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8"/>
  </p:notesMasterIdLst>
  <p:sldIdLst>
    <p:sldId id="643" r:id="rId2"/>
    <p:sldId id="589" r:id="rId3"/>
    <p:sldId id="645" r:id="rId4"/>
    <p:sldId id="262" r:id="rId5"/>
    <p:sldId id="263" r:id="rId6"/>
    <p:sldId id="264" r:id="rId7"/>
    <p:sldId id="666" r:id="rId8"/>
    <p:sldId id="642" r:id="rId9"/>
    <p:sldId id="265" r:id="rId10"/>
    <p:sldId id="636" r:id="rId11"/>
    <p:sldId id="266" r:id="rId12"/>
    <p:sldId id="509" r:id="rId13"/>
    <p:sldId id="657" r:id="rId14"/>
    <p:sldId id="656" r:id="rId15"/>
    <p:sldId id="661" r:id="rId16"/>
    <p:sldId id="267" r:id="rId17"/>
    <p:sldId id="268" r:id="rId18"/>
    <p:sldId id="285" r:id="rId19"/>
    <p:sldId id="269" r:id="rId20"/>
    <p:sldId id="637" r:id="rId21"/>
    <p:sldId id="270" r:id="rId22"/>
    <p:sldId id="672" r:id="rId23"/>
    <p:sldId id="271" r:id="rId24"/>
    <p:sldId id="641" r:id="rId25"/>
    <p:sldId id="287" r:id="rId26"/>
    <p:sldId id="652" r:id="rId27"/>
    <p:sldId id="669" r:id="rId28"/>
    <p:sldId id="272" r:id="rId29"/>
    <p:sldId id="273" r:id="rId30"/>
    <p:sldId id="646" r:id="rId31"/>
    <p:sldId id="648" r:id="rId32"/>
    <p:sldId id="649" r:id="rId33"/>
    <p:sldId id="670" r:id="rId34"/>
    <p:sldId id="644" r:id="rId35"/>
    <p:sldId id="660" r:id="rId36"/>
    <p:sldId id="650" r:id="rId37"/>
    <p:sldId id="671" r:id="rId38"/>
    <p:sldId id="651" r:id="rId39"/>
    <p:sldId id="673" r:id="rId40"/>
    <p:sldId id="674" r:id="rId41"/>
    <p:sldId id="316" r:id="rId42"/>
    <p:sldId id="317" r:id="rId43"/>
    <p:sldId id="663" r:id="rId44"/>
    <p:sldId id="639" r:id="rId45"/>
    <p:sldId id="667" r:id="rId46"/>
    <p:sldId id="658" r:id="rId47"/>
    <p:sldId id="677" r:id="rId48"/>
    <p:sldId id="675" r:id="rId49"/>
    <p:sldId id="678" r:id="rId50"/>
    <p:sldId id="676" r:id="rId51"/>
    <p:sldId id="679" r:id="rId52"/>
    <p:sldId id="583" r:id="rId53"/>
    <p:sldId id="680" r:id="rId54"/>
    <p:sldId id="681" r:id="rId55"/>
    <p:sldId id="682" r:id="rId56"/>
    <p:sldId id="323" r:id="rId57"/>
    <p:sldId id="587" r:id="rId58"/>
    <p:sldId id="291" r:id="rId59"/>
    <p:sldId id="659" r:id="rId60"/>
    <p:sldId id="668" r:id="rId61"/>
    <p:sldId id="665" r:id="rId62"/>
    <p:sldId id="664" r:id="rId63"/>
    <p:sldId id="584" r:id="rId64"/>
    <p:sldId id="585" r:id="rId65"/>
    <p:sldId id="283" r:id="rId66"/>
    <p:sldId id="654" r:id="rId6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FF0000"/>
    <a:srgbClr val="2196F3"/>
    <a:srgbClr val="7030A0"/>
    <a:srgbClr val="00FF00"/>
    <a:srgbClr val="FFFF00"/>
    <a:srgbClr val="FFFEF6"/>
    <a:srgbClr val="F43F32"/>
    <a:srgbClr val="2F528F"/>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516" autoAdjust="0"/>
    <p:restoredTop sz="97358" autoAdjust="0"/>
  </p:normalViewPr>
  <p:slideViewPr>
    <p:cSldViewPr snapToGrid="0">
      <p:cViewPr>
        <p:scale>
          <a:sx n="125" d="100"/>
          <a:sy n="125" d="100"/>
        </p:scale>
        <p:origin x="192" y="100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DD2AECD-183C-4FF2-ABC2-BFD95FCFD970}" type="datetimeFigureOut">
              <a:rPr lang="en-US" smtClean="0"/>
              <a:t>8/15/2021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01F60E2-72C7-46B4-8784-DE58CB4D14F7}" type="slidenum">
              <a:rPr lang="en-US" smtClean="0"/>
              <a:t>‹#›</a:t>
            </a:fld>
            <a:endParaRPr lang="en-US"/>
          </a:p>
        </p:txBody>
      </p:sp>
    </p:spTree>
    <p:extLst>
      <p:ext uri="{BB962C8B-B14F-4D97-AF65-F5344CB8AC3E}">
        <p14:creationId xmlns:p14="http://schemas.microsoft.com/office/powerpoint/2010/main" val="380962032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4</a:t>
            </a:fld>
            <a:endParaRPr lang="en-US"/>
          </a:p>
        </p:txBody>
      </p:sp>
    </p:spTree>
    <p:extLst>
      <p:ext uri="{BB962C8B-B14F-4D97-AF65-F5344CB8AC3E}">
        <p14:creationId xmlns:p14="http://schemas.microsoft.com/office/powerpoint/2010/main" val="23756355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43</a:t>
            </a:fld>
            <a:endParaRPr lang="en-US"/>
          </a:p>
        </p:txBody>
      </p:sp>
    </p:spTree>
    <p:extLst>
      <p:ext uri="{BB962C8B-B14F-4D97-AF65-F5344CB8AC3E}">
        <p14:creationId xmlns:p14="http://schemas.microsoft.com/office/powerpoint/2010/main" val="26660103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44</a:t>
            </a:fld>
            <a:endParaRPr lang="en-US"/>
          </a:p>
        </p:txBody>
      </p:sp>
    </p:spTree>
    <p:extLst>
      <p:ext uri="{BB962C8B-B14F-4D97-AF65-F5344CB8AC3E}">
        <p14:creationId xmlns:p14="http://schemas.microsoft.com/office/powerpoint/2010/main" val="39696331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45</a:t>
            </a:fld>
            <a:endParaRPr lang="en-US"/>
          </a:p>
        </p:txBody>
      </p:sp>
    </p:spTree>
    <p:extLst>
      <p:ext uri="{BB962C8B-B14F-4D97-AF65-F5344CB8AC3E}">
        <p14:creationId xmlns:p14="http://schemas.microsoft.com/office/powerpoint/2010/main" val="28562324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46</a:t>
            </a:fld>
            <a:endParaRPr lang="en-US"/>
          </a:p>
        </p:txBody>
      </p:sp>
    </p:spTree>
    <p:extLst>
      <p:ext uri="{BB962C8B-B14F-4D97-AF65-F5344CB8AC3E}">
        <p14:creationId xmlns:p14="http://schemas.microsoft.com/office/powerpoint/2010/main" val="19377632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59</a:t>
            </a:fld>
            <a:endParaRPr lang="en-US"/>
          </a:p>
        </p:txBody>
      </p:sp>
    </p:spTree>
    <p:extLst>
      <p:ext uri="{BB962C8B-B14F-4D97-AF65-F5344CB8AC3E}">
        <p14:creationId xmlns:p14="http://schemas.microsoft.com/office/powerpoint/2010/main" val="11797527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60</a:t>
            </a:fld>
            <a:endParaRPr lang="en-US"/>
          </a:p>
        </p:txBody>
      </p:sp>
    </p:spTree>
    <p:extLst>
      <p:ext uri="{BB962C8B-B14F-4D97-AF65-F5344CB8AC3E}">
        <p14:creationId xmlns:p14="http://schemas.microsoft.com/office/powerpoint/2010/main" val="320795736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65</a:t>
            </a:fld>
            <a:endParaRPr lang="en-US"/>
          </a:p>
        </p:txBody>
      </p:sp>
    </p:spTree>
    <p:extLst>
      <p:ext uri="{BB962C8B-B14F-4D97-AF65-F5344CB8AC3E}">
        <p14:creationId xmlns:p14="http://schemas.microsoft.com/office/powerpoint/2010/main" val="4375596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5</a:t>
            </a:fld>
            <a:endParaRPr lang="en-US"/>
          </a:p>
        </p:txBody>
      </p:sp>
    </p:spTree>
    <p:extLst>
      <p:ext uri="{BB962C8B-B14F-4D97-AF65-F5344CB8AC3E}">
        <p14:creationId xmlns:p14="http://schemas.microsoft.com/office/powerpoint/2010/main" val="5982597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6</a:t>
            </a:fld>
            <a:endParaRPr lang="en-US"/>
          </a:p>
        </p:txBody>
      </p:sp>
    </p:spTree>
    <p:extLst>
      <p:ext uri="{BB962C8B-B14F-4D97-AF65-F5344CB8AC3E}">
        <p14:creationId xmlns:p14="http://schemas.microsoft.com/office/powerpoint/2010/main" val="30420150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7</a:t>
            </a:fld>
            <a:endParaRPr lang="en-US"/>
          </a:p>
        </p:txBody>
      </p:sp>
    </p:spTree>
    <p:extLst>
      <p:ext uri="{BB962C8B-B14F-4D97-AF65-F5344CB8AC3E}">
        <p14:creationId xmlns:p14="http://schemas.microsoft.com/office/powerpoint/2010/main" val="25481102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9</a:t>
            </a:fld>
            <a:endParaRPr lang="en-US"/>
          </a:p>
        </p:txBody>
      </p:sp>
    </p:spTree>
    <p:extLst>
      <p:ext uri="{BB962C8B-B14F-4D97-AF65-F5344CB8AC3E}">
        <p14:creationId xmlns:p14="http://schemas.microsoft.com/office/powerpoint/2010/main" val="63052715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10</a:t>
            </a:fld>
            <a:endParaRPr lang="en-US"/>
          </a:p>
        </p:txBody>
      </p:sp>
    </p:spTree>
    <p:extLst>
      <p:ext uri="{BB962C8B-B14F-4D97-AF65-F5344CB8AC3E}">
        <p14:creationId xmlns:p14="http://schemas.microsoft.com/office/powerpoint/2010/main" val="35790475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11</a:t>
            </a:fld>
            <a:endParaRPr lang="en-US"/>
          </a:p>
        </p:txBody>
      </p:sp>
    </p:spTree>
    <p:extLst>
      <p:ext uri="{BB962C8B-B14F-4D97-AF65-F5344CB8AC3E}">
        <p14:creationId xmlns:p14="http://schemas.microsoft.com/office/powerpoint/2010/main" val="27729385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41</a:t>
            </a:fld>
            <a:endParaRPr lang="en-US"/>
          </a:p>
        </p:txBody>
      </p:sp>
    </p:spTree>
    <p:extLst>
      <p:ext uri="{BB962C8B-B14F-4D97-AF65-F5344CB8AC3E}">
        <p14:creationId xmlns:p14="http://schemas.microsoft.com/office/powerpoint/2010/main" val="41229010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01F60E2-72C7-46B4-8784-DE58CB4D14F7}" type="slidenum">
              <a:rPr lang="en-US" smtClean="0"/>
              <a:t>42</a:t>
            </a:fld>
            <a:endParaRPr lang="en-US"/>
          </a:p>
        </p:txBody>
      </p:sp>
    </p:spTree>
    <p:extLst>
      <p:ext uri="{BB962C8B-B14F-4D97-AF65-F5344CB8AC3E}">
        <p14:creationId xmlns:p14="http://schemas.microsoft.com/office/powerpoint/2010/main" val="37673319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84503F-0D73-4B6A-8D15-D45220CA683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C2D1D794-E220-47C9-A9B6-FEB3BF91247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91695A1-7C44-4813-8487-DD6DE2835317}"/>
              </a:ext>
            </a:extLst>
          </p:cNvPr>
          <p:cNvSpPr>
            <a:spLocks noGrp="1"/>
          </p:cNvSpPr>
          <p:nvPr>
            <p:ph type="dt" sz="half" idx="10"/>
          </p:nvPr>
        </p:nvSpPr>
        <p:spPr/>
        <p:txBody>
          <a:bodyPr/>
          <a:lstStyle/>
          <a:p>
            <a:fld id="{ED4ACE6C-63E2-41B9-8A7F-A66A87313366}" type="datetimeFigureOut">
              <a:rPr lang="en-US" smtClean="0"/>
              <a:t>8/15/2021</a:t>
            </a:fld>
            <a:endParaRPr lang="en-US"/>
          </a:p>
        </p:txBody>
      </p:sp>
      <p:sp>
        <p:nvSpPr>
          <p:cNvPr id="5" name="Footer Placeholder 4">
            <a:extLst>
              <a:ext uri="{FF2B5EF4-FFF2-40B4-BE49-F238E27FC236}">
                <a16:creationId xmlns:a16="http://schemas.microsoft.com/office/drawing/2014/main" id="{C6AA23F0-97DE-4814-BF4B-8D1DCC7036C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0A46CD0-FD86-4E4D-B7EB-B38F8A9B22CA}"/>
              </a:ext>
            </a:extLst>
          </p:cNvPr>
          <p:cNvSpPr>
            <a:spLocks noGrp="1"/>
          </p:cNvSpPr>
          <p:nvPr>
            <p:ph type="sldNum" sz="quarter" idx="12"/>
          </p:nvPr>
        </p:nvSpPr>
        <p:spPr/>
        <p:txBody>
          <a:bodyPr/>
          <a:lstStyle/>
          <a:p>
            <a:fld id="{9A81641A-A6F7-4802-A741-CD9353F6EF89}" type="slidenum">
              <a:rPr lang="en-US" smtClean="0"/>
              <a:t>‹#›</a:t>
            </a:fld>
            <a:endParaRPr lang="en-US"/>
          </a:p>
        </p:txBody>
      </p:sp>
    </p:spTree>
    <p:extLst>
      <p:ext uri="{BB962C8B-B14F-4D97-AF65-F5344CB8AC3E}">
        <p14:creationId xmlns:p14="http://schemas.microsoft.com/office/powerpoint/2010/main" val="236856591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DAC230-DFB7-4F75-8C1A-4468AB364E8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9168AFE8-A585-4797-8B4E-4C830749288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38EE04-5541-4C59-B23C-E470FA5F75A4}"/>
              </a:ext>
            </a:extLst>
          </p:cNvPr>
          <p:cNvSpPr>
            <a:spLocks noGrp="1"/>
          </p:cNvSpPr>
          <p:nvPr>
            <p:ph type="dt" sz="half" idx="10"/>
          </p:nvPr>
        </p:nvSpPr>
        <p:spPr/>
        <p:txBody>
          <a:bodyPr/>
          <a:lstStyle/>
          <a:p>
            <a:fld id="{ED4ACE6C-63E2-41B9-8A7F-A66A87313366}" type="datetimeFigureOut">
              <a:rPr lang="en-US" smtClean="0"/>
              <a:t>8/15/2021</a:t>
            </a:fld>
            <a:endParaRPr lang="en-US"/>
          </a:p>
        </p:txBody>
      </p:sp>
      <p:sp>
        <p:nvSpPr>
          <p:cNvPr id="5" name="Footer Placeholder 4">
            <a:extLst>
              <a:ext uri="{FF2B5EF4-FFF2-40B4-BE49-F238E27FC236}">
                <a16:creationId xmlns:a16="http://schemas.microsoft.com/office/drawing/2014/main" id="{A9BBE857-47F2-4A24-AE40-F1458B827D1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479B6C0-F51E-408A-84D6-34E1771024B6}"/>
              </a:ext>
            </a:extLst>
          </p:cNvPr>
          <p:cNvSpPr>
            <a:spLocks noGrp="1"/>
          </p:cNvSpPr>
          <p:nvPr>
            <p:ph type="sldNum" sz="quarter" idx="12"/>
          </p:nvPr>
        </p:nvSpPr>
        <p:spPr/>
        <p:txBody>
          <a:bodyPr/>
          <a:lstStyle/>
          <a:p>
            <a:fld id="{9A81641A-A6F7-4802-A741-CD9353F6EF89}" type="slidenum">
              <a:rPr lang="en-US" smtClean="0"/>
              <a:t>‹#›</a:t>
            </a:fld>
            <a:endParaRPr lang="en-US"/>
          </a:p>
        </p:txBody>
      </p:sp>
    </p:spTree>
    <p:extLst>
      <p:ext uri="{BB962C8B-B14F-4D97-AF65-F5344CB8AC3E}">
        <p14:creationId xmlns:p14="http://schemas.microsoft.com/office/powerpoint/2010/main" val="366969240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5C399F0-AD6C-4B39-9B4A-ACB68E356E5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81470A7-8017-4558-A2E4-59412F1FC88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EF9EF6-3111-41F1-8867-EE434BD2F282}"/>
              </a:ext>
            </a:extLst>
          </p:cNvPr>
          <p:cNvSpPr>
            <a:spLocks noGrp="1"/>
          </p:cNvSpPr>
          <p:nvPr>
            <p:ph type="dt" sz="half" idx="10"/>
          </p:nvPr>
        </p:nvSpPr>
        <p:spPr/>
        <p:txBody>
          <a:bodyPr/>
          <a:lstStyle/>
          <a:p>
            <a:fld id="{ED4ACE6C-63E2-41B9-8A7F-A66A87313366}" type="datetimeFigureOut">
              <a:rPr lang="en-US" smtClean="0"/>
              <a:t>8/15/2021</a:t>
            </a:fld>
            <a:endParaRPr lang="en-US"/>
          </a:p>
        </p:txBody>
      </p:sp>
      <p:sp>
        <p:nvSpPr>
          <p:cNvPr id="5" name="Footer Placeholder 4">
            <a:extLst>
              <a:ext uri="{FF2B5EF4-FFF2-40B4-BE49-F238E27FC236}">
                <a16:creationId xmlns:a16="http://schemas.microsoft.com/office/drawing/2014/main" id="{DE6BA8FE-25E2-49F1-AB68-EEB19EFF3EE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16B74AB-1747-4B08-BA43-83EA3C720F32}"/>
              </a:ext>
            </a:extLst>
          </p:cNvPr>
          <p:cNvSpPr>
            <a:spLocks noGrp="1"/>
          </p:cNvSpPr>
          <p:nvPr>
            <p:ph type="sldNum" sz="quarter" idx="12"/>
          </p:nvPr>
        </p:nvSpPr>
        <p:spPr/>
        <p:txBody>
          <a:bodyPr/>
          <a:lstStyle/>
          <a:p>
            <a:fld id="{9A81641A-A6F7-4802-A741-CD9353F6EF89}" type="slidenum">
              <a:rPr lang="en-US" smtClean="0"/>
              <a:t>‹#›</a:t>
            </a:fld>
            <a:endParaRPr lang="en-US"/>
          </a:p>
        </p:txBody>
      </p:sp>
    </p:spTree>
    <p:extLst>
      <p:ext uri="{BB962C8B-B14F-4D97-AF65-F5344CB8AC3E}">
        <p14:creationId xmlns:p14="http://schemas.microsoft.com/office/powerpoint/2010/main" val="13793921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3311A3-C37A-430E-A63A-D3740CFECCE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7EB5CE2-E375-4381-AA3C-301ADF5BFB0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EF15508-7971-43D9-A514-3B70E1386464}"/>
              </a:ext>
            </a:extLst>
          </p:cNvPr>
          <p:cNvSpPr>
            <a:spLocks noGrp="1"/>
          </p:cNvSpPr>
          <p:nvPr>
            <p:ph type="dt" sz="half" idx="10"/>
          </p:nvPr>
        </p:nvSpPr>
        <p:spPr/>
        <p:txBody>
          <a:bodyPr/>
          <a:lstStyle/>
          <a:p>
            <a:fld id="{ED4ACE6C-63E2-41B9-8A7F-A66A87313366}" type="datetimeFigureOut">
              <a:rPr lang="en-US" smtClean="0"/>
              <a:t>8/15/2021</a:t>
            </a:fld>
            <a:endParaRPr lang="en-US"/>
          </a:p>
        </p:txBody>
      </p:sp>
      <p:sp>
        <p:nvSpPr>
          <p:cNvPr id="5" name="Footer Placeholder 4">
            <a:extLst>
              <a:ext uri="{FF2B5EF4-FFF2-40B4-BE49-F238E27FC236}">
                <a16:creationId xmlns:a16="http://schemas.microsoft.com/office/drawing/2014/main" id="{A35D1A20-9F20-4E03-BBEE-DEE28437685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763D62A-A88D-4D69-BE18-AE2F25E94153}"/>
              </a:ext>
            </a:extLst>
          </p:cNvPr>
          <p:cNvSpPr>
            <a:spLocks noGrp="1"/>
          </p:cNvSpPr>
          <p:nvPr>
            <p:ph type="sldNum" sz="quarter" idx="12"/>
          </p:nvPr>
        </p:nvSpPr>
        <p:spPr/>
        <p:txBody>
          <a:bodyPr/>
          <a:lstStyle/>
          <a:p>
            <a:fld id="{9A81641A-A6F7-4802-A741-CD9353F6EF89}" type="slidenum">
              <a:rPr lang="en-US" smtClean="0"/>
              <a:t>‹#›</a:t>
            </a:fld>
            <a:endParaRPr lang="en-US"/>
          </a:p>
        </p:txBody>
      </p:sp>
    </p:spTree>
    <p:extLst>
      <p:ext uri="{BB962C8B-B14F-4D97-AF65-F5344CB8AC3E}">
        <p14:creationId xmlns:p14="http://schemas.microsoft.com/office/powerpoint/2010/main" val="418642348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237210-C743-4CA8-A9BC-9E916224798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B229567-C4F8-4757-85D2-F9D64820312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80EFF15-9E27-49B3-8FB1-85A2BE767459}"/>
              </a:ext>
            </a:extLst>
          </p:cNvPr>
          <p:cNvSpPr>
            <a:spLocks noGrp="1"/>
          </p:cNvSpPr>
          <p:nvPr>
            <p:ph type="dt" sz="half" idx="10"/>
          </p:nvPr>
        </p:nvSpPr>
        <p:spPr/>
        <p:txBody>
          <a:bodyPr/>
          <a:lstStyle/>
          <a:p>
            <a:fld id="{ED4ACE6C-63E2-41B9-8A7F-A66A87313366}" type="datetimeFigureOut">
              <a:rPr lang="en-US" smtClean="0"/>
              <a:t>8/15/2021</a:t>
            </a:fld>
            <a:endParaRPr lang="en-US"/>
          </a:p>
        </p:txBody>
      </p:sp>
      <p:sp>
        <p:nvSpPr>
          <p:cNvPr id="5" name="Footer Placeholder 4">
            <a:extLst>
              <a:ext uri="{FF2B5EF4-FFF2-40B4-BE49-F238E27FC236}">
                <a16:creationId xmlns:a16="http://schemas.microsoft.com/office/drawing/2014/main" id="{97BC2C70-787B-4BFE-B806-4CA6B8BBA28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2B12892-B765-4F7C-9229-065D108A8D08}"/>
              </a:ext>
            </a:extLst>
          </p:cNvPr>
          <p:cNvSpPr>
            <a:spLocks noGrp="1"/>
          </p:cNvSpPr>
          <p:nvPr>
            <p:ph type="sldNum" sz="quarter" idx="12"/>
          </p:nvPr>
        </p:nvSpPr>
        <p:spPr/>
        <p:txBody>
          <a:bodyPr/>
          <a:lstStyle/>
          <a:p>
            <a:fld id="{9A81641A-A6F7-4802-A741-CD9353F6EF89}" type="slidenum">
              <a:rPr lang="en-US" smtClean="0"/>
              <a:t>‹#›</a:t>
            </a:fld>
            <a:endParaRPr lang="en-US"/>
          </a:p>
        </p:txBody>
      </p:sp>
    </p:spTree>
    <p:extLst>
      <p:ext uri="{BB962C8B-B14F-4D97-AF65-F5344CB8AC3E}">
        <p14:creationId xmlns:p14="http://schemas.microsoft.com/office/powerpoint/2010/main" val="4479389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0C2687-5948-4CB9-AD8F-9F48985E2E5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F60A0F6-29C2-460D-8D17-D47E4151970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8AA9FB9-9CBC-4B1F-9C3A-86352AC9267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E25C510-C734-418B-A3C3-9EE808FAC770}"/>
              </a:ext>
            </a:extLst>
          </p:cNvPr>
          <p:cNvSpPr>
            <a:spLocks noGrp="1"/>
          </p:cNvSpPr>
          <p:nvPr>
            <p:ph type="dt" sz="half" idx="10"/>
          </p:nvPr>
        </p:nvSpPr>
        <p:spPr/>
        <p:txBody>
          <a:bodyPr/>
          <a:lstStyle/>
          <a:p>
            <a:fld id="{ED4ACE6C-63E2-41B9-8A7F-A66A87313366}" type="datetimeFigureOut">
              <a:rPr lang="en-US" smtClean="0"/>
              <a:t>8/15/2021</a:t>
            </a:fld>
            <a:endParaRPr lang="en-US"/>
          </a:p>
        </p:txBody>
      </p:sp>
      <p:sp>
        <p:nvSpPr>
          <p:cNvPr id="6" name="Footer Placeholder 5">
            <a:extLst>
              <a:ext uri="{FF2B5EF4-FFF2-40B4-BE49-F238E27FC236}">
                <a16:creationId xmlns:a16="http://schemas.microsoft.com/office/drawing/2014/main" id="{9DF64B1F-CE79-480F-8D7E-0AE6F336F2F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E140941-942B-49D1-8D26-F558F77665B8}"/>
              </a:ext>
            </a:extLst>
          </p:cNvPr>
          <p:cNvSpPr>
            <a:spLocks noGrp="1"/>
          </p:cNvSpPr>
          <p:nvPr>
            <p:ph type="sldNum" sz="quarter" idx="12"/>
          </p:nvPr>
        </p:nvSpPr>
        <p:spPr/>
        <p:txBody>
          <a:bodyPr/>
          <a:lstStyle/>
          <a:p>
            <a:fld id="{9A81641A-A6F7-4802-A741-CD9353F6EF89}" type="slidenum">
              <a:rPr lang="en-US" smtClean="0"/>
              <a:t>‹#›</a:t>
            </a:fld>
            <a:endParaRPr lang="en-US"/>
          </a:p>
        </p:txBody>
      </p:sp>
    </p:spTree>
    <p:extLst>
      <p:ext uri="{BB962C8B-B14F-4D97-AF65-F5344CB8AC3E}">
        <p14:creationId xmlns:p14="http://schemas.microsoft.com/office/powerpoint/2010/main" val="26234705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31EF7E-B762-49F6-A8A0-A48D68FB7C0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C365A94-55DE-467A-BF13-2AC4B87A7D1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469FD43-7514-4C5B-9F7D-015229A338ED}"/>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D5DDA8F-4841-4119-AC23-AE20AEB89FC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4D09153-822A-4CAC-9F78-5F81A68E595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BD97132-884A-43F2-80A9-4039F0A64DA6}"/>
              </a:ext>
            </a:extLst>
          </p:cNvPr>
          <p:cNvSpPr>
            <a:spLocks noGrp="1"/>
          </p:cNvSpPr>
          <p:nvPr>
            <p:ph type="dt" sz="half" idx="10"/>
          </p:nvPr>
        </p:nvSpPr>
        <p:spPr/>
        <p:txBody>
          <a:bodyPr/>
          <a:lstStyle/>
          <a:p>
            <a:fld id="{ED4ACE6C-63E2-41B9-8A7F-A66A87313366}" type="datetimeFigureOut">
              <a:rPr lang="en-US" smtClean="0"/>
              <a:t>8/15/2021</a:t>
            </a:fld>
            <a:endParaRPr lang="en-US"/>
          </a:p>
        </p:txBody>
      </p:sp>
      <p:sp>
        <p:nvSpPr>
          <p:cNvPr id="8" name="Footer Placeholder 7">
            <a:extLst>
              <a:ext uri="{FF2B5EF4-FFF2-40B4-BE49-F238E27FC236}">
                <a16:creationId xmlns:a16="http://schemas.microsoft.com/office/drawing/2014/main" id="{951C8970-9E80-4650-8866-3ABEBE816704}"/>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97D9734-AA3D-438F-A7D2-78591A16DF9E}"/>
              </a:ext>
            </a:extLst>
          </p:cNvPr>
          <p:cNvSpPr>
            <a:spLocks noGrp="1"/>
          </p:cNvSpPr>
          <p:nvPr>
            <p:ph type="sldNum" sz="quarter" idx="12"/>
          </p:nvPr>
        </p:nvSpPr>
        <p:spPr/>
        <p:txBody>
          <a:bodyPr/>
          <a:lstStyle/>
          <a:p>
            <a:fld id="{9A81641A-A6F7-4802-A741-CD9353F6EF89}" type="slidenum">
              <a:rPr lang="en-US" smtClean="0"/>
              <a:t>‹#›</a:t>
            </a:fld>
            <a:endParaRPr lang="en-US"/>
          </a:p>
        </p:txBody>
      </p:sp>
    </p:spTree>
    <p:extLst>
      <p:ext uri="{BB962C8B-B14F-4D97-AF65-F5344CB8AC3E}">
        <p14:creationId xmlns:p14="http://schemas.microsoft.com/office/powerpoint/2010/main" val="41503689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09EF48-0AAB-40D7-A9A8-F652733B64D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25A0765-8F16-450E-8F6B-77B48F93531B}"/>
              </a:ext>
            </a:extLst>
          </p:cNvPr>
          <p:cNvSpPr>
            <a:spLocks noGrp="1"/>
          </p:cNvSpPr>
          <p:nvPr>
            <p:ph type="dt" sz="half" idx="10"/>
          </p:nvPr>
        </p:nvSpPr>
        <p:spPr/>
        <p:txBody>
          <a:bodyPr/>
          <a:lstStyle/>
          <a:p>
            <a:fld id="{ED4ACE6C-63E2-41B9-8A7F-A66A87313366}" type="datetimeFigureOut">
              <a:rPr lang="en-US" smtClean="0"/>
              <a:t>8/15/2021</a:t>
            </a:fld>
            <a:endParaRPr lang="en-US"/>
          </a:p>
        </p:txBody>
      </p:sp>
      <p:sp>
        <p:nvSpPr>
          <p:cNvPr id="4" name="Footer Placeholder 3">
            <a:extLst>
              <a:ext uri="{FF2B5EF4-FFF2-40B4-BE49-F238E27FC236}">
                <a16:creationId xmlns:a16="http://schemas.microsoft.com/office/drawing/2014/main" id="{AB330F81-54F4-4AB3-8FCA-2B6FB8A5BF6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DBDD1BD-F520-4E59-8418-8BFF41628272}"/>
              </a:ext>
            </a:extLst>
          </p:cNvPr>
          <p:cNvSpPr>
            <a:spLocks noGrp="1"/>
          </p:cNvSpPr>
          <p:nvPr>
            <p:ph type="sldNum" sz="quarter" idx="12"/>
          </p:nvPr>
        </p:nvSpPr>
        <p:spPr/>
        <p:txBody>
          <a:bodyPr/>
          <a:lstStyle/>
          <a:p>
            <a:fld id="{9A81641A-A6F7-4802-A741-CD9353F6EF89}" type="slidenum">
              <a:rPr lang="en-US" smtClean="0"/>
              <a:t>‹#›</a:t>
            </a:fld>
            <a:endParaRPr lang="en-US"/>
          </a:p>
        </p:txBody>
      </p:sp>
    </p:spTree>
    <p:extLst>
      <p:ext uri="{BB962C8B-B14F-4D97-AF65-F5344CB8AC3E}">
        <p14:creationId xmlns:p14="http://schemas.microsoft.com/office/powerpoint/2010/main" val="12087593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6AA88D9-13EC-4B08-A17B-F770873A735A}"/>
              </a:ext>
            </a:extLst>
          </p:cNvPr>
          <p:cNvSpPr>
            <a:spLocks noGrp="1"/>
          </p:cNvSpPr>
          <p:nvPr>
            <p:ph type="dt" sz="half" idx="10"/>
          </p:nvPr>
        </p:nvSpPr>
        <p:spPr/>
        <p:txBody>
          <a:bodyPr/>
          <a:lstStyle/>
          <a:p>
            <a:fld id="{ED4ACE6C-63E2-41B9-8A7F-A66A87313366}" type="datetimeFigureOut">
              <a:rPr lang="en-US" smtClean="0"/>
              <a:t>8/15/2021</a:t>
            </a:fld>
            <a:endParaRPr lang="en-US"/>
          </a:p>
        </p:txBody>
      </p:sp>
      <p:sp>
        <p:nvSpPr>
          <p:cNvPr id="3" name="Footer Placeholder 2">
            <a:extLst>
              <a:ext uri="{FF2B5EF4-FFF2-40B4-BE49-F238E27FC236}">
                <a16:creationId xmlns:a16="http://schemas.microsoft.com/office/drawing/2014/main" id="{606758C3-7DBE-4025-AD89-4A38CAAEA32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C9C029E-6A70-4C2C-8D87-42E5DABC2A6E}"/>
              </a:ext>
            </a:extLst>
          </p:cNvPr>
          <p:cNvSpPr>
            <a:spLocks noGrp="1"/>
          </p:cNvSpPr>
          <p:nvPr>
            <p:ph type="sldNum" sz="quarter" idx="12"/>
          </p:nvPr>
        </p:nvSpPr>
        <p:spPr/>
        <p:txBody>
          <a:bodyPr/>
          <a:lstStyle/>
          <a:p>
            <a:fld id="{9A81641A-A6F7-4802-A741-CD9353F6EF89}" type="slidenum">
              <a:rPr lang="en-US" smtClean="0"/>
              <a:t>‹#›</a:t>
            </a:fld>
            <a:endParaRPr lang="en-US"/>
          </a:p>
        </p:txBody>
      </p:sp>
    </p:spTree>
    <p:extLst>
      <p:ext uri="{BB962C8B-B14F-4D97-AF65-F5344CB8AC3E}">
        <p14:creationId xmlns:p14="http://schemas.microsoft.com/office/powerpoint/2010/main" val="19175085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48EE53-3B02-4C1D-8F20-E358F8F46C1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C12C71D-4C36-43FA-84E9-04BA74C09A6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DA19781-41CE-4020-A5E7-D05709872C1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E6F1727-335F-4EC8-82F5-9322D349B4B8}"/>
              </a:ext>
            </a:extLst>
          </p:cNvPr>
          <p:cNvSpPr>
            <a:spLocks noGrp="1"/>
          </p:cNvSpPr>
          <p:nvPr>
            <p:ph type="dt" sz="half" idx="10"/>
          </p:nvPr>
        </p:nvSpPr>
        <p:spPr/>
        <p:txBody>
          <a:bodyPr/>
          <a:lstStyle/>
          <a:p>
            <a:fld id="{ED4ACE6C-63E2-41B9-8A7F-A66A87313366}" type="datetimeFigureOut">
              <a:rPr lang="en-US" smtClean="0"/>
              <a:t>8/15/2021</a:t>
            </a:fld>
            <a:endParaRPr lang="en-US"/>
          </a:p>
        </p:txBody>
      </p:sp>
      <p:sp>
        <p:nvSpPr>
          <p:cNvPr id="6" name="Footer Placeholder 5">
            <a:extLst>
              <a:ext uri="{FF2B5EF4-FFF2-40B4-BE49-F238E27FC236}">
                <a16:creationId xmlns:a16="http://schemas.microsoft.com/office/drawing/2014/main" id="{AFB59B5A-2AB6-4BE0-B59F-AE3FA045F77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5B700FA-1CC0-4B2D-839C-D372C4D08E6F}"/>
              </a:ext>
            </a:extLst>
          </p:cNvPr>
          <p:cNvSpPr>
            <a:spLocks noGrp="1"/>
          </p:cNvSpPr>
          <p:nvPr>
            <p:ph type="sldNum" sz="quarter" idx="12"/>
          </p:nvPr>
        </p:nvSpPr>
        <p:spPr/>
        <p:txBody>
          <a:bodyPr/>
          <a:lstStyle/>
          <a:p>
            <a:fld id="{9A81641A-A6F7-4802-A741-CD9353F6EF89}" type="slidenum">
              <a:rPr lang="en-US" smtClean="0"/>
              <a:t>‹#›</a:t>
            </a:fld>
            <a:endParaRPr lang="en-US"/>
          </a:p>
        </p:txBody>
      </p:sp>
    </p:spTree>
    <p:extLst>
      <p:ext uri="{BB962C8B-B14F-4D97-AF65-F5344CB8AC3E}">
        <p14:creationId xmlns:p14="http://schemas.microsoft.com/office/powerpoint/2010/main" val="28371198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1EAF53-7DDC-4767-AD13-EA4C1D2CE1F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4C3CE39-9F38-4CE9-ABB3-0D36CF2D29DA}"/>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B9783EB-20F9-4A04-A7F3-33BA31FB5BB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9314E7E-2DDB-4893-BF03-58A5101BC1BB}"/>
              </a:ext>
            </a:extLst>
          </p:cNvPr>
          <p:cNvSpPr>
            <a:spLocks noGrp="1"/>
          </p:cNvSpPr>
          <p:nvPr>
            <p:ph type="dt" sz="half" idx="10"/>
          </p:nvPr>
        </p:nvSpPr>
        <p:spPr/>
        <p:txBody>
          <a:bodyPr/>
          <a:lstStyle/>
          <a:p>
            <a:fld id="{ED4ACE6C-63E2-41B9-8A7F-A66A87313366}" type="datetimeFigureOut">
              <a:rPr lang="en-US" smtClean="0"/>
              <a:t>8/15/2021</a:t>
            </a:fld>
            <a:endParaRPr lang="en-US"/>
          </a:p>
        </p:txBody>
      </p:sp>
      <p:sp>
        <p:nvSpPr>
          <p:cNvPr id="6" name="Footer Placeholder 5">
            <a:extLst>
              <a:ext uri="{FF2B5EF4-FFF2-40B4-BE49-F238E27FC236}">
                <a16:creationId xmlns:a16="http://schemas.microsoft.com/office/drawing/2014/main" id="{DFBADBB9-A4A0-433F-ABD2-900ACCDDBEE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5E9DE43-CE3D-4AD0-8431-CA1FFD0C3169}"/>
              </a:ext>
            </a:extLst>
          </p:cNvPr>
          <p:cNvSpPr>
            <a:spLocks noGrp="1"/>
          </p:cNvSpPr>
          <p:nvPr>
            <p:ph type="sldNum" sz="quarter" idx="12"/>
          </p:nvPr>
        </p:nvSpPr>
        <p:spPr/>
        <p:txBody>
          <a:bodyPr/>
          <a:lstStyle/>
          <a:p>
            <a:fld id="{9A81641A-A6F7-4802-A741-CD9353F6EF89}" type="slidenum">
              <a:rPr lang="en-US" smtClean="0"/>
              <a:t>‹#›</a:t>
            </a:fld>
            <a:endParaRPr lang="en-US"/>
          </a:p>
        </p:txBody>
      </p:sp>
    </p:spTree>
    <p:extLst>
      <p:ext uri="{BB962C8B-B14F-4D97-AF65-F5344CB8AC3E}">
        <p14:creationId xmlns:p14="http://schemas.microsoft.com/office/powerpoint/2010/main" val="360095658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77FFAD7-BBFB-4C97-AB1F-C7E531C1EB9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36B5F3F-83BF-48B1-900E-FEEE45D29BD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CC7AD3B-1746-4847-A4C6-E659A1C7E83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D4ACE6C-63E2-41B9-8A7F-A66A87313366}" type="datetimeFigureOut">
              <a:rPr lang="en-US" smtClean="0"/>
              <a:t>8/15/2021</a:t>
            </a:fld>
            <a:endParaRPr lang="en-US"/>
          </a:p>
        </p:txBody>
      </p:sp>
      <p:sp>
        <p:nvSpPr>
          <p:cNvPr id="5" name="Footer Placeholder 4">
            <a:extLst>
              <a:ext uri="{FF2B5EF4-FFF2-40B4-BE49-F238E27FC236}">
                <a16:creationId xmlns:a16="http://schemas.microsoft.com/office/drawing/2014/main" id="{FA4F1801-3E9B-4BA8-B789-63483EE375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A4972330-345C-4C41-94BC-F36CA350F8C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A81641A-A6F7-4802-A741-CD9353F6EF89}" type="slidenum">
              <a:rPr lang="en-US" smtClean="0"/>
              <a:t>‹#›</a:t>
            </a:fld>
            <a:endParaRPr lang="en-US"/>
          </a:p>
        </p:txBody>
      </p:sp>
    </p:spTree>
    <p:extLst>
      <p:ext uri="{BB962C8B-B14F-4D97-AF65-F5344CB8AC3E}">
        <p14:creationId xmlns:p14="http://schemas.microsoft.com/office/powerpoint/2010/main" val="116475796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2.wmf"/><Relationship Id="rId7" Type="http://schemas.openxmlformats.org/officeDocument/2006/relationships/oleObject" Target="../embeddings/oleObject2.bin"/><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oleObject" Target="../embeddings/oleObject1.bin"/><Relationship Id="rId4" Type="http://schemas.openxmlformats.org/officeDocument/2006/relationships/image" Target="../media/image3.wmf"/><Relationship Id="rId9" Type="http://schemas.openxmlformats.org/officeDocument/2006/relationships/oleObject" Target="../embeddings/oleObject3.bin"/></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emf"/><Relationship Id="rId1" Type="http://schemas.openxmlformats.org/officeDocument/2006/relationships/slideLayout" Target="../slideLayouts/slideLayout2.xml"/><Relationship Id="rId5" Type="http://schemas.openxmlformats.org/officeDocument/2006/relationships/image" Target="../media/image13.jpeg"/><Relationship Id="rId4" Type="http://schemas.openxmlformats.org/officeDocument/2006/relationships/image" Target="../media/image1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6.png"/><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18.emf"/><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3.png"/><Relationship Id="rId1" Type="http://schemas.openxmlformats.org/officeDocument/2006/relationships/slideLayout" Target="../slideLayouts/slideLayout2.xml"/><Relationship Id="rId4" Type="http://schemas.openxmlformats.org/officeDocument/2006/relationships/image" Target="../media/image24.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4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25.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hyperlink" Target="https://archive.physionet.org/physiobank/database/gaitndd/" TargetMode="Externa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8" Type="http://schemas.openxmlformats.org/officeDocument/2006/relationships/oleObject" Target="../embeddings/oleObject3.bin"/><Relationship Id="rId3" Type="http://schemas.openxmlformats.org/officeDocument/2006/relationships/image" Target="../media/image3.wmf"/><Relationship Id="rId7" Type="http://schemas.openxmlformats.org/officeDocument/2006/relationships/image" Target="../media/image5.png"/><Relationship Id="rId2" Type="http://schemas.openxmlformats.org/officeDocument/2006/relationships/image" Target="../media/image2.wmf"/><Relationship Id="rId1" Type="http://schemas.openxmlformats.org/officeDocument/2006/relationships/slideLayout" Target="../slideLayouts/slideLayout2.xml"/><Relationship Id="rId6" Type="http://schemas.openxmlformats.org/officeDocument/2006/relationships/oleObject" Target="../embeddings/oleObject2.bin"/><Relationship Id="rId5" Type="http://schemas.openxmlformats.org/officeDocument/2006/relationships/image" Target="../media/image4.png"/><Relationship Id="rId4" Type="http://schemas.openxmlformats.org/officeDocument/2006/relationships/oleObject" Target="../embeddings/oleObject1.bin"/></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B7A053-415F-41E1-93AA-67589673261E}"/>
              </a:ext>
            </a:extLst>
          </p:cNvPr>
          <p:cNvSpPr>
            <a:spLocks noGrp="1"/>
          </p:cNvSpPr>
          <p:nvPr>
            <p:ph type="title"/>
          </p:nvPr>
        </p:nvSpPr>
        <p:spPr>
          <a:xfrm>
            <a:off x="142240" y="185487"/>
            <a:ext cx="11734799" cy="2313115"/>
          </a:xfrm>
        </p:spPr>
        <p:txBody>
          <a:bodyPr>
            <a:noAutofit/>
          </a:bodyPr>
          <a:lstStyle/>
          <a:p>
            <a:pPr algn="ctr"/>
            <a:r>
              <a:rPr lang="en-US" sz="5000" dirty="0">
                <a:latin typeface="+mn-lt"/>
              </a:rPr>
              <a:t>Irrational Exuberance: Why we should not believe 95% of papers on Time Series Anomaly Detection</a:t>
            </a:r>
          </a:p>
        </p:txBody>
      </p:sp>
      <p:pic>
        <p:nvPicPr>
          <p:cNvPr id="4" name="Picture 4" descr="UCR Logo | Brand Identity">
            <a:extLst>
              <a:ext uri="{FF2B5EF4-FFF2-40B4-BE49-F238E27FC236}">
                <a16:creationId xmlns:a16="http://schemas.microsoft.com/office/drawing/2014/main" id="{8F92FCFD-E874-48F9-AC64-B26634F1BAD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521767" y="3266443"/>
            <a:ext cx="1135015" cy="596166"/>
          </a:xfrm>
          <a:prstGeom prst="rect">
            <a:avLst/>
          </a:prstGeom>
          <a:extLst>
            <a:ext uri="{909E8E84-426E-40DD-AFC4-6F175D3DCCD1}">
              <a14:hiddenFill xmlns:a14="http://schemas.microsoft.com/office/drawing/2010/main">
                <a:solidFill>
                  <a:srgbClr val="FFFFFF"/>
                </a:solidFill>
              </a14:hiddenFill>
            </a:ext>
          </a:extLst>
        </p:spPr>
      </p:pic>
      <p:grpSp>
        <p:nvGrpSpPr>
          <p:cNvPr id="5" name="Group 14">
            <a:extLst>
              <a:ext uri="{FF2B5EF4-FFF2-40B4-BE49-F238E27FC236}">
                <a16:creationId xmlns:a16="http://schemas.microsoft.com/office/drawing/2014/main" id="{CE272C1B-5471-420C-A7CE-E4A37ED523B4}"/>
              </a:ext>
            </a:extLst>
          </p:cNvPr>
          <p:cNvGrpSpPr>
            <a:grpSpLocks/>
          </p:cNvGrpSpPr>
          <p:nvPr/>
        </p:nvGrpSpPr>
        <p:grpSpPr bwMode="auto">
          <a:xfrm>
            <a:off x="48968" y="4952297"/>
            <a:ext cx="9909669" cy="830952"/>
            <a:chOff x="232" y="666"/>
            <a:chExt cx="6399" cy="537"/>
          </a:xfrm>
        </p:grpSpPr>
        <p:pic>
          <p:nvPicPr>
            <p:cNvPr id="6" name="Picture 3">
              <a:extLst>
                <a:ext uri="{FF2B5EF4-FFF2-40B4-BE49-F238E27FC236}">
                  <a16:creationId xmlns:a16="http://schemas.microsoft.com/office/drawing/2014/main" id="{498DD586-8232-49E8-8148-2ED4C696F7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2" y="666"/>
              <a:ext cx="1807" cy="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4">
              <a:extLst>
                <a:ext uri="{FF2B5EF4-FFF2-40B4-BE49-F238E27FC236}">
                  <a16:creationId xmlns:a16="http://schemas.microsoft.com/office/drawing/2014/main" id="{983E89F4-1036-49D4-9B99-3BADEDCEE5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88" y="666"/>
              <a:ext cx="1743" cy="5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8" name="Object 6">
              <a:extLst>
                <a:ext uri="{FF2B5EF4-FFF2-40B4-BE49-F238E27FC236}">
                  <a16:creationId xmlns:a16="http://schemas.microsoft.com/office/drawing/2014/main" id="{758365AD-6319-4D0F-BB3E-D52666D787FB}"/>
                </a:ext>
              </a:extLst>
            </p:cNvPr>
            <p:cNvGraphicFramePr>
              <a:graphicFrameLocks noChangeAspect="1"/>
            </p:cNvGraphicFramePr>
            <p:nvPr/>
          </p:nvGraphicFramePr>
          <p:xfrm>
            <a:off x="2401" y="666"/>
            <a:ext cx="227" cy="509"/>
          </p:xfrm>
          <a:graphic>
            <a:graphicData uri="http://schemas.openxmlformats.org/presentationml/2006/ole">
              <mc:AlternateContent xmlns:mc="http://schemas.openxmlformats.org/markup-compatibility/2006">
                <mc:Choice xmlns:v="urn:schemas-microsoft-com:vml" Requires="v">
                  <p:oleObj name="Bitmap Image" r:id="rId5" imgW="1000000" imgH="2247619" progId="Paint.Picture">
                    <p:embed/>
                  </p:oleObj>
                </mc:Choice>
                <mc:Fallback>
                  <p:oleObj name="Bitmap Image" r:id="rId5" imgW="1000000" imgH="2247619" progId="Paint.Picture">
                    <p:embed/>
                    <p:pic>
                      <p:nvPicPr>
                        <p:cNvPr id="69638" name="Object 6">
                          <a:extLst>
                            <a:ext uri="{FF2B5EF4-FFF2-40B4-BE49-F238E27FC236}">
                              <a16:creationId xmlns:a16="http://schemas.microsoft.com/office/drawing/2014/main" id="{44B42137-E893-4B92-B21F-9E12F2D23FF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01" y="666"/>
                          <a:ext cx="227" cy="5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 name="Object 7">
              <a:extLst>
                <a:ext uri="{FF2B5EF4-FFF2-40B4-BE49-F238E27FC236}">
                  <a16:creationId xmlns:a16="http://schemas.microsoft.com/office/drawing/2014/main" id="{B54DE94B-45BB-4E6F-9F09-1C5ED80C5A1E}"/>
                </a:ext>
              </a:extLst>
            </p:cNvPr>
            <p:cNvGraphicFramePr>
              <a:graphicFrameLocks noChangeAspect="1"/>
            </p:cNvGraphicFramePr>
            <p:nvPr/>
          </p:nvGraphicFramePr>
          <p:xfrm>
            <a:off x="2045" y="666"/>
            <a:ext cx="372" cy="512"/>
          </p:xfrm>
          <a:graphic>
            <a:graphicData uri="http://schemas.openxmlformats.org/presentationml/2006/ole">
              <mc:AlternateContent xmlns:mc="http://schemas.openxmlformats.org/markup-compatibility/2006">
                <mc:Choice xmlns:v="urn:schemas-microsoft-com:vml" Requires="v">
                  <p:oleObj name="Bitmap Image" r:id="rId7" imgW="1638529" imgH="2257740" progId="Paint.Picture">
                    <p:embed/>
                  </p:oleObj>
                </mc:Choice>
                <mc:Fallback>
                  <p:oleObj name="Bitmap Image" r:id="rId7" imgW="1638529" imgH="2257740" progId="Paint.Picture">
                    <p:embed/>
                    <p:pic>
                      <p:nvPicPr>
                        <p:cNvPr id="69639" name="Object 7">
                          <a:extLst>
                            <a:ext uri="{FF2B5EF4-FFF2-40B4-BE49-F238E27FC236}">
                              <a16:creationId xmlns:a16="http://schemas.microsoft.com/office/drawing/2014/main" id="{183D2446-2D68-4620-891C-6C368A0F3C2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45" y="666"/>
                          <a:ext cx="372" cy="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10" name="Picture 11">
              <a:extLst>
                <a:ext uri="{FF2B5EF4-FFF2-40B4-BE49-F238E27FC236}">
                  <a16:creationId xmlns:a16="http://schemas.microsoft.com/office/drawing/2014/main" id="{A35632CC-3815-4536-9661-2C6B4D1D53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89" y="666"/>
              <a:ext cx="1807" cy="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1" name="Object 12">
              <a:extLst>
                <a:ext uri="{FF2B5EF4-FFF2-40B4-BE49-F238E27FC236}">
                  <a16:creationId xmlns:a16="http://schemas.microsoft.com/office/drawing/2014/main" id="{BF9FF2A1-9929-4280-BDF5-9DA1FCE18251}"/>
                </a:ext>
              </a:extLst>
            </p:cNvPr>
            <p:cNvGraphicFramePr>
              <a:graphicFrameLocks noChangeAspect="1"/>
            </p:cNvGraphicFramePr>
            <p:nvPr/>
          </p:nvGraphicFramePr>
          <p:xfrm>
            <a:off x="4508" y="666"/>
            <a:ext cx="372" cy="513"/>
          </p:xfrm>
          <a:graphic>
            <a:graphicData uri="http://schemas.openxmlformats.org/presentationml/2006/ole">
              <mc:AlternateContent xmlns:mc="http://schemas.openxmlformats.org/markup-compatibility/2006">
                <mc:Choice xmlns:v="urn:schemas-microsoft-com:vml" Requires="v">
                  <p:oleObj name="Bitmap Image" r:id="rId9" imgW="1638529" imgH="2257740" progId="Paint.Picture">
                    <p:embed/>
                  </p:oleObj>
                </mc:Choice>
                <mc:Fallback>
                  <p:oleObj name="Bitmap Image" r:id="rId9" imgW="1638529" imgH="2257740" progId="Paint.Picture">
                    <p:embed/>
                    <p:pic>
                      <p:nvPicPr>
                        <p:cNvPr id="69644" name="Object 12">
                          <a:extLst>
                            <a:ext uri="{FF2B5EF4-FFF2-40B4-BE49-F238E27FC236}">
                              <a16:creationId xmlns:a16="http://schemas.microsoft.com/office/drawing/2014/main" id="{7C5B4B05-EE99-4E92-8248-FB3C3984893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08" y="666"/>
                          <a:ext cx="372" cy="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15" name="Text Box 18">
            <a:extLst>
              <a:ext uri="{FF2B5EF4-FFF2-40B4-BE49-F238E27FC236}">
                <a16:creationId xmlns:a16="http://schemas.microsoft.com/office/drawing/2014/main" id="{21CD2415-A309-445B-BE69-7E4DCB138C9B}"/>
              </a:ext>
            </a:extLst>
          </p:cNvPr>
          <p:cNvSpPr txBox="1">
            <a:spLocks noChangeArrowheads="1"/>
          </p:cNvSpPr>
          <p:nvPr/>
        </p:nvSpPr>
        <p:spPr bwMode="auto">
          <a:xfrm>
            <a:off x="2141221" y="5438492"/>
            <a:ext cx="2002650" cy="519289"/>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endParaRPr lang="en-US" altLang="en-US" sz="1200" b="1">
              <a:solidFill>
                <a:srgbClr val="000000"/>
              </a:solidFill>
              <a:latin typeface="Times New Roman" panose="02020603050405020304" pitchFamily="18" charset="0"/>
            </a:endParaRPr>
          </a:p>
          <a:p>
            <a:pPr algn="ctr" eaLnBrk="0" hangingPunct="0"/>
            <a:endParaRPr lang="en-US" altLang="en-US" sz="1200">
              <a:solidFill>
                <a:srgbClr val="000000"/>
              </a:solidFill>
              <a:latin typeface="Times New Roman" panose="02020603050405020304" pitchFamily="18" charset="0"/>
            </a:endParaRPr>
          </a:p>
        </p:txBody>
      </p:sp>
      <p:sp>
        <p:nvSpPr>
          <p:cNvPr id="20" name="Freeform 27">
            <a:extLst>
              <a:ext uri="{FF2B5EF4-FFF2-40B4-BE49-F238E27FC236}">
                <a16:creationId xmlns:a16="http://schemas.microsoft.com/office/drawing/2014/main" id="{851E1F2A-F57D-44C2-9AFE-B571A8E18468}"/>
              </a:ext>
            </a:extLst>
          </p:cNvPr>
          <p:cNvSpPr>
            <a:spLocks/>
          </p:cNvSpPr>
          <p:nvPr/>
        </p:nvSpPr>
        <p:spPr bwMode="auto">
          <a:xfrm>
            <a:off x="-78739" y="6186256"/>
            <a:ext cx="12950613" cy="553153"/>
          </a:xfrm>
          <a:custGeom>
            <a:avLst/>
            <a:gdLst>
              <a:gd name="T0" fmla="*/ 0 w 967"/>
              <a:gd name="T1" fmla="*/ 270 h 270"/>
              <a:gd name="T2" fmla="*/ 967 w 967"/>
              <a:gd name="T3" fmla="*/ 270 h 270"/>
              <a:gd name="T4" fmla="*/ 967 w 967"/>
              <a:gd name="T5" fmla="*/ 0 h 270"/>
            </a:gdLst>
            <a:ahLst/>
            <a:cxnLst>
              <a:cxn ang="0">
                <a:pos x="T0" y="T1"/>
              </a:cxn>
              <a:cxn ang="0">
                <a:pos x="T2" y="T3"/>
              </a:cxn>
              <a:cxn ang="0">
                <a:pos x="T4" y="T5"/>
              </a:cxn>
            </a:cxnLst>
            <a:rect l="0" t="0" r="r" b="b"/>
            <a:pathLst>
              <a:path w="967" h="270">
                <a:moveTo>
                  <a:pt x="0" y="270"/>
                </a:moveTo>
                <a:lnTo>
                  <a:pt x="967" y="270"/>
                </a:lnTo>
                <a:lnTo>
                  <a:pt x="96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 name="Rectangle 33">
            <a:extLst>
              <a:ext uri="{FF2B5EF4-FFF2-40B4-BE49-F238E27FC236}">
                <a16:creationId xmlns:a16="http://schemas.microsoft.com/office/drawing/2014/main" id="{0622D383-95F0-40A8-9BD0-384B203D697E}"/>
              </a:ext>
            </a:extLst>
          </p:cNvPr>
          <p:cNvSpPr>
            <a:spLocks noChangeArrowheads="1"/>
          </p:cNvSpPr>
          <p:nvPr/>
        </p:nvSpPr>
        <p:spPr bwMode="auto">
          <a:xfrm>
            <a:off x="-132926" y="6759731"/>
            <a:ext cx="42898"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0</a:t>
            </a:r>
          </a:p>
        </p:txBody>
      </p:sp>
      <p:sp>
        <p:nvSpPr>
          <p:cNvPr id="22" name="Rectangle 34">
            <a:extLst>
              <a:ext uri="{FF2B5EF4-FFF2-40B4-BE49-F238E27FC236}">
                <a16:creationId xmlns:a16="http://schemas.microsoft.com/office/drawing/2014/main" id="{3F9A6539-7E93-49E7-8EB3-DD1A1CD96808}"/>
              </a:ext>
            </a:extLst>
          </p:cNvPr>
          <p:cNvSpPr>
            <a:spLocks noChangeArrowheads="1"/>
          </p:cNvSpPr>
          <p:nvPr/>
        </p:nvSpPr>
        <p:spPr bwMode="auto">
          <a:xfrm>
            <a:off x="2165492" y="6759731"/>
            <a:ext cx="121920"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100</a:t>
            </a:r>
            <a:endParaRPr lang="en-US" altLang="en-US" sz="400">
              <a:latin typeface="Times New Roman" panose="02020603050405020304" pitchFamily="18" charset="0"/>
            </a:endParaRPr>
          </a:p>
        </p:txBody>
      </p:sp>
      <p:sp>
        <p:nvSpPr>
          <p:cNvPr id="23" name="Line 35">
            <a:extLst>
              <a:ext uri="{FF2B5EF4-FFF2-40B4-BE49-F238E27FC236}">
                <a16:creationId xmlns:a16="http://schemas.microsoft.com/office/drawing/2014/main" id="{F2A9C149-FB6F-4289-B5FA-D057D2BCB6B8}"/>
              </a:ext>
            </a:extLst>
          </p:cNvPr>
          <p:cNvSpPr>
            <a:spLocks noChangeShapeType="1"/>
          </p:cNvSpPr>
          <p:nvPr/>
        </p:nvSpPr>
        <p:spPr bwMode="auto">
          <a:xfrm flipV="1">
            <a:off x="4759679" y="6637811"/>
            <a:ext cx="0" cy="10159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Rectangle 37">
            <a:extLst>
              <a:ext uri="{FF2B5EF4-FFF2-40B4-BE49-F238E27FC236}">
                <a16:creationId xmlns:a16="http://schemas.microsoft.com/office/drawing/2014/main" id="{7B0701DF-110B-43B2-B789-52C330D9E2AE}"/>
              </a:ext>
            </a:extLst>
          </p:cNvPr>
          <p:cNvSpPr>
            <a:spLocks noChangeArrowheads="1"/>
          </p:cNvSpPr>
          <p:nvPr/>
        </p:nvSpPr>
        <p:spPr bwMode="auto">
          <a:xfrm>
            <a:off x="4574541" y="6759731"/>
            <a:ext cx="121920"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200</a:t>
            </a:r>
            <a:endParaRPr lang="en-US" altLang="en-US" sz="400">
              <a:latin typeface="Times New Roman" panose="02020603050405020304" pitchFamily="18" charset="0"/>
            </a:endParaRPr>
          </a:p>
        </p:txBody>
      </p:sp>
      <p:sp>
        <p:nvSpPr>
          <p:cNvPr id="25" name="Line 38">
            <a:extLst>
              <a:ext uri="{FF2B5EF4-FFF2-40B4-BE49-F238E27FC236}">
                <a16:creationId xmlns:a16="http://schemas.microsoft.com/office/drawing/2014/main" id="{F2E87B3E-C37A-43DF-B7FB-1468DF2193E9}"/>
              </a:ext>
            </a:extLst>
          </p:cNvPr>
          <p:cNvSpPr>
            <a:spLocks noChangeShapeType="1"/>
          </p:cNvSpPr>
          <p:nvPr/>
        </p:nvSpPr>
        <p:spPr bwMode="auto">
          <a:xfrm flipV="1">
            <a:off x="7168727" y="6637811"/>
            <a:ext cx="9031" cy="10159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Rectangle 39">
            <a:extLst>
              <a:ext uri="{FF2B5EF4-FFF2-40B4-BE49-F238E27FC236}">
                <a16:creationId xmlns:a16="http://schemas.microsoft.com/office/drawing/2014/main" id="{8FBBE87A-FC83-487B-82F0-7CC52A175EA0}"/>
              </a:ext>
            </a:extLst>
          </p:cNvPr>
          <p:cNvSpPr>
            <a:spLocks noChangeArrowheads="1"/>
          </p:cNvSpPr>
          <p:nvPr/>
        </p:nvSpPr>
        <p:spPr bwMode="auto">
          <a:xfrm>
            <a:off x="6994879" y="6759731"/>
            <a:ext cx="121920"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300</a:t>
            </a:r>
          </a:p>
        </p:txBody>
      </p:sp>
      <p:sp>
        <p:nvSpPr>
          <p:cNvPr id="27" name="Rectangle 40">
            <a:extLst>
              <a:ext uri="{FF2B5EF4-FFF2-40B4-BE49-F238E27FC236}">
                <a16:creationId xmlns:a16="http://schemas.microsoft.com/office/drawing/2014/main" id="{D3640C29-83ED-4C58-88A5-5FDFF6DBBB88}"/>
              </a:ext>
            </a:extLst>
          </p:cNvPr>
          <p:cNvSpPr>
            <a:spLocks noChangeArrowheads="1"/>
          </p:cNvSpPr>
          <p:nvPr/>
        </p:nvSpPr>
        <p:spPr bwMode="auto">
          <a:xfrm>
            <a:off x="9408443" y="6759731"/>
            <a:ext cx="121920"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400</a:t>
            </a:r>
          </a:p>
        </p:txBody>
      </p:sp>
      <p:sp>
        <p:nvSpPr>
          <p:cNvPr id="28" name="Rectangle 42">
            <a:extLst>
              <a:ext uri="{FF2B5EF4-FFF2-40B4-BE49-F238E27FC236}">
                <a16:creationId xmlns:a16="http://schemas.microsoft.com/office/drawing/2014/main" id="{F337248E-AA75-4C80-A599-ADD86209F3D8}"/>
              </a:ext>
            </a:extLst>
          </p:cNvPr>
          <p:cNvSpPr>
            <a:spLocks noChangeArrowheads="1"/>
          </p:cNvSpPr>
          <p:nvPr/>
        </p:nvSpPr>
        <p:spPr bwMode="auto">
          <a:xfrm>
            <a:off x="11826524" y="6761988"/>
            <a:ext cx="121920"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500</a:t>
            </a:r>
          </a:p>
        </p:txBody>
      </p:sp>
      <p:sp>
        <p:nvSpPr>
          <p:cNvPr id="33" name="Freeform 84">
            <a:extLst>
              <a:ext uri="{FF2B5EF4-FFF2-40B4-BE49-F238E27FC236}">
                <a16:creationId xmlns:a16="http://schemas.microsoft.com/office/drawing/2014/main" id="{E10A20EA-6173-483D-823A-2603B5F5526E}"/>
              </a:ext>
            </a:extLst>
          </p:cNvPr>
          <p:cNvSpPr>
            <a:spLocks/>
          </p:cNvSpPr>
          <p:nvPr/>
        </p:nvSpPr>
        <p:spPr bwMode="auto">
          <a:xfrm>
            <a:off x="-60677" y="5929495"/>
            <a:ext cx="3063805" cy="687432"/>
          </a:xfrm>
          <a:custGeom>
            <a:avLst/>
            <a:gdLst>
              <a:gd name="T0" fmla="*/ 9 w 534"/>
              <a:gd name="T1" fmla="*/ 9 h 464"/>
              <a:gd name="T2" fmla="*/ 21 w 534"/>
              <a:gd name="T3" fmla="*/ 9 h 464"/>
              <a:gd name="T4" fmla="*/ 33 w 534"/>
              <a:gd name="T5" fmla="*/ 12 h 464"/>
              <a:gd name="T6" fmla="*/ 46 w 534"/>
              <a:gd name="T7" fmla="*/ 23 h 464"/>
              <a:gd name="T8" fmla="*/ 58 w 534"/>
              <a:gd name="T9" fmla="*/ 35 h 464"/>
              <a:gd name="T10" fmla="*/ 70 w 534"/>
              <a:gd name="T11" fmla="*/ 41 h 464"/>
              <a:gd name="T12" fmla="*/ 85 w 534"/>
              <a:gd name="T13" fmla="*/ 49 h 464"/>
              <a:gd name="T14" fmla="*/ 97 w 534"/>
              <a:gd name="T15" fmla="*/ 52 h 464"/>
              <a:gd name="T16" fmla="*/ 110 w 534"/>
              <a:gd name="T17" fmla="*/ 55 h 464"/>
              <a:gd name="T18" fmla="*/ 122 w 534"/>
              <a:gd name="T19" fmla="*/ 55 h 464"/>
              <a:gd name="T20" fmla="*/ 134 w 534"/>
              <a:gd name="T21" fmla="*/ 52 h 464"/>
              <a:gd name="T22" fmla="*/ 146 w 534"/>
              <a:gd name="T23" fmla="*/ 55 h 464"/>
              <a:gd name="T24" fmla="*/ 159 w 534"/>
              <a:gd name="T25" fmla="*/ 92 h 464"/>
              <a:gd name="T26" fmla="*/ 174 w 534"/>
              <a:gd name="T27" fmla="*/ 144 h 464"/>
              <a:gd name="T28" fmla="*/ 186 w 534"/>
              <a:gd name="T29" fmla="*/ 187 h 464"/>
              <a:gd name="T30" fmla="*/ 198 w 534"/>
              <a:gd name="T31" fmla="*/ 264 h 464"/>
              <a:gd name="T32" fmla="*/ 210 w 534"/>
              <a:gd name="T33" fmla="*/ 376 h 464"/>
              <a:gd name="T34" fmla="*/ 223 w 534"/>
              <a:gd name="T35" fmla="*/ 456 h 464"/>
              <a:gd name="T36" fmla="*/ 235 w 534"/>
              <a:gd name="T37" fmla="*/ 459 h 464"/>
              <a:gd name="T38" fmla="*/ 247 w 534"/>
              <a:gd name="T39" fmla="*/ 450 h 464"/>
              <a:gd name="T40" fmla="*/ 262 w 534"/>
              <a:gd name="T41" fmla="*/ 447 h 464"/>
              <a:gd name="T42" fmla="*/ 275 w 534"/>
              <a:gd name="T43" fmla="*/ 442 h 464"/>
              <a:gd name="T44" fmla="*/ 287 w 534"/>
              <a:gd name="T45" fmla="*/ 427 h 464"/>
              <a:gd name="T46" fmla="*/ 299 w 534"/>
              <a:gd name="T47" fmla="*/ 390 h 464"/>
              <a:gd name="T48" fmla="*/ 311 w 534"/>
              <a:gd name="T49" fmla="*/ 316 h 464"/>
              <a:gd name="T50" fmla="*/ 323 w 534"/>
              <a:gd name="T51" fmla="*/ 224 h 464"/>
              <a:gd name="T52" fmla="*/ 336 w 534"/>
              <a:gd name="T53" fmla="*/ 167 h 464"/>
              <a:gd name="T54" fmla="*/ 351 w 534"/>
              <a:gd name="T55" fmla="*/ 126 h 464"/>
              <a:gd name="T56" fmla="*/ 363 w 534"/>
              <a:gd name="T57" fmla="*/ 86 h 464"/>
              <a:gd name="T58" fmla="*/ 375 w 534"/>
              <a:gd name="T59" fmla="*/ 66 h 464"/>
              <a:gd name="T60" fmla="*/ 388 w 534"/>
              <a:gd name="T61" fmla="*/ 69 h 464"/>
              <a:gd name="T62" fmla="*/ 400 w 534"/>
              <a:gd name="T63" fmla="*/ 58 h 464"/>
              <a:gd name="T64" fmla="*/ 412 w 534"/>
              <a:gd name="T65" fmla="*/ 12 h 464"/>
              <a:gd name="T66" fmla="*/ 424 w 534"/>
              <a:gd name="T67" fmla="*/ 0 h 464"/>
              <a:gd name="T68" fmla="*/ 439 w 534"/>
              <a:gd name="T69" fmla="*/ 3 h 464"/>
              <a:gd name="T70" fmla="*/ 452 w 534"/>
              <a:gd name="T71" fmla="*/ 3 h 464"/>
              <a:gd name="T72" fmla="*/ 464 w 534"/>
              <a:gd name="T73" fmla="*/ 3 h 464"/>
              <a:gd name="T74" fmla="*/ 476 w 534"/>
              <a:gd name="T75" fmla="*/ 3 h 464"/>
              <a:gd name="T76" fmla="*/ 488 w 534"/>
              <a:gd name="T77" fmla="*/ 3 h 464"/>
              <a:gd name="T78" fmla="*/ 501 w 534"/>
              <a:gd name="T79" fmla="*/ 6 h 464"/>
              <a:gd name="T80" fmla="*/ 513 w 534"/>
              <a:gd name="T81" fmla="*/ 6 h 464"/>
              <a:gd name="T82" fmla="*/ 528 w 534"/>
              <a:gd name="T83" fmla="*/ 6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4" h="464">
                <a:moveTo>
                  <a:pt x="0" y="9"/>
                </a:moveTo>
                <a:lnTo>
                  <a:pt x="3" y="9"/>
                </a:lnTo>
                <a:lnTo>
                  <a:pt x="9" y="9"/>
                </a:lnTo>
                <a:lnTo>
                  <a:pt x="12" y="9"/>
                </a:lnTo>
                <a:lnTo>
                  <a:pt x="15" y="12"/>
                </a:lnTo>
                <a:lnTo>
                  <a:pt x="21" y="9"/>
                </a:lnTo>
                <a:lnTo>
                  <a:pt x="24" y="12"/>
                </a:lnTo>
                <a:lnTo>
                  <a:pt x="30" y="12"/>
                </a:lnTo>
                <a:lnTo>
                  <a:pt x="33" y="12"/>
                </a:lnTo>
                <a:lnTo>
                  <a:pt x="36" y="18"/>
                </a:lnTo>
                <a:lnTo>
                  <a:pt x="43" y="20"/>
                </a:lnTo>
                <a:lnTo>
                  <a:pt x="46" y="23"/>
                </a:lnTo>
                <a:lnTo>
                  <a:pt x="49" y="29"/>
                </a:lnTo>
                <a:lnTo>
                  <a:pt x="55" y="32"/>
                </a:lnTo>
                <a:lnTo>
                  <a:pt x="58" y="35"/>
                </a:lnTo>
                <a:lnTo>
                  <a:pt x="64" y="38"/>
                </a:lnTo>
                <a:lnTo>
                  <a:pt x="67" y="38"/>
                </a:lnTo>
                <a:lnTo>
                  <a:pt x="70" y="41"/>
                </a:lnTo>
                <a:lnTo>
                  <a:pt x="76" y="43"/>
                </a:lnTo>
                <a:lnTo>
                  <a:pt x="79" y="43"/>
                </a:lnTo>
                <a:lnTo>
                  <a:pt x="85" y="49"/>
                </a:lnTo>
                <a:lnTo>
                  <a:pt x="88" y="49"/>
                </a:lnTo>
                <a:lnTo>
                  <a:pt x="91" y="52"/>
                </a:lnTo>
                <a:lnTo>
                  <a:pt x="97" y="52"/>
                </a:lnTo>
                <a:lnTo>
                  <a:pt x="101" y="52"/>
                </a:lnTo>
                <a:lnTo>
                  <a:pt x="104" y="52"/>
                </a:lnTo>
                <a:lnTo>
                  <a:pt x="110" y="55"/>
                </a:lnTo>
                <a:lnTo>
                  <a:pt x="113" y="55"/>
                </a:lnTo>
                <a:lnTo>
                  <a:pt x="119" y="55"/>
                </a:lnTo>
                <a:lnTo>
                  <a:pt x="122" y="55"/>
                </a:lnTo>
                <a:lnTo>
                  <a:pt x="125" y="55"/>
                </a:lnTo>
                <a:lnTo>
                  <a:pt x="131" y="52"/>
                </a:lnTo>
                <a:lnTo>
                  <a:pt x="134" y="52"/>
                </a:lnTo>
                <a:lnTo>
                  <a:pt x="137" y="49"/>
                </a:lnTo>
                <a:lnTo>
                  <a:pt x="143" y="49"/>
                </a:lnTo>
                <a:lnTo>
                  <a:pt x="146" y="55"/>
                </a:lnTo>
                <a:lnTo>
                  <a:pt x="152" y="63"/>
                </a:lnTo>
                <a:lnTo>
                  <a:pt x="155" y="75"/>
                </a:lnTo>
                <a:lnTo>
                  <a:pt x="159" y="92"/>
                </a:lnTo>
                <a:lnTo>
                  <a:pt x="165" y="109"/>
                </a:lnTo>
                <a:lnTo>
                  <a:pt x="168" y="126"/>
                </a:lnTo>
                <a:lnTo>
                  <a:pt x="174" y="144"/>
                </a:lnTo>
                <a:lnTo>
                  <a:pt x="177" y="158"/>
                </a:lnTo>
                <a:lnTo>
                  <a:pt x="180" y="169"/>
                </a:lnTo>
                <a:lnTo>
                  <a:pt x="186" y="187"/>
                </a:lnTo>
                <a:lnTo>
                  <a:pt x="189" y="207"/>
                </a:lnTo>
                <a:lnTo>
                  <a:pt x="192" y="232"/>
                </a:lnTo>
                <a:lnTo>
                  <a:pt x="198" y="264"/>
                </a:lnTo>
                <a:lnTo>
                  <a:pt x="201" y="301"/>
                </a:lnTo>
                <a:lnTo>
                  <a:pt x="207" y="338"/>
                </a:lnTo>
                <a:lnTo>
                  <a:pt x="210" y="376"/>
                </a:lnTo>
                <a:lnTo>
                  <a:pt x="214" y="410"/>
                </a:lnTo>
                <a:lnTo>
                  <a:pt x="220" y="439"/>
                </a:lnTo>
                <a:lnTo>
                  <a:pt x="223" y="456"/>
                </a:lnTo>
                <a:lnTo>
                  <a:pt x="226" y="464"/>
                </a:lnTo>
                <a:lnTo>
                  <a:pt x="232" y="464"/>
                </a:lnTo>
                <a:lnTo>
                  <a:pt x="235" y="459"/>
                </a:lnTo>
                <a:lnTo>
                  <a:pt x="241" y="456"/>
                </a:lnTo>
                <a:lnTo>
                  <a:pt x="244" y="453"/>
                </a:lnTo>
                <a:lnTo>
                  <a:pt x="247" y="450"/>
                </a:lnTo>
                <a:lnTo>
                  <a:pt x="253" y="450"/>
                </a:lnTo>
                <a:lnTo>
                  <a:pt x="256" y="447"/>
                </a:lnTo>
                <a:lnTo>
                  <a:pt x="262" y="447"/>
                </a:lnTo>
                <a:lnTo>
                  <a:pt x="265" y="444"/>
                </a:lnTo>
                <a:lnTo>
                  <a:pt x="268" y="444"/>
                </a:lnTo>
                <a:lnTo>
                  <a:pt x="275" y="442"/>
                </a:lnTo>
                <a:lnTo>
                  <a:pt x="278" y="439"/>
                </a:lnTo>
                <a:lnTo>
                  <a:pt x="281" y="436"/>
                </a:lnTo>
                <a:lnTo>
                  <a:pt x="287" y="427"/>
                </a:lnTo>
                <a:lnTo>
                  <a:pt x="290" y="419"/>
                </a:lnTo>
                <a:lnTo>
                  <a:pt x="296" y="407"/>
                </a:lnTo>
                <a:lnTo>
                  <a:pt x="299" y="390"/>
                </a:lnTo>
                <a:lnTo>
                  <a:pt x="302" y="370"/>
                </a:lnTo>
                <a:lnTo>
                  <a:pt x="308" y="344"/>
                </a:lnTo>
                <a:lnTo>
                  <a:pt x="311" y="316"/>
                </a:lnTo>
                <a:lnTo>
                  <a:pt x="314" y="284"/>
                </a:lnTo>
                <a:lnTo>
                  <a:pt x="320" y="252"/>
                </a:lnTo>
                <a:lnTo>
                  <a:pt x="323" y="224"/>
                </a:lnTo>
                <a:lnTo>
                  <a:pt x="330" y="201"/>
                </a:lnTo>
                <a:lnTo>
                  <a:pt x="333" y="184"/>
                </a:lnTo>
                <a:lnTo>
                  <a:pt x="336" y="167"/>
                </a:lnTo>
                <a:lnTo>
                  <a:pt x="342" y="152"/>
                </a:lnTo>
                <a:lnTo>
                  <a:pt x="345" y="141"/>
                </a:lnTo>
                <a:lnTo>
                  <a:pt x="351" y="126"/>
                </a:lnTo>
                <a:lnTo>
                  <a:pt x="354" y="112"/>
                </a:lnTo>
                <a:lnTo>
                  <a:pt x="357" y="98"/>
                </a:lnTo>
                <a:lnTo>
                  <a:pt x="363" y="86"/>
                </a:lnTo>
                <a:lnTo>
                  <a:pt x="366" y="78"/>
                </a:lnTo>
                <a:lnTo>
                  <a:pt x="369" y="72"/>
                </a:lnTo>
                <a:lnTo>
                  <a:pt x="375" y="66"/>
                </a:lnTo>
                <a:lnTo>
                  <a:pt x="378" y="63"/>
                </a:lnTo>
                <a:lnTo>
                  <a:pt x="385" y="66"/>
                </a:lnTo>
                <a:lnTo>
                  <a:pt x="388" y="69"/>
                </a:lnTo>
                <a:lnTo>
                  <a:pt x="391" y="72"/>
                </a:lnTo>
                <a:lnTo>
                  <a:pt x="397" y="69"/>
                </a:lnTo>
                <a:lnTo>
                  <a:pt x="400" y="58"/>
                </a:lnTo>
                <a:lnTo>
                  <a:pt x="403" y="43"/>
                </a:lnTo>
                <a:lnTo>
                  <a:pt x="409" y="26"/>
                </a:lnTo>
                <a:lnTo>
                  <a:pt x="412" y="12"/>
                </a:lnTo>
                <a:lnTo>
                  <a:pt x="418" y="3"/>
                </a:lnTo>
                <a:lnTo>
                  <a:pt x="421" y="0"/>
                </a:lnTo>
                <a:lnTo>
                  <a:pt x="424" y="0"/>
                </a:lnTo>
                <a:lnTo>
                  <a:pt x="430" y="3"/>
                </a:lnTo>
                <a:lnTo>
                  <a:pt x="433" y="3"/>
                </a:lnTo>
                <a:lnTo>
                  <a:pt x="439" y="3"/>
                </a:lnTo>
                <a:lnTo>
                  <a:pt x="443" y="3"/>
                </a:lnTo>
                <a:lnTo>
                  <a:pt x="446" y="3"/>
                </a:lnTo>
                <a:lnTo>
                  <a:pt x="452" y="3"/>
                </a:lnTo>
                <a:lnTo>
                  <a:pt x="455" y="3"/>
                </a:lnTo>
                <a:lnTo>
                  <a:pt x="458" y="3"/>
                </a:lnTo>
                <a:lnTo>
                  <a:pt x="464" y="3"/>
                </a:lnTo>
                <a:lnTo>
                  <a:pt x="467" y="3"/>
                </a:lnTo>
                <a:lnTo>
                  <a:pt x="473" y="3"/>
                </a:lnTo>
                <a:lnTo>
                  <a:pt x="476" y="3"/>
                </a:lnTo>
                <a:lnTo>
                  <a:pt x="479" y="3"/>
                </a:lnTo>
                <a:lnTo>
                  <a:pt x="485" y="3"/>
                </a:lnTo>
                <a:lnTo>
                  <a:pt x="488" y="3"/>
                </a:lnTo>
                <a:lnTo>
                  <a:pt x="494" y="3"/>
                </a:lnTo>
                <a:lnTo>
                  <a:pt x="498" y="3"/>
                </a:lnTo>
                <a:lnTo>
                  <a:pt x="501" y="6"/>
                </a:lnTo>
                <a:lnTo>
                  <a:pt x="507" y="6"/>
                </a:lnTo>
                <a:lnTo>
                  <a:pt x="510" y="6"/>
                </a:lnTo>
                <a:lnTo>
                  <a:pt x="513" y="6"/>
                </a:lnTo>
                <a:lnTo>
                  <a:pt x="519" y="6"/>
                </a:lnTo>
                <a:lnTo>
                  <a:pt x="522" y="6"/>
                </a:lnTo>
                <a:lnTo>
                  <a:pt x="528" y="6"/>
                </a:lnTo>
                <a:lnTo>
                  <a:pt x="531" y="9"/>
                </a:lnTo>
                <a:lnTo>
                  <a:pt x="534" y="9"/>
                </a:lnTo>
              </a:path>
            </a:pathLst>
          </a:custGeom>
          <a:noFill/>
          <a:ln w="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 name="Freeform 85">
            <a:extLst>
              <a:ext uri="{FF2B5EF4-FFF2-40B4-BE49-F238E27FC236}">
                <a16:creationId xmlns:a16="http://schemas.microsoft.com/office/drawing/2014/main" id="{D70F2F39-35BA-44D1-8787-72AD9E7631E5}"/>
              </a:ext>
            </a:extLst>
          </p:cNvPr>
          <p:cNvSpPr>
            <a:spLocks/>
          </p:cNvSpPr>
          <p:nvPr/>
        </p:nvSpPr>
        <p:spPr bwMode="auto">
          <a:xfrm>
            <a:off x="3003128" y="5935171"/>
            <a:ext cx="3084124" cy="665950"/>
          </a:xfrm>
          <a:custGeom>
            <a:avLst/>
            <a:gdLst>
              <a:gd name="T0" fmla="*/ 9 w 538"/>
              <a:gd name="T1" fmla="*/ 0 h 450"/>
              <a:gd name="T2" fmla="*/ 22 w 538"/>
              <a:gd name="T3" fmla="*/ 0 h 450"/>
              <a:gd name="T4" fmla="*/ 34 w 538"/>
              <a:gd name="T5" fmla="*/ 0 h 450"/>
              <a:gd name="T6" fmla="*/ 49 w 538"/>
              <a:gd name="T7" fmla="*/ 0 h 450"/>
              <a:gd name="T8" fmla="*/ 61 w 538"/>
              <a:gd name="T9" fmla="*/ 0 h 450"/>
              <a:gd name="T10" fmla="*/ 73 w 538"/>
              <a:gd name="T11" fmla="*/ 0 h 450"/>
              <a:gd name="T12" fmla="*/ 86 w 538"/>
              <a:gd name="T13" fmla="*/ 3 h 450"/>
              <a:gd name="T14" fmla="*/ 98 w 538"/>
              <a:gd name="T15" fmla="*/ 3 h 450"/>
              <a:gd name="T16" fmla="*/ 110 w 538"/>
              <a:gd name="T17" fmla="*/ 3 h 450"/>
              <a:gd name="T18" fmla="*/ 122 w 538"/>
              <a:gd name="T19" fmla="*/ 3 h 450"/>
              <a:gd name="T20" fmla="*/ 138 w 538"/>
              <a:gd name="T21" fmla="*/ 6 h 450"/>
              <a:gd name="T22" fmla="*/ 150 w 538"/>
              <a:gd name="T23" fmla="*/ 6 h 450"/>
              <a:gd name="T24" fmla="*/ 162 w 538"/>
              <a:gd name="T25" fmla="*/ 6 h 450"/>
              <a:gd name="T26" fmla="*/ 174 w 538"/>
              <a:gd name="T27" fmla="*/ 6 h 450"/>
              <a:gd name="T28" fmla="*/ 186 w 538"/>
              <a:gd name="T29" fmla="*/ 6 h 450"/>
              <a:gd name="T30" fmla="*/ 199 w 538"/>
              <a:gd name="T31" fmla="*/ 6 h 450"/>
              <a:gd name="T32" fmla="*/ 211 w 538"/>
              <a:gd name="T33" fmla="*/ 14 h 450"/>
              <a:gd name="T34" fmla="*/ 226 w 538"/>
              <a:gd name="T35" fmla="*/ 43 h 450"/>
              <a:gd name="T36" fmla="*/ 238 w 538"/>
              <a:gd name="T37" fmla="*/ 54 h 450"/>
              <a:gd name="T38" fmla="*/ 251 w 538"/>
              <a:gd name="T39" fmla="*/ 46 h 450"/>
              <a:gd name="T40" fmla="*/ 263 w 538"/>
              <a:gd name="T41" fmla="*/ 57 h 450"/>
              <a:gd name="T42" fmla="*/ 275 w 538"/>
              <a:gd name="T43" fmla="*/ 103 h 450"/>
              <a:gd name="T44" fmla="*/ 287 w 538"/>
              <a:gd name="T45" fmla="*/ 169 h 450"/>
              <a:gd name="T46" fmla="*/ 299 w 538"/>
              <a:gd name="T47" fmla="*/ 246 h 450"/>
              <a:gd name="T48" fmla="*/ 315 w 538"/>
              <a:gd name="T49" fmla="*/ 349 h 450"/>
              <a:gd name="T50" fmla="*/ 327 w 538"/>
              <a:gd name="T51" fmla="*/ 427 h 450"/>
              <a:gd name="T52" fmla="*/ 339 w 538"/>
              <a:gd name="T53" fmla="*/ 450 h 450"/>
              <a:gd name="T54" fmla="*/ 351 w 538"/>
              <a:gd name="T55" fmla="*/ 438 h 450"/>
              <a:gd name="T56" fmla="*/ 364 w 538"/>
              <a:gd name="T57" fmla="*/ 435 h 450"/>
              <a:gd name="T58" fmla="*/ 376 w 538"/>
              <a:gd name="T59" fmla="*/ 435 h 450"/>
              <a:gd name="T60" fmla="*/ 388 w 538"/>
              <a:gd name="T61" fmla="*/ 435 h 450"/>
              <a:gd name="T62" fmla="*/ 403 w 538"/>
              <a:gd name="T63" fmla="*/ 435 h 450"/>
              <a:gd name="T64" fmla="*/ 415 w 538"/>
              <a:gd name="T65" fmla="*/ 438 h 450"/>
              <a:gd name="T66" fmla="*/ 428 w 538"/>
              <a:gd name="T67" fmla="*/ 435 h 450"/>
              <a:gd name="T68" fmla="*/ 440 w 538"/>
              <a:gd name="T69" fmla="*/ 412 h 450"/>
              <a:gd name="T70" fmla="*/ 452 w 538"/>
              <a:gd name="T71" fmla="*/ 344 h 450"/>
              <a:gd name="T72" fmla="*/ 464 w 538"/>
              <a:gd name="T73" fmla="*/ 246 h 450"/>
              <a:gd name="T74" fmla="*/ 477 w 538"/>
              <a:gd name="T75" fmla="*/ 166 h 450"/>
              <a:gd name="T76" fmla="*/ 492 w 538"/>
              <a:gd name="T77" fmla="*/ 123 h 450"/>
              <a:gd name="T78" fmla="*/ 504 w 538"/>
              <a:gd name="T79" fmla="*/ 89 h 450"/>
              <a:gd name="T80" fmla="*/ 516 w 538"/>
              <a:gd name="T81" fmla="*/ 66 h 450"/>
              <a:gd name="T82" fmla="*/ 528 w 538"/>
              <a:gd name="T83" fmla="*/ 6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8" h="450">
                <a:moveTo>
                  <a:pt x="0" y="0"/>
                </a:moveTo>
                <a:lnTo>
                  <a:pt x="6" y="0"/>
                </a:lnTo>
                <a:lnTo>
                  <a:pt x="9" y="0"/>
                </a:lnTo>
                <a:lnTo>
                  <a:pt x="12" y="0"/>
                </a:lnTo>
                <a:lnTo>
                  <a:pt x="18" y="0"/>
                </a:lnTo>
                <a:lnTo>
                  <a:pt x="22" y="0"/>
                </a:lnTo>
                <a:lnTo>
                  <a:pt x="28" y="0"/>
                </a:lnTo>
                <a:lnTo>
                  <a:pt x="31" y="0"/>
                </a:lnTo>
                <a:lnTo>
                  <a:pt x="34" y="0"/>
                </a:lnTo>
                <a:lnTo>
                  <a:pt x="40" y="0"/>
                </a:lnTo>
                <a:lnTo>
                  <a:pt x="43" y="0"/>
                </a:lnTo>
                <a:lnTo>
                  <a:pt x="49" y="0"/>
                </a:lnTo>
                <a:lnTo>
                  <a:pt x="52" y="0"/>
                </a:lnTo>
                <a:lnTo>
                  <a:pt x="55" y="0"/>
                </a:lnTo>
                <a:lnTo>
                  <a:pt x="61" y="0"/>
                </a:lnTo>
                <a:lnTo>
                  <a:pt x="64" y="0"/>
                </a:lnTo>
                <a:lnTo>
                  <a:pt x="67" y="0"/>
                </a:lnTo>
                <a:lnTo>
                  <a:pt x="73" y="0"/>
                </a:lnTo>
                <a:lnTo>
                  <a:pt x="76" y="0"/>
                </a:lnTo>
                <a:lnTo>
                  <a:pt x="83" y="3"/>
                </a:lnTo>
                <a:lnTo>
                  <a:pt x="86" y="3"/>
                </a:lnTo>
                <a:lnTo>
                  <a:pt x="89" y="3"/>
                </a:lnTo>
                <a:lnTo>
                  <a:pt x="95" y="3"/>
                </a:lnTo>
                <a:lnTo>
                  <a:pt x="98" y="3"/>
                </a:lnTo>
                <a:lnTo>
                  <a:pt x="101" y="3"/>
                </a:lnTo>
                <a:lnTo>
                  <a:pt x="107" y="3"/>
                </a:lnTo>
                <a:lnTo>
                  <a:pt x="110" y="3"/>
                </a:lnTo>
                <a:lnTo>
                  <a:pt x="116" y="3"/>
                </a:lnTo>
                <a:lnTo>
                  <a:pt x="119" y="3"/>
                </a:lnTo>
                <a:lnTo>
                  <a:pt x="122" y="3"/>
                </a:lnTo>
                <a:lnTo>
                  <a:pt x="128" y="3"/>
                </a:lnTo>
                <a:lnTo>
                  <a:pt x="131" y="6"/>
                </a:lnTo>
                <a:lnTo>
                  <a:pt x="138" y="6"/>
                </a:lnTo>
                <a:lnTo>
                  <a:pt x="141" y="6"/>
                </a:lnTo>
                <a:lnTo>
                  <a:pt x="144" y="6"/>
                </a:lnTo>
                <a:lnTo>
                  <a:pt x="150" y="6"/>
                </a:lnTo>
                <a:lnTo>
                  <a:pt x="153" y="6"/>
                </a:lnTo>
                <a:lnTo>
                  <a:pt x="156" y="6"/>
                </a:lnTo>
                <a:lnTo>
                  <a:pt x="162" y="6"/>
                </a:lnTo>
                <a:lnTo>
                  <a:pt x="165" y="6"/>
                </a:lnTo>
                <a:lnTo>
                  <a:pt x="171" y="6"/>
                </a:lnTo>
                <a:lnTo>
                  <a:pt x="174" y="6"/>
                </a:lnTo>
                <a:lnTo>
                  <a:pt x="177" y="6"/>
                </a:lnTo>
                <a:lnTo>
                  <a:pt x="183" y="6"/>
                </a:lnTo>
                <a:lnTo>
                  <a:pt x="186" y="6"/>
                </a:lnTo>
                <a:lnTo>
                  <a:pt x="189" y="6"/>
                </a:lnTo>
                <a:lnTo>
                  <a:pt x="196" y="6"/>
                </a:lnTo>
                <a:lnTo>
                  <a:pt x="199" y="6"/>
                </a:lnTo>
                <a:lnTo>
                  <a:pt x="205" y="6"/>
                </a:lnTo>
                <a:lnTo>
                  <a:pt x="208" y="9"/>
                </a:lnTo>
                <a:lnTo>
                  <a:pt x="211" y="14"/>
                </a:lnTo>
                <a:lnTo>
                  <a:pt x="217" y="26"/>
                </a:lnTo>
                <a:lnTo>
                  <a:pt x="220" y="32"/>
                </a:lnTo>
                <a:lnTo>
                  <a:pt x="226" y="43"/>
                </a:lnTo>
                <a:lnTo>
                  <a:pt x="229" y="52"/>
                </a:lnTo>
                <a:lnTo>
                  <a:pt x="232" y="54"/>
                </a:lnTo>
                <a:lnTo>
                  <a:pt x="238" y="54"/>
                </a:lnTo>
                <a:lnTo>
                  <a:pt x="241" y="52"/>
                </a:lnTo>
                <a:lnTo>
                  <a:pt x="244" y="49"/>
                </a:lnTo>
                <a:lnTo>
                  <a:pt x="251" y="46"/>
                </a:lnTo>
                <a:lnTo>
                  <a:pt x="254" y="46"/>
                </a:lnTo>
                <a:lnTo>
                  <a:pt x="260" y="52"/>
                </a:lnTo>
                <a:lnTo>
                  <a:pt x="263" y="57"/>
                </a:lnTo>
                <a:lnTo>
                  <a:pt x="266" y="69"/>
                </a:lnTo>
                <a:lnTo>
                  <a:pt x="272" y="83"/>
                </a:lnTo>
                <a:lnTo>
                  <a:pt x="275" y="103"/>
                </a:lnTo>
                <a:lnTo>
                  <a:pt x="278" y="126"/>
                </a:lnTo>
                <a:lnTo>
                  <a:pt x="284" y="149"/>
                </a:lnTo>
                <a:lnTo>
                  <a:pt x="287" y="169"/>
                </a:lnTo>
                <a:lnTo>
                  <a:pt x="293" y="192"/>
                </a:lnTo>
                <a:lnTo>
                  <a:pt x="296" y="218"/>
                </a:lnTo>
                <a:lnTo>
                  <a:pt x="299" y="246"/>
                </a:lnTo>
                <a:lnTo>
                  <a:pt x="306" y="281"/>
                </a:lnTo>
                <a:lnTo>
                  <a:pt x="309" y="315"/>
                </a:lnTo>
                <a:lnTo>
                  <a:pt x="315" y="349"/>
                </a:lnTo>
                <a:lnTo>
                  <a:pt x="318" y="381"/>
                </a:lnTo>
                <a:lnTo>
                  <a:pt x="321" y="407"/>
                </a:lnTo>
                <a:lnTo>
                  <a:pt x="327" y="427"/>
                </a:lnTo>
                <a:lnTo>
                  <a:pt x="330" y="441"/>
                </a:lnTo>
                <a:lnTo>
                  <a:pt x="333" y="450"/>
                </a:lnTo>
                <a:lnTo>
                  <a:pt x="339" y="450"/>
                </a:lnTo>
                <a:lnTo>
                  <a:pt x="342" y="444"/>
                </a:lnTo>
                <a:lnTo>
                  <a:pt x="348" y="438"/>
                </a:lnTo>
                <a:lnTo>
                  <a:pt x="351" y="438"/>
                </a:lnTo>
                <a:lnTo>
                  <a:pt x="354" y="435"/>
                </a:lnTo>
                <a:lnTo>
                  <a:pt x="360" y="435"/>
                </a:lnTo>
                <a:lnTo>
                  <a:pt x="364" y="435"/>
                </a:lnTo>
                <a:lnTo>
                  <a:pt x="370" y="435"/>
                </a:lnTo>
                <a:lnTo>
                  <a:pt x="373" y="435"/>
                </a:lnTo>
                <a:lnTo>
                  <a:pt x="376" y="435"/>
                </a:lnTo>
                <a:lnTo>
                  <a:pt x="382" y="438"/>
                </a:lnTo>
                <a:lnTo>
                  <a:pt x="385" y="438"/>
                </a:lnTo>
                <a:lnTo>
                  <a:pt x="388" y="435"/>
                </a:lnTo>
                <a:lnTo>
                  <a:pt x="394" y="435"/>
                </a:lnTo>
                <a:lnTo>
                  <a:pt x="397" y="435"/>
                </a:lnTo>
                <a:lnTo>
                  <a:pt x="403" y="435"/>
                </a:lnTo>
                <a:lnTo>
                  <a:pt x="406" y="435"/>
                </a:lnTo>
                <a:lnTo>
                  <a:pt x="409" y="435"/>
                </a:lnTo>
                <a:lnTo>
                  <a:pt x="415" y="438"/>
                </a:lnTo>
                <a:lnTo>
                  <a:pt x="419" y="438"/>
                </a:lnTo>
                <a:lnTo>
                  <a:pt x="422" y="438"/>
                </a:lnTo>
                <a:lnTo>
                  <a:pt x="428" y="435"/>
                </a:lnTo>
                <a:lnTo>
                  <a:pt x="431" y="433"/>
                </a:lnTo>
                <a:lnTo>
                  <a:pt x="437" y="424"/>
                </a:lnTo>
                <a:lnTo>
                  <a:pt x="440" y="412"/>
                </a:lnTo>
                <a:lnTo>
                  <a:pt x="443" y="395"/>
                </a:lnTo>
                <a:lnTo>
                  <a:pt x="449" y="372"/>
                </a:lnTo>
                <a:lnTo>
                  <a:pt x="452" y="344"/>
                </a:lnTo>
                <a:lnTo>
                  <a:pt x="458" y="312"/>
                </a:lnTo>
                <a:lnTo>
                  <a:pt x="461" y="278"/>
                </a:lnTo>
                <a:lnTo>
                  <a:pt x="464" y="246"/>
                </a:lnTo>
                <a:lnTo>
                  <a:pt x="470" y="215"/>
                </a:lnTo>
                <a:lnTo>
                  <a:pt x="473" y="186"/>
                </a:lnTo>
                <a:lnTo>
                  <a:pt x="477" y="166"/>
                </a:lnTo>
                <a:lnTo>
                  <a:pt x="483" y="149"/>
                </a:lnTo>
                <a:lnTo>
                  <a:pt x="486" y="138"/>
                </a:lnTo>
                <a:lnTo>
                  <a:pt x="492" y="123"/>
                </a:lnTo>
                <a:lnTo>
                  <a:pt x="495" y="112"/>
                </a:lnTo>
                <a:lnTo>
                  <a:pt x="498" y="100"/>
                </a:lnTo>
                <a:lnTo>
                  <a:pt x="504" y="89"/>
                </a:lnTo>
                <a:lnTo>
                  <a:pt x="507" y="80"/>
                </a:lnTo>
                <a:lnTo>
                  <a:pt x="510" y="72"/>
                </a:lnTo>
                <a:lnTo>
                  <a:pt x="516" y="66"/>
                </a:lnTo>
                <a:lnTo>
                  <a:pt x="519" y="60"/>
                </a:lnTo>
                <a:lnTo>
                  <a:pt x="525" y="57"/>
                </a:lnTo>
                <a:lnTo>
                  <a:pt x="528" y="60"/>
                </a:lnTo>
                <a:lnTo>
                  <a:pt x="531" y="60"/>
                </a:lnTo>
                <a:lnTo>
                  <a:pt x="538" y="63"/>
                </a:lnTo>
              </a:path>
            </a:pathLst>
          </a:custGeom>
          <a:noFill/>
          <a:ln w="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 name="Freeform 86">
            <a:extLst>
              <a:ext uri="{FF2B5EF4-FFF2-40B4-BE49-F238E27FC236}">
                <a16:creationId xmlns:a16="http://schemas.microsoft.com/office/drawing/2014/main" id="{E5AB4E33-C8C3-4D7B-84E5-A487F114C1EB}"/>
              </a:ext>
            </a:extLst>
          </p:cNvPr>
          <p:cNvSpPr>
            <a:spLocks/>
          </p:cNvSpPr>
          <p:nvPr/>
        </p:nvSpPr>
        <p:spPr bwMode="auto">
          <a:xfrm>
            <a:off x="6087252" y="5911568"/>
            <a:ext cx="3063804" cy="699150"/>
          </a:xfrm>
          <a:custGeom>
            <a:avLst/>
            <a:gdLst>
              <a:gd name="T0" fmla="*/ 9 w 534"/>
              <a:gd name="T1" fmla="*/ 66 h 473"/>
              <a:gd name="T2" fmla="*/ 21 w 534"/>
              <a:gd name="T3" fmla="*/ 49 h 473"/>
              <a:gd name="T4" fmla="*/ 33 w 534"/>
              <a:gd name="T5" fmla="*/ 17 h 473"/>
              <a:gd name="T6" fmla="*/ 45 w 534"/>
              <a:gd name="T7" fmla="*/ 3 h 473"/>
              <a:gd name="T8" fmla="*/ 58 w 534"/>
              <a:gd name="T9" fmla="*/ 3 h 473"/>
              <a:gd name="T10" fmla="*/ 70 w 534"/>
              <a:gd name="T11" fmla="*/ 3 h 473"/>
              <a:gd name="T12" fmla="*/ 82 w 534"/>
              <a:gd name="T13" fmla="*/ 3 h 473"/>
              <a:gd name="T14" fmla="*/ 97 w 534"/>
              <a:gd name="T15" fmla="*/ 0 h 473"/>
              <a:gd name="T16" fmla="*/ 110 w 534"/>
              <a:gd name="T17" fmla="*/ 0 h 473"/>
              <a:gd name="T18" fmla="*/ 122 w 534"/>
              <a:gd name="T19" fmla="*/ 3 h 473"/>
              <a:gd name="T20" fmla="*/ 134 w 534"/>
              <a:gd name="T21" fmla="*/ 9 h 473"/>
              <a:gd name="T22" fmla="*/ 146 w 534"/>
              <a:gd name="T23" fmla="*/ 20 h 473"/>
              <a:gd name="T24" fmla="*/ 158 w 534"/>
              <a:gd name="T25" fmla="*/ 29 h 473"/>
              <a:gd name="T26" fmla="*/ 171 w 534"/>
              <a:gd name="T27" fmla="*/ 35 h 473"/>
              <a:gd name="T28" fmla="*/ 186 w 534"/>
              <a:gd name="T29" fmla="*/ 46 h 473"/>
              <a:gd name="T30" fmla="*/ 198 w 534"/>
              <a:gd name="T31" fmla="*/ 55 h 473"/>
              <a:gd name="T32" fmla="*/ 210 w 534"/>
              <a:gd name="T33" fmla="*/ 57 h 473"/>
              <a:gd name="T34" fmla="*/ 223 w 534"/>
              <a:gd name="T35" fmla="*/ 57 h 473"/>
              <a:gd name="T36" fmla="*/ 235 w 534"/>
              <a:gd name="T37" fmla="*/ 49 h 473"/>
              <a:gd name="T38" fmla="*/ 247 w 534"/>
              <a:gd name="T39" fmla="*/ 46 h 473"/>
              <a:gd name="T40" fmla="*/ 259 w 534"/>
              <a:gd name="T41" fmla="*/ 46 h 473"/>
              <a:gd name="T42" fmla="*/ 274 w 534"/>
              <a:gd name="T43" fmla="*/ 46 h 473"/>
              <a:gd name="T44" fmla="*/ 287 w 534"/>
              <a:gd name="T45" fmla="*/ 83 h 473"/>
              <a:gd name="T46" fmla="*/ 299 w 534"/>
              <a:gd name="T47" fmla="*/ 52 h 473"/>
              <a:gd name="T48" fmla="*/ 311 w 534"/>
              <a:gd name="T49" fmla="*/ 6 h 473"/>
              <a:gd name="T50" fmla="*/ 323 w 534"/>
              <a:gd name="T51" fmla="*/ 17 h 473"/>
              <a:gd name="T52" fmla="*/ 336 w 534"/>
              <a:gd name="T53" fmla="*/ 57 h 473"/>
              <a:gd name="T54" fmla="*/ 348 w 534"/>
              <a:gd name="T55" fmla="*/ 66 h 473"/>
              <a:gd name="T56" fmla="*/ 363 w 534"/>
              <a:gd name="T57" fmla="*/ 52 h 473"/>
              <a:gd name="T58" fmla="*/ 375 w 534"/>
              <a:gd name="T59" fmla="*/ 57 h 473"/>
              <a:gd name="T60" fmla="*/ 387 w 534"/>
              <a:gd name="T61" fmla="*/ 103 h 473"/>
              <a:gd name="T62" fmla="*/ 400 w 534"/>
              <a:gd name="T63" fmla="*/ 166 h 473"/>
              <a:gd name="T64" fmla="*/ 412 w 534"/>
              <a:gd name="T65" fmla="*/ 183 h 473"/>
              <a:gd name="T66" fmla="*/ 424 w 534"/>
              <a:gd name="T67" fmla="*/ 209 h 473"/>
              <a:gd name="T68" fmla="*/ 436 w 534"/>
              <a:gd name="T69" fmla="*/ 330 h 473"/>
              <a:gd name="T70" fmla="*/ 452 w 534"/>
              <a:gd name="T71" fmla="*/ 447 h 473"/>
              <a:gd name="T72" fmla="*/ 464 w 534"/>
              <a:gd name="T73" fmla="*/ 470 h 473"/>
              <a:gd name="T74" fmla="*/ 476 w 534"/>
              <a:gd name="T75" fmla="*/ 444 h 473"/>
              <a:gd name="T76" fmla="*/ 488 w 534"/>
              <a:gd name="T77" fmla="*/ 418 h 473"/>
              <a:gd name="T78" fmla="*/ 500 w 534"/>
              <a:gd name="T79" fmla="*/ 401 h 473"/>
              <a:gd name="T80" fmla="*/ 513 w 534"/>
              <a:gd name="T81" fmla="*/ 370 h 473"/>
              <a:gd name="T82" fmla="*/ 525 w 534"/>
              <a:gd name="T83" fmla="*/ 315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4" h="473">
                <a:moveTo>
                  <a:pt x="0" y="66"/>
                </a:moveTo>
                <a:lnTo>
                  <a:pt x="3" y="66"/>
                </a:lnTo>
                <a:lnTo>
                  <a:pt x="9" y="66"/>
                </a:lnTo>
                <a:lnTo>
                  <a:pt x="12" y="60"/>
                </a:lnTo>
                <a:lnTo>
                  <a:pt x="15" y="57"/>
                </a:lnTo>
                <a:lnTo>
                  <a:pt x="21" y="49"/>
                </a:lnTo>
                <a:lnTo>
                  <a:pt x="24" y="40"/>
                </a:lnTo>
                <a:lnTo>
                  <a:pt x="27" y="29"/>
                </a:lnTo>
                <a:lnTo>
                  <a:pt x="33" y="17"/>
                </a:lnTo>
                <a:lnTo>
                  <a:pt x="36" y="9"/>
                </a:lnTo>
                <a:lnTo>
                  <a:pt x="42" y="6"/>
                </a:lnTo>
                <a:lnTo>
                  <a:pt x="45" y="3"/>
                </a:lnTo>
                <a:lnTo>
                  <a:pt x="48" y="3"/>
                </a:lnTo>
                <a:lnTo>
                  <a:pt x="55" y="6"/>
                </a:lnTo>
                <a:lnTo>
                  <a:pt x="58" y="3"/>
                </a:lnTo>
                <a:lnTo>
                  <a:pt x="61" y="6"/>
                </a:lnTo>
                <a:lnTo>
                  <a:pt x="67" y="6"/>
                </a:lnTo>
                <a:lnTo>
                  <a:pt x="70" y="3"/>
                </a:lnTo>
                <a:lnTo>
                  <a:pt x="76" y="3"/>
                </a:lnTo>
                <a:lnTo>
                  <a:pt x="79" y="3"/>
                </a:lnTo>
                <a:lnTo>
                  <a:pt x="82" y="3"/>
                </a:lnTo>
                <a:lnTo>
                  <a:pt x="88" y="3"/>
                </a:lnTo>
                <a:lnTo>
                  <a:pt x="91" y="3"/>
                </a:lnTo>
                <a:lnTo>
                  <a:pt x="97" y="0"/>
                </a:lnTo>
                <a:lnTo>
                  <a:pt x="100" y="0"/>
                </a:lnTo>
                <a:lnTo>
                  <a:pt x="103" y="0"/>
                </a:lnTo>
                <a:lnTo>
                  <a:pt x="110" y="0"/>
                </a:lnTo>
                <a:lnTo>
                  <a:pt x="113" y="0"/>
                </a:lnTo>
                <a:lnTo>
                  <a:pt x="116" y="3"/>
                </a:lnTo>
                <a:lnTo>
                  <a:pt x="122" y="3"/>
                </a:lnTo>
                <a:lnTo>
                  <a:pt x="125" y="3"/>
                </a:lnTo>
                <a:lnTo>
                  <a:pt x="131" y="6"/>
                </a:lnTo>
                <a:lnTo>
                  <a:pt x="134" y="9"/>
                </a:lnTo>
                <a:lnTo>
                  <a:pt x="137" y="12"/>
                </a:lnTo>
                <a:lnTo>
                  <a:pt x="143" y="14"/>
                </a:lnTo>
                <a:lnTo>
                  <a:pt x="146" y="20"/>
                </a:lnTo>
                <a:lnTo>
                  <a:pt x="149" y="23"/>
                </a:lnTo>
                <a:lnTo>
                  <a:pt x="155" y="26"/>
                </a:lnTo>
                <a:lnTo>
                  <a:pt x="158" y="29"/>
                </a:lnTo>
                <a:lnTo>
                  <a:pt x="164" y="32"/>
                </a:lnTo>
                <a:lnTo>
                  <a:pt x="168" y="32"/>
                </a:lnTo>
                <a:lnTo>
                  <a:pt x="171" y="35"/>
                </a:lnTo>
                <a:lnTo>
                  <a:pt x="177" y="37"/>
                </a:lnTo>
                <a:lnTo>
                  <a:pt x="180" y="40"/>
                </a:lnTo>
                <a:lnTo>
                  <a:pt x="186" y="46"/>
                </a:lnTo>
                <a:lnTo>
                  <a:pt x="189" y="49"/>
                </a:lnTo>
                <a:lnTo>
                  <a:pt x="192" y="52"/>
                </a:lnTo>
                <a:lnTo>
                  <a:pt x="198" y="55"/>
                </a:lnTo>
                <a:lnTo>
                  <a:pt x="201" y="57"/>
                </a:lnTo>
                <a:lnTo>
                  <a:pt x="204" y="55"/>
                </a:lnTo>
                <a:lnTo>
                  <a:pt x="210" y="57"/>
                </a:lnTo>
                <a:lnTo>
                  <a:pt x="213" y="57"/>
                </a:lnTo>
                <a:lnTo>
                  <a:pt x="219" y="57"/>
                </a:lnTo>
                <a:lnTo>
                  <a:pt x="223" y="57"/>
                </a:lnTo>
                <a:lnTo>
                  <a:pt x="226" y="55"/>
                </a:lnTo>
                <a:lnTo>
                  <a:pt x="232" y="52"/>
                </a:lnTo>
                <a:lnTo>
                  <a:pt x="235" y="49"/>
                </a:lnTo>
                <a:lnTo>
                  <a:pt x="241" y="46"/>
                </a:lnTo>
                <a:lnTo>
                  <a:pt x="244" y="46"/>
                </a:lnTo>
                <a:lnTo>
                  <a:pt x="247" y="46"/>
                </a:lnTo>
                <a:lnTo>
                  <a:pt x="253" y="46"/>
                </a:lnTo>
                <a:lnTo>
                  <a:pt x="256" y="46"/>
                </a:lnTo>
                <a:lnTo>
                  <a:pt x="259" y="46"/>
                </a:lnTo>
                <a:lnTo>
                  <a:pt x="265" y="46"/>
                </a:lnTo>
                <a:lnTo>
                  <a:pt x="268" y="46"/>
                </a:lnTo>
                <a:lnTo>
                  <a:pt x="274" y="46"/>
                </a:lnTo>
                <a:lnTo>
                  <a:pt x="277" y="49"/>
                </a:lnTo>
                <a:lnTo>
                  <a:pt x="281" y="63"/>
                </a:lnTo>
                <a:lnTo>
                  <a:pt x="287" y="83"/>
                </a:lnTo>
                <a:lnTo>
                  <a:pt x="290" y="89"/>
                </a:lnTo>
                <a:lnTo>
                  <a:pt x="293" y="77"/>
                </a:lnTo>
                <a:lnTo>
                  <a:pt x="299" y="52"/>
                </a:lnTo>
                <a:lnTo>
                  <a:pt x="302" y="26"/>
                </a:lnTo>
                <a:lnTo>
                  <a:pt x="308" y="9"/>
                </a:lnTo>
                <a:lnTo>
                  <a:pt x="311" y="6"/>
                </a:lnTo>
                <a:lnTo>
                  <a:pt x="314" y="3"/>
                </a:lnTo>
                <a:lnTo>
                  <a:pt x="320" y="6"/>
                </a:lnTo>
                <a:lnTo>
                  <a:pt x="323" y="17"/>
                </a:lnTo>
                <a:lnTo>
                  <a:pt x="329" y="35"/>
                </a:lnTo>
                <a:lnTo>
                  <a:pt x="332" y="46"/>
                </a:lnTo>
                <a:lnTo>
                  <a:pt x="336" y="57"/>
                </a:lnTo>
                <a:lnTo>
                  <a:pt x="342" y="63"/>
                </a:lnTo>
                <a:lnTo>
                  <a:pt x="345" y="69"/>
                </a:lnTo>
                <a:lnTo>
                  <a:pt x="348" y="66"/>
                </a:lnTo>
                <a:lnTo>
                  <a:pt x="354" y="63"/>
                </a:lnTo>
                <a:lnTo>
                  <a:pt x="357" y="57"/>
                </a:lnTo>
                <a:lnTo>
                  <a:pt x="363" y="52"/>
                </a:lnTo>
                <a:lnTo>
                  <a:pt x="366" y="52"/>
                </a:lnTo>
                <a:lnTo>
                  <a:pt x="369" y="55"/>
                </a:lnTo>
                <a:lnTo>
                  <a:pt x="375" y="57"/>
                </a:lnTo>
                <a:lnTo>
                  <a:pt x="378" y="69"/>
                </a:lnTo>
                <a:lnTo>
                  <a:pt x="381" y="83"/>
                </a:lnTo>
                <a:lnTo>
                  <a:pt x="387" y="103"/>
                </a:lnTo>
                <a:lnTo>
                  <a:pt x="390" y="126"/>
                </a:lnTo>
                <a:lnTo>
                  <a:pt x="397" y="149"/>
                </a:lnTo>
                <a:lnTo>
                  <a:pt x="400" y="166"/>
                </a:lnTo>
                <a:lnTo>
                  <a:pt x="403" y="181"/>
                </a:lnTo>
                <a:lnTo>
                  <a:pt x="409" y="183"/>
                </a:lnTo>
                <a:lnTo>
                  <a:pt x="412" y="183"/>
                </a:lnTo>
                <a:lnTo>
                  <a:pt x="418" y="183"/>
                </a:lnTo>
                <a:lnTo>
                  <a:pt x="421" y="189"/>
                </a:lnTo>
                <a:lnTo>
                  <a:pt x="424" y="209"/>
                </a:lnTo>
                <a:lnTo>
                  <a:pt x="430" y="241"/>
                </a:lnTo>
                <a:lnTo>
                  <a:pt x="433" y="284"/>
                </a:lnTo>
                <a:lnTo>
                  <a:pt x="436" y="330"/>
                </a:lnTo>
                <a:lnTo>
                  <a:pt x="442" y="375"/>
                </a:lnTo>
                <a:lnTo>
                  <a:pt x="445" y="415"/>
                </a:lnTo>
                <a:lnTo>
                  <a:pt x="452" y="447"/>
                </a:lnTo>
                <a:lnTo>
                  <a:pt x="455" y="464"/>
                </a:lnTo>
                <a:lnTo>
                  <a:pt x="458" y="473"/>
                </a:lnTo>
                <a:lnTo>
                  <a:pt x="464" y="470"/>
                </a:lnTo>
                <a:lnTo>
                  <a:pt x="467" y="461"/>
                </a:lnTo>
                <a:lnTo>
                  <a:pt x="470" y="453"/>
                </a:lnTo>
                <a:lnTo>
                  <a:pt x="476" y="444"/>
                </a:lnTo>
                <a:lnTo>
                  <a:pt x="479" y="433"/>
                </a:lnTo>
                <a:lnTo>
                  <a:pt x="485" y="427"/>
                </a:lnTo>
                <a:lnTo>
                  <a:pt x="488" y="418"/>
                </a:lnTo>
                <a:lnTo>
                  <a:pt x="491" y="415"/>
                </a:lnTo>
                <a:lnTo>
                  <a:pt x="497" y="410"/>
                </a:lnTo>
                <a:lnTo>
                  <a:pt x="500" y="401"/>
                </a:lnTo>
                <a:lnTo>
                  <a:pt x="507" y="393"/>
                </a:lnTo>
                <a:lnTo>
                  <a:pt x="510" y="381"/>
                </a:lnTo>
                <a:lnTo>
                  <a:pt x="513" y="370"/>
                </a:lnTo>
                <a:lnTo>
                  <a:pt x="519" y="352"/>
                </a:lnTo>
                <a:lnTo>
                  <a:pt x="522" y="332"/>
                </a:lnTo>
                <a:lnTo>
                  <a:pt x="525" y="315"/>
                </a:lnTo>
                <a:lnTo>
                  <a:pt x="531" y="292"/>
                </a:lnTo>
                <a:lnTo>
                  <a:pt x="534" y="267"/>
                </a:lnTo>
              </a:path>
            </a:pathLst>
          </a:custGeom>
          <a:noFill/>
          <a:ln w="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 name="Freeform 87">
            <a:extLst>
              <a:ext uri="{FF2B5EF4-FFF2-40B4-BE49-F238E27FC236}">
                <a16:creationId xmlns:a16="http://schemas.microsoft.com/office/drawing/2014/main" id="{2C8ED483-3A0F-48B5-98C7-F325E2845568}"/>
              </a:ext>
            </a:extLst>
          </p:cNvPr>
          <p:cNvSpPr>
            <a:spLocks/>
          </p:cNvSpPr>
          <p:nvPr/>
        </p:nvSpPr>
        <p:spPr bwMode="auto">
          <a:xfrm>
            <a:off x="9151056" y="5933581"/>
            <a:ext cx="3072836" cy="397422"/>
          </a:xfrm>
          <a:custGeom>
            <a:avLst/>
            <a:gdLst>
              <a:gd name="T0" fmla="*/ 9 w 537"/>
              <a:gd name="T1" fmla="*/ 212 h 269"/>
              <a:gd name="T2" fmla="*/ 21 w 537"/>
              <a:gd name="T3" fmla="*/ 135 h 269"/>
              <a:gd name="T4" fmla="*/ 34 w 537"/>
              <a:gd name="T5" fmla="*/ 106 h 269"/>
              <a:gd name="T6" fmla="*/ 46 w 537"/>
              <a:gd name="T7" fmla="*/ 123 h 269"/>
              <a:gd name="T8" fmla="*/ 61 w 537"/>
              <a:gd name="T9" fmla="*/ 175 h 269"/>
              <a:gd name="T10" fmla="*/ 73 w 537"/>
              <a:gd name="T11" fmla="*/ 240 h 269"/>
              <a:gd name="T12" fmla="*/ 85 w 537"/>
              <a:gd name="T13" fmla="*/ 269 h 269"/>
              <a:gd name="T14" fmla="*/ 98 w 537"/>
              <a:gd name="T15" fmla="*/ 238 h 269"/>
              <a:gd name="T16" fmla="*/ 110 w 537"/>
              <a:gd name="T17" fmla="*/ 192 h 269"/>
              <a:gd name="T18" fmla="*/ 122 w 537"/>
              <a:gd name="T19" fmla="*/ 152 h 269"/>
              <a:gd name="T20" fmla="*/ 134 w 537"/>
              <a:gd name="T21" fmla="*/ 129 h 269"/>
              <a:gd name="T22" fmla="*/ 150 w 537"/>
              <a:gd name="T23" fmla="*/ 112 h 269"/>
              <a:gd name="T24" fmla="*/ 162 w 537"/>
              <a:gd name="T25" fmla="*/ 123 h 269"/>
              <a:gd name="T26" fmla="*/ 174 w 537"/>
              <a:gd name="T27" fmla="*/ 146 h 269"/>
              <a:gd name="T28" fmla="*/ 186 w 537"/>
              <a:gd name="T29" fmla="*/ 157 h 269"/>
              <a:gd name="T30" fmla="*/ 198 w 537"/>
              <a:gd name="T31" fmla="*/ 169 h 269"/>
              <a:gd name="T32" fmla="*/ 211 w 537"/>
              <a:gd name="T33" fmla="*/ 157 h 269"/>
              <a:gd name="T34" fmla="*/ 223 w 537"/>
              <a:gd name="T35" fmla="*/ 140 h 269"/>
              <a:gd name="T36" fmla="*/ 238 w 537"/>
              <a:gd name="T37" fmla="*/ 132 h 269"/>
              <a:gd name="T38" fmla="*/ 250 w 537"/>
              <a:gd name="T39" fmla="*/ 129 h 269"/>
              <a:gd name="T40" fmla="*/ 263 w 537"/>
              <a:gd name="T41" fmla="*/ 132 h 269"/>
              <a:gd name="T42" fmla="*/ 275 w 537"/>
              <a:gd name="T43" fmla="*/ 140 h 269"/>
              <a:gd name="T44" fmla="*/ 287 w 537"/>
              <a:gd name="T45" fmla="*/ 137 h 269"/>
              <a:gd name="T46" fmla="*/ 299 w 537"/>
              <a:gd name="T47" fmla="*/ 109 h 269"/>
              <a:gd name="T48" fmla="*/ 311 w 537"/>
              <a:gd name="T49" fmla="*/ 51 h 269"/>
              <a:gd name="T50" fmla="*/ 327 w 537"/>
              <a:gd name="T51" fmla="*/ 29 h 269"/>
              <a:gd name="T52" fmla="*/ 339 w 537"/>
              <a:gd name="T53" fmla="*/ 20 h 269"/>
              <a:gd name="T54" fmla="*/ 351 w 537"/>
              <a:gd name="T55" fmla="*/ 20 h 269"/>
              <a:gd name="T56" fmla="*/ 363 w 537"/>
              <a:gd name="T57" fmla="*/ 14 h 269"/>
              <a:gd name="T58" fmla="*/ 376 w 537"/>
              <a:gd name="T59" fmla="*/ 8 h 269"/>
              <a:gd name="T60" fmla="*/ 388 w 537"/>
              <a:gd name="T61" fmla="*/ 3 h 269"/>
              <a:gd name="T62" fmla="*/ 400 w 537"/>
              <a:gd name="T63" fmla="*/ 3 h 269"/>
              <a:gd name="T64" fmla="*/ 415 w 537"/>
              <a:gd name="T65" fmla="*/ 3 h 269"/>
              <a:gd name="T66" fmla="*/ 428 w 537"/>
              <a:gd name="T67" fmla="*/ 29 h 269"/>
              <a:gd name="T68" fmla="*/ 440 w 537"/>
              <a:gd name="T69" fmla="*/ 63 h 269"/>
              <a:gd name="T70" fmla="*/ 452 w 537"/>
              <a:gd name="T71" fmla="*/ 69 h 269"/>
              <a:gd name="T72" fmla="*/ 464 w 537"/>
              <a:gd name="T73" fmla="*/ 66 h 269"/>
              <a:gd name="T74" fmla="*/ 476 w 537"/>
              <a:gd name="T75" fmla="*/ 66 h 269"/>
              <a:gd name="T76" fmla="*/ 489 w 537"/>
              <a:gd name="T77" fmla="*/ 89 h 269"/>
              <a:gd name="T78" fmla="*/ 504 w 537"/>
              <a:gd name="T79" fmla="*/ 135 h 269"/>
              <a:gd name="T80" fmla="*/ 516 w 537"/>
              <a:gd name="T81" fmla="*/ 172 h 269"/>
              <a:gd name="T82" fmla="*/ 528 w 537"/>
              <a:gd name="T83" fmla="*/ 18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7" h="269">
                <a:moveTo>
                  <a:pt x="0" y="261"/>
                </a:moveTo>
                <a:lnTo>
                  <a:pt x="6" y="232"/>
                </a:lnTo>
                <a:lnTo>
                  <a:pt x="9" y="212"/>
                </a:lnTo>
                <a:lnTo>
                  <a:pt x="12" y="180"/>
                </a:lnTo>
                <a:lnTo>
                  <a:pt x="18" y="155"/>
                </a:lnTo>
                <a:lnTo>
                  <a:pt x="21" y="135"/>
                </a:lnTo>
                <a:lnTo>
                  <a:pt x="24" y="120"/>
                </a:lnTo>
                <a:lnTo>
                  <a:pt x="31" y="106"/>
                </a:lnTo>
                <a:lnTo>
                  <a:pt x="34" y="106"/>
                </a:lnTo>
                <a:lnTo>
                  <a:pt x="40" y="109"/>
                </a:lnTo>
                <a:lnTo>
                  <a:pt x="43" y="112"/>
                </a:lnTo>
                <a:lnTo>
                  <a:pt x="46" y="123"/>
                </a:lnTo>
                <a:lnTo>
                  <a:pt x="52" y="140"/>
                </a:lnTo>
                <a:lnTo>
                  <a:pt x="55" y="157"/>
                </a:lnTo>
                <a:lnTo>
                  <a:pt x="61" y="175"/>
                </a:lnTo>
                <a:lnTo>
                  <a:pt x="64" y="195"/>
                </a:lnTo>
                <a:lnTo>
                  <a:pt x="67" y="220"/>
                </a:lnTo>
                <a:lnTo>
                  <a:pt x="73" y="240"/>
                </a:lnTo>
                <a:lnTo>
                  <a:pt x="76" y="258"/>
                </a:lnTo>
                <a:lnTo>
                  <a:pt x="79" y="263"/>
                </a:lnTo>
                <a:lnTo>
                  <a:pt x="85" y="269"/>
                </a:lnTo>
                <a:lnTo>
                  <a:pt x="89" y="263"/>
                </a:lnTo>
                <a:lnTo>
                  <a:pt x="95" y="252"/>
                </a:lnTo>
                <a:lnTo>
                  <a:pt x="98" y="238"/>
                </a:lnTo>
                <a:lnTo>
                  <a:pt x="101" y="223"/>
                </a:lnTo>
                <a:lnTo>
                  <a:pt x="107" y="206"/>
                </a:lnTo>
                <a:lnTo>
                  <a:pt x="110" y="192"/>
                </a:lnTo>
                <a:lnTo>
                  <a:pt x="116" y="175"/>
                </a:lnTo>
                <a:lnTo>
                  <a:pt x="119" y="160"/>
                </a:lnTo>
                <a:lnTo>
                  <a:pt x="122" y="152"/>
                </a:lnTo>
                <a:lnTo>
                  <a:pt x="128" y="146"/>
                </a:lnTo>
                <a:lnTo>
                  <a:pt x="131" y="137"/>
                </a:lnTo>
                <a:lnTo>
                  <a:pt x="134" y="129"/>
                </a:lnTo>
                <a:lnTo>
                  <a:pt x="140" y="123"/>
                </a:lnTo>
                <a:lnTo>
                  <a:pt x="144" y="117"/>
                </a:lnTo>
                <a:lnTo>
                  <a:pt x="150" y="112"/>
                </a:lnTo>
                <a:lnTo>
                  <a:pt x="153" y="109"/>
                </a:lnTo>
                <a:lnTo>
                  <a:pt x="156" y="114"/>
                </a:lnTo>
                <a:lnTo>
                  <a:pt x="162" y="123"/>
                </a:lnTo>
                <a:lnTo>
                  <a:pt x="165" y="132"/>
                </a:lnTo>
                <a:lnTo>
                  <a:pt x="168" y="137"/>
                </a:lnTo>
                <a:lnTo>
                  <a:pt x="174" y="146"/>
                </a:lnTo>
                <a:lnTo>
                  <a:pt x="177" y="152"/>
                </a:lnTo>
                <a:lnTo>
                  <a:pt x="183" y="155"/>
                </a:lnTo>
                <a:lnTo>
                  <a:pt x="186" y="157"/>
                </a:lnTo>
                <a:lnTo>
                  <a:pt x="189" y="160"/>
                </a:lnTo>
                <a:lnTo>
                  <a:pt x="195" y="157"/>
                </a:lnTo>
                <a:lnTo>
                  <a:pt x="198" y="169"/>
                </a:lnTo>
                <a:lnTo>
                  <a:pt x="205" y="160"/>
                </a:lnTo>
                <a:lnTo>
                  <a:pt x="208" y="157"/>
                </a:lnTo>
                <a:lnTo>
                  <a:pt x="211" y="157"/>
                </a:lnTo>
                <a:lnTo>
                  <a:pt x="217" y="152"/>
                </a:lnTo>
                <a:lnTo>
                  <a:pt x="220" y="143"/>
                </a:lnTo>
                <a:lnTo>
                  <a:pt x="223" y="140"/>
                </a:lnTo>
                <a:lnTo>
                  <a:pt x="229" y="140"/>
                </a:lnTo>
                <a:lnTo>
                  <a:pt x="232" y="137"/>
                </a:lnTo>
                <a:lnTo>
                  <a:pt x="238" y="132"/>
                </a:lnTo>
                <a:lnTo>
                  <a:pt x="241" y="129"/>
                </a:lnTo>
                <a:lnTo>
                  <a:pt x="244" y="126"/>
                </a:lnTo>
                <a:lnTo>
                  <a:pt x="250" y="129"/>
                </a:lnTo>
                <a:lnTo>
                  <a:pt x="253" y="129"/>
                </a:lnTo>
                <a:lnTo>
                  <a:pt x="256" y="129"/>
                </a:lnTo>
                <a:lnTo>
                  <a:pt x="263" y="132"/>
                </a:lnTo>
                <a:lnTo>
                  <a:pt x="266" y="137"/>
                </a:lnTo>
                <a:lnTo>
                  <a:pt x="272" y="137"/>
                </a:lnTo>
                <a:lnTo>
                  <a:pt x="275" y="140"/>
                </a:lnTo>
                <a:lnTo>
                  <a:pt x="278" y="140"/>
                </a:lnTo>
                <a:lnTo>
                  <a:pt x="284" y="137"/>
                </a:lnTo>
                <a:lnTo>
                  <a:pt x="287" y="137"/>
                </a:lnTo>
                <a:lnTo>
                  <a:pt x="293" y="132"/>
                </a:lnTo>
                <a:lnTo>
                  <a:pt x="296" y="126"/>
                </a:lnTo>
                <a:lnTo>
                  <a:pt x="299" y="109"/>
                </a:lnTo>
                <a:lnTo>
                  <a:pt x="305" y="89"/>
                </a:lnTo>
                <a:lnTo>
                  <a:pt x="308" y="66"/>
                </a:lnTo>
                <a:lnTo>
                  <a:pt x="311" y="51"/>
                </a:lnTo>
                <a:lnTo>
                  <a:pt x="318" y="40"/>
                </a:lnTo>
                <a:lnTo>
                  <a:pt x="321" y="37"/>
                </a:lnTo>
                <a:lnTo>
                  <a:pt x="327" y="29"/>
                </a:lnTo>
                <a:lnTo>
                  <a:pt x="330" y="26"/>
                </a:lnTo>
                <a:lnTo>
                  <a:pt x="333" y="26"/>
                </a:lnTo>
                <a:lnTo>
                  <a:pt x="339" y="20"/>
                </a:lnTo>
                <a:lnTo>
                  <a:pt x="342" y="20"/>
                </a:lnTo>
                <a:lnTo>
                  <a:pt x="345" y="20"/>
                </a:lnTo>
                <a:lnTo>
                  <a:pt x="351" y="20"/>
                </a:lnTo>
                <a:lnTo>
                  <a:pt x="354" y="17"/>
                </a:lnTo>
                <a:lnTo>
                  <a:pt x="360" y="14"/>
                </a:lnTo>
                <a:lnTo>
                  <a:pt x="363" y="14"/>
                </a:lnTo>
                <a:lnTo>
                  <a:pt x="366" y="11"/>
                </a:lnTo>
                <a:lnTo>
                  <a:pt x="373" y="11"/>
                </a:lnTo>
                <a:lnTo>
                  <a:pt x="376" y="8"/>
                </a:lnTo>
                <a:lnTo>
                  <a:pt x="382" y="6"/>
                </a:lnTo>
                <a:lnTo>
                  <a:pt x="385" y="6"/>
                </a:lnTo>
                <a:lnTo>
                  <a:pt x="388" y="3"/>
                </a:lnTo>
                <a:lnTo>
                  <a:pt x="394" y="3"/>
                </a:lnTo>
                <a:lnTo>
                  <a:pt x="397" y="3"/>
                </a:lnTo>
                <a:lnTo>
                  <a:pt x="400" y="3"/>
                </a:lnTo>
                <a:lnTo>
                  <a:pt x="406" y="0"/>
                </a:lnTo>
                <a:lnTo>
                  <a:pt x="409" y="0"/>
                </a:lnTo>
                <a:lnTo>
                  <a:pt x="415" y="3"/>
                </a:lnTo>
                <a:lnTo>
                  <a:pt x="418" y="8"/>
                </a:lnTo>
                <a:lnTo>
                  <a:pt x="421" y="17"/>
                </a:lnTo>
                <a:lnTo>
                  <a:pt x="428" y="29"/>
                </a:lnTo>
                <a:lnTo>
                  <a:pt x="431" y="43"/>
                </a:lnTo>
                <a:lnTo>
                  <a:pt x="434" y="54"/>
                </a:lnTo>
                <a:lnTo>
                  <a:pt x="440" y="63"/>
                </a:lnTo>
                <a:lnTo>
                  <a:pt x="443" y="69"/>
                </a:lnTo>
                <a:lnTo>
                  <a:pt x="449" y="71"/>
                </a:lnTo>
                <a:lnTo>
                  <a:pt x="452" y="69"/>
                </a:lnTo>
                <a:lnTo>
                  <a:pt x="455" y="69"/>
                </a:lnTo>
                <a:lnTo>
                  <a:pt x="461" y="66"/>
                </a:lnTo>
                <a:lnTo>
                  <a:pt x="464" y="66"/>
                </a:lnTo>
                <a:lnTo>
                  <a:pt x="470" y="66"/>
                </a:lnTo>
                <a:lnTo>
                  <a:pt x="473" y="66"/>
                </a:lnTo>
                <a:lnTo>
                  <a:pt x="476" y="66"/>
                </a:lnTo>
                <a:lnTo>
                  <a:pt x="482" y="71"/>
                </a:lnTo>
                <a:lnTo>
                  <a:pt x="486" y="77"/>
                </a:lnTo>
                <a:lnTo>
                  <a:pt x="489" y="89"/>
                </a:lnTo>
                <a:lnTo>
                  <a:pt x="495" y="100"/>
                </a:lnTo>
                <a:lnTo>
                  <a:pt x="498" y="117"/>
                </a:lnTo>
                <a:lnTo>
                  <a:pt x="504" y="135"/>
                </a:lnTo>
                <a:lnTo>
                  <a:pt x="507" y="152"/>
                </a:lnTo>
                <a:lnTo>
                  <a:pt x="510" y="163"/>
                </a:lnTo>
                <a:lnTo>
                  <a:pt x="516" y="172"/>
                </a:lnTo>
                <a:lnTo>
                  <a:pt x="519" y="175"/>
                </a:lnTo>
                <a:lnTo>
                  <a:pt x="525" y="180"/>
                </a:lnTo>
                <a:lnTo>
                  <a:pt x="528" y="189"/>
                </a:lnTo>
                <a:lnTo>
                  <a:pt x="531" y="212"/>
                </a:lnTo>
                <a:lnTo>
                  <a:pt x="537" y="243"/>
                </a:lnTo>
              </a:path>
            </a:pathLst>
          </a:custGeom>
          <a:noFill/>
          <a:ln w="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 name="Freeform 92">
            <a:extLst>
              <a:ext uri="{FF2B5EF4-FFF2-40B4-BE49-F238E27FC236}">
                <a16:creationId xmlns:a16="http://schemas.microsoft.com/office/drawing/2014/main" id="{9F3B847F-2E50-48CD-9C73-9C9299887F0A}"/>
              </a:ext>
            </a:extLst>
          </p:cNvPr>
          <p:cNvSpPr>
            <a:spLocks/>
          </p:cNvSpPr>
          <p:nvPr/>
        </p:nvSpPr>
        <p:spPr bwMode="auto">
          <a:xfrm>
            <a:off x="7168727" y="5916450"/>
            <a:ext cx="3061547" cy="694268"/>
          </a:xfrm>
          <a:custGeom>
            <a:avLst/>
            <a:gdLst>
              <a:gd name="T0" fmla="*/ 9 w 534"/>
              <a:gd name="T1" fmla="*/ 52 h 470"/>
              <a:gd name="T2" fmla="*/ 21 w 534"/>
              <a:gd name="T3" fmla="*/ 54 h 470"/>
              <a:gd name="T4" fmla="*/ 34 w 534"/>
              <a:gd name="T5" fmla="*/ 54 h 470"/>
              <a:gd name="T6" fmla="*/ 46 w 534"/>
              <a:gd name="T7" fmla="*/ 46 h 470"/>
              <a:gd name="T8" fmla="*/ 58 w 534"/>
              <a:gd name="T9" fmla="*/ 43 h 470"/>
              <a:gd name="T10" fmla="*/ 70 w 534"/>
              <a:gd name="T11" fmla="*/ 43 h 470"/>
              <a:gd name="T12" fmla="*/ 85 w 534"/>
              <a:gd name="T13" fmla="*/ 43 h 470"/>
              <a:gd name="T14" fmla="*/ 98 w 534"/>
              <a:gd name="T15" fmla="*/ 80 h 470"/>
              <a:gd name="T16" fmla="*/ 110 w 534"/>
              <a:gd name="T17" fmla="*/ 49 h 470"/>
              <a:gd name="T18" fmla="*/ 122 w 534"/>
              <a:gd name="T19" fmla="*/ 3 h 470"/>
              <a:gd name="T20" fmla="*/ 134 w 534"/>
              <a:gd name="T21" fmla="*/ 14 h 470"/>
              <a:gd name="T22" fmla="*/ 147 w 534"/>
              <a:gd name="T23" fmla="*/ 54 h 470"/>
              <a:gd name="T24" fmla="*/ 159 w 534"/>
              <a:gd name="T25" fmla="*/ 63 h 470"/>
              <a:gd name="T26" fmla="*/ 174 w 534"/>
              <a:gd name="T27" fmla="*/ 49 h 470"/>
              <a:gd name="T28" fmla="*/ 186 w 534"/>
              <a:gd name="T29" fmla="*/ 54 h 470"/>
              <a:gd name="T30" fmla="*/ 198 w 534"/>
              <a:gd name="T31" fmla="*/ 100 h 470"/>
              <a:gd name="T32" fmla="*/ 211 w 534"/>
              <a:gd name="T33" fmla="*/ 163 h 470"/>
              <a:gd name="T34" fmla="*/ 223 w 534"/>
              <a:gd name="T35" fmla="*/ 180 h 470"/>
              <a:gd name="T36" fmla="*/ 235 w 534"/>
              <a:gd name="T37" fmla="*/ 206 h 470"/>
              <a:gd name="T38" fmla="*/ 247 w 534"/>
              <a:gd name="T39" fmla="*/ 327 h 470"/>
              <a:gd name="T40" fmla="*/ 263 w 534"/>
              <a:gd name="T41" fmla="*/ 444 h 470"/>
              <a:gd name="T42" fmla="*/ 275 w 534"/>
              <a:gd name="T43" fmla="*/ 467 h 470"/>
              <a:gd name="T44" fmla="*/ 287 w 534"/>
              <a:gd name="T45" fmla="*/ 441 h 470"/>
              <a:gd name="T46" fmla="*/ 299 w 534"/>
              <a:gd name="T47" fmla="*/ 415 h 470"/>
              <a:gd name="T48" fmla="*/ 311 w 534"/>
              <a:gd name="T49" fmla="*/ 398 h 470"/>
              <a:gd name="T50" fmla="*/ 324 w 534"/>
              <a:gd name="T51" fmla="*/ 367 h 470"/>
              <a:gd name="T52" fmla="*/ 336 w 534"/>
              <a:gd name="T53" fmla="*/ 312 h 470"/>
              <a:gd name="T54" fmla="*/ 351 w 534"/>
              <a:gd name="T55" fmla="*/ 235 h 470"/>
              <a:gd name="T56" fmla="*/ 363 w 534"/>
              <a:gd name="T57" fmla="*/ 158 h 470"/>
              <a:gd name="T58" fmla="*/ 376 w 534"/>
              <a:gd name="T59" fmla="*/ 109 h 470"/>
              <a:gd name="T60" fmla="*/ 388 w 534"/>
              <a:gd name="T61" fmla="*/ 115 h 470"/>
              <a:gd name="T62" fmla="*/ 400 w 534"/>
              <a:gd name="T63" fmla="*/ 160 h 470"/>
              <a:gd name="T64" fmla="*/ 412 w 534"/>
              <a:gd name="T65" fmla="*/ 223 h 470"/>
              <a:gd name="T66" fmla="*/ 424 w 534"/>
              <a:gd name="T67" fmla="*/ 266 h 470"/>
              <a:gd name="T68" fmla="*/ 440 w 534"/>
              <a:gd name="T69" fmla="*/ 255 h 470"/>
              <a:gd name="T70" fmla="*/ 452 w 534"/>
              <a:gd name="T71" fmla="*/ 209 h 470"/>
              <a:gd name="T72" fmla="*/ 464 w 534"/>
              <a:gd name="T73" fmla="*/ 163 h 470"/>
              <a:gd name="T74" fmla="*/ 476 w 534"/>
              <a:gd name="T75" fmla="*/ 140 h 470"/>
              <a:gd name="T76" fmla="*/ 489 w 534"/>
              <a:gd name="T77" fmla="*/ 120 h 470"/>
              <a:gd name="T78" fmla="*/ 501 w 534"/>
              <a:gd name="T79" fmla="*/ 117 h 470"/>
              <a:gd name="T80" fmla="*/ 513 w 534"/>
              <a:gd name="T81" fmla="*/ 140 h 470"/>
              <a:gd name="T82" fmla="*/ 528 w 534"/>
              <a:gd name="T83" fmla="*/ 158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4" h="470">
                <a:moveTo>
                  <a:pt x="0" y="46"/>
                </a:moveTo>
                <a:lnTo>
                  <a:pt x="3" y="49"/>
                </a:lnTo>
                <a:lnTo>
                  <a:pt x="9" y="52"/>
                </a:lnTo>
                <a:lnTo>
                  <a:pt x="12" y="54"/>
                </a:lnTo>
                <a:lnTo>
                  <a:pt x="15" y="52"/>
                </a:lnTo>
                <a:lnTo>
                  <a:pt x="21" y="54"/>
                </a:lnTo>
                <a:lnTo>
                  <a:pt x="24" y="54"/>
                </a:lnTo>
                <a:lnTo>
                  <a:pt x="30" y="54"/>
                </a:lnTo>
                <a:lnTo>
                  <a:pt x="34" y="54"/>
                </a:lnTo>
                <a:lnTo>
                  <a:pt x="37" y="52"/>
                </a:lnTo>
                <a:lnTo>
                  <a:pt x="43" y="49"/>
                </a:lnTo>
                <a:lnTo>
                  <a:pt x="46" y="46"/>
                </a:lnTo>
                <a:lnTo>
                  <a:pt x="52" y="43"/>
                </a:lnTo>
                <a:lnTo>
                  <a:pt x="55" y="43"/>
                </a:lnTo>
                <a:lnTo>
                  <a:pt x="58" y="43"/>
                </a:lnTo>
                <a:lnTo>
                  <a:pt x="64" y="43"/>
                </a:lnTo>
                <a:lnTo>
                  <a:pt x="67" y="43"/>
                </a:lnTo>
                <a:lnTo>
                  <a:pt x="70" y="43"/>
                </a:lnTo>
                <a:lnTo>
                  <a:pt x="76" y="43"/>
                </a:lnTo>
                <a:lnTo>
                  <a:pt x="79" y="43"/>
                </a:lnTo>
                <a:lnTo>
                  <a:pt x="85" y="43"/>
                </a:lnTo>
                <a:lnTo>
                  <a:pt x="88" y="46"/>
                </a:lnTo>
                <a:lnTo>
                  <a:pt x="92" y="60"/>
                </a:lnTo>
                <a:lnTo>
                  <a:pt x="98" y="80"/>
                </a:lnTo>
                <a:lnTo>
                  <a:pt x="101" y="86"/>
                </a:lnTo>
                <a:lnTo>
                  <a:pt x="104" y="74"/>
                </a:lnTo>
                <a:lnTo>
                  <a:pt x="110" y="49"/>
                </a:lnTo>
                <a:lnTo>
                  <a:pt x="113" y="23"/>
                </a:lnTo>
                <a:lnTo>
                  <a:pt x="119" y="6"/>
                </a:lnTo>
                <a:lnTo>
                  <a:pt x="122" y="3"/>
                </a:lnTo>
                <a:lnTo>
                  <a:pt x="125" y="0"/>
                </a:lnTo>
                <a:lnTo>
                  <a:pt x="131" y="3"/>
                </a:lnTo>
                <a:lnTo>
                  <a:pt x="134" y="14"/>
                </a:lnTo>
                <a:lnTo>
                  <a:pt x="140" y="32"/>
                </a:lnTo>
                <a:lnTo>
                  <a:pt x="143" y="43"/>
                </a:lnTo>
                <a:lnTo>
                  <a:pt x="147" y="54"/>
                </a:lnTo>
                <a:lnTo>
                  <a:pt x="153" y="60"/>
                </a:lnTo>
                <a:lnTo>
                  <a:pt x="156" y="66"/>
                </a:lnTo>
                <a:lnTo>
                  <a:pt x="159" y="63"/>
                </a:lnTo>
                <a:lnTo>
                  <a:pt x="165" y="60"/>
                </a:lnTo>
                <a:lnTo>
                  <a:pt x="168" y="54"/>
                </a:lnTo>
                <a:lnTo>
                  <a:pt x="174" y="49"/>
                </a:lnTo>
                <a:lnTo>
                  <a:pt x="177" y="49"/>
                </a:lnTo>
                <a:lnTo>
                  <a:pt x="180" y="52"/>
                </a:lnTo>
                <a:lnTo>
                  <a:pt x="186" y="54"/>
                </a:lnTo>
                <a:lnTo>
                  <a:pt x="189" y="66"/>
                </a:lnTo>
                <a:lnTo>
                  <a:pt x="192" y="80"/>
                </a:lnTo>
                <a:lnTo>
                  <a:pt x="198" y="100"/>
                </a:lnTo>
                <a:lnTo>
                  <a:pt x="201" y="123"/>
                </a:lnTo>
                <a:lnTo>
                  <a:pt x="208" y="146"/>
                </a:lnTo>
                <a:lnTo>
                  <a:pt x="211" y="163"/>
                </a:lnTo>
                <a:lnTo>
                  <a:pt x="214" y="178"/>
                </a:lnTo>
                <a:lnTo>
                  <a:pt x="220" y="180"/>
                </a:lnTo>
                <a:lnTo>
                  <a:pt x="223" y="180"/>
                </a:lnTo>
                <a:lnTo>
                  <a:pt x="229" y="180"/>
                </a:lnTo>
                <a:lnTo>
                  <a:pt x="232" y="186"/>
                </a:lnTo>
                <a:lnTo>
                  <a:pt x="235" y="206"/>
                </a:lnTo>
                <a:lnTo>
                  <a:pt x="241" y="238"/>
                </a:lnTo>
                <a:lnTo>
                  <a:pt x="244" y="281"/>
                </a:lnTo>
                <a:lnTo>
                  <a:pt x="247" y="327"/>
                </a:lnTo>
                <a:lnTo>
                  <a:pt x="253" y="372"/>
                </a:lnTo>
                <a:lnTo>
                  <a:pt x="256" y="412"/>
                </a:lnTo>
                <a:lnTo>
                  <a:pt x="263" y="444"/>
                </a:lnTo>
                <a:lnTo>
                  <a:pt x="266" y="461"/>
                </a:lnTo>
                <a:lnTo>
                  <a:pt x="269" y="470"/>
                </a:lnTo>
                <a:lnTo>
                  <a:pt x="275" y="467"/>
                </a:lnTo>
                <a:lnTo>
                  <a:pt x="278" y="458"/>
                </a:lnTo>
                <a:lnTo>
                  <a:pt x="281" y="450"/>
                </a:lnTo>
                <a:lnTo>
                  <a:pt x="287" y="441"/>
                </a:lnTo>
                <a:lnTo>
                  <a:pt x="290" y="430"/>
                </a:lnTo>
                <a:lnTo>
                  <a:pt x="296" y="424"/>
                </a:lnTo>
                <a:lnTo>
                  <a:pt x="299" y="415"/>
                </a:lnTo>
                <a:lnTo>
                  <a:pt x="302" y="412"/>
                </a:lnTo>
                <a:lnTo>
                  <a:pt x="308" y="407"/>
                </a:lnTo>
                <a:lnTo>
                  <a:pt x="311" y="398"/>
                </a:lnTo>
                <a:lnTo>
                  <a:pt x="318" y="390"/>
                </a:lnTo>
                <a:lnTo>
                  <a:pt x="321" y="378"/>
                </a:lnTo>
                <a:lnTo>
                  <a:pt x="324" y="367"/>
                </a:lnTo>
                <a:lnTo>
                  <a:pt x="330" y="349"/>
                </a:lnTo>
                <a:lnTo>
                  <a:pt x="333" y="329"/>
                </a:lnTo>
                <a:lnTo>
                  <a:pt x="336" y="312"/>
                </a:lnTo>
                <a:lnTo>
                  <a:pt x="342" y="289"/>
                </a:lnTo>
                <a:lnTo>
                  <a:pt x="345" y="264"/>
                </a:lnTo>
                <a:lnTo>
                  <a:pt x="351" y="235"/>
                </a:lnTo>
                <a:lnTo>
                  <a:pt x="354" y="215"/>
                </a:lnTo>
                <a:lnTo>
                  <a:pt x="357" y="183"/>
                </a:lnTo>
                <a:lnTo>
                  <a:pt x="363" y="158"/>
                </a:lnTo>
                <a:lnTo>
                  <a:pt x="366" y="138"/>
                </a:lnTo>
                <a:lnTo>
                  <a:pt x="369" y="123"/>
                </a:lnTo>
                <a:lnTo>
                  <a:pt x="376" y="109"/>
                </a:lnTo>
                <a:lnTo>
                  <a:pt x="379" y="109"/>
                </a:lnTo>
                <a:lnTo>
                  <a:pt x="385" y="112"/>
                </a:lnTo>
                <a:lnTo>
                  <a:pt x="388" y="115"/>
                </a:lnTo>
                <a:lnTo>
                  <a:pt x="391" y="126"/>
                </a:lnTo>
                <a:lnTo>
                  <a:pt x="397" y="143"/>
                </a:lnTo>
                <a:lnTo>
                  <a:pt x="400" y="160"/>
                </a:lnTo>
                <a:lnTo>
                  <a:pt x="406" y="178"/>
                </a:lnTo>
                <a:lnTo>
                  <a:pt x="409" y="198"/>
                </a:lnTo>
                <a:lnTo>
                  <a:pt x="412" y="223"/>
                </a:lnTo>
                <a:lnTo>
                  <a:pt x="418" y="243"/>
                </a:lnTo>
                <a:lnTo>
                  <a:pt x="421" y="261"/>
                </a:lnTo>
                <a:lnTo>
                  <a:pt x="424" y="266"/>
                </a:lnTo>
                <a:lnTo>
                  <a:pt x="430" y="272"/>
                </a:lnTo>
                <a:lnTo>
                  <a:pt x="434" y="266"/>
                </a:lnTo>
                <a:lnTo>
                  <a:pt x="440" y="255"/>
                </a:lnTo>
                <a:lnTo>
                  <a:pt x="443" y="241"/>
                </a:lnTo>
                <a:lnTo>
                  <a:pt x="446" y="226"/>
                </a:lnTo>
                <a:lnTo>
                  <a:pt x="452" y="209"/>
                </a:lnTo>
                <a:lnTo>
                  <a:pt x="455" y="195"/>
                </a:lnTo>
                <a:lnTo>
                  <a:pt x="461" y="178"/>
                </a:lnTo>
                <a:lnTo>
                  <a:pt x="464" y="163"/>
                </a:lnTo>
                <a:lnTo>
                  <a:pt x="467" y="155"/>
                </a:lnTo>
                <a:lnTo>
                  <a:pt x="473" y="149"/>
                </a:lnTo>
                <a:lnTo>
                  <a:pt x="476" y="140"/>
                </a:lnTo>
                <a:lnTo>
                  <a:pt x="479" y="132"/>
                </a:lnTo>
                <a:lnTo>
                  <a:pt x="485" y="126"/>
                </a:lnTo>
                <a:lnTo>
                  <a:pt x="489" y="120"/>
                </a:lnTo>
                <a:lnTo>
                  <a:pt x="495" y="115"/>
                </a:lnTo>
                <a:lnTo>
                  <a:pt x="498" y="112"/>
                </a:lnTo>
                <a:lnTo>
                  <a:pt x="501" y="117"/>
                </a:lnTo>
                <a:lnTo>
                  <a:pt x="507" y="126"/>
                </a:lnTo>
                <a:lnTo>
                  <a:pt x="510" y="135"/>
                </a:lnTo>
                <a:lnTo>
                  <a:pt x="513" y="140"/>
                </a:lnTo>
                <a:lnTo>
                  <a:pt x="519" y="149"/>
                </a:lnTo>
                <a:lnTo>
                  <a:pt x="522" y="155"/>
                </a:lnTo>
                <a:lnTo>
                  <a:pt x="528" y="158"/>
                </a:lnTo>
                <a:lnTo>
                  <a:pt x="531" y="160"/>
                </a:lnTo>
                <a:lnTo>
                  <a:pt x="534" y="163"/>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52" name="Picture 3">
            <a:extLst>
              <a:ext uri="{FF2B5EF4-FFF2-40B4-BE49-F238E27FC236}">
                <a16:creationId xmlns:a16="http://schemas.microsoft.com/office/drawing/2014/main" id="{4AE30786-C031-41BB-B1CF-1662B9420D5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1188"/>
          <a:stretch/>
        </p:blipFill>
        <p:spPr bwMode="auto">
          <a:xfrm>
            <a:off x="9986550" y="4915729"/>
            <a:ext cx="2205450" cy="8309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Rectangle 52">
            <a:extLst>
              <a:ext uri="{FF2B5EF4-FFF2-40B4-BE49-F238E27FC236}">
                <a16:creationId xmlns:a16="http://schemas.microsoft.com/office/drawing/2014/main" id="{EBAAAAB2-3CFF-4516-A5FB-3443E65A5A5A}"/>
              </a:ext>
            </a:extLst>
          </p:cNvPr>
          <p:cNvSpPr/>
          <p:nvPr/>
        </p:nvSpPr>
        <p:spPr>
          <a:xfrm>
            <a:off x="7162518" y="4856480"/>
            <a:ext cx="3052516" cy="926769"/>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itle 1">
            <a:extLst>
              <a:ext uri="{FF2B5EF4-FFF2-40B4-BE49-F238E27FC236}">
                <a16:creationId xmlns:a16="http://schemas.microsoft.com/office/drawing/2014/main" id="{D727FB7C-88AB-4A5E-8C1D-BF8F568EC498}"/>
              </a:ext>
            </a:extLst>
          </p:cNvPr>
          <p:cNvSpPr txBox="1">
            <a:spLocks/>
          </p:cNvSpPr>
          <p:nvPr/>
        </p:nvSpPr>
        <p:spPr>
          <a:xfrm>
            <a:off x="1149125" y="2984797"/>
            <a:ext cx="3793716" cy="133855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dirty="0">
                <a:latin typeface="+mn-lt"/>
              </a:rPr>
              <a:t>Eamonn Keogh</a:t>
            </a:r>
          </a:p>
          <a:p>
            <a:pPr algn="ctr"/>
            <a:endParaRPr lang="en-US" sz="1400" dirty="0">
              <a:latin typeface="+mn-lt"/>
            </a:endParaRPr>
          </a:p>
          <a:p>
            <a:pPr algn="ctr"/>
            <a:r>
              <a:rPr lang="en-US" sz="1600" dirty="0">
                <a:latin typeface="+mn-lt"/>
              </a:rPr>
              <a:t>Distinguished Professor</a:t>
            </a:r>
          </a:p>
          <a:p>
            <a:pPr algn="ctr"/>
            <a:r>
              <a:rPr lang="en-US" sz="1600" dirty="0">
                <a:latin typeface="+mn-lt"/>
              </a:rPr>
              <a:t>University of California Riverside</a:t>
            </a:r>
          </a:p>
        </p:txBody>
      </p:sp>
    </p:spTree>
    <p:extLst>
      <p:ext uri="{BB962C8B-B14F-4D97-AF65-F5344CB8AC3E}">
        <p14:creationId xmlns:p14="http://schemas.microsoft.com/office/powerpoint/2010/main" val="292589349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Mislabeled: Part IIb </a:t>
            </a:r>
          </a:p>
        </p:txBody>
      </p:sp>
      <p:sp>
        <p:nvSpPr>
          <p:cNvPr id="34" name="TextBox 33">
            <a:extLst>
              <a:ext uri="{FF2B5EF4-FFF2-40B4-BE49-F238E27FC236}">
                <a16:creationId xmlns:a16="http://schemas.microsoft.com/office/drawing/2014/main" id="{D976E218-6C07-41CF-B9B6-6216AAD25BD1}"/>
              </a:ext>
            </a:extLst>
          </p:cNvPr>
          <p:cNvSpPr txBox="1"/>
          <p:nvPr/>
        </p:nvSpPr>
        <p:spPr>
          <a:xfrm>
            <a:off x="160553" y="1519931"/>
            <a:ext cx="11815547" cy="738664"/>
          </a:xfrm>
          <a:prstGeom prst="rect">
            <a:avLst/>
          </a:prstGeom>
          <a:noFill/>
        </p:spPr>
        <p:txBody>
          <a:bodyPr wrap="square">
            <a:spAutoFit/>
          </a:bodyPr>
          <a:lstStyle/>
          <a:p>
            <a:r>
              <a:rPr lang="en-US" sz="2400" dirty="0"/>
              <a:t>In this Yahoo dataset, </a:t>
            </a:r>
            <a:r>
              <a:rPr lang="en-US" sz="2400" b="1" dirty="0">
                <a:solidFill>
                  <a:srgbClr val="00B0F0"/>
                </a:solidFill>
              </a:rPr>
              <a:t>C</a:t>
            </a:r>
            <a:r>
              <a:rPr lang="en-US" sz="2400" dirty="0"/>
              <a:t> is an anomaly, but </a:t>
            </a:r>
            <a:r>
              <a:rPr lang="en-US" sz="2400" b="1" dirty="0">
                <a:solidFill>
                  <a:srgbClr val="0070C0"/>
                </a:solidFill>
              </a:rPr>
              <a:t>D</a:t>
            </a:r>
            <a:r>
              <a:rPr lang="en-US" sz="2400" dirty="0"/>
              <a:t> is not, yet they are </a:t>
            </a:r>
            <a:r>
              <a:rPr lang="en-US" sz="2400" i="1" dirty="0"/>
              <a:t>virtually identical </a:t>
            </a:r>
            <a:r>
              <a:rPr lang="en-US" sz="2400" dirty="0"/>
              <a:t>dropouts.</a:t>
            </a:r>
          </a:p>
          <a:p>
            <a:endParaRPr lang="en-US" dirty="0"/>
          </a:p>
        </p:txBody>
      </p:sp>
      <p:sp>
        <p:nvSpPr>
          <p:cNvPr id="5" name="AutoShape 3">
            <a:extLst>
              <a:ext uri="{FF2B5EF4-FFF2-40B4-BE49-F238E27FC236}">
                <a16:creationId xmlns:a16="http://schemas.microsoft.com/office/drawing/2014/main" id="{CCB66A0D-E48C-4D03-9E3A-56047ADC39EA}"/>
              </a:ext>
            </a:extLst>
          </p:cNvPr>
          <p:cNvSpPr>
            <a:spLocks noChangeAspect="1" noChangeArrowheads="1" noTextEdit="1"/>
          </p:cNvSpPr>
          <p:nvPr/>
        </p:nvSpPr>
        <p:spPr bwMode="auto">
          <a:xfrm>
            <a:off x="3943350" y="2852738"/>
            <a:ext cx="8147050" cy="392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a:extLst>
              <a:ext uri="{FF2B5EF4-FFF2-40B4-BE49-F238E27FC236}">
                <a16:creationId xmlns:a16="http://schemas.microsoft.com/office/drawing/2014/main" id="{E654C8AC-5C13-46AF-8DD1-7D02674305B1}"/>
              </a:ext>
            </a:extLst>
          </p:cNvPr>
          <p:cNvSpPr>
            <a:spLocks noEditPoints="1"/>
          </p:cNvSpPr>
          <p:nvPr/>
        </p:nvSpPr>
        <p:spPr bwMode="auto">
          <a:xfrm>
            <a:off x="7477125" y="6302375"/>
            <a:ext cx="209550" cy="165100"/>
          </a:xfrm>
          <a:custGeom>
            <a:avLst/>
            <a:gdLst>
              <a:gd name="T0" fmla="*/ 2 w 132"/>
              <a:gd name="T1" fmla="*/ 0 h 104"/>
              <a:gd name="T2" fmla="*/ 106 w 132"/>
              <a:gd name="T3" fmla="*/ 81 h 104"/>
              <a:gd name="T4" fmla="*/ 103 w 132"/>
              <a:gd name="T5" fmla="*/ 84 h 104"/>
              <a:gd name="T6" fmla="*/ 0 w 132"/>
              <a:gd name="T7" fmla="*/ 2 h 104"/>
              <a:gd name="T8" fmla="*/ 2 w 132"/>
              <a:gd name="T9" fmla="*/ 0 h 104"/>
              <a:gd name="T10" fmla="*/ 104 w 132"/>
              <a:gd name="T11" fmla="*/ 82 h 104"/>
              <a:gd name="T12" fmla="*/ 107 w 132"/>
              <a:gd name="T13" fmla="*/ 51 h 104"/>
              <a:gd name="T14" fmla="*/ 132 w 132"/>
              <a:gd name="T15" fmla="*/ 104 h 104"/>
              <a:gd name="T16" fmla="*/ 74 w 132"/>
              <a:gd name="T17" fmla="*/ 92 h 104"/>
              <a:gd name="T18" fmla="*/ 104 w 132"/>
              <a:gd name="T19"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4">
                <a:moveTo>
                  <a:pt x="2" y="0"/>
                </a:moveTo>
                <a:lnTo>
                  <a:pt x="106" y="81"/>
                </a:lnTo>
                <a:lnTo>
                  <a:pt x="103" y="84"/>
                </a:lnTo>
                <a:lnTo>
                  <a:pt x="0" y="2"/>
                </a:lnTo>
                <a:lnTo>
                  <a:pt x="2" y="0"/>
                </a:lnTo>
                <a:close/>
                <a:moveTo>
                  <a:pt x="104" y="82"/>
                </a:moveTo>
                <a:lnTo>
                  <a:pt x="107" y="51"/>
                </a:lnTo>
                <a:lnTo>
                  <a:pt x="132" y="104"/>
                </a:lnTo>
                <a:lnTo>
                  <a:pt x="74" y="92"/>
                </a:lnTo>
                <a:lnTo>
                  <a:pt x="104" y="82"/>
                </a:lnTo>
                <a:close/>
              </a:path>
            </a:pathLst>
          </a:custGeom>
          <a:solidFill>
            <a:srgbClr val="00B0F0"/>
          </a:solidFill>
          <a:ln w="0" cap="flat">
            <a:solidFill>
              <a:srgbClr val="00B0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7">
            <a:extLst>
              <a:ext uri="{FF2B5EF4-FFF2-40B4-BE49-F238E27FC236}">
                <a16:creationId xmlns:a16="http://schemas.microsoft.com/office/drawing/2014/main" id="{769FB3AB-9E2A-448A-B56F-821381C51BED}"/>
              </a:ext>
            </a:extLst>
          </p:cNvPr>
          <p:cNvSpPr>
            <a:spLocks noChangeArrowheads="1"/>
          </p:cNvSpPr>
          <p:nvPr/>
        </p:nvSpPr>
        <p:spPr bwMode="auto">
          <a:xfrm>
            <a:off x="7326313" y="6143625"/>
            <a:ext cx="247650"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00B0F0"/>
                </a:solidFill>
                <a:effectLst/>
                <a:latin typeface="Calibri" panose="020F0502020204030204" pitchFamily="34" charset="0"/>
              </a:rPr>
              <a:t>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Freeform 9">
            <a:extLst>
              <a:ext uri="{FF2B5EF4-FFF2-40B4-BE49-F238E27FC236}">
                <a16:creationId xmlns:a16="http://schemas.microsoft.com/office/drawing/2014/main" id="{B95C0A38-23C3-4C59-AF72-456D5C5EE07A}"/>
              </a:ext>
            </a:extLst>
          </p:cNvPr>
          <p:cNvSpPr>
            <a:spLocks/>
          </p:cNvSpPr>
          <p:nvPr/>
        </p:nvSpPr>
        <p:spPr bwMode="auto">
          <a:xfrm>
            <a:off x="4552950" y="4595813"/>
            <a:ext cx="7348538" cy="1908175"/>
          </a:xfrm>
          <a:custGeom>
            <a:avLst/>
            <a:gdLst>
              <a:gd name="T0" fmla="*/ 33 w 4629"/>
              <a:gd name="T1" fmla="*/ 1202 h 1202"/>
              <a:gd name="T2" fmla="*/ 160 w 4629"/>
              <a:gd name="T3" fmla="*/ 1081 h 1202"/>
              <a:gd name="T4" fmla="*/ 287 w 4629"/>
              <a:gd name="T5" fmla="*/ 724 h 1202"/>
              <a:gd name="T6" fmla="*/ 413 w 4629"/>
              <a:gd name="T7" fmla="*/ 530 h 1202"/>
              <a:gd name="T8" fmla="*/ 540 w 4629"/>
              <a:gd name="T9" fmla="*/ 576 h 1202"/>
              <a:gd name="T10" fmla="*/ 666 w 4629"/>
              <a:gd name="T11" fmla="*/ 616 h 1202"/>
              <a:gd name="T12" fmla="*/ 794 w 4629"/>
              <a:gd name="T13" fmla="*/ 588 h 1202"/>
              <a:gd name="T14" fmla="*/ 919 w 4629"/>
              <a:gd name="T15" fmla="*/ 540 h 1202"/>
              <a:gd name="T16" fmla="*/ 1046 w 4629"/>
              <a:gd name="T17" fmla="*/ 502 h 1202"/>
              <a:gd name="T18" fmla="*/ 1173 w 4629"/>
              <a:gd name="T19" fmla="*/ 285 h 1202"/>
              <a:gd name="T20" fmla="*/ 1300 w 4629"/>
              <a:gd name="T21" fmla="*/ 722 h 1202"/>
              <a:gd name="T22" fmla="*/ 1426 w 4629"/>
              <a:gd name="T23" fmla="*/ 933 h 1202"/>
              <a:gd name="T24" fmla="*/ 1553 w 4629"/>
              <a:gd name="T25" fmla="*/ 1072 h 1202"/>
              <a:gd name="T26" fmla="*/ 1680 w 4629"/>
              <a:gd name="T27" fmla="*/ 992 h 1202"/>
              <a:gd name="T28" fmla="*/ 1806 w 4629"/>
              <a:gd name="T29" fmla="*/ 729 h 1202"/>
              <a:gd name="T30" fmla="*/ 1933 w 4629"/>
              <a:gd name="T31" fmla="*/ 359 h 1202"/>
              <a:gd name="T32" fmla="*/ 2059 w 4629"/>
              <a:gd name="T33" fmla="*/ 503 h 1202"/>
              <a:gd name="T34" fmla="*/ 2187 w 4629"/>
              <a:gd name="T35" fmla="*/ 452 h 1202"/>
              <a:gd name="T36" fmla="*/ 2313 w 4629"/>
              <a:gd name="T37" fmla="*/ 424 h 1202"/>
              <a:gd name="T38" fmla="*/ 2439 w 4629"/>
              <a:gd name="T39" fmla="*/ 386 h 1202"/>
              <a:gd name="T40" fmla="*/ 2566 w 4629"/>
              <a:gd name="T41" fmla="*/ 245 h 1202"/>
              <a:gd name="T42" fmla="*/ 2693 w 4629"/>
              <a:gd name="T43" fmla="*/ 0 h 1202"/>
              <a:gd name="T44" fmla="*/ 2819 w 4629"/>
              <a:gd name="T45" fmla="*/ 352 h 1202"/>
              <a:gd name="T46" fmla="*/ 2946 w 4629"/>
              <a:gd name="T47" fmla="*/ 914 h 1202"/>
              <a:gd name="T48" fmla="*/ 3073 w 4629"/>
              <a:gd name="T49" fmla="*/ 1171 h 1202"/>
              <a:gd name="T50" fmla="*/ 3199 w 4629"/>
              <a:gd name="T51" fmla="*/ 944 h 1202"/>
              <a:gd name="T52" fmla="*/ 3326 w 4629"/>
              <a:gd name="T53" fmla="*/ 675 h 1202"/>
              <a:gd name="T54" fmla="*/ 3453 w 4629"/>
              <a:gd name="T55" fmla="*/ 430 h 1202"/>
              <a:gd name="T56" fmla="*/ 3580 w 4629"/>
              <a:gd name="T57" fmla="*/ 510 h 1202"/>
              <a:gd name="T58" fmla="*/ 3706 w 4629"/>
              <a:gd name="T59" fmla="*/ 525 h 1202"/>
              <a:gd name="T60" fmla="*/ 3832 w 4629"/>
              <a:gd name="T61" fmla="*/ 402 h 1202"/>
              <a:gd name="T62" fmla="*/ 3959 w 4629"/>
              <a:gd name="T63" fmla="*/ 466 h 1202"/>
              <a:gd name="T64" fmla="*/ 4086 w 4629"/>
              <a:gd name="T65" fmla="*/ 349 h 1202"/>
              <a:gd name="T66" fmla="*/ 4212 w 4629"/>
              <a:gd name="T67" fmla="*/ 105 h 1202"/>
              <a:gd name="T68" fmla="*/ 4339 w 4629"/>
              <a:gd name="T69" fmla="*/ 379 h 1202"/>
              <a:gd name="T70" fmla="*/ 4466 w 4629"/>
              <a:gd name="T71" fmla="*/ 760 h 1202"/>
              <a:gd name="T72" fmla="*/ 4593 w 4629"/>
              <a:gd name="T73" fmla="*/ 1123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9" h="1202">
                <a:moveTo>
                  <a:pt x="0" y="1183"/>
                </a:moveTo>
                <a:lnTo>
                  <a:pt x="33" y="1202"/>
                </a:lnTo>
                <a:lnTo>
                  <a:pt x="96" y="1144"/>
                </a:lnTo>
                <a:lnTo>
                  <a:pt x="160" y="1081"/>
                </a:lnTo>
                <a:lnTo>
                  <a:pt x="223" y="894"/>
                </a:lnTo>
                <a:lnTo>
                  <a:pt x="287" y="724"/>
                </a:lnTo>
                <a:lnTo>
                  <a:pt x="350" y="621"/>
                </a:lnTo>
                <a:lnTo>
                  <a:pt x="413" y="530"/>
                </a:lnTo>
                <a:lnTo>
                  <a:pt x="477" y="578"/>
                </a:lnTo>
                <a:lnTo>
                  <a:pt x="540" y="576"/>
                </a:lnTo>
                <a:lnTo>
                  <a:pt x="603" y="606"/>
                </a:lnTo>
                <a:lnTo>
                  <a:pt x="666" y="616"/>
                </a:lnTo>
                <a:lnTo>
                  <a:pt x="730" y="597"/>
                </a:lnTo>
                <a:lnTo>
                  <a:pt x="794" y="588"/>
                </a:lnTo>
                <a:lnTo>
                  <a:pt x="857" y="470"/>
                </a:lnTo>
                <a:lnTo>
                  <a:pt x="919" y="540"/>
                </a:lnTo>
                <a:lnTo>
                  <a:pt x="983" y="534"/>
                </a:lnTo>
                <a:lnTo>
                  <a:pt x="1046" y="502"/>
                </a:lnTo>
                <a:lnTo>
                  <a:pt x="1110" y="339"/>
                </a:lnTo>
                <a:lnTo>
                  <a:pt x="1173" y="285"/>
                </a:lnTo>
                <a:lnTo>
                  <a:pt x="1237" y="317"/>
                </a:lnTo>
                <a:lnTo>
                  <a:pt x="1300" y="722"/>
                </a:lnTo>
                <a:lnTo>
                  <a:pt x="1363" y="817"/>
                </a:lnTo>
                <a:lnTo>
                  <a:pt x="1426" y="933"/>
                </a:lnTo>
                <a:lnTo>
                  <a:pt x="1490" y="1064"/>
                </a:lnTo>
                <a:lnTo>
                  <a:pt x="1553" y="1072"/>
                </a:lnTo>
                <a:lnTo>
                  <a:pt x="1616" y="1135"/>
                </a:lnTo>
                <a:lnTo>
                  <a:pt x="1680" y="992"/>
                </a:lnTo>
                <a:lnTo>
                  <a:pt x="1743" y="829"/>
                </a:lnTo>
                <a:lnTo>
                  <a:pt x="1806" y="729"/>
                </a:lnTo>
                <a:lnTo>
                  <a:pt x="1870" y="449"/>
                </a:lnTo>
                <a:lnTo>
                  <a:pt x="1933" y="359"/>
                </a:lnTo>
                <a:lnTo>
                  <a:pt x="1996" y="1193"/>
                </a:lnTo>
                <a:lnTo>
                  <a:pt x="2059" y="503"/>
                </a:lnTo>
                <a:lnTo>
                  <a:pt x="2123" y="545"/>
                </a:lnTo>
                <a:lnTo>
                  <a:pt x="2187" y="452"/>
                </a:lnTo>
                <a:lnTo>
                  <a:pt x="2250" y="422"/>
                </a:lnTo>
                <a:lnTo>
                  <a:pt x="2313" y="424"/>
                </a:lnTo>
                <a:lnTo>
                  <a:pt x="2376" y="434"/>
                </a:lnTo>
                <a:lnTo>
                  <a:pt x="2439" y="386"/>
                </a:lnTo>
                <a:lnTo>
                  <a:pt x="2503" y="256"/>
                </a:lnTo>
                <a:lnTo>
                  <a:pt x="2566" y="245"/>
                </a:lnTo>
                <a:lnTo>
                  <a:pt x="2630" y="87"/>
                </a:lnTo>
                <a:lnTo>
                  <a:pt x="2693" y="0"/>
                </a:lnTo>
                <a:lnTo>
                  <a:pt x="2756" y="93"/>
                </a:lnTo>
                <a:lnTo>
                  <a:pt x="2819" y="352"/>
                </a:lnTo>
                <a:lnTo>
                  <a:pt x="2883" y="567"/>
                </a:lnTo>
                <a:lnTo>
                  <a:pt x="2946" y="914"/>
                </a:lnTo>
                <a:lnTo>
                  <a:pt x="3009" y="1040"/>
                </a:lnTo>
                <a:lnTo>
                  <a:pt x="3073" y="1171"/>
                </a:lnTo>
                <a:lnTo>
                  <a:pt x="3136" y="1142"/>
                </a:lnTo>
                <a:lnTo>
                  <a:pt x="3199" y="944"/>
                </a:lnTo>
                <a:lnTo>
                  <a:pt x="3262" y="742"/>
                </a:lnTo>
                <a:lnTo>
                  <a:pt x="3326" y="675"/>
                </a:lnTo>
                <a:lnTo>
                  <a:pt x="3389" y="397"/>
                </a:lnTo>
                <a:lnTo>
                  <a:pt x="3453" y="430"/>
                </a:lnTo>
                <a:lnTo>
                  <a:pt x="3516" y="402"/>
                </a:lnTo>
                <a:lnTo>
                  <a:pt x="3580" y="510"/>
                </a:lnTo>
                <a:lnTo>
                  <a:pt x="3642" y="546"/>
                </a:lnTo>
                <a:lnTo>
                  <a:pt x="3706" y="525"/>
                </a:lnTo>
                <a:lnTo>
                  <a:pt x="3769" y="553"/>
                </a:lnTo>
                <a:lnTo>
                  <a:pt x="3832" y="402"/>
                </a:lnTo>
                <a:lnTo>
                  <a:pt x="3896" y="385"/>
                </a:lnTo>
                <a:lnTo>
                  <a:pt x="3959" y="466"/>
                </a:lnTo>
                <a:lnTo>
                  <a:pt x="4023" y="443"/>
                </a:lnTo>
                <a:lnTo>
                  <a:pt x="4086" y="349"/>
                </a:lnTo>
                <a:lnTo>
                  <a:pt x="4149" y="201"/>
                </a:lnTo>
                <a:lnTo>
                  <a:pt x="4212" y="105"/>
                </a:lnTo>
                <a:lnTo>
                  <a:pt x="4275" y="159"/>
                </a:lnTo>
                <a:lnTo>
                  <a:pt x="4339" y="379"/>
                </a:lnTo>
                <a:lnTo>
                  <a:pt x="4403" y="660"/>
                </a:lnTo>
                <a:lnTo>
                  <a:pt x="4466" y="760"/>
                </a:lnTo>
                <a:lnTo>
                  <a:pt x="4529" y="1022"/>
                </a:lnTo>
                <a:lnTo>
                  <a:pt x="4593" y="1123"/>
                </a:lnTo>
                <a:lnTo>
                  <a:pt x="4629" y="1101"/>
                </a:lnTo>
              </a:path>
            </a:pathLst>
          </a:custGeom>
          <a:noFill/>
          <a:ln w="476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Line 10">
            <a:extLst>
              <a:ext uri="{FF2B5EF4-FFF2-40B4-BE49-F238E27FC236}">
                <a16:creationId xmlns:a16="http://schemas.microsoft.com/office/drawing/2014/main" id="{8BE83EA8-4C94-4C79-B2A1-6188EF0F5FB2}"/>
              </a:ext>
            </a:extLst>
          </p:cNvPr>
          <p:cNvSpPr>
            <a:spLocks noChangeShapeType="1"/>
          </p:cNvSpPr>
          <p:nvPr/>
        </p:nvSpPr>
        <p:spPr bwMode="auto">
          <a:xfrm>
            <a:off x="4630738" y="6613525"/>
            <a:ext cx="71342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Line 11">
            <a:extLst>
              <a:ext uri="{FF2B5EF4-FFF2-40B4-BE49-F238E27FC236}">
                <a16:creationId xmlns:a16="http://schemas.microsoft.com/office/drawing/2014/main" id="{0C465243-0A6C-4FA6-A0AA-F55348368323}"/>
              </a:ext>
            </a:extLst>
          </p:cNvPr>
          <p:cNvSpPr>
            <a:spLocks noChangeShapeType="1"/>
          </p:cNvSpPr>
          <p:nvPr/>
        </p:nvSpPr>
        <p:spPr bwMode="auto">
          <a:xfrm flipV="1">
            <a:off x="4625975"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12">
            <a:extLst>
              <a:ext uri="{FF2B5EF4-FFF2-40B4-BE49-F238E27FC236}">
                <a16:creationId xmlns:a16="http://schemas.microsoft.com/office/drawing/2014/main" id="{F6C9198E-A76A-468A-B8E2-418121024F6B}"/>
              </a:ext>
            </a:extLst>
          </p:cNvPr>
          <p:cNvSpPr>
            <a:spLocks noChangeShapeType="1"/>
          </p:cNvSpPr>
          <p:nvPr/>
        </p:nvSpPr>
        <p:spPr bwMode="auto">
          <a:xfrm flipV="1">
            <a:off x="5661025"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13">
            <a:extLst>
              <a:ext uri="{FF2B5EF4-FFF2-40B4-BE49-F238E27FC236}">
                <a16:creationId xmlns:a16="http://schemas.microsoft.com/office/drawing/2014/main" id="{A9B3779D-ACF0-48CF-852A-58D4171F9B6A}"/>
              </a:ext>
            </a:extLst>
          </p:cNvPr>
          <p:cNvSpPr>
            <a:spLocks noChangeShapeType="1"/>
          </p:cNvSpPr>
          <p:nvPr/>
        </p:nvSpPr>
        <p:spPr bwMode="auto">
          <a:xfrm flipV="1">
            <a:off x="6696075"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14">
            <a:extLst>
              <a:ext uri="{FF2B5EF4-FFF2-40B4-BE49-F238E27FC236}">
                <a16:creationId xmlns:a16="http://schemas.microsoft.com/office/drawing/2014/main" id="{1F331F0F-81EB-4D63-B654-63B2D626803D}"/>
              </a:ext>
            </a:extLst>
          </p:cNvPr>
          <p:cNvSpPr>
            <a:spLocks noChangeShapeType="1"/>
          </p:cNvSpPr>
          <p:nvPr/>
        </p:nvSpPr>
        <p:spPr bwMode="auto">
          <a:xfrm flipV="1">
            <a:off x="7724775"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15">
            <a:extLst>
              <a:ext uri="{FF2B5EF4-FFF2-40B4-BE49-F238E27FC236}">
                <a16:creationId xmlns:a16="http://schemas.microsoft.com/office/drawing/2014/main" id="{FD97D671-403D-46C1-80A5-C3344AE3AE58}"/>
              </a:ext>
            </a:extLst>
          </p:cNvPr>
          <p:cNvSpPr>
            <a:spLocks noChangeShapeType="1"/>
          </p:cNvSpPr>
          <p:nvPr/>
        </p:nvSpPr>
        <p:spPr bwMode="auto">
          <a:xfrm flipV="1">
            <a:off x="8755063"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16">
            <a:extLst>
              <a:ext uri="{FF2B5EF4-FFF2-40B4-BE49-F238E27FC236}">
                <a16:creationId xmlns:a16="http://schemas.microsoft.com/office/drawing/2014/main" id="{721B4E94-5D45-44E5-B866-247C7C58A6DB}"/>
              </a:ext>
            </a:extLst>
          </p:cNvPr>
          <p:cNvSpPr>
            <a:spLocks noChangeShapeType="1"/>
          </p:cNvSpPr>
          <p:nvPr/>
        </p:nvSpPr>
        <p:spPr bwMode="auto">
          <a:xfrm flipV="1">
            <a:off x="9783763"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17">
            <a:extLst>
              <a:ext uri="{FF2B5EF4-FFF2-40B4-BE49-F238E27FC236}">
                <a16:creationId xmlns:a16="http://schemas.microsoft.com/office/drawing/2014/main" id="{77F99042-C59F-4C40-B862-8FC69365AF9E}"/>
              </a:ext>
            </a:extLst>
          </p:cNvPr>
          <p:cNvSpPr>
            <a:spLocks noChangeShapeType="1"/>
          </p:cNvSpPr>
          <p:nvPr/>
        </p:nvSpPr>
        <p:spPr bwMode="auto">
          <a:xfrm flipV="1">
            <a:off x="10814050"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18">
            <a:extLst>
              <a:ext uri="{FF2B5EF4-FFF2-40B4-BE49-F238E27FC236}">
                <a16:creationId xmlns:a16="http://schemas.microsoft.com/office/drawing/2014/main" id="{7927BA34-7850-4CE2-81DF-9502EBD6F709}"/>
              </a:ext>
            </a:extLst>
          </p:cNvPr>
          <p:cNvSpPr>
            <a:spLocks/>
          </p:cNvSpPr>
          <p:nvPr/>
        </p:nvSpPr>
        <p:spPr bwMode="auto">
          <a:xfrm>
            <a:off x="4629150" y="4972050"/>
            <a:ext cx="7348538" cy="1549400"/>
          </a:xfrm>
          <a:custGeom>
            <a:avLst/>
            <a:gdLst>
              <a:gd name="T0" fmla="*/ 2 w 4629"/>
              <a:gd name="T1" fmla="*/ 923 h 976"/>
              <a:gd name="T2" fmla="*/ 132 w 4629"/>
              <a:gd name="T3" fmla="*/ 749 h 976"/>
              <a:gd name="T4" fmla="*/ 262 w 4629"/>
              <a:gd name="T5" fmla="*/ 452 h 976"/>
              <a:gd name="T6" fmla="*/ 392 w 4629"/>
              <a:gd name="T7" fmla="*/ 202 h 976"/>
              <a:gd name="T8" fmla="*/ 521 w 4629"/>
              <a:gd name="T9" fmla="*/ 247 h 976"/>
              <a:gd name="T10" fmla="*/ 651 w 4629"/>
              <a:gd name="T11" fmla="*/ 340 h 976"/>
              <a:gd name="T12" fmla="*/ 781 w 4629"/>
              <a:gd name="T13" fmla="*/ 282 h 976"/>
              <a:gd name="T14" fmla="*/ 910 w 4629"/>
              <a:gd name="T15" fmla="*/ 293 h 976"/>
              <a:gd name="T16" fmla="*/ 1040 w 4629"/>
              <a:gd name="T17" fmla="*/ 56 h 976"/>
              <a:gd name="T18" fmla="*/ 1170 w 4629"/>
              <a:gd name="T19" fmla="*/ 103 h 976"/>
              <a:gd name="T20" fmla="*/ 1300 w 4629"/>
              <a:gd name="T21" fmla="*/ 663 h 976"/>
              <a:gd name="T22" fmla="*/ 1429 w 4629"/>
              <a:gd name="T23" fmla="*/ 927 h 976"/>
              <a:gd name="T24" fmla="*/ 1559 w 4629"/>
              <a:gd name="T25" fmla="*/ 934 h 976"/>
              <a:gd name="T26" fmla="*/ 1689 w 4629"/>
              <a:gd name="T27" fmla="*/ 637 h 976"/>
              <a:gd name="T28" fmla="*/ 1819 w 4629"/>
              <a:gd name="T29" fmla="*/ 453 h 976"/>
              <a:gd name="T30" fmla="*/ 1949 w 4629"/>
              <a:gd name="T31" fmla="*/ 847 h 976"/>
              <a:gd name="T32" fmla="*/ 2079 w 4629"/>
              <a:gd name="T33" fmla="*/ 221 h 976"/>
              <a:gd name="T34" fmla="*/ 2208 w 4629"/>
              <a:gd name="T35" fmla="*/ 318 h 976"/>
              <a:gd name="T36" fmla="*/ 2338 w 4629"/>
              <a:gd name="T37" fmla="*/ 301 h 976"/>
              <a:gd name="T38" fmla="*/ 2468 w 4629"/>
              <a:gd name="T39" fmla="*/ 231 h 976"/>
              <a:gd name="T40" fmla="*/ 2598 w 4629"/>
              <a:gd name="T41" fmla="*/ 88 h 976"/>
              <a:gd name="T42" fmla="*/ 2728 w 4629"/>
              <a:gd name="T43" fmla="*/ 77 h 976"/>
              <a:gd name="T44" fmla="*/ 2857 w 4629"/>
              <a:gd name="T45" fmla="*/ 712 h 976"/>
              <a:gd name="T46" fmla="*/ 2987 w 4629"/>
              <a:gd name="T47" fmla="*/ 874 h 976"/>
              <a:gd name="T48" fmla="*/ 3117 w 4629"/>
              <a:gd name="T49" fmla="*/ 954 h 976"/>
              <a:gd name="T50" fmla="*/ 3247 w 4629"/>
              <a:gd name="T51" fmla="*/ 653 h 976"/>
              <a:gd name="T52" fmla="*/ 3376 w 4629"/>
              <a:gd name="T53" fmla="*/ 383 h 976"/>
              <a:gd name="T54" fmla="*/ 3506 w 4629"/>
              <a:gd name="T55" fmla="*/ 273 h 976"/>
              <a:gd name="T56" fmla="*/ 3636 w 4629"/>
              <a:gd name="T57" fmla="*/ 338 h 976"/>
              <a:gd name="T58" fmla="*/ 3765 w 4629"/>
              <a:gd name="T59" fmla="*/ 407 h 976"/>
              <a:gd name="T60" fmla="*/ 3895 w 4629"/>
              <a:gd name="T61" fmla="*/ 285 h 976"/>
              <a:gd name="T62" fmla="*/ 4025 w 4629"/>
              <a:gd name="T63" fmla="*/ 278 h 976"/>
              <a:gd name="T64" fmla="*/ 4155 w 4629"/>
              <a:gd name="T65" fmla="*/ 42 h 976"/>
              <a:gd name="T66" fmla="*/ 4285 w 4629"/>
              <a:gd name="T67" fmla="*/ 88 h 976"/>
              <a:gd name="T68" fmla="*/ 4414 w 4629"/>
              <a:gd name="T69" fmla="*/ 632 h 976"/>
              <a:gd name="T70" fmla="*/ 4544 w 4629"/>
              <a:gd name="T71" fmla="*/ 867 h 976"/>
              <a:gd name="T72" fmla="*/ 4629 w 4629"/>
              <a:gd name="T73" fmla="*/ 966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9" h="976">
                <a:moveTo>
                  <a:pt x="0" y="922"/>
                </a:moveTo>
                <a:lnTo>
                  <a:pt x="2" y="923"/>
                </a:lnTo>
                <a:lnTo>
                  <a:pt x="67" y="796"/>
                </a:lnTo>
                <a:lnTo>
                  <a:pt x="132" y="749"/>
                </a:lnTo>
                <a:lnTo>
                  <a:pt x="196" y="515"/>
                </a:lnTo>
                <a:lnTo>
                  <a:pt x="262" y="452"/>
                </a:lnTo>
                <a:lnTo>
                  <a:pt x="326" y="377"/>
                </a:lnTo>
                <a:lnTo>
                  <a:pt x="392" y="202"/>
                </a:lnTo>
                <a:lnTo>
                  <a:pt x="456" y="320"/>
                </a:lnTo>
                <a:lnTo>
                  <a:pt x="521" y="247"/>
                </a:lnTo>
                <a:lnTo>
                  <a:pt x="586" y="246"/>
                </a:lnTo>
                <a:lnTo>
                  <a:pt x="651" y="340"/>
                </a:lnTo>
                <a:lnTo>
                  <a:pt x="716" y="315"/>
                </a:lnTo>
                <a:lnTo>
                  <a:pt x="781" y="282"/>
                </a:lnTo>
                <a:lnTo>
                  <a:pt x="846" y="209"/>
                </a:lnTo>
                <a:lnTo>
                  <a:pt x="910" y="293"/>
                </a:lnTo>
                <a:lnTo>
                  <a:pt x="976" y="217"/>
                </a:lnTo>
                <a:lnTo>
                  <a:pt x="1040" y="56"/>
                </a:lnTo>
                <a:lnTo>
                  <a:pt x="1105" y="0"/>
                </a:lnTo>
                <a:lnTo>
                  <a:pt x="1170" y="103"/>
                </a:lnTo>
                <a:lnTo>
                  <a:pt x="1235" y="334"/>
                </a:lnTo>
                <a:lnTo>
                  <a:pt x="1300" y="663"/>
                </a:lnTo>
                <a:lnTo>
                  <a:pt x="1365" y="767"/>
                </a:lnTo>
                <a:lnTo>
                  <a:pt x="1429" y="927"/>
                </a:lnTo>
                <a:lnTo>
                  <a:pt x="1495" y="897"/>
                </a:lnTo>
                <a:lnTo>
                  <a:pt x="1559" y="934"/>
                </a:lnTo>
                <a:lnTo>
                  <a:pt x="1624" y="838"/>
                </a:lnTo>
                <a:lnTo>
                  <a:pt x="1689" y="637"/>
                </a:lnTo>
                <a:lnTo>
                  <a:pt x="1754" y="486"/>
                </a:lnTo>
                <a:lnTo>
                  <a:pt x="1819" y="453"/>
                </a:lnTo>
                <a:lnTo>
                  <a:pt x="1884" y="438"/>
                </a:lnTo>
                <a:lnTo>
                  <a:pt x="1949" y="847"/>
                </a:lnTo>
                <a:lnTo>
                  <a:pt x="2013" y="268"/>
                </a:lnTo>
                <a:lnTo>
                  <a:pt x="2079" y="221"/>
                </a:lnTo>
                <a:lnTo>
                  <a:pt x="2144" y="247"/>
                </a:lnTo>
                <a:lnTo>
                  <a:pt x="2208" y="318"/>
                </a:lnTo>
                <a:lnTo>
                  <a:pt x="2273" y="257"/>
                </a:lnTo>
                <a:lnTo>
                  <a:pt x="2338" y="301"/>
                </a:lnTo>
                <a:lnTo>
                  <a:pt x="2403" y="204"/>
                </a:lnTo>
                <a:lnTo>
                  <a:pt x="2468" y="231"/>
                </a:lnTo>
                <a:lnTo>
                  <a:pt x="2533" y="113"/>
                </a:lnTo>
                <a:lnTo>
                  <a:pt x="2598" y="88"/>
                </a:lnTo>
                <a:lnTo>
                  <a:pt x="2662" y="56"/>
                </a:lnTo>
                <a:lnTo>
                  <a:pt x="2728" y="77"/>
                </a:lnTo>
                <a:lnTo>
                  <a:pt x="2792" y="347"/>
                </a:lnTo>
                <a:lnTo>
                  <a:pt x="2857" y="712"/>
                </a:lnTo>
                <a:lnTo>
                  <a:pt x="2922" y="784"/>
                </a:lnTo>
                <a:lnTo>
                  <a:pt x="2987" y="874"/>
                </a:lnTo>
                <a:lnTo>
                  <a:pt x="3052" y="970"/>
                </a:lnTo>
                <a:lnTo>
                  <a:pt x="3117" y="954"/>
                </a:lnTo>
                <a:lnTo>
                  <a:pt x="3181" y="797"/>
                </a:lnTo>
                <a:lnTo>
                  <a:pt x="3247" y="653"/>
                </a:lnTo>
                <a:lnTo>
                  <a:pt x="3311" y="484"/>
                </a:lnTo>
                <a:lnTo>
                  <a:pt x="3376" y="383"/>
                </a:lnTo>
                <a:lnTo>
                  <a:pt x="3441" y="295"/>
                </a:lnTo>
                <a:lnTo>
                  <a:pt x="3506" y="273"/>
                </a:lnTo>
                <a:lnTo>
                  <a:pt x="3571" y="399"/>
                </a:lnTo>
                <a:lnTo>
                  <a:pt x="3636" y="338"/>
                </a:lnTo>
                <a:lnTo>
                  <a:pt x="3701" y="405"/>
                </a:lnTo>
                <a:lnTo>
                  <a:pt x="3765" y="407"/>
                </a:lnTo>
                <a:lnTo>
                  <a:pt x="3831" y="387"/>
                </a:lnTo>
                <a:lnTo>
                  <a:pt x="3895" y="285"/>
                </a:lnTo>
                <a:lnTo>
                  <a:pt x="3961" y="301"/>
                </a:lnTo>
                <a:lnTo>
                  <a:pt x="4025" y="278"/>
                </a:lnTo>
                <a:lnTo>
                  <a:pt x="4090" y="180"/>
                </a:lnTo>
                <a:lnTo>
                  <a:pt x="4155" y="42"/>
                </a:lnTo>
                <a:lnTo>
                  <a:pt x="4220" y="92"/>
                </a:lnTo>
                <a:lnTo>
                  <a:pt x="4285" y="88"/>
                </a:lnTo>
                <a:lnTo>
                  <a:pt x="4350" y="441"/>
                </a:lnTo>
                <a:lnTo>
                  <a:pt x="4414" y="632"/>
                </a:lnTo>
                <a:lnTo>
                  <a:pt x="4480" y="734"/>
                </a:lnTo>
                <a:lnTo>
                  <a:pt x="4544" y="867"/>
                </a:lnTo>
                <a:lnTo>
                  <a:pt x="4609" y="976"/>
                </a:lnTo>
                <a:lnTo>
                  <a:pt x="4629" y="966"/>
                </a:lnTo>
              </a:path>
            </a:pathLst>
          </a:custGeom>
          <a:noFill/>
          <a:ln w="206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Rectangle 19">
            <a:extLst>
              <a:ext uri="{FF2B5EF4-FFF2-40B4-BE49-F238E27FC236}">
                <a16:creationId xmlns:a16="http://schemas.microsoft.com/office/drawing/2014/main" id="{6B692E90-1AE3-45C2-952C-9DBBA7B1D0DF}"/>
              </a:ext>
            </a:extLst>
          </p:cNvPr>
          <p:cNvSpPr>
            <a:spLocks noChangeArrowheads="1"/>
          </p:cNvSpPr>
          <p:nvPr/>
        </p:nvSpPr>
        <p:spPr bwMode="auto">
          <a:xfrm>
            <a:off x="11752263" y="6116638"/>
            <a:ext cx="250825" cy="4683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20">
            <a:extLst>
              <a:ext uri="{FF2B5EF4-FFF2-40B4-BE49-F238E27FC236}">
                <a16:creationId xmlns:a16="http://schemas.microsoft.com/office/drawing/2014/main" id="{E134B0DB-37A2-459B-8EF0-65C7C6B48A36}"/>
              </a:ext>
            </a:extLst>
          </p:cNvPr>
          <p:cNvSpPr>
            <a:spLocks noChangeArrowheads="1"/>
          </p:cNvSpPr>
          <p:nvPr/>
        </p:nvSpPr>
        <p:spPr bwMode="auto">
          <a:xfrm>
            <a:off x="4403725" y="6138863"/>
            <a:ext cx="225425" cy="4667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Line 21">
            <a:extLst>
              <a:ext uri="{FF2B5EF4-FFF2-40B4-BE49-F238E27FC236}">
                <a16:creationId xmlns:a16="http://schemas.microsoft.com/office/drawing/2014/main" id="{23AC297F-A345-4689-8E3E-EEF9E3233A4D}"/>
              </a:ext>
            </a:extLst>
          </p:cNvPr>
          <p:cNvSpPr>
            <a:spLocks noChangeShapeType="1"/>
          </p:cNvSpPr>
          <p:nvPr/>
        </p:nvSpPr>
        <p:spPr bwMode="auto">
          <a:xfrm flipV="1">
            <a:off x="4525963" y="4770438"/>
            <a:ext cx="0" cy="17272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22">
            <a:extLst>
              <a:ext uri="{FF2B5EF4-FFF2-40B4-BE49-F238E27FC236}">
                <a16:creationId xmlns:a16="http://schemas.microsoft.com/office/drawing/2014/main" id="{A7A53176-0481-4646-91C5-6609DA624E47}"/>
              </a:ext>
            </a:extLst>
          </p:cNvPr>
          <p:cNvSpPr>
            <a:spLocks noChangeShapeType="1"/>
          </p:cNvSpPr>
          <p:nvPr/>
        </p:nvSpPr>
        <p:spPr bwMode="auto">
          <a:xfrm>
            <a:off x="4448175" y="6472238"/>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23">
            <a:extLst>
              <a:ext uri="{FF2B5EF4-FFF2-40B4-BE49-F238E27FC236}">
                <a16:creationId xmlns:a16="http://schemas.microsoft.com/office/drawing/2014/main" id="{442C6F35-9ACF-42D1-B879-D4834A014999}"/>
              </a:ext>
            </a:extLst>
          </p:cNvPr>
          <p:cNvSpPr>
            <a:spLocks noChangeShapeType="1"/>
          </p:cNvSpPr>
          <p:nvPr/>
        </p:nvSpPr>
        <p:spPr bwMode="auto">
          <a:xfrm>
            <a:off x="4448175" y="6229350"/>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24">
            <a:extLst>
              <a:ext uri="{FF2B5EF4-FFF2-40B4-BE49-F238E27FC236}">
                <a16:creationId xmlns:a16="http://schemas.microsoft.com/office/drawing/2014/main" id="{3107E0F8-04FC-4389-BA91-0D79EC91CCFB}"/>
              </a:ext>
            </a:extLst>
          </p:cNvPr>
          <p:cNvSpPr>
            <a:spLocks noChangeShapeType="1"/>
          </p:cNvSpPr>
          <p:nvPr/>
        </p:nvSpPr>
        <p:spPr bwMode="auto">
          <a:xfrm>
            <a:off x="4448175" y="5994400"/>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25">
            <a:extLst>
              <a:ext uri="{FF2B5EF4-FFF2-40B4-BE49-F238E27FC236}">
                <a16:creationId xmlns:a16="http://schemas.microsoft.com/office/drawing/2014/main" id="{560E8E09-BF97-47C8-B20E-96E8C4B52E60}"/>
              </a:ext>
            </a:extLst>
          </p:cNvPr>
          <p:cNvSpPr>
            <a:spLocks noChangeShapeType="1"/>
          </p:cNvSpPr>
          <p:nvPr/>
        </p:nvSpPr>
        <p:spPr bwMode="auto">
          <a:xfrm>
            <a:off x="4448175" y="5751513"/>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26">
            <a:extLst>
              <a:ext uri="{FF2B5EF4-FFF2-40B4-BE49-F238E27FC236}">
                <a16:creationId xmlns:a16="http://schemas.microsoft.com/office/drawing/2014/main" id="{90A376FF-D3C0-4847-BF4E-503711E27D68}"/>
              </a:ext>
            </a:extLst>
          </p:cNvPr>
          <p:cNvSpPr>
            <a:spLocks noChangeShapeType="1"/>
          </p:cNvSpPr>
          <p:nvPr/>
        </p:nvSpPr>
        <p:spPr bwMode="auto">
          <a:xfrm>
            <a:off x="4448175" y="5516563"/>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27">
            <a:extLst>
              <a:ext uri="{FF2B5EF4-FFF2-40B4-BE49-F238E27FC236}">
                <a16:creationId xmlns:a16="http://schemas.microsoft.com/office/drawing/2014/main" id="{5FFB2BD0-BD01-4C85-AE33-FDF2C65F1EB0}"/>
              </a:ext>
            </a:extLst>
          </p:cNvPr>
          <p:cNvSpPr>
            <a:spLocks noChangeShapeType="1"/>
          </p:cNvSpPr>
          <p:nvPr/>
        </p:nvSpPr>
        <p:spPr bwMode="auto">
          <a:xfrm>
            <a:off x="4448175" y="5280025"/>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8">
            <a:extLst>
              <a:ext uri="{FF2B5EF4-FFF2-40B4-BE49-F238E27FC236}">
                <a16:creationId xmlns:a16="http://schemas.microsoft.com/office/drawing/2014/main" id="{01895CF1-C90A-40D9-9E37-C2AF02C4AF91}"/>
              </a:ext>
            </a:extLst>
          </p:cNvPr>
          <p:cNvSpPr>
            <a:spLocks noChangeShapeType="1"/>
          </p:cNvSpPr>
          <p:nvPr/>
        </p:nvSpPr>
        <p:spPr bwMode="auto">
          <a:xfrm>
            <a:off x="4448175" y="5037138"/>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9">
            <a:extLst>
              <a:ext uri="{FF2B5EF4-FFF2-40B4-BE49-F238E27FC236}">
                <a16:creationId xmlns:a16="http://schemas.microsoft.com/office/drawing/2014/main" id="{56307A99-32C4-481C-A70C-FC7D7123B49E}"/>
              </a:ext>
            </a:extLst>
          </p:cNvPr>
          <p:cNvSpPr>
            <a:spLocks noChangeShapeType="1"/>
          </p:cNvSpPr>
          <p:nvPr/>
        </p:nvSpPr>
        <p:spPr bwMode="auto">
          <a:xfrm>
            <a:off x="4448175" y="4802188"/>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Rectangle 30">
            <a:extLst>
              <a:ext uri="{FF2B5EF4-FFF2-40B4-BE49-F238E27FC236}">
                <a16:creationId xmlns:a16="http://schemas.microsoft.com/office/drawing/2014/main" id="{84737F59-F5C1-48EC-AC75-C1B4B0837F8C}"/>
              </a:ext>
            </a:extLst>
          </p:cNvPr>
          <p:cNvSpPr>
            <a:spLocks noChangeArrowheads="1"/>
          </p:cNvSpPr>
          <p:nvPr/>
        </p:nvSpPr>
        <p:spPr bwMode="auto">
          <a:xfrm>
            <a:off x="4127500" y="6375400"/>
            <a:ext cx="379413" cy="23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400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 name="Rectangle 31">
            <a:extLst>
              <a:ext uri="{FF2B5EF4-FFF2-40B4-BE49-F238E27FC236}">
                <a16:creationId xmlns:a16="http://schemas.microsoft.com/office/drawing/2014/main" id="{62B31318-33EA-4054-BF8F-FE90624D7CD2}"/>
              </a:ext>
            </a:extLst>
          </p:cNvPr>
          <p:cNvSpPr>
            <a:spLocks noChangeArrowheads="1"/>
          </p:cNvSpPr>
          <p:nvPr/>
        </p:nvSpPr>
        <p:spPr bwMode="auto">
          <a:xfrm>
            <a:off x="4044950" y="4711700"/>
            <a:ext cx="479425" cy="23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dirty="0">
                <a:ln>
                  <a:noFill/>
                </a:ln>
                <a:solidFill>
                  <a:srgbClr val="262626"/>
                </a:solidFill>
                <a:effectLst/>
                <a:latin typeface="Arial" panose="020B0604020202020204" pitchFamily="34" charset="0"/>
              </a:rPr>
              <a:t>1800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62" name="Line 32">
            <a:extLst>
              <a:ext uri="{FF2B5EF4-FFF2-40B4-BE49-F238E27FC236}">
                <a16:creationId xmlns:a16="http://schemas.microsoft.com/office/drawing/2014/main" id="{184BA614-B0FD-45E1-B7B8-54F00D06E8FB}"/>
              </a:ext>
            </a:extLst>
          </p:cNvPr>
          <p:cNvSpPr>
            <a:spLocks noChangeShapeType="1"/>
          </p:cNvSpPr>
          <p:nvPr/>
        </p:nvSpPr>
        <p:spPr bwMode="auto">
          <a:xfrm flipV="1">
            <a:off x="11764963"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63">
            <a:extLst>
              <a:ext uri="{FF2B5EF4-FFF2-40B4-BE49-F238E27FC236}">
                <a16:creationId xmlns:a16="http://schemas.microsoft.com/office/drawing/2014/main" id="{150A0BE4-D323-4E05-AA89-6067A4156971}"/>
              </a:ext>
            </a:extLst>
          </p:cNvPr>
          <p:cNvSpPr>
            <a:spLocks noEditPoints="1"/>
          </p:cNvSpPr>
          <p:nvPr/>
        </p:nvSpPr>
        <p:spPr bwMode="auto">
          <a:xfrm>
            <a:off x="7762875" y="6319838"/>
            <a:ext cx="230188" cy="165100"/>
          </a:xfrm>
          <a:custGeom>
            <a:avLst/>
            <a:gdLst>
              <a:gd name="T0" fmla="*/ 143 w 145"/>
              <a:gd name="T1" fmla="*/ 104 h 104"/>
              <a:gd name="T2" fmla="*/ 27 w 145"/>
              <a:gd name="T3" fmla="*/ 22 h 104"/>
              <a:gd name="T4" fmla="*/ 29 w 145"/>
              <a:gd name="T5" fmla="*/ 19 h 104"/>
              <a:gd name="T6" fmla="*/ 145 w 145"/>
              <a:gd name="T7" fmla="*/ 102 h 104"/>
              <a:gd name="T8" fmla="*/ 143 w 145"/>
              <a:gd name="T9" fmla="*/ 104 h 104"/>
              <a:gd name="T10" fmla="*/ 28 w 145"/>
              <a:gd name="T11" fmla="*/ 20 h 104"/>
              <a:gd name="T12" fmla="*/ 27 w 145"/>
              <a:gd name="T13" fmla="*/ 52 h 104"/>
              <a:gd name="T14" fmla="*/ 0 w 145"/>
              <a:gd name="T15" fmla="*/ 0 h 104"/>
              <a:gd name="T16" fmla="*/ 58 w 145"/>
              <a:gd name="T17" fmla="*/ 9 h 104"/>
              <a:gd name="T18" fmla="*/ 28 w 145"/>
              <a:gd name="T1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04">
                <a:moveTo>
                  <a:pt x="143" y="104"/>
                </a:moveTo>
                <a:lnTo>
                  <a:pt x="27" y="22"/>
                </a:lnTo>
                <a:lnTo>
                  <a:pt x="29" y="19"/>
                </a:lnTo>
                <a:lnTo>
                  <a:pt x="145" y="102"/>
                </a:lnTo>
                <a:lnTo>
                  <a:pt x="143" y="104"/>
                </a:lnTo>
                <a:close/>
                <a:moveTo>
                  <a:pt x="28" y="20"/>
                </a:moveTo>
                <a:lnTo>
                  <a:pt x="27" y="52"/>
                </a:lnTo>
                <a:lnTo>
                  <a:pt x="0" y="0"/>
                </a:lnTo>
                <a:lnTo>
                  <a:pt x="58" y="9"/>
                </a:lnTo>
                <a:lnTo>
                  <a:pt x="28" y="20"/>
                </a:lnTo>
                <a:close/>
              </a:path>
            </a:pathLst>
          </a:custGeom>
          <a:solidFill>
            <a:srgbClr val="2F5597"/>
          </a:solidFill>
          <a:ln w="0" cap="flat">
            <a:solidFill>
              <a:srgbClr val="2F559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Rectangle 64">
            <a:extLst>
              <a:ext uri="{FF2B5EF4-FFF2-40B4-BE49-F238E27FC236}">
                <a16:creationId xmlns:a16="http://schemas.microsoft.com/office/drawing/2014/main" id="{7A1939DA-5AE1-45E7-9052-D655F78079F7}"/>
              </a:ext>
            </a:extLst>
          </p:cNvPr>
          <p:cNvSpPr>
            <a:spLocks noChangeArrowheads="1"/>
          </p:cNvSpPr>
          <p:nvPr/>
        </p:nvSpPr>
        <p:spPr bwMode="auto">
          <a:xfrm>
            <a:off x="8048625" y="6367463"/>
            <a:ext cx="273050"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2F5597"/>
                </a:solidFill>
                <a:effectLst/>
                <a:latin typeface="Calibri" panose="020F0502020204030204" pitchFamily="34" charset="0"/>
              </a:rPr>
              <a: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Freeform 6">
            <a:extLst>
              <a:ext uri="{FF2B5EF4-FFF2-40B4-BE49-F238E27FC236}">
                <a16:creationId xmlns:a16="http://schemas.microsoft.com/office/drawing/2014/main" id="{26B22078-3344-44B5-BEC9-59BF45C5E97D}"/>
              </a:ext>
            </a:extLst>
          </p:cNvPr>
          <p:cNvSpPr>
            <a:spLocks noEditPoints="1"/>
          </p:cNvSpPr>
          <p:nvPr/>
        </p:nvSpPr>
        <p:spPr bwMode="auto">
          <a:xfrm>
            <a:off x="6338888" y="3083938"/>
            <a:ext cx="131763" cy="114023"/>
          </a:xfrm>
          <a:custGeom>
            <a:avLst/>
            <a:gdLst>
              <a:gd name="T0" fmla="*/ 80 w 83"/>
              <a:gd name="T1" fmla="*/ 97 h 97"/>
              <a:gd name="T2" fmla="*/ 22 w 83"/>
              <a:gd name="T3" fmla="*/ 28 h 97"/>
              <a:gd name="T4" fmla="*/ 24 w 83"/>
              <a:gd name="T5" fmla="*/ 26 h 97"/>
              <a:gd name="T6" fmla="*/ 83 w 83"/>
              <a:gd name="T7" fmla="*/ 95 h 97"/>
              <a:gd name="T8" fmla="*/ 80 w 83"/>
              <a:gd name="T9" fmla="*/ 97 h 97"/>
              <a:gd name="T10" fmla="*/ 23 w 83"/>
              <a:gd name="T11" fmla="*/ 27 h 97"/>
              <a:gd name="T12" fmla="*/ 14 w 83"/>
              <a:gd name="T13" fmla="*/ 58 h 97"/>
              <a:gd name="T14" fmla="*/ 0 w 83"/>
              <a:gd name="T15" fmla="*/ 0 h 97"/>
              <a:gd name="T16" fmla="*/ 54 w 83"/>
              <a:gd name="T17" fmla="*/ 23 h 97"/>
              <a:gd name="T18" fmla="*/ 23 w 83"/>
              <a:gd name="T19" fmla="*/ 2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97">
                <a:moveTo>
                  <a:pt x="80" y="97"/>
                </a:moveTo>
                <a:lnTo>
                  <a:pt x="22" y="28"/>
                </a:lnTo>
                <a:lnTo>
                  <a:pt x="24" y="26"/>
                </a:lnTo>
                <a:lnTo>
                  <a:pt x="83" y="95"/>
                </a:lnTo>
                <a:lnTo>
                  <a:pt x="80" y="97"/>
                </a:lnTo>
                <a:close/>
                <a:moveTo>
                  <a:pt x="23" y="27"/>
                </a:moveTo>
                <a:lnTo>
                  <a:pt x="14" y="58"/>
                </a:lnTo>
                <a:lnTo>
                  <a:pt x="0" y="0"/>
                </a:lnTo>
                <a:lnTo>
                  <a:pt x="54" y="23"/>
                </a:lnTo>
                <a:lnTo>
                  <a:pt x="23" y="27"/>
                </a:lnTo>
                <a:close/>
              </a:path>
            </a:pathLst>
          </a:custGeom>
          <a:solidFill>
            <a:srgbClr val="2F5597"/>
          </a:solidFill>
          <a:ln w="0" cap="flat">
            <a:solidFill>
              <a:srgbClr val="2F559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8">
            <a:extLst>
              <a:ext uri="{FF2B5EF4-FFF2-40B4-BE49-F238E27FC236}">
                <a16:creationId xmlns:a16="http://schemas.microsoft.com/office/drawing/2014/main" id="{BC24919C-ECA9-4046-B976-816298BD406F}"/>
              </a:ext>
            </a:extLst>
          </p:cNvPr>
          <p:cNvSpPr>
            <a:spLocks noChangeArrowheads="1"/>
          </p:cNvSpPr>
          <p:nvPr/>
        </p:nvSpPr>
        <p:spPr bwMode="auto">
          <a:xfrm>
            <a:off x="6497638" y="3091066"/>
            <a:ext cx="273050" cy="25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2F5597"/>
                </a:solidFill>
                <a:effectLst/>
                <a:latin typeface="Calibri" panose="020F0502020204030204" pitchFamily="34" charset="0"/>
              </a:rPr>
              <a:t>D</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63" name="Line 33">
            <a:extLst>
              <a:ext uri="{FF2B5EF4-FFF2-40B4-BE49-F238E27FC236}">
                <a16:creationId xmlns:a16="http://schemas.microsoft.com/office/drawing/2014/main" id="{A1D87013-C765-4E4B-B867-F899824857AD}"/>
              </a:ext>
            </a:extLst>
          </p:cNvPr>
          <p:cNvSpPr>
            <a:spLocks noChangeShapeType="1"/>
          </p:cNvSpPr>
          <p:nvPr/>
        </p:nvSpPr>
        <p:spPr bwMode="auto">
          <a:xfrm>
            <a:off x="4594225" y="3715234"/>
            <a:ext cx="72024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34">
            <a:extLst>
              <a:ext uri="{FF2B5EF4-FFF2-40B4-BE49-F238E27FC236}">
                <a16:creationId xmlns:a16="http://schemas.microsoft.com/office/drawing/2014/main" id="{DCF42D9E-F024-4DEB-BFC1-10F0DC8756CD}"/>
              </a:ext>
            </a:extLst>
          </p:cNvPr>
          <p:cNvSpPr>
            <a:spLocks noChangeShapeType="1"/>
          </p:cNvSpPr>
          <p:nvPr/>
        </p:nvSpPr>
        <p:spPr bwMode="auto">
          <a:xfrm flipV="1">
            <a:off x="4594225" y="3718761"/>
            <a:ext cx="0" cy="4231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35">
            <a:extLst>
              <a:ext uri="{FF2B5EF4-FFF2-40B4-BE49-F238E27FC236}">
                <a16:creationId xmlns:a16="http://schemas.microsoft.com/office/drawing/2014/main" id="{93B1C231-87C2-4D03-9411-2C11C5B2C11D}"/>
              </a:ext>
            </a:extLst>
          </p:cNvPr>
          <p:cNvSpPr>
            <a:spLocks noChangeShapeType="1"/>
          </p:cNvSpPr>
          <p:nvPr/>
        </p:nvSpPr>
        <p:spPr bwMode="auto">
          <a:xfrm flipV="1">
            <a:off x="6994525" y="3718761"/>
            <a:ext cx="0" cy="4231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36">
            <a:extLst>
              <a:ext uri="{FF2B5EF4-FFF2-40B4-BE49-F238E27FC236}">
                <a16:creationId xmlns:a16="http://schemas.microsoft.com/office/drawing/2014/main" id="{7D2F886B-BDC7-4CEB-956B-5E8543B1D0F7}"/>
              </a:ext>
            </a:extLst>
          </p:cNvPr>
          <p:cNvSpPr>
            <a:spLocks noChangeShapeType="1"/>
          </p:cNvSpPr>
          <p:nvPr/>
        </p:nvSpPr>
        <p:spPr bwMode="auto">
          <a:xfrm flipV="1">
            <a:off x="9396413" y="3718761"/>
            <a:ext cx="0" cy="4231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37">
            <a:extLst>
              <a:ext uri="{FF2B5EF4-FFF2-40B4-BE49-F238E27FC236}">
                <a16:creationId xmlns:a16="http://schemas.microsoft.com/office/drawing/2014/main" id="{A7C2271E-A609-4DD9-960F-3FC8F6E060AE}"/>
              </a:ext>
            </a:extLst>
          </p:cNvPr>
          <p:cNvSpPr>
            <a:spLocks noChangeShapeType="1"/>
          </p:cNvSpPr>
          <p:nvPr/>
        </p:nvSpPr>
        <p:spPr bwMode="auto">
          <a:xfrm flipV="1">
            <a:off x="11796713" y="3718761"/>
            <a:ext cx="0" cy="4231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Rectangle 38">
            <a:extLst>
              <a:ext uri="{FF2B5EF4-FFF2-40B4-BE49-F238E27FC236}">
                <a16:creationId xmlns:a16="http://schemas.microsoft.com/office/drawing/2014/main" id="{E887B37F-CF9E-44EA-B57F-90E411314D19}"/>
              </a:ext>
            </a:extLst>
          </p:cNvPr>
          <p:cNvSpPr>
            <a:spLocks noChangeArrowheads="1"/>
          </p:cNvSpPr>
          <p:nvPr/>
        </p:nvSpPr>
        <p:spPr bwMode="auto">
          <a:xfrm>
            <a:off x="4549775" y="3784589"/>
            <a:ext cx="177800"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 name="Rectangle 39">
            <a:extLst>
              <a:ext uri="{FF2B5EF4-FFF2-40B4-BE49-F238E27FC236}">
                <a16:creationId xmlns:a16="http://schemas.microsoft.com/office/drawing/2014/main" id="{A2D07445-0A08-497D-8015-65072F75E218}"/>
              </a:ext>
            </a:extLst>
          </p:cNvPr>
          <p:cNvSpPr>
            <a:spLocks noChangeArrowheads="1"/>
          </p:cNvSpPr>
          <p:nvPr/>
        </p:nvSpPr>
        <p:spPr bwMode="auto">
          <a:xfrm>
            <a:off x="6851650" y="3788115"/>
            <a:ext cx="377825" cy="173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 name="Rectangle 40">
            <a:extLst>
              <a:ext uri="{FF2B5EF4-FFF2-40B4-BE49-F238E27FC236}">
                <a16:creationId xmlns:a16="http://schemas.microsoft.com/office/drawing/2014/main" id="{8F92C3B1-7853-4941-97EF-C359CBEAE8DF}"/>
              </a:ext>
            </a:extLst>
          </p:cNvPr>
          <p:cNvSpPr>
            <a:spLocks noChangeArrowheads="1"/>
          </p:cNvSpPr>
          <p:nvPr/>
        </p:nvSpPr>
        <p:spPr bwMode="auto">
          <a:xfrm>
            <a:off x="9212263" y="3784589"/>
            <a:ext cx="477838"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 name="Rectangle 41">
            <a:extLst>
              <a:ext uri="{FF2B5EF4-FFF2-40B4-BE49-F238E27FC236}">
                <a16:creationId xmlns:a16="http://schemas.microsoft.com/office/drawing/2014/main" id="{D1E29AED-7DC0-4597-A42F-7EDAEE5486B0}"/>
              </a:ext>
            </a:extLst>
          </p:cNvPr>
          <p:cNvSpPr>
            <a:spLocks noChangeArrowheads="1"/>
          </p:cNvSpPr>
          <p:nvPr/>
        </p:nvSpPr>
        <p:spPr bwMode="auto">
          <a:xfrm>
            <a:off x="11612563" y="3785764"/>
            <a:ext cx="477838"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1500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2" name="Freeform 42">
            <a:extLst>
              <a:ext uri="{FF2B5EF4-FFF2-40B4-BE49-F238E27FC236}">
                <a16:creationId xmlns:a16="http://schemas.microsoft.com/office/drawing/2014/main" id="{1FC93F59-F0CD-4CF3-A9E3-326830F7CEC7}"/>
              </a:ext>
            </a:extLst>
          </p:cNvPr>
          <p:cNvSpPr>
            <a:spLocks/>
          </p:cNvSpPr>
          <p:nvPr/>
        </p:nvSpPr>
        <p:spPr bwMode="auto">
          <a:xfrm>
            <a:off x="4597400" y="3374361"/>
            <a:ext cx="6911975" cy="307959"/>
          </a:xfrm>
          <a:custGeom>
            <a:avLst/>
            <a:gdLst>
              <a:gd name="T0" fmla="*/ 67 w 4354"/>
              <a:gd name="T1" fmla="*/ 67 h 67"/>
              <a:gd name="T2" fmla="*/ 136 w 4354"/>
              <a:gd name="T3" fmla="*/ 67 h 67"/>
              <a:gd name="T4" fmla="*/ 206 w 4354"/>
              <a:gd name="T5" fmla="*/ 67 h 67"/>
              <a:gd name="T6" fmla="*/ 276 w 4354"/>
              <a:gd name="T7" fmla="*/ 67 h 67"/>
              <a:gd name="T8" fmla="*/ 345 w 4354"/>
              <a:gd name="T9" fmla="*/ 67 h 67"/>
              <a:gd name="T10" fmla="*/ 414 w 4354"/>
              <a:gd name="T11" fmla="*/ 67 h 67"/>
              <a:gd name="T12" fmla="*/ 484 w 4354"/>
              <a:gd name="T13" fmla="*/ 67 h 67"/>
              <a:gd name="T14" fmla="*/ 554 w 4354"/>
              <a:gd name="T15" fmla="*/ 67 h 67"/>
              <a:gd name="T16" fmla="*/ 623 w 4354"/>
              <a:gd name="T17" fmla="*/ 67 h 67"/>
              <a:gd name="T18" fmla="*/ 693 w 4354"/>
              <a:gd name="T19" fmla="*/ 67 h 67"/>
              <a:gd name="T20" fmla="*/ 763 w 4354"/>
              <a:gd name="T21" fmla="*/ 67 h 67"/>
              <a:gd name="T22" fmla="*/ 832 w 4354"/>
              <a:gd name="T23" fmla="*/ 67 h 67"/>
              <a:gd name="T24" fmla="*/ 901 w 4354"/>
              <a:gd name="T25" fmla="*/ 67 h 67"/>
              <a:gd name="T26" fmla="*/ 970 w 4354"/>
              <a:gd name="T27" fmla="*/ 67 h 67"/>
              <a:gd name="T28" fmla="*/ 1041 w 4354"/>
              <a:gd name="T29" fmla="*/ 67 h 67"/>
              <a:gd name="T30" fmla="*/ 1110 w 4354"/>
              <a:gd name="T31" fmla="*/ 67 h 67"/>
              <a:gd name="T32" fmla="*/ 1179 w 4354"/>
              <a:gd name="T33" fmla="*/ 67 h 67"/>
              <a:gd name="T34" fmla="*/ 1249 w 4354"/>
              <a:gd name="T35" fmla="*/ 67 h 67"/>
              <a:gd name="T36" fmla="*/ 1319 w 4354"/>
              <a:gd name="T37" fmla="*/ 67 h 67"/>
              <a:gd name="T38" fmla="*/ 1388 w 4354"/>
              <a:gd name="T39" fmla="*/ 67 h 67"/>
              <a:gd name="T40" fmla="*/ 1458 w 4354"/>
              <a:gd name="T41" fmla="*/ 67 h 67"/>
              <a:gd name="T42" fmla="*/ 1527 w 4354"/>
              <a:gd name="T43" fmla="*/ 67 h 67"/>
              <a:gd name="T44" fmla="*/ 1597 w 4354"/>
              <a:gd name="T45" fmla="*/ 67 h 67"/>
              <a:gd name="T46" fmla="*/ 1666 w 4354"/>
              <a:gd name="T47" fmla="*/ 67 h 67"/>
              <a:gd name="T48" fmla="*/ 1736 w 4354"/>
              <a:gd name="T49" fmla="*/ 67 h 67"/>
              <a:gd name="T50" fmla="*/ 1806 w 4354"/>
              <a:gd name="T51" fmla="*/ 67 h 67"/>
              <a:gd name="T52" fmla="*/ 1875 w 4354"/>
              <a:gd name="T53" fmla="*/ 67 h 67"/>
              <a:gd name="T54" fmla="*/ 1944 w 4354"/>
              <a:gd name="T55" fmla="*/ 67 h 67"/>
              <a:gd name="T56" fmla="*/ 2014 w 4354"/>
              <a:gd name="T57" fmla="*/ 67 h 67"/>
              <a:gd name="T58" fmla="*/ 2084 w 4354"/>
              <a:gd name="T59" fmla="*/ 67 h 67"/>
              <a:gd name="T60" fmla="*/ 2153 w 4354"/>
              <a:gd name="T61" fmla="*/ 67 h 67"/>
              <a:gd name="T62" fmla="*/ 2223 w 4354"/>
              <a:gd name="T63" fmla="*/ 67 h 67"/>
              <a:gd name="T64" fmla="*/ 2292 w 4354"/>
              <a:gd name="T65" fmla="*/ 67 h 67"/>
              <a:gd name="T66" fmla="*/ 2362 w 4354"/>
              <a:gd name="T67" fmla="*/ 67 h 67"/>
              <a:gd name="T68" fmla="*/ 2431 w 4354"/>
              <a:gd name="T69" fmla="*/ 67 h 67"/>
              <a:gd name="T70" fmla="*/ 2501 w 4354"/>
              <a:gd name="T71" fmla="*/ 67 h 67"/>
              <a:gd name="T72" fmla="*/ 2570 w 4354"/>
              <a:gd name="T73" fmla="*/ 67 h 67"/>
              <a:gd name="T74" fmla="*/ 2640 w 4354"/>
              <a:gd name="T75" fmla="*/ 0 h 67"/>
              <a:gd name="T76" fmla="*/ 2710 w 4354"/>
              <a:gd name="T77" fmla="*/ 0 h 67"/>
              <a:gd name="T78" fmla="*/ 2779 w 4354"/>
              <a:gd name="T79" fmla="*/ 0 h 67"/>
              <a:gd name="T80" fmla="*/ 2848 w 4354"/>
              <a:gd name="T81" fmla="*/ 0 h 67"/>
              <a:gd name="T82" fmla="*/ 2919 w 4354"/>
              <a:gd name="T83" fmla="*/ 67 h 67"/>
              <a:gd name="T84" fmla="*/ 2988 w 4354"/>
              <a:gd name="T85" fmla="*/ 67 h 67"/>
              <a:gd name="T86" fmla="*/ 3057 w 4354"/>
              <a:gd name="T87" fmla="*/ 67 h 67"/>
              <a:gd name="T88" fmla="*/ 3126 w 4354"/>
              <a:gd name="T89" fmla="*/ 67 h 67"/>
              <a:gd name="T90" fmla="*/ 3197 w 4354"/>
              <a:gd name="T91" fmla="*/ 67 h 67"/>
              <a:gd name="T92" fmla="*/ 3266 w 4354"/>
              <a:gd name="T93" fmla="*/ 67 h 67"/>
              <a:gd name="T94" fmla="*/ 3335 w 4354"/>
              <a:gd name="T95" fmla="*/ 67 h 67"/>
              <a:gd name="T96" fmla="*/ 3405 w 4354"/>
              <a:gd name="T97" fmla="*/ 67 h 67"/>
              <a:gd name="T98" fmla="*/ 3475 w 4354"/>
              <a:gd name="T99" fmla="*/ 67 h 67"/>
              <a:gd name="T100" fmla="*/ 3544 w 4354"/>
              <a:gd name="T101" fmla="*/ 67 h 67"/>
              <a:gd name="T102" fmla="*/ 3613 w 4354"/>
              <a:gd name="T103" fmla="*/ 67 h 67"/>
              <a:gd name="T104" fmla="*/ 3683 w 4354"/>
              <a:gd name="T105" fmla="*/ 67 h 67"/>
              <a:gd name="T106" fmla="*/ 3753 w 4354"/>
              <a:gd name="T107" fmla="*/ 67 h 67"/>
              <a:gd name="T108" fmla="*/ 3822 w 4354"/>
              <a:gd name="T109" fmla="*/ 67 h 67"/>
              <a:gd name="T110" fmla="*/ 3892 w 4354"/>
              <a:gd name="T111" fmla="*/ 67 h 67"/>
              <a:gd name="T112" fmla="*/ 3961 w 4354"/>
              <a:gd name="T113" fmla="*/ 67 h 67"/>
              <a:gd name="T114" fmla="*/ 4031 w 4354"/>
              <a:gd name="T115" fmla="*/ 67 h 67"/>
              <a:gd name="T116" fmla="*/ 4100 w 4354"/>
              <a:gd name="T117" fmla="*/ 67 h 67"/>
              <a:gd name="T118" fmla="*/ 4170 w 4354"/>
              <a:gd name="T119" fmla="*/ 67 h 67"/>
              <a:gd name="T120" fmla="*/ 4239 w 4354"/>
              <a:gd name="T121" fmla="*/ 67 h 67"/>
              <a:gd name="T122" fmla="*/ 4309 w 4354"/>
              <a:gd name="T12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54" h="67">
                <a:moveTo>
                  <a:pt x="0" y="67"/>
                </a:moveTo>
                <a:lnTo>
                  <a:pt x="3" y="67"/>
                </a:lnTo>
                <a:lnTo>
                  <a:pt x="6" y="67"/>
                </a:lnTo>
                <a:lnTo>
                  <a:pt x="9" y="67"/>
                </a:lnTo>
                <a:lnTo>
                  <a:pt x="12" y="67"/>
                </a:lnTo>
                <a:lnTo>
                  <a:pt x="15" y="67"/>
                </a:lnTo>
                <a:lnTo>
                  <a:pt x="18" y="67"/>
                </a:lnTo>
                <a:lnTo>
                  <a:pt x="21" y="67"/>
                </a:lnTo>
                <a:lnTo>
                  <a:pt x="24" y="67"/>
                </a:lnTo>
                <a:lnTo>
                  <a:pt x="27" y="67"/>
                </a:lnTo>
                <a:lnTo>
                  <a:pt x="31" y="67"/>
                </a:lnTo>
                <a:lnTo>
                  <a:pt x="34" y="67"/>
                </a:lnTo>
                <a:lnTo>
                  <a:pt x="37" y="67"/>
                </a:lnTo>
                <a:lnTo>
                  <a:pt x="40" y="67"/>
                </a:lnTo>
                <a:lnTo>
                  <a:pt x="43" y="67"/>
                </a:lnTo>
                <a:lnTo>
                  <a:pt x="46" y="67"/>
                </a:lnTo>
                <a:lnTo>
                  <a:pt x="49" y="67"/>
                </a:lnTo>
                <a:lnTo>
                  <a:pt x="52" y="67"/>
                </a:lnTo>
                <a:lnTo>
                  <a:pt x="55" y="67"/>
                </a:lnTo>
                <a:lnTo>
                  <a:pt x="58" y="67"/>
                </a:lnTo>
                <a:lnTo>
                  <a:pt x="61" y="67"/>
                </a:lnTo>
                <a:lnTo>
                  <a:pt x="64" y="67"/>
                </a:lnTo>
                <a:lnTo>
                  <a:pt x="67" y="67"/>
                </a:lnTo>
                <a:lnTo>
                  <a:pt x="70" y="67"/>
                </a:lnTo>
                <a:lnTo>
                  <a:pt x="73" y="67"/>
                </a:lnTo>
                <a:lnTo>
                  <a:pt x="76" y="67"/>
                </a:lnTo>
                <a:lnTo>
                  <a:pt x="79" y="67"/>
                </a:lnTo>
                <a:lnTo>
                  <a:pt x="82" y="67"/>
                </a:lnTo>
                <a:lnTo>
                  <a:pt x="85" y="67"/>
                </a:lnTo>
                <a:lnTo>
                  <a:pt x="88" y="67"/>
                </a:lnTo>
                <a:lnTo>
                  <a:pt x="92" y="67"/>
                </a:lnTo>
                <a:lnTo>
                  <a:pt x="94" y="67"/>
                </a:lnTo>
                <a:lnTo>
                  <a:pt x="97" y="67"/>
                </a:lnTo>
                <a:lnTo>
                  <a:pt x="100" y="67"/>
                </a:lnTo>
                <a:lnTo>
                  <a:pt x="103" y="67"/>
                </a:lnTo>
                <a:lnTo>
                  <a:pt x="106" y="67"/>
                </a:lnTo>
                <a:lnTo>
                  <a:pt x="109" y="67"/>
                </a:lnTo>
                <a:lnTo>
                  <a:pt x="112" y="67"/>
                </a:lnTo>
                <a:lnTo>
                  <a:pt x="115" y="67"/>
                </a:lnTo>
                <a:lnTo>
                  <a:pt x="118" y="67"/>
                </a:lnTo>
                <a:lnTo>
                  <a:pt x="121" y="67"/>
                </a:lnTo>
                <a:lnTo>
                  <a:pt x="124" y="67"/>
                </a:lnTo>
                <a:lnTo>
                  <a:pt x="127" y="67"/>
                </a:lnTo>
                <a:lnTo>
                  <a:pt x="130" y="67"/>
                </a:lnTo>
                <a:lnTo>
                  <a:pt x="133" y="67"/>
                </a:lnTo>
                <a:lnTo>
                  <a:pt x="136" y="67"/>
                </a:lnTo>
                <a:lnTo>
                  <a:pt x="140" y="67"/>
                </a:lnTo>
                <a:lnTo>
                  <a:pt x="142" y="67"/>
                </a:lnTo>
                <a:lnTo>
                  <a:pt x="146" y="67"/>
                </a:lnTo>
                <a:lnTo>
                  <a:pt x="149" y="67"/>
                </a:lnTo>
                <a:lnTo>
                  <a:pt x="152" y="67"/>
                </a:lnTo>
                <a:lnTo>
                  <a:pt x="155" y="67"/>
                </a:lnTo>
                <a:lnTo>
                  <a:pt x="158" y="67"/>
                </a:lnTo>
                <a:lnTo>
                  <a:pt x="161" y="67"/>
                </a:lnTo>
                <a:lnTo>
                  <a:pt x="164" y="67"/>
                </a:lnTo>
                <a:lnTo>
                  <a:pt x="167" y="67"/>
                </a:lnTo>
                <a:lnTo>
                  <a:pt x="170" y="67"/>
                </a:lnTo>
                <a:lnTo>
                  <a:pt x="173" y="67"/>
                </a:lnTo>
                <a:lnTo>
                  <a:pt x="176" y="67"/>
                </a:lnTo>
                <a:lnTo>
                  <a:pt x="179" y="67"/>
                </a:lnTo>
                <a:lnTo>
                  <a:pt x="182" y="67"/>
                </a:lnTo>
                <a:lnTo>
                  <a:pt x="185" y="67"/>
                </a:lnTo>
                <a:lnTo>
                  <a:pt x="188" y="67"/>
                </a:lnTo>
                <a:lnTo>
                  <a:pt x="190" y="67"/>
                </a:lnTo>
                <a:lnTo>
                  <a:pt x="194" y="67"/>
                </a:lnTo>
                <a:lnTo>
                  <a:pt x="197" y="67"/>
                </a:lnTo>
                <a:lnTo>
                  <a:pt x="200" y="67"/>
                </a:lnTo>
                <a:lnTo>
                  <a:pt x="203" y="67"/>
                </a:lnTo>
                <a:lnTo>
                  <a:pt x="206" y="67"/>
                </a:lnTo>
                <a:lnTo>
                  <a:pt x="209" y="67"/>
                </a:lnTo>
                <a:lnTo>
                  <a:pt x="212" y="67"/>
                </a:lnTo>
                <a:lnTo>
                  <a:pt x="215" y="67"/>
                </a:lnTo>
                <a:lnTo>
                  <a:pt x="218" y="67"/>
                </a:lnTo>
                <a:lnTo>
                  <a:pt x="221" y="67"/>
                </a:lnTo>
                <a:lnTo>
                  <a:pt x="224" y="67"/>
                </a:lnTo>
                <a:lnTo>
                  <a:pt x="227" y="67"/>
                </a:lnTo>
                <a:lnTo>
                  <a:pt x="230" y="67"/>
                </a:lnTo>
                <a:lnTo>
                  <a:pt x="233" y="67"/>
                </a:lnTo>
                <a:lnTo>
                  <a:pt x="236" y="67"/>
                </a:lnTo>
                <a:lnTo>
                  <a:pt x="239" y="67"/>
                </a:lnTo>
                <a:lnTo>
                  <a:pt x="242" y="67"/>
                </a:lnTo>
                <a:lnTo>
                  <a:pt x="245" y="67"/>
                </a:lnTo>
                <a:lnTo>
                  <a:pt x="248" y="67"/>
                </a:lnTo>
                <a:lnTo>
                  <a:pt x="251" y="67"/>
                </a:lnTo>
                <a:lnTo>
                  <a:pt x="255" y="67"/>
                </a:lnTo>
                <a:lnTo>
                  <a:pt x="258" y="67"/>
                </a:lnTo>
                <a:lnTo>
                  <a:pt x="261" y="67"/>
                </a:lnTo>
                <a:lnTo>
                  <a:pt x="264" y="67"/>
                </a:lnTo>
                <a:lnTo>
                  <a:pt x="267" y="67"/>
                </a:lnTo>
                <a:lnTo>
                  <a:pt x="270" y="67"/>
                </a:lnTo>
                <a:lnTo>
                  <a:pt x="273" y="67"/>
                </a:lnTo>
                <a:lnTo>
                  <a:pt x="276" y="67"/>
                </a:lnTo>
                <a:lnTo>
                  <a:pt x="279" y="67"/>
                </a:lnTo>
                <a:lnTo>
                  <a:pt x="281" y="67"/>
                </a:lnTo>
                <a:lnTo>
                  <a:pt x="284" y="67"/>
                </a:lnTo>
                <a:lnTo>
                  <a:pt x="287" y="67"/>
                </a:lnTo>
                <a:lnTo>
                  <a:pt x="290" y="67"/>
                </a:lnTo>
                <a:lnTo>
                  <a:pt x="293" y="67"/>
                </a:lnTo>
                <a:lnTo>
                  <a:pt x="296" y="67"/>
                </a:lnTo>
                <a:lnTo>
                  <a:pt x="299" y="67"/>
                </a:lnTo>
                <a:lnTo>
                  <a:pt x="303" y="67"/>
                </a:lnTo>
                <a:lnTo>
                  <a:pt x="306" y="67"/>
                </a:lnTo>
                <a:lnTo>
                  <a:pt x="309" y="67"/>
                </a:lnTo>
                <a:lnTo>
                  <a:pt x="312" y="67"/>
                </a:lnTo>
                <a:lnTo>
                  <a:pt x="315" y="67"/>
                </a:lnTo>
                <a:lnTo>
                  <a:pt x="318" y="67"/>
                </a:lnTo>
                <a:lnTo>
                  <a:pt x="321" y="67"/>
                </a:lnTo>
                <a:lnTo>
                  <a:pt x="324" y="67"/>
                </a:lnTo>
                <a:lnTo>
                  <a:pt x="327" y="67"/>
                </a:lnTo>
                <a:lnTo>
                  <a:pt x="330" y="67"/>
                </a:lnTo>
                <a:lnTo>
                  <a:pt x="333" y="67"/>
                </a:lnTo>
                <a:lnTo>
                  <a:pt x="336" y="67"/>
                </a:lnTo>
                <a:lnTo>
                  <a:pt x="339" y="67"/>
                </a:lnTo>
                <a:lnTo>
                  <a:pt x="342" y="67"/>
                </a:lnTo>
                <a:lnTo>
                  <a:pt x="345" y="67"/>
                </a:lnTo>
                <a:lnTo>
                  <a:pt x="348" y="67"/>
                </a:lnTo>
                <a:lnTo>
                  <a:pt x="351" y="67"/>
                </a:lnTo>
                <a:lnTo>
                  <a:pt x="354" y="67"/>
                </a:lnTo>
                <a:lnTo>
                  <a:pt x="357" y="67"/>
                </a:lnTo>
                <a:lnTo>
                  <a:pt x="360" y="67"/>
                </a:lnTo>
                <a:lnTo>
                  <a:pt x="364" y="67"/>
                </a:lnTo>
                <a:lnTo>
                  <a:pt x="366" y="67"/>
                </a:lnTo>
                <a:lnTo>
                  <a:pt x="370" y="67"/>
                </a:lnTo>
                <a:lnTo>
                  <a:pt x="373" y="67"/>
                </a:lnTo>
                <a:lnTo>
                  <a:pt x="375" y="67"/>
                </a:lnTo>
                <a:lnTo>
                  <a:pt x="378" y="67"/>
                </a:lnTo>
                <a:lnTo>
                  <a:pt x="381" y="67"/>
                </a:lnTo>
                <a:lnTo>
                  <a:pt x="384" y="67"/>
                </a:lnTo>
                <a:lnTo>
                  <a:pt x="387" y="67"/>
                </a:lnTo>
                <a:lnTo>
                  <a:pt x="390" y="67"/>
                </a:lnTo>
                <a:lnTo>
                  <a:pt x="393" y="67"/>
                </a:lnTo>
                <a:lnTo>
                  <a:pt x="396" y="67"/>
                </a:lnTo>
                <a:lnTo>
                  <a:pt x="399" y="67"/>
                </a:lnTo>
                <a:lnTo>
                  <a:pt x="402" y="67"/>
                </a:lnTo>
                <a:lnTo>
                  <a:pt x="405" y="67"/>
                </a:lnTo>
                <a:lnTo>
                  <a:pt x="408" y="67"/>
                </a:lnTo>
                <a:lnTo>
                  <a:pt x="411" y="67"/>
                </a:lnTo>
                <a:lnTo>
                  <a:pt x="414" y="67"/>
                </a:lnTo>
                <a:lnTo>
                  <a:pt x="417" y="67"/>
                </a:lnTo>
                <a:lnTo>
                  <a:pt x="421" y="67"/>
                </a:lnTo>
                <a:lnTo>
                  <a:pt x="424" y="67"/>
                </a:lnTo>
                <a:lnTo>
                  <a:pt x="427" y="67"/>
                </a:lnTo>
                <a:lnTo>
                  <a:pt x="430" y="67"/>
                </a:lnTo>
                <a:lnTo>
                  <a:pt x="433" y="67"/>
                </a:lnTo>
                <a:lnTo>
                  <a:pt x="436" y="67"/>
                </a:lnTo>
                <a:lnTo>
                  <a:pt x="439" y="67"/>
                </a:lnTo>
                <a:lnTo>
                  <a:pt x="442" y="67"/>
                </a:lnTo>
                <a:lnTo>
                  <a:pt x="445" y="67"/>
                </a:lnTo>
                <a:lnTo>
                  <a:pt x="448" y="67"/>
                </a:lnTo>
                <a:lnTo>
                  <a:pt x="451" y="67"/>
                </a:lnTo>
                <a:lnTo>
                  <a:pt x="454" y="67"/>
                </a:lnTo>
                <a:lnTo>
                  <a:pt x="457" y="67"/>
                </a:lnTo>
                <a:lnTo>
                  <a:pt x="460" y="67"/>
                </a:lnTo>
                <a:lnTo>
                  <a:pt x="463" y="67"/>
                </a:lnTo>
                <a:lnTo>
                  <a:pt x="466" y="67"/>
                </a:lnTo>
                <a:lnTo>
                  <a:pt x="469" y="67"/>
                </a:lnTo>
                <a:lnTo>
                  <a:pt x="472" y="67"/>
                </a:lnTo>
                <a:lnTo>
                  <a:pt x="475" y="67"/>
                </a:lnTo>
                <a:lnTo>
                  <a:pt x="478" y="67"/>
                </a:lnTo>
                <a:lnTo>
                  <a:pt x="481" y="67"/>
                </a:lnTo>
                <a:lnTo>
                  <a:pt x="484" y="67"/>
                </a:lnTo>
                <a:lnTo>
                  <a:pt x="487" y="67"/>
                </a:lnTo>
                <a:lnTo>
                  <a:pt x="490" y="67"/>
                </a:lnTo>
                <a:lnTo>
                  <a:pt x="493" y="67"/>
                </a:lnTo>
                <a:lnTo>
                  <a:pt x="496" y="67"/>
                </a:lnTo>
                <a:lnTo>
                  <a:pt x="499" y="67"/>
                </a:lnTo>
                <a:lnTo>
                  <a:pt x="502" y="67"/>
                </a:lnTo>
                <a:lnTo>
                  <a:pt x="505" y="67"/>
                </a:lnTo>
                <a:lnTo>
                  <a:pt x="508" y="67"/>
                </a:lnTo>
                <a:lnTo>
                  <a:pt x="511" y="67"/>
                </a:lnTo>
                <a:lnTo>
                  <a:pt x="514" y="67"/>
                </a:lnTo>
                <a:lnTo>
                  <a:pt x="517" y="67"/>
                </a:lnTo>
                <a:lnTo>
                  <a:pt x="520" y="67"/>
                </a:lnTo>
                <a:lnTo>
                  <a:pt x="523" y="67"/>
                </a:lnTo>
                <a:lnTo>
                  <a:pt x="526" y="67"/>
                </a:lnTo>
                <a:lnTo>
                  <a:pt x="530" y="67"/>
                </a:lnTo>
                <a:lnTo>
                  <a:pt x="532" y="67"/>
                </a:lnTo>
                <a:lnTo>
                  <a:pt x="536" y="67"/>
                </a:lnTo>
                <a:lnTo>
                  <a:pt x="539" y="67"/>
                </a:lnTo>
                <a:lnTo>
                  <a:pt x="542" y="67"/>
                </a:lnTo>
                <a:lnTo>
                  <a:pt x="545" y="67"/>
                </a:lnTo>
                <a:lnTo>
                  <a:pt x="548" y="67"/>
                </a:lnTo>
                <a:lnTo>
                  <a:pt x="551" y="67"/>
                </a:lnTo>
                <a:lnTo>
                  <a:pt x="554" y="67"/>
                </a:lnTo>
                <a:lnTo>
                  <a:pt x="557" y="67"/>
                </a:lnTo>
                <a:lnTo>
                  <a:pt x="560" y="67"/>
                </a:lnTo>
                <a:lnTo>
                  <a:pt x="563" y="67"/>
                </a:lnTo>
                <a:lnTo>
                  <a:pt x="565" y="67"/>
                </a:lnTo>
                <a:lnTo>
                  <a:pt x="568" y="67"/>
                </a:lnTo>
                <a:lnTo>
                  <a:pt x="571" y="67"/>
                </a:lnTo>
                <a:lnTo>
                  <a:pt x="574" y="67"/>
                </a:lnTo>
                <a:lnTo>
                  <a:pt x="578" y="67"/>
                </a:lnTo>
                <a:lnTo>
                  <a:pt x="580" y="67"/>
                </a:lnTo>
                <a:lnTo>
                  <a:pt x="584" y="67"/>
                </a:lnTo>
                <a:lnTo>
                  <a:pt x="587" y="67"/>
                </a:lnTo>
                <a:lnTo>
                  <a:pt x="590" y="67"/>
                </a:lnTo>
                <a:lnTo>
                  <a:pt x="593" y="67"/>
                </a:lnTo>
                <a:lnTo>
                  <a:pt x="596" y="67"/>
                </a:lnTo>
                <a:lnTo>
                  <a:pt x="599" y="67"/>
                </a:lnTo>
                <a:lnTo>
                  <a:pt x="602" y="67"/>
                </a:lnTo>
                <a:lnTo>
                  <a:pt x="605" y="67"/>
                </a:lnTo>
                <a:lnTo>
                  <a:pt x="608" y="67"/>
                </a:lnTo>
                <a:lnTo>
                  <a:pt x="611" y="67"/>
                </a:lnTo>
                <a:lnTo>
                  <a:pt x="614" y="67"/>
                </a:lnTo>
                <a:lnTo>
                  <a:pt x="617" y="67"/>
                </a:lnTo>
                <a:lnTo>
                  <a:pt x="620" y="67"/>
                </a:lnTo>
                <a:lnTo>
                  <a:pt x="623" y="67"/>
                </a:lnTo>
                <a:lnTo>
                  <a:pt x="626" y="67"/>
                </a:lnTo>
                <a:lnTo>
                  <a:pt x="629" y="67"/>
                </a:lnTo>
                <a:lnTo>
                  <a:pt x="632" y="67"/>
                </a:lnTo>
                <a:lnTo>
                  <a:pt x="635" y="67"/>
                </a:lnTo>
                <a:lnTo>
                  <a:pt x="638" y="67"/>
                </a:lnTo>
                <a:lnTo>
                  <a:pt x="641" y="67"/>
                </a:lnTo>
                <a:lnTo>
                  <a:pt x="645" y="67"/>
                </a:lnTo>
                <a:lnTo>
                  <a:pt x="648" y="67"/>
                </a:lnTo>
                <a:lnTo>
                  <a:pt x="651" y="67"/>
                </a:lnTo>
                <a:lnTo>
                  <a:pt x="654" y="67"/>
                </a:lnTo>
                <a:lnTo>
                  <a:pt x="657" y="67"/>
                </a:lnTo>
                <a:lnTo>
                  <a:pt x="660" y="67"/>
                </a:lnTo>
                <a:lnTo>
                  <a:pt x="663" y="67"/>
                </a:lnTo>
                <a:lnTo>
                  <a:pt x="666" y="67"/>
                </a:lnTo>
                <a:lnTo>
                  <a:pt x="669" y="67"/>
                </a:lnTo>
                <a:lnTo>
                  <a:pt x="672" y="67"/>
                </a:lnTo>
                <a:lnTo>
                  <a:pt x="675" y="67"/>
                </a:lnTo>
                <a:lnTo>
                  <a:pt x="678" y="67"/>
                </a:lnTo>
                <a:lnTo>
                  <a:pt x="681" y="67"/>
                </a:lnTo>
                <a:lnTo>
                  <a:pt x="683" y="67"/>
                </a:lnTo>
                <a:lnTo>
                  <a:pt x="686" y="67"/>
                </a:lnTo>
                <a:lnTo>
                  <a:pt x="689" y="67"/>
                </a:lnTo>
                <a:lnTo>
                  <a:pt x="693" y="67"/>
                </a:lnTo>
                <a:lnTo>
                  <a:pt x="696" y="67"/>
                </a:lnTo>
                <a:lnTo>
                  <a:pt x="699" y="67"/>
                </a:lnTo>
                <a:lnTo>
                  <a:pt x="702" y="67"/>
                </a:lnTo>
                <a:lnTo>
                  <a:pt x="705" y="67"/>
                </a:lnTo>
                <a:lnTo>
                  <a:pt x="708" y="67"/>
                </a:lnTo>
                <a:lnTo>
                  <a:pt x="711" y="67"/>
                </a:lnTo>
                <a:lnTo>
                  <a:pt x="714" y="67"/>
                </a:lnTo>
                <a:lnTo>
                  <a:pt x="717" y="67"/>
                </a:lnTo>
                <a:lnTo>
                  <a:pt x="720" y="67"/>
                </a:lnTo>
                <a:lnTo>
                  <a:pt x="723" y="67"/>
                </a:lnTo>
                <a:lnTo>
                  <a:pt x="726" y="67"/>
                </a:lnTo>
                <a:lnTo>
                  <a:pt x="729" y="67"/>
                </a:lnTo>
                <a:lnTo>
                  <a:pt x="732" y="67"/>
                </a:lnTo>
                <a:lnTo>
                  <a:pt x="735" y="67"/>
                </a:lnTo>
                <a:lnTo>
                  <a:pt x="738" y="67"/>
                </a:lnTo>
                <a:lnTo>
                  <a:pt x="741" y="67"/>
                </a:lnTo>
                <a:lnTo>
                  <a:pt x="744" y="67"/>
                </a:lnTo>
                <a:lnTo>
                  <a:pt x="747" y="67"/>
                </a:lnTo>
                <a:lnTo>
                  <a:pt x="750" y="67"/>
                </a:lnTo>
                <a:lnTo>
                  <a:pt x="754" y="67"/>
                </a:lnTo>
                <a:lnTo>
                  <a:pt x="756" y="67"/>
                </a:lnTo>
                <a:lnTo>
                  <a:pt x="760" y="67"/>
                </a:lnTo>
                <a:lnTo>
                  <a:pt x="763" y="67"/>
                </a:lnTo>
                <a:lnTo>
                  <a:pt x="766" y="67"/>
                </a:lnTo>
                <a:lnTo>
                  <a:pt x="769" y="67"/>
                </a:lnTo>
                <a:lnTo>
                  <a:pt x="772" y="67"/>
                </a:lnTo>
                <a:lnTo>
                  <a:pt x="775" y="67"/>
                </a:lnTo>
                <a:lnTo>
                  <a:pt x="777" y="67"/>
                </a:lnTo>
                <a:lnTo>
                  <a:pt x="780" y="67"/>
                </a:lnTo>
                <a:lnTo>
                  <a:pt x="783" y="67"/>
                </a:lnTo>
                <a:lnTo>
                  <a:pt x="786" y="67"/>
                </a:lnTo>
                <a:lnTo>
                  <a:pt x="789" y="67"/>
                </a:lnTo>
                <a:lnTo>
                  <a:pt x="792" y="67"/>
                </a:lnTo>
                <a:lnTo>
                  <a:pt x="795" y="67"/>
                </a:lnTo>
                <a:lnTo>
                  <a:pt x="798" y="67"/>
                </a:lnTo>
                <a:lnTo>
                  <a:pt x="802" y="67"/>
                </a:lnTo>
                <a:lnTo>
                  <a:pt x="804" y="67"/>
                </a:lnTo>
                <a:lnTo>
                  <a:pt x="808" y="67"/>
                </a:lnTo>
                <a:lnTo>
                  <a:pt x="811" y="67"/>
                </a:lnTo>
                <a:lnTo>
                  <a:pt x="814" y="67"/>
                </a:lnTo>
                <a:lnTo>
                  <a:pt x="817" y="67"/>
                </a:lnTo>
                <a:lnTo>
                  <a:pt x="820" y="67"/>
                </a:lnTo>
                <a:lnTo>
                  <a:pt x="823" y="67"/>
                </a:lnTo>
                <a:lnTo>
                  <a:pt x="826" y="67"/>
                </a:lnTo>
                <a:lnTo>
                  <a:pt x="829" y="67"/>
                </a:lnTo>
                <a:lnTo>
                  <a:pt x="832" y="67"/>
                </a:lnTo>
                <a:lnTo>
                  <a:pt x="835" y="67"/>
                </a:lnTo>
                <a:lnTo>
                  <a:pt x="838" y="67"/>
                </a:lnTo>
                <a:lnTo>
                  <a:pt x="841" y="67"/>
                </a:lnTo>
                <a:lnTo>
                  <a:pt x="844" y="67"/>
                </a:lnTo>
                <a:lnTo>
                  <a:pt x="847" y="67"/>
                </a:lnTo>
                <a:lnTo>
                  <a:pt x="850" y="67"/>
                </a:lnTo>
                <a:lnTo>
                  <a:pt x="853" y="67"/>
                </a:lnTo>
                <a:lnTo>
                  <a:pt x="856" y="67"/>
                </a:lnTo>
                <a:lnTo>
                  <a:pt x="859" y="67"/>
                </a:lnTo>
                <a:lnTo>
                  <a:pt x="862" y="67"/>
                </a:lnTo>
                <a:lnTo>
                  <a:pt x="865" y="67"/>
                </a:lnTo>
                <a:lnTo>
                  <a:pt x="869" y="67"/>
                </a:lnTo>
                <a:lnTo>
                  <a:pt x="871" y="67"/>
                </a:lnTo>
                <a:lnTo>
                  <a:pt x="874" y="67"/>
                </a:lnTo>
                <a:lnTo>
                  <a:pt x="877" y="67"/>
                </a:lnTo>
                <a:lnTo>
                  <a:pt x="880" y="67"/>
                </a:lnTo>
                <a:lnTo>
                  <a:pt x="883" y="67"/>
                </a:lnTo>
                <a:lnTo>
                  <a:pt x="886" y="67"/>
                </a:lnTo>
                <a:lnTo>
                  <a:pt x="889" y="67"/>
                </a:lnTo>
                <a:lnTo>
                  <a:pt x="892" y="67"/>
                </a:lnTo>
                <a:lnTo>
                  <a:pt x="895" y="67"/>
                </a:lnTo>
                <a:lnTo>
                  <a:pt x="898" y="67"/>
                </a:lnTo>
                <a:lnTo>
                  <a:pt x="901" y="67"/>
                </a:lnTo>
                <a:lnTo>
                  <a:pt x="904" y="67"/>
                </a:lnTo>
                <a:lnTo>
                  <a:pt x="907" y="67"/>
                </a:lnTo>
                <a:lnTo>
                  <a:pt x="910" y="67"/>
                </a:lnTo>
                <a:lnTo>
                  <a:pt x="913" y="67"/>
                </a:lnTo>
                <a:lnTo>
                  <a:pt x="917" y="67"/>
                </a:lnTo>
                <a:lnTo>
                  <a:pt x="920" y="67"/>
                </a:lnTo>
                <a:lnTo>
                  <a:pt x="923" y="67"/>
                </a:lnTo>
                <a:lnTo>
                  <a:pt x="926" y="67"/>
                </a:lnTo>
                <a:lnTo>
                  <a:pt x="929" y="67"/>
                </a:lnTo>
                <a:lnTo>
                  <a:pt x="932" y="67"/>
                </a:lnTo>
                <a:lnTo>
                  <a:pt x="935" y="67"/>
                </a:lnTo>
                <a:lnTo>
                  <a:pt x="938" y="67"/>
                </a:lnTo>
                <a:lnTo>
                  <a:pt x="941" y="67"/>
                </a:lnTo>
                <a:lnTo>
                  <a:pt x="944" y="67"/>
                </a:lnTo>
                <a:lnTo>
                  <a:pt x="947" y="67"/>
                </a:lnTo>
                <a:lnTo>
                  <a:pt x="950" y="67"/>
                </a:lnTo>
                <a:lnTo>
                  <a:pt x="953" y="67"/>
                </a:lnTo>
                <a:lnTo>
                  <a:pt x="956" y="67"/>
                </a:lnTo>
                <a:lnTo>
                  <a:pt x="959" y="67"/>
                </a:lnTo>
                <a:lnTo>
                  <a:pt x="962" y="67"/>
                </a:lnTo>
                <a:lnTo>
                  <a:pt x="965" y="67"/>
                </a:lnTo>
                <a:lnTo>
                  <a:pt x="968" y="67"/>
                </a:lnTo>
                <a:lnTo>
                  <a:pt x="970" y="67"/>
                </a:lnTo>
                <a:lnTo>
                  <a:pt x="974" y="67"/>
                </a:lnTo>
                <a:lnTo>
                  <a:pt x="977" y="67"/>
                </a:lnTo>
                <a:lnTo>
                  <a:pt x="980" y="67"/>
                </a:lnTo>
                <a:lnTo>
                  <a:pt x="983" y="67"/>
                </a:lnTo>
                <a:lnTo>
                  <a:pt x="986" y="67"/>
                </a:lnTo>
                <a:lnTo>
                  <a:pt x="989" y="67"/>
                </a:lnTo>
                <a:lnTo>
                  <a:pt x="992" y="67"/>
                </a:lnTo>
                <a:lnTo>
                  <a:pt x="995" y="67"/>
                </a:lnTo>
                <a:lnTo>
                  <a:pt x="998" y="67"/>
                </a:lnTo>
                <a:lnTo>
                  <a:pt x="1001" y="67"/>
                </a:lnTo>
                <a:lnTo>
                  <a:pt x="1004" y="67"/>
                </a:lnTo>
                <a:lnTo>
                  <a:pt x="1007" y="67"/>
                </a:lnTo>
                <a:lnTo>
                  <a:pt x="1010" y="67"/>
                </a:lnTo>
                <a:lnTo>
                  <a:pt x="1013" y="67"/>
                </a:lnTo>
                <a:lnTo>
                  <a:pt x="1016" y="67"/>
                </a:lnTo>
                <a:lnTo>
                  <a:pt x="1019" y="67"/>
                </a:lnTo>
                <a:lnTo>
                  <a:pt x="1022" y="67"/>
                </a:lnTo>
                <a:lnTo>
                  <a:pt x="1025" y="67"/>
                </a:lnTo>
                <a:lnTo>
                  <a:pt x="1028" y="67"/>
                </a:lnTo>
                <a:lnTo>
                  <a:pt x="1031" y="67"/>
                </a:lnTo>
                <a:lnTo>
                  <a:pt x="1035" y="67"/>
                </a:lnTo>
                <a:lnTo>
                  <a:pt x="1038" y="67"/>
                </a:lnTo>
                <a:lnTo>
                  <a:pt x="1041" y="67"/>
                </a:lnTo>
                <a:lnTo>
                  <a:pt x="1044" y="67"/>
                </a:lnTo>
                <a:lnTo>
                  <a:pt x="1047" y="67"/>
                </a:lnTo>
                <a:lnTo>
                  <a:pt x="1050" y="67"/>
                </a:lnTo>
                <a:lnTo>
                  <a:pt x="1053" y="67"/>
                </a:lnTo>
                <a:lnTo>
                  <a:pt x="1056" y="67"/>
                </a:lnTo>
                <a:lnTo>
                  <a:pt x="1059" y="67"/>
                </a:lnTo>
                <a:lnTo>
                  <a:pt x="1061" y="67"/>
                </a:lnTo>
                <a:lnTo>
                  <a:pt x="1064" y="67"/>
                </a:lnTo>
                <a:lnTo>
                  <a:pt x="1067" y="67"/>
                </a:lnTo>
                <a:lnTo>
                  <a:pt x="1070" y="67"/>
                </a:lnTo>
                <a:lnTo>
                  <a:pt x="1073" y="67"/>
                </a:lnTo>
                <a:lnTo>
                  <a:pt x="1077" y="67"/>
                </a:lnTo>
                <a:lnTo>
                  <a:pt x="1079" y="67"/>
                </a:lnTo>
                <a:lnTo>
                  <a:pt x="1083" y="67"/>
                </a:lnTo>
                <a:lnTo>
                  <a:pt x="1086" y="67"/>
                </a:lnTo>
                <a:lnTo>
                  <a:pt x="1089" y="67"/>
                </a:lnTo>
                <a:lnTo>
                  <a:pt x="1092" y="67"/>
                </a:lnTo>
                <a:lnTo>
                  <a:pt x="1095" y="67"/>
                </a:lnTo>
                <a:lnTo>
                  <a:pt x="1098" y="67"/>
                </a:lnTo>
                <a:lnTo>
                  <a:pt x="1101" y="67"/>
                </a:lnTo>
                <a:lnTo>
                  <a:pt x="1104" y="67"/>
                </a:lnTo>
                <a:lnTo>
                  <a:pt x="1107" y="67"/>
                </a:lnTo>
                <a:lnTo>
                  <a:pt x="1110" y="67"/>
                </a:lnTo>
                <a:lnTo>
                  <a:pt x="1113" y="67"/>
                </a:lnTo>
                <a:lnTo>
                  <a:pt x="1116" y="67"/>
                </a:lnTo>
                <a:lnTo>
                  <a:pt x="1119" y="67"/>
                </a:lnTo>
                <a:lnTo>
                  <a:pt x="1122" y="67"/>
                </a:lnTo>
                <a:lnTo>
                  <a:pt x="1125" y="67"/>
                </a:lnTo>
                <a:lnTo>
                  <a:pt x="1128" y="67"/>
                </a:lnTo>
                <a:lnTo>
                  <a:pt x="1131" y="67"/>
                </a:lnTo>
                <a:lnTo>
                  <a:pt x="1134" y="67"/>
                </a:lnTo>
                <a:lnTo>
                  <a:pt x="1137" y="67"/>
                </a:lnTo>
                <a:lnTo>
                  <a:pt x="1140" y="67"/>
                </a:lnTo>
                <a:lnTo>
                  <a:pt x="1144" y="67"/>
                </a:lnTo>
                <a:lnTo>
                  <a:pt x="1146" y="67"/>
                </a:lnTo>
                <a:lnTo>
                  <a:pt x="1150" y="67"/>
                </a:lnTo>
                <a:lnTo>
                  <a:pt x="1153" y="67"/>
                </a:lnTo>
                <a:lnTo>
                  <a:pt x="1155" y="67"/>
                </a:lnTo>
                <a:lnTo>
                  <a:pt x="1158" y="67"/>
                </a:lnTo>
                <a:lnTo>
                  <a:pt x="1161" y="67"/>
                </a:lnTo>
                <a:lnTo>
                  <a:pt x="1164" y="67"/>
                </a:lnTo>
                <a:lnTo>
                  <a:pt x="1167" y="67"/>
                </a:lnTo>
                <a:lnTo>
                  <a:pt x="1170" y="67"/>
                </a:lnTo>
                <a:lnTo>
                  <a:pt x="1173" y="67"/>
                </a:lnTo>
                <a:lnTo>
                  <a:pt x="1176" y="67"/>
                </a:lnTo>
                <a:lnTo>
                  <a:pt x="1179" y="67"/>
                </a:lnTo>
                <a:lnTo>
                  <a:pt x="1182" y="67"/>
                </a:lnTo>
                <a:lnTo>
                  <a:pt x="1185" y="67"/>
                </a:lnTo>
                <a:lnTo>
                  <a:pt x="1188" y="67"/>
                </a:lnTo>
                <a:lnTo>
                  <a:pt x="1192" y="67"/>
                </a:lnTo>
                <a:lnTo>
                  <a:pt x="1195" y="67"/>
                </a:lnTo>
                <a:lnTo>
                  <a:pt x="1198" y="67"/>
                </a:lnTo>
                <a:lnTo>
                  <a:pt x="1201" y="67"/>
                </a:lnTo>
                <a:lnTo>
                  <a:pt x="1204" y="67"/>
                </a:lnTo>
                <a:lnTo>
                  <a:pt x="1207" y="67"/>
                </a:lnTo>
                <a:lnTo>
                  <a:pt x="1210" y="67"/>
                </a:lnTo>
                <a:lnTo>
                  <a:pt x="1213" y="67"/>
                </a:lnTo>
                <a:lnTo>
                  <a:pt x="1216" y="67"/>
                </a:lnTo>
                <a:lnTo>
                  <a:pt x="1219" y="67"/>
                </a:lnTo>
                <a:lnTo>
                  <a:pt x="1222" y="67"/>
                </a:lnTo>
                <a:lnTo>
                  <a:pt x="1225" y="67"/>
                </a:lnTo>
                <a:lnTo>
                  <a:pt x="1228" y="67"/>
                </a:lnTo>
                <a:lnTo>
                  <a:pt x="1231" y="67"/>
                </a:lnTo>
                <a:lnTo>
                  <a:pt x="1234" y="67"/>
                </a:lnTo>
                <a:lnTo>
                  <a:pt x="1237" y="67"/>
                </a:lnTo>
                <a:lnTo>
                  <a:pt x="1240" y="67"/>
                </a:lnTo>
                <a:lnTo>
                  <a:pt x="1243" y="67"/>
                </a:lnTo>
                <a:lnTo>
                  <a:pt x="1246" y="67"/>
                </a:lnTo>
                <a:lnTo>
                  <a:pt x="1249" y="67"/>
                </a:lnTo>
                <a:lnTo>
                  <a:pt x="1252" y="67"/>
                </a:lnTo>
                <a:lnTo>
                  <a:pt x="1255" y="67"/>
                </a:lnTo>
                <a:lnTo>
                  <a:pt x="1258" y="67"/>
                </a:lnTo>
                <a:lnTo>
                  <a:pt x="1261" y="67"/>
                </a:lnTo>
                <a:lnTo>
                  <a:pt x="1264" y="67"/>
                </a:lnTo>
                <a:lnTo>
                  <a:pt x="1267" y="67"/>
                </a:lnTo>
                <a:lnTo>
                  <a:pt x="1270" y="67"/>
                </a:lnTo>
                <a:lnTo>
                  <a:pt x="1273" y="67"/>
                </a:lnTo>
                <a:lnTo>
                  <a:pt x="1276" y="67"/>
                </a:lnTo>
                <a:lnTo>
                  <a:pt x="1279" y="67"/>
                </a:lnTo>
                <a:lnTo>
                  <a:pt x="1282" y="67"/>
                </a:lnTo>
                <a:lnTo>
                  <a:pt x="1285" y="67"/>
                </a:lnTo>
                <a:lnTo>
                  <a:pt x="1288" y="67"/>
                </a:lnTo>
                <a:lnTo>
                  <a:pt x="1291" y="67"/>
                </a:lnTo>
                <a:lnTo>
                  <a:pt x="1294" y="67"/>
                </a:lnTo>
                <a:lnTo>
                  <a:pt x="1297" y="67"/>
                </a:lnTo>
                <a:lnTo>
                  <a:pt x="1301" y="67"/>
                </a:lnTo>
                <a:lnTo>
                  <a:pt x="1303" y="67"/>
                </a:lnTo>
                <a:lnTo>
                  <a:pt x="1307" y="67"/>
                </a:lnTo>
                <a:lnTo>
                  <a:pt x="1310" y="67"/>
                </a:lnTo>
                <a:lnTo>
                  <a:pt x="1313" y="67"/>
                </a:lnTo>
                <a:lnTo>
                  <a:pt x="1316" y="67"/>
                </a:lnTo>
                <a:lnTo>
                  <a:pt x="1319" y="67"/>
                </a:lnTo>
                <a:lnTo>
                  <a:pt x="1322" y="67"/>
                </a:lnTo>
                <a:lnTo>
                  <a:pt x="1325" y="67"/>
                </a:lnTo>
                <a:lnTo>
                  <a:pt x="1328" y="67"/>
                </a:lnTo>
                <a:lnTo>
                  <a:pt x="1331" y="67"/>
                </a:lnTo>
                <a:lnTo>
                  <a:pt x="1334" y="67"/>
                </a:lnTo>
                <a:lnTo>
                  <a:pt x="1337" y="67"/>
                </a:lnTo>
                <a:lnTo>
                  <a:pt x="1340" y="67"/>
                </a:lnTo>
                <a:lnTo>
                  <a:pt x="1343" y="67"/>
                </a:lnTo>
                <a:lnTo>
                  <a:pt x="1345" y="67"/>
                </a:lnTo>
                <a:lnTo>
                  <a:pt x="1349" y="67"/>
                </a:lnTo>
                <a:lnTo>
                  <a:pt x="1351" y="67"/>
                </a:lnTo>
                <a:lnTo>
                  <a:pt x="1355" y="67"/>
                </a:lnTo>
                <a:lnTo>
                  <a:pt x="1358" y="67"/>
                </a:lnTo>
                <a:lnTo>
                  <a:pt x="1361" y="67"/>
                </a:lnTo>
                <a:lnTo>
                  <a:pt x="1364" y="67"/>
                </a:lnTo>
                <a:lnTo>
                  <a:pt x="1367" y="67"/>
                </a:lnTo>
                <a:lnTo>
                  <a:pt x="1370" y="67"/>
                </a:lnTo>
                <a:lnTo>
                  <a:pt x="1373" y="67"/>
                </a:lnTo>
                <a:lnTo>
                  <a:pt x="1376" y="67"/>
                </a:lnTo>
                <a:lnTo>
                  <a:pt x="1379" y="67"/>
                </a:lnTo>
                <a:lnTo>
                  <a:pt x="1382" y="67"/>
                </a:lnTo>
                <a:lnTo>
                  <a:pt x="1385" y="67"/>
                </a:lnTo>
                <a:lnTo>
                  <a:pt x="1388" y="67"/>
                </a:lnTo>
                <a:lnTo>
                  <a:pt x="1391" y="67"/>
                </a:lnTo>
                <a:lnTo>
                  <a:pt x="1394" y="67"/>
                </a:lnTo>
                <a:lnTo>
                  <a:pt x="1397" y="67"/>
                </a:lnTo>
                <a:lnTo>
                  <a:pt x="1400" y="67"/>
                </a:lnTo>
                <a:lnTo>
                  <a:pt x="1403" y="67"/>
                </a:lnTo>
                <a:lnTo>
                  <a:pt x="1406" y="67"/>
                </a:lnTo>
                <a:lnTo>
                  <a:pt x="1409" y="67"/>
                </a:lnTo>
                <a:lnTo>
                  <a:pt x="1412" y="67"/>
                </a:lnTo>
                <a:lnTo>
                  <a:pt x="1416" y="67"/>
                </a:lnTo>
                <a:lnTo>
                  <a:pt x="1419" y="67"/>
                </a:lnTo>
                <a:lnTo>
                  <a:pt x="1422" y="67"/>
                </a:lnTo>
                <a:lnTo>
                  <a:pt x="1425" y="67"/>
                </a:lnTo>
                <a:lnTo>
                  <a:pt x="1428" y="67"/>
                </a:lnTo>
                <a:lnTo>
                  <a:pt x="1431" y="67"/>
                </a:lnTo>
                <a:lnTo>
                  <a:pt x="1434" y="67"/>
                </a:lnTo>
                <a:lnTo>
                  <a:pt x="1437" y="67"/>
                </a:lnTo>
                <a:lnTo>
                  <a:pt x="1440" y="67"/>
                </a:lnTo>
                <a:lnTo>
                  <a:pt x="1443" y="67"/>
                </a:lnTo>
                <a:lnTo>
                  <a:pt x="1446" y="67"/>
                </a:lnTo>
                <a:lnTo>
                  <a:pt x="1449" y="67"/>
                </a:lnTo>
                <a:lnTo>
                  <a:pt x="1452" y="67"/>
                </a:lnTo>
                <a:lnTo>
                  <a:pt x="1455" y="67"/>
                </a:lnTo>
                <a:lnTo>
                  <a:pt x="1458" y="67"/>
                </a:lnTo>
                <a:lnTo>
                  <a:pt x="1461" y="67"/>
                </a:lnTo>
                <a:lnTo>
                  <a:pt x="1464" y="67"/>
                </a:lnTo>
                <a:lnTo>
                  <a:pt x="1467" y="67"/>
                </a:lnTo>
                <a:lnTo>
                  <a:pt x="1470" y="67"/>
                </a:lnTo>
                <a:lnTo>
                  <a:pt x="1473" y="67"/>
                </a:lnTo>
                <a:lnTo>
                  <a:pt x="1476" y="67"/>
                </a:lnTo>
                <a:lnTo>
                  <a:pt x="1479" y="67"/>
                </a:lnTo>
                <a:lnTo>
                  <a:pt x="1482" y="67"/>
                </a:lnTo>
                <a:lnTo>
                  <a:pt x="1485" y="67"/>
                </a:lnTo>
                <a:lnTo>
                  <a:pt x="1488" y="67"/>
                </a:lnTo>
                <a:lnTo>
                  <a:pt x="1491" y="67"/>
                </a:lnTo>
                <a:lnTo>
                  <a:pt x="1494" y="67"/>
                </a:lnTo>
                <a:lnTo>
                  <a:pt x="1497" y="67"/>
                </a:lnTo>
                <a:lnTo>
                  <a:pt x="1500" y="67"/>
                </a:lnTo>
                <a:lnTo>
                  <a:pt x="1503" y="67"/>
                </a:lnTo>
                <a:lnTo>
                  <a:pt x="1506" y="67"/>
                </a:lnTo>
                <a:lnTo>
                  <a:pt x="1509" y="67"/>
                </a:lnTo>
                <a:lnTo>
                  <a:pt x="1512" y="67"/>
                </a:lnTo>
                <a:lnTo>
                  <a:pt x="1515" y="67"/>
                </a:lnTo>
                <a:lnTo>
                  <a:pt x="1518" y="67"/>
                </a:lnTo>
                <a:lnTo>
                  <a:pt x="1521" y="67"/>
                </a:lnTo>
                <a:lnTo>
                  <a:pt x="1525" y="67"/>
                </a:lnTo>
                <a:lnTo>
                  <a:pt x="1527" y="67"/>
                </a:lnTo>
                <a:lnTo>
                  <a:pt x="1531" y="67"/>
                </a:lnTo>
                <a:lnTo>
                  <a:pt x="1534" y="67"/>
                </a:lnTo>
                <a:lnTo>
                  <a:pt x="1537" y="67"/>
                </a:lnTo>
                <a:lnTo>
                  <a:pt x="1540" y="67"/>
                </a:lnTo>
                <a:lnTo>
                  <a:pt x="1543" y="67"/>
                </a:lnTo>
                <a:lnTo>
                  <a:pt x="1546" y="67"/>
                </a:lnTo>
                <a:lnTo>
                  <a:pt x="1549" y="67"/>
                </a:lnTo>
                <a:lnTo>
                  <a:pt x="1552" y="67"/>
                </a:lnTo>
                <a:lnTo>
                  <a:pt x="1555" y="67"/>
                </a:lnTo>
                <a:lnTo>
                  <a:pt x="1557" y="67"/>
                </a:lnTo>
                <a:lnTo>
                  <a:pt x="1560" y="67"/>
                </a:lnTo>
                <a:lnTo>
                  <a:pt x="1563" y="67"/>
                </a:lnTo>
                <a:lnTo>
                  <a:pt x="1566" y="67"/>
                </a:lnTo>
                <a:lnTo>
                  <a:pt x="1569" y="67"/>
                </a:lnTo>
                <a:lnTo>
                  <a:pt x="1572" y="67"/>
                </a:lnTo>
                <a:lnTo>
                  <a:pt x="1575" y="67"/>
                </a:lnTo>
                <a:lnTo>
                  <a:pt x="1578" y="67"/>
                </a:lnTo>
                <a:lnTo>
                  <a:pt x="1582" y="67"/>
                </a:lnTo>
                <a:lnTo>
                  <a:pt x="1585" y="67"/>
                </a:lnTo>
                <a:lnTo>
                  <a:pt x="1588" y="67"/>
                </a:lnTo>
                <a:lnTo>
                  <a:pt x="1591" y="67"/>
                </a:lnTo>
                <a:lnTo>
                  <a:pt x="1594" y="67"/>
                </a:lnTo>
                <a:lnTo>
                  <a:pt x="1597" y="67"/>
                </a:lnTo>
                <a:lnTo>
                  <a:pt x="1600" y="67"/>
                </a:lnTo>
                <a:lnTo>
                  <a:pt x="1603" y="67"/>
                </a:lnTo>
                <a:lnTo>
                  <a:pt x="1606" y="67"/>
                </a:lnTo>
                <a:lnTo>
                  <a:pt x="1609" y="67"/>
                </a:lnTo>
                <a:lnTo>
                  <a:pt x="1612" y="67"/>
                </a:lnTo>
                <a:lnTo>
                  <a:pt x="1615" y="67"/>
                </a:lnTo>
                <a:lnTo>
                  <a:pt x="1618" y="67"/>
                </a:lnTo>
                <a:lnTo>
                  <a:pt x="1621" y="67"/>
                </a:lnTo>
                <a:lnTo>
                  <a:pt x="1624" y="67"/>
                </a:lnTo>
                <a:lnTo>
                  <a:pt x="1627" y="67"/>
                </a:lnTo>
                <a:lnTo>
                  <a:pt x="1630" y="67"/>
                </a:lnTo>
                <a:lnTo>
                  <a:pt x="1633" y="67"/>
                </a:lnTo>
                <a:lnTo>
                  <a:pt x="1636" y="67"/>
                </a:lnTo>
                <a:lnTo>
                  <a:pt x="1639" y="67"/>
                </a:lnTo>
                <a:lnTo>
                  <a:pt x="1643" y="67"/>
                </a:lnTo>
                <a:lnTo>
                  <a:pt x="1645" y="67"/>
                </a:lnTo>
                <a:lnTo>
                  <a:pt x="1649" y="67"/>
                </a:lnTo>
                <a:lnTo>
                  <a:pt x="1651" y="67"/>
                </a:lnTo>
                <a:lnTo>
                  <a:pt x="1654" y="67"/>
                </a:lnTo>
                <a:lnTo>
                  <a:pt x="1657" y="67"/>
                </a:lnTo>
                <a:lnTo>
                  <a:pt x="1660" y="67"/>
                </a:lnTo>
                <a:lnTo>
                  <a:pt x="1663" y="67"/>
                </a:lnTo>
                <a:lnTo>
                  <a:pt x="1666" y="67"/>
                </a:lnTo>
                <a:lnTo>
                  <a:pt x="1669" y="67"/>
                </a:lnTo>
                <a:lnTo>
                  <a:pt x="1672" y="67"/>
                </a:lnTo>
                <a:lnTo>
                  <a:pt x="1675" y="67"/>
                </a:lnTo>
                <a:lnTo>
                  <a:pt x="1678" y="67"/>
                </a:lnTo>
                <a:lnTo>
                  <a:pt x="1681" y="67"/>
                </a:lnTo>
                <a:lnTo>
                  <a:pt x="1684" y="67"/>
                </a:lnTo>
                <a:lnTo>
                  <a:pt x="1687" y="67"/>
                </a:lnTo>
                <a:lnTo>
                  <a:pt x="1691" y="67"/>
                </a:lnTo>
                <a:lnTo>
                  <a:pt x="1693" y="67"/>
                </a:lnTo>
                <a:lnTo>
                  <a:pt x="1697" y="67"/>
                </a:lnTo>
                <a:lnTo>
                  <a:pt x="1700" y="67"/>
                </a:lnTo>
                <a:lnTo>
                  <a:pt x="1703" y="67"/>
                </a:lnTo>
                <a:lnTo>
                  <a:pt x="1706" y="67"/>
                </a:lnTo>
                <a:lnTo>
                  <a:pt x="1709" y="67"/>
                </a:lnTo>
                <a:lnTo>
                  <a:pt x="1712" y="67"/>
                </a:lnTo>
                <a:lnTo>
                  <a:pt x="1715" y="67"/>
                </a:lnTo>
                <a:lnTo>
                  <a:pt x="1718" y="67"/>
                </a:lnTo>
                <a:lnTo>
                  <a:pt x="1721" y="67"/>
                </a:lnTo>
                <a:lnTo>
                  <a:pt x="1724" y="67"/>
                </a:lnTo>
                <a:lnTo>
                  <a:pt x="1727" y="67"/>
                </a:lnTo>
                <a:lnTo>
                  <a:pt x="1730" y="67"/>
                </a:lnTo>
                <a:lnTo>
                  <a:pt x="1733" y="67"/>
                </a:lnTo>
                <a:lnTo>
                  <a:pt x="1736" y="67"/>
                </a:lnTo>
                <a:lnTo>
                  <a:pt x="1739" y="67"/>
                </a:lnTo>
                <a:lnTo>
                  <a:pt x="1742" y="67"/>
                </a:lnTo>
                <a:lnTo>
                  <a:pt x="1745" y="67"/>
                </a:lnTo>
                <a:lnTo>
                  <a:pt x="1748" y="67"/>
                </a:lnTo>
                <a:lnTo>
                  <a:pt x="1751" y="67"/>
                </a:lnTo>
                <a:lnTo>
                  <a:pt x="1754" y="67"/>
                </a:lnTo>
                <a:lnTo>
                  <a:pt x="1757" y="67"/>
                </a:lnTo>
                <a:lnTo>
                  <a:pt x="1760" y="67"/>
                </a:lnTo>
                <a:lnTo>
                  <a:pt x="1763" y="67"/>
                </a:lnTo>
                <a:lnTo>
                  <a:pt x="1766" y="67"/>
                </a:lnTo>
                <a:lnTo>
                  <a:pt x="1769" y="67"/>
                </a:lnTo>
                <a:lnTo>
                  <a:pt x="1772" y="67"/>
                </a:lnTo>
                <a:lnTo>
                  <a:pt x="1775" y="67"/>
                </a:lnTo>
                <a:lnTo>
                  <a:pt x="1778" y="67"/>
                </a:lnTo>
                <a:lnTo>
                  <a:pt x="1781" y="67"/>
                </a:lnTo>
                <a:lnTo>
                  <a:pt x="1784" y="67"/>
                </a:lnTo>
                <a:lnTo>
                  <a:pt x="1787" y="67"/>
                </a:lnTo>
                <a:lnTo>
                  <a:pt x="1790" y="67"/>
                </a:lnTo>
                <a:lnTo>
                  <a:pt x="1793" y="67"/>
                </a:lnTo>
                <a:lnTo>
                  <a:pt x="1796" y="67"/>
                </a:lnTo>
                <a:lnTo>
                  <a:pt x="1799" y="67"/>
                </a:lnTo>
                <a:lnTo>
                  <a:pt x="1802" y="67"/>
                </a:lnTo>
                <a:lnTo>
                  <a:pt x="1806" y="67"/>
                </a:lnTo>
                <a:lnTo>
                  <a:pt x="1809" y="67"/>
                </a:lnTo>
                <a:lnTo>
                  <a:pt x="1812" y="67"/>
                </a:lnTo>
                <a:lnTo>
                  <a:pt x="1815" y="67"/>
                </a:lnTo>
                <a:lnTo>
                  <a:pt x="1818" y="67"/>
                </a:lnTo>
                <a:lnTo>
                  <a:pt x="1821" y="67"/>
                </a:lnTo>
                <a:lnTo>
                  <a:pt x="1824" y="67"/>
                </a:lnTo>
                <a:lnTo>
                  <a:pt x="1827" y="67"/>
                </a:lnTo>
                <a:lnTo>
                  <a:pt x="1830" y="67"/>
                </a:lnTo>
                <a:lnTo>
                  <a:pt x="1833" y="67"/>
                </a:lnTo>
                <a:lnTo>
                  <a:pt x="1836" y="67"/>
                </a:lnTo>
                <a:lnTo>
                  <a:pt x="1839" y="67"/>
                </a:lnTo>
                <a:lnTo>
                  <a:pt x="1841" y="67"/>
                </a:lnTo>
                <a:lnTo>
                  <a:pt x="1844" y="67"/>
                </a:lnTo>
                <a:lnTo>
                  <a:pt x="1847" y="67"/>
                </a:lnTo>
                <a:lnTo>
                  <a:pt x="1850" y="67"/>
                </a:lnTo>
                <a:lnTo>
                  <a:pt x="1854" y="67"/>
                </a:lnTo>
                <a:lnTo>
                  <a:pt x="1857" y="67"/>
                </a:lnTo>
                <a:lnTo>
                  <a:pt x="1860" y="67"/>
                </a:lnTo>
                <a:lnTo>
                  <a:pt x="1863" y="67"/>
                </a:lnTo>
                <a:lnTo>
                  <a:pt x="1866" y="67"/>
                </a:lnTo>
                <a:lnTo>
                  <a:pt x="1869" y="67"/>
                </a:lnTo>
                <a:lnTo>
                  <a:pt x="1872" y="67"/>
                </a:lnTo>
                <a:lnTo>
                  <a:pt x="1875" y="67"/>
                </a:lnTo>
                <a:lnTo>
                  <a:pt x="1878" y="67"/>
                </a:lnTo>
                <a:lnTo>
                  <a:pt x="1881" y="67"/>
                </a:lnTo>
                <a:lnTo>
                  <a:pt x="1884" y="67"/>
                </a:lnTo>
                <a:lnTo>
                  <a:pt x="1887" y="67"/>
                </a:lnTo>
                <a:lnTo>
                  <a:pt x="1890" y="67"/>
                </a:lnTo>
                <a:lnTo>
                  <a:pt x="1893" y="67"/>
                </a:lnTo>
                <a:lnTo>
                  <a:pt x="1896" y="67"/>
                </a:lnTo>
                <a:lnTo>
                  <a:pt x="1899" y="67"/>
                </a:lnTo>
                <a:lnTo>
                  <a:pt x="1902" y="67"/>
                </a:lnTo>
                <a:lnTo>
                  <a:pt x="1905" y="67"/>
                </a:lnTo>
                <a:lnTo>
                  <a:pt x="1908" y="67"/>
                </a:lnTo>
                <a:lnTo>
                  <a:pt x="1911" y="67"/>
                </a:lnTo>
                <a:lnTo>
                  <a:pt x="1915" y="67"/>
                </a:lnTo>
                <a:lnTo>
                  <a:pt x="1917" y="67"/>
                </a:lnTo>
                <a:lnTo>
                  <a:pt x="1921" y="67"/>
                </a:lnTo>
                <a:lnTo>
                  <a:pt x="1924" y="67"/>
                </a:lnTo>
                <a:lnTo>
                  <a:pt x="1927" y="67"/>
                </a:lnTo>
                <a:lnTo>
                  <a:pt x="1930" y="67"/>
                </a:lnTo>
                <a:lnTo>
                  <a:pt x="1933" y="67"/>
                </a:lnTo>
                <a:lnTo>
                  <a:pt x="1935" y="67"/>
                </a:lnTo>
                <a:lnTo>
                  <a:pt x="1938" y="67"/>
                </a:lnTo>
                <a:lnTo>
                  <a:pt x="1941" y="67"/>
                </a:lnTo>
                <a:lnTo>
                  <a:pt x="1944" y="67"/>
                </a:lnTo>
                <a:lnTo>
                  <a:pt x="1947" y="67"/>
                </a:lnTo>
                <a:lnTo>
                  <a:pt x="1950" y="67"/>
                </a:lnTo>
                <a:lnTo>
                  <a:pt x="1953" y="67"/>
                </a:lnTo>
                <a:lnTo>
                  <a:pt x="1956" y="67"/>
                </a:lnTo>
                <a:lnTo>
                  <a:pt x="1959" y="67"/>
                </a:lnTo>
                <a:lnTo>
                  <a:pt x="1963" y="67"/>
                </a:lnTo>
                <a:lnTo>
                  <a:pt x="1965" y="67"/>
                </a:lnTo>
                <a:lnTo>
                  <a:pt x="1969" y="67"/>
                </a:lnTo>
                <a:lnTo>
                  <a:pt x="1972" y="67"/>
                </a:lnTo>
                <a:lnTo>
                  <a:pt x="1975" y="67"/>
                </a:lnTo>
                <a:lnTo>
                  <a:pt x="1978" y="67"/>
                </a:lnTo>
                <a:lnTo>
                  <a:pt x="1981" y="67"/>
                </a:lnTo>
                <a:lnTo>
                  <a:pt x="1984" y="67"/>
                </a:lnTo>
                <a:lnTo>
                  <a:pt x="1987" y="67"/>
                </a:lnTo>
                <a:lnTo>
                  <a:pt x="1990" y="67"/>
                </a:lnTo>
                <a:lnTo>
                  <a:pt x="1993" y="67"/>
                </a:lnTo>
                <a:lnTo>
                  <a:pt x="1996" y="67"/>
                </a:lnTo>
                <a:lnTo>
                  <a:pt x="1999" y="67"/>
                </a:lnTo>
                <a:lnTo>
                  <a:pt x="2002" y="67"/>
                </a:lnTo>
                <a:lnTo>
                  <a:pt x="2005" y="67"/>
                </a:lnTo>
                <a:lnTo>
                  <a:pt x="2008" y="67"/>
                </a:lnTo>
                <a:lnTo>
                  <a:pt x="2011" y="67"/>
                </a:lnTo>
                <a:lnTo>
                  <a:pt x="2014" y="67"/>
                </a:lnTo>
                <a:lnTo>
                  <a:pt x="2017" y="67"/>
                </a:lnTo>
                <a:lnTo>
                  <a:pt x="2020" y="67"/>
                </a:lnTo>
                <a:lnTo>
                  <a:pt x="2023" y="67"/>
                </a:lnTo>
                <a:lnTo>
                  <a:pt x="2026" y="67"/>
                </a:lnTo>
                <a:lnTo>
                  <a:pt x="2029" y="67"/>
                </a:lnTo>
                <a:lnTo>
                  <a:pt x="2032" y="67"/>
                </a:lnTo>
                <a:lnTo>
                  <a:pt x="2035" y="67"/>
                </a:lnTo>
                <a:lnTo>
                  <a:pt x="2038" y="67"/>
                </a:lnTo>
                <a:lnTo>
                  <a:pt x="2041" y="67"/>
                </a:lnTo>
                <a:lnTo>
                  <a:pt x="2044" y="67"/>
                </a:lnTo>
                <a:lnTo>
                  <a:pt x="2047" y="67"/>
                </a:lnTo>
                <a:lnTo>
                  <a:pt x="2050" y="67"/>
                </a:lnTo>
                <a:lnTo>
                  <a:pt x="2053" y="67"/>
                </a:lnTo>
                <a:lnTo>
                  <a:pt x="2056" y="67"/>
                </a:lnTo>
                <a:lnTo>
                  <a:pt x="2059" y="67"/>
                </a:lnTo>
                <a:lnTo>
                  <a:pt x="2062" y="67"/>
                </a:lnTo>
                <a:lnTo>
                  <a:pt x="2065" y="67"/>
                </a:lnTo>
                <a:lnTo>
                  <a:pt x="2068" y="67"/>
                </a:lnTo>
                <a:lnTo>
                  <a:pt x="2071" y="67"/>
                </a:lnTo>
                <a:lnTo>
                  <a:pt x="2074" y="67"/>
                </a:lnTo>
                <a:lnTo>
                  <a:pt x="2078" y="67"/>
                </a:lnTo>
                <a:lnTo>
                  <a:pt x="2081" y="67"/>
                </a:lnTo>
                <a:lnTo>
                  <a:pt x="2084" y="67"/>
                </a:lnTo>
                <a:lnTo>
                  <a:pt x="2087" y="67"/>
                </a:lnTo>
                <a:lnTo>
                  <a:pt x="2090" y="67"/>
                </a:lnTo>
                <a:lnTo>
                  <a:pt x="2093" y="67"/>
                </a:lnTo>
                <a:lnTo>
                  <a:pt x="2096" y="67"/>
                </a:lnTo>
                <a:lnTo>
                  <a:pt x="2099" y="67"/>
                </a:lnTo>
                <a:lnTo>
                  <a:pt x="2102" y="67"/>
                </a:lnTo>
                <a:lnTo>
                  <a:pt x="2105" y="67"/>
                </a:lnTo>
                <a:lnTo>
                  <a:pt x="2108" y="67"/>
                </a:lnTo>
                <a:lnTo>
                  <a:pt x="2111" y="67"/>
                </a:lnTo>
                <a:lnTo>
                  <a:pt x="2114" y="67"/>
                </a:lnTo>
                <a:lnTo>
                  <a:pt x="2117" y="67"/>
                </a:lnTo>
                <a:lnTo>
                  <a:pt x="2120" y="67"/>
                </a:lnTo>
                <a:lnTo>
                  <a:pt x="2123" y="67"/>
                </a:lnTo>
                <a:lnTo>
                  <a:pt x="2126" y="67"/>
                </a:lnTo>
                <a:lnTo>
                  <a:pt x="2129" y="67"/>
                </a:lnTo>
                <a:lnTo>
                  <a:pt x="2132" y="67"/>
                </a:lnTo>
                <a:lnTo>
                  <a:pt x="2135" y="67"/>
                </a:lnTo>
                <a:lnTo>
                  <a:pt x="2139" y="67"/>
                </a:lnTo>
                <a:lnTo>
                  <a:pt x="2141" y="67"/>
                </a:lnTo>
                <a:lnTo>
                  <a:pt x="2145" y="67"/>
                </a:lnTo>
                <a:lnTo>
                  <a:pt x="2147" y="67"/>
                </a:lnTo>
                <a:lnTo>
                  <a:pt x="2150" y="67"/>
                </a:lnTo>
                <a:lnTo>
                  <a:pt x="2153" y="67"/>
                </a:lnTo>
                <a:lnTo>
                  <a:pt x="2156" y="67"/>
                </a:lnTo>
                <a:lnTo>
                  <a:pt x="2159" y="67"/>
                </a:lnTo>
                <a:lnTo>
                  <a:pt x="2162" y="67"/>
                </a:lnTo>
                <a:lnTo>
                  <a:pt x="2165" y="67"/>
                </a:lnTo>
                <a:lnTo>
                  <a:pt x="2168" y="67"/>
                </a:lnTo>
                <a:lnTo>
                  <a:pt x="2171" y="67"/>
                </a:lnTo>
                <a:lnTo>
                  <a:pt x="2174" y="67"/>
                </a:lnTo>
                <a:lnTo>
                  <a:pt x="2177" y="67"/>
                </a:lnTo>
                <a:lnTo>
                  <a:pt x="2180" y="67"/>
                </a:lnTo>
                <a:lnTo>
                  <a:pt x="2183" y="67"/>
                </a:lnTo>
                <a:lnTo>
                  <a:pt x="2186" y="67"/>
                </a:lnTo>
                <a:lnTo>
                  <a:pt x="2189" y="67"/>
                </a:lnTo>
                <a:lnTo>
                  <a:pt x="2192" y="67"/>
                </a:lnTo>
                <a:lnTo>
                  <a:pt x="2196" y="67"/>
                </a:lnTo>
                <a:lnTo>
                  <a:pt x="2199" y="67"/>
                </a:lnTo>
                <a:lnTo>
                  <a:pt x="2202" y="67"/>
                </a:lnTo>
                <a:lnTo>
                  <a:pt x="2205" y="67"/>
                </a:lnTo>
                <a:lnTo>
                  <a:pt x="2208" y="67"/>
                </a:lnTo>
                <a:lnTo>
                  <a:pt x="2211" y="67"/>
                </a:lnTo>
                <a:lnTo>
                  <a:pt x="2214" y="67"/>
                </a:lnTo>
                <a:lnTo>
                  <a:pt x="2217" y="67"/>
                </a:lnTo>
                <a:lnTo>
                  <a:pt x="2220" y="67"/>
                </a:lnTo>
                <a:lnTo>
                  <a:pt x="2223" y="67"/>
                </a:lnTo>
                <a:lnTo>
                  <a:pt x="2226" y="67"/>
                </a:lnTo>
                <a:lnTo>
                  <a:pt x="2229" y="67"/>
                </a:lnTo>
                <a:lnTo>
                  <a:pt x="2232" y="67"/>
                </a:lnTo>
                <a:lnTo>
                  <a:pt x="2235" y="67"/>
                </a:lnTo>
                <a:lnTo>
                  <a:pt x="2238" y="67"/>
                </a:lnTo>
                <a:lnTo>
                  <a:pt x="2240" y="67"/>
                </a:lnTo>
                <a:lnTo>
                  <a:pt x="2244" y="67"/>
                </a:lnTo>
                <a:lnTo>
                  <a:pt x="2247" y="67"/>
                </a:lnTo>
                <a:lnTo>
                  <a:pt x="2250" y="67"/>
                </a:lnTo>
                <a:lnTo>
                  <a:pt x="2253" y="67"/>
                </a:lnTo>
                <a:lnTo>
                  <a:pt x="2256" y="67"/>
                </a:lnTo>
                <a:lnTo>
                  <a:pt x="2259" y="67"/>
                </a:lnTo>
                <a:lnTo>
                  <a:pt x="2262" y="67"/>
                </a:lnTo>
                <a:lnTo>
                  <a:pt x="2265" y="67"/>
                </a:lnTo>
                <a:lnTo>
                  <a:pt x="2268" y="67"/>
                </a:lnTo>
                <a:lnTo>
                  <a:pt x="2271" y="67"/>
                </a:lnTo>
                <a:lnTo>
                  <a:pt x="2274" y="67"/>
                </a:lnTo>
                <a:lnTo>
                  <a:pt x="2277" y="67"/>
                </a:lnTo>
                <a:lnTo>
                  <a:pt x="2280" y="67"/>
                </a:lnTo>
                <a:lnTo>
                  <a:pt x="2283" y="67"/>
                </a:lnTo>
                <a:lnTo>
                  <a:pt x="2286" y="67"/>
                </a:lnTo>
                <a:lnTo>
                  <a:pt x="2289" y="67"/>
                </a:lnTo>
                <a:lnTo>
                  <a:pt x="2292" y="67"/>
                </a:lnTo>
                <a:lnTo>
                  <a:pt x="2295" y="67"/>
                </a:lnTo>
                <a:lnTo>
                  <a:pt x="2298" y="67"/>
                </a:lnTo>
                <a:lnTo>
                  <a:pt x="2301" y="67"/>
                </a:lnTo>
                <a:lnTo>
                  <a:pt x="2305" y="67"/>
                </a:lnTo>
                <a:lnTo>
                  <a:pt x="2307" y="67"/>
                </a:lnTo>
                <a:lnTo>
                  <a:pt x="2311" y="67"/>
                </a:lnTo>
                <a:lnTo>
                  <a:pt x="2314" y="67"/>
                </a:lnTo>
                <a:lnTo>
                  <a:pt x="2317" y="67"/>
                </a:lnTo>
                <a:lnTo>
                  <a:pt x="2320" y="67"/>
                </a:lnTo>
                <a:lnTo>
                  <a:pt x="2323" y="67"/>
                </a:lnTo>
                <a:lnTo>
                  <a:pt x="2326" y="67"/>
                </a:lnTo>
                <a:lnTo>
                  <a:pt x="2329" y="67"/>
                </a:lnTo>
                <a:lnTo>
                  <a:pt x="2332" y="67"/>
                </a:lnTo>
                <a:lnTo>
                  <a:pt x="2335" y="67"/>
                </a:lnTo>
                <a:lnTo>
                  <a:pt x="2337" y="67"/>
                </a:lnTo>
                <a:lnTo>
                  <a:pt x="2340" y="67"/>
                </a:lnTo>
                <a:lnTo>
                  <a:pt x="2343" y="67"/>
                </a:lnTo>
                <a:lnTo>
                  <a:pt x="2346" y="67"/>
                </a:lnTo>
                <a:lnTo>
                  <a:pt x="2349" y="67"/>
                </a:lnTo>
                <a:lnTo>
                  <a:pt x="2353" y="67"/>
                </a:lnTo>
                <a:lnTo>
                  <a:pt x="2355" y="67"/>
                </a:lnTo>
                <a:lnTo>
                  <a:pt x="2359" y="67"/>
                </a:lnTo>
                <a:lnTo>
                  <a:pt x="2362" y="67"/>
                </a:lnTo>
                <a:lnTo>
                  <a:pt x="2365" y="67"/>
                </a:lnTo>
                <a:lnTo>
                  <a:pt x="2368" y="67"/>
                </a:lnTo>
                <a:lnTo>
                  <a:pt x="2371" y="67"/>
                </a:lnTo>
                <a:lnTo>
                  <a:pt x="2374" y="67"/>
                </a:lnTo>
                <a:lnTo>
                  <a:pt x="2377" y="67"/>
                </a:lnTo>
                <a:lnTo>
                  <a:pt x="2380" y="67"/>
                </a:lnTo>
                <a:lnTo>
                  <a:pt x="2383" y="67"/>
                </a:lnTo>
                <a:lnTo>
                  <a:pt x="2386" y="67"/>
                </a:lnTo>
                <a:lnTo>
                  <a:pt x="2389" y="67"/>
                </a:lnTo>
                <a:lnTo>
                  <a:pt x="2392" y="67"/>
                </a:lnTo>
                <a:lnTo>
                  <a:pt x="2395" y="67"/>
                </a:lnTo>
                <a:lnTo>
                  <a:pt x="2398" y="67"/>
                </a:lnTo>
                <a:lnTo>
                  <a:pt x="2401" y="67"/>
                </a:lnTo>
                <a:lnTo>
                  <a:pt x="2404" y="67"/>
                </a:lnTo>
                <a:lnTo>
                  <a:pt x="2407" y="67"/>
                </a:lnTo>
                <a:lnTo>
                  <a:pt x="2410" y="67"/>
                </a:lnTo>
                <a:lnTo>
                  <a:pt x="2413" y="67"/>
                </a:lnTo>
                <a:lnTo>
                  <a:pt x="2416" y="67"/>
                </a:lnTo>
                <a:lnTo>
                  <a:pt x="2420" y="67"/>
                </a:lnTo>
                <a:lnTo>
                  <a:pt x="2423" y="67"/>
                </a:lnTo>
                <a:lnTo>
                  <a:pt x="2426" y="67"/>
                </a:lnTo>
                <a:lnTo>
                  <a:pt x="2429" y="67"/>
                </a:lnTo>
                <a:lnTo>
                  <a:pt x="2431" y="67"/>
                </a:lnTo>
                <a:lnTo>
                  <a:pt x="2434" y="67"/>
                </a:lnTo>
                <a:lnTo>
                  <a:pt x="2437" y="67"/>
                </a:lnTo>
                <a:lnTo>
                  <a:pt x="2440" y="67"/>
                </a:lnTo>
                <a:lnTo>
                  <a:pt x="2443" y="67"/>
                </a:lnTo>
                <a:lnTo>
                  <a:pt x="2446" y="67"/>
                </a:lnTo>
                <a:lnTo>
                  <a:pt x="2449" y="67"/>
                </a:lnTo>
                <a:lnTo>
                  <a:pt x="2452" y="67"/>
                </a:lnTo>
                <a:lnTo>
                  <a:pt x="2455" y="67"/>
                </a:lnTo>
                <a:lnTo>
                  <a:pt x="2458" y="67"/>
                </a:lnTo>
                <a:lnTo>
                  <a:pt x="2461" y="67"/>
                </a:lnTo>
                <a:lnTo>
                  <a:pt x="2464" y="67"/>
                </a:lnTo>
                <a:lnTo>
                  <a:pt x="2468" y="67"/>
                </a:lnTo>
                <a:lnTo>
                  <a:pt x="2471" y="67"/>
                </a:lnTo>
                <a:lnTo>
                  <a:pt x="2474" y="67"/>
                </a:lnTo>
                <a:lnTo>
                  <a:pt x="2477" y="67"/>
                </a:lnTo>
                <a:lnTo>
                  <a:pt x="2480" y="67"/>
                </a:lnTo>
                <a:lnTo>
                  <a:pt x="2483" y="67"/>
                </a:lnTo>
                <a:lnTo>
                  <a:pt x="2486" y="67"/>
                </a:lnTo>
                <a:lnTo>
                  <a:pt x="2489" y="67"/>
                </a:lnTo>
                <a:lnTo>
                  <a:pt x="2492" y="67"/>
                </a:lnTo>
                <a:lnTo>
                  <a:pt x="2495" y="67"/>
                </a:lnTo>
                <a:lnTo>
                  <a:pt x="2498" y="67"/>
                </a:lnTo>
                <a:lnTo>
                  <a:pt x="2501" y="67"/>
                </a:lnTo>
                <a:lnTo>
                  <a:pt x="2504" y="67"/>
                </a:lnTo>
                <a:lnTo>
                  <a:pt x="2507" y="67"/>
                </a:lnTo>
                <a:lnTo>
                  <a:pt x="2510" y="67"/>
                </a:lnTo>
                <a:lnTo>
                  <a:pt x="2513" y="67"/>
                </a:lnTo>
                <a:lnTo>
                  <a:pt x="2516" y="67"/>
                </a:lnTo>
                <a:lnTo>
                  <a:pt x="2519" y="67"/>
                </a:lnTo>
                <a:lnTo>
                  <a:pt x="2522" y="67"/>
                </a:lnTo>
                <a:lnTo>
                  <a:pt x="2525" y="67"/>
                </a:lnTo>
                <a:lnTo>
                  <a:pt x="2528" y="67"/>
                </a:lnTo>
                <a:lnTo>
                  <a:pt x="2531" y="67"/>
                </a:lnTo>
                <a:lnTo>
                  <a:pt x="2534" y="67"/>
                </a:lnTo>
                <a:lnTo>
                  <a:pt x="2537" y="67"/>
                </a:lnTo>
                <a:lnTo>
                  <a:pt x="2540" y="67"/>
                </a:lnTo>
                <a:lnTo>
                  <a:pt x="2543" y="67"/>
                </a:lnTo>
                <a:lnTo>
                  <a:pt x="2546" y="67"/>
                </a:lnTo>
                <a:lnTo>
                  <a:pt x="2549" y="67"/>
                </a:lnTo>
                <a:lnTo>
                  <a:pt x="2552" y="67"/>
                </a:lnTo>
                <a:lnTo>
                  <a:pt x="2555" y="67"/>
                </a:lnTo>
                <a:lnTo>
                  <a:pt x="2558" y="67"/>
                </a:lnTo>
                <a:lnTo>
                  <a:pt x="2561" y="67"/>
                </a:lnTo>
                <a:lnTo>
                  <a:pt x="2564" y="67"/>
                </a:lnTo>
                <a:lnTo>
                  <a:pt x="2567" y="67"/>
                </a:lnTo>
                <a:lnTo>
                  <a:pt x="2570" y="67"/>
                </a:lnTo>
                <a:lnTo>
                  <a:pt x="2573" y="67"/>
                </a:lnTo>
                <a:lnTo>
                  <a:pt x="2577" y="67"/>
                </a:lnTo>
                <a:lnTo>
                  <a:pt x="2579" y="67"/>
                </a:lnTo>
                <a:lnTo>
                  <a:pt x="2583" y="67"/>
                </a:lnTo>
                <a:lnTo>
                  <a:pt x="2586" y="67"/>
                </a:lnTo>
                <a:lnTo>
                  <a:pt x="2589" y="0"/>
                </a:lnTo>
                <a:lnTo>
                  <a:pt x="2592" y="0"/>
                </a:lnTo>
                <a:lnTo>
                  <a:pt x="2595" y="0"/>
                </a:lnTo>
                <a:lnTo>
                  <a:pt x="2598" y="0"/>
                </a:lnTo>
                <a:lnTo>
                  <a:pt x="2601" y="0"/>
                </a:lnTo>
                <a:lnTo>
                  <a:pt x="2604" y="0"/>
                </a:lnTo>
                <a:lnTo>
                  <a:pt x="2607" y="0"/>
                </a:lnTo>
                <a:lnTo>
                  <a:pt x="2610" y="0"/>
                </a:lnTo>
                <a:lnTo>
                  <a:pt x="2613" y="0"/>
                </a:lnTo>
                <a:lnTo>
                  <a:pt x="2616" y="0"/>
                </a:lnTo>
                <a:lnTo>
                  <a:pt x="2618" y="0"/>
                </a:lnTo>
                <a:lnTo>
                  <a:pt x="2621" y="0"/>
                </a:lnTo>
                <a:lnTo>
                  <a:pt x="2625" y="0"/>
                </a:lnTo>
                <a:lnTo>
                  <a:pt x="2628" y="0"/>
                </a:lnTo>
                <a:lnTo>
                  <a:pt x="2630" y="0"/>
                </a:lnTo>
                <a:lnTo>
                  <a:pt x="2634" y="0"/>
                </a:lnTo>
                <a:lnTo>
                  <a:pt x="2637" y="0"/>
                </a:lnTo>
                <a:lnTo>
                  <a:pt x="2640" y="0"/>
                </a:lnTo>
                <a:lnTo>
                  <a:pt x="2643" y="0"/>
                </a:lnTo>
                <a:lnTo>
                  <a:pt x="2646" y="0"/>
                </a:lnTo>
                <a:lnTo>
                  <a:pt x="2649" y="0"/>
                </a:lnTo>
                <a:lnTo>
                  <a:pt x="2652" y="0"/>
                </a:lnTo>
                <a:lnTo>
                  <a:pt x="2655" y="0"/>
                </a:lnTo>
                <a:lnTo>
                  <a:pt x="2658" y="0"/>
                </a:lnTo>
                <a:lnTo>
                  <a:pt x="2661" y="0"/>
                </a:lnTo>
                <a:lnTo>
                  <a:pt x="2664" y="0"/>
                </a:lnTo>
                <a:lnTo>
                  <a:pt x="2667" y="0"/>
                </a:lnTo>
                <a:lnTo>
                  <a:pt x="2670" y="0"/>
                </a:lnTo>
                <a:lnTo>
                  <a:pt x="2673" y="0"/>
                </a:lnTo>
                <a:lnTo>
                  <a:pt x="2676" y="0"/>
                </a:lnTo>
                <a:lnTo>
                  <a:pt x="2679" y="0"/>
                </a:lnTo>
                <a:lnTo>
                  <a:pt x="2682" y="0"/>
                </a:lnTo>
                <a:lnTo>
                  <a:pt x="2685" y="0"/>
                </a:lnTo>
                <a:lnTo>
                  <a:pt x="2688" y="0"/>
                </a:lnTo>
                <a:lnTo>
                  <a:pt x="2692" y="0"/>
                </a:lnTo>
                <a:lnTo>
                  <a:pt x="2695" y="0"/>
                </a:lnTo>
                <a:lnTo>
                  <a:pt x="2698" y="0"/>
                </a:lnTo>
                <a:lnTo>
                  <a:pt x="2701" y="0"/>
                </a:lnTo>
                <a:lnTo>
                  <a:pt x="2704" y="0"/>
                </a:lnTo>
                <a:lnTo>
                  <a:pt x="2707" y="0"/>
                </a:lnTo>
                <a:lnTo>
                  <a:pt x="2710" y="0"/>
                </a:lnTo>
                <a:lnTo>
                  <a:pt x="2713" y="0"/>
                </a:lnTo>
                <a:lnTo>
                  <a:pt x="2715" y="0"/>
                </a:lnTo>
                <a:lnTo>
                  <a:pt x="2718" y="0"/>
                </a:lnTo>
                <a:lnTo>
                  <a:pt x="2721" y="0"/>
                </a:lnTo>
                <a:lnTo>
                  <a:pt x="2724" y="0"/>
                </a:lnTo>
                <a:lnTo>
                  <a:pt x="2727" y="0"/>
                </a:lnTo>
                <a:lnTo>
                  <a:pt x="2730" y="0"/>
                </a:lnTo>
                <a:lnTo>
                  <a:pt x="2733" y="0"/>
                </a:lnTo>
                <a:lnTo>
                  <a:pt x="2736" y="0"/>
                </a:lnTo>
                <a:lnTo>
                  <a:pt x="2739" y="0"/>
                </a:lnTo>
                <a:lnTo>
                  <a:pt x="2743" y="0"/>
                </a:lnTo>
                <a:lnTo>
                  <a:pt x="2746" y="0"/>
                </a:lnTo>
                <a:lnTo>
                  <a:pt x="2749" y="0"/>
                </a:lnTo>
                <a:lnTo>
                  <a:pt x="2752" y="0"/>
                </a:lnTo>
                <a:lnTo>
                  <a:pt x="2755" y="0"/>
                </a:lnTo>
                <a:lnTo>
                  <a:pt x="2758" y="0"/>
                </a:lnTo>
                <a:lnTo>
                  <a:pt x="2761" y="0"/>
                </a:lnTo>
                <a:lnTo>
                  <a:pt x="2764" y="0"/>
                </a:lnTo>
                <a:lnTo>
                  <a:pt x="2767" y="0"/>
                </a:lnTo>
                <a:lnTo>
                  <a:pt x="2770" y="0"/>
                </a:lnTo>
                <a:lnTo>
                  <a:pt x="2773" y="0"/>
                </a:lnTo>
                <a:lnTo>
                  <a:pt x="2776" y="0"/>
                </a:lnTo>
                <a:lnTo>
                  <a:pt x="2779" y="0"/>
                </a:lnTo>
                <a:lnTo>
                  <a:pt x="2782" y="0"/>
                </a:lnTo>
                <a:lnTo>
                  <a:pt x="2785" y="0"/>
                </a:lnTo>
                <a:lnTo>
                  <a:pt x="2788" y="0"/>
                </a:lnTo>
                <a:lnTo>
                  <a:pt x="2791" y="0"/>
                </a:lnTo>
                <a:lnTo>
                  <a:pt x="2794" y="0"/>
                </a:lnTo>
                <a:lnTo>
                  <a:pt x="2797" y="0"/>
                </a:lnTo>
                <a:lnTo>
                  <a:pt x="2800" y="0"/>
                </a:lnTo>
                <a:lnTo>
                  <a:pt x="2803" y="0"/>
                </a:lnTo>
                <a:lnTo>
                  <a:pt x="2806" y="0"/>
                </a:lnTo>
                <a:lnTo>
                  <a:pt x="2810" y="0"/>
                </a:lnTo>
                <a:lnTo>
                  <a:pt x="2813" y="0"/>
                </a:lnTo>
                <a:lnTo>
                  <a:pt x="2816" y="0"/>
                </a:lnTo>
                <a:lnTo>
                  <a:pt x="2819" y="0"/>
                </a:lnTo>
                <a:lnTo>
                  <a:pt x="2822" y="0"/>
                </a:lnTo>
                <a:lnTo>
                  <a:pt x="2825" y="0"/>
                </a:lnTo>
                <a:lnTo>
                  <a:pt x="2828" y="0"/>
                </a:lnTo>
                <a:lnTo>
                  <a:pt x="2831" y="0"/>
                </a:lnTo>
                <a:lnTo>
                  <a:pt x="2833" y="0"/>
                </a:lnTo>
                <a:lnTo>
                  <a:pt x="2836" y="0"/>
                </a:lnTo>
                <a:lnTo>
                  <a:pt x="2839" y="0"/>
                </a:lnTo>
                <a:lnTo>
                  <a:pt x="2842" y="0"/>
                </a:lnTo>
                <a:lnTo>
                  <a:pt x="2845" y="0"/>
                </a:lnTo>
                <a:lnTo>
                  <a:pt x="2848" y="0"/>
                </a:lnTo>
                <a:lnTo>
                  <a:pt x="2852" y="0"/>
                </a:lnTo>
                <a:lnTo>
                  <a:pt x="2854" y="0"/>
                </a:lnTo>
                <a:lnTo>
                  <a:pt x="2858" y="0"/>
                </a:lnTo>
                <a:lnTo>
                  <a:pt x="2861" y="0"/>
                </a:lnTo>
                <a:lnTo>
                  <a:pt x="2864" y="0"/>
                </a:lnTo>
                <a:lnTo>
                  <a:pt x="2867" y="0"/>
                </a:lnTo>
                <a:lnTo>
                  <a:pt x="2870" y="0"/>
                </a:lnTo>
                <a:lnTo>
                  <a:pt x="2873" y="0"/>
                </a:lnTo>
                <a:lnTo>
                  <a:pt x="2876" y="0"/>
                </a:lnTo>
                <a:lnTo>
                  <a:pt x="2879" y="0"/>
                </a:lnTo>
                <a:lnTo>
                  <a:pt x="2882" y="0"/>
                </a:lnTo>
                <a:lnTo>
                  <a:pt x="2885" y="0"/>
                </a:lnTo>
                <a:lnTo>
                  <a:pt x="2888" y="0"/>
                </a:lnTo>
                <a:lnTo>
                  <a:pt x="2891" y="0"/>
                </a:lnTo>
                <a:lnTo>
                  <a:pt x="2894" y="0"/>
                </a:lnTo>
                <a:lnTo>
                  <a:pt x="2897" y="0"/>
                </a:lnTo>
                <a:lnTo>
                  <a:pt x="2900" y="0"/>
                </a:lnTo>
                <a:lnTo>
                  <a:pt x="2903" y="0"/>
                </a:lnTo>
                <a:lnTo>
                  <a:pt x="2906" y="0"/>
                </a:lnTo>
                <a:lnTo>
                  <a:pt x="2909" y="0"/>
                </a:lnTo>
                <a:lnTo>
                  <a:pt x="2912" y="67"/>
                </a:lnTo>
                <a:lnTo>
                  <a:pt x="2915" y="67"/>
                </a:lnTo>
                <a:lnTo>
                  <a:pt x="2919" y="67"/>
                </a:lnTo>
                <a:lnTo>
                  <a:pt x="2921" y="67"/>
                </a:lnTo>
                <a:lnTo>
                  <a:pt x="2925" y="67"/>
                </a:lnTo>
                <a:lnTo>
                  <a:pt x="2927" y="67"/>
                </a:lnTo>
                <a:lnTo>
                  <a:pt x="2930" y="67"/>
                </a:lnTo>
                <a:lnTo>
                  <a:pt x="2933" y="67"/>
                </a:lnTo>
                <a:lnTo>
                  <a:pt x="2936" y="67"/>
                </a:lnTo>
                <a:lnTo>
                  <a:pt x="2939" y="67"/>
                </a:lnTo>
                <a:lnTo>
                  <a:pt x="2942" y="67"/>
                </a:lnTo>
                <a:lnTo>
                  <a:pt x="2945" y="67"/>
                </a:lnTo>
                <a:lnTo>
                  <a:pt x="2948" y="67"/>
                </a:lnTo>
                <a:lnTo>
                  <a:pt x="2951" y="67"/>
                </a:lnTo>
                <a:lnTo>
                  <a:pt x="2954" y="67"/>
                </a:lnTo>
                <a:lnTo>
                  <a:pt x="2957" y="67"/>
                </a:lnTo>
                <a:lnTo>
                  <a:pt x="2960" y="67"/>
                </a:lnTo>
                <a:lnTo>
                  <a:pt x="2963" y="67"/>
                </a:lnTo>
                <a:lnTo>
                  <a:pt x="2967" y="67"/>
                </a:lnTo>
                <a:lnTo>
                  <a:pt x="2970" y="67"/>
                </a:lnTo>
                <a:lnTo>
                  <a:pt x="2973" y="67"/>
                </a:lnTo>
                <a:lnTo>
                  <a:pt x="2976" y="67"/>
                </a:lnTo>
                <a:lnTo>
                  <a:pt x="2979" y="67"/>
                </a:lnTo>
                <a:lnTo>
                  <a:pt x="2982" y="67"/>
                </a:lnTo>
                <a:lnTo>
                  <a:pt x="2985" y="67"/>
                </a:lnTo>
                <a:lnTo>
                  <a:pt x="2988" y="67"/>
                </a:lnTo>
                <a:lnTo>
                  <a:pt x="2991" y="67"/>
                </a:lnTo>
                <a:lnTo>
                  <a:pt x="2994" y="67"/>
                </a:lnTo>
                <a:lnTo>
                  <a:pt x="2997" y="67"/>
                </a:lnTo>
                <a:lnTo>
                  <a:pt x="3000" y="67"/>
                </a:lnTo>
                <a:lnTo>
                  <a:pt x="3003" y="67"/>
                </a:lnTo>
                <a:lnTo>
                  <a:pt x="3006" y="67"/>
                </a:lnTo>
                <a:lnTo>
                  <a:pt x="3009" y="67"/>
                </a:lnTo>
                <a:lnTo>
                  <a:pt x="3012" y="67"/>
                </a:lnTo>
                <a:lnTo>
                  <a:pt x="3015" y="67"/>
                </a:lnTo>
                <a:lnTo>
                  <a:pt x="3018" y="67"/>
                </a:lnTo>
                <a:lnTo>
                  <a:pt x="3021" y="67"/>
                </a:lnTo>
                <a:lnTo>
                  <a:pt x="3024" y="67"/>
                </a:lnTo>
                <a:lnTo>
                  <a:pt x="3027" y="67"/>
                </a:lnTo>
                <a:lnTo>
                  <a:pt x="3030" y="67"/>
                </a:lnTo>
                <a:lnTo>
                  <a:pt x="3033" y="67"/>
                </a:lnTo>
                <a:lnTo>
                  <a:pt x="3036" y="67"/>
                </a:lnTo>
                <a:lnTo>
                  <a:pt x="3039" y="67"/>
                </a:lnTo>
                <a:lnTo>
                  <a:pt x="3042" y="67"/>
                </a:lnTo>
                <a:lnTo>
                  <a:pt x="3045" y="67"/>
                </a:lnTo>
                <a:lnTo>
                  <a:pt x="3048" y="67"/>
                </a:lnTo>
                <a:lnTo>
                  <a:pt x="3051" y="67"/>
                </a:lnTo>
                <a:lnTo>
                  <a:pt x="3054" y="67"/>
                </a:lnTo>
                <a:lnTo>
                  <a:pt x="3057" y="67"/>
                </a:lnTo>
                <a:lnTo>
                  <a:pt x="3060" y="67"/>
                </a:lnTo>
                <a:lnTo>
                  <a:pt x="3063" y="67"/>
                </a:lnTo>
                <a:lnTo>
                  <a:pt x="3066" y="67"/>
                </a:lnTo>
                <a:lnTo>
                  <a:pt x="3069" y="67"/>
                </a:lnTo>
                <a:lnTo>
                  <a:pt x="3072" y="67"/>
                </a:lnTo>
                <a:lnTo>
                  <a:pt x="3076" y="67"/>
                </a:lnTo>
                <a:lnTo>
                  <a:pt x="3078" y="67"/>
                </a:lnTo>
                <a:lnTo>
                  <a:pt x="3082" y="67"/>
                </a:lnTo>
                <a:lnTo>
                  <a:pt x="3085" y="67"/>
                </a:lnTo>
                <a:lnTo>
                  <a:pt x="3088" y="67"/>
                </a:lnTo>
                <a:lnTo>
                  <a:pt x="3091" y="67"/>
                </a:lnTo>
                <a:lnTo>
                  <a:pt x="3094" y="67"/>
                </a:lnTo>
                <a:lnTo>
                  <a:pt x="3097" y="67"/>
                </a:lnTo>
                <a:lnTo>
                  <a:pt x="3100" y="67"/>
                </a:lnTo>
                <a:lnTo>
                  <a:pt x="3103" y="67"/>
                </a:lnTo>
                <a:lnTo>
                  <a:pt x="3106" y="67"/>
                </a:lnTo>
                <a:lnTo>
                  <a:pt x="3109" y="67"/>
                </a:lnTo>
                <a:lnTo>
                  <a:pt x="3112" y="67"/>
                </a:lnTo>
                <a:lnTo>
                  <a:pt x="3115" y="67"/>
                </a:lnTo>
                <a:lnTo>
                  <a:pt x="3117" y="67"/>
                </a:lnTo>
                <a:lnTo>
                  <a:pt x="3120" y="67"/>
                </a:lnTo>
                <a:lnTo>
                  <a:pt x="3124" y="67"/>
                </a:lnTo>
                <a:lnTo>
                  <a:pt x="3126" y="67"/>
                </a:lnTo>
                <a:lnTo>
                  <a:pt x="3130" y="67"/>
                </a:lnTo>
                <a:lnTo>
                  <a:pt x="3133" y="67"/>
                </a:lnTo>
                <a:lnTo>
                  <a:pt x="3136" y="67"/>
                </a:lnTo>
                <a:lnTo>
                  <a:pt x="3139" y="67"/>
                </a:lnTo>
                <a:lnTo>
                  <a:pt x="3142" y="67"/>
                </a:lnTo>
                <a:lnTo>
                  <a:pt x="3145" y="67"/>
                </a:lnTo>
                <a:lnTo>
                  <a:pt x="3148" y="67"/>
                </a:lnTo>
                <a:lnTo>
                  <a:pt x="3151" y="67"/>
                </a:lnTo>
                <a:lnTo>
                  <a:pt x="3154" y="67"/>
                </a:lnTo>
                <a:lnTo>
                  <a:pt x="3157" y="67"/>
                </a:lnTo>
                <a:lnTo>
                  <a:pt x="3160" y="67"/>
                </a:lnTo>
                <a:lnTo>
                  <a:pt x="3163" y="67"/>
                </a:lnTo>
                <a:lnTo>
                  <a:pt x="3166" y="67"/>
                </a:lnTo>
                <a:lnTo>
                  <a:pt x="3169" y="67"/>
                </a:lnTo>
                <a:lnTo>
                  <a:pt x="3172" y="67"/>
                </a:lnTo>
                <a:lnTo>
                  <a:pt x="3175" y="67"/>
                </a:lnTo>
                <a:lnTo>
                  <a:pt x="3178" y="67"/>
                </a:lnTo>
                <a:lnTo>
                  <a:pt x="3181" y="67"/>
                </a:lnTo>
                <a:lnTo>
                  <a:pt x="3184" y="67"/>
                </a:lnTo>
                <a:lnTo>
                  <a:pt x="3187" y="67"/>
                </a:lnTo>
                <a:lnTo>
                  <a:pt x="3191" y="67"/>
                </a:lnTo>
                <a:lnTo>
                  <a:pt x="3194" y="67"/>
                </a:lnTo>
                <a:lnTo>
                  <a:pt x="3197" y="67"/>
                </a:lnTo>
                <a:lnTo>
                  <a:pt x="3200" y="67"/>
                </a:lnTo>
                <a:lnTo>
                  <a:pt x="3203" y="67"/>
                </a:lnTo>
                <a:lnTo>
                  <a:pt x="3206" y="67"/>
                </a:lnTo>
                <a:lnTo>
                  <a:pt x="3209" y="67"/>
                </a:lnTo>
                <a:lnTo>
                  <a:pt x="3211" y="67"/>
                </a:lnTo>
                <a:lnTo>
                  <a:pt x="3214" y="67"/>
                </a:lnTo>
                <a:lnTo>
                  <a:pt x="3217" y="67"/>
                </a:lnTo>
                <a:lnTo>
                  <a:pt x="3220" y="67"/>
                </a:lnTo>
                <a:lnTo>
                  <a:pt x="3223" y="0"/>
                </a:lnTo>
                <a:lnTo>
                  <a:pt x="3226" y="67"/>
                </a:lnTo>
                <a:lnTo>
                  <a:pt x="3229" y="67"/>
                </a:lnTo>
                <a:lnTo>
                  <a:pt x="3232" y="67"/>
                </a:lnTo>
                <a:lnTo>
                  <a:pt x="3235" y="67"/>
                </a:lnTo>
                <a:lnTo>
                  <a:pt x="3239" y="67"/>
                </a:lnTo>
                <a:lnTo>
                  <a:pt x="3242" y="67"/>
                </a:lnTo>
                <a:lnTo>
                  <a:pt x="3244" y="67"/>
                </a:lnTo>
                <a:lnTo>
                  <a:pt x="3248" y="67"/>
                </a:lnTo>
                <a:lnTo>
                  <a:pt x="3251" y="67"/>
                </a:lnTo>
                <a:lnTo>
                  <a:pt x="3254" y="67"/>
                </a:lnTo>
                <a:lnTo>
                  <a:pt x="3257" y="67"/>
                </a:lnTo>
                <a:lnTo>
                  <a:pt x="3260" y="67"/>
                </a:lnTo>
                <a:lnTo>
                  <a:pt x="3263" y="67"/>
                </a:lnTo>
                <a:lnTo>
                  <a:pt x="3266" y="67"/>
                </a:lnTo>
                <a:lnTo>
                  <a:pt x="3269" y="67"/>
                </a:lnTo>
                <a:lnTo>
                  <a:pt x="3272" y="67"/>
                </a:lnTo>
                <a:lnTo>
                  <a:pt x="3275" y="67"/>
                </a:lnTo>
                <a:lnTo>
                  <a:pt x="3278" y="67"/>
                </a:lnTo>
                <a:lnTo>
                  <a:pt x="3281" y="67"/>
                </a:lnTo>
                <a:lnTo>
                  <a:pt x="3284" y="67"/>
                </a:lnTo>
                <a:lnTo>
                  <a:pt x="3287" y="67"/>
                </a:lnTo>
                <a:lnTo>
                  <a:pt x="3290" y="67"/>
                </a:lnTo>
                <a:lnTo>
                  <a:pt x="3293" y="67"/>
                </a:lnTo>
                <a:lnTo>
                  <a:pt x="3296" y="67"/>
                </a:lnTo>
                <a:lnTo>
                  <a:pt x="3300" y="67"/>
                </a:lnTo>
                <a:lnTo>
                  <a:pt x="3302" y="67"/>
                </a:lnTo>
                <a:lnTo>
                  <a:pt x="3305" y="67"/>
                </a:lnTo>
                <a:lnTo>
                  <a:pt x="3308" y="67"/>
                </a:lnTo>
                <a:lnTo>
                  <a:pt x="3311" y="67"/>
                </a:lnTo>
                <a:lnTo>
                  <a:pt x="3314" y="67"/>
                </a:lnTo>
                <a:lnTo>
                  <a:pt x="3317" y="67"/>
                </a:lnTo>
                <a:lnTo>
                  <a:pt x="3320" y="67"/>
                </a:lnTo>
                <a:lnTo>
                  <a:pt x="3323" y="67"/>
                </a:lnTo>
                <a:lnTo>
                  <a:pt x="3326" y="67"/>
                </a:lnTo>
                <a:lnTo>
                  <a:pt x="3329" y="67"/>
                </a:lnTo>
                <a:lnTo>
                  <a:pt x="3332" y="67"/>
                </a:lnTo>
                <a:lnTo>
                  <a:pt x="3335" y="67"/>
                </a:lnTo>
                <a:lnTo>
                  <a:pt x="3338" y="67"/>
                </a:lnTo>
                <a:lnTo>
                  <a:pt x="3341" y="67"/>
                </a:lnTo>
                <a:lnTo>
                  <a:pt x="3344" y="67"/>
                </a:lnTo>
                <a:lnTo>
                  <a:pt x="3347" y="67"/>
                </a:lnTo>
                <a:lnTo>
                  <a:pt x="3350" y="67"/>
                </a:lnTo>
                <a:lnTo>
                  <a:pt x="3353" y="67"/>
                </a:lnTo>
                <a:lnTo>
                  <a:pt x="3357" y="67"/>
                </a:lnTo>
                <a:lnTo>
                  <a:pt x="3360" y="67"/>
                </a:lnTo>
                <a:lnTo>
                  <a:pt x="3363" y="67"/>
                </a:lnTo>
                <a:lnTo>
                  <a:pt x="3366" y="67"/>
                </a:lnTo>
                <a:lnTo>
                  <a:pt x="3369" y="67"/>
                </a:lnTo>
                <a:lnTo>
                  <a:pt x="3372" y="67"/>
                </a:lnTo>
                <a:lnTo>
                  <a:pt x="3375" y="67"/>
                </a:lnTo>
                <a:lnTo>
                  <a:pt x="3378" y="67"/>
                </a:lnTo>
                <a:lnTo>
                  <a:pt x="3381" y="67"/>
                </a:lnTo>
                <a:lnTo>
                  <a:pt x="3384" y="67"/>
                </a:lnTo>
                <a:lnTo>
                  <a:pt x="3387" y="67"/>
                </a:lnTo>
                <a:lnTo>
                  <a:pt x="3390" y="67"/>
                </a:lnTo>
                <a:lnTo>
                  <a:pt x="3393" y="67"/>
                </a:lnTo>
                <a:lnTo>
                  <a:pt x="3396" y="67"/>
                </a:lnTo>
                <a:lnTo>
                  <a:pt x="3398" y="67"/>
                </a:lnTo>
                <a:lnTo>
                  <a:pt x="3401" y="67"/>
                </a:lnTo>
                <a:lnTo>
                  <a:pt x="3405" y="67"/>
                </a:lnTo>
                <a:lnTo>
                  <a:pt x="3408" y="67"/>
                </a:lnTo>
                <a:lnTo>
                  <a:pt x="3411" y="67"/>
                </a:lnTo>
                <a:lnTo>
                  <a:pt x="3414" y="67"/>
                </a:lnTo>
                <a:lnTo>
                  <a:pt x="3417" y="67"/>
                </a:lnTo>
                <a:lnTo>
                  <a:pt x="3420" y="67"/>
                </a:lnTo>
                <a:lnTo>
                  <a:pt x="3423" y="67"/>
                </a:lnTo>
                <a:lnTo>
                  <a:pt x="3426" y="67"/>
                </a:lnTo>
                <a:lnTo>
                  <a:pt x="3429" y="67"/>
                </a:lnTo>
                <a:lnTo>
                  <a:pt x="3432" y="67"/>
                </a:lnTo>
                <a:lnTo>
                  <a:pt x="3435" y="67"/>
                </a:lnTo>
                <a:lnTo>
                  <a:pt x="3438" y="67"/>
                </a:lnTo>
                <a:lnTo>
                  <a:pt x="3441" y="67"/>
                </a:lnTo>
                <a:lnTo>
                  <a:pt x="3444" y="67"/>
                </a:lnTo>
                <a:lnTo>
                  <a:pt x="3447" y="67"/>
                </a:lnTo>
                <a:lnTo>
                  <a:pt x="3450" y="67"/>
                </a:lnTo>
                <a:lnTo>
                  <a:pt x="3453" y="67"/>
                </a:lnTo>
                <a:lnTo>
                  <a:pt x="3456" y="67"/>
                </a:lnTo>
                <a:lnTo>
                  <a:pt x="3459" y="67"/>
                </a:lnTo>
                <a:lnTo>
                  <a:pt x="3462" y="67"/>
                </a:lnTo>
                <a:lnTo>
                  <a:pt x="3466" y="67"/>
                </a:lnTo>
                <a:lnTo>
                  <a:pt x="3468" y="67"/>
                </a:lnTo>
                <a:lnTo>
                  <a:pt x="3472" y="67"/>
                </a:lnTo>
                <a:lnTo>
                  <a:pt x="3475" y="67"/>
                </a:lnTo>
                <a:lnTo>
                  <a:pt x="3478" y="67"/>
                </a:lnTo>
                <a:lnTo>
                  <a:pt x="3481" y="67"/>
                </a:lnTo>
                <a:lnTo>
                  <a:pt x="3484" y="67"/>
                </a:lnTo>
                <a:lnTo>
                  <a:pt x="3487" y="67"/>
                </a:lnTo>
                <a:lnTo>
                  <a:pt x="3490" y="67"/>
                </a:lnTo>
                <a:lnTo>
                  <a:pt x="3493" y="67"/>
                </a:lnTo>
                <a:lnTo>
                  <a:pt x="3495" y="67"/>
                </a:lnTo>
                <a:lnTo>
                  <a:pt x="3498" y="67"/>
                </a:lnTo>
                <a:lnTo>
                  <a:pt x="3502" y="67"/>
                </a:lnTo>
                <a:lnTo>
                  <a:pt x="3505" y="67"/>
                </a:lnTo>
                <a:lnTo>
                  <a:pt x="3508" y="67"/>
                </a:lnTo>
                <a:lnTo>
                  <a:pt x="3511" y="67"/>
                </a:lnTo>
                <a:lnTo>
                  <a:pt x="3514" y="67"/>
                </a:lnTo>
                <a:lnTo>
                  <a:pt x="3516" y="67"/>
                </a:lnTo>
                <a:lnTo>
                  <a:pt x="3520" y="67"/>
                </a:lnTo>
                <a:lnTo>
                  <a:pt x="3523" y="67"/>
                </a:lnTo>
                <a:lnTo>
                  <a:pt x="3526" y="67"/>
                </a:lnTo>
                <a:lnTo>
                  <a:pt x="3529" y="67"/>
                </a:lnTo>
                <a:lnTo>
                  <a:pt x="3532" y="67"/>
                </a:lnTo>
                <a:lnTo>
                  <a:pt x="3535" y="67"/>
                </a:lnTo>
                <a:lnTo>
                  <a:pt x="3538" y="67"/>
                </a:lnTo>
                <a:lnTo>
                  <a:pt x="3541" y="67"/>
                </a:lnTo>
                <a:lnTo>
                  <a:pt x="3544" y="67"/>
                </a:lnTo>
                <a:lnTo>
                  <a:pt x="3547" y="67"/>
                </a:lnTo>
                <a:lnTo>
                  <a:pt x="3550" y="67"/>
                </a:lnTo>
                <a:lnTo>
                  <a:pt x="3553" y="67"/>
                </a:lnTo>
                <a:lnTo>
                  <a:pt x="3556" y="67"/>
                </a:lnTo>
                <a:lnTo>
                  <a:pt x="3559" y="67"/>
                </a:lnTo>
                <a:lnTo>
                  <a:pt x="3562" y="67"/>
                </a:lnTo>
                <a:lnTo>
                  <a:pt x="3565" y="67"/>
                </a:lnTo>
                <a:lnTo>
                  <a:pt x="3568" y="67"/>
                </a:lnTo>
                <a:lnTo>
                  <a:pt x="3571" y="67"/>
                </a:lnTo>
                <a:lnTo>
                  <a:pt x="3574" y="67"/>
                </a:lnTo>
                <a:lnTo>
                  <a:pt x="3577" y="67"/>
                </a:lnTo>
                <a:lnTo>
                  <a:pt x="3581" y="67"/>
                </a:lnTo>
                <a:lnTo>
                  <a:pt x="3584" y="67"/>
                </a:lnTo>
                <a:lnTo>
                  <a:pt x="3587" y="67"/>
                </a:lnTo>
                <a:lnTo>
                  <a:pt x="3590" y="67"/>
                </a:lnTo>
                <a:lnTo>
                  <a:pt x="3593" y="67"/>
                </a:lnTo>
                <a:lnTo>
                  <a:pt x="3596" y="67"/>
                </a:lnTo>
                <a:lnTo>
                  <a:pt x="3599" y="67"/>
                </a:lnTo>
                <a:lnTo>
                  <a:pt x="3602" y="67"/>
                </a:lnTo>
                <a:lnTo>
                  <a:pt x="3605" y="67"/>
                </a:lnTo>
                <a:lnTo>
                  <a:pt x="3608" y="67"/>
                </a:lnTo>
                <a:lnTo>
                  <a:pt x="3611" y="67"/>
                </a:lnTo>
                <a:lnTo>
                  <a:pt x="3613" y="67"/>
                </a:lnTo>
                <a:lnTo>
                  <a:pt x="3616" y="67"/>
                </a:lnTo>
                <a:lnTo>
                  <a:pt x="3619" y="67"/>
                </a:lnTo>
                <a:lnTo>
                  <a:pt x="3622" y="67"/>
                </a:lnTo>
                <a:lnTo>
                  <a:pt x="3625" y="67"/>
                </a:lnTo>
                <a:lnTo>
                  <a:pt x="3629" y="67"/>
                </a:lnTo>
                <a:lnTo>
                  <a:pt x="3632" y="67"/>
                </a:lnTo>
                <a:lnTo>
                  <a:pt x="3635" y="67"/>
                </a:lnTo>
                <a:lnTo>
                  <a:pt x="3638" y="67"/>
                </a:lnTo>
                <a:lnTo>
                  <a:pt x="3641" y="67"/>
                </a:lnTo>
                <a:lnTo>
                  <a:pt x="3644" y="67"/>
                </a:lnTo>
                <a:lnTo>
                  <a:pt x="3647" y="67"/>
                </a:lnTo>
                <a:lnTo>
                  <a:pt x="3650" y="67"/>
                </a:lnTo>
                <a:lnTo>
                  <a:pt x="3653" y="67"/>
                </a:lnTo>
                <a:lnTo>
                  <a:pt x="3656" y="67"/>
                </a:lnTo>
                <a:lnTo>
                  <a:pt x="3659" y="67"/>
                </a:lnTo>
                <a:lnTo>
                  <a:pt x="3662" y="67"/>
                </a:lnTo>
                <a:lnTo>
                  <a:pt x="3665" y="67"/>
                </a:lnTo>
                <a:lnTo>
                  <a:pt x="3668" y="67"/>
                </a:lnTo>
                <a:lnTo>
                  <a:pt x="3671" y="67"/>
                </a:lnTo>
                <a:lnTo>
                  <a:pt x="3674" y="67"/>
                </a:lnTo>
                <a:lnTo>
                  <a:pt x="3677" y="67"/>
                </a:lnTo>
                <a:lnTo>
                  <a:pt x="3680" y="67"/>
                </a:lnTo>
                <a:lnTo>
                  <a:pt x="3683" y="67"/>
                </a:lnTo>
                <a:lnTo>
                  <a:pt x="3686" y="67"/>
                </a:lnTo>
                <a:lnTo>
                  <a:pt x="3690" y="67"/>
                </a:lnTo>
                <a:lnTo>
                  <a:pt x="3692" y="67"/>
                </a:lnTo>
                <a:lnTo>
                  <a:pt x="3696" y="67"/>
                </a:lnTo>
                <a:lnTo>
                  <a:pt x="3699" y="67"/>
                </a:lnTo>
                <a:lnTo>
                  <a:pt x="3702" y="67"/>
                </a:lnTo>
                <a:lnTo>
                  <a:pt x="3705" y="67"/>
                </a:lnTo>
                <a:lnTo>
                  <a:pt x="3707" y="67"/>
                </a:lnTo>
                <a:lnTo>
                  <a:pt x="3710" y="67"/>
                </a:lnTo>
                <a:lnTo>
                  <a:pt x="3713" y="67"/>
                </a:lnTo>
                <a:lnTo>
                  <a:pt x="3716" y="67"/>
                </a:lnTo>
                <a:lnTo>
                  <a:pt x="3719" y="67"/>
                </a:lnTo>
                <a:lnTo>
                  <a:pt x="3722" y="67"/>
                </a:lnTo>
                <a:lnTo>
                  <a:pt x="3725" y="67"/>
                </a:lnTo>
                <a:lnTo>
                  <a:pt x="3728" y="67"/>
                </a:lnTo>
                <a:lnTo>
                  <a:pt x="3731" y="67"/>
                </a:lnTo>
                <a:lnTo>
                  <a:pt x="3734" y="67"/>
                </a:lnTo>
                <a:lnTo>
                  <a:pt x="3738" y="67"/>
                </a:lnTo>
                <a:lnTo>
                  <a:pt x="3740" y="67"/>
                </a:lnTo>
                <a:lnTo>
                  <a:pt x="3744" y="67"/>
                </a:lnTo>
                <a:lnTo>
                  <a:pt x="3747" y="67"/>
                </a:lnTo>
                <a:lnTo>
                  <a:pt x="3750" y="67"/>
                </a:lnTo>
                <a:lnTo>
                  <a:pt x="3753" y="67"/>
                </a:lnTo>
                <a:lnTo>
                  <a:pt x="3756" y="67"/>
                </a:lnTo>
                <a:lnTo>
                  <a:pt x="3759" y="67"/>
                </a:lnTo>
                <a:lnTo>
                  <a:pt x="3762" y="67"/>
                </a:lnTo>
                <a:lnTo>
                  <a:pt x="3765" y="67"/>
                </a:lnTo>
                <a:lnTo>
                  <a:pt x="3768" y="67"/>
                </a:lnTo>
                <a:lnTo>
                  <a:pt x="3771" y="0"/>
                </a:lnTo>
                <a:lnTo>
                  <a:pt x="3774" y="67"/>
                </a:lnTo>
                <a:lnTo>
                  <a:pt x="3777" y="67"/>
                </a:lnTo>
                <a:lnTo>
                  <a:pt x="3780" y="67"/>
                </a:lnTo>
                <a:lnTo>
                  <a:pt x="3783" y="67"/>
                </a:lnTo>
                <a:lnTo>
                  <a:pt x="3786" y="67"/>
                </a:lnTo>
                <a:lnTo>
                  <a:pt x="3789" y="67"/>
                </a:lnTo>
                <a:lnTo>
                  <a:pt x="3792" y="67"/>
                </a:lnTo>
                <a:lnTo>
                  <a:pt x="3795" y="67"/>
                </a:lnTo>
                <a:lnTo>
                  <a:pt x="3798" y="67"/>
                </a:lnTo>
                <a:lnTo>
                  <a:pt x="3801" y="67"/>
                </a:lnTo>
                <a:lnTo>
                  <a:pt x="3804" y="67"/>
                </a:lnTo>
                <a:lnTo>
                  <a:pt x="3807" y="67"/>
                </a:lnTo>
                <a:lnTo>
                  <a:pt x="3810" y="67"/>
                </a:lnTo>
                <a:lnTo>
                  <a:pt x="3813" y="67"/>
                </a:lnTo>
                <a:lnTo>
                  <a:pt x="3816" y="67"/>
                </a:lnTo>
                <a:lnTo>
                  <a:pt x="3819" y="67"/>
                </a:lnTo>
                <a:lnTo>
                  <a:pt x="3822" y="67"/>
                </a:lnTo>
                <a:lnTo>
                  <a:pt x="3825" y="67"/>
                </a:lnTo>
                <a:lnTo>
                  <a:pt x="3828" y="67"/>
                </a:lnTo>
                <a:lnTo>
                  <a:pt x="3831" y="67"/>
                </a:lnTo>
                <a:lnTo>
                  <a:pt x="3834" y="67"/>
                </a:lnTo>
                <a:lnTo>
                  <a:pt x="3837" y="67"/>
                </a:lnTo>
                <a:lnTo>
                  <a:pt x="3840" y="67"/>
                </a:lnTo>
                <a:lnTo>
                  <a:pt x="3843" y="67"/>
                </a:lnTo>
                <a:lnTo>
                  <a:pt x="3846" y="67"/>
                </a:lnTo>
                <a:lnTo>
                  <a:pt x="3849" y="67"/>
                </a:lnTo>
                <a:lnTo>
                  <a:pt x="3853" y="67"/>
                </a:lnTo>
                <a:lnTo>
                  <a:pt x="3856" y="67"/>
                </a:lnTo>
                <a:lnTo>
                  <a:pt x="3858" y="67"/>
                </a:lnTo>
                <a:lnTo>
                  <a:pt x="3862" y="67"/>
                </a:lnTo>
                <a:lnTo>
                  <a:pt x="3865" y="67"/>
                </a:lnTo>
                <a:lnTo>
                  <a:pt x="3868" y="67"/>
                </a:lnTo>
                <a:lnTo>
                  <a:pt x="3871" y="67"/>
                </a:lnTo>
                <a:lnTo>
                  <a:pt x="3874" y="67"/>
                </a:lnTo>
                <a:lnTo>
                  <a:pt x="3877" y="67"/>
                </a:lnTo>
                <a:lnTo>
                  <a:pt x="3880" y="67"/>
                </a:lnTo>
                <a:lnTo>
                  <a:pt x="3883" y="67"/>
                </a:lnTo>
                <a:lnTo>
                  <a:pt x="3886" y="67"/>
                </a:lnTo>
                <a:lnTo>
                  <a:pt x="3889" y="67"/>
                </a:lnTo>
                <a:lnTo>
                  <a:pt x="3892" y="67"/>
                </a:lnTo>
                <a:lnTo>
                  <a:pt x="3894" y="67"/>
                </a:lnTo>
                <a:lnTo>
                  <a:pt x="3897" y="67"/>
                </a:lnTo>
                <a:lnTo>
                  <a:pt x="3900" y="67"/>
                </a:lnTo>
                <a:lnTo>
                  <a:pt x="3904" y="67"/>
                </a:lnTo>
                <a:lnTo>
                  <a:pt x="3906" y="67"/>
                </a:lnTo>
                <a:lnTo>
                  <a:pt x="3910" y="67"/>
                </a:lnTo>
                <a:lnTo>
                  <a:pt x="3913" y="67"/>
                </a:lnTo>
                <a:lnTo>
                  <a:pt x="3916" y="67"/>
                </a:lnTo>
                <a:lnTo>
                  <a:pt x="3919" y="67"/>
                </a:lnTo>
                <a:lnTo>
                  <a:pt x="3922" y="67"/>
                </a:lnTo>
                <a:lnTo>
                  <a:pt x="3925" y="67"/>
                </a:lnTo>
                <a:lnTo>
                  <a:pt x="3928" y="67"/>
                </a:lnTo>
                <a:lnTo>
                  <a:pt x="3931" y="67"/>
                </a:lnTo>
                <a:lnTo>
                  <a:pt x="3934" y="67"/>
                </a:lnTo>
                <a:lnTo>
                  <a:pt x="3937" y="67"/>
                </a:lnTo>
                <a:lnTo>
                  <a:pt x="3940" y="67"/>
                </a:lnTo>
                <a:lnTo>
                  <a:pt x="3943" y="67"/>
                </a:lnTo>
                <a:lnTo>
                  <a:pt x="3946" y="67"/>
                </a:lnTo>
                <a:lnTo>
                  <a:pt x="3949" y="67"/>
                </a:lnTo>
                <a:lnTo>
                  <a:pt x="3952" y="67"/>
                </a:lnTo>
                <a:lnTo>
                  <a:pt x="3955" y="67"/>
                </a:lnTo>
                <a:lnTo>
                  <a:pt x="3958" y="67"/>
                </a:lnTo>
                <a:lnTo>
                  <a:pt x="3961" y="67"/>
                </a:lnTo>
                <a:lnTo>
                  <a:pt x="3964" y="67"/>
                </a:lnTo>
                <a:lnTo>
                  <a:pt x="3967" y="67"/>
                </a:lnTo>
                <a:lnTo>
                  <a:pt x="3971" y="67"/>
                </a:lnTo>
                <a:lnTo>
                  <a:pt x="3974" y="67"/>
                </a:lnTo>
                <a:lnTo>
                  <a:pt x="3977" y="67"/>
                </a:lnTo>
                <a:lnTo>
                  <a:pt x="3980" y="67"/>
                </a:lnTo>
                <a:lnTo>
                  <a:pt x="3983" y="67"/>
                </a:lnTo>
                <a:lnTo>
                  <a:pt x="3986" y="67"/>
                </a:lnTo>
                <a:lnTo>
                  <a:pt x="3989" y="67"/>
                </a:lnTo>
                <a:lnTo>
                  <a:pt x="3991" y="67"/>
                </a:lnTo>
                <a:lnTo>
                  <a:pt x="3994" y="67"/>
                </a:lnTo>
                <a:lnTo>
                  <a:pt x="3997" y="67"/>
                </a:lnTo>
                <a:lnTo>
                  <a:pt x="4000" y="67"/>
                </a:lnTo>
                <a:lnTo>
                  <a:pt x="4003" y="67"/>
                </a:lnTo>
                <a:lnTo>
                  <a:pt x="4006" y="67"/>
                </a:lnTo>
                <a:lnTo>
                  <a:pt x="4009" y="67"/>
                </a:lnTo>
                <a:lnTo>
                  <a:pt x="4012" y="67"/>
                </a:lnTo>
                <a:lnTo>
                  <a:pt x="4015" y="67"/>
                </a:lnTo>
                <a:lnTo>
                  <a:pt x="4019" y="67"/>
                </a:lnTo>
                <a:lnTo>
                  <a:pt x="4022" y="67"/>
                </a:lnTo>
                <a:lnTo>
                  <a:pt x="4025" y="67"/>
                </a:lnTo>
                <a:lnTo>
                  <a:pt x="4028" y="67"/>
                </a:lnTo>
                <a:lnTo>
                  <a:pt x="4031" y="67"/>
                </a:lnTo>
                <a:lnTo>
                  <a:pt x="4034" y="67"/>
                </a:lnTo>
                <a:lnTo>
                  <a:pt x="4037" y="67"/>
                </a:lnTo>
                <a:lnTo>
                  <a:pt x="4040" y="67"/>
                </a:lnTo>
                <a:lnTo>
                  <a:pt x="4043" y="67"/>
                </a:lnTo>
                <a:lnTo>
                  <a:pt x="4046" y="67"/>
                </a:lnTo>
                <a:lnTo>
                  <a:pt x="4049" y="67"/>
                </a:lnTo>
                <a:lnTo>
                  <a:pt x="4052" y="67"/>
                </a:lnTo>
                <a:lnTo>
                  <a:pt x="4055" y="67"/>
                </a:lnTo>
                <a:lnTo>
                  <a:pt x="4058" y="67"/>
                </a:lnTo>
                <a:lnTo>
                  <a:pt x="4061" y="67"/>
                </a:lnTo>
                <a:lnTo>
                  <a:pt x="4064" y="67"/>
                </a:lnTo>
                <a:lnTo>
                  <a:pt x="4067" y="67"/>
                </a:lnTo>
                <a:lnTo>
                  <a:pt x="4070" y="67"/>
                </a:lnTo>
                <a:lnTo>
                  <a:pt x="4073" y="67"/>
                </a:lnTo>
                <a:lnTo>
                  <a:pt x="4076" y="67"/>
                </a:lnTo>
                <a:lnTo>
                  <a:pt x="4080" y="67"/>
                </a:lnTo>
                <a:lnTo>
                  <a:pt x="4082" y="67"/>
                </a:lnTo>
                <a:lnTo>
                  <a:pt x="4085" y="67"/>
                </a:lnTo>
                <a:lnTo>
                  <a:pt x="4088" y="67"/>
                </a:lnTo>
                <a:lnTo>
                  <a:pt x="4091" y="67"/>
                </a:lnTo>
                <a:lnTo>
                  <a:pt x="4094" y="67"/>
                </a:lnTo>
                <a:lnTo>
                  <a:pt x="4097" y="67"/>
                </a:lnTo>
                <a:lnTo>
                  <a:pt x="4100" y="67"/>
                </a:lnTo>
                <a:lnTo>
                  <a:pt x="4103" y="67"/>
                </a:lnTo>
                <a:lnTo>
                  <a:pt x="4106" y="67"/>
                </a:lnTo>
                <a:lnTo>
                  <a:pt x="4109" y="67"/>
                </a:lnTo>
                <a:lnTo>
                  <a:pt x="4112" y="67"/>
                </a:lnTo>
                <a:lnTo>
                  <a:pt x="4115" y="67"/>
                </a:lnTo>
                <a:lnTo>
                  <a:pt x="4118" y="67"/>
                </a:lnTo>
                <a:lnTo>
                  <a:pt x="4121" y="67"/>
                </a:lnTo>
                <a:lnTo>
                  <a:pt x="4124" y="67"/>
                </a:lnTo>
                <a:lnTo>
                  <a:pt x="4128" y="67"/>
                </a:lnTo>
                <a:lnTo>
                  <a:pt x="4130" y="67"/>
                </a:lnTo>
                <a:lnTo>
                  <a:pt x="4134" y="67"/>
                </a:lnTo>
                <a:lnTo>
                  <a:pt x="4137" y="67"/>
                </a:lnTo>
                <a:lnTo>
                  <a:pt x="4140" y="67"/>
                </a:lnTo>
                <a:lnTo>
                  <a:pt x="4143" y="67"/>
                </a:lnTo>
                <a:lnTo>
                  <a:pt x="4146" y="67"/>
                </a:lnTo>
                <a:lnTo>
                  <a:pt x="4149" y="67"/>
                </a:lnTo>
                <a:lnTo>
                  <a:pt x="4152" y="67"/>
                </a:lnTo>
                <a:lnTo>
                  <a:pt x="4155" y="67"/>
                </a:lnTo>
                <a:lnTo>
                  <a:pt x="4158" y="67"/>
                </a:lnTo>
                <a:lnTo>
                  <a:pt x="4161" y="67"/>
                </a:lnTo>
                <a:lnTo>
                  <a:pt x="4164" y="67"/>
                </a:lnTo>
                <a:lnTo>
                  <a:pt x="4167" y="67"/>
                </a:lnTo>
                <a:lnTo>
                  <a:pt x="4170" y="67"/>
                </a:lnTo>
                <a:lnTo>
                  <a:pt x="4173" y="67"/>
                </a:lnTo>
                <a:lnTo>
                  <a:pt x="4176" y="67"/>
                </a:lnTo>
                <a:lnTo>
                  <a:pt x="4179" y="67"/>
                </a:lnTo>
                <a:lnTo>
                  <a:pt x="4182" y="67"/>
                </a:lnTo>
                <a:lnTo>
                  <a:pt x="4185" y="67"/>
                </a:lnTo>
                <a:lnTo>
                  <a:pt x="4188" y="67"/>
                </a:lnTo>
                <a:lnTo>
                  <a:pt x="4191" y="67"/>
                </a:lnTo>
                <a:lnTo>
                  <a:pt x="4194" y="67"/>
                </a:lnTo>
                <a:lnTo>
                  <a:pt x="4197" y="67"/>
                </a:lnTo>
                <a:lnTo>
                  <a:pt x="4200" y="67"/>
                </a:lnTo>
                <a:lnTo>
                  <a:pt x="4203" y="67"/>
                </a:lnTo>
                <a:lnTo>
                  <a:pt x="4206" y="67"/>
                </a:lnTo>
                <a:lnTo>
                  <a:pt x="4209" y="67"/>
                </a:lnTo>
                <a:lnTo>
                  <a:pt x="4212" y="67"/>
                </a:lnTo>
                <a:lnTo>
                  <a:pt x="4215" y="67"/>
                </a:lnTo>
                <a:lnTo>
                  <a:pt x="4218" y="67"/>
                </a:lnTo>
                <a:lnTo>
                  <a:pt x="4221" y="67"/>
                </a:lnTo>
                <a:lnTo>
                  <a:pt x="4224" y="67"/>
                </a:lnTo>
                <a:lnTo>
                  <a:pt x="4227" y="67"/>
                </a:lnTo>
                <a:lnTo>
                  <a:pt x="4230" y="67"/>
                </a:lnTo>
                <a:lnTo>
                  <a:pt x="4233" y="67"/>
                </a:lnTo>
                <a:lnTo>
                  <a:pt x="4236" y="67"/>
                </a:lnTo>
                <a:lnTo>
                  <a:pt x="4239" y="67"/>
                </a:lnTo>
                <a:lnTo>
                  <a:pt x="4243" y="67"/>
                </a:lnTo>
                <a:lnTo>
                  <a:pt x="4246" y="67"/>
                </a:lnTo>
                <a:lnTo>
                  <a:pt x="4249" y="67"/>
                </a:lnTo>
                <a:lnTo>
                  <a:pt x="4252" y="67"/>
                </a:lnTo>
                <a:lnTo>
                  <a:pt x="4255" y="67"/>
                </a:lnTo>
                <a:lnTo>
                  <a:pt x="4258" y="67"/>
                </a:lnTo>
                <a:lnTo>
                  <a:pt x="4261" y="67"/>
                </a:lnTo>
                <a:lnTo>
                  <a:pt x="4264" y="67"/>
                </a:lnTo>
                <a:lnTo>
                  <a:pt x="4267" y="67"/>
                </a:lnTo>
                <a:lnTo>
                  <a:pt x="4270" y="67"/>
                </a:lnTo>
                <a:lnTo>
                  <a:pt x="4273" y="67"/>
                </a:lnTo>
                <a:lnTo>
                  <a:pt x="4276" y="67"/>
                </a:lnTo>
                <a:lnTo>
                  <a:pt x="4279" y="67"/>
                </a:lnTo>
                <a:lnTo>
                  <a:pt x="4282" y="67"/>
                </a:lnTo>
                <a:lnTo>
                  <a:pt x="4285" y="67"/>
                </a:lnTo>
                <a:lnTo>
                  <a:pt x="4288" y="67"/>
                </a:lnTo>
                <a:lnTo>
                  <a:pt x="4291" y="67"/>
                </a:lnTo>
                <a:lnTo>
                  <a:pt x="4294" y="67"/>
                </a:lnTo>
                <a:lnTo>
                  <a:pt x="4297" y="67"/>
                </a:lnTo>
                <a:lnTo>
                  <a:pt x="4300" y="67"/>
                </a:lnTo>
                <a:lnTo>
                  <a:pt x="4303" y="67"/>
                </a:lnTo>
                <a:lnTo>
                  <a:pt x="4306" y="67"/>
                </a:lnTo>
                <a:lnTo>
                  <a:pt x="4309" y="67"/>
                </a:lnTo>
                <a:lnTo>
                  <a:pt x="4312" y="67"/>
                </a:lnTo>
                <a:lnTo>
                  <a:pt x="4315" y="67"/>
                </a:lnTo>
                <a:lnTo>
                  <a:pt x="4318" y="67"/>
                </a:lnTo>
                <a:lnTo>
                  <a:pt x="4321" y="67"/>
                </a:lnTo>
                <a:lnTo>
                  <a:pt x="4324" y="67"/>
                </a:lnTo>
                <a:lnTo>
                  <a:pt x="4327" y="67"/>
                </a:lnTo>
                <a:lnTo>
                  <a:pt x="4330" y="67"/>
                </a:lnTo>
                <a:lnTo>
                  <a:pt x="4333" y="67"/>
                </a:lnTo>
                <a:lnTo>
                  <a:pt x="4336" y="67"/>
                </a:lnTo>
                <a:lnTo>
                  <a:pt x="4339" y="67"/>
                </a:lnTo>
                <a:lnTo>
                  <a:pt x="4342" y="67"/>
                </a:lnTo>
                <a:lnTo>
                  <a:pt x="4345" y="67"/>
                </a:lnTo>
                <a:lnTo>
                  <a:pt x="4348" y="67"/>
                </a:lnTo>
                <a:lnTo>
                  <a:pt x="4352" y="67"/>
                </a:lnTo>
                <a:lnTo>
                  <a:pt x="4354" y="67"/>
                </a:lnTo>
              </a:path>
            </a:pathLst>
          </a:custGeom>
          <a:noFill/>
          <a:ln w="20638"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43">
            <a:extLst>
              <a:ext uri="{FF2B5EF4-FFF2-40B4-BE49-F238E27FC236}">
                <a16:creationId xmlns:a16="http://schemas.microsoft.com/office/drawing/2014/main" id="{B86C8D6B-9657-419E-A9F1-E0B5192C44CA}"/>
              </a:ext>
            </a:extLst>
          </p:cNvPr>
          <p:cNvSpPr>
            <a:spLocks noChangeShapeType="1"/>
          </p:cNvSpPr>
          <p:nvPr/>
        </p:nvSpPr>
        <p:spPr bwMode="auto">
          <a:xfrm flipV="1">
            <a:off x="4532313" y="2551438"/>
            <a:ext cx="0" cy="668859"/>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44">
            <a:extLst>
              <a:ext uri="{FF2B5EF4-FFF2-40B4-BE49-F238E27FC236}">
                <a16:creationId xmlns:a16="http://schemas.microsoft.com/office/drawing/2014/main" id="{7EC866CC-4C6E-429C-80D9-13F7639F5A80}"/>
              </a:ext>
            </a:extLst>
          </p:cNvPr>
          <p:cNvSpPr>
            <a:spLocks noChangeShapeType="1"/>
          </p:cNvSpPr>
          <p:nvPr/>
        </p:nvSpPr>
        <p:spPr bwMode="auto">
          <a:xfrm>
            <a:off x="4464050" y="3220296"/>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45">
            <a:extLst>
              <a:ext uri="{FF2B5EF4-FFF2-40B4-BE49-F238E27FC236}">
                <a16:creationId xmlns:a16="http://schemas.microsoft.com/office/drawing/2014/main" id="{F0B8C6BF-8E1F-472F-A6E9-46EACCEC6208}"/>
              </a:ext>
            </a:extLst>
          </p:cNvPr>
          <p:cNvSpPr>
            <a:spLocks noChangeShapeType="1"/>
          </p:cNvSpPr>
          <p:nvPr/>
        </p:nvSpPr>
        <p:spPr bwMode="auto">
          <a:xfrm>
            <a:off x="4464050" y="3154468"/>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46">
            <a:extLst>
              <a:ext uri="{FF2B5EF4-FFF2-40B4-BE49-F238E27FC236}">
                <a16:creationId xmlns:a16="http://schemas.microsoft.com/office/drawing/2014/main" id="{4FE7E1AA-8F3A-4948-B41A-0A7E08AB7A6B}"/>
              </a:ext>
            </a:extLst>
          </p:cNvPr>
          <p:cNvSpPr>
            <a:spLocks noChangeShapeType="1"/>
          </p:cNvSpPr>
          <p:nvPr/>
        </p:nvSpPr>
        <p:spPr bwMode="auto">
          <a:xfrm>
            <a:off x="4464050" y="3083938"/>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Line 47">
            <a:extLst>
              <a:ext uri="{FF2B5EF4-FFF2-40B4-BE49-F238E27FC236}">
                <a16:creationId xmlns:a16="http://schemas.microsoft.com/office/drawing/2014/main" id="{0F55AEA4-6897-4FB0-AAEF-17AB4A13717E}"/>
              </a:ext>
            </a:extLst>
          </p:cNvPr>
          <p:cNvSpPr>
            <a:spLocks noChangeShapeType="1"/>
          </p:cNvSpPr>
          <p:nvPr/>
        </p:nvSpPr>
        <p:spPr bwMode="auto">
          <a:xfrm>
            <a:off x="4464050" y="3018111"/>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48">
            <a:extLst>
              <a:ext uri="{FF2B5EF4-FFF2-40B4-BE49-F238E27FC236}">
                <a16:creationId xmlns:a16="http://schemas.microsoft.com/office/drawing/2014/main" id="{A002C2F2-716C-4F04-A73E-0ABE26632EBE}"/>
              </a:ext>
            </a:extLst>
          </p:cNvPr>
          <p:cNvSpPr>
            <a:spLocks noChangeShapeType="1"/>
          </p:cNvSpPr>
          <p:nvPr/>
        </p:nvSpPr>
        <p:spPr bwMode="auto">
          <a:xfrm>
            <a:off x="4464050" y="2952283"/>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49">
            <a:extLst>
              <a:ext uri="{FF2B5EF4-FFF2-40B4-BE49-F238E27FC236}">
                <a16:creationId xmlns:a16="http://schemas.microsoft.com/office/drawing/2014/main" id="{AB1316D8-D16A-4A35-87D7-D77D6D08B7CC}"/>
              </a:ext>
            </a:extLst>
          </p:cNvPr>
          <p:cNvSpPr>
            <a:spLocks noChangeShapeType="1"/>
          </p:cNvSpPr>
          <p:nvPr/>
        </p:nvSpPr>
        <p:spPr bwMode="auto">
          <a:xfrm>
            <a:off x="4464050" y="2886455"/>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50">
            <a:extLst>
              <a:ext uri="{FF2B5EF4-FFF2-40B4-BE49-F238E27FC236}">
                <a16:creationId xmlns:a16="http://schemas.microsoft.com/office/drawing/2014/main" id="{F3240A98-B585-4FBC-80E4-D8A17D047E56}"/>
              </a:ext>
            </a:extLst>
          </p:cNvPr>
          <p:cNvSpPr>
            <a:spLocks noChangeShapeType="1"/>
          </p:cNvSpPr>
          <p:nvPr/>
        </p:nvSpPr>
        <p:spPr bwMode="auto">
          <a:xfrm>
            <a:off x="4464050" y="2815925"/>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51">
            <a:extLst>
              <a:ext uri="{FF2B5EF4-FFF2-40B4-BE49-F238E27FC236}">
                <a16:creationId xmlns:a16="http://schemas.microsoft.com/office/drawing/2014/main" id="{7D0176B0-29C5-43C4-BDAC-877B249707C5}"/>
              </a:ext>
            </a:extLst>
          </p:cNvPr>
          <p:cNvSpPr>
            <a:spLocks noChangeShapeType="1"/>
          </p:cNvSpPr>
          <p:nvPr/>
        </p:nvSpPr>
        <p:spPr bwMode="auto">
          <a:xfrm>
            <a:off x="4464050" y="2750097"/>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52">
            <a:extLst>
              <a:ext uri="{FF2B5EF4-FFF2-40B4-BE49-F238E27FC236}">
                <a16:creationId xmlns:a16="http://schemas.microsoft.com/office/drawing/2014/main" id="{209CB381-1A58-45A5-A6F8-9BF796C4E61E}"/>
              </a:ext>
            </a:extLst>
          </p:cNvPr>
          <p:cNvSpPr>
            <a:spLocks noChangeShapeType="1"/>
          </p:cNvSpPr>
          <p:nvPr/>
        </p:nvSpPr>
        <p:spPr bwMode="auto">
          <a:xfrm>
            <a:off x="4464050" y="2683094"/>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53">
            <a:extLst>
              <a:ext uri="{FF2B5EF4-FFF2-40B4-BE49-F238E27FC236}">
                <a16:creationId xmlns:a16="http://schemas.microsoft.com/office/drawing/2014/main" id="{48C70964-0BA6-46ED-9602-21026CCEF94D}"/>
              </a:ext>
            </a:extLst>
          </p:cNvPr>
          <p:cNvSpPr>
            <a:spLocks noChangeShapeType="1"/>
          </p:cNvSpPr>
          <p:nvPr/>
        </p:nvSpPr>
        <p:spPr bwMode="auto">
          <a:xfrm>
            <a:off x="4464050" y="2617266"/>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Rectangle 54">
            <a:extLst>
              <a:ext uri="{FF2B5EF4-FFF2-40B4-BE49-F238E27FC236}">
                <a16:creationId xmlns:a16="http://schemas.microsoft.com/office/drawing/2014/main" id="{76B70782-48E7-4379-9D71-E7FFE41480D0}"/>
              </a:ext>
            </a:extLst>
          </p:cNvPr>
          <p:cNvSpPr>
            <a:spLocks noChangeArrowheads="1"/>
          </p:cNvSpPr>
          <p:nvPr/>
        </p:nvSpPr>
        <p:spPr bwMode="auto">
          <a:xfrm>
            <a:off x="4338638" y="3148591"/>
            <a:ext cx="177800"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5" name="Rectangle 55">
            <a:extLst>
              <a:ext uri="{FF2B5EF4-FFF2-40B4-BE49-F238E27FC236}">
                <a16:creationId xmlns:a16="http://schemas.microsoft.com/office/drawing/2014/main" id="{B2E70485-C006-422B-AF6C-3C771AA5FD86}"/>
              </a:ext>
            </a:extLst>
          </p:cNvPr>
          <p:cNvSpPr>
            <a:spLocks noChangeArrowheads="1"/>
          </p:cNvSpPr>
          <p:nvPr/>
        </p:nvSpPr>
        <p:spPr bwMode="auto">
          <a:xfrm>
            <a:off x="4062413" y="2814750"/>
            <a:ext cx="477838"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6" name="Rectangle 56">
            <a:extLst>
              <a:ext uri="{FF2B5EF4-FFF2-40B4-BE49-F238E27FC236}">
                <a16:creationId xmlns:a16="http://schemas.microsoft.com/office/drawing/2014/main" id="{A0C46C55-41D6-480A-939E-C17A3956226F}"/>
              </a:ext>
            </a:extLst>
          </p:cNvPr>
          <p:cNvSpPr>
            <a:spLocks noChangeArrowheads="1"/>
          </p:cNvSpPr>
          <p:nvPr/>
        </p:nvSpPr>
        <p:spPr bwMode="auto">
          <a:xfrm>
            <a:off x="4062413" y="2485610"/>
            <a:ext cx="477838"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7" name="Freeform 57">
            <a:extLst>
              <a:ext uri="{FF2B5EF4-FFF2-40B4-BE49-F238E27FC236}">
                <a16:creationId xmlns:a16="http://schemas.microsoft.com/office/drawing/2014/main" id="{9BB11762-4480-404C-897B-DA7A92D4CD43}"/>
              </a:ext>
            </a:extLst>
          </p:cNvPr>
          <p:cNvSpPr>
            <a:spLocks/>
          </p:cNvSpPr>
          <p:nvPr/>
        </p:nvSpPr>
        <p:spPr bwMode="auto">
          <a:xfrm>
            <a:off x="4600575" y="2598458"/>
            <a:ext cx="6911975" cy="621839"/>
          </a:xfrm>
          <a:custGeom>
            <a:avLst/>
            <a:gdLst>
              <a:gd name="T0" fmla="*/ 67 w 4354"/>
              <a:gd name="T1" fmla="*/ 163 h 529"/>
              <a:gd name="T2" fmla="*/ 136 w 4354"/>
              <a:gd name="T3" fmla="*/ 183 h 529"/>
              <a:gd name="T4" fmla="*/ 205 w 4354"/>
              <a:gd name="T5" fmla="*/ 254 h 529"/>
              <a:gd name="T6" fmla="*/ 275 w 4354"/>
              <a:gd name="T7" fmla="*/ 296 h 529"/>
              <a:gd name="T8" fmla="*/ 345 w 4354"/>
              <a:gd name="T9" fmla="*/ 350 h 529"/>
              <a:gd name="T10" fmla="*/ 414 w 4354"/>
              <a:gd name="T11" fmla="*/ 416 h 529"/>
              <a:gd name="T12" fmla="*/ 484 w 4354"/>
              <a:gd name="T13" fmla="*/ 406 h 529"/>
              <a:gd name="T14" fmla="*/ 554 w 4354"/>
              <a:gd name="T15" fmla="*/ 351 h 529"/>
              <a:gd name="T16" fmla="*/ 623 w 4354"/>
              <a:gd name="T17" fmla="*/ 341 h 529"/>
              <a:gd name="T18" fmla="*/ 692 w 4354"/>
              <a:gd name="T19" fmla="*/ 214 h 529"/>
              <a:gd name="T20" fmla="*/ 762 w 4354"/>
              <a:gd name="T21" fmla="*/ 161 h 529"/>
              <a:gd name="T22" fmla="*/ 832 w 4354"/>
              <a:gd name="T23" fmla="*/ 42 h 529"/>
              <a:gd name="T24" fmla="*/ 901 w 4354"/>
              <a:gd name="T25" fmla="*/ 101 h 529"/>
              <a:gd name="T26" fmla="*/ 970 w 4354"/>
              <a:gd name="T27" fmla="*/ 139 h 529"/>
              <a:gd name="T28" fmla="*/ 1040 w 4354"/>
              <a:gd name="T29" fmla="*/ 132 h 529"/>
              <a:gd name="T30" fmla="*/ 1110 w 4354"/>
              <a:gd name="T31" fmla="*/ 138 h 529"/>
              <a:gd name="T32" fmla="*/ 1179 w 4354"/>
              <a:gd name="T33" fmla="*/ 164 h 529"/>
              <a:gd name="T34" fmla="*/ 1248 w 4354"/>
              <a:gd name="T35" fmla="*/ 167 h 529"/>
              <a:gd name="T36" fmla="*/ 1318 w 4354"/>
              <a:gd name="T37" fmla="*/ 186 h 529"/>
              <a:gd name="T38" fmla="*/ 1388 w 4354"/>
              <a:gd name="T39" fmla="*/ 189 h 529"/>
              <a:gd name="T40" fmla="*/ 1458 w 4354"/>
              <a:gd name="T41" fmla="*/ 239 h 529"/>
              <a:gd name="T42" fmla="*/ 1527 w 4354"/>
              <a:gd name="T43" fmla="*/ 220 h 529"/>
              <a:gd name="T44" fmla="*/ 1596 w 4354"/>
              <a:gd name="T45" fmla="*/ 221 h 529"/>
              <a:gd name="T46" fmla="*/ 1666 w 4354"/>
              <a:gd name="T47" fmla="*/ 214 h 529"/>
              <a:gd name="T48" fmla="*/ 1736 w 4354"/>
              <a:gd name="T49" fmla="*/ 255 h 529"/>
              <a:gd name="T50" fmla="*/ 1805 w 4354"/>
              <a:gd name="T51" fmla="*/ 386 h 529"/>
              <a:gd name="T52" fmla="*/ 1874 w 4354"/>
              <a:gd name="T53" fmla="*/ 394 h 529"/>
              <a:gd name="T54" fmla="*/ 1944 w 4354"/>
              <a:gd name="T55" fmla="*/ 438 h 529"/>
              <a:gd name="T56" fmla="*/ 2014 w 4354"/>
              <a:gd name="T57" fmla="*/ 443 h 529"/>
              <a:gd name="T58" fmla="*/ 2083 w 4354"/>
              <a:gd name="T59" fmla="*/ 453 h 529"/>
              <a:gd name="T60" fmla="*/ 2153 w 4354"/>
              <a:gd name="T61" fmla="*/ 455 h 529"/>
              <a:gd name="T62" fmla="*/ 2223 w 4354"/>
              <a:gd name="T63" fmla="*/ 486 h 529"/>
              <a:gd name="T64" fmla="*/ 2292 w 4354"/>
              <a:gd name="T65" fmla="*/ 476 h 529"/>
              <a:gd name="T66" fmla="*/ 2361 w 4354"/>
              <a:gd name="T67" fmla="*/ 471 h 529"/>
              <a:gd name="T68" fmla="*/ 2431 w 4354"/>
              <a:gd name="T69" fmla="*/ 452 h 529"/>
              <a:gd name="T70" fmla="*/ 2501 w 4354"/>
              <a:gd name="T71" fmla="*/ 439 h 529"/>
              <a:gd name="T72" fmla="*/ 2570 w 4354"/>
              <a:gd name="T73" fmla="*/ 385 h 529"/>
              <a:gd name="T74" fmla="*/ 2639 w 4354"/>
              <a:gd name="T75" fmla="*/ 511 h 529"/>
              <a:gd name="T76" fmla="*/ 2709 w 4354"/>
              <a:gd name="T77" fmla="*/ 528 h 529"/>
              <a:gd name="T78" fmla="*/ 2779 w 4354"/>
              <a:gd name="T79" fmla="*/ 528 h 529"/>
              <a:gd name="T80" fmla="*/ 2848 w 4354"/>
              <a:gd name="T81" fmla="*/ 528 h 529"/>
              <a:gd name="T82" fmla="*/ 2918 w 4354"/>
              <a:gd name="T83" fmla="*/ 357 h 529"/>
              <a:gd name="T84" fmla="*/ 2988 w 4354"/>
              <a:gd name="T85" fmla="*/ 257 h 529"/>
              <a:gd name="T86" fmla="*/ 3057 w 4354"/>
              <a:gd name="T87" fmla="*/ 248 h 529"/>
              <a:gd name="T88" fmla="*/ 3126 w 4354"/>
              <a:gd name="T89" fmla="*/ 226 h 529"/>
              <a:gd name="T90" fmla="*/ 3196 w 4354"/>
              <a:gd name="T91" fmla="*/ 254 h 529"/>
              <a:gd name="T92" fmla="*/ 3265 w 4354"/>
              <a:gd name="T93" fmla="*/ 257 h 529"/>
              <a:gd name="T94" fmla="*/ 3335 w 4354"/>
              <a:gd name="T95" fmla="*/ 241 h 529"/>
              <a:gd name="T96" fmla="*/ 3404 w 4354"/>
              <a:gd name="T97" fmla="*/ 212 h 529"/>
              <a:gd name="T98" fmla="*/ 3474 w 4354"/>
              <a:gd name="T99" fmla="*/ 300 h 529"/>
              <a:gd name="T100" fmla="*/ 3544 w 4354"/>
              <a:gd name="T101" fmla="*/ 263 h 529"/>
              <a:gd name="T102" fmla="*/ 3613 w 4354"/>
              <a:gd name="T103" fmla="*/ 342 h 529"/>
              <a:gd name="T104" fmla="*/ 3683 w 4354"/>
              <a:gd name="T105" fmla="*/ 376 h 529"/>
              <a:gd name="T106" fmla="*/ 3752 w 4354"/>
              <a:gd name="T107" fmla="*/ 394 h 529"/>
              <a:gd name="T108" fmla="*/ 3822 w 4354"/>
              <a:gd name="T109" fmla="*/ 406 h 529"/>
              <a:gd name="T110" fmla="*/ 3892 w 4354"/>
              <a:gd name="T111" fmla="*/ 357 h 529"/>
              <a:gd name="T112" fmla="*/ 3961 w 4354"/>
              <a:gd name="T113" fmla="*/ 314 h 529"/>
              <a:gd name="T114" fmla="*/ 4030 w 4354"/>
              <a:gd name="T115" fmla="*/ 275 h 529"/>
              <a:gd name="T116" fmla="*/ 4100 w 4354"/>
              <a:gd name="T117" fmla="*/ 176 h 529"/>
              <a:gd name="T118" fmla="*/ 4170 w 4354"/>
              <a:gd name="T119" fmla="*/ 58 h 529"/>
              <a:gd name="T120" fmla="*/ 4239 w 4354"/>
              <a:gd name="T121" fmla="*/ 59 h 529"/>
              <a:gd name="T122" fmla="*/ 4308 w 4354"/>
              <a:gd name="T123" fmla="*/ 9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54" h="529">
                <a:moveTo>
                  <a:pt x="0" y="529"/>
                </a:moveTo>
                <a:lnTo>
                  <a:pt x="3" y="407"/>
                </a:lnTo>
                <a:lnTo>
                  <a:pt x="6" y="144"/>
                </a:lnTo>
                <a:lnTo>
                  <a:pt x="9" y="144"/>
                </a:lnTo>
                <a:lnTo>
                  <a:pt x="12" y="151"/>
                </a:lnTo>
                <a:lnTo>
                  <a:pt x="15" y="170"/>
                </a:lnTo>
                <a:lnTo>
                  <a:pt x="18" y="158"/>
                </a:lnTo>
                <a:lnTo>
                  <a:pt x="21" y="191"/>
                </a:lnTo>
                <a:lnTo>
                  <a:pt x="24" y="146"/>
                </a:lnTo>
                <a:lnTo>
                  <a:pt x="27" y="81"/>
                </a:lnTo>
                <a:lnTo>
                  <a:pt x="30" y="35"/>
                </a:lnTo>
                <a:lnTo>
                  <a:pt x="33" y="72"/>
                </a:lnTo>
                <a:lnTo>
                  <a:pt x="36" y="203"/>
                </a:lnTo>
                <a:lnTo>
                  <a:pt x="39" y="277"/>
                </a:lnTo>
                <a:lnTo>
                  <a:pt x="42" y="343"/>
                </a:lnTo>
                <a:lnTo>
                  <a:pt x="45" y="381"/>
                </a:lnTo>
                <a:lnTo>
                  <a:pt x="48" y="375"/>
                </a:lnTo>
                <a:lnTo>
                  <a:pt x="52" y="407"/>
                </a:lnTo>
                <a:lnTo>
                  <a:pt x="55" y="350"/>
                </a:lnTo>
                <a:lnTo>
                  <a:pt x="58" y="299"/>
                </a:lnTo>
                <a:lnTo>
                  <a:pt x="61" y="224"/>
                </a:lnTo>
                <a:lnTo>
                  <a:pt x="64" y="156"/>
                </a:lnTo>
                <a:lnTo>
                  <a:pt x="67" y="163"/>
                </a:lnTo>
                <a:lnTo>
                  <a:pt x="70" y="142"/>
                </a:lnTo>
                <a:lnTo>
                  <a:pt x="73" y="153"/>
                </a:lnTo>
                <a:lnTo>
                  <a:pt x="76" y="167"/>
                </a:lnTo>
                <a:lnTo>
                  <a:pt x="79" y="153"/>
                </a:lnTo>
                <a:lnTo>
                  <a:pt x="82" y="177"/>
                </a:lnTo>
                <a:lnTo>
                  <a:pt x="85" y="140"/>
                </a:lnTo>
                <a:lnTo>
                  <a:pt x="88" y="125"/>
                </a:lnTo>
                <a:lnTo>
                  <a:pt x="91" y="159"/>
                </a:lnTo>
                <a:lnTo>
                  <a:pt x="93" y="148"/>
                </a:lnTo>
                <a:lnTo>
                  <a:pt x="96" y="128"/>
                </a:lnTo>
                <a:lnTo>
                  <a:pt x="99" y="62"/>
                </a:lnTo>
                <a:lnTo>
                  <a:pt x="103" y="18"/>
                </a:lnTo>
                <a:lnTo>
                  <a:pt x="106" y="77"/>
                </a:lnTo>
                <a:lnTo>
                  <a:pt x="109" y="155"/>
                </a:lnTo>
                <a:lnTo>
                  <a:pt x="112" y="233"/>
                </a:lnTo>
                <a:lnTo>
                  <a:pt x="115" y="330"/>
                </a:lnTo>
                <a:lnTo>
                  <a:pt x="118" y="362"/>
                </a:lnTo>
                <a:lnTo>
                  <a:pt x="121" y="377"/>
                </a:lnTo>
                <a:lnTo>
                  <a:pt x="124" y="384"/>
                </a:lnTo>
                <a:lnTo>
                  <a:pt x="127" y="337"/>
                </a:lnTo>
                <a:lnTo>
                  <a:pt x="130" y="301"/>
                </a:lnTo>
                <a:lnTo>
                  <a:pt x="133" y="209"/>
                </a:lnTo>
                <a:lnTo>
                  <a:pt x="136" y="183"/>
                </a:lnTo>
                <a:lnTo>
                  <a:pt x="139" y="138"/>
                </a:lnTo>
                <a:lnTo>
                  <a:pt x="142" y="126"/>
                </a:lnTo>
                <a:lnTo>
                  <a:pt x="145" y="153"/>
                </a:lnTo>
                <a:lnTo>
                  <a:pt x="148" y="113"/>
                </a:lnTo>
                <a:lnTo>
                  <a:pt x="151" y="115"/>
                </a:lnTo>
                <a:lnTo>
                  <a:pt x="154" y="128"/>
                </a:lnTo>
                <a:lnTo>
                  <a:pt x="157" y="185"/>
                </a:lnTo>
                <a:lnTo>
                  <a:pt x="161" y="156"/>
                </a:lnTo>
                <a:lnTo>
                  <a:pt x="163" y="158"/>
                </a:lnTo>
                <a:lnTo>
                  <a:pt x="166" y="145"/>
                </a:lnTo>
                <a:lnTo>
                  <a:pt x="170" y="78"/>
                </a:lnTo>
                <a:lnTo>
                  <a:pt x="173" y="116"/>
                </a:lnTo>
                <a:lnTo>
                  <a:pt x="176" y="59"/>
                </a:lnTo>
                <a:lnTo>
                  <a:pt x="179" y="105"/>
                </a:lnTo>
                <a:lnTo>
                  <a:pt x="182" y="188"/>
                </a:lnTo>
                <a:lnTo>
                  <a:pt x="185" y="247"/>
                </a:lnTo>
                <a:lnTo>
                  <a:pt x="187" y="362"/>
                </a:lnTo>
                <a:lnTo>
                  <a:pt x="190" y="401"/>
                </a:lnTo>
                <a:lnTo>
                  <a:pt x="193" y="403"/>
                </a:lnTo>
                <a:lnTo>
                  <a:pt x="196" y="409"/>
                </a:lnTo>
                <a:lnTo>
                  <a:pt x="199" y="358"/>
                </a:lnTo>
                <a:lnTo>
                  <a:pt x="202" y="305"/>
                </a:lnTo>
                <a:lnTo>
                  <a:pt x="205" y="254"/>
                </a:lnTo>
                <a:lnTo>
                  <a:pt x="208" y="171"/>
                </a:lnTo>
                <a:lnTo>
                  <a:pt x="212" y="192"/>
                </a:lnTo>
                <a:lnTo>
                  <a:pt x="214" y="178"/>
                </a:lnTo>
                <a:lnTo>
                  <a:pt x="218" y="158"/>
                </a:lnTo>
                <a:lnTo>
                  <a:pt x="221" y="191"/>
                </a:lnTo>
                <a:lnTo>
                  <a:pt x="224" y="191"/>
                </a:lnTo>
                <a:lnTo>
                  <a:pt x="227" y="136"/>
                </a:lnTo>
                <a:lnTo>
                  <a:pt x="230" y="66"/>
                </a:lnTo>
                <a:lnTo>
                  <a:pt x="233" y="141"/>
                </a:lnTo>
                <a:lnTo>
                  <a:pt x="236" y="170"/>
                </a:lnTo>
                <a:lnTo>
                  <a:pt x="239" y="163"/>
                </a:lnTo>
                <a:lnTo>
                  <a:pt x="242" y="116"/>
                </a:lnTo>
                <a:lnTo>
                  <a:pt x="245" y="101"/>
                </a:lnTo>
                <a:lnTo>
                  <a:pt x="248" y="72"/>
                </a:lnTo>
                <a:lnTo>
                  <a:pt x="251" y="103"/>
                </a:lnTo>
                <a:lnTo>
                  <a:pt x="254" y="145"/>
                </a:lnTo>
                <a:lnTo>
                  <a:pt x="257" y="289"/>
                </a:lnTo>
                <a:lnTo>
                  <a:pt x="260" y="338"/>
                </a:lnTo>
                <a:lnTo>
                  <a:pt x="263" y="363"/>
                </a:lnTo>
                <a:lnTo>
                  <a:pt x="266" y="398"/>
                </a:lnTo>
                <a:lnTo>
                  <a:pt x="269" y="395"/>
                </a:lnTo>
                <a:lnTo>
                  <a:pt x="272" y="357"/>
                </a:lnTo>
                <a:lnTo>
                  <a:pt x="275" y="296"/>
                </a:lnTo>
                <a:lnTo>
                  <a:pt x="279" y="214"/>
                </a:lnTo>
                <a:lnTo>
                  <a:pt x="281" y="189"/>
                </a:lnTo>
                <a:lnTo>
                  <a:pt x="284" y="155"/>
                </a:lnTo>
                <a:lnTo>
                  <a:pt x="287" y="166"/>
                </a:lnTo>
                <a:lnTo>
                  <a:pt x="290" y="174"/>
                </a:lnTo>
                <a:lnTo>
                  <a:pt x="293" y="158"/>
                </a:lnTo>
                <a:lnTo>
                  <a:pt x="296" y="161"/>
                </a:lnTo>
                <a:lnTo>
                  <a:pt x="299" y="177"/>
                </a:lnTo>
                <a:lnTo>
                  <a:pt x="302" y="190"/>
                </a:lnTo>
                <a:lnTo>
                  <a:pt x="305" y="136"/>
                </a:lnTo>
                <a:lnTo>
                  <a:pt x="308" y="154"/>
                </a:lnTo>
                <a:lnTo>
                  <a:pt x="311" y="178"/>
                </a:lnTo>
                <a:lnTo>
                  <a:pt x="314" y="94"/>
                </a:lnTo>
                <a:lnTo>
                  <a:pt x="317" y="135"/>
                </a:lnTo>
                <a:lnTo>
                  <a:pt x="320" y="103"/>
                </a:lnTo>
                <a:lnTo>
                  <a:pt x="323" y="88"/>
                </a:lnTo>
                <a:lnTo>
                  <a:pt x="327" y="90"/>
                </a:lnTo>
                <a:lnTo>
                  <a:pt x="330" y="264"/>
                </a:lnTo>
                <a:lnTo>
                  <a:pt x="333" y="342"/>
                </a:lnTo>
                <a:lnTo>
                  <a:pt x="336" y="366"/>
                </a:lnTo>
                <a:lnTo>
                  <a:pt x="339" y="378"/>
                </a:lnTo>
                <a:lnTo>
                  <a:pt x="342" y="392"/>
                </a:lnTo>
                <a:lnTo>
                  <a:pt x="345" y="350"/>
                </a:lnTo>
                <a:lnTo>
                  <a:pt x="348" y="331"/>
                </a:lnTo>
                <a:lnTo>
                  <a:pt x="351" y="292"/>
                </a:lnTo>
                <a:lnTo>
                  <a:pt x="354" y="222"/>
                </a:lnTo>
                <a:lnTo>
                  <a:pt x="357" y="147"/>
                </a:lnTo>
                <a:lnTo>
                  <a:pt x="360" y="170"/>
                </a:lnTo>
                <a:lnTo>
                  <a:pt x="363" y="163"/>
                </a:lnTo>
                <a:lnTo>
                  <a:pt x="366" y="193"/>
                </a:lnTo>
                <a:lnTo>
                  <a:pt x="369" y="161"/>
                </a:lnTo>
                <a:lnTo>
                  <a:pt x="372" y="193"/>
                </a:lnTo>
                <a:lnTo>
                  <a:pt x="375" y="175"/>
                </a:lnTo>
                <a:lnTo>
                  <a:pt x="378" y="206"/>
                </a:lnTo>
                <a:lnTo>
                  <a:pt x="381" y="197"/>
                </a:lnTo>
                <a:lnTo>
                  <a:pt x="384" y="213"/>
                </a:lnTo>
                <a:lnTo>
                  <a:pt x="387" y="161"/>
                </a:lnTo>
                <a:lnTo>
                  <a:pt x="390" y="137"/>
                </a:lnTo>
                <a:lnTo>
                  <a:pt x="393" y="164"/>
                </a:lnTo>
                <a:lnTo>
                  <a:pt x="396" y="158"/>
                </a:lnTo>
                <a:lnTo>
                  <a:pt x="399" y="194"/>
                </a:lnTo>
                <a:lnTo>
                  <a:pt x="402" y="282"/>
                </a:lnTo>
                <a:lnTo>
                  <a:pt x="405" y="349"/>
                </a:lnTo>
                <a:lnTo>
                  <a:pt x="408" y="357"/>
                </a:lnTo>
                <a:lnTo>
                  <a:pt x="411" y="383"/>
                </a:lnTo>
                <a:lnTo>
                  <a:pt x="414" y="416"/>
                </a:lnTo>
                <a:lnTo>
                  <a:pt x="417" y="394"/>
                </a:lnTo>
                <a:lnTo>
                  <a:pt x="420" y="346"/>
                </a:lnTo>
                <a:lnTo>
                  <a:pt x="423" y="289"/>
                </a:lnTo>
                <a:lnTo>
                  <a:pt x="426" y="243"/>
                </a:lnTo>
                <a:lnTo>
                  <a:pt x="429" y="223"/>
                </a:lnTo>
                <a:lnTo>
                  <a:pt x="432" y="191"/>
                </a:lnTo>
                <a:lnTo>
                  <a:pt x="436" y="204"/>
                </a:lnTo>
                <a:lnTo>
                  <a:pt x="438" y="218"/>
                </a:lnTo>
                <a:lnTo>
                  <a:pt x="442" y="212"/>
                </a:lnTo>
                <a:lnTo>
                  <a:pt x="445" y="211"/>
                </a:lnTo>
                <a:lnTo>
                  <a:pt x="448" y="195"/>
                </a:lnTo>
                <a:lnTo>
                  <a:pt x="451" y="185"/>
                </a:lnTo>
                <a:lnTo>
                  <a:pt x="454" y="213"/>
                </a:lnTo>
                <a:lnTo>
                  <a:pt x="457" y="192"/>
                </a:lnTo>
                <a:lnTo>
                  <a:pt x="460" y="139"/>
                </a:lnTo>
                <a:lnTo>
                  <a:pt x="463" y="112"/>
                </a:lnTo>
                <a:lnTo>
                  <a:pt x="466" y="86"/>
                </a:lnTo>
                <a:lnTo>
                  <a:pt x="469" y="150"/>
                </a:lnTo>
                <a:lnTo>
                  <a:pt x="471" y="182"/>
                </a:lnTo>
                <a:lnTo>
                  <a:pt x="474" y="289"/>
                </a:lnTo>
                <a:lnTo>
                  <a:pt x="477" y="341"/>
                </a:lnTo>
                <a:lnTo>
                  <a:pt x="480" y="383"/>
                </a:lnTo>
                <a:lnTo>
                  <a:pt x="484" y="406"/>
                </a:lnTo>
                <a:lnTo>
                  <a:pt x="486" y="408"/>
                </a:lnTo>
                <a:lnTo>
                  <a:pt x="490" y="342"/>
                </a:lnTo>
                <a:lnTo>
                  <a:pt x="493" y="291"/>
                </a:lnTo>
                <a:lnTo>
                  <a:pt x="496" y="253"/>
                </a:lnTo>
                <a:lnTo>
                  <a:pt x="499" y="178"/>
                </a:lnTo>
                <a:lnTo>
                  <a:pt x="502" y="180"/>
                </a:lnTo>
                <a:lnTo>
                  <a:pt x="505" y="172"/>
                </a:lnTo>
                <a:lnTo>
                  <a:pt x="508" y="154"/>
                </a:lnTo>
                <a:lnTo>
                  <a:pt x="511" y="163"/>
                </a:lnTo>
                <a:lnTo>
                  <a:pt x="514" y="159"/>
                </a:lnTo>
                <a:lnTo>
                  <a:pt x="517" y="161"/>
                </a:lnTo>
                <a:lnTo>
                  <a:pt x="520" y="157"/>
                </a:lnTo>
                <a:lnTo>
                  <a:pt x="523" y="146"/>
                </a:lnTo>
                <a:lnTo>
                  <a:pt x="526" y="160"/>
                </a:lnTo>
                <a:lnTo>
                  <a:pt x="529" y="148"/>
                </a:lnTo>
                <a:lnTo>
                  <a:pt x="532" y="99"/>
                </a:lnTo>
                <a:lnTo>
                  <a:pt x="535" y="90"/>
                </a:lnTo>
                <a:lnTo>
                  <a:pt x="538" y="19"/>
                </a:lnTo>
                <a:lnTo>
                  <a:pt x="541" y="83"/>
                </a:lnTo>
                <a:lnTo>
                  <a:pt x="544" y="174"/>
                </a:lnTo>
                <a:lnTo>
                  <a:pt x="547" y="277"/>
                </a:lnTo>
                <a:lnTo>
                  <a:pt x="551" y="319"/>
                </a:lnTo>
                <a:lnTo>
                  <a:pt x="554" y="351"/>
                </a:lnTo>
                <a:lnTo>
                  <a:pt x="557" y="375"/>
                </a:lnTo>
                <a:lnTo>
                  <a:pt x="560" y="387"/>
                </a:lnTo>
                <a:lnTo>
                  <a:pt x="563" y="345"/>
                </a:lnTo>
                <a:lnTo>
                  <a:pt x="565" y="315"/>
                </a:lnTo>
                <a:lnTo>
                  <a:pt x="568" y="228"/>
                </a:lnTo>
                <a:lnTo>
                  <a:pt x="571" y="180"/>
                </a:lnTo>
                <a:lnTo>
                  <a:pt x="574" y="149"/>
                </a:lnTo>
                <a:lnTo>
                  <a:pt x="577" y="137"/>
                </a:lnTo>
                <a:lnTo>
                  <a:pt x="580" y="180"/>
                </a:lnTo>
                <a:lnTo>
                  <a:pt x="583" y="151"/>
                </a:lnTo>
                <a:lnTo>
                  <a:pt x="586" y="129"/>
                </a:lnTo>
                <a:lnTo>
                  <a:pt x="589" y="139"/>
                </a:lnTo>
                <a:lnTo>
                  <a:pt x="592" y="130"/>
                </a:lnTo>
                <a:lnTo>
                  <a:pt x="595" y="148"/>
                </a:lnTo>
                <a:lnTo>
                  <a:pt x="599" y="136"/>
                </a:lnTo>
                <a:lnTo>
                  <a:pt x="602" y="106"/>
                </a:lnTo>
                <a:lnTo>
                  <a:pt x="605" y="124"/>
                </a:lnTo>
                <a:lnTo>
                  <a:pt x="608" y="60"/>
                </a:lnTo>
                <a:lnTo>
                  <a:pt x="611" y="14"/>
                </a:lnTo>
                <a:lnTo>
                  <a:pt x="614" y="36"/>
                </a:lnTo>
                <a:lnTo>
                  <a:pt x="617" y="177"/>
                </a:lnTo>
                <a:lnTo>
                  <a:pt x="620" y="267"/>
                </a:lnTo>
                <a:lnTo>
                  <a:pt x="623" y="341"/>
                </a:lnTo>
                <a:lnTo>
                  <a:pt x="626" y="351"/>
                </a:lnTo>
                <a:lnTo>
                  <a:pt x="629" y="365"/>
                </a:lnTo>
                <a:lnTo>
                  <a:pt x="632" y="371"/>
                </a:lnTo>
                <a:lnTo>
                  <a:pt x="635" y="335"/>
                </a:lnTo>
                <a:lnTo>
                  <a:pt x="638" y="266"/>
                </a:lnTo>
                <a:lnTo>
                  <a:pt x="641" y="228"/>
                </a:lnTo>
                <a:lnTo>
                  <a:pt x="644" y="186"/>
                </a:lnTo>
                <a:lnTo>
                  <a:pt x="647" y="135"/>
                </a:lnTo>
                <a:lnTo>
                  <a:pt x="650" y="121"/>
                </a:lnTo>
                <a:lnTo>
                  <a:pt x="653" y="154"/>
                </a:lnTo>
                <a:lnTo>
                  <a:pt x="656" y="156"/>
                </a:lnTo>
                <a:lnTo>
                  <a:pt x="660" y="138"/>
                </a:lnTo>
                <a:lnTo>
                  <a:pt x="662" y="116"/>
                </a:lnTo>
                <a:lnTo>
                  <a:pt x="666" y="174"/>
                </a:lnTo>
                <a:lnTo>
                  <a:pt x="669" y="126"/>
                </a:lnTo>
                <a:lnTo>
                  <a:pt x="672" y="123"/>
                </a:lnTo>
                <a:lnTo>
                  <a:pt x="675" y="117"/>
                </a:lnTo>
                <a:lnTo>
                  <a:pt x="678" y="87"/>
                </a:lnTo>
                <a:lnTo>
                  <a:pt x="681" y="69"/>
                </a:lnTo>
                <a:lnTo>
                  <a:pt x="683" y="16"/>
                </a:lnTo>
                <a:lnTo>
                  <a:pt x="686" y="0"/>
                </a:lnTo>
                <a:lnTo>
                  <a:pt x="689" y="112"/>
                </a:lnTo>
                <a:lnTo>
                  <a:pt x="692" y="214"/>
                </a:lnTo>
                <a:lnTo>
                  <a:pt x="695" y="301"/>
                </a:lnTo>
                <a:lnTo>
                  <a:pt x="698" y="338"/>
                </a:lnTo>
                <a:lnTo>
                  <a:pt x="701" y="366"/>
                </a:lnTo>
                <a:lnTo>
                  <a:pt x="704" y="356"/>
                </a:lnTo>
                <a:lnTo>
                  <a:pt x="707" y="338"/>
                </a:lnTo>
                <a:lnTo>
                  <a:pt x="710" y="281"/>
                </a:lnTo>
                <a:lnTo>
                  <a:pt x="713" y="194"/>
                </a:lnTo>
                <a:lnTo>
                  <a:pt x="717" y="175"/>
                </a:lnTo>
                <a:lnTo>
                  <a:pt x="720" y="143"/>
                </a:lnTo>
                <a:lnTo>
                  <a:pt x="723" y="135"/>
                </a:lnTo>
                <a:lnTo>
                  <a:pt x="726" y="124"/>
                </a:lnTo>
                <a:lnTo>
                  <a:pt x="729" y="140"/>
                </a:lnTo>
                <a:lnTo>
                  <a:pt x="732" y="132"/>
                </a:lnTo>
                <a:lnTo>
                  <a:pt x="735" y="154"/>
                </a:lnTo>
                <a:lnTo>
                  <a:pt x="738" y="153"/>
                </a:lnTo>
                <a:lnTo>
                  <a:pt x="741" y="149"/>
                </a:lnTo>
                <a:lnTo>
                  <a:pt x="744" y="145"/>
                </a:lnTo>
                <a:lnTo>
                  <a:pt x="747" y="112"/>
                </a:lnTo>
                <a:lnTo>
                  <a:pt x="750" y="75"/>
                </a:lnTo>
                <a:lnTo>
                  <a:pt x="753" y="84"/>
                </a:lnTo>
                <a:lnTo>
                  <a:pt x="756" y="14"/>
                </a:lnTo>
                <a:lnTo>
                  <a:pt x="759" y="56"/>
                </a:lnTo>
                <a:lnTo>
                  <a:pt x="762" y="161"/>
                </a:lnTo>
                <a:lnTo>
                  <a:pt x="765" y="239"/>
                </a:lnTo>
                <a:lnTo>
                  <a:pt x="768" y="326"/>
                </a:lnTo>
                <a:lnTo>
                  <a:pt x="771" y="373"/>
                </a:lnTo>
                <a:lnTo>
                  <a:pt x="775" y="374"/>
                </a:lnTo>
                <a:lnTo>
                  <a:pt x="777" y="375"/>
                </a:lnTo>
                <a:lnTo>
                  <a:pt x="780" y="328"/>
                </a:lnTo>
                <a:lnTo>
                  <a:pt x="783" y="262"/>
                </a:lnTo>
                <a:lnTo>
                  <a:pt x="786" y="195"/>
                </a:lnTo>
                <a:lnTo>
                  <a:pt x="789" y="156"/>
                </a:lnTo>
                <a:lnTo>
                  <a:pt x="792" y="150"/>
                </a:lnTo>
                <a:lnTo>
                  <a:pt x="795" y="176"/>
                </a:lnTo>
                <a:lnTo>
                  <a:pt x="798" y="126"/>
                </a:lnTo>
                <a:lnTo>
                  <a:pt x="801" y="138"/>
                </a:lnTo>
                <a:lnTo>
                  <a:pt x="804" y="158"/>
                </a:lnTo>
                <a:lnTo>
                  <a:pt x="807" y="80"/>
                </a:lnTo>
                <a:lnTo>
                  <a:pt x="810" y="137"/>
                </a:lnTo>
                <a:lnTo>
                  <a:pt x="813" y="127"/>
                </a:lnTo>
                <a:lnTo>
                  <a:pt x="816" y="163"/>
                </a:lnTo>
                <a:lnTo>
                  <a:pt x="819" y="149"/>
                </a:lnTo>
                <a:lnTo>
                  <a:pt x="822" y="87"/>
                </a:lnTo>
                <a:lnTo>
                  <a:pt x="826" y="87"/>
                </a:lnTo>
                <a:lnTo>
                  <a:pt x="828" y="24"/>
                </a:lnTo>
                <a:lnTo>
                  <a:pt x="832" y="42"/>
                </a:lnTo>
                <a:lnTo>
                  <a:pt x="835" y="121"/>
                </a:lnTo>
                <a:lnTo>
                  <a:pt x="838" y="229"/>
                </a:lnTo>
                <a:lnTo>
                  <a:pt x="841" y="309"/>
                </a:lnTo>
                <a:lnTo>
                  <a:pt x="844" y="328"/>
                </a:lnTo>
                <a:lnTo>
                  <a:pt x="847" y="378"/>
                </a:lnTo>
                <a:lnTo>
                  <a:pt x="850" y="376"/>
                </a:lnTo>
                <a:lnTo>
                  <a:pt x="853" y="360"/>
                </a:lnTo>
                <a:lnTo>
                  <a:pt x="856" y="306"/>
                </a:lnTo>
                <a:lnTo>
                  <a:pt x="859" y="263"/>
                </a:lnTo>
                <a:lnTo>
                  <a:pt x="862" y="233"/>
                </a:lnTo>
                <a:lnTo>
                  <a:pt x="865" y="199"/>
                </a:lnTo>
                <a:lnTo>
                  <a:pt x="868" y="145"/>
                </a:lnTo>
                <a:lnTo>
                  <a:pt x="870" y="169"/>
                </a:lnTo>
                <a:lnTo>
                  <a:pt x="874" y="182"/>
                </a:lnTo>
                <a:lnTo>
                  <a:pt x="876" y="175"/>
                </a:lnTo>
                <a:lnTo>
                  <a:pt x="880" y="167"/>
                </a:lnTo>
                <a:lnTo>
                  <a:pt x="883" y="188"/>
                </a:lnTo>
                <a:lnTo>
                  <a:pt x="886" y="167"/>
                </a:lnTo>
                <a:lnTo>
                  <a:pt x="889" y="192"/>
                </a:lnTo>
                <a:lnTo>
                  <a:pt x="892" y="217"/>
                </a:lnTo>
                <a:lnTo>
                  <a:pt x="895" y="150"/>
                </a:lnTo>
                <a:lnTo>
                  <a:pt x="898" y="127"/>
                </a:lnTo>
                <a:lnTo>
                  <a:pt x="901" y="101"/>
                </a:lnTo>
                <a:lnTo>
                  <a:pt x="904" y="111"/>
                </a:lnTo>
                <a:lnTo>
                  <a:pt x="907" y="187"/>
                </a:lnTo>
                <a:lnTo>
                  <a:pt x="910" y="294"/>
                </a:lnTo>
                <a:lnTo>
                  <a:pt x="913" y="317"/>
                </a:lnTo>
                <a:lnTo>
                  <a:pt x="916" y="386"/>
                </a:lnTo>
                <a:lnTo>
                  <a:pt x="919" y="382"/>
                </a:lnTo>
                <a:lnTo>
                  <a:pt x="922" y="395"/>
                </a:lnTo>
                <a:lnTo>
                  <a:pt x="925" y="376"/>
                </a:lnTo>
                <a:lnTo>
                  <a:pt x="928" y="346"/>
                </a:lnTo>
                <a:lnTo>
                  <a:pt x="931" y="271"/>
                </a:lnTo>
                <a:lnTo>
                  <a:pt x="934" y="236"/>
                </a:lnTo>
                <a:lnTo>
                  <a:pt x="937" y="247"/>
                </a:lnTo>
                <a:lnTo>
                  <a:pt x="941" y="208"/>
                </a:lnTo>
                <a:lnTo>
                  <a:pt x="944" y="191"/>
                </a:lnTo>
                <a:lnTo>
                  <a:pt x="947" y="241"/>
                </a:lnTo>
                <a:lnTo>
                  <a:pt x="950" y="159"/>
                </a:lnTo>
                <a:lnTo>
                  <a:pt x="953" y="176"/>
                </a:lnTo>
                <a:lnTo>
                  <a:pt x="956" y="187"/>
                </a:lnTo>
                <a:lnTo>
                  <a:pt x="959" y="194"/>
                </a:lnTo>
                <a:lnTo>
                  <a:pt x="962" y="196"/>
                </a:lnTo>
                <a:lnTo>
                  <a:pt x="965" y="123"/>
                </a:lnTo>
                <a:lnTo>
                  <a:pt x="967" y="165"/>
                </a:lnTo>
                <a:lnTo>
                  <a:pt x="970" y="139"/>
                </a:lnTo>
                <a:lnTo>
                  <a:pt x="973" y="95"/>
                </a:lnTo>
                <a:lnTo>
                  <a:pt x="976" y="113"/>
                </a:lnTo>
                <a:lnTo>
                  <a:pt x="979" y="184"/>
                </a:lnTo>
                <a:lnTo>
                  <a:pt x="982" y="280"/>
                </a:lnTo>
                <a:lnTo>
                  <a:pt x="985" y="318"/>
                </a:lnTo>
                <a:lnTo>
                  <a:pt x="989" y="379"/>
                </a:lnTo>
                <a:lnTo>
                  <a:pt x="992" y="394"/>
                </a:lnTo>
                <a:lnTo>
                  <a:pt x="995" y="400"/>
                </a:lnTo>
                <a:lnTo>
                  <a:pt x="998" y="352"/>
                </a:lnTo>
                <a:lnTo>
                  <a:pt x="1001" y="334"/>
                </a:lnTo>
                <a:lnTo>
                  <a:pt x="1004" y="245"/>
                </a:lnTo>
                <a:lnTo>
                  <a:pt x="1007" y="221"/>
                </a:lnTo>
                <a:lnTo>
                  <a:pt x="1010" y="193"/>
                </a:lnTo>
                <a:lnTo>
                  <a:pt x="1013" y="126"/>
                </a:lnTo>
                <a:lnTo>
                  <a:pt x="1016" y="172"/>
                </a:lnTo>
                <a:lnTo>
                  <a:pt x="1019" y="144"/>
                </a:lnTo>
                <a:lnTo>
                  <a:pt x="1022" y="143"/>
                </a:lnTo>
                <a:lnTo>
                  <a:pt x="1025" y="179"/>
                </a:lnTo>
                <a:lnTo>
                  <a:pt x="1028" y="169"/>
                </a:lnTo>
                <a:lnTo>
                  <a:pt x="1031" y="157"/>
                </a:lnTo>
                <a:lnTo>
                  <a:pt x="1034" y="129"/>
                </a:lnTo>
                <a:lnTo>
                  <a:pt x="1037" y="161"/>
                </a:lnTo>
                <a:lnTo>
                  <a:pt x="1040" y="132"/>
                </a:lnTo>
                <a:lnTo>
                  <a:pt x="1043" y="71"/>
                </a:lnTo>
                <a:lnTo>
                  <a:pt x="1046" y="50"/>
                </a:lnTo>
                <a:lnTo>
                  <a:pt x="1050" y="89"/>
                </a:lnTo>
                <a:lnTo>
                  <a:pt x="1052" y="177"/>
                </a:lnTo>
                <a:lnTo>
                  <a:pt x="1056" y="301"/>
                </a:lnTo>
                <a:lnTo>
                  <a:pt x="1059" y="341"/>
                </a:lnTo>
                <a:lnTo>
                  <a:pt x="1061" y="402"/>
                </a:lnTo>
                <a:lnTo>
                  <a:pt x="1064" y="390"/>
                </a:lnTo>
                <a:lnTo>
                  <a:pt x="1067" y="404"/>
                </a:lnTo>
                <a:lnTo>
                  <a:pt x="1070" y="368"/>
                </a:lnTo>
                <a:lnTo>
                  <a:pt x="1073" y="292"/>
                </a:lnTo>
                <a:lnTo>
                  <a:pt x="1076" y="235"/>
                </a:lnTo>
                <a:lnTo>
                  <a:pt x="1079" y="222"/>
                </a:lnTo>
                <a:lnTo>
                  <a:pt x="1082" y="216"/>
                </a:lnTo>
                <a:lnTo>
                  <a:pt x="1085" y="372"/>
                </a:lnTo>
                <a:lnTo>
                  <a:pt x="1088" y="151"/>
                </a:lnTo>
                <a:lnTo>
                  <a:pt x="1091" y="134"/>
                </a:lnTo>
                <a:lnTo>
                  <a:pt x="1094" y="144"/>
                </a:lnTo>
                <a:lnTo>
                  <a:pt x="1098" y="171"/>
                </a:lnTo>
                <a:lnTo>
                  <a:pt x="1100" y="147"/>
                </a:lnTo>
                <a:lnTo>
                  <a:pt x="1104" y="164"/>
                </a:lnTo>
                <a:lnTo>
                  <a:pt x="1107" y="127"/>
                </a:lnTo>
                <a:lnTo>
                  <a:pt x="1110" y="138"/>
                </a:lnTo>
                <a:lnTo>
                  <a:pt x="1113" y="93"/>
                </a:lnTo>
                <a:lnTo>
                  <a:pt x="1116" y="83"/>
                </a:lnTo>
                <a:lnTo>
                  <a:pt x="1119" y="71"/>
                </a:lnTo>
                <a:lnTo>
                  <a:pt x="1122" y="79"/>
                </a:lnTo>
                <a:lnTo>
                  <a:pt x="1125" y="182"/>
                </a:lnTo>
                <a:lnTo>
                  <a:pt x="1128" y="320"/>
                </a:lnTo>
                <a:lnTo>
                  <a:pt x="1131" y="347"/>
                </a:lnTo>
                <a:lnTo>
                  <a:pt x="1134" y="382"/>
                </a:lnTo>
                <a:lnTo>
                  <a:pt x="1137" y="418"/>
                </a:lnTo>
                <a:lnTo>
                  <a:pt x="1140" y="412"/>
                </a:lnTo>
                <a:lnTo>
                  <a:pt x="1143" y="352"/>
                </a:lnTo>
                <a:lnTo>
                  <a:pt x="1146" y="298"/>
                </a:lnTo>
                <a:lnTo>
                  <a:pt x="1149" y="233"/>
                </a:lnTo>
                <a:lnTo>
                  <a:pt x="1152" y="196"/>
                </a:lnTo>
                <a:lnTo>
                  <a:pt x="1155" y="162"/>
                </a:lnTo>
                <a:lnTo>
                  <a:pt x="1158" y="154"/>
                </a:lnTo>
                <a:lnTo>
                  <a:pt x="1161" y="201"/>
                </a:lnTo>
                <a:lnTo>
                  <a:pt x="1164" y="178"/>
                </a:lnTo>
                <a:lnTo>
                  <a:pt x="1167" y="204"/>
                </a:lnTo>
                <a:lnTo>
                  <a:pt x="1170" y="204"/>
                </a:lnTo>
                <a:lnTo>
                  <a:pt x="1173" y="197"/>
                </a:lnTo>
                <a:lnTo>
                  <a:pt x="1176" y="158"/>
                </a:lnTo>
                <a:lnTo>
                  <a:pt x="1179" y="164"/>
                </a:lnTo>
                <a:lnTo>
                  <a:pt x="1182" y="155"/>
                </a:lnTo>
                <a:lnTo>
                  <a:pt x="1185" y="118"/>
                </a:lnTo>
                <a:lnTo>
                  <a:pt x="1188" y="66"/>
                </a:lnTo>
                <a:lnTo>
                  <a:pt x="1191" y="84"/>
                </a:lnTo>
                <a:lnTo>
                  <a:pt x="1194" y="83"/>
                </a:lnTo>
                <a:lnTo>
                  <a:pt x="1197" y="217"/>
                </a:lnTo>
                <a:lnTo>
                  <a:pt x="1200" y="289"/>
                </a:lnTo>
                <a:lnTo>
                  <a:pt x="1203" y="328"/>
                </a:lnTo>
                <a:lnTo>
                  <a:pt x="1206" y="379"/>
                </a:lnTo>
                <a:lnTo>
                  <a:pt x="1209" y="420"/>
                </a:lnTo>
                <a:lnTo>
                  <a:pt x="1213" y="408"/>
                </a:lnTo>
                <a:lnTo>
                  <a:pt x="1216" y="372"/>
                </a:lnTo>
                <a:lnTo>
                  <a:pt x="1219" y="309"/>
                </a:lnTo>
                <a:lnTo>
                  <a:pt x="1222" y="283"/>
                </a:lnTo>
                <a:lnTo>
                  <a:pt x="1225" y="236"/>
                </a:lnTo>
                <a:lnTo>
                  <a:pt x="1228" y="205"/>
                </a:lnTo>
                <a:lnTo>
                  <a:pt x="1231" y="202"/>
                </a:lnTo>
                <a:lnTo>
                  <a:pt x="1234" y="143"/>
                </a:lnTo>
                <a:lnTo>
                  <a:pt x="1237" y="132"/>
                </a:lnTo>
                <a:lnTo>
                  <a:pt x="1240" y="167"/>
                </a:lnTo>
                <a:lnTo>
                  <a:pt x="1243" y="176"/>
                </a:lnTo>
                <a:lnTo>
                  <a:pt x="1246" y="171"/>
                </a:lnTo>
                <a:lnTo>
                  <a:pt x="1248" y="167"/>
                </a:lnTo>
                <a:lnTo>
                  <a:pt x="1251" y="147"/>
                </a:lnTo>
                <a:lnTo>
                  <a:pt x="1254" y="187"/>
                </a:lnTo>
                <a:lnTo>
                  <a:pt x="1257" y="132"/>
                </a:lnTo>
                <a:lnTo>
                  <a:pt x="1260" y="96"/>
                </a:lnTo>
                <a:lnTo>
                  <a:pt x="1264" y="35"/>
                </a:lnTo>
                <a:lnTo>
                  <a:pt x="1266" y="72"/>
                </a:lnTo>
                <a:lnTo>
                  <a:pt x="1270" y="174"/>
                </a:lnTo>
                <a:lnTo>
                  <a:pt x="1273" y="275"/>
                </a:lnTo>
                <a:lnTo>
                  <a:pt x="1276" y="335"/>
                </a:lnTo>
                <a:lnTo>
                  <a:pt x="1279" y="382"/>
                </a:lnTo>
                <a:lnTo>
                  <a:pt x="1282" y="406"/>
                </a:lnTo>
                <a:lnTo>
                  <a:pt x="1285" y="397"/>
                </a:lnTo>
                <a:lnTo>
                  <a:pt x="1288" y="343"/>
                </a:lnTo>
                <a:lnTo>
                  <a:pt x="1291" y="307"/>
                </a:lnTo>
                <a:lnTo>
                  <a:pt x="1294" y="245"/>
                </a:lnTo>
                <a:lnTo>
                  <a:pt x="1297" y="194"/>
                </a:lnTo>
                <a:lnTo>
                  <a:pt x="1300" y="195"/>
                </a:lnTo>
                <a:lnTo>
                  <a:pt x="1303" y="165"/>
                </a:lnTo>
                <a:lnTo>
                  <a:pt x="1306" y="232"/>
                </a:lnTo>
                <a:lnTo>
                  <a:pt x="1309" y="216"/>
                </a:lnTo>
                <a:lnTo>
                  <a:pt x="1312" y="200"/>
                </a:lnTo>
                <a:lnTo>
                  <a:pt x="1315" y="206"/>
                </a:lnTo>
                <a:lnTo>
                  <a:pt x="1318" y="186"/>
                </a:lnTo>
                <a:lnTo>
                  <a:pt x="1321" y="210"/>
                </a:lnTo>
                <a:lnTo>
                  <a:pt x="1324" y="178"/>
                </a:lnTo>
                <a:lnTo>
                  <a:pt x="1327" y="193"/>
                </a:lnTo>
                <a:lnTo>
                  <a:pt x="1331" y="174"/>
                </a:lnTo>
                <a:lnTo>
                  <a:pt x="1334" y="168"/>
                </a:lnTo>
                <a:lnTo>
                  <a:pt x="1337" y="106"/>
                </a:lnTo>
                <a:lnTo>
                  <a:pt x="1340" y="143"/>
                </a:lnTo>
                <a:lnTo>
                  <a:pt x="1343" y="187"/>
                </a:lnTo>
                <a:lnTo>
                  <a:pt x="1345" y="270"/>
                </a:lnTo>
                <a:lnTo>
                  <a:pt x="1348" y="345"/>
                </a:lnTo>
                <a:lnTo>
                  <a:pt x="1351" y="392"/>
                </a:lnTo>
                <a:lnTo>
                  <a:pt x="1354" y="398"/>
                </a:lnTo>
                <a:lnTo>
                  <a:pt x="1357" y="414"/>
                </a:lnTo>
                <a:lnTo>
                  <a:pt x="1360" y="394"/>
                </a:lnTo>
                <a:lnTo>
                  <a:pt x="1363" y="320"/>
                </a:lnTo>
                <a:lnTo>
                  <a:pt x="1366" y="281"/>
                </a:lnTo>
                <a:lnTo>
                  <a:pt x="1369" y="246"/>
                </a:lnTo>
                <a:lnTo>
                  <a:pt x="1372" y="228"/>
                </a:lnTo>
                <a:lnTo>
                  <a:pt x="1375" y="211"/>
                </a:lnTo>
                <a:lnTo>
                  <a:pt x="1379" y="212"/>
                </a:lnTo>
                <a:lnTo>
                  <a:pt x="1382" y="211"/>
                </a:lnTo>
                <a:lnTo>
                  <a:pt x="1385" y="197"/>
                </a:lnTo>
                <a:lnTo>
                  <a:pt x="1388" y="189"/>
                </a:lnTo>
                <a:lnTo>
                  <a:pt x="1391" y="215"/>
                </a:lnTo>
                <a:lnTo>
                  <a:pt x="1394" y="223"/>
                </a:lnTo>
                <a:lnTo>
                  <a:pt x="1397" y="224"/>
                </a:lnTo>
                <a:lnTo>
                  <a:pt x="1400" y="219"/>
                </a:lnTo>
                <a:lnTo>
                  <a:pt x="1403" y="221"/>
                </a:lnTo>
                <a:lnTo>
                  <a:pt x="1406" y="187"/>
                </a:lnTo>
                <a:lnTo>
                  <a:pt x="1409" y="151"/>
                </a:lnTo>
                <a:lnTo>
                  <a:pt x="1412" y="175"/>
                </a:lnTo>
                <a:lnTo>
                  <a:pt x="1415" y="215"/>
                </a:lnTo>
                <a:lnTo>
                  <a:pt x="1418" y="287"/>
                </a:lnTo>
                <a:lnTo>
                  <a:pt x="1421" y="342"/>
                </a:lnTo>
                <a:lnTo>
                  <a:pt x="1424" y="388"/>
                </a:lnTo>
                <a:lnTo>
                  <a:pt x="1427" y="407"/>
                </a:lnTo>
                <a:lnTo>
                  <a:pt x="1430" y="419"/>
                </a:lnTo>
                <a:lnTo>
                  <a:pt x="1433" y="413"/>
                </a:lnTo>
                <a:lnTo>
                  <a:pt x="1436" y="379"/>
                </a:lnTo>
                <a:lnTo>
                  <a:pt x="1440" y="316"/>
                </a:lnTo>
                <a:lnTo>
                  <a:pt x="1442" y="301"/>
                </a:lnTo>
                <a:lnTo>
                  <a:pt x="1446" y="256"/>
                </a:lnTo>
                <a:lnTo>
                  <a:pt x="1449" y="194"/>
                </a:lnTo>
                <a:lnTo>
                  <a:pt x="1452" y="200"/>
                </a:lnTo>
                <a:lnTo>
                  <a:pt x="1455" y="269"/>
                </a:lnTo>
                <a:lnTo>
                  <a:pt x="1458" y="239"/>
                </a:lnTo>
                <a:lnTo>
                  <a:pt x="1461" y="217"/>
                </a:lnTo>
                <a:lnTo>
                  <a:pt x="1463" y="230"/>
                </a:lnTo>
                <a:lnTo>
                  <a:pt x="1466" y="208"/>
                </a:lnTo>
                <a:lnTo>
                  <a:pt x="1469" y="231"/>
                </a:lnTo>
                <a:lnTo>
                  <a:pt x="1472" y="207"/>
                </a:lnTo>
                <a:lnTo>
                  <a:pt x="1475" y="218"/>
                </a:lnTo>
                <a:lnTo>
                  <a:pt x="1478" y="156"/>
                </a:lnTo>
                <a:lnTo>
                  <a:pt x="1481" y="112"/>
                </a:lnTo>
                <a:lnTo>
                  <a:pt x="1484" y="156"/>
                </a:lnTo>
                <a:lnTo>
                  <a:pt x="1488" y="266"/>
                </a:lnTo>
                <a:lnTo>
                  <a:pt x="1490" y="321"/>
                </a:lnTo>
                <a:lnTo>
                  <a:pt x="1494" y="374"/>
                </a:lnTo>
                <a:lnTo>
                  <a:pt x="1497" y="416"/>
                </a:lnTo>
                <a:lnTo>
                  <a:pt x="1500" y="423"/>
                </a:lnTo>
                <a:lnTo>
                  <a:pt x="1503" y="421"/>
                </a:lnTo>
                <a:lnTo>
                  <a:pt x="1506" y="415"/>
                </a:lnTo>
                <a:lnTo>
                  <a:pt x="1509" y="328"/>
                </a:lnTo>
                <a:lnTo>
                  <a:pt x="1512" y="283"/>
                </a:lnTo>
                <a:lnTo>
                  <a:pt x="1515" y="230"/>
                </a:lnTo>
                <a:lnTo>
                  <a:pt x="1518" y="182"/>
                </a:lnTo>
                <a:lnTo>
                  <a:pt x="1521" y="178"/>
                </a:lnTo>
                <a:lnTo>
                  <a:pt x="1524" y="218"/>
                </a:lnTo>
                <a:lnTo>
                  <a:pt x="1527" y="220"/>
                </a:lnTo>
                <a:lnTo>
                  <a:pt x="1530" y="220"/>
                </a:lnTo>
                <a:lnTo>
                  <a:pt x="1533" y="177"/>
                </a:lnTo>
                <a:lnTo>
                  <a:pt x="1536" y="204"/>
                </a:lnTo>
                <a:lnTo>
                  <a:pt x="1539" y="217"/>
                </a:lnTo>
                <a:lnTo>
                  <a:pt x="1542" y="168"/>
                </a:lnTo>
                <a:lnTo>
                  <a:pt x="1545" y="164"/>
                </a:lnTo>
                <a:lnTo>
                  <a:pt x="1548" y="182"/>
                </a:lnTo>
                <a:lnTo>
                  <a:pt x="1551" y="143"/>
                </a:lnTo>
                <a:lnTo>
                  <a:pt x="1555" y="112"/>
                </a:lnTo>
                <a:lnTo>
                  <a:pt x="1557" y="160"/>
                </a:lnTo>
                <a:lnTo>
                  <a:pt x="1560" y="228"/>
                </a:lnTo>
                <a:lnTo>
                  <a:pt x="1563" y="316"/>
                </a:lnTo>
                <a:lnTo>
                  <a:pt x="1566" y="359"/>
                </a:lnTo>
                <a:lnTo>
                  <a:pt x="1569" y="392"/>
                </a:lnTo>
                <a:lnTo>
                  <a:pt x="1572" y="415"/>
                </a:lnTo>
                <a:lnTo>
                  <a:pt x="1575" y="416"/>
                </a:lnTo>
                <a:lnTo>
                  <a:pt x="1578" y="380"/>
                </a:lnTo>
                <a:lnTo>
                  <a:pt x="1581" y="370"/>
                </a:lnTo>
                <a:lnTo>
                  <a:pt x="1584" y="302"/>
                </a:lnTo>
                <a:lnTo>
                  <a:pt x="1587" y="280"/>
                </a:lnTo>
                <a:lnTo>
                  <a:pt x="1590" y="217"/>
                </a:lnTo>
                <a:lnTo>
                  <a:pt x="1593" y="217"/>
                </a:lnTo>
                <a:lnTo>
                  <a:pt x="1596" y="221"/>
                </a:lnTo>
                <a:lnTo>
                  <a:pt x="1599" y="227"/>
                </a:lnTo>
                <a:lnTo>
                  <a:pt x="1603" y="254"/>
                </a:lnTo>
                <a:lnTo>
                  <a:pt x="1606" y="229"/>
                </a:lnTo>
                <a:lnTo>
                  <a:pt x="1609" y="243"/>
                </a:lnTo>
                <a:lnTo>
                  <a:pt x="1612" y="169"/>
                </a:lnTo>
                <a:lnTo>
                  <a:pt x="1615" y="213"/>
                </a:lnTo>
                <a:lnTo>
                  <a:pt x="1618" y="188"/>
                </a:lnTo>
                <a:lnTo>
                  <a:pt x="1621" y="182"/>
                </a:lnTo>
                <a:lnTo>
                  <a:pt x="1624" y="154"/>
                </a:lnTo>
                <a:lnTo>
                  <a:pt x="1627" y="91"/>
                </a:lnTo>
                <a:lnTo>
                  <a:pt x="1630" y="149"/>
                </a:lnTo>
                <a:lnTo>
                  <a:pt x="1633" y="161"/>
                </a:lnTo>
                <a:lnTo>
                  <a:pt x="1636" y="294"/>
                </a:lnTo>
                <a:lnTo>
                  <a:pt x="1639" y="375"/>
                </a:lnTo>
                <a:lnTo>
                  <a:pt x="1642" y="367"/>
                </a:lnTo>
                <a:lnTo>
                  <a:pt x="1645" y="405"/>
                </a:lnTo>
                <a:lnTo>
                  <a:pt x="1648" y="429"/>
                </a:lnTo>
                <a:lnTo>
                  <a:pt x="1651" y="382"/>
                </a:lnTo>
                <a:lnTo>
                  <a:pt x="1654" y="331"/>
                </a:lnTo>
                <a:lnTo>
                  <a:pt x="1657" y="285"/>
                </a:lnTo>
                <a:lnTo>
                  <a:pt x="1660" y="252"/>
                </a:lnTo>
                <a:lnTo>
                  <a:pt x="1663" y="232"/>
                </a:lnTo>
                <a:lnTo>
                  <a:pt x="1666" y="214"/>
                </a:lnTo>
                <a:lnTo>
                  <a:pt x="1669" y="265"/>
                </a:lnTo>
                <a:lnTo>
                  <a:pt x="1672" y="241"/>
                </a:lnTo>
                <a:lnTo>
                  <a:pt x="1675" y="264"/>
                </a:lnTo>
                <a:lnTo>
                  <a:pt x="1678" y="245"/>
                </a:lnTo>
                <a:lnTo>
                  <a:pt x="1681" y="257"/>
                </a:lnTo>
                <a:lnTo>
                  <a:pt x="1684" y="253"/>
                </a:lnTo>
                <a:lnTo>
                  <a:pt x="1687" y="272"/>
                </a:lnTo>
                <a:lnTo>
                  <a:pt x="1690" y="224"/>
                </a:lnTo>
                <a:lnTo>
                  <a:pt x="1693" y="215"/>
                </a:lnTo>
                <a:lnTo>
                  <a:pt x="1696" y="137"/>
                </a:lnTo>
                <a:lnTo>
                  <a:pt x="1699" y="127"/>
                </a:lnTo>
                <a:lnTo>
                  <a:pt x="1702" y="169"/>
                </a:lnTo>
                <a:lnTo>
                  <a:pt x="1705" y="273"/>
                </a:lnTo>
                <a:lnTo>
                  <a:pt x="1708" y="348"/>
                </a:lnTo>
                <a:lnTo>
                  <a:pt x="1712" y="375"/>
                </a:lnTo>
                <a:lnTo>
                  <a:pt x="1714" y="421"/>
                </a:lnTo>
                <a:lnTo>
                  <a:pt x="1718" y="440"/>
                </a:lnTo>
                <a:lnTo>
                  <a:pt x="1721" y="427"/>
                </a:lnTo>
                <a:lnTo>
                  <a:pt x="1724" y="416"/>
                </a:lnTo>
                <a:lnTo>
                  <a:pt x="1727" y="370"/>
                </a:lnTo>
                <a:lnTo>
                  <a:pt x="1730" y="351"/>
                </a:lnTo>
                <a:lnTo>
                  <a:pt x="1733" y="309"/>
                </a:lnTo>
                <a:lnTo>
                  <a:pt x="1736" y="255"/>
                </a:lnTo>
                <a:lnTo>
                  <a:pt x="1739" y="261"/>
                </a:lnTo>
                <a:lnTo>
                  <a:pt x="1742" y="277"/>
                </a:lnTo>
                <a:lnTo>
                  <a:pt x="1744" y="265"/>
                </a:lnTo>
                <a:lnTo>
                  <a:pt x="1747" y="296"/>
                </a:lnTo>
                <a:lnTo>
                  <a:pt x="1750" y="261"/>
                </a:lnTo>
                <a:lnTo>
                  <a:pt x="1753" y="267"/>
                </a:lnTo>
                <a:lnTo>
                  <a:pt x="1756" y="275"/>
                </a:lnTo>
                <a:lnTo>
                  <a:pt x="1760" y="271"/>
                </a:lnTo>
                <a:lnTo>
                  <a:pt x="1763" y="296"/>
                </a:lnTo>
                <a:lnTo>
                  <a:pt x="1766" y="244"/>
                </a:lnTo>
                <a:lnTo>
                  <a:pt x="1769" y="231"/>
                </a:lnTo>
                <a:lnTo>
                  <a:pt x="1772" y="159"/>
                </a:lnTo>
                <a:lnTo>
                  <a:pt x="1775" y="183"/>
                </a:lnTo>
                <a:lnTo>
                  <a:pt x="1778" y="308"/>
                </a:lnTo>
                <a:lnTo>
                  <a:pt x="1781" y="363"/>
                </a:lnTo>
                <a:lnTo>
                  <a:pt x="1784" y="431"/>
                </a:lnTo>
                <a:lnTo>
                  <a:pt x="1787" y="451"/>
                </a:lnTo>
                <a:lnTo>
                  <a:pt x="1790" y="484"/>
                </a:lnTo>
                <a:lnTo>
                  <a:pt x="1793" y="479"/>
                </a:lnTo>
                <a:lnTo>
                  <a:pt x="1796" y="441"/>
                </a:lnTo>
                <a:lnTo>
                  <a:pt x="1799" y="429"/>
                </a:lnTo>
                <a:lnTo>
                  <a:pt x="1802" y="407"/>
                </a:lnTo>
                <a:lnTo>
                  <a:pt x="1805" y="386"/>
                </a:lnTo>
                <a:lnTo>
                  <a:pt x="1808" y="364"/>
                </a:lnTo>
                <a:lnTo>
                  <a:pt x="1811" y="349"/>
                </a:lnTo>
                <a:lnTo>
                  <a:pt x="1814" y="341"/>
                </a:lnTo>
                <a:lnTo>
                  <a:pt x="1817" y="355"/>
                </a:lnTo>
                <a:lnTo>
                  <a:pt x="1820" y="338"/>
                </a:lnTo>
                <a:lnTo>
                  <a:pt x="1823" y="362"/>
                </a:lnTo>
                <a:lnTo>
                  <a:pt x="1827" y="352"/>
                </a:lnTo>
                <a:lnTo>
                  <a:pt x="1830" y="347"/>
                </a:lnTo>
                <a:lnTo>
                  <a:pt x="1833" y="344"/>
                </a:lnTo>
                <a:lnTo>
                  <a:pt x="1836" y="334"/>
                </a:lnTo>
                <a:lnTo>
                  <a:pt x="1839" y="334"/>
                </a:lnTo>
                <a:lnTo>
                  <a:pt x="1841" y="324"/>
                </a:lnTo>
                <a:lnTo>
                  <a:pt x="1844" y="298"/>
                </a:lnTo>
                <a:lnTo>
                  <a:pt x="1847" y="320"/>
                </a:lnTo>
                <a:lnTo>
                  <a:pt x="1850" y="355"/>
                </a:lnTo>
                <a:lnTo>
                  <a:pt x="1853" y="396"/>
                </a:lnTo>
                <a:lnTo>
                  <a:pt x="1856" y="416"/>
                </a:lnTo>
                <a:lnTo>
                  <a:pt x="1859" y="446"/>
                </a:lnTo>
                <a:lnTo>
                  <a:pt x="1862" y="446"/>
                </a:lnTo>
                <a:lnTo>
                  <a:pt x="1865" y="466"/>
                </a:lnTo>
                <a:lnTo>
                  <a:pt x="1868" y="454"/>
                </a:lnTo>
                <a:lnTo>
                  <a:pt x="1871" y="438"/>
                </a:lnTo>
                <a:lnTo>
                  <a:pt x="1874" y="394"/>
                </a:lnTo>
                <a:lnTo>
                  <a:pt x="1878" y="374"/>
                </a:lnTo>
                <a:lnTo>
                  <a:pt x="1881" y="373"/>
                </a:lnTo>
                <a:lnTo>
                  <a:pt x="1884" y="327"/>
                </a:lnTo>
                <a:lnTo>
                  <a:pt x="1887" y="356"/>
                </a:lnTo>
                <a:lnTo>
                  <a:pt x="1890" y="361"/>
                </a:lnTo>
                <a:lnTo>
                  <a:pt x="1893" y="354"/>
                </a:lnTo>
                <a:lnTo>
                  <a:pt x="1896" y="366"/>
                </a:lnTo>
                <a:lnTo>
                  <a:pt x="1899" y="376"/>
                </a:lnTo>
                <a:lnTo>
                  <a:pt x="1902" y="377"/>
                </a:lnTo>
                <a:lnTo>
                  <a:pt x="1905" y="352"/>
                </a:lnTo>
                <a:lnTo>
                  <a:pt x="1908" y="362"/>
                </a:lnTo>
                <a:lnTo>
                  <a:pt x="1911" y="375"/>
                </a:lnTo>
                <a:lnTo>
                  <a:pt x="1914" y="346"/>
                </a:lnTo>
                <a:lnTo>
                  <a:pt x="1917" y="313"/>
                </a:lnTo>
                <a:lnTo>
                  <a:pt x="1920" y="322"/>
                </a:lnTo>
                <a:lnTo>
                  <a:pt x="1923" y="341"/>
                </a:lnTo>
                <a:lnTo>
                  <a:pt x="1926" y="394"/>
                </a:lnTo>
                <a:lnTo>
                  <a:pt x="1929" y="439"/>
                </a:lnTo>
                <a:lnTo>
                  <a:pt x="1932" y="445"/>
                </a:lnTo>
                <a:lnTo>
                  <a:pt x="1935" y="467"/>
                </a:lnTo>
                <a:lnTo>
                  <a:pt x="1938" y="457"/>
                </a:lnTo>
                <a:lnTo>
                  <a:pt x="1941" y="460"/>
                </a:lnTo>
                <a:lnTo>
                  <a:pt x="1944" y="438"/>
                </a:lnTo>
                <a:lnTo>
                  <a:pt x="1947" y="439"/>
                </a:lnTo>
                <a:lnTo>
                  <a:pt x="1950" y="378"/>
                </a:lnTo>
                <a:lnTo>
                  <a:pt x="1953" y="359"/>
                </a:lnTo>
                <a:lnTo>
                  <a:pt x="1956" y="371"/>
                </a:lnTo>
                <a:lnTo>
                  <a:pt x="1959" y="357"/>
                </a:lnTo>
                <a:lnTo>
                  <a:pt x="1962" y="367"/>
                </a:lnTo>
                <a:lnTo>
                  <a:pt x="1965" y="360"/>
                </a:lnTo>
                <a:lnTo>
                  <a:pt x="1968" y="375"/>
                </a:lnTo>
                <a:lnTo>
                  <a:pt x="1971" y="361"/>
                </a:lnTo>
                <a:lnTo>
                  <a:pt x="1974" y="388"/>
                </a:lnTo>
                <a:lnTo>
                  <a:pt x="1977" y="379"/>
                </a:lnTo>
                <a:lnTo>
                  <a:pt x="1980" y="367"/>
                </a:lnTo>
                <a:lnTo>
                  <a:pt x="1983" y="338"/>
                </a:lnTo>
                <a:lnTo>
                  <a:pt x="1987" y="309"/>
                </a:lnTo>
                <a:lnTo>
                  <a:pt x="1989" y="299"/>
                </a:lnTo>
                <a:lnTo>
                  <a:pt x="1993" y="300"/>
                </a:lnTo>
                <a:lnTo>
                  <a:pt x="1996" y="338"/>
                </a:lnTo>
                <a:lnTo>
                  <a:pt x="1999" y="395"/>
                </a:lnTo>
                <a:lnTo>
                  <a:pt x="2002" y="414"/>
                </a:lnTo>
                <a:lnTo>
                  <a:pt x="2005" y="449"/>
                </a:lnTo>
                <a:lnTo>
                  <a:pt x="2008" y="441"/>
                </a:lnTo>
                <a:lnTo>
                  <a:pt x="2011" y="460"/>
                </a:lnTo>
                <a:lnTo>
                  <a:pt x="2014" y="443"/>
                </a:lnTo>
                <a:lnTo>
                  <a:pt x="2017" y="423"/>
                </a:lnTo>
                <a:lnTo>
                  <a:pt x="2020" y="375"/>
                </a:lnTo>
                <a:lnTo>
                  <a:pt x="2023" y="351"/>
                </a:lnTo>
                <a:lnTo>
                  <a:pt x="2026" y="341"/>
                </a:lnTo>
                <a:lnTo>
                  <a:pt x="2028" y="343"/>
                </a:lnTo>
                <a:lnTo>
                  <a:pt x="2031" y="261"/>
                </a:lnTo>
                <a:lnTo>
                  <a:pt x="2035" y="318"/>
                </a:lnTo>
                <a:lnTo>
                  <a:pt x="2037" y="367"/>
                </a:lnTo>
                <a:lnTo>
                  <a:pt x="2041" y="322"/>
                </a:lnTo>
                <a:lnTo>
                  <a:pt x="2044" y="334"/>
                </a:lnTo>
                <a:lnTo>
                  <a:pt x="2047" y="355"/>
                </a:lnTo>
                <a:lnTo>
                  <a:pt x="2050" y="338"/>
                </a:lnTo>
                <a:lnTo>
                  <a:pt x="2053" y="330"/>
                </a:lnTo>
                <a:lnTo>
                  <a:pt x="2056" y="285"/>
                </a:lnTo>
                <a:lnTo>
                  <a:pt x="2059" y="280"/>
                </a:lnTo>
                <a:lnTo>
                  <a:pt x="2062" y="289"/>
                </a:lnTo>
                <a:lnTo>
                  <a:pt x="2065" y="267"/>
                </a:lnTo>
                <a:lnTo>
                  <a:pt x="2068" y="316"/>
                </a:lnTo>
                <a:lnTo>
                  <a:pt x="2071" y="386"/>
                </a:lnTo>
                <a:lnTo>
                  <a:pt x="2074" y="439"/>
                </a:lnTo>
                <a:lnTo>
                  <a:pt x="2077" y="448"/>
                </a:lnTo>
                <a:lnTo>
                  <a:pt x="2080" y="465"/>
                </a:lnTo>
                <a:lnTo>
                  <a:pt x="2083" y="453"/>
                </a:lnTo>
                <a:lnTo>
                  <a:pt x="2086" y="447"/>
                </a:lnTo>
                <a:lnTo>
                  <a:pt x="2089" y="414"/>
                </a:lnTo>
                <a:lnTo>
                  <a:pt x="2092" y="392"/>
                </a:lnTo>
                <a:lnTo>
                  <a:pt x="2095" y="369"/>
                </a:lnTo>
                <a:lnTo>
                  <a:pt x="2098" y="338"/>
                </a:lnTo>
                <a:lnTo>
                  <a:pt x="2102" y="342"/>
                </a:lnTo>
                <a:lnTo>
                  <a:pt x="2105" y="319"/>
                </a:lnTo>
                <a:lnTo>
                  <a:pt x="2108" y="328"/>
                </a:lnTo>
                <a:lnTo>
                  <a:pt x="2111" y="344"/>
                </a:lnTo>
                <a:lnTo>
                  <a:pt x="2114" y="310"/>
                </a:lnTo>
                <a:lnTo>
                  <a:pt x="2117" y="325"/>
                </a:lnTo>
                <a:lnTo>
                  <a:pt x="2120" y="322"/>
                </a:lnTo>
                <a:lnTo>
                  <a:pt x="2123" y="315"/>
                </a:lnTo>
                <a:lnTo>
                  <a:pt x="2126" y="336"/>
                </a:lnTo>
                <a:lnTo>
                  <a:pt x="2129" y="280"/>
                </a:lnTo>
                <a:lnTo>
                  <a:pt x="2132" y="281"/>
                </a:lnTo>
                <a:lnTo>
                  <a:pt x="2135" y="275"/>
                </a:lnTo>
                <a:lnTo>
                  <a:pt x="2138" y="257"/>
                </a:lnTo>
                <a:lnTo>
                  <a:pt x="2141" y="349"/>
                </a:lnTo>
                <a:lnTo>
                  <a:pt x="2144" y="391"/>
                </a:lnTo>
                <a:lnTo>
                  <a:pt x="2146" y="440"/>
                </a:lnTo>
                <a:lnTo>
                  <a:pt x="2150" y="439"/>
                </a:lnTo>
                <a:lnTo>
                  <a:pt x="2153" y="455"/>
                </a:lnTo>
                <a:lnTo>
                  <a:pt x="2156" y="462"/>
                </a:lnTo>
                <a:lnTo>
                  <a:pt x="2159" y="437"/>
                </a:lnTo>
                <a:lnTo>
                  <a:pt x="2162" y="384"/>
                </a:lnTo>
                <a:lnTo>
                  <a:pt x="2165" y="384"/>
                </a:lnTo>
                <a:lnTo>
                  <a:pt x="2168" y="363"/>
                </a:lnTo>
                <a:lnTo>
                  <a:pt x="2171" y="354"/>
                </a:lnTo>
                <a:lnTo>
                  <a:pt x="2174" y="360"/>
                </a:lnTo>
                <a:lnTo>
                  <a:pt x="2177" y="362"/>
                </a:lnTo>
                <a:lnTo>
                  <a:pt x="2180" y="373"/>
                </a:lnTo>
                <a:lnTo>
                  <a:pt x="2183" y="252"/>
                </a:lnTo>
                <a:lnTo>
                  <a:pt x="2186" y="333"/>
                </a:lnTo>
                <a:lnTo>
                  <a:pt x="2189" y="418"/>
                </a:lnTo>
                <a:lnTo>
                  <a:pt x="2192" y="417"/>
                </a:lnTo>
                <a:lnTo>
                  <a:pt x="2195" y="403"/>
                </a:lnTo>
                <a:lnTo>
                  <a:pt x="2198" y="410"/>
                </a:lnTo>
                <a:lnTo>
                  <a:pt x="2201" y="388"/>
                </a:lnTo>
                <a:lnTo>
                  <a:pt x="2204" y="366"/>
                </a:lnTo>
                <a:lnTo>
                  <a:pt x="2207" y="364"/>
                </a:lnTo>
                <a:lnTo>
                  <a:pt x="2211" y="218"/>
                </a:lnTo>
                <a:lnTo>
                  <a:pt x="2213" y="241"/>
                </a:lnTo>
                <a:lnTo>
                  <a:pt x="2217" y="338"/>
                </a:lnTo>
                <a:lnTo>
                  <a:pt x="2220" y="486"/>
                </a:lnTo>
                <a:lnTo>
                  <a:pt x="2223" y="486"/>
                </a:lnTo>
                <a:lnTo>
                  <a:pt x="2226" y="497"/>
                </a:lnTo>
                <a:lnTo>
                  <a:pt x="2229" y="492"/>
                </a:lnTo>
                <a:lnTo>
                  <a:pt x="2232" y="476"/>
                </a:lnTo>
                <a:lnTo>
                  <a:pt x="2235" y="460"/>
                </a:lnTo>
                <a:lnTo>
                  <a:pt x="2238" y="428"/>
                </a:lnTo>
                <a:lnTo>
                  <a:pt x="2240" y="412"/>
                </a:lnTo>
                <a:lnTo>
                  <a:pt x="2243" y="412"/>
                </a:lnTo>
                <a:lnTo>
                  <a:pt x="2246" y="384"/>
                </a:lnTo>
                <a:lnTo>
                  <a:pt x="2249" y="402"/>
                </a:lnTo>
                <a:lnTo>
                  <a:pt x="2252" y="410"/>
                </a:lnTo>
                <a:lnTo>
                  <a:pt x="2255" y="422"/>
                </a:lnTo>
                <a:lnTo>
                  <a:pt x="2259" y="412"/>
                </a:lnTo>
                <a:lnTo>
                  <a:pt x="2261" y="401"/>
                </a:lnTo>
                <a:lnTo>
                  <a:pt x="2265" y="407"/>
                </a:lnTo>
                <a:lnTo>
                  <a:pt x="2268" y="417"/>
                </a:lnTo>
                <a:lnTo>
                  <a:pt x="2271" y="415"/>
                </a:lnTo>
                <a:lnTo>
                  <a:pt x="2274" y="394"/>
                </a:lnTo>
                <a:lnTo>
                  <a:pt x="2277" y="360"/>
                </a:lnTo>
                <a:lnTo>
                  <a:pt x="2280" y="375"/>
                </a:lnTo>
                <a:lnTo>
                  <a:pt x="2283" y="383"/>
                </a:lnTo>
                <a:lnTo>
                  <a:pt x="2286" y="412"/>
                </a:lnTo>
                <a:lnTo>
                  <a:pt x="2289" y="435"/>
                </a:lnTo>
                <a:lnTo>
                  <a:pt x="2292" y="476"/>
                </a:lnTo>
                <a:lnTo>
                  <a:pt x="2295" y="478"/>
                </a:lnTo>
                <a:lnTo>
                  <a:pt x="2298" y="489"/>
                </a:lnTo>
                <a:lnTo>
                  <a:pt x="2301" y="496"/>
                </a:lnTo>
                <a:lnTo>
                  <a:pt x="2304" y="486"/>
                </a:lnTo>
                <a:lnTo>
                  <a:pt x="2307" y="463"/>
                </a:lnTo>
                <a:lnTo>
                  <a:pt x="2310" y="436"/>
                </a:lnTo>
                <a:lnTo>
                  <a:pt x="2313" y="431"/>
                </a:lnTo>
                <a:lnTo>
                  <a:pt x="2316" y="420"/>
                </a:lnTo>
                <a:lnTo>
                  <a:pt x="2319" y="412"/>
                </a:lnTo>
                <a:lnTo>
                  <a:pt x="2322" y="419"/>
                </a:lnTo>
                <a:lnTo>
                  <a:pt x="2326" y="421"/>
                </a:lnTo>
                <a:lnTo>
                  <a:pt x="2329" y="422"/>
                </a:lnTo>
                <a:lnTo>
                  <a:pt x="2332" y="431"/>
                </a:lnTo>
                <a:lnTo>
                  <a:pt x="2335" y="423"/>
                </a:lnTo>
                <a:lnTo>
                  <a:pt x="2337" y="418"/>
                </a:lnTo>
                <a:lnTo>
                  <a:pt x="2340" y="440"/>
                </a:lnTo>
                <a:lnTo>
                  <a:pt x="2343" y="423"/>
                </a:lnTo>
                <a:lnTo>
                  <a:pt x="2346" y="429"/>
                </a:lnTo>
                <a:lnTo>
                  <a:pt x="2349" y="417"/>
                </a:lnTo>
                <a:lnTo>
                  <a:pt x="2352" y="512"/>
                </a:lnTo>
                <a:lnTo>
                  <a:pt x="2355" y="497"/>
                </a:lnTo>
                <a:lnTo>
                  <a:pt x="2358" y="453"/>
                </a:lnTo>
                <a:lnTo>
                  <a:pt x="2361" y="471"/>
                </a:lnTo>
                <a:lnTo>
                  <a:pt x="2364" y="482"/>
                </a:lnTo>
                <a:lnTo>
                  <a:pt x="2367" y="497"/>
                </a:lnTo>
                <a:lnTo>
                  <a:pt x="2370" y="491"/>
                </a:lnTo>
                <a:lnTo>
                  <a:pt x="2374" y="497"/>
                </a:lnTo>
                <a:lnTo>
                  <a:pt x="2377" y="484"/>
                </a:lnTo>
                <a:lnTo>
                  <a:pt x="2380" y="471"/>
                </a:lnTo>
                <a:lnTo>
                  <a:pt x="2383" y="461"/>
                </a:lnTo>
                <a:lnTo>
                  <a:pt x="2386" y="450"/>
                </a:lnTo>
                <a:lnTo>
                  <a:pt x="2389" y="444"/>
                </a:lnTo>
                <a:lnTo>
                  <a:pt x="2392" y="449"/>
                </a:lnTo>
                <a:lnTo>
                  <a:pt x="2395" y="439"/>
                </a:lnTo>
                <a:lnTo>
                  <a:pt x="2398" y="454"/>
                </a:lnTo>
                <a:lnTo>
                  <a:pt x="2401" y="452"/>
                </a:lnTo>
                <a:lnTo>
                  <a:pt x="2404" y="453"/>
                </a:lnTo>
                <a:lnTo>
                  <a:pt x="2407" y="449"/>
                </a:lnTo>
                <a:lnTo>
                  <a:pt x="2410" y="452"/>
                </a:lnTo>
                <a:lnTo>
                  <a:pt x="2413" y="458"/>
                </a:lnTo>
                <a:lnTo>
                  <a:pt x="2416" y="462"/>
                </a:lnTo>
                <a:lnTo>
                  <a:pt x="2419" y="449"/>
                </a:lnTo>
                <a:lnTo>
                  <a:pt x="2422" y="443"/>
                </a:lnTo>
                <a:lnTo>
                  <a:pt x="2425" y="434"/>
                </a:lnTo>
                <a:lnTo>
                  <a:pt x="2428" y="423"/>
                </a:lnTo>
                <a:lnTo>
                  <a:pt x="2431" y="452"/>
                </a:lnTo>
                <a:lnTo>
                  <a:pt x="2434" y="454"/>
                </a:lnTo>
                <a:lnTo>
                  <a:pt x="2437" y="484"/>
                </a:lnTo>
                <a:lnTo>
                  <a:pt x="2440" y="489"/>
                </a:lnTo>
                <a:lnTo>
                  <a:pt x="2443" y="497"/>
                </a:lnTo>
                <a:lnTo>
                  <a:pt x="2446" y="491"/>
                </a:lnTo>
                <a:lnTo>
                  <a:pt x="2449" y="491"/>
                </a:lnTo>
                <a:lnTo>
                  <a:pt x="2452" y="479"/>
                </a:lnTo>
                <a:lnTo>
                  <a:pt x="2455" y="481"/>
                </a:lnTo>
                <a:lnTo>
                  <a:pt x="2458" y="462"/>
                </a:lnTo>
                <a:lnTo>
                  <a:pt x="2461" y="462"/>
                </a:lnTo>
                <a:lnTo>
                  <a:pt x="2464" y="446"/>
                </a:lnTo>
                <a:lnTo>
                  <a:pt x="2467" y="463"/>
                </a:lnTo>
                <a:lnTo>
                  <a:pt x="2470" y="453"/>
                </a:lnTo>
                <a:lnTo>
                  <a:pt x="2473" y="445"/>
                </a:lnTo>
                <a:lnTo>
                  <a:pt x="2476" y="451"/>
                </a:lnTo>
                <a:lnTo>
                  <a:pt x="2479" y="465"/>
                </a:lnTo>
                <a:lnTo>
                  <a:pt x="2482" y="463"/>
                </a:lnTo>
                <a:lnTo>
                  <a:pt x="2485" y="455"/>
                </a:lnTo>
                <a:lnTo>
                  <a:pt x="2488" y="446"/>
                </a:lnTo>
                <a:lnTo>
                  <a:pt x="2492" y="442"/>
                </a:lnTo>
                <a:lnTo>
                  <a:pt x="2495" y="434"/>
                </a:lnTo>
                <a:lnTo>
                  <a:pt x="2498" y="424"/>
                </a:lnTo>
                <a:lnTo>
                  <a:pt x="2501" y="439"/>
                </a:lnTo>
                <a:lnTo>
                  <a:pt x="2504" y="459"/>
                </a:lnTo>
                <a:lnTo>
                  <a:pt x="2507" y="483"/>
                </a:lnTo>
                <a:lnTo>
                  <a:pt x="2510" y="482"/>
                </a:lnTo>
                <a:lnTo>
                  <a:pt x="2513" y="490"/>
                </a:lnTo>
                <a:lnTo>
                  <a:pt x="2516" y="495"/>
                </a:lnTo>
                <a:lnTo>
                  <a:pt x="2519" y="491"/>
                </a:lnTo>
                <a:lnTo>
                  <a:pt x="2522" y="476"/>
                </a:lnTo>
                <a:lnTo>
                  <a:pt x="2524" y="467"/>
                </a:lnTo>
                <a:lnTo>
                  <a:pt x="2527" y="455"/>
                </a:lnTo>
                <a:lnTo>
                  <a:pt x="2530" y="450"/>
                </a:lnTo>
                <a:lnTo>
                  <a:pt x="2533" y="445"/>
                </a:lnTo>
                <a:lnTo>
                  <a:pt x="2536" y="446"/>
                </a:lnTo>
                <a:lnTo>
                  <a:pt x="2540" y="459"/>
                </a:lnTo>
                <a:lnTo>
                  <a:pt x="2543" y="444"/>
                </a:lnTo>
                <a:lnTo>
                  <a:pt x="2546" y="458"/>
                </a:lnTo>
                <a:lnTo>
                  <a:pt x="2549" y="463"/>
                </a:lnTo>
                <a:lnTo>
                  <a:pt x="2552" y="444"/>
                </a:lnTo>
                <a:lnTo>
                  <a:pt x="2555" y="442"/>
                </a:lnTo>
                <a:lnTo>
                  <a:pt x="2558" y="456"/>
                </a:lnTo>
                <a:lnTo>
                  <a:pt x="2561" y="449"/>
                </a:lnTo>
                <a:lnTo>
                  <a:pt x="2564" y="438"/>
                </a:lnTo>
                <a:lnTo>
                  <a:pt x="2567" y="422"/>
                </a:lnTo>
                <a:lnTo>
                  <a:pt x="2570" y="385"/>
                </a:lnTo>
                <a:lnTo>
                  <a:pt x="2573" y="427"/>
                </a:lnTo>
                <a:lnTo>
                  <a:pt x="2576" y="449"/>
                </a:lnTo>
                <a:lnTo>
                  <a:pt x="2579" y="470"/>
                </a:lnTo>
                <a:lnTo>
                  <a:pt x="2582" y="499"/>
                </a:lnTo>
                <a:lnTo>
                  <a:pt x="2585" y="499"/>
                </a:lnTo>
                <a:lnTo>
                  <a:pt x="2588" y="514"/>
                </a:lnTo>
                <a:lnTo>
                  <a:pt x="2591" y="516"/>
                </a:lnTo>
                <a:lnTo>
                  <a:pt x="2594" y="521"/>
                </a:lnTo>
                <a:lnTo>
                  <a:pt x="2597" y="513"/>
                </a:lnTo>
                <a:lnTo>
                  <a:pt x="2601" y="514"/>
                </a:lnTo>
                <a:lnTo>
                  <a:pt x="2603" y="514"/>
                </a:lnTo>
                <a:lnTo>
                  <a:pt x="2607" y="515"/>
                </a:lnTo>
                <a:lnTo>
                  <a:pt x="2610" y="510"/>
                </a:lnTo>
                <a:lnTo>
                  <a:pt x="2613" y="515"/>
                </a:lnTo>
                <a:lnTo>
                  <a:pt x="2616" y="510"/>
                </a:lnTo>
                <a:lnTo>
                  <a:pt x="2618" y="513"/>
                </a:lnTo>
                <a:lnTo>
                  <a:pt x="2621" y="517"/>
                </a:lnTo>
                <a:lnTo>
                  <a:pt x="2624" y="508"/>
                </a:lnTo>
                <a:lnTo>
                  <a:pt x="2627" y="517"/>
                </a:lnTo>
                <a:lnTo>
                  <a:pt x="2630" y="515"/>
                </a:lnTo>
                <a:lnTo>
                  <a:pt x="2633" y="520"/>
                </a:lnTo>
                <a:lnTo>
                  <a:pt x="2636" y="518"/>
                </a:lnTo>
                <a:lnTo>
                  <a:pt x="2639" y="511"/>
                </a:lnTo>
                <a:lnTo>
                  <a:pt x="2642" y="510"/>
                </a:lnTo>
                <a:lnTo>
                  <a:pt x="2645" y="507"/>
                </a:lnTo>
                <a:lnTo>
                  <a:pt x="2649" y="518"/>
                </a:lnTo>
                <a:lnTo>
                  <a:pt x="2651" y="521"/>
                </a:lnTo>
                <a:lnTo>
                  <a:pt x="2655" y="517"/>
                </a:lnTo>
                <a:lnTo>
                  <a:pt x="2658" y="521"/>
                </a:lnTo>
                <a:lnTo>
                  <a:pt x="2661" y="519"/>
                </a:lnTo>
                <a:lnTo>
                  <a:pt x="2664" y="519"/>
                </a:lnTo>
                <a:lnTo>
                  <a:pt x="2667" y="521"/>
                </a:lnTo>
                <a:lnTo>
                  <a:pt x="2670" y="521"/>
                </a:lnTo>
                <a:lnTo>
                  <a:pt x="2673" y="517"/>
                </a:lnTo>
                <a:lnTo>
                  <a:pt x="2676" y="524"/>
                </a:lnTo>
                <a:lnTo>
                  <a:pt x="2679" y="524"/>
                </a:lnTo>
                <a:lnTo>
                  <a:pt x="2682" y="522"/>
                </a:lnTo>
                <a:lnTo>
                  <a:pt x="2685" y="518"/>
                </a:lnTo>
                <a:lnTo>
                  <a:pt x="2688" y="528"/>
                </a:lnTo>
                <a:lnTo>
                  <a:pt x="2691" y="527"/>
                </a:lnTo>
                <a:lnTo>
                  <a:pt x="2694" y="526"/>
                </a:lnTo>
                <a:lnTo>
                  <a:pt x="2697" y="526"/>
                </a:lnTo>
                <a:lnTo>
                  <a:pt x="2700" y="528"/>
                </a:lnTo>
                <a:lnTo>
                  <a:pt x="2703" y="527"/>
                </a:lnTo>
                <a:lnTo>
                  <a:pt x="2706" y="528"/>
                </a:lnTo>
                <a:lnTo>
                  <a:pt x="2709" y="528"/>
                </a:lnTo>
                <a:lnTo>
                  <a:pt x="2712" y="527"/>
                </a:lnTo>
                <a:lnTo>
                  <a:pt x="2715" y="527"/>
                </a:lnTo>
                <a:lnTo>
                  <a:pt x="2718" y="527"/>
                </a:lnTo>
                <a:lnTo>
                  <a:pt x="2721" y="527"/>
                </a:lnTo>
                <a:lnTo>
                  <a:pt x="2724" y="526"/>
                </a:lnTo>
                <a:lnTo>
                  <a:pt x="2727" y="528"/>
                </a:lnTo>
                <a:lnTo>
                  <a:pt x="2730" y="529"/>
                </a:lnTo>
                <a:lnTo>
                  <a:pt x="2733" y="529"/>
                </a:lnTo>
                <a:lnTo>
                  <a:pt x="2736" y="529"/>
                </a:lnTo>
                <a:lnTo>
                  <a:pt x="2739" y="529"/>
                </a:lnTo>
                <a:lnTo>
                  <a:pt x="2742" y="528"/>
                </a:lnTo>
                <a:lnTo>
                  <a:pt x="2745" y="528"/>
                </a:lnTo>
                <a:lnTo>
                  <a:pt x="2748" y="528"/>
                </a:lnTo>
                <a:lnTo>
                  <a:pt x="2751" y="528"/>
                </a:lnTo>
                <a:lnTo>
                  <a:pt x="2754" y="529"/>
                </a:lnTo>
                <a:lnTo>
                  <a:pt x="2757" y="527"/>
                </a:lnTo>
                <a:lnTo>
                  <a:pt x="2760" y="528"/>
                </a:lnTo>
                <a:lnTo>
                  <a:pt x="2764" y="528"/>
                </a:lnTo>
                <a:lnTo>
                  <a:pt x="2767" y="528"/>
                </a:lnTo>
                <a:lnTo>
                  <a:pt x="2770" y="529"/>
                </a:lnTo>
                <a:lnTo>
                  <a:pt x="2773" y="528"/>
                </a:lnTo>
                <a:lnTo>
                  <a:pt x="2776" y="528"/>
                </a:lnTo>
                <a:lnTo>
                  <a:pt x="2779" y="528"/>
                </a:lnTo>
                <a:lnTo>
                  <a:pt x="2782" y="527"/>
                </a:lnTo>
                <a:lnTo>
                  <a:pt x="2785" y="528"/>
                </a:lnTo>
                <a:lnTo>
                  <a:pt x="2788" y="527"/>
                </a:lnTo>
                <a:lnTo>
                  <a:pt x="2791" y="526"/>
                </a:lnTo>
                <a:lnTo>
                  <a:pt x="2794" y="527"/>
                </a:lnTo>
                <a:lnTo>
                  <a:pt x="2797" y="529"/>
                </a:lnTo>
                <a:lnTo>
                  <a:pt x="2800" y="528"/>
                </a:lnTo>
                <a:lnTo>
                  <a:pt x="2803" y="528"/>
                </a:lnTo>
                <a:lnTo>
                  <a:pt x="2806" y="529"/>
                </a:lnTo>
                <a:lnTo>
                  <a:pt x="2809" y="529"/>
                </a:lnTo>
                <a:lnTo>
                  <a:pt x="2812" y="529"/>
                </a:lnTo>
                <a:lnTo>
                  <a:pt x="2815" y="529"/>
                </a:lnTo>
                <a:lnTo>
                  <a:pt x="2818" y="526"/>
                </a:lnTo>
                <a:lnTo>
                  <a:pt x="2821" y="526"/>
                </a:lnTo>
                <a:lnTo>
                  <a:pt x="2825" y="528"/>
                </a:lnTo>
                <a:lnTo>
                  <a:pt x="2827" y="528"/>
                </a:lnTo>
                <a:lnTo>
                  <a:pt x="2831" y="529"/>
                </a:lnTo>
                <a:lnTo>
                  <a:pt x="2833" y="527"/>
                </a:lnTo>
                <a:lnTo>
                  <a:pt x="2836" y="529"/>
                </a:lnTo>
                <a:lnTo>
                  <a:pt x="2839" y="527"/>
                </a:lnTo>
                <a:lnTo>
                  <a:pt x="2842" y="527"/>
                </a:lnTo>
                <a:lnTo>
                  <a:pt x="2845" y="528"/>
                </a:lnTo>
                <a:lnTo>
                  <a:pt x="2848" y="528"/>
                </a:lnTo>
                <a:lnTo>
                  <a:pt x="2851" y="528"/>
                </a:lnTo>
                <a:lnTo>
                  <a:pt x="2854" y="528"/>
                </a:lnTo>
                <a:lnTo>
                  <a:pt x="2857" y="526"/>
                </a:lnTo>
                <a:lnTo>
                  <a:pt x="2860" y="526"/>
                </a:lnTo>
                <a:lnTo>
                  <a:pt x="2863" y="527"/>
                </a:lnTo>
                <a:lnTo>
                  <a:pt x="2866" y="527"/>
                </a:lnTo>
                <a:lnTo>
                  <a:pt x="2869" y="528"/>
                </a:lnTo>
                <a:lnTo>
                  <a:pt x="2873" y="529"/>
                </a:lnTo>
                <a:lnTo>
                  <a:pt x="2875" y="528"/>
                </a:lnTo>
                <a:lnTo>
                  <a:pt x="2879" y="529"/>
                </a:lnTo>
                <a:lnTo>
                  <a:pt x="2882" y="529"/>
                </a:lnTo>
                <a:lnTo>
                  <a:pt x="2885" y="528"/>
                </a:lnTo>
                <a:lnTo>
                  <a:pt x="2888" y="528"/>
                </a:lnTo>
                <a:lnTo>
                  <a:pt x="2891" y="523"/>
                </a:lnTo>
                <a:lnTo>
                  <a:pt x="2894" y="521"/>
                </a:lnTo>
                <a:lnTo>
                  <a:pt x="2897" y="526"/>
                </a:lnTo>
                <a:lnTo>
                  <a:pt x="2900" y="523"/>
                </a:lnTo>
                <a:lnTo>
                  <a:pt x="2903" y="523"/>
                </a:lnTo>
                <a:lnTo>
                  <a:pt x="2906" y="526"/>
                </a:lnTo>
                <a:lnTo>
                  <a:pt x="2909" y="526"/>
                </a:lnTo>
                <a:lnTo>
                  <a:pt x="2912" y="418"/>
                </a:lnTo>
                <a:lnTo>
                  <a:pt x="2915" y="351"/>
                </a:lnTo>
                <a:lnTo>
                  <a:pt x="2918" y="357"/>
                </a:lnTo>
                <a:lnTo>
                  <a:pt x="2921" y="331"/>
                </a:lnTo>
                <a:lnTo>
                  <a:pt x="2924" y="264"/>
                </a:lnTo>
                <a:lnTo>
                  <a:pt x="2927" y="229"/>
                </a:lnTo>
                <a:lnTo>
                  <a:pt x="2930" y="215"/>
                </a:lnTo>
                <a:lnTo>
                  <a:pt x="2933" y="209"/>
                </a:lnTo>
                <a:lnTo>
                  <a:pt x="2936" y="214"/>
                </a:lnTo>
                <a:lnTo>
                  <a:pt x="2939" y="241"/>
                </a:lnTo>
                <a:lnTo>
                  <a:pt x="2942" y="285"/>
                </a:lnTo>
                <a:lnTo>
                  <a:pt x="2945" y="369"/>
                </a:lnTo>
                <a:lnTo>
                  <a:pt x="2948" y="385"/>
                </a:lnTo>
                <a:lnTo>
                  <a:pt x="2951" y="400"/>
                </a:lnTo>
                <a:lnTo>
                  <a:pt x="2954" y="406"/>
                </a:lnTo>
                <a:lnTo>
                  <a:pt x="2957" y="404"/>
                </a:lnTo>
                <a:lnTo>
                  <a:pt x="2960" y="366"/>
                </a:lnTo>
                <a:lnTo>
                  <a:pt x="2963" y="328"/>
                </a:lnTo>
                <a:lnTo>
                  <a:pt x="2966" y="276"/>
                </a:lnTo>
                <a:lnTo>
                  <a:pt x="2969" y="254"/>
                </a:lnTo>
                <a:lnTo>
                  <a:pt x="2972" y="239"/>
                </a:lnTo>
                <a:lnTo>
                  <a:pt x="2975" y="234"/>
                </a:lnTo>
                <a:lnTo>
                  <a:pt x="2978" y="212"/>
                </a:lnTo>
                <a:lnTo>
                  <a:pt x="2981" y="260"/>
                </a:lnTo>
                <a:lnTo>
                  <a:pt x="2984" y="246"/>
                </a:lnTo>
                <a:lnTo>
                  <a:pt x="2988" y="257"/>
                </a:lnTo>
                <a:lnTo>
                  <a:pt x="2991" y="276"/>
                </a:lnTo>
                <a:lnTo>
                  <a:pt x="2994" y="279"/>
                </a:lnTo>
                <a:lnTo>
                  <a:pt x="2997" y="296"/>
                </a:lnTo>
                <a:lnTo>
                  <a:pt x="3000" y="245"/>
                </a:lnTo>
                <a:lnTo>
                  <a:pt x="3003" y="238"/>
                </a:lnTo>
                <a:lnTo>
                  <a:pt x="3006" y="217"/>
                </a:lnTo>
                <a:lnTo>
                  <a:pt x="3009" y="232"/>
                </a:lnTo>
                <a:lnTo>
                  <a:pt x="3012" y="250"/>
                </a:lnTo>
                <a:lnTo>
                  <a:pt x="3015" y="297"/>
                </a:lnTo>
                <a:lnTo>
                  <a:pt x="3018" y="355"/>
                </a:lnTo>
                <a:lnTo>
                  <a:pt x="3020" y="397"/>
                </a:lnTo>
                <a:lnTo>
                  <a:pt x="3023" y="401"/>
                </a:lnTo>
                <a:lnTo>
                  <a:pt x="3026" y="402"/>
                </a:lnTo>
                <a:lnTo>
                  <a:pt x="3029" y="401"/>
                </a:lnTo>
                <a:lnTo>
                  <a:pt x="3032" y="387"/>
                </a:lnTo>
                <a:lnTo>
                  <a:pt x="3035" y="338"/>
                </a:lnTo>
                <a:lnTo>
                  <a:pt x="3039" y="300"/>
                </a:lnTo>
                <a:lnTo>
                  <a:pt x="3041" y="267"/>
                </a:lnTo>
                <a:lnTo>
                  <a:pt x="3045" y="264"/>
                </a:lnTo>
                <a:lnTo>
                  <a:pt x="3048" y="269"/>
                </a:lnTo>
                <a:lnTo>
                  <a:pt x="3051" y="252"/>
                </a:lnTo>
                <a:lnTo>
                  <a:pt x="3054" y="277"/>
                </a:lnTo>
                <a:lnTo>
                  <a:pt x="3057" y="248"/>
                </a:lnTo>
                <a:lnTo>
                  <a:pt x="3060" y="219"/>
                </a:lnTo>
                <a:lnTo>
                  <a:pt x="3063" y="246"/>
                </a:lnTo>
                <a:lnTo>
                  <a:pt x="3066" y="258"/>
                </a:lnTo>
                <a:lnTo>
                  <a:pt x="3069" y="250"/>
                </a:lnTo>
                <a:lnTo>
                  <a:pt x="3072" y="214"/>
                </a:lnTo>
                <a:lnTo>
                  <a:pt x="3075" y="190"/>
                </a:lnTo>
                <a:lnTo>
                  <a:pt x="3078" y="157"/>
                </a:lnTo>
                <a:lnTo>
                  <a:pt x="3081" y="194"/>
                </a:lnTo>
                <a:lnTo>
                  <a:pt x="3084" y="255"/>
                </a:lnTo>
                <a:lnTo>
                  <a:pt x="3087" y="326"/>
                </a:lnTo>
                <a:lnTo>
                  <a:pt x="3090" y="350"/>
                </a:lnTo>
                <a:lnTo>
                  <a:pt x="3093" y="392"/>
                </a:lnTo>
                <a:lnTo>
                  <a:pt x="3096" y="411"/>
                </a:lnTo>
                <a:lnTo>
                  <a:pt x="3099" y="400"/>
                </a:lnTo>
                <a:lnTo>
                  <a:pt x="3102" y="396"/>
                </a:lnTo>
                <a:lnTo>
                  <a:pt x="3106" y="338"/>
                </a:lnTo>
                <a:lnTo>
                  <a:pt x="3109" y="297"/>
                </a:lnTo>
                <a:lnTo>
                  <a:pt x="3112" y="246"/>
                </a:lnTo>
                <a:lnTo>
                  <a:pt x="3115" y="208"/>
                </a:lnTo>
                <a:lnTo>
                  <a:pt x="3117" y="219"/>
                </a:lnTo>
                <a:lnTo>
                  <a:pt x="3120" y="222"/>
                </a:lnTo>
                <a:lnTo>
                  <a:pt x="3123" y="209"/>
                </a:lnTo>
                <a:lnTo>
                  <a:pt x="3126" y="226"/>
                </a:lnTo>
                <a:lnTo>
                  <a:pt x="3129" y="198"/>
                </a:lnTo>
                <a:lnTo>
                  <a:pt x="3132" y="230"/>
                </a:lnTo>
                <a:lnTo>
                  <a:pt x="3135" y="201"/>
                </a:lnTo>
                <a:lnTo>
                  <a:pt x="3138" y="200"/>
                </a:lnTo>
                <a:lnTo>
                  <a:pt x="3141" y="212"/>
                </a:lnTo>
                <a:lnTo>
                  <a:pt x="3144" y="211"/>
                </a:lnTo>
                <a:lnTo>
                  <a:pt x="3147" y="121"/>
                </a:lnTo>
                <a:lnTo>
                  <a:pt x="3150" y="99"/>
                </a:lnTo>
                <a:lnTo>
                  <a:pt x="3154" y="150"/>
                </a:lnTo>
                <a:lnTo>
                  <a:pt x="3157" y="247"/>
                </a:lnTo>
                <a:lnTo>
                  <a:pt x="3160" y="299"/>
                </a:lnTo>
                <a:lnTo>
                  <a:pt x="3163" y="370"/>
                </a:lnTo>
                <a:lnTo>
                  <a:pt x="3166" y="402"/>
                </a:lnTo>
                <a:lnTo>
                  <a:pt x="3169" y="397"/>
                </a:lnTo>
                <a:lnTo>
                  <a:pt x="3172" y="418"/>
                </a:lnTo>
                <a:lnTo>
                  <a:pt x="3175" y="387"/>
                </a:lnTo>
                <a:lnTo>
                  <a:pt x="3178" y="362"/>
                </a:lnTo>
                <a:lnTo>
                  <a:pt x="3181" y="315"/>
                </a:lnTo>
                <a:lnTo>
                  <a:pt x="3184" y="246"/>
                </a:lnTo>
                <a:lnTo>
                  <a:pt x="3187" y="197"/>
                </a:lnTo>
                <a:lnTo>
                  <a:pt x="3190" y="235"/>
                </a:lnTo>
                <a:lnTo>
                  <a:pt x="3193" y="239"/>
                </a:lnTo>
                <a:lnTo>
                  <a:pt x="3196" y="254"/>
                </a:lnTo>
                <a:lnTo>
                  <a:pt x="3199" y="221"/>
                </a:lnTo>
                <a:lnTo>
                  <a:pt x="3202" y="224"/>
                </a:lnTo>
                <a:lnTo>
                  <a:pt x="3205" y="242"/>
                </a:lnTo>
                <a:lnTo>
                  <a:pt x="3208" y="233"/>
                </a:lnTo>
                <a:lnTo>
                  <a:pt x="3211" y="242"/>
                </a:lnTo>
                <a:lnTo>
                  <a:pt x="3214" y="244"/>
                </a:lnTo>
                <a:lnTo>
                  <a:pt x="3217" y="170"/>
                </a:lnTo>
                <a:lnTo>
                  <a:pt x="3220" y="184"/>
                </a:lnTo>
                <a:lnTo>
                  <a:pt x="3223" y="521"/>
                </a:lnTo>
                <a:lnTo>
                  <a:pt x="3226" y="202"/>
                </a:lnTo>
                <a:lnTo>
                  <a:pt x="3229" y="248"/>
                </a:lnTo>
                <a:lnTo>
                  <a:pt x="3232" y="310"/>
                </a:lnTo>
                <a:lnTo>
                  <a:pt x="3235" y="383"/>
                </a:lnTo>
                <a:lnTo>
                  <a:pt x="3238" y="403"/>
                </a:lnTo>
                <a:lnTo>
                  <a:pt x="3241" y="421"/>
                </a:lnTo>
                <a:lnTo>
                  <a:pt x="3244" y="407"/>
                </a:lnTo>
                <a:lnTo>
                  <a:pt x="3247" y="377"/>
                </a:lnTo>
                <a:lnTo>
                  <a:pt x="3250" y="354"/>
                </a:lnTo>
                <a:lnTo>
                  <a:pt x="3253" y="290"/>
                </a:lnTo>
                <a:lnTo>
                  <a:pt x="3256" y="257"/>
                </a:lnTo>
                <a:lnTo>
                  <a:pt x="3259" y="264"/>
                </a:lnTo>
                <a:lnTo>
                  <a:pt x="3263" y="231"/>
                </a:lnTo>
                <a:lnTo>
                  <a:pt x="3265" y="257"/>
                </a:lnTo>
                <a:lnTo>
                  <a:pt x="3269" y="220"/>
                </a:lnTo>
                <a:lnTo>
                  <a:pt x="3272" y="207"/>
                </a:lnTo>
                <a:lnTo>
                  <a:pt x="3275" y="245"/>
                </a:lnTo>
                <a:lnTo>
                  <a:pt x="3278" y="237"/>
                </a:lnTo>
                <a:lnTo>
                  <a:pt x="3281" y="254"/>
                </a:lnTo>
                <a:lnTo>
                  <a:pt x="3284" y="229"/>
                </a:lnTo>
                <a:lnTo>
                  <a:pt x="3287" y="243"/>
                </a:lnTo>
                <a:lnTo>
                  <a:pt x="3290" y="148"/>
                </a:lnTo>
                <a:lnTo>
                  <a:pt x="3293" y="137"/>
                </a:lnTo>
                <a:lnTo>
                  <a:pt x="3296" y="129"/>
                </a:lnTo>
                <a:lnTo>
                  <a:pt x="3299" y="165"/>
                </a:lnTo>
                <a:lnTo>
                  <a:pt x="3302" y="224"/>
                </a:lnTo>
                <a:lnTo>
                  <a:pt x="3304" y="312"/>
                </a:lnTo>
                <a:lnTo>
                  <a:pt x="3307" y="358"/>
                </a:lnTo>
                <a:lnTo>
                  <a:pt x="3311" y="389"/>
                </a:lnTo>
                <a:lnTo>
                  <a:pt x="3314" y="401"/>
                </a:lnTo>
                <a:lnTo>
                  <a:pt x="3317" y="418"/>
                </a:lnTo>
                <a:lnTo>
                  <a:pt x="3320" y="389"/>
                </a:lnTo>
                <a:lnTo>
                  <a:pt x="3323" y="337"/>
                </a:lnTo>
                <a:lnTo>
                  <a:pt x="3326" y="248"/>
                </a:lnTo>
                <a:lnTo>
                  <a:pt x="3329" y="259"/>
                </a:lnTo>
                <a:lnTo>
                  <a:pt x="3332" y="240"/>
                </a:lnTo>
                <a:lnTo>
                  <a:pt x="3335" y="241"/>
                </a:lnTo>
                <a:lnTo>
                  <a:pt x="3338" y="233"/>
                </a:lnTo>
                <a:lnTo>
                  <a:pt x="3341" y="223"/>
                </a:lnTo>
                <a:lnTo>
                  <a:pt x="3344" y="187"/>
                </a:lnTo>
                <a:lnTo>
                  <a:pt x="3347" y="214"/>
                </a:lnTo>
                <a:lnTo>
                  <a:pt x="3350" y="200"/>
                </a:lnTo>
                <a:lnTo>
                  <a:pt x="3353" y="209"/>
                </a:lnTo>
                <a:lnTo>
                  <a:pt x="3356" y="196"/>
                </a:lnTo>
                <a:lnTo>
                  <a:pt x="3359" y="183"/>
                </a:lnTo>
                <a:lnTo>
                  <a:pt x="3362" y="195"/>
                </a:lnTo>
                <a:lnTo>
                  <a:pt x="3365" y="156"/>
                </a:lnTo>
                <a:lnTo>
                  <a:pt x="3368" y="130"/>
                </a:lnTo>
                <a:lnTo>
                  <a:pt x="3372" y="155"/>
                </a:lnTo>
                <a:lnTo>
                  <a:pt x="3374" y="199"/>
                </a:lnTo>
                <a:lnTo>
                  <a:pt x="3378" y="319"/>
                </a:lnTo>
                <a:lnTo>
                  <a:pt x="3381" y="330"/>
                </a:lnTo>
                <a:lnTo>
                  <a:pt x="3384" y="392"/>
                </a:lnTo>
                <a:lnTo>
                  <a:pt x="3387" y="410"/>
                </a:lnTo>
                <a:lnTo>
                  <a:pt x="3390" y="397"/>
                </a:lnTo>
                <a:lnTo>
                  <a:pt x="3393" y="372"/>
                </a:lnTo>
                <a:lnTo>
                  <a:pt x="3396" y="350"/>
                </a:lnTo>
                <a:lnTo>
                  <a:pt x="3398" y="320"/>
                </a:lnTo>
                <a:lnTo>
                  <a:pt x="3401" y="233"/>
                </a:lnTo>
                <a:lnTo>
                  <a:pt x="3404" y="212"/>
                </a:lnTo>
                <a:lnTo>
                  <a:pt x="3407" y="196"/>
                </a:lnTo>
                <a:lnTo>
                  <a:pt x="3410" y="209"/>
                </a:lnTo>
                <a:lnTo>
                  <a:pt x="3413" y="215"/>
                </a:lnTo>
                <a:lnTo>
                  <a:pt x="3416" y="241"/>
                </a:lnTo>
                <a:lnTo>
                  <a:pt x="3420" y="237"/>
                </a:lnTo>
                <a:lnTo>
                  <a:pt x="3422" y="216"/>
                </a:lnTo>
                <a:lnTo>
                  <a:pt x="3426" y="214"/>
                </a:lnTo>
                <a:lnTo>
                  <a:pt x="3429" y="229"/>
                </a:lnTo>
                <a:lnTo>
                  <a:pt x="3432" y="236"/>
                </a:lnTo>
                <a:lnTo>
                  <a:pt x="3435" y="181"/>
                </a:lnTo>
                <a:lnTo>
                  <a:pt x="3438" y="171"/>
                </a:lnTo>
                <a:lnTo>
                  <a:pt x="3441" y="153"/>
                </a:lnTo>
                <a:lnTo>
                  <a:pt x="3444" y="188"/>
                </a:lnTo>
                <a:lnTo>
                  <a:pt x="3447" y="245"/>
                </a:lnTo>
                <a:lnTo>
                  <a:pt x="3450" y="306"/>
                </a:lnTo>
                <a:lnTo>
                  <a:pt x="3453" y="360"/>
                </a:lnTo>
                <a:lnTo>
                  <a:pt x="3456" y="382"/>
                </a:lnTo>
                <a:lnTo>
                  <a:pt x="3459" y="410"/>
                </a:lnTo>
                <a:lnTo>
                  <a:pt x="3462" y="395"/>
                </a:lnTo>
                <a:lnTo>
                  <a:pt x="3465" y="359"/>
                </a:lnTo>
                <a:lnTo>
                  <a:pt x="3468" y="342"/>
                </a:lnTo>
                <a:lnTo>
                  <a:pt x="3471" y="322"/>
                </a:lnTo>
                <a:lnTo>
                  <a:pt x="3474" y="300"/>
                </a:lnTo>
                <a:lnTo>
                  <a:pt x="3477" y="251"/>
                </a:lnTo>
                <a:lnTo>
                  <a:pt x="3480" y="202"/>
                </a:lnTo>
                <a:lnTo>
                  <a:pt x="3483" y="224"/>
                </a:lnTo>
                <a:lnTo>
                  <a:pt x="3487" y="233"/>
                </a:lnTo>
                <a:lnTo>
                  <a:pt x="3489" y="223"/>
                </a:lnTo>
                <a:lnTo>
                  <a:pt x="3493" y="189"/>
                </a:lnTo>
                <a:lnTo>
                  <a:pt x="3495" y="234"/>
                </a:lnTo>
                <a:lnTo>
                  <a:pt x="3498" y="195"/>
                </a:lnTo>
                <a:lnTo>
                  <a:pt x="3502" y="272"/>
                </a:lnTo>
                <a:lnTo>
                  <a:pt x="3505" y="244"/>
                </a:lnTo>
                <a:lnTo>
                  <a:pt x="3508" y="228"/>
                </a:lnTo>
                <a:lnTo>
                  <a:pt x="3511" y="151"/>
                </a:lnTo>
                <a:lnTo>
                  <a:pt x="3514" y="134"/>
                </a:lnTo>
                <a:lnTo>
                  <a:pt x="3516" y="198"/>
                </a:lnTo>
                <a:lnTo>
                  <a:pt x="3519" y="228"/>
                </a:lnTo>
                <a:lnTo>
                  <a:pt x="3522" y="320"/>
                </a:lnTo>
                <a:lnTo>
                  <a:pt x="3525" y="397"/>
                </a:lnTo>
                <a:lnTo>
                  <a:pt x="3528" y="399"/>
                </a:lnTo>
                <a:lnTo>
                  <a:pt x="3531" y="417"/>
                </a:lnTo>
                <a:lnTo>
                  <a:pt x="3535" y="411"/>
                </a:lnTo>
                <a:lnTo>
                  <a:pt x="3538" y="370"/>
                </a:lnTo>
                <a:lnTo>
                  <a:pt x="3541" y="345"/>
                </a:lnTo>
                <a:lnTo>
                  <a:pt x="3544" y="263"/>
                </a:lnTo>
                <a:lnTo>
                  <a:pt x="3547" y="197"/>
                </a:lnTo>
                <a:lnTo>
                  <a:pt x="3550" y="179"/>
                </a:lnTo>
                <a:lnTo>
                  <a:pt x="3553" y="204"/>
                </a:lnTo>
                <a:lnTo>
                  <a:pt x="3556" y="202"/>
                </a:lnTo>
                <a:lnTo>
                  <a:pt x="3559" y="200"/>
                </a:lnTo>
                <a:lnTo>
                  <a:pt x="3562" y="222"/>
                </a:lnTo>
                <a:lnTo>
                  <a:pt x="3565" y="178"/>
                </a:lnTo>
                <a:lnTo>
                  <a:pt x="3568" y="224"/>
                </a:lnTo>
                <a:lnTo>
                  <a:pt x="3571" y="193"/>
                </a:lnTo>
                <a:lnTo>
                  <a:pt x="3574" y="204"/>
                </a:lnTo>
                <a:lnTo>
                  <a:pt x="3577" y="200"/>
                </a:lnTo>
                <a:lnTo>
                  <a:pt x="3580" y="112"/>
                </a:lnTo>
                <a:lnTo>
                  <a:pt x="3583" y="143"/>
                </a:lnTo>
                <a:lnTo>
                  <a:pt x="3586" y="114"/>
                </a:lnTo>
                <a:lnTo>
                  <a:pt x="3589" y="161"/>
                </a:lnTo>
                <a:lnTo>
                  <a:pt x="3592" y="187"/>
                </a:lnTo>
                <a:lnTo>
                  <a:pt x="3596" y="305"/>
                </a:lnTo>
                <a:lnTo>
                  <a:pt x="3598" y="360"/>
                </a:lnTo>
                <a:lnTo>
                  <a:pt x="3602" y="389"/>
                </a:lnTo>
                <a:lnTo>
                  <a:pt x="3605" y="410"/>
                </a:lnTo>
                <a:lnTo>
                  <a:pt x="3608" y="408"/>
                </a:lnTo>
                <a:lnTo>
                  <a:pt x="3611" y="357"/>
                </a:lnTo>
                <a:lnTo>
                  <a:pt x="3613" y="342"/>
                </a:lnTo>
                <a:lnTo>
                  <a:pt x="3616" y="264"/>
                </a:lnTo>
                <a:lnTo>
                  <a:pt x="3619" y="185"/>
                </a:lnTo>
                <a:lnTo>
                  <a:pt x="3622" y="200"/>
                </a:lnTo>
                <a:lnTo>
                  <a:pt x="3625" y="175"/>
                </a:lnTo>
                <a:lnTo>
                  <a:pt x="3628" y="228"/>
                </a:lnTo>
                <a:lnTo>
                  <a:pt x="3631" y="182"/>
                </a:lnTo>
                <a:lnTo>
                  <a:pt x="3634" y="204"/>
                </a:lnTo>
                <a:lnTo>
                  <a:pt x="3637" y="230"/>
                </a:lnTo>
                <a:lnTo>
                  <a:pt x="3640" y="230"/>
                </a:lnTo>
                <a:lnTo>
                  <a:pt x="3643" y="215"/>
                </a:lnTo>
                <a:lnTo>
                  <a:pt x="3646" y="195"/>
                </a:lnTo>
                <a:lnTo>
                  <a:pt x="3649" y="180"/>
                </a:lnTo>
                <a:lnTo>
                  <a:pt x="3653" y="132"/>
                </a:lnTo>
                <a:lnTo>
                  <a:pt x="3656" y="91"/>
                </a:lnTo>
                <a:lnTo>
                  <a:pt x="3659" y="120"/>
                </a:lnTo>
                <a:lnTo>
                  <a:pt x="3662" y="153"/>
                </a:lnTo>
                <a:lnTo>
                  <a:pt x="3665" y="223"/>
                </a:lnTo>
                <a:lnTo>
                  <a:pt x="3668" y="320"/>
                </a:lnTo>
                <a:lnTo>
                  <a:pt x="3671" y="378"/>
                </a:lnTo>
                <a:lnTo>
                  <a:pt x="3674" y="405"/>
                </a:lnTo>
                <a:lnTo>
                  <a:pt x="3677" y="416"/>
                </a:lnTo>
                <a:lnTo>
                  <a:pt x="3680" y="397"/>
                </a:lnTo>
                <a:lnTo>
                  <a:pt x="3683" y="376"/>
                </a:lnTo>
                <a:lnTo>
                  <a:pt x="3686" y="313"/>
                </a:lnTo>
                <a:lnTo>
                  <a:pt x="3689" y="256"/>
                </a:lnTo>
                <a:lnTo>
                  <a:pt x="3692" y="222"/>
                </a:lnTo>
                <a:lnTo>
                  <a:pt x="3695" y="191"/>
                </a:lnTo>
                <a:lnTo>
                  <a:pt x="3698" y="207"/>
                </a:lnTo>
                <a:lnTo>
                  <a:pt x="3701" y="206"/>
                </a:lnTo>
                <a:lnTo>
                  <a:pt x="3704" y="217"/>
                </a:lnTo>
                <a:lnTo>
                  <a:pt x="3707" y="220"/>
                </a:lnTo>
                <a:lnTo>
                  <a:pt x="3710" y="214"/>
                </a:lnTo>
                <a:lnTo>
                  <a:pt x="3713" y="211"/>
                </a:lnTo>
                <a:lnTo>
                  <a:pt x="3716" y="171"/>
                </a:lnTo>
                <a:lnTo>
                  <a:pt x="3719" y="195"/>
                </a:lnTo>
                <a:lnTo>
                  <a:pt x="3722" y="193"/>
                </a:lnTo>
                <a:lnTo>
                  <a:pt x="3725" y="182"/>
                </a:lnTo>
                <a:lnTo>
                  <a:pt x="3728" y="127"/>
                </a:lnTo>
                <a:lnTo>
                  <a:pt x="3731" y="109"/>
                </a:lnTo>
                <a:lnTo>
                  <a:pt x="3734" y="120"/>
                </a:lnTo>
                <a:lnTo>
                  <a:pt x="3737" y="256"/>
                </a:lnTo>
                <a:lnTo>
                  <a:pt x="3740" y="288"/>
                </a:lnTo>
                <a:lnTo>
                  <a:pt x="3743" y="326"/>
                </a:lnTo>
                <a:lnTo>
                  <a:pt x="3746" y="370"/>
                </a:lnTo>
                <a:lnTo>
                  <a:pt x="3749" y="373"/>
                </a:lnTo>
                <a:lnTo>
                  <a:pt x="3752" y="394"/>
                </a:lnTo>
                <a:lnTo>
                  <a:pt x="3755" y="346"/>
                </a:lnTo>
                <a:lnTo>
                  <a:pt x="3758" y="291"/>
                </a:lnTo>
                <a:lnTo>
                  <a:pt x="3762" y="258"/>
                </a:lnTo>
                <a:lnTo>
                  <a:pt x="3764" y="164"/>
                </a:lnTo>
                <a:lnTo>
                  <a:pt x="3768" y="134"/>
                </a:lnTo>
                <a:lnTo>
                  <a:pt x="3771" y="414"/>
                </a:lnTo>
                <a:lnTo>
                  <a:pt x="3774" y="182"/>
                </a:lnTo>
                <a:lnTo>
                  <a:pt x="3777" y="196"/>
                </a:lnTo>
                <a:lnTo>
                  <a:pt x="3780" y="165"/>
                </a:lnTo>
                <a:lnTo>
                  <a:pt x="3783" y="155"/>
                </a:lnTo>
                <a:lnTo>
                  <a:pt x="3786" y="156"/>
                </a:lnTo>
                <a:lnTo>
                  <a:pt x="3789" y="159"/>
                </a:lnTo>
                <a:lnTo>
                  <a:pt x="3792" y="143"/>
                </a:lnTo>
                <a:lnTo>
                  <a:pt x="3795" y="100"/>
                </a:lnTo>
                <a:lnTo>
                  <a:pt x="3798" y="96"/>
                </a:lnTo>
                <a:lnTo>
                  <a:pt x="3800" y="43"/>
                </a:lnTo>
                <a:lnTo>
                  <a:pt x="3803" y="14"/>
                </a:lnTo>
                <a:lnTo>
                  <a:pt x="3806" y="45"/>
                </a:lnTo>
                <a:lnTo>
                  <a:pt x="3810" y="132"/>
                </a:lnTo>
                <a:lnTo>
                  <a:pt x="3812" y="204"/>
                </a:lnTo>
                <a:lnTo>
                  <a:pt x="3816" y="320"/>
                </a:lnTo>
                <a:lnTo>
                  <a:pt x="3819" y="362"/>
                </a:lnTo>
                <a:lnTo>
                  <a:pt x="3822" y="406"/>
                </a:lnTo>
                <a:lnTo>
                  <a:pt x="3825" y="397"/>
                </a:lnTo>
                <a:lnTo>
                  <a:pt x="3828" y="330"/>
                </a:lnTo>
                <a:lnTo>
                  <a:pt x="3831" y="263"/>
                </a:lnTo>
                <a:lnTo>
                  <a:pt x="3834" y="240"/>
                </a:lnTo>
                <a:lnTo>
                  <a:pt x="3837" y="147"/>
                </a:lnTo>
                <a:lnTo>
                  <a:pt x="3840" y="158"/>
                </a:lnTo>
                <a:lnTo>
                  <a:pt x="3843" y="148"/>
                </a:lnTo>
                <a:lnTo>
                  <a:pt x="3846" y="185"/>
                </a:lnTo>
                <a:lnTo>
                  <a:pt x="3849" y="197"/>
                </a:lnTo>
                <a:lnTo>
                  <a:pt x="3852" y="189"/>
                </a:lnTo>
                <a:lnTo>
                  <a:pt x="3855" y="199"/>
                </a:lnTo>
                <a:lnTo>
                  <a:pt x="3858" y="148"/>
                </a:lnTo>
                <a:lnTo>
                  <a:pt x="3861" y="143"/>
                </a:lnTo>
                <a:lnTo>
                  <a:pt x="3864" y="170"/>
                </a:lnTo>
                <a:lnTo>
                  <a:pt x="3867" y="163"/>
                </a:lnTo>
                <a:lnTo>
                  <a:pt x="3870" y="130"/>
                </a:lnTo>
                <a:lnTo>
                  <a:pt x="3873" y="81"/>
                </a:lnTo>
                <a:lnTo>
                  <a:pt x="3877" y="49"/>
                </a:lnTo>
                <a:lnTo>
                  <a:pt x="3880" y="67"/>
                </a:lnTo>
                <a:lnTo>
                  <a:pt x="3883" y="141"/>
                </a:lnTo>
                <a:lnTo>
                  <a:pt x="3886" y="235"/>
                </a:lnTo>
                <a:lnTo>
                  <a:pt x="3889" y="268"/>
                </a:lnTo>
                <a:lnTo>
                  <a:pt x="3892" y="357"/>
                </a:lnTo>
                <a:lnTo>
                  <a:pt x="3894" y="390"/>
                </a:lnTo>
                <a:lnTo>
                  <a:pt x="3897" y="377"/>
                </a:lnTo>
                <a:lnTo>
                  <a:pt x="3900" y="353"/>
                </a:lnTo>
                <a:lnTo>
                  <a:pt x="3903" y="293"/>
                </a:lnTo>
                <a:lnTo>
                  <a:pt x="3906" y="216"/>
                </a:lnTo>
                <a:lnTo>
                  <a:pt x="3909" y="175"/>
                </a:lnTo>
                <a:lnTo>
                  <a:pt x="3912" y="86"/>
                </a:lnTo>
                <a:lnTo>
                  <a:pt x="3915" y="131"/>
                </a:lnTo>
                <a:lnTo>
                  <a:pt x="3918" y="158"/>
                </a:lnTo>
                <a:lnTo>
                  <a:pt x="3921" y="131"/>
                </a:lnTo>
                <a:lnTo>
                  <a:pt x="3925" y="155"/>
                </a:lnTo>
                <a:lnTo>
                  <a:pt x="3928" y="125"/>
                </a:lnTo>
                <a:lnTo>
                  <a:pt x="3931" y="193"/>
                </a:lnTo>
                <a:lnTo>
                  <a:pt x="3934" y="186"/>
                </a:lnTo>
                <a:lnTo>
                  <a:pt x="3937" y="186"/>
                </a:lnTo>
                <a:lnTo>
                  <a:pt x="3940" y="193"/>
                </a:lnTo>
                <a:lnTo>
                  <a:pt x="3943" y="143"/>
                </a:lnTo>
                <a:lnTo>
                  <a:pt x="3946" y="122"/>
                </a:lnTo>
                <a:lnTo>
                  <a:pt x="3949" y="88"/>
                </a:lnTo>
                <a:lnTo>
                  <a:pt x="3952" y="127"/>
                </a:lnTo>
                <a:lnTo>
                  <a:pt x="3955" y="148"/>
                </a:lnTo>
                <a:lnTo>
                  <a:pt x="3958" y="212"/>
                </a:lnTo>
                <a:lnTo>
                  <a:pt x="3961" y="314"/>
                </a:lnTo>
                <a:lnTo>
                  <a:pt x="3964" y="369"/>
                </a:lnTo>
                <a:lnTo>
                  <a:pt x="3967" y="387"/>
                </a:lnTo>
                <a:lnTo>
                  <a:pt x="3970" y="406"/>
                </a:lnTo>
                <a:lnTo>
                  <a:pt x="3973" y="368"/>
                </a:lnTo>
                <a:lnTo>
                  <a:pt x="3976" y="354"/>
                </a:lnTo>
                <a:lnTo>
                  <a:pt x="3979" y="285"/>
                </a:lnTo>
                <a:lnTo>
                  <a:pt x="3982" y="218"/>
                </a:lnTo>
                <a:lnTo>
                  <a:pt x="3986" y="168"/>
                </a:lnTo>
                <a:lnTo>
                  <a:pt x="3988" y="167"/>
                </a:lnTo>
                <a:lnTo>
                  <a:pt x="3991" y="157"/>
                </a:lnTo>
                <a:lnTo>
                  <a:pt x="3994" y="176"/>
                </a:lnTo>
                <a:lnTo>
                  <a:pt x="3997" y="182"/>
                </a:lnTo>
                <a:lnTo>
                  <a:pt x="4000" y="178"/>
                </a:lnTo>
                <a:lnTo>
                  <a:pt x="4003" y="143"/>
                </a:lnTo>
                <a:lnTo>
                  <a:pt x="4006" y="156"/>
                </a:lnTo>
                <a:lnTo>
                  <a:pt x="4009" y="175"/>
                </a:lnTo>
                <a:lnTo>
                  <a:pt x="4012" y="155"/>
                </a:lnTo>
                <a:lnTo>
                  <a:pt x="4015" y="136"/>
                </a:lnTo>
                <a:lnTo>
                  <a:pt x="4018" y="67"/>
                </a:lnTo>
                <a:lnTo>
                  <a:pt x="4021" y="40"/>
                </a:lnTo>
                <a:lnTo>
                  <a:pt x="4024" y="123"/>
                </a:lnTo>
                <a:lnTo>
                  <a:pt x="4027" y="212"/>
                </a:lnTo>
                <a:lnTo>
                  <a:pt x="4030" y="275"/>
                </a:lnTo>
                <a:lnTo>
                  <a:pt x="4034" y="334"/>
                </a:lnTo>
                <a:lnTo>
                  <a:pt x="4036" y="375"/>
                </a:lnTo>
                <a:lnTo>
                  <a:pt x="4040" y="402"/>
                </a:lnTo>
                <a:lnTo>
                  <a:pt x="4043" y="403"/>
                </a:lnTo>
                <a:lnTo>
                  <a:pt x="4046" y="368"/>
                </a:lnTo>
                <a:lnTo>
                  <a:pt x="4049" y="324"/>
                </a:lnTo>
                <a:lnTo>
                  <a:pt x="4052" y="261"/>
                </a:lnTo>
                <a:lnTo>
                  <a:pt x="4055" y="176"/>
                </a:lnTo>
                <a:lnTo>
                  <a:pt x="4058" y="180"/>
                </a:lnTo>
                <a:lnTo>
                  <a:pt x="4061" y="176"/>
                </a:lnTo>
                <a:lnTo>
                  <a:pt x="4064" y="173"/>
                </a:lnTo>
                <a:lnTo>
                  <a:pt x="4067" y="187"/>
                </a:lnTo>
                <a:lnTo>
                  <a:pt x="4070" y="193"/>
                </a:lnTo>
                <a:lnTo>
                  <a:pt x="4073" y="204"/>
                </a:lnTo>
                <a:lnTo>
                  <a:pt x="4076" y="166"/>
                </a:lnTo>
                <a:lnTo>
                  <a:pt x="4079" y="189"/>
                </a:lnTo>
                <a:lnTo>
                  <a:pt x="4082" y="203"/>
                </a:lnTo>
                <a:lnTo>
                  <a:pt x="4084" y="168"/>
                </a:lnTo>
                <a:lnTo>
                  <a:pt x="4087" y="120"/>
                </a:lnTo>
                <a:lnTo>
                  <a:pt x="4091" y="70"/>
                </a:lnTo>
                <a:lnTo>
                  <a:pt x="4094" y="59"/>
                </a:lnTo>
                <a:lnTo>
                  <a:pt x="4097" y="90"/>
                </a:lnTo>
                <a:lnTo>
                  <a:pt x="4100" y="176"/>
                </a:lnTo>
                <a:lnTo>
                  <a:pt x="4103" y="312"/>
                </a:lnTo>
                <a:lnTo>
                  <a:pt x="4106" y="328"/>
                </a:lnTo>
                <a:lnTo>
                  <a:pt x="4109" y="367"/>
                </a:lnTo>
                <a:lnTo>
                  <a:pt x="4112" y="388"/>
                </a:lnTo>
                <a:lnTo>
                  <a:pt x="4115" y="408"/>
                </a:lnTo>
                <a:lnTo>
                  <a:pt x="4118" y="356"/>
                </a:lnTo>
                <a:lnTo>
                  <a:pt x="4121" y="294"/>
                </a:lnTo>
                <a:lnTo>
                  <a:pt x="4124" y="224"/>
                </a:lnTo>
                <a:lnTo>
                  <a:pt x="4127" y="228"/>
                </a:lnTo>
                <a:lnTo>
                  <a:pt x="4130" y="171"/>
                </a:lnTo>
                <a:lnTo>
                  <a:pt x="4133" y="133"/>
                </a:lnTo>
                <a:lnTo>
                  <a:pt x="4136" y="198"/>
                </a:lnTo>
                <a:lnTo>
                  <a:pt x="4139" y="202"/>
                </a:lnTo>
                <a:lnTo>
                  <a:pt x="4142" y="243"/>
                </a:lnTo>
                <a:lnTo>
                  <a:pt x="4145" y="209"/>
                </a:lnTo>
                <a:lnTo>
                  <a:pt x="4149" y="211"/>
                </a:lnTo>
                <a:lnTo>
                  <a:pt x="4152" y="174"/>
                </a:lnTo>
                <a:lnTo>
                  <a:pt x="4155" y="179"/>
                </a:lnTo>
                <a:lnTo>
                  <a:pt x="4158" y="167"/>
                </a:lnTo>
                <a:lnTo>
                  <a:pt x="4161" y="127"/>
                </a:lnTo>
                <a:lnTo>
                  <a:pt x="4164" y="84"/>
                </a:lnTo>
                <a:lnTo>
                  <a:pt x="4167" y="55"/>
                </a:lnTo>
                <a:lnTo>
                  <a:pt x="4170" y="58"/>
                </a:lnTo>
                <a:lnTo>
                  <a:pt x="4173" y="192"/>
                </a:lnTo>
                <a:lnTo>
                  <a:pt x="4176" y="293"/>
                </a:lnTo>
                <a:lnTo>
                  <a:pt x="4178" y="359"/>
                </a:lnTo>
                <a:lnTo>
                  <a:pt x="4181" y="362"/>
                </a:lnTo>
                <a:lnTo>
                  <a:pt x="4184" y="405"/>
                </a:lnTo>
                <a:lnTo>
                  <a:pt x="4187" y="392"/>
                </a:lnTo>
                <a:lnTo>
                  <a:pt x="4190" y="342"/>
                </a:lnTo>
                <a:lnTo>
                  <a:pt x="4193" y="280"/>
                </a:lnTo>
                <a:lnTo>
                  <a:pt x="4196" y="252"/>
                </a:lnTo>
                <a:lnTo>
                  <a:pt x="4200" y="200"/>
                </a:lnTo>
                <a:lnTo>
                  <a:pt x="4202" y="172"/>
                </a:lnTo>
                <a:lnTo>
                  <a:pt x="4206" y="145"/>
                </a:lnTo>
                <a:lnTo>
                  <a:pt x="4209" y="181"/>
                </a:lnTo>
                <a:lnTo>
                  <a:pt x="4212" y="190"/>
                </a:lnTo>
                <a:lnTo>
                  <a:pt x="4215" y="154"/>
                </a:lnTo>
                <a:lnTo>
                  <a:pt x="4218" y="150"/>
                </a:lnTo>
                <a:lnTo>
                  <a:pt x="4221" y="204"/>
                </a:lnTo>
                <a:lnTo>
                  <a:pt x="4224" y="198"/>
                </a:lnTo>
                <a:lnTo>
                  <a:pt x="4227" y="161"/>
                </a:lnTo>
                <a:lnTo>
                  <a:pt x="4230" y="193"/>
                </a:lnTo>
                <a:lnTo>
                  <a:pt x="4233" y="134"/>
                </a:lnTo>
                <a:lnTo>
                  <a:pt x="4236" y="89"/>
                </a:lnTo>
                <a:lnTo>
                  <a:pt x="4239" y="59"/>
                </a:lnTo>
                <a:lnTo>
                  <a:pt x="4242" y="102"/>
                </a:lnTo>
                <a:lnTo>
                  <a:pt x="4245" y="193"/>
                </a:lnTo>
                <a:lnTo>
                  <a:pt x="4248" y="282"/>
                </a:lnTo>
                <a:lnTo>
                  <a:pt x="4251" y="346"/>
                </a:lnTo>
                <a:lnTo>
                  <a:pt x="4254" y="379"/>
                </a:lnTo>
                <a:lnTo>
                  <a:pt x="4257" y="409"/>
                </a:lnTo>
                <a:lnTo>
                  <a:pt x="4260" y="405"/>
                </a:lnTo>
                <a:lnTo>
                  <a:pt x="4263" y="354"/>
                </a:lnTo>
                <a:lnTo>
                  <a:pt x="4267" y="290"/>
                </a:lnTo>
                <a:lnTo>
                  <a:pt x="4270" y="255"/>
                </a:lnTo>
                <a:lnTo>
                  <a:pt x="4273" y="196"/>
                </a:lnTo>
                <a:lnTo>
                  <a:pt x="4276" y="183"/>
                </a:lnTo>
                <a:lnTo>
                  <a:pt x="4279" y="217"/>
                </a:lnTo>
                <a:lnTo>
                  <a:pt x="4282" y="234"/>
                </a:lnTo>
                <a:lnTo>
                  <a:pt x="4285" y="233"/>
                </a:lnTo>
                <a:lnTo>
                  <a:pt x="4288" y="231"/>
                </a:lnTo>
                <a:lnTo>
                  <a:pt x="4291" y="175"/>
                </a:lnTo>
                <a:lnTo>
                  <a:pt x="4294" y="166"/>
                </a:lnTo>
                <a:lnTo>
                  <a:pt x="4296" y="159"/>
                </a:lnTo>
                <a:lnTo>
                  <a:pt x="4299" y="185"/>
                </a:lnTo>
                <a:lnTo>
                  <a:pt x="4302" y="182"/>
                </a:lnTo>
                <a:lnTo>
                  <a:pt x="4305" y="129"/>
                </a:lnTo>
                <a:lnTo>
                  <a:pt x="4308" y="97"/>
                </a:lnTo>
                <a:lnTo>
                  <a:pt x="4311" y="92"/>
                </a:lnTo>
                <a:lnTo>
                  <a:pt x="4315" y="110"/>
                </a:lnTo>
                <a:lnTo>
                  <a:pt x="4318" y="172"/>
                </a:lnTo>
                <a:lnTo>
                  <a:pt x="4321" y="277"/>
                </a:lnTo>
                <a:lnTo>
                  <a:pt x="4324" y="301"/>
                </a:lnTo>
                <a:lnTo>
                  <a:pt x="4327" y="386"/>
                </a:lnTo>
                <a:lnTo>
                  <a:pt x="4330" y="394"/>
                </a:lnTo>
                <a:lnTo>
                  <a:pt x="4333" y="394"/>
                </a:lnTo>
                <a:lnTo>
                  <a:pt x="4336" y="350"/>
                </a:lnTo>
                <a:lnTo>
                  <a:pt x="4339" y="286"/>
                </a:lnTo>
                <a:lnTo>
                  <a:pt x="4342" y="217"/>
                </a:lnTo>
                <a:lnTo>
                  <a:pt x="4345" y="149"/>
                </a:lnTo>
                <a:lnTo>
                  <a:pt x="4348" y="137"/>
                </a:lnTo>
                <a:lnTo>
                  <a:pt x="4351" y="74"/>
                </a:lnTo>
                <a:lnTo>
                  <a:pt x="4354" y="49"/>
                </a:lnTo>
              </a:path>
            </a:pathLst>
          </a:custGeom>
          <a:noFill/>
          <a:ln w="476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58">
            <a:extLst>
              <a:ext uri="{FF2B5EF4-FFF2-40B4-BE49-F238E27FC236}">
                <a16:creationId xmlns:a16="http://schemas.microsoft.com/office/drawing/2014/main" id="{98571A8C-78DD-40EB-8195-EFE99E08381B}"/>
              </a:ext>
            </a:extLst>
          </p:cNvPr>
          <p:cNvSpPr>
            <a:spLocks noChangeShapeType="1"/>
          </p:cNvSpPr>
          <p:nvPr/>
        </p:nvSpPr>
        <p:spPr bwMode="auto">
          <a:xfrm>
            <a:off x="4464050" y="2551438"/>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Rectangle 59">
            <a:extLst>
              <a:ext uri="{FF2B5EF4-FFF2-40B4-BE49-F238E27FC236}">
                <a16:creationId xmlns:a16="http://schemas.microsoft.com/office/drawing/2014/main" id="{2E34F4AA-132F-4F5B-A479-3F1C54A1FB2F}"/>
              </a:ext>
            </a:extLst>
          </p:cNvPr>
          <p:cNvSpPr>
            <a:spLocks noChangeArrowheads="1"/>
          </p:cNvSpPr>
          <p:nvPr/>
        </p:nvSpPr>
        <p:spPr bwMode="auto">
          <a:xfrm>
            <a:off x="7040563" y="2391570"/>
            <a:ext cx="1565275" cy="279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Calibri" panose="020F0502020204030204" pitchFamily="34" charset="0"/>
              </a:rPr>
              <a:t>A1Benchmark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0" name="Rectangle 60">
            <a:extLst>
              <a:ext uri="{FF2B5EF4-FFF2-40B4-BE49-F238E27FC236}">
                <a16:creationId xmlns:a16="http://schemas.microsoft.com/office/drawing/2014/main" id="{B339E3A9-F1C6-474B-925E-92D000117409}"/>
              </a:ext>
            </a:extLst>
          </p:cNvPr>
          <p:cNvSpPr>
            <a:spLocks noChangeArrowheads="1"/>
          </p:cNvSpPr>
          <p:nvPr/>
        </p:nvSpPr>
        <p:spPr bwMode="auto">
          <a:xfrm>
            <a:off x="8469313" y="2391570"/>
            <a:ext cx="211138" cy="279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Calibri" panose="020F050202020403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 name="Rectangle 61">
            <a:extLst>
              <a:ext uri="{FF2B5EF4-FFF2-40B4-BE49-F238E27FC236}">
                <a16:creationId xmlns:a16="http://schemas.microsoft.com/office/drawing/2014/main" id="{E37483C9-930D-4F0A-9CB5-FAA03138CFF1}"/>
              </a:ext>
            </a:extLst>
          </p:cNvPr>
          <p:cNvSpPr>
            <a:spLocks noChangeArrowheads="1"/>
          </p:cNvSpPr>
          <p:nvPr/>
        </p:nvSpPr>
        <p:spPr bwMode="auto">
          <a:xfrm>
            <a:off x="8548688" y="2391570"/>
            <a:ext cx="777875" cy="279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Calibri" panose="020F0502020204030204" pitchFamily="34" charset="0"/>
              </a:rPr>
              <a:t>real46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2" name="Rectangle 62">
            <a:extLst>
              <a:ext uri="{FF2B5EF4-FFF2-40B4-BE49-F238E27FC236}">
                <a16:creationId xmlns:a16="http://schemas.microsoft.com/office/drawing/2014/main" id="{CE327A01-8D55-408F-A97E-5B0BFA44405F}"/>
              </a:ext>
            </a:extLst>
          </p:cNvPr>
          <p:cNvSpPr>
            <a:spLocks noChangeArrowheads="1"/>
          </p:cNvSpPr>
          <p:nvPr/>
        </p:nvSpPr>
        <p:spPr bwMode="auto">
          <a:xfrm>
            <a:off x="4746625" y="3130600"/>
            <a:ext cx="1239838" cy="229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dirty="0">
                <a:ln>
                  <a:noFill/>
                </a:ln>
                <a:solidFill>
                  <a:srgbClr val="FF0000"/>
                </a:solidFill>
                <a:effectLst/>
                <a:latin typeface="Calibri" panose="020F0502020204030204" pitchFamily="34" charset="0"/>
              </a:rPr>
              <a:t>Ground Truth</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95" name="Freeform 65">
            <a:extLst>
              <a:ext uri="{FF2B5EF4-FFF2-40B4-BE49-F238E27FC236}">
                <a16:creationId xmlns:a16="http://schemas.microsoft.com/office/drawing/2014/main" id="{D369ABC3-B00E-4A8E-9944-71D30C54DA09}"/>
              </a:ext>
            </a:extLst>
          </p:cNvPr>
          <p:cNvSpPr>
            <a:spLocks noEditPoints="1"/>
          </p:cNvSpPr>
          <p:nvPr/>
        </p:nvSpPr>
        <p:spPr bwMode="auto">
          <a:xfrm>
            <a:off x="10604500" y="3095693"/>
            <a:ext cx="168275" cy="103444"/>
          </a:xfrm>
          <a:custGeom>
            <a:avLst/>
            <a:gdLst>
              <a:gd name="T0" fmla="*/ 104 w 106"/>
              <a:gd name="T1" fmla="*/ 88 h 88"/>
              <a:gd name="T2" fmla="*/ 26 w 106"/>
              <a:gd name="T3" fmla="*/ 24 h 88"/>
              <a:gd name="T4" fmla="*/ 28 w 106"/>
              <a:gd name="T5" fmla="*/ 21 h 88"/>
              <a:gd name="T6" fmla="*/ 106 w 106"/>
              <a:gd name="T7" fmla="*/ 86 h 88"/>
              <a:gd name="T8" fmla="*/ 104 w 106"/>
              <a:gd name="T9" fmla="*/ 88 h 88"/>
              <a:gd name="T10" fmla="*/ 27 w 106"/>
              <a:gd name="T11" fmla="*/ 23 h 88"/>
              <a:gd name="T12" fmla="*/ 24 w 106"/>
              <a:gd name="T13" fmla="*/ 54 h 88"/>
              <a:gd name="T14" fmla="*/ 0 w 106"/>
              <a:gd name="T15" fmla="*/ 0 h 88"/>
              <a:gd name="T16" fmla="*/ 57 w 106"/>
              <a:gd name="T17" fmla="*/ 14 h 88"/>
              <a:gd name="T18" fmla="*/ 27 w 106"/>
              <a:gd name="T1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88">
                <a:moveTo>
                  <a:pt x="104" y="88"/>
                </a:moveTo>
                <a:lnTo>
                  <a:pt x="26" y="24"/>
                </a:lnTo>
                <a:lnTo>
                  <a:pt x="28" y="21"/>
                </a:lnTo>
                <a:lnTo>
                  <a:pt x="106" y="86"/>
                </a:lnTo>
                <a:lnTo>
                  <a:pt x="104" y="88"/>
                </a:lnTo>
                <a:close/>
                <a:moveTo>
                  <a:pt x="27" y="23"/>
                </a:moveTo>
                <a:lnTo>
                  <a:pt x="24" y="54"/>
                </a:lnTo>
                <a:lnTo>
                  <a:pt x="0" y="0"/>
                </a:lnTo>
                <a:lnTo>
                  <a:pt x="57" y="14"/>
                </a:lnTo>
                <a:lnTo>
                  <a:pt x="27" y="23"/>
                </a:lnTo>
                <a:close/>
              </a:path>
            </a:pathLst>
          </a:custGeom>
          <a:solidFill>
            <a:srgbClr val="00B0F0"/>
          </a:solidFill>
          <a:ln w="0" cap="flat">
            <a:solidFill>
              <a:srgbClr val="00B0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Rectangle 66">
            <a:extLst>
              <a:ext uri="{FF2B5EF4-FFF2-40B4-BE49-F238E27FC236}">
                <a16:creationId xmlns:a16="http://schemas.microsoft.com/office/drawing/2014/main" id="{D1961AD3-D566-4BC5-8B78-095399A9E7EA}"/>
              </a:ext>
            </a:extLst>
          </p:cNvPr>
          <p:cNvSpPr>
            <a:spLocks noChangeArrowheads="1"/>
          </p:cNvSpPr>
          <p:nvPr/>
        </p:nvSpPr>
        <p:spPr bwMode="auto">
          <a:xfrm>
            <a:off x="10802938" y="3091066"/>
            <a:ext cx="246063" cy="25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00B0F0"/>
                </a:solidFill>
                <a:effectLst/>
                <a:latin typeface="Calibri" panose="020F0502020204030204" pitchFamily="34" charset="0"/>
              </a:rPr>
              <a:t>C</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97" name="Rectangle 31">
            <a:extLst>
              <a:ext uri="{FF2B5EF4-FFF2-40B4-BE49-F238E27FC236}">
                <a16:creationId xmlns:a16="http://schemas.microsoft.com/office/drawing/2014/main" id="{4315010A-620B-49DE-BE69-A37D824AFA44}"/>
              </a:ext>
            </a:extLst>
          </p:cNvPr>
          <p:cNvSpPr>
            <a:spLocks noChangeArrowheads="1"/>
          </p:cNvSpPr>
          <p:nvPr/>
        </p:nvSpPr>
        <p:spPr bwMode="auto">
          <a:xfrm>
            <a:off x="5140077" y="4822846"/>
            <a:ext cx="84638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262626"/>
                </a:solidFill>
                <a:effectLst/>
                <a:latin typeface="Arial" panose="020B0604020202020204" pitchFamily="34" charset="0"/>
              </a:rPr>
              <a:t>Zoom-in</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3" name="Rectangle 2">
            <a:extLst>
              <a:ext uri="{FF2B5EF4-FFF2-40B4-BE49-F238E27FC236}">
                <a16:creationId xmlns:a16="http://schemas.microsoft.com/office/drawing/2014/main" id="{45DCB378-764D-49A2-BD3A-6EF4A435FBB2}"/>
              </a:ext>
            </a:extLst>
          </p:cNvPr>
          <p:cNvSpPr/>
          <p:nvPr/>
        </p:nvSpPr>
        <p:spPr>
          <a:xfrm>
            <a:off x="6181249" y="2632772"/>
            <a:ext cx="356711" cy="440832"/>
          </a:xfrm>
          <a:prstGeom prst="rect">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4770077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Mislabeled: Part III </a:t>
            </a:r>
          </a:p>
        </p:txBody>
      </p:sp>
      <p:sp>
        <p:nvSpPr>
          <p:cNvPr id="34" name="TextBox 33">
            <a:extLst>
              <a:ext uri="{FF2B5EF4-FFF2-40B4-BE49-F238E27FC236}">
                <a16:creationId xmlns:a16="http://schemas.microsoft.com/office/drawing/2014/main" id="{D976E218-6C07-41CF-B9B6-6216AAD25BD1}"/>
              </a:ext>
            </a:extLst>
          </p:cNvPr>
          <p:cNvSpPr txBox="1"/>
          <p:nvPr/>
        </p:nvSpPr>
        <p:spPr>
          <a:xfrm>
            <a:off x="160553" y="1519931"/>
            <a:ext cx="11815547" cy="1477328"/>
          </a:xfrm>
          <a:prstGeom prst="rect">
            <a:avLst/>
          </a:prstGeom>
          <a:noFill/>
        </p:spPr>
        <p:txBody>
          <a:bodyPr wrap="square">
            <a:spAutoFit/>
          </a:bodyPr>
          <a:lstStyle/>
          <a:p>
            <a:r>
              <a:rPr lang="en-US" sz="2400" dirty="0"/>
              <a:t>In this Yahoo dataset it is claimed </a:t>
            </a:r>
            <a:r>
              <a:rPr lang="en-US" sz="2400" b="1" dirty="0">
                <a:solidFill>
                  <a:srgbClr val="FF0000"/>
                </a:solidFill>
              </a:rPr>
              <a:t>A</a:t>
            </a:r>
            <a:r>
              <a:rPr lang="en-US" sz="2400" dirty="0"/>
              <a:t> is an anomaly, but </a:t>
            </a:r>
            <a:r>
              <a:rPr lang="en-US" sz="2400" b="1" dirty="0">
                <a:solidFill>
                  <a:srgbClr val="00B050"/>
                </a:solidFill>
              </a:rPr>
              <a:t>B</a:t>
            </a:r>
            <a:r>
              <a:rPr lang="en-US" sz="2400" dirty="0"/>
              <a:t> is not</a:t>
            </a:r>
          </a:p>
          <a:p>
            <a:endParaRPr lang="en-US" sz="2400" dirty="0"/>
          </a:p>
          <a:p>
            <a:r>
              <a:rPr lang="en-US" sz="2400" dirty="0"/>
              <a:t>But literally </a:t>
            </a:r>
            <a:r>
              <a:rPr lang="en-US" sz="2400" i="1" dirty="0"/>
              <a:t>nothing</a:t>
            </a:r>
            <a:r>
              <a:rPr lang="en-US" sz="2400" dirty="0"/>
              <a:t> has changed between the two points</a:t>
            </a:r>
          </a:p>
          <a:p>
            <a:endParaRPr lang="en-US" dirty="0"/>
          </a:p>
        </p:txBody>
      </p:sp>
      <p:grpSp>
        <p:nvGrpSpPr>
          <p:cNvPr id="3" name="Group 2">
            <a:extLst>
              <a:ext uri="{FF2B5EF4-FFF2-40B4-BE49-F238E27FC236}">
                <a16:creationId xmlns:a16="http://schemas.microsoft.com/office/drawing/2014/main" id="{AC503D0C-BBDF-44E3-AA69-A742CA05D3F3}"/>
              </a:ext>
            </a:extLst>
          </p:cNvPr>
          <p:cNvGrpSpPr/>
          <p:nvPr/>
        </p:nvGrpSpPr>
        <p:grpSpPr>
          <a:xfrm>
            <a:off x="0" y="3521046"/>
            <a:ext cx="12192000" cy="3336954"/>
            <a:chOff x="881752" y="3521046"/>
            <a:chExt cx="10954648" cy="3336954"/>
          </a:xfrm>
        </p:grpSpPr>
        <p:pic>
          <p:nvPicPr>
            <p:cNvPr id="5" name="Picture 4">
              <a:extLst>
                <a:ext uri="{FF2B5EF4-FFF2-40B4-BE49-F238E27FC236}">
                  <a16:creationId xmlns:a16="http://schemas.microsoft.com/office/drawing/2014/main" id="{3CA49AAA-DD7F-4BB9-AEB6-623920823280}"/>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81752" y="3521046"/>
              <a:ext cx="10954648" cy="3336954"/>
            </a:xfrm>
            <a:prstGeom prst="rect">
              <a:avLst/>
            </a:prstGeom>
            <a:noFill/>
            <a:ln>
              <a:noFill/>
            </a:ln>
          </p:spPr>
        </p:pic>
        <p:sp>
          <p:nvSpPr>
            <p:cNvPr id="7" name="TextBox 6">
              <a:extLst>
                <a:ext uri="{FF2B5EF4-FFF2-40B4-BE49-F238E27FC236}">
                  <a16:creationId xmlns:a16="http://schemas.microsoft.com/office/drawing/2014/main" id="{09C9FB8D-109C-4519-9585-1556CDD4AAB3}"/>
                </a:ext>
              </a:extLst>
            </p:cNvPr>
            <p:cNvSpPr txBox="1"/>
            <p:nvPr/>
          </p:nvSpPr>
          <p:spPr>
            <a:xfrm rot="16874156">
              <a:off x="4886960" y="4923135"/>
              <a:ext cx="2123440" cy="646331"/>
            </a:xfrm>
            <a:prstGeom prst="rect">
              <a:avLst/>
            </a:prstGeom>
            <a:noFill/>
          </p:spPr>
          <p:txBody>
            <a:bodyPr wrap="square">
              <a:spAutoFit/>
            </a:bodyPr>
            <a:lstStyle/>
            <a:p>
              <a:r>
                <a:rPr lang="en-US" sz="1800" dirty="0">
                  <a:solidFill>
                    <a:srgbClr val="C00000"/>
                  </a:solidFill>
                </a:rPr>
                <a:t>Ground truth</a:t>
              </a:r>
            </a:p>
            <a:p>
              <a:r>
                <a:rPr lang="en-US" sz="1800" dirty="0">
                  <a:solidFill>
                    <a:srgbClr val="C00000"/>
                  </a:solidFill>
                </a:rPr>
                <a:t>anomaly</a:t>
              </a:r>
              <a:endParaRPr lang="en-US" dirty="0">
                <a:solidFill>
                  <a:srgbClr val="C00000"/>
                </a:solidFill>
              </a:endParaRPr>
            </a:p>
          </p:txBody>
        </p:sp>
        <p:sp>
          <p:nvSpPr>
            <p:cNvPr id="8" name="TextBox 7">
              <a:extLst>
                <a:ext uri="{FF2B5EF4-FFF2-40B4-BE49-F238E27FC236}">
                  <a16:creationId xmlns:a16="http://schemas.microsoft.com/office/drawing/2014/main" id="{32D49200-A139-40AA-9CFA-D2414A3AAEA1}"/>
                </a:ext>
              </a:extLst>
            </p:cNvPr>
            <p:cNvSpPr txBox="1"/>
            <p:nvPr/>
          </p:nvSpPr>
          <p:spPr>
            <a:xfrm rot="16874156">
              <a:off x="6954520" y="4866358"/>
              <a:ext cx="2123440" cy="646331"/>
            </a:xfrm>
            <a:prstGeom prst="rect">
              <a:avLst/>
            </a:prstGeom>
            <a:noFill/>
          </p:spPr>
          <p:txBody>
            <a:bodyPr wrap="square">
              <a:spAutoFit/>
            </a:bodyPr>
            <a:lstStyle/>
            <a:p>
              <a:r>
                <a:rPr lang="en-US" sz="1800" dirty="0">
                  <a:solidFill>
                    <a:srgbClr val="C00000"/>
                  </a:solidFill>
                </a:rPr>
                <a:t>Ground truth</a:t>
              </a:r>
            </a:p>
            <a:p>
              <a:r>
                <a:rPr lang="en-US" sz="1800" dirty="0">
                  <a:solidFill>
                    <a:srgbClr val="C00000"/>
                  </a:solidFill>
                </a:rPr>
                <a:t>anomaly</a:t>
              </a:r>
              <a:endParaRPr lang="en-US" dirty="0">
                <a:solidFill>
                  <a:srgbClr val="C00000"/>
                </a:solidFill>
              </a:endParaRPr>
            </a:p>
          </p:txBody>
        </p:sp>
      </p:grpSp>
    </p:spTree>
    <p:extLst>
      <p:ext uri="{BB962C8B-B14F-4D97-AF65-F5344CB8AC3E}">
        <p14:creationId xmlns:p14="http://schemas.microsoft.com/office/powerpoint/2010/main" val="16414212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1500DC15-444D-4602-BBCA-04CBBA5E4669}"/>
              </a:ext>
            </a:extLst>
          </p:cNvPr>
          <p:cNvSpPr txBox="1"/>
          <p:nvPr/>
        </p:nvSpPr>
        <p:spPr>
          <a:xfrm>
            <a:off x="23491" y="3891271"/>
            <a:ext cx="6235442" cy="1415772"/>
          </a:xfrm>
          <a:prstGeom prst="rect">
            <a:avLst/>
          </a:prstGeom>
          <a:noFill/>
        </p:spPr>
        <p:txBody>
          <a:bodyPr wrap="square" rtlCol="0">
            <a:spAutoFit/>
          </a:bodyPr>
          <a:lstStyle/>
          <a:p>
            <a:r>
              <a:rPr lang="en-US" sz="1600" dirty="0">
                <a:latin typeface="+mj-lt"/>
              </a:rPr>
              <a:t>Here is an example from MSR: G-1. The only anomaly labeled in </a:t>
            </a:r>
            <a:r>
              <a:rPr lang="en-US" sz="1600" dirty="0">
                <a:solidFill>
                  <a:srgbClr val="FF00FF"/>
                </a:solidFill>
                <a:latin typeface="+mj-lt"/>
              </a:rPr>
              <a:t>4770 to 4890</a:t>
            </a:r>
            <a:r>
              <a:rPr lang="en-US" sz="1600" dirty="0">
                <a:latin typeface="+mj-lt"/>
              </a:rPr>
              <a:t>. However surely </a:t>
            </a:r>
            <a:r>
              <a:rPr lang="en-US" sz="1600" dirty="0">
                <a:solidFill>
                  <a:srgbClr val="00B050"/>
                </a:solidFill>
                <a:latin typeface="+mj-lt"/>
              </a:rPr>
              <a:t>4270 to 4285 </a:t>
            </a:r>
            <a:r>
              <a:rPr lang="en-US" sz="1600" dirty="0">
                <a:latin typeface="+mj-lt"/>
              </a:rPr>
              <a:t>and </a:t>
            </a:r>
            <a:r>
              <a:rPr lang="en-US" sz="1600" dirty="0">
                <a:solidFill>
                  <a:srgbClr val="00B050"/>
                </a:solidFill>
                <a:latin typeface="+mj-lt"/>
              </a:rPr>
              <a:t>6880 to 6894 </a:t>
            </a:r>
            <a:r>
              <a:rPr lang="en-US" sz="1600" dirty="0">
                <a:latin typeface="+mj-lt"/>
              </a:rPr>
              <a:t>are anomalies too.</a:t>
            </a:r>
          </a:p>
          <a:p>
            <a:endParaRPr lang="en-US" dirty="0">
              <a:latin typeface="Arial" panose="020B0604020202020204" pitchFamily="34" charset="0"/>
            </a:endParaRPr>
          </a:p>
          <a:p>
            <a:endParaRPr lang="en-US" dirty="0">
              <a:latin typeface="Arial" panose="020B0604020202020204" pitchFamily="34" charset="0"/>
            </a:endParaRPr>
          </a:p>
          <a:p>
            <a:r>
              <a:rPr lang="en-US" dirty="0"/>
              <a:t>  </a:t>
            </a:r>
          </a:p>
        </p:txBody>
      </p:sp>
      <p:pic>
        <p:nvPicPr>
          <p:cNvPr id="7" name="Picture 6">
            <a:extLst>
              <a:ext uri="{FF2B5EF4-FFF2-40B4-BE49-F238E27FC236}">
                <a16:creationId xmlns:a16="http://schemas.microsoft.com/office/drawing/2014/main" id="{E443A9BF-617C-4946-AF68-8C9CCCAF2D19}"/>
              </a:ext>
            </a:extLst>
          </p:cNvPr>
          <p:cNvPicPr>
            <a:picLocks noChangeAspect="1"/>
          </p:cNvPicPr>
          <p:nvPr/>
        </p:nvPicPr>
        <p:blipFill>
          <a:blip r:embed="rId2"/>
          <a:stretch>
            <a:fillRect/>
          </a:stretch>
        </p:blipFill>
        <p:spPr>
          <a:xfrm>
            <a:off x="-800031" y="4222829"/>
            <a:ext cx="7305315" cy="2894517"/>
          </a:xfrm>
          <a:prstGeom prst="rect">
            <a:avLst/>
          </a:prstGeom>
        </p:spPr>
      </p:pic>
      <p:sp>
        <p:nvSpPr>
          <p:cNvPr id="10" name="Rectangle 9">
            <a:extLst>
              <a:ext uri="{FF2B5EF4-FFF2-40B4-BE49-F238E27FC236}">
                <a16:creationId xmlns:a16="http://schemas.microsoft.com/office/drawing/2014/main" id="{55411260-22B5-437D-A5DE-C4487B1AE332}"/>
              </a:ext>
            </a:extLst>
          </p:cNvPr>
          <p:cNvSpPr/>
          <p:nvPr/>
        </p:nvSpPr>
        <p:spPr>
          <a:xfrm>
            <a:off x="3447828" y="4769233"/>
            <a:ext cx="65003" cy="1622024"/>
          </a:xfrm>
          <a:prstGeom prst="rect">
            <a:avLst/>
          </a:prstGeom>
          <a:solidFill>
            <a:srgbClr val="00B05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37F3CF3D-B642-4369-B469-99623FE0ED6A}"/>
              </a:ext>
            </a:extLst>
          </p:cNvPr>
          <p:cNvSpPr/>
          <p:nvPr/>
        </p:nvSpPr>
        <p:spPr>
          <a:xfrm>
            <a:off x="3165031" y="4769233"/>
            <a:ext cx="65003" cy="1622024"/>
          </a:xfrm>
          <a:prstGeom prst="rect">
            <a:avLst/>
          </a:prstGeom>
          <a:solidFill>
            <a:srgbClr val="FF00FF">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B4B8235B-3316-4D84-9BC1-3F2CA878130A}"/>
              </a:ext>
            </a:extLst>
          </p:cNvPr>
          <p:cNvPicPr>
            <a:picLocks noChangeAspect="1"/>
          </p:cNvPicPr>
          <p:nvPr/>
        </p:nvPicPr>
        <p:blipFill>
          <a:blip r:embed="rId3"/>
          <a:stretch>
            <a:fillRect/>
          </a:stretch>
        </p:blipFill>
        <p:spPr>
          <a:xfrm>
            <a:off x="226692" y="5580245"/>
            <a:ext cx="1738154" cy="1091917"/>
          </a:xfrm>
          <a:prstGeom prst="rect">
            <a:avLst/>
          </a:prstGeom>
        </p:spPr>
      </p:pic>
      <p:sp>
        <p:nvSpPr>
          <p:cNvPr id="15" name="Rectangle 14">
            <a:extLst>
              <a:ext uri="{FF2B5EF4-FFF2-40B4-BE49-F238E27FC236}">
                <a16:creationId xmlns:a16="http://schemas.microsoft.com/office/drawing/2014/main" id="{CD8C5875-AF34-42EF-BB3E-C45BDA424A08}"/>
              </a:ext>
            </a:extLst>
          </p:cNvPr>
          <p:cNvSpPr/>
          <p:nvPr/>
        </p:nvSpPr>
        <p:spPr>
          <a:xfrm>
            <a:off x="4455361" y="4769233"/>
            <a:ext cx="65003" cy="1622024"/>
          </a:xfrm>
          <a:prstGeom prst="rect">
            <a:avLst/>
          </a:prstGeom>
          <a:solidFill>
            <a:srgbClr val="00B05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2C9003B2-5022-4EDC-87AB-893F7D2862DF}"/>
              </a:ext>
            </a:extLst>
          </p:cNvPr>
          <p:cNvGrpSpPr/>
          <p:nvPr/>
        </p:nvGrpSpPr>
        <p:grpSpPr>
          <a:xfrm>
            <a:off x="7042150" y="1111472"/>
            <a:ext cx="5149850" cy="2656416"/>
            <a:chOff x="349250" y="2011892"/>
            <a:chExt cx="5149850" cy="2656416"/>
          </a:xfrm>
        </p:grpSpPr>
        <p:pic>
          <p:nvPicPr>
            <p:cNvPr id="17" name="Picture 16">
              <a:extLst>
                <a:ext uri="{FF2B5EF4-FFF2-40B4-BE49-F238E27FC236}">
                  <a16:creationId xmlns:a16="http://schemas.microsoft.com/office/drawing/2014/main" id="{1821F8F5-AED7-414D-8C83-5AFD67E9C45A}"/>
                </a:ext>
              </a:extLst>
            </p:cNvPr>
            <p:cNvPicPr>
              <a:picLocks noChangeAspect="1"/>
            </p:cNvPicPr>
            <p:nvPr/>
          </p:nvPicPr>
          <p:blipFill rotWithShape="1">
            <a:blip r:embed="rId4"/>
            <a:srcRect r="86771"/>
            <a:stretch/>
          </p:blipFill>
          <p:spPr>
            <a:xfrm>
              <a:off x="349250" y="2011892"/>
              <a:ext cx="1612900" cy="2656416"/>
            </a:xfrm>
            <a:prstGeom prst="rect">
              <a:avLst/>
            </a:prstGeom>
          </p:spPr>
        </p:pic>
        <p:pic>
          <p:nvPicPr>
            <p:cNvPr id="18" name="Picture 17">
              <a:extLst>
                <a:ext uri="{FF2B5EF4-FFF2-40B4-BE49-F238E27FC236}">
                  <a16:creationId xmlns:a16="http://schemas.microsoft.com/office/drawing/2014/main" id="{615D07BD-C422-4EBA-879C-05D9E90EF283}"/>
                </a:ext>
              </a:extLst>
            </p:cNvPr>
            <p:cNvPicPr>
              <a:picLocks noChangeAspect="1"/>
            </p:cNvPicPr>
            <p:nvPr/>
          </p:nvPicPr>
          <p:blipFill rotWithShape="1">
            <a:blip r:embed="rId4"/>
            <a:srcRect l="70990"/>
            <a:stretch/>
          </p:blipFill>
          <p:spPr>
            <a:xfrm>
              <a:off x="1962150" y="2011892"/>
              <a:ext cx="3536950" cy="2656416"/>
            </a:xfrm>
            <a:prstGeom prst="rect">
              <a:avLst/>
            </a:prstGeom>
          </p:spPr>
        </p:pic>
      </p:grpSp>
      <p:sp>
        <p:nvSpPr>
          <p:cNvPr id="19" name="TextBox 18">
            <a:extLst>
              <a:ext uri="{FF2B5EF4-FFF2-40B4-BE49-F238E27FC236}">
                <a16:creationId xmlns:a16="http://schemas.microsoft.com/office/drawing/2014/main" id="{56C0F689-D766-46E0-B4A1-CF05036CB98B}"/>
              </a:ext>
            </a:extLst>
          </p:cNvPr>
          <p:cNvSpPr txBox="1"/>
          <p:nvPr/>
        </p:nvSpPr>
        <p:spPr>
          <a:xfrm>
            <a:off x="7385050" y="590034"/>
            <a:ext cx="4438650" cy="369332"/>
          </a:xfrm>
          <a:prstGeom prst="rect">
            <a:avLst/>
          </a:prstGeom>
          <a:noFill/>
        </p:spPr>
        <p:txBody>
          <a:bodyPr wrap="square">
            <a:spAutoFit/>
          </a:bodyPr>
          <a:lstStyle/>
          <a:p>
            <a:r>
              <a:rPr lang="en-US" dirty="0"/>
              <a:t>“</a:t>
            </a:r>
            <a:r>
              <a:rPr lang="en-US" i="1" dirty="0"/>
              <a:t>USAD outperforms all methods on MSL</a:t>
            </a:r>
            <a:r>
              <a:rPr lang="en-US" dirty="0"/>
              <a:t>..” </a:t>
            </a:r>
            <a:r>
              <a:rPr lang="en-US" baseline="30000" dirty="0"/>
              <a:t>[a]</a:t>
            </a:r>
          </a:p>
        </p:txBody>
      </p:sp>
      <p:sp>
        <p:nvSpPr>
          <p:cNvPr id="20" name="TextBox 19">
            <a:extLst>
              <a:ext uri="{FF2B5EF4-FFF2-40B4-BE49-F238E27FC236}">
                <a16:creationId xmlns:a16="http://schemas.microsoft.com/office/drawing/2014/main" id="{C1A85D99-2A49-4736-9826-96D005B79D33}"/>
              </a:ext>
            </a:extLst>
          </p:cNvPr>
          <p:cNvSpPr txBox="1"/>
          <p:nvPr/>
        </p:nvSpPr>
        <p:spPr>
          <a:xfrm>
            <a:off x="5985499" y="6628060"/>
            <a:ext cx="4732337" cy="276999"/>
          </a:xfrm>
          <a:prstGeom prst="rect">
            <a:avLst/>
          </a:prstGeom>
          <a:noFill/>
        </p:spPr>
        <p:txBody>
          <a:bodyPr wrap="square">
            <a:spAutoFit/>
          </a:bodyPr>
          <a:lstStyle/>
          <a:p>
            <a:r>
              <a:rPr lang="en-US" sz="1200" baseline="30000" dirty="0"/>
              <a:t>[</a:t>
            </a:r>
            <a:r>
              <a:rPr lang="en-US" sz="1200" baseline="30000" dirty="0">
                <a:solidFill>
                  <a:schemeClr val="bg1">
                    <a:lumMod val="75000"/>
                  </a:schemeClr>
                </a:solidFill>
              </a:rPr>
              <a:t>a] </a:t>
            </a:r>
            <a:r>
              <a:rPr lang="en-US" sz="1200" dirty="0">
                <a:solidFill>
                  <a:schemeClr val="bg1">
                    <a:lumMod val="75000"/>
                  </a:schemeClr>
                </a:solidFill>
              </a:rPr>
              <a:t>USAD : </a:t>
            </a:r>
            <a:r>
              <a:rPr lang="en-US" sz="1200" dirty="0" err="1">
                <a:solidFill>
                  <a:schemeClr val="bg1">
                    <a:lumMod val="75000"/>
                  </a:schemeClr>
                </a:solidFill>
              </a:rPr>
              <a:t>UnSupervised</a:t>
            </a:r>
            <a:r>
              <a:rPr lang="en-US" sz="1200" dirty="0">
                <a:solidFill>
                  <a:schemeClr val="bg1">
                    <a:lumMod val="75000"/>
                  </a:schemeClr>
                </a:solidFill>
              </a:rPr>
              <a:t> Anomaly Detection on Multivariate Time Series</a:t>
            </a:r>
            <a:endParaRPr lang="en-US" dirty="0">
              <a:solidFill>
                <a:schemeClr val="bg1">
                  <a:lumMod val="75000"/>
                </a:schemeClr>
              </a:solidFill>
            </a:endParaRPr>
          </a:p>
        </p:txBody>
      </p:sp>
      <p:sp>
        <p:nvSpPr>
          <p:cNvPr id="21" name="Title 1">
            <a:extLst>
              <a:ext uri="{FF2B5EF4-FFF2-40B4-BE49-F238E27FC236}">
                <a16:creationId xmlns:a16="http://schemas.microsoft.com/office/drawing/2014/main" id="{F592BAD5-F864-4079-9878-381B02C4B06E}"/>
              </a:ext>
            </a:extLst>
          </p:cNvPr>
          <p:cNvSpPr>
            <a:spLocks noGrp="1"/>
          </p:cNvSpPr>
          <p:nvPr>
            <p:ph type="title"/>
          </p:nvPr>
        </p:nvSpPr>
        <p:spPr>
          <a:xfrm>
            <a:off x="226692" y="47643"/>
            <a:ext cx="5829041" cy="838200"/>
          </a:xfrm>
        </p:spPr>
        <p:txBody>
          <a:bodyPr>
            <a:normAutofit fontScale="90000"/>
          </a:bodyPr>
          <a:lstStyle/>
          <a:p>
            <a:r>
              <a:rPr lang="en-US" dirty="0">
                <a:latin typeface="+mn-lt"/>
              </a:rPr>
              <a:t>Mislabeling really matters!</a:t>
            </a:r>
          </a:p>
        </p:txBody>
      </p:sp>
      <p:sp>
        <p:nvSpPr>
          <p:cNvPr id="22" name="TextBox 21">
            <a:extLst>
              <a:ext uri="{FF2B5EF4-FFF2-40B4-BE49-F238E27FC236}">
                <a16:creationId xmlns:a16="http://schemas.microsoft.com/office/drawing/2014/main" id="{8EAFC5E7-E498-41E2-B09A-64309E7E2F57}"/>
              </a:ext>
            </a:extLst>
          </p:cNvPr>
          <p:cNvSpPr txBox="1"/>
          <p:nvPr/>
        </p:nvSpPr>
        <p:spPr>
          <a:xfrm>
            <a:off x="120650" y="1111472"/>
            <a:ext cx="6259541" cy="2003112"/>
          </a:xfrm>
          <a:prstGeom prst="rect">
            <a:avLst/>
          </a:prstGeom>
          <a:noFill/>
        </p:spPr>
        <p:txBody>
          <a:bodyPr wrap="square">
            <a:spAutoFit/>
          </a:bodyPr>
          <a:lstStyle/>
          <a:p>
            <a:pPr>
              <a:spcAft>
                <a:spcPts val="500"/>
              </a:spcAft>
            </a:pPr>
            <a:r>
              <a:rPr lang="en-US" sz="2400" dirty="0"/>
              <a:t>This paper claims it outperforms all rivals on MSL dataset</a:t>
            </a:r>
            <a:r>
              <a:rPr lang="en-US" sz="2400" baseline="30000" dirty="0"/>
              <a:t>[a]</a:t>
            </a:r>
            <a:r>
              <a:rPr lang="en-US" sz="2400" dirty="0"/>
              <a:t>. But the margin of victory over three of its rivals is less than 3%.</a:t>
            </a:r>
          </a:p>
          <a:p>
            <a:r>
              <a:rPr lang="en-US" sz="2400" dirty="0"/>
              <a:t>However, the amount of mislabeling in this dataset an order of magnitude greater than that!</a:t>
            </a:r>
            <a:endParaRPr lang="en-US" dirty="0"/>
          </a:p>
        </p:txBody>
      </p:sp>
      <p:pic>
        <p:nvPicPr>
          <p:cNvPr id="23" name="Picture 2" descr="Vijayant K.">
            <a:extLst>
              <a:ext uri="{FF2B5EF4-FFF2-40B4-BE49-F238E27FC236}">
                <a16:creationId xmlns:a16="http://schemas.microsoft.com/office/drawing/2014/main" id="{7A190912-F775-4EF9-8444-C1F7979CBAD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414125" y="4362277"/>
            <a:ext cx="1638720" cy="1638720"/>
          </a:xfrm>
          <a:prstGeom prst="rect">
            <a:avLst/>
          </a:prstGeom>
          <a:noFill/>
          <a:extLst>
            <a:ext uri="{909E8E84-426E-40DD-AFC4-6F175D3DCCD1}">
              <a14:hiddenFill xmlns:a14="http://schemas.microsoft.com/office/drawing/2010/main">
                <a:solidFill>
                  <a:srgbClr val="FFFFFF"/>
                </a:solidFill>
              </a14:hiddenFill>
            </a:ext>
          </a:extLst>
        </p:spPr>
      </p:pic>
      <p:sp>
        <p:nvSpPr>
          <p:cNvPr id="24" name="TextBox 23">
            <a:extLst>
              <a:ext uri="{FF2B5EF4-FFF2-40B4-BE49-F238E27FC236}">
                <a16:creationId xmlns:a16="http://schemas.microsoft.com/office/drawing/2014/main" id="{1BF9B512-6754-448E-8445-57201F9F378B}"/>
              </a:ext>
            </a:extLst>
          </p:cNvPr>
          <p:cNvSpPr txBox="1"/>
          <p:nvPr/>
        </p:nvSpPr>
        <p:spPr>
          <a:xfrm>
            <a:off x="10223995" y="5996169"/>
            <a:ext cx="2099783" cy="492443"/>
          </a:xfrm>
          <a:prstGeom prst="rect">
            <a:avLst/>
          </a:prstGeom>
          <a:noFill/>
        </p:spPr>
        <p:txBody>
          <a:bodyPr wrap="square">
            <a:spAutoFit/>
          </a:bodyPr>
          <a:lstStyle/>
          <a:p>
            <a:pPr algn="l" fontAlgn="ctr"/>
            <a:r>
              <a:rPr lang="en-US" sz="1400" b="1" dirty="0">
                <a:latin typeface="Arial" panose="020B0604020202020204" pitchFamily="34" charset="0"/>
              </a:rPr>
              <a:t>Vijayant K</a:t>
            </a:r>
            <a:r>
              <a:rPr lang="en-US" sz="1400" dirty="0">
                <a:latin typeface="Arial" panose="020B0604020202020204" pitchFamily="34" charset="0"/>
              </a:rPr>
              <a:t>. </a:t>
            </a:r>
            <a:r>
              <a:rPr lang="en-US" sz="1200" dirty="0">
                <a:latin typeface="Arial" panose="020B0604020202020204" pitchFamily="34" charset="0"/>
              </a:rPr>
              <a:t>VP </a:t>
            </a:r>
            <a:r>
              <a:rPr lang="en-US" sz="1200" dirty="0">
                <a:solidFill>
                  <a:srgbClr val="222222"/>
                </a:solidFill>
                <a:latin typeface="Arial" panose="020B0604020202020204" pitchFamily="34" charset="0"/>
              </a:rPr>
              <a:t>of Product: ML &amp; AI at Optum</a:t>
            </a:r>
            <a:endParaRPr lang="en-US" sz="1400" dirty="0">
              <a:solidFill>
                <a:srgbClr val="222222"/>
              </a:solidFill>
              <a:latin typeface="Arial" panose="020B0604020202020204" pitchFamily="34" charset="0"/>
            </a:endParaRPr>
          </a:p>
        </p:txBody>
      </p:sp>
      <p:sp>
        <p:nvSpPr>
          <p:cNvPr id="25" name="Speech Bubble: Rectangle with Corners Rounded 24">
            <a:extLst>
              <a:ext uri="{FF2B5EF4-FFF2-40B4-BE49-F238E27FC236}">
                <a16:creationId xmlns:a16="http://schemas.microsoft.com/office/drawing/2014/main" id="{DEE1B873-6303-472B-B792-165977B6490D}"/>
              </a:ext>
            </a:extLst>
          </p:cNvPr>
          <p:cNvSpPr/>
          <p:nvPr/>
        </p:nvSpPr>
        <p:spPr>
          <a:xfrm>
            <a:off x="7352297" y="4222829"/>
            <a:ext cx="2518526" cy="2265783"/>
          </a:xfrm>
          <a:prstGeom prst="wedgeRoundRectCallout">
            <a:avLst>
              <a:gd name="adj1" fmla="val 69183"/>
              <a:gd name="adj2" fmla="val -7471"/>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I have tried and tried to tell folks that if the underlying uncertainty in your labels is larger than any change in relative performance, the change is meaningless</a:t>
            </a:r>
          </a:p>
        </p:txBody>
      </p:sp>
    </p:spTree>
    <p:extLst>
      <p:ext uri="{BB962C8B-B14F-4D97-AF65-F5344CB8AC3E}">
        <p14:creationId xmlns:p14="http://schemas.microsoft.com/office/powerpoint/2010/main" val="32378532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14D7A7-3965-4267-9F14-31FDBA635438}"/>
              </a:ext>
            </a:extLst>
          </p:cNvPr>
          <p:cNvSpPr>
            <a:spLocks noGrp="1"/>
          </p:cNvSpPr>
          <p:nvPr>
            <p:ph type="title"/>
          </p:nvPr>
        </p:nvSpPr>
        <p:spPr>
          <a:xfrm>
            <a:off x="335280" y="365125"/>
            <a:ext cx="11704320" cy="1325563"/>
          </a:xfrm>
        </p:spPr>
        <p:txBody>
          <a:bodyPr/>
          <a:lstStyle/>
          <a:p>
            <a:r>
              <a:rPr lang="en-US" dirty="0"/>
              <a:t>My claim of mislabeled data is almost tautological</a:t>
            </a:r>
          </a:p>
        </p:txBody>
      </p:sp>
      <p:sp>
        <p:nvSpPr>
          <p:cNvPr id="3" name="Content Placeholder 2">
            <a:extLst>
              <a:ext uri="{FF2B5EF4-FFF2-40B4-BE49-F238E27FC236}">
                <a16:creationId xmlns:a16="http://schemas.microsoft.com/office/drawing/2014/main" id="{F32E74B1-BB38-4844-8BC6-85D44F5B2D27}"/>
              </a:ext>
            </a:extLst>
          </p:cNvPr>
          <p:cNvSpPr>
            <a:spLocks noGrp="1"/>
          </p:cNvSpPr>
          <p:nvPr>
            <p:ph idx="1"/>
          </p:nvPr>
        </p:nvSpPr>
        <p:spPr>
          <a:xfrm>
            <a:off x="335280" y="2326639"/>
            <a:ext cx="11704320" cy="3850323"/>
          </a:xfrm>
        </p:spPr>
        <p:txBody>
          <a:bodyPr/>
          <a:lstStyle/>
          <a:p>
            <a:pPr marL="0" indent="0">
              <a:buNone/>
            </a:pPr>
            <a:r>
              <a:rPr lang="en-US" sz="4400" dirty="0"/>
              <a:t>In fact, perfect ground truth labels are </a:t>
            </a:r>
            <a:r>
              <a:rPr lang="en-US" sz="4400" b="1" dirty="0"/>
              <a:t>impossible</a:t>
            </a:r>
            <a:r>
              <a:rPr lang="en-US" sz="4400" dirty="0"/>
              <a:t> for anomaly detection!</a:t>
            </a:r>
          </a:p>
          <a:p>
            <a:endParaRPr lang="en-US" dirty="0"/>
          </a:p>
          <a:p>
            <a:endParaRPr lang="en-US" sz="2800" dirty="0"/>
          </a:p>
          <a:p>
            <a:r>
              <a:rPr lang="en-US" dirty="0">
                <a:solidFill>
                  <a:schemeClr val="bg1">
                    <a:lumMod val="85000"/>
                  </a:schemeClr>
                </a:solidFill>
              </a:rPr>
              <a:t>(however, it </a:t>
            </a:r>
            <a:r>
              <a:rPr lang="en-US" i="1" dirty="0">
                <a:solidFill>
                  <a:schemeClr val="bg1">
                    <a:lumMod val="85000"/>
                  </a:schemeClr>
                </a:solidFill>
              </a:rPr>
              <a:t>really</a:t>
            </a:r>
            <a:r>
              <a:rPr lang="en-US" dirty="0">
                <a:solidFill>
                  <a:schemeClr val="bg1">
                    <a:lumMod val="85000"/>
                  </a:schemeClr>
                </a:solidFill>
              </a:rPr>
              <a:t> is the case that most of the benchmark datasets have </a:t>
            </a:r>
            <a:r>
              <a:rPr lang="en-US" dirty="0" err="1">
                <a:solidFill>
                  <a:schemeClr val="bg1">
                    <a:lumMod val="85000"/>
                  </a:schemeClr>
                </a:solidFill>
              </a:rPr>
              <a:t>mislabelings</a:t>
            </a:r>
            <a:r>
              <a:rPr lang="en-US" dirty="0">
                <a:solidFill>
                  <a:schemeClr val="bg1">
                    <a:lumMod val="85000"/>
                  </a:schemeClr>
                </a:solidFill>
              </a:rPr>
              <a:t>. In some cases, I was able to confirm with the datasets creators that they had made errors)</a:t>
            </a:r>
          </a:p>
          <a:p>
            <a:endParaRPr lang="en-US" dirty="0"/>
          </a:p>
        </p:txBody>
      </p:sp>
    </p:spTree>
    <p:extLst>
      <p:ext uri="{BB962C8B-B14F-4D97-AF65-F5344CB8AC3E}">
        <p14:creationId xmlns:p14="http://schemas.microsoft.com/office/powerpoint/2010/main" val="399967284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81F310B0-D29F-45D0-821D-611A67EFA96C}"/>
              </a:ext>
            </a:extLst>
          </p:cNvPr>
          <p:cNvSpPr txBox="1">
            <a:spLocks/>
          </p:cNvSpPr>
          <p:nvPr/>
        </p:nvSpPr>
        <p:spPr>
          <a:xfrm>
            <a:off x="-149196" y="-104234"/>
            <a:ext cx="12067281" cy="1085850"/>
          </a:xfrm>
          <a:prstGeom prst="rect">
            <a:avLst/>
          </a:prstGeom>
        </p:spPr>
        <p:txBody>
          <a:bodyPr vert="horz" lIns="91440" tIns="45720" rIns="91440" bIns="45720" rtlCol="0" anchor="ctr">
            <a:normAutofit fontScale="85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1">
              <a:spcAft>
                <a:spcPts val="200"/>
              </a:spcAft>
            </a:pPr>
            <a:r>
              <a:rPr lang="en-US" sz="4400" dirty="0"/>
              <a:t>Ground Truth Labels are Impossible for Anomaly Detection!</a:t>
            </a:r>
          </a:p>
        </p:txBody>
      </p:sp>
      <p:sp>
        <p:nvSpPr>
          <p:cNvPr id="12" name="TextBox 11">
            <a:extLst>
              <a:ext uri="{FF2B5EF4-FFF2-40B4-BE49-F238E27FC236}">
                <a16:creationId xmlns:a16="http://schemas.microsoft.com/office/drawing/2014/main" id="{31F16762-9582-47F4-8592-EB61AE26C022}"/>
              </a:ext>
            </a:extLst>
          </p:cNvPr>
          <p:cNvSpPr txBox="1"/>
          <p:nvPr/>
        </p:nvSpPr>
        <p:spPr>
          <a:xfrm>
            <a:off x="180598" y="995926"/>
            <a:ext cx="11944107" cy="1236236"/>
          </a:xfrm>
          <a:prstGeom prst="rect">
            <a:avLst/>
          </a:prstGeom>
          <a:noFill/>
        </p:spPr>
        <p:txBody>
          <a:bodyPr wrap="square">
            <a:spAutoFit/>
          </a:bodyPr>
          <a:lstStyle/>
          <a:p>
            <a:pPr marL="457200" indent="-457200">
              <a:spcAft>
                <a:spcPts val="500"/>
              </a:spcAft>
              <a:buFont typeface="Arial" panose="020B0604020202020204" pitchFamily="34" charset="0"/>
              <a:buChar char="•"/>
            </a:pPr>
            <a:r>
              <a:rPr lang="en-US" sz="2200" dirty="0"/>
              <a:t>For some ML problems, we </a:t>
            </a:r>
            <a:r>
              <a:rPr lang="en-US" sz="2200" i="1" dirty="0"/>
              <a:t>can</a:t>
            </a:r>
            <a:r>
              <a:rPr lang="en-US" sz="2200" dirty="0"/>
              <a:t> get perfect ground truth, i.e., cats vs dogs</a:t>
            </a:r>
          </a:p>
          <a:p>
            <a:pPr marL="457200" indent="-457200">
              <a:spcAft>
                <a:spcPts val="500"/>
              </a:spcAft>
              <a:buFont typeface="Arial" panose="020B0604020202020204" pitchFamily="34" charset="0"/>
              <a:buChar char="•"/>
            </a:pPr>
            <a:r>
              <a:rPr lang="en-US" sz="2200" dirty="0"/>
              <a:t>However, for anomaly detection, we can </a:t>
            </a:r>
            <a:r>
              <a:rPr lang="en-US" sz="2200" i="1" dirty="0"/>
              <a:t>never</a:t>
            </a:r>
            <a:r>
              <a:rPr lang="en-US" sz="2200" dirty="0"/>
              <a:t> have perfect ground truth.</a:t>
            </a:r>
          </a:p>
          <a:p>
            <a:pPr marL="457200" indent="-457200">
              <a:spcAft>
                <a:spcPts val="500"/>
              </a:spcAft>
              <a:buFont typeface="Arial" panose="020B0604020202020204" pitchFamily="34" charset="0"/>
              <a:buChar char="•"/>
            </a:pPr>
            <a:r>
              <a:rPr lang="en-US" sz="2200" dirty="0"/>
              <a:t>Consider the example below, the electrical power demand for a factory…</a:t>
            </a:r>
          </a:p>
        </p:txBody>
      </p:sp>
      <p:pic>
        <p:nvPicPr>
          <p:cNvPr id="3" name="Picture 2">
            <a:extLst>
              <a:ext uri="{FF2B5EF4-FFF2-40B4-BE49-F238E27FC236}">
                <a16:creationId xmlns:a16="http://schemas.microsoft.com/office/drawing/2014/main" id="{34A659CC-CC62-4BF8-AE17-3F8059A83268}"/>
              </a:ext>
            </a:extLst>
          </p:cNvPr>
          <p:cNvPicPr>
            <a:picLocks noChangeAspect="1"/>
          </p:cNvPicPr>
          <p:nvPr/>
        </p:nvPicPr>
        <p:blipFill>
          <a:blip r:embed="rId2"/>
          <a:stretch>
            <a:fillRect/>
          </a:stretch>
        </p:blipFill>
        <p:spPr>
          <a:xfrm>
            <a:off x="9779136" y="1004525"/>
            <a:ext cx="1857103" cy="1026070"/>
          </a:xfrm>
          <a:prstGeom prst="rect">
            <a:avLst/>
          </a:prstGeom>
        </p:spPr>
      </p:pic>
      <p:sp>
        <p:nvSpPr>
          <p:cNvPr id="122" name="Rectangle 121">
            <a:extLst>
              <a:ext uri="{FF2B5EF4-FFF2-40B4-BE49-F238E27FC236}">
                <a16:creationId xmlns:a16="http://schemas.microsoft.com/office/drawing/2014/main" id="{C1AF3B3F-1EAE-45C7-A870-87852361BCA9}"/>
              </a:ext>
            </a:extLst>
          </p:cNvPr>
          <p:cNvSpPr/>
          <p:nvPr/>
        </p:nvSpPr>
        <p:spPr>
          <a:xfrm>
            <a:off x="3964304" y="3310123"/>
            <a:ext cx="1593216" cy="339344"/>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F504FA05-CCC1-4718-BC71-E521843FFDC4}"/>
              </a:ext>
            </a:extLst>
          </p:cNvPr>
          <p:cNvGrpSpPr/>
          <p:nvPr/>
        </p:nvGrpSpPr>
        <p:grpSpPr>
          <a:xfrm>
            <a:off x="0" y="2363304"/>
            <a:ext cx="12201281" cy="680714"/>
            <a:chOff x="257175" y="2363304"/>
            <a:chExt cx="11812588" cy="680714"/>
          </a:xfrm>
        </p:grpSpPr>
        <p:sp>
          <p:nvSpPr>
            <p:cNvPr id="120" name="Rectangle 119">
              <a:extLst>
                <a:ext uri="{FF2B5EF4-FFF2-40B4-BE49-F238E27FC236}">
                  <a16:creationId xmlns:a16="http://schemas.microsoft.com/office/drawing/2014/main" id="{302070A7-2D28-4147-9202-C95FF96D6D00}"/>
                </a:ext>
              </a:extLst>
            </p:cNvPr>
            <p:cNvSpPr/>
            <p:nvPr/>
          </p:nvSpPr>
          <p:spPr>
            <a:xfrm>
              <a:off x="10052051" y="2395009"/>
              <a:ext cx="304797" cy="458463"/>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Line 6">
              <a:extLst>
                <a:ext uri="{FF2B5EF4-FFF2-40B4-BE49-F238E27FC236}">
                  <a16:creationId xmlns:a16="http://schemas.microsoft.com/office/drawing/2014/main" id="{0B143E36-45C4-425A-A837-A6E364A6B0A5}"/>
                </a:ext>
              </a:extLst>
            </p:cNvPr>
            <p:cNvSpPr>
              <a:spLocks noChangeShapeType="1"/>
            </p:cNvSpPr>
            <p:nvPr/>
          </p:nvSpPr>
          <p:spPr bwMode="auto">
            <a:xfrm>
              <a:off x="257175" y="2882092"/>
              <a:ext cx="11811001"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8">
              <a:extLst>
                <a:ext uri="{FF2B5EF4-FFF2-40B4-BE49-F238E27FC236}">
                  <a16:creationId xmlns:a16="http://schemas.microsoft.com/office/drawing/2014/main" id="{4C33816D-831F-42C9-8178-9F920ACB6ABC}"/>
                </a:ext>
              </a:extLst>
            </p:cNvPr>
            <p:cNvSpPr>
              <a:spLocks noChangeShapeType="1"/>
            </p:cNvSpPr>
            <p:nvPr/>
          </p:nvSpPr>
          <p:spPr bwMode="auto">
            <a:xfrm flipV="1">
              <a:off x="766762"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9">
              <a:extLst>
                <a:ext uri="{FF2B5EF4-FFF2-40B4-BE49-F238E27FC236}">
                  <a16:creationId xmlns:a16="http://schemas.microsoft.com/office/drawing/2014/main" id="{D268E6C0-4671-41AA-B903-E9B1C05AC696}"/>
                </a:ext>
              </a:extLst>
            </p:cNvPr>
            <p:cNvSpPr>
              <a:spLocks noChangeShapeType="1"/>
            </p:cNvSpPr>
            <p:nvPr/>
          </p:nvSpPr>
          <p:spPr bwMode="auto">
            <a:xfrm flipV="1">
              <a:off x="2198687"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0">
              <a:extLst>
                <a:ext uri="{FF2B5EF4-FFF2-40B4-BE49-F238E27FC236}">
                  <a16:creationId xmlns:a16="http://schemas.microsoft.com/office/drawing/2014/main" id="{F139F67F-9A3B-4369-9840-F74F84893086}"/>
                </a:ext>
              </a:extLst>
            </p:cNvPr>
            <p:cNvSpPr>
              <a:spLocks noChangeShapeType="1"/>
            </p:cNvSpPr>
            <p:nvPr/>
          </p:nvSpPr>
          <p:spPr bwMode="auto">
            <a:xfrm flipV="1">
              <a:off x="3632200"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1">
              <a:extLst>
                <a:ext uri="{FF2B5EF4-FFF2-40B4-BE49-F238E27FC236}">
                  <a16:creationId xmlns:a16="http://schemas.microsoft.com/office/drawing/2014/main" id="{19D31AAE-6546-43A5-9510-596B6096A922}"/>
                </a:ext>
              </a:extLst>
            </p:cNvPr>
            <p:cNvSpPr>
              <a:spLocks noChangeShapeType="1"/>
            </p:cNvSpPr>
            <p:nvPr/>
          </p:nvSpPr>
          <p:spPr bwMode="auto">
            <a:xfrm flipV="1">
              <a:off x="5064125"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2">
              <a:extLst>
                <a:ext uri="{FF2B5EF4-FFF2-40B4-BE49-F238E27FC236}">
                  <a16:creationId xmlns:a16="http://schemas.microsoft.com/office/drawing/2014/main" id="{B72F09CD-A288-4326-9A0C-11428772005C}"/>
                </a:ext>
              </a:extLst>
            </p:cNvPr>
            <p:cNvSpPr>
              <a:spLocks noChangeShapeType="1"/>
            </p:cNvSpPr>
            <p:nvPr/>
          </p:nvSpPr>
          <p:spPr bwMode="auto">
            <a:xfrm flipV="1">
              <a:off x="6496050"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3">
              <a:extLst>
                <a:ext uri="{FF2B5EF4-FFF2-40B4-BE49-F238E27FC236}">
                  <a16:creationId xmlns:a16="http://schemas.microsoft.com/office/drawing/2014/main" id="{C9F46982-CD22-40C9-B095-85F78687368F}"/>
                </a:ext>
              </a:extLst>
            </p:cNvPr>
            <p:cNvSpPr>
              <a:spLocks noChangeShapeType="1"/>
            </p:cNvSpPr>
            <p:nvPr/>
          </p:nvSpPr>
          <p:spPr bwMode="auto">
            <a:xfrm flipV="1">
              <a:off x="7927975"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4">
              <a:extLst>
                <a:ext uri="{FF2B5EF4-FFF2-40B4-BE49-F238E27FC236}">
                  <a16:creationId xmlns:a16="http://schemas.microsoft.com/office/drawing/2014/main" id="{46629B6A-8118-4868-A909-F15FFFD2CAA8}"/>
                </a:ext>
              </a:extLst>
            </p:cNvPr>
            <p:cNvSpPr>
              <a:spLocks noChangeShapeType="1"/>
            </p:cNvSpPr>
            <p:nvPr/>
          </p:nvSpPr>
          <p:spPr bwMode="auto">
            <a:xfrm flipV="1">
              <a:off x="9359900"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5">
              <a:extLst>
                <a:ext uri="{FF2B5EF4-FFF2-40B4-BE49-F238E27FC236}">
                  <a16:creationId xmlns:a16="http://schemas.microsoft.com/office/drawing/2014/main" id="{36D2E75B-F614-4533-A1B3-1DAA9FED13BB}"/>
                </a:ext>
              </a:extLst>
            </p:cNvPr>
            <p:cNvSpPr>
              <a:spLocks noChangeShapeType="1"/>
            </p:cNvSpPr>
            <p:nvPr/>
          </p:nvSpPr>
          <p:spPr bwMode="auto">
            <a:xfrm flipV="1">
              <a:off x="10793413"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Rectangle 24">
              <a:extLst>
                <a:ext uri="{FF2B5EF4-FFF2-40B4-BE49-F238E27FC236}">
                  <a16:creationId xmlns:a16="http://schemas.microsoft.com/office/drawing/2014/main" id="{6760D053-1DAD-4B70-8601-6D36D923C04C}"/>
                </a:ext>
              </a:extLst>
            </p:cNvPr>
            <p:cNvSpPr>
              <a:spLocks noChangeArrowheads="1"/>
            </p:cNvSpPr>
            <p:nvPr/>
          </p:nvSpPr>
          <p:spPr bwMode="auto">
            <a:xfrm>
              <a:off x="682625"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5000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25">
              <a:extLst>
                <a:ext uri="{FF2B5EF4-FFF2-40B4-BE49-F238E27FC236}">
                  <a16:creationId xmlns:a16="http://schemas.microsoft.com/office/drawing/2014/main" id="{D51ED846-3122-4F45-BAAA-757C47C5DCA1}"/>
                </a:ext>
              </a:extLst>
            </p:cNvPr>
            <p:cNvSpPr>
              <a:spLocks noChangeArrowheads="1"/>
            </p:cNvSpPr>
            <p:nvPr/>
          </p:nvSpPr>
          <p:spPr bwMode="auto">
            <a:xfrm>
              <a:off x="2111375"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5500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26">
              <a:extLst>
                <a:ext uri="{FF2B5EF4-FFF2-40B4-BE49-F238E27FC236}">
                  <a16:creationId xmlns:a16="http://schemas.microsoft.com/office/drawing/2014/main" id="{6C596568-A30F-4F5E-AF81-83C5CFEA356C}"/>
                </a:ext>
              </a:extLst>
            </p:cNvPr>
            <p:cNvSpPr>
              <a:spLocks noChangeArrowheads="1"/>
            </p:cNvSpPr>
            <p:nvPr/>
          </p:nvSpPr>
          <p:spPr bwMode="auto">
            <a:xfrm>
              <a:off x="3546475"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6000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27">
              <a:extLst>
                <a:ext uri="{FF2B5EF4-FFF2-40B4-BE49-F238E27FC236}">
                  <a16:creationId xmlns:a16="http://schemas.microsoft.com/office/drawing/2014/main" id="{ACA501F8-25CA-4E47-BB6B-3D451F26E7FB}"/>
                </a:ext>
              </a:extLst>
            </p:cNvPr>
            <p:cNvSpPr>
              <a:spLocks noChangeArrowheads="1"/>
            </p:cNvSpPr>
            <p:nvPr/>
          </p:nvSpPr>
          <p:spPr bwMode="auto">
            <a:xfrm>
              <a:off x="4975225" y="2904596"/>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6500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5" name="Rectangle 28">
              <a:extLst>
                <a:ext uri="{FF2B5EF4-FFF2-40B4-BE49-F238E27FC236}">
                  <a16:creationId xmlns:a16="http://schemas.microsoft.com/office/drawing/2014/main" id="{44F05625-61FD-44B1-B8CD-4E4793C9CA61}"/>
                </a:ext>
              </a:extLst>
            </p:cNvPr>
            <p:cNvSpPr>
              <a:spLocks noChangeArrowheads="1"/>
            </p:cNvSpPr>
            <p:nvPr/>
          </p:nvSpPr>
          <p:spPr bwMode="auto">
            <a:xfrm>
              <a:off x="6386729" y="2898108"/>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262626"/>
                  </a:solidFill>
                  <a:effectLst/>
                  <a:latin typeface="Arial" panose="020B0604020202020204" pitchFamily="34" charset="0"/>
                </a:rPr>
                <a:t>7000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77" name="Rectangle 29">
              <a:extLst>
                <a:ext uri="{FF2B5EF4-FFF2-40B4-BE49-F238E27FC236}">
                  <a16:creationId xmlns:a16="http://schemas.microsoft.com/office/drawing/2014/main" id="{27D15103-E55D-4D77-8514-38608DDE23AF}"/>
                </a:ext>
              </a:extLst>
            </p:cNvPr>
            <p:cNvSpPr>
              <a:spLocks noChangeArrowheads="1"/>
            </p:cNvSpPr>
            <p:nvPr/>
          </p:nvSpPr>
          <p:spPr bwMode="auto">
            <a:xfrm>
              <a:off x="7839075"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7500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 name="Rectangle 30">
              <a:extLst>
                <a:ext uri="{FF2B5EF4-FFF2-40B4-BE49-F238E27FC236}">
                  <a16:creationId xmlns:a16="http://schemas.microsoft.com/office/drawing/2014/main" id="{EA81893A-15B4-430F-A5D3-64AE7851B617}"/>
                </a:ext>
              </a:extLst>
            </p:cNvPr>
            <p:cNvSpPr>
              <a:spLocks noChangeArrowheads="1"/>
            </p:cNvSpPr>
            <p:nvPr/>
          </p:nvSpPr>
          <p:spPr bwMode="auto">
            <a:xfrm>
              <a:off x="9274175"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8000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 name="Rectangle 31">
              <a:extLst>
                <a:ext uri="{FF2B5EF4-FFF2-40B4-BE49-F238E27FC236}">
                  <a16:creationId xmlns:a16="http://schemas.microsoft.com/office/drawing/2014/main" id="{4D808971-31BA-4FEF-A932-6847F27CDB00}"/>
                </a:ext>
              </a:extLst>
            </p:cNvPr>
            <p:cNvSpPr>
              <a:spLocks noChangeArrowheads="1"/>
            </p:cNvSpPr>
            <p:nvPr/>
          </p:nvSpPr>
          <p:spPr bwMode="auto">
            <a:xfrm>
              <a:off x="10707688"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8500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 name="Freeform 43">
              <a:extLst>
                <a:ext uri="{FF2B5EF4-FFF2-40B4-BE49-F238E27FC236}">
                  <a16:creationId xmlns:a16="http://schemas.microsoft.com/office/drawing/2014/main" id="{13295C7B-0E00-4FF6-A7ED-260C80DDF4E0}"/>
                </a:ext>
              </a:extLst>
            </p:cNvPr>
            <p:cNvSpPr>
              <a:spLocks/>
            </p:cNvSpPr>
            <p:nvPr/>
          </p:nvSpPr>
          <p:spPr bwMode="auto">
            <a:xfrm>
              <a:off x="257175" y="2363304"/>
              <a:ext cx="11812588" cy="458463"/>
            </a:xfrm>
            <a:custGeom>
              <a:avLst/>
              <a:gdLst>
                <a:gd name="T0" fmla="*/ 114 w 7441"/>
                <a:gd name="T1" fmla="*/ 328 h 425"/>
                <a:gd name="T2" fmla="*/ 231 w 7441"/>
                <a:gd name="T3" fmla="*/ 112 h 425"/>
                <a:gd name="T4" fmla="*/ 348 w 7441"/>
                <a:gd name="T5" fmla="*/ 316 h 425"/>
                <a:gd name="T6" fmla="*/ 466 w 7441"/>
                <a:gd name="T7" fmla="*/ 364 h 425"/>
                <a:gd name="T8" fmla="*/ 583 w 7441"/>
                <a:gd name="T9" fmla="*/ 364 h 425"/>
                <a:gd name="T10" fmla="*/ 700 w 7441"/>
                <a:gd name="T11" fmla="*/ 350 h 425"/>
                <a:gd name="T12" fmla="*/ 818 w 7441"/>
                <a:gd name="T13" fmla="*/ 384 h 425"/>
                <a:gd name="T14" fmla="*/ 935 w 7441"/>
                <a:gd name="T15" fmla="*/ 76 h 425"/>
                <a:gd name="T16" fmla="*/ 1052 w 7441"/>
                <a:gd name="T17" fmla="*/ 231 h 425"/>
                <a:gd name="T18" fmla="*/ 1169 w 7441"/>
                <a:gd name="T19" fmla="*/ 390 h 425"/>
                <a:gd name="T20" fmla="*/ 1287 w 7441"/>
                <a:gd name="T21" fmla="*/ 125 h 425"/>
                <a:gd name="T22" fmla="*/ 1404 w 7441"/>
                <a:gd name="T23" fmla="*/ 224 h 425"/>
                <a:gd name="T24" fmla="*/ 1521 w 7441"/>
                <a:gd name="T25" fmla="*/ 375 h 425"/>
                <a:gd name="T26" fmla="*/ 1638 w 7441"/>
                <a:gd name="T27" fmla="*/ 350 h 425"/>
                <a:gd name="T28" fmla="*/ 1756 w 7441"/>
                <a:gd name="T29" fmla="*/ 397 h 425"/>
                <a:gd name="T30" fmla="*/ 1873 w 7441"/>
                <a:gd name="T31" fmla="*/ 388 h 425"/>
                <a:gd name="T32" fmla="*/ 1990 w 7441"/>
                <a:gd name="T33" fmla="*/ 237 h 425"/>
                <a:gd name="T34" fmla="*/ 2108 w 7441"/>
                <a:gd name="T35" fmla="*/ 115 h 425"/>
                <a:gd name="T36" fmla="*/ 2225 w 7441"/>
                <a:gd name="T37" fmla="*/ 353 h 425"/>
                <a:gd name="T38" fmla="*/ 2342 w 7441"/>
                <a:gd name="T39" fmla="*/ 329 h 425"/>
                <a:gd name="T40" fmla="*/ 2460 w 7441"/>
                <a:gd name="T41" fmla="*/ 122 h 425"/>
                <a:gd name="T42" fmla="*/ 2577 w 7441"/>
                <a:gd name="T43" fmla="*/ 359 h 425"/>
                <a:gd name="T44" fmla="*/ 2694 w 7441"/>
                <a:gd name="T45" fmla="*/ 361 h 425"/>
                <a:gd name="T46" fmla="*/ 2811 w 7441"/>
                <a:gd name="T47" fmla="*/ 385 h 425"/>
                <a:gd name="T48" fmla="*/ 2929 w 7441"/>
                <a:gd name="T49" fmla="*/ 399 h 425"/>
                <a:gd name="T50" fmla="*/ 3046 w 7441"/>
                <a:gd name="T51" fmla="*/ 379 h 425"/>
                <a:gd name="T52" fmla="*/ 3163 w 7441"/>
                <a:gd name="T53" fmla="*/ 129 h 425"/>
                <a:gd name="T54" fmla="*/ 3280 w 7441"/>
                <a:gd name="T55" fmla="*/ 374 h 425"/>
                <a:gd name="T56" fmla="*/ 3398 w 7441"/>
                <a:gd name="T57" fmla="*/ 344 h 425"/>
                <a:gd name="T58" fmla="*/ 3515 w 7441"/>
                <a:gd name="T59" fmla="*/ 103 h 425"/>
                <a:gd name="T60" fmla="*/ 3633 w 7441"/>
                <a:gd name="T61" fmla="*/ 339 h 425"/>
                <a:gd name="T62" fmla="*/ 3750 w 7441"/>
                <a:gd name="T63" fmla="*/ 344 h 425"/>
                <a:gd name="T64" fmla="*/ 3867 w 7441"/>
                <a:gd name="T65" fmla="*/ 77 h 425"/>
                <a:gd name="T66" fmla="*/ 3984 w 7441"/>
                <a:gd name="T67" fmla="*/ 370 h 425"/>
                <a:gd name="T68" fmla="*/ 4102 w 7441"/>
                <a:gd name="T69" fmla="*/ 382 h 425"/>
                <a:gd name="T70" fmla="*/ 4219 w 7441"/>
                <a:gd name="T71" fmla="*/ 386 h 425"/>
                <a:gd name="T72" fmla="*/ 4336 w 7441"/>
                <a:gd name="T73" fmla="*/ 350 h 425"/>
                <a:gd name="T74" fmla="*/ 4453 w 7441"/>
                <a:gd name="T75" fmla="*/ 342 h 425"/>
                <a:gd name="T76" fmla="*/ 4571 w 7441"/>
                <a:gd name="T77" fmla="*/ 105 h 425"/>
                <a:gd name="T78" fmla="*/ 4688 w 7441"/>
                <a:gd name="T79" fmla="*/ 338 h 425"/>
                <a:gd name="T80" fmla="*/ 4805 w 7441"/>
                <a:gd name="T81" fmla="*/ 323 h 425"/>
                <a:gd name="T82" fmla="*/ 4922 w 7441"/>
                <a:gd name="T83" fmla="*/ 105 h 425"/>
                <a:gd name="T84" fmla="*/ 5040 w 7441"/>
                <a:gd name="T85" fmla="*/ 276 h 425"/>
                <a:gd name="T86" fmla="*/ 5157 w 7441"/>
                <a:gd name="T87" fmla="*/ 345 h 425"/>
                <a:gd name="T88" fmla="*/ 5274 w 7441"/>
                <a:gd name="T89" fmla="*/ 398 h 425"/>
                <a:gd name="T90" fmla="*/ 5392 w 7441"/>
                <a:gd name="T91" fmla="*/ 382 h 425"/>
                <a:gd name="T92" fmla="*/ 5509 w 7441"/>
                <a:gd name="T93" fmla="*/ 388 h 425"/>
                <a:gd name="T94" fmla="*/ 5626 w 7441"/>
                <a:gd name="T95" fmla="*/ 172 h 425"/>
                <a:gd name="T96" fmla="*/ 5744 w 7441"/>
                <a:gd name="T97" fmla="*/ 95 h 425"/>
                <a:gd name="T98" fmla="*/ 5861 w 7441"/>
                <a:gd name="T99" fmla="*/ 333 h 425"/>
                <a:gd name="T100" fmla="*/ 5978 w 7441"/>
                <a:gd name="T101" fmla="*/ 272 h 425"/>
                <a:gd name="T102" fmla="*/ 6095 w 7441"/>
                <a:gd name="T103" fmla="*/ 83 h 425"/>
                <a:gd name="T104" fmla="*/ 6213 w 7441"/>
                <a:gd name="T105" fmla="*/ 334 h 425"/>
                <a:gd name="T106" fmla="*/ 6330 w 7441"/>
                <a:gd name="T107" fmla="*/ 394 h 425"/>
                <a:gd name="T108" fmla="*/ 6447 w 7441"/>
                <a:gd name="T109" fmla="*/ 399 h 425"/>
                <a:gd name="T110" fmla="*/ 6564 w 7441"/>
                <a:gd name="T111" fmla="*/ 405 h 425"/>
                <a:gd name="T112" fmla="*/ 6682 w 7441"/>
                <a:gd name="T113" fmla="*/ 410 h 425"/>
                <a:gd name="T114" fmla="*/ 6799 w 7441"/>
                <a:gd name="T115" fmla="*/ 403 h 425"/>
                <a:gd name="T116" fmla="*/ 6916 w 7441"/>
                <a:gd name="T117" fmla="*/ 398 h 425"/>
                <a:gd name="T118" fmla="*/ 7033 w 7441"/>
                <a:gd name="T119" fmla="*/ 345 h 425"/>
                <a:gd name="T120" fmla="*/ 7151 w 7441"/>
                <a:gd name="T121" fmla="*/ 84 h 425"/>
                <a:gd name="T122" fmla="*/ 7268 w 7441"/>
                <a:gd name="T123" fmla="*/ 390 h 425"/>
                <a:gd name="T124" fmla="*/ 7386 w 7441"/>
                <a:gd name="T125" fmla="*/ 34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41" h="425">
                  <a:moveTo>
                    <a:pt x="0" y="331"/>
                  </a:moveTo>
                  <a:lnTo>
                    <a:pt x="0" y="330"/>
                  </a:lnTo>
                  <a:lnTo>
                    <a:pt x="2" y="329"/>
                  </a:lnTo>
                  <a:lnTo>
                    <a:pt x="4" y="324"/>
                  </a:lnTo>
                  <a:lnTo>
                    <a:pt x="6" y="317"/>
                  </a:lnTo>
                  <a:lnTo>
                    <a:pt x="7" y="296"/>
                  </a:lnTo>
                  <a:lnTo>
                    <a:pt x="9" y="284"/>
                  </a:lnTo>
                  <a:lnTo>
                    <a:pt x="11" y="268"/>
                  </a:lnTo>
                  <a:lnTo>
                    <a:pt x="13" y="249"/>
                  </a:lnTo>
                  <a:lnTo>
                    <a:pt x="15" y="214"/>
                  </a:lnTo>
                  <a:lnTo>
                    <a:pt x="16" y="180"/>
                  </a:lnTo>
                  <a:lnTo>
                    <a:pt x="18" y="155"/>
                  </a:lnTo>
                  <a:lnTo>
                    <a:pt x="20" y="147"/>
                  </a:lnTo>
                  <a:lnTo>
                    <a:pt x="22" y="192"/>
                  </a:lnTo>
                  <a:lnTo>
                    <a:pt x="23" y="157"/>
                  </a:lnTo>
                  <a:lnTo>
                    <a:pt x="26" y="171"/>
                  </a:lnTo>
                  <a:lnTo>
                    <a:pt x="27" y="170"/>
                  </a:lnTo>
                  <a:lnTo>
                    <a:pt x="29" y="162"/>
                  </a:lnTo>
                  <a:lnTo>
                    <a:pt x="31" y="122"/>
                  </a:lnTo>
                  <a:lnTo>
                    <a:pt x="33" y="134"/>
                  </a:lnTo>
                  <a:lnTo>
                    <a:pt x="34" y="139"/>
                  </a:lnTo>
                  <a:lnTo>
                    <a:pt x="36" y="150"/>
                  </a:lnTo>
                  <a:lnTo>
                    <a:pt x="38" y="139"/>
                  </a:lnTo>
                  <a:lnTo>
                    <a:pt x="40" y="114"/>
                  </a:lnTo>
                  <a:lnTo>
                    <a:pt x="42" y="37"/>
                  </a:lnTo>
                  <a:lnTo>
                    <a:pt x="44" y="46"/>
                  </a:lnTo>
                  <a:lnTo>
                    <a:pt x="45" y="45"/>
                  </a:lnTo>
                  <a:lnTo>
                    <a:pt x="47" y="55"/>
                  </a:lnTo>
                  <a:lnTo>
                    <a:pt x="49" y="68"/>
                  </a:lnTo>
                  <a:lnTo>
                    <a:pt x="51" y="70"/>
                  </a:lnTo>
                  <a:lnTo>
                    <a:pt x="52" y="76"/>
                  </a:lnTo>
                  <a:lnTo>
                    <a:pt x="54" y="60"/>
                  </a:lnTo>
                  <a:lnTo>
                    <a:pt x="56" y="77"/>
                  </a:lnTo>
                  <a:lnTo>
                    <a:pt x="58" y="86"/>
                  </a:lnTo>
                  <a:lnTo>
                    <a:pt x="60" y="84"/>
                  </a:lnTo>
                  <a:lnTo>
                    <a:pt x="62" y="103"/>
                  </a:lnTo>
                  <a:lnTo>
                    <a:pt x="63" y="103"/>
                  </a:lnTo>
                  <a:lnTo>
                    <a:pt x="65" y="120"/>
                  </a:lnTo>
                  <a:lnTo>
                    <a:pt x="67" y="110"/>
                  </a:lnTo>
                  <a:lnTo>
                    <a:pt x="69" y="85"/>
                  </a:lnTo>
                  <a:lnTo>
                    <a:pt x="71" y="93"/>
                  </a:lnTo>
                  <a:lnTo>
                    <a:pt x="72" y="99"/>
                  </a:lnTo>
                  <a:lnTo>
                    <a:pt x="74" y="106"/>
                  </a:lnTo>
                  <a:lnTo>
                    <a:pt x="76" y="114"/>
                  </a:lnTo>
                  <a:lnTo>
                    <a:pt x="78" y="117"/>
                  </a:lnTo>
                  <a:lnTo>
                    <a:pt x="79" y="61"/>
                  </a:lnTo>
                  <a:lnTo>
                    <a:pt x="81" y="110"/>
                  </a:lnTo>
                  <a:lnTo>
                    <a:pt x="83" y="211"/>
                  </a:lnTo>
                  <a:lnTo>
                    <a:pt x="85" y="226"/>
                  </a:lnTo>
                  <a:lnTo>
                    <a:pt x="87" y="259"/>
                  </a:lnTo>
                  <a:lnTo>
                    <a:pt x="89" y="287"/>
                  </a:lnTo>
                  <a:lnTo>
                    <a:pt x="90" y="283"/>
                  </a:lnTo>
                  <a:lnTo>
                    <a:pt x="92" y="285"/>
                  </a:lnTo>
                  <a:lnTo>
                    <a:pt x="94" y="287"/>
                  </a:lnTo>
                  <a:lnTo>
                    <a:pt x="96" y="320"/>
                  </a:lnTo>
                  <a:lnTo>
                    <a:pt x="97" y="319"/>
                  </a:lnTo>
                  <a:lnTo>
                    <a:pt x="100" y="328"/>
                  </a:lnTo>
                  <a:lnTo>
                    <a:pt x="101" y="329"/>
                  </a:lnTo>
                  <a:lnTo>
                    <a:pt x="103" y="326"/>
                  </a:lnTo>
                  <a:lnTo>
                    <a:pt x="105" y="322"/>
                  </a:lnTo>
                  <a:lnTo>
                    <a:pt x="107" y="316"/>
                  </a:lnTo>
                  <a:lnTo>
                    <a:pt x="108" y="301"/>
                  </a:lnTo>
                  <a:lnTo>
                    <a:pt x="110" y="301"/>
                  </a:lnTo>
                  <a:lnTo>
                    <a:pt x="112" y="323"/>
                  </a:lnTo>
                  <a:lnTo>
                    <a:pt x="114" y="328"/>
                  </a:lnTo>
                  <a:lnTo>
                    <a:pt x="116" y="320"/>
                  </a:lnTo>
                  <a:lnTo>
                    <a:pt x="117" y="319"/>
                  </a:lnTo>
                  <a:lnTo>
                    <a:pt x="119" y="325"/>
                  </a:lnTo>
                  <a:lnTo>
                    <a:pt x="121" y="320"/>
                  </a:lnTo>
                  <a:lnTo>
                    <a:pt x="123" y="316"/>
                  </a:lnTo>
                  <a:lnTo>
                    <a:pt x="125" y="322"/>
                  </a:lnTo>
                  <a:lnTo>
                    <a:pt x="126" y="336"/>
                  </a:lnTo>
                  <a:lnTo>
                    <a:pt x="128" y="334"/>
                  </a:lnTo>
                  <a:lnTo>
                    <a:pt x="130" y="332"/>
                  </a:lnTo>
                  <a:lnTo>
                    <a:pt x="132" y="334"/>
                  </a:lnTo>
                  <a:lnTo>
                    <a:pt x="134" y="324"/>
                  </a:lnTo>
                  <a:lnTo>
                    <a:pt x="135" y="334"/>
                  </a:lnTo>
                  <a:lnTo>
                    <a:pt x="137" y="317"/>
                  </a:lnTo>
                  <a:lnTo>
                    <a:pt x="139" y="310"/>
                  </a:lnTo>
                  <a:lnTo>
                    <a:pt x="141" y="321"/>
                  </a:lnTo>
                  <a:lnTo>
                    <a:pt x="143" y="323"/>
                  </a:lnTo>
                  <a:lnTo>
                    <a:pt x="145" y="332"/>
                  </a:lnTo>
                  <a:lnTo>
                    <a:pt x="146" y="333"/>
                  </a:lnTo>
                  <a:lnTo>
                    <a:pt x="148" y="333"/>
                  </a:lnTo>
                  <a:lnTo>
                    <a:pt x="150" y="335"/>
                  </a:lnTo>
                  <a:lnTo>
                    <a:pt x="152" y="328"/>
                  </a:lnTo>
                  <a:lnTo>
                    <a:pt x="153" y="325"/>
                  </a:lnTo>
                  <a:lnTo>
                    <a:pt x="155" y="329"/>
                  </a:lnTo>
                  <a:lnTo>
                    <a:pt x="157" y="326"/>
                  </a:lnTo>
                  <a:lnTo>
                    <a:pt x="159" y="337"/>
                  </a:lnTo>
                  <a:lnTo>
                    <a:pt x="161" y="329"/>
                  </a:lnTo>
                  <a:lnTo>
                    <a:pt x="163" y="344"/>
                  </a:lnTo>
                  <a:lnTo>
                    <a:pt x="164" y="338"/>
                  </a:lnTo>
                  <a:lnTo>
                    <a:pt x="166" y="338"/>
                  </a:lnTo>
                  <a:lnTo>
                    <a:pt x="168" y="349"/>
                  </a:lnTo>
                  <a:lnTo>
                    <a:pt x="170" y="355"/>
                  </a:lnTo>
                  <a:lnTo>
                    <a:pt x="172" y="368"/>
                  </a:lnTo>
                  <a:lnTo>
                    <a:pt x="173" y="368"/>
                  </a:lnTo>
                  <a:lnTo>
                    <a:pt x="175" y="336"/>
                  </a:lnTo>
                  <a:lnTo>
                    <a:pt x="177" y="297"/>
                  </a:lnTo>
                  <a:lnTo>
                    <a:pt x="179" y="293"/>
                  </a:lnTo>
                  <a:lnTo>
                    <a:pt x="181" y="289"/>
                  </a:lnTo>
                  <a:lnTo>
                    <a:pt x="182" y="280"/>
                  </a:lnTo>
                  <a:lnTo>
                    <a:pt x="184" y="276"/>
                  </a:lnTo>
                  <a:lnTo>
                    <a:pt x="186" y="266"/>
                  </a:lnTo>
                  <a:lnTo>
                    <a:pt x="188" y="237"/>
                  </a:lnTo>
                  <a:lnTo>
                    <a:pt x="190" y="218"/>
                  </a:lnTo>
                  <a:lnTo>
                    <a:pt x="191" y="201"/>
                  </a:lnTo>
                  <a:lnTo>
                    <a:pt x="193" y="180"/>
                  </a:lnTo>
                  <a:lnTo>
                    <a:pt x="195" y="135"/>
                  </a:lnTo>
                  <a:lnTo>
                    <a:pt x="197" y="114"/>
                  </a:lnTo>
                  <a:lnTo>
                    <a:pt x="198" y="160"/>
                  </a:lnTo>
                  <a:lnTo>
                    <a:pt x="201" y="161"/>
                  </a:lnTo>
                  <a:lnTo>
                    <a:pt x="202" y="127"/>
                  </a:lnTo>
                  <a:lnTo>
                    <a:pt x="204" y="94"/>
                  </a:lnTo>
                  <a:lnTo>
                    <a:pt x="206" y="90"/>
                  </a:lnTo>
                  <a:lnTo>
                    <a:pt x="208" y="105"/>
                  </a:lnTo>
                  <a:lnTo>
                    <a:pt x="209" y="90"/>
                  </a:lnTo>
                  <a:lnTo>
                    <a:pt x="211" y="99"/>
                  </a:lnTo>
                  <a:lnTo>
                    <a:pt x="213" y="93"/>
                  </a:lnTo>
                  <a:lnTo>
                    <a:pt x="215" y="82"/>
                  </a:lnTo>
                  <a:lnTo>
                    <a:pt x="217" y="77"/>
                  </a:lnTo>
                  <a:lnTo>
                    <a:pt x="219" y="99"/>
                  </a:lnTo>
                  <a:lnTo>
                    <a:pt x="220" y="122"/>
                  </a:lnTo>
                  <a:lnTo>
                    <a:pt x="222" y="128"/>
                  </a:lnTo>
                  <a:lnTo>
                    <a:pt x="224" y="119"/>
                  </a:lnTo>
                  <a:lnTo>
                    <a:pt x="226" y="111"/>
                  </a:lnTo>
                  <a:lnTo>
                    <a:pt x="227" y="95"/>
                  </a:lnTo>
                  <a:lnTo>
                    <a:pt x="229" y="116"/>
                  </a:lnTo>
                  <a:lnTo>
                    <a:pt x="231" y="112"/>
                  </a:lnTo>
                  <a:lnTo>
                    <a:pt x="233" y="112"/>
                  </a:lnTo>
                  <a:lnTo>
                    <a:pt x="235" y="119"/>
                  </a:lnTo>
                  <a:lnTo>
                    <a:pt x="237" y="121"/>
                  </a:lnTo>
                  <a:lnTo>
                    <a:pt x="238" y="132"/>
                  </a:lnTo>
                  <a:lnTo>
                    <a:pt x="240" y="144"/>
                  </a:lnTo>
                  <a:lnTo>
                    <a:pt x="242" y="125"/>
                  </a:lnTo>
                  <a:lnTo>
                    <a:pt x="244" y="122"/>
                  </a:lnTo>
                  <a:lnTo>
                    <a:pt x="246" y="145"/>
                  </a:lnTo>
                  <a:lnTo>
                    <a:pt x="247" y="154"/>
                  </a:lnTo>
                  <a:lnTo>
                    <a:pt x="249" y="163"/>
                  </a:lnTo>
                  <a:lnTo>
                    <a:pt x="251" y="168"/>
                  </a:lnTo>
                  <a:lnTo>
                    <a:pt x="253" y="169"/>
                  </a:lnTo>
                  <a:lnTo>
                    <a:pt x="254" y="192"/>
                  </a:lnTo>
                  <a:lnTo>
                    <a:pt x="256" y="224"/>
                  </a:lnTo>
                  <a:lnTo>
                    <a:pt x="258" y="269"/>
                  </a:lnTo>
                  <a:lnTo>
                    <a:pt x="260" y="275"/>
                  </a:lnTo>
                  <a:lnTo>
                    <a:pt x="262" y="284"/>
                  </a:lnTo>
                  <a:lnTo>
                    <a:pt x="264" y="277"/>
                  </a:lnTo>
                  <a:lnTo>
                    <a:pt x="265" y="280"/>
                  </a:lnTo>
                  <a:lnTo>
                    <a:pt x="267" y="303"/>
                  </a:lnTo>
                  <a:lnTo>
                    <a:pt x="269" y="333"/>
                  </a:lnTo>
                  <a:lnTo>
                    <a:pt x="271" y="317"/>
                  </a:lnTo>
                  <a:lnTo>
                    <a:pt x="272" y="320"/>
                  </a:lnTo>
                  <a:lnTo>
                    <a:pt x="275" y="323"/>
                  </a:lnTo>
                  <a:lnTo>
                    <a:pt x="276" y="354"/>
                  </a:lnTo>
                  <a:lnTo>
                    <a:pt x="278" y="360"/>
                  </a:lnTo>
                  <a:lnTo>
                    <a:pt x="280" y="368"/>
                  </a:lnTo>
                  <a:lnTo>
                    <a:pt x="282" y="360"/>
                  </a:lnTo>
                  <a:lnTo>
                    <a:pt x="283" y="344"/>
                  </a:lnTo>
                  <a:lnTo>
                    <a:pt x="285" y="351"/>
                  </a:lnTo>
                  <a:lnTo>
                    <a:pt x="287" y="319"/>
                  </a:lnTo>
                  <a:lnTo>
                    <a:pt x="289" y="318"/>
                  </a:lnTo>
                  <a:lnTo>
                    <a:pt x="291" y="349"/>
                  </a:lnTo>
                  <a:lnTo>
                    <a:pt x="293" y="357"/>
                  </a:lnTo>
                  <a:lnTo>
                    <a:pt x="294" y="354"/>
                  </a:lnTo>
                  <a:lnTo>
                    <a:pt x="296" y="327"/>
                  </a:lnTo>
                  <a:lnTo>
                    <a:pt x="298" y="344"/>
                  </a:lnTo>
                  <a:lnTo>
                    <a:pt x="300" y="363"/>
                  </a:lnTo>
                  <a:lnTo>
                    <a:pt x="301" y="386"/>
                  </a:lnTo>
                  <a:lnTo>
                    <a:pt x="303" y="340"/>
                  </a:lnTo>
                  <a:lnTo>
                    <a:pt x="305" y="366"/>
                  </a:lnTo>
                  <a:lnTo>
                    <a:pt x="307" y="310"/>
                  </a:lnTo>
                  <a:lnTo>
                    <a:pt x="309" y="341"/>
                  </a:lnTo>
                  <a:lnTo>
                    <a:pt x="310" y="345"/>
                  </a:lnTo>
                  <a:lnTo>
                    <a:pt x="312" y="349"/>
                  </a:lnTo>
                  <a:lnTo>
                    <a:pt x="314" y="341"/>
                  </a:lnTo>
                  <a:lnTo>
                    <a:pt x="316" y="391"/>
                  </a:lnTo>
                  <a:lnTo>
                    <a:pt x="318" y="387"/>
                  </a:lnTo>
                  <a:lnTo>
                    <a:pt x="320" y="371"/>
                  </a:lnTo>
                  <a:lnTo>
                    <a:pt x="321" y="363"/>
                  </a:lnTo>
                  <a:lnTo>
                    <a:pt x="323" y="382"/>
                  </a:lnTo>
                  <a:lnTo>
                    <a:pt x="325" y="372"/>
                  </a:lnTo>
                  <a:lnTo>
                    <a:pt x="327" y="394"/>
                  </a:lnTo>
                  <a:lnTo>
                    <a:pt x="328" y="363"/>
                  </a:lnTo>
                  <a:lnTo>
                    <a:pt x="330" y="371"/>
                  </a:lnTo>
                  <a:lnTo>
                    <a:pt x="332" y="319"/>
                  </a:lnTo>
                  <a:lnTo>
                    <a:pt x="334" y="334"/>
                  </a:lnTo>
                  <a:lnTo>
                    <a:pt x="336" y="346"/>
                  </a:lnTo>
                  <a:lnTo>
                    <a:pt x="338" y="325"/>
                  </a:lnTo>
                  <a:lnTo>
                    <a:pt x="339" y="340"/>
                  </a:lnTo>
                  <a:lnTo>
                    <a:pt x="341" y="363"/>
                  </a:lnTo>
                  <a:lnTo>
                    <a:pt x="343" y="363"/>
                  </a:lnTo>
                  <a:lnTo>
                    <a:pt x="345" y="307"/>
                  </a:lnTo>
                  <a:lnTo>
                    <a:pt x="347" y="340"/>
                  </a:lnTo>
                  <a:lnTo>
                    <a:pt x="348" y="316"/>
                  </a:lnTo>
                  <a:lnTo>
                    <a:pt x="350" y="361"/>
                  </a:lnTo>
                  <a:lnTo>
                    <a:pt x="352" y="373"/>
                  </a:lnTo>
                  <a:lnTo>
                    <a:pt x="354" y="387"/>
                  </a:lnTo>
                  <a:lnTo>
                    <a:pt x="356" y="383"/>
                  </a:lnTo>
                  <a:lnTo>
                    <a:pt x="357" y="377"/>
                  </a:lnTo>
                  <a:lnTo>
                    <a:pt x="359" y="377"/>
                  </a:lnTo>
                  <a:lnTo>
                    <a:pt x="361" y="366"/>
                  </a:lnTo>
                  <a:lnTo>
                    <a:pt x="363" y="358"/>
                  </a:lnTo>
                  <a:lnTo>
                    <a:pt x="365" y="343"/>
                  </a:lnTo>
                  <a:lnTo>
                    <a:pt x="366" y="337"/>
                  </a:lnTo>
                  <a:lnTo>
                    <a:pt x="368" y="347"/>
                  </a:lnTo>
                  <a:lnTo>
                    <a:pt x="370" y="358"/>
                  </a:lnTo>
                  <a:lnTo>
                    <a:pt x="372" y="344"/>
                  </a:lnTo>
                  <a:lnTo>
                    <a:pt x="374" y="368"/>
                  </a:lnTo>
                  <a:lnTo>
                    <a:pt x="376" y="340"/>
                  </a:lnTo>
                  <a:lnTo>
                    <a:pt x="377" y="344"/>
                  </a:lnTo>
                  <a:lnTo>
                    <a:pt x="379" y="370"/>
                  </a:lnTo>
                  <a:lnTo>
                    <a:pt x="381" y="384"/>
                  </a:lnTo>
                  <a:lnTo>
                    <a:pt x="383" y="382"/>
                  </a:lnTo>
                  <a:lnTo>
                    <a:pt x="384" y="378"/>
                  </a:lnTo>
                  <a:lnTo>
                    <a:pt x="386" y="366"/>
                  </a:lnTo>
                  <a:lnTo>
                    <a:pt x="388" y="364"/>
                  </a:lnTo>
                  <a:lnTo>
                    <a:pt x="390" y="364"/>
                  </a:lnTo>
                  <a:lnTo>
                    <a:pt x="392" y="364"/>
                  </a:lnTo>
                  <a:lnTo>
                    <a:pt x="394" y="376"/>
                  </a:lnTo>
                  <a:lnTo>
                    <a:pt x="395" y="372"/>
                  </a:lnTo>
                  <a:lnTo>
                    <a:pt x="397" y="370"/>
                  </a:lnTo>
                  <a:lnTo>
                    <a:pt x="399" y="361"/>
                  </a:lnTo>
                  <a:lnTo>
                    <a:pt x="401" y="351"/>
                  </a:lnTo>
                  <a:lnTo>
                    <a:pt x="402" y="377"/>
                  </a:lnTo>
                  <a:lnTo>
                    <a:pt x="404" y="379"/>
                  </a:lnTo>
                  <a:lnTo>
                    <a:pt x="406" y="374"/>
                  </a:lnTo>
                  <a:lnTo>
                    <a:pt x="408" y="367"/>
                  </a:lnTo>
                  <a:lnTo>
                    <a:pt x="410" y="358"/>
                  </a:lnTo>
                  <a:lnTo>
                    <a:pt x="412" y="375"/>
                  </a:lnTo>
                  <a:lnTo>
                    <a:pt x="413" y="381"/>
                  </a:lnTo>
                  <a:lnTo>
                    <a:pt x="415" y="388"/>
                  </a:lnTo>
                  <a:lnTo>
                    <a:pt x="417" y="347"/>
                  </a:lnTo>
                  <a:lnTo>
                    <a:pt x="419" y="334"/>
                  </a:lnTo>
                  <a:lnTo>
                    <a:pt x="421" y="359"/>
                  </a:lnTo>
                  <a:lnTo>
                    <a:pt x="422" y="404"/>
                  </a:lnTo>
                  <a:lnTo>
                    <a:pt x="424" y="375"/>
                  </a:lnTo>
                  <a:lnTo>
                    <a:pt x="426" y="359"/>
                  </a:lnTo>
                  <a:lnTo>
                    <a:pt x="428" y="345"/>
                  </a:lnTo>
                  <a:lnTo>
                    <a:pt x="429" y="390"/>
                  </a:lnTo>
                  <a:lnTo>
                    <a:pt x="431" y="402"/>
                  </a:lnTo>
                  <a:lnTo>
                    <a:pt x="433" y="362"/>
                  </a:lnTo>
                  <a:lnTo>
                    <a:pt x="435" y="348"/>
                  </a:lnTo>
                  <a:lnTo>
                    <a:pt x="437" y="353"/>
                  </a:lnTo>
                  <a:lnTo>
                    <a:pt x="439" y="386"/>
                  </a:lnTo>
                  <a:lnTo>
                    <a:pt x="440" y="371"/>
                  </a:lnTo>
                  <a:lnTo>
                    <a:pt x="442" y="355"/>
                  </a:lnTo>
                  <a:lnTo>
                    <a:pt x="444" y="364"/>
                  </a:lnTo>
                  <a:lnTo>
                    <a:pt x="446" y="366"/>
                  </a:lnTo>
                  <a:lnTo>
                    <a:pt x="448" y="383"/>
                  </a:lnTo>
                  <a:lnTo>
                    <a:pt x="450" y="369"/>
                  </a:lnTo>
                  <a:lnTo>
                    <a:pt x="451" y="361"/>
                  </a:lnTo>
                  <a:lnTo>
                    <a:pt x="453" y="395"/>
                  </a:lnTo>
                  <a:lnTo>
                    <a:pt x="455" y="370"/>
                  </a:lnTo>
                  <a:lnTo>
                    <a:pt x="457" y="382"/>
                  </a:lnTo>
                  <a:lnTo>
                    <a:pt x="458" y="425"/>
                  </a:lnTo>
                  <a:lnTo>
                    <a:pt x="460" y="408"/>
                  </a:lnTo>
                  <a:lnTo>
                    <a:pt x="462" y="340"/>
                  </a:lnTo>
                  <a:lnTo>
                    <a:pt x="464" y="348"/>
                  </a:lnTo>
                  <a:lnTo>
                    <a:pt x="466" y="364"/>
                  </a:lnTo>
                  <a:lnTo>
                    <a:pt x="468" y="356"/>
                  </a:lnTo>
                  <a:lnTo>
                    <a:pt x="469" y="371"/>
                  </a:lnTo>
                  <a:lnTo>
                    <a:pt x="471" y="378"/>
                  </a:lnTo>
                  <a:lnTo>
                    <a:pt x="473" y="383"/>
                  </a:lnTo>
                  <a:lnTo>
                    <a:pt x="475" y="348"/>
                  </a:lnTo>
                  <a:lnTo>
                    <a:pt x="477" y="356"/>
                  </a:lnTo>
                  <a:lnTo>
                    <a:pt x="478" y="361"/>
                  </a:lnTo>
                  <a:lnTo>
                    <a:pt x="480" y="364"/>
                  </a:lnTo>
                  <a:lnTo>
                    <a:pt x="482" y="374"/>
                  </a:lnTo>
                  <a:lnTo>
                    <a:pt x="484" y="378"/>
                  </a:lnTo>
                  <a:lnTo>
                    <a:pt x="485" y="366"/>
                  </a:lnTo>
                  <a:lnTo>
                    <a:pt x="487" y="375"/>
                  </a:lnTo>
                  <a:lnTo>
                    <a:pt x="489" y="371"/>
                  </a:lnTo>
                  <a:lnTo>
                    <a:pt x="491" y="381"/>
                  </a:lnTo>
                  <a:lnTo>
                    <a:pt x="493" y="364"/>
                  </a:lnTo>
                  <a:lnTo>
                    <a:pt x="495" y="384"/>
                  </a:lnTo>
                  <a:lnTo>
                    <a:pt x="496" y="384"/>
                  </a:lnTo>
                  <a:lnTo>
                    <a:pt x="498" y="359"/>
                  </a:lnTo>
                  <a:lnTo>
                    <a:pt x="500" y="362"/>
                  </a:lnTo>
                  <a:lnTo>
                    <a:pt x="502" y="372"/>
                  </a:lnTo>
                  <a:lnTo>
                    <a:pt x="503" y="363"/>
                  </a:lnTo>
                  <a:lnTo>
                    <a:pt x="506" y="364"/>
                  </a:lnTo>
                  <a:lnTo>
                    <a:pt x="507" y="378"/>
                  </a:lnTo>
                  <a:lnTo>
                    <a:pt x="509" y="372"/>
                  </a:lnTo>
                  <a:lnTo>
                    <a:pt x="511" y="387"/>
                  </a:lnTo>
                  <a:lnTo>
                    <a:pt x="513" y="386"/>
                  </a:lnTo>
                  <a:lnTo>
                    <a:pt x="514" y="403"/>
                  </a:lnTo>
                  <a:lnTo>
                    <a:pt x="516" y="401"/>
                  </a:lnTo>
                  <a:lnTo>
                    <a:pt x="518" y="376"/>
                  </a:lnTo>
                  <a:lnTo>
                    <a:pt x="520" y="369"/>
                  </a:lnTo>
                  <a:lnTo>
                    <a:pt x="522" y="383"/>
                  </a:lnTo>
                  <a:lnTo>
                    <a:pt x="524" y="381"/>
                  </a:lnTo>
                  <a:lnTo>
                    <a:pt x="525" y="371"/>
                  </a:lnTo>
                  <a:lnTo>
                    <a:pt x="527" y="359"/>
                  </a:lnTo>
                  <a:lnTo>
                    <a:pt x="529" y="357"/>
                  </a:lnTo>
                  <a:lnTo>
                    <a:pt x="531" y="356"/>
                  </a:lnTo>
                  <a:lnTo>
                    <a:pt x="532" y="368"/>
                  </a:lnTo>
                  <a:lnTo>
                    <a:pt x="534" y="365"/>
                  </a:lnTo>
                  <a:lnTo>
                    <a:pt x="536" y="368"/>
                  </a:lnTo>
                  <a:lnTo>
                    <a:pt x="538" y="375"/>
                  </a:lnTo>
                  <a:lnTo>
                    <a:pt x="540" y="375"/>
                  </a:lnTo>
                  <a:lnTo>
                    <a:pt x="541" y="384"/>
                  </a:lnTo>
                  <a:lnTo>
                    <a:pt x="543" y="377"/>
                  </a:lnTo>
                  <a:lnTo>
                    <a:pt x="545" y="386"/>
                  </a:lnTo>
                  <a:lnTo>
                    <a:pt x="547" y="382"/>
                  </a:lnTo>
                  <a:lnTo>
                    <a:pt x="549" y="369"/>
                  </a:lnTo>
                  <a:lnTo>
                    <a:pt x="551" y="364"/>
                  </a:lnTo>
                  <a:lnTo>
                    <a:pt x="552" y="362"/>
                  </a:lnTo>
                  <a:lnTo>
                    <a:pt x="554" y="369"/>
                  </a:lnTo>
                  <a:lnTo>
                    <a:pt x="556" y="372"/>
                  </a:lnTo>
                  <a:lnTo>
                    <a:pt x="558" y="370"/>
                  </a:lnTo>
                  <a:lnTo>
                    <a:pt x="559" y="370"/>
                  </a:lnTo>
                  <a:lnTo>
                    <a:pt x="561" y="372"/>
                  </a:lnTo>
                  <a:lnTo>
                    <a:pt x="563" y="368"/>
                  </a:lnTo>
                  <a:lnTo>
                    <a:pt x="565" y="374"/>
                  </a:lnTo>
                  <a:lnTo>
                    <a:pt x="567" y="371"/>
                  </a:lnTo>
                  <a:lnTo>
                    <a:pt x="569" y="373"/>
                  </a:lnTo>
                  <a:lnTo>
                    <a:pt x="570" y="370"/>
                  </a:lnTo>
                  <a:lnTo>
                    <a:pt x="572" y="372"/>
                  </a:lnTo>
                  <a:lnTo>
                    <a:pt x="574" y="371"/>
                  </a:lnTo>
                  <a:lnTo>
                    <a:pt x="576" y="365"/>
                  </a:lnTo>
                  <a:lnTo>
                    <a:pt x="577" y="364"/>
                  </a:lnTo>
                  <a:lnTo>
                    <a:pt x="579" y="357"/>
                  </a:lnTo>
                  <a:lnTo>
                    <a:pt x="581" y="359"/>
                  </a:lnTo>
                  <a:lnTo>
                    <a:pt x="583" y="364"/>
                  </a:lnTo>
                  <a:lnTo>
                    <a:pt x="585" y="365"/>
                  </a:lnTo>
                  <a:lnTo>
                    <a:pt x="587" y="364"/>
                  </a:lnTo>
                  <a:lnTo>
                    <a:pt x="588" y="353"/>
                  </a:lnTo>
                  <a:lnTo>
                    <a:pt x="590" y="357"/>
                  </a:lnTo>
                  <a:lnTo>
                    <a:pt x="592" y="358"/>
                  </a:lnTo>
                  <a:lnTo>
                    <a:pt x="594" y="365"/>
                  </a:lnTo>
                  <a:lnTo>
                    <a:pt x="596" y="369"/>
                  </a:lnTo>
                  <a:lnTo>
                    <a:pt x="597" y="359"/>
                  </a:lnTo>
                  <a:lnTo>
                    <a:pt x="599" y="360"/>
                  </a:lnTo>
                  <a:lnTo>
                    <a:pt x="601" y="351"/>
                  </a:lnTo>
                  <a:lnTo>
                    <a:pt x="603" y="367"/>
                  </a:lnTo>
                  <a:lnTo>
                    <a:pt x="605" y="368"/>
                  </a:lnTo>
                  <a:lnTo>
                    <a:pt x="606" y="372"/>
                  </a:lnTo>
                  <a:lnTo>
                    <a:pt x="608" y="371"/>
                  </a:lnTo>
                  <a:lnTo>
                    <a:pt x="610" y="368"/>
                  </a:lnTo>
                  <a:lnTo>
                    <a:pt x="612" y="351"/>
                  </a:lnTo>
                  <a:lnTo>
                    <a:pt x="614" y="350"/>
                  </a:lnTo>
                  <a:lnTo>
                    <a:pt x="615" y="343"/>
                  </a:lnTo>
                  <a:lnTo>
                    <a:pt x="617" y="339"/>
                  </a:lnTo>
                  <a:lnTo>
                    <a:pt x="619" y="348"/>
                  </a:lnTo>
                  <a:lnTo>
                    <a:pt x="621" y="351"/>
                  </a:lnTo>
                  <a:lnTo>
                    <a:pt x="623" y="357"/>
                  </a:lnTo>
                  <a:lnTo>
                    <a:pt x="625" y="348"/>
                  </a:lnTo>
                  <a:lnTo>
                    <a:pt x="626" y="347"/>
                  </a:lnTo>
                  <a:lnTo>
                    <a:pt x="628" y="351"/>
                  </a:lnTo>
                  <a:lnTo>
                    <a:pt x="630" y="343"/>
                  </a:lnTo>
                  <a:lnTo>
                    <a:pt x="632" y="349"/>
                  </a:lnTo>
                  <a:lnTo>
                    <a:pt x="633" y="351"/>
                  </a:lnTo>
                  <a:lnTo>
                    <a:pt x="635" y="345"/>
                  </a:lnTo>
                  <a:lnTo>
                    <a:pt x="637" y="347"/>
                  </a:lnTo>
                  <a:lnTo>
                    <a:pt x="639" y="352"/>
                  </a:lnTo>
                  <a:lnTo>
                    <a:pt x="641" y="353"/>
                  </a:lnTo>
                  <a:lnTo>
                    <a:pt x="643" y="356"/>
                  </a:lnTo>
                  <a:lnTo>
                    <a:pt x="644" y="351"/>
                  </a:lnTo>
                  <a:lnTo>
                    <a:pt x="646" y="347"/>
                  </a:lnTo>
                  <a:lnTo>
                    <a:pt x="648" y="352"/>
                  </a:lnTo>
                  <a:lnTo>
                    <a:pt x="650" y="354"/>
                  </a:lnTo>
                  <a:lnTo>
                    <a:pt x="652" y="360"/>
                  </a:lnTo>
                  <a:lnTo>
                    <a:pt x="653" y="350"/>
                  </a:lnTo>
                  <a:lnTo>
                    <a:pt x="655" y="364"/>
                  </a:lnTo>
                  <a:lnTo>
                    <a:pt x="657" y="360"/>
                  </a:lnTo>
                  <a:lnTo>
                    <a:pt x="659" y="359"/>
                  </a:lnTo>
                  <a:lnTo>
                    <a:pt x="660" y="346"/>
                  </a:lnTo>
                  <a:lnTo>
                    <a:pt x="662" y="347"/>
                  </a:lnTo>
                  <a:lnTo>
                    <a:pt x="664" y="347"/>
                  </a:lnTo>
                  <a:lnTo>
                    <a:pt x="666" y="349"/>
                  </a:lnTo>
                  <a:lnTo>
                    <a:pt x="668" y="346"/>
                  </a:lnTo>
                  <a:lnTo>
                    <a:pt x="670" y="339"/>
                  </a:lnTo>
                  <a:lnTo>
                    <a:pt x="671" y="336"/>
                  </a:lnTo>
                  <a:lnTo>
                    <a:pt x="673" y="329"/>
                  </a:lnTo>
                  <a:lnTo>
                    <a:pt x="675" y="332"/>
                  </a:lnTo>
                  <a:lnTo>
                    <a:pt x="677" y="334"/>
                  </a:lnTo>
                  <a:lnTo>
                    <a:pt x="678" y="337"/>
                  </a:lnTo>
                  <a:lnTo>
                    <a:pt x="681" y="339"/>
                  </a:lnTo>
                  <a:lnTo>
                    <a:pt x="682" y="340"/>
                  </a:lnTo>
                  <a:lnTo>
                    <a:pt x="684" y="343"/>
                  </a:lnTo>
                  <a:lnTo>
                    <a:pt x="686" y="334"/>
                  </a:lnTo>
                  <a:lnTo>
                    <a:pt x="688" y="340"/>
                  </a:lnTo>
                  <a:lnTo>
                    <a:pt x="689" y="338"/>
                  </a:lnTo>
                  <a:lnTo>
                    <a:pt x="691" y="347"/>
                  </a:lnTo>
                  <a:lnTo>
                    <a:pt x="693" y="342"/>
                  </a:lnTo>
                  <a:lnTo>
                    <a:pt x="695" y="340"/>
                  </a:lnTo>
                  <a:lnTo>
                    <a:pt x="697" y="352"/>
                  </a:lnTo>
                  <a:lnTo>
                    <a:pt x="699" y="345"/>
                  </a:lnTo>
                  <a:lnTo>
                    <a:pt x="700" y="350"/>
                  </a:lnTo>
                  <a:lnTo>
                    <a:pt x="702" y="337"/>
                  </a:lnTo>
                  <a:lnTo>
                    <a:pt x="704" y="327"/>
                  </a:lnTo>
                  <a:lnTo>
                    <a:pt x="706" y="297"/>
                  </a:lnTo>
                  <a:lnTo>
                    <a:pt x="707" y="298"/>
                  </a:lnTo>
                  <a:lnTo>
                    <a:pt x="709" y="270"/>
                  </a:lnTo>
                  <a:lnTo>
                    <a:pt x="711" y="245"/>
                  </a:lnTo>
                  <a:lnTo>
                    <a:pt x="713" y="225"/>
                  </a:lnTo>
                  <a:lnTo>
                    <a:pt x="715" y="182"/>
                  </a:lnTo>
                  <a:lnTo>
                    <a:pt x="716" y="115"/>
                  </a:lnTo>
                  <a:lnTo>
                    <a:pt x="718" y="65"/>
                  </a:lnTo>
                  <a:lnTo>
                    <a:pt x="720" y="92"/>
                  </a:lnTo>
                  <a:lnTo>
                    <a:pt x="722" y="99"/>
                  </a:lnTo>
                  <a:lnTo>
                    <a:pt x="724" y="84"/>
                  </a:lnTo>
                  <a:lnTo>
                    <a:pt x="726" y="95"/>
                  </a:lnTo>
                  <a:lnTo>
                    <a:pt x="727" y="122"/>
                  </a:lnTo>
                  <a:lnTo>
                    <a:pt x="729" y="94"/>
                  </a:lnTo>
                  <a:lnTo>
                    <a:pt x="731" y="98"/>
                  </a:lnTo>
                  <a:lnTo>
                    <a:pt x="733" y="107"/>
                  </a:lnTo>
                  <a:lnTo>
                    <a:pt x="734" y="94"/>
                  </a:lnTo>
                  <a:lnTo>
                    <a:pt x="736" y="95"/>
                  </a:lnTo>
                  <a:lnTo>
                    <a:pt x="738" y="112"/>
                  </a:lnTo>
                  <a:lnTo>
                    <a:pt x="740" y="107"/>
                  </a:lnTo>
                  <a:lnTo>
                    <a:pt x="742" y="116"/>
                  </a:lnTo>
                  <a:lnTo>
                    <a:pt x="744" y="132"/>
                  </a:lnTo>
                  <a:lnTo>
                    <a:pt x="745" y="138"/>
                  </a:lnTo>
                  <a:lnTo>
                    <a:pt x="747" y="126"/>
                  </a:lnTo>
                  <a:lnTo>
                    <a:pt x="749" y="119"/>
                  </a:lnTo>
                  <a:lnTo>
                    <a:pt x="751" y="116"/>
                  </a:lnTo>
                  <a:lnTo>
                    <a:pt x="753" y="120"/>
                  </a:lnTo>
                  <a:lnTo>
                    <a:pt x="755" y="77"/>
                  </a:lnTo>
                  <a:lnTo>
                    <a:pt x="756" y="42"/>
                  </a:lnTo>
                  <a:lnTo>
                    <a:pt x="758" y="44"/>
                  </a:lnTo>
                  <a:lnTo>
                    <a:pt x="760" y="51"/>
                  </a:lnTo>
                  <a:lnTo>
                    <a:pt x="762" y="92"/>
                  </a:lnTo>
                  <a:lnTo>
                    <a:pt x="763" y="120"/>
                  </a:lnTo>
                  <a:lnTo>
                    <a:pt x="765" y="139"/>
                  </a:lnTo>
                  <a:lnTo>
                    <a:pt x="767" y="146"/>
                  </a:lnTo>
                  <a:lnTo>
                    <a:pt x="769" y="150"/>
                  </a:lnTo>
                  <a:lnTo>
                    <a:pt x="771" y="156"/>
                  </a:lnTo>
                  <a:lnTo>
                    <a:pt x="772" y="156"/>
                  </a:lnTo>
                  <a:lnTo>
                    <a:pt x="774" y="157"/>
                  </a:lnTo>
                  <a:lnTo>
                    <a:pt x="776" y="181"/>
                  </a:lnTo>
                  <a:lnTo>
                    <a:pt x="778" y="212"/>
                  </a:lnTo>
                  <a:lnTo>
                    <a:pt x="780" y="240"/>
                  </a:lnTo>
                  <a:lnTo>
                    <a:pt x="781" y="253"/>
                  </a:lnTo>
                  <a:lnTo>
                    <a:pt x="783" y="263"/>
                  </a:lnTo>
                  <a:lnTo>
                    <a:pt x="785" y="270"/>
                  </a:lnTo>
                  <a:lnTo>
                    <a:pt x="787" y="275"/>
                  </a:lnTo>
                  <a:lnTo>
                    <a:pt x="789" y="291"/>
                  </a:lnTo>
                  <a:lnTo>
                    <a:pt x="790" y="293"/>
                  </a:lnTo>
                  <a:lnTo>
                    <a:pt x="792" y="293"/>
                  </a:lnTo>
                  <a:lnTo>
                    <a:pt x="794" y="295"/>
                  </a:lnTo>
                  <a:lnTo>
                    <a:pt x="796" y="314"/>
                  </a:lnTo>
                  <a:lnTo>
                    <a:pt x="798" y="320"/>
                  </a:lnTo>
                  <a:lnTo>
                    <a:pt x="800" y="316"/>
                  </a:lnTo>
                  <a:lnTo>
                    <a:pt x="801" y="310"/>
                  </a:lnTo>
                  <a:lnTo>
                    <a:pt x="803" y="328"/>
                  </a:lnTo>
                  <a:lnTo>
                    <a:pt x="805" y="321"/>
                  </a:lnTo>
                  <a:lnTo>
                    <a:pt x="807" y="325"/>
                  </a:lnTo>
                  <a:lnTo>
                    <a:pt x="808" y="326"/>
                  </a:lnTo>
                  <a:lnTo>
                    <a:pt x="810" y="345"/>
                  </a:lnTo>
                  <a:lnTo>
                    <a:pt x="812" y="350"/>
                  </a:lnTo>
                  <a:lnTo>
                    <a:pt x="814" y="363"/>
                  </a:lnTo>
                  <a:lnTo>
                    <a:pt x="816" y="374"/>
                  </a:lnTo>
                  <a:lnTo>
                    <a:pt x="818" y="384"/>
                  </a:lnTo>
                  <a:lnTo>
                    <a:pt x="819" y="395"/>
                  </a:lnTo>
                  <a:lnTo>
                    <a:pt x="821" y="384"/>
                  </a:lnTo>
                  <a:lnTo>
                    <a:pt x="823" y="308"/>
                  </a:lnTo>
                  <a:lnTo>
                    <a:pt x="825" y="245"/>
                  </a:lnTo>
                  <a:lnTo>
                    <a:pt x="827" y="262"/>
                  </a:lnTo>
                  <a:lnTo>
                    <a:pt x="828" y="265"/>
                  </a:lnTo>
                  <a:lnTo>
                    <a:pt x="830" y="274"/>
                  </a:lnTo>
                  <a:lnTo>
                    <a:pt x="832" y="284"/>
                  </a:lnTo>
                  <a:lnTo>
                    <a:pt x="834" y="293"/>
                  </a:lnTo>
                  <a:lnTo>
                    <a:pt x="836" y="295"/>
                  </a:lnTo>
                  <a:lnTo>
                    <a:pt x="837" y="307"/>
                  </a:lnTo>
                  <a:lnTo>
                    <a:pt x="839" y="314"/>
                  </a:lnTo>
                  <a:lnTo>
                    <a:pt x="841" y="317"/>
                  </a:lnTo>
                  <a:lnTo>
                    <a:pt x="843" y="329"/>
                  </a:lnTo>
                  <a:lnTo>
                    <a:pt x="845" y="329"/>
                  </a:lnTo>
                  <a:lnTo>
                    <a:pt x="846" y="328"/>
                  </a:lnTo>
                  <a:lnTo>
                    <a:pt x="848" y="324"/>
                  </a:lnTo>
                  <a:lnTo>
                    <a:pt x="850" y="330"/>
                  </a:lnTo>
                  <a:lnTo>
                    <a:pt x="852" y="328"/>
                  </a:lnTo>
                  <a:lnTo>
                    <a:pt x="853" y="319"/>
                  </a:lnTo>
                  <a:lnTo>
                    <a:pt x="856" y="327"/>
                  </a:lnTo>
                  <a:lnTo>
                    <a:pt x="857" y="320"/>
                  </a:lnTo>
                  <a:lnTo>
                    <a:pt x="859" y="314"/>
                  </a:lnTo>
                  <a:lnTo>
                    <a:pt x="861" y="304"/>
                  </a:lnTo>
                  <a:lnTo>
                    <a:pt x="863" y="304"/>
                  </a:lnTo>
                  <a:lnTo>
                    <a:pt x="864" y="297"/>
                  </a:lnTo>
                  <a:lnTo>
                    <a:pt x="866" y="292"/>
                  </a:lnTo>
                  <a:lnTo>
                    <a:pt x="868" y="279"/>
                  </a:lnTo>
                  <a:lnTo>
                    <a:pt x="870" y="328"/>
                  </a:lnTo>
                  <a:lnTo>
                    <a:pt x="872" y="364"/>
                  </a:lnTo>
                  <a:lnTo>
                    <a:pt x="874" y="352"/>
                  </a:lnTo>
                  <a:lnTo>
                    <a:pt x="875" y="335"/>
                  </a:lnTo>
                  <a:lnTo>
                    <a:pt x="877" y="317"/>
                  </a:lnTo>
                  <a:lnTo>
                    <a:pt x="879" y="280"/>
                  </a:lnTo>
                  <a:lnTo>
                    <a:pt x="881" y="258"/>
                  </a:lnTo>
                  <a:lnTo>
                    <a:pt x="882" y="240"/>
                  </a:lnTo>
                  <a:lnTo>
                    <a:pt x="884" y="230"/>
                  </a:lnTo>
                  <a:lnTo>
                    <a:pt x="886" y="190"/>
                  </a:lnTo>
                  <a:lnTo>
                    <a:pt x="888" y="157"/>
                  </a:lnTo>
                  <a:lnTo>
                    <a:pt x="890" y="87"/>
                  </a:lnTo>
                  <a:lnTo>
                    <a:pt x="891" y="86"/>
                  </a:lnTo>
                  <a:lnTo>
                    <a:pt x="893" y="74"/>
                  </a:lnTo>
                  <a:lnTo>
                    <a:pt x="895" y="137"/>
                  </a:lnTo>
                  <a:lnTo>
                    <a:pt x="897" y="119"/>
                  </a:lnTo>
                  <a:lnTo>
                    <a:pt x="899" y="135"/>
                  </a:lnTo>
                  <a:lnTo>
                    <a:pt x="901" y="136"/>
                  </a:lnTo>
                  <a:lnTo>
                    <a:pt x="902" y="111"/>
                  </a:lnTo>
                  <a:lnTo>
                    <a:pt x="904" y="125"/>
                  </a:lnTo>
                  <a:lnTo>
                    <a:pt x="906" y="145"/>
                  </a:lnTo>
                  <a:lnTo>
                    <a:pt x="908" y="107"/>
                  </a:lnTo>
                  <a:lnTo>
                    <a:pt x="909" y="58"/>
                  </a:lnTo>
                  <a:lnTo>
                    <a:pt x="911" y="60"/>
                  </a:lnTo>
                  <a:lnTo>
                    <a:pt x="913" y="59"/>
                  </a:lnTo>
                  <a:lnTo>
                    <a:pt x="915" y="60"/>
                  </a:lnTo>
                  <a:lnTo>
                    <a:pt x="917" y="60"/>
                  </a:lnTo>
                  <a:lnTo>
                    <a:pt x="919" y="76"/>
                  </a:lnTo>
                  <a:lnTo>
                    <a:pt x="920" y="89"/>
                  </a:lnTo>
                  <a:lnTo>
                    <a:pt x="922" y="90"/>
                  </a:lnTo>
                  <a:lnTo>
                    <a:pt x="924" y="84"/>
                  </a:lnTo>
                  <a:lnTo>
                    <a:pt x="926" y="81"/>
                  </a:lnTo>
                  <a:lnTo>
                    <a:pt x="928" y="76"/>
                  </a:lnTo>
                  <a:lnTo>
                    <a:pt x="930" y="84"/>
                  </a:lnTo>
                  <a:lnTo>
                    <a:pt x="931" y="101"/>
                  </a:lnTo>
                  <a:lnTo>
                    <a:pt x="933" y="81"/>
                  </a:lnTo>
                  <a:lnTo>
                    <a:pt x="935" y="76"/>
                  </a:lnTo>
                  <a:lnTo>
                    <a:pt x="937" y="78"/>
                  </a:lnTo>
                  <a:lnTo>
                    <a:pt x="938" y="74"/>
                  </a:lnTo>
                  <a:lnTo>
                    <a:pt x="940" y="93"/>
                  </a:lnTo>
                  <a:lnTo>
                    <a:pt x="942" y="97"/>
                  </a:lnTo>
                  <a:lnTo>
                    <a:pt x="944" y="157"/>
                  </a:lnTo>
                  <a:lnTo>
                    <a:pt x="946" y="171"/>
                  </a:lnTo>
                  <a:lnTo>
                    <a:pt x="947" y="185"/>
                  </a:lnTo>
                  <a:lnTo>
                    <a:pt x="949" y="190"/>
                  </a:lnTo>
                  <a:lnTo>
                    <a:pt x="951" y="235"/>
                  </a:lnTo>
                  <a:lnTo>
                    <a:pt x="953" y="249"/>
                  </a:lnTo>
                  <a:lnTo>
                    <a:pt x="955" y="252"/>
                  </a:lnTo>
                  <a:lnTo>
                    <a:pt x="957" y="253"/>
                  </a:lnTo>
                  <a:lnTo>
                    <a:pt x="958" y="252"/>
                  </a:lnTo>
                  <a:lnTo>
                    <a:pt x="960" y="248"/>
                  </a:lnTo>
                  <a:lnTo>
                    <a:pt x="962" y="263"/>
                  </a:lnTo>
                  <a:lnTo>
                    <a:pt x="964" y="271"/>
                  </a:lnTo>
                  <a:lnTo>
                    <a:pt x="965" y="279"/>
                  </a:lnTo>
                  <a:lnTo>
                    <a:pt x="967" y="280"/>
                  </a:lnTo>
                  <a:lnTo>
                    <a:pt x="969" y="281"/>
                  </a:lnTo>
                  <a:lnTo>
                    <a:pt x="971" y="281"/>
                  </a:lnTo>
                  <a:lnTo>
                    <a:pt x="973" y="303"/>
                  </a:lnTo>
                  <a:lnTo>
                    <a:pt x="975" y="303"/>
                  </a:lnTo>
                  <a:lnTo>
                    <a:pt x="976" y="318"/>
                  </a:lnTo>
                  <a:lnTo>
                    <a:pt x="978" y="308"/>
                  </a:lnTo>
                  <a:lnTo>
                    <a:pt x="980" y="326"/>
                  </a:lnTo>
                  <a:lnTo>
                    <a:pt x="982" y="275"/>
                  </a:lnTo>
                  <a:lnTo>
                    <a:pt x="983" y="243"/>
                  </a:lnTo>
                  <a:lnTo>
                    <a:pt x="986" y="248"/>
                  </a:lnTo>
                  <a:lnTo>
                    <a:pt x="987" y="277"/>
                  </a:lnTo>
                  <a:lnTo>
                    <a:pt x="989" y="294"/>
                  </a:lnTo>
                  <a:lnTo>
                    <a:pt x="991" y="303"/>
                  </a:lnTo>
                  <a:lnTo>
                    <a:pt x="993" y="311"/>
                  </a:lnTo>
                  <a:lnTo>
                    <a:pt x="994" y="329"/>
                  </a:lnTo>
                  <a:lnTo>
                    <a:pt x="996" y="335"/>
                  </a:lnTo>
                  <a:lnTo>
                    <a:pt x="998" y="338"/>
                  </a:lnTo>
                  <a:lnTo>
                    <a:pt x="1000" y="349"/>
                  </a:lnTo>
                  <a:lnTo>
                    <a:pt x="1002" y="326"/>
                  </a:lnTo>
                  <a:lnTo>
                    <a:pt x="1003" y="322"/>
                  </a:lnTo>
                  <a:lnTo>
                    <a:pt x="1005" y="311"/>
                  </a:lnTo>
                  <a:lnTo>
                    <a:pt x="1007" y="334"/>
                  </a:lnTo>
                  <a:lnTo>
                    <a:pt x="1009" y="328"/>
                  </a:lnTo>
                  <a:lnTo>
                    <a:pt x="1011" y="336"/>
                  </a:lnTo>
                  <a:lnTo>
                    <a:pt x="1012" y="317"/>
                  </a:lnTo>
                  <a:lnTo>
                    <a:pt x="1014" y="335"/>
                  </a:lnTo>
                  <a:lnTo>
                    <a:pt x="1016" y="343"/>
                  </a:lnTo>
                  <a:lnTo>
                    <a:pt x="1018" y="354"/>
                  </a:lnTo>
                  <a:lnTo>
                    <a:pt x="1020" y="354"/>
                  </a:lnTo>
                  <a:lnTo>
                    <a:pt x="1021" y="352"/>
                  </a:lnTo>
                  <a:lnTo>
                    <a:pt x="1023" y="343"/>
                  </a:lnTo>
                  <a:lnTo>
                    <a:pt x="1025" y="285"/>
                  </a:lnTo>
                  <a:lnTo>
                    <a:pt x="1027" y="250"/>
                  </a:lnTo>
                  <a:lnTo>
                    <a:pt x="1028" y="253"/>
                  </a:lnTo>
                  <a:lnTo>
                    <a:pt x="1031" y="261"/>
                  </a:lnTo>
                  <a:lnTo>
                    <a:pt x="1032" y="296"/>
                  </a:lnTo>
                  <a:lnTo>
                    <a:pt x="1034" y="332"/>
                  </a:lnTo>
                  <a:lnTo>
                    <a:pt x="1036" y="330"/>
                  </a:lnTo>
                  <a:lnTo>
                    <a:pt x="1038" y="333"/>
                  </a:lnTo>
                  <a:lnTo>
                    <a:pt x="1039" y="326"/>
                  </a:lnTo>
                  <a:lnTo>
                    <a:pt x="1041" y="318"/>
                  </a:lnTo>
                  <a:lnTo>
                    <a:pt x="1043" y="329"/>
                  </a:lnTo>
                  <a:lnTo>
                    <a:pt x="1045" y="316"/>
                  </a:lnTo>
                  <a:lnTo>
                    <a:pt x="1047" y="303"/>
                  </a:lnTo>
                  <a:lnTo>
                    <a:pt x="1049" y="283"/>
                  </a:lnTo>
                  <a:lnTo>
                    <a:pt x="1050" y="260"/>
                  </a:lnTo>
                  <a:lnTo>
                    <a:pt x="1052" y="231"/>
                  </a:lnTo>
                  <a:lnTo>
                    <a:pt x="1054" y="223"/>
                  </a:lnTo>
                  <a:lnTo>
                    <a:pt x="1056" y="209"/>
                  </a:lnTo>
                  <a:lnTo>
                    <a:pt x="1057" y="199"/>
                  </a:lnTo>
                  <a:lnTo>
                    <a:pt x="1059" y="184"/>
                  </a:lnTo>
                  <a:lnTo>
                    <a:pt x="1061" y="163"/>
                  </a:lnTo>
                  <a:lnTo>
                    <a:pt x="1063" y="117"/>
                  </a:lnTo>
                  <a:lnTo>
                    <a:pt x="1065" y="90"/>
                  </a:lnTo>
                  <a:lnTo>
                    <a:pt x="1067" y="172"/>
                  </a:lnTo>
                  <a:lnTo>
                    <a:pt x="1068" y="170"/>
                  </a:lnTo>
                  <a:lnTo>
                    <a:pt x="1070" y="147"/>
                  </a:lnTo>
                  <a:lnTo>
                    <a:pt x="1072" y="162"/>
                  </a:lnTo>
                  <a:lnTo>
                    <a:pt x="1074" y="160"/>
                  </a:lnTo>
                  <a:lnTo>
                    <a:pt x="1076" y="139"/>
                  </a:lnTo>
                  <a:lnTo>
                    <a:pt x="1077" y="121"/>
                  </a:lnTo>
                  <a:lnTo>
                    <a:pt x="1079" y="110"/>
                  </a:lnTo>
                  <a:lnTo>
                    <a:pt x="1081" y="178"/>
                  </a:lnTo>
                  <a:lnTo>
                    <a:pt x="1083" y="150"/>
                  </a:lnTo>
                  <a:lnTo>
                    <a:pt x="1084" y="138"/>
                  </a:lnTo>
                  <a:lnTo>
                    <a:pt x="1086" y="163"/>
                  </a:lnTo>
                  <a:lnTo>
                    <a:pt x="1088" y="169"/>
                  </a:lnTo>
                  <a:lnTo>
                    <a:pt x="1090" y="181"/>
                  </a:lnTo>
                  <a:lnTo>
                    <a:pt x="1092" y="175"/>
                  </a:lnTo>
                  <a:lnTo>
                    <a:pt x="1094" y="92"/>
                  </a:lnTo>
                  <a:lnTo>
                    <a:pt x="1095" y="81"/>
                  </a:lnTo>
                  <a:lnTo>
                    <a:pt x="1097" y="93"/>
                  </a:lnTo>
                  <a:lnTo>
                    <a:pt x="1099" y="85"/>
                  </a:lnTo>
                  <a:lnTo>
                    <a:pt x="1101" y="58"/>
                  </a:lnTo>
                  <a:lnTo>
                    <a:pt x="1103" y="74"/>
                  </a:lnTo>
                  <a:lnTo>
                    <a:pt x="1105" y="97"/>
                  </a:lnTo>
                  <a:lnTo>
                    <a:pt x="1106" y="64"/>
                  </a:lnTo>
                  <a:lnTo>
                    <a:pt x="1108" y="12"/>
                  </a:lnTo>
                  <a:lnTo>
                    <a:pt x="1110" y="69"/>
                  </a:lnTo>
                  <a:lnTo>
                    <a:pt x="1112" y="136"/>
                  </a:lnTo>
                  <a:lnTo>
                    <a:pt x="1113" y="157"/>
                  </a:lnTo>
                  <a:lnTo>
                    <a:pt x="1115" y="156"/>
                  </a:lnTo>
                  <a:lnTo>
                    <a:pt x="1117" y="156"/>
                  </a:lnTo>
                  <a:lnTo>
                    <a:pt x="1119" y="179"/>
                  </a:lnTo>
                  <a:lnTo>
                    <a:pt x="1121" y="172"/>
                  </a:lnTo>
                  <a:lnTo>
                    <a:pt x="1122" y="137"/>
                  </a:lnTo>
                  <a:lnTo>
                    <a:pt x="1124" y="203"/>
                  </a:lnTo>
                  <a:lnTo>
                    <a:pt x="1126" y="200"/>
                  </a:lnTo>
                  <a:lnTo>
                    <a:pt x="1128" y="257"/>
                  </a:lnTo>
                  <a:lnTo>
                    <a:pt x="1130" y="254"/>
                  </a:lnTo>
                  <a:lnTo>
                    <a:pt x="1132" y="229"/>
                  </a:lnTo>
                  <a:lnTo>
                    <a:pt x="1133" y="223"/>
                  </a:lnTo>
                  <a:lnTo>
                    <a:pt x="1135" y="233"/>
                  </a:lnTo>
                  <a:lnTo>
                    <a:pt x="1137" y="257"/>
                  </a:lnTo>
                  <a:lnTo>
                    <a:pt x="1139" y="272"/>
                  </a:lnTo>
                  <a:lnTo>
                    <a:pt x="1140" y="296"/>
                  </a:lnTo>
                  <a:lnTo>
                    <a:pt x="1142" y="312"/>
                  </a:lnTo>
                  <a:lnTo>
                    <a:pt x="1144" y="333"/>
                  </a:lnTo>
                  <a:lnTo>
                    <a:pt x="1146" y="346"/>
                  </a:lnTo>
                  <a:lnTo>
                    <a:pt x="1148" y="341"/>
                  </a:lnTo>
                  <a:lnTo>
                    <a:pt x="1150" y="336"/>
                  </a:lnTo>
                  <a:lnTo>
                    <a:pt x="1151" y="330"/>
                  </a:lnTo>
                  <a:lnTo>
                    <a:pt x="1153" y="339"/>
                  </a:lnTo>
                  <a:lnTo>
                    <a:pt x="1155" y="354"/>
                  </a:lnTo>
                  <a:lnTo>
                    <a:pt x="1157" y="335"/>
                  </a:lnTo>
                  <a:lnTo>
                    <a:pt x="1158" y="343"/>
                  </a:lnTo>
                  <a:lnTo>
                    <a:pt x="1161" y="342"/>
                  </a:lnTo>
                  <a:lnTo>
                    <a:pt x="1162" y="345"/>
                  </a:lnTo>
                  <a:lnTo>
                    <a:pt x="1164" y="321"/>
                  </a:lnTo>
                  <a:lnTo>
                    <a:pt x="1166" y="335"/>
                  </a:lnTo>
                  <a:lnTo>
                    <a:pt x="1168" y="363"/>
                  </a:lnTo>
                  <a:lnTo>
                    <a:pt x="1169" y="390"/>
                  </a:lnTo>
                  <a:lnTo>
                    <a:pt x="1171" y="361"/>
                  </a:lnTo>
                  <a:lnTo>
                    <a:pt x="1173" y="352"/>
                  </a:lnTo>
                  <a:lnTo>
                    <a:pt x="1175" y="359"/>
                  </a:lnTo>
                  <a:lnTo>
                    <a:pt x="1177" y="344"/>
                  </a:lnTo>
                  <a:lnTo>
                    <a:pt x="1178" y="333"/>
                  </a:lnTo>
                  <a:lnTo>
                    <a:pt x="1180" y="333"/>
                  </a:lnTo>
                  <a:lnTo>
                    <a:pt x="1182" y="321"/>
                  </a:lnTo>
                  <a:lnTo>
                    <a:pt x="1184" y="339"/>
                  </a:lnTo>
                  <a:lnTo>
                    <a:pt x="1186" y="323"/>
                  </a:lnTo>
                  <a:lnTo>
                    <a:pt x="1187" y="316"/>
                  </a:lnTo>
                  <a:lnTo>
                    <a:pt x="1189" y="323"/>
                  </a:lnTo>
                  <a:lnTo>
                    <a:pt x="1191" y="311"/>
                  </a:lnTo>
                  <a:lnTo>
                    <a:pt x="1193" y="329"/>
                  </a:lnTo>
                  <a:lnTo>
                    <a:pt x="1195" y="330"/>
                  </a:lnTo>
                  <a:lnTo>
                    <a:pt x="1196" y="328"/>
                  </a:lnTo>
                  <a:lnTo>
                    <a:pt x="1198" y="329"/>
                  </a:lnTo>
                  <a:lnTo>
                    <a:pt x="1200" y="332"/>
                  </a:lnTo>
                  <a:lnTo>
                    <a:pt x="1202" y="328"/>
                  </a:lnTo>
                  <a:lnTo>
                    <a:pt x="1204" y="329"/>
                  </a:lnTo>
                  <a:lnTo>
                    <a:pt x="1206" y="325"/>
                  </a:lnTo>
                  <a:lnTo>
                    <a:pt x="1207" y="307"/>
                  </a:lnTo>
                  <a:lnTo>
                    <a:pt x="1209" y="316"/>
                  </a:lnTo>
                  <a:lnTo>
                    <a:pt x="1211" y="308"/>
                  </a:lnTo>
                  <a:lnTo>
                    <a:pt x="1213" y="316"/>
                  </a:lnTo>
                  <a:lnTo>
                    <a:pt x="1214" y="317"/>
                  </a:lnTo>
                  <a:lnTo>
                    <a:pt x="1216" y="304"/>
                  </a:lnTo>
                  <a:lnTo>
                    <a:pt x="1218" y="297"/>
                  </a:lnTo>
                  <a:lnTo>
                    <a:pt x="1220" y="280"/>
                  </a:lnTo>
                  <a:lnTo>
                    <a:pt x="1222" y="259"/>
                  </a:lnTo>
                  <a:lnTo>
                    <a:pt x="1224" y="254"/>
                  </a:lnTo>
                  <a:lnTo>
                    <a:pt x="1225" y="236"/>
                  </a:lnTo>
                  <a:lnTo>
                    <a:pt x="1227" y="230"/>
                  </a:lnTo>
                  <a:lnTo>
                    <a:pt x="1229" y="201"/>
                  </a:lnTo>
                  <a:lnTo>
                    <a:pt x="1231" y="192"/>
                  </a:lnTo>
                  <a:lnTo>
                    <a:pt x="1233" y="184"/>
                  </a:lnTo>
                  <a:lnTo>
                    <a:pt x="1234" y="144"/>
                  </a:lnTo>
                  <a:lnTo>
                    <a:pt x="1236" y="87"/>
                  </a:lnTo>
                  <a:lnTo>
                    <a:pt x="1238" y="96"/>
                  </a:lnTo>
                  <a:lnTo>
                    <a:pt x="1240" y="100"/>
                  </a:lnTo>
                  <a:lnTo>
                    <a:pt x="1242" y="128"/>
                  </a:lnTo>
                  <a:lnTo>
                    <a:pt x="1243" y="53"/>
                  </a:lnTo>
                  <a:lnTo>
                    <a:pt x="1245" y="58"/>
                  </a:lnTo>
                  <a:lnTo>
                    <a:pt x="1247" y="97"/>
                  </a:lnTo>
                  <a:lnTo>
                    <a:pt x="1249" y="77"/>
                  </a:lnTo>
                  <a:lnTo>
                    <a:pt x="1251" y="83"/>
                  </a:lnTo>
                  <a:lnTo>
                    <a:pt x="1252" y="96"/>
                  </a:lnTo>
                  <a:lnTo>
                    <a:pt x="1254" y="87"/>
                  </a:lnTo>
                  <a:lnTo>
                    <a:pt x="1256" y="70"/>
                  </a:lnTo>
                  <a:lnTo>
                    <a:pt x="1258" y="70"/>
                  </a:lnTo>
                  <a:lnTo>
                    <a:pt x="1259" y="66"/>
                  </a:lnTo>
                  <a:lnTo>
                    <a:pt x="1262" y="64"/>
                  </a:lnTo>
                  <a:lnTo>
                    <a:pt x="1263" y="90"/>
                  </a:lnTo>
                  <a:lnTo>
                    <a:pt x="1265" y="83"/>
                  </a:lnTo>
                  <a:lnTo>
                    <a:pt x="1267" y="93"/>
                  </a:lnTo>
                  <a:lnTo>
                    <a:pt x="1269" y="77"/>
                  </a:lnTo>
                  <a:lnTo>
                    <a:pt x="1270" y="79"/>
                  </a:lnTo>
                  <a:lnTo>
                    <a:pt x="1272" y="78"/>
                  </a:lnTo>
                  <a:lnTo>
                    <a:pt x="1274" y="74"/>
                  </a:lnTo>
                  <a:lnTo>
                    <a:pt x="1276" y="85"/>
                  </a:lnTo>
                  <a:lnTo>
                    <a:pt x="1278" y="106"/>
                  </a:lnTo>
                  <a:lnTo>
                    <a:pt x="1280" y="100"/>
                  </a:lnTo>
                  <a:lnTo>
                    <a:pt x="1281" y="113"/>
                  </a:lnTo>
                  <a:lnTo>
                    <a:pt x="1283" y="97"/>
                  </a:lnTo>
                  <a:lnTo>
                    <a:pt x="1285" y="109"/>
                  </a:lnTo>
                  <a:lnTo>
                    <a:pt x="1287" y="125"/>
                  </a:lnTo>
                  <a:lnTo>
                    <a:pt x="1288" y="135"/>
                  </a:lnTo>
                  <a:lnTo>
                    <a:pt x="1290" y="155"/>
                  </a:lnTo>
                  <a:lnTo>
                    <a:pt x="1292" y="166"/>
                  </a:lnTo>
                  <a:lnTo>
                    <a:pt x="1294" y="178"/>
                  </a:lnTo>
                  <a:lnTo>
                    <a:pt x="1296" y="196"/>
                  </a:lnTo>
                  <a:lnTo>
                    <a:pt x="1298" y="242"/>
                  </a:lnTo>
                  <a:lnTo>
                    <a:pt x="1299" y="268"/>
                  </a:lnTo>
                  <a:lnTo>
                    <a:pt x="1301" y="287"/>
                  </a:lnTo>
                  <a:lnTo>
                    <a:pt x="1303" y="287"/>
                  </a:lnTo>
                  <a:lnTo>
                    <a:pt x="1305" y="277"/>
                  </a:lnTo>
                  <a:lnTo>
                    <a:pt x="1307" y="301"/>
                  </a:lnTo>
                  <a:lnTo>
                    <a:pt x="1308" y="305"/>
                  </a:lnTo>
                  <a:lnTo>
                    <a:pt x="1310" y="316"/>
                  </a:lnTo>
                  <a:lnTo>
                    <a:pt x="1312" y="316"/>
                  </a:lnTo>
                  <a:lnTo>
                    <a:pt x="1314" y="316"/>
                  </a:lnTo>
                  <a:lnTo>
                    <a:pt x="1315" y="292"/>
                  </a:lnTo>
                  <a:lnTo>
                    <a:pt x="1317" y="321"/>
                  </a:lnTo>
                  <a:lnTo>
                    <a:pt x="1319" y="341"/>
                  </a:lnTo>
                  <a:lnTo>
                    <a:pt x="1321" y="336"/>
                  </a:lnTo>
                  <a:lnTo>
                    <a:pt x="1323" y="324"/>
                  </a:lnTo>
                  <a:lnTo>
                    <a:pt x="1325" y="347"/>
                  </a:lnTo>
                  <a:lnTo>
                    <a:pt x="1326" y="331"/>
                  </a:lnTo>
                  <a:lnTo>
                    <a:pt x="1328" y="339"/>
                  </a:lnTo>
                  <a:lnTo>
                    <a:pt x="1330" y="362"/>
                  </a:lnTo>
                  <a:lnTo>
                    <a:pt x="1332" y="371"/>
                  </a:lnTo>
                  <a:lnTo>
                    <a:pt x="1333" y="354"/>
                  </a:lnTo>
                  <a:lnTo>
                    <a:pt x="1336" y="358"/>
                  </a:lnTo>
                  <a:lnTo>
                    <a:pt x="1337" y="346"/>
                  </a:lnTo>
                  <a:lnTo>
                    <a:pt x="1339" y="345"/>
                  </a:lnTo>
                  <a:lnTo>
                    <a:pt x="1341" y="338"/>
                  </a:lnTo>
                  <a:lnTo>
                    <a:pt x="1343" y="341"/>
                  </a:lnTo>
                  <a:lnTo>
                    <a:pt x="1344" y="331"/>
                  </a:lnTo>
                  <a:lnTo>
                    <a:pt x="1346" y="335"/>
                  </a:lnTo>
                  <a:lnTo>
                    <a:pt x="1348" y="336"/>
                  </a:lnTo>
                  <a:lnTo>
                    <a:pt x="1350" y="341"/>
                  </a:lnTo>
                  <a:lnTo>
                    <a:pt x="1352" y="339"/>
                  </a:lnTo>
                  <a:lnTo>
                    <a:pt x="1353" y="351"/>
                  </a:lnTo>
                  <a:lnTo>
                    <a:pt x="1355" y="362"/>
                  </a:lnTo>
                  <a:lnTo>
                    <a:pt x="1357" y="360"/>
                  </a:lnTo>
                  <a:lnTo>
                    <a:pt x="1359" y="334"/>
                  </a:lnTo>
                  <a:lnTo>
                    <a:pt x="1361" y="334"/>
                  </a:lnTo>
                  <a:lnTo>
                    <a:pt x="1362" y="322"/>
                  </a:lnTo>
                  <a:lnTo>
                    <a:pt x="1364" y="327"/>
                  </a:lnTo>
                  <a:lnTo>
                    <a:pt x="1366" y="321"/>
                  </a:lnTo>
                  <a:lnTo>
                    <a:pt x="1368" y="339"/>
                  </a:lnTo>
                  <a:lnTo>
                    <a:pt x="1370" y="327"/>
                  </a:lnTo>
                  <a:lnTo>
                    <a:pt x="1371" y="350"/>
                  </a:lnTo>
                  <a:lnTo>
                    <a:pt x="1373" y="340"/>
                  </a:lnTo>
                  <a:lnTo>
                    <a:pt x="1375" y="313"/>
                  </a:lnTo>
                  <a:lnTo>
                    <a:pt x="1377" y="333"/>
                  </a:lnTo>
                  <a:lnTo>
                    <a:pt x="1379" y="344"/>
                  </a:lnTo>
                  <a:lnTo>
                    <a:pt x="1381" y="342"/>
                  </a:lnTo>
                  <a:lnTo>
                    <a:pt x="1382" y="341"/>
                  </a:lnTo>
                  <a:lnTo>
                    <a:pt x="1384" y="325"/>
                  </a:lnTo>
                  <a:lnTo>
                    <a:pt x="1386" y="313"/>
                  </a:lnTo>
                  <a:lnTo>
                    <a:pt x="1388" y="307"/>
                  </a:lnTo>
                  <a:lnTo>
                    <a:pt x="1389" y="321"/>
                  </a:lnTo>
                  <a:lnTo>
                    <a:pt x="1391" y="318"/>
                  </a:lnTo>
                  <a:lnTo>
                    <a:pt x="1393" y="321"/>
                  </a:lnTo>
                  <a:lnTo>
                    <a:pt x="1395" y="310"/>
                  </a:lnTo>
                  <a:lnTo>
                    <a:pt x="1397" y="299"/>
                  </a:lnTo>
                  <a:lnTo>
                    <a:pt x="1399" y="278"/>
                  </a:lnTo>
                  <a:lnTo>
                    <a:pt x="1400" y="275"/>
                  </a:lnTo>
                  <a:lnTo>
                    <a:pt x="1402" y="253"/>
                  </a:lnTo>
                  <a:lnTo>
                    <a:pt x="1404" y="224"/>
                  </a:lnTo>
                  <a:lnTo>
                    <a:pt x="1406" y="201"/>
                  </a:lnTo>
                  <a:lnTo>
                    <a:pt x="1408" y="191"/>
                  </a:lnTo>
                  <a:lnTo>
                    <a:pt x="1409" y="133"/>
                  </a:lnTo>
                  <a:lnTo>
                    <a:pt x="1411" y="132"/>
                  </a:lnTo>
                  <a:lnTo>
                    <a:pt x="1413" y="121"/>
                  </a:lnTo>
                  <a:lnTo>
                    <a:pt x="1415" y="142"/>
                  </a:lnTo>
                  <a:lnTo>
                    <a:pt x="1417" y="117"/>
                  </a:lnTo>
                  <a:lnTo>
                    <a:pt x="1418" y="97"/>
                  </a:lnTo>
                  <a:lnTo>
                    <a:pt x="1420" y="132"/>
                  </a:lnTo>
                  <a:lnTo>
                    <a:pt x="1422" y="127"/>
                  </a:lnTo>
                  <a:lnTo>
                    <a:pt x="1424" y="119"/>
                  </a:lnTo>
                  <a:lnTo>
                    <a:pt x="1426" y="110"/>
                  </a:lnTo>
                  <a:lnTo>
                    <a:pt x="1427" y="108"/>
                  </a:lnTo>
                  <a:lnTo>
                    <a:pt x="1429" y="108"/>
                  </a:lnTo>
                  <a:lnTo>
                    <a:pt x="1431" y="135"/>
                  </a:lnTo>
                  <a:lnTo>
                    <a:pt x="1433" y="126"/>
                  </a:lnTo>
                  <a:lnTo>
                    <a:pt x="1434" y="120"/>
                  </a:lnTo>
                  <a:lnTo>
                    <a:pt x="1437" y="108"/>
                  </a:lnTo>
                  <a:lnTo>
                    <a:pt x="1438" y="114"/>
                  </a:lnTo>
                  <a:lnTo>
                    <a:pt x="1440" y="129"/>
                  </a:lnTo>
                  <a:lnTo>
                    <a:pt x="1442" y="142"/>
                  </a:lnTo>
                  <a:lnTo>
                    <a:pt x="1444" y="151"/>
                  </a:lnTo>
                  <a:lnTo>
                    <a:pt x="1445" y="138"/>
                  </a:lnTo>
                  <a:lnTo>
                    <a:pt x="1447" y="128"/>
                  </a:lnTo>
                  <a:lnTo>
                    <a:pt x="1449" y="126"/>
                  </a:lnTo>
                  <a:lnTo>
                    <a:pt x="1451" y="138"/>
                  </a:lnTo>
                  <a:lnTo>
                    <a:pt x="1453" y="150"/>
                  </a:lnTo>
                  <a:lnTo>
                    <a:pt x="1455" y="159"/>
                  </a:lnTo>
                  <a:lnTo>
                    <a:pt x="1456" y="168"/>
                  </a:lnTo>
                  <a:lnTo>
                    <a:pt x="1458" y="169"/>
                  </a:lnTo>
                  <a:lnTo>
                    <a:pt x="1460" y="180"/>
                  </a:lnTo>
                  <a:lnTo>
                    <a:pt x="1462" y="196"/>
                  </a:lnTo>
                  <a:lnTo>
                    <a:pt x="1463" y="200"/>
                  </a:lnTo>
                  <a:lnTo>
                    <a:pt x="1465" y="189"/>
                  </a:lnTo>
                  <a:lnTo>
                    <a:pt x="1467" y="210"/>
                  </a:lnTo>
                  <a:lnTo>
                    <a:pt x="1469" y="263"/>
                  </a:lnTo>
                  <a:lnTo>
                    <a:pt x="1471" y="291"/>
                  </a:lnTo>
                  <a:lnTo>
                    <a:pt x="1473" y="300"/>
                  </a:lnTo>
                  <a:lnTo>
                    <a:pt x="1474" y="305"/>
                  </a:lnTo>
                  <a:lnTo>
                    <a:pt x="1476" y="300"/>
                  </a:lnTo>
                  <a:lnTo>
                    <a:pt x="1478" y="308"/>
                  </a:lnTo>
                  <a:lnTo>
                    <a:pt x="1480" y="322"/>
                  </a:lnTo>
                  <a:lnTo>
                    <a:pt x="1482" y="354"/>
                  </a:lnTo>
                  <a:lnTo>
                    <a:pt x="1483" y="369"/>
                  </a:lnTo>
                  <a:lnTo>
                    <a:pt x="1485" y="371"/>
                  </a:lnTo>
                  <a:lnTo>
                    <a:pt x="1487" y="371"/>
                  </a:lnTo>
                  <a:lnTo>
                    <a:pt x="1489" y="359"/>
                  </a:lnTo>
                  <a:lnTo>
                    <a:pt x="1490" y="330"/>
                  </a:lnTo>
                  <a:lnTo>
                    <a:pt x="1492" y="331"/>
                  </a:lnTo>
                  <a:lnTo>
                    <a:pt x="1494" y="361"/>
                  </a:lnTo>
                  <a:lnTo>
                    <a:pt x="1496" y="380"/>
                  </a:lnTo>
                  <a:lnTo>
                    <a:pt x="1498" y="395"/>
                  </a:lnTo>
                  <a:lnTo>
                    <a:pt x="1500" y="394"/>
                  </a:lnTo>
                  <a:lnTo>
                    <a:pt x="1501" y="391"/>
                  </a:lnTo>
                  <a:lnTo>
                    <a:pt x="1503" y="383"/>
                  </a:lnTo>
                  <a:lnTo>
                    <a:pt x="1505" y="369"/>
                  </a:lnTo>
                  <a:lnTo>
                    <a:pt x="1507" y="358"/>
                  </a:lnTo>
                  <a:lnTo>
                    <a:pt x="1508" y="364"/>
                  </a:lnTo>
                  <a:lnTo>
                    <a:pt x="1511" y="374"/>
                  </a:lnTo>
                  <a:lnTo>
                    <a:pt x="1512" y="383"/>
                  </a:lnTo>
                  <a:lnTo>
                    <a:pt x="1514" y="368"/>
                  </a:lnTo>
                  <a:lnTo>
                    <a:pt x="1516" y="356"/>
                  </a:lnTo>
                  <a:lnTo>
                    <a:pt x="1518" y="357"/>
                  </a:lnTo>
                  <a:lnTo>
                    <a:pt x="1519" y="367"/>
                  </a:lnTo>
                  <a:lnTo>
                    <a:pt x="1521" y="375"/>
                  </a:lnTo>
                  <a:lnTo>
                    <a:pt x="1523" y="382"/>
                  </a:lnTo>
                  <a:lnTo>
                    <a:pt x="1525" y="374"/>
                  </a:lnTo>
                  <a:lnTo>
                    <a:pt x="1527" y="387"/>
                  </a:lnTo>
                  <a:lnTo>
                    <a:pt x="1529" y="393"/>
                  </a:lnTo>
                  <a:lnTo>
                    <a:pt x="1530" y="391"/>
                  </a:lnTo>
                  <a:lnTo>
                    <a:pt x="1532" y="409"/>
                  </a:lnTo>
                  <a:lnTo>
                    <a:pt x="1534" y="410"/>
                  </a:lnTo>
                  <a:lnTo>
                    <a:pt x="1536" y="389"/>
                  </a:lnTo>
                  <a:lnTo>
                    <a:pt x="1537" y="375"/>
                  </a:lnTo>
                  <a:lnTo>
                    <a:pt x="1539" y="382"/>
                  </a:lnTo>
                  <a:lnTo>
                    <a:pt x="1541" y="374"/>
                  </a:lnTo>
                  <a:lnTo>
                    <a:pt x="1543" y="384"/>
                  </a:lnTo>
                  <a:lnTo>
                    <a:pt x="1545" y="383"/>
                  </a:lnTo>
                  <a:lnTo>
                    <a:pt x="1546" y="384"/>
                  </a:lnTo>
                  <a:lnTo>
                    <a:pt x="1548" y="382"/>
                  </a:lnTo>
                  <a:lnTo>
                    <a:pt x="1550" y="383"/>
                  </a:lnTo>
                  <a:lnTo>
                    <a:pt x="1552" y="374"/>
                  </a:lnTo>
                  <a:lnTo>
                    <a:pt x="1554" y="369"/>
                  </a:lnTo>
                  <a:lnTo>
                    <a:pt x="1556" y="364"/>
                  </a:lnTo>
                  <a:lnTo>
                    <a:pt x="1557" y="372"/>
                  </a:lnTo>
                  <a:lnTo>
                    <a:pt x="1559" y="378"/>
                  </a:lnTo>
                  <a:lnTo>
                    <a:pt x="1561" y="383"/>
                  </a:lnTo>
                  <a:lnTo>
                    <a:pt x="1563" y="390"/>
                  </a:lnTo>
                  <a:lnTo>
                    <a:pt x="1564" y="384"/>
                  </a:lnTo>
                  <a:lnTo>
                    <a:pt x="1566" y="378"/>
                  </a:lnTo>
                  <a:lnTo>
                    <a:pt x="1568" y="397"/>
                  </a:lnTo>
                  <a:lnTo>
                    <a:pt x="1570" y="397"/>
                  </a:lnTo>
                  <a:lnTo>
                    <a:pt x="1572" y="381"/>
                  </a:lnTo>
                  <a:lnTo>
                    <a:pt x="1574" y="385"/>
                  </a:lnTo>
                  <a:lnTo>
                    <a:pt x="1575" y="385"/>
                  </a:lnTo>
                  <a:lnTo>
                    <a:pt x="1577" y="393"/>
                  </a:lnTo>
                  <a:lnTo>
                    <a:pt x="1579" y="402"/>
                  </a:lnTo>
                  <a:lnTo>
                    <a:pt x="1581" y="389"/>
                  </a:lnTo>
                  <a:lnTo>
                    <a:pt x="1583" y="390"/>
                  </a:lnTo>
                  <a:lnTo>
                    <a:pt x="1584" y="383"/>
                  </a:lnTo>
                  <a:lnTo>
                    <a:pt x="1586" y="378"/>
                  </a:lnTo>
                  <a:lnTo>
                    <a:pt x="1588" y="374"/>
                  </a:lnTo>
                  <a:lnTo>
                    <a:pt x="1590" y="366"/>
                  </a:lnTo>
                  <a:lnTo>
                    <a:pt x="1592" y="387"/>
                  </a:lnTo>
                  <a:lnTo>
                    <a:pt x="1593" y="384"/>
                  </a:lnTo>
                  <a:lnTo>
                    <a:pt x="1595" y="392"/>
                  </a:lnTo>
                  <a:lnTo>
                    <a:pt x="1597" y="378"/>
                  </a:lnTo>
                  <a:lnTo>
                    <a:pt x="1599" y="386"/>
                  </a:lnTo>
                  <a:lnTo>
                    <a:pt x="1601" y="380"/>
                  </a:lnTo>
                  <a:lnTo>
                    <a:pt x="1602" y="367"/>
                  </a:lnTo>
                  <a:lnTo>
                    <a:pt x="1604" y="386"/>
                  </a:lnTo>
                  <a:lnTo>
                    <a:pt x="1606" y="402"/>
                  </a:lnTo>
                  <a:lnTo>
                    <a:pt x="1608" y="402"/>
                  </a:lnTo>
                  <a:lnTo>
                    <a:pt x="1610" y="401"/>
                  </a:lnTo>
                  <a:lnTo>
                    <a:pt x="1612" y="393"/>
                  </a:lnTo>
                  <a:lnTo>
                    <a:pt x="1613" y="394"/>
                  </a:lnTo>
                  <a:lnTo>
                    <a:pt x="1615" y="413"/>
                  </a:lnTo>
                  <a:lnTo>
                    <a:pt x="1617" y="400"/>
                  </a:lnTo>
                  <a:lnTo>
                    <a:pt x="1619" y="386"/>
                  </a:lnTo>
                  <a:lnTo>
                    <a:pt x="1620" y="383"/>
                  </a:lnTo>
                  <a:lnTo>
                    <a:pt x="1622" y="393"/>
                  </a:lnTo>
                  <a:lnTo>
                    <a:pt x="1624" y="398"/>
                  </a:lnTo>
                  <a:lnTo>
                    <a:pt x="1626" y="397"/>
                  </a:lnTo>
                  <a:lnTo>
                    <a:pt x="1628" y="379"/>
                  </a:lnTo>
                  <a:lnTo>
                    <a:pt x="1630" y="393"/>
                  </a:lnTo>
                  <a:lnTo>
                    <a:pt x="1631" y="388"/>
                  </a:lnTo>
                  <a:lnTo>
                    <a:pt x="1633" y="408"/>
                  </a:lnTo>
                  <a:lnTo>
                    <a:pt x="1635" y="385"/>
                  </a:lnTo>
                  <a:lnTo>
                    <a:pt x="1637" y="355"/>
                  </a:lnTo>
                  <a:lnTo>
                    <a:pt x="1638" y="350"/>
                  </a:lnTo>
                  <a:lnTo>
                    <a:pt x="1640" y="354"/>
                  </a:lnTo>
                  <a:lnTo>
                    <a:pt x="1642" y="368"/>
                  </a:lnTo>
                  <a:lnTo>
                    <a:pt x="1644" y="375"/>
                  </a:lnTo>
                  <a:lnTo>
                    <a:pt x="1646" y="378"/>
                  </a:lnTo>
                  <a:lnTo>
                    <a:pt x="1648" y="376"/>
                  </a:lnTo>
                  <a:lnTo>
                    <a:pt x="1649" y="405"/>
                  </a:lnTo>
                  <a:lnTo>
                    <a:pt x="1651" y="398"/>
                  </a:lnTo>
                  <a:lnTo>
                    <a:pt x="1653" y="388"/>
                  </a:lnTo>
                  <a:lnTo>
                    <a:pt x="1655" y="384"/>
                  </a:lnTo>
                  <a:lnTo>
                    <a:pt x="1657" y="374"/>
                  </a:lnTo>
                  <a:lnTo>
                    <a:pt x="1658" y="367"/>
                  </a:lnTo>
                  <a:lnTo>
                    <a:pt x="1660" y="371"/>
                  </a:lnTo>
                  <a:lnTo>
                    <a:pt x="1662" y="375"/>
                  </a:lnTo>
                  <a:lnTo>
                    <a:pt x="1664" y="380"/>
                  </a:lnTo>
                  <a:lnTo>
                    <a:pt x="1665" y="379"/>
                  </a:lnTo>
                  <a:lnTo>
                    <a:pt x="1667" y="381"/>
                  </a:lnTo>
                  <a:lnTo>
                    <a:pt x="1669" y="383"/>
                  </a:lnTo>
                  <a:lnTo>
                    <a:pt x="1671" y="372"/>
                  </a:lnTo>
                  <a:lnTo>
                    <a:pt x="1673" y="372"/>
                  </a:lnTo>
                  <a:lnTo>
                    <a:pt x="1675" y="366"/>
                  </a:lnTo>
                  <a:lnTo>
                    <a:pt x="1676" y="365"/>
                  </a:lnTo>
                  <a:lnTo>
                    <a:pt x="1678" y="359"/>
                  </a:lnTo>
                  <a:lnTo>
                    <a:pt x="1680" y="358"/>
                  </a:lnTo>
                  <a:lnTo>
                    <a:pt x="1682" y="351"/>
                  </a:lnTo>
                  <a:lnTo>
                    <a:pt x="1684" y="349"/>
                  </a:lnTo>
                  <a:lnTo>
                    <a:pt x="1686" y="341"/>
                  </a:lnTo>
                  <a:lnTo>
                    <a:pt x="1687" y="365"/>
                  </a:lnTo>
                  <a:lnTo>
                    <a:pt x="1689" y="368"/>
                  </a:lnTo>
                  <a:lnTo>
                    <a:pt x="1691" y="362"/>
                  </a:lnTo>
                  <a:lnTo>
                    <a:pt x="1693" y="363"/>
                  </a:lnTo>
                  <a:lnTo>
                    <a:pt x="1694" y="360"/>
                  </a:lnTo>
                  <a:lnTo>
                    <a:pt x="1696" y="363"/>
                  </a:lnTo>
                  <a:lnTo>
                    <a:pt x="1698" y="365"/>
                  </a:lnTo>
                  <a:lnTo>
                    <a:pt x="1700" y="362"/>
                  </a:lnTo>
                  <a:lnTo>
                    <a:pt x="1702" y="352"/>
                  </a:lnTo>
                  <a:lnTo>
                    <a:pt x="1704" y="356"/>
                  </a:lnTo>
                  <a:lnTo>
                    <a:pt x="1705" y="352"/>
                  </a:lnTo>
                  <a:lnTo>
                    <a:pt x="1707" y="357"/>
                  </a:lnTo>
                  <a:lnTo>
                    <a:pt x="1709" y="365"/>
                  </a:lnTo>
                  <a:lnTo>
                    <a:pt x="1711" y="364"/>
                  </a:lnTo>
                  <a:lnTo>
                    <a:pt x="1713" y="355"/>
                  </a:lnTo>
                  <a:lnTo>
                    <a:pt x="1714" y="359"/>
                  </a:lnTo>
                  <a:lnTo>
                    <a:pt x="1716" y="360"/>
                  </a:lnTo>
                  <a:lnTo>
                    <a:pt x="1718" y="366"/>
                  </a:lnTo>
                  <a:lnTo>
                    <a:pt x="1720" y="372"/>
                  </a:lnTo>
                  <a:lnTo>
                    <a:pt x="1721" y="375"/>
                  </a:lnTo>
                  <a:lnTo>
                    <a:pt x="1723" y="381"/>
                  </a:lnTo>
                  <a:lnTo>
                    <a:pt x="1725" y="378"/>
                  </a:lnTo>
                  <a:lnTo>
                    <a:pt x="1727" y="389"/>
                  </a:lnTo>
                  <a:lnTo>
                    <a:pt x="1729" y="391"/>
                  </a:lnTo>
                  <a:lnTo>
                    <a:pt x="1731" y="387"/>
                  </a:lnTo>
                  <a:lnTo>
                    <a:pt x="1732" y="401"/>
                  </a:lnTo>
                  <a:lnTo>
                    <a:pt x="1734" y="406"/>
                  </a:lnTo>
                  <a:lnTo>
                    <a:pt x="1736" y="378"/>
                  </a:lnTo>
                  <a:lnTo>
                    <a:pt x="1738" y="358"/>
                  </a:lnTo>
                  <a:lnTo>
                    <a:pt x="1739" y="366"/>
                  </a:lnTo>
                  <a:lnTo>
                    <a:pt x="1742" y="370"/>
                  </a:lnTo>
                  <a:lnTo>
                    <a:pt x="1743" y="377"/>
                  </a:lnTo>
                  <a:lnTo>
                    <a:pt x="1745" y="385"/>
                  </a:lnTo>
                  <a:lnTo>
                    <a:pt x="1747" y="386"/>
                  </a:lnTo>
                  <a:lnTo>
                    <a:pt x="1749" y="386"/>
                  </a:lnTo>
                  <a:lnTo>
                    <a:pt x="1750" y="385"/>
                  </a:lnTo>
                  <a:lnTo>
                    <a:pt x="1752" y="402"/>
                  </a:lnTo>
                  <a:lnTo>
                    <a:pt x="1754" y="395"/>
                  </a:lnTo>
                  <a:lnTo>
                    <a:pt x="1756" y="397"/>
                  </a:lnTo>
                  <a:lnTo>
                    <a:pt x="1758" y="389"/>
                  </a:lnTo>
                  <a:lnTo>
                    <a:pt x="1760" y="395"/>
                  </a:lnTo>
                  <a:lnTo>
                    <a:pt x="1761" y="396"/>
                  </a:lnTo>
                  <a:lnTo>
                    <a:pt x="1763" y="397"/>
                  </a:lnTo>
                  <a:lnTo>
                    <a:pt x="1765" y="396"/>
                  </a:lnTo>
                  <a:lnTo>
                    <a:pt x="1767" y="399"/>
                  </a:lnTo>
                  <a:lnTo>
                    <a:pt x="1768" y="394"/>
                  </a:lnTo>
                  <a:lnTo>
                    <a:pt x="1770" y="399"/>
                  </a:lnTo>
                  <a:lnTo>
                    <a:pt x="1772" y="403"/>
                  </a:lnTo>
                  <a:lnTo>
                    <a:pt x="1774" y="402"/>
                  </a:lnTo>
                  <a:lnTo>
                    <a:pt x="1776" y="403"/>
                  </a:lnTo>
                  <a:lnTo>
                    <a:pt x="1777" y="407"/>
                  </a:lnTo>
                  <a:lnTo>
                    <a:pt x="1779" y="409"/>
                  </a:lnTo>
                  <a:lnTo>
                    <a:pt x="1781" y="416"/>
                  </a:lnTo>
                  <a:lnTo>
                    <a:pt x="1783" y="421"/>
                  </a:lnTo>
                  <a:lnTo>
                    <a:pt x="1785" y="424"/>
                  </a:lnTo>
                  <a:lnTo>
                    <a:pt x="1787" y="413"/>
                  </a:lnTo>
                  <a:lnTo>
                    <a:pt x="1788" y="318"/>
                  </a:lnTo>
                  <a:lnTo>
                    <a:pt x="1790" y="325"/>
                  </a:lnTo>
                  <a:lnTo>
                    <a:pt x="1792" y="327"/>
                  </a:lnTo>
                  <a:lnTo>
                    <a:pt x="1794" y="332"/>
                  </a:lnTo>
                  <a:lnTo>
                    <a:pt x="1795" y="328"/>
                  </a:lnTo>
                  <a:lnTo>
                    <a:pt x="1797" y="378"/>
                  </a:lnTo>
                  <a:lnTo>
                    <a:pt x="1799" y="399"/>
                  </a:lnTo>
                  <a:lnTo>
                    <a:pt x="1801" y="417"/>
                  </a:lnTo>
                  <a:lnTo>
                    <a:pt x="1803" y="397"/>
                  </a:lnTo>
                  <a:lnTo>
                    <a:pt x="1805" y="389"/>
                  </a:lnTo>
                  <a:lnTo>
                    <a:pt x="1806" y="393"/>
                  </a:lnTo>
                  <a:lnTo>
                    <a:pt x="1808" y="402"/>
                  </a:lnTo>
                  <a:lnTo>
                    <a:pt x="1810" y="398"/>
                  </a:lnTo>
                  <a:lnTo>
                    <a:pt x="1812" y="401"/>
                  </a:lnTo>
                  <a:lnTo>
                    <a:pt x="1813" y="402"/>
                  </a:lnTo>
                  <a:lnTo>
                    <a:pt x="1815" y="390"/>
                  </a:lnTo>
                  <a:lnTo>
                    <a:pt x="1817" y="394"/>
                  </a:lnTo>
                  <a:lnTo>
                    <a:pt x="1819" y="401"/>
                  </a:lnTo>
                  <a:lnTo>
                    <a:pt x="1821" y="413"/>
                  </a:lnTo>
                  <a:lnTo>
                    <a:pt x="1823" y="408"/>
                  </a:lnTo>
                  <a:lnTo>
                    <a:pt x="1824" y="405"/>
                  </a:lnTo>
                  <a:lnTo>
                    <a:pt x="1826" y="401"/>
                  </a:lnTo>
                  <a:lnTo>
                    <a:pt x="1828" y="394"/>
                  </a:lnTo>
                  <a:lnTo>
                    <a:pt x="1830" y="391"/>
                  </a:lnTo>
                  <a:lnTo>
                    <a:pt x="1832" y="385"/>
                  </a:lnTo>
                  <a:lnTo>
                    <a:pt x="1833" y="385"/>
                  </a:lnTo>
                  <a:lnTo>
                    <a:pt x="1835" y="389"/>
                  </a:lnTo>
                  <a:lnTo>
                    <a:pt x="1837" y="375"/>
                  </a:lnTo>
                  <a:lnTo>
                    <a:pt x="1839" y="377"/>
                  </a:lnTo>
                  <a:lnTo>
                    <a:pt x="1841" y="376"/>
                  </a:lnTo>
                  <a:lnTo>
                    <a:pt x="1842" y="378"/>
                  </a:lnTo>
                  <a:lnTo>
                    <a:pt x="1844" y="388"/>
                  </a:lnTo>
                  <a:lnTo>
                    <a:pt x="1846" y="386"/>
                  </a:lnTo>
                  <a:lnTo>
                    <a:pt x="1848" y="383"/>
                  </a:lnTo>
                  <a:lnTo>
                    <a:pt x="1850" y="388"/>
                  </a:lnTo>
                  <a:lnTo>
                    <a:pt x="1851" y="376"/>
                  </a:lnTo>
                  <a:lnTo>
                    <a:pt x="1853" y="397"/>
                  </a:lnTo>
                  <a:lnTo>
                    <a:pt x="1855" y="393"/>
                  </a:lnTo>
                  <a:lnTo>
                    <a:pt x="1857" y="390"/>
                  </a:lnTo>
                  <a:lnTo>
                    <a:pt x="1859" y="378"/>
                  </a:lnTo>
                  <a:lnTo>
                    <a:pt x="1861" y="380"/>
                  </a:lnTo>
                  <a:lnTo>
                    <a:pt x="1862" y="390"/>
                  </a:lnTo>
                  <a:lnTo>
                    <a:pt x="1864" y="391"/>
                  </a:lnTo>
                  <a:lnTo>
                    <a:pt x="1866" y="398"/>
                  </a:lnTo>
                  <a:lnTo>
                    <a:pt x="1868" y="397"/>
                  </a:lnTo>
                  <a:lnTo>
                    <a:pt x="1869" y="401"/>
                  </a:lnTo>
                  <a:lnTo>
                    <a:pt x="1871" y="393"/>
                  </a:lnTo>
                  <a:lnTo>
                    <a:pt x="1873" y="388"/>
                  </a:lnTo>
                  <a:lnTo>
                    <a:pt x="1875" y="381"/>
                  </a:lnTo>
                  <a:lnTo>
                    <a:pt x="1877" y="386"/>
                  </a:lnTo>
                  <a:lnTo>
                    <a:pt x="1879" y="380"/>
                  </a:lnTo>
                  <a:lnTo>
                    <a:pt x="1880" y="374"/>
                  </a:lnTo>
                  <a:lnTo>
                    <a:pt x="1882" y="379"/>
                  </a:lnTo>
                  <a:lnTo>
                    <a:pt x="1884" y="376"/>
                  </a:lnTo>
                  <a:lnTo>
                    <a:pt x="1886" y="400"/>
                  </a:lnTo>
                  <a:lnTo>
                    <a:pt x="1888" y="400"/>
                  </a:lnTo>
                  <a:lnTo>
                    <a:pt x="1889" y="374"/>
                  </a:lnTo>
                  <a:lnTo>
                    <a:pt x="1891" y="379"/>
                  </a:lnTo>
                  <a:lnTo>
                    <a:pt x="1893" y="373"/>
                  </a:lnTo>
                  <a:lnTo>
                    <a:pt x="1895" y="390"/>
                  </a:lnTo>
                  <a:lnTo>
                    <a:pt x="1896" y="384"/>
                  </a:lnTo>
                  <a:lnTo>
                    <a:pt x="1898" y="370"/>
                  </a:lnTo>
                  <a:lnTo>
                    <a:pt x="1900" y="369"/>
                  </a:lnTo>
                  <a:lnTo>
                    <a:pt x="1902" y="379"/>
                  </a:lnTo>
                  <a:lnTo>
                    <a:pt x="1904" y="373"/>
                  </a:lnTo>
                  <a:lnTo>
                    <a:pt x="1906" y="380"/>
                  </a:lnTo>
                  <a:lnTo>
                    <a:pt x="1907" y="377"/>
                  </a:lnTo>
                  <a:lnTo>
                    <a:pt x="1909" y="388"/>
                  </a:lnTo>
                  <a:lnTo>
                    <a:pt x="1911" y="384"/>
                  </a:lnTo>
                  <a:lnTo>
                    <a:pt x="1913" y="372"/>
                  </a:lnTo>
                  <a:lnTo>
                    <a:pt x="1914" y="357"/>
                  </a:lnTo>
                  <a:lnTo>
                    <a:pt x="1917" y="353"/>
                  </a:lnTo>
                  <a:lnTo>
                    <a:pt x="1918" y="306"/>
                  </a:lnTo>
                  <a:lnTo>
                    <a:pt x="1920" y="304"/>
                  </a:lnTo>
                  <a:lnTo>
                    <a:pt x="1922" y="289"/>
                  </a:lnTo>
                  <a:lnTo>
                    <a:pt x="1924" y="266"/>
                  </a:lnTo>
                  <a:lnTo>
                    <a:pt x="1925" y="242"/>
                  </a:lnTo>
                  <a:lnTo>
                    <a:pt x="1927" y="207"/>
                  </a:lnTo>
                  <a:lnTo>
                    <a:pt x="1929" y="152"/>
                  </a:lnTo>
                  <a:lnTo>
                    <a:pt x="1931" y="146"/>
                  </a:lnTo>
                  <a:lnTo>
                    <a:pt x="1933" y="139"/>
                  </a:lnTo>
                  <a:lnTo>
                    <a:pt x="1935" y="96"/>
                  </a:lnTo>
                  <a:lnTo>
                    <a:pt x="1936" y="68"/>
                  </a:lnTo>
                  <a:lnTo>
                    <a:pt x="1938" y="86"/>
                  </a:lnTo>
                  <a:lnTo>
                    <a:pt x="1940" y="99"/>
                  </a:lnTo>
                  <a:lnTo>
                    <a:pt x="1942" y="98"/>
                  </a:lnTo>
                  <a:lnTo>
                    <a:pt x="1943" y="106"/>
                  </a:lnTo>
                  <a:lnTo>
                    <a:pt x="1945" y="110"/>
                  </a:lnTo>
                  <a:lnTo>
                    <a:pt x="1947" y="94"/>
                  </a:lnTo>
                  <a:lnTo>
                    <a:pt x="1949" y="82"/>
                  </a:lnTo>
                  <a:lnTo>
                    <a:pt x="1951" y="95"/>
                  </a:lnTo>
                  <a:lnTo>
                    <a:pt x="1952" y="93"/>
                  </a:lnTo>
                  <a:lnTo>
                    <a:pt x="1954" y="106"/>
                  </a:lnTo>
                  <a:lnTo>
                    <a:pt x="1956" y="118"/>
                  </a:lnTo>
                  <a:lnTo>
                    <a:pt x="1958" y="103"/>
                  </a:lnTo>
                  <a:lnTo>
                    <a:pt x="1960" y="104"/>
                  </a:lnTo>
                  <a:lnTo>
                    <a:pt x="1962" y="96"/>
                  </a:lnTo>
                  <a:lnTo>
                    <a:pt x="1963" y="82"/>
                  </a:lnTo>
                  <a:lnTo>
                    <a:pt x="1965" y="106"/>
                  </a:lnTo>
                  <a:lnTo>
                    <a:pt x="1967" y="118"/>
                  </a:lnTo>
                  <a:lnTo>
                    <a:pt x="1969" y="120"/>
                  </a:lnTo>
                  <a:lnTo>
                    <a:pt x="1970" y="121"/>
                  </a:lnTo>
                  <a:lnTo>
                    <a:pt x="1972" y="127"/>
                  </a:lnTo>
                  <a:lnTo>
                    <a:pt x="1974" y="118"/>
                  </a:lnTo>
                  <a:lnTo>
                    <a:pt x="1976" y="129"/>
                  </a:lnTo>
                  <a:lnTo>
                    <a:pt x="1978" y="143"/>
                  </a:lnTo>
                  <a:lnTo>
                    <a:pt x="1980" y="146"/>
                  </a:lnTo>
                  <a:lnTo>
                    <a:pt x="1981" y="141"/>
                  </a:lnTo>
                  <a:lnTo>
                    <a:pt x="1983" y="148"/>
                  </a:lnTo>
                  <a:lnTo>
                    <a:pt x="1985" y="156"/>
                  </a:lnTo>
                  <a:lnTo>
                    <a:pt x="1987" y="154"/>
                  </a:lnTo>
                  <a:lnTo>
                    <a:pt x="1989" y="197"/>
                  </a:lnTo>
                  <a:lnTo>
                    <a:pt x="1990" y="237"/>
                  </a:lnTo>
                  <a:lnTo>
                    <a:pt x="1992" y="252"/>
                  </a:lnTo>
                  <a:lnTo>
                    <a:pt x="1994" y="271"/>
                  </a:lnTo>
                  <a:lnTo>
                    <a:pt x="1996" y="270"/>
                  </a:lnTo>
                  <a:lnTo>
                    <a:pt x="1998" y="290"/>
                  </a:lnTo>
                  <a:lnTo>
                    <a:pt x="1999" y="305"/>
                  </a:lnTo>
                  <a:lnTo>
                    <a:pt x="2001" y="314"/>
                  </a:lnTo>
                  <a:lnTo>
                    <a:pt x="2003" y="315"/>
                  </a:lnTo>
                  <a:lnTo>
                    <a:pt x="2005" y="320"/>
                  </a:lnTo>
                  <a:lnTo>
                    <a:pt x="2007" y="322"/>
                  </a:lnTo>
                  <a:lnTo>
                    <a:pt x="2008" y="326"/>
                  </a:lnTo>
                  <a:lnTo>
                    <a:pt x="2010" y="326"/>
                  </a:lnTo>
                  <a:lnTo>
                    <a:pt x="2012" y="330"/>
                  </a:lnTo>
                  <a:lnTo>
                    <a:pt x="2014" y="332"/>
                  </a:lnTo>
                  <a:lnTo>
                    <a:pt x="2016" y="327"/>
                  </a:lnTo>
                  <a:lnTo>
                    <a:pt x="2017" y="333"/>
                  </a:lnTo>
                  <a:lnTo>
                    <a:pt x="2019" y="333"/>
                  </a:lnTo>
                  <a:lnTo>
                    <a:pt x="2021" y="329"/>
                  </a:lnTo>
                  <a:lnTo>
                    <a:pt x="2023" y="329"/>
                  </a:lnTo>
                  <a:lnTo>
                    <a:pt x="2025" y="325"/>
                  </a:lnTo>
                  <a:lnTo>
                    <a:pt x="2026" y="331"/>
                  </a:lnTo>
                  <a:lnTo>
                    <a:pt x="2028" y="328"/>
                  </a:lnTo>
                  <a:lnTo>
                    <a:pt x="2030" y="326"/>
                  </a:lnTo>
                  <a:lnTo>
                    <a:pt x="2032" y="328"/>
                  </a:lnTo>
                  <a:lnTo>
                    <a:pt x="2034" y="330"/>
                  </a:lnTo>
                  <a:lnTo>
                    <a:pt x="2036" y="325"/>
                  </a:lnTo>
                  <a:lnTo>
                    <a:pt x="2037" y="323"/>
                  </a:lnTo>
                  <a:lnTo>
                    <a:pt x="2039" y="325"/>
                  </a:lnTo>
                  <a:lnTo>
                    <a:pt x="2041" y="323"/>
                  </a:lnTo>
                  <a:lnTo>
                    <a:pt x="2043" y="324"/>
                  </a:lnTo>
                  <a:lnTo>
                    <a:pt x="2044" y="323"/>
                  </a:lnTo>
                  <a:lnTo>
                    <a:pt x="2046" y="320"/>
                  </a:lnTo>
                  <a:lnTo>
                    <a:pt x="2048" y="326"/>
                  </a:lnTo>
                  <a:lnTo>
                    <a:pt x="2050" y="328"/>
                  </a:lnTo>
                  <a:lnTo>
                    <a:pt x="2052" y="327"/>
                  </a:lnTo>
                  <a:lnTo>
                    <a:pt x="2054" y="326"/>
                  </a:lnTo>
                  <a:lnTo>
                    <a:pt x="2055" y="327"/>
                  </a:lnTo>
                  <a:lnTo>
                    <a:pt x="2057" y="326"/>
                  </a:lnTo>
                  <a:lnTo>
                    <a:pt x="2059" y="326"/>
                  </a:lnTo>
                  <a:lnTo>
                    <a:pt x="2061" y="325"/>
                  </a:lnTo>
                  <a:lnTo>
                    <a:pt x="2063" y="327"/>
                  </a:lnTo>
                  <a:lnTo>
                    <a:pt x="2064" y="328"/>
                  </a:lnTo>
                  <a:lnTo>
                    <a:pt x="2066" y="325"/>
                  </a:lnTo>
                  <a:lnTo>
                    <a:pt x="2068" y="328"/>
                  </a:lnTo>
                  <a:lnTo>
                    <a:pt x="2070" y="326"/>
                  </a:lnTo>
                  <a:lnTo>
                    <a:pt x="2072" y="329"/>
                  </a:lnTo>
                  <a:lnTo>
                    <a:pt x="2073" y="329"/>
                  </a:lnTo>
                  <a:lnTo>
                    <a:pt x="2075" y="331"/>
                  </a:lnTo>
                  <a:lnTo>
                    <a:pt x="2077" y="332"/>
                  </a:lnTo>
                  <a:lnTo>
                    <a:pt x="2079" y="338"/>
                  </a:lnTo>
                  <a:lnTo>
                    <a:pt x="2081" y="345"/>
                  </a:lnTo>
                  <a:lnTo>
                    <a:pt x="2082" y="344"/>
                  </a:lnTo>
                  <a:lnTo>
                    <a:pt x="2084" y="334"/>
                  </a:lnTo>
                  <a:lnTo>
                    <a:pt x="2086" y="323"/>
                  </a:lnTo>
                  <a:lnTo>
                    <a:pt x="2088" y="315"/>
                  </a:lnTo>
                  <a:lnTo>
                    <a:pt x="2089" y="292"/>
                  </a:lnTo>
                  <a:lnTo>
                    <a:pt x="2092" y="266"/>
                  </a:lnTo>
                  <a:lnTo>
                    <a:pt x="2093" y="275"/>
                  </a:lnTo>
                  <a:lnTo>
                    <a:pt x="2095" y="255"/>
                  </a:lnTo>
                  <a:lnTo>
                    <a:pt x="2097" y="240"/>
                  </a:lnTo>
                  <a:lnTo>
                    <a:pt x="2099" y="229"/>
                  </a:lnTo>
                  <a:lnTo>
                    <a:pt x="2100" y="187"/>
                  </a:lnTo>
                  <a:lnTo>
                    <a:pt x="2102" y="143"/>
                  </a:lnTo>
                  <a:lnTo>
                    <a:pt x="2104" y="115"/>
                  </a:lnTo>
                  <a:lnTo>
                    <a:pt x="2106" y="105"/>
                  </a:lnTo>
                  <a:lnTo>
                    <a:pt x="2108" y="115"/>
                  </a:lnTo>
                  <a:lnTo>
                    <a:pt x="2110" y="71"/>
                  </a:lnTo>
                  <a:lnTo>
                    <a:pt x="2111" y="84"/>
                  </a:lnTo>
                  <a:lnTo>
                    <a:pt x="2113" y="105"/>
                  </a:lnTo>
                  <a:lnTo>
                    <a:pt x="2115" y="99"/>
                  </a:lnTo>
                  <a:lnTo>
                    <a:pt x="2117" y="97"/>
                  </a:lnTo>
                  <a:lnTo>
                    <a:pt x="2118" y="105"/>
                  </a:lnTo>
                  <a:lnTo>
                    <a:pt x="2120" y="93"/>
                  </a:lnTo>
                  <a:lnTo>
                    <a:pt x="2122" y="86"/>
                  </a:lnTo>
                  <a:lnTo>
                    <a:pt x="2124" y="111"/>
                  </a:lnTo>
                  <a:lnTo>
                    <a:pt x="2126" y="109"/>
                  </a:lnTo>
                  <a:lnTo>
                    <a:pt x="2127" y="120"/>
                  </a:lnTo>
                  <a:lnTo>
                    <a:pt x="2129" y="114"/>
                  </a:lnTo>
                  <a:lnTo>
                    <a:pt x="2131" y="122"/>
                  </a:lnTo>
                  <a:lnTo>
                    <a:pt x="2133" y="115"/>
                  </a:lnTo>
                  <a:lnTo>
                    <a:pt x="2135" y="123"/>
                  </a:lnTo>
                  <a:lnTo>
                    <a:pt x="2137" y="132"/>
                  </a:lnTo>
                  <a:lnTo>
                    <a:pt x="2138" y="90"/>
                  </a:lnTo>
                  <a:lnTo>
                    <a:pt x="2140" y="88"/>
                  </a:lnTo>
                  <a:lnTo>
                    <a:pt x="2142" y="106"/>
                  </a:lnTo>
                  <a:lnTo>
                    <a:pt x="2144" y="133"/>
                  </a:lnTo>
                  <a:lnTo>
                    <a:pt x="2145" y="145"/>
                  </a:lnTo>
                  <a:lnTo>
                    <a:pt x="2147" y="111"/>
                  </a:lnTo>
                  <a:lnTo>
                    <a:pt x="2149" y="120"/>
                  </a:lnTo>
                  <a:lnTo>
                    <a:pt x="2151" y="177"/>
                  </a:lnTo>
                  <a:lnTo>
                    <a:pt x="2153" y="188"/>
                  </a:lnTo>
                  <a:lnTo>
                    <a:pt x="2155" y="169"/>
                  </a:lnTo>
                  <a:lnTo>
                    <a:pt x="2156" y="188"/>
                  </a:lnTo>
                  <a:lnTo>
                    <a:pt x="2158" y="178"/>
                  </a:lnTo>
                  <a:lnTo>
                    <a:pt x="2160" y="185"/>
                  </a:lnTo>
                  <a:lnTo>
                    <a:pt x="2162" y="204"/>
                  </a:lnTo>
                  <a:lnTo>
                    <a:pt x="2164" y="223"/>
                  </a:lnTo>
                  <a:lnTo>
                    <a:pt x="2166" y="229"/>
                  </a:lnTo>
                  <a:lnTo>
                    <a:pt x="2167" y="255"/>
                  </a:lnTo>
                  <a:lnTo>
                    <a:pt x="2169" y="273"/>
                  </a:lnTo>
                  <a:lnTo>
                    <a:pt x="2171" y="291"/>
                  </a:lnTo>
                  <a:lnTo>
                    <a:pt x="2173" y="304"/>
                  </a:lnTo>
                  <a:lnTo>
                    <a:pt x="2174" y="310"/>
                  </a:lnTo>
                  <a:lnTo>
                    <a:pt x="2176" y="325"/>
                  </a:lnTo>
                  <a:lnTo>
                    <a:pt x="2178" y="315"/>
                  </a:lnTo>
                  <a:lnTo>
                    <a:pt x="2180" y="318"/>
                  </a:lnTo>
                  <a:lnTo>
                    <a:pt x="2182" y="346"/>
                  </a:lnTo>
                  <a:lnTo>
                    <a:pt x="2183" y="343"/>
                  </a:lnTo>
                  <a:lnTo>
                    <a:pt x="2185" y="351"/>
                  </a:lnTo>
                  <a:lnTo>
                    <a:pt x="2187" y="362"/>
                  </a:lnTo>
                  <a:lnTo>
                    <a:pt x="2189" y="367"/>
                  </a:lnTo>
                  <a:lnTo>
                    <a:pt x="2191" y="369"/>
                  </a:lnTo>
                  <a:lnTo>
                    <a:pt x="2193" y="366"/>
                  </a:lnTo>
                  <a:lnTo>
                    <a:pt x="2194" y="340"/>
                  </a:lnTo>
                  <a:lnTo>
                    <a:pt x="2196" y="340"/>
                  </a:lnTo>
                  <a:lnTo>
                    <a:pt x="2198" y="349"/>
                  </a:lnTo>
                  <a:lnTo>
                    <a:pt x="2200" y="341"/>
                  </a:lnTo>
                  <a:lnTo>
                    <a:pt x="2201" y="349"/>
                  </a:lnTo>
                  <a:lnTo>
                    <a:pt x="2203" y="352"/>
                  </a:lnTo>
                  <a:lnTo>
                    <a:pt x="2205" y="353"/>
                  </a:lnTo>
                  <a:lnTo>
                    <a:pt x="2207" y="351"/>
                  </a:lnTo>
                  <a:lnTo>
                    <a:pt x="2209" y="353"/>
                  </a:lnTo>
                  <a:lnTo>
                    <a:pt x="2211" y="343"/>
                  </a:lnTo>
                  <a:lnTo>
                    <a:pt x="2212" y="349"/>
                  </a:lnTo>
                  <a:lnTo>
                    <a:pt x="2214" y="348"/>
                  </a:lnTo>
                  <a:lnTo>
                    <a:pt x="2216" y="355"/>
                  </a:lnTo>
                  <a:lnTo>
                    <a:pt x="2218" y="350"/>
                  </a:lnTo>
                  <a:lnTo>
                    <a:pt x="2219" y="354"/>
                  </a:lnTo>
                  <a:lnTo>
                    <a:pt x="2221" y="352"/>
                  </a:lnTo>
                  <a:lnTo>
                    <a:pt x="2223" y="350"/>
                  </a:lnTo>
                  <a:lnTo>
                    <a:pt x="2225" y="353"/>
                  </a:lnTo>
                  <a:lnTo>
                    <a:pt x="2227" y="360"/>
                  </a:lnTo>
                  <a:lnTo>
                    <a:pt x="2229" y="354"/>
                  </a:lnTo>
                  <a:lnTo>
                    <a:pt x="2230" y="349"/>
                  </a:lnTo>
                  <a:lnTo>
                    <a:pt x="2232" y="353"/>
                  </a:lnTo>
                  <a:lnTo>
                    <a:pt x="2234" y="357"/>
                  </a:lnTo>
                  <a:lnTo>
                    <a:pt x="2236" y="357"/>
                  </a:lnTo>
                  <a:lnTo>
                    <a:pt x="2238" y="359"/>
                  </a:lnTo>
                  <a:lnTo>
                    <a:pt x="2239" y="363"/>
                  </a:lnTo>
                  <a:lnTo>
                    <a:pt x="2241" y="369"/>
                  </a:lnTo>
                  <a:lnTo>
                    <a:pt x="2243" y="362"/>
                  </a:lnTo>
                  <a:lnTo>
                    <a:pt x="2245" y="366"/>
                  </a:lnTo>
                  <a:lnTo>
                    <a:pt x="2247" y="360"/>
                  </a:lnTo>
                  <a:lnTo>
                    <a:pt x="2248" y="366"/>
                  </a:lnTo>
                  <a:lnTo>
                    <a:pt x="2250" y="364"/>
                  </a:lnTo>
                  <a:lnTo>
                    <a:pt x="2252" y="360"/>
                  </a:lnTo>
                  <a:lnTo>
                    <a:pt x="2254" y="364"/>
                  </a:lnTo>
                  <a:lnTo>
                    <a:pt x="2256" y="360"/>
                  </a:lnTo>
                  <a:lnTo>
                    <a:pt x="2257" y="358"/>
                  </a:lnTo>
                  <a:lnTo>
                    <a:pt x="2259" y="368"/>
                  </a:lnTo>
                  <a:lnTo>
                    <a:pt x="2261" y="353"/>
                  </a:lnTo>
                  <a:lnTo>
                    <a:pt x="2263" y="335"/>
                  </a:lnTo>
                  <a:lnTo>
                    <a:pt x="2264" y="334"/>
                  </a:lnTo>
                  <a:lnTo>
                    <a:pt x="2267" y="311"/>
                  </a:lnTo>
                  <a:lnTo>
                    <a:pt x="2268" y="304"/>
                  </a:lnTo>
                  <a:lnTo>
                    <a:pt x="2270" y="255"/>
                  </a:lnTo>
                  <a:lnTo>
                    <a:pt x="2272" y="229"/>
                  </a:lnTo>
                  <a:lnTo>
                    <a:pt x="2274" y="190"/>
                  </a:lnTo>
                  <a:lnTo>
                    <a:pt x="2275" y="123"/>
                  </a:lnTo>
                  <a:lnTo>
                    <a:pt x="2277" y="111"/>
                  </a:lnTo>
                  <a:lnTo>
                    <a:pt x="2279" y="116"/>
                  </a:lnTo>
                  <a:lnTo>
                    <a:pt x="2281" y="100"/>
                  </a:lnTo>
                  <a:lnTo>
                    <a:pt x="2283" y="68"/>
                  </a:lnTo>
                  <a:lnTo>
                    <a:pt x="2285" y="83"/>
                  </a:lnTo>
                  <a:lnTo>
                    <a:pt x="2286" y="101"/>
                  </a:lnTo>
                  <a:lnTo>
                    <a:pt x="2288" y="96"/>
                  </a:lnTo>
                  <a:lnTo>
                    <a:pt x="2290" y="47"/>
                  </a:lnTo>
                  <a:lnTo>
                    <a:pt x="2292" y="64"/>
                  </a:lnTo>
                  <a:lnTo>
                    <a:pt x="2293" y="69"/>
                  </a:lnTo>
                  <a:lnTo>
                    <a:pt x="2295" y="65"/>
                  </a:lnTo>
                  <a:lnTo>
                    <a:pt x="2297" y="73"/>
                  </a:lnTo>
                  <a:lnTo>
                    <a:pt x="2299" y="95"/>
                  </a:lnTo>
                  <a:lnTo>
                    <a:pt x="2301" y="103"/>
                  </a:lnTo>
                  <a:lnTo>
                    <a:pt x="2302" y="120"/>
                  </a:lnTo>
                  <a:lnTo>
                    <a:pt x="2304" y="118"/>
                  </a:lnTo>
                  <a:lnTo>
                    <a:pt x="2306" y="133"/>
                  </a:lnTo>
                  <a:lnTo>
                    <a:pt x="2308" y="127"/>
                  </a:lnTo>
                  <a:lnTo>
                    <a:pt x="2310" y="125"/>
                  </a:lnTo>
                  <a:lnTo>
                    <a:pt x="2312" y="112"/>
                  </a:lnTo>
                  <a:lnTo>
                    <a:pt x="2313" y="71"/>
                  </a:lnTo>
                  <a:lnTo>
                    <a:pt x="2315" y="75"/>
                  </a:lnTo>
                  <a:lnTo>
                    <a:pt x="2317" y="84"/>
                  </a:lnTo>
                  <a:lnTo>
                    <a:pt x="2319" y="81"/>
                  </a:lnTo>
                  <a:lnTo>
                    <a:pt x="2320" y="84"/>
                  </a:lnTo>
                  <a:lnTo>
                    <a:pt x="2322" y="92"/>
                  </a:lnTo>
                  <a:lnTo>
                    <a:pt x="2324" y="106"/>
                  </a:lnTo>
                  <a:lnTo>
                    <a:pt x="2326" y="111"/>
                  </a:lnTo>
                  <a:lnTo>
                    <a:pt x="2328" y="115"/>
                  </a:lnTo>
                  <a:lnTo>
                    <a:pt x="2330" y="137"/>
                  </a:lnTo>
                  <a:lnTo>
                    <a:pt x="2331" y="143"/>
                  </a:lnTo>
                  <a:lnTo>
                    <a:pt x="2333" y="171"/>
                  </a:lnTo>
                  <a:lnTo>
                    <a:pt x="2335" y="181"/>
                  </a:lnTo>
                  <a:lnTo>
                    <a:pt x="2337" y="232"/>
                  </a:lnTo>
                  <a:lnTo>
                    <a:pt x="2339" y="271"/>
                  </a:lnTo>
                  <a:lnTo>
                    <a:pt x="2341" y="296"/>
                  </a:lnTo>
                  <a:lnTo>
                    <a:pt x="2342" y="329"/>
                  </a:lnTo>
                  <a:lnTo>
                    <a:pt x="2344" y="319"/>
                  </a:lnTo>
                  <a:lnTo>
                    <a:pt x="2346" y="316"/>
                  </a:lnTo>
                  <a:lnTo>
                    <a:pt x="2348" y="323"/>
                  </a:lnTo>
                  <a:lnTo>
                    <a:pt x="2349" y="342"/>
                  </a:lnTo>
                  <a:lnTo>
                    <a:pt x="2351" y="381"/>
                  </a:lnTo>
                  <a:lnTo>
                    <a:pt x="2353" y="341"/>
                  </a:lnTo>
                  <a:lnTo>
                    <a:pt x="2355" y="333"/>
                  </a:lnTo>
                  <a:lnTo>
                    <a:pt x="2357" y="334"/>
                  </a:lnTo>
                  <a:lnTo>
                    <a:pt x="2358" y="342"/>
                  </a:lnTo>
                  <a:lnTo>
                    <a:pt x="2360" y="340"/>
                  </a:lnTo>
                  <a:lnTo>
                    <a:pt x="2362" y="344"/>
                  </a:lnTo>
                  <a:lnTo>
                    <a:pt x="2364" y="344"/>
                  </a:lnTo>
                  <a:lnTo>
                    <a:pt x="2366" y="344"/>
                  </a:lnTo>
                  <a:lnTo>
                    <a:pt x="2368" y="352"/>
                  </a:lnTo>
                  <a:lnTo>
                    <a:pt x="2369" y="356"/>
                  </a:lnTo>
                  <a:lnTo>
                    <a:pt x="2371" y="358"/>
                  </a:lnTo>
                  <a:lnTo>
                    <a:pt x="2373" y="351"/>
                  </a:lnTo>
                  <a:lnTo>
                    <a:pt x="2375" y="349"/>
                  </a:lnTo>
                  <a:lnTo>
                    <a:pt x="2376" y="344"/>
                  </a:lnTo>
                  <a:lnTo>
                    <a:pt x="2378" y="346"/>
                  </a:lnTo>
                  <a:lnTo>
                    <a:pt x="2380" y="349"/>
                  </a:lnTo>
                  <a:lnTo>
                    <a:pt x="2382" y="356"/>
                  </a:lnTo>
                  <a:lnTo>
                    <a:pt x="2384" y="354"/>
                  </a:lnTo>
                  <a:lnTo>
                    <a:pt x="2386" y="352"/>
                  </a:lnTo>
                  <a:lnTo>
                    <a:pt x="2387" y="352"/>
                  </a:lnTo>
                  <a:lnTo>
                    <a:pt x="2389" y="340"/>
                  </a:lnTo>
                  <a:lnTo>
                    <a:pt x="2391" y="331"/>
                  </a:lnTo>
                  <a:lnTo>
                    <a:pt x="2393" y="344"/>
                  </a:lnTo>
                  <a:lnTo>
                    <a:pt x="2394" y="351"/>
                  </a:lnTo>
                  <a:lnTo>
                    <a:pt x="2397" y="361"/>
                  </a:lnTo>
                  <a:lnTo>
                    <a:pt x="2398" y="351"/>
                  </a:lnTo>
                  <a:lnTo>
                    <a:pt x="2400" y="344"/>
                  </a:lnTo>
                  <a:lnTo>
                    <a:pt x="2402" y="365"/>
                  </a:lnTo>
                  <a:lnTo>
                    <a:pt x="2404" y="379"/>
                  </a:lnTo>
                  <a:lnTo>
                    <a:pt x="2405" y="384"/>
                  </a:lnTo>
                  <a:lnTo>
                    <a:pt x="2407" y="391"/>
                  </a:lnTo>
                  <a:lnTo>
                    <a:pt x="2409" y="371"/>
                  </a:lnTo>
                  <a:lnTo>
                    <a:pt x="2411" y="372"/>
                  </a:lnTo>
                  <a:lnTo>
                    <a:pt x="2413" y="356"/>
                  </a:lnTo>
                  <a:lnTo>
                    <a:pt x="2414" y="382"/>
                  </a:lnTo>
                  <a:lnTo>
                    <a:pt x="2416" y="364"/>
                  </a:lnTo>
                  <a:lnTo>
                    <a:pt x="2418" y="369"/>
                  </a:lnTo>
                  <a:lnTo>
                    <a:pt x="2420" y="340"/>
                  </a:lnTo>
                  <a:lnTo>
                    <a:pt x="2422" y="323"/>
                  </a:lnTo>
                  <a:lnTo>
                    <a:pt x="2423" y="314"/>
                  </a:lnTo>
                  <a:lnTo>
                    <a:pt x="2425" y="318"/>
                  </a:lnTo>
                  <a:lnTo>
                    <a:pt x="2427" y="333"/>
                  </a:lnTo>
                  <a:lnTo>
                    <a:pt x="2429" y="352"/>
                  </a:lnTo>
                  <a:lnTo>
                    <a:pt x="2431" y="356"/>
                  </a:lnTo>
                  <a:lnTo>
                    <a:pt x="2432" y="350"/>
                  </a:lnTo>
                  <a:lnTo>
                    <a:pt x="2434" y="329"/>
                  </a:lnTo>
                  <a:lnTo>
                    <a:pt x="2436" y="314"/>
                  </a:lnTo>
                  <a:lnTo>
                    <a:pt x="2438" y="307"/>
                  </a:lnTo>
                  <a:lnTo>
                    <a:pt x="2440" y="301"/>
                  </a:lnTo>
                  <a:lnTo>
                    <a:pt x="2442" y="268"/>
                  </a:lnTo>
                  <a:lnTo>
                    <a:pt x="2443" y="254"/>
                  </a:lnTo>
                  <a:lnTo>
                    <a:pt x="2445" y="222"/>
                  </a:lnTo>
                  <a:lnTo>
                    <a:pt x="2447" y="193"/>
                  </a:lnTo>
                  <a:lnTo>
                    <a:pt x="2449" y="138"/>
                  </a:lnTo>
                  <a:lnTo>
                    <a:pt x="2450" y="155"/>
                  </a:lnTo>
                  <a:lnTo>
                    <a:pt x="2452" y="115"/>
                  </a:lnTo>
                  <a:lnTo>
                    <a:pt x="2454" y="110"/>
                  </a:lnTo>
                  <a:lnTo>
                    <a:pt x="2456" y="103"/>
                  </a:lnTo>
                  <a:lnTo>
                    <a:pt x="2458" y="114"/>
                  </a:lnTo>
                  <a:lnTo>
                    <a:pt x="2460" y="122"/>
                  </a:lnTo>
                  <a:lnTo>
                    <a:pt x="2461" y="121"/>
                  </a:lnTo>
                  <a:lnTo>
                    <a:pt x="2463" y="113"/>
                  </a:lnTo>
                  <a:lnTo>
                    <a:pt x="2465" y="109"/>
                  </a:lnTo>
                  <a:lnTo>
                    <a:pt x="2467" y="106"/>
                  </a:lnTo>
                  <a:lnTo>
                    <a:pt x="2469" y="74"/>
                  </a:lnTo>
                  <a:lnTo>
                    <a:pt x="2470" y="81"/>
                  </a:lnTo>
                  <a:lnTo>
                    <a:pt x="2472" y="92"/>
                  </a:lnTo>
                  <a:lnTo>
                    <a:pt x="2474" y="117"/>
                  </a:lnTo>
                  <a:lnTo>
                    <a:pt x="2476" y="115"/>
                  </a:lnTo>
                  <a:lnTo>
                    <a:pt x="2478" y="115"/>
                  </a:lnTo>
                  <a:lnTo>
                    <a:pt x="2479" y="102"/>
                  </a:lnTo>
                  <a:lnTo>
                    <a:pt x="2481" y="107"/>
                  </a:lnTo>
                  <a:lnTo>
                    <a:pt x="2483" y="105"/>
                  </a:lnTo>
                  <a:lnTo>
                    <a:pt x="2485" y="115"/>
                  </a:lnTo>
                  <a:lnTo>
                    <a:pt x="2487" y="117"/>
                  </a:lnTo>
                  <a:lnTo>
                    <a:pt x="2488" y="99"/>
                  </a:lnTo>
                  <a:lnTo>
                    <a:pt x="2490" y="95"/>
                  </a:lnTo>
                  <a:lnTo>
                    <a:pt x="2492" y="110"/>
                  </a:lnTo>
                  <a:lnTo>
                    <a:pt x="2494" y="108"/>
                  </a:lnTo>
                  <a:lnTo>
                    <a:pt x="2495" y="107"/>
                  </a:lnTo>
                  <a:lnTo>
                    <a:pt x="2498" y="108"/>
                  </a:lnTo>
                  <a:lnTo>
                    <a:pt x="2499" y="126"/>
                  </a:lnTo>
                  <a:lnTo>
                    <a:pt x="2501" y="152"/>
                  </a:lnTo>
                  <a:lnTo>
                    <a:pt x="2503" y="171"/>
                  </a:lnTo>
                  <a:lnTo>
                    <a:pt x="2505" y="177"/>
                  </a:lnTo>
                  <a:lnTo>
                    <a:pt x="2506" y="189"/>
                  </a:lnTo>
                  <a:lnTo>
                    <a:pt x="2508" y="219"/>
                  </a:lnTo>
                  <a:lnTo>
                    <a:pt x="2510" y="252"/>
                  </a:lnTo>
                  <a:lnTo>
                    <a:pt x="2512" y="284"/>
                  </a:lnTo>
                  <a:lnTo>
                    <a:pt x="2514" y="293"/>
                  </a:lnTo>
                  <a:lnTo>
                    <a:pt x="2516" y="297"/>
                  </a:lnTo>
                  <a:lnTo>
                    <a:pt x="2517" y="323"/>
                  </a:lnTo>
                  <a:lnTo>
                    <a:pt x="2519" y="324"/>
                  </a:lnTo>
                  <a:lnTo>
                    <a:pt x="2521" y="338"/>
                  </a:lnTo>
                  <a:lnTo>
                    <a:pt x="2523" y="345"/>
                  </a:lnTo>
                  <a:lnTo>
                    <a:pt x="2524" y="342"/>
                  </a:lnTo>
                  <a:lnTo>
                    <a:pt x="2526" y="342"/>
                  </a:lnTo>
                  <a:lnTo>
                    <a:pt x="2528" y="346"/>
                  </a:lnTo>
                  <a:lnTo>
                    <a:pt x="2530" y="350"/>
                  </a:lnTo>
                  <a:lnTo>
                    <a:pt x="2532" y="352"/>
                  </a:lnTo>
                  <a:lnTo>
                    <a:pt x="2533" y="366"/>
                  </a:lnTo>
                  <a:lnTo>
                    <a:pt x="2535" y="365"/>
                  </a:lnTo>
                  <a:lnTo>
                    <a:pt x="2537" y="367"/>
                  </a:lnTo>
                  <a:lnTo>
                    <a:pt x="2539" y="368"/>
                  </a:lnTo>
                  <a:lnTo>
                    <a:pt x="2541" y="367"/>
                  </a:lnTo>
                  <a:lnTo>
                    <a:pt x="2543" y="362"/>
                  </a:lnTo>
                  <a:lnTo>
                    <a:pt x="2544" y="364"/>
                  </a:lnTo>
                  <a:lnTo>
                    <a:pt x="2546" y="363"/>
                  </a:lnTo>
                  <a:lnTo>
                    <a:pt x="2548" y="364"/>
                  </a:lnTo>
                  <a:lnTo>
                    <a:pt x="2550" y="365"/>
                  </a:lnTo>
                  <a:lnTo>
                    <a:pt x="2551" y="364"/>
                  </a:lnTo>
                  <a:lnTo>
                    <a:pt x="2553" y="360"/>
                  </a:lnTo>
                  <a:lnTo>
                    <a:pt x="2555" y="359"/>
                  </a:lnTo>
                  <a:lnTo>
                    <a:pt x="2557" y="355"/>
                  </a:lnTo>
                  <a:lnTo>
                    <a:pt x="2559" y="349"/>
                  </a:lnTo>
                  <a:lnTo>
                    <a:pt x="2561" y="350"/>
                  </a:lnTo>
                  <a:lnTo>
                    <a:pt x="2562" y="351"/>
                  </a:lnTo>
                  <a:lnTo>
                    <a:pt x="2564" y="351"/>
                  </a:lnTo>
                  <a:lnTo>
                    <a:pt x="2566" y="357"/>
                  </a:lnTo>
                  <a:lnTo>
                    <a:pt x="2568" y="350"/>
                  </a:lnTo>
                  <a:lnTo>
                    <a:pt x="2569" y="354"/>
                  </a:lnTo>
                  <a:lnTo>
                    <a:pt x="2572" y="352"/>
                  </a:lnTo>
                  <a:lnTo>
                    <a:pt x="2573" y="356"/>
                  </a:lnTo>
                  <a:lnTo>
                    <a:pt x="2575" y="356"/>
                  </a:lnTo>
                  <a:lnTo>
                    <a:pt x="2577" y="359"/>
                  </a:lnTo>
                  <a:lnTo>
                    <a:pt x="2579" y="359"/>
                  </a:lnTo>
                  <a:lnTo>
                    <a:pt x="2580" y="366"/>
                  </a:lnTo>
                  <a:lnTo>
                    <a:pt x="2582" y="366"/>
                  </a:lnTo>
                  <a:lnTo>
                    <a:pt x="2584" y="370"/>
                  </a:lnTo>
                  <a:lnTo>
                    <a:pt x="2586" y="373"/>
                  </a:lnTo>
                  <a:lnTo>
                    <a:pt x="2588" y="374"/>
                  </a:lnTo>
                  <a:lnTo>
                    <a:pt x="2589" y="379"/>
                  </a:lnTo>
                  <a:lnTo>
                    <a:pt x="2591" y="381"/>
                  </a:lnTo>
                  <a:lnTo>
                    <a:pt x="2593" y="377"/>
                  </a:lnTo>
                  <a:lnTo>
                    <a:pt x="2595" y="380"/>
                  </a:lnTo>
                  <a:lnTo>
                    <a:pt x="2597" y="381"/>
                  </a:lnTo>
                  <a:lnTo>
                    <a:pt x="2598" y="384"/>
                  </a:lnTo>
                  <a:lnTo>
                    <a:pt x="2600" y="381"/>
                  </a:lnTo>
                  <a:lnTo>
                    <a:pt x="2602" y="369"/>
                  </a:lnTo>
                  <a:lnTo>
                    <a:pt x="2604" y="361"/>
                  </a:lnTo>
                  <a:lnTo>
                    <a:pt x="2606" y="352"/>
                  </a:lnTo>
                  <a:lnTo>
                    <a:pt x="2607" y="338"/>
                  </a:lnTo>
                  <a:lnTo>
                    <a:pt x="2609" y="325"/>
                  </a:lnTo>
                  <a:lnTo>
                    <a:pt x="2611" y="307"/>
                  </a:lnTo>
                  <a:lnTo>
                    <a:pt x="2613" y="292"/>
                  </a:lnTo>
                  <a:lnTo>
                    <a:pt x="2615" y="274"/>
                  </a:lnTo>
                  <a:lnTo>
                    <a:pt x="2617" y="259"/>
                  </a:lnTo>
                  <a:lnTo>
                    <a:pt x="2618" y="238"/>
                  </a:lnTo>
                  <a:lnTo>
                    <a:pt x="2620" y="189"/>
                  </a:lnTo>
                  <a:lnTo>
                    <a:pt x="2622" y="143"/>
                  </a:lnTo>
                  <a:lnTo>
                    <a:pt x="2624" y="139"/>
                  </a:lnTo>
                  <a:lnTo>
                    <a:pt x="2625" y="131"/>
                  </a:lnTo>
                  <a:lnTo>
                    <a:pt x="2627" y="103"/>
                  </a:lnTo>
                  <a:lnTo>
                    <a:pt x="2629" y="80"/>
                  </a:lnTo>
                  <a:lnTo>
                    <a:pt x="2631" y="91"/>
                  </a:lnTo>
                  <a:lnTo>
                    <a:pt x="2633" y="102"/>
                  </a:lnTo>
                  <a:lnTo>
                    <a:pt x="2635" y="93"/>
                  </a:lnTo>
                  <a:lnTo>
                    <a:pt x="2636" y="93"/>
                  </a:lnTo>
                  <a:lnTo>
                    <a:pt x="2638" y="86"/>
                  </a:lnTo>
                  <a:lnTo>
                    <a:pt x="2640" y="101"/>
                  </a:lnTo>
                  <a:lnTo>
                    <a:pt x="2642" y="92"/>
                  </a:lnTo>
                  <a:lnTo>
                    <a:pt x="2644" y="86"/>
                  </a:lnTo>
                  <a:lnTo>
                    <a:pt x="2645" y="113"/>
                  </a:lnTo>
                  <a:lnTo>
                    <a:pt x="2647" y="125"/>
                  </a:lnTo>
                  <a:lnTo>
                    <a:pt x="2649" y="140"/>
                  </a:lnTo>
                  <a:lnTo>
                    <a:pt x="2651" y="147"/>
                  </a:lnTo>
                  <a:lnTo>
                    <a:pt x="2653" y="130"/>
                  </a:lnTo>
                  <a:lnTo>
                    <a:pt x="2654" y="128"/>
                  </a:lnTo>
                  <a:lnTo>
                    <a:pt x="2656" y="131"/>
                  </a:lnTo>
                  <a:lnTo>
                    <a:pt x="2658" y="122"/>
                  </a:lnTo>
                  <a:lnTo>
                    <a:pt x="2660" y="120"/>
                  </a:lnTo>
                  <a:lnTo>
                    <a:pt x="2662" y="115"/>
                  </a:lnTo>
                  <a:lnTo>
                    <a:pt x="2663" y="141"/>
                  </a:lnTo>
                  <a:lnTo>
                    <a:pt x="2665" y="137"/>
                  </a:lnTo>
                  <a:lnTo>
                    <a:pt x="2667" y="134"/>
                  </a:lnTo>
                  <a:lnTo>
                    <a:pt x="2669" y="125"/>
                  </a:lnTo>
                  <a:lnTo>
                    <a:pt x="2670" y="146"/>
                  </a:lnTo>
                  <a:lnTo>
                    <a:pt x="2673" y="162"/>
                  </a:lnTo>
                  <a:lnTo>
                    <a:pt x="2674" y="190"/>
                  </a:lnTo>
                  <a:lnTo>
                    <a:pt x="2676" y="199"/>
                  </a:lnTo>
                  <a:lnTo>
                    <a:pt x="2678" y="197"/>
                  </a:lnTo>
                  <a:lnTo>
                    <a:pt x="2680" y="207"/>
                  </a:lnTo>
                  <a:lnTo>
                    <a:pt x="2681" y="233"/>
                  </a:lnTo>
                  <a:lnTo>
                    <a:pt x="2683" y="272"/>
                  </a:lnTo>
                  <a:lnTo>
                    <a:pt x="2685" y="306"/>
                  </a:lnTo>
                  <a:lnTo>
                    <a:pt x="2687" y="314"/>
                  </a:lnTo>
                  <a:lnTo>
                    <a:pt x="2689" y="324"/>
                  </a:lnTo>
                  <a:lnTo>
                    <a:pt x="2691" y="336"/>
                  </a:lnTo>
                  <a:lnTo>
                    <a:pt x="2692" y="346"/>
                  </a:lnTo>
                  <a:lnTo>
                    <a:pt x="2694" y="361"/>
                  </a:lnTo>
                  <a:lnTo>
                    <a:pt x="2696" y="361"/>
                  </a:lnTo>
                  <a:lnTo>
                    <a:pt x="2698" y="369"/>
                  </a:lnTo>
                  <a:lnTo>
                    <a:pt x="2699" y="365"/>
                  </a:lnTo>
                  <a:lnTo>
                    <a:pt x="2701" y="367"/>
                  </a:lnTo>
                  <a:lnTo>
                    <a:pt x="2703" y="360"/>
                  </a:lnTo>
                  <a:lnTo>
                    <a:pt x="2705" y="366"/>
                  </a:lnTo>
                  <a:lnTo>
                    <a:pt x="2707" y="367"/>
                  </a:lnTo>
                  <a:lnTo>
                    <a:pt x="2709" y="369"/>
                  </a:lnTo>
                  <a:lnTo>
                    <a:pt x="2710" y="364"/>
                  </a:lnTo>
                  <a:lnTo>
                    <a:pt x="2712" y="365"/>
                  </a:lnTo>
                  <a:lnTo>
                    <a:pt x="2714" y="360"/>
                  </a:lnTo>
                  <a:lnTo>
                    <a:pt x="2716" y="365"/>
                  </a:lnTo>
                  <a:lnTo>
                    <a:pt x="2718" y="361"/>
                  </a:lnTo>
                  <a:lnTo>
                    <a:pt x="2719" y="357"/>
                  </a:lnTo>
                  <a:lnTo>
                    <a:pt x="2721" y="366"/>
                  </a:lnTo>
                  <a:lnTo>
                    <a:pt x="2723" y="372"/>
                  </a:lnTo>
                  <a:lnTo>
                    <a:pt x="2725" y="364"/>
                  </a:lnTo>
                  <a:lnTo>
                    <a:pt x="2726" y="365"/>
                  </a:lnTo>
                  <a:lnTo>
                    <a:pt x="2728" y="377"/>
                  </a:lnTo>
                  <a:lnTo>
                    <a:pt x="2730" y="394"/>
                  </a:lnTo>
                  <a:lnTo>
                    <a:pt x="2732" y="389"/>
                  </a:lnTo>
                  <a:lnTo>
                    <a:pt x="2734" y="386"/>
                  </a:lnTo>
                  <a:lnTo>
                    <a:pt x="2736" y="387"/>
                  </a:lnTo>
                  <a:lnTo>
                    <a:pt x="2737" y="374"/>
                  </a:lnTo>
                  <a:lnTo>
                    <a:pt x="2739" y="382"/>
                  </a:lnTo>
                  <a:lnTo>
                    <a:pt x="2741" y="394"/>
                  </a:lnTo>
                  <a:lnTo>
                    <a:pt x="2743" y="403"/>
                  </a:lnTo>
                  <a:lnTo>
                    <a:pt x="2744" y="390"/>
                  </a:lnTo>
                  <a:lnTo>
                    <a:pt x="2747" y="397"/>
                  </a:lnTo>
                  <a:lnTo>
                    <a:pt x="2748" y="399"/>
                  </a:lnTo>
                  <a:lnTo>
                    <a:pt x="2750" y="384"/>
                  </a:lnTo>
                  <a:lnTo>
                    <a:pt x="2752" y="378"/>
                  </a:lnTo>
                  <a:lnTo>
                    <a:pt x="2754" y="364"/>
                  </a:lnTo>
                  <a:lnTo>
                    <a:pt x="2755" y="384"/>
                  </a:lnTo>
                  <a:lnTo>
                    <a:pt x="2757" y="373"/>
                  </a:lnTo>
                  <a:lnTo>
                    <a:pt x="2759" y="390"/>
                  </a:lnTo>
                  <a:lnTo>
                    <a:pt x="2761" y="399"/>
                  </a:lnTo>
                  <a:lnTo>
                    <a:pt x="2763" y="400"/>
                  </a:lnTo>
                  <a:lnTo>
                    <a:pt x="2764" y="389"/>
                  </a:lnTo>
                  <a:lnTo>
                    <a:pt x="2766" y="396"/>
                  </a:lnTo>
                  <a:lnTo>
                    <a:pt x="2768" y="399"/>
                  </a:lnTo>
                  <a:lnTo>
                    <a:pt x="2770" y="401"/>
                  </a:lnTo>
                  <a:lnTo>
                    <a:pt x="2772" y="388"/>
                  </a:lnTo>
                  <a:lnTo>
                    <a:pt x="2773" y="381"/>
                  </a:lnTo>
                  <a:lnTo>
                    <a:pt x="2775" y="381"/>
                  </a:lnTo>
                  <a:lnTo>
                    <a:pt x="2777" y="375"/>
                  </a:lnTo>
                  <a:lnTo>
                    <a:pt x="2779" y="372"/>
                  </a:lnTo>
                  <a:lnTo>
                    <a:pt x="2781" y="386"/>
                  </a:lnTo>
                  <a:lnTo>
                    <a:pt x="2782" y="384"/>
                  </a:lnTo>
                  <a:lnTo>
                    <a:pt x="2784" y="388"/>
                  </a:lnTo>
                  <a:lnTo>
                    <a:pt x="2786" y="377"/>
                  </a:lnTo>
                  <a:lnTo>
                    <a:pt x="2788" y="383"/>
                  </a:lnTo>
                  <a:lnTo>
                    <a:pt x="2790" y="386"/>
                  </a:lnTo>
                  <a:lnTo>
                    <a:pt x="2792" y="380"/>
                  </a:lnTo>
                  <a:lnTo>
                    <a:pt x="2793" y="383"/>
                  </a:lnTo>
                  <a:lnTo>
                    <a:pt x="2795" y="382"/>
                  </a:lnTo>
                  <a:lnTo>
                    <a:pt x="2797" y="381"/>
                  </a:lnTo>
                  <a:lnTo>
                    <a:pt x="2799" y="379"/>
                  </a:lnTo>
                  <a:lnTo>
                    <a:pt x="2800" y="377"/>
                  </a:lnTo>
                  <a:lnTo>
                    <a:pt x="2802" y="381"/>
                  </a:lnTo>
                  <a:lnTo>
                    <a:pt x="2804" y="379"/>
                  </a:lnTo>
                  <a:lnTo>
                    <a:pt x="2806" y="379"/>
                  </a:lnTo>
                  <a:lnTo>
                    <a:pt x="2808" y="384"/>
                  </a:lnTo>
                  <a:lnTo>
                    <a:pt x="2810" y="378"/>
                  </a:lnTo>
                  <a:lnTo>
                    <a:pt x="2811" y="385"/>
                  </a:lnTo>
                  <a:lnTo>
                    <a:pt x="2813" y="380"/>
                  </a:lnTo>
                  <a:lnTo>
                    <a:pt x="2815" y="383"/>
                  </a:lnTo>
                  <a:lnTo>
                    <a:pt x="2817" y="379"/>
                  </a:lnTo>
                  <a:lnTo>
                    <a:pt x="2819" y="379"/>
                  </a:lnTo>
                  <a:lnTo>
                    <a:pt x="2820" y="379"/>
                  </a:lnTo>
                  <a:lnTo>
                    <a:pt x="2822" y="382"/>
                  </a:lnTo>
                  <a:lnTo>
                    <a:pt x="2824" y="383"/>
                  </a:lnTo>
                  <a:lnTo>
                    <a:pt x="2826" y="382"/>
                  </a:lnTo>
                  <a:lnTo>
                    <a:pt x="2828" y="383"/>
                  </a:lnTo>
                  <a:lnTo>
                    <a:pt x="2829" y="384"/>
                  </a:lnTo>
                  <a:lnTo>
                    <a:pt x="2831" y="385"/>
                  </a:lnTo>
                  <a:lnTo>
                    <a:pt x="2833" y="389"/>
                  </a:lnTo>
                  <a:lnTo>
                    <a:pt x="2835" y="388"/>
                  </a:lnTo>
                  <a:lnTo>
                    <a:pt x="2837" y="393"/>
                  </a:lnTo>
                  <a:lnTo>
                    <a:pt x="2838" y="395"/>
                  </a:lnTo>
                  <a:lnTo>
                    <a:pt x="2840" y="388"/>
                  </a:lnTo>
                  <a:lnTo>
                    <a:pt x="2842" y="390"/>
                  </a:lnTo>
                  <a:lnTo>
                    <a:pt x="2844" y="390"/>
                  </a:lnTo>
                  <a:lnTo>
                    <a:pt x="2845" y="389"/>
                  </a:lnTo>
                  <a:lnTo>
                    <a:pt x="2848" y="385"/>
                  </a:lnTo>
                  <a:lnTo>
                    <a:pt x="2849" y="390"/>
                  </a:lnTo>
                  <a:lnTo>
                    <a:pt x="2851" y="385"/>
                  </a:lnTo>
                  <a:lnTo>
                    <a:pt x="2853" y="387"/>
                  </a:lnTo>
                  <a:lnTo>
                    <a:pt x="2855" y="384"/>
                  </a:lnTo>
                  <a:lnTo>
                    <a:pt x="2856" y="388"/>
                  </a:lnTo>
                  <a:lnTo>
                    <a:pt x="2858" y="384"/>
                  </a:lnTo>
                  <a:lnTo>
                    <a:pt x="2860" y="389"/>
                  </a:lnTo>
                  <a:lnTo>
                    <a:pt x="2862" y="391"/>
                  </a:lnTo>
                  <a:lnTo>
                    <a:pt x="2864" y="395"/>
                  </a:lnTo>
                  <a:lnTo>
                    <a:pt x="2866" y="390"/>
                  </a:lnTo>
                  <a:lnTo>
                    <a:pt x="2867" y="390"/>
                  </a:lnTo>
                  <a:lnTo>
                    <a:pt x="2869" y="387"/>
                  </a:lnTo>
                  <a:lnTo>
                    <a:pt x="2871" y="387"/>
                  </a:lnTo>
                  <a:lnTo>
                    <a:pt x="2873" y="398"/>
                  </a:lnTo>
                  <a:lnTo>
                    <a:pt x="2874" y="391"/>
                  </a:lnTo>
                  <a:lnTo>
                    <a:pt x="2876" y="387"/>
                  </a:lnTo>
                  <a:lnTo>
                    <a:pt x="2878" y="386"/>
                  </a:lnTo>
                  <a:lnTo>
                    <a:pt x="2880" y="385"/>
                  </a:lnTo>
                  <a:lnTo>
                    <a:pt x="2882" y="385"/>
                  </a:lnTo>
                  <a:lnTo>
                    <a:pt x="2884" y="384"/>
                  </a:lnTo>
                  <a:lnTo>
                    <a:pt x="2885" y="389"/>
                  </a:lnTo>
                  <a:lnTo>
                    <a:pt x="2887" y="394"/>
                  </a:lnTo>
                  <a:lnTo>
                    <a:pt x="2889" y="401"/>
                  </a:lnTo>
                  <a:lnTo>
                    <a:pt x="2891" y="392"/>
                  </a:lnTo>
                  <a:lnTo>
                    <a:pt x="2893" y="388"/>
                  </a:lnTo>
                  <a:lnTo>
                    <a:pt x="2894" y="386"/>
                  </a:lnTo>
                  <a:lnTo>
                    <a:pt x="2896" y="391"/>
                  </a:lnTo>
                  <a:lnTo>
                    <a:pt x="2898" y="382"/>
                  </a:lnTo>
                  <a:lnTo>
                    <a:pt x="2900" y="378"/>
                  </a:lnTo>
                  <a:lnTo>
                    <a:pt x="2901" y="381"/>
                  </a:lnTo>
                  <a:lnTo>
                    <a:pt x="2903" y="381"/>
                  </a:lnTo>
                  <a:lnTo>
                    <a:pt x="2905" y="386"/>
                  </a:lnTo>
                  <a:lnTo>
                    <a:pt x="2907" y="383"/>
                  </a:lnTo>
                  <a:lnTo>
                    <a:pt x="2909" y="390"/>
                  </a:lnTo>
                  <a:lnTo>
                    <a:pt x="2911" y="388"/>
                  </a:lnTo>
                  <a:lnTo>
                    <a:pt x="2912" y="394"/>
                  </a:lnTo>
                  <a:lnTo>
                    <a:pt x="2914" y="394"/>
                  </a:lnTo>
                  <a:lnTo>
                    <a:pt x="2916" y="387"/>
                  </a:lnTo>
                  <a:lnTo>
                    <a:pt x="2918" y="389"/>
                  </a:lnTo>
                  <a:lnTo>
                    <a:pt x="2920" y="390"/>
                  </a:lnTo>
                  <a:lnTo>
                    <a:pt x="2922" y="396"/>
                  </a:lnTo>
                  <a:lnTo>
                    <a:pt x="2923" y="398"/>
                  </a:lnTo>
                  <a:lnTo>
                    <a:pt x="2925" y="400"/>
                  </a:lnTo>
                  <a:lnTo>
                    <a:pt x="2927" y="396"/>
                  </a:lnTo>
                  <a:lnTo>
                    <a:pt x="2929" y="399"/>
                  </a:lnTo>
                  <a:lnTo>
                    <a:pt x="2930" y="398"/>
                  </a:lnTo>
                  <a:lnTo>
                    <a:pt x="2932" y="398"/>
                  </a:lnTo>
                  <a:lnTo>
                    <a:pt x="2934" y="405"/>
                  </a:lnTo>
                  <a:lnTo>
                    <a:pt x="2936" y="400"/>
                  </a:lnTo>
                  <a:lnTo>
                    <a:pt x="2938" y="396"/>
                  </a:lnTo>
                  <a:lnTo>
                    <a:pt x="2940" y="404"/>
                  </a:lnTo>
                  <a:lnTo>
                    <a:pt x="2941" y="399"/>
                  </a:lnTo>
                  <a:lnTo>
                    <a:pt x="2943" y="401"/>
                  </a:lnTo>
                  <a:lnTo>
                    <a:pt x="2945" y="393"/>
                  </a:lnTo>
                  <a:lnTo>
                    <a:pt x="2947" y="396"/>
                  </a:lnTo>
                  <a:lnTo>
                    <a:pt x="2949" y="396"/>
                  </a:lnTo>
                  <a:lnTo>
                    <a:pt x="2950" y="394"/>
                  </a:lnTo>
                  <a:lnTo>
                    <a:pt x="2952" y="396"/>
                  </a:lnTo>
                  <a:lnTo>
                    <a:pt x="2954" y="398"/>
                  </a:lnTo>
                  <a:lnTo>
                    <a:pt x="2956" y="390"/>
                  </a:lnTo>
                  <a:lnTo>
                    <a:pt x="2957" y="395"/>
                  </a:lnTo>
                  <a:lnTo>
                    <a:pt x="2959" y="394"/>
                  </a:lnTo>
                  <a:lnTo>
                    <a:pt x="2961" y="384"/>
                  </a:lnTo>
                  <a:lnTo>
                    <a:pt x="2963" y="390"/>
                  </a:lnTo>
                  <a:lnTo>
                    <a:pt x="2965" y="380"/>
                  </a:lnTo>
                  <a:lnTo>
                    <a:pt x="2967" y="380"/>
                  </a:lnTo>
                  <a:lnTo>
                    <a:pt x="2968" y="382"/>
                  </a:lnTo>
                  <a:lnTo>
                    <a:pt x="2970" y="375"/>
                  </a:lnTo>
                  <a:lnTo>
                    <a:pt x="2972" y="379"/>
                  </a:lnTo>
                  <a:lnTo>
                    <a:pt x="2974" y="378"/>
                  </a:lnTo>
                  <a:lnTo>
                    <a:pt x="2975" y="380"/>
                  </a:lnTo>
                  <a:lnTo>
                    <a:pt x="2978" y="380"/>
                  </a:lnTo>
                  <a:lnTo>
                    <a:pt x="2979" y="380"/>
                  </a:lnTo>
                  <a:lnTo>
                    <a:pt x="2981" y="381"/>
                  </a:lnTo>
                  <a:lnTo>
                    <a:pt x="2983" y="377"/>
                  </a:lnTo>
                  <a:lnTo>
                    <a:pt x="2985" y="375"/>
                  </a:lnTo>
                  <a:lnTo>
                    <a:pt x="2986" y="374"/>
                  </a:lnTo>
                  <a:lnTo>
                    <a:pt x="2988" y="373"/>
                  </a:lnTo>
                  <a:lnTo>
                    <a:pt x="2990" y="386"/>
                  </a:lnTo>
                  <a:lnTo>
                    <a:pt x="2992" y="375"/>
                  </a:lnTo>
                  <a:lnTo>
                    <a:pt x="2994" y="388"/>
                  </a:lnTo>
                  <a:lnTo>
                    <a:pt x="2995" y="396"/>
                  </a:lnTo>
                  <a:lnTo>
                    <a:pt x="2997" y="390"/>
                  </a:lnTo>
                  <a:lnTo>
                    <a:pt x="2999" y="410"/>
                  </a:lnTo>
                  <a:lnTo>
                    <a:pt x="3001" y="401"/>
                  </a:lnTo>
                  <a:lnTo>
                    <a:pt x="3003" y="399"/>
                  </a:lnTo>
                  <a:lnTo>
                    <a:pt x="3004" y="404"/>
                  </a:lnTo>
                  <a:lnTo>
                    <a:pt x="3006" y="412"/>
                  </a:lnTo>
                  <a:lnTo>
                    <a:pt x="3008" y="412"/>
                  </a:lnTo>
                  <a:lnTo>
                    <a:pt x="3010" y="395"/>
                  </a:lnTo>
                  <a:lnTo>
                    <a:pt x="3012" y="396"/>
                  </a:lnTo>
                  <a:lnTo>
                    <a:pt x="3013" y="400"/>
                  </a:lnTo>
                  <a:lnTo>
                    <a:pt x="3015" y="399"/>
                  </a:lnTo>
                  <a:lnTo>
                    <a:pt x="3017" y="404"/>
                  </a:lnTo>
                  <a:lnTo>
                    <a:pt x="3019" y="399"/>
                  </a:lnTo>
                  <a:lnTo>
                    <a:pt x="3021" y="412"/>
                  </a:lnTo>
                  <a:lnTo>
                    <a:pt x="3023" y="409"/>
                  </a:lnTo>
                  <a:lnTo>
                    <a:pt x="3024" y="414"/>
                  </a:lnTo>
                  <a:lnTo>
                    <a:pt x="3026" y="421"/>
                  </a:lnTo>
                  <a:lnTo>
                    <a:pt x="3028" y="413"/>
                  </a:lnTo>
                  <a:lnTo>
                    <a:pt x="3030" y="399"/>
                  </a:lnTo>
                  <a:lnTo>
                    <a:pt x="3031" y="383"/>
                  </a:lnTo>
                  <a:lnTo>
                    <a:pt x="3033" y="397"/>
                  </a:lnTo>
                  <a:lnTo>
                    <a:pt x="3035" y="392"/>
                  </a:lnTo>
                  <a:lnTo>
                    <a:pt x="3037" y="387"/>
                  </a:lnTo>
                  <a:lnTo>
                    <a:pt x="3039" y="388"/>
                  </a:lnTo>
                  <a:lnTo>
                    <a:pt x="3041" y="384"/>
                  </a:lnTo>
                  <a:lnTo>
                    <a:pt x="3042" y="388"/>
                  </a:lnTo>
                  <a:lnTo>
                    <a:pt x="3044" y="382"/>
                  </a:lnTo>
                  <a:lnTo>
                    <a:pt x="3046" y="379"/>
                  </a:lnTo>
                  <a:lnTo>
                    <a:pt x="3048" y="390"/>
                  </a:lnTo>
                  <a:lnTo>
                    <a:pt x="3049" y="386"/>
                  </a:lnTo>
                  <a:lnTo>
                    <a:pt x="3051" y="389"/>
                  </a:lnTo>
                  <a:lnTo>
                    <a:pt x="3053" y="374"/>
                  </a:lnTo>
                  <a:lnTo>
                    <a:pt x="3055" y="379"/>
                  </a:lnTo>
                  <a:lnTo>
                    <a:pt x="3057" y="384"/>
                  </a:lnTo>
                  <a:lnTo>
                    <a:pt x="3059" y="397"/>
                  </a:lnTo>
                  <a:lnTo>
                    <a:pt x="3060" y="387"/>
                  </a:lnTo>
                  <a:lnTo>
                    <a:pt x="3062" y="395"/>
                  </a:lnTo>
                  <a:lnTo>
                    <a:pt x="3064" y="404"/>
                  </a:lnTo>
                  <a:lnTo>
                    <a:pt x="3066" y="393"/>
                  </a:lnTo>
                  <a:lnTo>
                    <a:pt x="3068" y="385"/>
                  </a:lnTo>
                  <a:lnTo>
                    <a:pt x="3069" y="386"/>
                  </a:lnTo>
                  <a:lnTo>
                    <a:pt x="3071" y="382"/>
                  </a:lnTo>
                  <a:lnTo>
                    <a:pt x="3073" y="384"/>
                  </a:lnTo>
                  <a:lnTo>
                    <a:pt x="3075" y="390"/>
                  </a:lnTo>
                  <a:lnTo>
                    <a:pt x="3076" y="385"/>
                  </a:lnTo>
                  <a:lnTo>
                    <a:pt x="3078" y="391"/>
                  </a:lnTo>
                  <a:lnTo>
                    <a:pt x="3080" y="379"/>
                  </a:lnTo>
                  <a:lnTo>
                    <a:pt x="3082" y="384"/>
                  </a:lnTo>
                  <a:lnTo>
                    <a:pt x="3084" y="389"/>
                  </a:lnTo>
                  <a:lnTo>
                    <a:pt x="3086" y="395"/>
                  </a:lnTo>
                  <a:lnTo>
                    <a:pt x="3087" y="394"/>
                  </a:lnTo>
                  <a:lnTo>
                    <a:pt x="3089" y="387"/>
                  </a:lnTo>
                  <a:lnTo>
                    <a:pt x="3091" y="382"/>
                  </a:lnTo>
                  <a:lnTo>
                    <a:pt x="3093" y="383"/>
                  </a:lnTo>
                  <a:lnTo>
                    <a:pt x="3095" y="381"/>
                  </a:lnTo>
                  <a:lnTo>
                    <a:pt x="3097" y="383"/>
                  </a:lnTo>
                  <a:lnTo>
                    <a:pt x="3098" y="386"/>
                  </a:lnTo>
                  <a:lnTo>
                    <a:pt x="3100" y="390"/>
                  </a:lnTo>
                  <a:lnTo>
                    <a:pt x="3102" y="386"/>
                  </a:lnTo>
                  <a:lnTo>
                    <a:pt x="3104" y="384"/>
                  </a:lnTo>
                  <a:lnTo>
                    <a:pt x="3105" y="387"/>
                  </a:lnTo>
                  <a:lnTo>
                    <a:pt x="3107" y="387"/>
                  </a:lnTo>
                  <a:lnTo>
                    <a:pt x="3109" y="376"/>
                  </a:lnTo>
                  <a:lnTo>
                    <a:pt x="3111" y="381"/>
                  </a:lnTo>
                  <a:lnTo>
                    <a:pt x="3113" y="380"/>
                  </a:lnTo>
                  <a:lnTo>
                    <a:pt x="3115" y="374"/>
                  </a:lnTo>
                  <a:lnTo>
                    <a:pt x="3116" y="374"/>
                  </a:lnTo>
                  <a:lnTo>
                    <a:pt x="3118" y="374"/>
                  </a:lnTo>
                  <a:lnTo>
                    <a:pt x="3120" y="371"/>
                  </a:lnTo>
                  <a:lnTo>
                    <a:pt x="3122" y="370"/>
                  </a:lnTo>
                  <a:lnTo>
                    <a:pt x="3124" y="369"/>
                  </a:lnTo>
                  <a:lnTo>
                    <a:pt x="3125" y="365"/>
                  </a:lnTo>
                  <a:lnTo>
                    <a:pt x="3127" y="350"/>
                  </a:lnTo>
                  <a:lnTo>
                    <a:pt x="3129" y="342"/>
                  </a:lnTo>
                  <a:lnTo>
                    <a:pt x="3131" y="323"/>
                  </a:lnTo>
                  <a:lnTo>
                    <a:pt x="3132" y="324"/>
                  </a:lnTo>
                  <a:lnTo>
                    <a:pt x="3134" y="301"/>
                  </a:lnTo>
                  <a:lnTo>
                    <a:pt x="3136" y="289"/>
                  </a:lnTo>
                  <a:lnTo>
                    <a:pt x="3138" y="270"/>
                  </a:lnTo>
                  <a:lnTo>
                    <a:pt x="3140" y="237"/>
                  </a:lnTo>
                  <a:lnTo>
                    <a:pt x="3142" y="173"/>
                  </a:lnTo>
                  <a:lnTo>
                    <a:pt x="3143" y="162"/>
                  </a:lnTo>
                  <a:lnTo>
                    <a:pt x="3145" y="157"/>
                  </a:lnTo>
                  <a:lnTo>
                    <a:pt x="3147" y="140"/>
                  </a:lnTo>
                  <a:lnTo>
                    <a:pt x="3149" y="96"/>
                  </a:lnTo>
                  <a:lnTo>
                    <a:pt x="3150" y="103"/>
                  </a:lnTo>
                  <a:lnTo>
                    <a:pt x="3153" y="113"/>
                  </a:lnTo>
                  <a:lnTo>
                    <a:pt x="3154" y="98"/>
                  </a:lnTo>
                  <a:lnTo>
                    <a:pt x="3156" y="87"/>
                  </a:lnTo>
                  <a:lnTo>
                    <a:pt x="3158" y="112"/>
                  </a:lnTo>
                  <a:lnTo>
                    <a:pt x="3160" y="123"/>
                  </a:lnTo>
                  <a:lnTo>
                    <a:pt x="3161" y="125"/>
                  </a:lnTo>
                  <a:lnTo>
                    <a:pt x="3163" y="129"/>
                  </a:lnTo>
                  <a:lnTo>
                    <a:pt x="3165" y="135"/>
                  </a:lnTo>
                  <a:lnTo>
                    <a:pt x="3167" y="149"/>
                  </a:lnTo>
                  <a:lnTo>
                    <a:pt x="3169" y="143"/>
                  </a:lnTo>
                  <a:lnTo>
                    <a:pt x="3171" y="141"/>
                  </a:lnTo>
                  <a:lnTo>
                    <a:pt x="3172" y="155"/>
                  </a:lnTo>
                  <a:lnTo>
                    <a:pt x="3174" y="152"/>
                  </a:lnTo>
                  <a:lnTo>
                    <a:pt x="3176" y="152"/>
                  </a:lnTo>
                  <a:lnTo>
                    <a:pt x="3178" y="154"/>
                  </a:lnTo>
                  <a:lnTo>
                    <a:pt x="3179" y="150"/>
                  </a:lnTo>
                  <a:lnTo>
                    <a:pt x="3181" y="150"/>
                  </a:lnTo>
                  <a:lnTo>
                    <a:pt x="3183" y="161"/>
                  </a:lnTo>
                  <a:lnTo>
                    <a:pt x="3185" y="153"/>
                  </a:lnTo>
                  <a:lnTo>
                    <a:pt x="3187" y="155"/>
                  </a:lnTo>
                  <a:lnTo>
                    <a:pt x="3188" y="171"/>
                  </a:lnTo>
                  <a:lnTo>
                    <a:pt x="3190" y="179"/>
                  </a:lnTo>
                  <a:lnTo>
                    <a:pt x="3192" y="176"/>
                  </a:lnTo>
                  <a:lnTo>
                    <a:pt x="3194" y="180"/>
                  </a:lnTo>
                  <a:lnTo>
                    <a:pt x="3196" y="189"/>
                  </a:lnTo>
                  <a:lnTo>
                    <a:pt x="3198" y="187"/>
                  </a:lnTo>
                  <a:lnTo>
                    <a:pt x="3199" y="203"/>
                  </a:lnTo>
                  <a:lnTo>
                    <a:pt x="3201" y="226"/>
                  </a:lnTo>
                  <a:lnTo>
                    <a:pt x="3203" y="261"/>
                  </a:lnTo>
                  <a:lnTo>
                    <a:pt x="3205" y="277"/>
                  </a:lnTo>
                  <a:lnTo>
                    <a:pt x="3206" y="292"/>
                  </a:lnTo>
                  <a:lnTo>
                    <a:pt x="3208" y="303"/>
                  </a:lnTo>
                  <a:lnTo>
                    <a:pt x="3210" y="308"/>
                  </a:lnTo>
                  <a:lnTo>
                    <a:pt x="3212" y="324"/>
                  </a:lnTo>
                  <a:lnTo>
                    <a:pt x="3214" y="341"/>
                  </a:lnTo>
                  <a:lnTo>
                    <a:pt x="3216" y="343"/>
                  </a:lnTo>
                  <a:lnTo>
                    <a:pt x="3217" y="335"/>
                  </a:lnTo>
                  <a:lnTo>
                    <a:pt x="3219" y="343"/>
                  </a:lnTo>
                  <a:lnTo>
                    <a:pt x="3221" y="347"/>
                  </a:lnTo>
                  <a:lnTo>
                    <a:pt x="3223" y="353"/>
                  </a:lnTo>
                  <a:lnTo>
                    <a:pt x="3224" y="352"/>
                  </a:lnTo>
                  <a:lnTo>
                    <a:pt x="3226" y="351"/>
                  </a:lnTo>
                  <a:lnTo>
                    <a:pt x="3228" y="362"/>
                  </a:lnTo>
                  <a:lnTo>
                    <a:pt x="3230" y="349"/>
                  </a:lnTo>
                  <a:lnTo>
                    <a:pt x="3232" y="361"/>
                  </a:lnTo>
                  <a:lnTo>
                    <a:pt x="3234" y="368"/>
                  </a:lnTo>
                  <a:lnTo>
                    <a:pt x="3235" y="367"/>
                  </a:lnTo>
                  <a:lnTo>
                    <a:pt x="3237" y="370"/>
                  </a:lnTo>
                  <a:lnTo>
                    <a:pt x="3239" y="371"/>
                  </a:lnTo>
                  <a:lnTo>
                    <a:pt x="3241" y="368"/>
                  </a:lnTo>
                  <a:lnTo>
                    <a:pt x="3243" y="370"/>
                  </a:lnTo>
                  <a:lnTo>
                    <a:pt x="3244" y="369"/>
                  </a:lnTo>
                  <a:lnTo>
                    <a:pt x="3246" y="368"/>
                  </a:lnTo>
                  <a:lnTo>
                    <a:pt x="3248" y="370"/>
                  </a:lnTo>
                  <a:lnTo>
                    <a:pt x="3250" y="371"/>
                  </a:lnTo>
                  <a:lnTo>
                    <a:pt x="3252" y="369"/>
                  </a:lnTo>
                  <a:lnTo>
                    <a:pt x="3253" y="373"/>
                  </a:lnTo>
                  <a:lnTo>
                    <a:pt x="3255" y="371"/>
                  </a:lnTo>
                  <a:lnTo>
                    <a:pt x="3257" y="371"/>
                  </a:lnTo>
                  <a:lnTo>
                    <a:pt x="3259" y="371"/>
                  </a:lnTo>
                  <a:lnTo>
                    <a:pt x="3261" y="374"/>
                  </a:lnTo>
                  <a:lnTo>
                    <a:pt x="3262" y="373"/>
                  </a:lnTo>
                  <a:lnTo>
                    <a:pt x="3264" y="378"/>
                  </a:lnTo>
                  <a:lnTo>
                    <a:pt x="3266" y="371"/>
                  </a:lnTo>
                  <a:lnTo>
                    <a:pt x="3268" y="375"/>
                  </a:lnTo>
                  <a:lnTo>
                    <a:pt x="3270" y="376"/>
                  </a:lnTo>
                  <a:lnTo>
                    <a:pt x="3272" y="375"/>
                  </a:lnTo>
                  <a:lnTo>
                    <a:pt x="3273" y="372"/>
                  </a:lnTo>
                  <a:lnTo>
                    <a:pt x="3275" y="376"/>
                  </a:lnTo>
                  <a:lnTo>
                    <a:pt x="3277" y="374"/>
                  </a:lnTo>
                  <a:lnTo>
                    <a:pt x="3279" y="371"/>
                  </a:lnTo>
                  <a:lnTo>
                    <a:pt x="3280" y="374"/>
                  </a:lnTo>
                  <a:lnTo>
                    <a:pt x="3282" y="371"/>
                  </a:lnTo>
                  <a:lnTo>
                    <a:pt x="3284" y="370"/>
                  </a:lnTo>
                  <a:lnTo>
                    <a:pt x="3286" y="367"/>
                  </a:lnTo>
                  <a:lnTo>
                    <a:pt x="3288" y="368"/>
                  </a:lnTo>
                  <a:lnTo>
                    <a:pt x="3290" y="364"/>
                  </a:lnTo>
                  <a:lnTo>
                    <a:pt x="3291" y="367"/>
                  </a:lnTo>
                  <a:lnTo>
                    <a:pt x="3293" y="364"/>
                  </a:lnTo>
                  <a:lnTo>
                    <a:pt x="3295" y="363"/>
                  </a:lnTo>
                  <a:lnTo>
                    <a:pt x="3297" y="357"/>
                  </a:lnTo>
                  <a:lnTo>
                    <a:pt x="3299" y="349"/>
                  </a:lnTo>
                  <a:lnTo>
                    <a:pt x="3300" y="336"/>
                  </a:lnTo>
                  <a:lnTo>
                    <a:pt x="3302" y="308"/>
                  </a:lnTo>
                  <a:lnTo>
                    <a:pt x="3304" y="298"/>
                  </a:lnTo>
                  <a:lnTo>
                    <a:pt x="3306" y="297"/>
                  </a:lnTo>
                  <a:lnTo>
                    <a:pt x="3307" y="273"/>
                  </a:lnTo>
                  <a:lnTo>
                    <a:pt x="3309" y="257"/>
                  </a:lnTo>
                  <a:lnTo>
                    <a:pt x="3311" y="227"/>
                  </a:lnTo>
                  <a:lnTo>
                    <a:pt x="3313" y="194"/>
                  </a:lnTo>
                  <a:lnTo>
                    <a:pt x="3315" y="164"/>
                  </a:lnTo>
                  <a:lnTo>
                    <a:pt x="3317" y="113"/>
                  </a:lnTo>
                  <a:lnTo>
                    <a:pt x="3318" y="110"/>
                  </a:lnTo>
                  <a:lnTo>
                    <a:pt x="3320" y="105"/>
                  </a:lnTo>
                  <a:lnTo>
                    <a:pt x="3322" y="61"/>
                  </a:lnTo>
                  <a:lnTo>
                    <a:pt x="3324" y="65"/>
                  </a:lnTo>
                  <a:lnTo>
                    <a:pt x="3325" y="93"/>
                  </a:lnTo>
                  <a:lnTo>
                    <a:pt x="3328" y="86"/>
                  </a:lnTo>
                  <a:lnTo>
                    <a:pt x="3329" y="73"/>
                  </a:lnTo>
                  <a:lnTo>
                    <a:pt x="3331" y="76"/>
                  </a:lnTo>
                  <a:lnTo>
                    <a:pt x="3333" y="75"/>
                  </a:lnTo>
                  <a:lnTo>
                    <a:pt x="3335" y="69"/>
                  </a:lnTo>
                  <a:lnTo>
                    <a:pt x="3336" y="62"/>
                  </a:lnTo>
                  <a:lnTo>
                    <a:pt x="3338" y="87"/>
                  </a:lnTo>
                  <a:lnTo>
                    <a:pt x="3340" y="98"/>
                  </a:lnTo>
                  <a:lnTo>
                    <a:pt x="3342" y="100"/>
                  </a:lnTo>
                  <a:lnTo>
                    <a:pt x="3344" y="105"/>
                  </a:lnTo>
                  <a:lnTo>
                    <a:pt x="3346" y="99"/>
                  </a:lnTo>
                  <a:lnTo>
                    <a:pt x="3347" y="97"/>
                  </a:lnTo>
                  <a:lnTo>
                    <a:pt x="3349" y="94"/>
                  </a:lnTo>
                  <a:lnTo>
                    <a:pt x="3351" y="109"/>
                  </a:lnTo>
                  <a:lnTo>
                    <a:pt x="3353" y="93"/>
                  </a:lnTo>
                  <a:lnTo>
                    <a:pt x="3354" y="97"/>
                  </a:lnTo>
                  <a:lnTo>
                    <a:pt x="3356" y="93"/>
                  </a:lnTo>
                  <a:lnTo>
                    <a:pt x="3358" y="115"/>
                  </a:lnTo>
                  <a:lnTo>
                    <a:pt x="3360" y="93"/>
                  </a:lnTo>
                  <a:lnTo>
                    <a:pt x="3362" y="101"/>
                  </a:lnTo>
                  <a:lnTo>
                    <a:pt x="3363" y="99"/>
                  </a:lnTo>
                  <a:lnTo>
                    <a:pt x="3365" y="123"/>
                  </a:lnTo>
                  <a:lnTo>
                    <a:pt x="3367" y="135"/>
                  </a:lnTo>
                  <a:lnTo>
                    <a:pt x="3369" y="148"/>
                  </a:lnTo>
                  <a:lnTo>
                    <a:pt x="3371" y="151"/>
                  </a:lnTo>
                  <a:lnTo>
                    <a:pt x="3373" y="152"/>
                  </a:lnTo>
                  <a:lnTo>
                    <a:pt x="3374" y="184"/>
                  </a:lnTo>
                  <a:lnTo>
                    <a:pt x="3376" y="218"/>
                  </a:lnTo>
                  <a:lnTo>
                    <a:pt x="3378" y="242"/>
                  </a:lnTo>
                  <a:lnTo>
                    <a:pt x="3380" y="274"/>
                  </a:lnTo>
                  <a:lnTo>
                    <a:pt x="3381" y="289"/>
                  </a:lnTo>
                  <a:lnTo>
                    <a:pt x="3383" y="309"/>
                  </a:lnTo>
                  <a:lnTo>
                    <a:pt x="3385" y="318"/>
                  </a:lnTo>
                  <a:lnTo>
                    <a:pt x="3387" y="330"/>
                  </a:lnTo>
                  <a:lnTo>
                    <a:pt x="3389" y="336"/>
                  </a:lnTo>
                  <a:lnTo>
                    <a:pt x="3391" y="335"/>
                  </a:lnTo>
                  <a:lnTo>
                    <a:pt x="3392" y="337"/>
                  </a:lnTo>
                  <a:lnTo>
                    <a:pt x="3394" y="334"/>
                  </a:lnTo>
                  <a:lnTo>
                    <a:pt x="3396" y="334"/>
                  </a:lnTo>
                  <a:lnTo>
                    <a:pt x="3398" y="344"/>
                  </a:lnTo>
                  <a:lnTo>
                    <a:pt x="3400" y="349"/>
                  </a:lnTo>
                  <a:lnTo>
                    <a:pt x="3402" y="354"/>
                  </a:lnTo>
                  <a:lnTo>
                    <a:pt x="3403" y="362"/>
                  </a:lnTo>
                  <a:lnTo>
                    <a:pt x="3405" y="370"/>
                  </a:lnTo>
                  <a:lnTo>
                    <a:pt x="3407" y="374"/>
                  </a:lnTo>
                  <a:lnTo>
                    <a:pt x="3409" y="370"/>
                  </a:lnTo>
                  <a:lnTo>
                    <a:pt x="3410" y="358"/>
                  </a:lnTo>
                  <a:lnTo>
                    <a:pt x="3412" y="353"/>
                  </a:lnTo>
                  <a:lnTo>
                    <a:pt x="3414" y="353"/>
                  </a:lnTo>
                  <a:lnTo>
                    <a:pt x="3416" y="357"/>
                  </a:lnTo>
                  <a:lnTo>
                    <a:pt x="3418" y="358"/>
                  </a:lnTo>
                  <a:lnTo>
                    <a:pt x="3419" y="358"/>
                  </a:lnTo>
                  <a:lnTo>
                    <a:pt x="3421" y="357"/>
                  </a:lnTo>
                  <a:lnTo>
                    <a:pt x="3423" y="352"/>
                  </a:lnTo>
                  <a:lnTo>
                    <a:pt x="3425" y="353"/>
                  </a:lnTo>
                  <a:lnTo>
                    <a:pt x="3427" y="354"/>
                  </a:lnTo>
                  <a:lnTo>
                    <a:pt x="3429" y="365"/>
                  </a:lnTo>
                  <a:lnTo>
                    <a:pt x="3430" y="362"/>
                  </a:lnTo>
                  <a:lnTo>
                    <a:pt x="3432" y="356"/>
                  </a:lnTo>
                  <a:lnTo>
                    <a:pt x="3434" y="358"/>
                  </a:lnTo>
                  <a:lnTo>
                    <a:pt x="3436" y="369"/>
                  </a:lnTo>
                  <a:lnTo>
                    <a:pt x="3437" y="371"/>
                  </a:lnTo>
                  <a:lnTo>
                    <a:pt x="3439" y="374"/>
                  </a:lnTo>
                  <a:lnTo>
                    <a:pt x="3441" y="382"/>
                  </a:lnTo>
                  <a:lnTo>
                    <a:pt x="3443" y="370"/>
                  </a:lnTo>
                  <a:lnTo>
                    <a:pt x="3445" y="383"/>
                  </a:lnTo>
                  <a:lnTo>
                    <a:pt x="3447" y="373"/>
                  </a:lnTo>
                  <a:lnTo>
                    <a:pt x="3448" y="374"/>
                  </a:lnTo>
                  <a:lnTo>
                    <a:pt x="3450" y="375"/>
                  </a:lnTo>
                  <a:lnTo>
                    <a:pt x="3452" y="383"/>
                  </a:lnTo>
                  <a:lnTo>
                    <a:pt x="3454" y="367"/>
                  </a:lnTo>
                  <a:lnTo>
                    <a:pt x="3455" y="390"/>
                  </a:lnTo>
                  <a:lnTo>
                    <a:pt x="3457" y="383"/>
                  </a:lnTo>
                  <a:lnTo>
                    <a:pt x="3459" y="389"/>
                  </a:lnTo>
                  <a:lnTo>
                    <a:pt x="3461" y="381"/>
                  </a:lnTo>
                  <a:lnTo>
                    <a:pt x="3463" y="391"/>
                  </a:lnTo>
                  <a:lnTo>
                    <a:pt x="3465" y="380"/>
                  </a:lnTo>
                  <a:lnTo>
                    <a:pt x="3466" y="375"/>
                  </a:lnTo>
                  <a:lnTo>
                    <a:pt x="3468" y="395"/>
                  </a:lnTo>
                  <a:lnTo>
                    <a:pt x="3470" y="365"/>
                  </a:lnTo>
                  <a:lnTo>
                    <a:pt x="3472" y="378"/>
                  </a:lnTo>
                  <a:lnTo>
                    <a:pt x="3474" y="359"/>
                  </a:lnTo>
                  <a:lnTo>
                    <a:pt x="3475" y="353"/>
                  </a:lnTo>
                  <a:lnTo>
                    <a:pt x="3477" y="350"/>
                  </a:lnTo>
                  <a:lnTo>
                    <a:pt x="3479" y="307"/>
                  </a:lnTo>
                  <a:lnTo>
                    <a:pt x="3481" y="295"/>
                  </a:lnTo>
                  <a:lnTo>
                    <a:pt x="3483" y="269"/>
                  </a:lnTo>
                  <a:lnTo>
                    <a:pt x="3484" y="223"/>
                  </a:lnTo>
                  <a:lnTo>
                    <a:pt x="3486" y="189"/>
                  </a:lnTo>
                  <a:lnTo>
                    <a:pt x="3488" y="149"/>
                  </a:lnTo>
                  <a:lnTo>
                    <a:pt x="3490" y="141"/>
                  </a:lnTo>
                  <a:lnTo>
                    <a:pt x="3492" y="125"/>
                  </a:lnTo>
                  <a:lnTo>
                    <a:pt x="3493" y="120"/>
                  </a:lnTo>
                  <a:lnTo>
                    <a:pt x="3495" y="111"/>
                  </a:lnTo>
                  <a:lnTo>
                    <a:pt x="3497" y="103"/>
                  </a:lnTo>
                  <a:lnTo>
                    <a:pt x="3499" y="127"/>
                  </a:lnTo>
                  <a:lnTo>
                    <a:pt x="3500" y="120"/>
                  </a:lnTo>
                  <a:lnTo>
                    <a:pt x="3503" y="104"/>
                  </a:lnTo>
                  <a:lnTo>
                    <a:pt x="3504" y="103"/>
                  </a:lnTo>
                  <a:lnTo>
                    <a:pt x="3506" y="88"/>
                  </a:lnTo>
                  <a:lnTo>
                    <a:pt x="3508" y="92"/>
                  </a:lnTo>
                  <a:lnTo>
                    <a:pt x="3510" y="95"/>
                  </a:lnTo>
                  <a:lnTo>
                    <a:pt x="3511" y="105"/>
                  </a:lnTo>
                  <a:lnTo>
                    <a:pt x="3513" y="107"/>
                  </a:lnTo>
                  <a:lnTo>
                    <a:pt x="3515" y="103"/>
                  </a:lnTo>
                  <a:lnTo>
                    <a:pt x="3517" y="104"/>
                  </a:lnTo>
                  <a:lnTo>
                    <a:pt x="3519" y="105"/>
                  </a:lnTo>
                  <a:lnTo>
                    <a:pt x="3521" y="109"/>
                  </a:lnTo>
                  <a:lnTo>
                    <a:pt x="3522" y="108"/>
                  </a:lnTo>
                  <a:lnTo>
                    <a:pt x="3524" y="102"/>
                  </a:lnTo>
                  <a:lnTo>
                    <a:pt x="3526" y="89"/>
                  </a:lnTo>
                  <a:lnTo>
                    <a:pt x="3528" y="92"/>
                  </a:lnTo>
                  <a:lnTo>
                    <a:pt x="3529" y="112"/>
                  </a:lnTo>
                  <a:lnTo>
                    <a:pt x="3531" y="120"/>
                  </a:lnTo>
                  <a:lnTo>
                    <a:pt x="3533" y="108"/>
                  </a:lnTo>
                  <a:lnTo>
                    <a:pt x="3535" y="120"/>
                  </a:lnTo>
                  <a:lnTo>
                    <a:pt x="3537" y="130"/>
                  </a:lnTo>
                  <a:lnTo>
                    <a:pt x="3538" y="139"/>
                  </a:lnTo>
                  <a:lnTo>
                    <a:pt x="3540" y="162"/>
                  </a:lnTo>
                  <a:lnTo>
                    <a:pt x="3542" y="186"/>
                  </a:lnTo>
                  <a:lnTo>
                    <a:pt x="3544" y="231"/>
                  </a:lnTo>
                  <a:lnTo>
                    <a:pt x="3546" y="240"/>
                  </a:lnTo>
                  <a:lnTo>
                    <a:pt x="3548" y="210"/>
                  </a:lnTo>
                  <a:lnTo>
                    <a:pt x="3549" y="229"/>
                  </a:lnTo>
                  <a:lnTo>
                    <a:pt x="3551" y="253"/>
                  </a:lnTo>
                  <a:lnTo>
                    <a:pt x="3553" y="285"/>
                  </a:lnTo>
                  <a:lnTo>
                    <a:pt x="3555" y="290"/>
                  </a:lnTo>
                  <a:lnTo>
                    <a:pt x="3556" y="298"/>
                  </a:lnTo>
                  <a:lnTo>
                    <a:pt x="3558" y="312"/>
                  </a:lnTo>
                  <a:lnTo>
                    <a:pt x="3560" y="334"/>
                  </a:lnTo>
                  <a:lnTo>
                    <a:pt x="3562" y="343"/>
                  </a:lnTo>
                  <a:lnTo>
                    <a:pt x="3564" y="357"/>
                  </a:lnTo>
                  <a:lnTo>
                    <a:pt x="3566" y="350"/>
                  </a:lnTo>
                  <a:lnTo>
                    <a:pt x="3567" y="359"/>
                  </a:lnTo>
                  <a:lnTo>
                    <a:pt x="3569" y="357"/>
                  </a:lnTo>
                  <a:lnTo>
                    <a:pt x="3571" y="348"/>
                  </a:lnTo>
                  <a:lnTo>
                    <a:pt x="3573" y="351"/>
                  </a:lnTo>
                  <a:lnTo>
                    <a:pt x="3575" y="345"/>
                  </a:lnTo>
                  <a:lnTo>
                    <a:pt x="3577" y="339"/>
                  </a:lnTo>
                  <a:lnTo>
                    <a:pt x="3578" y="343"/>
                  </a:lnTo>
                  <a:lnTo>
                    <a:pt x="3580" y="345"/>
                  </a:lnTo>
                  <a:lnTo>
                    <a:pt x="3582" y="340"/>
                  </a:lnTo>
                  <a:lnTo>
                    <a:pt x="3584" y="350"/>
                  </a:lnTo>
                  <a:lnTo>
                    <a:pt x="3585" y="368"/>
                  </a:lnTo>
                  <a:lnTo>
                    <a:pt x="3587" y="378"/>
                  </a:lnTo>
                  <a:lnTo>
                    <a:pt x="3589" y="374"/>
                  </a:lnTo>
                  <a:lnTo>
                    <a:pt x="3591" y="378"/>
                  </a:lnTo>
                  <a:lnTo>
                    <a:pt x="3593" y="375"/>
                  </a:lnTo>
                  <a:lnTo>
                    <a:pt x="3594" y="377"/>
                  </a:lnTo>
                  <a:lnTo>
                    <a:pt x="3596" y="371"/>
                  </a:lnTo>
                  <a:lnTo>
                    <a:pt x="3598" y="371"/>
                  </a:lnTo>
                  <a:lnTo>
                    <a:pt x="3600" y="374"/>
                  </a:lnTo>
                  <a:lnTo>
                    <a:pt x="3602" y="381"/>
                  </a:lnTo>
                  <a:lnTo>
                    <a:pt x="3604" y="377"/>
                  </a:lnTo>
                  <a:lnTo>
                    <a:pt x="3605" y="378"/>
                  </a:lnTo>
                  <a:lnTo>
                    <a:pt x="3607" y="363"/>
                  </a:lnTo>
                  <a:lnTo>
                    <a:pt x="3609" y="365"/>
                  </a:lnTo>
                  <a:lnTo>
                    <a:pt x="3611" y="366"/>
                  </a:lnTo>
                  <a:lnTo>
                    <a:pt x="3612" y="370"/>
                  </a:lnTo>
                  <a:lnTo>
                    <a:pt x="3614" y="359"/>
                  </a:lnTo>
                  <a:lnTo>
                    <a:pt x="3616" y="359"/>
                  </a:lnTo>
                  <a:lnTo>
                    <a:pt x="3618" y="378"/>
                  </a:lnTo>
                  <a:lnTo>
                    <a:pt x="3620" y="374"/>
                  </a:lnTo>
                  <a:lnTo>
                    <a:pt x="3622" y="375"/>
                  </a:lnTo>
                  <a:lnTo>
                    <a:pt x="3623" y="374"/>
                  </a:lnTo>
                  <a:lnTo>
                    <a:pt x="3625" y="364"/>
                  </a:lnTo>
                  <a:lnTo>
                    <a:pt x="3627" y="371"/>
                  </a:lnTo>
                  <a:lnTo>
                    <a:pt x="3629" y="374"/>
                  </a:lnTo>
                  <a:lnTo>
                    <a:pt x="3630" y="359"/>
                  </a:lnTo>
                  <a:lnTo>
                    <a:pt x="3633" y="339"/>
                  </a:lnTo>
                  <a:lnTo>
                    <a:pt x="3634" y="349"/>
                  </a:lnTo>
                  <a:lnTo>
                    <a:pt x="3636" y="359"/>
                  </a:lnTo>
                  <a:lnTo>
                    <a:pt x="3638" y="354"/>
                  </a:lnTo>
                  <a:lnTo>
                    <a:pt x="3640" y="339"/>
                  </a:lnTo>
                  <a:lnTo>
                    <a:pt x="3641" y="371"/>
                  </a:lnTo>
                  <a:lnTo>
                    <a:pt x="3643" y="379"/>
                  </a:lnTo>
                  <a:lnTo>
                    <a:pt x="3645" y="367"/>
                  </a:lnTo>
                  <a:lnTo>
                    <a:pt x="3647" y="358"/>
                  </a:lnTo>
                  <a:lnTo>
                    <a:pt x="3649" y="345"/>
                  </a:lnTo>
                  <a:lnTo>
                    <a:pt x="3650" y="335"/>
                  </a:lnTo>
                  <a:lnTo>
                    <a:pt x="3652" y="322"/>
                  </a:lnTo>
                  <a:lnTo>
                    <a:pt x="3654" y="304"/>
                  </a:lnTo>
                  <a:lnTo>
                    <a:pt x="3656" y="286"/>
                  </a:lnTo>
                  <a:lnTo>
                    <a:pt x="3658" y="243"/>
                  </a:lnTo>
                  <a:lnTo>
                    <a:pt x="3659" y="237"/>
                  </a:lnTo>
                  <a:lnTo>
                    <a:pt x="3661" y="156"/>
                  </a:lnTo>
                  <a:lnTo>
                    <a:pt x="3663" y="158"/>
                  </a:lnTo>
                  <a:lnTo>
                    <a:pt x="3665" y="133"/>
                  </a:lnTo>
                  <a:lnTo>
                    <a:pt x="3667" y="101"/>
                  </a:lnTo>
                  <a:lnTo>
                    <a:pt x="3668" y="89"/>
                  </a:lnTo>
                  <a:lnTo>
                    <a:pt x="3670" y="105"/>
                  </a:lnTo>
                  <a:lnTo>
                    <a:pt x="3672" y="103"/>
                  </a:lnTo>
                  <a:lnTo>
                    <a:pt x="3674" y="80"/>
                  </a:lnTo>
                  <a:lnTo>
                    <a:pt x="3676" y="85"/>
                  </a:lnTo>
                  <a:lnTo>
                    <a:pt x="3678" y="109"/>
                  </a:lnTo>
                  <a:lnTo>
                    <a:pt x="3679" y="110"/>
                  </a:lnTo>
                  <a:lnTo>
                    <a:pt x="3681" y="96"/>
                  </a:lnTo>
                  <a:lnTo>
                    <a:pt x="3683" y="118"/>
                  </a:lnTo>
                  <a:lnTo>
                    <a:pt x="3685" y="112"/>
                  </a:lnTo>
                  <a:lnTo>
                    <a:pt x="3686" y="110"/>
                  </a:lnTo>
                  <a:lnTo>
                    <a:pt x="3688" y="122"/>
                  </a:lnTo>
                  <a:lnTo>
                    <a:pt x="3690" y="120"/>
                  </a:lnTo>
                  <a:lnTo>
                    <a:pt x="3692" y="84"/>
                  </a:lnTo>
                  <a:lnTo>
                    <a:pt x="3694" y="93"/>
                  </a:lnTo>
                  <a:lnTo>
                    <a:pt x="3696" y="104"/>
                  </a:lnTo>
                  <a:lnTo>
                    <a:pt x="3697" y="122"/>
                  </a:lnTo>
                  <a:lnTo>
                    <a:pt x="3699" y="120"/>
                  </a:lnTo>
                  <a:lnTo>
                    <a:pt x="3701" y="112"/>
                  </a:lnTo>
                  <a:lnTo>
                    <a:pt x="3703" y="122"/>
                  </a:lnTo>
                  <a:lnTo>
                    <a:pt x="3705" y="129"/>
                  </a:lnTo>
                  <a:lnTo>
                    <a:pt x="3706" y="119"/>
                  </a:lnTo>
                  <a:lnTo>
                    <a:pt x="3708" y="112"/>
                  </a:lnTo>
                  <a:lnTo>
                    <a:pt x="3710" y="144"/>
                  </a:lnTo>
                  <a:lnTo>
                    <a:pt x="3712" y="147"/>
                  </a:lnTo>
                  <a:lnTo>
                    <a:pt x="3714" y="170"/>
                  </a:lnTo>
                  <a:lnTo>
                    <a:pt x="3715" y="169"/>
                  </a:lnTo>
                  <a:lnTo>
                    <a:pt x="3717" y="185"/>
                  </a:lnTo>
                  <a:lnTo>
                    <a:pt x="3719" y="193"/>
                  </a:lnTo>
                  <a:lnTo>
                    <a:pt x="3721" y="242"/>
                  </a:lnTo>
                  <a:lnTo>
                    <a:pt x="3723" y="303"/>
                  </a:lnTo>
                  <a:lnTo>
                    <a:pt x="3724" y="321"/>
                  </a:lnTo>
                  <a:lnTo>
                    <a:pt x="3726" y="339"/>
                  </a:lnTo>
                  <a:lnTo>
                    <a:pt x="3728" y="351"/>
                  </a:lnTo>
                  <a:lnTo>
                    <a:pt x="3730" y="358"/>
                  </a:lnTo>
                  <a:lnTo>
                    <a:pt x="3731" y="323"/>
                  </a:lnTo>
                  <a:lnTo>
                    <a:pt x="3734" y="329"/>
                  </a:lnTo>
                  <a:lnTo>
                    <a:pt x="3735" y="333"/>
                  </a:lnTo>
                  <a:lnTo>
                    <a:pt x="3737" y="324"/>
                  </a:lnTo>
                  <a:lnTo>
                    <a:pt x="3739" y="364"/>
                  </a:lnTo>
                  <a:lnTo>
                    <a:pt x="3741" y="365"/>
                  </a:lnTo>
                  <a:lnTo>
                    <a:pt x="3742" y="387"/>
                  </a:lnTo>
                  <a:lnTo>
                    <a:pt x="3744" y="378"/>
                  </a:lnTo>
                  <a:lnTo>
                    <a:pt x="3746" y="377"/>
                  </a:lnTo>
                  <a:lnTo>
                    <a:pt x="3748" y="336"/>
                  </a:lnTo>
                  <a:lnTo>
                    <a:pt x="3750" y="344"/>
                  </a:lnTo>
                  <a:lnTo>
                    <a:pt x="3752" y="361"/>
                  </a:lnTo>
                  <a:lnTo>
                    <a:pt x="3753" y="358"/>
                  </a:lnTo>
                  <a:lnTo>
                    <a:pt x="3755" y="375"/>
                  </a:lnTo>
                  <a:lnTo>
                    <a:pt x="3757" y="396"/>
                  </a:lnTo>
                  <a:lnTo>
                    <a:pt x="3759" y="389"/>
                  </a:lnTo>
                  <a:lnTo>
                    <a:pt x="3760" y="391"/>
                  </a:lnTo>
                  <a:lnTo>
                    <a:pt x="3762" y="376"/>
                  </a:lnTo>
                  <a:lnTo>
                    <a:pt x="3764" y="392"/>
                  </a:lnTo>
                  <a:lnTo>
                    <a:pt x="3766" y="383"/>
                  </a:lnTo>
                  <a:lnTo>
                    <a:pt x="3768" y="390"/>
                  </a:lnTo>
                  <a:lnTo>
                    <a:pt x="3769" y="365"/>
                  </a:lnTo>
                  <a:lnTo>
                    <a:pt x="3771" y="358"/>
                  </a:lnTo>
                  <a:lnTo>
                    <a:pt x="3773" y="361"/>
                  </a:lnTo>
                  <a:lnTo>
                    <a:pt x="3775" y="346"/>
                  </a:lnTo>
                  <a:lnTo>
                    <a:pt x="3777" y="349"/>
                  </a:lnTo>
                  <a:lnTo>
                    <a:pt x="3779" y="355"/>
                  </a:lnTo>
                  <a:lnTo>
                    <a:pt x="3780" y="380"/>
                  </a:lnTo>
                  <a:lnTo>
                    <a:pt x="3782" y="378"/>
                  </a:lnTo>
                  <a:lnTo>
                    <a:pt x="3784" y="391"/>
                  </a:lnTo>
                  <a:lnTo>
                    <a:pt x="3786" y="401"/>
                  </a:lnTo>
                  <a:lnTo>
                    <a:pt x="3787" y="395"/>
                  </a:lnTo>
                  <a:lnTo>
                    <a:pt x="3789" y="399"/>
                  </a:lnTo>
                  <a:lnTo>
                    <a:pt x="3791" y="386"/>
                  </a:lnTo>
                  <a:lnTo>
                    <a:pt x="3793" y="377"/>
                  </a:lnTo>
                  <a:lnTo>
                    <a:pt x="3795" y="365"/>
                  </a:lnTo>
                  <a:lnTo>
                    <a:pt x="3797" y="366"/>
                  </a:lnTo>
                  <a:lnTo>
                    <a:pt x="3798" y="371"/>
                  </a:lnTo>
                  <a:lnTo>
                    <a:pt x="3800" y="391"/>
                  </a:lnTo>
                  <a:lnTo>
                    <a:pt x="3802" y="385"/>
                  </a:lnTo>
                  <a:lnTo>
                    <a:pt x="3804" y="380"/>
                  </a:lnTo>
                  <a:lnTo>
                    <a:pt x="3805" y="384"/>
                  </a:lnTo>
                  <a:lnTo>
                    <a:pt x="3808" y="383"/>
                  </a:lnTo>
                  <a:lnTo>
                    <a:pt x="3809" y="378"/>
                  </a:lnTo>
                  <a:lnTo>
                    <a:pt x="3811" y="370"/>
                  </a:lnTo>
                  <a:lnTo>
                    <a:pt x="3813" y="369"/>
                  </a:lnTo>
                  <a:lnTo>
                    <a:pt x="3815" y="354"/>
                  </a:lnTo>
                  <a:lnTo>
                    <a:pt x="3816" y="348"/>
                  </a:lnTo>
                  <a:lnTo>
                    <a:pt x="3818" y="335"/>
                  </a:lnTo>
                  <a:lnTo>
                    <a:pt x="3820" y="325"/>
                  </a:lnTo>
                  <a:lnTo>
                    <a:pt x="3822" y="336"/>
                  </a:lnTo>
                  <a:lnTo>
                    <a:pt x="3824" y="333"/>
                  </a:lnTo>
                  <a:lnTo>
                    <a:pt x="3825" y="337"/>
                  </a:lnTo>
                  <a:lnTo>
                    <a:pt x="3827" y="314"/>
                  </a:lnTo>
                  <a:lnTo>
                    <a:pt x="3829" y="286"/>
                  </a:lnTo>
                  <a:lnTo>
                    <a:pt x="3831" y="247"/>
                  </a:lnTo>
                  <a:lnTo>
                    <a:pt x="3833" y="216"/>
                  </a:lnTo>
                  <a:lnTo>
                    <a:pt x="3834" y="164"/>
                  </a:lnTo>
                  <a:lnTo>
                    <a:pt x="3836" y="126"/>
                  </a:lnTo>
                  <a:lnTo>
                    <a:pt x="3838" y="104"/>
                  </a:lnTo>
                  <a:lnTo>
                    <a:pt x="3840" y="90"/>
                  </a:lnTo>
                  <a:lnTo>
                    <a:pt x="3842" y="70"/>
                  </a:lnTo>
                  <a:lnTo>
                    <a:pt x="3843" y="54"/>
                  </a:lnTo>
                  <a:lnTo>
                    <a:pt x="3845" y="103"/>
                  </a:lnTo>
                  <a:lnTo>
                    <a:pt x="3847" y="105"/>
                  </a:lnTo>
                  <a:lnTo>
                    <a:pt x="3849" y="84"/>
                  </a:lnTo>
                  <a:lnTo>
                    <a:pt x="3851" y="87"/>
                  </a:lnTo>
                  <a:lnTo>
                    <a:pt x="3853" y="107"/>
                  </a:lnTo>
                  <a:lnTo>
                    <a:pt x="3854" y="102"/>
                  </a:lnTo>
                  <a:lnTo>
                    <a:pt x="3856" y="127"/>
                  </a:lnTo>
                  <a:lnTo>
                    <a:pt x="3858" y="125"/>
                  </a:lnTo>
                  <a:lnTo>
                    <a:pt x="3860" y="133"/>
                  </a:lnTo>
                  <a:lnTo>
                    <a:pt x="3861" y="114"/>
                  </a:lnTo>
                  <a:lnTo>
                    <a:pt x="3863" y="85"/>
                  </a:lnTo>
                  <a:lnTo>
                    <a:pt x="3865" y="77"/>
                  </a:lnTo>
                  <a:lnTo>
                    <a:pt x="3867" y="77"/>
                  </a:lnTo>
                  <a:lnTo>
                    <a:pt x="3869" y="75"/>
                  </a:lnTo>
                  <a:lnTo>
                    <a:pt x="3871" y="91"/>
                  </a:lnTo>
                  <a:lnTo>
                    <a:pt x="3872" y="82"/>
                  </a:lnTo>
                  <a:lnTo>
                    <a:pt x="3874" y="81"/>
                  </a:lnTo>
                  <a:lnTo>
                    <a:pt x="3876" y="107"/>
                  </a:lnTo>
                  <a:lnTo>
                    <a:pt x="3878" y="113"/>
                  </a:lnTo>
                  <a:lnTo>
                    <a:pt x="3880" y="103"/>
                  </a:lnTo>
                  <a:lnTo>
                    <a:pt x="3881" y="105"/>
                  </a:lnTo>
                  <a:lnTo>
                    <a:pt x="3883" y="129"/>
                  </a:lnTo>
                  <a:lnTo>
                    <a:pt x="3885" y="147"/>
                  </a:lnTo>
                  <a:lnTo>
                    <a:pt x="3887" y="157"/>
                  </a:lnTo>
                  <a:lnTo>
                    <a:pt x="3889" y="177"/>
                  </a:lnTo>
                  <a:lnTo>
                    <a:pt x="3890" y="188"/>
                  </a:lnTo>
                  <a:lnTo>
                    <a:pt x="3892" y="204"/>
                  </a:lnTo>
                  <a:lnTo>
                    <a:pt x="3894" y="234"/>
                  </a:lnTo>
                  <a:lnTo>
                    <a:pt x="3896" y="271"/>
                  </a:lnTo>
                  <a:lnTo>
                    <a:pt x="3898" y="285"/>
                  </a:lnTo>
                  <a:lnTo>
                    <a:pt x="3899" y="312"/>
                  </a:lnTo>
                  <a:lnTo>
                    <a:pt x="3901" y="329"/>
                  </a:lnTo>
                  <a:lnTo>
                    <a:pt x="3903" y="337"/>
                  </a:lnTo>
                  <a:lnTo>
                    <a:pt x="3905" y="347"/>
                  </a:lnTo>
                  <a:lnTo>
                    <a:pt x="3906" y="362"/>
                  </a:lnTo>
                  <a:lnTo>
                    <a:pt x="3909" y="365"/>
                  </a:lnTo>
                  <a:lnTo>
                    <a:pt x="3910" y="348"/>
                  </a:lnTo>
                  <a:lnTo>
                    <a:pt x="3912" y="354"/>
                  </a:lnTo>
                  <a:lnTo>
                    <a:pt x="3914" y="362"/>
                  </a:lnTo>
                  <a:lnTo>
                    <a:pt x="3916" y="350"/>
                  </a:lnTo>
                  <a:lnTo>
                    <a:pt x="3917" y="343"/>
                  </a:lnTo>
                  <a:lnTo>
                    <a:pt x="3919" y="334"/>
                  </a:lnTo>
                  <a:lnTo>
                    <a:pt x="3921" y="334"/>
                  </a:lnTo>
                  <a:lnTo>
                    <a:pt x="3923" y="340"/>
                  </a:lnTo>
                  <a:lnTo>
                    <a:pt x="3925" y="320"/>
                  </a:lnTo>
                  <a:lnTo>
                    <a:pt x="3927" y="314"/>
                  </a:lnTo>
                  <a:lnTo>
                    <a:pt x="3928" y="341"/>
                  </a:lnTo>
                  <a:lnTo>
                    <a:pt x="3930" y="349"/>
                  </a:lnTo>
                  <a:lnTo>
                    <a:pt x="3932" y="357"/>
                  </a:lnTo>
                  <a:lnTo>
                    <a:pt x="3934" y="387"/>
                  </a:lnTo>
                  <a:lnTo>
                    <a:pt x="3935" y="368"/>
                  </a:lnTo>
                  <a:lnTo>
                    <a:pt x="3937" y="410"/>
                  </a:lnTo>
                  <a:lnTo>
                    <a:pt x="3939" y="402"/>
                  </a:lnTo>
                  <a:lnTo>
                    <a:pt x="3941" y="389"/>
                  </a:lnTo>
                  <a:lnTo>
                    <a:pt x="3943" y="384"/>
                  </a:lnTo>
                  <a:lnTo>
                    <a:pt x="3945" y="372"/>
                  </a:lnTo>
                  <a:lnTo>
                    <a:pt x="3946" y="370"/>
                  </a:lnTo>
                  <a:lnTo>
                    <a:pt x="3948" y="363"/>
                  </a:lnTo>
                  <a:lnTo>
                    <a:pt x="3950" y="369"/>
                  </a:lnTo>
                  <a:lnTo>
                    <a:pt x="3952" y="361"/>
                  </a:lnTo>
                  <a:lnTo>
                    <a:pt x="3954" y="353"/>
                  </a:lnTo>
                  <a:lnTo>
                    <a:pt x="3955" y="348"/>
                  </a:lnTo>
                  <a:lnTo>
                    <a:pt x="3957" y="338"/>
                  </a:lnTo>
                  <a:lnTo>
                    <a:pt x="3959" y="349"/>
                  </a:lnTo>
                  <a:lnTo>
                    <a:pt x="3961" y="352"/>
                  </a:lnTo>
                  <a:lnTo>
                    <a:pt x="3962" y="343"/>
                  </a:lnTo>
                  <a:lnTo>
                    <a:pt x="3964" y="346"/>
                  </a:lnTo>
                  <a:lnTo>
                    <a:pt x="3966" y="347"/>
                  </a:lnTo>
                  <a:lnTo>
                    <a:pt x="3968" y="350"/>
                  </a:lnTo>
                  <a:lnTo>
                    <a:pt x="3970" y="377"/>
                  </a:lnTo>
                  <a:lnTo>
                    <a:pt x="3972" y="388"/>
                  </a:lnTo>
                  <a:lnTo>
                    <a:pt x="3973" y="389"/>
                  </a:lnTo>
                  <a:lnTo>
                    <a:pt x="3975" y="378"/>
                  </a:lnTo>
                  <a:lnTo>
                    <a:pt x="3977" y="380"/>
                  </a:lnTo>
                  <a:lnTo>
                    <a:pt x="3979" y="373"/>
                  </a:lnTo>
                  <a:lnTo>
                    <a:pt x="3980" y="369"/>
                  </a:lnTo>
                  <a:lnTo>
                    <a:pt x="3983" y="359"/>
                  </a:lnTo>
                  <a:lnTo>
                    <a:pt x="3984" y="370"/>
                  </a:lnTo>
                  <a:lnTo>
                    <a:pt x="3986" y="370"/>
                  </a:lnTo>
                  <a:lnTo>
                    <a:pt x="3988" y="378"/>
                  </a:lnTo>
                  <a:lnTo>
                    <a:pt x="3990" y="351"/>
                  </a:lnTo>
                  <a:lnTo>
                    <a:pt x="3991" y="363"/>
                  </a:lnTo>
                  <a:lnTo>
                    <a:pt x="3993" y="360"/>
                  </a:lnTo>
                  <a:lnTo>
                    <a:pt x="3995" y="361"/>
                  </a:lnTo>
                  <a:lnTo>
                    <a:pt x="3997" y="369"/>
                  </a:lnTo>
                  <a:lnTo>
                    <a:pt x="3999" y="365"/>
                  </a:lnTo>
                  <a:lnTo>
                    <a:pt x="4000" y="374"/>
                  </a:lnTo>
                  <a:lnTo>
                    <a:pt x="4002" y="381"/>
                  </a:lnTo>
                  <a:lnTo>
                    <a:pt x="4004" y="388"/>
                  </a:lnTo>
                  <a:lnTo>
                    <a:pt x="4006" y="389"/>
                  </a:lnTo>
                  <a:lnTo>
                    <a:pt x="4008" y="390"/>
                  </a:lnTo>
                  <a:lnTo>
                    <a:pt x="4009" y="384"/>
                  </a:lnTo>
                  <a:lnTo>
                    <a:pt x="4011" y="385"/>
                  </a:lnTo>
                  <a:lnTo>
                    <a:pt x="4013" y="377"/>
                  </a:lnTo>
                  <a:lnTo>
                    <a:pt x="4015" y="370"/>
                  </a:lnTo>
                  <a:lnTo>
                    <a:pt x="4017" y="384"/>
                  </a:lnTo>
                  <a:lnTo>
                    <a:pt x="4018" y="381"/>
                  </a:lnTo>
                  <a:lnTo>
                    <a:pt x="4020" y="368"/>
                  </a:lnTo>
                  <a:lnTo>
                    <a:pt x="4022" y="365"/>
                  </a:lnTo>
                  <a:lnTo>
                    <a:pt x="4024" y="382"/>
                  </a:lnTo>
                  <a:lnTo>
                    <a:pt x="4026" y="382"/>
                  </a:lnTo>
                  <a:lnTo>
                    <a:pt x="4028" y="382"/>
                  </a:lnTo>
                  <a:lnTo>
                    <a:pt x="4029" y="393"/>
                  </a:lnTo>
                  <a:lnTo>
                    <a:pt x="4031" y="388"/>
                  </a:lnTo>
                  <a:lnTo>
                    <a:pt x="4033" y="376"/>
                  </a:lnTo>
                  <a:lnTo>
                    <a:pt x="4035" y="387"/>
                  </a:lnTo>
                  <a:lnTo>
                    <a:pt x="4036" y="379"/>
                  </a:lnTo>
                  <a:lnTo>
                    <a:pt x="4038" y="390"/>
                  </a:lnTo>
                  <a:lnTo>
                    <a:pt x="4040" y="388"/>
                  </a:lnTo>
                  <a:lnTo>
                    <a:pt x="4042" y="372"/>
                  </a:lnTo>
                  <a:lnTo>
                    <a:pt x="4044" y="392"/>
                  </a:lnTo>
                  <a:lnTo>
                    <a:pt x="4046" y="387"/>
                  </a:lnTo>
                  <a:lnTo>
                    <a:pt x="4047" y="382"/>
                  </a:lnTo>
                  <a:lnTo>
                    <a:pt x="4049" y="387"/>
                  </a:lnTo>
                  <a:lnTo>
                    <a:pt x="4051" y="388"/>
                  </a:lnTo>
                  <a:lnTo>
                    <a:pt x="4053" y="395"/>
                  </a:lnTo>
                  <a:lnTo>
                    <a:pt x="4055" y="389"/>
                  </a:lnTo>
                  <a:lnTo>
                    <a:pt x="4056" y="386"/>
                  </a:lnTo>
                  <a:lnTo>
                    <a:pt x="4058" y="390"/>
                  </a:lnTo>
                  <a:lnTo>
                    <a:pt x="4060" y="385"/>
                  </a:lnTo>
                  <a:lnTo>
                    <a:pt x="4062" y="376"/>
                  </a:lnTo>
                  <a:lnTo>
                    <a:pt x="4064" y="362"/>
                  </a:lnTo>
                  <a:lnTo>
                    <a:pt x="4065" y="353"/>
                  </a:lnTo>
                  <a:lnTo>
                    <a:pt x="4067" y="357"/>
                  </a:lnTo>
                  <a:lnTo>
                    <a:pt x="4069" y="351"/>
                  </a:lnTo>
                  <a:lnTo>
                    <a:pt x="4071" y="370"/>
                  </a:lnTo>
                  <a:lnTo>
                    <a:pt x="4073" y="386"/>
                  </a:lnTo>
                  <a:lnTo>
                    <a:pt x="4074" y="385"/>
                  </a:lnTo>
                  <a:lnTo>
                    <a:pt x="4076" y="396"/>
                  </a:lnTo>
                  <a:lnTo>
                    <a:pt x="4078" y="392"/>
                  </a:lnTo>
                  <a:lnTo>
                    <a:pt x="4080" y="386"/>
                  </a:lnTo>
                  <a:lnTo>
                    <a:pt x="4081" y="409"/>
                  </a:lnTo>
                  <a:lnTo>
                    <a:pt x="4084" y="413"/>
                  </a:lnTo>
                  <a:lnTo>
                    <a:pt x="4085" y="416"/>
                  </a:lnTo>
                  <a:lnTo>
                    <a:pt x="4087" y="414"/>
                  </a:lnTo>
                  <a:lnTo>
                    <a:pt x="4089" y="400"/>
                  </a:lnTo>
                  <a:lnTo>
                    <a:pt x="4091" y="390"/>
                  </a:lnTo>
                  <a:lnTo>
                    <a:pt x="4092" y="388"/>
                  </a:lnTo>
                  <a:lnTo>
                    <a:pt x="4094" y="376"/>
                  </a:lnTo>
                  <a:lnTo>
                    <a:pt x="4096" y="370"/>
                  </a:lnTo>
                  <a:lnTo>
                    <a:pt x="4098" y="378"/>
                  </a:lnTo>
                  <a:lnTo>
                    <a:pt x="4100" y="371"/>
                  </a:lnTo>
                  <a:lnTo>
                    <a:pt x="4102" y="382"/>
                  </a:lnTo>
                  <a:lnTo>
                    <a:pt x="4103" y="393"/>
                  </a:lnTo>
                  <a:lnTo>
                    <a:pt x="4105" y="390"/>
                  </a:lnTo>
                  <a:lnTo>
                    <a:pt x="4107" y="386"/>
                  </a:lnTo>
                  <a:lnTo>
                    <a:pt x="4109" y="365"/>
                  </a:lnTo>
                  <a:lnTo>
                    <a:pt x="4110" y="369"/>
                  </a:lnTo>
                  <a:lnTo>
                    <a:pt x="4112" y="373"/>
                  </a:lnTo>
                  <a:lnTo>
                    <a:pt x="4114" y="388"/>
                  </a:lnTo>
                  <a:lnTo>
                    <a:pt x="4116" y="382"/>
                  </a:lnTo>
                  <a:lnTo>
                    <a:pt x="4118" y="383"/>
                  </a:lnTo>
                  <a:lnTo>
                    <a:pt x="4120" y="379"/>
                  </a:lnTo>
                  <a:lnTo>
                    <a:pt x="4121" y="381"/>
                  </a:lnTo>
                  <a:lnTo>
                    <a:pt x="4123" y="384"/>
                  </a:lnTo>
                  <a:lnTo>
                    <a:pt x="4125" y="385"/>
                  </a:lnTo>
                  <a:lnTo>
                    <a:pt x="4127" y="397"/>
                  </a:lnTo>
                  <a:lnTo>
                    <a:pt x="4129" y="380"/>
                  </a:lnTo>
                  <a:lnTo>
                    <a:pt x="4130" y="382"/>
                  </a:lnTo>
                  <a:lnTo>
                    <a:pt x="4132" y="383"/>
                  </a:lnTo>
                  <a:lnTo>
                    <a:pt x="4134" y="382"/>
                  </a:lnTo>
                  <a:lnTo>
                    <a:pt x="4136" y="390"/>
                  </a:lnTo>
                  <a:lnTo>
                    <a:pt x="4137" y="386"/>
                  </a:lnTo>
                  <a:lnTo>
                    <a:pt x="4139" y="387"/>
                  </a:lnTo>
                  <a:lnTo>
                    <a:pt x="4141" y="392"/>
                  </a:lnTo>
                  <a:lnTo>
                    <a:pt x="4143" y="391"/>
                  </a:lnTo>
                  <a:lnTo>
                    <a:pt x="4145" y="389"/>
                  </a:lnTo>
                  <a:lnTo>
                    <a:pt x="4147" y="393"/>
                  </a:lnTo>
                  <a:lnTo>
                    <a:pt x="4148" y="393"/>
                  </a:lnTo>
                  <a:lnTo>
                    <a:pt x="4150" y="389"/>
                  </a:lnTo>
                  <a:lnTo>
                    <a:pt x="4152" y="393"/>
                  </a:lnTo>
                  <a:lnTo>
                    <a:pt x="4154" y="390"/>
                  </a:lnTo>
                  <a:lnTo>
                    <a:pt x="4156" y="393"/>
                  </a:lnTo>
                  <a:lnTo>
                    <a:pt x="4158" y="395"/>
                  </a:lnTo>
                  <a:lnTo>
                    <a:pt x="4159" y="387"/>
                  </a:lnTo>
                  <a:lnTo>
                    <a:pt x="4161" y="392"/>
                  </a:lnTo>
                  <a:lnTo>
                    <a:pt x="4163" y="390"/>
                  </a:lnTo>
                  <a:lnTo>
                    <a:pt x="4165" y="388"/>
                  </a:lnTo>
                  <a:lnTo>
                    <a:pt x="4166" y="394"/>
                  </a:lnTo>
                  <a:lnTo>
                    <a:pt x="4168" y="394"/>
                  </a:lnTo>
                  <a:lnTo>
                    <a:pt x="4170" y="398"/>
                  </a:lnTo>
                  <a:lnTo>
                    <a:pt x="4172" y="398"/>
                  </a:lnTo>
                  <a:lnTo>
                    <a:pt x="4174" y="402"/>
                  </a:lnTo>
                  <a:lnTo>
                    <a:pt x="4176" y="407"/>
                  </a:lnTo>
                  <a:lnTo>
                    <a:pt x="4177" y="408"/>
                  </a:lnTo>
                  <a:lnTo>
                    <a:pt x="4179" y="414"/>
                  </a:lnTo>
                  <a:lnTo>
                    <a:pt x="4181" y="390"/>
                  </a:lnTo>
                  <a:lnTo>
                    <a:pt x="4183" y="394"/>
                  </a:lnTo>
                  <a:lnTo>
                    <a:pt x="4185" y="391"/>
                  </a:lnTo>
                  <a:lnTo>
                    <a:pt x="4186" y="386"/>
                  </a:lnTo>
                  <a:lnTo>
                    <a:pt x="4188" y="394"/>
                  </a:lnTo>
                  <a:lnTo>
                    <a:pt x="4190" y="388"/>
                  </a:lnTo>
                  <a:lnTo>
                    <a:pt x="4192" y="387"/>
                  </a:lnTo>
                  <a:lnTo>
                    <a:pt x="4193" y="384"/>
                  </a:lnTo>
                  <a:lnTo>
                    <a:pt x="4195" y="390"/>
                  </a:lnTo>
                  <a:lnTo>
                    <a:pt x="4197" y="395"/>
                  </a:lnTo>
                  <a:lnTo>
                    <a:pt x="4199" y="404"/>
                  </a:lnTo>
                  <a:lnTo>
                    <a:pt x="4201" y="411"/>
                  </a:lnTo>
                  <a:lnTo>
                    <a:pt x="4203" y="410"/>
                  </a:lnTo>
                  <a:lnTo>
                    <a:pt x="4204" y="404"/>
                  </a:lnTo>
                  <a:lnTo>
                    <a:pt x="4206" y="398"/>
                  </a:lnTo>
                  <a:lnTo>
                    <a:pt x="4208" y="394"/>
                  </a:lnTo>
                  <a:lnTo>
                    <a:pt x="4210" y="389"/>
                  </a:lnTo>
                  <a:lnTo>
                    <a:pt x="4211" y="396"/>
                  </a:lnTo>
                  <a:lnTo>
                    <a:pt x="4214" y="382"/>
                  </a:lnTo>
                  <a:lnTo>
                    <a:pt x="4215" y="386"/>
                  </a:lnTo>
                  <a:lnTo>
                    <a:pt x="4217" y="375"/>
                  </a:lnTo>
                  <a:lnTo>
                    <a:pt x="4219" y="386"/>
                  </a:lnTo>
                  <a:lnTo>
                    <a:pt x="4221" y="398"/>
                  </a:lnTo>
                  <a:lnTo>
                    <a:pt x="4222" y="395"/>
                  </a:lnTo>
                  <a:lnTo>
                    <a:pt x="4224" y="399"/>
                  </a:lnTo>
                  <a:lnTo>
                    <a:pt x="4226" y="416"/>
                  </a:lnTo>
                  <a:lnTo>
                    <a:pt x="4228" y="405"/>
                  </a:lnTo>
                  <a:lnTo>
                    <a:pt x="4230" y="414"/>
                  </a:lnTo>
                  <a:lnTo>
                    <a:pt x="4231" y="420"/>
                  </a:lnTo>
                  <a:lnTo>
                    <a:pt x="4233" y="401"/>
                  </a:lnTo>
                  <a:lnTo>
                    <a:pt x="4235" y="360"/>
                  </a:lnTo>
                  <a:lnTo>
                    <a:pt x="4237" y="399"/>
                  </a:lnTo>
                  <a:lnTo>
                    <a:pt x="4239" y="404"/>
                  </a:lnTo>
                  <a:lnTo>
                    <a:pt x="4240" y="399"/>
                  </a:lnTo>
                  <a:lnTo>
                    <a:pt x="4242" y="403"/>
                  </a:lnTo>
                  <a:lnTo>
                    <a:pt x="4244" y="403"/>
                  </a:lnTo>
                  <a:lnTo>
                    <a:pt x="4246" y="405"/>
                  </a:lnTo>
                  <a:lnTo>
                    <a:pt x="4248" y="399"/>
                  </a:lnTo>
                  <a:lnTo>
                    <a:pt x="4249" y="392"/>
                  </a:lnTo>
                  <a:lnTo>
                    <a:pt x="4251" y="400"/>
                  </a:lnTo>
                  <a:lnTo>
                    <a:pt x="4253" y="383"/>
                  </a:lnTo>
                  <a:lnTo>
                    <a:pt x="4255" y="372"/>
                  </a:lnTo>
                  <a:lnTo>
                    <a:pt x="4257" y="358"/>
                  </a:lnTo>
                  <a:lnTo>
                    <a:pt x="4259" y="384"/>
                  </a:lnTo>
                  <a:lnTo>
                    <a:pt x="4260" y="383"/>
                  </a:lnTo>
                  <a:lnTo>
                    <a:pt x="4262" y="392"/>
                  </a:lnTo>
                  <a:lnTo>
                    <a:pt x="4264" y="388"/>
                  </a:lnTo>
                  <a:lnTo>
                    <a:pt x="4266" y="402"/>
                  </a:lnTo>
                  <a:lnTo>
                    <a:pt x="4267" y="384"/>
                  </a:lnTo>
                  <a:lnTo>
                    <a:pt x="4269" y="378"/>
                  </a:lnTo>
                  <a:lnTo>
                    <a:pt x="4271" y="374"/>
                  </a:lnTo>
                  <a:lnTo>
                    <a:pt x="4273" y="371"/>
                  </a:lnTo>
                  <a:lnTo>
                    <a:pt x="4275" y="370"/>
                  </a:lnTo>
                  <a:lnTo>
                    <a:pt x="4277" y="368"/>
                  </a:lnTo>
                  <a:lnTo>
                    <a:pt x="4278" y="379"/>
                  </a:lnTo>
                  <a:lnTo>
                    <a:pt x="4280" y="387"/>
                  </a:lnTo>
                  <a:lnTo>
                    <a:pt x="4282" y="380"/>
                  </a:lnTo>
                  <a:lnTo>
                    <a:pt x="4284" y="377"/>
                  </a:lnTo>
                  <a:lnTo>
                    <a:pt x="4285" y="382"/>
                  </a:lnTo>
                  <a:lnTo>
                    <a:pt x="4287" y="383"/>
                  </a:lnTo>
                  <a:lnTo>
                    <a:pt x="4289" y="397"/>
                  </a:lnTo>
                  <a:lnTo>
                    <a:pt x="4291" y="398"/>
                  </a:lnTo>
                  <a:lnTo>
                    <a:pt x="4293" y="395"/>
                  </a:lnTo>
                  <a:lnTo>
                    <a:pt x="4295" y="385"/>
                  </a:lnTo>
                  <a:lnTo>
                    <a:pt x="4296" y="376"/>
                  </a:lnTo>
                  <a:lnTo>
                    <a:pt x="4298" y="381"/>
                  </a:lnTo>
                  <a:lnTo>
                    <a:pt x="4300" y="373"/>
                  </a:lnTo>
                  <a:lnTo>
                    <a:pt x="4302" y="372"/>
                  </a:lnTo>
                  <a:lnTo>
                    <a:pt x="4304" y="370"/>
                  </a:lnTo>
                  <a:lnTo>
                    <a:pt x="4305" y="380"/>
                  </a:lnTo>
                  <a:lnTo>
                    <a:pt x="4307" y="383"/>
                  </a:lnTo>
                  <a:lnTo>
                    <a:pt x="4309" y="366"/>
                  </a:lnTo>
                  <a:lnTo>
                    <a:pt x="4311" y="369"/>
                  </a:lnTo>
                  <a:lnTo>
                    <a:pt x="4312" y="394"/>
                  </a:lnTo>
                  <a:lnTo>
                    <a:pt x="4314" y="383"/>
                  </a:lnTo>
                  <a:lnTo>
                    <a:pt x="4316" y="360"/>
                  </a:lnTo>
                  <a:lnTo>
                    <a:pt x="4318" y="374"/>
                  </a:lnTo>
                  <a:lnTo>
                    <a:pt x="4320" y="373"/>
                  </a:lnTo>
                  <a:lnTo>
                    <a:pt x="4322" y="360"/>
                  </a:lnTo>
                  <a:lnTo>
                    <a:pt x="4323" y="388"/>
                  </a:lnTo>
                  <a:lnTo>
                    <a:pt x="4325" y="406"/>
                  </a:lnTo>
                  <a:lnTo>
                    <a:pt x="4327" y="384"/>
                  </a:lnTo>
                  <a:lnTo>
                    <a:pt x="4329" y="385"/>
                  </a:lnTo>
                  <a:lnTo>
                    <a:pt x="4331" y="370"/>
                  </a:lnTo>
                  <a:lnTo>
                    <a:pt x="4333" y="342"/>
                  </a:lnTo>
                  <a:lnTo>
                    <a:pt x="4334" y="365"/>
                  </a:lnTo>
                  <a:lnTo>
                    <a:pt x="4336" y="350"/>
                  </a:lnTo>
                  <a:lnTo>
                    <a:pt x="4338" y="335"/>
                  </a:lnTo>
                  <a:lnTo>
                    <a:pt x="4340" y="338"/>
                  </a:lnTo>
                  <a:lnTo>
                    <a:pt x="4341" y="334"/>
                  </a:lnTo>
                  <a:lnTo>
                    <a:pt x="4343" y="313"/>
                  </a:lnTo>
                  <a:lnTo>
                    <a:pt x="4345" y="319"/>
                  </a:lnTo>
                  <a:lnTo>
                    <a:pt x="4347" y="300"/>
                  </a:lnTo>
                  <a:lnTo>
                    <a:pt x="4349" y="283"/>
                  </a:lnTo>
                  <a:lnTo>
                    <a:pt x="4351" y="270"/>
                  </a:lnTo>
                  <a:lnTo>
                    <a:pt x="4352" y="242"/>
                  </a:lnTo>
                  <a:lnTo>
                    <a:pt x="4354" y="178"/>
                  </a:lnTo>
                  <a:lnTo>
                    <a:pt x="4356" y="159"/>
                  </a:lnTo>
                  <a:lnTo>
                    <a:pt x="4358" y="156"/>
                  </a:lnTo>
                  <a:lnTo>
                    <a:pt x="4360" y="142"/>
                  </a:lnTo>
                  <a:lnTo>
                    <a:pt x="4361" y="122"/>
                  </a:lnTo>
                  <a:lnTo>
                    <a:pt x="4363" y="127"/>
                  </a:lnTo>
                  <a:lnTo>
                    <a:pt x="4365" y="136"/>
                  </a:lnTo>
                  <a:lnTo>
                    <a:pt x="4367" y="134"/>
                  </a:lnTo>
                  <a:lnTo>
                    <a:pt x="4368" y="121"/>
                  </a:lnTo>
                  <a:lnTo>
                    <a:pt x="4370" y="118"/>
                  </a:lnTo>
                  <a:lnTo>
                    <a:pt x="4372" y="127"/>
                  </a:lnTo>
                  <a:lnTo>
                    <a:pt x="4374" y="117"/>
                  </a:lnTo>
                  <a:lnTo>
                    <a:pt x="4376" y="116"/>
                  </a:lnTo>
                  <a:lnTo>
                    <a:pt x="4378" y="118"/>
                  </a:lnTo>
                  <a:lnTo>
                    <a:pt x="4379" y="120"/>
                  </a:lnTo>
                  <a:lnTo>
                    <a:pt x="4381" y="116"/>
                  </a:lnTo>
                  <a:lnTo>
                    <a:pt x="4383" y="135"/>
                  </a:lnTo>
                  <a:lnTo>
                    <a:pt x="4385" y="134"/>
                  </a:lnTo>
                  <a:lnTo>
                    <a:pt x="4386" y="133"/>
                  </a:lnTo>
                  <a:lnTo>
                    <a:pt x="4389" y="133"/>
                  </a:lnTo>
                  <a:lnTo>
                    <a:pt x="4390" y="131"/>
                  </a:lnTo>
                  <a:lnTo>
                    <a:pt x="4392" y="113"/>
                  </a:lnTo>
                  <a:lnTo>
                    <a:pt x="4394" y="107"/>
                  </a:lnTo>
                  <a:lnTo>
                    <a:pt x="4396" y="134"/>
                  </a:lnTo>
                  <a:lnTo>
                    <a:pt x="4397" y="143"/>
                  </a:lnTo>
                  <a:lnTo>
                    <a:pt x="4399" y="134"/>
                  </a:lnTo>
                  <a:lnTo>
                    <a:pt x="4401" y="131"/>
                  </a:lnTo>
                  <a:lnTo>
                    <a:pt x="4403" y="151"/>
                  </a:lnTo>
                  <a:lnTo>
                    <a:pt x="4405" y="152"/>
                  </a:lnTo>
                  <a:lnTo>
                    <a:pt x="4406" y="159"/>
                  </a:lnTo>
                  <a:lnTo>
                    <a:pt x="4408" y="156"/>
                  </a:lnTo>
                  <a:lnTo>
                    <a:pt x="4410" y="159"/>
                  </a:lnTo>
                  <a:lnTo>
                    <a:pt x="4412" y="170"/>
                  </a:lnTo>
                  <a:lnTo>
                    <a:pt x="4414" y="195"/>
                  </a:lnTo>
                  <a:lnTo>
                    <a:pt x="4415" y="252"/>
                  </a:lnTo>
                  <a:lnTo>
                    <a:pt x="4417" y="267"/>
                  </a:lnTo>
                  <a:lnTo>
                    <a:pt x="4419" y="284"/>
                  </a:lnTo>
                  <a:lnTo>
                    <a:pt x="4421" y="287"/>
                  </a:lnTo>
                  <a:lnTo>
                    <a:pt x="4423" y="300"/>
                  </a:lnTo>
                  <a:lnTo>
                    <a:pt x="4424" y="310"/>
                  </a:lnTo>
                  <a:lnTo>
                    <a:pt x="4426" y="328"/>
                  </a:lnTo>
                  <a:lnTo>
                    <a:pt x="4428" y="338"/>
                  </a:lnTo>
                  <a:lnTo>
                    <a:pt x="4430" y="330"/>
                  </a:lnTo>
                  <a:lnTo>
                    <a:pt x="4432" y="328"/>
                  </a:lnTo>
                  <a:lnTo>
                    <a:pt x="4434" y="339"/>
                  </a:lnTo>
                  <a:lnTo>
                    <a:pt x="4435" y="344"/>
                  </a:lnTo>
                  <a:lnTo>
                    <a:pt x="4437" y="352"/>
                  </a:lnTo>
                  <a:lnTo>
                    <a:pt x="4439" y="348"/>
                  </a:lnTo>
                  <a:lnTo>
                    <a:pt x="4441" y="344"/>
                  </a:lnTo>
                  <a:lnTo>
                    <a:pt x="4442" y="341"/>
                  </a:lnTo>
                  <a:lnTo>
                    <a:pt x="4444" y="341"/>
                  </a:lnTo>
                  <a:lnTo>
                    <a:pt x="4446" y="350"/>
                  </a:lnTo>
                  <a:lnTo>
                    <a:pt x="4448" y="350"/>
                  </a:lnTo>
                  <a:lnTo>
                    <a:pt x="4450" y="348"/>
                  </a:lnTo>
                  <a:lnTo>
                    <a:pt x="4452" y="345"/>
                  </a:lnTo>
                  <a:lnTo>
                    <a:pt x="4453" y="342"/>
                  </a:lnTo>
                  <a:lnTo>
                    <a:pt x="4455" y="349"/>
                  </a:lnTo>
                  <a:lnTo>
                    <a:pt x="4457" y="349"/>
                  </a:lnTo>
                  <a:lnTo>
                    <a:pt x="4459" y="356"/>
                  </a:lnTo>
                  <a:lnTo>
                    <a:pt x="4460" y="346"/>
                  </a:lnTo>
                  <a:lnTo>
                    <a:pt x="4462" y="342"/>
                  </a:lnTo>
                  <a:lnTo>
                    <a:pt x="4464" y="346"/>
                  </a:lnTo>
                  <a:lnTo>
                    <a:pt x="4466" y="346"/>
                  </a:lnTo>
                  <a:lnTo>
                    <a:pt x="4468" y="339"/>
                  </a:lnTo>
                  <a:lnTo>
                    <a:pt x="4470" y="340"/>
                  </a:lnTo>
                  <a:lnTo>
                    <a:pt x="4471" y="337"/>
                  </a:lnTo>
                  <a:lnTo>
                    <a:pt x="4473" y="333"/>
                  </a:lnTo>
                  <a:lnTo>
                    <a:pt x="4475" y="339"/>
                  </a:lnTo>
                  <a:lnTo>
                    <a:pt x="4477" y="335"/>
                  </a:lnTo>
                  <a:lnTo>
                    <a:pt x="4479" y="348"/>
                  </a:lnTo>
                  <a:lnTo>
                    <a:pt x="4480" y="359"/>
                  </a:lnTo>
                  <a:lnTo>
                    <a:pt x="4482" y="362"/>
                  </a:lnTo>
                  <a:lnTo>
                    <a:pt x="4484" y="378"/>
                  </a:lnTo>
                  <a:lnTo>
                    <a:pt x="4486" y="368"/>
                  </a:lnTo>
                  <a:lnTo>
                    <a:pt x="4488" y="363"/>
                  </a:lnTo>
                  <a:lnTo>
                    <a:pt x="4489" y="361"/>
                  </a:lnTo>
                  <a:lnTo>
                    <a:pt x="4491" y="351"/>
                  </a:lnTo>
                  <a:lnTo>
                    <a:pt x="4493" y="343"/>
                  </a:lnTo>
                  <a:lnTo>
                    <a:pt x="4495" y="340"/>
                  </a:lnTo>
                  <a:lnTo>
                    <a:pt x="4497" y="345"/>
                  </a:lnTo>
                  <a:lnTo>
                    <a:pt x="4498" y="338"/>
                  </a:lnTo>
                  <a:lnTo>
                    <a:pt x="4500" y="344"/>
                  </a:lnTo>
                  <a:lnTo>
                    <a:pt x="4502" y="334"/>
                  </a:lnTo>
                  <a:lnTo>
                    <a:pt x="4504" y="340"/>
                  </a:lnTo>
                  <a:lnTo>
                    <a:pt x="4506" y="351"/>
                  </a:lnTo>
                  <a:lnTo>
                    <a:pt x="4508" y="352"/>
                  </a:lnTo>
                  <a:lnTo>
                    <a:pt x="4509" y="338"/>
                  </a:lnTo>
                  <a:lnTo>
                    <a:pt x="4511" y="336"/>
                  </a:lnTo>
                  <a:lnTo>
                    <a:pt x="4513" y="332"/>
                  </a:lnTo>
                  <a:lnTo>
                    <a:pt x="4515" y="316"/>
                  </a:lnTo>
                  <a:lnTo>
                    <a:pt x="4516" y="307"/>
                  </a:lnTo>
                  <a:lnTo>
                    <a:pt x="4518" y="284"/>
                  </a:lnTo>
                  <a:lnTo>
                    <a:pt x="4520" y="262"/>
                  </a:lnTo>
                  <a:lnTo>
                    <a:pt x="4522" y="235"/>
                  </a:lnTo>
                  <a:lnTo>
                    <a:pt x="4524" y="197"/>
                  </a:lnTo>
                  <a:lnTo>
                    <a:pt x="4526" y="152"/>
                  </a:lnTo>
                  <a:lnTo>
                    <a:pt x="4527" y="82"/>
                  </a:lnTo>
                  <a:lnTo>
                    <a:pt x="4529" y="79"/>
                  </a:lnTo>
                  <a:lnTo>
                    <a:pt x="4531" y="91"/>
                  </a:lnTo>
                  <a:lnTo>
                    <a:pt x="4533" y="73"/>
                  </a:lnTo>
                  <a:lnTo>
                    <a:pt x="4535" y="55"/>
                  </a:lnTo>
                  <a:lnTo>
                    <a:pt x="4536" y="67"/>
                  </a:lnTo>
                  <a:lnTo>
                    <a:pt x="4538" y="111"/>
                  </a:lnTo>
                  <a:lnTo>
                    <a:pt x="4540" y="89"/>
                  </a:lnTo>
                  <a:lnTo>
                    <a:pt x="4542" y="68"/>
                  </a:lnTo>
                  <a:lnTo>
                    <a:pt x="4543" y="75"/>
                  </a:lnTo>
                  <a:lnTo>
                    <a:pt x="4545" y="86"/>
                  </a:lnTo>
                  <a:lnTo>
                    <a:pt x="4547" y="83"/>
                  </a:lnTo>
                  <a:lnTo>
                    <a:pt x="4549" y="90"/>
                  </a:lnTo>
                  <a:lnTo>
                    <a:pt x="4551" y="95"/>
                  </a:lnTo>
                  <a:lnTo>
                    <a:pt x="4553" y="115"/>
                  </a:lnTo>
                  <a:lnTo>
                    <a:pt x="4554" y="130"/>
                  </a:lnTo>
                  <a:lnTo>
                    <a:pt x="4556" y="87"/>
                  </a:lnTo>
                  <a:lnTo>
                    <a:pt x="4558" y="88"/>
                  </a:lnTo>
                  <a:lnTo>
                    <a:pt x="4560" y="88"/>
                  </a:lnTo>
                  <a:lnTo>
                    <a:pt x="4561" y="76"/>
                  </a:lnTo>
                  <a:lnTo>
                    <a:pt x="4564" y="74"/>
                  </a:lnTo>
                  <a:lnTo>
                    <a:pt x="4565" y="92"/>
                  </a:lnTo>
                  <a:lnTo>
                    <a:pt x="4567" y="91"/>
                  </a:lnTo>
                  <a:lnTo>
                    <a:pt x="4569" y="73"/>
                  </a:lnTo>
                  <a:lnTo>
                    <a:pt x="4571" y="105"/>
                  </a:lnTo>
                  <a:lnTo>
                    <a:pt x="4572" y="92"/>
                  </a:lnTo>
                  <a:lnTo>
                    <a:pt x="4574" y="105"/>
                  </a:lnTo>
                  <a:lnTo>
                    <a:pt x="4576" y="99"/>
                  </a:lnTo>
                  <a:lnTo>
                    <a:pt x="4578" y="79"/>
                  </a:lnTo>
                  <a:lnTo>
                    <a:pt x="4580" y="97"/>
                  </a:lnTo>
                  <a:lnTo>
                    <a:pt x="4582" y="118"/>
                  </a:lnTo>
                  <a:lnTo>
                    <a:pt x="4583" y="120"/>
                  </a:lnTo>
                  <a:lnTo>
                    <a:pt x="4585" y="131"/>
                  </a:lnTo>
                  <a:lnTo>
                    <a:pt x="4587" y="176"/>
                  </a:lnTo>
                  <a:lnTo>
                    <a:pt x="4589" y="230"/>
                  </a:lnTo>
                  <a:lnTo>
                    <a:pt x="4590" y="256"/>
                  </a:lnTo>
                  <a:lnTo>
                    <a:pt x="4592" y="332"/>
                  </a:lnTo>
                  <a:lnTo>
                    <a:pt x="4594" y="358"/>
                  </a:lnTo>
                  <a:lnTo>
                    <a:pt x="4596" y="349"/>
                  </a:lnTo>
                  <a:lnTo>
                    <a:pt x="4598" y="328"/>
                  </a:lnTo>
                  <a:lnTo>
                    <a:pt x="4599" y="262"/>
                  </a:lnTo>
                  <a:lnTo>
                    <a:pt x="4601" y="254"/>
                  </a:lnTo>
                  <a:lnTo>
                    <a:pt x="4603" y="277"/>
                  </a:lnTo>
                  <a:lnTo>
                    <a:pt x="4605" y="283"/>
                  </a:lnTo>
                  <a:lnTo>
                    <a:pt x="4607" y="324"/>
                  </a:lnTo>
                  <a:lnTo>
                    <a:pt x="4609" y="343"/>
                  </a:lnTo>
                  <a:lnTo>
                    <a:pt x="4610" y="347"/>
                  </a:lnTo>
                  <a:lnTo>
                    <a:pt x="4612" y="364"/>
                  </a:lnTo>
                  <a:lnTo>
                    <a:pt x="4614" y="364"/>
                  </a:lnTo>
                  <a:lnTo>
                    <a:pt x="4616" y="359"/>
                  </a:lnTo>
                  <a:lnTo>
                    <a:pt x="4617" y="377"/>
                  </a:lnTo>
                  <a:lnTo>
                    <a:pt x="4619" y="376"/>
                  </a:lnTo>
                  <a:lnTo>
                    <a:pt x="4621" y="380"/>
                  </a:lnTo>
                  <a:lnTo>
                    <a:pt x="4623" y="375"/>
                  </a:lnTo>
                  <a:lnTo>
                    <a:pt x="4625" y="367"/>
                  </a:lnTo>
                  <a:lnTo>
                    <a:pt x="4627" y="352"/>
                  </a:lnTo>
                  <a:lnTo>
                    <a:pt x="4628" y="340"/>
                  </a:lnTo>
                  <a:lnTo>
                    <a:pt x="4630" y="338"/>
                  </a:lnTo>
                  <a:lnTo>
                    <a:pt x="4632" y="341"/>
                  </a:lnTo>
                  <a:lnTo>
                    <a:pt x="4634" y="337"/>
                  </a:lnTo>
                  <a:lnTo>
                    <a:pt x="4636" y="321"/>
                  </a:lnTo>
                  <a:lnTo>
                    <a:pt x="4637" y="346"/>
                  </a:lnTo>
                  <a:lnTo>
                    <a:pt x="4639" y="362"/>
                  </a:lnTo>
                  <a:lnTo>
                    <a:pt x="4641" y="350"/>
                  </a:lnTo>
                  <a:lnTo>
                    <a:pt x="4643" y="357"/>
                  </a:lnTo>
                  <a:lnTo>
                    <a:pt x="4645" y="368"/>
                  </a:lnTo>
                  <a:lnTo>
                    <a:pt x="4646" y="376"/>
                  </a:lnTo>
                  <a:lnTo>
                    <a:pt x="4648" y="359"/>
                  </a:lnTo>
                  <a:lnTo>
                    <a:pt x="4650" y="370"/>
                  </a:lnTo>
                  <a:lnTo>
                    <a:pt x="4652" y="351"/>
                  </a:lnTo>
                  <a:lnTo>
                    <a:pt x="4654" y="351"/>
                  </a:lnTo>
                  <a:lnTo>
                    <a:pt x="4655" y="350"/>
                  </a:lnTo>
                  <a:lnTo>
                    <a:pt x="4657" y="369"/>
                  </a:lnTo>
                  <a:lnTo>
                    <a:pt x="4659" y="384"/>
                  </a:lnTo>
                  <a:lnTo>
                    <a:pt x="4661" y="353"/>
                  </a:lnTo>
                  <a:lnTo>
                    <a:pt x="4663" y="367"/>
                  </a:lnTo>
                  <a:lnTo>
                    <a:pt x="4665" y="366"/>
                  </a:lnTo>
                  <a:lnTo>
                    <a:pt x="4666" y="372"/>
                  </a:lnTo>
                  <a:lnTo>
                    <a:pt x="4668" y="325"/>
                  </a:lnTo>
                  <a:lnTo>
                    <a:pt x="4670" y="348"/>
                  </a:lnTo>
                  <a:lnTo>
                    <a:pt x="4672" y="360"/>
                  </a:lnTo>
                  <a:lnTo>
                    <a:pt x="4673" y="354"/>
                  </a:lnTo>
                  <a:lnTo>
                    <a:pt x="4675" y="300"/>
                  </a:lnTo>
                  <a:lnTo>
                    <a:pt x="4677" y="329"/>
                  </a:lnTo>
                  <a:lnTo>
                    <a:pt x="4679" y="390"/>
                  </a:lnTo>
                  <a:lnTo>
                    <a:pt x="4681" y="389"/>
                  </a:lnTo>
                  <a:lnTo>
                    <a:pt x="4683" y="388"/>
                  </a:lnTo>
                  <a:lnTo>
                    <a:pt x="4684" y="342"/>
                  </a:lnTo>
                  <a:lnTo>
                    <a:pt x="4686" y="360"/>
                  </a:lnTo>
                  <a:lnTo>
                    <a:pt x="4688" y="338"/>
                  </a:lnTo>
                  <a:lnTo>
                    <a:pt x="4690" y="322"/>
                  </a:lnTo>
                  <a:lnTo>
                    <a:pt x="4691" y="292"/>
                  </a:lnTo>
                  <a:lnTo>
                    <a:pt x="4693" y="274"/>
                  </a:lnTo>
                  <a:lnTo>
                    <a:pt x="4695" y="237"/>
                  </a:lnTo>
                  <a:lnTo>
                    <a:pt x="4697" y="201"/>
                  </a:lnTo>
                  <a:lnTo>
                    <a:pt x="4699" y="166"/>
                  </a:lnTo>
                  <a:lnTo>
                    <a:pt x="4701" y="116"/>
                  </a:lnTo>
                  <a:lnTo>
                    <a:pt x="4702" y="103"/>
                  </a:lnTo>
                  <a:lnTo>
                    <a:pt x="4704" y="91"/>
                  </a:lnTo>
                  <a:lnTo>
                    <a:pt x="4706" y="81"/>
                  </a:lnTo>
                  <a:lnTo>
                    <a:pt x="4708" y="71"/>
                  </a:lnTo>
                  <a:lnTo>
                    <a:pt x="4710" y="75"/>
                  </a:lnTo>
                  <a:lnTo>
                    <a:pt x="4711" y="82"/>
                  </a:lnTo>
                  <a:lnTo>
                    <a:pt x="4713" y="86"/>
                  </a:lnTo>
                  <a:lnTo>
                    <a:pt x="4715" y="90"/>
                  </a:lnTo>
                  <a:lnTo>
                    <a:pt x="4717" y="117"/>
                  </a:lnTo>
                  <a:lnTo>
                    <a:pt x="4718" y="98"/>
                  </a:lnTo>
                  <a:lnTo>
                    <a:pt x="4720" y="87"/>
                  </a:lnTo>
                  <a:lnTo>
                    <a:pt x="4722" y="96"/>
                  </a:lnTo>
                  <a:lnTo>
                    <a:pt x="4724" y="97"/>
                  </a:lnTo>
                  <a:lnTo>
                    <a:pt x="4726" y="128"/>
                  </a:lnTo>
                  <a:lnTo>
                    <a:pt x="4728" y="152"/>
                  </a:lnTo>
                  <a:lnTo>
                    <a:pt x="4729" y="151"/>
                  </a:lnTo>
                  <a:lnTo>
                    <a:pt x="4731" y="127"/>
                  </a:lnTo>
                  <a:lnTo>
                    <a:pt x="4733" y="99"/>
                  </a:lnTo>
                  <a:lnTo>
                    <a:pt x="4735" y="98"/>
                  </a:lnTo>
                  <a:lnTo>
                    <a:pt x="4736" y="87"/>
                  </a:lnTo>
                  <a:lnTo>
                    <a:pt x="4739" y="105"/>
                  </a:lnTo>
                  <a:lnTo>
                    <a:pt x="4740" y="125"/>
                  </a:lnTo>
                  <a:lnTo>
                    <a:pt x="4742" y="139"/>
                  </a:lnTo>
                  <a:lnTo>
                    <a:pt x="4744" y="101"/>
                  </a:lnTo>
                  <a:lnTo>
                    <a:pt x="4746" y="96"/>
                  </a:lnTo>
                  <a:lnTo>
                    <a:pt x="4747" y="137"/>
                  </a:lnTo>
                  <a:lnTo>
                    <a:pt x="4749" y="133"/>
                  </a:lnTo>
                  <a:lnTo>
                    <a:pt x="4751" y="163"/>
                  </a:lnTo>
                  <a:lnTo>
                    <a:pt x="4753" y="159"/>
                  </a:lnTo>
                  <a:lnTo>
                    <a:pt x="4755" y="188"/>
                  </a:lnTo>
                  <a:lnTo>
                    <a:pt x="4757" y="173"/>
                  </a:lnTo>
                  <a:lnTo>
                    <a:pt x="4758" y="165"/>
                  </a:lnTo>
                  <a:lnTo>
                    <a:pt x="4760" y="175"/>
                  </a:lnTo>
                  <a:lnTo>
                    <a:pt x="4762" y="234"/>
                  </a:lnTo>
                  <a:lnTo>
                    <a:pt x="4764" y="232"/>
                  </a:lnTo>
                  <a:lnTo>
                    <a:pt x="4765" y="270"/>
                  </a:lnTo>
                  <a:lnTo>
                    <a:pt x="4767" y="270"/>
                  </a:lnTo>
                  <a:lnTo>
                    <a:pt x="4769" y="288"/>
                  </a:lnTo>
                  <a:lnTo>
                    <a:pt x="4771" y="281"/>
                  </a:lnTo>
                  <a:lnTo>
                    <a:pt x="4773" y="314"/>
                  </a:lnTo>
                  <a:lnTo>
                    <a:pt x="4774" y="305"/>
                  </a:lnTo>
                  <a:lnTo>
                    <a:pt x="4776" y="324"/>
                  </a:lnTo>
                  <a:lnTo>
                    <a:pt x="4778" y="322"/>
                  </a:lnTo>
                  <a:lnTo>
                    <a:pt x="4780" y="330"/>
                  </a:lnTo>
                  <a:lnTo>
                    <a:pt x="4782" y="349"/>
                  </a:lnTo>
                  <a:lnTo>
                    <a:pt x="4784" y="355"/>
                  </a:lnTo>
                  <a:lnTo>
                    <a:pt x="4785" y="340"/>
                  </a:lnTo>
                  <a:lnTo>
                    <a:pt x="4787" y="352"/>
                  </a:lnTo>
                  <a:lnTo>
                    <a:pt x="4789" y="346"/>
                  </a:lnTo>
                  <a:lnTo>
                    <a:pt x="4791" y="361"/>
                  </a:lnTo>
                  <a:lnTo>
                    <a:pt x="4792" y="335"/>
                  </a:lnTo>
                  <a:lnTo>
                    <a:pt x="4794" y="348"/>
                  </a:lnTo>
                  <a:lnTo>
                    <a:pt x="4796" y="330"/>
                  </a:lnTo>
                  <a:lnTo>
                    <a:pt x="4798" y="334"/>
                  </a:lnTo>
                  <a:lnTo>
                    <a:pt x="4800" y="326"/>
                  </a:lnTo>
                  <a:lnTo>
                    <a:pt x="4802" y="324"/>
                  </a:lnTo>
                  <a:lnTo>
                    <a:pt x="4803" y="321"/>
                  </a:lnTo>
                  <a:lnTo>
                    <a:pt x="4805" y="323"/>
                  </a:lnTo>
                  <a:lnTo>
                    <a:pt x="4807" y="326"/>
                  </a:lnTo>
                  <a:lnTo>
                    <a:pt x="4809" y="329"/>
                  </a:lnTo>
                  <a:lnTo>
                    <a:pt x="4811" y="332"/>
                  </a:lnTo>
                  <a:lnTo>
                    <a:pt x="4813" y="326"/>
                  </a:lnTo>
                  <a:lnTo>
                    <a:pt x="4814" y="338"/>
                  </a:lnTo>
                  <a:lnTo>
                    <a:pt x="4816" y="334"/>
                  </a:lnTo>
                  <a:lnTo>
                    <a:pt x="4818" y="333"/>
                  </a:lnTo>
                  <a:lnTo>
                    <a:pt x="4820" y="332"/>
                  </a:lnTo>
                  <a:lnTo>
                    <a:pt x="4821" y="340"/>
                  </a:lnTo>
                  <a:lnTo>
                    <a:pt x="4823" y="337"/>
                  </a:lnTo>
                  <a:lnTo>
                    <a:pt x="4825" y="334"/>
                  </a:lnTo>
                  <a:lnTo>
                    <a:pt x="4827" y="338"/>
                  </a:lnTo>
                  <a:lnTo>
                    <a:pt x="4829" y="338"/>
                  </a:lnTo>
                  <a:lnTo>
                    <a:pt x="4830" y="343"/>
                  </a:lnTo>
                  <a:lnTo>
                    <a:pt x="4832" y="338"/>
                  </a:lnTo>
                  <a:lnTo>
                    <a:pt x="4834" y="335"/>
                  </a:lnTo>
                  <a:lnTo>
                    <a:pt x="4836" y="342"/>
                  </a:lnTo>
                  <a:lnTo>
                    <a:pt x="4838" y="340"/>
                  </a:lnTo>
                  <a:lnTo>
                    <a:pt x="4840" y="338"/>
                  </a:lnTo>
                  <a:lnTo>
                    <a:pt x="4841" y="336"/>
                  </a:lnTo>
                  <a:lnTo>
                    <a:pt x="4843" y="343"/>
                  </a:lnTo>
                  <a:lnTo>
                    <a:pt x="4845" y="338"/>
                  </a:lnTo>
                  <a:lnTo>
                    <a:pt x="4847" y="342"/>
                  </a:lnTo>
                  <a:lnTo>
                    <a:pt x="4848" y="344"/>
                  </a:lnTo>
                  <a:lnTo>
                    <a:pt x="4850" y="349"/>
                  </a:lnTo>
                  <a:lnTo>
                    <a:pt x="4852" y="342"/>
                  </a:lnTo>
                  <a:lnTo>
                    <a:pt x="4854" y="346"/>
                  </a:lnTo>
                  <a:lnTo>
                    <a:pt x="4856" y="339"/>
                  </a:lnTo>
                  <a:lnTo>
                    <a:pt x="4858" y="329"/>
                  </a:lnTo>
                  <a:lnTo>
                    <a:pt x="4859" y="321"/>
                  </a:lnTo>
                  <a:lnTo>
                    <a:pt x="4861" y="315"/>
                  </a:lnTo>
                  <a:lnTo>
                    <a:pt x="4863" y="307"/>
                  </a:lnTo>
                  <a:lnTo>
                    <a:pt x="4865" y="293"/>
                  </a:lnTo>
                  <a:lnTo>
                    <a:pt x="4866" y="278"/>
                  </a:lnTo>
                  <a:lnTo>
                    <a:pt x="4868" y="259"/>
                  </a:lnTo>
                  <a:lnTo>
                    <a:pt x="4870" y="244"/>
                  </a:lnTo>
                  <a:lnTo>
                    <a:pt x="4872" y="202"/>
                  </a:lnTo>
                  <a:lnTo>
                    <a:pt x="4874" y="137"/>
                  </a:lnTo>
                  <a:lnTo>
                    <a:pt x="4876" y="159"/>
                  </a:lnTo>
                  <a:lnTo>
                    <a:pt x="4877" y="138"/>
                  </a:lnTo>
                  <a:lnTo>
                    <a:pt x="4879" y="103"/>
                  </a:lnTo>
                  <a:lnTo>
                    <a:pt x="4881" y="80"/>
                  </a:lnTo>
                  <a:lnTo>
                    <a:pt x="4883" y="60"/>
                  </a:lnTo>
                  <a:lnTo>
                    <a:pt x="4885" y="87"/>
                  </a:lnTo>
                  <a:lnTo>
                    <a:pt x="4886" y="80"/>
                  </a:lnTo>
                  <a:lnTo>
                    <a:pt x="4888" y="95"/>
                  </a:lnTo>
                  <a:lnTo>
                    <a:pt x="4890" y="105"/>
                  </a:lnTo>
                  <a:lnTo>
                    <a:pt x="4892" y="85"/>
                  </a:lnTo>
                  <a:lnTo>
                    <a:pt x="4894" y="90"/>
                  </a:lnTo>
                  <a:lnTo>
                    <a:pt x="4895" y="76"/>
                  </a:lnTo>
                  <a:lnTo>
                    <a:pt x="4897" y="74"/>
                  </a:lnTo>
                  <a:lnTo>
                    <a:pt x="4899" y="95"/>
                  </a:lnTo>
                  <a:lnTo>
                    <a:pt x="4901" y="78"/>
                  </a:lnTo>
                  <a:lnTo>
                    <a:pt x="4903" y="102"/>
                  </a:lnTo>
                  <a:lnTo>
                    <a:pt x="4904" y="80"/>
                  </a:lnTo>
                  <a:lnTo>
                    <a:pt x="4906" y="86"/>
                  </a:lnTo>
                  <a:lnTo>
                    <a:pt x="4908" y="86"/>
                  </a:lnTo>
                  <a:lnTo>
                    <a:pt x="4910" y="97"/>
                  </a:lnTo>
                  <a:lnTo>
                    <a:pt x="4912" y="113"/>
                  </a:lnTo>
                  <a:lnTo>
                    <a:pt x="4914" y="118"/>
                  </a:lnTo>
                  <a:lnTo>
                    <a:pt x="4915" y="110"/>
                  </a:lnTo>
                  <a:lnTo>
                    <a:pt x="4917" y="98"/>
                  </a:lnTo>
                  <a:lnTo>
                    <a:pt x="4919" y="104"/>
                  </a:lnTo>
                  <a:lnTo>
                    <a:pt x="4921" y="108"/>
                  </a:lnTo>
                  <a:lnTo>
                    <a:pt x="4922" y="105"/>
                  </a:lnTo>
                  <a:lnTo>
                    <a:pt x="4924" y="129"/>
                  </a:lnTo>
                  <a:lnTo>
                    <a:pt x="4926" y="132"/>
                  </a:lnTo>
                  <a:lnTo>
                    <a:pt x="4928" y="152"/>
                  </a:lnTo>
                  <a:lnTo>
                    <a:pt x="4930" y="163"/>
                  </a:lnTo>
                  <a:lnTo>
                    <a:pt x="4932" y="192"/>
                  </a:lnTo>
                  <a:lnTo>
                    <a:pt x="4933" y="214"/>
                  </a:lnTo>
                  <a:lnTo>
                    <a:pt x="4935" y="261"/>
                  </a:lnTo>
                  <a:lnTo>
                    <a:pt x="4937" y="285"/>
                  </a:lnTo>
                  <a:lnTo>
                    <a:pt x="4939" y="308"/>
                  </a:lnTo>
                  <a:lnTo>
                    <a:pt x="4941" y="298"/>
                  </a:lnTo>
                  <a:lnTo>
                    <a:pt x="4942" y="309"/>
                  </a:lnTo>
                  <a:lnTo>
                    <a:pt x="4944" y="313"/>
                  </a:lnTo>
                  <a:lnTo>
                    <a:pt x="4946" y="317"/>
                  </a:lnTo>
                  <a:lnTo>
                    <a:pt x="4948" y="330"/>
                  </a:lnTo>
                  <a:lnTo>
                    <a:pt x="4949" y="331"/>
                  </a:lnTo>
                  <a:lnTo>
                    <a:pt x="4951" y="329"/>
                  </a:lnTo>
                  <a:lnTo>
                    <a:pt x="4953" y="338"/>
                  </a:lnTo>
                  <a:lnTo>
                    <a:pt x="4955" y="332"/>
                  </a:lnTo>
                  <a:lnTo>
                    <a:pt x="4957" y="332"/>
                  </a:lnTo>
                  <a:lnTo>
                    <a:pt x="4959" y="344"/>
                  </a:lnTo>
                  <a:lnTo>
                    <a:pt x="4960" y="338"/>
                  </a:lnTo>
                  <a:lnTo>
                    <a:pt x="4962" y="345"/>
                  </a:lnTo>
                  <a:lnTo>
                    <a:pt x="4964" y="341"/>
                  </a:lnTo>
                  <a:lnTo>
                    <a:pt x="4966" y="339"/>
                  </a:lnTo>
                  <a:lnTo>
                    <a:pt x="4967" y="315"/>
                  </a:lnTo>
                  <a:lnTo>
                    <a:pt x="4970" y="323"/>
                  </a:lnTo>
                  <a:lnTo>
                    <a:pt x="4971" y="320"/>
                  </a:lnTo>
                  <a:lnTo>
                    <a:pt x="4973" y="348"/>
                  </a:lnTo>
                  <a:lnTo>
                    <a:pt x="4975" y="357"/>
                  </a:lnTo>
                  <a:lnTo>
                    <a:pt x="4977" y="348"/>
                  </a:lnTo>
                  <a:lnTo>
                    <a:pt x="4978" y="311"/>
                  </a:lnTo>
                  <a:lnTo>
                    <a:pt x="4980" y="324"/>
                  </a:lnTo>
                  <a:lnTo>
                    <a:pt x="4982" y="325"/>
                  </a:lnTo>
                  <a:lnTo>
                    <a:pt x="4984" y="322"/>
                  </a:lnTo>
                  <a:lnTo>
                    <a:pt x="4986" y="353"/>
                  </a:lnTo>
                  <a:lnTo>
                    <a:pt x="4988" y="356"/>
                  </a:lnTo>
                  <a:lnTo>
                    <a:pt x="4989" y="372"/>
                  </a:lnTo>
                  <a:lnTo>
                    <a:pt x="4991" y="365"/>
                  </a:lnTo>
                  <a:lnTo>
                    <a:pt x="4993" y="383"/>
                  </a:lnTo>
                  <a:lnTo>
                    <a:pt x="4995" y="356"/>
                  </a:lnTo>
                  <a:lnTo>
                    <a:pt x="4996" y="354"/>
                  </a:lnTo>
                  <a:lnTo>
                    <a:pt x="4998" y="349"/>
                  </a:lnTo>
                  <a:lnTo>
                    <a:pt x="5000" y="361"/>
                  </a:lnTo>
                  <a:lnTo>
                    <a:pt x="5002" y="359"/>
                  </a:lnTo>
                  <a:lnTo>
                    <a:pt x="5004" y="366"/>
                  </a:lnTo>
                  <a:lnTo>
                    <a:pt x="5005" y="362"/>
                  </a:lnTo>
                  <a:lnTo>
                    <a:pt x="5007" y="357"/>
                  </a:lnTo>
                  <a:lnTo>
                    <a:pt x="5009" y="352"/>
                  </a:lnTo>
                  <a:lnTo>
                    <a:pt x="5011" y="355"/>
                  </a:lnTo>
                  <a:lnTo>
                    <a:pt x="5013" y="344"/>
                  </a:lnTo>
                  <a:lnTo>
                    <a:pt x="5015" y="344"/>
                  </a:lnTo>
                  <a:lnTo>
                    <a:pt x="5016" y="352"/>
                  </a:lnTo>
                  <a:lnTo>
                    <a:pt x="5018" y="341"/>
                  </a:lnTo>
                  <a:lnTo>
                    <a:pt x="5020" y="354"/>
                  </a:lnTo>
                  <a:lnTo>
                    <a:pt x="5022" y="292"/>
                  </a:lnTo>
                  <a:lnTo>
                    <a:pt x="5023" y="347"/>
                  </a:lnTo>
                  <a:lnTo>
                    <a:pt x="5025" y="358"/>
                  </a:lnTo>
                  <a:lnTo>
                    <a:pt x="5027" y="350"/>
                  </a:lnTo>
                  <a:lnTo>
                    <a:pt x="5029" y="343"/>
                  </a:lnTo>
                  <a:lnTo>
                    <a:pt x="5031" y="331"/>
                  </a:lnTo>
                  <a:lnTo>
                    <a:pt x="5033" y="327"/>
                  </a:lnTo>
                  <a:lnTo>
                    <a:pt x="5034" y="335"/>
                  </a:lnTo>
                  <a:lnTo>
                    <a:pt x="5036" y="292"/>
                  </a:lnTo>
                  <a:lnTo>
                    <a:pt x="5038" y="289"/>
                  </a:lnTo>
                  <a:lnTo>
                    <a:pt x="5040" y="276"/>
                  </a:lnTo>
                  <a:lnTo>
                    <a:pt x="5041" y="253"/>
                  </a:lnTo>
                  <a:lnTo>
                    <a:pt x="5044" y="216"/>
                  </a:lnTo>
                  <a:lnTo>
                    <a:pt x="5045" y="168"/>
                  </a:lnTo>
                  <a:lnTo>
                    <a:pt x="5047" y="143"/>
                  </a:lnTo>
                  <a:lnTo>
                    <a:pt x="5049" y="115"/>
                  </a:lnTo>
                  <a:lnTo>
                    <a:pt x="5051" y="113"/>
                  </a:lnTo>
                  <a:lnTo>
                    <a:pt x="5052" y="72"/>
                  </a:lnTo>
                  <a:lnTo>
                    <a:pt x="5054" y="68"/>
                  </a:lnTo>
                  <a:lnTo>
                    <a:pt x="5056" y="61"/>
                  </a:lnTo>
                  <a:lnTo>
                    <a:pt x="5058" y="93"/>
                  </a:lnTo>
                  <a:lnTo>
                    <a:pt x="5060" y="75"/>
                  </a:lnTo>
                  <a:lnTo>
                    <a:pt x="5061" y="91"/>
                  </a:lnTo>
                  <a:lnTo>
                    <a:pt x="5063" y="80"/>
                  </a:lnTo>
                  <a:lnTo>
                    <a:pt x="5065" y="73"/>
                  </a:lnTo>
                  <a:lnTo>
                    <a:pt x="5067" y="105"/>
                  </a:lnTo>
                  <a:lnTo>
                    <a:pt x="5069" y="107"/>
                  </a:lnTo>
                  <a:lnTo>
                    <a:pt x="5070" y="94"/>
                  </a:lnTo>
                  <a:lnTo>
                    <a:pt x="5072" y="92"/>
                  </a:lnTo>
                  <a:lnTo>
                    <a:pt x="5074" y="89"/>
                  </a:lnTo>
                  <a:lnTo>
                    <a:pt x="5076" y="127"/>
                  </a:lnTo>
                  <a:lnTo>
                    <a:pt x="5078" y="114"/>
                  </a:lnTo>
                  <a:lnTo>
                    <a:pt x="5079" y="141"/>
                  </a:lnTo>
                  <a:lnTo>
                    <a:pt x="5081" y="135"/>
                  </a:lnTo>
                  <a:lnTo>
                    <a:pt x="5083" y="135"/>
                  </a:lnTo>
                  <a:lnTo>
                    <a:pt x="5085" y="127"/>
                  </a:lnTo>
                  <a:lnTo>
                    <a:pt x="5087" y="125"/>
                  </a:lnTo>
                  <a:lnTo>
                    <a:pt x="5089" y="145"/>
                  </a:lnTo>
                  <a:lnTo>
                    <a:pt x="5090" y="153"/>
                  </a:lnTo>
                  <a:lnTo>
                    <a:pt x="5092" y="145"/>
                  </a:lnTo>
                  <a:lnTo>
                    <a:pt x="5094" y="150"/>
                  </a:lnTo>
                  <a:lnTo>
                    <a:pt x="5096" y="158"/>
                  </a:lnTo>
                  <a:lnTo>
                    <a:pt x="5097" y="165"/>
                  </a:lnTo>
                  <a:lnTo>
                    <a:pt x="5099" y="175"/>
                  </a:lnTo>
                  <a:lnTo>
                    <a:pt x="5101" y="182"/>
                  </a:lnTo>
                  <a:lnTo>
                    <a:pt x="5103" y="207"/>
                  </a:lnTo>
                  <a:lnTo>
                    <a:pt x="5105" y="246"/>
                  </a:lnTo>
                  <a:lnTo>
                    <a:pt x="5107" y="236"/>
                  </a:lnTo>
                  <a:lnTo>
                    <a:pt x="5108" y="262"/>
                  </a:lnTo>
                  <a:lnTo>
                    <a:pt x="5110" y="278"/>
                  </a:lnTo>
                  <a:lnTo>
                    <a:pt x="5112" y="296"/>
                  </a:lnTo>
                  <a:lnTo>
                    <a:pt x="5114" y="301"/>
                  </a:lnTo>
                  <a:lnTo>
                    <a:pt x="5116" y="295"/>
                  </a:lnTo>
                  <a:lnTo>
                    <a:pt x="5117" y="307"/>
                  </a:lnTo>
                  <a:lnTo>
                    <a:pt x="5119" y="319"/>
                  </a:lnTo>
                  <a:lnTo>
                    <a:pt x="5121" y="329"/>
                  </a:lnTo>
                  <a:lnTo>
                    <a:pt x="5123" y="332"/>
                  </a:lnTo>
                  <a:lnTo>
                    <a:pt x="5125" y="331"/>
                  </a:lnTo>
                  <a:lnTo>
                    <a:pt x="5126" y="339"/>
                  </a:lnTo>
                  <a:lnTo>
                    <a:pt x="5128" y="341"/>
                  </a:lnTo>
                  <a:lnTo>
                    <a:pt x="5130" y="337"/>
                  </a:lnTo>
                  <a:lnTo>
                    <a:pt x="5132" y="344"/>
                  </a:lnTo>
                  <a:lnTo>
                    <a:pt x="5134" y="345"/>
                  </a:lnTo>
                  <a:lnTo>
                    <a:pt x="5135" y="343"/>
                  </a:lnTo>
                  <a:lnTo>
                    <a:pt x="5137" y="352"/>
                  </a:lnTo>
                  <a:lnTo>
                    <a:pt x="5139" y="352"/>
                  </a:lnTo>
                  <a:lnTo>
                    <a:pt x="5141" y="347"/>
                  </a:lnTo>
                  <a:lnTo>
                    <a:pt x="5142" y="352"/>
                  </a:lnTo>
                  <a:lnTo>
                    <a:pt x="5145" y="351"/>
                  </a:lnTo>
                  <a:lnTo>
                    <a:pt x="5146" y="347"/>
                  </a:lnTo>
                  <a:lnTo>
                    <a:pt x="5148" y="344"/>
                  </a:lnTo>
                  <a:lnTo>
                    <a:pt x="5150" y="344"/>
                  </a:lnTo>
                  <a:lnTo>
                    <a:pt x="5152" y="346"/>
                  </a:lnTo>
                  <a:lnTo>
                    <a:pt x="5153" y="356"/>
                  </a:lnTo>
                  <a:lnTo>
                    <a:pt x="5155" y="340"/>
                  </a:lnTo>
                  <a:lnTo>
                    <a:pt x="5157" y="345"/>
                  </a:lnTo>
                  <a:lnTo>
                    <a:pt x="5159" y="356"/>
                  </a:lnTo>
                  <a:lnTo>
                    <a:pt x="5161" y="352"/>
                  </a:lnTo>
                  <a:lnTo>
                    <a:pt x="5163" y="356"/>
                  </a:lnTo>
                  <a:lnTo>
                    <a:pt x="5164" y="351"/>
                  </a:lnTo>
                  <a:lnTo>
                    <a:pt x="5166" y="358"/>
                  </a:lnTo>
                  <a:lnTo>
                    <a:pt x="5168" y="357"/>
                  </a:lnTo>
                  <a:lnTo>
                    <a:pt x="5170" y="356"/>
                  </a:lnTo>
                  <a:lnTo>
                    <a:pt x="5171" y="349"/>
                  </a:lnTo>
                  <a:lnTo>
                    <a:pt x="5173" y="360"/>
                  </a:lnTo>
                  <a:lnTo>
                    <a:pt x="5175" y="356"/>
                  </a:lnTo>
                  <a:lnTo>
                    <a:pt x="5177" y="354"/>
                  </a:lnTo>
                  <a:lnTo>
                    <a:pt x="5179" y="352"/>
                  </a:lnTo>
                  <a:lnTo>
                    <a:pt x="5180" y="354"/>
                  </a:lnTo>
                  <a:lnTo>
                    <a:pt x="5182" y="357"/>
                  </a:lnTo>
                  <a:lnTo>
                    <a:pt x="5184" y="359"/>
                  </a:lnTo>
                  <a:lnTo>
                    <a:pt x="5186" y="358"/>
                  </a:lnTo>
                  <a:lnTo>
                    <a:pt x="5188" y="356"/>
                  </a:lnTo>
                  <a:lnTo>
                    <a:pt x="5190" y="352"/>
                  </a:lnTo>
                  <a:lnTo>
                    <a:pt x="5191" y="352"/>
                  </a:lnTo>
                  <a:lnTo>
                    <a:pt x="5193" y="358"/>
                  </a:lnTo>
                  <a:lnTo>
                    <a:pt x="5195" y="355"/>
                  </a:lnTo>
                  <a:lnTo>
                    <a:pt x="5197" y="359"/>
                  </a:lnTo>
                  <a:lnTo>
                    <a:pt x="5198" y="358"/>
                  </a:lnTo>
                  <a:lnTo>
                    <a:pt x="5200" y="357"/>
                  </a:lnTo>
                  <a:lnTo>
                    <a:pt x="5202" y="363"/>
                  </a:lnTo>
                  <a:lnTo>
                    <a:pt x="5204" y="361"/>
                  </a:lnTo>
                  <a:lnTo>
                    <a:pt x="5206" y="370"/>
                  </a:lnTo>
                  <a:lnTo>
                    <a:pt x="5208" y="370"/>
                  </a:lnTo>
                  <a:lnTo>
                    <a:pt x="5209" y="372"/>
                  </a:lnTo>
                  <a:lnTo>
                    <a:pt x="5211" y="367"/>
                  </a:lnTo>
                  <a:lnTo>
                    <a:pt x="5213" y="372"/>
                  </a:lnTo>
                  <a:lnTo>
                    <a:pt x="5215" y="374"/>
                  </a:lnTo>
                  <a:lnTo>
                    <a:pt x="5216" y="372"/>
                  </a:lnTo>
                  <a:lnTo>
                    <a:pt x="5219" y="376"/>
                  </a:lnTo>
                  <a:lnTo>
                    <a:pt x="5220" y="372"/>
                  </a:lnTo>
                  <a:lnTo>
                    <a:pt x="5222" y="376"/>
                  </a:lnTo>
                  <a:lnTo>
                    <a:pt x="5224" y="371"/>
                  </a:lnTo>
                  <a:lnTo>
                    <a:pt x="5226" y="379"/>
                  </a:lnTo>
                  <a:lnTo>
                    <a:pt x="5227" y="375"/>
                  </a:lnTo>
                  <a:lnTo>
                    <a:pt x="5229" y="375"/>
                  </a:lnTo>
                  <a:lnTo>
                    <a:pt x="5231" y="372"/>
                  </a:lnTo>
                  <a:lnTo>
                    <a:pt x="5233" y="372"/>
                  </a:lnTo>
                  <a:lnTo>
                    <a:pt x="5235" y="382"/>
                  </a:lnTo>
                  <a:lnTo>
                    <a:pt x="5236" y="381"/>
                  </a:lnTo>
                  <a:lnTo>
                    <a:pt x="5238" y="381"/>
                  </a:lnTo>
                  <a:lnTo>
                    <a:pt x="5240" y="384"/>
                  </a:lnTo>
                  <a:lnTo>
                    <a:pt x="5242" y="393"/>
                  </a:lnTo>
                  <a:lnTo>
                    <a:pt x="5244" y="393"/>
                  </a:lnTo>
                  <a:lnTo>
                    <a:pt x="5245" y="394"/>
                  </a:lnTo>
                  <a:lnTo>
                    <a:pt x="5247" y="399"/>
                  </a:lnTo>
                  <a:lnTo>
                    <a:pt x="5249" y="410"/>
                  </a:lnTo>
                  <a:lnTo>
                    <a:pt x="5251" y="401"/>
                  </a:lnTo>
                  <a:lnTo>
                    <a:pt x="5253" y="399"/>
                  </a:lnTo>
                  <a:lnTo>
                    <a:pt x="5254" y="402"/>
                  </a:lnTo>
                  <a:lnTo>
                    <a:pt x="5256" y="401"/>
                  </a:lnTo>
                  <a:lnTo>
                    <a:pt x="5258" y="400"/>
                  </a:lnTo>
                  <a:lnTo>
                    <a:pt x="5260" y="406"/>
                  </a:lnTo>
                  <a:lnTo>
                    <a:pt x="5262" y="405"/>
                  </a:lnTo>
                  <a:lnTo>
                    <a:pt x="5264" y="408"/>
                  </a:lnTo>
                  <a:lnTo>
                    <a:pt x="5265" y="418"/>
                  </a:lnTo>
                  <a:lnTo>
                    <a:pt x="5267" y="410"/>
                  </a:lnTo>
                  <a:lnTo>
                    <a:pt x="5269" y="410"/>
                  </a:lnTo>
                  <a:lnTo>
                    <a:pt x="5271" y="402"/>
                  </a:lnTo>
                  <a:lnTo>
                    <a:pt x="5272" y="402"/>
                  </a:lnTo>
                  <a:lnTo>
                    <a:pt x="5274" y="398"/>
                  </a:lnTo>
                  <a:lnTo>
                    <a:pt x="5276" y="395"/>
                  </a:lnTo>
                  <a:lnTo>
                    <a:pt x="5278" y="385"/>
                  </a:lnTo>
                  <a:lnTo>
                    <a:pt x="5280" y="384"/>
                  </a:lnTo>
                  <a:lnTo>
                    <a:pt x="5282" y="389"/>
                  </a:lnTo>
                  <a:lnTo>
                    <a:pt x="5283" y="393"/>
                  </a:lnTo>
                  <a:lnTo>
                    <a:pt x="5285" y="383"/>
                  </a:lnTo>
                  <a:lnTo>
                    <a:pt x="5287" y="382"/>
                  </a:lnTo>
                  <a:lnTo>
                    <a:pt x="5289" y="383"/>
                  </a:lnTo>
                  <a:lnTo>
                    <a:pt x="5291" y="387"/>
                  </a:lnTo>
                  <a:lnTo>
                    <a:pt x="5292" y="384"/>
                  </a:lnTo>
                  <a:lnTo>
                    <a:pt x="5294" y="384"/>
                  </a:lnTo>
                  <a:lnTo>
                    <a:pt x="5296" y="379"/>
                  </a:lnTo>
                  <a:lnTo>
                    <a:pt x="5298" y="370"/>
                  </a:lnTo>
                  <a:lnTo>
                    <a:pt x="5300" y="364"/>
                  </a:lnTo>
                  <a:lnTo>
                    <a:pt x="5301" y="365"/>
                  </a:lnTo>
                  <a:lnTo>
                    <a:pt x="5303" y="360"/>
                  </a:lnTo>
                  <a:lnTo>
                    <a:pt x="5305" y="357"/>
                  </a:lnTo>
                  <a:lnTo>
                    <a:pt x="5307" y="351"/>
                  </a:lnTo>
                  <a:lnTo>
                    <a:pt x="5309" y="350"/>
                  </a:lnTo>
                  <a:lnTo>
                    <a:pt x="5310" y="351"/>
                  </a:lnTo>
                  <a:lnTo>
                    <a:pt x="5312" y="352"/>
                  </a:lnTo>
                  <a:lnTo>
                    <a:pt x="5314" y="357"/>
                  </a:lnTo>
                  <a:lnTo>
                    <a:pt x="5316" y="378"/>
                  </a:lnTo>
                  <a:lnTo>
                    <a:pt x="5317" y="375"/>
                  </a:lnTo>
                  <a:lnTo>
                    <a:pt x="5320" y="395"/>
                  </a:lnTo>
                  <a:lnTo>
                    <a:pt x="5321" y="380"/>
                  </a:lnTo>
                  <a:lnTo>
                    <a:pt x="5323" y="369"/>
                  </a:lnTo>
                  <a:lnTo>
                    <a:pt x="5325" y="373"/>
                  </a:lnTo>
                  <a:lnTo>
                    <a:pt x="5327" y="356"/>
                  </a:lnTo>
                  <a:lnTo>
                    <a:pt x="5328" y="341"/>
                  </a:lnTo>
                  <a:lnTo>
                    <a:pt x="5330" y="352"/>
                  </a:lnTo>
                  <a:lnTo>
                    <a:pt x="5332" y="391"/>
                  </a:lnTo>
                  <a:lnTo>
                    <a:pt x="5334" y="397"/>
                  </a:lnTo>
                  <a:lnTo>
                    <a:pt x="5336" y="401"/>
                  </a:lnTo>
                  <a:lnTo>
                    <a:pt x="5338" y="419"/>
                  </a:lnTo>
                  <a:lnTo>
                    <a:pt x="5339" y="408"/>
                  </a:lnTo>
                  <a:lnTo>
                    <a:pt x="5341" y="402"/>
                  </a:lnTo>
                  <a:lnTo>
                    <a:pt x="5343" y="393"/>
                  </a:lnTo>
                  <a:lnTo>
                    <a:pt x="5345" y="380"/>
                  </a:lnTo>
                  <a:lnTo>
                    <a:pt x="5346" y="387"/>
                  </a:lnTo>
                  <a:lnTo>
                    <a:pt x="5348" y="395"/>
                  </a:lnTo>
                  <a:lnTo>
                    <a:pt x="5350" y="398"/>
                  </a:lnTo>
                  <a:lnTo>
                    <a:pt x="5352" y="407"/>
                  </a:lnTo>
                  <a:lnTo>
                    <a:pt x="5354" y="399"/>
                  </a:lnTo>
                  <a:lnTo>
                    <a:pt x="5356" y="383"/>
                  </a:lnTo>
                  <a:lnTo>
                    <a:pt x="5357" y="389"/>
                  </a:lnTo>
                  <a:lnTo>
                    <a:pt x="5359" y="398"/>
                  </a:lnTo>
                  <a:lnTo>
                    <a:pt x="5361" y="387"/>
                  </a:lnTo>
                  <a:lnTo>
                    <a:pt x="5363" y="366"/>
                  </a:lnTo>
                  <a:lnTo>
                    <a:pt x="5365" y="359"/>
                  </a:lnTo>
                  <a:lnTo>
                    <a:pt x="5366" y="366"/>
                  </a:lnTo>
                  <a:lnTo>
                    <a:pt x="5368" y="386"/>
                  </a:lnTo>
                  <a:lnTo>
                    <a:pt x="5370" y="396"/>
                  </a:lnTo>
                  <a:lnTo>
                    <a:pt x="5372" y="395"/>
                  </a:lnTo>
                  <a:lnTo>
                    <a:pt x="5373" y="390"/>
                  </a:lnTo>
                  <a:lnTo>
                    <a:pt x="5375" y="396"/>
                  </a:lnTo>
                  <a:lnTo>
                    <a:pt x="5377" y="391"/>
                  </a:lnTo>
                  <a:lnTo>
                    <a:pt x="5379" y="395"/>
                  </a:lnTo>
                  <a:lnTo>
                    <a:pt x="5381" y="396"/>
                  </a:lnTo>
                  <a:lnTo>
                    <a:pt x="5383" y="398"/>
                  </a:lnTo>
                  <a:lnTo>
                    <a:pt x="5384" y="383"/>
                  </a:lnTo>
                  <a:lnTo>
                    <a:pt x="5386" y="415"/>
                  </a:lnTo>
                  <a:lnTo>
                    <a:pt x="5388" y="406"/>
                  </a:lnTo>
                  <a:lnTo>
                    <a:pt x="5390" y="389"/>
                  </a:lnTo>
                  <a:lnTo>
                    <a:pt x="5392" y="382"/>
                  </a:lnTo>
                  <a:lnTo>
                    <a:pt x="5394" y="357"/>
                  </a:lnTo>
                  <a:lnTo>
                    <a:pt x="5395" y="368"/>
                  </a:lnTo>
                  <a:lnTo>
                    <a:pt x="5397" y="407"/>
                  </a:lnTo>
                  <a:lnTo>
                    <a:pt x="5399" y="395"/>
                  </a:lnTo>
                  <a:lnTo>
                    <a:pt x="5401" y="400"/>
                  </a:lnTo>
                  <a:lnTo>
                    <a:pt x="5402" y="378"/>
                  </a:lnTo>
                  <a:lnTo>
                    <a:pt x="5404" y="374"/>
                  </a:lnTo>
                  <a:lnTo>
                    <a:pt x="5406" y="397"/>
                  </a:lnTo>
                  <a:lnTo>
                    <a:pt x="5408" y="387"/>
                  </a:lnTo>
                  <a:lnTo>
                    <a:pt x="5410" y="398"/>
                  </a:lnTo>
                  <a:lnTo>
                    <a:pt x="5411" y="391"/>
                  </a:lnTo>
                  <a:lnTo>
                    <a:pt x="5413" y="379"/>
                  </a:lnTo>
                  <a:lnTo>
                    <a:pt x="5415" y="372"/>
                  </a:lnTo>
                  <a:lnTo>
                    <a:pt x="5417" y="379"/>
                  </a:lnTo>
                  <a:lnTo>
                    <a:pt x="5419" y="363"/>
                  </a:lnTo>
                  <a:lnTo>
                    <a:pt x="5421" y="366"/>
                  </a:lnTo>
                  <a:lnTo>
                    <a:pt x="5422" y="365"/>
                  </a:lnTo>
                  <a:lnTo>
                    <a:pt x="5424" y="359"/>
                  </a:lnTo>
                  <a:lnTo>
                    <a:pt x="5426" y="361"/>
                  </a:lnTo>
                  <a:lnTo>
                    <a:pt x="5428" y="359"/>
                  </a:lnTo>
                  <a:lnTo>
                    <a:pt x="5429" y="354"/>
                  </a:lnTo>
                  <a:lnTo>
                    <a:pt x="5431" y="375"/>
                  </a:lnTo>
                  <a:lnTo>
                    <a:pt x="5433" y="377"/>
                  </a:lnTo>
                  <a:lnTo>
                    <a:pt x="5435" y="375"/>
                  </a:lnTo>
                  <a:lnTo>
                    <a:pt x="5437" y="374"/>
                  </a:lnTo>
                  <a:lnTo>
                    <a:pt x="5439" y="377"/>
                  </a:lnTo>
                  <a:lnTo>
                    <a:pt x="5440" y="378"/>
                  </a:lnTo>
                  <a:lnTo>
                    <a:pt x="5442" y="378"/>
                  </a:lnTo>
                  <a:lnTo>
                    <a:pt x="5444" y="369"/>
                  </a:lnTo>
                  <a:lnTo>
                    <a:pt x="5446" y="366"/>
                  </a:lnTo>
                  <a:lnTo>
                    <a:pt x="5447" y="370"/>
                  </a:lnTo>
                  <a:lnTo>
                    <a:pt x="5450" y="375"/>
                  </a:lnTo>
                  <a:lnTo>
                    <a:pt x="5451" y="374"/>
                  </a:lnTo>
                  <a:lnTo>
                    <a:pt x="5453" y="381"/>
                  </a:lnTo>
                  <a:lnTo>
                    <a:pt x="5455" y="367"/>
                  </a:lnTo>
                  <a:lnTo>
                    <a:pt x="5457" y="374"/>
                  </a:lnTo>
                  <a:lnTo>
                    <a:pt x="5458" y="378"/>
                  </a:lnTo>
                  <a:lnTo>
                    <a:pt x="5460" y="379"/>
                  </a:lnTo>
                  <a:lnTo>
                    <a:pt x="5462" y="372"/>
                  </a:lnTo>
                  <a:lnTo>
                    <a:pt x="5464" y="374"/>
                  </a:lnTo>
                  <a:lnTo>
                    <a:pt x="5466" y="374"/>
                  </a:lnTo>
                  <a:lnTo>
                    <a:pt x="5467" y="371"/>
                  </a:lnTo>
                  <a:lnTo>
                    <a:pt x="5469" y="365"/>
                  </a:lnTo>
                  <a:lnTo>
                    <a:pt x="5471" y="369"/>
                  </a:lnTo>
                  <a:lnTo>
                    <a:pt x="5473" y="370"/>
                  </a:lnTo>
                  <a:lnTo>
                    <a:pt x="5475" y="366"/>
                  </a:lnTo>
                  <a:lnTo>
                    <a:pt x="5476" y="363"/>
                  </a:lnTo>
                  <a:lnTo>
                    <a:pt x="5478" y="369"/>
                  </a:lnTo>
                  <a:lnTo>
                    <a:pt x="5480" y="367"/>
                  </a:lnTo>
                  <a:lnTo>
                    <a:pt x="5482" y="372"/>
                  </a:lnTo>
                  <a:lnTo>
                    <a:pt x="5484" y="357"/>
                  </a:lnTo>
                  <a:lnTo>
                    <a:pt x="5485" y="356"/>
                  </a:lnTo>
                  <a:lnTo>
                    <a:pt x="5487" y="363"/>
                  </a:lnTo>
                  <a:lnTo>
                    <a:pt x="5489" y="373"/>
                  </a:lnTo>
                  <a:lnTo>
                    <a:pt x="5491" y="371"/>
                  </a:lnTo>
                  <a:lnTo>
                    <a:pt x="5492" y="360"/>
                  </a:lnTo>
                  <a:lnTo>
                    <a:pt x="5495" y="374"/>
                  </a:lnTo>
                  <a:lnTo>
                    <a:pt x="5496" y="383"/>
                  </a:lnTo>
                  <a:lnTo>
                    <a:pt x="5498" y="383"/>
                  </a:lnTo>
                  <a:lnTo>
                    <a:pt x="5500" y="383"/>
                  </a:lnTo>
                  <a:lnTo>
                    <a:pt x="5502" y="381"/>
                  </a:lnTo>
                  <a:lnTo>
                    <a:pt x="5503" y="382"/>
                  </a:lnTo>
                  <a:lnTo>
                    <a:pt x="5505" y="380"/>
                  </a:lnTo>
                  <a:lnTo>
                    <a:pt x="5507" y="388"/>
                  </a:lnTo>
                  <a:lnTo>
                    <a:pt x="5509" y="388"/>
                  </a:lnTo>
                  <a:lnTo>
                    <a:pt x="5511" y="390"/>
                  </a:lnTo>
                  <a:lnTo>
                    <a:pt x="5513" y="393"/>
                  </a:lnTo>
                  <a:lnTo>
                    <a:pt x="5514" y="391"/>
                  </a:lnTo>
                  <a:lnTo>
                    <a:pt x="5516" y="389"/>
                  </a:lnTo>
                  <a:lnTo>
                    <a:pt x="5518" y="391"/>
                  </a:lnTo>
                  <a:lnTo>
                    <a:pt x="5520" y="379"/>
                  </a:lnTo>
                  <a:lnTo>
                    <a:pt x="5521" y="379"/>
                  </a:lnTo>
                  <a:lnTo>
                    <a:pt x="5523" y="381"/>
                  </a:lnTo>
                  <a:lnTo>
                    <a:pt x="5525" y="381"/>
                  </a:lnTo>
                  <a:lnTo>
                    <a:pt x="5527" y="377"/>
                  </a:lnTo>
                  <a:lnTo>
                    <a:pt x="5529" y="377"/>
                  </a:lnTo>
                  <a:lnTo>
                    <a:pt x="5531" y="381"/>
                  </a:lnTo>
                  <a:lnTo>
                    <a:pt x="5532" y="378"/>
                  </a:lnTo>
                  <a:lnTo>
                    <a:pt x="5534" y="375"/>
                  </a:lnTo>
                  <a:lnTo>
                    <a:pt x="5536" y="378"/>
                  </a:lnTo>
                  <a:lnTo>
                    <a:pt x="5538" y="378"/>
                  </a:lnTo>
                  <a:lnTo>
                    <a:pt x="5540" y="376"/>
                  </a:lnTo>
                  <a:lnTo>
                    <a:pt x="5541" y="376"/>
                  </a:lnTo>
                  <a:lnTo>
                    <a:pt x="5543" y="377"/>
                  </a:lnTo>
                  <a:lnTo>
                    <a:pt x="5545" y="377"/>
                  </a:lnTo>
                  <a:lnTo>
                    <a:pt x="5547" y="378"/>
                  </a:lnTo>
                  <a:lnTo>
                    <a:pt x="5548" y="371"/>
                  </a:lnTo>
                  <a:lnTo>
                    <a:pt x="5550" y="366"/>
                  </a:lnTo>
                  <a:lnTo>
                    <a:pt x="5552" y="362"/>
                  </a:lnTo>
                  <a:lnTo>
                    <a:pt x="5554" y="353"/>
                  </a:lnTo>
                  <a:lnTo>
                    <a:pt x="5556" y="330"/>
                  </a:lnTo>
                  <a:lnTo>
                    <a:pt x="5558" y="323"/>
                  </a:lnTo>
                  <a:lnTo>
                    <a:pt x="5559" y="303"/>
                  </a:lnTo>
                  <a:lnTo>
                    <a:pt x="5561" y="264"/>
                  </a:lnTo>
                  <a:lnTo>
                    <a:pt x="5563" y="237"/>
                  </a:lnTo>
                  <a:lnTo>
                    <a:pt x="5565" y="199"/>
                  </a:lnTo>
                  <a:lnTo>
                    <a:pt x="5567" y="134"/>
                  </a:lnTo>
                  <a:lnTo>
                    <a:pt x="5569" y="130"/>
                  </a:lnTo>
                  <a:lnTo>
                    <a:pt x="5570" y="102"/>
                  </a:lnTo>
                  <a:lnTo>
                    <a:pt x="5572" y="104"/>
                  </a:lnTo>
                  <a:lnTo>
                    <a:pt x="5574" y="82"/>
                  </a:lnTo>
                  <a:lnTo>
                    <a:pt x="5576" y="59"/>
                  </a:lnTo>
                  <a:lnTo>
                    <a:pt x="5577" y="49"/>
                  </a:lnTo>
                  <a:lnTo>
                    <a:pt x="5579" y="39"/>
                  </a:lnTo>
                  <a:lnTo>
                    <a:pt x="5581" y="48"/>
                  </a:lnTo>
                  <a:lnTo>
                    <a:pt x="5583" y="61"/>
                  </a:lnTo>
                  <a:lnTo>
                    <a:pt x="5585" y="38"/>
                  </a:lnTo>
                  <a:lnTo>
                    <a:pt x="5587" y="30"/>
                  </a:lnTo>
                  <a:lnTo>
                    <a:pt x="5588" y="54"/>
                  </a:lnTo>
                  <a:lnTo>
                    <a:pt x="5590" y="76"/>
                  </a:lnTo>
                  <a:lnTo>
                    <a:pt x="5592" y="65"/>
                  </a:lnTo>
                  <a:lnTo>
                    <a:pt x="5594" y="47"/>
                  </a:lnTo>
                  <a:lnTo>
                    <a:pt x="5596" y="49"/>
                  </a:lnTo>
                  <a:lnTo>
                    <a:pt x="5597" y="38"/>
                  </a:lnTo>
                  <a:lnTo>
                    <a:pt x="5599" y="44"/>
                  </a:lnTo>
                  <a:lnTo>
                    <a:pt x="5601" y="42"/>
                  </a:lnTo>
                  <a:lnTo>
                    <a:pt x="5603" y="42"/>
                  </a:lnTo>
                  <a:lnTo>
                    <a:pt x="5604" y="38"/>
                  </a:lnTo>
                  <a:lnTo>
                    <a:pt x="5606" y="68"/>
                  </a:lnTo>
                  <a:lnTo>
                    <a:pt x="5608" y="37"/>
                  </a:lnTo>
                  <a:lnTo>
                    <a:pt x="5610" y="32"/>
                  </a:lnTo>
                  <a:lnTo>
                    <a:pt x="5612" y="50"/>
                  </a:lnTo>
                  <a:lnTo>
                    <a:pt x="5614" y="78"/>
                  </a:lnTo>
                  <a:lnTo>
                    <a:pt x="5615" y="51"/>
                  </a:lnTo>
                  <a:lnTo>
                    <a:pt x="5617" y="73"/>
                  </a:lnTo>
                  <a:lnTo>
                    <a:pt x="5619" y="88"/>
                  </a:lnTo>
                  <a:lnTo>
                    <a:pt x="5621" y="114"/>
                  </a:lnTo>
                  <a:lnTo>
                    <a:pt x="5622" y="132"/>
                  </a:lnTo>
                  <a:lnTo>
                    <a:pt x="5625" y="149"/>
                  </a:lnTo>
                  <a:lnTo>
                    <a:pt x="5626" y="172"/>
                  </a:lnTo>
                  <a:lnTo>
                    <a:pt x="5628" y="224"/>
                  </a:lnTo>
                  <a:lnTo>
                    <a:pt x="5630" y="240"/>
                  </a:lnTo>
                  <a:lnTo>
                    <a:pt x="5632" y="264"/>
                  </a:lnTo>
                  <a:lnTo>
                    <a:pt x="5633" y="273"/>
                  </a:lnTo>
                  <a:lnTo>
                    <a:pt x="5635" y="285"/>
                  </a:lnTo>
                  <a:lnTo>
                    <a:pt x="5637" y="301"/>
                  </a:lnTo>
                  <a:lnTo>
                    <a:pt x="5639" y="314"/>
                  </a:lnTo>
                  <a:lnTo>
                    <a:pt x="5641" y="320"/>
                  </a:lnTo>
                  <a:lnTo>
                    <a:pt x="5642" y="322"/>
                  </a:lnTo>
                  <a:lnTo>
                    <a:pt x="5644" y="321"/>
                  </a:lnTo>
                  <a:lnTo>
                    <a:pt x="5646" y="324"/>
                  </a:lnTo>
                  <a:lnTo>
                    <a:pt x="5648" y="328"/>
                  </a:lnTo>
                  <a:lnTo>
                    <a:pt x="5650" y="328"/>
                  </a:lnTo>
                  <a:lnTo>
                    <a:pt x="5651" y="332"/>
                  </a:lnTo>
                  <a:lnTo>
                    <a:pt x="5653" y="328"/>
                  </a:lnTo>
                  <a:lnTo>
                    <a:pt x="5655" y="331"/>
                  </a:lnTo>
                  <a:lnTo>
                    <a:pt x="5657" y="336"/>
                  </a:lnTo>
                  <a:lnTo>
                    <a:pt x="5659" y="331"/>
                  </a:lnTo>
                  <a:lnTo>
                    <a:pt x="5660" y="331"/>
                  </a:lnTo>
                  <a:lnTo>
                    <a:pt x="5662" y="333"/>
                  </a:lnTo>
                  <a:lnTo>
                    <a:pt x="5664" y="324"/>
                  </a:lnTo>
                  <a:lnTo>
                    <a:pt x="5666" y="332"/>
                  </a:lnTo>
                  <a:lnTo>
                    <a:pt x="5668" y="328"/>
                  </a:lnTo>
                  <a:lnTo>
                    <a:pt x="5670" y="332"/>
                  </a:lnTo>
                  <a:lnTo>
                    <a:pt x="5671" y="328"/>
                  </a:lnTo>
                  <a:lnTo>
                    <a:pt x="5673" y="334"/>
                  </a:lnTo>
                  <a:lnTo>
                    <a:pt x="5675" y="334"/>
                  </a:lnTo>
                  <a:lnTo>
                    <a:pt x="5677" y="335"/>
                  </a:lnTo>
                  <a:lnTo>
                    <a:pt x="5678" y="329"/>
                  </a:lnTo>
                  <a:lnTo>
                    <a:pt x="5680" y="335"/>
                  </a:lnTo>
                  <a:lnTo>
                    <a:pt x="5682" y="335"/>
                  </a:lnTo>
                  <a:lnTo>
                    <a:pt x="5684" y="337"/>
                  </a:lnTo>
                  <a:lnTo>
                    <a:pt x="5686" y="337"/>
                  </a:lnTo>
                  <a:lnTo>
                    <a:pt x="5688" y="341"/>
                  </a:lnTo>
                  <a:lnTo>
                    <a:pt x="5689" y="343"/>
                  </a:lnTo>
                  <a:lnTo>
                    <a:pt x="5691" y="344"/>
                  </a:lnTo>
                  <a:lnTo>
                    <a:pt x="5693" y="343"/>
                  </a:lnTo>
                  <a:lnTo>
                    <a:pt x="5695" y="340"/>
                  </a:lnTo>
                  <a:lnTo>
                    <a:pt x="5696" y="346"/>
                  </a:lnTo>
                  <a:lnTo>
                    <a:pt x="5698" y="345"/>
                  </a:lnTo>
                  <a:lnTo>
                    <a:pt x="5700" y="341"/>
                  </a:lnTo>
                  <a:lnTo>
                    <a:pt x="5702" y="348"/>
                  </a:lnTo>
                  <a:lnTo>
                    <a:pt x="5704" y="350"/>
                  </a:lnTo>
                  <a:lnTo>
                    <a:pt x="5706" y="353"/>
                  </a:lnTo>
                  <a:lnTo>
                    <a:pt x="5707" y="354"/>
                  </a:lnTo>
                  <a:lnTo>
                    <a:pt x="5709" y="354"/>
                  </a:lnTo>
                  <a:lnTo>
                    <a:pt x="5711" y="349"/>
                  </a:lnTo>
                  <a:lnTo>
                    <a:pt x="5713" y="348"/>
                  </a:lnTo>
                  <a:lnTo>
                    <a:pt x="5715" y="350"/>
                  </a:lnTo>
                  <a:lnTo>
                    <a:pt x="5716" y="346"/>
                  </a:lnTo>
                  <a:lnTo>
                    <a:pt x="5718" y="339"/>
                  </a:lnTo>
                  <a:lnTo>
                    <a:pt x="5720" y="347"/>
                  </a:lnTo>
                  <a:lnTo>
                    <a:pt x="5722" y="338"/>
                  </a:lnTo>
                  <a:lnTo>
                    <a:pt x="5723" y="332"/>
                  </a:lnTo>
                  <a:lnTo>
                    <a:pt x="5725" y="325"/>
                  </a:lnTo>
                  <a:lnTo>
                    <a:pt x="5727" y="307"/>
                  </a:lnTo>
                  <a:lnTo>
                    <a:pt x="5729" y="280"/>
                  </a:lnTo>
                  <a:lnTo>
                    <a:pt x="5731" y="282"/>
                  </a:lnTo>
                  <a:lnTo>
                    <a:pt x="5733" y="255"/>
                  </a:lnTo>
                  <a:lnTo>
                    <a:pt x="5734" y="241"/>
                  </a:lnTo>
                  <a:lnTo>
                    <a:pt x="5736" y="194"/>
                  </a:lnTo>
                  <a:lnTo>
                    <a:pt x="5738" y="166"/>
                  </a:lnTo>
                  <a:lnTo>
                    <a:pt x="5740" y="126"/>
                  </a:lnTo>
                  <a:lnTo>
                    <a:pt x="5742" y="114"/>
                  </a:lnTo>
                  <a:lnTo>
                    <a:pt x="5744" y="95"/>
                  </a:lnTo>
                  <a:lnTo>
                    <a:pt x="5745" y="55"/>
                  </a:lnTo>
                  <a:lnTo>
                    <a:pt x="5747" y="0"/>
                  </a:lnTo>
                  <a:lnTo>
                    <a:pt x="5749" y="27"/>
                  </a:lnTo>
                  <a:lnTo>
                    <a:pt x="5751" y="61"/>
                  </a:lnTo>
                  <a:lnTo>
                    <a:pt x="5752" y="81"/>
                  </a:lnTo>
                  <a:lnTo>
                    <a:pt x="5754" y="76"/>
                  </a:lnTo>
                  <a:lnTo>
                    <a:pt x="5756" y="67"/>
                  </a:lnTo>
                  <a:lnTo>
                    <a:pt x="5758" y="80"/>
                  </a:lnTo>
                  <a:lnTo>
                    <a:pt x="5760" y="73"/>
                  </a:lnTo>
                  <a:lnTo>
                    <a:pt x="5762" y="49"/>
                  </a:lnTo>
                  <a:lnTo>
                    <a:pt x="5763" y="65"/>
                  </a:lnTo>
                  <a:lnTo>
                    <a:pt x="5765" y="82"/>
                  </a:lnTo>
                  <a:lnTo>
                    <a:pt x="5767" y="99"/>
                  </a:lnTo>
                  <a:lnTo>
                    <a:pt x="5769" y="107"/>
                  </a:lnTo>
                  <a:lnTo>
                    <a:pt x="5771" y="102"/>
                  </a:lnTo>
                  <a:lnTo>
                    <a:pt x="5772" y="108"/>
                  </a:lnTo>
                  <a:lnTo>
                    <a:pt x="5774" y="110"/>
                  </a:lnTo>
                  <a:lnTo>
                    <a:pt x="5776" y="105"/>
                  </a:lnTo>
                  <a:lnTo>
                    <a:pt x="5778" y="98"/>
                  </a:lnTo>
                  <a:lnTo>
                    <a:pt x="5779" y="98"/>
                  </a:lnTo>
                  <a:lnTo>
                    <a:pt x="5781" y="114"/>
                  </a:lnTo>
                  <a:lnTo>
                    <a:pt x="5783" y="118"/>
                  </a:lnTo>
                  <a:lnTo>
                    <a:pt x="5785" y="109"/>
                  </a:lnTo>
                  <a:lnTo>
                    <a:pt x="5787" y="120"/>
                  </a:lnTo>
                  <a:lnTo>
                    <a:pt x="5789" y="130"/>
                  </a:lnTo>
                  <a:lnTo>
                    <a:pt x="5790" y="139"/>
                  </a:lnTo>
                  <a:lnTo>
                    <a:pt x="5792" y="147"/>
                  </a:lnTo>
                  <a:lnTo>
                    <a:pt x="5794" y="154"/>
                  </a:lnTo>
                  <a:lnTo>
                    <a:pt x="5796" y="168"/>
                  </a:lnTo>
                  <a:lnTo>
                    <a:pt x="5797" y="179"/>
                  </a:lnTo>
                  <a:lnTo>
                    <a:pt x="5800" y="208"/>
                  </a:lnTo>
                  <a:lnTo>
                    <a:pt x="5801" y="245"/>
                  </a:lnTo>
                  <a:lnTo>
                    <a:pt x="5803" y="267"/>
                  </a:lnTo>
                  <a:lnTo>
                    <a:pt x="5805" y="282"/>
                  </a:lnTo>
                  <a:lnTo>
                    <a:pt x="5807" y="291"/>
                  </a:lnTo>
                  <a:lnTo>
                    <a:pt x="5808" y="308"/>
                  </a:lnTo>
                  <a:lnTo>
                    <a:pt x="5810" y="316"/>
                  </a:lnTo>
                  <a:lnTo>
                    <a:pt x="5812" y="326"/>
                  </a:lnTo>
                  <a:lnTo>
                    <a:pt x="5814" y="339"/>
                  </a:lnTo>
                  <a:lnTo>
                    <a:pt x="5816" y="338"/>
                  </a:lnTo>
                  <a:lnTo>
                    <a:pt x="5818" y="329"/>
                  </a:lnTo>
                  <a:lnTo>
                    <a:pt x="5819" y="333"/>
                  </a:lnTo>
                  <a:lnTo>
                    <a:pt x="5821" y="334"/>
                  </a:lnTo>
                  <a:lnTo>
                    <a:pt x="5823" y="337"/>
                  </a:lnTo>
                  <a:lnTo>
                    <a:pt x="5825" y="343"/>
                  </a:lnTo>
                  <a:lnTo>
                    <a:pt x="5826" y="339"/>
                  </a:lnTo>
                  <a:lnTo>
                    <a:pt x="5828" y="344"/>
                  </a:lnTo>
                  <a:lnTo>
                    <a:pt x="5830" y="346"/>
                  </a:lnTo>
                  <a:lnTo>
                    <a:pt x="5832" y="353"/>
                  </a:lnTo>
                  <a:lnTo>
                    <a:pt x="5834" y="349"/>
                  </a:lnTo>
                  <a:lnTo>
                    <a:pt x="5835" y="353"/>
                  </a:lnTo>
                  <a:lnTo>
                    <a:pt x="5837" y="344"/>
                  </a:lnTo>
                  <a:lnTo>
                    <a:pt x="5839" y="337"/>
                  </a:lnTo>
                  <a:lnTo>
                    <a:pt x="5841" y="342"/>
                  </a:lnTo>
                  <a:lnTo>
                    <a:pt x="5843" y="344"/>
                  </a:lnTo>
                  <a:lnTo>
                    <a:pt x="5845" y="334"/>
                  </a:lnTo>
                  <a:lnTo>
                    <a:pt x="5846" y="335"/>
                  </a:lnTo>
                  <a:lnTo>
                    <a:pt x="5848" y="339"/>
                  </a:lnTo>
                  <a:lnTo>
                    <a:pt x="5850" y="330"/>
                  </a:lnTo>
                  <a:lnTo>
                    <a:pt x="5852" y="332"/>
                  </a:lnTo>
                  <a:lnTo>
                    <a:pt x="5853" y="328"/>
                  </a:lnTo>
                  <a:lnTo>
                    <a:pt x="5855" y="330"/>
                  </a:lnTo>
                  <a:lnTo>
                    <a:pt x="5857" y="329"/>
                  </a:lnTo>
                  <a:lnTo>
                    <a:pt x="5859" y="323"/>
                  </a:lnTo>
                  <a:lnTo>
                    <a:pt x="5861" y="333"/>
                  </a:lnTo>
                  <a:lnTo>
                    <a:pt x="5863" y="336"/>
                  </a:lnTo>
                  <a:lnTo>
                    <a:pt x="5864" y="344"/>
                  </a:lnTo>
                  <a:lnTo>
                    <a:pt x="5866" y="364"/>
                  </a:lnTo>
                  <a:lnTo>
                    <a:pt x="5868" y="349"/>
                  </a:lnTo>
                  <a:lnTo>
                    <a:pt x="5870" y="345"/>
                  </a:lnTo>
                  <a:lnTo>
                    <a:pt x="5872" y="339"/>
                  </a:lnTo>
                  <a:lnTo>
                    <a:pt x="5873" y="337"/>
                  </a:lnTo>
                  <a:lnTo>
                    <a:pt x="5875" y="349"/>
                  </a:lnTo>
                  <a:lnTo>
                    <a:pt x="5877" y="351"/>
                  </a:lnTo>
                  <a:lnTo>
                    <a:pt x="5879" y="357"/>
                  </a:lnTo>
                  <a:lnTo>
                    <a:pt x="5881" y="370"/>
                  </a:lnTo>
                  <a:lnTo>
                    <a:pt x="5882" y="370"/>
                  </a:lnTo>
                  <a:lnTo>
                    <a:pt x="5884" y="358"/>
                  </a:lnTo>
                  <a:lnTo>
                    <a:pt x="5886" y="361"/>
                  </a:lnTo>
                  <a:lnTo>
                    <a:pt x="5888" y="345"/>
                  </a:lnTo>
                  <a:lnTo>
                    <a:pt x="5890" y="350"/>
                  </a:lnTo>
                  <a:lnTo>
                    <a:pt x="5891" y="354"/>
                  </a:lnTo>
                  <a:lnTo>
                    <a:pt x="5893" y="353"/>
                  </a:lnTo>
                  <a:lnTo>
                    <a:pt x="5895" y="344"/>
                  </a:lnTo>
                  <a:lnTo>
                    <a:pt x="5897" y="331"/>
                  </a:lnTo>
                  <a:lnTo>
                    <a:pt x="5899" y="323"/>
                  </a:lnTo>
                  <a:lnTo>
                    <a:pt x="5901" y="305"/>
                  </a:lnTo>
                  <a:lnTo>
                    <a:pt x="5902" y="303"/>
                  </a:lnTo>
                  <a:lnTo>
                    <a:pt x="5904" y="293"/>
                  </a:lnTo>
                  <a:lnTo>
                    <a:pt x="5906" y="259"/>
                  </a:lnTo>
                  <a:lnTo>
                    <a:pt x="5908" y="237"/>
                  </a:lnTo>
                  <a:lnTo>
                    <a:pt x="5909" y="203"/>
                  </a:lnTo>
                  <a:lnTo>
                    <a:pt x="5911" y="161"/>
                  </a:lnTo>
                  <a:lnTo>
                    <a:pt x="5913" y="111"/>
                  </a:lnTo>
                  <a:lnTo>
                    <a:pt x="5915" y="96"/>
                  </a:lnTo>
                  <a:lnTo>
                    <a:pt x="5917" y="75"/>
                  </a:lnTo>
                  <a:lnTo>
                    <a:pt x="5919" y="89"/>
                  </a:lnTo>
                  <a:lnTo>
                    <a:pt x="5920" y="84"/>
                  </a:lnTo>
                  <a:lnTo>
                    <a:pt x="5922" y="72"/>
                  </a:lnTo>
                  <a:lnTo>
                    <a:pt x="5924" y="58"/>
                  </a:lnTo>
                  <a:lnTo>
                    <a:pt x="5926" y="53"/>
                  </a:lnTo>
                  <a:lnTo>
                    <a:pt x="5927" y="67"/>
                  </a:lnTo>
                  <a:lnTo>
                    <a:pt x="5929" y="68"/>
                  </a:lnTo>
                  <a:lnTo>
                    <a:pt x="5931" y="62"/>
                  </a:lnTo>
                  <a:lnTo>
                    <a:pt x="5933" y="59"/>
                  </a:lnTo>
                  <a:lnTo>
                    <a:pt x="5935" y="71"/>
                  </a:lnTo>
                  <a:lnTo>
                    <a:pt x="5937" y="81"/>
                  </a:lnTo>
                  <a:lnTo>
                    <a:pt x="5938" y="82"/>
                  </a:lnTo>
                  <a:lnTo>
                    <a:pt x="5940" y="86"/>
                  </a:lnTo>
                  <a:lnTo>
                    <a:pt x="5942" y="93"/>
                  </a:lnTo>
                  <a:lnTo>
                    <a:pt x="5944" y="79"/>
                  </a:lnTo>
                  <a:lnTo>
                    <a:pt x="5946" y="82"/>
                  </a:lnTo>
                  <a:lnTo>
                    <a:pt x="5947" y="95"/>
                  </a:lnTo>
                  <a:lnTo>
                    <a:pt x="5949" y="96"/>
                  </a:lnTo>
                  <a:lnTo>
                    <a:pt x="5951" y="88"/>
                  </a:lnTo>
                  <a:lnTo>
                    <a:pt x="5953" y="84"/>
                  </a:lnTo>
                  <a:lnTo>
                    <a:pt x="5954" y="103"/>
                  </a:lnTo>
                  <a:lnTo>
                    <a:pt x="5956" y="97"/>
                  </a:lnTo>
                  <a:lnTo>
                    <a:pt x="5958" y="84"/>
                  </a:lnTo>
                  <a:lnTo>
                    <a:pt x="5960" y="106"/>
                  </a:lnTo>
                  <a:lnTo>
                    <a:pt x="5962" y="111"/>
                  </a:lnTo>
                  <a:lnTo>
                    <a:pt x="5964" y="117"/>
                  </a:lnTo>
                  <a:lnTo>
                    <a:pt x="5965" y="126"/>
                  </a:lnTo>
                  <a:lnTo>
                    <a:pt x="5967" y="138"/>
                  </a:lnTo>
                  <a:lnTo>
                    <a:pt x="5969" y="158"/>
                  </a:lnTo>
                  <a:lnTo>
                    <a:pt x="5971" y="168"/>
                  </a:lnTo>
                  <a:lnTo>
                    <a:pt x="5972" y="206"/>
                  </a:lnTo>
                  <a:lnTo>
                    <a:pt x="5975" y="239"/>
                  </a:lnTo>
                  <a:lnTo>
                    <a:pt x="5976" y="254"/>
                  </a:lnTo>
                  <a:lnTo>
                    <a:pt x="5978" y="272"/>
                  </a:lnTo>
                  <a:lnTo>
                    <a:pt x="5980" y="289"/>
                  </a:lnTo>
                  <a:lnTo>
                    <a:pt x="5982" y="271"/>
                  </a:lnTo>
                  <a:lnTo>
                    <a:pt x="5983" y="265"/>
                  </a:lnTo>
                  <a:lnTo>
                    <a:pt x="5985" y="280"/>
                  </a:lnTo>
                  <a:lnTo>
                    <a:pt x="5987" y="299"/>
                  </a:lnTo>
                  <a:lnTo>
                    <a:pt x="5989" y="302"/>
                  </a:lnTo>
                  <a:lnTo>
                    <a:pt x="5991" y="309"/>
                  </a:lnTo>
                  <a:lnTo>
                    <a:pt x="5993" y="313"/>
                  </a:lnTo>
                  <a:lnTo>
                    <a:pt x="5994" y="313"/>
                  </a:lnTo>
                  <a:lnTo>
                    <a:pt x="5996" y="326"/>
                  </a:lnTo>
                  <a:lnTo>
                    <a:pt x="5998" y="346"/>
                  </a:lnTo>
                  <a:lnTo>
                    <a:pt x="6000" y="357"/>
                  </a:lnTo>
                  <a:lnTo>
                    <a:pt x="6001" y="360"/>
                  </a:lnTo>
                  <a:lnTo>
                    <a:pt x="6003" y="350"/>
                  </a:lnTo>
                  <a:lnTo>
                    <a:pt x="6005" y="342"/>
                  </a:lnTo>
                  <a:lnTo>
                    <a:pt x="6007" y="343"/>
                  </a:lnTo>
                  <a:lnTo>
                    <a:pt x="6009" y="354"/>
                  </a:lnTo>
                  <a:lnTo>
                    <a:pt x="6010" y="342"/>
                  </a:lnTo>
                  <a:lnTo>
                    <a:pt x="6012" y="346"/>
                  </a:lnTo>
                  <a:lnTo>
                    <a:pt x="6014" y="353"/>
                  </a:lnTo>
                  <a:lnTo>
                    <a:pt x="6016" y="344"/>
                  </a:lnTo>
                  <a:lnTo>
                    <a:pt x="6018" y="348"/>
                  </a:lnTo>
                  <a:lnTo>
                    <a:pt x="6020" y="349"/>
                  </a:lnTo>
                  <a:lnTo>
                    <a:pt x="6021" y="357"/>
                  </a:lnTo>
                  <a:lnTo>
                    <a:pt x="6023" y="356"/>
                  </a:lnTo>
                  <a:lnTo>
                    <a:pt x="6025" y="334"/>
                  </a:lnTo>
                  <a:lnTo>
                    <a:pt x="6027" y="337"/>
                  </a:lnTo>
                  <a:lnTo>
                    <a:pt x="6028" y="323"/>
                  </a:lnTo>
                  <a:lnTo>
                    <a:pt x="6030" y="323"/>
                  </a:lnTo>
                  <a:lnTo>
                    <a:pt x="6032" y="334"/>
                  </a:lnTo>
                  <a:lnTo>
                    <a:pt x="6034" y="338"/>
                  </a:lnTo>
                  <a:lnTo>
                    <a:pt x="6036" y="345"/>
                  </a:lnTo>
                  <a:lnTo>
                    <a:pt x="6038" y="349"/>
                  </a:lnTo>
                  <a:lnTo>
                    <a:pt x="6039" y="354"/>
                  </a:lnTo>
                  <a:lnTo>
                    <a:pt x="6041" y="352"/>
                  </a:lnTo>
                  <a:lnTo>
                    <a:pt x="6043" y="363"/>
                  </a:lnTo>
                  <a:lnTo>
                    <a:pt x="6045" y="369"/>
                  </a:lnTo>
                  <a:lnTo>
                    <a:pt x="6047" y="376"/>
                  </a:lnTo>
                  <a:lnTo>
                    <a:pt x="6049" y="365"/>
                  </a:lnTo>
                  <a:lnTo>
                    <a:pt x="6050" y="352"/>
                  </a:lnTo>
                  <a:lnTo>
                    <a:pt x="6052" y="346"/>
                  </a:lnTo>
                  <a:lnTo>
                    <a:pt x="6054" y="358"/>
                  </a:lnTo>
                  <a:lnTo>
                    <a:pt x="6056" y="359"/>
                  </a:lnTo>
                  <a:lnTo>
                    <a:pt x="6057" y="344"/>
                  </a:lnTo>
                  <a:lnTo>
                    <a:pt x="6059" y="353"/>
                  </a:lnTo>
                  <a:lnTo>
                    <a:pt x="6061" y="326"/>
                  </a:lnTo>
                  <a:lnTo>
                    <a:pt x="6063" y="335"/>
                  </a:lnTo>
                  <a:lnTo>
                    <a:pt x="6065" y="329"/>
                  </a:lnTo>
                  <a:lnTo>
                    <a:pt x="6066" y="350"/>
                  </a:lnTo>
                  <a:lnTo>
                    <a:pt x="6068" y="345"/>
                  </a:lnTo>
                  <a:lnTo>
                    <a:pt x="6070" y="332"/>
                  </a:lnTo>
                  <a:lnTo>
                    <a:pt x="6072" y="315"/>
                  </a:lnTo>
                  <a:lnTo>
                    <a:pt x="6074" y="313"/>
                  </a:lnTo>
                  <a:lnTo>
                    <a:pt x="6076" y="299"/>
                  </a:lnTo>
                  <a:lnTo>
                    <a:pt x="6077" y="279"/>
                  </a:lnTo>
                  <a:lnTo>
                    <a:pt x="6079" y="272"/>
                  </a:lnTo>
                  <a:lnTo>
                    <a:pt x="6081" y="250"/>
                  </a:lnTo>
                  <a:lnTo>
                    <a:pt x="6083" y="228"/>
                  </a:lnTo>
                  <a:lnTo>
                    <a:pt x="6084" y="194"/>
                  </a:lnTo>
                  <a:lnTo>
                    <a:pt x="6086" y="145"/>
                  </a:lnTo>
                  <a:lnTo>
                    <a:pt x="6088" y="131"/>
                  </a:lnTo>
                  <a:lnTo>
                    <a:pt x="6090" y="130"/>
                  </a:lnTo>
                  <a:lnTo>
                    <a:pt x="6092" y="113"/>
                  </a:lnTo>
                  <a:lnTo>
                    <a:pt x="6094" y="71"/>
                  </a:lnTo>
                  <a:lnTo>
                    <a:pt x="6095" y="83"/>
                  </a:lnTo>
                  <a:lnTo>
                    <a:pt x="6097" y="97"/>
                  </a:lnTo>
                  <a:lnTo>
                    <a:pt x="6099" y="96"/>
                  </a:lnTo>
                  <a:lnTo>
                    <a:pt x="6101" y="78"/>
                  </a:lnTo>
                  <a:lnTo>
                    <a:pt x="6102" y="82"/>
                  </a:lnTo>
                  <a:lnTo>
                    <a:pt x="6104" y="99"/>
                  </a:lnTo>
                  <a:lnTo>
                    <a:pt x="6106" y="101"/>
                  </a:lnTo>
                  <a:lnTo>
                    <a:pt x="6108" y="107"/>
                  </a:lnTo>
                  <a:lnTo>
                    <a:pt x="6110" y="106"/>
                  </a:lnTo>
                  <a:lnTo>
                    <a:pt x="6112" y="109"/>
                  </a:lnTo>
                  <a:lnTo>
                    <a:pt x="6113" y="112"/>
                  </a:lnTo>
                  <a:lnTo>
                    <a:pt x="6115" y="141"/>
                  </a:lnTo>
                  <a:lnTo>
                    <a:pt x="6117" y="138"/>
                  </a:lnTo>
                  <a:lnTo>
                    <a:pt x="6119" y="144"/>
                  </a:lnTo>
                  <a:lnTo>
                    <a:pt x="6121" y="128"/>
                  </a:lnTo>
                  <a:lnTo>
                    <a:pt x="6122" y="141"/>
                  </a:lnTo>
                  <a:lnTo>
                    <a:pt x="6124" y="128"/>
                  </a:lnTo>
                  <a:lnTo>
                    <a:pt x="6126" y="141"/>
                  </a:lnTo>
                  <a:lnTo>
                    <a:pt x="6128" y="162"/>
                  </a:lnTo>
                  <a:lnTo>
                    <a:pt x="6130" y="149"/>
                  </a:lnTo>
                  <a:lnTo>
                    <a:pt x="6131" y="166"/>
                  </a:lnTo>
                  <a:lnTo>
                    <a:pt x="6133" y="156"/>
                  </a:lnTo>
                  <a:lnTo>
                    <a:pt x="6135" y="158"/>
                  </a:lnTo>
                  <a:lnTo>
                    <a:pt x="6137" y="179"/>
                  </a:lnTo>
                  <a:lnTo>
                    <a:pt x="6139" y="178"/>
                  </a:lnTo>
                  <a:lnTo>
                    <a:pt x="6140" y="182"/>
                  </a:lnTo>
                  <a:lnTo>
                    <a:pt x="6142" y="194"/>
                  </a:lnTo>
                  <a:lnTo>
                    <a:pt x="6144" y="198"/>
                  </a:lnTo>
                  <a:lnTo>
                    <a:pt x="6146" y="216"/>
                  </a:lnTo>
                  <a:lnTo>
                    <a:pt x="6148" y="260"/>
                  </a:lnTo>
                  <a:lnTo>
                    <a:pt x="6150" y="276"/>
                  </a:lnTo>
                  <a:lnTo>
                    <a:pt x="6151" y="292"/>
                  </a:lnTo>
                  <a:lnTo>
                    <a:pt x="6153" y="303"/>
                  </a:lnTo>
                  <a:lnTo>
                    <a:pt x="6155" y="329"/>
                  </a:lnTo>
                  <a:lnTo>
                    <a:pt x="6157" y="345"/>
                  </a:lnTo>
                  <a:lnTo>
                    <a:pt x="6158" y="360"/>
                  </a:lnTo>
                  <a:lnTo>
                    <a:pt x="6160" y="355"/>
                  </a:lnTo>
                  <a:lnTo>
                    <a:pt x="6162" y="366"/>
                  </a:lnTo>
                  <a:lnTo>
                    <a:pt x="6164" y="369"/>
                  </a:lnTo>
                  <a:lnTo>
                    <a:pt x="6166" y="376"/>
                  </a:lnTo>
                  <a:lnTo>
                    <a:pt x="6168" y="379"/>
                  </a:lnTo>
                  <a:lnTo>
                    <a:pt x="6169" y="375"/>
                  </a:lnTo>
                  <a:lnTo>
                    <a:pt x="6171" y="371"/>
                  </a:lnTo>
                  <a:lnTo>
                    <a:pt x="6173" y="370"/>
                  </a:lnTo>
                  <a:lnTo>
                    <a:pt x="6175" y="366"/>
                  </a:lnTo>
                  <a:lnTo>
                    <a:pt x="6177" y="369"/>
                  </a:lnTo>
                  <a:lnTo>
                    <a:pt x="6178" y="369"/>
                  </a:lnTo>
                  <a:lnTo>
                    <a:pt x="6180" y="364"/>
                  </a:lnTo>
                  <a:lnTo>
                    <a:pt x="6182" y="370"/>
                  </a:lnTo>
                  <a:lnTo>
                    <a:pt x="6184" y="371"/>
                  </a:lnTo>
                  <a:lnTo>
                    <a:pt x="6185" y="367"/>
                  </a:lnTo>
                  <a:lnTo>
                    <a:pt x="6187" y="374"/>
                  </a:lnTo>
                  <a:lnTo>
                    <a:pt x="6189" y="381"/>
                  </a:lnTo>
                  <a:lnTo>
                    <a:pt x="6191" y="393"/>
                  </a:lnTo>
                  <a:lnTo>
                    <a:pt x="6193" y="387"/>
                  </a:lnTo>
                  <a:lnTo>
                    <a:pt x="6195" y="399"/>
                  </a:lnTo>
                  <a:lnTo>
                    <a:pt x="6196" y="401"/>
                  </a:lnTo>
                  <a:lnTo>
                    <a:pt x="6198" y="402"/>
                  </a:lnTo>
                  <a:lnTo>
                    <a:pt x="6200" y="414"/>
                  </a:lnTo>
                  <a:lnTo>
                    <a:pt x="6202" y="348"/>
                  </a:lnTo>
                  <a:lnTo>
                    <a:pt x="6203" y="315"/>
                  </a:lnTo>
                  <a:lnTo>
                    <a:pt x="6205" y="321"/>
                  </a:lnTo>
                  <a:lnTo>
                    <a:pt x="6207" y="328"/>
                  </a:lnTo>
                  <a:lnTo>
                    <a:pt x="6209" y="332"/>
                  </a:lnTo>
                  <a:lnTo>
                    <a:pt x="6211" y="334"/>
                  </a:lnTo>
                  <a:lnTo>
                    <a:pt x="6213" y="334"/>
                  </a:lnTo>
                  <a:lnTo>
                    <a:pt x="6214" y="341"/>
                  </a:lnTo>
                  <a:lnTo>
                    <a:pt x="6216" y="337"/>
                  </a:lnTo>
                  <a:lnTo>
                    <a:pt x="6218" y="333"/>
                  </a:lnTo>
                  <a:lnTo>
                    <a:pt x="6220" y="337"/>
                  </a:lnTo>
                  <a:lnTo>
                    <a:pt x="6222" y="330"/>
                  </a:lnTo>
                  <a:lnTo>
                    <a:pt x="6224" y="329"/>
                  </a:lnTo>
                  <a:lnTo>
                    <a:pt x="6225" y="354"/>
                  </a:lnTo>
                  <a:lnTo>
                    <a:pt x="6227" y="416"/>
                  </a:lnTo>
                  <a:lnTo>
                    <a:pt x="6229" y="402"/>
                  </a:lnTo>
                  <a:lnTo>
                    <a:pt x="6231" y="397"/>
                  </a:lnTo>
                  <a:lnTo>
                    <a:pt x="6232" y="401"/>
                  </a:lnTo>
                  <a:lnTo>
                    <a:pt x="6234" y="399"/>
                  </a:lnTo>
                  <a:lnTo>
                    <a:pt x="6236" y="391"/>
                  </a:lnTo>
                  <a:lnTo>
                    <a:pt x="6238" y="394"/>
                  </a:lnTo>
                  <a:lnTo>
                    <a:pt x="6240" y="391"/>
                  </a:lnTo>
                  <a:lnTo>
                    <a:pt x="6241" y="383"/>
                  </a:lnTo>
                  <a:lnTo>
                    <a:pt x="6243" y="384"/>
                  </a:lnTo>
                  <a:lnTo>
                    <a:pt x="6245" y="386"/>
                  </a:lnTo>
                  <a:lnTo>
                    <a:pt x="6247" y="386"/>
                  </a:lnTo>
                  <a:lnTo>
                    <a:pt x="6249" y="391"/>
                  </a:lnTo>
                  <a:lnTo>
                    <a:pt x="6251" y="392"/>
                  </a:lnTo>
                  <a:lnTo>
                    <a:pt x="6252" y="393"/>
                  </a:lnTo>
                  <a:lnTo>
                    <a:pt x="6254" y="387"/>
                  </a:lnTo>
                  <a:lnTo>
                    <a:pt x="6256" y="382"/>
                  </a:lnTo>
                  <a:lnTo>
                    <a:pt x="6258" y="371"/>
                  </a:lnTo>
                  <a:lnTo>
                    <a:pt x="6259" y="382"/>
                  </a:lnTo>
                  <a:lnTo>
                    <a:pt x="6261" y="378"/>
                  </a:lnTo>
                  <a:lnTo>
                    <a:pt x="6263" y="349"/>
                  </a:lnTo>
                  <a:lnTo>
                    <a:pt x="6265" y="340"/>
                  </a:lnTo>
                  <a:lnTo>
                    <a:pt x="6267" y="360"/>
                  </a:lnTo>
                  <a:lnTo>
                    <a:pt x="6269" y="357"/>
                  </a:lnTo>
                  <a:lnTo>
                    <a:pt x="6270" y="356"/>
                  </a:lnTo>
                  <a:lnTo>
                    <a:pt x="6272" y="353"/>
                  </a:lnTo>
                  <a:lnTo>
                    <a:pt x="6274" y="355"/>
                  </a:lnTo>
                  <a:lnTo>
                    <a:pt x="6276" y="364"/>
                  </a:lnTo>
                  <a:lnTo>
                    <a:pt x="6277" y="370"/>
                  </a:lnTo>
                  <a:lnTo>
                    <a:pt x="6280" y="368"/>
                  </a:lnTo>
                  <a:lnTo>
                    <a:pt x="6281" y="359"/>
                  </a:lnTo>
                  <a:lnTo>
                    <a:pt x="6283" y="368"/>
                  </a:lnTo>
                  <a:lnTo>
                    <a:pt x="6285" y="370"/>
                  </a:lnTo>
                  <a:lnTo>
                    <a:pt x="6287" y="372"/>
                  </a:lnTo>
                  <a:lnTo>
                    <a:pt x="6288" y="367"/>
                  </a:lnTo>
                  <a:lnTo>
                    <a:pt x="6290" y="372"/>
                  </a:lnTo>
                  <a:lnTo>
                    <a:pt x="6292" y="369"/>
                  </a:lnTo>
                  <a:lnTo>
                    <a:pt x="6294" y="370"/>
                  </a:lnTo>
                  <a:lnTo>
                    <a:pt x="6296" y="377"/>
                  </a:lnTo>
                  <a:lnTo>
                    <a:pt x="6297" y="378"/>
                  </a:lnTo>
                  <a:lnTo>
                    <a:pt x="6299" y="376"/>
                  </a:lnTo>
                  <a:lnTo>
                    <a:pt x="6301" y="371"/>
                  </a:lnTo>
                  <a:lnTo>
                    <a:pt x="6303" y="370"/>
                  </a:lnTo>
                  <a:lnTo>
                    <a:pt x="6305" y="370"/>
                  </a:lnTo>
                  <a:lnTo>
                    <a:pt x="6306" y="375"/>
                  </a:lnTo>
                  <a:lnTo>
                    <a:pt x="6308" y="390"/>
                  </a:lnTo>
                  <a:lnTo>
                    <a:pt x="6310" y="401"/>
                  </a:lnTo>
                  <a:lnTo>
                    <a:pt x="6312" y="395"/>
                  </a:lnTo>
                  <a:lnTo>
                    <a:pt x="6314" y="399"/>
                  </a:lnTo>
                  <a:lnTo>
                    <a:pt x="6315" y="397"/>
                  </a:lnTo>
                  <a:lnTo>
                    <a:pt x="6317" y="395"/>
                  </a:lnTo>
                  <a:lnTo>
                    <a:pt x="6319" y="395"/>
                  </a:lnTo>
                  <a:lnTo>
                    <a:pt x="6321" y="394"/>
                  </a:lnTo>
                  <a:lnTo>
                    <a:pt x="6323" y="393"/>
                  </a:lnTo>
                  <a:lnTo>
                    <a:pt x="6325" y="394"/>
                  </a:lnTo>
                  <a:lnTo>
                    <a:pt x="6326" y="398"/>
                  </a:lnTo>
                  <a:lnTo>
                    <a:pt x="6328" y="395"/>
                  </a:lnTo>
                  <a:lnTo>
                    <a:pt x="6330" y="394"/>
                  </a:lnTo>
                  <a:lnTo>
                    <a:pt x="6332" y="399"/>
                  </a:lnTo>
                  <a:lnTo>
                    <a:pt x="6333" y="398"/>
                  </a:lnTo>
                  <a:lnTo>
                    <a:pt x="6335" y="392"/>
                  </a:lnTo>
                  <a:lnTo>
                    <a:pt x="6337" y="394"/>
                  </a:lnTo>
                  <a:lnTo>
                    <a:pt x="6339" y="388"/>
                  </a:lnTo>
                  <a:lnTo>
                    <a:pt x="6341" y="390"/>
                  </a:lnTo>
                  <a:lnTo>
                    <a:pt x="6343" y="385"/>
                  </a:lnTo>
                  <a:lnTo>
                    <a:pt x="6344" y="379"/>
                  </a:lnTo>
                  <a:lnTo>
                    <a:pt x="6346" y="382"/>
                  </a:lnTo>
                  <a:lnTo>
                    <a:pt x="6348" y="381"/>
                  </a:lnTo>
                  <a:lnTo>
                    <a:pt x="6350" y="386"/>
                  </a:lnTo>
                  <a:lnTo>
                    <a:pt x="6352" y="385"/>
                  </a:lnTo>
                  <a:lnTo>
                    <a:pt x="6353" y="376"/>
                  </a:lnTo>
                  <a:lnTo>
                    <a:pt x="6355" y="382"/>
                  </a:lnTo>
                  <a:lnTo>
                    <a:pt x="6357" y="385"/>
                  </a:lnTo>
                  <a:lnTo>
                    <a:pt x="6359" y="387"/>
                  </a:lnTo>
                  <a:lnTo>
                    <a:pt x="6361" y="389"/>
                  </a:lnTo>
                  <a:lnTo>
                    <a:pt x="6362" y="388"/>
                  </a:lnTo>
                  <a:lnTo>
                    <a:pt x="6364" y="388"/>
                  </a:lnTo>
                  <a:lnTo>
                    <a:pt x="6366" y="389"/>
                  </a:lnTo>
                  <a:lnTo>
                    <a:pt x="6368" y="394"/>
                  </a:lnTo>
                  <a:lnTo>
                    <a:pt x="6370" y="387"/>
                  </a:lnTo>
                  <a:lnTo>
                    <a:pt x="6371" y="395"/>
                  </a:lnTo>
                  <a:lnTo>
                    <a:pt x="6373" y="390"/>
                  </a:lnTo>
                  <a:lnTo>
                    <a:pt x="6375" y="389"/>
                  </a:lnTo>
                  <a:lnTo>
                    <a:pt x="6377" y="396"/>
                  </a:lnTo>
                  <a:lnTo>
                    <a:pt x="6378" y="398"/>
                  </a:lnTo>
                  <a:lnTo>
                    <a:pt x="6381" y="390"/>
                  </a:lnTo>
                  <a:lnTo>
                    <a:pt x="6382" y="391"/>
                  </a:lnTo>
                  <a:lnTo>
                    <a:pt x="6384" y="387"/>
                  </a:lnTo>
                  <a:lnTo>
                    <a:pt x="6386" y="387"/>
                  </a:lnTo>
                  <a:lnTo>
                    <a:pt x="6388" y="391"/>
                  </a:lnTo>
                  <a:lnTo>
                    <a:pt x="6389" y="392"/>
                  </a:lnTo>
                  <a:lnTo>
                    <a:pt x="6391" y="399"/>
                  </a:lnTo>
                  <a:lnTo>
                    <a:pt x="6393" y="394"/>
                  </a:lnTo>
                  <a:lnTo>
                    <a:pt x="6395" y="392"/>
                  </a:lnTo>
                  <a:lnTo>
                    <a:pt x="6397" y="395"/>
                  </a:lnTo>
                  <a:lnTo>
                    <a:pt x="6399" y="391"/>
                  </a:lnTo>
                  <a:lnTo>
                    <a:pt x="6400" y="395"/>
                  </a:lnTo>
                  <a:lnTo>
                    <a:pt x="6402" y="397"/>
                  </a:lnTo>
                  <a:lnTo>
                    <a:pt x="6404" y="393"/>
                  </a:lnTo>
                  <a:lnTo>
                    <a:pt x="6406" y="396"/>
                  </a:lnTo>
                  <a:lnTo>
                    <a:pt x="6407" y="398"/>
                  </a:lnTo>
                  <a:lnTo>
                    <a:pt x="6409" y="388"/>
                  </a:lnTo>
                  <a:lnTo>
                    <a:pt x="6411" y="399"/>
                  </a:lnTo>
                  <a:lnTo>
                    <a:pt x="6413" y="400"/>
                  </a:lnTo>
                  <a:lnTo>
                    <a:pt x="6415" y="391"/>
                  </a:lnTo>
                  <a:lnTo>
                    <a:pt x="6416" y="395"/>
                  </a:lnTo>
                  <a:lnTo>
                    <a:pt x="6418" y="382"/>
                  </a:lnTo>
                  <a:lnTo>
                    <a:pt x="6420" y="393"/>
                  </a:lnTo>
                  <a:lnTo>
                    <a:pt x="6422" y="403"/>
                  </a:lnTo>
                  <a:lnTo>
                    <a:pt x="6424" y="406"/>
                  </a:lnTo>
                  <a:lnTo>
                    <a:pt x="6426" y="406"/>
                  </a:lnTo>
                  <a:lnTo>
                    <a:pt x="6427" y="408"/>
                  </a:lnTo>
                  <a:lnTo>
                    <a:pt x="6429" y="401"/>
                  </a:lnTo>
                  <a:lnTo>
                    <a:pt x="6431" y="401"/>
                  </a:lnTo>
                  <a:lnTo>
                    <a:pt x="6433" y="400"/>
                  </a:lnTo>
                  <a:lnTo>
                    <a:pt x="6434" y="407"/>
                  </a:lnTo>
                  <a:lnTo>
                    <a:pt x="6436" y="400"/>
                  </a:lnTo>
                  <a:lnTo>
                    <a:pt x="6438" y="396"/>
                  </a:lnTo>
                  <a:lnTo>
                    <a:pt x="6440" y="386"/>
                  </a:lnTo>
                  <a:lnTo>
                    <a:pt x="6442" y="392"/>
                  </a:lnTo>
                  <a:lnTo>
                    <a:pt x="6444" y="399"/>
                  </a:lnTo>
                  <a:lnTo>
                    <a:pt x="6445" y="404"/>
                  </a:lnTo>
                  <a:lnTo>
                    <a:pt x="6447" y="399"/>
                  </a:lnTo>
                  <a:lnTo>
                    <a:pt x="6449" y="398"/>
                  </a:lnTo>
                  <a:lnTo>
                    <a:pt x="6451" y="394"/>
                  </a:lnTo>
                  <a:lnTo>
                    <a:pt x="6452" y="395"/>
                  </a:lnTo>
                  <a:lnTo>
                    <a:pt x="6455" y="411"/>
                  </a:lnTo>
                  <a:lnTo>
                    <a:pt x="6456" y="405"/>
                  </a:lnTo>
                  <a:lnTo>
                    <a:pt x="6458" y="402"/>
                  </a:lnTo>
                  <a:lnTo>
                    <a:pt x="6460" y="399"/>
                  </a:lnTo>
                  <a:lnTo>
                    <a:pt x="6462" y="406"/>
                  </a:lnTo>
                  <a:lnTo>
                    <a:pt x="6463" y="405"/>
                  </a:lnTo>
                  <a:lnTo>
                    <a:pt x="6465" y="411"/>
                  </a:lnTo>
                  <a:lnTo>
                    <a:pt x="6467" y="407"/>
                  </a:lnTo>
                  <a:lnTo>
                    <a:pt x="6469" y="408"/>
                  </a:lnTo>
                  <a:lnTo>
                    <a:pt x="6471" y="409"/>
                  </a:lnTo>
                  <a:lnTo>
                    <a:pt x="6472" y="406"/>
                  </a:lnTo>
                  <a:lnTo>
                    <a:pt x="6474" y="412"/>
                  </a:lnTo>
                  <a:lnTo>
                    <a:pt x="6476" y="406"/>
                  </a:lnTo>
                  <a:lnTo>
                    <a:pt x="6478" y="402"/>
                  </a:lnTo>
                  <a:lnTo>
                    <a:pt x="6480" y="405"/>
                  </a:lnTo>
                  <a:lnTo>
                    <a:pt x="6481" y="410"/>
                  </a:lnTo>
                  <a:lnTo>
                    <a:pt x="6483" y="412"/>
                  </a:lnTo>
                  <a:lnTo>
                    <a:pt x="6485" y="401"/>
                  </a:lnTo>
                  <a:lnTo>
                    <a:pt x="6487" y="400"/>
                  </a:lnTo>
                  <a:lnTo>
                    <a:pt x="6489" y="396"/>
                  </a:lnTo>
                  <a:lnTo>
                    <a:pt x="6490" y="398"/>
                  </a:lnTo>
                  <a:lnTo>
                    <a:pt x="6492" y="400"/>
                  </a:lnTo>
                  <a:lnTo>
                    <a:pt x="6494" y="392"/>
                  </a:lnTo>
                  <a:lnTo>
                    <a:pt x="6496" y="393"/>
                  </a:lnTo>
                  <a:lnTo>
                    <a:pt x="6498" y="399"/>
                  </a:lnTo>
                  <a:lnTo>
                    <a:pt x="6500" y="411"/>
                  </a:lnTo>
                  <a:lnTo>
                    <a:pt x="6501" y="411"/>
                  </a:lnTo>
                  <a:lnTo>
                    <a:pt x="6503" y="421"/>
                  </a:lnTo>
                  <a:lnTo>
                    <a:pt x="6505" y="419"/>
                  </a:lnTo>
                  <a:lnTo>
                    <a:pt x="6507" y="416"/>
                  </a:lnTo>
                  <a:lnTo>
                    <a:pt x="6508" y="403"/>
                  </a:lnTo>
                  <a:lnTo>
                    <a:pt x="6510" y="395"/>
                  </a:lnTo>
                  <a:lnTo>
                    <a:pt x="6512" y="399"/>
                  </a:lnTo>
                  <a:lnTo>
                    <a:pt x="6514" y="397"/>
                  </a:lnTo>
                  <a:lnTo>
                    <a:pt x="6516" y="402"/>
                  </a:lnTo>
                  <a:lnTo>
                    <a:pt x="6518" y="405"/>
                  </a:lnTo>
                  <a:lnTo>
                    <a:pt x="6519" y="395"/>
                  </a:lnTo>
                  <a:lnTo>
                    <a:pt x="6521" y="391"/>
                  </a:lnTo>
                  <a:lnTo>
                    <a:pt x="6523" y="385"/>
                  </a:lnTo>
                  <a:lnTo>
                    <a:pt x="6525" y="389"/>
                  </a:lnTo>
                  <a:lnTo>
                    <a:pt x="6527" y="388"/>
                  </a:lnTo>
                  <a:lnTo>
                    <a:pt x="6528" y="393"/>
                  </a:lnTo>
                  <a:lnTo>
                    <a:pt x="6530" y="398"/>
                  </a:lnTo>
                  <a:lnTo>
                    <a:pt x="6532" y="396"/>
                  </a:lnTo>
                  <a:lnTo>
                    <a:pt x="6534" y="407"/>
                  </a:lnTo>
                  <a:lnTo>
                    <a:pt x="6536" y="406"/>
                  </a:lnTo>
                  <a:lnTo>
                    <a:pt x="6537" y="407"/>
                  </a:lnTo>
                  <a:lnTo>
                    <a:pt x="6539" y="413"/>
                  </a:lnTo>
                  <a:lnTo>
                    <a:pt x="6541" y="414"/>
                  </a:lnTo>
                  <a:lnTo>
                    <a:pt x="6543" y="414"/>
                  </a:lnTo>
                  <a:lnTo>
                    <a:pt x="6545" y="406"/>
                  </a:lnTo>
                  <a:lnTo>
                    <a:pt x="6546" y="406"/>
                  </a:lnTo>
                  <a:lnTo>
                    <a:pt x="6548" y="394"/>
                  </a:lnTo>
                  <a:lnTo>
                    <a:pt x="6550" y="404"/>
                  </a:lnTo>
                  <a:lnTo>
                    <a:pt x="6552" y="407"/>
                  </a:lnTo>
                  <a:lnTo>
                    <a:pt x="6553" y="412"/>
                  </a:lnTo>
                  <a:lnTo>
                    <a:pt x="6556" y="410"/>
                  </a:lnTo>
                  <a:lnTo>
                    <a:pt x="6557" y="400"/>
                  </a:lnTo>
                  <a:lnTo>
                    <a:pt x="6559" y="400"/>
                  </a:lnTo>
                  <a:lnTo>
                    <a:pt x="6561" y="401"/>
                  </a:lnTo>
                  <a:lnTo>
                    <a:pt x="6563" y="403"/>
                  </a:lnTo>
                  <a:lnTo>
                    <a:pt x="6564" y="405"/>
                  </a:lnTo>
                  <a:lnTo>
                    <a:pt x="6566" y="416"/>
                  </a:lnTo>
                  <a:lnTo>
                    <a:pt x="6568" y="410"/>
                  </a:lnTo>
                  <a:lnTo>
                    <a:pt x="6570" y="404"/>
                  </a:lnTo>
                  <a:lnTo>
                    <a:pt x="6572" y="404"/>
                  </a:lnTo>
                  <a:lnTo>
                    <a:pt x="6574" y="400"/>
                  </a:lnTo>
                  <a:lnTo>
                    <a:pt x="6575" y="398"/>
                  </a:lnTo>
                  <a:lnTo>
                    <a:pt x="6577" y="406"/>
                  </a:lnTo>
                  <a:lnTo>
                    <a:pt x="6579" y="401"/>
                  </a:lnTo>
                  <a:lnTo>
                    <a:pt x="6581" y="416"/>
                  </a:lnTo>
                  <a:lnTo>
                    <a:pt x="6582" y="402"/>
                  </a:lnTo>
                  <a:lnTo>
                    <a:pt x="6584" y="399"/>
                  </a:lnTo>
                  <a:lnTo>
                    <a:pt x="6586" y="398"/>
                  </a:lnTo>
                  <a:lnTo>
                    <a:pt x="6588" y="403"/>
                  </a:lnTo>
                  <a:lnTo>
                    <a:pt x="6590" y="404"/>
                  </a:lnTo>
                  <a:lnTo>
                    <a:pt x="6592" y="408"/>
                  </a:lnTo>
                  <a:lnTo>
                    <a:pt x="6593" y="412"/>
                  </a:lnTo>
                  <a:lnTo>
                    <a:pt x="6595" y="406"/>
                  </a:lnTo>
                  <a:lnTo>
                    <a:pt x="6597" y="410"/>
                  </a:lnTo>
                  <a:lnTo>
                    <a:pt x="6599" y="404"/>
                  </a:lnTo>
                  <a:lnTo>
                    <a:pt x="6601" y="401"/>
                  </a:lnTo>
                  <a:lnTo>
                    <a:pt x="6602" y="402"/>
                  </a:lnTo>
                  <a:lnTo>
                    <a:pt x="6604" y="408"/>
                  </a:lnTo>
                  <a:lnTo>
                    <a:pt x="6606" y="408"/>
                  </a:lnTo>
                  <a:lnTo>
                    <a:pt x="6608" y="405"/>
                  </a:lnTo>
                  <a:lnTo>
                    <a:pt x="6609" y="405"/>
                  </a:lnTo>
                  <a:lnTo>
                    <a:pt x="6611" y="399"/>
                  </a:lnTo>
                  <a:lnTo>
                    <a:pt x="6613" y="397"/>
                  </a:lnTo>
                  <a:lnTo>
                    <a:pt x="6615" y="405"/>
                  </a:lnTo>
                  <a:lnTo>
                    <a:pt x="6617" y="400"/>
                  </a:lnTo>
                  <a:lnTo>
                    <a:pt x="6619" y="398"/>
                  </a:lnTo>
                  <a:lnTo>
                    <a:pt x="6620" y="404"/>
                  </a:lnTo>
                  <a:lnTo>
                    <a:pt x="6622" y="406"/>
                  </a:lnTo>
                  <a:lnTo>
                    <a:pt x="6624" y="408"/>
                  </a:lnTo>
                  <a:lnTo>
                    <a:pt x="6626" y="408"/>
                  </a:lnTo>
                  <a:lnTo>
                    <a:pt x="6628" y="402"/>
                  </a:lnTo>
                  <a:lnTo>
                    <a:pt x="6630" y="404"/>
                  </a:lnTo>
                  <a:lnTo>
                    <a:pt x="6631" y="400"/>
                  </a:lnTo>
                  <a:lnTo>
                    <a:pt x="6633" y="401"/>
                  </a:lnTo>
                  <a:lnTo>
                    <a:pt x="6635" y="400"/>
                  </a:lnTo>
                  <a:lnTo>
                    <a:pt x="6637" y="401"/>
                  </a:lnTo>
                  <a:lnTo>
                    <a:pt x="6638" y="406"/>
                  </a:lnTo>
                  <a:lnTo>
                    <a:pt x="6640" y="408"/>
                  </a:lnTo>
                  <a:lnTo>
                    <a:pt x="6642" y="406"/>
                  </a:lnTo>
                  <a:lnTo>
                    <a:pt x="6644" y="412"/>
                  </a:lnTo>
                  <a:lnTo>
                    <a:pt x="6646" y="411"/>
                  </a:lnTo>
                  <a:lnTo>
                    <a:pt x="6647" y="412"/>
                  </a:lnTo>
                  <a:lnTo>
                    <a:pt x="6649" y="409"/>
                  </a:lnTo>
                  <a:lnTo>
                    <a:pt x="6651" y="412"/>
                  </a:lnTo>
                  <a:lnTo>
                    <a:pt x="6653" y="414"/>
                  </a:lnTo>
                  <a:lnTo>
                    <a:pt x="6655" y="414"/>
                  </a:lnTo>
                  <a:lnTo>
                    <a:pt x="6657" y="413"/>
                  </a:lnTo>
                  <a:lnTo>
                    <a:pt x="6658" y="417"/>
                  </a:lnTo>
                  <a:lnTo>
                    <a:pt x="6660" y="415"/>
                  </a:lnTo>
                  <a:lnTo>
                    <a:pt x="6662" y="414"/>
                  </a:lnTo>
                  <a:lnTo>
                    <a:pt x="6664" y="410"/>
                  </a:lnTo>
                  <a:lnTo>
                    <a:pt x="6665" y="410"/>
                  </a:lnTo>
                  <a:lnTo>
                    <a:pt x="6667" y="415"/>
                  </a:lnTo>
                  <a:lnTo>
                    <a:pt x="6669" y="412"/>
                  </a:lnTo>
                  <a:lnTo>
                    <a:pt x="6671" y="408"/>
                  </a:lnTo>
                  <a:lnTo>
                    <a:pt x="6673" y="406"/>
                  </a:lnTo>
                  <a:lnTo>
                    <a:pt x="6675" y="411"/>
                  </a:lnTo>
                  <a:lnTo>
                    <a:pt x="6676" y="412"/>
                  </a:lnTo>
                  <a:lnTo>
                    <a:pt x="6678" y="406"/>
                  </a:lnTo>
                  <a:lnTo>
                    <a:pt x="6680" y="406"/>
                  </a:lnTo>
                  <a:lnTo>
                    <a:pt x="6682" y="410"/>
                  </a:lnTo>
                  <a:lnTo>
                    <a:pt x="6683" y="405"/>
                  </a:lnTo>
                  <a:lnTo>
                    <a:pt x="6686" y="406"/>
                  </a:lnTo>
                  <a:lnTo>
                    <a:pt x="6687" y="404"/>
                  </a:lnTo>
                  <a:lnTo>
                    <a:pt x="6689" y="400"/>
                  </a:lnTo>
                  <a:lnTo>
                    <a:pt x="6691" y="402"/>
                  </a:lnTo>
                  <a:lnTo>
                    <a:pt x="6693" y="395"/>
                  </a:lnTo>
                  <a:lnTo>
                    <a:pt x="6694" y="401"/>
                  </a:lnTo>
                  <a:lnTo>
                    <a:pt x="6696" y="396"/>
                  </a:lnTo>
                  <a:lnTo>
                    <a:pt x="6698" y="399"/>
                  </a:lnTo>
                  <a:lnTo>
                    <a:pt x="6700" y="397"/>
                  </a:lnTo>
                  <a:lnTo>
                    <a:pt x="6702" y="403"/>
                  </a:lnTo>
                  <a:lnTo>
                    <a:pt x="6703" y="403"/>
                  </a:lnTo>
                  <a:lnTo>
                    <a:pt x="6705" y="405"/>
                  </a:lnTo>
                  <a:lnTo>
                    <a:pt x="6707" y="405"/>
                  </a:lnTo>
                  <a:lnTo>
                    <a:pt x="6709" y="400"/>
                  </a:lnTo>
                  <a:lnTo>
                    <a:pt x="6711" y="401"/>
                  </a:lnTo>
                  <a:lnTo>
                    <a:pt x="6712" y="397"/>
                  </a:lnTo>
                  <a:lnTo>
                    <a:pt x="6714" y="396"/>
                  </a:lnTo>
                  <a:lnTo>
                    <a:pt x="6716" y="399"/>
                  </a:lnTo>
                  <a:lnTo>
                    <a:pt x="6718" y="396"/>
                  </a:lnTo>
                  <a:lnTo>
                    <a:pt x="6720" y="399"/>
                  </a:lnTo>
                  <a:lnTo>
                    <a:pt x="6721" y="395"/>
                  </a:lnTo>
                  <a:lnTo>
                    <a:pt x="6723" y="397"/>
                  </a:lnTo>
                  <a:lnTo>
                    <a:pt x="6725" y="392"/>
                  </a:lnTo>
                  <a:lnTo>
                    <a:pt x="6727" y="391"/>
                  </a:lnTo>
                  <a:lnTo>
                    <a:pt x="6728" y="394"/>
                  </a:lnTo>
                  <a:lnTo>
                    <a:pt x="6731" y="391"/>
                  </a:lnTo>
                  <a:lnTo>
                    <a:pt x="6732" y="399"/>
                  </a:lnTo>
                  <a:lnTo>
                    <a:pt x="6734" y="399"/>
                  </a:lnTo>
                  <a:lnTo>
                    <a:pt x="6736" y="394"/>
                  </a:lnTo>
                  <a:lnTo>
                    <a:pt x="6738" y="395"/>
                  </a:lnTo>
                  <a:lnTo>
                    <a:pt x="6739" y="399"/>
                  </a:lnTo>
                  <a:lnTo>
                    <a:pt x="6741" y="396"/>
                  </a:lnTo>
                  <a:lnTo>
                    <a:pt x="6743" y="401"/>
                  </a:lnTo>
                  <a:lnTo>
                    <a:pt x="6745" y="404"/>
                  </a:lnTo>
                  <a:lnTo>
                    <a:pt x="6747" y="408"/>
                  </a:lnTo>
                  <a:lnTo>
                    <a:pt x="6749" y="412"/>
                  </a:lnTo>
                  <a:lnTo>
                    <a:pt x="6750" y="416"/>
                  </a:lnTo>
                  <a:lnTo>
                    <a:pt x="6752" y="413"/>
                  </a:lnTo>
                  <a:lnTo>
                    <a:pt x="6754" y="415"/>
                  </a:lnTo>
                  <a:lnTo>
                    <a:pt x="6756" y="411"/>
                  </a:lnTo>
                  <a:lnTo>
                    <a:pt x="6757" y="406"/>
                  </a:lnTo>
                  <a:lnTo>
                    <a:pt x="6759" y="406"/>
                  </a:lnTo>
                  <a:lnTo>
                    <a:pt x="6761" y="400"/>
                  </a:lnTo>
                  <a:lnTo>
                    <a:pt x="6763" y="403"/>
                  </a:lnTo>
                  <a:lnTo>
                    <a:pt x="6765" y="401"/>
                  </a:lnTo>
                  <a:lnTo>
                    <a:pt x="6767" y="402"/>
                  </a:lnTo>
                  <a:lnTo>
                    <a:pt x="6768" y="394"/>
                  </a:lnTo>
                  <a:lnTo>
                    <a:pt x="6770" y="400"/>
                  </a:lnTo>
                  <a:lnTo>
                    <a:pt x="6772" y="396"/>
                  </a:lnTo>
                  <a:lnTo>
                    <a:pt x="6774" y="394"/>
                  </a:lnTo>
                  <a:lnTo>
                    <a:pt x="6776" y="391"/>
                  </a:lnTo>
                  <a:lnTo>
                    <a:pt x="6777" y="391"/>
                  </a:lnTo>
                  <a:lnTo>
                    <a:pt x="6779" y="389"/>
                  </a:lnTo>
                  <a:lnTo>
                    <a:pt x="6781" y="387"/>
                  </a:lnTo>
                  <a:lnTo>
                    <a:pt x="6783" y="389"/>
                  </a:lnTo>
                  <a:lnTo>
                    <a:pt x="6784" y="391"/>
                  </a:lnTo>
                  <a:lnTo>
                    <a:pt x="6786" y="400"/>
                  </a:lnTo>
                  <a:lnTo>
                    <a:pt x="6788" y="402"/>
                  </a:lnTo>
                  <a:lnTo>
                    <a:pt x="6790" y="410"/>
                  </a:lnTo>
                  <a:lnTo>
                    <a:pt x="6792" y="405"/>
                  </a:lnTo>
                  <a:lnTo>
                    <a:pt x="6794" y="410"/>
                  </a:lnTo>
                  <a:lnTo>
                    <a:pt x="6795" y="409"/>
                  </a:lnTo>
                  <a:lnTo>
                    <a:pt x="6797" y="403"/>
                  </a:lnTo>
                  <a:lnTo>
                    <a:pt x="6799" y="403"/>
                  </a:lnTo>
                  <a:lnTo>
                    <a:pt x="6801" y="413"/>
                  </a:lnTo>
                  <a:lnTo>
                    <a:pt x="6803" y="410"/>
                  </a:lnTo>
                  <a:lnTo>
                    <a:pt x="6805" y="405"/>
                  </a:lnTo>
                  <a:lnTo>
                    <a:pt x="6806" y="400"/>
                  </a:lnTo>
                  <a:lnTo>
                    <a:pt x="6808" y="411"/>
                  </a:lnTo>
                  <a:lnTo>
                    <a:pt x="6810" y="408"/>
                  </a:lnTo>
                  <a:lnTo>
                    <a:pt x="6812" y="399"/>
                  </a:lnTo>
                  <a:lnTo>
                    <a:pt x="6813" y="396"/>
                  </a:lnTo>
                  <a:lnTo>
                    <a:pt x="6815" y="399"/>
                  </a:lnTo>
                  <a:lnTo>
                    <a:pt x="6817" y="410"/>
                  </a:lnTo>
                  <a:lnTo>
                    <a:pt x="6819" y="413"/>
                  </a:lnTo>
                  <a:lnTo>
                    <a:pt x="6821" y="412"/>
                  </a:lnTo>
                  <a:lnTo>
                    <a:pt x="6822" y="415"/>
                  </a:lnTo>
                  <a:lnTo>
                    <a:pt x="6824" y="420"/>
                  </a:lnTo>
                  <a:lnTo>
                    <a:pt x="6826" y="417"/>
                  </a:lnTo>
                  <a:lnTo>
                    <a:pt x="6828" y="409"/>
                  </a:lnTo>
                  <a:lnTo>
                    <a:pt x="6830" y="409"/>
                  </a:lnTo>
                  <a:lnTo>
                    <a:pt x="6832" y="412"/>
                  </a:lnTo>
                  <a:lnTo>
                    <a:pt x="6833" y="410"/>
                  </a:lnTo>
                  <a:lnTo>
                    <a:pt x="6835" y="408"/>
                  </a:lnTo>
                  <a:lnTo>
                    <a:pt x="6837" y="405"/>
                  </a:lnTo>
                  <a:lnTo>
                    <a:pt x="6839" y="388"/>
                  </a:lnTo>
                  <a:lnTo>
                    <a:pt x="6840" y="397"/>
                  </a:lnTo>
                  <a:lnTo>
                    <a:pt x="6842" y="394"/>
                  </a:lnTo>
                  <a:lnTo>
                    <a:pt x="6844" y="401"/>
                  </a:lnTo>
                  <a:lnTo>
                    <a:pt x="6846" y="409"/>
                  </a:lnTo>
                  <a:lnTo>
                    <a:pt x="6848" y="406"/>
                  </a:lnTo>
                  <a:lnTo>
                    <a:pt x="6850" y="388"/>
                  </a:lnTo>
                  <a:lnTo>
                    <a:pt x="6851" y="394"/>
                  </a:lnTo>
                  <a:lnTo>
                    <a:pt x="6853" y="396"/>
                  </a:lnTo>
                  <a:lnTo>
                    <a:pt x="6855" y="399"/>
                  </a:lnTo>
                  <a:lnTo>
                    <a:pt x="6857" y="395"/>
                  </a:lnTo>
                  <a:lnTo>
                    <a:pt x="6858" y="398"/>
                  </a:lnTo>
                  <a:lnTo>
                    <a:pt x="6861" y="401"/>
                  </a:lnTo>
                  <a:lnTo>
                    <a:pt x="6862" y="400"/>
                  </a:lnTo>
                  <a:lnTo>
                    <a:pt x="6864" y="402"/>
                  </a:lnTo>
                  <a:lnTo>
                    <a:pt x="6866" y="401"/>
                  </a:lnTo>
                  <a:lnTo>
                    <a:pt x="6868" y="395"/>
                  </a:lnTo>
                  <a:lnTo>
                    <a:pt x="6869" y="394"/>
                  </a:lnTo>
                  <a:lnTo>
                    <a:pt x="6871" y="389"/>
                  </a:lnTo>
                  <a:lnTo>
                    <a:pt x="6873" y="391"/>
                  </a:lnTo>
                  <a:lnTo>
                    <a:pt x="6875" y="395"/>
                  </a:lnTo>
                  <a:lnTo>
                    <a:pt x="6877" y="395"/>
                  </a:lnTo>
                  <a:lnTo>
                    <a:pt x="6878" y="403"/>
                  </a:lnTo>
                  <a:lnTo>
                    <a:pt x="6880" y="413"/>
                  </a:lnTo>
                  <a:lnTo>
                    <a:pt x="6882" y="407"/>
                  </a:lnTo>
                  <a:lnTo>
                    <a:pt x="6884" y="413"/>
                  </a:lnTo>
                  <a:lnTo>
                    <a:pt x="6886" y="413"/>
                  </a:lnTo>
                  <a:lnTo>
                    <a:pt x="6887" y="406"/>
                  </a:lnTo>
                  <a:lnTo>
                    <a:pt x="6889" y="405"/>
                  </a:lnTo>
                  <a:lnTo>
                    <a:pt x="6891" y="402"/>
                  </a:lnTo>
                  <a:lnTo>
                    <a:pt x="6893" y="412"/>
                  </a:lnTo>
                  <a:lnTo>
                    <a:pt x="6895" y="404"/>
                  </a:lnTo>
                  <a:lnTo>
                    <a:pt x="6896" y="407"/>
                  </a:lnTo>
                  <a:lnTo>
                    <a:pt x="6898" y="396"/>
                  </a:lnTo>
                  <a:lnTo>
                    <a:pt x="6900" y="396"/>
                  </a:lnTo>
                  <a:lnTo>
                    <a:pt x="6902" y="396"/>
                  </a:lnTo>
                  <a:lnTo>
                    <a:pt x="6904" y="393"/>
                  </a:lnTo>
                  <a:lnTo>
                    <a:pt x="6906" y="389"/>
                  </a:lnTo>
                  <a:lnTo>
                    <a:pt x="6907" y="394"/>
                  </a:lnTo>
                  <a:lnTo>
                    <a:pt x="6909" y="395"/>
                  </a:lnTo>
                  <a:lnTo>
                    <a:pt x="6911" y="393"/>
                  </a:lnTo>
                  <a:lnTo>
                    <a:pt x="6913" y="387"/>
                  </a:lnTo>
                  <a:lnTo>
                    <a:pt x="6914" y="395"/>
                  </a:lnTo>
                  <a:lnTo>
                    <a:pt x="6916" y="398"/>
                  </a:lnTo>
                  <a:lnTo>
                    <a:pt x="6918" y="388"/>
                  </a:lnTo>
                  <a:lnTo>
                    <a:pt x="6920" y="394"/>
                  </a:lnTo>
                  <a:lnTo>
                    <a:pt x="6922" y="395"/>
                  </a:lnTo>
                  <a:lnTo>
                    <a:pt x="6924" y="382"/>
                  </a:lnTo>
                  <a:lnTo>
                    <a:pt x="6925" y="390"/>
                  </a:lnTo>
                  <a:lnTo>
                    <a:pt x="6927" y="389"/>
                  </a:lnTo>
                  <a:lnTo>
                    <a:pt x="6929" y="386"/>
                  </a:lnTo>
                  <a:lnTo>
                    <a:pt x="6931" y="387"/>
                  </a:lnTo>
                  <a:lnTo>
                    <a:pt x="6932" y="389"/>
                  </a:lnTo>
                  <a:lnTo>
                    <a:pt x="6934" y="384"/>
                  </a:lnTo>
                  <a:lnTo>
                    <a:pt x="6936" y="387"/>
                  </a:lnTo>
                  <a:lnTo>
                    <a:pt x="6938" y="385"/>
                  </a:lnTo>
                  <a:lnTo>
                    <a:pt x="6940" y="376"/>
                  </a:lnTo>
                  <a:lnTo>
                    <a:pt x="6942" y="361"/>
                  </a:lnTo>
                  <a:lnTo>
                    <a:pt x="6943" y="343"/>
                  </a:lnTo>
                  <a:lnTo>
                    <a:pt x="6945" y="315"/>
                  </a:lnTo>
                  <a:lnTo>
                    <a:pt x="6947" y="295"/>
                  </a:lnTo>
                  <a:lnTo>
                    <a:pt x="6949" y="264"/>
                  </a:lnTo>
                  <a:lnTo>
                    <a:pt x="6951" y="237"/>
                  </a:lnTo>
                  <a:lnTo>
                    <a:pt x="6952" y="190"/>
                  </a:lnTo>
                  <a:lnTo>
                    <a:pt x="6954" y="169"/>
                  </a:lnTo>
                  <a:lnTo>
                    <a:pt x="6956" y="156"/>
                  </a:lnTo>
                  <a:lnTo>
                    <a:pt x="6958" y="158"/>
                  </a:lnTo>
                  <a:lnTo>
                    <a:pt x="6959" y="122"/>
                  </a:lnTo>
                  <a:lnTo>
                    <a:pt x="6961" y="125"/>
                  </a:lnTo>
                  <a:lnTo>
                    <a:pt x="6963" y="145"/>
                  </a:lnTo>
                  <a:lnTo>
                    <a:pt x="6965" y="122"/>
                  </a:lnTo>
                  <a:lnTo>
                    <a:pt x="6967" y="140"/>
                  </a:lnTo>
                  <a:lnTo>
                    <a:pt x="6969" y="207"/>
                  </a:lnTo>
                  <a:lnTo>
                    <a:pt x="6970" y="219"/>
                  </a:lnTo>
                  <a:lnTo>
                    <a:pt x="6972" y="204"/>
                  </a:lnTo>
                  <a:lnTo>
                    <a:pt x="6974" y="163"/>
                  </a:lnTo>
                  <a:lnTo>
                    <a:pt x="6976" y="117"/>
                  </a:lnTo>
                  <a:lnTo>
                    <a:pt x="6978" y="133"/>
                  </a:lnTo>
                  <a:lnTo>
                    <a:pt x="6980" y="129"/>
                  </a:lnTo>
                  <a:lnTo>
                    <a:pt x="6981" y="120"/>
                  </a:lnTo>
                  <a:lnTo>
                    <a:pt x="6983" y="111"/>
                  </a:lnTo>
                  <a:lnTo>
                    <a:pt x="6985" y="101"/>
                  </a:lnTo>
                  <a:lnTo>
                    <a:pt x="6987" y="111"/>
                  </a:lnTo>
                  <a:lnTo>
                    <a:pt x="6988" y="127"/>
                  </a:lnTo>
                  <a:lnTo>
                    <a:pt x="6990" y="133"/>
                  </a:lnTo>
                  <a:lnTo>
                    <a:pt x="6992" y="138"/>
                  </a:lnTo>
                  <a:lnTo>
                    <a:pt x="6994" y="151"/>
                  </a:lnTo>
                  <a:lnTo>
                    <a:pt x="6996" y="149"/>
                  </a:lnTo>
                  <a:lnTo>
                    <a:pt x="6998" y="138"/>
                  </a:lnTo>
                  <a:lnTo>
                    <a:pt x="6999" y="148"/>
                  </a:lnTo>
                  <a:lnTo>
                    <a:pt x="7001" y="154"/>
                  </a:lnTo>
                  <a:lnTo>
                    <a:pt x="7003" y="151"/>
                  </a:lnTo>
                  <a:lnTo>
                    <a:pt x="7005" y="164"/>
                  </a:lnTo>
                  <a:lnTo>
                    <a:pt x="7007" y="171"/>
                  </a:lnTo>
                  <a:lnTo>
                    <a:pt x="7008" y="180"/>
                  </a:lnTo>
                  <a:lnTo>
                    <a:pt x="7010" y="205"/>
                  </a:lnTo>
                  <a:lnTo>
                    <a:pt x="7012" y="236"/>
                  </a:lnTo>
                  <a:lnTo>
                    <a:pt x="7014" y="278"/>
                  </a:lnTo>
                  <a:lnTo>
                    <a:pt x="7015" y="293"/>
                  </a:lnTo>
                  <a:lnTo>
                    <a:pt x="7017" y="303"/>
                  </a:lnTo>
                  <a:lnTo>
                    <a:pt x="7019" y="310"/>
                  </a:lnTo>
                  <a:lnTo>
                    <a:pt x="7021" y="320"/>
                  </a:lnTo>
                  <a:lnTo>
                    <a:pt x="7023" y="330"/>
                  </a:lnTo>
                  <a:lnTo>
                    <a:pt x="7025" y="340"/>
                  </a:lnTo>
                  <a:lnTo>
                    <a:pt x="7026" y="342"/>
                  </a:lnTo>
                  <a:lnTo>
                    <a:pt x="7028" y="346"/>
                  </a:lnTo>
                  <a:lnTo>
                    <a:pt x="7030" y="344"/>
                  </a:lnTo>
                  <a:lnTo>
                    <a:pt x="7032" y="345"/>
                  </a:lnTo>
                  <a:lnTo>
                    <a:pt x="7033" y="345"/>
                  </a:lnTo>
                  <a:lnTo>
                    <a:pt x="7036" y="352"/>
                  </a:lnTo>
                  <a:lnTo>
                    <a:pt x="7037" y="352"/>
                  </a:lnTo>
                  <a:lnTo>
                    <a:pt x="7039" y="350"/>
                  </a:lnTo>
                  <a:lnTo>
                    <a:pt x="7041" y="350"/>
                  </a:lnTo>
                  <a:lnTo>
                    <a:pt x="7043" y="346"/>
                  </a:lnTo>
                  <a:lnTo>
                    <a:pt x="7044" y="348"/>
                  </a:lnTo>
                  <a:lnTo>
                    <a:pt x="7046" y="348"/>
                  </a:lnTo>
                  <a:lnTo>
                    <a:pt x="7048" y="346"/>
                  </a:lnTo>
                  <a:lnTo>
                    <a:pt x="7050" y="347"/>
                  </a:lnTo>
                  <a:lnTo>
                    <a:pt x="7052" y="352"/>
                  </a:lnTo>
                  <a:lnTo>
                    <a:pt x="7053" y="356"/>
                  </a:lnTo>
                  <a:lnTo>
                    <a:pt x="7055" y="345"/>
                  </a:lnTo>
                  <a:lnTo>
                    <a:pt x="7057" y="351"/>
                  </a:lnTo>
                  <a:lnTo>
                    <a:pt x="7059" y="357"/>
                  </a:lnTo>
                  <a:lnTo>
                    <a:pt x="7061" y="353"/>
                  </a:lnTo>
                  <a:lnTo>
                    <a:pt x="7062" y="351"/>
                  </a:lnTo>
                  <a:lnTo>
                    <a:pt x="7064" y="354"/>
                  </a:lnTo>
                  <a:lnTo>
                    <a:pt x="7066" y="348"/>
                  </a:lnTo>
                  <a:lnTo>
                    <a:pt x="7068" y="351"/>
                  </a:lnTo>
                  <a:lnTo>
                    <a:pt x="7070" y="356"/>
                  </a:lnTo>
                  <a:lnTo>
                    <a:pt x="7071" y="368"/>
                  </a:lnTo>
                  <a:lnTo>
                    <a:pt x="7073" y="365"/>
                  </a:lnTo>
                  <a:lnTo>
                    <a:pt x="7075" y="369"/>
                  </a:lnTo>
                  <a:lnTo>
                    <a:pt x="7077" y="363"/>
                  </a:lnTo>
                  <a:lnTo>
                    <a:pt x="7079" y="363"/>
                  </a:lnTo>
                  <a:lnTo>
                    <a:pt x="7081" y="359"/>
                  </a:lnTo>
                  <a:lnTo>
                    <a:pt x="7082" y="369"/>
                  </a:lnTo>
                  <a:lnTo>
                    <a:pt x="7084" y="368"/>
                  </a:lnTo>
                  <a:lnTo>
                    <a:pt x="7086" y="371"/>
                  </a:lnTo>
                  <a:lnTo>
                    <a:pt x="7088" y="368"/>
                  </a:lnTo>
                  <a:lnTo>
                    <a:pt x="7089" y="367"/>
                  </a:lnTo>
                  <a:lnTo>
                    <a:pt x="7091" y="365"/>
                  </a:lnTo>
                  <a:lnTo>
                    <a:pt x="7093" y="365"/>
                  </a:lnTo>
                  <a:lnTo>
                    <a:pt x="7095" y="364"/>
                  </a:lnTo>
                  <a:lnTo>
                    <a:pt x="7097" y="365"/>
                  </a:lnTo>
                  <a:lnTo>
                    <a:pt x="7099" y="363"/>
                  </a:lnTo>
                  <a:lnTo>
                    <a:pt x="7100" y="357"/>
                  </a:lnTo>
                  <a:lnTo>
                    <a:pt x="7102" y="358"/>
                  </a:lnTo>
                  <a:lnTo>
                    <a:pt x="7104" y="357"/>
                  </a:lnTo>
                  <a:lnTo>
                    <a:pt x="7106" y="352"/>
                  </a:lnTo>
                  <a:lnTo>
                    <a:pt x="7108" y="350"/>
                  </a:lnTo>
                  <a:lnTo>
                    <a:pt x="7109" y="342"/>
                  </a:lnTo>
                  <a:lnTo>
                    <a:pt x="7111" y="333"/>
                  </a:lnTo>
                  <a:lnTo>
                    <a:pt x="7113" y="320"/>
                  </a:lnTo>
                  <a:lnTo>
                    <a:pt x="7115" y="302"/>
                  </a:lnTo>
                  <a:lnTo>
                    <a:pt x="7117" y="289"/>
                  </a:lnTo>
                  <a:lnTo>
                    <a:pt x="7118" y="268"/>
                  </a:lnTo>
                  <a:lnTo>
                    <a:pt x="7120" y="248"/>
                  </a:lnTo>
                  <a:lnTo>
                    <a:pt x="7122" y="213"/>
                  </a:lnTo>
                  <a:lnTo>
                    <a:pt x="7124" y="188"/>
                  </a:lnTo>
                  <a:lnTo>
                    <a:pt x="7126" y="127"/>
                  </a:lnTo>
                  <a:lnTo>
                    <a:pt x="7127" y="111"/>
                  </a:lnTo>
                  <a:lnTo>
                    <a:pt x="7129" y="109"/>
                  </a:lnTo>
                  <a:lnTo>
                    <a:pt x="7131" y="62"/>
                  </a:lnTo>
                  <a:lnTo>
                    <a:pt x="7133" y="45"/>
                  </a:lnTo>
                  <a:lnTo>
                    <a:pt x="7135" y="36"/>
                  </a:lnTo>
                  <a:lnTo>
                    <a:pt x="7137" y="84"/>
                  </a:lnTo>
                  <a:lnTo>
                    <a:pt x="7138" y="101"/>
                  </a:lnTo>
                  <a:lnTo>
                    <a:pt x="7140" y="78"/>
                  </a:lnTo>
                  <a:lnTo>
                    <a:pt x="7142" y="60"/>
                  </a:lnTo>
                  <a:lnTo>
                    <a:pt x="7144" y="43"/>
                  </a:lnTo>
                  <a:lnTo>
                    <a:pt x="7145" y="36"/>
                  </a:lnTo>
                  <a:lnTo>
                    <a:pt x="7147" y="68"/>
                  </a:lnTo>
                  <a:lnTo>
                    <a:pt x="7149" y="85"/>
                  </a:lnTo>
                  <a:lnTo>
                    <a:pt x="7151" y="84"/>
                  </a:lnTo>
                  <a:lnTo>
                    <a:pt x="7153" y="88"/>
                  </a:lnTo>
                  <a:lnTo>
                    <a:pt x="7155" y="85"/>
                  </a:lnTo>
                  <a:lnTo>
                    <a:pt x="7156" y="82"/>
                  </a:lnTo>
                  <a:lnTo>
                    <a:pt x="7158" y="80"/>
                  </a:lnTo>
                  <a:lnTo>
                    <a:pt x="7160" y="77"/>
                  </a:lnTo>
                  <a:lnTo>
                    <a:pt x="7162" y="82"/>
                  </a:lnTo>
                  <a:lnTo>
                    <a:pt x="7163" y="77"/>
                  </a:lnTo>
                  <a:lnTo>
                    <a:pt x="7165" y="79"/>
                  </a:lnTo>
                  <a:lnTo>
                    <a:pt x="7167" y="96"/>
                  </a:lnTo>
                  <a:lnTo>
                    <a:pt x="7169" y="102"/>
                  </a:lnTo>
                  <a:lnTo>
                    <a:pt x="7171" y="96"/>
                  </a:lnTo>
                  <a:lnTo>
                    <a:pt x="7173" y="109"/>
                  </a:lnTo>
                  <a:lnTo>
                    <a:pt x="7174" y="116"/>
                  </a:lnTo>
                  <a:lnTo>
                    <a:pt x="7176" y="119"/>
                  </a:lnTo>
                  <a:lnTo>
                    <a:pt x="7178" y="121"/>
                  </a:lnTo>
                  <a:lnTo>
                    <a:pt x="7180" y="130"/>
                  </a:lnTo>
                  <a:lnTo>
                    <a:pt x="7182" y="148"/>
                  </a:lnTo>
                  <a:lnTo>
                    <a:pt x="7183" y="175"/>
                  </a:lnTo>
                  <a:lnTo>
                    <a:pt x="7185" y="212"/>
                  </a:lnTo>
                  <a:lnTo>
                    <a:pt x="7187" y="256"/>
                  </a:lnTo>
                  <a:lnTo>
                    <a:pt x="7189" y="272"/>
                  </a:lnTo>
                  <a:lnTo>
                    <a:pt x="7190" y="293"/>
                  </a:lnTo>
                  <a:lnTo>
                    <a:pt x="7192" y="302"/>
                  </a:lnTo>
                  <a:lnTo>
                    <a:pt x="7194" y="313"/>
                  </a:lnTo>
                  <a:lnTo>
                    <a:pt x="7196" y="333"/>
                  </a:lnTo>
                  <a:lnTo>
                    <a:pt x="7198" y="346"/>
                  </a:lnTo>
                  <a:lnTo>
                    <a:pt x="7200" y="354"/>
                  </a:lnTo>
                  <a:lnTo>
                    <a:pt x="7201" y="358"/>
                  </a:lnTo>
                  <a:lnTo>
                    <a:pt x="7203" y="362"/>
                  </a:lnTo>
                  <a:lnTo>
                    <a:pt x="7205" y="365"/>
                  </a:lnTo>
                  <a:lnTo>
                    <a:pt x="7207" y="368"/>
                  </a:lnTo>
                  <a:lnTo>
                    <a:pt x="7208" y="364"/>
                  </a:lnTo>
                  <a:lnTo>
                    <a:pt x="7211" y="368"/>
                  </a:lnTo>
                  <a:lnTo>
                    <a:pt x="7212" y="372"/>
                  </a:lnTo>
                  <a:lnTo>
                    <a:pt x="7214" y="364"/>
                  </a:lnTo>
                  <a:lnTo>
                    <a:pt x="7216" y="367"/>
                  </a:lnTo>
                  <a:lnTo>
                    <a:pt x="7218" y="364"/>
                  </a:lnTo>
                  <a:lnTo>
                    <a:pt x="7219" y="365"/>
                  </a:lnTo>
                  <a:lnTo>
                    <a:pt x="7221" y="363"/>
                  </a:lnTo>
                  <a:lnTo>
                    <a:pt x="7223" y="378"/>
                  </a:lnTo>
                  <a:lnTo>
                    <a:pt x="7225" y="386"/>
                  </a:lnTo>
                  <a:lnTo>
                    <a:pt x="7227" y="383"/>
                  </a:lnTo>
                  <a:lnTo>
                    <a:pt x="7229" y="380"/>
                  </a:lnTo>
                  <a:lnTo>
                    <a:pt x="7230" y="384"/>
                  </a:lnTo>
                  <a:lnTo>
                    <a:pt x="7232" y="378"/>
                  </a:lnTo>
                  <a:lnTo>
                    <a:pt x="7234" y="379"/>
                  </a:lnTo>
                  <a:lnTo>
                    <a:pt x="7236" y="382"/>
                  </a:lnTo>
                  <a:lnTo>
                    <a:pt x="7237" y="383"/>
                  </a:lnTo>
                  <a:lnTo>
                    <a:pt x="7239" y="378"/>
                  </a:lnTo>
                  <a:lnTo>
                    <a:pt x="7241" y="371"/>
                  </a:lnTo>
                  <a:lnTo>
                    <a:pt x="7243" y="365"/>
                  </a:lnTo>
                  <a:lnTo>
                    <a:pt x="7245" y="367"/>
                  </a:lnTo>
                  <a:lnTo>
                    <a:pt x="7246" y="368"/>
                  </a:lnTo>
                  <a:lnTo>
                    <a:pt x="7248" y="368"/>
                  </a:lnTo>
                  <a:lnTo>
                    <a:pt x="7250" y="362"/>
                  </a:lnTo>
                  <a:lnTo>
                    <a:pt x="7252" y="357"/>
                  </a:lnTo>
                  <a:lnTo>
                    <a:pt x="7254" y="360"/>
                  </a:lnTo>
                  <a:lnTo>
                    <a:pt x="7256" y="378"/>
                  </a:lnTo>
                  <a:lnTo>
                    <a:pt x="7257" y="382"/>
                  </a:lnTo>
                  <a:lnTo>
                    <a:pt x="7259" y="379"/>
                  </a:lnTo>
                  <a:lnTo>
                    <a:pt x="7261" y="381"/>
                  </a:lnTo>
                  <a:lnTo>
                    <a:pt x="7263" y="366"/>
                  </a:lnTo>
                  <a:lnTo>
                    <a:pt x="7264" y="357"/>
                  </a:lnTo>
                  <a:lnTo>
                    <a:pt x="7266" y="371"/>
                  </a:lnTo>
                  <a:lnTo>
                    <a:pt x="7268" y="390"/>
                  </a:lnTo>
                  <a:lnTo>
                    <a:pt x="7270" y="380"/>
                  </a:lnTo>
                  <a:lnTo>
                    <a:pt x="7272" y="376"/>
                  </a:lnTo>
                  <a:lnTo>
                    <a:pt x="7274" y="380"/>
                  </a:lnTo>
                  <a:lnTo>
                    <a:pt x="7275" y="383"/>
                  </a:lnTo>
                  <a:lnTo>
                    <a:pt x="7277" y="379"/>
                  </a:lnTo>
                  <a:lnTo>
                    <a:pt x="7279" y="375"/>
                  </a:lnTo>
                  <a:lnTo>
                    <a:pt x="7281" y="365"/>
                  </a:lnTo>
                  <a:lnTo>
                    <a:pt x="7283" y="353"/>
                  </a:lnTo>
                  <a:lnTo>
                    <a:pt x="7284" y="338"/>
                  </a:lnTo>
                  <a:lnTo>
                    <a:pt x="7286" y="329"/>
                  </a:lnTo>
                  <a:lnTo>
                    <a:pt x="7288" y="315"/>
                  </a:lnTo>
                  <a:lnTo>
                    <a:pt x="7290" y="316"/>
                  </a:lnTo>
                  <a:lnTo>
                    <a:pt x="7292" y="294"/>
                  </a:lnTo>
                  <a:lnTo>
                    <a:pt x="7293" y="273"/>
                  </a:lnTo>
                  <a:lnTo>
                    <a:pt x="7295" y="250"/>
                  </a:lnTo>
                  <a:lnTo>
                    <a:pt x="7297" y="208"/>
                  </a:lnTo>
                  <a:lnTo>
                    <a:pt x="7299" y="142"/>
                  </a:lnTo>
                  <a:lnTo>
                    <a:pt x="7301" y="127"/>
                  </a:lnTo>
                  <a:lnTo>
                    <a:pt x="7302" y="128"/>
                  </a:lnTo>
                  <a:lnTo>
                    <a:pt x="7304" y="117"/>
                  </a:lnTo>
                  <a:lnTo>
                    <a:pt x="7306" y="86"/>
                  </a:lnTo>
                  <a:lnTo>
                    <a:pt x="7308" y="95"/>
                  </a:lnTo>
                  <a:lnTo>
                    <a:pt x="7310" y="128"/>
                  </a:lnTo>
                  <a:lnTo>
                    <a:pt x="7312" y="103"/>
                  </a:lnTo>
                  <a:lnTo>
                    <a:pt x="7313" y="73"/>
                  </a:lnTo>
                  <a:lnTo>
                    <a:pt x="7315" y="79"/>
                  </a:lnTo>
                  <a:lnTo>
                    <a:pt x="7317" y="95"/>
                  </a:lnTo>
                  <a:lnTo>
                    <a:pt x="7319" y="91"/>
                  </a:lnTo>
                  <a:lnTo>
                    <a:pt x="7320" y="110"/>
                  </a:lnTo>
                  <a:lnTo>
                    <a:pt x="7322" y="119"/>
                  </a:lnTo>
                  <a:lnTo>
                    <a:pt x="7324" y="92"/>
                  </a:lnTo>
                  <a:lnTo>
                    <a:pt x="7326" y="82"/>
                  </a:lnTo>
                  <a:lnTo>
                    <a:pt x="7328" y="73"/>
                  </a:lnTo>
                  <a:lnTo>
                    <a:pt x="7330" y="60"/>
                  </a:lnTo>
                  <a:lnTo>
                    <a:pt x="7331" y="91"/>
                  </a:lnTo>
                  <a:lnTo>
                    <a:pt x="7333" y="88"/>
                  </a:lnTo>
                  <a:lnTo>
                    <a:pt x="7335" y="81"/>
                  </a:lnTo>
                  <a:lnTo>
                    <a:pt x="7337" y="72"/>
                  </a:lnTo>
                  <a:lnTo>
                    <a:pt x="7338" y="91"/>
                  </a:lnTo>
                  <a:lnTo>
                    <a:pt x="7340" y="127"/>
                  </a:lnTo>
                  <a:lnTo>
                    <a:pt x="7342" y="138"/>
                  </a:lnTo>
                  <a:lnTo>
                    <a:pt x="7344" y="137"/>
                  </a:lnTo>
                  <a:lnTo>
                    <a:pt x="7346" y="123"/>
                  </a:lnTo>
                  <a:lnTo>
                    <a:pt x="7348" y="138"/>
                  </a:lnTo>
                  <a:lnTo>
                    <a:pt x="7349" y="153"/>
                  </a:lnTo>
                  <a:lnTo>
                    <a:pt x="7351" y="154"/>
                  </a:lnTo>
                  <a:lnTo>
                    <a:pt x="7353" y="181"/>
                  </a:lnTo>
                  <a:lnTo>
                    <a:pt x="7355" y="178"/>
                  </a:lnTo>
                  <a:lnTo>
                    <a:pt x="7357" y="171"/>
                  </a:lnTo>
                  <a:lnTo>
                    <a:pt x="7358" y="201"/>
                  </a:lnTo>
                  <a:lnTo>
                    <a:pt x="7360" y="254"/>
                  </a:lnTo>
                  <a:lnTo>
                    <a:pt x="7362" y="267"/>
                  </a:lnTo>
                  <a:lnTo>
                    <a:pt x="7364" y="298"/>
                  </a:lnTo>
                  <a:lnTo>
                    <a:pt x="7365" y="311"/>
                  </a:lnTo>
                  <a:lnTo>
                    <a:pt x="7367" y="305"/>
                  </a:lnTo>
                  <a:lnTo>
                    <a:pt x="7369" y="310"/>
                  </a:lnTo>
                  <a:lnTo>
                    <a:pt x="7371" y="340"/>
                  </a:lnTo>
                  <a:lnTo>
                    <a:pt x="7373" y="353"/>
                  </a:lnTo>
                  <a:lnTo>
                    <a:pt x="7375" y="352"/>
                  </a:lnTo>
                  <a:lnTo>
                    <a:pt x="7376" y="353"/>
                  </a:lnTo>
                  <a:lnTo>
                    <a:pt x="7378" y="347"/>
                  </a:lnTo>
                  <a:lnTo>
                    <a:pt x="7380" y="353"/>
                  </a:lnTo>
                  <a:lnTo>
                    <a:pt x="7382" y="354"/>
                  </a:lnTo>
                  <a:lnTo>
                    <a:pt x="7384" y="352"/>
                  </a:lnTo>
                  <a:lnTo>
                    <a:pt x="7386" y="342"/>
                  </a:lnTo>
                  <a:lnTo>
                    <a:pt x="7387" y="342"/>
                  </a:lnTo>
                  <a:lnTo>
                    <a:pt x="7389" y="349"/>
                  </a:lnTo>
                  <a:lnTo>
                    <a:pt x="7391" y="340"/>
                  </a:lnTo>
                  <a:lnTo>
                    <a:pt x="7393" y="341"/>
                  </a:lnTo>
                  <a:lnTo>
                    <a:pt x="7394" y="342"/>
                  </a:lnTo>
                  <a:lnTo>
                    <a:pt x="7396" y="334"/>
                  </a:lnTo>
                  <a:lnTo>
                    <a:pt x="7398" y="351"/>
                  </a:lnTo>
                  <a:lnTo>
                    <a:pt x="7400" y="339"/>
                  </a:lnTo>
                  <a:lnTo>
                    <a:pt x="7402" y="351"/>
                  </a:lnTo>
                  <a:lnTo>
                    <a:pt x="7404" y="358"/>
                  </a:lnTo>
                  <a:lnTo>
                    <a:pt x="7405" y="359"/>
                  </a:lnTo>
                  <a:lnTo>
                    <a:pt x="7407" y="359"/>
                  </a:lnTo>
                  <a:lnTo>
                    <a:pt x="7409" y="366"/>
                  </a:lnTo>
                  <a:lnTo>
                    <a:pt x="7411" y="368"/>
                  </a:lnTo>
                  <a:lnTo>
                    <a:pt x="7413" y="376"/>
                  </a:lnTo>
                  <a:lnTo>
                    <a:pt x="7414" y="375"/>
                  </a:lnTo>
                  <a:lnTo>
                    <a:pt x="7416" y="378"/>
                  </a:lnTo>
                  <a:lnTo>
                    <a:pt x="7418" y="382"/>
                  </a:lnTo>
                  <a:lnTo>
                    <a:pt x="7420" y="377"/>
                  </a:lnTo>
                  <a:lnTo>
                    <a:pt x="7421" y="376"/>
                  </a:lnTo>
                  <a:lnTo>
                    <a:pt x="7423" y="375"/>
                  </a:lnTo>
                  <a:lnTo>
                    <a:pt x="7425" y="376"/>
                  </a:lnTo>
                  <a:lnTo>
                    <a:pt x="7427" y="378"/>
                  </a:lnTo>
                  <a:lnTo>
                    <a:pt x="7429" y="381"/>
                  </a:lnTo>
                  <a:lnTo>
                    <a:pt x="7431" y="367"/>
                  </a:lnTo>
                  <a:lnTo>
                    <a:pt x="7432" y="371"/>
                  </a:lnTo>
                  <a:lnTo>
                    <a:pt x="7434" y="372"/>
                  </a:lnTo>
                  <a:lnTo>
                    <a:pt x="7436" y="380"/>
                  </a:lnTo>
                  <a:lnTo>
                    <a:pt x="7438" y="369"/>
                  </a:lnTo>
                  <a:lnTo>
                    <a:pt x="7439" y="369"/>
                  </a:lnTo>
                  <a:lnTo>
                    <a:pt x="7441" y="373"/>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07" name="TextBox 106">
            <a:extLst>
              <a:ext uri="{FF2B5EF4-FFF2-40B4-BE49-F238E27FC236}">
                <a16:creationId xmlns:a16="http://schemas.microsoft.com/office/drawing/2014/main" id="{A99E633B-50CB-4A0B-921D-145E84C2952D}"/>
              </a:ext>
            </a:extLst>
          </p:cNvPr>
          <p:cNvSpPr txBox="1"/>
          <p:nvPr/>
        </p:nvSpPr>
        <p:spPr>
          <a:xfrm>
            <a:off x="180598" y="3271553"/>
            <a:ext cx="11944107" cy="430887"/>
          </a:xfrm>
          <a:prstGeom prst="rect">
            <a:avLst/>
          </a:prstGeom>
          <a:noFill/>
        </p:spPr>
        <p:txBody>
          <a:bodyPr wrap="square">
            <a:spAutoFit/>
          </a:bodyPr>
          <a:lstStyle/>
          <a:p>
            <a:pPr marL="457200" indent="-457200">
              <a:spcAft>
                <a:spcPts val="500"/>
              </a:spcAft>
              <a:buFont typeface="Arial" panose="020B0604020202020204" pitchFamily="34" charset="0"/>
              <a:buChar char="•"/>
            </a:pPr>
            <a:r>
              <a:rPr lang="en-US" sz="2200" dirty="0"/>
              <a:t>Many people have labeled a Friday holiday as an anomaly, that seems reasonable, right? </a:t>
            </a:r>
          </a:p>
        </p:txBody>
      </p:sp>
    </p:spTree>
    <p:extLst>
      <p:ext uri="{BB962C8B-B14F-4D97-AF65-F5344CB8AC3E}">
        <p14:creationId xmlns:p14="http://schemas.microsoft.com/office/powerpoint/2010/main" val="10648622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81F310B0-D29F-45D0-821D-611A67EFA96C}"/>
              </a:ext>
            </a:extLst>
          </p:cNvPr>
          <p:cNvSpPr txBox="1">
            <a:spLocks/>
          </p:cNvSpPr>
          <p:nvPr/>
        </p:nvSpPr>
        <p:spPr>
          <a:xfrm>
            <a:off x="-149196" y="-104234"/>
            <a:ext cx="12067281" cy="1085850"/>
          </a:xfrm>
          <a:prstGeom prst="rect">
            <a:avLst/>
          </a:prstGeom>
        </p:spPr>
        <p:txBody>
          <a:bodyPr vert="horz" lIns="91440" tIns="45720" rIns="91440" bIns="45720" rtlCol="0" anchor="ctr">
            <a:normAutofit fontScale="85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1">
              <a:spcAft>
                <a:spcPts val="200"/>
              </a:spcAft>
            </a:pPr>
            <a:r>
              <a:rPr lang="en-US" sz="4400" dirty="0"/>
              <a:t>Ground Truth Labels are Impossible for Anomaly Detection!</a:t>
            </a:r>
          </a:p>
        </p:txBody>
      </p:sp>
      <p:sp>
        <p:nvSpPr>
          <p:cNvPr id="12" name="TextBox 11">
            <a:extLst>
              <a:ext uri="{FF2B5EF4-FFF2-40B4-BE49-F238E27FC236}">
                <a16:creationId xmlns:a16="http://schemas.microsoft.com/office/drawing/2014/main" id="{31F16762-9582-47F4-8592-EB61AE26C022}"/>
              </a:ext>
            </a:extLst>
          </p:cNvPr>
          <p:cNvSpPr txBox="1"/>
          <p:nvPr/>
        </p:nvSpPr>
        <p:spPr>
          <a:xfrm>
            <a:off x="180598" y="995926"/>
            <a:ext cx="11944107" cy="1236236"/>
          </a:xfrm>
          <a:prstGeom prst="rect">
            <a:avLst/>
          </a:prstGeom>
          <a:noFill/>
        </p:spPr>
        <p:txBody>
          <a:bodyPr wrap="square">
            <a:spAutoFit/>
          </a:bodyPr>
          <a:lstStyle/>
          <a:p>
            <a:pPr marL="457200" indent="-457200">
              <a:spcAft>
                <a:spcPts val="500"/>
              </a:spcAft>
              <a:buFont typeface="Arial" panose="020B0604020202020204" pitchFamily="34" charset="0"/>
              <a:buChar char="•"/>
            </a:pPr>
            <a:r>
              <a:rPr lang="en-US" sz="2200" dirty="0"/>
              <a:t>For some ML problems, we </a:t>
            </a:r>
            <a:r>
              <a:rPr lang="en-US" sz="2200" i="1" dirty="0"/>
              <a:t>can</a:t>
            </a:r>
            <a:r>
              <a:rPr lang="en-US" sz="2200" dirty="0"/>
              <a:t> get perfect ground truth, i.e., cats vs dogs</a:t>
            </a:r>
          </a:p>
          <a:p>
            <a:pPr marL="457200" indent="-457200">
              <a:spcAft>
                <a:spcPts val="500"/>
              </a:spcAft>
              <a:buFont typeface="Arial" panose="020B0604020202020204" pitchFamily="34" charset="0"/>
              <a:buChar char="•"/>
            </a:pPr>
            <a:r>
              <a:rPr lang="en-US" sz="2200" dirty="0"/>
              <a:t>However, for anomaly detection, we can </a:t>
            </a:r>
            <a:r>
              <a:rPr lang="en-US" sz="2200" i="1" dirty="0"/>
              <a:t>never</a:t>
            </a:r>
            <a:r>
              <a:rPr lang="en-US" sz="2200" dirty="0"/>
              <a:t> have perfect ground truth.</a:t>
            </a:r>
          </a:p>
          <a:p>
            <a:pPr marL="457200" indent="-457200">
              <a:spcAft>
                <a:spcPts val="500"/>
              </a:spcAft>
              <a:buFont typeface="Arial" panose="020B0604020202020204" pitchFamily="34" charset="0"/>
              <a:buChar char="•"/>
            </a:pPr>
            <a:r>
              <a:rPr lang="en-US" sz="2200" dirty="0"/>
              <a:t>Consider the example below, the electrical power demand for a factory…</a:t>
            </a:r>
          </a:p>
        </p:txBody>
      </p:sp>
      <p:pic>
        <p:nvPicPr>
          <p:cNvPr id="3" name="Picture 2">
            <a:extLst>
              <a:ext uri="{FF2B5EF4-FFF2-40B4-BE49-F238E27FC236}">
                <a16:creationId xmlns:a16="http://schemas.microsoft.com/office/drawing/2014/main" id="{34A659CC-CC62-4BF8-AE17-3F8059A83268}"/>
              </a:ext>
            </a:extLst>
          </p:cNvPr>
          <p:cNvPicPr>
            <a:picLocks noChangeAspect="1"/>
          </p:cNvPicPr>
          <p:nvPr/>
        </p:nvPicPr>
        <p:blipFill>
          <a:blip r:embed="rId2"/>
          <a:stretch>
            <a:fillRect/>
          </a:stretch>
        </p:blipFill>
        <p:spPr>
          <a:xfrm>
            <a:off x="9779136" y="1004525"/>
            <a:ext cx="1857103" cy="1026070"/>
          </a:xfrm>
          <a:prstGeom prst="rect">
            <a:avLst/>
          </a:prstGeom>
        </p:spPr>
      </p:pic>
      <p:sp>
        <p:nvSpPr>
          <p:cNvPr id="121" name="TextBox 120">
            <a:extLst>
              <a:ext uri="{FF2B5EF4-FFF2-40B4-BE49-F238E27FC236}">
                <a16:creationId xmlns:a16="http://schemas.microsoft.com/office/drawing/2014/main" id="{D5701C1C-4B73-4806-B017-9B220664DEEF}"/>
              </a:ext>
            </a:extLst>
          </p:cNvPr>
          <p:cNvSpPr txBox="1"/>
          <p:nvPr/>
        </p:nvSpPr>
        <p:spPr>
          <a:xfrm>
            <a:off x="252413" y="5998811"/>
            <a:ext cx="11944107" cy="769441"/>
          </a:xfrm>
          <a:prstGeom prst="rect">
            <a:avLst/>
          </a:prstGeom>
          <a:noFill/>
        </p:spPr>
        <p:txBody>
          <a:bodyPr wrap="square">
            <a:spAutoFit/>
          </a:bodyPr>
          <a:lstStyle/>
          <a:p>
            <a:pPr>
              <a:spcAft>
                <a:spcPts val="500"/>
              </a:spcAft>
            </a:pPr>
            <a:r>
              <a:rPr lang="en-US" sz="2200" b="1" dirty="0"/>
              <a:t>Implication</a:t>
            </a:r>
            <a:r>
              <a:rPr lang="en-US" sz="2200" dirty="0"/>
              <a:t>: It is nonsense for anomaly detection papers to publish experimental results with four or five significant digits, when there is always large subjectively and uncertainty as to the ground truth. </a:t>
            </a:r>
          </a:p>
        </p:txBody>
      </p:sp>
      <p:sp>
        <p:nvSpPr>
          <p:cNvPr id="122" name="Rectangle 121">
            <a:extLst>
              <a:ext uri="{FF2B5EF4-FFF2-40B4-BE49-F238E27FC236}">
                <a16:creationId xmlns:a16="http://schemas.microsoft.com/office/drawing/2014/main" id="{C1AF3B3F-1EAE-45C7-A870-87852361BCA9}"/>
              </a:ext>
            </a:extLst>
          </p:cNvPr>
          <p:cNvSpPr/>
          <p:nvPr/>
        </p:nvSpPr>
        <p:spPr>
          <a:xfrm>
            <a:off x="3964304" y="3310123"/>
            <a:ext cx="1593216" cy="339344"/>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F504FA05-CCC1-4718-BC71-E521843FFDC4}"/>
              </a:ext>
            </a:extLst>
          </p:cNvPr>
          <p:cNvGrpSpPr/>
          <p:nvPr/>
        </p:nvGrpSpPr>
        <p:grpSpPr>
          <a:xfrm>
            <a:off x="0" y="2363304"/>
            <a:ext cx="12201281" cy="680714"/>
            <a:chOff x="257175" y="2363304"/>
            <a:chExt cx="11812588" cy="680714"/>
          </a:xfrm>
        </p:grpSpPr>
        <p:sp>
          <p:nvSpPr>
            <p:cNvPr id="120" name="Rectangle 119">
              <a:extLst>
                <a:ext uri="{FF2B5EF4-FFF2-40B4-BE49-F238E27FC236}">
                  <a16:creationId xmlns:a16="http://schemas.microsoft.com/office/drawing/2014/main" id="{302070A7-2D28-4147-9202-C95FF96D6D00}"/>
                </a:ext>
              </a:extLst>
            </p:cNvPr>
            <p:cNvSpPr/>
            <p:nvPr/>
          </p:nvSpPr>
          <p:spPr>
            <a:xfrm>
              <a:off x="10052051" y="2395009"/>
              <a:ext cx="304797" cy="458463"/>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Line 6">
              <a:extLst>
                <a:ext uri="{FF2B5EF4-FFF2-40B4-BE49-F238E27FC236}">
                  <a16:creationId xmlns:a16="http://schemas.microsoft.com/office/drawing/2014/main" id="{0B143E36-45C4-425A-A837-A6E364A6B0A5}"/>
                </a:ext>
              </a:extLst>
            </p:cNvPr>
            <p:cNvSpPr>
              <a:spLocks noChangeShapeType="1"/>
            </p:cNvSpPr>
            <p:nvPr/>
          </p:nvSpPr>
          <p:spPr bwMode="auto">
            <a:xfrm>
              <a:off x="257175" y="2882092"/>
              <a:ext cx="11811001"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8">
              <a:extLst>
                <a:ext uri="{FF2B5EF4-FFF2-40B4-BE49-F238E27FC236}">
                  <a16:creationId xmlns:a16="http://schemas.microsoft.com/office/drawing/2014/main" id="{4C33816D-831F-42C9-8178-9F920ACB6ABC}"/>
                </a:ext>
              </a:extLst>
            </p:cNvPr>
            <p:cNvSpPr>
              <a:spLocks noChangeShapeType="1"/>
            </p:cNvSpPr>
            <p:nvPr/>
          </p:nvSpPr>
          <p:spPr bwMode="auto">
            <a:xfrm flipV="1">
              <a:off x="766762"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9">
              <a:extLst>
                <a:ext uri="{FF2B5EF4-FFF2-40B4-BE49-F238E27FC236}">
                  <a16:creationId xmlns:a16="http://schemas.microsoft.com/office/drawing/2014/main" id="{D268E6C0-4671-41AA-B903-E9B1C05AC696}"/>
                </a:ext>
              </a:extLst>
            </p:cNvPr>
            <p:cNvSpPr>
              <a:spLocks noChangeShapeType="1"/>
            </p:cNvSpPr>
            <p:nvPr/>
          </p:nvSpPr>
          <p:spPr bwMode="auto">
            <a:xfrm flipV="1">
              <a:off x="2198687"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0">
              <a:extLst>
                <a:ext uri="{FF2B5EF4-FFF2-40B4-BE49-F238E27FC236}">
                  <a16:creationId xmlns:a16="http://schemas.microsoft.com/office/drawing/2014/main" id="{F139F67F-9A3B-4369-9840-F74F84893086}"/>
                </a:ext>
              </a:extLst>
            </p:cNvPr>
            <p:cNvSpPr>
              <a:spLocks noChangeShapeType="1"/>
            </p:cNvSpPr>
            <p:nvPr/>
          </p:nvSpPr>
          <p:spPr bwMode="auto">
            <a:xfrm flipV="1">
              <a:off x="3632200"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1">
              <a:extLst>
                <a:ext uri="{FF2B5EF4-FFF2-40B4-BE49-F238E27FC236}">
                  <a16:creationId xmlns:a16="http://schemas.microsoft.com/office/drawing/2014/main" id="{19D31AAE-6546-43A5-9510-596B6096A922}"/>
                </a:ext>
              </a:extLst>
            </p:cNvPr>
            <p:cNvSpPr>
              <a:spLocks noChangeShapeType="1"/>
            </p:cNvSpPr>
            <p:nvPr/>
          </p:nvSpPr>
          <p:spPr bwMode="auto">
            <a:xfrm flipV="1">
              <a:off x="5064125"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2">
              <a:extLst>
                <a:ext uri="{FF2B5EF4-FFF2-40B4-BE49-F238E27FC236}">
                  <a16:creationId xmlns:a16="http://schemas.microsoft.com/office/drawing/2014/main" id="{B72F09CD-A288-4326-9A0C-11428772005C}"/>
                </a:ext>
              </a:extLst>
            </p:cNvPr>
            <p:cNvSpPr>
              <a:spLocks noChangeShapeType="1"/>
            </p:cNvSpPr>
            <p:nvPr/>
          </p:nvSpPr>
          <p:spPr bwMode="auto">
            <a:xfrm flipV="1">
              <a:off x="6496050"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3">
              <a:extLst>
                <a:ext uri="{FF2B5EF4-FFF2-40B4-BE49-F238E27FC236}">
                  <a16:creationId xmlns:a16="http://schemas.microsoft.com/office/drawing/2014/main" id="{C9F46982-CD22-40C9-B095-85F78687368F}"/>
                </a:ext>
              </a:extLst>
            </p:cNvPr>
            <p:cNvSpPr>
              <a:spLocks noChangeShapeType="1"/>
            </p:cNvSpPr>
            <p:nvPr/>
          </p:nvSpPr>
          <p:spPr bwMode="auto">
            <a:xfrm flipV="1">
              <a:off x="7927975"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4">
              <a:extLst>
                <a:ext uri="{FF2B5EF4-FFF2-40B4-BE49-F238E27FC236}">
                  <a16:creationId xmlns:a16="http://schemas.microsoft.com/office/drawing/2014/main" id="{46629B6A-8118-4868-A909-F15FFFD2CAA8}"/>
                </a:ext>
              </a:extLst>
            </p:cNvPr>
            <p:cNvSpPr>
              <a:spLocks noChangeShapeType="1"/>
            </p:cNvSpPr>
            <p:nvPr/>
          </p:nvSpPr>
          <p:spPr bwMode="auto">
            <a:xfrm flipV="1">
              <a:off x="9359900"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5">
              <a:extLst>
                <a:ext uri="{FF2B5EF4-FFF2-40B4-BE49-F238E27FC236}">
                  <a16:creationId xmlns:a16="http://schemas.microsoft.com/office/drawing/2014/main" id="{36D2E75B-F614-4533-A1B3-1DAA9FED13BB}"/>
                </a:ext>
              </a:extLst>
            </p:cNvPr>
            <p:cNvSpPr>
              <a:spLocks noChangeShapeType="1"/>
            </p:cNvSpPr>
            <p:nvPr/>
          </p:nvSpPr>
          <p:spPr bwMode="auto">
            <a:xfrm flipV="1">
              <a:off x="10793413" y="2759855"/>
              <a:ext cx="0" cy="1222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Rectangle 24">
              <a:extLst>
                <a:ext uri="{FF2B5EF4-FFF2-40B4-BE49-F238E27FC236}">
                  <a16:creationId xmlns:a16="http://schemas.microsoft.com/office/drawing/2014/main" id="{6760D053-1DAD-4B70-8601-6D36D923C04C}"/>
                </a:ext>
              </a:extLst>
            </p:cNvPr>
            <p:cNvSpPr>
              <a:spLocks noChangeArrowheads="1"/>
            </p:cNvSpPr>
            <p:nvPr/>
          </p:nvSpPr>
          <p:spPr bwMode="auto">
            <a:xfrm>
              <a:off x="682625"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5000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25">
              <a:extLst>
                <a:ext uri="{FF2B5EF4-FFF2-40B4-BE49-F238E27FC236}">
                  <a16:creationId xmlns:a16="http://schemas.microsoft.com/office/drawing/2014/main" id="{D51ED846-3122-4F45-BAAA-757C47C5DCA1}"/>
                </a:ext>
              </a:extLst>
            </p:cNvPr>
            <p:cNvSpPr>
              <a:spLocks noChangeArrowheads="1"/>
            </p:cNvSpPr>
            <p:nvPr/>
          </p:nvSpPr>
          <p:spPr bwMode="auto">
            <a:xfrm>
              <a:off x="2111375"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5500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26">
              <a:extLst>
                <a:ext uri="{FF2B5EF4-FFF2-40B4-BE49-F238E27FC236}">
                  <a16:creationId xmlns:a16="http://schemas.microsoft.com/office/drawing/2014/main" id="{6C596568-A30F-4F5E-AF81-83C5CFEA356C}"/>
                </a:ext>
              </a:extLst>
            </p:cNvPr>
            <p:cNvSpPr>
              <a:spLocks noChangeArrowheads="1"/>
            </p:cNvSpPr>
            <p:nvPr/>
          </p:nvSpPr>
          <p:spPr bwMode="auto">
            <a:xfrm>
              <a:off x="3546475"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6000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27">
              <a:extLst>
                <a:ext uri="{FF2B5EF4-FFF2-40B4-BE49-F238E27FC236}">
                  <a16:creationId xmlns:a16="http://schemas.microsoft.com/office/drawing/2014/main" id="{ACA501F8-25CA-4E47-BB6B-3D451F26E7FB}"/>
                </a:ext>
              </a:extLst>
            </p:cNvPr>
            <p:cNvSpPr>
              <a:spLocks noChangeArrowheads="1"/>
            </p:cNvSpPr>
            <p:nvPr/>
          </p:nvSpPr>
          <p:spPr bwMode="auto">
            <a:xfrm>
              <a:off x="4975225" y="2904596"/>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6500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5" name="Rectangle 28">
              <a:extLst>
                <a:ext uri="{FF2B5EF4-FFF2-40B4-BE49-F238E27FC236}">
                  <a16:creationId xmlns:a16="http://schemas.microsoft.com/office/drawing/2014/main" id="{44F05625-61FD-44B1-B8CD-4E4793C9CA61}"/>
                </a:ext>
              </a:extLst>
            </p:cNvPr>
            <p:cNvSpPr>
              <a:spLocks noChangeArrowheads="1"/>
            </p:cNvSpPr>
            <p:nvPr/>
          </p:nvSpPr>
          <p:spPr bwMode="auto">
            <a:xfrm>
              <a:off x="6386729" y="2898108"/>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262626"/>
                  </a:solidFill>
                  <a:effectLst/>
                  <a:latin typeface="Arial" panose="020B0604020202020204" pitchFamily="34" charset="0"/>
                </a:rPr>
                <a:t>7000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77" name="Rectangle 29">
              <a:extLst>
                <a:ext uri="{FF2B5EF4-FFF2-40B4-BE49-F238E27FC236}">
                  <a16:creationId xmlns:a16="http://schemas.microsoft.com/office/drawing/2014/main" id="{27D15103-E55D-4D77-8514-38608DDE23AF}"/>
                </a:ext>
              </a:extLst>
            </p:cNvPr>
            <p:cNvSpPr>
              <a:spLocks noChangeArrowheads="1"/>
            </p:cNvSpPr>
            <p:nvPr/>
          </p:nvSpPr>
          <p:spPr bwMode="auto">
            <a:xfrm>
              <a:off x="7839075"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7500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 name="Rectangle 30">
              <a:extLst>
                <a:ext uri="{FF2B5EF4-FFF2-40B4-BE49-F238E27FC236}">
                  <a16:creationId xmlns:a16="http://schemas.microsoft.com/office/drawing/2014/main" id="{EA81893A-15B4-430F-A5D3-64AE7851B617}"/>
                </a:ext>
              </a:extLst>
            </p:cNvPr>
            <p:cNvSpPr>
              <a:spLocks noChangeArrowheads="1"/>
            </p:cNvSpPr>
            <p:nvPr/>
          </p:nvSpPr>
          <p:spPr bwMode="auto">
            <a:xfrm>
              <a:off x="9274175"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8000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 name="Rectangle 31">
              <a:extLst>
                <a:ext uri="{FF2B5EF4-FFF2-40B4-BE49-F238E27FC236}">
                  <a16:creationId xmlns:a16="http://schemas.microsoft.com/office/drawing/2014/main" id="{4D808971-31BA-4FEF-A932-6847F27CDB00}"/>
                </a:ext>
              </a:extLst>
            </p:cNvPr>
            <p:cNvSpPr>
              <a:spLocks noChangeArrowheads="1"/>
            </p:cNvSpPr>
            <p:nvPr/>
          </p:nvSpPr>
          <p:spPr bwMode="auto">
            <a:xfrm>
              <a:off x="10707688" y="2918605"/>
              <a:ext cx="2301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8500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 name="Freeform 43">
              <a:extLst>
                <a:ext uri="{FF2B5EF4-FFF2-40B4-BE49-F238E27FC236}">
                  <a16:creationId xmlns:a16="http://schemas.microsoft.com/office/drawing/2014/main" id="{13295C7B-0E00-4FF6-A7ED-260C80DDF4E0}"/>
                </a:ext>
              </a:extLst>
            </p:cNvPr>
            <p:cNvSpPr>
              <a:spLocks/>
            </p:cNvSpPr>
            <p:nvPr/>
          </p:nvSpPr>
          <p:spPr bwMode="auto">
            <a:xfrm>
              <a:off x="257175" y="2363304"/>
              <a:ext cx="11812588" cy="458463"/>
            </a:xfrm>
            <a:custGeom>
              <a:avLst/>
              <a:gdLst>
                <a:gd name="T0" fmla="*/ 114 w 7441"/>
                <a:gd name="T1" fmla="*/ 328 h 425"/>
                <a:gd name="T2" fmla="*/ 231 w 7441"/>
                <a:gd name="T3" fmla="*/ 112 h 425"/>
                <a:gd name="T4" fmla="*/ 348 w 7441"/>
                <a:gd name="T5" fmla="*/ 316 h 425"/>
                <a:gd name="T6" fmla="*/ 466 w 7441"/>
                <a:gd name="T7" fmla="*/ 364 h 425"/>
                <a:gd name="T8" fmla="*/ 583 w 7441"/>
                <a:gd name="T9" fmla="*/ 364 h 425"/>
                <a:gd name="T10" fmla="*/ 700 w 7441"/>
                <a:gd name="T11" fmla="*/ 350 h 425"/>
                <a:gd name="T12" fmla="*/ 818 w 7441"/>
                <a:gd name="T13" fmla="*/ 384 h 425"/>
                <a:gd name="T14" fmla="*/ 935 w 7441"/>
                <a:gd name="T15" fmla="*/ 76 h 425"/>
                <a:gd name="T16" fmla="*/ 1052 w 7441"/>
                <a:gd name="T17" fmla="*/ 231 h 425"/>
                <a:gd name="T18" fmla="*/ 1169 w 7441"/>
                <a:gd name="T19" fmla="*/ 390 h 425"/>
                <a:gd name="T20" fmla="*/ 1287 w 7441"/>
                <a:gd name="T21" fmla="*/ 125 h 425"/>
                <a:gd name="T22" fmla="*/ 1404 w 7441"/>
                <a:gd name="T23" fmla="*/ 224 h 425"/>
                <a:gd name="T24" fmla="*/ 1521 w 7441"/>
                <a:gd name="T25" fmla="*/ 375 h 425"/>
                <a:gd name="T26" fmla="*/ 1638 w 7441"/>
                <a:gd name="T27" fmla="*/ 350 h 425"/>
                <a:gd name="T28" fmla="*/ 1756 w 7441"/>
                <a:gd name="T29" fmla="*/ 397 h 425"/>
                <a:gd name="T30" fmla="*/ 1873 w 7441"/>
                <a:gd name="T31" fmla="*/ 388 h 425"/>
                <a:gd name="T32" fmla="*/ 1990 w 7441"/>
                <a:gd name="T33" fmla="*/ 237 h 425"/>
                <a:gd name="T34" fmla="*/ 2108 w 7441"/>
                <a:gd name="T35" fmla="*/ 115 h 425"/>
                <a:gd name="T36" fmla="*/ 2225 w 7441"/>
                <a:gd name="T37" fmla="*/ 353 h 425"/>
                <a:gd name="T38" fmla="*/ 2342 w 7441"/>
                <a:gd name="T39" fmla="*/ 329 h 425"/>
                <a:gd name="T40" fmla="*/ 2460 w 7441"/>
                <a:gd name="T41" fmla="*/ 122 h 425"/>
                <a:gd name="T42" fmla="*/ 2577 w 7441"/>
                <a:gd name="T43" fmla="*/ 359 h 425"/>
                <a:gd name="T44" fmla="*/ 2694 w 7441"/>
                <a:gd name="T45" fmla="*/ 361 h 425"/>
                <a:gd name="T46" fmla="*/ 2811 w 7441"/>
                <a:gd name="T47" fmla="*/ 385 h 425"/>
                <a:gd name="T48" fmla="*/ 2929 w 7441"/>
                <a:gd name="T49" fmla="*/ 399 h 425"/>
                <a:gd name="T50" fmla="*/ 3046 w 7441"/>
                <a:gd name="T51" fmla="*/ 379 h 425"/>
                <a:gd name="T52" fmla="*/ 3163 w 7441"/>
                <a:gd name="T53" fmla="*/ 129 h 425"/>
                <a:gd name="T54" fmla="*/ 3280 w 7441"/>
                <a:gd name="T55" fmla="*/ 374 h 425"/>
                <a:gd name="T56" fmla="*/ 3398 w 7441"/>
                <a:gd name="T57" fmla="*/ 344 h 425"/>
                <a:gd name="T58" fmla="*/ 3515 w 7441"/>
                <a:gd name="T59" fmla="*/ 103 h 425"/>
                <a:gd name="T60" fmla="*/ 3633 w 7441"/>
                <a:gd name="T61" fmla="*/ 339 h 425"/>
                <a:gd name="T62" fmla="*/ 3750 w 7441"/>
                <a:gd name="T63" fmla="*/ 344 h 425"/>
                <a:gd name="T64" fmla="*/ 3867 w 7441"/>
                <a:gd name="T65" fmla="*/ 77 h 425"/>
                <a:gd name="T66" fmla="*/ 3984 w 7441"/>
                <a:gd name="T67" fmla="*/ 370 h 425"/>
                <a:gd name="T68" fmla="*/ 4102 w 7441"/>
                <a:gd name="T69" fmla="*/ 382 h 425"/>
                <a:gd name="T70" fmla="*/ 4219 w 7441"/>
                <a:gd name="T71" fmla="*/ 386 h 425"/>
                <a:gd name="T72" fmla="*/ 4336 w 7441"/>
                <a:gd name="T73" fmla="*/ 350 h 425"/>
                <a:gd name="T74" fmla="*/ 4453 w 7441"/>
                <a:gd name="T75" fmla="*/ 342 h 425"/>
                <a:gd name="T76" fmla="*/ 4571 w 7441"/>
                <a:gd name="T77" fmla="*/ 105 h 425"/>
                <a:gd name="T78" fmla="*/ 4688 w 7441"/>
                <a:gd name="T79" fmla="*/ 338 h 425"/>
                <a:gd name="T80" fmla="*/ 4805 w 7441"/>
                <a:gd name="T81" fmla="*/ 323 h 425"/>
                <a:gd name="T82" fmla="*/ 4922 w 7441"/>
                <a:gd name="T83" fmla="*/ 105 h 425"/>
                <a:gd name="T84" fmla="*/ 5040 w 7441"/>
                <a:gd name="T85" fmla="*/ 276 h 425"/>
                <a:gd name="T86" fmla="*/ 5157 w 7441"/>
                <a:gd name="T87" fmla="*/ 345 h 425"/>
                <a:gd name="T88" fmla="*/ 5274 w 7441"/>
                <a:gd name="T89" fmla="*/ 398 h 425"/>
                <a:gd name="T90" fmla="*/ 5392 w 7441"/>
                <a:gd name="T91" fmla="*/ 382 h 425"/>
                <a:gd name="T92" fmla="*/ 5509 w 7441"/>
                <a:gd name="T93" fmla="*/ 388 h 425"/>
                <a:gd name="T94" fmla="*/ 5626 w 7441"/>
                <a:gd name="T95" fmla="*/ 172 h 425"/>
                <a:gd name="T96" fmla="*/ 5744 w 7441"/>
                <a:gd name="T97" fmla="*/ 95 h 425"/>
                <a:gd name="T98" fmla="*/ 5861 w 7441"/>
                <a:gd name="T99" fmla="*/ 333 h 425"/>
                <a:gd name="T100" fmla="*/ 5978 w 7441"/>
                <a:gd name="T101" fmla="*/ 272 h 425"/>
                <a:gd name="T102" fmla="*/ 6095 w 7441"/>
                <a:gd name="T103" fmla="*/ 83 h 425"/>
                <a:gd name="T104" fmla="*/ 6213 w 7441"/>
                <a:gd name="T105" fmla="*/ 334 h 425"/>
                <a:gd name="T106" fmla="*/ 6330 w 7441"/>
                <a:gd name="T107" fmla="*/ 394 h 425"/>
                <a:gd name="T108" fmla="*/ 6447 w 7441"/>
                <a:gd name="T109" fmla="*/ 399 h 425"/>
                <a:gd name="T110" fmla="*/ 6564 w 7441"/>
                <a:gd name="T111" fmla="*/ 405 h 425"/>
                <a:gd name="T112" fmla="*/ 6682 w 7441"/>
                <a:gd name="T113" fmla="*/ 410 h 425"/>
                <a:gd name="T114" fmla="*/ 6799 w 7441"/>
                <a:gd name="T115" fmla="*/ 403 h 425"/>
                <a:gd name="T116" fmla="*/ 6916 w 7441"/>
                <a:gd name="T117" fmla="*/ 398 h 425"/>
                <a:gd name="T118" fmla="*/ 7033 w 7441"/>
                <a:gd name="T119" fmla="*/ 345 h 425"/>
                <a:gd name="T120" fmla="*/ 7151 w 7441"/>
                <a:gd name="T121" fmla="*/ 84 h 425"/>
                <a:gd name="T122" fmla="*/ 7268 w 7441"/>
                <a:gd name="T123" fmla="*/ 390 h 425"/>
                <a:gd name="T124" fmla="*/ 7386 w 7441"/>
                <a:gd name="T125" fmla="*/ 34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41" h="425">
                  <a:moveTo>
                    <a:pt x="0" y="331"/>
                  </a:moveTo>
                  <a:lnTo>
                    <a:pt x="0" y="330"/>
                  </a:lnTo>
                  <a:lnTo>
                    <a:pt x="2" y="329"/>
                  </a:lnTo>
                  <a:lnTo>
                    <a:pt x="4" y="324"/>
                  </a:lnTo>
                  <a:lnTo>
                    <a:pt x="6" y="317"/>
                  </a:lnTo>
                  <a:lnTo>
                    <a:pt x="7" y="296"/>
                  </a:lnTo>
                  <a:lnTo>
                    <a:pt x="9" y="284"/>
                  </a:lnTo>
                  <a:lnTo>
                    <a:pt x="11" y="268"/>
                  </a:lnTo>
                  <a:lnTo>
                    <a:pt x="13" y="249"/>
                  </a:lnTo>
                  <a:lnTo>
                    <a:pt x="15" y="214"/>
                  </a:lnTo>
                  <a:lnTo>
                    <a:pt x="16" y="180"/>
                  </a:lnTo>
                  <a:lnTo>
                    <a:pt x="18" y="155"/>
                  </a:lnTo>
                  <a:lnTo>
                    <a:pt x="20" y="147"/>
                  </a:lnTo>
                  <a:lnTo>
                    <a:pt x="22" y="192"/>
                  </a:lnTo>
                  <a:lnTo>
                    <a:pt x="23" y="157"/>
                  </a:lnTo>
                  <a:lnTo>
                    <a:pt x="26" y="171"/>
                  </a:lnTo>
                  <a:lnTo>
                    <a:pt x="27" y="170"/>
                  </a:lnTo>
                  <a:lnTo>
                    <a:pt x="29" y="162"/>
                  </a:lnTo>
                  <a:lnTo>
                    <a:pt x="31" y="122"/>
                  </a:lnTo>
                  <a:lnTo>
                    <a:pt x="33" y="134"/>
                  </a:lnTo>
                  <a:lnTo>
                    <a:pt x="34" y="139"/>
                  </a:lnTo>
                  <a:lnTo>
                    <a:pt x="36" y="150"/>
                  </a:lnTo>
                  <a:lnTo>
                    <a:pt x="38" y="139"/>
                  </a:lnTo>
                  <a:lnTo>
                    <a:pt x="40" y="114"/>
                  </a:lnTo>
                  <a:lnTo>
                    <a:pt x="42" y="37"/>
                  </a:lnTo>
                  <a:lnTo>
                    <a:pt x="44" y="46"/>
                  </a:lnTo>
                  <a:lnTo>
                    <a:pt x="45" y="45"/>
                  </a:lnTo>
                  <a:lnTo>
                    <a:pt x="47" y="55"/>
                  </a:lnTo>
                  <a:lnTo>
                    <a:pt x="49" y="68"/>
                  </a:lnTo>
                  <a:lnTo>
                    <a:pt x="51" y="70"/>
                  </a:lnTo>
                  <a:lnTo>
                    <a:pt x="52" y="76"/>
                  </a:lnTo>
                  <a:lnTo>
                    <a:pt x="54" y="60"/>
                  </a:lnTo>
                  <a:lnTo>
                    <a:pt x="56" y="77"/>
                  </a:lnTo>
                  <a:lnTo>
                    <a:pt x="58" y="86"/>
                  </a:lnTo>
                  <a:lnTo>
                    <a:pt x="60" y="84"/>
                  </a:lnTo>
                  <a:lnTo>
                    <a:pt x="62" y="103"/>
                  </a:lnTo>
                  <a:lnTo>
                    <a:pt x="63" y="103"/>
                  </a:lnTo>
                  <a:lnTo>
                    <a:pt x="65" y="120"/>
                  </a:lnTo>
                  <a:lnTo>
                    <a:pt x="67" y="110"/>
                  </a:lnTo>
                  <a:lnTo>
                    <a:pt x="69" y="85"/>
                  </a:lnTo>
                  <a:lnTo>
                    <a:pt x="71" y="93"/>
                  </a:lnTo>
                  <a:lnTo>
                    <a:pt x="72" y="99"/>
                  </a:lnTo>
                  <a:lnTo>
                    <a:pt x="74" y="106"/>
                  </a:lnTo>
                  <a:lnTo>
                    <a:pt x="76" y="114"/>
                  </a:lnTo>
                  <a:lnTo>
                    <a:pt x="78" y="117"/>
                  </a:lnTo>
                  <a:lnTo>
                    <a:pt x="79" y="61"/>
                  </a:lnTo>
                  <a:lnTo>
                    <a:pt x="81" y="110"/>
                  </a:lnTo>
                  <a:lnTo>
                    <a:pt x="83" y="211"/>
                  </a:lnTo>
                  <a:lnTo>
                    <a:pt x="85" y="226"/>
                  </a:lnTo>
                  <a:lnTo>
                    <a:pt x="87" y="259"/>
                  </a:lnTo>
                  <a:lnTo>
                    <a:pt x="89" y="287"/>
                  </a:lnTo>
                  <a:lnTo>
                    <a:pt x="90" y="283"/>
                  </a:lnTo>
                  <a:lnTo>
                    <a:pt x="92" y="285"/>
                  </a:lnTo>
                  <a:lnTo>
                    <a:pt x="94" y="287"/>
                  </a:lnTo>
                  <a:lnTo>
                    <a:pt x="96" y="320"/>
                  </a:lnTo>
                  <a:lnTo>
                    <a:pt x="97" y="319"/>
                  </a:lnTo>
                  <a:lnTo>
                    <a:pt x="100" y="328"/>
                  </a:lnTo>
                  <a:lnTo>
                    <a:pt x="101" y="329"/>
                  </a:lnTo>
                  <a:lnTo>
                    <a:pt x="103" y="326"/>
                  </a:lnTo>
                  <a:lnTo>
                    <a:pt x="105" y="322"/>
                  </a:lnTo>
                  <a:lnTo>
                    <a:pt x="107" y="316"/>
                  </a:lnTo>
                  <a:lnTo>
                    <a:pt x="108" y="301"/>
                  </a:lnTo>
                  <a:lnTo>
                    <a:pt x="110" y="301"/>
                  </a:lnTo>
                  <a:lnTo>
                    <a:pt x="112" y="323"/>
                  </a:lnTo>
                  <a:lnTo>
                    <a:pt x="114" y="328"/>
                  </a:lnTo>
                  <a:lnTo>
                    <a:pt x="116" y="320"/>
                  </a:lnTo>
                  <a:lnTo>
                    <a:pt x="117" y="319"/>
                  </a:lnTo>
                  <a:lnTo>
                    <a:pt x="119" y="325"/>
                  </a:lnTo>
                  <a:lnTo>
                    <a:pt x="121" y="320"/>
                  </a:lnTo>
                  <a:lnTo>
                    <a:pt x="123" y="316"/>
                  </a:lnTo>
                  <a:lnTo>
                    <a:pt x="125" y="322"/>
                  </a:lnTo>
                  <a:lnTo>
                    <a:pt x="126" y="336"/>
                  </a:lnTo>
                  <a:lnTo>
                    <a:pt x="128" y="334"/>
                  </a:lnTo>
                  <a:lnTo>
                    <a:pt x="130" y="332"/>
                  </a:lnTo>
                  <a:lnTo>
                    <a:pt x="132" y="334"/>
                  </a:lnTo>
                  <a:lnTo>
                    <a:pt x="134" y="324"/>
                  </a:lnTo>
                  <a:lnTo>
                    <a:pt x="135" y="334"/>
                  </a:lnTo>
                  <a:lnTo>
                    <a:pt x="137" y="317"/>
                  </a:lnTo>
                  <a:lnTo>
                    <a:pt x="139" y="310"/>
                  </a:lnTo>
                  <a:lnTo>
                    <a:pt x="141" y="321"/>
                  </a:lnTo>
                  <a:lnTo>
                    <a:pt x="143" y="323"/>
                  </a:lnTo>
                  <a:lnTo>
                    <a:pt x="145" y="332"/>
                  </a:lnTo>
                  <a:lnTo>
                    <a:pt x="146" y="333"/>
                  </a:lnTo>
                  <a:lnTo>
                    <a:pt x="148" y="333"/>
                  </a:lnTo>
                  <a:lnTo>
                    <a:pt x="150" y="335"/>
                  </a:lnTo>
                  <a:lnTo>
                    <a:pt x="152" y="328"/>
                  </a:lnTo>
                  <a:lnTo>
                    <a:pt x="153" y="325"/>
                  </a:lnTo>
                  <a:lnTo>
                    <a:pt x="155" y="329"/>
                  </a:lnTo>
                  <a:lnTo>
                    <a:pt x="157" y="326"/>
                  </a:lnTo>
                  <a:lnTo>
                    <a:pt x="159" y="337"/>
                  </a:lnTo>
                  <a:lnTo>
                    <a:pt x="161" y="329"/>
                  </a:lnTo>
                  <a:lnTo>
                    <a:pt x="163" y="344"/>
                  </a:lnTo>
                  <a:lnTo>
                    <a:pt x="164" y="338"/>
                  </a:lnTo>
                  <a:lnTo>
                    <a:pt x="166" y="338"/>
                  </a:lnTo>
                  <a:lnTo>
                    <a:pt x="168" y="349"/>
                  </a:lnTo>
                  <a:lnTo>
                    <a:pt x="170" y="355"/>
                  </a:lnTo>
                  <a:lnTo>
                    <a:pt x="172" y="368"/>
                  </a:lnTo>
                  <a:lnTo>
                    <a:pt x="173" y="368"/>
                  </a:lnTo>
                  <a:lnTo>
                    <a:pt x="175" y="336"/>
                  </a:lnTo>
                  <a:lnTo>
                    <a:pt x="177" y="297"/>
                  </a:lnTo>
                  <a:lnTo>
                    <a:pt x="179" y="293"/>
                  </a:lnTo>
                  <a:lnTo>
                    <a:pt x="181" y="289"/>
                  </a:lnTo>
                  <a:lnTo>
                    <a:pt x="182" y="280"/>
                  </a:lnTo>
                  <a:lnTo>
                    <a:pt x="184" y="276"/>
                  </a:lnTo>
                  <a:lnTo>
                    <a:pt x="186" y="266"/>
                  </a:lnTo>
                  <a:lnTo>
                    <a:pt x="188" y="237"/>
                  </a:lnTo>
                  <a:lnTo>
                    <a:pt x="190" y="218"/>
                  </a:lnTo>
                  <a:lnTo>
                    <a:pt x="191" y="201"/>
                  </a:lnTo>
                  <a:lnTo>
                    <a:pt x="193" y="180"/>
                  </a:lnTo>
                  <a:lnTo>
                    <a:pt x="195" y="135"/>
                  </a:lnTo>
                  <a:lnTo>
                    <a:pt x="197" y="114"/>
                  </a:lnTo>
                  <a:lnTo>
                    <a:pt x="198" y="160"/>
                  </a:lnTo>
                  <a:lnTo>
                    <a:pt x="201" y="161"/>
                  </a:lnTo>
                  <a:lnTo>
                    <a:pt x="202" y="127"/>
                  </a:lnTo>
                  <a:lnTo>
                    <a:pt x="204" y="94"/>
                  </a:lnTo>
                  <a:lnTo>
                    <a:pt x="206" y="90"/>
                  </a:lnTo>
                  <a:lnTo>
                    <a:pt x="208" y="105"/>
                  </a:lnTo>
                  <a:lnTo>
                    <a:pt x="209" y="90"/>
                  </a:lnTo>
                  <a:lnTo>
                    <a:pt x="211" y="99"/>
                  </a:lnTo>
                  <a:lnTo>
                    <a:pt x="213" y="93"/>
                  </a:lnTo>
                  <a:lnTo>
                    <a:pt x="215" y="82"/>
                  </a:lnTo>
                  <a:lnTo>
                    <a:pt x="217" y="77"/>
                  </a:lnTo>
                  <a:lnTo>
                    <a:pt x="219" y="99"/>
                  </a:lnTo>
                  <a:lnTo>
                    <a:pt x="220" y="122"/>
                  </a:lnTo>
                  <a:lnTo>
                    <a:pt x="222" y="128"/>
                  </a:lnTo>
                  <a:lnTo>
                    <a:pt x="224" y="119"/>
                  </a:lnTo>
                  <a:lnTo>
                    <a:pt x="226" y="111"/>
                  </a:lnTo>
                  <a:lnTo>
                    <a:pt x="227" y="95"/>
                  </a:lnTo>
                  <a:lnTo>
                    <a:pt x="229" y="116"/>
                  </a:lnTo>
                  <a:lnTo>
                    <a:pt x="231" y="112"/>
                  </a:lnTo>
                  <a:lnTo>
                    <a:pt x="233" y="112"/>
                  </a:lnTo>
                  <a:lnTo>
                    <a:pt x="235" y="119"/>
                  </a:lnTo>
                  <a:lnTo>
                    <a:pt x="237" y="121"/>
                  </a:lnTo>
                  <a:lnTo>
                    <a:pt x="238" y="132"/>
                  </a:lnTo>
                  <a:lnTo>
                    <a:pt x="240" y="144"/>
                  </a:lnTo>
                  <a:lnTo>
                    <a:pt x="242" y="125"/>
                  </a:lnTo>
                  <a:lnTo>
                    <a:pt x="244" y="122"/>
                  </a:lnTo>
                  <a:lnTo>
                    <a:pt x="246" y="145"/>
                  </a:lnTo>
                  <a:lnTo>
                    <a:pt x="247" y="154"/>
                  </a:lnTo>
                  <a:lnTo>
                    <a:pt x="249" y="163"/>
                  </a:lnTo>
                  <a:lnTo>
                    <a:pt x="251" y="168"/>
                  </a:lnTo>
                  <a:lnTo>
                    <a:pt x="253" y="169"/>
                  </a:lnTo>
                  <a:lnTo>
                    <a:pt x="254" y="192"/>
                  </a:lnTo>
                  <a:lnTo>
                    <a:pt x="256" y="224"/>
                  </a:lnTo>
                  <a:lnTo>
                    <a:pt x="258" y="269"/>
                  </a:lnTo>
                  <a:lnTo>
                    <a:pt x="260" y="275"/>
                  </a:lnTo>
                  <a:lnTo>
                    <a:pt x="262" y="284"/>
                  </a:lnTo>
                  <a:lnTo>
                    <a:pt x="264" y="277"/>
                  </a:lnTo>
                  <a:lnTo>
                    <a:pt x="265" y="280"/>
                  </a:lnTo>
                  <a:lnTo>
                    <a:pt x="267" y="303"/>
                  </a:lnTo>
                  <a:lnTo>
                    <a:pt x="269" y="333"/>
                  </a:lnTo>
                  <a:lnTo>
                    <a:pt x="271" y="317"/>
                  </a:lnTo>
                  <a:lnTo>
                    <a:pt x="272" y="320"/>
                  </a:lnTo>
                  <a:lnTo>
                    <a:pt x="275" y="323"/>
                  </a:lnTo>
                  <a:lnTo>
                    <a:pt x="276" y="354"/>
                  </a:lnTo>
                  <a:lnTo>
                    <a:pt x="278" y="360"/>
                  </a:lnTo>
                  <a:lnTo>
                    <a:pt x="280" y="368"/>
                  </a:lnTo>
                  <a:lnTo>
                    <a:pt x="282" y="360"/>
                  </a:lnTo>
                  <a:lnTo>
                    <a:pt x="283" y="344"/>
                  </a:lnTo>
                  <a:lnTo>
                    <a:pt x="285" y="351"/>
                  </a:lnTo>
                  <a:lnTo>
                    <a:pt x="287" y="319"/>
                  </a:lnTo>
                  <a:lnTo>
                    <a:pt x="289" y="318"/>
                  </a:lnTo>
                  <a:lnTo>
                    <a:pt x="291" y="349"/>
                  </a:lnTo>
                  <a:lnTo>
                    <a:pt x="293" y="357"/>
                  </a:lnTo>
                  <a:lnTo>
                    <a:pt x="294" y="354"/>
                  </a:lnTo>
                  <a:lnTo>
                    <a:pt x="296" y="327"/>
                  </a:lnTo>
                  <a:lnTo>
                    <a:pt x="298" y="344"/>
                  </a:lnTo>
                  <a:lnTo>
                    <a:pt x="300" y="363"/>
                  </a:lnTo>
                  <a:lnTo>
                    <a:pt x="301" y="386"/>
                  </a:lnTo>
                  <a:lnTo>
                    <a:pt x="303" y="340"/>
                  </a:lnTo>
                  <a:lnTo>
                    <a:pt x="305" y="366"/>
                  </a:lnTo>
                  <a:lnTo>
                    <a:pt x="307" y="310"/>
                  </a:lnTo>
                  <a:lnTo>
                    <a:pt x="309" y="341"/>
                  </a:lnTo>
                  <a:lnTo>
                    <a:pt x="310" y="345"/>
                  </a:lnTo>
                  <a:lnTo>
                    <a:pt x="312" y="349"/>
                  </a:lnTo>
                  <a:lnTo>
                    <a:pt x="314" y="341"/>
                  </a:lnTo>
                  <a:lnTo>
                    <a:pt x="316" y="391"/>
                  </a:lnTo>
                  <a:lnTo>
                    <a:pt x="318" y="387"/>
                  </a:lnTo>
                  <a:lnTo>
                    <a:pt x="320" y="371"/>
                  </a:lnTo>
                  <a:lnTo>
                    <a:pt x="321" y="363"/>
                  </a:lnTo>
                  <a:lnTo>
                    <a:pt x="323" y="382"/>
                  </a:lnTo>
                  <a:lnTo>
                    <a:pt x="325" y="372"/>
                  </a:lnTo>
                  <a:lnTo>
                    <a:pt x="327" y="394"/>
                  </a:lnTo>
                  <a:lnTo>
                    <a:pt x="328" y="363"/>
                  </a:lnTo>
                  <a:lnTo>
                    <a:pt x="330" y="371"/>
                  </a:lnTo>
                  <a:lnTo>
                    <a:pt x="332" y="319"/>
                  </a:lnTo>
                  <a:lnTo>
                    <a:pt x="334" y="334"/>
                  </a:lnTo>
                  <a:lnTo>
                    <a:pt x="336" y="346"/>
                  </a:lnTo>
                  <a:lnTo>
                    <a:pt x="338" y="325"/>
                  </a:lnTo>
                  <a:lnTo>
                    <a:pt x="339" y="340"/>
                  </a:lnTo>
                  <a:lnTo>
                    <a:pt x="341" y="363"/>
                  </a:lnTo>
                  <a:lnTo>
                    <a:pt x="343" y="363"/>
                  </a:lnTo>
                  <a:lnTo>
                    <a:pt x="345" y="307"/>
                  </a:lnTo>
                  <a:lnTo>
                    <a:pt x="347" y="340"/>
                  </a:lnTo>
                  <a:lnTo>
                    <a:pt x="348" y="316"/>
                  </a:lnTo>
                  <a:lnTo>
                    <a:pt x="350" y="361"/>
                  </a:lnTo>
                  <a:lnTo>
                    <a:pt x="352" y="373"/>
                  </a:lnTo>
                  <a:lnTo>
                    <a:pt x="354" y="387"/>
                  </a:lnTo>
                  <a:lnTo>
                    <a:pt x="356" y="383"/>
                  </a:lnTo>
                  <a:lnTo>
                    <a:pt x="357" y="377"/>
                  </a:lnTo>
                  <a:lnTo>
                    <a:pt x="359" y="377"/>
                  </a:lnTo>
                  <a:lnTo>
                    <a:pt x="361" y="366"/>
                  </a:lnTo>
                  <a:lnTo>
                    <a:pt x="363" y="358"/>
                  </a:lnTo>
                  <a:lnTo>
                    <a:pt x="365" y="343"/>
                  </a:lnTo>
                  <a:lnTo>
                    <a:pt x="366" y="337"/>
                  </a:lnTo>
                  <a:lnTo>
                    <a:pt x="368" y="347"/>
                  </a:lnTo>
                  <a:lnTo>
                    <a:pt x="370" y="358"/>
                  </a:lnTo>
                  <a:lnTo>
                    <a:pt x="372" y="344"/>
                  </a:lnTo>
                  <a:lnTo>
                    <a:pt x="374" y="368"/>
                  </a:lnTo>
                  <a:lnTo>
                    <a:pt x="376" y="340"/>
                  </a:lnTo>
                  <a:lnTo>
                    <a:pt x="377" y="344"/>
                  </a:lnTo>
                  <a:lnTo>
                    <a:pt x="379" y="370"/>
                  </a:lnTo>
                  <a:lnTo>
                    <a:pt x="381" y="384"/>
                  </a:lnTo>
                  <a:lnTo>
                    <a:pt x="383" y="382"/>
                  </a:lnTo>
                  <a:lnTo>
                    <a:pt x="384" y="378"/>
                  </a:lnTo>
                  <a:lnTo>
                    <a:pt x="386" y="366"/>
                  </a:lnTo>
                  <a:lnTo>
                    <a:pt x="388" y="364"/>
                  </a:lnTo>
                  <a:lnTo>
                    <a:pt x="390" y="364"/>
                  </a:lnTo>
                  <a:lnTo>
                    <a:pt x="392" y="364"/>
                  </a:lnTo>
                  <a:lnTo>
                    <a:pt x="394" y="376"/>
                  </a:lnTo>
                  <a:lnTo>
                    <a:pt x="395" y="372"/>
                  </a:lnTo>
                  <a:lnTo>
                    <a:pt x="397" y="370"/>
                  </a:lnTo>
                  <a:lnTo>
                    <a:pt x="399" y="361"/>
                  </a:lnTo>
                  <a:lnTo>
                    <a:pt x="401" y="351"/>
                  </a:lnTo>
                  <a:lnTo>
                    <a:pt x="402" y="377"/>
                  </a:lnTo>
                  <a:lnTo>
                    <a:pt x="404" y="379"/>
                  </a:lnTo>
                  <a:lnTo>
                    <a:pt x="406" y="374"/>
                  </a:lnTo>
                  <a:lnTo>
                    <a:pt x="408" y="367"/>
                  </a:lnTo>
                  <a:lnTo>
                    <a:pt x="410" y="358"/>
                  </a:lnTo>
                  <a:lnTo>
                    <a:pt x="412" y="375"/>
                  </a:lnTo>
                  <a:lnTo>
                    <a:pt x="413" y="381"/>
                  </a:lnTo>
                  <a:lnTo>
                    <a:pt x="415" y="388"/>
                  </a:lnTo>
                  <a:lnTo>
                    <a:pt x="417" y="347"/>
                  </a:lnTo>
                  <a:lnTo>
                    <a:pt x="419" y="334"/>
                  </a:lnTo>
                  <a:lnTo>
                    <a:pt x="421" y="359"/>
                  </a:lnTo>
                  <a:lnTo>
                    <a:pt x="422" y="404"/>
                  </a:lnTo>
                  <a:lnTo>
                    <a:pt x="424" y="375"/>
                  </a:lnTo>
                  <a:lnTo>
                    <a:pt x="426" y="359"/>
                  </a:lnTo>
                  <a:lnTo>
                    <a:pt x="428" y="345"/>
                  </a:lnTo>
                  <a:lnTo>
                    <a:pt x="429" y="390"/>
                  </a:lnTo>
                  <a:lnTo>
                    <a:pt x="431" y="402"/>
                  </a:lnTo>
                  <a:lnTo>
                    <a:pt x="433" y="362"/>
                  </a:lnTo>
                  <a:lnTo>
                    <a:pt x="435" y="348"/>
                  </a:lnTo>
                  <a:lnTo>
                    <a:pt x="437" y="353"/>
                  </a:lnTo>
                  <a:lnTo>
                    <a:pt x="439" y="386"/>
                  </a:lnTo>
                  <a:lnTo>
                    <a:pt x="440" y="371"/>
                  </a:lnTo>
                  <a:lnTo>
                    <a:pt x="442" y="355"/>
                  </a:lnTo>
                  <a:lnTo>
                    <a:pt x="444" y="364"/>
                  </a:lnTo>
                  <a:lnTo>
                    <a:pt x="446" y="366"/>
                  </a:lnTo>
                  <a:lnTo>
                    <a:pt x="448" y="383"/>
                  </a:lnTo>
                  <a:lnTo>
                    <a:pt x="450" y="369"/>
                  </a:lnTo>
                  <a:lnTo>
                    <a:pt x="451" y="361"/>
                  </a:lnTo>
                  <a:lnTo>
                    <a:pt x="453" y="395"/>
                  </a:lnTo>
                  <a:lnTo>
                    <a:pt x="455" y="370"/>
                  </a:lnTo>
                  <a:lnTo>
                    <a:pt x="457" y="382"/>
                  </a:lnTo>
                  <a:lnTo>
                    <a:pt x="458" y="425"/>
                  </a:lnTo>
                  <a:lnTo>
                    <a:pt x="460" y="408"/>
                  </a:lnTo>
                  <a:lnTo>
                    <a:pt x="462" y="340"/>
                  </a:lnTo>
                  <a:lnTo>
                    <a:pt x="464" y="348"/>
                  </a:lnTo>
                  <a:lnTo>
                    <a:pt x="466" y="364"/>
                  </a:lnTo>
                  <a:lnTo>
                    <a:pt x="468" y="356"/>
                  </a:lnTo>
                  <a:lnTo>
                    <a:pt x="469" y="371"/>
                  </a:lnTo>
                  <a:lnTo>
                    <a:pt x="471" y="378"/>
                  </a:lnTo>
                  <a:lnTo>
                    <a:pt x="473" y="383"/>
                  </a:lnTo>
                  <a:lnTo>
                    <a:pt x="475" y="348"/>
                  </a:lnTo>
                  <a:lnTo>
                    <a:pt x="477" y="356"/>
                  </a:lnTo>
                  <a:lnTo>
                    <a:pt x="478" y="361"/>
                  </a:lnTo>
                  <a:lnTo>
                    <a:pt x="480" y="364"/>
                  </a:lnTo>
                  <a:lnTo>
                    <a:pt x="482" y="374"/>
                  </a:lnTo>
                  <a:lnTo>
                    <a:pt x="484" y="378"/>
                  </a:lnTo>
                  <a:lnTo>
                    <a:pt x="485" y="366"/>
                  </a:lnTo>
                  <a:lnTo>
                    <a:pt x="487" y="375"/>
                  </a:lnTo>
                  <a:lnTo>
                    <a:pt x="489" y="371"/>
                  </a:lnTo>
                  <a:lnTo>
                    <a:pt x="491" y="381"/>
                  </a:lnTo>
                  <a:lnTo>
                    <a:pt x="493" y="364"/>
                  </a:lnTo>
                  <a:lnTo>
                    <a:pt x="495" y="384"/>
                  </a:lnTo>
                  <a:lnTo>
                    <a:pt x="496" y="384"/>
                  </a:lnTo>
                  <a:lnTo>
                    <a:pt x="498" y="359"/>
                  </a:lnTo>
                  <a:lnTo>
                    <a:pt x="500" y="362"/>
                  </a:lnTo>
                  <a:lnTo>
                    <a:pt x="502" y="372"/>
                  </a:lnTo>
                  <a:lnTo>
                    <a:pt x="503" y="363"/>
                  </a:lnTo>
                  <a:lnTo>
                    <a:pt x="506" y="364"/>
                  </a:lnTo>
                  <a:lnTo>
                    <a:pt x="507" y="378"/>
                  </a:lnTo>
                  <a:lnTo>
                    <a:pt x="509" y="372"/>
                  </a:lnTo>
                  <a:lnTo>
                    <a:pt x="511" y="387"/>
                  </a:lnTo>
                  <a:lnTo>
                    <a:pt x="513" y="386"/>
                  </a:lnTo>
                  <a:lnTo>
                    <a:pt x="514" y="403"/>
                  </a:lnTo>
                  <a:lnTo>
                    <a:pt x="516" y="401"/>
                  </a:lnTo>
                  <a:lnTo>
                    <a:pt x="518" y="376"/>
                  </a:lnTo>
                  <a:lnTo>
                    <a:pt x="520" y="369"/>
                  </a:lnTo>
                  <a:lnTo>
                    <a:pt x="522" y="383"/>
                  </a:lnTo>
                  <a:lnTo>
                    <a:pt x="524" y="381"/>
                  </a:lnTo>
                  <a:lnTo>
                    <a:pt x="525" y="371"/>
                  </a:lnTo>
                  <a:lnTo>
                    <a:pt x="527" y="359"/>
                  </a:lnTo>
                  <a:lnTo>
                    <a:pt x="529" y="357"/>
                  </a:lnTo>
                  <a:lnTo>
                    <a:pt x="531" y="356"/>
                  </a:lnTo>
                  <a:lnTo>
                    <a:pt x="532" y="368"/>
                  </a:lnTo>
                  <a:lnTo>
                    <a:pt x="534" y="365"/>
                  </a:lnTo>
                  <a:lnTo>
                    <a:pt x="536" y="368"/>
                  </a:lnTo>
                  <a:lnTo>
                    <a:pt x="538" y="375"/>
                  </a:lnTo>
                  <a:lnTo>
                    <a:pt x="540" y="375"/>
                  </a:lnTo>
                  <a:lnTo>
                    <a:pt x="541" y="384"/>
                  </a:lnTo>
                  <a:lnTo>
                    <a:pt x="543" y="377"/>
                  </a:lnTo>
                  <a:lnTo>
                    <a:pt x="545" y="386"/>
                  </a:lnTo>
                  <a:lnTo>
                    <a:pt x="547" y="382"/>
                  </a:lnTo>
                  <a:lnTo>
                    <a:pt x="549" y="369"/>
                  </a:lnTo>
                  <a:lnTo>
                    <a:pt x="551" y="364"/>
                  </a:lnTo>
                  <a:lnTo>
                    <a:pt x="552" y="362"/>
                  </a:lnTo>
                  <a:lnTo>
                    <a:pt x="554" y="369"/>
                  </a:lnTo>
                  <a:lnTo>
                    <a:pt x="556" y="372"/>
                  </a:lnTo>
                  <a:lnTo>
                    <a:pt x="558" y="370"/>
                  </a:lnTo>
                  <a:lnTo>
                    <a:pt x="559" y="370"/>
                  </a:lnTo>
                  <a:lnTo>
                    <a:pt x="561" y="372"/>
                  </a:lnTo>
                  <a:lnTo>
                    <a:pt x="563" y="368"/>
                  </a:lnTo>
                  <a:lnTo>
                    <a:pt x="565" y="374"/>
                  </a:lnTo>
                  <a:lnTo>
                    <a:pt x="567" y="371"/>
                  </a:lnTo>
                  <a:lnTo>
                    <a:pt x="569" y="373"/>
                  </a:lnTo>
                  <a:lnTo>
                    <a:pt x="570" y="370"/>
                  </a:lnTo>
                  <a:lnTo>
                    <a:pt x="572" y="372"/>
                  </a:lnTo>
                  <a:lnTo>
                    <a:pt x="574" y="371"/>
                  </a:lnTo>
                  <a:lnTo>
                    <a:pt x="576" y="365"/>
                  </a:lnTo>
                  <a:lnTo>
                    <a:pt x="577" y="364"/>
                  </a:lnTo>
                  <a:lnTo>
                    <a:pt x="579" y="357"/>
                  </a:lnTo>
                  <a:lnTo>
                    <a:pt x="581" y="359"/>
                  </a:lnTo>
                  <a:lnTo>
                    <a:pt x="583" y="364"/>
                  </a:lnTo>
                  <a:lnTo>
                    <a:pt x="585" y="365"/>
                  </a:lnTo>
                  <a:lnTo>
                    <a:pt x="587" y="364"/>
                  </a:lnTo>
                  <a:lnTo>
                    <a:pt x="588" y="353"/>
                  </a:lnTo>
                  <a:lnTo>
                    <a:pt x="590" y="357"/>
                  </a:lnTo>
                  <a:lnTo>
                    <a:pt x="592" y="358"/>
                  </a:lnTo>
                  <a:lnTo>
                    <a:pt x="594" y="365"/>
                  </a:lnTo>
                  <a:lnTo>
                    <a:pt x="596" y="369"/>
                  </a:lnTo>
                  <a:lnTo>
                    <a:pt x="597" y="359"/>
                  </a:lnTo>
                  <a:lnTo>
                    <a:pt x="599" y="360"/>
                  </a:lnTo>
                  <a:lnTo>
                    <a:pt x="601" y="351"/>
                  </a:lnTo>
                  <a:lnTo>
                    <a:pt x="603" y="367"/>
                  </a:lnTo>
                  <a:lnTo>
                    <a:pt x="605" y="368"/>
                  </a:lnTo>
                  <a:lnTo>
                    <a:pt x="606" y="372"/>
                  </a:lnTo>
                  <a:lnTo>
                    <a:pt x="608" y="371"/>
                  </a:lnTo>
                  <a:lnTo>
                    <a:pt x="610" y="368"/>
                  </a:lnTo>
                  <a:lnTo>
                    <a:pt x="612" y="351"/>
                  </a:lnTo>
                  <a:lnTo>
                    <a:pt x="614" y="350"/>
                  </a:lnTo>
                  <a:lnTo>
                    <a:pt x="615" y="343"/>
                  </a:lnTo>
                  <a:lnTo>
                    <a:pt x="617" y="339"/>
                  </a:lnTo>
                  <a:lnTo>
                    <a:pt x="619" y="348"/>
                  </a:lnTo>
                  <a:lnTo>
                    <a:pt x="621" y="351"/>
                  </a:lnTo>
                  <a:lnTo>
                    <a:pt x="623" y="357"/>
                  </a:lnTo>
                  <a:lnTo>
                    <a:pt x="625" y="348"/>
                  </a:lnTo>
                  <a:lnTo>
                    <a:pt x="626" y="347"/>
                  </a:lnTo>
                  <a:lnTo>
                    <a:pt x="628" y="351"/>
                  </a:lnTo>
                  <a:lnTo>
                    <a:pt x="630" y="343"/>
                  </a:lnTo>
                  <a:lnTo>
                    <a:pt x="632" y="349"/>
                  </a:lnTo>
                  <a:lnTo>
                    <a:pt x="633" y="351"/>
                  </a:lnTo>
                  <a:lnTo>
                    <a:pt x="635" y="345"/>
                  </a:lnTo>
                  <a:lnTo>
                    <a:pt x="637" y="347"/>
                  </a:lnTo>
                  <a:lnTo>
                    <a:pt x="639" y="352"/>
                  </a:lnTo>
                  <a:lnTo>
                    <a:pt x="641" y="353"/>
                  </a:lnTo>
                  <a:lnTo>
                    <a:pt x="643" y="356"/>
                  </a:lnTo>
                  <a:lnTo>
                    <a:pt x="644" y="351"/>
                  </a:lnTo>
                  <a:lnTo>
                    <a:pt x="646" y="347"/>
                  </a:lnTo>
                  <a:lnTo>
                    <a:pt x="648" y="352"/>
                  </a:lnTo>
                  <a:lnTo>
                    <a:pt x="650" y="354"/>
                  </a:lnTo>
                  <a:lnTo>
                    <a:pt x="652" y="360"/>
                  </a:lnTo>
                  <a:lnTo>
                    <a:pt x="653" y="350"/>
                  </a:lnTo>
                  <a:lnTo>
                    <a:pt x="655" y="364"/>
                  </a:lnTo>
                  <a:lnTo>
                    <a:pt x="657" y="360"/>
                  </a:lnTo>
                  <a:lnTo>
                    <a:pt x="659" y="359"/>
                  </a:lnTo>
                  <a:lnTo>
                    <a:pt x="660" y="346"/>
                  </a:lnTo>
                  <a:lnTo>
                    <a:pt x="662" y="347"/>
                  </a:lnTo>
                  <a:lnTo>
                    <a:pt x="664" y="347"/>
                  </a:lnTo>
                  <a:lnTo>
                    <a:pt x="666" y="349"/>
                  </a:lnTo>
                  <a:lnTo>
                    <a:pt x="668" y="346"/>
                  </a:lnTo>
                  <a:lnTo>
                    <a:pt x="670" y="339"/>
                  </a:lnTo>
                  <a:lnTo>
                    <a:pt x="671" y="336"/>
                  </a:lnTo>
                  <a:lnTo>
                    <a:pt x="673" y="329"/>
                  </a:lnTo>
                  <a:lnTo>
                    <a:pt x="675" y="332"/>
                  </a:lnTo>
                  <a:lnTo>
                    <a:pt x="677" y="334"/>
                  </a:lnTo>
                  <a:lnTo>
                    <a:pt x="678" y="337"/>
                  </a:lnTo>
                  <a:lnTo>
                    <a:pt x="681" y="339"/>
                  </a:lnTo>
                  <a:lnTo>
                    <a:pt x="682" y="340"/>
                  </a:lnTo>
                  <a:lnTo>
                    <a:pt x="684" y="343"/>
                  </a:lnTo>
                  <a:lnTo>
                    <a:pt x="686" y="334"/>
                  </a:lnTo>
                  <a:lnTo>
                    <a:pt x="688" y="340"/>
                  </a:lnTo>
                  <a:lnTo>
                    <a:pt x="689" y="338"/>
                  </a:lnTo>
                  <a:lnTo>
                    <a:pt x="691" y="347"/>
                  </a:lnTo>
                  <a:lnTo>
                    <a:pt x="693" y="342"/>
                  </a:lnTo>
                  <a:lnTo>
                    <a:pt x="695" y="340"/>
                  </a:lnTo>
                  <a:lnTo>
                    <a:pt x="697" y="352"/>
                  </a:lnTo>
                  <a:lnTo>
                    <a:pt x="699" y="345"/>
                  </a:lnTo>
                  <a:lnTo>
                    <a:pt x="700" y="350"/>
                  </a:lnTo>
                  <a:lnTo>
                    <a:pt x="702" y="337"/>
                  </a:lnTo>
                  <a:lnTo>
                    <a:pt x="704" y="327"/>
                  </a:lnTo>
                  <a:lnTo>
                    <a:pt x="706" y="297"/>
                  </a:lnTo>
                  <a:lnTo>
                    <a:pt x="707" y="298"/>
                  </a:lnTo>
                  <a:lnTo>
                    <a:pt x="709" y="270"/>
                  </a:lnTo>
                  <a:lnTo>
                    <a:pt x="711" y="245"/>
                  </a:lnTo>
                  <a:lnTo>
                    <a:pt x="713" y="225"/>
                  </a:lnTo>
                  <a:lnTo>
                    <a:pt x="715" y="182"/>
                  </a:lnTo>
                  <a:lnTo>
                    <a:pt x="716" y="115"/>
                  </a:lnTo>
                  <a:lnTo>
                    <a:pt x="718" y="65"/>
                  </a:lnTo>
                  <a:lnTo>
                    <a:pt x="720" y="92"/>
                  </a:lnTo>
                  <a:lnTo>
                    <a:pt x="722" y="99"/>
                  </a:lnTo>
                  <a:lnTo>
                    <a:pt x="724" y="84"/>
                  </a:lnTo>
                  <a:lnTo>
                    <a:pt x="726" y="95"/>
                  </a:lnTo>
                  <a:lnTo>
                    <a:pt x="727" y="122"/>
                  </a:lnTo>
                  <a:lnTo>
                    <a:pt x="729" y="94"/>
                  </a:lnTo>
                  <a:lnTo>
                    <a:pt x="731" y="98"/>
                  </a:lnTo>
                  <a:lnTo>
                    <a:pt x="733" y="107"/>
                  </a:lnTo>
                  <a:lnTo>
                    <a:pt x="734" y="94"/>
                  </a:lnTo>
                  <a:lnTo>
                    <a:pt x="736" y="95"/>
                  </a:lnTo>
                  <a:lnTo>
                    <a:pt x="738" y="112"/>
                  </a:lnTo>
                  <a:lnTo>
                    <a:pt x="740" y="107"/>
                  </a:lnTo>
                  <a:lnTo>
                    <a:pt x="742" y="116"/>
                  </a:lnTo>
                  <a:lnTo>
                    <a:pt x="744" y="132"/>
                  </a:lnTo>
                  <a:lnTo>
                    <a:pt x="745" y="138"/>
                  </a:lnTo>
                  <a:lnTo>
                    <a:pt x="747" y="126"/>
                  </a:lnTo>
                  <a:lnTo>
                    <a:pt x="749" y="119"/>
                  </a:lnTo>
                  <a:lnTo>
                    <a:pt x="751" y="116"/>
                  </a:lnTo>
                  <a:lnTo>
                    <a:pt x="753" y="120"/>
                  </a:lnTo>
                  <a:lnTo>
                    <a:pt x="755" y="77"/>
                  </a:lnTo>
                  <a:lnTo>
                    <a:pt x="756" y="42"/>
                  </a:lnTo>
                  <a:lnTo>
                    <a:pt x="758" y="44"/>
                  </a:lnTo>
                  <a:lnTo>
                    <a:pt x="760" y="51"/>
                  </a:lnTo>
                  <a:lnTo>
                    <a:pt x="762" y="92"/>
                  </a:lnTo>
                  <a:lnTo>
                    <a:pt x="763" y="120"/>
                  </a:lnTo>
                  <a:lnTo>
                    <a:pt x="765" y="139"/>
                  </a:lnTo>
                  <a:lnTo>
                    <a:pt x="767" y="146"/>
                  </a:lnTo>
                  <a:lnTo>
                    <a:pt x="769" y="150"/>
                  </a:lnTo>
                  <a:lnTo>
                    <a:pt x="771" y="156"/>
                  </a:lnTo>
                  <a:lnTo>
                    <a:pt x="772" y="156"/>
                  </a:lnTo>
                  <a:lnTo>
                    <a:pt x="774" y="157"/>
                  </a:lnTo>
                  <a:lnTo>
                    <a:pt x="776" y="181"/>
                  </a:lnTo>
                  <a:lnTo>
                    <a:pt x="778" y="212"/>
                  </a:lnTo>
                  <a:lnTo>
                    <a:pt x="780" y="240"/>
                  </a:lnTo>
                  <a:lnTo>
                    <a:pt x="781" y="253"/>
                  </a:lnTo>
                  <a:lnTo>
                    <a:pt x="783" y="263"/>
                  </a:lnTo>
                  <a:lnTo>
                    <a:pt x="785" y="270"/>
                  </a:lnTo>
                  <a:lnTo>
                    <a:pt x="787" y="275"/>
                  </a:lnTo>
                  <a:lnTo>
                    <a:pt x="789" y="291"/>
                  </a:lnTo>
                  <a:lnTo>
                    <a:pt x="790" y="293"/>
                  </a:lnTo>
                  <a:lnTo>
                    <a:pt x="792" y="293"/>
                  </a:lnTo>
                  <a:lnTo>
                    <a:pt x="794" y="295"/>
                  </a:lnTo>
                  <a:lnTo>
                    <a:pt x="796" y="314"/>
                  </a:lnTo>
                  <a:lnTo>
                    <a:pt x="798" y="320"/>
                  </a:lnTo>
                  <a:lnTo>
                    <a:pt x="800" y="316"/>
                  </a:lnTo>
                  <a:lnTo>
                    <a:pt x="801" y="310"/>
                  </a:lnTo>
                  <a:lnTo>
                    <a:pt x="803" y="328"/>
                  </a:lnTo>
                  <a:lnTo>
                    <a:pt x="805" y="321"/>
                  </a:lnTo>
                  <a:lnTo>
                    <a:pt x="807" y="325"/>
                  </a:lnTo>
                  <a:lnTo>
                    <a:pt x="808" y="326"/>
                  </a:lnTo>
                  <a:lnTo>
                    <a:pt x="810" y="345"/>
                  </a:lnTo>
                  <a:lnTo>
                    <a:pt x="812" y="350"/>
                  </a:lnTo>
                  <a:lnTo>
                    <a:pt x="814" y="363"/>
                  </a:lnTo>
                  <a:lnTo>
                    <a:pt x="816" y="374"/>
                  </a:lnTo>
                  <a:lnTo>
                    <a:pt x="818" y="384"/>
                  </a:lnTo>
                  <a:lnTo>
                    <a:pt x="819" y="395"/>
                  </a:lnTo>
                  <a:lnTo>
                    <a:pt x="821" y="384"/>
                  </a:lnTo>
                  <a:lnTo>
                    <a:pt x="823" y="308"/>
                  </a:lnTo>
                  <a:lnTo>
                    <a:pt x="825" y="245"/>
                  </a:lnTo>
                  <a:lnTo>
                    <a:pt x="827" y="262"/>
                  </a:lnTo>
                  <a:lnTo>
                    <a:pt x="828" y="265"/>
                  </a:lnTo>
                  <a:lnTo>
                    <a:pt x="830" y="274"/>
                  </a:lnTo>
                  <a:lnTo>
                    <a:pt x="832" y="284"/>
                  </a:lnTo>
                  <a:lnTo>
                    <a:pt x="834" y="293"/>
                  </a:lnTo>
                  <a:lnTo>
                    <a:pt x="836" y="295"/>
                  </a:lnTo>
                  <a:lnTo>
                    <a:pt x="837" y="307"/>
                  </a:lnTo>
                  <a:lnTo>
                    <a:pt x="839" y="314"/>
                  </a:lnTo>
                  <a:lnTo>
                    <a:pt x="841" y="317"/>
                  </a:lnTo>
                  <a:lnTo>
                    <a:pt x="843" y="329"/>
                  </a:lnTo>
                  <a:lnTo>
                    <a:pt x="845" y="329"/>
                  </a:lnTo>
                  <a:lnTo>
                    <a:pt x="846" y="328"/>
                  </a:lnTo>
                  <a:lnTo>
                    <a:pt x="848" y="324"/>
                  </a:lnTo>
                  <a:lnTo>
                    <a:pt x="850" y="330"/>
                  </a:lnTo>
                  <a:lnTo>
                    <a:pt x="852" y="328"/>
                  </a:lnTo>
                  <a:lnTo>
                    <a:pt x="853" y="319"/>
                  </a:lnTo>
                  <a:lnTo>
                    <a:pt x="856" y="327"/>
                  </a:lnTo>
                  <a:lnTo>
                    <a:pt x="857" y="320"/>
                  </a:lnTo>
                  <a:lnTo>
                    <a:pt x="859" y="314"/>
                  </a:lnTo>
                  <a:lnTo>
                    <a:pt x="861" y="304"/>
                  </a:lnTo>
                  <a:lnTo>
                    <a:pt x="863" y="304"/>
                  </a:lnTo>
                  <a:lnTo>
                    <a:pt x="864" y="297"/>
                  </a:lnTo>
                  <a:lnTo>
                    <a:pt x="866" y="292"/>
                  </a:lnTo>
                  <a:lnTo>
                    <a:pt x="868" y="279"/>
                  </a:lnTo>
                  <a:lnTo>
                    <a:pt x="870" y="328"/>
                  </a:lnTo>
                  <a:lnTo>
                    <a:pt x="872" y="364"/>
                  </a:lnTo>
                  <a:lnTo>
                    <a:pt x="874" y="352"/>
                  </a:lnTo>
                  <a:lnTo>
                    <a:pt x="875" y="335"/>
                  </a:lnTo>
                  <a:lnTo>
                    <a:pt x="877" y="317"/>
                  </a:lnTo>
                  <a:lnTo>
                    <a:pt x="879" y="280"/>
                  </a:lnTo>
                  <a:lnTo>
                    <a:pt x="881" y="258"/>
                  </a:lnTo>
                  <a:lnTo>
                    <a:pt x="882" y="240"/>
                  </a:lnTo>
                  <a:lnTo>
                    <a:pt x="884" y="230"/>
                  </a:lnTo>
                  <a:lnTo>
                    <a:pt x="886" y="190"/>
                  </a:lnTo>
                  <a:lnTo>
                    <a:pt x="888" y="157"/>
                  </a:lnTo>
                  <a:lnTo>
                    <a:pt x="890" y="87"/>
                  </a:lnTo>
                  <a:lnTo>
                    <a:pt x="891" y="86"/>
                  </a:lnTo>
                  <a:lnTo>
                    <a:pt x="893" y="74"/>
                  </a:lnTo>
                  <a:lnTo>
                    <a:pt x="895" y="137"/>
                  </a:lnTo>
                  <a:lnTo>
                    <a:pt x="897" y="119"/>
                  </a:lnTo>
                  <a:lnTo>
                    <a:pt x="899" y="135"/>
                  </a:lnTo>
                  <a:lnTo>
                    <a:pt x="901" y="136"/>
                  </a:lnTo>
                  <a:lnTo>
                    <a:pt x="902" y="111"/>
                  </a:lnTo>
                  <a:lnTo>
                    <a:pt x="904" y="125"/>
                  </a:lnTo>
                  <a:lnTo>
                    <a:pt x="906" y="145"/>
                  </a:lnTo>
                  <a:lnTo>
                    <a:pt x="908" y="107"/>
                  </a:lnTo>
                  <a:lnTo>
                    <a:pt x="909" y="58"/>
                  </a:lnTo>
                  <a:lnTo>
                    <a:pt x="911" y="60"/>
                  </a:lnTo>
                  <a:lnTo>
                    <a:pt x="913" y="59"/>
                  </a:lnTo>
                  <a:lnTo>
                    <a:pt x="915" y="60"/>
                  </a:lnTo>
                  <a:lnTo>
                    <a:pt x="917" y="60"/>
                  </a:lnTo>
                  <a:lnTo>
                    <a:pt x="919" y="76"/>
                  </a:lnTo>
                  <a:lnTo>
                    <a:pt x="920" y="89"/>
                  </a:lnTo>
                  <a:lnTo>
                    <a:pt x="922" y="90"/>
                  </a:lnTo>
                  <a:lnTo>
                    <a:pt x="924" y="84"/>
                  </a:lnTo>
                  <a:lnTo>
                    <a:pt x="926" y="81"/>
                  </a:lnTo>
                  <a:lnTo>
                    <a:pt x="928" y="76"/>
                  </a:lnTo>
                  <a:lnTo>
                    <a:pt x="930" y="84"/>
                  </a:lnTo>
                  <a:lnTo>
                    <a:pt x="931" y="101"/>
                  </a:lnTo>
                  <a:lnTo>
                    <a:pt x="933" y="81"/>
                  </a:lnTo>
                  <a:lnTo>
                    <a:pt x="935" y="76"/>
                  </a:lnTo>
                  <a:lnTo>
                    <a:pt x="937" y="78"/>
                  </a:lnTo>
                  <a:lnTo>
                    <a:pt x="938" y="74"/>
                  </a:lnTo>
                  <a:lnTo>
                    <a:pt x="940" y="93"/>
                  </a:lnTo>
                  <a:lnTo>
                    <a:pt x="942" y="97"/>
                  </a:lnTo>
                  <a:lnTo>
                    <a:pt x="944" y="157"/>
                  </a:lnTo>
                  <a:lnTo>
                    <a:pt x="946" y="171"/>
                  </a:lnTo>
                  <a:lnTo>
                    <a:pt x="947" y="185"/>
                  </a:lnTo>
                  <a:lnTo>
                    <a:pt x="949" y="190"/>
                  </a:lnTo>
                  <a:lnTo>
                    <a:pt x="951" y="235"/>
                  </a:lnTo>
                  <a:lnTo>
                    <a:pt x="953" y="249"/>
                  </a:lnTo>
                  <a:lnTo>
                    <a:pt x="955" y="252"/>
                  </a:lnTo>
                  <a:lnTo>
                    <a:pt x="957" y="253"/>
                  </a:lnTo>
                  <a:lnTo>
                    <a:pt x="958" y="252"/>
                  </a:lnTo>
                  <a:lnTo>
                    <a:pt x="960" y="248"/>
                  </a:lnTo>
                  <a:lnTo>
                    <a:pt x="962" y="263"/>
                  </a:lnTo>
                  <a:lnTo>
                    <a:pt x="964" y="271"/>
                  </a:lnTo>
                  <a:lnTo>
                    <a:pt x="965" y="279"/>
                  </a:lnTo>
                  <a:lnTo>
                    <a:pt x="967" y="280"/>
                  </a:lnTo>
                  <a:lnTo>
                    <a:pt x="969" y="281"/>
                  </a:lnTo>
                  <a:lnTo>
                    <a:pt x="971" y="281"/>
                  </a:lnTo>
                  <a:lnTo>
                    <a:pt x="973" y="303"/>
                  </a:lnTo>
                  <a:lnTo>
                    <a:pt x="975" y="303"/>
                  </a:lnTo>
                  <a:lnTo>
                    <a:pt x="976" y="318"/>
                  </a:lnTo>
                  <a:lnTo>
                    <a:pt x="978" y="308"/>
                  </a:lnTo>
                  <a:lnTo>
                    <a:pt x="980" y="326"/>
                  </a:lnTo>
                  <a:lnTo>
                    <a:pt x="982" y="275"/>
                  </a:lnTo>
                  <a:lnTo>
                    <a:pt x="983" y="243"/>
                  </a:lnTo>
                  <a:lnTo>
                    <a:pt x="986" y="248"/>
                  </a:lnTo>
                  <a:lnTo>
                    <a:pt x="987" y="277"/>
                  </a:lnTo>
                  <a:lnTo>
                    <a:pt x="989" y="294"/>
                  </a:lnTo>
                  <a:lnTo>
                    <a:pt x="991" y="303"/>
                  </a:lnTo>
                  <a:lnTo>
                    <a:pt x="993" y="311"/>
                  </a:lnTo>
                  <a:lnTo>
                    <a:pt x="994" y="329"/>
                  </a:lnTo>
                  <a:lnTo>
                    <a:pt x="996" y="335"/>
                  </a:lnTo>
                  <a:lnTo>
                    <a:pt x="998" y="338"/>
                  </a:lnTo>
                  <a:lnTo>
                    <a:pt x="1000" y="349"/>
                  </a:lnTo>
                  <a:lnTo>
                    <a:pt x="1002" y="326"/>
                  </a:lnTo>
                  <a:lnTo>
                    <a:pt x="1003" y="322"/>
                  </a:lnTo>
                  <a:lnTo>
                    <a:pt x="1005" y="311"/>
                  </a:lnTo>
                  <a:lnTo>
                    <a:pt x="1007" y="334"/>
                  </a:lnTo>
                  <a:lnTo>
                    <a:pt x="1009" y="328"/>
                  </a:lnTo>
                  <a:lnTo>
                    <a:pt x="1011" y="336"/>
                  </a:lnTo>
                  <a:lnTo>
                    <a:pt x="1012" y="317"/>
                  </a:lnTo>
                  <a:lnTo>
                    <a:pt x="1014" y="335"/>
                  </a:lnTo>
                  <a:lnTo>
                    <a:pt x="1016" y="343"/>
                  </a:lnTo>
                  <a:lnTo>
                    <a:pt x="1018" y="354"/>
                  </a:lnTo>
                  <a:lnTo>
                    <a:pt x="1020" y="354"/>
                  </a:lnTo>
                  <a:lnTo>
                    <a:pt x="1021" y="352"/>
                  </a:lnTo>
                  <a:lnTo>
                    <a:pt x="1023" y="343"/>
                  </a:lnTo>
                  <a:lnTo>
                    <a:pt x="1025" y="285"/>
                  </a:lnTo>
                  <a:lnTo>
                    <a:pt x="1027" y="250"/>
                  </a:lnTo>
                  <a:lnTo>
                    <a:pt x="1028" y="253"/>
                  </a:lnTo>
                  <a:lnTo>
                    <a:pt x="1031" y="261"/>
                  </a:lnTo>
                  <a:lnTo>
                    <a:pt x="1032" y="296"/>
                  </a:lnTo>
                  <a:lnTo>
                    <a:pt x="1034" y="332"/>
                  </a:lnTo>
                  <a:lnTo>
                    <a:pt x="1036" y="330"/>
                  </a:lnTo>
                  <a:lnTo>
                    <a:pt x="1038" y="333"/>
                  </a:lnTo>
                  <a:lnTo>
                    <a:pt x="1039" y="326"/>
                  </a:lnTo>
                  <a:lnTo>
                    <a:pt x="1041" y="318"/>
                  </a:lnTo>
                  <a:lnTo>
                    <a:pt x="1043" y="329"/>
                  </a:lnTo>
                  <a:lnTo>
                    <a:pt x="1045" y="316"/>
                  </a:lnTo>
                  <a:lnTo>
                    <a:pt x="1047" y="303"/>
                  </a:lnTo>
                  <a:lnTo>
                    <a:pt x="1049" y="283"/>
                  </a:lnTo>
                  <a:lnTo>
                    <a:pt x="1050" y="260"/>
                  </a:lnTo>
                  <a:lnTo>
                    <a:pt x="1052" y="231"/>
                  </a:lnTo>
                  <a:lnTo>
                    <a:pt x="1054" y="223"/>
                  </a:lnTo>
                  <a:lnTo>
                    <a:pt x="1056" y="209"/>
                  </a:lnTo>
                  <a:lnTo>
                    <a:pt x="1057" y="199"/>
                  </a:lnTo>
                  <a:lnTo>
                    <a:pt x="1059" y="184"/>
                  </a:lnTo>
                  <a:lnTo>
                    <a:pt x="1061" y="163"/>
                  </a:lnTo>
                  <a:lnTo>
                    <a:pt x="1063" y="117"/>
                  </a:lnTo>
                  <a:lnTo>
                    <a:pt x="1065" y="90"/>
                  </a:lnTo>
                  <a:lnTo>
                    <a:pt x="1067" y="172"/>
                  </a:lnTo>
                  <a:lnTo>
                    <a:pt x="1068" y="170"/>
                  </a:lnTo>
                  <a:lnTo>
                    <a:pt x="1070" y="147"/>
                  </a:lnTo>
                  <a:lnTo>
                    <a:pt x="1072" y="162"/>
                  </a:lnTo>
                  <a:lnTo>
                    <a:pt x="1074" y="160"/>
                  </a:lnTo>
                  <a:lnTo>
                    <a:pt x="1076" y="139"/>
                  </a:lnTo>
                  <a:lnTo>
                    <a:pt x="1077" y="121"/>
                  </a:lnTo>
                  <a:lnTo>
                    <a:pt x="1079" y="110"/>
                  </a:lnTo>
                  <a:lnTo>
                    <a:pt x="1081" y="178"/>
                  </a:lnTo>
                  <a:lnTo>
                    <a:pt x="1083" y="150"/>
                  </a:lnTo>
                  <a:lnTo>
                    <a:pt x="1084" y="138"/>
                  </a:lnTo>
                  <a:lnTo>
                    <a:pt x="1086" y="163"/>
                  </a:lnTo>
                  <a:lnTo>
                    <a:pt x="1088" y="169"/>
                  </a:lnTo>
                  <a:lnTo>
                    <a:pt x="1090" y="181"/>
                  </a:lnTo>
                  <a:lnTo>
                    <a:pt x="1092" y="175"/>
                  </a:lnTo>
                  <a:lnTo>
                    <a:pt x="1094" y="92"/>
                  </a:lnTo>
                  <a:lnTo>
                    <a:pt x="1095" y="81"/>
                  </a:lnTo>
                  <a:lnTo>
                    <a:pt x="1097" y="93"/>
                  </a:lnTo>
                  <a:lnTo>
                    <a:pt x="1099" y="85"/>
                  </a:lnTo>
                  <a:lnTo>
                    <a:pt x="1101" y="58"/>
                  </a:lnTo>
                  <a:lnTo>
                    <a:pt x="1103" y="74"/>
                  </a:lnTo>
                  <a:lnTo>
                    <a:pt x="1105" y="97"/>
                  </a:lnTo>
                  <a:lnTo>
                    <a:pt x="1106" y="64"/>
                  </a:lnTo>
                  <a:lnTo>
                    <a:pt x="1108" y="12"/>
                  </a:lnTo>
                  <a:lnTo>
                    <a:pt x="1110" y="69"/>
                  </a:lnTo>
                  <a:lnTo>
                    <a:pt x="1112" y="136"/>
                  </a:lnTo>
                  <a:lnTo>
                    <a:pt x="1113" y="157"/>
                  </a:lnTo>
                  <a:lnTo>
                    <a:pt x="1115" y="156"/>
                  </a:lnTo>
                  <a:lnTo>
                    <a:pt x="1117" y="156"/>
                  </a:lnTo>
                  <a:lnTo>
                    <a:pt x="1119" y="179"/>
                  </a:lnTo>
                  <a:lnTo>
                    <a:pt x="1121" y="172"/>
                  </a:lnTo>
                  <a:lnTo>
                    <a:pt x="1122" y="137"/>
                  </a:lnTo>
                  <a:lnTo>
                    <a:pt x="1124" y="203"/>
                  </a:lnTo>
                  <a:lnTo>
                    <a:pt x="1126" y="200"/>
                  </a:lnTo>
                  <a:lnTo>
                    <a:pt x="1128" y="257"/>
                  </a:lnTo>
                  <a:lnTo>
                    <a:pt x="1130" y="254"/>
                  </a:lnTo>
                  <a:lnTo>
                    <a:pt x="1132" y="229"/>
                  </a:lnTo>
                  <a:lnTo>
                    <a:pt x="1133" y="223"/>
                  </a:lnTo>
                  <a:lnTo>
                    <a:pt x="1135" y="233"/>
                  </a:lnTo>
                  <a:lnTo>
                    <a:pt x="1137" y="257"/>
                  </a:lnTo>
                  <a:lnTo>
                    <a:pt x="1139" y="272"/>
                  </a:lnTo>
                  <a:lnTo>
                    <a:pt x="1140" y="296"/>
                  </a:lnTo>
                  <a:lnTo>
                    <a:pt x="1142" y="312"/>
                  </a:lnTo>
                  <a:lnTo>
                    <a:pt x="1144" y="333"/>
                  </a:lnTo>
                  <a:lnTo>
                    <a:pt x="1146" y="346"/>
                  </a:lnTo>
                  <a:lnTo>
                    <a:pt x="1148" y="341"/>
                  </a:lnTo>
                  <a:lnTo>
                    <a:pt x="1150" y="336"/>
                  </a:lnTo>
                  <a:lnTo>
                    <a:pt x="1151" y="330"/>
                  </a:lnTo>
                  <a:lnTo>
                    <a:pt x="1153" y="339"/>
                  </a:lnTo>
                  <a:lnTo>
                    <a:pt x="1155" y="354"/>
                  </a:lnTo>
                  <a:lnTo>
                    <a:pt x="1157" y="335"/>
                  </a:lnTo>
                  <a:lnTo>
                    <a:pt x="1158" y="343"/>
                  </a:lnTo>
                  <a:lnTo>
                    <a:pt x="1161" y="342"/>
                  </a:lnTo>
                  <a:lnTo>
                    <a:pt x="1162" y="345"/>
                  </a:lnTo>
                  <a:lnTo>
                    <a:pt x="1164" y="321"/>
                  </a:lnTo>
                  <a:lnTo>
                    <a:pt x="1166" y="335"/>
                  </a:lnTo>
                  <a:lnTo>
                    <a:pt x="1168" y="363"/>
                  </a:lnTo>
                  <a:lnTo>
                    <a:pt x="1169" y="390"/>
                  </a:lnTo>
                  <a:lnTo>
                    <a:pt x="1171" y="361"/>
                  </a:lnTo>
                  <a:lnTo>
                    <a:pt x="1173" y="352"/>
                  </a:lnTo>
                  <a:lnTo>
                    <a:pt x="1175" y="359"/>
                  </a:lnTo>
                  <a:lnTo>
                    <a:pt x="1177" y="344"/>
                  </a:lnTo>
                  <a:lnTo>
                    <a:pt x="1178" y="333"/>
                  </a:lnTo>
                  <a:lnTo>
                    <a:pt x="1180" y="333"/>
                  </a:lnTo>
                  <a:lnTo>
                    <a:pt x="1182" y="321"/>
                  </a:lnTo>
                  <a:lnTo>
                    <a:pt x="1184" y="339"/>
                  </a:lnTo>
                  <a:lnTo>
                    <a:pt x="1186" y="323"/>
                  </a:lnTo>
                  <a:lnTo>
                    <a:pt x="1187" y="316"/>
                  </a:lnTo>
                  <a:lnTo>
                    <a:pt x="1189" y="323"/>
                  </a:lnTo>
                  <a:lnTo>
                    <a:pt x="1191" y="311"/>
                  </a:lnTo>
                  <a:lnTo>
                    <a:pt x="1193" y="329"/>
                  </a:lnTo>
                  <a:lnTo>
                    <a:pt x="1195" y="330"/>
                  </a:lnTo>
                  <a:lnTo>
                    <a:pt x="1196" y="328"/>
                  </a:lnTo>
                  <a:lnTo>
                    <a:pt x="1198" y="329"/>
                  </a:lnTo>
                  <a:lnTo>
                    <a:pt x="1200" y="332"/>
                  </a:lnTo>
                  <a:lnTo>
                    <a:pt x="1202" y="328"/>
                  </a:lnTo>
                  <a:lnTo>
                    <a:pt x="1204" y="329"/>
                  </a:lnTo>
                  <a:lnTo>
                    <a:pt x="1206" y="325"/>
                  </a:lnTo>
                  <a:lnTo>
                    <a:pt x="1207" y="307"/>
                  </a:lnTo>
                  <a:lnTo>
                    <a:pt x="1209" y="316"/>
                  </a:lnTo>
                  <a:lnTo>
                    <a:pt x="1211" y="308"/>
                  </a:lnTo>
                  <a:lnTo>
                    <a:pt x="1213" y="316"/>
                  </a:lnTo>
                  <a:lnTo>
                    <a:pt x="1214" y="317"/>
                  </a:lnTo>
                  <a:lnTo>
                    <a:pt x="1216" y="304"/>
                  </a:lnTo>
                  <a:lnTo>
                    <a:pt x="1218" y="297"/>
                  </a:lnTo>
                  <a:lnTo>
                    <a:pt x="1220" y="280"/>
                  </a:lnTo>
                  <a:lnTo>
                    <a:pt x="1222" y="259"/>
                  </a:lnTo>
                  <a:lnTo>
                    <a:pt x="1224" y="254"/>
                  </a:lnTo>
                  <a:lnTo>
                    <a:pt x="1225" y="236"/>
                  </a:lnTo>
                  <a:lnTo>
                    <a:pt x="1227" y="230"/>
                  </a:lnTo>
                  <a:lnTo>
                    <a:pt x="1229" y="201"/>
                  </a:lnTo>
                  <a:lnTo>
                    <a:pt x="1231" y="192"/>
                  </a:lnTo>
                  <a:lnTo>
                    <a:pt x="1233" y="184"/>
                  </a:lnTo>
                  <a:lnTo>
                    <a:pt x="1234" y="144"/>
                  </a:lnTo>
                  <a:lnTo>
                    <a:pt x="1236" y="87"/>
                  </a:lnTo>
                  <a:lnTo>
                    <a:pt x="1238" y="96"/>
                  </a:lnTo>
                  <a:lnTo>
                    <a:pt x="1240" y="100"/>
                  </a:lnTo>
                  <a:lnTo>
                    <a:pt x="1242" y="128"/>
                  </a:lnTo>
                  <a:lnTo>
                    <a:pt x="1243" y="53"/>
                  </a:lnTo>
                  <a:lnTo>
                    <a:pt x="1245" y="58"/>
                  </a:lnTo>
                  <a:lnTo>
                    <a:pt x="1247" y="97"/>
                  </a:lnTo>
                  <a:lnTo>
                    <a:pt x="1249" y="77"/>
                  </a:lnTo>
                  <a:lnTo>
                    <a:pt x="1251" y="83"/>
                  </a:lnTo>
                  <a:lnTo>
                    <a:pt x="1252" y="96"/>
                  </a:lnTo>
                  <a:lnTo>
                    <a:pt x="1254" y="87"/>
                  </a:lnTo>
                  <a:lnTo>
                    <a:pt x="1256" y="70"/>
                  </a:lnTo>
                  <a:lnTo>
                    <a:pt x="1258" y="70"/>
                  </a:lnTo>
                  <a:lnTo>
                    <a:pt x="1259" y="66"/>
                  </a:lnTo>
                  <a:lnTo>
                    <a:pt x="1262" y="64"/>
                  </a:lnTo>
                  <a:lnTo>
                    <a:pt x="1263" y="90"/>
                  </a:lnTo>
                  <a:lnTo>
                    <a:pt x="1265" y="83"/>
                  </a:lnTo>
                  <a:lnTo>
                    <a:pt x="1267" y="93"/>
                  </a:lnTo>
                  <a:lnTo>
                    <a:pt x="1269" y="77"/>
                  </a:lnTo>
                  <a:lnTo>
                    <a:pt x="1270" y="79"/>
                  </a:lnTo>
                  <a:lnTo>
                    <a:pt x="1272" y="78"/>
                  </a:lnTo>
                  <a:lnTo>
                    <a:pt x="1274" y="74"/>
                  </a:lnTo>
                  <a:lnTo>
                    <a:pt x="1276" y="85"/>
                  </a:lnTo>
                  <a:lnTo>
                    <a:pt x="1278" y="106"/>
                  </a:lnTo>
                  <a:lnTo>
                    <a:pt x="1280" y="100"/>
                  </a:lnTo>
                  <a:lnTo>
                    <a:pt x="1281" y="113"/>
                  </a:lnTo>
                  <a:lnTo>
                    <a:pt x="1283" y="97"/>
                  </a:lnTo>
                  <a:lnTo>
                    <a:pt x="1285" y="109"/>
                  </a:lnTo>
                  <a:lnTo>
                    <a:pt x="1287" y="125"/>
                  </a:lnTo>
                  <a:lnTo>
                    <a:pt x="1288" y="135"/>
                  </a:lnTo>
                  <a:lnTo>
                    <a:pt x="1290" y="155"/>
                  </a:lnTo>
                  <a:lnTo>
                    <a:pt x="1292" y="166"/>
                  </a:lnTo>
                  <a:lnTo>
                    <a:pt x="1294" y="178"/>
                  </a:lnTo>
                  <a:lnTo>
                    <a:pt x="1296" y="196"/>
                  </a:lnTo>
                  <a:lnTo>
                    <a:pt x="1298" y="242"/>
                  </a:lnTo>
                  <a:lnTo>
                    <a:pt x="1299" y="268"/>
                  </a:lnTo>
                  <a:lnTo>
                    <a:pt x="1301" y="287"/>
                  </a:lnTo>
                  <a:lnTo>
                    <a:pt x="1303" y="287"/>
                  </a:lnTo>
                  <a:lnTo>
                    <a:pt x="1305" y="277"/>
                  </a:lnTo>
                  <a:lnTo>
                    <a:pt x="1307" y="301"/>
                  </a:lnTo>
                  <a:lnTo>
                    <a:pt x="1308" y="305"/>
                  </a:lnTo>
                  <a:lnTo>
                    <a:pt x="1310" y="316"/>
                  </a:lnTo>
                  <a:lnTo>
                    <a:pt x="1312" y="316"/>
                  </a:lnTo>
                  <a:lnTo>
                    <a:pt x="1314" y="316"/>
                  </a:lnTo>
                  <a:lnTo>
                    <a:pt x="1315" y="292"/>
                  </a:lnTo>
                  <a:lnTo>
                    <a:pt x="1317" y="321"/>
                  </a:lnTo>
                  <a:lnTo>
                    <a:pt x="1319" y="341"/>
                  </a:lnTo>
                  <a:lnTo>
                    <a:pt x="1321" y="336"/>
                  </a:lnTo>
                  <a:lnTo>
                    <a:pt x="1323" y="324"/>
                  </a:lnTo>
                  <a:lnTo>
                    <a:pt x="1325" y="347"/>
                  </a:lnTo>
                  <a:lnTo>
                    <a:pt x="1326" y="331"/>
                  </a:lnTo>
                  <a:lnTo>
                    <a:pt x="1328" y="339"/>
                  </a:lnTo>
                  <a:lnTo>
                    <a:pt x="1330" y="362"/>
                  </a:lnTo>
                  <a:lnTo>
                    <a:pt x="1332" y="371"/>
                  </a:lnTo>
                  <a:lnTo>
                    <a:pt x="1333" y="354"/>
                  </a:lnTo>
                  <a:lnTo>
                    <a:pt x="1336" y="358"/>
                  </a:lnTo>
                  <a:lnTo>
                    <a:pt x="1337" y="346"/>
                  </a:lnTo>
                  <a:lnTo>
                    <a:pt x="1339" y="345"/>
                  </a:lnTo>
                  <a:lnTo>
                    <a:pt x="1341" y="338"/>
                  </a:lnTo>
                  <a:lnTo>
                    <a:pt x="1343" y="341"/>
                  </a:lnTo>
                  <a:lnTo>
                    <a:pt x="1344" y="331"/>
                  </a:lnTo>
                  <a:lnTo>
                    <a:pt x="1346" y="335"/>
                  </a:lnTo>
                  <a:lnTo>
                    <a:pt x="1348" y="336"/>
                  </a:lnTo>
                  <a:lnTo>
                    <a:pt x="1350" y="341"/>
                  </a:lnTo>
                  <a:lnTo>
                    <a:pt x="1352" y="339"/>
                  </a:lnTo>
                  <a:lnTo>
                    <a:pt x="1353" y="351"/>
                  </a:lnTo>
                  <a:lnTo>
                    <a:pt x="1355" y="362"/>
                  </a:lnTo>
                  <a:lnTo>
                    <a:pt x="1357" y="360"/>
                  </a:lnTo>
                  <a:lnTo>
                    <a:pt x="1359" y="334"/>
                  </a:lnTo>
                  <a:lnTo>
                    <a:pt x="1361" y="334"/>
                  </a:lnTo>
                  <a:lnTo>
                    <a:pt x="1362" y="322"/>
                  </a:lnTo>
                  <a:lnTo>
                    <a:pt x="1364" y="327"/>
                  </a:lnTo>
                  <a:lnTo>
                    <a:pt x="1366" y="321"/>
                  </a:lnTo>
                  <a:lnTo>
                    <a:pt x="1368" y="339"/>
                  </a:lnTo>
                  <a:lnTo>
                    <a:pt x="1370" y="327"/>
                  </a:lnTo>
                  <a:lnTo>
                    <a:pt x="1371" y="350"/>
                  </a:lnTo>
                  <a:lnTo>
                    <a:pt x="1373" y="340"/>
                  </a:lnTo>
                  <a:lnTo>
                    <a:pt x="1375" y="313"/>
                  </a:lnTo>
                  <a:lnTo>
                    <a:pt x="1377" y="333"/>
                  </a:lnTo>
                  <a:lnTo>
                    <a:pt x="1379" y="344"/>
                  </a:lnTo>
                  <a:lnTo>
                    <a:pt x="1381" y="342"/>
                  </a:lnTo>
                  <a:lnTo>
                    <a:pt x="1382" y="341"/>
                  </a:lnTo>
                  <a:lnTo>
                    <a:pt x="1384" y="325"/>
                  </a:lnTo>
                  <a:lnTo>
                    <a:pt x="1386" y="313"/>
                  </a:lnTo>
                  <a:lnTo>
                    <a:pt x="1388" y="307"/>
                  </a:lnTo>
                  <a:lnTo>
                    <a:pt x="1389" y="321"/>
                  </a:lnTo>
                  <a:lnTo>
                    <a:pt x="1391" y="318"/>
                  </a:lnTo>
                  <a:lnTo>
                    <a:pt x="1393" y="321"/>
                  </a:lnTo>
                  <a:lnTo>
                    <a:pt x="1395" y="310"/>
                  </a:lnTo>
                  <a:lnTo>
                    <a:pt x="1397" y="299"/>
                  </a:lnTo>
                  <a:lnTo>
                    <a:pt x="1399" y="278"/>
                  </a:lnTo>
                  <a:lnTo>
                    <a:pt x="1400" y="275"/>
                  </a:lnTo>
                  <a:lnTo>
                    <a:pt x="1402" y="253"/>
                  </a:lnTo>
                  <a:lnTo>
                    <a:pt x="1404" y="224"/>
                  </a:lnTo>
                  <a:lnTo>
                    <a:pt x="1406" y="201"/>
                  </a:lnTo>
                  <a:lnTo>
                    <a:pt x="1408" y="191"/>
                  </a:lnTo>
                  <a:lnTo>
                    <a:pt x="1409" y="133"/>
                  </a:lnTo>
                  <a:lnTo>
                    <a:pt x="1411" y="132"/>
                  </a:lnTo>
                  <a:lnTo>
                    <a:pt x="1413" y="121"/>
                  </a:lnTo>
                  <a:lnTo>
                    <a:pt x="1415" y="142"/>
                  </a:lnTo>
                  <a:lnTo>
                    <a:pt x="1417" y="117"/>
                  </a:lnTo>
                  <a:lnTo>
                    <a:pt x="1418" y="97"/>
                  </a:lnTo>
                  <a:lnTo>
                    <a:pt x="1420" y="132"/>
                  </a:lnTo>
                  <a:lnTo>
                    <a:pt x="1422" y="127"/>
                  </a:lnTo>
                  <a:lnTo>
                    <a:pt x="1424" y="119"/>
                  </a:lnTo>
                  <a:lnTo>
                    <a:pt x="1426" y="110"/>
                  </a:lnTo>
                  <a:lnTo>
                    <a:pt x="1427" y="108"/>
                  </a:lnTo>
                  <a:lnTo>
                    <a:pt x="1429" y="108"/>
                  </a:lnTo>
                  <a:lnTo>
                    <a:pt x="1431" y="135"/>
                  </a:lnTo>
                  <a:lnTo>
                    <a:pt x="1433" y="126"/>
                  </a:lnTo>
                  <a:lnTo>
                    <a:pt x="1434" y="120"/>
                  </a:lnTo>
                  <a:lnTo>
                    <a:pt x="1437" y="108"/>
                  </a:lnTo>
                  <a:lnTo>
                    <a:pt x="1438" y="114"/>
                  </a:lnTo>
                  <a:lnTo>
                    <a:pt x="1440" y="129"/>
                  </a:lnTo>
                  <a:lnTo>
                    <a:pt x="1442" y="142"/>
                  </a:lnTo>
                  <a:lnTo>
                    <a:pt x="1444" y="151"/>
                  </a:lnTo>
                  <a:lnTo>
                    <a:pt x="1445" y="138"/>
                  </a:lnTo>
                  <a:lnTo>
                    <a:pt x="1447" y="128"/>
                  </a:lnTo>
                  <a:lnTo>
                    <a:pt x="1449" y="126"/>
                  </a:lnTo>
                  <a:lnTo>
                    <a:pt x="1451" y="138"/>
                  </a:lnTo>
                  <a:lnTo>
                    <a:pt x="1453" y="150"/>
                  </a:lnTo>
                  <a:lnTo>
                    <a:pt x="1455" y="159"/>
                  </a:lnTo>
                  <a:lnTo>
                    <a:pt x="1456" y="168"/>
                  </a:lnTo>
                  <a:lnTo>
                    <a:pt x="1458" y="169"/>
                  </a:lnTo>
                  <a:lnTo>
                    <a:pt x="1460" y="180"/>
                  </a:lnTo>
                  <a:lnTo>
                    <a:pt x="1462" y="196"/>
                  </a:lnTo>
                  <a:lnTo>
                    <a:pt x="1463" y="200"/>
                  </a:lnTo>
                  <a:lnTo>
                    <a:pt x="1465" y="189"/>
                  </a:lnTo>
                  <a:lnTo>
                    <a:pt x="1467" y="210"/>
                  </a:lnTo>
                  <a:lnTo>
                    <a:pt x="1469" y="263"/>
                  </a:lnTo>
                  <a:lnTo>
                    <a:pt x="1471" y="291"/>
                  </a:lnTo>
                  <a:lnTo>
                    <a:pt x="1473" y="300"/>
                  </a:lnTo>
                  <a:lnTo>
                    <a:pt x="1474" y="305"/>
                  </a:lnTo>
                  <a:lnTo>
                    <a:pt x="1476" y="300"/>
                  </a:lnTo>
                  <a:lnTo>
                    <a:pt x="1478" y="308"/>
                  </a:lnTo>
                  <a:lnTo>
                    <a:pt x="1480" y="322"/>
                  </a:lnTo>
                  <a:lnTo>
                    <a:pt x="1482" y="354"/>
                  </a:lnTo>
                  <a:lnTo>
                    <a:pt x="1483" y="369"/>
                  </a:lnTo>
                  <a:lnTo>
                    <a:pt x="1485" y="371"/>
                  </a:lnTo>
                  <a:lnTo>
                    <a:pt x="1487" y="371"/>
                  </a:lnTo>
                  <a:lnTo>
                    <a:pt x="1489" y="359"/>
                  </a:lnTo>
                  <a:lnTo>
                    <a:pt x="1490" y="330"/>
                  </a:lnTo>
                  <a:lnTo>
                    <a:pt x="1492" y="331"/>
                  </a:lnTo>
                  <a:lnTo>
                    <a:pt x="1494" y="361"/>
                  </a:lnTo>
                  <a:lnTo>
                    <a:pt x="1496" y="380"/>
                  </a:lnTo>
                  <a:lnTo>
                    <a:pt x="1498" y="395"/>
                  </a:lnTo>
                  <a:lnTo>
                    <a:pt x="1500" y="394"/>
                  </a:lnTo>
                  <a:lnTo>
                    <a:pt x="1501" y="391"/>
                  </a:lnTo>
                  <a:lnTo>
                    <a:pt x="1503" y="383"/>
                  </a:lnTo>
                  <a:lnTo>
                    <a:pt x="1505" y="369"/>
                  </a:lnTo>
                  <a:lnTo>
                    <a:pt x="1507" y="358"/>
                  </a:lnTo>
                  <a:lnTo>
                    <a:pt x="1508" y="364"/>
                  </a:lnTo>
                  <a:lnTo>
                    <a:pt x="1511" y="374"/>
                  </a:lnTo>
                  <a:lnTo>
                    <a:pt x="1512" y="383"/>
                  </a:lnTo>
                  <a:lnTo>
                    <a:pt x="1514" y="368"/>
                  </a:lnTo>
                  <a:lnTo>
                    <a:pt x="1516" y="356"/>
                  </a:lnTo>
                  <a:lnTo>
                    <a:pt x="1518" y="357"/>
                  </a:lnTo>
                  <a:lnTo>
                    <a:pt x="1519" y="367"/>
                  </a:lnTo>
                  <a:lnTo>
                    <a:pt x="1521" y="375"/>
                  </a:lnTo>
                  <a:lnTo>
                    <a:pt x="1523" y="382"/>
                  </a:lnTo>
                  <a:lnTo>
                    <a:pt x="1525" y="374"/>
                  </a:lnTo>
                  <a:lnTo>
                    <a:pt x="1527" y="387"/>
                  </a:lnTo>
                  <a:lnTo>
                    <a:pt x="1529" y="393"/>
                  </a:lnTo>
                  <a:lnTo>
                    <a:pt x="1530" y="391"/>
                  </a:lnTo>
                  <a:lnTo>
                    <a:pt x="1532" y="409"/>
                  </a:lnTo>
                  <a:lnTo>
                    <a:pt x="1534" y="410"/>
                  </a:lnTo>
                  <a:lnTo>
                    <a:pt x="1536" y="389"/>
                  </a:lnTo>
                  <a:lnTo>
                    <a:pt x="1537" y="375"/>
                  </a:lnTo>
                  <a:lnTo>
                    <a:pt x="1539" y="382"/>
                  </a:lnTo>
                  <a:lnTo>
                    <a:pt x="1541" y="374"/>
                  </a:lnTo>
                  <a:lnTo>
                    <a:pt x="1543" y="384"/>
                  </a:lnTo>
                  <a:lnTo>
                    <a:pt x="1545" y="383"/>
                  </a:lnTo>
                  <a:lnTo>
                    <a:pt x="1546" y="384"/>
                  </a:lnTo>
                  <a:lnTo>
                    <a:pt x="1548" y="382"/>
                  </a:lnTo>
                  <a:lnTo>
                    <a:pt x="1550" y="383"/>
                  </a:lnTo>
                  <a:lnTo>
                    <a:pt x="1552" y="374"/>
                  </a:lnTo>
                  <a:lnTo>
                    <a:pt x="1554" y="369"/>
                  </a:lnTo>
                  <a:lnTo>
                    <a:pt x="1556" y="364"/>
                  </a:lnTo>
                  <a:lnTo>
                    <a:pt x="1557" y="372"/>
                  </a:lnTo>
                  <a:lnTo>
                    <a:pt x="1559" y="378"/>
                  </a:lnTo>
                  <a:lnTo>
                    <a:pt x="1561" y="383"/>
                  </a:lnTo>
                  <a:lnTo>
                    <a:pt x="1563" y="390"/>
                  </a:lnTo>
                  <a:lnTo>
                    <a:pt x="1564" y="384"/>
                  </a:lnTo>
                  <a:lnTo>
                    <a:pt x="1566" y="378"/>
                  </a:lnTo>
                  <a:lnTo>
                    <a:pt x="1568" y="397"/>
                  </a:lnTo>
                  <a:lnTo>
                    <a:pt x="1570" y="397"/>
                  </a:lnTo>
                  <a:lnTo>
                    <a:pt x="1572" y="381"/>
                  </a:lnTo>
                  <a:lnTo>
                    <a:pt x="1574" y="385"/>
                  </a:lnTo>
                  <a:lnTo>
                    <a:pt x="1575" y="385"/>
                  </a:lnTo>
                  <a:lnTo>
                    <a:pt x="1577" y="393"/>
                  </a:lnTo>
                  <a:lnTo>
                    <a:pt x="1579" y="402"/>
                  </a:lnTo>
                  <a:lnTo>
                    <a:pt x="1581" y="389"/>
                  </a:lnTo>
                  <a:lnTo>
                    <a:pt x="1583" y="390"/>
                  </a:lnTo>
                  <a:lnTo>
                    <a:pt x="1584" y="383"/>
                  </a:lnTo>
                  <a:lnTo>
                    <a:pt x="1586" y="378"/>
                  </a:lnTo>
                  <a:lnTo>
                    <a:pt x="1588" y="374"/>
                  </a:lnTo>
                  <a:lnTo>
                    <a:pt x="1590" y="366"/>
                  </a:lnTo>
                  <a:lnTo>
                    <a:pt x="1592" y="387"/>
                  </a:lnTo>
                  <a:lnTo>
                    <a:pt x="1593" y="384"/>
                  </a:lnTo>
                  <a:lnTo>
                    <a:pt x="1595" y="392"/>
                  </a:lnTo>
                  <a:lnTo>
                    <a:pt x="1597" y="378"/>
                  </a:lnTo>
                  <a:lnTo>
                    <a:pt x="1599" y="386"/>
                  </a:lnTo>
                  <a:lnTo>
                    <a:pt x="1601" y="380"/>
                  </a:lnTo>
                  <a:lnTo>
                    <a:pt x="1602" y="367"/>
                  </a:lnTo>
                  <a:lnTo>
                    <a:pt x="1604" y="386"/>
                  </a:lnTo>
                  <a:lnTo>
                    <a:pt x="1606" y="402"/>
                  </a:lnTo>
                  <a:lnTo>
                    <a:pt x="1608" y="402"/>
                  </a:lnTo>
                  <a:lnTo>
                    <a:pt x="1610" y="401"/>
                  </a:lnTo>
                  <a:lnTo>
                    <a:pt x="1612" y="393"/>
                  </a:lnTo>
                  <a:lnTo>
                    <a:pt x="1613" y="394"/>
                  </a:lnTo>
                  <a:lnTo>
                    <a:pt x="1615" y="413"/>
                  </a:lnTo>
                  <a:lnTo>
                    <a:pt x="1617" y="400"/>
                  </a:lnTo>
                  <a:lnTo>
                    <a:pt x="1619" y="386"/>
                  </a:lnTo>
                  <a:lnTo>
                    <a:pt x="1620" y="383"/>
                  </a:lnTo>
                  <a:lnTo>
                    <a:pt x="1622" y="393"/>
                  </a:lnTo>
                  <a:lnTo>
                    <a:pt x="1624" y="398"/>
                  </a:lnTo>
                  <a:lnTo>
                    <a:pt x="1626" y="397"/>
                  </a:lnTo>
                  <a:lnTo>
                    <a:pt x="1628" y="379"/>
                  </a:lnTo>
                  <a:lnTo>
                    <a:pt x="1630" y="393"/>
                  </a:lnTo>
                  <a:lnTo>
                    <a:pt x="1631" y="388"/>
                  </a:lnTo>
                  <a:lnTo>
                    <a:pt x="1633" y="408"/>
                  </a:lnTo>
                  <a:lnTo>
                    <a:pt x="1635" y="385"/>
                  </a:lnTo>
                  <a:lnTo>
                    <a:pt x="1637" y="355"/>
                  </a:lnTo>
                  <a:lnTo>
                    <a:pt x="1638" y="350"/>
                  </a:lnTo>
                  <a:lnTo>
                    <a:pt x="1640" y="354"/>
                  </a:lnTo>
                  <a:lnTo>
                    <a:pt x="1642" y="368"/>
                  </a:lnTo>
                  <a:lnTo>
                    <a:pt x="1644" y="375"/>
                  </a:lnTo>
                  <a:lnTo>
                    <a:pt x="1646" y="378"/>
                  </a:lnTo>
                  <a:lnTo>
                    <a:pt x="1648" y="376"/>
                  </a:lnTo>
                  <a:lnTo>
                    <a:pt x="1649" y="405"/>
                  </a:lnTo>
                  <a:lnTo>
                    <a:pt x="1651" y="398"/>
                  </a:lnTo>
                  <a:lnTo>
                    <a:pt x="1653" y="388"/>
                  </a:lnTo>
                  <a:lnTo>
                    <a:pt x="1655" y="384"/>
                  </a:lnTo>
                  <a:lnTo>
                    <a:pt x="1657" y="374"/>
                  </a:lnTo>
                  <a:lnTo>
                    <a:pt x="1658" y="367"/>
                  </a:lnTo>
                  <a:lnTo>
                    <a:pt x="1660" y="371"/>
                  </a:lnTo>
                  <a:lnTo>
                    <a:pt x="1662" y="375"/>
                  </a:lnTo>
                  <a:lnTo>
                    <a:pt x="1664" y="380"/>
                  </a:lnTo>
                  <a:lnTo>
                    <a:pt x="1665" y="379"/>
                  </a:lnTo>
                  <a:lnTo>
                    <a:pt x="1667" y="381"/>
                  </a:lnTo>
                  <a:lnTo>
                    <a:pt x="1669" y="383"/>
                  </a:lnTo>
                  <a:lnTo>
                    <a:pt x="1671" y="372"/>
                  </a:lnTo>
                  <a:lnTo>
                    <a:pt x="1673" y="372"/>
                  </a:lnTo>
                  <a:lnTo>
                    <a:pt x="1675" y="366"/>
                  </a:lnTo>
                  <a:lnTo>
                    <a:pt x="1676" y="365"/>
                  </a:lnTo>
                  <a:lnTo>
                    <a:pt x="1678" y="359"/>
                  </a:lnTo>
                  <a:lnTo>
                    <a:pt x="1680" y="358"/>
                  </a:lnTo>
                  <a:lnTo>
                    <a:pt x="1682" y="351"/>
                  </a:lnTo>
                  <a:lnTo>
                    <a:pt x="1684" y="349"/>
                  </a:lnTo>
                  <a:lnTo>
                    <a:pt x="1686" y="341"/>
                  </a:lnTo>
                  <a:lnTo>
                    <a:pt x="1687" y="365"/>
                  </a:lnTo>
                  <a:lnTo>
                    <a:pt x="1689" y="368"/>
                  </a:lnTo>
                  <a:lnTo>
                    <a:pt x="1691" y="362"/>
                  </a:lnTo>
                  <a:lnTo>
                    <a:pt x="1693" y="363"/>
                  </a:lnTo>
                  <a:lnTo>
                    <a:pt x="1694" y="360"/>
                  </a:lnTo>
                  <a:lnTo>
                    <a:pt x="1696" y="363"/>
                  </a:lnTo>
                  <a:lnTo>
                    <a:pt x="1698" y="365"/>
                  </a:lnTo>
                  <a:lnTo>
                    <a:pt x="1700" y="362"/>
                  </a:lnTo>
                  <a:lnTo>
                    <a:pt x="1702" y="352"/>
                  </a:lnTo>
                  <a:lnTo>
                    <a:pt x="1704" y="356"/>
                  </a:lnTo>
                  <a:lnTo>
                    <a:pt x="1705" y="352"/>
                  </a:lnTo>
                  <a:lnTo>
                    <a:pt x="1707" y="357"/>
                  </a:lnTo>
                  <a:lnTo>
                    <a:pt x="1709" y="365"/>
                  </a:lnTo>
                  <a:lnTo>
                    <a:pt x="1711" y="364"/>
                  </a:lnTo>
                  <a:lnTo>
                    <a:pt x="1713" y="355"/>
                  </a:lnTo>
                  <a:lnTo>
                    <a:pt x="1714" y="359"/>
                  </a:lnTo>
                  <a:lnTo>
                    <a:pt x="1716" y="360"/>
                  </a:lnTo>
                  <a:lnTo>
                    <a:pt x="1718" y="366"/>
                  </a:lnTo>
                  <a:lnTo>
                    <a:pt x="1720" y="372"/>
                  </a:lnTo>
                  <a:lnTo>
                    <a:pt x="1721" y="375"/>
                  </a:lnTo>
                  <a:lnTo>
                    <a:pt x="1723" y="381"/>
                  </a:lnTo>
                  <a:lnTo>
                    <a:pt x="1725" y="378"/>
                  </a:lnTo>
                  <a:lnTo>
                    <a:pt x="1727" y="389"/>
                  </a:lnTo>
                  <a:lnTo>
                    <a:pt x="1729" y="391"/>
                  </a:lnTo>
                  <a:lnTo>
                    <a:pt x="1731" y="387"/>
                  </a:lnTo>
                  <a:lnTo>
                    <a:pt x="1732" y="401"/>
                  </a:lnTo>
                  <a:lnTo>
                    <a:pt x="1734" y="406"/>
                  </a:lnTo>
                  <a:lnTo>
                    <a:pt x="1736" y="378"/>
                  </a:lnTo>
                  <a:lnTo>
                    <a:pt x="1738" y="358"/>
                  </a:lnTo>
                  <a:lnTo>
                    <a:pt x="1739" y="366"/>
                  </a:lnTo>
                  <a:lnTo>
                    <a:pt x="1742" y="370"/>
                  </a:lnTo>
                  <a:lnTo>
                    <a:pt x="1743" y="377"/>
                  </a:lnTo>
                  <a:lnTo>
                    <a:pt x="1745" y="385"/>
                  </a:lnTo>
                  <a:lnTo>
                    <a:pt x="1747" y="386"/>
                  </a:lnTo>
                  <a:lnTo>
                    <a:pt x="1749" y="386"/>
                  </a:lnTo>
                  <a:lnTo>
                    <a:pt x="1750" y="385"/>
                  </a:lnTo>
                  <a:lnTo>
                    <a:pt x="1752" y="402"/>
                  </a:lnTo>
                  <a:lnTo>
                    <a:pt x="1754" y="395"/>
                  </a:lnTo>
                  <a:lnTo>
                    <a:pt x="1756" y="397"/>
                  </a:lnTo>
                  <a:lnTo>
                    <a:pt x="1758" y="389"/>
                  </a:lnTo>
                  <a:lnTo>
                    <a:pt x="1760" y="395"/>
                  </a:lnTo>
                  <a:lnTo>
                    <a:pt x="1761" y="396"/>
                  </a:lnTo>
                  <a:lnTo>
                    <a:pt x="1763" y="397"/>
                  </a:lnTo>
                  <a:lnTo>
                    <a:pt x="1765" y="396"/>
                  </a:lnTo>
                  <a:lnTo>
                    <a:pt x="1767" y="399"/>
                  </a:lnTo>
                  <a:lnTo>
                    <a:pt x="1768" y="394"/>
                  </a:lnTo>
                  <a:lnTo>
                    <a:pt x="1770" y="399"/>
                  </a:lnTo>
                  <a:lnTo>
                    <a:pt x="1772" y="403"/>
                  </a:lnTo>
                  <a:lnTo>
                    <a:pt x="1774" y="402"/>
                  </a:lnTo>
                  <a:lnTo>
                    <a:pt x="1776" y="403"/>
                  </a:lnTo>
                  <a:lnTo>
                    <a:pt x="1777" y="407"/>
                  </a:lnTo>
                  <a:lnTo>
                    <a:pt x="1779" y="409"/>
                  </a:lnTo>
                  <a:lnTo>
                    <a:pt x="1781" y="416"/>
                  </a:lnTo>
                  <a:lnTo>
                    <a:pt x="1783" y="421"/>
                  </a:lnTo>
                  <a:lnTo>
                    <a:pt x="1785" y="424"/>
                  </a:lnTo>
                  <a:lnTo>
                    <a:pt x="1787" y="413"/>
                  </a:lnTo>
                  <a:lnTo>
                    <a:pt x="1788" y="318"/>
                  </a:lnTo>
                  <a:lnTo>
                    <a:pt x="1790" y="325"/>
                  </a:lnTo>
                  <a:lnTo>
                    <a:pt x="1792" y="327"/>
                  </a:lnTo>
                  <a:lnTo>
                    <a:pt x="1794" y="332"/>
                  </a:lnTo>
                  <a:lnTo>
                    <a:pt x="1795" y="328"/>
                  </a:lnTo>
                  <a:lnTo>
                    <a:pt x="1797" y="378"/>
                  </a:lnTo>
                  <a:lnTo>
                    <a:pt x="1799" y="399"/>
                  </a:lnTo>
                  <a:lnTo>
                    <a:pt x="1801" y="417"/>
                  </a:lnTo>
                  <a:lnTo>
                    <a:pt x="1803" y="397"/>
                  </a:lnTo>
                  <a:lnTo>
                    <a:pt x="1805" y="389"/>
                  </a:lnTo>
                  <a:lnTo>
                    <a:pt x="1806" y="393"/>
                  </a:lnTo>
                  <a:lnTo>
                    <a:pt x="1808" y="402"/>
                  </a:lnTo>
                  <a:lnTo>
                    <a:pt x="1810" y="398"/>
                  </a:lnTo>
                  <a:lnTo>
                    <a:pt x="1812" y="401"/>
                  </a:lnTo>
                  <a:lnTo>
                    <a:pt x="1813" y="402"/>
                  </a:lnTo>
                  <a:lnTo>
                    <a:pt x="1815" y="390"/>
                  </a:lnTo>
                  <a:lnTo>
                    <a:pt x="1817" y="394"/>
                  </a:lnTo>
                  <a:lnTo>
                    <a:pt x="1819" y="401"/>
                  </a:lnTo>
                  <a:lnTo>
                    <a:pt x="1821" y="413"/>
                  </a:lnTo>
                  <a:lnTo>
                    <a:pt x="1823" y="408"/>
                  </a:lnTo>
                  <a:lnTo>
                    <a:pt x="1824" y="405"/>
                  </a:lnTo>
                  <a:lnTo>
                    <a:pt x="1826" y="401"/>
                  </a:lnTo>
                  <a:lnTo>
                    <a:pt x="1828" y="394"/>
                  </a:lnTo>
                  <a:lnTo>
                    <a:pt x="1830" y="391"/>
                  </a:lnTo>
                  <a:lnTo>
                    <a:pt x="1832" y="385"/>
                  </a:lnTo>
                  <a:lnTo>
                    <a:pt x="1833" y="385"/>
                  </a:lnTo>
                  <a:lnTo>
                    <a:pt x="1835" y="389"/>
                  </a:lnTo>
                  <a:lnTo>
                    <a:pt x="1837" y="375"/>
                  </a:lnTo>
                  <a:lnTo>
                    <a:pt x="1839" y="377"/>
                  </a:lnTo>
                  <a:lnTo>
                    <a:pt x="1841" y="376"/>
                  </a:lnTo>
                  <a:lnTo>
                    <a:pt x="1842" y="378"/>
                  </a:lnTo>
                  <a:lnTo>
                    <a:pt x="1844" y="388"/>
                  </a:lnTo>
                  <a:lnTo>
                    <a:pt x="1846" y="386"/>
                  </a:lnTo>
                  <a:lnTo>
                    <a:pt x="1848" y="383"/>
                  </a:lnTo>
                  <a:lnTo>
                    <a:pt x="1850" y="388"/>
                  </a:lnTo>
                  <a:lnTo>
                    <a:pt x="1851" y="376"/>
                  </a:lnTo>
                  <a:lnTo>
                    <a:pt x="1853" y="397"/>
                  </a:lnTo>
                  <a:lnTo>
                    <a:pt x="1855" y="393"/>
                  </a:lnTo>
                  <a:lnTo>
                    <a:pt x="1857" y="390"/>
                  </a:lnTo>
                  <a:lnTo>
                    <a:pt x="1859" y="378"/>
                  </a:lnTo>
                  <a:lnTo>
                    <a:pt x="1861" y="380"/>
                  </a:lnTo>
                  <a:lnTo>
                    <a:pt x="1862" y="390"/>
                  </a:lnTo>
                  <a:lnTo>
                    <a:pt x="1864" y="391"/>
                  </a:lnTo>
                  <a:lnTo>
                    <a:pt x="1866" y="398"/>
                  </a:lnTo>
                  <a:lnTo>
                    <a:pt x="1868" y="397"/>
                  </a:lnTo>
                  <a:lnTo>
                    <a:pt x="1869" y="401"/>
                  </a:lnTo>
                  <a:lnTo>
                    <a:pt x="1871" y="393"/>
                  </a:lnTo>
                  <a:lnTo>
                    <a:pt x="1873" y="388"/>
                  </a:lnTo>
                  <a:lnTo>
                    <a:pt x="1875" y="381"/>
                  </a:lnTo>
                  <a:lnTo>
                    <a:pt x="1877" y="386"/>
                  </a:lnTo>
                  <a:lnTo>
                    <a:pt x="1879" y="380"/>
                  </a:lnTo>
                  <a:lnTo>
                    <a:pt x="1880" y="374"/>
                  </a:lnTo>
                  <a:lnTo>
                    <a:pt x="1882" y="379"/>
                  </a:lnTo>
                  <a:lnTo>
                    <a:pt x="1884" y="376"/>
                  </a:lnTo>
                  <a:lnTo>
                    <a:pt x="1886" y="400"/>
                  </a:lnTo>
                  <a:lnTo>
                    <a:pt x="1888" y="400"/>
                  </a:lnTo>
                  <a:lnTo>
                    <a:pt x="1889" y="374"/>
                  </a:lnTo>
                  <a:lnTo>
                    <a:pt x="1891" y="379"/>
                  </a:lnTo>
                  <a:lnTo>
                    <a:pt x="1893" y="373"/>
                  </a:lnTo>
                  <a:lnTo>
                    <a:pt x="1895" y="390"/>
                  </a:lnTo>
                  <a:lnTo>
                    <a:pt x="1896" y="384"/>
                  </a:lnTo>
                  <a:lnTo>
                    <a:pt x="1898" y="370"/>
                  </a:lnTo>
                  <a:lnTo>
                    <a:pt x="1900" y="369"/>
                  </a:lnTo>
                  <a:lnTo>
                    <a:pt x="1902" y="379"/>
                  </a:lnTo>
                  <a:lnTo>
                    <a:pt x="1904" y="373"/>
                  </a:lnTo>
                  <a:lnTo>
                    <a:pt x="1906" y="380"/>
                  </a:lnTo>
                  <a:lnTo>
                    <a:pt x="1907" y="377"/>
                  </a:lnTo>
                  <a:lnTo>
                    <a:pt x="1909" y="388"/>
                  </a:lnTo>
                  <a:lnTo>
                    <a:pt x="1911" y="384"/>
                  </a:lnTo>
                  <a:lnTo>
                    <a:pt x="1913" y="372"/>
                  </a:lnTo>
                  <a:lnTo>
                    <a:pt x="1914" y="357"/>
                  </a:lnTo>
                  <a:lnTo>
                    <a:pt x="1917" y="353"/>
                  </a:lnTo>
                  <a:lnTo>
                    <a:pt x="1918" y="306"/>
                  </a:lnTo>
                  <a:lnTo>
                    <a:pt x="1920" y="304"/>
                  </a:lnTo>
                  <a:lnTo>
                    <a:pt x="1922" y="289"/>
                  </a:lnTo>
                  <a:lnTo>
                    <a:pt x="1924" y="266"/>
                  </a:lnTo>
                  <a:lnTo>
                    <a:pt x="1925" y="242"/>
                  </a:lnTo>
                  <a:lnTo>
                    <a:pt x="1927" y="207"/>
                  </a:lnTo>
                  <a:lnTo>
                    <a:pt x="1929" y="152"/>
                  </a:lnTo>
                  <a:lnTo>
                    <a:pt x="1931" y="146"/>
                  </a:lnTo>
                  <a:lnTo>
                    <a:pt x="1933" y="139"/>
                  </a:lnTo>
                  <a:lnTo>
                    <a:pt x="1935" y="96"/>
                  </a:lnTo>
                  <a:lnTo>
                    <a:pt x="1936" y="68"/>
                  </a:lnTo>
                  <a:lnTo>
                    <a:pt x="1938" y="86"/>
                  </a:lnTo>
                  <a:lnTo>
                    <a:pt x="1940" y="99"/>
                  </a:lnTo>
                  <a:lnTo>
                    <a:pt x="1942" y="98"/>
                  </a:lnTo>
                  <a:lnTo>
                    <a:pt x="1943" y="106"/>
                  </a:lnTo>
                  <a:lnTo>
                    <a:pt x="1945" y="110"/>
                  </a:lnTo>
                  <a:lnTo>
                    <a:pt x="1947" y="94"/>
                  </a:lnTo>
                  <a:lnTo>
                    <a:pt x="1949" y="82"/>
                  </a:lnTo>
                  <a:lnTo>
                    <a:pt x="1951" y="95"/>
                  </a:lnTo>
                  <a:lnTo>
                    <a:pt x="1952" y="93"/>
                  </a:lnTo>
                  <a:lnTo>
                    <a:pt x="1954" y="106"/>
                  </a:lnTo>
                  <a:lnTo>
                    <a:pt x="1956" y="118"/>
                  </a:lnTo>
                  <a:lnTo>
                    <a:pt x="1958" y="103"/>
                  </a:lnTo>
                  <a:lnTo>
                    <a:pt x="1960" y="104"/>
                  </a:lnTo>
                  <a:lnTo>
                    <a:pt x="1962" y="96"/>
                  </a:lnTo>
                  <a:lnTo>
                    <a:pt x="1963" y="82"/>
                  </a:lnTo>
                  <a:lnTo>
                    <a:pt x="1965" y="106"/>
                  </a:lnTo>
                  <a:lnTo>
                    <a:pt x="1967" y="118"/>
                  </a:lnTo>
                  <a:lnTo>
                    <a:pt x="1969" y="120"/>
                  </a:lnTo>
                  <a:lnTo>
                    <a:pt x="1970" y="121"/>
                  </a:lnTo>
                  <a:lnTo>
                    <a:pt x="1972" y="127"/>
                  </a:lnTo>
                  <a:lnTo>
                    <a:pt x="1974" y="118"/>
                  </a:lnTo>
                  <a:lnTo>
                    <a:pt x="1976" y="129"/>
                  </a:lnTo>
                  <a:lnTo>
                    <a:pt x="1978" y="143"/>
                  </a:lnTo>
                  <a:lnTo>
                    <a:pt x="1980" y="146"/>
                  </a:lnTo>
                  <a:lnTo>
                    <a:pt x="1981" y="141"/>
                  </a:lnTo>
                  <a:lnTo>
                    <a:pt x="1983" y="148"/>
                  </a:lnTo>
                  <a:lnTo>
                    <a:pt x="1985" y="156"/>
                  </a:lnTo>
                  <a:lnTo>
                    <a:pt x="1987" y="154"/>
                  </a:lnTo>
                  <a:lnTo>
                    <a:pt x="1989" y="197"/>
                  </a:lnTo>
                  <a:lnTo>
                    <a:pt x="1990" y="237"/>
                  </a:lnTo>
                  <a:lnTo>
                    <a:pt x="1992" y="252"/>
                  </a:lnTo>
                  <a:lnTo>
                    <a:pt x="1994" y="271"/>
                  </a:lnTo>
                  <a:lnTo>
                    <a:pt x="1996" y="270"/>
                  </a:lnTo>
                  <a:lnTo>
                    <a:pt x="1998" y="290"/>
                  </a:lnTo>
                  <a:lnTo>
                    <a:pt x="1999" y="305"/>
                  </a:lnTo>
                  <a:lnTo>
                    <a:pt x="2001" y="314"/>
                  </a:lnTo>
                  <a:lnTo>
                    <a:pt x="2003" y="315"/>
                  </a:lnTo>
                  <a:lnTo>
                    <a:pt x="2005" y="320"/>
                  </a:lnTo>
                  <a:lnTo>
                    <a:pt x="2007" y="322"/>
                  </a:lnTo>
                  <a:lnTo>
                    <a:pt x="2008" y="326"/>
                  </a:lnTo>
                  <a:lnTo>
                    <a:pt x="2010" y="326"/>
                  </a:lnTo>
                  <a:lnTo>
                    <a:pt x="2012" y="330"/>
                  </a:lnTo>
                  <a:lnTo>
                    <a:pt x="2014" y="332"/>
                  </a:lnTo>
                  <a:lnTo>
                    <a:pt x="2016" y="327"/>
                  </a:lnTo>
                  <a:lnTo>
                    <a:pt x="2017" y="333"/>
                  </a:lnTo>
                  <a:lnTo>
                    <a:pt x="2019" y="333"/>
                  </a:lnTo>
                  <a:lnTo>
                    <a:pt x="2021" y="329"/>
                  </a:lnTo>
                  <a:lnTo>
                    <a:pt x="2023" y="329"/>
                  </a:lnTo>
                  <a:lnTo>
                    <a:pt x="2025" y="325"/>
                  </a:lnTo>
                  <a:lnTo>
                    <a:pt x="2026" y="331"/>
                  </a:lnTo>
                  <a:lnTo>
                    <a:pt x="2028" y="328"/>
                  </a:lnTo>
                  <a:lnTo>
                    <a:pt x="2030" y="326"/>
                  </a:lnTo>
                  <a:lnTo>
                    <a:pt x="2032" y="328"/>
                  </a:lnTo>
                  <a:lnTo>
                    <a:pt x="2034" y="330"/>
                  </a:lnTo>
                  <a:lnTo>
                    <a:pt x="2036" y="325"/>
                  </a:lnTo>
                  <a:lnTo>
                    <a:pt x="2037" y="323"/>
                  </a:lnTo>
                  <a:lnTo>
                    <a:pt x="2039" y="325"/>
                  </a:lnTo>
                  <a:lnTo>
                    <a:pt x="2041" y="323"/>
                  </a:lnTo>
                  <a:lnTo>
                    <a:pt x="2043" y="324"/>
                  </a:lnTo>
                  <a:lnTo>
                    <a:pt x="2044" y="323"/>
                  </a:lnTo>
                  <a:lnTo>
                    <a:pt x="2046" y="320"/>
                  </a:lnTo>
                  <a:lnTo>
                    <a:pt x="2048" y="326"/>
                  </a:lnTo>
                  <a:lnTo>
                    <a:pt x="2050" y="328"/>
                  </a:lnTo>
                  <a:lnTo>
                    <a:pt x="2052" y="327"/>
                  </a:lnTo>
                  <a:lnTo>
                    <a:pt x="2054" y="326"/>
                  </a:lnTo>
                  <a:lnTo>
                    <a:pt x="2055" y="327"/>
                  </a:lnTo>
                  <a:lnTo>
                    <a:pt x="2057" y="326"/>
                  </a:lnTo>
                  <a:lnTo>
                    <a:pt x="2059" y="326"/>
                  </a:lnTo>
                  <a:lnTo>
                    <a:pt x="2061" y="325"/>
                  </a:lnTo>
                  <a:lnTo>
                    <a:pt x="2063" y="327"/>
                  </a:lnTo>
                  <a:lnTo>
                    <a:pt x="2064" y="328"/>
                  </a:lnTo>
                  <a:lnTo>
                    <a:pt x="2066" y="325"/>
                  </a:lnTo>
                  <a:lnTo>
                    <a:pt x="2068" y="328"/>
                  </a:lnTo>
                  <a:lnTo>
                    <a:pt x="2070" y="326"/>
                  </a:lnTo>
                  <a:lnTo>
                    <a:pt x="2072" y="329"/>
                  </a:lnTo>
                  <a:lnTo>
                    <a:pt x="2073" y="329"/>
                  </a:lnTo>
                  <a:lnTo>
                    <a:pt x="2075" y="331"/>
                  </a:lnTo>
                  <a:lnTo>
                    <a:pt x="2077" y="332"/>
                  </a:lnTo>
                  <a:lnTo>
                    <a:pt x="2079" y="338"/>
                  </a:lnTo>
                  <a:lnTo>
                    <a:pt x="2081" y="345"/>
                  </a:lnTo>
                  <a:lnTo>
                    <a:pt x="2082" y="344"/>
                  </a:lnTo>
                  <a:lnTo>
                    <a:pt x="2084" y="334"/>
                  </a:lnTo>
                  <a:lnTo>
                    <a:pt x="2086" y="323"/>
                  </a:lnTo>
                  <a:lnTo>
                    <a:pt x="2088" y="315"/>
                  </a:lnTo>
                  <a:lnTo>
                    <a:pt x="2089" y="292"/>
                  </a:lnTo>
                  <a:lnTo>
                    <a:pt x="2092" y="266"/>
                  </a:lnTo>
                  <a:lnTo>
                    <a:pt x="2093" y="275"/>
                  </a:lnTo>
                  <a:lnTo>
                    <a:pt x="2095" y="255"/>
                  </a:lnTo>
                  <a:lnTo>
                    <a:pt x="2097" y="240"/>
                  </a:lnTo>
                  <a:lnTo>
                    <a:pt x="2099" y="229"/>
                  </a:lnTo>
                  <a:lnTo>
                    <a:pt x="2100" y="187"/>
                  </a:lnTo>
                  <a:lnTo>
                    <a:pt x="2102" y="143"/>
                  </a:lnTo>
                  <a:lnTo>
                    <a:pt x="2104" y="115"/>
                  </a:lnTo>
                  <a:lnTo>
                    <a:pt x="2106" y="105"/>
                  </a:lnTo>
                  <a:lnTo>
                    <a:pt x="2108" y="115"/>
                  </a:lnTo>
                  <a:lnTo>
                    <a:pt x="2110" y="71"/>
                  </a:lnTo>
                  <a:lnTo>
                    <a:pt x="2111" y="84"/>
                  </a:lnTo>
                  <a:lnTo>
                    <a:pt x="2113" y="105"/>
                  </a:lnTo>
                  <a:lnTo>
                    <a:pt x="2115" y="99"/>
                  </a:lnTo>
                  <a:lnTo>
                    <a:pt x="2117" y="97"/>
                  </a:lnTo>
                  <a:lnTo>
                    <a:pt x="2118" y="105"/>
                  </a:lnTo>
                  <a:lnTo>
                    <a:pt x="2120" y="93"/>
                  </a:lnTo>
                  <a:lnTo>
                    <a:pt x="2122" y="86"/>
                  </a:lnTo>
                  <a:lnTo>
                    <a:pt x="2124" y="111"/>
                  </a:lnTo>
                  <a:lnTo>
                    <a:pt x="2126" y="109"/>
                  </a:lnTo>
                  <a:lnTo>
                    <a:pt x="2127" y="120"/>
                  </a:lnTo>
                  <a:lnTo>
                    <a:pt x="2129" y="114"/>
                  </a:lnTo>
                  <a:lnTo>
                    <a:pt x="2131" y="122"/>
                  </a:lnTo>
                  <a:lnTo>
                    <a:pt x="2133" y="115"/>
                  </a:lnTo>
                  <a:lnTo>
                    <a:pt x="2135" y="123"/>
                  </a:lnTo>
                  <a:lnTo>
                    <a:pt x="2137" y="132"/>
                  </a:lnTo>
                  <a:lnTo>
                    <a:pt x="2138" y="90"/>
                  </a:lnTo>
                  <a:lnTo>
                    <a:pt x="2140" y="88"/>
                  </a:lnTo>
                  <a:lnTo>
                    <a:pt x="2142" y="106"/>
                  </a:lnTo>
                  <a:lnTo>
                    <a:pt x="2144" y="133"/>
                  </a:lnTo>
                  <a:lnTo>
                    <a:pt x="2145" y="145"/>
                  </a:lnTo>
                  <a:lnTo>
                    <a:pt x="2147" y="111"/>
                  </a:lnTo>
                  <a:lnTo>
                    <a:pt x="2149" y="120"/>
                  </a:lnTo>
                  <a:lnTo>
                    <a:pt x="2151" y="177"/>
                  </a:lnTo>
                  <a:lnTo>
                    <a:pt x="2153" y="188"/>
                  </a:lnTo>
                  <a:lnTo>
                    <a:pt x="2155" y="169"/>
                  </a:lnTo>
                  <a:lnTo>
                    <a:pt x="2156" y="188"/>
                  </a:lnTo>
                  <a:lnTo>
                    <a:pt x="2158" y="178"/>
                  </a:lnTo>
                  <a:lnTo>
                    <a:pt x="2160" y="185"/>
                  </a:lnTo>
                  <a:lnTo>
                    <a:pt x="2162" y="204"/>
                  </a:lnTo>
                  <a:lnTo>
                    <a:pt x="2164" y="223"/>
                  </a:lnTo>
                  <a:lnTo>
                    <a:pt x="2166" y="229"/>
                  </a:lnTo>
                  <a:lnTo>
                    <a:pt x="2167" y="255"/>
                  </a:lnTo>
                  <a:lnTo>
                    <a:pt x="2169" y="273"/>
                  </a:lnTo>
                  <a:lnTo>
                    <a:pt x="2171" y="291"/>
                  </a:lnTo>
                  <a:lnTo>
                    <a:pt x="2173" y="304"/>
                  </a:lnTo>
                  <a:lnTo>
                    <a:pt x="2174" y="310"/>
                  </a:lnTo>
                  <a:lnTo>
                    <a:pt x="2176" y="325"/>
                  </a:lnTo>
                  <a:lnTo>
                    <a:pt x="2178" y="315"/>
                  </a:lnTo>
                  <a:lnTo>
                    <a:pt x="2180" y="318"/>
                  </a:lnTo>
                  <a:lnTo>
                    <a:pt x="2182" y="346"/>
                  </a:lnTo>
                  <a:lnTo>
                    <a:pt x="2183" y="343"/>
                  </a:lnTo>
                  <a:lnTo>
                    <a:pt x="2185" y="351"/>
                  </a:lnTo>
                  <a:lnTo>
                    <a:pt x="2187" y="362"/>
                  </a:lnTo>
                  <a:lnTo>
                    <a:pt x="2189" y="367"/>
                  </a:lnTo>
                  <a:lnTo>
                    <a:pt x="2191" y="369"/>
                  </a:lnTo>
                  <a:lnTo>
                    <a:pt x="2193" y="366"/>
                  </a:lnTo>
                  <a:lnTo>
                    <a:pt x="2194" y="340"/>
                  </a:lnTo>
                  <a:lnTo>
                    <a:pt x="2196" y="340"/>
                  </a:lnTo>
                  <a:lnTo>
                    <a:pt x="2198" y="349"/>
                  </a:lnTo>
                  <a:lnTo>
                    <a:pt x="2200" y="341"/>
                  </a:lnTo>
                  <a:lnTo>
                    <a:pt x="2201" y="349"/>
                  </a:lnTo>
                  <a:lnTo>
                    <a:pt x="2203" y="352"/>
                  </a:lnTo>
                  <a:lnTo>
                    <a:pt x="2205" y="353"/>
                  </a:lnTo>
                  <a:lnTo>
                    <a:pt x="2207" y="351"/>
                  </a:lnTo>
                  <a:lnTo>
                    <a:pt x="2209" y="353"/>
                  </a:lnTo>
                  <a:lnTo>
                    <a:pt x="2211" y="343"/>
                  </a:lnTo>
                  <a:lnTo>
                    <a:pt x="2212" y="349"/>
                  </a:lnTo>
                  <a:lnTo>
                    <a:pt x="2214" y="348"/>
                  </a:lnTo>
                  <a:lnTo>
                    <a:pt x="2216" y="355"/>
                  </a:lnTo>
                  <a:lnTo>
                    <a:pt x="2218" y="350"/>
                  </a:lnTo>
                  <a:lnTo>
                    <a:pt x="2219" y="354"/>
                  </a:lnTo>
                  <a:lnTo>
                    <a:pt x="2221" y="352"/>
                  </a:lnTo>
                  <a:lnTo>
                    <a:pt x="2223" y="350"/>
                  </a:lnTo>
                  <a:lnTo>
                    <a:pt x="2225" y="353"/>
                  </a:lnTo>
                  <a:lnTo>
                    <a:pt x="2227" y="360"/>
                  </a:lnTo>
                  <a:lnTo>
                    <a:pt x="2229" y="354"/>
                  </a:lnTo>
                  <a:lnTo>
                    <a:pt x="2230" y="349"/>
                  </a:lnTo>
                  <a:lnTo>
                    <a:pt x="2232" y="353"/>
                  </a:lnTo>
                  <a:lnTo>
                    <a:pt x="2234" y="357"/>
                  </a:lnTo>
                  <a:lnTo>
                    <a:pt x="2236" y="357"/>
                  </a:lnTo>
                  <a:lnTo>
                    <a:pt x="2238" y="359"/>
                  </a:lnTo>
                  <a:lnTo>
                    <a:pt x="2239" y="363"/>
                  </a:lnTo>
                  <a:lnTo>
                    <a:pt x="2241" y="369"/>
                  </a:lnTo>
                  <a:lnTo>
                    <a:pt x="2243" y="362"/>
                  </a:lnTo>
                  <a:lnTo>
                    <a:pt x="2245" y="366"/>
                  </a:lnTo>
                  <a:lnTo>
                    <a:pt x="2247" y="360"/>
                  </a:lnTo>
                  <a:lnTo>
                    <a:pt x="2248" y="366"/>
                  </a:lnTo>
                  <a:lnTo>
                    <a:pt x="2250" y="364"/>
                  </a:lnTo>
                  <a:lnTo>
                    <a:pt x="2252" y="360"/>
                  </a:lnTo>
                  <a:lnTo>
                    <a:pt x="2254" y="364"/>
                  </a:lnTo>
                  <a:lnTo>
                    <a:pt x="2256" y="360"/>
                  </a:lnTo>
                  <a:lnTo>
                    <a:pt x="2257" y="358"/>
                  </a:lnTo>
                  <a:lnTo>
                    <a:pt x="2259" y="368"/>
                  </a:lnTo>
                  <a:lnTo>
                    <a:pt x="2261" y="353"/>
                  </a:lnTo>
                  <a:lnTo>
                    <a:pt x="2263" y="335"/>
                  </a:lnTo>
                  <a:lnTo>
                    <a:pt x="2264" y="334"/>
                  </a:lnTo>
                  <a:lnTo>
                    <a:pt x="2267" y="311"/>
                  </a:lnTo>
                  <a:lnTo>
                    <a:pt x="2268" y="304"/>
                  </a:lnTo>
                  <a:lnTo>
                    <a:pt x="2270" y="255"/>
                  </a:lnTo>
                  <a:lnTo>
                    <a:pt x="2272" y="229"/>
                  </a:lnTo>
                  <a:lnTo>
                    <a:pt x="2274" y="190"/>
                  </a:lnTo>
                  <a:lnTo>
                    <a:pt x="2275" y="123"/>
                  </a:lnTo>
                  <a:lnTo>
                    <a:pt x="2277" y="111"/>
                  </a:lnTo>
                  <a:lnTo>
                    <a:pt x="2279" y="116"/>
                  </a:lnTo>
                  <a:lnTo>
                    <a:pt x="2281" y="100"/>
                  </a:lnTo>
                  <a:lnTo>
                    <a:pt x="2283" y="68"/>
                  </a:lnTo>
                  <a:lnTo>
                    <a:pt x="2285" y="83"/>
                  </a:lnTo>
                  <a:lnTo>
                    <a:pt x="2286" y="101"/>
                  </a:lnTo>
                  <a:lnTo>
                    <a:pt x="2288" y="96"/>
                  </a:lnTo>
                  <a:lnTo>
                    <a:pt x="2290" y="47"/>
                  </a:lnTo>
                  <a:lnTo>
                    <a:pt x="2292" y="64"/>
                  </a:lnTo>
                  <a:lnTo>
                    <a:pt x="2293" y="69"/>
                  </a:lnTo>
                  <a:lnTo>
                    <a:pt x="2295" y="65"/>
                  </a:lnTo>
                  <a:lnTo>
                    <a:pt x="2297" y="73"/>
                  </a:lnTo>
                  <a:lnTo>
                    <a:pt x="2299" y="95"/>
                  </a:lnTo>
                  <a:lnTo>
                    <a:pt x="2301" y="103"/>
                  </a:lnTo>
                  <a:lnTo>
                    <a:pt x="2302" y="120"/>
                  </a:lnTo>
                  <a:lnTo>
                    <a:pt x="2304" y="118"/>
                  </a:lnTo>
                  <a:lnTo>
                    <a:pt x="2306" y="133"/>
                  </a:lnTo>
                  <a:lnTo>
                    <a:pt x="2308" y="127"/>
                  </a:lnTo>
                  <a:lnTo>
                    <a:pt x="2310" y="125"/>
                  </a:lnTo>
                  <a:lnTo>
                    <a:pt x="2312" y="112"/>
                  </a:lnTo>
                  <a:lnTo>
                    <a:pt x="2313" y="71"/>
                  </a:lnTo>
                  <a:lnTo>
                    <a:pt x="2315" y="75"/>
                  </a:lnTo>
                  <a:lnTo>
                    <a:pt x="2317" y="84"/>
                  </a:lnTo>
                  <a:lnTo>
                    <a:pt x="2319" y="81"/>
                  </a:lnTo>
                  <a:lnTo>
                    <a:pt x="2320" y="84"/>
                  </a:lnTo>
                  <a:lnTo>
                    <a:pt x="2322" y="92"/>
                  </a:lnTo>
                  <a:lnTo>
                    <a:pt x="2324" y="106"/>
                  </a:lnTo>
                  <a:lnTo>
                    <a:pt x="2326" y="111"/>
                  </a:lnTo>
                  <a:lnTo>
                    <a:pt x="2328" y="115"/>
                  </a:lnTo>
                  <a:lnTo>
                    <a:pt x="2330" y="137"/>
                  </a:lnTo>
                  <a:lnTo>
                    <a:pt x="2331" y="143"/>
                  </a:lnTo>
                  <a:lnTo>
                    <a:pt x="2333" y="171"/>
                  </a:lnTo>
                  <a:lnTo>
                    <a:pt x="2335" y="181"/>
                  </a:lnTo>
                  <a:lnTo>
                    <a:pt x="2337" y="232"/>
                  </a:lnTo>
                  <a:lnTo>
                    <a:pt x="2339" y="271"/>
                  </a:lnTo>
                  <a:lnTo>
                    <a:pt x="2341" y="296"/>
                  </a:lnTo>
                  <a:lnTo>
                    <a:pt x="2342" y="329"/>
                  </a:lnTo>
                  <a:lnTo>
                    <a:pt x="2344" y="319"/>
                  </a:lnTo>
                  <a:lnTo>
                    <a:pt x="2346" y="316"/>
                  </a:lnTo>
                  <a:lnTo>
                    <a:pt x="2348" y="323"/>
                  </a:lnTo>
                  <a:lnTo>
                    <a:pt x="2349" y="342"/>
                  </a:lnTo>
                  <a:lnTo>
                    <a:pt x="2351" y="381"/>
                  </a:lnTo>
                  <a:lnTo>
                    <a:pt x="2353" y="341"/>
                  </a:lnTo>
                  <a:lnTo>
                    <a:pt x="2355" y="333"/>
                  </a:lnTo>
                  <a:lnTo>
                    <a:pt x="2357" y="334"/>
                  </a:lnTo>
                  <a:lnTo>
                    <a:pt x="2358" y="342"/>
                  </a:lnTo>
                  <a:lnTo>
                    <a:pt x="2360" y="340"/>
                  </a:lnTo>
                  <a:lnTo>
                    <a:pt x="2362" y="344"/>
                  </a:lnTo>
                  <a:lnTo>
                    <a:pt x="2364" y="344"/>
                  </a:lnTo>
                  <a:lnTo>
                    <a:pt x="2366" y="344"/>
                  </a:lnTo>
                  <a:lnTo>
                    <a:pt x="2368" y="352"/>
                  </a:lnTo>
                  <a:lnTo>
                    <a:pt x="2369" y="356"/>
                  </a:lnTo>
                  <a:lnTo>
                    <a:pt x="2371" y="358"/>
                  </a:lnTo>
                  <a:lnTo>
                    <a:pt x="2373" y="351"/>
                  </a:lnTo>
                  <a:lnTo>
                    <a:pt x="2375" y="349"/>
                  </a:lnTo>
                  <a:lnTo>
                    <a:pt x="2376" y="344"/>
                  </a:lnTo>
                  <a:lnTo>
                    <a:pt x="2378" y="346"/>
                  </a:lnTo>
                  <a:lnTo>
                    <a:pt x="2380" y="349"/>
                  </a:lnTo>
                  <a:lnTo>
                    <a:pt x="2382" y="356"/>
                  </a:lnTo>
                  <a:lnTo>
                    <a:pt x="2384" y="354"/>
                  </a:lnTo>
                  <a:lnTo>
                    <a:pt x="2386" y="352"/>
                  </a:lnTo>
                  <a:lnTo>
                    <a:pt x="2387" y="352"/>
                  </a:lnTo>
                  <a:lnTo>
                    <a:pt x="2389" y="340"/>
                  </a:lnTo>
                  <a:lnTo>
                    <a:pt x="2391" y="331"/>
                  </a:lnTo>
                  <a:lnTo>
                    <a:pt x="2393" y="344"/>
                  </a:lnTo>
                  <a:lnTo>
                    <a:pt x="2394" y="351"/>
                  </a:lnTo>
                  <a:lnTo>
                    <a:pt x="2397" y="361"/>
                  </a:lnTo>
                  <a:lnTo>
                    <a:pt x="2398" y="351"/>
                  </a:lnTo>
                  <a:lnTo>
                    <a:pt x="2400" y="344"/>
                  </a:lnTo>
                  <a:lnTo>
                    <a:pt x="2402" y="365"/>
                  </a:lnTo>
                  <a:lnTo>
                    <a:pt x="2404" y="379"/>
                  </a:lnTo>
                  <a:lnTo>
                    <a:pt x="2405" y="384"/>
                  </a:lnTo>
                  <a:lnTo>
                    <a:pt x="2407" y="391"/>
                  </a:lnTo>
                  <a:lnTo>
                    <a:pt x="2409" y="371"/>
                  </a:lnTo>
                  <a:lnTo>
                    <a:pt x="2411" y="372"/>
                  </a:lnTo>
                  <a:lnTo>
                    <a:pt x="2413" y="356"/>
                  </a:lnTo>
                  <a:lnTo>
                    <a:pt x="2414" y="382"/>
                  </a:lnTo>
                  <a:lnTo>
                    <a:pt x="2416" y="364"/>
                  </a:lnTo>
                  <a:lnTo>
                    <a:pt x="2418" y="369"/>
                  </a:lnTo>
                  <a:lnTo>
                    <a:pt x="2420" y="340"/>
                  </a:lnTo>
                  <a:lnTo>
                    <a:pt x="2422" y="323"/>
                  </a:lnTo>
                  <a:lnTo>
                    <a:pt x="2423" y="314"/>
                  </a:lnTo>
                  <a:lnTo>
                    <a:pt x="2425" y="318"/>
                  </a:lnTo>
                  <a:lnTo>
                    <a:pt x="2427" y="333"/>
                  </a:lnTo>
                  <a:lnTo>
                    <a:pt x="2429" y="352"/>
                  </a:lnTo>
                  <a:lnTo>
                    <a:pt x="2431" y="356"/>
                  </a:lnTo>
                  <a:lnTo>
                    <a:pt x="2432" y="350"/>
                  </a:lnTo>
                  <a:lnTo>
                    <a:pt x="2434" y="329"/>
                  </a:lnTo>
                  <a:lnTo>
                    <a:pt x="2436" y="314"/>
                  </a:lnTo>
                  <a:lnTo>
                    <a:pt x="2438" y="307"/>
                  </a:lnTo>
                  <a:lnTo>
                    <a:pt x="2440" y="301"/>
                  </a:lnTo>
                  <a:lnTo>
                    <a:pt x="2442" y="268"/>
                  </a:lnTo>
                  <a:lnTo>
                    <a:pt x="2443" y="254"/>
                  </a:lnTo>
                  <a:lnTo>
                    <a:pt x="2445" y="222"/>
                  </a:lnTo>
                  <a:lnTo>
                    <a:pt x="2447" y="193"/>
                  </a:lnTo>
                  <a:lnTo>
                    <a:pt x="2449" y="138"/>
                  </a:lnTo>
                  <a:lnTo>
                    <a:pt x="2450" y="155"/>
                  </a:lnTo>
                  <a:lnTo>
                    <a:pt x="2452" y="115"/>
                  </a:lnTo>
                  <a:lnTo>
                    <a:pt x="2454" y="110"/>
                  </a:lnTo>
                  <a:lnTo>
                    <a:pt x="2456" y="103"/>
                  </a:lnTo>
                  <a:lnTo>
                    <a:pt x="2458" y="114"/>
                  </a:lnTo>
                  <a:lnTo>
                    <a:pt x="2460" y="122"/>
                  </a:lnTo>
                  <a:lnTo>
                    <a:pt x="2461" y="121"/>
                  </a:lnTo>
                  <a:lnTo>
                    <a:pt x="2463" y="113"/>
                  </a:lnTo>
                  <a:lnTo>
                    <a:pt x="2465" y="109"/>
                  </a:lnTo>
                  <a:lnTo>
                    <a:pt x="2467" y="106"/>
                  </a:lnTo>
                  <a:lnTo>
                    <a:pt x="2469" y="74"/>
                  </a:lnTo>
                  <a:lnTo>
                    <a:pt x="2470" y="81"/>
                  </a:lnTo>
                  <a:lnTo>
                    <a:pt x="2472" y="92"/>
                  </a:lnTo>
                  <a:lnTo>
                    <a:pt x="2474" y="117"/>
                  </a:lnTo>
                  <a:lnTo>
                    <a:pt x="2476" y="115"/>
                  </a:lnTo>
                  <a:lnTo>
                    <a:pt x="2478" y="115"/>
                  </a:lnTo>
                  <a:lnTo>
                    <a:pt x="2479" y="102"/>
                  </a:lnTo>
                  <a:lnTo>
                    <a:pt x="2481" y="107"/>
                  </a:lnTo>
                  <a:lnTo>
                    <a:pt x="2483" y="105"/>
                  </a:lnTo>
                  <a:lnTo>
                    <a:pt x="2485" y="115"/>
                  </a:lnTo>
                  <a:lnTo>
                    <a:pt x="2487" y="117"/>
                  </a:lnTo>
                  <a:lnTo>
                    <a:pt x="2488" y="99"/>
                  </a:lnTo>
                  <a:lnTo>
                    <a:pt x="2490" y="95"/>
                  </a:lnTo>
                  <a:lnTo>
                    <a:pt x="2492" y="110"/>
                  </a:lnTo>
                  <a:lnTo>
                    <a:pt x="2494" y="108"/>
                  </a:lnTo>
                  <a:lnTo>
                    <a:pt x="2495" y="107"/>
                  </a:lnTo>
                  <a:lnTo>
                    <a:pt x="2498" y="108"/>
                  </a:lnTo>
                  <a:lnTo>
                    <a:pt x="2499" y="126"/>
                  </a:lnTo>
                  <a:lnTo>
                    <a:pt x="2501" y="152"/>
                  </a:lnTo>
                  <a:lnTo>
                    <a:pt x="2503" y="171"/>
                  </a:lnTo>
                  <a:lnTo>
                    <a:pt x="2505" y="177"/>
                  </a:lnTo>
                  <a:lnTo>
                    <a:pt x="2506" y="189"/>
                  </a:lnTo>
                  <a:lnTo>
                    <a:pt x="2508" y="219"/>
                  </a:lnTo>
                  <a:lnTo>
                    <a:pt x="2510" y="252"/>
                  </a:lnTo>
                  <a:lnTo>
                    <a:pt x="2512" y="284"/>
                  </a:lnTo>
                  <a:lnTo>
                    <a:pt x="2514" y="293"/>
                  </a:lnTo>
                  <a:lnTo>
                    <a:pt x="2516" y="297"/>
                  </a:lnTo>
                  <a:lnTo>
                    <a:pt x="2517" y="323"/>
                  </a:lnTo>
                  <a:lnTo>
                    <a:pt x="2519" y="324"/>
                  </a:lnTo>
                  <a:lnTo>
                    <a:pt x="2521" y="338"/>
                  </a:lnTo>
                  <a:lnTo>
                    <a:pt x="2523" y="345"/>
                  </a:lnTo>
                  <a:lnTo>
                    <a:pt x="2524" y="342"/>
                  </a:lnTo>
                  <a:lnTo>
                    <a:pt x="2526" y="342"/>
                  </a:lnTo>
                  <a:lnTo>
                    <a:pt x="2528" y="346"/>
                  </a:lnTo>
                  <a:lnTo>
                    <a:pt x="2530" y="350"/>
                  </a:lnTo>
                  <a:lnTo>
                    <a:pt x="2532" y="352"/>
                  </a:lnTo>
                  <a:lnTo>
                    <a:pt x="2533" y="366"/>
                  </a:lnTo>
                  <a:lnTo>
                    <a:pt x="2535" y="365"/>
                  </a:lnTo>
                  <a:lnTo>
                    <a:pt x="2537" y="367"/>
                  </a:lnTo>
                  <a:lnTo>
                    <a:pt x="2539" y="368"/>
                  </a:lnTo>
                  <a:lnTo>
                    <a:pt x="2541" y="367"/>
                  </a:lnTo>
                  <a:lnTo>
                    <a:pt x="2543" y="362"/>
                  </a:lnTo>
                  <a:lnTo>
                    <a:pt x="2544" y="364"/>
                  </a:lnTo>
                  <a:lnTo>
                    <a:pt x="2546" y="363"/>
                  </a:lnTo>
                  <a:lnTo>
                    <a:pt x="2548" y="364"/>
                  </a:lnTo>
                  <a:lnTo>
                    <a:pt x="2550" y="365"/>
                  </a:lnTo>
                  <a:lnTo>
                    <a:pt x="2551" y="364"/>
                  </a:lnTo>
                  <a:lnTo>
                    <a:pt x="2553" y="360"/>
                  </a:lnTo>
                  <a:lnTo>
                    <a:pt x="2555" y="359"/>
                  </a:lnTo>
                  <a:lnTo>
                    <a:pt x="2557" y="355"/>
                  </a:lnTo>
                  <a:lnTo>
                    <a:pt x="2559" y="349"/>
                  </a:lnTo>
                  <a:lnTo>
                    <a:pt x="2561" y="350"/>
                  </a:lnTo>
                  <a:lnTo>
                    <a:pt x="2562" y="351"/>
                  </a:lnTo>
                  <a:lnTo>
                    <a:pt x="2564" y="351"/>
                  </a:lnTo>
                  <a:lnTo>
                    <a:pt x="2566" y="357"/>
                  </a:lnTo>
                  <a:lnTo>
                    <a:pt x="2568" y="350"/>
                  </a:lnTo>
                  <a:lnTo>
                    <a:pt x="2569" y="354"/>
                  </a:lnTo>
                  <a:lnTo>
                    <a:pt x="2572" y="352"/>
                  </a:lnTo>
                  <a:lnTo>
                    <a:pt x="2573" y="356"/>
                  </a:lnTo>
                  <a:lnTo>
                    <a:pt x="2575" y="356"/>
                  </a:lnTo>
                  <a:lnTo>
                    <a:pt x="2577" y="359"/>
                  </a:lnTo>
                  <a:lnTo>
                    <a:pt x="2579" y="359"/>
                  </a:lnTo>
                  <a:lnTo>
                    <a:pt x="2580" y="366"/>
                  </a:lnTo>
                  <a:lnTo>
                    <a:pt x="2582" y="366"/>
                  </a:lnTo>
                  <a:lnTo>
                    <a:pt x="2584" y="370"/>
                  </a:lnTo>
                  <a:lnTo>
                    <a:pt x="2586" y="373"/>
                  </a:lnTo>
                  <a:lnTo>
                    <a:pt x="2588" y="374"/>
                  </a:lnTo>
                  <a:lnTo>
                    <a:pt x="2589" y="379"/>
                  </a:lnTo>
                  <a:lnTo>
                    <a:pt x="2591" y="381"/>
                  </a:lnTo>
                  <a:lnTo>
                    <a:pt x="2593" y="377"/>
                  </a:lnTo>
                  <a:lnTo>
                    <a:pt x="2595" y="380"/>
                  </a:lnTo>
                  <a:lnTo>
                    <a:pt x="2597" y="381"/>
                  </a:lnTo>
                  <a:lnTo>
                    <a:pt x="2598" y="384"/>
                  </a:lnTo>
                  <a:lnTo>
                    <a:pt x="2600" y="381"/>
                  </a:lnTo>
                  <a:lnTo>
                    <a:pt x="2602" y="369"/>
                  </a:lnTo>
                  <a:lnTo>
                    <a:pt x="2604" y="361"/>
                  </a:lnTo>
                  <a:lnTo>
                    <a:pt x="2606" y="352"/>
                  </a:lnTo>
                  <a:lnTo>
                    <a:pt x="2607" y="338"/>
                  </a:lnTo>
                  <a:lnTo>
                    <a:pt x="2609" y="325"/>
                  </a:lnTo>
                  <a:lnTo>
                    <a:pt x="2611" y="307"/>
                  </a:lnTo>
                  <a:lnTo>
                    <a:pt x="2613" y="292"/>
                  </a:lnTo>
                  <a:lnTo>
                    <a:pt x="2615" y="274"/>
                  </a:lnTo>
                  <a:lnTo>
                    <a:pt x="2617" y="259"/>
                  </a:lnTo>
                  <a:lnTo>
                    <a:pt x="2618" y="238"/>
                  </a:lnTo>
                  <a:lnTo>
                    <a:pt x="2620" y="189"/>
                  </a:lnTo>
                  <a:lnTo>
                    <a:pt x="2622" y="143"/>
                  </a:lnTo>
                  <a:lnTo>
                    <a:pt x="2624" y="139"/>
                  </a:lnTo>
                  <a:lnTo>
                    <a:pt x="2625" y="131"/>
                  </a:lnTo>
                  <a:lnTo>
                    <a:pt x="2627" y="103"/>
                  </a:lnTo>
                  <a:lnTo>
                    <a:pt x="2629" y="80"/>
                  </a:lnTo>
                  <a:lnTo>
                    <a:pt x="2631" y="91"/>
                  </a:lnTo>
                  <a:lnTo>
                    <a:pt x="2633" y="102"/>
                  </a:lnTo>
                  <a:lnTo>
                    <a:pt x="2635" y="93"/>
                  </a:lnTo>
                  <a:lnTo>
                    <a:pt x="2636" y="93"/>
                  </a:lnTo>
                  <a:lnTo>
                    <a:pt x="2638" y="86"/>
                  </a:lnTo>
                  <a:lnTo>
                    <a:pt x="2640" y="101"/>
                  </a:lnTo>
                  <a:lnTo>
                    <a:pt x="2642" y="92"/>
                  </a:lnTo>
                  <a:lnTo>
                    <a:pt x="2644" y="86"/>
                  </a:lnTo>
                  <a:lnTo>
                    <a:pt x="2645" y="113"/>
                  </a:lnTo>
                  <a:lnTo>
                    <a:pt x="2647" y="125"/>
                  </a:lnTo>
                  <a:lnTo>
                    <a:pt x="2649" y="140"/>
                  </a:lnTo>
                  <a:lnTo>
                    <a:pt x="2651" y="147"/>
                  </a:lnTo>
                  <a:lnTo>
                    <a:pt x="2653" y="130"/>
                  </a:lnTo>
                  <a:lnTo>
                    <a:pt x="2654" y="128"/>
                  </a:lnTo>
                  <a:lnTo>
                    <a:pt x="2656" y="131"/>
                  </a:lnTo>
                  <a:lnTo>
                    <a:pt x="2658" y="122"/>
                  </a:lnTo>
                  <a:lnTo>
                    <a:pt x="2660" y="120"/>
                  </a:lnTo>
                  <a:lnTo>
                    <a:pt x="2662" y="115"/>
                  </a:lnTo>
                  <a:lnTo>
                    <a:pt x="2663" y="141"/>
                  </a:lnTo>
                  <a:lnTo>
                    <a:pt x="2665" y="137"/>
                  </a:lnTo>
                  <a:lnTo>
                    <a:pt x="2667" y="134"/>
                  </a:lnTo>
                  <a:lnTo>
                    <a:pt x="2669" y="125"/>
                  </a:lnTo>
                  <a:lnTo>
                    <a:pt x="2670" y="146"/>
                  </a:lnTo>
                  <a:lnTo>
                    <a:pt x="2673" y="162"/>
                  </a:lnTo>
                  <a:lnTo>
                    <a:pt x="2674" y="190"/>
                  </a:lnTo>
                  <a:lnTo>
                    <a:pt x="2676" y="199"/>
                  </a:lnTo>
                  <a:lnTo>
                    <a:pt x="2678" y="197"/>
                  </a:lnTo>
                  <a:lnTo>
                    <a:pt x="2680" y="207"/>
                  </a:lnTo>
                  <a:lnTo>
                    <a:pt x="2681" y="233"/>
                  </a:lnTo>
                  <a:lnTo>
                    <a:pt x="2683" y="272"/>
                  </a:lnTo>
                  <a:lnTo>
                    <a:pt x="2685" y="306"/>
                  </a:lnTo>
                  <a:lnTo>
                    <a:pt x="2687" y="314"/>
                  </a:lnTo>
                  <a:lnTo>
                    <a:pt x="2689" y="324"/>
                  </a:lnTo>
                  <a:lnTo>
                    <a:pt x="2691" y="336"/>
                  </a:lnTo>
                  <a:lnTo>
                    <a:pt x="2692" y="346"/>
                  </a:lnTo>
                  <a:lnTo>
                    <a:pt x="2694" y="361"/>
                  </a:lnTo>
                  <a:lnTo>
                    <a:pt x="2696" y="361"/>
                  </a:lnTo>
                  <a:lnTo>
                    <a:pt x="2698" y="369"/>
                  </a:lnTo>
                  <a:lnTo>
                    <a:pt x="2699" y="365"/>
                  </a:lnTo>
                  <a:lnTo>
                    <a:pt x="2701" y="367"/>
                  </a:lnTo>
                  <a:lnTo>
                    <a:pt x="2703" y="360"/>
                  </a:lnTo>
                  <a:lnTo>
                    <a:pt x="2705" y="366"/>
                  </a:lnTo>
                  <a:lnTo>
                    <a:pt x="2707" y="367"/>
                  </a:lnTo>
                  <a:lnTo>
                    <a:pt x="2709" y="369"/>
                  </a:lnTo>
                  <a:lnTo>
                    <a:pt x="2710" y="364"/>
                  </a:lnTo>
                  <a:lnTo>
                    <a:pt x="2712" y="365"/>
                  </a:lnTo>
                  <a:lnTo>
                    <a:pt x="2714" y="360"/>
                  </a:lnTo>
                  <a:lnTo>
                    <a:pt x="2716" y="365"/>
                  </a:lnTo>
                  <a:lnTo>
                    <a:pt x="2718" y="361"/>
                  </a:lnTo>
                  <a:lnTo>
                    <a:pt x="2719" y="357"/>
                  </a:lnTo>
                  <a:lnTo>
                    <a:pt x="2721" y="366"/>
                  </a:lnTo>
                  <a:lnTo>
                    <a:pt x="2723" y="372"/>
                  </a:lnTo>
                  <a:lnTo>
                    <a:pt x="2725" y="364"/>
                  </a:lnTo>
                  <a:lnTo>
                    <a:pt x="2726" y="365"/>
                  </a:lnTo>
                  <a:lnTo>
                    <a:pt x="2728" y="377"/>
                  </a:lnTo>
                  <a:lnTo>
                    <a:pt x="2730" y="394"/>
                  </a:lnTo>
                  <a:lnTo>
                    <a:pt x="2732" y="389"/>
                  </a:lnTo>
                  <a:lnTo>
                    <a:pt x="2734" y="386"/>
                  </a:lnTo>
                  <a:lnTo>
                    <a:pt x="2736" y="387"/>
                  </a:lnTo>
                  <a:lnTo>
                    <a:pt x="2737" y="374"/>
                  </a:lnTo>
                  <a:lnTo>
                    <a:pt x="2739" y="382"/>
                  </a:lnTo>
                  <a:lnTo>
                    <a:pt x="2741" y="394"/>
                  </a:lnTo>
                  <a:lnTo>
                    <a:pt x="2743" y="403"/>
                  </a:lnTo>
                  <a:lnTo>
                    <a:pt x="2744" y="390"/>
                  </a:lnTo>
                  <a:lnTo>
                    <a:pt x="2747" y="397"/>
                  </a:lnTo>
                  <a:lnTo>
                    <a:pt x="2748" y="399"/>
                  </a:lnTo>
                  <a:lnTo>
                    <a:pt x="2750" y="384"/>
                  </a:lnTo>
                  <a:lnTo>
                    <a:pt x="2752" y="378"/>
                  </a:lnTo>
                  <a:lnTo>
                    <a:pt x="2754" y="364"/>
                  </a:lnTo>
                  <a:lnTo>
                    <a:pt x="2755" y="384"/>
                  </a:lnTo>
                  <a:lnTo>
                    <a:pt x="2757" y="373"/>
                  </a:lnTo>
                  <a:lnTo>
                    <a:pt x="2759" y="390"/>
                  </a:lnTo>
                  <a:lnTo>
                    <a:pt x="2761" y="399"/>
                  </a:lnTo>
                  <a:lnTo>
                    <a:pt x="2763" y="400"/>
                  </a:lnTo>
                  <a:lnTo>
                    <a:pt x="2764" y="389"/>
                  </a:lnTo>
                  <a:lnTo>
                    <a:pt x="2766" y="396"/>
                  </a:lnTo>
                  <a:lnTo>
                    <a:pt x="2768" y="399"/>
                  </a:lnTo>
                  <a:lnTo>
                    <a:pt x="2770" y="401"/>
                  </a:lnTo>
                  <a:lnTo>
                    <a:pt x="2772" y="388"/>
                  </a:lnTo>
                  <a:lnTo>
                    <a:pt x="2773" y="381"/>
                  </a:lnTo>
                  <a:lnTo>
                    <a:pt x="2775" y="381"/>
                  </a:lnTo>
                  <a:lnTo>
                    <a:pt x="2777" y="375"/>
                  </a:lnTo>
                  <a:lnTo>
                    <a:pt x="2779" y="372"/>
                  </a:lnTo>
                  <a:lnTo>
                    <a:pt x="2781" y="386"/>
                  </a:lnTo>
                  <a:lnTo>
                    <a:pt x="2782" y="384"/>
                  </a:lnTo>
                  <a:lnTo>
                    <a:pt x="2784" y="388"/>
                  </a:lnTo>
                  <a:lnTo>
                    <a:pt x="2786" y="377"/>
                  </a:lnTo>
                  <a:lnTo>
                    <a:pt x="2788" y="383"/>
                  </a:lnTo>
                  <a:lnTo>
                    <a:pt x="2790" y="386"/>
                  </a:lnTo>
                  <a:lnTo>
                    <a:pt x="2792" y="380"/>
                  </a:lnTo>
                  <a:lnTo>
                    <a:pt x="2793" y="383"/>
                  </a:lnTo>
                  <a:lnTo>
                    <a:pt x="2795" y="382"/>
                  </a:lnTo>
                  <a:lnTo>
                    <a:pt x="2797" y="381"/>
                  </a:lnTo>
                  <a:lnTo>
                    <a:pt x="2799" y="379"/>
                  </a:lnTo>
                  <a:lnTo>
                    <a:pt x="2800" y="377"/>
                  </a:lnTo>
                  <a:lnTo>
                    <a:pt x="2802" y="381"/>
                  </a:lnTo>
                  <a:lnTo>
                    <a:pt x="2804" y="379"/>
                  </a:lnTo>
                  <a:lnTo>
                    <a:pt x="2806" y="379"/>
                  </a:lnTo>
                  <a:lnTo>
                    <a:pt x="2808" y="384"/>
                  </a:lnTo>
                  <a:lnTo>
                    <a:pt x="2810" y="378"/>
                  </a:lnTo>
                  <a:lnTo>
                    <a:pt x="2811" y="385"/>
                  </a:lnTo>
                  <a:lnTo>
                    <a:pt x="2813" y="380"/>
                  </a:lnTo>
                  <a:lnTo>
                    <a:pt x="2815" y="383"/>
                  </a:lnTo>
                  <a:lnTo>
                    <a:pt x="2817" y="379"/>
                  </a:lnTo>
                  <a:lnTo>
                    <a:pt x="2819" y="379"/>
                  </a:lnTo>
                  <a:lnTo>
                    <a:pt x="2820" y="379"/>
                  </a:lnTo>
                  <a:lnTo>
                    <a:pt x="2822" y="382"/>
                  </a:lnTo>
                  <a:lnTo>
                    <a:pt x="2824" y="383"/>
                  </a:lnTo>
                  <a:lnTo>
                    <a:pt x="2826" y="382"/>
                  </a:lnTo>
                  <a:lnTo>
                    <a:pt x="2828" y="383"/>
                  </a:lnTo>
                  <a:lnTo>
                    <a:pt x="2829" y="384"/>
                  </a:lnTo>
                  <a:lnTo>
                    <a:pt x="2831" y="385"/>
                  </a:lnTo>
                  <a:lnTo>
                    <a:pt x="2833" y="389"/>
                  </a:lnTo>
                  <a:lnTo>
                    <a:pt x="2835" y="388"/>
                  </a:lnTo>
                  <a:lnTo>
                    <a:pt x="2837" y="393"/>
                  </a:lnTo>
                  <a:lnTo>
                    <a:pt x="2838" y="395"/>
                  </a:lnTo>
                  <a:lnTo>
                    <a:pt x="2840" y="388"/>
                  </a:lnTo>
                  <a:lnTo>
                    <a:pt x="2842" y="390"/>
                  </a:lnTo>
                  <a:lnTo>
                    <a:pt x="2844" y="390"/>
                  </a:lnTo>
                  <a:lnTo>
                    <a:pt x="2845" y="389"/>
                  </a:lnTo>
                  <a:lnTo>
                    <a:pt x="2848" y="385"/>
                  </a:lnTo>
                  <a:lnTo>
                    <a:pt x="2849" y="390"/>
                  </a:lnTo>
                  <a:lnTo>
                    <a:pt x="2851" y="385"/>
                  </a:lnTo>
                  <a:lnTo>
                    <a:pt x="2853" y="387"/>
                  </a:lnTo>
                  <a:lnTo>
                    <a:pt x="2855" y="384"/>
                  </a:lnTo>
                  <a:lnTo>
                    <a:pt x="2856" y="388"/>
                  </a:lnTo>
                  <a:lnTo>
                    <a:pt x="2858" y="384"/>
                  </a:lnTo>
                  <a:lnTo>
                    <a:pt x="2860" y="389"/>
                  </a:lnTo>
                  <a:lnTo>
                    <a:pt x="2862" y="391"/>
                  </a:lnTo>
                  <a:lnTo>
                    <a:pt x="2864" y="395"/>
                  </a:lnTo>
                  <a:lnTo>
                    <a:pt x="2866" y="390"/>
                  </a:lnTo>
                  <a:lnTo>
                    <a:pt x="2867" y="390"/>
                  </a:lnTo>
                  <a:lnTo>
                    <a:pt x="2869" y="387"/>
                  </a:lnTo>
                  <a:lnTo>
                    <a:pt x="2871" y="387"/>
                  </a:lnTo>
                  <a:lnTo>
                    <a:pt x="2873" y="398"/>
                  </a:lnTo>
                  <a:lnTo>
                    <a:pt x="2874" y="391"/>
                  </a:lnTo>
                  <a:lnTo>
                    <a:pt x="2876" y="387"/>
                  </a:lnTo>
                  <a:lnTo>
                    <a:pt x="2878" y="386"/>
                  </a:lnTo>
                  <a:lnTo>
                    <a:pt x="2880" y="385"/>
                  </a:lnTo>
                  <a:lnTo>
                    <a:pt x="2882" y="385"/>
                  </a:lnTo>
                  <a:lnTo>
                    <a:pt x="2884" y="384"/>
                  </a:lnTo>
                  <a:lnTo>
                    <a:pt x="2885" y="389"/>
                  </a:lnTo>
                  <a:lnTo>
                    <a:pt x="2887" y="394"/>
                  </a:lnTo>
                  <a:lnTo>
                    <a:pt x="2889" y="401"/>
                  </a:lnTo>
                  <a:lnTo>
                    <a:pt x="2891" y="392"/>
                  </a:lnTo>
                  <a:lnTo>
                    <a:pt x="2893" y="388"/>
                  </a:lnTo>
                  <a:lnTo>
                    <a:pt x="2894" y="386"/>
                  </a:lnTo>
                  <a:lnTo>
                    <a:pt x="2896" y="391"/>
                  </a:lnTo>
                  <a:lnTo>
                    <a:pt x="2898" y="382"/>
                  </a:lnTo>
                  <a:lnTo>
                    <a:pt x="2900" y="378"/>
                  </a:lnTo>
                  <a:lnTo>
                    <a:pt x="2901" y="381"/>
                  </a:lnTo>
                  <a:lnTo>
                    <a:pt x="2903" y="381"/>
                  </a:lnTo>
                  <a:lnTo>
                    <a:pt x="2905" y="386"/>
                  </a:lnTo>
                  <a:lnTo>
                    <a:pt x="2907" y="383"/>
                  </a:lnTo>
                  <a:lnTo>
                    <a:pt x="2909" y="390"/>
                  </a:lnTo>
                  <a:lnTo>
                    <a:pt x="2911" y="388"/>
                  </a:lnTo>
                  <a:lnTo>
                    <a:pt x="2912" y="394"/>
                  </a:lnTo>
                  <a:lnTo>
                    <a:pt x="2914" y="394"/>
                  </a:lnTo>
                  <a:lnTo>
                    <a:pt x="2916" y="387"/>
                  </a:lnTo>
                  <a:lnTo>
                    <a:pt x="2918" y="389"/>
                  </a:lnTo>
                  <a:lnTo>
                    <a:pt x="2920" y="390"/>
                  </a:lnTo>
                  <a:lnTo>
                    <a:pt x="2922" y="396"/>
                  </a:lnTo>
                  <a:lnTo>
                    <a:pt x="2923" y="398"/>
                  </a:lnTo>
                  <a:lnTo>
                    <a:pt x="2925" y="400"/>
                  </a:lnTo>
                  <a:lnTo>
                    <a:pt x="2927" y="396"/>
                  </a:lnTo>
                  <a:lnTo>
                    <a:pt x="2929" y="399"/>
                  </a:lnTo>
                  <a:lnTo>
                    <a:pt x="2930" y="398"/>
                  </a:lnTo>
                  <a:lnTo>
                    <a:pt x="2932" y="398"/>
                  </a:lnTo>
                  <a:lnTo>
                    <a:pt x="2934" y="405"/>
                  </a:lnTo>
                  <a:lnTo>
                    <a:pt x="2936" y="400"/>
                  </a:lnTo>
                  <a:lnTo>
                    <a:pt x="2938" y="396"/>
                  </a:lnTo>
                  <a:lnTo>
                    <a:pt x="2940" y="404"/>
                  </a:lnTo>
                  <a:lnTo>
                    <a:pt x="2941" y="399"/>
                  </a:lnTo>
                  <a:lnTo>
                    <a:pt x="2943" y="401"/>
                  </a:lnTo>
                  <a:lnTo>
                    <a:pt x="2945" y="393"/>
                  </a:lnTo>
                  <a:lnTo>
                    <a:pt x="2947" y="396"/>
                  </a:lnTo>
                  <a:lnTo>
                    <a:pt x="2949" y="396"/>
                  </a:lnTo>
                  <a:lnTo>
                    <a:pt x="2950" y="394"/>
                  </a:lnTo>
                  <a:lnTo>
                    <a:pt x="2952" y="396"/>
                  </a:lnTo>
                  <a:lnTo>
                    <a:pt x="2954" y="398"/>
                  </a:lnTo>
                  <a:lnTo>
                    <a:pt x="2956" y="390"/>
                  </a:lnTo>
                  <a:lnTo>
                    <a:pt x="2957" y="395"/>
                  </a:lnTo>
                  <a:lnTo>
                    <a:pt x="2959" y="394"/>
                  </a:lnTo>
                  <a:lnTo>
                    <a:pt x="2961" y="384"/>
                  </a:lnTo>
                  <a:lnTo>
                    <a:pt x="2963" y="390"/>
                  </a:lnTo>
                  <a:lnTo>
                    <a:pt x="2965" y="380"/>
                  </a:lnTo>
                  <a:lnTo>
                    <a:pt x="2967" y="380"/>
                  </a:lnTo>
                  <a:lnTo>
                    <a:pt x="2968" y="382"/>
                  </a:lnTo>
                  <a:lnTo>
                    <a:pt x="2970" y="375"/>
                  </a:lnTo>
                  <a:lnTo>
                    <a:pt x="2972" y="379"/>
                  </a:lnTo>
                  <a:lnTo>
                    <a:pt x="2974" y="378"/>
                  </a:lnTo>
                  <a:lnTo>
                    <a:pt x="2975" y="380"/>
                  </a:lnTo>
                  <a:lnTo>
                    <a:pt x="2978" y="380"/>
                  </a:lnTo>
                  <a:lnTo>
                    <a:pt x="2979" y="380"/>
                  </a:lnTo>
                  <a:lnTo>
                    <a:pt x="2981" y="381"/>
                  </a:lnTo>
                  <a:lnTo>
                    <a:pt x="2983" y="377"/>
                  </a:lnTo>
                  <a:lnTo>
                    <a:pt x="2985" y="375"/>
                  </a:lnTo>
                  <a:lnTo>
                    <a:pt x="2986" y="374"/>
                  </a:lnTo>
                  <a:lnTo>
                    <a:pt x="2988" y="373"/>
                  </a:lnTo>
                  <a:lnTo>
                    <a:pt x="2990" y="386"/>
                  </a:lnTo>
                  <a:lnTo>
                    <a:pt x="2992" y="375"/>
                  </a:lnTo>
                  <a:lnTo>
                    <a:pt x="2994" y="388"/>
                  </a:lnTo>
                  <a:lnTo>
                    <a:pt x="2995" y="396"/>
                  </a:lnTo>
                  <a:lnTo>
                    <a:pt x="2997" y="390"/>
                  </a:lnTo>
                  <a:lnTo>
                    <a:pt x="2999" y="410"/>
                  </a:lnTo>
                  <a:lnTo>
                    <a:pt x="3001" y="401"/>
                  </a:lnTo>
                  <a:lnTo>
                    <a:pt x="3003" y="399"/>
                  </a:lnTo>
                  <a:lnTo>
                    <a:pt x="3004" y="404"/>
                  </a:lnTo>
                  <a:lnTo>
                    <a:pt x="3006" y="412"/>
                  </a:lnTo>
                  <a:lnTo>
                    <a:pt x="3008" y="412"/>
                  </a:lnTo>
                  <a:lnTo>
                    <a:pt x="3010" y="395"/>
                  </a:lnTo>
                  <a:lnTo>
                    <a:pt x="3012" y="396"/>
                  </a:lnTo>
                  <a:lnTo>
                    <a:pt x="3013" y="400"/>
                  </a:lnTo>
                  <a:lnTo>
                    <a:pt x="3015" y="399"/>
                  </a:lnTo>
                  <a:lnTo>
                    <a:pt x="3017" y="404"/>
                  </a:lnTo>
                  <a:lnTo>
                    <a:pt x="3019" y="399"/>
                  </a:lnTo>
                  <a:lnTo>
                    <a:pt x="3021" y="412"/>
                  </a:lnTo>
                  <a:lnTo>
                    <a:pt x="3023" y="409"/>
                  </a:lnTo>
                  <a:lnTo>
                    <a:pt x="3024" y="414"/>
                  </a:lnTo>
                  <a:lnTo>
                    <a:pt x="3026" y="421"/>
                  </a:lnTo>
                  <a:lnTo>
                    <a:pt x="3028" y="413"/>
                  </a:lnTo>
                  <a:lnTo>
                    <a:pt x="3030" y="399"/>
                  </a:lnTo>
                  <a:lnTo>
                    <a:pt x="3031" y="383"/>
                  </a:lnTo>
                  <a:lnTo>
                    <a:pt x="3033" y="397"/>
                  </a:lnTo>
                  <a:lnTo>
                    <a:pt x="3035" y="392"/>
                  </a:lnTo>
                  <a:lnTo>
                    <a:pt x="3037" y="387"/>
                  </a:lnTo>
                  <a:lnTo>
                    <a:pt x="3039" y="388"/>
                  </a:lnTo>
                  <a:lnTo>
                    <a:pt x="3041" y="384"/>
                  </a:lnTo>
                  <a:lnTo>
                    <a:pt x="3042" y="388"/>
                  </a:lnTo>
                  <a:lnTo>
                    <a:pt x="3044" y="382"/>
                  </a:lnTo>
                  <a:lnTo>
                    <a:pt x="3046" y="379"/>
                  </a:lnTo>
                  <a:lnTo>
                    <a:pt x="3048" y="390"/>
                  </a:lnTo>
                  <a:lnTo>
                    <a:pt x="3049" y="386"/>
                  </a:lnTo>
                  <a:lnTo>
                    <a:pt x="3051" y="389"/>
                  </a:lnTo>
                  <a:lnTo>
                    <a:pt x="3053" y="374"/>
                  </a:lnTo>
                  <a:lnTo>
                    <a:pt x="3055" y="379"/>
                  </a:lnTo>
                  <a:lnTo>
                    <a:pt x="3057" y="384"/>
                  </a:lnTo>
                  <a:lnTo>
                    <a:pt x="3059" y="397"/>
                  </a:lnTo>
                  <a:lnTo>
                    <a:pt x="3060" y="387"/>
                  </a:lnTo>
                  <a:lnTo>
                    <a:pt x="3062" y="395"/>
                  </a:lnTo>
                  <a:lnTo>
                    <a:pt x="3064" y="404"/>
                  </a:lnTo>
                  <a:lnTo>
                    <a:pt x="3066" y="393"/>
                  </a:lnTo>
                  <a:lnTo>
                    <a:pt x="3068" y="385"/>
                  </a:lnTo>
                  <a:lnTo>
                    <a:pt x="3069" y="386"/>
                  </a:lnTo>
                  <a:lnTo>
                    <a:pt x="3071" y="382"/>
                  </a:lnTo>
                  <a:lnTo>
                    <a:pt x="3073" y="384"/>
                  </a:lnTo>
                  <a:lnTo>
                    <a:pt x="3075" y="390"/>
                  </a:lnTo>
                  <a:lnTo>
                    <a:pt x="3076" y="385"/>
                  </a:lnTo>
                  <a:lnTo>
                    <a:pt x="3078" y="391"/>
                  </a:lnTo>
                  <a:lnTo>
                    <a:pt x="3080" y="379"/>
                  </a:lnTo>
                  <a:lnTo>
                    <a:pt x="3082" y="384"/>
                  </a:lnTo>
                  <a:lnTo>
                    <a:pt x="3084" y="389"/>
                  </a:lnTo>
                  <a:lnTo>
                    <a:pt x="3086" y="395"/>
                  </a:lnTo>
                  <a:lnTo>
                    <a:pt x="3087" y="394"/>
                  </a:lnTo>
                  <a:lnTo>
                    <a:pt x="3089" y="387"/>
                  </a:lnTo>
                  <a:lnTo>
                    <a:pt x="3091" y="382"/>
                  </a:lnTo>
                  <a:lnTo>
                    <a:pt x="3093" y="383"/>
                  </a:lnTo>
                  <a:lnTo>
                    <a:pt x="3095" y="381"/>
                  </a:lnTo>
                  <a:lnTo>
                    <a:pt x="3097" y="383"/>
                  </a:lnTo>
                  <a:lnTo>
                    <a:pt x="3098" y="386"/>
                  </a:lnTo>
                  <a:lnTo>
                    <a:pt x="3100" y="390"/>
                  </a:lnTo>
                  <a:lnTo>
                    <a:pt x="3102" y="386"/>
                  </a:lnTo>
                  <a:lnTo>
                    <a:pt x="3104" y="384"/>
                  </a:lnTo>
                  <a:lnTo>
                    <a:pt x="3105" y="387"/>
                  </a:lnTo>
                  <a:lnTo>
                    <a:pt x="3107" y="387"/>
                  </a:lnTo>
                  <a:lnTo>
                    <a:pt x="3109" y="376"/>
                  </a:lnTo>
                  <a:lnTo>
                    <a:pt x="3111" y="381"/>
                  </a:lnTo>
                  <a:lnTo>
                    <a:pt x="3113" y="380"/>
                  </a:lnTo>
                  <a:lnTo>
                    <a:pt x="3115" y="374"/>
                  </a:lnTo>
                  <a:lnTo>
                    <a:pt x="3116" y="374"/>
                  </a:lnTo>
                  <a:lnTo>
                    <a:pt x="3118" y="374"/>
                  </a:lnTo>
                  <a:lnTo>
                    <a:pt x="3120" y="371"/>
                  </a:lnTo>
                  <a:lnTo>
                    <a:pt x="3122" y="370"/>
                  </a:lnTo>
                  <a:lnTo>
                    <a:pt x="3124" y="369"/>
                  </a:lnTo>
                  <a:lnTo>
                    <a:pt x="3125" y="365"/>
                  </a:lnTo>
                  <a:lnTo>
                    <a:pt x="3127" y="350"/>
                  </a:lnTo>
                  <a:lnTo>
                    <a:pt x="3129" y="342"/>
                  </a:lnTo>
                  <a:lnTo>
                    <a:pt x="3131" y="323"/>
                  </a:lnTo>
                  <a:lnTo>
                    <a:pt x="3132" y="324"/>
                  </a:lnTo>
                  <a:lnTo>
                    <a:pt x="3134" y="301"/>
                  </a:lnTo>
                  <a:lnTo>
                    <a:pt x="3136" y="289"/>
                  </a:lnTo>
                  <a:lnTo>
                    <a:pt x="3138" y="270"/>
                  </a:lnTo>
                  <a:lnTo>
                    <a:pt x="3140" y="237"/>
                  </a:lnTo>
                  <a:lnTo>
                    <a:pt x="3142" y="173"/>
                  </a:lnTo>
                  <a:lnTo>
                    <a:pt x="3143" y="162"/>
                  </a:lnTo>
                  <a:lnTo>
                    <a:pt x="3145" y="157"/>
                  </a:lnTo>
                  <a:lnTo>
                    <a:pt x="3147" y="140"/>
                  </a:lnTo>
                  <a:lnTo>
                    <a:pt x="3149" y="96"/>
                  </a:lnTo>
                  <a:lnTo>
                    <a:pt x="3150" y="103"/>
                  </a:lnTo>
                  <a:lnTo>
                    <a:pt x="3153" y="113"/>
                  </a:lnTo>
                  <a:lnTo>
                    <a:pt x="3154" y="98"/>
                  </a:lnTo>
                  <a:lnTo>
                    <a:pt x="3156" y="87"/>
                  </a:lnTo>
                  <a:lnTo>
                    <a:pt x="3158" y="112"/>
                  </a:lnTo>
                  <a:lnTo>
                    <a:pt x="3160" y="123"/>
                  </a:lnTo>
                  <a:lnTo>
                    <a:pt x="3161" y="125"/>
                  </a:lnTo>
                  <a:lnTo>
                    <a:pt x="3163" y="129"/>
                  </a:lnTo>
                  <a:lnTo>
                    <a:pt x="3165" y="135"/>
                  </a:lnTo>
                  <a:lnTo>
                    <a:pt x="3167" y="149"/>
                  </a:lnTo>
                  <a:lnTo>
                    <a:pt x="3169" y="143"/>
                  </a:lnTo>
                  <a:lnTo>
                    <a:pt x="3171" y="141"/>
                  </a:lnTo>
                  <a:lnTo>
                    <a:pt x="3172" y="155"/>
                  </a:lnTo>
                  <a:lnTo>
                    <a:pt x="3174" y="152"/>
                  </a:lnTo>
                  <a:lnTo>
                    <a:pt x="3176" y="152"/>
                  </a:lnTo>
                  <a:lnTo>
                    <a:pt x="3178" y="154"/>
                  </a:lnTo>
                  <a:lnTo>
                    <a:pt x="3179" y="150"/>
                  </a:lnTo>
                  <a:lnTo>
                    <a:pt x="3181" y="150"/>
                  </a:lnTo>
                  <a:lnTo>
                    <a:pt x="3183" y="161"/>
                  </a:lnTo>
                  <a:lnTo>
                    <a:pt x="3185" y="153"/>
                  </a:lnTo>
                  <a:lnTo>
                    <a:pt x="3187" y="155"/>
                  </a:lnTo>
                  <a:lnTo>
                    <a:pt x="3188" y="171"/>
                  </a:lnTo>
                  <a:lnTo>
                    <a:pt x="3190" y="179"/>
                  </a:lnTo>
                  <a:lnTo>
                    <a:pt x="3192" y="176"/>
                  </a:lnTo>
                  <a:lnTo>
                    <a:pt x="3194" y="180"/>
                  </a:lnTo>
                  <a:lnTo>
                    <a:pt x="3196" y="189"/>
                  </a:lnTo>
                  <a:lnTo>
                    <a:pt x="3198" y="187"/>
                  </a:lnTo>
                  <a:lnTo>
                    <a:pt x="3199" y="203"/>
                  </a:lnTo>
                  <a:lnTo>
                    <a:pt x="3201" y="226"/>
                  </a:lnTo>
                  <a:lnTo>
                    <a:pt x="3203" y="261"/>
                  </a:lnTo>
                  <a:lnTo>
                    <a:pt x="3205" y="277"/>
                  </a:lnTo>
                  <a:lnTo>
                    <a:pt x="3206" y="292"/>
                  </a:lnTo>
                  <a:lnTo>
                    <a:pt x="3208" y="303"/>
                  </a:lnTo>
                  <a:lnTo>
                    <a:pt x="3210" y="308"/>
                  </a:lnTo>
                  <a:lnTo>
                    <a:pt x="3212" y="324"/>
                  </a:lnTo>
                  <a:lnTo>
                    <a:pt x="3214" y="341"/>
                  </a:lnTo>
                  <a:lnTo>
                    <a:pt x="3216" y="343"/>
                  </a:lnTo>
                  <a:lnTo>
                    <a:pt x="3217" y="335"/>
                  </a:lnTo>
                  <a:lnTo>
                    <a:pt x="3219" y="343"/>
                  </a:lnTo>
                  <a:lnTo>
                    <a:pt x="3221" y="347"/>
                  </a:lnTo>
                  <a:lnTo>
                    <a:pt x="3223" y="353"/>
                  </a:lnTo>
                  <a:lnTo>
                    <a:pt x="3224" y="352"/>
                  </a:lnTo>
                  <a:lnTo>
                    <a:pt x="3226" y="351"/>
                  </a:lnTo>
                  <a:lnTo>
                    <a:pt x="3228" y="362"/>
                  </a:lnTo>
                  <a:lnTo>
                    <a:pt x="3230" y="349"/>
                  </a:lnTo>
                  <a:lnTo>
                    <a:pt x="3232" y="361"/>
                  </a:lnTo>
                  <a:lnTo>
                    <a:pt x="3234" y="368"/>
                  </a:lnTo>
                  <a:lnTo>
                    <a:pt x="3235" y="367"/>
                  </a:lnTo>
                  <a:lnTo>
                    <a:pt x="3237" y="370"/>
                  </a:lnTo>
                  <a:lnTo>
                    <a:pt x="3239" y="371"/>
                  </a:lnTo>
                  <a:lnTo>
                    <a:pt x="3241" y="368"/>
                  </a:lnTo>
                  <a:lnTo>
                    <a:pt x="3243" y="370"/>
                  </a:lnTo>
                  <a:lnTo>
                    <a:pt x="3244" y="369"/>
                  </a:lnTo>
                  <a:lnTo>
                    <a:pt x="3246" y="368"/>
                  </a:lnTo>
                  <a:lnTo>
                    <a:pt x="3248" y="370"/>
                  </a:lnTo>
                  <a:lnTo>
                    <a:pt x="3250" y="371"/>
                  </a:lnTo>
                  <a:lnTo>
                    <a:pt x="3252" y="369"/>
                  </a:lnTo>
                  <a:lnTo>
                    <a:pt x="3253" y="373"/>
                  </a:lnTo>
                  <a:lnTo>
                    <a:pt x="3255" y="371"/>
                  </a:lnTo>
                  <a:lnTo>
                    <a:pt x="3257" y="371"/>
                  </a:lnTo>
                  <a:lnTo>
                    <a:pt x="3259" y="371"/>
                  </a:lnTo>
                  <a:lnTo>
                    <a:pt x="3261" y="374"/>
                  </a:lnTo>
                  <a:lnTo>
                    <a:pt x="3262" y="373"/>
                  </a:lnTo>
                  <a:lnTo>
                    <a:pt x="3264" y="378"/>
                  </a:lnTo>
                  <a:lnTo>
                    <a:pt x="3266" y="371"/>
                  </a:lnTo>
                  <a:lnTo>
                    <a:pt x="3268" y="375"/>
                  </a:lnTo>
                  <a:lnTo>
                    <a:pt x="3270" y="376"/>
                  </a:lnTo>
                  <a:lnTo>
                    <a:pt x="3272" y="375"/>
                  </a:lnTo>
                  <a:lnTo>
                    <a:pt x="3273" y="372"/>
                  </a:lnTo>
                  <a:lnTo>
                    <a:pt x="3275" y="376"/>
                  </a:lnTo>
                  <a:lnTo>
                    <a:pt x="3277" y="374"/>
                  </a:lnTo>
                  <a:lnTo>
                    <a:pt x="3279" y="371"/>
                  </a:lnTo>
                  <a:lnTo>
                    <a:pt x="3280" y="374"/>
                  </a:lnTo>
                  <a:lnTo>
                    <a:pt x="3282" y="371"/>
                  </a:lnTo>
                  <a:lnTo>
                    <a:pt x="3284" y="370"/>
                  </a:lnTo>
                  <a:lnTo>
                    <a:pt x="3286" y="367"/>
                  </a:lnTo>
                  <a:lnTo>
                    <a:pt x="3288" y="368"/>
                  </a:lnTo>
                  <a:lnTo>
                    <a:pt x="3290" y="364"/>
                  </a:lnTo>
                  <a:lnTo>
                    <a:pt x="3291" y="367"/>
                  </a:lnTo>
                  <a:lnTo>
                    <a:pt x="3293" y="364"/>
                  </a:lnTo>
                  <a:lnTo>
                    <a:pt x="3295" y="363"/>
                  </a:lnTo>
                  <a:lnTo>
                    <a:pt x="3297" y="357"/>
                  </a:lnTo>
                  <a:lnTo>
                    <a:pt x="3299" y="349"/>
                  </a:lnTo>
                  <a:lnTo>
                    <a:pt x="3300" y="336"/>
                  </a:lnTo>
                  <a:lnTo>
                    <a:pt x="3302" y="308"/>
                  </a:lnTo>
                  <a:lnTo>
                    <a:pt x="3304" y="298"/>
                  </a:lnTo>
                  <a:lnTo>
                    <a:pt x="3306" y="297"/>
                  </a:lnTo>
                  <a:lnTo>
                    <a:pt x="3307" y="273"/>
                  </a:lnTo>
                  <a:lnTo>
                    <a:pt x="3309" y="257"/>
                  </a:lnTo>
                  <a:lnTo>
                    <a:pt x="3311" y="227"/>
                  </a:lnTo>
                  <a:lnTo>
                    <a:pt x="3313" y="194"/>
                  </a:lnTo>
                  <a:lnTo>
                    <a:pt x="3315" y="164"/>
                  </a:lnTo>
                  <a:lnTo>
                    <a:pt x="3317" y="113"/>
                  </a:lnTo>
                  <a:lnTo>
                    <a:pt x="3318" y="110"/>
                  </a:lnTo>
                  <a:lnTo>
                    <a:pt x="3320" y="105"/>
                  </a:lnTo>
                  <a:lnTo>
                    <a:pt x="3322" y="61"/>
                  </a:lnTo>
                  <a:lnTo>
                    <a:pt x="3324" y="65"/>
                  </a:lnTo>
                  <a:lnTo>
                    <a:pt x="3325" y="93"/>
                  </a:lnTo>
                  <a:lnTo>
                    <a:pt x="3328" y="86"/>
                  </a:lnTo>
                  <a:lnTo>
                    <a:pt x="3329" y="73"/>
                  </a:lnTo>
                  <a:lnTo>
                    <a:pt x="3331" y="76"/>
                  </a:lnTo>
                  <a:lnTo>
                    <a:pt x="3333" y="75"/>
                  </a:lnTo>
                  <a:lnTo>
                    <a:pt x="3335" y="69"/>
                  </a:lnTo>
                  <a:lnTo>
                    <a:pt x="3336" y="62"/>
                  </a:lnTo>
                  <a:lnTo>
                    <a:pt x="3338" y="87"/>
                  </a:lnTo>
                  <a:lnTo>
                    <a:pt x="3340" y="98"/>
                  </a:lnTo>
                  <a:lnTo>
                    <a:pt x="3342" y="100"/>
                  </a:lnTo>
                  <a:lnTo>
                    <a:pt x="3344" y="105"/>
                  </a:lnTo>
                  <a:lnTo>
                    <a:pt x="3346" y="99"/>
                  </a:lnTo>
                  <a:lnTo>
                    <a:pt x="3347" y="97"/>
                  </a:lnTo>
                  <a:lnTo>
                    <a:pt x="3349" y="94"/>
                  </a:lnTo>
                  <a:lnTo>
                    <a:pt x="3351" y="109"/>
                  </a:lnTo>
                  <a:lnTo>
                    <a:pt x="3353" y="93"/>
                  </a:lnTo>
                  <a:lnTo>
                    <a:pt x="3354" y="97"/>
                  </a:lnTo>
                  <a:lnTo>
                    <a:pt x="3356" y="93"/>
                  </a:lnTo>
                  <a:lnTo>
                    <a:pt x="3358" y="115"/>
                  </a:lnTo>
                  <a:lnTo>
                    <a:pt x="3360" y="93"/>
                  </a:lnTo>
                  <a:lnTo>
                    <a:pt x="3362" y="101"/>
                  </a:lnTo>
                  <a:lnTo>
                    <a:pt x="3363" y="99"/>
                  </a:lnTo>
                  <a:lnTo>
                    <a:pt x="3365" y="123"/>
                  </a:lnTo>
                  <a:lnTo>
                    <a:pt x="3367" y="135"/>
                  </a:lnTo>
                  <a:lnTo>
                    <a:pt x="3369" y="148"/>
                  </a:lnTo>
                  <a:lnTo>
                    <a:pt x="3371" y="151"/>
                  </a:lnTo>
                  <a:lnTo>
                    <a:pt x="3373" y="152"/>
                  </a:lnTo>
                  <a:lnTo>
                    <a:pt x="3374" y="184"/>
                  </a:lnTo>
                  <a:lnTo>
                    <a:pt x="3376" y="218"/>
                  </a:lnTo>
                  <a:lnTo>
                    <a:pt x="3378" y="242"/>
                  </a:lnTo>
                  <a:lnTo>
                    <a:pt x="3380" y="274"/>
                  </a:lnTo>
                  <a:lnTo>
                    <a:pt x="3381" y="289"/>
                  </a:lnTo>
                  <a:lnTo>
                    <a:pt x="3383" y="309"/>
                  </a:lnTo>
                  <a:lnTo>
                    <a:pt x="3385" y="318"/>
                  </a:lnTo>
                  <a:lnTo>
                    <a:pt x="3387" y="330"/>
                  </a:lnTo>
                  <a:lnTo>
                    <a:pt x="3389" y="336"/>
                  </a:lnTo>
                  <a:lnTo>
                    <a:pt x="3391" y="335"/>
                  </a:lnTo>
                  <a:lnTo>
                    <a:pt x="3392" y="337"/>
                  </a:lnTo>
                  <a:lnTo>
                    <a:pt x="3394" y="334"/>
                  </a:lnTo>
                  <a:lnTo>
                    <a:pt x="3396" y="334"/>
                  </a:lnTo>
                  <a:lnTo>
                    <a:pt x="3398" y="344"/>
                  </a:lnTo>
                  <a:lnTo>
                    <a:pt x="3400" y="349"/>
                  </a:lnTo>
                  <a:lnTo>
                    <a:pt x="3402" y="354"/>
                  </a:lnTo>
                  <a:lnTo>
                    <a:pt x="3403" y="362"/>
                  </a:lnTo>
                  <a:lnTo>
                    <a:pt x="3405" y="370"/>
                  </a:lnTo>
                  <a:lnTo>
                    <a:pt x="3407" y="374"/>
                  </a:lnTo>
                  <a:lnTo>
                    <a:pt x="3409" y="370"/>
                  </a:lnTo>
                  <a:lnTo>
                    <a:pt x="3410" y="358"/>
                  </a:lnTo>
                  <a:lnTo>
                    <a:pt x="3412" y="353"/>
                  </a:lnTo>
                  <a:lnTo>
                    <a:pt x="3414" y="353"/>
                  </a:lnTo>
                  <a:lnTo>
                    <a:pt x="3416" y="357"/>
                  </a:lnTo>
                  <a:lnTo>
                    <a:pt x="3418" y="358"/>
                  </a:lnTo>
                  <a:lnTo>
                    <a:pt x="3419" y="358"/>
                  </a:lnTo>
                  <a:lnTo>
                    <a:pt x="3421" y="357"/>
                  </a:lnTo>
                  <a:lnTo>
                    <a:pt x="3423" y="352"/>
                  </a:lnTo>
                  <a:lnTo>
                    <a:pt x="3425" y="353"/>
                  </a:lnTo>
                  <a:lnTo>
                    <a:pt x="3427" y="354"/>
                  </a:lnTo>
                  <a:lnTo>
                    <a:pt x="3429" y="365"/>
                  </a:lnTo>
                  <a:lnTo>
                    <a:pt x="3430" y="362"/>
                  </a:lnTo>
                  <a:lnTo>
                    <a:pt x="3432" y="356"/>
                  </a:lnTo>
                  <a:lnTo>
                    <a:pt x="3434" y="358"/>
                  </a:lnTo>
                  <a:lnTo>
                    <a:pt x="3436" y="369"/>
                  </a:lnTo>
                  <a:lnTo>
                    <a:pt x="3437" y="371"/>
                  </a:lnTo>
                  <a:lnTo>
                    <a:pt x="3439" y="374"/>
                  </a:lnTo>
                  <a:lnTo>
                    <a:pt x="3441" y="382"/>
                  </a:lnTo>
                  <a:lnTo>
                    <a:pt x="3443" y="370"/>
                  </a:lnTo>
                  <a:lnTo>
                    <a:pt x="3445" y="383"/>
                  </a:lnTo>
                  <a:lnTo>
                    <a:pt x="3447" y="373"/>
                  </a:lnTo>
                  <a:lnTo>
                    <a:pt x="3448" y="374"/>
                  </a:lnTo>
                  <a:lnTo>
                    <a:pt x="3450" y="375"/>
                  </a:lnTo>
                  <a:lnTo>
                    <a:pt x="3452" y="383"/>
                  </a:lnTo>
                  <a:lnTo>
                    <a:pt x="3454" y="367"/>
                  </a:lnTo>
                  <a:lnTo>
                    <a:pt x="3455" y="390"/>
                  </a:lnTo>
                  <a:lnTo>
                    <a:pt x="3457" y="383"/>
                  </a:lnTo>
                  <a:lnTo>
                    <a:pt x="3459" y="389"/>
                  </a:lnTo>
                  <a:lnTo>
                    <a:pt x="3461" y="381"/>
                  </a:lnTo>
                  <a:lnTo>
                    <a:pt x="3463" y="391"/>
                  </a:lnTo>
                  <a:lnTo>
                    <a:pt x="3465" y="380"/>
                  </a:lnTo>
                  <a:lnTo>
                    <a:pt x="3466" y="375"/>
                  </a:lnTo>
                  <a:lnTo>
                    <a:pt x="3468" y="395"/>
                  </a:lnTo>
                  <a:lnTo>
                    <a:pt x="3470" y="365"/>
                  </a:lnTo>
                  <a:lnTo>
                    <a:pt x="3472" y="378"/>
                  </a:lnTo>
                  <a:lnTo>
                    <a:pt x="3474" y="359"/>
                  </a:lnTo>
                  <a:lnTo>
                    <a:pt x="3475" y="353"/>
                  </a:lnTo>
                  <a:lnTo>
                    <a:pt x="3477" y="350"/>
                  </a:lnTo>
                  <a:lnTo>
                    <a:pt x="3479" y="307"/>
                  </a:lnTo>
                  <a:lnTo>
                    <a:pt x="3481" y="295"/>
                  </a:lnTo>
                  <a:lnTo>
                    <a:pt x="3483" y="269"/>
                  </a:lnTo>
                  <a:lnTo>
                    <a:pt x="3484" y="223"/>
                  </a:lnTo>
                  <a:lnTo>
                    <a:pt x="3486" y="189"/>
                  </a:lnTo>
                  <a:lnTo>
                    <a:pt x="3488" y="149"/>
                  </a:lnTo>
                  <a:lnTo>
                    <a:pt x="3490" y="141"/>
                  </a:lnTo>
                  <a:lnTo>
                    <a:pt x="3492" y="125"/>
                  </a:lnTo>
                  <a:lnTo>
                    <a:pt x="3493" y="120"/>
                  </a:lnTo>
                  <a:lnTo>
                    <a:pt x="3495" y="111"/>
                  </a:lnTo>
                  <a:lnTo>
                    <a:pt x="3497" y="103"/>
                  </a:lnTo>
                  <a:lnTo>
                    <a:pt x="3499" y="127"/>
                  </a:lnTo>
                  <a:lnTo>
                    <a:pt x="3500" y="120"/>
                  </a:lnTo>
                  <a:lnTo>
                    <a:pt x="3503" y="104"/>
                  </a:lnTo>
                  <a:lnTo>
                    <a:pt x="3504" y="103"/>
                  </a:lnTo>
                  <a:lnTo>
                    <a:pt x="3506" y="88"/>
                  </a:lnTo>
                  <a:lnTo>
                    <a:pt x="3508" y="92"/>
                  </a:lnTo>
                  <a:lnTo>
                    <a:pt x="3510" y="95"/>
                  </a:lnTo>
                  <a:lnTo>
                    <a:pt x="3511" y="105"/>
                  </a:lnTo>
                  <a:lnTo>
                    <a:pt x="3513" y="107"/>
                  </a:lnTo>
                  <a:lnTo>
                    <a:pt x="3515" y="103"/>
                  </a:lnTo>
                  <a:lnTo>
                    <a:pt x="3517" y="104"/>
                  </a:lnTo>
                  <a:lnTo>
                    <a:pt x="3519" y="105"/>
                  </a:lnTo>
                  <a:lnTo>
                    <a:pt x="3521" y="109"/>
                  </a:lnTo>
                  <a:lnTo>
                    <a:pt x="3522" y="108"/>
                  </a:lnTo>
                  <a:lnTo>
                    <a:pt x="3524" y="102"/>
                  </a:lnTo>
                  <a:lnTo>
                    <a:pt x="3526" y="89"/>
                  </a:lnTo>
                  <a:lnTo>
                    <a:pt x="3528" y="92"/>
                  </a:lnTo>
                  <a:lnTo>
                    <a:pt x="3529" y="112"/>
                  </a:lnTo>
                  <a:lnTo>
                    <a:pt x="3531" y="120"/>
                  </a:lnTo>
                  <a:lnTo>
                    <a:pt x="3533" y="108"/>
                  </a:lnTo>
                  <a:lnTo>
                    <a:pt x="3535" y="120"/>
                  </a:lnTo>
                  <a:lnTo>
                    <a:pt x="3537" y="130"/>
                  </a:lnTo>
                  <a:lnTo>
                    <a:pt x="3538" y="139"/>
                  </a:lnTo>
                  <a:lnTo>
                    <a:pt x="3540" y="162"/>
                  </a:lnTo>
                  <a:lnTo>
                    <a:pt x="3542" y="186"/>
                  </a:lnTo>
                  <a:lnTo>
                    <a:pt x="3544" y="231"/>
                  </a:lnTo>
                  <a:lnTo>
                    <a:pt x="3546" y="240"/>
                  </a:lnTo>
                  <a:lnTo>
                    <a:pt x="3548" y="210"/>
                  </a:lnTo>
                  <a:lnTo>
                    <a:pt x="3549" y="229"/>
                  </a:lnTo>
                  <a:lnTo>
                    <a:pt x="3551" y="253"/>
                  </a:lnTo>
                  <a:lnTo>
                    <a:pt x="3553" y="285"/>
                  </a:lnTo>
                  <a:lnTo>
                    <a:pt x="3555" y="290"/>
                  </a:lnTo>
                  <a:lnTo>
                    <a:pt x="3556" y="298"/>
                  </a:lnTo>
                  <a:lnTo>
                    <a:pt x="3558" y="312"/>
                  </a:lnTo>
                  <a:lnTo>
                    <a:pt x="3560" y="334"/>
                  </a:lnTo>
                  <a:lnTo>
                    <a:pt x="3562" y="343"/>
                  </a:lnTo>
                  <a:lnTo>
                    <a:pt x="3564" y="357"/>
                  </a:lnTo>
                  <a:lnTo>
                    <a:pt x="3566" y="350"/>
                  </a:lnTo>
                  <a:lnTo>
                    <a:pt x="3567" y="359"/>
                  </a:lnTo>
                  <a:lnTo>
                    <a:pt x="3569" y="357"/>
                  </a:lnTo>
                  <a:lnTo>
                    <a:pt x="3571" y="348"/>
                  </a:lnTo>
                  <a:lnTo>
                    <a:pt x="3573" y="351"/>
                  </a:lnTo>
                  <a:lnTo>
                    <a:pt x="3575" y="345"/>
                  </a:lnTo>
                  <a:lnTo>
                    <a:pt x="3577" y="339"/>
                  </a:lnTo>
                  <a:lnTo>
                    <a:pt x="3578" y="343"/>
                  </a:lnTo>
                  <a:lnTo>
                    <a:pt x="3580" y="345"/>
                  </a:lnTo>
                  <a:lnTo>
                    <a:pt x="3582" y="340"/>
                  </a:lnTo>
                  <a:lnTo>
                    <a:pt x="3584" y="350"/>
                  </a:lnTo>
                  <a:lnTo>
                    <a:pt x="3585" y="368"/>
                  </a:lnTo>
                  <a:lnTo>
                    <a:pt x="3587" y="378"/>
                  </a:lnTo>
                  <a:lnTo>
                    <a:pt x="3589" y="374"/>
                  </a:lnTo>
                  <a:lnTo>
                    <a:pt x="3591" y="378"/>
                  </a:lnTo>
                  <a:lnTo>
                    <a:pt x="3593" y="375"/>
                  </a:lnTo>
                  <a:lnTo>
                    <a:pt x="3594" y="377"/>
                  </a:lnTo>
                  <a:lnTo>
                    <a:pt x="3596" y="371"/>
                  </a:lnTo>
                  <a:lnTo>
                    <a:pt x="3598" y="371"/>
                  </a:lnTo>
                  <a:lnTo>
                    <a:pt x="3600" y="374"/>
                  </a:lnTo>
                  <a:lnTo>
                    <a:pt x="3602" y="381"/>
                  </a:lnTo>
                  <a:lnTo>
                    <a:pt x="3604" y="377"/>
                  </a:lnTo>
                  <a:lnTo>
                    <a:pt x="3605" y="378"/>
                  </a:lnTo>
                  <a:lnTo>
                    <a:pt x="3607" y="363"/>
                  </a:lnTo>
                  <a:lnTo>
                    <a:pt x="3609" y="365"/>
                  </a:lnTo>
                  <a:lnTo>
                    <a:pt x="3611" y="366"/>
                  </a:lnTo>
                  <a:lnTo>
                    <a:pt x="3612" y="370"/>
                  </a:lnTo>
                  <a:lnTo>
                    <a:pt x="3614" y="359"/>
                  </a:lnTo>
                  <a:lnTo>
                    <a:pt x="3616" y="359"/>
                  </a:lnTo>
                  <a:lnTo>
                    <a:pt x="3618" y="378"/>
                  </a:lnTo>
                  <a:lnTo>
                    <a:pt x="3620" y="374"/>
                  </a:lnTo>
                  <a:lnTo>
                    <a:pt x="3622" y="375"/>
                  </a:lnTo>
                  <a:lnTo>
                    <a:pt x="3623" y="374"/>
                  </a:lnTo>
                  <a:lnTo>
                    <a:pt x="3625" y="364"/>
                  </a:lnTo>
                  <a:lnTo>
                    <a:pt x="3627" y="371"/>
                  </a:lnTo>
                  <a:lnTo>
                    <a:pt x="3629" y="374"/>
                  </a:lnTo>
                  <a:lnTo>
                    <a:pt x="3630" y="359"/>
                  </a:lnTo>
                  <a:lnTo>
                    <a:pt x="3633" y="339"/>
                  </a:lnTo>
                  <a:lnTo>
                    <a:pt x="3634" y="349"/>
                  </a:lnTo>
                  <a:lnTo>
                    <a:pt x="3636" y="359"/>
                  </a:lnTo>
                  <a:lnTo>
                    <a:pt x="3638" y="354"/>
                  </a:lnTo>
                  <a:lnTo>
                    <a:pt x="3640" y="339"/>
                  </a:lnTo>
                  <a:lnTo>
                    <a:pt x="3641" y="371"/>
                  </a:lnTo>
                  <a:lnTo>
                    <a:pt x="3643" y="379"/>
                  </a:lnTo>
                  <a:lnTo>
                    <a:pt x="3645" y="367"/>
                  </a:lnTo>
                  <a:lnTo>
                    <a:pt x="3647" y="358"/>
                  </a:lnTo>
                  <a:lnTo>
                    <a:pt x="3649" y="345"/>
                  </a:lnTo>
                  <a:lnTo>
                    <a:pt x="3650" y="335"/>
                  </a:lnTo>
                  <a:lnTo>
                    <a:pt x="3652" y="322"/>
                  </a:lnTo>
                  <a:lnTo>
                    <a:pt x="3654" y="304"/>
                  </a:lnTo>
                  <a:lnTo>
                    <a:pt x="3656" y="286"/>
                  </a:lnTo>
                  <a:lnTo>
                    <a:pt x="3658" y="243"/>
                  </a:lnTo>
                  <a:lnTo>
                    <a:pt x="3659" y="237"/>
                  </a:lnTo>
                  <a:lnTo>
                    <a:pt x="3661" y="156"/>
                  </a:lnTo>
                  <a:lnTo>
                    <a:pt x="3663" y="158"/>
                  </a:lnTo>
                  <a:lnTo>
                    <a:pt x="3665" y="133"/>
                  </a:lnTo>
                  <a:lnTo>
                    <a:pt x="3667" y="101"/>
                  </a:lnTo>
                  <a:lnTo>
                    <a:pt x="3668" y="89"/>
                  </a:lnTo>
                  <a:lnTo>
                    <a:pt x="3670" y="105"/>
                  </a:lnTo>
                  <a:lnTo>
                    <a:pt x="3672" y="103"/>
                  </a:lnTo>
                  <a:lnTo>
                    <a:pt x="3674" y="80"/>
                  </a:lnTo>
                  <a:lnTo>
                    <a:pt x="3676" y="85"/>
                  </a:lnTo>
                  <a:lnTo>
                    <a:pt x="3678" y="109"/>
                  </a:lnTo>
                  <a:lnTo>
                    <a:pt x="3679" y="110"/>
                  </a:lnTo>
                  <a:lnTo>
                    <a:pt x="3681" y="96"/>
                  </a:lnTo>
                  <a:lnTo>
                    <a:pt x="3683" y="118"/>
                  </a:lnTo>
                  <a:lnTo>
                    <a:pt x="3685" y="112"/>
                  </a:lnTo>
                  <a:lnTo>
                    <a:pt x="3686" y="110"/>
                  </a:lnTo>
                  <a:lnTo>
                    <a:pt x="3688" y="122"/>
                  </a:lnTo>
                  <a:lnTo>
                    <a:pt x="3690" y="120"/>
                  </a:lnTo>
                  <a:lnTo>
                    <a:pt x="3692" y="84"/>
                  </a:lnTo>
                  <a:lnTo>
                    <a:pt x="3694" y="93"/>
                  </a:lnTo>
                  <a:lnTo>
                    <a:pt x="3696" y="104"/>
                  </a:lnTo>
                  <a:lnTo>
                    <a:pt x="3697" y="122"/>
                  </a:lnTo>
                  <a:lnTo>
                    <a:pt x="3699" y="120"/>
                  </a:lnTo>
                  <a:lnTo>
                    <a:pt x="3701" y="112"/>
                  </a:lnTo>
                  <a:lnTo>
                    <a:pt x="3703" y="122"/>
                  </a:lnTo>
                  <a:lnTo>
                    <a:pt x="3705" y="129"/>
                  </a:lnTo>
                  <a:lnTo>
                    <a:pt x="3706" y="119"/>
                  </a:lnTo>
                  <a:lnTo>
                    <a:pt x="3708" y="112"/>
                  </a:lnTo>
                  <a:lnTo>
                    <a:pt x="3710" y="144"/>
                  </a:lnTo>
                  <a:lnTo>
                    <a:pt x="3712" y="147"/>
                  </a:lnTo>
                  <a:lnTo>
                    <a:pt x="3714" y="170"/>
                  </a:lnTo>
                  <a:lnTo>
                    <a:pt x="3715" y="169"/>
                  </a:lnTo>
                  <a:lnTo>
                    <a:pt x="3717" y="185"/>
                  </a:lnTo>
                  <a:lnTo>
                    <a:pt x="3719" y="193"/>
                  </a:lnTo>
                  <a:lnTo>
                    <a:pt x="3721" y="242"/>
                  </a:lnTo>
                  <a:lnTo>
                    <a:pt x="3723" y="303"/>
                  </a:lnTo>
                  <a:lnTo>
                    <a:pt x="3724" y="321"/>
                  </a:lnTo>
                  <a:lnTo>
                    <a:pt x="3726" y="339"/>
                  </a:lnTo>
                  <a:lnTo>
                    <a:pt x="3728" y="351"/>
                  </a:lnTo>
                  <a:lnTo>
                    <a:pt x="3730" y="358"/>
                  </a:lnTo>
                  <a:lnTo>
                    <a:pt x="3731" y="323"/>
                  </a:lnTo>
                  <a:lnTo>
                    <a:pt x="3734" y="329"/>
                  </a:lnTo>
                  <a:lnTo>
                    <a:pt x="3735" y="333"/>
                  </a:lnTo>
                  <a:lnTo>
                    <a:pt x="3737" y="324"/>
                  </a:lnTo>
                  <a:lnTo>
                    <a:pt x="3739" y="364"/>
                  </a:lnTo>
                  <a:lnTo>
                    <a:pt x="3741" y="365"/>
                  </a:lnTo>
                  <a:lnTo>
                    <a:pt x="3742" y="387"/>
                  </a:lnTo>
                  <a:lnTo>
                    <a:pt x="3744" y="378"/>
                  </a:lnTo>
                  <a:lnTo>
                    <a:pt x="3746" y="377"/>
                  </a:lnTo>
                  <a:lnTo>
                    <a:pt x="3748" y="336"/>
                  </a:lnTo>
                  <a:lnTo>
                    <a:pt x="3750" y="344"/>
                  </a:lnTo>
                  <a:lnTo>
                    <a:pt x="3752" y="361"/>
                  </a:lnTo>
                  <a:lnTo>
                    <a:pt x="3753" y="358"/>
                  </a:lnTo>
                  <a:lnTo>
                    <a:pt x="3755" y="375"/>
                  </a:lnTo>
                  <a:lnTo>
                    <a:pt x="3757" y="396"/>
                  </a:lnTo>
                  <a:lnTo>
                    <a:pt x="3759" y="389"/>
                  </a:lnTo>
                  <a:lnTo>
                    <a:pt x="3760" y="391"/>
                  </a:lnTo>
                  <a:lnTo>
                    <a:pt x="3762" y="376"/>
                  </a:lnTo>
                  <a:lnTo>
                    <a:pt x="3764" y="392"/>
                  </a:lnTo>
                  <a:lnTo>
                    <a:pt x="3766" y="383"/>
                  </a:lnTo>
                  <a:lnTo>
                    <a:pt x="3768" y="390"/>
                  </a:lnTo>
                  <a:lnTo>
                    <a:pt x="3769" y="365"/>
                  </a:lnTo>
                  <a:lnTo>
                    <a:pt x="3771" y="358"/>
                  </a:lnTo>
                  <a:lnTo>
                    <a:pt x="3773" y="361"/>
                  </a:lnTo>
                  <a:lnTo>
                    <a:pt x="3775" y="346"/>
                  </a:lnTo>
                  <a:lnTo>
                    <a:pt x="3777" y="349"/>
                  </a:lnTo>
                  <a:lnTo>
                    <a:pt x="3779" y="355"/>
                  </a:lnTo>
                  <a:lnTo>
                    <a:pt x="3780" y="380"/>
                  </a:lnTo>
                  <a:lnTo>
                    <a:pt x="3782" y="378"/>
                  </a:lnTo>
                  <a:lnTo>
                    <a:pt x="3784" y="391"/>
                  </a:lnTo>
                  <a:lnTo>
                    <a:pt x="3786" y="401"/>
                  </a:lnTo>
                  <a:lnTo>
                    <a:pt x="3787" y="395"/>
                  </a:lnTo>
                  <a:lnTo>
                    <a:pt x="3789" y="399"/>
                  </a:lnTo>
                  <a:lnTo>
                    <a:pt x="3791" y="386"/>
                  </a:lnTo>
                  <a:lnTo>
                    <a:pt x="3793" y="377"/>
                  </a:lnTo>
                  <a:lnTo>
                    <a:pt x="3795" y="365"/>
                  </a:lnTo>
                  <a:lnTo>
                    <a:pt x="3797" y="366"/>
                  </a:lnTo>
                  <a:lnTo>
                    <a:pt x="3798" y="371"/>
                  </a:lnTo>
                  <a:lnTo>
                    <a:pt x="3800" y="391"/>
                  </a:lnTo>
                  <a:lnTo>
                    <a:pt x="3802" y="385"/>
                  </a:lnTo>
                  <a:lnTo>
                    <a:pt x="3804" y="380"/>
                  </a:lnTo>
                  <a:lnTo>
                    <a:pt x="3805" y="384"/>
                  </a:lnTo>
                  <a:lnTo>
                    <a:pt x="3808" y="383"/>
                  </a:lnTo>
                  <a:lnTo>
                    <a:pt x="3809" y="378"/>
                  </a:lnTo>
                  <a:lnTo>
                    <a:pt x="3811" y="370"/>
                  </a:lnTo>
                  <a:lnTo>
                    <a:pt x="3813" y="369"/>
                  </a:lnTo>
                  <a:lnTo>
                    <a:pt x="3815" y="354"/>
                  </a:lnTo>
                  <a:lnTo>
                    <a:pt x="3816" y="348"/>
                  </a:lnTo>
                  <a:lnTo>
                    <a:pt x="3818" y="335"/>
                  </a:lnTo>
                  <a:lnTo>
                    <a:pt x="3820" y="325"/>
                  </a:lnTo>
                  <a:lnTo>
                    <a:pt x="3822" y="336"/>
                  </a:lnTo>
                  <a:lnTo>
                    <a:pt x="3824" y="333"/>
                  </a:lnTo>
                  <a:lnTo>
                    <a:pt x="3825" y="337"/>
                  </a:lnTo>
                  <a:lnTo>
                    <a:pt x="3827" y="314"/>
                  </a:lnTo>
                  <a:lnTo>
                    <a:pt x="3829" y="286"/>
                  </a:lnTo>
                  <a:lnTo>
                    <a:pt x="3831" y="247"/>
                  </a:lnTo>
                  <a:lnTo>
                    <a:pt x="3833" y="216"/>
                  </a:lnTo>
                  <a:lnTo>
                    <a:pt x="3834" y="164"/>
                  </a:lnTo>
                  <a:lnTo>
                    <a:pt x="3836" y="126"/>
                  </a:lnTo>
                  <a:lnTo>
                    <a:pt x="3838" y="104"/>
                  </a:lnTo>
                  <a:lnTo>
                    <a:pt x="3840" y="90"/>
                  </a:lnTo>
                  <a:lnTo>
                    <a:pt x="3842" y="70"/>
                  </a:lnTo>
                  <a:lnTo>
                    <a:pt x="3843" y="54"/>
                  </a:lnTo>
                  <a:lnTo>
                    <a:pt x="3845" y="103"/>
                  </a:lnTo>
                  <a:lnTo>
                    <a:pt x="3847" y="105"/>
                  </a:lnTo>
                  <a:lnTo>
                    <a:pt x="3849" y="84"/>
                  </a:lnTo>
                  <a:lnTo>
                    <a:pt x="3851" y="87"/>
                  </a:lnTo>
                  <a:lnTo>
                    <a:pt x="3853" y="107"/>
                  </a:lnTo>
                  <a:lnTo>
                    <a:pt x="3854" y="102"/>
                  </a:lnTo>
                  <a:lnTo>
                    <a:pt x="3856" y="127"/>
                  </a:lnTo>
                  <a:lnTo>
                    <a:pt x="3858" y="125"/>
                  </a:lnTo>
                  <a:lnTo>
                    <a:pt x="3860" y="133"/>
                  </a:lnTo>
                  <a:lnTo>
                    <a:pt x="3861" y="114"/>
                  </a:lnTo>
                  <a:lnTo>
                    <a:pt x="3863" y="85"/>
                  </a:lnTo>
                  <a:lnTo>
                    <a:pt x="3865" y="77"/>
                  </a:lnTo>
                  <a:lnTo>
                    <a:pt x="3867" y="77"/>
                  </a:lnTo>
                  <a:lnTo>
                    <a:pt x="3869" y="75"/>
                  </a:lnTo>
                  <a:lnTo>
                    <a:pt x="3871" y="91"/>
                  </a:lnTo>
                  <a:lnTo>
                    <a:pt x="3872" y="82"/>
                  </a:lnTo>
                  <a:lnTo>
                    <a:pt x="3874" y="81"/>
                  </a:lnTo>
                  <a:lnTo>
                    <a:pt x="3876" y="107"/>
                  </a:lnTo>
                  <a:lnTo>
                    <a:pt x="3878" y="113"/>
                  </a:lnTo>
                  <a:lnTo>
                    <a:pt x="3880" y="103"/>
                  </a:lnTo>
                  <a:lnTo>
                    <a:pt x="3881" y="105"/>
                  </a:lnTo>
                  <a:lnTo>
                    <a:pt x="3883" y="129"/>
                  </a:lnTo>
                  <a:lnTo>
                    <a:pt x="3885" y="147"/>
                  </a:lnTo>
                  <a:lnTo>
                    <a:pt x="3887" y="157"/>
                  </a:lnTo>
                  <a:lnTo>
                    <a:pt x="3889" y="177"/>
                  </a:lnTo>
                  <a:lnTo>
                    <a:pt x="3890" y="188"/>
                  </a:lnTo>
                  <a:lnTo>
                    <a:pt x="3892" y="204"/>
                  </a:lnTo>
                  <a:lnTo>
                    <a:pt x="3894" y="234"/>
                  </a:lnTo>
                  <a:lnTo>
                    <a:pt x="3896" y="271"/>
                  </a:lnTo>
                  <a:lnTo>
                    <a:pt x="3898" y="285"/>
                  </a:lnTo>
                  <a:lnTo>
                    <a:pt x="3899" y="312"/>
                  </a:lnTo>
                  <a:lnTo>
                    <a:pt x="3901" y="329"/>
                  </a:lnTo>
                  <a:lnTo>
                    <a:pt x="3903" y="337"/>
                  </a:lnTo>
                  <a:lnTo>
                    <a:pt x="3905" y="347"/>
                  </a:lnTo>
                  <a:lnTo>
                    <a:pt x="3906" y="362"/>
                  </a:lnTo>
                  <a:lnTo>
                    <a:pt x="3909" y="365"/>
                  </a:lnTo>
                  <a:lnTo>
                    <a:pt x="3910" y="348"/>
                  </a:lnTo>
                  <a:lnTo>
                    <a:pt x="3912" y="354"/>
                  </a:lnTo>
                  <a:lnTo>
                    <a:pt x="3914" y="362"/>
                  </a:lnTo>
                  <a:lnTo>
                    <a:pt x="3916" y="350"/>
                  </a:lnTo>
                  <a:lnTo>
                    <a:pt x="3917" y="343"/>
                  </a:lnTo>
                  <a:lnTo>
                    <a:pt x="3919" y="334"/>
                  </a:lnTo>
                  <a:lnTo>
                    <a:pt x="3921" y="334"/>
                  </a:lnTo>
                  <a:lnTo>
                    <a:pt x="3923" y="340"/>
                  </a:lnTo>
                  <a:lnTo>
                    <a:pt x="3925" y="320"/>
                  </a:lnTo>
                  <a:lnTo>
                    <a:pt x="3927" y="314"/>
                  </a:lnTo>
                  <a:lnTo>
                    <a:pt x="3928" y="341"/>
                  </a:lnTo>
                  <a:lnTo>
                    <a:pt x="3930" y="349"/>
                  </a:lnTo>
                  <a:lnTo>
                    <a:pt x="3932" y="357"/>
                  </a:lnTo>
                  <a:lnTo>
                    <a:pt x="3934" y="387"/>
                  </a:lnTo>
                  <a:lnTo>
                    <a:pt x="3935" y="368"/>
                  </a:lnTo>
                  <a:lnTo>
                    <a:pt x="3937" y="410"/>
                  </a:lnTo>
                  <a:lnTo>
                    <a:pt x="3939" y="402"/>
                  </a:lnTo>
                  <a:lnTo>
                    <a:pt x="3941" y="389"/>
                  </a:lnTo>
                  <a:lnTo>
                    <a:pt x="3943" y="384"/>
                  </a:lnTo>
                  <a:lnTo>
                    <a:pt x="3945" y="372"/>
                  </a:lnTo>
                  <a:lnTo>
                    <a:pt x="3946" y="370"/>
                  </a:lnTo>
                  <a:lnTo>
                    <a:pt x="3948" y="363"/>
                  </a:lnTo>
                  <a:lnTo>
                    <a:pt x="3950" y="369"/>
                  </a:lnTo>
                  <a:lnTo>
                    <a:pt x="3952" y="361"/>
                  </a:lnTo>
                  <a:lnTo>
                    <a:pt x="3954" y="353"/>
                  </a:lnTo>
                  <a:lnTo>
                    <a:pt x="3955" y="348"/>
                  </a:lnTo>
                  <a:lnTo>
                    <a:pt x="3957" y="338"/>
                  </a:lnTo>
                  <a:lnTo>
                    <a:pt x="3959" y="349"/>
                  </a:lnTo>
                  <a:lnTo>
                    <a:pt x="3961" y="352"/>
                  </a:lnTo>
                  <a:lnTo>
                    <a:pt x="3962" y="343"/>
                  </a:lnTo>
                  <a:lnTo>
                    <a:pt x="3964" y="346"/>
                  </a:lnTo>
                  <a:lnTo>
                    <a:pt x="3966" y="347"/>
                  </a:lnTo>
                  <a:lnTo>
                    <a:pt x="3968" y="350"/>
                  </a:lnTo>
                  <a:lnTo>
                    <a:pt x="3970" y="377"/>
                  </a:lnTo>
                  <a:lnTo>
                    <a:pt x="3972" y="388"/>
                  </a:lnTo>
                  <a:lnTo>
                    <a:pt x="3973" y="389"/>
                  </a:lnTo>
                  <a:lnTo>
                    <a:pt x="3975" y="378"/>
                  </a:lnTo>
                  <a:lnTo>
                    <a:pt x="3977" y="380"/>
                  </a:lnTo>
                  <a:lnTo>
                    <a:pt x="3979" y="373"/>
                  </a:lnTo>
                  <a:lnTo>
                    <a:pt x="3980" y="369"/>
                  </a:lnTo>
                  <a:lnTo>
                    <a:pt x="3983" y="359"/>
                  </a:lnTo>
                  <a:lnTo>
                    <a:pt x="3984" y="370"/>
                  </a:lnTo>
                  <a:lnTo>
                    <a:pt x="3986" y="370"/>
                  </a:lnTo>
                  <a:lnTo>
                    <a:pt x="3988" y="378"/>
                  </a:lnTo>
                  <a:lnTo>
                    <a:pt x="3990" y="351"/>
                  </a:lnTo>
                  <a:lnTo>
                    <a:pt x="3991" y="363"/>
                  </a:lnTo>
                  <a:lnTo>
                    <a:pt x="3993" y="360"/>
                  </a:lnTo>
                  <a:lnTo>
                    <a:pt x="3995" y="361"/>
                  </a:lnTo>
                  <a:lnTo>
                    <a:pt x="3997" y="369"/>
                  </a:lnTo>
                  <a:lnTo>
                    <a:pt x="3999" y="365"/>
                  </a:lnTo>
                  <a:lnTo>
                    <a:pt x="4000" y="374"/>
                  </a:lnTo>
                  <a:lnTo>
                    <a:pt x="4002" y="381"/>
                  </a:lnTo>
                  <a:lnTo>
                    <a:pt x="4004" y="388"/>
                  </a:lnTo>
                  <a:lnTo>
                    <a:pt x="4006" y="389"/>
                  </a:lnTo>
                  <a:lnTo>
                    <a:pt x="4008" y="390"/>
                  </a:lnTo>
                  <a:lnTo>
                    <a:pt x="4009" y="384"/>
                  </a:lnTo>
                  <a:lnTo>
                    <a:pt x="4011" y="385"/>
                  </a:lnTo>
                  <a:lnTo>
                    <a:pt x="4013" y="377"/>
                  </a:lnTo>
                  <a:lnTo>
                    <a:pt x="4015" y="370"/>
                  </a:lnTo>
                  <a:lnTo>
                    <a:pt x="4017" y="384"/>
                  </a:lnTo>
                  <a:lnTo>
                    <a:pt x="4018" y="381"/>
                  </a:lnTo>
                  <a:lnTo>
                    <a:pt x="4020" y="368"/>
                  </a:lnTo>
                  <a:lnTo>
                    <a:pt x="4022" y="365"/>
                  </a:lnTo>
                  <a:lnTo>
                    <a:pt x="4024" y="382"/>
                  </a:lnTo>
                  <a:lnTo>
                    <a:pt x="4026" y="382"/>
                  </a:lnTo>
                  <a:lnTo>
                    <a:pt x="4028" y="382"/>
                  </a:lnTo>
                  <a:lnTo>
                    <a:pt x="4029" y="393"/>
                  </a:lnTo>
                  <a:lnTo>
                    <a:pt x="4031" y="388"/>
                  </a:lnTo>
                  <a:lnTo>
                    <a:pt x="4033" y="376"/>
                  </a:lnTo>
                  <a:lnTo>
                    <a:pt x="4035" y="387"/>
                  </a:lnTo>
                  <a:lnTo>
                    <a:pt x="4036" y="379"/>
                  </a:lnTo>
                  <a:lnTo>
                    <a:pt x="4038" y="390"/>
                  </a:lnTo>
                  <a:lnTo>
                    <a:pt x="4040" y="388"/>
                  </a:lnTo>
                  <a:lnTo>
                    <a:pt x="4042" y="372"/>
                  </a:lnTo>
                  <a:lnTo>
                    <a:pt x="4044" y="392"/>
                  </a:lnTo>
                  <a:lnTo>
                    <a:pt x="4046" y="387"/>
                  </a:lnTo>
                  <a:lnTo>
                    <a:pt x="4047" y="382"/>
                  </a:lnTo>
                  <a:lnTo>
                    <a:pt x="4049" y="387"/>
                  </a:lnTo>
                  <a:lnTo>
                    <a:pt x="4051" y="388"/>
                  </a:lnTo>
                  <a:lnTo>
                    <a:pt x="4053" y="395"/>
                  </a:lnTo>
                  <a:lnTo>
                    <a:pt x="4055" y="389"/>
                  </a:lnTo>
                  <a:lnTo>
                    <a:pt x="4056" y="386"/>
                  </a:lnTo>
                  <a:lnTo>
                    <a:pt x="4058" y="390"/>
                  </a:lnTo>
                  <a:lnTo>
                    <a:pt x="4060" y="385"/>
                  </a:lnTo>
                  <a:lnTo>
                    <a:pt x="4062" y="376"/>
                  </a:lnTo>
                  <a:lnTo>
                    <a:pt x="4064" y="362"/>
                  </a:lnTo>
                  <a:lnTo>
                    <a:pt x="4065" y="353"/>
                  </a:lnTo>
                  <a:lnTo>
                    <a:pt x="4067" y="357"/>
                  </a:lnTo>
                  <a:lnTo>
                    <a:pt x="4069" y="351"/>
                  </a:lnTo>
                  <a:lnTo>
                    <a:pt x="4071" y="370"/>
                  </a:lnTo>
                  <a:lnTo>
                    <a:pt x="4073" y="386"/>
                  </a:lnTo>
                  <a:lnTo>
                    <a:pt x="4074" y="385"/>
                  </a:lnTo>
                  <a:lnTo>
                    <a:pt x="4076" y="396"/>
                  </a:lnTo>
                  <a:lnTo>
                    <a:pt x="4078" y="392"/>
                  </a:lnTo>
                  <a:lnTo>
                    <a:pt x="4080" y="386"/>
                  </a:lnTo>
                  <a:lnTo>
                    <a:pt x="4081" y="409"/>
                  </a:lnTo>
                  <a:lnTo>
                    <a:pt x="4084" y="413"/>
                  </a:lnTo>
                  <a:lnTo>
                    <a:pt x="4085" y="416"/>
                  </a:lnTo>
                  <a:lnTo>
                    <a:pt x="4087" y="414"/>
                  </a:lnTo>
                  <a:lnTo>
                    <a:pt x="4089" y="400"/>
                  </a:lnTo>
                  <a:lnTo>
                    <a:pt x="4091" y="390"/>
                  </a:lnTo>
                  <a:lnTo>
                    <a:pt x="4092" y="388"/>
                  </a:lnTo>
                  <a:lnTo>
                    <a:pt x="4094" y="376"/>
                  </a:lnTo>
                  <a:lnTo>
                    <a:pt x="4096" y="370"/>
                  </a:lnTo>
                  <a:lnTo>
                    <a:pt x="4098" y="378"/>
                  </a:lnTo>
                  <a:lnTo>
                    <a:pt x="4100" y="371"/>
                  </a:lnTo>
                  <a:lnTo>
                    <a:pt x="4102" y="382"/>
                  </a:lnTo>
                  <a:lnTo>
                    <a:pt x="4103" y="393"/>
                  </a:lnTo>
                  <a:lnTo>
                    <a:pt x="4105" y="390"/>
                  </a:lnTo>
                  <a:lnTo>
                    <a:pt x="4107" y="386"/>
                  </a:lnTo>
                  <a:lnTo>
                    <a:pt x="4109" y="365"/>
                  </a:lnTo>
                  <a:lnTo>
                    <a:pt x="4110" y="369"/>
                  </a:lnTo>
                  <a:lnTo>
                    <a:pt x="4112" y="373"/>
                  </a:lnTo>
                  <a:lnTo>
                    <a:pt x="4114" y="388"/>
                  </a:lnTo>
                  <a:lnTo>
                    <a:pt x="4116" y="382"/>
                  </a:lnTo>
                  <a:lnTo>
                    <a:pt x="4118" y="383"/>
                  </a:lnTo>
                  <a:lnTo>
                    <a:pt x="4120" y="379"/>
                  </a:lnTo>
                  <a:lnTo>
                    <a:pt x="4121" y="381"/>
                  </a:lnTo>
                  <a:lnTo>
                    <a:pt x="4123" y="384"/>
                  </a:lnTo>
                  <a:lnTo>
                    <a:pt x="4125" y="385"/>
                  </a:lnTo>
                  <a:lnTo>
                    <a:pt x="4127" y="397"/>
                  </a:lnTo>
                  <a:lnTo>
                    <a:pt x="4129" y="380"/>
                  </a:lnTo>
                  <a:lnTo>
                    <a:pt x="4130" y="382"/>
                  </a:lnTo>
                  <a:lnTo>
                    <a:pt x="4132" y="383"/>
                  </a:lnTo>
                  <a:lnTo>
                    <a:pt x="4134" y="382"/>
                  </a:lnTo>
                  <a:lnTo>
                    <a:pt x="4136" y="390"/>
                  </a:lnTo>
                  <a:lnTo>
                    <a:pt x="4137" y="386"/>
                  </a:lnTo>
                  <a:lnTo>
                    <a:pt x="4139" y="387"/>
                  </a:lnTo>
                  <a:lnTo>
                    <a:pt x="4141" y="392"/>
                  </a:lnTo>
                  <a:lnTo>
                    <a:pt x="4143" y="391"/>
                  </a:lnTo>
                  <a:lnTo>
                    <a:pt x="4145" y="389"/>
                  </a:lnTo>
                  <a:lnTo>
                    <a:pt x="4147" y="393"/>
                  </a:lnTo>
                  <a:lnTo>
                    <a:pt x="4148" y="393"/>
                  </a:lnTo>
                  <a:lnTo>
                    <a:pt x="4150" y="389"/>
                  </a:lnTo>
                  <a:lnTo>
                    <a:pt x="4152" y="393"/>
                  </a:lnTo>
                  <a:lnTo>
                    <a:pt x="4154" y="390"/>
                  </a:lnTo>
                  <a:lnTo>
                    <a:pt x="4156" y="393"/>
                  </a:lnTo>
                  <a:lnTo>
                    <a:pt x="4158" y="395"/>
                  </a:lnTo>
                  <a:lnTo>
                    <a:pt x="4159" y="387"/>
                  </a:lnTo>
                  <a:lnTo>
                    <a:pt x="4161" y="392"/>
                  </a:lnTo>
                  <a:lnTo>
                    <a:pt x="4163" y="390"/>
                  </a:lnTo>
                  <a:lnTo>
                    <a:pt x="4165" y="388"/>
                  </a:lnTo>
                  <a:lnTo>
                    <a:pt x="4166" y="394"/>
                  </a:lnTo>
                  <a:lnTo>
                    <a:pt x="4168" y="394"/>
                  </a:lnTo>
                  <a:lnTo>
                    <a:pt x="4170" y="398"/>
                  </a:lnTo>
                  <a:lnTo>
                    <a:pt x="4172" y="398"/>
                  </a:lnTo>
                  <a:lnTo>
                    <a:pt x="4174" y="402"/>
                  </a:lnTo>
                  <a:lnTo>
                    <a:pt x="4176" y="407"/>
                  </a:lnTo>
                  <a:lnTo>
                    <a:pt x="4177" y="408"/>
                  </a:lnTo>
                  <a:lnTo>
                    <a:pt x="4179" y="414"/>
                  </a:lnTo>
                  <a:lnTo>
                    <a:pt x="4181" y="390"/>
                  </a:lnTo>
                  <a:lnTo>
                    <a:pt x="4183" y="394"/>
                  </a:lnTo>
                  <a:lnTo>
                    <a:pt x="4185" y="391"/>
                  </a:lnTo>
                  <a:lnTo>
                    <a:pt x="4186" y="386"/>
                  </a:lnTo>
                  <a:lnTo>
                    <a:pt x="4188" y="394"/>
                  </a:lnTo>
                  <a:lnTo>
                    <a:pt x="4190" y="388"/>
                  </a:lnTo>
                  <a:lnTo>
                    <a:pt x="4192" y="387"/>
                  </a:lnTo>
                  <a:lnTo>
                    <a:pt x="4193" y="384"/>
                  </a:lnTo>
                  <a:lnTo>
                    <a:pt x="4195" y="390"/>
                  </a:lnTo>
                  <a:lnTo>
                    <a:pt x="4197" y="395"/>
                  </a:lnTo>
                  <a:lnTo>
                    <a:pt x="4199" y="404"/>
                  </a:lnTo>
                  <a:lnTo>
                    <a:pt x="4201" y="411"/>
                  </a:lnTo>
                  <a:lnTo>
                    <a:pt x="4203" y="410"/>
                  </a:lnTo>
                  <a:lnTo>
                    <a:pt x="4204" y="404"/>
                  </a:lnTo>
                  <a:lnTo>
                    <a:pt x="4206" y="398"/>
                  </a:lnTo>
                  <a:lnTo>
                    <a:pt x="4208" y="394"/>
                  </a:lnTo>
                  <a:lnTo>
                    <a:pt x="4210" y="389"/>
                  </a:lnTo>
                  <a:lnTo>
                    <a:pt x="4211" y="396"/>
                  </a:lnTo>
                  <a:lnTo>
                    <a:pt x="4214" y="382"/>
                  </a:lnTo>
                  <a:lnTo>
                    <a:pt x="4215" y="386"/>
                  </a:lnTo>
                  <a:lnTo>
                    <a:pt x="4217" y="375"/>
                  </a:lnTo>
                  <a:lnTo>
                    <a:pt x="4219" y="386"/>
                  </a:lnTo>
                  <a:lnTo>
                    <a:pt x="4221" y="398"/>
                  </a:lnTo>
                  <a:lnTo>
                    <a:pt x="4222" y="395"/>
                  </a:lnTo>
                  <a:lnTo>
                    <a:pt x="4224" y="399"/>
                  </a:lnTo>
                  <a:lnTo>
                    <a:pt x="4226" y="416"/>
                  </a:lnTo>
                  <a:lnTo>
                    <a:pt x="4228" y="405"/>
                  </a:lnTo>
                  <a:lnTo>
                    <a:pt x="4230" y="414"/>
                  </a:lnTo>
                  <a:lnTo>
                    <a:pt x="4231" y="420"/>
                  </a:lnTo>
                  <a:lnTo>
                    <a:pt x="4233" y="401"/>
                  </a:lnTo>
                  <a:lnTo>
                    <a:pt x="4235" y="360"/>
                  </a:lnTo>
                  <a:lnTo>
                    <a:pt x="4237" y="399"/>
                  </a:lnTo>
                  <a:lnTo>
                    <a:pt x="4239" y="404"/>
                  </a:lnTo>
                  <a:lnTo>
                    <a:pt x="4240" y="399"/>
                  </a:lnTo>
                  <a:lnTo>
                    <a:pt x="4242" y="403"/>
                  </a:lnTo>
                  <a:lnTo>
                    <a:pt x="4244" y="403"/>
                  </a:lnTo>
                  <a:lnTo>
                    <a:pt x="4246" y="405"/>
                  </a:lnTo>
                  <a:lnTo>
                    <a:pt x="4248" y="399"/>
                  </a:lnTo>
                  <a:lnTo>
                    <a:pt x="4249" y="392"/>
                  </a:lnTo>
                  <a:lnTo>
                    <a:pt x="4251" y="400"/>
                  </a:lnTo>
                  <a:lnTo>
                    <a:pt x="4253" y="383"/>
                  </a:lnTo>
                  <a:lnTo>
                    <a:pt x="4255" y="372"/>
                  </a:lnTo>
                  <a:lnTo>
                    <a:pt x="4257" y="358"/>
                  </a:lnTo>
                  <a:lnTo>
                    <a:pt x="4259" y="384"/>
                  </a:lnTo>
                  <a:lnTo>
                    <a:pt x="4260" y="383"/>
                  </a:lnTo>
                  <a:lnTo>
                    <a:pt x="4262" y="392"/>
                  </a:lnTo>
                  <a:lnTo>
                    <a:pt x="4264" y="388"/>
                  </a:lnTo>
                  <a:lnTo>
                    <a:pt x="4266" y="402"/>
                  </a:lnTo>
                  <a:lnTo>
                    <a:pt x="4267" y="384"/>
                  </a:lnTo>
                  <a:lnTo>
                    <a:pt x="4269" y="378"/>
                  </a:lnTo>
                  <a:lnTo>
                    <a:pt x="4271" y="374"/>
                  </a:lnTo>
                  <a:lnTo>
                    <a:pt x="4273" y="371"/>
                  </a:lnTo>
                  <a:lnTo>
                    <a:pt x="4275" y="370"/>
                  </a:lnTo>
                  <a:lnTo>
                    <a:pt x="4277" y="368"/>
                  </a:lnTo>
                  <a:lnTo>
                    <a:pt x="4278" y="379"/>
                  </a:lnTo>
                  <a:lnTo>
                    <a:pt x="4280" y="387"/>
                  </a:lnTo>
                  <a:lnTo>
                    <a:pt x="4282" y="380"/>
                  </a:lnTo>
                  <a:lnTo>
                    <a:pt x="4284" y="377"/>
                  </a:lnTo>
                  <a:lnTo>
                    <a:pt x="4285" y="382"/>
                  </a:lnTo>
                  <a:lnTo>
                    <a:pt x="4287" y="383"/>
                  </a:lnTo>
                  <a:lnTo>
                    <a:pt x="4289" y="397"/>
                  </a:lnTo>
                  <a:lnTo>
                    <a:pt x="4291" y="398"/>
                  </a:lnTo>
                  <a:lnTo>
                    <a:pt x="4293" y="395"/>
                  </a:lnTo>
                  <a:lnTo>
                    <a:pt x="4295" y="385"/>
                  </a:lnTo>
                  <a:lnTo>
                    <a:pt x="4296" y="376"/>
                  </a:lnTo>
                  <a:lnTo>
                    <a:pt x="4298" y="381"/>
                  </a:lnTo>
                  <a:lnTo>
                    <a:pt x="4300" y="373"/>
                  </a:lnTo>
                  <a:lnTo>
                    <a:pt x="4302" y="372"/>
                  </a:lnTo>
                  <a:lnTo>
                    <a:pt x="4304" y="370"/>
                  </a:lnTo>
                  <a:lnTo>
                    <a:pt x="4305" y="380"/>
                  </a:lnTo>
                  <a:lnTo>
                    <a:pt x="4307" y="383"/>
                  </a:lnTo>
                  <a:lnTo>
                    <a:pt x="4309" y="366"/>
                  </a:lnTo>
                  <a:lnTo>
                    <a:pt x="4311" y="369"/>
                  </a:lnTo>
                  <a:lnTo>
                    <a:pt x="4312" y="394"/>
                  </a:lnTo>
                  <a:lnTo>
                    <a:pt x="4314" y="383"/>
                  </a:lnTo>
                  <a:lnTo>
                    <a:pt x="4316" y="360"/>
                  </a:lnTo>
                  <a:lnTo>
                    <a:pt x="4318" y="374"/>
                  </a:lnTo>
                  <a:lnTo>
                    <a:pt x="4320" y="373"/>
                  </a:lnTo>
                  <a:lnTo>
                    <a:pt x="4322" y="360"/>
                  </a:lnTo>
                  <a:lnTo>
                    <a:pt x="4323" y="388"/>
                  </a:lnTo>
                  <a:lnTo>
                    <a:pt x="4325" y="406"/>
                  </a:lnTo>
                  <a:lnTo>
                    <a:pt x="4327" y="384"/>
                  </a:lnTo>
                  <a:lnTo>
                    <a:pt x="4329" y="385"/>
                  </a:lnTo>
                  <a:lnTo>
                    <a:pt x="4331" y="370"/>
                  </a:lnTo>
                  <a:lnTo>
                    <a:pt x="4333" y="342"/>
                  </a:lnTo>
                  <a:lnTo>
                    <a:pt x="4334" y="365"/>
                  </a:lnTo>
                  <a:lnTo>
                    <a:pt x="4336" y="350"/>
                  </a:lnTo>
                  <a:lnTo>
                    <a:pt x="4338" y="335"/>
                  </a:lnTo>
                  <a:lnTo>
                    <a:pt x="4340" y="338"/>
                  </a:lnTo>
                  <a:lnTo>
                    <a:pt x="4341" y="334"/>
                  </a:lnTo>
                  <a:lnTo>
                    <a:pt x="4343" y="313"/>
                  </a:lnTo>
                  <a:lnTo>
                    <a:pt x="4345" y="319"/>
                  </a:lnTo>
                  <a:lnTo>
                    <a:pt x="4347" y="300"/>
                  </a:lnTo>
                  <a:lnTo>
                    <a:pt x="4349" y="283"/>
                  </a:lnTo>
                  <a:lnTo>
                    <a:pt x="4351" y="270"/>
                  </a:lnTo>
                  <a:lnTo>
                    <a:pt x="4352" y="242"/>
                  </a:lnTo>
                  <a:lnTo>
                    <a:pt x="4354" y="178"/>
                  </a:lnTo>
                  <a:lnTo>
                    <a:pt x="4356" y="159"/>
                  </a:lnTo>
                  <a:lnTo>
                    <a:pt x="4358" y="156"/>
                  </a:lnTo>
                  <a:lnTo>
                    <a:pt x="4360" y="142"/>
                  </a:lnTo>
                  <a:lnTo>
                    <a:pt x="4361" y="122"/>
                  </a:lnTo>
                  <a:lnTo>
                    <a:pt x="4363" y="127"/>
                  </a:lnTo>
                  <a:lnTo>
                    <a:pt x="4365" y="136"/>
                  </a:lnTo>
                  <a:lnTo>
                    <a:pt x="4367" y="134"/>
                  </a:lnTo>
                  <a:lnTo>
                    <a:pt x="4368" y="121"/>
                  </a:lnTo>
                  <a:lnTo>
                    <a:pt x="4370" y="118"/>
                  </a:lnTo>
                  <a:lnTo>
                    <a:pt x="4372" y="127"/>
                  </a:lnTo>
                  <a:lnTo>
                    <a:pt x="4374" y="117"/>
                  </a:lnTo>
                  <a:lnTo>
                    <a:pt x="4376" y="116"/>
                  </a:lnTo>
                  <a:lnTo>
                    <a:pt x="4378" y="118"/>
                  </a:lnTo>
                  <a:lnTo>
                    <a:pt x="4379" y="120"/>
                  </a:lnTo>
                  <a:lnTo>
                    <a:pt x="4381" y="116"/>
                  </a:lnTo>
                  <a:lnTo>
                    <a:pt x="4383" y="135"/>
                  </a:lnTo>
                  <a:lnTo>
                    <a:pt x="4385" y="134"/>
                  </a:lnTo>
                  <a:lnTo>
                    <a:pt x="4386" y="133"/>
                  </a:lnTo>
                  <a:lnTo>
                    <a:pt x="4389" y="133"/>
                  </a:lnTo>
                  <a:lnTo>
                    <a:pt x="4390" y="131"/>
                  </a:lnTo>
                  <a:lnTo>
                    <a:pt x="4392" y="113"/>
                  </a:lnTo>
                  <a:lnTo>
                    <a:pt x="4394" y="107"/>
                  </a:lnTo>
                  <a:lnTo>
                    <a:pt x="4396" y="134"/>
                  </a:lnTo>
                  <a:lnTo>
                    <a:pt x="4397" y="143"/>
                  </a:lnTo>
                  <a:lnTo>
                    <a:pt x="4399" y="134"/>
                  </a:lnTo>
                  <a:lnTo>
                    <a:pt x="4401" y="131"/>
                  </a:lnTo>
                  <a:lnTo>
                    <a:pt x="4403" y="151"/>
                  </a:lnTo>
                  <a:lnTo>
                    <a:pt x="4405" y="152"/>
                  </a:lnTo>
                  <a:lnTo>
                    <a:pt x="4406" y="159"/>
                  </a:lnTo>
                  <a:lnTo>
                    <a:pt x="4408" y="156"/>
                  </a:lnTo>
                  <a:lnTo>
                    <a:pt x="4410" y="159"/>
                  </a:lnTo>
                  <a:lnTo>
                    <a:pt x="4412" y="170"/>
                  </a:lnTo>
                  <a:lnTo>
                    <a:pt x="4414" y="195"/>
                  </a:lnTo>
                  <a:lnTo>
                    <a:pt x="4415" y="252"/>
                  </a:lnTo>
                  <a:lnTo>
                    <a:pt x="4417" y="267"/>
                  </a:lnTo>
                  <a:lnTo>
                    <a:pt x="4419" y="284"/>
                  </a:lnTo>
                  <a:lnTo>
                    <a:pt x="4421" y="287"/>
                  </a:lnTo>
                  <a:lnTo>
                    <a:pt x="4423" y="300"/>
                  </a:lnTo>
                  <a:lnTo>
                    <a:pt x="4424" y="310"/>
                  </a:lnTo>
                  <a:lnTo>
                    <a:pt x="4426" y="328"/>
                  </a:lnTo>
                  <a:lnTo>
                    <a:pt x="4428" y="338"/>
                  </a:lnTo>
                  <a:lnTo>
                    <a:pt x="4430" y="330"/>
                  </a:lnTo>
                  <a:lnTo>
                    <a:pt x="4432" y="328"/>
                  </a:lnTo>
                  <a:lnTo>
                    <a:pt x="4434" y="339"/>
                  </a:lnTo>
                  <a:lnTo>
                    <a:pt x="4435" y="344"/>
                  </a:lnTo>
                  <a:lnTo>
                    <a:pt x="4437" y="352"/>
                  </a:lnTo>
                  <a:lnTo>
                    <a:pt x="4439" y="348"/>
                  </a:lnTo>
                  <a:lnTo>
                    <a:pt x="4441" y="344"/>
                  </a:lnTo>
                  <a:lnTo>
                    <a:pt x="4442" y="341"/>
                  </a:lnTo>
                  <a:lnTo>
                    <a:pt x="4444" y="341"/>
                  </a:lnTo>
                  <a:lnTo>
                    <a:pt x="4446" y="350"/>
                  </a:lnTo>
                  <a:lnTo>
                    <a:pt x="4448" y="350"/>
                  </a:lnTo>
                  <a:lnTo>
                    <a:pt x="4450" y="348"/>
                  </a:lnTo>
                  <a:lnTo>
                    <a:pt x="4452" y="345"/>
                  </a:lnTo>
                  <a:lnTo>
                    <a:pt x="4453" y="342"/>
                  </a:lnTo>
                  <a:lnTo>
                    <a:pt x="4455" y="349"/>
                  </a:lnTo>
                  <a:lnTo>
                    <a:pt x="4457" y="349"/>
                  </a:lnTo>
                  <a:lnTo>
                    <a:pt x="4459" y="356"/>
                  </a:lnTo>
                  <a:lnTo>
                    <a:pt x="4460" y="346"/>
                  </a:lnTo>
                  <a:lnTo>
                    <a:pt x="4462" y="342"/>
                  </a:lnTo>
                  <a:lnTo>
                    <a:pt x="4464" y="346"/>
                  </a:lnTo>
                  <a:lnTo>
                    <a:pt x="4466" y="346"/>
                  </a:lnTo>
                  <a:lnTo>
                    <a:pt x="4468" y="339"/>
                  </a:lnTo>
                  <a:lnTo>
                    <a:pt x="4470" y="340"/>
                  </a:lnTo>
                  <a:lnTo>
                    <a:pt x="4471" y="337"/>
                  </a:lnTo>
                  <a:lnTo>
                    <a:pt x="4473" y="333"/>
                  </a:lnTo>
                  <a:lnTo>
                    <a:pt x="4475" y="339"/>
                  </a:lnTo>
                  <a:lnTo>
                    <a:pt x="4477" y="335"/>
                  </a:lnTo>
                  <a:lnTo>
                    <a:pt x="4479" y="348"/>
                  </a:lnTo>
                  <a:lnTo>
                    <a:pt x="4480" y="359"/>
                  </a:lnTo>
                  <a:lnTo>
                    <a:pt x="4482" y="362"/>
                  </a:lnTo>
                  <a:lnTo>
                    <a:pt x="4484" y="378"/>
                  </a:lnTo>
                  <a:lnTo>
                    <a:pt x="4486" y="368"/>
                  </a:lnTo>
                  <a:lnTo>
                    <a:pt x="4488" y="363"/>
                  </a:lnTo>
                  <a:lnTo>
                    <a:pt x="4489" y="361"/>
                  </a:lnTo>
                  <a:lnTo>
                    <a:pt x="4491" y="351"/>
                  </a:lnTo>
                  <a:lnTo>
                    <a:pt x="4493" y="343"/>
                  </a:lnTo>
                  <a:lnTo>
                    <a:pt x="4495" y="340"/>
                  </a:lnTo>
                  <a:lnTo>
                    <a:pt x="4497" y="345"/>
                  </a:lnTo>
                  <a:lnTo>
                    <a:pt x="4498" y="338"/>
                  </a:lnTo>
                  <a:lnTo>
                    <a:pt x="4500" y="344"/>
                  </a:lnTo>
                  <a:lnTo>
                    <a:pt x="4502" y="334"/>
                  </a:lnTo>
                  <a:lnTo>
                    <a:pt x="4504" y="340"/>
                  </a:lnTo>
                  <a:lnTo>
                    <a:pt x="4506" y="351"/>
                  </a:lnTo>
                  <a:lnTo>
                    <a:pt x="4508" y="352"/>
                  </a:lnTo>
                  <a:lnTo>
                    <a:pt x="4509" y="338"/>
                  </a:lnTo>
                  <a:lnTo>
                    <a:pt x="4511" y="336"/>
                  </a:lnTo>
                  <a:lnTo>
                    <a:pt x="4513" y="332"/>
                  </a:lnTo>
                  <a:lnTo>
                    <a:pt x="4515" y="316"/>
                  </a:lnTo>
                  <a:lnTo>
                    <a:pt x="4516" y="307"/>
                  </a:lnTo>
                  <a:lnTo>
                    <a:pt x="4518" y="284"/>
                  </a:lnTo>
                  <a:lnTo>
                    <a:pt x="4520" y="262"/>
                  </a:lnTo>
                  <a:lnTo>
                    <a:pt x="4522" y="235"/>
                  </a:lnTo>
                  <a:lnTo>
                    <a:pt x="4524" y="197"/>
                  </a:lnTo>
                  <a:lnTo>
                    <a:pt x="4526" y="152"/>
                  </a:lnTo>
                  <a:lnTo>
                    <a:pt x="4527" y="82"/>
                  </a:lnTo>
                  <a:lnTo>
                    <a:pt x="4529" y="79"/>
                  </a:lnTo>
                  <a:lnTo>
                    <a:pt x="4531" y="91"/>
                  </a:lnTo>
                  <a:lnTo>
                    <a:pt x="4533" y="73"/>
                  </a:lnTo>
                  <a:lnTo>
                    <a:pt x="4535" y="55"/>
                  </a:lnTo>
                  <a:lnTo>
                    <a:pt x="4536" y="67"/>
                  </a:lnTo>
                  <a:lnTo>
                    <a:pt x="4538" y="111"/>
                  </a:lnTo>
                  <a:lnTo>
                    <a:pt x="4540" y="89"/>
                  </a:lnTo>
                  <a:lnTo>
                    <a:pt x="4542" y="68"/>
                  </a:lnTo>
                  <a:lnTo>
                    <a:pt x="4543" y="75"/>
                  </a:lnTo>
                  <a:lnTo>
                    <a:pt x="4545" y="86"/>
                  </a:lnTo>
                  <a:lnTo>
                    <a:pt x="4547" y="83"/>
                  </a:lnTo>
                  <a:lnTo>
                    <a:pt x="4549" y="90"/>
                  </a:lnTo>
                  <a:lnTo>
                    <a:pt x="4551" y="95"/>
                  </a:lnTo>
                  <a:lnTo>
                    <a:pt x="4553" y="115"/>
                  </a:lnTo>
                  <a:lnTo>
                    <a:pt x="4554" y="130"/>
                  </a:lnTo>
                  <a:lnTo>
                    <a:pt x="4556" y="87"/>
                  </a:lnTo>
                  <a:lnTo>
                    <a:pt x="4558" y="88"/>
                  </a:lnTo>
                  <a:lnTo>
                    <a:pt x="4560" y="88"/>
                  </a:lnTo>
                  <a:lnTo>
                    <a:pt x="4561" y="76"/>
                  </a:lnTo>
                  <a:lnTo>
                    <a:pt x="4564" y="74"/>
                  </a:lnTo>
                  <a:lnTo>
                    <a:pt x="4565" y="92"/>
                  </a:lnTo>
                  <a:lnTo>
                    <a:pt x="4567" y="91"/>
                  </a:lnTo>
                  <a:lnTo>
                    <a:pt x="4569" y="73"/>
                  </a:lnTo>
                  <a:lnTo>
                    <a:pt x="4571" y="105"/>
                  </a:lnTo>
                  <a:lnTo>
                    <a:pt x="4572" y="92"/>
                  </a:lnTo>
                  <a:lnTo>
                    <a:pt x="4574" y="105"/>
                  </a:lnTo>
                  <a:lnTo>
                    <a:pt x="4576" y="99"/>
                  </a:lnTo>
                  <a:lnTo>
                    <a:pt x="4578" y="79"/>
                  </a:lnTo>
                  <a:lnTo>
                    <a:pt x="4580" y="97"/>
                  </a:lnTo>
                  <a:lnTo>
                    <a:pt x="4582" y="118"/>
                  </a:lnTo>
                  <a:lnTo>
                    <a:pt x="4583" y="120"/>
                  </a:lnTo>
                  <a:lnTo>
                    <a:pt x="4585" y="131"/>
                  </a:lnTo>
                  <a:lnTo>
                    <a:pt x="4587" y="176"/>
                  </a:lnTo>
                  <a:lnTo>
                    <a:pt x="4589" y="230"/>
                  </a:lnTo>
                  <a:lnTo>
                    <a:pt x="4590" y="256"/>
                  </a:lnTo>
                  <a:lnTo>
                    <a:pt x="4592" y="332"/>
                  </a:lnTo>
                  <a:lnTo>
                    <a:pt x="4594" y="358"/>
                  </a:lnTo>
                  <a:lnTo>
                    <a:pt x="4596" y="349"/>
                  </a:lnTo>
                  <a:lnTo>
                    <a:pt x="4598" y="328"/>
                  </a:lnTo>
                  <a:lnTo>
                    <a:pt x="4599" y="262"/>
                  </a:lnTo>
                  <a:lnTo>
                    <a:pt x="4601" y="254"/>
                  </a:lnTo>
                  <a:lnTo>
                    <a:pt x="4603" y="277"/>
                  </a:lnTo>
                  <a:lnTo>
                    <a:pt x="4605" y="283"/>
                  </a:lnTo>
                  <a:lnTo>
                    <a:pt x="4607" y="324"/>
                  </a:lnTo>
                  <a:lnTo>
                    <a:pt x="4609" y="343"/>
                  </a:lnTo>
                  <a:lnTo>
                    <a:pt x="4610" y="347"/>
                  </a:lnTo>
                  <a:lnTo>
                    <a:pt x="4612" y="364"/>
                  </a:lnTo>
                  <a:lnTo>
                    <a:pt x="4614" y="364"/>
                  </a:lnTo>
                  <a:lnTo>
                    <a:pt x="4616" y="359"/>
                  </a:lnTo>
                  <a:lnTo>
                    <a:pt x="4617" y="377"/>
                  </a:lnTo>
                  <a:lnTo>
                    <a:pt x="4619" y="376"/>
                  </a:lnTo>
                  <a:lnTo>
                    <a:pt x="4621" y="380"/>
                  </a:lnTo>
                  <a:lnTo>
                    <a:pt x="4623" y="375"/>
                  </a:lnTo>
                  <a:lnTo>
                    <a:pt x="4625" y="367"/>
                  </a:lnTo>
                  <a:lnTo>
                    <a:pt x="4627" y="352"/>
                  </a:lnTo>
                  <a:lnTo>
                    <a:pt x="4628" y="340"/>
                  </a:lnTo>
                  <a:lnTo>
                    <a:pt x="4630" y="338"/>
                  </a:lnTo>
                  <a:lnTo>
                    <a:pt x="4632" y="341"/>
                  </a:lnTo>
                  <a:lnTo>
                    <a:pt x="4634" y="337"/>
                  </a:lnTo>
                  <a:lnTo>
                    <a:pt x="4636" y="321"/>
                  </a:lnTo>
                  <a:lnTo>
                    <a:pt x="4637" y="346"/>
                  </a:lnTo>
                  <a:lnTo>
                    <a:pt x="4639" y="362"/>
                  </a:lnTo>
                  <a:lnTo>
                    <a:pt x="4641" y="350"/>
                  </a:lnTo>
                  <a:lnTo>
                    <a:pt x="4643" y="357"/>
                  </a:lnTo>
                  <a:lnTo>
                    <a:pt x="4645" y="368"/>
                  </a:lnTo>
                  <a:lnTo>
                    <a:pt x="4646" y="376"/>
                  </a:lnTo>
                  <a:lnTo>
                    <a:pt x="4648" y="359"/>
                  </a:lnTo>
                  <a:lnTo>
                    <a:pt x="4650" y="370"/>
                  </a:lnTo>
                  <a:lnTo>
                    <a:pt x="4652" y="351"/>
                  </a:lnTo>
                  <a:lnTo>
                    <a:pt x="4654" y="351"/>
                  </a:lnTo>
                  <a:lnTo>
                    <a:pt x="4655" y="350"/>
                  </a:lnTo>
                  <a:lnTo>
                    <a:pt x="4657" y="369"/>
                  </a:lnTo>
                  <a:lnTo>
                    <a:pt x="4659" y="384"/>
                  </a:lnTo>
                  <a:lnTo>
                    <a:pt x="4661" y="353"/>
                  </a:lnTo>
                  <a:lnTo>
                    <a:pt x="4663" y="367"/>
                  </a:lnTo>
                  <a:lnTo>
                    <a:pt x="4665" y="366"/>
                  </a:lnTo>
                  <a:lnTo>
                    <a:pt x="4666" y="372"/>
                  </a:lnTo>
                  <a:lnTo>
                    <a:pt x="4668" y="325"/>
                  </a:lnTo>
                  <a:lnTo>
                    <a:pt x="4670" y="348"/>
                  </a:lnTo>
                  <a:lnTo>
                    <a:pt x="4672" y="360"/>
                  </a:lnTo>
                  <a:lnTo>
                    <a:pt x="4673" y="354"/>
                  </a:lnTo>
                  <a:lnTo>
                    <a:pt x="4675" y="300"/>
                  </a:lnTo>
                  <a:lnTo>
                    <a:pt x="4677" y="329"/>
                  </a:lnTo>
                  <a:lnTo>
                    <a:pt x="4679" y="390"/>
                  </a:lnTo>
                  <a:lnTo>
                    <a:pt x="4681" y="389"/>
                  </a:lnTo>
                  <a:lnTo>
                    <a:pt x="4683" y="388"/>
                  </a:lnTo>
                  <a:lnTo>
                    <a:pt x="4684" y="342"/>
                  </a:lnTo>
                  <a:lnTo>
                    <a:pt x="4686" y="360"/>
                  </a:lnTo>
                  <a:lnTo>
                    <a:pt x="4688" y="338"/>
                  </a:lnTo>
                  <a:lnTo>
                    <a:pt x="4690" y="322"/>
                  </a:lnTo>
                  <a:lnTo>
                    <a:pt x="4691" y="292"/>
                  </a:lnTo>
                  <a:lnTo>
                    <a:pt x="4693" y="274"/>
                  </a:lnTo>
                  <a:lnTo>
                    <a:pt x="4695" y="237"/>
                  </a:lnTo>
                  <a:lnTo>
                    <a:pt x="4697" y="201"/>
                  </a:lnTo>
                  <a:lnTo>
                    <a:pt x="4699" y="166"/>
                  </a:lnTo>
                  <a:lnTo>
                    <a:pt x="4701" y="116"/>
                  </a:lnTo>
                  <a:lnTo>
                    <a:pt x="4702" y="103"/>
                  </a:lnTo>
                  <a:lnTo>
                    <a:pt x="4704" y="91"/>
                  </a:lnTo>
                  <a:lnTo>
                    <a:pt x="4706" y="81"/>
                  </a:lnTo>
                  <a:lnTo>
                    <a:pt x="4708" y="71"/>
                  </a:lnTo>
                  <a:lnTo>
                    <a:pt x="4710" y="75"/>
                  </a:lnTo>
                  <a:lnTo>
                    <a:pt x="4711" y="82"/>
                  </a:lnTo>
                  <a:lnTo>
                    <a:pt x="4713" y="86"/>
                  </a:lnTo>
                  <a:lnTo>
                    <a:pt x="4715" y="90"/>
                  </a:lnTo>
                  <a:lnTo>
                    <a:pt x="4717" y="117"/>
                  </a:lnTo>
                  <a:lnTo>
                    <a:pt x="4718" y="98"/>
                  </a:lnTo>
                  <a:lnTo>
                    <a:pt x="4720" y="87"/>
                  </a:lnTo>
                  <a:lnTo>
                    <a:pt x="4722" y="96"/>
                  </a:lnTo>
                  <a:lnTo>
                    <a:pt x="4724" y="97"/>
                  </a:lnTo>
                  <a:lnTo>
                    <a:pt x="4726" y="128"/>
                  </a:lnTo>
                  <a:lnTo>
                    <a:pt x="4728" y="152"/>
                  </a:lnTo>
                  <a:lnTo>
                    <a:pt x="4729" y="151"/>
                  </a:lnTo>
                  <a:lnTo>
                    <a:pt x="4731" y="127"/>
                  </a:lnTo>
                  <a:lnTo>
                    <a:pt x="4733" y="99"/>
                  </a:lnTo>
                  <a:lnTo>
                    <a:pt x="4735" y="98"/>
                  </a:lnTo>
                  <a:lnTo>
                    <a:pt x="4736" y="87"/>
                  </a:lnTo>
                  <a:lnTo>
                    <a:pt x="4739" y="105"/>
                  </a:lnTo>
                  <a:lnTo>
                    <a:pt x="4740" y="125"/>
                  </a:lnTo>
                  <a:lnTo>
                    <a:pt x="4742" y="139"/>
                  </a:lnTo>
                  <a:lnTo>
                    <a:pt x="4744" y="101"/>
                  </a:lnTo>
                  <a:lnTo>
                    <a:pt x="4746" y="96"/>
                  </a:lnTo>
                  <a:lnTo>
                    <a:pt x="4747" y="137"/>
                  </a:lnTo>
                  <a:lnTo>
                    <a:pt x="4749" y="133"/>
                  </a:lnTo>
                  <a:lnTo>
                    <a:pt x="4751" y="163"/>
                  </a:lnTo>
                  <a:lnTo>
                    <a:pt x="4753" y="159"/>
                  </a:lnTo>
                  <a:lnTo>
                    <a:pt x="4755" y="188"/>
                  </a:lnTo>
                  <a:lnTo>
                    <a:pt x="4757" y="173"/>
                  </a:lnTo>
                  <a:lnTo>
                    <a:pt x="4758" y="165"/>
                  </a:lnTo>
                  <a:lnTo>
                    <a:pt x="4760" y="175"/>
                  </a:lnTo>
                  <a:lnTo>
                    <a:pt x="4762" y="234"/>
                  </a:lnTo>
                  <a:lnTo>
                    <a:pt x="4764" y="232"/>
                  </a:lnTo>
                  <a:lnTo>
                    <a:pt x="4765" y="270"/>
                  </a:lnTo>
                  <a:lnTo>
                    <a:pt x="4767" y="270"/>
                  </a:lnTo>
                  <a:lnTo>
                    <a:pt x="4769" y="288"/>
                  </a:lnTo>
                  <a:lnTo>
                    <a:pt x="4771" y="281"/>
                  </a:lnTo>
                  <a:lnTo>
                    <a:pt x="4773" y="314"/>
                  </a:lnTo>
                  <a:lnTo>
                    <a:pt x="4774" y="305"/>
                  </a:lnTo>
                  <a:lnTo>
                    <a:pt x="4776" y="324"/>
                  </a:lnTo>
                  <a:lnTo>
                    <a:pt x="4778" y="322"/>
                  </a:lnTo>
                  <a:lnTo>
                    <a:pt x="4780" y="330"/>
                  </a:lnTo>
                  <a:lnTo>
                    <a:pt x="4782" y="349"/>
                  </a:lnTo>
                  <a:lnTo>
                    <a:pt x="4784" y="355"/>
                  </a:lnTo>
                  <a:lnTo>
                    <a:pt x="4785" y="340"/>
                  </a:lnTo>
                  <a:lnTo>
                    <a:pt x="4787" y="352"/>
                  </a:lnTo>
                  <a:lnTo>
                    <a:pt x="4789" y="346"/>
                  </a:lnTo>
                  <a:lnTo>
                    <a:pt x="4791" y="361"/>
                  </a:lnTo>
                  <a:lnTo>
                    <a:pt x="4792" y="335"/>
                  </a:lnTo>
                  <a:lnTo>
                    <a:pt x="4794" y="348"/>
                  </a:lnTo>
                  <a:lnTo>
                    <a:pt x="4796" y="330"/>
                  </a:lnTo>
                  <a:lnTo>
                    <a:pt x="4798" y="334"/>
                  </a:lnTo>
                  <a:lnTo>
                    <a:pt x="4800" y="326"/>
                  </a:lnTo>
                  <a:lnTo>
                    <a:pt x="4802" y="324"/>
                  </a:lnTo>
                  <a:lnTo>
                    <a:pt x="4803" y="321"/>
                  </a:lnTo>
                  <a:lnTo>
                    <a:pt x="4805" y="323"/>
                  </a:lnTo>
                  <a:lnTo>
                    <a:pt x="4807" y="326"/>
                  </a:lnTo>
                  <a:lnTo>
                    <a:pt x="4809" y="329"/>
                  </a:lnTo>
                  <a:lnTo>
                    <a:pt x="4811" y="332"/>
                  </a:lnTo>
                  <a:lnTo>
                    <a:pt x="4813" y="326"/>
                  </a:lnTo>
                  <a:lnTo>
                    <a:pt x="4814" y="338"/>
                  </a:lnTo>
                  <a:lnTo>
                    <a:pt x="4816" y="334"/>
                  </a:lnTo>
                  <a:lnTo>
                    <a:pt x="4818" y="333"/>
                  </a:lnTo>
                  <a:lnTo>
                    <a:pt x="4820" y="332"/>
                  </a:lnTo>
                  <a:lnTo>
                    <a:pt x="4821" y="340"/>
                  </a:lnTo>
                  <a:lnTo>
                    <a:pt x="4823" y="337"/>
                  </a:lnTo>
                  <a:lnTo>
                    <a:pt x="4825" y="334"/>
                  </a:lnTo>
                  <a:lnTo>
                    <a:pt x="4827" y="338"/>
                  </a:lnTo>
                  <a:lnTo>
                    <a:pt x="4829" y="338"/>
                  </a:lnTo>
                  <a:lnTo>
                    <a:pt x="4830" y="343"/>
                  </a:lnTo>
                  <a:lnTo>
                    <a:pt x="4832" y="338"/>
                  </a:lnTo>
                  <a:lnTo>
                    <a:pt x="4834" y="335"/>
                  </a:lnTo>
                  <a:lnTo>
                    <a:pt x="4836" y="342"/>
                  </a:lnTo>
                  <a:lnTo>
                    <a:pt x="4838" y="340"/>
                  </a:lnTo>
                  <a:lnTo>
                    <a:pt x="4840" y="338"/>
                  </a:lnTo>
                  <a:lnTo>
                    <a:pt x="4841" y="336"/>
                  </a:lnTo>
                  <a:lnTo>
                    <a:pt x="4843" y="343"/>
                  </a:lnTo>
                  <a:lnTo>
                    <a:pt x="4845" y="338"/>
                  </a:lnTo>
                  <a:lnTo>
                    <a:pt x="4847" y="342"/>
                  </a:lnTo>
                  <a:lnTo>
                    <a:pt x="4848" y="344"/>
                  </a:lnTo>
                  <a:lnTo>
                    <a:pt x="4850" y="349"/>
                  </a:lnTo>
                  <a:lnTo>
                    <a:pt x="4852" y="342"/>
                  </a:lnTo>
                  <a:lnTo>
                    <a:pt x="4854" y="346"/>
                  </a:lnTo>
                  <a:lnTo>
                    <a:pt x="4856" y="339"/>
                  </a:lnTo>
                  <a:lnTo>
                    <a:pt x="4858" y="329"/>
                  </a:lnTo>
                  <a:lnTo>
                    <a:pt x="4859" y="321"/>
                  </a:lnTo>
                  <a:lnTo>
                    <a:pt x="4861" y="315"/>
                  </a:lnTo>
                  <a:lnTo>
                    <a:pt x="4863" y="307"/>
                  </a:lnTo>
                  <a:lnTo>
                    <a:pt x="4865" y="293"/>
                  </a:lnTo>
                  <a:lnTo>
                    <a:pt x="4866" y="278"/>
                  </a:lnTo>
                  <a:lnTo>
                    <a:pt x="4868" y="259"/>
                  </a:lnTo>
                  <a:lnTo>
                    <a:pt x="4870" y="244"/>
                  </a:lnTo>
                  <a:lnTo>
                    <a:pt x="4872" y="202"/>
                  </a:lnTo>
                  <a:lnTo>
                    <a:pt x="4874" y="137"/>
                  </a:lnTo>
                  <a:lnTo>
                    <a:pt x="4876" y="159"/>
                  </a:lnTo>
                  <a:lnTo>
                    <a:pt x="4877" y="138"/>
                  </a:lnTo>
                  <a:lnTo>
                    <a:pt x="4879" y="103"/>
                  </a:lnTo>
                  <a:lnTo>
                    <a:pt x="4881" y="80"/>
                  </a:lnTo>
                  <a:lnTo>
                    <a:pt x="4883" y="60"/>
                  </a:lnTo>
                  <a:lnTo>
                    <a:pt x="4885" y="87"/>
                  </a:lnTo>
                  <a:lnTo>
                    <a:pt x="4886" y="80"/>
                  </a:lnTo>
                  <a:lnTo>
                    <a:pt x="4888" y="95"/>
                  </a:lnTo>
                  <a:lnTo>
                    <a:pt x="4890" y="105"/>
                  </a:lnTo>
                  <a:lnTo>
                    <a:pt x="4892" y="85"/>
                  </a:lnTo>
                  <a:lnTo>
                    <a:pt x="4894" y="90"/>
                  </a:lnTo>
                  <a:lnTo>
                    <a:pt x="4895" y="76"/>
                  </a:lnTo>
                  <a:lnTo>
                    <a:pt x="4897" y="74"/>
                  </a:lnTo>
                  <a:lnTo>
                    <a:pt x="4899" y="95"/>
                  </a:lnTo>
                  <a:lnTo>
                    <a:pt x="4901" y="78"/>
                  </a:lnTo>
                  <a:lnTo>
                    <a:pt x="4903" y="102"/>
                  </a:lnTo>
                  <a:lnTo>
                    <a:pt x="4904" y="80"/>
                  </a:lnTo>
                  <a:lnTo>
                    <a:pt x="4906" y="86"/>
                  </a:lnTo>
                  <a:lnTo>
                    <a:pt x="4908" y="86"/>
                  </a:lnTo>
                  <a:lnTo>
                    <a:pt x="4910" y="97"/>
                  </a:lnTo>
                  <a:lnTo>
                    <a:pt x="4912" y="113"/>
                  </a:lnTo>
                  <a:lnTo>
                    <a:pt x="4914" y="118"/>
                  </a:lnTo>
                  <a:lnTo>
                    <a:pt x="4915" y="110"/>
                  </a:lnTo>
                  <a:lnTo>
                    <a:pt x="4917" y="98"/>
                  </a:lnTo>
                  <a:lnTo>
                    <a:pt x="4919" y="104"/>
                  </a:lnTo>
                  <a:lnTo>
                    <a:pt x="4921" y="108"/>
                  </a:lnTo>
                  <a:lnTo>
                    <a:pt x="4922" y="105"/>
                  </a:lnTo>
                  <a:lnTo>
                    <a:pt x="4924" y="129"/>
                  </a:lnTo>
                  <a:lnTo>
                    <a:pt x="4926" y="132"/>
                  </a:lnTo>
                  <a:lnTo>
                    <a:pt x="4928" y="152"/>
                  </a:lnTo>
                  <a:lnTo>
                    <a:pt x="4930" y="163"/>
                  </a:lnTo>
                  <a:lnTo>
                    <a:pt x="4932" y="192"/>
                  </a:lnTo>
                  <a:lnTo>
                    <a:pt x="4933" y="214"/>
                  </a:lnTo>
                  <a:lnTo>
                    <a:pt x="4935" y="261"/>
                  </a:lnTo>
                  <a:lnTo>
                    <a:pt x="4937" y="285"/>
                  </a:lnTo>
                  <a:lnTo>
                    <a:pt x="4939" y="308"/>
                  </a:lnTo>
                  <a:lnTo>
                    <a:pt x="4941" y="298"/>
                  </a:lnTo>
                  <a:lnTo>
                    <a:pt x="4942" y="309"/>
                  </a:lnTo>
                  <a:lnTo>
                    <a:pt x="4944" y="313"/>
                  </a:lnTo>
                  <a:lnTo>
                    <a:pt x="4946" y="317"/>
                  </a:lnTo>
                  <a:lnTo>
                    <a:pt x="4948" y="330"/>
                  </a:lnTo>
                  <a:lnTo>
                    <a:pt x="4949" y="331"/>
                  </a:lnTo>
                  <a:lnTo>
                    <a:pt x="4951" y="329"/>
                  </a:lnTo>
                  <a:lnTo>
                    <a:pt x="4953" y="338"/>
                  </a:lnTo>
                  <a:lnTo>
                    <a:pt x="4955" y="332"/>
                  </a:lnTo>
                  <a:lnTo>
                    <a:pt x="4957" y="332"/>
                  </a:lnTo>
                  <a:lnTo>
                    <a:pt x="4959" y="344"/>
                  </a:lnTo>
                  <a:lnTo>
                    <a:pt x="4960" y="338"/>
                  </a:lnTo>
                  <a:lnTo>
                    <a:pt x="4962" y="345"/>
                  </a:lnTo>
                  <a:lnTo>
                    <a:pt x="4964" y="341"/>
                  </a:lnTo>
                  <a:lnTo>
                    <a:pt x="4966" y="339"/>
                  </a:lnTo>
                  <a:lnTo>
                    <a:pt x="4967" y="315"/>
                  </a:lnTo>
                  <a:lnTo>
                    <a:pt x="4970" y="323"/>
                  </a:lnTo>
                  <a:lnTo>
                    <a:pt x="4971" y="320"/>
                  </a:lnTo>
                  <a:lnTo>
                    <a:pt x="4973" y="348"/>
                  </a:lnTo>
                  <a:lnTo>
                    <a:pt x="4975" y="357"/>
                  </a:lnTo>
                  <a:lnTo>
                    <a:pt x="4977" y="348"/>
                  </a:lnTo>
                  <a:lnTo>
                    <a:pt x="4978" y="311"/>
                  </a:lnTo>
                  <a:lnTo>
                    <a:pt x="4980" y="324"/>
                  </a:lnTo>
                  <a:lnTo>
                    <a:pt x="4982" y="325"/>
                  </a:lnTo>
                  <a:lnTo>
                    <a:pt x="4984" y="322"/>
                  </a:lnTo>
                  <a:lnTo>
                    <a:pt x="4986" y="353"/>
                  </a:lnTo>
                  <a:lnTo>
                    <a:pt x="4988" y="356"/>
                  </a:lnTo>
                  <a:lnTo>
                    <a:pt x="4989" y="372"/>
                  </a:lnTo>
                  <a:lnTo>
                    <a:pt x="4991" y="365"/>
                  </a:lnTo>
                  <a:lnTo>
                    <a:pt x="4993" y="383"/>
                  </a:lnTo>
                  <a:lnTo>
                    <a:pt x="4995" y="356"/>
                  </a:lnTo>
                  <a:lnTo>
                    <a:pt x="4996" y="354"/>
                  </a:lnTo>
                  <a:lnTo>
                    <a:pt x="4998" y="349"/>
                  </a:lnTo>
                  <a:lnTo>
                    <a:pt x="5000" y="361"/>
                  </a:lnTo>
                  <a:lnTo>
                    <a:pt x="5002" y="359"/>
                  </a:lnTo>
                  <a:lnTo>
                    <a:pt x="5004" y="366"/>
                  </a:lnTo>
                  <a:lnTo>
                    <a:pt x="5005" y="362"/>
                  </a:lnTo>
                  <a:lnTo>
                    <a:pt x="5007" y="357"/>
                  </a:lnTo>
                  <a:lnTo>
                    <a:pt x="5009" y="352"/>
                  </a:lnTo>
                  <a:lnTo>
                    <a:pt x="5011" y="355"/>
                  </a:lnTo>
                  <a:lnTo>
                    <a:pt x="5013" y="344"/>
                  </a:lnTo>
                  <a:lnTo>
                    <a:pt x="5015" y="344"/>
                  </a:lnTo>
                  <a:lnTo>
                    <a:pt x="5016" y="352"/>
                  </a:lnTo>
                  <a:lnTo>
                    <a:pt x="5018" y="341"/>
                  </a:lnTo>
                  <a:lnTo>
                    <a:pt x="5020" y="354"/>
                  </a:lnTo>
                  <a:lnTo>
                    <a:pt x="5022" y="292"/>
                  </a:lnTo>
                  <a:lnTo>
                    <a:pt x="5023" y="347"/>
                  </a:lnTo>
                  <a:lnTo>
                    <a:pt x="5025" y="358"/>
                  </a:lnTo>
                  <a:lnTo>
                    <a:pt x="5027" y="350"/>
                  </a:lnTo>
                  <a:lnTo>
                    <a:pt x="5029" y="343"/>
                  </a:lnTo>
                  <a:lnTo>
                    <a:pt x="5031" y="331"/>
                  </a:lnTo>
                  <a:lnTo>
                    <a:pt x="5033" y="327"/>
                  </a:lnTo>
                  <a:lnTo>
                    <a:pt x="5034" y="335"/>
                  </a:lnTo>
                  <a:lnTo>
                    <a:pt x="5036" y="292"/>
                  </a:lnTo>
                  <a:lnTo>
                    <a:pt x="5038" y="289"/>
                  </a:lnTo>
                  <a:lnTo>
                    <a:pt x="5040" y="276"/>
                  </a:lnTo>
                  <a:lnTo>
                    <a:pt x="5041" y="253"/>
                  </a:lnTo>
                  <a:lnTo>
                    <a:pt x="5044" y="216"/>
                  </a:lnTo>
                  <a:lnTo>
                    <a:pt x="5045" y="168"/>
                  </a:lnTo>
                  <a:lnTo>
                    <a:pt x="5047" y="143"/>
                  </a:lnTo>
                  <a:lnTo>
                    <a:pt x="5049" y="115"/>
                  </a:lnTo>
                  <a:lnTo>
                    <a:pt x="5051" y="113"/>
                  </a:lnTo>
                  <a:lnTo>
                    <a:pt x="5052" y="72"/>
                  </a:lnTo>
                  <a:lnTo>
                    <a:pt x="5054" y="68"/>
                  </a:lnTo>
                  <a:lnTo>
                    <a:pt x="5056" y="61"/>
                  </a:lnTo>
                  <a:lnTo>
                    <a:pt x="5058" y="93"/>
                  </a:lnTo>
                  <a:lnTo>
                    <a:pt x="5060" y="75"/>
                  </a:lnTo>
                  <a:lnTo>
                    <a:pt x="5061" y="91"/>
                  </a:lnTo>
                  <a:lnTo>
                    <a:pt x="5063" y="80"/>
                  </a:lnTo>
                  <a:lnTo>
                    <a:pt x="5065" y="73"/>
                  </a:lnTo>
                  <a:lnTo>
                    <a:pt x="5067" y="105"/>
                  </a:lnTo>
                  <a:lnTo>
                    <a:pt x="5069" y="107"/>
                  </a:lnTo>
                  <a:lnTo>
                    <a:pt x="5070" y="94"/>
                  </a:lnTo>
                  <a:lnTo>
                    <a:pt x="5072" y="92"/>
                  </a:lnTo>
                  <a:lnTo>
                    <a:pt x="5074" y="89"/>
                  </a:lnTo>
                  <a:lnTo>
                    <a:pt x="5076" y="127"/>
                  </a:lnTo>
                  <a:lnTo>
                    <a:pt x="5078" y="114"/>
                  </a:lnTo>
                  <a:lnTo>
                    <a:pt x="5079" y="141"/>
                  </a:lnTo>
                  <a:lnTo>
                    <a:pt x="5081" y="135"/>
                  </a:lnTo>
                  <a:lnTo>
                    <a:pt x="5083" y="135"/>
                  </a:lnTo>
                  <a:lnTo>
                    <a:pt x="5085" y="127"/>
                  </a:lnTo>
                  <a:lnTo>
                    <a:pt x="5087" y="125"/>
                  </a:lnTo>
                  <a:lnTo>
                    <a:pt x="5089" y="145"/>
                  </a:lnTo>
                  <a:lnTo>
                    <a:pt x="5090" y="153"/>
                  </a:lnTo>
                  <a:lnTo>
                    <a:pt x="5092" y="145"/>
                  </a:lnTo>
                  <a:lnTo>
                    <a:pt x="5094" y="150"/>
                  </a:lnTo>
                  <a:lnTo>
                    <a:pt x="5096" y="158"/>
                  </a:lnTo>
                  <a:lnTo>
                    <a:pt x="5097" y="165"/>
                  </a:lnTo>
                  <a:lnTo>
                    <a:pt x="5099" y="175"/>
                  </a:lnTo>
                  <a:lnTo>
                    <a:pt x="5101" y="182"/>
                  </a:lnTo>
                  <a:lnTo>
                    <a:pt x="5103" y="207"/>
                  </a:lnTo>
                  <a:lnTo>
                    <a:pt x="5105" y="246"/>
                  </a:lnTo>
                  <a:lnTo>
                    <a:pt x="5107" y="236"/>
                  </a:lnTo>
                  <a:lnTo>
                    <a:pt x="5108" y="262"/>
                  </a:lnTo>
                  <a:lnTo>
                    <a:pt x="5110" y="278"/>
                  </a:lnTo>
                  <a:lnTo>
                    <a:pt x="5112" y="296"/>
                  </a:lnTo>
                  <a:lnTo>
                    <a:pt x="5114" y="301"/>
                  </a:lnTo>
                  <a:lnTo>
                    <a:pt x="5116" y="295"/>
                  </a:lnTo>
                  <a:lnTo>
                    <a:pt x="5117" y="307"/>
                  </a:lnTo>
                  <a:lnTo>
                    <a:pt x="5119" y="319"/>
                  </a:lnTo>
                  <a:lnTo>
                    <a:pt x="5121" y="329"/>
                  </a:lnTo>
                  <a:lnTo>
                    <a:pt x="5123" y="332"/>
                  </a:lnTo>
                  <a:lnTo>
                    <a:pt x="5125" y="331"/>
                  </a:lnTo>
                  <a:lnTo>
                    <a:pt x="5126" y="339"/>
                  </a:lnTo>
                  <a:lnTo>
                    <a:pt x="5128" y="341"/>
                  </a:lnTo>
                  <a:lnTo>
                    <a:pt x="5130" y="337"/>
                  </a:lnTo>
                  <a:lnTo>
                    <a:pt x="5132" y="344"/>
                  </a:lnTo>
                  <a:lnTo>
                    <a:pt x="5134" y="345"/>
                  </a:lnTo>
                  <a:lnTo>
                    <a:pt x="5135" y="343"/>
                  </a:lnTo>
                  <a:lnTo>
                    <a:pt x="5137" y="352"/>
                  </a:lnTo>
                  <a:lnTo>
                    <a:pt x="5139" y="352"/>
                  </a:lnTo>
                  <a:lnTo>
                    <a:pt x="5141" y="347"/>
                  </a:lnTo>
                  <a:lnTo>
                    <a:pt x="5142" y="352"/>
                  </a:lnTo>
                  <a:lnTo>
                    <a:pt x="5145" y="351"/>
                  </a:lnTo>
                  <a:lnTo>
                    <a:pt x="5146" y="347"/>
                  </a:lnTo>
                  <a:lnTo>
                    <a:pt x="5148" y="344"/>
                  </a:lnTo>
                  <a:lnTo>
                    <a:pt x="5150" y="344"/>
                  </a:lnTo>
                  <a:lnTo>
                    <a:pt x="5152" y="346"/>
                  </a:lnTo>
                  <a:lnTo>
                    <a:pt x="5153" y="356"/>
                  </a:lnTo>
                  <a:lnTo>
                    <a:pt x="5155" y="340"/>
                  </a:lnTo>
                  <a:lnTo>
                    <a:pt x="5157" y="345"/>
                  </a:lnTo>
                  <a:lnTo>
                    <a:pt x="5159" y="356"/>
                  </a:lnTo>
                  <a:lnTo>
                    <a:pt x="5161" y="352"/>
                  </a:lnTo>
                  <a:lnTo>
                    <a:pt x="5163" y="356"/>
                  </a:lnTo>
                  <a:lnTo>
                    <a:pt x="5164" y="351"/>
                  </a:lnTo>
                  <a:lnTo>
                    <a:pt x="5166" y="358"/>
                  </a:lnTo>
                  <a:lnTo>
                    <a:pt x="5168" y="357"/>
                  </a:lnTo>
                  <a:lnTo>
                    <a:pt x="5170" y="356"/>
                  </a:lnTo>
                  <a:lnTo>
                    <a:pt x="5171" y="349"/>
                  </a:lnTo>
                  <a:lnTo>
                    <a:pt x="5173" y="360"/>
                  </a:lnTo>
                  <a:lnTo>
                    <a:pt x="5175" y="356"/>
                  </a:lnTo>
                  <a:lnTo>
                    <a:pt x="5177" y="354"/>
                  </a:lnTo>
                  <a:lnTo>
                    <a:pt x="5179" y="352"/>
                  </a:lnTo>
                  <a:lnTo>
                    <a:pt x="5180" y="354"/>
                  </a:lnTo>
                  <a:lnTo>
                    <a:pt x="5182" y="357"/>
                  </a:lnTo>
                  <a:lnTo>
                    <a:pt x="5184" y="359"/>
                  </a:lnTo>
                  <a:lnTo>
                    <a:pt x="5186" y="358"/>
                  </a:lnTo>
                  <a:lnTo>
                    <a:pt x="5188" y="356"/>
                  </a:lnTo>
                  <a:lnTo>
                    <a:pt x="5190" y="352"/>
                  </a:lnTo>
                  <a:lnTo>
                    <a:pt x="5191" y="352"/>
                  </a:lnTo>
                  <a:lnTo>
                    <a:pt x="5193" y="358"/>
                  </a:lnTo>
                  <a:lnTo>
                    <a:pt x="5195" y="355"/>
                  </a:lnTo>
                  <a:lnTo>
                    <a:pt x="5197" y="359"/>
                  </a:lnTo>
                  <a:lnTo>
                    <a:pt x="5198" y="358"/>
                  </a:lnTo>
                  <a:lnTo>
                    <a:pt x="5200" y="357"/>
                  </a:lnTo>
                  <a:lnTo>
                    <a:pt x="5202" y="363"/>
                  </a:lnTo>
                  <a:lnTo>
                    <a:pt x="5204" y="361"/>
                  </a:lnTo>
                  <a:lnTo>
                    <a:pt x="5206" y="370"/>
                  </a:lnTo>
                  <a:lnTo>
                    <a:pt x="5208" y="370"/>
                  </a:lnTo>
                  <a:lnTo>
                    <a:pt x="5209" y="372"/>
                  </a:lnTo>
                  <a:lnTo>
                    <a:pt x="5211" y="367"/>
                  </a:lnTo>
                  <a:lnTo>
                    <a:pt x="5213" y="372"/>
                  </a:lnTo>
                  <a:lnTo>
                    <a:pt x="5215" y="374"/>
                  </a:lnTo>
                  <a:lnTo>
                    <a:pt x="5216" y="372"/>
                  </a:lnTo>
                  <a:lnTo>
                    <a:pt x="5219" y="376"/>
                  </a:lnTo>
                  <a:lnTo>
                    <a:pt x="5220" y="372"/>
                  </a:lnTo>
                  <a:lnTo>
                    <a:pt x="5222" y="376"/>
                  </a:lnTo>
                  <a:lnTo>
                    <a:pt x="5224" y="371"/>
                  </a:lnTo>
                  <a:lnTo>
                    <a:pt x="5226" y="379"/>
                  </a:lnTo>
                  <a:lnTo>
                    <a:pt x="5227" y="375"/>
                  </a:lnTo>
                  <a:lnTo>
                    <a:pt x="5229" y="375"/>
                  </a:lnTo>
                  <a:lnTo>
                    <a:pt x="5231" y="372"/>
                  </a:lnTo>
                  <a:lnTo>
                    <a:pt x="5233" y="372"/>
                  </a:lnTo>
                  <a:lnTo>
                    <a:pt x="5235" y="382"/>
                  </a:lnTo>
                  <a:lnTo>
                    <a:pt x="5236" y="381"/>
                  </a:lnTo>
                  <a:lnTo>
                    <a:pt x="5238" y="381"/>
                  </a:lnTo>
                  <a:lnTo>
                    <a:pt x="5240" y="384"/>
                  </a:lnTo>
                  <a:lnTo>
                    <a:pt x="5242" y="393"/>
                  </a:lnTo>
                  <a:lnTo>
                    <a:pt x="5244" y="393"/>
                  </a:lnTo>
                  <a:lnTo>
                    <a:pt x="5245" y="394"/>
                  </a:lnTo>
                  <a:lnTo>
                    <a:pt x="5247" y="399"/>
                  </a:lnTo>
                  <a:lnTo>
                    <a:pt x="5249" y="410"/>
                  </a:lnTo>
                  <a:lnTo>
                    <a:pt x="5251" y="401"/>
                  </a:lnTo>
                  <a:lnTo>
                    <a:pt x="5253" y="399"/>
                  </a:lnTo>
                  <a:lnTo>
                    <a:pt x="5254" y="402"/>
                  </a:lnTo>
                  <a:lnTo>
                    <a:pt x="5256" y="401"/>
                  </a:lnTo>
                  <a:lnTo>
                    <a:pt x="5258" y="400"/>
                  </a:lnTo>
                  <a:lnTo>
                    <a:pt x="5260" y="406"/>
                  </a:lnTo>
                  <a:lnTo>
                    <a:pt x="5262" y="405"/>
                  </a:lnTo>
                  <a:lnTo>
                    <a:pt x="5264" y="408"/>
                  </a:lnTo>
                  <a:lnTo>
                    <a:pt x="5265" y="418"/>
                  </a:lnTo>
                  <a:lnTo>
                    <a:pt x="5267" y="410"/>
                  </a:lnTo>
                  <a:lnTo>
                    <a:pt x="5269" y="410"/>
                  </a:lnTo>
                  <a:lnTo>
                    <a:pt x="5271" y="402"/>
                  </a:lnTo>
                  <a:lnTo>
                    <a:pt x="5272" y="402"/>
                  </a:lnTo>
                  <a:lnTo>
                    <a:pt x="5274" y="398"/>
                  </a:lnTo>
                  <a:lnTo>
                    <a:pt x="5276" y="395"/>
                  </a:lnTo>
                  <a:lnTo>
                    <a:pt x="5278" y="385"/>
                  </a:lnTo>
                  <a:lnTo>
                    <a:pt x="5280" y="384"/>
                  </a:lnTo>
                  <a:lnTo>
                    <a:pt x="5282" y="389"/>
                  </a:lnTo>
                  <a:lnTo>
                    <a:pt x="5283" y="393"/>
                  </a:lnTo>
                  <a:lnTo>
                    <a:pt x="5285" y="383"/>
                  </a:lnTo>
                  <a:lnTo>
                    <a:pt x="5287" y="382"/>
                  </a:lnTo>
                  <a:lnTo>
                    <a:pt x="5289" y="383"/>
                  </a:lnTo>
                  <a:lnTo>
                    <a:pt x="5291" y="387"/>
                  </a:lnTo>
                  <a:lnTo>
                    <a:pt x="5292" y="384"/>
                  </a:lnTo>
                  <a:lnTo>
                    <a:pt x="5294" y="384"/>
                  </a:lnTo>
                  <a:lnTo>
                    <a:pt x="5296" y="379"/>
                  </a:lnTo>
                  <a:lnTo>
                    <a:pt x="5298" y="370"/>
                  </a:lnTo>
                  <a:lnTo>
                    <a:pt x="5300" y="364"/>
                  </a:lnTo>
                  <a:lnTo>
                    <a:pt x="5301" y="365"/>
                  </a:lnTo>
                  <a:lnTo>
                    <a:pt x="5303" y="360"/>
                  </a:lnTo>
                  <a:lnTo>
                    <a:pt x="5305" y="357"/>
                  </a:lnTo>
                  <a:lnTo>
                    <a:pt x="5307" y="351"/>
                  </a:lnTo>
                  <a:lnTo>
                    <a:pt x="5309" y="350"/>
                  </a:lnTo>
                  <a:lnTo>
                    <a:pt x="5310" y="351"/>
                  </a:lnTo>
                  <a:lnTo>
                    <a:pt x="5312" y="352"/>
                  </a:lnTo>
                  <a:lnTo>
                    <a:pt x="5314" y="357"/>
                  </a:lnTo>
                  <a:lnTo>
                    <a:pt x="5316" y="378"/>
                  </a:lnTo>
                  <a:lnTo>
                    <a:pt x="5317" y="375"/>
                  </a:lnTo>
                  <a:lnTo>
                    <a:pt x="5320" y="395"/>
                  </a:lnTo>
                  <a:lnTo>
                    <a:pt x="5321" y="380"/>
                  </a:lnTo>
                  <a:lnTo>
                    <a:pt x="5323" y="369"/>
                  </a:lnTo>
                  <a:lnTo>
                    <a:pt x="5325" y="373"/>
                  </a:lnTo>
                  <a:lnTo>
                    <a:pt x="5327" y="356"/>
                  </a:lnTo>
                  <a:lnTo>
                    <a:pt x="5328" y="341"/>
                  </a:lnTo>
                  <a:lnTo>
                    <a:pt x="5330" y="352"/>
                  </a:lnTo>
                  <a:lnTo>
                    <a:pt x="5332" y="391"/>
                  </a:lnTo>
                  <a:lnTo>
                    <a:pt x="5334" y="397"/>
                  </a:lnTo>
                  <a:lnTo>
                    <a:pt x="5336" y="401"/>
                  </a:lnTo>
                  <a:lnTo>
                    <a:pt x="5338" y="419"/>
                  </a:lnTo>
                  <a:lnTo>
                    <a:pt x="5339" y="408"/>
                  </a:lnTo>
                  <a:lnTo>
                    <a:pt x="5341" y="402"/>
                  </a:lnTo>
                  <a:lnTo>
                    <a:pt x="5343" y="393"/>
                  </a:lnTo>
                  <a:lnTo>
                    <a:pt x="5345" y="380"/>
                  </a:lnTo>
                  <a:lnTo>
                    <a:pt x="5346" y="387"/>
                  </a:lnTo>
                  <a:lnTo>
                    <a:pt x="5348" y="395"/>
                  </a:lnTo>
                  <a:lnTo>
                    <a:pt x="5350" y="398"/>
                  </a:lnTo>
                  <a:lnTo>
                    <a:pt x="5352" y="407"/>
                  </a:lnTo>
                  <a:lnTo>
                    <a:pt x="5354" y="399"/>
                  </a:lnTo>
                  <a:lnTo>
                    <a:pt x="5356" y="383"/>
                  </a:lnTo>
                  <a:lnTo>
                    <a:pt x="5357" y="389"/>
                  </a:lnTo>
                  <a:lnTo>
                    <a:pt x="5359" y="398"/>
                  </a:lnTo>
                  <a:lnTo>
                    <a:pt x="5361" y="387"/>
                  </a:lnTo>
                  <a:lnTo>
                    <a:pt x="5363" y="366"/>
                  </a:lnTo>
                  <a:lnTo>
                    <a:pt x="5365" y="359"/>
                  </a:lnTo>
                  <a:lnTo>
                    <a:pt x="5366" y="366"/>
                  </a:lnTo>
                  <a:lnTo>
                    <a:pt x="5368" y="386"/>
                  </a:lnTo>
                  <a:lnTo>
                    <a:pt x="5370" y="396"/>
                  </a:lnTo>
                  <a:lnTo>
                    <a:pt x="5372" y="395"/>
                  </a:lnTo>
                  <a:lnTo>
                    <a:pt x="5373" y="390"/>
                  </a:lnTo>
                  <a:lnTo>
                    <a:pt x="5375" y="396"/>
                  </a:lnTo>
                  <a:lnTo>
                    <a:pt x="5377" y="391"/>
                  </a:lnTo>
                  <a:lnTo>
                    <a:pt x="5379" y="395"/>
                  </a:lnTo>
                  <a:lnTo>
                    <a:pt x="5381" y="396"/>
                  </a:lnTo>
                  <a:lnTo>
                    <a:pt x="5383" y="398"/>
                  </a:lnTo>
                  <a:lnTo>
                    <a:pt x="5384" y="383"/>
                  </a:lnTo>
                  <a:lnTo>
                    <a:pt x="5386" y="415"/>
                  </a:lnTo>
                  <a:lnTo>
                    <a:pt x="5388" y="406"/>
                  </a:lnTo>
                  <a:lnTo>
                    <a:pt x="5390" y="389"/>
                  </a:lnTo>
                  <a:lnTo>
                    <a:pt x="5392" y="382"/>
                  </a:lnTo>
                  <a:lnTo>
                    <a:pt x="5394" y="357"/>
                  </a:lnTo>
                  <a:lnTo>
                    <a:pt x="5395" y="368"/>
                  </a:lnTo>
                  <a:lnTo>
                    <a:pt x="5397" y="407"/>
                  </a:lnTo>
                  <a:lnTo>
                    <a:pt x="5399" y="395"/>
                  </a:lnTo>
                  <a:lnTo>
                    <a:pt x="5401" y="400"/>
                  </a:lnTo>
                  <a:lnTo>
                    <a:pt x="5402" y="378"/>
                  </a:lnTo>
                  <a:lnTo>
                    <a:pt x="5404" y="374"/>
                  </a:lnTo>
                  <a:lnTo>
                    <a:pt x="5406" y="397"/>
                  </a:lnTo>
                  <a:lnTo>
                    <a:pt x="5408" y="387"/>
                  </a:lnTo>
                  <a:lnTo>
                    <a:pt x="5410" y="398"/>
                  </a:lnTo>
                  <a:lnTo>
                    <a:pt x="5411" y="391"/>
                  </a:lnTo>
                  <a:lnTo>
                    <a:pt x="5413" y="379"/>
                  </a:lnTo>
                  <a:lnTo>
                    <a:pt x="5415" y="372"/>
                  </a:lnTo>
                  <a:lnTo>
                    <a:pt x="5417" y="379"/>
                  </a:lnTo>
                  <a:lnTo>
                    <a:pt x="5419" y="363"/>
                  </a:lnTo>
                  <a:lnTo>
                    <a:pt x="5421" y="366"/>
                  </a:lnTo>
                  <a:lnTo>
                    <a:pt x="5422" y="365"/>
                  </a:lnTo>
                  <a:lnTo>
                    <a:pt x="5424" y="359"/>
                  </a:lnTo>
                  <a:lnTo>
                    <a:pt x="5426" y="361"/>
                  </a:lnTo>
                  <a:lnTo>
                    <a:pt x="5428" y="359"/>
                  </a:lnTo>
                  <a:lnTo>
                    <a:pt x="5429" y="354"/>
                  </a:lnTo>
                  <a:lnTo>
                    <a:pt x="5431" y="375"/>
                  </a:lnTo>
                  <a:lnTo>
                    <a:pt x="5433" y="377"/>
                  </a:lnTo>
                  <a:lnTo>
                    <a:pt x="5435" y="375"/>
                  </a:lnTo>
                  <a:lnTo>
                    <a:pt x="5437" y="374"/>
                  </a:lnTo>
                  <a:lnTo>
                    <a:pt x="5439" y="377"/>
                  </a:lnTo>
                  <a:lnTo>
                    <a:pt x="5440" y="378"/>
                  </a:lnTo>
                  <a:lnTo>
                    <a:pt x="5442" y="378"/>
                  </a:lnTo>
                  <a:lnTo>
                    <a:pt x="5444" y="369"/>
                  </a:lnTo>
                  <a:lnTo>
                    <a:pt x="5446" y="366"/>
                  </a:lnTo>
                  <a:lnTo>
                    <a:pt x="5447" y="370"/>
                  </a:lnTo>
                  <a:lnTo>
                    <a:pt x="5450" y="375"/>
                  </a:lnTo>
                  <a:lnTo>
                    <a:pt x="5451" y="374"/>
                  </a:lnTo>
                  <a:lnTo>
                    <a:pt x="5453" y="381"/>
                  </a:lnTo>
                  <a:lnTo>
                    <a:pt x="5455" y="367"/>
                  </a:lnTo>
                  <a:lnTo>
                    <a:pt x="5457" y="374"/>
                  </a:lnTo>
                  <a:lnTo>
                    <a:pt x="5458" y="378"/>
                  </a:lnTo>
                  <a:lnTo>
                    <a:pt x="5460" y="379"/>
                  </a:lnTo>
                  <a:lnTo>
                    <a:pt x="5462" y="372"/>
                  </a:lnTo>
                  <a:lnTo>
                    <a:pt x="5464" y="374"/>
                  </a:lnTo>
                  <a:lnTo>
                    <a:pt x="5466" y="374"/>
                  </a:lnTo>
                  <a:lnTo>
                    <a:pt x="5467" y="371"/>
                  </a:lnTo>
                  <a:lnTo>
                    <a:pt x="5469" y="365"/>
                  </a:lnTo>
                  <a:lnTo>
                    <a:pt x="5471" y="369"/>
                  </a:lnTo>
                  <a:lnTo>
                    <a:pt x="5473" y="370"/>
                  </a:lnTo>
                  <a:lnTo>
                    <a:pt x="5475" y="366"/>
                  </a:lnTo>
                  <a:lnTo>
                    <a:pt x="5476" y="363"/>
                  </a:lnTo>
                  <a:lnTo>
                    <a:pt x="5478" y="369"/>
                  </a:lnTo>
                  <a:lnTo>
                    <a:pt x="5480" y="367"/>
                  </a:lnTo>
                  <a:lnTo>
                    <a:pt x="5482" y="372"/>
                  </a:lnTo>
                  <a:lnTo>
                    <a:pt x="5484" y="357"/>
                  </a:lnTo>
                  <a:lnTo>
                    <a:pt x="5485" y="356"/>
                  </a:lnTo>
                  <a:lnTo>
                    <a:pt x="5487" y="363"/>
                  </a:lnTo>
                  <a:lnTo>
                    <a:pt x="5489" y="373"/>
                  </a:lnTo>
                  <a:lnTo>
                    <a:pt x="5491" y="371"/>
                  </a:lnTo>
                  <a:lnTo>
                    <a:pt x="5492" y="360"/>
                  </a:lnTo>
                  <a:lnTo>
                    <a:pt x="5495" y="374"/>
                  </a:lnTo>
                  <a:lnTo>
                    <a:pt x="5496" y="383"/>
                  </a:lnTo>
                  <a:lnTo>
                    <a:pt x="5498" y="383"/>
                  </a:lnTo>
                  <a:lnTo>
                    <a:pt x="5500" y="383"/>
                  </a:lnTo>
                  <a:lnTo>
                    <a:pt x="5502" y="381"/>
                  </a:lnTo>
                  <a:lnTo>
                    <a:pt x="5503" y="382"/>
                  </a:lnTo>
                  <a:lnTo>
                    <a:pt x="5505" y="380"/>
                  </a:lnTo>
                  <a:lnTo>
                    <a:pt x="5507" y="388"/>
                  </a:lnTo>
                  <a:lnTo>
                    <a:pt x="5509" y="388"/>
                  </a:lnTo>
                  <a:lnTo>
                    <a:pt x="5511" y="390"/>
                  </a:lnTo>
                  <a:lnTo>
                    <a:pt x="5513" y="393"/>
                  </a:lnTo>
                  <a:lnTo>
                    <a:pt x="5514" y="391"/>
                  </a:lnTo>
                  <a:lnTo>
                    <a:pt x="5516" y="389"/>
                  </a:lnTo>
                  <a:lnTo>
                    <a:pt x="5518" y="391"/>
                  </a:lnTo>
                  <a:lnTo>
                    <a:pt x="5520" y="379"/>
                  </a:lnTo>
                  <a:lnTo>
                    <a:pt x="5521" y="379"/>
                  </a:lnTo>
                  <a:lnTo>
                    <a:pt x="5523" y="381"/>
                  </a:lnTo>
                  <a:lnTo>
                    <a:pt x="5525" y="381"/>
                  </a:lnTo>
                  <a:lnTo>
                    <a:pt x="5527" y="377"/>
                  </a:lnTo>
                  <a:lnTo>
                    <a:pt x="5529" y="377"/>
                  </a:lnTo>
                  <a:lnTo>
                    <a:pt x="5531" y="381"/>
                  </a:lnTo>
                  <a:lnTo>
                    <a:pt x="5532" y="378"/>
                  </a:lnTo>
                  <a:lnTo>
                    <a:pt x="5534" y="375"/>
                  </a:lnTo>
                  <a:lnTo>
                    <a:pt x="5536" y="378"/>
                  </a:lnTo>
                  <a:lnTo>
                    <a:pt x="5538" y="378"/>
                  </a:lnTo>
                  <a:lnTo>
                    <a:pt x="5540" y="376"/>
                  </a:lnTo>
                  <a:lnTo>
                    <a:pt x="5541" y="376"/>
                  </a:lnTo>
                  <a:lnTo>
                    <a:pt x="5543" y="377"/>
                  </a:lnTo>
                  <a:lnTo>
                    <a:pt x="5545" y="377"/>
                  </a:lnTo>
                  <a:lnTo>
                    <a:pt x="5547" y="378"/>
                  </a:lnTo>
                  <a:lnTo>
                    <a:pt x="5548" y="371"/>
                  </a:lnTo>
                  <a:lnTo>
                    <a:pt x="5550" y="366"/>
                  </a:lnTo>
                  <a:lnTo>
                    <a:pt x="5552" y="362"/>
                  </a:lnTo>
                  <a:lnTo>
                    <a:pt x="5554" y="353"/>
                  </a:lnTo>
                  <a:lnTo>
                    <a:pt x="5556" y="330"/>
                  </a:lnTo>
                  <a:lnTo>
                    <a:pt x="5558" y="323"/>
                  </a:lnTo>
                  <a:lnTo>
                    <a:pt x="5559" y="303"/>
                  </a:lnTo>
                  <a:lnTo>
                    <a:pt x="5561" y="264"/>
                  </a:lnTo>
                  <a:lnTo>
                    <a:pt x="5563" y="237"/>
                  </a:lnTo>
                  <a:lnTo>
                    <a:pt x="5565" y="199"/>
                  </a:lnTo>
                  <a:lnTo>
                    <a:pt x="5567" y="134"/>
                  </a:lnTo>
                  <a:lnTo>
                    <a:pt x="5569" y="130"/>
                  </a:lnTo>
                  <a:lnTo>
                    <a:pt x="5570" y="102"/>
                  </a:lnTo>
                  <a:lnTo>
                    <a:pt x="5572" y="104"/>
                  </a:lnTo>
                  <a:lnTo>
                    <a:pt x="5574" y="82"/>
                  </a:lnTo>
                  <a:lnTo>
                    <a:pt x="5576" y="59"/>
                  </a:lnTo>
                  <a:lnTo>
                    <a:pt x="5577" y="49"/>
                  </a:lnTo>
                  <a:lnTo>
                    <a:pt x="5579" y="39"/>
                  </a:lnTo>
                  <a:lnTo>
                    <a:pt x="5581" y="48"/>
                  </a:lnTo>
                  <a:lnTo>
                    <a:pt x="5583" y="61"/>
                  </a:lnTo>
                  <a:lnTo>
                    <a:pt x="5585" y="38"/>
                  </a:lnTo>
                  <a:lnTo>
                    <a:pt x="5587" y="30"/>
                  </a:lnTo>
                  <a:lnTo>
                    <a:pt x="5588" y="54"/>
                  </a:lnTo>
                  <a:lnTo>
                    <a:pt x="5590" y="76"/>
                  </a:lnTo>
                  <a:lnTo>
                    <a:pt x="5592" y="65"/>
                  </a:lnTo>
                  <a:lnTo>
                    <a:pt x="5594" y="47"/>
                  </a:lnTo>
                  <a:lnTo>
                    <a:pt x="5596" y="49"/>
                  </a:lnTo>
                  <a:lnTo>
                    <a:pt x="5597" y="38"/>
                  </a:lnTo>
                  <a:lnTo>
                    <a:pt x="5599" y="44"/>
                  </a:lnTo>
                  <a:lnTo>
                    <a:pt x="5601" y="42"/>
                  </a:lnTo>
                  <a:lnTo>
                    <a:pt x="5603" y="42"/>
                  </a:lnTo>
                  <a:lnTo>
                    <a:pt x="5604" y="38"/>
                  </a:lnTo>
                  <a:lnTo>
                    <a:pt x="5606" y="68"/>
                  </a:lnTo>
                  <a:lnTo>
                    <a:pt x="5608" y="37"/>
                  </a:lnTo>
                  <a:lnTo>
                    <a:pt x="5610" y="32"/>
                  </a:lnTo>
                  <a:lnTo>
                    <a:pt x="5612" y="50"/>
                  </a:lnTo>
                  <a:lnTo>
                    <a:pt x="5614" y="78"/>
                  </a:lnTo>
                  <a:lnTo>
                    <a:pt x="5615" y="51"/>
                  </a:lnTo>
                  <a:lnTo>
                    <a:pt x="5617" y="73"/>
                  </a:lnTo>
                  <a:lnTo>
                    <a:pt x="5619" y="88"/>
                  </a:lnTo>
                  <a:lnTo>
                    <a:pt x="5621" y="114"/>
                  </a:lnTo>
                  <a:lnTo>
                    <a:pt x="5622" y="132"/>
                  </a:lnTo>
                  <a:lnTo>
                    <a:pt x="5625" y="149"/>
                  </a:lnTo>
                  <a:lnTo>
                    <a:pt x="5626" y="172"/>
                  </a:lnTo>
                  <a:lnTo>
                    <a:pt x="5628" y="224"/>
                  </a:lnTo>
                  <a:lnTo>
                    <a:pt x="5630" y="240"/>
                  </a:lnTo>
                  <a:lnTo>
                    <a:pt x="5632" y="264"/>
                  </a:lnTo>
                  <a:lnTo>
                    <a:pt x="5633" y="273"/>
                  </a:lnTo>
                  <a:lnTo>
                    <a:pt x="5635" y="285"/>
                  </a:lnTo>
                  <a:lnTo>
                    <a:pt x="5637" y="301"/>
                  </a:lnTo>
                  <a:lnTo>
                    <a:pt x="5639" y="314"/>
                  </a:lnTo>
                  <a:lnTo>
                    <a:pt x="5641" y="320"/>
                  </a:lnTo>
                  <a:lnTo>
                    <a:pt x="5642" y="322"/>
                  </a:lnTo>
                  <a:lnTo>
                    <a:pt x="5644" y="321"/>
                  </a:lnTo>
                  <a:lnTo>
                    <a:pt x="5646" y="324"/>
                  </a:lnTo>
                  <a:lnTo>
                    <a:pt x="5648" y="328"/>
                  </a:lnTo>
                  <a:lnTo>
                    <a:pt x="5650" y="328"/>
                  </a:lnTo>
                  <a:lnTo>
                    <a:pt x="5651" y="332"/>
                  </a:lnTo>
                  <a:lnTo>
                    <a:pt x="5653" y="328"/>
                  </a:lnTo>
                  <a:lnTo>
                    <a:pt x="5655" y="331"/>
                  </a:lnTo>
                  <a:lnTo>
                    <a:pt x="5657" y="336"/>
                  </a:lnTo>
                  <a:lnTo>
                    <a:pt x="5659" y="331"/>
                  </a:lnTo>
                  <a:lnTo>
                    <a:pt x="5660" y="331"/>
                  </a:lnTo>
                  <a:lnTo>
                    <a:pt x="5662" y="333"/>
                  </a:lnTo>
                  <a:lnTo>
                    <a:pt x="5664" y="324"/>
                  </a:lnTo>
                  <a:lnTo>
                    <a:pt x="5666" y="332"/>
                  </a:lnTo>
                  <a:lnTo>
                    <a:pt x="5668" y="328"/>
                  </a:lnTo>
                  <a:lnTo>
                    <a:pt x="5670" y="332"/>
                  </a:lnTo>
                  <a:lnTo>
                    <a:pt x="5671" y="328"/>
                  </a:lnTo>
                  <a:lnTo>
                    <a:pt x="5673" y="334"/>
                  </a:lnTo>
                  <a:lnTo>
                    <a:pt x="5675" y="334"/>
                  </a:lnTo>
                  <a:lnTo>
                    <a:pt x="5677" y="335"/>
                  </a:lnTo>
                  <a:lnTo>
                    <a:pt x="5678" y="329"/>
                  </a:lnTo>
                  <a:lnTo>
                    <a:pt x="5680" y="335"/>
                  </a:lnTo>
                  <a:lnTo>
                    <a:pt x="5682" y="335"/>
                  </a:lnTo>
                  <a:lnTo>
                    <a:pt x="5684" y="337"/>
                  </a:lnTo>
                  <a:lnTo>
                    <a:pt x="5686" y="337"/>
                  </a:lnTo>
                  <a:lnTo>
                    <a:pt x="5688" y="341"/>
                  </a:lnTo>
                  <a:lnTo>
                    <a:pt x="5689" y="343"/>
                  </a:lnTo>
                  <a:lnTo>
                    <a:pt x="5691" y="344"/>
                  </a:lnTo>
                  <a:lnTo>
                    <a:pt x="5693" y="343"/>
                  </a:lnTo>
                  <a:lnTo>
                    <a:pt x="5695" y="340"/>
                  </a:lnTo>
                  <a:lnTo>
                    <a:pt x="5696" y="346"/>
                  </a:lnTo>
                  <a:lnTo>
                    <a:pt x="5698" y="345"/>
                  </a:lnTo>
                  <a:lnTo>
                    <a:pt x="5700" y="341"/>
                  </a:lnTo>
                  <a:lnTo>
                    <a:pt x="5702" y="348"/>
                  </a:lnTo>
                  <a:lnTo>
                    <a:pt x="5704" y="350"/>
                  </a:lnTo>
                  <a:lnTo>
                    <a:pt x="5706" y="353"/>
                  </a:lnTo>
                  <a:lnTo>
                    <a:pt x="5707" y="354"/>
                  </a:lnTo>
                  <a:lnTo>
                    <a:pt x="5709" y="354"/>
                  </a:lnTo>
                  <a:lnTo>
                    <a:pt x="5711" y="349"/>
                  </a:lnTo>
                  <a:lnTo>
                    <a:pt x="5713" y="348"/>
                  </a:lnTo>
                  <a:lnTo>
                    <a:pt x="5715" y="350"/>
                  </a:lnTo>
                  <a:lnTo>
                    <a:pt x="5716" y="346"/>
                  </a:lnTo>
                  <a:lnTo>
                    <a:pt x="5718" y="339"/>
                  </a:lnTo>
                  <a:lnTo>
                    <a:pt x="5720" y="347"/>
                  </a:lnTo>
                  <a:lnTo>
                    <a:pt x="5722" y="338"/>
                  </a:lnTo>
                  <a:lnTo>
                    <a:pt x="5723" y="332"/>
                  </a:lnTo>
                  <a:lnTo>
                    <a:pt x="5725" y="325"/>
                  </a:lnTo>
                  <a:lnTo>
                    <a:pt x="5727" y="307"/>
                  </a:lnTo>
                  <a:lnTo>
                    <a:pt x="5729" y="280"/>
                  </a:lnTo>
                  <a:lnTo>
                    <a:pt x="5731" y="282"/>
                  </a:lnTo>
                  <a:lnTo>
                    <a:pt x="5733" y="255"/>
                  </a:lnTo>
                  <a:lnTo>
                    <a:pt x="5734" y="241"/>
                  </a:lnTo>
                  <a:lnTo>
                    <a:pt x="5736" y="194"/>
                  </a:lnTo>
                  <a:lnTo>
                    <a:pt x="5738" y="166"/>
                  </a:lnTo>
                  <a:lnTo>
                    <a:pt x="5740" y="126"/>
                  </a:lnTo>
                  <a:lnTo>
                    <a:pt x="5742" y="114"/>
                  </a:lnTo>
                  <a:lnTo>
                    <a:pt x="5744" y="95"/>
                  </a:lnTo>
                  <a:lnTo>
                    <a:pt x="5745" y="55"/>
                  </a:lnTo>
                  <a:lnTo>
                    <a:pt x="5747" y="0"/>
                  </a:lnTo>
                  <a:lnTo>
                    <a:pt x="5749" y="27"/>
                  </a:lnTo>
                  <a:lnTo>
                    <a:pt x="5751" y="61"/>
                  </a:lnTo>
                  <a:lnTo>
                    <a:pt x="5752" y="81"/>
                  </a:lnTo>
                  <a:lnTo>
                    <a:pt x="5754" y="76"/>
                  </a:lnTo>
                  <a:lnTo>
                    <a:pt x="5756" y="67"/>
                  </a:lnTo>
                  <a:lnTo>
                    <a:pt x="5758" y="80"/>
                  </a:lnTo>
                  <a:lnTo>
                    <a:pt x="5760" y="73"/>
                  </a:lnTo>
                  <a:lnTo>
                    <a:pt x="5762" y="49"/>
                  </a:lnTo>
                  <a:lnTo>
                    <a:pt x="5763" y="65"/>
                  </a:lnTo>
                  <a:lnTo>
                    <a:pt x="5765" y="82"/>
                  </a:lnTo>
                  <a:lnTo>
                    <a:pt x="5767" y="99"/>
                  </a:lnTo>
                  <a:lnTo>
                    <a:pt x="5769" y="107"/>
                  </a:lnTo>
                  <a:lnTo>
                    <a:pt x="5771" y="102"/>
                  </a:lnTo>
                  <a:lnTo>
                    <a:pt x="5772" y="108"/>
                  </a:lnTo>
                  <a:lnTo>
                    <a:pt x="5774" y="110"/>
                  </a:lnTo>
                  <a:lnTo>
                    <a:pt x="5776" y="105"/>
                  </a:lnTo>
                  <a:lnTo>
                    <a:pt x="5778" y="98"/>
                  </a:lnTo>
                  <a:lnTo>
                    <a:pt x="5779" y="98"/>
                  </a:lnTo>
                  <a:lnTo>
                    <a:pt x="5781" y="114"/>
                  </a:lnTo>
                  <a:lnTo>
                    <a:pt x="5783" y="118"/>
                  </a:lnTo>
                  <a:lnTo>
                    <a:pt x="5785" y="109"/>
                  </a:lnTo>
                  <a:lnTo>
                    <a:pt x="5787" y="120"/>
                  </a:lnTo>
                  <a:lnTo>
                    <a:pt x="5789" y="130"/>
                  </a:lnTo>
                  <a:lnTo>
                    <a:pt x="5790" y="139"/>
                  </a:lnTo>
                  <a:lnTo>
                    <a:pt x="5792" y="147"/>
                  </a:lnTo>
                  <a:lnTo>
                    <a:pt x="5794" y="154"/>
                  </a:lnTo>
                  <a:lnTo>
                    <a:pt x="5796" y="168"/>
                  </a:lnTo>
                  <a:lnTo>
                    <a:pt x="5797" y="179"/>
                  </a:lnTo>
                  <a:lnTo>
                    <a:pt x="5800" y="208"/>
                  </a:lnTo>
                  <a:lnTo>
                    <a:pt x="5801" y="245"/>
                  </a:lnTo>
                  <a:lnTo>
                    <a:pt x="5803" y="267"/>
                  </a:lnTo>
                  <a:lnTo>
                    <a:pt x="5805" y="282"/>
                  </a:lnTo>
                  <a:lnTo>
                    <a:pt x="5807" y="291"/>
                  </a:lnTo>
                  <a:lnTo>
                    <a:pt x="5808" y="308"/>
                  </a:lnTo>
                  <a:lnTo>
                    <a:pt x="5810" y="316"/>
                  </a:lnTo>
                  <a:lnTo>
                    <a:pt x="5812" y="326"/>
                  </a:lnTo>
                  <a:lnTo>
                    <a:pt x="5814" y="339"/>
                  </a:lnTo>
                  <a:lnTo>
                    <a:pt x="5816" y="338"/>
                  </a:lnTo>
                  <a:lnTo>
                    <a:pt x="5818" y="329"/>
                  </a:lnTo>
                  <a:lnTo>
                    <a:pt x="5819" y="333"/>
                  </a:lnTo>
                  <a:lnTo>
                    <a:pt x="5821" y="334"/>
                  </a:lnTo>
                  <a:lnTo>
                    <a:pt x="5823" y="337"/>
                  </a:lnTo>
                  <a:lnTo>
                    <a:pt x="5825" y="343"/>
                  </a:lnTo>
                  <a:lnTo>
                    <a:pt x="5826" y="339"/>
                  </a:lnTo>
                  <a:lnTo>
                    <a:pt x="5828" y="344"/>
                  </a:lnTo>
                  <a:lnTo>
                    <a:pt x="5830" y="346"/>
                  </a:lnTo>
                  <a:lnTo>
                    <a:pt x="5832" y="353"/>
                  </a:lnTo>
                  <a:lnTo>
                    <a:pt x="5834" y="349"/>
                  </a:lnTo>
                  <a:lnTo>
                    <a:pt x="5835" y="353"/>
                  </a:lnTo>
                  <a:lnTo>
                    <a:pt x="5837" y="344"/>
                  </a:lnTo>
                  <a:lnTo>
                    <a:pt x="5839" y="337"/>
                  </a:lnTo>
                  <a:lnTo>
                    <a:pt x="5841" y="342"/>
                  </a:lnTo>
                  <a:lnTo>
                    <a:pt x="5843" y="344"/>
                  </a:lnTo>
                  <a:lnTo>
                    <a:pt x="5845" y="334"/>
                  </a:lnTo>
                  <a:lnTo>
                    <a:pt x="5846" y="335"/>
                  </a:lnTo>
                  <a:lnTo>
                    <a:pt x="5848" y="339"/>
                  </a:lnTo>
                  <a:lnTo>
                    <a:pt x="5850" y="330"/>
                  </a:lnTo>
                  <a:lnTo>
                    <a:pt x="5852" y="332"/>
                  </a:lnTo>
                  <a:lnTo>
                    <a:pt x="5853" y="328"/>
                  </a:lnTo>
                  <a:lnTo>
                    <a:pt x="5855" y="330"/>
                  </a:lnTo>
                  <a:lnTo>
                    <a:pt x="5857" y="329"/>
                  </a:lnTo>
                  <a:lnTo>
                    <a:pt x="5859" y="323"/>
                  </a:lnTo>
                  <a:lnTo>
                    <a:pt x="5861" y="333"/>
                  </a:lnTo>
                  <a:lnTo>
                    <a:pt x="5863" y="336"/>
                  </a:lnTo>
                  <a:lnTo>
                    <a:pt x="5864" y="344"/>
                  </a:lnTo>
                  <a:lnTo>
                    <a:pt x="5866" y="364"/>
                  </a:lnTo>
                  <a:lnTo>
                    <a:pt x="5868" y="349"/>
                  </a:lnTo>
                  <a:lnTo>
                    <a:pt x="5870" y="345"/>
                  </a:lnTo>
                  <a:lnTo>
                    <a:pt x="5872" y="339"/>
                  </a:lnTo>
                  <a:lnTo>
                    <a:pt x="5873" y="337"/>
                  </a:lnTo>
                  <a:lnTo>
                    <a:pt x="5875" y="349"/>
                  </a:lnTo>
                  <a:lnTo>
                    <a:pt x="5877" y="351"/>
                  </a:lnTo>
                  <a:lnTo>
                    <a:pt x="5879" y="357"/>
                  </a:lnTo>
                  <a:lnTo>
                    <a:pt x="5881" y="370"/>
                  </a:lnTo>
                  <a:lnTo>
                    <a:pt x="5882" y="370"/>
                  </a:lnTo>
                  <a:lnTo>
                    <a:pt x="5884" y="358"/>
                  </a:lnTo>
                  <a:lnTo>
                    <a:pt x="5886" y="361"/>
                  </a:lnTo>
                  <a:lnTo>
                    <a:pt x="5888" y="345"/>
                  </a:lnTo>
                  <a:lnTo>
                    <a:pt x="5890" y="350"/>
                  </a:lnTo>
                  <a:lnTo>
                    <a:pt x="5891" y="354"/>
                  </a:lnTo>
                  <a:lnTo>
                    <a:pt x="5893" y="353"/>
                  </a:lnTo>
                  <a:lnTo>
                    <a:pt x="5895" y="344"/>
                  </a:lnTo>
                  <a:lnTo>
                    <a:pt x="5897" y="331"/>
                  </a:lnTo>
                  <a:lnTo>
                    <a:pt x="5899" y="323"/>
                  </a:lnTo>
                  <a:lnTo>
                    <a:pt x="5901" y="305"/>
                  </a:lnTo>
                  <a:lnTo>
                    <a:pt x="5902" y="303"/>
                  </a:lnTo>
                  <a:lnTo>
                    <a:pt x="5904" y="293"/>
                  </a:lnTo>
                  <a:lnTo>
                    <a:pt x="5906" y="259"/>
                  </a:lnTo>
                  <a:lnTo>
                    <a:pt x="5908" y="237"/>
                  </a:lnTo>
                  <a:lnTo>
                    <a:pt x="5909" y="203"/>
                  </a:lnTo>
                  <a:lnTo>
                    <a:pt x="5911" y="161"/>
                  </a:lnTo>
                  <a:lnTo>
                    <a:pt x="5913" y="111"/>
                  </a:lnTo>
                  <a:lnTo>
                    <a:pt x="5915" y="96"/>
                  </a:lnTo>
                  <a:lnTo>
                    <a:pt x="5917" y="75"/>
                  </a:lnTo>
                  <a:lnTo>
                    <a:pt x="5919" y="89"/>
                  </a:lnTo>
                  <a:lnTo>
                    <a:pt x="5920" y="84"/>
                  </a:lnTo>
                  <a:lnTo>
                    <a:pt x="5922" y="72"/>
                  </a:lnTo>
                  <a:lnTo>
                    <a:pt x="5924" y="58"/>
                  </a:lnTo>
                  <a:lnTo>
                    <a:pt x="5926" y="53"/>
                  </a:lnTo>
                  <a:lnTo>
                    <a:pt x="5927" y="67"/>
                  </a:lnTo>
                  <a:lnTo>
                    <a:pt x="5929" y="68"/>
                  </a:lnTo>
                  <a:lnTo>
                    <a:pt x="5931" y="62"/>
                  </a:lnTo>
                  <a:lnTo>
                    <a:pt x="5933" y="59"/>
                  </a:lnTo>
                  <a:lnTo>
                    <a:pt x="5935" y="71"/>
                  </a:lnTo>
                  <a:lnTo>
                    <a:pt x="5937" y="81"/>
                  </a:lnTo>
                  <a:lnTo>
                    <a:pt x="5938" y="82"/>
                  </a:lnTo>
                  <a:lnTo>
                    <a:pt x="5940" y="86"/>
                  </a:lnTo>
                  <a:lnTo>
                    <a:pt x="5942" y="93"/>
                  </a:lnTo>
                  <a:lnTo>
                    <a:pt x="5944" y="79"/>
                  </a:lnTo>
                  <a:lnTo>
                    <a:pt x="5946" y="82"/>
                  </a:lnTo>
                  <a:lnTo>
                    <a:pt x="5947" y="95"/>
                  </a:lnTo>
                  <a:lnTo>
                    <a:pt x="5949" y="96"/>
                  </a:lnTo>
                  <a:lnTo>
                    <a:pt x="5951" y="88"/>
                  </a:lnTo>
                  <a:lnTo>
                    <a:pt x="5953" y="84"/>
                  </a:lnTo>
                  <a:lnTo>
                    <a:pt x="5954" y="103"/>
                  </a:lnTo>
                  <a:lnTo>
                    <a:pt x="5956" y="97"/>
                  </a:lnTo>
                  <a:lnTo>
                    <a:pt x="5958" y="84"/>
                  </a:lnTo>
                  <a:lnTo>
                    <a:pt x="5960" y="106"/>
                  </a:lnTo>
                  <a:lnTo>
                    <a:pt x="5962" y="111"/>
                  </a:lnTo>
                  <a:lnTo>
                    <a:pt x="5964" y="117"/>
                  </a:lnTo>
                  <a:lnTo>
                    <a:pt x="5965" y="126"/>
                  </a:lnTo>
                  <a:lnTo>
                    <a:pt x="5967" y="138"/>
                  </a:lnTo>
                  <a:lnTo>
                    <a:pt x="5969" y="158"/>
                  </a:lnTo>
                  <a:lnTo>
                    <a:pt x="5971" y="168"/>
                  </a:lnTo>
                  <a:lnTo>
                    <a:pt x="5972" y="206"/>
                  </a:lnTo>
                  <a:lnTo>
                    <a:pt x="5975" y="239"/>
                  </a:lnTo>
                  <a:lnTo>
                    <a:pt x="5976" y="254"/>
                  </a:lnTo>
                  <a:lnTo>
                    <a:pt x="5978" y="272"/>
                  </a:lnTo>
                  <a:lnTo>
                    <a:pt x="5980" y="289"/>
                  </a:lnTo>
                  <a:lnTo>
                    <a:pt x="5982" y="271"/>
                  </a:lnTo>
                  <a:lnTo>
                    <a:pt x="5983" y="265"/>
                  </a:lnTo>
                  <a:lnTo>
                    <a:pt x="5985" y="280"/>
                  </a:lnTo>
                  <a:lnTo>
                    <a:pt x="5987" y="299"/>
                  </a:lnTo>
                  <a:lnTo>
                    <a:pt x="5989" y="302"/>
                  </a:lnTo>
                  <a:lnTo>
                    <a:pt x="5991" y="309"/>
                  </a:lnTo>
                  <a:lnTo>
                    <a:pt x="5993" y="313"/>
                  </a:lnTo>
                  <a:lnTo>
                    <a:pt x="5994" y="313"/>
                  </a:lnTo>
                  <a:lnTo>
                    <a:pt x="5996" y="326"/>
                  </a:lnTo>
                  <a:lnTo>
                    <a:pt x="5998" y="346"/>
                  </a:lnTo>
                  <a:lnTo>
                    <a:pt x="6000" y="357"/>
                  </a:lnTo>
                  <a:lnTo>
                    <a:pt x="6001" y="360"/>
                  </a:lnTo>
                  <a:lnTo>
                    <a:pt x="6003" y="350"/>
                  </a:lnTo>
                  <a:lnTo>
                    <a:pt x="6005" y="342"/>
                  </a:lnTo>
                  <a:lnTo>
                    <a:pt x="6007" y="343"/>
                  </a:lnTo>
                  <a:lnTo>
                    <a:pt x="6009" y="354"/>
                  </a:lnTo>
                  <a:lnTo>
                    <a:pt x="6010" y="342"/>
                  </a:lnTo>
                  <a:lnTo>
                    <a:pt x="6012" y="346"/>
                  </a:lnTo>
                  <a:lnTo>
                    <a:pt x="6014" y="353"/>
                  </a:lnTo>
                  <a:lnTo>
                    <a:pt x="6016" y="344"/>
                  </a:lnTo>
                  <a:lnTo>
                    <a:pt x="6018" y="348"/>
                  </a:lnTo>
                  <a:lnTo>
                    <a:pt x="6020" y="349"/>
                  </a:lnTo>
                  <a:lnTo>
                    <a:pt x="6021" y="357"/>
                  </a:lnTo>
                  <a:lnTo>
                    <a:pt x="6023" y="356"/>
                  </a:lnTo>
                  <a:lnTo>
                    <a:pt x="6025" y="334"/>
                  </a:lnTo>
                  <a:lnTo>
                    <a:pt x="6027" y="337"/>
                  </a:lnTo>
                  <a:lnTo>
                    <a:pt x="6028" y="323"/>
                  </a:lnTo>
                  <a:lnTo>
                    <a:pt x="6030" y="323"/>
                  </a:lnTo>
                  <a:lnTo>
                    <a:pt x="6032" y="334"/>
                  </a:lnTo>
                  <a:lnTo>
                    <a:pt x="6034" y="338"/>
                  </a:lnTo>
                  <a:lnTo>
                    <a:pt x="6036" y="345"/>
                  </a:lnTo>
                  <a:lnTo>
                    <a:pt x="6038" y="349"/>
                  </a:lnTo>
                  <a:lnTo>
                    <a:pt x="6039" y="354"/>
                  </a:lnTo>
                  <a:lnTo>
                    <a:pt x="6041" y="352"/>
                  </a:lnTo>
                  <a:lnTo>
                    <a:pt x="6043" y="363"/>
                  </a:lnTo>
                  <a:lnTo>
                    <a:pt x="6045" y="369"/>
                  </a:lnTo>
                  <a:lnTo>
                    <a:pt x="6047" y="376"/>
                  </a:lnTo>
                  <a:lnTo>
                    <a:pt x="6049" y="365"/>
                  </a:lnTo>
                  <a:lnTo>
                    <a:pt x="6050" y="352"/>
                  </a:lnTo>
                  <a:lnTo>
                    <a:pt x="6052" y="346"/>
                  </a:lnTo>
                  <a:lnTo>
                    <a:pt x="6054" y="358"/>
                  </a:lnTo>
                  <a:lnTo>
                    <a:pt x="6056" y="359"/>
                  </a:lnTo>
                  <a:lnTo>
                    <a:pt x="6057" y="344"/>
                  </a:lnTo>
                  <a:lnTo>
                    <a:pt x="6059" y="353"/>
                  </a:lnTo>
                  <a:lnTo>
                    <a:pt x="6061" y="326"/>
                  </a:lnTo>
                  <a:lnTo>
                    <a:pt x="6063" y="335"/>
                  </a:lnTo>
                  <a:lnTo>
                    <a:pt x="6065" y="329"/>
                  </a:lnTo>
                  <a:lnTo>
                    <a:pt x="6066" y="350"/>
                  </a:lnTo>
                  <a:lnTo>
                    <a:pt x="6068" y="345"/>
                  </a:lnTo>
                  <a:lnTo>
                    <a:pt x="6070" y="332"/>
                  </a:lnTo>
                  <a:lnTo>
                    <a:pt x="6072" y="315"/>
                  </a:lnTo>
                  <a:lnTo>
                    <a:pt x="6074" y="313"/>
                  </a:lnTo>
                  <a:lnTo>
                    <a:pt x="6076" y="299"/>
                  </a:lnTo>
                  <a:lnTo>
                    <a:pt x="6077" y="279"/>
                  </a:lnTo>
                  <a:lnTo>
                    <a:pt x="6079" y="272"/>
                  </a:lnTo>
                  <a:lnTo>
                    <a:pt x="6081" y="250"/>
                  </a:lnTo>
                  <a:lnTo>
                    <a:pt x="6083" y="228"/>
                  </a:lnTo>
                  <a:lnTo>
                    <a:pt x="6084" y="194"/>
                  </a:lnTo>
                  <a:lnTo>
                    <a:pt x="6086" y="145"/>
                  </a:lnTo>
                  <a:lnTo>
                    <a:pt x="6088" y="131"/>
                  </a:lnTo>
                  <a:lnTo>
                    <a:pt x="6090" y="130"/>
                  </a:lnTo>
                  <a:lnTo>
                    <a:pt x="6092" y="113"/>
                  </a:lnTo>
                  <a:lnTo>
                    <a:pt x="6094" y="71"/>
                  </a:lnTo>
                  <a:lnTo>
                    <a:pt x="6095" y="83"/>
                  </a:lnTo>
                  <a:lnTo>
                    <a:pt x="6097" y="97"/>
                  </a:lnTo>
                  <a:lnTo>
                    <a:pt x="6099" y="96"/>
                  </a:lnTo>
                  <a:lnTo>
                    <a:pt x="6101" y="78"/>
                  </a:lnTo>
                  <a:lnTo>
                    <a:pt x="6102" y="82"/>
                  </a:lnTo>
                  <a:lnTo>
                    <a:pt x="6104" y="99"/>
                  </a:lnTo>
                  <a:lnTo>
                    <a:pt x="6106" y="101"/>
                  </a:lnTo>
                  <a:lnTo>
                    <a:pt x="6108" y="107"/>
                  </a:lnTo>
                  <a:lnTo>
                    <a:pt x="6110" y="106"/>
                  </a:lnTo>
                  <a:lnTo>
                    <a:pt x="6112" y="109"/>
                  </a:lnTo>
                  <a:lnTo>
                    <a:pt x="6113" y="112"/>
                  </a:lnTo>
                  <a:lnTo>
                    <a:pt x="6115" y="141"/>
                  </a:lnTo>
                  <a:lnTo>
                    <a:pt x="6117" y="138"/>
                  </a:lnTo>
                  <a:lnTo>
                    <a:pt x="6119" y="144"/>
                  </a:lnTo>
                  <a:lnTo>
                    <a:pt x="6121" y="128"/>
                  </a:lnTo>
                  <a:lnTo>
                    <a:pt x="6122" y="141"/>
                  </a:lnTo>
                  <a:lnTo>
                    <a:pt x="6124" y="128"/>
                  </a:lnTo>
                  <a:lnTo>
                    <a:pt x="6126" y="141"/>
                  </a:lnTo>
                  <a:lnTo>
                    <a:pt x="6128" y="162"/>
                  </a:lnTo>
                  <a:lnTo>
                    <a:pt x="6130" y="149"/>
                  </a:lnTo>
                  <a:lnTo>
                    <a:pt x="6131" y="166"/>
                  </a:lnTo>
                  <a:lnTo>
                    <a:pt x="6133" y="156"/>
                  </a:lnTo>
                  <a:lnTo>
                    <a:pt x="6135" y="158"/>
                  </a:lnTo>
                  <a:lnTo>
                    <a:pt x="6137" y="179"/>
                  </a:lnTo>
                  <a:lnTo>
                    <a:pt x="6139" y="178"/>
                  </a:lnTo>
                  <a:lnTo>
                    <a:pt x="6140" y="182"/>
                  </a:lnTo>
                  <a:lnTo>
                    <a:pt x="6142" y="194"/>
                  </a:lnTo>
                  <a:lnTo>
                    <a:pt x="6144" y="198"/>
                  </a:lnTo>
                  <a:lnTo>
                    <a:pt x="6146" y="216"/>
                  </a:lnTo>
                  <a:lnTo>
                    <a:pt x="6148" y="260"/>
                  </a:lnTo>
                  <a:lnTo>
                    <a:pt x="6150" y="276"/>
                  </a:lnTo>
                  <a:lnTo>
                    <a:pt x="6151" y="292"/>
                  </a:lnTo>
                  <a:lnTo>
                    <a:pt x="6153" y="303"/>
                  </a:lnTo>
                  <a:lnTo>
                    <a:pt x="6155" y="329"/>
                  </a:lnTo>
                  <a:lnTo>
                    <a:pt x="6157" y="345"/>
                  </a:lnTo>
                  <a:lnTo>
                    <a:pt x="6158" y="360"/>
                  </a:lnTo>
                  <a:lnTo>
                    <a:pt x="6160" y="355"/>
                  </a:lnTo>
                  <a:lnTo>
                    <a:pt x="6162" y="366"/>
                  </a:lnTo>
                  <a:lnTo>
                    <a:pt x="6164" y="369"/>
                  </a:lnTo>
                  <a:lnTo>
                    <a:pt x="6166" y="376"/>
                  </a:lnTo>
                  <a:lnTo>
                    <a:pt x="6168" y="379"/>
                  </a:lnTo>
                  <a:lnTo>
                    <a:pt x="6169" y="375"/>
                  </a:lnTo>
                  <a:lnTo>
                    <a:pt x="6171" y="371"/>
                  </a:lnTo>
                  <a:lnTo>
                    <a:pt x="6173" y="370"/>
                  </a:lnTo>
                  <a:lnTo>
                    <a:pt x="6175" y="366"/>
                  </a:lnTo>
                  <a:lnTo>
                    <a:pt x="6177" y="369"/>
                  </a:lnTo>
                  <a:lnTo>
                    <a:pt x="6178" y="369"/>
                  </a:lnTo>
                  <a:lnTo>
                    <a:pt x="6180" y="364"/>
                  </a:lnTo>
                  <a:lnTo>
                    <a:pt x="6182" y="370"/>
                  </a:lnTo>
                  <a:lnTo>
                    <a:pt x="6184" y="371"/>
                  </a:lnTo>
                  <a:lnTo>
                    <a:pt x="6185" y="367"/>
                  </a:lnTo>
                  <a:lnTo>
                    <a:pt x="6187" y="374"/>
                  </a:lnTo>
                  <a:lnTo>
                    <a:pt x="6189" y="381"/>
                  </a:lnTo>
                  <a:lnTo>
                    <a:pt x="6191" y="393"/>
                  </a:lnTo>
                  <a:lnTo>
                    <a:pt x="6193" y="387"/>
                  </a:lnTo>
                  <a:lnTo>
                    <a:pt x="6195" y="399"/>
                  </a:lnTo>
                  <a:lnTo>
                    <a:pt x="6196" y="401"/>
                  </a:lnTo>
                  <a:lnTo>
                    <a:pt x="6198" y="402"/>
                  </a:lnTo>
                  <a:lnTo>
                    <a:pt x="6200" y="414"/>
                  </a:lnTo>
                  <a:lnTo>
                    <a:pt x="6202" y="348"/>
                  </a:lnTo>
                  <a:lnTo>
                    <a:pt x="6203" y="315"/>
                  </a:lnTo>
                  <a:lnTo>
                    <a:pt x="6205" y="321"/>
                  </a:lnTo>
                  <a:lnTo>
                    <a:pt x="6207" y="328"/>
                  </a:lnTo>
                  <a:lnTo>
                    <a:pt x="6209" y="332"/>
                  </a:lnTo>
                  <a:lnTo>
                    <a:pt x="6211" y="334"/>
                  </a:lnTo>
                  <a:lnTo>
                    <a:pt x="6213" y="334"/>
                  </a:lnTo>
                  <a:lnTo>
                    <a:pt x="6214" y="341"/>
                  </a:lnTo>
                  <a:lnTo>
                    <a:pt x="6216" y="337"/>
                  </a:lnTo>
                  <a:lnTo>
                    <a:pt x="6218" y="333"/>
                  </a:lnTo>
                  <a:lnTo>
                    <a:pt x="6220" y="337"/>
                  </a:lnTo>
                  <a:lnTo>
                    <a:pt x="6222" y="330"/>
                  </a:lnTo>
                  <a:lnTo>
                    <a:pt x="6224" y="329"/>
                  </a:lnTo>
                  <a:lnTo>
                    <a:pt x="6225" y="354"/>
                  </a:lnTo>
                  <a:lnTo>
                    <a:pt x="6227" y="416"/>
                  </a:lnTo>
                  <a:lnTo>
                    <a:pt x="6229" y="402"/>
                  </a:lnTo>
                  <a:lnTo>
                    <a:pt x="6231" y="397"/>
                  </a:lnTo>
                  <a:lnTo>
                    <a:pt x="6232" y="401"/>
                  </a:lnTo>
                  <a:lnTo>
                    <a:pt x="6234" y="399"/>
                  </a:lnTo>
                  <a:lnTo>
                    <a:pt x="6236" y="391"/>
                  </a:lnTo>
                  <a:lnTo>
                    <a:pt x="6238" y="394"/>
                  </a:lnTo>
                  <a:lnTo>
                    <a:pt x="6240" y="391"/>
                  </a:lnTo>
                  <a:lnTo>
                    <a:pt x="6241" y="383"/>
                  </a:lnTo>
                  <a:lnTo>
                    <a:pt x="6243" y="384"/>
                  </a:lnTo>
                  <a:lnTo>
                    <a:pt x="6245" y="386"/>
                  </a:lnTo>
                  <a:lnTo>
                    <a:pt x="6247" y="386"/>
                  </a:lnTo>
                  <a:lnTo>
                    <a:pt x="6249" y="391"/>
                  </a:lnTo>
                  <a:lnTo>
                    <a:pt x="6251" y="392"/>
                  </a:lnTo>
                  <a:lnTo>
                    <a:pt x="6252" y="393"/>
                  </a:lnTo>
                  <a:lnTo>
                    <a:pt x="6254" y="387"/>
                  </a:lnTo>
                  <a:lnTo>
                    <a:pt x="6256" y="382"/>
                  </a:lnTo>
                  <a:lnTo>
                    <a:pt x="6258" y="371"/>
                  </a:lnTo>
                  <a:lnTo>
                    <a:pt x="6259" y="382"/>
                  </a:lnTo>
                  <a:lnTo>
                    <a:pt x="6261" y="378"/>
                  </a:lnTo>
                  <a:lnTo>
                    <a:pt x="6263" y="349"/>
                  </a:lnTo>
                  <a:lnTo>
                    <a:pt x="6265" y="340"/>
                  </a:lnTo>
                  <a:lnTo>
                    <a:pt x="6267" y="360"/>
                  </a:lnTo>
                  <a:lnTo>
                    <a:pt x="6269" y="357"/>
                  </a:lnTo>
                  <a:lnTo>
                    <a:pt x="6270" y="356"/>
                  </a:lnTo>
                  <a:lnTo>
                    <a:pt x="6272" y="353"/>
                  </a:lnTo>
                  <a:lnTo>
                    <a:pt x="6274" y="355"/>
                  </a:lnTo>
                  <a:lnTo>
                    <a:pt x="6276" y="364"/>
                  </a:lnTo>
                  <a:lnTo>
                    <a:pt x="6277" y="370"/>
                  </a:lnTo>
                  <a:lnTo>
                    <a:pt x="6280" y="368"/>
                  </a:lnTo>
                  <a:lnTo>
                    <a:pt x="6281" y="359"/>
                  </a:lnTo>
                  <a:lnTo>
                    <a:pt x="6283" y="368"/>
                  </a:lnTo>
                  <a:lnTo>
                    <a:pt x="6285" y="370"/>
                  </a:lnTo>
                  <a:lnTo>
                    <a:pt x="6287" y="372"/>
                  </a:lnTo>
                  <a:lnTo>
                    <a:pt x="6288" y="367"/>
                  </a:lnTo>
                  <a:lnTo>
                    <a:pt x="6290" y="372"/>
                  </a:lnTo>
                  <a:lnTo>
                    <a:pt x="6292" y="369"/>
                  </a:lnTo>
                  <a:lnTo>
                    <a:pt x="6294" y="370"/>
                  </a:lnTo>
                  <a:lnTo>
                    <a:pt x="6296" y="377"/>
                  </a:lnTo>
                  <a:lnTo>
                    <a:pt x="6297" y="378"/>
                  </a:lnTo>
                  <a:lnTo>
                    <a:pt x="6299" y="376"/>
                  </a:lnTo>
                  <a:lnTo>
                    <a:pt x="6301" y="371"/>
                  </a:lnTo>
                  <a:lnTo>
                    <a:pt x="6303" y="370"/>
                  </a:lnTo>
                  <a:lnTo>
                    <a:pt x="6305" y="370"/>
                  </a:lnTo>
                  <a:lnTo>
                    <a:pt x="6306" y="375"/>
                  </a:lnTo>
                  <a:lnTo>
                    <a:pt x="6308" y="390"/>
                  </a:lnTo>
                  <a:lnTo>
                    <a:pt x="6310" y="401"/>
                  </a:lnTo>
                  <a:lnTo>
                    <a:pt x="6312" y="395"/>
                  </a:lnTo>
                  <a:lnTo>
                    <a:pt x="6314" y="399"/>
                  </a:lnTo>
                  <a:lnTo>
                    <a:pt x="6315" y="397"/>
                  </a:lnTo>
                  <a:lnTo>
                    <a:pt x="6317" y="395"/>
                  </a:lnTo>
                  <a:lnTo>
                    <a:pt x="6319" y="395"/>
                  </a:lnTo>
                  <a:lnTo>
                    <a:pt x="6321" y="394"/>
                  </a:lnTo>
                  <a:lnTo>
                    <a:pt x="6323" y="393"/>
                  </a:lnTo>
                  <a:lnTo>
                    <a:pt x="6325" y="394"/>
                  </a:lnTo>
                  <a:lnTo>
                    <a:pt x="6326" y="398"/>
                  </a:lnTo>
                  <a:lnTo>
                    <a:pt x="6328" y="395"/>
                  </a:lnTo>
                  <a:lnTo>
                    <a:pt x="6330" y="394"/>
                  </a:lnTo>
                  <a:lnTo>
                    <a:pt x="6332" y="399"/>
                  </a:lnTo>
                  <a:lnTo>
                    <a:pt x="6333" y="398"/>
                  </a:lnTo>
                  <a:lnTo>
                    <a:pt x="6335" y="392"/>
                  </a:lnTo>
                  <a:lnTo>
                    <a:pt x="6337" y="394"/>
                  </a:lnTo>
                  <a:lnTo>
                    <a:pt x="6339" y="388"/>
                  </a:lnTo>
                  <a:lnTo>
                    <a:pt x="6341" y="390"/>
                  </a:lnTo>
                  <a:lnTo>
                    <a:pt x="6343" y="385"/>
                  </a:lnTo>
                  <a:lnTo>
                    <a:pt x="6344" y="379"/>
                  </a:lnTo>
                  <a:lnTo>
                    <a:pt x="6346" y="382"/>
                  </a:lnTo>
                  <a:lnTo>
                    <a:pt x="6348" y="381"/>
                  </a:lnTo>
                  <a:lnTo>
                    <a:pt x="6350" y="386"/>
                  </a:lnTo>
                  <a:lnTo>
                    <a:pt x="6352" y="385"/>
                  </a:lnTo>
                  <a:lnTo>
                    <a:pt x="6353" y="376"/>
                  </a:lnTo>
                  <a:lnTo>
                    <a:pt x="6355" y="382"/>
                  </a:lnTo>
                  <a:lnTo>
                    <a:pt x="6357" y="385"/>
                  </a:lnTo>
                  <a:lnTo>
                    <a:pt x="6359" y="387"/>
                  </a:lnTo>
                  <a:lnTo>
                    <a:pt x="6361" y="389"/>
                  </a:lnTo>
                  <a:lnTo>
                    <a:pt x="6362" y="388"/>
                  </a:lnTo>
                  <a:lnTo>
                    <a:pt x="6364" y="388"/>
                  </a:lnTo>
                  <a:lnTo>
                    <a:pt x="6366" y="389"/>
                  </a:lnTo>
                  <a:lnTo>
                    <a:pt x="6368" y="394"/>
                  </a:lnTo>
                  <a:lnTo>
                    <a:pt x="6370" y="387"/>
                  </a:lnTo>
                  <a:lnTo>
                    <a:pt x="6371" y="395"/>
                  </a:lnTo>
                  <a:lnTo>
                    <a:pt x="6373" y="390"/>
                  </a:lnTo>
                  <a:lnTo>
                    <a:pt x="6375" y="389"/>
                  </a:lnTo>
                  <a:lnTo>
                    <a:pt x="6377" y="396"/>
                  </a:lnTo>
                  <a:lnTo>
                    <a:pt x="6378" y="398"/>
                  </a:lnTo>
                  <a:lnTo>
                    <a:pt x="6381" y="390"/>
                  </a:lnTo>
                  <a:lnTo>
                    <a:pt x="6382" y="391"/>
                  </a:lnTo>
                  <a:lnTo>
                    <a:pt x="6384" y="387"/>
                  </a:lnTo>
                  <a:lnTo>
                    <a:pt x="6386" y="387"/>
                  </a:lnTo>
                  <a:lnTo>
                    <a:pt x="6388" y="391"/>
                  </a:lnTo>
                  <a:lnTo>
                    <a:pt x="6389" y="392"/>
                  </a:lnTo>
                  <a:lnTo>
                    <a:pt x="6391" y="399"/>
                  </a:lnTo>
                  <a:lnTo>
                    <a:pt x="6393" y="394"/>
                  </a:lnTo>
                  <a:lnTo>
                    <a:pt x="6395" y="392"/>
                  </a:lnTo>
                  <a:lnTo>
                    <a:pt x="6397" y="395"/>
                  </a:lnTo>
                  <a:lnTo>
                    <a:pt x="6399" y="391"/>
                  </a:lnTo>
                  <a:lnTo>
                    <a:pt x="6400" y="395"/>
                  </a:lnTo>
                  <a:lnTo>
                    <a:pt x="6402" y="397"/>
                  </a:lnTo>
                  <a:lnTo>
                    <a:pt x="6404" y="393"/>
                  </a:lnTo>
                  <a:lnTo>
                    <a:pt x="6406" y="396"/>
                  </a:lnTo>
                  <a:lnTo>
                    <a:pt x="6407" y="398"/>
                  </a:lnTo>
                  <a:lnTo>
                    <a:pt x="6409" y="388"/>
                  </a:lnTo>
                  <a:lnTo>
                    <a:pt x="6411" y="399"/>
                  </a:lnTo>
                  <a:lnTo>
                    <a:pt x="6413" y="400"/>
                  </a:lnTo>
                  <a:lnTo>
                    <a:pt x="6415" y="391"/>
                  </a:lnTo>
                  <a:lnTo>
                    <a:pt x="6416" y="395"/>
                  </a:lnTo>
                  <a:lnTo>
                    <a:pt x="6418" y="382"/>
                  </a:lnTo>
                  <a:lnTo>
                    <a:pt x="6420" y="393"/>
                  </a:lnTo>
                  <a:lnTo>
                    <a:pt x="6422" y="403"/>
                  </a:lnTo>
                  <a:lnTo>
                    <a:pt x="6424" y="406"/>
                  </a:lnTo>
                  <a:lnTo>
                    <a:pt x="6426" y="406"/>
                  </a:lnTo>
                  <a:lnTo>
                    <a:pt x="6427" y="408"/>
                  </a:lnTo>
                  <a:lnTo>
                    <a:pt x="6429" y="401"/>
                  </a:lnTo>
                  <a:lnTo>
                    <a:pt x="6431" y="401"/>
                  </a:lnTo>
                  <a:lnTo>
                    <a:pt x="6433" y="400"/>
                  </a:lnTo>
                  <a:lnTo>
                    <a:pt x="6434" y="407"/>
                  </a:lnTo>
                  <a:lnTo>
                    <a:pt x="6436" y="400"/>
                  </a:lnTo>
                  <a:lnTo>
                    <a:pt x="6438" y="396"/>
                  </a:lnTo>
                  <a:lnTo>
                    <a:pt x="6440" y="386"/>
                  </a:lnTo>
                  <a:lnTo>
                    <a:pt x="6442" y="392"/>
                  </a:lnTo>
                  <a:lnTo>
                    <a:pt x="6444" y="399"/>
                  </a:lnTo>
                  <a:lnTo>
                    <a:pt x="6445" y="404"/>
                  </a:lnTo>
                  <a:lnTo>
                    <a:pt x="6447" y="399"/>
                  </a:lnTo>
                  <a:lnTo>
                    <a:pt x="6449" y="398"/>
                  </a:lnTo>
                  <a:lnTo>
                    <a:pt x="6451" y="394"/>
                  </a:lnTo>
                  <a:lnTo>
                    <a:pt x="6452" y="395"/>
                  </a:lnTo>
                  <a:lnTo>
                    <a:pt x="6455" y="411"/>
                  </a:lnTo>
                  <a:lnTo>
                    <a:pt x="6456" y="405"/>
                  </a:lnTo>
                  <a:lnTo>
                    <a:pt x="6458" y="402"/>
                  </a:lnTo>
                  <a:lnTo>
                    <a:pt x="6460" y="399"/>
                  </a:lnTo>
                  <a:lnTo>
                    <a:pt x="6462" y="406"/>
                  </a:lnTo>
                  <a:lnTo>
                    <a:pt x="6463" y="405"/>
                  </a:lnTo>
                  <a:lnTo>
                    <a:pt x="6465" y="411"/>
                  </a:lnTo>
                  <a:lnTo>
                    <a:pt x="6467" y="407"/>
                  </a:lnTo>
                  <a:lnTo>
                    <a:pt x="6469" y="408"/>
                  </a:lnTo>
                  <a:lnTo>
                    <a:pt x="6471" y="409"/>
                  </a:lnTo>
                  <a:lnTo>
                    <a:pt x="6472" y="406"/>
                  </a:lnTo>
                  <a:lnTo>
                    <a:pt x="6474" y="412"/>
                  </a:lnTo>
                  <a:lnTo>
                    <a:pt x="6476" y="406"/>
                  </a:lnTo>
                  <a:lnTo>
                    <a:pt x="6478" y="402"/>
                  </a:lnTo>
                  <a:lnTo>
                    <a:pt x="6480" y="405"/>
                  </a:lnTo>
                  <a:lnTo>
                    <a:pt x="6481" y="410"/>
                  </a:lnTo>
                  <a:lnTo>
                    <a:pt x="6483" y="412"/>
                  </a:lnTo>
                  <a:lnTo>
                    <a:pt x="6485" y="401"/>
                  </a:lnTo>
                  <a:lnTo>
                    <a:pt x="6487" y="400"/>
                  </a:lnTo>
                  <a:lnTo>
                    <a:pt x="6489" y="396"/>
                  </a:lnTo>
                  <a:lnTo>
                    <a:pt x="6490" y="398"/>
                  </a:lnTo>
                  <a:lnTo>
                    <a:pt x="6492" y="400"/>
                  </a:lnTo>
                  <a:lnTo>
                    <a:pt x="6494" y="392"/>
                  </a:lnTo>
                  <a:lnTo>
                    <a:pt x="6496" y="393"/>
                  </a:lnTo>
                  <a:lnTo>
                    <a:pt x="6498" y="399"/>
                  </a:lnTo>
                  <a:lnTo>
                    <a:pt x="6500" y="411"/>
                  </a:lnTo>
                  <a:lnTo>
                    <a:pt x="6501" y="411"/>
                  </a:lnTo>
                  <a:lnTo>
                    <a:pt x="6503" y="421"/>
                  </a:lnTo>
                  <a:lnTo>
                    <a:pt x="6505" y="419"/>
                  </a:lnTo>
                  <a:lnTo>
                    <a:pt x="6507" y="416"/>
                  </a:lnTo>
                  <a:lnTo>
                    <a:pt x="6508" y="403"/>
                  </a:lnTo>
                  <a:lnTo>
                    <a:pt x="6510" y="395"/>
                  </a:lnTo>
                  <a:lnTo>
                    <a:pt x="6512" y="399"/>
                  </a:lnTo>
                  <a:lnTo>
                    <a:pt x="6514" y="397"/>
                  </a:lnTo>
                  <a:lnTo>
                    <a:pt x="6516" y="402"/>
                  </a:lnTo>
                  <a:lnTo>
                    <a:pt x="6518" y="405"/>
                  </a:lnTo>
                  <a:lnTo>
                    <a:pt x="6519" y="395"/>
                  </a:lnTo>
                  <a:lnTo>
                    <a:pt x="6521" y="391"/>
                  </a:lnTo>
                  <a:lnTo>
                    <a:pt x="6523" y="385"/>
                  </a:lnTo>
                  <a:lnTo>
                    <a:pt x="6525" y="389"/>
                  </a:lnTo>
                  <a:lnTo>
                    <a:pt x="6527" y="388"/>
                  </a:lnTo>
                  <a:lnTo>
                    <a:pt x="6528" y="393"/>
                  </a:lnTo>
                  <a:lnTo>
                    <a:pt x="6530" y="398"/>
                  </a:lnTo>
                  <a:lnTo>
                    <a:pt x="6532" y="396"/>
                  </a:lnTo>
                  <a:lnTo>
                    <a:pt x="6534" y="407"/>
                  </a:lnTo>
                  <a:lnTo>
                    <a:pt x="6536" y="406"/>
                  </a:lnTo>
                  <a:lnTo>
                    <a:pt x="6537" y="407"/>
                  </a:lnTo>
                  <a:lnTo>
                    <a:pt x="6539" y="413"/>
                  </a:lnTo>
                  <a:lnTo>
                    <a:pt x="6541" y="414"/>
                  </a:lnTo>
                  <a:lnTo>
                    <a:pt x="6543" y="414"/>
                  </a:lnTo>
                  <a:lnTo>
                    <a:pt x="6545" y="406"/>
                  </a:lnTo>
                  <a:lnTo>
                    <a:pt x="6546" y="406"/>
                  </a:lnTo>
                  <a:lnTo>
                    <a:pt x="6548" y="394"/>
                  </a:lnTo>
                  <a:lnTo>
                    <a:pt x="6550" y="404"/>
                  </a:lnTo>
                  <a:lnTo>
                    <a:pt x="6552" y="407"/>
                  </a:lnTo>
                  <a:lnTo>
                    <a:pt x="6553" y="412"/>
                  </a:lnTo>
                  <a:lnTo>
                    <a:pt x="6556" y="410"/>
                  </a:lnTo>
                  <a:lnTo>
                    <a:pt x="6557" y="400"/>
                  </a:lnTo>
                  <a:lnTo>
                    <a:pt x="6559" y="400"/>
                  </a:lnTo>
                  <a:lnTo>
                    <a:pt x="6561" y="401"/>
                  </a:lnTo>
                  <a:lnTo>
                    <a:pt x="6563" y="403"/>
                  </a:lnTo>
                  <a:lnTo>
                    <a:pt x="6564" y="405"/>
                  </a:lnTo>
                  <a:lnTo>
                    <a:pt x="6566" y="416"/>
                  </a:lnTo>
                  <a:lnTo>
                    <a:pt x="6568" y="410"/>
                  </a:lnTo>
                  <a:lnTo>
                    <a:pt x="6570" y="404"/>
                  </a:lnTo>
                  <a:lnTo>
                    <a:pt x="6572" y="404"/>
                  </a:lnTo>
                  <a:lnTo>
                    <a:pt x="6574" y="400"/>
                  </a:lnTo>
                  <a:lnTo>
                    <a:pt x="6575" y="398"/>
                  </a:lnTo>
                  <a:lnTo>
                    <a:pt x="6577" y="406"/>
                  </a:lnTo>
                  <a:lnTo>
                    <a:pt x="6579" y="401"/>
                  </a:lnTo>
                  <a:lnTo>
                    <a:pt x="6581" y="416"/>
                  </a:lnTo>
                  <a:lnTo>
                    <a:pt x="6582" y="402"/>
                  </a:lnTo>
                  <a:lnTo>
                    <a:pt x="6584" y="399"/>
                  </a:lnTo>
                  <a:lnTo>
                    <a:pt x="6586" y="398"/>
                  </a:lnTo>
                  <a:lnTo>
                    <a:pt x="6588" y="403"/>
                  </a:lnTo>
                  <a:lnTo>
                    <a:pt x="6590" y="404"/>
                  </a:lnTo>
                  <a:lnTo>
                    <a:pt x="6592" y="408"/>
                  </a:lnTo>
                  <a:lnTo>
                    <a:pt x="6593" y="412"/>
                  </a:lnTo>
                  <a:lnTo>
                    <a:pt x="6595" y="406"/>
                  </a:lnTo>
                  <a:lnTo>
                    <a:pt x="6597" y="410"/>
                  </a:lnTo>
                  <a:lnTo>
                    <a:pt x="6599" y="404"/>
                  </a:lnTo>
                  <a:lnTo>
                    <a:pt x="6601" y="401"/>
                  </a:lnTo>
                  <a:lnTo>
                    <a:pt x="6602" y="402"/>
                  </a:lnTo>
                  <a:lnTo>
                    <a:pt x="6604" y="408"/>
                  </a:lnTo>
                  <a:lnTo>
                    <a:pt x="6606" y="408"/>
                  </a:lnTo>
                  <a:lnTo>
                    <a:pt x="6608" y="405"/>
                  </a:lnTo>
                  <a:lnTo>
                    <a:pt x="6609" y="405"/>
                  </a:lnTo>
                  <a:lnTo>
                    <a:pt x="6611" y="399"/>
                  </a:lnTo>
                  <a:lnTo>
                    <a:pt x="6613" y="397"/>
                  </a:lnTo>
                  <a:lnTo>
                    <a:pt x="6615" y="405"/>
                  </a:lnTo>
                  <a:lnTo>
                    <a:pt x="6617" y="400"/>
                  </a:lnTo>
                  <a:lnTo>
                    <a:pt x="6619" y="398"/>
                  </a:lnTo>
                  <a:lnTo>
                    <a:pt x="6620" y="404"/>
                  </a:lnTo>
                  <a:lnTo>
                    <a:pt x="6622" y="406"/>
                  </a:lnTo>
                  <a:lnTo>
                    <a:pt x="6624" y="408"/>
                  </a:lnTo>
                  <a:lnTo>
                    <a:pt x="6626" y="408"/>
                  </a:lnTo>
                  <a:lnTo>
                    <a:pt x="6628" y="402"/>
                  </a:lnTo>
                  <a:lnTo>
                    <a:pt x="6630" y="404"/>
                  </a:lnTo>
                  <a:lnTo>
                    <a:pt x="6631" y="400"/>
                  </a:lnTo>
                  <a:lnTo>
                    <a:pt x="6633" y="401"/>
                  </a:lnTo>
                  <a:lnTo>
                    <a:pt x="6635" y="400"/>
                  </a:lnTo>
                  <a:lnTo>
                    <a:pt x="6637" y="401"/>
                  </a:lnTo>
                  <a:lnTo>
                    <a:pt x="6638" y="406"/>
                  </a:lnTo>
                  <a:lnTo>
                    <a:pt x="6640" y="408"/>
                  </a:lnTo>
                  <a:lnTo>
                    <a:pt x="6642" y="406"/>
                  </a:lnTo>
                  <a:lnTo>
                    <a:pt x="6644" y="412"/>
                  </a:lnTo>
                  <a:lnTo>
                    <a:pt x="6646" y="411"/>
                  </a:lnTo>
                  <a:lnTo>
                    <a:pt x="6647" y="412"/>
                  </a:lnTo>
                  <a:lnTo>
                    <a:pt x="6649" y="409"/>
                  </a:lnTo>
                  <a:lnTo>
                    <a:pt x="6651" y="412"/>
                  </a:lnTo>
                  <a:lnTo>
                    <a:pt x="6653" y="414"/>
                  </a:lnTo>
                  <a:lnTo>
                    <a:pt x="6655" y="414"/>
                  </a:lnTo>
                  <a:lnTo>
                    <a:pt x="6657" y="413"/>
                  </a:lnTo>
                  <a:lnTo>
                    <a:pt x="6658" y="417"/>
                  </a:lnTo>
                  <a:lnTo>
                    <a:pt x="6660" y="415"/>
                  </a:lnTo>
                  <a:lnTo>
                    <a:pt x="6662" y="414"/>
                  </a:lnTo>
                  <a:lnTo>
                    <a:pt x="6664" y="410"/>
                  </a:lnTo>
                  <a:lnTo>
                    <a:pt x="6665" y="410"/>
                  </a:lnTo>
                  <a:lnTo>
                    <a:pt x="6667" y="415"/>
                  </a:lnTo>
                  <a:lnTo>
                    <a:pt x="6669" y="412"/>
                  </a:lnTo>
                  <a:lnTo>
                    <a:pt x="6671" y="408"/>
                  </a:lnTo>
                  <a:lnTo>
                    <a:pt x="6673" y="406"/>
                  </a:lnTo>
                  <a:lnTo>
                    <a:pt x="6675" y="411"/>
                  </a:lnTo>
                  <a:lnTo>
                    <a:pt x="6676" y="412"/>
                  </a:lnTo>
                  <a:lnTo>
                    <a:pt x="6678" y="406"/>
                  </a:lnTo>
                  <a:lnTo>
                    <a:pt x="6680" y="406"/>
                  </a:lnTo>
                  <a:lnTo>
                    <a:pt x="6682" y="410"/>
                  </a:lnTo>
                  <a:lnTo>
                    <a:pt x="6683" y="405"/>
                  </a:lnTo>
                  <a:lnTo>
                    <a:pt x="6686" y="406"/>
                  </a:lnTo>
                  <a:lnTo>
                    <a:pt x="6687" y="404"/>
                  </a:lnTo>
                  <a:lnTo>
                    <a:pt x="6689" y="400"/>
                  </a:lnTo>
                  <a:lnTo>
                    <a:pt x="6691" y="402"/>
                  </a:lnTo>
                  <a:lnTo>
                    <a:pt x="6693" y="395"/>
                  </a:lnTo>
                  <a:lnTo>
                    <a:pt x="6694" y="401"/>
                  </a:lnTo>
                  <a:lnTo>
                    <a:pt x="6696" y="396"/>
                  </a:lnTo>
                  <a:lnTo>
                    <a:pt x="6698" y="399"/>
                  </a:lnTo>
                  <a:lnTo>
                    <a:pt x="6700" y="397"/>
                  </a:lnTo>
                  <a:lnTo>
                    <a:pt x="6702" y="403"/>
                  </a:lnTo>
                  <a:lnTo>
                    <a:pt x="6703" y="403"/>
                  </a:lnTo>
                  <a:lnTo>
                    <a:pt x="6705" y="405"/>
                  </a:lnTo>
                  <a:lnTo>
                    <a:pt x="6707" y="405"/>
                  </a:lnTo>
                  <a:lnTo>
                    <a:pt x="6709" y="400"/>
                  </a:lnTo>
                  <a:lnTo>
                    <a:pt x="6711" y="401"/>
                  </a:lnTo>
                  <a:lnTo>
                    <a:pt x="6712" y="397"/>
                  </a:lnTo>
                  <a:lnTo>
                    <a:pt x="6714" y="396"/>
                  </a:lnTo>
                  <a:lnTo>
                    <a:pt x="6716" y="399"/>
                  </a:lnTo>
                  <a:lnTo>
                    <a:pt x="6718" y="396"/>
                  </a:lnTo>
                  <a:lnTo>
                    <a:pt x="6720" y="399"/>
                  </a:lnTo>
                  <a:lnTo>
                    <a:pt x="6721" y="395"/>
                  </a:lnTo>
                  <a:lnTo>
                    <a:pt x="6723" y="397"/>
                  </a:lnTo>
                  <a:lnTo>
                    <a:pt x="6725" y="392"/>
                  </a:lnTo>
                  <a:lnTo>
                    <a:pt x="6727" y="391"/>
                  </a:lnTo>
                  <a:lnTo>
                    <a:pt x="6728" y="394"/>
                  </a:lnTo>
                  <a:lnTo>
                    <a:pt x="6731" y="391"/>
                  </a:lnTo>
                  <a:lnTo>
                    <a:pt x="6732" y="399"/>
                  </a:lnTo>
                  <a:lnTo>
                    <a:pt x="6734" y="399"/>
                  </a:lnTo>
                  <a:lnTo>
                    <a:pt x="6736" y="394"/>
                  </a:lnTo>
                  <a:lnTo>
                    <a:pt x="6738" y="395"/>
                  </a:lnTo>
                  <a:lnTo>
                    <a:pt x="6739" y="399"/>
                  </a:lnTo>
                  <a:lnTo>
                    <a:pt x="6741" y="396"/>
                  </a:lnTo>
                  <a:lnTo>
                    <a:pt x="6743" y="401"/>
                  </a:lnTo>
                  <a:lnTo>
                    <a:pt x="6745" y="404"/>
                  </a:lnTo>
                  <a:lnTo>
                    <a:pt x="6747" y="408"/>
                  </a:lnTo>
                  <a:lnTo>
                    <a:pt x="6749" y="412"/>
                  </a:lnTo>
                  <a:lnTo>
                    <a:pt x="6750" y="416"/>
                  </a:lnTo>
                  <a:lnTo>
                    <a:pt x="6752" y="413"/>
                  </a:lnTo>
                  <a:lnTo>
                    <a:pt x="6754" y="415"/>
                  </a:lnTo>
                  <a:lnTo>
                    <a:pt x="6756" y="411"/>
                  </a:lnTo>
                  <a:lnTo>
                    <a:pt x="6757" y="406"/>
                  </a:lnTo>
                  <a:lnTo>
                    <a:pt x="6759" y="406"/>
                  </a:lnTo>
                  <a:lnTo>
                    <a:pt x="6761" y="400"/>
                  </a:lnTo>
                  <a:lnTo>
                    <a:pt x="6763" y="403"/>
                  </a:lnTo>
                  <a:lnTo>
                    <a:pt x="6765" y="401"/>
                  </a:lnTo>
                  <a:lnTo>
                    <a:pt x="6767" y="402"/>
                  </a:lnTo>
                  <a:lnTo>
                    <a:pt x="6768" y="394"/>
                  </a:lnTo>
                  <a:lnTo>
                    <a:pt x="6770" y="400"/>
                  </a:lnTo>
                  <a:lnTo>
                    <a:pt x="6772" y="396"/>
                  </a:lnTo>
                  <a:lnTo>
                    <a:pt x="6774" y="394"/>
                  </a:lnTo>
                  <a:lnTo>
                    <a:pt x="6776" y="391"/>
                  </a:lnTo>
                  <a:lnTo>
                    <a:pt x="6777" y="391"/>
                  </a:lnTo>
                  <a:lnTo>
                    <a:pt x="6779" y="389"/>
                  </a:lnTo>
                  <a:lnTo>
                    <a:pt x="6781" y="387"/>
                  </a:lnTo>
                  <a:lnTo>
                    <a:pt x="6783" y="389"/>
                  </a:lnTo>
                  <a:lnTo>
                    <a:pt x="6784" y="391"/>
                  </a:lnTo>
                  <a:lnTo>
                    <a:pt x="6786" y="400"/>
                  </a:lnTo>
                  <a:lnTo>
                    <a:pt x="6788" y="402"/>
                  </a:lnTo>
                  <a:lnTo>
                    <a:pt x="6790" y="410"/>
                  </a:lnTo>
                  <a:lnTo>
                    <a:pt x="6792" y="405"/>
                  </a:lnTo>
                  <a:lnTo>
                    <a:pt x="6794" y="410"/>
                  </a:lnTo>
                  <a:lnTo>
                    <a:pt x="6795" y="409"/>
                  </a:lnTo>
                  <a:lnTo>
                    <a:pt x="6797" y="403"/>
                  </a:lnTo>
                  <a:lnTo>
                    <a:pt x="6799" y="403"/>
                  </a:lnTo>
                  <a:lnTo>
                    <a:pt x="6801" y="413"/>
                  </a:lnTo>
                  <a:lnTo>
                    <a:pt x="6803" y="410"/>
                  </a:lnTo>
                  <a:lnTo>
                    <a:pt x="6805" y="405"/>
                  </a:lnTo>
                  <a:lnTo>
                    <a:pt x="6806" y="400"/>
                  </a:lnTo>
                  <a:lnTo>
                    <a:pt x="6808" y="411"/>
                  </a:lnTo>
                  <a:lnTo>
                    <a:pt x="6810" y="408"/>
                  </a:lnTo>
                  <a:lnTo>
                    <a:pt x="6812" y="399"/>
                  </a:lnTo>
                  <a:lnTo>
                    <a:pt x="6813" y="396"/>
                  </a:lnTo>
                  <a:lnTo>
                    <a:pt x="6815" y="399"/>
                  </a:lnTo>
                  <a:lnTo>
                    <a:pt x="6817" y="410"/>
                  </a:lnTo>
                  <a:lnTo>
                    <a:pt x="6819" y="413"/>
                  </a:lnTo>
                  <a:lnTo>
                    <a:pt x="6821" y="412"/>
                  </a:lnTo>
                  <a:lnTo>
                    <a:pt x="6822" y="415"/>
                  </a:lnTo>
                  <a:lnTo>
                    <a:pt x="6824" y="420"/>
                  </a:lnTo>
                  <a:lnTo>
                    <a:pt x="6826" y="417"/>
                  </a:lnTo>
                  <a:lnTo>
                    <a:pt x="6828" y="409"/>
                  </a:lnTo>
                  <a:lnTo>
                    <a:pt x="6830" y="409"/>
                  </a:lnTo>
                  <a:lnTo>
                    <a:pt x="6832" y="412"/>
                  </a:lnTo>
                  <a:lnTo>
                    <a:pt x="6833" y="410"/>
                  </a:lnTo>
                  <a:lnTo>
                    <a:pt x="6835" y="408"/>
                  </a:lnTo>
                  <a:lnTo>
                    <a:pt x="6837" y="405"/>
                  </a:lnTo>
                  <a:lnTo>
                    <a:pt x="6839" y="388"/>
                  </a:lnTo>
                  <a:lnTo>
                    <a:pt x="6840" y="397"/>
                  </a:lnTo>
                  <a:lnTo>
                    <a:pt x="6842" y="394"/>
                  </a:lnTo>
                  <a:lnTo>
                    <a:pt x="6844" y="401"/>
                  </a:lnTo>
                  <a:lnTo>
                    <a:pt x="6846" y="409"/>
                  </a:lnTo>
                  <a:lnTo>
                    <a:pt x="6848" y="406"/>
                  </a:lnTo>
                  <a:lnTo>
                    <a:pt x="6850" y="388"/>
                  </a:lnTo>
                  <a:lnTo>
                    <a:pt x="6851" y="394"/>
                  </a:lnTo>
                  <a:lnTo>
                    <a:pt x="6853" y="396"/>
                  </a:lnTo>
                  <a:lnTo>
                    <a:pt x="6855" y="399"/>
                  </a:lnTo>
                  <a:lnTo>
                    <a:pt x="6857" y="395"/>
                  </a:lnTo>
                  <a:lnTo>
                    <a:pt x="6858" y="398"/>
                  </a:lnTo>
                  <a:lnTo>
                    <a:pt x="6861" y="401"/>
                  </a:lnTo>
                  <a:lnTo>
                    <a:pt x="6862" y="400"/>
                  </a:lnTo>
                  <a:lnTo>
                    <a:pt x="6864" y="402"/>
                  </a:lnTo>
                  <a:lnTo>
                    <a:pt x="6866" y="401"/>
                  </a:lnTo>
                  <a:lnTo>
                    <a:pt x="6868" y="395"/>
                  </a:lnTo>
                  <a:lnTo>
                    <a:pt x="6869" y="394"/>
                  </a:lnTo>
                  <a:lnTo>
                    <a:pt x="6871" y="389"/>
                  </a:lnTo>
                  <a:lnTo>
                    <a:pt x="6873" y="391"/>
                  </a:lnTo>
                  <a:lnTo>
                    <a:pt x="6875" y="395"/>
                  </a:lnTo>
                  <a:lnTo>
                    <a:pt x="6877" y="395"/>
                  </a:lnTo>
                  <a:lnTo>
                    <a:pt x="6878" y="403"/>
                  </a:lnTo>
                  <a:lnTo>
                    <a:pt x="6880" y="413"/>
                  </a:lnTo>
                  <a:lnTo>
                    <a:pt x="6882" y="407"/>
                  </a:lnTo>
                  <a:lnTo>
                    <a:pt x="6884" y="413"/>
                  </a:lnTo>
                  <a:lnTo>
                    <a:pt x="6886" y="413"/>
                  </a:lnTo>
                  <a:lnTo>
                    <a:pt x="6887" y="406"/>
                  </a:lnTo>
                  <a:lnTo>
                    <a:pt x="6889" y="405"/>
                  </a:lnTo>
                  <a:lnTo>
                    <a:pt x="6891" y="402"/>
                  </a:lnTo>
                  <a:lnTo>
                    <a:pt x="6893" y="412"/>
                  </a:lnTo>
                  <a:lnTo>
                    <a:pt x="6895" y="404"/>
                  </a:lnTo>
                  <a:lnTo>
                    <a:pt x="6896" y="407"/>
                  </a:lnTo>
                  <a:lnTo>
                    <a:pt x="6898" y="396"/>
                  </a:lnTo>
                  <a:lnTo>
                    <a:pt x="6900" y="396"/>
                  </a:lnTo>
                  <a:lnTo>
                    <a:pt x="6902" y="396"/>
                  </a:lnTo>
                  <a:lnTo>
                    <a:pt x="6904" y="393"/>
                  </a:lnTo>
                  <a:lnTo>
                    <a:pt x="6906" y="389"/>
                  </a:lnTo>
                  <a:lnTo>
                    <a:pt x="6907" y="394"/>
                  </a:lnTo>
                  <a:lnTo>
                    <a:pt x="6909" y="395"/>
                  </a:lnTo>
                  <a:lnTo>
                    <a:pt x="6911" y="393"/>
                  </a:lnTo>
                  <a:lnTo>
                    <a:pt x="6913" y="387"/>
                  </a:lnTo>
                  <a:lnTo>
                    <a:pt x="6914" y="395"/>
                  </a:lnTo>
                  <a:lnTo>
                    <a:pt x="6916" y="398"/>
                  </a:lnTo>
                  <a:lnTo>
                    <a:pt x="6918" y="388"/>
                  </a:lnTo>
                  <a:lnTo>
                    <a:pt x="6920" y="394"/>
                  </a:lnTo>
                  <a:lnTo>
                    <a:pt x="6922" y="395"/>
                  </a:lnTo>
                  <a:lnTo>
                    <a:pt x="6924" y="382"/>
                  </a:lnTo>
                  <a:lnTo>
                    <a:pt x="6925" y="390"/>
                  </a:lnTo>
                  <a:lnTo>
                    <a:pt x="6927" y="389"/>
                  </a:lnTo>
                  <a:lnTo>
                    <a:pt x="6929" y="386"/>
                  </a:lnTo>
                  <a:lnTo>
                    <a:pt x="6931" y="387"/>
                  </a:lnTo>
                  <a:lnTo>
                    <a:pt x="6932" y="389"/>
                  </a:lnTo>
                  <a:lnTo>
                    <a:pt x="6934" y="384"/>
                  </a:lnTo>
                  <a:lnTo>
                    <a:pt x="6936" y="387"/>
                  </a:lnTo>
                  <a:lnTo>
                    <a:pt x="6938" y="385"/>
                  </a:lnTo>
                  <a:lnTo>
                    <a:pt x="6940" y="376"/>
                  </a:lnTo>
                  <a:lnTo>
                    <a:pt x="6942" y="361"/>
                  </a:lnTo>
                  <a:lnTo>
                    <a:pt x="6943" y="343"/>
                  </a:lnTo>
                  <a:lnTo>
                    <a:pt x="6945" y="315"/>
                  </a:lnTo>
                  <a:lnTo>
                    <a:pt x="6947" y="295"/>
                  </a:lnTo>
                  <a:lnTo>
                    <a:pt x="6949" y="264"/>
                  </a:lnTo>
                  <a:lnTo>
                    <a:pt x="6951" y="237"/>
                  </a:lnTo>
                  <a:lnTo>
                    <a:pt x="6952" y="190"/>
                  </a:lnTo>
                  <a:lnTo>
                    <a:pt x="6954" y="169"/>
                  </a:lnTo>
                  <a:lnTo>
                    <a:pt x="6956" y="156"/>
                  </a:lnTo>
                  <a:lnTo>
                    <a:pt x="6958" y="158"/>
                  </a:lnTo>
                  <a:lnTo>
                    <a:pt x="6959" y="122"/>
                  </a:lnTo>
                  <a:lnTo>
                    <a:pt x="6961" y="125"/>
                  </a:lnTo>
                  <a:lnTo>
                    <a:pt x="6963" y="145"/>
                  </a:lnTo>
                  <a:lnTo>
                    <a:pt x="6965" y="122"/>
                  </a:lnTo>
                  <a:lnTo>
                    <a:pt x="6967" y="140"/>
                  </a:lnTo>
                  <a:lnTo>
                    <a:pt x="6969" y="207"/>
                  </a:lnTo>
                  <a:lnTo>
                    <a:pt x="6970" y="219"/>
                  </a:lnTo>
                  <a:lnTo>
                    <a:pt x="6972" y="204"/>
                  </a:lnTo>
                  <a:lnTo>
                    <a:pt x="6974" y="163"/>
                  </a:lnTo>
                  <a:lnTo>
                    <a:pt x="6976" y="117"/>
                  </a:lnTo>
                  <a:lnTo>
                    <a:pt x="6978" y="133"/>
                  </a:lnTo>
                  <a:lnTo>
                    <a:pt x="6980" y="129"/>
                  </a:lnTo>
                  <a:lnTo>
                    <a:pt x="6981" y="120"/>
                  </a:lnTo>
                  <a:lnTo>
                    <a:pt x="6983" y="111"/>
                  </a:lnTo>
                  <a:lnTo>
                    <a:pt x="6985" y="101"/>
                  </a:lnTo>
                  <a:lnTo>
                    <a:pt x="6987" y="111"/>
                  </a:lnTo>
                  <a:lnTo>
                    <a:pt x="6988" y="127"/>
                  </a:lnTo>
                  <a:lnTo>
                    <a:pt x="6990" y="133"/>
                  </a:lnTo>
                  <a:lnTo>
                    <a:pt x="6992" y="138"/>
                  </a:lnTo>
                  <a:lnTo>
                    <a:pt x="6994" y="151"/>
                  </a:lnTo>
                  <a:lnTo>
                    <a:pt x="6996" y="149"/>
                  </a:lnTo>
                  <a:lnTo>
                    <a:pt x="6998" y="138"/>
                  </a:lnTo>
                  <a:lnTo>
                    <a:pt x="6999" y="148"/>
                  </a:lnTo>
                  <a:lnTo>
                    <a:pt x="7001" y="154"/>
                  </a:lnTo>
                  <a:lnTo>
                    <a:pt x="7003" y="151"/>
                  </a:lnTo>
                  <a:lnTo>
                    <a:pt x="7005" y="164"/>
                  </a:lnTo>
                  <a:lnTo>
                    <a:pt x="7007" y="171"/>
                  </a:lnTo>
                  <a:lnTo>
                    <a:pt x="7008" y="180"/>
                  </a:lnTo>
                  <a:lnTo>
                    <a:pt x="7010" y="205"/>
                  </a:lnTo>
                  <a:lnTo>
                    <a:pt x="7012" y="236"/>
                  </a:lnTo>
                  <a:lnTo>
                    <a:pt x="7014" y="278"/>
                  </a:lnTo>
                  <a:lnTo>
                    <a:pt x="7015" y="293"/>
                  </a:lnTo>
                  <a:lnTo>
                    <a:pt x="7017" y="303"/>
                  </a:lnTo>
                  <a:lnTo>
                    <a:pt x="7019" y="310"/>
                  </a:lnTo>
                  <a:lnTo>
                    <a:pt x="7021" y="320"/>
                  </a:lnTo>
                  <a:lnTo>
                    <a:pt x="7023" y="330"/>
                  </a:lnTo>
                  <a:lnTo>
                    <a:pt x="7025" y="340"/>
                  </a:lnTo>
                  <a:lnTo>
                    <a:pt x="7026" y="342"/>
                  </a:lnTo>
                  <a:lnTo>
                    <a:pt x="7028" y="346"/>
                  </a:lnTo>
                  <a:lnTo>
                    <a:pt x="7030" y="344"/>
                  </a:lnTo>
                  <a:lnTo>
                    <a:pt x="7032" y="345"/>
                  </a:lnTo>
                  <a:lnTo>
                    <a:pt x="7033" y="345"/>
                  </a:lnTo>
                  <a:lnTo>
                    <a:pt x="7036" y="352"/>
                  </a:lnTo>
                  <a:lnTo>
                    <a:pt x="7037" y="352"/>
                  </a:lnTo>
                  <a:lnTo>
                    <a:pt x="7039" y="350"/>
                  </a:lnTo>
                  <a:lnTo>
                    <a:pt x="7041" y="350"/>
                  </a:lnTo>
                  <a:lnTo>
                    <a:pt x="7043" y="346"/>
                  </a:lnTo>
                  <a:lnTo>
                    <a:pt x="7044" y="348"/>
                  </a:lnTo>
                  <a:lnTo>
                    <a:pt x="7046" y="348"/>
                  </a:lnTo>
                  <a:lnTo>
                    <a:pt x="7048" y="346"/>
                  </a:lnTo>
                  <a:lnTo>
                    <a:pt x="7050" y="347"/>
                  </a:lnTo>
                  <a:lnTo>
                    <a:pt x="7052" y="352"/>
                  </a:lnTo>
                  <a:lnTo>
                    <a:pt x="7053" y="356"/>
                  </a:lnTo>
                  <a:lnTo>
                    <a:pt x="7055" y="345"/>
                  </a:lnTo>
                  <a:lnTo>
                    <a:pt x="7057" y="351"/>
                  </a:lnTo>
                  <a:lnTo>
                    <a:pt x="7059" y="357"/>
                  </a:lnTo>
                  <a:lnTo>
                    <a:pt x="7061" y="353"/>
                  </a:lnTo>
                  <a:lnTo>
                    <a:pt x="7062" y="351"/>
                  </a:lnTo>
                  <a:lnTo>
                    <a:pt x="7064" y="354"/>
                  </a:lnTo>
                  <a:lnTo>
                    <a:pt x="7066" y="348"/>
                  </a:lnTo>
                  <a:lnTo>
                    <a:pt x="7068" y="351"/>
                  </a:lnTo>
                  <a:lnTo>
                    <a:pt x="7070" y="356"/>
                  </a:lnTo>
                  <a:lnTo>
                    <a:pt x="7071" y="368"/>
                  </a:lnTo>
                  <a:lnTo>
                    <a:pt x="7073" y="365"/>
                  </a:lnTo>
                  <a:lnTo>
                    <a:pt x="7075" y="369"/>
                  </a:lnTo>
                  <a:lnTo>
                    <a:pt x="7077" y="363"/>
                  </a:lnTo>
                  <a:lnTo>
                    <a:pt x="7079" y="363"/>
                  </a:lnTo>
                  <a:lnTo>
                    <a:pt x="7081" y="359"/>
                  </a:lnTo>
                  <a:lnTo>
                    <a:pt x="7082" y="369"/>
                  </a:lnTo>
                  <a:lnTo>
                    <a:pt x="7084" y="368"/>
                  </a:lnTo>
                  <a:lnTo>
                    <a:pt x="7086" y="371"/>
                  </a:lnTo>
                  <a:lnTo>
                    <a:pt x="7088" y="368"/>
                  </a:lnTo>
                  <a:lnTo>
                    <a:pt x="7089" y="367"/>
                  </a:lnTo>
                  <a:lnTo>
                    <a:pt x="7091" y="365"/>
                  </a:lnTo>
                  <a:lnTo>
                    <a:pt x="7093" y="365"/>
                  </a:lnTo>
                  <a:lnTo>
                    <a:pt x="7095" y="364"/>
                  </a:lnTo>
                  <a:lnTo>
                    <a:pt x="7097" y="365"/>
                  </a:lnTo>
                  <a:lnTo>
                    <a:pt x="7099" y="363"/>
                  </a:lnTo>
                  <a:lnTo>
                    <a:pt x="7100" y="357"/>
                  </a:lnTo>
                  <a:lnTo>
                    <a:pt x="7102" y="358"/>
                  </a:lnTo>
                  <a:lnTo>
                    <a:pt x="7104" y="357"/>
                  </a:lnTo>
                  <a:lnTo>
                    <a:pt x="7106" y="352"/>
                  </a:lnTo>
                  <a:lnTo>
                    <a:pt x="7108" y="350"/>
                  </a:lnTo>
                  <a:lnTo>
                    <a:pt x="7109" y="342"/>
                  </a:lnTo>
                  <a:lnTo>
                    <a:pt x="7111" y="333"/>
                  </a:lnTo>
                  <a:lnTo>
                    <a:pt x="7113" y="320"/>
                  </a:lnTo>
                  <a:lnTo>
                    <a:pt x="7115" y="302"/>
                  </a:lnTo>
                  <a:lnTo>
                    <a:pt x="7117" y="289"/>
                  </a:lnTo>
                  <a:lnTo>
                    <a:pt x="7118" y="268"/>
                  </a:lnTo>
                  <a:lnTo>
                    <a:pt x="7120" y="248"/>
                  </a:lnTo>
                  <a:lnTo>
                    <a:pt x="7122" y="213"/>
                  </a:lnTo>
                  <a:lnTo>
                    <a:pt x="7124" y="188"/>
                  </a:lnTo>
                  <a:lnTo>
                    <a:pt x="7126" y="127"/>
                  </a:lnTo>
                  <a:lnTo>
                    <a:pt x="7127" y="111"/>
                  </a:lnTo>
                  <a:lnTo>
                    <a:pt x="7129" y="109"/>
                  </a:lnTo>
                  <a:lnTo>
                    <a:pt x="7131" y="62"/>
                  </a:lnTo>
                  <a:lnTo>
                    <a:pt x="7133" y="45"/>
                  </a:lnTo>
                  <a:lnTo>
                    <a:pt x="7135" y="36"/>
                  </a:lnTo>
                  <a:lnTo>
                    <a:pt x="7137" y="84"/>
                  </a:lnTo>
                  <a:lnTo>
                    <a:pt x="7138" y="101"/>
                  </a:lnTo>
                  <a:lnTo>
                    <a:pt x="7140" y="78"/>
                  </a:lnTo>
                  <a:lnTo>
                    <a:pt x="7142" y="60"/>
                  </a:lnTo>
                  <a:lnTo>
                    <a:pt x="7144" y="43"/>
                  </a:lnTo>
                  <a:lnTo>
                    <a:pt x="7145" y="36"/>
                  </a:lnTo>
                  <a:lnTo>
                    <a:pt x="7147" y="68"/>
                  </a:lnTo>
                  <a:lnTo>
                    <a:pt x="7149" y="85"/>
                  </a:lnTo>
                  <a:lnTo>
                    <a:pt x="7151" y="84"/>
                  </a:lnTo>
                  <a:lnTo>
                    <a:pt x="7153" y="88"/>
                  </a:lnTo>
                  <a:lnTo>
                    <a:pt x="7155" y="85"/>
                  </a:lnTo>
                  <a:lnTo>
                    <a:pt x="7156" y="82"/>
                  </a:lnTo>
                  <a:lnTo>
                    <a:pt x="7158" y="80"/>
                  </a:lnTo>
                  <a:lnTo>
                    <a:pt x="7160" y="77"/>
                  </a:lnTo>
                  <a:lnTo>
                    <a:pt x="7162" y="82"/>
                  </a:lnTo>
                  <a:lnTo>
                    <a:pt x="7163" y="77"/>
                  </a:lnTo>
                  <a:lnTo>
                    <a:pt x="7165" y="79"/>
                  </a:lnTo>
                  <a:lnTo>
                    <a:pt x="7167" y="96"/>
                  </a:lnTo>
                  <a:lnTo>
                    <a:pt x="7169" y="102"/>
                  </a:lnTo>
                  <a:lnTo>
                    <a:pt x="7171" y="96"/>
                  </a:lnTo>
                  <a:lnTo>
                    <a:pt x="7173" y="109"/>
                  </a:lnTo>
                  <a:lnTo>
                    <a:pt x="7174" y="116"/>
                  </a:lnTo>
                  <a:lnTo>
                    <a:pt x="7176" y="119"/>
                  </a:lnTo>
                  <a:lnTo>
                    <a:pt x="7178" y="121"/>
                  </a:lnTo>
                  <a:lnTo>
                    <a:pt x="7180" y="130"/>
                  </a:lnTo>
                  <a:lnTo>
                    <a:pt x="7182" y="148"/>
                  </a:lnTo>
                  <a:lnTo>
                    <a:pt x="7183" y="175"/>
                  </a:lnTo>
                  <a:lnTo>
                    <a:pt x="7185" y="212"/>
                  </a:lnTo>
                  <a:lnTo>
                    <a:pt x="7187" y="256"/>
                  </a:lnTo>
                  <a:lnTo>
                    <a:pt x="7189" y="272"/>
                  </a:lnTo>
                  <a:lnTo>
                    <a:pt x="7190" y="293"/>
                  </a:lnTo>
                  <a:lnTo>
                    <a:pt x="7192" y="302"/>
                  </a:lnTo>
                  <a:lnTo>
                    <a:pt x="7194" y="313"/>
                  </a:lnTo>
                  <a:lnTo>
                    <a:pt x="7196" y="333"/>
                  </a:lnTo>
                  <a:lnTo>
                    <a:pt x="7198" y="346"/>
                  </a:lnTo>
                  <a:lnTo>
                    <a:pt x="7200" y="354"/>
                  </a:lnTo>
                  <a:lnTo>
                    <a:pt x="7201" y="358"/>
                  </a:lnTo>
                  <a:lnTo>
                    <a:pt x="7203" y="362"/>
                  </a:lnTo>
                  <a:lnTo>
                    <a:pt x="7205" y="365"/>
                  </a:lnTo>
                  <a:lnTo>
                    <a:pt x="7207" y="368"/>
                  </a:lnTo>
                  <a:lnTo>
                    <a:pt x="7208" y="364"/>
                  </a:lnTo>
                  <a:lnTo>
                    <a:pt x="7211" y="368"/>
                  </a:lnTo>
                  <a:lnTo>
                    <a:pt x="7212" y="372"/>
                  </a:lnTo>
                  <a:lnTo>
                    <a:pt x="7214" y="364"/>
                  </a:lnTo>
                  <a:lnTo>
                    <a:pt x="7216" y="367"/>
                  </a:lnTo>
                  <a:lnTo>
                    <a:pt x="7218" y="364"/>
                  </a:lnTo>
                  <a:lnTo>
                    <a:pt x="7219" y="365"/>
                  </a:lnTo>
                  <a:lnTo>
                    <a:pt x="7221" y="363"/>
                  </a:lnTo>
                  <a:lnTo>
                    <a:pt x="7223" y="378"/>
                  </a:lnTo>
                  <a:lnTo>
                    <a:pt x="7225" y="386"/>
                  </a:lnTo>
                  <a:lnTo>
                    <a:pt x="7227" y="383"/>
                  </a:lnTo>
                  <a:lnTo>
                    <a:pt x="7229" y="380"/>
                  </a:lnTo>
                  <a:lnTo>
                    <a:pt x="7230" y="384"/>
                  </a:lnTo>
                  <a:lnTo>
                    <a:pt x="7232" y="378"/>
                  </a:lnTo>
                  <a:lnTo>
                    <a:pt x="7234" y="379"/>
                  </a:lnTo>
                  <a:lnTo>
                    <a:pt x="7236" y="382"/>
                  </a:lnTo>
                  <a:lnTo>
                    <a:pt x="7237" y="383"/>
                  </a:lnTo>
                  <a:lnTo>
                    <a:pt x="7239" y="378"/>
                  </a:lnTo>
                  <a:lnTo>
                    <a:pt x="7241" y="371"/>
                  </a:lnTo>
                  <a:lnTo>
                    <a:pt x="7243" y="365"/>
                  </a:lnTo>
                  <a:lnTo>
                    <a:pt x="7245" y="367"/>
                  </a:lnTo>
                  <a:lnTo>
                    <a:pt x="7246" y="368"/>
                  </a:lnTo>
                  <a:lnTo>
                    <a:pt x="7248" y="368"/>
                  </a:lnTo>
                  <a:lnTo>
                    <a:pt x="7250" y="362"/>
                  </a:lnTo>
                  <a:lnTo>
                    <a:pt x="7252" y="357"/>
                  </a:lnTo>
                  <a:lnTo>
                    <a:pt x="7254" y="360"/>
                  </a:lnTo>
                  <a:lnTo>
                    <a:pt x="7256" y="378"/>
                  </a:lnTo>
                  <a:lnTo>
                    <a:pt x="7257" y="382"/>
                  </a:lnTo>
                  <a:lnTo>
                    <a:pt x="7259" y="379"/>
                  </a:lnTo>
                  <a:lnTo>
                    <a:pt x="7261" y="381"/>
                  </a:lnTo>
                  <a:lnTo>
                    <a:pt x="7263" y="366"/>
                  </a:lnTo>
                  <a:lnTo>
                    <a:pt x="7264" y="357"/>
                  </a:lnTo>
                  <a:lnTo>
                    <a:pt x="7266" y="371"/>
                  </a:lnTo>
                  <a:lnTo>
                    <a:pt x="7268" y="390"/>
                  </a:lnTo>
                  <a:lnTo>
                    <a:pt x="7270" y="380"/>
                  </a:lnTo>
                  <a:lnTo>
                    <a:pt x="7272" y="376"/>
                  </a:lnTo>
                  <a:lnTo>
                    <a:pt x="7274" y="380"/>
                  </a:lnTo>
                  <a:lnTo>
                    <a:pt x="7275" y="383"/>
                  </a:lnTo>
                  <a:lnTo>
                    <a:pt x="7277" y="379"/>
                  </a:lnTo>
                  <a:lnTo>
                    <a:pt x="7279" y="375"/>
                  </a:lnTo>
                  <a:lnTo>
                    <a:pt x="7281" y="365"/>
                  </a:lnTo>
                  <a:lnTo>
                    <a:pt x="7283" y="353"/>
                  </a:lnTo>
                  <a:lnTo>
                    <a:pt x="7284" y="338"/>
                  </a:lnTo>
                  <a:lnTo>
                    <a:pt x="7286" y="329"/>
                  </a:lnTo>
                  <a:lnTo>
                    <a:pt x="7288" y="315"/>
                  </a:lnTo>
                  <a:lnTo>
                    <a:pt x="7290" y="316"/>
                  </a:lnTo>
                  <a:lnTo>
                    <a:pt x="7292" y="294"/>
                  </a:lnTo>
                  <a:lnTo>
                    <a:pt x="7293" y="273"/>
                  </a:lnTo>
                  <a:lnTo>
                    <a:pt x="7295" y="250"/>
                  </a:lnTo>
                  <a:lnTo>
                    <a:pt x="7297" y="208"/>
                  </a:lnTo>
                  <a:lnTo>
                    <a:pt x="7299" y="142"/>
                  </a:lnTo>
                  <a:lnTo>
                    <a:pt x="7301" y="127"/>
                  </a:lnTo>
                  <a:lnTo>
                    <a:pt x="7302" y="128"/>
                  </a:lnTo>
                  <a:lnTo>
                    <a:pt x="7304" y="117"/>
                  </a:lnTo>
                  <a:lnTo>
                    <a:pt x="7306" y="86"/>
                  </a:lnTo>
                  <a:lnTo>
                    <a:pt x="7308" y="95"/>
                  </a:lnTo>
                  <a:lnTo>
                    <a:pt x="7310" y="128"/>
                  </a:lnTo>
                  <a:lnTo>
                    <a:pt x="7312" y="103"/>
                  </a:lnTo>
                  <a:lnTo>
                    <a:pt x="7313" y="73"/>
                  </a:lnTo>
                  <a:lnTo>
                    <a:pt x="7315" y="79"/>
                  </a:lnTo>
                  <a:lnTo>
                    <a:pt x="7317" y="95"/>
                  </a:lnTo>
                  <a:lnTo>
                    <a:pt x="7319" y="91"/>
                  </a:lnTo>
                  <a:lnTo>
                    <a:pt x="7320" y="110"/>
                  </a:lnTo>
                  <a:lnTo>
                    <a:pt x="7322" y="119"/>
                  </a:lnTo>
                  <a:lnTo>
                    <a:pt x="7324" y="92"/>
                  </a:lnTo>
                  <a:lnTo>
                    <a:pt x="7326" y="82"/>
                  </a:lnTo>
                  <a:lnTo>
                    <a:pt x="7328" y="73"/>
                  </a:lnTo>
                  <a:lnTo>
                    <a:pt x="7330" y="60"/>
                  </a:lnTo>
                  <a:lnTo>
                    <a:pt x="7331" y="91"/>
                  </a:lnTo>
                  <a:lnTo>
                    <a:pt x="7333" y="88"/>
                  </a:lnTo>
                  <a:lnTo>
                    <a:pt x="7335" y="81"/>
                  </a:lnTo>
                  <a:lnTo>
                    <a:pt x="7337" y="72"/>
                  </a:lnTo>
                  <a:lnTo>
                    <a:pt x="7338" y="91"/>
                  </a:lnTo>
                  <a:lnTo>
                    <a:pt x="7340" y="127"/>
                  </a:lnTo>
                  <a:lnTo>
                    <a:pt x="7342" y="138"/>
                  </a:lnTo>
                  <a:lnTo>
                    <a:pt x="7344" y="137"/>
                  </a:lnTo>
                  <a:lnTo>
                    <a:pt x="7346" y="123"/>
                  </a:lnTo>
                  <a:lnTo>
                    <a:pt x="7348" y="138"/>
                  </a:lnTo>
                  <a:lnTo>
                    <a:pt x="7349" y="153"/>
                  </a:lnTo>
                  <a:lnTo>
                    <a:pt x="7351" y="154"/>
                  </a:lnTo>
                  <a:lnTo>
                    <a:pt x="7353" y="181"/>
                  </a:lnTo>
                  <a:lnTo>
                    <a:pt x="7355" y="178"/>
                  </a:lnTo>
                  <a:lnTo>
                    <a:pt x="7357" y="171"/>
                  </a:lnTo>
                  <a:lnTo>
                    <a:pt x="7358" y="201"/>
                  </a:lnTo>
                  <a:lnTo>
                    <a:pt x="7360" y="254"/>
                  </a:lnTo>
                  <a:lnTo>
                    <a:pt x="7362" y="267"/>
                  </a:lnTo>
                  <a:lnTo>
                    <a:pt x="7364" y="298"/>
                  </a:lnTo>
                  <a:lnTo>
                    <a:pt x="7365" y="311"/>
                  </a:lnTo>
                  <a:lnTo>
                    <a:pt x="7367" y="305"/>
                  </a:lnTo>
                  <a:lnTo>
                    <a:pt x="7369" y="310"/>
                  </a:lnTo>
                  <a:lnTo>
                    <a:pt x="7371" y="340"/>
                  </a:lnTo>
                  <a:lnTo>
                    <a:pt x="7373" y="353"/>
                  </a:lnTo>
                  <a:lnTo>
                    <a:pt x="7375" y="352"/>
                  </a:lnTo>
                  <a:lnTo>
                    <a:pt x="7376" y="353"/>
                  </a:lnTo>
                  <a:lnTo>
                    <a:pt x="7378" y="347"/>
                  </a:lnTo>
                  <a:lnTo>
                    <a:pt x="7380" y="353"/>
                  </a:lnTo>
                  <a:lnTo>
                    <a:pt x="7382" y="354"/>
                  </a:lnTo>
                  <a:lnTo>
                    <a:pt x="7384" y="352"/>
                  </a:lnTo>
                  <a:lnTo>
                    <a:pt x="7386" y="342"/>
                  </a:lnTo>
                  <a:lnTo>
                    <a:pt x="7387" y="342"/>
                  </a:lnTo>
                  <a:lnTo>
                    <a:pt x="7389" y="349"/>
                  </a:lnTo>
                  <a:lnTo>
                    <a:pt x="7391" y="340"/>
                  </a:lnTo>
                  <a:lnTo>
                    <a:pt x="7393" y="341"/>
                  </a:lnTo>
                  <a:lnTo>
                    <a:pt x="7394" y="342"/>
                  </a:lnTo>
                  <a:lnTo>
                    <a:pt x="7396" y="334"/>
                  </a:lnTo>
                  <a:lnTo>
                    <a:pt x="7398" y="351"/>
                  </a:lnTo>
                  <a:lnTo>
                    <a:pt x="7400" y="339"/>
                  </a:lnTo>
                  <a:lnTo>
                    <a:pt x="7402" y="351"/>
                  </a:lnTo>
                  <a:lnTo>
                    <a:pt x="7404" y="358"/>
                  </a:lnTo>
                  <a:lnTo>
                    <a:pt x="7405" y="359"/>
                  </a:lnTo>
                  <a:lnTo>
                    <a:pt x="7407" y="359"/>
                  </a:lnTo>
                  <a:lnTo>
                    <a:pt x="7409" y="366"/>
                  </a:lnTo>
                  <a:lnTo>
                    <a:pt x="7411" y="368"/>
                  </a:lnTo>
                  <a:lnTo>
                    <a:pt x="7413" y="376"/>
                  </a:lnTo>
                  <a:lnTo>
                    <a:pt x="7414" y="375"/>
                  </a:lnTo>
                  <a:lnTo>
                    <a:pt x="7416" y="378"/>
                  </a:lnTo>
                  <a:lnTo>
                    <a:pt x="7418" y="382"/>
                  </a:lnTo>
                  <a:lnTo>
                    <a:pt x="7420" y="377"/>
                  </a:lnTo>
                  <a:lnTo>
                    <a:pt x="7421" y="376"/>
                  </a:lnTo>
                  <a:lnTo>
                    <a:pt x="7423" y="375"/>
                  </a:lnTo>
                  <a:lnTo>
                    <a:pt x="7425" y="376"/>
                  </a:lnTo>
                  <a:lnTo>
                    <a:pt x="7427" y="378"/>
                  </a:lnTo>
                  <a:lnTo>
                    <a:pt x="7429" y="381"/>
                  </a:lnTo>
                  <a:lnTo>
                    <a:pt x="7431" y="367"/>
                  </a:lnTo>
                  <a:lnTo>
                    <a:pt x="7432" y="371"/>
                  </a:lnTo>
                  <a:lnTo>
                    <a:pt x="7434" y="372"/>
                  </a:lnTo>
                  <a:lnTo>
                    <a:pt x="7436" y="380"/>
                  </a:lnTo>
                  <a:lnTo>
                    <a:pt x="7438" y="369"/>
                  </a:lnTo>
                  <a:lnTo>
                    <a:pt x="7439" y="369"/>
                  </a:lnTo>
                  <a:lnTo>
                    <a:pt x="7441" y="373"/>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07" name="TextBox 106">
            <a:extLst>
              <a:ext uri="{FF2B5EF4-FFF2-40B4-BE49-F238E27FC236}">
                <a16:creationId xmlns:a16="http://schemas.microsoft.com/office/drawing/2014/main" id="{A99E633B-50CB-4A0B-921D-145E84C2952D}"/>
              </a:ext>
            </a:extLst>
          </p:cNvPr>
          <p:cNvSpPr txBox="1"/>
          <p:nvPr/>
        </p:nvSpPr>
        <p:spPr>
          <a:xfrm>
            <a:off x="180598" y="3271553"/>
            <a:ext cx="11944107" cy="2598147"/>
          </a:xfrm>
          <a:prstGeom prst="rect">
            <a:avLst/>
          </a:prstGeom>
          <a:noFill/>
        </p:spPr>
        <p:txBody>
          <a:bodyPr wrap="square">
            <a:spAutoFit/>
          </a:bodyPr>
          <a:lstStyle/>
          <a:p>
            <a:pPr marL="457200" indent="-457200">
              <a:spcAft>
                <a:spcPts val="500"/>
              </a:spcAft>
              <a:buFont typeface="Arial" panose="020B0604020202020204" pitchFamily="34" charset="0"/>
              <a:buChar char="•"/>
            </a:pPr>
            <a:r>
              <a:rPr lang="en-US" sz="2200" dirty="0"/>
              <a:t>Many people have labeled a Friday holiday as an anomaly, that seems reasonable, right? </a:t>
            </a:r>
          </a:p>
          <a:p>
            <a:pPr marL="731520" indent="-457200">
              <a:spcAft>
                <a:spcPts val="500"/>
              </a:spcAft>
              <a:buFont typeface="Arial" panose="020B0604020202020204" pitchFamily="34" charset="0"/>
              <a:buChar char="•"/>
            </a:pPr>
            <a:r>
              <a:rPr lang="en-US" sz="2000" dirty="0"/>
              <a:t>However, Joe says “</a:t>
            </a:r>
            <a:r>
              <a:rPr lang="en-US" sz="2000" i="1" dirty="0">
                <a:solidFill>
                  <a:srgbClr val="0070C0"/>
                </a:solidFill>
              </a:rPr>
              <a:t>No! The anomaly is at 5817, when the flood forced us to turn on the emergency pump</a:t>
            </a:r>
            <a:r>
              <a:rPr lang="en-US" sz="2000" dirty="0"/>
              <a:t>”</a:t>
            </a:r>
          </a:p>
          <a:p>
            <a:pPr marL="731520" indent="-457200">
              <a:spcAft>
                <a:spcPts val="500"/>
              </a:spcAft>
              <a:buFont typeface="Arial" panose="020B0604020202020204" pitchFamily="34" charset="0"/>
              <a:buChar char="•"/>
            </a:pPr>
            <a:r>
              <a:rPr lang="en-US" sz="2000" dirty="0"/>
              <a:t>And Sue says “</a:t>
            </a:r>
            <a:r>
              <a:rPr lang="en-US" sz="2000" i="1" dirty="0">
                <a:solidFill>
                  <a:srgbClr val="0070C0"/>
                </a:solidFill>
              </a:rPr>
              <a:t>No! The anomaly is the noise at 4900 to 5100, when we switch from gas to TIG welding</a:t>
            </a:r>
            <a:r>
              <a:rPr lang="en-US" sz="2000" dirty="0"/>
              <a:t>”</a:t>
            </a:r>
          </a:p>
          <a:p>
            <a:pPr marL="731520" indent="-457200">
              <a:spcAft>
                <a:spcPts val="500"/>
              </a:spcAft>
              <a:buFont typeface="Arial" panose="020B0604020202020204" pitchFamily="34" charset="0"/>
              <a:buChar char="•"/>
            </a:pPr>
            <a:r>
              <a:rPr lang="en-US" sz="2000" dirty="0"/>
              <a:t>But Tim says “</a:t>
            </a:r>
            <a:r>
              <a:rPr lang="en-US" sz="2000" i="1" dirty="0">
                <a:solidFill>
                  <a:srgbClr val="0070C0"/>
                </a:solidFill>
              </a:rPr>
              <a:t>No! The anomaly is at 5890, when daylight saving time made a day look longer</a:t>
            </a:r>
            <a:r>
              <a:rPr lang="en-US" sz="2000" dirty="0"/>
              <a:t>”</a:t>
            </a:r>
          </a:p>
          <a:p>
            <a:pPr marL="731520" indent="-457200">
              <a:spcAft>
                <a:spcPts val="500"/>
              </a:spcAft>
              <a:buFont typeface="Arial" panose="020B0604020202020204" pitchFamily="34" charset="0"/>
              <a:buChar char="•"/>
            </a:pPr>
            <a:r>
              <a:rPr lang="en-US" sz="2000" dirty="0"/>
              <a:t>And Bic says “</a:t>
            </a:r>
            <a:r>
              <a:rPr lang="en-US" sz="2000" i="1" dirty="0">
                <a:solidFill>
                  <a:srgbClr val="0070C0"/>
                </a:solidFill>
              </a:rPr>
              <a:t>No! The anomaly is at 7420 when we turned off the night lights for an hour as part of </a:t>
            </a:r>
            <a:r>
              <a:rPr lang="en-US" sz="2000" b="0" i="1" dirty="0">
                <a:solidFill>
                  <a:srgbClr val="0070C0"/>
                </a:solidFill>
                <a:effectLst/>
                <a:latin typeface="Open Sans" panose="020B0606030504020204" pitchFamily="34" charset="0"/>
              </a:rPr>
              <a:t>IDA</a:t>
            </a:r>
            <a:r>
              <a:rPr lang="en-US" sz="2000" dirty="0"/>
              <a:t>”</a:t>
            </a:r>
          </a:p>
          <a:p>
            <a:pPr marL="457200" indent="-457200">
              <a:spcAft>
                <a:spcPts val="500"/>
              </a:spcAft>
              <a:buFont typeface="Arial" panose="020B0604020202020204" pitchFamily="34" charset="0"/>
              <a:buChar char="•"/>
            </a:pPr>
            <a:r>
              <a:rPr lang="en-US" sz="2000" dirty="0"/>
              <a:t>My point is, we </a:t>
            </a:r>
            <a:r>
              <a:rPr lang="en-US" sz="2000" i="1" dirty="0"/>
              <a:t>can</a:t>
            </a:r>
            <a:r>
              <a:rPr lang="en-US" sz="2000" dirty="0"/>
              <a:t> never know all the out-of-band possible causes for anomalies. We can never be sure that the anomaly we see, based on a priori or post-hoc information, is the only or “best” anomaly.   </a:t>
            </a:r>
          </a:p>
        </p:txBody>
      </p:sp>
    </p:spTree>
    <p:extLst>
      <p:ext uri="{BB962C8B-B14F-4D97-AF65-F5344CB8AC3E}">
        <p14:creationId xmlns:p14="http://schemas.microsoft.com/office/powerpoint/2010/main" val="44202524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E3FDB3E-13FD-4771-A084-E040E50FB11D}"/>
              </a:ext>
            </a:extLst>
          </p:cNvPr>
          <p:cNvSpPr/>
          <p:nvPr/>
        </p:nvSpPr>
        <p:spPr>
          <a:xfrm>
            <a:off x="1137920" y="2981960"/>
            <a:ext cx="10713720" cy="843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94799753-AAE1-44CC-B0E4-122A8382ED0A}"/>
              </a:ext>
            </a:extLst>
          </p:cNvPr>
          <p:cNvSpPr>
            <a:spLocks noGrp="1"/>
          </p:cNvSpPr>
          <p:nvPr>
            <p:ph idx="1"/>
          </p:nvPr>
        </p:nvSpPr>
        <p:spPr>
          <a:xfrm>
            <a:off x="730250" y="1546224"/>
            <a:ext cx="11253470" cy="5241926"/>
          </a:xfrm>
        </p:spPr>
        <p:txBody>
          <a:bodyPr>
            <a:normAutofit lnSpcReduction="10000"/>
          </a:bodyPr>
          <a:lstStyle/>
          <a:p>
            <a:r>
              <a:rPr lang="en-US" sz="3200" dirty="0"/>
              <a:t>A huge fraction of benchmark datasets are trivial to solve.</a:t>
            </a:r>
          </a:p>
          <a:p>
            <a:r>
              <a:rPr lang="en-US" sz="3200" dirty="0"/>
              <a:t>To make that claim more concrete, I will define </a:t>
            </a:r>
            <a:r>
              <a:rPr lang="en-US" sz="3200" i="1" dirty="0"/>
              <a:t>trivial</a:t>
            </a:r>
            <a:r>
              <a:rPr lang="en-US" sz="3200" dirty="0"/>
              <a:t>.</a:t>
            </a:r>
          </a:p>
          <a:p>
            <a:endParaRPr lang="en-US" sz="3200" dirty="0"/>
          </a:p>
          <a:p>
            <a:pPr lvl="1"/>
            <a:r>
              <a:rPr lang="en-US" sz="2600" kern="800" dirty="0">
                <a:solidFill>
                  <a:srgbClr val="C00000"/>
                </a:solidFill>
                <a:effectLst/>
                <a:latin typeface="Palatino Linotype" panose="02040502050505030304" pitchFamily="18" charset="0"/>
                <a:ea typeface="Times New Roman" panose="02020603050405020304" pitchFamily="18" charset="0"/>
                <a:cs typeface="Times New Roman" panose="02020603050405020304" pitchFamily="18" charset="0"/>
              </a:rPr>
              <a:t>A time series anomaly detection problem is </a:t>
            </a:r>
            <a:r>
              <a:rPr lang="en-US" sz="2600" i="1" kern="800" dirty="0">
                <a:solidFill>
                  <a:srgbClr val="C00000"/>
                </a:solidFill>
                <a:effectLst/>
                <a:latin typeface="Palatino Linotype" panose="02040502050505030304" pitchFamily="18" charset="0"/>
                <a:ea typeface="Times New Roman" panose="02020603050405020304" pitchFamily="18" charset="0"/>
                <a:cs typeface="Times New Roman" panose="02020603050405020304" pitchFamily="18" charset="0"/>
              </a:rPr>
              <a:t>trivial</a:t>
            </a:r>
            <a:r>
              <a:rPr lang="en-US" sz="2600" kern="800" dirty="0">
                <a:solidFill>
                  <a:srgbClr val="C00000"/>
                </a:solidFill>
                <a:effectLst/>
                <a:latin typeface="Palatino Linotype" panose="02040502050505030304" pitchFamily="18" charset="0"/>
                <a:ea typeface="Times New Roman" panose="02020603050405020304" pitchFamily="18" charset="0"/>
                <a:cs typeface="Times New Roman" panose="02020603050405020304" pitchFamily="18" charset="0"/>
              </a:rPr>
              <a:t> if it can be solved with a single line of standard library MATLAB code </a:t>
            </a:r>
            <a:r>
              <a:rPr lang="en-US" sz="2600" kern="800" dirty="0">
                <a:solidFill>
                  <a:schemeClr val="bg1">
                    <a:lumMod val="50000"/>
                  </a:schemeClr>
                </a:solidFill>
                <a:effectLst/>
                <a:latin typeface="Palatino Linotype" panose="02040502050505030304" pitchFamily="18" charset="0"/>
                <a:ea typeface="Times New Roman" panose="02020603050405020304" pitchFamily="18" charset="0"/>
                <a:cs typeface="Times New Roman" panose="02020603050405020304" pitchFamily="18" charset="0"/>
              </a:rPr>
              <a:t>(or Python, R etc.) </a:t>
            </a:r>
          </a:p>
          <a:p>
            <a:pPr lvl="2"/>
            <a:endParaRPr lang="en-US"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endParaRPr>
          </a:p>
          <a:p>
            <a:pPr lvl="2"/>
            <a:r>
              <a:rPr lang="en-US"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We cannot “cheat” by calling a high-level built-in function such as </a:t>
            </a:r>
            <a:r>
              <a:rPr lang="en-US" i="1" kern="800" dirty="0" err="1">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kmeans</a:t>
            </a:r>
            <a:r>
              <a:rPr lang="en-US"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 or </a:t>
            </a:r>
            <a:r>
              <a:rPr lang="en-US" i="1" kern="800" dirty="0" err="1">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ClassificationKNN</a:t>
            </a:r>
            <a:r>
              <a:rPr lang="en-US"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 or calling custom written functions. </a:t>
            </a:r>
          </a:p>
          <a:p>
            <a:pPr lvl="2">
              <a:spcBef>
                <a:spcPts val="1200"/>
              </a:spcBef>
            </a:pPr>
            <a:r>
              <a:rPr lang="en-US"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We must limit ourselves to basic vectorized primitive operations, such as </a:t>
            </a:r>
            <a:r>
              <a:rPr lang="en-US" i="1"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mean</a:t>
            </a:r>
            <a:r>
              <a:rPr lang="en-US"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 </a:t>
            </a:r>
            <a:r>
              <a:rPr lang="en-US" i="1"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max</a:t>
            </a:r>
            <a:r>
              <a:rPr lang="en-US"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 </a:t>
            </a:r>
            <a:r>
              <a:rPr lang="en-US" i="1"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std</a:t>
            </a:r>
            <a:r>
              <a:rPr lang="en-US"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 </a:t>
            </a:r>
            <a:r>
              <a:rPr lang="en-US" i="1"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diff</a:t>
            </a:r>
            <a:r>
              <a:rPr lang="en-US" kern="800" dirty="0">
                <a:solidFill>
                  <a:srgbClr val="000000"/>
                </a:solidFill>
                <a:effectLst/>
                <a:latin typeface="Palatino Linotype" panose="02040502050505030304" pitchFamily="18" charset="0"/>
                <a:ea typeface="Times New Roman" panose="02020603050405020304" pitchFamily="18" charset="0"/>
                <a:cs typeface="Times New Roman" panose="02020603050405020304" pitchFamily="18" charset="0"/>
              </a:rPr>
              <a:t>, etc</a:t>
            </a:r>
            <a:r>
              <a:rPr lang="en-US" kern="800" dirty="0">
                <a:solidFill>
                  <a:srgbClr val="000000"/>
                </a:solidFill>
                <a:effectLst/>
                <a:latin typeface="Palatino"/>
                <a:ea typeface="SimSun" panose="02010600030101010101" pitchFamily="2" charset="-122"/>
                <a:cs typeface="Times New Roman" panose="02020603050405020304" pitchFamily="18" charset="0"/>
              </a:rPr>
              <a:t>.</a:t>
            </a:r>
          </a:p>
          <a:p>
            <a:r>
              <a:rPr lang="en-US" sz="3200" dirty="0"/>
              <a:t>We may allow a single magic number in our one-liner. But recall that many anomaly detection algorithms have up to a dozen parameters, and at least a few seem “magic” to me.</a:t>
            </a:r>
          </a:p>
        </p:txBody>
      </p:sp>
      <p:sp>
        <p:nvSpPr>
          <p:cNvPr id="4" name="Title 1">
            <a:extLst>
              <a:ext uri="{FF2B5EF4-FFF2-40B4-BE49-F238E27FC236}">
                <a16:creationId xmlns:a16="http://schemas.microsoft.com/office/drawing/2014/main" id="{550B3D41-90AC-4CC4-932C-E62C2ADE1629}"/>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Trivial:</a:t>
            </a:r>
          </a:p>
        </p:txBody>
      </p:sp>
    </p:spTree>
    <p:extLst>
      <p:ext uri="{BB962C8B-B14F-4D97-AF65-F5344CB8AC3E}">
        <p14:creationId xmlns:p14="http://schemas.microsoft.com/office/powerpoint/2010/main" val="98431687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50B3D41-90AC-4CC4-932C-E62C2ADE1629}"/>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Trivial: Part I</a:t>
            </a:r>
          </a:p>
        </p:txBody>
      </p:sp>
      <p:sp>
        <p:nvSpPr>
          <p:cNvPr id="7" name="TextBox 6">
            <a:extLst>
              <a:ext uri="{FF2B5EF4-FFF2-40B4-BE49-F238E27FC236}">
                <a16:creationId xmlns:a16="http://schemas.microsoft.com/office/drawing/2014/main" id="{DB186BA4-EE62-4818-AF07-AB0F3A19B0AE}"/>
              </a:ext>
            </a:extLst>
          </p:cNvPr>
          <p:cNvSpPr txBox="1"/>
          <p:nvPr/>
        </p:nvSpPr>
        <p:spPr>
          <a:xfrm>
            <a:off x="160553" y="1519931"/>
            <a:ext cx="11815547" cy="1107996"/>
          </a:xfrm>
          <a:prstGeom prst="rect">
            <a:avLst/>
          </a:prstGeom>
          <a:noFill/>
        </p:spPr>
        <p:txBody>
          <a:bodyPr wrap="square">
            <a:spAutoFit/>
          </a:bodyPr>
          <a:lstStyle/>
          <a:p>
            <a:r>
              <a:rPr lang="en-US" sz="2400" dirty="0"/>
              <a:t>From the OMNI Benchmark, used in dozens of top tier papers.</a:t>
            </a:r>
          </a:p>
          <a:p>
            <a:r>
              <a:rPr lang="en-US" sz="2400" dirty="0"/>
              <a:t>A test dataset, with </a:t>
            </a:r>
            <a:r>
              <a:rPr lang="en-US" sz="2400" dirty="0">
                <a:solidFill>
                  <a:srgbClr val="FF0000"/>
                </a:solidFill>
              </a:rPr>
              <a:t>ground truth</a:t>
            </a:r>
            <a:r>
              <a:rPr lang="en-US" sz="2400" dirty="0"/>
              <a:t>, how hard is this to solve?</a:t>
            </a:r>
          </a:p>
          <a:p>
            <a:endParaRPr lang="en-US" dirty="0"/>
          </a:p>
        </p:txBody>
      </p:sp>
      <p:sp>
        <p:nvSpPr>
          <p:cNvPr id="9" name="AutoShape 3">
            <a:extLst>
              <a:ext uri="{FF2B5EF4-FFF2-40B4-BE49-F238E27FC236}">
                <a16:creationId xmlns:a16="http://schemas.microsoft.com/office/drawing/2014/main" id="{691AE33A-9E99-4EF4-8865-2C74785156F9}"/>
              </a:ext>
            </a:extLst>
          </p:cNvPr>
          <p:cNvSpPr>
            <a:spLocks noChangeAspect="1" noChangeArrowheads="1" noTextEdit="1"/>
          </p:cNvSpPr>
          <p:nvPr/>
        </p:nvSpPr>
        <p:spPr bwMode="auto">
          <a:xfrm>
            <a:off x="-58738" y="3663950"/>
            <a:ext cx="12250738" cy="311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Line 5">
            <a:extLst>
              <a:ext uri="{FF2B5EF4-FFF2-40B4-BE49-F238E27FC236}">
                <a16:creationId xmlns:a16="http://schemas.microsoft.com/office/drawing/2014/main" id="{46938027-3819-4B53-91DC-A2747198F7B2}"/>
              </a:ext>
            </a:extLst>
          </p:cNvPr>
          <p:cNvSpPr>
            <a:spLocks noChangeShapeType="1"/>
          </p:cNvSpPr>
          <p:nvPr/>
        </p:nvSpPr>
        <p:spPr bwMode="auto">
          <a:xfrm>
            <a:off x="341312" y="6249988"/>
            <a:ext cx="1003141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6">
            <a:extLst>
              <a:ext uri="{FF2B5EF4-FFF2-40B4-BE49-F238E27FC236}">
                <a16:creationId xmlns:a16="http://schemas.microsoft.com/office/drawing/2014/main" id="{B728B373-62AB-4061-B8DE-1C096BD085EE}"/>
              </a:ext>
            </a:extLst>
          </p:cNvPr>
          <p:cNvSpPr>
            <a:spLocks noChangeShapeType="1"/>
          </p:cNvSpPr>
          <p:nvPr/>
        </p:nvSpPr>
        <p:spPr bwMode="auto">
          <a:xfrm flipV="1">
            <a:off x="341312"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7">
            <a:extLst>
              <a:ext uri="{FF2B5EF4-FFF2-40B4-BE49-F238E27FC236}">
                <a16:creationId xmlns:a16="http://schemas.microsoft.com/office/drawing/2014/main" id="{390016C6-2F1E-4AB4-A0B8-EE606C6442B3}"/>
              </a:ext>
            </a:extLst>
          </p:cNvPr>
          <p:cNvSpPr>
            <a:spLocks noChangeShapeType="1"/>
          </p:cNvSpPr>
          <p:nvPr/>
        </p:nvSpPr>
        <p:spPr bwMode="auto">
          <a:xfrm flipV="1">
            <a:off x="2012950"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8">
            <a:extLst>
              <a:ext uri="{FF2B5EF4-FFF2-40B4-BE49-F238E27FC236}">
                <a16:creationId xmlns:a16="http://schemas.microsoft.com/office/drawing/2014/main" id="{C4BF8586-2CF1-4639-B131-A1D631CFFFCA}"/>
              </a:ext>
            </a:extLst>
          </p:cNvPr>
          <p:cNvSpPr>
            <a:spLocks noChangeShapeType="1"/>
          </p:cNvSpPr>
          <p:nvPr/>
        </p:nvSpPr>
        <p:spPr bwMode="auto">
          <a:xfrm flipV="1">
            <a:off x="3686175"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9">
            <a:extLst>
              <a:ext uri="{FF2B5EF4-FFF2-40B4-BE49-F238E27FC236}">
                <a16:creationId xmlns:a16="http://schemas.microsoft.com/office/drawing/2014/main" id="{1811BEC5-C098-431C-A19C-09FD5CDA8155}"/>
              </a:ext>
            </a:extLst>
          </p:cNvPr>
          <p:cNvSpPr>
            <a:spLocks noChangeShapeType="1"/>
          </p:cNvSpPr>
          <p:nvPr/>
        </p:nvSpPr>
        <p:spPr bwMode="auto">
          <a:xfrm flipV="1">
            <a:off x="5359400"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0">
            <a:extLst>
              <a:ext uri="{FF2B5EF4-FFF2-40B4-BE49-F238E27FC236}">
                <a16:creationId xmlns:a16="http://schemas.microsoft.com/office/drawing/2014/main" id="{94D7152D-C13F-432A-A8BC-631B185751EF}"/>
              </a:ext>
            </a:extLst>
          </p:cNvPr>
          <p:cNvSpPr>
            <a:spLocks noChangeShapeType="1"/>
          </p:cNvSpPr>
          <p:nvPr/>
        </p:nvSpPr>
        <p:spPr bwMode="auto">
          <a:xfrm flipV="1">
            <a:off x="7032625"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1">
            <a:extLst>
              <a:ext uri="{FF2B5EF4-FFF2-40B4-BE49-F238E27FC236}">
                <a16:creationId xmlns:a16="http://schemas.microsoft.com/office/drawing/2014/main" id="{7BA30937-7956-4863-A1ED-D3946756512B}"/>
              </a:ext>
            </a:extLst>
          </p:cNvPr>
          <p:cNvSpPr>
            <a:spLocks noChangeShapeType="1"/>
          </p:cNvSpPr>
          <p:nvPr/>
        </p:nvSpPr>
        <p:spPr bwMode="auto">
          <a:xfrm flipV="1">
            <a:off x="8699500"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2">
            <a:extLst>
              <a:ext uri="{FF2B5EF4-FFF2-40B4-BE49-F238E27FC236}">
                <a16:creationId xmlns:a16="http://schemas.microsoft.com/office/drawing/2014/main" id="{1504AFDA-63E2-47FD-8655-9B7697BE1840}"/>
              </a:ext>
            </a:extLst>
          </p:cNvPr>
          <p:cNvSpPr>
            <a:spLocks noChangeShapeType="1"/>
          </p:cNvSpPr>
          <p:nvPr/>
        </p:nvSpPr>
        <p:spPr bwMode="auto">
          <a:xfrm flipV="1">
            <a:off x="10372725"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Rectangle 13">
            <a:extLst>
              <a:ext uri="{FF2B5EF4-FFF2-40B4-BE49-F238E27FC236}">
                <a16:creationId xmlns:a16="http://schemas.microsoft.com/office/drawing/2014/main" id="{57AD35D7-2679-4A9A-BE92-36F6FD012D39}"/>
              </a:ext>
            </a:extLst>
          </p:cNvPr>
          <p:cNvSpPr>
            <a:spLocks noChangeArrowheads="1"/>
          </p:cNvSpPr>
          <p:nvPr/>
        </p:nvSpPr>
        <p:spPr bwMode="auto">
          <a:xfrm>
            <a:off x="287337" y="6399213"/>
            <a:ext cx="2270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4">
            <a:extLst>
              <a:ext uri="{FF2B5EF4-FFF2-40B4-BE49-F238E27FC236}">
                <a16:creationId xmlns:a16="http://schemas.microsoft.com/office/drawing/2014/main" id="{6B01BB75-339F-4283-B7FD-C551EE77ED3C}"/>
              </a:ext>
            </a:extLst>
          </p:cNvPr>
          <p:cNvSpPr>
            <a:spLocks noChangeArrowheads="1"/>
          </p:cNvSpPr>
          <p:nvPr/>
        </p:nvSpPr>
        <p:spPr bwMode="auto">
          <a:xfrm>
            <a:off x="3400425" y="6399213"/>
            <a:ext cx="7985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10,000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Rectangle 15">
            <a:extLst>
              <a:ext uri="{FF2B5EF4-FFF2-40B4-BE49-F238E27FC236}">
                <a16:creationId xmlns:a16="http://schemas.microsoft.com/office/drawing/2014/main" id="{C2D85583-EA6E-47DD-9E1B-FC696E34EE17}"/>
              </a:ext>
            </a:extLst>
          </p:cNvPr>
          <p:cNvSpPr>
            <a:spLocks noChangeArrowheads="1"/>
          </p:cNvSpPr>
          <p:nvPr/>
        </p:nvSpPr>
        <p:spPr bwMode="auto">
          <a:xfrm>
            <a:off x="6746875" y="6399213"/>
            <a:ext cx="7985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20,000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16">
            <a:extLst>
              <a:ext uri="{FF2B5EF4-FFF2-40B4-BE49-F238E27FC236}">
                <a16:creationId xmlns:a16="http://schemas.microsoft.com/office/drawing/2014/main" id="{B255EF61-F9C1-4107-81C3-4D4AB8099456}"/>
              </a:ext>
            </a:extLst>
          </p:cNvPr>
          <p:cNvSpPr>
            <a:spLocks noChangeArrowheads="1"/>
          </p:cNvSpPr>
          <p:nvPr/>
        </p:nvSpPr>
        <p:spPr bwMode="auto">
          <a:xfrm>
            <a:off x="10086975" y="6399213"/>
            <a:ext cx="7985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30,000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Line 17">
            <a:extLst>
              <a:ext uri="{FF2B5EF4-FFF2-40B4-BE49-F238E27FC236}">
                <a16:creationId xmlns:a16="http://schemas.microsoft.com/office/drawing/2014/main" id="{69D85F13-42F3-4AB8-855B-8194F32545F2}"/>
              </a:ext>
            </a:extLst>
          </p:cNvPr>
          <p:cNvSpPr>
            <a:spLocks noChangeShapeType="1"/>
          </p:cNvSpPr>
          <p:nvPr/>
        </p:nvSpPr>
        <p:spPr bwMode="auto">
          <a:xfrm flipV="1">
            <a:off x="269875" y="3895725"/>
            <a:ext cx="0" cy="12334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8">
            <a:extLst>
              <a:ext uri="{FF2B5EF4-FFF2-40B4-BE49-F238E27FC236}">
                <a16:creationId xmlns:a16="http://schemas.microsoft.com/office/drawing/2014/main" id="{9E3ABAF3-C065-40B0-AB6E-29F1F260B04C}"/>
              </a:ext>
            </a:extLst>
          </p:cNvPr>
          <p:cNvSpPr>
            <a:spLocks noChangeShapeType="1"/>
          </p:cNvSpPr>
          <p:nvPr/>
        </p:nvSpPr>
        <p:spPr bwMode="auto">
          <a:xfrm>
            <a:off x="223837" y="5124450"/>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9">
            <a:extLst>
              <a:ext uri="{FF2B5EF4-FFF2-40B4-BE49-F238E27FC236}">
                <a16:creationId xmlns:a16="http://schemas.microsoft.com/office/drawing/2014/main" id="{3247CFD7-7DB2-4AC5-BA09-0FB62699DC76}"/>
              </a:ext>
            </a:extLst>
          </p:cNvPr>
          <p:cNvSpPr>
            <a:spLocks noChangeShapeType="1"/>
          </p:cNvSpPr>
          <p:nvPr/>
        </p:nvSpPr>
        <p:spPr bwMode="auto">
          <a:xfrm>
            <a:off x="223837" y="4881563"/>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0">
            <a:extLst>
              <a:ext uri="{FF2B5EF4-FFF2-40B4-BE49-F238E27FC236}">
                <a16:creationId xmlns:a16="http://schemas.microsoft.com/office/drawing/2014/main" id="{15A1FAF6-CF8E-47ED-9B7C-AF70702BB49D}"/>
              </a:ext>
            </a:extLst>
          </p:cNvPr>
          <p:cNvSpPr>
            <a:spLocks noChangeShapeType="1"/>
          </p:cNvSpPr>
          <p:nvPr/>
        </p:nvSpPr>
        <p:spPr bwMode="auto">
          <a:xfrm>
            <a:off x="223837" y="4638675"/>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21">
            <a:extLst>
              <a:ext uri="{FF2B5EF4-FFF2-40B4-BE49-F238E27FC236}">
                <a16:creationId xmlns:a16="http://schemas.microsoft.com/office/drawing/2014/main" id="{F5BF9C40-0D93-47D6-8CF7-B55749BF316B}"/>
              </a:ext>
            </a:extLst>
          </p:cNvPr>
          <p:cNvSpPr>
            <a:spLocks noChangeShapeType="1"/>
          </p:cNvSpPr>
          <p:nvPr/>
        </p:nvSpPr>
        <p:spPr bwMode="auto">
          <a:xfrm>
            <a:off x="223837" y="4391025"/>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2">
            <a:extLst>
              <a:ext uri="{FF2B5EF4-FFF2-40B4-BE49-F238E27FC236}">
                <a16:creationId xmlns:a16="http://schemas.microsoft.com/office/drawing/2014/main" id="{82F50996-AC6A-497A-90B1-971158385C3B}"/>
              </a:ext>
            </a:extLst>
          </p:cNvPr>
          <p:cNvSpPr>
            <a:spLocks noChangeShapeType="1"/>
          </p:cNvSpPr>
          <p:nvPr/>
        </p:nvSpPr>
        <p:spPr bwMode="auto">
          <a:xfrm>
            <a:off x="223837" y="4143375"/>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3">
            <a:extLst>
              <a:ext uri="{FF2B5EF4-FFF2-40B4-BE49-F238E27FC236}">
                <a16:creationId xmlns:a16="http://schemas.microsoft.com/office/drawing/2014/main" id="{4EED8AAC-4CB4-4B4C-BE6B-69B8210623C0}"/>
              </a:ext>
            </a:extLst>
          </p:cNvPr>
          <p:cNvSpPr>
            <a:spLocks noChangeShapeType="1"/>
          </p:cNvSpPr>
          <p:nvPr/>
        </p:nvSpPr>
        <p:spPr bwMode="auto">
          <a:xfrm>
            <a:off x="223837" y="3895725"/>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4">
            <a:extLst>
              <a:ext uri="{FF2B5EF4-FFF2-40B4-BE49-F238E27FC236}">
                <a16:creationId xmlns:a16="http://schemas.microsoft.com/office/drawing/2014/main" id="{B8C28139-5071-4FFA-BC5D-1995726705BA}"/>
              </a:ext>
            </a:extLst>
          </p:cNvPr>
          <p:cNvSpPr>
            <a:spLocks noChangeArrowheads="1"/>
          </p:cNvSpPr>
          <p:nvPr/>
        </p:nvSpPr>
        <p:spPr bwMode="auto">
          <a:xfrm>
            <a:off x="77787" y="5005388"/>
            <a:ext cx="217488"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25">
            <a:extLst>
              <a:ext uri="{FF2B5EF4-FFF2-40B4-BE49-F238E27FC236}">
                <a16:creationId xmlns:a16="http://schemas.microsoft.com/office/drawing/2014/main" id="{3A05EB67-6AEF-436F-BE0E-2B61373CE581}"/>
              </a:ext>
            </a:extLst>
          </p:cNvPr>
          <p:cNvSpPr>
            <a:spLocks noChangeArrowheads="1"/>
          </p:cNvSpPr>
          <p:nvPr/>
        </p:nvSpPr>
        <p:spPr bwMode="auto">
          <a:xfrm>
            <a:off x="73025" y="3776663"/>
            <a:ext cx="2270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Freeform 26">
            <a:extLst>
              <a:ext uri="{FF2B5EF4-FFF2-40B4-BE49-F238E27FC236}">
                <a16:creationId xmlns:a16="http://schemas.microsoft.com/office/drawing/2014/main" id="{80D1D3CC-2553-4DA5-90D0-28B20FEC5C5C}"/>
              </a:ext>
            </a:extLst>
          </p:cNvPr>
          <p:cNvSpPr>
            <a:spLocks/>
          </p:cNvSpPr>
          <p:nvPr/>
        </p:nvSpPr>
        <p:spPr bwMode="auto">
          <a:xfrm>
            <a:off x="341312" y="3895725"/>
            <a:ext cx="9596438" cy="1233488"/>
          </a:xfrm>
          <a:custGeom>
            <a:avLst/>
            <a:gdLst>
              <a:gd name="T0" fmla="*/ 93 w 6045"/>
              <a:gd name="T1" fmla="*/ 685 h 777"/>
              <a:gd name="T2" fmla="*/ 188 w 6045"/>
              <a:gd name="T3" fmla="*/ 381 h 777"/>
              <a:gd name="T4" fmla="*/ 284 w 6045"/>
              <a:gd name="T5" fmla="*/ 198 h 777"/>
              <a:gd name="T6" fmla="*/ 379 w 6045"/>
              <a:gd name="T7" fmla="*/ 697 h 777"/>
              <a:gd name="T8" fmla="*/ 474 w 6045"/>
              <a:gd name="T9" fmla="*/ 406 h 777"/>
              <a:gd name="T10" fmla="*/ 571 w 6045"/>
              <a:gd name="T11" fmla="*/ 202 h 777"/>
              <a:gd name="T12" fmla="*/ 670 w 6045"/>
              <a:gd name="T13" fmla="*/ 698 h 777"/>
              <a:gd name="T14" fmla="*/ 765 w 6045"/>
              <a:gd name="T15" fmla="*/ 387 h 777"/>
              <a:gd name="T16" fmla="*/ 858 w 6045"/>
              <a:gd name="T17" fmla="*/ 264 h 777"/>
              <a:gd name="T18" fmla="*/ 956 w 6045"/>
              <a:gd name="T19" fmla="*/ 687 h 777"/>
              <a:gd name="T20" fmla="*/ 1050 w 6045"/>
              <a:gd name="T21" fmla="*/ 485 h 777"/>
              <a:gd name="T22" fmla="*/ 1145 w 6045"/>
              <a:gd name="T23" fmla="*/ 310 h 777"/>
              <a:gd name="T24" fmla="*/ 1239 w 6045"/>
              <a:gd name="T25" fmla="*/ 624 h 777"/>
              <a:gd name="T26" fmla="*/ 1332 w 6045"/>
              <a:gd name="T27" fmla="*/ 382 h 777"/>
              <a:gd name="T28" fmla="*/ 1425 w 6045"/>
              <a:gd name="T29" fmla="*/ 379 h 777"/>
              <a:gd name="T30" fmla="*/ 1519 w 6045"/>
              <a:gd name="T31" fmla="*/ 436 h 777"/>
              <a:gd name="T32" fmla="*/ 1615 w 6045"/>
              <a:gd name="T33" fmla="*/ 471 h 777"/>
              <a:gd name="T34" fmla="*/ 1708 w 6045"/>
              <a:gd name="T35" fmla="*/ 375 h 777"/>
              <a:gd name="T36" fmla="*/ 1802 w 6045"/>
              <a:gd name="T37" fmla="*/ 260 h 777"/>
              <a:gd name="T38" fmla="*/ 1893 w 6045"/>
              <a:gd name="T39" fmla="*/ 683 h 777"/>
              <a:gd name="T40" fmla="*/ 1990 w 6045"/>
              <a:gd name="T41" fmla="*/ 407 h 777"/>
              <a:gd name="T42" fmla="*/ 2082 w 6045"/>
              <a:gd name="T43" fmla="*/ 201 h 777"/>
              <a:gd name="T44" fmla="*/ 2177 w 6045"/>
              <a:gd name="T45" fmla="*/ 695 h 777"/>
              <a:gd name="T46" fmla="*/ 2272 w 6045"/>
              <a:gd name="T47" fmla="*/ 450 h 777"/>
              <a:gd name="T48" fmla="*/ 2370 w 6045"/>
              <a:gd name="T49" fmla="*/ 279 h 777"/>
              <a:gd name="T50" fmla="*/ 2463 w 6045"/>
              <a:gd name="T51" fmla="*/ 671 h 777"/>
              <a:gd name="T52" fmla="*/ 2558 w 6045"/>
              <a:gd name="T53" fmla="*/ 493 h 777"/>
              <a:gd name="T54" fmla="*/ 2655 w 6045"/>
              <a:gd name="T55" fmla="*/ 351 h 777"/>
              <a:gd name="T56" fmla="*/ 2752 w 6045"/>
              <a:gd name="T57" fmla="*/ 627 h 777"/>
              <a:gd name="T58" fmla="*/ 2848 w 6045"/>
              <a:gd name="T59" fmla="*/ 489 h 777"/>
              <a:gd name="T60" fmla="*/ 2941 w 6045"/>
              <a:gd name="T61" fmla="*/ 479 h 777"/>
              <a:gd name="T62" fmla="*/ 3041 w 6045"/>
              <a:gd name="T63" fmla="*/ 532 h 777"/>
              <a:gd name="T64" fmla="*/ 3134 w 6045"/>
              <a:gd name="T65" fmla="*/ 483 h 777"/>
              <a:gd name="T66" fmla="*/ 3228 w 6045"/>
              <a:gd name="T67" fmla="*/ 236 h 777"/>
              <a:gd name="T68" fmla="*/ 3322 w 6045"/>
              <a:gd name="T69" fmla="*/ 694 h 777"/>
              <a:gd name="T70" fmla="*/ 3417 w 6045"/>
              <a:gd name="T71" fmla="*/ 375 h 777"/>
              <a:gd name="T72" fmla="*/ 3515 w 6045"/>
              <a:gd name="T73" fmla="*/ 554 h 777"/>
              <a:gd name="T74" fmla="*/ 3610 w 6045"/>
              <a:gd name="T75" fmla="*/ 354 h 777"/>
              <a:gd name="T76" fmla="*/ 3704 w 6045"/>
              <a:gd name="T77" fmla="*/ 226 h 777"/>
              <a:gd name="T78" fmla="*/ 3802 w 6045"/>
              <a:gd name="T79" fmla="*/ 633 h 777"/>
              <a:gd name="T80" fmla="*/ 3896 w 6045"/>
              <a:gd name="T81" fmla="*/ 487 h 777"/>
              <a:gd name="T82" fmla="*/ 3988 w 6045"/>
              <a:gd name="T83" fmla="*/ 223 h 777"/>
              <a:gd name="T84" fmla="*/ 4083 w 6045"/>
              <a:gd name="T85" fmla="*/ 693 h 777"/>
              <a:gd name="T86" fmla="*/ 4174 w 6045"/>
              <a:gd name="T87" fmla="*/ 351 h 777"/>
              <a:gd name="T88" fmla="*/ 4267 w 6045"/>
              <a:gd name="T89" fmla="*/ 231 h 777"/>
              <a:gd name="T90" fmla="*/ 4359 w 6045"/>
              <a:gd name="T91" fmla="*/ 692 h 777"/>
              <a:gd name="T92" fmla="*/ 4455 w 6045"/>
              <a:gd name="T93" fmla="*/ 433 h 777"/>
              <a:gd name="T94" fmla="*/ 4549 w 6045"/>
              <a:gd name="T95" fmla="*/ 324 h 777"/>
              <a:gd name="T96" fmla="*/ 4644 w 6045"/>
              <a:gd name="T97" fmla="*/ 426 h 777"/>
              <a:gd name="T98" fmla="*/ 4735 w 6045"/>
              <a:gd name="T99" fmla="*/ 415 h 777"/>
              <a:gd name="T100" fmla="*/ 4828 w 6045"/>
              <a:gd name="T101" fmla="*/ 342 h 777"/>
              <a:gd name="T102" fmla="*/ 4922 w 6045"/>
              <a:gd name="T103" fmla="*/ 523 h 777"/>
              <a:gd name="T104" fmla="*/ 5016 w 6045"/>
              <a:gd name="T105" fmla="*/ 403 h 777"/>
              <a:gd name="T106" fmla="*/ 5108 w 6045"/>
              <a:gd name="T107" fmla="*/ 24 h 777"/>
              <a:gd name="T108" fmla="*/ 5203 w 6045"/>
              <a:gd name="T109" fmla="*/ 667 h 777"/>
              <a:gd name="T110" fmla="*/ 5297 w 6045"/>
              <a:gd name="T111" fmla="*/ 227 h 777"/>
              <a:gd name="T112" fmla="*/ 5390 w 6045"/>
              <a:gd name="T113" fmla="*/ 77 h 777"/>
              <a:gd name="T114" fmla="*/ 5486 w 6045"/>
              <a:gd name="T115" fmla="*/ 671 h 777"/>
              <a:gd name="T116" fmla="*/ 5578 w 6045"/>
              <a:gd name="T117" fmla="*/ 269 h 777"/>
              <a:gd name="T118" fmla="*/ 5675 w 6045"/>
              <a:gd name="T119" fmla="*/ 179 h 777"/>
              <a:gd name="T120" fmla="*/ 5768 w 6045"/>
              <a:gd name="T121" fmla="*/ 620 h 777"/>
              <a:gd name="T122" fmla="*/ 5862 w 6045"/>
              <a:gd name="T123" fmla="*/ 447 h 777"/>
              <a:gd name="T124" fmla="*/ 5954 w 6045"/>
              <a:gd name="T125" fmla="*/ 394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5" h="777">
                <a:moveTo>
                  <a:pt x="0" y="255"/>
                </a:moveTo>
                <a:lnTo>
                  <a:pt x="1" y="250"/>
                </a:lnTo>
                <a:lnTo>
                  <a:pt x="1" y="260"/>
                </a:lnTo>
                <a:lnTo>
                  <a:pt x="1" y="258"/>
                </a:lnTo>
                <a:lnTo>
                  <a:pt x="1" y="257"/>
                </a:lnTo>
                <a:lnTo>
                  <a:pt x="1" y="262"/>
                </a:lnTo>
                <a:lnTo>
                  <a:pt x="2" y="260"/>
                </a:lnTo>
                <a:lnTo>
                  <a:pt x="2" y="266"/>
                </a:lnTo>
                <a:lnTo>
                  <a:pt x="2" y="271"/>
                </a:lnTo>
                <a:lnTo>
                  <a:pt x="2" y="270"/>
                </a:lnTo>
                <a:lnTo>
                  <a:pt x="2" y="277"/>
                </a:lnTo>
                <a:lnTo>
                  <a:pt x="3" y="271"/>
                </a:lnTo>
                <a:lnTo>
                  <a:pt x="3" y="271"/>
                </a:lnTo>
                <a:lnTo>
                  <a:pt x="3" y="279"/>
                </a:lnTo>
                <a:lnTo>
                  <a:pt x="3" y="277"/>
                </a:lnTo>
                <a:lnTo>
                  <a:pt x="4" y="286"/>
                </a:lnTo>
                <a:lnTo>
                  <a:pt x="4" y="283"/>
                </a:lnTo>
                <a:lnTo>
                  <a:pt x="4" y="284"/>
                </a:lnTo>
                <a:lnTo>
                  <a:pt x="4" y="293"/>
                </a:lnTo>
                <a:lnTo>
                  <a:pt x="4" y="285"/>
                </a:lnTo>
                <a:lnTo>
                  <a:pt x="5" y="287"/>
                </a:lnTo>
                <a:lnTo>
                  <a:pt x="5" y="297"/>
                </a:lnTo>
                <a:lnTo>
                  <a:pt x="5" y="293"/>
                </a:lnTo>
                <a:lnTo>
                  <a:pt x="5" y="296"/>
                </a:lnTo>
                <a:lnTo>
                  <a:pt x="6" y="301"/>
                </a:lnTo>
                <a:lnTo>
                  <a:pt x="6" y="296"/>
                </a:lnTo>
                <a:lnTo>
                  <a:pt x="6" y="289"/>
                </a:lnTo>
                <a:lnTo>
                  <a:pt x="6" y="290"/>
                </a:lnTo>
                <a:lnTo>
                  <a:pt x="6" y="299"/>
                </a:lnTo>
                <a:lnTo>
                  <a:pt x="7" y="303"/>
                </a:lnTo>
                <a:lnTo>
                  <a:pt x="7" y="313"/>
                </a:lnTo>
                <a:lnTo>
                  <a:pt x="7" y="303"/>
                </a:lnTo>
                <a:lnTo>
                  <a:pt x="7" y="308"/>
                </a:lnTo>
                <a:lnTo>
                  <a:pt x="8" y="319"/>
                </a:lnTo>
                <a:lnTo>
                  <a:pt x="8" y="314"/>
                </a:lnTo>
                <a:lnTo>
                  <a:pt x="8" y="318"/>
                </a:lnTo>
                <a:lnTo>
                  <a:pt x="8" y="328"/>
                </a:lnTo>
                <a:lnTo>
                  <a:pt x="8" y="322"/>
                </a:lnTo>
                <a:lnTo>
                  <a:pt x="9" y="326"/>
                </a:lnTo>
                <a:lnTo>
                  <a:pt x="9" y="332"/>
                </a:lnTo>
                <a:lnTo>
                  <a:pt x="9" y="339"/>
                </a:lnTo>
                <a:lnTo>
                  <a:pt x="9" y="332"/>
                </a:lnTo>
                <a:lnTo>
                  <a:pt x="10" y="342"/>
                </a:lnTo>
                <a:lnTo>
                  <a:pt x="10" y="345"/>
                </a:lnTo>
                <a:lnTo>
                  <a:pt x="10" y="354"/>
                </a:lnTo>
                <a:lnTo>
                  <a:pt x="10" y="348"/>
                </a:lnTo>
                <a:lnTo>
                  <a:pt x="11" y="353"/>
                </a:lnTo>
                <a:lnTo>
                  <a:pt x="11" y="362"/>
                </a:lnTo>
                <a:lnTo>
                  <a:pt x="11" y="356"/>
                </a:lnTo>
                <a:lnTo>
                  <a:pt x="11" y="358"/>
                </a:lnTo>
                <a:lnTo>
                  <a:pt x="12" y="368"/>
                </a:lnTo>
                <a:lnTo>
                  <a:pt x="12" y="366"/>
                </a:lnTo>
                <a:lnTo>
                  <a:pt x="12" y="366"/>
                </a:lnTo>
                <a:lnTo>
                  <a:pt x="12" y="375"/>
                </a:lnTo>
                <a:lnTo>
                  <a:pt x="13" y="375"/>
                </a:lnTo>
                <a:lnTo>
                  <a:pt x="13" y="383"/>
                </a:lnTo>
                <a:lnTo>
                  <a:pt x="13" y="385"/>
                </a:lnTo>
                <a:lnTo>
                  <a:pt x="13" y="386"/>
                </a:lnTo>
                <a:lnTo>
                  <a:pt x="14" y="397"/>
                </a:lnTo>
                <a:lnTo>
                  <a:pt x="14" y="392"/>
                </a:lnTo>
                <a:lnTo>
                  <a:pt x="14" y="396"/>
                </a:lnTo>
                <a:lnTo>
                  <a:pt x="14" y="403"/>
                </a:lnTo>
                <a:lnTo>
                  <a:pt x="14" y="399"/>
                </a:lnTo>
                <a:lnTo>
                  <a:pt x="15" y="402"/>
                </a:lnTo>
                <a:lnTo>
                  <a:pt x="15" y="410"/>
                </a:lnTo>
                <a:lnTo>
                  <a:pt x="15" y="410"/>
                </a:lnTo>
                <a:lnTo>
                  <a:pt x="15" y="411"/>
                </a:lnTo>
                <a:lnTo>
                  <a:pt x="17" y="414"/>
                </a:lnTo>
                <a:lnTo>
                  <a:pt x="17" y="422"/>
                </a:lnTo>
                <a:lnTo>
                  <a:pt x="17" y="419"/>
                </a:lnTo>
                <a:lnTo>
                  <a:pt x="17" y="429"/>
                </a:lnTo>
                <a:lnTo>
                  <a:pt x="18" y="426"/>
                </a:lnTo>
                <a:lnTo>
                  <a:pt x="18" y="440"/>
                </a:lnTo>
                <a:lnTo>
                  <a:pt x="18" y="433"/>
                </a:lnTo>
                <a:lnTo>
                  <a:pt x="19" y="445"/>
                </a:lnTo>
                <a:lnTo>
                  <a:pt x="19" y="442"/>
                </a:lnTo>
                <a:lnTo>
                  <a:pt x="19" y="451"/>
                </a:lnTo>
                <a:lnTo>
                  <a:pt x="19" y="449"/>
                </a:lnTo>
                <a:lnTo>
                  <a:pt x="20" y="458"/>
                </a:lnTo>
                <a:lnTo>
                  <a:pt x="20" y="456"/>
                </a:lnTo>
                <a:lnTo>
                  <a:pt x="20" y="456"/>
                </a:lnTo>
                <a:lnTo>
                  <a:pt x="21" y="464"/>
                </a:lnTo>
                <a:lnTo>
                  <a:pt x="21" y="463"/>
                </a:lnTo>
                <a:lnTo>
                  <a:pt x="21" y="465"/>
                </a:lnTo>
                <a:lnTo>
                  <a:pt x="21" y="469"/>
                </a:lnTo>
                <a:lnTo>
                  <a:pt x="21" y="468"/>
                </a:lnTo>
                <a:lnTo>
                  <a:pt x="21" y="475"/>
                </a:lnTo>
                <a:lnTo>
                  <a:pt x="22" y="471"/>
                </a:lnTo>
                <a:lnTo>
                  <a:pt x="22" y="476"/>
                </a:lnTo>
                <a:lnTo>
                  <a:pt x="22" y="484"/>
                </a:lnTo>
                <a:lnTo>
                  <a:pt x="22" y="456"/>
                </a:lnTo>
                <a:lnTo>
                  <a:pt x="22" y="465"/>
                </a:lnTo>
                <a:lnTo>
                  <a:pt x="23" y="475"/>
                </a:lnTo>
                <a:lnTo>
                  <a:pt x="23" y="475"/>
                </a:lnTo>
                <a:lnTo>
                  <a:pt x="23" y="479"/>
                </a:lnTo>
                <a:lnTo>
                  <a:pt x="23" y="488"/>
                </a:lnTo>
                <a:lnTo>
                  <a:pt x="24" y="487"/>
                </a:lnTo>
                <a:lnTo>
                  <a:pt x="24" y="490"/>
                </a:lnTo>
                <a:lnTo>
                  <a:pt x="24" y="497"/>
                </a:lnTo>
                <a:lnTo>
                  <a:pt x="24" y="494"/>
                </a:lnTo>
                <a:lnTo>
                  <a:pt x="24" y="495"/>
                </a:lnTo>
                <a:lnTo>
                  <a:pt x="24" y="503"/>
                </a:lnTo>
                <a:lnTo>
                  <a:pt x="24" y="503"/>
                </a:lnTo>
                <a:lnTo>
                  <a:pt x="25" y="503"/>
                </a:lnTo>
                <a:lnTo>
                  <a:pt x="25" y="510"/>
                </a:lnTo>
                <a:lnTo>
                  <a:pt x="25" y="508"/>
                </a:lnTo>
                <a:lnTo>
                  <a:pt x="25" y="510"/>
                </a:lnTo>
                <a:lnTo>
                  <a:pt x="26" y="516"/>
                </a:lnTo>
                <a:lnTo>
                  <a:pt x="26" y="514"/>
                </a:lnTo>
                <a:lnTo>
                  <a:pt x="26" y="516"/>
                </a:lnTo>
                <a:lnTo>
                  <a:pt x="26" y="524"/>
                </a:lnTo>
                <a:lnTo>
                  <a:pt x="26" y="518"/>
                </a:lnTo>
                <a:lnTo>
                  <a:pt x="27" y="522"/>
                </a:lnTo>
                <a:lnTo>
                  <a:pt x="27" y="529"/>
                </a:lnTo>
                <a:lnTo>
                  <a:pt x="27" y="522"/>
                </a:lnTo>
                <a:lnTo>
                  <a:pt x="27" y="529"/>
                </a:lnTo>
                <a:lnTo>
                  <a:pt x="28" y="534"/>
                </a:lnTo>
                <a:lnTo>
                  <a:pt x="28" y="533"/>
                </a:lnTo>
                <a:lnTo>
                  <a:pt x="28" y="534"/>
                </a:lnTo>
                <a:lnTo>
                  <a:pt x="28" y="541"/>
                </a:lnTo>
                <a:lnTo>
                  <a:pt x="28" y="537"/>
                </a:lnTo>
                <a:lnTo>
                  <a:pt x="28" y="539"/>
                </a:lnTo>
                <a:lnTo>
                  <a:pt x="28" y="547"/>
                </a:lnTo>
                <a:lnTo>
                  <a:pt x="29" y="543"/>
                </a:lnTo>
                <a:lnTo>
                  <a:pt x="29" y="553"/>
                </a:lnTo>
                <a:lnTo>
                  <a:pt x="29" y="552"/>
                </a:lnTo>
                <a:lnTo>
                  <a:pt x="30" y="558"/>
                </a:lnTo>
                <a:lnTo>
                  <a:pt x="30" y="555"/>
                </a:lnTo>
                <a:lnTo>
                  <a:pt x="30" y="563"/>
                </a:lnTo>
                <a:lnTo>
                  <a:pt x="31" y="561"/>
                </a:lnTo>
                <a:lnTo>
                  <a:pt x="31" y="569"/>
                </a:lnTo>
                <a:lnTo>
                  <a:pt x="31" y="566"/>
                </a:lnTo>
                <a:lnTo>
                  <a:pt x="31" y="575"/>
                </a:lnTo>
                <a:lnTo>
                  <a:pt x="33" y="571"/>
                </a:lnTo>
                <a:lnTo>
                  <a:pt x="33" y="579"/>
                </a:lnTo>
                <a:lnTo>
                  <a:pt x="33" y="575"/>
                </a:lnTo>
                <a:lnTo>
                  <a:pt x="34" y="585"/>
                </a:lnTo>
                <a:lnTo>
                  <a:pt x="34" y="581"/>
                </a:lnTo>
                <a:lnTo>
                  <a:pt x="34" y="590"/>
                </a:lnTo>
                <a:lnTo>
                  <a:pt x="35" y="587"/>
                </a:lnTo>
                <a:lnTo>
                  <a:pt x="35" y="593"/>
                </a:lnTo>
                <a:lnTo>
                  <a:pt x="35" y="589"/>
                </a:lnTo>
                <a:lnTo>
                  <a:pt x="36" y="598"/>
                </a:lnTo>
                <a:lnTo>
                  <a:pt x="36" y="593"/>
                </a:lnTo>
                <a:lnTo>
                  <a:pt x="36" y="601"/>
                </a:lnTo>
                <a:lnTo>
                  <a:pt x="36" y="600"/>
                </a:lnTo>
                <a:lnTo>
                  <a:pt x="37" y="606"/>
                </a:lnTo>
                <a:lnTo>
                  <a:pt x="37" y="603"/>
                </a:lnTo>
                <a:lnTo>
                  <a:pt x="37" y="609"/>
                </a:lnTo>
                <a:lnTo>
                  <a:pt x="38" y="607"/>
                </a:lnTo>
                <a:lnTo>
                  <a:pt x="38" y="613"/>
                </a:lnTo>
                <a:lnTo>
                  <a:pt x="38" y="610"/>
                </a:lnTo>
                <a:lnTo>
                  <a:pt x="39" y="617"/>
                </a:lnTo>
                <a:lnTo>
                  <a:pt x="39" y="612"/>
                </a:lnTo>
                <a:lnTo>
                  <a:pt x="39" y="620"/>
                </a:lnTo>
                <a:lnTo>
                  <a:pt x="39" y="617"/>
                </a:lnTo>
                <a:lnTo>
                  <a:pt x="39" y="619"/>
                </a:lnTo>
                <a:lnTo>
                  <a:pt x="40" y="624"/>
                </a:lnTo>
                <a:lnTo>
                  <a:pt x="40" y="621"/>
                </a:lnTo>
                <a:lnTo>
                  <a:pt x="40" y="622"/>
                </a:lnTo>
                <a:lnTo>
                  <a:pt x="40" y="627"/>
                </a:lnTo>
                <a:lnTo>
                  <a:pt x="40" y="625"/>
                </a:lnTo>
                <a:lnTo>
                  <a:pt x="41" y="625"/>
                </a:lnTo>
                <a:lnTo>
                  <a:pt x="41" y="631"/>
                </a:lnTo>
                <a:lnTo>
                  <a:pt x="41" y="625"/>
                </a:lnTo>
                <a:lnTo>
                  <a:pt x="41" y="628"/>
                </a:lnTo>
                <a:lnTo>
                  <a:pt x="42" y="633"/>
                </a:lnTo>
                <a:lnTo>
                  <a:pt x="42" y="629"/>
                </a:lnTo>
                <a:lnTo>
                  <a:pt x="42" y="631"/>
                </a:lnTo>
                <a:lnTo>
                  <a:pt x="42" y="636"/>
                </a:lnTo>
                <a:lnTo>
                  <a:pt x="42" y="633"/>
                </a:lnTo>
                <a:lnTo>
                  <a:pt x="43" y="636"/>
                </a:lnTo>
                <a:lnTo>
                  <a:pt x="43" y="639"/>
                </a:lnTo>
                <a:lnTo>
                  <a:pt x="43" y="636"/>
                </a:lnTo>
                <a:lnTo>
                  <a:pt x="43" y="637"/>
                </a:lnTo>
                <a:lnTo>
                  <a:pt x="43" y="642"/>
                </a:lnTo>
                <a:lnTo>
                  <a:pt x="43" y="639"/>
                </a:lnTo>
                <a:lnTo>
                  <a:pt x="44" y="639"/>
                </a:lnTo>
                <a:lnTo>
                  <a:pt x="44" y="645"/>
                </a:lnTo>
                <a:lnTo>
                  <a:pt x="44" y="640"/>
                </a:lnTo>
                <a:lnTo>
                  <a:pt x="44" y="643"/>
                </a:lnTo>
                <a:lnTo>
                  <a:pt x="44" y="648"/>
                </a:lnTo>
                <a:lnTo>
                  <a:pt x="45" y="644"/>
                </a:lnTo>
                <a:lnTo>
                  <a:pt x="45" y="645"/>
                </a:lnTo>
                <a:lnTo>
                  <a:pt x="45" y="649"/>
                </a:lnTo>
                <a:lnTo>
                  <a:pt x="45" y="646"/>
                </a:lnTo>
                <a:lnTo>
                  <a:pt x="46" y="646"/>
                </a:lnTo>
                <a:lnTo>
                  <a:pt x="46" y="653"/>
                </a:lnTo>
                <a:lnTo>
                  <a:pt x="46" y="647"/>
                </a:lnTo>
                <a:lnTo>
                  <a:pt x="46" y="650"/>
                </a:lnTo>
                <a:lnTo>
                  <a:pt x="46" y="654"/>
                </a:lnTo>
                <a:lnTo>
                  <a:pt x="46" y="650"/>
                </a:lnTo>
                <a:lnTo>
                  <a:pt x="47" y="650"/>
                </a:lnTo>
                <a:lnTo>
                  <a:pt x="47" y="657"/>
                </a:lnTo>
                <a:lnTo>
                  <a:pt x="47" y="650"/>
                </a:lnTo>
                <a:lnTo>
                  <a:pt x="47" y="653"/>
                </a:lnTo>
                <a:lnTo>
                  <a:pt x="47" y="658"/>
                </a:lnTo>
                <a:lnTo>
                  <a:pt x="48" y="654"/>
                </a:lnTo>
                <a:lnTo>
                  <a:pt x="48" y="654"/>
                </a:lnTo>
                <a:lnTo>
                  <a:pt x="48" y="659"/>
                </a:lnTo>
                <a:lnTo>
                  <a:pt x="48" y="657"/>
                </a:lnTo>
                <a:lnTo>
                  <a:pt x="49" y="661"/>
                </a:lnTo>
                <a:lnTo>
                  <a:pt x="49" y="657"/>
                </a:lnTo>
                <a:lnTo>
                  <a:pt x="49" y="658"/>
                </a:lnTo>
                <a:lnTo>
                  <a:pt x="49" y="664"/>
                </a:lnTo>
                <a:lnTo>
                  <a:pt x="51" y="659"/>
                </a:lnTo>
                <a:lnTo>
                  <a:pt x="51" y="667"/>
                </a:lnTo>
                <a:lnTo>
                  <a:pt x="51" y="660"/>
                </a:lnTo>
                <a:lnTo>
                  <a:pt x="51" y="662"/>
                </a:lnTo>
                <a:lnTo>
                  <a:pt x="51" y="669"/>
                </a:lnTo>
                <a:lnTo>
                  <a:pt x="52" y="662"/>
                </a:lnTo>
                <a:lnTo>
                  <a:pt x="52" y="663"/>
                </a:lnTo>
                <a:lnTo>
                  <a:pt x="52" y="667"/>
                </a:lnTo>
                <a:lnTo>
                  <a:pt x="52" y="665"/>
                </a:lnTo>
                <a:lnTo>
                  <a:pt x="53" y="667"/>
                </a:lnTo>
                <a:lnTo>
                  <a:pt x="53" y="670"/>
                </a:lnTo>
                <a:lnTo>
                  <a:pt x="53" y="667"/>
                </a:lnTo>
                <a:lnTo>
                  <a:pt x="53" y="667"/>
                </a:lnTo>
                <a:lnTo>
                  <a:pt x="53" y="672"/>
                </a:lnTo>
                <a:lnTo>
                  <a:pt x="54" y="669"/>
                </a:lnTo>
                <a:lnTo>
                  <a:pt x="54" y="671"/>
                </a:lnTo>
                <a:lnTo>
                  <a:pt x="54" y="673"/>
                </a:lnTo>
                <a:lnTo>
                  <a:pt x="54" y="670"/>
                </a:lnTo>
                <a:lnTo>
                  <a:pt x="54" y="671"/>
                </a:lnTo>
                <a:lnTo>
                  <a:pt x="54" y="675"/>
                </a:lnTo>
                <a:lnTo>
                  <a:pt x="55" y="671"/>
                </a:lnTo>
                <a:lnTo>
                  <a:pt x="55" y="672"/>
                </a:lnTo>
                <a:lnTo>
                  <a:pt x="55" y="677"/>
                </a:lnTo>
                <a:lnTo>
                  <a:pt x="55" y="673"/>
                </a:lnTo>
                <a:lnTo>
                  <a:pt x="56" y="674"/>
                </a:lnTo>
                <a:lnTo>
                  <a:pt x="56" y="678"/>
                </a:lnTo>
                <a:lnTo>
                  <a:pt x="56" y="674"/>
                </a:lnTo>
                <a:lnTo>
                  <a:pt x="56" y="676"/>
                </a:lnTo>
                <a:lnTo>
                  <a:pt x="56" y="680"/>
                </a:lnTo>
                <a:lnTo>
                  <a:pt x="57" y="676"/>
                </a:lnTo>
                <a:lnTo>
                  <a:pt x="57" y="677"/>
                </a:lnTo>
                <a:lnTo>
                  <a:pt x="57" y="680"/>
                </a:lnTo>
                <a:lnTo>
                  <a:pt x="57" y="677"/>
                </a:lnTo>
                <a:lnTo>
                  <a:pt x="58" y="677"/>
                </a:lnTo>
                <a:lnTo>
                  <a:pt x="58" y="683"/>
                </a:lnTo>
                <a:lnTo>
                  <a:pt x="58" y="678"/>
                </a:lnTo>
                <a:lnTo>
                  <a:pt x="58" y="678"/>
                </a:lnTo>
                <a:lnTo>
                  <a:pt x="58" y="684"/>
                </a:lnTo>
                <a:lnTo>
                  <a:pt x="58" y="680"/>
                </a:lnTo>
                <a:lnTo>
                  <a:pt x="59" y="684"/>
                </a:lnTo>
                <a:lnTo>
                  <a:pt x="59" y="680"/>
                </a:lnTo>
                <a:lnTo>
                  <a:pt x="59" y="688"/>
                </a:lnTo>
                <a:lnTo>
                  <a:pt x="60" y="682"/>
                </a:lnTo>
                <a:lnTo>
                  <a:pt x="60" y="681"/>
                </a:lnTo>
                <a:lnTo>
                  <a:pt x="60" y="683"/>
                </a:lnTo>
                <a:lnTo>
                  <a:pt x="60" y="682"/>
                </a:lnTo>
                <a:lnTo>
                  <a:pt x="61" y="684"/>
                </a:lnTo>
                <a:lnTo>
                  <a:pt x="61" y="688"/>
                </a:lnTo>
                <a:lnTo>
                  <a:pt x="61" y="683"/>
                </a:lnTo>
                <a:lnTo>
                  <a:pt x="61" y="684"/>
                </a:lnTo>
                <a:lnTo>
                  <a:pt x="61" y="689"/>
                </a:lnTo>
                <a:lnTo>
                  <a:pt x="61" y="684"/>
                </a:lnTo>
                <a:lnTo>
                  <a:pt x="62" y="685"/>
                </a:lnTo>
                <a:lnTo>
                  <a:pt x="62" y="690"/>
                </a:lnTo>
                <a:lnTo>
                  <a:pt x="62" y="685"/>
                </a:lnTo>
                <a:lnTo>
                  <a:pt x="62" y="687"/>
                </a:lnTo>
                <a:lnTo>
                  <a:pt x="62" y="692"/>
                </a:lnTo>
                <a:lnTo>
                  <a:pt x="63" y="687"/>
                </a:lnTo>
                <a:lnTo>
                  <a:pt x="63" y="688"/>
                </a:lnTo>
                <a:lnTo>
                  <a:pt x="63" y="692"/>
                </a:lnTo>
                <a:lnTo>
                  <a:pt x="63" y="688"/>
                </a:lnTo>
                <a:lnTo>
                  <a:pt x="64" y="689"/>
                </a:lnTo>
                <a:lnTo>
                  <a:pt x="64" y="692"/>
                </a:lnTo>
                <a:lnTo>
                  <a:pt x="64" y="688"/>
                </a:lnTo>
                <a:lnTo>
                  <a:pt x="64" y="689"/>
                </a:lnTo>
                <a:lnTo>
                  <a:pt x="64" y="693"/>
                </a:lnTo>
                <a:lnTo>
                  <a:pt x="65" y="689"/>
                </a:lnTo>
                <a:lnTo>
                  <a:pt x="65" y="690"/>
                </a:lnTo>
                <a:lnTo>
                  <a:pt x="65" y="694"/>
                </a:lnTo>
                <a:lnTo>
                  <a:pt x="65" y="690"/>
                </a:lnTo>
                <a:lnTo>
                  <a:pt x="65" y="691"/>
                </a:lnTo>
                <a:lnTo>
                  <a:pt x="65" y="696"/>
                </a:lnTo>
                <a:lnTo>
                  <a:pt x="67" y="691"/>
                </a:lnTo>
                <a:lnTo>
                  <a:pt x="67" y="689"/>
                </a:lnTo>
                <a:lnTo>
                  <a:pt x="67" y="696"/>
                </a:lnTo>
                <a:lnTo>
                  <a:pt x="67" y="692"/>
                </a:lnTo>
                <a:lnTo>
                  <a:pt x="68" y="691"/>
                </a:lnTo>
                <a:lnTo>
                  <a:pt x="68" y="695"/>
                </a:lnTo>
                <a:lnTo>
                  <a:pt x="68" y="693"/>
                </a:lnTo>
                <a:lnTo>
                  <a:pt x="68" y="692"/>
                </a:lnTo>
                <a:lnTo>
                  <a:pt x="68" y="695"/>
                </a:lnTo>
                <a:lnTo>
                  <a:pt x="69" y="693"/>
                </a:lnTo>
                <a:lnTo>
                  <a:pt x="69" y="694"/>
                </a:lnTo>
                <a:lnTo>
                  <a:pt x="69" y="697"/>
                </a:lnTo>
                <a:lnTo>
                  <a:pt x="69" y="694"/>
                </a:lnTo>
                <a:lnTo>
                  <a:pt x="69" y="694"/>
                </a:lnTo>
                <a:lnTo>
                  <a:pt x="70" y="698"/>
                </a:lnTo>
                <a:lnTo>
                  <a:pt x="70" y="693"/>
                </a:lnTo>
                <a:lnTo>
                  <a:pt x="70" y="695"/>
                </a:lnTo>
                <a:lnTo>
                  <a:pt x="70" y="699"/>
                </a:lnTo>
                <a:lnTo>
                  <a:pt x="70" y="695"/>
                </a:lnTo>
                <a:lnTo>
                  <a:pt x="71" y="695"/>
                </a:lnTo>
                <a:lnTo>
                  <a:pt x="71" y="699"/>
                </a:lnTo>
                <a:lnTo>
                  <a:pt x="71" y="694"/>
                </a:lnTo>
                <a:lnTo>
                  <a:pt x="71" y="696"/>
                </a:lnTo>
                <a:lnTo>
                  <a:pt x="72" y="700"/>
                </a:lnTo>
                <a:lnTo>
                  <a:pt x="72" y="696"/>
                </a:lnTo>
                <a:lnTo>
                  <a:pt x="72" y="696"/>
                </a:lnTo>
                <a:lnTo>
                  <a:pt x="72" y="700"/>
                </a:lnTo>
                <a:lnTo>
                  <a:pt x="72" y="696"/>
                </a:lnTo>
                <a:lnTo>
                  <a:pt x="73" y="696"/>
                </a:lnTo>
                <a:lnTo>
                  <a:pt x="73" y="700"/>
                </a:lnTo>
                <a:lnTo>
                  <a:pt x="73" y="696"/>
                </a:lnTo>
                <a:lnTo>
                  <a:pt x="73" y="696"/>
                </a:lnTo>
                <a:lnTo>
                  <a:pt x="73" y="700"/>
                </a:lnTo>
                <a:lnTo>
                  <a:pt x="74" y="696"/>
                </a:lnTo>
                <a:lnTo>
                  <a:pt x="74" y="701"/>
                </a:lnTo>
                <a:lnTo>
                  <a:pt x="74" y="696"/>
                </a:lnTo>
                <a:lnTo>
                  <a:pt x="75" y="703"/>
                </a:lnTo>
                <a:lnTo>
                  <a:pt x="75" y="696"/>
                </a:lnTo>
                <a:lnTo>
                  <a:pt x="75" y="703"/>
                </a:lnTo>
                <a:lnTo>
                  <a:pt x="76" y="698"/>
                </a:lnTo>
                <a:lnTo>
                  <a:pt x="76" y="703"/>
                </a:lnTo>
                <a:lnTo>
                  <a:pt x="76" y="698"/>
                </a:lnTo>
                <a:lnTo>
                  <a:pt x="76" y="703"/>
                </a:lnTo>
                <a:lnTo>
                  <a:pt x="77" y="698"/>
                </a:lnTo>
                <a:lnTo>
                  <a:pt x="77" y="698"/>
                </a:lnTo>
                <a:lnTo>
                  <a:pt x="77" y="704"/>
                </a:lnTo>
                <a:lnTo>
                  <a:pt x="77" y="699"/>
                </a:lnTo>
                <a:lnTo>
                  <a:pt x="78" y="704"/>
                </a:lnTo>
                <a:lnTo>
                  <a:pt x="78" y="699"/>
                </a:lnTo>
                <a:lnTo>
                  <a:pt x="78" y="699"/>
                </a:lnTo>
                <a:lnTo>
                  <a:pt x="78" y="704"/>
                </a:lnTo>
                <a:lnTo>
                  <a:pt x="78" y="699"/>
                </a:lnTo>
                <a:lnTo>
                  <a:pt x="79" y="700"/>
                </a:lnTo>
                <a:lnTo>
                  <a:pt x="79" y="703"/>
                </a:lnTo>
                <a:lnTo>
                  <a:pt x="79" y="697"/>
                </a:lnTo>
                <a:lnTo>
                  <a:pt x="79" y="699"/>
                </a:lnTo>
                <a:lnTo>
                  <a:pt x="80" y="704"/>
                </a:lnTo>
                <a:lnTo>
                  <a:pt x="80" y="698"/>
                </a:lnTo>
                <a:lnTo>
                  <a:pt x="80" y="699"/>
                </a:lnTo>
                <a:lnTo>
                  <a:pt x="80" y="704"/>
                </a:lnTo>
                <a:lnTo>
                  <a:pt x="80" y="698"/>
                </a:lnTo>
                <a:lnTo>
                  <a:pt x="80" y="699"/>
                </a:lnTo>
                <a:lnTo>
                  <a:pt x="81" y="704"/>
                </a:lnTo>
                <a:lnTo>
                  <a:pt x="81" y="697"/>
                </a:lnTo>
                <a:lnTo>
                  <a:pt x="81" y="698"/>
                </a:lnTo>
                <a:lnTo>
                  <a:pt x="81" y="704"/>
                </a:lnTo>
                <a:lnTo>
                  <a:pt x="81" y="699"/>
                </a:lnTo>
                <a:lnTo>
                  <a:pt x="82" y="698"/>
                </a:lnTo>
                <a:lnTo>
                  <a:pt x="82" y="704"/>
                </a:lnTo>
                <a:lnTo>
                  <a:pt x="82" y="698"/>
                </a:lnTo>
                <a:lnTo>
                  <a:pt x="82" y="697"/>
                </a:lnTo>
                <a:lnTo>
                  <a:pt x="82" y="701"/>
                </a:lnTo>
                <a:lnTo>
                  <a:pt x="83" y="699"/>
                </a:lnTo>
                <a:lnTo>
                  <a:pt x="83" y="697"/>
                </a:lnTo>
                <a:lnTo>
                  <a:pt x="83" y="703"/>
                </a:lnTo>
                <a:lnTo>
                  <a:pt x="83" y="697"/>
                </a:lnTo>
                <a:lnTo>
                  <a:pt x="83" y="698"/>
                </a:lnTo>
                <a:lnTo>
                  <a:pt x="83" y="703"/>
                </a:lnTo>
                <a:lnTo>
                  <a:pt x="84" y="697"/>
                </a:lnTo>
                <a:lnTo>
                  <a:pt x="84" y="697"/>
                </a:lnTo>
                <a:lnTo>
                  <a:pt x="84" y="701"/>
                </a:lnTo>
                <a:lnTo>
                  <a:pt x="84" y="696"/>
                </a:lnTo>
                <a:lnTo>
                  <a:pt x="86" y="696"/>
                </a:lnTo>
                <a:lnTo>
                  <a:pt x="86" y="695"/>
                </a:lnTo>
                <a:lnTo>
                  <a:pt x="86" y="696"/>
                </a:lnTo>
                <a:lnTo>
                  <a:pt x="86" y="695"/>
                </a:lnTo>
                <a:lnTo>
                  <a:pt x="87" y="699"/>
                </a:lnTo>
                <a:lnTo>
                  <a:pt x="87" y="694"/>
                </a:lnTo>
                <a:lnTo>
                  <a:pt x="87" y="699"/>
                </a:lnTo>
                <a:lnTo>
                  <a:pt x="88" y="694"/>
                </a:lnTo>
                <a:lnTo>
                  <a:pt x="88" y="698"/>
                </a:lnTo>
                <a:lnTo>
                  <a:pt x="88" y="692"/>
                </a:lnTo>
                <a:lnTo>
                  <a:pt x="88" y="693"/>
                </a:lnTo>
                <a:lnTo>
                  <a:pt x="88" y="698"/>
                </a:lnTo>
                <a:lnTo>
                  <a:pt x="88" y="692"/>
                </a:lnTo>
                <a:lnTo>
                  <a:pt x="89" y="692"/>
                </a:lnTo>
                <a:lnTo>
                  <a:pt x="89" y="696"/>
                </a:lnTo>
                <a:lnTo>
                  <a:pt x="89" y="692"/>
                </a:lnTo>
                <a:lnTo>
                  <a:pt x="89" y="690"/>
                </a:lnTo>
                <a:lnTo>
                  <a:pt x="90" y="696"/>
                </a:lnTo>
                <a:lnTo>
                  <a:pt x="90" y="689"/>
                </a:lnTo>
                <a:lnTo>
                  <a:pt x="90" y="689"/>
                </a:lnTo>
                <a:lnTo>
                  <a:pt x="90" y="694"/>
                </a:lnTo>
                <a:lnTo>
                  <a:pt x="90" y="688"/>
                </a:lnTo>
                <a:lnTo>
                  <a:pt x="91" y="688"/>
                </a:lnTo>
                <a:lnTo>
                  <a:pt x="91" y="692"/>
                </a:lnTo>
                <a:lnTo>
                  <a:pt x="91" y="688"/>
                </a:lnTo>
                <a:lnTo>
                  <a:pt x="91" y="688"/>
                </a:lnTo>
                <a:lnTo>
                  <a:pt x="91" y="692"/>
                </a:lnTo>
                <a:lnTo>
                  <a:pt x="91" y="687"/>
                </a:lnTo>
                <a:lnTo>
                  <a:pt x="92" y="679"/>
                </a:lnTo>
                <a:lnTo>
                  <a:pt x="92" y="688"/>
                </a:lnTo>
                <a:lnTo>
                  <a:pt x="92" y="682"/>
                </a:lnTo>
                <a:lnTo>
                  <a:pt x="92" y="683"/>
                </a:lnTo>
                <a:lnTo>
                  <a:pt x="92" y="688"/>
                </a:lnTo>
                <a:lnTo>
                  <a:pt x="93" y="681"/>
                </a:lnTo>
                <a:lnTo>
                  <a:pt x="93" y="680"/>
                </a:lnTo>
                <a:lnTo>
                  <a:pt x="93" y="685"/>
                </a:lnTo>
                <a:lnTo>
                  <a:pt x="93" y="680"/>
                </a:lnTo>
                <a:lnTo>
                  <a:pt x="94" y="680"/>
                </a:lnTo>
                <a:lnTo>
                  <a:pt x="94" y="681"/>
                </a:lnTo>
                <a:lnTo>
                  <a:pt x="94" y="677"/>
                </a:lnTo>
                <a:lnTo>
                  <a:pt x="94" y="676"/>
                </a:lnTo>
                <a:lnTo>
                  <a:pt x="94" y="679"/>
                </a:lnTo>
                <a:lnTo>
                  <a:pt x="95" y="678"/>
                </a:lnTo>
                <a:lnTo>
                  <a:pt x="95" y="674"/>
                </a:lnTo>
                <a:lnTo>
                  <a:pt x="95" y="677"/>
                </a:lnTo>
                <a:lnTo>
                  <a:pt x="95" y="673"/>
                </a:lnTo>
                <a:lnTo>
                  <a:pt x="96" y="672"/>
                </a:lnTo>
                <a:lnTo>
                  <a:pt x="96" y="669"/>
                </a:lnTo>
                <a:lnTo>
                  <a:pt x="96" y="669"/>
                </a:lnTo>
                <a:lnTo>
                  <a:pt x="96" y="672"/>
                </a:lnTo>
                <a:lnTo>
                  <a:pt x="97" y="666"/>
                </a:lnTo>
                <a:lnTo>
                  <a:pt x="97" y="669"/>
                </a:lnTo>
                <a:lnTo>
                  <a:pt x="97" y="662"/>
                </a:lnTo>
                <a:lnTo>
                  <a:pt x="97" y="662"/>
                </a:lnTo>
                <a:lnTo>
                  <a:pt x="98" y="665"/>
                </a:lnTo>
                <a:lnTo>
                  <a:pt x="98" y="646"/>
                </a:lnTo>
                <a:lnTo>
                  <a:pt x="98" y="651"/>
                </a:lnTo>
                <a:lnTo>
                  <a:pt x="98" y="659"/>
                </a:lnTo>
                <a:lnTo>
                  <a:pt x="98" y="653"/>
                </a:lnTo>
                <a:lnTo>
                  <a:pt x="98" y="651"/>
                </a:lnTo>
                <a:lnTo>
                  <a:pt x="99" y="654"/>
                </a:lnTo>
                <a:lnTo>
                  <a:pt x="99" y="648"/>
                </a:lnTo>
                <a:lnTo>
                  <a:pt x="99" y="649"/>
                </a:lnTo>
                <a:lnTo>
                  <a:pt x="99" y="650"/>
                </a:lnTo>
                <a:lnTo>
                  <a:pt x="99" y="644"/>
                </a:lnTo>
                <a:lnTo>
                  <a:pt x="100" y="641"/>
                </a:lnTo>
                <a:lnTo>
                  <a:pt x="100" y="646"/>
                </a:lnTo>
                <a:lnTo>
                  <a:pt x="100" y="641"/>
                </a:lnTo>
                <a:lnTo>
                  <a:pt x="100" y="641"/>
                </a:lnTo>
                <a:lnTo>
                  <a:pt x="102" y="644"/>
                </a:lnTo>
                <a:lnTo>
                  <a:pt x="102" y="635"/>
                </a:lnTo>
                <a:lnTo>
                  <a:pt x="102" y="636"/>
                </a:lnTo>
                <a:lnTo>
                  <a:pt x="102" y="640"/>
                </a:lnTo>
                <a:lnTo>
                  <a:pt x="102" y="632"/>
                </a:lnTo>
                <a:lnTo>
                  <a:pt x="102" y="632"/>
                </a:lnTo>
                <a:lnTo>
                  <a:pt x="103" y="626"/>
                </a:lnTo>
                <a:lnTo>
                  <a:pt x="103" y="627"/>
                </a:lnTo>
                <a:lnTo>
                  <a:pt x="103" y="630"/>
                </a:lnTo>
                <a:lnTo>
                  <a:pt x="103" y="623"/>
                </a:lnTo>
                <a:lnTo>
                  <a:pt x="104" y="621"/>
                </a:lnTo>
                <a:lnTo>
                  <a:pt x="104" y="625"/>
                </a:lnTo>
                <a:lnTo>
                  <a:pt x="104" y="621"/>
                </a:lnTo>
                <a:lnTo>
                  <a:pt x="104" y="616"/>
                </a:lnTo>
                <a:lnTo>
                  <a:pt x="104" y="622"/>
                </a:lnTo>
                <a:lnTo>
                  <a:pt x="105" y="607"/>
                </a:lnTo>
                <a:lnTo>
                  <a:pt x="105" y="609"/>
                </a:lnTo>
                <a:lnTo>
                  <a:pt x="105" y="612"/>
                </a:lnTo>
                <a:lnTo>
                  <a:pt x="105" y="610"/>
                </a:lnTo>
                <a:lnTo>
                  <a:pt x="106" y="609"/>
                </a:lnTo>
                <a:lnTo>
                  <a:pt x="106" y="606"/>
                </a:lnTo>
                <a:lnTo>
                  <a:pt x="106" y="608"/>
                </a:lnTo>
                <a:lnTo>
                  <a:pt x="106" y="605"/>
                </a:lnTo>
                <a:lnTo>
                  <a:pt x="106" y="603"/>
                </a:lnTo>
                <a:lnTo>
                  <a:pt x="106" y="605"/>
                </a:lnTo>
                <a:lnTo>
                  <a:pt x="107" y="595"/>
                </a:lnTo>
                <a:lnTo>
                  <a:pt x="107" y="601"/>
                </a:lnTo>
                <a:lnTo>
                  <a:pt x="107" y="595"/>
                </a:lnTo>
                <a:lnTo>
                  <a:pt x="107" y="595"/>
                </a:lnTo>
                <a:lnTo>
                  <a:pt x="108" y="591"/>
                </a:lnTo>
                <a:lnTo>
                  <a:pt x="108" y="592"/>
                </a:lnTo>
                <a:lnTo>
                  <a:pt x="108" y="593"/>
                </a:lnTo>
                <a:lnTo>
                  <a:pt x="108" y="586"/>
                </a:lnTo>
                <a:lnTo>
                  <a:pt x="109" y="583"/>
                </a:lnTo>
                <a:lnTo>
                  <a:pt x="109" y="588"/>
                </a:lnTo>
                <a:lnTo>
                  <a:pt x="109" y="582"/>
                </a:lnTo>
                <a:lnTo>
                  <a:pt x="109" y="581"/>
                </a:lnTo>
                <a:lnTo>
                  <a:pt x="109" y="587"/>
                </a:lnTo>
                <a:lnTo>
                  <a:pt x="109" y="578"/>
                </a:lnTo>
                <a:lnTo>
                  <a:pt x="110" y="578"/>
                </a:lnTo>
                <a:lnTo>
                  <a:pt x="110" y="583"/>
                </a:lnTo>
                <a:lnTo>
                  <a:pt x="110" y="575"/>
                </a:lnTo>
                <a:lnTo>
                  <a:pt x="110" y="574"/>
                </a:lnTo>
                <a:lnTo>
                  <a:pt x="111" y="564"/>
                </a:lnTo>
                <a:lnTo>
                  <a:pt x="111" y="568"/>
                </a:lnTo>
                <a:lnTo>
                  <a:pt x="111" y="568"/>
                </a:lnTo>
                <a:lnTo>
                  <a:pt x="111" y="572"/>
                </a:lnTo>
                <a:lnTo>
                  <a:pt x="111" y="569"/>
                </a:lnTo>
                <a:lnTo>
                  <a:pt x="112" y="563"/>
                </a:lnTo>
                <a:lnTo>
                  <a:pt x="112" y="570"/>
                </a:lnTo>
                <a:lnTo>
                  <a:pt x="112" y="566"/>
                </a:lnTo>
                <a:lnTo>
                  <a:pt x="112" y="562"/>
                </a:lnTo>
                <a:lnTo>
                  <a:pt x="112" y="567"/>
                </a:lnTo>
                <a:lnTo>
                  <a:pt x="113" y="557"/>
                </a:lnTo>
                <a:lnTo>
                  <a:pt x="113" y="558"/>
                </a:lnTo>
                <a:lnTo>
                  <a:pt x="113" y="560"/>
                </a:lnTo>
                <a:lnTo>
                  <a:pt x="113" y="555"/>
                </a:lnTo>
                <a:lnTo>
                  <a:pt x="113" y="555"/>
                </a:lnTo>
                <a:lnTo>
                  <a:pt x="114" y="545"/>
                </a:lnTo>
                <a:lnTo>
                  <a:pt x="114" y="546"/>
                </a:lnTo>
                <a:lnTo>
                  <a:pt x="114" y="547"/>
                </a:lnTo>
                <a:lnTo>
                  <a:pt x="114" y="539"/>
                </a:lnTo>
                <a:lnTo>
                  <a:pt x="115" y="530"/>
                </a:lnTo>
                <a:lnTo>
                  <a:pt x="115" y="541"/>
                </a:lnTo>
                <a:lnTo>
                  <a:pt x="115" y="532"/>
                </a:lnTo>
                <a:lnTo>
                  <a:pt x="115" y="528"/>
                </a:lnTo>
                <a:lnTo>
                  <a:pt x="115" y="534"/>
                </a:lnTo>
                <a:lnTo>
                  <a:pt x="116" y="523"/>
                </a:lnTo>
                <a:lnTo>
                  <a:pt x="116" y="522"/>
                </a:lnTo>
                <a:lnTo>
                  <a:pt x="116" y="524"/>
                </a:lnTo>
                <a:lnTo>
                  <a:pt x="116" y="520"/>
                </a:lnTo>
                <a:lnTo>
                  <a:pt x="116" y="514"/>
                </a:lnTo>
                <a:lnTo>
                  <a:pt x="117" y="510"/>
                </a:lnTo>
                <a:lnTo>
                  <a:pt x="117" y="510"/>
                </a:lnTo>
                <a:lnTo>
                  <a:pt x="117" y="507"/>
                </a:lnTo>
                <a:lnTo>
                  <a:pt x="118" y="511"/>
                </a:lnTo>
                <a:lnTo>
                  <a:pt x="118" y="503"/>
                </a:lnTo>
                <a:lnTo>
                  <a:pt x="118" y="507"/>
                </a:lnTo>
                <a:lnTo>
                  <a:pt x="118" y="508"/>
                </a:lnTo>
                <a:lnTo>
                  <a:pt x="119" y="501"/>
                </a:lnTo>
                <a:lnTo>
                  <a:pt x="119" y="503"/>
                </a:lnTo>
                <a:lnTo>
                  <a:pt x="119" y="506"/>
                </a:lnTo>
                <a:lnTo>
                  <a:pt x="119" y="501"/>
                </a:lnTo>
                <a:lnTo>
                  <a:pt x="121" y="502"/>
                </a:lnTo>
                <a:lnTo>
                  <a:pt x="121" y="487"/>
                </a:lnTo>
                <a:lnTo>
                  <a:pt x="121" y="495"/>
                </a:lnTo>
                <a:lnTo>
                  <a:pt x="121" y="485"/>
                </a:lnTo>
                <a:lnTo>
                  <a:pt x="122" y="493"/>
                </a:lnTo>
                <a:lnTo>
                  <a:pt x="122" y="488"/>
                </a:lnTo>
                <a:lnTo>
                  <a:pt x="122" y="490"/>
                </a:lnTo>
                <a:lnTo>
                  <a:pt x="122" y="493"/>
                </a:lnTo>
                <a:lnTo>
                  <a:pt x="123" y="490"/>
                </a:lnTo>
                <a:lnTo>
                  <a:pt x="123" y="493"/>
                </a:lnTo>
                <a:lnTo>
                  <a:pt x="123" y="491"/>
                </a:lnTo>
                <a:lnTo>
                  <a:pt x="124" y="487"/>
                </a:lnTo>
                <a:lnTo>
                  <a:pt x="124" y="487"/>
                </a:lnTo>
                <a:lnTo>
                  <a:pt x="124" y="492"/>
                </a:lnTo>
                <a:lnTo>
                  <a:pt x="124" y="492"/>
                </a:lnTo>
                <a:lnTo>
                  <a:pt x="124" y="490"/>
                </a:lnTo>
                <a:lnTo>
                  <a:pt x="124" y="494"/>
                </a:lnTo>
                <a:lnTo>
                  <a:pt x="125" y="495"/>
                </a:lnTo>
                <a:lnTo>
                  <a:pt x="125" y="488"/>
                </a:lnTo>
                <a:lnTo>
                  <a:pt x="125" y="495"/>
                </a:lnTo>
                <a:lnTo>
                  <a:pt x="125" y="488"/>
                </a:lnTo>
                <a:lnTo>
                  <a:pt x="126" y="489"/>
                </a:lnTo>
                <a:lnTo>
                  <a:pt x="126" y="497"/>
                </a:lnTo>
                <a:lnTo>
                  <a:pt x="126" y="491"/>
                </a:lnTo>
                <a:lnTo>
                  <a:pt x="126" y="491"/>
                </a:lnTo>
                <a:lnTo>
                  <a:pt x="126" y="498"/>
                </a:lnTo>
                <a:lnTo>
                  <a:pt x="127" y="489"/>
                </a:lnTo>
                <a:lnTo>
                  <a:pt x="127" y="497"/>
                </a:lnTo>
                <a:lnTo>
                  <a:pt x="127" y="493"/>
                </a:lnTo>
                <a:lnTo>
                  <a:pt x="128" y="489"/>
                </a:lnTo>
                <a:lnTo>
                  <a:pt x="128" y="494"/>
                </a:lnTo>
                <a:lnTo>
                  <a:pt x="128" y="494"/>
                </a:lnTo>
                <a:lnTo>
                  <a:pt x="128" y="492"/>
                </a:lnTo>
                <a:lnTo>
                  <a:pt x="128" y="495"/>
                </a:lnTo>
                <a:lnTo>
                  <a:pt x="128" y="493"/>
                </a:lnTo>
                <a:lnTo>
                  <a:pt x="129" y="498"/>
                </a:lnTo>
                <a:lnTo>
                  <a:pt x="129" y="493"/>
                </a:lnTo>
                <a:lnTo>
                  <a:pt x="129" y="499"/>
                </a:lnTo>
                <a:lnTo>
                  <a:pt x="129" y="495"/>
                </a:lnTo>
                <a:lnTo>
                  <a:pt x="130" y="491"/>
                </a:lnTo>
                <a:lnTo>
                  <a:pt x="130" y="491"/>
                </a:lnTo>
                <a:lnTo>
                  <a:pt x="130" y="493"/>
                </a:lnTo>
                <a:lnTo>
                  <a:pt x="130" y="487"/>
                </a:lnTo>
                <a:lnTo>
                  <a:pt x="131" y="499"/>
                </a:lnTo>
                <a:lnTo>
                  <a:pt x="131" y="491"/>
                </a:lnTo>
                <a:lnTo>
                  <a:pt x="131" y="501"/>
                </a:lnTo>
                <a:lnTo>
                  <a:pt x="131" y="490"/>
                </a:lnTo>
                <a:lnTo>
                  <a:pt x="131" y="490"/>
                </a:lnTo>
                <a:lnTo>
                  <a:pt x="132" y="498"/>
                </a:lnTo>
                <a:lnTo>
                  <a:pt x="132" y="492"/>
                </a:lnTo>
                <a:lnTo>
                  <a:pt x="132" y="491"/>
                </a:lnTo>
                <a:lnTo>
                  <a:pt x="132" y="499"/>
                </a:lnTo>
                <a:lnTo>
                  <a:pt x="133" y="495"/>
                </a:lnTo>
                <a:lnTo>
                  <a:pt x="133" y="492"/>
                </a:lnTo>
                <a:lnTo>
                  <a:pt x="133" y="499"/>
                </a:lnTo>
                <a:lnTo>
                  <a:pt x="133" y="497"/>
                </a:lnTo>
                <a:lnTo>
                  <a:pt x="133" y="494"/>
                </a:lnTo>
                <a:lnTo>
                  <a:pt x="134" y="500"/>
                </a:lnTo>
                <a:lnTo>
                  <a:pt x="134" y="495"/>
                </a:lnTo>
                <a:lnTo>
                  <a:pt x="134" y="498"/>
                </a:lnTo>
                <a:lnTo>
                  <a:pt x="135" y="493"/>
                </a:lnTo>
                <a:lnTo>
                  <a:pt x="135" y="499"/>
                </a:lnTo>
                <a:lnTo>
                  <a:pt x="135" y="495"/>
                </a:lnTo>
                <a:lnTo>
                  <a:pt x="135" y="499"/>
                </a:lnTo>
                <a:lnTo>
                  <a:pt x="135" y="495"/>
                </a:lnTo>
                <a:lnTo>
                  <a:pt x="137" y="504"/>
                </a:lnTo>
                <a:lnTo>
                  <a:pt x="137" y="495"/>
                </a:lnTo>
                <a:lnTo>
                  <a:pt x="137" y="498"/>
                </a:lnTo>
                <a:lnTo>
                  <a:pt x="138" y="505"/>
                </a:lnTo>
                <a:lnTo>
                  <a:pt x="138" y="498"/>
                </a:lnTo>
                <a:lnTo>
                  <a:pt x="138" y="498"/>
                </a:lnTo>
                <a:lnTo>
                  <a:pt x="138" y="503"/>
                </a:lnTo>
                <a:lnTo>
                  <a:pt x="138" y="499"/>
                </a:lnTo>
                <a:lnTo>
                  <a:pt x="139" y="498"/>
                </a:lnTo>
                <a:lnTo>
                  <a:pt x="139" y="504"/>
                </a:lnTo>
                <a:lnTo>
                  <a:pt x="139" y="501"/>
                </a:lnTo>
                <a:lnTo>
                  <a:pt x="139" y="497"/>
                </a:lnTo>
                <a:lnTo>
                  <a:pt x="139" y="502"/>
                </a:lnTo>
                <a:lnTo>
                  <a:pt x="139" y="499"/>
                </a:lnTo>
                <a:lnTo>
                  <a:pt x="140" y="499"/>
                </a:lnTo>
                <a:lnTo>
                  <a:pt x="140" y="504"/>
                </a:lnTo>
                <a:lnTo>
                  <a:pt x="140" y="498"/>
                </a:lnTo>
                <a:lnTo>
                  <a:pt x="140" y="500"/>
                </a:lnTo>
                <a:lnTo>
                  <a:pt x="141" y="502"/>
                </a:lnTo>
                <a:lnTo>
                  <a:pt x="141" y="498"/>
                </a:lnTo>
                <a:lnTo>
                  <a:pt x="141" y="502"/>
                </a:lnTo>
                <a:lnTo>
                  <a:pt x="141" y="504"/>
                </a:lnTo>
                <a:lnTo>
                  <a:pt x="141" y="500"/>
                </a:lnTo>
                <a:lnTo>
                  <a:pt x="142" y="500"/>
                </a:lnTo>
                <a:lnTo>
                  <a:pt x="142" y="507"/>
                </a:lnTo>
                <a:lnTo>
                  <a:pt x="142" y="499"/>
                </a:lnTo>
                <a:lnTo>
                  <a:pt x="142" y="501"/>
                </a:lnTo>
                <a:lnTo>
                  <a:pt x="142" y="506"/>
                </a:lnTo>
                <a:lnTo>
                  <a:pt x="143" y="489"/>
                </a:lnTo>
                <a:lnTo>
                  <a:pt x="143" y="487"/>
                </a:lnTo>
                <a:lnTo>
                  <a:pt x="143" y="494"/>
                </a:lnTo>
                <a:lnTo>
                  <a:pt x="143" y="487"/>
                </a:lnTo>
                <a:lnTo>
                  <a:pt x="143" y="486"/>
                </a:lnTo>
                <a:lnTo>
                  <a:pt x="143" y="489"/>
                </a:lnTo>
                <a:lnTo>
                  <a:pt x="144" y="489"/>
                </a:lnTo>
                <a:lnTo>
                  <a:pt x="144" y="488"/>
                </a:lnTo>
                <a:lnTo>
                  <a:pt x="144" y="492"/>
                </a:lnTo>
                <a:lnTo>
                  <a:pt x="145" y="488"/>
                </a:lnTo>
                <a:lnTo>
                  <a:pt x="145" y="492"/>
                </a:lnTo>
                <a:lnTo>
                  <a:pt x="145" y="490"/>
                </a:lnTo>
                <a:lnTo>
                  <a:pt x="145" y="492"/>
                </a:lnTo>
                <a:lnTo>
                  <a:pt x="145" y="492"/>
                </a:lnTo>
                <a:lnTo>
                  <a:pt x="146" y="489"/>
                </a:lnTo>
                <a:lnTo>
                  <a:pt x="146" y="497"/>
                </a:lnTo>
                <a:lnTo>
                  <a:pt x="146" y="490"/>
                </a:lnTo>
                <a:lnTo>
                  <a:pt x="146" y="495"/>
                </a:lnTo>
                <a:lnTo>
                  <a:pt x="146" y="493"/>
                </a:lnTo>
                <a:lnTo>
                  <a:pt x="147" y="492"/>
                </a:lnTo>
                <a:lnTo>
                  <a:pt x="147" y="492"/>
                </a:lnTo>
                <a:lnTo>
                  <a:pt x="147" y="497"/>
                </a:lnTo>
                <a:lnTo>
                  <a:pt x="147" y="488"/>
                </a:lnTo>
                <a:lnTo>
                  <a:pt x="147" y="491"/>
                </a:lnTo>
                <a:lnTo>
                  <a:pt x="148" y="500"/>
                </a:lnTo>
                <a:lnTo>
                  <a:pt x="148" y="490"/>
                </a:lnTo>
                <a:lnTo>
                  <a:pt x="148" y="494"/>
                </a:lnTo>
                <a:lnTo>
                  <a:pt x="148" y="493"/>
                </a:lnTo>
                <a:lnTo>
                  <a:pt x="149" y="491"/>
                </a:lnTo>
                <a:lnTo>
                  <a:pt x="149" y="494"/>
                </a:lnTo>
                <a:lnTo>
                  <a:pt x="149" y="491"/>
                </a:lnTo>
                <a:lnTo>
                  <a:pt x="149" y="489"/>
                </a:lnTo>
                <a:lnTo>
                  <a:pt x="150" y="490"/>
                </a:lnTo>
                <a:lnTo>
                  <a:pt x="150" y="493"/>
                </a:lnTo>
                <a:lnTo>
                  <a:pt x="150" y="492"/>
                </a:lnTo>
                <a:lnTo>
                  <a:pt x="150" y="494"/>
                </a:lnTo>
                <a:lnTo>
                  <a:pt x="150" y="490"/>
                </a:lnTo>
                <a:lnTo>
                  <a:pt x="150" y="499"/>
                </a:lnTo>
                <a:lnTo>
                  <a:pt x="151" y="491"/>
                </a:lnTo>
                <a:lnTo>
                  <a:pt x="151" y="490"/>
                </a:lnTo>
                <a:lnTo>
                  <a:pt x="151" y="501"/>
                </a:lnTo>
                <a:lnTo>
                  <a:pt x="151" y="490"/>
                </a:lnTo>
                <a:lnTo>
                  <a:pt x="151" y="487"/>
                </a:lnTo>
                <a:lnTo>
                  <a:pt x="153" y="494"/>
                </a:lnTo>
                <a:lnTo>
                  <a:pt x="153" y="490"/>
                </a:lnTo>
                <a:lnTo>
                  <a:pt x="153" y="489"/>
                </a:lnTo>
                <a:lnTo>
                  <a:pt x="153" y="491"/>
                </a:lnTo>
                <a:lnTo>
                  <a:pt x="154" y="490"/>
                </a:lnTo>
                <a:lnTo>
                  <a:pt x="154" y="486"/>
                </a:lnTo>
                <a:lnTo>
                  <a:pt x="154" y="494"/>
                </a:lnTo>
                <a:lnTo>
                  <a:pt x="154" y="491"/>
                </a:lnTo>
                <a:lnTo>
                  <a:pt x="154" y="488"/>
                </a:lnTo>
                <a:lnTo>
                  <a:pt x="154" y="494"/>
                </a:lnTo>
                <a:lnTo>
                  <a:pt x="154" y="489"/>
                </a:lnTo>
                <a:lnTo>
                  <a:pt x="154" y="491"/>
                </a:lnTo>
                <a:lnTo>
                  <a:pt x="154" y="484"/>
                </a:lnTo>
                <a:lnTo>
                  <a:pt x="154" y="489"/>
                </a:lnTo>
                <a:lnTo>
                  <a:pt x="156" y="488"/>
                </a:lnTo>
                <a:lnTo>
                  <a:pt x="156" y="487"/>
                </a:lnTo>
                <a:lnTo>
                  <a:pt x="156" y="492"/>
                </a:lnTo>
                <a:lnTo>
                  <a:pt x="156" y="484"/>
                </a:lnTo>
                <a:lnTo>
                  <a:pt x="157" y="487"/>
                </a:lnTo>
                <a:lnTo>
                  <a:pt x="157" y="492"/>
                </a:lnTo>
                <a:lnTo>
                  <a:pt x="157" y="486"/>
                </a:lnTo>
                <a:lnTo>
                  <a:pt x="157" y="484"/>
                </a:lnTo>
                <a:lnTo>
                  <a:pt x="158" y="491"/>
                </a:lnTo>
                <a:lnTo>
                  <a:pt x="158" y="488"/>
                </a:lnTo>
                <a:lnTo>
                  <a:pt x="158" y="486"/>
                </a:lnTo>
                <a:lnTo>
                  <a:pt x="158" y="491"/>
                </a:lnTo>
                <a:lnTo>
                  <a:pt x="158" y="484"/>
                </a:lnTo>
                <a:lnTo>
                  <a:pt x="159" y="491"/>
                </a:lnTo>
                <a:lnTo>
                  <a:pt x="159" y="483"/>
                </a:lnTo>
                <a:lnTo>
                  <a:pt x="159" y="488"/>
                </a:lnTo>
                <a:lnTo>
                  <a:pt x="160" y="485"/>
                </a:lnTo>
                <a:lnTo>
                  <a:pt x="160" y="485"/>
                </a:lnTo>
                <a:lnTo>
                  <a:pt x="160" y="487"/>
                </a:lnTo>
                <a:lnTo>
                  <a:pt x="160" y="486"/>
                </a:lnTo>
                <a:lnTo>
                  <a:pt x="160" y="483"/>
                </a:lnTo>
                <a:lnTo>
                  <a:pt x="161" y="487"/>
                </a:lnTo>
                <a:lnTo>
                  <a:pt x="161" y="484"/>
                </a:lnTo>
                <a:lnTo>
                  <a:pt x="161" y="483"/>
                </a:lnTo>
                <a:lnTo>
                  <a:pt x="161" y="476"/>
                </a:lnTo>
                <a:lnTo>
                  <a:pt x="162" y="480"/>
                </a:lnTo>
                <a:lnTo>
                  <a:pt x="162" y="477"/>
                </a:lnTo>
                <a:lnTo>
                  <a:pt x="162" y="482"/>
                </a:lnTo>
                <a:lnTo>
                  <a:pt x="162" y="482"/>
                </a:lnTo>
                <a:lnTo>
                  <a:pt x="163" y="477"/>
                </a:lnTo>
                <a:lnTo>
                  <a:pt x="163" y="479"/>
                </a:lnTo>
                <a:lnTo>
                  <a:pt x="163" y="479"/>
                </a:lnTo>
                <a:lnTo>
                  <a:pt x="163" y="475"/>
                </a:lnTo>
                <a:lnTo>
                  <a:pt x="163" y="479"/>
                </a:lnTo>
                <a:lnTo>
                  <a:pt x="164" y="477"/>
                </a:lnTo>
                <a:lnTo>
                  <a:pt x="164" y="472"/>
                </a:lnTo>
                <a:lnTo>
                  <a:pt x="164" y="478"/>
                </a:lnTo>
                <a:lnTo>
                  <a:pt x="165" y="471"/>
                </a:lnTo>
                <a:lnTo>
                  <a:pt x="165" y="474"/>
                </a:lnTo>
                <a:lnTo>
                  <a:pt x="165" y="461"/>
                </a:lnTo>
                <a:lnTo>
                  <a:pt x="165" y="458"/>
                </a:lnTo>
                <a:lnTo>
                  <a:pt x="165" y="453"/>
                </a:lnTo>
                <a:lnTo>
                  <a:pt x="165" y="459"/>
                </a:lnTo>
                <a:lnTo>
                  <a:pt x="166" y="460"/>
                </a:lnTo>
                <a:lnTo>
                  <a:pt x="166" y="458"/>
                </a:lnTo>
                <a:lnTo>
                  <a:pt x="166" y="466"/>
                </a:lnTo>
                <a:lnTo>
                  <a:pt x="167" y="457"/>
                </a:lnTo>
                <a:lnTo>
                  <a:pt x="167" y="458"/>
                </a:lnTo>
                <a:lnTo>
                  <a:pt x="167" y="465"/>
                </a:lnTo>
                <a:lnTo>
                  <a:pt x="167" y="454"/>
                </a:lnTo>
                <a:lnTo>
                  <a:pt x="167" y="456"/>
                </a:lnTo>
                <a:lnTo>
                  <a:pt x="168" y="464"/>
                </a:lnTo>
                <a:lnTo>
                  <a:pt x="168" y="452"/>
                </a:lnTo>
                <a:lnTo>
                  <a:pt x="168" y="454"/>
                </a:lnTo>
                <a:lnTo>
                  <a:pt x="168" y="450"/>
                </a:lnTo>
                <a:lnTo>
                  <a:pt x="169" y="451"/>
                </a:lnTo>
                <a:lnTo>
                  <a:pt x="169" y="451"/>
                </a:lnTo>
                <a:lnTo>
                  <a:pt x="169" y="444"/>
                </a:lnTo>
                <a:lnTo>
                  <a:pt x="169" y="445"/>
                </a:lnTo>
                <a:lnTo>
                  <a:pt x="170" y="445"/>
                </a:lnTo>
                <a:lnTo>
                  <a:pt x="170" y="440"/>
                </a:lnTo>
                <a:lnTo>
                  <a:pt x="170" y="440"/>
                </a:lnTo>
                <a:lnTo>
                  <a:pt x="170" y="438"/>
                </a:lnTo>
                <a:lnTo>
                  <a:pt x="170" y="438"/>
                </a:lnTo>
                <a:lnTo>
                  <a:pt x="172" y="435"/>
                </a:lnTo>
                <a:lnTo>
                  <a:pt x="172" y="432"/>
                </a:lnTo>
                <a:lnTo>
                  <a:pt x="172" y="433"/>
                </a:lnTo>
                <a:lnTo>
                  <a:pt x="172" y="433"/>
                </a:lnTo>
                <a:lnTo>
                  <a:pt x="173" y="424"/>
                </a:lnTo>
                <a:lnTo>
                  <a:pt x="173" y="432"/>
                </a:lnTo>
                <a:lnTo>
                  <a:pt x="173" y="419"/>
                </a:lnTo>
                <a:lnTo>
                  <a:pt x="173" y="427"/>
                </a:lnTo>
                <a:lnTo>
                  <a:pt x="173" y="415"/>
                </a:lnTo>
                <a:lnTo>
                  <a:pt x="174" y="417"/>
                </a:lnTo>
                <a:lnTo>
                  <a:pt x="174" y="420"/>
                </a:lnTo>
                <a:lnTo>
                  <a:pt x="174" y="400"/>
                </a:lnTo>
                <a:lnTo>
                  <a:pt x="175" y="398"/>
                </a:lnTo>
                <a:lnTo>
                  <a:pt x="175" y="398"/>
                </a:lnTo>
                <a:lnTo>
                  <a:pt x="175" y="395"/>
                </a:lnTo>
                <a:lnTo>
                  <a:pt x="175" y="397"/>
                </a:lnTo>
                <a:lnTo>
                  <a:pt x="176" y="391"/>
                </a:lnTo>
                <a:lnTo>
                  <a:pt x="176" y="394"/>
                </a:lnTo>
                <a:lnTo>
                  <a:pt x="176" y="386"/>
                </a:lnTo>
                <a:lnTo>
                  <a:pt x="176" y="389"/>
                </a:lnTo>
                <a:lnTo>
                  <a:pt x="176" y="387"/>
                </a:lnTo>
                <a:lnTo>
                  <a:pt x="176" y="380"/>
                </a:lnTo>
                <a:lnTo>
                  <a:pt x="177" y="388"/>
                </a:lnTo>
                <a:lnTo>
                  <a:pt x="177" y="374"/>
                </a:lnTo>
                <a:lnTo>
                  <a:pt x="177" y="375"/>
                </a:lnTo>
                <a:lnTo>
                  <a:pt x="177" y="379"/>
                </a:lnTo>
                <a:lnTo>
                  <a:pt x="177" y="373"/>
                </a:lnTo>
                <a:lnTo>
                  <a:pt x="178" y="369"/>
                </a:lnTo>
                <a:lnTo>
                  <a:pt x="178" y="372"/>
                </a:lnTo>
                <a:lnTo>
                  <a:pt x="178" y="364"/>
                </a:lnTo>
                <a:lnTo>
                  <a:pt x="179" y="370"/>
                </a:lnTo>
                <a:lnTo>
                  <a:pt x="179" y="367"/>
                </a:lnTo>
                <a:lnTo>
                  <a:pt x="179" y="364"/>
                </a:lnTo>
                <a:lnTo>
                  <a:pt x="179" y="368"/>
                </a:lnTo>
                <a:lnTo>
                  <a:pt x="179" y="361"/>
                </a:lnTo>
                <a:lnTo>
                  <a:pt x="180" y="363"/>
                </a:lnTo>
                <a:lnTo>
                  <a:pt x="180" y="348"/>
                </a:lnTo>
                <a:lnTo>
                  <a:pt x="180" y="352"/>
                </a:lnTo>
                <a:lnTo>
                  <a:pt x="180" y="351"/>
                </a:lnTo>
                <a:lnTo>
                  <a:pt x="181" y="360"/>
                </a:lnTo>
                <a:lnTo>
                  <a:pt x="181" y="353"/>
                </a:lnTo>
                <a:lnTo>
                  <a:pt x="181" y="356"/>
                </a:lnTo>
                <a:lnTo>
                  <a:pt x="181" y="358"/>
                </a:lnTo>
                <a:lnTo>
                  <a:pt x="182" y="355"/>
                </a:lnTo>
                <a:lnTo>
                  <a:pt x="182" y="360"/>
                </a:lnTo>
                <a:lnTo>
                  <a:pt x="182" y="357"/>
                </a:lnTo>
                <a:lnTo>
                  <a:pt x="182" y="358"/>
                </a:lnTo>
                <a:lnTo>
                  <a:pt x="183" y="364"/>
                </a:lnTo>
                <a:lnTo>
                  <a:pt x="183" y="361"/>
                </a:lnTo>
                <a:lnTo>
                  <a:pt x="183" y="363"/>
                </a:lnTo>
                <a:lnTo>
                  <a:pt x="183" y="363"/>
                </a:lnTo>
                <a:lnTo>
                  <a:pt x="183" y="360"/>
                </a:lnTo>
                <a:lnTo>
                  <a:pt x="183" y="366"/>
                </a:lnTo>
                <a:lnTo>
                  <a:pt x="184" y="369"/>
                </a:lnTo>
                <a:lnTo>
                  <a:pt x="184" y="363"/>
                </a:lnTo>
                <a:lnTo>
                  <a:pt x="184" y="366"/>
                </a:lnTo>
                <a:lnTo>
                  <a:pt x="184" y="372"/>
                </a:lnTo>
                <a:lnTo>
                  <a:pt x="184" y="367"/>
                </a:lnTo>
                <a:lnTo>
                  <a:pt x="185" y="377"/>
                </a:lnTo>
                <a:lnTo>
                  <a:pt x="185" y="371"/>
                </a:lnTo>
                <a:lnTo>
                  <a:pt x="185" y="379"/>
                </a:lnTo>
                <a:lnTo>
                  <a:pt x="186" y="376"/>
                </a:lnTo>
                <a:lnTo>
                  <a:pt x="186" y="373"/>
                </a:lnTo>
                <a:lnTo>
                  <a:pt x="186" y="373"/>
                </a:lnTo>
                <a:lnTo>
                  <a:pt x="188" y="381"/>
                </a:lnTo>
                <a:lnTo>
                  <a:pt x="188" y="385"/>
                </a:lnTo>
                <a:lnTo>
                  <a:pt x="188" y="391"/>
                </a:lnTo>
                <a:lnTo>
                  <a:pt x="188" y="385"/>
                </a:lnTo>
                <a:lnTo>
                  <a:pt x="188" y="387"/>
                </a:lnTo>
                <a:lnTo>
                  <a:pt x="189" y="397"/>
                </a:lnTo>
                <a:lnTo>
                  <a:pt x="189" y="389"/>
                </a:lnTo>
                <a:lnTo>
                  <a:pt x="189" y="391"/>
                </a:lnTo>
                <a:lnTo>
                  <a:pt x="189" y="401"/>
                </a:lnTo>
                <a:lnTo>
                  <a:pt x="189" y="392"/>
                </a:lnTo>
                <a:lnTo>
                  <a:pt x="190" y="389"/>
                </a:lnTo>
                <a:lnTo>
                  <a:pt x="190" y="387"/>
                </a:lnTo>
                <a:lnTo>
                  <a:pt x="190" y="384"/>
                </a:lnTo>
                <a:lnTo>
                  <a:pt x="191" y="392"/>
                </a:lnTo>
                <a:lnTo>
                  <a:pt x="191" y="394"/>
                </a:lnTo>
                <a:lnTo>
                  <a:pt x="191" y="396"/>
                </a:lnTo>
                <a:lnTo>
                  <a:pt x="191" y="401"/>
                </a:lnTo>
                <a:lnTo>
                  <a:pt x="191" y="402"/>
                </a:lnTo>
                <a:lnTo>
                  <a:pt x="192" y="399"/>
                </a:lnTo>
                <a:lnTo>
                  <a:pt x="192" y="407"/>
                </a:lnTo>
                <a:lnTo>
                  <a:pt x="192" y="405"/>
                </a:lnTo>
                <a:lnTo>
                  <a:pt x="192" y="407"/>
                </a:lnTo>
                <a:lnTo>
                  <a:pt x="193" y="411"/>
                </a:lnTo>
                <a:lnTo>
                  <a:pt x="193" y="414"/>
                </a:lnTo>
                <a:lnTo>
                  <a:pt x="193" y="407"/>
                </a:lnTo>
                <a:lnTo>
                  <a:pt x="193" y="407"/>
                </a:lnTo>
                <a:lnTo>
                  <a:pt x="193" y="413"/>
                </a:lnTo>
                <a:lnTo>
                  <a:pt x="194" y="406"/>
                </a:lnTo>
                <a:lnTo>
                  <a:pt x="194" y="408"/>
                </a:lnTo>
                <a:lnTo>
                  <a:pt x="194" y="418"/>
                </a:lnTo>
                <a:lnTo>
                  <a:pt x="194" y="410"/>
                </a:lnTo>
                <a:lnTo>
                  <a:pt x="195" y="423"/>
                </a:lnTo>
                <a:lnTo>
                  <a:pt x="195" y="420"/>
                </a:lnTo>
                <a:lnTo>
                  <a:pt x="195" y="426"/>
                </a:lnTo>
                <a:lnTo>
                  <a:pt x="195" y="425"/>
                </a:lnTo>
                <a:lnTo>
                  <a:pt x="195" y="434"/>
                </a:lnTo>
                <a:lnTo>
                  <a:pt x="196" y="434"/>
                </a:lnTo>
                <a:lnTo>
                  <a:pt x="196" y="440"/>
                </a:lnTo>
                <a:lnTo>
                  <a:pt x="196" y="440"/>
                </a:lnTo>
                <a:lnTo>
                  <a:pt x="197" y="439"/>
                </a:lnTo>
                <a:lnTo>
                  <a:pt x="197" y="449"/>
                </a:lnTo>
                <a:lnTo>
                  <a:pt x="197" y="441"/>
                </a:lnTo>
                <a:lnTo>
                  <a:pt x="197" y="454"/>
                </a:lnTo>
                <a:lnTo>
                  <a:pt x="198" y="444"/>
                </a:lnTo>
                <a:lnTo>
                  <a:pt x="198" y="454"/>
                </a:lnTo>
                <a:lnTo>
                  <a:pt x="198" y="452"/>
                </a:lnTo>
                <a:lnTo>
                  <a:pt x="198" y="457"/>
                </a:lnTo>
                <a:lnTo>
                  <a:pt x="199" y="459"/>
                </a:lnTo>
                <a:lnTo>
                  <a:pt x="199" y="453"/>
                </a:lnTo>
                <a:lnTo>
                  <a:pt x="199" y="458"/>
                </a:lnTo>
                <a:lnTo>
                  <a:pt x="199" y="461"/>
                </a:lnTo>
                <a:lnTo>
                  <a:pt x="199" y="458"/>
                </a:lnTo>
                <a:lnTo>
                  <a:pt x="200" y="466"/>
                </a:lnTo>
                <a:lnTo>
                  <a:pt x="200" y="461"/>
                </a:lnTo>
                <a:lnTo>
                  <a:pt x="200" y="469"/>
                </a:lnTo>
                <a:lnTo>
                  <a:pt x="201" y="461"/>
                </a:lnTo>
                <a:lnTo>
                  <a:pt x="201" y="470"/>
                </a:lnTo>
                <a:lnTo>
                  <a:pt x="201" y="468"/>
                </a:lnTo>
                <a:lnTo>
                  <a:pt x="201" y="472"/>
                </a:lnTo>
                <a:lnTo>
                  <a:pt x="202" y="471"/>
                </a:lnTo>
                <a:lnTo>
                  <a:pt x="202" y="470"/>
                </a:lnTo>
                <a:lnTo>
                  <a:pt x="202" y="475"/>
                </a:lnTo>
                <a:lnTo>
                  <a:pt x="202" y="473"/>
                </a:lnTo>
                <a:lnTo>
                  <a:pt x="202" y="473"/>
                </a:lnTo>
                <a:lnTo>
                  <a:pt x="203" y="480"/>
                </a:lnTo>
                <a:lnTo>
                  <a:pt x="203" y="472"/>
                </a:lnTo>
                <a:lnTo>
                  <a:pt x="203" y="482"/>
                </a:lnTo>
                <a:lnTo>
                  <a:pt x="204" y="475"/>
                </a:lnTo>
                <a:lnTo>
                  <a:pt x="204" y="483"/>
                </a:lnTo>
                <a:lnTo>
                  <a:pt x="204" y="476"/>
                </a:lnTo>
                <a:lnTo>
                  <a:pt x="204" y="480"/>
                </a:lnTo>
                <a:lnTo>
                  <a:pt x="204" y="484"/>
                </a:lnTo>
                <a:lnTo>
                  <a:pt x="205" y="482"/>
                </a:lnTo>
                <a:lnTo>
                  <a:pt x="205" y="480"/>
                </a:lnTo>
                <a:lnTo>
                  <a:pt x="205" y="483"/>
                </a:lnTo>
                <a:lnTo>
                  <a:pt x="205" y="480"/>
                </a:lnTo>
                <a:lnTo>
                  <a:pt x="205" y="487"/>
                </a:lnTo>
                <a:lnTo>
                  <a:pt x="207" y="482"/>
                </a:lnTo>
                <a:lnTo>
                  <a:pt x="207" y="485"/>
                </a:lnTo>
                <a:lnTo>
                  <a:pt x="207" y="480"/>
                </a:lnTo>
                <a:lnTo>
                  <a:pt x="208" y="484"/>
                </a:lnTo>
                <a:lnTo>
                  <a:pt x="208" y="485"/>
                </a:lnTo>
                <a:lnTo>
                  <a:pt x="208" y="485"/>
                </a:lnTo>
                <a:lnTo>
                  <a:pt x="208" y="485"/>
                </a:lnTo>
                <a:lnTo>
                  <a:pt x="209" y="489"/>
                </a:lnTo>
                <a:lnTo>
                  <a:pt x="209" y="484"/>
                </a:lnTo>
                <a:lnTo>
                  <a:pt x="209" y="487"/>
                </a:lnTo>
                <a:lnTo>
                  <a:pt x="209" y="489"/>
                </a:lnTo>
                <a:lnTo>
                  <a:pt x="209" y="486"/>
                </a:lnTo>
                <a:lnTo>
                  <a:pt x="210" y="491"/>
                </a:lnTo>
                <a:lnTo>
                  <a:pt x="210" y="486"/>
                </a:lnTo>
                <a:lnTo>
                  <a:pt x="210" y="487"/>
                </a:lnTo>
                <a:lnTo>
                  <a:pt x="210" y="491"/>
                </a:lnTo>
                <a:lnTo>
                  <a:pt x="210" y="487"/>
                </a:lnTo>
                <a:lnTo>
                  <a:pt x="210" y="489"/>
                </a:lnTo>
                <a:lnTo>
                  <a:pt x="211" y="492"/>
                </a:lnTo>
                <a:lnTo>
                  <a:pt x="211" y="489"/>
                </a:lnTo>
                <a:lnTo>
                  <a:pt x="211" y="490"/>
                </a:lnTo>
                <a:lnTo>
                  <a:pt x="211" y="494"/>
                </a:lnTo>
                <a:lnTo>
                  <a:pt x="212" y="490"/>
                </a:lnTo>
                <a:lnTo>
                  <a:pt x="212" y="487"/>
                </a:lnTo>
                <a:lnTo>
                  <a:pt x="212" y="479"/>
                </a:lnTo>
                <a:lnTo>
                  <a:pt x="213" y="478"/>
                </a:lnTo>
                <a:lnTo>
                  <a:pt x="213" y="482"/>
                </a:lnTo>
                <a:lnTo>
                  <a:pt x="213" y="477"/>
                </a:lnTo>
                <a:lnTo>
                  <a:pt x="213" y="478"/>
                </a:lnTo>
                <a:lnTo>
                  <a:pt x="213" y="488"/>
                </a:lnTo>
                <a:lnTo>
                  <a:pt x="213" y="482"/>
                </a:lnTo>
                <a:lnTo>
                  <a:pt x="214" y="484"/>
                </a:lnTo>
                <a:lnTo>
                  <a:pt x="214" y="489"/>
                </a:lnTo>
                <a:lnTo>
                  <a:pt x="214" y="484"/>
                </a:lnTo>
                <a:lnTo>
                  <a:pt x="214" y="487"/>
                </a:lnTo>
                <a:lnTo>
                  <a:pt x="214" y="491"/>
                </a:lnTo>
                <a:lnTo>
                  <a:pt x="215" y="487"/>
                </a:lnTo>
                <a:lnTo>
                  <a:pt x="215" y="491"/>
                </a:lnTo>
                <a:lnTo>
                  <a:pt x="215" y="487"/>
                </a:lnTo>
                <a:lnTo>
                  <a:pt x="216" y="493"/>
                </a:lnTo>
                <a:lnTo>
                  <a:pt x="216" y="486"/>
                </a:lnTo>
                <a:lnTo>
                  <a:pt x="216" y="487"/>
                </a:lnTo>
                <a:lnTo>
                  <a:pt x="216" y="492"/>
                </a:lnTo>
                <a:lnTo>
                  <a:pt x="217" y="488"/>
                </a:lnTo>
                <a:lnTo>
                  <a:pt x="217" y="490"/>
                </a:lnTo>
                <a:lnTo>
                  <a:pt x="217" y="491"/>
                </a:lnTo>
                <a:lnTo>
                  <a:pt x="217" y="490"/>
                </a:lnTo>
                <a:lnTo>
                  <a:pt x="217" y="491"/>
                </a:lnTo>
                <a:lnTo>
                  <a:pt x="217" y="493"/>
                </a:lnTo>
                <a:lnTo>
                  <a:pt x="218" y="487"/>
                </a:lnTo>
                <a:lnTo>
                  <a:pt x="218" y="493"/>
                </a:lnTo>
                <a:lnTo>
                  <a:pt x="218" y="488"/>
                </a:lnTo>
                <a:lnTo>
                  <a:pt x="218" y="490"/>
                </a:lnTo>
                <a:lnTo>
                  <a:pt x="219" y="498"/>
                </a:lnTo>
                <a:lnTo>
                  <a:pt x="219" y="487"/>
                </a:lnTo>
                <a:lnTo>
                  <a:pt x="219" y="491"/>
                </a:lnTo>
                <a:lnTo>
                  <a:pt x="219" y="495"/>
                </a:lnTo>
                <a:lnTo>
                  <a:pt x="219" y="490"/>
                </a:lnTo>
                <a:lnTo>
                  <a:pt x="220" y="491"/>
                </a:lnTo>
                <a:lnTo>
                  <a:pt x="220" y="492"/>
                </a:lnTo>
                <a:lnTo>
                  <a:pt x="220" y="491"/>
                </a:lnTo>
                <a:lnTo>
                  <a:pt x="220" y="497"/>
                </a:lnTo>
                <a:lnTo>
                  <a:pt x="221" y="488"/>
                </a:lnTo>
                <a:lnTo>
                  <a:pt x="221" y="495"/>
                </a:lnTo>
                <a:lnTo>
                  <a:pt x="221" y="490"/>
                </a:lnTo>
                <a:lnTo>
                  <a:pt x="221" y="491"/>
                </a:lnTo>
                <a:lnTo>
                  <a:pt x="223" y="497"/>
                </a:lnTo>
                <a:lnTo>
                  <a:pt x="223" y="489"/>
                </a:lnTo>
                <a:lnTo>
                  <a:pt x="223" y="492"/>
                </a:lnTo>
                <a:lnTo>
                  <a:pt x="223" y="494"/>
                </a:lnTo>
                <a:lnTo>
                  <a:pt x="224" y="491"/>
                </a:lnTo>
                <a:lnTo>
                  <a:pt x="224" y="497"/>
                </a:lnTo>
                <a:lnTo>
                  <a:pt x="224" y="490"/>
                </a:lnTo>
                <a:lnTo>
                  <a:pt x="224" y="499"/>
                </a:lnTo>
                <a:lnTo>
                  <a:pt x="225" y="486"/>
                </a:lnTo>
                <a:lnTo>
                  <a:pt x="225" y="490"/>
                </a:lnTo>
                <a:lnTo>
                  <a:pt x="225" y="480"/>
                </a:lnTo>
                <a:lnTo>
                  <a:pt x="225" y="484"/>
                </a:lnTo>
                <a:lnTo>
                  <a:pt x="226" y="476"/>
                </a:lnTo>
                <a:lnTo>
                  <a:pt x="226" y="482"/>
                </a:lnTo>
                <a:lnTo>
                  <a:pt x="226" y="484"/>
                </a:lnTo>
                <a:lnTo>
                  <a:pt x="227" y="480"/>
                </a:lnTo>
                <a:lnTo>
                  <a:pt x="227" y="485"/>
                </a:lnTo>
                <a:lnTo>
                  <a:pt x="227" y="482"/>
                </a:lnTo>
                <a:lnTo>
                  <a:pt x="227" y="479"/>
                </a:lnTo>
                <a:lnTo>
                  <a:pt x="227" y="487"/>
                </a:lnTo>
                <a:lnTo>
                  <a:pt x="228" y="473"/>
                </a:lnTo>
                <a:lnTo>
                  <a:pt x="228" y="483"/>
                </a:lnTo>
                <a:lnTo>
                  <a:pt x="228" y="476"/>
                </a:lnTo>
                <a:lnTo>
                  <a:pt x="228" y="482"/>
                </a:lnTo>
                <a:lnTo>
                  <a:pt x="229" y="477"/>
                </a:lnTo>
                <a:lnTo>
                  <a:pt x="229" y="484"/>
                </a:lnTo>
                <a:lnTo>
                  <a:pt x="229" y="479"/>
                </a:lnTo>
                <a:lnTo>
                  <a:pt x="229" y="477"/>
                </a:lnTo>
                <a:lnTo>
                  <a:pt x="230" y="487"/>
                </a:lnTo>
                <a:lnTo>
                  <a:pt x="230" y="476"/>
                </a:lnTo>
                <a:lnTo>
                  <a:pt x="230" y="484"/>
                </a:lnTo>
                <a:lnTo>
                  <a:pt x="231" y="474"/>
                </a:lnTo>
                <a:lnTo>
                  <a:pt x="231" y="473"/>
                </a:lnTo>
                <a:lnTo>
                  <a:pt x="231" y="477"/>
                </a:lnTo>
                <a:lnTo>
                  <a:pt x="231" y="472"/>
                </a:lnTo>
                <a:lnTo>
                  <a:pt x="231" y="468"/>
                </a:lnTo>
                <a:lnTo>
                  <a:pt x="232" y="472"/>
                </a:lnTo>
                <a:lnTo>
                  <a:pt x="232" y="473"/>
                </a:lnTo>
                <a:lnTo>
                  <a:pt x="232" y="468"/>
                </a:lnTo>
                <a:lnTo>
                  <a:pt x="232" y="475"/>
                </a:lnTo>
                <a:lnTo>
                  <a:pt x="232" y="471"/>
                </a:lnTo>
                <a:lnTo>
                  <a:pt x="232" y="470"/>
                </a:lnTo>
                <a:lnTo>
                  <a:pt x="233" y="474"/>
                </a:lnTo>
                <a:lnTo>
                  <a:pt x="233" y="469"/>
                </a:lnTo>
                <a:lnTo>
                  <a:pt x="233" y="469"/>
                </a:lnTo>
                <a:lnTo>
                  <a:pt x="233" y="470"/>
                </a:lnTo>
                <a:lnTo>
                  <a:pt x="233" y="466"/>
                </a:lnTo>
                <a:lnTo>
                  <a:pt x="234" y="467"/>
                </a:lnTo>
                <a:lnTo>
                  <a:pt x="234" y="461"/>
                </a:lnTo>
                <a:lnTo>
                  <a:pt x="234" y="455"/>
                </a:lnTo>
                <a:lnTo>
                  <a:pt x="235" y="456"/>
                </a:lnTo>
                <a:lnTo>
                  <a:pt x="235" y="445"/>
                </a:lnTo>
                <a:lnTo>
                  <a:pt x="235" y="439"/>
                </a:lnTo>
                <a:lnTo>
                  <a:pt x="235" y="443"/>
                </a:lnTo>
                <a:lnTo>
                  <a:pt x="235" y="430"/>
                </a:lnTo>
                <a:lnTo>
                  <a:pt x="235" y="424"/>
                </a:lnTo>
                <a:lnTo>
                  <a:pt x="236" y="425"/>
                </a:lnTo>
                <a:lnTo>
                  <a:pt x="236" y="416"/>
                </a:lnTo>
                <a:lnTo>
                  <a:pt x="236" y="413"/>
                </a:lnTo>
                <a:lnTo>
                  <a:pt x="236" y="404"/>
                </a:lnTo>
                <a:lnTo>
                  <a:pt x="237" y="394"/>
                </a:lnTo>
                <a:lnTo>
                  <a:pt x="237" y="386"/>
                </a:lnTo>
                <a:lnTo>
                  <a:pt x="237" y="385"/>
                </a:lnTo>
                <a:lnTo>
                  <a:pt x="238" y="372"/>
                </a:lnTo>
                <a:lnTo>
                  <a:pt x="238" y="376"/>
                </a:lnTo>
                <a:lnTo>
                  <a:pt x="238" y="367"/>
                </a:lnTo>
                <a:lnTo>
                  <a:pt x="239" y="373"/>
                </a:lnTo>
                <a:lnTo>
                  <a:pt x="239" y="362"/>
                </a:lnTo>
                <a:lnTo>
                  <a:pt x="239" y="368"/>
                </a:lnTo>
                <a:lnTo>
                  <a:pt x="239" y="363"/>
                </a:lnTo>
                <a:lnTo>
                  <a:pt x="240" y="367"/>
                </a:lnTo>
                <a:lnTo>
                  <a:pt x="240" y="362"/>
                </a:lnTo>
                <a:lnTo>
                  <a:pt x="240" y="366"/>
                </a:lnTo>
                <a:lnTo>
                  <a:pt x="242" y="361"/>
                </a:lnTo>
                <a:lnTo>
                  <a:pt x="242" y="367"/>
                </a:lnTo>
                <a:lnTo>
                  <a:pt x="242" y="362"/>
                </a:lnTo>
                <a:lnTo>
                  <a:pt x="242" y="364"/>
                </a:lnTo>
                <a:lnTo>
                  <a:pt x="243" y="362"/>
                </a:lnTo>
                <a:lnTo>
                  <a:pt x="243" y="353"/>
                </a:lnTo>
                <a:lnTo>
                  <a:pt x="243" y="358"/>
                </a:lnTo>
                <a:lnTo>
                  <a:pt x="243" y="355"/>
                </a:lnTo>
                <a:lnTo>
                  <a:pt x="243" y="358"/>
                </a:lnTo>
                <a:lnTo>
                  <a:pt x="243" y="360"/>
                </a:lnTo>
                <a:lnTo>
                  <a:pt x="244" y="351"/>
                </a:lnTo>
                <a:lnTo>
                  <a:pt x="244" y="364"/>
                </a:lnTo>
                <a:lnTo>
                  <a:pt x="244" y="355"/>
                </a:lnTo>
                <a:lnTo>
                  <a:pt x="245" y="361"/>
                </a:lnTo>
                <a:lnTo>
                  <a:pt x="245" y="360"/>
                </a:lnTo>
                <a:lnTo>
                  <a:pt x="245" y="358"/>
                </a:lnTo>
                <a:lnTo>
                  <a:pt x="245" y="361"/>
                </a:lnTo>
                <a:lnTo>
                  <a:pt x="245" y="360"/>
                </a:lnTo>
                <a:lnTo>
                  <a:pt x="246" y="358"/>
                </a:lnTo>
                <a:lnTo>
                  <a:pt x="246" y="355"/>
                </a:lnTo>
                <a:lnTo>
                  <a:pt x="246" y="352"/>
                </a:lnTo>
                <a:lnTo>
                  <a:pt x="247" y="355"/>
                </a:lnTo>
                <a:lnTo>
                  <a:pt x="247" y="348"/>
                </a:lnTo>
                <a:lnTo>
                  <a:pt x="247" y="350"/>
                </a:lnTo>
                <a:lnTo>
                  <a:pt x="247" y="356"/>
                </a:lnTo>
                <a:lnTo>
                  <a:pt x="247" y="347"/>
                </a:lnTo>
                <a:lnTo>
                  <a:pt x="247" y="349"/>
                </a:lnTo>
                <a:lnTo>
                  <a:pt x="248" y="355"/>
                </a:lnTo>
                <a:lnTo>
                  <a:pt x="248" y="343"/>
                </a:lnTo>
                <a:lnTo>
                  <a:pt x="248" y="353"/>
                </a:lnTo>
                <a:lnTo>
                  <a:pt x="248" y="343"/>
                </a:lnTo>
                <a:lnTo>
                  <a:pt x="248" y="348"/>
                </a:lnTo>
                <a:lnTo>
                  <a:pt x="249" y="348"/>
                </a:lnTo>
                <a:lnTo>
                  <a:pt x="249" y="340"/>
                </a:lnTo>
                <a:lnTo>
                  <a:pt x="249" y="347"/>
                </a:lnTo>
                <a:lnTo>
                  <a:pt x="249" y="347"/>
                </a:lnTo>
                <a:lnTo>
                  <a:pt x="250" y="340"/>
                </a:lnTo>
                <a:lnTo>
                  <a:pt x="250" y="341"/>
                </a:lnTo>
                <a:lnTo>
                  <a:pt x="250" y="343"/>
                </a:lnTo>
                <a:lnTo>
                  <a:pt x="250" y="349"/>
                </a:lnTo>
                <a:lnTo>
                  <a:pt x="250" y="340"/>
                </a:lnTo>
                <a:lnTo>
                  <a:pt x="251" y="347"/>
                </a:lnTo>
                <a:lnTo>
                  <a:pt x="251" y="341"/>
                </a:lnTo>
                <a:lnTo>
                  <a:pt x="251" y="338"/>
                </a:lnTo>
                <a:lnTo>
                  <a:pt x="251" y="346"/>
                </a:lnTo>
                <a:lnTo>
                  <a:pt x="252" y="336"/>
                </a:lnTo>
                <a:lnTo>
                  <a:pt x="252" y="339"/>
                </a:lnTo>
                <a:lnTo>
                  <a:pt x="252" y="334"/>
                </a:lnTo>
                <a:lnTo>
                  <a:pt x="252" y="339"/>
                </a:lnTo>
                <a:lnTo>
                  <a:pt x="253" y="336"/>
                </a:lnTo>
                <a:lnTo>
                  <a:pt x="253" y="332"/>
                </a:lnTo>
                <a:lnTo>
                  <a:pt x="253" y="336"/>
                </a:lnTo>
                <a:lnTo>
                  <a:pt x="253" y="330"/>
                </a:lnTo>
                <a:lnTo>
                  <a:pt x="254" y="328"/>
                </a:lnTo>
                <a:lnTo>
                  <a:pt x="254" y="336"/>
                </a:lnTo>
                <a:lnTo>
                  <a:pt x="254" y="322"/>
                </a:lnTo>
                <a:lnTo>
                  <a:pt x="254" y="331"/>
                </a:lnTo>
                <a:lnTo>
                  <a:pt x="254" y="326"/>
                </a:lnTo>
                <a:lnTo>
                  <a:pt x="255" y="328"/>
                </a:lnTo>
                <a:lnTo>
                  <a:pt x="255" y="321"/>
                </a:lnTo>
                <a:lnTo>
                  <a:pt x="255" y="323"/>
                </a:lnTo>
                <a:lnTo>
                  <a:pt x="255" y="327"/>
                </a:lnTo>
                <a:lnTo>
                  <a:pt x="256" y="316"/>
                </a:lnTo>
                <a:lnTo>
                  <a:pt x="256" y="317"/>
                </a:lnTo>
                <a:lnTo>
                  <a:pt x="256" y="311"/>
                </a:lnTo>
                <a:lnTo>
                  <a:pt x="256" y="304"/>
                </a:lnTo>
                <a:lnTo>
                  <a:pt x="256" y="313"/>
                </a:lnTo>
                <a:lnTo>
                  <a:pt x="258" y="310"/>
                </a:lnTo>
                <a:lnTo>
                  <a:pt x="258" y="308"/>
                </a:lnTo>
                <a:lnTo>
                  <a:pt x="258" y="316"/>
                </a:lnTo>
                <a:lnTo>
                  <a:pt x="258" y="320"/>
                </a:lnTo>
                <a:lnTo>
                  <a:pt x="258" y="312"/>
                </a:lnTo>
                <a:lnTo>
                  <a:pt x="258" y="317"/>
                </a:lnTo>
                <a:lnTo>
                  <a:pt x="259" y="314"/>
                </a:lnTo>
                <a:lnTo>
                  <a:pt x="259" y="319"/>
                </a:lnTo>
                <a:lnTo>
                  <a:pt x="259" y="315"/>
                </a:lnTo>
                <a:lnTo>
                  <a:pt x="259" y="319"/>
                </a:lnTo>
                <a:lnTo>
                  <a:pt x="260" y="316"/>
                </a:lnTo>
                <a:lnTo>
                  <a:pt x="260" y="314"/>
                </a:lnTo>
                <a:lnTo>
                  <a:pt x="260" y="318"/>
                </a:lnTo>
                <a:lnTo>
                  <a:pt x="260" y="308"/>
                </a:lnTo>
                <a:lnTo>
                  <a:pt x="261" y="311"/>
                </a:lnTo>
                <a:lnTo>
                  <a:pt x="261" y="316"/>
                </a:lnTo>
                <a:lnTo>
                  <a:pt x="261" y="313"/>
                </a:lnTo>
                <a:lnTo>
                  <a:pt x="261" y="308"/>
                </a:lnTo>
                <a:lnTo>
                  <a:pt x="261" y="316"/>
                </a:lnTo>
                <a:lnTo>
                  <a:pt x="262" y="312"/>
                </a:lnTo>
                <a:lnTo>
                  <a:pt x="262" y="310"/>
                </a:lnTo>
                <a:lnTo>
                  <a:pt x="262" y="313"/>
                </a:lnTo>
                <a:lnTo>
                  <a:pt x="262" y="304"/>
                </a:lnTo>
                <a:lnTo>
                  <a:pt x="262" y="303"/>
                </a:lnTo>
                <a:lnTo>
                  <a:pt x="263" y="290"/>
                </a:lnTo>
                <a:lnTo>
                  <a:pt x="263" y="293"/>
                </a:lnTo>
                <a:lnTo>
                  <a:pt x="263" y="282"/>
                </a:lnTo>
                <a:lnTo>
                  <a:pt x="263" y="285"/>
                </a:lnTo>
                <a:lnTo>
                  <a:pt x="264" y="279"/>
                </a:lnTo>
                <a:lnTo>
                  <a:pt x="264" y="278"/>
                </a:lnTo>
                <a:lnTo>
                  <a:pt x="264" y="282"/>
                </a:lnTo>
                <a:lnTo>
                  <a:pt x="264" y="281"/>
                </a:lnTo>
                <a:lnTo>
                  <a:pt x="265" y="274"/>
                </a:lnTo>
                <a:lnTo>
                  <a:pt x="265" y="282"/>
                </a:lnTo>
                <a:lnTo>
                  <a:pt x="265" y="277"/>
                </a:lnTo>
                <a:lnTo>
                  <a:pt x="265" y="279"/>
                </a:lnTo>
                <a:lnTo>
                  <a:pt x="265" y="269"/>
                </a:lnTo>
                <a:lnTo>
                  <a:pt x="266" y="279"/>
                </a:lnTo>
                <a:lnTo>
                  <a:pt x="266" y="268"/>
                </a:lnTo>
                <a:lnTo>
                  <a:pt x="266" y="268"/>
                </a:lnTo>
                <a:lnTo>
                  <a:pt x="266" y="274"/>
                </a:lnTo>
                <a:lnTo>
                  <a:pt x="266" y="265"/>
                </a:lnTo>
                <a:lnTo>
                  <a:pt x="267" y="267"/>
                </a:lnTo>
                <a:lnTo>
                  <a:pt x="267" y="267"/>
                </a:lnTo>
                <a:lnTo>
                  <a:pt x="267" y="265"/>
                </a:lnTo>
                <a:lnTo>
                  <a:pt x="267" y="261"/>
                </a:lnTo>
                <a:lnTo>
                  <a:pt x="267" y="265"/>
                </a:lnTo>
                <a:lnTo>
                  <a:pt x="268" y="261"/>
                </a:lnTo>
                <a:lnTo>
                  <a:pt x="268" y="264"/>
                </a:lnTo>
                <a:lnTo>
                  <a:pt x="268" y="258"/>
                </a:lnTo>
                <a:lnTo>
                  <a:pt x="269" y="263"/>
                </a:lnTo>
                <a:lnTo>
                  <a:pt x="269" y="252"/>
                </a:lnTo>
                <a:lnTo>
                  <a:pt x="269" y="255"/>
                </a:lnTo>
                <a:lnTo>
                  <a:pt x="269" y="266"/>
                </a:lnTo>
                <a:lnTo>
                  <a:pt x="269" y="254"/>
                </a:lnTo>
                <a:lnTo>
                  <a:pt x="269" y="258"/>
                </a:lnTo>
                <a:lnTo>
                  <a:pt x="270" y="260"/>
                </a:lnTo>
                <a:lnTo>
                  <a:pt x="270" y="257"/>
                </a:lnTo>
                <a:lnTo>
                  <a:pt x="270" y="261"/>
                </a:lnTo>
                <a:lnTo>
                  <a:pt x="270" y="253"/>
                </a:lnTo>
                <a:lnTo>
                  <a:pt x="271" y="257"/>
                </a:lnTo>
                <a:lnTo>
                  <a:pt x="271" y="250"/>
                </a:lnTo>
                <a:lnTo>
                  <a:pt x="271" y="255"/>
                </a:lnTo>
                <a:lnTo>
                  <a:pt x="271" y="253"/>
                </a:lnTo>
                <a:lnTo>
                  <a:pt x="272" y="251"/>
                </a:lnTo>
                <a:lnTo>
                  <a:pt x="272" y="253"/>
                </a:lnTo>
                <a:lnTo>
                  <a:pt x="272" y="250"/>
                </a:lnTo>
                <a:lnTo>
                  <a:pt x="272" y="246"/>
                </a:lnTo>
                <a:lnTo>
                  <a:pt x="272" y="249"/>
                </a:lnTo>
                <a:lnTo>
                  <a:pt x="272" y="242"/>
                </a:lnTo>
                <a:lnTo>
                  <a:pt x="273" y="249"/>
                </a:lnTo>
                <a:lnTo>
                  <a:pt x="273" y="240"/>
                </a:lnTo>
                <a:lnTo>
                  <a:pt x="273" y="245"/>
                </a:lnTo>
                <a:lnTo>
                  <a:pt x="273" y="240"/>
                </a:lnTo>
                <a:lnTo>
                  <a:pt x="274" y="237"/>
                </a:lnTo>
                <a:lnTo>
                  <a:pt x="274" y="246"/>
                </a:lnTo>
                <a:lnTo>
                  <a:pt x="274" y="231"/>
                </a:lnTo>
                <a:lnTo>
                  <a:pt x="274" y="219"/>
                </a:lnTo>
                <a:lnTo>
                  <a:pt x="275" y="207"/>
                </a:lnTo>
                <a:lnTo>
                  <a:pt x="275" y="197"/>
                </a:lnTo>
                <a:lnTo>
                  <a:pt x="275" y="204"/>
                </a:lnTo>
                <a:lnTo>
                  <a:pt x="277" y="204"/>
                </a:lnTo>
                <a:lnTo>
                  <a:pt x="277" y="201"/>
                </a:lnTo>
                <a:lnTo>
                  <a:pt x="277" y="209"/>
                </a:lnTo>
                <a:lnTo>
                  <a:pt x="277" y="212"/>
                </a:lnTo>
                <a:lnTo>
                  <a:pt x="277" y="207"/>
                </a:lnTo>
                <a:lnTo>
                  <a:pt x="277" y="210"/>
                </a:lnTo>
                <a:lnTo>
                  <a:pt x="278" y="200"/>
                </a:lnTo>
                <a:lnTo>
                  <a:pt x="278" y="205"/>
                </a:lnTo>
                <a:lnTo>
                  <a:pt x="278" y="202"/>
                </a:lnTo>
                <a:lnTo>
                  <a:pt x="279" y="203"/>
                </a:lnTo>
                <a:lnTo>
                  <a:pt x="279" y="201"/>
                </a:lnTo>
                <a:lnTo>
                  <a:pt x="279" y="209"/>
                </a:lnTo>
                <a:lnTo>
                  <a:pt x="279" y="198"/>
                </a:lnTo>
                <a:lnTo>
                  <a:pt x="280" y="208"/>
                </a:lnTo>
                <a:lnTo>
                  <a:pt x="280" y="200"/>
                </a:lnTo>
                <a:lnTo>
                  <a:pt x="280" y="208"/>
                </a:lnTo>
                <a:lnTo>
                  <a:pt x="280" y="204"/>
                </a:lnTo>
                <a:lnTo>
                  <a:pt x="281" y="201"/>
                </a:lnTo>
                <a:lnTo>
                  <a:pt x="281" y="205"/>
                </a:lnTo>
                <a:lnTo>
                  <a:pt x="281" y="208"/>
                </a:lnTo>
                <a:lnTo>
                  <a:pt x="281" y="200"/>
                </a:lnTo>
                <a:lnTo>
                  <a:pt x="282" y="205"/>
                </a:lnTo>
                <a:lnTo>
                  <a:pt x="282" y="199"/>
                </a:lnTo>
                <a:lnTo>
                  <a:pt x="282" y="205"/>
                </a:lnTo>
                <a:lnTo>
                  <a:pt x="283" y="201"/>
                </a:lnTo>
                <a:lnTo>
                  <a:pt x="283" y="204"/>
                </a:lnTo>
                <a:lnTo>
                  <a:pt x="283" y="202"/>
                </a:lnTo>
                <a:lnTo>
                  <a:pt x="283" y="211"/>
                </a:lnTo>
                <a:lnTo>
                  <a:pt x="283" y="197"/>
                </a:lnTo>
                <a:lnTo>
                  <a:pt x="284" y="201"/>
                </a:lnTo>
                <a:lnTo>
                  <a:pt x="284" y="208"/>
                </a:lnTo>
                <a:lnTo>
                  <a:pt x="284" y="198"/>
                </a:lnTo>
                <a:lnTo>
                  <a:pt x="284" y="205"/>
                </a:lnTo>
                <a:lnTo>
                  <a:pt x="284" y="200"/>
                </a:lnTo>
                <a:lnTo>
                  <a:pt x="284" y="200"/>
                </a:lnTo>
                <a:lnTo>
                  <a:pt x="285" y="204"/>
                </a:lnTo>
                <a:lnTo>
                  <a:pt x="285" y="198"/>
                </a:lnTo>
                <a:lnTo>
                  <a:pt x="285" y="202"/>
                </a:lnTo>
                <a:lnTo>
                  <a:pt x="285" y="196"/>
                </a:lnTo>
                <a:lnTo>
                  <a:pt x="286" y="195"/>
                </a:lnTo>
                <a:lnTo>
                  <a:pt x="286" y="199"/>
                </a:lnTo>
                <a:lnTo>
                  <a:pt x="286" y="187"/>
                </a:lnTo>
                <a:lnTo>
                  <a:pt x="286" y="194"/>
                </a:lnTo>
                <a:lnTo>
                  <a:pt x="287" y="197"/>
                </a:lnTo>
                <a:lnTo>
                  <a:pt x="287" y="188"/>
                </a:lnTo>
                <a:lnTo>
                  <a:pt x="287" y="194"/>
                </a:lnTo>
                <a:lnTo>
                  <a:pt x="287" y="183"/>
                </a:lnTo>
                <a:lnTo>
                  <a:pt x="288" y="187"/>
                </a:lnTo>
                <a:lnTo>
                  <a:pt x="288" y="192"/>
                </a:lnTo>
                <a:lnTo>
                  <a:pt x="288" y="183"/>
                </a:lnTo>
                <a:lnTo>
                  <a:pt x="288" y="186"/>
                </a:lnTo>
                <a:lnTo>
                  <a:pt x="288" y="188"/>
                </a:lnTo>
                <a:lnTo>
                  <a:pt x="289" y="185"/>
                </a:lnTo>
                <a:lnTo>
                  <a:pt x="289" y="188"/>
                </a:lnTo>
                <a:lnTo>
                  <a:pt x="289" y="187"/>
                </a:lnTo>
                <a:lnTo>
                  <a:pt x="289" y="192"/>
                </a:lnTo>
                <a:lnTo>
                  <a:pt x="290" y="188"/>
                </a:lnTo>
                <a:lnTo>
                  <a:pt x="290" y="186"/>
                </a:lnTo>
                <a:lnTo>
                  <a:pt x="290" y="195"/>
                </a:lnTo>
                <a:lnTo>
                  <a:pt x="290" y="186"/>
                </a:lnTo>
                <a:lnTo>
                  <a:pt x="290" y="184"/>
                </a:lnTo>
                <a:lnTo>
                  <a:pt x="291" y="192"/>
                </a:lnTo>
                <a:lnTo>
                  <a:pt x="291" y="185"/>
                </a:lnTo>
                <a:lnTo>
                  <a:pt x="291" y="190"/>
                </a:lnTo>
                <a:lnTo>
                  <a:pt x="291" y="189"/>
                </a:lnTo>
                <a:lnTo>
                  <a:pt x="291" y="194"/>
                </a:lnTo>
                <a:lnTo>
                  <a:pt x="293" y="186"/>
                </a:lnTo>
                <a:lnTo>
                  <a:pt x="293" y="189"/>
                </a:lnTo>
                <a:lnTo>
                  <a:pt x="293" y="186"/>
                </a:lnTo>
                <a:lnTo>
                  <a:pt x="293" y="176"/>
                </a:lnTo>
                <a:lnTo>
                  <a:pt x="293" y="189"/>
                </a:lnTo>
                <a:lnTo>
                  <a:pt x="294" y="187"/>
                </a:lnTo>
                <a:lnTo>
                  <a:pt x="294" y="182"/>
                </a:lnTo>
                <a:lnTo>
                  <a:pt x="294" y="188"/>
                </a:lnTo>
                <a:lnTo>
                  <a:pt x="294" y="190"/>
                </a:lnTo>
                <a:lnTo>
                  <a:pt x="295" y="200"/>
                </a:lnTo>
                <a:lnTo>
                  <a:pt x="295" y="186"/>
                </a:lnTo>
                <a:lnTo>
                  <a:pt x="295" y="196"/>
                </a:lnTo>
                <a:lnTo>
                  <a:pt x="295" y="207"/>
                </a:lnTo>
                <a:lnTo>
                  <a:pt x="295" y="195"/>
                </a:lnTo>
                <a:lnTo>
                  <a:pt x="295" y="202"/>
                </a:lnTo>
                <a:lnTo>
                  <a:pt x="296" y="201"/>
                </a:lnTo>
                <a:lnTo>
                  <a:pt x="296" y="203"/>
                </a:lnTo>
                <a:lnTo>
                  <a:pt x="296" y="205"/>
                </a:lnTo>
                <a:lnTo>
                  <a:pt x="296" y="203"/>
                </a:lnTo>
                <a:lnTo>
                  <a:pt x="296" y="208"/>
                </a:lnTo>
                <a:lnTo>
                  <a:pt x="297" y="200"/>
                </a:lnTo>
                <a:lnTo>
                  <a:pt x="297" y="211"/>
                </a:lnTo>
                <a:lnTo>
                  <a:pt x="297" y="208"/>
                </a:lnTo>
                <a:lnTo>
                  <a:pt x="297" y="204"/>
                </a:lnTo>
                <a:lnTo>
                  <a:pt x="298" y="215"/>
                </a:lnTo>
                <a:lnTo>
                  <a:pt x="298" y="215"/>
                </a:lnTo>
                <a:lnTo>
                  <a:pt x="298" y="208"/>
                </a:lnTo>
                <a:lnTo>
                  <a:pt x="298" y="218"/>
                </a:lnTo>
                <a:lnTo>
                  <a:pt x="299" y="216"/>
                </a:lnTo>
                <a:lnTo>
                  <a:pt x="299" y="215"/>
                </a:lnTo>
                <a:lnTo>
                  <a:pt x="299" y="219"/>
                </a:lnTo>
                <a:lnTo>
                  <a:pt x="299" y="219"/>
                </a:lnTo>
                <a:lnTo>
                  <a:pt x="299" y="228"/>
                </a:lnTo>
                <a:lnTo>
                  <a:pt x="299" y="212"/>
                </a:lnTo>
                <a:lnTo>
                  <a:pt x="300" y="220"/>
                </a:lnTo>
                <a:lnTo>
                  <a:pt x="300" y="233"/>
                </a:lnTo>
                <a:lnTo>
                  <a:pt x="300" y="219"/>
                </a:lnTo>
                <a:lnTo>
                  <a:pt x="300" y="213"/>
                </a:lnTo>
                <a:lnTo>
                  <a:pt x="300" y="223"/>
                </a:lnTo>
                <a:lnTo>
                  <a:pt x="301" y="220"/>
                </a:lnTo>
                <a:lnTo>
                  <a:pt x="301" y="223"/>
                </a:lnTo>
                <a:lnTo>
                  <a:pt x="301" y="218"/>
                </a:lnTo>
                <a:lnTo>
                  <a:pt x="301" y="231"/>
                </a:lnTo>
                <a:lnTo>
                  <a:pt x="302" y="227"/>
                </a:lnTo>
                <a:lnTo>
                  <a:pt x="302" y="232"/>
                </a:lnTo>
                <a:lnTo>
                  <a:pt x="302" y="237"/>
                </a:lnTo>
                <a:lnTo>
                  <a:pt x="302" y="230"/>
                </a:lnTo>
                <a:lnTo>
                  <a:pt x="302" y="242"/>
                </a:lnTo>
                <a:lnTo>
                  <a:pt x="303" y="233"/>
                </a:lnTo>
                <a:lnTo>
                  <a:pt x="303" y="245"/>
                </a:lnTo>
                <a:lnTo>
                  <a:pt x="303" y="245"/>
                </a:lnTo>
                <a:lnTo>
                  <a:pt x="304" y="249"/>
                </a:lnTo>
                <a:lnTo>
                  <a:pt x="304" y="247"/>
                </a:lnTo>
                <a:lnTo>
                  <a:pt x="304" y="252"/>
                </a:lnTo>
                <a:lnTo>
                  <a:pt x="304" y="249"/>
                </a:lnTo>
                <a:lnTo>
                  <a:pt x="304" y="252"/>
                </a:lnTo>
                <a:lnTo>
                  <a:pt x="305" y="264"/>
                </a:lnTo>
                <a:lnTo>
                  <a:pt x="305" y="254"/>
                </a:lnTo>
                <a:lnTo>
                  <a:pt x="305" y="255"/>
                </a:lnTo>
                <a:lnTo>
                  <a:pt x="305" y="267"/>
                </a:lnTo>
                <a:lnTo>
                  <a:pt x="306" y="267"/>
                </a:lnTo>
                <a:lnTo>
                  <a:pt x="306" y="265"/>
                </a:lnTo>
                <a:lnTo>
                  <a:pt x="306" y="268"/>
                </a:lnTo>
                <a:lnTo>
                  <a:pt x="306" y="272"/>
                </a:lnTo>
                <a:lnTo>
                  <a:pt x="306" y="269"/>
                </a:lnTo>
                <a:lnTo>
                  <a:pt x="307" y="282"/>
                </a:lnTo>
                <a:lnTo>
                  <a:pt x="307" y="276"/>
                </a:lnTo>
                <a:lnTo>
                  <a:pt x="307" y="286"/>
                </a:lnTo>
                <a:lnTo>
                  <a:pt x="309" y="282"/>
                </a:lnTo>
                <a:lnTo>
                  <a:pt x="309" y="293"/>
                </a:lnTo>
                <a:lnTo>
                  <a:pt x="309" y="290"/>
                </a:lnTo>
                <a:lnTo>
                  <a:pt x="309" y="293"/>
                </a:lnTo>
                <a:lnTo>
                  <a:pt x="309" y="293"/>
                </a:lnTo>
                <a:lnTo>
                  <a:pt x="309" y="298"/>
                </a:lnTo>
                <a:lnTo>
                  <a:pt x="309" y="302"/>
                </a:lnTo>
                <a:lnTo>
                  <a:pt x="309" y="300"/>
                </a:lnTo>
                <a:lnTo>
                  <a:pt x="309" y="301"/>
                </a:lnTo>
                <a:lnTo>
                  <a:pt x="309" y="313"/>
                </a:lnTo>
                <a:lnTo>
                  <a:pt x="310" y="304"/>
                </a:lnTo>
                <a:lnTo>
                  <a:pt x="310" y="318"/>
                </a:lnTo>
                <a:lnTo>
                  <a:pt x="310" y="312"/>
                </a:lnTo>
                <a:lnTo>
                  <a:pt x="312" y="322"/>
                </a:lnTo>
                <a:lnTo>
                  <a:pt x="312" y="324"/>
                </a:lnTo>
                <a:lnTo>
                  <a:pt x="312" y="323"/>
                </a:lnTo>
                <a:lnTo>
                  <a:pt x="313" y="336"/>
                </a:lnTo>
                <a:lnTo>
                  <a:pt x="313" y="327"/>
                </a:lnTo>
                <a:lnTo>
                  <a:pt x="313" y="333"/>
                </a:lnTo>
                <a:lnTo>
                  <a:pt x="313" y="338"/>
                </a:lnTo>
                <a:lnTo>
                  <a:pt x="313" y="330"/>
                </a:lnTo>
                <a:lnTo>
                  <a:pt x="313" y="337"/>
                </a:lnTo>
                <a:lnTo>
                  <a:pt x="314" y="347"/>
                </a:lnTo>
                <a:lnTo>
                  <a:pt x="314" y="343"/>
                </a:lnTo>
                <a:lnTo>
                  <a:pt x="314" y="339"/>
                </a:lnTo>
                <a:lnTo>
                  <a:pt x="314" y="354"/>
                </a:lnTo>
                <a:lnTo>
                  <a:pt x="315" y="351"/>
                </a:lnTo>
                <a:lnTo>
                  <a:pt x="315" y="361"/>
                </a:lnTo>
                <a:lnTo>
                  <a:pt x="315" y="364"/>
                </a:lnTo>
                <a:lnTo>
                  <a:pt x="316" y="357"/>
                </a:lnTo>
                <a:lnTo>
                  <a:pt x="316" y="366"/>
                </a:lnTo>
                <a:lnTo>
                  <a:pt x="316" y="375"/>
                </a:lnTo>
                <a:lnTo>
                  <a:pt x="316" y="365"/>
                </a:lnTo>
                <a:lnTo>
                  <a:pt x="316" y="371"/>
                </a:lnTo>
                <a:lnTo>
                  <a:pt x="317" y="383"/>
                </a:lnTo>
                <a:lnTo>
                  <a:pt x="317" y="373"/>
                </a:lnTo>
                <a:lnTo>
                  <a:pt x="317" y="381"/>
                </a:lnTo>
                <a:lnTo>
                  <a:pt x="317" y="389"/>
                </a:lnTo>
                <a:lnTo>
                  <a:pt x="317" y="383"/>
                </a:lnTo>
                <a:lnTo>
                  <a:pt x="318" y="395"/>
                </a:lnTo>
                <a:lnTo>
                  <a:pt x="318" y="396"/>
                </a:lnTo>
                <a:lnTo>
                  <a:pt x="318" y="390"/>
                </a:lnTo>
                <a:lnTo>
                  <a:pt x="318" y="402"/>
                </a:lnTo>
                <a:lnTo>
                  <a:pt x="318" y="402"/>
                </a:lnTo>
                <a:lnTo>
                  <a:pt x="319" y="401"/>
                </a:lnTo>
                <a:lnTo>
                  <a:pt x="319" y="406"/>
                </a:lnTo>
                <a:lnTo>
                  <a:pt x="319" y="405"/>
                </a:lnTo>
                <a:lnTo>
                  <a:pt x="319" y="414"/>
                </a:lnTo>
                <a:lnTo>
                  <a:pt x="320" y="413"/>
                </a:lnTo>
                <a:lnTo>
                  <a:pt x="320" y="411"/>
                </a:lnTo>
                <a:lnTo>
                  <a:pt x="320" y="423"/>
                </a:lnTo>
                <a:lnTo>
                  <a:pt x="320" y="416"/>
                </a:lnTo>
                <a:lnTo>
                  <a:pt x="320" y="431"/>
                </a:lnTo>
                <a:lnTo>
                  <a:pt x="321" y="426"/>
                </a:lnTo>
                <a:lnTo>
                  <a:pt x="321" y="425"/>
                </a:lnTo>
                <a:lnTo>
                  <a:pt x="321" y="437"/>
                </a:lnTo>
                <a:lnTo>
                  <a:pt x="321" y="436"/>
                </a:lnTo>
                <a:lnTo>
                  <a:pt x="321" y="434"/>
                </a:lnTo>
                <a:lnTo>
                  <a:pt x="322" y="443"/>
                </a:lnTo>
                <a:lnTo>
                  <a:pt x="322" y="441"/>
                </a:lnTo>
                <a:lnTo>
                  <a:pt x="322" y="450"/>
                </a:lnTo>
                <a:lnTo>
                  <a:pt x="323" y="451"/>
                </a:lnTo>
                <a:lnTo>
                  <a:pt x="323" y="453"/>
                </a:lnTo>
                <a:lnTo>
                  <a:pt x="323" y="451"/>
                </a:lnTo>
                <a:lnTo>
                  <a:pt x="323" y="459"/>
                </a:lnTo>
                <a:lnTo>
                  <a:pt x="324" y="460"/>
                </a:lnTo>
                <a:lnTo>
                  <a:pt x="324" y="459"/>
                </a:lnTo>
                <a:lnTo>
                  <a:pt x="324" y="466"/>
                </a:lnTo>
                <a:lnTo>
                  <a:pt x="324" y="467"/>
                </a:lnTo>
                <a:lnTo>
                  <a:pt x="324" y="464"/>
                </a:lnTo>
                <a:lnTo>
                  <a:pt x="324" y="472"/>
                </a:lnTo>
                <a:lnTo>
                  <a:pt x="325" y="476"/>
                </a:lnTo>
                <a:lnTo>
                  <a:pt x="325" y="470"/>
                </a:lnTo>
                <a:lnTo>
                  <a:pt x="325" y="455"/>
                </a:lnTo>
                <a:lnTo>
                  <a:pt x="325" y="470"/>
                </a:lnTo>
                <a:lnTo>
                  <a:pt x="325" y="466"/>
                </a:lnTo>
                <a:lnTo>
                  <a:pt x="326" y="471"/>
                </a:lnTo>
                <a:lnTo>
                  <a:pt x="326" y="490"/>
                </a:lnTo>
                <a:lnTo>
                  <a:pt x="326" y="489"/>
                </a:lnTo>
                <a:lnTo>
                  <a:pt x="328" y="499"/>
                </a:lnTo>
                <a:lnTo>
                  <a:pt x="328" y="503"/>
                </a:lnTo>
                <a:lnTo>
                  <a:pt x="328" y="510"/>
                </a:lnTo>
                <a:lnTo>
                  <a:pt x="328" y="507"/>
                </a:lnTo>
                <a:lnTo>
                  <a:pt x="329" y="516"/>
                </a:lnTo>
                <a:lnTo>
                  <a:pt x="329" y="514"/>
                </a:lnTo>
                <a:lnTo>
                  <a:pt x="329" y="513"/>
                </a:lnTo>
                <a:lnTo>
                  <a:pt x="329" y="523"/>
                </a:lnTo>
                <a:lnTo>
                  <a:pt x="330" y="520"/>
                </a:lnTo>
                <a:lnTo>
                  <a:pt x="330" y="528"/>
                </a:lnTo>
                <a:lnTo>
                  <a:pt x="330" y="528"/>
                </a:lnTo>
                <a:lnTo>
                  <a:pt x="330" y="525"/>
                </a:lnTo>
                <a:lnTo>
                  <a:pt x="331" y="534"/>
                </a:lnTo>
                <a:lnTo>
                  <a:pt x="331" y="534"/>
                </a:lnTo>
                <a:lnTo>
                  <a:pt x="331" y="540"/>
                </a:lnTo>
                <a:lnTo>
                  <a:pt x="331" y="541"/>
                </a:lnTo>
                <a:lnTo>
                  <a:pt x="332" y="555"/>
                </a:lnTo>
                <a:lnTo>
                  <a:pt x="332" y="559"/>
                </a:lnTo>
                <a:lnTo>
                  <a:pt x="332" y="558"/>
                </a:lnTo>
                <a:lnTo>
                  <a:pt x="332" y="566"/>
                </a:lnTo>
                <a:lnTo>
                  <a:pt x="333" y="559"/>
                </a:lnTo>
                <a:lnTo>
                  <a:pt x="333" y="570"/>
                </a:lnTo>
                <a:lnTo>
                  <a:pt x="333" y="569"/>
                </a:lnTo>
                <a:lnTo>
                  <a:pt x="334" y="577"/>
                </a:lnTo>
                <a:lnTo>
                  <a:pt x="334" y="571"/>
                </a:lnTo>
                <a:lnTo>
                  <a:pt x="334" y="582"/>
                </a:lnTo>
                <a:lnTo>
                  <a:pt x="335" y="577"/>
                </a:lnTo>
                <a:lnTo>
                  <a:pt x="335" y="588"/>
                </a:lnTo>
                <a:lnTo>
                  <a:pt x="335" y="582"/>
                </a:lnTo>
                <a:lnTo>
                  <a:pt x="335" y="591"/>
                </a:lnTo>
                <a:lnTo>
                  <a:pt x="336" y="590"/>
                </a:lnTo>
                <a:lnTo>
                  <a:pt x="336" y="586"/>
                </a:lnTo>
                <a:lnTo>
                  <a:pt x="336" y="595"/>
                </a:lnTo>
                <a:lnTo>
                  <a:pt x="336" y="593"/>
                </a:lnTo>
                <a:lnTo>
                  <a:pt x="337" y="598"/>
                </a:lnTo>
                <a:lnTo>
                  <a:pt x="337" y="597"/>
                </a:lnTo>
                <a:lnTo>
                  <a:pt x="337" y="602"/>
                </a:lnTo>
                <a:lnTo>
                  <a:pt x="338" y="604"/>
                </a:lnTo>
                <a:lnTo>
                  <a:pt x="338" y="611"/>
                </a:lnTo>
                <a:lnTo>
                  <a:pt x="338" y="610"/>
                </a:lnTo>
                <a:lnTo>
                  <a:pt x="338" y="616"/>
                </a:lnTo>
                <a:lnTo>
                  <a:pt x="339" y="611"/>
                </a:lnTo>
                <a:lnTo>
                  <a:pt x="339" y="621"/>
                </a:lnTo>
                <a:lnTo>
                  <a:pt x="339" y="615"/>
                </a:lnTo>
                <a:lnTo>
                  <a:pt x="339" y="615"/>
                </a:lnTo>
                <a:lnTo>
                  <a:pt x="339" y="620"/>
                </a:lnTo>
                <a:lnTo>
                  <a:pt x="339" y="617"/>
                </a:lnTo>
                <a:lnTo>
                  <a:pt x="340" y="621"/>
                </a:lnTo>
                <a:lnTo>
                  <a:pt x="340" y="622"/>
                </a:lnTo>
                <a:lnTo>
                  <a:pt x="340" y="626"/>
                </a:lnTo>
                <a:lnTo>
                  <a:pt x="340" y="625"/>
                </a:lnTo>
                <a:lnTo>
                  <a:pt x="340" y="631"/>
                </a:lnTo>
                <a:lnTo>
                  <a:pt x="341" y="630"/>
                </a:lnTo>
                <a:lnTo>
                  <a:pt x="341" y="632"/>
                </a:lnTo>
                <a:lnTo>
                  <a:pt x="341" y="632"/>
                </a:lnTo>
                <a:lnTo>
                  <a:pt x="342" y="636"/>
                </a:lnTo>
                <a:lnTo>
                  <a:pt x="342" y="637"/>
                </a:lnTo>
                <a:lnTo>
                  <a:pt x="342" y="640"/>
                </a:lnTo>
                <a:lnTo>
                  <a:pt x="342" y="640"/>
                </a:lnTo>
                <a:lnTo>
                  <a:pt x="344" y="643"/>
                </a:lnTo>
                <a:lnTo>
                  <a:pt x="344" y="643"/>
                </a:lnTo>
                <a:lnTo>
                  <a:pt x="344" y="646"/>
                </a:lnTo>
                <a:lnTo>
                  <a:pt x="344" y="643"/>
                </a:lnTo>
                <a:lnTo>
                  <a:pt x="344" y="645"/>
                </a:lnTo>
                <a:lnTo>
                  <a:pt x="345" y="648"/>
                </a:lnTo>
                <a:lnTo>
                  <a:pt x="345" y="644"/>
                </a:lnTo>
                <a:lnTo>
                  <a:pt x="345" y="647"/>
                </a:lnTo>
                <a:lnTo>
                  <a:pt x="345" y="646"/>
                </a:lnTo>
                <a:lnTo>
                  <a:pt x="346" y="653"/>
                </a:lnTo>
                <a:lnTo>
                  <a:pt x="346" y="651"/>
                </a:lnTo>
                <a:lnTo>
                  <a:pt x="346" y="657"/>
                </a:lnTo>
                <a:lnTo>
                  <a:pt x="346" y="650"/>
                </a:lnTo>
                <a:lnTo>
                  <a:pt x="347" y="650"/>
                </a:lnTo>
                <a:lnTo>
                  <a:pt x="347" y="659"/>
                </a:lnTo>
                <a:lnTo>
                  <a:pt x="347" y="657"/>
                </a:lnTo>
                <a:lnTo>
                  <a:pt x="347" y="656"/>
                </a:lnTo>
                <a:lnTo>
                  <a:pt x="347" y="661"/>
                </a:lnTo>
                <a:lnTo>
                  <a:pt x="348" y="658"/>
                </a:lnTo>
                <a:lnTo>
                  <a:pt x="348" y="659"/>
                </a:lnTo>
                <a:lnTo>
                  <a:pt x="348" y="661"/>
                </a:lnTo>
                <a:lnTo>
                  <a:pt x="348" y="665"/>
                </a:lnTo>
                <a:lnTo>
                  <a:pt x="349" y="663"/>
                </a:lnTo>
                <a:lnTo>
                  <a:pt x="349" y="667"/>
                </a:lnTo>
                <a:lnTo>
                  <a:pt x="349" y="662"/>
                </a:lnTo>
                <a:lnTo>
                  <a:pt x="349" y="663"/>
                </a:lnTo>
                <a:lnTo>
                  <a:pt x="350" y="670"/>
                </a:lnTo>
                <a:lnTo>
                  <a:pt x="350" y="663"/>
                </a:lnTo>
                <a:lnTo>
                  <a:pt x="350" y="664"/>
                </a:lnTo>
                <a:lnTo>
                  <a:pt x="350" y="670"/>
                </a:lnTo>
                <a:lnTo>
                  <a:pt x="350" y="667"/>
                </a:lnTo>
                <a:lnTo>
                  <a:pt x="350" y="670"/>
                </a:lnTo>
                <a:lnTo>
                  <a:pt x="350" y="673"/>
                </a:lnTo>
                <a:lnTo>
                  <a:pt x="351" y="666"/>
                </a:lnTo>
                <a:lnTo>
                  <a:pt x="351" y="673"/>
                </a:lnTo>
                <a:lnTo>
                  <a:pt x="351" y="677"/>
                </a:lnTo>
                <a:lnTo>
                  <a:pt x="352" y="671"/>
                </a:lnTo>
                <a:lnTo>
                  <a:pt x="352" y="673"/>
                </a:lnTo>
                <a:lnTo>
                  <a:pt x="352" y="677"/>
                </a:lnTo>
                <a:lnTo>
                  <a:pt x="352" y="673"/>
                </a:lnTo>
                <a:lnTo>
                  <a:pt x="353" y="679"/>
                </a:lnTo>
                <a:lnTo>
                  <a:pt x="353" y="675"/>
                </a:lnTo>
                <a:lnTo>
                  <a:pt x="353" y="679"/>
                </a:lnTo>
                <a:lnTo>
                  <a:pt x="353" y="676"/>
                </a:lnTo>
                <a:lnTo>
                  <a:pt x="354" y="680"/>
                </a:lnTo>
                <a:lnTo>
                  <a:pt x="354" y="677"/>
                </a:lnTo>
                <a:lnTo>
                  <a:pt x="354" y="677"/>
                </a:lnTo>
                <a:lnTo>
                  <a:pt x="354" y="681"/>
                </a:lnTo>
                <a:lnTo>
                  <a:pt x="354" y="678"/>
                </a:lnTo>
                <a:lnTo>
                  <a:pt x="354" y="679"/>
                </a:lnTo>
                <a:lnTo>
                  <a:pt x="355" y="683"/>
                </a:lnTo>
                <a:lnTo>
                  <a:pt x="355" y="678"/>
                </a:lnTo>
                <a:lnTo>
                  <a:pt x="355" y="681"/>
                </a:lnTo>
                <a:lnTo>
                  <a:pt x="355" y="684"/>
                </a:lnTo>
                <a:lnTo>
                  <a:pt x="355" y="681"/>
                </a:lnTo>
                <a:lnTo>
                  <a:pt x="356" y="687"/>
                </a:lnTo>
                <a:lnTo>
                  <a:pt x="356" y="681"/>
                </a:lnTo>
                <a:lnTo>
                  <a:pt x="356" y="682"/>
                </a:lnTo>
                <a:lnTo>
                  <a:pt x="356" y="681"/>
                </a:lnTo>
                <a:lnTo>
                  <a:pt x="356" y="684"/>
                </a:lnTo>
                <a:lnTo>
                  <a:pt x="357" y="681"/>
                </a:lnTo>
                <a:lnTo>
                  <a:pt x="357" y="687"/>
                </a:lnTo>
                <a:lnTo>
                  <a:pt x="357" y="682"/>
                </a:lnTo>
                <a:lnTo>
                  <a:pt x="357" y="683"/>
                </a:lnTo>
                <a:lnTo>
                  <a:pt x="357" y="684"/>
                </a:lnTo>
                <a:lnTo>
                  <a:pt x="357" y="691"/>
                </a:lnTo>
                <a:lnTo>
                  <a:pt x="358" y="685"/>
                </a:lnTo>
                <a:lnTo>
                  <a:pt x="358" y="685"/>
                </a:lnTo>
                <a:lnTo>
                  <a:pt x="358" y="691"/>
                </a:lnTo>
                <a:lnTo>
                  <a:pt x="358" y="687"/>
                </a:lnTo>
                <a:lnTo>
                  <a:pt x="359" y="687"/>
                </a:lnTo>
                <a:lnTo>
                  <a:pt x="359" y="691"/>
                </a:lnTo>
                <a:lnTo>
                  <a:pt x="359" y="688"/>
                </a:lnTo>
                <a:lnTo>
                  <a:pt x="359" y="688"/>
                </a:lnTo>
                <a:lnTo>
                  <a:pt x="360" y="690"/>
                </a:lnTo>
                <a:lnTo>
                  <a:pt x="360" y="690"/>
                </a:lnTo>
                <a:lnTo>
                  <a:pt x="360" y="696"/>
                </a:lnTo>
                <a:lnTo>
                  <a:pt x="360" y="690"/>
                </a:lnTo>
                <a:lnTo>
                  <a:pt x="361" y="690"/>
                </a:lnTo>
                <a:lnTo>
                  <a:pt x="361" y="696"/>
                </a:lnTo>
                <a:lnTo>
                  <a:pt x="361" y="691"/>
                </a:lnTo>
                <a:lnTo>
                  <a:pt x="361" y="692"/>
                </a:lnTo>
                <a:lnTo>
                  <a:pt x="361" y="697"/>
                </a:lnTo>
                <a:lnTo>
                  <a:pt x="361" y="692"/>
                </a:lnTo>
                <a:lnTo>
                  <a:pt x="363" y="698"/>
                </a:lnTo>
                <a:lnTo>
                  <a:pt x="363" y="692"/>
                </a:lnTo>
                <a:lnTo>
                  <a:pt x="363" y="697"/>
                </a:lnTo>
                <a:lnTo>
                  <a:pt x="363" y="695"/>
                </a:lnTo>
                <a:lnTo>
                  <a:pt x="364" y="692"/>
                </a:lnTo>
                <a:lnTo>
                  <a:pt x="364" y="697"/>
                </a:lnTo>
                <a:lnTo>
                  <a:pt x="364" y="694"/>
                </a:lnTo>
                <a:lnTo>
                  <a:pt x="364" y="697"/>
                </a:lnTo>
                <a:lnTo>
                  <a:pt x="364" y="694"/>
                </a:lnTo>
                <a:lnTo>
                  <a:pt x="365" y="695"/>
                </a:lnTo>
                <a:lnTo>
                  <a:pt x="365" y="698"/>
                </a:lnTo>
                <a:lnTo>
                  <a:pt x="365" y="696"/>
                </a:lnTo>
                <a:lnTo>
                  <a:pt x="365" y="700"/>
                </a:lnTo>
                <a:lnTo>
                  <a:pt x="365" y="696"/>
                </a:lnTo>
                <a:lnTo>
                  <a:pt x="365" y="698"/>
                </a:lnTo>
                <a:lnTo>
                  <a:pt x="366" y="699"/>
                </a:lnTo>
                <a:lnTo>
                  <a:pt x="366" y="694"/>
                </a:lnTo>
                <a:lnTo>
                  <a:pt x="366" y="697"/>
                </a:lnTo>
                <a:lnTo>
                  <a:pt x="366" y="700"/>
                </a:lnTo>
                <a:lnTo>
                  <a:pt x="366" y="697"/>
                </a:lnTo>
                <a:lnTo>
                  <a:pt x="367" y="698"/>
                </a:lnTo>
                <a:lnTo>
                  <a:pt x="367" y="701"/>
                </a:lnTo>
                <a:lnTo>
                  <a:pt x="367" y="697"/>
                </a:lnTo>
                <a:lnTo>
                  <a:pt x="367" y="698"/>
                </a:lnTo>
                <a:lnTo>
                  <a:pt x="368" y="701"/>
                </a:lnTo>
                <a:lnTo>
                  <a:pt x="368" y="696"/>
                </a:lnTo>
                <a:lnTo>
                  <a:pt x="368" y="697"/>
                </a:lnTo>
                <a:lnTo>
                  <a:pt x="368" y="704"/>
                </a:lnTo>
                <a:lnTo>
                  <a:pt x="368" y="698"/>
                </a:lnTo>
                <a:lnTo>
                  <a:pt x="369" y="704"/>
                </a:lnTo>
                <a:lnTo>
                  <a:pt x="369" y="698"/>
                </a:lnTo>
                <a:lnTo>
                  <a:pt x="369" y="704"/>
                </a:lnTo>
                <a:lnTo>
                  <a:pt x="369" y="698"/>
                </a:lnTo>
                <a:lnTo>
                  <a:pt x="369" y="697"/>
                </a:lnTo>
                <a:lnTo>
                  <a:pt x="369" y="704"/>
                </a:lnTo>
                <a:lnTo>
                  <a:pt x="370" y="698"/>
                </a:lnTo>
                <a:lnTo>
                  <a:pt x="370" y="704"/>
                </a:lnTo>
                <a:lnTo>
                  <a:pt x="370" y="699"/>
                </a:lnTo>
                <a:lnTo>
                  <a:pt x="371" y="699"/>
                </a:lnTo>
                <a:lnTo>
                  <a:pt x="371" y="697"/>
                </a:lnTo>
                <a:lnTo>
                  <a:pt x="371" y="698"/>
                </a:lnTo>
                <a:lnTo>
                  <a:pt x="371" y="699"/>
                </a:lnTo>
                <a:lnTo>
                  <a:pt x="372" y="703"/>
                </a:lnTo>
                <a:lnTo>
                  <a:pt x="372" y="699"/>
                </a:lnTo>
                <a:lnTo>
                  <a:pt x="372" y="703"/>
                </a:lnTo>
                <a:lnTo>
                  <a:pt x="372" y="698"/>
                </a:lnTo>
                <a:lnTo>
                  <a:pt x="372" y="704"/>
                </a:lnTo>
                <a:lnTo>
                  <a:pt x="373" y="698"/>
                </a:lnTo>
                <a:lnTo>
                  <a:pt x="373" y="700"/>
                </a:lnTo>
                <a:lnTo>
                  <a:pt x="373" y="697"/>
                </a:lnTo>
                <a:lnTo>
                  <a:pt x="373" y="703"/>
                </a:lnTo>
                <a:lnTo>
                  <a:pt x="374" y="700"/>
                </a:lnTo>
                <a:lnTo>
                  <a:pt x="374" y="697"/>
                </a:lnTo>
                <a:lnTo>
                  <a:pt x="374" y="698"/>
                </a:lnTo>
                <a:lnTo>
                  <a:pt x="375" y="701"/>
                </a:lnTo>
                <a:lnTo>
                  <a:pt x="375" y="697"/>
                </a:lnTo>
                <a:lnTo>
                  <a:pt x="375" y="697"/>
                </a:lnTo>
                <a:lnTo>
                  <a:pt x="375" y="696"/>
                </a:lnTo>
                <a:lnTo>
                  <a:pt x="376" y="695"/>
                </a:lnTo>
                <a:lnTo>
                  <a:pt x="376" y="700"/>
                </a:lnTo>
                <a:lnTo>
                  <a:pt x="376" y="695"/>
                </a:lnTo>
                <a:lnTo>
                  <a:pt x="376" y="695"/>
                </a:lnTo>
                <a:lnTo>
                  <a:pt x="376" y="698"/>
                </a:lnTo>
                <a:lnTo>
                  <a:pt x="377" y="695"/>
                </a:lnTo>
                <a:lnTo>
                  <a:pt x="377" y="699"/>
                </a:lnTo>
                <a:lnTo>
                  <a:pt x="377" y="692"/>
                </a:lnTo>
                <a:lnTo>
                  <a:pt x="377" y="693"/>
                </a:lnTo>
                <a:lnTo>
                  <a:pt x="377" y="698"/>
                </a:lnTo>
                <a:lnTo>
                  <a:pt x="379" y="693"/>
                </a:lnTo>
                <a:lnTo>
                  <a:pt x="379" y="697"/>
                </a:lnTo>
                <a:lnTo>
                  <a:pt x="379" y="697"/>
                </a:lnTo>
                <a:lnTo>
                  <a:pt x="379" y="691"/>
                </a:lnTo>
                <a:lnTo>
                  <a:pt x="380" y="688"/>
                </a:lnTo>
                <a:lnTo>
                  <a:pt x="380" y="695"/>
                </a:lnTo>
                <a:lnTo>
                  <a:pt x="380" y="690"/>
                </a:lnTo>
                <a:lnTo>
                  <a:pt x="380" y="688"/>
                </a:lnTo>
                <a:lnTo>
                  <a:pt x="380" y="694"/>
                </a:lnTo>
                <a:lnTo>
                  <a:pt x="380" y="688"/>
                </a:lnTo>
                <a:lnTo>
                  <a:pt x="380" y="693"/>
                </a:lnTo>
                <a:lnTo>
                  <a:pt x="381" y="681"/>
                </a:lnTo>
                <a:lnTo>
                  <a:pt x="381" y="685"/>
                </a:lnTo>
                <a:lnTo>
                  <a:pt x="381" y="684"/>
                </a:lnTo>
                <a:lnTo>
                  <a:pt x="381" y="683"/>
                </a:lnTo>
                <a:lnTo>
                  <a:pt x="382" y="687"/>
                </a:lnTo>
                <a:lnTo>
                  <a:pt x="382" y="680"/>
                </a:lnTo>
                <a:lnTo>
                  <a:pt x="382" y="682"/>
                </a:lnTo>
                <a:lnTo>
                  <a:pt x="382" y="680"/>
                </a:lnTo>
                <a:lnTo>
                  <a:pt x="383" y="679"/>
                </a:lnTo>
                <a:lnTo>
                  <a:pt x="383" y="675"/>
                </a:lnTo>
                <a:lnTo>
                  <a:pt x="383" y="678"/>
                </a:lnTo>
                <a:lnTo>
                  <a:pt x="384" y="672"/>
                </a:lnTo>
                <a:lnTo>
                  <a:pt x="384" y="674"/>
                </a:lnTo>
                <a:lnTo>
                  <a:pt x="384" y="677"/>
                </a:lnTo>
                <a:lnTo>
                  <a:pt x="384" y="666"/>
                </a:lnTo>
                <a:lnTo>
                  <a:pt x="384" y="670"/>
                </a:lnTo>
                <a:lnTo>
                  <a:pt x="384" y="674"/>
                </a:lnTo>
                <a:lnTo>
                  <a:pt x="385" y="662"/>
                </a:lnTo>
                <a:lnTo>
                  <a:pt x="385" y="663"/>
                </a:lnTo>
                <a:lnTo>
                  <a:pt x="385" y="669"/>
                </a:lnTo>
                <a:lnTo>
                  <a:pt x="385" y="662"/>
                </a:lnTo>
                <a:lnTo>
                  <a:pt x="386" y="644"/>
                </a:lnTo>
                <a:lnTo>
                  <a:pt x="386" y="658"/>
                </a:lnTo>
                <a:lnTo>
                  <a:pt x="386" y="655"/>
                </a:lnTo>
                <a:lnTo>
                  <a:pt x="386" y="654"/>
                </a:lnTo>
                <a:lnTo>
                  <a:pt x="386" y="657"/>
                </a:lnTo>
                <a:lnTo>
                  <a:pt x="387" y="650"/>
                </a:lnTo>
                <a:lnTo>
                  <a:pt x="387" y="654"/>
                </a:lnTo>
                <a:lnTo>
                  <a:pt x="387" y="647"/>
                </a:lnTo>
                <a:lnTo>
                  <a:pt x="387" y="644"/>
                </a:lnTo>
                <a:lnTo>
                  <a:pt x="387" y="642"/>
                </a:lnTo>
                <a:lnTo>
                  <a:pt x="388" y="645"/>
                </a:lnTo>
                <a:lnTo>
                  <a:pt x="388" y="638"/>
                </a:lnTo>
                <a:lnTo>
                  <a:pt x="388" y="641"/>
                </a:lnTo>
                <a:lnTo>
                  <a:pt x="388" y="635"/>
                </a:lnTo>
                <a:lnTo>
                  <a:pt x="389" y="638"/>
                </a:lnTo>
                <a:lnTo>
                  <a:pt x="389" y="626"/>
                </a:lnTo>
                <a:lnTo>
                  <a:pt x="389" y="633"/>
                </a:lnTo>
                <a:lnTo>
                  <a:pt x="389" y="624"/>
                </a:lnTo>
                <a:lnTo>
                  <a:pt x="390" y="627"/>
                </a:lnTo>
                <a:lnTo>
                  <a:pt x="390" y="623"/>
                </a:lnTo>
                <a:lnTo>
                  <a:pt x="390" y="620"/>
                </a:lnTo>
                <a:lnTo>
                  <a:pt x="390" y="615"/>
                </a:lnTo>
                <a:lnTo>
                  <a:pt x="391" y="612"/>
                </a:lnTo>
                <a:lnTo>
                  <a:pt x="391" y="609"/>
                </a:lnTo>
                <a:lnTo>
                  <a:pt x="391" y="610"/>
                </a:lnTo>
                <a:lnTo>
                  <a:pt x="391" y="609"/>
                </a:lnTo>
                <a:lnTo>
                  <a:pt x="391" y="605"/>
                </a:lnTo>
                <a:lnTo>
                  <a:pt x="391" y="605"/>
                </a:lnTo>
                <a:lnTo>
                  <a:pt x="392" y="604"/>
                </a:lnTo>
                <a:lnTo>
                  <a:pt x="392" y="596"/>
                </a:lnTo>
                <a:lnTo>
                  <a:pt x="392" y="601"/>
                </a:lnTo>
                <a:lnTo>
                  <a:pt x="392" y="596"/>
                </a:lnTo>
                <a:lnTo>
                  <a:pt x="393" y="591"/>
                </a:lnTo>
                <a:lnTo>
                  <a:pt x="393" y="594"/>
                </a:lnTo>
                <a:lnTo>
                  <a:pt x="393" y="586"/>
                </a:lnTo>
                <a:lnTo>
                  <a:pt x="394" y="581"/>
                </a:lnTo>
                <a:lnTo>
                  <a:pt x="394" y="585"/>
                </a:lnTo>
                <a:lnTo>
                  <a:pt x="394" y="578"/>
                </a:lnTo>
                <a:lnTo>
                  <a:pt x="394" y="580"/>
                </a:lnTo>
                <a:lnTo>
                  <a:pt x="394" y="583"/>
                </a:lnTo>
                <a:lnTo>
                  <a:pt x="394" y="576"/>
                </a:lnTo>
                <a:lnTo>
                  <a:pt x="395" y="580"/>
                </a:lnTo>
                <a:lnTo>
                  <a:pt x="395" y="559"/>
                </a:lnTo>
                <a:lnTo>
                  <a:pt x="395" y="564"/>
                </a:lnTo>
                <a:lnTo>
                  <a:pt x="395" y="575"/>
                </a:lnTo>
                <a:lnTo>
                  <a:pt x="396" y="568"/>
                </a:lnTo>
                <a:lnTo>
                  <a:pt x="396" y="570"/>
                </a:lnTo>
                <a:lnTo>
                  <a:pt x="396" y="566"/>
                </a:lnTo>
                <a:lnTo>
                  <a:pt x="398" y="566"/>
                </a:lnTo>
                <a:lnTo>
                  <a:pt x="398" y="558"/>
                </a:lnTo>
                <a:lnTo>
                  <a:pt x="398" y="560"/>
                </a:lnTo>
                <a:lnTo>
                  <a:pt x="399" y="557"/>
                </a:lnTo>
                <a:lnTo>
                  <a:pt x="399" y="559"/>
                </a:lnTo>
                <a:lnTo>
                  <a:pt x="399" y="548"/>
                </a:lnTo>
                <a:lnTo>
                  <a:pt x="399" y="553"/>
                </a:lnTo>
                <a:lnTo>
                  <a:pt x="399" y="552"/>
                </a:lnTo>
                <a:lnTo>
                  <a:pt x="399" y="544"/>
                </a:lnTo>
                <a:lnTo>
                  <a:pt x="400" y="545"/>
                </a:lnTo>
                <a:lnTo>
                  <a:pt x="400" y="542"/>
                </a:lnTo>
                <a:lnTo>
                  <a:pt x="400" y="536"/>
                </a:lnTo>
                <a:lnTo>
                  <a:pt x="400" y="538"/>
                </a:lnTo>
                <a:lnTo>
                  <a:pt x="401" y="532"/>
                </a:lnTo>
                <a:lnTo>
                  <a:pt x="401" y="526"/>
                </a:lnTo>
                <a:lnTo>
                  <a:pt x="401" y="534"/>
                </a:lnTo>
                <a:lnTo>
                  <a:pt x="401" y="525"/>
                </a:lnTo>
                <a:lnTo>
                  <a:pt x="402" y="520"/>
                </a:lnTo>
                <a:lnTo>
                  <a:pt x="402" y="525"/>
                </a:lnTo>
                <a:lnTo>
                  <a:pt x="402" y="507"/>
                </a:lnTo>
                <a:lnTo>
                  <a:pt x="402" y="514"/>
                </a:lnTo>
                <a:lnTo>
                  <a:pt x="402" y="511"/>
                </a:lnTo>
                <a:lnTo>
                  <a:pt x="403" y="507"/>
                </a:lnTo>
                <a:lnTo>
                  <a:pt x="403" y="508"/>
                </a:lnTo>
                <a:lnTo>
                  <a:pt x="403" y="506"/>
                </a:lnTo>
                <a:lnTo>
                  <a:pt x="403" y="507"/>
                </a:lnTo>
                <a:lnTo>
                  <a:pt x="403" y="502"/>
                </a:lnTo>
                <a:lnTo>
                  <a:pt x="404" y="504"/>
                </a:lnTo>
                <a:lnTo>
                  <a:pt x="404" y="502"/>
                </a:lnTo>
                <a:lnTo>
                  <a:pt x="404" y="499"/>
                </a:lnTo>
                <a:lnTo>
                  <a:pt x="404" y="507"/>
                </a:lnTo>
                <a:lnTo>
                  <a:pt x="405" y="499"/>
                </a:lnTo>
                <a:lnTo>
                  <a:pt x="405" y="493"/>
                </a:lnTo>
                <a:lnTo>
                  <a:pt x="405" y="500"/>
                </a:lnTo>
                <a:lnTo>
                  <a:pt x="405" y="488"/>
                </a:lnTo>
                <a:lnTo>
                  <a:pt x="406" y="488"/>
                </a:lnTo>
                <a:lnTo>
                  <a:pt x="406" y="493"/>
                </a:lnTo>
                <a:lnTo>
                  <a:pt x="406" y="487"/>
                </a:lnTo>
                <a:lnTo>
                  <a:pt x="406" y="485"/>
                </a:lnTo>
                <a:lnTo>
                  <a:pt x="406" y="492"/>
                </a:lnTo>
                <a:lnTo>
                  <a:pt x="406" y="490"/>
                </a:lnTo>
                <a:lnTo>
                  <a:pt x="407" y="489"/>
                </a:lnTo>
                <a:lnTo>
                  <a:pt x="407" y="491"/>
                </a:lnTo>
                <a:lnTo>
                  <a:pt x="407" y="490"/>
                </a:lnTo>
                <a:lnTo>
                  <a:pt x="407" y="492"/>
                </a:lnTo>
                <a:lnTo>
                  <a:pt x="408" y="487"/>
                </a:lnTo>
                <a:lnTo>
                  <a:pt x="408" y="483"/>
                </a:lnTo>
                <a:lnTo>
                  <a:pt x="408" y="488"/>
                </a:lnTo>
                <a:lnTo>
                  <a:pt x="408" y="480"/>
                </a:lnTo>
                <a:lnTo>
                  <a:pt x="409" y="486"/>
                </a:lnTo>
                <a:lnTo>
                  <a:pt x="409" y="479"/>
                </a:lnTo>
                <a:lnTo>
                  <a:pt x="409" y="484"/>
                </a:lnTo>
                <a:lnTo>
                  <a:pt x="409" y="490"/>
                </a:lnTo>
                <a:lnTo>
                  <a:pt x="409" y="482"/>
                </a:lnTo>
                <a:lnTo>
                  <a:pt x="409" y="484"/>
                </a:lnTo>
                <a:lnTo>
                  <a:pt x="410" y="488"/>
                </a:lnTo>
                <a:lnTo>
                  <a:pt x="410" y="484"/>
                </a:lnTo>
                <a:lnTo>
                  <a:pt x="410" y="493"/>
                </a:lnTo>
                <a:lnTo>
                  <a:pt x="411" y="485"/>
                </a:lnTo>
                <a:lnTo>
                  <a:pt x="411" y="491"/>
                </a:lnTo>
                <a:lnTo>
                  <a:pt x="411" y="487"/>
                </a:lnTo>
                <a:lnTo>
                  <a:pt x="413" y="488"/>
                </a:lnTo>
                <a:lnTo>
                  <a:pt x="413" y="485"/>
                </a:lnTo>
                <a:lnTo>
                  <a:pt x="413" y="492"/>
                </a:lnTo>
                <a:lnTo>
                  <a:pt x="414" y="487"/>
                </a:lnTo>
                <a:lnTo>
                  <a:pt x="414" y="490"/>
                </a:lnTo>
                <a:lnTo>
                  <a:pt x="414" y="492"/>
                </a:lnTo>
                <a:lnTo>
                  <a:pt x="414" y="483"/>
                </a:lnTo>
                <a:lnTo>
                  <a:pt x="414" y="486"/>
                </a:lnTo>
                <a:lnTo>
                  <a:pt x="414" y="479"/>
                </a:lnTo>
                <a:lnTo>
                  <a:pt x="415" y="483"/>
                </a:lnTo>
                <a:lnTo>
                  <a:pt x="415" y="489"/>
                </a:lnTo>
                <a:lnTo>
                  <a:pt x="415" y="483"/>
                </a:lnTo>
                <a:lnTo>
                  <a:pt x="416" y="491"/>
                </a:lnTo>
                <a:lnTo>
                  <a:pt x="416" y="479"/>
                </a:lnTo>
                <a:lnTo>
                  <a:pt x="416" y="487"/>
                </a:lnTo>
                <a:lnTo>
                  <a:pt x="416" y="484"/>
                </a:lnTo>
                <a:lnTo>
                  <a:pt x="417" y="485"/>
                </a:lnTo>
                <a:lnTo>
                  <a:pt x="417" y="486"/>
                </a:lnTo>
                <a:lnTo>
                  <a:pt x="417" y="490"/>
                </a:lnTo>
                <a:lnTo>
                  <a:pt x="417" y="484"/>
                </a:lnTo>
                <a:lnTo>
                  <a:pt x="418" y="487"/>
                </a:lnTo>
                <a:lnTo>
                  <a:pt x="418" y="480"/>
                </a:lnTo>
                <a:lnTo>
                  <a:pt x="418" y="492"/>
                </a:lnTo>
                <a:lnTo>
                  <a:pt x="419" y="486"/>
                </a:lnTo>
                <a:lnTo>
                  <a:pt x="419" y="484"/>
                </a:lnTo>
                <a:lnTo>
                  <a:pt x="419" y="494"/>
                </a:lnTo>
                <a:lnTo>
                  <a:pt x="419" y="486"/>
                </a:lnTo>
                <a:lnTo>
                  <a:pt x="419" y="485"/>
                </a:lnTo>
                <a:lnTo>
                  <a:pt x="420" y="494"/>
                </a:lnTo>
                <a:lnTo>
                  <a:pt x="420" y="487"/>
                </a:lnTo>
                <a:lnTo>
                  <a:pt x="420" y="489"/>
                </a:lnTo>
                <a:lnTo>
                  <a:pt x="420" y="492"/>
                </a:lnTo>
                <a:lnTo>
                  <a:pt x="420" y="492"/>
                </a:lnTo>
                <a:lnTo>
                  <a:pt x="421" y="490"/>
                </a:lnTo>
                <a:lnTo>
                  <a:pt x="421" y="491"/>
                </a:lnTo>
                <a:lnTo>
                  <a:pt x="421" y="489"/>
                </a:lnTo>
                <a:lnTo>
                  <a:pt x="421" y="491"/>
                </a:lnTo>
                <a:lnTo>
                  <a:pt x="421" y="489"/>
                </a:lnTo>
                <a:lnTo>
                  <a:pt x="422" y="489"/>
                </a:lnTo>
                <a:lnTo>
                  <a:pt x="422" y="493"/>
                </a:lnTo>
                <a:lnTo>
                  <a:pt x="422" y="488"/>
                </a:lnTo>
                <a:lnTo>
                  <a:pt x="422" y="492"/>
                </a:lnTo>
                <a:lnTo>
                  <a:pt x="423" y="494"/>
                </a:lnTo>
                <a:lnTo>
                  <a:pt x="423" y="486"/>
                </a:lnTo>
                <a:lnTo>
                  <a:pt x="423" y="492"/>
                </a:lnTo>
                <a:lnTo>
                  <a:pt x="423" y="494"/>
                </a:lnTo>
                <a:lnTo>
                  <a:pt x="423" y="491"/>
                </a:lnTo>
                <a:lnTo>
                  <a:pt x="424" y="492"/>
                </a:lnTo>
                <a:lnTo>
                  <a:pt x="424" y="495"/>
                </a:lnTo>
                <a:lnTo>
                  <a:pt x="424" y="492"/>
                </a:lnTo>
                <a:lnTo>
                  <a:pt x="424" y="493"/>
                </a:lnTo>
                <a:lnTo>
                  <a:pt x="424" y="499"/>
                </a:lnTo>
                <a:lnTo>
                  <a:pt x="424" y="493"/>
                </a:lnTo>
                <a:lnTo>
                  <a:pt x="425" y="494"/>
                </a:lnTo>
                <a:lnTo>
                  <a:pt x="425" y="493"/>
                </a:lnTo>
                <a:lnTo>
                  <a:pt x="425" y="493"/>
                </a:lnTo>
                <a:lnTo>
                  <a:pt x="425" y="501"/>
                </a:lnTo>
                <a:lnTo>
                  <a:pt x="425" y="493"/>
                </a:lnTo>
                <a:lnTo>
                  <a:pt x="426" y="498"/>
                </a:lnTo>
                <a:lnTo>
                  <a:pt x="426" y="502"/>
                </a:lnTo>
                <a:lnTo>
                  <a:pt x="426" y="492"/>
                </a:lnTo>
                <a:lnTo>
                  <a:pt x="426" y="498"/>
                </a:lnTo>
                <a:lnTo>
                  <a:pt x="427" y="501"/>
                </a:lnTo>
                <a:lnTo>
                  <a:pt x="427" y="487"/>
                </a:lnTo>
                <a:lnTo>
                  <a:pt x="427" y="493"/>
                </a:lnTo>
                <a:lnTo>
                  <a:pt x="428" y="484"/>
                </a:lnTo>
                <a:lnTo>
                  <a:pt x="428" y="493"/>
                </a:lnTo>
                <a:lnTo>
                  <a:pt x="428" y="487"/>
                </a:lnTo>
                <a:lnTo>
                  <a:pt x="428" y="497"/>
                </a:lnTo>
                <a:lnTo>
                  <a:pt x="428" y="491"/>
                </a:lnTo>
                <a:lnTo>
                  <a:pt x="429" y="498"/>
                </a:lnTo>
                <a:lnTo>
                  <a:pt x="429" y="493"/>
                </a:lnTo>
                <a:lnTo>
                  <a:pt x="429" y="494"/>
                </a:lnTo>
                <a:lnTo>
                  <a:pt x="430" y="494"/>
                </a:lnTo>
                <a:lnTo>
                  <a:pt x="430" y="487"/>
                </a:lnTo>
                <a:lnTo>
                  <a:pt x="430" y="495"/>
                </a:lnTo>
                <a:lnTo>
                  <a:pt x="430" y="493"/>
                </a:lnTo>
                <a:lnTo>
                  <a:pt x="432" y="491"/>
                </a:lnTo>
                <a:lnTo>
                  <a:pt x="432" y="497"/>
                </a:lnTo>
                <a:lnTo>
                  <a:pt x="432" y="489"/>
                </a:lnTo>
                <a:lnTo>
                  <a:pt x="432" y="498"/>
                </a:lnTo>
                <a:lnTo>
                  <a:pt x="432" y="487"/>
                </a:lnTo>
                <a:lnTo>
                  <a:pt x="433" y="499"/>
                </a:lnTo>
                <a:lnTo>
                  <a:pt x="433" y="494"/>
                </a:lnTo>
                <a:lnTo>
                  <a:pt x="433" y="492"/>
                </a:lnTo>
                <a:lnTo>
                  <a:pt x="433" y="499"/>
                </a:lnTo>
                <a:lnTo>
                  <a:pt x="434" y="489"/>
                </a:lnTo>
                <a:lnTo>
                  <a:pt x="434" y="498"/>
                </a:lnTo>
                <a:lnTo>
                  <a:pt x="434" y="490"/>
                </a:lnTo>
                <a:lnTo>
                  <a:pt x="434" y="489"/>
                </a:lnTo>
                <a:lnTo>
                  <a:pt x="435" y="494"/>
                </a:lnTo>
                <a:lnTo>
                  <a:pt x="435" y="490"/>
                </a:lnTo>
                <a:lnTo>
                  <a:pt x="435" y="495"/>
                </a:lnTo>
                <a:lnTo>
                  <a:pt x="436" y="490"/>
                </a:lnTo>
                <a:lnTo>
                  <a:pt x="436" y="489"/>
                </a:lnTo>
                <a:lnTo>
                  <a:pt x="436" y="491"/>
                </a:lnTo>
                <a:lnTo>
                  <a:pt x="436" y="492"/>
                </a:lnTo>
                <a:lnTo>
                  <a:pt x="436" y="497"/>
                </a:lnTo>
                <a:lnTo>
                  <a:pt x="437" y="489"/>
                </a:lnTo>
                <a:lnTo>
                  <a:pt x="437" y="499"/>
                </a:lnTo>
                <a:lnTo>
                  <a:pt x="437" y="490"/>
                </a:lnTo>
                <a:lnTo>
                  <a:pt x="438" y="498"/>
                </a:lnTo>
                <a:lnTo>
                  <a:pt x="438" y="490"/>
                </a:lnTo>
                <a:lnTo>
                  <a:pt x="438" y="500"/>
                </a:lnTo>
                <a:lnTo>
                  <a:pt x="438" y="493"/>
                </a:lnTo>
                <a:lnTo>
                  <a:pt x="439" y="493"/>
                </a:lnTo>
                <a:lnTo>
                  <a:pt x="439" y="501"/>
                </a:lnTo>
                <a:lnTo>
                  <a:pt x="439" y="497"/>
                </a:lnTo>
                <a:lnTo>
                  <a:pt x="439" y="492"/>
                </a:lnTo>
                <a:lnTo>
                  <a:pt x="439" y="502"/>
                </a:lnTo>
                <a:lnTo>
                  <a:pt x="439" y="494"/>
                </a:lnTo>
                <a:lnTo>
                  <a:pt x="440" y="495"/>
                </a:lnTo>
                <a:lnTo>
                  <a:pt x="440" y="495"/>
                </a:lnTo>
                <a:lnTo>
                  <a:pt x="440" y="495"/>
                </a:lnTo>
                <a:lnTo>
                  <a:pt x="440" y="497"/>
                </a:lnTo>
                <a:lnTo>
                  <a:pt x="441" y="492"/>
                </a:lnTo>
                <a:lnTo>
                  <a:pt x="441" y="494"/>
                </a:lnTo>
                <a:lnTo>
                  <a:pt x="441" y="500"/>
                </a:lnTo>
                <a:lnTo>
                  <a:pt x="441" y="490"/>
                </a:lnTo>
                <a:lnTo>
                  <a:pt x="442" y="495"/>
                </a:lnTo>
                <a:lnTo>
                  <a:pt x="442" y="487"/>
                </a:lnTo>
                <a:lnTo>
                  <a:pt x="442" y="487"/>
                </a:lnTo>
                <a:lnTo>
                  <a:pt x="442" y="497"/>
                </a:lnTo>
                <a:lnTo>
                  <a:pt x="443" y="487"/>
                </a:lnTo>
                <a:lnTo>
                  <a:pt x="443" y="497"/>
                </a:lnTo>
                <a:lnTo>
                  <a:pt x="443" y="490"/>
                </a:lnTo>
                <a:lnTo>
                  <a:pt x="443" y="491"/>
                </a:lnTo>
                <a:lnTo>
                  <a:pt x="443" y="493"/>
                </a:lnTo>
                <a:lnTo>
                  <a:pt x="443" y="490"/>
                </a:lnTo>
                <a:lnTo>
                  <a:pt x="444" y="490"/>
                </a:lnTo>
                <a:lnTo>
                  <a:pt x="444" y="492"/>
                </a:lnTo>
                <a:lnTo>
                  <a:pt x="444" y="489"/>
                </a:lnTo>
                <a:lnTo>
                  <a:pt x="445" y="490"/>
                </a:lnTo>
                <a:lnTo>
                  <a:pt x="445" y="489"/>
                </a:lnTo>
                <a:lnTo>
                  <a:pt x="445" y="491"/>
                </a:lnTo>
                <a:lnTo>
                  <a:pt x="445" y="492"/>
                </a:lnTo>
                <a:lnTo>
                  <a:pt x="445" y="486"/>
                </a:lnTo>
                <a:lnTo>
                  <a:pt x="446" y="486"/>
                </a:lnTo>
                <a:lnTo>
                  <a:pt x="446" y="487"/>
                </a:lnTo>
                <a:lnTo>
                  <a:pt x="446" y="478"/>
                </a:lnTo>
                <a:lnTo>
                  <a:pt x="446" y="485"/>
                </a:lnTo>
                <a:lnTo>
                  <a:pt x="446" y="490"/>
                </a:lnTo>
                <a:lnTo>
                  <a:pt x="448" y="484"/>
                </a:lnTo>
                <a:lnTo>
                  <a:pt x="448" y="492"/>
                </a:lnTo>
                <a:lnTo>
                  <a:pt x="448" y="482"/>
                </a:lnTo>
                <a:lnTo>
                  <a:pt x="448" y="489"/>
                </a:lnTo>
                <a:lnTo>
                  <a:pt x="449" y="478"/>
                </a:lnTo>
                <a:lnTo>
                  <a:pt x="449" y="487"/>
                </a:lnTo>
                <a:lnTo>
                  <a:pt x="449" y="483"/>
                </a:lnTo>
                <a:lnTo>
                  <a:pt x="450" y="479"/>
                </a:lnTo>
                <a:lnTo>
                  <a:pt x="450" y="483"/>
                </a:lnTo>
                <a:lnTo>
                  <a:pt x="450" y="480"/>
                </a:lnTo>
                <a:lnTo>
                  <a:pt x="450" y="476"/>
                </a:lnTo>
                <a:lnTo>
                  <a:pt x="450" y="477"/>
                </a:lnTo>
                <a:lnTo>
                  <a:pt x="451" y="475"/>
                </a:lnTo>
                <a:lnTo>
                  <a:pt x="451" y="469"/>
                </a:lnTo>
                <a:lnTo>
                  <a:pt x="451" y="471"/>
                </a:lnTo>
                <a:lnTo>
                  <a:pt x="451" y="460"/>
                </a:lnTo>
                <a:lnTo>
                  <a:pt x="451" y="468"/>
                </a:lnTo>
                <a:lnTo>
                  <a:pt x="452" y="461"/>
                </a:lnTo>
                <a:lnTo>
                  <a:pt x="452" y="470"/>
                </a:lnTo>
                <a:lnTo>
                  <a:pt x="452" y="469"/>
                </a:lnTo>
                <a:lnTo>
                  <a:pt x="452" y="461"/>
                </a:lnTo>
                <a:lnTo>
                  <a:pt x="453" y="468"/>
                </a:lnTo>
                <a:lnTo>
                  <a:pt x="453" y="465"/>
                </a:lnTo>
                <a:lnTo>
                  <a:pt x="453" y="464"/>
                </a:lnTo>
                <a:lnTo>
                  <a:pt x="453" y="464"/>
                </a:lnTo>
                <a:lnTo>
                  <a:pt x="453" y="465"/>
                </a:lnTo>
                <a:lnTo>
                  <a:pt x="454" y="460"/>
                </a:lnTo>
                <a:lnTo>
                  <a:pt x="454" y="459"/>
                </a:lnTo>
                <a:lnTo>
                  <a:pt x="454" y="460"/>
                </a:lnTo>
                <a:lnTo>
                  <a:pt x="454" y="456"/>
                </a:lnTo>
                <a:lnTo>
                  <a:pt x="454" y="459"/>
                </a:lnTo>
                <a:lnTo>
                  <a:pt x="454" y="450"/>
                </a:lnTo>
                <a:lnTo>
                  <a:pt x="455" y="453"/>
                </a:lnTo>
                <a:lnTo>
                  <a:pt x="455" y="455"/>
                </a:lnTo>
                <a:lnTo>
                  <a:pt x="455" y="443"/>
                </a:lnTo>
                <a:lnTo>
                  <a:pt x="455" y="449"/>
                </a:lnTo>
                <a:lnTo>
                  <a:pt x="456" y="438"/>
                </a:lnTo>
                <a:lnTo>
                  <a:pt x="456" y="443"/>
                </a:lnTo>
                <a:lnTo>
                  <a:pt x="456" y="437"/>
                </a:lnTo>
                <a:lnTo>
                  <a:pt x="457" y="433"/>
                </a:lnTo>
                <a:lnTo>
                  <a:pt x="457" y="441"/>
                </a:lnTo>
                <a:lnTo>
                  <a:pt x="457" y="433"/>
                </a:lnTo>
                <a:lnTo>
                  <a:pt x="457" y="427"/>
                </a:lnTo>
                <a:lnTo>
                  <a:pt x="457" y="438"/>
                </a:lnTo>
                <a:lnTo>
                  <a:pt x="458" y="426"/>
                </a:lnTo>
                <a:lnTo>
                  <a:pt x="458" y="426"/>
                </a:lnTo>
                <a:lnTo>
                  <a:pt x="458" y="429"/>
                </a:lnTo>
                <a:lnTo>
                  <a:pt x="458" y="423"/>
                </a:lnTo>
                <a:lnTo>
                  <a:pt x="458" y="413"/>
                </a:lnTo>
                <a:lnTo>
                  <a:pt x="459" y="404"/>
                </a:lnTo>
                <a:lnTo>
                  <a:pt x="459" y="404"/>
                </a:lnTo>
                <a:lnTo>
                  <a:pt x="459" y="407"/>
                </a:lnTo>
                <a:lnTo>
                  <a:pt x="460" y="399"/>
                </a:lnTo>
                <a:lnTo>
                  <a:pt x="460" y="397"/>
                </a:lnTo>
                <a:lnTo>
                  <a:pt x="460" y="404"/>
                </a:lnTo>
                <a:lnTo>
                  <a:pt x="460" y="395"/>
                </a:lnTo>
                <a:lnTo>
                  <a:pt x="461" y="386"/>
                </a:lnTo>
                <a:lnTo>
                  <a:pt x="461" y="400"/>
                </a:lnTo>
                <a:lnTo>
                  <a:pt x="461" y="390"/>
                </a:lnTo>
                <a:lnTo>
                  <a:pt x="461" y="386"/>
                </a:lnTo>
                <a:lnTo>
                  <a:pt x="461" y="389"/>
                </a:lnTo>
                <a:lnTo>
                  <a:pt x="461" y="386"/>
                </a:lnTo>
                <a:lnTo>
                  <a:pt x="462" y="381"/>
                </a:lnTo>
                <a:lnTo>
                  <a:pt x="462" y="382"/>
                </a:lnTo>
                <a:lnTo>
                  <a:pt x="462" y="377"/>
                </a:lnTo>
                <a:lnTo>
                  <a:pt x="464" y="376"/>
                </a:lnTo>
                <a:lnTo>
                  <a:pt x="464" y="373"/>
                </a:lnTo>
                <a:lnTo>
                  <a:pt x="464" y="370"/>
                </a:lnTo>
                <a:lnTo>
                  <a:pt x="464" y="374"/>
                </a:lnTo>
                <a:lnTo>
                  <a:pt x="464" y="371"/>
                </a:lnTo>
                <a:lnTo>
                  <a:pt x="464" y="358"/>
                </a:lnTo>
                <a:lnTo>
                  <a:pt x="464" y="367"/>
                </a:lnTo>
                <a:lnTo>
                  <a:pt x="464" y="356"/>
                </a:lnTo>
                <a:lnTo>
                  <a:pt x="465" y="352"/>
                </a:lnTo>
                <a:lnTo>
                  <a:pt x="465" y="366"/>
                </a:lnTo>
                <a:lnTo>
                  <a:pt x="465" y="361"/>
                </a:lnTo>
                <a:lnTo>
                  <a:pt x="465" y="363"/>
                </a:lnTo>
                <a:lnTo>
                  <a:pt x="465" y="353"/>
                </a:lnTo>
                <a:lnTo>
                  <a:pt x="467" y="354"/>
                </a:lnTo>
                <a:lnTo>
                  <a:pt x="467" y="362"/>
                </a:lnTo>
                <a:lnTo>
                  <a:pt x="467" y="358"/>
                </a:lnTo>
                <a:lnTo>
                  <a:pt x="467" y="361"/>
                </a:lnTo>
                <a:lnTo>
                  <a:pt x="467" y="364"/>
                </a:lnTo>
                <a:lnTo>
                  <a:pt x="468" y="361"/>
                </a:lnTo>
                <a:lnTo>
                  <a:pt x="468" y="368"/>
                </a:lnTo>
                <a:lnTo>
                  <a:pt x="468" y="363"/>
                </a:lnTo>
                <a:lnTo>
                  <a:pt x="468" y="375"/>
                </a:lnTo>
                <a:lnTo>
                  <a:pt x="469" y="369"/>
                </a:lnTo>
                <a:lnTo>
                  <a:pt x="469" y="364"/>
                </a:lnTo>
                <a:lnTo>
                  <a:pt x="469" y="364"/>
                </a:lnTo>
                <a:lnTo>
                  <a:pt x="469" y="364"/>
                </a:lnTo>
                <a:lnTo>
                  <a:pt x="469" y="363"/>
                </a:lnTo>
                <a:lnTo>
                  <a:pt x="469" y="368"/>
                </a:lnTo>
                <a:lnTo>
                  <a:pt x="470" y="374"/>
                </a:lnTo>
                <a:lnTo>
                  <a:pt x="470" y="370"/>
                </a:lnTo>
                <a:lnTo>
                  <a:pt x="470" y="377"/>
                </a:lnTo>
                <a:lnTo>
                  <a:pt x="470" y="374"/>
                </a:lnTo>
                <a:lnTo>
                  <a:pt x="471" y="380"/>
                </a:lnTo>
                <a:lnTo>
                  <a:pt x="471" y="376"/>
                </a:lnTo>
                <a:lnTo>
                  <a:pt x="471" y="385"/>
                </a:lnTo>
                <a:lnTo>
                  <a:pt x="471" y="382"/>
                </a:lnTo>
                <a:lnTo>
                  <a:pt x="472" y="383"/>
                </a:lnTo>
                <a:lnTo>
                  <a:pt x="472" y="394"/>
                </a:lnTo>
                <a:lnTo>
                  <a:pt x="472" y="388"/>
                </a:lnTo>
                <a:lnTo>
                  <a:pt x="472" y="390"/>
                </a:lnTo>
                <a:lnTo>
                  <a:pt x="473" y="399"/>
                </a:lnTo>
                <a:lnTo>
                  <a:pt x="473" y="397"/>
                </a:lnTo>
                <a:lnTo>
                  <a:pt x="473" y="403"/>
                </a:lnTo>
                <a:lnTo>
                  <a:pt x="473" y="403"/>
                </a:lnTo>
                <a:lnTo>
                  <a:pt x="473" y="399"/>
                </a:lnTo>
                <a:lnTo>
                  <a:pt x="473" y="406"/>
                </a:lnTo>
                <a:lnTo>
                  <a:pt x="474" y="402"/>
                </a:lnTo>
                <a:lnTo>
                  <a:pt x="474" y="408"/>
                </a:lnTo>
                <a:lnTo>
                  <a:pt x="474" y="411"/>
                </a:lnTo>
                <a:lnTo>
                  <a:pt x="474" y="406"/>
                </a:lnTo>
                <a:lnTo>
                  <a:pt x="475" y="416"/>
                </a:lnTo>
                <a:lnTo>
                  <a:pt x="475" y="416"/>
                </a:lnTo>
                <a:lnTo>
                  <a:pt x="475" y="419"/>
                </a:lnTo>
                <a:lnTo>
                  <a:pt x="475" y="418"/>
                </a:lnTo>
                <a:lnTo>
                  <a:pt x="476" y="419"/>
                </a:lnTo>
                <a:lnTo>
                  <a:pt x="476" y="424"/>
                </a:lnTo>
                <a:lnTo>
                  <a:pt x="476" y="422"/>
                </a:lnTo>
                <a:lnTo>
                  <a:pt x="476" y="423"/>
                </a:lnTo>
                <a:lnTo>
                  <a:pt x="476" y="427"/>
                </a:lnTo>
                <a:lnTo>
                  <a:pt x="476" y="430"/>
                </a:lnTo>
                <a:lnTo>
                  <a:pt x="477" y="426"/>
                </a:lnTo>
                <a:lnTo>
                  <a:pt x="477" y="435"/>
                </a:lnTo>
                <a:lnTo>
                  <a:pt x="477" y="430"/>
                </a:lnTo>
                <a:lnTo>
                  <a:pt x="477" y="433"/>
                </a:lnTo>
                <a:lnTo>
                  <a:pt x="478" y="427"/>
                </a:lnTo>
                <a:lnTo>
                  <a:pt x="478" y="435"/>
                </a:lnTo>
                <a:lnTo>
                  <a:pt x="478" y="435"/>
                </a:lnTo>
                <a:lnTo>
                  <a:pt x="478" y="432"/>
                </a:lnTo>
                <a:lnTo>
                  <a:pt x="479" y="440"/>
                </a:lnTo>
                <a:lnTo>
                  <a:pt x="479" y="438"/>
                </a:lnTo>
                <a:lnTo>
                  <a:pt x="479" y="438"/>
                </a:lnTo>
                <a:lnTo>
                  <a:pt x="479" y="447"/>
                </a:lnTo>
                <a:lnTo>
                  <a:pt x="479" y="443"/>
                </a:lnTo>
                <a:lnTo>
                  <a:pt x="480" y="444"/>
                </a:lnTo>
                <a:lnTo>
                  <a:pt x="480" y="453"/>
                </a:lnTo>
                <a:lnTo>
                  <a:pt x="480" y="451"/>
                </a:lnTo>
                <a:lnTo>
                  <a:pt x="480" y="458"/>
                </a:lnTo>
                <a:lnTo>
                  <a:pt x="480" y="454"/>
                </a:lnTo>
                <a:lnTo>
                  <a:pt x="481" y="457"/>
                </a:lnTo>
                <a:lnTo>
                  <a:pt x="481" y="464"/>
                </a:lnTo>
                <a:lnTo>
                  <a:pt x="481" y="456"/>
                </a:lnTo>
                <a:lnTo>
                  <a:pt x="481" y="459"/>
                </a:lnTo>
                <a:lnTo>
                  <a:pt x="483" y="460"/>
                </a:lnTo>
                <a:lnTo>
                  <a:pt x="483" y="459"/>
                </a:lnTo>
                <a:lnTo>
                  <a:pt x="483" y="461"/>
                </a:lnTo>
                <a:lnTo>
                  <a:pt x="483" y="467"/>
                </a:lnTo>
                <a:lnTo>
                  <a:pt x="483" y="466"/>
                </a:lnTo>
                <a:lnTo>
                  <a:pt x="484" y="466"/>
                </a:lnTo>
                <a:lnTo>
                  <a:pt x="484" y="472"/>
                </a:lnTo>
                <a:lnTo>
                  <a:pt x="484" y="470"/>
                </a:lnTo>
                <a:lnTo>
                  <a:pt x="484" y="470"/>
                </a:lnTo>
                <a:lnTo>
                  <a:pt x="484" y="474"/>
                </a:lnTo>
                <a:lnTo>
                  <a:pt x="484" y="468"/>
                </a:lnTo>
                <a:lnTo>
                  <a:pt x="485" y="471"/>
                </a:lnTo>
                <a:lnTo>
                  <a:pt x="485" y="476"/>
                </a:lnTo>
                <a:lnTo>
                  <a:pt x="485" y="476"/>
                </a:lnTo>
                <a:lnTo>
                  <a:pt x="485" y="476"/>
                </a:lnTo>
                <a:lnTo>
                  <a:pt x="486" y="479"/>
                </a:lnTo>
                <a:lnTo>
                  <a:pt x="486" y="480"/>
                </a:lnTo>
                <a:lnTo>
                  <a:pt x="486" y="483"/>
                </a:lnTo>
                <a:lnTo>
                  <a:pt x="486" y="479"/>
                </a:lnTo>
                <a:lnTo>
                  <a:pt x="487" y="479"/>
                </a:lnTo>
                <a:lnTo>
                  <a:pt x="487" y="478"/>
                </a:lnTo>
                <a:lnTo>
                  <a:pt x="487" y="478"/>
                </a:lnTo>
                <a:lnTo>
                  <a:pt x="487" y="487"/>
                </a:lnTo>
                <a:lnTo>
                  <a:pt x="487" y="482"/>
                </a:lnTo>
                <a:lnTo>
                  <a:pt x="488" y="491"/>
                </a:lnTo>
                <a:lnTo>
                  <a:pt x="488" y="483"/>
                </a:lnTo>
                <a:lnTo>
                  <a:pt x="488" y="490"/>
                </a:lnTo>
                <a:lnTo>
                  <a:pt x="488" y="487"/>
                </a:lnTo>
                <a:lnTo>
                  <a:pt x="489" y="486"/>
                </a:lnTo>
                <a:lnTo>
                  <a:pt x="489" y="490"/>
                </a:lnTo>
                <a:lnTo>
                  <a:pt x="489" y="488"/>
                </a:lnTo>
                <a:lnTo>
                  <a:pt x="489" y="488"/>
                </a:lnTo>
                <a:lnTo>
                  <a:pt x="489" y="492"/>
                </a:lnTo>
                <a:lnTo>
                  <a:pt x="490" y="489"/>
                </a:lnTo>
                <a:lnTo>
                  <a:pt x="490" y="489"/>
                </a:lnTo>
                <a:lnTo>
                  <a:pt x="490" y="497"/>
                </a:lnTo>
                <a:lnTo>
                  <a:pt x="490" y="487"/>
                </a:lnTo>
                <a:lnTo>
                  <a:pt x="491" y="497"/>
                </a:lnTo>
                <a:lnTo>
                  <a:pt x="491" y="490"/>
                </a:lnTo>
                <a:lnTo>
                  <a:pt x="491" y="495"/>
                </a:lnTo>
                <a:lnTo>
                  <a:pt x="491" y="490"/>
                </a:lnTo>
                <a:lnTo>
                  <a:pt x="492" y="499"/>
                </a:lnTo>
                <a:lnTo>
                  <a:pt x="492" y="494"/>
                </a:lnTo>
                <a:lnTo>
                  <a:pt x="492" y="493"/>
                </a:lnTo>
                <a:lnTo>
                  <a:pt x="492" y="500"/>
                </a:lnTo>
                <a:lnTo>
                  <a:pt x="493" y="497"/>
                </a:lnTo>
                <a:lnTo>
                  <a:pt x="493" y="495"/>
                </a:lnTo>
                <a:lnTo>
                  <a:pt x="493" y="500"/>
                </a:lnTo>
                <a:lnTo>
                  <a:pt x="493" y="497"/>
                </a:lnTo>
                <a:lnTo>
                  <a:pt x="494" y="501"/>
                </a:lnTo>
                <a:lnTo>
                  <a:pt x="494" y="497"/>
                </a:lnTo>
                <a:lnTo>
                  <a:pt x="494" y="499"/>
                </a:lnTo>
                <a:lnTo>
                  <a:pt x="495" y="499"/>
                </a:lnTo>
                <a:lnTo>
                  <a:pt x="495" y="503"/>
                </a:lnTo>
                <a:lnTo>
                  <a:pt x="495" y="498"/>
                </a:lnTo>
                <a:lnTo>
                  <a:pt x="495" y="503"/>
                </a:lnTo>
                <a:lnTo>
                  <a:pt x="496" y="498"/>
                </a:lnTo>
                <a:lnTo>
                  <a:pt x="496" y="505"/>
                </a:lnTo>
                <a:lnTo>
                  <a:pt x="496" y="493"/>
                </a:lnTo>
                <a:lnTo>
                  <a:pt x="496" y="490"/>
                </a:lnTo>
                <a:lnTo>
                  <a:pt x="497" y="491"/>
                </a:lnTo>
                <a:lnTo>
                  <a:pt x="497" y="486"/>
                </a:lnTo>
                <a:lnTo>
                  <a:pt x="497" y="485"/>
                </a:lnTo>
                <a:lnTo>
                  <a:pt x="497" y="490"/>
                </a:lnTo>
                <a:lnTo>
                  <a:pt x="497" y="487"/>
                </a:lnTo>
                <a:lnTo>
                  <a:pt x="499" y="492"/>
                </a:lnTo>
                <a:lnTo>
                  <a:pt x="499" y="497"/>
                </a:lnTo>
                <a:lnTo>
                  <a:pt x="499" y="493"/>
                </a:lnTo>
                <a:lnTo>
                  <a:pt x="499" y="498"/>
                </a:lnTo>
                <a:lnTo>
                  <a:pt x="499" y="493"/>
                </a:lnTo>
                <a:lnTo>
                  <a:pt x="499" y="495"/>
                </a:lnTo>
                <a:lnTo>
                  <a:pt x="500" y="501"/>
                </a:lnTo>
                <a:lnTo>
                  <a:pt x="500" y="493"/>
                </a:lnTo>
                <a:lnTo>
                  <a:pt x="500" y="498"/>
                </a:lnTo>
                <a:lnTo>
                  <a:pt x="500" y="502"/>
                </a:lnTo>
                <a:lnTo>
                  <a:pt x="501" y="495"/>
                </a:lnTo>
                <a:lnTo>
                  <a:pt x="501" y="502"/>
                </a:lnTo>
                <a:lnTo>
                  <a:pt x="501" y="494"/>
                </a:lnTo>
                <a:lnTo>
                  <a:pt x="502" y="502"/>
                </a:lnTo>
                <a:lnTo>
                  <a:pt x="502" y="495"/>
                </a:lnTo>
                <a:lnTo>
                  <a:pt x="502" y="503"/>
                </a:lnTo>
                <a:lnTo>
                  <a:pt x="502" y="498"/>
                </a:lnTo>
                <a:lnTo>
                  <a:pt x="503" y="498"/>
                </a:lnTo>
                <a:lnTo>
                  <a:pt x="503" y="503"/>
                </a:lnTo>
                <a:lnTo>
                  <a:pt x="503" y="497"/>
                </a:lnTo>
                <a:lnTo>
                  <a:pt x="503" y="499"/>
                </a:lnTo>
                <a:lnTo>
                  <a:pt x="504" y="497"/>
                </a:lnTo>
                <a:lnTo>
                  <a:pt x="504" y="499"/>
                </a:lnTo>
                <a:lnTo>
                  <a:pt x="504" y="494"/>
                </a:lnTo>
                <a:lnTo>
                  <a:pt x="504" y="495"/>
                </a:lnTo>
                <a:lnTo>
                  <a:pt x="505" y="500"/>
                </a:lnTo>
                <a:lnTo>
                  <a:pt x="505" y="493"/>
                </a:lnTo>
                <a:lnTo>
                  <a:pt x="505" y="495"/>
                </a:lnTo>
                <a:lnTo>
                  <a:pt x="505" y="499"/>
                </a:lnTo>
                <a:lnTo>
                  <a:pt x="505" y="493"/>
                </a:lnTo>
                <a:lnTo>
                  <a:pt x="506" y="499"/>
                </a:lnTo>
                <a:lnTo>
                  <a:pt x="506" y="500"/>
                </a:lnTo>
                <a:lnTo>
                  <a:pt x="506" y="495"/>
                </a:lnTo>
                <a:lnTo>
                  <a:pt x="506" y="504"/>
                </a:lnTo>
                <a:lnTo>
                  <a:pt x="507" y="497"/>
                </a:lnTo>
                <a:lnTo>
                  <a:pt x="507" y="505"/>
                </a:lnTo>
                <a:lnTo>
                  <a:pt x="507" y="495"/>
                </a:lnTo>
                <a:lnTo>
                  <a:pt x="507" y="503"/>
                </a:lnTo>
                <a:lnTo>
                  <a:pt x="508" y="497"/>
                </a:lnTo>
                <a:lnTo>
                  <a:pt x="508" y="499"/>
                </a:lnTo>
                <a:lnTo>
                  <a:pt x="508" y="499"/>
                </a:lnTo>
                <a:lnTo>
                  <a:pt x="508" y="500"/>
                </a:lnTo>
                <a:lnTo>
                  <a:pt x="509" y="497"/>
                </a:lnTo>
                <a:lnTo>
                  <a:pt x="509" y="500"/>
                </a:lnTo>
                <a:lnTo>
                  <a:pt x="509" y="500"/>
                </a:lnTo>
                <a:lnTo>
                  <a:pt x="509" y="492"/>
                </a:lnTo>
                <a:lnTo>
                  <a:pt x="509" y="493"/>
                </a:lnTo>
                <a:lnTo>
                  <a:pt x="510" y="487"/>
                </a:lnTo>
                <a:lnTo>
                  <a:pt x="510" y="490"/>
                </a:lnTo>
                <a:lnTo>
                  <a:pt x="510" y="490"/>
                </a:lnTo>
                <a:lnTo>
                  <a:pt x="510" y="480"/>
                </a:lnTo>
                <a:lnTo>
                  <a:pt x="510" y="492"/>
                </a:lnTo>
                <a:lnTo>
                  <a:pt x="511" y="490"/>
                </a:lnTo>
                <a:lnTo>
                  <a:pt x="511" y="492"/>
                </a:lnTo>
                <a:lnTo>
                  <a:pt x="511" y="489"/>
                </a:lnTo>
                <a:lnTo>
                  <a:pt x="512" y="492"/>
                </a:lnTo>
                <a:lnTo>
                  <a:pt x="512" y="489"/>
                </a:lnTo>
                <a:lnTo>
                  <a:pt x="512" y="488"/>
                </a:lnTo>
                <a:lnTo>
                  <a:pt x="513" y="484"/>
                </a:lnTo>
                <a:lnTo>
                  <a:pt x="513" y="488"/>
                </a:lnTo>
                <a:lnTo>
                  <a:pt x="513" y="487"/>
                </a:lnTo>
                <a:lnTo>
                  <a:pt x="513" y="493"/>
                </a:lnTo>
                <a:lnTo>
                  <a:pt x="513" y="487"/>
                </a:lnTo>
                <a:lnTo>
                  <a:pt x="514" y="489"/>
                </a:lnTo>
                <a:lnTo>
                  <a:pt x="514" y="491"/>
                </a:lnTo>
                <a:lnTo>
                  <a:pt x="514" y="486"/>
                </a:lnTo>
                <a:lnTo>
                  <a:pt x="514" y="488"/>
                </a:lnTo>
                <a:lnTo>
                  <a:pt x="514" y="490"/>
                </a:lnTo>
                <a:lnTo>
                  <a:pt x="515" y="487"/>
                </a:lnTo>
                <a:lnTo>
                  <a:pt x="515" y="486"/>
                </a:lnTo>
                <a:lnTo>
                  <a:pt x="515" y="491"/>
                </a:lnTo>
                <a:lnTo>
                  <a:pt x="515" y="486"/>
                </a:lnTo>
                <a:lnTo>
                  <a:pt x="516" y="484"/>
                </a:lnTo>
                <a:lnTo>
                  <a:pt x="516" y="491"/>
                </a:lnTo>
                <a:lnTo>
                  <a:pt x="516" y="483"/>
                </a:lnTo>
                <a:lnTo>
                  <a:pt x="516" y="482"/>
                </a:lnTo>
                <a:lnTo>
                  <a:pt x="518" y="487"/>
                </a:lnTo>
                <a:lnTo>
                  <a:pt x="518" y="480"/>
                </a:lnTo>
                <a:lnTo>
                  <a:pt x="518" y="485"/>
                </a:lnTo>
                <a:lnTo>
                  <a:pt x="518" y="479"/>
                </a:lnTo>
                <a:lnTo>
                  <a:pt x="518" y="482"/>
                </a:lnTo>
                <a:lnTo>
                  <a:pt x="519" y="475"/>
                </a:lnTo>
                <a:lnTo>
                  <a:pt x="519" y="478"/>
                </a:lnTo>
                <a:lnTo>
                  <a:pt x="519" y="469"/>
                </a:lnTo>
                <a:lnTo>
                  <a:pt x="520" y="461"/>
                </a:lnTo>
                <a:lnTo>
                  <a:pt x="520" y="451"/>
                </a:lnTo>
                <a:lnTo>
                  <a:pt x="520" y="452"/>
                </a:lnTo>
                <a:lnTo>
                  <a:pt x="520" y="454"/>
                </a:lnTo>
                <a:lnTo>
                  <a:pt x="521" y="443"/>
                </a:lnTo>
                <a:lnTo>
                  <a:pt x="521" y="445"/>
                </a:lnTo>
                <a:lnTo>
                  <a:pt x="521" y="433"/>
                </a:lnTo>
                <a:lnTo>
                  <a:pt x="521" y="440"/>
                </a:lnTo>
                <a:lnTo>
                  <a:pt x="522" y="424"/>
                </a:lnTo>
                <a:lnTo>
                  <a:pt x="522" y="422"/>
                </a:lnTo>
                <a:lnTo>
                  <a:pt x="522" y="410"/>
                </a:lnTo>
                <a:lnTo>
                  <a:pt x="523" y="414"/>
                </a:lnTo>
                <a:lnTo>
                  <a:pt x="523" y="409"/>
                </a:lnTo>
                <a:lnTo>
                  <a:pt x="523" y="411"/>
                </a:lnTo>
                <a:lnTo>
                  <a:pt x="523" y="408"/>
                </a:lnTo>
                <a:lnTo>
                  <a:pt x="524" y="410"/>
                </a:lnTo>
                <a:lnTo>
                  <a:pt x="524" y="405"/>
                </a:lnTo>
                <a:lnTo>
                  <a:pt x="524" y="404"/>
                </a:lnTo>
                <a:lnTo>
                  <a:pt x="524" y="410"/>
                </a:lnTo>
                <a:lnTo>
                  <a:pt x="524" y="402"/>
                </a:lnTo>
                <a:lnTo>
                  <a:pt x="524" y="398"/>
                </a:lnTo>
                <a:lnTo>
                  <a:pt x="525" y="406"/>
                </a:lnTo>
                <a:lnTo>
                  <a:pt x="525" y="399"/>
                </a:lnTo>
                <a:lnTo>
                  <a:pt x="525" y="405"/>
                </a:lnTo>
                <a:lnTo>
                  <a:pt x="526" y="398"/>
                </a:lnTo>
                <a:lnTo>
                  <a:pt x="526" y="397"/>
                </a:lnTo>
                <a:lnTo>
                  <a:pt x="526" y="402"/>
                </a:lnTo>
                <a:lnTo>
                  <a:pt x="526" y="396"/>
                </a:lnTo>
                <a:lnTo>
                  <a:pt x="527" y="389"/>
                </a:lnTo>
                <a:lnTo>
                  <a:pt x="527" y="392"/>
                </a:lnTo>
                <a:lnTo>
                  <a:pt x="527" y="390"/>
                </a:lnTo>
                <a:lnTo>
                  <a:pt x="527" y="398"/>
                </a:lnTo>
                <a:lnTo>
                  <a:pt x="527" y="391"/>
                </a:lnTo>
                <a:lnTo>
                  <a:pt x="528" y="396"/>
                </a:lnTo>
                <a:lnTo>
                  <a:pt x="528" y="396"/>
                </a:lnTo>
                <a:lnTo>
                  <a:pt x="528" y="389"/>
                </a:lnTo>
                <a:lnTo>
                  <a:pt x="528" y="390"/>
                </a:lnTo>
                <a:lnTo>
                  <a:pt x="528" y="395"/>
                </a:lnTo>
                <a:lnTo>
                  <a:pt x="528" y="389"/>
                </a:lnTo>
                <a:lnTo>
                  <a:pt x="529" y="392"/>
                </a:lnTo>
                <a:lnTo>
                  <a:pt x="529" y="395"/>
                </a:lnTo>
                <a:lnTo>
                  <a:pt x="529" y="389"/>
                </a:lnTo>
                <a:lnTo>
                  <a:pt x="529" y="389"/>
                </a:lnTo>
                <a:lnTo>
                  <a:pt x="530" y="392"/>
                </a:lnTo>
                <a:lnTo>
                  <a:pt x="530" y="387"/>
                </a:lnTo>
                <a:lnTo>
                  <a:pt x="530" y="388"/>
                </a:lnTo>
                <a:lnTo>
                  <a:pt x="530" y="381"/>
                </a:lnTo>
                <a:lnTo>
                  <a:pt x="531" y="389"/>
                </a:lnTo>
                <a:lnTo>
                  <a:pt x="531" y="377"/>
                </a:lnTo>
                <a:lnTo>
                  <a:pt x="531" y="383"/>
                </a:lnTo>
                <a:lnTo>
                  <a:pt x="531" y="383"/>
                </a:lnTo>
                <a:lnTo>
                  <a:pt x="531" y="375"/>
                </a:lnTo>
                <a:lnTo>
                  <a:pt x="531" y="380"/>
                </a:lnTo>
                <a:lnTo>
                  <a:pt x="532" y="379"/>
                </a:lnTo>
                <a:lnTo>
                  <a:pt x="532" y="372"/>
                </a:lnTo>
                <a:lnTo>
                  <a:pt x="532" y="374"/>
                </a:lnTo>
                <a:lnTo>
                  <a:pt x="532" y="377"/>
                </a:lnTo>
                <a:lnTo>
                  <a:pt x="534" y="369"/>
                </a:lnTo>
                <a:lnTo>
                  <a:pt x="534" y="377"/>
                </a:lnTo>
                <a:lnTo>
                  <a:pt x="534" y="369"/>
                </a:lnTo>
                <a:lnTo>
                  <a:pt x="535" y="375"/>
                </a:lnTo>
                <a:lnTo>
                  <a:pt x="535" y="365"/>
                </a:lnTo>
                <a:lnTo>
                  <a:pt x="535" y="366"/>
                </a:lnTo>
                <a:lnTo>
                  <a:pt x="535" y="360"/>
                </a:lnTo>
                <a:lnTo>
                  <a:pt x="535" y="356"/>
                </a:lnTo>
                <a:lnTo>
                  <a:pt x="536" y="363"/>
                </a:lnTo>
                <a:lnTo>
                  <a:pt x="536" y="360"/>
                </a:lnTo>
                <a:lnTo>
                  <a:pt x="536" y="363"/>
                </a:lnTo>
                <a:lnTo>
                  <a:pt x="536" y="361"/>
                </a:lnTo>
                <a:lnTo>
                  <a:pt x="536" y="356"/>
                </a:lnTo>
                <a:lnTo>
                  <a:pt x="536" y="350"/>
                </a:lnTo>
                <a:lnTo>
                  <a:pt x="537" y="350"/>
                </a:lnTo>
                <a:lnTo>
                  <a:pt x="537" y="347"/>
                </a:lnTo>
                <a:lnTo>
                  <a:pt x="537" y="355"/>
                </a:lnTo>
                <a:lnTo>
                  <a:pt x="537" y="347"/>
                </a:lnTo>
                <a:lnTo>
                  <a:pt x="538" y="347"/>
                </a:lnTo>
                <a:lnTo>
                  <a:pt x="538" y="351"/>
                </a:lnTo>
                <a:lnTo>
                  <a:pt x="538" y="343"/>
                </a:lnTo>
                <a:lnTo>
                  <a:pt x="538" y="351"/>
                </a:lnTo>
                <a:lnTo>
                  <a:pt x="539" y="339"/>
                </a:lnTo>
                <a:lnTo>
                  <a:pt x="539" y="343"/>
                </a:lnTo>
                <a:lnTo>
                  <a:pt x="539" y="346"/>
                </a:lnTo>
                <a:lnTo>
                  <a:pt x="539" y="336"/>
                </a:lnTo>
                <a:lnTo>
                  <a:pt x="539" y="340"/>
                </a:lnTo>
                <a:lnTo>
                  <a:pt x="539" y="340"/>
                </a:lnTo>
                <a:lnTo>
                  <a:pt x="540" y="334"/>
                </a:lnTo>
                <a:lnTo>
                  <a:pt x="540" y="342"/>
                </a:lnTo>
                <a:lnTo>
                  <a:pt x="540" y="334"/>
                </a:lnTo>
                <a:lnTo>
                  <a:pt x="541" y="340"/>
                </a:lnTo>
                <a:lnTo>
                  <a:pt x="541" y="328"/>
                </a:lnTo>
                <a:lnTo>
                  <a:pt x="541" y="327"/>
                </a:lnTo>
                <a:lnTo>
                  <a:pt x="541" y="318"/>
                </a:lnTo>
                <a:lnTo>
                  <a:pt x="542" y="321"/>
                </a:lnTo>
                <a:lnTo>
                  <a:pt x="542" y="324"/>
                </a:lnTo>
                <a:lnTo>
                  <a:pt x="542" y="323"/>
                </a:lnTo>
                <a:lnTo>
                  <a:pt x="542" y="329"/>
                </a:lnTo>
                <a:lnTo>
                  <a:pt x="543" y="321"/>
                </a:lnTo>
                <a:lnTo>
                  <a:pt x="543" y="323"/>
                </a:lnTo>
                <a:lnTo>
                  <a:pt x="543" y="323"/>
                </a:lnTo>
                <a:lnTo>
                  <a:pt x="543" y="322"/>
                </a:lnTo>
                <a:lnTo>
                  <a:pt x="543" y="318"/>
                </a:lnTo>
                <a:lnTo>
                  <a:pt x="543" y="327"/>
                </a:lnTo>
                <a:lnTo>
                  <a:pt x="544" y="321"/>
                </a:lnTo>
                <a:lnTo>
                  <a:pt x="544" y="320"/>
                </a:lnTo>
                <a:lnTo>
                  <a:pt x="544" y="320"/>
                </a:lnTo>
                <a:lnTo>
                  <a:pt x="544" y="315"/>
                </a:lnTo>
                <a:lnTo>
                  <a:pt x="544" y="316"/>
                </a:lnTo>
                <a:lnTo>
                  <a:pt x="545" y="311"/>
                </a:lnTo>
                <a:lnTo>
                  <a:pt x="545" y="313"/>
                </a:lnTo>
                <a:lnTo>
                  <a:pt x="545" y="316"/>
                </a:lnTo>
                <a:lnTo>
                  <a:pt x="545" y="307"/>
                </a:lnTo>
                <a:lnTo>
                  <a:pt x="545" y="311"/>
                </a:lnTo>
                <a:lnTo>
                  <a:pt x="546" y="313"/>
                </a:lnTo>
                <a:lnTo>
                  <a:pt x="546" y="304"/>
                </a:lnTo>
                <a:lnTo>
                  <a:pt x="546" y="307"/>
                </a:lnTo>
                <a:lnTo>
                  <a:pt x="546" y="313"/>
                </a:lnTo>
                <a:lnTo>
                  <a:pt x="546" y="305"/>
                </a:lnTo>
                <a:lnTo>
                  <a:pt x="547" y="295"/>
                </a:lnTo>
                <a:lnTo>
                  <a:pt x="547" y="292"/>
                </a:lnTo>
                <a:lnTo>
                  <a:pt x="547" y="287"/>
                </a:lnTo>
                <a:lnTo>
                  <a:pt x="548" y="284"/>
                </a:lnTo>
                <a:lnTo>
                  <a:pt x="548" y="289"/>
                </a:lnTo>
                <a:lnTo>
                  <a:pt x="548" y="280"/>
                </a:lnTo>
                <a:lnTo>
                  <a:pt x="548" y="290"/>
                </a:lnTo>
                <a:lnTo>
                  <a:pt x="548" y="283"/>
                </a:lnTo>
                <a:lnTo>
                  <a:pt x="549" y="281"/>
                </a:lnTo>
                <a:lnTo>
                  <a:pt x="549" y="288"/>
                </a:lnTo>
                <a:lnTo>
                  <a:pt x="549" y="280"/>
                </a:lnTo>
                <a:lnTo>
                  <a:pt x="549" y="281"/>
                </a:lnTo>
                <a:lnTo>
                  <a:pt x="550" y="282"/>
                </a:lnTo>
                <a:lnTo>
                  <a:pt x="550" y="282"/>
                </a:lnTo>
                <a:lnTo>
                  <a:pt x="550" y="278"/>
                </a:lnTo>
                <a:lnTo>
                  <a:pt x="550" y="280"/>
                </a:lnTo>
                <a:lnTo>
                  <a:pt x="550" y="282"/>
                </a:lnTo>
                <a:lnTo>
                  <a:pt x="551" y="279"/>
                </a:lnTo>
                <a:lnTo>
                  <a:pt x="551" y="283"/>
                </a:lnTo>
                <a:lnTo>
                  <a:pt x="551" y="268"/>
                </a:lnTo>
                <a:lnTo>
                  <a:pt x="553" y="279"/>
                </a:lnTo>
                <a:lnTo>
                  <a:pt x="553" y="269"/>
                </a:lnTo>
                <a:lnTo>
                  <a:pt x="553" y="274"/>
                </a:lnTo>
                <a:lnTo>
                  <a:pt x="553" y="272"/>
                </a:lnTo>
                <a:lnTo>
                  <a:pt x="554" y="277"/>
                </a:lnTo>
                <a:lnTo>
                  <a:pt x="554" y="264"/>
                </a:lnTo>
                <a:lnTo>
                  <a:pt x="554" y="274"/>
                </a:lnTo>
                <a:lnTo>
                  <a:pt x="554" y="267"/>
                </a:lnTo>
                <a:lnTo>
                  <a:pt x="555" y="273"/>
                </a:lnTo>
                <a:lnTo>
                  <a:pt x="555" y="271"/>
                </a:lnTo>
                <a:lnTo>
                  <a:pt x="555" y="276"/>
                </a:lnTo>
                <a:lnTo>
                  <a:pt x="555" y="272"/>
                </a:lnTo>
                <a:lnTo>
                  <a:pt x="556" y="268"/>
                </a:lnTo>
                <a:lnTo>
                  <a:pt x="556" y="268"/>
                </a:lnTo>
                <a:lnTo>
                  <a:pt x="556" y="270"/>
                </a:lnTo>
                <a:lnTo>
                  <a:pt x="557" y="265"/>
                </a:lnTo>
                <a:lnTo>
                  <a:pt x="557" y="268"/>
                </a:lnTo>
                <a:lnTo>
                  <a:pt x="557" y="268"/>
                </a:lnTo>
                <a:lnTo>
                  <a:pt x="557" y="260"/>
                </a:lnTo>
                <a:lnTo>
                  <a:pt x="557" y="270"/>
                </a:lnTo>
                <a:lnTo>
                  <a:pt x="558" y="261"/>
                </a:lnTo>
                <a:lnTo>
                  <a:pt x="558" y="254"/>
                </a:lnTo>
                <a:lnTo>
                  <a:pt x="558" y="261"/>
                </a:lnTo>
                <a:lnTo>
                  <a:pt x="558" y="250"/>
                </a:lnTo>
                <a:lnTo>
                  <a:pt x="558" y="249"/>
                </a:lnTo>
                <a:lnTo>
                  <a:pt x="559" y="244"/>
                </a:lnTo>
                <a:lnTo>
                  <a:pt x="559" y="253"/>
                </a:lnTo>
                <a:lnTo>
                  <a:pt x="559" y="237"/>
                </a:lnTo>
                <a:lnTo>
                  <a:pt x="559" y="245"/>
                </a:lnTo>
                <a:lnTo>
                  <a:pt x="560" y="223"/>
                </a:lnTo>
                <a:lnTo>
                  <a:pt x="560" y="214"/>
                </a:lnTo>
                <a:lnTo>
                  <a:pt x="560" y="219"/>
                </a:lnTo>
                <a:lnTo>
                  <a:pt x="560" y="215"/>
                </a:lnTo>
                <a:lnTo>
                  <a:pt x="561" y="212"/>
                </a:lnTo>
                <a:lnTo>
                  <a:pt x="561" y="219"/>
                </a:lnTo>
                <a:lnTo>
                  <a:pt x="561" y="218"/>
                </a:lnTo>
                <a:lnTo>
                  <a:pt x="561" y="223"/>
                </a:lnTo>
                <a:lnTo>
                  <a:pt x="561" y="219"/>
                </a:lnTo>
                <a:lnTo>
                  <a:pt x="561" y="227"/>
                </a:lnTo>
                <a:lnTo>
                  <a:pt x="562" y="223"/>
                </a:lnTo>
                <a:lnTo>
                  <a:pt x="562" y="216"/>
                </a:lnTo>
                <a:lnTo>
                  <a:pt x="562" y="229"/>
                </a:lnTo>
                <a:lnTo>
                  <a:pt x="562" y="217"/>
                </a:lnTo>
                <a:lnTo>
                  <a:pt x="562" y="212"/>
                </a:lnTo>
                <a:lnTo>
                  <a:pt x="563" y="218"/>
                </a:lnTo>
                <a:lnTo>
                  <a:pt x="563" y="211"/>
                </a:lnTo>
                <a:lnTo>
                  <a:pt x="563" y="219"/>
                </a:lnTo>
                <a:lnTo>
                  <a:pt x="563" y="209"/>
                </a:lnTo>
                <a:lnTo>
                  <a:pt x="564" y="214"/>
                </a:lnTo>
                <a:lnTo>
                  <a:pt x="564" y="216"/>
                </a:lnTo>
                <a:lnTo>
                  <a:pt x="564" y="209"/>
                </a:lnTo>
                <a:lnTo>
                  <a:pt x="564" y="219"/>
                </a:lnTo>
                <a:lnTo>
                  <a:pt x="565" y="213"/>
                </a:lnTo>
                <a:lnTo>
                  <a:pt x="565" y="216"/>
                </a:lnTo>
                <a:lnTo>
                  <a:pt x="565" y="192"/>
                </a:lnTo>
                <a:lnTo>
                  <a:pt x="565" y="202"/>
                </a:lnTo>
                <a:lnTo>
                  <a:pt x="566" y="208"/>
                </a:lnTo>
                <a:lnTo>
                  <a:pt x="566" y="199"/>
                </a:lnTo>
                <a:lnTo>
                  <a:pt x="566" y="203"/>
                </a:lnTo>
                <a:lnTo>
                  <a:pt x="566" y="209"/>
                </a:lnTo>
                <a:lnTo>
                  <a:pt x="566" y="202"/>
                </a:lnTo>
                <a:lnTo>
                  <a:pt x="567" y="199"/>
                </a:lnTo>
                <a:lnTo>
                  <a:pt x="567" y="214"/>
                </a:lnTo>
                <a:lnTo>
                  <a:pt x="567" y="205"/>
                </a:lnTo>
                <a:lnTo>
                  <a:pt x="567" y="210"/>
                </a:lnTo>
                <a:lnTo>
                  <a:pt x="569" y="204"/>
                </a:lnTo>
                <a:lnTo>
                  <a:pt x="569" y="210"/>
                </a:lnTo>
                <a:lnTo>
                  <a:pt x="569" y="199"/>
                </a:lnTo>
                <a:lnTo>
                  <a:pt x="569" y="210"/>
                </a:lnTo>
                <a:lnTo>
                  <a:pt x="569" y="205"/>
                </a:lnTo>
                <a:lnTo>
                  <a:pt x="570" y="200"/>
                </a:lnTo>
                <a:lnTo>
                  <a:pt x="570" y="210"/>
                </a:lnTo>
                <a:lnTo>
                  <a:pt x="570" y="208"/>
                </a:lnTo>
                <a:lnTo>
                  <a:pt x="570" y="207"/>
                </a:lnTo>
                <a:lnTo>
                  <a:pt x="571" y="207"/>
                </a:lnTo>
                <a:lnTo>
                  <a:pt x="571" y="200"/>
                </a:lnTo>
                <a:lnTo>
                  <a:pt x="571" y="202"/>
                </a:lnTo>
                <a:lnTo>
                  <a:pt x="571" y="212"/>
                </a:lnTo>
                <a:lnTo>
                  <a:pt x="572" y="200"/>
                </a:lnTo>
                <a:lnTo>
                  <a:pt x="572" y="199"/>
                </a:lnTo>
                <a:lnTo>
                  <a:pt x="572" y="207"/>
                </a:lnTo>
                <a:lnTo>
                  <a:pt x="572" y="197"/>
                </a:lnTo>
                <a:lnTo>
                  <a:pt x="573" y="196"/>
                </a:lnTo>
                <a:lnTo>
                  <a:pt x="573" y="204"/>
                </a:lnTo>
                <a:lnTo>
                  <a:pt x="573" y="195"/>
                </a:lnTo>
                <a:lnTo>
                  <a:pt x="573" y="199"/>
                </a:lnTo>
                <a:lnTo>
                  <a:pt x="573" y="199"/>
                </a:lnTo>
                <a:lnTo>
                  <a:pt x="573" y="203"/>
                </a:lnTo>
                <a:lnTo>
                  <a:pt x="574" y="193"/>
                </a:lnTo>
                <a:lnTo>
                  <a:pt x="574" y="190"/>
                </a:lnTo>
                <a:lnTo>
                  <a:pt x="574" y="207"/>
                </a:lnTo>
                <a:lnTo>
                  <a:pt x="574" y="200"/>
                </a:lnTo>
                <a:lnTo>
                  <a:pt x="574" y="196"/>
                </a:lnTo>
                <a:lnTo>
                  <a:pt x="575" y="198"/>
                </a:lnTo>
                <a:lnTo>
                  <a:pt x="575" y="192"/>
                </a:lnTo>
                <a:lnTo>
                  <a:pt x="575" y="199"/>
                </a:lnTo>
                <a:lnTo>
                  <a:pt x="575" y="192"/>
                </a:lnTo>
                <a:lnTo>
                  <a:pt x="575" y="199"/>
                </a:lnTo>
                <a:lnTo>
                  <a:pt x="576" y="203"/>
                </a:lnTo>
                <a:lnTo>
                  <a:pt x="576" y="195"/>
                </a:lnTo>
                <a:lnTo>
                  <a:pt x="576" y="200"/>
                </a:lnTo>
                <a:lnTo>
                  <a:pt x="576" y="203"/>
                </a:lnTo>
                <a:lnTo>
                  <a:pt x="576" y="194"/>
                </a:lnTo>
                <a:lnTo>
                  <a:pt x="576" y="194"/>
                </a:lnTo>
                <a:lnTo>
                  <a:pt x="577" y="189"/>
                </a:lnTo>
                <a:lnTo>
                  <a:pt x="577" y="189"/>
                </a:lnTo>
                <a:lnTo>
                  <a:pt x="577" y="189"/>
                </a:lnTo>
                <a:lnTo>
                  <a:pt x="577" y="195"/>
                </a:lnTo>
                <a:lnTo>
                  <a:pt x="578" y="193"/>
                </a:lnTo>
                <a:lnTo>
                  <a:pt x="578" y="195"/>
                </a:lnTo>
                <a:lnTo>
                  <a:pt x="578" y="195"/>
                </a:lnTo>
                <a:lnTo>
                  <a:pt x="578" y="204"/>
                </a:lnTo>
                <a:lnTo>
                  <a:pt x="578" y="197"/>
                </a:lnTo>
                <a:lnTo>
                  <a:pt x="579" y="195"/>
                </a:lnTo>
                <a:lnTo>
                  <a:pt x="579" y="212"/>
                </a:lnTo>
                <a:lnTo>
                  <a:pt x="579" y="202"/>
                </a:lnTo>
                <a:lnTo>
                  <a:pt x="579" y="204"/>
                </a:lnTo>
                <a:lnTo>
                  <a:pt x="580" y="212"/>
                </a:lnTo>
                <a:lnTo>
                  <a:pt x="580" y="210"/>
                </a:lnTo>
                <a:lnTo>
                  <a:pt x="580" y="215"/>
                </a:lnTo>
                <a:lnTo>
                  <a:pt x="580" y="205"/>
                </a:lnTo>
                <a:lnTo>
                  <a:pt x="580" y="213"/>
                </a:lnTo>
                <a:lnTo>
                  <a:pt x="580" y="219"/>
                </a:lnTo>
                <a:lnTo>
                  <a:pt x="580" y="208"/>
                </a:lnTo>
                <a:lnTo>
                  <a:pt x="581" y="223"/>
                </a:lnTo>
                <a:lnTo>
                  <a:pt x="581" y="209"/>
                </a:lnTo>
                <a:lnTo>
                  <a:pt x="581" y="218"/>
                </a:lnTo>
                <a:lnTo>
                  <a:pt x="582" y="217"/>
                </a:lnTo>
                <a:lnTo>
                  <a:pt x="582" y="224"/>
                </a:lnTo>
                <a:lnTo>
                  <a:pt x="582" y="215"/>
                </a:lnTo>
                <a:lnTo>
                  <a:pt x="582" y="223"/>
                </a:lnTo>
                <a:lnTo>
                  <a:pt x="582" y="224"/>
                </a:lnTo>
                <a:lnTo>
                  <a:pt x="583" y="221"/>
                </a:lnTo>
                <a:lnTo>
                  <a:pt x="583" y="230"/>
                </a:lnTo>
                <a:lnTo>
                  <a:pt x="583" y="227"/>
                </a:lnTo>
                <a:lnTo>
                  <a:pt x="583" y="227"/>
                </a:lnTo>
                <a:lnTo>
                  <a:pt x="583" y="230"/>
                </a:lnTo>
                <a:lnTo>
                  <a:pt x="583" y="231"/>
                </a:lnTo>
                <a:lnTo>
                  <a:pt x="584" y="229"/>
                </a:lnTo>
                <a:lnTo>
                  <a:pt x="584" y="236"/>
                </a:lnTo>
                <a:lnTo>
                  <a:pt x="584" y="239"/>
                </a:lnTo>
                <a:lnTo>
                  <a:pt x="584" y="232"/>
                </a:lnTo>
                <a:lnTo>
                  <a:pt x="585" y="230"/>
                </a:lnTo>
                <a:lnTo>
                  <a:pt x="585" y="244"/>
                </a:lnTo>
                <a:lnTo>
                  <a:pt x="585" y="239"/>
                </a:lnTo>
                <a:lnTo>
                  <a:pt x="585" y="235"/>
                </a:lnTo>
                <a:lnTo>
                  <a:pt x="586" y="245"/>
                </a:lnTo>
                <a:lnTo>
                  <a:pt x="586" y="239"/>
                </a:lnTo>
                <a:lnTo>
                  <a:pt x="586" y="246"/>
                </a:lnTo>
                <a:lnTo>
                  <a:pt x="586" y="248"/>
                </a:lnTo>
                <a:lnTo>
                  <a:pt x="586" y="246"/>
                </a:lnTo>
                <a:lnTo>
                  <a:pt x="588" y="257"/>
                </a:lnTo>
                <a:lnTo>
                  <a:pt x="588" y="247"/>
                </a:lnTo>
                <a:lnTo>
                  <a:pt x="588" y="253"/>
                </a:lnTo>
                <a:lnTo>
                  <a:pt x="588" y="257"/>
                </a:lnTo>
                <a:lnTo>
                  <a:pt x="588" y="252"/>
                </a:lnTo>
                <a:lnTo>
                  <a:pt x="588" y="257"/>
                </a:lnTo>
                <a:lnTo>
                  <a:pt x="589" y="261"/>
                </a:lnTo>
                <a:lnTo>
                  <a:pt x="589" y="266"/>
                </a:lnTo>
                <a:lnTo>
                  <a:pt x="589" y="267"/>
                </a:lnTo>
                <a:lnTo>
                  <a:pt x="590" y="265"/>
                </a:lnTo>
                <a:lnTo>
                  <a:pt x="590" y="270"/>
                </a:lnTo>
                <a:lnTo>
                  <a:pt x="590" y="268"/>
                </a:lnTo>
                <a:lnTo>
                  <a:pt x="590" y="268"/>
                </a:lnTo>
                <a:lnTo>
                  <a:pt x="590" y="274"/>
                </a:lnTo>
                <a:lnTo>
                  <a:pt x="591" y="270"/>
                </a:lnTo>
                <a:lnTo>
                  <a:pt x="591" y="282"/>
                </a:lnTo>
                <a:lnTo>
                  <a:pt x="591" y="277"/>
                </a:lnTo>
                <a:lnTo>
                  <a:pt x="591" y="281"/>
                </a:lnTo>
                <a:lnTo>
                  <a:pt x="592" y="282"/>
                </a:lnTo>
                <a:lnTo>
                  <a:pt x="592" y="287"/>
                </a:lnTo>
                <a:lnTo>
                  <a:pt x="592" y="289"/>
                </a:lnTo>
                <a:lnTo>
                  <a:pt x="592" y="293"/>
                </a:lnTo>
                <a:lnTo>
                  <a:pt x="593" y="292"/>
                </a:lnTo>
                <a:lnTo>
                  <a:pt x="593" y="293"/>
                </a:lnTo>
                <a:lnTo>
                  <a:pt x="593" y="301"/>
                </a:lnTo>
                <a:lnTo>
                  <a:pt x="593" y="299"/>
                </a:lnTo>
                <a:lnTo>
                  <a:pt x="594" y="299"/>
                </a:lnTo>
                <a:lnTo>
                  <a:pt x="594" y="308"/>
                </a:lnTo>
                <a:lnTo>
                  <a:pt x="594" y="301"/>
                </a:lnTo>
                <a:lnTo>
                  <a:pt x="594" y="308"/>
                </a:lnTo>
                <a:lnTo>
                  <a:pt x="594" y="314"/>
                </a:lnTo>
                <a:lnTo>
                  <a:pt x="595" y="311"/>
                </a:lnTo>
                <a:lnTo>
                  <a:pt x="595" y="313"/>
                </a:lnTo>
                <a:lnTo>
                  <a:pt x="595" y="323"/>
                </a:lnTo>
                <a:lnTo>
                  <a:pt x="595" y="323"/>
                </a:lnTo>
                <a:lnTo>
                  <a:pt x="596" y="331"/>
                </a:lnTo>
                <a:lnTo>
                  <a:pt x="596" y="328"/>
                </a:lnTo>
                <a:lnTo>
                  <a:pt x="596" y="328"/>
                </a:lnTo>
                <a:lnTo>
                  <a:pt x="596" y="338"/>
                </a:lnTo>
                <a:lnTo>
                  <a:pt x="597" y="334"/>
                </a:lnTo>
                <a:lnTo>
                  <a:pt x="597" y="347"/>
                </a:lnTo>
                <a:lnTo>
                  <a:pt x="597" y="337"/>
                </a:lnTo>
                <a:lnTo>
                  <a:pt x="598" y="348"/>
                </a:lnTo>
                <a:lnTo>
                  <a:pt x="598" y="345"/>
                </a:lnTo>
                <a:lnTo>
                  <a:pt x="598" y="355"/>
                </a:lnTo>
                <a:lnTo>
                  <a:pt x="598" y="355"/>
                </a:lnTo>
                <a:lnTo>
                  <a:pt x="599" y="363"/>
                </a:lnTo>
                <a:lnTo>
                  <a:pt x="599" y="362"/>
                </a:lnTo>
                <a:lnTo>
                  <a:pt x="599" y="368"/>
                </a:lnTo>
                <a:lnTo>
                  <a:pt x="599" y="365"/>
                </a:lnTo>
                <a:lnTo>
                  <a:pt x="600" y="367"/>
                </a:lnTo>
                <a:lnTo>
                  <a:pt x="600" y="377"/>
                </a:lnTo>
                <a:lnTo>
                  <a:pt x="600" y="371"/>
                </a:lnTo>
                <a:lnTo>
                  <a:pt x="600" y="376"/>
                </a:lnTo>
                <a:lnTo>
                  <a:pt x="600" y="388"/>
                </a:lnTo>
                <a:lnTo>
                  <a:pt x="601" y="377"/>
                </a:lnTo>
                <a:lnTo>
                  <a:pt x="601" y="383"/>
                </a:lnTo>
                <a:lnTo>
                  <a:pt x="601" y="391"/>
                </a:lnTo>
                <a:lnTo>
                  <a:pt x="601" y="388"/>
                </a:lnTo>
                <a:lnTo>
                  <a:pt x="602" y="389"/>
                </a:lnTo>
                <a:lnTo>
                  <a:pt x="602" y="399"/>
                </a:lnTo>
                <a:lnTo>
                  <a:pt x="602" y="397"/>
                </a:lnTo>
                <a:lnTo>
                  <a:pt x="602" y="398"/>
                </a:lnTo>
                <a:lnTo>
                  <a:pt x="602" y="405"/>
                </a:lnTo>
                <a:lnTo>
                  <a:pt x="602" y="401"/>
                </a:lnTo>
                <a:lnTo>
                  <a:pt x="604" y="407"/>
                </a:lnTo>
                <a:lnTo>
                  <a:pt x="604" y="411"/>
                </a:lnTo>
                <a:lnTo>
                  <a:pt x="604" y="408"/>
                </a:lnTo>
                <a:lnTo>
                  <a:pt x="604" y="419"/>
                </a:lnTo>
                <a:lnTo>
                  <a:pt x="604" y="410"/>
                </a:lnTo>
                <a:lnTo>
                  <a:pt x="605" y="419"/>
                </a:lnTo>
                <a:lnTo>
                  <a:pt x="605" y="424"/>
                </a:lnTo>
                <a:lnTo>
                  <a:pt x="605" y="418"/>
                </a:lnTo>
                <a:lnTo>
                  <a:pt x="605" y="430"/>
                </a:lnTo>
                <a:lnTo>
                  <a:pt x="606" y="427"/>
                </a:lnTo>
                <a:lnTo>
                  <a:pt x="606" y="439"/>
                </a:lnTo>
                <a:lnTo>
                  <a:pt x="606" y="438"/>
                </a:lnTo>
                <a:lnTo>
                  <a:pt x="606" y="433"/>
                </a:lnTo>
                <a:lnTo>
                  <a:pt x="606" y="445"/>
                </a:lnTo>
                <a:lnTo>
                  <a:pt x="607" y="442"/>
                </a:lnTo>
                <a:lnTo>
                  <a:pt x="607" y="451"/>
                </a:lnTo>
                <a:lnTo>
                  <a:pt x="607" y="447"/>
                </a:lnTo>
                <a:lnTo>
                  <a:pt x="608" y="456"/>
                </a:lnTo>
                <a:lnTo>
                  <a:pt x="608" y="450"/>
                </a:lnTo>
                <a:lnTo>
                  <a:pt x="608" y="457"/>
                </a:lnTo>
                <a:lnTo>
                  <a:pt x="608" y="463"/>
                </a:lnTo>
                <a:lnTo>
                  <a:pt x="608" y="455"/>
                </a:lnTo>
                <a:lnTo>
                  <a:pt x="609" y="461"/>
                </a:lnTo>
                <a:lnTo>
                  <a:pt x="609" y="467"/>
                </a:lnTo>
                <a:lnTo>
                  <a:pt x="609" y="464"/>
                </a:lnTo>
                <a:lnTo>
                  <a:pt x="609" y="465"/>
                </a:lnTo>
                <a:lnTo>
                  <a:pt x="609" y="472"/>
                </a:lnTo>
                <a:lnTo>
                  <a:pt x="610" y="470"/>
                </a:lnTo>
                <a:lnTo>
                  <a:pt x="610" y="465"/>
                </a:lnTo>
                <a:lnTo>
                  <a:pt x="610" y="478"/>
                </a:lnTo>
                <a:lnTo>
                  <a:pt x="610" y="475"/>
                </a:lnTo>
                <a:lnTo>
                  <a:pt x="610" y="449"/>
                </a:lnTo>
                <a:lnTo>
                  <a:pt x="611" y="465"/>
                </a:lnTo>
                <a:lnTo>
                  <a:pt x="611" y="474"/>
                </a:lnTo>
                <a:lnTo>
                  <a:pt x="611" y="482"/>
                </a:lnTo>
                <a:lnTo>
                  <a:pt x="612" y="487"/>
                </a:lnTo>
                <a:lnTo>
                  <a:pt x="612" y="491"/>
                </a:lnTo>
                <a:lnTo>
                  <a:pt x="612" y="494"/>
                </a:lnTo>
                <a:lnTo>
                  <a:pt x="612" y="499"/>
                </a:lnTo>
                <a:lnTo>
                  <a:pt x="613" y="498"/>
                </a:lnTo>
                <a:lnTo>
                  <a:pt x="613" y="502"/>
                </a:lnTo>
                <a:lnTo>
                  <a:pt x="613" y="510"/>
                </a:lnTo>
                <a:lnTo>
                  <a:pt x="613" y="503"/>
                </a:lnTo>
                <a:lnTo>
                  <a:pt x="613" y="507"/>
                </a:lnTo>
                <a:lnTo>
                  <a:pt x="613" y="513"/>
                </a:lnTo>
                <a:lnTo>
                  <a:pt x="614" y="509"/>
                </a:lnTo>
                <a:lnTo>
                  <a:pt x="614" y="514"/>
                </a:lnTo>
                <a:lnTo>
                  <a:pt x="614" y="520"/>
                </a:lnTo>
                <a:lnTo>
                  <a:pt x="614" y="519"/>
                </a:lnTo>
                <a:lnTo>
                  <a:pt x="615" y="528"/>
                </a:lnTo>
                <a:lnTo>
                  <a:pt x="615" y="523"/>
                </a:lnTo>
                <a:lnTo>
                  <a:pt x="615" y="533"/>
                </a:lnTo>
                <a:lnTo>
                  <a:pt x="616" y="528"/>
                </a:lnTo>
                <a:lnTo>
                  <a:pt x="616" y="534"/>
                </a:lnTo>
                <a:lnTo>
                  <a:pt x="616" y="537"/>
                </a:lnTo>
                <a:lnTo>
                  <a:pt x="616" y="541"/>
                </a:lnTo>
                <a:lnTo>
                  <a:pt x="617" y="539"/>
                </a:lnTo>
                <a:lnTo>
                  <a:pt x="617" y="547"/>
                </a:lnTo>
                <a:lnTo>
                  <a:pt x="617" y="544"/>
                </a:lnTo>
                <a:lnTo>
                  <a:pt x="617" y="551"/>
                </a:lnTo>
                <a:lnTo>
                  <a:pt x="618" y="552"/>
                </a:lnTo>
                <a:lnTo>
                  <a:pt x="618" y="552"/>
                </a:lnTo>
                <a:lnTo>
                  <a:pt x="618" y="556"/>
                </a:lnTo>
                <a:lnTo>
                  <a:pt x="618" y="561"/>
                </a:lnTo>
                <a:lnTo>
                  <a:pt x="618" y="556"/>
                </a:lnTo>
                <a:lnTo>
                  <a:pt x="619" y="562"/>
                </a:lnTo>
                <a:lnTo>
                  <a:pt x="619" y="566"/>
                </a:lnTo>
                <a:lnTo>
                  <a:pt x="619" y="562"/>
                </a:lnTo>
                <a:lnTo>
                  <a:pt x="619" y="564"/>
                </a:lnTo>
                <a:lnTo>
                  <a:pt x="620" y="572"/>
                </a:lnTo>
                <a:lnTo>
                  <a:pt x="620" y="568"/>
                </a:lnTo>
                <a:lnTo>
                  <a:pt x="620" y="570"/>
                </a:lnTo>
                <a:lnTo>
                  <a:pt x="620" y="576"/>
                </a:lnTo>
                <a:lnTo>
                  <a:pt x="620" y="572"/>
                </a:lnTo>
                <a:lnTo>
                  <a:pt x="620" y="573"/>
                </a:lnTo>
                <a:lnTo>
                  <a:pt x="621" y="581"/>
                </a:lnTo>
                <a:lnTo>
                  <a:pt x="621" y="577"/>
                </a:lnTo>
                <a:lnTo>
                  <a:pt x="621" y="579"/>
                </a:lnTo>
                <a:lnTo>
                  <a:pt x="621" y="585"/>
                </a:lnTo>
                <a:lnTo>
                  <a:pt x="623" y="583"/>
                </a:lnTo>
                <a:lnTo>
                  <a:pt x="623" y="589"/>
                </a:lnTo>
                <a:lnTo>
                  <a:pt x="623" y="589"/>
                </a:lnTo>
                <a:lnTo>
                  <a:pt x="623" y="586"/>
                </a:lnTo>
                <a:lnTo>
                  <a:pt x="624" y="594"/>
                </a:lnTo>
                <a:lnTo>
                  <a:pt x="624" y="592"/>
                </a:lnTo>
                <a:lnTo>
                  <a:pt x="624" y="594"/>
                </a:lnTo>
                <a:lnTo>
                  <a:pt x="624" y="598"/>
                </a:lnTo>
                <a:lnTo>
                  <a:pt x="624" y="594"/>
                </a:lnTo>
                <a:lnTo>
                  <a:pt x="625" y="604"/>
                </a:lnTo>
                <a:lnTo>
                  <a:pt x="625" y="597"/>
                </a:lnTo>
                <a:lnTo>
                  <a:pt x="625" y="606"/>
                </a:lnTo>
                <a:lnTo>
                  <a:pt x="625" y="603"/>
                </a:lnTo>
                <a:lnTo>
                  <a:pt x="626" y="612"/>
                </a:lnTo>
                <a:lnTo>
                  <a:pt x="626" y="608"/>
                </a:lnTo>
                <a:lnTo>
                  <a:pt x="626" y="607"/>
                </a:lnTo>
                <a:lnTo>
                  <a:pt x="626" y="614"/>
                </a:lnTo>
                <a:lnTo>
                  <a:pt x="627" y="611"/>
                </a:lnTo>
                <a:lnTo>
                  <a:pt x="627" y="619"/>
                </a:lnTo>
                <a:lnTo>
                  <a:pt x="627" y="613"/>
                </a:lnTo>
                <a:lnTo>
                  <a:pt x="628" y="623"/>
                </a:lnTo>
                <a:lnTo>
                  <a:pt x="628" y="620"/>
                </a:lnTo>
                <a:lnTo>
                  <a:pt x="628" y="620"/>
                </a:lnTo>
                <a:lnTo>
                  <a:pt x="628" y="624"/>
                </a:lnTo>
                <a:lnTo>
                  <a:pt x="628" y="622"/>
                </a:lnTo>
                <a:lnTo>
                  <a:pt x="629" y="628"/>
                </a:lnTo>
                <a:lnTo>
                  <a:pt x="629" y="625"/>
                </a:lnTo>
                <a:lnTo>
                  <a:pt x="629" y="630"/>
                </a:lnTo>
                <a:lnTo>
                  <a:pt x="630" y="627"/>
                </a:lnTo>
                <a:lnTo>
                  <a:pt x="630" y="635"/>
                </a:lnTo>
                <a:lnTo>
                  <a:pt x="630" y="629"/>
                </a:lnTo>
                <a:lnTo>
                  <a:pt x="631" y="638"/>
                </a:lnTo>
                <a:lnTo>
                  <a:pt x="631" y="631"/>
                </a:lnTo>
                <a:lnTo>
                  <a:pt x="631" y="641"/>
                </a:lnTo>
                <a:lnTo>
                  <a:pt x="632" y="636"/>
                </a:lnTo>
                <a:lnTo>
                  <a:pt x="632" y="644"/>
                </a:lnTo>
                <a:lnTo>
                  <a:pt x="632" y="638"/>
                </a:lnTo>
                <a:lnTo>
                  <a:pt x="632" y="645"/>
                </a:lnTo>
                <a:lnTo>
                  <a:pt x="633" y="642"/>
                </a:lnTo>
                <a:lnTo>
                  <a:pt x="633" y="641"/>
                </a:lnTo>
                <a:lnTo>
                  <a:pt x="633" y="649"/>
                </a:lnTo>
                <a:lnTo>
                  <a:pt x="633" y="644"/>
                </a:lnTo>
                <a:lnTo>
                  <a:pt x="634" y="650"/>
                </a:lnTo>
                <a:lnTo>
                  <a:pt x="634" y="646"/>
                </a:lnTo>
                <a:lnTo>
                  <a:pt x="634" y="646"/>
                </a:lnTo>
                <a:lnTo>
                  <a:pt x="634" y="650"/>
                </a:lnTo>
                <a:lnTo>
                  <a:pt x="634" y="649"/>
                </a:lnTo>
                <a:lnTo>
                  <a:pt x="635" y="649"/>
                </a:lnTo>
                <a:lnTo>
                  <a:pt x="635" y="654"/>
                </a:lnTo>
                <a:lnTo>
                  <a:pt x="635" y="649"/>
                </a:lnTo>
                <a:lnTo>
                  <a:pt x="635" y="655"/>
                </a:lnTo>
                <a:lnTo>
                  <a:pt x="636" y="653"/>
                </a:lnTo>
                <a:lnTo>
                  <a:pt x="636" y="657"/>
                </a:lnTo>
                <a:lnTo>
                  <a:pt x="636" y="654"/>
                </a:lnTo>
                <a:lnTo>
                  <a:pt x="637" y="661"/>
                </a:lnTo>
                <a:lnTo>
                  <a:pt x="637" y="656"/>
                </a:lnTo>
                <a:lnTo>
                  <a:pt x="637" y="662"/>
                </a:lnTo>
                <a:lnTo>
                  <a:pt x="639" y="658"/>
                </a:lnTo>
                <a:lnTo>
                  <a:pt x="639" y="664"/>
                </a:lnTo>
                <a:lnTo>
                  <a:pt x="639" y="659"/>
                </a:lnTo>
                <a:lnTo>
                  <a:pt x="640" y="666"/>
                </a:lnTo>
                <a:lnTo>
                  <a:pt x="640" y="661"/>
                </a:lnTo>
                <a:lnTo>
                  <a:pt x="640" y="670"/>
                </a:lnTo>
                <a:lnTo>
                  <a:pt x="640" y="663"/>
                </a:lnTo>
                <a:lnTo>
                  <a:pt x="641" y="670"/>
                </a:lnTo>
                <a:lnTo>
                  <a:pt x="641" y="665"/>
                </a:lnTo>
                <a:lnTo>
                  <a:pt x="641" y="672"/>
                </a:lnTo>
                <a:lnTo>
                  <a:pt x="642" y="669"/>
                </a:lnTo>
                <a:lnTo>
                  <a:pt x="642" y="667"/>
                </a:lnTo>
                <a:lnTo>
                  <a:pt x="642" y="673"/>
                </a:lnTo>
                <a:lnTo>
                  <a:pt x="642" y="669"/>
                </a:lnTo>
                <a:lnTo>
                  <a:pt x="643" y="675"/>
                </a:lnTo>
                <a:lnTo>
                  <a:pt x="643" y="670"/>
                </a:lnTo>
                <a:lnTo>
                  <a:pt x="643" y="675"/>
                </a:lnTo>
                <a:lnTo>
                  <a:pt x="643" y="672"/>
                </a:lnTo>
                <a:lnTo>
                  <a:pt x="644" y="676"/>
                </a:lnTo>
                <a:lnTo>
                  <a:pt x="644" y="673"/>
                </a:lnTo>
                <a:lnTo>
                  <a:pt x="644" y="673"/>
                </a:lnTo>
                <a:lnTo>
                  <a:pt x="644" y="677"/>
                </a:lnTo>
                <a:lnTo>
                  <a:pt x="645" y="674"/>
                </a:lnTo>
                <a:lnTo>
                  <a:pt x="645" y="679"/>
                </a:lnTo>
                <a:lnTo>
                  <a:pt x="645" y="676"/>
                </a:lnTo>
                <a:lnTo>
                  <a:pt x="646" y="680"/>
                </a:lnTo>
                <a:lnTo>
                  <a:pt x="646" y="677"/>
                </a:lnTo>
                <a:lnTo>
                  <a:pt x="646" y="682"/>
                </a:lnTo>
                <a:lnTo>
                  <a:pt x="647" y="678"/>
                </a:lnTo>
                <a:lnTo>
                  <a:pt x="647" y="684"/>
                </a:lnTo>
                <a:lnTo>
                  <a:pt x="647" y="679"/>
                </a:lnTo>
                <a:lnTo>
                  <a:pt x="647" y="685"/>
                </a:lnTo>
                <a:lnTo>
                  <a:pt x="648" y="680"/>
                </a:lnTo>
                <a:lnTo>
                  <a:pt x="648" y="683"/>
                </a:lnTo>
                <a:lnTo>
                  <a:pt x="648" y="680"/>
                </a:lnTo>
                <a:lnTo>
                  <a:pt x="649" y="687"/>
                </a:lnTo>
                <a:lnTo>
                  <a:pt x="649" y="682"/>
                </a:lnTo>
                <a:lnTo>
                  <a:pt x="649" y="688"/>
                </a:lnTo>
                <a:lnTo>
                  <a:pt x="650" y="684"/>
                </a:lnTo>
                <a:lnTo>
                  <a:pt x="650" y="683"/>
                </a:lnTo>
                <a:lnTo>
                  <a:pt x="650" y="690"/>
                </a:lnTo>
                <a:lnTo>
                  <a:pt x="650" y="684"/>
                </a:lnTo>
                <a:lnTo>
                  <a:pt x="650" y="684"/>
                </a:lnTo>
                <a:lnTo>
                  <a:pt x="650" y="685"/>
                </a:lnTo>
                <a:lnTo>
                  <a:pt x="651" y="690"/>
                </a:lnTo>
                <a:lnTo>
                  <a:pt x="651" y="685"/>
                </a:lnTo>
                <a:lnTo>
                  <a:pt x="651" y="687"/>
                </a:lnTo>
                <a:lnTo>
                  <a:pt x="651" y="691"/>
                </a:lnTo>
                <a:lnTo>
                  <a:pt x="652" y="687"/>
                </a:lnTo>
                <a:lnTo>
                  <a:pt x="652" y="692"/>
                </a:lnTo>
                <a:lnTo>
                  <a:pt x="652" y="688"/>
                </a:lnTo>
                <a:lnTo>
                  <a:pt x="652" y="689"/>
                </a:lnTo>
                <a:lnTo>
                  <a:pt x="652" y="693"/>
                </a:lnTo>
                <a:lnTo>
                  <a:pt x="653" y="688"/>
                </a:lnTo>
                <a:lnTo>
                  <a:pt x="653" y="694"/>
                </a:lnTo>
                <a:lnTo>
                  <a:pt x="653" y="689"/>
                </a:lnTo>
                <a:lnTo>
                  <a:pt x="655" y="695"/>
                </a:lnTo>
                <a:lnTo>
                  <a:pt x="655" y="690"/>
                </a:lnTo>
                <a:lnTo>
                  <a:pt x="655" y="689"/>
                </a:lnTo>
                <a:lnTo>
                  <a:pt x="655" y="695"/>
                </a:lnTo>
                <a:lnTo>
                  <a:pt x="655" y="690"/>
                </a:lnTo>
                <a:lnTo>
                  <a:pt x="656" y="696"/>
                </a:lnTo>
                <a:lnTo>
                  <a:pt x="656" y="691"/>
                </a:lnTo>
                <a:lnTo>
                  <a:pt x="656" y="696"/>
                </a:lnTo>
                <a:lnTo>
                  <a:pt x="657" y="692"/>
                </a:lnTo>
                <a:lnTo>
                  <a:pt x="657" y="697"/>
                </a:lnTo>
                <a:lnTo>
                  <a:pt x="657" y="693"/>
                </a:lnTo>
                <a:lnTo>
                  <a:pt x="658" y="697"/>
                </a:lnTo>
                <a:lnTo>
                  <a:pt x="658" y="694"/>
                </a:lnTo>
                <a:lnTo>
                  <a:pt x="658" y="698"/>
                </a:lnTo>
                <a:lnTo>
                  <a:pt x="658" y="694"/>
                </a:lnTo>
                <a:lnTo>
                  <a:pt x="658" y="694"/>
                </a:lnTo>
                <a:lnTo>
                  <a:pt x="659" y="698"/>
                </a:lnTo>
                <a:lnTo>
                  <a:pt x="659" y="692"/>
                </a:lnTo>
                <a:lnTo>
                  <a:pt x="659" y="699"/>
                </a:lnTo>
                <a:lnTo>
                  <a:pt x="660" y="695"/>
                </a:lnTo>
                <a:lnTo>
                  <a:pt x="660" y="699"/>
                </a:lnTo>
                <a:lnTo>
                  <a:pt x="660" y="696"/>
                </a:lnTo>
                <a:lnTo>
                  <a:pt x="661" y="701"/>
                </a:lnTo>
                <a:lnTo>
                  <a:pt x="661" y="696"/>
                </a:lnTo>
                <a:lnTo>
                  <a:pt x="661" y="693"/>
                </a:lnTo>
                <a:lnTo>
                  <a:pt x="661" y="699"/>
                </a:lnTo>
                <a:lnTo>
                  <a:pt x="662" y="697"/>
                </a:lnTo>
                <a:lnTo>
                  <a:pt x="662" y="696"/>
                </a:lnTo>
                <a:lnTo>
                  <a:pt x="662" y="703"/>
                </a:lnTo>
                <a:lnTo>
                  <a:pt x="662" y="696"/>
                </a:lnTo>
                <a:lnTo>
                  <a:pt x="662" y="696"/>
                </a:lnTo>
                <a:lnTo>
                  <a:pt x="662" y="700"/>
                </a:lnTo>
                <a:lnTo>
                  <a:pt x="662" y="699"/>
                </a:lnTo>
                <a:lnTo>
                  <a:pt x="663" y="697"/>
                </a:lnTo>
                <a:lnTo>
                  <a:pt x="663" y="699"/>
                </a:lnTo>
                <a:lnTo>
                  <a:pt x="663" y="699"/>
                </a:lnTo>
                <a:lnTo>
                  <a:pt x="663" y="697"/>
                </a:lnTo>
                <a:lnTo>
                  <a:pt x="664" y="701"/>
                </a:lnTo>
                <a:lnTo>
                  <a:pt x="664" y="699"/>
                </a:lnTo>
                <a:lnTo>
                  <a:pt x="664" y="697"/>
                </a:lnTo>
                <a:lnTo>
                  <a:pt x="664" y="703"/>
                </a:lnTo>
                <a:lnTo>
                  <a:pt x="665" y="698"/>
                </a:lnTo>
                <a:lnTo>
                  <a:pt x="665" y="703"/>
                </a:lnTo>
                <a:lnTo>
                  <a:pt x="665" y="698"/>
                </a:lnTo>
                <a:lnTo>
                  <a:pt x="665" y="698"/>
                </a:lnTo>
                <a:lnTo>
                  <a:pt x="665" y="704"/>
                </a:lnTo>
                <a:lnTo>
                  <a:pt x="666" y="699"/>
                </a:lnTo>
                <a:lnTo>
                  <a:pt x="666" y="699"/>
                </a:lnTo>
                <a:lnTo>
                  <a:pt x="666" y="704"/>
                </a:lnTo>
                <a:lnTo>
                  <a:pt x="666" y="698"/>
                </a:lnTo>
                <a:lnTo>
                  <a:pt x="667" y="704"/>
                </a:lnTo>
                <a:lnTo>
                  <a:pt x="667" y="697"/>
                </a:lnTo>
                <a:lnTo>
                  <a:pt x="667" y="703"/>
                </a:lnTo>
                <a:lnTo>
                  <a:pt x="668" y="698"/>
                </a:lnTo>
                <a:lnTo>
                  <a:pt x="668" y="704"/>
                </a:lnTo>
                <a:lnTo>
                  <a:pt x="668" y="698"/>
                </a:lnTo>
                <a:lnTo>
                  <a:pt x="669" y="704"/>
                </a:lnTo>
                <a:lnTo>
                  <a:pt x="669" y="699"/>
                </a:lnTo>
                <a:lnTo>
                  <a:pt x="669" y="698"/>
                </a:lnTo>
                <a:lnTo>
                  <a:pt x="669" y="705"/>
                </a:lnTo>
                <a:lnTo>
                  <a:pt x="669" y="698"/>
                </a:lnTo>
                <a:lnTo>
                  <a:pt x="670" y="704"/>
                </a:lnTo>
                <a:lnTo>
                  <a:pt x="670" y="699"/>
                </a:lnTo>
                <a:lnTo>
                  <a:pt x="670" y="698"/>
                </a:lnTo>
                <a:lnTo>
                  <a:pt x="670" y="704"/>
                </a:lnTo>
                <a:lnTo>
                  <a:pt x="671" y="698"/>
                </a:lnTo>
                <a:lnTo>
                  <a:pt x="671" y="698"/>
                </a:lnTo>
                <a:lnTo>
                  <a:pt x="671" y="703"/>
                </a:lnTo>
                <a:lnTo>
                  <a:pt x="671" y="698"/>
                </a:lnTo>
                <a:lnTo>
                  <a:pt x="671" y="697"/>
                </a:lnTo>
                <a:lnTo>
                  <a:pt x="672" y="703"/>
                </a:lnTo>
                <a:lnTo>
                  <a:pt x="672" y="698"/>
                </a:lnTo>
                <a:lnTo>
                  <a:pt x="672" y="698"/>
                </a:lnTo>
                <a:lnTo>
                  <a:pt x="672" y="700"/>
                </a:lnTo>
                <a:lnTo>
                  <a:pt x="672" y="698"/>
                </a:lnTo>
                <a:lnTo>
                  <a:pt x="674" y="696"/>
                </a:lnTo>
                <a:lnTo>
                  <a:pt x="674" y="695"/>
                </a:lnTo>
                <a:lnTo>
                  <a:pt x="674" y="699"/>
                </a:lnTo>
                <a:lnTo>
                  <a:pt x="675" y="695"/>
                </a:lnTo>
                <a:lnTo>
                  <a:pt x="675" y="699"/>
                </a:lnTo>
                <a:lnTo>
                  <a:pt x="675" y="695"/>
                </a:lnTo>
                <a:lnTo>
                  <a:pt x="676" y="699"/>
                </a:lnTo>
                <a:lnTo>
                  <a:pt x="676" y="693"/>
                </a:lnTo>
                <a:lnTo>
                  <a:pt x="676" y="699"/>
                </a:lnTo>
                <a:lnTo>
                  <a:pt x="677" y="692"/>
                </a:lnTo>
                <a:lnTo>
                  <a:pt x="677" y="697"/>
                </a:lnTo>
                <a:lnTo>
                  <a:pt x="677" y="692"/>
                </a:lnTo>
                <a:lnTo>
                  <a:pt x="677" y="697"/>
                </a:lnTo>
                <a:lnTo>
                  <a:pt x="678" y="691"/>
                </a:lnTo>
                <a:lnTo>
                  <a:pt x="678" y="689"/>
                </a:lnTo>
                <a:lnTo>
                  <a:pt x="678" y="695"/>
                </a:lnTo>
                <a:lnTo>
                  <a:pt x="678" y="690"/>
                </a:lnTo>
                <a:lnTo>
                  <a:pt x="678" y="689"/>
                </a:lnTo>
                <a:lnTo>
                  <a:pt x="679" y="694"/>
                </a:lnTo>
                <a:lnTo>
                  <a:pt x="679" y="688"/>
                </a:lnTo>
                <a:lnTo>
                  <a:pt x="679" y="693"/>
                </a:lnTo>
                <a:lnTo>
                  <a:pt x="680" y="688"/>
                </a:lnTo>
                <a:lnTo>
                  <a:pt x="680" y="684"/>
                </a:lnTo>
                <a:lnTo>
                  <a:pt x="680" y="683"/>
                </a:lnTo>
                <a:lnTo>
                  <a:pt x="680" y="688"/>
                </a:lnTo>
                <a:lnTo>
                  <a:pt x="681" y="682"/>
                </a:lnTo>
                <a:lnTo>
                  <a:pt x="681" y="681"/>
                </a:lnTo>
                <a:lnTo>
                  <a:pt x="681" y="687"/>
                </a:lnTo>
                <a:lnTo>
                  <a:pt x="681" y="681"/>
                </a:lnTo>
                <a:lnTo>
                  <a:pt x="681" y="680"/>
                </a:lnTo>
                <a:lnTo>
                  <a:pt x="682" y="684"/>
                </a:lnTo>
                <a:lnTo>
                  <a:pt x="682" y="676"/>
                </a:lnTo>
                <a:lnTo>
                  <a:pt x="682" y="682"/>
                </a:lnTo>
                <a:lnTo>
                  <a:pt x="682" y="678"/>
                </a:lnTo>
                <a:lnTo>
                  <a:pt x="683" y="675"/>
                </a:lnTo>
                <a:lnTo>
                  <a:pt x="683" y="680"/>
                </a:lnTo>
                <a:lnTo>
                  <a:pt x="683" y="674"/>
                </a:lnTo>
                <a:lnTo>
                  <a:pt x="683" y="673"/>
                </a:lnTo>
                <a:lnTo>
                  <a:pt x="684" y="678"/>
                </a:lnTo>
                <a:lnTo>
                  <a:pt x="684" y="673"/>
                </a:lnTo>
                <a:lnTo>
                  <a:pt x="684" y="666"/>
                </a:lnTo>
                <a:lnTo>
                  <a:pt x="684" y="673"/>
                </a:lnTo>
                <a:lnTo>
                  <a:pt x="684" y="670"/>
                </a:lnTo>
                <a:lnTo>
                  <a:pt x="684" y="669"/>
                </a:lnTo>
                <a:lnTo>
                  <a:pt x="685" y="671"/>
                </a:lnTo>
                <a:lnTo>
                  <a:pt x="685" y="665"/>
                </a:lnTo>
                <a:lnTo>
                  <a:pt x="685" y="665"/>
                </a:lnTo>
                <a:lnTo>
                  <a:pt x="685" y="665"/>
                </a:lnTo>
                <a:lnTo>
                  <a:pt x="685" y="665"/>
                </a:lnTo>
                <a:lnTo>
                  <a:pt x="686" y="662"/>
                </a:lnTo>
                <a:lnTo>
                  <a:pt x="686" y="644"/>
                </a:lnTo>
                <a:lnTo>
                  <a:pt x="686" y="657"/>
                </a:lnTo>
                <a:lnTo>
                  <a:pt x="686" y="654"/>
                </a:lnTo>
                <a:lnTo>
                  <a:pt x="687" y="657"/>
                </a:lnTo>
                <a:lnTo>
                  <a:pt x="687" y="649"/>
                </a:lnTo>
                <a:lnTo>
                  <a:pt x="687" y="653"/>
                </a:lnTo>
                <a:lnTo>
                  <a:pt x="687" y="646"/>
                </a:lnTo>
                <a:lnTo>
                  <a:pt x="687" y="647"/>
                </a:lnTo>
                <a:lnTo>
                  <a:pt x="688" y="646"/>
                </a:lnTo>
                <a:lnTo>
                  <a:pt x="688" y="642"/>
                </a:lnTo>
                <a:lnTo>
                  <a:pt x="688" y="644"/>
                </a:lnTo>
                <a:lnTo>
                  <a:pt x="690" y="639"/>
                </a:lnTo>
                <a:lnTo>
                  <a:pt x="690" y="636"/>
                </a:lnTo>
                <a:lnTo>
                  <a:pt x="690" y="642"/>
                </a:lnTo>
                <a:lnTo>
                  <a:pt x="690" y="635"/>
                </a:lnTo>
                <a:lnTo>
                  <a:pt x="690" y="635"/>
                </a:lnTo>
                <a:lnTo>
                  <a:pt x="691" y="637"/>
                </a:lnTo>
                <a:lnTo>
                  <a:pt x="691" y="626"/>
                </a:lnTo>
                <a:lnTo>
                  <a:pt x="691" y="633"/>
                </a:lnTo>
                <a:lnTo>
                  <a:pt x="692" y="626"/>
                </a:lnTo>
                <a:lnTo>
                  <a:pt x="692" y="625"/>
                </a:lnTo>
                <a:lnTo>
                  <a:pt x="692" y="627"/>
                </a:lnTo>
                <a:lnTo>
                  <a:pt x="692" y="624"/>
                </a:lnTo>
                <a:lnTo>
                  <a:pt x="692" y="620"/>
                </a:lnTo>
                <a:lnTo>
                  <a:pt x="692" y="622"/>
                </a:lnTo>
                <a:lnTo>
                  <a:pt x="692" y="620"/>
                </a:lnTo>
                <a:lnTo>
                  <a:pt x="693" y="605"/>
                </a:lnTo>
                <a:lnTo>
                  <a:pt x="693" y="613"/>
                </a:lnTo>
                <a:lnTo>
                  <a:pt x="693" y="610"/>
                </a:lnTo>
                <a:lnTo>
                  <a:pt x="694" y="609"/>
                </a:lnTo>
                <a:lnTo>
                  <a:pt x="694" y="607"/>
                </a:lnTo>
                <a:lnTo>
                  <a:pt x="694" y="605"/>
                </a:lnTo>
                <a:lnTo>
                  <a:pt x="694" y="606"/>
                </a:lnTo>
                <a:lnTo>
                  <a:pt x="695" y="602"/>
                </a:lnTo>
                <a:lnTo>
                  <a:pt x="695" y="596"/>
                </a:lnTo>
                <a:lnTo>
                  <a:pt x="695" y="598"/>
                </a:lnTo>
                <a:lnTo>
                  <a:pt x="695" y="595"/>
                </a:lnTo>
                <a:lnTo>
                  <a:pt x="695" y="601"/>
                </a:lnTo>
                <a:lnTo>
                  <a:pt x="695" y="594"/>
                </a:lnTo>
                <a:lnTo>
                  <a:pt x="696" y="590"/>
                </a:lnTo>
                <a:lnTo>
                  <a:pt x="696" y="594"/>
                </a:lnTo>
                <a:lnTo>
                  <a:pt x="696" y="589"/>
                </a:lnTo>
                <a:lnTo>
                  <a:pt x="697" y="594"/>
                </a:lnTo>
                <a:lnTo>
                  <a:pt x="697" y="583"/>
                </a:lnTo>
                <a:lnTo>
                  <a:pt x="697" y="582"/>
                </a:lnTo>
                <a:lnTo>
                  <a:pt x="697" y="588"/>
                </a:lnTo>
                <a:lnTo>
                  <a:pt x="698" y="580"/>
                </a:lnTo>
                <a:lnTo>
                  <a:pt x="698" y="579"/>
                </a:lnTo>
                <a:lnTo>
                  <a:pt x="698" y="583"/>
                </a:lnTo>
                <a:lnTo>
                  <a:pt x="698" y="579"/>
                </a:lnTo>
                <a:lnTo>
                  <a:pt x="698" y="578"/>
                </a:lnTo>
                <a:lnTo>
                  <a:pt x="699" y="581"/>
                </a:lnTo>
                <a:lnTo>
                  <a:pt x="699" y="561"/>
                </a:lnTo>
                <a:lnTo>
                  <a:pt x="699" y="573"/>
                </a:lnTo>
                <a:lnTo>
                  <a:pt x="699" y="570"/>
                </a:lnTo>
                <a:lnTo>
                  <a:pt x="700" y="568"/>
                </a:lnTo>
                <a:lnTo>
                  <a:pt x="700" y="563"/>
                </a:lnTo>
                <a:lnTo>
                  <a:pt x="700" y="562"/>
                </a:lnTo>
                <a:lnTo>
                  <a:pt x="700" y="564"/>
                </a:lnTo>
                <a:lnTo>
                  <a:pt x="701" y="555"/>
                </a:lnTo>
                <a:lnTo>
                  <a:pt x="701" y="553"/>
                </a:lnTo>
                <a:lnTo>
                  <a:pt x="701" y="544"/>
                </a:lnTo>
                <a:lnTo>
                  <a:pt x="702" y="544"/>
                </a:lnTo>
                <a:lnTo>
                  <a:pt x="702" y="534"/>
                </a:lnTo>
                <a:lnTo>
                  <a:pt x="702" y="537"/>
                </a:lnTo>
                <a:lnTo>
                  <a:pt x="702" y="527"/>
                </a:lnTo>
                <a:lnTo>
                  <a:pt x="702" y="523"/>
                </a:lnTo>
                <a:lnTo>
                  <a:pt x="703" y="517"/>
                </a:lnTo>
                <a:lnTo>
                  <a:pt x="703" y="514"/>
                </a:lnTo>
                <a:lnTo>
                  <a:pt x="703" y="519"/>
                </a:lnTo>
                <a:lnTo>
                  <a:pt x="703" y="511"/>
                </a:lnTo>
                <a:lnTo>
                  <a:pt x="704" y="508"/>
                </a:lnTo>
                <a:lnTo>
                  <a:pt x="704" y="513"/>
                </a:lnTo>
                <a:lnTo>
                  <a:pt x="704" y="510"/>
                </a:lnTo>
                <a:lnTo>
                  <a:pt x="704" y="506"/>
                </a:lnTo>
                <a:lnTo>
                  <a:pt x="705" y="509"/>
                </a:lnTo>
                <a:lnTo>
                  <a:pt x="705" y="500"/>
                </a:lnTo>
                <a:lnTo>
                  <a:pt x="705" y="503"/>
                </a:lnTo>
                <a:lnTo>
                  <a:pt x="705" y="507"/>
                </a:lnTo>
                <a:lnTo>
                  <a:pt x="705" y="505"/>
                </a:lnTo>
                <a:lnTo>
                  <a:pt x="706" y="503"/>
                </a:lnTo>
                <a:lnTo>
                  <a:pt x="706" y="505"/>
                </a:lnTo>
                <a:lnTo>
                  <a:pt x="706" y="500"/>
                </a:lnTo>
                <a:lnTo>
                  <a:pt x="706" y="503"/>
                </a:lnTo>
                <a:lnTo>
                  <a:pt x="706" y="506"/>
                </a:lnTo>
                <a:lnTo>
                  <a:pt x="706" y="499"/>
                </a:lnTo>
                <a:lnTo>
                  <a:pt x="707" y="499"/>
                </a:lnTo>
                <a:lnTo>
                  <a:pt x="707" y="503"/>
                </a:lnTo>
                <a:lnTo>
                  <a:pt x="707" y="499"/>
                </a:lnTo>
                <a:lnTo>
                  <a:pt x="707" y="501"/>
                </a:lnTo>
                <a:lnTo>
                  <a:pt x="707" y="506"/>
                </a:lnTo>
                <a:lnTo>
                  <a:pt x="709" y="493"/>
                </a:lnTo>
                <a:lnTo>
                  <a:pt x="709" y="490"/>
                </a:lnTo>
                <a:lnTo>
                  <a:pt x="709" y="494"/>
                </a:lnTo>
                <a:lnTo>
                  <a:pt x="709" y="487"/>
                </a:lnTo>
                <a:lnTo>
                  <a:pt x="710" y="486"/>
                </a:lnTo>
                <a:lnTo>
                  <a:pt x="710" y="491"/>
                </a:lnTo>
                <a:lnTo>
                  <a:pt x="710" y="486"/>
                </a:lnTo>
                <a:lnTo>
                  <a:pt x="710" y="486"/>
                </a:lnTo>
                <a:lnTo>
                  <a:pt x="710" y="492"/>
                </a:lnTo>
                <a:lnTo>
                  <a:pt x="710" y="489"/>
                </a:lnTo>
                <a:lnTo>
                  <a:pt x="711" y="489"/>
                </a:lnTo>
                <a:lnTo>
                  <a:pt x="711" y="491"/>
                </a:lnTo>
                <a:lnTo>
                  <a:pt x="711" y="491"/>
                </a:lnTo>
                <a:lnTo>
                  <a:pt x="711" y="490"/>
                </a:lnTo>
                <a:lnTo>
                  <a:pt x="711" y="493"/>
                </a:lnTo>
                <a:lnTo>
                  <a:pt x="712" y="484"/>
                </a:lnTo>
                <a:lnTo>
                  <a:pt x="712" y="489"/>
                </a:lnTo>
                <a:lnTo>
                  <a:pt x="712" y="489"/>
                </a:lnTo>
                <a:lnTo>
                  <a:pt x="712" y="491"/>
                </a:lnTo>
                <a:lnTo>
                  <a:pt x="713" y="494"/>
                </a:lnTo>
                <a:lnTo>
                  <a:pt x="713" y="490"/>
                </a:lnTo>
                <a:lnTo>
                  <a:pt x="713" y="494"/>
                </a:lnTo>
                <a:lnTo>
                  <a:pt x="713" y="497"/>
                </a:lnTo>
                <a:lnTo>
                  <a:pt x="714" y="490"/>
                </a:lnTo>
                <a:lnTo>
                  <a:pt x="714" y="490"/>
                </a:lnTo>
                <a:lnTo>
                  <a:pt x="714" y="498"/>
                </a:lnTo>
                <a:lnTo>
                  <a:pt x="714" y="490"/>
                </a:lnTo>
                <a:lnTo>
                  <a:pt x="714" y="491"/>
                </a:lnTo>
                <a:lnTo>
                  <a:pt x="714" y="499"/>
                </a:lnTo>
                <a:lnTo>
                  <a:pt x="715" y="492"/>
                </a:lnTo>
                <a:lnTo>
                  <a:pt x="715" y="495"/>
                </a:lnTo>
                <a:lnTo>
                  <a:pt x="715" y="497"/>
                </a:lnTo>
                <a:lnTo>
                  <a:pt x="715" y="494"/>
                </a:lnTo>
                <a:lnTo>
                  <a:pt x="716" y="493"/>
                </a:lnTo>
                <a:lnTo>
                  <a:pt x="716" y="494"/>
                </a:lnTo>
                <a:lnTo>
                  <a:pt x="716" y="492"/>
                </a:lnTo>
                <a:lnTo>
                  <a:pt x="716" y="495"/>
                </a:lnTo>
                <a:lnTo>
                  <a:pt x="717" y="495"/>
                </a:lnTo>
                <a:lnTo>
                  <a:pt x="717" y="497"/>
                </a:lnTo>
                <a:lnTo>
                  <a:pt x="717" y="495"/>
                </a:lnTo>
                <a:lnTo>
                  <a:pt x="717" y="499"/>
                </a:lnTo>
                <a:lnTo>
                  <a:pt x="717" y="499"/>
                </a:lnTo>
                <a:lnTo>
                  <a:pt x="717" y="491"/>
                </a:lnTo>
                <a:lnTo>
                  <a:pt x="718" y="498"/>
                </a:lnTo>
                <a:lnTo>
                  <a:pt x="718" y="498"/>
                </a:lnTo>
                <a:lnTo>
                  <a:pt x="718" y="491"/>
                </a:lnTo>
                <a:lnTo>
                  <a:pt x="719" y="491"/>
                </a:lnTo>
                <a:lnTo>
                  <a:pt x="719" y="479"/>
                </a:lnTo>
                <a:lnTo>
                  <a:pt x="719" y="485"/>
                </a:lnTo>
                <a:lnTo>
                  <a:pt x="719" y="494"/>
                </a:lnTo>
                <a:lnTo>
                  <a:pt x="719" y="489"/>
                </a:lnTo>
                <a:lnTo>
                  <a:pt x="720" y="492"/>
                </a:lnTo>
                <a:lnTo>
                  <a:pt x="720" y="492"/>
                </a:lnTo>
                <a:lnTo>
                  <a:pt x="720" y="491"/>
                </a:lnTo>
                <a:lnTo>
                  <a:pt x="720" y="495"/>
                </a:lnTo>
                <a:lnTo>
                  <a:pt x="721" y="491"/>
                </a:lnTo>
                <a:lnTo>
                  <a:pt x="721" y="497"/>
                </a:lnTo>
                <a:lnTo>
                  <a:pt x="721" y="489"/>
                </a:lnTo>
                <a:lnTo>
                  <a:pt x="721" y="498"/>
                </a:lnTo>
                <a:lnTo>
                  <a:pt x="721" y="491"/>
                </a:lnTo>
                <a:lnTo>
                  <a:pt x="722" y="492"/>
                </a:lnTo>
                <a:lnTo>
                  <a:pt x="722" y="501"/>
                </a:lnTo>
                <a:lnTo>
                  <a:pt x="722" y="492"/>
                </a:lnTo>
                <a:lnTo>
                  <a:pt x="722" y="493"/>
                </a:lnTo>
                <a:lnTo>
                  <a:pt x="723" y="501"/>
                </a:lnTo>
                <a:lnTo>
                  <a:pt x="723" y="494"/>
                </a:lnTo>
                <a:lnTo>
                  <a:pt x="723" y="492"/>
                </a:lnTo>
                <a:lnTo>
                  <a:pt x="723" y="503"/>
                </a:lnTo>
                <a:lnTo>
                  <a:pt x="723" y="497"/>
                </a:lnTo>
                <a:lnTo>
                  <a:pt x="725" y="491"/>
                </a:lnTo>
                <a:lnTo>
                  <a:pt x="725" y="501"/>
                </a:lnTo>
                <a:lnTo>
                  <a:pt x="725" y="499"/>
                </a:lnTo>
                <a:lnTo>
                  <a:pt x="725" y="495"/>
                </a:lnTo>
                <a:lnTo>
                  <a:pt x="725" y="500"/>
                </a:lnTo>
                <a:lnTo>
                  <a:pt x="725" y="498"/>
                </a:lnTo>
                <a:lnTo>
                  <a:pt x="726" y="498"/>
                </a:lnTo>
                <a:lnTo>
                  <a:pt x="726" y="503"/>
                </a:lnTo>
                <a:lnTo>
                  <a:pt x="726" y="499"/>
                </a:lnTo>
                <a:lnTo>
                  <a:pt x="726" y="501"/>
                </a:lnTo>
                <a:lnTo>
                  <a:pt x="726" y="502"/>
                </a:lnTo>
                <a:lnTo>
                  <a:pt x="727" y="497"/>
                </a:lnTo>
                <a:lnTo>
                  <a:pt x="727" y="503"/>
                </a:lnTo>
                <a:lnTo>
                  <a:pt x="727" y="504"/>
                </a:lnTo>
                <a:lnTo>
                  <a:pt x="727" y="499"/>
                </a:lnTo>
                <a:lnTo>
                  <a:pt x="728" y="504"/>
                </a:lnTo>
                <a:lnTo>
                  <a:pt x="728" y="499"/>
                </a:lnTo>
                <a:lnTo>
                  <a:pt x="728" y="502"/>
                </a:lnTo>
                <a:lnTo>
                  <a:pt x="728" y="506"/>
                </a:lnTo>
                <a:lnTo>
                  <a:pt x="729" y="497"/>
                </a:lnTo>
                <a:lnTo>
                  <a:pt x="729" y="499"/>
                </a:lnTo>
                <a:lnTo>
                  <a:pt x="729" y="507"/>
                </a:lnTo>
                <a:lnTo>
                  <a:pt x="729" y="501"/>
                </a:lnTo>
                <a:lnTo>
                  <a:pt x="729" y="500"/>
                </a:lnTo>
                <a:lnTo>
                  <a:pt x="729" y="506"/>
                </a:lnTo>
                <a:lnTo>
                  <a:pt x="730" y="501"/>
                </a:lnTo>
                <a:lnTo>
                  <a:pt x="730" y="501"/>
                </a:lnTo>
                <a:lnTo>
                  <a:pt x="730" y="506"/>
                </a:lnTo>
                <a:lnTo>
                  <a:pt x="730" y="504"/>
                </a:lnTo>
                <a:lnTo>
                  <a:pt x="731" y="499"/>
                </a:lnTo>
                <a:lnTo>
                  <a:pt x="731" y="499"/>
                </a:lnTo>
                <a:lnTo>
                  <a:pt x="731" y="495"/>
                </a:lnTo>
                <a:lnTo>
                  <a:pt x="731" y="492"/>
                </a:lnTo>
                <a:lnTo>
                  <a:pt x="731" y="498"/>
                </a:lnTo>
                <a:lnTo>
                  <a:pt x="732" y="495"/>
                </a:lnTo>
                <a:lnTo>
                  <a:pt x="732" y="499"/>
                </a:lnTo>
                <a:lnTo>
                  <a:pt x="732" y="495"/>
                </a:lnTo>
                <a:lnTo>
                  <a:pt x="732" y="499"/>
                </a:lnTo>
                <a:lnTo>
                  <a:pt x="732" y="503"/>
                </a:lnTo>
                <a:lnTo>
                  <a:pt x="733" y="493"/>
                </a:lnTo>
                <a:lnTo>
                  <a:pt x="733" y="498"/>
                </a:lnTo>
                <a:lnTo>
                  <a:pt x="733" y="500"/>
                </a:lnTo>
                <a:lnTo>
                  <a:pt x="733" y="492"/>
                </a:lnTo>
                <a:lnTo>
                  <a:pt x="733" y="493"/>
                </a:lnTo>
                <a:lnTo>
                  <a:pt x="734" y="501"/>
                </a:lnTo>
                <a:lnTo>
                  <a:pt x="734" y="497"/>
                </a:lnTo>
                <a:lnTo>
                  <a:pt x="734" y="506"/>
                </a:lnTo>
                <a:lnTo>
                  <a:pt x="735" y="497"/>
                </a:lnTo>
                <a:lnTo>
                  <a:pt x="735" y="498"/>
                </a:lnTo>
                <a:lnTo>
                  <a:pt x="735" y="503"/>
                </a:lnTo>
                <a:lnTo>
                  <a:pt x="735" y="495"/>
                </a:lnTo>
                <a:lnTo>
                  <a:pt x="735" y="503"/>
                </a:lnTo>
                <a:lnTo>
                  <a:pt x="736" y="495"/>
                </a:lnTo>
                <a:lnTo>
                  <a:pt x="736" y="490"/>
                </a:lnTo>
                <a:lnTo>
                  <a:pt x="736" y="479"/>
                </a:lnTo>
                <a:lnTo>
                  <a:pt x="737" y="488"/>
                </a:lnTo>
                <a:lnTo>
                  <a:pt x="737" y="488"/>
                </a:lnTo>
                <a:lnTo>
                  <a:pt x="737" y="488"/>
                </a:lnTo>
                <a:lnTo>
                  <a:pt x="737" y="494"/>
                </a:lnTo>
                <a:lnTo>
                  <a:pt x="737" y="486"/>
                </a:lnTo>
                <a:lnTo>
                  <a:pt x="738" y="490"/>
                </a:lnTo>
                <a:lnTo>
                  <a:pt x="738" y="494"/>
                </a:lnTo>
                <a:lnTo>
                  <a:pt x="738" y="489"/>
                </a:lnTo>
                <a:lnTo>
                  <a:pt x="738" y="493"/>
                </a:lnTo>
                <a:lnTo>
                  <a:pt x="739" y="497"/>
                </a:lnTo>
                <a:lnTo>
                  <a:pt x="739" y="489"/>
                </a:lnTo>
                <a:lnTo>
                  <a:pt x="739" y="494"/>
                </a:lnTo>
                <a:lnTo>
                  <a:pt x="739" y="497"/>
                </a:lnTo>
                <a:lnTo>
                  <a:pt x="739" y="492"/>
                </a:lnTo>
                <a:lnTo>
                  <a:pt x="740" y="498"/>
                </a:lnTo>
                <a:lnTo>
                  <a:pt x="740" y="491"/>
                </a:lnTo>
                <a:lnTo>
                  <a:pt x="740" y="495"/>
                </a:lnTo>
                <a:lnTo>
                  <a:pt x="740" y="492"/>
                </a:lnTo>
                <a:lnTo>
                  <a:pt x="741" y="494"/>
                </a:lnTo>
                <a:lnTo>
                  <a:pt x="741" y="495"/>
                </a:lnTo>
                <a:lnTo>
                  <a:pt x="741" y="495"/>
                </a:lnTo>
                <a:lnTo>
                  <a:pt x="741" y="498"/>
                </a:lnTo>
                <a:lnTo>
                  <a:pt x="742" y="493"/>
                </a:lnTo>
                <a:lnTo>
                  <a:pt x="742" y="499"/>
                </a:lnTo>
                <a:lnTo>
                  <a:pt x="742" y="495"/>
                </a:lnTo>
                <a:lnTo>
                  <a:pt x="742" y="494"/>
                </a:lnTo>
                <a:lnTo>
                  <a:pt x="742" y="493"/>
                </a:lnTo>
                <a:lnTo>
                  <a:pt x="742" y="498"/>
                </a:lnTo>
                <a:lnTo>
                  <a:pt x="744" y="491"/>
                </a:lnTo>
                <a:lnTo>
                  <a:pt x="744" y="498"/>
                </a:lnTo>
                <a:lnTo>
                  <a:pt x="744" y="486"/>
                </a:lnTo>
                <a:lnTo>
                  <a:pt x="745" y="495"/>
                </a:lnTo>
                <a:lnTo>
                  <a:pt x="745" y="487"/>
                </a:lnTo>
                <a:lnTo>
                  <a:pt x="745" y="494"/>
                </a:lnTo>
                <a:lnTo>
                  <a:pt x="746" y="488"/>
                </a:lnTo>
                <a:lnTo>
                  <a:pt x="746" y="495"/>
                </a:lnTo>
                <a:lnTo>
                  <a:pt x="746" y="489"/>
                </a:lnTo>
                <a:lnTo>
                  <a:pt x="746" y="493"/>
                </a:lnTo>
                <a:lnTo>
                  <a:pt x="747" y="490"/>
                </a:lnTo>
                <a:lnTo>
                  <a:pt x="747" y="492"/>
                </a:lnTo>
                <a:lnTo>
                  <a:pt x="747" y="495"/>
                </a:lnTo>
                <a:lnTo>
                  <a:pt x="747" y="489"/>
                </a:lnTo>
                <a:lnTo>
                  <a:pt x="747" y="489"/>
                </a:lnTo>
                <a:lnTo>
                  <a:pt x="747" y="497"/>
                </a:lnTo>
                <a:lnTo>
                  <a:pt x="748" y="487"/>
                </a:lnTo>
                <a:lnTo>
                  <a:pt x="748" y="488"/>
                </a:lnTo>
                <a:lnTo>
                  <a:pt x="748" y="495"/>
                </a:lnTo>
                <a:lnTo>
                  <a:pt x="748" y="487"/>
                </a:lnTo>
                <a:lnTo>
                  <a:pt x="749" y="487"/>
                </a:lnTo>
                <a:lnTo>
                  <a:pt x="749" y="495"/>
                </a:lnTo>
                <a:lnTo>
                  <a:pt x="749" y="488"/>
                </a:lnTo>
                <a:lnTo>
                  <a:pt x="749" y="488"/>
                </a:lnTo>
                <a:lnTo>
                  <a:pt x="749" y="490"/>
                </a:lnTo>
                <a:lnTo>
                  <a:pt x="750" y="488"/>
                </a:lnTo>
                <a:lnTo>
                  <a:pt x="750" y="480"/>
                </a:lnTo>
                <a:lnTo>
                  <a:pt x="750" y="489"/>
                </a:lnTo>
                <a:lnTo>
                  <a:pt x="750" y="488"/>
                </a:lnTo>
                <a:lnTo>
                  <a:pt x="750" y="485"/>
                </a:lnTo>
                <a:lnTo>
                  <a:pt x="750" y="490"/>
                </a:lnTo>
                <a:lnTo>
                  <a:pt x="751" y="485"/>
                </a:lnTo>
                <a:lnTo>
                  <a:pt x="751" y="487"/>
                </a:lnTo>
                <a:lnTo>
                  <a:pt x="751" y="483"/>
                </a:lnTo>
                <a:lnTo>
                  <a:pt x="751" y="486"/>
                </a:lnTo>
                <a:lnTo>
                  <a:pt x="752" y="486"/>
                </a:lnTo>
                <a:lnTo>
                  <a:pt x="752" y="479"/>
                </a:lnTo>
                <a:lnTo>
                  <a:pt x="752" y="485"/>
                </a:lnTo>
                <a:lnTo>
                  <a:pt x="752" y="483"/>
                </a:lnTo>
                <a:lnTo>
                  <a:pt x="753" y="478"/>
                </a:lnTo>
                <a:lnTo>
                  <a:pt x="753" y="478"/>
                </a:lnTo>
                <a:lnTo>
                  <a:pt x="753" y="483"/>
                </a:lnTo>
                <a:lnTo>
                  <a:pt x="753" y="475"/>
                </a:lnTo>
                <a:lnTo>
                  <a:pt x="753" y="477"/>
                </a:lnTo>
                <a:lnTo>
                  <a:pt x="754" y="479"/>
                </a:lnTo>
                <a:lnTo>
                  <a:pt x="754" y="475"/>
                </a:lnTo>
                <a:lnTo>
                  <a:pt x="754" y="480"/>
                </a:lnTo>
                <a:lnTo>
                  <a:pt x="754" y="475"/>
                </a:lnTo>
                <a:lnTo>
                  <a:pt x="754" y="476"/>
                </a:lnTo>
                <a:lnTo>
                  <a:pt x="755" y="473"/>
                </a:lnTo>
                <a:lnTo>
                  <a:pt x="755" y="475"/>
                </a:lnTo>
                <a:lnTo>
                  <a:pt x="755" y="474"/>
                </a:lnTo>
                <a:lnTo>
                  <a:pt x="755" y="468"/>
                </a:lnTo>
                <a:lnTo>
                  <a:pt x="755" y="469"/>
                </a:lnTo>
                <a:lnTo>
                  <a:pt x="756" y="466"/>
                </a:lnTo>
                <a:lnTo>
                  <a:pt x="756" y="468"/>
                </a:lnTo>
                <a:lnTo>
                  <a:pt x="756" y="457"/>
                </a:lnTo>
                <a:lnTo>
                  <a:pt x="756" y="459"/>
                </a:lnTo>
                <a:lnTo>
                  <a:pt x="757" y="455"/>
                </a:lnTo>
                <a:lnTo>
                  <a:pt x="757" y="451"/>
                </a:lnTo>
                <a:lnTo>
                  <a:pt x="757" y="458"/>
                </a:lnTo>
                <a:lnTo>
                  <a:pt x="757" y="453"/>
                </a:lnTo>
                <a:lnTo>
                  <a:pt x="757" y="445"/>
                </a:lnTo>
                <a:lnTo>
                  <a:pt x="757" y="454"/>
                </a:lnTo>
                <a:lnTo>
                  <a:pt x="758" y="448"/>
                </a:lnTo>
                <a:lnTo>
                  <a:pt x="758" y="445"/>
                </a:lnTo>
                <a:lnTo>
                  <a:pt x="758" y="445"/>
                </a:lnTo>
                <a:lnTo>
                  <a:pt x="758" y="443"/>
                </a:lnTo>
                <a:lnTo>
                  <a:pt x="758" y="439"/>
                </a:lnTo>
                <a:lnTo>
                  <a:pt x="760" y="440"/>
                </a:lnTo>
                <a:lnTo>
                  <a:pt x="760" y="440"/>
                </a:lnTo>
                <a:lnTo>
                  <a:pt x="760" y="434"/>
                </a:lnTo>
                <a:lnTo>
                  <a:pt x="760" y="435"/>
                </a:lnTo>
                <a:lnTo>
                  <a:pt x="760" y="433"/>
                </a:lnTo>
                <a:lnTo>
                  <a:pt x="761" y="425"/>
                </a:lnTo>
                <a:lnTo>
                  <a:pt x="761" y="424"/>
                </a:lnTo>
                <a:lnTo>
                  <a:pt x="762" y="426"/>
                </a:lnTo>
                <a:lnTo>
                  <a:pt x="762" y="417"/>
                </a:lnTo>
                <a:lnTo>
                  <a:pt x="762" y="421"/>
                </a:lnTo>
                <a:lnTo>
                  <a:pt x="762" y="422"/>
                </a:lnTo>
                <a:lnTo>
                  <a:pt x="762" y="408"/>
                </a:lnTo>
                <a:lnTo>
                  <a:pt x="762" y="403"/>
                </a:lnTo>
                <a:lnTo>
                  <a:pt x="763" y="406"/>
                </a:lnTo>
                <a:lnTo>
                  <a:pt x="763" y="397"/>
                </a:lnTo>
                <a:lnTo>
                  <a:pt x="763" y="400"/>
                </a:lnTo>
                <a:lnTo>
                  <a:pt x="763" y="403"/>
                </a:lnTo>
                <a:lnTo>
                  <a:pt x="763" y="396"/>
                </a:lnTo>
                <a:lnTo>
                  <a:pt x="764" y="400"/>
                </a:lnTo>
                <a:lnTo>
                  <a:pt x="764" y="392"/>
                </a:lnTo>
                <a:lnTo>
                  <a:pt x="764" y="391"/>
                </a:lnTo>
                <a:lnTo>
                  <a:pt x="765" y="387"/>
                </a:lnTo>
                <a:lnTo>
                  <a:pt x="765" y="389"/>
                </a:lnTo>
                <a:lnTo>
                  <a:pt x="765" y="389"/>
                </a:lnTo>
                <a:lnTo>
                  <a:pt x="765" y="383"/>
                </a:lnTo>
                <a:lnTo>
                  <a:pt x="765" y="385"/>
                </a:lnTo>
                <a:lnTo>
                  <a:pt x="765" y="387"/>
                </a:lnTo>
                <a:lnTo>
                  <a:pt x="765" y="375"/>
                </a:lnTo>
                <a:lnTo>
                  <a:pt x="766" y="377"/>
                </a:lnTo>
                <a:lnTo>
                  <a:pt x="766" y="380"/>
                </a:lnTo>
                <a:lnTo>
                  <a:pt x="766" y="369"/>
                </a:lnTo>
                <a:lnTo>
                  <a:pt x="767" y="377"/>
                </a:lnTo>
                <a:lnTo>
                  <a:pt x="767" y="357"/>
                </a:lnTo>
                <a:lnTo>
                  <a:pt x="767" y="355"/>
                </a:lnTo>
                <a:lnTo>
                  <a:pt x="767" y="354"/>
                </a:lnTo>
                <a:lnTo>
                  <a:pt x="768" y="357"/>
                </a:lnTo>
                <a:lnTo>
                  <a:pt x="768" y="353"/>
                </a:lnTo>
                <a:lnTo>
                  <a:pt x="768" y="354"/>
                </a:lnTo>
                <a:lnTo>
                  <a:pt x="768" y="346"/>
                </a:lnTo>
                <a:lnTo>
                  <a:pt x="769" y="342"/>
                </a:lnTo>
                <a:lnTo>
                  <a:pt x="769" y="351"/>
                </a:lnTo>
                <a:lnTo>
                  <a:pt x="769" y="349"/>
                </a:lnTo>
                <a:lnTo>
                  <a:pt x="769" y="349"/>
                </a:lnTo>
                <a:lnTo>
                  <a:pt x="769" y="351"/>
                </a:lnTo>
                <a:lnTo>
                  <a:pt x="770" y="348"/>
                </a:lnTo>
                <a:lnTo>
                  <a:pt x="770" y="352"/>
                </a:lnTo>
                <a:lnTo>
                  <a:pt x="770" y="345"/>
                </a:lnTo>
                <a:lnTo>
                  <a:pt x="770" y="351"/>
                </a:lnTo>
                <a:lnTo>
                  <a:pt x="771" y="345"/>
                </a:lnTo>
                <a:lnTo>
                  <a:pt x="771" y="347"/>
                </a:lnTo>
                <a:lnTo>
                  <a:pt x="771" y="357"/>
                </a:lnTo>
                <a:lnTo>
                  <a:pt x="771" y="349"/>
                </a:lnTo>
                <a:lnTo>
                  <a:pt x="771" y="360"/>
                </a:lnTo>
                <a:lnTo>
                  <a:pt x="772" y="355"/>
                </a:lnTo>
                <a:lnTo>
                  <a:pt x="772" y="354"/>
                </a:lnTo>
                <a:lnTo>
                  <a:pt x="772" y="363"/>
                </a:lnTo>
                <a:lnTo>
                  <a:pt x="772" y="354"/>
                </a:lnTo>
                <a:lnTo>
                  <a:pt x="772" y="363"/>
                </a:lnTo>
                <a:lnTo>
                  <a:pt x="773" y="364"/>
                </a:lnTo>
                <a:lnTo>
                  <a:pt x="773" y="361"/>
                </a:lnTo>
                <a:lnTo>
                  <a:pt x="773" y="367"/>
                </a:lnTo>
                <a:lnTo>
                  <a:pt x="773" y="366"/>
                </a:lnTo>
                <a:lnTo>
                  <a:pt x="774" y="365"/>
                </a:lnTo>
                <a:lnTo>
                  <a:pt x="774" y="373"/>
                </a:lnTo>
                <a:lnTo>
                  <a:pt x="774" y="368"/>
                </a:lnTo>
                <a:lnTo>
                  <a:pt x="774" y="375"/>
                </a:lnTo>
                <a:lnTo>
                  <a:pt x="775" y="372"/>
                </a:lnTo>
                <a:lnTo>
                  <a:pt x="775" y="385"/>
                </a:lnTo>
                <a:lnTo>
                  <a:pt x="775" y="377"/>
                </a:lnTo>
                <a:lnTo>
                  <a:pt x="775" y="382"/>
                </a:lnTo>
                <a:lnTo>
                  <a:pt x="775" y="390"/>
                </a:lnTo>
                <a:lnTo>
                  <a:pt x="776" y="385"/>
                </a:lnTo>
                <a:lnTo>
                  <a:pt x="776" y="387"/>
                </a:lnTo>
                <a:lnTo>
                  <a:pt x="776" y="394"/>
                </a:lnTo>
                <a:lnTo>
                  <a:pt x="776" y="394"/>
                </a:lnTo>
                <a:lnTo>
                  <a:pt x="776" y="399"/>
                </a:lnTo>
                <a:lnTo>
                  <a:pt x="777" y="394"/>
                </a:lnTo>
                <a:lnTo>
                  <a:pt x="777" y="390"/>
                </a:lnTo>
                <a:lnTo>
                  <a:pt x="777" y="396"/>
                </a:lnTo>
                <a:lnTo>
                  <a:pt x="777" y="391"/>
                </a:lnTo>
                <a:lnTo>
                  <a:pt x="779" y="394"/>
                </a:lnTo>
                <a:lnTo>
                  <a:pt x="779" y="397"/>
                </a:lnTo>
                <a:lnTo>
                  <a:pt x="779" y="395"/>
                </a:lnTo>
                <a:lnTo>
                  <a:pt x="779" y="399"/>
                </a:lnTo>
                <a:lnTo>
                  <a:pt x="780" y="401"/>
                </a:lnTo>
                <a:lnTo>
                  <a:pt x="780" y="405"/>
                </a:lnTo>
                <a:lnTo>
                  <a:pt x="780" y="401"/>
                </a:lnTo>
                <a:lnTo>
                  <a:pt x="780" y="407"/>
                </a:lnTo>
                <a:lnTo>
                  <a:pt x="780" y="408"/>
                </a:lnTo>
                <a:lnTo>
                  <a:pt x="781" y="408"/>
                </a:lnTo>
                <a:lnTo>
                  <a:pt x="781" y="417"/>
                </a:lnTo>
                <a:lnTo>
                  <a:pt x="781" y="408"/>
                </a:lnTo>
                <a:lnTo>
                  <a:pt x="781" y="408"/>
                </a:lnTo>
                <a:lnTo>
                  <a:pt x="781" y="415"/>
                </a:lnTo>
                <a:lnTo>
                  <a:pt x="782" y="409"/>
                </a:lnTo>
                <a:lnTo>
                  <a:pt x="782" y="416"/>
                </a:lnTo>
                <a:lnTo>
                  <a:pt x="782" y="418"/>
                </a:lnTo>
                <a:lnTo>
                  <a:pt x="783" y="425"/>
                </a:lnTo>
                <a:lnTo>
                  <a:pt x="783" y="427"/>
                </a:lnTo>
                <a:lnTo>
                  <a:pt x="783" y="433"/>
                </a:lnTo>
                <a:lnTo>
                  <a:pt x="784" y="434"/>
                </a:lnTo>
                <a:lnTo>
                  <a:pt x="784" y="440"/>
                </a:lnTo>
                <a:lnTo>
                  <a:pt x="784" y="440"/>
                </a:lnTo>
                <a:lnTo>
                  <a:pt x="784" y="436"/>
                </a:lnTo>
                <a:lnTo>
                  <a:pt x="784" y="445"/>
                </a:lnTo>
                <a:lnTo>
                  <a:pt x="784" y="443"/>
                </a:lnTo>
                <a:lnTo>
                  <a:pt x="785" y="443"/>
                </a:lnTo>
                <a:lnTo>
                  <a:pt x="785" y="451"/>
                </a:lnTo>
                <a:lnTo>
                  <a:pt x="785" y="440"/>
                </a:lnTo>
                <a:lnTo>
                  <a:pt x="785" y="450"/>
                </a:lnTo>
                <a:lnTo>
                  <a:pt x="785" y="453"/>
                </a:lnTo>
                <a:lnTo>
                  <a:pt x="786" y="450"/>
                </a:lnTo>
                <a:lnTo>
                  <a:pt x="786" y="454"/>
                </a:lnTo>
                <a:lnTo>
                  <a:pt x="786" y="455"/>
                </a:lnTo>
                <a:lnTo>
                  <a:pt x="786" y="454"/>
                </a:lnTo>
                <a:lnTo>
                  <a:pt x="787" y="459"/>
                </a:lnTo>
                <a:lnTo>
                  <a:pt x="787" y="455"/>
                </a:lnTo>
                <a:lnTo>
                  <a:pt x="787" y="458"/>
                </a:lnTo>
                <a:lnTo>
                  <a:pt x="787" y="459"/>
                </a:lnTo>
                <a:lnTo>
                  <a:pt x="787" y="459"/>
                </a:lnTo>
                <a:lnTo>
                  <a:pt x="787" y="459"/>
                </a:lnTo>
                <a:lnTo>
                  <a:pt x="788" y="466"/>
                </a:lnTo>
                <a:lnTo>
                  <a:pt x="788" y="464"/>
                </a:lnTo>
                <a:lnTo>
                  <a:pt x="788" y="464"/>
                </a:lnTo>
                <a:lnTo>
                  <a:pt x="788" y="466"/>
                </a:lnTo>
                <a:lnTo>
                  <a:pt x="788" y="463"/>
                </a:lnTo>
                <a:lnTo>
                  <a:pt x="789" y="471"/>
                </a:lnTo>
                <a:lnTo>
                  <a:pt x="789" y="471"/>
                </a:lnTo>
                <a:lnTo>
                  <a:pt x="789" y="468"/>
                </a:lnTo>
                <a:lnTo>
                  <a:pt x="789" y="476"/>
                </a:lnTo>
                <a:lnTo>
                  <a:pt x="789" y="469"/>
                </a:lnTo>
                <a:lnTo>
                  <a:pt x="790" y="475"/>
                </a:lnTo>
                <a:lnTo>
                  <a:pt x="790" y="473"/>
                </a:lnTo>
                <a:lnTo>
                  <a:pt x="790" y="474"/>
                </a:lnTo>
                <a:lnTo>
                  <a:pt x="791" y="479"/>
                </a:lnTo>
                <a:lnTo>
                  <a:pt x="791" y="478"/>
                </a:lnTo>
                <a:lnTo>
                  <a:pt x="791" y="476"/>
                </a:lnTo>
                <a:lnTo>
                  <a:pt x="791" y="479"/>
                </a:lnTo>
                <a:lnTo>
                  <a:pt x="791" y="475"/>
                </a:lnTo>
                <a:lnTo>
                  <a:pt x="791" y="476"/>
                </a:lnTo>
                <a:lnTo>
                  <a:pt x="792" y="484"/>
                </a:lnTo>
                <a:lnTo>
                  <a:pt x="792" y="477"/>
                </a:lnTo>
                <a:lnTo>
                  <a:pt x="792" y="478"/>
                </a:lnTo>
                <a:lnTo>
                  <a:pt x="792" y="483"/>
                </a:lnTo>
                <a:lnTo>
                  <a:pt x="792" y="476"/>
                </a:lnTo>
                <a:lnTo>
                  <a:pt x="794" y="482"/>
                </a:lnTo>
                <a:lnTo>
                  <a:pt x="794" y="485"/>
                </a:lnTo>
                <a:lnTo>
                  <a:pt x="794" y="480"/>
                </a:lnTo>
                <a:lnTo>
                  <a:pt x="794" y="479"/>
                </a:lnTo>
                <a:lnTo>
                  <a:pt x="795" y="486"/>
                </a:lnTo>
                <a:lnTo>
                  <a:pt x="795" y="476"/>
                </a:lnTo>
                <a:lnTo>
                  <a:pt x="795" y="476"/>
                </a:lnTo>
                <a:lnTo>
                  <a:pt x="795" y="489"/>
                </a:lnTo>
                <a:lnTo>
                  <a:pt x="795" y="482"/>
                </a:lnTo>
                <a:lnTo>
                  <a:pt x="795" y="482"/>
                </a:lnTo>
                <a:lnTo>
                  <a:pt x="795" y="489"/>
                </a:lnTo>
                <a:lnTo>
                  <a:pt x="796" y="482"/>
                </a:lnTo>
                <a:lnTo>
                  <a:pt x="796" y="485"/>
                </a:lnTo>
                <a:lnTo>
                  <a:pt x="796" y="490"/>
                </a:lnTo>
                <a:lnTo>
                  <a:pt x="796" y="486"/>
                </a:lnTo>
                <a:lnTo>
                  <a:pt x="797" y="487"/>
                </a:lnTo>
                <a:lnTo>
                  <a:pt x="797" y="490"/>
                </a:lnTo>
                <a:lnTo>
                  <a:pt x="797" y="489"/>
                </a:lnTo>
                <a:lnTo>
                  <a:pt x="797" y="486"/>
                </a:lnTo>
                <a:lnTo>
                  <a:pt x="797" y="493"/>
                </a:lnTo>
                <a:lnTo>
                  <a:pt x="798" y="487"/>
                </a:lnTo>
                <a:lnTo>
                  <a:pt x="798" y="488"/>
                </a:lnTo>
                <a:lnTo>
                  <a:pt x="798" y="494"/>
                </a:lnTo>
                <a:lnTo>
                  <a:pt x="798" y="487"/>
                </a:lnTo>
                <a:lnTo>
                  <a:pt x="799" y="491"/>
                </a:lnTo>
                <a:lnTo>
                  <a:pt x="799" y="494"/>
                </a:lnTo>
                <a:lnTo>
                  <a:pt x="799" y="489"/>
                </a:lnTo>
                <a:lnTo>
                  <a:pt x="799" y="491"/>
                </a:lnTo>
                <a:lnTo>
                  <a:pt x="799" y="495"/>
                </a:lnTo>
                <a:lnTo>
                  <a:pt x="799" y="490"/>
                </a:lnTo>
                <a:lnTo>
                  <a:pt x="799" y="491"/>
                </a:lnTo>
                <a:lnTo>
                  <a:pt x="800" y="500"/>
                </a:lnTo>
                <a:lnTo>
                  <a:pt x="800" y="487"/>
                </a:lnTo>
                <a:lnTo>
                  <a:pt x="800" y="493"/>
                </a:lnTo>
                <a:lnTo>
                  <a:pt x="801" y="484"/>
                </a:lnTo>
                <a:lnTo>
                  <a:pt x="801" y="488"/>
                </a:lnTo>
                <a:lnTo>
                  <a:pt x="801" y="484"/>
                </a:lnTo>
                <a:lnTo>
                  <a:pt x="802" y="495"/>
                </a:lnTo>
                <a:lnTo>
                  <a:pt x="802" y="487"/>
                </a:lnTo>
                <a:lnTo>
                  <a:pt x="802" y="489"/>
                </a:lnTo>
                <a:lnTo>
                  <a:pt x="802" y="487"/>
                </a:lnTo>
                <a:lnTo>
                  <a:pt x="802" y="489"/>
                </a:lnTo>
                <a:lnTo>
                  <a:pt x="803" y="489"/>
                </a:lnTo>
                <a:lnTo>
                  <a:pt x="803" y="494"/>
                </a:lnTo>
                <a:lnTo>
                  <a:pt x="803" y="492"/>
                </a:lnTo>
                <a:lnTo>
                  <a:pt x="804" y="491"/>
                </a:lnTo>
                <a:lnTo>
                  <a:pt x="804" y="497"/>
                </a:lnTo>
                <a:lnTo>
                  <a:pt x="804" y="497"/>
                </a:lnTo>
                <a:lnTo>
                  <a:pt x="804" y="491"/>
                </a:lnTo>
                <a:lnTo>
                  <a:pt x="804" y="495"/>
                </a:lnTo>
                <a:lnTo>
                  <a:pt x="805" y="499"/>
                </a:lnTo>
                <a:lnTo>
                  <a:pt x="805" y="491"/>
                </a:lnTo>
                <a:lnTo>
                  <a:pt x="805" y="495"/>
                </a:lnTo>
                <a:lnTo>
                  <a:pt x="805" y="503"/>
                </a:lnTo>
                <a:lnTo>
                  <a:pt x="806" y="491"/>
                </a:lnTo>
                <a:lnTo>
                  <a:pt x="806" y="499"/>
                </a:lnTo>
                <a:lnTo>
                  <a:pt x="806" y="489"/>
                </a:lnTo>
                <a:lnTo>
                  <a:pt x="806" y="491"/>
                </a:lnTo>
                <a:lnTo>
                  <a:pt x="806" y="497"/>
                </a:lnTo>
                <a:lnTo>
                  <a:pt x="806" y="492"/>
                </a:lnTo>
                <a:lnTo>
                  <a:pt x="807" y="497"/>
                </a:lnTo>
                <a:lnTo>
                  <a:pt x="807" y="493"/>
                </a:lnTo>
                <a:lnTo>
                  <a:pt x="807" y="499"/>
                </a:lnTo>
                <a:lnTo>
                  <a:pt x="808" y="488"/>
                </a:lnTo>
                <a:lnTo>
                  <a:pt x="808" y="499"/>
                </a:lnTo>
                <a:lnTo>
                  <a:pt x="808" y="487"/>
                </a:lnTo>
                <a:lnTo>
                  <a:pt x="810" y="503"/>
                </a:lnTo>
                <a:lnTo>
                  <a:pt x="810" y="490"/>
                </a:lnTo>
                <a:lnTo>
                  <a:pt x="810" y="500"/>
                </a:lnTo>
                <a:lnTo>
                  <a:pt x="810" y="497"/>
                </a:lnTo>
                <a:lnTo>
                  <a:pt x="810" y="491"/>
                </a:lnTo>
                <a:lnTo>
                  <a:pt x="811" y="502"/>
                </a:lnTo>
                <a:lnTo>
                  <a:pt x="811" y="495"/>
                </a:lnTo>
                <a:lnTo>
                  <a:pt x="811" y="492"/>
                </a:lnTo>
                <a:lnTo>
                  <a:pt x="811" y="502"/>
                </a:lnTo>
                <a:lnTo>
                  <a:pt x="811" y="500"/>
                </a:lnTo>
                <a:lnTo>
                  <a:pt x="812" y="494"/>
                </a:lnTo>
                <a:lnTo>
                  <a:pt x="812" y="501"/>
                </a:lnTo>
                <a:lnTo>
                  <a:pt x="812" y="500"/>
                </a:lnTo>
                <a:lnTo>
                  <a:pt x="812" y="499"/>
                </a:lnTo>
                <a:lnTo>
                  <a:pt x="813" y="500"/>
                </a:lnTo>
                <a:lnTo>
                  <a:pt x="813" y="495"/>
                </a:lnTo>
                <a:lnTo>
                  <a:pt x="813" y="489"/>
                </a:lnTo>
                <a:lnTo>
                  <a:pt x="814" y="491"/>
                </a:lnTo>
                <a:lnTo>
                  <a:pt x="814" y="493"/>
                </a:lnTo>
                <a:lnTo>
                  <a:pt x="814" y="485"/>
                </a:lnTo>
                <a:lnTo>
                  <a:pt x="814" y="495"/>
                </a:lnTo>
                <a:lnTo>
                  <a:pt x="814" y="499"/>
                </a:lnTo>
                <a:lnTo>
                  <a:pt x="814" y="487"/>
                </a:lnTo>
                <a:lnTo>
                  <a:pt x="815" y="493"/>
                </a:lnTo>
                <a:lnTo>
                  <a:pt x="815" y="501"/>
                </a:lnTo>
                <a:lnTo>
                  <a:pt x="815" y="493"/>
                </a:lnTo>
                <a:lnTo>
                  <a:pt x="815" y="494"/>
                </a:lnTo>
                <a:lnTo>
                  <a:pt x="815" y="501"/>
                </a:lnTo>
                <a:lnTo>
                  <a:pt x="816" y="493"/>
                </a:lnTo>
                <a:lnTo>
                  <a:pt x="816" y="495"/>
                </a:lnTo>
                <a:lnTo>
                  <a:pt x="816" y="494"/>
                </a:lnTo>
                <a:lnTo>
                  <a:pt x="816" y="495"/>
                </a:lnTo>
                <a:lnTo>
                  <a:pt x="817" y="494"/>
                </a:lnTo>
                <a:lnTo>
                  <a:pt x="817" y="495"/>
                </a:lnTo>
                <a:lnTo>
                  <a:pt x="817" y="491"/>
                </a:lnTo>
                <a:lnTo>
                  <a:pt x="817" y="497"/>
                </a:lnTo>
                <a:lnTo>
                  <a:pt x="817" y="490"/>
                </a:lnTo>
                <a:lnTo>
                  <a:pt x="817" y="495"/>
                </a:lnTo>
                <a:lnTo>
                  <a:pt x="818" y="493"/>
                </a:lnTo>
                <a:lnTo>
                  <a:pt x="818" y="492"/>
                </a:lnTo>
                <a:lnTo>
                  <a:pt x="818" y="493"/>
                </a:lnTo>
                <a:lnTo>
                  <a:pt x="818" y="495"/>
                </a:lnTo>
                <a:lnTo>
                  <a:pt x="819" y="489"/>
                </a:lnTo>
                <a:lnTo>
                  <a:pt x="819" y="492"/>
                </a:lnTo>
                <a:lnTo>
                  <a:pt x="819" y="485"/>
                </a:lnTo>
                <a:lnTo>
                  <a:pt x="819" y="494"/>
                </a:lnTo>
                <a:lnTo>
                  <a:pt x="820" y="491"/>
                </a:lnTo>
                <a:lnTo>
                  <a:pt x="820" y="484"/>
                </a:lnTo>
                <a:lnTo>
                  <a:pt x="820" y="484"/>
                </a:lnTo>
                <a:lnTo>
                  <a:pt x="820" y="489"/>
                </a:lnTo>
                <a:lnTo>
                  <a:pt x="821" y="480"/>
                </a:lnTo>
                <a:lnTo>
                  <a:pt x="821" y="487"/>
                </a:lnTo>
                <a:lnTo>
                  <a:pt x="821" y="472"/>
                </a:lnTo>
                <a:lnTo>
                  <a:pt x="821" y="475"/>
                </a:lnTo>
                <a:lnTo>
                  <a:pt x="822" y="464"/>
                </a:lnTo>
                <a:lnTo>
                  <a:pt x="822" y="464"/>
                </a:lnTo>
                <a:lnTo>
                  <a:pt x="822" y="453"/>
                </a:lnTo>
                <a:lnTo>
                  <a:pt x="823" y="450"/>
                </a:lnTo>
                <a:lnTo>
                  <a:pt x="823" y="443"/>
                </a:lnTo>
                <a:lnTo>
                  <a:pt x="823" y="440"/>
                </a:lnTo>
                <a:lnTo>
                  <a:pt x="823" y="433"/>
                </a:lnTo>
                <a:lnTo>
                  <a:pt x="824" y="433"/>
                </a:lnTo>
                <a:lnTo>
                  <a:pt x="824" y="431"/>
                </a:lnTo>
                <a:lnTo>
                  <a:pt x="824" y="419"/>
                </a:lnTo>
                <a:lnTo>
                  <a:pt x="824" y="426"/>
                </a:lnTo>
                <a:lnTo>
                  <a:pt x="824" y="422"/>
                </a:lnTo>
                <a:lnTo>
                  <a:pt x="824" y="415"/>
                </a:lnTo>
                <a:lnTo>
                  <a:pt x="825" y="419"/>
                </a:lnTo>
                <a:lnTo>
                  <a:pt x="825" y="411"/>
                </a:lnTo>
                <a:lnTo>
                  <a:pt x="825" y="411"/>
                </a:lnTo>
                <a:lnTo>
                  <a:pt x="825" y="416"/>
                </a:lnTo>
                <a:lnTo>
                  <a:pt x="826" y="418"/>
                </a:lnTo>
                <a:lnTo>
                  <a:pt x="826" y="409"/>
                </a:lnTo>
                <a:lnTo>
                  <a:pt x="826" y="413"/>
                </a:lnTo>
                <a:lnTo>
                  <a:pt x="826" y="415"/>
                </a:lnTo>
                <a:lnTo>
                  <a:pt x="826" y="410"/>
                </a:lnTo>
                <a:lnTo>
                  <a:pt x="827" y="414"/>
                </a:lnTo>
                <a:lnTo>
                  <a:pt x="827" y="410"/>
                </a:lnTo>
                <a:lnTo>
                  <a:pt x="827" y="414"/>
                </a:lnTo>
                <a:lnTo>
                  <a:pt x="829" y="404"/>
                </a:lnTo>
                <a:lnTo>
                  <a:pt x="829" y="408"/>
                </a:lnTo>
                <a:lnTo>
                  <a:pt x="829" y="408"/>
                </a:lnTo>
                <a:lnTo>
                  <a:pt x="829" y="400"/>
                </a:lnTo>
                <a:lnTo>
                  <a:pt x="829" y="407"/>
                </a:lnTo>
                <a:lnTo>
                  <a:pt x="829" y="401"/>
                </a:lnTo>
                <a:lnTo>
                  <a:pt x="830" y="399"/>
                </a:lnTo>
                <a:lnTo>
                  <a:pt x="830" y="388"/>
                </a:lnTo>
                <a:lnTo>
                  <a:pt x="830" y="386"/>
                </a:lnTo>
                <a:lnTo>
                  <a:pt x="831" y="396"/>
                </a:lnTo>
                <a:lnTo>
                  <a:pt x="831" y="391"/>
                </a:lnTo>
                <a:lnTo>
                  <a:pt x="831" y="392"/>
                </a:lnTo>
                <a:lnTo>
                  <a:pt x="831" y="394"/>
                </a:lnTo>
                <a:lnTo>
                  <a:pt x="831" y="390"/>
                </a:lnTo>
                <a:lnTo>
                  <a:pt x="832" y="392"/>
                </a:lnTo>
                <a:lnTo>
                  <a:pt x="832" y="394"/>
                </a:lnTo>
                <a:lnTo>
                  <a:pt x="832" y="392"/>
                </a:lnTo>
                <a:lnTo>
                  <a:pt x="832" y="398"/>
                </a:lnTo>
                <a:lnTo>
                  <a:pt x="832" y="388"/>
                </a:lnTo>
                <a:lnTo>
                  <a:pt x="832" y="390"/>
                </a:lnTo>
                <a:lnTo>
                  <a:pt x="833" y="397"/>
                </a:lnTo>
                <a:lnTo>
                  <a:pt x="833" y="386"/>
                </a:lnTo>
                <a:lnTo>
                  <a:pt x="833" y="395"/>
                </a:lnTo>
                <a:lnTo>
                  <a:pt x="834" y="385"/>
                </a:lnTo>
                <a:lnTo>
                  <a:pt x="834" y="390"/>
                </a:lnTo>
                <a:lnTo>
                  <a:pt x="834" y="382"/>
                </a:lnTo>
                <a:lnTo>
                  <a:pt x="835" y="384"/>
                </a:lnTo>
                <a:lnTo>
                  <a:pt x="835" y="377"/>
                </a:lnTo>
                <a:lnTo>
                  <a:pt x="835" y="381"/>
                </a:lnTo>
                <a:lnTo>
                  <a:pt x="835" y="374"/>
                </a:lnTo>
                <a:lnTo>
                  <a:pt x="836" y="377"/>
                </a:lnTo>
                <a:lnTo>
                  <a:pt x="836" y="376"/>
                </a:lnTo>
                <a:lnTo>
                  <a:pt x="836" y="372"/>
                </a:lnTo>
                <a:lnTo>
                  <a:pt x="836" y="376"/>
                </a:lnTo>
                <a:lnTo>
                  <a:pt x="836" y="368"/>
                </a:lnTo>
                <a:lnTo>
                  <a:pt x="837" y="372"/>
                </a:lnTo>
                <a:lnTo>
                  <a:pt x="837" y="368"/>
                </a:lnTo>
                <a:lnTo>
                  <a:pt x="837" y="366"/>
                </a:lnTo>
                <a:lnTo>
                  <a:pt x="837" y="370"/>
                </a:lnTo>
                <a:lnTo>
                  <a:pt x="838" y="366"/>
                </a:lnTo>
                <a:lnTo>
                  <a:pt x="838" y="358"/>
                </a:lnTo>
                <a:lnTo>
                  <a:pt x="838" y="363"/>
                </a:lnTo>
                <a:lnTo>
                  <a:pt x="838" y="364"/>
                </a:lnTo>
                <a:lnTo>
                  <a:pt x="838" y="367"/>
                </a:lnTo>
                <a:lnTo>
                  <a:pt x="839" y="361"/>
                </a:lnTo>
                <a:lnTo>
                  <a:pt x="839" y="368"/>
                </a:lnTo>
                <a:lnTo>
                  <a:pt x="839" y="358"/>
                </a:lnTo>
                <a:lnTo>
                  <a:pt x="839" y="365"/>
                </a:lnTo>
                <a:lnTo>
                  <a:pt x="840" y="356"/>
                </a:lnTo>
                <a:lnTo>
                  <a:pt x="840" y="357"/>
                </a:lnTo>
                <a:lnTo>
                  <a:pt x="840" y="357"/>
                </a:lnTo>
                <a:lnTo>
                  <a:pt x="840" y="357"/>
                </a:lnTo>
                <a:lnTo>
                  <a:pt x="840" y="353"/>
                </a:lnTo>
                <a:lnTo>
                  <a:pt x="841" y="354"/>
                </a:lnTo>
                <a:lnTo>
                  <a:pt x="841" y="352"/>
                </a:lnTo>
                <a:lnTo>
                  <a:pt x="841" y="353"/>
                </a:lnTo>
                <a:lnTo>
                  <a:pt x="842" y="346"/>
                </a:lnTo>
                <a:lnTo>
                  <a:pt x="842" y="354"/>
                </a:lnTo>
                <a:lnTo>
                  <a:pt x="842" y="345"/>
                </a:lnTo>
                <a:lnTo>
                  <a:pt x="842" y="342"/>
                </a:lnTo>
                <a:lnTo>
                  <a:pt x="842" y="349"/>
                </a:lnTo>
                <a:lnTo>
                  <a:pt x="843" y="348"/>
                </a:lnTo>
                <a:lnTo>
                  <a:pt x="843" y="340"/>
                </a:lnTo>
                <a:lnTo>
                  <a:pt x="843" y="346"/>
                </a:lnTo>
                <a:lnTo>
                  <a:pt x="843" y="338"/>
                </a:lnTo>
                <a:lnTo>
                  <a:pt x="843" y="343"/>
                </a:lnTo>
                <a:lnTo>
                  <a:pt x="845" y="337"/>
                </a:lnTo>
                <a:lnTo>
                  <a:pt x="845" y="337"/>
                </a:lnTo>
                <a:lnTo>
                  <a:pt x="845" y="326"/>
                </a:lnTo>
                <a:lnTo>
                  <a:pt x="845" y="322"/>
                </a:lnTo>
                <a:lnTo>
                  <a:pt x="846" y="331"/>
                </a:lnTo>
                <a:lnTo>
                  <a:pt x="846" y="327"/>
                </a:lnTo>
                <a:lnTo>
                  <a:pt x="846" y="336"/>
                </a:lnTo>
                <a:lnTo>
                  <a:pt x="846" y="328"/>
                </a:lnTo>
                <a:lnTo>
                  <a:pt x="847" y="327"/>
                </a:lnTo>
                <a:lnTo>
                  <a:pt x="847" y="333"/>
                </a:lnTo>
                <a:lnTo>
                  <a:pt x="847" y="327"/>
                </a:lnTo>
                <a:lnTo>
                  <a:pt x="847" y="324"/>
                </a:lnTo>
                <a:lnTo>
                  <a:pt x="847" y="330"/>
                </a:lnTo>
                <a:lnTo>
                  <a:pt x="848" y="320"/>
                </a:lnTo>
                <a:lnTo>
                  <a:pt x="848" y="324"/>
                </a:lnTo>
                <a:lnTo>
                  <a:pt x="848" y="322"/>
                </a:lnTo>
                <a:lnTo>
                  <a:pt x="848" y="324"/>
                </a:lnTo>
                <a:lnTo>
                  <a:pt x="849" y="313"/>
                </a:lnTo>
                <a:lnTo>
                  <a:pt x="849" y="320"/>
                </a:lnTo>
                <a:lnTo>
                  <a:pt x="849" y="305"/>
                </a:lnTo>
                <a:lnTo>
                  <a:pt x="849" y="317"/>
                </a:lnTo>
                <a:lnTo>
                  <a:pt x="850" y="311"/>
                </a:lnTo>
                <a:lnTo>
                  <a:pt x="850" y="305"/>
                </a:lnTo>
                <a:lnTo>
                  <a:pt x="850" y="313"/>
                </a:lnTo>
                <a:lnTo>
                  <a:pt x="850" y="308"/>
                </a:lnTo>
                <a:lnTo>
                  <a:pt x="851" y="300"/>
                </a:lnTo>
                <a:lnTo>
                  <a:pt x="851" y="297"/>
                </a:lnTo>
                <a:lnTo>
                  <a:pt x="851" y="289"/>
                </a:lnTo>
                <a:lnTo>
                  <a:pt x="851" y="287"/>
                </a:lnTo>
                <a:lnTo>
                  <a:pt x="852" y="295"/>
                </a:lnTo>
                <a:lnTo>
                  <a:pt x="852" y="284"/>
                </a:lnTo>
                <a:lnTo>
                  <a:pt x="852" y="289"/>
                </a:lnTo>
                <a:lnTo>
                  <a:pt x="852" y="302"/>
                </a:lnTo>
                <a:lnTo>
                  <a:pt x="852" y="287"/>
                </a:lnTo>
                <a:lnTo>
                  <a:pt x="853" y="289"/>
                </a:lnTo>
                <a:lnTo>
                  <a:pt x="853" y="295"/>
                </a:lnTo>
                <a:lnTo>
                  <a:pt x="853" y="286"/>
                </a:lnTo>
                <a:lnTo>
                  <a:pt x="853" y="287"/>
                </a:lnTo>
                <a:lnTo>
                  <a:pt x="853" y="286"/>
                </a:lnTo>
                <a:lnTo>
                  <a:pt x="854" y="292"/>
                </a:lnTo>
                <a:lnTo>
                  <a:pt x="854" y="286"/>
                </a:lnTo>
                <a:lnTo>
                  <a:pt x="854" y="289"/>
                </a:lnTo>
                <a:lnTo>
                  <a:pt x="854" y="288"/>
                </a:lnTo>
                <a:lnTo>
                  <a:pt x="854" y="278"/>
                </a:lnTo>
                <a:lnTo>
                  <a:pt x="855" y="282"/>
                </a:lnTo>
                <a:lnTo>
                  <a:pt x="855" y="286"/>
                </a:lnTo>
                <a:lnTo>
                  <a:pt x="855" y="271"/>
                </a:lnTo>
                <a:lnTo>
                  <a:pt x="855" y="276"/>
                </a:lnTo>
                <a:lnTo>
                  <a:pt x="856" y="283"/>
                </a:lnTo>
                <a:lnTo>
                  <a:pt x="856" y="273"/>
                </a:lnTo>
                <a:lnTo>
                  <a:pt x="856" y="277"/>
                </a:lnTo>
                <a:lnTo>
                  <a:pt x="856" y="278"/>
                </a:lnTo>
                <a:lnTo>
                  <a:pt x="857" y="270"/>
                </a:lnTo>
                <a:lnTo>
                  <a:pt x="857" y="270"/>
                </a:lnTo>
                <a:lnTo>
                  <a:pt x="857" y="277"/>
                </a:lnTo>
                <a:lnTo>
                  <a:pt x="857" y="271"/>
                </a:lnTo>
                <a:lnTo>
                  <a:pt x="857" y="272"/>
                </a:lnTo>
                <a:lnTo>
                  <a:pt x="858" y="278"/>
                </a:lnTo>
                <a:lnTo>
                  <a:pt x="858" y="268"/>
                </a:lnTo>
                <a:lnTo>
                  <a:pt x="858" y="278"/>
                </a:lnTo>
                <a:lnTo>
                  <a:pt x="858" y="264"/>
                </a:lnTo>
                <a:lnTo>
                  <a:pt x="859" y="274"/>
                </a:lnTo>
                <a:lnTo>
                  <a:pt x="859" y="263"/>
                </a:lnTo>
                <a:lnTo>
                  <a:pt x="859" y="264"/>
                </a:lnTo>
                <a:lnTo>
                  <a:pt x="860" y="263"/>
                </a:lnTo>
                <a:lnTo>
                  <a:pt x="860" y="267"/>
                </a:lnTo>
                <a:lnTo>
                  <a:pt x="860" y="257"/>
                </a:lnTo>
                <a:lnTo>
                  <a:pt x="860" y="265"/>
                </a:lnTo>
                <a:lnTo>
                  <a:pt x="860" y="264"/>
                </a:lnTo>
                <a:lnTo>
                  <a:pt x="861" y="258"/>
                </a:lnTo>
                <a:lnTo>
                  <a:pt x="861" y="249"/>
                </a:lnTo>
                <a:lnTo>
                  <a:pt x="861" y="260"/>
                </a:lnTo>
                <a:lnTo>
                  <a:pt x="861" y="251"/>
                </a:lnTo>
                <a:lnTo>
                  <a:pt x="861" y="248"/>
                </a:lnTo>
                <a:lnTo>
                  <a:pt x="861" y="254"/>
                </a:lnTo>
                <a:lnTo>
                  <a:pt x="862" y="251"/>
                </a:lnTo>
                <a:lnTo>
                  <a:pt x="862" y="252"/>
                </a:lnTo>
                <a:lnTo>
                  <a:pt x="862" y="238"/>
                </a:lnTo>
                <a:lnTo>
                  <a:pt x="862" y="247"/>
                </a:lnTo>
                <a:lnTo>
                  <a:pt x="864" y="209"/>
                </a:lnTo>
                <a:lnTo>
                  <a:pt x="864" y="217"/>
                </a:lnTo>
                <a:lnTo>
                  <a:pt x="864" y="205"/>
                </a:lnTo>
                <a:lnTo>
                  <a:pt x="865" y="213"/>
                </a:lnTo>
                <a:lnTo>
                  <a:pt x="865" y="221"/>
                </a:lnTo>
                <a:lnTo>
                  <a:pt x="865" y="213"/>
                </a:lnTo>
                <a:lnTo>
                  <a:pt x="865" y="220"/>
                </a:lnTo>
                <a:lnTo>
                  <a:pt x="866" y="218"/>
                </a:lnTo>
                <a:lnTo>
                  <a:pt x="866" y="211"/>
                </a:lnTo>
                <a:lnTo>
                  <a:pt x="866" y="218"/>
                </a:lnTo>
                <a:lnTo>
                  <a:pt x="866" y="209"/>
                </a:lnTo>
                <a:lnTo>
                  <a:pt x="866" y="209"/>
                </a:lnTo>
                <a:lnTo>
                  <a:pt x="866" y="211"/>
                </a:lnTo>
                <a:lnTo>
                  <a:pt x="867" y="210"/>
                </a:lnTo>
                <a:lnTo>
                  <a:pt x="867" y="211"/>
                </a:lnTo>
                <a:lnTo>
                  <a:pt x="867" y="210"/>
                </a:lnTo>
                <a:lnTo>
                  <a:pt x="867" y="211"/>
                </a:lnTo>
                <a:lnTo>
                  <a:pt x="868" y="212"/>
                </a:lnTo>
                <a:lnTo>
                  <a:pt x="868" y="208"/>
                </a:lnTo>
                <a:lnTo>
                  <a:pt x="868" y="214"/>
                </a:lnTo>
                <a:lnTo>
                  <a:pt x="868" y="209"/>
                </a:lnTo>
                <a:lnTo>
                  <a:pt x="869" y="207"/>
                </a:lnTo>
                <a:lnTo>
                  <a:pt x="869" y="209"/>
                </a:lnTo>
                <a:lnTo>
                  <a:pt x="869" y="203"/>
                </a:lnTo>
                <a:lnTo>
                  <a:pt x="869" y="213"/>
                </a:lnTo>
                <a:lnTo>
                  <a:pt x="869" y="203"/>
                </a:lnTo>
                <a:lnTo>
                  <a:pt x="869" y="205"/>
                </a:lnTo>
                <a:lnTo>
                  <a:pt x="870" y="198"/>
                </a:lnTo>
                <a:lnTo>
                  <a:pt x="870" y="209"/>
                </a:lnTo>
                <a:lnTo>
                  <a:pt x="870" y="203"/>
                </a:lnTo>
                <a:lnTo>
                  <a:pt x="870" y="207"/>
                </a:lnTo>
                <a:lnTo>
                  <a:pt x="871" y="201"/>
                </a:lnTo>
                <a:lnTo>
                  <a:pt x="871" y="208"/>
                </a:lnTo>
                <a:lnTo>
                  <a:pt x="871" y="204"/>
                </a:lnTo>
                <a:lnTo>
                  <a:pt x="871" y="202"/>
                </a:lnTo>
                <a:lnTo>
                  <a:pt x="872" y="202"/>
                </a:lnTo>
                <a:lnTo>
                  <a:pt x="872" y="207"/>
                </a:lnTo>
                <a:lnTo>
                  <a:pt x="872" y="203"/>
                </a:lnTo>
                <a:lnTo>
                  <a:pt x="872" y="198"/>
                </a:lnTo>
                <a:lnTo>
                  <a:pt x="872" y="210"/>
                </a:lnTo>
                <a:lnTo>
                  <a:pt x="873" y="197"/>
                </a:lnTo>
                <a:lnTo>
                  <a:pt x="873" y="203"/>
                </a:lnTo>
                <a:lnTo>
                  <a:pt x="873" y="201"/>
                </a:lnTo>
                <a:lnTo>
                  <a:pt x="873" y="199"/>
                </a:lnTo>
                <a:lnTo>
                  <a:pt x="873" y="208"/>
                </a:lnTo>
                <a:lnTo>
                  <a:pt x="873" y="197"/>
                </a:lnTo>
                <a:lnTo>
                  <a:pt x="874" y="204"/>
                </a:lnTo>
                <a:lnTo>
                  <a:pt x="874" y="207"/>
                </a:lnTo>
                <a:lnTo>
                  <a:pt x="874" y="197"/>
                </a:lnTo>
                <a:lnTo>
                  <a:pt x="874" y="208"/>
                </a:lnTo>
                <a:lnTo>
                  <a:pt x="874" y="198"/>
                </a:lnTo>
                <a:lnTo>
                  <a:pt x="875" y="198"/>
                </a:lnTo>
                <a:lnTo>
                  <a:pt x="875" y="197"/>
                </a:lnTo>
                <a:lnTo>
                  <a:pt x="875" y="194"/>
                </a:lnTo>
                <a:lnTo>
                  <a:pt x="875" y="202"/>
                </a:lnTo>
                <a:lnTo>
                  <a:pt x="876" y="184"/>
                </a:lnTo>
                <a:lnTo>
                  <a:pt x="876" y="189"/>
                </a:lnTo>
                <a:lnTo>
                  <a:pt x="876" y="187"/>
                </a:lnTo>
                <a:lnTo>
                  <a:pt x="876" y="182"/>
                </a:lnTo>
                <a:lnTo>
                  <a:pt x="876" y="189"/>
                </a:lnTo>
                <a:lnTo>
                  <a:pt x="876" y="185"/>
                </a:lnTo>
                <a:lnTo>
                  <a:pt x="877" y="188"/>
                </a:lnTo>
                <a:lnTo>
                  <a:pt x="877" y="187"/>
                </a:lnTo>
                <a:lnTo>
                  <a:pt x="877" y="189"/>
                </a:lnTo>
                <a:lnTo>
                  <a:pt x="877" y="185"/>
                </a:lnTo>
                <a:lnTo>
                  <a:pt x="878" y="184"/>
                </a:lnTo>
                <a:lnTo>
                  <a:pt x="878" y="189"/>
                </a:lnTo>
                <a:lnTo>
                  <a:pt x="878" y="188"/>
                </a:lnTo>
                <a:lnTo>
                  <a:pt x="878" y="182"/>
                </a:lnTo>
                <a:lnTo>
                  <a:pt x="878" y="196"/>
                </a:lnTo>
                <a:lnTo>
                  <a:pt x="880" y="188"/>
                </a:lnTo>
                <a:lnTo>
                  <a:pt x="880" y="192"/>
                </a:lnTo>
                <a:lnTo>
                  <a:pt x="880" y="187"/>
                </a:lnTo>
                <a:lnTo>
                  <a:pt x="880" y="193"/>
                </a:lnTo>
                <a:lnTo>
                  <a:pt x="881" y="178"/>
                </a:lnTo>
                <a:lnTo>
                  <a:pt x="881" y="188"/>
                </a:lnTo>
                <a:lnTo>
                  <a:pt x="881" y="189"/>
                </a:lnTo>
                <a:lnTo>
                  <a:pt x="881" y="181"/>
                </a:lnTo>
                <a:lnTo>
                  <a:pt x="881" y="189"/>
                </a:lnTo>
                <a:lnTo>
                  <a:pt x="882" y="192"/>
                </a:lnTo>
                <a:lnTo>
                  <a:pt x="882" y="190"/>
                </a:lnTo>
                <a:lnTo>
                  <a:pt x="882" y="194"/>
                </a:lnTo>
                <a:lnTo>
                  <a:pt x="882" y="197"/>
                </a:lnTo>
                <a:lnTo>
                  <a:pt x="882" y="192"/>
                </a:lnTo>
                <a:lnTo>
                  <a:pt x="883" y="198"/>
                </a:lnTo>
                <a:lnTo>
                  <a:pt x="883" y="198"/>
                </a:lnTo>
                <a:lnTo>
                  <a:pt x="883" y="207"/>
                </a:lnTo>
                <a:lnTo>
                  <a:pt x="883" y="196"/>
                </a:lnTo>
                <a:lnTo>
                  <a:pt x="884" y="211"/>
                </a:lnTo>
                <a:lnTo>
                  <a:pt x="884" y="201"/>
                </a:lnTo>
                <a:lnTo>
                  <a:pt x="884" y="210"/>
                </a:lnTo>
                <a:lnTo>
                  <a:pt x="884" y="207"/>
                </a:lnTo>
                <a:lnTo>
                  <a:pt x="885" y="190"/>
                </a:lnTo>
                <a:lnTo>
                  <a:pt x="885" y="200"/>
                </a:lnTo>
                <a:lnTo>
                  <a:pt x="885" y="202"/>
                </a:lnTo>
                <a:lnTo>
                  <a:pt x="885" y="194"/>
                </a:lnTo>
                <a:lnTo>
                  <a:pt x="886" y="210"/>
                </a:lnTo>
                <a:lnTo>
                  <a:pt x="886" y="201"/>
                </a:lnTo>
                <a:lnTo>
                  <a:pt x="886" y="207"/>
                </a:lnTo>
                <a:lnTo>
                  <a:pt x="886" y="211"/>
                </a:lnTo>
                <a:lnTo>
                  <a:pt x="886" y="215"/>
                </a:lnTo>
                <a:lnTo>
                  <a:pt x="887" y="215"/>
                </a:lnTo>
                <a:lnTo>
                  <a:pt x="887" y="211"/>
                </a:lnTo>
                <a:lnTo>
                  <a:pt x="887" y="223"/>
                </a:lnTo>
                <a:lnTo>
                  <a:pt x="887" y="221"/>
                </a:lnTo>
                <a:lnTo>
                  <a:pt x="888" y="226"/>
                </a:lnTo>
                <a:lnTo>
                  <a:pt x="888" y="224"/>
                </a:lnTo>
                <a:lnTo>
                  <a:pt x="888" y="226"/>
                </a:lnTo>
                <a:lnTo>
                  <a:pt x="888" y="231"/>
                </a:lnTo>
                <a:lnTo>
                  <a:pt x="888" y="227"/>
                </a:lnTo>
                <a:lnTo>
                  <a:pt x="889" y="228"/>
                </a:lnTo>
                <a:lnTo>
                  <a:pt x="889" y="240"/>
                </a:lnTo>
                <a:lnTo>
                  <a:pt x="889" y="230"/>
                </a:lnTo>
                <a:lnTo>
                  <a:pt x="890" y="243"/>
                </a:lnTo>
                <a:lnTo>
                  <a:pt x="890" y="234"/>
                </a:lnTo>
                <a:lnTo>
                  <a:pt x="890" y="246"/>
                </a:lnTo>
                <a:lnTo>
                  <a:pt x="891" y="244"/>
                </a:lnTo>
                <a:lnTo>
                  <a:pt x="891" y="245"/>
                </a:lnTo>
                <a:lnTo>
                  <a:pt x="891" y="247"/>
                </a:lnTo>
                <a:lnTo>
                  <a:pt x="891" y="251"/>
                </a:lnTo>
                <a:lnTo>
                  <a:pt x="891" y="245"/>
                </a:lnTo>
                <a:lnTo>
                  <a:pt x="892" y="254"/>
                </a:lnTo>
                <a:lnTo>
                  <a:pt x="892" y="246"/>
                </a:lnTo>
                <a:lnTo>
                  <a:pt x="892" y="261"/>
                </a:lnTo>
                <a:lnTo>
                  <a:pt x="893" y="258"/>
                </a:lnTo>
                <a:lnTo>
                  <a:pt x="893" y="262"/>
                </a:lnTo>
                <a:lnTo>
                  <a:pt x="893" y="268"/>
                </a:lnTo>
                <a:lnTo>
                  <a:pt x="894" y="261"/>
                </a:lnTo>
                <a:lnTo>
                  <a:pt x="894" y="278"/>
                </a:lnTo>
                <a:lnTo>
                  <a:pt x="894" y="266"/>
                </a:lnTo>
                <a:lnTo>
                  <a:pt x="895" y="282"/>
                </a:lnTo>
                <a:lnTo>
                  <a:pt x="895" y="276"/>
                </a:lnTo>
                <a:lnTo>
                  <a:pt x="895" y="287"/>
                </a:lnTo>
                <a:lnTo>
                  <a:pt x="895" y="282"/>
                </a:lnTo>
                <a:lnTo>
                  <a:pt x="895" y="282"/>
                </a:lnTo>
                <a:lnTo>
                  <a:pt x="896" y="293"/>
                </a:lnTo>
                <a:lnTo>
                  <a:pt x="896" y="290"/>
                </a:lnTo>
                <a:lnTo>
                  <a:pt x="896" y="297"/>
                </a:lnTo>
                <a:lnTo>
                  <a:pt x="896" y="293"/>
                </a:lnTo>
                <a:lnTo>
                  <a:pt x="896" y="298"/>
                </a:lnTo>
                <a:lnTo>
                  <a:pt x="897" y="296"/>
                </a:lnTo>
                <a:lnTo>
                  <a:pt x="897" y="305"/>
                </a:lnTo>
                <a:lnTo>
                  <a:pt x="897" y="311"/>
                </a:lnTo>
                <a:lnTo>
                  <a:pt x="899" y="305"/>
                </a:lnTo>
                <a:lnTo>
                  <a:pt x="899" y="310"/>
                </a:lnTo>
                <a:lnTo>
                  <a:pt x="899" y="317"/>
                </a:lnTo>
                <a:lnTo>
                  <a:pt x="899" y="315"/>
                </a:lnTo>
                <a:lnTo>
                  <a:pt x="899" y="317"/>
                </a:lnTo>
                <a:lnTo>
                  <a:pt x="899" y="319"/>
                </a:lnTo>
                <a:lnTo>
                  <a:pt x="900" y="324"/>
                </a:lnTo>
                <a:lnTo>
                  <a:pt x="900" y="324"/>
                </a:lnTo>
                <a:lnTo>
                  <a:pt x="900" y="327"/>
                </a:lnTo>
                <a:lnTo>
                  <a:pt x="900" y="333"/>
                </a:lnTo>
                <a:lnTo>
                  <a:pt x="901" y="331"/>
                </a:lnTo>
                <a:lnTo>
                  <a:pt x="901" y="342"/>
                </a:lnTo>
                <a:lnTo>
                  <a:pt x="901" y="329"/>
                </a:lnTo>
                <a:lnTo>
                  <a:pt x="902" y="343"/>
                </a:lnTo>
                <a:lnTo>
                  <a:pt x="902" y="341"/>
                </a:lnTo>
                <a:lnTo>
                  <a:pt x="902" y="350"/>
                </a:lnTo>
                <a:lnTo>
                  <a:pt x="903" y="352"/>
                </a:lnTo>
                <a:lnTo>
                  <a:pt x="903" y="358"/>
                </a:lnTo>
                <a:lnTo>
                  <a:pt x="903" y="363"/>
                </a:lnTo>
                <a:lnTo>
                  <a:pt x="903" y="365"/>
                </a:lnTo>
                <a:lnTo>
                  <a:pt x="903" y="364"/>
                </a:lnTo>
                <a:lnTo>
                  <a:pt x="904" y="369"/>
                </a:lnTo>
                <a:lnTo>
                  <a:pt x="904" y="374"/>
                </a:lnTo>
                <a:lnTo>
                  <a:pt x="904" y="371"/>
                </a:lnTo>
                <a:lnTo>
                  <a:pt x="904" y="376"/>
                </a:lnTo>
                <a:lnTo>
                  <a:pt x="904" y="385"/>
                </a:lnTo>
                <a:lnTo>
                  <a:pt x="905" y="376"/>
                </a:lnTo>
                <a:lnTo>
                  <a:pt x="905" y="383"/>
                </a:lnTo>
                <a:lnTo>
                  <a:pt x="905" y="390"/>
                </a:lnTo>
                <a:lnTo>
                  <a:pt x="905" y="386"/>
                </a:lnTo>
                <a:lnTo>
                  <a:pt x="906" y="389"/>
                </a:lnTo>
                <a:lnTo>
                  <a:pt x="906" y="397"/>
                </a:lnTo>
                <a:lnTo>
                  <a:pt x="906" y="400"/>
                </a:lnTo>
                <a:lnTo>
                  <a:pt x="906" y="399"/>
                </a:lnTo>
                <a:lnTo>
                  <a:pt x="906" y="404"/>
                </a:lnTo>
                <a:lnTo>
                  <a:pt x="906" y="408"/>
                </a:lnTo>
                <a:lnTo>
                  <a:pt x="907" y="406"/>
                </a:lnTo>
                <a:lnTo>
                  <a:pt x="907" y="416"/>
                </a:lnTo>
                <a:lnTo>
                  <a:pt x="907" y="413"/>
                </a:lnTo>
                <a:lnTo>
                  <a:pt x="908" y="425"/>
                </a:lnTo>
                <a:lnTo>
                  <a:pt x="908" y="418"/>
                </a:lnTo>
                <a:lnTo>
                  <a:pt x="908" y="431"/>
                </a:lnTo>
                <a:lnTo>
                  <a:pt x="909" y="429"/>
                </a:lnTo>
                <a:lnTo>
                  <a:pt x="909" y="437"/>
                </a:lnTo>
                <a:lnTo>
                  <a:pt x="909" y="435"/>
                </a:lnTo>
                <a:lnTo>
                  <a:pt x="910" y="443"/>
                </a:lnTo>
                <a:lnTo>
                  <a:pt x="910" y="443"/>
                </a:lnTo>
                <a:lnTo>
                  <a:pt x="910" y="449"/>
                </a:lnTo>
                <a:lnTo>
                  <a:pt x="910" y="445"/>
                </a:lnTo>
                <a:lnTo>
                  <a:pt x="910" y="449"/>
                </a:lnTo>
                <a:lnTo>
                  <a:pt x="911" y="456"/>
                </a:lnTo>
                <a:lnTo>
                  <a:pt x="911" y="452"/>
                </a:lnTo>
                <a:lnTo>
                  <a:pt x="911" y="455"/>
                </a:lnTo>
                <a:lnTo>
                  <a:pt x="911" y="464"/>
                </a:lnTo>
                <a:lnTo>
                  <a:pt x="911" y="457"/>
                </a:lnTo>
                <a:lnTo>
                  <a:pt x="912" y="459"/>
                </a:lnTo>
                <a:lnTo>
                  <a:pt x="912" y="467"/>
                </a:lnTo>
                <a:lnTo>
                  <a:pt x="912" y="465"/>
                </a:lnTo>
                <a:lnTo>
                  <a:pt x="912" y="465"/>
                </a:lnTo>
                <a:lnTo>
                  <a:pt x="912" y="473"/>
                </a:lnTo>
                <a:lnTo>
                  <a:pt x="913" y="472"/>
                </a:lnTo>
                <a:lnTo>
                  <a:pt x="913" y="470"/>
                </a:lnTo>
                <a:lnTo>
                  <a:pt x="913" y="479"/>
                </a:lnTo>
                <a:lnTo>
                  <a:pt x="913" y="449"/>
                </a:lnTo>
                <a:lnTo>
                  <a:pt x="913" y="458"/>
                </a:lnTo>
                <a:lnTo>
                  <a:pt x="915" y="472"/>
                </a:lnTo>
                <a:lnTo>
                  <a:pt x="915" y="478"/>
                </a:lnTo>
                <a:lnTo>
                  <a:pt x="915" y="484"/>
                </a:lnTo>
                <a:lnTo>
                  <a:pt x="916" y="493"/>
                </a:lnTo>
                <a:lnTo>
                  <a:pt x="916" y="486"/>
                </a:lnTo>
                <a:lnTo>
                  <a:pt x="916" y="489"/>
                </a:lnTo>
                <a:lnTo>
                  <a:pt x="916" y="497"/>
                </a:lnTo>
                <a:lnTo>
                  <a:pt x="917" y="495"/>
                </a:lnTo>
                <a:lnTo>
                  <a:pt x="917" y="504"/>
                </a:lnTo>
                <a:lnTo>
                  <a:pt x="917" y="502"/>
                </a:lnTo>
                <a:lnTo>
                  <a:pt x="917" y="509"/>
                </a:lnTo>
                <a:lnTo>
                  <a:pt x="918" y="508"/>
                </a:lnTo>
                <a:lnTo>
                  <a:pt x="918" y="516"/>
                </a:lnTo>
                <a:lnTo>
                  <a:pt x="918" y="512"/>
                </a:lnTo>
                <a:lnTo>
                  <a:pt x="918" y="522"/>
                </a:lnTo>
                <a:lnTo>
                  <a:pt x="919" y="521"/>
                </a:lnTo>
                <a:lnTo>
                  <a:pt x="919" y="527"/>
                </a:lnTo>
                <a:lnTo>
                  <a:pt x="919" y="525"/>
                </a:lnTo>
                <a:lnTo>
                  <a:pt x="920" y="536"/>
                </a:lnTo>
                <a:lnTo>
                  <a:pt x="920" y="530"/>
                </a:lnTo>
                <a:lnTo>
                  <a:pt x="920" y="543"/>
                </a:lnTo>
                <a:lnTo>
                  <a:pt x="921" y="536"/>
                </a:lnTo>
                <a:lnTo>
                  <a:pt x="921" y="546"/>
                </a:lnTo>
                <a:lnTo>
                  <a:pt x="921" y="542"/>
                </a:lnTo>
                <a:lnTo>
                  <a:pt x="921" y="552"/>
                </a:lnTo>
                <a:lnTo>
                  <a:pt x="922" y="548"/>
                </a:lnTo>
                <a:lnTo>
                  <a:pt x="922" y="557"/>
                </a:lnTo>
                <a:lnTo>
                  <a:pt x="922" y="556"/>
                </a:lnTo>
                <a:lnTo>
                  <a:pt x="922" y="555"/>
                </a:lnTo>
                <a:lnTo>
                  <a:pt x="923" y="563"/>
                </a:lnTo>
                <a:lnTo>
                  <a:pt x="923" y="560"/>
                </a:lnTo>
                <a:lnTo>
                  <a:pt x="923" y="568"/>
                </a:lnTo>
                <a:lnTo>
                  <a:pt x="924" y="564"/>
                </a:lnTo>
                <a:lnTo>
                  <a:pt x="924" y="572"/>
                </a:lnTo>
                <a:lnTo>
                  <a:pt x="924" y="569"/>
                </a:lnTo>
                <a:lnTo>
                  <a:pt x="925" y="578"/>
                </a:lnTo>
                <a:lnTo>
                  <a:pt x="925" y="574"/>
                </a:lnTo>
                <a:lnTo>
                  <a:pt x="925" y="583"/>
                </a:lnTo>
                <a:lnTo>
                  <a:pt x="925" y="578"/>
                </a:lnTo>
                <a:lnTo>
                  <a:pt x="926" y="590"/>
                </a:lnTo>
                <a:lnTo>
                  <a:pt x="926" y="582"/>
                </a:lnTo>
                <a:lnTo>
                  <a:pt x="926" y="582"/>
                </a:lnTo>
                <a:lnTo>
                  <a:pt x="926" y="593"/>
                </a:lnTo>
                <a:lnTo>
                  <a:pt x="926" y="588"/>
                </a:lnTo>
                <a:lnTo>
                  <a:pt x="927" y="588"/>
                </a:lnTo>
                <a:lnTo>
                  <a:pt x="927" y="596"/>
                </a:lnTo>
                <a:lnTo>
                  <a:pt x="927" y="593"/>
                </a:lnTo>
                <a:lnTo>
                  <a:pt x="927" y="593"/>
                </a:lnTo>
                <a:lnTo>
                  <a:pt x="928" y="601"/>
                </a:lnTo>
                <a:lnTo>
                  <a:pt x="928" y="596"/>
                </a:lnTo>
                <a:lnTo>
                  <a:pt x="928" y="607"/>
                </a:lnTo>
                <a:lnTo>
                  <a:pt x="928" y="602"/>
                </a:lnTo>
                <a:lnTo>
                  <a:pt x="929" y="610"/>
                </a:lnTo>
                <a:lnTo>
                  <a:pt x="929" y="608"/>
                </a:lnTo>
                <a:lnTo>
                  <a:pt x="929" y="607"/>
                </a:lnTo>
                <a:lnTo>
                  <a:pt x="929" y="613"/>
                </a:lnTo>
                <a:lnTo>
                  <a:pt x="930" y="611"/>
                </a:lnTo>
                <a:lnTo>
                  <a:pt x="930" y="611"/>
                </a:lnTo>
                <a:lnTo>
                  <a:pt x="930" y="615"/>
                </a:lnTo>
                <a:lnTo>
                  <a:pt x="930" y="615"/>
                </a:lnTo>
                <a:lnTo>
                  <a:pt x="931" y="620"/>
                </a:lnTo>
                <a:lnTo>
                  <a:pt x="931" y="616"/>
                </a:lnTo>
                <a:lnTo>
                  <a:pt x="931" y="623"/>
                </a:lnTo>
                <a:lnTo>
                  <a:pt x="932" y="621"/>
                </a:lnTo>
                <a:lnTo>
                  <a:pt x="932" y="627"/>
                </a:lnTo>
                <a:lnTo>
                  <a:pt x="932" y="623"/>
                </a:lnTo>
                <a:lnTo>
                  <a:pt x="932" y="630"/>
                </a:lnTo>
                <a:lnTo>
                  <a:pt x="934" y="626"/>
                </a:lnTo>
                <a:lnTo>
                  <a:pt x="934" y="635"/>
                </a:lnTo>
                <a:lnTo>
                  <a:pt x="934" y="628"/>
                </a:lnTo>
                <a:lnTo>
                  <a:pt x="935" y="638"/>
                </a:lnTo>
                <a:lnTo>
                  <a:pt x="935" y="631"/>
                </a:lnTo>
                <a:lnTo>
                  <a:pt x="935" y="631"/>
                </a:lnTo>
                <a:lnTo>
                  <a:pt x="935" y="639"/>
                </a:lnTo>
                <a:lnTo>
                  <a:pt x="936" y="636"/>
                </a:lnTo>
                <a:lnTo>
                  <a:pt x="936" y="636"/>
                </a:lnTo>
                <a:lnTo>
                  <a:pt x="936" y="643"/>
                </a:lnTo>
                <a:lnTo>
                  <a:pt x="936" y="638"/>
                </a:lnTo>
                <a:lnTo>
                  <a:pt x="936" y="644"/>
                </a:lnTo>
                <a:lnTo>
                  <a:pt x="936" y="641"/>
                </a:lnTo>
                <a:lnTo>
                  <a:pt x="937" y="643"/>
                </a:lnTo>
                <a:lnTo>
                  <a:pt x="937" y="646"/>
                </a:lnTo>
                <a:lnTo>
                  <a:pt x="937" y="643"/>
                </a:lnTo>
                <a:lnTo>
                  <a:pt x="937" y="645"/>
                </a:lnTo>
                <a:lnTo>
                  <a:pt x="938" y="648"/>
                </a:lnTo>
                <a:lnTo>
                  <a:pt x="938" y="645"/>
                </a:lnTo>
                <a:lnTo>
                  <a:pt x="938" y="646"/>
                </a:lnTo>
                <a:lnTo>
                  <a:pt x="938" y="651"/>
                </a:lnTo>
                <a:lnTo>
                  <a:pt x="938" y="648"/>
                </a:lnTo>
                <a:lnTo>
                  <a:pt x="939" y="649"/>
                </a:lnTo>
                <a:lnTo>
                  <a:pt x="939" y="655"/>
                </a:lnTo>
                <a:lnTo>
                  <a:pt x="939" y="646"/>
                </a:lnTo>
                <a:lnTo>
                  <a:pt x="939" y="648"/>
                </a:lnTo>
                <a:lnTo>
                  <a:pt x="940" y="656"/>
                </a:lnTo>
                <a:lnTo>
                  <a:pt x="940" y="650"/>
                </a:lnTo>
                <a:lnTo>
                  <a:pt x="940" y="651"/>
                </a:lnTo>
                <a:lnTo>
                  <a:pt x="940" y="658"/>
                </a:lnTo>
                <a:lnTo>
                  <a:pt x="940" y="654"/>
                </a:lnTo>
                <a:lnTo>
                  <a:pt x="940" y="654"/>
                </a:lnTo>
                <a:lnTo>
                  <a:pt x="940" y="660"/>
                </a:lnTo>
                <a:lnTo>
                  <a:pt x="941" y="656"/>
                </a:lnTo>
                <a:lnTo>
                  <a:pt x="941" y="656"/>
                </a:lnTo>
                <a:lnTo>
                  <a:pt x="941" y="661"/>
                </a:lnTo>
                <a:lnTo>
                  <a:pt x="941" y="657"/>
                </a:lnTo>
                <a:lnTo>
                  <a:pt x="942" y="658"/>
                </a:lnTo>
                <a:lnTo>
                  <a:pt x="942" y="662"/>
                </a:lnTo>
                <a:lnTo>
                  <a:pt x="942" y="659"/>
                </a:lnTo>
                <a:lnTo>
                  <a:pt x="942" y="659"/>
                </a:lnTo>
                <a:lnTo>
                  <a:pt x="942" y="664"/>
                </a:lnTo>
                <a:lnTo>
                  <a:pt x="943" y="660"/>
                </a:lnTo>
                <a:lnTo>
                  <a:pt x="943" y="662"/>
                </a:lnTo>
                <a:lnTo>
                  <a:pt x="943" y="665"/>
                </a:lnTo>
                <a:lnTo>
                  <a:pt x="943" y="661"/>
                </a:lnTo>
                <a:lnTo>
                  <a:pt x="943" y="663"/>
                </a:lnTo>
                <a:lnTo>
                  <a:pt x="943" y="669"/>
                </a:lnTo>
                <a:lnTo>
                  <a:pt x="944" y="662"/>
                </a:lnTo>
                <a:lnTo>
                  <a:pt x="944" y="664"/>
                </a:lnTo>
                <a:lnTo>
                  <a:pt x="944" y="670"/>
                </a:lnTo>
                <a:lnTo>
                  <a:pt x="944" y="665"/>
                </a:lnTo>
                <a:lnTo>
                  <a:pt x="945" y="665"/>
                </a:lnTo>
                <a:lnTo>
                  <a:pt x="945" y="672"/>
                </a:lnTo>
                <a:lnTo>
                  <a:pt x="945" y="666"/>
                </a:lnTo>
                <a:lnTo>
                  <a:pt x="945" y="667"/>
                </a:lnTo>
                <a:lnTo>
                  <a:pt x="945" y="673"/>
                </a:lnTo>
                <a:lnTo>
                  <a:pt x="946" y="669"/>
                </a:lnTo>
                <a:lnTo>
                  <a:pt x="946" y="671"/>
                </a:lnTo>
                <a:lnTo>
                  <a:pt x="946" y="676"/>
                </a:lnTo>
                <a:lnTo>
                  <a:pt x="946" y="671"/>
                </a:lnTo>
                <a:lnTo>
                  <a:pt x="946" y="672"/>
                </a:lnTo>
                <a:lnTo>
                  <a:pt x="947" y="677"/>
                </a:lnTo>
                <a:lnTo>
                  <a:pt x="947" y="671"/>
                </a:lnTo>
                <a:lnTo>
                  <a:pt x="947" y="673"/>
                </a:lnTo>
                <a:lnTo>
                  <a:pt x="947" y="678"/>
                </a:lnTo>
                <a:lnTo>
                  <a:pt x="947" y="673"/>
                </a:lnTo>
                <a:lnTo>
                  <a:pt x="948" y="674"/>
                </a:lnTo>
                <a:lnTo>
                  <a:pt x="948" y="679"/>
                </a:lnTo>
                <a:lnTo>
                  <a:pt x="948" y="675"/>
                </a:lnTo>
                <a:lnTo>
                  <a:pt x="948" y="675"/>
                </a:lnTo>
                <a:lnTo>
                  <a:pt x="950" y="680"/>
                </a:lnTo>
                <a:lnTo>
                  <a:pt x="950" y="677"/>
                </a:lnTo>
                <a:lnTo>
                  <a:pt x="950" y="676"/>
                </a:lnTo>
                <a:lnTo>
                  <a:pt x="950" y="680"/>
                </a:lnTo>
                <a:lnTo>
                  <a:pt x="950" y="677"/>
                </a:lnTo>
                <a:lnTo>
                  <a:pt x="951" y="678"/>
                </a:lnTo>
                <a:lnTo>
                  <a:pt x="951" y="681"/>
                </a:lnTo>
                <a:lnTo>
                  <a:pt x="951" y="678"/>
                </a:lnTo>
                <a:lnTo>
                  <a:pt x="951" y="679"/>
                </a:lnTo>
                <a:lnTo>
                  <a:pt x="951" y="683"/>
                </a:lnTo>
                <a:lnTo>
                  <a:pt x="951" y="680"/>
                </a:lnTo>
                <a:lnTo>
                  <a:pt x="952" y="681"/>
                </a:lnTo>
                <a:lnTo>
                  <a:pt x="952" y="679"/>
                </a:lnTo>
                <a:lnTo>
                  <a:pt x="952" y="682"/>
                </a:lnTo>
                <a:lnTo>
                  <a:pt x="952" y="687"/>
                </a:lnTo>
                <a:lnTo>
                  <a:pt x="953" y="680"/>
                </a:lnTo>
                <a:lnTo>
                  <a:pt x="953" y="681"/>
                </a:lnTo>
                <a:lnTo>
                  <a:pt x="953" y="688"/>
                </a:lnTo>
                <a:lnTo>
                  <a:pt x="953" y="682"/>
                </a:lnTo>
                <a:lnTo>
                  <a:pt x="954" y="683"/>
                </a:lnTo>
                <a:lnTo>
                  <a:pt x="954" y="689"/>
                </a:lnTo>
                <a:lnTo>
                  <a:pt x="954" y="682"/>
                </a:lnTo>
                <a:lnTo>
                  <a:pt x="954" y="683"/>
                </a:lnTo>
                <a:lnTo>
                  <a:pt x="954" y="689"/>
                </a:lnTo>
                <a:lnTo>
                  <a:pt x="954" y="684"/>
                </a:lnTo>
                <a:lnTo>
                  <a:pt x="955" y="684"/>
                </a:lnTo>
                <a:lnTo>
                  <a:pt x="955" y="691"/>
                </a:lnTo>
                <a:lnTo>
                  <a:pt x="955" y="685"/>
                </a:lnTo>
                <a:lnTo>
                  <a:pt x="955" y="687"/>
                </a:lnTo>
                <a:lnTo>
                  <a:pt x="955" y="691"/>
                </a:lnTo>
                <a:lnTo>
                  <a:pt x="956" y="687"/>
                </a:lnTo>
                <a:lnTo>
                  <a:pt x="956" y="692"/>
                </a:lnTo>
                <a:lnTo>
                  <a:pt x="956" y="688"/>
                </a:lnTo>
                <a:lnTo>
                  <a:pt x="956" y="688"/>
                </a:lnTo>
                <a:lnTo>
                  <a:pt x="957" y="693"/>
                </a:lnTo>
                <a:lnTo>
                  <a:pt x="957" y="688"/>
                </a:lnTo>
                <a:lnTo>
                  <a:pt x="957" y="689"/>
                </a:lnTo>
                <a:lnTo>
                  <a:pt x="957" y="694"/>
                </a:lnTo>
                <a:lnTo>
                  <a:pt x="958" y="689"/>
                </a:lnTo>
                <a:lnTo>
                  <a:pt x="958" y="691"/>
                </a:lnTo>
                <a:lnTo>
                  <a:pt x="958" y="693"/>
                </a:lnTo>
                <a:lnTo>
                  <a:pt x="958" y="689"/>
                </a:lnTo>
                <a:lnTo>
                  <a:pt x="958" y="690"/>
                </a:lnTo>
                <a:lnTo>
                  <a:pt x="958" y="696"/>
                </a:lnTo>
                <a:lnTo>
                  <a:pt x="959" y="690"/>
                </a:lnTo>
                <a:lnTo>
                  <a:pt x="959" y="691"/>
                </a:lnTo>
                <a:lnTo>
                  <a:pt x="959" y="696"/>
                </a:lnTo>
                <a:lnTo>
                  <a:pt x="959" y="691"/>
                </a:lnTo>
                <a:lnTo>
                  <a:pt x="960" y="697"/>
                </a:lnTo>
                <a:lnTo>
                  <a:pt x="960" y="692"/>
                </a:lnTo>
                <a:lnTo>
                  <a:pt x="960" y="692"/>
                </a:lnTo>
                <a:lnTo>
                  <a:pt x="960" y="696"/>
                </a:lnTo>
                <a:lnTo>
                  <a:pt x="961" y="693"/>
                </a:lnTo>
                <a:lnTo>
                  <a:pt x="961" y="697"/>
                </a:lnTo>
                <a:lnTo>
                  <a:pt x="961" y="693"/>
                </a:lnTo>
                <a:lnTo>
                  <a:pt x="961" y="693"/>
                </a:lnTo>
                <a:lnTo>
                  <a:pt x="961" y="698"/>
                </a:lnTo>
                <a:lnTo>
                  <a:pt x="961" y="694"/>
                </a:lnTo>
                <a:lnTo>
                  <a:pt x="962" y="695"/>
                </a:lnTo>
                <a:lnTo>
                  <a:pt x="962" y="699"/>
                </a:lnTo>
                <a:lnTo>
                  <a:pt x="962" y="694"/>
                </a:lnTo>
                <a:lnTo>
                  <a:pt x="962" y="695"/>
                </a:lnTo>
                <a:lnTo>
                  <a:pt x="963" y="699"/>
                </a:lnTo>
                <a:lnTo>
                  <a:pt x="963" y="694"/>
                </a:lnTo>
                <a:lnTo>
                  <a:pt x="963" y="695"/>
                </a:lnTo>
                <a:lnTo>
                  <a:pt x="963" y="700"/>
                </a:lnTo>
                <a:lnTo>
                  <a:pt x="963" y="695"/>
                </a:lnTo>
                <a:lnTo>
                  <a:pt x="964" y="696"/>
                </a:lnTo>
                <a:lnTo>
                  <a:pt x="964" y="698"/>
                </a:lnTo>
                <a:lnTo>
                  <a:pt x="964" y="694"/>
                </a:lnTo>
                <a:lnTo>
                  <a:pt x="964" y="696"/>
                </a:lnTo>
                <a:lnTo>
                  <a:pt x="966" y="699"/>
                </a:lnTo>
                <a:lnTo>
                  <a:pt x="966" y="696"/>
                </a:lnTo>
                <a:lnTo>
                  <a:pt x="966" y="697"/>
                </a:lnTo>
                <a:lnTo>
                  <a:pt x="966" y="701"/>
                </a:lnTo>
                <a:lnTo>
                  <a:pt x="966" y="696"/>
                </a:lnTo>
                <a:lnTo>
                  <a:pt x="966" y="697"/>
                </a:lnTo>
                <a:lnTo>
                  <a:pt x="967" y="700"/>
                </a:lnTo>
                <a:lnTo>
                  <a:pt x="967" y="696"/>
                </a:lnTo>
                <a:lnTo>
                  <a:pt x="967" y="697"/>
                </a:lnTo>
                <a:lnTo>
                  <a:pt x="967" y="703"/>
                </a:lnTo>
                <a:lnTo>
                  <a:pt x="967" y="696"/>
                </a:lnTo>
                <a:lnTo>
                  <a:pt x="967" y="697"/>
                </a:lnTo>
                <a:lnTo>
                  <a:pt x="967" y="703"/>
                </a:lnTo>
                <a:lnTo>
                  <a:pt x="967" y="697"/>
                </a:lnTo>
                <a:lnTo>
                  <a:pt x="969" y="704"/>
                </a:lnTo>
                <a:lnTo>
                  <a:pt x="969" y="697"/>
                </a:lnTo>
                <a:lnTo>
                  <a:pt x="969" y="703"/>
                </a:lnTo>
                <a:lnTo>
                  <a:pt x="969" y="697"/>
                </a:lnTo>
                <a:lnTo>
                  <a:pt x="970" y="699"/>
                </a:lnTo>
                <a:lnTo>
                  <a:pt x="970" y="703"/>
                </a:lnTo>
                <a:lnTo>
                  <a:pt x="970" y="698"/>
                </a:lnTo>
                <a:lnTo>
                  <a:pt x="970" y="698"/>
                </a:lnTo>
                <a:lnTo>
                  <a:pt x="970" y="704"/>
                </a:lnTo>
                <a:lnTo>
                  <a:pt x="971" y="696"/>
                </a:lnTo>
                <a:lnTo>
                  <a:pt x="971" y="697"/>
                </a:lnTo>
                <a:lnTo>
                  <a:pt x="971" y="703"/>
                </a:lnTo>
                <a:lnTo>
                  <a:pt x="971" y="697"/>
                </a:lnTo>
                <a:lnTo>
                  <a:pt x="972" y="699"/>
                </a:lnTo>
                <a:lnTo>
                  <a:pt x="972" y="703"/>
                </a:lnTo>
                <a:lnTo>
                  <a:pt x="972" y="698"/>
                </a:lnTo>
                <a:lnTo>
                  <a:pt x="972" y="699"/>
                </a:lnTo>
                <a:lnTo>
                  <a:pt x="972" y="703"/>
                </a:lnTo>
                <a:lnTo>
                  <a:pt x="973" y="699"/>
                </a:lnTo>
                <a:lnTo>
                  <a:pt x="973" y="697"/>
                </a:lnTo>
                <a:lnTo>
                  <a:pt x="973" y="704"/>
                </a:lnTo>
                <a:lnTo>
                  <a:pt x="973" y="698"/>
                </a:lnTo>
                <a:lnTo>
                  <a:pt x="973" y="697"/>
                </a:lnTo>
                <a:lnTo>
                  <a:pt x="973" y="704"/>
                </a:lnTo>
                <a:lnTo>
                  <a:pt x="974" y="697"/>
                </a:lnTo>
                <a:lnTo>
                  <a:pt x="974" y="697"/>
                </a:lnTo>
                <a:lnTo>
                  <a:pt x="974" y="703"/>
                </a:lnTo>
                <a:lnTo>
                  <a:pt x="974" y="698"/>
                </a:lnTo>
                <a:lnTo>
                  <a:pt x="975" y="697"/>
                </a:lnTo>
                <a:lnTo>
                  <a:pt x="975" y="701"/>
                </a:lnTo>
                <a:lnTo>
                  <a:pt x="975" y="696"/>
                </a:lnTo>
                <a:lnTo>
                  <a:pt x="975" y="697"/>
                </a:lnTo>
                <a:lnTo>
                  <a:pt x="975" y="701"/>
                </a:lnTo>
                <a:lnTo>
                  <a:pt x="976" y="696"/>
                </a:lnTo>
                <a:lnTo>
                  <a:pt x="976" y="699"/>
                </a:lnTo>
                <a:lnTo>
                  <a:pt x="976" y="699"/>
                </a:lnTo>
                <a:lnTo>
                  <a:pt x="976" y="696"/>
                </a:lnTo>
                <a:lnTo>
                  <a:pt x="976" y="696"/>
                </a:lnTo>
                <a:lnTo>
                  <a:pt x="977" y="694"/>
                </a:lnTo>
                <a:lnTo>
                  <a:pt x="977" y="696"/>
                </a:lnTo>
                <a:lnTo>
                  <a:pt x="977" y="699"/>
                </a:lnTo>
                <a:lnTo>
                  <a:pt x="977" y="695"/>
                </a:lnTo>
                <a:lnTo>
                  <a:pt x="978" y="694"/>
                </a:lnTo>
                <a:lnTo>
                  <a:pt x="978" y="699"/>
                </a:lnTo>
                <a:lnTo>
                  <a:pt x="978" y="695"/>
                </a:lnTo>
                <a:lnTo>
                  <a:pt x="978" y="693"/>
                </a:lnTo>
                <a:lnTo>
                  <a:pt x="979" y="698"/>
                </a:lnTo>
                <a:lnTo>
                  <a:pt x="979" y="692"/>
                </a:lnTo>
                <a:lnTo>
                  <a:pt x="979" y="693"/>
                </a:lnTo>
                <a:lnTo>
                  <a:pt x="979" y="698"/>
                </a:lnTo>
                <a:lnTo>
                  <a:pt x="979" y="692"/>
                </a:lnTo>
                <a:lnTo>
                  <a:pt x="980" y="693"/>
                </a:lnTo>
                <a:lnTo>
                  <a:pt x="980" y="696"/>
                </a:lnTo>
                <a:lnTo>
                  <a:pt x="980" y="692"/>
                </a:lnTo>
                <a:lnTo>
                  <a:pt x="980" y="692"/>
                </a:lnTo>
                <a:lnTo>
                  <a:pt x="980" y="696"/>
                </a:lnTo>
                <a:lnTo>
                  <a:pt x="980" y="690"/>
                </a:lnTo>
                <a:lnTo>
                  <a:pt x="981" y="689"/>
                </a:lnTo>
                <a:lnTo>
                  <a:pt x="981" y="694"/>
                </a:lnTo>
                <a:lnTo>
                  <a:pt x="981" y="689"/>
                </a:lnTo>
                <a:lnTo>
                  <a:pt x="981" y="689"/>
                </a:lnTo>
                <a:lnTo>
                  <a:pt x="981" y="694"/>
                </a:lnTo>
                <a:lnTo>
                  <a:pt x="982" y="687"/>
                </a:lnTo>
                <a:lnTo>
                  <a:pt x="982" y="688"/>
                </a:lnTo>
                <a:lnTo>
                  <a:pt x="982" y="693"/>
                </a:lnTo>
                <a:lnTo>
                  <a:pt x="982" y="685"/>
                </a:lnTo>
                <a:lnTo>
                  <a:pt x="983" y="687"/>
                </a:lnTo>
                <a:lnTo>
                  <a:pt x="983" y="682"/>
                </a:lnTo>
                <a:lnTo>
                  <a:pt x="983" y="682"/>
                </a:lnTo>
                <a:lnTo>
                  <a:pt x="983" y="688"/>
                </a:lnTo>
                <a:lnTo>
                  <a:pt x="983" y="683"/>
                </a:lnTo>
                <a:lnTo>
                  <a:pt x="985" y="680"/>
                </a:lnTo>
                <a:lnTo>
                  <a:pt x="985" y="684"/>
                </a:lnTo>
                <a:lnTo>
                  <a:pt x="985" y="679"/>
                </a:lnTo>
                <a:lnTo>
                  <a:pt x="985" y="680"/>
                </a:lnTo>
                <a:lnTo>
                  <a:pt x="986" y="680"/>
                </a:lnTo>
                <a:lnTo>
                  <a:pt x="986" y="678"/>
                </a:lnTo>
                <a:lnTo>
                  <a:pt x="986" y="676"/>
                </a:lnTo>
                <a:lnTo>
                  <a:pt x="986" y="681"/>
                </a:lnTo>
                <a:lnTo>
                  <a:pt x="986" y="675"/>
                </a:lnTo>
                <a:lnTo>
                  <a:pt x="987" y="673"/>
                </a:lnTo>
                <a:lnTo>
                  <a:pt x="987" y="679"/>
                </a:lnTo>
                <a:lnTo>
                  <a:pt x="987" y="672"/>
                </a:lnTo>
                <a:lnTo>
                  <a:pt x="987" y="673"/>
                </a:lnTo>
                <a:lnTo>
                  <a:pt x="988" y="675"/>
                </a:lnTo>
                <a:lnTo>
                  <a:pt x="988" y="665"/>
                </a:lnTo>
                <a:lnTo>
                  <a:pt x="988" y="669"/>
                </a:lnTo>
                <a:lnTo>
                  <a:pt x="988" y="671"/>
                </a:lnTo>
                <a:lnTo>
                  <a:pt x="988" y="666"/>
                </a:lnTo>
                <a:lnTo>
                  <a:pt x="988" y="667"/>
                </a:lnTo>
                <a:lnTo>
                  <a:pt x="989" y="669"/>
                </a:lnTo>
                <a:lnTo>
                  <a:pt x="989" y="664"/>
                </a:lnTo>
                <a:lnTo>
                  <a:pt x="989" y="663"/>
                </a:lnTo>
                <a:lnTo>
                  <a:pt x="989" y="666"/>
                </a:lnTo>
                <a:lnTo>
                  <a:pt x="989" y="660"/>
                </a:lnTo>
                <a:lnTo>
                  <a:pt x="990" y="643"/>
                </a:lnTo>
                <a:lnTo>
                  <a:pt x="990" y="657"/>
                </a:lnTo>
                <a:lnTo>
                  <a:pt x="990" y="653"/>
                </a:lnTo>
                <a:lnTo>
                  <a:pt x="990" y="653"/>
                </a:lnTo>
                <a:lnTo>
                  <a:pt x="990" y="655"/>
                </a:lnTo>
                <a:lnTo>
                  <a:pt x="991" y="648"/>
                </a:lnTo>
                <a:lnTo>
                  <a:pt x="991" y="649"/>
                </a:lnTo>
                <a:lnTo>
                  <a:pt x="991" y="651"/>
                </a:lnTo>
                <a:lnTo>
                  <a:pt x="991" y="646"/>
                </a:lnTo>
                <a:lnTo>
                  <a:pt x="991" y="645"/>
                </a:lnTo>
                <a:lnTo>
                  <a:pt x="992" y="642"/>
                </a:lnTo>
                <a:lnTo>
                  <a:pt x="992" y="640"/>
                </a:lnTo>
                <a:lnTo>
                  <a:pt x="992" y="643"/>
                </a:lnTo>
                <a:lnTo>
                  <a:pt x="992" y="638"/>
                </a:lnTo>
                <a:lnTo>
                  <a:pt x="993" y="635"/>
                </a:lnTo>
                <a:lnTo>
                  <a:pt x="993" y="639"/>
                </a:lnTo>
                <a:lnTo>
                  <a:pt x="993" y="632"/>
                </a:lnTo>
                <a:lnTo>
                  <a:pt x="993" y="635"/>
                </a:lnTo>
                <a:lnTo>
                  <a:pt x="994" y="624"/>
                </a:lnTo>
                <a:lnTo>
                  <a:pt x="994" y="627"/>
                </a:lnTo>
                <a:lnTo>
                  <a:pt x="994" y="629"/>
                </a:lnTo>
                <a:lnTo>
                  <a:pt x="994" y="624"/>
                </a:lnTo>
                <a:lnTo>
                  <a:pt x="994" y="624"/>
                </a:lnTo>
                <a:lnTo>
                  <a:pt x="995" y="625"/>
                </a:lnTo>
                <a:lnTo>
                  <a:pt x="995" y="619"/>
                </a:lnTo>
                <a:lnTo>
                  <a:pt x="995" y="623"/>
                </a:lnTo>
                <a:lnTo>
                  <a:pt x="995" y="601"/>
                </a:lnTo>
                <a:lnTo>
                  <a:pt x="996" y="613"/>
                </a:lnTo>
                <a:lnTo>
                  <a:pt x="996" y="607"/>
                </a:lnTo>
                <a:lnTo>
                  <a:pt x="996" y="610"/>
                </a:lnTo>
                <a:lnTo>
                  <a:pt x="997" y="603"/>
                </a:lnTo>
                <a:lnTo>
                  <a:pt x="997" y="607"/>
                </a:lnTo>
                <a:lnTo>
                  <a:pt x="997" y="598"/>
                </a:lnTo>
                <a:lnTo>
                  <a:pt x="998" y="597"/>
                </a:lnTo>
                <a:lnTo>
                  <a:pt x="998" y="594"/>
                </a:lnTo>
                <a:lnTo>
                  <a:pt x="998" y="595"/>
                </a:lnTo>
                <a:lnTo>
                  <a:pt x="998" y="598"/>
                </a:lnTo>
                <a:lnTo>
                  <a:pt x="998" y="590"/>
                </a:lnTo>
                <a:lnTo>
                  <a:pt x="999" y="593"/>
                </a:lnTo>
                <a:lnTo>
                  <a:pt x="999" y="587"/>
                </a:lnTo>
                <a:lnTo>
                  <a:pt x="999" y="588"/>
                </a:lnTo>
                <a:lnTo>
                  <a:pt x="999" y="590"/>
                </a:lnTo>
                <a:lnTo>
                  <a:pt x="999" y="579"/>
                </a:lnTo>
                <a:lnTo>
                  <a:pt x="1001" y="581"/>
                </a:lnTo>
                <a:lnTo>
                  <a:pt x="1001" y="589"/>
                </a:lnTo>
                <a:lnTo>
                  <a:pt x="1001" y="579"/>
                </a:lnTo>
                <a:lnTo>
                  <a:pt x="1002" y="582"/>
                </a:lnTo>
                <a:lnTo>
                  <a:pt x="1002" y="575"/>
                </a:lnTo>
                <a:lnTo>
                  <a:pt x="1002" y="580"/>
                </a:lnTo>
                <a:lnTo>
                  <a:pt x="1003" y="558"/>
                </a:lnTo>
                <a:lnTo>
                  <a:pt x="1003" y="571"/>
                </a:lnTo>
                <a:lnTo>
                  <a:pt x="1003" y="567"/>
                </a:lnTo>
                <a:lnTo>
                  <a:pt x="1003" y="571"/>
                </a:lnTo>
                <a:lnTo>
                  <a:pt x="1003" y="563"/>
                </a:lnTo>
                <a:lnTo>
                  <a:pt x="1004" y="563"/>
                </a:lnTo>
                <a:lnTo>
                  <a:pt x="1004" y="564"/>
                </a:lnTo>
                <a:lnTo>
                  <a:pt x="1004" y="559"/>
                </a:lnTo>
                <a:lnTo>
                  <a:pt x="1004" y="561"/>
                </a:lnTo>
                <a:lnTo>
                  <a:pt x="1004" y="557"/>
                </a:lnTo>
                <a:lnTo>
                  <a:pt x="1005" y="551"/>
                </a:lnTo>
                <a:lnTo>
                  <a:pt x="1005" y="552"/>
                </a:lnTo>
                <a:lnTo>
                  <a:pt x="1005" y="543"/>
                </a:lnTo>
                <a:lnTo>
                  <a:pt x="1006" y="538"/>
                </a:lnTo>
                <a:lnTo>
                  <a:pt x="1006" y="541"/>
                </a:lnTo>
                <a:lnTo>
                  <a:pt x="1006" y="530"/>
                </a:lnTo>
                <a:lnTo>
                  <a:pt x="1006" y="528"/>
                </a:lnTo>
                <a:lnTo>
                  <a:pt x="1006" y="533"/>
                </a:lnTo>
                <a:lnTo>
                  <a:pt x="1006" y="516"/>
                </a:lnTo>
                <a:lnTo>
                  <a:pt x="1007" y="516"/>
                </a:lnTo>
                <a:lnTo>
                  <a:pt x="1007" y="519"/>
                </a:lnTo>
                <a:lnTo>
                  <a:pt x="1007" y="509"/>
                </a:lnTo>
                <a:lnTo>
                  <a:pt x="1007" y="506"/>
                </a:lnTo>
                <a:lnTo>
                  <a:pt x="1008" y="502"/>
                </a:lnTo>
                <a:lnTo>
                  <a:pt x="1008" y="497"/>
                </a:lnTo>
                <a:lnTo>
                  <a:pt x="1008" y="498"/>
                </a:lnTo>
                <a:lnTo>
                  <a:pt x="1008" y="493"/>
                </a:lnTo>
                <a:lnTo>
                  <a:pt x="1009" y="483"/>
                </a:lnTo>
                <a:lnTo>
                  <a:pt x="1009" y="490"/>
                </a:lnTo>
                <a:lnTo>
                  <a:pt x="1009" y="485"/>
                </a:lnTo>
                <a:lnTo>
                  <a:pt x="1009" y="485"/>
                </a:lnTo>
                <a:lnTo>
                  <a:pt x="1009" y="487"/>
                </a:lnTo>
                <a:lnTo>
                  <a:pt x="1010" y="479"/>
                </a:lnTo>
                <a:lnTo>
                  <a:pt x="1010" y="486"/>
                </a:lnTo>
                <a:lnTo>
                  <a:pt x="1010" y="484"/>
                </a:lnTo>
                <a:lnTo>
                  <a:pt x="1010" y="478"/>
                </a:lnTo>
                <a:lnTo>
                  <a:pt x="1010" y="483"/>
                </a:lnTo>
                <a:lnTo>
                  <a:pt x="1010" y="480"/>
                </a:lnTo>
                <a:lnTo>
                  <a:pt x="1011" y="477"/>
                </a:lnTo>
                <a:lnTo>
                  <a:pt x="1011" y="485"/>
                </a:lnTo>
                <a:lnTo>
                  <a:pt x="1011" y="476"/>
                </a:lnTo>
                <a:lnTo>
                  <a:pt x="1011" y="472"/>
                </a:lnTo>
                <a:lnTo>
                  <a:pt x="1012" y="476"/>
                </a:lnTo>
                <a:lnTo>
                  <a:pt x="1012" y="469"/>
                </a:lnTo>
                <a:lnTo>
                  <a:pt x="1012" y="473"/>
                </a:lnTo>
                <a:lnTo>
                  <a:pt x="1013" y="467"/>
                </a:lnTo>
                <a:lnTo>
                  <a:pt x="1013" y="474"/>
                </a:lnTo>
                <a:lnTo>
                  <a:pt x="1013" y="474"/>
                </a:lnTo>
                <a:lnTo>
                  <a:pt x="1013" y="471"/>
                </a:lnTo>
                <a:lnTo>
                  <a:pt x="1013" y="474"/>
                </a:lnTo>
                <a:lnTo>
                  <a:pt x="1014" y="476"/>
                </a:lnTo>
                <a:lnTo>
                  <a:pt x="1014" y="471"/>
                </a:lnTo>
                <a:lnTo>
                  <a:pt x="1014" y="474"/>
                </a:lnTo>
                <a:lnTo>
                  <a:pt x="1014" y="475"/>
                </a:lnTo>
                <a:lnTo>
                  <a:pt x="1015" y="469"/>
                </a:lnTo>
                <a:lnTo>
                  <a:pt x="1015" y="471"/>
                </a:lnTo>
                <a:lnTo>
                  <a:pt x="1015" y="480"/>
                </a:lnTo>
                <a:lnTo>
                  <a:pt x="1015" y="472"/>
                </a:lnTo>
                <a:lnTo>
                  <a:pt x="1016" y="480"/>
                </a:lnTo>
                <a:lnTo>
                  <a:pt x="1016" y="474"/>
                </a:lnTo>
                <a:lnTo>
                  <a:pt x="1016" y="482"/>
                </a:lnTo>
                <a:lnTo>
                  <a:pt x="1017" y="473"/>
                </a:lnTo>
                <a:lnTo>
                  <a:pt x="1017" y="479"/>
                </a:lnTo>
                <a:lnTo>
                  <a:pt x="1017" y="480"/>
                </a:lnTo>
                <a:lnTo>
                  <a:pt x="1017" y="475"/>
                </a:lnTo>
                <a:lnTo>
                  <a:pt x="1017" y="482"/>
                </a:lnTo>
                <a:lnTo>
                  <a:pt x="1018" y="478"/>
                </a:lnTo>
                <a:lnTo>
                  <a:pt x="1018" y="480"/>
                </a:lnTo>
                <a:lnTo>
                  <a:pt x="1018" y="483"/>
                </a:lnTo>
                <a:lnTo>
                  <a:pt x="1018" y="477"/>
                </a:lnTo>
                <a:lnTo>
                  <a:pt x="1018" y="482"/>
                </a:lnTo>
                <a:lnTo>
                  <a:pt x="1020" y="482"/>
                </a:lnTo>
                <a:lnTo>
                  <a:pt x="1020" y="477"/>
                </a:lnTo>
                <a:lnTo>
                  <a:pt x="1020" y="483"/>
                </a:lnTo>
                <a:lnTo>
                  <a:pt x="1020" y="486"/>
                </a:lnTo>
                <a:lnTo>
                  <a:pt x="1020" y="477"/>
                </a:lnTo>
                <a:lnTo>
                  <a:pt x="1021" y="480"/>
                </a:lnTo>
                <a:lnTo>
                  <a:pt x="1021" y="487"/>
                </a:lnTo>
                <a:lnTo>
                  <a:pt x="1021" y="478"/>
                </a:lnTo>
                <a:lnTo>
                  <a:pt x="1021" y="482"/>
                </a:lnTo>
                <a:lnTo>
                  <a:pt x="1021" y="487"/>
                </a:lnTo>
                <a:lnTo>
                  <a:pt x="1022" y="472"/>
                </a:lnTo>
                <a:lnTo>
                  <a:pt x="1022" y="477"/>
                </a:lnTo>
                <a:lnTo>
                  <a:pt x="1022" y="476"/>
                </a:lnTo>
                <a:lnTo>
                  <a:pt x="1023" y="482"/>
                </a:lnTo>
                <a:lnTo>
                  <a:pt x="1023" y="478"/>
                </a:lnTo>
                <a:lnTo>
                  <a:pt x="1023" y="484"/>
                </a:lnTo>
                <a:lnTo>
                  <a:pt x="1024" y="480"/>
                </a:lnTo>
                <a:lnTo>
                  <a:pt x="1024" y="485"/>
                </a:lnTo>
                <a:lnTo>
                  <a:pt x="1024" y="486"/>
                </a:lnTo>
                <a:lnTo>
                  <a:pt x="1024" y="482"/>
                </a:lnTo>
                <a:lnTo>
                  <a:pt x="1025" y="482"/>
                </a:lnTo>
                <a:lnTo>
                  <a:pt x="1025" y="489"/>
                </a:lnTo>
                <a:lnTo>
                  <a:pt x="1025" y="479"/>
                </a:lnTo>
                <a:lnTo>
                  <a:pt x="1025" y="482"/>
                </a:lnTo>
                <a:lnTo>
                  <a:pt x="1025" y="489"/>
                </a:lnTo>
                <a:lnTo>
                  <a:pt x="1025" y="483"/>
                </a:lnTo>
                <a:lnTo>
                  <a:pt x="1026" y="484"/>
                </a:lnTo>
                <a:lnTo>
                  <a:pt x="1026" y="488"/>
                </a:lnTo>
                <a:lnTo>
                  <a:pt x="1026" y="485"/>
                </a:lnTo>
                <a:lnTo>
                  <a:pt x="1026" y="485"/>
                </a:lnTo>
                <a:lnTo>
                  <a:pt x="1027" y="488"/>
                </a:lnTo>
                <a:lnTo>
                  <a:pt x="1027" y="487"/>
                </a:lnTo>
                <a:lnTo>
                  <a:pt x="1027" y="489"/>
                </a:lnTo>
                <a:lnTo>
                  <a:pt x="1027" y="486"/>
                </a:lnTo>
                <a:lnTo>
                  <a:pt x="1028" y="487"/>
                </a:lnTo>
                <a:lnTo>
                  <a:pt x="1028" y="488"/>
                </a:lnTo>
                <a:lnTo>
                  <a:pt x="1028" y="486"/>
                </a:lnTo>
                <a:lnTo>
                  <a:pt x="1028" y="488"/>
                </a:lnTo>
                <a:lnTo>
                  <a:pt x="1028" y="491"/>
                </a:lnTo>
                <a:lnTo>
                  <a:pt x="1028" y="486"/>
                </a:lnTo>
                <a:lnTo>
                  <a:pt x="1029" y="486"/>
                </a:lnTo>
                <a:lnTo>
                  <a:pt x="1029" y="492"/>
                </a:lnTo>
                <a:lnTo>
                  <a:pt x="1029" y="487"/>
                </a:lnTo>
                <a:lnTo>
                  <a:pt x="1029" y="490"/>
                </a:lnTo>
                <a:lnTo>
                  <a:pt x="1029" y="493"/>
                </a:lnTo>
                <a:lnTo>
                  <a:pt x="1030" y="487"/>
                </a:lnTo>
                <a:lnTo>
                  <a:pt x="1030" y="494"/>
                </a:lnTo>
                <a:lnTo>
                  <a:pt x="1030" y="488"/>
                </a:lnTo>
                <a:lnTo>
                  <a:pt x="1031" y="492"/>
                </a:lnTo>
                <a:lnTo>
                  <a:pt x="1031" y="491"/>
                </a:lnTo>
                <a:lnTo>
                  <a:pt x="1031" y="491"/>
                </a:lnTo>
                <a:lnTo>
                  <a:pt x="1031" y="494"/>
                </a:lnTo>
                <a:lnTo>
                  <a:pt x="1031" y="491"/>
                </a:lnTo>
                <a:lnTo>
                  <a:pt x="1032" y="494"/>
                </a:lnTo>
                <a:lnTo>
                  <a:pt x="1032" y="495"/>
                </a:lnTo>
                <a:lnTo>
                  <a:pt x="1032" y="492"/>
                </a:lnTo>
                <a:lnTo>
                  <a:pt x="1032" y="495"/>
                </a:lnTo>
                <a:lnTo>
                  <a:pt x="1032" y="499"/>
                </a:lnTo>
                <a:lnTo>
                  <a:pt x="1032" y="491"/>
                </a:lnTo>
                <a:lnTo>
                  <a:pt x="1033" y="494"/>
                </a:lnTo>
                <a:lnTo>
                  <a:pt x="1033" y="499"/>
                </a:lnTo>
                <a:lnTo>
                  <a:pt x="1033" y="492"/>
                </a:lnTo>
                <a:lnTo>
                  <a:pt x="1033" y="492"/>
                </a:lnTo>
                <a:lnTo>
                  <a:pt x="1034" y="482"/>
                </a:lnTo>
                <a:lnTo>
                  <a:pt x="1034" y="486"/>
                </a:lnTo>
                <a:lnTo>
                  <a:pt x="1034" y="483"/>
                </a:lnTo>
                <a:lnTo>
                  <a:pt x="1036" y="489"/>
                </a:lnTo>
                <a:lnTo>
                  <a:pt x="1036" y="490"/>
                </a:lnTo>
                <a:lnTo>
                  <a:pt x="1036" y="492"/>
                </a:lnTo>
                <a:lnTo>
                  <a:pt x="1036" y="489"/>
                </a:lnTo>
                <a:lnTo>
                  <a:pt x="1036" y="488"/>
                </a:lnTo>
                <a:lnTo>
                  <a:pt x="1037" y="491"/>
                </a:lnTo>
                <a:lnTo>
                  <a:pt x="1037" y="489"/>
                </a:lnTo>
                <a:lnTo>
                  <a:pt x="1037" y="491"/>
                </a:lnTo>
                <a:lnTo>
                  <a:pt x="1037" y="491"/>
                </a:lnTo>
                <a:lnTo>
                  <a:pt x="1038" y="489"/>
                </a:lnTo>
                <a:lnTo>
                  <a:pt x="1038" y="492"/>
                </a:lnTo>
                <a:lnTo>
                  <a:pt x="1038" y="487"/>
                </a:lnTo>
                <a:lnTo>
                  <a:pt x="1039" y="495"/>
                </a:lnTo>
                <a:lnTo>
                  <a:pt x="1039" y="488"/>
                </a:lnTo>
                <a:lnTo>
                  <a:pt x="1039" y="494"/>
                </a:lnTo>
                <a:lnTo>
                  <a:pt x="1040" y="489"/>
                </a:lnTo>
                <a:lnTo>
                  <a:pt x="1040" y="495"/>
                </a:lnTo>
                <a:lnTo>
                  <a:pt x="1040" y="490"/>
                </a:lnTo>
                <a:lnTo>
                  <a:pt x="1040" y="490"/>
                </a:lnTo>
                <a:lnTo>
                  <a:pt x="1040" y="491"/>
                </a:lnTo>
                <a:lnTo>
                  <a:pt x="1041" y="489"/>
                </a:lnTo>
                <a:lnTo>
                  <a:pt x="1041" y="494"/>
                </a:lnTo>
                <a:lnTo>
                  <a:pt x="1041" y="490"/>
                </a:lnTo>
                <a:lnTo>
                  <a:pt x="1041" y="489"/>
                </a:lnTo>
                <a:lnTo>
                  <a:pt x="1041" y="494"/>
                </a:lnTo>
                <a:lnTo>
                  <a:pt x="1042" y="489"/>
                </a:lnTo>
                <a:lnTo>
                  <a:pt x="1042" y="490"/>
                </a:lnTo>
                <a:lnTo>
                  <a:pt x="1042" y="497"/>
                </a:lnTo>
                <a:lnTo>
                  <a:pt x="1042" y="489"/>
                </a:lnTo>
                <a:lnTo>
                  <a:pt x="1043" y="491"/>
                </a:lnTo>
                <a:lnTo>
                  <a:pt x="1043" y="499"/>
                </a:lnTo>
                <a:lnTo>
                  <a:pt x="1043" y="491"/>
                </a:lnTo>
                <a:lnTo>
                  <a:pt x="1043" y="493"/>
                </a:lnTo>
                <a:lnTo>
                  <a:pt x="1043" y="498"/>
                </a:lnTo>
                <a:lnTo>
                  <a:pt x="1043" y="491"/>
                </a:lnTo>
                <a:lnTo>
                  <a:pt x="1044" y="499"/>
                </a:lnTo>
                <a:lnTo>
                  <a:pt x="1044" y="491"/>
                </a:lnTo>
                <a:lnTo>
                  <a:pt x="1044" y="498"/>
                </a:lnTo>
                <a:lnTo>
                  <a:pt x="1045" y="491"/>
                </a:lnTo>
                <a:lnTo>
                  <a:pt x="1045" y="498"/>
                </a:lnTo>
                <a:lnTo>
                  <a:pt x="1045" y="492"/>
                </a:lnTo>
                <a:lnTo>
                  <a:pt x="1045" y="492"/>
                </a:lnTo>
                <a:lnTo>
                  <a:pt x="1046" y="497"/>
                </a:lnTo>
                <a:lnTo>
                  <a:pt x="1046" y="487"/>
                </a:lnTo>
                <a:lnTo>
                  <a:pt x="1046" y="490"/>
                </a:lnTo>
                <a:lnTo>
                  <a:pt x="1047" y="488"/>
                </a:lnTo>
                <a:lnTo>
                  <a:pt x="1047" y="488"/>
                </a:lnTo>
                <a:lnTo>
                  <a:pt x="1047" y="491"/>
                </a:lnTo>
                <a:lnTo>
                  <a:pt x="1047" y="487"/>
                </a:lnTo>
                <a:lnTo>
                  <a:pt x="1047" y="489"/>
                </a:lnTo>
                <a:lnTo>
                  <a:pt x="1047" y="492"/>
                </a:lnTo>
                <a:lnTo>
                  <a:pt x="1048" y="488"/>
                </a:lnTo>
                <a:lnTo>
                  <a:pt x="1048" y="491"/>
                </a:lnTo>
                <a:lnTo>
                  <a:pt x="1048" y="486"/>
                </a:lnTo>
                <a:lnTo>
                  <a:pt x="1048" y="490"/>
                </a:lnTo>
                <a:lnTo>
                  <a:pt x="1049" y="489"/>
                </a:lnTo>
                <a:lnTo>
                  <a:pt x="1049" y="487"/>
                </a:lnTo>
                <a:lnTo>
                  <a:pt x="1049" y="482"/>
                </a:lnTo>
                <a:lnTo>
                  <a:pt x="1049" y="480"/>
                </a:lnTo>
                <a:lnTo>
                  <a:pt x="1050" y="485"/>
                </a:lnTo>
                <a:lnTo>
                  <a:pt x="1050" y="482"/>
                </a:lnTo>
                <a:lnTo>
                  <a:pt x="1050" y="488"/>
                </a:lnTo>
                <a:lnTo>
                  <a:pt x="1050" y="480"/>
                </a:lnTo>
                <a:lnTo>
                  <a:pt x="1051" y="488"/>
                </a:lnTo>
                <a:lnTo>
                  <a:pt x="1051" y="484"/>
                </a:lnTo>
                <a:lnTo>
                  <a:pt x="1051" y="482"/>
                </a:lnTo>
                <a:lnTo>
                  <a:pt x="1051" y="489"/>
                </a:lnTo>
                <a:lnTo>
                  <a:pt x="1052" y="485"/>
                </a:lnTo>
                <a:lnTo>
                  <a:pt x="1052" y="483"/>
                </a:lnTo>
                <a:lnTo>
                  <a:pt x="1052" y="488"/>
                </a:lnTo>
                <a:lnTo>
                  <a:pt x="1052" y="480"/>
                </a:lnTo>
                <a:lnTo>
                  <a:pt x="1052" y="477"/>
                </a:lnTo>
                <a:lnTo>
                  <a:pt x="1053" y="482"/>
                </a:lnTo>
                <a:lnTo>
                  <a:pt x="1053" y="477"/>
                </a:lnTo>
                <a:lnTo>
                  <a:pt x="1053" y="480"/>
                </a:lnTo>
                <a:lnTo>
                  <a:pt x="1053" y="483"/>
                </a:lnTo>
                <a:lnTo>
                  <a:pt x="1053" y="477"/>
                </a:lnTo>
                <a:lnTo>
                  <a:pt x="1055" y="479"/>
                </a:lnTo>
                <a:lnTo>
                  <a:pt x="1055" y="482"/>
                </a:lnTo>
                <a:lnTo>
                  <a:pt x="1055" y="477"/>
                </a:lnTo>
                <a:lnTo>
                  <a:pt x="1055" y="478"/>
                </a:lnTo>
                <a:lnTo>
                  <a:pt x="1055" y="482"/>
                </a:lnTo>
                <a:lnTo>
                  <a:pt x="1055" y="476"/>
                </a:lnTo>
                <a:lnTo>
                  <a:pt x="1056" y="477"/>
                </a:lnTo>
                <a:lnTo>
                  <a:pt x="1056" y="480"/>
                </a:lnTo>
                <a:lnTo>
                  <a:pt x="1056" y="472"/>
                </a:lnTo>
                <a:lnTo>
                  <a:pt x="1056" y="475"/>
                </a:lnTo>
                <a:lnTo>
                  <a:pt x="1057" y="479"/>
                </a:lnTo>
                <a:lnTo>
                  <a:pt x="1057" y="472"/>
                </a:lnTo>
                <a:lnTo>
                  <a:pt x="1057" y="472"/>
                </a:lnTo>
                <a:lnTo>
                  <a:pt x="1057" y="475"/>
                </a:lnTo>
                <a:lnTo>
                  <a:pt x="1057" y="471"/>
                </a:lnTo>
                <a:lnTo>
                  <a:pt x="1058" y="473"/>
                </a:lnTo>
                <a:lnTo>
                  <a:pt x="1058" y="475"/>
                </a:lnTo>
                <a:lnTo>
                  <a:pt x="1058" y="472"/>
                </a:lnTo>
                <a:lnTo>
                  <a:pt x="1058" y="469"/>
                </a:lnTo>
                <a:lnTo>
                  <a:pt x="1058" y="458"/>
                </a:lnTo>
                <a:lnTo>
                  <a:pt x="1059" y="459"/>
                </a:lnTo>
                <a:lnTo>
                  <a:pt x="1059" y="459"/>
                </a:lnTo>
                <a:lnTo>
                  <a:pt x="1059" y="456"/>
                </a:lnTo>
                <a:lnTo>
                  <a:pt x="1059" y="463"/>
                </a:lnTo>
                <a:lnTo>
                  <a:pt x="1060" y="457"/>
                </a:lnTo>
                <a:lnTo>
                  <a:pt x="1060" y="465"/>
                </a:lnTo>
                <a:lnTo>
                  <a:pt x="1060" y="445"/>
                </a:lnTo>
                <a:lnTo>
                  <a:pt x="1061" y="456"/>
                </a:lnTo>
                <a:lnTo>
                  <a:pt x="1061" y="449"/>
                </a:lnTo>
                <a:lnTo>
                  <a:pt x="1061" y="450"/>
                </a:lnTo>
                <a:lnTo>
                  <a:pt x="1061" y="451"/>
                </a:lnTo>
                <a:lnTo>
                  <a:pt x="1062" y="443"/>
                </a:lnTo>
                <a:lnTo>
                  <a:pt x="1062" y="449"/>
                </a:lnTo>
                <a:lnTo>
                  <a:pt x="1062" y="442"/>
                </a:lnTo>
                <a:lnTo>
                  <a:pt x="1062" y="443"/>
                </a:lnTo>
                <a:lnTo>
                  <a:pt x="1062" y="440"/>
                </a:lnTo>
                <a:lnTo>
                  <a:pt x="1063" y="441"/>
                </a:lnTo>
                <a:lnTo>
                  <a:pt x="1063" y="432"/>
                </a:lnTo>
                <a:lnTo>
                  <a:pt x="1063" y="433"/>
                </a:lnTo>
                <a:lnTo>
                  <a:pt x="1063" y="437"/>
                </a:lnTo>
                <a:lnTo>
                  <a:pt x="1063" y="426"/>
                </a:lnTo>
                <a:lnTo>
                  <a:pt x="1064" y="426"/>
                </a:lnTo>
                <a:lnTo>
                  <a:pt x="1064" y="433"/>
                </a:lnTo>
                <a:lnTo>
                  <a:pt x="1064" y="423"/>
                </a:lnTo>
                <a:lnTo>
                  <a:pt x="1064" y="422"/>
                </a:lnTo>
                <a:lnTo>
                  <a:pt x="1065" y="424"/>
                </a:lnTo>
                <a:lnTo>
                  <a:pt x="1065" y="423"/>
                </a:lnTo>
                <a:lnTo>
                  <a:pt x="1065" y="417"/>
                </a:lnTo>
                <a:lnTo>
                  <a:pt x="1065" y="404"/>
                </a:lnTo>
                <a:lnTo>
                  <a:pt x="1065" y="403"/>
                </a:lnTo>
                <a:lnTo>
                  <a:pt x="1066" y="397"/>
                </a:lnTo>
                <a:lnTo>
                  <a:pt x="1066" y="401"/>
                </a:lnTo>
                <a:lnTo>
                  <a:pt x="1066" y="404"/>
                </a:lnTo>
                <a:lnTo>
                  <a:pt x="1066" y="394"/>
                </a:lnTo>
                <a:lnTo>
                  <a:pt x="1066" y="396"/>
                </a:lnTo>
                <a:lnTo>
                  <a:pt x="1067" y="401"/>
                </a:lnTo>
                <a:lnTo>
                  <a:pt x="1067" y="386"/>
                </a:lnTo>
                <a:lnTo>
                  <a:pt x="1067" y="392"/>
                </a:lnTo>
                <a:lnTo>
                  <a:pt x="1068" y="384"/>
                </a:lnTo>
                <a:lnTo>
                  <a:pt x="1068" y="386"/>
                </a:lnTo>
                <a:lnTo>
                  <a:pt x="1068" y="376"/>
                </a:lnTo>
                <a:lnTo>
                  <a:pt x="1069" y="379"/>
                </a:lnTo>
                <a:lnTo>
                  <a:pt x="1069" y="376"/>
                </a:lnTo>
                <a:lnTo>
                  <a:pt x="1069" y="368"/>
                </a:lnTo>
                <a:lnTo>
                  <a:pt x="1069" y="374"/>
                </a:lnTo>
                <a:lnTo>
                  <a:pt x="1071" y="364"/>
                </a:lnTo>
                <a:lnTo>
                  <a:pt x="1071" y="374"/>
                </a:lnTo>
                <a:lnTo>
                  <a:pt x="1071" y="362"/>
                </a:lnTo>
                <a:lnTo>
                  <a:pt x="1072" y="371"/>
                </a:lnTo>
                <a:lnTo>
                  <a:pt x="1072" y="354"/>
                </a:lnTo>
                <a:lnTo>
                  <a:pt x="1072" y="351"/>
                </a:lnTo>
                <a:lnTo>
                  <a:pt x="1073" y="351"/>
                </a:lnTo>
                <a:lnTo>
                  <a:pt x="1073" y="357"/>
                </a:lnTo>
                <a:lnTo>
                  <a:pt x="1073" y="361"/>
                </a:lnTo>
                <a:lnTo>
                  <a:pt x="1073" y="354"/>
                </a:lnTo>
                <a:lnTo>
                  <a:pt x="1073" y="360"/>
                </a:lnTo>
                <a:lnTo>
                  <a:pt x="1074" y="364"/>
                </a:lnTo>
                <a:lnTo>
                  <a:pt x="1074" y="353"/>
                </a:lnTo>
                <a:lnTo>
                  <a:pt x="1074" y="363"/>
                </a:lnTo>
                <a:lnTo>
                  <a:pt x="1074" y="365"/>
                </a:lnTo>
                <a:lnTo>
                  <a:pt x="1075" y="360"/>
                </a:lnTo>
                <a:lnTo>
                  <a:pt x="1075" y="363"/>
                </a:lnTo>
                <a:lnTo>
                  <a:pt x="1075" y="362"/>
                </a:lnTo>
                <a:lnTo>
                  <a:pt x="1075" y="360"/>
                </a:lnTo>
                <a:lnTo>
                  <a:pt x="1075" y="364"/>
                </a:lnTo>
                <a:lnTo>
                  <a:pt x="1076" y="366"/>
                </a:lnTo>
                <a:lnTo>
                  <a:pt x="1076" y="368"/>
                </a:lnTo>
                <a:lnTo>
                  <a:pt x="1076" y="367"/>
                </a:lnTo>
                <a:lnTo>
                  <a:pt x="1077" y="374"/>
                </a:lnTo>
                <a:lnTo>
                  <a:pt x="1077" y="368"/>
                </a:lnTo>
                <a:lnTo>
                  <a:pt x="1077" y="382"/>
                </a:lnTo>
                <a:lnTo>
                  <a:pt x="1077" y="372"/>
                </a:lnTo>
                <a:lnTo>
                  <a:pt x="1078" y="383"/>
                </a:lnTo>
                <a:lnTo>
                  <a:pt x="1078" y="374"/>
                </a:lnTo>
                <a:lnTo>
                  <a:pt x="1078" y="385"/>
                </a:lnTo>
                <a:lnTo>
                  <a:pt x="1078" y="385"/>
                </a:lnTo>
                <a:lnTo>
                  <a:pt x="1079" y="385"/>
                </a:lnTo>
                <a:lnTo>
                  <a:pt x="1079" y="390"/>
                </a:lnTo>
                <a:lnTo>
                  <a:pt x="1079" y="389"/>
                </a:lnTo>
                <a:lnTo>
                  <a:pt x="1079" y="391"/>
                </a:lnTo>
                <a:lnTo>
                  <a:pt x="1079" y="397"/>
                </a:lnTo>
                <a:lnTo>
                  <a:pt x="1080" y="395"/>
                </a:lnTo>
                <a:lnTo>
                  <a:pt x="1080" y="396"/>
                </a:lnTo>
                <a:lnTo>
                  <a:pt x="1080" y="400"/>
                </a:lnTo>
                <a:lnTo>
                  <a:pt x="1080" y="397"/>
                </a:lnTo>
                <a:lnTo>
                  <a:pt x="1080" y="401"/>
                </a:lnTo>
                <a:lnTo>
                  <a:pt x="1080" y="406"/>
                </a:lnTo>
                <a:lnTo>
                  <a:pt x="1081" y="398"/>
                </a:lnTo>
                <a:lnTo>
                  <a:pt x="1081" y="405"/>
                </a:lnTo>
                <a:lnTo>
                  <a:pt x="1081" y="403"/>
                </a:lnTo>
                <a:lnTo>
                  <a:pt x="1082" y="409"/>
                </a:lnTo>
                <a:lnTo>
                  <a:pt x="1082" y="407"/>
                </a:lnTo>
                <a:lnTo>
                  <a:pt x="1082" y="413"/>
                </a:lnTo>
                <a:lnTo>
                  <a:pt x="1082" y="411"/>
                </a:lnTo>
                <a:lnTo>
                  <a:pt x="1083" y="410"/>
                </a:lnTo>
                <a:lnTo>
                  <a:pt x="1083" y="415"/>
                </a:lnTo>
                <a:lnTo>
                  <a:pt x="1083" y="414"/>
                </a:lnTo>
                <a:lnTo>
                  <a:pt x="1083" y="423"/>
                </a:lnTo>
                <a:lnTo>
                  <a:pt x="1084" y="420"/>
                </a:lnTo>
                <a:lnTo>
                  <a:pt x="1084" y="426"/>
                </a:lnTo>
                <a:lnTo>
                  <a:pt x="1084" y="419"/>
                </a:lnTo>
                <a:lnTo>
                  <a:pt x="1084" y="426"/>
                </a:lnTo>
                <a:lnTo>
                  <a:pt x="1085" y="421"/>
                </a:lnTo>
                <a:lnTo>
                  <a:pt x="1085" y="433"/>
                </a:lnTo>
                <a:lnTo>
                  <a:pt x="1085" y="429"/>
                </a:lnTo>
                <a:lnTo>
                  <a:pt x="1086" y="441"/>
                </a:lnTo>
                <a:lnTo>
                  <a:pt x="1086" y="435"/>
                </a:lnTo>
                <a:lnTo>
                  <a:pt x="1086" y="447"/>
                </a:lnTo>
                <a:lnTo>
                  <a:pt x="1087" y="442"/>
                </a:lnTo>
                <a:lnTo>
                  <a:pt x="1087" y="448"/>
                </a:lnTo>
                <a:lnTo>
                  <a:pt x="1087" y="444"/>
                </a:lnTo>
                <a:lnTo>
                  <a:pt x="1087" y="449"/>
                </a:lnTo>
                <a:lnTo>
                  <a:pt x="1088" y="444"/>
                </a:lnTo>
                <a:lnTo>
                  <a:pt x="1088" y="450"/>
                </a:lnTo>
                <a:lnTo>
                  <a:pt x="1088" y="449"/>
                </a:lnTo>
                <a:lnTo>
                  <a:pt x="1088" y="452"/>
                </a:lnTo>
                <a:lnTo>
                  <a:pt x="1088" y="460"/>
                </a:lnTo>
                <a:lnTo>
                  <a:pt x="1090" y="457"/>
                </a:lnTo>
                <a:lnTo>
                  <a:pt x="1090" y="455"/>
                </a:lnTo>
                <a:lnTo>
                  <a:pt x="1090" y="464"/>
                </a:lnTo>
                <a:lnTo>
                  <a:pt x="1090" y="458"/>
                </a:lnTo>
                <a:lnTo>
                  <a:pt x="1091" y="460"/>
                </a:lnTo>
                <a:lnTo>
                  <a:pt x="1091" y="468"/>
                </a:lnTo>
                <a:lnTo>
                  <a:pt x="1091" y="458"/>
                </a:lnTo>
                <a:lnTo>
                  <a:pt x="1091" y="460"/>
                </a:lnTo>
                <a:lnTo>
                  <a:pt x="1091" y="470"/>
                </a:lnTo>
                <a:lnTo>
                  <a:pt x="1092" y="465"/>
                </a:lnTo>
                <a:lnTo>
                  <a:pt x="1092" y="468"/>
                </a:lnTo>
                <a:lnTo>
                  <a:pt x="1092" y="472"/>
                </a:lnTo>
                <a:lnTo>
                  <a:pt x="1092" y="468"/>
                </a:lnTo>
                <a:lnTo>
                  <a:pt x="1092" y="469"/>
                </a:lnTo>
                <a:lnTo>
                  <a:pt x="1092" y="475"/>
                </a:lnTo>
                <a:lnTo>
                  <a:pt x="1093" y="475"/>
                </a:lnTo>
                <a:lnTo>
                  <a:pt x="1093" y="476"/>
                </a:lnTo>
                <a:lnTo>
                  <a:pt x="1093" y="474"/>
                </a:lnTo>
                <a:lnTo>
                  <a:pt x="1093" y="479"/>
                </a:lnTo>
                <a:lnTo>
                  <a:pt x="1094" y="474"/>
                </a:lnTo>
                <a:lnTo>
                  <a:pt x="1094" y="483"/>
                </a:lnTo>
                <a:lnTo>
                  <a:pt x="1094" y="476"/>
                </a:lnTo>
                <a:lnTo>
                  <a:pt x="1095" y="484"/>
                </a:lnTo>
                <a:lnTo>
                  <a:pt x="1095" y="470"/>
                </a:lnTo>
                <a:lnTo>
                  <a:pt x="1095" y="469"/>
                </a:lnTo>
                <a:lnTo>
                  <a:pt x="1095" y="476"/>
                </a:lnTo>
                <a:lnTo>
                  <a:pt x="1095" y="476"/>
                </a:lnTo>
                <a:lnTo>
                  <a:pt x="1096" y="475"/>
                </a:lnTo>
                <a:lnTo>
                  <a:pt x="1096" y="480"/>
                </a:lnTo>
                <a:lnTo>
                  <a:pt x="1096" y="477"/>
                </a:lnTo>
                <a:lnTo>
                  <a:pt x="1096" y="484"/>
                </a:lnTo>
                <a:lnTo>
                  <a:pt x="1097" y="479"/>
                </a:lnTo>
                <a:lnTo>
                  <a:pt x="1097" y="478"/>
                </a:lnTo>
                <a:lnTo>
                  <a:pt x="1097" y="484"/>
                </a:lnTo>
                <a:lnTo>
                  <a:pt x="1097" y="480"/>
                </a:lnTo>
                <a:lnTo>
                  <a:pt x="1097" y="480"/>
                </a:lnTo>
                <a:lnTo>
                  <a:pt x="1098" y="484"/>
                </a:lnTo>
                <a:lnTo>
                  <a:pt x="1098" y="480"/>
                </a:lnTo>
                <a:lnTo>
                  <a:pt x="1098" y="484"/>
                </a:lnTo>
                <a:lnTo>
                  <a:pt x="1099" y="482"/>
                </a:lnTo>
                <a:lnTo>
                  <a:pt x="1099" y="487"/>
                </a:lnTo>
                <a:lnTo>
                  <a:pt x="1099" y="483"/>
                </a:lnTo>
                <a:lnTo>
                  <a:pt x="1099" y="482"/>
                </a:lnTo>
                <a:lnTo>
                  <a:pt x="1099" y="487"/>
                </a:lnTo>
                <a:lnTo>
                  <a:pt x="1100" y="484"/>
                </a:lnTo>
                <a:lnTo>
                  <a:pt x="1100" y="490"/>
                </a:lnTo>
                <a:lnTo>
                  <a:pt x="1100" y="487"/>
                </a:lnTo>
                <a:lnTo>
                  <a:pt x="1100" y="491"/>
                </a:lnTo>
                <a:lnTo>
                  <a:pt x="1101" y="488"/>
                </a:lnTo>
                <a:lnTo>
                  <a:pt x="1101" y="486"/>
                </a:lnTo>
                <a:lnTo>
                  <a:pt x="1101" y="492"/>
                </a:lnTo>
                <a:lnTo>
                  <a:pt x="1101" y="487"/>
                </a:lnTo>
                <a:lnTo>
                  <a:pt x="1101" y="486"/>
                </a:lnTo>
                <a:lnTo>
                  <a:pt x="1102" y="491"/>
                </a:lnTo>
                <a:lnTo>
                  <a:pt x="1102" y="489"/>
                </a:lnTo>
                <a:lnTo>
                  <a:pt x="1102" y="494"/>
                </a:lnTo>
                <a:lnTo>
                  <a:pt x="1102" y="489"/>
                </a:lnTo>
                <a:lnTo>
                  <a:pt x="1102" y="490"/>
                </a:lnTo>
                <a:lnTo>
                  <a:pt x="1103" y="484"/>
                </a:lnTo>
                <a:lnTo>
                  <a:pt x="1103" y="478"/>
                </a:lnTo>
                <a:lnTo>
                  <a:pt x="1103" y="479"/>
                </a:lnTo>
                <a:lnTo>
                  <a:pt x="1103" y="476"/>
                </a:lnTo>
                <a:lnTo>
                  <a:pt x="1104" y="472"/>
                </a:lnTo>
                <a:lnTo>
                  <a:pt x="1104" y="474"/>
                </a:lnTo>
                <a:lnTo>
                  <a:pt x="1104" y="480"/>
                </a:lnTo>
                <a:lnTo>
                  <a:pt x="1104" y="475"/>
                </a:lnTo>
                <a:lnTo>
                  <a:pt x="1104" y="479"/>
                </a:lnTo>
                <a:lnTo>
                  <a:pt x="1106" y="486"/>
                </a:lnTo>
                <a:lnTo>
                  <a:pt x="1106" y="478"/>
                </a:lnTo>
                <a:lnTo>
                  <a:pt x="1106" y="479"/>
                </a:lnTo>
                <a:lnTo>
                  <a:pt x="1106" y="486"/>
                </a:lnTo>
                <a:lnTo>
                  <a:pt x="1107" y="482"/>
                </a:lnTo>
                <a:lnTo>
                  <a:pt x="1107" y="482"/>
                </a:lnTo>
                <a:lnTo>
                  <a:pt x="1107" y="487"/>
                </a:lnTo>
                <a:lnTo>
                  <a:pt x="1107" y="483"/>
                </a:lnTo>
                <a:lnTo>
                  <a:pt x="1107" y="489"/>
                </a:lnTo>
                <a:lnTo>
                  <a:pt x="1108" y="483"/>
                </a:lnTo>
                <a:lnTo>
                  <a:pt x="1108" y="489"/>
                </a:lnTo>
                <a:lnTo>
                  <a:pt x="1108" y="487"/>
                </a:lnTo>
                <a:lnTo>
                  <a:pt x="1109" y="488"/>
                </a:lnTo>
                <a:lnTo>
                  <a:pt x="1109" y="484"/>
                </a:lnTo>
                <a:lnTo>
                  <a:pt x="1109" y="487"/>
                </a:lnTo>
                <a:lnTo>
                  <a:pt x="1109" y="489"/>
                </a:lnTo>
                <a:lnTo>
                  <a:pt x="1109" y="486"/>
                </a:lnTo>
                <a:lnTo>
                  <a:pt x="1110" y="490"/>
                </a:lnTo>
                <a:lnTo>
                  <a:pt x="1110" y="488"/>
                </a:lnTo>
                <a:lnTo>
                  <a:pt x="1110" y="484"/>
                </a:lnTo>
                <a:lnTo>
                  <a:pt x="1110" y="488"/>
                </a:lnTo>
                <a:lnTo>
                  <a:pt x="1110" y="490"/>
                </a:lnTo>
                <a:lnTo>
                  <a:pt x="1110" y="484"/>
                </a:lnTo>
                <a:lnTo>
                  <a:pt x="1111" y="489"/>
                </a:lnTo>
                <a:lnTo>
                  <a:pt x="1111" y="492"/>
                </a:lnTo>
                <a:lnTo>
                  <a:pt x="1111" y="486"/>
                </a:lnTo>
                <a:lnTo>
                  <a:pt x="1111" y="486"/>
                </a:lnTo>
                <a:lnTo>
                  <a:pt x="1111" y="493"/>
                </a:lnTo>
                <a:lnTo>
                  <a:pt x="1112" y="487"/>
                </a:lnTo>
                <a:lnTo>
                  <a:pt x="1112" y="487"/>
                </a:lnTo>
                <a:lnTo>
                  <a:pt x="1113" y="493"/>
                </a:lnTo>
                <a:lnTo>
                  <a:pt x="1113" y="486"/>
                </a:lnTo>
                <a:lnTo>
                  <a:pt x="1113" y="489"/>
                </a:lnTo>
                <a:lnTo>
                  <a:pt x="1113" y="490"/>
                </a:lnTo>
                <a:lnTo>
                  <a:pt x="1113" y="488"/>
                </a:lnTo>
                <a:lnTo>
                  <a:pt x="1114" y="488"/>
                </a:lnTo>
                <a:lnTo>
                  <a:pt x="1114" y="492"/>
                </a:lnTo>
                <a:lnTo>
                  <a:pt x="1114" y="486"/>
                </a:lnTo>
                <a:lnTo>
                  <a:pt x="1114" y="489"/>
                </a:lnTo>
                <a:lnTo>
                  <a:pt x="1114" y="491"/>
                </a:lnTo>
                <a:lnTo>
                  <a:pt x="1114" y="487"/>
                </a:lnTo>
                <a:lnTo>
                  <a:pt x="1115" y="486"/>
                </a:lnTo>
                <a:lnTo>
                  <a:pt x="1115" y="491"/>
                </a:lnTo>
                <a:lnTo>
                  <a:pt x="1115" y="489"/>
                </a:lnTo>
                <a:lnTo>
                  <a:pt x="1115" y="486"/>
                </a:lnTo>
                <a:lnTo>
                  <a:pt x="1116" y="492"/>
                </a:lnTo>
                <a:lnTo>
                  <a:pt x="1116" y="480"/>
                </a:lnTo>
                <a:lnTo>
                  <a:pt x="1116" y="475"/>
                </a:lnTo>
                <a:lnTo>
                  <a:pt x="1116" y="480"/>
                </a:lnTo>
                <a:lnTo>
                  <a:pt x="1116" y="474"/>
                </a:lnTo>
                <a:lnTo>
                  <a:pt x="1117" y="472"/>
                </a:lnTo>
                <a:lnTo>
                  <a:pt x="1117" y="475"/>
                </a:lnTo>
                <a:lnTo>
                  <a:pt x="1117" y="474"/>
                </a:lnTo>
                <a:lnTo>
                  <a:pt x="1117" y="477"/>
                </a:lnTo>
                <a:lnTo>
                  <a:pt x="1117" y="476"/>
                </a:lnTo>
                <a:lnTo>
                  <a:pt x="1118" y="473"/>
                </a:lnTo>
                <a:lnTo>
                  <a:pt x="1118" y="476"/>
                </a:lnTo>
                <a:lnTo>
                  <a:pt x="1118" y="473"/>
                </a:lnTo>
                <a:lnTo>
                  <a:pt x="1118" y="476"/>
                </a:lnTo>
                <a:lnTo>
                  <a:pt x="1118" y="477"/>
                </a:lnTo>
                <a:lnTo>
                  <a:pt x="1119" y="472"/>
                </a:lnTo>
                <a:lnTo>
                  <a:pt x="1119" y="476"/>
                </a:lnTo>
                <a:lnTo>
                  <a:pt x="1119" y="477"/>
                </a:lnTo>
                <a:lnTo>
                  <a:pt x="1119" y="470"/>
                </a:lnTo>
                <a:lnTo>
                  <a:pt x="1120" y="473"/>
                </a:lnTo>
                <a:lnTo>
                  <a:pt x="1120" y="475"/>
                </a:lnTo>
                <a:lnTo>
                  <a:pt x="1120" y="470"/>
                </a:lnTo>
                <a:lnTo>
                  <a:pt x="1120" y="471"/>
                </a:lnTo>
                <a:lnTo>
                  <a:pt x="1120" y="478"/>
                </a:lnTo>
                <a:lnTo>
                  <a:pt x="1122" y="470"/>
                </a:lnTo>
                <a:lnTo>
                  <a:pt x="1122" y="469"/>
                </a:lnTo>
                <a:lnTo>
                  <a:pt x="1122" y="476"/>
                </a:lnTo>
                <a:lnTo>
                  <a:pt x="1122" y="469"/>
                </a:lnTo>
                <a:lnTo>
                  <a:pt x="1122" y="473"/>
                </a:lnTo>
                <a:lnTo>
                  <a:pt x="1122" y="467"/>
                </a:lnTo>
                <a:lnTo>
                  <a:pt x="1122" y="468"/>
                </a:lnTo>
                <a:lnTo>
                  <a:pt x="1122" y="470"/>
                </a:lnTo>
                <a:lnTo>
                  <a:pt x="1122" y="459"/>
                </a:lnTo>
                <a:lnTo>
                  <a:pt x="1123" y="464"/>
                </a:lnTo>
                <a:lnTo>
                  <a:pt x="1123" y="461"/>
                </a:lnTo>
                <a:lnTo>
                  <a:pt x="1123" y="465"/>
                </a:lnTo>
                <a:lnTo>
                  <a:pt x="1125" y="458"/>
                </a:lnTo>
                <a:lnTo>
                  <a:pt x="1125" y="463"/>
                </a:lnTo>
                <a:lnTo>
                  <a:pt x="1125" y="458"/>
                </a:lnTo>
                <a:lnTo>
                  <a:pt x="1125" y="453"/>
                </a:lnTo>
                <a:lnTo>
                  <a:pt x="1125" y="465"/>
                </a:lnTo>
                <a:lnTo>
                  <a:pt x="1125" y="453"/>
                </a:lnTo>
                <a:lnTo>
                  <a:pt x="1126" y="450"/>
                </a:lnTo>
                <a:lnTo>
                  <a:pt x="1126" y="458"/>
                </a:lnTo>
                <a:lnTo>
                  <a:pt x="1126" y="449"/>
                </a:lnTo>
                <a:lnTo>
                  <a:pt x="1126" y="449"/>
                </a:lnTo>
                <a:lnTo>
                  <a:pt x="1126" y="451"/>
                </a:lnTo>
                <a:lnTo>
                  <a:pt x="1127" y="444"/>
                </a:lnTo>
                <a:lnTo>
                  <a:pt x="1127" y="437"/>
                </a:lnTo>
                <a:lnTo>
                  <a:pt x="1127" y="442"/>
                </a:lnTo>
                <a:lnTo>
                  <a:pt x="1127" y="436"/>
                </a:lnTo>
                <a:lnTo>
                  <a:pt x="1127" y="433"/>
                </a:lnTo>
                <a:lnTo>
                  <a:pt x="1128" y="434"/>
                </a:lnTo>
                <a:lnTo>
                  <a:pt x="1128" y="426"/>
                </a:lnTo>
                <a:lnTo>
                  <a:pt x="1128" y="424"/>
                </a:lnTo>
                <a:lnTo>
                  <a:pt x="1128" y="429"/>
                </a:lnTo>
                <a:lnTo>
                  <a:pt x="1129" y="418"/>
                </a:lnTo>
                <a:lnTo>
                  <a:pt x="1129" y="411"/>
                </a:lnTo>
                <a:lnTo>
                  <a:pt x="1129" y="404"/>
                </a:lnTo>
                <a:lnTo>
                  <a:pt x="1129" y="405"/>
                </a:lnTo>
                <a:lnTo>
                  <a:pt x="1129" y="404"/>
                </a:lnTo>
                <a:lnTo>
                  <a:pt x="1130" y="397"/>
                </a:lnTo>
                <a:lnTo>
                  <a:pt x="1130" y="397"/>
                </a:lnTo>
                <a:lnTo>
                  <a:pt x="1130" y="399"/>
                </a:lnTo>
                <a:lnTo>
                  <a:pt x="1130" y="390"/>
                </a:lnTo>
                <a:lnTo>
                  <a:pt x="1130" y="390"/>
                </a:lnTo>
                <a:lnTo>
                  <a:pt x="1131" y="390"/>
                </a:lnTo>
                <a:lnTo>
                  <a:pt x="1131" y="386"/>
                </a:lnTo>
                <a:lnTo>
                  <a:pt x="1131" y="389"/>
                </a:lnTo>
                <a:lnTo>
                  <a:pt x="1131" y="382"/>
                </a:lnTo>
                <a:lnTo>
                  <a:pt x="1132" y="387"/>
                </a:lnTo>
                <a:lnTo>
                  <a:pt x="1132" y="380"/>
                </a:lnTo>
                <a:lnTo>
                  <a:pt x="1132" y="382"/>
                </a:lnTo>
                <a:lnTo>
                  <a:pt x="1132" y="381"/>
                </a:lnTo>
                <a:lnTo>
                  <a:pt x="1132" y="375"/>
                </a:lnTo>
                <a:lnTo>
                  <a:pt x="1132" y="376"/>
                </a:lnTo>
                <a:lnTo>
                  <a:pt x="1133" y="379"/>
                </a:lnTo>
                <a:lnTo>
                  <a:pt x="1133" y="372"/>
                </a:lnTo>
                <a:lnTo>
                  <a:pt x="1133" y="374"/>
                </a:lnTo>
                <a:lnTo>
                  <a:pt x="1133" y="379"/>
                </a:lnTo>
                <a:lnTo>
                  <a:pt x="1134" y="370"/>
                </a:lnTo>
                <a:lnTo>
                  <a:pt x="1134" y="371"/>
                </a:lnTo>
                <a:lnTo>
                  <a:pt x="1134" y="368"/>
                </a:lnTo>
                <a:lnTo>
                  <a:pt x="1134" y="373"/>
                </a:lnTo>
                <a:lnTo>
                  <a:pt x="1135" y="367"/>
                </a:lnTo>
                <a:lnTo>
                  <a:pt x="1135" y="365"/>
                </a:lnTo>
                <a:lnTo>
                  <a:pt x="1135" y="371"/>
                </a:lnTo>
                <a:lnTo>
                  <a:pt x="1135" y="367"/>
                </a:lnTo>
                <a:lnTo>
                  <a:pt x="1136" y="363"/>
                </a:lnTo>
                <a:lnTo>
                  <a:pt x="1136" y="353"/>
                </a:lnTo>
                <a:lnTo>
                  <a:pt x="1136" y="352"/>
                </a:lnTo>
                <a:lnTo>
                  <a:pt x="1136" y="360"/>
                </a:lnTo>
                <a:lnTo>
                  <a:pt x="1136" y="355"/>
                </a:lnTo>
                <a:lnTo>
                  <a:pt x="1136" y="350"/>
                </a:lnTo>
                <a:lnTo>
                  <a:pt x="1137" y="357"/>
                </a:lnTo>
                <a:lnTo>
                  <a:pt x="1137" y="352"/>
                </a:lnTo>
                <a:lnTo>
                  <a:pt x="1137" y="357"/>
                </a:lnTo>
                <a:lnTo>
                  <a:pt x="1137" y="351"/>
                </a:lnTo>
                <a:lnTo>
                  <a:pt x="1138" y="350"/>
                </a:lnTo>
                <a:lnTo>
                  <a:pt x="1138" y="352"/>
                </a:lnTo>
                <a:lnTo>
                  <a:pt x="1138" y="348"/>
                </a:lnTo>
                <a:lnTo>
                  <a:pt x="1138" y="347"/>
                </a:lnTo>
                <a:lnTo>
                  <a:pt x="1138" y="349"/>
                </a:lnTo>
                <a:lnTo>
                  <a:pt x="1139" y="346"/>
                </a:lnTo>
                <a:lnTo>
                  <a:pt x="1139" y="343"/>
                </a:lnTo>
                <a:lnTo>
                  <a:pt x="1139" y="349"/>
                </a:lnTo>
                <a:lnTo>
                  <a:pt x="1139" y="342"/>
                </a:lnTo>
                <a:lnTo>
                  <a:pt x="1139" y="341"/>
                </a:lnTo>
                <a:lnTo>
                  <a:pt x="1139" y="343"/>
                </a:lnTo>
                <a:lnTo>
                  <a:pt x="1141" y="340"/>
                </a:lnTo>
                <a:lnTo>
                  <a:pt x="1141" y="339"/>
                </a:lnTo>
                <a:lnTo>
                  <a:pt x="1141" y="346"/>
                </a:lnTo>
                <a:lnTo>
                  <a:pt x="1141" y="329"/>
                </a:lnTo>
                <a:lnTo>
                  <a:pt x="1142" y="338"/>
                </a:lnTo>
                <a:lnTo>
                  <a:pt x="1142" y="334"/>
                </a:lnTo>
                <a:lnTo>
                  <a:pt x="1142" y="336"/>
                </a:lnTo>
                <a:lnTo>
                  <a:pt x="1142" y="337"/>
                </a:lnTo>
                <a:lnTo>
                  <a:pt x="1143" y="332"/>
                </a:lnTo>
                <a:lnTo>
                  <a:pt x="1143" y="338"/>
                </a:lnTo>
                <a:lnTo>
                  <a:pt x="1143" y="332"/>
                </a:lnTo>
                <a:lnTo>
                  <a:pt x="1143" y="329"/>
                </a:lnTo>
                <a:lnTo>
                  <a:pt x="1143" y="332"/>
                </a:lnTo>
                <a:lnTo>
                  <a:pt x="1144" y="328"/>
                </a:lnTo>
                <a:lnTo>
                  <a:pt x="1144" y="327"/>
                </a:lnTo>
                <a:lnTo>
                  <a:pt x="1144" y="330"/>
                </a:lnTo>
                <a:lnTo>
                  <a:pt x="1144" y="324"/>
                </a:lnTo>
                <a:lnTo>
                  <a:pt x="1144" y="318"/>
                </a:lnTo>
                <a:lnTo>
                  <a:pt x="1145" y="311"/>
                </a:lnTo>
                <a:lnTo>
                  <a:pt x="1145" y="310"/>
                </a:lnTo>
                <a:lnTo>
                  <a:pt x="1145" y="313"/>
                </a:lnTo>
                <a:lnTo>
                  <a:pt x="1145" y="307"/>
                </a:lnTo>
                <a:lnTo>
                  <a:pt x="1146" y="313"/>
                </a:lnTo>
                <a:lnTo>
                  <a:pt x="1146" y="311"/>
                </a:lnTo>
                <a:lnTo>
                  <a:pt x="1146" y="307"/>
                </a:lnTo>
                <a:lnTo>
                  <a:pt x="1146" y="313"/>
                </a:lnTo>
                <a:lnTo>
                  <a:pt x="1147" y="303"/>
                </a:lnTo>
                <a:lnTo>
                  <a:pt x="1147" y="302"/>
                </a:lnTo>
                <a:lnTo>
                  <a:pt x="1147" y="308"/>
                </a:lnTo>
                <a:lnTo>
                  <a:pt x="1147" y="301"/>
                </a:lnTo>
                <a:lnTo>
                  <a:pt x="1147" y="303"/>
                </a:lnTo>
                <a:lnTo>
                  <a:pt x="1148" y="298"/>
                </a:lnTo>
                <a:lnTo>
                  <a:pt x="1148" y="287"/>
                </a:lnTo>
                <a:lnTo>
                  <a:pt x="1148" y="293"/>
                </a:lnTo>
                <a:lnTo>
                  <a:pt x="1148" y="298"/>
                </a:lnTo>
                <a:lnTo>
                  <a:pt x="1149" y="288"/>
                </a:lnTo>
                <a:lnTo>
                  <a:pt x="1149" y="295"/>
                </a:lnTo>
                <a:lnTo>
                  <a:pt x="1149" y="289"/>
                </a:lnTo>
                <a:lnTo>
                  <a:pt x="1150" y="290"/>
                </a:lnTo>
                <a:lnTo>
                  <a:pt x="1150" y="295"/>
                </a:lnTo>
                <a:lnTo>
                  <a:pt x="1150" y="287"/>
                </a:lnTo>
                <a:lnTo>
                  <a:pt x="1150" y="293"/>
                </a:lnTo>
                <a:lnTo>
                  <a:pt x="1151" y="280"/>
                </a:lnTo>
                <a:lnTo>
                  <a:pt x="1151" y="289"/>
                </a:lnTo>
                <a:lnTo>
                  <a:pt x="1151" y="283"/>
                </a:lnTo>
                <a:lnTo>
                  <a:pt x="1151" y="283"/>
                </a:lnTo>
                <a:lnTo>
                  <a:pt x="1151" y="284"/>
                </a:lnTo>
                <a:lnTo>
                  <a:pt x="1151" y="279"/>
                </a:lnTo>
                <a:lnTo>
                  <a:pt x="1152" y="280"/>
                </a:lnTo>
                <a:lnTo>
                  <a:pt x="1152" y="274"/>
                </a:lnTo>
                <a:lnTo>
                  <a:pt x="1152" y="283"/>
                </a:lnTo>
                <a:lnTo>
                  <a:pt x="1152" y="274"/>
                </a:lnTo>
                <a:lnTo>
                  <a:pt x="1153" y="271"/>
                </a:lnTo>
                <a:lnTo>
                  <a:pt x="1153" y="282"/>
                </a:lnTo>
                <a:lnTo>
                  <a:pt x="1153" y="271"/>
                </a:lnTo>
                <a:lnTo>
                  <a:pt x="1153" y="269"/>
                </a:lnTo>
                <a:lnTo>
                  <a:pt x="1154" y="261"/>
                </a:lnTo>
                <a:lnTo>
                  <a:pt x="1154" y="255"/>
                </a:lnTo>
                <a:lnTo>
                  <a:pt x="1154" y="258"/>
                </a:lnTo>
                <a:lnTo>
                  <a:pt x="1154" y="254"/>
                </a:lnTo>
                <a:lnTo>
                  <a:pt x="1154" y="255"/>
                </a:lnTo>
                <a:lnTo>
                  <a:pt x="1154" y="249"/>
                </a:lnTo>
                <a:lnTo>
                  <a:pt x="1155" y="255"/>
                </a:lnTo>
                <a:lnTo>
                  <a:pt x="1155" y="258"/>
                </a:lnTo>
                <a:lnTo>
                  <a:pt x="1155" y="252"/>
                </a:lnTo>
                <a:lnTo>
                  <a:pt x="1155" y="258"/>
                </a:lnTo>
                <a:lnTo>
                  <a:pt x="1157" y="257"/>
                </a:lnTo>
                <a:lnTo>
                  <a:pt x="1157" y="249"/>
                </a:lnTo>
                <a:lnTo>
                  <a:pt x="1157" y="251"/>
                </a:lnTo>
                <a:lnTo>
                  <a:pt x="1157" y="250"/>
                </a:lnTo>
                <a:lnTo>
                  <a:pt x="1158" y="248"/>
                </a:lnTo>
                <a:lnTo>
                  <a:pt x="1158" y="245"/>
                </a:lnTo>
                <a:lnTo>
                  <a:pt x="1158" y="246"/>
                </a:lnTo>
                <a:lnTo>
                  <a:pt x="1158" y="244"/>
                </a:lnTo>
                <a:lnTo>
                  <a:pt x="1158" y="237"/>
                </a:lnTo>
                <a:lnTo>
                  <a:pt x="1159" y="244"/>
                </a:lnTo>
                <a:lnTo>
                  <a:pt x="1159" y="237"/>
                </a:lnTo>
                <a:lnTo>
                  <a:pt x="1159" y="245"/>
                </a:lnTo>
                <a:lnTo>
                  <a:pt x="1160" y="235"/>
                </a:lnTo>
                <a:lnTo>
                  <a:pt x="1160" y="242"/>
                </a:lnTo>
                <a:lnTo>
                  <a:pt x="1160" y="233"/>
                </a:lnTo>
                <a:lnTo>
                  <a:pt x="1161" y="227"/>
                </a:lnTo>
                <a:lnTo>
                  <a:pt x="1161" y="228"/>
                </a:lnTo>
                <a:lnTo>
                  <a:pt x="1161" y="226"/>
                </a:lnTo>
                <a:lnTo>
                  <a:pt x="1161" y="226"/>
                </a:lnTo>
                <a:lnTo>
                  <a:pt x="1162" y="223"/>
                </a:lnTo>
                <a:lnTo>
                  <a:pt x="1162" y="233"/>
                </a:lnTo>
                <a:lnTo>
                  <a:pt x="1162" y="227"/>
                </a:lnTo>
                <a:lnTo>
                  <a:pt x="1162" y="220"/>
                </a:lnTo>
                <a:lnTo>
                  <a:pt x="1162" y="231"/>
                </a:lnTo>
                <a:lnTo>
                  <a:pt x="1163" y="224"/>
                </a:lnTo>
                <a:lnTo>
                  <a:pt x="1163" y="223"/>
                </a:lnTo>
                <a:lnTo>
                  <a:pt x="1163" y="228"/>
                </a:lnTo>
                <a:lnTo>
                  <a:pt x="1163" y="224"/>
                </a:lnTo>
                <a:lnTo>
                  <a:pt x="1164" y="228"/>
                </a:lnTo>
                <a:lnTo>
                  <a:pt x="1164" y="218"/>
                </a:lnTo>
                <a:lnTo>
                  <a:pt x="1164" y="218"/>
                </a:lnTo>
                <a:lnTo>
                  <a:pt x="1164" y="227"/>
                </a:lnTo>
                <a:lnTo>
                  <a:pt x="1164" y="215"/>
                </a:lnTo>
                <a:lnTo>
                  <a:pt x="1165" y="215"/>
                </a:lnTo>
                <a:lnTo>
                  <a:pt x="1165" y="220"/>
                </a:lnTo>
                <a:lnTo>
                  <a:pt x="1165" y="211"/>
                </a:lnTo>
                <a:lnTo>
                  <a:pt x="1165" y="217"/>
                </a:lnTo>
                <a:lnTo>
                  <a:pt x="1165" y="210"/>
                </a:lnTo>
                <a:lnTo>
                  <a:pt x="1165" y="213"/>
                </a:lnTo>
                <a:lnTo>
                  <a:pt x="1166" y="213"/>
                </a:lnTo>
                <a:lnTo>
                  <a:pt x="1166" y="213"/>
                </a:lnTo>
                <a:lnTo>
                  <a:pt x="1166" y="211"/>
                </a:lnTo>
                <a:lnTo>
                  <a:pt x="1166" y="184"/>
                </a:lnTo>
                <a:lnTo>
                  <a:pt x="1166" y="181"/>
                </a:lnTo>
                <a:lnTo>
                  <a:pt x="1167" y="186"/>
                </a:lnTo>
                <a:lnTo>
                  <a:pt x="1167" y="177"/>
                </a:lnTo>
                <a:lnTo>
                  <a:pt x="1167" y="187"/>
                </a:lnTo>
                <a:lnTo>
                  <a:pt x="1168" y="186"/>
                </a:lnTo>
                <a:lnTo>
                  <a:pt x="1168" y="188"/>
                </a:lnTo>
                <a:lnTo>
                  <a:pt x="1168" y="188"/>
                </a:lnTo>
                <a:lnTo>
                  <a:pt x="1168" y="186"/>
                </a:lnTo>
                <a:lnTo>
                  <a:pt x="1169" y="180"/>
                </a:lnTo>
                <a:lnTo>
                  <a:pt x="1169" y="183"/>
                </a:lnTo>
                <a:lnTo>
                  <a:pt x="1169" y="169"/>
                </a:lnTo>
                <a:lnTo>
                  <a:pt x="1169" y="176"/>
                </a:lnTo>
                <a:lnTo>
                  <a:pt x="1170" y="171"/>
                </a:lnTo>
                <a:lnTo>
                  <a:pt x="1170" y="169"/>
                </a:lnTo>
                <a:lnTo>
                  <a:pt x="1170" y="176"/>
                </a:lnTo>
                <a:lnTo>
                  <a:pt x="1170" y="166"/>
                </a:lnTo>
                <a:lnTo>
                  <a:pt x="1171" y="168"/>
                </a:lnTo>
                <a:lnTo>
                  <a:pt x="1171" y="184"/>
                </a:lnTo>
                <a:lnTo>
                  <a:pt x="1171" y="168"/>
                </a:lnTo>
                <a:lnTo>
                  <a:pt x="1171" y="175"/>
                </a:lnTo>
                <a:lnTo>
                  <a:pt x="1172" y="176"/>
                </a:lnTo>
                <a:lnTo>
                  <a:pt x="1172" y="173"/>
                </a:lnTo>
                <a:lnTo>
                  <a:pt x="1172" y="173"/>
                </a:lnTo>
                <a:lnTo>
                  <a:pt x="1172" y="174"/>
                </a:lnTo>
                <a:lnTo>
                  <a:pt x="1172" y="170"/>
                </a:lnTo>
                <a:lnTo>
                  <a:pt x="1172" y="171"/>
                </a:lnTo>
                <a:lnTo>
                  <a:pt x="1173" y="170"/>
                </a:lnTo>
                <a:lnTo>
                  <a:pt x="1173" y="175"/>
                </a:lnTo>
                <a:lnTo>
                  <a:pt x="1173" y="173"/>
                </a:lnTo>
                <a:lnTo>
                  <a:pt x="1173" y="168"/>
                </a:lnTo>
                <a:lnTo>
                  <a:pt x="1173" y="175"/>
                </a:lnTo>
                <a:lnTo>
                  <a:pt x="1175" y="169"/>
                </a:lnTo>
                <a:lnTo>
                  <a:pt x="1175" y="169"/>
                </a:lnTo>
                <a:lnTo>
                  <a:pt x="1175" y="173"/>
                </a:lnTo>
                <a:lnTo>
                  <a:pt x="1175" y="170"/>
                </a:lnTo>
                <a:lnTo>
                  <a:pt x="1176" y="169"/>
                </a:lnTo>
                <a:lnTo>
                  <a:pt x="1176" y="169"/>
                </a:lnTo>
                <a:lnTo>
                  <a:pt x="1176" y="176"/>
                </a:lnTo>
                <a:lnTo>
                  <a:pt x="1176" y="165"/>
                </a:lnTo>
                <a:lnTo>
                  <a:pt x="1177" y="171"/>
                </a:lnTo>
                <a:lnTo>
                  <a:pt x="1177" y="173"/>
                </a:lnTo>
                <a:lnTo>
                  <a:pt x="1177" y="167"/>
                </a:lnTo>
                <a:lnTo>
                  <a:pt x="1177" y="171"/>
                </a:lnTo>
                <a:lnTo>
                  <a:pt x="1177" y="163"/>
                </a:lnTo>
                <a:lnTo>
                  <a:pt x="1177" y="166"/>
                </a:lnTo>
                <a:lnTo>
                  <a:pt x="1178" y="169"/>
                </a:lnTo>
                <a:lnTo>
                  <a:pt x="1178" y="166"/>
                </a:lnTo>
                <a:lnTo>
                  <a:pt x="1178" y="169"/>
                </a:lnTo>
                <a:lnTo>
                  <a:pt x="1178" y="162"/>
                </a:lnTo>
                <a:lnTo>
                  <a:pt x="1178" y="160"/>
                </a:lnTo>
                <a:lnTo>
                  <a:pt x="1179" y="163"/>
                </a:lnTo>
                <a:lnTo>
                  <a:pt x="1179" y="164"/>
                </a:lnTo>
                <a:lnTo>
                  <a:pt x="1179" y="159"/>
                </a:lnTo>
                <a:lnTo>
                  <a:pt x="1179" y="163"/>
                </a:lnTo>
                <a:lnTo>
                  <a:pt x="1180" y="154"/>
                </a:lnTo>
                <a:lnTo>
                  <a:pt x="1180" y="158"/>
                </a:lnTo>
                <a:lnTo>
                  <a:pt x="1180" y="151"/>
                </a:lnTo>
                <a:lnTo>
                  <a:pt x="1180" y="155"/>
                </a:lnTo>
                <a:lnTo>
                  <a:pt x="1180" y="161"/>
                </a:lnTo>
                <a:lnTo>
                  <a:pt x="1180" y="152"/>
                </a:lnTo>
                <a:lnTo>
                  <a:pt x="1180" y="166"/>
                </a:lnTo>
                <a:lnTo>
                  <a:pt x="1181" y="157"/>
                </a:lnTo>
                <a:lnTo>
                  <a:pt x="1181" y="159"/>
                </a:lnTo>
                <a:lnTo>
                  <a:pt x="1181" y="151"/>
                </a:lnTo>
                <a:lnTo>
                  <a:pt x="1181" y="147"/>
                </a:lnTo>
                <a:lnTo>
                  <a:pt x="1182" y="154"/>
                </a:lnTo>
                <a:lnTo>
                  <a:pt x="1182" y="141"/>
                </a:lnTo>
                <a:lnTo>
                  <a:pt x="1182" y="154"/>
                </a:lnTo>
                <a:lnTo>
                  <a:pt x="1182" y="157"/>
                </a:lnTo>
                <a:lnTo>
                  <a:pt x="1182" y="144"/>
                </a:lnTo>
                <a:lnTo>
                  <a:pt x="1183" y="159"/>
                </a:lnTo>
                <a:lnTo>
                  <a:pt x="1183" y="151"/>
                </a:lnTo>
                <a:lnTo>
                  <a:pt x="1183" y="154"/>
                </a:lnTo>
                <a:lnTo>
                  <a:pt x="1183" y="150"/>
                </a:lnTo>
                <a:lnTo>
                  <a:pt x="1184" y="149"/>
                </a:lnTo>
                <a:lnTo>
                  <a:pt x="1184" y="163"/>
                </a:lnTo>
                <a:lnTo>
                  <a:pt x="1184" y="145"/>
                </a:lnTo>
                <a:lnTo>
                  <a:pt x="1184" y="158"/>
                </a:lnTo>
                <a:lnTo>
                  <a:pt x="1184" y="152"/>
                </a:lnTo>
                <a:lnTo>
                  <a:pt x="1184" y="158"/>
                </a:lnTo>
                <a:lnTo>
                  <a:pt x="1185" y="147"/>
                </a:lnTo>
                <a:lnTo>
                  <a:pt x="1185" y="164"/>
                </a:lnTo>
                <a:lnTo>
                  <a:pt x="1185" y="146"/>
                </a:lnTo>
                <a:lnTo>
                  <a:pt x="1185" y="153"/>
                </a:lnTo>
                <a:lnTo>
                  <a:pt x="1186" y="164"/>
                </a:lnTo>
                <a:lnTo>
                  <a:pt x="1186" y="152"/>
                </a:lnTo>
                <a:lnTo>
                  <a:pt x="1186" y="160"/>
                </a:lnTo>
                <a:lnTo>
                  <a:pt x="1186" y="158"/>
                </a:lnTo>
                <a:lnTo>
                  <a:pt x="1186" y="165"/>
                </a:lnTo>
                <a:lnTo>
                  <a:pt x="1187" y="157"/>
                </a:lnTo>
                <a:lnTo>
                  <a:pt x="1187" y="155"/>
                </a:lnTo>
                <a:lnTo>
                  <a:pt x="1187" y="165"/>
                </a:lnTo>
                <a:lnTo>
                  <a:pt x="1187" y="157"/>
                </a:lnTo>
                <a:lnTo>
                  <a:pt x="1187" y="161"/>
                </a:lnTo>
                <a:lnTo>
                  <a:pt x="1187" y="161"/>
                </a:lnTo>
                <a:lnTo>
                  <a:pt x="1188" y="165"/>
                </a:lnTo>
                <a:lnTo>
                  <a:pt x="1188" y="160"/>
                </a:lnTo>
                <a:lnTo>
                  <a:pt x="1188" y="169"/>
                </a:lnTo>
                <a:lnTo>
                  <a:pt x="1189" y="165"/>
                </a:lnTo>
                <a:lnTo>
                  <a:pt x="1189" y="166"/>
                </a:lnTo>
                <a:lnTo>
                  <a:pt x="1189" y="163"/>
                </a:lnTo>
                <a:lnTo>
                  <a:pt x="1189" y="167"/>
                </a:lnTo>
                <a:lnTo>
                  <a:pt x="1189" y="165"/>
                </a:lnTo>
                <a:lnTo>
                  <a:pt x="1191" y="170"/>
                </a:lnTo>
                <a:lnTo>
                  <a:pt x="1191" y="168"/>
                </a:lnTo>
                <a:lnTo>
                  <a:pt x="1191" y="160"/>
                </a:lnTo>
                <a:lnTo>
                  <a:pt x="1191" y="174"/>
                </a:lnTo>
                <a:lnTo>
                  <a:pt x="1191" y="173"/>
                </a:lnTo>
                <a:lnTo>
                  <a:pt x="1192" y="174"/>
                </a:lnTo>
                <a:lnTo>
                  <a:pt x="1192" y="169"/>
                </a:lnTo>
                <a:lnTo>
                  <a:pt x="1192" y="170"/>
                </a:lnTo>
                <a:lnTo>
                  <a:pt x="1192" y="171"/>
                </a:lnTo>
                <a:lnTo>
                  <a:pt x="1192" y="163"/>
                </a:lnTo>
                <a:lnTo>
                  <a:pt x="1192" y="175"/>
                </a:lnTo>
                <a:lnTo>
                  <a:pt x="1193" y="174"/>
                </a:lnTo>
                <a:lnTo>
                  <a:pt x="1193" y="181"/>
                </a:lnTo>
                <a:lnTo>
                  <a:pt x="1193" y="180"/>
                </a:lnTo>
                <a:lnTo>
                  <a:pt x="1194" y="188"/>
                </a:lnTo>
                <a:lnTo>
                  <a:pt x="1194" y="181"/>
                </a:lnTo>
                <a:lnTo>
                  <a:pt x="1194" y="183"/>
                </a:lnTo>
                <a:lnTo>
                  <a:pt x="1194" y="192"/>
                </a:lnTo>
                <a:lnTo>
                  <a:pt x="1194" y="184"/>
                </a:lnTo>
                <a:lnTo>
                  <a:pt x="1195" y="192"/>
                </a:lnTo>
                <a:lnTo>
                  <a:pt x="1195" y="197"/>
                </a:lnTo>
                <a:lnTo>
                  <a:pt x="1195" y="198"/>
                </a:lnTo>
                <a:lnTo>
                  <a:pt x="1195" y="196"/>
                </a:lnTo>
                <a:lnTo>
                  <a:pt x="1195" y="203"/>
                </a:lnTo>
                <a:lnTo>
                  <a:pt x="1196" y="197"/>
                </a:lnTo>
                <a:lnTo>
                  <a:pt x="1196" y="203"/>
                </a:lnTo>
                <a:lnTo>
                  <a:pt x="1196" y="202"/>
                </a:lnTo>
                <a:lnTo>
                  <a:pt x="1197" y="211"/>
                </a:lnTo>
                <a:lnTo>
                  <a:pt x="1197" y="209"/>
                </a:lnTo>
                <a:lnTo>
                  <a:pt x="1197" y="213"/>
                </a:lnTo>
                <a:lnTo>
                  <a:pt x="1197" y="212"/>
                </a:lnTo>
                <a:lnTo>
                  <a:pt x="1198" y="214"/>
                </a:lnTo>
                <a:lnTo>
                  <a:pt x="1198" y="221"/>
                </a:lnTo>
                <a:lnTo>
                  <a:pt x="1198" y="216"/>
                </a:lnTo>
                <a:lnTo>
                  <a:pt x="1198" y="221"/>
                </a:lnTo>
                <a:lnTo>
                  <a:pt x="1198" y="231"/>
                </a:lnTo>
                <a:lnTo>
                  <a:pt x="1199" y="221"/>
                </a:lnTo>
                <a:lnTo>
                  <a:pt x="1199" y="234"/>
                </a:lnTo>
                <a:lnTo>
                  <a:pt x="1199" y="226"/>
                </a:lnTo>
                <a:lnTo>
                  <a:pt x="1199" y="233"/>
                </a:lnTo>
                <a:lnTo>
                  <a:pt x="1199" y="237"/>
                </a:lnTo>
                <a:lnTo>
                  <a:pt x="1199" y="233"/>
                </a:lnTo>
                <a:lnTo>
                  <a:pt x="1200" y="244"/>
                </a:lnTo>
                <a:lnTo>
                  <a:pt x="1200" y="240"/>
                </a:lnTo>
                <a:lnTo>
                  <a:pt x="1200" y="240"/>
                </a:lnTo>
                <a:lnTo>
                  <a:pt x="1200" y="251"/>
                </a:lnTo>
                <a:lnTo>
                  <a:pt x="1200" y="245"/>
                </a:lnTo>
                <a:lnTo>
                  <a:pt x="1201" y="250"/>
                </a:lnTo>
                <a:lnTo>
                  <a:pt x="1201" y="258"/>
                </a:lnTo>
                <a:lnTo>
                  <a:pt x="1201" y="257"/>
                </a:lnTo>
                <a:lnTo>
                  <a:pt x="1202" y="266"/>
                </a:lnTo>
                <a:lnTo>
                  <a:pt x="1202" y="264"/>
                </a:lnTo>
                <a:lnTo>
                  <a:pt x="1202" y="266"/>
                </a:lnTo>
                <a:lnTo>
                  <a:pt x="1202" y="276"/>
                </a:lnTo>
                <a:lnTo>
                  <a:pt x="1203" y="272"/>
                </a:lnTo>
                <a:lnTo>
                  <a:pt x="1203" y="276"/>
                </a:lnTo>
                <a:lnTo>
                  <a:pt x="1203" y="282"/>
                </a:lnTo>
                <a:lnTo>
                  <a:pt x="1203" y="274"/>
                </a:lnTo>
                <a:lnTo>
                  <a:pt x="1203" y="288"/>
                </a:lnTo>
                <a:lnTo>
                  <a:pt x="1204" y="282"/>
                </a:lnTo>
                <a:lnTo>
                  <a:pt x="1204" y="289"/>
                </a:lnTo>
                <a:lnTo>
                  <a:pt x="1204" y="283"/>
                </a:lnTo>
                <a:lnTo>
                  <a:pt x="1205" y="299"/>
                </a:lnTo>
                <a:lnTo>
                  <a:pt x="1205" y="295"/>
                </a:lnTo>
                <a:lnTo>
                  <a:pt x="1205" y="303"/>
                </a:lnTo>
                <a:lnTo>
                  <a:pt x="1206" y="304"/>
                </a:lnTo>
                <a:lnTo>
                  <a:pt x="1206" y="315"/>
                </a:lnTo>
                <a:lnTo>
                  <a:pt x="1206" y="313"/>
                </a:lnTo>
                <a:lnTo>
                  <a:pt x="1206" y="313"/>
                </a:lnTo>
                <a:lnTo>
                  <a:pt x="1206" y="327"/>
                </a:lnTo>
                <a:lnTo>
                  <a:pt x="1207" y="318"/>
                </a:lnTo>
                <a:lnTo>
                  <a:pt x="1207" y="326"/>
                </a:lnTo>
                <a:lnTo>
                  <a:pt x="1207" y="328"/>
                </a:lnTo>
                <a:lnTo>
                  <a:pt x="1207" y="337"/>
                </a:lnTo>
                <a:lnTo>
                  <a:pt x="1208" y="333"/>
                </a:lnTo>
                <a:lnTo>
                  <a:pt x="1208" y="337"/>
                </a:lnTo>
                <a:lnTo>
                  <a:pt x="1208" y="343"/>
                </a:lnTo>
                <a:lnTo>
                  <a:pt x="1208" y="336"/>
                </a:lnTo>
                <a:lnTo>
                  <a:pt x="1208" y="346"/>
                </a:lnTo>
                <a:lnTo>
                  <a:pt x="1210" y="355"/>
                </a:lnTo>
                <a:lnTo>
                  <a:pt x="1210" y="354"/>
                </a:lnTo>
                <a:lnTo>
                  <a:pt x="1210" y="362"/>
                </a:lnTo>
                <a:lnTo>
                  <a:pt x="1211" y="365"/>
                </a:lnTo>
                <a:lnTo>
                  <a:pt x="1211" y="363"/>
                </a:lnTo>
                <a:lnTo>
                  <a:pt x="1211" y="370"/>
                </a:lnTo>
                <a:lnTo>
                  <a:pt x="1211" y="369"/>
                </a:lnTo>
                <a:lnTo>
                  <a:pt x="1212" y="382"/>
                </a:lnTo>
                <a:lnTo>
                  <a:pt x="1212" y="377"/>
                </a:lnTo>
                <a:lnTo>
                  <a:pt x="1212" y="388"/>
                </a:lnTo>
                <a:lnTo>
                  <a:pt x="1213" y="382"/>
                </a:lnTo>
                <a:lnTo>
                  <a:pt x="1213" y="395"/>
                </a:lnTo>
                <a:lnTo>
                  <a:pt x="1213" y="391"/>
                </a:lnTo>
                <a:lnTo>
                  <a:pt x="1214" y="401"/>
                </a:lnTo>
                <a:lnTo>
                  <a:pt x="1214" y="400"/>
                </a:lnTo>
                <a:lnTo>
                  <a:pt x="1214" y="403"/>
                </a:lnTo>
                <a:lnTo>
                  <a:pt x="1214" y="408"/>
                </a:lnTo>
                <a:lnTo>
                  <a:pt x="1214" y="406"/>
                </a:lnTo>
                <a:lnTo>
                  <a:pt x="1214" y="413"/>
                </a:lnTo>
                <a:lnTo>
                  <a:pt x="1215" y="411"/>
                </a:lnTo>
                <a:lnTo>
                  <a:pt x="1215" y="415"/>
                </a:lnTo>
                <a:lnTo>
                  <a:pt x="1215" y="422"/>
                </a:lnTo>
                <a:lnTo>
                  <a:pt x="1215" y="420"/>
                </a:lnTo>
                <a:lnTo>
                  <a:pt x="1216" y="423"/>
                </a:lnTo>
                <a:lnTo>
                  <a:pt x="1216" y="430"/>
                </a:lnTo>
                <a:lnTo>
                  <a:pt x="1216" y="424"/>
                </a:lnTo>
                <a:lnTo>
                  <a:pt x="1216" y="429"/>
                </a:lnTo>
                <a:lnTo>
                  <a:pt x="1216" y="438"/>
                </a:lnTo>
                <a:lnTo>
                  <a:pt x="1217" y="432"/>
                </a:lnTo>
                <a:lnTo>
                  <a:pt x="1217" y="437"/>
                </a:lnTo>
                <a:lnTo>
                  <a:pt x="1217" y="421"/>
                </a:lnTo>
                <a:lnTo>
                  <a:pt x="1217" y="424"/>
                </a:lnTo>
                <a:lnTo>
                  <a:pt x="1217" y="429"/>
                </a:lnTo>
                <a:lnTo>
                  <a:pt x="1218" y="439"/>
                </a:lnTo>
                <a:lnTo>
                  <a:pt x="1218" y="442"/>
                </a:lnTo>
                <a:lnTo>
                  <a:pt x="1218" y="452"/>
                </a:lnTo>
                <a:lnTo>
                  <a:pt x="1218" y="452"/>
                </a:lnTo>
                <a:lnTo>
                  <a:pt x="1218" y="452"/>
                </a:lnTo>
                <a:lnTo>
                  <a:pt x="1219" y="459"/>
                </a:lnTo>
                <a:lnTo>
                  <a:pt x="1219" y="465"/>
                </a:lnTo>
                <a:lnTo>
                  <a:pt x="1220" y="463"/>
                </a:lnTo>
                <a:lnTo>
                  <a:pt x="1220" y="469"/>
                </a:lnTo>
                <a:lnTo>
                  <a:pt x="1220" y="471"/>
                </a:lnTo>
                <a:lnTo>
                  <a:pt x="1220" y="471"/>
                </a:lnTo>
                <a:lnTo>
                  <a:pt x="1220" y="476"/>
                </a:lnTo>
                <a:lnTo>
                  <a:pt x="1221" y="480"/>
                </a:lnTo>
                <a:lnTo>
                  <a:pt x="1221" y="476"/>
                </a:lnTo>
                <a:lnTo>
                  <a:pt x="1221" y="479"/>
                </a:lnTo>
                <a:lnTo>
                  <a:pt x="1221" y="487"/>
                </a:lnTo>
                <a:lnTo>
                  <a:pt x="1221" y="483"/>
                </a:lnTo>
                <a:lnTo>
                  <a:pt x="1221" y="491"/>
                </a:lnTo>
                <a:lnTo>
                  <a:pt x="1222" y="495"/>
                </a:lnTo>
                <a:lnTo>
                  <a:pt x="1222" y="490"/>
                </a:lnTo>
                <a:lnTo>
                  <a:pt x="1222" y="499"/>
                </a:lnTo>
                <a:lnTo>
                  <a:pt x="1222" y="499"/>
                </a:lnTo>
                <a:lnTo>
                  <a:pt x="1223" y="507"/>
                </a:lnTo>
                <a:lnTo>
                  <a:pt x="1223" y="502"/>
                </a:lnTo>
                <a:lnTo>
                  <a:pt x="1223" y="512"/>
                </a:lnTo>
                <a:lnTo>
                  <a:pt x="1224" y="509"/>
                </a:lnTo>
                <a:lnTo>
                  <a:pt x="1224" y="518"/>
                </a:lnTo>
                <a:lnTo>
                  <a:pt x="1224" y="517"/>
                </a:lnTo>
                <a:lnTo>
                  <a:pt x="1224" y="526"/>
                </a:lnTo>
                <a:lnTo>
                  <a:pt x="1226" y="522"/>
                </a:lnTo>
                <a:lnTo>
                  <a:pt x="1226" y="534"/>
                </a:lnTo>
                <a:lnTo>
                  <a:pt x="1226" y="528"/>
                </a:lnTo>
                <a:lnTo>
                  <a:pt x="1227" y="538"/>
                </a:lnTo>
                <a:lnTo>
                  <a:pt x="1227" y="535"/>
                </a:lnTo>
                <a:lnTo>
                  <a:pt x="1227" y="544"/>
                </a:lnTo>
                <a:lnTo>
                  <a:pt x="1228" y="542"/>
                </a:lnTo>
                <a:lnTo>
                  <a:pt x="1228" y="550"/>
                </a:lnTo>
                <a:lnTo>
                  <a:pt x="1228" y="547"/>
                </a:lnTo>
                <a:lnTo>
                  <a:pt x="1228" y="546"/>
                </a:lnTo>
                <a:lnTo>
                  <a:pt x="1229" y="555"/>
                </a:lnTo>
                <a:lnTo>
                  <a:pt x="1229" y="554"/>
                </a:lnTo>
                <a:lnTo>
                  <a:pt x="1229" y="559"/>
                </a:lnTo>
                <a:lnTo>
                  <a:pt x="1229" y="558"/>
                </a:lnTo>
                <a:lnTo>
                  <a:pt x="1229" y="560"/>
                </a:lnTo>
                <a:lnTo>
                  <a:pt x="1230" y="567"/>
                </a:lnTo>
                <a:lnTo>
                  <a:pt x="1230" y="559"/>
                </a:lnTo>
                <a:lnTo>
                  <a:pt x="1230" y="566"/>
                </a:lnTo>
                <a:lnTo>
                  <a:pt x="1230" y="569"/>
                </a:lnTo>
                <a:lnTo>
                  <a:pt x="1230" y="567"/>
                </a:lnTo>
                <a:lnTo>
                  <a:pt x="1231" y="569"/>
                </a:lnTo>
                <a:lnTo>
                  <a:pt x="1231" y="574"/>
                </a:lnTo>
                <a:lnTo>
                  <a:pt x="1231" y="571"/>
                </a:lnTo>
                <a:lnTo>
                  <a:pt x="1231" y="575"/>
                </a:lnTo>
                <a:lnTo>
                  <a:pt x="1232" y="582"/>
                </a:lnTo>
                <a:lnTo>
                  <a:pt x="1232" y="577"/>
                </a:lnTo>
                <a:lnTo>
                  <a:pt x="1232" y="577"/>
                </a:lnTo>
                <a:lnTo>
                  <a:pt x="1232" y="586"/>
                </a:lnTo>
                <a:lnTo>
                  <a:pt x="1232" y="582"/>
                </a:lnTo>
                <a:lnTo>
                  <a:pt x="1232" y="582"/>
                </a:lnTo>
                <a:lnTo>
                  <a:pt x="1233" y="591"/>
                </a:lnTo>
                <a:lnTo>
                  <a:pt x="1233" y="586"/>
                </a:lnTo>
                <a:lnTo>
                  <a:pt x="1233" y="588"/>
                </a:lnTo>
                <a:lnTo>
                  <a:pt x="1233" y="593"/>
                </a:lnTo>
                <a:lnTo>
                  <a:pt x="1233" y="592"/>
                </a:lnTo>
                <a:lnTo>
                  <a:pt x="1234" y="592"/>
                </a:lnTo>
                <a:lnTo>
                  <a:pt x="1234" y="596"/>
                </a:lnTo>
                <a:lnTo>
                  <a:pt x="1234" y="593"/>
                </a:lnTo>
                <a:lnTo>
                  <a:pt x="1234" y="596"/>
                </a:lnTo>
                <a:lnTo>
                  <a:pt x="1234" y="602"/>
                </a:lnTo>
                <a:lnTo>
                  <a:pt x="1235" y="598"/>
                </a:lnTo>
                <a:lnTo>
                  <a:pt x="1235" y="601"/>
                </a:lnTo>
                <a:lnTo>
                  <a:pt x="1235" y="606"/>
                </a:lnTo>
                <a:lnTo>
                  <a:pt x="1235" y="602"/>
                </a:lnTo>
                <a:lnTo>
                  <a:pt x="1236" y="605"/>
                </a:lnTo>
                <a:lnTo>
                  <a:pt x="1236" y="609"/>
                </a:lnTo>
                <a:lnTo>
                  <a:pt x="1236" y="605"/>
                </a:lnTo>
                <a:lnTo>
                  <a:pt x="1236" y="607"/>
                </a:lnTo>
                <a:lnTo>
                  <a:pt x="1236" y="613"/>
                </a:lnTo>
                <a:lnTo>
                  <a:pt x="1236" y="609"/>
                </a:lnTo>
                <a:lnTo>
                  <a:pt x="1237" y="610"/>
                </a:lnTo>
                <a:lnTo>
                  <a:pt x="1237" y="617"/>
                </a:lnTo>
                <a:lnTo>
                  <a:pt x="1237" y="613"/>
                </a:lnTo>
                <a:lnTo>
                  <a:pt x="1237" y="612"/>
                </a:lnTo>
                <a:lnTo>
                  <a:pt x="1237" y="621"/>
                </a:lnTo>
                <a:lnTo>
                  <a:pt x="1238" y="616"/>
                </a:lnTo>
                <a:lnTo>
                  <a:pt x="1238" y="616"/>
                </a:lnTo>
                <a:lnTo>
                  <a:pt x="1238" y="625"/>
                </a:lnTo>
                <a:lnTo>
                  <a:pt x="1238" y="620"/>
                </a:lnTo>
                <a:lnTo>
                  <a:pt x="1239" y="626"/>
                </a:lnTo>
                <a:lnTo>
                  <a:pt x="1239" y="624"/>
                </a:lnTo>
                <a:lnTo>
                  <a:pt x="1239" y="624"/>
                </a:lnTo>
                <a:lnTo>
                  <a:pt x="1239" y="630"/>
                </a:lnTo>
                <a:lnTo>
                  <a:pt x="1239" y="627"/>
                </a:lnTo>
                <a:lnTo>
                  <a:pt x="1239" y="627"/>
                </a:lnTo>
                <a:lnTo>
                  <a:pt x="1240" y="630"/>
                </a:lnTo>
                <a:lnTo>
                  <a:pt x="1240" y="630"/>
                </a:lnTo>
                <a:lnTo>
                  <a:pt x="1240" y="630"/>
                </a:lnTo>
                <a:lnTo>
                  <a:pt x="1240" y="631"/>
                </a:lnTo>
                <a:lnTo>
                  <a:pt x="1241" y="636"/>
                </a:lnTo>
                <a:lnTo>
                  <a:pt x="1241" y="632"/>
                </a:lnTo>
                <a:lnTo>
                  <a:pt x="1241" y="635"/>
                </a:lnTo>
                <a:lnTo>
                  <a:pt x="1241" y="639"/>
                </a:lnTo>
                <a:lnTo>
                  <a:pt x="1241" y="636"/>
                </a:lnTo>
                <a:lnTo>
                  <a:pt x="1242" y="638"/>
                </a:lnTo>
                <a:lnTo>
                  <a:pt x="1242" y="639"/>
                </a:lnTo>
                <a:lnTo>
                  <a:pt x="1242" y="636"/>
                </a:lnTo>
                <a:lnTo>
                  <a:pt x="1242" y="639"/>
                </a:lnTo>
                <a:lnTo>
                  <a:pt x="1242" y="643"/>
                </a:lnTo>
                <a:lnTo>
                  <a:pt x="1243" y="639"/>
                </a:lnTo>
                <a:lnTo>
                  <a:pt x="1243" y="641"/>
                </a:lnTo>
                <a:lnTo>
                  <a:pt x="1243" y="646"/>
                </a:lnTo>
                <a:lnTo>
                  <a:pt x="1243" y="641"/>
                </a:lnTo>
                <a:lnTo>
                  <a:pt x="1243" y="644"/>
                </a:lnTo>
                <a:lnTo>
                  <a:pt x="1243" y="648"/>
                </a:lnTo>
                <a:lnTo>
                  <a:pt x="1245" y="643"/>
                </a:lnTo>
                <a:lnTo>
                  <a:pt x="1245" y="647"/>
                </a:lnTo>
                <a:lnTo>
                  <a:pt x="1245" y="649"/>
                </a:lnTo>
                <a:lnTo>
                  <a:pt x="1245" y="646"/>
                </a:lnTo>
                <a:lnTo>
                  <a:pt x="1246" y="648"/>
                </a:lnTo>
                <a:lnTo>
                  <a:pt x="1246" y="651"/>
                </a:lnTo>
                <a:lnTo>
                  <a:pt x="1246" y="648"/>
                </a:lnTo>
                <a:lnTo>
                  <a:pt x="1246" y="650"/>
                </a:lnTo>
                <a:lnTo>
                  <a:pt x="1246" y="654"/>
                </a:lnTo>
                <a:lnTo>
                  <a:pt x="1247" y="651"/>
                </a:lnTo>
                <a:lnTo>
                  <a:pt x="1247" y="653"/>
                </a:lnTo>
                <a:lnTo>
                  <a:pt x="1247" y="656"/>
                </a:lnTo>
                <a:lnTo>
                  <a:pt x="1247" y="653"/>
                </a:lnTo>
                <a:lnTo>
                  <a:pt x="1247" y="654"/>
                </a:lnTo>
                <a:lnTo>
                  <a:pt x="1247" y="658"/>
                </a:lnTo>
                <a:lnTo>
                  <a:pt x="1248" y="655"/>
                </a:lnTo>
                <a:lnTo>
                  <a:pt x="1248" y="657"/>
                </a:lnTo>
                <a:lnTo>
                  <a:pt x="1248" y="660"/>
                </a:lnTo>
                <a:lnTo>
                  <a:pt x="1248" y="659"/>
                </a:lnTo>
                <a:lnTo>
                  <a:pt x="1249" y="662"/>
                </a:lnTo>
                <a:lnTo>
                  <a:pt x="1249" y="658"/>
                </a:lnTo>
                <a:lnTo>
                  <a:pt x="1249" y="661"/>
                </a:lnTo>
                <a:lnTo>
                  <a:pt x="1249" y="664"/>
                </a:lnTo>
                <a:lnTo>
                  <a:pt x="1250" y="660"/>
                </a:lnTo>
                <a:lnTo>
                  <a:pt x="1250" y="662"/>
                </a:lnTo>
                <a:lnTo>
                  <a:pt x="1250" y="666"/>
                </a:lnTo>
                <a:lnTo>
                  <a:pt x="1250" y="662"/>
                </a:lnTo>
                <a:lnTo>
                  <a:pt x="1250" y="663"/>
                </a:lnTo>
                <a:lnTo>
                  <a:pt x="1251" y="669"/>
                </a:lnTo>
                <a:lnTo>
                  <a:pt x="1251" y="663"/>
                </a:lnTo>
                <a:lnTo>
                  <a:pt x="1251" y="665"/>
                </a:lnTo>
                <a:lnTo>
                  <a:pt x="1251" y="670"/>
                </a:lnTo>
                <a:lnTo>
                  <a:pt x="1251" y="665"/>
                </a:lnTo>
                <a:lnTo>
                  <a:pt x="1251" y="666"/>
                </a:lnTo>
                <a:lnTo>
                  <a:pt x="1252" y="672"/>
                </a:lnTo>
                <a:lnTo>
                  <a:pt x="1252" y="667"/>
                </a:lnTo>
                <a:lnTo>
                  <a:pt x="1252" y="669"/>
                </a:lnTo>
                <a:lnTo>
                  <a:pt x="1252" y="673"/>
                </a:lnTo>
                <a:lnTo>
                  <a:pt x="1252" y="669"/>
                </a:lnTo>
                <a:lnTo>
                  <a:pt x="1253" y="670"/>
                </a:lnTo>
                <a:lnTo>
                  <a:pt x="1253" y="674"/>
                </a:lnTo>
                <a:lnTo>
                  <a:pt x="1253" y="671"/>
                </a:lnTo>
                <a:lnTo>
                  <a:pt x="1254" y="676"/>
                </a:lnTo>
                <a:lnTo>
                  <a:pt x="1254" y="671"/>
                </a:lnTo>
                <a:lnTo>
                  <a:pt x="1254" y="672"/>
                </a:lnTo>
                <a:lnTo>
                  <a:pt x="1254" y="673"/>
                </a:lnTo>
                <a:lnTo>
                  <a:pt x="1254" y="677"/>
                </a:lnTo>
                <a:lnTo>
                  <a:pt x="1254" y="674"/>
                </a:lnTo>
                <a:lnTo>
                  <a:pt x="1255" y="673"/>
                </a:lnTo>
                <a:lnTo>
                  <a:pt x="1255" y="677"/>
                </a:lnTo>
                <a:lnTo>
                  <a:pt x="1255" y="673"/>
                </a:lnTo>
                <a:lnTo>
                  <a:pt x="1255" y="679"/>
                </a:lnTo>
                <a:lnTo>
                  <a:pt x="1256" y="675"/>
                </a:lnTo>
                <a:lnTo>
                  <a:pt x="1256" y="678"/>
                </a:lnTo>
                <a:lnTo>
                  <a:pt x="1256" y="679"/>
                </a:lnTo>
                <a:lnTo>
                  <a:pt x="1256" y="677"/>
                </a:lnTo>
                <a:lnTo>
                  <a:pt x="1257" y="678"/>
                </a:lnTo>
                <a:lnTo>
                  <a:pt x="1257" y="683"/>
                </a:lnTo>
                <a:lnTo>
                  <a:pt x="1257" y="677"/>
                </a:lnTo>
                <a:lnTo>
                  <a:pt x="1257" y="679"/>
                </a:lnTo>
                <a:lnTo>
                  <a:pt x="1257" y="683"/>
                </a:lnTo>
                <a:lnTo>
                  <a:pt x="1258" y="678"/>
                </a:lnTo>
                <a:lnTo>
                  <a:pt x="1258" y="680"/>
                </a:lnTo>
                <a:lnTo>
                  <a:pt x="1258" y="685"/>
                </a:lnTo>
                <a:lnTo>
                  <a:pt x="1258" y="680"/>
                </a:lnTo>
                <a:lnTo>
                  <a:pt x="1258" y="681"/>
                </a:lnTo>
                <a:lnTo>
                  <a:pt x="1258" y="685"/>
                </a:lnTo>
                <a:lnTo>
                  <a:pt x="1259" y="681"/>
                </a:lnTo>
                <a:lnTo>
                  <a:pt x="1259" y="688"/>
                </a:lnTo>
                <a:lnTo>
                  <a:pt x="1259" y="682"/>
                </a:lnTo>
                <a:lnTo>
                  <a:pt x="1259" y="683"/>
                </a:lnTo>
                <a:lnTo>
                  <a:pt x="1261" y="688"/>
                </a:lnTo>
                <a:lnTo>
                  <a:pt x="1261" y="683"/>
                </a:lnTo>
                <a:lnTo>
                  <a:pt x="1261" y="684"/>
                </a:lnTo>
                <a:lnTo>
                  <a:pt x="1261" y="689"/>
                </a:lnTo>
                <a:lnTo>
                  <a:pt x="1262" y="684"/>
                </a:lnTo>
                <a:lnTo>
                  <a:pt x="1262" y="689"/>
                </a:lnTo>
                <a:lnTo>
                  <a:pt x="1262" y="685"/>
                </a:lnTo>
                <a:lnTo>
                  <a:pt x="1262" y="687"/>
                </a:lnTo>
                <a:lnTo>
                  <a:pt x="1262" y="690"/>
                </a:lnTo>
                <a:lnTo>
                  <a:pt x="1263" y="684"/>
                </a:lnTo>
                <a:lnTo>
                  <a:pt x="1263" y="688"/>
                </a:lnTo>
                <a:lnTo>
                  <a:pt x="1263" y="692"/>
                </a:lnTo>
                <a:lnTo>
                  <a:pt x="1263" y="688"/>
                </a:lnTo>
                <a:lnTo>
                  <a:pt x="1263" y="688"/>
                </a:lnTo>
                <a:lnTo>
                  <a:pt x="1264" y="692"/>
                </a:lnTo>
                <a:lnTo>
                  <a:pt x="1264" y="688"/>
                </a:lnTo>
                <a:lnTo>
                  <a:pt x="1264" y="688"/>
                </a:lnTo>
                <a:lnTo>
                  <a:pt x="1264" y="694"/>
                </a:lnTo>
                <a:lnTo>
                  <a:pt x="1264" y="689"/>
                </a:lnTo>
                <a:lnTo>
                  <a:pt x="1265" y="689"/>
                </a:lnTo>
                <a:lnTo>
                  <a:pt x="1265" y="694"/>
                </a:lnTo>
                <a:lnTo>
                  <a:pt x="1265" y="689"/>
                </a:lnTo>
                <a:lnTo>
                  <a:pt x="1265" y="690"/>
                </a:lnTo>
                <a:lnTo>
                  <a:pt x="1266" y="695"/>
                </a:lnTo>
                <a:lnTo>
                  <a:pt x="1266" y="690"/>
                </a:lnTo>
                <a:lnTo>
                  <a:pt x="1266" y="695"/>
                </a:lnTo>
                <a:lnTo>
                  <a:pt x="1266" y="691"/>
                </a:lnTo>
                <a:lnTo>
                  <a:pt x="1267" y="696"/>
                </a:lnTo>
                <a:lnTo>
                  <a:pt x="1267" y="692"/>
                </a:lnTo>
                <a:lnTo>
                  <a:pt x="1267" y="692"/>
                </a:lnTo>
                <a:lnTo>
                  <a:pt x="1267" y="697"/>
                </a:lnTo>
                <a:lnTo>
                  <a:pt x="1268" y="690"/>
                </a:lnTo>
                <a:lnTo>
                  <a:pt x="1268" y="697"/>
                </a:lnTo>
                <a:lnTo>
                  <a:pt x="1268" y="691"/>
                </a:lnTo>
                <a:lnTo>
                  <a:pt x="1268" y="697"/>
                </a:lnTo>
                <a:lnTo>
                  <a:pt x="1269" y="693"/>
                </a:lnTo>
                <a:lnTo>
                  <a:pt x="1269" y="698"/>
                </a:lnTo>
                <a:lnTo>
                  <a:pt x="1269" y="693"/>
                </a:lnTo>
                <a:lnTo>
                  <a:pt x="1269" y="699"/>
                </a:lnTo>
                <a:lnTo>
                  <a:pt x="1270" y="693"/>
                </a:lnTo>
                <a:lnTo>
                  <a:pt x="1270" y="693"/>
                </a:lnTo>
                <a:lnTo>
                  <a:pt x="1270" y="698"/>
                </a:lnTo>
                <a:lnTo>
                  <a:pt x="1270" y="694"/>
                </a:lnTo>
                <a:lnTo>
                  <a:pt x="1271" y="693"/>
                </a:lnTo>
                <a:lnTo>
                  <a:pt x="1271" y="696"/>
                </a:lnTo>
                <a:lnTo>
                  <a:pt x="1271" y="699"/>
                </a:lnTo>
                <a:lnTo>
                  <a:pt x="1271" y="695"/>
                </a:lnTo>
                <a:lnTo>
                  <a:pt x="1272" y="699"/>
                </a:lnTo>
                <a:lnTo>
                  <a:pt x="1272" y="694"/>
                </a:lnTo>
                <a:lnTo>
                  <a:pt x="1272" y="696"/>
                </a:lnTo>
                <a:lnTo>
                  <a:pt x="1272" y="699"/>
                </a:lnTo>
                <a:lnTo>
                  <a:pt x="1273" y="696"/>
                </a:lnTo>
                <a:lnTo>
                  <a:pt x="1273" y="700"/>
                </a:lnTo>
                <a:lnTo>
                  <a:pt x="1273" y="696"/>
                </a:lnTo>
                <a:lnTo>
                  <a:pt x="1273" y="697"/>
                </a:lnTo>
                <a:lnTo>
                  <a:pt x="1273" y="699"/>
                </a:lnTo>
                <a:lnTo>
                  <a:pt x="1273" y="694"/>
                </a:lnTo>
                <a:lnTo>
                  <a:pt x="1274" y="695"/>
                </a:lnTo>
                <a:lnTo>
                  <a:pt x="1274" y="699"/>
                </a:lnTo>
                <a:lnTo>
                  <a:pt x="1274" y="695"/>
                </a:lnTo>
                <a:lnTo>
                  <a:pt x="1274" y="696"/>
                </a:lnTo>
                <a:lnTo>
                  <a:pt x="1275" y="698"/>
                </a:lnTo>
                <a:lnTo>
                  <a:pt x="1275" y="695"/>
                </a:lnTo>
                <a:lnTo>
                  <a:pt x="1275" y="696"/>
                </a:lnTo>
                <a:lnTo>
                  <a:pt x="1275" y="700"/>
                </a:lnTo>
                <a:lnTo>
                  <a:pt x="1277" y="695"/>
                </a:lnTo>
                <a:lnTo>
                  <a:pt x="1277" y="700"/>
                </a:lnTo>
                <a:lnTo>
                  <a:pt x="1277" y="695"/>
                </a:lnTo>
                <a:lnTo>
                  <a:pt x="1277" y="695"/>
                </a:lnTo>
                <a:lnTo>
                  <a:pt x="1277" y="700"/>
                </a:lnTo>
                <a:lnTo>
                  <a:pt x="1277" y="695"/>
                </a:lnTo>
                <a:lnTo>
                  <a:pt x="1277" y="700"/>
                </a:lnTo>
                <a:lnTo>
                  <a:pt x="1277" y="695"/>
                </a:lnTo>
                <a:lnTo>
                  <a:pt x="1277" y="695"/>
                </a:lnTo>
                <a:lnTo>
                  <a:pt x="1277" y="700"/>
                </a:lnTo>
                <a:lnTo>
                  <a:pt x="1278" y="695"/>
                </a:lnTo>
                <a:lnTo>
                  <a:pt x="1278" y="698"/>
                </a:lnTo>
                <a:lnTo>
                  <a:pt x="1278" y="696"/>
                </a:lnTo>
                <a:lnTo>
                  <a:pt x="1280" y="694"/>
                </a:lnTo>
                <a:lnTo>
                  <a:pt x="1280" y="696"/>
                </a:lnTo>
                <a:lnTo>
                  <a:pt x="1280" y="698"/>
                </a:lnTo>
                <a:lnTo>
                  <a:pt x="1280" y="694"/>
                </a:lnTo>
                <a:lnTo>
                  <a:pt x="1280" y="695"/>
                </a:lnTo>
                <a:lnTo>
                  <a:pt x="1281" y="694"/>
                </a:lnTo>
                <a:lnTo>
                  <a:pt x="1281" y="692"/>
                </a:lnTo>
                <a:lnTo>
                  <a:pt x="1281" y="692"/>
                </a:lnTo>
                <a:lnTo>
                  <a:pt x="1281" y="697"/>
                </a:lnTo>
                <a:lnTo>
                  <a:pt x="1281" y="692"/>
                </a:lnTo>
                <a:lnTo>
                  <a:pt x="1282" y="696"/>
                </a:lnTo>
                <a:lnTo>
                  <a:pt x="1282" y="692"/>
                </a:lnTo>
                <a:lnTo>
                  <a:pt x="1282" y="692"/>
                </a:lnTo>
                <a:lnTo>
                  <a:pt x="1282" y="696"/>
                </a:lnTo>
                <a:lnTo>
                  <a:pt x="1282" y="691"/>
                </a:lnTo>
                <a:lnTo>
                  <a:pt x="1283" y="691"/>
                </a:lnTo>
                <a:lnTo>
                  <a:pt x="1283" y="695"/>
                </a:lnTo>
                <a:lnTo>
                  <a:pt x="1283" y="691"/>
                </a:lnTo>
                <a:lnTo>
                  <a:pt x="1283" y="691"/>
                </a:lnTo>
                <a:lnTo>
                  <a:pt x="1284" y="694"/>
                </a:lnTo>
                <a:lnTo>
                  <a:pt x="1284" y="688"/>
                </a:lnTo>
                <a:lnTo>
                  <a:pt x="1284" y="690"/>
                </a:lnTo>
                <a:lnTo>
                  <a:pt x="1284" y="693"/>
                </a:lnTo>
                <a:lnTo>
                  <a:pt x="1284" y="688"/>
                </a:lnTo>
                <a:lnTo>
                  <a:pt x="1285" y="692"/>
                </a:lnTo>
                <a:lnTo>
                  <a:pt x="1285" y="687"/>
                </a:lnTo>
                <a:lnTo>
                  <a:pt x="1285" y="687"/>
                </a:lnTo>
                <a:lnTo>
                  <a:pt x="1285" y="692"/>
                </a:lnTo>
                <a:lnTo>
                  <a:pt x="1285" y="685"/>
                </a:lnTo>
                <a:lnTo>
                  <a:pt x="1286" y="685"/>
                </a:lnTo>
                <a:lnTo>
                  <a:pt x="1286" y="690"/>
                </a:lnTo>
                <a:lnTo>
                  <a:pt x="1286" y="684"/>
                </a:lnTo>
                <a:lnTo>
                  <a:pt x="1287" y="683"/>
                </a:lnTo>
                <a:lnTo>
                  <a:pt x="1287" y="681"/>
                </a:lnTo>
                <a:lnTo>
                  <a:pt x="1287" y="681"/>
                </a:lnTo>
                <a:lnTo>
                  <a:pt x="1287" y="685"/>
                </a:lnTo>
                <a:lnTo>
                  <a:pt x="1288" y="679"/>
                </a:lnTo>
                <a:lnTo>
                  <a:pt x="1288" y="681"/>
                </a:lnTo>
                <a:lnTo>
                  <a:pt x="1288" y="682"/>
                </a:lnTo>
                <a:lnTo>
                  <a:pt x="1288" y="677"/>
                </a:lnTo>
                <a:lnTo>
                  <a:pt x="1288" y="679"/>
                </a:lnTo>
                <a:lnTo>
                  <a:pt x="1289" y="675"/>
                </a:lnTo>
                <a:lnTo>
                  <a:pt x="1289" y="676"/>
                </a:lnTo>
                <a:lnTo>
                  <a:pt x="1289" y="678"/>
                </a:lnTo>
                <a:lnTo>
                  <a:pt x="1289" y="674"/>
                </a:lnTo>
                <a:lnTo>
                  <a:pt x="1289" y="676"/>
                </a:lnTo>
                <a:lnTo>
                  <a:pt x="1290" y="673"/>
                </a:lnTo>
                <a:lnTo>
                  <a:pt x="1290" y="671"/>
                </a:lnTo>
                <a:lnTo>
                  <a:pt x="1290" y="671"/>
                </a:lnTo>
                <a:lnTo>
                  <a:pt x="1290" y="673"/>
                </a:lnTo>
                <a:lnTo>
                  <a:pt x="1291" y="665"/>
                </a:lnTo>
                <a:lnTo>
                  <a:pt x="1291" y="669"/>
                </a:lnTo>
                <a:lnTo>
                  <a:pt x="1291" y="671"/>
                </a:lnTo>
                <a:lnTo>
                  <a:pt x="1291" y="664"/>
                </a:lnTo>
                <a:lnTo>
                  <a:pt x="1291" y="665"/>
                </a:lnTo>
                <a:lnTo>
                  <a:pt x="1291" y="667"/>
                </a:lnTo>
                <a:lnTo>
                  <a:pt x="1291" y="661"/>
                </a:lnTo>
                <a:lnTo>
                  <a:pt x="1292" y="662"/>
                </a:lnTo>
                <a:lnTo>
                  <a:pt x="1292" y="665"/>
                </a:lnTo>
                <a:lnTo>
                  <a:pt x="1292" y="646"/>
                </a:lnTo>
                <a:lnTo>
                  <a:pt x="1293" y="658"/>
                </a:lnTo>
                <a:lnTo>
                  <a:pt x="1293" y="651"/>
                </a:lnTo>
                <a:lnTo>
                  <a:pt x="1293" y="655"/>
                </a:lnTo>
                <a:lnTo>
                  <a:pt x="1294" y="646"/>
                </a:lnTo>
                <a:lnTo>
                  <a:pt x="1294" y="651"/>
                </a:lnTo>
                <a:lnTo>
                  <a:pt x="1294" y="644"/>
                </a:lnTo>
                <a:lnTo>
                  <a:pt x="1296" y="644"/>
                </a:lnTo>
                <a:lnTo>
                  <a:pt x="1296" y="639"/>
                </a:lnTo>
                <a:lnTo>
                  <a:pt x="1296" y="639"/>
                </a:lnTo>
                <a:lnTo>
                  <a:pt x="1296" y="643"/>
                </a:lnTo>
                <a:lnTo>
                  <a:pt x="1296" y="633"/>
                </a:lnTo>
                <a:lnTo>
                  <a:pt x="1297" y="637"/>
                </a:lnTo>
                <a:lnTo>
                  <a:pt x="1297" y="630"/>
                </a:lnTo>
                <a:lnTo>
                  <a:pt x="1297" y="633"/>
                </a:lnTo>
                <a:lnTo>
                  <a:pt x="1297" y="622"/>
                </a:lnTo>
                <a:lnTo>
                  <a:pt x="1298" y="627"/>
                </a:lnTo>
                <a:lnTo>
                  <a:pt x="1298" y="620"/>
                </a:lnTo>
                <a:lnTo>
                  <a:pt x="1298" y="619"/>
                </a:lnTo>
                <a:lnTo>
                  <a:pt x="1298" y="623"/>
                </a:lnTo>
                <a:lnTo>
                  <a:pt x="1299" y="614"/>
                </a:lnTo>
                <a:lnTo>
                  <a:pt x="1299" y="614"/>
                </a:lnTo>
                <a:lnTo>
                  <a:pt x="1299" y="617"/>
                </a:lnTo>
                <a:lnTo>
                  <a:pt x="1299" y="610"/>
                </a:lnTo>
                <a:lnTo>
                  <a:pt x="1299" y="598"/>
                </a:lnTo>
                <a:lnTo>
                  <a:pt x="1299" y="603"/>
                </a:lnTo>
                <a:lnTo>
                  <a:pt x="1300" y="609"/>
                </a:lnTo>
                <a:lnTo>
                  <a:pt x="1300" y="600"/>
                </a:lnTo>
                <a:lnTo>
                  <a:pt x="1300" y="600"/>
                </a:lnTo>
                <a:lnTo>
                  <a:pt x="1300" y="600"/>
                </a:lnTo>
                <a:lnTo>
                  <a:pt x="1301" y="594"/>
                </a:lnTo>
                <a:lnTo>
                  <a:pt x="1301" y="596"/>
                </a:lnTo>
                <a:lnTo>
                  <a:pt x="1301" y="585"/>
                </a:lnTo>
                <a:lnTo>
                  <a:pt x="1302" y="587"/>
                </a:lnTo>
                <a:lnTo>
                  <a:pt x="1302" y="580"/>
                </a:lnTo>
                <a:lnTo>
                  <a:pt x="1302" y="583"/>
                </a:lnTo>
                <a:lnTo>
                  <a:pt x="1303" y="575"/>
                </a:lnTo>
                <a:lnTo>
                  <a:pt x="1303" y="577"/>
                </a:lnTo>
                <a:lnTo>
                  <a:pt x="1303" y="571"/>
                </a:lnTo>
                <a:lnTo>
                  <a:pt x="1303" y="571"/>
                </a:lnTo>
                <a:lnTo>
                  <a:pt x="1303" y="569"/>
                </a:lnTo>
                <a:lnTo>
                  <a:pt x="1303" y="563"/>
                </a:lnTo>
                <a:lnTo>
                  <a:pt x="1304" y="566"/>
                </a:lnTo>
                <a:lnTo>
                  <a:pt x="1304" y="567"/>
                </a:lnTo>
                <a:lnTo>
                  <a:pt x="1304" y="556"/>
                </a:lnTo>
                <a:lnTo>
                  <a:pt x="1305" y="558"/>
                </a:lnTo>
                <a:lnTo>
                  <a:pt x="1305" y="551"/>
                </a:lnTo>
                <a:lnTo>
                  <a:pt x="1305" y="555"/>
                </a:lnTo>
                <a:lnTo>
                  <a:pt x="1305" y="533"/>
                </a:lnTo>
                <a:lnTo>
                  <a:pt x="1306" y="541"/>
                </a:lnTo>
                <a:lnTo>
                  <a:pt x="1306" y="542"/>
                </a:lnTo>
                <a:lnTo>
                  <a:pt x="1306" y="533"/>
                </a:lnTo>
                <a:lnTo>
                  <a:pt x="1306" y="530"/>
                </a:lnTo>
                <a:lnTo>
                  <a:pt x="1307" y="521"/>
                </a:lnTo>
                <a:lnTo>
                  <a:pt x="1307" y="522"/>
                </a:lnTo>
                <a:lnTo>
                  <a:pt x="1307" y="512"/>
                </a:lnTo>
                <a:lnTo>
                  <a:pt x="1307" y="506"/>
                </a:lnTo>
                <a:lnTo>
                  <a:pt x="1307" y="506"/>
                </a:lnTo>
                <a:lnTo>
                  <a:pt x="1308" y="500"/>
                </a:lnTo>
                <a:lnTo>
                  <a:pt x="1308" y="492"/>
                </a:lnTo>
                <a:lnTo>
                  <a:pt x="1308" y="483"/>
                </a:lnTo>
                <a:lnTo>
                  <a:pt x="1309" y="489"/>
                </a:lnTo>
                <a:lnTo>
                  <a:pt x="1309" y="476"/>
                </a:lnTo>
                <a:lnTo>
                  <a:pt x="1309" y="473"/>
                </a:lnTo>
                <a:lnTo>
                  <a:pt x="1309" y="476"/>
                </a:lnTo>
                <a:lnTo>
                  <a:pt x="1309" y="461"/>
                </a:lnTo>
                <a:lnTo>
                  <a:pt x="1310" y="460"/>
                </a:lnTo>
                <a:lnTo>
                  <a:pt x="1310" y="465"/>
                </a:lnTo>
                <a:lnTo>
                  <a:pt x="1310" y="457"/>
                </a:lnTo>
                <a:lnTo>
                  <a:pt x="1310" y="454"/>
                </a:lnTo>
                <a:lnTo>
                  <a:pt x="1310" y="457"/>
                </a:lnTo>
                <a:lnTo>
                  <a:pt x="1310" y="452"/>
                </a:lnTo>
                <a:lnTo>
                  <a:pt x="1312" y="450"/>
                </a:lnTo>
                <a:lnTo>
                  <a:pt x="1312" y="451"/>
                </a:lnTo>
                <a:lnTo>
                  <a:pt x="1312" y="445"/>
                </a:lnTo>
                <a:lnTo>
                  <a:pt x="1312" y="438"/>
                </a:lnTo>
                <a:lnTo>
                  <a:pt x="1312" y="445"/>
                </a:lnTo>
                <a:lnTo>
                  <a:pt x="1313" y="438"/>
                </a:lnTo>
                <a:lnTo>
                  <a:pt x="1313" y="442"/>
                </a:lnTo>
                <a:lnTo>
                  <a:pt x="1313" y="435"/>
                </a:lnTo>
                <a:lnTo>
                  <a:pt x="1314" y="437"/>
                </a:lnTo>
                <a:lnTo>
                  <a:pt x="1314" y="437"/>
                </a:lnTo>
                <a:lnTo>
                  <a:pt x="1314" y="431"/>
                </a:lnTo>
                <a:lnTo>
                  <a:pt x="1314" y="435"/>
                </a:lnTo>
                <a:lnTo>
                  <a:pt x="1314" y="429"/>
                </a:lnTo>
                <a:lnTo>
                  <a:pt x="1315" y="432"/>
                </a:lnTo>
                <a:lnTo>
                  <a:pt x="1315" y="426"/>
                </a:lnTo>
                <a:lnTo>
                  <a:pt x="1315" y="426"/>
                </a:lnTo>
                <a:lnTo>
                  <a:pt x="1316" y="422"/>
                </a:lnTo>
                <a:lnTo>
                  <a:pt x="1316" y="426"/>
                </a:lnTo>
                <a:lnTo>
                  <a:pt x="1316" y="419"/>
                </a:lnTo>
                <a:lnTo>
                  <a:pt x="1316" y="420"/>
                </a:lnTo>
                <a:lnTo>
                  <a:pt x="1316" y="423"/>
                </a:lnTo>
                <a:lnTo>
                  <a:pt x="1317" y="417"/>
                </a:lnTo>
                <a:lnTo>
                  <a:pt x="1317" y="421"/>
                </a:lnTo>
                <a:lnTo>
                  <a:pt x="1317" y="415"/>
                </a:lnTo>
                <a:lnTo>
                  <a:pt x="1318" y="419"/>
                </a:lnTo>
                <a:lnTo>
                  <a:pt x="1318" y="411"/>
                </a:lnTo>
                <a:lnTo>
                  <a:pt x="1318" y="421"/>
                </a:lnTo>
                <a:lnTo>
                  <a:pt x="1318" y="406"/>
                </a:lnTo>
                <a:lnTo>
                  <a:pt x="1318" y="402"/>
                </a:lnTo>
                <a:lnTo>
                  <a:pt x="1319" y="399"/>
                </a:lnTo>
                <a:lnTo>
                  <a:pt x="1319" y="396"/>
                </a:lnTo>
                <a:lnTo>
                  <a:pt x="1319" y="398"/>
                </a:lnTo>
                <a:lnTo>
                  <a:pt x="1319" y="392"/>
                </a:lnTo>
                <a:lnTo>
                  <a:pt x="1320" y="395"/>
                </a:lnTo>
                <a:lnTo>
                  <a:pt x="1320" y="399"/>
                </a:lnTo>
                <a:lnTo>
                  <a:pt x="1320" y="394"/>
                </a:lnTo>
                <a:lnTo>
                  <a:pt x="1320" y="399"/>
                </a:lnTo>
                <a:lnTo>
                  <a:pt x="1321" y="400"/>
                </a:lnTo>
                <a:lnTo>
                  <a:pt x="1321" y="395"/>
                </a:lnTo>
                <a:lnTo>
                  <a:pt x="1321" y="396"/>
                </a:lnTo>
                <a:lnTo>
                  <a:pt x="1321" y="402"/>
                </a:lnTo>
                <a:lnTo>
                  <a:pt x="1321" y="392"/>
                </a:lnTo>
                <a:lnTo>
                  <a:pt x="1321" y="397"/>
                </a:lnTo>
                <a:lnTo>
                  <a:pt x="1321" y="399"/>
                </a:lnTo>
                <a:lnTo>
                  <a:pt x="1322" y="394"/>
                </a:lnTo>
                <a:lnTo>
                  <a:pt x="1322" y="396"/>
                </a:lnTo>
                <a:lnTo>
                  <a:pt x="1322" y="391"/>
                </a:lnTo>
                <a:lnTo>
                  <a:pt x="1322" y="392"/>
                </a:lnTo>
                <a:lnTo>
                  <a:pt x="1323" y="398"/>
                </a:lnTo>
                <a:lnTo>
                  <a:pt x="1323" y="391"/>
                </a:lnTo>
                <a:lnTo>
                  <a:pt x="1323" y="394"/>
                </a:lnTo>
                <a:lnTo>
                  <a:pt x="1323" y="395"/>
                </a:lnTo>
                <a:lnTo>
                  <a:pt x="1323" y="391"/>
                </a:lnTo>
                <a:lnTo>
                  <a:pt x="1324" y="394"/>
                </a:lnTo>
                <a:lnTo>
                  <a:pt x="1324" y="395"/>
                </a:lnTo>
                <a:lnTo>
                  <a:pt x="1324" y="389"/>
                </a:lnTo>
                <a:lnTo>
                  <a:pt x="1324" y="389"/>
                </a:lnTo>
                <a:lnTo>
                  <a:pt x="1325" y="395"/>
                </a:lnTo>
                <a:lnTo>
                  <a:pt x="1325" y="389"/>
                </a:lnTo>
                <a:lnTo>
                  <a:pt x="1325" y="394"/>
                </a:lnTo>
                <a:lnTo>
                  <a:pt x="1325" y="388"/>
                </a:lnTo>
                <a:lnTo>
                  <a:pt x="1325" y="387"/>
                </a:lnTo>
                <a:lnTo>
                  <a:pt x="1325" y="390"/>
                </a:lnTo>
                <a:lnTo>
                  <a:pt x="1325" y="388"/>
                </a:lnTo>
                <a:lnTo>
                  <a:pt x="1326" y="390"/>
                </a:lnTo>
                <a:lnTo>
                  <a:pt x="1326" y="385"/>
                </a:lnTo>
                <a:lnTo>
                  <a:pt x="1326" y="387"/>
                </a:lnTo>
                <a:lnTo>
                  <a:pt x="1327" y="391"/>
                </a:lnTo>
                <a:lnTo>
                  <a:pt x="1327" y="385"/>
                </a:lnTo>
                <a:lnTo>
                  <a:pt x="1327" y="389"/>
                </a:lnTo>
                <a:lnTo>
                  <a:pt x="1327" y="389"/>
                </a:lnTo>
                <a:lnTo>
                  <a:pt x="1327" y="384"/>
                </a:lnTo>
                <a:lnTo>
                  <a:pt x="1328" y="381"/>
                </a:lnTo>
                <a:lnTo>
                  <a:pt x="1328" y="389"/>
                </a:lnTo>
                <a:lnTo>
                  <a:pt x="1328" y="382"/>
                </a:lnTo>
                <a:lnTo>
                  <a:pt x="1328" y="387"/>
                </a:lnTo>
                <a:lnTo>
                  <a:pt x="1328" y="389"/>
                </a:lnTo>
                <a:lnTo>
                  <a:pt x="1328" y="384"/>
                </a:lnTo>
                <a:lnTo>
                  <a:pt x="1329" y="386"/>
                </a:lnTo>
                <a:lnTo>
                  <a:pt x="1329" y="387"/>
                </a:lnTo>
                <a:lnTo>
                  <a:pt x="1329" y="385"/>
                </a:lnTo>
                <a:lnTo>
                  <a:pt x="1329" y="388"/>
                </a:lnTo>
                <a:lnTo>
                  <a:pt x="1331" y="385"/>
                </a:lnTo>
                <a:lnTo>
                  <a:pt x="1331" y="385"/>
                </a:lnTo>
                <a:lnTo>
                  <a:pt x="1331" y="387"/>
                </a:lnTo>
                <a:lnTo>
                  <a:pt x="1331" y="376"/>
                </a:lnTo>
                <a:lnTo>
                  <a:pt x="1331" y="382"/>
                </a:lnTo>
                <a:lnTo>
                  <a:pt x="1332" y="382"/>
                </a:lnTo>
                <a:lnTo>
                  <a:pt x="1332" y="379"/>
                </a:lnTo>
                <a:lnTo>
                  <a:pt x="1332" y="384"/>
                </a:lnTo>
                <a:lnTo>
                  <a:pt x="1332" y="385"/>
                </a:lnTo>
                <a:lnTo>
                  <a:pt x="1332" y="382"/>
                </a:lnTo>
                <a:lnTo>
                  <a:pt x="1333" y="384"/>
                </a:lnTo>
                <a:lnTo>
                  <a:pt x="1333" y="384"/>
                </a:lnTo>
                <a:lnTo>
                  <a:pt x="1333" y="382"/>
                </a:lnTo>
                <a:lnTo>
                  <a:pt x="1333" y="383"/>
                </a:lnTo>
                <a:lnTo>
                  <a:pt x="1333" y="381"/>
                </a:lnTo>
                <a:lnTo>
                  <a:pt x="1334" y="386"/>
                </a:lnTo>
                <a:lnTo>
                  <a:pt x="1334" y="382"/>
                </a:lnTo>
                <a:lnTo>
                  <a:pt x="1334" y="379"/>
                </a:lnTo>
                <a:lnTo>
                  <a:pt x="1335" y="373"/>
                </a:lnTo>
                <a:lnTo>
                  <a:pt x="1335" y="381"/>
                </a:lnTo>
                <a:lnTo>
                  <a:pt x="1335" y="375"/>
                </a:lnTo>
                <a:lnTo>
                  <a:pt x="1336" y="382"/>
                </a:lnTo>
                <a:lnTo>
                  <a:pt x="1336" y="379"/>
                </a:lnTo>
                <a:lnTo>
                  <a:pt x="1336" y="385"/>
                </a:lnTo>
                <a:lnTo>
                  <a:pt x="1336" y="379"/>
                </a:lnTo>
                <a:lnTo>
                  <a:pt x="1336" y="382"/>
                </a:lnTo>
                <a:lnTo>
                  <a:pt x="1337" y="382"/>
                </a:lnTo>
                <a:lnTo>
                  <a:pt x="1337" y="382"/>
                </a:lnTo>
                <a:lnTo>
                  <a:pt x="1337" y="374"/>
                </a:lnTo>
                <a:lnTo>
                  <a:pt x="1338" y="380"/>
                </a:lnTo>
                <a:lnTo>
                  <a:pt x="1338" y="373"/>
                </a:lnTo>
                <a:lnTo>
                  <a:pt x="1338" y="375"/>
                </a:lnTo>
                <a:lnTo>
                  <a:pt x="1338" y="384"/>
                </a:lnTo>
                <a:lnTo>
                  <a:pt x="1339" y="376"/>
                </a:lnTo>
                <a:lnTo>
                  <a:pt x="1339" y="382"/>
                </a:lnTo>
                <a:lnTo>
                  <a:pt x="1339" y="382"/>
                </a:lnTo>
                <a:lnTo>
                  <a:pt x="1339" y="380"/>
                </a:lnTo>
                <a:lnTo>
                  <a:pt x="1339" y="380"/>
                </a:lnTo>
                <a:lnTo>
                  <a:pt x="1340" y="381"/>
                </a:lnTo>
                <a:lnTo>
                  <a:pt x="1340" y="376"/>
                </a:lnTo>
                <a:lnTo>
                  <a:pt x="1340" y="382"/>
                </a:lnTo>
                <a:lnTo>
                  <a:pt x="1340" y="379"/>
                </a:lnTo>
                <a:lnTo>
                  <a:pt x="1340" y="379"/>
                </a:lnTo>
                <a:lnTo>
                  <a:pt x="1340" y="385"/>
                </a:lnTo>
                <a:lnTo>
                  <a:pt x="1341" y="376"/>
                </a:lnTo>
                <a:lnTo>
                  <a:pt x="1341" y="386"/>
                </a:lnTo>
                <a:lnTo>
                  <a:pt x="1341" y="377"/>
                </a:lnTo>
                <a:lnTo>
                  <a:pt x="1342" y="383"/>
                </a:lnTo>
                <a:lnTo>
                  <a:pt x="1342" y="377"/>
                </a:lnTo>
                <a:lnTo>
                  <a:pt x="1342" y="383"/>
                </a:lnTo>
                <a:lnTo>
                  <a:pt x="1343" y="375"/>
                </a:lnTo>
                <a:lnTo>
                  <a:pt x="1343" y="373"/>
                </a:lnTo>
                <a:lnTo>
                  <a:pt x="1343" y="381"/>
                </a:lnTo>
                <a:lnTo>
                  <a:pt x="1343" y="371"/>
                </a:lnTo>
                <a:lnTo>
                  <a:pt x="1343" y="380"/>
                </a:lnTo>
                <a:lnTo>
                  <a:pt x="1344" y="370"/>
                </a:lnTo>
                <a:lnTo>
                  <a:pt x="1344" y="379"/>
                </a:lnTo>
                <a:lnTo>
                  <a:pt x="1344" y="372"/>
                </a:lnTo>
                <a:lnTo>
                  <a:pt x="1344" y="376"/>
                </a:lnTo>
                <a:lnTo>
                  <a:pt x="1344" y="382"/>
                </a:lnTo>
                <a:lnTo>
                  <a:pt x="1345" y="374"/>
                </a:lnTo>
                <a:lnTo>
                  <a:pt x="1345" y="374"/>
                </a:lnTo>
                <a:lnTo>
                  <a:pt x="1345" y="377"/>
                </a:lnTo>
                <a:lnTo>
                  <a:pt x="1345" y="367"/>
                </a:lnTo>
                <a:lnTo>
                  <a:pt x="1345" y="372"/>
                </a:lnTo>
                <a:lnTo>
                  <a:pt x="1347" y="382"/>
                </a:lnTo>
                <a:lnTo>
                  <a:pt x="1347" y="374"/>
                </a:lnTo>
                <a:lnTo>
                  <a:pt x="1347" y="382"/>
                </a:lnTo>
                <a:lnTo>
                  <a:pt x="1348" y="376"/>
                </a:lnTo>
                <a:lnTo>
                  <a:pt x="1348" y="377"/>
                </a:lnTo>
                <a:lnTo>
                  <a:pt x="1348" y="382"/>
                </a:lnTo>
                <a:lnTo>
                  <a:pt x="1348" y="376"/>
                </a:lnTo>
                <a:lnTo>
                  <a:pt x="1348" y="381"/>
                </a:lnTo>
                <a:lnTo>
                  <a:pt x="1348" y="376"/>
                </a:lnTo>
                <a:lnTo>
                  <a:pt x="1349" y="381"/>
                </a:lnTo>
                <a:lnTo>
                  <a:pt x="1349" y="374"/>
                </a:lnTo>
                <a:lnTo>
                  <a:pt x="1349" y="381"/>
                </a:lnTo>
                <a:lnTo>
                  <a:pt x="1350" y="374"/>
                </a:lnTo>
                <a:lnTo>
                  <a:pt x="1350" y="380"/>
                </a:lnTo>
                <a:lnTo>
                  <a:pt x="1350" y="375"/>
                </a:lnTo>
                <a:lnTo>
                  <a:pt x="1350" y="374"/>
                </a:lnTo>
                <a:lnTo>
                  <a:pt x="1351" y="380"/>
                </a:lnTo>
                <a:lnTo>
                  <a:pt x="1351" y="376"/>
                </a:lnTo>
                <a:lnTo>
                  <a:pt x="1351" y="374"/>
                </a:lnTo>
                <a:lnTo>
                  <a:pt x="1351" y="381"/>
                </a:lnTo>
                <a:lnTo>
                  <a:pt x="1351" y="376"/>
                </a:lnTo>
                <a:lnTo>
                  <a:pt x="1351" y="374"/>
                </a:lnTo>
                <a:lnTo>
                  <a:pt x="1352" y="379"/>
                </a:lnTo>
                <a:lnTo>
                  <a:pt x="1352" y="376"/>
                </a:lnTo>
                <a:lnTo>
                  <a:pt x="1352" y="375"/>
                </a:lnTo>
                <a:lnTo>
                  <a:pt x="1352" y="376"/>
                </a:lnTo>
                <a:lnTo>
                  <a:pt x="1353" y="374"/>
                </a:lnTo>
                <a:lnTo>
                  <a:pt x="1353" y="380"/>
                </a:lnTo>
                <a:lnTo>
                  <a:pt x="1353" y="374"/>
                </a:lnTo>
                <a:lnTo>
                  <a:pt x="1353" y="372"/>
                </a:lnTo>
                <a:lnTo>
                  <a:pt x="1353" y="382"/>
                </a:lnTo>
                <a:lnTo>
                  <a:pt x="1354" y="375"/>
                </a:lnTo>
                <a:lnTo>
                  <a:pt x="1354" y="374"/>
                </a:lnTo>
                <a:lnTo>
                  <a:pt x="1354" y="379"/>
                </a:lnTo>
                <a:lnTo>
                  <a:pt x="1354" y="376"/>
                </a:lnTo>
                <a:lnTo>
                  <a:pt x="1355" y="374"/>
                </a:lnTo>
                <a:lnTo>
                  <a:pt x="1355" y="380"/>
                </a:lnTo>
                <a:lnTo>
                  <a:pt x="1355" y="375"/>
                </a:lnTo>
                <a:lnTo>
                  <a:pt x="1355" y="374"/>
                </a:lnTo>
                <a:lnTo>
                  <a:pt x="1355" y="376"/>
                </a:lnTo>
                <a:lnTo>
                  <a:pt x="1355" y="372"/>
                </a:lnTo>
                <a:lnTo>
                  <a:pt x="1356" y="375"/>
                </a:lnTo>
                <a:lnTo>
                  <a:pt x="1356" y="369"/>
                </a:lnTo>
                <a:lnTo>
                  <a:pt x="1356" y="369"/>
                </a:lnTo>
                <a:lnTo>
                  <a:pt x="1356" y="370"/>
                </a:lnTo>
                <a:lnTo>
                  <a:pt x="1357" y="365"/>
                </a:lnTo>
                <a:lnTo>
                  <a:pt x="1357" y="372"/>
                </a:lnTo>
                <a:lnTo>
                  <a:pt x="1357" y="368"/>
                </a:lnTo>
                <a:lnTo>
                  <a:pt x="1357" y="366"/>
                </a:lnTo>
                <a:lnTo>
                  <a:pt x="1357" y="373"/>
                </a:lnTo>
                <a:lnTo>
                  <a:pt x="1358" y="368"/>
                </a:lnTo>
                <a:lnTo>
                  <a:pt x="1358" y="368"/>
                </a:lnTo>
                <a:lnTo>
                  <a:pt x="1358" y="370"/>
                </a:lnTo>
                <a:lnTo>
                  <a:pt x="1358" y="367"/>
                </a:lnTo>
                <a:lnTo>
                  <a:pt x="1358" y="367"/>
                </a:lnTo>
                <a:lnTo>
                  <a:pt x="1358" y="368"/>
                </a:lnTo>
                <a:lnTo>
                  <a:pt x="1359" y="366"/>
                </a:lnTo>
                <a:lnTo>
                  <a:pt x="1359" y="370"/>
                </a:lnTo>
                <a:lnTo>
                  <a:pt x="1359" y="363"/>
                </a:lnTo>
                <a:lnTo>
                  <a:pt x="1359" y="366"/>
                </a:lnTo>
                <a:lnTo>
                  <a:pt x="1360" y="369"/>
                </a:lnTo>
                <a:lnTo>
                  <a:pt x="1360" y="363"/>
                </a:lnTo>
                <a:lnTo>
                  <a:pt x="1360" y="360"/>
                </a:lnTo>
                <a:lnTo>
                  <a:pt x="1360" y="370"/>
                </a:lnTo>
                <a:lnTo>
                  <a:pt x="1360" y="363"/>
                </a:lnTo>
                <a:lnTo>
                  <a:pt x="1361" y="362"/>
                </a:lnTo>
                <a:lnTo>
                  <a:pt x="1361" y="366"/>
                </a:lnTo>
                <a:lnTo>
                  <a:pt x="1361" y="361"/>
                </a:lnTo>
                <a:lnTo>
                  <a:pt x="1361" y="366"/>
                </a:lnTo>
                <a:lnTo>
                  <a:pt x="1362" y="363"/>
                </a:lnTo>
                <a:lnTo>
                  <a:pt x="1362" y="366"/>
                </a:lnTo>
                <a:lnTo>
                  <a:pt x="1362" y="355"/>
                </a:lnTo>
                <a:lnTo>
                  <a:pt x="1362" y="358"/>
                </a:lnTo>
                <a:lnTo>
                  <a:pt x="1362" y="363"/>
                </a:lnTo>
                <a:lnTo>
                  <a:pt x="1362" y="352"/>
                </a:lnTo>
                <a:lnTo>
                  <a:pt x="1363" y="357"/>
                </a:lnTo>
                <a:lnTo>
                  <a:pt x="1363" y="349"/>
                </a:lnTo>
                <a:lnTo>
                  <a:pt x="1363" y="337"/>
                </a:lnTo>
                <a:lnTo>
                  <a:pt x="1364" y="343"/>
                </a:lnTo>
                <a:lnTo>
                  <a:pt x="1364" y="335"/>
                </a:lnTo>
                <a:lnTo>
                  <a:pt x="1364" y="342"/>
                </a:lnTo>
                <a:lnTo>
                  <a:pt x="1364" y="335"/>
                </a:lnTo>
                <a:lnTo>
                  <a:pt x="1366" y="343"/>
                </a:lnTo>
                <a:lnTo>
                  <a:pt x="1366" y="336"/>
                </a:lnTo>
                <a:lnTo>
                  <a:pt x="1366" y="336"/>
                </a:lnTo>
                <a:lnTo>
                  <a:pt x="1366" y="340"/>
                </a:lnTo>
                <a:lnTo>
                  <a:pt x="1366" y="332"/>
                </a:lnTo>
                <a:lnTo>
                  <a:pt x="1366" y="334"/>
                </a:lnTo>
                <a:lnTo>
                  <a:pt x="1367" y="339"/>
                </a:lnTo>
                <a:lnTo>
                  <a:pt x="1367" y="329"/>
                </a:lnTo>
                <a:lnTo>
                  <a:pt x="1367" y="336"/>
                </a:lnTo>
                <a:lnTo>
                  <a:pt x="1367" y="330"/>
                </a:lnTo>
                <a:lnTo>
                  <a:pt x="1368" y="332"/>
                </a:lnTo>
                <a:lnTo>
                  <a:pt x="1368" y="330"/>
                </a:lnTo>
                <a:lnTo>
                  <a:pt x="1368" y="332"/>
                </a:lnTo>
                <a:lnTo>
                  <a:pt x="1368" y="332"/>
                </a:lnTo>
                <a:lnTo>
                  <a:pt x="1369" y="329"/>
                </a:lnTo>
                <a:lnTo>
                  <a:pt x="1369" y="323"/>
                </a:lnTo>
                <a:lnTo>
                  <a:pt x="1369" y="314"/>
                </a:lnTo>
                <a:lnTo>
                  <a:pt x="1369" y="315"/>
                </a:lnTo>
                <a:lnTo>
                  <a:pt x="1369" y="316"/>
                </a:lnTo>
                <a:lnTo>
                  <a:pt x="1370" y="308"/>
                </a:lnTo>
                <a:lnTo>
                  <a:pt x="1370" y="320"/>
                </a:lnTo>
                <a:lnTo>
                  <a:pt x="1370" y="314"/>
                </a:lnTo>
                <a:lnTo>
                  <a:pt x="1370" y="316"/>
                </a:lnTo>
                <a:lnTo>
                  <a:pt x="1371" y="311"/>
                </a:lnTo>
                <a:lnTo>
                  <a:pt x="1371" y="311"/>
                </a:lnTo>
                <a:lnTo>
                  <a:pt x="1371" y="314"/>
                </a:lnTo>
                <a:lnTo>
                  <a:pt x="1371" y="311"/>
                </a:lnTo>
                <a:lnTo>
                  <a:pt x="1371" y="313"/>
                </a:lnTo>
                <a:lnTo>
                  <a:pt x="1372" y="308"/>
                </a:lnTo>
                <a:lnTo>
                  <a:pt x="1372" y="306"/>
                </a:lnTo>
                <a:lnTo>
                  <a:pt x="1372" y="311"/>
                </a:lnTo>
                <a:lnTo>
                  <a:pt x="1372" y="305"/>
                </a:lnTo>
                <a:lnTo>
                  <a:pt x="1373" y="303"/>
                </a:lnTo>
                <a:lnTo>
                  <a:pt x="1373" y="310"/>
                </a:lnTo>
                <a:lnTo>
                  <a:pt x="1373" y="302"/>
                </a:lnTo>
                <a:lnTo>
                  <a:pt x="1373" y="300"/>
                </a:lnTo>
                <a:lnTo>
                  <a:pt x="1373" y="307"/>
                </a:lnTo>
                <a:lnTo>
                  <a:pt x="1373" y="300"/>
                </a:lnTo>
                <a:lnTo>
                  <a:pt x="1374" y="308"/>
                </a:lnTo>
                <a:lnTo>
                  <a:pt x="1374" y="298"/>
                </a:lnTo>
                <a:lnTo>
                  <a:pt x="1374" y="301"/>
                </a:lnTo>
                <a:lnTo>
                  <a:pt x="1374" y="303"/>
                </a:lnTo>
                <a:lnTo>
                  <a:pt x="1374" y="295"/>
                </a:lnTo>
                <a:lnTo>
                  <a:pt x="1375" y="304"/>
                </a:lnTo>
                <a:lnTo>
                  <a:pt x="1375" y="295"/>
                </a:lnTo>
                <a:lnTo>
                  <a:pt x="1375" y="288"/>
                </a:lnTo>
                <a:lnTo>
                  <a:pt x="1375" y="292"/>
                </a:lnTo>
                <a:lnTo>
                  <a:pt x="1376" y="286"/>
                </a:lnTo>
                <a:lnTo>
                  <a:pt x="1376" y="296"/>
                </a:lnTo>
                <a:lnTo>
                  <a:pt x="1376" y="295"/>
                </a:lnTo>
                <a:lnTo>
                  <a:pt x="1376" y="296"/>
                </a:lnTo>
                <a:lnTo>
                  <a:pt x="1376" y="296"/>
                </a:lnTo>
                <a:lnTo>
                  <a:pt x="1376" y="296"/>
                </a:lnTo>
                <a:lnTo>
                  <a:pt x="1377" y="296"/>
                </a:lnTo>
                <a:lnTo>
                  <a:pt x="1377" y="302"/>
                </a:lnTo>
                <a:lnTo>
                  <a:pt x="1377" y="296"/>
                </a:lnTo>
                <a:lnTo>
                  <a:pt x="1377" y="301"/>
                </a:lnTo>
                <a:lnTo>
                  <a:pt x="1378" y="304"/>
                </a:lnTo>
                <a:lnTo>
                  <a:pt x="1378" y="296"/>
                </a:lnTo>
                <a:lnTo>
                  <a:pt x="1378" y="301"/>
                </a:lnTo>
                <a:lnTo>
                  <a:pt x="1378" y="299"/>
                </a:lnTo>
                <a:lnTo>
                  <a:pt x="1378" y="299"/>
                </a:lnTo>
                <a:lnTo>
                  <a:pt x="1379" y="299"/>
                </a:lnTo>
                <a:lnTo>
                  <a:pt x="1379" y="303"/>
                </a:lnTo>
                <a:lnTo>
                  <a:pt x="1379" y="306"/>
                </a:lnTo>
                <a:lnTo>
                  <a:pt x="1380" y="304"/>
                </a:lnTo>
                <a:lnTo>
                  <a:pt x="1380" y="310"/>
                </a:lnTo>
                <a:lnTo>
                  <a:pt x="1380" y="306"/>
                </a:lnTo>
                <a:lnTo>
                  <a:pt x="1380" y="306"/>
                </a:lnTo>
                <a:lnTo>
                  <a:pt x="1380" y="313"/>
                </a:lnTo>
                <a:lnTo>
                  <a:pt x="1380" y="304"/>
                </a:lnTo>
                <a:lnTo>
                  <a:pt x="1382" y="308"/>
                </a:lnTo>
                <a:lnTo>
                  <a:pt x="1382" y="315"/>
                </a:lnTo>
                <a:lnTo>
                  <a:pt x="1382" y="308"/>
                </a:lnTo>
                <a:lnTo>
                  <a:pt x="1382" y="316"/>
                </a:lnTo>
                <a:lnTo>
                  <a:pt x="1383" y="313"/>
                </a:lnTo>
                <a:lnTo>
                  <a:pt x="1383" y="313"/>
                </a:lnTo>
                <a:lnTo>
                  <a:pt x="1383" y="320"/>
                </a:lnTo>
                <a:lnTo>
                  <a:pt x="1383" y="318"/>
                </a:lnTo>
                <a:lnTo>
                  <a:pt x="1383" y="320"/>
                </a:lnTo>
                <a:lnTo>
                  <a:pt x="1384" y="320"/>
                </a:lnTo>
                <a:lnTo>
                  <a:pt x="1384" y="319"/>
                </a:lnTo>
                <a:lnTo>
                  <a:pt x="1384" y="318"/>
                </a:lnTo>
                <a:lnTo>
                  <a:pt x="1384" y="324"/>
                </a:lnTo>
                <a:lnTo>
                  <a:pt x="1384" y="318"/>
                </a:lnTo>
                <a:lnTo>
                  <a:pt x="1384" y="322"/>
                </a:lnTo>
                <a:lnTo>
                  <a:pt x="1385" y="315"/>
                </a:lnTo>
                <a:lnTo>
                  <a:pt x="1385" y="314"/>
                </a:lnTo>
                <a:lnTo>
                  <a:pt x="1385" y="324"/>
                </a:lnTo>
                <a:lnTo>
                  <a:pt x="1385" y="319"/>
                </a:lnTo>
                <a:lnTo>
                  <a:pt x="1386" y="323"/>
                </a:lnTo>
                <a:lnTo>
                  <a:pt x="1386" y="319"/>
                </a:lnTo>
                <a:lnTo>
                  <a:pt x="1386" y="324"/>
                </a:lnTo>
                <a:lnTo>
                  <a:pt x="1386" y="327"/>
                </a:lnTo>
                <a:lnTo>
                  <a:pt x="1387" y="324"/>
                </a:lnTo>
                <a:lnTo>
                  <a:pt x="1387" y="333"/>
                </a:lnTo>
                <a:lnTo>
                  <a:pt x="1387" y="324"/>
                </a:lnTo>
                <a:lnTo>
                  <a:pt x="1387" y="333"/>
                </a:lnTo>
                <a:lnTo>
                  <a:pt x="1388" y="328"/>
                </a:lnTo>
                <a:lnTo>
                  <a:pt x="1388" y="327"/>
                </a:lnTo>
                <a:lnTo>
                  <a:pt x="1388" y="330"/>
                </a:lnTo>
                <a:lnTo>
                  <a:pt x="1388" y="328"/>
                </a:lnTo>
                <a:lnTo>
                  <a:pt x="1388" y="324"/>
                </a:lnTo>
                <a:lnTo>
                  <a:pt x="1388" y="333"/>
                </a:lnTo>
                <a:lnTo>
                  <a:pt x="1389" y="329"/>
                </a:lnTo>
                <a:lnTo>
                  <a:pt x="1389" y="334"/>
                </a:lnTo>
                <a:lnTo>
                  <a:pt x="1389" y="330"/>
                </a:lnTo>
                <a:lnTo>
                  <a:pt x="1389" y="333"/>
                </a:lnTo>
                <a:lnTo>
                  <a:pt x="1389" y="341"/>
                </a:lnTo>
                <a:lnTo>
                  <a:pt x="1390" y="338"/>
                </a:lnTo>
                <a:lnTo>
                  <a:pt x="1390" y="335"/>
                </a:lnTo>
                <a:lnTo>
                  <a:pt x="1390" y="345"/>
                </a:lnTo>
                <a:lnTo>
                  <a:pt x="1390" y="337"/>
                </a:lnTo>
                <a:lnTo>
                  <a:pt x="1391" y="345"/>
                </a:lnTo>
                <a:lnTo>
                  <a:pt x="1391" y="346"/>
                </a:lnTo>
                <a:lnTo>
                  <a:pt x="1391" y="343"/>
                </a:lnTo>
                <a:lnTo>
                  <a:pt x="1391" y="349"/>
                </a:lnTo>
                <a:lnTo>
                  <a:pt x="1391" y="349"/>
                </a:lnTo>
                <a:lnTo>
                  <a:pt x="1391" y="349"/>
                </a:lnTo>
                <a:lnTo>
                  <a:pt x="1392" y="350"/>
                </a:lnTo>
                <a:lnTo>
                  <a:pt x="1392" y="349"/>
                </a:lnTo>
                <a:lnTo>
                  <a:pt x="1392" y="353"/>
                </a:lnTo>
                <a:lnTo>
                  <a:pt x="1392" y="357"/>
                </a:lnTo>
                <a:lnTo>
                  <a:pt x="1393" y="354"/>
                </a:lnTo>
                <a:lnTo>
                  <a:pt x="1393" y="357"/>
                </a:lnTo>
                <a:lnTo>
                  <a:pt x="1393" y="354"/>
                </a:lnTo>
                <a:lnTo>
                  <a:pt x="1393" y="358"/>
                </a:lnTo>
                <a:lnTo>
                  <a:pt x="1394" y="363"/>
                </a:lnTo>
                <a:lnTo>
                  <a:pt x="1394" y="350"/>
                </a:lnTo>
                <a:lnTo>
                  <a:pt x="1394" y="358"/>
                </a:lnTo>
                <a:lnTo>
                  <a:pt x="1394" y="357"/>
                </a:lnTo>
                <a:lnTo>
                  <a:pt x="1395" y="348"/>
                </a:lnTo>
                <a:lnTo>
                  <a:pt x="1395" y="350"/>
                </a:lnTo>
                <a:lnTo>
                  <a:pt x="1395" y="355"/>
                </a:lnTo>
                <a:lnTo>
                  <a:pt x="1395" y="354"/>
                </a:lnTo>
                <a:lnTo>
                  <a:pt x="1395" y="358"/>
                </a:lnTo>
                <a:lnTo>
                  <a:pt x="1396" y="361"/>
                </a:lnTo>
                <a:lnTo>
                  <a:pt x="1396" y="358"/>
                </a:lnTo>
                <a:lnTo>
                  <a:pt x="1396" y="360"/>
                </a:lnTo>
                <a:lnTo>
                  <a:pt x="1396" y="366"/>
                </a:lnTo>
                <a:lnTo>
                  <a:pt x="1396" y="362"/>
                </a:lnTo>
                <a:lnTo>
                  <a:pt x="1397" y="363"/>
                </a:lnTo>
                <a:lnTo>
                  <a:pt x="1397" y="368"/>
                </a:lnTo>
                <a:lnTo>
                  <a:pt x="1397" y="364"/>
                </a:lnTo>
                <a:lnTo>
                  <a:pt x="1397" y="365"/>
                </a:lnTo>
                <a:lnTo>
                  <a:pt x="1398" y="373"/>
                </a:lnTo>
                <a:lnTo>
                  <a:pt x="1398" y="366"/>
                </a:lnTo>
                <a:lnTo>
                  <a:pt x="1398" y="368"/>
                </a:lnTo>
                <a:lnTo>
                  <a:pt x="1398" y="374"/>
                </a:lnTo>
                <a:lnTo>
                  <a:pt x="1398" y="373"/>
                </a:lnTo>
                <a:lnTo>
                  <a:pt x="1398" y="369"/>
                </a:lnTo>
                <a:lnTo>
                  <a:pt x="1398" y="377"/>
                </a:lnTo>
                <a:lnTo>
                  <a:pt x="1399" y="371"/>
                </a:lnTo>
                <a:lnTo>
                  <a:pt x="1399" y="374"/>
                </a:lnTo>
                <a:lnTo>
                  <a:pt x="1399" y="376"/>
                </a:lnTo>
                <a:lnTo>
                  <a:pt x="1399" y="375"/>
                </a:lnTo>
                <a:lnTo>
                  <a:pt x="1401" y="373"/>
                </a:lnTo>
                <a:lnTo>
                  <a:pt x="1401" y="379"/>
                </a:lnTo>
                <a:lnTo>
                  <a:pt x="1401" y="382"/>
                </a:lnTo>
                <a:lnTo>
                  <a:pt x="1401" y="377"/>
                </a:lnTo>
                <a:lnTo>
                  <a:pt x="1402" y="380"/>
                </a:lnTo>
                <a:lnTo>
                  <a:pt x="1402" y="382"/>
                </a:lnTo>
                <a:lnTo>
                  <a:pt x="1402" y="377"/>
                </a:lnTo>
                <a:lnTo>
                  <a:pt x="1403" y="385"/>
                </a:lnTo>
                <a:lnTo>
                  <a:pt x="1403" y="380"/>
                </a:lnTo>
                <a:lnTo>
                  <a:pt x="1403" y="380"/>
                </a:lnTo>
                <a:lnTo>
                  <a:pt x="1403" y="386"/>
                </a:lnTo>
                <a:lnTo>
                  <a:pt x="1403" y="381"/>
                </a:lnTo>
                <a:lnTo>
                  <a:pt x="1403" y="382"/>
                </a:lnTo>
                <a:lnTo>
                  <a:pt x="1404" y="384"/>
                </a:lnTo>
                <a:lnTo>
                  <a:pt x="1404" y="380"/>
                </a:lnTo>
                <a:lnTo>
                  <a:pt x="1404" y="387"/>
                </a:lnTo>
                <a:lnTo>
                  <a:pt x="1404" y="383"/>
                </a:lnTo>
                <a:lnTo>
                  <a:pt x="1405" y="388"/>
                </a:lnTo>
                <a:lnTo>
                  <a:pt x="1405" y="385"/>
                </a:lnTo>
                <a:lnTo>
                  <a:pt x="1405" y="384"/>
                </a:lnTo>
                <a:lnTo>
                  <a:pt x="1405" y="389"/>
                </a:lnTo>
                <a:lnTo>
                  <a:pt x="1405" y="384"/>
                </a:lnTo>
                <a:lnTo>
                  <a:pt x="1406" y="382"/>
                </a:lnTo>
                <a:lnTo>
                  <a:pt x="1406" y="391"/>
                </a:lnTo>
                <a:lnTo>
                  <a:pt x="1406" y="386"/>
                </a:lnTo>
                <a:lnTo>
                  <a:pt x="1406" y="385"/>
                </a:lnTo>
                <a:lnTo>
                  <a:pt x="1406" y="390"/>
                </a:lnTo>
                <a:lnTo>
                  <a:pt x="1406" y="379"/>
                </a:lnTo>
                <a:lnTo>
                  <a:pt x="1407" y="374"/>
                </a:lnTo>
                <a:lnTo>
                  <a:pt x="1407" y="376"/>
                </a:lnTo>
                <a:lnTo>
                  <a:pt x="1407" y="370"/>
                </a:lnTo>
                <a:lnTo>
                  <a:pt x="1407" y="377"/>
                </a:lnTo>
                <a:lnTo>
                  <a:pt x="1408" y="367"/>
                </a:lnTo>
                <a:lnTo>
                  <a:pt x="1408" y="372"/>
                </a:lnTo>
                <a:lnTo>
                  <a:pt x="1408" y="380"/>
                </a:lnTo>
                <a:lnTo>
                  <a:pt x="1408" y="377"/>
                </a:lnTo>
                <a:lnTo>
                  <a:pt x="1409" y="382"/>
                </a:lnTo>
                <a:lnTo>
                  <a:pt x="1409" y="377"/>
                </a:lnTo>
                <a:lnTo>
                  <a:pt x="1409" y="385"/>
                </a:lnTo>
                <a:lnTo>
                  <a:pt x="1410" y="381"/>
                </a:lnTo>
                <a:lnTo>
                  <a:pt x="1410" y="385"/>
                </a:lnTo>
                <a:lnTo>
                  <a:pt x="1410" y="379"/>
                </a:lnTo>
                <a:lnTo>
                  <a:pt x="1410" y="381"/>
                </a:lnTo>
                <a:lnTo>
                  <a:pt x="1410" y="383"/>
                </a:lnTo>
                <a:lnTo>
                  <a:pt x="1410" y="381"/>
                </a:lnTo>
                <a:lnTo>
                  <a:pt x="1411" y="385"/>
                </a:lnTo>
                <a:lnTo>
                  <a:pt x="1411" y="382"/>
                </a:lnTo>
                <a:lnTo>
                  <a:pt x="1411" y="387"/>
                </a:lnTo>
                <a:lnTo>
                  <a:pt x="1412" y="384"/>
                </a:lnTo>
                <a:lnTo>
                  <a:pt x="1412" y="383"/>
                </a:lnTo>
                <a:lnTo>
                  <a:pt x="1412" y="386"/>
                </a:lnTo>
                <a:lnTo>
                  <a:pt x="1412" y="384"/>
                </a:lnTo>
                <a:lnTo>
                  <a:pt x="1412" y="382"/>
                </a:lnTo>
                <a:lnTo>
                  <a:pt x="1413" y="386"/>
                </a:lnTo>
                <a:lnTo>
                  <a:pt x="1413" y="384"/>
                </a:lnTo>
                <a:lnTo>
                  <a:pt x="1413" y="388"/>
                </a:lnTo>
                <a:lnTo>
                  <a:pt x="1413" y="383"/>
                </a:lnTo>
                <a:lnTo>
                  <a:pt x="1414" y="387"/>
                </a:lnTo>
                <a:lnTo>
                  <a:pt x="1414" y="384"/>
                </a:lnTo>
                <a:lnTo>
                  <a:pt x="1414" y="387"/>
                </a:lnTo>
                <a:lnTo>
                  <a:pt x="1414" y="388"/>
                </a:lnTo>
                <a:lnTo>
                  <a:pt x="1414" y="383"/>
                </a:lnTo>
                <a:lnTo>
                  <a:pt x="1415" y="385"/>
                </a:lnTo>
                <a:lnTo>
                  <a:pt x="1415" y="392"/>
                </a:lnTo>
                <a:lnTo>
                  <a:pt x="1415" y="385"/>
                </a:lnTo>
                <a:lnTo>
                  <a:pt x="1415" y="386"/>
                </a:lnTo>
                <a:lnTo>
                  <a:pt x="1417" y="389"/>
                </a:lnTo>
                <a:lnTo>
                  <a:pt x="1417" y="385"/>
                </a:lnTo>
                <a:lnTo>
                  <a:pt x="1417" y="388"/>
                </a:lnTo>
                <a:lnTo>
                  <a:pt x="1417" y="390"/>
                </a:lnTo>
                <a:lnTo>
                  <a:pt x="1417" y="387"/>
                </a:lnTo>
                <a:lnTo>
                  <a:pt x="1418" y="389"/>
                </a:lnTo>
                <a:lnTo>
                  <a:pt x="1418" y="385"/>
                </a:lnTo>
                <a:lnTo>
                  <a:pt x="1418" y="392"/>
                </a:lnTo>
                <a:lnTo>
                  <a:pt x="1418" y="385"/>
                </a:lnTo>
                <a:lnTo>
                  <a:pt x="1418" y="389"/>
                </a:lnTo>
                <a:lnTo>
                  <a:pt x="1419" y="391"/>
                </a:lnTo>
                <a:lnTo>
                  <a:pt x="1419" y="385"/>
                </a:lnTo>
                <a:lnTo>
                  <a:pt x="1419" y="389"/>
                </a:lnTo>
                <a:lnTo>
                  <a:pt x="1419" y="391"/>
                </a:lnTo>
                <a:lnTo>
                  <a:pt x="1420" y="379"/>
                </a:lnTo>
                <a:lnTo>
                  <a:pt x="1420" y="380"/>
                </a:lnTo>
                <a:lnTo>
                  <a:pt x="1420" y="372"/>
                </a:lnTo>
                <a:lnTo>
                  <a:pt x="1420" y="379"/>
                </a:lnTo>
                <a:lnTo>
                  <a:pt x="1421" y="373"/>
                </a:lnTo>
                <a:lnTo>
                  <a:pt x="1421" y="381"/>
                </a:lnTo>
                <a:lnTo>
                  <a:pt x="1421" y="375"/>
                </a:lnTo>
                <a:lnTo>
                  <a:pt x="1421" y="381"/>
                </a:lnTo>
                <a:lnTo>
                  <a:pt x="1422" y="376"/>
                </a:lnTo>
                <a:lnTo>
                  <a:pt x="1422" y="383"/>
                </a:lnTo>
                <a:lnTo>
                  <a:pt x="1422" y="377"/>
                </a:lnTo>
                <a:lnTo>
                  <a:pt x="1423" y="384"/>
                </a:lnTo>
                <a:lnTo>
                  <a:pt x="1423" y="376"/>
                </a:lnTo>
                <a:lnTo>
                  <a:pt x="1423" y="384"/>
                </a:lnTo>
                <a:lnTo>
                  <a:pt x="1423" y="377"/>
                </a:lnTo>
                <a:lnTo>
                  <a:pt x="1424" y="382"/>
                </a:lnTo>
                <a:lnTo>
                  <a:pt x="1424" y="381"/>
                </a:lnTo>
                <a:lnTo>
                  <a:pt x="1424" y="381"/>
                </a:lnTo>
                <a:lnTo>
                  <a:pt x="1425" y="376"/>
                </a:lnTo>
                <a:lnTo>
                  <a:pt x="1425" y="379"/>
                </a:lnTo>
                <a:lnTo>
                  <a:pt x="1425" y="381"/>
                </a:lnTo>
                <a:lnTo>
                  <a:pt x="1425" y="379"/>
                </a:lnTo>
                <a:lnTo>
                  <a:pt x="1425" y="381"/>
                </a:lnTo>
                <a:lnTo>
                  <a:pt x="1425" y="382"/>
                </a:lnTo>
                <a:lnTo>
                  <a:pt x="1426" y="377"/>
                </a:lnTo>
                <a:lnTo>
                  <a:pt x="1426" y="379"/>
                </a:lnTo>
                <a:lnTo>
                  <a:pt x="1426" y="382"/>
                </a:lnTo>
                <a:lnTo>
                  <a:pt x="1426" y="374"/>
                </a:lnTo>
                <a:lnTo>
                  <a:pt x="1426" y="377"/>
                </a:lnTo>
                <a:lnTo>
                  <a:pt x="1427" y="379"/>
                </a:lnTo>
                <a:lnTo>
                  <a:pt x="1427" y="372"/>
                </a:lnTo>
                <a:lnTo>
                  <a:pt x="1427" y="374"/>
                </a:lnTo>
                <a:lnTo>
                  <a:pt x="1427" y="368"/>
                </a:lnTo>
                <a:lnTo>
                  <a:pt x="1428" y="368"/>
                </a:lnTo>
                <a:lnTo>
                  <a:pt x="1428" y="369"/>
                </a:lnTo>
                <a:lnTo>
                  <a:pt x="1428" y="361"/>
                </a:lnTo>
                <a:lnTo>
                  <a:pt x="1428" y="362"/>
                </a:lnTo>
                <a:lnTo>
                  <a:pt x="1428" y="361"/>
                </a:lnTo>
                <a:lnTo>
                  <a:pt x="1428" y="352"/>
                </a:lnTo>
                <a:lnTo>
                  <a:pt x="1428" y="348"/>
                </a:lnTo>
                <a:lnTo>
                  <a:pt x="1429" y="350"/>
                </a:lnTo>
                <a:lnTo>
                  <a:pt x="1429" y="339"/>
                </a:lnTo>
                <a:lnTo>
                  <a:pt x="1429" y="337"/>
                </a:lnTo>
                <a:lnTo>
                  <a:pt x="1429" y="340"/>
                </a:lnTo>
                <a:lnTo>
                  <a:pt x="1430" y="330"/>
                </a:lnTo>
                <a:lnTo>
                  <a:pt x="1430" y="331"/>
                </a:lnTo>
                <a:lnTo>
                  <a:pt x="1430" y="329"/>
                </a:lnTo>
                <a:lnTo>
                  <a:pt x="1430" y="321"/>
                </a:lnTo>
                <a:lnTo>
                  <a:pt x="1431" y="316"/>
                </a:lnTo>
                <a:lnTo>
                  <a:pt x="1431" y="315"/>
                </a:lnTo>
                <a:lnTo>
                  <a:pt x="1431" y="308"/>
                </a:lnTo>
                <a:lnTo>
                  <a:pt x="1432" y="307"/>
                </a:lnTo>
                <a:lnTo>
                  <a:pt x="1432" y="302"/>
                </a:lnTo>
                <a:lnTo>
                  <a:pt x="1432" y="303"/>
                </a:lnTo>
                <a:lnTo>
                  <a:pt x="1432" y="312"/>
                </a:lnTo>
                <a:lnTo>
                  <a:pt x="1432" y="303"/>
                </a:lnTo>
                <a:lnTo>
                  <a:pt x="1432" y="310"/>
                </a:lnTo>
                <a:lnTo>
                  <a:pt x="1433" y="306"/>
                </a:lnTo>
                <a:lnTo>
                  <a:pt x="1433" y="311"/>
                </a:lnTo>
                <a:lnTo>
                  <a:pt x="1433" y="307"/>
                </a:lnTo>
                <a:lnTo>
                  <a:pt x="1434" y="313"/>
                </a:lnTo>
                <a:lnTo>
                  <a:pt x="1434" y="307"/>
                </a:lnTo>
                <a:lnTo>
                  <a:pt x="1434" y="312"/>
                </a:lnTo>
                <a:lnTo>
                  <a:pt x="1434" y="310"/>
                </a:lnTo>
                <a:lnTo>
                  <a:pt x="1436" y="307"/>
                </a:lnTo>
                <a:lnTo>
                  <a:pt x="1436" y="317"/>
                </a:lnTo>
                <a:lnTo>
                  <a:pt x="1436" y="310"/>
                </a:lnTo>
                <a:lnTo>
                  <a:pt x="1436" y="311"/>
                </a:lnTo>
                <a:lnTo>
                  <a:pt x="1436" y="315"/>
                </a:lnTo>
                <a:lnTo>
                  <a:pt x="1436" y="311"/>
                </a:lnTo>
                <a:lnTo>
                  <a:pt x="1437" y="311"/>
                </a:lnTo>
                <a:lnTo>
                  <a:pt x="1437" y="315"/>
                </a:lnTo>
                <a:lnTo>
                  <a:pt x="1437" y="313"/>
                </a:lnTo>
                <a:lnTo>
                  <a:pt x="1437" y="310"/>
                </a:lnTo>
                <a:lnTo>
                  <a:pt x="1438" y="316"/>
                </a:lnTo>
                <a:lnTo>
                  <a:pt x="1438" y="315"/>
                </a:lnTo>
                <a:lnTo>
                  <a:pt x="1438" y="315"/>
                </a:lnTo>
                <a:lnTo>
                  <a:pt x="1438" y="317"/>
                </a:lnTo>
                <a:lnTo>
                  <a:pt x="1438" y="312"/>
                </a:lnTo>
                <a:lnTo>
                  <a:pt x="1439" y="310"/>
                </a:lnTo>
                <a:lnTo>
                  <a:pt x="1439" y="312"/>
                </a:lnTo>
                <a:lnTo>
                  <a:pt x="1439" y="308"/>
                </a:lnTo>
                <a:lnTo>
                  <a:pt x="1439" y="310"/>
                </a:lnTo>
                <a:lnTo>
                  <a:pt x="1439" y="312"/>
                </a:lnTo>
                <a:lnTo>
                  <a:pt x="1440" y="307"/>
                </a:lnTo>
                <a:lnTo>
                  <a:pt x="1440" y="315"/>
                </a:lnTo>
                <a:lnTo>
                  <a:pt x="1440" y="298"/>
                </a:lnTo>
                <a:lnTo>
                  <a:pt x="1440" y="302"/>
                </a:lnTo>
                <a:lnTo>
                  <a:pt x="1441" y="298"/>
                </a:lnTo>
                <a:lnTo>
                  <a:pt x="1441" y="304"/>
                </a:lnTo>
                <a:lnTo>
                  <a:pt x="1441" y="300"/>
                </a:lnTo>
                <a:lnTo>
                  <a:pt x="1442" y="300"/>
                </a:lnTo>
                <a:lnTo>
                  <a:pt x="1442" y="299"/>
                </a:lnTo>
                <a:lnTo>
                  <a:pt x="1442" y="305"/>
                </a:lnTo>
                <a:lnTo>
                  <a:pt x="1442" y="298"/>
                </a:lnTo>
                <a:lnTo>
                  <a:pt x="1442" y="298"/>
                </a:lnTo>
                <a:lnTo>
                  <a:pt x="1443" y="303"/>
                </a:lnTo>
                <a:lnTo>
                  <a:pt x="1443" y="298"/>
                </a:lnTo>
                <a:lnTo>
                  <a:pt x="1443" y="298"/>
                </a:lnTo>
                <a:lnTo>
                  <a:pt x="1443" y="305"/>
                </a:lnTo>
                <a:lnTo>
                  <a:pt x="1443" y="299"/>
                </a:lnTo>
                <a:lnTo>
                  <a:pt x="1443" y="296"/>
                </a:lnTo>
                <a:lnTo>
                  <a:pt x="1444" y="301"/>
                </a:lnTo>
                <a:lnTo>
                  <a:pt x="1444" y="299"/>
                </a:lnTo>
                <a:lnTo>
                  <a:pt x="1444" y="296"/>
                </a:lnTo>
                <a:lnTo>
                  <a:pt x="1444" y="297"/>
                </a:lnTo>
                <a:lnTo>
                  <a:pt x="1444" y="295"/>
                </a:lnTo>
                <a:lnTo>
                  <a:pt x="1445" y="298"/>
                </a:lnTo>
                <a:lnTo>
                  <a:pt x="1445" y="299"/>
                </a:lnTo>
                <a:lnTo>
                  <a:pt x="1445" y="295"/>
                </a:lnTo>
                <a:lnTo>
                  <a:pt x="1445" y="296"/>
                </a:lnTo>
                <a:lnTo>
                  <a:pt x="1446" y="287"/>
                </a:lnTo>
                <a:lnTo>
                  <a:pt x="1446" y="292"/>
                </a:lnTo>
                <a:lnTo>
                  <a:pt x="1446" y="299"/>
                </a:lnTo>
                <a:lnTo>
                  <a:pt x="1446" y="290"/>
                </a:lnTo>
                <a:lnTo>
                  <a:pt x="1447" y="296"/>
                </a:lnTo>
                <a:lnTo>
                  <a:pt x="1447" y="288"/>
                </a:lnTo>
                <a:lnTo>
                  <a:pt x="1447" y="293"/>
                </a:lnTo>
                <a:lnTo>
                  <a:pt x="1447" y="287"/>
                </a:lnTo>
                <a:lnTo>
                  <a:pt x="1447" y="289"/>
                </a:lnTo>
                <a:lnTo>
                  <a:pt x="1448" y="286"/>
                </a:lnTo>
                <a:lnTo>
                  <a:pt x="1448" y="285"/>
                </a:lnTo>
                <a:lnTo>
                  <a:pt x="1448" y="286"/>
                </a:lnTo>
                <a:lnTo>
                  <a:pt x="1448" y="279"/>
                </a:lnTo>
                <a:lnTo>
                  <a:pt x="1448" y="277"/>
                </a:lnTo>
                <a:lnTo>
                  <a:pt x="1449" y="279"/>
                </a:lnTo>
                <a:lnTo>
                  <a:pt x="1449" y="270"/>
                </a:lnTo>
                <a:lnTo>
                  <a:pt x="1449" y="279"/>
                </a:lnTo>
                <a:lnTo>
                  <a:pt x="1449" y="274"/>
                </a:lnTo>
                <a:lnTo>
                  <a:pt x="1450" y="276"/>
                </a:lnTo>
                <a:lnTo>
                  <a:pt x="1450" y="276"/>
                </a:lnTo>
                <a:lnTo>
                  <a:pt x="1450" y="271"/>
                </a:lnTo>
                <a:lnTo>
                  <a:pt x="1450" y="279"/>
                </a:lnTo>
                <a:lnTo>
                  <a:pt x="1450" y="265"/>
                </a:lnTo>
                <a:lnTo>
                  <a:pt x="1452" y="265"/>
                </a:lnTo>
                <a:lnTo>
                  <a:pt x="1452" y="257"/>
                </a:lnTo>
                <a:lnTo>
                  <a:pt x="1452" y="257"/>
                </a:lnTo>
                <a:lnTo>
                  <a:pt x="1452" y="264"/>
                </a:lnTo>
                <a:lnTo>
                  <a:pt x="1453" y="261"/>
                </a:lnTo>
                <a:lnTo>
                  <a:pt x="1453" y="264"/>
                </a:lnTo>
                <a:lnTo>
                  <a:pt x="1453" y="265"/>
                </a:lnTo>
                <a:lnTo>
                  <a:pt x="1453" y="257"/>
                </a:lnTo>
                <a:lnTo>
                  <a:pt x="1454" y="260"/>
                </a:lnTo>
                <a:lnTo>
                  <a:pt x="1454" y="264"/>
                </a:lnTo>
                <a:lnTo>
                  <a:pt x="1454" y="255"/>
                </a:lnTo>
                <a:lnTo>
                  <a:pt x="1454" y="260"/>
                </a:lnTo>
                <a:lnTo>
                  <a:pt x="1455" y="255"/>
                </a:lnTo>
                <a:lnTo>
                  <a:pt x="1455" y="258"/>
                </a:lnTo>
                <a:lnTo>
                  <a:pt x="1455" y="253"/>
                </a:lnTo>
                <a:lnTo>
                  <a:pt x="1455" y="254"/>
                </a:lnTo>
                <a:lnTo>
                  <a:pt x="1455" y="257"/>
                </a:lnTo>
                <a:lnTo>
                  <a:pt x="1456" y="249"/>
                </a:lnTo>
                <a:lnTo>
                  <a:pt x="1456" y="255"/>
                </a:lnTo>
                <a:lnTo>
                  <a:pt x="1456" y="253"/>
                </a:lnTo>
                <a:lnTo>
                  <a:pt x="1456" y="249"/>
                </a:lnTo>
                <a:lnTo>
                  <a:pt x="1456" y="252"/>
                </a:lnTo>
                <a:lnTo>
                  <a:pt x="1457" y="246"/>
                </a:lnTo>
                <a:lnTo>
                  <a:pt x="1457" y="245"/>
                </a:lnTo>
                <a:lnTo>
                  <a:pt x="1457" y="249"/>
                </a:lnTo>
                <a:lnTo>
                  <a:pt x="1457" y="237"/>
                </a:lnTo>
                <a:lnTo>
                  <a:pt x="1458" y="230"/>
                </a:lnTo>
                <a:lnTo>
                  <a:pt x="1458" y="232"/>
                </a:lnTo>
                <a:lnTo>
                  <a:pt x="1458" y="229"/>
                </a:lnTo>
                <a:lnTo>
                  <a:pt x="1458" y="227"/>
                </a:lnTo>
                <a:lnTo>
                  <a:pt x="1458" y="228"/>
                </a:lnTo>
                <a:lnTo>
                  <a:pt x="1458" y="223"/>
                </a:lnTo>
                <a:lnTo>
                  <a:pt x="1458" y="230"/>
                </a:lnTo>
                <a:lnTo>
                  <a:pt x="1459" y="220"/>
                </a:lnTo>
                <a:lnTo>
                  <a:pt x="1459" y="224"/>
                </a:lnTo>
                <a:lnTo>
                  <a:pt x="1459" y="228"/>
                </a:lnTo>
                <a:lnTo>
                  <a:pt x="1459" y="218"/>
                </a:lnTo>
                <a:lnTo>
                  <a:pt x="1460" y="220"/>
                </a:lnTo>
                <a:lnTo>
                  <a:pt x="1460" y="220"/>
                </a:lnTo>
                <a:lnTo>
                  <a:pt x="1460" y="220"/>
                </a:lnTo>
                <a:lnTo>
                  <a:pt x="1460" y="219"/>
                </a:lnTo>
                <a:lnTo>
                  <a:pt x="1460" y="212"/>
                </a:lnTo>
                <a:lnTo>
                  <a:pt x="1461" y="221"/>
                </a:lnTo>
                <a:lnTo>
                  <a:pt x="1461" y="218"/>
                </a:lnTo>
                <a:lnTo>
                  <a:pt x="1461" y="215"/>
                </a:lnTo>
                <a:lnTo>
                  <a:pt x="1461" y="218"/>
                </a:lnTo>
                <a:lnTo>
                  <a:pt x="1462" y="214"/>
                </a:lnTo>
                <a:lnTo>
                  <a:pt x="1462" y="203"/>
                </a:lnTo>
                <a:lnTo>
                  <a:pt x="1462" y="203"/>
                </a:lnTo>
                <a:lnTo>
                  <a:pt x="1462" y="199"/>
                </a:lnTo>
                <a:lnTo>
                  <a:pt x="1462" y="208"/>
                </a:lnTo>
                <a:lnTo>
                  <a:pt x="1462" y="201"/>
                </a:lnTo>
                <a:lnTo>
                  <a:pt x="1463" y="209"/>
                </a:lnTo>
                <a:lnTo>
                  <a:pt x="1463" y="199"/>
                </a:lnTo>
                <a:lnTo>
                  <a:pt x="1463" y="210"/>
                </a:lnTo>
                <a:lnTo>
                  <a:pt x="1464" y="198"/>
                </a:lnTo>
                <a:lnTo>
                  <a:pt x="1464" y="204"/>
                </a:lnTo>
                <a:lnTo>
                  <a:pt x="1464" y="210"/>
                </a:lnTo>
                <a:lnTo>
                  <a:pt x="1464" y="202"/>
                </a:lnTo>
                <a:lnTo>
                  <a:pt x="1464" y="208"/>
                </a:lnTo>
                <a:lnTo>
                  <a:pt x="1465" y="201"/>
                </a:lnTo>
                <a:lnTo>
                  <a:pt x="1465" y="207"/>
                </a:lnTo>
                <a:lnTo>
                  <a:pt x="1465" y="205"/>
                </a:lnTo>
                <a:lnTo>
                  <a:pt x="1465" y="203"/>
                </a:lnTo>
                <a:lnTo>
                  <a:pt x="1465" y="210"/>
                </a:lnTo>
                <a:lnTo>
                  <a:pt x="1465" y="204"/>
                </a:lnTo>
                <a:lnTo>
                  <a:pt x="1466" y="204"/>
                </a:lnTo>
                <a:lnTo>
                  <a:pt x="1466" y="205"/>
                </a:lnTo>
                <a:lnTo>
                  <a:pt x="1466" y="205"/>
                </a:lnTo>
                <a:lnTo>
                  <a:pt x="1466" y="199"/>
                </a:lnTo>
                <a:lnTo>
                  <a:pt x="1468" y="203"/>
                </a:lnTo>
                <a:lnTo>
                  <a:pt x="1468" y="203"/>
                </a:lnTo>
                <a:lnTo>
                  <a:pt x="1468" y="195"/>
                </a:lnTo>
                <a:lnTo>
                  <a:pt x="1468" y="200"/>
                </a:lnTo>
                <a:lnTo>
                  <a:pt x="1469" y="201"/>
                </a:lnTo>
                <a:lnTo>
                  <a:pt x="1469" y="195"/>
                </a:lnTo>
                <a:lnTo>
                  <a:pt x="1469" y="196"/>
                </a:lnTo>
                <a:lnTo>
                  <a:pt x="1469" y="197"/>
                </a:lnTo>
                <a:lnTo>
                  <a:pt x="1469" y="190"/>
                </a:lnTo>
                <a:lnTo>
                  <a:pt x="1470" y="198"/>
                </a:lnTo>
                <a:lnTo>
                  <a:pt x="1470" y="193"/>
                </a:lnTo>
                <a:lnTo>
                  <a:pt x="1470" y="195"/>
                </a:lnTo>
                <a:lnTo>
                  <a:pt x="1470" y="183"/>
                </a:lnTo>
                <a:lnTo>
                  <a:pt x="1470" y="171"/>
                </a:lnTo>
                <a:lnTo>
                  <a:pt x="1470" y="183"/>
                </a:lnTo>
                <a:lnTo>
                  <a:pt x="1471" y="167"/>
                </a:lnTo>
                <a:lnTo>
                  <a:pt x="1471" y="175"/>
                </a:lnTo>
                <a:lnTo>
                  <a:pt x="1471" y="173"/>
                </a:lnTo>
                <a:lnTo>
                  <a:pt x="1471" y="174"/>
                </a:lnTo>
                <a:lnTo>
                  <a:pt x="1472" y="182"/>
                </a:lnTo>
                <a:lnTo>
                  <a:pt x="1472" y="175"/>
                </a:lnTo>
                <a:lnTo>
                  <a:pt x="1472" y="185"/>
                </a:lnTo>
                <a:lnTo>
                  <a:pt x="1472" y="171"/>
                </a:lnTo>
                <a:lnTo>
                  <a:pt x="1473" y="181"/>
                </a:lnTo>
                <a:lnTo>
                  <a:pt x="1473" y="166"/>
                </a:lnTo>
                <a:lnTo>
                  <a:pt x="1473" y="167"/>
                </a:lnTo>
                <a:lnTo>
                  <a:pt x="1473" y="169"/>
                </a:lnTo>
                <a:lnTo>
                  <a:pt x="1473" y="163"/>
                </a:lnTo>
                <a:lnTo>
                  <a:pt x="1473" y="165"/>
                </a:lnTo>
                <a:lnTo>
                  <a:pt x="1474" y="163"/>
                </a:lnTo>
                <a:lnTo>
                  <a:pt x="1474" y="166"/>
                </a:lnTo>
                <a:lnTo>
                  <a:pt x="1474" y="160"/>
                </a:lnTo>
                <a:lnTo>
                  <a:pt x="1474" y="157"/>
                </a:lnTo>
                <a:lnTo>
                  <a:pt x="1474" y="162"/>
                </a:lnTo>
                <a:lnTo>
                  <a:pt x="1475" y="154"/>
                </a:lnTo>
                <a:lnTo>
                  <a:pt x="1475" y="154"/>
                </a:lnTo>
                <a:lnTo>
                  <a:pt x="1475" y="162"/>
                </a:lnTo>
                <a:lnTo>
                  <a:pt x="1475" y="157"/>
                </a:lnTo>
                <a:lnTo>
                  <a:pt x="1476" y="162"/>
                </a:lnTo>
                <a:lnTo>
                  <a:pt x="1476" y="153"/>
                </a:lnTo>
                <a:lnTo>
                  <a:pt x="1476" y="162"/>
                </a:lnTo>
                <a:lnTo>
                  <a:pt x="1476" y="154"/>
                </a:lnTo>
                <a:lnTo>
                  <a:pt x="1477" y="157"/>
                </a:lnTo>
                <a:lnTo>
                  <a:pt x="1477" y="161"/>
                </a:lnTo>
                <a:lnTo>
                  <a:pt x="1477" y="150"/>
                </a:lnTo>
                <a:lnTo>
                  <a:pt x="1477" y="157"/>
                </a:lnTo>
                <a:lnTo>
                  <a:pt x="1477" y="153"/>
                </a:lnTo>
                <a:lnTo>
                  <a:pt x="1477" y="157"/>
                </a:lnTo>
                <a:lnTo>
                  <a:pt x="1478" y="154"/>
                </a:lnTo>
                <a:lnTo>
                  <a:pt x="1478" y="154"/>
                </a:lnTo>
                <a:lnTo>
                  <a:pt x="1478" y="163"/>
                </a:lnTo>
                <a:lnTo>
                  <a:pt x="1478" y="152"/>
                </a:lnTo>
                <a:lnTo>
                  <a:pt x="1478" y="161"/>
                </a:lnTo>
                <a:lnTo>
                  <a:pt x="1479" y="157"/>
                </a:lnTo>
                <a:lnTo>
                  <a:pt x="1479" y="158"/>
                </a:lnTo>
                <a:lnTo>
                  <a:pt x="1479" y="161"/>
                </a:lnTo>
                <a:lnTo>
                  <a:pt x="1479" y="155"/>
                </a:lnTo>
                <a:lnTo>
                  <a:pt x="1480" y="159"/>
                </a:lnTo>
                <a:lnTo>
                  <a:pt x="1480" y="160"/>
                </a:lnTo>
                <a:lnTo>
                  <a:pt x="1480" y="154"/>
                </a:lnTo>
                <a:lnTo>
                  <a:pt x="1480" y="157"/>
                </a:lnTo>
                <a:lnTo>
                  <a:pt x="1480" y="154"/>
                </a:lnTo>
                <a:lnTo>
                  <a:pt x="1481" y="157"/>
                </a:lnTo>
                <a:lnTo>
                  <a:pt x="1481" y="153"/>
                </a:lnTo>
                <a:lnTo>
                  <a:pt x="1481" y="158"/>
                </a:lnTo>
                <a:lnTo>
                  <a:pt x="1481" y="154"/>
                </a:lnTo>
                <a:lnTo>
                  <a:pt x="1482" y="159"/>
                </a:lnTo>
                <a:lnTo>
                  <a:pt x="1482" y="155"/>
                </a:lnTo>
                <a:lnTo>
                  <a:pt x="1482" y="144"/>
                </a:lnTo>
                <a:lnTo>
                  <a:pt x="1483" y="150"/>
                </a:lnTo>
                <a:lnTo>
                  <a:pt x="1483" y="153"/>
                </a:lnTo>
                <a:lnTo>
                  <a:pt x="1483" y="158"/>
                </a:lnTo>
                <a:lnTo>
                  <a:pt x="1484" y="149"/>
                </a:lnTo>
                <a:lnTo>
                  <a:pt x="1484" y="159"/>
                </a:lnTo>
                <a:lnTo>
                  <a:pt x="1484" y="157"/>
                </a:lnTo>
                <a:lnTo>
                  <a:pt x="1484" y="151"/>
                </a:lnTo>
                <a:lnTo>
                  <a:pt x="1484" y="155"/>
                </a:lnTo>
                <a:lnTo>
                  <a:pt x="1484" y="135"/>
                </a:lnTo>
                <a:lnTo>
                  <a:pt x="1485" y="140"/>
                </a:lnTo>
                <a:lnTo>
                  <a:pt x="1485" y="137"/>
                </a:lnTo>
                <a:lnTo>
                  <a:pt x="1485" y="136"/>
                </a:lnTo>
                <a:lnTo>
                  <a:pt x="1485" y="147"/>
                </a:lnTo>
                <a:lnTo>
                  <a:pt x="1485" y="141"/>
                </a:lnTo>
                <a:lnTo>
                  <a:pt x="1487" y="147"/>
                </a:lnTo>
                <a:lnTo>
                  <a:pt x="1487" y="150"/>
                </a:lnTo>
                <a:lnTo>
                  <a:pt x="1487" y="144"/>
                </a:lnTo>
                <a:lnTo>
                  <a:pt x="1487" y="150"/>
                </a:lnTo>
                <a:lnTo>
                  <a:pt x="1487" y="147"/>
                </a:lnTo>
                <a:lnTo>
                  <a:pt x="1488" y="147"/>
                </a:lnTo>
                <a:lnTo>
                  <a:pt x="1488" y="153"/>
                </a:lnTo>
                <a:lnTo>
                  <a:pt x="1488" y="150"/>
                </a:lnTo>
                <a:lnTo>
                  <a:pt x="1488" y="159"/>
                </a:lnTo>
                <a:lnTo>
                  <a:pt x="1488" y="150"/>
                </a:lnTo>
                <a:lnTo>
                  <a:pt x="1489" y="153"/>
                </a:lnTo>
                <a:lnTo>
                  <a:pt x="1489" y="142"/>
                </a:lnTo>
                <a:lnTo>
                  <a:pt x="1489" y="152"/>
                </a:lnTo>
                <a:lnTo>
                  <a:pt x="1490" y="146"/>
                </a:lnTo>
                <a:lnTo>
                  <a:pt x="1490" y="151"/>
                </a:lnTo>
                <a:lnTo>
                  <a:pt x="1490" y="148"/>
                </a:lnTo>
                <a:lnTo>
                  <a:pt x="1490" y="161"/>
                </a:lnTo>
                <a:lnTo>
                  <a:pt x="1490" y="149"/>
                </a:lnTo>
                <a:lnTo>
                  <a:pt x="1491" y="151"/>
                </a:lnTo>
                <a:lnTo>
                  <a:pt x="1491" y="160"/>
                </a:lnTo>
                <a:lnTo>
                  <a:pt x="1491" y="152"/>
                </a:lnTo>
                <a:lnTo>
                  <a:pt x="1491" y="157"/>
                </a:lnTo>
                <a:lnTo>
                  <a:pt x="1492" y="151"/>
                </a:lnTo>
                <a:lnTo>
                  <a:pt x="1492" y="163"/>
                </a:lnTo>
                <a:lnTo>
                  <a:pt x="1492" y="158"/>
                </a:lnTo>
                <a:lnTo>
                  <a:pt x="1492" y="165"/>
                </a:lnTo>
                <a:lnTo>
                  <a:pt x="1492" y="158"/>
                </a:lnTo>
                <a:lnTo>
                  <a:pt x="1493" y="171"/>
                </a:lnTo>
                <a:lnTo>
                  <a:pt x="1493" y="166"/>
                </a:lnTo>
                <a:lnTo>
                  <a:pt x="1493" y="170"/>
                </a:lnTo>
                <a:lnTo>
                  <a:pt x="1494" y="171"/>
                </a:lnTo>
                <a:lnTo>
                  <a:pt x="1494" y="170"/>
                </a:lnTo>
                <a:lnTo>
                  <a:pt x="1494" y="175"/>
                </a:lnTo>
                <a:lnTo>
                  <a:pt x="1495" y="170"/>
                </a:lnTo>
                <a:lnTo>
                  <a:pt x="1495" y="180"/>
                </a:lnTo>
                <a:lnTo>
                  <a:pt x="1495" y="173"/>
                </a:lnTo>
                <a:lnTo>
                  <a:pt x="1495" y="183"/>
                </a:lnTo>
                <a:lnTo>
                  <a:pt x="1496" y="180"/>
                </a:lnTo>
                <a:lnTo>
                  <a:pt x="1496" y="185"/>
                </a:lnTo>
                <a:lnTo>
                  <a:pt x="1496" y="183"/>
                </a:lnTo>
                <a:lnTo>
                  <a:pt x="1496" y="193"/>
                </a:lnTo>
                <a:lnTo>
                  <a:pt x="1497" y="189"/>
                </a:lnTo>
                <a:lnTo>
                  <a:pt x="1497" y="201"/>
                </a:lnTo>
                <a:lnTo>
                  <a:pt x="1497" y="190"/>
                </a:lnTo>
                <a:lnTo>
                  <a:pt x="1497" y="193"/>
                </a:lnTo>
                <a:lnTo>
                  <a:pt x="1498" y="203"/>
                </a:lnTo>
                <a:lnTo>
                  <a:pt x="1498" y="199"/>
                </a:lnTo>
                <a:lnTo>
                  <a:pt x="1498" y="208"/>
                </a:lnTo>
                <a:lnTo>
                  <a:pt x="1499" y="210"/>
                </a:lnTo>
                <a:lnTo>
                  <a:pt x="1499" y="207"/>
                </a:lnTo>
                <a:lnTo>
                  <a:pt x="1499" y="217"/>
                </a:lnTo>
                <a:lnTo>
                  <a:pt x="1499" y="216"/>
                </a:lnTo>
                <a:lnTo>
                  <a:pt x="1500" y="223"/>
                </a:lnTo>
                <a:lnTo>
                  <a:pt x="1500" y="219"/>
                </a:lnTo>
                <a:lnTo>
                  <a:pt x="1500" y="231"/>
                </a:lnTo>
                <a:lnTo>
                  <a:pt x="1501" y="230"/>
                </a:lnTo>
                <a:lnTo>
                  <a:pt x="1501" y="233"/>
                </a:lnTo>
                <a:lnTo>
                  <a:pt x="1501" y="230"/>
                </a:lnTo>
                <a:lnTo>
                  <a:pt x="1501" y="243"/>
                </a:lnTo>
                <a:lnTo>
                  <a:pt x="1501" y="235"/>
                </a:lnTo>
                <a:lnTo>
                  <a:pt x="1503" y="249"/>
                </a:lnTo>
                <a:lnTo>
                  <a:pt x="1503" y="242"/>
                </a:lnTo>
                <a:lnTo>
                  <a:pt x="1503" y="251"/>
                </a:lnTo>
                <a:lnTo>
                  <a:pt x="1503" y="251"/>
                </a:lnTo>
                <a:lnTo>
                  <a:pt x="1504" y="253"/>
                </a:lnTo>
                <a:lnTo>
                  <a:pt x="1504" y="253"/>
                </a:lnTo>
                <a:lnTo>
                  <a:pt x="1504" y="257"/>
                </a:lnTo>
                <a:lnTo>
                  <a:pt x="1504" y="263"/>
                </a:lnTo>
                <a:lnTo>
                  <a:pt x="1504" y="260"/>
                </a:lnTo>
                <a:lnTo>
                  <a:pt x="1505" y="268"/>
                </a:lnTo>
                <a:lnTo>
                  <a:pt x="1505" y="264"/>
                </a:lnTo>
                <a:lnTo>
                  <a:pt x="1505" y="274"/>
                </a:lnTo>
                <a:lnTo>
                  <a:pt x="1506" y="270"/>
                </a:lnTo>
                <a:lnTo>
                  <a:pt x="1506" y="279"/>
                </a:lnTo>
                <a:lnTo>
                  <a:pt x="1506" y="281"/>
                </a:lnTo>
                <a:lnTo>
                  <a:pt x="1507" y="288"/>
                </a:lnTo>
                <a:lnTo>
                  <a:pt x="1507" y="283"/>
                </a:lnTo>
                <a:lnTo>
                  <a:pt x="1507" y="293"/>
                </a:lnTo>
                <a:lnTo>
                  <a:pt x="1507" y="285"/>
                </a:lnTo>
                <a:lnTo>
                  <a:pt x="1507" y="302"/>
                </a:lnTo>
                <a:lnTo>
                  <a:pt x="1508" y="297"/>
                </a:lnTo>
                <a:lnTo>
                  <a:pt x="1508" y="293"/>
                </a:lnTo>
                <a:lnTo>
                  <a:pt x="1508" y="304"/>
                </a:lnTo>
                <a:lnTo>
                  <a:pt x="1508" y="303"/>
                </a:lnTo>
                <a:lnTo>
                  <a:pt x="1509" y="310"/>
                </a:lnTo>
                <a:lnTo>
                  <a:pt x="1509" y="312"/>
                </a:lnTo>
                <a:lnTo>
                  <a:pt x="1509" y="317"/>
                </a:lnTo>
                <a:lnTo>
                  <a:pt x="1510" y="320"/>
                </a:lnTo>
                <a:lnTo>
                  <a:pt x="1510" y="326"/>
                </a:lnTo>
                <a:lnTo>
                  <a:pt x="1510" y="322"/>
                </a:lnTo>
                <a:lnTo>
                  <a:pt x="1510" y="328"/>
                </a:lnTo>
                <a:lnTo>
                  <a:pt x="1510" y="331"/>
                </a:lnTo>
                <a:lnTo>
                  <a:pt x="1510" y="330"/>
                </a:lnTo>
                <a:lnTo>
                  <a:pt x="1511" y="336"/>
                </a:lnTo>
                <a:lnTo>
                  <a:pt x="1511" y="338"/>
                </a:lnTo>
                <a:lnTo>
                  <a:pt x="1511" y="347"/>
                </a:lnTo>
                <a:lnTo>
                  <a:pt x="1511" y="339"/>
                </a:lnTo>
                <a:lnTo>
                  <a:pt x="1512" y="347"/>
                </a:lnTo>
                <a:lnTo>
                  <a:pt x="1512" y="346"/>
                </a:lnTo>
                <a:lnTo>
                  <a:pt x="1512" y="349"/>
                </a:lnTo>
                <a:lnTo>
                  <a:pt x="1512" y="356"/>
                </a:lnTo>
                <a:lnTo>
                  <a:pt x="1513" y="356"/>
                </a:lnTo>
                <a:lnTo>
                  <a:pt x="1513" y="366"/>
                </a:lnTo>
                <a:lnTo>
                  <a:pt x="1513" y="363"/>
                </a:lnTo>
                <a:lnTo>
                  <a:pt x="1514" y="369"/>
                </a:lnTo>
                <a:lnTo>
                  <a:pt x="1514" y="368"/>
                </a:lnTo>
                <a:lnTo>
                  <a:pt x="1514" y="377"/>
                </a:lnTo>
                <a:lnTo>
                  <a:pt x="1514" y="376"/>
                </a:lnTo>
                <a:lnTo>
                  <a:pt x="1515" y="385"/>
                </a:lnTo>
                <a:lnTo>
                  <a:pt x="1515" y="379"/>
                </a:lnTo>
                <a:lnTo>
                  <a:pt x="1515" y="386"/>
                </a:lnTo>
                <a:lnTo>
                  <a:pt x="1515" y="389"/>
                </a:lnTo>
                <a:lnTo>
                  <a:pt x="1515" y="386"/>
                </a:lnTo>
                <a:lnTo>
                  <a:pt x="1516" y="395"/>
                </a:lnTo>
                <a:lnTo>
                  <a:pt x="1516" y="398"/>
                </a:lnTo>
                <a:lnTo>
                  <a:pt x="1516" y="396"/>
                </a:lnTo>
                <a:lnTo>
                  <a:pt x="1516" y="405"/>
                </a:lnTo>
                <a:lnTo>
                  <a:pt x="1516" y="401"/>
                </a:lnTo>
                <a:lnTo>
                  <a:pt x="1517" y="404"/>
                </a:lnTo>
                <a:lnTo>
                  <a:pt x="1517" y="409"/>
                </a:lnTo>
                <a:lnTo>
                  <a:pt x="1517" y="406"/>
                </a:lnTo>
                <a:lnTo>
                  <a:pt x="1517" y="407"/>
                </a:lnTo>
                <a:lnTo>
                  <a:pt x="1517" y="416"/>
                </a:lnTo>
                <a:lnTo>
                  <a:pt x="1518" y="415"/>
                </a:lnTo>
                <a:lnTo>
                  <a:pt x="1518" y="423"/>
                </a:lnTo>
                <a:lnTo>
                  <a:pt x="1518" y="418"/>
                </a:lnTo>
                <a:lnTo>
                  <a:pt x="1518" y="425"/>
                </a:lnTo>
                <a:lnTo>
                  <a:pt x="1519" y="425"/>
                </a:lnTo>
                <a:lnTo>
                  <a:pt x="1519" y="424"/>
                </a:lnTo>
                <a:lnTo>
                  <a:pt x="1519" y="436"/>
                </a:lnTo>
                <a:lnTo>
                  <a:pt x="1519" y="431"/>
                </a:lnTo>
                <a:lnTo>
                  <a:pt x="1520" y="441"/>
                </a:lnTo>
                <a:lnTo>
                  <a:pt x="1520" y="417"/>
                </a:lnTo>
                <a:lnTo>
                  <a:pt x="1520" y="437"/>
                </a:lnTo>
                <a:lnTo>
                  <a:pt x="1520" y="438"/>
                </a:lnTo>
                <a:lnTo>
                  <a:pt x="1522" y="450"/>
                </a:lnTo>
                <a:lnTo>
                  <a:pt x="1522" y="449"/>
                </a:lnTo>
                <a:lnTo>
                  <a:pt x="1522" y="450"/>
                </a:lnTo>
                <a:lnTo>
                  <a:pt x="1522" y="460"/>
                </a:lnTo>
                <a:lnTo>
                  <a:pt x="1522" y="453"/>
                </a:lnTo>
                <a:lnTo>
                  <a:pt x="1523" y="458"/>
                </a:lnTo>
                <a:lnTo>
                  <a:pt x="1523" y="461"/>
                </a:lnTo>
                <a:lnTo>
                  <a:pt x="1523" y="460"/>
                </a:lnTo>
                <a:lnTo>
                  <a:pt x="1523" y="466"/>
                </a:lnTo>
                <a:lnTo>
                  <a:pt x="1524" y="471"/>
                </a:lnTo>
                <a:lnTo>
                  <a:pt x="1524" y="465"/>
                </a:lnTo>
                <a:lnTo>
                  <a:pt x="1524" y="471"/>
                </a:lnTo>
                <a:lnTo>
                  <a:pt x="1524" y="479"/>
                </a:lnTo>
                <a:lnTo>
                  <a:pt x="1524" y="473"/>
                </a:lnTo>
                <a:lnTo>
                  <a:pt x="1525" y="476"/>
                </a:lnTo>
                <a:lnTo>
                  <a:pt x="1525" y="484"/>
                </a:lnTo>
                <a:lnTo>
                  <a:pt x="1525" y="480"/>
                </a:lnTo>
                <a:lnTo>
                  <a:pt x="1525" y="484"/>
                </a:lnTo>
                <a:lnTo>
                  <a:pt x="1525" y="489"/>
                </a:lnTo>
                <a:lnTo>
                  <a:pt x="1525" y="486"/>
                </a:lnTo>
                <a:lnTo>
                  <a:pt x="1526" y="492"/>
                </a:lnTo>
                <a:lnTo>
                  <a:pt x="1526" y="492"/>
                </a:lnTo>
                <a:lnTo>
                  <a:pt x="1526" y="495"/>
                </a:lnTo>
                <a:lnTo>
                  <a:pt x="1526" y="501"/>
                </a:lnTo>
                <a:lnTo>
                  <a:pt x="1526" y="495"/>
                </a:lnTo>
                <a:lnTo>
                  <a:pt x="1527" y="499"/>
                </a:lnTo>
                <a:lnTo>
                  <a:pt x="1527" y="507"/>
                </a:lnTo>
                <a:lnTo>
                  <a:pt x="1527" y="503"/>
                </a:lnTo>
                <a:lnTo>
                  <a:pt x="1527" y="505"/>
                </a:lnTo>
                <a:lnTo>
                  <a:pt x="1528" y="511"/>
                </a:lnTo>
                <a:lnTo>
                  <a:pt x="1528" y="508"/>
                </a:lnTo>
                <a:lnTo>
                  <a:pt x="1528" y="510"/>
                </a:lnTo>
                <a:lnTo>
                  <a:pt x="1528" y="520"/>
                </a:lnTo>
                <a:lnTo>
                  <a:pt x="1528" y="517"/>
                </a:lnTo>
                <a:lnTo>
                  <a:pt x="1529" y="518"/>
                </a:lnTo>
                <a:lnTo>
                  <a:pt x="1529" y="524"/>
                </a:lnTo>
                <a:lnTo>
                  <a:pt x="1529" y="522"/>
                </a:lnTo>
                <a:lnTo>
                  <a:pt x="1529" y="523"/>
                </a:lnTo>
                <a:lnTo>
                  <a:pt x="1529" y="528"/>
                </a:lnTo>
                <a:lnTo>
                  <a:pt x="1529" y="528"/>
                </a:lnTo>
                <a:lnTo>
                  <a:pt x="1530" y="528"/>
                </a:lnTo>
                <a:lnTo>
                  <a:pt x="1530" y="534"/>
                </a:lnTo>
                <a:lnTo>
                  <a:pt x="1530" y="537"/>
                </a:lnTo>
                <a:lnTo>
                  <a:pt x="1530" y="540"/>
                </a:lnTo>
                <a:lnTo>
                  <a:pt x="1531" y="537"/>
                </a:lnTo>
                <a:lnTo>
                  <a:pt x="1531" y="546"/>
                </a:lnTo>
                <a:lnTo>
                  <a:pt x="1531" y="541"/>
                </a:lnTo>
                <a:lnTo>
                  <a:pt x="1532" y="550"/>
                </a:lnTo>
                <a:lnTo>
                  <a:pt x="1532" y="545"/>
                </a:lnTo>
                <a:lnTo>
                  <a:pt x="1532" y="548"/>
                </a:lnTo>
                <a:lnTo>
                  <a:pt x="1532" y="556"/>
                </a:lnTo>
                <a:lnTo>
                  <a:pt x="1532" y="554"/>
                </a:lnTo>
                <a:lnTo>
                  <a:pt x="1532" y="555"/>
                </a:lnTo>
                <a:lnTo>
                  <a:pt x="1533" y="558"/>
                </a:lnTo>
                <a:lnTo>
                  <a:pt x="1533" y="558"/>
                </a:lnTo>
                <a:lnTo>
                  <a:pt x="1533" y="564"/>
                </a:lnTo>
                <a:lnTo>
                  <a:pt x="1534" y="563"/>
                </a:lnTo>
                <a:lnTo>
                  <a:pt x="1534" y="570"/>
                </a:lnTo>
                <a:lnTo>
                  <a:pt x="1534" y="567"/>
                </a:lnTo>
                <a:lnTo>
                  <a:pt x="1534" y="570"/>
                </a:lnTo>
                <a:lnTo>
                  <a:pt x="1535" y="575"/>
                </a:lnTo>
                <a:lnTo>
                  <a:pt x="1535" y="571"/>
                </a:lnTo>
                <a:lnTo>
                  <a:pt x="1535" y="573"/>
                </a:lnTo>
                <a:lnTo>
                  <a:pt x="1535" y="578"/>
                </a:lnTo>
                <a:lnTo>
                  <a:pt x="1536" y="579"/>
                </a:lnTo>
                <a:lnTo>
                  <a:pt x="1536" y="583"/>
                </a:lnTo>
                <a:lnTo>
                  <a:pt x="1536" y="581"/>
                </a:lnTo>
                <a:lnTo>
                  <a:pt x="1536" y="581"/>
                </a:lnTo>
                <a:lnTo>
                  <a:pt x="1536" y="589"/>
                </a:lnTo>
                <a:lnTo>
                  <a:pt x="1538" y="585"/>
                </a:lnTo>
                <a:lnTo>
                  <a:pt x="1538" y="593"/>
                </a:lnTo>
                <a:lnTo>
                  <a:pt x="1538" y="589"/>
                </a:lnTo>
                <a:lnTo>
                  <a:pt x="1539" y="597"/>
                </a:lnTo>
                <a:lnTo>
                  <a:pt x="1539" y="593"/>
                </a:lnTo>
                <a:lnTo>
                  <a:pt x="1539" y="603"/>
                </a:lnTo>
                <a:lnTo>
                  <a:pt x="1540" y="597"/>
                </a:lnTo>
                <a:lnTo>
                  <a:pt x="1540" y="606"/>
                </a:lnTo>
                <a:lnTo>
                  <a:pt x="1540" y="602"/>
                </a:lnTo>
                <a:lnTo>
                  <a:pt x="1540" y="610"/>
                </a:lnTo>
                <a:lnTo>
                  <a:pt x="1540" y="605"/>
                </a:lnTo>
                <a:lnTo>
                  <a:pt x="1541" y="611"/>
                </a:lnTo>
                <a:lnTo>
                  <a:pt x="1541" y="609"/>
                </a:lnTo>
                <a:lnTo>
                  <a:pt x="1541" y="611"/>
                </a:lnTo>
                <a:lnTo>
                  <a:pt x="1542" y="615"/>
                </a:lnTo>
                <a:lnTo>
                  <a:pt x="1542" y="612"/>
                </a:lnTo>
                <a:lnTo>
                  <a:pt x="1542" y="613"/>
                </a:lnTo>
                <a:lnTo>
                  <a:pt x="1542" y="619"/>
                </a:lnTo>
                <a:lnTo>
                  <a:pt x="1542" y="614"/>
                </a:lnTo>
                <a:lnTo>
                  <a:pt x="1543" y="617"/>
                </a:lnTo>
                <a:lnTo>
                  <a:pt x="1543" y="622"/>
                </a:lnTo>
                <a:lnTo>
                  <a:pt x="1543" y="617"/>
                </a:lnTo>
                <a:lnTo>
                  <a:pt x="1543" y="622"/>
                </a:lnTo>
                <a:lnTo>
                  <a:pt x="1544" y="626"/>
                </a:lnTo>
                <a:lnTo>
                  <a:pt x="1544" y="621"/>
                </a:lnTo>
                <a:lnTo>
                  <a:pt x="1544" y="624"/>
                </a:lnTo>
                <a:lnTo>
                  <a:pt x="1544" y="628"/>
                </a:lnTo>
                <a:lnTo>
                  <a:pt x="1544" y="625"/>
                </a:lnTo>
                <a:lnTo>
                  <a:pt x="1544" y="626"/>
                </a:lnTo>
                <a:lnTo>
                  <a:pt x="1545" y="631"/>
                </a:lnTo>
                <a:lnTo>
                  <a:pt x="1545" y="627"/>
                </a:lnTo>
                <a:lnTo>
                  <a:pt x="1545" y="628"/>
                </a:lnTo>
                <a:lnTo>
                  <a:pt x="1545" y="636"/>
                </a:lnTo>
                <a:lnTo>
                  <a:pt x="1545" y="631"/>
                </a:lnTo>
                <a:lnTo>
                  <a:pt x="1546" y="629"/>
                </a:lnTo>
                <a:lnTo>
                  <a:pt x="1546" y="635"/>
                </a:lnTo>
                <a:lnTo>
                  <a:pt x="1546" y="631"/>
                </a:lnTo>
                <a:lnTo>
                  <a:pt x="1546" y="632"/>
                </a:lnTo>
                <a:lnTo>
                  <a:pt x="1546" y="638"/>
                </a:lnTo>
                <a:lnTo>
                  <a:pt x="1547" y="636"/>
                </a:lnTo>
                <a:lnTo>
                  <a:pt x="1547" y="636"/>
                </a:lnTo>
                <a:lnTo>
                  <a:pt x="1547" y="640"/>
                </a:lnTo>
                <a:lnTo>
                  <a:pt x="1547" y="639"/>
                </a:lnTo>
                <a:lnTo>
                  <a:pt x="1547" y="639"/>
                </a:lnTo>
                <a:lnTo>
                  <a:pt x="1547" y="643"/>
                </a:lnTo>
                <a:lnTo>
                  <a:pt x="1548" y="639"/>
                </a:lnTo>
                <a:lnTo>
                  <a:pt x="1548" y="641"/>
                </a:lnTo>
                <a:lnTo>
                  <a:pt x="1548" y="645"/>
                </a:lnTo>
                <a:lnTo>
                  <a:pt x="1548" y="640"/>
                </a:lnTo>
                <a:lnTo>
                  <a:pt x="1549" y="644"/>
                </a:lnTo>
                <a:lnTo>
                  <a:pt x="1549" y="647"/>
                </a:lnTo>
                <a:lnTo>
                  <a:pt x="1549" y="643"/>
                </a:lnTo>
                <a:lnTo>
                  <a:pt x="1549" y="646"/>
                </a:lnTo>
                <a:lnTo>
                  <a:pt x="1549" y="649"/>
                </a:lnTo>
                <a:lnTo>
                  <a:pt x="1550" y="645"/>
                </a:lnTo>
                <a:lnTo>
                  <a:pt x="1550" y="647"/>
                </a:lnTo>
                <a:lnTo>
                  <a:pt x="1550" y="653"/>
                </a:lnTo>
                <a:lnTo>
                  <a:pt x="1550" y="648"/>
                </a:lnTo>
                <a:lnTo>
                  <a:pt x="1551" y="655"/>
                </a:lnTo>
                <a:lnTo>
                  <a:pt x="1551" y="650"/>
                </a:lnTo>
                <a:lnTo>
                  <a:pt x="1551" y="651"/>
                </a:lnTo>
                <a:lnTo>
                  <a:pt x="1551" y="656"/>
                </a:lnTo>
                <a:lnTo>
                  <a:pt x="1551" y="651"/>
                </a:lnTo>
                <a:lnTo>
                  <a:pt x="1552" y="658"/>
                </a:lnTo>
                <a:lnTo>
                  <a:pt x="1552" y="655"/>
                </a:lnTo>
                <a:lnTo>
                  <a:pt x="1552" y="659"/>
                </a:lnTo>
                <a:lnTo>
                  <a:pt x="1553" y="657"/>
                </a:lnTo>
                <a:lnTo>
                  <a:pt x="1553" y="662"/>
                </a:lnTo>
                <a:lnTo>
                  <a:pt x="1553" y="659"/>
                </a:lnTo>
                <a:lnTo>
                  <a:pt x="1553" y="659"/>
                </a:lnTo>
                <a:lnTo>
                  <a:pt x="1554" y="663"/>
                </a:lnTo>
                <a:lnTo>
                  <a:pt x="1554" y="658"/>
                </a:lnTo>
                <a:lnTo>
                  <a:pt x="1554" y="661"/>
                </a:lnTo>
                <a:lnTo>
                  <a:pt x="1554" y="664"/>
                </a:lnTo>
                <a:lnTo>
                  <a:pt x="1554" y="662"/>
                </a:lnTo>
                <a:lnTo>
                  <a:pt x="1554" y="662"/>
                </a:lnTo>
                <a:lnTo>
                  <a:pt x="1556" y="664"/>
                </a:lnTo>
                <a:lnTo>
                  <a:pt x="1556" y="667"/>
                </a:lnTo>
                <a:lnTo>
                  <a:pt x="1556" y="663"/>
                </a:lnTo>
                <a:lnTo>
                  <a:pt x="1556" y="665"/>
                </a:lnTo>
                <a:lnTo>
                  <a:pt x="1556" y="669"/>
                </a:lnTo>
                <a:lnTo>
                  <a:pt x="1557" y="664"/>
                </a:lnTo>
                <a:lnTo>
                  <a:pt x="1557" y="667"/>
                </a:lnTo>
                <a:lnTo>
                  <a:pt x="1557" y="671"/>
                </a:lnTo>
                <a:lnTo>
                  <a:pt x="1557" y="666"/>
                </a:lnTo>
                <a:lnTo>
                  <a:pt x="1558" y="669"/>
                </a:lnTo>
                <a:lnTo>
                  <a:pt x="1558" y="672"/>
                </a:lnTo>
                <a:lnTo>
                  <a:pt x="1558" y="667"/>
                </a:lnTo>
                <a:lnTo>
                  <a:pt x="1558" y="670"/>
                </a:lnTo>
                <a:lnTo>
                  <a:pt x="1558" y="675"/>
                </a:lnTo>
                <a:lnTo>
                  <a:pt x="1559" y="664"/>
                </a:lnTo>
                <a:lnTo>
                  <a:pt x="1559" y="669"/>
                </a:lnTo>
                <a:lnTo>
                  <a:pt x="1559" y="676"/>
                </a:lnTo>
                <a:lnTo>
                  <a:pt x="1559" y="671"/>
                </a:lnTo>
                <a:lnTo>
                  <a:pt x="1559" y="671"/>
                </a:lnTo>
                <a:lnTo>
                  <a:pt x="1559" y="677"/>
                </a:lnTo>
                <a:lnTo>
                  <a:pt x="1560" y="672"/>
                </a:lnTo>
                <a:lnTo>
                  <a:pt x="1560" y="673"/>
                </a:lnTo>
                <a:lnTo>
                  <a:pt x="1560" y="677"/>
                </a:lnTo>
                <a:lnTo>
                  <a:pt x="1560" y="673"/>
                </a:lnTo>
                <a:lnTo>
                  <a:pt x="1561" y="678"/>
                </a:lnTo>
                <a:lnTo>
                  <a:pt x="1561" y="675"/>
                </a:lnTo>
                <a:lnTo>
                  <a:pt x="1561" y="680"/>
                </a:lnTo>
                <a:lnTo>
                  <a:pt x="1562" y="675"/>
                </a:lnTo>
                <a:lnTo>
                  <a:pt x="1562" y="677"/>
                </a:lnTo>
                <a:lnTo>
                  <a:pt x="1562" y="682"/>
                </a:lnTo>
                <a:lnTo>
                  <a:pt x="1562" y="677"/>
                </a:lnTo>
                <a:lnTo>
                  <a:pt x="1562" y="678"/>
                </a:lnTo>
                <a:lnTo>
                  <a:pt x="1562" y="683"/>
                </a:lnTo>
                <a:lnTo>
                  <a:pt x="1563" y="677"/>
                </a:lnTo>
                <a:lnTo>
                  <a:pt x="1563" y="679"/>
                </a:lnTo>
                <a:lnTo>
                  <a:pt x="1563" y="684"/>
                </a:lnTo>
                <a:lnTo>
                  <a:pt x="1563" y="678"/>
                </a:lnTo>
                <a:lnTo>
                  <a:pt x="1563" y="680"/>
                </a:lnTo>
                <a:lnTo>
                  <a:pt x="1564" y="685"/>
                </a:lnTo>
                <a:lnTo>
                  <a:pt x="1564" y="680"/>
                </a:lnTo>
                <a:lnTo>
                  <a:pt x="1564" y="681"/>
                </a:lnTo>
                <a:lnTo>
                  <a:pt x="1564" y="688"/>
                </a:lnTo>
                <a:lnTo>
                  <a:pt x="1565" y="679"/>
                </a:lnTo>
                <a:lnTo>
                  <a:pt x="1565" y="680"/>
                </a:lnTo>
                <a:lnTo>
                  <a:pt x="1565" y="687"/>
                </a:lnTo>
                <a:lnTo>
                  <a:pt x="1565" y="681"/>
                </a:lnTo>
                <a:lnTo>
                  <a:pt x="1566" y="688"/>
                </a:lnTo>
                <a:lnTo>
                  <a:pt x="1566" y="683"/>
                </a:lnTo>
                <a:lnTo>
                  <a:pt x="1566" y="683"/>
                </a:lnTo>
                <a:lnTo>
                  <a:pt x="1566" y="689"/>
                </a:lnTo>
                <a:lnTo>
                  <a:pt x="1566" y="683"/>
                </a:lnTo>
                <a:lnTo>
                  <a:pt x="1567" y="690"/>
                </a:lnTo>
                <a:lnTo>
                  <a:pt x="1567" y="685"/>
                </a:lnTo>
                <a:lnTo>
                  <a:pt x="1567" y="685"/>
                </a:lnTo>
                <a:lnTo>
                  <a:pt x="1567" y="689"/>
                </a:lnTo>
                <a:lnTo>
                  <a:pt x="1568" y="687"/>
                </a:lnTo>
                <a:lnTo>
                  <a:pt x="1568" y="690"/>
                </a:lnTo>
                <a:lnTo>
                  <a:pt x="1568" y="688"/>
                </a:lnTo>
                <a:lnTo>
                  <a:pt x="1569" y="688"/>
                </a:lnTo>
                <a:lnTo>
                  <a:pt x="1569" y="691"/>
                </a:lnTo>
                <a:lnTo>
                  <a:pt x="1569" y="688"/>
                </a:lnTo>
                <a:lnTo>
                  <a:pt x="1569" y="689"/>
                </a:lnTo>
                <a:lnTo>
                  <a:pt x="1569" y="693"/>
                </a:lnTo>
                <a:lnTo>
                  <a:pt x="1569" y="688"/>
                </a:lnTo>
                <a:lnTo>
                  <a:pt x="1569" y="690"/>
                </a:lnTo>
                <a:lnTo>
                  <a:pt x="1570" y="694"/>
                </a:lnTo>
                <a:lnTo>
                  <a:pt x="1570" y="689"/>
                </a:lnTo>
                <a:lnTo>
                  <a:pt x="1570" y="690"/>
                </a:lnTo>
                <a:lnTo>
                  <a:pt x="1570" y="692"/>
                </a:lnTo>
                <a:lnTo>
                  <a:pt x="1572" y="688"/>
                </a:lnTo>
                <a:lnTo>
                  <a:pt x="1572" y="691"/>
                </a:lnTo>
                <a:lnTo>
                  <a:pt x="1572" y="695"/>
                </a:lnTo>
                <a:lnTo>
                  <a:pt x="1572" y="690"/>
                </a:lnTo>
                <a:lnTo>
                  <a:pt x="1572" y="690"/>
                </a:lnTo>
                <a:lnTo>
                  <a:pt x="1573" y="695"/>
                </a:lnTo>
                <a:lnTo>
                  <a:pt x="1573" y="690"/>
                </a:lnTo>
                <a:lnTo>
                  <a:pt x="1573" y="691"/>
                </a:lnTo>
                <a:lnTo>
                  <a:pt x="1573" y="696"/>
                </a:lnTo>
                <a:lnTo>
                  <a:pt x="1574" y="691"/>
                </a:lnTo>
                <a:lnTo>
                  <a:pt x="1574" y="691"/>
                </a:lnTo>
                <a:lnTo>
                  <a:pt x="1574" y="696"/>
                </a:lnTo>
                <a:lnTo>
                  <a:pt x="1574" y="692"/>
                </a:lnTo>
                <a:lnTo>
                  <a:pt x="1574" y="696"/>
                </a:lnTo>
                <a:lnTo>
                  <a:pt x="1575" y="692"/>
                </a:lnTo>
                <a:lnTo>
                  <a:pt x="1575" y="692"/>
                </a:lnTo>
                <a:lnTo>
                  <a:pt x="1575" y="697"/>
                </a:lnTo>
                <a:lnTo>
                  <a:pt x="1575" y="692"/>
                </a:lnTo>
                <a:lnTo>
                  <a:pt x="1576" y="697"/>
                </a:lnTo>
                <a:lnTo>
                  <a:pt x="1576" y="693"/>
                </a:lnTo>
                <a:lnTo>
                  <a:pt x="1576" y="694"/>
                </a:lnTo>
                <a:lnTo>
                  <a:pt x="1576" y="696"/>
                </a:lnTo>
                <a:lnTo>
                  <a:pt x="1577" y="693"/>
                </a:lnTo>
                <a:lnTo>
                  <a:pt x="1577" y="695"/>
                </a:lnTo>
                <a:lnTo>
                  <a:pt x="1577" y="696"/>
                </a:lnTo>
                <a:lnTo>
                  <a:pt x="1577" y="693"/>
                </a:lnTo>
                <a:lnTo>
                  <a:pt x="1577" y="693"/>
                </a:lnTo>
                <a:lnTo>
                  <a:pt x="1577" y="697"/>
                </a:lnTo>
                <a:lnTo>
                  <a:pt x="1578" y="693"/>
                </a:lnTo>
                <a:lnTo>
                  <a:pt x="1578" y="694"/>
                </a:lnTo>
                <a:lnTo>
                  <a:pt x="1578" y="698"/>
                </a:lnTo>
                <a:lnTo>
                  <a:pt x="1578" y="692"/>
                </a:lnTo>
                <a:lnTo>
                  <a:pt x="1579" y="695"/>
                </a:lnTo>
                <a:lnTo>
                  <a:pt x="1579" y="698"/>
                </a:lnTo>
                <a:lnTo>
                  <a:pt x="1579" y="693"/>
                </a:lnTo>
                <a:lnTo>
                  <a:pt x="1579" y="695"/>
                </a:lnTo>
                <a:lnTo>
                  <a:pt x="1579" y="698"/>
                </a:lnTo>
                <a:lnTo>
                  <a:pt x="1580" y="693"/>
                </a:lnTo>
                <a:lnTo>
                  <a:pt x="1580" y="694"/>
                </a:lnTo>
                <a:lnTo>
                  <a:pt x="1580" y="698"/>
                </a:lnTo>
                <a:lnTo>
                  <a:pt x="1580" y="693"/>
                </a:lnTo>
                <a:lnTo>
                  <a:pt x="1580" y="697"/>
                </a:lnTo>
                <a:lnTo>
                  <a:pt x="1581" y="693"/>
                </a:lnTo>
                <a:lnTo>
                  <a:pt x="1581" y="693"/>
                </a:lnTo>
                <a:lnTo>
                  <a:pt x="1581" y="698"/>
                </a:lnTo>
                <a:lnTo>
                  <a:pt x="1581" y="693"/>
                </a:lnTo>
                <a:lnTo>
                  <a:pt x="1581" y="693"/>
                </a:lnTo>
                <a:lnTo>
                  <a:pt x="1582" y="698"/>
                </a:lnTo>
                <a:lnTo>
                  <a:pt x="1582" y="693"/>
                </a:lnTo>
                <a:lnTo>
                  <a:pt x="1582" y="693"/>
                </a:lnTo>
                <a:lnTo>
                  <a:pt x="1582" y="697"/>
                </a:lnTo>
                <a:lnTo>
                  <a:pt x="1583" y="693"/>
                </a:lnTo>
                <a:lnTo>
                  <a:pt x="1583" y="693"/>
                </a:lnTo>
                <a:lnTo>
                  <a:pt x="1583" y="697"/>
                </a:lnTo>
                <a:lnTo>
                  <a:pt x="1583" y="689"/>
                </a:lnTo>
                <a:lnTo>
                  <a:pt x="1584" y="695"/>
                </a:lnTo>
                <a:lnTo>
                  <a:pt x="1584" y="690"/>
                </a:lnTo>
                <a:lnTo>
                  <a:pt x="1584" y="692"/>
                </a:lnTo>
                <a:lnTo>
                  <a:pt x="1584" y="695"/>
                </a:lnTo>
                <a:lnTo>
                  <a:pt x="1584" y="692"/>
                </a:lnTo>
                <a:lnTo>
                  <a:pt x="1585" y="696"/>
                </a:lnTo>
                <a:lnTo>
                  <a:pt x="1585" y="690"/>
                </a:lnTo>
                <a:lnTo>
                  <a:pt x="1585" y="695"/>
                </a:lnTo>
                <a:lnTo>
                  <a:pt x="1586" y="689"/>
                </a:lnTo>
                <a:lnTo>
                  <a:pt x="1586" y="695"/>
                </a:lnTo>
                <a:lnTo>
                  <a:pt x="1586" y="688"/>
                </a:lnTo>
                <a:lnTo>
                  <a:pt x="1587" y="693"/>
                </a:lnTo>
                <a:lnTo>
                  <a:pt x="1587" y="688"/>
                </a:lnTo>
                <a:lnTo>
                  <a:pt x="1587" y="690"/>
                </a:lnTo>
                <a:lnTo>
                  <a:pt x="1587" y="685"/>
                </a:lnTo>
                <a:lnTo>
                  <a:pt x="1588" y="690"/>
                </a:lnTo>
                <a:lnTo>
                  <a:pt x="1588" y="685"/>
                </a:lnTo>
                <a:lnTo>
                  <a:pt x="1588" y="691"/>
                </a:lnTo>
                <a:lnTo>
                  <a:pt x="1588" y="684"/>
                </a:lnTo>
                <a:lnTo>
                  <a:pt x="1589" y="685"/>
                </a:lnTo>
                <a:lnTo>
                  <a:pt x="1589" y="689"/>
                </a:lnTo>
                <a:lnTo>
                  <a:pt x="1589" y="679"/>
                </a:lnTo>
                <a:lnTo>
                  <a:pt x="1589" y="685"/>
                </a:lnTo>
                <a:lnTo>
                  <a:pt x="1591" y="680"/>
                </a:lnTo>
                <a:lnTo>
                  <a:pt x="1591" y="680"/>
                </a:lnTo>
                <a:lnTo>
                  <a:pt x="1591" y="685"/>
                </a:lnTo>
                <a:lnTo>
                  <a:pt x="1591" y="680"/>
                </a:lnTo>
                <a:lnTo>
                  <a:pt x="1592" y="679"/>
                </a:lnTo>
                <a:lnTo>
                  <a:pt x="1592" y="684"/>
                </a:lnTo>
                <a:lnTo>
                  <a:pt x="1592" y="678"/>
                </a:lnTo>
                <a:lnTo>
                  <a:pt x="1592" y="677"/>
                </a:lnTo>
                <a:lnTo>
                  <a:pt x="1592" y="681"/>
                </a:lnTo>
                <a:lnTo>
                  <a:pt x="1592" y="676"/>
                </a:lnTo>
                <a:lnTo>
                  <a:pt x="1593" y="675"/>
                </a:lnTo>
                <a:lnTo>
                  <a:pt x="1593" y="678"/>
                </a:lnTo>
                <a:lnTo>
                  <a:pt x="1593" y="673"/>
                </a:lnTo>
                <a:lnTo>
                  <a:pt x="1594" y="677"/>
                </a:lnTo>
                <a:lnTo>
                  <a:pt x="1594" y="672"/>
                </a:lnTo>
                <a:lnTo>
                  <a:pt x="1594" y="674"/>
                </a:lnTo>
                <a:lnTo>
                  <a:pt x="1595" y="669"/>
                </a:lnTo>
                <a:lnTo>
                  <a:pt x="1595" y="671"/>
                </a:lnTo>
                <a:lnTo>
                  <a:pt x="1595" y="666"/>
                </a:lnTo>
                <a:lnTo>
                  <a:pt x="1595" y="666"/>
                </a:lnTo>
                <a:lnTo>
                  <a:pt x="1595" y="670"/>
                </a:lnTo>
                <a:lnTo>
                  <a:pt x="1596" y="664"/>
                </a:lnTo>
                <a:lnTo>
                  <a:pt x="1596" y="667"/>
                </a:lnTo>
                <a:lnTo>
                  <a:pt x="1596" y="649"/>
                </a:lnTo>
                <a:lnTo>
                  <a:pt x="1596" y="656"/>
                </a:lnTo>
                <a:lnTo>
                  <a:pt x="1597" y="661"/>
                </a:lnTo>
                <a:lnTo>
                  <a:pt x="1597" y="655"/>
                </a:lnTo>
                <a:lnTo>
                  <a:pt x="1597" y="656"/>
                </a:lnTo>
                <a:lnTo>
                  <a:pt x="1597" y="657"/>
                </a:lnTo>
                <a:lnTo>
                  <a:pt x="1597" y="653"/>
                </a:lnTo>
                <a:lnTo>
                  <a:pt x="1598" y="654"/>
                </a:lnTo>
                <a:lnTo>
                  <a:pt x="1598" y="654"/>
                </a:lnTo>
                <a:lnTo>
                  <a:pt x="1598" y="646"/>
                </a:lnTo>
                <a:lnTo>
                  <a:pt x="1599" y="649"/>
                </a:lnTo>
                <a:lnTo>
                  <a:pt x="1599" y="643"/>
                </a:lnTo>
                <a:lnTo>
                  <a:pt x="1599" y="648"/>
                </a:lnTo>
                <a:lnTo>
                  <a:pt x="1599" y="639"/>
                </a:lnTo>
                <a:lnTo>
                  <a:pt x="1599" y="643"/>
                </a:lnTo>
                <a:lnTo>
                  <a:pt x="1600" y="636"/>
                </a:lnTo>
                <a:lnTo>
                  <a:pt x="1600" y="636"/>
                </a:lnTo>
                <a:lnTo>
                  <a:pt x="1600" y="636"/>
                </a:lnTo>
                <a:lnTo>
                  <a:pt x="1600" y="631"/>
                </a:lnTo>
                <a:lnTo>
                  <a:pt x="1601" y="631"/>
                </a:lnTo>
                <a:lnTo>
                  <a:pt x="1601" y="633"/>
                </a:lnTo>
                <a:lnTo>
                  <a:pt x="1601" y="628"/>
                </a:lnTo>
                <a:lnTo>
                  <a:pt x="1601" y="625"/>
                </a:lnTo>
                <a:lnTo>
                  <a:pt x="1601" y="629"/>
                </a:lnTo>
                <a:lnTo>
                  <a:pt x="1602" y="624"/>
                </a:lnTo>
                <a:lnTo>
                  <a:pt x="1602" y="622"/>
                </a:lnTo>
                <a:lnTo>
                  <a:pt x="1602" y="625"/>
                </a:lnTo>
                <a:lnTo>
                  <a:pt x="1602" y="608"/>
                </a:lnTo>
                <a:lnTo>
                  <a:pt x="1602" y="617"/>
                </a:lnTo>
                <a:lnTo>
                  <a:pt x="1603" y="610"/>
                </a:lnTo>
                <a:lnTo>
                  <a:pt x="1603" y="611"/>
                </a:lnTo>
                <a:lnTo>
                  <a:pt x="1603" y="611"/>
                </a:lnTo>
                <a:lnTo>
                  <a:pt x="1603" y="607"/>
                </a:lnTo>
                <a:lnTo>
                  <a:pt x="1603" y="605"/>
                </a:lnTo>
                <a:lnTo>
                  <a:pt x="1604" y="609"/>
                </a:lnTo>
                <a:lnTo>
                  <a:pt x="1604" y="601"/>
                </a:lnTo>
                <a:lnTo>
                  <a:pt x="1604" y="594"/>
                </a:lnTo>
                <a:lnTo>
                  <a:pt x="1604" y="603"/>
                </a:lnTo>
                <a:lnTo>
                  <a:pt x="1605" y="595"/>
                </a:lnTo>
                <a:lnTo>
                  <a:pt x="1605" y="592"/>
                </a:lnTo>
                <a:lnTo>
                  <a:pt x="1605" y="596"/>
                </a:lnTo>
                <a:lnTo>
                  <a:pt x="1605" y="587"/>
                </a:lnTo>
                <a:lnTo>
                  <a:pt x="1607" y="590"/>
                </a:lnTo>
                <a:lnTo>
                  <a:pt x="1607" y="585"/>
                </a:lnTo>
                <a:lnTo>
                  <a:pt x="1607" y="582"/>
                </a:lnTo>
                <a:lnTo>
                  <a:pt x="1607" y="577"/>
                </a:lnTo>
                <a:lnTo>
                  <a:pt x="1607" y="577"/>
                </a:lnTo>
                <a:lnTo>
                  <a:pt x="1608" y="578"/>
                </a:lnTo>
                <a:lnTo>
                  <a:pt x="1608" y="573"/>
                </a:lnTo>
                <a:lnTo>
                  <a:pt x="1608" y="571"/>
                </a:lnTo>
                <a:lnTo>
                  <a:pt x="1608" y="572"/>
                </a:lnTo>
                <a:lnTo>
                  <a:pt x="1609" y="564"/>
                </a:lnTo>
                <a:lnTo>
                  <a:pt x="1609" y="568"/>
                </a:lnTo>
                <a:lnTo>
                  <a:pt x="1609" y="547"/>
                </a:lnTo>
                <a:lnTo>
                  <a:pt x="1610" y="558"/>
                </a:lnTo>
                <a:lnTo>
                  <a:pt x="1610" y="551"/>
                </a:lnTo>
                <a:lnTo>
                  <a:pt x="1610" y="548"/>
                </a:lnTo>
                <a:lnTo>
                  <a:pt x="1610" y="552"/>
                </a:lnTo>
                <a:lnTo>
                  <a:pt x="1610" y="546"/>
                </a:lnTo>
                <a:lnTo>
                  <a:pt x="1610" y="546"/>
                </a:lnTo>
                <a:lnTo>
                  <a:pt x="1611" y="537"/>
                </a:lnTo>
                <a:lnTo>
                  <a:pt x="1611" y="535"/>
                </a:lnTo>
                <a:lnTo>
                  <a:pt x="1611" y="526"/>
                </a:lnTo>
                <a:lnTo>
                  <a:pt x="1612" y="528"/>
                </a:lnTo>
                <a:lnTo>
                  <a:pt x="1612" y="516"/>
                </a:lnTo>
                <a:lnTo>
                  <a:pt x="1612" y="518"/>
                </a:lnTo>
                <a:lnTo>
                  <a:pt x="1613" y="505"/>
                </a:lnTo>
                <a:lnTo>
                  <a:pt x="1613" y="505"/>
                </a:lnTo>
                <a:lnTo>
                  <a:pt x="1613" y="504"/>
                </a:lnTo>
                <a:lnTo>
                  <a:pt x="1613" y="489"/>
                </a:lnTo>
                <a:lnTo>
                  <a:pt x="1614" y="491"/>
                </a:lnTo>
                <a:lnTo>
                  <a:pt x="1614" y="476"/>
                </a:lnTo>
                <a:lnTo>
                  <a:pt x="1614" y="480"/>
                </a:lnTo>
                <a:lnTo>
                  <a:pt x="1614" y="466"/>
                </a:lnTo>
                <a:lnTo>
                  <a:pt x="1615" y="471"/>
                </a:lnTo>
                <a:lnTo>
                  <a:pt x="1615" y="453"/>
                </a:lnTo>
                <a:lnTo>
                  <a:pt x="1615" y="457"/>
                </a:lnTo>
                <a:lnTo>
                  <a:pt x="1616" y="452"/>
                </a:lnTo>
                <a:lnTo>
                  <a:pt x="1616" y="453"/>
                </a:lnTo>
                <a:lnTo>
                  <a:pt x="1616" y="447"/>
                </a:lnTo>
                <a:lnTo>
                  <a:pt x="1617" y="449"/>
                </a:lnTo>
                <a:lnTo>
                  <a:pt x="1617" y="441"/>
                </a:lnTo>
                <a:lnTo>
                  <a:pt x="1617" y="447"/>
                </a:lnTo>
                <a:lnTo>
                  <a:pt x="1617" y="442"/>
                </a:lnTo>
                <a:lnTo>
                  <a:pt x="1617" y="435"/>
                </a:lnTo>
                <a:lnTo>
                  <a:pt x="1617" y="441"/>
                </a:lnTo>
                <a:lnTo>
                  <a:pt x="1618" y="437"/>
                </a:lnTo>
                <a:lnTo>
                  <a:pt x="1618" y="434"/>
                </a:lnTo>
                <a:lnTo>
                  <a:pt x="1618" y="436"/>
                </a:lnTo>
                <a:lnTo>
                  <a:pt x="1618" y="435"/>
                </a:lnTo>
                <a:lnTo>
                  <a:pt x="1619" y="432"/>
                </a:lnTo>
                <a:lnTo>
                  <a:pt x="1619" y="432"/>
                </a:lnTo>
                <a:lnTo>
                  <a:pt x="1619" y="425"/>
                </a:lnTo>
                <a:lnTo>
                  <a:pt x="1619" y="430"/>
                </a:lnTo>
                <a:lnTo>
                  <a:pt x="1619" y="426"/>
                </a:lnTo>
                <a:lnTo>
                  <a:pt x="1620" y="424"/>
                </a:lnTo>
                <a:lnTo>
                  <a:pt x="1620" y="429"/>
                </a:lnTo>
                <a:lnTo>
                  <a:pt x="1620" y="419"/>
                </a:lnTo>
                <a:lnTo>
                  <a:pt x="1620" y="426"/>
                </a:lnTo>
                <a:lnTo>
                  <a:pt x="1621" y="418"/>
                </a:lnTo>
                <a:lnTo>
                  <a:pt x="1621" y="423"/>
                </a:lnTo>
                <a:lnTo>
                  <a:pt x="1621" y="405"/>
                </a:lnTo>
                <a:lnTo>
                  <a:pt x="1621" y="404"/>
                </a:lnTo>
                <a:lnTo>
                  <a:pt x="1623" y="408"/>
                </a:lnTo>
                <a:lnTo>
                  <a:pt x="1623" y="400"/>
                </a:lnTo>
                <a:lnTo>
                  <a:pt x="1623" y="398"/>
                </a:lnTo>
                <a:lnTo>
                  <a:pt x="1623" y="407"/>
                </a:lnTo>
                <a:lnTo>
                  <a:pt x="1623" y="399"/>
                </a:lnTo>
                <a:lnTo>
                  <a:pt x="1624" y="399"/>
                </a:lnTo>
                <a:lnTo>
                  <a:pt x="1624" y="405"/>
                </a:lnTo>
                <a:lnTo>
                  <a:pt x="1624" y="399"/>
                </a:lnTo>
                <a:lnTo>
                  <a:pt x="1624" y="402"/>
                </a:lnTo>
                <a:lnTo>
                  <a:pt x="1624" y="392"/>
                </a:lnTo>
                <a:lnTo>
                  <a:pt x="1625" y="400"/>
                </a:lnTo>
                <a:lnTo>
                  <a:pt x="1625" y="399"/>
                </a:lnTo>
                <a:lnTo>
                  <a:pt x="1625" y="390"/>
                </a:lnTo>
                <a:lnTo>
                  <a:pt x="1625" y="398"/>
                </a:lnTo>
                <a:lnTo>
                  <a:pt x="1625" y="398"/>
                </a:lnTo>
                <a:lnTo>
                  <a:pt x="1625" y="388"/>
                </a:lnTo>
                <a:lnTo>
                  <a:pt x="1626" y="390"/>
                </a:lnTo>
                <a:lnTo>
                  <a:pt x="1626" y="398"/>
                </a:lnTo>
                <a:lnTo>
                  <a:pt x="1626" y="389"/>
                </a:lnTo>
                <a:lnTo>
                  <a:pt x="1626" y="391"/>
                </a:lnTo>
                <a:lnTo>
                  <a:pt x="1627" y="392"/>
                </a:lnTo>
                <a:lnTo>
                  <a:pt x="1627" y="387"/>
                </a:lnTo>
                <a:lnTo>
                  <a:pt x="1627" y="383"/>
                </a:lnTo>
                <a:lnTo>
                  <a:pt x="1627" y="382"/>
                </a:lnTo>
                <a:lnTo>
                  <a:pt x="1628" y="386"/>
                </a:lnTo>
                <a:lnTo>
                  <a:pt x="1628" y="380"/>
                </a:lnTo>
                <a:lnTo>
                  <a:pt x="1628" y="387"/>
                </a:lnTo>
                <a:lnTo>
                  <a:pt x="1628" y="379"/>
                </a:lnTo>
                <a:lnTo>
                  <a:pt x="1629" y="386"/>
                </a:lnTo>
                <a:lnTo>
                  <a:pt x="1629" y="377"/>
                </a:lnTo>
                <a:lnTo>
                  <a:pt x="1629" y="385"/>
                </a:lnTo>
                <a:lnTo>
                  <a:pt x="1629" y="380"/>
                </a:lnTo>
                <a:lnTo>
                  <a:pt x="1630" y="382"/>
                </a:lnTo>
                <a:lnTo>
                  <a:pt x="1630" y="377"/>
                </a:lnTo>
                <a:lnTo>
                  <a:pt x="1630" y="380"/>
                </a:lnTo>
                <a:lnTo>
                  <a:pt x="1631" y="379"/>
                </a:lnTo>
                <a:lnTo>
                  <a:pt x="1631" y="382"/>
                </a:lnTo>
                <a:lnTo>
                  <a:pt x="1631" y="374"/>
                </a:lnTo>
                <a:lnTo>
                  <a:pt x="1631" y="385"/>
                </a:lnTo>
                <a:lnTo>
                  <a:pt x="1632" y="377"/>
                </a:lnTo>
                <a:lnTo>
                  <a:pt x="1632" y="373"/>
                </a:lnTo>
                <a:lnTo>
                  <a:pt x="1632" y="383"/>
                </a:lnTo>
                <a:lnTo>
                  <a:pt x="1632" y="374"/>
                </a:lnTo>
                <a:lnTo>
                  <a:pt x="1632" y="372"/>
                </a:lnTo>
                <a:lnTo>
                  <a:pt x="1632" y="376"/>
                </a:lnTo>
                <a:lnTo>
                  <a:pt x="1633" y="377"/>
                </a:lnTo>
                <a:lnTo>
                  <a:pt x="1633" y="371"/>
                </a:lnTo>
                <a:lnTo>
                  <a:pt x="1633" y="375"/>
                </a:lnTo>
                <a:lnTo>
                  <a:pt x="1633" y="375"/>
                </a:lnTo>
                <a:lnTo>
                  <a:pt x="1633" y="373"/>
                </a:lnTo>
                <a:lnTo>
                  <a:pt x="1634" y="375"/>
                </a:lnTo>
                <a:lnTo>
                  <a:pt x="1634" y="366"/>
                </a:lnTo>
                <a:lnTo>
                  <a:pt x="1634" y="373"/>
                </a:lnTo>
                <a:lnTo>
                  <a:pt x="1635" y="365"/>
                </a:lnTo>
                <a:lnTo>
                  <a:pt x="1635" y="370"/>
                </a:lnTo>
                <a:lnTo>
                  <a:pt x="1635" y="369"/>
                </a:lnTo>
                <a:lnTo>
                  <a:pt x="1635" y="360"/>
                </a:lnTo>
                <a:lnTo>
                  <a:pt x="1635" y="370"/>
                </a:lnTo>
                <a:lnTo>
                  <a:pt x="1636" y="369"/>
                </a:lnTo>
                <a:lnTo>
                  <a:pt x="1636" y="366"/>
                </a:lnTo>
                <a:lnTo>
                  <a:pt x="1636" y="364"/>
                </a:lnTo>
                <a:lnTo>
                  <a:pt x="1636" y="374"/>
                </a:lnTo>
                <a:lnTo>
                  <a:pt x="1636" y="366"/>
                </a:lnTo>
                <a:lnTo>
                  <a:pt x="1637" y="371"/>
                </a:lnTo>
                <a:lnTo>
                  <a:pt x="1637" y="367"/>
                </a:lnTo>
                <a:lnTo>
                  <a:pt x="1637" y="370"/>
                </a:lnTo>
                <a:lnTo>
                  <a:pt x="1637" y="366"/>
                </a:lnTo>
                <a:lnTo>
                  <a:pt x="1637" y="370"/>
                </a:lnTo>
                <a:lnTo>
                  <a:pt x="1638" y="365"/>
                </a:lnTo>
                <a:lnTo>
                  <a:pt x="1638" y="371"/>
                </a:lnTo>
                <a:lnTo>
                  <a:pt x="1638" y="370"/>
                </a:lnTo>
                <a:lnTo>
                  <a:pt x="1639" y="364"/>
                </a:lnTo>
                <a:lnTo>
                  <a:pt x="1639" y="370"/>
                </a:lnTo>
                <a:lnTo>
                  <a:pt x="1639" y="371"/>
                </a:lnTo>
                <a:lnTo>
                  <a:pt x="1639" y="365"/>
                </a:lnTo>
                <a:lnTo>
                  <a:pt x="1639" y="369"/>
                </a:lnTo>
                <a:lnTo>
                  <a:pt x="1639" y="370"/>
                </a:lnTo>
                <a:lnTo>
                  <a:pt x="1640" y="360"/>
                </a:lnTo>
                <a:lnTo>
                  <a:pt x="1640" y="356"/>
                </a:lnTo>
                <a:lnTo>
                  <a:pt x="1640" y="349"/>
                </a:lnTo>
                <a:lnTo>
                  <a:pt x="1640" y="350"/>
                </a:lnTo>
                <a:lnTo>
                  <a:pt x="1642" y="347"/>
                </a:lnTo>
                <a:lnTo>
                  <a:pt x="1642" y="353"/>
                </a:lnTo>
                <a:lnTo>
                  <a:pt x="1642" y="348"/>
                </a:lnTo>
                <a:lnTo>
                  <a:pt x="1642" y="351"/>
                </a:lnTo>
                <a:lnTo>
                  <a:pt x="1643" y="362"/>
                </a:lnTo>
                <a:lnTo>
                  <a:pt x="1643" y="350"/>
                </a:lnTo>
                <a:lnTo>
                  <a:pt x="1643" y="351"/>
                </a:lnTo>
                <a:lnTo>
                  <a:pt x="1643" y="356"/>
                </a:lnTo>
                <a:lnTo>
                  <a:pt x="1643" y="355"/>
                </a:lnTo>
                <a:lnTo>
                  <a:pt x="1644" y="354"/>
                </a:lnTo>
                <a:lnTo>
                  <a:pt x="1644" y="360"/>
                </a:lnTo>
                <a:lnTo>
                  <a:pt x="1644" y="360"/>
                </a:lnTo>
                <a:lnTo>
                  <a:pt x="1644" y="355"/>
                </a:lnTo>
                <a:lnTo>
                  <a:pt x="1644" y="361"/>
                </a:lnTo>
                <a:lnTo>
                  <a:pt x="1645" y="361"/>
                </a:lnTo>
                <a:lnTo>
                  <a:pt x="1645" y="352"/>
                </a:lnTo>
                <a:lnTo>
                  <a:pt x="1645" y="366"/>
                </a:lnTo>
                <a:lnTo>
                  <a:pt x="1645" y="354"/>
                </a:lnTo>
                <a:lnTo>
                  <a:pt x="1646" y="356"/>
                </a:lnTo>
                <a:lnTo>
                  <a:pt x="1646" y="364"/>
                </a:lnTo>
                <a:lnTo>
                  <a:pt x="1646" y="355"/>
                </a:lnTo>
                <a:lnTo>
                  <a:pt x="1646" y="357"/>
                </a:lnTo>
                <a:lnTo>
                  <a:pt x="1647" y="361"/>
                </a:lnTo>
                <a:lnTo>
                  <a:pt x="1647" y="358"/>
                </a:lnTo>
                <a:lnTo>
                  <a:pt x="1647" y="354"/>
                </a:lnTo>
                <a:lnTo>
                  <a:pt x="1647" y="362"/>
                </a:lnTo>
                <a:lnTo>
                  <a:pt x="1647" y="360"/>
                </a:lnTo>
                <a:lnTo>
                  <a:pt x="1647" y="355"/>
                </a:lnTo>
                <a:lnTo>
                  <a:pt x="1648" y="362"/>
                </a:lnTo>
                <a:lnTo>
                  <a:pt x="1648" y="358"/>
                </a:lnTo>
                <a:lnTo>
                  <a:pt x="1648" y="353"/>
                </a:lnTo>
                <a:lnTo>
                  <a:pt x="1649" y="360"/>
                </a:lnTo>
                <a:lnTo>
                  <a:pt x="1649" y="354"/>
                </a:lnTo>
                <a:lnTo>
                  <a:pt x="1649" y="355"/>
                </a:lnTo>
                <a:lnTo>
                  <a:pt x="1649" y="366"/>
                </a:lnTo>
                <a:lnTo>
                  <a:pt x="1649" y="354"/>
                </a:lnTo>
                <a:lnTo>
                  <a:pt x="1650" y="362"/>
                </a:lnTo>
                <a:lnTo>
                  <a:pt x="1650" y="355"/>
                </a:lnTo>
                <a:lnTo>
                  <a:pt x="1650" y="360"/>
                </a:lnTo>
                <a:lnTo>
                  <a:pt x="1650" y="363"/>
                </a:lnTo>
                <a:lnTo>
                  <a:pt x="1651" y="351"/>
                </a:lnTo>
                <a:lnTo>
                  <a:pt x="1651" y="358"/>
                </a:lnTo>
                <a:lnTo>
                  <a:pt x="1651" y="360"/>
                </a:lnTo>
                <a:lnTo>
                  <a:pt x="1651" y="355"/>
                </a:lnTo>
                <a:lnTo>
                  <a:pt x="1651" y="360"/>
                </a:lnTo>
                <a:lnTo>
                  <a:pt x="1651" y="362"/>
                </a:lnTo>
                <a:lnTo>
                  <a:pt x="1652" y="351"/>
                </a:lnTo>
                <a:lnTo>
                  <a:pt x="1652" y="355"/>
                </a:lnTo>
                <a:lnTo>
                  <a:pt x="1652" y="353"/>
                </a:lnTo>
                <a:lnTo>
                  <a:pt x="1652" y="357"/>
                </a:lnTo>
                <a:lnTo>
                  <a:pt x="1653" y="358"/>
                </a:lnTo>
                <a:lnTo>
                  <a:pt x="1653" y="353"/>
                </a:lnTo>
                <a:lnTo>
                  <a:pt x="1653" y="358"/>
                </a:lnTo>
                <a:lnTo>
                  <a:pt x="1653" y="353"/>
                </a:lnTo>
                <a:lnTo>
                  <a:pt x="1653" y="360"/>
                </a:lnTo>
                <a:lnTo>
                  <a:pt x="1654" y="358"/>
                </a:lnTo>
                <a:lnTo>
                  <a:pt x="1654" y="350"/>
                </a:lnTo>
                <a:lnTo>
                  <a:pt x="1654" y="360"/>
                </a:lnTo>
                <a:lnTo>
                  <a:pt x="1654" y="355"/>
                </a:lnTo>
                <a:lnTo>
                  <a:pt x="1654" y="353"/>
                </a:lnTo>
                <a:lnTo>
                  <a:pt x="1654" y="357"/>
                </a:lnTo>
                <a:lnTo>
                  <a:pt x="1655" y="356"/>
                </a:lnTo>
                <a:lnTo>
                  <a:pt x="1655" y="354"/>
                </a:lnTo>
                <a:lnTo>
                  <a:pt x="1655" y="358"/>
                </a:lnTo>
                <a:lnTo>
                  <a:pt x="1655" y="356"/>
                </a:lnTo>
                <a:lnTo>
                  <a:pt x="1656" y="353"/>
                </a:lnTo>
                <a:lnTo>
                  <a:pt x="1656" y="357"/>
                </a:lnTo>
                <a:lnTo>
                  <a:pt x="1656" y="356"/>
                </a:lnTo>
                <a:lnTo>
                  <a:pt x="1656" y="355"/>
                </a:lnTo>
                <a:lnTo>
                  <a:pt x="1656" y="358"/>
                </a:lnTo>
                <a:lnTo>
                  <a:pt x="1658" y="352"/>
                </a:lnTo>
                <a:lnTo>
                  <a:pt x="1658" y="356"/>
                </a:lnTo>
                <a:lnTo>
                  <a:pt x="1658" y="360"/>
                </a:lnTo>
                <a:lnTo>
                  <a:pt x="1658" y="352"/>
                </a:lnTo>
                <a:lnTo>
                  <a:pt x="1658" y="360"/>
                </a:lnTo>
                <a:lnTo>
                  <a:pt x="1659" y="358"/>
                </a:lnTo>
                <a:lnTo>
                  <a:pt x="1659" y="352"/>
                </a:lnTo>
                <a:lnTo>
                  <a:pt x="1659" y="358"/>
                </a:lnTo>
                <a:lnTo>
                  <a:pt x="1659" y="358"/>
                </a:lnTo>
                <a:lnTo>
                  <a:pt x="1659" y="353"/>
                </a:lnTo>
                <a:lnTo>
                  <a:pt x="1659" y="356"/>
                </a:lnTo>
                <a:lnTo>
                  <a:pt x="1660" y="351"/>
                </a:lnTo>
                <a:lnTo>
                  <a:pt x="1660" y="349"/>
                </a:lnTo>
                <a:lnTo>
                  <a:pt x="1660" y="348"/>
                </a:lnTo>
                <a:lnTo>
                  <a:pt x="1661" y="354"/>
                </a:lnTo>
                <a:lnTo>
                  <a:pt x="1661" y="348"/>
                </a:lnTo>
                <a:lnTo>
                  <a:pt x="1661" y="353"/>
                </a:lnTo>
                <a:lnTo>
                  <a:pt x="1661" y="353"/>
                </a:lnTo>
                <a:lnTo>
                  <a:pt x="1662" y="349"/>
                </a:lnTo>
                <a:lnTo>
                  <a:pt x="1662" y="354"/>
                </a:lnTo>
                <a:lnTo>
                  <a:pt x="1662" y="347"/>
                </a:lnTo>
                <a:lnTo>
                  <a:pt x="1662" y="357"/>
                </a:lnTo>
                <a:lnTo>
                  <a:pt x="1663" y="345"/>
                </a:lnTo>
                <a:lnTo>
                  <a:pt x="1663" y="354"/>
                </a:lnTo>
                <a:lnTo>
                  <a:pt x="1663" y="348"/>
                </a:lnTo>
                <a:lnTo>
                  <a:pt x="1663" y="348"/>
                </a:lnTo>
                <a:lnTo>
                  <a:pt x="1664" y="348"/>
                </a:lnTo>
                <a:lnTo>
                  <a:pt x="1664" y="350"/>
                </a:lnTo>
                <a:lnTo>
                  <a:pt x="1664" y="351"/>
                </a:lnTo>
                <a:lnTo>
                  <a:pt x="1664" y="346"/>
                </a:lnTo>
                <a:lnTo>
                  <a:pt x="1665" y="350"/>
                </a:lnTo>
                <a:lnTo>
                  <a:pt x="1665" y="350"/>
                </a:lnTo>
                <a:lnTo>
                  <a:pt x="1665" y="346"/>
                </a:lnTo>
                <a:lnTo>
                  <a:pt x="1665" y="348"/>
                </a:lnTo>
                <a:lnTo>
                  <a:pt x="1665" y="351"/>
                </a:lnTo>
                <a:lnTo>
                  <a:pt x="1666" y="342"/>
                </a:lnTo>
                <a:lnTo>
                  <a:pt x="1666" y="336"/>
                </a:lnTo>
                <a:lnTo>
                  <a:pt x="1666" y="347"/>
                </a:lnTo>
                <a:lnTo>
                  <a:pt x="1666" y="336"/>
                </a:lnTo>
                <a:lnTo>
                  <a:pt x="1666" y="339"/>
                </a:lnTo>
                <a:lnTo>
                  <a:pt x="1667" y="333"/>
                </a:lnTo>
                <a:lnTo>
                  <a:pt x="1667" y="337"/>
                </a:lnTo>
                <a:lnTo>
                  <a:pt x="1667" y="332"/>
                </a:lnTo>
                <a:lnTo>
                  <a:pt x="1667" y="339"/>
                </a:lnTo>
                <a:lnTo>
                  <a:pt x="1667" y="337"/>
                </a:lnTo>
                <a:lnTo>
                  <a:pt x="1668" y="330"/>
                </a:lnTo>
                <a:lnTo>
                  <a:pt x="1668" y="337"/>
                </a:lnTo>
                <a:lnTo>
                  <a:pt x="1668" y="335"/>
                </a:lnTo>
                <a:lnTo>
                  <a:pt x="1668" y="331"/>
                </a:lnTo>
                <a:lnTo>
                  <a:pt x="1669" y="338"/>
                </a:lnTo>
                <a:lnTo>
                  <a:pt x="1669" y="332"/>
                </a:lnTo>
                <a:lnTo>
                  <a:pt x="1669" y="330"/>
                </a:lnTo>
                <a:lnTo>
                  <a:pt x="1669" y="323"/>
                </a:lnTo>
                <a:lnTo>
                  <a:pt x="1669" y="324"/>
                </a:lnTo>
                <a:lnTo>
                  <a:pt x="1669" y="319"/>
                </a:lnTo>
                <a:lnTo>
                  <a:pt x="1670" y="327"/>
                </a:lnTo>
                <a:lnTo>
                  <a:pt x="1670" y="327"/>
                </a:lnTo>
                <a:lnTo>
                  <a:pt x="1670" y="319"/>
                </a:lnTo>
                <a:lnTo>
                  <a:pt x="1671" y="333"/>
                </a:lnTo>
                <a:lnTo>
                  <a:pt x="1671" y="317"/>
                </a:lnTo>
                <a:lnTo>
                  <a:pt x="1671" y="333"/>
                </a:lnTo>
                <a:lnTo>
                  <a:pt x="1672" y="314"/>
                </a:lnTo>
                <a:lnTo>
                  <a:pt x="1672" y="313"/>
                </a:lnTo>
                <a:lnTo>
                  <a:pt x="1672" y="312"/>
                </a:lnTo>
                <a:lnTo>
                  <a:pt x="1672" y="314"/>
                </a:lnTo>
                <a:lnTo>
                  <a:pt x="1673" y="313"/>
                </a:lnTo>
                <a:lnTo>
                  <a:pt x="1673" y="317"/>
                </a:lnTo>
                <a:lnTo>
                  <a:pt x="1673" y="315"/>
                </a:lnTo>
                <a:lnTo>
                  <a:pt x="1673" y="311"/>
                </a:lnTo>
                <a:lnTo>
                  <a:pt x="1673" y="319"/>
                </a:lnTo>
                <a:lnTo>
                  <a:pt x="1674" y="313"/>
                </a:lnTo>
                <a:lnTo>
                  <a:pt x="1674" y="311"/>
                </a:lnTo>
                <a:lnTo>
                  <a:pt x="1674" y="319"/>
                </a:lnTo>
                <a:lnTo>
                  <a:pt x="1674" y="311"/>
                </a:lnTo>
                <a:lnTo>
                  <a:pt x="1674" y="311"/>
                </a:lnTo>
                <a:lnTo>
                  <a:pt x="1675" y="316"/>
                </a:lnTo>
                <a:lnTo>
                  <a:pt x="1675" y="306"/>
                </a:lnTo>
                <a:lnTo>
                  <a:pt x="1675" y="313"/>
                </a:lnTo>
                <a:lnTo>
                  <a:pt x="1675" y="306"/>
                </a:lnTo>
                <a:lnTo>
                  <a:pt x="1677" y="313"/>
                </a:lnTo>
                <a:lnTo>
                  <a:pt x="1677" y="304"/>
                </a:lnTo>
                <a:lnTo>
                  <a:pt x="1677" y="311"/>
                </a:lnTo>
                <a:lnTo>
                  <a:pt x="1677" y="304"/>
                </a:lnTo>
                <a:lnTo>
                  <a:pt x="1677" y="311"/>
                </a:lnTo>
                <a:lnTo>
                  <a:pt x="1678" y="306"/>
                </a:lnTo>
                <a:lnTo>
                  <a:pt x="1678" y="305"/>
                </a:lnTo>
                <a:lnTo>
                  <a:pt x="1678" y="307"/>
                </a:lnTo>
                <a:lnTo>
                  <a:pt x="1678" y="308"/>
                </a:lnTo>
                <a:lnTo>
                  <a:pt x="1679" y="303"/>
                </a:lnTo>
                <a:lnTo>
                  <a:pt x="1679" y="305"/>
                </a:lnTo>
                <a:lnTo>
                  <a:pt x="1679" y="308"/>
                </a:lnTo>
                <a:lnTo>
                  <a:pt x="1679" y="304"/>
                </a:lnTo>
                <a:lnTo>
                  <a:pt x="1679" y="305"/>
                </a:lnTo>
                <a:lnTo>
                  <a:pt x="1680" y="295"/>
                </a:lnTo>
                <a:lnTo>
                  <a:pt x="1680" y="310"/>
                </a:lnTo>
                <a:lnTo>
                  <a:pt x="1680" y="302"/>
                </a:lnTo>
                <a:lnTo>
                  <a:pt x="1680" y="297"/>
                </a:lnTo>
                <a:lnTo>
                  <a:pt x="1681" y="312"/>
                </a:lnTo>
                <a:lnTo>
                  <a:pt x="1681" y="302"/>
                </a:lnTo>
                <a:lnTo>
                  <a:pt x="1681" y="300"/>
                </a:lnTo>
                <a:lnTo>
                  <a:pt x="1681" y="307"/>
                </a:lnTo>
                <a:lnTo>
                  <a:pt x="1681" y="306"/>
                </a:lnTo>
                <a:lnTo>
                  <a:pt x="1681" y="303"/>
                </a:lnTo>
                <a:lnTo>
                  <a:pt x="1682" y="306"/>
                </a:lnTo>
                <a:lnTo>
                  <a:pt x="1682" y="303"/>
                </a:lnTo>
                <a:lnTo>
                  <a:pt x="1682" y="293"/>
                </a:lnTo>
                <a:lnTo>
                  <a:pt x="1682" y="297"/>
                </a:lnTo>
                <a:lnTo>
                  <a:pt x="1682" y="293"/>
                </a:lnTo>
                <a:lnTo>
                  <a:pt x="1683" y="305"/>
                </a:lnTo>
                <a:lnTo>
                  <a:pt x="1683" y="299"/>
                </a:lnTo>
                <a:lnTo>
                  <a:pt x="1683" y="307"/>
                </a:lnTo>
                <a:lnTo>
                  <a:pt x="1684" y="299"/>
                </a:lnTo>
                <a:lnTo>
                  <a:pt x="1684" y="312"/>
                </a:lnTo>
                <a:lnTo>
                  <a:pt x="1684" y="305"/>
                </a:lnTo>
                <a:lnTo>
                  <a:pt x="1684" y="311"/>
                </a:lnTo>
                <a:lnTo>
                  <a:pt x="1684" y="302"/>
                </a:lnTo>
                <a:lnTo>
                  <a:pt x="1685" y="308"/>
                </a:lnTo>
                <a:lnTo>
                  <a:pt x="1685" y="303"/>
                </a:lnTo>
                <a:lnTo>
                  <a:pt x="1685" y="314"/>
                </a:lnTo>
                <a:lnTo>
                  <a:pt x="1685" y="311"/>
                </a:lnTo>
                <a:lnTo>
                  <a:pt x="1686" y="305"/>
                </a:lnTo>
                <a:lnTo>
                  <a:pt x="1686" y="316"/>
                </a:lnTo>
                <a:lnTo>
                  <a:pt x="1686" y="310"/>
                </a:lnTo>
                <a:lnTo>
                  <a:pt x="1686" y="317"/>
                </a:lnTo>
                <a:lnTo>
                  <a:pt x="1687" y="314"/>
                </a:lnTo>
                <a:lnTo>
                  <a:pt x="1687" y="310"/>
                </a:lnTo>
                <a:lnTo>
                  <a:pt x="1687" y="315"/>
                </a:lnTo>
                <a:lnTo>
                  <a:pt x="1688" y="318"/>
                </a:lnTo>
                <a:lnTo>
                  <a:pt x="1688" y="308"/>
                </a:lnTo>
                <a:lnTo>
                  <a:pt x="1688" y="322"/>
                </a:lnTo>
                <a:lnTo>
                  <a:pt x="1688" y="314"/>
                </a:lnTo>
                <a:lnTo>
                  <a:pt x="1688" y="313"/>
                </a:lnTo>
                <a:lnTo>
                  <a:pt x="1688" y="324"/>
                </a:lnTo>
                <a:lnTo>
                  <a:pt x="1689" y="314"/>
                </a:lnTo>
                <a:lnTo>
                  <a:pt x="1689" y="317"/>
                </a:lnTo>
                <a:lnTo>
                  <a:pt x="1689" y="322"/>
                </a:lnTo>
                <a:lnTo>
                  <a:pt x="1690" y="317"/>
                </a:lnTo>
                <a:lnTo>
                  <a:pt x="1690" y="319"/>
                </a:lnTo>
                <a:lnTo>
                  <a:pt x="1690" y="324"/>
                </a:lnTo>
                <a:lnTo>
                  <a:pt x="1690" y="321"/>
                </a:lnTo>
                <a:lnTo>
                  <a:pt x="1690" y="322"/>
                </a:lnTo>
                <a:lnTo>
                  <a:pt x="1691" y="317"/>
                </a:lnTo>
                <a:lnTo>
                  <a:pt x="1691" y="324"/>
                </a:lnTo>
                <a:lnTo>
                  <a:pt x="1691" y="317"/>
                </a:lnTo>
                <a:lnTo>
                  <a:pt x="1691" y="312"/>
                </a:lnTo>
                <a:lnTo>
                  <a:pt x="1691" y="322"/>
                </a:lnTo>
                <a:lnTo>
                  <a:pt x="1691" y="313"/>
                </a:lnTo>
                <a:lnTo>
                  <a:pt x="1693" y="315"/>
                </a:lnTo>
                <a:lnTo>
                  <a:pt x="1693" y="326"/>
                </a:lnTo>
                <a:lnTo>
                  <a:pt x="1693" y="320"/>
                </a:lnTo>
                <a:lnTo>
                  <a:pt x="1693" y="327"/>
                </a:lnTo>
                <a:lnTo>
                  <a:pt x="1693" y="322"/>
                </a:lnTo>
                <a:lnTo>
                  <a:pt x="1694" y="332"/>
                </a:lnTo>
                <a:lnTo>
                  <a:pt x="1694" y="333"/>
                </a:lnTo>
                <a:lnTo>
                  <a:pt x="1694" y="324"/>
                </a:lnTo>
                <a:lnTo>
                  <a:pt x="1694" y="336"/>
                </a:lnTo>
                <a:lnTo>
                  <a:pt x="1695" y="332"/>
                </a:lnTo>
                <a:lnTo>
                  <a:pt x="1695" y="331"/>
                </a:lnTo>
                <a:lnTo>
                  <a:pt x="1695" y="332"/>
                </a:lnTo>
                <a:lnTo>
                  <a:pt x="1695" y="342"/>
                </a:lnTo>
                <a:lnTo>
                  <a:pt x="1696" y="324"/>
                </a:lnTo>
                <a:lnTo>
                  <a:pt x="1696" y="343"/>
                </a:lnTo>
                <a:lnTo>
                  <a:pt x="1696" y="334"/>
                </a:lnTo>
                <a:lnTo>
                  <a:pt x="1696" y="338"/>
                </a:lnTo>
                <a:lnTo>
                  <a:pt x="1696" y="340"/>
                </a:lnTo>
                <a:lnTo>
                  <a:pt x="1696" y="339"/>
                </a:lnTo>
                <a:lnTo>
                  <a:pt x="1697" y="347"/>
                </a:lnTo>
                <a:lnTo>
                  <a:pt x="1697" y="337"/>
                </a:lnTo>
                <a:lnTo>
                  <a:pt x="1697" y="348"/>
                </a:lnTo>
                <a:lnTo>
                  <a:pt x="1697" y="337"/>
                </a:lnTo>
                <a:lnTo>
                  <a:pt x="1698" y="346"/>
                </a:lnTo>
                <a:lnTo>
                  <a:pt x="1698" y="348"/>
                </a:lnTo>
                <a:lnTo>
                  <a:pt x="1698" y="345"/>
                </a:lnTo>
                <a:lnTo>
                  <a:pt x="1698" y="346"/>
                </a:lnTo>
                <a:lnTo>
                  <a:pt x="1699" y="354"/>
                </a:lnTo>
                <a:lnTo>
                  <a:pt x="1699" y="348"/>
                </a:lnTo>
                <a:lnTo>
                  <a:pt x="1699" y="347"/>
                </a:lnTo>
                <a:lnTo>
                  <a:pt x="1699" y="355"/>
                </a:lnTo>
                <a:lnTo>
                  <a:pt x="1699" y="348"/>
                </a:lnTo>
                <a:lnTo>
                  <a:pt x="1699" y="352"/>
                </a:lnTo>
                <a:lnTo>
                  <a:pt x="1700" y="353"/>
                </a:lnTo>
                <a:lnTo>
                  <a:pt x="1700" y="357"/>
                </a:lnTo>
                <a:lnTo>
                  <a:pt x="1700" y="350"/>
                </a:lnTo>
                <a:lnTo>
                  <a:pt x="1700" y="356"/>
                </a:lnTo>
                <a:lnTo>
                  <a:pt x="1701" y="360"/>
                </a:lnTo>
                <a:lnTo>
                  <a:pt x="1701" y="349"/>
                </a:lnTo>
                <a:lnTo>
                  <a:pt x="1701" y="360"/>
                </a:lnTo>
                <a:lnTo>
                  <a:pt x="1701" y="361"/>
                </a:lnTo>
                <a:lnTo>
                  <a:pt x="1702" y="355"/>
                </a:lnTo>
                <a:lnTo>
                  <a:pt x="1702" y="364"/>
                </a:lnTo>
                <a:lnTo>
                  <a:pt x="1702" y="354"/>
                </a:lnTo>
                <a:lnTo>
                  <a:pt x="1703" y="371"/>
                </a:lnTo>
                <a:lnTo>
                  <a:pt x="1703" y="357"/>
                </a:lnTo>
                <a:lnTo>
                  <a:pt x="1703" y="360"/>
                </a:lnTo>
                <a:lnTo>
                  <a:pt x="1703" y="367"/>
                </a:lnTo>
                <a:lnTo>
                  <a:pt x="1703" y="361"/>
                </a:lnTo>
                <a:lnTo>
                  <a:pt x="1704" y="360"/>
                </a:lnTo>
                <a:lnTo>
                  <a:pt x="1704" y="363"/>
                </a:lnTo>
                <a:lnTo>
                  <a:pt x="1704" y="357"/>
                </a:lnTo>
                <a:lnTo>
                  <a:pt x="1705" y="368"/>
                </a:lnTo>
                <a:lnTo>
                  <a:pt x="1705" y="360"/>
                </a:lnTo>
                <a:lnTo>
                  <a:pt x="1705" y="369"/>
                </a:lnTo>
                <a:lnTo>
                  <a:pt x="1706" y="362"/>
                </a:lnTo>
                <a:lnTo>
                  <a:pt x="1706" y="358"/>
                </a:lnTo>
                <a:lnTo>
                  <a:pt x="1706" y="371"/>
                </a:lnTo>
                <a:lnTo>
                  <a:pt x="1706" y="364"/>
                </a:lnTo>
                <a:lnTo>
                  <a:pt x="1706" y="362"/>
                </a:lnTo>
                <a:lnTo>
                  <a:pt x="1706" y="367"/>
                </a:lnTo>
                <a:lnTo>
                  <a:pt x="1706" y="366"/>
                </a:lnTo>
                <a:lnTo>
                  <a:pt x="1707" y="364"/>
                </a:lnTo>
                <a:lnTo>
                  <a:pt x="1707" y="362"/>
                </a:lnTo>
                <a:lnTo>
                  <a:pt x="1707" y="370"/>
                </a:lnTo>
                <a:lnTo>
                  <a:pt x="1707" y="368"/>
                </a:lnTo>
                <a:lnTo>
                  <a:pt x="1708" y="363"/>
                </a:lnTo>
                <a:lnTo>
                  <a:pt x="1708" y="367"/>
                </a:lnTo>
                <a:lnTo>
                  <a:pt x="1708" y="375"/>
                </a:lnTo>
                <a:lnTo>
                  <a:pt x="1708" y="366"/>
                </a:lnTo>
                <a:lnTo>
                  <a:pt x="1708" y="367"/>
                </a:lnTo>
                <a:lnTo>
                  <a:pt x="1709" y="374"/>
                </a:lnTo>
                <a:lnTo>
                  <a:pt x="1709" y="365"/>
                </a:lnTo>
                <a:lnTo>
                  <a:pt x="1709" y="376"/>
                </a:lnTo>
                <a:lnTo>
                  <a:pt x="1710" y="356"/>
                </a:lnTo>
                <a:lnTo>
                  <a:pt x="1710" y="360"/>
                </a:lnTo>
                <a:lnTo>
                  <a:pt x="1710" y="354"/>
                </a:lnTo>
                <a:lnTo>
                  <a:pt x="1710" y="353"/>
                </a:lnTo>
                <a:lnTo>
                  <a:pt x="1712" y="362"/>
                </a:lnTo>
                <a:lnTo>
                  <a:pt x="1712" y="361"/>
                </a:lnTo>
                <a:lnTo>
                  <a:pt x="1712" y="369"/>
                </a:lnTo>
                <a:lnTo>
                  <a:pt x="1713" y="363"/>
                </a:lnTo>
                <a:lnTo>
                  <a:pt x="1713" y="361"/>
                </a:lnTo>
                <a:lnTo>
                  <a:pt x="1713" y="370"/>
                </a:lnTo>
                <a:lnTo>
                  <a:pt x="1713" y="363"/>
                </a:lnTo>
                <a:lnTo>
                  <a:pt x="1714" y="370"/>
                </a:lnTo>
                <a:lnTo>
                  <a:pt x="1714" y="368"/>
                </a:lnTo>
                <a:lnTo>
                  <a:pt x="1714" y="370"/>
                </a:lnTo>
                <a:lnTo>
                  <a:pt x="1714" y="363"/>
                </a:lnTo>
                <a:lnTo>
                  <a:pt x="1714" y="368"/>
                </a:lnTo>
                <a:lnTo>
                  <a:pt x="1714" y="369"/>
                </a:lnTo>
                <a:lnTo>
                  <a:pt x="1715" y="362"/>
                </a:lnTo>
                <a:lnTo>
                  <a:pt x="1715" y="373"/>
                </a:lnTo>
                <a:lnTo>
                  <a:pt x="1715" y="368"/>
                </a:lnTo>
                <a:lnTo>
                  <a:pt x="1716" y="374"/>
                </a:lnTo>
                <a:lnTo>
                  <a:pt x="1716" y="369"/>
                </a:lnTo>
                <a:lnTo>
                  <a:pt x="1716" y="373"/>
                </a:lnTo>
                <a:lnTo>
                  <a:pt x="1717" y="366"/>
                </a:lnTo>
                <a:lnTo>
                  <a:pt x="1717" y="374"/>
                </a:lnTo>
                <a:lnTo>
                  <a:pt x="1717" y="371"/>
                </a:lnTo>
                <a:lnTo>
                  <a:pt x="1717" y="373"/>
                </a:lnTo>
                <a:lnTo>
                  <a:pt x="1718" y="369"/>
                </a:lnTo>
                <a:lnTo>
                  <a:pt x="1718" y="374"/>
                </a:lnTo>
                <a:lnTo>
                  <a:pt x="1718" y="374"/>
                </a:lnTo>
                <a:lnTo>
                  <a:pt x="1718" y="367"/>
                </a:lnTo>
                <a:lnTo>
                  <a:pt x="1718" y="381"/>
                </a:lnTo>
                <a:lnTo>
                  <a:pt x="1718" y="368"/>
                </a:lnTo>
                <a:lnTo>
                  <a:pt x="1719" y="361"/>
                </a:lnTo>
                <a:lnTo>
                  <a:pt x="1719" y="368"/>
                </a:lnTo>
                <a:lnTo>
                  <a:pt x="1719" y="366"/>
                </a:lnTo>
                <a:lnTo>
                  <a:pt x="1720" y="373"/>
                </a:lnTo>
                <a:lnTo>
                  <a:pt x="1720" y="366"/>
                </a:lnTo>
                <a:lnTo>
                  <a:pt x="1720" y="373"/>
                </a:lnTo>
                <a:lnTo>
                  <a:pt x="1720" y="370"/>
                </a:lnTo>
                <a:lnTo>
                  <a:pt x="1721" y="372"/>
                </a:lnTo>
                <a:lnTo>
                  <a:pt x="1721" y="376"/>
                </a:lnTo>
                <a:lnTo>
                  <a:pt x="1721" y="368"/>
                </a:lnTo>
                <a:lnTo>
                  <a:pt x="1721" y="379"/>
                </a:lnTo>
                <a:lnTo>
                  <a:pt x="1721" y="368"/>
                </a:lnTo>
                <a:lnTo>
                  <a:pt x="1722" y="381"/>
                </a:lnTo>
                <a:lnTo>
                  <a:pt x="1722" y="371"/>
                </a:lnTo>
                <a:lnTo>
                  <a:pt x="1722" y="373"/>
                </a:lnTo>
                <a:lnTo>
                  <a:pt x="1722" y="369"/>
                </a:lnTo>
                <a:lnTo>
                  <a:pt x="1722" y="363"/>
                </a:lnTo>
                <a:lnTo>
                  <a:pt x="1723" y="363"/>
                </a:lnTo>
                <a:lnTo>
                  <a:pt x="1723" y="361"/>
                </a:lnTo>
                <a:lnTo>
                  <a:pt x="1723" y="366"/>
                </a:lnTo>
                <a:lnTo>
                  <a:pt x="1723" y="361"/>
                </a:lnTo>
                <a:lnTo>
                  <a:pt x="1724" y="370"/>
                </a:lnTo>
                <a:lnTo>
                  <a:pt x="1724" y="368"/>
                </a:lnTo>
                <a:lnTo>
                  <a:pt x="1724" y="373"/>
                </a:lnTo>
                <a:lnTo>
                  <a:pt x="1724" y="371"/>
                </a:lnTo>
                <a:lnTo>
                  <a:pt x="1724" y="364"/>
                </a:lnTo>
                <a:lnTo>
                  <a:pt x="1725" y="370"/>
                </a:lnTo>
                <a:lnTo>
                  <a:pt x="1725" y="366"/>
                </a:lnTo>
                <a:lnTo>
                  <a:pt x="1725" y="363"/>
                </a:lnTo>
                <a:lnTo>
                  <a:pt x="1725" y="369"/>
                </a:lnTo>
                <a:lnTo>
                  <a:pt x="1725" y="371"/>
                </a:lnTo>
                <a:lnTo>
                  <a:pt x="1725" y="367"/>
                </a:lnTo>
                <a:lnTo>
                  <a:pt x="1726" y="373"/>
                </a:lnTo>
                <a:lnTo>
                  <a:pt x="1726" y="369"/>
                </a:lnTo>
                <a:lnTo>
                  <a:pt x="1726" y="371"/>
                </a:lnTo>
                <a:lnTo>
                  <a:pt x="1726" y="368"/>
                </a:lnTo>
                <a:lnTo>
                  <a:pt x="1726" y="373"/>
                </a:lnTo>
                <a:lnTo>
                  <a:pt x="1728" y="368"/>
                </a:lnTo>
                <a:lnTo>
                  <a:pt x="1728" y="373"/>
                </a:lnTo>
                <a:lnTo>
                  <a:pt x="1728" y="367"/>
                </a:lnTo>
                <a:lnTo>
                  <a:pt x="1728" y="373"/>
                </a:lnTo>
                <a:lnTo>
                  <a:pt x="1729" y="364"/>
                </a:lnTo>
                <a:lnTo>
                  <a:pt x="1729" y="373"/>
                </a:lnTo>
                <a:lnTo>
                  <a:pt x="1729" y="357"/>
                </a:lnTo>
                <a:lnTo>
                  <a:pt x="1729" y="367"/>
                </a:lnTo>
                <a:lnTo>
                  <a:pt x="1730" y="360"/>
                </a:lnTo>
                <a:lnTo>
                  <a:pt x="1730" y="358"/>
                </a:lnTo>
                <a:lnTo>
                  <a:pt x="1730" y="345"/>
                </a:lnTo>
                <a:lnTo>
                  <a:pt x="1731" y="339"/>
                </a:lnTo>
                <a:lnTo>
                  <a:pt x="1731" y="330"/>
                </a:lnTo>
                <a:lnTo>
                  <a:pt x="1731" y="322"/>
                </a:lnTo>
                <a:lnTo>
                  <a:pt x="1731" y="306"/>
                </a:lnTo>
                <a:lnTo>
                  <a:pt x="1732" y="312"/>
                </a:lnTo>
                <a:lnTo>
                  <a:pt x="1732" y="303"/>
                </a:lnTo>
                <a:lnTo>
                  <a:pt x="1732" y="295"/>
                </a:lnTo>
                <a:lnTo>
                  <a:pt x="1732" y="302"/>
                </a:lnTo>
                <a:lnTo>
                  <a:pt x="1733" y="289"/>
                </a:lnTo>
                <a:lnTo>
                  <a:pt x="1733" y="285"/>
                </a:lnTo>
                <a:lnTo>
                  <a:pt x="1733" y="285"/>
                </a:lnTo>
                <a:lnTo>
                  <a:pt x="1733" y="281"/>
                </a:lnTo>
                <a:lnTo>
                  <a:pt x="1733" y="271"/>
                </a:lnTo>
                <a:lnTo>
                  <a:pt x="1734" y="277"/>
                </a:lnTo>
                <a:lnTo>
                  <a:pt x="1734" y="279"/>
                </a:lnTo>
                <a:lnTo>
                  <a:pt x="1734" y="271"/>
                </a:lnTo>
                <a:lnTo>
                  <a:pt x="1734" y="276"/>
                </a:lnTo>
                <a:lnTo>
                  <a:pt x="1734" y="284"/>
                </a:lnTo>
                <a:lnTo>
                  <a:pt x="1735" y="277"/>
                </a:lnTo>
                <a:lnTo>
                  <a:pt x="1735" y="282"/>
                </a:lnTo>
                <a:lnTo>
                  <a:pt x="1735" y="283"/>
                </a:lnTo>
                <a:lnTo>
                  <a:pt x="1735" y="278"/>
                </a:lnTo>
                <a:lnTo>
                  <a:pt x="1735" y="278"/>
                </a:lnTo>
                <a:lnTo>
                  <a:pt x="1736" y="287"/>
                </a:lnTo>
                <a:lnTo>
                  <a:pt x="1736" y="287"/>
                </a:lnTo>
                <a:lnTo>
                  <a:pt x="1736" y="286"/>
                </a:lnTo>
                <a:lnTo>
                  <a:pt x="1736" y="295"/>
                </a:lnTo>
                <a:lnTo>
                  <a:pt x="1736" y="289"/>
                </a:lnTo>
                <a:lnTo>
                  <a:pt x="1737" y="287"/>
                </a:lnTo>
                <a:lnTo>
                  <a:pt x="1737" y="298"/>
                </a:lnTo>
                <a:lnTo>
                  <a:pt x="1737" y="289"/>
                </a:lnTo>
                <a:lnTo>
                  <a:pt x="1737" y="293"/>
                </a:lnTo>
                <a:lnTo>
                  <a:pt x="1738" y="299"/>
                </a:lnTo>
                <a:lnTo>
                  <a:pt x="1738" y="298"/>
                </a:lnTo>
                <a:lnTo>
                  <a:pt x="1738" y="290"/>
                </a:lnTo>
                <a:lnTo>
                  <a:pt x="1738" y="301"/>
                </a:lnTo>
                <a:lnTo>
                  <a:pt x="1739" y="298"/>
                </a:lnTo>
                <a:lnTo>
                  <a:pt x="1739" y="289"/>
                </a:lnTo>
                <a:lnTo>
                  <a:pt x="1739" y="296"/>
                </a:lnTo>
                <a:lnTo>
                  <a:pt x="1739" y="302"/>
                </a:lnTo>
                <a:lnTo>
                  <a:pt x="1740" y="296"/>
                </a:lnTo>
                <a:lnTo>
                  <a:pt x="1740" y="296"/>
                </a:lnTo>
                <a:lnTo>
                  <a:pt x="1740" y="305"/>
                </a:lnTo>
                <a:lnTo>
                  <a:pt x="1740" y="299"/>
                </a:lnTo>
                <a:lnTo>
                  <a:pt x="1740" y="302"/>
                </a:lnTo>
                <a:lnTo>
                  <a:pt x="1740" y="303"/>
                </a:lnTo>
                <a:lnTo>
                  <a:pt x="1740" y="302"/>
                </a:lnTo>
                <a:lnTo>
                  <a:pt x="1741" y="307"/>
                </a:lnTo>
                <a:lnTo>
                  <a:pt x="1741" y="302"/>
                </a:lnTo>
                <a:lnTo>
                  <a:pt x="1741" y="308"/>
                </a:lnTo>
                <a:lnTo>
                  <a:pt x="1742" y="300"/>
                </a:lnTo>
                <a:lnTo>
                  <a:pt x="1742" y="311"/>
                </a:lnTo>
                <a:lnTo>
                  <a:pt x="1742" y="299"/>
                </a:lnTo>
                <a:lnTo>
                  <a:pt x="1742" y="306"/>
                </a:lnTo>
                <a:lnTo>
                  <a:pt x="1743" y="301"/>
                </a:lnTo>
                <a:lnTo>
                  <a:pt x="1743" y="297"/>
                </a:lnTo>
                <a:lnTo>
                  <a:pt x="1743" y="295"/>
                </a:lnTo>
                <a:lnTo>
                  <a:pt x="1743" y="296"/>
                </a:lnTo>
                <a:lnTo>
                  <a:pt x="1743" y="295"/>
                </a:lnTo>
                <a:lnTo>
                  <a:pt x="1743" y="293"/>
                </a:lnTo>
                <a:lnTo>
                  <a:pt x="1744" y="297"/>
                </a:lnTo>
                <a:lnTo>
                  <a:pt x="1744" y="299"/>
                </a:lnTo>
                <a:lnTo>
                  <a:pt x="1744" y="300"/>
                </a:lnTo>
                <a:lnTo>
                  <a:pt x="1744" y="293"/>
                </a:lnTo>
                <a:lnTo>
                  <a:pt x="1744" y="305"/>
                </a:lnTo>
                <a:lnTo>
                  <a:pt x="1745" y="288"/>
                </a:lnTo>
                <a:lnTo>
                  <a:pt x="1745" y="295"/>
                </a:lnTo>
                <a:lnTo>
                  <a:pt x="1745" y="289"/>
                </a:lnTo>
                <a:lnTo>
                  <a:pt x="1747" y="283"/>
                </a:lnTo>
                <a:lnTo>
                  <a:pt x="1747" y="292"/>
                </a:lnTo>
                <a:lnTo>
                  <a:pt x="1747" y="296"/>
                </a:lnTo>
                <a:lnTo>
                  <a:pt x="1747" y="296"/>
                </a:lnTo>
                <a:lnTo>
                  <a:pt x="1747" y="289"/>
                </a:lnTo>
                <a:lnTo>
                  <a:pt x="1748" y="295"/>
                </a:lnTo>
                <a:lnTo>
                  <a:pt x="1748" y="300"/>
                </a:lnTo>
                <a:lnTo>
                  <a:pt x="1748" y="285"/>
                </a:lnTo>
                <a:lnTo>
                  <a:pt x="1748" y="292"/>
                </a:lnTo>
                <a:lnTo>
                  <a:pt x="1748" y="300"/>
                </a:lnTo>
                <a:lnTo>
                  <a:pt x="1748" y="292"/>
                </a:lnTo>
                <a:lnTo>
                  <a:pt x="1749" y="292"/>
                </a:lnTo>
                <a:lnTo>
                  <a:pt x="1749" y="303"/>
                </a:lnTo>
                <a:lnTo>
                  <a:pt x="1749" y="293"/>
                </a:lnTo>
                <a:lnTo>
                  <a:pt x="1749" y="287"/>
                </a:lnTo>
                <a:lnTo>
                  <a:pt x="1750" y="301"/>
                </a:lnTo>
                <a:lnTo>
                  <a:pt x="1750" y="297"/>
                </a:lnTo>
                <a:lnTo>
                  <a:pt x="1750" y="290"/>
                </a:lnTo>
                <a:lnTo>
                  <a:pt x="1750" y="296"/>
                </a:lnTo>
                <a:lnTo>
                  <a:pt x="1751" y="295"/>
                </a:lnTo>
                <a:lnTo>
                  <a:pt x="1751" y="287"/>
                </a:lnTo>
                <a:lnTo>
                  <a:pt x="1751" y="289"/>
                </a:lnTo>
                <a:lnTo>
                  <a:pt x="1751" y="282"/>
                </a:lnTo>
                <a:lnTo>
                  <a:pt x="1751" y="284"/>
                </a:lnTo>
                <a:lnTo>
                  <a:pt x="1752" y="295"/>
                </a:lnTo>
                <a:lnTo>
                  <a:pt x="1752" y="283"/>
                </a:lnTo>
                <a:lnTo>
                  <a:pt x="1752" y="283"/>
                </a:lnTo>
                <a:lnTo>
                  <a:pt x="1752" y="290"/>
                </a:lnTo>
                <a:lnTo>
                  <a:pt x="1753" y="277"/>
                </a:lnTo>
                <a:lnTo>
                  <a:pt x="1753" y="287"/>
                </a:lnTo>
                <a:lnTo>
                  <a:pt x="1753" y="282"/>
                </a:lnTo>
                <a:lnTo>
                  <a:pt x="1754" y="274"/>
                </a:lnTo>
                <a:lnTo>
                  <a:pt x="1754" y="281"/>
                </a:lnTo>
                <a:lnTo>
                  <a:pt x="1754" y="268"/>
                </a:lnTo>
                <a:lnTo>
                  <a:pt x="1755" y="271"/>
                </a:lnTo>
                <a:lnTo>
                  <a:pt x="1755" y="262"/>
                </a:lnTo>
                <a:lnTo>
                  <a:pt x="1755" y="280"/>
                </a:lnTo>
                <a:lnTo>
                  <a:pt x="1755" y="264"/>
                </a:lnTo>
                <a:lnTo>
                  <a:pt x="1755" y="266"/>
                </a:lnTo>
                <a:lnTo>
                  <a:pt x="1756" y="268"/>
                </a:lnTo>
                <a:lnTo>
                  <a:pt x="1756" y="263"/>
                </a:lnTo>
                <a:lnTo>
                  <a:pt x="1756" y="260"/>
                </a:lnTo>
                <a:lnTo>
                  <a:pt x="1756" y="268"/>
                </a:lnTo>
                <a:lnTo>
                  <a:pt x="1757" y="264"/>
                </a:lnTo>
                <a:lnTo>
                  <a:pt x="1757" y="262"/>
                </a:lnTo>
                <a:lnTo>
                  <a:pt x="1757" y="267"/>
                </a:lnTo>
                <a:lnTo>
                  <a:pt x="1757" y="264"/>
                </a:lnTo>
                <a:lnTo>
                  <a:pt x="1758" y="258"/>
                </a:lnTo>
                <a:lnTo>
                  <a:pt x="1758" y="266"/>
                </a:lnTo>
                <a:lnTo>
                  <a:pt x="1758" y="261"/>
                </a:lnTo>
                <a:lnTo>
                  <a:pt x="1758" y="251"/>
                </a:lnTo>
                <a:lnTo>
                  <a:pt x="1758" y="260"/>
                </a:lnTo>
                <a:lnTo>
                  <a:pt x="1758" y="261"/>
                </a:lnTo>
                <a:lnTo>
                  <a:pt x="1759" y="261"/>
                </a:lnTo>
                <a:lnTo>
                  <a:pt x="1759" y="254"/>
                </a:lnTo>
                <a:lnTo>
                  <a:pt x="1759" y="257"/>
                </a:lnTo>
                <a:lnTo>
                  <a:pt x="1759" y="261"/>
                </a:lnTo>
                <a:lnTo>
                  <a:pt x="1759" y="250"/>
                </a:lnTo>
                <a:lnTo>
                  <a:pt x="1760" y="252"/>
                </a:lnTo>
                <a:lnTo>
                  <a:pt x="1760" y="263"/>
                </a:lnTo>
                <a:lnTo>
                  <a:pt x="1760" y="238"/>
                </a:lnTo>
                <a:lnTo>
                  <a:pt x="1760" y="246"/>
                </a:lnTo>
                <a:lnTo>
                  <a:pt x="1761" y="238"/>
                </a:lnTo>
                <a:lnTo>
                  <a:pt x="1761" y="233"/>
                </a:lnTo>
                <a:lnTo>
                  <a:pt x="1761" y="233"/>
                </a:lnTo>
                <a:lnTo>
                  <a:pt x="1761" y="239"/>
                </a:lnTo>
                <a:lnTo>
                  <a:pt x="1763" y="236"/>
                </a:lnTo>
                <a:lnTo>
                  <a:pt x="1763" y="242"/>
                </a:lnTo>
                <a:lnTo>
                  <a:pt x="1763" y="238"/>
                </a:lnTo>
                <a:lnTo>
                  <a:pt x="1763" y="232"/>
                </a:lnTo>
                <a:lnTo>
                  <a:pt x="1763" y="244"/>
                </a:lnTo>
                <a:lnTo>
                  <a:pt x="1764" y="237"/>
                </a:lnTo>
                <a:lnTo>
                  <a:pt x="1764" y="233"/>
                </a:lnTo>
                <a:lnTo>
                  <a:pt x="1764" y="242"/>
                </a:lnTo>
                <a:lnTo>
                  <a:pt x="1764" y="236"/>
                </a:lnTo>
                <a:lnTo>
                  <a:pt x="1764" y="234"/>
                </a:lnTo>
                <a:lnTo>
                  <a:pt x="1765" y="236"/>
                </a:lnTo>
                <a:lnTo>
                  <a:pt x="1765" y="234"/>
                </a:lnTo>
                <a:lnTo>
                  <a:pt x="1765" y="238"/>
                </a:lnTo>
                <a:lnTo>
                  <a:pt x="1765" y="228"/>
                </a:lnTo>
                <a:lnTo>
                  <a:pt x="1765" y="231"/>
                </a:lnTo>
                <a:lnTo>
                  <a:pt x="1766" y="236"/>
                </a:lnTo>
                <a:lnTo>
                  <a:pt x="1766" y="230"/>
                </a:lnTo>
                <a:lnTo>
                  <a:pt x="1766" y="238"/>
                </a:lnTo>
                <a:lnTo>
                  <a:pt x="1766" y="230"/>
                </a:lnTo>
                <a:lnTo>
                  <a:pt x="1766" y="232"/>
                </a:lnTo>
                <a:lnTo>
                  <a:pt x="1766" y="226"/>
                </a:lnTo>
                <a:lnTo>
                  <a:pt x="1767" y="216"/>
                </a:lnTo>
                <a:lnTo>
                  <a:pt x="1767" y="219"/>
                </a:lnTo>
                <a:lnTo>
                  <a:pt x="1767" y="209"/>
                </a:lnTo>
                <a:lnTo>
                  <a:pt x="1767" y="216"/>
                </a:lnTo>
                <a:lnTo>
                  <a:pt x="1768" y="221"/>
                </a:lnTo>
                <a:lnTo>
                  <a:pt x="1768" y="218"/>
                </a:lnTo>
                <a:lnTo>
                  <a:pt x="1768" y="210"/>
                </a:lnTo>
                <a:lnTo>
                  <a:pt x="1768" y="216"/>
                </a:lnTo>
                <a:lnTo>
                  <a:pt x="1769" y="211"/>
                </a:lnTo>
                <a:lnTo>
                  <a:pt x="1769" y="223"/>
                </a:lnTo>
                <a:lnTo>
                  <a:pt x="1769" y="218"/>
                </a:lnTo>
                <a:lnTo>
                  <a:pt x="1769" y="219"/>
                </a:lnTo>
                <a:lnTo>
                  <a:pt x="1770" y="216"/>
                </a:lnTo>
                <a:lnTo>
                  <a:pt x="1770" y="218"/>
                </a:lnTo>
                <a:lnTo>
                  <a:pt x="1770" y="227"/>
                </a:lnTo>
                <a:lnTo>
                  <a:pt x="1770" y="214"/>
                </a:lnTo>
                <a:lnTo>
                  <a:pt x="1770" y="221"/>
                </a:lnTo>
                <a:lnTo>
                  <a:pt x="1770" y="220"/>
                </a:lnTo>
                <a:lnTo>
                  <a:pt x="1770" y="217"/>
                </a:lnTo>
                <a:lnTo>
                  <a:pt x="1771" y="226"/>
                </a:lnTo>
                <a:lnTo>
                  <a:pt x="1771" y="215"/>
                </a:lnTo>
                <a:lnTo>
                  <a:pt x="1771" y="218"/>
                </a:lnTo>
                <a:lnTo>
                  <a:pt x="1771" y="213"/>
                </a:lnTo>
                <a:lnTo>
                  <a:pt x="1772" y="215"/>
                </a:lnTo>
                <a:lnTo>
                  <a:pt x="1772" y="223"/>
                </a:lnTo>
                <a:lnTo>
                  <a:pt x="1772" y="211"/>
                </a:lnTo>
                <a:lnTo>
                  <a:pt x="1772" y="215"/>
                </a:lnTo>
                <a:lnTo>
                  <a:pt x="1772" y="220"/>
                </a:lnTo>
                <a:lnTo>
                  <a:pt x="1773" y="215"/>
                </a:lnTo>
                <a:lnTo>
                  <a:pt x="1773" y="214"/>
                </a:lnTo>
                <a:lnTo>
                  <a:pt x="1773" y="201"/>
                </a:lnTo>
                <a:lnTo>
                  <a:pt x="1773" y="208"/>
                </a:lnTo>
                <a:lnTo>
                  <a:pt x="1773" y="192"/>
                </a:lnTo>
                <a:lnTo>
                  <a:pt x="1774" y="201"/>
                </a:lnTo>
                <a:lnTo>
                  <a:pt x="1774" y="200"/>
                </a:lnTo>
                <a:lnTo>
                  <a:pt x="1774" y="200"/>
                </a:lnTo>
                <a:lnTo>
                  <a:pt x="1774" y="209"/>
                </a:lnTo>
                <a:lnTo>
                  <a:pt x="1775" y="202"/>
                </a:lnTo>
                <a:lnTo>
                  <a:pt x="1775" y="200"/>
                </a:lnTo>
                <a:lnTo>
                  <a:pt x="1775" y="209"/>
                </a:lnTo>
                <a:lnTo>
                  <a:pt x="1775" y="198"/>
                </a:lnTo>
                <a:lnTo>
                  <a:pt x="1776" y="197"/>
                </a:lnTo>
                <a:lnTo>
                  <a:pt x="1776" y="201"/>
                </a:lnTo>
                <a:lnTo>
                  <a:pt x="1776" y="200"/>
                </a:lnTo>
                <a:lnTo>
                  <a:pt x="1776" y="193"/>
                </a:lnTo>
                <a:lnTo>
                  <a:pt x="1776" y="200"/>
                </a:lnTo>
                <a:lnTo>
                  <a:pt x="1777" y="200"/>
                </a:lnTo>
                <a:lnTo>
                  <a:pt x="1777" y="195"/>
                </a:lnTo>
                <a:lnTo>
                  <a:pt x="1777" y="200"/>
                </a:lnTo>
                <a:lnTo>
                  <a:pt x="1777" y="198"/>
                </a:lnTo>
                <a:lnTo>
                  <a:pt x="1777" y="204"/>
                </a:lnTo>
                <a:lnTo>
                  <a:pt x="1777" y="193"/>
                </a:lnTo>
                <a:lnTo>
                  <a:pt x="1779" y="200"/>
                </a:lnTo>
                <a:lnTo>
                  <a:pt x="1779" y="204"/>
                </a:lnTo>
                <a:lnTo>
                  <a:pt x="1779" y="195"/>
                </a:lnTo>
                <a:lnTo>
                  <a:pt x="1779" y="199"/>
                </a:lnTo>
                <a:lnTo>
                  <a:pt x="1780" y="200"/>
                </a:lnTo>
                <a:lnTo>
                  <a:pt x="1780" y="198"/>
                </a:lnTo>
                <a:lnTo>
                  <a:pt x="1780" y="195"/>
                </a:lnTo>
                <a:lnTo>
                  <a:pt x="1780" y="201"/>
                </a:lnTo>
                <a:lnTo>
                  <a:pt x="1780" y="196"/>
                </a:lnTo>
                <a:lnTo>
                  <a:pt x="1780" y="202"/>
                </a:lnTo>
                <a:lnTo>
                  <a:pt x="1780" y="196"/>
                </a:lnTo>
                <a:lnTo>
                  <a:pt x="1780" y="194"/>
                </a:lnTo>
                <a:lnTo>
                  <a:pt x="1780" y="202"/>
                </a:lnTo>
                <a:lnTo>
                  <a:pt x="1782" y="202"/>
                </a:lnTo>
                <a:lnTo>
                  <a:pt x="1782" y="195"/>
                </a:lnTo>
                <a:lnTo>
                  <a:pt x="1782" y="203"/>
                </a:lnTo>
                <a:lnTo>
                  <a:pt x="1782" y="201"/>
                </a:lnTo>
                <a:lnTo>
                  <a:pt x="1782" y="207"/>
                </a:lnTo>
                <a:lnTo>
                  <a:pt x="1783" y="197"/>
                </a:lnTo>
                <a:lnTo>
                  <a:pt x="1783" y="200"/>
                </a:lnTo>
                <a:lnTo>
                  <a:pt x="1783" y="207"/>
                </a:lnTo>
                <a:lnTo>
                  <a:pt x="1783" y="192"/>
                </a:lnTo>
                <a:lnTo>
                  <a:pt x="1784" y="203"/>
                </a:lnTo>
                <a:lnTo>
                  <a:pt x="1784" y="195"/>
                </a:lnTo>
                <a:lnTo>
                  <a:pt x="1784" y="194"/>
                </a:lnTo>
                <a:lnTo>
                  <a:pt x="1784" y="186"/>
                </a:lnTo>
                <a:lnTo>
                  <a:pt x="1785" y="196"/>
                </a:lnTo>
                <a:lnTo>
                  <a:pt x="1785" y="192"/>
                </a:lnTo>
                <a:lnTo>
                  <a:pt x="1785" y="205"/>
                </a:lnTo>
                <a:lnTo>
                  <a:pt x="1785" y="189"/>
                </a:lnTo>
                <a:lnTo>
                  <a:pt x="1785" y="193"/>
                </a:lnTo>
                <a:lnTo>
                  <a:pt x="1786" y="198"/>
                </a:lnTo>
                <a:lnTo>
                  <a:pt x="1786" y="189"/>
                </a:lnTo>
                <a:lnTo>
                  <a:pt x="1786" y="192"/>
                </a:lnTo>
                <a:lnTo>
                  <a:pt x="1786" y="189"/>
                </a:lnTo>
                <a:lnTo>
                  <a:pt x="1786" y="192"/>
                </a:lnTo>
                <a:lnTo>
                  <a:pt x="1787" y="189"/>
                </a:lnTo>
                <a:lnTo>
                  <a:pt x="1787" y="188"/>
                </a:lnTo>
                <a:lnTo>
                  <a:pt x="1787" y="190"/>
                </a:lnTo>
                <a:lnTo>
                  <a:pt x="1787" y="194"/>
                </a:lnTo>
                <a:lnTo>
                  <a:pt x="1788" y="190"/>
                </a:lnTo>
                <a:lnTo>
                  <a:pt x="1788" y="198"/>
                </a:lnTo>
                <a:lnTo>
                  <a:pt x="1788" y="193"/>
                </a:lnTo>
                <a:lnTo>
                  <a:pt x="1788" y="182"/>
                </a:lnTo>
                <a:lnTo>
                  <a:pt x="1788" y="195"/>
                </a:lnTo>
                <a:lnTo>
                  <a:pt x="1788" y="190"/>
                </a:lnTo>
                <a:lnTo>
                  <a:pt x="1789" y="178"/>
                </a:lnTo>
                <a:lnTo>
                  <a:pt x="1789" y="184"/>
                </a:lnTo>
                <a:lnTo>
                  <a:pt x="1789" y="183"/>
                </a:lnTo>
                <a:lnTo>
                  <a:pt x="1789" y="195"/>
                </a:lnTo>
                <a:lnTo>
                  <a:pt x="1789" y="182"/>
                </a:lnTo>
                <a:lnTo>
                  <a:pt x="1790" y="189"/>
                </a:lnTo>
                <a:lnTo>
                  <a:pt x="1790" y="198"/>
                </a:lnTo>
                <a:lnTo>
                  <a:pt x="1790" y="184"/>
                </a:lnTo>
                <a:lnTo>
                  <a:pt x="1790" y="189"/>
                </a:lnTo>
                <a:lnTo>
                  <a:pt x="1790" y="196"/>
                </a:lnTo>
                <a:lnTo>
                  <a:pt x="1791" y="187"/>
                </a:lnTo>
                <a:lnTo>
                  <a:pt x="1791" y="182"/>
                </a:lnTo>
                <a:lnTo>
                  <a:pt x="1791" y="204"/>
                </a:lnTo>
                <a:lnTo>
                  <a:pt x="1791" y="192"/>
                </a:lnTo>
                <a:lnTo>
                  <a:pt x="1792" y="205"/>
                </a:lnTo>
                <a:lnTo>
                  <a:pt x="1792" y="197"/>
                </a:lnTo>
                <a:lnTo>
                  <a:pt x="1792" y="210"/>
                </a:lnTo>
                <a:lnTo>
                  <a:pt x="1793" y="209"/>
                </a:lnTo>
                <a:lnTo>
                  <a:pt x="1793" y="205"/>
                </a:lnTo>
                <a:lnTo>
                  <a:pt x="1793" y="210"/>
                </a:lnTo>
                <a:lnTo>
                  <a:pt x="1793" y="213"/>
                </a:lnTo>
                <a:lnTo>
                  <a:pt x="1793" y="215"/>
                </a:lnTo>
                <a:lnTo>
                  <a:pt x="1794" y="212"/>
                </a:lnTo>
                <a:lnTo>
                  <a:pt x="1794" y="217"/>
                </a:lnTo>
                <a:lnTo>
                  <a:pt x="1794" y="210"/>
                </a:lnTo>
                <a:lnTo>
                  <a:pt x="1794" y="223"/>
                </a:lnTo>
                <a:lnTo>
                  <a:pt x="1795" y="219"/>
                </a:lnTo>
                <a:lnTo>
                  <a:pt x="1795" y="214"/>
                </a:lnTo>
                <a:lnTo>
                  <a:pt x="1795" y="223"/>
                </a:lnTo>
                <a:lnTo>
                  <a:pt x="1795" y="223"/>
                </a:lnTo>
                <a:lnTo>
                  <a:pt x="1795" y="219"/>
                </a:lnTo>
                <a:lnTo>
                  <a:pt x="1796" y="223"/>
                </a:lnTo>
                <a:lnTo>
                  <a:pt x="1796" y="227"/>
                </a:lnTo>
                <a:lnTo>
                  <a:pt x="1796" y="219"/>
                </a:lnTo>
                <a:lnTo>
                  <a:pt x="1796" y="223"/>
                </a:lnTo>
                <a:lnTo>
                  <a:pt x="1798" y="236"/>
                </a:lnTo>
                <a:lnTo>
                  <a:pt x="1798" y="230"/>
                </a:lnTo>
                <a:lnTo>
                  <a:pt x="1798" y="232"/>
                </a:lnTo>
                <a:lnTo>
                  <a:pt x="1798" y="238"/>
                </a:lnTo>
                <a:lnTo>
                  <a:pt x="1799" y="239"/>
                </a:lnTo>
                <a:lnTo>
                  <a:pt x="1799" y="231"/>
                </a:lnTo>
                <a:lnTo>
                  <a:pt x="1799" y="238"/>
                </a:lnTo>
                <a:lnTo>
                  <a:pt x="1799" y="242"/>
                </a:lnTo>
                <a:lnTo>
                  <a:pt x="1799" y="237"/>
                </a:lnTo>
                <a:lnTo>
                  <a:pt x="1799" y="251"/>
                </a:lnTo>
                <a:lnTo>
                  <a:pt x="1800" y="246"/>
                </a:lnTo>
                <a:lnTo>
                  <a:pt x="1800" y="245"/>
                </a:lnTo>
                <a:lnTo>
                  <a:pt x="1800" y="254"/>
                </a:lnTo>
                <a:lnTo>
                  <a:pt x="1800" y="252"/>
                </a:lnTo>
                <a:lnTo>
                  <a:pt x="1801" y="257"/>
                </a:lnTo>
                <a:lnTo>
                  <a:pt x="1801" y="258"/>
                </a:lnTo>
                <a:lnTo>
                  <a:pt x="1801" y="263"/>
                </a:lnTo>
                <a:lnTo>
                  <a:pt x="1801" y="255"/>
                </a:lnTo>
                <a:lnTo>
                  <a:pt x="1802" y="263"/>
                </a:lnTo>
                <a:lnTo>
                  <a:pt x="1802" y="271"/>
                </a:lnTo>
                <a:lnTo>
                  <a:pt x="1802" y="260"/>
                </a:lnTo>
                <a:lnTo>
                  <a:pt x="1802" y="265"/>
                </a:lnTo>
                <a:lnTo>
                  <a:pt x="1802" y="273"/>
                </a:lnTo>
                <a:lnTo>
                  <a:pt x="1803" y="268"/>
                </a:lnTo>
                <a:lnTo>
                  <a:pt x="1803" y="266"/>
                </a:lnTo>
                <a:lnTo>
                  <a:pt x="1803" y="273"/>
                </a:lnTo>
                <a:lnTo>
                  <a:pt x="1803" y="268"/>
                </a:lnTo>
                <a:lnTo>
                  <a:pt x="1803" y="268"/>
                </a:lnTo>
                <a:lnTo>
                  <a:pt x="1804" y="276"/>
                </a:lnTo>
                <a:lnTo>
                  <a:pt x="1804" y="280"/>
                </a:lnTo>
                <a:lnTo>
                  <a:pt x="1804" y="276"/>
                </a:lnTo>
                <a:lnTo>
                  <a:pt x="1804" y="286"/>
                </a:lnTo>
                <a:lnTo>
                  <a:pt x="1805" y="276"/>
                </a:lnTo>
                <a:lnTo>
                  <a:pt x="1805" y="287"/>
                </a:lnTo>
                <a:lnTo>
                  <a:pt x="1805" y="284"/>
                </a:lnTo>
                <a:lnTo>
                  <a:pt x="1805" y="281"/>
                </a:lnTo>
                <a:lnTo>
                  <a:pt x="1806" y="293"/>
                </a:lnTo>
                <a:lnTo>
                  <a:pt x="1806" y="285"/>
                </a:lnTo>
                <a:lnTo>
                  <a:pt x="1806" y="287"/>
                </a:lnTo>
                <a:lnTo>
                  <a:pt x="1806" y="295"/>
                </a:lnTo>
                <a:lnTo>
                  <a:pt x="1806" y="300"/>
                </a:lnTo>
                <a:lnTo>
                  <a:pt x="1807" y="292"/>
                </a:lnTo>
                <a:lnTo>
                  <a:pt x="1807" y="299"/>
                </a:lnTo>
                <a:lnTo>
                  <a:pt x="1807" y="305"/>
                </a:lnTo>
                <a:lnTo>
                  <a:pt x="1807" y="302"/>
                </a:lnTo>
                <a:lnTo>
                  <a:pt x="1807" y="304"/>
                </a:lnTo>
                <a:lnTo>
                  <a:pt x="1808" y="314"/>
                </a:lnTo>
                <a:lnTo>
                  <a:pt x="1808" y="311"/>
                </a:lnTo>
                <a:lnTo>
                  <a:pt x="1808" y="320"/>
                </a:lnTo>
                <a:lnTo>
                  <a:pt x="1809" y="317"/>
                </a:lnTo>
                <a:lnTo>
                  <a:pt x="1809" y="327"/>
                </a:lnTo>
                <a:lnTo>
                  <a:pt x="1809" y="326"/>
                </a:lnTo>
                <a:lnTo>
                  <a:pt x="1809" y="332"/>
                </a:lnTo>
                <a:lnTo>
                  <a:pt x="1810" y="329"/>
                </a:lnTo>
                <a:lnTo>
                  <a:pt x="1810" y="339"/>
                </a:lnTo>
                <a:lnTo>
                  <a:pt x="1810" y="332"/>
                </a:lnTo>
                <a:lnTo>
                  <a:pt x="1810" y="348"/>
                </a:lnTo>
                <a:lnTo>
                  <a:pt x="1811" y="339"/>
                </a:lnTo>
                <a:lnTo>
                  <a:pt x="1811" y="351"/>
                </a:lnTo>
                <a:lnTo>
                  <a:pt x="1811" y="351"/>
                </a:lnTo>
                <a:lnTo>
                  <a:pt x="1811" y="351"/>
                </a:lnTo>
                <a:lnTo>
                  <a:pt x="1812" y="358"/>
                </a:lnTo>
                <a:lnTo>
                  <a:pt x="1812" y="360"/>
                </a:lnTo>
                <a:lnTo>
                  <a:pt x="1812" y="363"/>
                </a:lnTo>
                <a:lnTo>
                  <a:pt x="1812" y="361"/>
                </a:lnTo>
                <a:lnTo>
                  <a:pt x="1814" y="366"/>
                </a:lnTo>
                <a:lnTo>
                  <a:pt x="1814" y="374"/>
                </a:lnTo>
                <a:lnTo>
                  <a:pt x="1814" y="366"/>
                </a:lnTo>
                <a:lnTo>
                  <a:pt x="1814" y="373"/>
                </a:lnTo>
                <a:lnTo>
                  <a:pt x="1814" y="381"/>
                </a:lnTo>
                <a:lnTo>
                  <a:pt x="1814" y="373"/>
                </a:lnTo>
                <a:lnTo>
                  <a:pt x="1814" y="377"/>
                </a:lnTo>
                <a:lnTo>
                  <a:pt x="1815" y="385"/>
                </a:lnTo>
                <a:lnTo>
                  <a:pt x="1815" y="383"/>
                </a:lnTo>
                <a:lnTo>
                  <a:pt x="1815" y="384"/>
                </a:lnTo>
                <a:lnTo>
                  <a:pt x="1815" y="392"/>
                </a:lnTo>
                <a:lnTo>
                  <a:pt x="1816" y="397"/>
                </a:lnTo>
                <a:lnTo>
                  <a:pt x="1816" y="392"/>
                </a:lnTo>
                <a:lnTo>
                  <a:pt x="1816" y="405"/>
                </a:lnTo>
                <a:lnTo>
                  <a:pt x="1817" y="400"/>
                </a:lnTo>
                <a:lnTo>
                  <a:pt x="1817" y="416"/>
                </a:lnTo>
                <a:lnTo>
                  <a:pt x="1817" y="408"/>
                </a:lnTo>
                <a:lnTo>
                  <a:pt x="1818" y="420"/>
                </a:lnTo>
                <a:lnTo>
                  <a:pt x="1818" y="414"/>
                </a:lnTo>
                <a:lnTo>
                  <a:pt x="1818" y="426"/>
                </a:lnTo>
                <a:lnTo>
                  <a:pt x="1818" y="425"/>
                </a:lnTo>
                <a:lnTo>
                  <a:pt x="1818" y="423"/>
                </a:lnTo>
                <a:lnTo>
                  <a:pt x="1819" y="433"/>
                </a:lnTo>
                <a:lnTo>
                  <a:pt x="1819" y="432"/>
                </a:lnTo>
                <a:lnTo>
                  <a:pt x="1819" y="432"/>
                </a:lnTo>
                <a:lnTo>
                  <a:pt x="1819" y="439"/>
                </a:lnTo>
                <a:lnTo>
                  <a:pt x="1820" y="436"/>
                </a:lnTo>
                <a:lnTo>
                  <a:pt x="1820" y="442"/>
                </a:lnTo>
                <a:lnTo>
                  <a:pt x="1820" y="442"/>
                </a:lnTo>
                <a:lnTo>
                  <a:pt x="1820" y="450"/>
                </a:lnTo>
                <a:lnTo>
                  <a:pt x="1821" y="449"/>
                </a:lnTo>
                <a:lnTo>
                  <a:pt x="1821" y="449"/>
                </a:lnTo>
                <a:lnTo>
                  <a:pt x="1821" y="456"/>
                </a:lnTo>
                <a:lnTo>
                  <a:pt x="1821" y="456"/>
                </a:lnTo>
                <a:lnTo>
                  <a:pt x="1822" y="463"/>
                </a:lnTo>
                <a:lnTo>
                  <a:pt x="1822" y="460"/>
                </a:lnTo>
                <a:lnTo>
                  <a:pt x="1822" y="471"/>
                </a:lnTo>
                <a:lnTo>
                  <a:pt x="1822" y="468"/>
                </a:lnTo>
                <a:lnTo>
                  <a:pt x="1823" y="466"/>
                </a:lnTo>
                <a:lnTo>
                  <a:pt x="1823" y="476"/>
                </a:lnTo>
                <a:lnTo>
                  <a:pt x="1823" y="472"/>
                </a:lnTo>
                <a:lnTo>
                  <a:pt x="1823" y="476"/>
                </a:lnTo>
                <a:lnTo>
                  <a:pt x="1823" y="479"/>
                </a:lnTo>
                <a:lnTo>
                  <a:pt x="1824" y="456"/>
                </a:lnTo>
                <a:lnTo>
                  <a:pt x="1824" y="470"/>
                </a:lnTo>
                <a:lnTo>
                  <a:pt x="1824" y="475"/>
                </a:lnTo>
                <a:lnTo>
                  <a:pt x="1824" y="484"/>
                </a:lnTo>
                <a:lnTo>
                  <a:pt x="1825" y="487"/>
                </a:lnTo>
                <a:lnTo>
                  <a:pt x="1825" y="486"/>
                </a:lnTo>
                <a:lnTo>
                  <a:pt x="1825" y="493"/>
                </a:lnTo>
                <a:lnTo>
                  <a:pt x="1825" y="497"/>
                </a:lnTo>
                <a:lnTo>
                  <a:pt x="1825" y="492"/>
                </a:lnTo>
                <a:lnTo>
                  <a:pt x="1825" y="498"/>
                </a:lnTo>
                <a:lnTo>
                  <a:pt x="1826" y="503"/>
                </a:lnTo>
                <a:lnTo>
                  <a:pt x="1826" y="499"/>
                </a:lnTo>
                <a:lnTo>
                  <a:pt x="1826" y="506"/>
                </a:lnTo>
                <a:lnTo>
                  <a:pt x="1826" y="508"/>
                </a:lnTo>
                <a:lnTo>
                  <a:pt x="1827" y="506"/>
                </a:lnTo>
                <a:lnTo>
                  <a:pt x="1827" y="510"/>
                </a:lnTo>
                <a:lnTo>
                  <a:pt x="1827" y="510"/>
                </a:lnTo>
                <a:lnTo>
                  <a:pt x="1827" y="518"/>
                </a:lnTo>
                <a:lnTo>
                  <a:pt x="1828" y="517"/>
                </a:lnTo>
                <a:lnTo>
                  <a:pt x="1828" y="525"/>
                </a:lnTo>
                <a:lnTo>
                  <a:pt x="1828" y="522"/>
                </a:lnTo>
                <a:lnTo>
                  <a:pt x="1828" y="534"/>
                </a:lnTo>
                <a:lnTo>
                  <a:pt x="1829" y="527"/>
                </a:lnTo>
                <a:lnTo>
                  <a:pt x="1829" y="540"/>
                </a:lnTo>
                <a:lnTo>
                  <a:pt x="1829" y="533"/>
                </a:lnTo>
                <a:lnTo>
                  <a:pt x="1830" y="545"/>
                </a:lnTo>
                <a:lnTo>
                  <a:pt x="1830" y="540"/>
                </a:lnTo>
                <a:lnTo>
                  <a:pt x="1830" y="547"/>
                </a:lnTo>
                <a:lnTo>
                  <a:pt x="1831" y="548"/>
                </a:lnTo>
                <a:lnTo>
                  <a:pt x="1831" y="545"/>
                </a:lnTo>
                <a:lnTo>
                  <a:pt x="1831" y="554"/>
                </a:lnTo>
                <a:lnTo>
                  <a:pt x="1831" y="554"/>
                </a:lnTo>
                <a:lnTo>
                  <a:pt x="1831" y="553"/>
                </a:lnTo>
                <a:lnTo>
                  <a:pt x="1833" y="556"/>
                </a:lnTo>
                <a:lnTo>
                  <a:pt x="1833" y="557"/>
                </a:lnTo>
                <a:lnTo>
                  <a:pt x="1833" y="563"/>
                </a:lnTo>
                <a:lnTo>
                  <a:pt x="1833" y="562"/>
                </a:lnTo>
                <a:lnTo>
                  <a:pt x="1834" y="567"/>
                </a:lnTo>
                <a:lnTo>
                  <a:pt x="1834" y="567"/>
                </a:lnTo>
                <a:lnTo>
                  <a:pt x="1834" y="570"/>
                </a:lnTo>
                <a:lnTo>
                  <a:pt x="1834" y="575"/>
                </a:lnTo>
                <a:lnTo>
                  <a:pt x="1834" y="571"/>
                </a:lnTo>
                <a:lnTo>
                  <a:pt x="1835" y="574"/>
                </a:lnTo>
                <a:lnTo>
                  <a:pt x="1835" y="582"/>
                </a:lnTo>
                <a:lnTo>
                  <a:pt x="1835" y="575"/>
                </a:lnTo>
                <a:lnTo>
                  <a:pt x="1835" y="577"/>
                </a:lnTo>
                <a:lnTo>
                  <a:pt x="1836" y="586"/>
                </a:lnTo>
                <a:lnTo>
                  <a:pt x="1836" y="578"/>
                </a:lnTo>
                <a:lnTo>
                  <a:pt x="1836" y="582"/>
                </a:lnTo>
                <a:lnTo>
                  <a:pt x="1836" y="590"/>
                </a:lnTo>
                <a:lnTo>
                  <a:pt x="1836" y="587"/>
                </a:lnTo>
                <a:lnTo>
                  <a:pt x="1836" y="583"/>
                </a:lnTo>
                <a:lnTo>
                  <a:pt x="1837" y="593"/>
                </a:lnTo>
                <a:lnTo>
                  <a:pt x="1837" y="590"/>
                </a:lnTo>
                <a:lnTo>
                  <a:pt x="1837" y="590"/>
                </a:lnTo>
                <a:lnTo>
                  <a:pt x="1837" y="597"/>
                </a:lnTo>
                <a:lnTo>
                  <a:pt x="1837" y="594"/>
                </a:lnTo>
                <a:lnTo>
                  <a:pt x="1838" y="595"/>
                </a:lnTo>
                <a:lnTo>
                  <a:pt x="1838" y="601"/>
                </a:lnTo>
                <a:lnTo>
                  <a:pt x="1838" y="600"/>
                </a:lnTo>
                <a:lnTo>
                  <a:pt x="1838" y="601"/>
                </a:lnTo>
                <a:lnTo>
                  <a:pt x="1838" y="604"/>
                </a:lnTo>
                <a:lnTo>
                  <a:pt x="1839" y="602"/>
                </a:lnTo>
                <a:lnTo>
                  <a:pt x="1839" y="605"/>
                </a:lnTo>
                <a:lnTo>
                  <a:pt x="1839" y="608"/>
                </a:lnTo>
                <a:lnTo>
                  <a:pt x="1839" y="606"/>
                </a:lnTo>
                <a:lnTo>
                  <a:pt x="1840" y="608"/>
                </a:lnTo>
                <a:lnTo>
                  <a:pt x="1840" y="612"/>
                </a:lnTo>
                <a:lnTo>
                  <a:pt x="1840" y="609"/>
                </a:lnTo>
                <a:lnTo>
                  <a:pt x="1840" y="610"/>
                </a:lnTo>
                <a:lnTo>
                  <a:pt x="1840" y="617"/>
                </a:lnTo>
                <a:lnTo>
                  <a:pt x="1840" y="611"/>
                </a:lnTo>
                <a:lnTo>
                  <a:pt x="1841" y="614"/>
                </a:lnTo>
                <a:lnTo>
                  <a:pt x="1841" y="620"/>
                </a:lnTo>
                <a:lnTo>
                  <a:pt x="1841" y="615"/>
                </a:lnTo>
                <a:lnTo>
                  <a:pt x="1841" y="617"/>
                </a:lnTo>
                <a:lnTo>
                  <a:pt x="1841" y="624"/>
                </a:lnTo>
                <a:lnTo>
                  <a:pt x="1842" y="620"/>
                </a:lnTo>
                <a:lnTo>
                  <a:pt x="1842" y="621"/>
                </a:lnTo>
                <a:lnTo>
                  <a:pt x="1842" y="626"/>
                </a:lnTo>
                <a:lnTo>
                  <a:pt x="1842" y="624"/>
                </a:lnTo>
                <a:lnTo>
                  <a:pt x="1842" y="622"/>
                </a:lnTo>
                <a:lnTo>
                  <a:pt x="1843" y="629"/>
                </a:lnTo>
                <a:lnTo>
                  <a:pt x="1843" y="628"/>
                </a:lnTo>
                <a:lnTo>
                  <a:pt x="1843" y="630"/>
                </a:lnTo>
                <a:lnTo>
                  <a:pt x="1843" y="628"/>
                </a:lnTo>
                <a:lnTo>
                  <a:pt x="1843" y="631"/>
                </a:lnTo>
                <a:lnTo>
                  <a:pt x="1844" y="635"/>
                </a:lnTo>
                <a:lnTo>
                  <a:pt x="1844" y="632"/>
                </a:lnTo>
                <a:lnTo>
                  <a:pt x="1844" y="636"/>
                </a:lnTo>
                <a:lnTo>
                  <a:pt x="1844" y="636"/>
                </a:lnTo>
                <a:lnTo>
                  <a:pt x="1845" y="633"/>
                </a:lnTo>
                <a:lnTo>
                  <a:pt x="1845" y="636"/>
                </a:lnTo>
                <a:lnTo>
                  <a:pt x="1845" y="641"/>
                </a:lnTo>
                <a:lnTo>
                  <a:pt x="1845" y="638"/>
                </a:lnTo>
                <a:lnTo>
                  <a:pt x="1845" y="638"/>
                </a:lnTo>
                <a:lnTo>
                  <a:pt x="1846" y="644"/>
                </a:lnTo>
                <a:lnTo>
                  <a:pt x="1846" y="638"/>
                </a:lnTo>
                <a:lnTo>
                  <a:pt x="1846" y="640"/>
                </a:lnTo>
                <a:lnTo>
                  <a:pt x="1846" y="646"/>
                </a:lnTo>
                <a:lnTo>
                  <a:pt x="1847" y="641"/>
                </a:lnTo>
                <a:lnTo>
                  <a:pt x="1847" y="642"/>
                </a:lnTo>
                <a:lnTo>
                  <a:pt x="1847" y="649"/>
                </a:lnTo>
                <a:lnTo>
                  <a:pt x="1847" y="643"/>
                </a:lnTo>
                <a:lnTo>
                  <a:pt x="1847" y="645"/>
                </a:lnTo>
                <a:lnTo>
                  <a:pt x="1847" y="651"/>
                </a:lnTo>
                <a:lnTo>
                  <a:pt x="1849" y="646"/>
                </a:lnTo>
                <a:lnTo>
                  <a:pt x="1849" y="654"/>
                </a:lnTo>
                <a:lnTo>
                  <a:pt x="1849" y="647"/>
                </a:lnTo>
                <a:lnTo>
                  <a:pt x="1850" y="654"/>
                </a:lnTo>
                <a:lnTo>
                  <a:pt x="1850" y="648"/>
                </a:lnTo>
                <a:lnTo>
                  <a:pt x="1850" y="650"/>
                </a:lnTo>
                <a:lnTo>
                  <a:pt x="1850" y="654"/>
                </a:lnTo>
                <a:lnTo>
                  <a:pt x="1850" y="653"/>
                </a:lnTo>
                <a:lnTo>
                  <a:pt x="1851" y="654"/>
                </a:lnTo>
                <a:lnTo>
                  <a:pt x="1851" y="658"/>
                </a:lnTo>
                <a:lnTo>
                  <a:pt x="1851" y="654"/>
                </a:lnTo>
                <a:lnTo>
                  <a:pt x="1851" y="655"/>
                </a:lnTo>
                <a:lnTo>
                  <a:pt x="1851" y="660"/>
                </a:lnTo>
                <a:lnTo>
                  <a:pt x="1851" y="654"/>
                </a:lnTo>
                <a:lnTo>
                  <a:pt x="1852" y="657"/>
                </a:lnTo>
                <a:lnTo>
                  <a:pt x="1852" y="662"/>
                </a:lnTo>
                <a:lnTo>
                  <a:pt x="1852" y="657"/>
                </a:lnTo>
                <a:lnTo>
                  <a:pt x="1852" y="657"/>
                </a:lnTo>
                <a:lnTo>
                  <a:pt x="1853" y="662"/>
                </a:lnTo>
                <a:lnTo>
                  <a:pt x="1853" y="659"/>
                </a:lnTo>
                <a:lnTo>
                  <a:pt x="1853" y="663"/>
                </a:lnTo>
                <a:lnTo>
                  <a:pt x="1853" y="664"/>
                </a:lnTo>
                <a:lnTo>
                  <a:pt x="1854" y="662"/>
                </a:lnTo>
                <a:lnTo>
                  <a:pt x="1854" y="663"/>
                </a:lnTo>
                <a:lnTo>
                  <a:pt x="1854" y="669"/>
                </a:lnTo>
                <a:lnTo>
                  <a:pt x="1854" y="662"/>
                </a:lnTo>
                <a:lnTo>
                  <a:pt x="1854" y="664"/>
                </a:lnTo>
                <a:lnTo>
                  <a:pt x="1855" y="669"/>
                </a:lnTo>
                <a:lnTo>
                  <a:pt x="1855" y="664"/>
                </a:lnTo>
                <a:lnTo>
                  <a:pt x="1855" y="665"/>
                </a:lnTo>
                <a:lnTo>
                  <a:pt x="1855" y="671"/>
                </a:lnTo>
                <a:lnTo>
                  <a:pt x="1855" y="665"/>
                </a:lnTo>
                <a:lnTo>
                  <a:pt x="1855" y="666"/>
                </a:lnTo>
                <a:lnTo>
                  <a:pt x="1856" y="672"/>
                </a:lnTo>
                <a:lnTo>
                  <a:pt x="1856" y="669"/>
                </a:lnTo>
                <a:lnTo>
                  <a:pt x="1856" y="669"/>
                </a:lnTo>
                <a:lnTo>
                  <a:pt x="1856" y="675"/>
                </a:lnTo>
                <a:lnTo>
                  <a:pt x="1857" y="670"/>
                </a:lnTo>
                <a:lnTo>
                  <a:pt x="1857" y="670"/>
                </a:lnTo>
                <a:lnTo>
                  <a:pt x="1857" y="675"/>
                </a:lnTo>
                <a:lnTo>
                  <a:pt x="1857" y="671"/>
                </a:lnTo>
                <a:lnTo>
                  <a:pt x="1857" y="673"/>
                </a:lnTo>
                <a:lnTo>
                  <a:pt x="1858" y="673"/>
                </a:lnTo>
                <a:lnTo>
                  <a:pt x="1858" y="677"/>
                </a:lnTo>
                <a:lnTo>
                  <a:pt x="1858" y="673"/>
                </a:lnTo>
                <a:lnTo>
                  <a:pt x="1858" y="674"/>
                </a:lnTo>
                <a:lnTo>
                  <a:pt x="1858" y="677"/>
                </a:lnTo>
                <a:lnTo>
                  <a:pt x="1858" y="674"/>
                </a:lnTo>
                <a:lnTo>
                  <a:pt x="1859" y="676"/>
                </a:lnTo>
                <a:lnTo>
                  <a:pt x="1859" y="680"/>
                </a:lnTo>
                <a:lnTo>
                  <a:pt x="1859" y="676"/>
                </a:lnTo>
                <a:lnTo>
                  <a:pt x="1859" y="676"/>
                </a:lnTo>
                <a:lnTo>
                  <a:pt x="1859" y="680"/>
                </a:lnTo>
                <a:lnTo>
                  <a:pt x="1860" y="677"/>
                </a:lnTo>
                <a:lnTo>
                  <a:pt x="1860" y="678"/>
                </a:lnTo>
                <a:lnTo>
                  <a:pt x="1860" y="682"/>
                </a:lnTo>
                <a:lnTo>
                  <a:pt x="1860" y="677"/>
                </a:lnTo>
                <a:lnTo>
                  <a:pt x="1861" y="679"/>
                </a:lnTo>
                <a:lnTo>
                  <a:pt x="1861" y="684"/>
                </a:lnTo>
                <a:lnTo>
                  <a:pt x="1861" y="679"/>
                </a:lnTo>
                <a:lnTo>
                  <a:pt x="1861" y="680"/>
                </a:lnTo>
                <a:lnTo>
                  <a:pt x="1861" y="681"/>
                </a:lnTo>
                <a:lnTo>
                  <a:pt x="1862" y="678"/>
                </a:lnTo>
                <a:lnTo>
                  <a:pt x="1862" y="680"/>
                </a:lnTo>
                <a:lnTo>
                  <a:pt x="1862" y="687"/>
                </a:lnTo>
                <a:lnTo>
                  <a:pt x="1862" y="680"/>
                </a:lnTo>
                <a:lnTo>
                  <a:pt x="1862" y="687"/>
                </a:lnTo>
                <a:lnTo>
                  <a:pt x="1863" y="682"/>
                </a:lnTo>
                <a:lnTo>
                  <a:pt x="1863" y="688"/>
                </a:lnTo>
                <a:lnTo>
                  <a:pt x="1863" y="683"/>
                </a:lnTo>
                <a:lnTo>
                  <a:pt x="1864" y="688"/>
                </a:lnTo>
                <a:lnTo>
                  <a:pt x="1864" y="684"/>
                </a:lnTo>
                <a:lnTo>
                  <a:pt x="1864" y="687"/>
                </a:lnTo>
                <a:lnTo>
                  <a:pt x="1865" y="688"/>
                </a:lnTo>
                <a:lnTo>
                  <a:pt x="1865" y="685"/>
                </a:lnTo>
                <a:lnTo>
                  <a:pt x="1865" y="687"/>
                </a:lnTo>
                <a:lnTo>
                  <a:pt x="1865" y="689"/>
                </a:lnTo>
                <a:lnTo>
                  <a:pt x="1865" y="687"/>
                </a:lnTo>
                <a:lnTo>
                  <a:pt x="1865" y="687"/>
                </a:lnTo>
                <a:lnTo>
                  <a:pt x="1866" y="691"/>
                </a:lnTo>
                <a:lnTo>
                  <a:pt x="1866" y="688"/>
                </a:lnTo>
                <a:lnTo>
                  <a:pt x="1866" y="690"/>
                </a:lnTo>
                <a:lnTo>
                  <a:pt x="1866" y="691"/>
                </a:lnTo>
                <a:lnTo>
                  <a:pt x="1866" y="688"/>
                </a:lnTo>
                <a:lnTo>
                  <a:pt x="1868" y="690"/>
                </a:lnTo>
                <a:lnTo>
                  <a:pt x="1868" y="692"/>
                </a:lnTo>
                <a:lnTo>
                  <a:pt x="1868" y="689"/>
                </a:lnTo>
                <a:lnTo>
                  <a:pt x="1868" y="689"/>
                </a:lnTo>
                <a:lnTo>
                  <a:pt x="1868" y="693"/>
                </a:lnTo>
                <a:lnTo>
                  <a:pt x="1869" y="690"/>
                </a:lnTo>
                <a:lnTo>
                  <a:pt x="1869" y="691"/>
                </a:lnTo>
                <a:lnTo>
                  <a:pt x="1869" y="694"/>
                </a:lnTo>
                <a:lnTo>
                  <a:pt x="1869" y="690"/>
                </a:lnTo>
                <a:lnTo>
                  <a:pt x="1870" y="691"/>
                </a:lnTo>
                <a:lnTo>
                  <a:pt x="1870" y="695"/>
                </a:lnTo>
                <a:lnTo>
                  <a:pt x="1870" y="691"/>
                </a:lnTo>
                <a:lnTo>
                  <a:pt x="1870" y="692"/>
                </a:lnTo>
                <a:lnTo>
                  <a:pt x="1870" y="696"/>
                </a:lnTo>
                <a:lnTo>
                  <a:pt x="1870" y="691"/>
                </a:lnTo>
                <a:lnTo>
                  <a:pt x="1871" y="693"/>
                </a:lnTo>
                <a:lnTo>
                  <a:pt x="1871" y="697"/>
                </a:lnTo>
                <a:lnTo>
                  <a:pt x="1871" y="693"/>
                </a:lnTo>
                <a:lnTo>
                  <a:pt x="1871" y="692"/>
                </a:lnTo>
                <a:lnTo>
                  <a:pt x="1871" y="698"/>
                </a:lnTo>
                <a:lnTo>
                  <a:pt x="1872" y="693"/>
                </a:lnTo>
                <a:lnTo>
                  <a:pt x="1872" y="693"/>
                </a:lnTo>
                <a:lnTo>
                  <a:pt x="1872" y="699"/>
                </a:lnTo>
                <a:lnTo>
                  <a:pt x="1872" y="693"/>
                </a:lnTo>
                <a:lnTo>
                  <a:pt x="1873" y="699"/>
                </a:lnTo>
                <a:lnTo>
                  <a:pt x="1873" y="694"/>
                </a:lnTo>
                <a:lnTo>
                  <a:pt x="1873" y="694"/>
                </a:lnTo>
                <a:lnTo>
                  <a:pt x="1873" y="695"/>
                </a:lnTo>
                <a:lnTo>
                  <a:pt x="1873" y="699"/>
                </a:lnTo>
                <a:lnTo>
                  <a:pt x="1873" y="695"/>
                </a:lnTo>
                <a:lnTo>
                  <a:pt x="1874" y="696"/>
                </a:lnTo>
                <a:lnTo>
                  <a:pt x="1874" y="700"/>
                </a:lnTo>
                <a:lnTo>
                  <a:pt x="1874" y="693"/>
                </a:lnTo>
                <a:lnTo>
                  <a:pt x="1874" y="695"/>
                </a:lnTo>
                <a:lnTo>
                  <a:pt x="1875" y="698"/>
                </a:lnTo>
                <a:lnTo>
                  <a:pt x="1875" y="696"/>
                </a:lnTo>
                <a:lnTo>
                  <a:pt x="1875" y="697"/>
                </a:lnTo>
                <a:lnTo>
                  <a:pt x="1875" y="699"/>
                </a:lnTo>
                <a:lnTo>
                  <a:pt x="1875" y="695"/>
                </a:lnTo>
                <a:lnTo>
                  <a:pt x="1876" y="696"/>
                </a:lnTo>
                <a:lnTo>
                  <a:pt x="1876" y="700"/>
                </a:lnTo>
                <a:lnTo>
                  <a:pt x="1876" y="696"/>
                </a:lnTo>
                <a:lnTo>
                  <a:pt x="1876" y="696"/>
                </a:lnTo>
                <a:lnTo>
                  <a:pt x="1877" y="701"/>
                </a:lnTo>
                <a:lnTo>
                  <a:pt x="1877" y="695"/>
                </a:lnTo>
                <a:lnTo>
                  <a:pt x="1877" y="697"/>
                </a:lnTo>
                <a:lnTo>
                  <a:pt x="1877" y="701"/>
                </a:lnTo>
                <a:lnTo>
                  <a:pt x="1877" y="696"/>
                </a:lnTo>
                <a:lnTo>
                  <a:pt x="1877" y="697"/>
                </a:lnTo>
                <a:lnTo>
                  <a:pt x="1877" y="703"/>
                </a:lnTo>
                <a:lnTo>
                  <a:pt x="1878" y="697"/>
                </a:lnTo>
                <a:lnTo>
                  <a:pt x="1878" y="698"/>
                </a:lnTo>
                <a:lnTo>
                  <a:pt x="1878" y="701"/>
                </a:lnTo>
                <a:lnTo>
                  <a:pt x="1878" y="697"/>
                </a:lnTo>
                <a:lnTo>
                  <a:pt x="1879" y="697"/>
                </a:lnTo>
                <a:lnTo>
                  <a:pt x="1879" y="703"/>
                </a:lnTo>
                <a:lnTo>
                  <a:pt x="1879" y="698"/>
                </a:lnTo>
                <a:lnTo>
                  <a:pt x="1879" y="697"/>
                </a:lnTo>
                <a:lnTo>
                  <a:pt x="1879" y="704"/>
                </a:lnTo>
                <a:lnTo>
                  <a:pt x="1880" y="698"/>
                </a:lnTo>
                <a:lnTo>
                  <a:pt x="1880" y="698"/>
                </a:lnTo>
                <a:lnTo>
                  <a:pt x="1880" y="704"/>
                </a:lnTo>
                <a:lnTo>
                  <a:pt x="1880" y="696"/>
                </a:lnTo>
                <a:lnTo>
                  <a:pt x="1880" y="697"/>
                </a:lnTo>
                <a:lnTo>
                  <a:pt x="1880" y="703"/>
                </a:lnTo>
                <a:lnTo>
                  <a:pt x="1881" y="697"/>
                </a:lnTo>
                <a:lnTo>
                  <a:pt x="1881" y="699"/>
                </a:lnTo>
                <a:lnTo>
                  <a:pt x="1881" y="704"/>
                </a:lnTo>
                <a:lnTo>
                  <a:pt x="1881" y="697"/>
                </a:lnTo>
                <a:lnTo>
                  <a:pt x="1881" y="698"/>
                </a:lnTo>
                <a:lnTo>
                  <a:pt x="1882" y="704"/>
                </a:lnTo>
                <a:lnTo>
                  <a:pt x="1882" y="697"/>
                </a:lnTo>
                <a:lnTo>
                  <a:pt x="1882" y="701"/>
                </a:lnTo>
                <a:lnTo>
                  <a:pt x="1884" y="698"/>
                </a:lnTo>
                <a:lnTo>
                  <a:pt x="1884" y="701"/>
                </a:lnTo>
                <a:lnTo>
                  <a:pt x="1884" y="697"/>
                </a:lnTo>
                <a:lnTo>
                  <a:pt x="1885" y="699"/>
                </a:lnTo>
                <a:lnTo>
                  <a:pt x="1885" y="701"/>
                </a:lnTo>
                <a:lnTo>
                  <a:pt x="1885" y="697"/>
                </a:lnTo>
                <a:lnTo>
                  <a:pt x="1885" y="703"/>
                </a:lnTo>
                <a:lnTo>
                  <a:pt x="1885" y="696"/>
                </a:lnTo>
                <a:lnTo>
                  <a:pt x="1886" y="698"/>
                </a:lnTo>
                <a:lnTo>
                  <a:pt x="1886" y="701"/>
                </a:lnTo>
                <a:lnTo>
                  <a:pt x="1886" y="696"/>
                </a:lnTo>
                <a:lnTo>
                  <a:pt x="1886" y="697"/>
                </a:lnTo>
                <a:lnTo>
                  <a:pt x="1887" y="700"/>
                </a:lnTo>
                <a:lnTo>
                  <a:pt x="1887" y="697"/>
                </a:lnTo>
                <a:lnTo>
                  <a:pt x="1887" y="696"/>
                </a:lnTo>
                <a:lnTo>
                  <a:pt x="1887" y="694"/>
                </a:lnTo>
                <a:lnTo>
                  <a:pt x="1888" y="695"/>
                </a:lnTo>
                <a:lnTo>
                  <a:pt x="1888" y="699"/>
                </a:lnTo>
                <a:lnTo>
                  <a:pt x="1888" y="694"/>
                </a:lnTo>
                <a:lnTo>
                  <a:pt x="1888" y="695"/>
                </a:lnTo>
                <a:lnTo>
                  <a:pt x="1888" y="699"/>
                </a:lnTo>
                <a:lnTo>
                  <a:pt x="1888" y="694"/>
                </a:lnTo>
                <a:lnTo>
                  <a:pt x="1889" y="695"/>
                </a:lnTo>
                <a:lnTo>
                  <a:pt x="1889" y="698"/>
                </a:lnTo>
                <a:lnTo>
                  <a:pt x="1889" y="692"/>
                </a:lnTo>
                <a:lnTo>
                  <a:pt x="1889" y="693"/>
                </a:lnTo>
                <a:lnTo>
                  <a:pt x="1889" y="698"/>
                </a:lnTo>
                <a:lnTo>
                  <a:pt x="1890" y="693"/>
                </a:lnTo>
                <a:lnTo>
                  <a:pt x="1890" y="693"/>
                </a:lnTo>
                <a:lnTo>
                  <a:pt x="1890" y="696"/>
                </a:lnTo>
                <a:lnTo>
                  <a:pt x="1890" y="692"/>
                </a:lnTo>
                <a:lnTo>
                  <a:pt x="1891" y="691"/>
                </a:lnTo>
                <a:lnTo>
                  <a:pt x="1891" y="697"/>
                </a:lnTo>
                <a:lnTo>
                  <a:pt x="1891" y="690"/>
                </a:lnTo>
                <a:lnTo>
                  <a:pt x="1891" y="689"/>
                </a:lnTo>
                <a:lnTo>
                  <a:pt x="1891" y="695"/>
                </a:lnTo>
                <a:lnTo>
                  <a:pt x="1892" y="689"/>
                </a:lnTo>
                <a:lnTo>
                  <a:pt x="1892" y="690"/>
                </a:lnTo>
                <a:lnTo>
                  <a:pt x="1892" y="694"/>
                </a:lnTo>
                <a:lnTo>
                  <a:pt x="1892" y="688"/>
                </a:lnTo>
                <a:lnTo>
                  <a:pt x="1892" y="688"/>
                </a:lnTo>
                <a:lnTo>
                  <a:pt x="1892" y="692"/>
                </a:lnTo>
                <a:lnTo>
                  <a:pt x="1893" y="685"/>
                </a:lnTo>
                <a:lnTo>
                  <a:pt x="1893" y="685"/>
                </a:lnTo>
                <a:lnTo>
                  <a:pt x="1893" y="683"/>
                </a:lnTo>
                <a:lnTo>
                  <a:pt x="1893" y="684"/>
                </a:lnTo>
                <a:lnTo>
                  <a:pt x="1894" y="689"/>
                </a:lnTo>
                <a:lnTo>
                  <a:pt x="1894" y="681"/>
                </a:lnTo>
                <a:lnTo>
                  <a:pt x="1894" y="685"/>
                </a:lnTo>
                <a:lnTo>
                  <a:pt x="1895" y="681"/>
                </a:lnTo>
                <a:lnTo>
                  <a:pt x="1895" y="681"/>
                </a:lnTo>
                <a:lnTo>
                  <a:pt x="1895" y="685"/>
                </a:lnTo>
                <a:lnTo>
                  <a:pt x="1895" y="676"/>
                </a:lnTo>
                <a:lnTo>
                  <a:pt x="1895" y="678"/>
                </a:lnTo>
                <a:lnTo>
                  <a:pt x="1895" y="683"/>
                </a:lnTo>
                <a:lnTo>
                  <a:pt x="1896" y="676"/>
                </a:lnTo>
                <a:lnTo>
                  <a:pt x="1896" y="680"/>
                </a:lnTo>
                <a:lnTo>
                  <a:pt x="1896" y="674"/>
                </a:lnTo>
                <a:lnTo>
                  <a:pt x="1896" y="675"/>
                </a:lnTo>
                <a:lnTo>
                  <a:pt x="1897" y="680"/>
                </a:lnTo>
                <a:lnTo>
                  <a:pt x="1897" y="669"/>
                </a:lnTo>
                <a:lnTo>
                  <a:pt x="1897" y="676"/>
                </a:lnTo>
                <a:lnTo>
                  <a:pt x="1898" y="669"/>
                </a:lnTo>
                <a:lnTo>
                  <a:pt x="1898" y="673"/>
                </a:lnTo>
                <a:lnTo>
                  <a:pt x="1898" y="664"/>
                </a:lnTo>
                <a:lnTo>
                  <a:pt x="1899" y="671"/>
                </a:lnTo>
                <a:lnTo>
                  <a:pt x="1899" y="663"/>
                </a:lnTo>
                <a:lnTo>
                  <a:pt x="1899" y="651"/>
                </a:lnTo>
                <a:lnTo>
                  <a:pt x="1899" y="656"/>
                </a:lnTo>
                <a:lnTo>
                  <a:pt x="1900" y="657"/>
                </a:lnTo>
                <a:lnTo>
                  <a:pt x="1900" y="658"/>
                </a:lnTo>
                <a:lnTo>
                  <a:pt x="1900" y="653"/>
                </a:lnTo>
                <a:lnTo>
                  <a:pt x="1900" y="651"/>
                </a:lnTo>
                <a:lnTo>
                  <a:pt x="1900" y="656"/>
                </a:lnTo>
                <a:lnTo>
                  <a:pt x="1901" y="648"/>
                </a:lnTo>
                <a:lnTo>
                  <a:pt x="1901" y="650"/>
                </a:lnTo>
                <a:lnTo>
                  <a:pt x="1901" y="644"/>
                </a:lnTo>
                <a:lnTo>
                  <a:pt x="1901" y="646"/>
                </a:lnTo>
                <a:lnTo>
                  <a:pt x="1903" y="647"/>
                </a:lnTo>
                <a:lnTo>
                  <a:pt x="1903" y="640"/>
                </a:lnTo>
                <a:lnTo>
                  <a:pt x="1903" y="643"/>
                </a:lnTo>
                <a:lnTo>
                  <a:pt x="1903" y="638"/>
                </a:lnTo>
                <a:lnTo>
                  <a:pt x="1904" y="641"/>
                </a:lnTo>
                <a:lnTo>
                  <a:pt x="1904" y="630"/>
                </a:lnTo>
                <a:lnTo>
                  <a:pt x="1904" y="632"/>
                </a:lnTo>
                <a:lnTo>
                  <a:pt x="1904" y="637"/>
                </a:lnTo>
                <a:lnTo>
                  <a:pt x="1905" y="629"/>
                </a:lnTo>
                <a:lnTo>
                  <a:pt x="1905" y="632"/>
                </a:lnTo>
                <a:lnTo>
                  <a:pt x="1905" y="626"/>
                </a:lnTo>
                <a:lnTo>
                  <a:pt x="1906" y="629"/>
                </a:lnTo>
                <a:lnTo>
                  <a:pt x="1906" y="610"/>
                </a:lnTo>
                <a:lnTo>
                  <a:pt x="1906" y="621"/>
                </a:lnTo>
                <a:lnTo>
                  <a:pt x="1907" y="614"/>
                </a:lnTo>
                <a:lnTo>
                  <a:pt x="1907" y="619"/>
                </a:lnTo>
                <a:lnTo>
                  <a:pt x="1907" y="611"/>
                </a:lnTo>
                <a:lnTo>
                  <a:pt x="1907" y="615"/>
                </a:lnTo>
                <a:lnTo>
                  <a:pt x="1907" y="608"/>
                </a:lnTo>
                <a:lnTo>
                  <a:pt x="1908" y="609"/>
                </a:lnTo>
                <a:lnTo>
                  <a:pt x="1908" y="605"/>
                </a:lnTo>
                <a:lnTo>
                  <a:pt x="1908" y="603"/>
                </a:lnTo>
                <a:lnTo>
                  <a:pt x="1908" y="604"/>
                </a:lnTo>
                <a:lnTo>
                  <a:pt x="1909" y="605"/>
                </a:lnTo>
                <a:lnTo>
                  <a:pt x="1909" y="597"/>
                </a:lnTo>
                <a:lnTo>
                  <a:pt x="1909" y="601"/>
                </a:lnTo>
                <a:lnTo>
                  <a:pt x="1910" y="594"/>
                </a:lnTo>
                <a:lnTo>
                  <a:pt x="1910" y="600"/>
                </a:lnTo>
                <a:lnTo>
                  <a:pt x="1910" y="588"/>
                </a:lnTo>
                <a:lnTo>
                  <a:pt x="1910" y="590"/>
                </a:lnTo>
                <a:lnTo>
                  <a:pt x="1910" y="594"/>
                </a:lnTo>
                <a:lnTo>
                  <a:pt x="1911" y="588"/>
                </a:lnTo>
                <a:lnTo>
                  <a:pt x="1911" y="590"/>
                </a:lnTo>
                <a:lnTo>
                  <a:pt x="1911" y="585"/>
                </a:lnTo>
                <a:lnTo>
                  <a:pt x="1911" y="587"/>
                </a:lnTo>
                <a:lnTo>
                  <a:pt x="1912" y="582"/>
                </a:lnTo>
                <a:lnTo>
                  <a:pt x="1912" y="567"/>
                </a:lnTo>
                <a:lnTo>
                  <a:pt x="1912" y="578"/>
                </a:lnTo>
                <a:lnTo>
                  <a:pt x="1912" y="575"/>
                </a:lnTo>
                <a:lnTo>
                  <a:pt x="1913" y="579"/>
                </a:lnTo>
                <a:lnTo>
                  <a:pt x="1913" y="571"/>
                </a:lnTo>
                <a:lnTo>
                  <a:pt x="1913" y="575"/>
                </a:lnTo>
                <a:lnTo>
                  <a:pt x="1914" y="567"/>
                </a:lnTo>
                <a:lnTo>
                  <a:pt x="1914" y="568"/>
                </a:lnTo>
                <a:lnTo>
                  <a:pt x="1914" y="563"/>
                </a:lnTo>
                <a:lnTo>
                  <a:pt x="1914" y="559"/>
                </a:lnTo>
                <a:lnTo>
                  <a:pt x="1914" y="559"/>
                </a:lnTo>
                <a:lnTo>
                  <a:pt x="1914" y="561"/>
                </a:lnTo>
                <a:lnTo>
                  <a:pt x="1915" y="552"/>
                </a:lnTo>
                <a:lnTo>
                  <a:pt x="1915" y="550"/>
                </a:lnTo>
                <a:lnTo>
                  <a:pt x="1915" y="553"/>
                </a:lnTo>
                <a:lnTo>
                  <a:pt x="1915" y="544"/>
                </a:lnTo>
                <a:lnTo>
                  <a:pt x="1915" y="543"/>
                </a:lnTo>
                <a:lnTo>
                  <a:pt x="1916" y="544"/>
                </a:lnTo>
                <a:lnTo>
                  <a:pt x="1916" y="532"/>
                </a:lnTo>
                <a:lnTo>
                  <a:pt x="1916" y="535"/>
                </a:lnTo>
                <a:lnTo>
                  <a:pt x="1917" y="530"/>
                </a:lnTo>
                <a:lnTo>
                  <a:pt x="1917" y="523"/>
                </a:lnTo>
                <a:lnTo>
                  <a:pt x="1917" y="526"/>
                </a:lnTo>
                <a:lnTo>
                  <a:pt x="1917" y="523"/>
                </a:lnTo>
                <a:lnTo>
                  <a:pt x="1917" y="520"/>
                </a:lnTo>
                <a:lnTo>
                  <a:pt x="1917" y="523"/>
                </a:lnTo>
                <a:lnTo>
                  <a:pt x="1919" y="517"/>
                </a:lnTo>
                <a:lnTo>
                  <a:pt x="1919" y="511"/>
                </a:lnTo>
                <a:lnTo>
                  <a:pt x="1919" y="516"/>
                </a:lnTo>
                <a:lnTo>
                  <a:pt x="1919" y="512"/>
                </a:lnTo>
                <a:lnTo>
                  <a:pt x="1919" y="512"/>
                </a:lnTo>
                <a:lnTo>
                  <a:pt x="1920" y="511"/>
                </a:lnTo>
                <a:lnTo>
                  <a:pt x="1920" y="508"/>
                </a:lnTo>
                <a:lnTo>
                  <a:pt x="1920" y="512"/>
                </a:lnTo>
                <a:lnTo>
                  <a:pt x="1920" y="511"/>
                </a:lnTo>
                <a:lnTo>
                  <a:pt x="1921" y="508"/>
                </a:lnTo>
                <a:lnTo>
                  <a:pt x="1921" y="511"/>
                </a:lnTo>
                <a:lnTo>
                  <a:pt x="1921" y="508"/>
                </a:lnTo>
                <a:lnTo>
                  <a:pt x="1921" y="504"/>
                </a:lnTo>
                <a:lnTo>
                  <a:pt x="1921" y="512"/>
                </a:lnTo>
                <a:lnTo>
                  <a:pt x="1922" y="505"/>
                </a:lnTo>
                <a:lnTo>
                  <a:pt x="1922" y="506"/>
                </a:lnTo>
                <a:lnTo>
                  <a:pt x="1922" y="497"/>
                </a:lnTo>
                <a:lnTo>
                  <a:pt x="1922" y="501"/>
                </a:lnTo>
                <a:lnTo>
                  <a:pt x="1923" y="495"/>
                </a:lnTo>
                <a:lnTo>
                  <a:pt x="1923" y="497"/>
                </a:lnTo>
                <a:lnTo>
                  <a:pt x="1923" y="497"/>
                </a:lnTo>
                <a:lnTo>
                  <a:pt x="1923" y="495"/>
                </a:lnTo>
                <a:lnTo>
                  <a:pt x="1923" y="497"/>
                </a:lnTo>
                <a:lnTo>
                  <a:pt x="1924" y="502"/>
                </a:lnTo>
                <a:lnTo>
                  <a:pt x="1924" y="494"/>
                </a:lnTo>
                <a:lnTo>
                  <a:pt x="1924" y="498"/>
                </a:lnTo>
                <a:lnTo>
                  <a:pt x="1924" y="505"/>
                </a:lnTo>
                <a:lnTo>
                  <a:pt x="1925" y="495"/>
                </a:lnTo>
                <a:lnTo>
                  <a:pt x="1925" y="499"/>
                </a:lnTo>
                <a:lnTo>
                  <a:pt x="1925" y="501"/>
                </a:lnTo>
                <a:lnTo>
                  <a:pt x="1925" y="492"/>
                </a:lnTo>
                <a:lnTo>
                  <a:pt x="1925" y="498"/>
                </a:lnTo>
                <a:lnTo>
                  <a:pt x="1925" y="502"/>
                </a:lnTo>
                <a:lnTo>
                  <a:pt x="1926" y="497"/>
                </a:lnTo>
                <a:lnTo>
                  <a:pt x="1926" y="501"/>
                </a:lnTo>
                <a:lnTo>
                  <a:pt x="1926" y="495"/>
                </a:lnTo>
                <a:lnTo>
                  <a:pt x="1927" y="501"/>
                </a:lnTo>
                <a:lnTo>
                  <a:pt x="1927" y="497"/>
                </a:lnTo>
                <a:lnTo>
                  <a:pt x="1927" y="501"/>
                </a:lnTo>
                <a:lnTo>
                  <a:pt x="1927" y="499"/>
                </a:lnTo>
                <a:lnTo>
                  <a:pt x="1928" y="503"/>
                </a:lnTo>
                <a:lnTo>
                  <a:pt x="1928" y="498"/>
                </a:lnTo>
                <a:lnTo>
                  <a:pt x="1928" y="503"/>
                </a:lnTo>
                <a:lnTo>
                  <a:pt x="1929" y="499"/>
                </a:lnTo>
                <a:lnTo>
                  <a:pt x="1929" y="495"/>
                </a:lnTo>
                <a:lnTo>
                  <a:pt x="1929" y="503"/>
                </a:lnTo>
                <a:lnTo>
                  <a:pt x="1929" y="498"/>
                </a:lnTo>
                <a:lnTo>
                  <a:pt x="1929" y="494"/>
                </a:lnTo>
                <a:lnTo>
                  <a:pt x="1930" y="488"/>
                </a:lnTo>
                <a:lnTo>
                  <a:pt x="1930" y="483"/>
                </a:lnTo>
                <a:lnTo>
                  <a:pt x="1930" y="494"/>
                </a:lnTo>
                <a:lnTo>
                  <a:pt x="1930" y="494"/>
                </a:lnTo>
                <a:lnTo>
                  <a:pt x="1931" y="499"/>
                </a:lnTo>
                <a:lnTo>
                  <a:pt x="1931" y="490"/>
                </a:lnTo>
                <a:lnTo>
                  <a:pt x="1931" y="494"/>
                </a:lnTo>
                <a:lnTo>
                  <a:pt x="1931" y="495"/>
                </a:lnTo>
                <a:lnTo>
                  <a:pt x="1931" y="492"/>
                </a:lnTo>
                <a:lnTo>
                  <a:pt x="1932" y="497"/>
                </a:lnTo>
                <a:lnTo>
                  <a:pt x="1932" y="495"/>
                </a:lnTo>
                <a:lnTo>
                  <a:pt x="1932" y="498"/>
                </a:lnTo>
                <a:lnTo>
                  <a:pt x="1932" y="501"/>
                </a:lnTo>
                <a:lnTo>
                  <a:pt x="1932" y="494"/>
                </a:lnTo>
                <a:lnTo>
                  <a:pt x="1934" y="494"/>
                </a:lnTo>
                <a:lnTo>
                  <a:pt x="1934" y="500"/>
                </a:lnTo>
                <a:lnTo>
                  <a:pt x="1934" y="492"/>
                </a:lnTo>
                <a:lnTo>
                  <a:pt x="1934" y="495"/>
                </a:lnTo>
                <a:lnTo>
                  <a:pt x="1935" y="501"/>
                </a:lnTo>
                <a:lnTo>
                  <a:pt x="1935" y="493"/>
                </a:lnTo>
                <a:lnTo>
                  <a:pt x="1935" y="495"/>
                </a:lnTo>
                <a:lnTo>
                  <a:pt x="1935" y="500"/>
                </a:lnTo>
                <a:lnTo>
                  <a:pt x="1935" y="493"/>
                </a:lnTo>
                <a:lnTo>
                  <a:pt x="1935" y="492"/>
                </a:lnTo>
                <a:lnTo>
                  <a:pt x="1935" y="498"/>
                </a:lnTo>
                <a:lnTo>
                  <a:pt x="1935" y="497"/>
                </a:lnTo>
                <a:lnTo>
                  <a:pt x="1935" y="494"/>
                </a:lnTo>
                <a:lnTo>
                  <a:pt x="1935" y="500"/>
                </a:lnTo>
                <a:lnTo>
                  <a:pt x="1937" y="495"/>
                </a:lnTo>
                <a:lnTo>
                  <a:pt x="1937" y="497"/>
                </a:lnTo>
                <a:lnTo>
                  <a:pt x="1937" y="502"/>
                </a:lnTo>
                <a:lnTo>
                  <a:pt x="1937" y="497"/>
                </a:lnTo>
                <a:lnTo>
                  <a:pt x="1937" y="500"/>
                </a:lnTo>
                <a:lnTo>
                  <a:pt x="1938" y="488"/>
                </a:lnTo>
                <a:lnTo>
                  <a:pt x="1938" y="494"/>
                </a:lnTo>
                <a:lnTo>
                  <a:pt x="1938" y="497"/>
                </a:lnTo>
                <a:lnTo>
                  <a:pt x="1938" y="492"/>
                </a:lnTo>
                <a:lnTo>
                  <a:pt x="1939" y="493"/>
                </a:lnTo>
                <a:lnTo>
                  <a:pt x="1939" y="497"/>
                </a:lnTo>
                <a:lnTo>
                  <a:pt x="1939" y="492"/>
                </a:lnTo>
                <a:lnTo>
                  <a:pt x="1939" y="498"/>
                </a:lnTo>
                <a:lnTo>
                  <a:pt x="1939" y="502"/>
                </a:lnTo>
                <a:lnTo>
                  <a:pt x="1940" y="495"/>
                </a:lnTo>
                <a:lnTo>
                  <a:pt x="1940" y="494"/>
                </a:lnTo>
                <a:lnTo>
                  <a:pt x="1940" y="497"/>
                </a:lnTo>
                <a:lnTo>
                  <a:pt x="1940" y="490"/>
                </a:lnTo>
                <a:lnTo>
                  <a:pt x="1940" y="492"/>
                </a:lnTo>
                <a:lnTo>
                  <a:pt x="1940" y="500"/>
                </a:lnTo>
                <a:lnTo>
                  <a:pt x="1941" y="494"/>
                </a:lnTo>
                <a:lnTo>
                  <a:pt x="1941" y="501"/>
                </a:lnTo>
                <a:lnTo>
                  <a:pt x="1941" y="497"/>
                </a:lnTo>
                <a:lnTo>
                  <a:pt x="1942" y="501"/>
                </a:lnTo>
                <a:lnTo>
                  <a:pt x="1942" y="499"/>
                </a:lnTo>
                <a:lnTo>
                  <a:pt x="1942" y="499"/>
                </a:lnTo>
                <a:lnTo>
                  <a:pt x="1942" y="501"/>
                </a:lnTo>
                <a:lnTo>
                  <a:pt x="1943" y="497"/>
                </a:lnTo>
                <a:lnTo>
                  <a:pt x="1943" y="501"/>
                </a:lnTo>
                <a:lnTo>
                  <a:pt x="1943" y="503"/>
                </a:lnTo>
                <a:lnTo>
                  <a:pt x="1943" y="500"/>
                </a:lnTo>
                <a:lnTo>
                  <a:pt x="1943" y="502"/>
                </a:lnTo>
                <a:lnTo>
                  <a:pt x="1944" y="503"/>
                </a:lnTo>
                <a:lnTo>
                  <a:pt x="1944" y="497"/>
                </a:lnTo>
                <a:lnTo>
                  <a:pt x="1944" y="498"/>
                </a:lnTo>
                <a:lnTo>
                  <a:pt x="1944" y="501"/>
                </a:lnTo>
                <a:lnTo>
                  <a:pt x="1944" y="492"/>
                </a:lnTo>
                <a:lnTo>
                  <a:pt x="1944" y="501"/>
                </a:lnTo>
                <a:lnTo>
                  <a:pt x="1945" y="502"/>
                </a:lnTo>
                <a:lnTo>
                  <a:pt x="1945" y="499"/>
                </a:lnTo>
                <a:lnTo>
                  <a:pt x="1945" y="502"/>
                </a:lnTo>
                <a:lnTo>
                  <a:pt x="1945" y="499"/>
                </a:lnTo>
                <a:lnTo>
                  <a:pt x="1946" y="492"/>
                </a:lnTo>
                <a:lnTo>
                  <a:pt x="1946" y="497"/>
                </a:lnTo>
                <a:lnTo>
                  <a:pt x="1946" y="493"/>
                </a:lnTo>
                <a:lnTo>
                  <a:pt x="1947" y="500"/>
                </a:lnTo>
                <a:lnTo>
                  <a:pt x="1947" y="494"/>
                </a:lnTo>
                <a:lnTo>
                  <a:pt x="1947" y="499"/>
                </a:lnTo>
                <a:lnTo>
                  <a:pt x="1947" y="497"/>
                </a:lnTo>
                <a:lnTo>
                  <a:pt x="1947" y="495"/>
                </a:lnTo>
                <a:lnTo>
                  <a:pt x="1947" y="501"/>
                </a:lnTo>
                <a:lnTo>
                  <a:pt x="1948" y="493"/>
                </a:lnTo>
                <a:lnTo>
                  <a:pt x="1948" y="501"/>
                </a:lnTo>
                <a:lnTo>
                  <a:pt x="1948" y="495"/>
                </a:lnTo>
                <a:lnTo>
                  <a:pt x="1948" y="495"/>
                </a:lnTo>
                <a:lnTo>
                  <a:pt x="1949" y="492"/>
                </a:lnTo>
                <a:lnTo>
                  <a:pt x="1949" y="498"/>
                </a:lnTo>
                <a:lnTo>
                  <a:pt x="1949" y="491"/>
                </a:lnTo>
                <a:lnTo>
                  <a:pt x="1949" y="493"/>
                </a:lnTo>
                <a:lnTo>
                  <a:pt x="1950" y="501"/>
                </a:lnTo>
                <a:lnTo>
                  <a:pt x="1950" y="488"/>
                </a:lnTo>
                <a:lnTo>
                  <a:pt x="1950" y="498"/>
                </a:lnTo>
                <a:lnTo>
                  <a:pt x="1950" y="490"/>
                </a:lnTo>
                <a:lnTo>
                  <a:pt x="1951" y="495"/>
                </a:lnTo>
                <a:lnTo>
                  <a:pt x="1951" y="490"/>
                </a:lnTo>
                <a:lnTo>
                  <a:pt x="1951" y="491"/>
                </a:lnTo>
                <a:lnTo>
                  <a:pt x="1951" y="494"/>
                </a:lnTo>
                <a:lnTo>
                  <a:pt x="1951" y="493"/>
                </a:lnTo>
                <a:lnTo>
                  <a:pt x="1953" y="493"/>
                </a:lnTo>
                <a:lnTo>
                  <a:pt x="1953" y="497"/>
                </a:lnTo>
                <a:lnTo>
                  <a:pt x="1953" y="493"/>
                </a:lnTo>
                <a:lnTo>
                  <a:pt x="1953" y="500"/>
                </a:lnTo>
                <a:lnTo>
                  <a:pt x="1953" y="493"/>
                </a:lnTo>
                <a:lnTo>
                  <a:pt x="1954" y="493"/>
                </a:lnTo>
                <a:lnTo>
                  <a:pt x="1954" y="501"/>
                </a:lnTo>
                <a:lnTo>
                  <a:pt x="1954" y="493"/>
                </a:lnTo>
                <a:lnTo>
                  <a:pt x="1954" y="497"/>
                </a:lnTo>
                <a:lnTo>
                  <a:pt x="1955" y="499"/>
                </a:lnTo>
                <a:lnTo>
                  <a:pt x="1955" y="491"/>
                </a:lnTo>
                <a:lnTo>
                  <a:pt x="1955" y="495"/>
                </a:lnTo>
                <a:lnTo>
                  <a:pt x="1955" y="500"/>
                </a:lnTo>
                <a:lnTo>
                  <a:pt x="1955" y="497"/>
                </a:lnTo>
                <a:lnTo>
                  <a:pt x="1955" y="493"/>
                </a:lnTo>
                <a:lnTo>
                  <a:pt x="1955" y="500"/>
                </a:lnTo>
                <a:lnTo>
                  <a:pt x="1956" y="495"/>
                </a:lnTo>
                <a:lnTo>
                  <a:pt x="1956" y="494"/>
                </a:lnTo>
                <a:lnTo>
                  <a:pt x="1956" y="501"/>
                </a:lnTo>
                <a:lnTo>
                  <a:pt x="1956" y="495"/>
                </a:lnTo>
                <a:lnTo>
                  <a:pt x="1957" y="493"/>
                </a:lnTo>
                <a:lnTo>
                  <a:pt x="1957" y="499"/>
                </a:lnTo>
                <a:lnTo>
                  <a:pt x="1957" y="492"/>
                </a:lnTo>
                <a:lnTo>
                  <a:pt x="1957" y="495"/>
                </a:lnTo>
                <a:lnTo>
                  <a:pt x="1957" y="495"/>
                </a:lnTo>
                <a:lnTo>
                  <a:pt x="1958" y="492"/>
                </a:lnTo>
                <a:lnTo>
                  <a:pt x="1958" y="492"/>
                </a:lnTo>
                <a:lnTo>
                  <a:pt x="1958" y="495"/>
                </a:lnTo>
                <a:lnTo>
                  <a:pt x="1958" y="493"/>
                </a:lnTo>
                <a:lnTo>
                  <a:pt x="1959" y="492"/>
                </a:lnTo>
                <a:lnTo>
                  <a:pt x="1959" y="498"/>
                </a:lnTo>
                <a:lnTo>
                  <a:pt x="1959" y="491"/>
                </a:lnTo>
                <a:lnTo>
                  <a:pt x="1959" y="495"/>
                </a:lnTo>
                <a:lnTo>
                  <a:pt x="1959" y="498"/>
                </a:lnTo>
                <a:lnTo>
                  <a:pt x="1959" y="491"/>
                </a:lnTo>
                <a:lnTo>
                  <a:pt x="1960" y="498"/>
                </a:lnTo>
                <a:lnTo>
                  <a:pt x="1960" y="492"/>
                </a:lnTo>
                <a:lnTo>
                  <a:pt x="1960" y="498"/>
                </a:lnTo>
                <a:lnTo>
                  <a:pt x="1960" y="492"/>
                </a:lnTo>
                <a:lnTo>
                  <a:pt x="1961" y="490"/>
                </a:lnTo>
                <a:lnTo>
                  <a:pt x="1961" y="495"/>
                </a:lnTo>
                <a:lnTo>
                  <a:pt x="1961" y="492"/>
                </a:lnTo>
                <a:lnTo>
                  <a:pt x="1961" y="492"/>
                </a:lnTo>
                <a:lnTo>
                  <a:pt x="1961" y="494"/>
                </a:lnTo>
                <a:lnTo>
                  <a:pt x="1962" y="490"/>
                </a:lnTo>
                <a:lnTo>
                  <a:pt x="1962" y="495"/>
                </a:lnTo>
                <a:lnTo>
                  <a:pt x="1962" y="488"/>
                </a:lnTo>
                <a:lnTo>
                  <a:pt x="1962" y="492"/>
                </a:lnTo>
                <a:lnTo>
                  <a:pt x="1963" y="484"/>
                </a:lnTo>
                <a:lnTo>
                  <a:pt x="1963" y="492"/>
                </a:lnTo>
                <a:lnTo>
                  <a:pt x="1963" y="487"/>
                </a:lnTo>
                <a:lnTo>
                  <a:pt x="1964" y="485"/>
                </a:lnTo>
                <a:lnTo>
                  <a:pt x="1964" y="488"/>
                </a:lnTo>
                <a:lnTo>
                  <a:pt x="1964" y="484"/>
                </a:lnTo>
                <a:lnTo>
                  <a:pt x="1964" y="483"/>
                </a:lnTo>
                <a:lnTo>
                  <a:pt x="1964" y="488"/>
                </a:lnTo>
                <a:lnTo>
                  <a:pt x="1965" y="482"/>
                </a:lnTo>
                <a:lnTo>
                  <a:pt x="1965" y="480"/>
                </a:lnTo>
                <a:lnTo>
                  <a:pt x="1965" y="488"/>
                </a:lnTo>
                <a:lnTo>
                  <a:pt x="1965" y="480"/>
                </a:lnTo>
                <a:lnTo>
                  <a:pt x="1966" y="483"/>
                </a:lnTo>
                <a:lnTo>
                  <a:pt x="1966" y="479"/>
                </a:lnTo>
                <a:lnTo>
                  <a:pt x="1966" y="480"/>
                </a:lnTo>
                <a:lnTo>
                  <a:pt x="1966" y="477"/>
                </a:lnTo>
                <a:lnTo>
                  <a:pt x="1967" y="483"/>
                </a:lnTo>
                <a:lnTo>
                  <a:pt x="1967" y="477"/>
                </a:lnTo>
                <a:lnTo>
                  <a:pt x="1967" y="475"/>
                </a:lnTo>
                <a:lnTo>
                  <a:pt x="1967" y="480"/>
                </a:lnTo>
                <a:lnTo>
                  <a:pt x="1969" y="474"/>
                </a:lnTo>
                <a:lnTo>
                  <a:pt x="1969" y="471"/>
                </a:lnTo>
                <a:lnTo>
                  <a:pt x="1969" y="463"/>
                </a:lnTo>
                <a:lnTo>
                  <a:pt x="1969" y="460"/>
                </a:lnTo>
                <a:lnTo>
                  <a:pt x="1970" y="463"/>
                </a:lnTo>
                <a:lnTo>
                  <a:pt x="1970" y="464"/>
                </a:lnTo>
                <a:lnTo>
                  <a:pt x="1970" y="461"/>
                </a:lnTo>
                <a:lnTo>
                  <a:pt x="1970" y="466"/>
                </a:lnTo>
                <a:lnTo>
                  <a:pt x="1970" y="461"/>
                </a:lnTo>
                <a:lnTo>
                  <a:pt x="1970" y="459"/>
                </a:lnTo>
                <a:lnTo>
                  <a:pt x="1971" y="461"/>
                </a:lnTo>
                <a:lnTo>
                  <a:pt x="1971" y="459"/>
                </a:lnTo>
                <a:lnTo>
                  <a:pt x="1971" y="457"/>
                </a:lnTo>
                <a:lnTo>
                  <a:pt x="1971" y="459"/>
                </a:lnTo>
                <a:lnTo>
                  <a:pt x="1971" y="452"/>
                </a:lnTo>
                <a:lnTo>
                  <a:pt x="1972" y="457"/>
                </a:lnTo>
                <a:lnTo>
                  <a:pt x="1972" y="450"/>
                </a:lnTo>
                <a:lnTo>
                  <a:pt x="1972" y="452"/>
                </a:lnTo>
                <a:lnTo>
                  <a:pt x="1973" y="444"/>
                </a:lnTo>
                <a:lnTo>
                  <a:pt x="1973" y="449"/>
                </a:lnTo>
                <a:lnTo>
                  <a:pt x="1973" y="439"/>
                </a:lnTo>
                <a:lnTo>
                  <a:pt x="1974" y="441"/>
                </a:lnTo>
                <a:lnTo>
                  <a:pt x="1974" y="431"/>
                </a:lnTo>
                <a:lnTo>
                  <a:pt x="1974" y="435"/>
                </a:lnTo>
                <a:lnTo>
                  <a:pt x="1974" y="427"/>
                </a:lnTo>
                <a:lnTo>
                  <a:pt x="1975" y="431"/>
                </a:lnTo>
                <a:lnTo>
                  <a:pt x="1975" y="422"/>
                </a:lnTo>
                <a:lnTo>
                  <a:pt x="1975" y="424"/>
                </a:lnTo>
                <a:lnTo>
                  <a:pt x="1975" y="424"/>
                </a:lnTo>
                <a:lnTo>
                  <a:pt x="1976" y="410"/>
                </a:lnTo>
                <a:lnTo>
                  <a:pt x="1976" y="406"/>
                </a:lnTo>
                <a:lnTo>
                  <a:pt x="1976" y="401"/>
                </a:lnTo>
                <a:lnTo>
                  <a:pt x="1976" y="408"/>
                </a:lnTo>
                <a:lnTo>
                  <a:pt x="1977" y="402"/>
                </a:lnTo>
                <a:lnTo>
                  <a:pt x="1977" y="397"/>
                </a:lnTo>
                <a:lnTo>
                  <a:pt x="1977" y="404"/>
                </a:lnTo>
                <a:lnTo>
                  <a:pt x="1977" y="398"/>
                </a:lnTo>
                <a:lnTo>
                  <a:pt x="1977" y="396"/>
                </a:lnTo>
                <a:lnTo>
                  <a:pt x="1977" y="398"/>
                </a:lnTo>
                <a:lnTo>
                  <a:pt x="1978" y="394"/>
                </a:lnTo>
                <a:lnTo>
                  <a:pt x="1978" y="395"/>
                </a:lnTo>
                <a:lnTo>
                  <a:pt x="1978" y="392"/>
                </a:lnTo>
                <a:lnTo>
                  <a:pt x="1978" y="386"/>
                </a:lnTo>
                <a:lnTo>
                  <a:pt x="1979" y="389"/>
                </a:lnTo>
                <a:lnTo>
                  <a:pt x="1979" y="385"/>
                </a:lnTo>
                <a:lnTo>
                  <a:pt x="1979" y="382"/>
                </a:lnTo>
                <a:lnTo>
                  <a:pt x="1979" y="384"/>
                </a:lnTo>
                <a:lnTo>
                  <a:pt x="1979" y="376"/>
                </a:lnTo>
                <a:lnTo>
                  <a:pt x="1980" y="380"/>
                </a:lnTo>
                <a:lnTo>
                  <a:pt x="1980" y="371"/>
                </a:lnTo>
                <a:lnTo>
                  <a:pt x="1980" y="379"/>
                </a:lnTo>
                <a:lnTo>
                  <a:pt x="1981" y="370"/>
                </a:lnTo>
                <a:lnTo>
                  <a:pt x="1981" y="380"/>
                </a:lnTo>
                <a:lnTo>
                  <a:pt x="1981" y="372"/>
                </a:lnTo>
                <a:lnTo>
                  <a:pt x="1981" y="373"/>
                </a:lnTo>
                <a:lnTo>
                  <a:pt x="1981" y="372"/>
                </a:lnTo>
                <a:lnTo>
                  <a:pt x="1982" y="369"/>
                </a:lnTo>
                <a:lnTo>
                  <a:pt x="1982" y="375"/>
                </a:lnTo>
                <a:lnTo>
                  <a:pt x="1982" y="375"/>
                </a:lnTo>
                <a:lnTo>
                  <a:pt x="1982" y="369"/>
                </a:lnTo>
                <a:lnTo>
                  <a:pt x="1982" y="374"/>
                </a:lnTo>
                <a:lnTo>
                  <a:pt x="1983" y="374"/>
                </a:lnTo>
                <a:lnTo>
                  <a:pt x="1983" y="369"/>
                </a:lnTo>
                <a:lnTo>
                  <a:pt x="1983" y="370"/>
                </a:lnTo>
                <a:lnTo>
                  <a:pt x="1983" y="366"/>
                </a:lnTo>
                <a:lnTo>
                  <a:pt x="1984" y="357"/>
                </a:lnTo>
                <a:lnTo>
                  <a:pt x="1984" y="368"/>
                </a:lnTo>
                <a:lnTo>
                  <a:pt x="1984" y="363"/>
                </a:lnTo>
                <a:lnTo>
                  <a:pt x="1984" y="361"/>
                </a:lnTo>
                <a:lnTo>
                  <a:pt x="1984" y="373"/>
                </a:lnTo>
                <a:lnTo>
                  <a:pt x="1984" y="368"/>
                </a:lnTo>
                <a:lnTo>
                  <a:pt x="1985" y="374"/>
                </a:lnTo>
                <a:lnTo>
                  <a:pt x="1985" y="372"/>
                </a:lnTo>
                <a:lnTo>
                  <a:pt x="1985" y="377"/>
                </a:lnTo>
                <a:lnTo>
                  <a:pt x="1986" y="374"/>
                </a:lnTo>
                <a:lnTo>
                  <a:pt x="1986" y="384"/>
                </a:lnTo>
                <a:lnTo>
                  <a:pt x="1986" y="377"/>
                </a:lnTo>
                <a:lnTo>
                  <a:pt x="1988" y="387"/>
                </a:lnTo>
                <a:lnTo>
                  <a:pt x="1988" y="380"/>
                </a:lnTo>
                <a:lnTo>
                  <a:pt x="1988" y="391"/>
                </a:lnTo>
                <a:lnTo>
                  <a:pt x="1989" y="384"/>
                </a:lnTo>
                <a:lnTo>
                  <a:pt x="1989" y="396"/>
                </a:lnTo>
                <a:lnTo>
                  <a:pt x="1989" y="395"/>
                </a:lnTo>
                <a:lnTo>
                  <a:pt x="1989" y="399"/>
                </a:lnTo>
                <a:lnTo>
                  <a:pt x="1989" y="402"/>
                </a:lnTo>
                <a:lnTo>
                  <a:pt x="1990" y="402"/>
                </a:lnTo>
                <a:lnTo>
                  <a:pt x="1990" y="406"/>
                </a:lnTo>
                <a:lnTo>
                  <a:pt x="1990" y="407"/>
                </a:lnTo>
                <a:lnTo>
                  <a:pt x="1991" y="403"/>
                </a:lnTo>
                <a:lnTo>
                  <a:pt x="1991" y="407"/>
                </a:lnTo>
                <a:lnTo>
                  <a:pt x="1991" y="413"/>
                </a:lnTo>
                <a:lnTo>
                  <a:pt x="1991" y="408"/>
                </a:lnTo>
                <a:lnTo>
                  <a:pt x="1991" y="411"/>
                </a:lnTo>
                <a:lnTo>
                  <a:pt x="1992" y="419"/>
                </a:lnTo>
                <a:lnTo>
                  <a:pt x="1992" y="413"/>
                </a:lnTo>
                <a:lnTo>
                  <a:pt x="1992" y="420"/>
                </a:lnTo>
                <a:lnTo>
                  <a:pt x="1992" y="420"/>
                </a:lnTo>
                <a:lnTo>
                  <a:pt x="1992" y="418"/>
                </a:lnTo>
                <a:lnTo>
                  <a:pt x="1992" y="419"/>
                </a:lnTo>
                <a:lnTo>
                  <a:pt x="1993" y="423"/>
                </a:lnTo>
                <a:lnTo>
                  <a:pt x="1993" y="420"/>
                </a:lnTo>
                <a:lnTo>
                  <a:pt x="1993" y="424"/>
                </a:lnTo>
                <a:lnTo>
                  <a:pt x="1993" y="421"/>
                </a:lnTo>
                <a:lnTo>
                  <a:pt x="1994" y="431"/>
                </a:lnTo>
                <a:lnTo>
                  <a:pt x="1994" y="427"/>
                </a:lnTo>
                <a:lnTo>
                  <a:pt x="1994" y="434"/>
                </a:lnTo>
                <a:lnTo>
                  <a:pt x="1995" y="427"/>
                </a:lnTo>
                <a:lnTo>
                  <a:pt x="1995" y="435"/>
                </a:lnTo>
                <a:lnTo>
                  <a:pt x="1995" y="429"/>
                </a:lnTo>
                <a:lnTo>
                  <a:pt x="1996" y="439"/>
                </a:lnTo>
                <a:lnTo>
                  <a:pt x="1996" y="436"/>
                </a:lnTo>
                <a:lnTo>
                  <a:pt x="1996" y="447"/>
                </a:lnTo>
                <a:lnTo>
                  <a:pt x="1996" y="441"/>
                </a:lnTo>
                <a:lnTo>
                  <a:pt x="1997" y="451"/>
                </a:lnTo>
                <a:lnTo>
                  <a:pt x="1997" y="447"/>
                </a:lnTo>
                <a:lnTo>
                  <a:pt x="1997" y="450"/>
                </a:lnTo>
                <a:lnTo>
                  <a:pt x="1997" y="445"/>
                </a:lnTo>
                <a:lnTo>
                  <a:pt x="1998" y="452"/>
                </a:lnTo>
                <a:lnTo>
                  <a:pt x="1998" y="457"/>
                </a:lnTo>
                <a:lnTo>
                  <a:pt x="1998" y="453"/>
                </a:lnTo>
                <a:lnTo>
                  <a:pt x="1998" y="453"/>
                </a:lnTo>
                <a:lnTo>
                  <a:pt x="1998" y="456"/>
                </a:lnTo>
                <a:lnTo>
                  <a:pt x="1999" y="455"/>
                </a:lnTo>
                <a:lnTo>
                  <a:pt x="1999" y="457"/>
                </a:lnTo>
                <a:lnTo>
                  <a:pt x="1999" y="465"/>
                </a:lnTo>
                <a:lnTo>
                  <a:pt x="1999" y="459"/>
                </a:lnTo>
                <a:lnTo>
                  <a:pt x="1999" y="466"/>
                </a:lnTo>
                <a:lnTo>
                  <a:pt x="2000" y="456"/>
                </a:lnTo>
                <a:lnTo>
                  <a:pt x="2000" y="457"/>
                </a:lnTo>
                <a:lnTo>
                  <a:pt x="2000" y="467"/>
                </a:lnTo>
                <a:lnTo>
                  <a:pt x="2000" y="459"/>
                </a:lnTo>
                <a:lnTo>
                  <a:pt x="2000" y="463"/>
                </a:lnTo>
                <a:lnTo>
                  <a:pt x="2001" y="468"/>
                </a:lnTo>
                <a:lnTo>
                  <a:pt x="2001" y="468"/>
                </a:lnTo>
                <a:lnTo>
                  <a:pt x="2001" y="469"/>
                </a:lnTo>
                <a:lnTo>
                  <a:pt x="2001" y="474"/>
                </a:lnTo>
                <a:lnTo>
                  <a:pt x="2002" y="471"/>
                </a:lnTo>
                <a:lnTo>
                  <a:pt x="2002" y="473"/>
                </a:lnTo>
                <a:lnTo>
                  <a:pt x="2002" y="474"/>
                </a:lnTo>
                <a:lnTo>
                  <a:pt x="2002" y="472"/>
                </a:lnTo>
                <a:lnTo>
                  <a:pt x="2002" y="474"/>
                </a:lnTo>
                <a:lnTo>
                  <a:pt x="2002" y="479"/>
                </a:lnTo>
                <a:lnTo>
                  <a:pt x="2004" y="474"/>
                </a:lnTo>
                <a:lnTo>
                  <a:pt x="2004" y="484"/>
                </a:lnTo>
                <a:lnTo>
                  <a:pt x="2004" y="477"/>
                </a:lnTo>
                <a:lnTo>
                  <a:pt x="2004" y="484"/>
                </a:lnTo>
                <a:lnTo>
                  <a:pt x="2005" y="477"/>
                </a:lnTo>
                <a:lnTo>
                  <a:pt x="2005" y="485"/>
                </a:lnTo>
                <a:lnTo>
                  <a:pt x="2005" y="482"/>
                </a:lnTo>
                <a:lnTo>
                  <a:pt x="2006" y="487"/>
                </a:lnTo>
                <a:lnTo>
                  <a:pt x="2006" y="483"/>
                </a:lnTo>
                <a:lnTo>
                  <a:pt x="2006" y="480"/>
                </a:lnTo>
                <a:lnTo>
                  <a:pt x="2006" y="489"/>
                </a:lnTo>
                <a:lnTo>
                  <a:pt x="2007" y="482"/>
                </a:lnTo>
                <a:lnTo>
                  <a:pt x="2007" y="490"/>
                </a:lnTo>
                <a:lnTo>
                  <a:pt x="2007" y="485"/>
                </a:lnTo>
                <a:lnTo>
                  <a:pt x="2007" y="483"/>
                </a:lnTo>
                <a:lnTo>
                  <a:pt x="2007" y="487"/>
                </a:lnTo>
                <a:lnTo>
                  <a:pt x="2008" y="483"/>
                </a:lnTo>
                <a:lnTo>
                  <a:pt x="2008" y="486"/>
                </a:lnTo>
                <a:lnTo>
                  <a:pt x="2008" y="483"/>
                </a:lnTo>
                <a:lnTo>
                  <a:pt x="2008" y="482"/>
                </a:lnTo>
                <a:lnTo>
                  <a:pt x="2009" y="485"/>
                </a:lnTo>
                <a:lnTo>
                  <a:pt x="2009" y="476"/>
                </a:lnTo>
                <a:lnTo>
                  <a:pt x="2009" y="483"/>
                </a:lnTo>
                <a:lnTo>
                  <a:pt x="2009" y="479"/>
                </a:lnTo>
                <a:lnTo>
                  <a:pt x="2010" y="479"/>
                </a:lnTo>
                <a:lnTo>
                  <a:pt x="2010" y="488"/>
                </a:lnTo>
                <a:lnTo>
                  <a:pt x="2010" y="482"/>
                </a:lnTo>
                <a:lnTo>
                  <a:pt x="2010" y="484"/>
                </a:lnTo>
                <a:lnTo>
                  <a:pt x="2010" y="487"/>
                </a:lnTo>
                <a:lnTo>
                  <a:pt x="2010" y="485"/>
                </a:lnTo>
                <a:lnTo>
                  <a:pt x="2011" y="485"/>
                </a:lnTo>
                <a:lnTo>
                  <a:pt x="2011" y="490"/>
                </a:lnTo>
                <a:lnTo>
                  <a:pt x="2011" y="487"/>
                </a:lnTo>
                <a:lnTo>
                  <a:pt x="2011" y="488"/>
                </a:lnTo>
                <a:lnTo>
                  <a:pt x="2012" y="491"/>
                </a:lnTo>
                <a:lnTo>
                  <a:pt x="2012" y="487"/>
                </a:lnTo>
                <a:lnTo>
                  <a:pt x="2012" y="489"/>
                </a:lnTo>
                <a:lnTo>
                  <a:pt x="2012" y="491"/>
                </a:lnTo>
                <a:lnTo>
                  <a:pt x="2012" y="489"/>
                </a:lnTo>
                <a:lnTo>
                  <a:pt x="2013" y="499"/>
                </a:lnTo>
                <a:lnTo>
                  <a:pt x="2013" y="488"/>
                </a:lnTo>
                <a:lnTo>
                  <a:pt x="2013" y="491"/>
                </a:lnTo>
                <a:lnTo>
                  <a:pt x="2013" y="491"/>
                </a:lnTo>
                <a:lnTo>
                  <a:pt x="2014" y="483"/>
                </a:lnTo>
                <a:lnTo>
                  <a:pt x="2014" y="482"/>
                </a:lnTo>
                <a:lnTo>
                  <a:pt x="2014" y="478"/>
                </a:lnTo>
                <a:lnTo>
                  <a:pt x="2014" y="486"/>
                </a:lnTo>
                <a:lnTo>
                  <a:pt x="2015" y="485"/>
                </a:lnTo>
                <a:lnTo>
                  <a:pt x="2015" y="491"/>
                </a:lnTo>
                <a:lnTo>
                  <a:pt x="2015" y="487"/>
                </a:lnTo>
                <a:lnTo>
                  <a:pt x="2015" y="487"/>
                </a:lnTo>
                <a:lnTo>
                  <a:pt x="2016" y="493"/>
                </a:lnTo>
                <a:lnTo>
                  <a:pt x="2016" y="488"/>
                </a:lnTo>
                <a:lnTo>
                  <a:pt x="2016" y="489"/>
                </a:lnTo>
                <a:lnTo>
                  <a:pt x="2016" y="492"/>
                </a:lnTo>
                <a:lnTo>
                  <a:pt x="2016" y="488"/>
                </a:lnTo>
                <a:lnTo>
                  <a:pt x="2017" y="491"/>
                </a:lnTo>
                <a:lnTo>
                  <a:pt x="2017" y="495"/>
                </a:lnTo>
                <a:lnTo>
                  <a:pt x="2017" y="489"/>
                </a:lnTo>
                <a:lnTo>
                  <a:pt x="2017" y="494"/>
                </a:lnTo>
                <a:lnTo>
                  <a:pt x="2018" y="491"/>
                </a:lnTo>
                <a:lnTo>
                  <a:pt x="2018" y="497"/>
                </a:lnTo>
                <a:lnTo>
                  <a:pt x="2018" y="490"/>
                </a:lnTo>
                <a:lnTo>
                  <a:pt x="2018" y="497"/>
                </a:lnTo>
                <a:lnTo>
                  <a:pt x="2019" y="491"/>
                </a:lnTo>
                <a:lnTo>
                  <a:pt x="2019" y="494"/>
                </a:lnTo>
                <a:lnTo>
                  <a:pt x="2019" y="491"/>
                </a:lnTo>
                <a:lnTo>
                  <a:pt x="2020" y="497"/>
                </a:lnTo>
                <a:lnTo>
                  <a:pt x="2020" y="492"/>
                </a:lnTo>
                <a:lnTo>
                  <a:pt x="2020" y="497"/>
                </a:lnTo>
                <a:lnTo>
                  <a:pt x="2021" y="491"/>
                </a:lnTo>
                <a:lnTo>
                  <a:pt x="2021" y="500"/>
                </a:lnTo>
                <a:lnTo>
                  <a:pt x="2021" y="492"/>
                </a:lnTo>
                <a:lnTo>
                  <a:pt x="2021" y="493"/>
                </a:lnTo>
                <a:lnTo>
                  <a:pt x="2021" y="499"/>
                </a:lnTo>
                <a:lnTo>
                  <a:pt x="2021" y="494"/>
                </a:lnTo>
                <a:lnTo>
                  <a:pt x="2023" y="494"/>
                </a:lnTo>
                <a:lnTo>
                  <a:pt x="2023" y="500"/>
                </a:lnTo>
                <a:lnTo>
                  <a:pt x="2023" y="493"/>
                </a:lnTo>
                <a:lnTo>
                  <a:pt x="2023" y="493"/>
                </a:lnTo>
                <a:lnTo>
                  <a:pt x="2023" y="499"/>
                </a:lnTo>
                <a:lnTo>
                  <a:pt x="2024" y="491"/>
                </a:lnTo>
                <a:lnTo>
                  <a:pt x="2024" y="489"/>
                </a:lnTo>
                <a:lnTo>
                  <a:pt x="2024" y="495"/>
                </a:lnTo>
                <a:lnTo>
                  <a:pt x="2024" y="489"/>
                </a:lnTo>
                <a:lnTo>
                  <a:pt x="2025" y="491"/>
                </a:lnTo>
                <a:lnTo>
                  <a:pt x="2025" y="494"/>
                </a:lnTo>
                <a:lnTo>
                  <a:pt x="2025" y="488"/>
                </a:lnTo>
                <a:lnTo>
                  <a:pt x="2025" y="491"/>
                </a:lnTo>
                <a:lnTo>
                  <a:pt x="2025" y="495"/>
                </a:lnTo>
                <a:lnTo>
                  <a:pt x="2025" y="490"/>
                </a:lnTo>
                <a:lnTo>
                  <a:pt x="2026" y="491"/>
                </a:lnTo>
                <a:lnTo>
                  <a:pt x="2026" y="495"/>
                </a:lnTo>
                <a:lnTo>
                  <a:pt x="2026" y="486"/>
                </a:lnTo>
                <a:lnTo>
                  <a:pt x="2026" y="485"/>
                </a:lnTo>
                <a:lnTo>
                  <a:pt x="2026" y="488"/>
                </a:lnTo>
                <a:lnTo>
                  <a:pt x="2027" y="479"/>
                </a:lnTo>
                <a:lnTo>
                  <a:pt x="2027" y="478"/>
                </a:lnTo>
                <a:lnTo>
                  <a:pt x="2027" y="482"/>
                </a:lnTo>
                <a:lnTo>
                  <a:pt x="2027" y="475"/>
                </a:lnTo>
                <a:lnTo>
                  <a:pt x="2028" y="474"/>
                </a:lnTo>
                <a:lnTo>
                  <a:pt x="2028" y="475"/>
                </a:lnTo>
                <a:lnTo>
                  <a:pt x="2028" y="466"/>
                </a:lnTo>
                <a:lnTo>
                  <a:pt x="2028" y="466"/>
                </a:lnTo>
                <a:lnTo>
                  <a:pt x="2029" y="459"/>
                </a:lnTo>
                <a:lnTo>
                  <a:pt x="2029" y="459"/>
                </a:lnTo>
                <a:lnTo>
                  <a:pt x="2029" y="452"/>
                </a:lnTo>
                <a:lnTo>
                  <a:pt x="2029" y="448"/>
                </a:lnTo>
                <a:lnTo>
                  <a:pt x="2029" y="449"/>
                </a:lnTo>
                <a:lnTo>
                  <a:pt x="2029" y="440"/>
                </a:lnTo>
                <a:lnTo>
                  <a:pt x="2030" y="437"/>
                </a:lnTo>
                <a:lnTo>
                  <a:pt x="2030" y="439"/>
                </a:lnTo>
                <a:lnTo>
                  <a:pt x="2030" y="429"/>
                </a:lnTo>
                <a:lnTo>
                  <a:pt x="2030" y="425"/>
                </a:lnTo>
                <a:lnTo>
                  <a:pt x="2030" y="429"/>
                </a:lnTo>
                <a:lnTo>
                  <a:pt x="2031" y="421"/>
                </a:lnTo>
                <a:lnTo>
                  <a:pt x="2031" y="420"/>
                </a:lnTo>
                <a:lnTo>
                  <a:pt x="2031" y="421"/>
                </a:lnTo>
                <a:lnTo>
                  <a:pt x="2031" y="419"/>
                </a:lnTo>
                <a:lnTo>
                  <a:pt x="2032" y="422"/>
                </a:lnTo>
                <a:lnTo>
                  <a:pt x="2032" y="423"/>
                </a:lnTo>
                <a:lnTo>
                  <a:pt x="2032" y="418"/>
                </a:lnTo>
                <a:lnTo>
                  <a:pt x="2032" y="425"/>
                </a:lnTo>
                <a:lnTo>
                  <a:pt x="2032" y="420"/>
                </a:lnTo>
                <a:lnTo>
                  <a:pt x="2033" y="423"/>
                </a:lnTo>
                <a:lnTo>
                  <a:pt x="2033" y="419"/>
                </a:lnTo>
                <a:lnTo>
                  <a:pt x="2033" y="423"/>
                </a:lnTo>
                <a:lnTo>
                  <a:pt x="2033" y="420"/>
                </a:lnTo>
                <a:lnTo>
                  <a:pt x="2034" y="420"/>
                </a:lnTo>
                <a:lnTo>
                  <a:pt x="2034" y="422"/>
                </a:lnTo>
                <a:lnTo>
                  <a:pt x="2034" y="416"/>
                </a:lnTo>
                <a:lnTo>
                  <a:pt x="2034" y="416"/>
                </a:lnTo>
                <a:lnTo>
                  <a:pt x="2034" y="419"/>
                </a:lnTo>
                <a:lnTo>
                  <a:pt x="2035" y="417"/>
                </a:lnTo>
                <a:lnTo>
                  <a:pt x="2035" y="418"/>
                </a:lnTo>
                <a:lnTo>
                  <a:pt x="2035" y="420"/>
                </a:lnTo>
                <a:lnTo>
                  <a:pt x="2035" y="417"/>
                </a:lnTo>
                <a:lnTo>
                  <a:pt x="2036" y="416"/>
                </a:lnTo>
                <a:lnTo>
                  <a:pt x="2036" y="421"/>
                </a:lnTo>
                <a:lnTo>
                  <a:pt x="2036" y="418"/>
                </a:lnTo>
                <a:lnTo>
                  <a:pt x="2036" y="416"/>
                </a:lnTo>
                <a:lnTo>
                  <a:pt x="2036" y="421"/>
                </a:lnTo>
                <a:lnTo>
                  <a:pt x="2036" y="414"/>
                </a:lnTo>
                <a:lnTo>
                  <a:pt x="2037" y="418"/>
                </a:lnTo>
                <a:lnTo>
                  <a:pt x="2037" y="419"/>
                </a:lnTo>
                <a:lnTo>
                  <a:pt x="2037" y="415"/>
                </a:lnTo>
                <a:lnTo>
                  <a:pt x="2037" y="418"/>
                </a:lnTo>
                <a:lnTo>
                  <a:pt x="2037" y="419"/>
                </a:lnTo>
                <a:lnTo>
                  <a:pt x="2039" y="415"/>
                </a:lnTo>
                <a:lnTo>
                  <a:pt x="2039" y="417"/>
                </a:lnTo>
                <a:lnTo>
                  <a:pt x="2039" y="417"/>
                </a:lnTo>
                <a:lnTo>
                  <a:pt x="2039" y="414"/>
                </a:lnTo>
                <a:lnTo>
                  <a:pt x="2039" y="418"/>
                </a:lnTo>
                <a:lnTo>
                  <a:pt x="2040" y="416"/>
                </a:lnTo>
                <a:lnTo>
                  <a:pt x="2040" y="415"/>
                </a:lnTo>
                <a:lnTo>
                  <a:pt x="2040" y="419"/>
                </a:lnTo>
                <a:lnTo>
                  <a:pt x="2040" y="415"/>
                </a:lnTo>
                <a:lnTo>
                  <a:pt x="2040" y="413"/>
                </a:lnTo>
                <a:lnTo>
                  <a:pt x="2040" y="418"/>
                </a:lnTo>
                <a:lnTo>
                  <a:pt x="2041" y="409"/>
                </a:lnTo>
                <a:lnTo>
                  <a:pt x="2041" y="413"/>
                </a:lnTo>
                <a:lnTo>
                  <a:pt x="2041" y="413"/>
                </a:lnTo>
                <a:lnTo>
                  <a:pt x="2041" y="408"/>
                </a:lnTo>
                <a:lnTo>
                  <a:pt x="2042" y="409"/>
                </a:lnTo>
                <a:lnTo>
                  <a:pt x="2042" y="409"/>
                </a:lnTo>
                <a:lnTo>
                  <a:pt x="2042" y="403"/>
                </a:lnTo>
                <a:lnTo>
                  <a:pt x="2042" y="406"/>
                </a:lnTo>
                <a:lnTo>
                  <a:pt x="2042" y="405"/>
                </a:lnTo>
                <a:lnTo>
                  <a:pt x="2043" y="402"/>
                </a:lnTo>
                <a:lnTo>
                  <a:pt x="2043" y="402"/>
                </a:lnTo>
                <a:lnTo>
                  <a:pt x="2043" y="404"/>
                </a:lnTo>
                <a:lnTo>
                  <a:pt x="2043" y="400"/>
                </a:lnTo>
                <a:lnTo>
                  <a:pt x="2043" y="404"/>
                </a:lnTo>
                <a:lnTo>
                  <a:pt x="2044" y="398"/>
                </a:lnTo>
                <a:lnTo>
                  <a:pt x="2044" y="398"/>
                </a:lnTo>
                <a:lnTo>
                  <a:pt x="2044" y="400"/>
                </a:lnTo>
                <a:lnTo>
                  <a:pt x="2044" y="394"/>
                </a:lnTo>
                <a:lnTo>
                  <a:pt x="2044" y="399"/>
                </a:lnTo>
                <a:lnTo>
                  <a:pt x="2044" y="401"/>
                </a:lnTo>
                <a:lnTo>
                  <a:pt x="2045" y="395"/>
                </a:lnTo>
                <a:lnTo>
                  <a:pt x="2045" y="392"/>
                </a:lnTo>
                <a:lnTo>
                  <a:pt x="2045" y="394"/>
                </a:lnTo>
                <a:lnTo>
                  <a:pt x="2045" y="385"/>
                </a:lnTo>
                <a:lnTo>
                  <a:pt x="2046" y="383"/>
                </a:lnTo>
                <a:lnTo>
                  <a:pt x="2046" y="385"/>
                </a:lnTo>
                <a:lnTo>
                  <a:pt x="2046" y="377"/>
                </a:lnTo>
                <a:lnTo>
                  <a:pt x="2046" y="382"/>
                </a:lnTo>
                <a:lnTo>
                  <a:pt x="2046" y="386"/>
                </a:lnTo>
                <a:lnTo>
                  <a:pt x="2047" y="381"/>
                </a:lnTo>
                <a:lnTo>
                  <a:pt x="2047" y="381"/>
                </a:lnTo>
                <a:lnTo>
                  <a:pt x="2047" y="385"/>
                </a:lnTo>
                <a:lnTo>
                  <a:pt x="2047" y="377"/>
                </a:lnTo>
                <a:lnTo>
                  <a:pt x="2047" y="381"/>
                </a:lnTo>
                <a:lnTo>
                  <a:pt x="2047" y="374"/>
                </a:lnTo>
                <a:lnTo>
                  <a:pt x="2048" y="377"/>
                </a:lnTo>
                <a:lnTo>
                  <a:pt x="2048" y="370"/>
                </a:lnTo>
                <a:lnTo>
                  <a:pt x="2048" y="373"/>
                </a:lnTo>
                <a:lnTo>
                  <a:pt x="2049" y="366"/>
                </a:lnTo>
                <a:lnTo>
                  <a:pt x="2049" y="365"/>
                </a:lnTo>
                <a:lnTo>
                  <a:pt x="2049" y="371"/>
                </a:lnTo>
                <a:lnTo>
                  <a:pt x="2049" y="363"/>
                </a:lnTo>
                <a:lnTo>
                  <a:pt x="2050" y="369"/>
                </a:lnTo>
                <a:lnTo>
                  <a:pt x="2050" y="361"/>
                </a:lnTo>
                <a:lnTo>
                  <a:pt x="2050" y="362"/>
                </a:lnTo>
                <a:lnTo>
                  <a:pt x="2050" y="362"/>
                </a:lnTo>
                <a:lnTo>
                  <a:pt x="2051" y="355"/>
                </a:lnTo>
                <a:lnTo>
                  <a:pt x="2051" y="361"/>
                </a:lnTo>
                <a:lnTo>
                  <a:pt x="2051" y="348"/>
                </a:lnTo>
                <a:lnTo>
                  <a:pt x="2051" y="350"/>
                </a:lnTo>
                <a:lnTo>
                  <a:pt x="2051" y="354"/>
                </a:lnTo>
                <a:lnTo>
                  <a:pt x="2051" y="352"/>
                </a:lnTo>
                <a:lnTo>
                  <a:pt x="2052" y="353"/>
                </a:lnTo>
                <a:lnTo>
                  <a:pt x="2052" y="354"/>
                </a:lnTo>
                <a:lnTo>
                  <a:pt x="2052" y="348"/>
                </a:lnTo>
                <a:lnTo>
                  <a:pt x="2052" y="348"/>
                </a:lnTo>
                <a:lnTo>
                  <a:pt x="2052" y="353"/>
                </a:lnTo>
                <a:lnTo>
                  <a:pt x="2053" y="343"/>
                </a:lnTo>
                <a:lnTo>
                  <a:pt x="2053" y="347"/>
                </a:lnTo>
                <a:lnTo>
                  <a:pt x="2053" y="351"/>
                </a:lnTo>
                <a:lnTo>
                  <a:pt x="2053" y="341"/>
                </a:lnTo>
                <a:lnTo>
                  <a:pt x="2054" y="347"/>
                </a:lnTo>
                <a:lnTo>
                  <a:pt x="2054" y="336"/>
                </a:lnTo>
                <a:lnTo>
                  <a:pt x="2054" y="340"/>
                </a:lnTo>
                <a:lnTo>
                  <a:pt x="2054" y="335"/>
                </a:lnTo>
                <a:lnTo>
                  <a:pt x="2054" y="336"/>
                </a:lnTo>
                <a:lnTo>
                  <a:pt x="2055" y="338"/>
                </a:lnTo>
                <a:lnTo>
                  <a:pt x="2055" y="333"/>
                </a:lnTo>
                <a:lnTo>
                  <a:pt x="2055" y="336"/>
                </a:lnTo>
                <a:lnTo>
                  <a:pt x="2055" y="336"/>
                </a:lnTo>
                <a:lnTo>
                  <a:pt x="2055" y="332"/>
                </a:lnTo>
                <a:lnTo>
                  <a:pt x="2056" y="336"/>
                </a:lnTo>
                <a:lnTo>
                  <a:pt x="2056" y="332"/>
                </a:lnTo>
                <a:lnTo>
                  <a:pt x="2056" y="328"/>
                </a:lnTo>
                <a:lnTo>
                  <a:pt x="2056" y="334"/>
                </a:lnTo>
                <a:lnTo>
                  <a:pt x="2058" y="330"/>
                </a:lnTo>
                <a:lnTo>
                  <a:pt x="2058" y="321"/>
                </a:lnTo>
                <a:lnTo>
                  <a:pt x="2058" y="319"/>
                </a:lnTo>
                <a:lnTo>
                  <a:pt x="2059" y="314"/>
                </a:lnTo>
                <a:lnTo>
                  <a:pt x="2059" y="317"/>
                </a:lnTo>
                <a:lnTo>
                  <a:pt x="2059" y="318"/>
                </a:lnTo>
                <a:lnTo>
                  <a:pt x="2059" y="315"/>
                </a:lnTo>
                <a:lnTo>
                  <a:pt x="2059" y="320"/>
                </a:lnTo>
                <a:lnTo>
                  <a:pt x="2060" y="312"/>
                </a:lnTo>
                <a:lnTo>
                  <a:pt x="2060" y="315"/>
                </a:lnTo>
                <a:lnTo>
                  <a:pt x="2060" y="306"/>
                </a:lnTo>
                <a:lnTo>
                  <a:pt x="2061" y="314"/>
                </a:lnTo>
                <a:lnTo>
                  <a:pt x="2061" y="305"/>
                </a:lnTo>
                <a:lnTo>
                  <a:pt x="2061" y="310"/>
                </a:lnTo>
                <a:lnTo>
                  <a:pt x="2062" y="304"/>
                </a:lnTo>
                <a:lnTo>
                  <a:pt x="2062" y="306"/>
                </a:lnTo>
                <a:lnTo>
                  <a:pt x="2062" y="303"/>
                </a:lnTo>
                <a:lnTo>
                  <a:pt x="2062" y="301"/>
                </a:lnTo>
                <a:lnTo>
                  <a:pt x="2062" y="306"/>
                </a:lnTo>
                <a:lnTo>
                  <a:pt x="2062" y="299"/>
                </a:lnTo>
                <a:lnTo>
                  <a:pt x="2062" y="298"/>
                </a:lnTo>
                <a:lnTo>
                  <a:pt x="2063" y="302"/>
                </a:lnTo>
                <a:lnTo>
                  <a:pt x="2063" y="297"/>
                </a:lnTo>
                <a:lnTo>
                  <a:pt x="2063" y="296"/>
                </a:lnTo>
                <a:lnTo>
                  <a:pt x="2063" y="298"/>
                </a:lnTo>
                <a:lnTo>
                  <a:pt x="2064" y="296"/>
                </a:lnTo>
                <a:lnTo>
                  <a:pt x="2064" y="286"/>
                </a:lnTo>
                <a:lnTo>
                  <a:pt x="2064" y="286"/>
                </a:lnTo>
                <a:lnTo>
                  <a:pt x="2064" y="280"/>
                </a:lnTo>
                <a:lnTo>
                  <a:pt x="2065" y="270"/>
                </a:lnTo>
                <a:lnTo>
                  <a:pt x="2065" y="270"/>
                </a:lnTo>
                <a:lnTo>
                  <a:pt x="2065" y="274"/>
                </a:lnTo>
                <a:lnTo>
                  <a:pt x="2065" y="268"/>
                </a:lnTo>
                <a:lnTo>
                  <a:pt x="2066" y="272"/>
                </a:lnTo>
                <a:lnTo>
                  <a:pt x="2066" y="278"/>
                </a:lnTo>
                <a:lnTo>
                  <a:pt x="2066" y="269"/>
                </a:lnTo>
                <a:lnTo>
                  <a:pt x="2066" y="274"/>
                </a:lnTo>
                <a:lnTo>
                  <a:pt x="2066" y="269"/>
                </a:lnTo>
                <a:lnTo>
                  <a:pt x="2066" y="269"/>
                </a:lnTo>
                <a:lnTo>
                  <a:pt x="2067" y="269"/>
                </a:lnTo>
                <a:lnTo>
                  <a:pt x="2067" y="268"/>
                </a:lnTo>
                <a:lnTo>
                  <a:pt x="2067" y="269"/>
                </a:lnTo>
                <a:lnTo>
                  <a:pt x="2067" y="266"/>
                </a:lnTo>
                <a:lnTo>
                  <a:pt x="2068" y="268"/>
                </a:lnTo>
                <a:lnTo>
                  <a:pt x="2068" y="266"/>
                </a:lnTo>
                <a:lnTo>
                  <a:pt x="2068" y="262"/>
                </a:lnTo>
                <a:lnTo>
                  <a:pt x="2068" y="266"/>
                </a:lnTo>
                <a:lnTo>
                  <a:pt x="2069" y="258"/>
                </a:lnTo>
                <a:lnTo>
                  <a:pt x="2069" y="263"/>
                </a:lnTo>
                <a:lnTo>
                  <a:pt x="2069" y="260"/>
                </a:lnTo>
                <a:lnTo>
                  <a:pt x="2069" y="258"/>
                </a:lnTo>
                <a:lnTo>
                  <a:pt x="2069" y="264"/>
                </a:lnTo>
                <a:lnTo>
                  <a:pt x="2069" y="257"/>
                </a:lnTo>
                <a:lnTo>
                  <a:pt x="2070" y="254"/>
                </a:lnTo>
                <a:lnTo>
                  <a:pt x="2070" y="261"/>
                </a:lnTo>
                <a:lnTo>
                  <a:pt x="2070" y="253"/>
                </a:lnTo>
                <a:lnTo>
                  <a:pt x="2070" y="264"/>
                </a:lnTo>
                <a:lnTo>
                  <a:pt x="2071" y="254"/>
                </a:lnTo>
                <a:lnTo>
                  <a:pt x="2071" y="254"/>
                </a:lnTo>
                <a:lnTo>
                  <a:pt x="2071" y="261"/>
                </a:lnTo>
                <a:lnTo>
                  <a:pt x="2071" y="254"/>
                </a:lnTo>
                <a:lnTo>
                  <a:pt x="2071" y="258"/>
                </a:lnTo>
                <a:lnTo>
                  <a:pt x="2072" y="254"/>
                </a:lnTo>
                <a:lnTo>
                  <a:pt x="2072" y="252"/>
                </a:lnTo>
                <a:lnTo>
                  <a:pt x="2072" y="255"/>
                </a:lnTo>
                <a:lnTo>
                  <a:pt x="2072" y="249"/>
                </a:lnTo>
                <a:lnTo>
                  <a:pt x="2074" y="253"/>
                </a:lnTo>
                <a:lnTo>
                  <a:pt x="2074" y="247"/>
                </a:lnTo>
                <a:lnTo>
                  <a:pt x="2074" y="250"/>
                </a:lnTo>
                <a:lnTo>
                  <a:pt x="2074" y="245"/>
                </a:lnTo>
                <a:lnTo>
                  <a:pt x="2074" y="245"/>
                </a:lnTo>
                <a:lnTo>
                  <a:pt x="2074" y="246"/>
                </a:lnTo>
                <a:lnTo>
                  <a:pt x="2075" y="239"/>
                </a:lnTo>
                <a:lnTo>
                  <a:pt x="2075" y="238"/>
                </a:lnTo>
                <a:lnTo>
                  <a:pt x="2075" y="240"/>
                </a:lnTo>
                <a:lnTo>
                  <a:pt x="2075" y="234"/>
                </a:lnTo>
                <a:lnTo>
                  <a:pt x="2076" y="232"/>
                </a:lnTo>
                <a:lnTo>
                  <a:pt x="2076" y="229"/>
                </a:lnTo>
                <a:lnTo>
                  <a:pt x="2076" y="232"/>
                </a:lnTo>
                <a:lnTo>
                  <a:pt x="2077" y="220"/>
                </a:lnTo>
                <a:lnTo>
                  <a:pt x="2077" y="198"/>
                </a:lnTo>
                <a:lnTo>
                  <a:pt x="2077" y="185"/>
                </a:lnTo>
                <a:lnTo>
                  <a:pt x="2077" y="189"/>
                </a:lnTo>
                <a:lnTo>
                  <a:pt x="2077" y="184"/>
                </a:lnTo>
                <a:lnTo>
                  <a:pt x="2078" y="193"/>
                </a:lnTo>
                <a:lnTo>
                  <a:pt x="2078" y="189"/>
                </a:lnTo>
                <a:lnTo>
                  <a:pt x="2078" y="199"/>
                </a:lnTo>
                <a:lnTo>
                  <a:pt x="2078" y="203"/>
                </a:lnTo>
                <a:lnTo>
                  <a:pt x="2078" y="199"/>
                </a:lnTo>
                <a:lnTo>
                  <a:pt x="2079" y="203"/>
                </a:lnTo>
                <a:lnTo>
                  <a:pt x="2079" y="192"/>
                </a:lnTo>
                <a:lnTo>
                  <a:pt x="2079" y="193"/>
                </a:lnTo>
                <a:lnTo>
                  <a:pt x="2079" y="195"/>
                </a:lnTo>
                <a:lnTo>
                  <a:pt x="2080" y="193"/>
                </a:lnTo>
                <a:lnTo>
                  <a:pt x="2080" y="198"/>
                </a:lnTo>
                <a:lnTo>
                  <a:pt x="2080" y="198"/>
                </a:lnTo>
                <a:lnTo>
                  <a:pt x="2080" y="195"/>
                </a:lnTo>
                <a:lnTo>
                  <a:pt x="2080" y="200"/>
                </a:lnTo>
                <a:lnTo>
                  <a:pt x="2081" y="197"/>
                </a:lnTo>
                <a:lnTo>
                  <a:pt x="2081" y="194"/>
                </a:lnTo>
                <a:lnTo>
                  <a:pt x="2081" y="200"/>
                </a:lnTo>
                <a:lnTo>
                  <a:pt x="2081" y="196"/>
                </a:lnTo>
                <a:lnTo>
                  <a:pt x="2081" y="204"/>
                </a:lnTo>
                <a:lnTo>
                  <a:pt x="2082" y="199"/>
                </a:lnTo>
                <a:lnTo>
                  <a:pt x="2082" y="207"/>
                </a:lnTo>
                <a:lnTo>
                  <a:pt x="2082" y="197"/>
                </a:lnTo>
                <a:lnTo>
                  <a:pt x="2082" y="201"/>
                </a:lnTo>
                <a:lnTo>
                  <a:pt x="2082" y="205"/>
                </a:lnTo>
                <a:lnTo>
                  <a:pt x="2083" y="196"/>
                </a:lnTo>
                <a:lnTo>
                  <a:pt x="2083" y="198"/>
                </a:lnTo>
                <a:lnTo>
                  <a:pt x="2083" y="205"/>
                </a:lnTo>
                <a:lnTo>
                  <a:pt x="2083" y="200"/>
                </a:lnTo>
                <a:lnTo>
                  <a:pt x="2084" y="204"/>
                </a:lnTo>
                <a:lnTo>
                  <a:pt x="2084" y="200"/>
                </a:lnTo>
                <a:lnTo>
                  <a:pt x="2084" y="202"/>
                </a:lnTo>
                <a:lnTo>
                  <a:pt x="2084" y="204"/>
                </a:lnTo>
                <a:lnTo>
                  <a:pt x="2084" y="200"/>
                </a:lnTo>
                <a:lnTo>
                  <a:pt x="2084" y="202"/>
                </a:lnTo>
                <a:lnTo>
                  <a:pt x="2085" y="202"/>
                </a:lnTo>
                <a:lnTo>
                  <a:pt x="2085" y="198"/>
                </a:lnTo>
                <a:lnTo>
                  <a:pt x="2085" y="199"/>
                </a:lnTo>
                <a:lnTo>
                  <a:pt x="2085" y="203"/>
                </a:lnTo>
                <a:lnTo>
                  <a:pt x="2085" y="193"/>
                </a:lnTo>
                <a:lnTo>
                  <a:pt x="2086" y="201"/>
                </a:lnTo>
                <a:lnTo>
                  <a:pt x="2086" y="197"/>
                </a:lnTo>
                <a:lnTo>
                  <a:pt x="2086" y="193"/>
                </a:lnTo>
                <a:lnTo>
                  <a:pt x="2086" y="197"/>
                </a:lnTo>
                <a:lnTo>
                  <a:pt x="2086" y="185"/>
                </a:lnTo>
                <a:lnTo>
                  <a:pt x="2087" y="195"/>
                </a:lnTo>
                <a:lnTo>
                  <a:pt x="2087" y="180"/>
                </a:lnTo>
                <a:lnTo>
                  <a:pt x="2087" y="185"/>
                </a:lnTo>
                <a:lnTo>
                  <a:pt x="2088" y="179"/>
                </a:lnTo>
                <a:lnTo>
                  <a:pt x="2088" y="185"/>
                </a:lnTo>
                <a:lnTo>
                  <a:pt x="2088" y="179"/>
                </a:lnTo>
                <a:lnTo>
                  <a:pt x="2088" y="183"/>
                </a:lnTo>
                <a:lnTo>
                  <a:pt x="2088" y="183"/>
                </a:lnTo>
                <a:lnTo>
                  <a:pt x="2088" y="185"/>
                </a:lnTo>
                <a:lnTo>
                  <a:pt x="2090" y="179"/>
                </a:lnTo>
                <a:lnTo>
                  <a:pt x="2090" y="177"/>
                </a:lnTo>
                <a:lnTo>
                  <a:pt x="2090" y="170"/>
                </a:lnTo>
                <a:lnTo>
                  <a:pt x="2090" y="173"/>
                </a:lnTo>
                <a:lnTo>
                  <a:pt x="2090" y="166"/>
                </a:lnTo>
                <a:lnTo>
                  <a:pt x="2090" y="167"/>
                </a:lnTo>
                <a:lnTo>
                  <a:pt x="2090" y="165"/>
                </a:lnTo>
                <a:lnTo>
                  <a:pt x="2091" y="175"/>
                </a:lnTo>
                <a:lnTo>
                  <a:pt x="2091" y="164"/>
                </a:lnTo>
                <a:lnTo>
                  <a:pt x="2091" y="168"/>
                </a:lnTo>
                <a:lnTo>
                  <a:pt x="2091" y="161"/>
                </a:lnTo>
                <a:lnTo>
                  <a:pt x="2091" y="168"/>
                </a:lnTo>
                <a:lnTo>
                  <a:pt x="2093" y="176"/>
                </a:lnTo>
                <a:lnTo>
                  <a:pt x="2093" y="177"/>
                </a:lnTo>
                <a:lnTo>
                  <a:pt x="2093" y="177"/>
                </a:lnTo>
                <a:lnTo>
                  <a:pt x="2093" y="178"/>
                </a:lnTo>
                <a:lnTo>
                  <a:pt x="2094" y="179"/>
                </a:lnTo>
                <a:lnTo>
                  <a:pt x="2094" y="176"/>
                </a:lnTo>
                <a:lnTo>
                  <a:pt x="2094" y="179"/>
                </a:lnTo>
                <a:lnTo>
                  <a:pt x="2094" y="184"/>
                </a:lnTo>
                <a:lnTo>
                  <a:pt x="2094" y="181"/>
                </a:lnTo>
                <a:lnTo>
                  <a:pt x="2095" y="184"/>
                </a:lnTo>
                <a:lnTo>
                  <a:pt x="2095" y="181"/>
                </a:lnTo>
                <a:lnTo>
                  <a:pt x="2095" y="181"/>
                </a:lnTo>
                <a:lnTo>
                  <a:pt x="2095" y="190"/>
                </a:lnTo>
                <a:lnTo>
                  <a:pt x="2096" y="185"/>
                </a:lnTo>
                <a:lnTo>
                  <a:pt x="2096" y="183"/>
                </a:lnTo>
                <a:lnTo>
                  <a:pt x="2096" y="194"/>
                </a:lnTo>
                <a:lnTo>
                  <a:pt x="2096" y="185"/>
                </a:lnTo>
                <a:lnTo>
                  <a:pt x="2096" y="198"/>
                </a:lnTo>
                <a:lnTo>
                  <a:pt x="2096" y="192"/>
                </a:lnTo>
                <a:lnTo>
                  <a:pt x="2096" y="194"/>
                </a:lnTo>
                <a:lnTo>
                  <a:pt x="2097" y="203"/>
                </a:lnTo>
                <a:lnTo>
                  <a:pt x="2097" y="200"/>
                </a:lnTo>
                <a:lnTo>
                  <a:pt x="2098" y="197"/>
                </a:lnTo>
                <a:lnTo>
                  <a:pt x="2098" y="203"/>
                </a:lnTo>
                <a:lnTo>
                  <a:pt x="2098" y="201"/>
                </a:lnTo>
                <a:lnTo>
                  <a:pt x="2098" y="203"/>
                </a:lnTo>
                <a:lnTo>
                  <a:pt x="2099" y="207"/>
                </a:lnTo>
                <a:lnTo>
                  <a:pt x="2099" y="210"/>
                </a:lnTo>
                <a:lnTo>
                  <a:pt x="2099" y="205"/>
                </a:lnTo>
                <a:lnTo>
                  <a:pt x="2099" y="207"/>
                </a:lnTo>
                <a:lnTo>
                  <a:pt x="2099" y="213"/>
                </a:lnTo>
                <a:lnTo>
                  <a:pt x="2099" y="207"/>
                </a:lnTo>
                <a:lnTo>
                  <a:pt x="2100" y="215"/>
                </a:lnTo>
                <a:lnTo>
                  <a:pt x="2100" y="211"/>
                </a:lnTo>
                <a:lnTo>
                  <a:pt x="2100" y="218"/>
                </a:lnTo>
                <a:lnTo>
                  <a:pt x="2101" y="214"/>
                </a:lnTo>
                <a:lnTo>
                  <a:pt x="2101" y="217"/>
                </a:lnTo>
                <a:lnTo>
                  <a:pt x="2101" y="223"/>
                </a:lnTo>
                <a:lnTo>
                  <a:pt x="2101" y="218"/>
                </a:lnTo>
                <a:lnTo>
                  <a:pt x="2101" y="228"/>
                </a:lnTo>
                <a:lnTo>
                  <a:pt x="2102" y="215"/>
                </a:lnTo>
                <a:lnTo>
                  <a:pt x="2102" y="228"/>
                </a:lnTo>
                <a:lnTo>
                  <a:pt x="2102" y="223"/>
                </a:lnTo>
                <a:lnTo>
                  <a:pt x="2103" y="233"/>
                </a:lnTo>
                <a:lnTo>
                  <a:pt x="2103" y="230"/>
                </a:lnTo>
                <a:lnTo>
                  <a:pt x="2103" y="234"/>
                </a:lnTo>
                <a:lnTo>
                  <a:pt x="2103" y="230"/>
                </a:lnTo>
                <a:lnTo>
                  <a:pt x="2103" y="233"/>
                </a:lnTo>
                <a:lnTo>
                  <a:pt x="2103" y="237"/>
                </a:lnTo>
                <a:lnTo>
                  <a:pt x="2104" y="234"/>
                </a:lnTo>
                <a:lnTo>
                  <a:pt x="2104" y="237"/>
                </a:lnTo>
                <a:lnTo>
                  <a:pt x="2104" y="247"/>
                </a:lnTo>
                <a:lnTo>
                  <a:pt x="2104" y="240"/>
                </a:lnTo>
                <a:lnTo>
                  <a:pt x="2105" y="243"/>
                </a:lnTo>
                <a:lnTo>
                  <a:pt x="2105" y="252"/>
                </a:lnTo>
                <a:lnTo>
                  <a:pt x="2105" y="245"/>
                </a:lnTo>
                <a:lnTo>
                  <a:pt x="2105" y="257"/>
                </a:lnTo>
                <a:lnTo>
                  <a:pt x="2105" y="249"/>
                </a:lnTo>
                <a:lnTo>
                  <a:pt x="2106" y="252"/>
                </a:lnTo>
                <a:lnTo>
                  <a:pt x="2106" y="258"/>
                </a:lnTo>
                <a:lnTo>
                  <a:pt x="2106" y="255"/>
                </a:lnTo>
                <a:lnTo>
                  <a:pt x="2106" y="262"/>
                </a:lnTo>
                <a:lnTo>
                  <a:pt x="2106" y="262"/>
                </a:lnTo>
                <a:lnTo>
                  <a:pt x="2106" y="263"/>
                </a:lnTo>
                <a:lnTo>
                  <a:pt x="2107" y="269"/>
                </a:lnTo>
                <a:lnTo>
                  <a:pt x="2107" y="266"/>
                </a:lnTo>
                <a:lnTo>
                  <a:pt x="2107" y="269"/>
                </a:lnTo>
                <a:lnTo>
                  <a:pt x="2107" y="274"/>
                </a:lnTo>
                <a:lnTo>
                  <a:pt x="2107" y="273"/>
                </a:lnTo>
                <a:lnTo>
                  <a:pt x="2109" y="279"/>
                </a:lnTo>
                <a:lnTo>
                  <a:pt x="2109" y="277"/>
                </a:lnTo>
                <a:lnTo>
                  <a:pt x="2109" y="282"/>
                </a:lnTo>
                <a:lnTo>
                  <a:pt x="2109" y="284"/>
                </a:lnTo>
                <a:lnTo>
                  <a:pt x="2110" y="285"/>
                </a:lnTo>
                <a:lnTo>
                  <a:pt x="2110" y="293"/>
                </a:lnTo>
                <a:lnTo>
                  <a:pt x="2110" y="289"/>
                </a:lnTo>
                <a:lnTo>
                  <a:pt x="2111" y="301"/>
                </a:lnTo>
                <a:lnTo>
                  <a:pt x="2111" y="293"/>
                </a:lnTo>
                <a:lnTo>
                  <a:pt x="2111" y="298"/>
                </a:lnTo>
                <a:lnTo>
                  <a:pt x="2111" y="304"/>
                </a:lnTo>
                <a:lnTo>
                  <a:pt x="2111" y="300"/>
                </a:lnTo>
                <a:lnTo>
                  <a:pt x="2111" y="310"/>
                </a:lnTo>
                <a:lnTo>
                  <a:pt x="2112" y="305"/>
                </a:lnTo>
                <a:lnTo>
                  <a:pt x="2112" y="314"/>
                </a:lnTo>
                <a:lnTo>
                  <a:pt x="2112" y="315"/>
                </a:lnTo>
                <a:lnTo>
                  <a:pt x="2113" y="324"/>
                </a:lnTo>
                <a:lnTo>
                  <a:pt x="2113" y="319"/>
                </a:lnTo>
                <a:lnTo>
                  <a:pt x="2113" y="328"/>
                </a:lnTo>
                <a:lnTo>
                  <a:pt x="2113" y="326"/>
                </a:lnTo>
                <a:lnTo>
                  <a:pt x="2114" y="327"/>
                </a:lnTo>
                <a:lnTo>
                  <a:pt x="2114" y="333"/>
                </a:lnTo>
                <a:lnTo>
                  <a:pt x="2114" y="334"/>
                </a:lnTo>
                <a:lnTo>
                  <a:pt x="2114" y="340"/>
                </a:lnTo>
                <a:lnTo>
                  <a:pt x="2114" y="334"/>
                </a:lnTo>
                <a:lnTo>
                  <a:pt x="2115" y="339"/>
                </a:lnTo>
                <a:lnTo>
                  <a:pt x="2115" y="347"/>
                </a:lnTo>
                <a:lnTo>
                  <a:pt x="2115" y="339"/>
                </a:lnTo>
                <a:lnTo>
                  <a:pt x="2115" y="350"/>
                </a:lnTo>
                <a:lnTo>
                  <a:pt x="2115" y="347"/>
                </a:lnTo>
                <a:lnTo>
                  <a:pt x="2116" y="351"/>
                </a:lnTo>
                <a:lnTo>
                  <a:pt x="2116" y="357"/>
                </a:lnTo>
                <a:lnTo>
                  <a:pt x="2116" y="355"/>
                </a:lnTo>
                <a:lnTo>
                  <a:pt x="2116" y="365"/>
                </a:lnTo>
                <a:lnTo>
                  <a:pt x="2117" y="364"/>
                </a:lnTo>
                <a:lnTo>
                  <a:pt x="2117" y="373"/>
                </a:lnTo>
                <a:lnTo>
                  <a:pt x="2117" y="370"/>
                </a:lnTo>
                <a:lnTo>
                  <a:pt x="2118" y="381"/>
                </a:lnTo>
                <a:lnTo>
                  <a:pt x="2118" y="379"/>
                </a:lnTo>
                <a:lnTo>
                  <a:pt x="2118" y="388"/>
                </a:lnTo>
                <a:lnTo>
                  <a:pt x="2118" y="383"/>
                </a:lnTo>
                <a:lnTo>
                  <a:pt x="2119" y="394"/>
                </a:lnTo>
                <a:lnTo>
                  <a:pt x="2119" y="394"/>
                </a:lnTo>
                <a:lnTo>
                  <a:pt x="2119" y="400"/>
                </a:lnTo>
                <a:lnTo>
                  <a:pt x="2119" y="398"/>
                </a:lnTo>
                <a:lnTo>
                  <a:pt x="2120" y="402"/>
                </a:lnTo>
                <a:lnTo>
                  <a:pt x="2120" y="409"/>
                </a:lnTo>
                <a:lnTo>
                  <a:pt x="2120" y="406"/>
                </a:lnTo>
                <a:lnTo>
                  <a:pt x="2120" y="407"/>
                </a:lnTo>
                <a:lnTo>
                  <a:pt x="2120" y="415"/>
                </a:lnTo>
                <a:lnTo>
                  <a:pt x="2121" y="413"/>
                </a:lnTo>
                <a:lnTo>
                  <a:pt x="2121" y="416"/>
                </a:lnTo>
                <a:lnTo>
                  <a:pt x="2121" y="423"/>
                </a:lnTo>
                <a:lnTo>
                  <a:pt x="2121" y="420"/>
                </a:lnTo>
                <a:lnTo>
                  <a:pt x="2121" y="422"/>
                </a:lnTo>
                <a:lnTo>
                  <a:pt x="2121" y="432"/>
                </a:lnTo>
                <a:lnTo>
                  <a:pt x="2122" y="427"/>
                </a:lnTo>
                <a:lnTo>
                  <a:pt x="2122" y="431"/>
                </a:lnTo>
                <a:lnTo>
                  <a:pt x="2122" y="438"/>
                </a:lnTo>
                <a:lnTo>
                  <a:pt x="2122" y="435"/>
                </a:lnTo>
                <a:lnTo>
                  <a:pt x="2123" y="437"/>
                </a:lnTo>
                <a:lnTo>
                  <a:pt x="2123" y="445"/>
                </a:lnTo>
                <a:lnTo>
                  <a:pt x="2123" y="442"/>
                </a:lnTo>
                <a:lnTo>
                  <a:pt x="2123" y="443"/>
                </a:lnTo>
                <a:lnTo>
                  <a:pt x="2123" y="452"/>
                </a:lnTo>
                <a:lnTo>
                  <a:pt x="2125" y="448"/>
                </a:lnTo>
                <a:lnTo>
                  <a:pt x="2125" y="453"/>
                </a:lnTo>
                <a:lnTo>
                  <a:pt x="2125" y="458"/>
                </a:lnTo>
                <a:lnTo>
                  <a:pt x="2125" y="455"/>
                </a:lnTo>
                <a:lnTo>
                  <a:pt x="2126" y="460"/>
                </a:lnTo>
                <a:lnTo>
                  <a:pt x="2126" y="464"/>
                </a:lnTo>
                <a:lnTo>
                  <a:pt x="2126" y="470"/>
                </a:lnTo>
                <a:lnTo>
                  <a:pt x="2126" y="465"/>
                </a:lnTo>
                <a:lnTo>
                  <a:pt x="2126" y="476"/>
                </a:lnTo>
                <a:lnTo>
                  <a:pt x="2127" y="473"/>
                </a:lnTo>
                <a:lnTo>
                  <a:pt x="2127" y="473"/>
                </a:lnTo>
                <a:lnTo>
                  <a:pt x="2127" y="484"/>
                </a:lnTo>
                <a:lnTo>
                  <a:pt x="2127" y="459"/>
                </a:lnTo>
                <a:lnTo>
                  <a:pt x="2128" y="479"/>
                </a:lnTo>
                <a:lnTo>
                  <a:pt x="2128" y="478"/>
                </a:lnTo>
                <a:lnTo>
                  <a:pt x="2128" y="490"/>
                </a:lnTo>
                <a:lnTo>
                  <a:pt x="2129" y="488"/>
                </a:lnTo>
                <a:lnTo>
                  <a:pt x="2129" y="499"/>
                </a:lnTo>
                <a:lnTo>
                  <a:pt x="2129" y="497"/>
                </a:lnTo>
                <a:lnTo>
                  <a:pt x="2129" y="505"/>
                </a:lnTo>
                <a:lnTo>
                  <a:pt x="2130" y="504"/>
                </a:lnTo>
                <a:lnTo>
                  <a:pt x="2130" y="513"/>
                </a:lnTo>
                <a:lnTo>
                  <a:pt x="2130" y="509"/>
                </a:lnTo>
                <a:lnTo>
                  <a:pt x="2131" y="518"/>
                </a:lnTo>
                <a:lnTo>
                  <a:pt x="2131" y="516"/>
                </a:lnTo>
                <a:lnTo>
                  <a:pt x="2131" y="524"/>
                </a:lnTo>
                <a:lnTo>
                  <a:pt x="2132" y="521"/>
                </a:lnTo>
                <a:lnTo>
                  <a:pt x="2132" y="530"/>
                </a:lnTo>
                <a:lnTo>
                  <a:pt x="2132" y="527"/>
                </a:lnTo>
                <a:lnTo>
                  <a:pt x="2133" y="537"/>
                </a:lnTo>
                <a:lnTo>
                  <a:pt x="2133" y="536"/>
                </a:lnTo>
                <a:lnTo>
                  <a:pt x="2133" y="542"/>
                </a:lnTo>
                <a:lnTo>
                  <a:pt x="2133" y="537"/>
                </a:lnTo>
                <a:lnTo>
                  <a:pt x="2134" y="548"/>
                </a:lnTo>
                <a:lnTo>
                  <a:pt x="2134" y="545"/>
                </a:lnTo>
                <a:lnTo>
                  <a:pt x="2134" y="552"/>
                </a:lnTo>
                <a:lnTo>
                  <a:pt x="2135" y="551"/>
                </a:lnTo>
                <a:lnTo>
                  <a:pt x="2135" y="559"/>
                </a:lnTo>
                <a:lnTo>
                  <a:pt x="2135" y="556"/>
                </a:lnTo>
                <a:lnTo>
                  <a:pt x="2136" y="562"/>
                </a:lnTo>
                <a:lnTo>
                  <a:pt x="2136" y="561"/>
                </a:lnTo>
                <a:lnTo>
                  <a:pt x="2136" y="568"/>
                </a:lnTo>
                <a:lnTo>
                  <a:pt x="2136" y="569"/>
                </a:lnTo>
                <a:lnTo>
                  <a:pt x="2136" y="567"/>
                </a:lnTo>
                <a:lnTo>
                  <a:pt x="2136" y="573"/>
                </a:lnTo>
                <a:lnTo>
                  <a:pt x="2137" y="570"/>
                </a:lnTo>
                <a:lnTo>
                  <a:pt x="2137" y="570"/>
                </a:lnTo>
                <a:lnTo>
                  <a:pt x="2137" y="578"/>
                </a:lnTo>
                <a:lnTo>
                  <a:pt x="2137" y="575"/>
                </a:lnTo>
                <a:lnTo>
                  <a:pt x="2137" y="577"/>
                </a:lnTo>
                <a:lnTo>
                  <a:pt x="2138" y="582"/>
                </a:lnTo>
                <a:lnTo>
                  <a:pt x="2138" y="579"/>
                </a:lnTo>
                <a:lnTo>
                  <a:pt x="2138" y="582"/>
                </a:lnTo>
                <a:lnTo>
                  <a:pt x="2138" y="582"/>
                </a:lnTo>
                <a:lnTo>
                  <a:pt x="2139" y="589"/>
                </a:lnTo>
                <a:lnTo>
                  <a:pt x="2139" y="585"/>
                </a:lnTo>
                <a:lnTo>
                  <a:pt x="2139" y="589"/>
                </a:lnTo>
                <a:lnTo>
                  <a:pt x="2139" y="594"/>
                </a:lnTo>
                <a:lnTo>
                  <a:pt x="2139" y="587"/>
                </a:lnTo>
                <a:lnTo>
                  <a:pt x="2140" y="592"/>
                </a:lnTo>
                <a:lnTo>
                  <a:pt x="2140" y="598"/>
                </a:lnTo>
                <a:lnTo>
                  <a:pt x="2140" y="594"/>
                </a:lnTo>
                <a:lnTo>
                  <a:pt x="2140" y="596"/>
                </a:lnTo>
                <a:lnTo>
                  <a:pt x="2140" y="601"/>
                </a:lnTo>
                <a:lnTo>
                  <a:pt x="2140" y="597"/>
                </a:lnTo>
                <a:lnTo>
                  <a:pt x="2141" y="601"/>
                </a:lnTo>
                <a:lnTo>
                  <a:pt x="2141" y="606"/>
                </a:lnTo>
                <a:lnTo>
                  <a:pt x="2141" y="603"/>
                </a:lnTo>
                <a:lnTo>
                  <a:pt x="2141" y="603"/>
                </a:lnTo>
                <a:lnTo>
                  <a:pt x="2141" y="611"/>
                </a:lnTo>
                <a:lnTo>
                  <a:pt x="2142" y="606"/>
                </a:lnTo>
                <a:lnTo>
                  <a:pt x="2142" y="607"/>
                </a:lnTo>
                <a:lnTo>
                  <a:pt x="2142" y="613"/>
                </a:lnTo>
                <a:lnTo>
                  <a:pt x="2142" y="609"/>
                </a:lnTo>
                <a:lnTo>
                  <a:pt x="2144" y="610"/>
                </a:lnTo>
                <a:lnTo>
                  <a:pt x="2144" y="617"/>
                </a:lnTo>
                <a:lnTo>
                  <a:pt x="2144" y="612"/>
                </a:lnTo>
                <a:lnTo>
                  <a:pt x="2144" y="615"/>
                </a:lnTo>
                <a:lnTo>
                  <a:pt x="2144" y="620"/>
                </a:lnTo>
                <a:lnTo>
                  <a:pt x="2144" y="616"/>
                </a:lnTo>
                <a:lnTo>
                  <a:pt x="2145" y="616"/>
                </a:lnTo>
                <a:lnTo>
                  <a:pt x="2145" y="624"/>
                </a:lnTo>
                <a:lnTo>
                  <a:pt x="2145" y="620"/>
                </a:lnTo>
                <a:lnTo>
                  <a:pt x="2145" y="622"/>
                </a:lnTo>
                <a:lnTo>
                  <a:pt x="2145" y="627"/>
                </a:lnTo>
                <a:lnTo>
                  <a:pt x="2146" y="625"/>
                </a:lnTo>
                <a:lnTo>
                  <a:pt x="2146" y="630"/>
                </a:lnTo>
                <a:lnTo>
                  <a:pt x="2146" y="624"/>
                </a:lnTo>
                <a:lnTo>
                  <a:pt x="2146" y="628"/>
                </a:lnTo>
                <a:lnTo>
                  <a:pt x="2147" y="633"/>
                </a:lnTo>
                <a:lnTo>
                  <a:pt x="2147" y="629"/>
                </a:lnTo>
                <a:lnTo>
                  <a:pt x="2147" y="636"/>
                </a:lnTo>
                <a:lnTo>
                  <a:pt x="2148" y="631"/>
                </a:lnTo>
                <a:lnTo>
                  <a:pt x="2148" y="639"/>
                </a:lnTo>
                <a:lnTo>
                  <a:pt x="2148" y="635"/>
                </a:lnTo>
                <a:lnTo>
                  <a:pt x="2148" y="640"/>
                </a:lnTo>
                <a:lnTo>
                  <a:pt x="2149" y="637"/>
                </a:lnTo>
                <a:lnTo>
                  <a:pt x="2149" y="638"/>
                </a:lnTo>
                <a:lnTo>
                  <a:pt x="2149" y="643"/>
                </a:lnTo>
                <a:lnTo>
                  <a:pt x="2149" y="640"/>
                </a:lnTo>
                <a:lnTo>
                  <a:pt x="2150" y="645"/>
                </a:lnTo>
                <a:lnTo>
                  <a:pt x="2150" y="643"/>
                </a:lnTo>
                <a:lnTo>
                  <a:pt x="2150" y="643"/>
                </a:lnTo>
                <a:lnTo>
                  <a:pt x="2150" y="648"/>
                </a:lnTo>
                <a:lnTo>
                  <a:pt x="2150" y="643"/>
                </a:lnTo>
                <a:lnTo>
                  <a:pt x="2151" y="646"/>
                </a:lnTo>
                <a:lnTo>
                  <a:pt x="2151" y="651"/>
                </a:lnTo>
                <a:lnTo>
                  <a:pt x="2151" y="646"/>
                </a:lnTo>
                <a:lnTo>
                  <a:pt x="2151" y="647"/>
                </a:lnTo>
                <a:lnTo>
                  <a:pt x="2151" y="654"/>
                </a:lnTo>
                <a:lnTo>
                  <a:pt x="2151" y="648"/>
                </a:lnTo>
                <a:lnTo>
                  <a:pt x="2152" y="650"/>
                </a:lnTo>
                <a:lnTo>
                  <a:pt x="2152" y="657"/>
                </a:lnTo>
                <a:lnTo>
                  <a:pt x="2152" y="649"/>
                </a:lnTo>
                <a:lnTo>
                  <a:pt x="2152" y="649"/>
                </a:lnTo>
                <a:lnTo>
                  <a:pt x="2153" y="654"/>
                </a:lnTo>
                <a:lnTo>
                  <a:pt x="2153" y="655"/>
                </a:lnTo>
                <a:lnTo>
                  <a:pt x="2153" y="653"/>
                </a:lnTo>
                <a:lnTo>
                  <a:pt x="2153" y="657"/>
                </a:lnTo>
                <a:lnTo>
                  <a:pt x="2154" y="655"/>
                </a:lnTo>
                <a:lnTo>
                  <a:pt x="2154" y="659"/>
                </a:lnTo>
                <a:lnTo>
                  <a:pt x="2154" y="656"/>
                </a:lnTo>
                <a:lnTo>
                  <a:pt x="2155" y="662"/>
                </a:lnTo>
                <a:lnTo>
                  <a:pt x="2155" y="658"/>
                </a:lnTo>
                <a:lnTo>
                  <a:pt x="2155" y="663"/>
                </a:lnTo>
                <a:lnTo>
                  <a:pt x="2155" y="662"/>
                </a:lnTo>
                <a:lnTo>
                  <a:pt x="2155" y="660"/>
                </a:lnTo>
                <a:lnTo>
                  <a:pt x="2155" y="662"/>
                </a:lnTo>
                <a:lnTo>
                  <a:pt x="2156" y="665"/>
                </a:lnTo>
                <a:lnTo>
                  <a:pt x="2156" y="662"/>
                </a:lnTo>
                <a:lnTo>
                  <a:pt x="2156" y="662"/>
                </a:lnTo>
                <a:lnTo>
                  <a:pt x="2156" y="666"/>
                </a:lnTo>
                <a:lnTo>
                  <a:pt x="2157" y="663"/>
                </a:lnTo>
                <a:lnTo>
                  <a:pt x="2157" y="664"/>
                </a:lnTo>
                <a:lnTo>
                  <a:pt x="2157" y="669"/>
                </a:lnTo>
                <a:lnTo>
                  <a:pt x="2157" y="665"/>
                </a:lnTo>
                <a:lnTo>
                  <a:pt x="2157" y="666"/>
                </a:lnTo>
                <a:lnTo>
                  <a:pt x="2158" y="671"/>
                </a:lnTo>
                <a:lnTo>
                  <a:pt x="2158" y="666"/>
                </a:lnTo>
                <a:lnTo>
                  <a:pt x="2158" y="667"/>
                </a:lnTo>
                <a:lnTo>
                  <a:pt x="2158" y="673"/>
                </a:lnTo>
                <a:lnTo>
                  <a:pt x="2158" y="667"/>
                </a:lnTo>
                <a:lnTo>
                  <a:pt x="2158" y="670"/>
                </a:lnTo>
                <a:lnTo>
                  <a:pt x="2160" y="674"/>
                </a:lnTo>
                <a:lnTo>
                  <a:pt x="2160" y="670"/>
                </a:lnTo>
                <a:lnTo>
                  <a:pt x="2160" y="671"/>
                </a:lnTo>
                <a:lnTo>
                  <a:pt x="2160" y="676"/>
                </a:lnTo>
                <a:lnTo>
                  <a:pt x="2160" y="672"/>
                </a:lnTo>
                <a:lnTo>
                  <a:pt x="2161" y="672"/>
                </a:lnTo>
                <a:lnTo>
                  <a:pt x="2161" y="677"/>
                </a:lnTo>
                <a:lnTo>
                  <a:pt x="2161" y="673"/>
                </a:lnTo>
                <a:lnTo>
                  <a:pt x="2161" y="673"/>
                </a:lnTo>
                <a:lnTo>
                  <a:pt x="2162" y="678"/>
                </a:lnTo>
                <a:lnTo>
                  <a:pt x="2162" y="674"/>
                </a:lnTo>
                <a:lnTo>
                  <a:pt x="2162" y="674"/>
                </a:lnTo>
                <a:lnTo>
                  <a:pt x="2162" y="679"/>
                </a:lnTo>
                <a:lnTo>
                  <a:pt x="2162" y="675"/>
                </a:lnTo>
                <a:lnTo>
                  <a:pt x="2163" y="676"/>
                </a:lnTo>
                <a:lnTo>
                  <a:pt x="2163" y="680"/>
                </a:lnTo>
                <a:lnTo>
                  <a:pt x="2163" y="677"/>
                </a:lnTo>
                <a:lnTo>
                  <a:pt x="2163" y="680"/>
                </a:lnTo>
                <a:lnTo>
                  <a:pt x="2163" y="677"/>
                </a:lnTo>
                <a:lnTo>
                  <a:pt x="2164" y="678"/>
                </a:lnTo>
                <a:lnTo>
                  <a:pt x="2164" y="683"/>
                </a:lnTo>
                <a:lnTo>
                  <a:pt x="2164" y="678"/>
                </a:lnTo>
                <a:lnTo>
                  <a:pt x="2164" y="679"/>
                </a:lnTo>
                <a:lnTo>
                  <a:pt x="2165" y="684"/>
                </a:lnTo>
                <a:lnTo>
                  <a:pt x="2165" y="679"/>
                </a:lnTo>
                <a:lnTo>
                  <a:pt x="2165" y="682"/>
                </a:lnTo>
                <a:lnTo>
                  <a:pt x="2165" y="680"/>
                </a:lnTo>
                <a:lnTo>
                  <a:pt x="2166" y="687"/>
                </a:lnTo>
                <a:lnTo>
                  <a:pt x="2166" y="681"/>
                </a:lnTo>
                <a:lnTo>
                  <a:pt x="2166" y="688"/>
                </a:lnTo>
                <a:lnTo>
                  <a:pt x="2166" y="682"/>
                </a:lnTo>
                <a:lnTo>
                  <a:pt x="2167" y="688"/>
                </a:lnTo>
                <a:lnTo>
                  <a:pt x="2167" y="682"/>
                </a:lnTo>
                <a:lnTo>
                  <a:pt x="2167" y="690"/>
                </a:lnTo>
                <a:lnTo>
                  <a:pt x="2168" y="684"/>
                </a:lnTo>
                <a:lnTo>
                  <a:pt x="2168" y="691"/>
                </a:lnTo>
                <a:lnTo>
                  <a:pt x="2168" y="685"/>
                </a:lnTo>
                <a:lnTo>
                  <a:pt x="2169" y="691"/>
                </a:lnTo>
                <a:lnTo>
                  <a:pt x="2169" y="687"/>
                </a:lnTo>
                <a:lnTo>
                  <a:pt x="2169" y="685"/>
                </a:lnTo>
                <a:lnTo>
                  <a:pt x="2169" y="690"/>
                </a:lnTo>
                <a:lnTo>
                  <a:pt x="2170" y="689"/>
                </a:lnTo>
                <a:lnTo>
                  <a:pt x="2170" y="688"/>
                </a:lnTo>
                <a:lnTo>
                  <a:pt x="2170" y="691"/>
                </a:lnTo>
                <a:lnTo>
                  <a:pt x="2170" y="690"/>
                </a:lnTo>
                <a:lnTo>
                  <a:pt x="2170" y="689"/>
                </a:lnTo>
                <a:lnTo>
                  <a:pt x="2170" y="692"/>
                </a:lnTo>
                <a:lnTo>
                  <a:pt x="2171" y="691"/>
                </a:lnTo>
                <a:lnTo>
                  <a:pt x="2171" y="689"/>
                </a:lnTo>
                <a:lnTo>
                  <a:pt x="2171" y="693"/>
                </a:lnTo>
                <a:lnTo>
                  <a:pt x="2171" y="689"/>
                </a:lnTo>
                <a:lnTo>
                  <a:pt x="2172" y="691"/>
                </a:lnTo>
                <a:lnTo>
                  <a:pt x="2172" y="695"/>
                </a:lnTo>
                <a:lnTo>
                  <a:pt x="2172" y="690"/>
                </a:lnTo>
                <a:lnTo>
                  <a:pt x="2172" y="692"/>
                </a:lnTo>
                <a:lnTo>
                  <a:pt x="2173" y="695"/>
                </a:lnTo>
                <a:lnTo>
                  <a:pt x="2173" y="690"/>
                </a:lnTo>
                <a:lnTo>
                  <a:pt x="2173" y="693"/>
                </a:lnTo>
                <a:lnTo>
                  <a:pt x="2173" y="695"/>
                </a:lnTo>
                <a:lnTo>
                  <a:pt x="2173" y="692"/>
                </a:lnTo>
                <a:lnTo>
                  <a:pt x="2173" y="693"/>
                </a:lnTo>
                <a:lnTo>
                  <a:pt x="2174" y="696"/>
                </a:lnTo>
                <a:lnTo>
                  <a:pt x="2174" y="692"/>
                </a:lnTo>
                <a:lnTo>
                  <a:pt x="2174" y="697"/>
                </a:lnTo>
                <a:lnTo>
                  <a:pt x="2174" y="693"/>
                </a:lnTo>
                <a:lnTo>
                  <a:pt x="2175" y="697"/>
                </a:lnTo>
                <a:lnTo>
                  <a:pt x="2175" y="693"/>
                </a:lnTo>
                <a:lnTo>
                  <a:pt x="2175" y="698"/>
                </a:lnTo>
                <a:lnTo>
                  <a:pt x="2176" y="694"/>
                </a:lnTo>
                <a:lnTo>
                  <a:pt x="2176" y="698"/>
                </a:lnTo>
                <a:lnTo>
                  <a:pt x="2176" y="694"/>
                </a:lnTo>
                <a:lnTo>
                  <a:pt x="2177" y="699"/>
                </a:lnTo>
                <a:lnTo>
                  <a:pt x="2177" y="695"/>
                </a:lnTo>
                <a:lnTo>
                  <a:pt x="2177" y="693"/>
                </a:lnTo>
                <a:lnTo>
                  <a:pt x="2177" y="699"/>
                </a:lnTo>
                <a:lnTo>
                  <a:pt x="2177" y="695"/>
                </a:lnTo>
                <a:lnTo>
                  <a:pt x="2179" y="700"/>
                </a:lnTo>
                <a:lnTo>
                  <a:pt x="2179" y="695"/>
                </a:lnTo>
                <a:lnTo>
                  <a:pt x="2179" y="700"/>
                </a:lnTo>
                <a:lnTo>
                  <a:pt x="2180" y="696"/>
                </a:lnTo>
                <a:lnTo>
                  <a:pt x="2180" y="696"/>
                </a:lnTo>
                <a:lnTo>
                  <a:pt x="2180" y="700"/>
                </a:lnTo>
                <a:lnTo>
                  <a:pt x="2180" y="696"/>
                </a:lnTo>
                <a:lnTo>
                  <a:pt x="2180" y="696"/>
                </a:lnTo>
                <a:lnTo>
                  <a:pt x="2181" y="701"/>
                </a:lnTo>
                <a:lnTo>
                  <a:pt x="2181" y="696"/>
                </a:lnTo>
                <a:lnTo>
                  <a:pt x="2181" y="696"/>
                </a:lnTo>
                <a:lnTo>
                  <a:pt x="2181" y="699"/>
                </a:lnTo>
                <a:lnTo>
                  <a:pt x="2181" y="700"/>
                </a:lnTo>
                <a:lnTo>
                  <a:pt x="2181" y="697"/>
                </a:lnTo>
                <a:lnTo>
                  <a:pt x="2182" y="698"/>
                </a:lnTo>
                <a:lnTo>
                  <a:pt x="2182" y="701"/>
                </a:lnTo>
                <a:lnTo>
                  <a:pt x="2182" y="697"/>
                </a:lnTo>
                <a:lnTo>
                  <a:pt x="2182" y="697"/>
                </a:lnTo>
                <a:lnTo>
                  <a:pt x="2183" y="703"/>
                </a:lnTo>
                <a:lnTo>
                  <a:pt x="2183" y="697"/>
                </a:lnTo>
                <a:lnTo>
                  <a:pt x="2183" y="698"/>
                </a:lnTo>
                <a:lnTo>
                  <a:pt x="2183" y="701"/>
                </a:lnTo>
                <a:lnTo>
                  <a:pt x="2183" y="697"/>
                </a:lnTo>
                <a:lnTo>
                  <a:pt x="2184" y="699"/>
                </a:lnTo>
                <a:lnTo>
                  <a:pt x="2184" y="701"/>
                </a:lnTo>
                <a:lnTo>
                  <a:pt x="2184" y="696"/>
                </a:lnTo>
                <a:lnTo>
                  <a:pt x="2184" y="698"/>
                </a:lnTo>
                <a:lnTo>
                  <a:pt x="2184" y="701"/>
                </a:lnTo>
                <a:lnTo>
                  <a:pt x="2185" y="697"/>
                </a:lnTo>
                <a:lnTo>
                  <a:pt x="2185" y="701"/>
                </a:lnTo>
                <a:lnTo>
                  <a:pt x="2185" y="697"/>
                </a:lnTo>
                <a:lnTo>
                  <a:pt x="2185" y="703"/>
                </a:lnTo>
                <a:lnTo>
                  <a:pt x="2186" y="697"/>
                </a:lnTo>
                <a:lnTo>
                  <a:pt x="2186" y="697"/>
                </a:lnTo>
                <a:lnTo>
                  <a:pt x="2186" y="703"/>
                </a:lnTo>
                <a:lnTo>
                  <a:pt x="2186" y="696"/>
                </a:lnTo>
                <a:lnTo>
                  <a:pt x="2187" y="703"/>
                </a:lnTo>
                <a:lnTo>
                  <a:pt x="2187" y="698"/>
                </a:lnTo>
                <a:lnTo>
                  <a:pt x="2187" y="696"/>
                </a:lnTo>
                <a:lnTo>
                  <a:pt x="2187" y="700"/>
                </a:lnTo>
                <a:lnTo>
                  <a:pt x="2188" y="699"/>
                </a:lnTo>
                <a:lnTo>
                  <a:pt x="2188" y="696"/>
                </a:lnTo>
                <a:lnTo>
                  <a:pt x="2188" y="698"/>
                </a:lnTo>
                <a:lnTo>
                  <a:pt x="2188" y="699"/>
                </a:lnTo>
                <a:lnTo>
                  <a:pt x="2188" y="696"/>
                </a:lnTo>
                <a:lnTo>
                  <a:pt x="2188" y="697"/>
                </a:lnTo>
                <a:lnTo>
                  <a:pt x="2189" y="700"/>
                </a:lnTo>
                <a:lnTo>
                  <a:pt x="2189" y="695"/>
                </a:lnTo>
                <a:lnTo>
                  <a:pt x="2189" y="696"/>
                </a:lnTo>
                <a:lnTo>
                  <a:pt x="2189" y="700"/>
                </a:lnTo>
                <a:lnTo>
                  <a:pt x="2189" y="695"/>
                </a:lnTo>
                <a:lnTo>
                  <a:pt x="2190" y="696"/>
                </a:lnTo>
                <a:lnTo>
                  <a:pt x="2190" y="694"/>
                </a:lnTo>
                <a:lnTo>
                  <a:pt x="2190" y="693"/>
                </a:lnTo>
                <a:lnTo>
                  <a:pt x="2190" y="694"/>
                </a:lnTo>
                <a:lnTo>
                  <a:pt x="2191" y="698"/>
                </a:lnTo>
                <a:lnTo>
                  <a:pt x="2191" y="694"/>
                </a:lnTo>
                <a:lnTo>
                  <a:pt x="2191" y="698"/>
                </a:lnTo>
                <a:lnTo>
                  <a:pt x="2192" y="693"/>
                </a:lnTo>
                <a:lnTo>
                  <a:pt x="2192" y="696"/>
                </a:lnTo>
                <a:lnTo>
                  <a:pt x="2192" y="692"/>
                </a:lnTo>
                <a:lnTo>
                  <a:pt x="2192" y="692"/>
                </a:lnTo>
                <a:lnTo>
                  <a:pt x="2192" y="696"/>
                </a:lnTo>
                <a:lnTo>
                  <a:pt x="2193" y="691"/>
                </a:lnTo>
                <a:lnTo>
                  <a:pt x="2193" y="695"/>
                </a:lnTo>
                <a:lnTo>
                  <a:pt x="2193" y="690"/>
                </a:lnTo>
                <a:lnTo>
                  <a:pt x="2193" y="696"/>
                </a:lnTo>
                <a:lnTo>
                  <a:pt x="2195" y="688"/>
                </a:lnTo>
                <a:lnTo>
                  <a:pt x="2195" y="693"/>
                </a:lnTo>
                <a:lnTo>
                  <a:pt x="2195" y="688"/>
                </a:lnTo>
                <a:lnTo>
                  <a:pt x="2196" y="687"/>
                </a:lnTo>
                <a:lnTo>
                  <a:pt x="2196" y="692"/>
                </a:lnTo>
                <a:lnTo>
                  <a:pt x="2196" y="688"/>
                </a:lnTo>
                <a:lnTo>
                  <a:pt x="2196" y="685"/>
                </a:lnTo>
                <a:lnTo>
                  <a:pt x="2196" y="690"/>
                </a:lnTo>
                <a:lnTo>
                  <a:pt x="2196" y="687"/>
                </a:lnTo>
                <a:lnTo>
                  <a:pt x="2197" y="683"/>
                </a:lnTo>
                <a:lnTo>
                  <a:pt x="2197" y="681"/>
                </a:lnTo>
                <a:lnTo>
                  <a:pt x="2197" y="688"/>
                </a:lnTo>
                <a:lnTo>
                  <a:pt x="2198" y="682"/>
                </a:lnTo>
                <a:lnTo>
                  <a:pt x="2198" y="681"/>
                </a:lnTo>
                <a:lnTo>
                  <a:pt x="2198" y="684"/>
                </a:lnTo>
                <a:lnTo>
                  <a:pt x="2198" y="680"/>
                </a:lnTo>
                <a:lnTo>
                  <a:pt x="2199" y="681"/>
                </a:lnTo>
                <a:lnTo>
                  <a:pt x="2199" y="677"/>
                </a:lnTo>
                <a:lnTo>
                  <a:pt x="2199" y="676"/>
                </a:lnTo>
                <a:lnTo>
                  <a:pt x="2199" y="677"/>
                </a:lnTo>
                <a:lnTo>
                  <a:pt x="2200" y="680"/>
                </a:lnTo>
                <a:lnTo>
                  <a:pt x="2200" y="675"/>
                </a:lnTo>
                <a:lnTo>
                  <a:pt x="2200" y="677"/>
                </a:lnTo>
                <a:lnTo>
                  <a:pt x="2200" y="674"/>
                </a:lnTo>
                <a:lnTo>
                  <a:pt x="2200" y="677"/>
                </a:lnTo>
                <a:lnTo>
                  <a:pt x="2201" y="672"/>
                </a:lnTo>
                <a:lnTo>
                  <a:pt x="2201" y="667"/>
                </a:lnTo>
                <a:lnTo>
                  <a:pt x="2201" y="673"/>
                </a:lnTo>
                <a:lnTo>
                  <a:pt x="2201" y="669"/>
                </a:lnTo>
                <a:lnTo>
                  <a:pt x="2201" y="667"/>
                </a:lnTo>
                <a:lnTo>
                  <a:pt x="2202" y="669"/>
                </a:lnTo>
                <a:lnTo>
                  <a:pt x="2202" y="670"/>
                </a:lnTo>
                <a:lnTo>
                  <a:pt x="2202" y="663"/>
                </a:lnTo>
                <a:lnTo>
                  <a:pt x="2202" y="664"/>
                </a:lnTo>
                <a:lnTo>
                  <a:pt x="2203" y="667"/>
                </a:lnTo>
                <a:lnTo>
                  <a:pt x="2203" y="645"/>
                </a:lnTo>
                <a:lnTo>
                  <a:pt x="2203" y="658"/>
                </a:lnTo>
                <a:lnTo>
                  <a:pt x="2203" y="654"/>
                </a:lnTo>
                <a:lnTo>
                  <a:pt x="2203" y="658"/>
                </a:lnTo>
                <a:lnTo>
                  <a:pt x="2204" y="650"/>
                </a:lnTo>
                <a:lnTo>
                  <a:pt x="2204" y="654"/>
                </a:lnTo>
                <a:lnTo>
                  <a:pt x="2204" y="648"/>
                </a:lnTo>
                <a:lnTo>
                  <a:pt x="2205" y="646"/>
                </a:lnTo>
                <a:lnTo>
                  <a:pt x="2205" y="643"/>
                </a:lnTo>
                <a:lnTo>
                  <a:pt x="2205" y="643"/>
                </a:lnTo>
                <a:lnTo>
                  <a:pt x="2205" y="645"/>
                </a:lnTo>
                <a:lnTo>
                  <a:pt x="2206" y="641"/>
                </a:lnTo>
                <a:lnTo>
                  <a:pt x="2206" y="637"/>
                </a:lnTo>
                <a:lnTo>
                  <a:pt x="2206" y="641"/>
                </a:lnTo>
                <a:lnTo>
                  <a:pt x="2206" y="636"/>
                </a:lnTo>
                <a:lnTo>
                  <a:pt x="2207" y="636"/>
                </a:lnTo>
                <a:lnTo>
                  <a:pt x="2207" y="640"/>
                </a:lnTo>
                <a:lnTo>
                  <a:pt x="2207" y="627"/>
                </a:lnTo>
                <a:lnTo>
                  <a:pt x="2207" y="635"/>
                </a:lnTo>
                <a:lnTo>
                  <a:pt x="2207" y="626"/>
                </a:lnTo>
                <a:lnTo>
                  <a:pt x="2208" y="629"/>
                </a:lnTo>
                <a:lnTo>
                  <a:pt x="2208" y="623"/>
                </a:lnTo>
                <a:lnTo>
                  <a:pt x="2208" y="622"/>
                </a:lnTo>
                <a:lnTo>
                  <a:pt x="2208" y="626"/>
                </a:lnTo>
                <a:lnTo>
                  <a:pt x="2209" y="621"/>
                </a:lnTo>
                <a:lnTo>
                  <a:pt x="2209" y="606"/>
                </a:lnTo>
                <a:lnTo>
                  <a:pt x="2209" y="617"/>
                </a:lnTo>
                <a:lnTo>
                  <a:pt x="2209" y="612"/>
                </a:lnTo>
                <a:lnTo>
                  <a:pt x="2209" y="611"/>
                </a:lnTo>
                <a:lnTo>
                  <a:pt x="2210" y="614"/>
                </a:lnTo>
                <a:lnTo>
                  <a:pt x="2210" y="607"/>
                </a:lnTo>
                <a:lnTo>
                  <a:pt x="2210" y="610"/>
                </a:lnTo>
                <a:lnTo>
                  <a:pt x="2210" y="605"/>
                </a:lnTo>
                <a:lnTo>
                  <a:pt x="2211" y="601"/>
                </a:lnTo>
                <a:lnTo>
                  <a:pt x="2211" y="598"/>
                </a:lnTo>
                <a:lnTo>
                  <a:pt x="2211" y="602"/>
                </a:lnTo>
                <a:lnTo>
                  <a:pt x="2212" y="594"/>
                </a:lnTo>
                <a:lnTo>
                  <a:pt x="2212" y="593"/>
                </a:lnTo>
                <a:lnTo>
                  <a:pt x="2212" y="600"/>
                </a:lnTo>
                <a:lnTo>
                  <a:pt x="2212" y="591"/>
                </a:lnTo>
                <a:lnTo>
                  <a:pt x="2212" y="591"/>
                </a:lnTo>
                <a:lnTo>
                  <a:pt x="2214" y="595"/>
                </a:lnTo>
                <a:lnTo>
                  <a:pt x="2214" y="582"/>
                </a:lnTo>
                <a:lnTo>
                  <a:pt x="2214" y="590"/>
                </a:lnTo>
                <a:lnTo>
                  <a:pt x="2214" y="585"/>
                </a:lnTo>
                <a:lnTo>
                  <a:pt x="2214" y="581"/>
                </a:lnTo>
                <a:lnTo>
                  <a:pt x="2215" y="587"/>
                </a:lnTo>
                <a:lnTo>
                  <a:pt x="2215" y="582"/>
                </a:lnTo>
                <a:lnTo>
                  <a:pt x="2215" y="578"/>
                </a:lnTo>
                <a:lnTo>
                  <a:pt x="2215" y="583"/>
                </a:lnTo>
                <a:lnTo>
                  <a:pt x="2215" y="579"/>
                </a:lnTo>
                <a:lnTo>
                  <a:pt x="2216" y="560"/>
                </a:lnTo>
                <a:lnTo>
                  <a:pt x="2216" y="573"/>
                </a:lnTo>
                <a:lnTo>
                  <a:pt x="2216" y="572"/>
                </a:lnTo>
                <a:lnTo>
                  <a:pt x="2216" y="570"/>
                </a:lnTo>
                <a:lnTo>
                  <a:pt x="2217" y="571"/>
                </a:lnTo>
                <a:lnTo>
                  <a:pt x="2217" y="563"/>
                </a:lnTo>
                <a:lnTo>
                  <a:pt x="2217" y="562"/>
                </a:lnTo>
                <a:lnTo>
                  <a:pt x="2217" y="559"/>
                </a:lnTo>
                <a:lnTo>
                  <a:pt x="2217" y="561"/>
                </a:lnTo>
                <a:lnTo>
                  <a:pt x="2218" y="551"/>
                </a:lnTo>
                <a:lnTo>
                  <a:pt x="2218" y="546"/>
                </a:lnTo>
                <a:lnTo>
                  <a:pt x="2218" y="548"/>
                </a:lnTo>
                <a:lnTo>
                  <a:pt x="2218" y="544"/>
                </a:lnTo>
                <a:lnTo>
                  <a:pt x="2218" y="539"/>
                </a:lnTo>
                <a:lnTo>
                  <a:pt x="2219" y="534"/>
                </a:lnTo>
                <a:lnTo>
                  <a:pt x="2219" y="529"/>
                </a:lnTo>
                <a:lnTo>
                  <a:pt x="2219" y="529"/>
                </a:lnTo>
                <a:lnTo>
                  <a:pt x="2219" y="521"/>
                </a:lnTo>
                <a:lnTo>
                  <a:pt x="2220" y="517"/>
                </a:lnTo>
                <a:lnTo>
                  <a:pt x="2220" y="510"/>
                </a:lnTo>
                <a:lnTo>
                  <a:pt x="2220" y="513"/>
                </a:lnTo>
                <a:lnTo>
                  <a:pt x="2221" y="503"/>
                </a:lnTo>
                <a:lnTo>
                  <a:pt x="2221" y="508"/>
                </a:lnTo>
                <a:lnTo>
                  <a:pt x="2221" y="502"/>
                </a:lnTo>
                <a:lnTo>
                  <a:pt x="2221" y="501"/>
                </a:lnTo>
                <a:lnTo>
                  <a:pt x="2221" y="505"/>
                </a:lnTo>
                <a:lnTo>
                  <a:pt x="2222" y="493"/>
                </a:lnTo>
                <a:lnTo>
                  <a:pt x="2222" y="503"/>
                </a:lnTo>
                <a:lnTo>
                  <a:pt x="2222" y="498"/>
                </a:lnTo>
                <a:lnTo>
                  <a:pt x="2222" y="495"/>
                </a:lnTo>
                <a:lnTo>
                  <a:pt x="2223" y="500"/>
                </a:lnTo>
                <a:lnTo>
                  <a:pt x="2223" y="495"/>
                </a:lnTo>
                <a:lnTo>
                  <a:pt x="2223" y="499"/>
                </a:lnTo>
                <a:lnTo>
                  <a:pt x="2223" y="495"/>
                </a:lnTo>
                <a:lnTo>
                  <a:pt x="2224" y="498"/>
                </a:lnTo>
                <a:lnTo>
                  <a:pt x="2224" y="493"/>
                </a:lnTo>
                <a:lnTo>
                  <a:pt x="2224" y="497"/>
                </a:lnTo>
                <a:lnTo>
                  <a:pt x="2224" y="499"/>
                </a:lnTo>
                <a:lnTo>
                  <a:pt x="2225" y="488"/>
                </a:lnTo>
                <a:lnTo>
                  <a:pt x="2225" y="491"/>
                </a:lnTo>
                <a:lnTo>
                  <a:pt x="2225" y="480"/>
                </a:lnTo>
                <a:lnTo>
                  <a:pt x="2225" y="487"/>
                </a:lnTo>
                <a:lnTo>
                  <a:pt x="2226" y="479"/>
                </a:lnTo>
                <a:lnTo>
                  <a:pt x="2226" y="479"/>
                </a:lnTo>
                <a:lnTo>
                  <a:pt x="2226" y="489"/>
                </a:lnTo>
                <a:lnTo>
                  <a:pt x="2226" y="484"/>
                </a:lnTo>
                <a:lnTo>
                  <a:pt x="2226" y="484"/>
                </a:lnTo>
                <a:lnTo>
                  <a:pt x="2227" y="488"/>
                </a:lnTo>
                <a:lnTo>
                  <a:pt x="2227" y="484"/>
                </a:lnTo>
                <a:lnTo>
                  <a:pt x="2227" y="485"/>
                </a:lnTo>
                <a:lnTo>
                  <a:pt x="2227" y="487"/>
                </a:lnTo>
                <a:lnTo>
                  <a:pt x="2228" y="474"/>
                </a:lnTo>
                <a:lnTo>
                  <a:pt x="2228" y="483"/>
                </a:lnTo>
                <a:lnTo>
                  <a:pt x="2228" y="479"/>
                </a:lnTo>
                <a:lnTo>
                  <a:pt x="2228" y="480"/>
                </a:lnTo>
                <a:lnTo>
                  <a:pt x="2228" y="486"/>
                </a:lnTo>
                <a:lnTo>
                  <a:pt x="2228" y="477"/>
                </a:lnTo>
                <a:lnTo>
                  <a:pt x="2230" y="482"/>
                </a:lnTo>
                <a:lnTo>
                  <a:pt x="2230" y="485"/>
                </a:lnTo>
                <a:lnTo>
                  <a:pt x="2230" y="479"/>
                </a:lnTo>
                <a:lnTo>
                  <a:pt x="2230" y="484"/>
                </a:lnTo>
                <a:lnTo>
                  <a:pt x="2231" y="484"/>
                </a:lnTo>
                <a:lnTo>
                  <a:pt x="2231" y="480"/>
                </a:lnTo>
                <a:lnTo>
                  <a:pt x="2231" y="483"/>
                </a:lnTo>
                <a:lnTo>
                  <a:pt x="2231" y="487"/>
                </a:lnTo>
                <a:lnTo>
                  <a:pt x="2232" y="479"/>
                </a:lnTo>
                <a:lnTo>
                  <a:pt x="2232" y="490"/>
                </a:lnTo>
                <a:lnTo>
                  <a:pt x="2232" y="483"/>
                </a:lnTo>
                <a:lnTo>
                  <a:pt x="2232" y="484"/>
                </a:lnTo>
                <a:lnTo>
                  <a:pt x="2233" y="488"/>
                </a:lnTo>
                <a:lnTo>
                  <a:pt x="2233" y="483"/>
                </a:lnTo>
                <a:lnTo>
                  <a:pt x="2233" y="486"/>
                </a:lnTo>
                <a:lnTo>
                  <a:pt x="2233" y="487"/>
                </a:lnTo>
                <a:lnTo>
                  <a:pt x="2233" y="486"/>
                </a:lnTo>
                <a:lnTo>
                  <a:pt x="2233" y="488"/>
                </a:lnTo>
                <a:lnTo>
                  <a:pt x="2233" y="486"/>
                </a:lnTo>
                <a:lnTo>
                  <a:pt x="2234" y="487"/>
                </a:lnTo>
                <a:lnTo>
                  <a:pt x="2234" y="484"/>
                </a:lnTo>
                <a:lnTo>
                  <a:pt x="2234" y="478"/>
                </a:lnTo>
                <a:lnTo>
                  <a:pt x="2235" y="477"/>
                </a:lnTo>
                <a:lnTo>
                  <a:pt x="2235" y="485"/>
                </a:lnTo>
                <a:lnTo>
                  <a:pt x="2235" y="479"/>
                </a:lnTo>
                <a:lnTo>
                  <a:pt x="2235" y="485"/>
                </a:lnTo>
                <a:lnTo>
                  <a:pt x="2235" y="483"/>
                </a:lnTo>
                <a:lnTo>
                  <a:pt x="2236" y="479"/>
                </a:lnTo>
                <a:lnTo>
                  <a:pt x="2236" y="486"/>
                </a:lnTo>
                <a:lnTo>
                  <a:pt x="2236" y="485"/>
                </a:lnTo>
                <a:lnTo>
                  <a:pt x="2236" y="488"/>
                </a:lnTo>
                <a:lnTo>
                  <a:pt x="2237" y="485"/>
                </a:lnTo>
                <a:lnTo>
                  <a:pt x="2237" y="491"/>
                </a:lnTo>
                <a:lnTo>
                  <a:pt x="2237" y="487"/>
                </a:lnTo>
                <a:lnTo>
                  <a:pt x="2237" y="487"/>
                </a:lnTo>
                <a:lnTo>
                  <a:pt x="2237" y="493"/>
                </a:lnTo>
                <a:lnTo>
                  <a:pt x="2238" y="488"/>
                </a:lnTo>
                <a:lnTo>
                  <a:pt x="2238" y="488"/>
                </a:lnTo>
                <a:lnTo>
                  <a:pt x="2238" y="493"/>
                </a:lnTo>
                <a:lnTo>
                  <a:pt x="2238" y="488"/>
                </a:lnTo>
                <a:lnTo>
                  <a:pt x="2239" y="489"/>
                </a:lnTo>
                <a:lnTo>
                  <a:pt x="2239" y="494"/>
                </a:lnTo>
                <a:lnTo>
                  <a:pt x="2239" y="487"/>
                </a:lnTo>
                <a:lnTo>
                  <a:pt x="2239" y="491"/>
                </a:lnTo>
                <a:lnTo>
                  <a:pt x="2239" y="492"/>
                </a:lnTo>
                <a:lnTo>
                  <a:pt x="2240" y="490"/>
                </a:lnTo>
                <a:lnTo>
                  <a:pt x="2240" y="488"/>
                </a:lnTo>
                <a:lnTo>
                  <a:pt x="2240" y="495"/>
                </a:lnTo>
                <a:lnTo>
                  <a:pt x="2240" y="491"/>
                </a:lnTo>
                <a:lnTo>
                  <a:pt x="2240" y="491"/>
                </a:lnTo>
                <a:lnTo>
                  <a:pt x="2240" y="491"/>
                </a:lnTo>
                <a:lnTo>
                  <a:pt x="2241" y="483"/>
                </a:lnTo>
                <a:lnTo>
                  <a:pt x="2241" y="487"/>
                </a:lnTo>
                <a:lnTo>
                  <a:pt x="2241" y="492"/>
                </a:lnTo>
                <a:lnTo>
                  <a:pt x="2241" y="489"/>
                </a:lnTo>
                <a:lnTo>
                  <a:pt x="2242" y="494"/>
                </a:lnTo>
                <a:lnTo>
                  <a:pt x="2242" y="490"/>
                </a:lnTo>
                <a:lnTo>
                  <a:pt x="2242" y="491"/>
                </a:lnTo>
                <a:lnTo>
                  <a:pt x="2242" y="495"/>
                </a:lnTo>
                <a:lnTo>
                  <a:pt x="2243" y="488"/>
                </a:lnTo>
                <a:lnTo>
                  <a:pt x="2243" y="495"/>
                </a:lnTo>
                <a:lnTo>
                  <a:pt x="2243" y="493"/>
                </a:lnTo>
                <a:lnTo>
                  <a:pt x="2243" y="491"/>
                </a:lnTo>
                <a:lnTo>
                  <a:pt x="2243" y="492"/>
                </a:lnTo>
                <a:lnTo>
                  <a:pt x="2243" y="492"/>
                </a:lnTo>
                <a:lnTo>
                  <a:pt x="2244" y="487"/>
                </a:lnTo>
                <a:lnTo>
                  <a:pt x="2244" y="494"/>
                </a:lnTo>
                <a:lnTo>
                  <a:pt x="2244" y="490"/>
                </a:lnTo>
                <a:lnTo>
                  <a:pt x="2244" y="498"/>
                </a:lnTo>
                <a:lnTo>
                  <a:pt x="2245" y="492"/>
                </a:lnTo>
                <a:lnTo>
                  <a:pt x="2245" y="498"/>
                </a:lnTo>
                <a:lnTo>
                  <a:pt x="2245" y="498"/>
                </a:lnTo>
                <a:lnTo>
                  <a:pt x="2246" y="494"/>
                </a:lnTo>
                <a:lnTo>
                  <a:pt x="2246" y="501"/>
                </a:lnTo>
                <a:lnTo>
                  <a:pt x="2246" y="498"/>
                </a:lnTo>
                <a:lnTo>
                  <a:pt x="2246" y="497"/>
                </a:lnTo>
                <a:lnTo>
                  <a:pt x="2246" y="503"/>
                </a:lnTo>
                <a:lnTo>
                  <a:pt x="2247" y="494"/>
                </a:lnTo>
                <a:lnTo>
                  <a:pt x="2247" y="492"/>
                </a:lnTo>
                <a:lnTo>
                  <a:pt x="2247" y="495"/>
                </a:lnTo>
                <a:lnTo>
                  <a:pt x="2247" y="490"/>
                </a:lnTo>
                <a:lnTo>
                  <a:pt x="2247" y="495"/>
                </a:lnTo>
                <a:lnTo>
                  <a:pt x="2249" y="495"/>
                </a:lnTo>
                <a:lnTo>
                  <a:pt x="2249" y="499"/>
                </a:lnTo>
                <a:lnTo>
                  <a:pt x="2249" y="490"/>
                </a:lnTo>
                <a:lnTo>
                  <a:pt x="2249" y="492"/>
                </a:lnTo>
                <a:lnTo>
                  <a:pt x="2249" y="493"/>
                </a:lnTo>
                <a:lnTo>
                  <a:pt x="2250" y="492"/>
                </a:lnTo>
                <a:lnTo>
                  <a:pt x="2250" y="490"/>
                </a:lnTo>
                <a:lnTo>
                  <a:pt x="2250" y="497"/>
                </a:lnTo>
                <a:lnTo>
                  <a:pt x="2250" y="491"/>
                </a:lnTo>
                <a:lnTo>
                  <a:pt x="2251" y="492"/>
                </a:lnTo>
                <a:lnTo>
                  <a:pt x="2251" y="498"/>
                </a:lnTo>
                <a:lnTo>
                  <a:pt x="2251" y="491"/>
                </a:lnTo>
                <a:lnTo>
                  <a:pt x="2251" y="493"/>
                </a:lnTo>
                <a:lnTo>
                  <a:pt x="2251" y="499"/>
                </a:lnTo>
                <a:lnTo>
                  <a:pt x="2251" y="491"/>
                </a:lnTo>
                <a:lnTo>
                  <a:pt x="2252" y="493"/>
                </a:lnTo>
                <a:lnTo>
                  <a:pt x="2252" y="500"/>
                </a:lnTo>
                <a:lnTo>
                  <a:pt x="2252" y="494"/>
                </a:lnTo>
                <a:lnTo>
                  <a:pt x="2252" y="492"/>
                </a:lnTo>
                <a:lnTo>
                  <a:pt x="2252" y="498"/>
                </a:lnTo>
                <a:lnTo>
                  <a:pt x="2253" y="491"/>
                </a:lnTo>
                <a:lnTo>
                  <a:pt x="2253" y="500"/>
                </a:lnTo>
                <a:lnTo>
                  <a:pt x="2253" y="491"/>
                </a:lnTo>
                <a:lnTo>
                  <a:pt x="2254" y="498"/>
                </a:lnTo>
                <a:lnTo>
                  <a:pt x="2254" y="492"/>
                </a:lnTo>
                <a:lnTo>
                  <a:pt x="2254" y="493"/>
                </a:lnTo>
                <a:lnTo>
                  <a:pt x="2254" y="497"/>
                </a:lnTo>
                <a:lnTo>
                  <a:pt x="2255" y="492"/>
                </a:lnTo>
                <a:lnTo>
                  <a:pt x="2255" y="493"/>
                </a:lnTo>
                <a:lnTo>
                  <a:pt x="2255" y="495"/>
                </a:lnTo>
                <a:lnTo>
                  <a:pt x="2255" y="484"/>
                </a:lnTo>
                <a:lnTo>
                  <a:pt x="2255" y="464"/>
                </a:lnTo>
                <a:lnTo>
                  <a:pt x="2256" y="475"/>
                </a:lnTo>
                <a:lnTo>
                  <a:pt x="2256" y="480"/>
                </a:lnTo>
                <a:lnTo>
                  <a:pt x="2256" y="475"/>
                </a:lnTo>
                <a:lnTo>
                  <a:pt x="2256" y="477"/>
                </a:lnTo>
                <a:lnTo>
                  <a:pt x="2257" y="483"/>
                </a:lnTo>
                <a:lnTo>
                  <a:pt x="2257" y="471"/>
                </a:lnTo>
                <a:lnTo>
                  <a:pt x="2257" y="472"/>
                </a:lnTo>
                <a:lnTo>
                  <a:pt x="2257" y="472"/>
                </a:lnTo>
                <a:lnTo>
                  <a:pt x="2258" y="467"/>
                </a:lnTo>
                <a:lnTo>
                  <a:pt x="2258" y="469"/>
                </a:lnTo>
                <a:lnTo>
                  <a:pt x="2258" y="459"/>
                </a:lnTo>
                <a:lnTo>
                  <a:pt x="2258" y="465"/>
                </a:lnTo>
                <a:lnTo>
                  <a:pt x="2258" y="457"/>
                </a:lnTo>
                <a:lnTo>
                  <a:pt x="2259" y="459"/>
                </a:lnTo>
                <a:lnTo>
                  <a:pt x="2259" y="459"/>
                </a:lnTo>
                <a:lnTo>
                  <a:pt x="2259" y="456"/>
                </a:lnTo>
                <a:lnTo>
                  <a:pt x="2259" y="457"/>
                </a:lnTo>
                <a:lnTo>
                  <a:pt x="2260" y="461"/>
                </a:lnTo>
                <a:lnTo>
                  <a:pt x="2260" y="466"/>
                </a:lnTo>
                <a:lnTo>
                  <a:pt x="2260" y="467"/>
                </a:lnTo>
                <a:lnTo>
                  <a:pt x="2260" y="463"/>
                </a:lnTo>
                <a:lnTo>
                  <a:pt x="2261" y="465"/>
                </a:lnTo>
                <a:lnTo>
                  <a:pt x="2261" y="467"/>
                </a:lnTo>
                <a:lnTo>
                  <a:pt x="2261" y="463"/>
                </a:lnTo>
                <a:lnTo>
                  <a:pt x="2261" y="466"/>
                </a:lnTo>
                <a:lnTo>
                  <a:pt x="2262" y="467"/>
                </a:lnTo>
                <a:lnTo>
                  <a:pt x="2262" y="463"/>
                </a:lnTo>
                <a:lnTo>
                  <a:pt x="2262" y="470"/>
                </a:lnTo>
                <a:lnTo>
                  <a:pt x="2262" y="464"/>
                </a:lnTo>
                <a:lnTo>
                  <a:pt x="2262" y="465"/>
                </a:lnTo>
                <a:lnTo>
                  <a:pt x="2262" y="469"/>
                </a:lnTo>
                <a:lnTo>
                  <a:pt x="2262" y="465"/>
                </a:lnTo>
                <a:lnTo>
                  <a:pt x="2263" y="468"/>
                </a:lnTo>
                <a:lnTo>
                  <a:pt x="2263" y="468"/>
                </a:lnTo>
                <a:lnTo>
                  <a:pt x="2263" y="466"/>
                </a:lnTo>
                <a:lnTo>
                  <a:pt x="2263" y="465"/>
                </a:lnTo>
                <a:lnTo>
                  <a:pt x="2265" y="468"/>
                </a:lnTo>
                <a:lnTo>
                  <a:pt x="2265" y="466"/>
                </a:lnTo>
                <a:lnTo>
                  <a:pt x="2265" y="467"/>
                </a:lnTo>
                <a:lnTo>
                  <a:pt x="2265" y="472"/>
                </a:lnTo>
                <a:lnTo>
                  <a:pt x="2265" y="464"/>
                </a:lnTo>
                <a:lnTo>
                  <a:pt x="2266" y="466"/>
                </a:lnTo>
                <a:lnTo>
                  <a:pt x="2266" y="472"/>
                </a:lnTo>
                <a:lnTo>
                  <a:pt x="2266" y="461"/>
                </a:lnTo>
                <a:lnTo>
                  <a:pt x="2266" y="465"/>
                </a:lnTo>
                <a:lnTo>
                  <a:pt x="2266" y="466"/>
                </a:lnTo>
                <a:lnTo>
                  <a:pt x="2266" y="458"/>
                </a:lnTo>
                <a:lnTo>
                  <a:pt x="2267" y="460"/>
                </a:lnTo>
                <a:lnTo>
                  <a:pt x="2267" y="466"/>
                </a:lnTo>
                <a:lnTo>
                  <a:pt x="2267" y="461"/>
                </a:lnTo>
                <a:lnTo>
                  <a:pt x="2267" y="458"/>
                </a:lnTo>
                <a:lnTo>
                  <a:pt x="2267" y="466"/>
                </a:lnTo>
                <a:lnTo>
                  <a:pt x="2268" y="461"/>
                </a:lnTo>
                <a:lnTo>
                  <a:pt x="2268" y="459"/>
                </a:lnTo>
                <a:lnTo>
                  <a:pt x="2268" y="465"/>
                </a:lnTo>
                <a:lnTo>
                  <a:pt x="2268" y="458"/>
                </a:lnTo>
                <a:lnTo>
                  <a:pt x="2269" y="461"/>
                </a:lnTo>
                <a:lnTo>
                  <a:pt x="2269" y="458"/>
                </a:lnTo>
                <a:lnTo>
                  <a:pt x="2269" y="461"/>
                </a:lnTo>
                <a:lnTo>
                  <a:pt x="2270" y="455"/>
                </a:lnTo>
                <a:lnTo>
                  <a:pt x="2270" y="461"/>
                </a:lnTo>
                <a:lnTo>
                  <a:pt x="2270" y="453"/>
                </a:lnTo>
                <a:lnTo>
                  <a:pt x="2270" y="460"/>
                </a:lnTo>
                <a:lnTo>
                  <a:pt x="2271" y="453"/>
                </a:lnTo>
                <a:lnTo>
                  <a:pt x="2271" y="460"/>
                </a:lnTo>
                <a:lnTo>
                  <a:pt x="2271" y="450"/>
                </a:lnTo>
                <a:lnTo>
                  <a:pt x="2272" y="456"/>
                </a:lnTo>
                <a:lnTo>
                  <a:pt x="2272" y="452"/>
                </a:lnTo>
                <a:lnTo>
                  <a:pt x="2272" y="453"/>
                </a:lnTo>
                <a:lnTo>
                  <a:pt x="2272" y="456"/>
                </a:lnTo>
                <a:lnTo>
                  <a:pt x="2272" y="450"/>
                </a:lnTo>
                <a:lnTo>
                  <a:pt x="2273" y="453"/>
                </a:lnTo>
                <a:lnTo>
                  <a:pt x="2273" y="448"/>
                </a:lnTo>
                <a:lnTo>
                  <a:pt x="2273" y="451"/>
                </a:lnTo>
                <a:lnTo>
                  <a:pt x="2273" y="442"/>
                </a:lnTo>
                <a:lnTo>
                  <a:pt x="2274" y="448"/>
                </a:lnTo>
                <a:lnTo>
                  <a:pt x="2274" y="438"/>
                </a:lnTo>
                <a:lnTo>
                  <a:pt x="2274" y="442"/>
                </a:lnTo>
                <a:lnTo>
                  <a:pt x="2274" y="436"/>
                </a:lnTo>
                <a:lnTo>
                  <a:pt x="2275" y="420"/>
                </a:lnTo>
                <a:lnTo>
                  <a:pt x="2275" y="417"/>
                </a:lnTo>
                <a:lnTo>
                  <a:pt x="2275" y="416"/>
                </a:lnTo>
                <a:lnTo>
                  <a:pt x="2276" y="419"/>
                </a:lnTo>
                <a:lnTo>
                  <a:pt x="2276" y="416"/>
                </a:lnTo>
                <a:lnTo>
                  <a:pt x="2276" y="418"/>
                </a:lnTo>
                <a:lnTo>
                  <a:pt x="2276" y="415"/>
                </a:lnTo>
                <a:lnTo>
                  <a:pt x="2277" y="411"/>
                </a:lnTo>
                <a:lnTo>
                  <a:pt x="2277" y="418"/>
                </a:lnTo>
                <a:lnTo>
                  <a:pt x="2277" y="407"/>
                </a:lnTo>
                <a:lnTo>
                  <a:pt x="2277" y="411"/>
                </a:lnTo>
                <a:lnTo>
                  <a:pt x="2277" y="413"/>
                </a:lnTo>
                <a:lnTo>
                  <a:pt x="2277" y="405"/>
                </a:lnTo>
                <a:lnTo>
                  <a:pt x="2278" y="408"/>
                </a:lnTo>
                <a:lnTo>
                  <a:pt x="2278" y="409"/>
                </a:lnTo>
                <a:lnTo>
                  <a:pt x="2278" y="403"/>
                </a:lnTo>
                <a:lnTo>
                  <a:pt x="2278" y="395"/>
                </a:lnTo>
                <a:lnTo>
                  <a:pt x="2278" y="395"/>
                </a:lnTo>
                <a:lnTo>
                  <a:pt x="2279" y="386"/>
                </a:lnTo>
                <a:lnTo>
                  <a:pt x="2279" y="386"/>
                </a:lnTo>
                <a:lnTo>
                  <a:pt x="2279" y="396"/>
                </a:lnTo>
                <a:lnTo>
                  <a:pt x="2279" y="384"/>
                </a:lnTo>
                <a:lnTo>
                  <a:pt x="2281" y="384"/>
                </a:lnTo>
                <a:lnTo>
                  <a:pt x="2281" y="377"/>
                </a:lnTo>
                <a:lnTo>
                  <a:pt x="2281" y="384"/>
                </a:lnTo>
                <a:lnTo>
                  <a:pt x="2281" y="371"/>
                </a:lnTo>
                <a:lnTo>
                  <a:pt x="2281" y="373"/>
                </a:lnTo>
                <a:lnTo>
                  <a:pt x="2282" y="381"/>
                </a:lnTo>
                <a:lnTo>
                  <a:pt x="2282" y="367"/>
                </a:lnTo>
                <a:lnTo>
                  <a:pt x="2282" y="371"/>
                </a:lnTo>
                <a:lnTo>
                  <a:pt x="2282" y="374"/>
                </a:lnTo>
                <a:lnTo>
                  <a:pt x="2282" y="363"/>
                </a:lnTo>
                <a:lnTo>
                  <a:pt x="2283" y="369"/>
                </a:lnTo>
                <a:lnTo>
                  <a:pt x="2283" y="364"/>
                </a:lnTo>
                <a:lnTo>
                  <a:pt x="2283" y="361"/>
                </a:lnTo>
                <a:lnTo>
                  <a:pt x="2284" y="360"/>
                </a:lnTo>
                <a:lnTo>
                  <a:pt x="2284" y="357"/>
                </a:lnTo>
                <a:lnTo>
                  <a:pt x="2284" y="354"/>
                </a:lnTo>
                <a:lnTo>
                  <a:pt x="2285" y="363"/>
                </a:lnTo>
                <a:lnTo>
                  <a:pt x="2285" y="352"/>
                </a:lnTo>
                <a:lnTo>
                  <a:pt x="2285" y="356"/>
                </a:lnTo>
                <a:lnTo>
                  <a:pt x="2285" y="361"/>
                </a:lnTo>
                <a:lnTo>
                  <a:pt x="2285" y="347"/>
                </a:lnTo>
                <a:lnTo>
                  <a:pt x="2285" y="357"/>
                </a:lnTo>
                <a:lnTo>
                  <a:pt x="2286" y="351"/>
                </a:lnTo>
                <a:lnTo>
                  <a:pt x="2286" y="352"/>
                </a:lnTo>
                <a:lnTo>
                  <a:pt x="2286" y="342"/>
                </a:lnTo>
                <a:lnTo>
                  <a:pt x="2287" y="341"/>
                </a:lnTo>
                <a:lnTo>
                  <a:pt x="2287" y="339"/>
                </a:lnTo>
                <a:lnTo>
                  <a:pt x="2287" y="345"/>
                </a:lnTo>
                <a:lnTo>
                  <a:pt x="2288" y="352"/>
                </a:lnTo>
                <a:lnTo>
                  <a:pt x="2288" y="351"/>
                </a:lnTo>
                <a:lnTo>
                  <a:pt x="2288" y="350"/>
                </a:lnTo>
                <a:lnTo>
                  <a:pt x="2288" y="357"/>
                </a:lnTo>
                <a:lnTo>
                  <a:pt x="2288" y="354"/>
                </a:lnTo>
                <a:lnTo>
                  <a:pt x="2288" y="352"/>
                </a:lnTo>
                <a:lnTo>
                  <a:pt x="2289" y="365"/>
                </a:lnTo>
                <a:lnTo>
                  <a:pt x="2289" y="358"/>
                </a:lnTo>
                <a:lnTo>
                  <a:pt x="2289" y="363"/>
                </a:lnTo>
                <a:lnTo>
                  <a:pt x="2290" y="364"/>
                </a:lnTo>
                <a:lnTo>
                  <a:pt x="2290" y="366"/>
                </a:lnTo>
                <a:lnTo>
                  <a:pt x="2290" y="366"/>
                </a:lnTo>
                <a:lnTo>
                  <a:pt x="2290" y="367"/>
                </a:lnTo>
                <a:lnTo>
                  <a:pt x="2290" y="372"/>
                </a:lnTo>
                <a:lnTo>
                  <a:pt x="2291" y="369"/>
                </a:lnTo>
                <a:lnTo>
                  <a:pt x="2291" y="372"/>
                </a:lnTo>
                <a:lnTo>
                  <a:pt x="2291" y="377"/>
                </a:lnTo>
                <a:lnTo>
                  <a:pt x="2291" y="372"/>
                </a:lnTo>
                <a:lnTo>
                  <a:pt x="2291" y="373"/>
                </a:lnTo>
                <a:lnTo>
                  <a:pt x="2292" y="385"/>
                </a:lnTo>
                <a:lnTo>
                  <a:pt x="2292" y="382"/>
                </a:lnTo>
                <a:lnTo>
                  <a:pt x="2292" y="391"/>
                </a:lnTo>
                <a:lnTo>
                  <a:pt x="2292" y="384"/>
                </a:lnTo>
                <a:lnTo>
                  <a:pt x="2292" y="390"/>
                </a:lnTo>
                <a:lnTo>
                  <a:pt x="2293" y="396"/>
                </a:lnTo>
                <a:lnTo>
                  <a:pt x="2293" y="390"/>
                </a:lnTo>
                <a:lnTo>
                  <a:pt x="2293" y="395"/>
                </a:lnTo>
                <a:lnTo>
                  <a:pt x="2293" y="397"/>
                </a:lnTo>
                <a:lnTo>
                  <a:pt x="2294" y="401"/>
                </a:lnTo>
                <a:lnTo>
                  <a:pt x="2294" y="404"/>
                </a:lnTo>
                <a:lnTo>
                  <a:pt x="2294" y="400"/>
                </a:lnTo>
                <a:lnTo>
                  <a:pt x="2294" y="404"/>
                </a:lnTo>
                <a:lnTo>
                  <a:pt x="2295" y="408"/>
                </a:lnTo>
                <a:lnTo>
                  <a:pt x="2295" y="402"/>
                </a:lnTo>
                <a:lnTo>
                  <a:pt x="2295" y="409"/>
                </a:lnTo>
                <a:lnTo>
                  <a:pt x="2295" y="410"/>
                </a:lnTo>
                <a:lnTo>
                  <a:pt x="2295" y="409"/>
                </a:lnTo>
                <a:lnTo>
                  <a:pt x="2295" y="416"/>
                </a:lnTo>
                <a:lnTo>
                  <a:pt x="2296" y="418"/>
                </a:lnTo>
                <a:lnTo>
                  <a:pt x="2296" y="417"/>
                </a:lnTo>
                <a:lnTo>
                  <a:pt x="2296" y="419"/>
                </a:lnTo>
                <a:lnTo>
                  <a:pt x="2296" y="419"/>
                </a:lnTo>
                <a:lnTo>
                  <a:pt x="2297" y="425"/>
                </a:lnTo>
                <a:lnTo>
                  <a:pt x="2297" y="425"/>
                </a:lnTo>
                <a:lnTo>
                  <a:pt x="2297" y="422"/>
                </a:lnTo>
                <a:lnTo>
                  <a:pt x="2297" y="424"/>
                </a:lnTo>
                <a:lnTo>
                  <a:pt x="2298" y="420"/>
                </a:lnTo>
                <a:lnTo>
                  <a:pt x="2298" y="420"/>
                </a:lnTo>
                <a:lnTo>
                  <a:pt x="2298" y="426"/>
                </a:lnTo>
                <a:lnTo>
                  <a:pt x="2298" y="419"/>
                </a:lnTo>
                <a:lnTo>
                  <a:pt x="2300" y="434"/>
                </a:lnTo>
                <a:lnTo>
                  <a:pt x="2300" y="431"/>
                </a:lnTo>
                <a:lnTo>
                  <a:pt x="2300" y="440"/>
                </a:lnTo>
                <a:lnTo>
                  <a:pt x="2300" y="439"/>
                </a:lnTo>
                <a:lnTo>
                  <a:pt x="2300" y="438"/>
                </a:lnTo>
                <a:lnTo>
                  <a:pt x="2301" y="445"/>
                </a:lnTo>
                <a:lnTo>
                  <a:pt x="2301" y="445"/>
                </a:lnTo>
                <a:lnTo>
                  <a:pt x="2301" y="442"/>
                </a:lnTo>
                <a:lnTo>
                  <a:pt x="2301" y="451"/>
                </a:lnTo>
                <a:lnTo>
                  <a:pt x="2301" y="449"/>
                </a:lnTo>
                <a:lnTo>
                  <a:pt x="2302" y="454"/>
                </a:lnTo>
                <a:lnTo>
                  <a:pt x="2302" y="451"/>
                </a:lnTo>
                <a:lnTo>
                  <a:pt x="2302" y="456"/>
                </a:lnTo>
                <a:lnTo>
                  <a:pt x="2303" y="453"/>
                </a:lnTo>
                <a:lnTo>
                  <a:pt x="2303" y="453"/>
                </a:lnTo>
                <a:lnTo>
                  <a:pt x="2303" y="457"/>
                </a:lnTo>
                <a:lnTo>
                  <a:pt x="2303" y="453"/>
                </a:lnTo>
                <a:lnTo>
                  <a:pt x="2303" y="456"/>
                </a:lnTo>
                <a:lnTo>
                  <a:pt x="2303" y="460"/>
                </a:lnTo>
                <a:lnTo>
                  <a:pt x="2304" y="457"/>
                </a:lnTo>
                <a:lnTo>
                  <a:pt x="2304" y="463"/>
                </a:lnTo>
                <a:lnTo>
                  <a:pt x="2304" y="459"/>
                </a:lnTo>
                <a:lnTo>
                  <a:pt x="2305" y="470"/>
                </a:lnTo>
                <a:lnTo>
                  <a:pt x="2305" y="465"/>
                </a:lnTo>
                <a:lnTo>
                  <a:pt x="2305" y="465"/>
                </a:lnTo>
                <a:lnTo>
                  <a:pt x="2305" y="471"/>
                </a:lnTo>
                <a:lnTo>
                  <a:pt x="2306" y="469"/>
                </a:lnTo>
                <a:lnTo>
                  <a:pt x="2306" y="471"/>
                </a:lnTo>
                <a:lnTo>
                  <a:pt x="2306" y="473"/>
                </a:lnTo>
                <a:lnTo>
                  <a:pt x="2306" y="469"/>
                </a:lnTo>
                <a:lnTo>
                  <a:pt x="2306" y="472"/>
                </a:lnTo>
                <a:lnTo>
                  <a:pt x="2307" y="477"/>
                </a:lnTo>
                <a:lnTo>
                  <a:pt x="2307" y="473"/>
                </a:lnTo>
                <a:lnTo>
                  <a:pt x="2307" y="475"/>
                </a:lnTo>
                <a:lnTo>
                  <a:pt x="2307" y="482"/>
                </a:lnTo>
                <a:lnTo>
                  <a:pt x="2307" y="472"/>
                </a:lnTo>
                <a:lnTo>
                  <a:pt x="2307" y="477"/>
                </a:lnTo>
                <a:lnTo>
                  <a:pt x="2308" y="485"/>
                </a:lnTo>
                <a:lnTo>
                  <a:pt x="2308" y="472"/>
                </a:lnTo>
                <a:lnTo>
                  <a:pt x="2308" y="477"/>
                </a:lnTo>
                <a:lnTo>
                  <a:pt x="2308" y="484"/>
                </a:lnTo>
                <a:lnTo>
                  <a:pt x="2308" y="479"/>
                </a:lnTo>
                <a:lnTo>
                  <a:pt x="2309" y="479"/>
                </a:lnTo>
                <a:lnTo>
                  <a:pt x="2309" y="486"/>
                </a:lnTo>
                <a:lnTo>
                  <a:pt x="2309" y="479"/>
                </a:lnTo>
                <a:lnTo>
                  <a:pt x="2310" y="488"/>
                </a:lnTo>
                <a:lnTo>
                  <a:pt x="2310" y="484"/>
                </a:lnTo>
                <a:lnTo>
                  <a:pt x="2310" y="485"/>
                </a:lnTo>
                <a:lnTo>
                  <a:pt x="2310" y="484"/>
                </a:lnTo>
                <a:lnTo>
                  <a:pt x="2310" y="483"/>
                </a:lnTo>
                <a:lnTo>
                  <a:pt x="2310" y="490"/>
                </a:lnTo>
                <a:lnTo>
                  <a:pt x="2310" y="484"/>
                </a:lnTo>
                <a:lnTo>
                  <a:pt x="2311" y="491"/>
                </a:lnTo>
                <a:lnTo>
                  <a:pt x="2311" y="482"/>
                </a:lnTo>
                <a:lnTo>
                  <a:pt x="2311" y="484"/>
                </a:lnTo>
                <a:lnTo>
                  <a:pt x="2312" y="491"/>
                </a:lnTo>
                <a:lnTo>
                  <a:pt x="2312" y="487"/>
                </a:lnTo>
                <a:lnTo>
                  <a:pt x="2312" y="484"/>
                </a:lnTo>
                <a:lnTo>
                  <a:pt x="2312" y="491"/>
                </a:lnTo>
                <a:lnTo>
                  <a:pt x="2313" y="485"/>
                </a:lnTo>
                <a:lnTo>
                  <a:pt x="2313" y="491"/>
                </a:lnTo>
                <a:lnTo>
                  <a:pt x="2313" y="491"/>
                </a:lnTo>
                <a:lnTo>
                  <a:pt x="2313" y="487"/>
                </a:lnTo>
                <a:lnTo>
                  <a:pt x="2315" y="491"/>
                </a:lnTo>
                <a:lnTo>
                  <a:pt x="2315" y="491"/>
                </a:lnTo>
                <a:lnTo>
                  <a:pt x="2315" y="491"/>
                </a:lnTo>
                <a:lnTo>
                  <a:pt x="2315" y="491"/>
                </a:lnTo>
                <a:lnTo>
                  <a:pt x="2315" y="489"/>
                </a:lnTo>
                <a:lnTo>
                  <a:pt x="2315" y="491"/>
                </a:lnTo>
                <a:lnTo>
                  <a:pt x="2316" y="493"/>
                </a:lnTo>
                <a:lnTo>
                  <a:pt x="2316" y="489"/>
                </a:lnTo>
                <a:lnTo>
                  <a:pt x="2316" y="490"/>
                </a:lnTo>
                <a:lnTo>
                  <a:pt x="2316" y="491"/>
                </a:lnTo>
                <a:lnTo>
                  <a:pt x="2316" y="487"/>
                </a:lnTo>
                <a:lnTo>
                  <a:pt x="2317" y="491"/>
                </a:lnTo>
                <a:lnTo>
                  <a:pt x="2317" y="495"/>
                </a:lnTo>
                <a:lnTo>
                  <a:pt x="2317" y="482"/>
                </a:lnTo>
                <a:lnTo>
                  <a:pt x="2317" y="477"/>
                </a:lnTo>
                <a:lnTo>
                  <a:pt x="2317" y="483"/>
                </a:lnTo>
                <a:lnTo>
                  <a:pt x="2318" y="473"/>
                </a:lnTo>
                <a:lnTo>
                  <a:pt x="2318" y="474"/>
                </a:lnTo>
                <a:lnTo>
                  <a:pt x="2318" y="480"/>
                </a:lnTo>
                <a:lnTo>
                  <a:pt x="2318" y="472"/>
                </a:lnTo>
                <a:lnTo>
                  <a:pt x="2318" y="472"/>
                </a:lnTo>
                <a:lnTo>
                  <a:pt x="2318" y="482"/>
                </a:lnTo>
                <a:lnTo>
                  <a:pt x="2319" y="482"/>
                </a:lnTo>
                <a:lnTo>
                  <a:pt x="2319" y="477"/>
                </a:lnTo>
                <a:lnTo>
                  <a:pt x="2319" y="485"/>
                </a:lnTo>
                <a:lnTo>
                  <a:pt x="2319" y="484"/>
                </a:lnTo>
                <a:lnTo>
                  <a:pt x="2320" y="482"/>
                </a:lnTo>
                <a:lnTo>
                  <a:pt x="2320" y="487"/>
                </a:lnTo>
                <a:lnTo>
                  <a:pt x="2320" y="483"/>
                </a:lnTo>
                <a:lnTo>
                  <a:pt x="2320" y="485"/>
                </a:lnTo>
                <a:lnTo>
                  <a:pt x="2320" y="487"/>
                </a:lnTo>
                <a:lnTo>
                  <a:pt x="2321" y="484"/>
                </a:lnTo>
                <a:lnTo>
                  <a:pt x="2321" y="486"/>
                </a:lnTo>
                <a:lnTo>
                  <a:pt x="2321" y="487"/>
                </a:lnTo>
                <a:lnTo>
                  <a:pt x="2321" y="484"/>
                </a:lnTo>
                <a:lnTo>
                  <a:pt x="2321" y="484"/>
                </a:lnTo>
                <a:lnTo>
                  <a:pt x="2322" y="490"/>
                </a:lnTo>
                <a:lnTo>
                  <a:pt x="2322" y="484"/>
                </a:lnTo>
                <a:lnTo>
                  <a:pt x="2322" y="487"/>
                </a:lnTo>
                <a:lnTo>
                  <a:pt x="2322" y="492"/>
                </a:lnTo>
                <a:lnTo>
                  <a:pt x="2322" y="484"/>
                </a:lnTo>
                <a:lnTo>
                  <a:pt x="2322" y="488"/>
                </a:lnTo>
                <a:lnTo>
                  <a:pt x="2323" y="494"/>
                </a:lnTo>
                <a:lnTo>
                  <a:pt x="2323" y="483"/>
                </a:lnTo>
                <a:lnTo>
                  <a:pt x="2323" y="486"/>
                </a:lnTo>
                <a:lnTo>
                  <a:pt x="2323" y="493"/>
                </a:lnTo>
                <a:lnTo>
                  <a:pt x="2324" y="486"/>
                </a:lnTo>
                <a:lnTo>
                  <a:pt x="2324" y="491"/>
                </a:lnTo>
                <a:lnTo>
                  <a:pt x="2324" y="487"/>
                </a:lnTo>
                <a:lnTo>
                  <a:pt x="2325" y="491"/>
                </a:lnTo>
                <a:lnTo>
                  <a:pt x="2325" y="488"/>
                </a:lnTo>
                <a:lnTo>
                  <a:pt x="2325" y="490"/>
                </a:lnTo>
                <a:lnTo>
                  <a:pt x="2325" y="488"/>
                </a:lnTo>
                <a:lnTo>
                  <a:pt x="2325" y="491"/>
                </a:lnTo>
                <a:lnTo>
                  <a:pt x="2326" y="490"/>
                </a:lnTo>
                <a:lnTo>
                  <a:pt x="2326" y="488"/>
                </a:lnTo>
                <a:lnTo>
                  <a:pt x="2326" y="492"/>
                </a:lnTo>
                <a:lnTo>
                  <a:pt x="2326" y="490"/>
                </a:lnTo>
                <a:lnTo>
                  <a:pt x="2326" y="487"/>
                </a:lnTo>
                <a:lnTo>
                  <a:pt x="2327" y="495"/>
                </a:lnTo>
                <a:lnTo>
                  <a:pt x="2327" y="491"/>
                </a:lnTo>
                <a:lnTo>
                  <a:pt x="2327" y="485"/>
                </a:lnTo>
                <a:lnTo>
                  <a:pt x="2327" y="491"/>
                </a:lnTo>
                <a:lnTo>
                  <a:pt x="2328" y="489"/>
                </a:lnTo>
                <a:lnTo>
                  <a:pt x="2328" y="488"/>
                </a:lnTo>
                <a:lnTo>
                  <a:pt x="2328" y="494"/>
                </a:lnTo>
                <a:lnTo>
                  <a:pt x="2328" y="489"/>
                </a:lnTo>
                <a:lnTo>
                  <a:pt x="2329" y="492"/>
                </a:lnTo>
                <a:lnTo>
                  <a:pt x="2329" y="491"/>
                </a:lnTo>
                <a:lnTo>
                  <a:pt x="2329" y="485"/>
                </a:lnTo>
                <a:lnTo>
                  <a:pt x="2329" y="478"/>
                </a:lnTo>
                <a:lnTo>
                  <a:pt x="2330" y="483"/>
                </a:lnTo>
                <a:lnTo>
                  <a:pt x="2330" y="477"/>
                </a:lnTo>
                <a:lnTo>
                  <a:pt x="2330" y="488"/>
                </a:lnTo>
                <a:lnTo>
                  <a:pt x="2330" y="480"/>
                </a:lnTo>
                <a:lnTo>
                  <a:pt x="2331" y="482"/>
                </a:lnTo>
                <a:lnTo>
                  <a:pt x="2331" y="486"/>
                </a:lnTo>
                <a:lnTo>
                  <a:pt x="2331" y="480"/>
                </a:lnTo>
                <a:lnTo>
                  <a:pt x="2331" y="480"/>
                </a:lnTo>
                <a:lnTo>
                  <a:pt x="2332" y="487"/>
                </a:lnTo>
                <a:lnTo>
                  <a:pt x="2332" y="483"/>
                </a:lnTo>
                <a:lnTo>
                  <a:pt x="2332" y="478"/>
                </a:lnTo>
                <a:lnTo>
                  <a:pt x="2332" y="487"/>
                </a:lnTo>
                <a:lnTo>
                  <a:pt x="2332" y="482"/>
                </a:lnTo>
                <a:lnTo>
                  <a:pt x="2332" y="479"/>
                </a:lnTo>
                <a:lnTo>
                  <a:pt x="2334" y="485"/>
                </a:lnTo>
                <a:lnTo>
                  <a:pt x="2334" y="480"/>
                </a:lnTo>
                <a:lnTo>
                  <a:pt x="2334" y="479"/>
                </a:lnTo>
                <a:lnTo>
                  <a:pt x="2334" y="485"/>
                </a:lnTo>
                <a:lnTo>
                  <a:pt x="2334" y="480"/>
                </a:lnTo>
                <a:lnTo>
                  <a:pt x="2335" y="484"/>
                </a:lnTo>
                <a:lnTo>
                  <a:pt x="2335" y="480"/>
                </a:lnTo>
                <a:lnTo>
                  <a:pt x="2335" y="486"/>
                </a:lnTo>
                <a:lnTo>
                  <a:pt x="2335" y="477"/>
                </a:lnTo>
                <a:lnTo>
                  <a:pt x="2336" y="479"/>
                </a:lnTo>
                <a:lnTo>
                  <a:pt x="2336" y="483"/>
                </a:lnTo>
                <a:lnTo>
                  <a:pt x="2336" y="472"/>
                </a:lnTo>
                <a:lnTo>
                  <a:pt x="2337" y="478"/>
                </a:lnTo>
                <a:lnTo>
                  <a:pt x="2337" y="463"/>
                </a:lnTo>
                <a:lnTo>
                  <a:pt x="2337" y="467"/>
                </a:lnTo>
                <a:lnTo>
                  <a:pt x="2337" y="455"/>
                </a:lnTo>
                <a:lnTo>
                  <a:pt x="2338" y="457"/>
                </a:lnTo>
                <a:lnTo>
                  <a:pt x="2338" y="448"/>
                </a:lnTo>
                <a:lnTo>
                  <a:pt x="2338" y="447"/>
                </a:lnTo>
                <a:lnTo>
                  <a:pt x="2339" y="440"/>
                </a:lnTo>
                <a:lnTo>
                  <a:pt x="2339" y="438"/>
                </a:lnTo>
                <a:lnTo>
                  <a:pt x="2339" y="431"/>
                </a:lnTo>
                <a:lnTo>
                  <a:pt x="2340" y="432"/>
                </a:lnTo>
                <a:lnTo>
                  <a:pt x="2340" y="416"/>
                </a:lnTo>
                <a:lnTo>
                  <a:pt x="2340" y="421"/>
                </a:lnTo>
                <a:lnTo>
                  <a:pt x="2340" y="418"/>
                </a:lnTo>
                <a:lnTo>
                  <a:pt x="2340" y="410"/>
                </a:lnTo>
                <a:lnTo>
                  <a:pt x="2340" y="414"/>
                </a:lnTo>
                <a:lnTo>
                  <a:pt x="2341" y="410"/>
                </a:lnTo>
                <a:lnTo>
                  <a:pt x="2341" y="416"/>
                </a:lnTo>
                <a:lnTo>
                  <a:pt x="2341" y="411"/>
                </a:lnTo>
                <a:lnTo>
                  <a:pt x="2341" y="409"/>
                </a:lnTo>
                <a:lnTo>
                  <a:pt x="2342" y="415"/>
                </a:lnTo>
                <a:lnTo>
                  <a:pt x="2342" y="407"/>
                </a:lnTo>
                <a:lnTo>
                  <a:pt x="2342" y="408"/>
                </a:lnTo>
                <a:lnTo>
                  <a:pt x="2342" y="405"/>
                </a:lnTo>
                <a:lnTo>
                  <a:pt x="2342" y="405"/>
                </a:lnTo>
                <a:lnTo>
                  <a:pt x="2343" y="410"/>
                </a:lnTo>
                <a:lnTo>
                  <a:pt x="2343" y="403"/>
                </a:lnTo>
                <a:lnTo>
                  <a:pt x="2343" y="413"/>
                </a:lnTo>
                <a:lnTo>
                  <a:pt x="2344" y="404"/>
                </a:lnTo>
                <a:lnTo>
                  <a:pt x="2344" y="409"/>
                </a:lnTo>
                <a:lnTo>
                  <a:pt x="2344" y="402"/>
                </a:lnTo>
                <a:lnTo>
                  <a:pt x="2344" y="407"/>
                </a:lnTo>
                <a:lnTo>
                  <a:pt x="2345" y="402"/>
                </a:lnTo>
                <a:lnTo>
                  <a:pt x="2345" y="402"/>
                </a:lnTo>
                <a:lnTo>
                  <a:pt x="2345" y="400"/>
                </a:lnTo>
                <a:lnTo>
                  <a:pt x="2346" y="403"/>
                </a:lnTo>
                <a:lnTo>
                  <a:pt x="2346" y="398"/>
                </a:lnTo>
                <a:lnTo>
                  <a:pt x="2346" y="400"/>
                </a:lnTo>
                <a:lnTo>
                  <a:pt x="2346" y="403"/>
                </a:lnTo>
                <a:lnTo>
                  <a:pt x="2346" y="394"/>
                </a:lnTo>
                <a:lnTo>
                  <a:pt x="2347" y="397"/>
                </a:lnTo>
                <a:lnTo>
                  <a:pt x="2347" y="400"/>
                </a:lnTo>
                <a:lnTo>
                  <a:pt x="2347" y="386"/>
                </a:lnTo>
                <a:lnTo>
                  <a:pt x="2347" y="389"/>
                </a:lnTo>
                <a:lnTo>
                  <a:pt x="2347" y="385"/>
                </a:lnTo>
                <a:lnTo>
                  <a:pt x="2348" y="388"/>
                </a:lnTo>
                <a:lnTo>
                  <a:pt x="2348" y="388"/>
                </a:lnTo>
                <a:lnTo>
                  <a:pt x="2348" y="389"/>
                </a:lnTo>
                <a:lnTo>
                  <a:pt x="2350" y="385"/>
                </a:lnTo>
                <a:lnTo>
                  <a:pt x="2350" y="388"/>
                </a:lnTo>
                <a:lnTo>
                  <a:pt x="2350" y="388"/>
                </a:lnTo>
                <a:lnTo>
                  <a:pt x="2350" y="380"/>
                </a:lnTo>
                <a:lnTo>
                  <a:pt x="2351" y="383"/>
                </a:lnTo>
                <a:lnTo>
                  <a:pt x="2351" y="373"/>
                </a:lnTo>
                <a:lnTo>
                  <a:pt x="2351" y="381"/>
                </a:lnTo>
                <a:lnTo>
                  <a:pt x="2351" y="370"/>
                </a:lnTo>
                <a:lnTo>
                  <a:pt x="2352" y="375"/>
                </a:lnTo>
                <a:lnTo>
                  <a:pt x="2352" y="374"/>
                </a:lnTo>
                <a:lnTo>
                  <a:pt x="2352" y="370"/>
                </a:lnTo>
                <a:lnTo>
                  <a:pt x="2352" y="368"/>
                </a:lnTo>
                <a:lnTo>
                  <a:pt x="2353" y="370"/>
                </a:lnTo>
                <a:lnTo>
                  <a:pt x="2353" y="365"/>
                </a:lnTo>
                <a:lnTo>
                  <a:pt x="2353" y="365"/>
                </a:lnTo>
                <a:lnTo>
                  <a:pt x="2353" y="367"/>
                </a:lnTo>
                <a:lnTo>
                  <a:pt x="2354" y="363"/>
                </a:lnTo>
                <a:lnTo>
                  <a:pt x="2354" y="363"/>
                </a:lnTo>
                <a:lnTo>
                  <a:pt x="2354" y="369"/>
                </a:lnTo>
                <a:lnTo>
                  <a:pt x="2354" y="357"/>
                </a:lnTo>
                <a:lnTo>
                  <a:pt x="2354" y="360"/>
                </a:lnTo>
                <a:lnTo>
                  <a:pt x="2355" y="365"/>
                </a:lnTo>
                <a:lnTo>
                  <a:pt x="2355" y="353"/>
                </a:lnTo>
                <a:lnTo>
                  <a:pt x="2355" y="355"/>
                </a:lnTo>
                <a:lnTo>
                  <a:pt x="2355" y="349"/>
                </a:lnTo>
                <a:lnTo>
                  <a:pt x="2356" y="352"/>
                </a:lnTo>
                <a:lnTo>
                  <a:pt x="2356" y="350"/>
                </a:lnTo>
                <a:lnTo>
                  <a:pt x="2356" y="353"/>
                </a:lnTo>
                <a:lnTo>
                  <a:pt x="2356" y="348"/>
                </a:lnTo>
                <a:lnTo>
                  <a:pt x="2357" y="353"/>
                </a:lnTo>
                <a:lnTo>
                  <a:pt x="2357" y="345"/>
                </a:lnTo>
                <a:lnTo>
                  <a:pt x="2357" y="350"/>
                </a:lnTo>
                <a:lnTo>
                  <a:pt x="2358" y="339"/>
                </a:lnTo>
                <a:lnTo>
                  <a:pt x="2358" y="348"/>
                </a:lnTo>
                <a:lnTo>
                  <a:pt x="2358" y="337"/>
                </a:lnTo>
                <a:lnTo>
                  <a:pt x="2359" y="343"/>
                </a:lnTo>
                <a:lnTo>
                  <a:pt x="2359" y="335"/>
                </a:lnTo>
                <a:lnTo>
                  <a:pt x="2359" y="333"/>
                </a:lnTo>
                <a:lnTo>
                  <a:pt x="2359" y="340"/>
                </a:lnTo>
                <a:lnTo>
                  <a:pt x="2359" y="335"/>
                </a:lnTo>
                <a:lnTo>
                  <a:pt x="2359" y="328"/>
                </a:lnTo>
                <a:lnTo>
                  <a:pt x="2360" y="331"/>
                </a:lnTo>
                <a:lnTo>
                  <a:pt x="2360" y="329"/>
                </a:lnTo>
                <a:lnTo>
                  <a:pt x="2360" y="328"/>
                </a:lnTo>
                <a:lnTo>
                  <a:pt x="2360" y="329"/>
                </a:lnTo>
                <a:lnTo>
                  <a:pt x="2361" y="327"/>
                </a:lnTo>
                <a:lnTo>
                  <a:pt x="2361" y="315"/>
                </a:lnTo>
                <a:lnTo>
                  <a:pt x="2361" y="319"/>
                </a:lnTo>
                <a:lnTo>
                  <a:pt x="2362" y="313"/>
                </a:lnTo>
                <a:lnTo>
                  <a:pt x="2362" y="315"/>
                </a:lnTo>
                <a:lnTo>
                  <a:pt x="2362" y="320"/>
                </a:lnTo>
                <a:lnTo>
                  <a:pt x="2362" y="304"/>
                </a:lnTo>
                <a:lnTo>
                  <a:pt x="2362" y="313"/>
                </a:lnTo>
                <a:lnTo>
                  <a:pt x="2363" y="313"/>
                </a:lnTo>
                <a:lnTo>
                  <a:pt x="2363" y="313"/>
                </a:lnTo>
                <a:lnTo>
                  <a:pt x="2363" y="312"/>
                </a:lnTo>
                <a:lnTo>
                  <a:pt x="2363" y="315"/>
                </a:lnTo>
                <a:lnTo>
                  <a:pt x="2364" y="299"/>
                </a:lnTo>
                <a:lnTo>
                  <a:pt x="2364" y="311"/>
                </a:lnTo>
                <a:lnTo>
                  <a:pt x="2364" y="304"/>
                </a:lnTo>
                <a:lnTo>
                  <a:pt x="2364" y="303"/>
                </a:lnTo>
                <a:lnTo>
                  <a:pt x="2365" y="307"/>
                </a:lnTo>
                <a:lnTo>
                  <a:pt x="2365" y="293"/>
                </a:lnTo>
                <a:lnTo>
                  <a:pt x="2365" y="304"/>
                </a:lnTo>
                <a:lnTo>
                  <a:pt x="2366" y="298"/>
                </a:lnTo>
                <a:lnTo>
                  <a:pt x="2366" y="298"/>
                </a:lnTo>
                <a:lnTo>
                  <a:pt x="2366" y="300"/>
                </a:lnTo>
                <a:lnTo>
                  <a:pt x="2366" y="298"/>
                </a:lnTo>
                <a:lnTo>
                  <a:pt x="2366" y="297"/>
                </a:lnTo>
                <a:lnTo>
                  <a:pt x="2367" y="290"/>
                </a:lnTo>
                <a:lnTo>
                  <a:pt x="2367" y="282"/>
                </a:lnTo>
                <a:lnTo>
                  <a:pt x="2367" y="281"/>
                </a:lnTo>
                <a:lnTo>
                  <a:pt x="2367" y="285"/>
                </a:lnTo>
                <a:lnTo>
                  <a:pt x="2369" y="276"/>
                </a:lnTo>
                <a:lnTo>
                  <a:pt x="2369" y="273"/>
                </a:lnTo>
                <a:lnTo>
                  <a:pt x="2369" y="284"/>
                </a:lnTo>
                <a:lnTo>
                  <a:pt x="2369" y="280"/>
                </a:lnTo>
                <a:lnTo>
                  <a:pt x="2370" y="277"/>
                </a:lnTo>
                <a:lnTo>
                  <a:pt x="2370" y="279"/>
                </a:lnTo>
                <a:lnTo>
                  <a:pt x="2370" y="277"/>
                </a:lnTo>
                <a:lnTo>
                  <a:pt x="2370" y="277"/>
                </a:lnTo>
                <a:lnTo>
                  <a:pt x="2370" y="281"/>
                </a:lnTo>
                <a:lnTo>
                  <a:pt x="2370" y="273"/>
                </a:lnTo>
                <a:lnTo>
                  <a:pt x="2371" y="266"/>
                </a:lnTo>
                <a:lnTo>
                  <a:pt x="2371" y="277"/>
                </a:lnTo>
                <a:lnTo>
                  <a:pt x="2371" y="268"/>
                </a:lnTo>
                <a:lnTo>
                  <a:pt x="2371" y="268"/>
                </a:lnTo>
                <a:lnTo>
                  <a:pt x="2372" y="271"/>
                </a:lnTo>
                <a:lnTo>
                  <a:pt x="2372" y="271"/>
                </a:lnTo>
                <a:lnTo>
                  <a:pt x="2372" y="272"/>
                </a:lnTo>
                <a:lnTo>
                  <a:pt x="2372" y="268"/>
                </a:lnTo>
                <a:lnTo>
                  <a:pt x="2372" y="271"/>
                </a:lnTo>
                <a:lnTo>
                  <a:pt x="2373" y="272"/>
                </a:lnTo>
                <a:lnTo>
                  <a:pt x="2373" y="262"/>
                </a:lnTo>
                <a:lnTo>
                  <a:pt x="2373" y="265"/>
                </a:lnTo>
                <a:lnTo>
                  <a:pt x="2373" y="270"/>
                </a:lnTo>
                <a:lnTo>
                  <a:pt x="2374" y="261"/>
                </a:lnTo>
                <a:lnTo>
                  <a:pt x="2374" y="258"/>
                </a:lnTo>
                <a:lnTo>
                  <a:pt x="2374" y="252"/>
                </a:lnTo>
                <a:lnTo>
                  <a:pt x="2374" y="254"/>
                </a:lnTo>
                <a:lnTo>
                  <a:pt x="2375" y="247"/>
                </a:lnTo>
                <a:lnTo>
                  <a:pt x="2375" y="249"/>
                </a:lnTo>
                <a:lnTo>
                  <a:pt x="2375" y="247"/>
                </a:lnTo>
                <a:lnTo>
                  <a:pt x="2375" y="252"/>
                </a:lnTo>
                <a:lnTo>
                  <a:pt x="2376" y="239"/>
                </a:lnTo>
                <a:lnTo>
                  <a:pt x="2376" y="253"/>
                </a:lnTo>
                <a:lnTo>
                  <a:pt x="2376" y="243"/>
                </a:lnTo>
                <a:lnTo>
                  <a:pt x="2376" y="242"/>
                </a:lnTo>
                <a:lnTo>
                  <a:pt x="2376" y="252"/>
                </a:lnTo>
                <a:lnTo>
                  <a:pt x="2377" y="248"/>
                </a:lnTo>
                <a:lnTo>
                  <a:pt x="2377" y="248"/>
                </a:lnTo>
                <a:lnTo>
                  <a:pt x="2377" y="244"/>
                </a:lnTo>
                <a:lnTo>
                  <a:pt x="2377" y="244"/>
                </a:lnTo>
                <a:lnTo>
                  <a:pt x="2377" y="236"/>
                </a:lnTo>
                <a:lnTo>
                  <a:pt x="2378" y="237"/>
                </a:lnTo>
                <a:lnTo>
                  <a:pt x="2378" y="240"/>
                </a:lnTo>
                <a:lnTo>
                  <a:pt x="2378" y="235"/>
                </a:lnTo>
                <a:lnTo>
                  <a:pt x="2379" y="240"/>
                </a:lnTo>
                <a:lnTo>
                  <a:pt x="2379" y="234"/>
                </a:lnTo>
                <a:lnTo>
                  <a:pt x="2379" y="237"/>
                </a:lnTo>
                <a:lnTo>
                  <a:pt x="2380" y="223"/>
                </a:lnTo>
                <a:lnTo>
                  <a:pt x="2380" y="221"/>
                </a:lnTo>
                <a:lnTo>
                  <a:pt x="2380" y="214"/>
                </a:lnTo>
                <a:lnTo>
                  <a:pt x="2381" y="223"/>
                </a:lnTo>
                <a:lnTo>
                  <a:pt x="2381" y="219"/>
                </a:lnTo>
                <a:lnTo>
                  <a:pt x="2381" y="228"/>
                </a:lnTo>
                <a:lnTo>
                  <a:pt x="2381" y="220"/>
                </a:lnTo>
                <a:lnTo>
                  <a:pt x="2382" y="226"/>
                </a:lnTo>
                <a:lnTo>
                  <a:pt x="2382" y="226"/>
                </a:lnTo>
                <a:lnTo>
                  <a:pt x="2382" y="221"/>
                </a:lnTo>
                <a:lnTo>
                  <a:pt x="2382" y="221"/>
                </a:lnTo>
                <a:lnTo>
                  <a:pt x="2383" y="216"/>
                </a:lnTo>
                <a:lnTo>
                  <a:pt x="2383" y="204"/>
                </a:lnTo>
                <a:lnTo>
                  <a:pt x="2383" y="216"/>
                </a:lnTo>
                <a:lnTo>
                  <a:pt x="2385" y="210"/>
                </a:lnTo>
                <a:lnTo>
                  <a:pt x="2385" y="213"/>
                </a:lnTo>
                <a:lnTo>
                  <a:pt x="2385" y="212"/>
                </a:lnTo>
                <a:lnTo>
                  <a:pt x="2385" y="216"/>
                </a:lnTo>
                <a:lnTo>
                  <a:pt x="2385" y="207"/>
                </a:lnTo>
                <a:lnTo>
                  <a:pt x="2386" y="216"/>
                </a:lnTo>
                <a:lnTo>
                  <a:pt x="2386" y="205"/>
                </a:lnTo>
                <a:lnTo>
                  <a:pt x="2386" y="215"/>
                </a:lnTo>
                <a:lnTo>
                  <a:pt x="2387" y="200"/>
                </a:lnTo>
                <a:lnTo>
                  <a:pt x="2387" y="198"/>
                </a:lnTo>
                <a:lnTo>
                  <a:pt x="2387" y="203"/>
                </a:lnTo>
                <a:lnTo>
                  <a:pt x="2388" y="200"/>
                </a:lnTo>
                <a:lnTo>
                  <a:pt x="2388" y="208"/>
                </a:lnTo>
                <a:lnTo>
                  <a:pt x="2388" y="207"/>
                </a:lnTo>
                <a:lnTo>
                  <a:pt x="2388" y="202"/>
                </a:lnTo>
                <a:lnTo>
                  <a:pt x="2388" y="210"/>
                </a:lnTo>
                <a:lnTo>
                  <a:pt x="2389" y="201"/>
                </a:lnTo>
                <a:lnTo>
                  <a:pt x="2389" y="200"/>
                </a:lnTo>
                <a:lnTo>
                  <a:pt x="2389" y="204"/>
                </a:lnTo>
                <a:lnTo>
                  <a:pt x="2389" y="207"/>
                </a:lnTo>
                <a:lnTo>
                  <a:pt x="2389" y="197"/>
                </a:lnTo>
                <a:lnTo>
                  <a:pt x="2390" y="208"/>
                </a:lnTo>
                <a:lnTo>
                  <a:pt x="2390" y="204"/>
                </a:lnTo>
                <a:lnTo>
                  <a:pt x="2390" y="203"/>
                </a:lnTo>
                <a:lnTo>
                  <a:pt x="2390" y="197"/>
                </a:lnTo>
                <a:lnTo>
                  <a:pt x="2391" y="190"/>
                </a:lnTo>
                <a:lnTo>
                  <a:pt x="2391" y="188"/>
                </a:lnTo>
                <a:lnTo>
                  <a:pt x="2391" y="193"/>
                </a:lnTo>
                <a:lnTo>
                  <a:pt x="2391" y="196"/>
                </a:lnTo>
                <a:lnTo>
                  <a:pt x="2392" y="199"/>
                </a:lnTo>
                <a:lnTo>
                  <a:pt x="2392" y="195"/>
                </a:lnTo>
                <a:lnTo>
                  <a:pt x="2392" y="200"/>
                </a:lnTo>
                <a:lnTo>
                  <a:pt x="2392" y="196"/>
                </a:lnTo>
                <a:lnTo>
                  <a:pt x="2392" y="197"/>
                </a:lnTo>
                <a:lnTo>
                  <a:pt x="2392" y="200"/>
                </a:lnTo>
                <a:lnTo>
                  <a:pt x="2393" y="196"/>
                </a:lnTo>
                <a:lnTo>
                  <a:pt x="2393" y="199"/>
                </a:lnTo>
                <a:lnTo>
                  <a:pt x="2393" y="196"/>
                </a:lnTo>
                <a:lnTo>
                  <a:pt x="2393" y="196"/>
                </a:lnTo>
                <a:lnTo>
                  <a:pt x="2393" y="199"/>
                </a:lnTo>
                <a:lnTo>
                  <a:pt x="2394" y="198"/>
                </a:lnTo>
                <a:lnTo>
                  <a:pt x="2394" y="204"/>
                </a:lnTo>
                <a:lnTo>
                  <a:pt x="2394" y="198"/>
                </a:lnTo>
                <a:lnTo>
                  <a:pt x="2394" y="205"/>
                </a:lnTo>
                <a:lnTo>
                  <a:pt x="2395" y="188"/>
                </a:lnTo>
                <a:lnTo>
                  <a:pt x="2395" y="190"/>
                </a:lnTo>
                <a:lnTo>
                  <a:pt x="2395" y="190"/>
                </a:lnTo>
                <a:lnTo>
                  <a:pt x="2395" y="190"/>
                </a:lnTo>
                <a:lnTo>
                  <a:pt x="2396" y="197"/>
                </a:lnTo>
                <a:lnTo>
                  <a:pt x="2396" y="188"/>
                </a:lnTo>
                <a:lnTo>
                  <a:pt x="2396" y="197"/>
                </a:lnTo>
                <a:lnTo>
                  <a:pt x="2396" y="195"/>
                </a:lnTo>
                <a:lnTo>
                  <a:pt x="2396" y="192"/>
                </a:lnTo>
                <a:lnTo>
                  <a:pt x="2396" y="198"/>
                </a:lnTo>
                <a:lnTo>
                  <a:pt x="2397" y="192"/>
                </a:lnTo>
                <a:lnTo>
                  <a:pt x="2397" y="200"/>
                </a:lnTo>
                <a:lnTo>
                  <a:pt x="2397" y="202"/>
                </a:lnTo>
                <a:lnTo>
                  <a:pt x="2397" y="201"/>
                </a:lnTo>
                <a:lnTo>
                  <a:pt x="2398" y="205"/>
                </a:lnTo>
                <a:lnTo>
                  <a:pt x="2398" y="201"/>
                </a:lnTo>
                <a:lnTo>
                  <a:pt x="2398" y="208"/>
                </a:lnTo>
                <a:lnTo>
                  <a:pt x="2398" y="197"/>
                </a:lnTo>
                <a:lnTo>
                  <a:pt x="2398" y="200"/>
                </a:lnTo>
                <a:lnTo>
                  <a:pt x="2399" y="205"/>
                </a:lnTo>
                <a:lnTo>
                  <a:pt x="2399" y="205"/>
                </a:lnTo>
                <a:lnTo>
                  <a:pt x="2399" y="208"/>
                </a:lnTo>
                <a:lnTo>
                  <a:pt x="2399" y="204"/>
                </a:lnTo>
                <a:lnTo>
                  <a:pt x="2399" y="211"/>
                </a:lnTo>
                <a:lnTo>
                  <a:pt x="2400" y="208"/>
                </a:lnTo>
                <a:lnTo>
                  <a:pt x="2400" y="215"/>
                </a:lnTo>
                <a:lnTo>
                  <a:pt x="2400" y="208"/>
                </a:lnTo>
                <a:lnTo>
                  <a:pt x="2401" y="223"/>
                </a:lnTo>
                <a:lnTo>
                  <a:pt x="2401" y="211"/>
                </a:lnTo>
                <a:lnTo>
                  <a:pt x="2401" y="213"/>
                </a:lnTo>
                <a:lnTo>
                  <a:pt x="2401" y="218"/>
                </a:lnTo>
                <a:lnTo>
                  <a:pt x="2401" y="215"/>
                </a:lnTo>
                <a:lnTo>
                  <a:pt x="2402" y="223"/>
                </a:lnTo>
                <a:lnTo>
                  <a:pt x="2402" y="212"/>
                </a:lnTo>
                <a:lnTo>
                  <a:pt x="2402" y="218"/>
                </a:lnTo>
                <a:lnTo>
                  <a:pt x="2402" y="218"/>
                </a:lnTo>
                <a:lnTo>
                  <a:pt x="2404" y="217"/>
                </a:lnTo>
                <a:lnTo>
                  <a:pt x="2404" y="224"/>
                </a:lnTo>
                <a:lnTo>
                  <a:pt x="2404" y="224"/>
                </a:lnTo>
                <a:lnTo>
                  <a:pt x="2404" y="221"/>
                </a:lnTo>
                <a:lnTo>
                  <a:pt x="2404" y="227"/>
                </a:lnTo>
                <a:lnTo>
                  <a:pt x="2404" y="228"/>
                </a:lnTo>
                <a:lnTo>
                  <a:pt x="2404" y="223"/>
                </a:lnTo>
                <a:lnTo>
                  <a:pt x="2405" y="224"/>
                </a:lnTo>
                <a:lnTo>
                  <a:pt x="2405" y="224"/>
                </a:lnTo>
                <a:lnTo>
                  <a:pt x="2405" y="233"/>
                </a:lnTo>
                <a:lnTo>
                  <a:pt x="2405" y="221"/>
                </a:lnTo>
                <a:lnTo>
                  <a:pt x="2406" y="228"/>
                </a:lnTo>
                <a:lnTo>
                  <a:pt x="2406" y="234"/>
                </a:lnTo>
                <a:lnTo>
                  <a:pt x="2406" y="229"/>
                </a:lnTo>
                <a:lnTo>
                  <a:pt x="2406" y="231"/>
                </a:lnTo>
                <a:lnTo>
                  <a:pt x="2406" y="243"/>
                </a:lnTo>
                <a:lnTo>
                  <a:pt x="2407" y="236"/>
                </a:lnTo>
                <a:lnTo>
                  <a:pt x="2407" y="242"/>
                </a:lnTo>
                <a:lnTo>
                  <a:pt x="2407" y="242"/>
                </a:lnTo>
                <a:lnTo>
                  <a:pt x="2407" y="243"/>
                </a:lnTo>
                <a:lnTo>
                  <a:pt x="2407" y="246"/>
                </a:lnTo>
                <a:lnTo>
                  <a:pt x="2407" y="243"/>
                </a:lnTo>
                <a:lnTo>
                  <a:pt x="2408" y="251"/>
                </a:lnTo>
                <a:lnTo>
                  <a:pt x="2408" y="247"/>
                </a:lnTo>
                <a:lnTo>
                  <a:pt x="2408" y="246"/>
                </a:lnTo>
                <a:lnTo>
                  <a:pt x="2408" y="247"/>
                </a:lnTo>
                <a:lnTo>
                  <a:pt x="2408" y="254"/>
                </a:lnTo>
                <a:lnTo>
                  <a:pt x="2409" y="248"/>
                </a:lnTo>
                <a:lnTo>
                  <a:pt x="2409" y="258"/>
                </a:lnTo>
                <a:lnTo>
                  <a:pt x="2409" y="251"/>
                </a:lnTo>
                <a:lnTo>
                  <a:pt x="2410" y="262"/>
                </a:lnTo>
                <a:lnTo>
                  <a:pt x="2410" y="261"/>
                </a:lnTo>
                <a:lnTo>
                  <a:pt x="2410" y="261"/>
                </a:lnTo>
                <a:lnTo>
                  <a:pt x="2410" y="267"/>
                </a:lnTo>
                <a:lnTo>
                  <a:pt x="2410" y="264"/>
                </a:lnTo>
                <a:lnTo>
                  <a:pt x="2411" y="273"/>
                </a:lnTo>
                <a:lnTo>
                  <a:pt x="2411" y="269"/>
                </a:lnTo>
                <a:lnTo>
                  <a:pt x="2411" y="282"/>
                </a:lnTo>
                <a:lnTo>
                  <a:pt x="2411" y="271"/>
                </a:lnTo>
                <a:lnTo>
                  <a:pt x="2411" y="277"/>
                </a:lnTo>
                <a:lnTo>
                  <a:pt x="2412" y="283"/>
                </a:lnTo>
                <a:lnTo>
                  <a:pt x="2412" y="282"/>
                </a:lnTo>
                <a:lnTo>
                  <a:pt x="2412" y="287"/>
                </a:lnTo>
                <a:lnTo>
                  <a:pt x="2413" y="290"/>
                </a:lnTo>
                <a:lnTo>
                  <a:pt x="2413" y="289"/>
                </a:lnTo>
                <a:lnTo>
                  <a:pt x="2413" y="295"/>
                </a:lnTo>
                <a:lnTo>
                  <a:pt x="2413" y="295"/>
                </a:lnTo>
                <a:lnTo>
                  <a:pt x="2413" y="302"/>
                </a:lnTo>
                <a:lnTo>
                  <a:pt x="2414" y="295"/>
                </a:lnTo>
                <a:lnTo>
                  <a:pt x="2414" y="311"/>
                </a:lnTo>
                <a:lnTo>
                  <a:pt x="2414" y="301"/>
                </a:lnTo>
                <a:lnTo>
                  <a:pt x="2414" y="316"/>
                </a:lnTo>
                <a:lnTo>
                  <a:pt x="2415" y="310"/>
                </a:lnTo>
                <a:lnTo>
                  <a:pt x="2415" y="317"/>
                </a:lnTo>
                <a:lnTo>
                  <a:pt x="2415" y="312"/>
                </a:lnTo>
                <a:lnTo>
                  <a:pt x="2415" y="318"/>
                </a:lnTo>
                <a:lnTo>
                  <a:pt x="2415" y="320"/>
                </a:lnTo>
                <a:lnTo>
                  <a:pt x="2416" y="319"/>
                </a:lnTo>
                <a:lnTo>
                  <a:pt x="2416" y="329"/>
                </a:lnTo>
                <a:lnTo>
                  <a:pt x="2416" y="326"/>
                </a:lnTo>
                <a:lnTo>
                  <a:pt x="2417" y="329"/>
                </a:lnTo>
                <a:lnTo>
                  <a:pt x="2417" y="334"/>
                </a:lnTo>
                <a:lnTo>
                  <a:pt x="2417" y="326"/>
                </a:lnTo>
                <a:lnTo>
                  <a:pt x="2417" y="334"/>
                </a:lnTo>
                <a:lnTo>
                  <a:pt x="2417" y="334"/>
                </a:lnTo>
                <a:lnTo>
                  <a:pt x="2418" y="334"/>
                </a:lnTo>
                <a:lnTo>
                  <a:pt x="2418" y="342"/>
                </a:lnTo>
                <a:lnTo>
                  <a:pt x="2418" y="342"/>
                </a:lnTo>
                <a:lnTo>
                  <a:pt x="2418" y="348"/>
                </a:lnTo>
                <a:lnTo>
                  <a:pt x="2418" y="348"/>
                </a:lnTo>
                <a:lnTo>
                  <a:pt x="2420" y="360"/>
                </a:lnTo>
                <a:lnTo>
                  <a:pt x="2420" y="355"/>
                </a:lnTo>
                <a:lnTo>
                  <a:pt x="2420" y="365"/>
                </a:lnTo>
                <a:lnTo>
                  <a:pt x="2421" y="365"/>
                </a:lnTo>
                <a:lnTo>
                  <a:pt x="2421" y="371"/>
                </a:lnTo>
                <a:lnTo>
                  <a:pt x="2421" y="371"/>
                </a:lnTo>
                <a:lnTo>
                  <a:pt x="2421" y="371"/>
                </a:lnTo>
                <a:lnTo>
                  <a:pt x="2422" y="382"/>
                </a:lnTo>
                <a:lnTo>
                  <a:pt x="2422" y="380"/>
                </a:lnTo>
                <a:lnTo>
                  <a:pt x="2422" y="387"/>
                </a:lnTo>
                <a:lnTo>
                  <a:pt x="2422" y="385"/>
                </a:lnTo>
                <a:lnTo>
                  <a:pt x="2422" y="389"/>
                </a:lnTo>
                <a:lnTo>
                  <a:pt x="2423" y="395"/>
                </a:lnTo>
                <a:lnTo>
                  <a:pt x="2423" y="391"/>
                </a:lnTo>
                <a:lnTo>
                  <a:pt x="2423" y="398"/>
                </a:lnTo>
                <a:lnTo>
                  <a:pt x="2423" y="403"/>
                </a:lnTo>
                <a:lnTo>
                  <a:pt x="2423" y="399"/>
                </a:lnTo>
                <a:lnTo>
                  <a:pt x="2424" y="404"/>
                </a:lnTo>
                <a:lnTo>
                  <a:pt x="2424" y="408"/>
                </a:lnTo>
                <a:lnTo>
                  <a:pt x="2424" y="407"/>
                </a:lnTo>
                <a:lnTo>
                  <a:pt x="2424" y="408"/>
                </a:lnTo>
                <a:lnTo>
                  <a:pt x="2424" y="419"/>
                </a:lnTo>
                <a:lnTo>
                  <a:pt x="2425" y="414"/>
                </a:lnTo>
                <a:lnTo>
                  <a:pt x="2425" y="418"/>
                </a:lnTo>
                <a:lnTo>
                  <a:pt x="2425" y="426"/>
                </a:lnTo>
                <a:lnTo>
                  <a:pt x="2425" y="422"/>
                </a:lnTo>
                <a:lnTo>
                  <a:pt x="2425" y="426"/>
                </a:lnTo>
                <a:lnTo>
                  <a:pt x="2425" y="430"/>
                </a:lnTo>
                <a:lnTo>
                  <a:pt x="2426" y="430"/>
                </a:lnTo>
                <a:lnTo>
                  <a:pt x="2426" y="435"/>
                </a:lnTo>
                <a:lnTo>
                  <a:pt x="2426" y="432"/>
                </a:lnTo>
                <a:lnTo>
                  <a:pt x="2426" y="438"/>
                </a:lnTo>
                <a:lnTo>
                  <a:pt x="2427" y="443"/>
                </a:lnTo>
                <a:lnTo>
                  <a:pt x="2427" y="439"/>
                </a:lnTo>
                <a:lnTo>
                  <a:pt x="2427" y="444"/>
                </a:lnTo>
                <a:lnTo>
                  <a:pt x="2427" y="450"/>
                </a:lnTo>
                <a:lnTo>
                  <a:pt x="2427" y="447"/>
                </a:lnTo>
                <a:lnTo>
                  <a:pt x="2428" y="451"/>
                </a:lnTo>
                <a:lnTo>
                  <a:pt x="2428" y="459"/>
                </a:lnTo>
                <a:lnTo>
                  <a:pt x="2428" y="452"/>
                </a:lnTo>
                <a:lnTo>
                  <a:pt x="2428" y="464"/>
                </a:lnTo>
                <a:lnTo>
                  <a:pt x="2429" y="460"/>
                </a:lnTo>
                <a:lnTo>
                  <a:pt x="2429" y="470"/>
                </a:lnTo>
                <a:lnTo>
                  <a:pt x="2429" y="467"/>
                </a:lnTo>
                <a:lnTo>
                  <a:pt x="2429" y="475"/>
                </a:lnTo>
                <a:lnTo>
                  <a:pt x="2430" y="475"/>
                </a:lnTo>
                <a:lnTo>
                  <a:pt x="2430" y="477"/>
                </a:lnTo>
                <a:lnTo>
                  <a:pt x="2430" y="464"/>
                </a:lnTo>
                <a:lnTo>
                  <a:pt x="2430" y="468"/>
                </a:lnTo>
                <a:lnTo>
                  <a:pt x="2431" y="482"/>
                </a:lnTo>
                <a:lnTo>
                  <a:pt x="2431" y="479"/>
                </a:lnTo>
                <a:lnTo>
                  <a:pt x="2431" y="493"/>
                </a:lnTo>
                <a:lnTo>
                  <a:pt x="2431" y="487"/>
                </a:lnTo>
                <a:lnTo>
                  <a:pt x="2432" y="492"/>
                </a:lnTo>
                <a:lnTo>
                  <a:pt x="2432" y="500"/>
                </a:lnTo>
                <a:lnTo>
                  <a:pt x="2432" y="495"/>
                </a:lnTo>
                <a:lnTo>
                  <a:pt x="2432" y="497"/>
                </a:lnTo>
                <a:lnTo>
                  <a:pt x="2432" y="504"/>
                </a:lnTo>
                <a:lnTo>
                  <a:pt x="2432" y="500"/>
                </a:lnTo>
                <a:lnTo>
                  <a:pt x="2433" y="504"/>
                </a:lnTo>
                <a:lnTo>
                  <a:pt x="2433" y="510"/>
                </a:lnTo>
                <a:lnTo>
                  <a:pt x="2433" y="508"/>
                </a:lnTo>
                <a:lnTo>
                  <a:pt x="2433" y="510"/>
                </a:lnTo>
                <a:lnTo>
                  <a:pt x="2433" y="517"/>
                </a:lnTo>
                <a:lnTo>
                  <a:pt x="2434" y="516"/>
                </a:lnTo>
                <a:lnTo>
                  <a:pt x="2434" y="518"/>
                </a:lnTo>
                <a:lnTo>
                  <a:pt x="2434" y="524"/>
                </a:lnTo>
                <a:lnTo>
                  <a:pt x="2434" y="519"/>
                </a:lnTo>
                <a:lnTo>
                  <a:pt x="2436" y="525"/>
                </a:lnTo>
                <a:lnTo>
                  <a:pt x="2436" y="529"/>
                </a:lnTo>
                <a:lnTo>
                  <a:pt x="2436" y="525"/>
                </a:lnTo>
                <a:lnTo>
                  <a:pt x="2436" y="530"/>
                </a:lnTo>
                <a:lnTo>
                  <a:pt x="2436" y="537"/>
                </a:lnTo>
                <a:lnTo>
                  <a:pt x="2437" y="534"/>
                </a:lnTo>
                <a:lnTo>
                  <a:pt x="2437" y="536"/>
                </a:lnTo>
                <a:lnTo>
                  <a:pt x="2437" y="541"/>
                </a:lnTo>
                <a:lnTo>
                  <a:pt x="2437" y="537"/>
                </a:lnTo>
                <a:lnTo>
                  <a:pt x="2437" y="539"/>
                </a:lnTo>
                <a:lnTo>
                  <a:pt x="2438" y="548"/>
                </a:lnTo>
                <a:lnTo>
                  <a:pt x="2438" y="547"/>
                </a:lnTo>
                <a:lnTo>
                  <a:pt x="2438" y="554"/>
                </a:lnTo>
                <a:lnTo>
                  <a:pt x="2438" y="552"/>
                </a:lnTo>
                <a:lnTo>
                  <a:pt x="2439" y="554"/>
                </a:lnTo>
                <a:lnTo>
                  <a:pt x="2439" y="560"/>
                </a:lnTo>
                <a:lnTo>
                  <a:pt x="2439" y="555"/>
                </a:lnTo>
                <a:lnTo>
                  <a:pt x="2439" y="558"/>
                </a:lnTo>
                <a:lnTo>
                  <a:pt x="2440" y="567"/>
                </a:lnTo>
                <a:lnTo>
                  <a:pt x="2440" y="562"/>
                </a:lnTo>
                <a:lnTo>
                  <a:pt x="2440" y="564"/>
                </a:lnTo>
                <a:lnTo>
                  <a:pt x="2440" y="571"/>
                </a:lnTo>
                <a:lnTo>
                  <a:pt x="2440" y="569"/>
                </a:lnTo>
                <a:lnTo>
                  <a:pt x="2440" y="570"/>
                </a:lnTo>
                <a:lnTo>
                  <a:pt x="2441" y="576"/>
                </a:lnTo>
                <a:lnTo>
                  <a:pt x="2441" y="573"/>
                </a:lnTo>
                <a:lnTo>
                  <a:pt x="2441" y="576"/>
                </a:lnTo>
                <a:lnTo>
                  <a:pt x="2441" y="581"/>
                </a:lnTo>
                <a:lnTo>
                  <a:pt x="2442" y="579"/>
                </a:lnTo>
                <a:lnTo>
                  <a:pt x="2442" y="588"/>
                </a:lnTo>
                <a:lnTo>
                  <a:pt x="2442" y="585"/>
                </a:lnTo>
                <a:lnTo>
                  <a:pt x="2443" y="591"/>
                </a:lnTo>
                <a:lnTo>
                  <a:pt x="2443" y="591"/>
                </a:lnTo>
                <a:lnTo>
                  <a:pt x="2443" y="588"/>
                </a:lnTo>
                <a:lnTo>
                  <a:pt x="2443" y="597"/>
                </a:lnTo>
                <a:lnTo>
                  <a:pt x="2444" y="593"/>
                </a:lnTo>
                <a:lnTo>
                  <a:pt x="2444" y="602"/>
                </a:lnTo>
                <a:lnTo>
                  <a:pt x="2444" y="596"/>
                </a:lnTo>
                <a:lnTo>
                  <a:pt x="2444" y="605"/>
                </a:lnTo>
                <a:lnTo>
                  <a:pt x="2445" y="601"/>
                </a:lnTo>
                <a:lnTo>
                  <a:pt x="2445" y="606"/>
                </a:lnTo>
                <a:lnTo>
                  <a:pt x="2445" y="608"/>
                </a:lnTo>
                <a:lnTo>
                  <a:pt x="2445" y="606"/>
                </a:lnTo>
                <a:lnTo>
                  <a:pt x="2446" y="608"/>
                </a:lnTo>
                <a:lnTo>
                  <a:pt x="2446" y="613"/>
                </a:lnTo>
                <a:lnTo>
                  <a:pt x="2446" y="608"/>
                </a:lnTo>
                <a:lnTo>
                  <a:pt x="2446" y="611"/>
                </a:lnTo>
                <a:lnTo>
                  <a:pt x="2447" y="617"/>
                </a:lnTo>
                <a:lnTo>
                  <a:pt x="2447" y="613"/>
                </a:lnTo>
                <a:lnTo>
                  <a:pt x="2447" y="614"/>
                </a:lnTo>
                <a:lnTo>
                  <a:pt x="2447" y="621"/>
                </a:lnTo>
                <a:lnTo>
                  <a:pt x="2447" y="616"/>
                </a:lnTo>
                <a:lnTo>
                  <a:pt x="2447" y="625"/>
                </a:lnTo>
                <a:lnTo>
                  <a:pt x="2448" y="620"/>
                </a:lnTo>
                <a:lnTo>
                  <a:pt x="2448" y="627"/>
                </a:lnTo>
                <a:lnTo>
                  <a:pt x="2448" y="626"/>
                </a:lnTo>
                <a:lnTo>
                  <a:pt x="2449" y="623"/>
                </a:lnTo>
                <a:lnTo>
                  <a:pt x="2449" y="627"/>
                </a:lnTo>
                <a:lnTo>
                  <a:pt x="2449" y="630"/>
                </a:lnTo>
                <a:lnTo>
                  <a:pt x="2449" y="627"/>
                </a:lnTo>
                <a:lnTo>
                  <a:pt x="2449" y="628"/>
                </a:lnTo>
                <a:lnTo>
                  <a:pt x="2450" y="636"/>
                </a:lnTo>
                <a:lnTo>
                  <a:pt x="2450" y="630"/>
                </a:lnTo>
                <a:lnTo>
                  <a:pt x="2450" y="631"/>
                </a:lnTo>
                <a:lnTo>
                  <a:pt x="2450" y="638"/>
                </a:lnTo>
                <a:lnTo>
                  <a:pt x="2451" y="633"/>
                </a:lnTo>
                <a:lnTo>
                  <a:pt x="2451" y="633"/>
                </a:lnTo>
                <a:lnTo>
                  <a:pt x="2451" y="641"/>
                </a:lnTo>
                <a:lnTo>
                  <a:pt x="2451" y="636"/>
                </a:lnTo>
                <a:lnTo>
                  <a:pt x="2451" y="638"/>
                </a:lnTo>
                <a:lnTo>
                  <a:pt x="2451" y="642"/>
                </a:lnTo>
                <a:lnTo>
                  <a:pt x="2452" y="639"/>
                </a:lnTo>
                <a:lnTo>
                  <a:pt x="2452" y="639"/>
                </a:lnTo>
                <a:lnTo>
                  <a:pt x="2452" y="645"/>
                </a:lnTo>
                <a:lnTo>
                  <a:pt x="2452" y="642"/>
                </a:lnTo>
                <a:lnTo>
                  <a:pt x="2453" y="645"/>
                </a:lnTo>
                <a:lnTo>
                  <a:pt x="2453" y="646"/>
                </a:lnTo>
                <a:lnTo>
                  <a:pt x="2453" y="645"/>
                </a:lnTo>
                <a:lnTo>
                  <a:pt x="2453" y="645"/>
                </a:lnTo>
                <a:lnTo>
                  <a:pt x="2453" y="649"/>
                </a:lnTo>
                <a:lnTo>
                  <a:pt x="2455" y="646"/>
                </a:lnTo>
                <a:lnTo>
                  <a:pt x="2455" y="648"/>
                </a:lnTo>
                <a:lnTo>
                  <a:pt x="2455" y="653"/>
                </a:lnTo>
                <a:lnTo>
                  <a:pt x="2455" y="649"/>
                </a:lnTo>
                <a:lnTo>
                  <a:pt x="2455" y="651"/>
                </a:lnTo>
                <a:lnTo>
                  <a:pt x="2455" y="655"/>
                </a:lnTo>
                <a:lnTo>
                  <a:pt x="2456" y="651"/>
                </a:lnTo>
                <a:lnTo>
                  <a:pt x="2456" y="650"/>
                </a:lnTo>
                <a:lnTo>
                  <a:pt x="2456" y="656"/>
                </a:lnTo>
                <a:lnTo>
                  <a:pt x="2456" y="653"/>
                </a:lnTo>
                <a:lnTo>
                  <a:pt x="2457" y="654"/>
                </a:lnTo>
                <a:lnTo>
                  <a:pt x="2457" y="658"/>
                </a:lnTo>
                <a:lnTo>
                  <a:pt x="2457" y="653"/>
                </a:lnTo>
                <a:lnTo>
                  <a:pt x="2457" y="656"/>
                </a:lnTo>
                <a:lnTo>
                  <a:pt x="2457" y="661"/>
                </a:lnTo>
                <a:lnTo>
                  <a:pt x="2458" y="657"/>
                </a:lnTo>
                <a:lnTo>
                  <a:pt x="2458" y="662"/>
                </a:lnTo>
                <a:lnTo>
                  <a:pt x="2458" y="658"/>
                </a:lnTo>
                <a:lnTo>
                  <a:pt x="2458" y="659"/>
                </a:lnTo>
                <a:lnTo>
                  <a:pt x="2459" y="664"/>
                </a:lnTo>
                <a:lnTo>
                  <a:pt x="2459" y="660"/>
                </a:lnTo>
                <a:lnTo>
                  <a:pt x="2459" y="662"/>
                </a:lnTo>
                <a:lnTo>
                  <a:pt x="2459" y="665"/>
                </a:lnTo>
                <a:lnTo>
                  <a:pt x="2459" y="662"/>
                </a:lnTo>
                <a:lnTo>
                  <a:pt x="2459" y="662"/>
                </a:lnTo>
                <a:lnTo>
                  <a:pt x="2460" y="667"/>
                </a:lnTo>
                <a:lnTo>
                  <a:pt x="2460" y="663"/>
                </a:lnTo>
                <a:lnTo>
                  <a:pt x="2460" y="664"/>
                </a:lnTo>
                <a:lnTo>
                  <a:pt x="2460" y="670"/>
                </a:lnTo>
                <a:lnTo>
                  <a:pt x="2461" y="665"/>
                </a:lnTo>
                <a:lnTo>
                  <a:pt x="2461" y="666"/>
                </a:lnTo>
                <a:lnTo>
                  <a:pt x="2461" y="671"/>
                </a:lnTo>
                <a:lnTo>
                  <a:pt x="2461" y="666"/>
                </a:lnTo>
                <a:lnTo>
                  <a:pt x="2461" y="667"/>
                </a:lnTo>
                <a:lnTo>
                  <a:pt x="2462" y="674"/>
                </a:lnTo>
                <a:lnTo>
                  <a:pt x="2462" y="669"/>
                </a:lnTo>
                <a:lnTo>
                  <a:pt x="2462" y="670"/>
                </a:lnTo>
                <a:lnTo>
                  <a:pt x="2462" y="674"/>
                </a:lnTo>
                <a:lnTo>
                  <a:pt x="2462" y="670"/>
                </a:lnTo>
                <a:lnTo>
                  <a:pt x="2462" y="671"/>
                </a:lnTo>
                <a:lnTo>
                  <a:pt x="2463" y="676"/>
                </a:lnTo>
                <a:lnTo>
                  <a:pt x="2463" y="671"/>
                </a:lnTo>
                <a:lnTo>
                  <a:pt x="2463" y="672"/>
                </a:lnTo>
                <a:lnTo>
                  <a:pt x="2463" y="677"/>
                </a:lnTo>
                <a:lnTo>
                  <a:pt x="2463" y="673"/>
                </a:lnTo>
                <a:lnTo>
                  <a:pt x="2464" y="674"/>
                </a:lnTo>
                <a:lnTo>
                  <a:pt x="2464" y="677"/>
                </a:lnTo>
                <a:lnTo>
                  <a:pt x="2464" y="673"/>
                </a:lnTo>
                <a:lnTo>
                  <a:pt x="2464" y="676"/>
                </a:lnTo>
                <a:lnTo>
                  <a:pt x="2465" y="679"/>
                </a:lnTo>
                <a:lnTo>
                  <a:pt x="2465" y="676"/>
                </a:lnTo>
                <a:lnTo>
                  <a:pt x="2465" y="680"/>
                </a:lnTo>
                <a:lnTo>
                  <a:pt x="2465" y="677"/>
                </a:lnTo>
                <a:lnTo>
                  <a:pt x="2466" y="677"/>
                </a:lnTo>
                <a:lnTo>
                  <a:pt x="2466" y="682"/>
                </a:lnTo>
                <a:lnTo>
                  <a:pt x="2466" y="676"/>
                </a:lnTo>
                <a:lnTo>
                  <a:pt x="2466" y="679"/>
                </a:lnTo>
                <a:lnTo>
                  <a:pt x="2466" y="682"/>
                </a:lnTo>
                <a:lnTo>
                  <a:pt x="2466" y="678"/>
                </a:lnTo>
                <a:lnTo>
                  <a:pt x="2467" y="683"/>
                </a:lnTo>
                <a:lnTo>
                  <a:pt x="2467" y="679"/>
                </a:lnTo>
                <a:lnTo>
                  <a:pt x="2467" y="684"/>
                </a:lnTo>
                <a:lnTo>
                  <a:pt x="2468" y="680"/>
                </a:lnTo>
                <a:lnTo>
                  <a:pt x="2468" y="678"/>
                </a:lnTo>
                <a:lnTo>
                  <a:pt x="2468" y="685"/>
                </a:lnTo>
                <a:lnTo>
                  <a:pt x="2468" y="681"/>
                </a:lnTo>
                <a:lnTo>
                  <a:pt x="2469" y="688"/>
                </a:lnTo>
                <a:lnTo>
                  <a:pt x="2469" y="682"/>
                </a:lnTo>
                <a:lnTo>
                  <a:pt x="2469" y="689"/>
                </a:lnTo>
                <a:lnTo>
                  <a:pt x="2469" y="683"/>
                </a:lnTo>
                <a:lnTo>
                  <a:pt x="2471" y="689"/>
                </a:lnTo>
                <a:lnTo>
                  <a:pt x="2471" y="684"/>
                </a:lnTo>
                <a:lnTo>
                  <a:pt x="2471" y="684"/>
                </a:lnTo>
                <a:lnTo>
                  <a:pt x="2471" y="690"/>
                </a:lnTo>
                <a:lnTo>
                  <a:pt x="2472" y="687"/>
                </a:lnTo>
                <a:lnTo>
                  <a:pt x="2472" y="692"/>
                </a:lnTo>
                <a:lnTo>
                  <a:pt x="2472" y="687"/>
                </a:lnTo>
                <a:lnTo>
                  <a:pt x="2473" y="693"/>
                </a:lnTo>
                <a:lnTo>
                  <a:pt x="2473" y="687"/>
                </a:lnTo>
                <a:lnTo>
                  <a:pt x="2473" y="693"/>
                </a:lnTo>
                <a:lnTo>
                  <a:pt x="2474" y="688"/>
                </a:lnTo>
                <a:lnTo>
                  <a:pt x="2474" y="695"/>
                </a:lnTo>
                <a:lnTo>
                  <a:pt x="2474" y="689"/>
                </a:lnTo>
                <a:lnTo>
                  <a:pt x="2474" y="692"/>
                </a:lnTo>
                <a:lnTo>
                  <a:pt x="2475" y="694"/>
                </a:lnTo>
                <a:lnTo>
                  <a:pt x="2475" y="688"/>
                </a:lnTo>
                <a:lnTo>
                  <a:pt x="2475" y="690"/>
                </a:lnTo>
                <a:lnTo>
                  <a:pt x="2475" y="694"/>
                </a:lnTo>
                <a:lnTo>
                  <a:pt x="2475" y="690"/>
                </a:lnTo>
                <a:lnTo>
                  <a:pt x="2476" y="692"/>
                </a:lnTo>
                <a:lnTo>
                  <a:pt x="2476" y="695"/>
                </a:lnTo>
                <a:lnTo>
                  <a:pt x="2476" y="691"/>
                </a:lnTo>
                <a:lnTo>
                  <a:pt x="2476" y="693"/>
                </a:lnTo>
                <a:lnTo>
                  <a:pt x="2477" y="696"/>
                </a:lnTo>
                <a:lnTo>
                  <a:pt x="2477" y="692"/>
                </a:lnTo>
                <a:lnTo>
                  <a:pt x="2477" y="696"/>
                </a:lnTo>
                <a:lnTo>
                  <a:pt x="2477" y="692"/>
                </a:lnTo>
                <a:lnTo>
                  <a:pt x="2477" y="697"/>
                </a:lnTo>
                <a:lnTo>
                  <a:pt x="2477" y="693"/>
                </a:lnTo>
                <a:lnTo>
                  <a:pt x="2478" y="693"/>
                </a:lnTo>
                <a:lnTo>
                  <a:pt x="2478" y="699"/>
                </a:lnTo>
                <a:lnTo>
                  <a:pt x="2478" y="693"/>
                </a:lnTo>
                <a:lnTo>
                  <a:pt x="2478" y="695"/>
                </a:lnTo>
                <a:lnTo>
                  <a:pt x="2479" y="699"/>
                </a:lnTo>
                <a:lnTo>
                  <a:pt x="2479" y="694"/>
                </a:lnTo>
                <a:lnTo>
                  <a:pt x="2479" y="695"/>
                </a:lnTo>
                <a:lnTo>
                  <a:pt x="2479" y="699"/>
                </a:lnTo>
                <a:lnTo>
                  <a:pt x="2479" y="694"/>
                </a:lnTo>
                <a:lnTo>
                  <a:pt x="2480" y="695"/>
                </a:lnTo>
                <a:lnTo>
                  <a:pt x="2480" y="700"/>
                </a:lnTo>
                <a:lnTo>
                  <a:pt x="2480" y="695"/>
                </a:lnTo>
                <a:lnTo>
                  <a:pt x="2480" y="696"/>
                </a:lnTo>
                <a:lnTo>
                  <a:pt x="2481" y="701"/>
                </a:lnTo>
                <a:lnTo>
                  <a:pt x="2481" y="696"/>
                </a:lnTo>
                <a:lnTo>
                  <a:pt x="2481" y="693"/>
                </a:lnTo>
                <a:lnTo>
                  <a:pt x="2481" y="700"/>
                </a:lnTo>
                <a:lnTo>
                  <a:pt x="2481" y="695"/>
                </a:lnTo>
                <a:lnTo>
                  <a:pt x="2481" y="696"/>
                </a:lnTo>
                <a:lnTo>
                  <a:pt x="2481" y="701"/>
                </a:lnTo>
                <a:lnTo>
                  <a:pt x="2482" y="696"/>
                </a:lnTo>
                <a:lnTo>
                  <a:pt x="2482" y="696"/>
                </a:lnTo>
                <a:lnTo>
                  <a:pt x="2482" y="701"/>
                </a:lnTo>
                <a:lnTo>
                  <a:pt x="2482" y="696"/>
                </a:lnTo>
                <a:lnTo>
                  <a:pt x="2483" y="696"/>
                </a:lnTo>
                <a:lnTo>
                  <a:pt x="2483" y="700"/>
                </a:lnTo>
                <a:lnTo>
                  <a:pt x="2483" y="697"/>
                </a:lnTo>
                <a:lnTo>
                  <a:pt x="2483" y="696"/>
                </a:lnTo>
                <a:lnTo>
                  <a:pt x="2483" y="703"/>
                </a:lnTo>
                <a:lnTo>
                  <a:pt x="2484" y="698"/>
                </a:lnTo>
                <a:lnTo>
                  <a:pt x="2484" y="697"/>
                </a:lnTo>
                <a:lnTo>
                  <a:pt x="2484" y="703"/>
                </a:lnTo>
                <a:lnTo>
                  <a:pt x="2484" y="697"/>
                </a:lnTo>
                <a:lnTo>
                  <a:pt x="2484" y="698"/>
                </a:lnTo>
                <a:lnTo>
                  <a:pt x="2485" y="699"/>
                </a:lnTo>
                <a:lnTo>
                  <a:pt x="2485" y="698"/>
                </a:lnTo>
                <a:lnTo>
                  <a:pt x="2485" y="704"/>
                </a:lnTo>
                <a:lnTo>
                  <a:pt x="2485" y="699"/>
                </a:lnTo>
                <a:lnTo>
                  <a:pt x="2486" y="698"/>
                </a:lnTo>
                <a:lnTo>
                  <a:pt x="2486" y="704"/>
                </a:lnTo>
                <a:lnTo>
                  <a:pt x="2486" y="698"/>
                </a:lnTo>
                <a:lnTo>
                  <a:pt x="2486" y="698"/>
                </a:lnTo>
                <a:lnTo>
                  <a:pt x="2486" y="704"/>
                </a:lnTo>
                <a:lnTo>
                  <a:pt x="2487" y="696"/>
                </a:lnTo>
                <a:lnTo>
                  <a:pt x="2487" y="701"/>
                </a:lnTo>
                <a:lnTo>
                  <a:pt x="2487" y="698"/>
                </a:lnTo>
                <a:lnTo>
                  <a:pt x="2488" y="700"/>
                </a:lnTo>
                <a:lnTo>
                  <a:pt x="2488" y="698"/>
                </a:lnTo>
                <a:lnTo>
                  <a:pt x="2488" y="698"/>
                </a:lnTo>
                <a:lnTo>
                  <a:pt x="2488" y="703"/>
                </a:lnTo>
                <a:lnTo>
                  <a:pt x="2488" y="698"/>
                </a:lnTo>
                <a:lnTo>
                  <a:pt x="2490" y="698"/>
                </a:lnTo>
                <a:lnTo>
                  <a:pt x="2490" y="703"/>
                </a:lnTo>
                <a:lnTo>
                  <a:pt x="2490" y="697"/>
                </a:lnTo>
                <a:lnTo>
                  <a:pt x="2490" y="698"/>
                </a:lnTo>
                <a:lnTo>
                  <a:pt x="2491" y="703"/>
                </a:lnTo>
                <a:lnTo>
                  <a:pt x="2491" y="697"/>
                </a:lnTo>
                <a:lnTo>
                  <a:pt x="2491" y="698"/>
                </a:lnTo>
                <a:lnTo>
                  <a:pt x="2491" y="701"/>
                </a:lnTo>
                <a:lnTo>
                  <a:pt x="2491" y="698"/>
                </a:lnTo>
                <a:lnTo>
                  <a:pt x="2492" y="697"/>
                </a:lnTo>
                <a:lnTo>
                  <a:pt x="2492" y="700"/>
                </a:lnTo>
                <a:lnTo>
                  <a:pt x="2492" y="696"/>
                </a:lnTo>
                <a:lnTo>
                  <a:pt x="2492" y="698"/>
                </a:lnTo>
                <a:lnTo>
                  <a:pt x="2492" y="701"/>
                </a:lnTo>
                <a:lnTo>
                  <a:pt x="2492" y="696"/>
                </a:lnTo>
                <a:lnTo>
                  <a:pt x="2493" y="697"/>
                </a:lnTo>
                <a:lnTo>
                  <a:pt x="2493" y="701"/>
                </a:lnTo>
                <a:lnTo>
                  <a:pt x="2493" y="696"/>
                </a:lnTo>
                <a:lnTo>
                  <a:pt x="2493" y="698"/>
                </a:lnTo>
                <a:lnTo>
                  <a:pt x="2493" y="701"/>
                </a:lnTo>
                <a:lnTo>
                  <a:pt x="2494" y="691"/>
                </a:lnTo>
                <a:lnTo>
                  <a:pt x="2494" y="694"/>
                </a:lnTo>
                <a:lnTo>
                  <a:pt x="2494" y="700"/>
                </a:lnTo>
                <a:lnTo>
                  <a:pt x="2494" y="696"/>
                </a:lnTo>
                <a:lnTo>
                  <a:pt x="2495" y="695"/>
                </a:lnTo>
                <a:lnTo>
                  <a:pt x="2495" y="700"/>
                </a:lnTo>
                <a:lnTo>
                  <a:pt x="2495" y="694"/>
                </a:lnTo>
                <a:lnTo>
                  <a:pt x="2495" y="694"/>
                </a:lnTo>
                <a:lnTo>
                  <a:pt x="2495" y="699"/>
                </a:lnTo>
                <a:lnTo>
                  <a:pt x="2496" y="693"/>
                </a:lnTo>
                <a:lnTo>
                  <a:pt x="2496" y="692"/>
                </a:lnTo>
                <a:lnTo>
                  <a:pt x="2496" y="698"/>
                </a:lnTo>
                <a:lnTo>
                  <a:pt x="2496" y="693"/>
                </a:lnTo>
                <a:lnTo>
                  <a:pt x="2496" y="692"/>
                </a:lnTo>
                <a:lnTo>
                  <a:pt x="2496" y="697"/>
                </a:lnTo>
                <a:lnTo>
                  <a:pt x="2497" y="691"/>
                </a:lnTo>
                <a:lnTo>
                  <a:pt x="2497" y="696"/>
                </a:lnTo>
                <a:lnTo>
                  <a:pt x="2497" y="691"/>
                </a:lnTo>
                <a:lnTo>
                  <a:pt x="2497" y="691"/>
                </a:lnTo>
                <a:lnTo>
                  <a:pt x="2498" y="693"/>
                </a:lnTo>
                <a:lnTo>
                  <a:pt x="2498" y="690"/>
                </a:lnTo>
                <a:lnTo>
                  <a:pt x="2498" y="690"/>
                </a:lnTo>
                <a:lnTo>
                  <a:pt x="2498" y="691"/>
                </a:lnTo>
                <a:lnTo>
                  <a:pt x="2499" y="692"/>
                </a:lnTo>
                <a:lnTo>
                  <a:pt x="2499" y="688"/>
                </a:lnTo>
                <a:lnTo>
                  <a:pt x="2499" y="688"/>
                </a:lnTo>
                <a:lnTo>
                  <a:pt x="2499" y="691"/>
                </a:lnTo>
                <a:lnTo>
                  <a:pt x="2499" y="687"/>
                </a:lnTo>
                <a:lnTo>
                  <a:pt x="2499" y="687"/>
                </a:lnTo>
                <a:lnTo>
                  <a:pt x="2500" y="681"/>
                </a:lnTo>
                <a:lnTo>
                  <a:pt x="2500" y="684"/>
                </a:lnTo>
                <a:lnTo>
                  <a:pt x="2500" y="687"/>
                </a:lnTo>
                <a:lnTo>
                  <a:pt x="2500" y="682"/>
                </a:lnTo>
                <a:lnTo>
                  <a:pt x="2501" y="681"/>
                </a:lnTo>
                <a:lnTo>
                  <a:pt x="2501" y="685"/>
                </a:lnTo>
                <a:lnTo>
                  <a:pt x="2501" y="680"/>
                </a:lnTo>
                <a:lnTo>
                  <a:pt x="2501" y="681"/>
                </a:lnTo>
                <a:lnTo>
                  <a:pt x="2501" y="683"/>
                </a:lnTo>
                <a:lnTo>
                  <a:pt x="2502" y="676"/>
                </a:lnTo>
                <a:lnTo>
                  <a:pt x="2502" y="677"/>
                </a:lnTo>
                <a:lnTo>
                  <a:pt x="2502" y="681"/>
                </a:lnTo>
                <a:lnTo>
                  <a:pt x="2502" y="676"/>
                </a:lnTo>
                <a:lnTo>
                  <a:pt x="2503" y="677"/>
                </a:lnTo>
                <a:lnTo>
                  <a:pt x="2503" y="679"/>
                </a:lnTo>
                <a:lnTo>
                  <a:pt x="2503" y="674"/>
                </a:lnTo>
                <a:lnTo>
                  <a:pt x="2503" y="673"/>
                </a:lnTo>
                <a:lnTo>
                  <a:pt x="2503" y="677"/>
                </a:lnTo>
                <a:lnTo>
                  <a:pt x="2503" y="673"/>
                </a:lnTo>
                <a:lnTo>
                  <a:pt x="2504" y="667"/>
                </a:lnTo>
                <a:lnTo>
                  <a:pt x="2504" y="674"/>
                </a:lnTo>
                <a:lnTo>
                  <a:pt x="2504" y="669"/>
                </a:lnTo>
                <a:lnTo>
                  <a:pt x="2504" y="667"/>
                </a:lnTo>
                <a:lnTo>
                  <a:pt x="2504" y="672"/>
                </a:lnTo>
                <a:lnTo>
                  <a:pt x="2506" y="665"/>
                </a:lnTo>
                <a:lnTo>
                  <a:pt x="2506" y="665"/>
                </a:lnTo>
                <a:lnTo>
                  <a:pt x="2506" y="669"/>
                </a:lnTo>
                <a:lnTo>
                  <a:pt x="2506" y="662"/>
                </a:lnTo>
                <a:lnTo>
                  <a:pt x="2506" y="662"/>
                </a:lnTo>
                <a:lnTo>
                  <a:pt x="2507" y="650"/>
                </a:lnTo>
                <a:lnTo>
                  <a:pt x="2507" y="655"/>
                </a:lnTo>
                <a:lnTo>
                  <a:pt x="2507" y="659"/>
                </a:lnTo>
                <a:lnTo>
                  <a:pt x="2507" y="651"/>
                </a:lnTo>
                <a:lnTo>
                  <a:pt x="2508" y="655"/>
                </a:lnTo>
                <a:lnTo>
                  <a:pt x="2508" y="648"/>
                </a:lnTo>
                <a:lnTo>
                  <a:pt x="2508" y="653"/>
                </a:lnTo>
                <a:lnTo>
                  <a:pt x="2509" y="641"/>
                </a:lnTo>
                <a:lnTo>
                  <a:pt x="2509" y="642"/>
                </a:lnTo>
                <a:lnTo>
                  <a:pt x="2509" y="647"/>
                </a:lnTo>
                <a:lnTo>
                  <a:pt x="2509" y="641"/>
                </a:lnTo>
                <a:lnTo>
                  <a:pt x="2510" y="641"/>
                </a:lnTo>
                <a:lnTo>
                  <a:pt x="2510" y="636"/>
                </a:lnTo>
                <a:lnTo>
                  <a:pt x="2510" y="639"/>
                </a:lnTo>
                <a:lnTo>
                  <a:pt x="2511" y="627"/>
                </a:lnTo>
                <a:lnTo>
                  <a:pt x="2511" y="635"/>
                </a:lnTo>
                <a:lnTo>
                  <a:pt x="2511" y="627"/>
                </a:lnTo>
                <a:lnTo>
                  <a:pt x="2511" y="630"/>
                </a:lnTo>
                <a:lnTo>
                  <a:pt x="2512" y="623"/>
                </a:lnTo>
                <a:lnTo>
                  <a:pt x="2512" y="626"/>
                </a:lnTo>
                <a:lnTo>
                  <a:pt x="2512" y="620"/>
                </a:lnTo>
                <a:lnTo>
                  <a:pt x="2513" y="611"/>
                </a:lnTo>
                <a:lnTo>
                  <a:pt x="2513" y="612"/>
                </a:lnTo>
                <a:lnTo>
                  <a:pt x="2513" y="612"/>
                </a:lnTo>
                <a:lnTo>
                  <a:pt x="2513" y="614"/>
                </a:lnTo>
                <a:lnTo>
                  <a:pt x="2514" y="607"/>
                </a:lnTo>
                <a:lnTo>
                  <a:pt x="2514" y="612"/>
                </a:lnTo>
                <a:lnTo>
                  <a:pt x="2514" y="605"/>
                </a:lnTo>
                <a:lnTo>
                  <a:pt x="2514" y="608"/>
                </a:lnTo>
                <a:lnTo>
                  <a:pt x="2514" y="597"/>
                </a:lnTo>
                <a:lnTo>
                  <a:pt x="2515" y="598"/>
                </a:lnTo>
                <a:lnTo>
                  <a:pt x="2515" y="604"/>
                </a:lnTo>
                <a:lnTo>
                  <a:pt x="2515" y="594"/>
                </a:lnTo>
                <a:lnTo>
                  <a:pt x="2515" y="593"/>
                </a:lnTo>
                <a:lnTo>
                  <a:pt x="2516" y="597"/>
                </a:lnTo>
                <a:lnTo>
                  <a:pt x="2516" y="591"/>
                </a:lnTo>
                <a:lnTo>
                  <a:pt x="2516" y="591"/>
                </a:lnTo>
                <a:lnTo>
                  <a:pt x="2516" y="594"/>
                </a:lnTo>
                <a:lnTo>
                  <a:pt x="2517" y="583"/>
                </a:lnTo>
                <a:lnTo>
                  <a:pt x="2517" y="587"/>
                </a:lnTo>
                <a:lnTo>
                  <a:pt x="2517" y="589"/>
                </a:lnTo>
                <a:lnTo>
                  <a:pt x="2517" y="582"/>
                </a:lnTo>
                <a:lnTo>
                  <a:pt x="2518" y="586"/>
                </a:lnTo>
                <a:lnTo>
                  <a:pt x="2518" y="579"/>
                </a:lnTo>
                <a:lnTo>
                  <a:pt x="2518" y="579"/>
                </a:lnTo>
                <a:lnTo>
                  <a:pt x="2518" y="560"/>
                </a:lnTo>
                <a:lnTo>
                  <a:pt x="2519" y="573"/>
                </a:lnTo>
                <a:lnTo>
                  <a:pt x="2519" y="570"/>
                </a:lnTo>
                <a:lnTo>
                  <a:pt x="2519" y="570"/>
                </a:lnTo>
                <a:lnTo>
                  <a:pt x="2519" y="572"/>
                </a:lnTo>
                <a:lnTo>
                  <a:pt x="2520" y="566"/>
                </a:lnTo>
                <a:lnTo>
                  <a:pt x="2520" y="567"/>
                </a:lnTo>
                <a:lnTo>
                  <a:pt x="2520" y="571"/>
                </a:lnTo>
                <a:lnTo>
                  <a:pt x="2520" y="564"/>
                </a:lnTo>
                <a:lnTo>
                  <a:pt x="2521" y="563"/>
                </a:lnTo>
                <a:lnTo>
                  <a:pt x="2521" y="557"/>
                </a:lnTo>
                <a:lnTo>
                  <a:pt x="2521" y="561"/>
                </a:lnTo>
                <a:lnTo>
                  <a:pt x="2521" y="551"/>
                </a:lnTo>
                <a:lnTo>
                  <a:pt x="2522" y="554"/>
                </a:lnTo>
                <a:lnTo>
                  <a:pt x="2522" y="545"/>
                </a:lnTo>
                <a:lnTo>
                  <a:pt x="2522" y="547"/>
                </a:lnTo>
                <a:lnTo>
                  <a:pt x="2523" y="538"/>
                </a:lnTo>
                <a:lnTo>
                  <a:pt x="2523" y="541"/>
                </a:lnTo>
                <a:lnTo>
                  <a:pt x="2523" y="533"/>
                </a:lnTo>
                <a:lnTo>
                  <a:pt x="2525" y="536"/>
                </a:lnTo>
                <a:lnTo>
                  <a:pt x="2525" y="527"/>
                </a:lnTo>
                <a:lnTo>
                  <a:pt x="2525" y="528"/>
                </a:lnTo>
                <a:lnTo>
                  <a:pt x="2526" y="520"/>
                </a:lnTo>
                <a:lnTo>
                  <a:pt x="2526" y="522"/>
                </a:lnTo>
                <a:lnTo>
                  <a:pt x="2526" y="518"/>
                </a:lnTo>
                <a:lnTo>
                  <a:pt x="2526" y="521"/>
                </a:lnTo>
                <a:lnTo>
                  <a:pt x="2526" y="513"/>
                </a:lnTo>
                <a:lnTo>
                  <a:pt x="2527" y="521"/>
                </a:lnTo>
                <a:lnTo>
                  <a:pt x="2527" y="513"/>
                </a:lnTo>
                <a:lnTo>
                  <a:pt x="2527" y="516"/>
                </a:lnTo>
                <a:lnTo>
                  <a:pt x="2528" y="511"/>
                </a:lnTo>
                <a:lnTo>
                  <a:pt x="2528" y="517"/>
                </a:lnTo>
                <a:lnTo>
                  <a:pt x="2528" y="510"/>
                </a:lnTo>
                <a:lnTo>
                  <a:pt x="2529" y="506"/>
                </a:lnTo>
                <a:lnTo>
                  <a:pt x="2529" y="507"/>
                </a:lnTo>
                <a:lnTo>
                  <a:pt x="2529" y="502"/>
                </a:lnTo>
                <a:lnTo>
                  <a:pt x="2529" y="500"/>
                </a:lnTo>
                <a:lnTo>
                  <a:pt x="2529" y="503"/>
                </a:lnTo>
                <a:lnTo>
                  <a:pt x="2529" y="497"/>
                </a:lnTo>
                <a:lnTo>
                  <a:pt x="2530" y="505"/>
                </a:lnTo>
                <a:lnTo>
                  <a:pt x="2530" y="499"/>
                </a:lnTo>
                <a:lnTo>
                  <a:pt x="2530" y="502"/>
                </a:lnTo>
                <a:lnTo>
                  <a:pt x="2531" y="499"/>
                </a:lnTo>
                <a:lnTo>
                  <a:pt x="2531" y="503"/>
                </a:lnTo>
                <a:lnTo>
                  <a:pt x="2531" y="498"/>
                </a:lnTo>
                <a:lnTo>
                  <a:pt x="2532" y="491"/>
                </a:lnTo>
                <a:lnTo>
                  <a:pt x="2532" y="492"/>
                </a:lnTo>
                <a:lnTo>
                  <a:pt x="2532" y="497"/>
                </a:lnTo>
                <a:lnTo>
                  <a:pt x="2532" y="495"/>
                </a:lnTo>
                <a:lnTo>
                  <a:pt x="2533" y="493"/>
                </a:lnTo>
                <a:lnTo>
                  <a:pt x="2533" y="499"/>
                </a:lnTo>
                <a:lnTo>
                  <a:pt x="2533" y="497"/>
                </a:lnTo>
                <a:lnTo>
                  <a:pt x="2533" y="495"/>
                </a:lnTo>
                <a:lnTo>
                  <a:pt x="2533" y="500"/>
                </a:lnTo>
                <a:lnTo>
                  <a:pt x="2533" y="495"/>
                </a:lnTo>
                <a:lnTo>
                  <a:pt x="2534" y="494"/>
                </a:lnTo>
                <a:lnTo>
                  <a:pt x="2534" y="498"/>
                </a:lnTo>
                <a:lnTo>
                  <a:pt x="2534" y="494"/>
                </a:lnTo>
                <a:lnTo>
                  <a:pt x="2534" y="494"/>
                </a:lnTo>
                <a:lnTo>
                  <a:pt x="2534" y="499"/>
                </a:lnTo>
                <a:lnTo>
                  <a:pt x="2535" y="495"/>
                </a:lnTo>
                <a:lnTo>
                  <a:pt x="2535" y="495"/>
                </a:lnTo>
                <a:lnTo>
                  <a:pt x="2535" y="501"/>
                </a:lnTo>
                <a:lnTo>
                  <a:pt x="2535" y="493"/>
                </a:lnTo>
                <a:lnTo>
                  <a:pt x="2535" y="494"/>
                </a:lnTo>
                <a:lnTo>
                  <a:pt x="2536" y="501"/>
                </a:lnTo>
                <a:lnTo>
                  <a:pt x="2536" y="494"/>
                </a:lnTo>
                <a:lnTo>
                  <a:pt x="2536" y="489"/>
                </a:lnTo>
                <a:lnTo>
                  <a:pt x="2536" y="482"/>
                </a:lnTo>
                <a:lnTo>
                  <a:pt x="2536" y="482"/>
                </a:lnTo>
                <a:lnTo>
                  <a:pt x="2537" y="491"/>
                </a:lnTo>
                <a:lnTo>
                  <a:pt x="2537" y="488"/>
                </a:lnTo>
                <a:lnTo>
                  <a:pt x="2537" y="491"/>
                </a:lnTo>
                <a:lnTo>
                  <a:pt x="2537" y="487"/>
                </a:lnTo>
                <a:lnTo>
                  <a:pt x="2538" y="489"/>
                </a:lnTo>
                <a:lnTo>
                  <a:pt x="2538" y="489"/>
                </a:lnTo>
                <a:lnTo>
                  <a:pt x="2538" y="486"/>
                </a:lnTo>
                <a:lnTo>
                  <a:pt x="2538" y="490"/>
                </a:lnTo>
                <a:lnTo>
                  <a:pt x="2539" y="492"/>
                </a:lnTo>
                <a:lnTo>
                  <a:pt x="2539" y="489"/>
                </a:lnTo>
                <a:lnTo>
                  <a:pt x="2539" y="492"/>
                </a:lnTo>
                <a:lnTo>
                  <a:pt x="2539" y="488"/>
                </a:lnTo>
                <a:lnTo>
                  <a:pt x="2541" y="487"/>
                </a:lnTo>
                <a:lnTo>
                  <a:pt x="2541" y="492"/>
                </a:lnTo>
                <a:lnTo>
                  <a:pt x="2541" y="490"/>
                </a:lnTo>
                <a:lnTo>
                  <a:pt x="2541" y="498"/>
                </a:lnTo>
                <a:lnTo>
                  <a:pt x="2541" y="492"/>
                </a:lnTo>
                <a:lnTo>
                  <a:pt x="2541" y="490"/>
                </a:lnTo>
                <a:lnTo>
                  <a:pt x="2542" y="495"/>
                </a:lnTo>
                <a:lnTo>
                  <a:pt x="2542" y="490"/>
                </a:lnTo>
                <a:lnTo>
                  <a:pt x="2542" y="489"/>
                </a:lnTo>
                <a:lnTo>
                  <a:pt x="2542" y="495"/>
                </a:lnTo>
                <a:lnTo>
                  <a:pt x="2543" y="490"/>
                </a:lnTo>
                <a:lnTo>
                  <a:pt x="2543" y="497"/>
                </a:lnTo>
                <a:lnTo>
                  <a:pt x="2543" y="492"/>
                </a:lnTo>
                <a:lnTo>
                  <a:pt x="2544" y="494"/>
                </a:lnTo>
                <a:lnTo>
                  <a:pt x="2544" y="495"/>
                </a:lnTo>
                <a:lnTo>
                  <a:pt x="2544" y="493"/>
                </a:lnTo>
                <a:lnTo>
                  <a:pt x="2544" y="499"/>
                </a:lnTo>
                <a:lnTo>
                  <a:pt x="2544" y="485"/>
                </a:lnTo>
                <a:lnTo>
                  <a:pt x="2544" y="483"/>
                </a:lnTo>
                <a:lnTo>
                  <a:pt x="2545" y="493"/>
                </a:lnTo>
                <a:lnTo>
                  <a:pt x="2545" y="492"/>
                </a:lnTo>
                <a:lnTo>
                  <a:pt x="2545" y="491"/>
                </a:lnTo>
                <a:lnTo>
                  <a:pt x="2545" y="497"/>
                </a:lnTo>
                <a:lnTo>
                  <a:pt x="2546" y="494"/>
                </a:lnTo>
                <a:lnTo>
                  <a:pt x="2546" y="498"/>
                </a:lnTo>
                <a:lnTo>
                  <a:pt x="2546" y="493"/>
                </a:lnTo>
                <a:lnTo>
                  <a:pt x="2546" y="491"/>
                </a:lnTo>
                <a:lnTo>
                  <a:pt x="2547" y="499"/>
                </a:lnTo>
                <a:lnTo>
                  <a:pt x="2547" y="495"/>
                </a:lnTo>
                <a:lnTo>
                  <a:pt x="2547" y="495"/>
                </a:lnTo>
                <a:lnTo>
                  <a:pt x="2547" y="499"/>
                </a:lnTo>
                <a:lnTo>
                  <a:pt x="2547" y="492"/>
                </a:lnTo>
                <a:lnTo>
                  <a:pt x="2548" y="495"/>
                </a:lnTo>
                <a:lnTo>
                  <a:pt x="2548" y="500"/>
                </a:lnTo>
                <a:lnTo>
                  <a:pt x="2548" y="495"/>
                </a:lnTo>
                <a:lnTo>
                  <a:pt x="2548" y="499"/>
                </a:lnTo>
                <a:lnTo>
                  <a:pt x="2548" y="502"/>
                </a:lnTo>
                <a:lnTo>
                  <a:pt x="2548" y="498"/>
                </a:lnTo>
                <a:lnTo>
                  <a:pt x="2549" y="498"/>
                </a:lnTo>
                <a:lnTo>
                  <a:pt x="2549" y="501"/>
                </a:lnTo>
                <a:lnTo>
                  <a:pt x="2549" y="497"/>
                </a:lnTo>
                <a:lnTo>
                  <a:pt x="2549" y="497"/>
                </a:lnTo>
                <a:lnTo>
                  <a:pt x="2550" y="502"/>
                </a:lnTo>
                <a:lnTo>
                  <a:pt x="2550" y="495"/>
                </a:lnTo>
                <a:lnTo>
                  <a:pt x="2550" y="497"/>
                </a:lnTo>
                <a:lnTo>
                  <a:pt x="2550" y="505"/>
                </a:lnTo>
                <a:lnTo>
                  <a:pt x="2550" y="494"/>
                </a:lnTo>
                <a:lnTo>
                  <a:pt x="2551" y="494"/>
                </a:lnTo>
                <a:lnTo>
                  <a:pt x="2551" y="500"/>
                </a:lnTo>
                <a:lnTo>
                  <a:pt x="2551" y="495"/>
                </a:lnTo>
                <a:lnTo>
                  <a:pt x="2551" y="494"/>
                </a:lnTo>
                <a:lnTo>
                  <a:pt x="2551" y="500"/>
                </a:lnTo>
                <a:lnTo>
                  <a:pt x="2551" y="497"/>
                </a:lnTo>
                <a:lnTo>
                  <a:pt x="2552" y="495"/>
                </a:lnTo>
                <a:lnTo>
                  <a:pt x="2552" y="502"/>
                </a:lnTo>
                <a:lnTo>
                  <a:pt x="2552" y="500"/>
                </a:lnTo>
                <a:lnTo>
                  <a:pt x="2552" y="499"/>
                </a:lnTo>
                <a:lnTo>
                  <a:pt x="2552" y="503"/>
                </a:lnTo>
                <a:lnTo>
                  <a:pt x="2553" y="498"/>
                </a:lnTo>
                <a:lnTo>
                  <a:pt x="2553" y="499"/>
                </a:lnTo>
                <a:lnTo>
                  <a:pt x="2553" y="503"/>
                </a:lnTo>
                <a:lnTo>
                  <a:pt x="2553" y="493"/>
                </a:lnTo>
                <a:lnTo>
                  <a:pt x="2554" y="494"/>
                </a:lnTo>
                <a:lnTo>
                  <a:pt x="2554" y="497"/>
                </a:lnTo>
                <a:lnTo>
                  <a:pt x="2554" y="490"/>
                </a:lnTo>
                <a:lnTo>
                  <a:pt x="2554" y="492"/>
                </a:lnTo>
                <a:lnTo>
                  <a:pt x="2554" y="494"/>
                </a:lnTo>
                <a:lnTo>
                  <a:pt x="2555" y="489"/>
                </a:lnTo>
                <a:lnTo>
                  <a:pt x="2555" y="489"/>
                </a:lnTo>
                <a:lnTo>
                  <a:pt x="2555" y="497"/>
                </a:lnTo>
                <a:lnTo>
                  <a:pt x="2555" y="490"/>
                </a:lnTo>
                <a:lnTo>
                  <a:pt x="2555" y="493"/>
                </a:lnTo>
                <a:lnTo>
                  <a:pt x="2555" y="500"/>
                </a:lnTo>
                <a:lnTo>
                  <a:pt x="2556" y="492"/>
                </a:lnTo>
                <a:lnTo>
                  <a:pt x="2556" y="494"/>
                </a:lnTo>
                <a:lnTo>
                  <a:pt x="2556" y="497"/>
                </a:lnTo>
                <a:lnTo>
                  <a:pt x="2556" y="489"/>
                </a:lnTo>
                <a:lnTo>
                  <a:pt x="2557" y="493"/>
                </a:lnTo>
                <a:lnTo>
                  <a:pt x="2557" y="490"/>
                </a:lnTo>
                <a:lnTo>
                  <a:pt x="2557" y="491"/>
                </a:lnTo>
                <a:lnTo>
                  <a:pt x="2558" y="488"/>
                </a:lnTo>
                <a:lnTo>
                  <a:pt x="2558" y="493"/>
                </a:lnTo>
                <a:lnTo>
                  <a:pt x="2558" y="489"/>
                </a:lnTo>
                <a:lnTo>
                  <a:pt x="2558" y="493"/>
                </a:lnTo>
                <a:lnTo>
                  <a:pt x="2558" y="497"/>
                </a:lnTo>
                <a:lnTo>
                  <a:pt x="2560" y="491"/>
                </a:lnTo>
                <a:lnTo>
                  <a:pt x="2560" y="494"/>
                </a:lnTo>
                <a:lnTo>
                  <a:pt x="2560" y="495"/>
                </a:lnTo>
                <a:lnTo>
                  <a:pt x="2560" y="488"/>
                </a:lnTo>
                <a:lnTo>
                  <a:pt x="2561" y="494"/>
                </a:lnTo>
                <a:lnTo>
                  <a:pt x="2561" y="488"/>
                </a:lnTo>
                <a:lnTo>
                  <a:pt x="2561" y="490"/>
                </a:lnTo>
                <a:lnTo>
                  <a:pt x="2561" y="494"/>
                </a:lnTo>
                <a:lnTo>
                  <a:pt x="2562" y="483"/>
                </a:lnTo>
                <a:lnTo>
                  <a:pt x="2562" y="482"/>
                </a:lnTo>
                <a:lnTo>
                  <a:pt x="2562" y="477"/>
                </a:lnTo>
                <a:lnTo>
                  <a:pt x="2562" y="486"/>
                </a:lnTo>
                <a:lnTo>
                  <a:pt x="2563" y="484"/>
                </a:lnTo>
                <a:lnTo>
                  <a:pt x="2563" y="489"/>
                </a:lnTo>
                <a:lnTo>
                  <a:pt x="2563" y="484"/>
                </a:lnTo>
                <a:lnTo>
                  <a:pt x="2563" y="487"/>
                </a:lnTo>
                <a:lnTo>
                  <a:pt x="2564" y="484"/>
                </a:lnTo>
                <a:lnTo>
                  <a:pt x="2564" y="489"/>
                </a:lnTo>
                <a:lnTo>
                  <a:pt x="2564" y="484"/>
                </a:lnTo>
                <a:lnTo>
                  <a:pt x="2565" y="492"/>
                </a:lnTo>
                <a:lnTo>
                  <a:pt x="2565" y="484"/>
                </a:lnTo>
                <a:lnTo>
                  <a:pt x="2565" y="486"/>
                </a:lnTo>
                <a:lnTo>
                  <a:pt x="2565" y="492"/>
                </a:lnTo>
                <a:lnTo>
                  <a:pt x="2565" y="485"/>
                </a:lnTo>
                <a:lnTo>
                  <a:pt x="2566" y="487"/>
                </a:lnTo>
                <a:lnTo>
                  <a:pt x="2566" y="490"/>
                </a:lnTo>
                <a:lnTo>
                  <a:pt x="2566" y="485"/>
                </a:lnTo>
                <a:lnTo>
                  <a:pt x="2566" y="482"/>
                </a:lnTo>
                <a:lnTo>
                  <a:pt x="2566" y="486"/>
                </a:lnTo>
                <a:lnTo>
                  <a:pt x="2566" y="482"/>
                </a:lnTo>
                <a:lnTo>
                  <a:pt x="2567" y="479"/>
                </a:lnTo>
                <a:lnTo>
                  <a:pt x="2567" y="484"/>
                </a:lnTo>
                <a:lnTo>
                  <a:pt x="2567" y="477"/>
                </a:lnTo>
                <a:lnTo>
                  <a:pt x="2567" y="473"/>
                </a:lnTo>
                <a:lnTo>
                  <a:pt x="2568" y="474"/>
                </a:lnTo>
                <a:lnTo>
                  <a:pt x="2568" y="479"/>
                </a:lnTo>
                <a:lnTo>
                  <a:pt x="2568" y="484"/>
                </a:lnTo>
                <a:lnTo>
                  <a:pt x="2568" y="480"/>
                </a:lnTo>
                <a:lnTo>
                  <a:pt x="2569" y="482"/>
                </a:lnTo>
                <a:lnTo>
                  <a:pt x="2569" y="487"/>
                </a:lnTo>
                <a:lnTo>
                  <a:pt x="2569" y="480"/>
                </a:lnTo>
                <a:lnTo>
                  <a:pt x="2569" y="479"/>
                </a:lnTo>
                <a:lnTo>
                  <a:pt x="2569" y="482"/>
                </a:lnTo>
                <a:lnTo>
                  <a:pt x="2570" y="475"/>
                </a:lnTo>
                <a:lnTo>
                  <a:pt x="2570" y="484"/>
                </a:lnTo>
                <a:lnTo>
                  <a:pt x="2570" y="476"/>
                </a:lnTo>
                <a:lnTo>
                  <a:pt x="2570" y="477"/>
                </a:lnTo>
                <a:lnTo>
                  <a:pt x="2570" y="472"/>
                </a:lnTo>
                <a:lnTo>
                  <a:pt x="2571" y="472"/>
                </a:lnTo>
                <a:lnTo>
                  <a:pt x="2571" y="477"/>
                </a:lnTo>
                <a:lnTo>
                  <a:pt x="2571" y="474"/>
                </a:lnTo>
                <a:lnTo>
                  <a:pt x="2571" y="475"/>
                </a:lnTo>
                <a:lnTo>
                  <a:pt x="2572" y="476"/>
                </a:lnTo>
                <a:lnTo>
                  <a:pt x="2572" y="471"/>
                </a:lnTo>
                <a:lnTo>
                  <a:pt x="2572" y="471"/>
                </a:lnTo>
                <a:lnTo>
                  <a:pt x="2572" y="473"/>
                </a:lnTo>
                <a:lnTo>
                  <a:pt x="2573" y="469"/>
                </a:lnTo>
                <a:lnTo>
                  <a:pt x="2573" y="476"/>
                </a:lnTo>
                <a:lnTo>
                  <a:pt x="2573" y="470"/>
                </a:lnTo>
                <a:lnTo>
                  <a:pt x="2573" y="472"/>
                </a:lnTo>
                <a:lnTo>
                  <a:pt x="2573" y="477"/>
                </a:lnTo>
                <a:lnTo>
                  <a:pt x="2573" y="470"/>
                </a:lnTo>
                <a:lnTo>
                  <a:pt x="2574" y="472"/>
                </a:lnTo>
                <a:lnTo>
                  <a:pt x="2574" y="475"/>
                </a:lnTo>
                <a:lnTo>
                  <a:pt x="2574" y="449"/>
                </a:lnTo>
                <a:lnTo>
                  <a:pt x="2576" y="455"/>
                </a:lnTo>
                <a:lnTo>
                  <a:pt x="2576" y="459"/>
                </a:lnTo>
                <a:lnTo>
                  <a:pt x="2576" y="451"/>
                </a:lnTo>
                <a:lnTo>
                  <a:pt x="2576" y="453"/>
                </a:lnTo>
                <a:lnTo>
                  <a:pt x="2577" y="457"/>
                </a:lnTo>
                <a:lnTo>
                  <a:pt x="2577" y="450"/>
                </a:lnTo>
                <a:lnTo>
                  <a:pt x="2577" y="449"/>
                </a:lnTo>
                <a:lnTo>
                  <a:pt x="2577" y="454"/>
                </a:lnTo>
                <a:lnTo>
                  <a:pt x="2577" y="444"/>
                </a:lnTo>
                <a:lnTo>
                  <a:pt x="2578" y="442"/>
                </a:lnTo>
                <a:lnTo>
                  <a:pt x="2578" y="445"/>
                </a:lnTo>
                <a:lnTo>
                  <a:pt x="2578" y="436"/>
                </a:lnTo>
                <a:lnTo>
                  <a:pt x="2578" y="439"/>
                </a:lnTo>
                <a:lnTo>
                  <a:pt x="2578" y="447"/>
                </a:lnTo>
                <a:lnTo>
                  <a:pt x="2578" y="440"/>
                </a:lnTo>
                <a:lnTo>
                  <a:pt x="2579" y="439"/>
                </a:lnTo>
                <a:lnTo>
                  <a:pt x="2579" y="444"/>
                </a:lnTo>
                <a:lnTo>
                  <a:pt x="2579" y="442"/>
                </a:lnTo>
                <a:lnTo>
                  <a:pt x="2579" y="438"/>
                </a:lnTo>
                <a:lnTo>
                  <a:pt x="2579" y="441"/>
                </a:lnTo>
                <a:lnTo>
                  <a:pt x="2580" y="435"/>
                </a:lnTo>
                <a:lnTo>
                  <a:pt x="2580" y="432"/>
                </a:lnTo>
                <a:lnTo>
                  <a:pt x="2580" y="433"/>
                </a:lnTo>
                <a:lnTo>
                  <a:pt x="2580" y="422"/>
                </a:lnTo>
                <a:lnTo>
                  <a:pt x="2581" y="423"/>
                </a:lnTo>
                <a:lnTo>
                  <a:pt x="2581" y="416"/>
                </a:lnTo>
                <a:lnTo>
                  <a:pt x="2581" y="417"/>
                </a:lnTo>
                <a:lnTo>
                  <a:pt x="2581" y="421"/>
                </a:lnTo>
                <a:lnTo>
                  <a:pt x="2581" y="422"/>
                </a:lnTo>
                <a:lnTo>
                  <a:pt x="2581" y="418"/>
                </a:lnTo>
                <a:lnTo>
                  <a:pt x="2582" y="419"/>
                </a:lnTo>
                <a:lnTo>
                  <a:pt x="2582" y="405"/>
                </a:lnTo>
                <a:lnTo>
                  <a:pt x="2582" y="400"/>
                </a:lnTo>
                <a:lnTo>
                  <a:pt x="2583" y="397"/>
                </a:lnTo>
                <a:lnTo>
                  <a:pt x="2583" y="400"/>
                </a:lnTo>
                <a:lnTo>
                  <a:pt x="2583" y="396"/>
                </a:lnTo>
                <a:lnTo>
                  <a:pt x="2583" y="396"/>
                </a:lnTo>
                <a:lnTo>
                  <a:pt x="2584" y="397"/>
                </a:lnTo>
                <a:lnTo>
                  <a:pt x="2584" y="391"/>
                </a:lnTo>
                <a:lnTo>
                  <a:pt x="2584" y="391"/>
                </a:lnTo>
                <a:lnTo>
                  <a:pt x="2584" y="385"/>
                </a:lnTo>
                <a:lnTo>
                  <a:pt x="2585" y="389"/>
                </a:lnTo>
                <a:lnTo>
                  <a:pt x="2585" y="382"/>
                </a:lnTo>
                <a:lnTo>
                  <a:pt x="2585" y="380"/>
                </a:lnTo>
                <a:lnTo>
                  <a:pt x="2585" y="383"/>
                </a:lnTo>
                <a:lnTo>
                  <a:pt x="2585" y="374"/>
                </a:lnTo>
                <a:lnTo>
                  <a:pt x="2586" y="376"/>
                </a:lnTo>
                <a:lnTo>
                  <a:pt x="2586" y="373"/>
                </a:lnTo>
                <a:lnTo>
                  <a:pt x="2586" y="377"/>
                </a:lnTo>
                <a:lnTo>
                  <a:pt x="2586" y="371"/>
                </a:lnTo>
                <a:lnTo>
                  <a:pt x="2587" y="370"/>
                </a:lnTo>
                <a:lnTo>
                  <a:pt x="2587" y="371"/>
                </a:lnTo>
                <a:lnTo>
                  <a:pt x="2587" y="366"/>
                </a:lnTo>
                <a:lnTo>
                  <a:pt x="2587" y="364"/>
                </a:lnTo>
                <a:lnTo>
                  <a:pt x="2588" y="366"/>
                </a:lnTo>
                <a:lnTo>
                  <a:pt x="2588" y="363"/>
                </a:lnTo>
                <a:lnTo>
                  <a:pt x="2588" y="368"/>
                </a:lnTo>
                <a:lnTo>
                  <a:pt x="2588" y="371"/>
                </a:lnTo>
                <a:lnTo>
                  <a:pt x="2588" y="367"/>
                </a:lnTo>
                <a:lnTo>
                  <a:pt x="2588" y="374"/>
                </a:lnTo>
                <a:lnTo>
                  <a:pt x="2589" y="363"/>
                </a:lnTo>
                <a:lnTo>
                  <a:pt x="2589" y="366"/>
                </a:lnTo>
                <a:lnTo>
                  <a:pt x="2589" y="354"/>
                </a:lnTo>
                <a:lnTo>
                  <a:pt x="2589" y="355"/>
                </a:lnTo>
                <a:lnTo>
                  <a:pt x="2590" y="358"/>
                </a:lnTo>
                <a:lnTo>
                  <a:pt x="2590" y="365"/>
                </a:lnTo>
                <a:lnTo>
                  <a:pt x="2590" y="367"/>
                </a:lnTo>
                <a:lnTo>
                  <a:pt x="2590" y="367"/>
                </a:lnTo>
                <a:lnTo>
                  <a:pt x="2592" y="371"/>
                </a:lnTo>
                <a:lnTo>
                  <a:pt x="2592" y="365"/>
                </a:lnTo>
                <a:lnTo>
                  <a:pt x="2592" y="358"/>
                </a:lnTo>
                <a:lnTo>
                  <a:pt x="2592" y="369"/>
                </a:lnTo>
                <a:lnTo>
                  <a:pt x="2593" y="367"/>
                </a:lnTo>
                <a:lnTo>
                  <a:pt x="2593" y="377"/>
                </a:lnTo>
                <a:lnTo>
                  <a:pt x="2593" y="374"/>
                </a:lnTo>
                <a:lnTo>
                  <a:pt x="2593" y="374"/>
                </a:lnTo>
                <a:lnTo>
                  <a:pt x="2593" y="382"/>
                </a:lnTo>
                <a:lnTo>
                  <a:pt x="2593" y="375"/>
                </a:lnTo>
                <a:lnTo>
                  <a:pt x="2593" y="380"/>
                </a:lnTo>
                <a:lnTo>
                  <a:pt x="2593" y="375"/>
                </a:lnTo>
                <a:lnTo>
                  <a:pt x="2595" y="384"/>
                </a:lnTo>
                <a:lnTo>
                  <a:pt x="2595" y="389"/>
                </a:lnTo>
                <a:lnTo>
                  <a:pt x="2595" y="387"/>
                </a:lnTo>
                <a:lnTo>
                  <a:pt x="2595" y="391"/>
                </a:lnTo>
                <a:lnTo>
                  <a:pt x="2596" y="400"/>
                </a:lnTo>
                <a:lnTo>
                  <a:pt x="2596" y="395"/>
                </a:lnTo>
                <a:lnTo>
                  <a:pt x="2596" y="404"/>
                </a:lnTo>
                <a:lnTo>
                  <a:pt x="2596" y="397"/>
                </a:lnTo>
                <a:lnTo>
                  <a:pt x="2597" y="405"/>
                </a:lnTo>
                <a:lnTo>
                  <a:pt x="2597" y="402"/>
                </a:lnTo>
                <a:lnTo>
                  <a:pt x="2597" y="405"/>
                </a:lnTo>
                <a:lnTo>
                  <a:pt x="2597" y="414"/>
                </a:lnTo>
                <a:lnTo>
                  <a:pt x="2598" y="409"/>
                </a:lnTo>
                <a:lnTo>
                  <a:pt x="2598" y="411"/>
                </a:lnTo>
                <a:lnTo>
                  <a:pt x="2598" y="416"/>
                </a:lnTo>
                <a:lnTo>
                  <a:pt x="2598" y="413"/>
                </a:lnTo>
                <a:lnTo>
                  <a:pt x="2599" y="411"/>
                </a:lnTo>
                <a:lnTo>
                  <a:pt x="2599" y="419"/>
                </a:lnTo>
                <a:lnTo>
                  <a:pt x="2599" y="418"/>
                </a:lnTo>
                <a:lnTo>
                  <a:pt x="2599" y="413"/>
                </a:lnTo>
                <a:lnTo>
                  <a:pt x="2600" y="417"/>
                </a:lnTo>
                <a:lnTo>
                  <a:pt x="2600" y="419"/>
                </a:lnTo>
                <a:lnTo>
                  <a:pt x="2600" y="417"/>
                </a:lnTo>
                <a:lnTo>
                  <a:pt x="2600" y="425"/>
                </a:lnTo>
                <a:lnTo>
                  <a:pt x="2600" y="424"/>
                </a:lnTo>
                <a:lnTo>
                  <a:pt x="2600" y="424"/>
                </a:lnTo>
                <a:lnTo>
                  <a:pt x="2601" y="432"/>
                </a:lnTo>
                <a:lnTo>
                  <a:pt x="2601" y="425"/>
                </a:lnTo>
                <a:lnTo>
                  <a:pt x="2601" y="430"/>
                </a:lnTo>
                <a:lnTo>
                  <a:pt x="2602" y="426"/>
                </a:lnTo>
                <a:lnTo>
                  <a:pt x="2602" y="433"/>
                </a:lnTo>
                <a:lnTo>
                  <a:pt x="2602" y="431"/>
                </a:lnTo>
                <a:lnTo>
                  <a:pt x="2603" y="442"/>
                </a:lnTo>
                <a:lnTo>
                  <a:pt x="2603" y="438"/>
                </a:lnTo>
                <a:lnTo>
                  <a:pt x="2603" y="448"/>
                </a:lnTo>
                <a:lnTo>
                  <a:pt x="2603" y="448"/>
                </a:lnTo>
                <a:lnTo>
                  <a:pt x="2604" y="454"/>
                </a:lnTo>
                <a:lnTo>
                  <a:pt x="2604" y="452"/>
                </a:lnTo>
                <a:lnTo>
                  <a:pt x="2604" y="458"/>
                </a:lnTo>
                <a:lnTo>
                  <a:pt x="2604" y="458"/>
                </a:lnTo>
                <a:lnTo>
                  <a:pt x="2604" y="458"/>
                </a:lnTo>
                <a:lnTo>
                  <a:pt x="2605" y="456"/>
                </a:lnTo>
                <a:lnTo>
                  <a:pt x="2605" y="451"/>
                </a:lnTo>
                <a:lnTo>
                  <a:pt x="2605" y="455"/>
                </a:lnTo>
                <a:lnTo>
                  <a:pt x="2605" y="457"/>
                </a:lnTo>
                <a:lnTo>
                  <a:pt x="2606" y="456"/>
                </a:lnTo>
                <a:lnTo>
                  <a:pt x="2606" y="460"/>
                </a:lnTo>
                <a:lnTo>
                  <a:pt x="2606" y="464"/>
                </a:lnTo>
                <a:lnTo>
                  <a:pt x="2606" y="461"/>
                </a:lnTo>
                <a:lnTo>
                  <a:pt x="2606" y="466"/>
                </a:lnTo>
                <a:lnTo>
                  <a:pt x="2607" y="470"/>
                </a:lnTo>
                <a:lnTo>
                  <a:pt x="2607" y="465"/>
                </a:lnTo>
                <a:lnTo>
                  <a:pt x="2607" y="470"/>
                </a:lnTo>
                <a:lnTo>
                  <a:pt x="2607" y="468"/>
                </a:lnTo>
                <a:lnTo>
                  <a:pt x="2607" y="474"/>
                </a:lnTo>
                <a:lnTo>
                  <a:pt x="2608" y="471"/>
                </a:lnTo>
                <a:lnTo>
                  <a:pt x="2608" y="476"/>
                </a:lnTo>
                <a:lnTo>
                  <a:pt x="2608" y="474"/>
                </a:lnTo>
                <a:lnTo>
                  <a:pt x="2609" y="475"/>
                </a:lnTo>
                <a:lnTo>
                  <a:pt x="2609" y="468"/>
                </a:lnTo>
                <a:lnTo>
                  <a:pt x="2609" y="480"/>
                </a:lnTo>
                <a:lnTo>
                  <a:pt x="2611" y="475"/>
                </a:lnTo>
                <a:lnTo>
                  <a:pt x="2611" y="483"/>
                </a:lnTo>
                <a:lnTo>
                  <a:pt x="2611" y="478"/>
                </a:lnTo>
                <a:lnTo>
                  <a:pt x="2611" y="487"/>
                </a:lnTo>
                <a:lnTo>
                  <a:pt x="2612" y="482"/>
                </a:lnTo>
                <a:lnTo>
                  <a:pt x="2612" y="480"/>
                </a:lnTo>
                <a:lnTo>
                  <a:pt x="2612" y="488"/>
                </a:lnTo>
                <a:lnTo>
                  <a:pt x="2612" y="485"/>
                </a:lnTo>
                <a:lnTo>
                  <a:pt x="2612" y="484"/>
                </a:lnTo>
                <a:lnTo>
                  <a:pt x="2613" y="489"/>
                </a:lnTo>
                <a:lnTo>
                  <a:pt x="2613" y="485"/>
                </a:lnTo>
                <a:lnTo>
                  <a:pt x="2613" y="491"/>
                </a:lnTo>
                <a:lnTo>
                  <a:pt x="2613" y="488"/>
                </a:lnTo>
                <a:lnTo>
                  <a:pt x="2614" y="490"/>
                </a:lnTo>
                <a:lnTo>
                  <a:pt x="2614" y="487"/>
                </a:lnTo>
                <a:lnTo>
                  <a:pt x="2614" y="492"/>
                </a:lnTo>
                <a:lnTo>
                  <a:pt x="2615" y="485"/>
                </a:lnTo>
                <a:lnTo>
                  <a:pt x="2615" y="487"/>
                </a:lnTo>
                <a:lnTo>
                  <a:pt x="2615" y="493"/>
                </a:lnTo>
                <a:lnTo>
                  <a:pt x="2615" y="487"/>
                </a:lnTo>
                <a:lnTo>
                  <a:pt x="2615" y="488"/>
                </a:lnTo>
                <a:lnTo>
                  <a:pt x="2615" y="494"/>
                </a:lnTo>
                <a:lnTo>
                  <a:pt x="2616" y="487"/>
                </a:lnTo>
                <a:lnTo>
                  <a:pt x="2616" y="493"/>
                </a:lnTo>
                <a:lnTo>
                  <a:pt x="2616" y="490"/>
                </a:lnTo>
                <a:lnTo>
                  <a:pt x="2616" y="493"/>
                </a:lnTo>
                <a:lnTo>
                  <a:pt x="2617" y="498"/>
                </a:lnTo>
                <a:lnTo>
                  <a:pt x="2617" y="489"/>
                </a:lnTo>
                <a:lnTo>
                  <a:pt x="2617" y="492"/>
                </a:lnTo>
                <a:lnTo>
                  <a:pt x="2618" y="491"/>
                </a:lnTo>
                <a:lnTo>
                  <a:pt x="2618" y="493"/>
                </a:lnTo>
                <a:lnTo>
                  <a:pt x="2618" y="495"/>
                </a:lnTo>
                <a:lnTo>
                  <a:pt x="2618" y="493"/>
                </a:lnTo>
                <a:lnTo>
                  <a:pt x="2618" y="497"/>
                </a:lnTo>
                <a:lnTo>
                  <a:pt x="2618" y="494"/>
                </a:lnTo>
                <a:lnTo>
                  <a:pt x="2619" y="500"/>
                </a:lnTo>
                <a:lnTo>
                  <a:pt x="2619" y="494"/>
                </a:lnTo>
                <a:lnTo>
                  <a:pt x="2619" y="493"/>
                </a:lnTo>
                <a:lnTo>
                  <a:pt x="2619" y="502"/>
                </a:lnTo>
                <a:lnTo>
                  <a:pt x="2620" y="495"/>
                </a:lnTo>
                <a:lnTo>
                  <a:pt x="2620" y="491"/>
                </a:lnTo>
                <a:lnTo>
                  <a:pt x="2620" y="494"/>
                </a:lnTo>
                <a:lnTo>
                  <a:pt x="2620" y="486"/>
                </a:lnTo>
                <a:lnTo>
                  <a:pt x="2620" y="485"/>
                </a:lnTo>
                <a:lnTo>
                  <a:pt x="2621" y="489"/>
                </a:lnTo>
                <a:lnTo>
                  <a:pt x="2621" y="482"/>
                </a:lnTo>
                <a:lnTo>
                  <a:pt x="2621" y="490"/>
                </a:lnTo>
                <a:lnTo>
                  <a:pt x="2622" y="487"/>
                </a:lnTo>
                <a:lnTo>
                  <a:pt x="2622" y="493"/>
                </a:lnTo>
                <a:lnTo>
                  <a:pt x="2622" y="491"/>
                </a:lnTo>
                <a:lnTo>
                  <a:pt x="2622" y="490"/>
                </a:lnTo>
                <a:lnTo>
                  <a:pt x="2622" y="495"/>
                </a:lnTo>
                <a:lnTo>
                  <a:pt x="2622" y="491"/>
                </a:lnTo>
                <a:lnTo>
                  <a:pt x="2623" y="499"/>
                </a:lnTo>
                <a:lnTo>
                  <a:pt x="2623" y="492"/>
                </a:lnTo>
                <a:lnTo>
                  <a:pt x="2623" y="495"/>
                </a:lnTo>
                <a:lnTo>
                  <a:pt x="2624" y="498"/>
                </a:lnTo>
                <a:lnTo>
                  <a:pt x="2624" y="490"/>
                </a:lnTo>
                <a:lnTo>
                  <a:pt x="2624" y="486"/>
                </a:lnTo>
                <a:lnTo>
                  <a:pt x="2624" y="490"/>
                </a:lnTo>
                <a:lnTo>
                  <a:pt x="2624" y="489"/>
                </a:lnTo>
                <a:lnTo>
                  <a:pt x="2625" y="489"/>
                </a:lnTo>
                <a:lnTo>
                  <a:pt x="2625" y="491"/>
                </a:lnTo>
                <a:lnTo>
                  <a:pt x="2625" y="491"/>
                </a:lnTo>
                <a:lnTo>
                  <a:pt x="2625" y="499"/>
                </a:lnTo>
                <a:lnTo>
                  <a:pt x="2625" y="493"/>
                </a:lnTo>
                <a:lnTo>
                  <a:pt x="2627" y="490"/>
                </a:lnTo>
                <a:lnTo>
                  <a:pt x="2627" y="495"/>
                </a:lnTo>
                <a:lnTo>
                  <a:pt x="2627" y="491"/>
                </a:lnTo>
                <a:lnTo>
                  <a:pt x="2627" y="498"/>
                </a:lnTo>
                <a:lnTo>
                  <a:pt x="2628" y="498"/>
                </a:lnTo>
                <a:lnTo>
                  <a:pt x="2628" y="495"/>
                </a:lnTo>
                <a:lnTo>
                  <a:pt x="2628" y="501"/>
                </a:lnTo>
                <a:lnTo>
                  <a:pt x="2628" y="495"/>
                </a:lnTo>
                <a:lnTo>
                  <a:pt x="2629" y="499"/>
                </a:lnTo>
                <a:lnTo>
                  <a:pt x="2629" y="494"/>
                </a:lnTo>
                <a:lnTo>
                  <a:pt x="2629" y="494"/>
                </a:lnTo>
                <a:lnTo>
                  <a:pt x="2630" y="492"/>
                </a:lnTo>
                <a:lnTo>
                  <a:pt x="2630" y="498"/>
                </a:lnTo>
                <a:lnTo>
                  <a:pt x="2630" y="491"/>
                </a:lnTo>
                <a:lnTo>
                  <a:pt x="2630" y="493"/>
                </a:lnTo>
                <a:lnTo>
                  <a:pt x="2630" y="494"/>
                </a:lnTo>
                <a:lnTo>
                  <a:pt x="2630" y="494"/>
                </a:lnTo>
                <a:lnTo>
                  <a:pt x="2631" y="492"/>
                </a:lnTo>
                <a:lnTo>
                  <a:pt x="2631" y="497"/>
                </a:lnTo>
                <a:lnTo>
                  <a:pt x="2631" y="493"/>
                </a:lnTo>
                <a:lnTo>
                  <a:pt x="2631" y="494"/>
                </a:lnTo>
                <a:lnTo>
                  <a:pt x="2632" y="499"/>
                </a:lnTo>
                <a:lnTo>
                  <a:pt x="2632" y="489"/>
                </a:lnTo>
                <a:lnTo>
                  <a:pt x="2632" y="490"/>
                </a:lnTo>
                <a:lnTo>
                  <a:pt x="2632" y="491"/>
                </a:lnTo>
                <a:lnTo>
                  <a:pt x="2632" y="487"/>
                </a:lnTo>
                <a:lnTo>
                  <a:pt x="2633" y="488"/>
                </a:lnTo>
                <a:lnTo>
                  <a:pt x="2633" y="491"/>
                </a:lnTo>
                <a:lnTo>
                  <a:pt x="2633" y="486"/>
                </a:lnTo>
                <a:lnTo>
                  <a:pt x="2633" y="490"/>
                </a:lnTo>
                <a:lnTo>
                  <a:pt x="2633" y="487"/>
                </a:lnTo>
                <a:lnTo>
                  <a:pt x="2634" y="494"/>
                </a:lnTo>
                <a:lnTo>
                  <a:pt x="2634" y="490"/>
                </a:lnTo>
                <a:lnTo>
                  <a:pt x="2634" y="488"/>
                </a:lnTo>
                <a:lnTo>
                  <a:pt x="2634" y="492"/>
                </a:lnTo>
                <a:lnTo>
                  <a:pt x="2635" y="488"/>
                </a:lnTo>
                <a:lnTo>
                  <a:pt x="2635" y="492"/>
                </a:lnTo>
                <a:lnTo>
                  <a:pt x="2635" y="489"/>
                </a:lnTo>
                <a:lnTo>
                  <a:pt x="2636" y="489"/>
                </a:lnTo>
                <a:lnTo>
                  <a:pt x="2636" y="495"/>
                </a:lnTo>
                <a:lnTo>
                  <a:pt x="2636" y="488"/>
                </a:lnTo>
                <a:lnTo>
                  <a:pt x="2636" y="492"/>
                </a:lnTo>
                <a:lnTo>
                  <a:pt x="2636" y="485"/>
                </a:lnTo>
                <a:lnTo>
                  <a:pt x="2637" y="489"/>
                </a:lnTo>
                <a:lnTo>
                  <a:pt x="2637" y="485"/>
                </a:lnTo>
                <a:lnTo>
                  <a:pt x="2637" y="483"/>
                </a:lnTo>
                <a:lnTo>
                  <a:pt x="2637" y="490"/>
                </a:lnTo>
                <a:lnTo>
                  <a:pt x="2637" y="485"/>
                </a:lnTo>
                <a:lnTo>
                  <a:pt x="2638" y="485"/>
                </a:lnTo>
                <a:lnTo>
                  <a:pt x="2638" y="490"/>
                </a:lnTo>
                <a:lnTo>
                  <a:pt x="2638" y="487"/>
                </a:lnTo>
                <a:lnTo>
                  <a:pt x="2638" y="486"/>
                </a:lnTo>
                <a:lnTo>
                  <a:pt x="2638" y="487"/>
                </a:lnTo>
                <a:lnTo>
                  <a:pt x="2639" y="482"/>
                </a:lnTo>
                <a:lnTo>
                  <a:pt x="2639" y="479"/>
                </a:lnTo>
                <a:lnTo>
                  <a:pt x="2639" y="486"/>
                </a:lnTo>
                <a:lnTo>
                  <a:pt x="2639" y="479"/>
                </a:lnTo>
                <a:lnTo>
                  <a:pt x="2640" y="480"/>
                </a:lnTo>
                <a:lnTo>
                  <a:pt x="2640" y="482"/>
                </a:lnTo>
                <a:lnTo>
                  <a:pt x="2640" y="476"/>
                </a:lnTo>
                <a:lnTo>
                  <a:pt x="2640" y="478"/>
                </a:lnTo>
                <a:lnTo>
                  <a:pt x="2640" y="484"/>
                </a:lnTo>
                <a:lnTo>
                  <a:pt x="2640" y="472"/>
                </a:lnTo>
                <a:lnTo>
                  <a:pt x="2641" y="472"/>
                </a:lnTo>
                <a:lnTo>
                  <a:pt x="2641" y="476"/>
                </a:lnTo>
                <a:lnTo>
                  <a:pt x="2641" y="470"/>
                </a:lnTo>
                <a:lnTo>
                  <a:pt x="2641" y="472"/>
                </a:lnTo>
                <a:lnTo>
                  <a:pt x="2641" y="478"/>
                </a:lnTo>
                <a:lnTo>
                  <a:pt x="2642" y="470"/>
                </a:lnTo>
                <a:lnTo>
                  <a:pt x="2642" y="468"/>
                </a:lnTo>
                <a:lnTo>
                  <a:pt x="2642" y="475"/>
                </a:lnTo>
                <a:lnTo>
                  <a:pt x="2642" y="467"/>
                </a:lnTo>
                <a:lnTo>
                  <a:pt x="2643" y="468"/>
                </a:lnTo>
                <a:lnTo>
                  <a:pt x="2643" y="469"/>
                </a:lnTo>
                <a:lnTo>
                  <a:pt x="2643" y="465"/>
                </a:lnTo>
                <a:lnTo>
                  <a:pt x="2643" y="469"/>
                </a:lnTo>
                <a:lnTo>
                  <a:pt x="2643" y="463"/>
                </a:lnTo>
                <a:lnTo>
                  <a:pt x="2644" y="464"/>
                </a:lnTo>
                <a:lnTo>
                  <a:pt x="2644" y="459"/>
                </a:lnTo>
                <a:lnTo>
                  <a:pt x="2644" y="458"/>
                </a:lnTo>
                <a:lnTo>
                  <a:pt x="2646" y="444"/>
                </a:lnTo>
                <a:lnTo>
                  <a:pt x="2646" y="448"/>
                </a:lnTo>
                <a:lnTo>
                  <a:pt x="2646" y="433"/>
                </a:lnTo>
                <a:lnTo>
                  <a:pt x="2647" y="435"/>
                </a:lnTo>
                <a:lnTo>
                  <a:pt x="2647" y="420"/>
                </a:lnTo>
                <a:lnTo>
                  <a:pt x="2647" y="422"/>
                </a:lnTo>
                <a:lnTo>
                  <a:pt x="2648" y="403"/>
                </a:lnTo>
                <a:lnTo>
                  <a:pt x="2648" y="403"/>
                </a:lnTo>
                <a:lnTo>
                  <a:pt x="2648" y="386"/>
                </a:lnTo>
                <a:lnTo>
                  <a:pt x="2648" y="389"/>
                </a:lnTo>
                <a:lnTo>
                  <a:pt x="2649" y="377"/>
                </a:lnTo>
                <a:lnTo>
                  <a:pt x="2649" y="377"/>
                </a:lnTo>
                <a:lnTo>
                  <a:pt x="2649" y="372"/>
                </a:lnTo>
                <a:lnTo>
                  <a:pt x="2650" y="362"/>
                </a:lnTo>
                <a:lnTo>
                  <a:pt x="2650" y="371"/>
                </a:lnTo>
                <a:lnTo>
                  <a:pt x="2650" y="368"/>
                </a:lnTo>
                <a:lnTo>
                  <a:pt x="2650" y="356"/>
                </a:lnTo>
                <a:lnTo>
                  <a:pt x="2651" y="370"/>
                </a:lnTo>
                <a:lnTo>
                  <a:pt x="2651" y="361"/>
                </a:lnTo>
                <a:lnTo>
                  <a:pt x="2651" y="371"/>
                </a:lnTo>
                <a:lnTo>
                  <a:pt x="2651" y="367"/>
                </a:lnTo>
                <a:lnTo>
                  <a:pt x="2651" y="360"/>
                </a:lnTo>
                <a:lnTo>
                  <a:pt x="2652" y="372"/>
                </a:lnTo>
                <a:lnTo>
                  <a:pt x="2652" y="367"/>
                </a:lnTo>
                <a:lnTo>
                  <a:pt x="2652" y="362"/>
                </a:lnTo>
                <a:lnTo>
                  <a:pt x="2653" y="365"/>
                </a:lnTo>
                <a:lnTo>
                  <a:pt x="2653" y="356"/>
                </a:lnTo>
                <a:lnTo>
                  <a:pt x="2653" y="360"/>
                </a:lnTo>
                <a:lnTo>
                  <a:pt x="2653" y="364"/>
                </a:lnTo>
                <a:lnTo>
                  <a:pt x="2654" y="355"/>
                </a:lnTo>
                <a:lnTo>
                  <a:pt x="2654" y="360"/>
                </a:lnTo>
                <a:lnTo>
                  <a:pt x="2654" y="366"/>
                </a:lnTo>
                <a:lnTo>
                  <a:pt x="2654" y="356"/>
                </a:lnTo>
                <a:lnTo>
                  <a:pt x="2654" y="362"/>
                </a:lnTo>
                <a:lnTo>
                  <a:pt x="2655" y="355"/>
                </a:lnTo>
                <a:lnTo>
                  <a:pt x="2655" y="353"/>
                </a:lnTo>
                <a:lnTo>
                  <a:pt x="2655" y="355"/>
                </a:lnTo>
                <a:lnTo>
                  <a:pt x="2655" y="352"/>
                </a:lnTo>
                <a:lnTo>
                  <a:pt x="2655" y="354"/>
                </a:lnTo>
                <a:lnTo>
                  <a:pt x="2655" y="351"/>
                </a:lnTo>
                <a:lnTo>
                  <a:pt x="2656" y="348"/>
                </a:lnTo>
                <a:lnTo>
                  <a:pt x="2656" y="352"/>
                </a:lnTo>
                <a:lnTo>
                  <a:pt x="2656" y="352"/>
                </a:lnTo>
                <a:lnTo>
                  <a:pt x="2656" y="345"/>
                </a:lnTo>
                <a:lnTo>
                  <a:pt x="2657" y="353"/>
                </a:lnTo>
                <a:lnTo>
                  <a:pt x="2657" y="348"/>
                </a:lnTo>
                <a:lnTo>
                  <a:pt x="2657" y="342"/>
                </a:lnTo>
                <a:lnTo>
                  <a:pt x="2657" y="349"/>
                </a:lnTo>
                <a:lnTo>
                  <a:pt x="2657" y="347"/>
                </a:lnTo>
                <a:lnTo>
                  <a:pt x="2658" y="340"/>
                </a:lnTo>
                <a:lnTo>
                  <a:pt x="2658" y="348"/>
                </a:lnTo>
                <a:lnTo>
                  <a:pt x="2658" y="347"/>
                </a:lnTo>
                <a:lnTo>
                  <a:pt x="2658" y="345"/>
                </a:lnTo>
                <a:lnTo>
                  <a:pt x="2658" y="343"/>
                </a:lnTo>
                <a:lnTo>
                  <a:pt x="2659" y="347"/>
                </a:lnTo>
                <a:lnTo>
                  <a:pt x="2659" y="339"/>
                </a:lnTo>
                <a:lnTo>
                  <a:pt x="2659" y="339"/>
                </a:lnTo>
                <a:lnTo>
                  <a:pt x="2659" y="332"/>
                </a:lnTo>
                <a:lnTo>
                  <a:pt x="2660" y="334"/>
                </a:lnTo>
                <a:lnTo>
                  <a:pt x="2660" y="341"/>
                </a:lnTo>
                <a:lnTo>
                  <a:pt x="2660" y="332"/>
                </a:lnTo>
                <a:lnTo>
                  <a:pt x="2662" y="338"/>
                </a:lnTo>
                <a:lnTo>
                  <a:pt x="2662" y="332"/>
                </a:lnTo>
                <a:lnTo>
                  <a:pt x="2662" y="332"/>
                </a:lnTo>
                <a:lnTo>
                  <a:pt x="2662" y="331"/>
                </a:lnTo>
                <a:lnTo>
                  <a:pt x="2662" y="331"/>
                </a:lnTo>
                <a:lnTo>
                  <a:pt x="2663" y="326"/>
                </a:lnTo>
                <a:lnTo>
                  <a:pt x="2663" y="326"/>
                </a:lnTo>
                <a:lnTo>
                  <a:pt x="2663" y="331"/>
                </a:lnTo>
                <a:lnTo>
                  <a:pt x="2663" y="320"/>
                </a:lnTo>
                <a:lnTo>
                  <a:pt x="2663" y="320"/>
                </a:lnTo>
                <a:lnTo>
                  <a:pt x="2664" y="328"/>
                </a:lnTo>
                <a:lnTo>
                  <a:pt x="2664" y="317"/>
                </a:lnTo>
                <a:lnTo>
                  <a:pt x="2664" y="318"/>
                </a:lnTo>
                <a:lnTo>
                  <a:pt x="2664" y="323"/>
                </a:lnTo>
                <a:lnTo>
                  <a:pt x="2664" y="312"/>
                </a:lnTo>
                <a:lnTo>
                  <a:pt x="2665" y="306"/>
                </a:lnTo>
                <a:lnTo>
                  <a:pt x="2665" y="307"/>
                </a:lnTo>
                <a:lnTo>
                  <a:pt x="2665" y="304"/>
                </a:lnTo>
                <a:lnTo>
                  <a:pt x="2665" y="307"/>
                </a:lnTo>
                <a:lnTo>
                  <a:pt x="2666" y="313"/>
                </a:lnTo>
                <a:lnTo>
                  <a:pt x="2666" y="313"/>
                </a:lnTo>
                <a:lnTo>
                  <a:pt x="2666" y="305"/>
                </a:lnTo>
                <a:lnTo>
                  <a:pt x="2666" y="313"/>
                </a:lnTo>
                <a:lnTo>
                  <a:pt x="2666" y="315"/>
                </a:lnTo>
                <a:lnTo>
                  <a:pt x="2667" y="307"/>
                </a:lnTo>
                <a:lnTo>
                  <a:pt x="2667" y="314"/>
                </a:lnTo>
                <a:lnTo>
                  <a:pt x="2667" y="300"/>
                </a:lnTo>
                <a:lnTo>
                  <a:pt x="2668" y="311"/>
                </a:lnTo>
                <a:lnTo>
                  <a:pt x="2668" y="302"/>
                </a:lnTo>
                <a:lnTo>
                  <a:pt x="2668" y="307"/>
                </a:lnTo>
                <a:lnTo>
                  <a:pt x="2668" y="302"/>
                </a:lnTo>
                <a:lnTo>
                  <a:pt x="2669" y="305"/>
                </a:lnTo>
                <a:lnTo>
                  <a:pt x="2669" y="301"/>
                </a:lnTo>
                <a:lnTo>
                  <a:pt x="2669" y="305"/>
                </a:lnTo>
                <a:lnTo>
                  <a:pt x="2670" y="298"/>
                </a:lnTo>
                <a:lnTo>
                  <a:pt x="2670" y="298"/>
                </a:lnTo>
                <a:lnTo>
                  <a:pt x="2670" y="298"/>
                </a:lnTo>
                <a:lnTo>
                  <a:pt x="2670" y="293"/>
                </a:lnTo>
                <a:lnTo>
                  <a:pt x="2670" y="298"/>
                </a:lnTo>
                <a:lnTo>
                  <a:pt x="2670" y="289"/>
                </a:lnTo>
                <a:lnTo>
                  <a:pt x="2671" y="282"/>
                </a:lnTo>
                <a:lnTo>
                  <a:pt x="2671" y="279"/>
                </a:lnTo>
                <a:lnTo>
                  <a:pt x="2671" y="276"/>
                </a:lnTo>
                <a:lnTo>
                  <a:pt x="2671" y="277"/>
                </a:lnTo>
                <a:lnTo>
                  <a:pt x="2672" y="273"/>
                </a:lnTo>
                <a:lnTo>
                  <a:pt x="2672" y="280"/>
                </a:lnTo>
                <a:lnTo>
                  <a:pt x="2672" y="274"/>
                </a:lnTo>
                <a:lnTo>
                  <a:pt x="2672" y="285"/>
                </a:lnTo>
                <a:lnTo>
                  <a:pt x="2673" y="278"/>
                </a:lnTo>
                <a:lnTo>
                  <a:pt x="2673" y="273"/>
                </a:lnTo>
                <a:lnTo>
                  <a:pt x="2673" y="281"/>
                </a:lnTo>
                <a:lnTo>
                  <a:pt x="2673" y="277"/>
                </a:lnTo>
                <a:lnTo>
                  <a:pt x="2673" y="272"/>
                </a:lnTo>
                <a:lnTo>
                  <a:pt x="2673" y="274"/>
                </a:lnTo>
                <a:lnTo>
                  <a:pt x="2674" y="269"/>
                </a:lnTo>
                <a:lnTo>
                  <a:pt x="2674" y="277"/>
                </a:lnTo>
                <a:lnTo>
                  <a:pt x="2674" y="268"/>
                </a:lnTo>
                <a:lnTo>
                  <a:pt x="2674" y="267"/>
                </a:lnTo>
                <a:lnTo>
                  <a:pt x="2675" y="272"/>
                </a:lnTo>
                <a:lnTo>
                  <a:pt x="2675" y="265"/>
                </a:lnTo>
                <a:lnTo>
                  <a:pt x="2675" y="264"/>
                </a:lnTo>
                <a:lnTo>
                  <a:pt x="2675" y="270"/>
                </a:lnTo>
                <a:lnTo>
                  <a:pt x="2675" y="266"/>
                </a:lnTo>
                <a:lnTo>
                  <a:pt x="2676" y="260"/>
                </a:lnTo>
                <a:lnTo>
                  <a:pt x="2676" y="267"/>
                </a:lnTo>
                <a:lnTo>
                  <a:pt x="2676" y="264"/>
                </a:lnTo>
                <a:lnTo>
                  <a:pt x="2676" y="268"/>
                </a:lnTo>
                <a:lnTo>
                  <a:pt x="2676" y="253"/>
                </a:lnTo>
                <a:lnTo>
                  <a:pt x="2677" y="260"/>
                </a:lnTo>
                <a:lnTo>
                  <a:pt x="2677" y="265"/>
                </a:lnTo>
                <a:lnTo>
                  <a:pt x="2677" y="258"/>
                </a:lnTo>
                <a:lnTo>
                  <a:pt x="2677" y="260"/>
                </a:lnTo>
                <a:lnTo>
                  <a:pt x="2677" y="264"/>
                </a:lnTo>
                <a:lnTo>
                  <a:pt x="2677" y="258"/>
                </a:lnTo>
                <a:lnTo>
                  <a:pt x="2678" y="262"/>
                </a:lnTo>
                <a:lnTo>
                  <a:pt x="2678" y="257"/>
                </a:lnTo>
                <a:lnTo>
                  <a:pt x="2678" y="261"/>
                </a:lnTo>
                <a:lnTo>
                  <a:pt x="2679" y="250"/>
                </a:lnTo>
                <a:lnTo>
                  <a:pt x="2679" y="257"/>
                </a:lnTo>
                <a:lnTo>
                  <a:pt x="2679" y="257"/>
                </a:lnTo>
                <a:lnTo>
                  <a:pt x="2679" y="253"/>
                </a:lnTo>
                <a:lnTo>
                  <a:pt x="2681" y="258"/>
                </a:lnTo>
                <a:lnTo>
                  <a:pt x="2681" y="249"/>
                </a:lnTo>
                <a:lnTo>
                  <a:pt x="2681" y="257"/>
                </a:lnTo>
                <a:lnTo>
                  <a:pt x="2681" y="254"/>
                </a:lnTo>
                <a:lnTo>
                  <a:pt x="2681" y="245"/>
                </a:lnTo>
                <a:lnTo>
                  <a:pt x="2682" y="251"/>
                </a:lnTo>
                <a:lnTo>
                  <a:pt x="2682" y="250"/>
                </a:lnTo>
                <a:lnTo>
                  <a:pt x="2682" y="247"/>
                </a:lnTo>
                <a:lnTo>
                  <a:pt x="2682" y="252"/>
                </a:lnTo>
                <a:lnTo>
                  <a:pt x="2683" y="244"/>
                </a:lnTo>
                <a:lnTo>
                  <a:pt x="2683" y="249"/>
                </a:lnTo>
                <a:lnTo>
                  <a:pt x="2683" y="228"/>
                </a:lnTo>
                <a:lnTo>
                  <a:pt x="2684" y="218"/>
                </a:lnTo>
                <a:lnTo>
                  <a:pt x="2684" y="223"/>
                </a:lnTo>
                <a:lnTo>
                  <a:pt x="2684" y="216"/>
                </a:lnTo>
                <a:lnTo>
                  <a:pt x="2684" y="213"/>
                </a:lnTo>
                <a:lnTo>
                  <a:pt x="2685" y="218"/>
                </a:lnTo>
                <a:lnTo>
                  <a:pt x="2685" y="221"/>
                </a:lnTo>
                <a:lnTo>
                  <a:pt x="2685" y="215"/>
                </a:lnTo>
                <a:lnTo>
                  <a:pt x="2685" y="224"/>
                </a:lnTo>
                <a:lnTo>
                  <a:pt x="2685" y="209"/>
                </a:lnTo>
                <a:lnTo>
                  <a:pt x="2686" y="215"/>
                </a:lnTo>
                <a:lnTo>
                  <a:pt x="2686" y="210"/>
                </a:lnTo>
                <a:lnTo>
                  <a:pt x="2686" y="209"/>
                </a:lnTo>
                <a:lnTo>
                  <a:pt x="2686" y="208"/>
                </a:lnTo>
                <a:lnTo>
                  <a:pt x="2687" y="210"/>
                </a:lnTo>
                <a:lnTo>
                  <a:pt x="2687" y="199"/>
                </a:lnTo>
                <a:lnTo>
                  <a:pt x="2687" y="209"/>
                </a:lnTo>
                <a:lnTo>
                  <a:pt x="2687" y="207"/>
                </a:lnTo>
                <a:lnTo>
                  <a:pt x="2688" y="200"/>
                </a:lnTo>
                <a:lnTo>
                  <a:pt x="2688" y="209"/>
                </a:lnTo>
                <a:lnTo>
                  <a:pt x="2688" y="205"/>
                </a:lnTo>
                <a:lnTo>
                  <a:pt x="2688" y="208"/>
                </a:lnTo>
                <a:lnTo>
                  <a:pt x="2689" y="215"/>
                </a:lnTo>
                <a:lnTo>
                  <a:pt x="2689" y="203"/>
                </a:lnTo>
                <a:lnTo>
                  <a:pt x="2689" y="208"/>
                </a:lnTo>
                <a:lnTo>
                  <a:pt x="2689" y="212"/>
                </a:lnTo>
                <a:lnTo>
                  <a:pt x="2689" y="204"/>
                </a:lnTo>
                <a:lnTo>
                  <a:pt x="2690" y="204"/>
                </a:lnTo>
                <a:lnTo>
                  <a:pt x="2690" y="209"/>
                </a:lnTo>
                <a:lnTo>
                  <a:pt x="2690" y="207"/>
                </a:lnTo>
                <a:lnTo>
                  <a:pt x="2691" y="210"/>
                </a:lnTo>
                <a:lnTo>
                  <a:pt x="2691" y="205"/>
                </a:lnTo>
                <a:lnTo>
                  <a:pt x="2691" y="200"/>
                </a:lnTo>
                <a:lnTo>
                  <a:pt x="2691" y="213"/>
                </a:lnTo>
                <a:lnTo>
                  <a:pt x="2692" y="202"/>
                </a:lnTo>
                <a:lnTo>
                  <a:pt x="2692" y="211"/>
                </a:lnTo>
                <a:lnTo>
                  <a:pt x="2692" y="204"/>
                </a:lnTo>
                <a:lnTo>
                  <a:pt x="2692" y="203"/>
                </a:lnTo>
                <a:lnTo>
                  <a:pt x="2693" y="210"/>
                </a:lnTo>
                <a:lnTo>
                  <a:pt x="2693" y="200"/>
                </a:lnTo>
                <a:lnTo>
                  <a:pt x="2693" y="207"/>
                </a:lnTo>
                <a:lnTo>
                  <a:pt x="2693" y="202"/>
                </a:lnTo>
                <a:lnTo>
                  <a:pt x="2694" y="202"/>
                </a:lnTo>
                <a:lnTo>
                  <a:pt x="2694" y="205"/>
                </a:lnTo>
                <a:lnTo>
                  <a:pt x="2694" y="204"/>
                </a:lnTo>
                <a:lnTo>
                  <a:pt x="2694" y="207"/>
                </a:lnTo>
                <a:lnTo>
                  <a:pt x="2696" y="198"/>
                </a:lnTo>
                <a:lnTo>
                  <a:pt x="2696" y="205"/>
                </a:lnTo>
                <a:lnTo>
                  <a:pt x="2696" y="208"/>
                </a:lnTo>
                <a:lnTo>
                  <a:pt x="2696" y="199"/>
                </a:lnTo>
                <a:lnTo>
                  <a:pt x="2696" y="202"/>
                </a:lnTo>
                <a:lnTo>
                  <a:pt x="2696" y="196"/>
                </a:lnTo>
                <a:lnTo>
                  <a:pt x="2696" y="192"/>
                </a:lnTo>
                <a:lnTo>
                  <a:pt x="2697" y="199"/>
                </a:lnTo>
                <a:lnTo>
                  <a:pt x="2697" y="199"/>
                </a:lnTo>
                <a:lnTo>
                  <a:pt x="2697" y="204"/>
                </a:lnTo>
                <a:lnTo>
                  <a:pt x="2697" y="194"/>
                </a:lnTo>
                <a:lnTo>
                  <a:pt x="2698" y="203"/>
                </a:lnTo>
                <a:lnTo>
                  <a:pt x="2698" y="205"/>
                </a:lnTo>
                <a:lnTo>
                  <a:pt x="2698" y="197"/>
                </a:lnTo>
                <a:lnTo>
                  <a:pt x="2698" y="201"/>
                </a:lnTo>
                <a:lnTo>
                  <a:pt x="2698" y="202"/>
                </a:lnTo>
                <a:lnTo>
                  <a:pt x="2699" y="200"/>
                </a:lnTo>
                <a:lnTo>
                  <a:pt x="2699" y="190"/>
                </a:lnTo>
                <a:lnTo>
                  <a:pt x="2699" y="193"/>
                </a:lnTo>
                <a:lnTo>
                  <a:pt x="2700" y="194"/>
                </a:lnTo>
                <a:lnTo>
                  <a:pt x="2700" y="194"/>
                </a:lnTo>
                <a:lnTo>
                  <a:pt x="2700" y="204"/>
                </a:lnTo>
                <a:lnTo>
                  <a:pt x="2700" y="198"/>
                </a:lnTo>
                <a:lnTo>
                  <a:pt x="2700" y="204"/>
                </a:lnTo>
                <a:lnTo>
                  <a:pt x="2701" y="202"/>
                </a:lnTo>
                <a:lnTo>
                  <a:pt x="2701" y="204"/>
                </a:lnTo>
                <a:lnTo>
                  <a:pt x="2701" y="203"/>
                </a:lnTo>
                <a:lnTo>
                  <a:pt x="2701" y="205"/>
                </a:lnTo>
                <a:lnTo>
                  <a:pt x="2701" y="211"/>
                </a:lnTo>
                <a:lnTo>
                  <a:pt x="2702" y="209"/>
                </a:lnTo>
                <a:lnTo>
                  <a:pt x="2702" y="213"/>
                </a:lnTo>
                <a:lnTo>
                  <a:pt x="2702" y="205"/>
                </a:lnTo>
                <a:lnTo>
                  <a:pt x="2702" y="215"/>
                </a:lnTo>
                <a:lnTo>
                  <a:pt x="2703" y="210"/>
                </a:lnTo>
                <a:lnTo>
                  <a:pt x="2703" y="218"/>
                </a:lnTo>
                <a:lnTo>
                  <a:pt x="2703" y="211"/>
                </a:lnTo>
                <a:lnTo>
                  <a:pt x="2703" y="215"/>
                </a:lnTo>
                <a:lnTo>
                  <a:pt x="2703" y="213"/>
                </a:lnTo>
                <a:lnTo>
                  <a:pt x="2704" y="216"/>
                </a:lnTo>
                <a:lnTo>
                  <a:pt x="2704" y="223"/>
                </a:lnTo>
                <a:lnTo>
                  <a:pt x="2704" y="217"/>
                </a:lnTo>
                <a:lnTo>
                  <a:pt x="2704" y="216"/>
                </a:lnTo>
                <a:lnTo>
                  <a:pt x="2705" y="223"/>
                </a:lnTo>
                <a:lnTo>
                  <a:pt x="2705" y="219"/>
                </a:lnTo>
                <a:lnTo>
                  <a:pt x="2705" y="223"/>
                </a:lnTo>
                <a:lnTo>
                  <a:pt x="2705" y="226"/>
                </a:lnTo>
                <a:lnTo>
                  <a:pt x="2705" y="221"/>
                </a:lnTo>
                <a:lnTo>
                  <a:pt x="2706" y="229"/>
                </a:lnTo>
                <a:lnTo>
                  <a:pt x="2706" y="219"/>
                </a:lnTo>
                <a:lnTo>
                  <a:pt x="2706" y="224"/>
                </a:lnTo>
                <a:lnTo>
                  <a:pt x="2706" y="232"/>
                </a:lnTo>
                <a:lnTo>
                  <a:pt x="2706" y="224"/>
                </a:lnTo>
                <a:lnTo>
                  <a:pt x="2707" y="234"/>
                </a:lnTo>
                <a:lnTo>
                  <a:pt x="2707" y="231"/>
                </a:lnTo>
                <a:lnTo>
                  <a:pt x="2707" y="233"/>
                </a:lnTo>
                <a:lnTo>
                  <a:pt x="2707" y="232"/>
                </a:lnTo>
                <a:lnTo>
                  <a:pt x="2707" y="223"/>
                </a:lnTo>
                <a:lnTo>
                  <a:pt x="2707" y="234"/>
                </a:lnTo>
                <a:lnTo>
                  <a:pt x="2708" y="234"/>
                </a:lnTo>
                <a:lnTo>
                  <a:pt x="2708" y="223"/>
                </a:lnTo>
                <a:lnTo>
                  <a:pt x="2708" y="227"/>
                </a:lnTo>
                <a:lnTo>
                  <a:pt x="2708" y="221"/>
                </a:lnTo>
                <a:lnTo>
                  <a:pt x="2709" y="230"/>
                </a:lnTo>
                <a:lnTo>
                  <a:pt x="2709" y="236"/>
                </a:lnTo>
                <a:lnTo>
                  <a:pt x="2709" y="235"/>
                </a:lnTo>
                <a:lnTo>
                  <a:pt x="2709" y="234"/>
                </a:lnTo>
                <a:lnTo>
                  <a:pt x="2710" y="246"/>
                </a:lnTo>
                <a:lnTo>
                  <a:pt x="2710" y="247"/>
                </a:lnTo>
                <a:lnTo>
                  <a:pt x="2710" y="251"/>
                </a:lnTo>
                <a:lnTo>
                  <a:pt x="2710" y="260"/>
                </a:lnTo>
                <a:lnTo>
                  <a:pt x="2710" y="252"/>
                </a:lnTo>
                <a:lnTo>
                  <a:pt x="2711" y="262"/>
                </a:lnTo>
                <a:lnTo>
                  <a:pt x="2711" y="253"/>
                </a:lnTo>
                <a:lnTo>
                  <a:pt x="2711" y="265"/>
                </a:lnTo>
                <a:lnTo>
                  <a:pt x="2712" y="263"/>
                </a:lnTo>
                <a:lnTo>
                  <a:pt x="2712" y="261"/>
                </a:lnTo>
                <a:lnTo>
                  <a:pt x="2712" y="263"/>
                </a:lnTo>
                <a:lnTo>
                  <a:pt x="2712" y="265"/>
                </a:lnTo>
                <a:lnTo>
                  <a:pt x="2713" y="270"/>
                </a:lnTo>
                <a:lnTo>
                  <a:pt x="2713" y="269"/>
                </a:lnTo>
                <a:lnTo>
                  <a:pt x="2713" y="273"/>
                </a:lnTo>
                <a:lnTo>
                  <a:pt x="2713" y="277"/>
                </a:lnTo>
                <a:lnTo>
                  <a:pt x="2713" y="272"/>
                </a:lnTo>
                <a:lnTo>
                  <a:pt x="2715" y="274"/>
                </a:lnTo>
                <a:lnTo>
                  <a:pt x="2715" y="284"/>
                </a:lnTo>
                <a:lnTo>
                  <a:pt x="2715" y="279"/>
                </a:lnTo>
                <a:lnTo>
                  <a:pt x="2715" y="287"/>
                </a:lnTo>
                <a:lnTo>
                  <a:pt x="2715" y="283"/>
                </a:lnTo>
                <a:lnTo>
                  <a:pt x="2716" y="293"/>
                </a:lnTo>
                <a:lnTo>
                  <a:pt x="2716" y="292"/>
                </a:lnTo>
                <a:lnTo>
                  <a:pt x="2716" y="293"/>
                </a:lnTo>
                <a:lnTo>
                  <a:pt x="2716" y="299"/>
                </a:lnTo>
                <a:lnTo>
                  <a:pt x="2716" y="298"/>
                </a:lnTo>
                <a:lnTo>
                  <a:pt x="2717" y="306"/>
                </a:lnTo>
                <a:lnTo>
                  <a:pt x="2717" y="300"/>
                </a:lnTo>
                <a:lnTo>
                  <a:pt x="2717" y="311"/>
                </a:lnTo>
                <a:lnTo>
                  <a:pt x="2718" y="311"/>
                </a:lnTo>
                <a:lnTo>
                  <a:pt x="2718" y="318"/>
                </a:lnTo>
                <a:lnTo>
                  <a:pt x="2718" y="314"/>
                </a:lnTo>
                <a:lnTo>
                  <a:pt x="2718" y="320"/>
                </a:lnTo>
                <a:lnTo>
                  <a:pt x="2719" y="324"/>
                </a:lnTo>
                <a:lnTo>
                  <a:pt x="2719" y="326"/>
                </a:lnTo>
                <a:lnTo>
                  <a:pt x="2719" y="324"/>
                </a:lnTo>
                <a:lnTo>
                  <a:pt x="2719" y="328"/>
                </a:lnTo>
                <a:lnTo>
                  <a:pt x="2719" y="334"/>
                </a:lnTo>
                <a:lnTo>
                  <a:pt x="2720" y="331"/>
                </a:lnTo>
                <a:lnTo>
                  <a:pt x="2720" y="334"/>
                </a:lnTo>
                <a:lnTo>
                  <a:pt x="2720" y="343"/>
                </a:lnTo>
                <a:lnTo>
                  <a:pt x="2720" y="336"/>
                </a:lnTo>
                <a:lnTo>
                  <a:pt x="2720" y="337"/>
                </a:lnTo>
                <a:lnTo>
                  <a:pt x="2721" y="350"/>
                </a:lnTo>
                <a:lnTo>
                  <a:pt x="2721" y="345"/>
                </a:lnTo>
                <a:lnTo>
                  <a:pt x="2721" y="352"/>
                </a:lnTo>
                <a:lnTo>
                  <a:pt x="2722" y="356"/>
                </a:lnTo>
                <a:lnTo>
                  <a:pt x="2722" y="356"/>
                </a:lnTo>
                <a:lnTo>
                  <a:pt x="2722" y="367"/>
                </a:lnTo>
                <a:lnTo>
                  <a:pt x="2722" y="363"/>
                </a:lnTo>
                <a:lnTo>
                  <a:pt x="2723" y="372"/>
                </a:lnTo>
                <a:lnTo>
                  <a:pt x="2723" y="369"/>
                </a:lnTo>
                <a:lnTo>
                  <a:pt x="2723" y="381"/>
                </a:lnTo>
                <a:lnTo>
                  <a:pt x="2724" y="379"/>
                </a:lnTo>
                <a:lnTo>
                  <a:pt x="2724" y="388"/>
                </a:lnTo>
                <a:lnTo>
                  <a:pt x="2724" y="386"/>
                </a:lnTo>
                <a:lnTo>
                  <a:pt x="2725" y="396"/>
                </a:lnTo>
                <a:lnTo>
                  <a:pt x="2725" y="396"/>
                </a:lnTo>
                <a:lnTo>
                  <a:pt x="2725" y="399"/>
                </a:lnTo>
                <a:lnTo>
                  <a:pt x="2725" y="401"/>
                </a:lnTo>
                <a:lnTo>
                  <a:pt x="2725" y="410"/>
                </a:lnTo>
                <a:lnTo>
                  <a:pt x="2726" y="406"/>
                </a:lnTo>
                <a:lnTo>
                  <a:pt x="2726" y="410"/>
                </a:lnTo>
                <a:lnTo>
                  <a:pt x="2726" y="416"/>
                </a:lnTo>
                <a:lnTo>
                  <a:pt x="2726" y="411"/>
                </a:lnTo>
                <a:lnTo>
                  <a:pt x="2727" y="418"/>
                </a:lnTo>
                <a:lnTo>
                  <a:pt x="2727" y="422"/>
                </a:lnTo>
                <a:lnTo>
                  <a:pt x="2727" y="419"/>
                </a:lnTo>
                <a:lnTo>
                  <a:pt x="2727" y="424"/>
                </a:lnTo>
                <a:lnTo>
                  <a:pt x="2727" y="430"/>
                </a:lnTo>
                <a:lnTo>
                  <a:pt x="2728" y="427"/>
                </a:lnTo>
                <a:lnTo>
                  <a:pt x="2728" y="429"/>
                </a:lnTo>
                <a:lnTo>
                  <a:pt x="2728" y="437"/>
                </a:lnTo>
                <a:lnTo>
                  <a:pt x="2728" y="435"/>
                </a:lnTo>
                <a:lnTo>
                  <a:pt x="2729" y="437"/>
                </a:lnTo>
                <a:lnTo>
                  <a:pt x="2729" y="442"/>
                </a:lnTo>
                <a:lnTo>
                  <a:pt x="2729" y="442"/>
                </a:lnTo>
                <a:lnTo>
                  <a:pt x="2729" y="448"/>
                </a:lnTo>
                <a:lnTo>
                  <a:pt x="2729" y="445"/>
                </a:lnTo>
                <a:lnTo>
                  <a:pt x="2729" y="448"/>
                </a:lnTo>
                <a:lnTo>
                  <a:pt x="2729" y="456"/>
                </a:lnTo>
                <a:lnTo>
                  <a:pt x="2731" y="449"/>
                </a:lnTo>
                <a:lnTo>
                  <a:pt x="2731" y="459"/>
                </a:lnTo>
                <a:lnTo>
                  <a:pt x="2731" y="457"/>
                </a:lnTo>
                <a:lnTo>
                  <a:pt x="2732" y="466"/>
                </a:lnTo>
                <a:lnTo>
                  <a:pt x="2732" y="464"/>
                </a:lnTo>
                <a:lnTo>
                  <a:pt x="2732" y="473"/>
                </a:lnTo>
                <a:lnTo>
                  <a:pt x="2733" y="468"/>
                </a:lnTo>
                <a:lnTo>
                  <a:pt x="2733" y="468"/>
                </a:lnTo>
                <a:lnTo>
                  <a:pt x="2733" y="478"/>
                </a:lnTo>
                <a:lnTo>
                  <a:pt x="2733" y="475"/>
                </a:lnTo>
                <a:lnTo>
                  <a:pt x="2733" y="484"/>
                </a:lnTo>
                <a:lnTo>
                  <a:pt x="2734" y="483"/>
                </a:lnTo>
                <a:lnTo>
                  <a:pt x="2734" y="458"/>
                </a:lnTo>
                <a:lnTo>
                  <a:pt x="2734" y="469"/>
                </a:lnTo>
                <a:lnTo>
                  <a:pt x="2734" y="476"/>
                </a:lnTo>
                <a:lnTo>
                  <a:pt x="2735" y="489"/>
                </a:lnTo>
                <a:lnTo>
                  <a:pt x="2735" y="490"/>
                </a:lnTo>
                <a:lnTo>
                  <a:pt x="2735" y="502"/>
                </a:lnTo>
                <a:lnTo>
                  <a:pt x="2736" y="499"/>
                </a:lnTo>
                <a:lnTo>
                  <a:pt x="2736" y="508"/>
                </a:lnTo>
                <a:lnTo>
                  <a:pt x="2736" y="503"/>
                </a:lnTo>
                <a:lnTo>
                  <a:pt x="2737" y="514"/>
                </a:lnTo>
                <a:lnTo>
                  <a:pt x="2737" y="512"/>
                </a:lnTo>
                <a:lnTo>
                  <a:pt x="2737" y="522"/>
                </a:lnTo>
                <a:lnTo>
                  <a:pt x="2737" y="519"/>
                </a:lnTo>
                <a:lnTo>
                  <a:pt x="2738" y="527"/>
                </a:lnTo>
                <a:lnTo>
                  <a:pt x="2738" y="522"/>
                </a:lnTo>
                <a:lnTo>
                  <a:pt x="2738" y="533"/>
                </a:lnTo>
                <a:lnTo>
                  <a:pt x="2739" y="529"/>
                </a:lnTo>
                <a:lnTo>
                  <a:pt x="2739" y="538"/>
                </a:lnTo>
                <a:lnTo>
                  <a:pt x="2739" y="535"/>
                </a:lnTo>
                <a:lnTo>
                  <a:pt x="2740" y="542"/>
                </a:lnTo>
                <a:lnTo>
                  <a:pt x="2740" y="541"/>
                </a:lnTo>
                <a:lnTo>
                  <a:pt x="2740" y="548"/>
                </a:lnTo>
                <a:lnTo>
                  <a:pt x="2740" y="545"/>
                </a:lnTo>
                <a:lnTo>
                  <a:pt x="2740" y="551"/>
                </a:lnTo>
                <a:lnTo>
                  <a:pt x="2741" y="551"/>
                </a:lnTo>
                <a:lnTo>
                  <a:pt x="2741" y="550"/>
                </a:lnTo>
                <a:lnTo>
                  <a:pt x="2741" y="556"/>
                </a:lnTo>
                <a:lnTo>
                  <a:pt x="2741" y="556"/>
                </a:lnTo>
                <a:lnTo>
                  <a:pt x="2741" y="556"/>
                </a:lnTo>
                <a:lnTo>
                  <a:pt x="2742" y="562"/>
                </a:lnTo>
                <a:lnTo>
                  <a:pt x="2742" y="561"/>
                </a:lnTo>
                <a:lnTo>
                  <a:pt x="2742" y="562"/>
                </a:lnTo>
                <a:lnTo>
                  <a:pt x="2742" y="568"/>
                </a:lnTo>
                <a:lnTo>
                  <a:pt x="2743" y="569"/>
                </a:lnTo>
                <a:lnTo>
                  <a:pt x="2743" y="568"/>
                </a:lnTo>
                <a:lnTo>
                  <a:pt x="2743" y="569"/>
                </a:lnTo>
                <a:lnTo>
                  <a:pt x="2743" y="575"/>
                </a:lnTo>
                <a:lnTo>
                  <a:pt x="2743" y="572"/>
                </a:lnTo>
                <a:lnTo>
                  <a:pt x="2744" y="575"/>
                </a:lnTo>
                <a:lnTo>
                  <a:pt x="2744" y="578"/>
                </a:lnTo>
                <a:lnTo>
                  <a:pt x="2744" y="576"/>
                </a:lnTo>
                <a:lnTo>
                  <a:pt x="2744" y="581"/>
                </a:lnTo>
                <a:lnTo>
                  <a:pt x="2744" y="580"/>
                </a:lnTo>
                <a:lnTo>
                  <a:pt x="2744" y="581"/>
                </a:lnTo>
                <a:lnTo>
                  <a:pt x="2745" y="588"/>
                </a:lnTo>
                <a:lnTo>
                  <a:pt x="2745" y="585"/>
                </a:lnTo>
                <a:lnTo>
                  <a:pt x="2745" y="587"/>
                </a:lnTo>
                <a:lnTo>
                  <a:pt x="2745" y="592"/>
                </a:lnTo>
                <a:lnTo>
                  <a:pt x="2745" y="589"/>
                </a:lnTo>
                <a:lnTo>
                  <a:pt x="2747" y="593"/>
                </a:lnTo>
                <a:lnTo>
                  <a:pt x="2747" y="594"/>
                </a:lnTo>
                <a:lnTo>
                  <a:pt x="2747" y="593"/>
                </a:lnTo>
                <a:lnTo>
                  <a:pt x="2747" y="593"/>
                </a:lnTo>
                <a:lnTo>
                  <a:pt x="2748" y="601"/>
                </a:lnTo>
                <a:lnTo>
                  <a:pt x="2748" y="596"/>
                </a:lnTo>
                <a:lnTo>
                  <a:pt x="2748" y="598"/>
                </a:lnTo>
                <a:lnTo>
                  <a:pt x="2748" y="605"/>
                </a:lnTo>
                <a:lnTo>
                  <a:pt x="2748" y="601"/>
                </a:lnTo>
                <a:lnTo>
                  <a:pt x="2748" y="603"/>
                </a:lnTo>
                <a:lnTo>
                  <a:pt x="2748" y="609"/>
                </a:lnTo>
                <a:lnTo>
                  <a:pt x="2748" y="604"/>
                </a:lnTo>
                <a:lnTo>
                  <a:pt x="2748" y="606"/>
                </a:lnTo>
                <a:lnTo>
                  <a:pt x="2748" y="612"/>
                </a:lnTo>
                <a:lnTo>
                  <a:pt x="2748" y="609"/>
                </a:lnTo>
                <a:lnTo>
                  <a:pt x="2750" y="610"/>
                </a:lnTo>
                <a:lnTo>
                  <a:pt x="2750" y="615"/>
                </a:lnTo>
                <a:lnTo>
                  <a:pt x="2750" y="612"/>
                </a:lnTo>
                <a:lnTo>
                  <a:pt x="2750" y="620"/>
                </a:lnTo>
                <a:lnTo>
                  <a:pt x="2751" y="616"/>
                </a:lnTo>
                <a:lnTo>
                  <a:pt x="2751" y="623"/>
                </a:lnTo>
                <a:lnTo>
                  <a:pt x="2751" y="620"/>
                </a:lnTo>
                <a:lnTo>
                  <a:pt x="2752" y="625"/>
                </a:lnTo>
                <a:lnTo>
                  <a:pt x="2752" y="623"/>
                </a:lnTo>
                <a:lnTo>
                  <a:pt x="2752" y="623"/>
                </a:lnTo>
                <a:lnTo>
                  <a:pt x="2752" y="627"/>
                </a:lnTo>
                <a:lnTo>
                  <a:pt x="2752" y="627"/>
                </a:lnTo>
                <a:lnTo>
                  <a:pt x="2753" y="626"/>
                </a:lnTo>
                <a:lnTo>
                  <a:pt x="2753" y="631"/>
                </a:lnTo>
                <a:lnTo>
                  <a:pt x="2753" y="627"/>
                </a:lnTo>
                <a:lnTo>
                  <a:pt x="2753" y="632"/>
                </a:lnTo>
                <a:lnTo>
                  <a:pt x="2754" y="632"/>
                </a:lnTo>
                <a:lnTo>
                  <a:pt x="2754" y="630"/>
                </a:lnTo>
                <a:lnTo>
                  <a:pt x="2754" y="636"/>
                </a:lnTo>
                <a:lnTo>
                  <a:pt x="2754" y="636"/>
                </a:lnTo>
                <a:lnTo>
                  <a:pt x="2755" y="633"/>
                </a:lnTo>
                <a:lnTo>
                  <a:pt x="2755" y="640"/>
                </a:lnTo>
                <a:lnTo>
                  <a:pt x="2755" y="636"/>
                </a:lnTo>
                <a:lnTo>
                  <a:pt x="2755" y="642"/>
                </a:lnTo>
                <a:lnTo>
                  <a:pt x="2755" y="639"/>
                </a:lnTo>
                <a:lnTo>
                  <a:pt x="2755" y="639"/>
                </a:lnTo>
                <a:lnTo>
                  <a:pt x="2756" y="644"/>
                </a:lnTo>
                <a:lnTo>
                  <a:pt x="2756" y="640"/>
                </a:lnTo>
                <a:lnTo>
                  <a:pt x="2756" y="643"/>
                </a:lnTo>
                <a:lnTo>
                  <a:pt x="2757" y="647"/>
                </a:lnTo>
                <a:lnTo>
                  <a:pt x="2757" y="643"/>
                </a:lnTo>
                <a:lnTo>
                  <a:pt x="2757" y="645"/>
                </a:lnTo>
                <a:lnTo>
                  <a:pt x="2757" y="649"/>
                </a:lnTo>
                <a:lnTo>
                  <a:pt x="2757" y="646"/>
                </a:lnTo>
                <a:lnTo>
                  <a:pt x="2758" y="647"/>
                </a:lnTo>
                <a:lnTo>
                  <a:pt x="2758" y="651"/>
                </a:lnTo>
                <a:lnTo>
                  <a:pt x="2758" y="647"/>
                </a:lnTo>
                <a:lnTo>
                  <a:pt x="2758" y="650"/>
                </a:lnTo>
                <a:lnTo>
                  <a:pt x="2759" y="654"/>
                </a:lnTo>
                <a:lnTo>
                  <a:pt x="2759" y="649"/>
                </a:lnTo>
                <a:lnTo>
                  <a:pt x="2759" y="655"/>
                </a:lnTo>
                <a:lnTo>
                  <a:pt x="2759" y="650"/>
                </a:lnTo>
                <a:lnTo>
                  <a:pt x="2759" y="657"/>
                </a:lnTo>
                <a:lnTo>
                  <a:pt x="2760" y="650"/>
                </a:lnTo>
                <a:lnTo>
                  <a:pt x="2760" y="659"/>
                </a:lnTo>
                <a:lnTo>
                  <a:pt x="2760" y="654"/>
                </a:lnTo>
                <a:lnTo>
                  <a:pt x="2761" y="660"/>
                </a:lnTo>
                <a:lnTo>
                  <a:pt x="2761" y="656"/>
                </a:lnTo>
                <a:lnTo>
                  <a:pt x="2761" y="663"/>
                </a:lnTo>
                <a:lnTo>
                  <a:pt x="2762" y="659"/>
                </a:lnTo>
                <a:lnTo>
                  <a:pt x="2762" y="664"/>
                </a:lnTo>
                <a:lnTo>
                  <a:pt x="2762" y="660"/>
                </a:lnTo>
                <a:lnTo>
                  <a:pt x="2762" y="660"/>
                </a:lnTo>
                <a:lnTo>
                  <a:pt x="2762" y="666"/>
                </a:lnTo>
                <a:lnTo>
                  <a:pt x="2763" y="661"/>
                </a:lnTo>
                <a:lnTo>
                  <a:pt x="2763" y="669"/>
                </a:lnTo>
                <a:lnTo>
                  <a:pt x="2763" y="663"/>
                </a:lnTo>
                <a:lnTo>
                  <a:pt x="2764" y="670"/>
                </a:lnTo>
                <a:lnTo>
                  <a:pt x="2764" y="664"/>
                </a:lnTo>
                <a:lnTo>
                  <a:pt x="2764" y="672"/>
                </a:lnTo>
                <a:lnTo>
                  <a:pt x="2766" y="667"/>
                </a:lnTo>
                <a:lnTo>
                  <a:pt x="2766" y="666"/>
                </a:lnTo>
                <a:lnTo>
                  <a:pt x="2766" y="672"/>
                </a:lnTo>
                <a:lnTo>
                  <a:pt x="2766" y="667"/>
                </a:lnTo>
                <a:lnTo>
                  <a:pt x="2767" y="674"/>
                </a:lnTo>
                <a:lnTo>
                  <a:pt x="2767" y="669"/>
                </a:lnTo>
                <a:lnTo>
                  <a:pt x="2767" y="675"/>
                </a:lnTo>
                <a:lnTo>
                  <a:pt x="2767" y="671"/>
                </a:lnTo>
                <a:lnTo>
                  <a:pt x="2768" y="676"/>
                </a:lnTo>
                <a:lnTo>
                  <a:pt x="2768" y="672"/>
                </a:lnTo>
                <a:lnTo>
                  <a:pt x="2768" y="678"/>
                </a:lnTo>
                <a:lnTo>
                  <a:pt x="2769" y="674"/>
                </a:lnTo>
                <a:lnTo>
                  <a:pt x="2769" y="673"/>
                </a:lnTo>
                <a:lnTo>
                  <a:pt x="2769" y="679"/>
                </a:lnTo>
                <a:lnTo>
                  <a:pt x="2769" y="675"/>
                </a:lnTo>
                <a:lnTo>
                  <a:pt x="2770" y="680"/>
                </a:lnTo>
                <a:lnTo>
                  <a:pt x="2770" y="676"/>
                </a:lnTo>
                <a:lnTo>
                  <a:pt x="2770" y="681"/>
                </a:lnTo>
                <a:lnTo>
                  <a:pt x="2770" y="677"/>
                </a:lnTo>
                <a:lnTo>
                  <a:pt x="2770" y="677"/>
                </a:lnTo>
                <a:lnTo>
                  <a:pt x="2771" y="683"/>
                </a:lnTo>
                <a:lnTo>
                  <a:pt x="2771" y="678"/>
                </a:lnTo>
                <a:lnTo>
                  <a:pt x="2771" y="679"/>
                </a:lnTo>
                <a:lnTo>
                  <a:pt x="2771" y="683"/>
                </a:lnTo>
                <a:lnTo>
                  <a:pt x="2771" y="680"/>
                </a:lnTo>
                <a:lnTo>
                  <a:pt x="2772" y="676"/>
                </a:lnTo>
                <a:lnTo>
                  <a:pt x="2772" y="683"/>
                </a:lnTo>
                <a:lnTo>
                  <a:pt x="2772" y="681"/>
                </a:lnTo>
                <a:lnTo>
                  <a:pt x="2772" y="680"/>
                </a:lnTo>
                <a:lnTo>
                  <a:pt x="2773" y="685"/>
                </a:lnTo>
                <a:lnTo>
                  <a:pt x="2773" y="681"/>
                </a:lnTo>
                <a:lnTo>
                  <a:pt x="2773" y="687"/>
                </a:lnTo>
                <a:lnTo>
                  <a:pt x="2774" y="682"/>
                </a:lnTo>
                <a:lnTo>
                  <a:pt x="2774" y="688"/>
                </a:lnTo>
                <a:lnTo>
                  <a:pt x="2774" y="684"/>
                </a:lnTo>
                <a:lnTo>
                  <a:pt x="2774" y="684"/>
                </a:lnTo>
                <a:lnTo>
                  <a:pt x="2774" y="689"/>
                </a:lnTo>
                <a:lnTo>
                  <a:pt x="2775" y="683"/>
                </a:lnTo>
                <a:lnTo>
                  <a:pt x="2775" y="690"/>
                </a:lnTo>
                <a:lnTo>
                  <a:pt x="2775" y="685"/>
                </a:lnTo>
                <a:lnTo>
                  <a:pt x="2776" y="690"/>
                </a:lnTo>
                <a:lnTo>
                  <a:pt x="2776" y="685"/>
                </a:lnTo>
                <a:lnTo>
                  <a:pt x="2776" y="691"/>
                </a:lnTo>
                <a:lnTo>
                  <a:pt x="2777" y="687"/>
                </a:lnTo>
                <a:lnTo>
                  <a:pt x="2777" y="693"/>
                </a:lnTo>
                <a:lnTo>
                  <a:pt x="2777" y="688"/>
                </a:lnTo>
                <a:lnTo>
                  <a:pt x="2777" y="693"/>
                </a:lnTo>
                <a:lnTo>
                  <a:pt x="2778" y="687"/>
                </a:lnTo>
                <a:lnTo>
                  <a:pt x="2778" y="694"/>
                </a:lnTo>
                <a:lnTo>
                  <a:pt x="2778" y="690"/>
                </a:lnTo>
                <a:lnTo>
                  <a:pt x="2779" y="695"/>
                </a:lnTo>
                <a:lnTo>
                  <a:pt x="2779" y="690"/>
                </a:lnTo>
                <a:lnTo>
                  <a:pt x="2779" y="696"/>
                </a:lnTo>
                <a:lnTo>
                  <a:pt x="2779" y="691"/>
                </a:lnTo>
                <a:lnTo>
                  <a:pt x="2780" y="692"/>
                </a:lnTo>
                <a:lnTo>
                  <a:pt x="2780" y="696"/>
                </a:lnTo>
                <a:lnTo>
                  <a:pt x="2780" y="691"/>
                </a:lnTo>
                <a:lnTo>
                  <a:pt x="2780" y="692"/>
                </a:lnTo>
                <a:lnTo>
                  <a:pt x="2782" y="696"/>
                </a:lnTo>
                <a:lnTo>
                  <a:pt x="2782" y="692"/>
                </a:lnTo>
                <a:lnTo>
                  <a:pt x="2782" y="693"/>
                </a:lnTo>
                <a:lnTo>
                  <a:pt x="2782" y="698"/>
                </a:lnTo>
                <a:lnTo>
                  <a:pt x="2782" y="692"/>
                </a:lnTo>
                <a:lnTo>
                  <a:pt x="2782" y="693"/>
                </a:lnTo>
                <a:lnTo>
                  <a:pt x="2783" y="697"/>
                </a:lnTo>
                <a:lnTo>
                  <a:pt x="2783" y="693"/>
                </a:lnTo>
                <a:lnTo>
                  <a:pt x="2783" y="694"/>
                </a:lnTo>
                <a:lnTo>
                  <a:pt x="2783" y="698"/>
                </a:lnTo>
                <a:lnTo>
                  <a:pt x="2783" y="693"/>
                </a:lnTo>
                <a:lnTo>
                  <a:pt x="2784" y="694"/>
                </a:lnTo>
                <a:lnTo>
                  <a:pt x="2784" y="699"/>
                </a:lnTo>
                <a:lnTo>
                  <a:pt x="2784" y="694"/>
                </a:lnTo>
                <a:lnTo>
                  <a:pt x="2784" y="695"/>
                </a:lnTo>
                <a:lnTo>
                  <a:pt x="2784" y="700"/>
                </a:lnTo>
                <a:lnTo>
                  <a:pt x="2785" y="692"/>
                </a:lnTo>
                <a:lnTo>
                  <a:pt x="2785" y="695"/>
                </a:lnTo>
                <a:lnTo>
                  <a:pt x="2785" y="700"/>
                </a:lnTo>
                <a:lnTo>
                  <a:pt x="2785" y="695"/>
                </a:lnTo>
                <a:lnTo>
                  <a:pt x="2785" y="695"/>
                </a:lnTo>
                <a:lnTo>
                  <a:pt x="2785" y="700"/>
                </a:lnTo>
                <a:lnTo>
                  <a:pt x="2786" y="695"/>
                </a:lnTo>
                <a:lnTo>
                  <a:pt x="2786" y="696"/>
                </a:lnTo>
                <a:lnTo>
                  <a:pt x="2786" y="701"/>
                </a:lnTo>
                <a:lnTo>
                  <a:pt x="2786" y="696"/>
                </a:lnTo>
                <a:lnTo>
                  <a:pt x="2787" y="695"/>
                </a:lnTo>
                <a:lnTo>
                  <a:pt x="2787" y="701"/>
                </a:lnTo>
                <a:lnTo>
                  <a:pt x="2787" y="695"/>
                </a:lnTo>
                <a:lnTo>
                  <a:pt x="2787" y="696"/>
                </a:lnTo>
                <a:lnTo>
                  <a:pt x="2788" y="701"/>
                </a:lnTo>
                <a:lnTo>
                  <a:pt x="2788" y="696"/>
                </a:lnTo>
                <a:lnTo>
                  <a:pt x="2788" y="701"/>
                </a:lnTo>
                <a:lnTo>
                  <a:pt x="2789" y="697"/>
                </a:lnTo>
                <a:lnTo>
                  <a:pt x="2789" y="701"/>
                </a:lnTo>
                <a:lnTo>
                  <a:pt x="2789" y="697"/>
                </a:lnTo>
                <a:lnTo>
                  <a:pt x="2789" y="701"/>
                </a:lnTo>
                <a:lnTo>
                  <a:pt x="2789" y="697"/>
                </a:lnTo>
                <a:lnTo>
                  <a:pt x="2790" y="698"/>
                </a:lnTo>
                <a:lnTo>
                  <a:pt x="2790" y="701"/>
                </a:lnTo>
                <a:lnTo>
                  <a:pt x="2790" y="698"/>
                </a:lnTo>
                <a:lnTo>
                  <a:pt x="2790" y="698"/>
                </a:lnTo>
                <a:lnTo>
                  <a:pt x="2791" y="699"/>
                </a:lnTo>
                <a:lnTo>
                  <a:pt x="2791" y="696"/>
                </a:lnTo>
                <a:lnTo>
                  <a:pt x="2791" y="698"/>
                </a:lnTo>
                <a:lnTo>
                  <a:pt x="2791" y="703"/>
                </a:lnTo>
                <a:lnTo>
                  <a:pt x="2791" y="696"/>
                </a:lnTo>
                <a:lnTo>
                  <a:pt x="2792" y="698"/>
                </a:lnTo>
                <a:lnTo>
                  <a:pt x="2792" y="703"/>
                </a:lnTo>
                <a:lnTo>
                  <a:pt x="2792" y="696"/>
                </a:lnTo>
                <a:lnTo>
                  <a:pt x="2792" y="698"/>
                </a:lnTo>
                <a:lnTo>
                  <a:pt x="2792" y="704"/>
                </a:lnTo>
                <a:lnTo>
                  <a:pt x="2792" y="696"/>
                </a:lnTo>
                <a:lnTo>
                  <a:pt x="2793" y="697"/>
                </a:lnTo>
                <a:lnTo>
                  <a:pt x="2793" y="704"/>
                </a:lnTo>
                <a:lnTo>
                  <a:pt x="2793" y="697"/>
                </a:lnTo>
                <a:lnTo>
                  <a:pt x="2793" y="697"/>
                </a:lnTo>
                <a:lnTo>
                  <a:pt x="2793" y="703"/>
                </a:lnTo>
                <a:lnTo>
                  <a:pt x="2794" y="697"/>
                </a:lnTo>
                <a:lnTo>
                  <a:pt x="2794" y="696"/>
                </a:lnTo>
                <a:lnTo>
                  <a:pt x="2794" y="703"/>
                </a:lnTo>
                <a:lnTo>
                  <a:pt x="2794" y="696"/>
                </a:lnTo>
                <a:lnTo>
                  <a:pt x="2795" y="696"/>
                </a:lnTo>
                <a:lnTo>
                  <a:pt x="2795" y="700"/>
                </a:lnTo>
                <a:lnTo>
                  <a:pt x="2795" y="696"/>
                </a:lnTo>
                <a:lnTo>
                  <a:pt x="2795" y="696"/>
                </a:lnTo>
                <a:lnTo>
                  <a:pt x="2795" y="701"/>
                </a:lnTo>
                <a:lnTo>
                  <a:pt x="2796" y="696"/>
                </a:lnTo>
                <a:lnTo>
                  <a:pt x="2796" y="696"/>
                </a:lnTo>
                <a:lnTo>
                  <a:pt x="2796" y="701"/>
                </a:lnTo>
                <a:lnTo>
                  <a:pt x="2796" y="696"/>
                </a:lnTo>
                <a:lnTo>
                  <a:pt x="2796" y="696"/>
                </a:lnTo>
                <a:lnTo>
                  <a:pt x="2796" y="692"/>
                </a:lnTo>
                <a:lnTo>
                  <a:pt x="2797" y="696"/>
                </a:lnTo>
                <a:lnTo>
                  <a:pt x="2797" y="695"/>
                </a:lnTo>
                <a:lnTo>
                  <a:pt x="2797" y="696"/>
                </a:lnTo>
                <a:lnTo>
                  <a:pt x="2797" y="696"/>
                </a:lnTo>
                <a:lnTo>
                  <a:pt x="2798" y="694"/>
                </a:lnTo>
                <a:lnTo>
                  <a:pt x="2798" y="697"/>
                </a:lnTo>
                <a:lnTo>
                  <a:pt x="2798" y="696"/>
                </a:lnTo>
                <a:lnTo>
                  <a:pt x="2798" y="692"/>
                </a:lnTo>
                <a:lnTo>
                  <a:pt x="2798" y="697"/>
                </a:lnTo>
                <a:lnTo>
                  <a:pt x="2799" y="692"/>
                </a:lnTo>
                <a:lnTo>
                  <a:pt x="2799" y="692"/>
                </a:lnTo>
                <a:lnTo>
                  <a:pt x="2799" y="693"/>
                </a:lnTo>
                <a:lnTo>
                  <a:pt x="2799" y="696"/>
                </a:lnTo>
                <a:lnTo>
                  <a:pt x="2799" y="692"/>
                </a:lnTo>
                <a:lnTo>
                  <a:pt x="2799" y="692"/>
                </a:lnTo>
                <a:lnTo>
                  <a:pt x="2801" y="696"/>
                </a:lnTo>
                <a:lnTo>
                  <a:pt x="2801" y="690"/>
                </a:lnTo>
                <a:lnTo>
                  <a:pt x="2801" y="691"/>
                </a:lnTo>
                <a:lnTo>
                  <a:pt x="2801" y="695"/>
                </a:lnTo>
                <a:lnTo>
                  <a:pt x="2801" y="688"/>
                </a:lnTo>
                <a:lnTo>
                  <a:pt x="2802" y="688"/>
                </a:lnTo>
                <a:lnTo>
                  <a:pt x="2802" y="693"/>
                </a:lnTo>
                <a:lnTo>
                  <a:pt x="2802" y="688"/>
                </a:lnTo>
                <a:lnTo>
                  <a:pt x="2802" y="687"/>
                </a:lnTo>
                <a:lnTo>
                  <a:pt x="2803" y="691"/>
                </a:lnTo>
                <a:lnTo>
                  <a:pt x="2803" y="687"/>
                </a:lnTo>
                <a:lnTo>
                  <a:pt x="2803" y="687"/>
                </a:lnTo>
                <a:lnTo>
                  <a:pt x="2803" y="691"/>
                </a:lnTo>
                <a:lnTo>
                  <a:pt x="2803" y="685"/>
                </a:lnTo>
                <a:lnTo>
                  <a:pt x="2804" y="678"/>
                </a:lnTo>
                <a:lnTo>
                  <a:pt x="2804" y="687"/>
                </a:lnTo>
                <a:lnTo>
                  <a:pt x="2804" y="682"/>
                </a:lnTo>
                <a:lnTo>
                  <a:pt x="2804" y="682"/>
                </a:lnTo>
                <a:lnTo>
                  <a:pt x="2804" y="687"/>
                </a:lnTo>
                <a:lnTo>
                  <a:pt x="2804" y="680"/>
                </a:lnTo>
                <a:lnTo>
                  <a:pt x="2805" y="681"/>
                </a:lnTo>
                <a:lnTo>
                  <a:pt x="2805" y="685"/>
                </a:lnTo>
                <a:lnTo>
                  <a:pt x="2805" y="680"/>
                </a:lnTo>
                <a:lnTo>
                  <a:pt x="2805" y="679"/>
                </a:lnTo>
                <a:lnTo>
                  <a:pt x="2805" y="680"/>
                </a:lnTo>
                <a:lnTo>
                  <a:pt x="2806" y="675"/>
                </a:lnTo>
                <a:lnTo>
                  <a:pt x="2806" y="677"/>
                </a:lnTo>
                <a:lnTo>
                  <a:pt x="2806" y="681"/>
                </a:lnTo>
                <a:lnTo>
                  <a:pt x="2806" y="674"/>
                </a:lnTo>
                <a:lnTo>
                  <a:pt x="2807" y="673"/>
                </a:lnTo>
                <a:lnTo>
                  <a:pt x="2807" y="678"/>
                </a:lnTo>
                <a:lnTo>
                  <a:pt x="2807" y="672"/>
                </a:lnTo>
                <a:lnTo>
                  <a:pt x="2807" y="670"/>
                </a:lnTo>
                <a:lnTo>
                  <a:pt x="2807" y="676"/>
                </a:lnTo>
                <a:lnTo>
                  <a:pt x="2807" y="667"/>
                </a:lnTo>
                <a:lnTo>
                  <a:pt x="2808" y="667"/>
                </a:lnTo>
                <a:lnTo>
                  <a:pt x="2808" y="673"/>
                </a:lnTo>
                <a:lnTo>
                  <a:pt x="2808" y="665"/>
                </a:lnTo>
                <a:lnTo>
                  <a:pt x="2808" y="665"/>
                </a:lnTo>
                <a:lnTo>
                  <a:pt x="2808" y="669"/>
                </a:lnTo>
                <a:lnTo>
                  <a:pt x="2809" y="662"/>
                </a:lnTo>
                <a:lnTo>
                  <a:pt x="2809" y="666"/>
                </a:lnTo>
                <a:lnTo>
                  <a:pt x="2809" y="644"/>
                </a:lnTo>
                <a:lnTo>
                  <a:pt x="2810" y="657"/>
                </a:lnTo>
                <a:lnTo>
                  <a:pt x="2810" y="654"/>
                </a:lnTo>
                <a:lnTo>
                  <a:pt x="2810" y="654"/>
                </a:lnTo>
                <a:lnTo>
                  <a:pt x="2810" y="657"/>
                </a:lnTo>
                <a:lnTo>
                  <a:pt x="2811" y="647"/>
                </a:lnTo>
                <a:lnTo>
                  <a:pt x="2811" y="650"/>
                </a:lnTo>
                <a:lnTo>
                  <a:pt x="2811" y="654"/>
                </a:lnTo>
                <a:lnTo>
                  <a:pt x="2811" y="646"/>
                </a:lnTo>
                <a:lnTo>
                  <a:pt x="2811" y="646"/>
                </a:lnTo>
                <a:lnTo>
                  <a:pt x="2812" y="641"/>
                </a:lnTo>
                <a:lnTo>
                  <a:pt x="2812" y="645"/>
                </a:lnTo>
                <a:lnTo>
                  <a:pt x="2812" y="635"/>
                </a:lnTo>
                <a:lnTo>
                  <a:pt x="2813" y="641"/>
                </a:lnTo>
                <a:lnTo>
                  <a:pt x="2813" y="632"/>
                </a:lnTo>
                <a:lnTo>
                  <a:pt x="2813" y="636"/>
                </a:lnTo>
                <a:lnTo>
                  <a:pt x="2814" y="627"/>
                </a:lnTo>
                <a:lnTo>
                  <a:pt x="2814" y="630"/>
                </a:lnTo>
                <a:lnTo>
                  <a:pt x="2814" y="625"/>
                </a:lnTo>
                <a:lnTo>
                  <a:pt x="2814" y="624"/>
                </a:lnTo>
                <a:lnTo>
                  <a:pt x="2815" y="621"/>
                </a:lnTo>
                <a:lnTo>
                  <a:pt x="2815" y="624"/>
                </a:lnTo>
                <a:lnTo>
                  <a:pt x="2815" y="604"/>
                </a:lnTo>
                <a:lnTo>
                  <a:pt x="2817" y="614"/>
                </a:lnTo>
                <a:lnTo>
                  <a:pt x="2817" y="610"/>
                </a:lnTo>
                <a:lnTo>
                  <a:pt x="2817" y="611"/>
                </a:lnTo>
                <a:lnTo>
                  <a:pt x="2818" y="606"/>
                </a:lnTo>
                <a:lnTo>
                  <a:pt x="2818" y="609"/>
                </a:lnTo>
                <a:lnTo>
                  <a:pt x="2818" y="600"/>
                </a:lnTo>
                <a:lnTo>
                  <a:pt x="2818" y="602"/>
                </a:lnTo>
                <a:lnTo>
                  <a:pt x="2819" y="595"/>
                </a:lnTo>
                <a:lnTo>
                  <a:pt x="2819" y="601"/>
                </a:lnTo>
                <a:lnTo>
                  <a:pt x="2819" y="595"/>
                </a:lnTo>
                <a:lnTo>
                  <a:pt x="2819" y="590"/>
                </a:lnTo>
                <a:lnTo>
                  <a:pt x="2819" y="597"/>
                </a:lnTo>
                <a:lnTo>
                  <a:pt x="2820" y="589"/>
                </a:lnTo>
                <a:lnTo>
                  <a:pt x="2820" y="587"/>
                </a:lnTo>
                <a:lnTo>
                  <a:pt x="2820" y="591"/>
                </a:lnTo>
                <a:lnTo>
                  <a:pt x="2820" y="583"/>
                </a:lnTo>
                <a:lnTo>
                  <a:pt x="2821" y="582"/>
                </a:lnTo>
                <a:lnTo>
                  <a:pt x="2821" y="586"/>
                </a:lnTo>
                <a:lnTo>
                  <a:pt x="2821" y="582"/>
                </a:lnTo>
                <a:lnTo>
                  <a:pt x="2821" y="580"/>
                </a:lnTo>
                <a:lnTo>
                  <a:pt x="2821" y="582"/>
                </a:lnTo>
                <a:lnTo>
                  <a:pt x="2822" y="577"/>
                </a:lnTo>
                <a:lnTo>
                  <a:pt x="2822" y="580"/>
                </a:lnTo>
                <a:lnTo>
                  <a:pt x="2822" y="574"/>
                </a:lnTo>
                <a:lnTo>
                  <a:pt x="2822" y="559"/>
                </a:lnTo>
                <a:lnTo>
                  <a:pt x="2822" y="571"/>
                </a:lnTo>
                <a:lnTo>
                  <a:pt x="2823" y="567"/>
                </a:lnTo>
                <a:lnTo>
                  <a:pt x="2823" y="572"/>
                </a:lnTo>
                <a:lnTo>
                  <a:pt x="2823" y="563"/>
                </a:lnTo>
                <a:lnTo>
                  <a:pt x="2823" y="563"/>
                </a:lnTo>
                <a:lnTo>
                  <a:pt x="2824" y="570"/>
                </a:lnTo>
                <a:lnTo>
                  <a:pt x="2824" y="561"/>
                </a:lnTo>
                <a:lnTo>
                  <a:pt x="2824" y="560"/>
                </a:lnTo>
                <a:lnTo>
                  <a:pt x="2824" y="560"/>
                </a:lnTo>
                <a:lnTo>
                  <a:pt x="2825" y="553"/>
                </a:lnTo>
                <a:lnTo>
                  <a:pt x="2825" y="552"/>
                </a:lnTo>
                <a:lnTo>
                  <a:pt x="2825" y="555"/>
                </a:lnTo>
                <a:lnTo>
                  <a:pt x="2825" y="547"/>
                </a:lnTo>
                <a:lnTo>
                  <a:pt x="2825" y="541"/>
                </a:lnTo>
                <a:lnTo>
                  <a:pt x="2826" y="545"/>
                </a:lnTo>
                <a:lnTo>
                  <a:pt x="2826" y="539"/>
                </a:lnTo>
                <a:lnTo>
                  <a:pt x="2826" y="535"/>
                </a:lnTo>
                <a:lnTo>
                  <a:pt x="2826" y="538"/>
                </a:lnTo>
                <a:lnTo>
                  <a:pt x="2826" y="527"/>
                </a:lnTo>
                <a:lnTo>
                  <a:pt x="2826" y="524"/>
                </a:lnTo>
                <a:lnTo>
                  <a:pt x="2827" y="528"/>
                </a:lnTo>
                <a:lnTo>
                  <a:pt x="2827" y="518"/>
                </a:lnTo>
                <a:lnTo>
                  <a:pt x="2827" y="518"/>
                </a:lnTo>
                <a:lnTo>
                  <a:pt x="2827" y="518"/>
                </a:lnTo>
                <a:lnTo>
                  <a:pt x="2827" y="510"/>
                </a:lnTo>
                <a:lnTo>
                  <a:pt x="2828" y="512"/>
                </a:lnTo>
                <a:lnTo>
                  <a:pt x="2828" y="506"/>
                </a:lnTo>
                <a:lnTo>
                  <a:pt x="2828" y="497"/>
                </a:lnTo>
                <a:lnTo>
                  <a:pt x="2829" y="506"/>
                </a:lnTo>
                <a:lnTo>
                  <a:pt x="2829" y="500"/>
                </a:lnTo>
                <a:lnTo>
                  <a:pt x="2829" y="500"/>
                </a:lnTo>
                <a:lnTo>
                  <a:pt x="2829" y="504"/>
                </a:lnTo>
                <a:lnTo>
                  <a:pt x="2829" y="498"/>
                </a:lnTo>
                <a:lnTo>
                  <a:pt x="2829" y="497"/>
                </a:lnTo>
                <a:lnTo>
                  <a:pt x="2830" y="504"/>
                </a:lnTo>
                <a:lnTo>
                  <a:pt x="2830" y="495"/>
                </a:lnTo>
                <a:lnTo>
                  <a:pt x="2830" y="497"/>
                </a:lnTo>
                <a:lnTo>
                  <a:pt x="2830" y="498"/>
                </a:lnTo>
                <a:lnTo>
                  <a:pt x="2830" y="497"/>
                </a:lnTo>
                <a:lnTo>
                  <a:pt x="2831" y="495"/>
                </a:lnTo>
                <a:lnTo>
                  <a:pt x="2831" y="499"/>
                </a:lnTo>
                <a:lnTo>
                  <a:pt x="2831" y="495"/>
                </a:lnTo>
                <a:lnTo>
                  <a:pt x="2831" y="491"/>
                </a:lnTo>
                <a:lnTo>
                  <a:pt x="2832" y="494"/>
                </a:lnTo>
                <a:lnTo>
                  <a:pt x="2832" y="487"/>
                </a:lnTo>
                <a:lnTo>
                  <a:pt x="2832" y="484"/>
                </a:lnTo>
                <a:lnTo>
                  <a:pt x="2832" y="489"/>
                </a:lnTo>
                <a:lnTo>
                  <a:pt x="2832" y="482"/>
                </a:lnTo>
                <a:lnTo>
                  <a:pt x="2833" y="485"/>
                </a:lnTo>
                <a:lnTo>
                  <a:pt x="2833" y="490"/>
                </a:lnTo>
                <a:lnTo>
                  <a:pt x="2833" y="482"/>
                </a:lnTo>
                <a:lnTo>
                  <a:pt x="2833" y="485"/>
                </a:lnTo>
                <a:lnTo>
                  <a:pt x="2833" y="479"/>
                </a:lnTo>
                <a:lnTo>
                  <a:pt x="2834" y="482"/>
                </a:lnTo>
                <a:lnTo>
                  <a:pt x="2834" y="485"/>
                </a:lnTo>
                <a:lnTo>
                  <a:pt x="2834" y="482"/>
                </a:lnTo>
                <a:lnTo>
                  <a:pt x="2834" y="474"/>
                </a:lnTo>
                <a:lnTo>
                  <a:pt x="2834" y="482"/>
                </a:lnTo>
                <a:lnTo>
                  <a:pt x="2836" y="477"/>
                </a:lnTo>
                <a:lnTo>
                  <a:pt x="2836" y="478"/>
                </a:lnTo>
                <a:lnTo>
                  <a:pt x="2836" y="484"/>
                </a:lnTo>
                <a:lnTo>
                  <a:pt x="2836" y="476"/>
                </a:lnTo>
                <a:lnTo>
                  <a:pt x="2837" y="480"/>
                </a:lnTo>
                <a:lnTo>
                  <a:pt x="2837" y="477"/>
                </a:lnTo>
                <a:lnTo>
                  <a:pt x="2837" y="484"/>
                </a:lnTo>
                <a:lnTo>
                  <a:pt x="2837" y="478"/>
                </a:lnTo>
                <a:lnTo>
                  <a:pt x="2838" y="482"/>
                </a:lnTo>
                <a:lnTo>
                  <a:pt x="2838" y="478"/>
                </a:lnTo>
                <a:lnTo>
                  <a:pt x="2838" y="482"/>
                </a:lnTo>
                <a:lnTo>
                  <a:pt x="2838" y="478"/>
                </a:lnTo>
                <a:lnTo>
                  <a:pt x="2839" y="487"/>
                </a:lnTo>
                <a:lnTo>
                  <a:pt x="2839" y="483"/>
                </a:lnTo>
                <a:lnTo>
                  <a:pt x="2839" y="478"/>
                </a:lnTo>
                <a:lnTo>
                  <a:pt x="2839" y="487"/>
                </a:lnTo>
                <a:lnTo>
                  <a:pt x="2840" y="479"/>
                </a:lnTo>
                <a:lnTo>
                  <a:pt x="2840" y="485"/>
                </a:lnTo>
                <a:lnTo>
                  <a:pt x="2840" y="475"/>
                </a:lnTo>
                <a:lnTo>
                  <a:pt x="2841" y="484"/>
                </a:lnTo>
                <a:lnTo>
                  <a:pt x="2841" y="480"/>
                </a:lnTo>
                <a:lnTo>
                  <a:pt x="2841" y="479"/>
                </a:lnTo>
                <a:lnTo>
                  <a:pt x="2841" y="474"/>
                </a:lnTo>
                <a:lnTo>
                  <a:pt x="2842" y="472"/>
                </a:lnTo>
                <a:lnTo>
                  <a:pt x="2842" y="474"/>
                </a:lnTo>
                <a:lnTo>
                  <a:pt x="2842" y="475"/>
                </a:lnTo>
                <a:lnTo>
                  <a:pt x="2842" y="472"/>
                </a:lnTo>
                <a:lnTo>
                  <a:pt x="2842" y="482"/>
                </a:lnTo>
                <a:lnTo>
                  <a:pt x="2843" y="477"/>
                </a:lnTo>
                <a:lnTo>
                  <a:pt x="2843" y="479"/>
                </a:lnTo>
                <a:lnTo>
                  <a:pt x="2843" y="475"/>
                </a:lnTo>
                <a:lnTo>
                  <a:pt x="2844" y="478"/>
                </a:lnTo>
                <a:lnTo>
                  <a:pt x="2844" y="477"/>
                </a:lnTo>
                <a:lnTo>
                  <a:pt x="2844" y="476"/>
                </a:lnTo>
                <a:lnTo>
                  <a:pt x="2844" y="482"/>
                </a:lnTo>
                <a:lnTo>
                  <a:pt x="2844" y="476"/>
                </a:lnTo>
                <a:lnTo>
                  <a:pt x="2844" y="475"/>
                </a:lnTo>
                <a:lnTo>
                  <a:pt x="2845" y="482"/>
                </a:lnTo>
                <a:lnTo>
                  <a:pt x="2845" y="479"/>
                </a:lnTo>
                <a:lnTo>
                  <a:pt x="2845" y="478"/>
                </a:lnTo>
                <a:lnTo>
                  <a:pt x="2845" y="483"/>
                </a:lnTo>
                <a:lnTo>
                  <a:pt x="2846" y="474"/>
                </a:lnTo>
                <a:lnTo>
                  <a:pt x="2846" y="479"/>
                </a:lnTo>
                <a:lnTo>
                  <a:pt x="2846" y="476"/>
                </a:lnTo>
                <a:lnTo>
                  <a:pt x="2847" y="483"/>
                </a:lnTo>
                <a:lnTo>
                  <a:pt x="2847" y="476"/>
                </a:lnTo>
                <a:lnTo>
                  <a:pt x="2847" y="483"/>
                </a:lnTo>
                <a:lnTo>
                  <a:pt x="2847" y="476"/>
                </a:lnTo>
                <a:lnTo>
                  <a:pt x="2847" y="478"/>
                </a:lnTo>
                <a:lnTo>
                  <a:pt x="2847" y="487"/>
                </a:lnTo>
                <a:lnTo>
                  <a:pt x="2848" y="483"/>
                </a:lnTo>
                <a:lnTo>
                  <a:pt x="2848" y="484"/>
                </a:lnTo>
                <a:lnTo>
                  <a:pt x="2848" y="489"/>
                </a:lnTo>
                <a:lnTo>
                  <a:pt x="2848" y="484"/>
                </a:lnTo>
                <a:lnTo>
                  <a:pt x="2849" y="491"/>
                </a:lnTo>
                <a:lnTo>
                  <a:pt x="2849" y="485"/>
                </a:lnTo>
                <a:lnTo>
                  <a:pt x="2849" y="485"/>
                </a:lnTo>
                <a:lnTo>
                  <a:pt x="2849" y="489"/>
                </a:lnTo>
                <a:lnTo>
                  <a:pt x="2850" y="482"/>
                </a:lnTo>
                <a:lnTo>
                  <a:pt x="2850" y="485"/>
                </a:lnTo>
                <a:lnTo>
                  <a:pt x="2850" y="472"/>
                </a:lnTo>
                <a:lnTo>
                  <a:pt x="2850" y="474"/>
                </a:lnTo>
                <a:lnTo>
                  <a:pt x="2852" y="485"/>
                </a:lnTo>
                <a:lnTo>
                  <a:pt x="2852" y="484"/>
                </a:lnTo>
                <a:lnTo>
                  <a:pt x="2852" y="484"/>
                </a:lnTo>
                <a:lnTo>
                  <a:pt x="2852" y="487"/>
                </a:lnTo>
                <a:lnTo>
                  <a:pt x="2852" y="483"/>
                </a:lnTo>
                <a:lnTo>
                  <a:pt x="2853" y="490"/>
                </a:lnTo>
                <a:lnTo>
                  <a:pt x="2853" y="485"/>
                </a:lnTo>
                <a:lnTo>
                  <a:pt x="2853" y="490"/>
                </a:lnTo>
                <a:lnTo>
                  <a:pt x="2853" y="487"/>
                </a:lnTo>
                <a:lnTo>
                  <a:pt x="2854" y="490"/>
                </a:lnTo>
                <a:lnTo>
                  <a:pt x="2854" y="480"/>
                </a:lnTo>
                <a:lnTo>
                  <a:pt x="2854" y="477"/>
                </a:lnTo>
                <a:lnTo>
                  <a:pt x="2854" y="484"/>
                </a:lnTo>
                <a:lnTo>
                  <a:pt x="2855" y="478"/>
                </a:lnTo>
                <a:lnTo>
                  <a:pt x="2855" y="477"/>
                </a:lnTo>
                <a:lnTo>
                  <a:pt x="2855" y="484"/>
                </a:lnTo>
                <a:lnTo>
                  <a:pt x="2855" y="479"/>
                </a:lnTo>
                <a:lnTo>
                  <a:pt x="2855" y="477"/>
                </a:lnTo>
                <a:lnTo>
                  <a:pt x="2855" y="483"/>
                </a:lnTo>
                <a:lnTo>
                  <a:pt x="2856" y="478"/>
                </a:lnTo>
                <a:lnTo>
                  <a:pt x="2856" y="475"/>
                </a:lnTo>
                <a:lnTo>
                  <a:pt x="2856" y="483"/>
                </a:lnTo>
                <a:lnTo>
                  <a:pt x="2856" y="477"/>
                </a:lnTo>
                <a:lnTo>
                  <a:pt x="2857" y="485"/>
                </a:lnTo>
                <a:lnTo>
                  <a:pt x="2857" y="475"/>
                </a:lnTo>
                <a:lnTo>
                  <a:pt x="2857" y="483"/>
                </a:lnTo>
                <a:lnTo>
                  <a:pt x="2857" y="478"/>
                </a:lnTo>
                <a:lnTo>
                  <a:pt x="2858" y="477"/>
                </a:lnTo>
                <a:lnTo>
                  <a:pt x="2858" y="484"/>
                </a:lnTo>
                <a:lnTo>
                  <a:pt x="2858" y="475"/>
                </a:lnTo>
                <a:lnTo>
                  <a:pt x="2858" y="479"/>
                </a:lnTo>
                <a:lnTo>
                  <a:pt x="2859" y="483"/>
                </a:lnTo>
                <a:lnTo>
                  <a:pt x="2859" y="478"/>
                </a:lnTo>
                <a:lnTo>
                  <a:pt x="2859" y="479"/>
                </a:lnTo>
                <a:lnTo>
                  <a:pt x="2859" y="487"/>
                </a:lnTo>
                <a:lnTo>
                  <a:pt x="2859" y="480"/>
                </a:lnTo>
                <a:lnTo>
                  <a:pt x="2859" y="483"/>
                </a:lnTo>
                <a:lnTo>
                  <a:pt x="2860" y="474"/>
                </a:lnTo>
                <a:lnTo>
                  <a:pt x="2860" y="470"/>
                </a:lnTo>
                <a:lnTo>
                  <a:pt x="2860" y="476"/>
                </a:lnTo>
                <a:lnTo>
                  <a:pt x="2860" y="473"/>
                </a:lnTo>
                <a:lnTo>
                  <a:pt x="2861" y="476"/>
                </a:lnTo>
                <a:lnTo>
                  <a:pt x="2861" y="478"/>
                </a:lnTo>
                <a:lnTo>
                  <a:pt x="2861" y="476"/>
                </a:lnTo>
                <a:lnTo>
                  <a:pt x="2861" y="478"/>
                </a:lnTo>
                <a:lnTo>
                  <a:pt x="2862" y="470"/>
                </a:lnTo>
                <a:lnTo>
                  <a:pt x="2862" y="474"/>
                </a:lnTo>
                <a:lnTo>
                  <a:pt x="2862" y="479"/>
                </a:lnTo>
                <a:lnTo>
                  <a:pt x="2862" y="476"/>
                </a:lnTo>
                <a:lnTo>
                  <a:pt x="2862" y="479"/>
                </a:lnTo>
                <a:lnTo>
                  <a:pt x="2862" y="486"/>
                </a:lnTo>
                <a:lnTo>
                  <a:pt x="2862" y="480"/>
                </a:lnTo>
                <a:lnTo>
                  <a:pt x="2863" y="480"/>
                </a:lnTo>
                <a:lnTo>
                  <a:pt x="2863" y="485"/>
                </a:lnTo>
                <a:lnTo>
                  <a:pt x="2863" y="478"/>
                </a:lnTo>
                <a:lnTo>
                  <a:pt x="2864" y="478"/>
                </a:lnTo>
                <a:lnTo>
                  <a:pt x="2864" y="475"/>
                </a:lnTo>
                <a:lnTo>
                  <a:pt x="2864" y="476"/>
                </a:lnTo>
                <a:lnTo>
                  <a:pt x="2864" y="477"/>
                </a:lnTo>
                <a:lnTo>
                  <a:pt x="2864" y="472"/>
                </a:lnTo>
                <a:lnTo>
                  <a:pt x="2865" y="477"/>
                </a:lnTo>
                <a:lnTo>
                  <a:pt x="2865" y="480"/>
                </a:lnTo>
                <a:lnTo>
                  <a:pt x="2865" y="478"/>
                </a:lnTo>
                <a:lnTo>
                  <a:pt x="2866" y="484"/>
                </a:lnTo>
                <a:lnTo>
                  <a:pt x="2866" y="477"/>
                </a:lnTo>
                <a:lnTo>
                  <a:pt x="2866" y="479"/>
                </a:lnTo>
                <a:lnTo>
                  <a:pt x="2866" y="468"/>
                </a:lnTo>
                <a:lnTo>
                  <a:pt x="2866" y="461"/>
                </a:lnTo>
                <a:lnTo>
                  <a:pt x="2866" y="464"/>
                </a:lnTo>
                <a:lnTo>
                  <a:pt x="2866" y="461"/>
                </a:lnTo>
                <a:lnTo>
                  <a:pt x="2867" y="471"/>
                </a:lnTo>
                <a:lnTo>
                  <a:pt x="2867" y="467"/>
                </a:lnTo>
                <a:lnTo>
                  <a:pt x="2867" y="469"/>
                </a:lnTo>
                <a:lnTo>
                  <a:pt x="2868" y="474"/>
                </a:lnTo>
                <a:lnTo>
                  <a:pt x="2868" y="469"/>
                </a:lnTo>
                <a:lnTo>
                  <a:pt x="2868" y="470"/>
                </a:lnTo>
                <a:lnTo>
                  <a:pt x="2868" y="478"/>
                </a:lnTo>
                <a:lnTo>
                  <a:pt x="2868" y="473"/>
                </a:lnTo>
                <a:lnTo>
                  <a:pt x="2869" y="472"/>
                </a:lnTo>
                <a:lnTo>
                  <a:pt x="2869" y="479"/>
                </a:lnTo>
                <a:lnTo>
                  <a:pt x="2869" y="474"/>
                </a:lnTo>
                <a:lnTo>
                  <a:pt x="2869" y="476"/>
                </a:lnTo>
                <a:lnTo>
                  <a:pt x="2869" y="482"/>
                </a:lnTo>
                <a:lnTo>
                  <a:pt x="2869" y="477"/>
                </a:lnTo>
                <a:lnTo>
                  <a:pt x="2871" y="475"/>
                </a:lnTo>
                <a:lnTo>
                  <a:pt x="2871" y="480"/>
                </a:lnTo>
                <a:lnTo>
                  <a:pt x="2871" y="476"/>
                </a:lnTo>
                <a:lnTo>
                  <a:pt x="2871" y="480"/>
                </a:lnTo>
                <a:lnTo>
                  <a:pt x="2872" y="482"/>
                </a:lnTo>
                <a:lnTo>
                  <a:pt x="2872" y="476"/>
                </a:lnTo>
                <a:lnTo>
                  <a:pt x="2872" y="476"/>
                </a:lnTo>
                <a:lnTo>
                  <a:pt x="2872" y="479"/>
                </a:lnTo>
                <a:lnTo>
                  <a:pt x="2872" y="474"/>
                </a:lnTo>
                <a:lnTo>
                  <a:pt x="2873" y="478"/>
                </a:lnTo>
                <a:lnTo>
                  <a:pt x="2873" y="472"/>
                </a:lnTo>
                <a:lnTo>
                  <a:pt x="2873" y="474"/>
                </a:lnTo>
                <a:lnTo>
                  <a:pt x="2873" y="479"/>
                </a:lnTo>
                <a:lnTo>
                  <a:pt x="2874" y="473"/>
                </a:lnTo>
                <a:lnTo>
                  <a:pt x="2874" y="476"/>
                </a:lnTo>
                <a:lnTo>
                  <a:pt x="2874" y="478"/>
                </a:lnTo>
                <a:lnTo>
                  <a:pt x="2874" y="473"/>
                </a:lnTo>
                <a:lnTo>
                  <a:pt x="2874" y="475"/>
                </a:lnTo>
                <a:lnTo>
                  <a:pt x="2874" y="473"/>
                </a:lnTo>
                <a:lnTo>
                  <a:pt x="2875" y="474"/>
                </a:lnTo>
                <a:lnTo>
                  <a:pt x="2875" y="475"/>
                </a:lnTo>
                <a:lnTo>
                  <a:pt x="2875" y="470"/>
                </a:lnTo>
                <a:lnTo>
                  <a:pt x="2875" y="470"/>
                </a:lnTo>
                <a:lnTo>
                  <a:pt x="2876" y="472"/>
                </a:lnTo>
                <a:lnTo>
                  <a:pt x="2876" y="469"/>
                </a:lnTo>
                <a:lnTo>
                  <a:pt x="2876" y="475"/>
                </a:lnTo>
                <a:lnTo>
                  <a:pt x="2876" y="467"/>
                </a:lnTo>
                <a:lnTo>
                  <a:pt x="2877" y="469"/>
                </a:lnTo>
                <a:lnTo>
                  <a:pt x="2877" y="473"/>
                </a:lnTo>
                <a:lnTo>
                  <a:pt x="2877" y="465"/>
                </a:lnTo>
                <a:lnTo>
                  <a:pt x="2877" y="472"/>
                </a:lnTo>
                <a:lnTo>
                  <a:pt x="2877" y="465"/>
                </a:lnTo>
                <a:lnTo>
                  <a:pt x="2878" y="465"/>
                </a:lnTo>
                <a:lnTo>
                  <a:pt x="2878" y="465"/>
                </a:lnTo>
                <a:lnTo>
                  <a:pt x="2878" y="458"/>
                </a:lnTo>
                <a:lnTo>
                  <a:pt x="2878" y="453"/>
                </a:lnTo>
                <a:lnTo>
                  <a:pt x="2878" y="455"/>
                </a:lnTo>
                <a:lnTo>
                  <a:pt x="2879" y="453"/>
                </a:lnTo>
                <a:lnTo>
                  <a:pt x="2879" y="451"/>
                </a:lnTo>
                <a:lnTo>
                  <a:pt x="2879" y="458"/>
                </a:lnTo>
                <a:lnTo>
                  <a:pt x="2879" y="452"/>
                </a:lnTo>
                <a:lnTo>
                  <a:pt x="2880" y="456"/>
                </a:lnTo>
                <a:lnTo>
                  <a:pt x="2880" y="451"/>
                </a:lnTo>
                <a:lnTo>
                  <a:pt x="2880" y="449"/>
                </a:lnTo>
                <a:lnTo>
                  <a:pt x="2880" y="452"/>
                </a:lnTo>
                <a:lnTo>
                  <a:pt x="2881" y="448"/>
                </a:lnTo>
                <a:lnTo>
                  <a:pt x="2881" y="451"/>
                </a:lnTo>
                <a:lnTo>
                  <a:pt x="2881" y="443"/>
                </a:lnTo>
                <a:lnTo>
                  <a:pt x="2881" y="439"/>
                </a:lnTo>
                <a:lnTo>
                  <a:pt x="2881" y="443"/>
                </a:lnTo>
                <a:lnTo>
                  <a:pt x="2881" y="437"/>
                </a:lnTo>
                <a:lnTo>
                  <a:pt x="2882" y="434"/>
                </a:lnTo>
                <a:lnTo>
                  <a:pt x="2882" y="439"/>
                </a:lnTo>
                <a:lnTo>
                  <a:pt x="2882" y="432"/>
                </a:lnTo>
                <a:lnTo>
                  <a:pt x="2882" y="431"/>
                </a:lnTo>
                <a:lnTo>
                  <a:pt x="2882" y="436"/>
                </a:lnTo>
                <a:lnTo>
                  <a:pt x="2883" y="430"/>
                </a:lnTo>
                <a:lnTo>
                  <a:pt x="2883" y="429"/>
                </a:lnTo>
                <a:lnTo>
                  <a:pt x="2883" y="431"/>
                </a:lnTo>
                <a:lnTo>
                  <a:pt x="2883" y="426"/>
                </a:lnTo>
                <a:lnTo>
                  <a:pt x="2884" y="421"/>
                </a:lnTo>
                <a:lnTo>
                  <a:pt x="2884" y="425"/>
                </a:lnTo>
                <a:lnTo>
                  <a:pt x="2884" y="420"/>
                </a:lnTo>
                <a:lnTo>
                  <a:pt x="2884" y="422"/>
                </a:lnTo>
                <a:lnTo>
                  <a:pt x="2884" y="417"/>
                </a:lnTo>
                <a:lnTo>
                  <a:pt x="2885" y="420"/>
                </a:lnTo>
                <a:lnTo>
                  <a:pt x="2885" y="402"/>
                </a:lnTo>
                <a:lnTo>
                  <a:pt x="2885" y="407"/>
                </a:lnTo>
                <a:lnTo>
                  <a:pt x="2887" y="399"/>
                </a:lnTo>
                <a:lnTo>
                  <a:pt x="2887" y="401"/>
                </a:lnTo>
                <a:lnTo>
                  <a:pt x="2887" y="391"/>
                </a:lnTo>
                <a:lnTo>
                  <a:pt x="2887" y="392"/>
                </a:lnTo>
                <a:lnTo>
                  <a:pt x="2888" y="390"/>
                </a:lnTo>
                <a:lnTo>
                  <a:pt x="2888" y="386"/>
                </a:lnTo>
                <a:lnTo>
                  <a:pt x="2888" y="386"/>
                </a:lnTo>
                <a:lnTo>
                  <a:pt x="2888" y="383"/>
                </a:lnTo>
                <a:lnTo>
                  <a:pt x="2889" y="388"/>
                </a:lnTo>
                <a:lnTo>
                  <a:pt x="2889" y="377"/>
                </a:lnTo>
                <a:lnTo>
                  <a:pt x="2889" y="375"/>
                </a:lnTo>
                <a:lnTo>
                  <a:pt x="2889" y="380"/>
                </a:lnTo>
                <a:lnTo>
                  <a:pt x="2889" y="373"/>
                </a:lnTo>
                <a:lnTo>
                  <a:pt x="2889" y="373"/>
                </a:lnTo>
                <a:lnTo>
                  <a:pt x="2890" y="377"/>
                </a:lnTo>
                <a:lnTo>
                  <a:pt x="2890" y="368"/>
                </a:lnTo>
                <a:lnTo>
                  <a:pt x="2890" y="368"/>
                </a:lnTo>
                <a:lnTo>
                  <a:pt x="2890" y="372"/>
                </a:lnTo>
                <a:lnTo>
                  <a:pt x="2890" y="360"/>
                </a:lnTo>
                <a:lnTo>
                  <a:pt x="2891" y="356"/>
                </a:lnTo>
                <a:lnTo>
                  <a:pt x="2891" y="363"/>
                </a:lnTo>
                <a:lnTo>
                  <a:pt x="2891" y="361"/>
                </a:lnTo>
                <a:lnTo>
                  <a:pt x="2892" y="363"/>
                </a:lnTo>
                <a:lnTo>
                  <a:pt x="2892" y="363"/>
                </a:lnTo>
                <a:lnTo>
                  <a:pt x="2892" y="358"/>
                </a:lnTo>
                <a:lnTo>
                  <a:pt x="2892" y="365"/>
                </a:lnTo>
                <a:lnTo>
                  <a:pt x="2892" y="358"/>
                </a:lnTo>
                <a:lnTo>
                  <a:pt x="2893" y="358"/>
                </a:lnTo>
                <a:lnTo>
                  <a:pt x="2893" y="366"/>
                </a:lnTo>
                <a:lnTo>
                  <a:pt x="2893" y="358"/>
                </a:lnTo>
                <a:lnTo>
                  <a:pt x="2893" y="361"/>
                </a:lnTo>
                <a:lnTo>
                  <a:pt x="2894" y="368"/>
                </a:lnTo>
                <a:lnTo>
                  <a:pt x="2894" y="362"/>
                </a:lnTo>
                <a:lnTo>
                  <a:pt x="2894" y="367"/>
                </a:lnTo>
                <a:lnTo>
                  <a:pt x="2894" y="366"/>
                </a:lnTo>
                <a:lnTo>
                  <a:pt x="2895" y="368"/>
                </a:lnTo>
                <a:lnTo>
                  <a:pt x="2895" y="369"/>
                </a:lnTo>
                <a:lnTo>
                  <a:pt x="2895" y="371"/>
                </a:lnTo>
                <a:lnTo>
                  <a:pt x="2896" y="376"/>
                </a:lnTo>
                <a:lnTo>
                  <a:pt x="2896" y="371"/>
                </a:lnTo>
                <a:lnTo>
                  <a:pt x="2896" y="376"/>
                </a:lnTo>
                <a:lnTo>
                  <a:pt x="2896" y="374"/>
                </a:lnTo>
                <a:lnTo>
                  <a:pt x="2896" y="371"/>
                </a:lnTo>
                <a:lnTo>
                  <a:pt x="2896" y="386"/>
                </a:lnTo>
                <a:lnTo>
                  <a:pt x="2896" y="376"/>
                </a:lnTo>
                <a:lnTo>
                  <a:pt x="2897" y="379"/>
                </a:lnTo>
                <a:lnTo>
                  <a:pt x="2897" y="384"/>
                </a:lnTo>
                <a:lnTo>
                  <a:pt x="2897" y="374"/>
                </a:lnTo>
                <a:lnTo>
                  <a:pt x="2897" y="377"/>
                </a:lnTo>
                <a:lnTo>
                  <a:pt x="2898" y="385"/>
                </a:lnTo>
                <a:lnTo>
                  <a:pt x="2898" y="384"/>
                </a:lnTo>
                <a:lnTo>
                  <a:pt x="2898" y="385"/>
                </a:lnTo>
                <a:lnTo>
                  <a:pt x="2898" y="395"/>
                </a:lnTo>
                <a:lnTo>
                  <a:pt x="2899" y="391"/>
                </a:lnTo>
                <a:lnTo>
                  <a:pt x="2899" y="401"/>
                </a:lnTo>
                <a:lnTo>
                  <a:pt x="2899" y="397"/>
                </a:lnTo>
                <a:lnTo>
                  <a:pt x="2899" y="402"/>
                </a:lnTo>
                <a:lnTo>
                  <a:pt x="2899" y="404"/>
                </a:lnTo>
                <a:lnTo>
                  <a:pt x="2899" y="401"/>
                </a:lnTo>
                <a:lnTo>
                  <a:pt x="2900" y="406"/>
                </a:lnTo>
                <a:lnTo>
                  <a:pt x="2900" y="409"/>
                </a:lnTo>
                <a:lnTo>
                  <a:pt x="2900" y="408"/>
                </a:lnTo>
                <a:lnTo>
                  <a:pt x="2900" y="408"/>
                </a:lnTo>
                <a:lnTo>
                  <a:pt x="2901" y="411"/>
                </a:lnTo>
                <a:lnTo>
                  <a:pt x="2901" y="414"/>
                </a:lnTo>
                <a:lnTo>
                  <a:pt x="2901" y="416"/>
                </a:lnTo>
                <a:lnTo>
                  <a:pt x="2901" y="414"/>
                </a:lnTo>
                <a:lnTo>
                  <a:pt x="2902" y="421"/>
                </a:lnTo>
                <a:lnTo>
                  <a:pt x="2902" y="417"/>
                </a:lnTo>
                <a:lnTo>
                  <a:pt x="2902" y="417"/>
                </a:lnTo>
                <a:lnTo>
                  <a:pt x="2902" y="425"/>
                </a:lnTo>
                <a:lnTo>
                  <a:pt x="2902" y="420"/>
                </a:lnTo>
                <a:lnTo>
                  <a:pt x="2903" y="424"/>
                </a:lnTo>
                <a:lnTo>
                  <a:pt x="2903" y="426"/>
                </a:lnTo>
                <a:lnTo>
                  <a:pt x="2903" y="423"/>
                </a:lnTo>
                <a:lnTo>
                  <a:pt x="2903" y="431"/>
                </a:lnTo>
                <a:lnTo>
                  <a:pt x="2903" y="434"/>
                </a:lnTo>
                <a:lnTo>
                  <a:pt x="2904" y="431"/>
                </a:lnTo>
                <a:lnTo>
                  <a:pt x="2904" y="431"/>
                </a:lnTo>
                <a:lnTo>
                  <a:pt x="2904" y="429"/>
                </a:lnTo>
                <a:lnTo>
                  <a:pt x="2906" y="435"/>
                </a:lnTo>
                <a:lnTo>
                  <a:pt x="2906" y="431"/>
                </a:lnTo>
                <a:lnTo>
                  <a:pt x="2906" y="434"/>
                </a:lnTo>
                <a:lnTo>
                  <a:pt x="2906" y="438"/>
                </a:lnTo>
                <a:lnTo>
                  <a:pt x="2906" y="436"/>
                </a:lnTo>
                <a:lnTo>
                  <a:pt x="2907" y="448"/>
                </a:lnTo>
                <a:lnTo>
                  <a:pt x="2907" y="439"/>
                </a:lnTo>
                <a:lnTo>
                  <a:pt x="2907" y="442"/>
                </a:lnTo>
                <a:lnTo>
                  <a:pt x="2907" y="450"/>
                </a:lnTo>
                <a:lnTo>
                  <a:pt x="2907" y="445"/>
                </a:lnTo>
                <a:lnTo>
                  <a:pt x="2907" y="451"/>
                </a:lnTo>
                <a:lnTo>
                  <a:pt x="2908" y="454"/>
                </a:lnTo>
                <a:lnTo>
                  <a:pt x="2908" y="451"/>
                </a:lnTo>
                <a:lnTo>
                  <a:pt x="2908" y="453"/>
                </a:lnTo>
                <a:lnTo>
                  <a:pt x="2908" y="457"/>
                </a:lnTo>
                <a:lnTo>
                  <a:pt x="2908" y="455"/>
                </a:lnTo>
                <a:lnTo>
                  <a:pt x="2909" y="454"/>
                </a:lnTo>
                <a:lnTo>
                  <a:pt x="2909" y="465"/>
                </a:lnTo>
                <a:lnTo>
                  <a:pt x="2909" y="460"/>
                </a:lnTo>
                <a:lnTo>
                  <a:pt x="2909" y="461"/>
                </a:lnTo>
                <a:lnTo>
                  <a:pt x="2910" y="468"/>
                </a:lnTo>
                <a:lnTo>
                  <a:pt x="2910" y="461"/>
                </a:lnTo>
                <a:lnTo>
                  <a:pt x="2910" y="469"/>
                </a:lnTo>
                <a:lnTo>
                  <a:pt x="2910" y="469"/>
                </a:lnTo>
                <a:lnTo>
                  <a:pt x="2910" y="468"/>
                </a:lnTo>
                <a:lnTo>
                  <a:pt x="2911" y="469"/>
                </a:lnTo>
                <a:lnTo>
                  <a:pt x="2911" y="469"/>
                </a:lnTo>
                <a:lnTo>
                  <a:pt x="2911" y="464"/>
                </a:lnTo>
                <a:lnTo>
                  <a:pt x="2911" y="461"/>
                </a:lnTo>
                <a:lnTo>
                  <a:pt x="2911" y="470"/>
                </a:lnTo>
                <a:lnTo>
                  <a:pt x="2911" y="468"/>
                </a:lnTo>
                <a:lnTo>
                  <a:pt x="2912" y="467"/>
                </a:lnTo>
                <a:lnTo>
                  <a:pt x="2912" y="476"/>
                </a:lnTo>
                <a:lnTo>
                  <a:pt x="2912" y="471"/>
                </a:lnTo>
                <a:lnTo>
                  <a:pt x="2912" y="474"/>
                </a:lnTo>
                <a:lnTo>
                  <a:pt x="2912" y="479"/>
                </a:lnTo>
                <a:lnTo>
                  <a:pt x="2913" y="473"/>
                </a:lnTo>
                <a:lnTo>
                  <a:pt x="2913" y="476"/>
                </a:lnTo>
                <a:lnTo>
                  <a:pt x="2913" y="478"/>
                </a:lnTo>
                <a:lnTo>
                  <a:pt x="2914" y="480"/>
                </a:lnTo>
                <a:lnTo>
                  <a:pt x="2914" y="483"/>
                </a:lnTo>
                <a:lnTo>
                  <a:pt x="2914" y="478"/>
                </a:lnTo>
                <a:lnTo>
                  <a:pt x="2914" y="486"/>
                </a:lnTo>
                <a:lnTo>
                  <a:pt x="2914" y="480"/>
                </a:lnTo>
                <a:lnTo>
                  <a:pt x="2914" y="482"/>
                </a:lnTo>
                <a:lnTo>
                  <a:pt x="2915" y="486"/>
                </a:lnTo>
                <a:lnTo>
                  <a:pt x="2915" y="482"/>
                </a:lnTo>
                <a:lnTo>
                  <a:pt x="2915" y="483"/>
                </a:lnTo>
                <a:lnTo>
                  <a:pt x="2915" y="488"/>
                </a:lnTo>
                <a:lnTo>
                  <a:pt x="2915" y="483"/>
                </a:lnTo>
                <a:lnTo>
                  <a:pt x="2916" y="489"/>
                </a:lnTo>
                <a:lnTo>
                  <a:pt x="2916" y="485"/>
                </a:lnTo>
                <a:lnTo>
                  <a:pt x="2916" y="490"/>
                </a:lnTo>
                <a:lnTo>
                  <a:pt x="2917" y="487"/>
                </a:lnTo>
                <a:lnTo>
                  <a:pt x="2917" y="486"/>
                </a:lnTo>
                <a:lnTo>
                  <a:pt x="2917" y="492"/>
                </a:lnTo>
                <a:lnTo>
                  <a:pt x="2917" y="487"/>
                </a:lnTo>
                <a:lnTo>
                  <a:pt x="2918" y="480"/>
                </a:lnTo>
                <a:lnTo>
                  <a:pt x="2918" y="482"/>
                </a:lnTo>
                <a:lnTo>
                  <a:pt x="2918" y="477"/>
                </a:lnTo>
                <a:lnTo>
                  <a:pt x="2918" y="486"/>
                </a:lnTo>
                <a:lnTo>
                  <a:pt x="2918" y="482"/>
                </a:lnTo>
                <a:lnTo>
                  <a:pt x="2919" y="489"/>
                </a:lnTo>
                <a:lnTo>
                  <a:pt x="2919" y="483"/>
                </a:lnTo>
                <a:lnTo>
                  <a:pt x="2919" y="486"/>
                </a:lnTo>
                <a:lnTo>
                  <a:pt x="2919" y="492"/>
                </a:lnTo>
                <a:lnTo>
                  <a:pt x="2919" y="485"/>
                </a:lnTo>
                <a:lnTo>
                  <a:pt x="2920" y="487"/>
                </a:lnTo>
                <a:lnTo>
                  <a:pt x="2920" y="489"/>
                </a:lnTo>
                <a:lnTo>
                  <a:pt x="2920" y="488"/>
                </a:lnTo>
                <a:lnTo>
                  <a:pt x="2920" y="485"/>
                </a:lnTo>
                <a:lnTo>
                  <a:pt x="2920" y="491"/>
                </a:lnTo>
                <a:lnTo>
                  <a:pt x="2922" y="488"/>
                </a:lnTo>
                <a:lnTo>
                  <a:pt x="2922" y="487"/>
                </a:lnTo>
                <a:lnTo>
                  <a:pt x="2922" y="494"/>
                </a:lnTo>
                <a:lnTo>
                  <a:pt x="2922" y="491"/>
                </a:lnTo>
                <a:lnTo>
                  <a:pt x="2922" y="490"/>
                </a:lnTo>
                <a:lnTo>
                  <a:pt x="2922" y="493"/>
                </a:lnTo>
                <a:lnTo>
                  <a:pt x="2923" y="488"/>
                </a:lnTo>
                <a:lnTo>
                  <a:pt x="2923" y="491"/>
                </a:lnTo>
                <a:lnTo>
                  <a:pt x="2923" y="494"/>
                </a:lnTo>
                <a:lnTo>
                  <a:pt x="2923" y="491"/>
                </a:lnTo>
                <a:lnTo>
                  <a:pt x="2924" y="484"/>
                </a:lnTo>
                <a:lnTo>
                  <a:pt x="2924" y="485"/>
                </a:lnTo>
                <a:lnTo>
                  <a:pt x="2924" y="477"/>
                </a:lnTo>
                <a:lnTo>
                  <a:pt x="2924" y="476"/>
                </a:lnTo>
                <a:lnTo>
                  <a:pt x="2924" y="482"/>
                </a:lnTo>
                <a:lnTo>
                  <a:pt x="2925" y="475"/>
                </a:lnTo>
                <a:lnTo>
                  <a:pt x="2925" y="477"/>
                </a:lnTo>
                <a:lnTo>
                  <a:pt x="2925" y="485"/>
                </a:lnTo>
                <a:lnTo>
                  <a:pt x="2925" y="479"/>
                </a:lnTo>
                <a:lnTo>
                  <a:pt x="2925" y="482"/>
                </a:lnTo>
                <a:lnTo>
                  <a:pt x="2926" y="485"/>
                </a:lnTo>
                <a:lnTo>
                  <a:pt x="2926" y="484"/>
                </a:lnTo>
                <a:lnTo>
                  <a:pt x="2926" y="487"/>
                </a:lnTo>
                <a:lnTo>
                  <a:pt x="2927" y="488"/>
                </a:lnTo>
                <a:lnTo>
                  <a:pt x="2927" y="484"/>
                </a:lnTo>
                <a:lnTo>
                  <a:pt x="2927" y="489"/>
                </a:lnTo>
                <a:lnTo>
                  <a:pt x="2927" y="485"/>
                </a:lnTo>
                <a:lnTo>
                  <a:pt x="2928" y="484"/>
                </a:lnTo>
                <a:lnTo>
                  <a:pt x="2928" y="492"/>
                </a:lnTo>
                <a:lnTo>
                  <a:pt x="2928" y="486"/>
                </a:lnTo>
                <a:lnTo>
                  <a:pt x="2928" y="490"/>
                </a:lnTo>
                <a:lnTo>
                  <a:pt x="2929" y="485"/>
                </a:lnTo>
                <a:lnTo>
                  <a:pt x="2929" y="494"/>
                </a:lnTo>
                <a:lnTo>
                  <a:pt x="2929" y="487"/>
                </a:lnTo>
                <a:lnTo>
                  <a:pt x="2929" y="493"/>
                </a:lnTo>
                <a:lnTo>
                  <a:pt x="2930" y="490"/>
                </a:lnTo>
                <a:lnTo>
                  <a:pt x="2930" y="488"/>
                </a:lnTo>
                <a:lnTo>
                  <a:pt x="2930" y="495"/>
                </a:lnTo>
                <a:lnTo>
                  <a:pt x="2930" y="490"/>
                </a:lnTo>
                <a:lnTo>
                  <a:pt x="2931" y="489"/>
                </a:lnTo>
                <a:lnTo>
                  <a:pt x="2931" y="491"/>
                </a:lnTo>
                <a:lnTo>
                  <a:pt x="2931" y="490"/>
                </a:lnTo>
                <a:lnTo>
                  <a:pt x="2932" y="492"/>
                </a:lnTo>
                <a:lnTo>
                  <a:pt x="2932" y="491"/>
                </a:lnTo>
                <a:lnTo>
                  <a:pt x="2932" y="495"/>
                </a:lnTo>
                <a:lnTo>
                  <a:pt x="2932" y="489"/>
                </a:lnTo>
                <a:lnTo>
                  <a:pt x="2933" y="495"/>
                </a:lnTo>
                <a:lnTo>
                  <a:pt x="2933" y="490"/>
                </a:lnTo>
                <a:lnTo>
                  <a:pt x="2933" y="497"/>
                </a:lnTo>
                <a:lnTo>
                  <a:pt x="2933" y="489"/>
                </a:lnTo>
                <a:lnTo>
                  <a:pt x="2934" y="495"/>
                </a:lnTo>
                <a:lnTo>
                  <a:pt x="2934" y="486"/>
                </a:lnTo>
                <a:lnTo>
                  <a:pt x="2934" y="495"/>
                </a:lnTo>
                <a:lnTo>
                  <a:pt x="2935" y="490"/>
                </a:lnTo>
                <a:lnTo>
                  <a:pt x="2935" y="488"/>
                </a:lnTo>
                <a:lnTo>
                  <a:pt x="2935" y="494"/>
                </a:lnTo>
                <a:lnTo>
                  <a:pt x="2935" y="490"/>
                </a:lnTo>
                <a:lnTo>
                  <a:pt x="2935" y="489"/>
                </a:lnTo>
                <a:lnTo>
                  <a:pt x="2936" y="491"/>
                </a:lnTo>
                <a:lnTo>
                  <a:pt x="2936" y="486"/>
                </a:lnTo>
                <a:lnTo>
                  <a:pt x="2936" y="484"/>
                </a:lnTo>
                <a:lnTo>
                  <a:pt x="2936" y="487"/>
                </a:lnTo>
                <a:lnTo>
                  <a:pt x="2936" y="482"/>
                </a:lnTo>
                <a:lnTo>
                  <a:pt x="2936" y="485"/>
                </a:lnTo>
                <a:lnTo>
                  <a:pt x="2938" y="488"/>
                </a:lnTo>
                <a:lnTo>
                  <a:pt x="2938" y="486"/>
                </a:lnTo>
                <a:lnTo>
                  <a:pt x="2938" y="484"/>
                </a:lnTo>
                <a:lnTo>
                  <a:pt x="2938" y="486"/>
                </a:lnTo>
                <a:lnTo>
                  <a:pt x="2938" y="483"/>
                </a:lnTo>
                <a:lnTo>
                  <a:pt x="2939" y="484"/>
                </a:lnTo>
                <a:lnTo>
                  <a:pt x="2939" y="490"/>
                </a:lnTo>
                <a:lnTo>
                  <a:pt x="2939" y="483"/>
                </a:lnTo>
                <a:lnTo>
                  <a:pt x="2939" y="485"/>
                </a:lnTo>
                <a:lnTo>
                  <a:pt x="2940" y="489"/>
                </a:lnTo>
                <a:lnTo>
                  <a:pt x="2940" y="483"/>
                </a:lnTo>
                <a:lnTo>
                  <a:pt x="2940" y="485"/>
                </a:lnTo>
                <a:lnTo>
                  <a:pt x="2940" y="489"/>
                </a:lnTo>
                <a:lnTo>
                  <a:pt x="2940" y="483"/>
                </a:lnTo>
                <a:lnTo>
                  <a:pt x="2941" y="483"/>
                </a:lnTo>
                <a:lnTo>
                  <a:pt x="2941" y="486"/>
                </a:lnTo>
                <a:lnTo>
                  <a:pt x="2941" y="483"/>
                </a:lnTo>
                <a:lnTo>
                  <a:pt x="2941" y="479"/>
                </a:lnTo>
                <a:lnTo>
                  <a:pt x="2941" y="487"/>
                </a:lnTo>
                <a:lnTo>
                  <a:pt x="2941" y="478"/>
                </a:lnTo>
                <a:lnTo>
                  <a:pt x="2942" y="478"/>
                </a:lnTo>
                <a:lnTo>
                  <a:pt x="2942" y="483"/>
                </a:lnTo>
                <a:lnTo>
                  <a:pt x="2942" y="473"/>
                </a:lnTo>
                <a:lnTo>
                  <a:pt x="2942" y="471"/>
                </a:lnTo>
                <a:lnTo>
                  <a:pt x="2943" y="460"/>
                </a:lnTo>
                <a:lnTo>
                  <a:pt x="2943" y="459"/>
                </a:lnTo>
                <a:lnTo>
                  <a:pt x="2943" y="451"/>
                </a:lnTo>
                <a:lnTo>
                  <a:pt x="2944" y="451"/>
                </a:lnTo>
                <a:lnTo>
                  <a:pt x="2944" y="438"/>
                </a:lnTo>
                <a:lnTo>
                  <a:pt x="2944" y="433"/>
                </a:lnTo>
                <a:lnTo>
                  <a:pt x="2944" y="423"/>
                </a:lnTo>
                <a:lnTo>
                  <a:pt x="2945" y="426"/>
                </a:lnTo>
                <a:lnTo>
                  <a:pt x="2945" y="411"/>
                </a:lnTo>
                <a:lnTo>
                  <a:pt x="2945" y="419"/>
                </a:lnTo>
                <a:lnTo>
                  <a:pt x="2945" y="408"/>
                </a:lnTo>
                <a:lnTo>
                  <a:pt x="2946" y="411"/>
                </a:lnTo>
                <a:lnTo>
                  <a:pt x="2946" y="406"/>
                </a:lnTo>
                <a:lnTo>
                  <a:pt x="2946" y="407"/>
                </a:lnTo>
                <a:lnTo>
                  <a:pt x="2946" y="406"/>
                </a:lnTo>
                <a:lnTo>
                  <a:pt x="2947" y="402"/>
                </a:lnTo>
                <a:lnTo>
                  <a:pt x="2947" y="405"/>
                </a:lnTo>
                <a:lnTo>
                  <a:pt x="2947" y="401"/>
                </a:lnTo>
                <a:lnTo>
                  <a:pt x="2948" y="408"/>
                </a:lnTo>
                <a:lnTo>
                  <a:pt x="2948" y="402"/>
                </a:lnTo>
                <a:lnTo>
                  <a:pt x="2948" y="409"/>
                </a:lnTo>
                <a:lnTo>
                  <a:pt x="2948" y="405"/>
                </a:lnTo>
                <a:lnTo>
                  <a:pt x="2948" y="403"/>
                </a:lnTo>
                <a:lnTo>
                  <a:pt x="2949" y="407"/>
                </a:lnTo>
                <a:lnTo>
                  <a:pt x="2949" y="401"/>
                </a:lnTo>
                <a:lnTo>
                  <a:pt x="2949" y="406"/>
                </a:lnTo>
                <a:lnTo>
                  <a:pt x="2949" y="405"/>
                </a:lnTo>
                <a:lnTo>
                  <a:pt x="2950" y="405"/>
                </a:lnTo>
                <a:lnTo>
                  <a:pt x="2950" y="407"/>
                </a:lnTo>
                <a:lnTo>
                  <a:pt x="2950" y="404"/>
                </a:lnTo>
                <a:lnTo>
                  <a:pt x="2950" y="406"/>
                </a:lnTo>
                <a:lnTo>
                  <a:pt x="2951" y="398"/>
                </a:lnTo>
                <a:lnTo>
                  <a:pt x="2951" y="404"/>
                </a:lnTo>
                <a:lnTo>
                  <a:pt x="2951" y="397"/>
                </a:lnTo>
                <a:lnTo>
                  <a:pt x="2951" y="401"/>
                </a:lnTo>
                <a:lnTo>
                  <a:pt x="2952" y="387"/>
                </a:lnTo>
                <a:lnTo>
                  <a:pt x="2952" y="392"/>
                </a:lnTo>
                <a:lnTo>
                  <a:pt x="2952" y="385"/>
                </a:lnTo>
                <a:lnTo>
                  <a:pt x="2952" y="388"/>
                </a:lnTo>
                <a:lnTo>
                  <a:pt x="2953" y="391"/>
                </a:lnTo>
                <a:lnTo>
                  <a:pt x="2953" y="389"/>
                </a:lnTo>
                <a:lnTo>
                  <a:pt x="2953" y="389"/>
                </a:lnTo>
                <a:lnTo>
                  <a:pt x="2954" y="388"/>
                </a:lnTo>
                <a:lnTo>
                  <a:pt x="2954" y="391"/>
                </a:lnTo>
                <a:lnTo>
                  <a:pt x="2954" y="384"/>
                </a:lnTo>
                <a:lnTo>
                  <a:pt x="2955" y="383"/>
                </a:lnTo>
                <a:lnTo>
                  <a:pt x="2955" y="390"/>
                </a:lnTo>
                <a:lnTo>
                  <a:pt x="2955" y="384"/>
                </a:lnTo>
                <a:lnTo>
                  <a:pt x="2955" y="384"/>
                </a:lnTo>
                <a:lnTo>
                  <a:pt x="2955" y="387"/>
                </a:lnTo>
                <a:lnTo>
                  <a:pt x="2955" y="380"/>
                </a:lnTo>
                <a:lnTo>
                  <a:pt x="2957" y="377"/>
                </a:lnTo>
                <a:lnTo>
                  <a:pt x="2957" y="375"/>
                </a:lnTo>
                <a:lnTo>
                  <a:pt x="2957" y="377"/>
                </a:lnTo>
                <a:lnTo>
                  <a:pt x="2957" y="376"/>
                </a:lnTo>
                <a:lnTo>
                  <a:pt x="2958" y="374"/>
                </a:lnTo>
                <a:lnTo>
                  <a:pt x="2958" y="373"/>
                </a:lnTo>
                <a:lnTo>
                  <a:pt x="2958" y="375"/>
                </a:lnTo>
                <a:lnTo>
                  <a:pt x="2958" y="367"/>
                </a:lnTo>
                <a:lnTo>
                  <a:pt x="2959" y="369"/>
                </a:lnTo>
                <a:lnTo>
                  <a:pt x="2959" y="370"/>
                </a:lnTo>
                <a:lnTo>
                  <a:pt x="2959" y="362"/>
                </a:lnTo>
                <a:lnTo>
                  <a:pt x="2959" y="370"/>
                </a:lnTo>
                <a:lnTo>
                  <a:pt x="2959" y="357"/>
                </a:lnTo>
                <a:lnTo>
                  <a:pt x="2960" y="360"/>
                </a:lnTo>
                <a:lnTo>
                  <a:pt x="2960" y="355"/>
                </a:lnTo>
                <a:lnTo>
                  <a:pt x="2960" y="357"/>
                </a:lnTo>
                <a:lnTo>
                  <a:pt x="2960" y="355"/>
                </a:lnTo>
                <a:lnTo>
                  <a:pt x="2960" y="352"/>
                </a:lnTo>
                <a:lnTo>
                  <a:pt x="2961" y="354"/>
                </a:lnTo>
                <a:lnTo>
                  <a:pt x="2961" y="354"/>
                </a:lnTo>
                <a:lnTo>
                  <a:pt x="2961" y="348"/>
                </a:lnTo>
                <a:lnTo>
                  <a:pt x="2962" y="354"/>
                </a:lnTo>
                <a:lnTo>
                  <a:pt x="2962" y="346"/>
                </a:lnTo>
                <a:lnTo>
                  <a:pt x="2962" y="356"/>
                </a:lnTo>
                <a:lnTo>
                  <a:pt x="2962" y="349"/>
                </a:lnTo>
                <a:lnTo>
                  <a:pt x="2962" y="346"/>
                </a:lnTo>
                <a:lnTo>
                  <a:pt x="2963" y="353"/>
                </a:lnTo>
                <a:lnTo>
                  <a:pt x="2963" y="343"/>
                </a:lnTo>
                <a:lnTo>
                  <a:pt x="2963" y="348"/>
                </a:lnTo>
                <a:lnTo>
                  <a:pt x="2963" y="340"/>
                </a:lnTo>
                <a:lnTo>
                  <a:pt x="2964" y="343"/>
                </a:lnTo>
                <a:lnTo>
                  <a:pt x="2964" y="338"/>
                </a:lnTo>
                <a:lnTo>
                  <a:pt x="2964" y="340"/>
                </a:lnTo>
                <a:lnTo>
                  <a:pt x="2964" y="338"/>
                </a:lnTo>
                <a:lnTo>
                  <a:pt x="2964" y="335"/>
                </a:lnTo>
                <a:lnTo>
                  <a:pt x="2965" y="339"/>
                </a:lnTo>
                <a:lnTo>
                  <a:pt x="2965" y="329"/>
                </a:lnTo>
                <a:lnTo>
                  <a:pt x="2965" y="336"/>
                </a:lnTo>
                <a:lnTo>
                  <a:pt x="2966" y="330"/>
                </a:lnTo>
                <a:lnTo>
                  <a:pt x="2966" y="332"/>
                </a:lnTo>
                <a:lnTo>
                  <a:pt x="2966" y="324"/>
                </a:lnTo>
                <a:lnTo>
                  <a:pt x="2966" y="329"/>
                </a:lnTo>
                <a:lnTo>
                  <a:pt x="2966" y="329"/>
                </a:lnTo>
                <a:lnTo>
                  <a:pt x="2967" y="323"/>
                </a:lnTo>
                <a:lnTo>
                  <a:pt x="2967" y="327"/>
                </a:lnTo>
                <a:lnTo>
                  <a:pt x="2967" y="320"/>
                </a:lnTo>
                <a:lnTo>
                  <a:pt x="2967" y="323"/>
                </a:lnTo>
                <a:lnTo>
                  <a:pt x="2968" y="313"/>
                </a:lnTo>
                <a:lnTo>
                  <a:pt x="2968" y="307"/>
                </a:lnTo>
                <a:lnTo>
                  <a:pt x="2968" y="310"/>
                </a:lnTo>
                <a:lnTo>
                  <a:pt x="2968" y="313"/>
                </a:lnTo>
                <a:lnTo>
                  <a:pt x="2969" y="308"/>
                </a:lnTo>
                <a:lnTo>
                  <a:pt x="2969" y="314"/>
                </a:lnTo>
                <a:lnTo>
                  <a:pt x="2969" y="311"/>
                </a:lnTo>
                <a:lnTo>
                  <a:pt x="2969" y="311"/>
                </a:lnTo>
                <a:lnTo>
                  <a:pt x="2969" y="313"/>
                </a:lnTo>
                <a:lnTo>
                  <a:pt x="2970" y="307"/>
                </a:lnTo>
                <a:lnTo>
                  <a:pt x="2970" y="316"/>
                </a:lnTo>
                <a:lnTo>
                  <a:pt x="2970" y="303"/>
                </a:lnTo>
                <a:lnTo>
                  <a:pt x="2970" y="306"/>
                </a:lnTo>
                <a:lnTo>
                  <a:pt x="2970" y="307"/>
                </a:lnTo>
                <a:lnTo>
                  <a:pt x="2970" y="302"/>
                </a:lnTo>
                <a:lnTo>
                  <a:pt x="2971" y="303"/>
                </a:lnTo>
                <a:lnTo>
                  <a:pt x="2971" y="303"/>
                </a:lnTo>
                <a:lnTo>
                  <a:pt x="2971" y="303"/>
                </a:lnTo>
                <a:lnTo>
                  <a:pt x="2971" y="296"/>
                </a:lnTo>
                <a:lnTo>
                  <a:pt x="2971" y="302"/>
                </a:lnTo>
                <a:lnTo>
                  <a:pt x="2973" y="297"/>
                </a:lnTo>
                <a:lnTo>
                  <a:pt x="2973" y="298"/>
                </a:lnTo>
                <a:lnTo>
                  <a:pt x="2973" y="293"/>
                </a:lnTo>
                <a:lnTo>
                  <a:pt x="2973" y="296"/>
                </a:lnTo>
                <a:lnTo>
                  <a:pt x="2974" y="300"/>
                </a:lnTo>
                <a:lnTo>
                  <a:pt x="2974" y="290"/>
                </a:lnTo>
                <a:lnTo>
                  <a:pt x="2974" y="298"/>
                </a:lnTo>
                <a:lnTo>
                  <a:pt x="2974" y="279"/>
                </a:lnTo>
                <a:lnTo>
                  <a:pt x="2974" y="283"/>
                </a:lnTo>
                <a:lnTo>
                  <a:pt x="2974" y="279"/>
                </a:lnTo>
                <a:lnTo>
                  <a:pt x="2975" y="267"/>
                </a:lnTo>
                <a:lnTo>
                  <a:pt x="2975" y="274"/>
                </a:lnTo>
                <a:lnTo>
                  <a:pt x="2976" y="270"/>
                </a:lnTo>
                <a:lnTo>
                  <a:pt x="2976" y="272"/>
                </a:lnTo>
                <a:lnTo>
                  <a:pt x="2976" y="274"/>
                </a:lnTo>
                <a:lnTo>
                  <a:pt x="2976" y="268"/>
                </a:lnTo>
                <a:lnTo>
                  <a:pt x="2977" y="268"/>
                </a:lnTo>
                <a:lnTo>
                  <a:pt x="2977" y="269"/>
                </a:lnTo>
                <a:lnTo>
                  <a:pt x="2977" y="265"/>
                </a:lnTo>
                <a:lnTo>
                  <a:pt x="2977" y="269"/>
                </a:lnTo>
                <a:lnTo>
                  <a:pt x="2978" y="266"/>
                </a:lnTo>
                <a:lnTo>
                  <a:pt x="2978" y="258"/>
                </a:lnTo>
                <a:lnTo>
                  <a:pt x="2978" y="266"/>
                </a:lnTo>
                <a:lnTo>
                  <a:pt x="2978" y="255"/>
                </a:lnTo>
                <a:lnTo>
                  <a:pt x="2979" y="265"/>
                </a:lnTo>
                <a:lnTo>
                  <a:pt x="2979" y="253"/>
                </a:lnTo>
                <a:lnTo>
                  <a:pt x="2979" y="262"/>
                </a:lnTo>
                <a:lnTo>
                  <a:pt x="2980" y="253"/>
                </a:lnTo>
                <a:lnTo>
                  <a:pt x="2980" y="258"/>
                </a:lnTo>
                <a:lnTo>
                  <a:pt x="2980" y="249"/>
                </a:lnTo>
                <a:lnTo>
                  <a:pt x="2980" y="251"/>
                </a:lnTo>
                <a:lnTo>
                  <a:pt x="2980" y="248"/>
                </a:lnTo>
                <a:lnTo>
                  <a:pt x="2981" y="249"/>
                </a:lnTo>
                <a:lnTo>
                  <a:pt x="2981" y="249"/>
                </a:lnTo>
                <a:lnTo>
                  <a:pt x="2981" y="253"/>
                </a:lnTo>
                <a:lnTo>
                  <a:pt x="2981" y="248"/>
                </a:lnTo>
                <a:lnTo>
                  <a:pt x="2981" y="250"/>
                </a:lnTo>
                <a:lnTo>
                  <a:pt x="2981" y="252"/>
                </a:lnTo>
                <a:lnTo>
                  <a:pt x="2982" y="245"/>
                </a:lnTo>
                <a:lnTo>
                  <a:pt x="2982" y="253"/>
                </a:lnTo>
                <a:lnTo>
                  <a:pt x="2982" y="246"/>
                </a:lnTo>
                <a:lnTo>
                  <a:pt x="2983" y="246"/>
                </a:lnTo>
                <a:lnTo>
                  <a:pt x="2983" y="251"/>
                </a:lnTo>
                <a:lnTo>
                  <a:pt x="2983" y="250"/>
                </a:lnTo>
                <a:lnTo>
                  <a:pt x="2983" y="242"/>
                </a:lnTo>
                <a:lnTo>
                  <a:pt x="2984" y="250"/>
                </a:lnTo>
                <a:lnTo>
                  <a:pt x="2984" y="238"/>
                </a:lnTo>
                <a:lnTo>
                  <a:pt x="2984" y="248"/>
                </a:lnTo>
                <a:lnTo>
                  <a:pt x="2984" y="245"/>
                </a:lnTo>
                <a:lnTo>
                  <a:pt x="2985" y="246"/>
                </a:lnTo>
                <a:lnTo>
                  <a:pt x="2985" y="244"/>
                </a:lnTo>
                <a:lnTo>
                  <a:pt x="2985" y="246"/>
                </a:lnTo>
                <a:lnTo>
                  <a:pt x="2985" y="242"/>
                </a:lnTo>
                <a:lnTo>
                  <a:pt x="2985" y="242"/>
                </a:lnTo>
                <a:lnTo>
                  <a:pt x="2985" y="245"/>
                </a:lnTo>
                <a:lnTo>
                  <a:pt x="2986" y="238"/>
                </a:lnTo>
                <a:lnTo>
                  <a:pt x="2986" y="242"/>
                </a:lnTo>
                <a:lnTo>
                  <a:pt x="2986" y="231"/>
                </a:lnTo>
                <a:lnTo>
                  <a:pt x="2986" y="226"/>
                </a:lnTo>
                <a:lnTo>
                  <a:pt x="2987" y="216"/>
                </a:lnTo>
                <a:lnTo>
                  <a:pt x="2987" y="215"/>
                </a:lnTo>
                <a:lnTo>
                  <a:pt x="2987" y="218"/>
                </a:lnTo>
                <a:lnTo>
                  <a:pt x="2988" y="224"/>
                </a:lnTo>
                <a:lnTo>
                  <a:pt x="2988" y="216"/>
                </a:lnTo>
                <a:lnTo>
                  <a:pt x="2988" y="221"/>
                </a:lnTo>
                <a:lnTo>
                  <a:pt x="2988" y="211"/>
                </a:lnTo>
                <a:lnTo>
                  <a:pt x="2989" y="220"/>
                </a:lnTo>
                <a:lnTo>
                  <a:pt x="2989" y="214"/>
                </a:lnTo>
                <a:lnTo>
                  <a:pt x="2989" y="215"/>
                </a:lnTo>
                <a:lnTo>
                  <a:pt x="2989" y="215"/>
                </a:lnTo>
                <a:lnTo>
                  <a:pt x="2989" y="211"/>
                </a:lnTo>
                <a:lnTo>
                  <a:pt x="2990" y="217"/>
                </a:lnTo>
                <a:lnTo>
                  <a:pt x="2990" y="209"/>
                </a:lnTo>
                <a:lnTo>
                  <a:pt x="2990" y="217"/>
                </a:lnTo>
                <a:lnTo>
                  <a:pt x="2992" y="213"/>
                </a:lnTo>
                <a:lnTo>
                  <a:pt x="2992" y="216"/>
                </a:lnTo>
                <a:lnTo>
                  <a:pt x="2992" y="213"/>
                </a:lnTo>
                <a:lnTo>
                  <a:pt x="2992" y="213"/>
                </a:lnTo>
                <a:lnTo>
                  <a:pt x="2993" y="209"/>
                </a:lnTo>
                <a:lnTo>
                  <a:pt x="2993" y="211"/>
                </a:lnTo>
                <a:lnTo>
                  <a:pt x="2993" y="215"/>
                </a:lnTo>
                <a:lnTo>
                  <a:pt x="2993" y="204"/>
                </a:lnTo>
                <a:lnTo>
                  <a:pt x="2993" y="207"/>
                </a:lnTo>
                <a:lnTo>
                  <a:pt x="2994" y="200"/>
                </a:lnTo>
                <a:lnTo>
                  <a:pt x="2994" y="208"/>
                </a:lnTo>
                <a:lnTo>
                  <a:pt x="2994" y="204"/>
                </a:lnTo>
                <a:lnTo>
                  <a:pt x="2994" y="211"/>
                </a:lnTo>
                <a:lnTo>
                  <a:pt x="2995" y="203"/>
                </a:lnTo>
                <a:lnTo>
                  <a:pt x="2995" y="215"/>
                </a:lnTo>
                <a:lnTo>
                  <a:pt x="2995" y="205"/>
                </a:lnTo>
                <a:lnTo>
                  <a:pt x="2995" y="202"/>
                </a:lnTo>
                <a:lnTo>
                  <a:pt x="2996" y="209"/>
                </a:lnTo>
                <a:lnTo>
                  <a:pt x="2996" y="200"/>
                </a:lnTo>
                <a:lnTo>
                  <a:pt x="2996" y="211"/>
                </a:lnTo>
                <a:lnTo>
                  <a:pt x="2996" y="200"/>
                </a:lnTo>
                <a:lnTo>
                  <a:pt x="2996" y="207"/>
                </a:lnTo>
                <a:lnTo>
                  <a:pt x="2996" y="211"/>
                </a:lnTo>
                <a:lnTo>
                  <a:pt x="2997" y="200"/>
                </a:lnTo>
                <a:lnTo>
                  <a:pt x="2997" y="204"/>
                </a:lnTo>
                <a:lnTo>
                  <a:pt x="2997" y="205"/>
                </a:lnTo>
                <a:lnTo>
                  <a:pt x="2997" y="199"/>
                </a:lnTo>
                <a:lnTo>
                  <a:pt x="2997" y="203"/>
                </a:lnTo>
                <a:lnTo>
                  <a:pt x="2998" y="198"/>
                </a:lnTo>
                <a:lnTo>
                  <a:pt x="2998" y="202"/>
                </a:lnTo>
                <a:lnTo>
                  <a:pt x="2998" y="201"/>
                </a:lnTo>
                <a:lnTo>
                  <a:pt x="2998" y="197"/>
                </a:lnTo>
                <a:lnTo>
                  <a:pt x="2999" y="200"/>
                </a:lnTo>
                <a:lnTo>
                  <a:pt x="2999" y="195"/>
                </a:lnTo>
                <a:lnTo>
                  <a:pt x="2999" y="201"/>
                </a:lnTo>
                <a:lnTo>
                  <a:pt x="2999" y="198"/>
                </a:lnTo>
                <a:lnTo>
                  <a:pt x="3000" y="203"/>
                </a:lnTo>
                <a:lnTo>
                  <a:pt x="3000" y="197"/>
                </a:lnTo>
                <a:lnTo>
                  <a:pt x="3000" y="199"/>
                </a:lnTo>
                <a:lnTo>
                  <a:pt x="3000" y="197"/>
                </a:lnTo>
                <a:lnTo>
                  <a:pt x="3000" y="202"/>
                </a:lnTo>
                <a:lnTo>
                  <a:pt x="3000" y="200"/>
                </a:lnTo>
                <a:lnTo>
                  <a:pt x="3001" y="205"/>
                </a:lnTo>
                <a:lnTo>
                  <a:pt x="3001" y="197"/>
                </a:lnTo>
                <a:lnTo>
                  <a:pt x="3001" y="203"/>
                </a:lnTo>
                <a:lnTo>
                  <a:pt x="3001" y="207"/>
                </a:lnTo>
                <a:lnTo>
                  <a:pt x="3001" y="200"/>
                </a:lnTo>
                <a:lnTo>
                  <a:pt x="3002" y="204"/>
                </a:lnTo>
                <a:lnTo>
                  <a:pt x="3002" y="203"/>
                </a:lnTo>
                <a:lnTo>
                  <a:pt x="3002" y="196"/>
                </a:lnTo>
                <a:lnTo>
                  <a:pt x="3003" y="198"/>
                </a:lnTo>
                <a:lnTo>
                  <a:pt x="3003" y="202"/>
                </a:lnTo>
                <a:lnTo>
                  <a:pt x="3003" y="201"/>
                </a:lnTo>
                <a:lnTo>
                  <a:pt x="3003" y="209"/>
                </a:lnTo>
                <a:lnTo>
                  <a:pt x="3003" y="207"/>
                </a:lnTo>
                <a:lnTo>
                  <a:pt x="3004" y="212"/>
                </a:lnTo>
                <a:lnTo>
                  <a:pt x="3004" y="208"/>
                </a:lnTo>
                <a:lnTo>
                  <a:pt x="3004" y="209"/>
                </a:lnTo>
                <a:lnTo>
                  <a:pt x="3004" y="214"/>
                </a:lnTo>
                <a:lnTo>
                  <a:pt x="3005" y="215"/>
                </a:lnTo>
                <a:lnTo>
                  <a:pt x="3005" y="212"/>
                </a:lnTo>
                <a:lnTo>
                  <a:pt x="3005" y="212"/>
                </a:lnTo>
                <a:lnTo>
                  <a:pt x="3005" y="218"/>
                </a:lnTo>
                <a:lnTo>
                  <a:pt x="3006" y="216"/>
                </a:lnTo>
                <a:lnTo>
                  <a:pt x="3006" y="223"/>
                </a:lnTo>
                <a:lnTo>
                  <a:pt x="3006" y="214"/>
                </a:lnTo>
                <a:lnTo>
                  <a:pt x="3008" y="226"/>
                </a:lnTo>
                <a:lnTo>
                  <a:pt x="3008" y="221"/>
                </a:lnTo>
                <a:lnTo>
                  <a:pt x="3008" y="226"/>
                </a:lnTo>
                <a:lnTo>
                  <a:pt x="3008" y="216"/>
                </a:lnTo>
                <a:lnTo>
                  <a:pt x="3008" y="219"/>
                </a:lnTo>
                <a:lnTo>
                  <a:pt x="3009" y="216"/>
                </a:lnTo>
                <a:lnTo>
                  <a:pt x="3009" y="223"/>
                </a:lnTo>
                <a:lnTo>
                  <a:pt x="3009" y="227"/>
                </a:lnTo>
                <a:lnTo>
                  <a:pt x="3009" y="226"/>
                </a:lnTo>
                <a:lnTo>
                  <a:pt x="3010" y="236"/>
                </a:lnTo>
                <a:lnTo>
                  <a:pt x="3010" y="228"/>
                </a:lnTo>
                <a:lnTo>
                  <a:pt x="3010" y="229"/>
                </a:lnTo>
                <a:lnTo>
                  <a:pt x="3010" y="231"/>
                </a:lnTo>
                <a:lnTo>
                  <a:pt x="3011" y="234"/>
                </a:lnTo>
                <a:lnTo>
                  <a:pt x="3011" y="230"/>
                </a:lnTo>
                <a:lnTo>
                  <a:pt x="3011" y="238"/>
                </a:lnTo>
                <a:lnTo>
                  <a:pt x="3011" y="236"/>
                </a:lnTo>
                <a:lnTo>
                  <a:pt x="3012" y="247"/>
                </a:lnTo>
                <a:lnTo>
                  <a:pt x="3012" y="232"/>
                </a:lnTo>
                <a:lnTo>
                  <a:pt x="3012" y="242"/>
                </a:lnTo>
                <a:lnTo>
                  <a:pt x="3013" y="239"/>
                </a:lnTo>
                <a:lnTo>
                  <a:pt x="3013" y="249"/>
                </a:lnTo>
                <a:lnTo>
                  <a:pt x="3013" y="248"/>
                </a:lnTo>
                <a:lnTo>
                  <a:pt x="3014" y="258"/>
                </a:lnTo>
                <a:lnTo>
                  <a:pt x="3014" y="249"/>
                </a:lnTo>
                <a:lnTo>
                  <a:pt x="3014" y="263"/>
                </a:lnTo>
                <a:lnTo>
                  <a:pt x="3015" y="252"/>
                </a:lnTo>
                <a:lnTo>
                  <a:pt x="3015" y="264"/>
                </a:lnTo>
                <a:lnTo>
                  <a:pt x="3015" y="265"/>
                </a:lnTo>
                <a:lnTo>
                  <a:pt x="3015" y="268"/>
                </a:lnTo>
                <a:lnTo>
                  <a:pt x="3015" y="267"/>
                </a:lnTo>
                <a:lnTo>
                  <a:pt x="3016" y="269"/>
                </a:lnTo>
                <a:lnTo>
                  <a:pt x="3016" y="276"/>
                </a:lnTo>
                <a:lnTo>
                  <a:pt x="3016" y="269"/>
                </a:lnTo>
                <a:lnTo>
                  <a:pt x="3016" y="276"/>
                </a:lnTo>
                <a:lnTo>
                  <a:pt x="3017" y="280"/>
                </a:lnTo>
                <a:lnTo>
                  <a:pt x="3017" y="276"/>
                </a:lnTo>
                <a:lnTo>
                  <a:pt x="3017" y="282"/>
                </a:lnTo>
                <a:lnTo>
                  <a:pt x="3017" y="286"/>
                </a:lnTo>
                <a:lnTo>
                  <a:pt x="3017" y="282"/>
                </a:lnTo>
                <a:lnTo>
                  <a:pt x="3018" y="290"/>
                </a:lnTo>
                <a:lnTo>
                  <a:pt x="3018" y="285"/>
                </a:lnTo>
                <a:lnTo>
                  <a:pt x="3018" y="297"/>
                </a:lnTo>
                <a:lnTo>
                  <a:pt x="3018" y="293"/>
                </a:lnTo>
                <a:lnTo>
                  <a:pt x="3018" y="296"/>
                </a:lnTo>
                <a:lnTo>
                  <a:pt x="3019" y="301"/>
                </a:lnTo>
                <a:lnTo>
                  <a:pt x="3019" y="301"/>
                </a:lnTo>
                <a:lnTo>
                  <a:pt x="3019" y="305"/>
                </a:lnTo>
                <a:lnTo>
                  <a:pt x="3019" y="305"/>
                </a:lnTo>
                <a:lnTo>
                  <a:pt x="3020" y="310"/>
                </a:lnTo>
                <a:lnTo>
                  <a:pt x="3020" y="307"/>
                </a:lnTo>
                <a:lnTo>
                  <a:pt x="3020" y="319"/>
                </a:lnTo>
                <a:lnTo>
                  <a:pt x="3021" y="317"/>
                </a:lnTo>
                <a:lnTo>
                  <a:pt x="3021" y="316"/>
                </a:lnTo>
                <a:lnTo>
                  <a:pt x="3021" y="322"/>
                </a:lnTo>
                <a:lnTo>
                  <a:pt x="3021" y="322"/>
                </a:lnTo>
                <a:lnTo>
                  <a:pt x="3022" y="328"/>
                </a:lnTo>
                <a:lnTo>
                  <a:pt x="3022" y="327"/>
                </a:lnTo>
                <a:lnTo>
                  <a:pt x="3022" y="333"/>
                </a:lnTo>
                <a:lnTo>
                  <a:pt x="3022" y="332"/>
                </a:lnTo>
                <a:lnTo>
                  <a:pt x="3022" y="333"/>
                </a:lnTo>
                <a:lnTo>
                  <a:pt x="3022" y="342"/>
                </a:lnTo>
                <a:lnTo>
                  <a:pt x="3023" y="341"/>
                </a:lnTo>
                <a:lnTo>
                  <a:pt x="3023" y="345"/>
                </a:lnTo>
                <a:lnTo>
                  <a:pt x="3023" y="343"/>
                </a:lnTo>
                <a:lnTo>
                  <a:pt x="3024" y="351"/>
                </a:lnTo>
                <a:lnTo>
                  <a:pt x="3024" y="347"/>
                </a:lnTo>
                <a:lnTo>
                  <a:pt x="3024" y="356"/>
                </a:lnTo>
                <a:lnTo>
                  <a:pt x="3024" y="353"/>
                </a:lnTo>
                <a:lnTo>
                  <a:pt x="3025" y="362"/>
                </a:lnTo>
                <a:lnTo>
                  <a:pt x="3025" y="361"/>
                </a:lnTo>
                <a:lnTo>
                  <a:pt x="3025" y="372"/>
                </a:lnTo>
                <a:lnTo>
                  <a:pt x="3025" y="367"/>
                </a:lnTo>
                <a:lnTo>
                  <a:pt x="3027" y="377"/>
                </a:lnTo>
                <a:lnTo>
                  <a:pt x="3027" y="374"/>
                </a:lnTo>
                <a:lnTo>
                  <a:pt x="3027" y="384"/>
                </a:lnTo>
                <a:lnTo>
                  <a:pt x="3028" y="384"/>
                </a:lnTo>
                <a:lnTo>
                  <a:pt x="3028" y="388"/>
                </a:lnTo>
                <a:lnTo>
                  <a:pt x="3028" y="386"/>
                </a:lnTo>
                <a:lnTo>
                  <a:pt x="3028" y="389"/>
                </a:lnTo>
                <a:lnTo>
                  <a:pt x="3028" y="397"/>
                </a:lnTo>
                <a:lnTo>
                  <a:pt x="3029" y="392"/>
                </a:lnTo>
                <a:lnTo>
                  <a:pt x="3029" y="396"/>
                </a:lnTo>
                <a:lnTo>
                  <a:pt x="3029" y="403"/>
                </a:lnTo>
                <a:lnTo>
                  <a:pt x="3029" y="400"/>
                </a:lnTo>
                <a:lnTo>
                  <a:pt x="3030" y="403"/>
                </a:lnTo>
                <a:lnTo>
                  <a:pt x="3030" y="409"/>
                </a:lnTo>
                <a:lnTo>
                  <a:pt x="3030" y="406"/>
                </a:lnTo>
                <a:lnTo>
                  <a:pt x="3030" y="410"/>
                </a:lnTo>
                <a:lnTo>
                  <a:pt x="3030" y="419"/>
                </a:lnTo>
                <a:lnTo>
                  <a:pt x="3030" y="414"/>
                </a:lnTo>
                <a:lnTo>
                  <a:pt x="3031" y="423"/>
                </a:lnTo>
                <a:lnTo>
                  <a:pt x="3031" y="417"/>
                </a:lnTo>
                <a:lnTo>
                  <a:pt x="3031" y="423"/>
                </a:lnTo>
                <a:lnTo>
                  <a:pt x="3031" y="429"/>
                </a:lnTo>
                <a:lnTo>
                  <a:pt x="3031" y="425"/>
                </a:lnTo>
                <a:lnTo>
                  <a:pt x="3032" y="430"/>
                </a:lnTo>
                <a:lnTo>
                  <a:pt x="3032" y="433"/>
                </a:lnTo>
                <a:lnTo>
                  <a:pt x="3032" y="435"/>
                </a:lnTo>
                <a:lnTo>
                  <a:pt x="3033" y="443"/>
                </a:lnTo>
                <a:lnTo>
                  <a:pt x="3033" y="438"/>
                </a:lnTo>
                <a:lnTo>
                  <a:pt x="3033" y="448"/>
                </a:lnTo>
                <a:lnTo>
                  <a:pt x="3033" y="447"/>
                </a:lnTo>
                <a:lnTo>
                  <a:pt x="3033" y="447"/>
                </a:lnTo>
                <a:lnTo>
                  <a:pt x="3033" y="455"/>
                </a:lnTo>
                <a:lnTo>
                  <a:pt x="3034" y="449"/>
                </a:lnTo>
                <a:lnTo>
                  <a:pt x="3034" y="457"/>
                </a:lnTo>
                <a:lnTo>
                  <a:pt x="3034" y="457"/>
                </a:lnTo>
                <a:lnTo>
                  <a:pt x="3035" y="464"/>
                </a:lnTo>
                <a:lnTo>
                  <a:pt x="3035" y="463"/>
                </a:lnTo>
                <a:lnTo>
                  <a:pt x="3035" y="472"/>
                </a:lnTo>
                <a:lnTo>
                  <a:pt x="3036" y="469"/>
                </a:lnTo>
                <a:lnTo>
                  <a:pt x="3036" y="477"/>
                </a:lnTo>
                <a:lnTo>
                  <a:pt x="3036" y="474"/>
                </a:lnTo>
                <a:lnTo>
                  <a:pt x="3037" y="484"/>
                </a:lnTo>
                <a:lnTo>
                  <a:pt x="3037" y="452"/>
                </a:lnTo>
                <a:lnTo>
                  <a:pt x="3037" y="472"/>
                </a:lnTo>
                <a:lnTo>
                  <a:pt x="3037" y="476"/>
                </a:lnTo>
                <a:lnTo>
                  <a:pt x="3038" y="485"/>
                </a:lnTo>
                <a:lnTo>
                  <a:pt x="3038" y="487"/>
                </a:lnTo>
                <a:lnTo>
                  <a:pt x="3038" y="495"/>
                </a:lnTo>
                <a:lnTo>
                  <a:pt x="3039" y="498"/>
                </a:lnTo>
                <a:lnTo>
                  <a:pt x="3039" y="503"/>
                </a:lnTo>
                <a:lnTo>
                  <a:pt x="3039" y="500"/>
                </a:lnTo>
                <a:lnTo>
                  <a:pt x="3039" y="504"/>
                </a:lnTo>
                <a:lnTo>
                  <a:pt x="3040" y="512"/>
                </a:lnTo>
                <a:lnTo>
                  <a:pt x="3040" y="513"/>
                </a:lnTo>
                <a:lnTo>
                  <a:pt x="3040" y="525"/>
                </a:lnTo>
                <a:lnTo>
                  <a:pt x="3040" y="525"/>
                </a:lnTo>
                <a:lnTo>
                  <a:pt x="3041" y="535"/>
                </a:lnTo>
                <a:lnTo>
                  <a:pt x="3041" y="532"/>
                </a:lnTo>
                <a:lnTo>
                  <a:pt x="3041" y="541"/>
                </a:lnTo>
                <a:lnTo>
                  <a:pt x="3043" y="536"/>
                </a:lnTo>
                <a:lnTo>
                  <a:pt x="3043" y="545"/>
                </a:lnTo>
                <a:lnTo>
                  <a:pt x="3043" y="544"/>
                </a:lnTo>
                <a:lnTo>
                  <a:pt x="3043" y="547"/>
                </a:lnTo>
                <a:lnTo>
                  <a:pt x="3044" y="553"/>
                </a:lnTo>
                <a:lnTo>
                  <a:pt x="3044" y="562"/>
                </a:lnTo>
                <a:lnTo>
                  <a:pt x="3044" y="559"/>
                </a:lnTo>
                <a:lnTo>
                  <a:pt x="3044" y="562"/>
                </a:lnTo>
                <a:lnTo>
                  <a:pt x="3045" y="569"/>
                </a:lnTo>
                <a:lnTo>
                  <a:pt x="3045" y="564"/>
                </a:lnTo>
                <a:lnTo>
                  <a:pt x="3045" y="568"/>
                </a:lnTo>
                <a:lnTo>
                  <a:pt x="3045" y="573"/>
                </a:lnTo>
                <a:lnTo>
                  <a:pt x="3045" y="568"/>
                </a:lnTo>
                <a:lnTo>
                  <a:pt x="3045" y="572"/>
                </a:lnTo>
                <a:lnTo>
                  <a:pt x="3046" y="578"/>
                </a:lnTo>
                <a:lnTo>
                  <a:pt x="3046" y="574"/>
                </a:lnTo>
                <a:lnTo>
                  <a:pt x="3046" y="576"/>
                </a:lnTo>
                <a:lnTo>
                  <a:pt x="3046" y="580"/>
                </a:lnTo>
                <a:lnTo>
                  <a:pt x="3047" y="582"/>
                </a:lnTo>
                <a:lnTo>
                  <a:pt x="3047" y="592"/>
                </a:lnTo>
                <a:lnTo>
                  <a:pt x="3047" y="586"/>
                </a:lnTo>
                <a:lnTo>
                  <a:pt x="3047" y="591"/>
                </a:lnTo>
                <a:lnTo>
                  <a:pt x="3048" y="597"/>
                </a:lnTo>
                <a:lnTo>
                  <a:pt x="3048" y="595"/>
                </a:lnTo>
                <a:lnTo>
                  <a:pt x="3048" y="601"/>
                </a:lnTo>
                <a:lnTo>
                  <a:pt x="3048" y="605"/>
                </a:lnTo>
                <a:lnTo>
                  <a:pt x="3048" y="602"/>
                </a:lnTo>
                <a:lnTo>
                  <a:pt x="3048" y="604"/>
                </a:lnTo>
                <a:lnTo>
                  <a:pt x="3049" y="609"/>
                </a:lnTo>
                <a:lnTo>
                  <a:pt x="3049" y="606"/>
                </a:lnTo>
                <a:lnTo>
                  <a:pt x="3049" y="607"/>
                </a:lnTo>
                <a:lnTo>
                  <a:pt x="3049" y="612"/>
                </a:lnTo>
                <a:lnTo>
                  <a:pt x="3049" y="610"/>
                </a:lnTo>
                <a:lnTo>
                  <a:pt x="3050" y="614"/>
                </a:lnTo>
                <a:lnTo>
                  <a:pt x="3050" y="614"/>
                </a:lnTo>
                <a:lnTo>
                  <a:pt x="3050" y="614"/>
                </a:lnTo>
                <a:lnTo>
                  <a:pt x="3050" y="617"/>
                </a:lnTo>
                <a:lnTo>
                  <a:pt x="3051" y="619"/>
                </a:lnTo>
                <a:lnTo>
                  <a:pt x="3051" y="622"/>
                </a:lnTo>
                <a:lnTo>
                  <a:pt x="3051" y="625"/>
                </a:lnTo>
                <a:lnTo>
                  <a:pt x="3051" y="627"/>
                </a:lnTo>
                <a:lnTo>
                  <a:pt x="3052" y="624"/>
                </a:lnTo>
                <a:lnTo>
                  <a:pt x="3052" y="627"/>
                </a:lnTo>
                <a:lnTo>
                  <a:pt x="3052" y="626"/>
                </a:lnTo>
                <a:lnTo>
                  <a:pt x="3052" y="629"/>
                </a:lnTo>
                <a:lnTo>
                  <a:pt x="3052" y="631"/>
                </a:lnTo>
                <a:lnTo>
                  <a:pt x="3053" y="636"/>
                </a:lnTo>
                <a:lnTo>
                  <a:pt x="3053" y="632"/>
                </a:lnTo>
                <a:lnTo>
                  <a:pt x="3053" y="632"/>
                </a:lnTo>
                <a:lnTo>
                  <a:pt x="3053" y="639"/>
                </a:lnTo>
                <a:lnTo>
                  <a:pt x="3053" y="636"/>
                </a:lnTo>
                <a:lnTo>
                  <a:pt x="3054" y="636"/>
                </a:lnTo>
                <a:lnTo>
                  <a:pt x="3054" y="641"/>
                </a:lnTo>
                <a:lnTo>
                  <a:pt x="3054" y="639"/>
                </a:lnTo>
                <a:lnTo>
                  <a:pt x="3054" y="644"/>
                </a:lnTo>
                <a:lnTo>
                  <a:pt x="3055" y="640"/>
                </a:lnTo>
                <a:lnTo>
                  <a:pt x="3055" y="645"/>
                </a:lnTo>
                <a:lnTo>
                  <a:pt x="3055" y="642"/>
                </a:lnTo>
                <a:lnTo>
                  <a:pt x="3055" y="649"/>
                </a:lnTo>
                <a:lnTo>
                  <a:pt x="3055" y="643"/>
                </a:lnTo>
                <a:lnTo>
                  <a:pt x="3056" y="650"/>
                </a:lnTo>
                <a:lnTo>
                  <a:pt x="3056" y="646"/>
                </a:lnTo>
                <a:lnTo>
                  <a:pt x="3056" y="654"/>
                </a:lnTo>
                <a:lnTo>
                  <a:pt x="3057" y="645"/>
                </a:lnTo>
                <a:lnTo>
                  <a:pt x="3057" y="654"/>
                </a:lnTo>
                <a:lnTo>
                  <a:pt x="3057" y="650"/>
                </a:lnTo>
                <a:lnTo>
                  <a:pt x="3058" y="656"/>
                </a:lnTo>
                <a:lnTo>
                  <a:pt x="3058" y="651"/>
                </a:lnTo>
                <a:lnTo>
                  <a:pt x="3058" y="659"/>
                </a:lnTo>
                <a:lnTo>
                  <a:pt x="3058" y="654"/>
                </a:lnTo>
                <a:lnTo>
                  <a:pt x="3058" y="661"/>
                </a:lnTo>
                <a:lnTo>
                  <a:pt x="3059" y="656"/>
                </a:lnTo>
                <a:lnTo>
                  <a:pt x="3059" y="657"/>
                </a:lnTo>
                <a:lnTo>
                  <a:pt x="3059" y="662"/>
                </a:lnTo>
                <a:lnTo>
                  <a:pt x="3059" y="658"/>
                </a:lnTo>
                <a:lnTo>
                  <a:pt x="3061" y="659"/>
                </a:lnTo>
                <a:lnTo>
                  <a:pt x="3061" y="664"/>
                </a:lnTo>
                <a:lnTo>
                  <a:pt x="3061" y="660"/>
                </a:lnTo>
                <a:lnTo>
                  <a:pt x="3061" y="660"/>
                </a:lnTo>
                <a:lnTo>
                  <a:pt x="3061" y="665"/>
                </a:lnTo>
                <a:lnTo>
                  <a:pt x="3062" y="661"/>
                </a:lnTo>
                <a:lnTo>
                  <a:pt x="3062" y="662"/>
                </a:lnTo>
                <a:lnTo>
                  <a:pt x="3062" y="667"/>
                </a:lnTo>
                <a:lnTo>
                  <a:pt x="3062" y="662"/>
                </a:lnTo>
                <a:lnTo>
                  <a:pt x="3062" y="670"/>
                </a:lnTo>
                <a:lnTo>
                  <a:pt x="3063" y="664"/>
                </a:lnTo>
                <a:lnTo>
                  <a:pt x="3063" y="670"/>
                </a:lnTo>
                <a:lnTo>
                  <a:pt x="3063" y="666"/>
                </a:lnTo>
                <a:lnTo>
                  <a:pt x="3063" y="665"/>
                </a:lnTo>
                <a:lnTo>
                  <a:pt x="3063" y="673"/>
                </a:lnTo>
                <a:lnTo>
                  <a:pt x="3063" y="669"/>
                </a:lnTo>
                <a:lnTo>
                  <a:pt x="3064" y="669"/>
                </a:lnTo>
                <a:lnTo>
                  <a:pt x="3064" y="674"/>
                </a:lnTo>
                <a:lnTo>
                  <a:pt x="3064" y="672"/>
                </a:lnTo>
                <a:lnTo>
                  <a:pt x="3064" y="671"/>
                </a:lnTo>
                <a:lnTo>
                  <a:pt x="3065" y="676"/>
                </a:lnTo>
                <a:lnTo>
                  <a:pt x="3065" y="672"/>
                </a:lnTo>
                <a:lnTo>
                  <a:pt x="3065" y="673"/>
                </a:lnTo>
                <a:lnTo>
                  <a:pt x="3065" y="675"/>
                </a:lnTo>
                <a:lnTo>
                  <a:pt x="3065" y="674"/>
                </a:lnTo>
                <a:lnTo>
                  <a:pt x="3066" y="675"/>
                </a:lnTo>
                <a:lnTo>
                  <a:pt x="3066" y="679"/>
                </a:lnTo>
                <a:lnTo>
                  <a:pt x="3066" y="675"/>
                </a:lnTo>
                <a:lnTo>
                  <a:pt x="3066" y="679"/>
                </a:lnTo>
                <a:lnTo>
                  <a:pt x="3066" y="677"/>
                </a:lnTo>
                <a:lnTo>
                  <a:pt x="3066" y="677"/>
                </a:lnTo>
                <a:lnTo>
                  <a:pt x="3067" y="681"/>
                </a:lnTo>
                <a:lnTo>
                  <a:pt x="3067" y="677"/>
                </a:lnTo>
                <a:lnTo>
                  <a:pt x="3067" y="677"/>
                </a:lnTo>
                <a:lnTo>
                  <a:pt x="3067" y="682"/>
                </a:lnTo>
                <a:lnTo>
                  <a:pt x="3067" y="680"/>
                </a:lnTo>
                <a:lnTo>
                  <a:pt x="3068" y="680"/>
                </a:lnTo>
                <a:lnTo>
                  <a:pt x="3068" y="679"/>
                </a:lnTo>
                <a:lnTo>
                  <a:pt x="3068" y="679"/>
                </a:lnTo>
                <a:lnTo>
                  <a:pt x="3068" y="684"/>
                </a:lnTo>
                <a:lnTo>
                  <a:pt x="3069" y="680"/>
                </a:lnTo>
                <a:lnTo>
                  <a:pt x="3069" y="680"/>
                </a:lnTo>
                <a:lnTo>
                  <a:pt x="3069" y="684"/>
                </a:lnTo>
                <a:lnTo>
                  <a:pt x="3069" y="683"/>
                </a:lnTo>
                <a:lnTo>
                  <a:pt x="3069" y="680"/>
                </a:lnTo>
                <a:lnTo>
                  <a:pt x="3070" y="685"/>
                </a:lnTo>
                <a:lnTo>
                  <a:pt x="3070" y="682"/>
                </a:lnTo>
                <a:lnTo>
                  <a:pt x="3070" y="688"/>
                </a:lnTo>
                <a:lnTo>
                  <a:pt x="3070" y="685"/>
                </a:lnTo>
                <a:lnTo>
                  <a:pt x="3070" y="688"/>
                </a:lnTo>
                <a:lnTo>
                  <a:pt x="3071" y="684"/>
                </a:lnTo>
                <a:lnTo>
                  <a:pt x="3071" y="689"/>
                </a:lnTo>
                <a:lnTo>
                  <a:pt x="3071" y="684"/>
                </a:lnTo>
                <a:lnTo>
                  <a:pt x="3071" y="685"/>
                </a:lnTo>
                <a:lnTo>
                  <a:pt x="3071" y="690"/>
                </a:lnTo>
                <a:lnTo>
                  <a:pt x="3072" y="685"/>
                </a:lnTo>
                <a:lnTo>
                  <a:pt x="3072" y="691"/>
                </a:lnTo>
                <a:lnTo>
                  <a:pt x="3072" y="687"/>
                </a:lnTo>
                <a:lnTo>
                  <a:pt x="3073" y="692"/>
                </a:lnTo>
                <a:lnTo>
                  <a:pt x="3073" y="689"/>
                </a:lnTo>
                <a:lnTo>
                  <a:pt x="3073" y="687"/>
                </a:lnTo>
                <a:lnTo>
                  <a:pt x="3073" y="689"/>
                </a:lnTo>
                <a:lnTo>
                  <a:pt x="3073" y="689"/>
                </a:lnTo>
                <a:lnTo>
                  <a:pt x="3074" y="691"/>
                </a:lnTo>
                <a:lnTo>
                  <a:pt x="3074" y="694"/>
                </a:lnTo>
                <a:lnTo>
                  <a:pt x="3074" y="691"/>
                </a:lnTo>
                <a:lnTo>
                  <a:pt x="3075" y="695"/>
                </a:lnTo>
                <a:lnTo>
                  <a:pt x="3075" y="691"/>
                </a:lnTo>
                <a:lnTo>
                  <a:pt x="3075" y="695"/>
                </a:lnTo>
                <a:lnTo>
                  <a:pt x="3075" y="692"/>
                </a:lnTo>
                <a:lnTo>
                  <a:pt x="3077" y="696"/>
                </a:lnTo>
                <a:lnTo>
                  <a:pt x="3077" y="692"/>
                </a:lnTo>
                <a:lnTo>
                  <a:pt x="3077" y="692"/>
                </a:lnTo>
                <a:lnTo>
                  <a:pt x="3077" y="697"/>
                </a:lnTo>
                <a:lnTo>
                  <a:pt x="3077" y="692"/>
                </a:lnTo>
                <a:lnTo>
                  <a:pt x="3078" y="697"/>
                </a:lnTo>
                <a:lnTo>
                  <a:pt x="3078" y="692"/>
                </a:lnTo>
                <a:lnTo>
                  <a:pt x="3078" y="693"/>
                </a:lnTo>
                <a:lnTo>
                  <a:pt x="3078" y="698"/>
                </a:lnTo>
                <a:lnTo>
                  <a:pt x="3078" y="693"/>
                </a:lnTo>
                <a:lnTo>
                  <a:pt x="3078" y="694"/>
                </a:lnTo>
                <a:lnTo>
                  <a:pt x="3079" y="699"/>
                </a:lnTo>
                <a:lnTo>
                  <a:pt x="3079" y="695"/>
                </a:lnTo>
                <a:lnTo>
                  <a:pt x="3079" y="698"/>
                </a:lnTo>
                <a:lnTo>
                  <a:pt x="3079" y="693"/>
                </a:lnTo>
                <a:lnTo>
                  <a:pt x="3079" y="694"/>
                </a:lnTo>
                <a:lnTo>
                  <a:pt x="3080" y="694"/>
                </a:lnTo>
                <a:lnTo>
                  <a:pt x="3080" y="699"/>
                </a:lnTo>
                <a:lnTo>
                  <a:pt x="3080" y="695"/>
                </a:lnTo>
                <a:lnTo>
                  <a:pt x="3080" y="697"/>
                </a:lnTo>
                <a:lnTo>
                  <a:pt x="3081" y="696"/>
                </a:lnTo>
                <a:lnTo>
                  <a:pt x="3081" y="700"/>
                </a:lnTo>
                <a:lnTo>
                  <a:pt x="3081" y="695"/>
                </a:lnTo>
                <a:lnTo>
                  <a:pt x="3081" y="699"/>
                </a:lnTo>
                <a:lnTo>
                  <a:pt x="3081" y="696"/>
                </a:lnTo>
                <a:lnTo>
                  <a:pt x="3081" y="698"/>
                </a:lnTo>
                <a:lnTo>
                  <a:pt x="3082" y="696"/>
                </a:lnTo>
                <a:lnTo>
                  <a:pt x="3082" y="701"/>
                </a:lnTo>
                <a:lnTo>
                  <a:pt x="3082" y="697"/>
                </a:lnTo>
                <a:lnTo>
                  <a:pt x="3083" y="697"/>
                </a:lnTo>
                <a:lnTo>
                  <a:pt x="3083" y="695"/>
                </a:lnTo>
                <a:lnTo>
                  <a:pt x="3083" y="697"/>
                </a:lnTo>
                <a:lnTo>
                  <a:pt x="3083" y="701"/>
                </a:lnTo>
                <a:lnTo>
                  <a:pt x="3083" y="696"/>
                </a:lnTo>
                <a:lnTo>
                  <a:pt x="3084" y="701"/>
                </a:lnTo>
                <a:lnTo>
                  <a:pt x="3084" y="696"/>
                </a:lnTo>
                <a:lnTo>
                  <a:pt x="3084" y="697"/>
                </a:lnTo>
                <a:lnTo>
                  <a:pt x="3084" y="701"/>
                </a:lnTo>
                <a:lnTo>
                  <a:pt x="3085" y="696"/>
                </a:lnTo>
                <a:lnTo>
                  <a:pt x="3085" y="703"/>
                </a:lnTo>
                <a:lnTo>
                  <a:pt x="3085" y="696"/>
                </a:lnTo>
                <a:lnTo>
                  <a:pt x="3085" y="701"/>
                </a:lnTo>
                <a:lnTo>
                  <a:pt x="3086" y="697"/>
                </a:lnTo>
                <a:lnTo>
                  <a:pt x="3086" y="701"/>
                </a:lnTo>
                <a:lnTo>
                  <a:pt x="3086" y="696"/>
                </a:lnTo>
                <a:lnTo>
                  <a:pt x="3086" y="697"/>
                </a:lnTo>
                <a:lnTo>
                  <a:pt x="3086" y="696"/>
                </a:lnTo>
                <a:lnTo>
                  <a:pt x="3087" y="700"/>
                </a:lnTo>
                <a:lnTo>
                  <a:pt x="3087" y="701"/>
                </a:lnTo>
                <a:lnTo>
                  <a:pt x="3087" y="695"/>
                </a:lnTo>
                <a:lnTo>
                  <a:pt x="3087" y="696"/>
                </a:lnTo>
                <a:lnTo>
                  <a:pt x="3087" y="700"/>
                </a:lnTo>
                <a:lnTo>
                  <a:pt x="3088" y="690"/>
                </a:lnTo>
                <a:lnTo>
                  <a:pt x="3088" y="693"/>
                </a:lnTo>
                <a:lnTo>
                  <a:pt x="3088" y="697"/>
                </a:lnTo>
                <a:lnTo>
                  <a:pt x="3088" y="694"/>
                </a:lnTo>
                <a:lnTo>
                  <a:pt x="3088" y="696"/>
                </a:lnTo>
                <a:lnTo>
                  <a:pt x="3089" y="695"/>
                </a:lnTo>
                <a:lnTo>
                  <a:pt x="3089" y="693"/>
                </a:lnTo>
                <a:lnTo>
                  <a:pt x="3089" y="695"/>
                </a:lnTo>
                <a:lnTo>
                  <a:pt x="3089" y="695"/>
                </a:lnTo>
                <a:lnTo>
                  <a:pt x="3090" y="691"/>
                </a:lnTo>
                <a:lnTo>
                  <a:pt x="3090" y="694"/>
                </a:lnTo>
                <a:lnTo>
                  <a:pt x="3090" y="691"/>
                </a:lnTo>
                <a:lnTo>
                  <a:pt x="3090" y="692"/>
                </a:lnTo>
                <a:lnTo>
                  <a:pt x="3090" y="693"/>
                </a:lnTo>
                <a:lnTo>
                  <a:pt x="3091" y="689"/>
                </a:lnTo>
                <a:lnTo>
                  <a:pt x="3091" y="692"/>
                </a:lnTo>
                <a:lnTo>
                  <a:pt x="3091" y="687"/>
                </a:lnTo>
                <a:lnTo>
                  <a:pt x="3091" y="691"/>
                </a:lnTo>
                <a:lnTo>
                  <a:pt x="3093" y="687"/>
                </a:lnTo>
                <a:lnTo>
                  <a:pt x="3093" y="690"/>
                </a:lnTo>
                <a:lnTo>
                  <a:pt x="3093" y="685"/>
                </a:lnTo>
                <a:lnTo>
                  <a:pt x="3093" y="685"/>
                </a:lnTo>
                <a:lnTo>
                  <a:pt x="3093" y="682"/>
                </a:lnTo>
                <a:lnTo>
                  <a:pt x="3094" y="681"/>
                </a:lnTo>
                <a:lnTo>
                  <a:pt x="3094" y="685"/>
                </a:lnTo>
                <a:lnTo>
                  <a:pt x="3094" y="680"/>
                </a:lnTo>
                <a:lnTo>
                  <a:pt x="3094" y="679"/>
                </a:lnTo>
                <a:lnTo>
                  <a:pt x="3095" y="675"/>
                </a:lnTo>
                <a:lnTo>
                  <a:pt x="3095" y="677"/>
                </a:lnTo>
                <a:lnTo>
                  <a:pt x="3095" y="677"/>
                </a:lnTo>
                <a:lnTo>
                  <a:pt x="3095" y="672"/>
                </a:lnTo>
                <a:lnTo>
                  <a:pt x="3095" y="676"/>
                </a:lnTo>
                <a:lnTo>
                  <a:pt x="3096" y="670"/>
                </a:lnTo>
                <a:lnTo>
                  <a:pt x="3096" y="666"/>
                </a:lnTo>
                <a:lnTo>
                  <a:pt x="3096" y="672"/>
                </a:lnTo>
                <a:lnTo>
                  <a:pt x="3096" y="666"/>
                </a:lnTo>
                <a:lnTo>
                  <a:pt x="3096" y="665"/>
                </a:lnTo>
                <a:lnTo>
                  <a:pt x="3096" y="670"/>
                </a:lnTo>
                <a:lnTo>
                  <a:pt x="3097" y="662"/>
                </a:lnTo>
                <a:lnTo>
                  <a:pt x="3097" y="661"/>
                </a:lnTo>
                <a:lnTo>
                  <a:pt x="3097" y="647"/>
                </a:lnTo>
                <a:lnTo>
                  <a:pt x="3098" y="654"/>
                </a:lnTo>
                <a:lnTo>
                  <a:pt x="3098" y="658"/>
                </a:lnTo>
                <a:lnTo>
                  <a:pt x="3098" y="646"/>
                </a:lnTo>
                <a:lnTo>
                  <a:pt x="3099" y="648"/>
                </a:lnTo>
                <a:lnTo>
                  <a:pt x="3099" y="639"/>
                </a:lnTo>
                <a:lnTo>
                  <a:pt x="3099" y="639"/>
                </a:lnTo>
                <a:lnTo>
                  <a:pt x="3099" y="637"/>
                </a:lnTo>
                <a:lnTo>
                  <a:pt x="3100" y="640"/>
                </a:lnTo>
                <a:lnTo>
                  <a:pt x="3100" y="635"/>
                </a:lnTo>
                <a:lnTo>
                  <a:pt x="3100" y="632"/>
                </a:lnTo>
                <a:lnTo>
                  <a:pt x="3100" y="637"/>
                </a:lnTo>
                <a:lnTo>
                  <a:pt x="3100" y="631"/>
                </a:lnTo>
                <a:lnTo>
                  <a:pt x="3100" y="631"/>
                </a:lnTo>
                <a:lnTo>
                  <a:pt x="3101" y="624"/>
                </a:lnTo>
                <a:lnTo>
                  <a:pt x="3101" y="625"/>
                </a:lnTo>
                <a:lnTo>
                  <a:pt x="3101" y="628"/>
                </a:lnTo>
                <a:lnTo>
                  <a:pt x="3101" y="620"/>
                </a:lnTo>
                <a:lnTo>
                  <a:pt x="3102" y="608"/>
                </a:lnTo>
                <a:lnTo>
                  <a:pt x="3102" y="613"/>
                </a:lnTo>
                <a:lnTo>
                  <a:pt x="3102" y="606"/>
                </a:lnTo>
                <a:lnTo>
                  <a:pt x="3103" y="603"/>
                </a:lnTo>
                <a:lnTo>
                  <a:pt x="3103" y="605"/>
                </a:lnTo>
                <a:lnTo>
                  <a:pt x="3103" y="594"/>
                </a:lnTo>
                <a:lnTo>
                  <a:pt x="3103" y="600"/>
                </a:lnTo>
                <a:lnTo>
                  <a:pt x="3103" y="593"/>
                </a:lnTo>
                <a:lnTo>
                  <a:pt x="3103" y="591"/>
                </a:lnTo>
                <a:lnTo>
                  <a:pt x="3104" y="595"/>
                </a:lnTo>
                <a:lnTo>
                  <a:pt x="3104" y="592"/>
                </a:lnTo>
                <a:lnTo>
                  <a:pt x="3104" y="586"/>
                </a:lnTo>
                <a:lnTo>
                  <a:pt x="3104" y="580"/>
                </a:lnTo>
                <a:lnTo>
                  <a:pt x="3104" y="586"/>
                </a:lnTo>
                <a:lnTo>
                  <a:pt x="3105" y="581"/>
                </a:lnTo>
                <a:lnTo>
                  <a:pt x="3105" y="583"/>
                </a:lnTo>
                <a:lnTo>
                  <a:pt x="3105" y="577"/>
                </a:lnTo>
                <a:lnTo>
                  <a:pt x="3105" y="582"/>
                </a:lnTo>
                <a:lnTo>
                  <a:pt x="3105" y="562"/>
                </a:lnTo>
                <a:lnTo>
                  <a:pt x="3106" y="567"/>
                </a:lnTo>
                <a:lnTo>
                  <a:pt x="3106" y="569"/>
                </a:lnTo>
                <a:lnTo>
                  <a:pt x="3106" y="563"/>
                </a:lnTo>
                <a:lnTo>
                  <a:pt x="3106" y="563"/>
                </a:lnTo>
                <a:lnTo>
                  <a:pt x="3107" y="556"/>
                </a:lnTo>
                <a:lnTo>
                  <a:pt x="3107" y="553"/>
                </a:lnTo>
                <a:lnTo>
                  <a:pt x="3107" y="556"/>
                </a:lnTo>
                <a:lnTo>
                  <a:pt x="3107" y="543"/>
                </a:lnTo>
                <a:lnTo>
                  <a:pt x="3107" y="546"/>
                </a:lnTo>
                <a:lnTo>
                  <a:pt x="3107" y="540"/>
                </a:lnTo>
                <a:lnTo>
                  <a:pt x="3108" y="534"/>
                </a:lnTo>
                <a:lnTo>
                  <a:pt x="3108" y="530"/>
                </a:lnTo>
                <a:lnTo>
                  <a:pt x="3108" y="534"/>
                </a:lnTo>
                <a:lnTo>
                  <a:pt x="3108" y="524"/>
                </a:lnTo>
                <a:lnTo>
                  <a:pt x="3109" y="522"/>
                </a:lnTo>
                <a:lnTo>
                  <a:pt x="3109" y="517"/>
                </a:lnTo>
                <a:lnTo>
                  <a:pt x="3109" y="520"/>
                </a:lnTo>
                <a:lnTo>
                  <a:pt x="3109" y="511"/>
                </a:lnTo>
                <a:lnTo>
                  <a:pt x="3110" y="508"/>
                </a:lnTo>
                <a:lnTo>
                  <a:pt x="3110" y="517"/>
                </a:lnTo>
                <a:lnTo>
                  <a:pt x="3110" y="506"/>
                </a:lnTo>
                <a:lnTo>
                  <a:pt x="3110" y="513"/>
                </a:lnTo>
                <a:lnTo>
                  <a:pt x="3110" y="500"/>
                </a:lnTo>
                <a:lnTo>
                  <a:pt x="3110" y="509"/>
                </a:lnTo>
                <a:lnTo>
                  <a:pt x="3112" y="504"/>
                </a:lnTo>
                <a:lnTo>
                  <a:pt x="3112" y="505"/>
                </a:lnTo>
                <a:lnTo>
                  <a:pt x="3112" y="503"/>
                </a:lnTo>
                <a:lnTo>
                  <a:pt x="3112" y="501"/>
                </a:lnTo>
                <a:lnTo>
                  <a:pt x="3113" y="499"/>
                </a:lnTo>
                <a:lnTo>
                  <a:pt x="3113" y="499"/>
                </a:lnTo>
                <a:lnTo>
                  <a:pt x="3113" y="502"/>
                </a:lnTo>
                <a:lnTo>
                  <a:pt x="3113" y="503"/>
                </a:lnTo>
                <a:lnTo>
                  <a:pt x="3113" y="493"/>
                </a:lnTo>
                <a:lnTo>
                  <a:pt x="3114" y="495"/>
                </a:lnTo>
                <a:lnTo>
                  <a:pt x="3114" y="487"/>
                </a:lnTo>
                <a:lnTo>
                  <a:pt x="3114" y="490"/>
                </a:lnTo>
                <a:lnTo>
                  <a:pt x="3114" y="486"/>
                </a:lnTo>
                <a:lnTo>
                  <a:pt x="3115" y="493"/>
                </a:lnTo>
                <a:lnTo>
                  <a:pt x="3115" y="488"/>
                </a:lnTo>
                <a:lnTo>
                  <a:pt x="3115" y="492"/>
                </a:lnTo>
                <a:lnTo>
                  <a:pt x="3115" y="488"/>
                </a:lnTo>
                <a:lnTo>
                  <a:pt x="3115" y="483"/>
                </a:lnTo>
                <a:lnTo>
                  <a:pt x="3115" y="488"/>
                </a:lnTo>
                <a:lnTo>
                  <a:pt x="3116" y="484"/>
                </a:lnTo>
                <a:lnTo>
                  <a:pt x="3116" y="487"/>
                </a:lnTo>
                <a:lnTo>
                  <a:pt x="3116" y="484"/>
                </a:lnTo>
                <a:lnTo>
                  <a:pt x="3117" y="493"/>
                </a:lnTo>
                <a:lnTo>
                  <a:pt x="3117" y="486"/>
                </a:lnTo>
                <a:lnTo>
                  <a:pt x="3117" y="493"/>
                </a:lnTo>
                <a:lnTo>
                  <a:pt x="3117" y="486"/>
                </a:lnTo>
                <a:lnTo>
                  <a:pt x="3118" y="491"/>
                </a:lnTo>
                <a:lnTo>
                  <a:pt x="3118" y="487"/>
                </a:lnTo>
                <a:lnTo>
                  <a:pt x="3118" y="491"/>
                </a:lnTo>
                <a:lnTo>
                  <a:pt x="3118" y="489"/>
                </a:lnTo>
                <a:lnTo>
                  <a:pt x="3118" y="485"/>
                </a:lnTo>
                <a:lnTo>
                  <a:pt x="3119" y="490"/>
                </a:lnTo>
                <a:lnTo>
                  <a:pt x="3119" y="487"/>
                </a:lnTo>
                <a:lnTo>
                  <a:pt x="3119" y="489"/>
                </a:lnTo>
                <a:lnTo>
                  <a:pt x="3120" y="492"/>
                </a:lnTo>
                <a:lnTo>
                  <a:pt x="3120" y="488"/>
                </a:lnTo>
                <a:lnTo>
                  <a:pt x="3120" y="490"/>
                </a:lnTo>
                <a:lnTo>
                  <a:pt x="3120" y="486"/>
                </a:lnTo>
                <a:lnTo>
                  <a:pt x="3121" y="492"/>
                </a:lnTo>
                <a:lnTo>
                  <a:pt x="3121" y="483"/>
                </a:lnTo>
                <a:lnTo>
                  <a:pt x="3121" y="479"/>
                </a:lnTo>
                <a:lnTo>
                  <a:pt x="3121" y="485"/>
                </a:lnTo>
                <a:lnTo>
                  <a:pt x="3121" y="482"/>
                </a:lnTo>
                <a:lnTo>
                  <a:pt x="3122" y="480"/>
                </a:lnTo>
                <a:lnTo>
                  <a:pt x="3122" y="489"/>
                </a:lnTo>
                <a:lnTo>
                  <a:pt x="3122" y="484"/>
                </a:lnTo>
                <a:lnTo>
                  <a:pt x="3122" y="488"/>
                </a:lnTo>
                <a:lnTo>
                  <a:pt x="3122" y="486"/>
                </a:lnTo>
                <a:lnTo>
                  <a:pt x="3122" y="487"/>
                </a:lnTo>
                <a:lnTo>
                  <a:pt x="3123" y="489"/>
                </a:lnTo>
                <a:lnTo>
                  <a:pt x="3123" y="486"/>
                </a:lnTo>
                <a:lnTo>
                  <a:pt x="3123" y="486"/>
                </a:lnTo>
                <a:lnTo>
                  <a:pt x="3124" y="494"/>
                </a:lnTo>
                <a:lnTo>
                  <a:pt x="3124" y="487"/>
                </a:lnTo>
                <a:lnTo>
                  <a:pt x="3124" y="484"/>
                </a:lnTo>
                <a:lnTo>
                  <a:pt x="3124" y="491"/>
                </a:lnTo>
                <a:lnTo>
                  <a:pt x="3124" y="486"/>
                </a:lnTo>
                <a:lnTo>
                  <a:pt x="3125" y="492"/>
                </a:lnTo>
                <a:lnTo>
                  <a:pt x="3125" y="489"/>
                </a:lnTo>
                <a:lnTo>
                  <a:pt x="3125" y="490"/>
                </a:lnTo>
                <a:lnTo>
                  <a:pt x="3125" y="488"/>
                </a:lnTo>
                <a:lnTo>
                  <a:pt x="3125" y="486"/>
                </a:lnTo>
                <a:lnTo>
                  <a:pt x="3125" y="491"/>
                </a:lnTo>
                <a:lnTo>
                  <a:pt x="3126" y="487"/>
                </a:lnTo>
                <a:lnTo>
                  <a:pt x="3126" y="485"/>
                </a:lnTo>
                <a:lnTo>
                  <a:pt x="3126" y="492"/>
                </a:lnTo>
                <a:lnTo>
                  <a:pt x="3126" y="487"/>
                </a:lnTo>
                <a:lnTo>
                  <a:pt x="3128" y="491"/>
                </a:lnTo>
                <a:lnTo>
                  <a:pt x="3128" y="482"/>
                </a:lnTo>
                <a:lnTo>
                  <a:pt x="3128" y="490"/>
                </a:lnTo>
                <a:lnTo>
                  <a:pt x="3129" y="490"/>
                </a:lnTo>
                <a:lnTo>
                  <a:pt x="3129" y="488"/>
                </a:lnTo>
                <a:lnTo>
                  <a:pt x="3129" y="483"/>
                </a:lnTo>
                <a:lnTo>
                  <a:pt x="3130" y="489"/>
                </a:lnTo>
                <a:lnTo>
                  <a:pt x="3130" y="488"/>
                </a:lnTo>
                <a:lnTo>
                  <a:pt x="3130" y="493"/>
                </a:lnTo>
                <a:lnTo>
                  <a:pt x="3130" y="486"/>
                </a:lnTo>
                <a:lnTo>
                  <a:pt x="3130" y="488"/>
                </a:lnTo>
                <a:lnTo>
                  <a:pt x="3131" y="492"/>
                </a:lnTo>
                <a:lnTo>
                  <a:pt x="3131" y="484"/>
                </a:lnTo>
                <a:lnTo>
                  <a:pt x="3131" y="483"/>
                </a:lnTo>
                <a:lnTo>
                  <a:pt x="3131" y="488"/>
                </a:lnTo>
                <a:lnTo>
                  <a:pt x="3131" y="487"/>
                </a:lnTo>
                <a:lnTo>
                  <a:pt x="3132" y="493"/>
                </a:lnTo>
                <a:lnTo>
                  <a:pt x="3132" y="487"/>
                </a:lnTo>
                <a:lnTo>
                  <a:pt x="3132" y="493"/>
                </a:lnTo>
                <a:lnTo>
                  <a:pt x="3133" y="489"/>
                </a:lnTo>
                <a:lnTo>
                  <a:pt x="3133" y="490"/>
                </a:lnTo>
                <a:lnTo>
                  <a:pt x="3133" y="488"/>
                </a:lnTo>
                <a:lnTo>
                  <a:pt x="3133" y="493"/>
                </a:lnTo>
                <a:lnTo>
                  <a:pt x="3133" y="488"/>
                </a:lnTo>
                <a:lnTo>
                  <a:pt x="3134" y="493"/>
                </a:lnTo>
                <a:lnTo>
                  <a:pt x="3134" y="484"/>
                </a:lnTo>
                <a:lnTo>
                  <a:pt x="3134" y="486"/>
                </a:lnTo>
                <a:lnTo>
                  <a:pt x="3134" y="489"/>
                </a:lnTo>
                <a:lnTo>
                  <a:pt x="3134" y="483"/>
                </a:lnTo>
                <a:lnTo>
                  <a:pt x="3135" y="480"/>
                </a:lnTo>
                <a:lnTo>
                  <a:pt x="3135" y="478"/>
                </a:lnTo>
                <a:lnTo>
                  <a:pt x="3135" y="483"/>
                </a:lnTo>
                <a:lnTo>
                  <a:pt x="3135" y="478"/>
                </a:lnTo>
                <a:lnTo>
                  <a:pt x="3136" y="486"/>
                </a:lnTo>
                <a:lnTo>
                  <a:pt x="3136" y="482"/>
                </a:lnTo>
                <a:lnTo>
                  <a:pt x="3136" y="488"/>
                </a:lnTo>
                <a:lnTo>
                  <a:pt x="3136" y="484"/>
                </a:lnTo>
                <a:lnTo>
                  <a:pt x="3137" y="487"/>
                </a:lnTo>
                <a:lnTo>
                  <a:pt x="3137" y="483"/>
                </a:lnTo>
                <a:lnTo>
                  <a:pt x="3137" y="485"/>
                </a:lnTo>
                <a:lnTo>
                  <a:pt x="3137" y="491"/>
                </a:lnTo>
                <a:lnTo>
                  <a:pt x="3137" y="484"/>
                </a:lnTo>
                <a:lnTo>
                  <a:pt x="3137" y="485"/>
                </a:lnTo>
                <a:lnTo>
                  <a:pt x="3138" y="490"/>
                </a:lnTo>
                <a:lnTo>
                  <a:pt x="3138" y="483"/>
                </a:lnTo>
                <a:lnTo>
                  <a:pt x="3138" y="488"/>
                </a:lnTo>
                <a:lnTo>
                  <a:pt x="3139" y="484"/>
                </a:lnTo>
                <a:lnTo>
                  <a:pt x="3139" y="483"/>
                </a:lnTo>
                <a:lnTo>
                  <a:pt x="3139" y="482"/>
                </a:lnTo>
                <a:lnTo>
                  <a:pt x="3139" y="486"/>
                </a:lnTo>
                <a:lnTo>
                  <a:pt x="3140" y="477"/>
                </a:lnTo>
                <a:lnTo>
                  <a:pt x="3140" y="479"/>
                </a:lnTo>
                <a:lnTo>
                  <a:pt x="3140" y="474"/>
                </a:lnTo>
                <a:lnTo>
                  <a:pt x="3140" y="479"/>
                </a:lnTo>
                <a:lnTo>
                  <a:pt x="3140" y="475"/>
                </a:lnTo>
                <a:lnTo>
                  <a:pt x="3140" y="473"/>
                </a:lnTo>
                <a:lnTo>
                  <a:pt x="3141" y="473"/>
                </a:lnTo>
                <a:lnTo>
                  <a:pt x="3141" y="479"/>
                </a:lnTo>
                <a:lnTo>
                  <a:pt x="3141" y="471"/>
                </a:lnTo>
                <a:lnTo>
                  <a:pt x="3141" y="480"/>
                </a:lnTo>
                <a:lnTo>
                  <a:pt x="3142" y="475"/>
                </a:lnTo>
                <a:lnTo>
                  <a:pt x="3142" y="480"/>
                </a:lnTo>
                <a:lnTo>
                  <a:pt x="3142" y="475"/>
                </a:lnTo>
                <a:lnTo>
                  <a:pt x="3142" y="479"/>
                </a:lnTo>
                <a:lnTo>
                  <a:pt x="3142" y="477"/>
                </a:lnTo>
                <a:lnTo>
                  <a:pt x="3143" y="477"/>
                </a:lnTo>
                <a:lnTo>
                  <a:pt x="3143" y="478"/>
                </a:lnTo>
                <a:lnTo>
                  <a:pt x="3143" y="472"/>
                </a:lnTo>
                <a:lnTo>
                  <a:pt x="3143" y="475"/>
                </a:lnTo>
                <a:lnTo>
                  <a:pt x="3144" y="480"/>
                </a:lnTo>
                <a:lnTo>
                  <a:pt x="3144" y="472"/>
                </a:lnTo>
                <a:lnTo>
                  <a:pt x="3144" y="473"/>
                </a:lnTo>
                <a:lnTo>
                  <a:pt x="3144" y="468"/>
                </a:lnTo>
                <a:lnTo>
                  <a:pt x="3144" y="474"/>
                </a:lnTo>
                <a:lnTo>
                  <a:pt x="3144" y="471"/>
                </a:lnTo>
                <a:lnTo>
                  <a:pt x="3145" y="472"/>
                </a:lnTo>
                <a:lnTo>
                  <a:pt x="3145" y="469"/>
                </a:lnTo>
                <a:lnTo>
                  <a:pt x="3145" y="469"/>
                </a:lnTo>
                <a:lnTo>
                  <a:pt x="3145" y="469"/>
                </a:lnTo>
                <a:lnTo>
                  <a:pt x="3147" y="464"/>
                </a:lnTo>
                <a:lnTo>
                  <a:pt x="3147" y="469"/>
                </a:lnTo>
                <a:lnTo>
                  <a:pt x="3147" y="461"/>
                </a:lnTo>
                <a:lnTo>
                  <a:pt x="3147" y="468"/>
                </a:lnTo>
                <a:lnTo>
                  <a:pt x="3147" y="459"/>
                </a:lnTo>
                <a:lnTo>
                  <a:pt x="3148" y="463"/>
                </a:lnTo>
                <a:lnTo>
                  <a:pt x="3148" y="457"/>
                </a:lnTo>
                <a:lnTo>
                  <a:pt x="3148" y="457"/>
                </a:lnTo>
                <a:lnTo>
                  <a:pt x="3148" y="460"/>
                </a:lnTo>
                <a:lnTo>
                  <a:pt x="3148" y="454"/>
                </a:lnTo>
                <a:lnTo>
                  <a:pt x="3148" y="466"/>
                </a:lnTo>
                <a:lnTo>
                  <a:pt x="3149" y="453"/>
                </a:lnTo>
                <a:lnTo>
                  <a:pt x="3149" y="449"/>
                </a:lnTo>
                <a:lnTo>
                  <a:pt x="3149" y="444"/>
                </a:lnTo>
                <a:lnTo>
                  <a:pt x="3149" y="445"/>
                </a:lnTo>
                <a:lnTo>
                  <a:pt x="3150" y="448"/>
                </a:lnTo>
                <a:lnTo>
                  <a:pt x="3150" y="438"/>
                </a:lnTo>
                <a:lnTo>
                  <a:pt x="3150" y="440"/>
                </a:lnTo>
                <a:lnTo>
                  <a:pt x="3151" y="433"/>
                </a:lnTo>
                <a:lnTo>
                  <a:pt x="3151" y="439"/>
                </a:lnTo>
                <a:lnTo>
                  <a:pt x="3151" y="421"/>
                </a:lnTo>
                <a:lnTo>
                  <a:pt x="3151" y="426"/>
                </a:lnTo>
                <a:lnTo>
                  <a:pt x="3151" y="424"/>
                </a:lnTo>
                <a:lnTo>
                  <a:pt x="3152" y="427"/>
                </a:lnTo>
                <a:lnTo>
                  <a:pt x="3152" y="421"/>
                </a:lnTo>
                <a:lnTo>
                  <a:pt x="3152" y="422"/>
                </a:lnTo>
                <a:lnTo>
                  <a:pt x="3152" y="419"/>
                </a:lnTo>
                <a:lnTo>
                  <a:pt x="3152" y="411"/>
                </a:lnTo>
                <a:lnTo>
                  <a:pt x="3153" y="406"/>
                </a:lnTo>
                <a:lnTo>
                  <a:pt x="3153" y="411"/>
                </a:lnTo>
                <a:lnTo>
                  <a:pt x="3153" y="403"/>
                </a:lnTo>
                <a:lnTo>
                  <a:pt x="3153" y="407"/>
                </a:lnTo>
                <a:lnTo>
                  <a:pt x="3154" y="392"/>
                </a:lnTo>
                <a:lnTo>
                  <a:pt x="3154" y="396"/>
                </a:lnTo>
                <a:lnTo>
                  <a:pt x="3154" y="391"/>
                </a:lnTo>
                <a:lnTo>
                  <a:pt x="3154" y="388"/>
                </a:lnTo>
                <a:lnTo>
                  <a:pt x="3154" y="396"/>
                </a:lnTo>
                <a:lnTo>
                  <a:pt x="3155" y="389"/>
                </a:lnTo>
                <a:lnTo>
                  <a:pt x="3155" y="380"/>
                </a:lnTo>
                <a:lnTo>
                  <a:pt x="3155" y="381"/>
                </a:lnTo>
                <a:lnTo>
                  <a:pt x="3155" y="379"/>
                </a:lnTo>
                <a:lnTo>
                  <a:pt x="3155" y="381"/>
                </a:lnTo>
                <a:lnTo>
                  <a:pt x="3156" y="373"/>
                </a:lnTo>
                <a:lnTo>
                  <a:pt x="3156" y="368"/>
                </a:lnTo>
                <a:lnTo>
                  <a:pt x="3156" y="365"/>
                </a:lnTo>
                <a:lnTo>
                  <a:pt x="3157" y="357"/>
                </a:lnTo>
                <a:lnTo>
                  <a:pt x="3157" y="368"/>
                </a:lnTo>
                <a:lnTo>
                  <a:pt x="3157" y="358"/>
                </a:lnTo>
                <a:lnTo>
                  <a:pt x="3157" y="360"/>
                </a:lnTo>
                <a:lnTo>
                  <a:pt x="3158" y="357"/>
                </a:lnTo>
                <a:lnTo>
                  <a:pt x="3158" y="361"/>
                </a:lnTo>
                <a:lnTo>
                  <a:pt x="3158" y="357"/>
                </a:lnTo>
                <a:lnTo>
                  <a:pt x="3158" y="364"/>
                </a:lnTo>
                <a:lnTo>
                  <a:pt x="3158" y="352"/>
                </a:lnTo>
                <a:lnTo>
                  <a:pt x="3159" y="362"/>
                </a:lnTo>
                <a:lnTo>
                  <a:pt x="3159" y="351"/>
                </a:lnTo>
                <a:lnTo>
                  <a:pt x="3159" y="347"/>
                </a:lnTo>
                <a:lnTo>
                  <a:pt x="3159" y="351"/>
                </a:lnTo>
                <a:lnTo>
                  <a:pt x="3159" y="347"/>
                </a:lnTo>
                <a:lnTo>
                  <a:pt x="3160" y="353"/>
                </a:lnTo>
                <a:lnTo>
                  <a:pt x="3160" y="356"/>
                </a:lnTo>
                <a:lnTo>
                  <a:pt x="3160" y="362"/>
                </a:lnTo>
                <a:lnTo>
                  <a:pt x="3160" y="356"/>
                </a:lnTo>
                <a:lnTo>
                  <a:pt x="3161" y="362"/>
                </a:lnTo>
                <a:lnTo>
                  <a:pt x="3161" y="362"/>
                </a:lnTo>
                <a:lnTo>
                  <a:pt x="3161" y="355"/>
                </a:lnTo>
                <a:lnTo>
                  <a:pt x="3161" y="363"/>
                </a:lnTo>
                <a:lnTo>
                  <a:pt x="3163" y="370"/>
                </a:lnTo>
                <a:lnTo>
                  <a:pt x="3163" y="368"/>
                </a:lnTo>
                <a:lnTo>
                  <a:pt x="3163" y="366"/>
                </a:lnTo>
                <a:lnTo>
                  <a:pt x="3163" y="370"/>
                </a:lnTo>
                <a:lnTo>
                  <a:pt x="3163" y="367"/>
                </a:lnTo>
                <a:lnTo>
                  <a:pt x="3164" y="376"/>
                </a:lnTo>
                <a:lnTo>
                  <a:pt x="3164" y="374"/>
                </a:lnTo>
                <a:lnTo>
                  <a:pt x="3164" y="377"/>
                </a:lnTo>
                <a:lnTo>
                  <a:pt x="3164" y="384"/>
                </a:lnTo>
                <a:lnTo>
                  <a:pt x="3164" y="377"/>
                </a:lnTo>
                <a:lnTo>
                  <a:pt x="3165" y="381"/>
                </a:lnTo>
                <a:lnTo>
                  <a:pt x="3165" y="385"/>
                </a:lnTo>
                <a:lnTo>
                  <a:pt x="3165" y="382"/>
                </a:lnTo>
                <a:lnTo>
                  <a:pt x="3165" y="390"/>
                </a:lnTo>
                <a:lnTo>
                  <a:pt x="3165" y="385"/>
                </a:lnTo>
                <a:lnTo>
                  <a:pt x="3166" y="388"/>
                </a:lnTo>
                <a:lnTo>
                  <a:pt x="3166" y="392"/>
                </a:lnTo>
                <a:lnTo>
                  <a:pt x="3166" y="390"/>
                </a:lnTo>
                <a:lnTo>
                  <a:pt x="3166" y="392"/>
                </a:lnTo>
                <a:lnTo>
                  <a:pt x="3167" y="396"/>
                </a:lnTo>
                <a:lnTo>
                  <a:pt x="3167" y="400"/>
                </a:lnTo>
                <a:lnTo>
                  <a:pt x="3167" y="392"/>
                </a:lnTo>
                <a:lnTo>
                  <a:pt x="3167" y="391"/>
                </a:lnTo>
                <a:lnTo>
                  <a:pt x="3167" y="400"/>
                </a:lnTo>
                <a:lnTo>
                  <a:pt x="3168" y="406"/>
                </a:lnTo>
                <a:lnTo>
                  <a:pt x="3168" y="402"/>
                </a:lnTo>
                <a:lnTo>
                  <a:pt x="3168" y="407"/>
                </a:lnTo>
                <a:lnTo>
                  <a:pt x="3168" y="408"/>
                </a:lnTo>
                <a:lnTo>
                  <a:pt x="3168" y="414"/>
                </a:lnTo>
                <a:lnTo>
                  <a:pt x="3169" y="414"/>
                </a:lnTo>
                <a:lnTo>
                  <a:pt x="3169" y="411"/>
                </a:lnTo>
                <a:lnTo>
                  <a:pt x="3169" y="411"/>
                </a:lnTo>
                <a:lnTo>
                  <a:pt x="3169" y="411"/>
                </a:lnTo>
                <a:lnTo>
                  <a:pt x="3169" y="408"/>
                </a:lnTo>
                <a:lnTo>
                  <a:pt x="3170" y="420"/>
                </a:lnTo>
                <a:lnTo>
                  <a:pt x="3170" y="418"/>
                </a:lnTo>
                <a:lnTo>
                  <a:pt x="3170" y="429"/>
                </a:lnTo>
                <a:lnTo>
                  <a:pt x="3170" y="425"/>
                </a:lnTo>
                <a:lnTo>
                  <a:pt x="3170" y="425"/>
                </a:lnTo>
                <a:lnTo>
                  <a:pt x="3171" y="431"/>
                </a:lnTo>
                <a:lnTo>
                  <a:pt x="3171" y="444"/>
                </a:lnTo>
                <a:lnTo>
                  <a:pt x="3171" y="438"/>
                </a:lnTo>
                <a:lnTo>
                  <a:pt x="3172" y="445"/>
                </a:lnTo>
                <a:lnTo>
                  <a:pt x="3172" y="442"/>
                </a:lnTo>
                <a:lnTo>
                  <a:pt x="3172" y="450"/>
                </a:lnTo>
                <a:lnTo>
                  <a:pt x="3172" y="447"/>
                </a:lnTo>
                <a:lnTo>
                  <a:pt x="3173" y="455"/>
                </a:lnTo>
                <a:lnTo>
                  <a:pt x="3173" y="445"/>
                </a:lnTo>
                <a:lnTo>
                  <a:pt x="3173" y="453"/>
                </a:lnTo>
                <a:lnTo>
                  <a:pt x="3173" y="457"/>
                </a:lnTo>
                <a:lnTo>
                  <a:pt x="3174" y="448"/>
                </a:lnTo>
                <a:lnTo>
                  <a:pt x="3174" y="455"/>
                </a:lnTo>
                <a:lnTo>
                  <a:pt x="3174" y="454"/>
                </a:lnTo>
                <a:lnTo>
                  <a:pt x="3174" y="454"/>
                </a:lnTo>
                <a:lnTo>
                  <a:pt x="3174" y="457"/>
                </a:lnTo>
                <a:lnTo>
                  <a:pt x="3174" y="466"/>
                </a:lnTo>
                <a:lnTo>
                  <a:pt x="3175" y="463"/>
                </a:lnTo>
                <a:lnTo>
                  <a:pt x="3175" y="465"/>
                </a:lnTo>
                <a:lnTo>
                  <a:pt x="3175" y="463"/>
                </a:lnTo>
                <a:lnTo>
                  <a:pt x="3175" y="466"/>
                </a:lnTo>
                <a:lnTo>
                  <a:pt x="3176" y="467"/>
                </a:lnTo>
                <a:lnTo>
                  <a:pt x="3176" y="466"/>
                </a:lnTo>
                <a:lnTo>
                  <a:pt x="3176" y="466"/>
                </a:lnTo>
                <a:lnTo>
                  <a:pt x="3176" y="470"/>
                </a:lnTo>
                <a:lnTo>
                  <a:pt x="3176" y="469"/>
                </a:lnTo>
                <a:lnTo>
                  <a:pt x="3177" y="474"/>
                </a:lnTo>
                <a:lnTo>
                  <a:pt x="3177" y="466"/>
                </a:lnTo>
                <a:lnTo>
                  <a:pt x="3177" y="474"/>
                </a:lnTo>
                <a:lnTo>
                  <a:pt x="3177" y="467"/>
                </a:lnTo>
                <a:lnTo>
                  <a:pt x="3178" y="472"/>
                </a:lnTo>
                <a:lnTo>
                  <a:pt x="3178" y="472"/>
                </a:lnTo>
                <a:lnTo>
                  <a:pt x="3178" y="478"/>
                </a:lnTo>
                <a:lnTo>
                  <a:pt x="3178" y="469"/>
                </a:lnTo>
                <a:lnTo>
                  <a:pt x="3178" y="477"/>
                </a:lnTo>
                <a:lnTo>
                  <a:pt x="3179" y="471"/>
                </a:lnTo>
                <a:lnTo>
                  <a:pt x="3179" y="475"/>
                </a:lnTo>
                <a:lnTo>
                  <a:pt x="3179" y="475"/>
                </a:lnTo>
                <a:lnTo>
                  <a:pt x="3180" y="475"/>
                </a:lnTo>
                <a:lnTo>
                  <a:pt x="3180" y="476"/>
                </a:lnTo>
                <a:lnTo>
                  <a:pt x="3180" y="472"/>
                </a:lnTo>
                <a:lnTo>
                  <a:pt x="3180" y="472"/>
                </a:lnTo>
                <a:lnTo>
                  <a:pt x="3182" y="480"/>
                </a:lnTo>
                <a:lnTo>
                  <a:pt x="3182" y="472"/>
                </a:lnTo>
                <a:lnTo>
                  <a:pt x="3182" y="480"/>
                </a:lnTo>
                <a:lnTo>
                  <a:pt x="3182" y="475"/>
                </a:lnTo>
                <a:lnTo>
                  <a:pt x="3182" y="477"/>
                </a:lnTo>
                <a:lnTo>
                  <a:pt x="3183" y="474"/>
                </a:lnTo>
                <a:lnTo>
                  <a:pt x="3183" y="476"/>
                </a:lnTo>
                <a:lnTo>
                  <a:pt x="3183" y="476"/>
                </a:lnTo>
                <a:lnTo>
                  <a:pt x="3184" y="476"/>
                </a:lnTo>
                <a:lnTo>
                  <a:pt x="3184" y="477"/>
                </a:lnTo>
                <a:lnTo>
                  <a:pt x="3184" y="476"/>
                </a:lnTo>
                <a:lnTo>
                  <a:pt x="3184" y="463"/>
                </a:lnTo>
                <a:lnTo>
                  <a:pt x="3184" y="467"/>
                </a:lnTo>
                <a:lnTo>
                  <a:pt x="3185" y="466"/>
                </a:lnTo>
                <a:lnTo>
                  <a:pt x="3185" y="460"/>
                </a:lnTo>
                <a:lnTo>
                  <a:pt x="3185" y="467"/>
                </a:lnTo>
                <a:lnTo>
                  <a:pt x="3185" y="468"/>
                </a:lnTo>
                <a:lnTo>
                  <a:pt x="3185" y="466"/>
                </a:lnTo>
                <a:lnTo>
                  <a:pt x="3185" y="469"/>
                </a:lnTo>
                <a:lnTo>
                  <a:pt x="3186" y="469"/>
                </a:lnTo>
                <a:lnTo>
                  <a:pt x="3186" y="472"/>
                </a:lnTo>
                <a:lnTo>
                  <a:pt x="3186" y="470"/>
                </a:lnTo>
                <a:lnTo>
                  <a:pt x="3186" y="470"/>
                </a:lnTo>
                <a:lnTo>
                  <a:pt x="3187" y="474"/>
                </a:lnTo>
                <a:lnTo>
                  <a:pt x="3187" y="468"/>
                </a:lnTo>
                <a:lnTo>
                  <a:pt x="3187" y="473"/>
                </a:lnTo>
                <a:lnTo>
                  <a:pt x="3188" y="473"/>
                </a:lnTo>
                <a:lnTo>
                  <a:pt x="3188" y="468"/>
                </a:lnTo>
                <a:lnTo>
                  <a:pt x="3188" y="477"/>
                </a:lnTo>
                <a:lnTo>
                  <a:pt x="3188" y="469"/>
                </a:lnTo>
                <a:lnTo>
                  <a:pt x="3189" y="475"/>
                </a:lnTo>
                <a:lnTo>
                  <a:pt x="3189" y="470"/>
                </a:lnTo>
                <a:lnTo>
                  <a:pt x="3189" y="471"/>
                </a:lnTo>
                <a:lnTo>
                  <a:pt x="3189" y="469"/>
                </a:lnTo>
                <a:lnTo>
                  <a:pt x="3189" y="465"/>
                </a:lnTo>
                <a:lnTo>
                  <a:pt x="3190" y="473"/>
                </a:lnTo>
                <a:lnTo>
                  <a:pt x="3190" y="466"/>
                </a:lnTo>
                <a:lnTo>
                  <a:pt x="3190" y="469"/>
                </a:lnTo>
                <a:lnTo>
                  <a:pt x="3190" y="465"/>
                </a:lnTo>
                <a:lnTo>
                  <a:pt x="3191" y="476"/>
                </a:lnTo>
                <a:lnTo>
                  <a:pt x="3191" y="466"/>
                </a:lnTo>
                <a:lnTo>
                  <a:pt x="3191" y="467"/>
                </a:lnTo>
                <a:lnTo>
                  <a:pt x="3192" y="471"/>
                </a:lnTo>
                <a:lnTo>
                  <a:pt x="3192" y="466"/>
                </a:lnTo>
                <a:lnTo>
                  <a:pt x="3192" y="466"/>
                </a:lnTo>
                <a:lnTo>
                  <a:pt x="3192" y="466"/>
                </a:lnTo>
                <a:lnTo>
                  <a:pt x="3193" y="468"/>
                </a:lnTo>
                <a:lnTo>
                  <a:pt x="3193" y="458"/>
                </a:lnTo>
                <a:lnTo>
                  <a:pt x="3193" y="457"/>
                </a:lnTo>
                <a:lnTo>
                  <a:pt x="3193" y="466"/>
                </a:lnTo>
                <a:lnTo>
                  <a:pt x="3193" y="458"/>
                </a:lnTo>
                <a:lnTo>
                  <a:pt x="3194" y="455"/>
                </a:lnTo>
                <a:lnTo>
                  <a:pt x="3194" y="466"/>
                </a:lnTo>
                <a:lnTo>
                  <a:pt x="3194" y="457"/>
                </a:lnTo>
                <a:lnTo>
                  <a:pt x="3194" y="454"/>
                </a:lnTo>
                <a:lnTo>
                  <a:pt x="3194" y="456"/>
                </a:lnTo>
                <a:lnTo>
                  <a:pt x="3195" y="447"/>
                </a:lnTo>
                <a:lnTo>
                  <a:pt x="3195" y="444"/>
                </a:lnTo>
                <a:lnTo>
                  <a:pt x="3195" y="443"/>
                </a:lnTo>
                <a:lnTo>
                  <a:pt x="3196" y="438"/>
                </a:lnTo>
                <a:lnTo>
                  <a:pt x="3196" y="430"/>
                </a:lnTo>
                <a:lnTo>
                  <a:pt x="3196" y="430"/>
                </a:lnTo>
                <a:lnTo>
                  <a:pt x="3196" y="409"/>
                </a:lnTo>
                <a:lnTo>
                  <a:pt x="3198" y="401"/>
                </a:lnTo>
                <a:lnTo>
                  <a:pt x="3198" y="409"/>
                </a:lnTo>
                <a:lnTo>
                  <a:pt x="3198" y="399"/>
                </a:lnTo>
                <a:lnTo>
                  <a:pt x="3198" y="396"/>
                </a:lnTo>
                <a:lnTo>
                  <a:pt x="3198" y="402"/>
                </a:lnTo>
                <a:lnTo>
                  <a:pt x="3199" y="399"/>
                </a:lnTo>
                <a:lnTo>
                  <a:pt x="3199" y="394"/>
                </a:lnTo>
                <a:lnTo>
                  <a:pt x="3199" y="389"/>
                </a:lnTo>
                <a:lnTo>
                  <a:pt x="3199" y="395"/>
                </a:lnTo>
                <a:lnTo>
                  <a:pt x="3200" y="391"/>
                </a:lnTo>
                <a:lnTo>
                  <a:pt x="3200" y="390"/>
                </a:lnTo>
                <a:lnTo>
                  <a:pt x="3200" y="397"/>
                </a:lnTo>
                <a:lnTo>
                  <a:pt x="3200" y="391"/>
                </a:lnTo>
                <a:lnTo>
                  <a:pt x="3200" y="388"/>
                </a:lnTo>
                <a:lnTo>
                  <a:pt x="3200" y="390"/>
                </a:lnTo>
                <a:lnTo>
                  <a:pt x="3201" y="385"/>
                </a:lnTo>
                <a:lnTo>
                  <a:pt x="3201" y="394"/>
                </a:lnTo>
                <a:lnTo>
                  <a:pt x="3201" y="386"/>
                </a:lnTo>
                <a:lnTo>
                  <a:pt x="3201" y="389"/>
                </a:lnTo>
                <a:lnTo>
                  <a:pt x="3202" y="390"/>
                </a:lnTo>
                <a:lnTo>
                  <a:pt x="3202" y="389"/>
                </a:lnTo>
                <a:lnTo>
                  <a:pt x="3202" y="394"/>
                </a:lnTo>
                <a:lnTo>
                  <a:pt x="3202" y="385"/>
                </a:lnTo>
                <a:lnTo>
                  <a:pt x="3202" y="389"/>
                </a:lnTo>
                <a:lnTo>
                  <a:pt x="3203" y="383"/>
                </a:lnTo>
                <a:lnTo>
                  <a:pt x="3203" y="390"/>
                </a:lnTo>
                <a:lnTo>
                  <a:pt x="3203" y="384"/>
                </a:lnTo>
                <a:lnTo>
                  <a:pt x="3203" y="380"/>
                </a:lnTo>
                <a:lnTo>
                  <a:pt x="3203" y="389"/>
                </a:lnTo>
                <a:lnTo>
                  <a:pt x="3204" y="382"/>
                </a:lnTo>
                <a:lnTo>
                  <a:pt x="3204" y="373"/>
                </a:lnTo>
                <a:lnTo>
                  <a:pt x="3204" y="380"/>
                </a:lnTo>
                <a:lnTo>
                  <a:pt x="3204" y="376"/>
                </a:lnTo>
                <a:lnTo>
                  <a:pt x="3204" y="379"/>
                </a:lnTo>
                <a:lnTo>
                  <a:pt x="3204" y="377"/>
                </a:lnTo>
                <a:lnTo>
                  <a:pt x="3205" y="381"/>
                </a:lnTo>
                <a:lnTo>
                  <a:pt x="3205" y="379"/>
                </a:lnTo>
                <a:lnTo>
                  <a:pt x="3205" y="380"/>
                </a:lnTo>
                <a:lnTo>
                  <a:pt x="3206" y="375"/>
                </a:lnTo>
                <a:lnTo>
                  <a:pt x="3206" y="377"/>
                </a:lnTo>
                <a:lnTo>
                  <a:pt x="3206" y="372"/>
                </a:lnTo>
                <a:lnTo>
                  <a:pt x="3206" y="375"/>
                </a:lnTo>
                <a:lnTo>
                  <a:pt x="3207" y="367"/>
                </a:lnTo>
                <a:lnTo>
                  <a:pt x="3207" y="365"/>
                </a:lnTo>
                <a:lnTo>
                  <a:pt x="3207" y="369"/>
                </a:lnTo>
                <a:lnTo>
                  <a:pt x="3207" y="364"/>
                </a:lnTo>
                <a:lnTo>
                  <a:pt x="3207" y="363"/>
                </a:lnTo>
                <a:lnTo>
                  <a:pt x="3208" y="367"/>
                </a:lnTo>
                <a:lnTo>
                  <a:pt x="3208" y="363"/>
                </a:lnTo>
                <a:lnTo>
                  <a:pt x="3208" y="353"/>
                </a:lnTo>
                <a:lnTo>
                  <a:pt x="3209" y="350"/>
                </a:lnTo>
                <a:lnTo>
                  <a:pt x="3209" y="346"/>
                </a:lnTo>
                <a:lnTo>
                  <a:pt x="3209" y="354"/>
                </a:lnTo>
                <a:lnTo>
                  <a:pt x="3209" y="351"/>
                </a:lnTo>
                <a:lnTo>
                  <a:pt x="3210" y="350"/>
                </a:lnTo>
                <a:lnTo>
                  <a:pt x="3210" y="356"/>
                </a:lnTo>
                <a:lnTo>
                  <a:pt x="3210" y="349"/>
                </a:lnTo>
                <a:lnTo>
                  <a:pt x="3210" y="342"/>
                </a:lnTo>
                <a:lnTo>
                  <a:pt x="3211" y="336"/>
                </a:lnTo>
                <a:lnTo>
                  <a:pt x="3211" y="337"/>
                </a:lnTo>
                <a:lnTo>
                  <a:pt x="3211" y="334"/>
                </a:lnTo>
                <a:lnTo>
                  <a:pt x="3211" y="342"/>
                </a:lnTo>
                <a:lnTo>
                  <a:pt x="3211" y="330"/>
                </a:lnTo>
                <a:lnTo>
                  <a:pt x="3212" y="337"/>
                </a:lnTo>
                <a:lnTo>
                  <a:pt x="3212" y="324"/>
                </a:lnTo>
                <a:lnTo>
                  <a:pt x="3212" y="329"/>
                </a:lnTo>
                <a:lnTo>
                  <a:pt x="3212" y="321"/>
                </a:lnTo>
                <a:lnTo>
                  <a:pt x="3213" y="324"/>
                </a:lnTo>
                <a:lnTo>
                  <a:pt x="3213" y="314"/>
                </a:lnTo>
                <a:lnTo>
                  <a:pt x="3213" y="322"/>
                </a:lnTo>
                <a:lnTo>
                  <a:pt x="3214" y="314"/>
                </a:lnTo>
                <a:lnTo>
                  <a:pt x="3214" y="313"/>
                </a:lnTo>
                <a:lnTo>
                  <a:pt x="3214" y="315"/>
                </a:lnTo>
                <a:lnTo>
                  <a:pt x="3214" y="299"/>
                </a:lnTo>
                <a:lnTo>
                  <a:pt x="3214" y="296"/>
                </a:lnTo>
                <a:lnTo>
                  <a:pt x="3214" y="298"/>
                </a:lnTo>
                <a:lnTo>
                  <a:pt x="3215" y="303"/>
                </a:lnTo>
                <a:lnTo>
                  <a:pt x="3215" y="301"/>
                </a:lnTo>
                <a:lnTo>
                  <a:pt x="3215" y="306"/>
                </a:lnTo>
                <a:lnTo>
                  <a:pt x="3215" y="298"/>
                </a:lnTo>
                <a:lnTo>
                  <a:pt x="3215" y="310"/>
                </a:lnTo>
                <a:lnTo>
                  <a:pt x="3217" y="306"/>
                </a:lnTo>
                <a:lnTo>
                  <a:pt x="3217" y="302"/>
                </a:lnTo>
                <a:lnTo>
                  <a:pt x="3217" y="298"/>
                </a:lnTo>
                <a:lnTo>
                  <a:pt x="3217" y="299"/>
                </a:lnTo>
                <a:lnTo>
                  <a:pt x="3218" y="299"/>
                </a:lnTo>
                <a:lnTo>
                  <a:pt x="3218" y="296"/>
                </a:lnTo>
                <a:lnTo>
                  <a:pt x="3218" y="297"/>
                </a:lnTo>
                <a:lnTo>
                  <a:pt x="3218" y="290"/>
                </a:lnTo>
                <a:lnTo>
                  <a:pt x="3219" y="299"/>
                </a:lnTo>
                <a:lnTo>
                  <a:pt x="3219" y="287"/>
                </a:lnTo>
                <a:lnTo>
                  <a:pt x="3219" y="286"/>
                </a:lnTo>
                <a:lnTo>
                  <a:pt x="3219" y="296"/>
                </a:lnTo>
                <a:lnTo>
                  <a:pt x="3219" y="292"/>
                </a:lnTo>
                <a:lnTo>
                  <a:pt x="3219" y="282"/>
                </a:lnTo>
                <a:lnTo>
                  <a:pt x="3220" y="290"/>
                </a:lnTo>
                <a:lnTo>
                  <a:pt x="3220" y="287"/>
                </a:lnTo>
                <a:lnTo>
                  <a:pt x="3220" y="281"/>
                </a:lnTo>
                <a:lnTo>
                  <a:pt x="3220" y="283"/>
                </a:lnTo>
                <a:lnTo>
                  <a:pt x="3220" y="283"/>
                </a:lnTo>
                <a:lnTo>
                  <a:pt x="3221" y="264"/>
                </a:lnTo>
                <a:lnTo>
                  <a:pt x="3221" y="264"/>
                </a:lnTo>
                <a:lnTo>
                  <a:pt x="3221" y="263"/>
                </a:lnTo>
                <a:lnTo>
                  <a:pt x="3221" y="265"/>
                </a:lnTo>
                <a:lnTo>
                  <a:pt x="3222" y="273"/>
                </a:lnTo>
                <a:lnTo>
                  <a:pt x="3222" y="265"/>
                </a:lnTo>
                <a:lnTo>
                  <a:pt x="3222" y="265"/>
                </a:lnTo>
                <a:lnTo>
                  <a:pt x="3222" y="264"/>
                </a:lnTo>
                <a:lnTo>
                  <a:pt x="3222" y="264"/>
                </a:lnTo>
                <a:lnTo>
                  <a:pt x="3222" y="258"/>
                </a:lnTo>
                <a:lnTo>
                  <a:pt x="3223" y="268"/>
                </a:lnTo>
                <a:lnTo>
                  <a:pt x="3223" y="258"/>
                </a:lnTo>
                <a:lnTo>
                  <a:pt x="3223" y="257"/>
                </a:lnTo>
                <a:lnTo>
                  <a:pt x="3223" y="268"/>
                </a:lnTo>
                <a:lnTo>
                  <a:pt x="3224" y="258"/>
                </a:lnTo>
                <a:lnTo>
                  <a:pt x="3224" y="251"/>
                </a:lnTo>
                <a:lnTo>
                  <a:pt x="3224" y="263"/>
                </a:lnTo>
                <a:lnTo>
                  <a:pt x="3224" y="257"/>
                </a:lnTo>
                <a:lnTo>
                  <a:pt x="3224" y="252"/>
                </a:lnTo>
                <a:lnTo>
                  <a:pt x="3225" y="260"/>
                </a:lnTo>
                <a:lnTo>
                  <a:pt x="3225" y="243"/>
                </a:lnTo>
                <a:lnTo>
                  <a:pt x="3225" y="248"/>
                </a:lnTo>
                <a:lnTo>
                  <a:pt x="3225" y="246"/>
                </a:lnTo>
                <a:lnTo>
                  <a:pt x="3226" y="242"/>
                </a:lnTo>
                <a:lnTo>
                  <a:pt x="3226" y="244"/>
                </a:lnTo>
                <a:lnTo>
                  <a:pt x="3226" y="236"/>
                </a:lnTo>
                <a:lnTo>
                  <a:pt x="3226" y="236"/>
                </a:lnTo>
                <a:lnTo>
                  <a:pt x="3226" y="233"/>
                </a:lnTo>
                <a:lnTo>
                  <a:pt x="3226" y="234"/>
                </a:lnTo>
                <a:lnTo>
                  <a:pt x="3227" y="237"/>
                </a:lnTo>
                <a:lnTo>
                  <a:pt x="3227" y="242"/>
                </a:lnTo>
                <a:lnTo>
                  <a:pt x="3227" y="231"/>
                </a:lnTo>
                <a:lnTo>
                  <a:pt x="3227" y="224"/>
                </a:lnTo>
                <a:lnTo>
                  <a:pt x="3228" y="236"/>
                </a:lnTo>
                <a:lnTo>
                  <a:pt x="3228" y="231"/>
                </a:lnTo>
                <a:lnTo>
                  <a:pt x="3228" y="224"/>
                </a:lnTo>
                <a:lnTo>
                  <a:pt x="3228" y="235"/>
                </a:lnTo>
                <a:lnTo>
                  <a:pt x="3228" y="234"/>
                </a:lnTo>
                <a:lnTo>
                  <a:pt x="3229" y="219"/>
                </a:lnTo>
                <a:lnTo>
                  <a:pt x="3229" y="230"/>
                </a:lnTo>
                <a:lnTo>
                  <a:pt x="3229" y="220"/>
                </a:lnTo>
                <a:lnTo>
                  <a:pt x="3229" y="227"/>
                </a:lnTo>
                <a:lnTo>
                  <a:pt x="3229" y="221"/>
                </a:lnTo>
                <a:lnTo>
                  <a:pt x="3230" y="223"/>
                </a:lnTo>
                <a:lnTo>
                  <a:pt x="3230" y="217"/>
                </a:lnTo>
                <a:lnTo>
                  <a:pt x="3230" y="214"/>
                </a:lnTo>
                <a:lnTo>
                  <a:pt x="3231" y="218"/>
                </a:lnTo>
                <a:lnTo>
                  <a:pt x="3231" y="216"/>
                </a:lnTo>
                <a:lnTo>
                  <a:pt x="3231" y="210"/>
                </a:lnTo>
                <a:lnTo>
                  <a:pt x="3231" y="220"/>
                </a:lnTo>
                <a:lnTo>
                  <a:pt x="3231" y="211"/>
                </a:lnTo>
                <a:lnTo>
                  <a:pt x="3233" y="213"/>
                </a:lnTo>
                <a:lnTo>
                  <a:pt x="3233" y="214"/>
                </a:lnTo>
                <a:lnTo>
                  <a:pt x="3233" y="208"/>
                </a:lnTo>
                <a:lnTo>
                  <a:pt x="3233" y="215"/>
                </a:lnTo>
                <a:lnTo>
                  <a:pt x="3233" y="219"/>
                </a:lnTo>
                <a:lnTo>
                  <a:pt x="3234" y="204"/>
                </a:lnTo>
                <a:lnTo>
                  <a:pt x="3234" y="215"/>
                </a:lnTo>
                <a:lnTo>
                  <a:pt x="3234" y="201"/>
                </a:lnTo>
                <a:lnTo>
                  <a:pt x="3234" y="209"/>
                </a:lnTo>
                <a:lnTo>
                  <a:pt x="3234" y="207"/>
                </a:lnTo>
                <a:lnTo>
                  <a:pt x="3235" y="212"/>
                </a:lnTo>
                <a:lnTo>
                  <a:pt x="3235" y="203"/>
                </a:lnTo>
                <a:lnTo>
                  <a:pt x="3235" y="211"/>
                </a:lnTo>
                <a:lnTo>
                  <a:pt x="3235" y="203"/>
                </a:lnTo>
                <a:lnTo>
                  <a:pt x="3236" y="201"/>
                </a:lnTo>
                <a:lnTo>
                  <a:pt x="3236" y="194"/>
                </a:lnTo>
                <a:lnTo>
                  <a:pt x="3236" y="184"/>
                </a:lnTo>
                <a:lnTo>
                  <a:pt x="3236" y="186"/>
                </a:lnTo>
                <a:lnTo>
                  <a:pt x="3237" y="186"/>
                </a:lnTo>
                <a:lnTo>
                  <a:pt x="3237" y="181"/>
                </a:lnTo>
                <a:lnTo>
                  <a:pt x="3237" y="181"/>
                </a:lnTo>
                <a:lnTo>
                  <a:pt x="3237" y="185"/>
                </a:lnTo>
                <a:lnTo>
                  <a:pt x="3237" y="170"/>
                </a:lnTo>
                <a:lnTo>
                  <a:pt x="3237" y="179"/>
                </a:lnTo>
                <a:lnTo>
                  <a:pt x="3238" y="163"/>
                </a:lnTo>
                <a:lnTo>
                  <a:pt x="3238" y="166"/>
                </a:lnTo>
                <a:lnTo>
                  <a:pt x="3238" y="167"/>
                </a:lnTo>
                <a:lnTo>
                  <a:pt x="3238" y="163"/>
                </a:lnTo>
                <a:lnTo>
                  <a:pt x="3238" y="166"/>
                </a:lnTo>
                <a:lnTo>
                  <a:pt x="3239" y="167"/>
                </a:lnTo>
                <a:lnTo>
                  <a:pt x="3239" y="170"/>
                </a:lnTo>
                <a:lnTo>
                  <a:pt x="3239" y="164"/>
                </a:lnTo>
                <a:lnTo>
                  <a:pt x="3239" y="165"/>
                </a:lnTo>
                <a:lnTo>
                  <a:pt x="3240" y="162"/>
                </a:lnTo>
                <a:lnTo>
                  <a:pt x="3240" y="170"/>
                </a:lnTo>
                <a:lnTo>
                  <a:pt x="3240" y="163"/>
                </a:lnTo>
                <a:lnTo>
                  <a:pt x="3240" y="169"/>
                </a:lnTo>
                <a:lnTo>
                  <a:pt x="3241" y="165"/>
                </a:lnTo>
                <a:lnTo>
                  <a:pt x="3241" y="173"/>
                </a:lnTo>
                <a:lnTo>
                  <a:pt x="3241" y="168"/>
                </a:lnTo>
                <a:lnTo>
                  <a:pt x="3241" y="165"/>
                </a:lnTo>
                <a:lnTo>
                  <a:pt x="3241" y="173"/>
                </a:lnTo>
                <a:lnTo>
                  <a:pt x="3242" y="164"/>
                </a:lnTo>
                <a:lnTo>
                  <a:pt x="3242" y="162"/>
                </a:lnTo>
                <a:lnTo>
                  <a:pt x="3242" y="167"/>
                </a:lnTo>
                <a:lnTo>
                  <a:pt x="3242" y="163"/>
                </a:lnTo>
                <a:lnTo>
                  <a:pt x="3242" y="169"/>
                </a:lnTo>
                <a:lnTo>
                  <a:pt x="3243" y="157"/>
                </a:lnTo>
                <a:lnTo>
                  <a:pt x="3243" y="170"/>
                </a:lnTo>
                <a:lnTo>
                  <a:pt x="3243" y="163"/>
                </a:lnTo>
                <a:lnTo>
                  <a:pt x="3243" y="167"/>
                </a:lnTo>
                <a:lnTo>
                  <a:pt x="3244" y="165"/>
                </a:lnTo>
                <a:lnTo>
                  <a:pt x="3244" y="170"/>
                </a:lnTo>
                <a:lnTo>
                  <a:pt x="3244" y="164"/>
                </a:lnTo>
                <a:lnTo>
                  <a:pt x="3244" y="164"/>
                </a:lnTo>
                <a:lnTo>
                  <a:pt x="3244" y="170"/>
                </a:lnTo>
                <a:lnTo>
                  <a:pt x="3244" y="162"/>
                </a:lnTo>
                <a:lnTo>
                  <a:pt x="3245" y="166"/>
                </a:lnTo>
                <a:lnTo>
                  <a:pt x="3245" y="167"/>
                </a:lnTo>
                <a:lnTo>
                  <a:pt x="3245" y="166"/>
                </a:lnTo>
                <a:lnTo>
                  <a:pt x="3245" y="171"/>
                </a:lnTo>
                <a:lnTo>
                  <a:pt x="3246" y="163"/>
                </a:lnTo>
                <a:lnTo>
                  <a:pt x="3246" y="160"/>
                </a:lnTo>
                <a:lnTo>
                  <a:pt x="3246" y="168"/>
                </a:lnTo>
                <a:lnTo>
                  <a:pt x="3247" y="159"/>
                </a:lnTo>
                <a:lnTo>
                  <a:pt x="3247" y="174"/>
                </a:lnTo>
                <a:lnTo>
                  <a:pt x="3247" y="158"/>
                </a:lnTo>
                <a:lnTo>
                  <a:pt x="3247" y="168"/>
                </a:lnTo>
                <a:lnTo>
                  <a:pt x="3249" y="170"/>
                </a:lnTo>
                <a:lnTo>
                  <a:pt x="3249" y="169"/>
                </a:lnTo>
                <a:lnTo>
                  <a:pt x="3249" y="169"/>
                </a:lnTo>
                <a:lnTo>
                  <a:pt x="3249" y="174"/>
                </a:lnTo>
                <a:lnTo>
                  <a:pt x="3249" y="165"/>
                </a:lnTo>
                <a:lnTo>
                  <a:pt x="3249" y="167"/>
                </a:lnTo>
                <a:lnTo>
                  <a:pt x="3250" y="178"/>
                </a:lnTo>
                <a:lnTo>
                  <a:pt x="3250" y="177"/>
                </a:lnTo>
                <a:lnTo>
                  <a:pt x="3250" y="175"/>
                </a:lnTo>
                <a:lnTo>
                  <a:pt x="3250" y="175"/>
                </a:lnTo>
                <a:lnTo>
                  <a:pt x="3250" y="173"/>
                </a:lnTo>
                <a:lnTo>
                  <a:pt x="3251" y="178"/>
                </a:lnTo>
                <a:lnTo>
                  <a:pt x="3251" y="178"/>
                </a:lnTo>
                <a:lnTo>
                  <a:pt x="3251" y="167"/>
                </a:lnTo>
                <a:lnTo>
                  <a:pt x="3251" y="176"/>
                </a:lnTo>
                <a:lnTo>
                  <a:pt x="3252" y="174"/>
                </a:lnTo>
                <a:lnTo>
                  <a:pt x="3252" y="182"/>
                </a:lnTo>
                <a:lnTo>
                  <a:pt x="3252" y="177"/>
                </a:lnTo>
                <a:lnTo>
                  <a:pt x="3252" y="179"/>
                </a:lnTo>
                <a:lnTo>
                  <a:pt x="3253" y="192"/>
                </a:lnTo>
                <a:lnTo>
                  <a:pt x="3253" y="184"/>
                </a:lnTo>
                <a:lnTo>
                  <a:pt x="3253" y="192"/>
                </a:lnTo>
                <a:lnTo>
                  <a:pt x="3254" y="185"/>
                </a:lnTo>
                <a:lnTo>
                  <a:pt x="3254" y="199"/>
                </a:lnTo>
                <a:lnTo>
                  <a:pt x="3254" y="197"/>
                </a:lnTo>
                <a:lnTo>
                  <a:pt x="3255" y="205"/>
                </a:lnTo>
                <a:lnTo>
                  <a:pt x="3255" y="204"/>
                </a:lnTo>
                <a:lnTo>
                  <a:pt x="3255" y="215"/>
                </a:lnTo>
                <a:lnTo>
                  <a:pt x="3256" y="210"/>
                </a:lnTo>
                <a:lnTo>
                  <a:pt x="3256" y="205"/>
                </a:lnTo>
                <a:lnTo>
                  <a:pt x="3256" y="217"/>
                </a:lnTo>
                <a:lnTo>
                  <a:pt x="3256" y="218"/>
                </a:lnTo>
                <a:lnTo>
                  <a:pt x="3256" y="213"/>
                </a:lnTo>
                <a:lnTo>
                  <a:pt x="3256" y="223"/>
                </a:lnTo>
                <a:lnTo>
                  <a:pt x="3257" y="223"/>
                </a:lnTo>
                <a:lnTo>
                  <a:pt x="3257" y="223"/>
                </a:lnTo>
                <a:lnTo>
                  <a:pt x="3257" y="236"/>
                </a:lnTo>
                <a:lnTo>
                  <a:pt x="3257" y="230"/>
                </a:lnTo>
                <a:lnTo>
                  <a:pt x="3258" y="245"/>
                </a:lnTo>
                <a:lnTo>
                  <a:pt x="3258" y="240"/>
                </a:lnTo>
                <a:lnTo>
                  <a:pt x="3258" y="243"/>
                </a:lnTo>
                <a:lnTo>
                  <a:pt x="3258" y="251"/>
                </a:lnTo>
                <a:lnTo>
                  <a:pt x="3259" y="249"/>
                </a:lnTo>
                <a:lnTo>
                  <a:pt x="3259" y="262"/>
                </a:lnTo>
                <a:lnTo>
                  <a:pt x="3259" y="257"/>
                </a:lnTo>
                <a:lnTo>
                  <a:pt x="3259" y="266"/>
                </a:lnTo>
                <a:lnTo>
                  <a:pt x="3260" y="268"/>
                </a:lnTo>
                <a:lnTo>
                  <a:pt x="3260" y="262"/>
                </a:lnTo>
                <a:lnTo>
                  <a:pt x="3260" y="272"/>
                </a:lnTo>
                <a:lnTo>
                  <a:pt x="3260" y="276"/>
                </a:lnTo>
                <a:lnTo>
                  <a:pt x="3261" y="282"/>
                </a:lnTo>
                <a:lnTo>
                  <a:pt x="3261" y="293"/>
                </a:lnTo>
                <a:lnTo>
                  <a:pt x="3261" y="301"/>
                </a:lnTo>
                <a:lnTo>
                  <a:pt x="3262" y="305"/>
                </a:lnTo>
                <a:lnTo>
                  <a:pt x="3262" y="303"/>
                </a:lnTo>
                <a:lnTo>
                  <a:pt x="3262" y="310"/>
                </a:lnTo>
                <a:lnTo>
                  <a:pt x="3262" y="307"/>
                </a:lnTo>
                <a:lnTo>
                  <a:pt x="3263" y="316"/>
                </a:lnTo>
                <a:lnTo>
                  <a:pt x="3263" y="322"/>
                </a:lnTo>
                <a:lnTo>
                  <a:pt x="3263" y="331"/>
                </a:lnTo>
                <a:lnTo>
                  <a:pt x="3263" y="322"/>
                </a:lnTo>
                <a:lnTo>
                  <a:pt x="3263" y="332"/>
                </a:lnTo>
                <a:lnTo>
                  <a:pt x="3263" y="332"/>
                </a:lnTo>
                <a:lnTo>
                  <a:pt x="3264" y="331"/>
                </a:lnTo>
                <a:lnTo>
                  <a:pt x="3264" y="346"/>
                </a:lnTo>
                <a:lnTo>
                  <a:pt x="3264" y="349"/>
                </a:lnTo>
                <a:lnTo>
                  <a:pt x="3265" y="354"/>
                </a:lnTo>
                <a:lnTo>
                  <a:pt x="3265" y="351"/>
                </a:lnTo>
                <a:lnTo>
                  <a:pt x="3265" y="356"/>
                </a:lnTo>
                <a:lnTo>
                  <a:pt x="3265" y="364"/>
                </a:lnTo>
                <a:lnTo>
                  <a:pt x="3265" y="355"/>
                </a:lnTo>
                <a:lnTo>
                  <a:pt x="3266" y="368"/>
                </a:lnTo>
                <a:lnTo>
                  <a:pt x="3266" y="370"/>
                </a:lnTo>
                <a:lnTo>
                  <a:pt x="3266" y="369"/>
                </a:lnTo>
                <a:lnTo>
                  <a:pt x="3266" y="374"/>
                </a:lnTo>
                <a:lnTo>
                  <a:pt x="3266" y="379"/>
                </a:lnTo>
                <a:lnTo>
                  <a:pt x="3266" y="376"/>
                </a:lnTo>
                <a:lnTo>
                  <a:pt x="3268" y="384"/>
                </a:lnTo>
                <a:lnTo>
                  <a:pt x="3268" y="392"/>
                </a:lnTo>
                <a:lnTo>
                  <a:pt x="3268" y="388"/>
                </a:lnTo>
                <a:lnTo>
                  <a:pt x="3268" y="390"/>
                </a:lnTo>
                <a:lnTo>
                  <a:pt x="3269" y="399"/>
                </a:lnTo>
                <a:lnTo>
                  <a:pt x="3269" y="398"/>
                </a:lnTo>
                <a:lnTo>
                  <a:pt x="3269" y="405"/>
                </a:lnTo>
                <a:lnTo>
                  <a:pt x="3269" y="408"/>
                </a:lnTo>
                <a:lnTo>
                  <a:pt x="3270" y="417"/>
                </a:lnTo>
                <a:lnTo>
                  <a:pt x="3270" y="415"/>
                </a:lnTo>
                <a:lnTo>
                  <a:pt x="3270" y="418"/>
                </a:lnTo>
                <a:lnTo>
                  <a:pt x="3270" y="426"/>
                </a:lnTo>
                <a:lnTo>
                  <a:pt x="3270" y="419"/>
                </a:lnTo>
                <a:lnTo>
                  <a:pt x="3270" y="425"/>
                </a:lnTo>
                <a:lnTo>
                  <a:pt x="3271" y="430"/>
                </a:lnTo>
                <a:lnTo>
                  <a:pt x="3271" y="427"/>
                </a:lnTo>
                <a:lnTo>
                  <a:pt x="3271" y="431"/>
                </a:lnTo>
                <a:lnTo>
                  <a:pt x="3271" y="437"/>
                </a:lnTo>
                <a:lnTo>
                  <a:pt x="3271" y="433"/>
                </a:lnTo>
                <a:lnTo>
                  <a:pt x="3272" y="448"/>
                </a:lnTo>
                <a:lnTo>
                  <a:pt x="3272" y="441"/>
                </a:lnTo>
                <a:lnTo>
                  <a:pt x="3272" y="445"/>
                </a:lnTo>
                <a:lnTo>
                  <a:pt x="3272" y="450"/>
                </a:lnTo>
                <a:lnTo>
                  <a:pt x="3272" y="429"/>
                </a:lnTo>
                <a:lnTo>
                  <a:pt x="3273" y="442"/>
                </a:lnTo>
                <a:lnTo>
                  <a:pt x="3273" y="448"/>
                </a:lnTo>
                <a:lnTo>
                  <a:pt x="3273" y="457"/>
                </a:lnTo>
                <a:lnTo>
                  <a:pt x="3274" y="470"/>
                </a:lnTo>
                <a:lnTo>
                  <a:pt x="3274" y="466"/>
                </a:lnTo>
                <a:lnTo>
                  <a:pt x="3274" y="467"/>
                </a:lnTo>
                <a:lnTo>
                  <a:pt x="3274" y="474"/>
                </a:lnTo>
                <a:lnTo>
                  <a:pt x="3274" y="475"/>
                </a:lnTo>
                <a:lnTo>
                  <a:pt x="3274" y="472"/>
                </a:lnTo>
                <a:lnTo>
                  <a:pt x="3275" y="475"/>
                </a:lnTo>
                <a:lnTo>
                  <a:pt x="3275" y="475"/>
                </a:lnTo>
                <a:lnTo>
                  <a:pt x="3275" y="487"/>
                </a:lnTo>
                <a:lnTo>
                  <a:pt x="3275" y="488"/>
                </a:lnTo>
                <a:lnTo>
                  <a:pt x="3276" y="499"/>
                </a:lnTo>
                <a:lnTo>
                  <a:pt x="3276" y="499"/>
                </a:lnTo>
                <a:lnTo>
                  <a:pt x="3276" y="506"/>
                </a:lnTo>
                <a:lnTo>
                  <a:pt x="3276" y="516"/>
                </a:lnTo>
                <a:lnTo>
                  <a:pt x="3277" y="513"/>
                </a:lnTo>
                <a:lnTo>
                  <a:pt x="3277" y="519"/>
                </a:lnTo>
                <a:lnTo>
                  <a:pt x="3277" y="516"/>
                </a:lnTo>
                <a:lnTo>
                  <a:pt x="3277" y="524"/>
                </a:lnTo>
                <a:lnTo>
                  <a:pt x="3277" y="524"/>
                </a:lnTo>
                <a:lnTo>
                  <a:pt x="3277" y="524"/>
                </a:lnTo>
                <a:lnTo>
                  <a:pt x="3278" y="533"/>
                </a:lnTo>
                <a:lnTo>
                  <a:pt x="3278" y="528"/>
                </a:lnTo>
                <a:lnTo>
                  <a:pt x="3278" y="535"/>
                </a:lnTo>
                <a:lnTo>
                  <a:pt x="3279" y="534"/>
                </a:lnTo>
                <a:lnTo>
                  <a:pt x="3279" y="538"/>
                </a:lnTo>
                <a:lnTo>
                  <a:pt x="3279" y="542"/>
                </a:lnTo>
                <a:lnTo>
                  <a:pt x="3279" y="539"/>
                </a:lnTo>
                <a:lnTo>
                  <a:pt x="3279" y="546"/>
                </a:lnTo>
                <a:lnTo>
                  <a:pt x="3280" y="550"/>
                </a:lnTo>
                <a:lnTo>
                  <a:pt x="3280" y="553"/>
                </a:lnTo>
                <a:lnTo>
                  <a:pt x="3280" y="554"/>
                </a:lnTo>
                <a:lnTo>
                  <a:pt x="3281" y="564"/>
                </a:lnTo>
                <a:lnTo>
                  <a:pt x="3281" y="567"/>
                </a:lnTo>
                <a:lnTo>
                  <a:pt x="3281" y="566"/>
                </a:lnTo>
                <a:lnTo>
                  <a:pt x="3281" y="572"/>
                </a:lnTo>
                <a:lnTo>
                  <a:pt x="3281" y="571"/>
                </a:lnTo>
                <a:lnTo>
                  <a:pt x="3282" y="574"/>
                </a:lnTo>
                <a:lnTo>
                  <a:pt x="3282" y="582"/>
                </a:lnTo>
                <a:lnTo>
                  <a:pt x="3282" y="579"/>
                </a:lnTo>
                <a:lnTo>
                  <a:pt x="3282" y="582"/>
                </a:lnTo>
                <a:lnTo>
                  <a:pt x="3284" y="587"/>
                </a:lnTo>
                <a:lnTo>
                  <a:pt x="3284" y="583"/>
                </a:lnTo>
                <a:lnTo>
                  <a:pt x="3284" y="588"/>
                </a:lnTo>
                <a:lnTo>
                  <a:pt x="3284" y="590"/>
                </a:lnTo>
                <a:lnTo>
                  <a:pt x="3284" y="589"/>
                </a:lnTo>
                <a:lnTo>
                  <a:pt x="3285" y="590"/>
                </a:lnTo>
                <a:lnTo>
                  <a:pt x="3285" y="595"/>
                </a:lnTo>
                <a:lnTo>
                  <a:pt x="3285" y="591"/>
                </a:lnTo>
                <a:lnTo>
                  <a:pt x="3285" y="594"/>
                </a:lnTo>
                <a:lnTo>
                  <a:pt x="3285" y="598"/>
                </a:lnTo>
                <a:lnTo>
                  <a:pt x="3285" y="597"/>
                </a:lnTo>
                <a:lnTo>
                  <a:pt x="3286" y="603"/>
                </a:lnTo>
                <a:lnTo>
                  <a:pt x="3286" y="607"/>
                </a:lnTo>
                <a:lnTo>
                  <a:pt x="3286" y="604"/>
                </a:lnTo>
                <a:lnTo>
                  <a:pt x="3286" y="606"/>
                </a:lnTo>
                <a:lnTo>
                  <a:pt x="3286" y="608"/>
                </a:lnTo>
                <a:lnTo>
                  <a:pt x="3287" y="607"/>
                </a:lnTo>
                <a:lnTo>
                  <a:pt x="3287" y="614"/>
                </a:lnTo>
                <a:lnTo>
                  <a:pt x="3287" y="612"/>
                </a:lnTo>
                <a:lnTo>
                  <a:pt x="3287" y="614"/>
                </a:lnTo>
                <a:lnTo>
                  <a:pt x="3288" y="616"/>
                </a:lnTo>
                <a:lnTo>
                  <a:pt x="3288" y="613"/>
                </a:lnTo>
                <a:lnTo>
                  <a:pt x="3288" y="619"/>
                </a:lnTo>
                <a:lnTo>
                  <a:pt x="3288" y="619"/>
                </a:lnTo>
                <a:lnTo>
                  <a:pt x="3288" y="620"/>
                </a:lnTo>
                <a:lnTo>
                  <a:pt x="3289" y="620"/>
                </a:lnTo>
                <a:lnTo>
                  <a:pt x="3289" y="627"/>
                </a:lnTo>
                <a:lnTo>
                  <a:pt x="3289" y="624"/>
                </a:lnTo>
                <a:lnTo>
                  <a:pt x="3289" y="625"/>
                </a:lnTo>
                <a:lnTo>
                  <a:pt x="3289" y="630"/>
                </a:lnTo>
                <a:lnTo>
                  <a:pt x="3289" y="627"/>
                </a:lnTo>
                <a:lnTo>
                  <a:pt x="3290" y="635"/>
                </a:lnTo>
                <a:lnTo>
                  <a:pt x="3290" y="627"/>
                </a:lnTo>
                <a:lnTo>
                  <a:pt x="3290" y="630"/>
                </a:lnTo>
                <a:lnTo>
                  <a:pt x="3290" y="636"/>
                </a:lnTo>
                <a:lnTo>
                  <a:pt x="3291" y="632"/>
                </a:lnTo>
                <a:lnTo>
                  <a:pt x="3291" y="635"/>
                </a:lnTo>
                <a:lnTo>
                  <a:pt x="3291" y="641"/>
                </a:lnTo>
                <a:lnTo>
                  <a:pt x="3291" y="639"/>
                </a:lnTo>
                <a:lnTo>
                  <a:pt x="3292" y="637"/>
                </a:lnTo>
                <a:lnTo>
                  <a:pt x="3292" y="641"/>
                </a:lnTo>
                <a:lnTo>
                  <a:pt x="3292" y="643"/>
                </a:lnTo>
                <a:lnTo>
                  <a:pt x="3292" y="642"/>
                </a:lnTo>
                <a:lnTo>
                  <a:pt x="3292" y="647"/>
                </a:lnTo>
                <a:lnTo>
                  <a:pt x="3293" y="643"/>
                </a:lnTo>
                <a:lnTo>
                  <a:pt x="3293" y="645"/>
                </a:lnTo>
                <a:lnTo>
                  <a:pt x="3293" y="645"/>
                </a:lnTo>
                <a:lnTo>
                  <a:pt x="3293" y="646"/>
                </a:lnTo>
                <a:lnTo>
                  <a:pt x="3293" y="653"/>
                </a:lnTo>
                <a:lnTo>
                  <a:pt x="3294" y="647"/>
                </a:lnTo>
                <a:lnTo>
                  <a:pt x="3294" y="649"/>
                </a:lnTo>
                <a:lnTo>
                  <a:pt x="3294" y="654"/>
                </a:lnTo>
                <a:lnTo>
                  <a:pt x="3294" y="648"/>
                </a:lnTo>
                <a:lnTo>
                  <a:pt x="3295" y="650"/>
                </a:lnTo>
                <a:lnTo>
                  <a:pt x="3295" y="657"/>
                </a:lnTo>
                <a:lnTo>
                  <a:pt x="3295" y="651"/>
                </a:lnTo>
                <a:lnTo>
                  <a:pt x="3295" y="651"/>
                </a:lnTo>
                <a:lnTo>
                  <a:pt x="3295" y="658"/>
                </a:lnTo>
                <a:lnTo>
                  <a:pt x="3296" y="655"/>
                </a:lnTo>
                <a:lnTo>
                  <a:pt x="3296" y="659"/>
                </a:lnTo>
                <a:lnTo>
                  <a:pt x="3296" y="656"/>
                </a:lnTo>
                <a:lnTo>
                  <a:pt x="3296" y="662"/>
                </a:lnTo>
                <a:lnTo>
                  <a:pt x="3296" y="658"/>
                </a:lnTo>
                <a:lnTo>
                  <a:pt x="3297" y="658"/>
                </a:lnTo>
                <a:lnTo>
                  <a:pt x="3297" y="662"/>
                </a:lnTo>
                <a:lnTo>
                  <a:pt x="3297" y="660"/>
                </a:lnTo>
                <a:lnTo>
                  <a:pt x="3297" y="661"/>
                </a:lnTo>
                <a:lnTo>
                  <a:pt x="3298" y="662"/>
                </a:lnTo>
                <a:lnTo>
                  <a:pt x="3298" y="666"/>
                </a:lnTo>
                <a:lnTo>
                  <a:pt x="3298" y="662"/>
                </a:lnTo>
                <a:lnTo>
                  <a:pt x="3298" y="664"/>
                </a:lnTo>
                <a:lnTo>
                  <a:pt x="3299" y="662"/>
                </a:lnTo>
                <a:lnTo>
                  <a:pt x="3299" y="672"/>
                </a:lnTo>
                <a:lnTo>
                  <a:pt x="3299" y="665"/>
                </a:lnTo>
                <a:lnTo>
                  <a:pt x="3299" y="672"/>
                </a:lnTo>
                <a:lnTo>
                  <a:pt x="3299" y="667"/>
                </a:lnTo>
                <a:lnTo>
                  <a:pt x="3300" y="674"/>
                </a:lnTo>
                <a:lnTo>
                  <a:pt x="3300" y="669"/>
                </a:lnTo>
                <a:lnTo>
                  <a:pt x="3300" y="669"/>
                </a:lnTo>
                <a:lnTo>
                  <a:pt x="3300" y="671"/>
                </a:lnTo>
                <a:lnTo>
                  <a:pt x="3301" y="670"/>
                </a:lnTo>
                <a:lnTo>
                  <a:pt x="3301" y="676"/>
                </a:lnTo>
                <a:lnTo>
                  <a:pt x="3301" y="673"/>
                </a:lnTo>
                <a:lnTo>
                  <a:pt x="3301" y="673"/>
                </a:lnTo>
                <a:lnTo>
                  <a:pt x="3301" y="677"/>
                </a:lnTo>
                <a:lnTo>
                  <a:pt x="3303" y="674"/>
                </a:lnTo>
                <a:lnTo>
                  <a:pt x="3303" y="677"/>
                </a:lnTo>
                <a:lnTo>
                  <a:pt x="3303" y="673"/>
                </a:lnTo>
                <a:lnTo>
                  <a:pt x="3303" y="675"/>
                </a:lnTo>
                <a:lnTo>
                  <a:pt x="3304" y="676"/>
                </a:lnTo>
                <a:lnTo>
                  <a:pt x="3304" y="677"/>
                </a:lnTo>
                <a:lnTo>
                  <a:pt x="3304" y="676"/>
                </a:lnTo>
                <a:lnTo>
                  <a:pt x="3304" y="679"/>
                </a:lnTo>
                <a:lnTo>
                  <a:pt x="3304" y="677"/>
                </a:lnTo>
                <a:lnTo>
                  <a:pt x="3304" y="678"/>
                </a:lnTo>
                <a:lnTo>
                  <a:pt x="3305" y="680"/>
                </a:lnTo>
                <a:lnTo>
                  <a:pt x="3305" y="682"/>
                </a:lnTo>
                <a:lnTo>
                  <a:pt x="3305" y="678"/>
                </a:lnTo>
                <a:lnTo>
                  <a:pt x="3305" y="680"/>
                </a:lnTo>
                <a:lnTo>
                  <a:pt x="3305" y="685"/>
                </a:lnTo>
                <a:lnTo>
                  <a:pt x="3306" y="679"/>
                </a:lnTo>
                <a:lnTo>
                  <a:pt x="3306" y="680"/>
                </a:lnTo>
                <a:lnTo>
                  <a:pt x="3306" y="687"/>
                </a:lnTo>
                <a:lnTo>
                  <a:pt x="3306" y="680"/>
                </a:lnTo>
                <a:lnTo>
                  <a:pt x="3306" y="681"/>
                </a:lnTo>
                <a:lnTo>
                  <a:pt x="3307" y="688"/>
                </a:lnTo>
                <a:lnTo>
                  <a:pt x="3307" y="682"/>
                </a:lnTo>
                <a:lnTo>
                  <a:pt x="3307" y="688"/>
                </a:lnTo>
                <a:lnTo>
                  <a:pt x="3307" y="684"/>
                </a:lnTo>
                <a:lnTo>
                  <a:pt x="3307" y="682"/>
                </a:lnTo>
                <a:lnTo>
                  <a:pt x="3307" y="688"/>
                </a:lnTo>
                <a:lnTo>
                  <a:pt x="3308" y="683"/>
                </a:lnTo>
                <a:lnTo>
                  <a:pt x="3308" y="690"/>
                </a:lnTo>
                <a:lnTo>
                  <a:pt x="3308" y="684"/>
                </a:lnTo>
                <a:lnTo>
                  <a:pt x="3309" y="687"/>
                </a:lnTo>
                <a:lnTo>
                  <a:pt x="3309" y="687"/>
                </a:lnTo>
                <a:lnTo>
                  <a:pt x="3309" y="691"/>
                </a:lnTo>
                <a:lnTo>
                  <a:pt x="3309" y="687"/>
                </a:lnTo>
                <a:lnTo>
                  <a:pt x="3310" y="687"/>
                </a:lnTo>
                <a:lnTo>
                  <a:pt x="3310" y="692"/>
                </a:lnTo>
                <a:lnTo>
                  <a:pt x="3310" y="688"/>
                </a:lnTo>
                <a:lnTo>
                  <a:pt x="3310" y="689"/>
                </a:lnTo>
                <a:lnTo>
                  <a:pt x="3311" y="693"/>
                </a:lnTo>
                <a:lnTo>
                  <a:pt x="3311" y="689"/>
                </a:lnTo>
                <a:lnTo>
                  <a:pt x="3311" y="694"/>
                </a:lnTo>
                <a:lnTo>
                  <a:pt x="3311" y="691"/>
                </a:lnTo>
                <a:lnTo>
                  <a:pt x="3311" y="696"/>
                </a:lnTo>
                <a:lnTo>
                  <a:pt x="3312" y="689"/>
                </a:lnTo>
                <a:lnTo>
                  <a:pt x="3312" y="691"/>
                </a:lnTo>
                <a:lnTo>
                  <a:pt x="3312" y="696"/>
                </a:lnTo>
                <a:lnTo>
                  <a:pt x="3312" y="690"/>
                </a:lnTo>
                <a:lnTo>
                  <a:pt x="3313" y="694"/>
                </a:lnTo>
                <a:lnTo>
                  <a:pt x="3313" y="690"/>
                </a:lnTo>
                <a:lnTo>
                  <a:pt x="3313" y="697"/>
                </a:lnTo>
                <a:lnTo>
                  <a:pt x="3314" y="690"/>
                </a:lnTo>
                <a:lnTo>
                  <a:pt x="3314" y="696"/>
                </a:lnTo>
                <a:lnTo>
                  <a:pt x="3314" y="691"/>
                </a:lnTo>
                <a:lnTo>
                  <a:pt x="3314" y="695"/>
                </a:lnTo>
                <a:lnTo>
                  <a:pt x="3315" y="693"/>
                </a:lnTo>
                <a:lnTo>
                  <a:pt x="3315" y="697"/>
                </a:lnTo>
                <a:lnTo>
                  <a:pt x="3315" y="692"/>
                </a:lnTo>
                <a:lnTo>
                  <a:pt x="3315" y="697"/>
                </a:lnTo>
                <a:lnTo>
                  <a:pt x="3316" y="693"/>
                </a:lnTo>
                <a:lnTo>
                  <a:pt x="3316" y="698"/>
                </a:lnTo>
                <a:lnTo>
                  <a:pt x="3316" y="694"/>
                </a:lnTo>
                <a:lnTo>
                  <a:pt x="3317" y="698"/>
                </a:lnTo>
                <a:lnTo>
                  <a:pt x="3317" y="695"/>
                </a:lnTo>
                <a:lnTo>
                  <a:pt x="3317" y="699"/>
                </a:lnTo>
                <a:lnTo>
                  <a:pt x="3317" y="693"/>
                </a:lnTo>
                <a:lnTo>
                  <a:pt x="3319" y="699"/>
                </a:lnTo>
                <a:lnTo>
                  <a:pt x="3319" y="693"/>
                </a:lnTo>
                <a:lnTo>
                  <a:pt x="3319" y="694"/>
                </a:lnTo>
                <a:lnTo>
                  <a:pt x="3319" y="699"/>
                </a:lnTo>
                <a:lnTo>
                  <a:pt x="3319" y="694"/>
                </a:lnTo>
                <a:lnTo>
                  <a:pt x="3320" y="700"/>
                </a:lnTo>
                <a:lnTo>
                  <a:pt x="3320" y="694"/>
                </a:lnTo>
                <a:lnTo>
                  <a:pt x="3320" y="698"/>
                </a:lnTo>
                <a:lnTo>
                  <a:pt x="3320" y="694"/>
                </a:lnTo>
                <a:lnTo>
                  <a:pt x="3320" y="693"/>
                </a:lnTo>
                <a:lnTo>
                  <a:pt x="3321" y="699"/>
                </a:lnTo>
                <a:lnTo>
                  <a:pt x="3321" y="695"/>
                </a:lnTo>
                <a:lnTo>
                  <a:pt x="3321" y="693"/>
                </a:lnTo>
                <a:lnTo>
                  <a:pt x="3322" y="693"/>
                </a:lnTo>
                <a:lnTo>
                  <a:pt x="3322" y="696"/>
                </a:lnTo>
                <a:lnTo>
                  <a:pt x="3322" y="695"/>
                </a:lnTo>
                <a:lnTo>
                  <a:pt x="3322" y="694"/>
                </a:lnTo>
                <a:lnTo>
                  <a:pt x="3322" y="693"/>
                </a:lnTo>
                <a:lnTo>
                  <a:pt x="3322" y="697"/>
                </a:lnTo>
                <a:lnTo>
                  <a:pt x="3323" y="694"/>
                </a:lnTo>
                <a:lnTo>
                  <a:pt x="3323" y="692"/>
                </a:lnTo>
                <a:lnTo>
                  <a:pt x="3323" y="693"/>
                </a:lnTo>
                <a:lnTo>
                  <a:pt x="3323" y="691"/>
                </a:lnTo>
                <a:lnTo>
                  <a:pt x="3324" y="695"/>
                </a:lnTo>
                <a:lnTo>
                  <a:pt x="3324" y="690"/>
                </a:lnTo>
                <a:lnTo>
                  <a:pt x="3324" y="695"/>
                </a:lnTo>
                <a:lnTo>
                  <a:pt x="3325" y="689"/>
                </a:lnTo>
                <a:lnTo>
                  <a:pt x="3325" y="694"/>
                </a:lnTo>
                <a:lnTo>
                  <a:pt x="3325" y="687"/>
                </a:lnTo>
                <a:lnTo>
                  <a:pt x="3325" y="690"/>
                </a:lnTo>
                <a:lnTo>
                  <a:pt x="3326" y="685"/>
                </a:lnTo>
                <a:lnTo>
                  <a:pt x="3326" y="690"/>
                </a:lnTo>
                <a:lnTo>
                  <a:pt x="3326" y="685"/>
                </a:lnTo>
                <a:lnTo>
                  <a:pt x="3326" y="689"/>
                </a:lnTo>
                <a:lnTo>
                  <a:pt x="3327" y="683"/>
                </a:lnTo>
                <a:lnTo>
                  <a:pt x="3327" y="677"/>
                </a:lnTo>
                <a:lnTo>
                  <a:pt x="3327" y="685"/>
                </a:lnTo>
                <a:lnTo>
                  <a:pt x="3328" y="680"/>
                </a:lnTo>
                <a:lnTo>
                  <a:pt x="3328" y="683"/>
                </a:lnTo>
                <a:lnTo>
                  <a:pt x="3328" y="682"/>
                </a:lnTo>
                <a:lnTo>
                  <a:pt x="3328" y="677"/>
                </a:lnTo>
                <a:lnTo>
                  <a:pt x="3329" y="674"/>
                </a:lnTo>
                <a:lnTo>
                  <a:pt x="3329" y="675"/>
                </a:lnTo>
                <a:lnTo>
                  <a:pt x="3329" y="673"/>
                </a:lnTo>
                <a:lnTo>
                  <a:pt x="3329" y="676"/>
                </a:lnTo>
                <a:lnTo>
                  <a:pt x="3329" y="676"/>
                </a:lnTo>
                <a:lnTo>
                  <a:pt x="3329" y="676"/>
                </a:lnTo>
                <a:lnTo>
                  <a:pt x="3330" y="667"/>
                </a:lnTo>
                <a:lnTo>
                  <a:pt x="3330" y="673"/>
                </a:lnTo>
                <a:lnTo>
                  <a:pt x="3330" y="666"/>
                </a:lnTo>
                <a:lnTo>
                  <a:pt x="3331" y="671"/>
                </a:lnTo>
                <a:lnTo>
                  <a:pt x="3331" y="662"/>
                </a:lnTo>
                <a:lnTo>
                  <a:pt x="3331" y="667"/>
                </a:lnTo>
                <a:lnTo>
                  <a:pt x="3332" y="660"/>
                </a:lnTo>
                <a:lnTo>
                  <a:pt x="3332" y="654"/>
                </a:lnTo>
                <a:lnTo>
                  <a:pt x="3332" y="657"/>
                </a:lnTo>
                <a:lnTo>
                  <a:pt x="3333" y="653"/>
                </a:lnTo>
                <a:lnTo>
                  <a:pt x="3333" y="651"/>
                </a:lnTo>
                <a:lnTo>
                  <a:pt x="3333" y="653"/>
                </a:lnTo>
                <a:lnTo>
                  <a:pt x="3333" y="648"/>
                </a:lnTo>
                <a:lnTo>
                  <a:pt x="3333" y="643"/>
                </a:lnTo>
                <a:lnTo>
                  <a:pt x="3334" y="647"/>
                </a:lnTo>
                <a:lnTo>
                  <a:pt x="3334" y="638"/>
                </a:lnTo>
                <a:lnTo>
                  <a:pt x="3334" y="639"/>
                </a:lnTo>
                <a:lnTo>
                  <a:pt x="3334" y="636"/>
                </a:lnTo>
                <a:lnTo>
                  <a:pt x="3334" y="639"/>
                </a:lnTo>
                <a:lnTo>
                  <a:pt x="3335" y="632"/>
                </a:lnTo>
                <a:lnTo>
                  <a:pt x="3335" y="632"/>
                </a:lnTo>
                <a:lnTo>
                  <a:pt x="3335" y="624"/>
                </a:lnTo>
                <a:lnTo>
                  <a:pt x="3335" y="629"/>
                </a:lnTo>
                <a:lnTo>
                  <a:pt x="3335" y="619"/>
                </a:lnTo>
                <a:lnTo>
                  <a:pt x="3336" y="623"/>
                </a:lnTo>
                <a:lnTo>
                  <a:pt x="3336" y="614"/>
                </a:lnTo>
                <a:lnTo>
                  <a:pt x="3336" y="609"/>
                </a:lnTo>
                <a:lnTo>
                  <a:pt x="3336" y="609"/>
                </a:lnTo>
                <a:lnTo>
                  <a:pt x="3338" y="605"/>
                </a:lnTo>
                <a:lnTo>
                  <a:pt x="3338" y="596"/>
                </a:lnTo>
                <a:lnTo>
                  <a:pt x="3338" y="597"/>
                </a:lnTo>
                <a:lnTo>
                  <a:pt x="3338" y="601"/>
                </a:lnTo>
                <a:lnTo>
                  <a:pt x="3339" y="589"/>
                </a:lnTo>
                <a:lnTo>
                  <a:pt x="3339" y="595"/>
                </a:lnTo>
                <a:lnTo>
                  <a:pt x="3339" y="583"/>
                </a:lnTo>
                <a:lnTo>
                  <a:pt x="3339" y="586"/>
                </a:lnTo>
                <a:lnTo>
                  <a:pt x="3339" y="580"/>
                </a:lnTo>
                <a:lnTo>
                  <a:pt x="3340" y="576"/>
                </a:lnTo>
                <a:lnTo>
                  <a:pt x="3340" y="575"/>
                </a:lnTo>
                <a:lnTo>
                  <a:pt x="3340" y="576"/>
                </a:lnTo>
                <a:lnTo>
                  <a:pt x="3340" y="571"/>
                </a:lnTo>
                <a:lnTo>
                  <a:pt x="3341" y="561"/>
                </a:lnTo>
                <a:lnTo>
                  <a:pt x="3341" y="563"/>
                </a:lnTo>
                <a:lnTo>
                  <a:pt x="3341" y="557"/>
                </a:lnTo>
                <a:lnTo>
                  <a:pt x="3341" y="541"/>
                </a:lnTo>
                <a:lnTo>
                  <a:pt x="3341" y="548"/>
                </a:lnTo>
                <a:lnTo>
                  <a:pt x="3342" y="540"/>
                </a:lnTo>
                <a:lnTo>
                  <a:pt x="3342" y="529"/>
                </a:lnTo>
                <a:lnTo>
                  <a:pt x="3342" y="529"/>
                </a:lnTo>
                <a:lnTo>
                  <a:pt x="3342" y="512"/>
                </a:lnTo>
                <a:lnTo>
                  <a:pt x="3343" y="516"/>
                </a:lnTo>
                <a:lnTo>
                  <a:pt x="3343" y="499"/>
                </a:lnTo>
                <a:lnTo>
                  <a:pt x="3343" y="491"/>
                </a:lnTo>
                <a:lnTo>
                  <a:pt x="3344" y="473"/>
                </a:lnTo>
                <a:lnTo>
                  <a:pt x="3344" y="465"/>
                </a:lnTo>
                <a:lnTo>
                  <a:pt x="3344" y="465"/>
                </a:lnTo>
                <a:lnTo>
                  <a:pt x="3344" y="459"/>
                </a:lnTo>
                <a:lnTo>
                  <a:pt x="3344" y="456"/>
                </a:lnTo>
                <a:lnTo>
                  <a:pt x="3345" y="437"/>
                </a:lnTo>
                <a:lnTo>
                  <a:pt x="3345" y="439"/>
                </a:lnTo>
                <a:lnTo>
                  <a:pt x="3345" y="431"/>
                </a:lnTo>
                <a:lnTo>
                  <a:pt x="3346" y="434"/>
                </a:lnTo>
                <a:lnTo>
                  <a:pt x="3346" y="424"/>
                </a:lnTo>
                <a:lnTo>
                  <a:pt x="3346" y="426"/>
                </a:lnTo>
                <a:lnTo>
                  <a:pt x="3346" y="419"/>
                </a:lnTo>
                <a:lnTo>
                  <a:pt x="3347" y="425"/>
                </a:lnTo>
                <a:lnTo>
                  <a:pt x="3347" y="417"/>
                </a:lnTo>
                <a:lnTo>
                  <a:pt x="3347" y="419"/>
                </a:lnTo>
                <a:lnTo>
                  <a:pt x="3347" y="418"/>
                </a:lnTo>
                <a:lnTo>
                  <a:pt x="3347" y="419"/>
                </a:lnTo>
                <a:lnTo>
                  <a:pt x="3348" y="419"/>
                </a:lnTo>
                <a:lnTo>
                  <a:pt x="3348" y="421"/>
                </a:lnTo>
                <a:lnTo>
                  <a:pt x="3348" y="409"/>
                </a:lnTo>
                <a:lnTo>
                  <a:pt x="3348" y="416"/>
                </a:lnTo>
                <a:lnTo>
                  <a:pt x="3348" y="404"/>
                </a:lnTo>
                <a:lnTo>
                  <a:pt x="3348" y="407"/>
                </a:lnTo>
                <a:lnTo>
                  <a:pt x="3349" y="414"/>
                </a:lnTo>
                <a:lnTo>
                  <a:pt x="3349" y="403"/>
                </a:lnTo>
                <a:lnTo>
                  <a:pt x="3349" y="408"/>
                </a:lnTo>
                <a:lnTo>
                  <a:pt x="3350" y="392"/>
                </a:lnTo>
                <a:lnTo>
                  <a:pt x="3350" y="394"/>
                </a:lnTo>
                <a:lnTo>
                  <a:pt x="3350" y="385"/>
                </a:lnTo>
                <a:lnTo>
                  <a:pt x="3350" y="395"/>
                </a:lnTo>
                <a:lnTo>
                  <a:pt x="3351" y="384"/>
                </a:lnTo>
                <a:lnTo>
                  <a:pt x="3351" y="387"/>
                </a:lnTo>
                <a:lnTo>
                  <a:pt x="3351" y="383"/>
                </a:lnTo>
                <a:lnTo>
                  <a:pt x="3351" y="387"/>
                </a:lnTo>
                <a:lnTo>
                  <a:pt x="3351" y="383"/>
                </a:lnTo>
                <a:lnTo>
                  <a:pt x="3352" y="384"/>
                </a:lnTo>
                <a:lnTo>
                  <a:pt x="3352" y="389"/>
                </a:lnTo>
                <a:lnTo>
                  <a:pt x="3352" y="380"/>
                </a:lnTo>
                <a:lnTo>
                  <a:pt x="3352" y="380"/>
                </a:lnTo>
                <a:lnTo>
                  <a:pt x="3352" y="369"/>
                </a:lnTo>
                <a:lnTo>
                  <a:pt x="3354" y="380"/>
                </a:lnTo>
                <a:lnTo>
                  <a:pt x="3354" y="372"/>
                </a:lnTo>
                <a:lnTo>
                  <a:pt x="3354" y="377"/>
                </a:lnTo>
                <a:lnTo>
                  <a:pt x="3355" y="380"/>
                </a:lnTo>
                <a:lnTo>
                  <a:pt x="3355" y="375"/>
                </a:lnTo>
                <a:lnTo>
                  <a:pt x="3355" y="377"/>
                </a:lnTo>
                <a:lnTo>
                  <a:pt x="3355" y="374"/>
                </a:lnTo>
                <a:lnTo>
                  <a:pt x="3356" y="375"/>
                </a:lnTo>
                <a:lnTo>
                  <a:pt x="3356" y="372"/>
                </a:lnTo>
                <a:lnTo>
                  <a:pt x="3356" y="382"/>
                </a:lnTo>
                <a:lnTo>
                  <a:pt x="3356" y="371"/>
                </a:lnTo>
                <a:lnTo>
                  <a:pt x="3356" y="377"/>
                </a:lnTo>
                <a:lnTo>
                  <a:pt x="3356" y="375"/>
                </a:lnTo>
                <a:lnTo>
                  <a:pt x="3357" y="372"/>
                </a:lnTo>
                <a:lnTo>
                  <a:pt x="3357" y="375"/>
                </a:lnTo>
                <a:lnTo>
                  <a:pt x="3357" y="374"/>
                </a:lnTo>
                <a:lnTo>
                  <a:pt x="3357" y="370"/>
                </a:lnTo>
                <a:lnTo>
                  <a:pt x="3357" y="376"/>
                </a:lnTo>
                <a:lnTo>
                  <a:pt x="3358" y="375"/>
                </a:lnTo>
                <a:lnTo>
                  <a:pt x="3358" y="381"/>
                </a:lnTo>
                <a:lnTo>
                  <a:pt x="3358" y="380"/>
                </a:lnTo>
                <a:lnTo>
                  <a:pt x="3358" y="369"/>
                </a:lnTo>
                <a:lnTo>
                  <a:pt x="3359" y="376"/>
                </a:lnTo>
                <a:lnTo>
                  <a:pt x="3359" y="372"/>
                </a:lnTo>
                <a:lnTo>
                  <a:pt x="3359" y="370"/>
                </a:lnTo>
                <a:lnTo>
                  <a:pt x="3359" y="367"/>
                </a:lnTo>
                <a:lnTo>
                  <a:pt x="3359" y="373"/>
                </a:lnTo>
                <a:lnTo>
                  <a:pt x="3359" y="373"/>
                </a:lnTo>
                <a:lnTo>
                  <a:pt x="3359" y="368"/>
                </a:lnTo>
                <a:lnTo>
                  <a:pt x="3360" y="371"/>
                </a:lnTo>
                <a:lnTo>
                  <a:pt x="3360" y="368"/>
                </a:lnTo>
                <a:lnTo>
                  <a:pt x="3360" y="366"/>
                </a:lnTo>
                <a:lnTo>
                  <a:pt x="3360" y="367"/>
                </a:lnTo>
                <a:lnTo>
                  <a:pt x="3361" y="372"/>
                </a:lnTo>
                <a:lnTo>
                  <a:pt x="3361" y="377"/>
                </a:lnTo>
                <a:lnTo>
                  <a:pt x="3361" y="370"/>
                </a:lnTo>
                <a:lnTo>
                  <a:pt x="3361" y="367"/>
                </a:lnTo>
                <a:lnTo>
                  <a:pt x="3362" y="373"/>
                </a:lnTo>
                <a:lnTo>
                  <a:pt x="3362" y="370"/>
                </a:lnTo>
                <a:lnTo>
                  <a:pt x="3362" y="371"/>
                </a:lnTo>
                <a:lnTo>
                  <a:pt x="3362" y="366"/>
                </a:lnTo>
                <a:lnTo>
                  <a:pt x="3363" y="377"/>
                </a:lnTo>
                <a:lnTo>
                  <a:pt x="3363" y="366"/>
                </a:lnTo>
                <a:lnTo>
                  <a:pt x="3363" y="380"/>
                </a:lnTo>
                <a:lnTo>
                  <a:pt x="3363" y="365"/>
                </a:lnTo>
                <a:lnTo>
                  <a:pt x="3363" y="367"/>
                </a:lnTo>
                <a:lnTo>
                  <a:pt x="3363" y="366"/>
                </a:lnTo>
                <a:lnTo>
                  <a:pt x="3364" y="366"/>
                </a:lnTo>
                <a:lnTo>
                  <a:pt x="3364" y="366"/>
                </a:lnTo>
                <a:lnTo>
                  <a:pt x="3364" y="368"/>
                </a:lnTo>
                <a:lnTo>
                  <a:pt x="3364" y="367"/>
                </a:lnTo>
                <a:lnTo>
                  <a:pt x="3364" y="365"/>
                </a:lnTo>
                <a:lnTo>
                  <a:pt x="3365" y="374"/>
                </a:lnTo>
                <a:lnTo>
                  <a:pt x="3365" y="370"/>
                </a:lnTo>
                <a:lnTo>
                  <a:pt x="3365" y="381"/>
                </a:lnTo>
                <a:lnTo>
                  <a:pt x="3365" y="369"/>
                </a:lnTo>
                <a:lnTo>
                  <a:pt x="3365" y="383"/>
                </a:lnTo>
                <a:lnTo>
                  <a:pt x="3366" y="371"/>
                </a:lnTo>
                <a:lnTo>
                  <a:pt x="3366" y="375"/>
                </a:lnTo>
                <a:lnTo>
                  <a:pt x="3366" y="370"/>
                </a:lnTo>
                <a:lnTo>
                  <a:pt x="3366" y="374"/>
                </a:lnTo>
                <a:lnTo>
                  <a:pt x="3366" y="371"/>
                </a:lnTo>
                <a:lnTo>
                  <a:pt x="3367" y="375"/>
                </a:lnTo>
                <a:lnTo>
                  <a:pt x="3367" y="371"/>
                </a:lnTo>
                <a:lnTo>
                  <a:pt x="3367" y="367"/>
                </a:lnTo>
                <a:lnTo>
                  <a:pt x="3368" y="363"/>
                </a:lnTo>
                <a:lnTo>
                  <a:pt x="3368" y="369"/>
                </a:lnTo>
                <a:lnTo>
                  <a:pt x="3368" y="373"/>
                </a:lnTo>
                <a:lnTo>
                  <a:pt x="3368" y="366"/>
                </a:lnTo>
                <a:lnTo>
                  <a:pt x="3368" y="369"/>
                </a:lnTo>
                <a:lnTo>
                  <a:pt x="3369" y="377"/>
                </a:lnTo>
                <a:lnTo>
                  <a:pt x="3369" y="368"/>
                </a:lnTo>
                <a:lnTo>
                  <a:pt x="3369" y="372"/>
                </a:lnTo>
                <a:lnTo>
                  <a:pt x="3369" y="368"/>
                </a:lnTo>
                <a:lnTo>
                  <a:pt x="3370" y="371"/>
                </a:lnTo>
                <a:lnTo>
                  <a:pt x="3370" y="370"/>
                </a:lnTo>
                <a:lnTo>
                  <a:pt x="3370" y="375"/>
                </a:lnTo>
                <a:lnTo>
                  <a:pt x="3370" y="367"/>
                </a:lnTo>
                <a:lnTo>
                  <a:pt x="3371" y="379"/>
                </a:lnTo>
                <a:lnTo>
                  <a:pt x="3371" y="370"/>
                </a:lnTo>
                <a:lnTo>
                  <a:pt x="3371" y="373"/>
                </a:lnTo>
                <a:lnTo>
                  <a:pt x="3371" y="365"/>
                </a:lnTo>
                <a:lnTo>
                  <a:pt x="3373" y="373"/>
                </a:lnTo>
                <a:lnTo>
                  <a:pt x="3373" y="372"/>
                </a:lnTo>
                <a:lnTo>
                  <a:pt x="3373" y="368"/>
                </a:lnTo>
                <a:lnTo>
                  <a:pt x="3373" y="360"/>
                </a:lnTo>
                <a:lnTo>
                  <a:pt x="3374" y="366"/>
                </a:lnTo>
                <a:lnTo>
                  <a:pt x="3374" y="366"/>
                </a:lnTo>
                <a:lnTo>
                  <a:pt x="3374" y="347"/>
                </a:lnTo>
                <a:lnTo>
                  <a:pt x="3374" y="355"/>
                </a:lnTo>
                <a:lnTo>
                  <a:pt x="3374" y="360"/>
                </a:lnTo>
                <a:lnTo>
                  <a:pt x="3375" y="360"/>
                </a:lnTo>
                <a:lnTo>
                  <a:pt x="3375" y="362"/>
                </a:lnTo>
                <a:lnTo>
                  <a:pt x="3375" y="363"/>
                </a:lnTo>
                <a:lnTo>
                  <a:pt x="3375" y="362"/>
                </a:lnTo>
                <a:lnTo>
                  <a:pt x="3376" y="366"/>
                </a:lnTo>
                <a:lnTo>
                  <a:pt x="3376" y="363"/>
                </a:lnTo>
                <a:lnTo>
                  <a:pt x="3376" y="370"/>
                </a:lnTo>
                <a:lnTo>
                  <a:pt x="3376" y="363"/>
                </a:lnTo>
                <a:lnTo>
                  <a:pt x="3377" y="367"/>
                </a:lnTo>
                <a:lnTo>
                  <a:pt x="3377" y="366"/>
                </a:lnTo>
                <a:lnTo>
                  <a:pt x="3377" y="367"/>
                </a:lnTo>
                <a:lnTo>
                  <a:pt x="3377" y="365"/>
                </a:lnTo>
                <a:lnTo>
                  <a:pt x="3378" y="362"/>
                </a:lnTo>
                <a:lnTo>
                  <a:pt x="3378" y="369"/>
                </a:lnTo>
                <a:lnTo>
                  <a:pt x="3378" y="362"/>
                </a:lnTo>
                <a:lnTo>
                  <a:pt x="3378" y="360"/>
                </a:lnTo>
                <a:lnTo>
                  <a:pt x="3378" y="369"/>
                </a:lnTo>
                <a:lnTo>
                  <a:pt x="3378" y="365"/>
                </a:lnTo>
                <a:lnTo>
                  <a:pt x="3379" y="363"/>
                </a:lnTo>
                <a:lnTo>
                  <a:pt x="3379" y="369"/>
                </a:lnTo>
                <a:lnTo>
                  <a:pt x="3379" y="367"/>
                </a:lnTo>
                <a:lnTo>
                  <a:pt x="3379" y="363"/>
                </a:lnTo>
                <a:lnTo>
                  <a:pt x="3379" y="369"/>
                </a:lnTo>
                <a:lnTo>
                  <a:pt x="3380" y="365"/>
                </a:lnTo>
                <a:lnTo>
                  <a:pt x="3380" y="365"/>
                </a:lnTo>
                <a:lnTo>
                  <a:pt x="3380" y="354"/>
                </a:lnTo>
                <a:lnTo>
                  <a:pt x="3380" y="354"/>
                </a:lnTo>
                <a:lnTo>
                  <a:pt x="3381" y="364"/>
                </a:lnTo>
                <a:lnTo>
                  <a:pt x="3381" y="355"/>
                </a:lnTo>
                <a:lnTo>
                  <a:pt x="3381" y="357"/>
                </a:lnTo>
                <a:lnTo>
                  <a:pt x="3381" y="358"/>
                </a:lnTo>
                <a:lnTo>
                  <a:pt x="3381" y="354"/>
                </a:lnTo>
                <a:lnTo>
                  <a:pt x="3381" y="354"/>
                </a:lnTo>
                <a:lnTo>
                  <a:pt x="3382" y="351"/>
                </a:lnTo>
                <a:lnTo>
                  <a:pt x="3382" y="358"/>
                </a:lnTo>
                <a:lnTo>
                  <a:pt x="3382" y="351"/>
                </a:lnTo>
                <a:lnTo>
                  <a:pt x="3383" y="348"/>
                </a:lnTo>
                <a:lnTo>
                  <a:pt x="3383" y="355"/>
                </a:lnTo>
                <a:lnTo>
                  <a:pt x="3383" y="351"/>
                </a:lnTo>
                <a:lnTo>
                  <a:pt x="3383" y="346"/>
                </a:lnTo>
                <a:lnTo>
                  <a:pt x="3384" y="331"/>
                </a:lnTo>
                <a:lnTo>
                  <a:pt x="3384" y="335"/>
                </a:lnTo>
                <a:lnTo>
                  <a:pt x="3384" y="338"/>
                </a:lnTo>
                <a:lnTo>
                  <a:pt x="3385" y="341"/>
                </a:lnTo>
                <a:lnTo>
                  <a:pt x="3385" y="332"/>
                </a:lnTo>
                <a:lnTo>
                  <a:pt x="3385" y="335"/>
                </a:lnTo>
                <a:lnTo>
                  <a:pt x="3385" y="333"/>
                </a:lnTo>
                <a:lnTo>
                  <a:pt x="3385" y="332"/>
                </a:lnTo>
                <a:lnTo>
                  <a:pt x="3386" y="323"/>
                </a:lnTo>
                <a:lnTo>
                  <a:pt x="3386" y="328"/>
                </a:lnTo>
                <a:lnTo>
                  <a:pt x="3386" y="334"/>
                </a:lnTo>
                <a:lnTo>
                  <a:pt x="3386" y="317"/>
                </a:lnTo>
                <a:lnTo>
                  <a:pt x="3387" y="314"/>
                </a:lnTo>
                <a:lnTo>
                  <a:pt x="3387" y="319"/>
                </a:lnTo>
                <a:lnTo>
                  <a:pt x="3387" y="319"/>
                </a:lnTo>
                <a:lnTo>
                  <a:pt x="3387" y="320"/>
                </a:lnTo>
                <a:lnTo>
                  <a:pt x="3389" y="317"/>
                </a:lnTo>
                <a:lnTo>
                  <a:pt x="3389" y="321"/>
                </a:lnTo>
                <a:lnTo>
                  <a:pt x="3389" y="316"/>
                </a:lnTo>
                <a:lnTo>
                  <a:pt x="3389" y="319"/>
                </a:lnTo>
                <a:lnTo>
                  <a:pt x="3389" y="315"/>
                </a:lnTo>
                <a:lnTo>
                  <a:pt x="3389" y="320"/>
                </a:lnTo>
                <a:lnTo>
                  <a:pt x="3390" y="307"/>
                </a:lnTo>
                <a:lnTo>
                  <a:pt x="3390" y="310"/>
                </a:lnTo>
                <a:lnTo>
                  <a:pt x="3390" y="317"/>
                </a:lnTo>
                <a:lnTo>
                  <a:pt x="3390" y="311"/>
                </a:lnTo>
                <a:lnTo>
                  <a:pt x="3391" y="310"/>
                </a:lnTo>
                <a:lnTo>
                  <a:pt x="3391" y="303"/>
                </a:lnTo>
                <a:lnTo>
                  <a:pt x="3391" y="308"/>
                </a:lnTo>
                <a:lnTo>
                  <a:pt x="3391" y="308"/>
                </a:lnTo>
                <a:lnTo>
                  <a:pt x="3391" y="311"/>
                </a:lnTo>
                <a:lnTo>
                  <a:pt x="3392" y="306"/>
                </a:lnTo>
                <a:lnTo>
                  <a:pt x="3392" y="307"/>
                </a:lnTo>
                <a:lnTo>
                  <a:pt x="3392" y="303"/>
                </a:lnTo>
                <a:lnTo>
                  <a:pt x="3392" y="304"/>
                </a:lnTo>
                <a:lnTo>
                  <a:pt x="3393" y="313"/>
                </a:lnTo>
                <a:lnTo>
                  <a:pt x="3393" y="302"/>
                </a:lnTo>
                <a:lnTo>
                  <a:pt x="3393" y="302"/>
                </a:lnTo>
                <a:lnTo>
                  <a:pt x="3393" y="307"/>
                </a:lnTo>
                <a:lnTo>
                  <a:pt x="3393" y="302"/>
                </a:lnTo>
                <a:lnTo>
                  <a:pt x="3393" y="303"/>
                </a:lnTo>
                <a:lnTo>
                  <a:pt x="3393" y="298"/>
                </a:lnTo>
                <a:lnTo>
                  <a:pt x="3394" y="296"/>
                </a:lnTo>
                <a:lnTo>
                  <a:pt x="3394" y="301"/>
                </a:lnTo>
                <a:lnTo>
                  <a:pt x="3394" y="297"/>
                </a:lnTo>
                <a:lnTo>
                  <a:pt x="3394" y="293"/>
                </a:lnTo>
                <a:lnTo>
                  <a:pt x="3395" y="308"/>
                </a:lnTo>
                <a:lnTo>
                  <a:pt x="3395" y="298"/>
                </a:lnTo>
                <a:lnTo>
                  <a:pt x="3395" y="303"/>
                </a:lnTo>
                <a:lnTo>
                  <a:pt x="3395" y="299"/>
                </a:lnTo>
                <a:lnTo>
                  <a:pt x="3396" y="302"/>
                </a:lnTo>
                <a:lnTo>
                  <a:pt x="3396" y="304"/>
                </a:lnTo>
                <a:lnTo>
                  <a:pt x="3396" y="304"/>
                </a:lnTo>
                <a:lnTo>
                  <a:pt x="3396" y="303"/>
                </a:lnTo>
                <a:lnTo>
                  <a:pt x="3396" y="308"/>
                </a:lnTo>
                <a:lnTo>
                  <a:pt x="3397" y="310"/>
                </a:lnTo>
                <a:lnTo>
                  <a:pt x="3397" y="302"/>
                </a:lnTo>
                <a:lnTo>
                  <a:pt x="3397" y="306"/>
                </a:lnTo>
                <a:lnTo>
                  <a:pt x="3397" y="315"/>
                </a:lnTo>
                <a:lnTo>
                  <a:pt x="3398" y="314"/>
                </a:lnTo>
                <a:lnTo>
                  <a:pt x="3398" y="319"/>
                </a:lnTo>
                <a:lnTo>
                  <a:pt x="3398" y="317"/>
                </a:lnTo>
                <a:lnTo>
                  <a:pt x="3398" y="319"/>
                </a:lnTo>
                <a:lnTo>
                  <a:pt x="3398" y="316"/>
                </a:lnTo>
                <a:lnTo>
                  <a:pt x="3399" y="317"/>
                </a:lnTo>
                <a:lnTo>
                  <a:pt x="3399" y="324"/>
                </a:lnTo>
                <a:lnTo>
                  <a:pt x="3399" y="320"/>
                </a:lnTo>
                <a:lnTo>
                  <a:pt x="3399" y="321"/>
                </a:lnTo>
                <a:lnTo>
                  <a:pt x="3400" y="327"/>
                </a:lnTo>
                <a:lnTo>
                  <a:pt x="3400" y="328"/>
                </a:lnTo>
                <a:lnTo>
                  <a:pt x="3400" y="331"/>
                </a:lnTo>
                <a:lnTo>
                  <a:pt x="3400" y="338"/>
                </a:lnTo>
                <a:lnTo>
                  <a:pt x="3400" y="329"/>
                </a:lnTo>
                <a:lnTo>
                  <a:pt x="3401" y="332"/>
                </a:lnTo>
                <a:lnTo>
                  <a:pt x="3401" y="341"/>
                </a:lnTo>
                <a:lnTo>
                  <a:pt x="3401" y="335"/>
                </a:lnTo>
                <a:lnTo>
                  <a:pt x="3402" y="334"/>
                </a:lnTo>
                <a:lnTo>
                  <a:pt x="3402" y="329"/>
                </a:lnTo>
                <a:lnTo>
                  <a:pt x="3402" y="330"/>
                </a:lnTo>
                <a:lnTo>
                  <a:pt x="3402" y="335"/>
                </a:lnTo>
                <a:lnTo>
                  <a:pt x="3403" y="335"/>
                </a:lnTo>
                <a:lnTo>
                  <a:pt x="3403" y="337"/>
                </a:lnTo>
                <a:lnTo>
                  <a:pt x="3403" y="339"/>
                </a:lnTo>
                <a:lnTo>
                  <a:pt x="3403" y="334"/>
                </a:lnTo>
                <a:lnTo>
                  <a:pt x="3403" y="337"/>
                </a:lnTo>
                <a:lnTo>
                  <a:pt x="3403" y="347"/>
                </a:lnTo>
                <a:lnTo>
                  <a:pt x="3405" y="339"/>
                </a:lnTo>
                <a:lnTo>
                  <a:pt x="3405" y="343"/>
                </a:lnTo>
                <a:lnTo>
                  <a:pt x="3405" y="351"/>
                </a:lnTo>
                <a:lnTo>
                  <a:pt x="3405" y="345"/>
                </a:lnTo>
                <a:lnTo>
                  <a:pt x="3405" y="349"/>
                </a:lnTo>
                <a:lnTo>
                  <a:pt x="3406" y="354"/>
                </a:lnTo>
                <a:lnTo>
                  <a:pt x="3406" y="355"/>
                </a:lnTo>
                <a:lnTo>
                  <a:pt x="3406" y="353"/>
                </a:lnTo>
                <a:lnTo>
                  <a:pt x="3406" y="355"/>
                </a:lnTo>
                <a:lnTo>
                  <a:pt x="3406" y="361"/>
                </a:lnTo>
                <a:lnTo>
                  <a:pt x="3406" y="358"/>
                </a:lnTo>
                <a:lnTo>
                  <a:pt x="3406" y="352"/>
                </a:lnTo>
                <a:lnTo>
                  <a:pt x="3408" y="358"/>
                </a:lnTo>
                <a:lnTo>
                  <a:pt x="3408" y="357"/>
                </a:lnTo>
                <a:lnTo>
                  <a:pt x="3408" y="367"/>
                </a:lnTo>
                <a:lnTo>
                  <a:pt x="3408" y="360"/>
                </a:lnTo>
                <a:lnTo>
                  <a:pt x="3408" y="368"/>
                </a:lnTo>
                <a:lnTo>
                  <a:pt x="3409" y="363"/>
                </a:lnTo>
                <a:lnTo>
                  <a:pt x="3409" y="368"/>
                </a:lnTo>
                <a:lnTo>
                  <a:pt x="3409" y="367"/>
                </a:lnTo>
                <a:lnTo>
                  <a:pt x="3410" y="374"/>
                </a:lnTo>
                <a:lnTo>
                  <a:pt x="3410" y="373"/>
                </a:lnTo>
                <a:lnTo>
                  <a:pt x="3410" y="376"/>
                </a:lnTo>
                <a:lnTo>
                  <a:pt x="3410" y="371"/>
                </a:lnTo>
                <a:lnTo>
                  <a:pt x="3411" y="380"/>
                </a:lnTo>
                <a:lnTo>
                  <a:pt x="3411" y="372"/>
                </a:lnTo>
                <a:lnTo>
                  <a:pt x="3411" y="379"/>
                </a:lnTo>
                <a:lnTo>
                  <a:pt x="3411" y="377"/>
                </a:lnTo>
                <a:lnTo>
                  <a:pt x="3411" y="381"/>
                </a:lnTo>
                <a:lnTo>
                  <a:pt x="3411" y="375"/>
                </a:lnTo>
                <a:lnTo>
                  <a:pt x="3412" y="384"/>
                </a:lnTo>
                <a:lnTo>
                  <a:pt x="3412" y="376"/>
                </a:lnTo>
                <a:lnTo>
                  <a:pt x="3412" y="377"/>
                </a:lnTo>
                <a:lnTo>
                  <a:pt x="3412" y="380"/>
                </a:lnTo>
                <a:lnTo>
                  <a:pt x="3412" y="372"/>
                </a:lnTo>
                <a:lnTo>
                  <a:pt x="3413" y="374"/>
                </a:lnTo>
                <a:lnTo>
                  <a:pt x="3413" y="377"/>
                </a:lnTo>
                <a:lnTo>
                  <a:pt x="3413" y="380"/>
                </a:lnTo>
                <a:lnTo>
                  <a:pt x="3413" y="379"/>
                </a:lnTo>
                <a:lnTo>
                  <a:pt x="3414" y="379"/>
                </a:lnTo>
                <a:lnTo>
                  <a:pt x="3414" y="377"/>
                </a:lnTo>
                <a:lnTo>
                  <a:pt x="3414" y="387"/>
                </a:lnTo>
                <a:lnTo>
                  <a:pt x="3414" y="376"/>
                </a:lnTo>
                <a:lnTo>
                  <a:pt x="3415" y="388"/>
                </a:lnTo>
                <a:lnTo>
                  <a:pt x="3415" y="381"/>
                </a:lnTo>
                <a:lnTo>
                  <a:pt x="3415" y="387"/>
                </a:lnTo>
                <a:lnTo>
                  <a:pt x="3415" y="382"/>
                </a:lnTo>
                <a:lnTo>
                  <a:pt x="3415" y="386"/>
                </a:lnTo>
                <a:lnTo>
                  <a:pt x="3416" y="385"/>
                </a:lnTo>
                <a:lnTo>
                  <a:pt x="3416" y="388"/>
                </a:lnTo>
                <a:lnTo>
                  <a:pt x="3416" y="379"/>
                </a:lnTo>
                <a:lnTo>
                  <a:pt x="3416" y="369"/>
                </a:lnTo>
                <a:lnTo>
                  <a:pt x="3417" y="379"/>
                </a:lnTo>
                <a:lnTo>
                  <a:pt x="3417" y="369"/>
                </a:lnTo>
                <a:lnTo>
                  <a:pt x="3417" y="375"/>
                </a:lnTo>
                <a:lnTo>
                  <a:pt x="3417" y="375"/>
                </a:lnTo>
                <a:lnTo>
                  <a:pt x="3418" y="382"/>
                </a:lnTo>
                <a:lnTo>
                  <a:pt x="3418" y="383"/>
                </a:lnTo>
                <a:lnTo>
                  <a:pt x="3418" y="383"/>
                </a:lnTo>
                <a:lnTo>
                  <a:pt x="3418" y="380"/>
                </a:lnTo>
                <a:lnTo>
                  <a:pt x="3418" y="383"/>
                </a:lnTo>
                <a:lnTo>
                  <a:pt x="3418" y="379"/>
                </a:lnTo>
                <a:lnTo>
                  <a:pt x="3419" y="381"/>
                </a:lnTo>
                <a:lnTo>
                  <a:pt x="3419" y="386"/>
                </a:lnTo>
                <a:lnTo>
                  <a:pt x="3419" y="382"/>
                </a:lnTo>
                <a:lnTo>
                  <a:pt x="3419" y="388"/>
                </a:lnTo>
                <a:lnTo>
                  <a:pt x="3420" y="383"/>
                </a:lnTo>
                <a:lnTo>
                  <a:pt x="3420" y="386"/>
                </a:lnTo>
                <a:lnTo>
                  <a:pt x="3420" y="387"/>
                </a:lnTo>
                <a:lnTo>
                  <a:pt x="3420" y="385"/>
                </a:lnTo>
                <a:lnTo>
                  <a:pt x="3421" y="385"/>
                </a:lnTo>
                <a:lnTo>
                  <a:pt x="3421" y="385"/>
                </a:lnTo>
                <a:lnTo>
                  <a:pt x="3421" y="389"/>
                </a:lnTo>
                <a:lnTo>
                  <a:pt x="3421" y="377"/>
                </a:lnTo>
                <a:lnTo>
                  <a:pt x="3422" y="385"/>
                </a:lnTo>
                <a:lnTo>
                  <a:pt x="3422" y="379"/>
                </a:lnTo>
                <a:lnTo>
                  <a:pt x="3422" y="380"/>
                </a:lnTo>
                <a:lnTo>
                  <a:pt x="3422" y="387"/>
                </a:lnTo>
                <a:lnTo>
                  <a:pt x="3422" y="379"/>
                </a:lnTo>
                <a:lnTo>
                  <a:pt x="3422" y="386"/>
                </a:lnTo>
                <a:lnTo>
                  <a:pt x="3424" y="382"/>
                </a:lnTo>
                <a:lnTo>
                  <a:pt x="3424" y="384"/>
                </a:lnTo>
                <a:lnTo>
                  <a:pt x="3424" y="383"/>
                </a:lnTo>
                <a:lnTo>
                  <a:pt x="3424" y="383"/>
                </a:lnTo>
                <a:lnTo>
                  <a:pt x="3425" y="380"/>
                </a:lnTo>
                <a:lnTo>
                  <a:pt x="3425" y="387"/>
                </a:lnTo>
                <a:lnTo>
                  <a:pt x="3425" y="377"/>
                </a:lnTo>
                <a:lnTo>
                  <a:pt x="3425" y="386"/>
                </a:lnTo>
                <a:lnTo>
                  <a:pt x="3426" y="379"/>
                </a:lnTo>
                <a:lnTo>
                  <a:pt x="3426" y="383"/>
                </a:lnTo>
                <a:lnTo>
                  <a:pt x="3426" y="381"/>
                </a:lnTo>
                <a:lnTo>
                  <a:pt x="3426" y="371"/>
                </a:lnTo>
                <a:lnTo>
                  <a:pt x="3426" y="375"/>
                </a:lnTo>
                <a:lnTo>
                  <a:pt x="3426" y="370"/>
                </a:lnTo>
                <a:lnTo>
                  <a:pt x="3427" y="373"/>
                </a:lnTo>
                <a:lnTo>
                  <a:pt x="3427" y="376"/>
                </a:lnTo>
                <a:lnTo>
                  <a:pt x="3427" y="384"/>
                </a:lnTo>
                <a:lnTo>
                  <a:pt x="3428" y="375"/>
                </a:lnTo>
                <a:lnTo>
                  <a:pt x="3428" y="379"/>
                </a:lnTo>
                <a:lnTo>
                  <a:pt x="3428" y="384"/>
                </a:lnTo>
                <a:lnTo>
                  <a:pt x="3428" y="380"/>
                </a:lnTo>
                <a:lnTo>
                  <a:pt x="3429" y="377"/>
                </a:lnTo>
                <a:lnTo>
                  <a:pt x="3429" y="376"/>
                </a:lnTo>
                <a:lnTo>
                  <a:pt x="3429" y="383"/>
                </a:lnTo>
                <a:lnTo>
                  <a:pt x="3429" y="383"/>
                </a:lnTo>
                <a:lnTo>
                  <a:pt x="3429" y="380"/>
                </a:lnTo>
                <a:lnTo>
                  <a:pt x="3430" y="387"/>
                </a:lnTo>
                <a:lnTo>
                  <a:pt x="3430" y="376"/>
                </a:lnTo>
                <a:lnTo>
                  <a:pt x="3430" y="387"/>
                </a:lnTo>
                <a:lnTo>
                  <a:pt x="3430" y="370"/>
                </a:lnTo>
                <a:lnTo>
                  <a:pt x="3431" y="380"/>
                </a:lnTo>
                <a:lnTo>
                  <a:pt x="3431" y="375"/>
                </a:lnTo>
                <a:lnTo>
                  <a:pt x="3431" y="376"/>
                </a:lnTo>
                <a:lnTo>
                  <a:pt x="3431" y="375"/>
                </a:lnTo>
                <a:lnTo>
                  <a:pt x="3432" y="367"/>
                </a:lnTo>
                <a:lnTo>
                  <a:pt x="3432" y="371"/>
                </a:lnTo>
                <a:lnTo>
                  <a:pt x="3432" y="367"/>
                </a:lnTo>
                <a:lnTo>
                  <a:pt x="3433" y="366"/>
                </a:lnTo>
                <a:lnTo>
                  <a:pt x="3433" y="371"/>
                </a:lnTo>
                <a:lnTo>
                  <a:pt x="3433" y="371"/>
                </a:lnTo>
                <a:lnTo>
                  <a:pt x="3433" y="366"/>
                </a:lnTo>
                <a:lnTo>
                  <a:pt x="3433" y="370"/>
                </a:lnTo>
                <a:lnTo>
                  <a:pt x="3433" y="364"/>
                </a:lnTo>
                <a:lnTo>
                  <a:pt x="3434" y="363"/>
                </a:lnTo>
                <a:lnTo>
                  <a:pt x="3434" y="365"/>
                </a:lnTo>
                <a:lnTo>
                  <a:pt x="3434" y="363"/>
                </a:lnTo>
                <a:lnTo>
                  <a:pt x="3434" y="369"/>
                </a:lnTo>
                <a:lnTo>
                  <a:pt x="3434" y="365"/>
                </a:lnTo>
                <a:lnTo>
                  <a:pt x="3435" y="365"/>
                </a:lnTo>
                <a:lnTo>
                  <a:pt x="3435" y="358"/>
                </a:lnTo>
                <a:lnTo>
                  <a:pt x="3435" y="363"/>
                </a:lnTo>
                <a:lnTo>
                  <a:pt x="3435" y="365"/>
                </a:lnTo>
                <a:lnTo>
                  <a:pt x="3436" y="360"/>
                </a:lnTo>
                <a:lnTo>
                  <a:pt x="3436" y="362"/>
                </a:lnTo>
                <a:lnTo>
                  <a:pt x="3436" y="365"/>
                </a:lnTo>
                <a:lnTo>
                  <a:pt x="3436" y="361"/>
                </a:lnTo>
                <a:lnTo>
                  <a:pt x="3436" y="363"/>
                </a:lnTo>
                <a:lnTo>
                  <a:pt x="3437" y="355"/>
                </a:lnTo>
                <a:lnTo>
                  <a:pt x="3437" y="360"/>
                </a:lnTo>
                <a:lnTo>
                  <a:pt x="3437" y="357"/>
                </a:lnTo>
                <a:lnTo>
                  <a:pt x="3437" y="348"/>
                </a:lnTo>
                <a:lnTo>
                  <a:pt x="3437" y="348"/>
                </a:lnTo>
                <a:lnTo>
                  <a:pt x="3437" y="343"/>
                </a:lnTo>
                <a:lnTo>
                  <a:pt x="3439" y="341"/>
                </a:lnTo>
                <a:lnTo>
                  <a:pt x="3439" y="342"/>
                </a:lnTo>
                <a:lnTo>
                  <a:pt x="3439" y="336"/>
                </a:lnTo>
                <a:lnTo>
                  <a:pt x="3439" y="332"/>
                </a:lnTo>
                <a:lnTo>
                  <a:pt x="3439" y="336"/>
                </a:lnTo>
                <a:lnTo>
                  <a:pt x="3440" y="324"/>
                </a:lnTo>
                <a:lnTo>
                  <a:pt x="3440" y="329"/>
                </a:lnTo>
                <a:lnTo>
                  <a:pt x="3440" y="321"/>
                </a:lnTo>
                <a:lnTo>
                  <a:pt x="3441" y="322"/>
                </a:lnTo>
                <a:lnTo>
                  <a:pt x="3441" y="311"/>
                </a:lnTo>
                <a:lnTo>
                  <a:pt x="3441" y="317"/>
                </a:lnTo>
                <a:lnTo>
                  <a:pt x="3441" y="308"/>
                </a:lnTo>
                <a:lnTo>
                  <a:pt x="3441" y="297"/>
                </a:lnTo>
                <a:lnTo>
                  <a:pt x="3442" y="299"/>
                </a:lnTo>
                <a:lnTo>
                  <a:pt x="3442" y="296"/>
                </a:lnTo>
                <a:lnTo>
                  <a:pt x="3442" y="301"/>
                </a:lnTo>
                <a:lnTo>
                  <a:pt x="3442" y="298"/>
                </a:lnTo>
                <a:lnTo>
                  <a:pt x="3443" y="286"/>
                </a:lnTo>
                <a:lnTo>
                  <a:pt x="3443" y="287"/>
                </a:lnTo>
                <a:lnTo>
                  <a:pt x="3443" y="283"/>
                </a:lnTo>
                <a:lnTo>
                  <a:pt x="3443" y="288"/>
                </a:lnTo>
                <a:lnTo>
                  <a:pt x="3444" y="281"/>
                </a:lnTo>
                <a:lnTo>
                  <a:pt x="3444" y="288"/>
                </a:lnTo>
                <a:lnTo>
                  <a:pt x="3444" y="286"/>
                </a:lnTo>
                <a:lnTo>
                  <a:pt x="3445" y="290"/>
                </a:lnTo>
                <a:lnTo>
                  <a:pt x="3445" y="285"/>
                </a:lnTo>
                <a:lnTo>
                  <a:pt x="3445" y="289"/>
                </a:lnTo>
                <a:lnTo>
                  <a:pt x="3445" y="283"/>
                </a:lnTo>
                <a:lnTo>
                  <a:pt x="3445" y="287"/>
                </a:lnTo>
                <a:lnTo>
                  <a:pt x="3445" y="293"/>
                </a:lnTo>
                <a:lnTo>
                  <a:pt x="3446" y="283"/>
                </a:lnTo>
                <a:lnTo>
                  <a:pt x="3446" y="296"/>
                </a:lnTo>
                <a:lnTo>
                  <a:pt x="3446" y="287"/>
                </a:lnTo>
                <a:lnTo>
                  <a:pt x="3447" y="283"/>
                </a:lnTo>
                <a:lnTo>
                  <a:pt x="3447" y="287"/>
                </a:lnTo>
                <a:lnTo>
                  <a:pt x="3447" y="287"/>
                </a:lnTo>
                <a:lnTo>
                  <a:pt x="3447" y="277"/>
                </a:lnTo>
                <a:lnTo>
                  <a:pt x="3448" y="283"/>
                </a:lnTo>
                <a:lnTo>
                  <a:pt x="3448" y="282"/>
                </a:lnTo>
                <a:lnTo>
                  <a:pt x="3448" y="276"/>
                </a:lnTo>
                <a:lnTo>
                  <a:pt x="3448" y="281"/>
                </a:lnTo>
                <a:lnTo>
                  <a:pt x="3448" y="279"/>
                </a:lnTo>
                <a:lnTo>
                  <a:pt x="3448" y="272"/>
                </a:lnTo>
                <a:lnTo>
                  <a:pt x="3449" y="276"/>
                </a:lnTo>
                <a:lnTo>
                  <a:pt x="3449" y="280"/>
                </a:lnTo>
                <a:lnTo>
                  <a:pt x="3449" y="277"/>
                </a:lnTo>
                <a:lnTo>
                  <a:pt x="3450" y="276"/>
                </a:lnTo>
                <a:lnTo>
                  <a:pt x="3450" y="268"/>
                </a:lnTo>
                <a:lnTo>
                  <a:pt x="3450" y="281"/>
                </a:lnTo>
                <a:lnTo>
                  <a:pt x="3451" y="262"/>
                </a:lnTo>
                <a:lnTo>
                  <a:pt x="3451" y="264"/>
                </a:lnTo>
                <a:lnTo>
                  <a:pt x="3451" y="240"/>
                </a:lnTo>
                <a:lnTo>
                  <a:pt x="3451" y="249"/>
                </a:lnTo>
                <a:lnTo>
                  <a:pt x="3452" y="255"/>
                </a:lnTo>
                <a:lnTo>
                  <a:pt x="3452" y="253"/>
                </a:lnTo>
                <a:lnTo>
                  <a:pt x="3452" y="258"/>
                </a:lnTo>
                <a:lnTo>
                  <a:pt x="3452" y="248"/>
                </a:lnTo>
                <a:lnTo>
                  <a:pt x="3452" y="253"/>
                </a:lnTo>
                <a:lnTo>
                  <a:pt x="3453" y="240"/>
                </a:lnTo>
                <a:lnTo>
                  <a:pt x="3453" y="250"/>
                </a:lnTo>
                <a:lnTo>
                  <a:pt x="3453" y="246"/>
                </a:lnTo>
                <a:lnTo>
                  <a:pt x="3454" y="242"/>
                </a:lnTo>
                <a:lnTo>
                  <a:pt x="3454" y="253"/>
                </a:lnTo>
                <a:lnTo>
                  <a:pt x="3454" y="240"/>
                </a:lnTo>
                <a:lnTo>
                  <a:pt x="3454" y="252"/>
                </a:lnTo>
                <a:lnTo>
                  <a:pt x="3454" y="246"/>
                </a:lnTo>
                <a:lnTo>
                  <a:pt x="3455" y="247"/>
                </a:lnTo>
                <a:lnTo>
                  <a:pt x="3455" y="240"/>
                </a:lnTo>
                <a:lnTo>
                  <a:pt x="3455" y="235"/>
                </a:lnTo>
                <a:lnTo>
                  <a:pt x="3455" y="224"/>
                </a:lnTo>
                <a:lnTo>
                  <a:pt x="3455" y="233"/>
                </a:lnTo>
                <a:lnTo>
                  <a:pt x="3456" y="221"/>
                </a:lnTo>
                <a:lnTo>
                  <a:pt x="3456" y="227"/>
                </a:lnTo>
                <a:lnTo>
                  <a:pt x="3456" y="223"/>
                </a:lnTo>
                <a:lnTo>
                  <a:pt x="3456" y="227"/>
                </a:lnTo>
                <a:lnTo>
                  <a:pt x="3458" y="223"/>
                </a:lnTo>
                <a:lnTo>
                  <a:pt x="3458" y="227"/>
                </a:lnTo>
                <a:lnTo>
                  <a:pt x="3458" y="221"/>
                </a:lnTo>
                <a:lnTo>
                  <a:pt x="3458" y="223"/>
                </a:lnTo>
                <a:lnTo>
                  <a:pt x="3459" y="223"/>
                </a:lnTo>
                <a:lnTo>
                  <a:pt x="3459" y="207"/>
                </a:lnTo>
                <a:lnTo>
                  <a:pt x="3459" y="208"/>
                </a:lnTo>
                <a:lnTo>
                  <a:pt x="3459" y="216"/>
                </a:lnTo>
                <a:lnTo>
                  <a:pt x="3459" y="208"/>
                </a:lnTo>
                <a:lnTo>
                  <a:pt x="3460" y="212"/>
                </a:lnTo>
                <a:lnTo>
                  <a:pt x="3460" y="211"/>
                </a:lnTo>
                <a:lnTo>
                  <a:pt x="3460" y="212"/>
                </a:lnTo>
                <a:lnTo>
                  <a:pt x="3460" y="207"/>
                </a:lnTo>
                <a:lnTo>
                  <a:pt x="3460" y="213"/>
                </a:lnTo>
                <a:lnTo>
                  <a:pt x="3460" y="203"/>
                </a:lnTo>
                <a:lnTo>
                  <a:pt x="3461" y="211"/>
                </a:lnTo>
                <a:lnTo>
                  <a:pt x="3461" y="203"/>
                </a:lnTo>
                <a:lnTo>
                  <a:pt x="3461" y="209"/>
                </a:lnTo>
                <a:lnTo>
                  <a:pt x="3461" y="205"/>
                </a:lnTo>
                <a:lnTo>
                  <a:pt x="3462" y="200"/>
                </a:lnTo>
                <a:lnTo>
                  <a:pt x="3462" y="207"/>
                </a:lnTo>
                <a:lnTo>
                  <a:pt x="3462" y="204"/>
                </a:lnTo>
                <a:lnTo>
                  <a:pt x="3462" y="199"/>
                </a:lnTo>
                <a:lnTo>
                  <a:pt x="3463" y="205"/>
                </a:lnTo>
                <a:lnTo>
                  <a:pt x="3463" y="203"/>
                </a:lnTo>
                <a:lnTo>
                  <a:pt x="3463" y="196"/>
                </a:lnTo>
                <a:lnTo>
                  <a:pt x="3463" y="196"/>
                </a:lnTo>
                <a:lnTo>
                  <a:pt x="3463" y="196"/>
                </a:lnTo>
                <a:lnTo>
                  <a:pt x="3463" y="196"/>
                </a:lnTo>
                <a:lnTo>
                  <a:pt x="3464" y="195"/>
                </a:lnTo>
                <a:lnTo>
                  <a:pt x="3464" y="195"/>
                </a:lnTo>
                <a:lnTo>
                  <a:pt x="3464" y="201"/>
                </a:lnTo>
                <a:lnTo>
                  <a:pt x="3464" y="174"/>
                </a:lnTo>
                <a:lnTo>
                  <a:pt x="3465" y="181"/>
                </a:lnTo>
                <a:lnTo>
                  <a:pt x="3465" y="174"/>
                </a:lnTo>
                <a:lnTo>
                  <a:pt x="3465" y="174"/>
                </a:lnTo>
                <a:lnTo>
                  <a:pt x="3465" y="181"/>
                </a:lnTo>
                <a:lnTo>
                  <a:pt x="3466" y="183"/>
                </a:lnTo>
                <a:lnTo>
                  <a:pt x="3466" y="180"/>
                </a:lnTo>
                <a:lnTo>
                  <a:pt x="3466" y="168"/>
                </a:lnTo>
                <a:lnTo>
                  <a:pt x="3466" y="179"/>
                </a:lnTo>
                <a:lnTo>
                  <a:pt x="3466" y="177"/>
                </a:lnTo>
                <a:lnTo>
                  <a:pt x="3467" y="174"/>
                </a:lnTo>
                <a:lnTo>
                  <a:pt x="3467" y="181"/>
                </a:lnTo>
                <a:lnTo>
                  <a:pt x="3467" y="174"/>
                </a:lnTo>
                <a:lnTo>
                  <a:pt x="3467" y="168"/>
                </a:lnTo>
                <a:lnTo>
                  <a:pt x="3467" y="175"/>
                </a:lnTo>
                <a:lnTo>
                  <a:pt x="3468" y="164"/>
                </a:lnTo>
                <a:lnTo>
                  <a:pt x="3468" y="177"/>
                </a:lnTo>
                <a:lnTo>
                  <a:pt x="3468" y="175"/>
                </a:lnTo>
                <a:lnTo>
                  <a:pt x="3468" y="170"/>
                </a:lnTo>
                <a:lnTo>
                  <a:pt x="3469" y="176"/>
                </a:lnTo>
                <a:lnTo>
                  <a:pt x="3469" y="167"/>
                </a:lnTo>
                <a:lnTo>
                  <a:pt x="3469" y="175"/>
                </a:lnTo>
                <a:lnTo>
                  <a:pt x="3470" y="164"/>
                </a:lnTo>
                <a:lnTo>
                  <a:pt x="3470" y="177"/>
                </a:lnTo>
                <a:lnTo>
                  <a:pt x="3470" y="164"/>
                </a:lnTo>
                <a:lnTo>
                  <a:pt x="3470" y="165"/>
                </a:lnTo>
                <a:lnTo>
                  <a:pt x="3470" y="164"/>
                </a:lnTo>
                <a:lnTo>
                  <a:pt x="3471" y="178"/>
                </a:lnTo>
                <a:lnTo>
                  <a:pt x="3471" y="174"/>
                </a:lnTo>
                <a:lnTo>
                  <a:pt x="3471" y="166"/>
                </a:lnTo>
                <a:lnTo>
                  <a:pt x="3471" y="174"/>
                </a:lnTo>
                <a:lnTo>
                  <a:pt x="3472" y="163"/>
                </a:lnTo>
                <a:lnTo>
                  <a:pt x="3472" y="157"/>
                </a:lnTo>
                <a:lnTo>
                  <a:pt x="3472" y="168"/>
                </a:lnTo>
                <a:lnTo>
                  <a:pt x="3472" y="168"/>
                </a:lnTo>
                <a:lnTo>
                  <a:pt x="3474" y="169"/>
                </a:lnTo>
                <a:lnTo>
                  <a:pt x="3474" y="168"/>
                </a:lnTo>
                <a:lnTo>
                  <a:pt x="3474" y="170"/>
                </a:lnTo>
                <a:lnTo>
                  <a:pt x="3474" y="155"/>
                </a:lnTo>
                <a:lnTo>
                  <a:pt x="3475" y="165"/>
                </a:lnTo>
                <a:lnTo>
                  <a:pt x="3475" y="151"/>
                </a:lnTo>
                <a:lnTo>
                  <a:pt x="3475" y="164"/>
                </a:lnTo>
                <a:lnTo>
                  <a:pt x="3475" y="163"/>
                </a:lnTo>
                <a:lnTo>
                  <a:pt x="3475" y="142"/>
                </a:lnTo>
                <a:lnTo>
                  <a:pt x="3476" y="154"/>
                </a:lnTo>
                <a:lnTo>
                  <a:pt x="3476" y="146"/>
                </a:lnTo>
                <a:lnTo>
                  <a:pt x="3476" y="161"/>
                </a:lnTo>
                <a:lnTo>
                  <a:pt x="3477" y="149"/>
                </a:lnTo>
                <a:lnTo>
                  <a:pt x="3477" y="158"/>
                </a:lnTo>
                <a:lnTo>
                  <a:pt x="3477" y="154"/>
                </a:lnTo>
                <a:lnTo>
                  <a:pt x="3477" y="153"/>
                </a:lnTo>
                <a:lnTo>
                  <a:pt x="3477" y="157"/>
                </a:lnTo>
                <a:lnTo>
                  <a:pt x="3478" y="152"/>
                </a:lnTo>
                <a:lnTo>
                  <a:pt x="3478" y="163"/>
                </a:lnTo>
                <a:lnTo>
                  <a:pt x="3478" y="160"/>
                </a:lnTo>
                <a:lnTo>
                  <a:pt x="3478" y="167"/>
                </a:lnTo>
                <a:lnTo>
                  <a:pt x="3478" y="161"/>
                </a:lnTo>
                <a:lnTo>
                  <a:pt x="3479" y="163"/>
                </a:lnTo>
                <a:lnTo>
                  <a:pt x="3479" y="174"/>
                </a:lnTo>
                <a:lnTo>
                  <a:pt x="3479" y="160"/>
                </a:lnTo>
                <a:lnTo>
                  <a:pt x="3480" y="166"/>
                </a:lnTo>
                <a:lnTo>
                  <a:pt x="3480" y="153"/>
                </a:lnTo>
                <a:lnTo>
                  <a:pt x="3480" y="166"/>
                </a:lnTo>
                <a:lnTo>
                  <a:pt x="3480" y="159"/>
                </a:lnTo>
                <a:lnTo>
                  <a:pt x="3481" y="169"/>
                </a:lnTo>
                <a:lnTo>
                  <a:pt x="3481" y="158"/>
                </a:lnTo>
                <a:lnTo>
                  <a:pt x="3481" y="169"/>
                </a:lnTo>
                <a:lnTo>
                  <a:pt x="3481" y="167"/>
                </a:lnTo>
                <a:lnTo>
                  <a:pt x="3481" y="163"/>
                </a:lnTo>
                <a:lnTo>
                  <a:pt x="3481" y="171"/>
                </a:lnTo>
                <a:lnTo>
                  <a:pt x="3482" y="169"/>
                </a:lnTo>
                <a:lnTo>
                  <a:pt x="3482" y="171"/>
                </a:lnTo>
                <a:lnTo>
                  <a:pt x="3482" y="178"/>
                </a:lnTo>
                <a:lnTo>
                  <a:pt x="3482" y="164"/>
                </a:lnTo>
                <a:lnTo>
                  <a:pt x="3483" y="175"/>
                </a:lnTo>
                <a:lnTo>
                  <a:pt x="3483" y="177"/>
                </a:lnTo>
                <a:lnTo>
                  <a:pt x="3483" y="170"/>
                </a:lnTo>
                <a:lnTo>
                  <a:pt x="3483" y="174"/>
                </a:lnTo>
                <a:lnTo>
                  <a:pt x="3484" y="179"/>
                </a:lnTo>
                <a:lnTo>
                  <a:pt x="3484" y="178"/>
                </a:lnTo>
                <a:lnTo>
                  <a:pt x="3484" y="188"/>
                </a:lnTo>
                <a:lnTo>
                  <a:pt x="3485" y="178"/>
                </a:lnTo>
                <a:lnTo>
                  <a:pt x="3485" y="192"/>
                </a:lnTo>
                <a:lnTo>
                  <a:pt x="3485" y="181"/>
                </a:lnTo>
                <a:lnTo>
                  <a:pt x="3485" y="194"/>
                </a:lnTo>
                <a:lnTo>
                  <a:pt x="3486" y="188"/>
                </a:lnTo>
                <a:lnTo>
                  <a:pt x="3486" y="196"/>
                </a:lnTo>
                <a:lnTo>
                  <a:pt x="3486" y="196"/>
                </a:lnTo>
                <a:lnTo>
                  <a:pt x="3486" y="195"/>
                </a:lnTo>
                <a:lnTo>
                  <a:pt x="3487" y="202"/>
                </a:lnTo>
                <a:lnTo>
                  <a:pt x="3487" y="205"/>
                </a:lnTo>
                <a:lnTo>
                  <a:pt x="3487" y="210"/>
                </a:lnTo>
                <a:lnTo>
                  <a:pt x="3488" y="203"/>
                </a:lnTo>
                <a:lnTo>
                  <a:pt x="3488" y="220"/>
                </a:lnTo>
                <a:lnTo>
                  <a:pt x="3488" y="217"/>
                </a:lnTo>
                <a:lnTo>
                  <a:pt x="3488" y="223"/>
                </a:lnTo>
                <a:lnTo>
                  <a:pt x="3488" y="212"/>
                </a:lnTo>
                <a:lnTo>
                  <a:pt x="3489" y="230"/>
                </a:lnTo>
                <a:lnTo>
                  <a:pt x="3489" y="221"/>
                </a:lnTo>
                <a:lnTo>
                  <a:pt x="3489" y="227"/>
                </a:lnTo>
                <a:lnTo>
                  <a:pt x="3489" y="233"/>
                </a:lnTo>
                <a:lnTo>
                  <a:pt x="3489" y="240"/>
                </a:lnTo>
                <a:lnTo>
                  <a:pt x="3490" y="239"/>
                </a:lnTo>
                <a:lnTo>
                  <a:pt x="3490" y="251"/>
                </a:lnTo>
                <a:lnTo>
                  <a:pt x="3490" y="246"/>
                </a:lnTo>
                <a:lnTo>
                  <a:pt x="3490" y="248"/>
                </a:lnTo>
                <a:lnTo>
                  <a:pt x="3490" y="257"/>
                </a:lnTo>
                <a:lnTo>
                  <a:pt x="3491" y="250"/>
                </a:lnTo>
                <a:lnTo>
                  <a:pt x="3491" y="261"/>
                </a:lnTo>
                <a:lnTo>
                  <a:pt x="3491" y="262"/>
                </a:lnTo>
                <a:lnTo>
                  <a:pt x="3493" y="268"/>
                </a:lnTo>
                <a:lnTo>
                  <a:pt x="3493" y="269"/>
                </a:lnTo>
                <a:lnTo>
                  <a:pt x="3493" y="277"/>
                </a:lnTo>
                <a:lnTo>
                  <a:pt x="3493" y="271"/>
                </a:lnTo>
                <a:lnTo>
                  <a:pt x="3493" y="283"/>
                </a:lnTo>
                <a:lnTo>
                  <a:pt x="3494" y="278"/>
                </a:lnTo>
                <a:lnTo>
                  <a:pt x="3494" y="288"/>
                </a:lnTo>
                <a:lnTo>
                  <a:pt x="3494" y="287"/>
                </a:lnTo>
                <a:lnTo>
                  <a:pt x="3494" y="290"/>
                </a:lnTo>
                <a:lnTo>
                  <a:pt x="3495" y="293"/>
                </a:lnTo>
                <a:lnTo>
                  <a:pt x="3495" y="301"/>
                </a:lnTo>
                <a:lnTo>
                  <a:pt x="3495" y="293"/>
                </a:lnTo>
                <a:lnTo>
                  <a:pt x="3496" y="310"/>
                </a:lnTo>
                <a:lnTo>
                  <a:pt x="3496" y="299"/>
                </a:lnTo>
                <a:lnTo>
                  <a:pt x="3496" y="321"/>
                </a:lnTo>
                <a:lnTo>
                  <a:pt x="3496" y="323"/>
                </a:lnTo>
                <a:lnTo>
                  <a:pt x="3497" y="333"/>
                </a:lnTo>
                <a:lnTo>
                  <a:pt x="3497" y="339"/>
                </a:lnTo>
                <a:lnTo>
                  <a:pt x="3497" y="343"/>
                </a:lnTo>
                <a:lnTo>
                  <a:pt x="3498" y="340"/>
                </a:lnTo>
                <a:lnTo>
                  <a:pt x="3498" y="358"/>
                </a:lnTo>
                <a:lnTo>
                  <a:pt x="3498" y="352"/>
                </a:lnTo>
                <a:lnTo>
                  <a:pt x="3499" y="365"/>
                </a:lnTo>
                <a:lnTo>
                  <a:pt x="3499" y="362"/>
                </a:lnTo>
                <a:lnTo>
                  <a:pt x="3499" y="371"/>
                </a:lnTo>
                <a:lnTo>
                  <a:pt x="3499" y="370"/>
                </a:lnTo>
                <a:lnTo>
                  <a:pt x="3500" y="371"/>
                </a:lnTo>
                <a:lnTo>
                  <a:pt x="3500" y="380"/>
                </a:lnTo>
                <a:lnTo>
                  <a:pt x="3500" y="376"/>
                </a:lnTo>
                <a:lnTo>
                  <a:pt x="3500" y="389"/>
                </a:lnTo>
                <a:lnTo>
                  <a:pt x="3500" y="383"/>
                </a:lnTo>
                <a:lnTo>
                  <a:pt x="3501" y="400"/>
                </a:lnTo>
                <a:lnTo>
                  <a:pt x="3501" y="398"/>
                </a:lnTo>
                <a:lnTo>
                  <a:pt x="3502" y="402"/>
                </a:lnTo>
                <a:lnTo>
                  <a:pt x="3502" y="405"/>
                </a:lnTo>
                <a:lnTo>
                  <a:pt x="3502" y="410"/>
                </a:lnTo>
                <a:lnTo>
                  <a:pt x="3503" y="411"/>
                </a:lnTo>
                <a:lnTo>
                  <a:pt x="3503" y="417"/>
                </a:lnTo>
                <a:lnTo>
                  <a:pt x="3503" y="415"/>
                </a:lnTo>
                <a:lnTo>
                  <a:pt x="3503" y="421"/>
                </a:lnTo>
                <a:lnTo>
                  <a:pt x="3503" y="419"/>
                </a:lnTo>
                <a:lnTo>
                  <a:pt x="3503" y="429"/>
                </a:lnTo>
                <a:lnTo>
                  <a:pt x="3504" y="434"/>
                </a:lnTo>
                <a:lnTo>
                  <a:pt x="3504" y="429"/>
                </a:lnTo>
                <a:lnTo>
                  <a:pt x="3504" y="435"/>
                </a:lnTo>
                <a:lnTo>
                  <a:pt x="3504" y="439"/>
                </a:lnTo>
                <a:lnTo>
                  <a:pt x="3505" y="417"/>
                </a:lnTo>
                <a:lnTo>
                  <a:pt x="3505" y="427"/>
                </a:lnTo>
                <a:lnTo>
                  <a:pt x="3505" y="433"/>
                </a:lnTo>
                <a:lnTo>
                  <a:pt x="3505" y="443"/>
                </a:lnTo>
                <a:lnTo>
                  <a:pt x="3506" y="444"/>
                </a:lnTo>
                <a:lnTo>
                  <a:pt x="3506" y="454"/>
                </a:lnTo>
                <a:lnTo>
                  <a:pt x="3506" y="450"/>
                </a:lnTo>
                <a:lnTo>
                  <a:pt x="3506" y="456"/>
                </a:lnTo>
                <a:lnTo>
                  <a:pt x="3507" y="470"/>
                </a:lnTo>
                <a:lnTo>
                  <a:pt x="3507" y="466"/>
                </a:lnTo>
                <a:lnTo>
                  <a:pt x="3507" y="473"/>
                </a:lnTo>
                <a:lnTo>
                  <a:pt x="3507" y="476"/>
                </a:lnTo>
                <a:lnTo>
                  <a:pt x="3509" y="479"/>
                </a:lnTo>
                <a:lnTo>
                  <a:pt x="3509" y="484"/>
                </a:lnTo>
                <a:lnTo>
                  <a:pt x="3509" y="484"/>
                </a:lnTo>
                <a:lnTo>
                  <a:pt x="3509" y="486"/>
                </a:lnTo>
                <a:lnTo>
                  <a:pt x="3510" y="492"/>
                </a:lnTo>
                <a:lnTo>
                  <a:pt x="3510" y="494"/>
                </a:lnTo>
                <a:lnTo>
                  <a:pt x="3510" y="493"/>
                </a:lnTo>
                <a:lnTo>
                  <a:pt x="3510" y="499"/>
                </a:lnTo>
                <a:lnTo>
                  <a:pt x="3510" y="505"/>
                </a:lnTo>
                <a:lnTo>
                  <a:pt x="3511" y="503"/>
                </a:lnTo>
                <a:lnTo>
                  <a:pt x="3511" y="510"/>
                </a:lnTo>
                <a:lnTo>
                  <a:pt x="3511" y="506"/>
                </a:lnTo>
                <a:lnTo>
                  <a:pt x="3511" y="518"/>
                </a:lnTo>
                <a:lnTo>
                  <a:pt x="3511" y="513"/>
                </a:lnTo>
                <a:lnTo>
                  <a:pt x="3512" y="521"/>
                </a:lnTo>
                <a:lnTo>
                  <a:pt x="3512" y="521"/>
                </a:lnTo>
                <a:lnTo>
                  <a:pt x="3512" y="520"/>
                </a:lnTo>
                <a:lnTo>
                  <a:pt x="3512" y="527"/>
                </a:lnTo>
                <a:lnTo>
                  <a:pt x="3512" y="525"/>
                </a:lnTo>
                <a:lnTo>
                  <a:pt x="3513" y="528"/>
                </a:lnTo>
                <a:lnTo>
                  <a:pt x="3513" y="530"/>
                </a:lnTo>
                <a:lnTo>
                  <a:pt x="3513" y="530"/>
                </a:lnTo>
                <a:lnTo>
                  <a:pt x="3513" y="533"/>
                </a:lnTo>
                <a:lnTo>
                  <a:pt x="3514" y="538"/>
                </a:lnTo>
                <a:lnTo>
                  <a:pt x="3514" y="534"/>
                </a:lnTo>
                <a:lnTo>
                  <a:pt x="3514" y="538"/>
                </a:lnTo>
                <a:lnTo>
                  <a:pt x="3514" y="543"/>
                </a:lnTo>
                <a:lnTo>
                  <a:pt x="3514" y="538"/>
                </a:lnTo>
                <a:lnTo>
                  <a:pt x="3515" y="548"/>
                </a:lnTo>
                <a:lnTo>
                  <a:pt x="3515" y="544"/>
                </a:lnTo>
                <a:lnTo>
                  <a:pt x="3515" y="555"/>
                </a:lnTo>
                <a:lnTo>
                  <a:pt x="3515" y="554"/>
                </a:lnTo>
                <a:lnTo>
                  <a:pt x="3515" y="557"/>
                </a:lnTo>
                <a:lnTo>
                  <a:pt x="3515" y="556"/>
                </a:lnTo>
                <a:lnTo>
                  <a:pt x="3516" y="557"/>
                </a:lnTo>
                <a:lnTo>
                  <a:pt x="3516" y="564"/>
                </a:lnTo>
                <a:lnTo>
                  <a:pt x="3516" y="561"/>
                </a:lnTo>
                <a:lnTo>
                  <a:pt x="3516" y="568"/>
                </a:lnTo>
                <a:lnTo>
                  <a:pt x="3516" y="567"/>
                </a:lnTo>
                <a:lnTo>
                  <a:pt x="3517" y="572"/>
                </a:lnTo>
                <a:lnTo>
                  <a:pt x="3517" y="570"/>
                </a:lnTo>
                <a:lnTo>
                  <a:pt x="3517" y="576"/>
                </a:lnTo>
                <a:lnTo>
                  <a:pt x="3517" y="575"/>
                </a:lnTo>
                <a:lnTo>
                  <a:pt x="3518" y="578"/>
                </a:lnTo>
                <a:lnTo>
                  <a:pt x="3518" y="587"/>
                </a:lnTo>
                <a:lnTo>
                  <a:pt x="3518" y="582"/>
                </a:lnTo>
                <a:lnTo>
                  <a:pt x="3518" y="591"/>
                </a:lnTo>
                <a:lnTo>
                  <a:pt x="3519" y="587"/>
                </a:lnTo>
                <a:lnTo>
                  <a:pt x="3519" y="596"/>
                </a:lnTo>
                <a:lnTo>
                  <a:pt x="3519" y="592"/>
                </a:lnTo>
                <a:lnTo>
                  <a:pt x="3520" y="600"/>
                </a:lnTo>
                <a:lnTo>
                  <a:pt x="3520" y="596"/>
                </a:lnTo>
                <a:lnTo>
                  <a:pt x="3520" y="602"/>
                </a:lnTo>
                <a:lnTo>
                  <a:pt x="3520" y="602"/>
                </a:lnTo>
                <a:lnTo>
                  <a:pt x="3521" y="605"/>
                </a:lnTo>
                <a:lnTo>
                  <a:pt x="3521" y="608"/>
                </a:lnTo>
                <a:lnTo>
                  <a:pt x="3521" y="607"/>
                </a:lnTo>
                <a:lnTo>
                  <a:pt x="3522" y="616"/>
                </a:lnTo>
                <a:lnTo>
                  <a:pt x="3522" y="611"/>
                </a:lnTo>
                <a:lnTo>
                  <a:pt x="3522" y="621"/>
                </a:lnTo>
                <a:lnTo>
                  <a:pt x="3522" y="617"/>
                </a:lnTo>
                <a:lnTo>
                  <a:pt x="3523" y="624"/>
                </a:lnTo>
                <a:lnTo>
                  <a:pt x="3523" y="619"/>
                </a:lnTo>
                <a:lnTo>
                  <a:pt x="3523" y="619"/>
                </a:lnTo>
                <a:lnTo>
                  <a:pt x="3523" y="628"/>
                </a:lnTo>
                <a:lnTo>
                  <a:pt x="3524" y="624"/>
                </a:lnTo>
                <a:lnTo>
                  <a:pt x="3524" y="624"/>
                </a:lnTo>
                <a:lnTo>
                  <a:pt x="3524" y="631"/>
                </a:lnTo>
                <a:lnTo>
                  <a:pt x="3524" y="627"/>
                </a:lnTo>
                <a:lnTo>
                  <a:pt x="3525" y="632"/>
                </a:lnTo>
                <a:lnTo>
                  <a:pt x="3525" y="627"/>
                </a:lnTo>
                <a:lnTo>
                  <a:pt x="3525" y="636"/>
                </a:lnTo>
                <a:lnTo>
                  <a:pt x="3525" y="631"/>
                </a:lnTo>
                <a:lnTo>
                  <a:pt x="3526" y="638"/>
                </a:lnTo>
                <a:lnTo>
                  <a:pt x="3526" y="633"/>
                </a:lnTo>
                <a:lnTo>
                  <a:pt x="3526" y="640"/>
                </a:lnTo>
                <a:lnTo>
                  <a:pt x="3528" y="638"/>
                </a:lnTo>
                <a:lnTo>
                  <a:pt x="3528" y="640"/>
                </a:lnTo>
                <a:lnTo>
                  <a:pt x="3528" y="645"/>
                </a:lnTo>
                <a:lnTo>
                  <a:pt x="3529" y="642"/>
                </a:lnTo>
                <a:lnTo>
                  <a:pt x="3529" y="645"/>
                </a:lnTo>
                <a:lnTo>
                  <a:pt x="3529" y="643"/>
                </a:lnTo>
                <a:lnTo>
                  <a:pt x="3529" y="646"/>
                </a:lnTo>
                <a:lnTo>
                  <a:pt x="3530" y="651"/>
                </a:lnTo>
                <a:lnTo>
                  <a:pt x="3530" y="645"/>
                </a:lnTo>
                <a:lnTo>
                  <a:pt x="3530" y="648"/>
                </a:lnTo>
                <a:lnTo>
                  <a:pt x="3530" y="654"/>
                </a:lnTo>
                <a:lnTo>
                  <a:pt x="3530" y="648"/>
                </a:lnTo>
                <a:lnTo>
                  <a:pt x="3530" y="657"/>
                </a:lnTo>
                <a:lnTo>
                  <a:pt x="3531" y="650"/>
                </a:lnTo>
                <a:lnTo>
                  <a:pt x="3531" y="658"/>
                </a:lnTo>
                <a:lnTo>
                  <a:pt x="3531" y="654"/>
                </a:lnTo>
                <a:lnTo>
                  <a:pt x="3531" y="653"/>
                </a:lnTo>
                <a:lnTo>
                  <a:pt x="3532" y="656"/>
                </a:lnTo>
                <a:lnTo>
                  <a:pt x="3532" y="660"/>
                </a:lnTo>
                <a:lnTo>
                  <a:pt x="3532" y="658"/>
                </a:lnTo>
                <a:lnTo>
                  <a:pt x="3532" y="658"/>
                </a:lnTo>
                <a:lnTo>
                  <a:pt x="3533" y="662"/>
                </a:lnTo>
                <a:lnTo>
                  <a:pt x="3533" y="661"/>
                </a:lnTo>
                <a:lnTo>
                  <a:pt x="3533" y="664"/>
                </a:lnTo>
                <a:lnTo>
                  <a:pt x="3533" y="659"/>
                </a:lnTo>
                <a:lnTo>
                  <a:pt x="3533" y="661"/>
                </a:lnTo>
                <a:lnTo>
                  <a:pt x="3533" y="661"/>
                </a:lnTo>
                <a:lnTo>
                  <a:pt x="3534" y="669"/>
                </a:lnTo>
                <a:lnTo>
                  <a:pt x="3534" y="662"/>
                </a:lnTo>
                <a:lnTo>
                  <a:pt x="3534" y="664"/>
                </a:lnTo>
                <a:lnTo>
                  <a:pt x="3534" y="670"/>
                </a:lnTo>
                <a:lnTo>
                  <a:pt x="3535" y="665"/>
                </a:lnTo>
                <a:lnTo>
                  <a:pt x="3535" y="665"/>
                </a:lnTo>
                <a:lnTo>
                  <a:pt x="3535" y="667"/>
                </a:lnTo>
                <a:lnTo>
                  <a:pt x="3535" y="672"/>
                </a:lnTo>
                <a:lnTo>
                  <a:pt x="3535" y="666"/>
                </a:lnTo>
                <a:lnTo>
                  <a:pt x="3536" y="670"/>
                </a:lnTo>
                <a:lnTo>
                  <a:pt x="3536" y="674"/>
                </a:lnTo>
                <a:lnTo>
                  <a:pt x="3536" y="664"/>
                </a:lnTo>
                <a:lnTo>
                  <a:pt x="3536" y="671"/>
                </a:lnTo>
                <a:lnTo>
                  <a:pt x="3536" y="670"/>
                </a:lnTo>
                <a:lnTo>
                  <a:pt x="3537" y="676"/>
                </a:lnTo>
                <a:lnTo>
                  <a:pt x="3537" y="672"/>
                </a:lnTo>
                <a:lnTo>
                  <a:pt x="3537" y="674"/>
                </a:lnTo>
                <a:lnTo>
                  <a:pt x="3537" y="673"/>
                </a:lnTo>
                <a:lnTo>
                  <a:pt x="3537" y="678"/>
                </a:lnTo>
                <a:lnTo>
                  <a:pt x="3537" y="675"/>
                </a:lnTo>
                <a:lnTo>
                  <a:pt x="3538" y="675"/>
                </a:lnTo>
                <a:lnTo>
                  <a:pt x="3538" y="679"/>
                </a:lnTo>
                <a:lnTo>
                  <a:pt x="3538" y="676"/>
                </a:lnTo>
                <a:lnTo>
                  <a:pt x="3538" y="677"/>
                </a:lnTo>
                <a:lnTo>
                  <a:pt x="3539" y="680"/>
                </a:lnTo>
                <a:lnTo>
                  <a:pt x="3539" y="677"/>
                </a:lnTo>
                <a:lnTo>
                  <a:pt x="3539" y="678"/>
                </a:lnTo>
                <a:lnTo>
                  <a:pt x="3539" y="681"/>
                </a:lnTo>
                <a:lnTo>
                  <a:pt x="3540" y="683"/>
                </a:lnTo>
                <a:lnTo>
                  <a:pt x="3540" y="678"/>
                </a:lnTo>
                <a:lnTo>
                  <a:pt x="3540" y="680"/>
                </a:lnTo>
                <a:lnTo>
                  <a:pt x="3540" y="684"/>
                </a:lnTo>
                <a:lnTo>
                  <a:pt x="3540" y="680"/>
                </a:lnTo>
                <a:lnTo>
                  <a:pt x="3540" y="687"/>
                </a:lnTo>
                <a:lnTo>
                  <a:pt x="3541" y="679"/>
                </a:lnTo>
                <a:lnTo>
                  <a:pt x="3541" y="680"/>
                </a:lnTo>
                <a:lnTo>
                  <a:pt x="3541" y="681"/>
                </a:lnTo>
                <a:lnTo>
                  <a:pt x="3541" y="681"/>
                </a:lnTo>
                <a:lnTo>
                  <a:pt x="3541" y="688"/>
                </a:lnTo>
                <a:lnTo>
                  <a:pt x="3542" y="683"/>
                </a:lnTo>
                <a:lnTo>
                  <a:pt x="3542" y="684"/>
                </a:lnTo>
                <a:lnTo>
                  <a:pt x="3542" y="684"/>
                </a:lnTo>
                <a:lnTo>
                  <a:pt x="3542" y="689"/>
                </a:lnTo>
                <a:lnTo>
                  <a:pt x="3544" y="690"/>
                </a:lnTo>
                <a:lnTo>
                  <a:pt x="3544" y="685"/>
                </a:lnTo>
                <a:lnTo>
                  <a:pt x="3544" y="688"/>
                </a:lnTo>
                <a:lnTo>
                  <a:pt x="3544" y="691"/>
                </a:lnTo>
                <a:lnTo>
                  <a:pt x="3544" y="685"/>
                </a:lnTo>
                <a:lnTo>
                  <a:pt x="3545" y="688"/>
                </a:lnTo>
                <a:lnTo>
                  <a:pt x="3545" y="685"/>
                </a:lnTo>
                <a:lnTo>
                  <a:pt x="3545" y="688"/>
                </a:lnTo>
                <a:lnTo>
                  <a:pt x="3545" y="689"/>
                </a:lnTo>
                <a:lnTo>
                  <a:pt x="3545" y="693"/>
                </a:lnTo>
                <a:lnTo>
                  <a:pt x="3545" y="688"/>
                </a:lnTo>
                <a:lnTo>
                  <a:pt x="3546" y="689"/>
                </a:lnTo>
                <a:lnTo>
                  <a:pt x="3546" y="695"/>
                </a:lnTo>
                <a:lnTo>
                  <a:pt x="3546" y="687"/>
                </a:lnTo>
                <a:lnTo>
                  <a:pt x="3546" y="688"/>
                </a:lnTo>
                <a:lnTo>
                  <a:pt x="3546" y="695"/>
                </a:lnTo>
                <a:lnTo>
                  <a:pt x="3547" y="689"/>
                </a:lnTo>
                <a:lnTo>
                  <a:pt x="3547" y="692"/>
                </a:lnTo>
                <a:lnTo>
                  <a:pt x="3547" y="693"/>
                </a:lnTo>
                <a:lnTo>
                  <a:pt x="3547" y="693"/>
                </a:lnTo>
                <a:lnTo>
                  <a:pt x="3548" y="691"/>
                </a:lnTo>
                <a:lnTo>
                  <a:pt x="3548" y="696"/>
                </a:lnTo>
                <a:lnTo>
                  <a:pt x="3548" y="692"/>
                </a:lnTo>
                <a:lnTo>
                  <a:pt x="3548" y="692"/>
                </a:lnTo>
                <a:lnTo>
                  <a:pt x="3548" y="696"/>
                </a:lnTo>
                <a:lnTo>
                  <a:pt x="3548" y="693"/>
                </a:lnTo>
                <a:lnTo>
                  <a:pt x="3549" y="696"/>
                </a:lnTo>
                <a:lnTo>
                  <a:pt x="3549" y="692"/>
                </a:lnTo>
                <a:lnTo>
                  <a:pt x="3549" y="692"/>
                </a:lnTo>
                <a:lnTo>
                  <a:pt x="3550" y="697"/>
                </a:lnTo>
                <a:lnTo>
                  <a:pt x="3550" y="693"/>
                </a:lnTo>
                <a:lnTo>
                  <a:pt x="3550" y="693"/>
                </a:lnTo>
                <a:lnTo>
                  <a:pt x="3550" y="697"/>
                </a:lnTo>
                <a:lnTo>
                  <a:pt x="3551" y="692"/>
                </a:lnTo>
                <a:lnTo>
                  <a:pt x="3551" y="699"/>
                </a:lnTo>
                <a:lnTo>
                  <a:pt x="3551" y="694"/>
                </a:lnTo>
                <a:lnTo>
                  <a:pt x="3552" y="693"/>
                </a:lnTo>
                <a:lnTo>
                  <a:pt x="3552" y="694"/>
                </a:lnTo>
                <a:lnTo>
                  <a:pt x="3552" y="694"/>
                </a:lnTo>
                <a:lnTo>
                  <a:pt x="3552" y="699"/>
                </a:lnTo>
                <a:lnTo>
                  <a:pt x="3552" y="694"/>
                </a:lnTo>
                <a:lnTo>
                  <a:pt x="3552" y="693"/>
                </a:lnTo>
                <a:lnTo>
                  <a:pt x="3553" y="698"/>
                </a:lnTo>
                <a:lnTo>
                  <a:pt x="3553" y="694"/>
                </a:lnTo>
                <a:lnTo>
                  <a:pt x="3553" y="695"/>
                </a:lnTo>
                <a:lnTo>
                  <a:pt x="3553" y="697"/>
                </a:lnTo>
                <a:lnTo>
                  <a:pt x="3553" y="695"/>
                </a:lnTo>
                <a:lnTo>
                  <a:pt x="3554" y="697"/>
                </a:lnTo>
                <a:lnTo>
                  <a:pt x="3554" y="693"/>
                </a:lnTo>
                <a:lnTo>
                  <a:pt x="3554" y="697"/>
                </a:lnTo>
                <a:lnTo>
                  <a:pt x="3554" y="693"/>
                </a:lnTo>
                <a:lnTo>
                  <a:pt x="3555" y="699"/>
                </a:lnTo>
                <a:lnTo>
                  <a:pt x="3555" y="694"/>
                </a:lnTo>
                <a:lnTo>
                  <a:pt x="3555" y="698"/>
                </a:lnTo>
                <a:lnTo>
                  <a:pt x="3555" y="692"/>
                </a:lnTo>
                <a:lnTo>
                  <a:pt x="3555" y="693"/>
                </a:lnTo>
                <a:lnTo>
                  <a:pt x="3555" y="691"/>
                </a:lnTo>
                <a:lnTo>
                  <a:pt x="3556" y="698"/>
                </a:lnTo>
                <a:lnTo>
                  <a:pt x="3556" y="692"/>
                </a:lnTo>
                <a:lnTo>
                  <a:pt x="3556" y="690"/>
                </a:lnTo>
                <a:lnTo>
                  <a:pt x="3556" y="692"/>
                </a:lnTo>
                <a:lnTo>
                  <a:pt x="3557" y="690"/>
                </a:lnTo>
                <a:lnTo>
                  <a:pt x="3557" y="691"/>
                </a:lnTo>
                <a:lnTo>
                  <a:pt x="3557" y="691"/>
                </a:lnTo>
                <a:lnTo>
                  <a:pt x="3557" y="694"/>
                </a:lnTo>
                <a:lnTo>
                  <a:pt x="3557" y="691"/>
                </a:lnTo>
                <a:lnTo>
                  <a:pt x="3558" y="694"/>
                </a:lnTo>
                <a:lnTo>
                  <a:pt x="3558" y="690"/>
                </a:lnTo>
                <a:lnTo>
                  <a:pt x="3558" y="690"/>
                </a:lnTo>
                <a:lnTo>
                  <a:pt x="3558" y="693"/>
                </a:lnTo>
                <a:lnTo>
                  <a:pt x="3560" y="688"/>
                </a:lnTo>
                <a:lnTo>
                  <a:pt x="3560" y="688"/>
                </a:lnTo>
                <a:lnTo>
                  <a:pt x="3560" y="692"/>
                </a:lnTo>
                <a:lnTo>
                  <a:pt x="3560" y="688"/>
                </a:lnTo>
                <a:lnTo>
                  <a:pt x="3560" y="692"/>
                </a:lnTo>
                <a:lnTo>
                  <a:pt x="3560" y="684"/>
                </a:lnTo>
                <a:lnTo>
                  <a:pt x="3560" y="687"/>
                </a:lnTo>
                <a:lnTo>
                  <a:pt x="3560" y="692"/>
                </a:lnTo>
                <a:lnTo>
                  <a:pt x="3560" y="685"/>
                </a:lnTo>
                <a:lnTo>
                  <a:pt x="3560" y="685"/>
                </a:lnTo>
                <a:lnTo>
                  <a:pt x="3561" y="682"/>
                </a:lnTo>
                <a:lnTo>
                  <a:pt x="3561" y="689"/>
                </a:lnTo>
                <a:lnTo>
                  <a:pt x="3561" y="680"/>
                </a:lnTo>
                <a:lnTo>
                  <a:pt x="3563" y="680"/>
                </a:lnTo>
                <a:lnTo>
                  <a:pt x="3563" y="685"/>
                </a:lnTo>
                <a:lnTo>
                  <a:pt x="3563" y="677"/>
                </a:lnTo>
                <a:lnTo>
                  <a:pt x="3563" y="682"/>
                </a:lnTo>
                <a:lnTo>
                  <a:pt x="3563" y="678"/>
                </a:lnTo>
                <a:lnTo>
                  <a:pt x="3563" y="680"/>
                </a:lnTo>
                <a:lnTo>
                  <a:pt x="3564" y="675"/>
                </a:lnTo>
                <a:lnTo>
                  <a:pt x="3564" y="680"/>
                </a:lnTo>
                <a:lnTo>
                  <a:pt x="3564" y="674"/>
                </a:lnTo>
                <a:lnTo>
                  <a:pt x="3564" y="672"/>
                </a:lnTo>
                <a:lnTo>
                  <a:pt x="3564" y="670"/>
                </a:lnTo>
                <a:lnTo>
                  <a:pt x="3565" y="672"/>
                </a:lnTo>
                <a:lnTo>
                  <a:pt x="3565" y="667"/>
                </a:lnTo>
                <a:lnTo>
                  <a:pt x="3565" y="673"/>
                </a:lnTo>
                <a:lnTo>
                  <a:pt x="3566" y="666"/>
                </a:lnTo>
                <a:lnTo>
                  <a:pt x="3566" y="658"/>
                </a:lnTo>
                <a:lnTo>
                  <a:pt x="3566" y="660"/>
                </a:lnTo>
                <a:lnTo>
                  <a:pt x="3566" y="659"/>
                </a:lnTo>
                <a:lnTo>
                  <a:pt x="3567" y="665"/>
                </a:lnTo>
                <a:lnTo>
                  <a:pt x="3567" y="659"/>
                </a:lnTo>
                <a:lnTo>
                  <a:pt x="3567" y="656"/>
                </a:lnTo>
                <a:lnTo>
                  <a:pt x="3567" y="662"/>
                </a:lnTo>
                <a:lnTo>
                  <a:pt x="3567" y="655"/>
                </a:lnTo>
                <a:lnTo>
                  <a:pt x="3567" y="656"/>
                </a:lnTo>
                <a:lnTo>
                  <a:pt x="3568" y="650"/>
                </a:lnTo>
                <a:lnTo>
                  <a:pt x="3568" y="650"/>
                </a:lnTo>
                <a:lnTo>
                  <a:pt x="3568" y="648"/>
                </a:lnTo>
                <a:lnTo>
                  <a:pt x="3569" y="649"/>
                </a:lnTo>
                <a:lnTo>
                  <a:pt x="3569" y="643"/>
                </a:lnTo>
                <a:lnTo>
                  <a:pt x="3569" y="640"/>
                </a:lnTo>
                <a:lnTo>
                  <a:pt x="3570" y="635"/>
                </a:lnTo>
                <a:lnTo>
                  <a:pt x="3570" y="635"/>
                </a:lnTo>
                <a:lnTo>
                  <a:pt x="3570" y="639"/>
                </a:lnTo>
                <a:lnTo>
                  <a:pt x="3570" y="628"/>
                </a:lnTo>
                <a:lnTo>
                  <a:pt x="3570" y="625"/>
                </a:lnTo>
                <a:lnTo>
                  <a:pt x="3571" y="617"/>
                </a:lnTo>
                <a:lnTo>
                  <a:pt x="3571" y="616"/>
                </a:lnTo>
                <a:lnTo>
                  <a:pt x="3571" y="612"/>
                </a:lnTo>
                <a:lnTo>
                  <a:pt x="3572" y="610"/>
                </a:lnTo>
                <a:lnTo>
                  <a:pt x="3572" y="611"/>
                </a:lnTo>
                <a:lnTo>
                  <a:pt x="3572" y="604"/>
                </a:lnTo>
                <a:lnTo>
                  <a:pt x="3572" y="606"/>
                </a:lnTo>
                <a:lnTo>
                  <a:pt x="3573" y="598"/>
                </a:lnTo>
                <a:lnTo>
                  <a:pt x="3573" y="601"/>
                </a:lnTo>
                <a:lnTo>
                  <a:pt x="3573" y="593"/>
                </a:lnTo>
                <a:lnTo>
                  <a:pt x="3573" y="594"/>
                </a:lnTo>
                <a:lnTo>
                  <a:pt x="3574" y="587"/>
                </a:lnTo>
                <a:lnTo>
                  <a:pt x="3574" y="585"/>
                </a:lnTo>
                <a:lnTo>
                  <a:pt x="3574" y="591"/>
                </a:lnTo>
                <a:lnTo>
                  <a:pt x="3574" y="582"/>
                </a:lnTo>
                <a:lnTo>
                  <a:pt x="3574" y="581"/>
                </a:lnTo>
                <a:lnTo>
                  <a:pt x="3574" y="586"/>
                </a:lnTo>
                <a:lnTo>
                  <a:pt x="3575" y="576"/>
                </a:lnTo>
                <a:lnTo>
                  <a:pt x="3575" y="576"/>
                </a:lnTo>
                <a:lnTo>
                  <a:pt x="3575" y="581"/>
                </a:lnTo>
                <a:lnTo>
                  <a:pt x="3575" y="573"/>
                </a:lnTo>
                <a:lnTo>
                  <a:pt x="3576" y="559"/>
                </a:lnTo>
                <a:lnTo>
                  <a:pt x="3576" y="562"/>
                </a:lnTo>
                <a:lnTo>
                  <a:pt x="3576" y="557"/>
                </a:lnTo>
                <a:lnTo>
                  <a:pt x="3577" y="556"/>
                </a:lnTo>
                <a:lnTo>
                  <a:pt x="3577" y="559"/>
                </a:lnTo>
                <a:lnTo>
                  <a:pt x="3577" y="553"/>
                </a:lnTo>
                <a:lnTo>
                  <a:pt x="3577" y="552"/>
                </a:lnTo>
                <a:lnTo>
                  <a:pt x="3577" y="554"/>
                </a:lnTo>
                <a:lnTo>
                  <a:pt x="3577" y="543"/>
                </a:lnTo>
                <a:lnTo>
                  <a:pt x="3579" y="544"/>
                </a:lnTo>
                <a:lnTo>
                  <a:pt x="3579" y="545"/>
                </a:lnTo>
                <a:lnTo>
                  <a:pt x="3579" y="536"/>
                </a:lnTo>
                <a:lnTo>
                  <a:pt x="3579" y="535"/>
                </a:lnTo>
                <a:lnTo>
                  <a:pt x="3580" y="523"/>
                </a:lnTo>
                <a:lnTo>
                  <a:pt x="3580" y="526"/>
                </a:lnTo>
                <a:lnTo>
                  <a:pt x="3580" y="504"/>
                </a:lnTo>
                <a:lnTo>
                  <a:pt x="3581" y="499"/>
                </a:lnTo>
                <a:lnTo>
                  <a:pt x="3581" y="502"/>
                </a:lnTo>
                <a:lnTo>
                  <a:pt x="3581" y="491"/>
                </a:lnTo>
                <a:lnTo>
                  <a:pt x="3581" y="487"/>
                </a:lnTo>
                <a:lnTo>
                  <a:pt x="3582" y="488"/>
                </a:lnTo>
                <a:lnTo>
                  <a:pt x="3582" y="480"/>
                </a:lnTo>
                <a:lnTo>
                  <a:pt x="3582" y="475"/>
                </a:lnTo>
                <a:lnTo>
                  <a:pt x="3582" y="469"/>
                </a:lnTo>
                <a:lnTo>
                  <a:pt x="3582" y="465"/>
                </a:lnTo>
                <a:lnTo>
                  <a:pt x="3583" y="459"/>
                </a:lnTo>
                <a:lnTo>
                  <a:pt x="3583" y="461"/>
                </a:lnTo>
                <a:lnTo>
                  <a:pt x="3583" y="453"/>
                </a:lnTo>
                <a:lnTo>
                  <a:pt x="3583" y="453"/>
                </a:lnTo>
                <a:lnTo>
                  <a:pt x="3583" y="443"/>
                </a:lnTo>
                <a:lnTo>
                  <a:pt x="3584" y="448"/>
                </a:lnTo>
                <a:lnTo>
                  <a:pt x="3584" y="448"/>
                </a:lnTo>
                <a:lnTo>
                  <a:pt x="3584" y="443"/>
                </a:lnTo>
                <a:lnTo>
                  <a:pt x="3584" y="445"/>
                </a:lnTo>
                <a:lnTo>
                  <a:pt x="3584" y="437"/>
                </a:lnTo>
                <a:lnTo>
                  <a:pt x="3585" y="440"/>
                </a:lnTo>
                <a:lnTo>
                  <a:pt x="3585" y="438"/>
                </a:lnTo>
                <a:lnTo>
                  <a:pt x="3585" y="435"/>
                </a:lnTo>
                <a:lnTo>
                  <a:pt x="3585" y="436"/>
                </a:lnTo>
                <a:lnTo>
                  <a:pt x="3585" y="430"/>
                </a:lnTo>
                <a:lnTo>
                  <a:pt x="3585" y="433"/>
                </a:lnTo>
                <a:lnTo>
                  <a:pt x="3586" y="429"/>
                </a:lnTo>
                <a:lnTo>
                  <a:pt x="3586" y="423"/>
                </a:lnTo>
                <a:lnTo>
                  <a:pt x="3586" y="410"/>
                </a:lnTo>
                <a:lnTo>
                  <a:pt x="3587" y="414"/>
                </a:lnTo>
                <a:lnTo>
                  <a:pt x="3587" y="403"/>
                </a:lnTo>
                <a:lnTo>
                  <a:pt x="3587" y="407"/>
                </a:lnTo>
                <a:lnTo>
                  <a:pt x="3587" y="406"/>
                </a:lnTo>
                <a:lnTo>
                  <a:pt x="3588" y="406"/>
                </a:lnTo>
                <a:lnTo>
                  <a:pt x="3588" y="405"/>
                </a:lnTo>
                <a:lnTo>
                  <a:pt x="3588" y="398"/>
                </a:lnTo>
                <a:lnTo>
                  <a:pt x="3588" y="401"/>
                </a:lnTo>
                <a:lnTo>
                  <a:pt x="3589" y="385"/>
                </a:lnTo>
                <a:lnTo>
                  <a:pt x="3589" y="396"/>
                </a:lnTo>
                <a:lnTo>
                  <a:pt x="3589" y="391"/>
                </a:lnTo>
                <a:lnTo>
                  <a:pt x="3589" y="394"/>
                </a:lnTo>
                <a:lnTo>
                  <a:pt x="3590" y="392"/>
                </a:lnTo>
                <a:lnTo>
                  <a:pt x="3590" y="385"/>
                </a:lnTo>
                <a:lnTo>
                  <a:pt x="3590" y="389"/>
                </a:lnTo>
                <a:lnTo>
                  <a:pt x="3590" y="379"/>
                </a:lnTo>
                <a:lnTo>
                  <a:pt x="3591" y="382"/>
                </a:lnTo>
                <a:lnTo>
                  <a:pt x="3591" y="381"/>
                </a:lnTo>
                <a:lnTo>
                  <a:pt x="3591" y="376"/>
                </a:lnTo>
                <a:lnTo>
                  <a:pt x="3591" y="382"/>
                </a:lnTo>
                <a:lnTo>
                  <a:pt x="3592" y="373"/>
                </a:lnTo>
                <a:lnTo>
                  <a:pt x="3592" y="371"/>
                </a:lnTo>
                <a:lnTo>
                  <a:pt x="3592" y="374"/>
                </a:lnTo>
                <a:lnTo>
                  <a:pt x="3592" y="376"/>
                </a:lnTo>
                <a:lnTo>
                  <a:pt x="3592" y="373"/>
                </a:lnTo>
                <a:lnTo>
                  <a:pt x="3593" y="374"/>
                </a:lnTo>
                <a:lnTo>
                  <a:pt x="3593" y="376"/>
                </a:lnTo>
                <a:lnTo>
                  <a:pt x="3593" y="370"/>
                </a:lnTo>
                <a:lnTo>
                  <a:pt x="3593" y="376"/>
                </a:lnTo>
                <a:lnTo>
                  <a:pt x="3593" y="377"/>
                </a:lnTo>
                <a:lnTo>
                  <a:pt x="3595" y="367"/>
                </a:lnTo>
                <a:lnTo>
                  <a:pt x="3595" y="370"/>
                </a:lnTo>
                <a:lnTo>
                  <a:pt x="3595" y="376"/>
                </a:lnTo>
                <a:lnTo>
                  <a:pt x="3595" y="367"/>
                </a:lnTo>
                <a:lnTo>
                  <a:pt x="3596" y="370"/>
                </a:lnTo>
                <a:lnTo>
                  <a:pt x="3596" y="376"/>
                </a:lnTo>
                <a:lnTo>
                  <a:pt x="3596" y="373"/>
                </a:lnTo>
                <a:lnTo>
                  <a:pt x="3596" y="373"/>
                </a:lnTo>
                <a:lnTo>
                  <a:pt x="3597" y="369"/>
                </a:lnTo>
                <a:lnTo>
                  <a:pt x="3597" y="366"/>
                </a:lnTo>
                <a:lnTo>
                  <a:pt x="3597" y="373"/>
                </a:lnTo>
                <a:lnTo>
                  <a:pt x="3597" y="364"/>
                </a:lnTo>
                <a:lnTo>
                  <a:pt x="3597" y="368"/>
                </a:lnTo>
                <a:lnTo>
                  <a:pt x="3597" y="360"/>
                </a:lnTo>
                <a:lnTo>
                  <a:pt x="3598" y="371"/>
                </a:lnTo>
                <a:lnTo>
                  <a:pt x="3598" y="365"/>
                </a:lnTo>
                <a:lnTo>
                  <a:pt x="3598" y="370"/>
                </a:lnTo>
                <a:lnTo>
                  <a:pt x="3598" y="369"/>
                </a:lnTo>
                <a:lnTo>
                  <a:pt x="3598" y="367"/>
                </a:lnTo>
                <a:lnTo>
                  <a:pt x="3599" y="365"/>
                </a:lnTo>
                <a:lnTo>
                  <a:pt x="3599" y="364"/>
                </a:lnTo>
                <a:lnTo>
                  <a:pt x="3600" y="369"/>
                </a:lnTo>
                <a:lnTo>
                  <a:pt x="3600" y="361"/>
                </a:lnTo>
                <a:lnTo>
                  <a:pt x="3600" y="370"/>
                </a:lnTo>
                <a:lnTo>
                  <a:pt x="3600" y="371"/>
                </a:lnTo>
                <a:lnTo>
                  <a:pt x="3600" y="363"/>
                </a:lnTo>
                <a:lnTo>
                  <a:pt x="3600" y="366"/>
                </a:lnTo>
                <a:lnTo>
                  <a:pt x="3601" y="358"/>
                </a:lnTo>
                <a:lnTo>
                  <a:pt x="3601" y="358"/>
                </a:lnTo>
                <a:lnTo>
                  <a:pt x="3601" y="360"/>
                </a:lnTo>
                <a:lnTo>
                  <a:pt x="3601" y="358"/>
                </a:lnTo>
                <a:lnTo>
                  <a:pt x="3602" y="360"/>
                </a:lnTo>
                <a:lnTo>
                  <a:pt x="3602" y="354"/>
                </a:lnTo>
                <a:lnTo>
                  <a:pt x="3602" y="365"/>
                </a:lnTo>
                <a:lnTo>
                  <a:pt x="3602" y="366"/>
                </a:lnTo>
                <a:lnTo>
                  <a:pt x="3603" y="351"/>
                </a:lnTo>
                <a:lnTo>
                  <a:pt x="3603" y="364"/>
                </a:lnTo>
                <a:lnTo>
                  <a:pt x="3603" y="356"/>
                </a:lnTo>
                <a:lnTo>
                  <a:pt x="3603" y="362"/>
                </a:lnTo>
                <a:lnTo>
                  <a:pt x="3604" y="360"/>
                </a:lnTo>
                <a:lnTo>
                  <a:pt x="3604" y="357"/>
                </a:lnTo>
                <a:lnTo>
                  <a:pt x="3604" y="357"/>
                </a:lnTo>
                <a:lnTo>
                  <a:pt x="3604" y="360"/>
                </a:lnTo>
                <a:lnTo>
                  <a:pt x="3604" y="358"/>
                </a:lnTo>
                <a:lnTo>
                  <a:pt x="3605" y="356"/>
                </a:lnTo>
                <a:lnTo>
                  <a:pt x="3605" y="352"/>
                </a:lnTo>
                <a:lnTo>
                  <a:pt x="3605" y="360"/>
                </a:lnTo>
                <a:lnTo>
                  <a:pt x="3605" y="363"/>
                </a:lnTo>
                <a:lnTo>
                  <a:pt x="3605" y="348"/>
                </a:lnTo>
                <a:lnTo>
                  <a:pt x="3606" y="361"/>
                </a:lnTo>
                <a:lnTo>
                  <a:pt x="3606" y="352"/>
                </a:lnTo>
                <a:lnTo>
                  <a:pt x="3606" y="361"/>
                </a:lnTo>
                <a:lnTo>
                  <a:pt x="3607" y="346"/>
                </a:lnTo>
                <a:lnTo>
                  <a:pt x="3607" y="336"/>
                </a:lnTo>
                <a:lnTo>
                  <a:pt x="3607" y="339"/>
                </a:lnTo>
                <a:lnTo>
                  <a:pt x="3607" y="345"/>
                </a:lnTo>
                <a:lnTo>
                  <a:pt x="3607" y="352"/>
                </a:lnTo>
                <a:lnTo>
                  <a:pt x="3607" y="356"/>
                </a:lnTo>
                <a:lnTo>
                  <a:pt x="3608" y="346"/>
                </a:lnTo>
                <a:lnTo>
                  <a:pt x="3608" y="356"/>
                </a:lnTo>
                <a:lnTo>
                  <a:pt x="3609" y="361"/>
                </a:lnTo>
                <a:lnTo>
                  <a:pt x="3609" y="350"/>
                </a:lnTo>
                <a:lnTo>
                  <a:pt x="3609" y="352"/>
                </a:lnTo>
                <a:lnTo>
                  <a:pt x="3609" y="360"/>
                </a:lnTo>
                <a:lnTo>
                  <a:pt x="3609" y="353"/>
                </a:lnTo>
                <a:lnTo>
                  <a:pt x="3610" y="354"/>
                </a:lnTo>
                <a:lnTo>
                  <a:pt x="3610" y="353"/>
                </a:lnTo>
                <a:lnTo>
                  <a:pt x="3610" y="354"/>
                </a:lnTo>
                <a:lnTo>
                  <a:pt x="3610" y="348"/>
                </a:lnTo>
                <a:lnTo>
                  <a:pt x="3611" y="350"/>
                </a:lnTo>
                <a:lnTo>
                  <a:pt x="3611" y="336"/>
                </a:lnTo>
                <a:lnTo>
                  <a:pt x="3611" y="346"/>
                </a:lnTo>
                <a:lnTo>
                  <a:pt x="3611" y="339"/>
                </a:lnTo>
                <a:lnTo>
                  <a:pt x="3611" y="339"/>
                </a:lnTo>
                <a:lnTo>
                  <a:pt x="3612" y="337"/>
                </a:lnTo>
                <a:lnTo>
                  <a:pt x="3612" y="343"/>
                </a:lnTo>
                <a:lnTo>
                  <a:pt x="3612" y="337"/>
                </a:lnTo>
                <a:lnTo>
                  <a:pt x="3612" y="345"/>
                </a:lnTo>
                <a:lnTo>
                  <a:pt x="3614" y="341"/>
                </a:lnTo>
                <a:lnTo>
                  <a:pt x="3614" y="348"/>
                </a:lnTo>
                <a:lnTo>
                  <a:pt x="3614" y="347"/>
                </a:lnTo>
                <a:lnTo>
                  <a:pt x="3614" y="338"/>
                </a:lnTo>
                <a:lnTo>
                  <a:pt x="3615" y="333"/>
                </a:lnTo>
                <a:lnTo>
                  <a:pt x="3615" y="337"/>
                </a:lnTo>
                <a:lnTo>
                  <a:pt x="3615" y="340"/>
                </a:lnTo>
                <a:lnTo>
                  <a:pt x="3615" y="339"/>
                </a:lnTo>
                <a:lnTo>
                  <a:pt x="3615" y="334"/>
                </a:lnTo>
                <a:lnTo>
                  <a:pt x="3615" y="341"/>
                </a:lnTo>
                <a:lnTo>
                  <a:pt x="3616" y="340"/>
                </a:lnTo>
                <a:lnTo>
                  <a:pt x="3616" y="332"/>
                </a:lnTo>
                <a:lnTo>
                  <a:pt x="3616" y="329"/>
                </a:lnTo>
                <a:lnTo>
                  <a:pt x="3616" y="336"/>
                </a:lnTo>
                <a:lnTo>
                  <a:pt x="3617" y="339"/>
                </a:lnTo>
                <a:lnTo>
                  <a:pt x="3617" y="335"/>
                </a:lnTo>
                <a:lnTo>
                  <a:pt x="3617" y="338"/>
                </a:lnTo>
                <a:lnTo>
                  <a:pt x="3617" y="336"/>
                </a:lnTo>
                <a:lnTo>
                  <a:pt x="3618" y="323"/>
                </a:lnTo>
                <a:lnTo>
                  <a:pt x="3618" y="328"/>
                </a:lnTo>
                <a:lnTo>
                  <a:pt x="3618" y="323"/>
                </a:lnTo>
                <a:lnTo>
                  <a:pt x="3618" y="338"/>
                </a:lnTo>
                <a:lnTo>
                  <a:pt x="3619" y="329"/>
                </a:lnTo>
                <a:lnTo>
                  <a:pt x="3619" y="323"/>
                </a:lnTo>
                <a:lnTo>
                  <a:pt x="3619" y="326"/>
                </a:lnTo>
                <a:lnTo>
                  <a:pt x="3619" y="327"/>
                </a:lnTo>
                <a:lnTo>
                  <a:pt x="3619" y="324"/>
                </a:lnTo>
                <a:lnTo>
                  <a:pt x="3620" y="310"/>
                </a:lnTo>
                <a:lnTo>
                  <a:pt x="3620" y="315"/>
                </a:lnTo>
                <a:lnTo>
                  <a:pt x="3620" y="313"/>
                </a:lnTo>
                <a:lnTo>
                  <a:pt x="3621" y="327"/>
                </a:lnTo>
                <a:lnTo>
                  <a:pt x="3621" y="318"/>
                </a:lnTo>
                <a:lnTo>
                  <a:pt x="3621" y="318"/>
                </a:lnTo>
                <a:lnTo>
                  <a:pt x="3621" y="317"/>
                </a:lnTo>
                <a:lnTo>
                  <a:pt x="3621" y="321"/>
                </a:lnTo>
                <a:lnTo>
                  <a:pt x="3622" y="322"/>
                </a:lnTo>
                <a:lnTo>
                  <a:pt x="3622" y="313"/>
                </a:lnTo>
                <a:lnTo>
                  <a:pt x="3622" y="319"/>
                </a:lnTo>
                <a:lnTo>
                  <a:pt x="3622" y="317"/>
                </a:lnTo>
                <a:lnTo>
                  <a:pt x="3622" y="311"/>
                </a:lnTo>
                <a:lnTo>
                  <a:pt x="3622" y="315"/>
                </a:lnTo>
                <a:lnTo>
                  <a:pt x="3623" y="317"/>
                </a:lnTo>
                <a:lnTo>
                  <a:pt x="3623" y="289"/>
                </a:lnTo>
                <a:lnTo>
                  <a:pt x="3623" y="293"/>
                </a:lnTo>
                <a:lnTo>
                  <a:pt x="3624" y="302"/>
                </a:lnTo>
                <a:lnTo>
                  <a:pt x="3624" y="305"/>
                </a:lnTo>
                <a:lnTo>
                  <a:pt x="3624" y="300"/>
                </a:lnTo>
                <a:lnTo>
                  <a:pt x="3625" y="305"/>
                </a:lnTo>
                <a:lnTo>
                  <a:pt x="3625" y="310"/>
                </a:lnTo>
                <a:lnTo>
                  <a:pt x="3625" y="290"/>
                </a:lnTo>
                <a:lnTo>
                  <a:pt x="3625" y="293"/>
                </a:lnTo>
                <a:lnTo>
                  <a:pt x="3625" y="295"/>
                </a:lnTo>
                <a:lnTo>
                  <a:pt x="3626" y="284"/>
                </a:lnTo>
                <a:lnTo>
                  <a:pt x="3626" y="290"/>
                </a:lnTo>
                <a:lnTo>
                  <a:pt x="3626" y="295"/>
                </a:lnTo>
                <a:lnTo>
                  <a:pt x="3626" y="299"/>
                </a:lnTo>
                <a:lnTo>
                  <a:pt x="3626" y="298"/>
                </a:lnTo>
                <a:lnTo>
                  <a:pt x="3627" y="299"/>
                </a:lnTo>
                <a:lnTo>
                  <a:pt x="3627" y="302"/>
                </a:lnTo>
                <a:lnTo>
                  <a:pt x="3627" y="283"/>
                </a:lnTo>
                <a:lnTo>
                  <a:pt x="3627" y="295"/>
                </a:lnTo>
                <a:lnTo>
                  <a:pt x="3628" y="295"/>
                </a:lnTo>
                <a:lnTo>
                  <a:pt x="3628" y="297"/>
                </a:lnTo>
                <a:lnTo>
                  <a:pt x="3628" y="293"/>
                </a:lnTo>
                <a:lnTo>
                  <a:pt x="3628" y="285"/>
                </a:lnTo>
                <a:lnTo>
                  <a:pt x="3630" y="293"/>
                </a:lnTo>
                <a:lnTo>
                  <a:pt x="3630" y="289"/>
                </a:lnTo>
                <a:lnTo>
                  <a:pt x="3630" y="293"/>
                </a:lnTo>
                <a:lnTo>
                  <a:pt x="3630" y="299"/>
                </a:lnTo>
                <a:lnTo>
                  <a:pt x="3630" y="283"/>
                </a:lnTo>
                <a:lnTo>
                  <a:pt x="3630" y="272"/>
                </a:lnTo>
                <a:lnTo>
                  <a:pt x="3631" y="288"/>
                </a:lnTo>
                <a:lnTo>
                  <a:pt x="3631" y="278"/>
                </a:lnTo>
                <a:lnTo>
                  <a:pt x="3631" y="280"/>
                </a:lnTo>
                <a:lnTo>
                  <a:pt x="3631" y="272"/>
                </a:lnTo>
                <a:lnTo>
                  <a:pt x="3632" y="271"/>
                </a:lnTo>
                <a:lnTo>
                  <a:pt x="3632" y="284"/>
                </a:lnTo>
                <a:lnTo>
                  <a:pt x="3632" y="285"/>
                </a:lnTo>
                <a:lnTo>
                  <a:pt x="3633" y="289"/>
                </a:lnTo>
                <a:lnTo>
                  <a:pt x="3633" y="283"/>
                </a:lnTo>
                <a:lnTo>
                  <a:pt x="3633" y="288"/>
                </a:lnTo>
                <a:lnTo>
                  <a:pt x="3633" y="290"/>
                </a:lnTo>
                <a:lnTo>
                  <a:pt x="3634" y="283"/>
                </a:lnTo>
                <a:lnTo>
                  <a:pt x="3634" y="285"/>
                </a:lnTo>
                <a:lnTo>
                  <a:pt x="3634" y="280"/>
                </a:lnTo>
                <a:lnTo>
                  <a:pt x="3634" y="284"/>
                </a:lnTo>
                <a:lnTo>
                  <a:pt x="3634" y="297"/>
                </a:lnTo>
                <a:lnTo>
                  <a:pt x="3635" y="287"/>
                </a:lnTo>
                <a:lnTo>
                  <a:pt x="3635" y="278"/>
                </a:lnTo>
                <a:lnTo>
                  <a:pt x="3635" y="286"/>
                </a:lnTo>
                <a:lnTo>
                  <a:pt x="3635" y="289"/>
                </a:lnTo>
                <a:lnTo>
                  <a:pt x="3635" y="295"/>
                </a:lnTo>
                <a:lnTo>
                  <a:pt x="3636" y="295"/>
                </a:lnTo>
                <a:lnTo>
                  <a:pt x="3636" y="293"/>
                </a:lnTo>
                <a:lnTo>
                  <a:pt x="3636" y="297"/>
                </a:lnTo>
                <a:lnTo>
                  <a:pt x="3636" y="289"/>
                </a:lnTo>
                <a:lnTo>
                  <a:pt x="3637" y="295"/>
                </a:lnTo>
                <a:lnTo>
                  <a:pt x="3637" y="296"/>
                </a:lnTo>
                <a:lnTo>
                  <a:pt x="3637" y="293"/>
                </a:lnTo>
                <a:lnTo>
                  <a:pt x="3637" y="297"/>
                </a:lnTo>
                <a:lnTo>
                  <a:pt x="3637" y="252"/>
                </a:lnTo>
                <a:lnTo>
                  <a:pt x="3638" y="265"/>
                </a:lnTo>
                <a:lnTo>
                  <a:pt x="3638" y="293"/>
                </a:lnTo>
                <a:lnTo>
                  <a:pt x="3638" y="284"/>
                </a:lnTo>
                <a:lnTo>
                  <a:pt x="3639" y="281"/>
                </a:lnTo>
                <a:lnTo>
                  <a:pt x="3639" y="298"/>
                </a:lnTo>
                <a:lnTo>
                  <a:pt x="3639" y="299"/>
                </a:lnTo>
                <a:lnTo>
                  <a:pt x="3639" y="299"/>
                </a:lnTo>
                <a:lnTo>
                  <a:pt x="3639" y="295"/>
                </a:lnTo>
                <a:lnTo>
                  <a:pt x="3640" y="297"/>
                </a:lnTo>
                <a:lnTo>
                  <a:pt x="3640" y="307"/>
                </a:lnTo>
                <a:lnTo>
                  <a:pt x="3640" y="298"/>
                </a:lnTo>
                <a:lnTo>
                  <a:pt x="3640" y="296"/>
                </a:lnTo>
                <a:lnTo>
                  <a:pt x="3641" y="308"/>
                </a:lnTo>
                <a:lnTo>
                  <a:pt x="3641" y="305"/>
                </a:lnTo>
                <a:lnTo>
                  <a:pt x="3641" y="315"/>
                </a:lnTo>
                <a:lnTo>
                  <a:pt x="3641" y="313"/>
                </a:lnTo>
                <a:lnTo>
                  <a:pt x="3641" y="317"/>
                </a:lnTo>
                <a:lnTo>
                  <a:pt x="3641" y="320"/>
                </a:lnTo>
                <a:lnTo>
                  <a:pt x="3642" y="323"/>
                </a:lnTo>
                <a:lnTo>
                  <a:pt x="3642" y="318"/>
                </a:lnTo>
                <a:lnTo>
                  <a:pt x="3642" y="329"/>
                </a:lnTo>
                <a:lnTo>
                  <a:pt x="3643" y="324"/>
                </a:lnTo>
                <a:lnTo>
                  <a:pt x="3643" y="332"/>
                </a:lnTo>
                <a:lnTo>
                  <a:pt x="3643" y="330"/>
                </a:lnTo>
                <a:lnTo>
                  <a:pt x="3643" y="339"/>
                </a:lnTo>
                <a:lnTo>
                  <a:pt x="3644" y="331"/>
                </a:lnTo>
                <a:lnTo>
                  <a:pt x="3644" y="338"/>
                </a:lnTo>
                <a:lnTo>
                  <a:pt x="3644" y="345"/>
                </a:lnTo>
                <a:lnTo>
                  <a:pt x="3644" y="340"/>
                </a:lnTo>
                <a:lnTo>
                  <a:pt x="3644" y="343"/>
                </a:lnTo>
                <a:lnTo>
                  <a:pt x="3645" y="346"/>
                </a:lnTo>
                <a:lnTo>
                  <a:pt x="3645" y="348"/>
                </a:lnTo>
                <a:lnTo>
                  <a:pt x="3645" y="343"/>
                </a:lnTo>
                <a:lnTo>
                  <a:pt x="3645" y="349"/>
                </a:lnTo>
                <a:lnTo>
                  <a:pt x="3646" y="346"/>
                </a:lnTo>
                <a:lnTo>
                  <a:pt x="3646" y="342"/>
                </a:lnTo>
                <a:lnTo>
                  <a:pt x="3646" y="357"/>
                </a:lnTo>
                <a:lnTo>
                  <a:pt x="3646" y="349"/>
                </a:lnTo>
                <a:lnTo>
                  <a:pt x="3646" y="346"/>
                </a:lnTo>
                <a:lnTo>
                  <a:pt x="3647" y="355"/>
                </a:lnTo>
                <a:lnTo>
                  <a:pt x="3647" y="350"/>
                </a:lnTo>
                <a:lnTo>
                  <a:pt x="3647" y="350"/>
                </a:lnTo>
                <a:lnTo>
                  <a:pt x="3647" y="357"/>
                </a:lnTo>
                <a:lnTo>
                  <a:pt x="3649" y="352"/>
                </a:lnTo>
                <a:lnTo>
                  <a:pt x="3649" y="357"/>
                </a:lnTo>
                <a:lnTo>
                  <a:pt x="3649" y="350"/>
                </a:lnTo>
                <a:lnTo>
                  <a:pt x="3649" y="358"/>
                </a:lnTo>
                <a:lnTo>
                  <a:pt x="3649" y="355"/>
                </a:lnTo>
                <a:lnTo>
                  <a:pt x="3650" y="349"/>
                </a:lnTo>
                <a:lnTo>
                  <a:pt x="3650" y="365"/>
                </a:lnTo>
                <a:lnTo>
                  <a:pt x="3650" y="353"/>
                </a:lnTo>
                <a:lnTo>
                  <a:pt x="3650" y="351"/>
                </a:lnTo>
                <a:lnTo>
                  <a:pt x="3651" y="360"/>
                </a:lnTo>
                <a:lnTo>
                  <a:pt x="3651" y="356"/>
                </a:lnTo>
                <a:lnTo>
                  <a:pt x="3651" y="354"/>
                </a:lnTo>
                <a:lnTo>
                  <a:pt x="3651" y="358"/>
                </a:lnTo>
                <a:lnTo>
                  <a:pt x="3651" y="356"/>
                </a:lnTo>
                <a:lnTo>
                  <a:pt x="3652" y="362"/>
                </a:lnTo>
                <a:lnTo>
                  <a:pt x="3652" y="364"/>
                </a:lnTo>
                <a:lnTo>
                  <a:pt x="3652" y="357"/>
                </a:lnTo>
                <a:lnTo>
                  <a:pt x="3652" y="358"/>
                </a:lnTo>
                <a:lnTo>
                  <a:pt x="3652" y="372"/>
                </a:lnTo>
                <a:lnTo>
                  <a:pt x="3652" y="363"/>
                </a:lnTo>
                <a:lnTo>
                  <a:pt x="3653" y="372"/>
                </a:lnTo>
                <a:lnTo>
                  <a:pt x="3653" y="364"/>
                </a:lnTo>
                <a:lnTo>
                  <a:pt x="3653" y="369"/>
                </a:lnTo>
                <a:lnTo>
                  <a:pt x="3653" y="365"/>
                </a:lnTo>
                <a:lnTo>
                  <a:pt x="3654" y="373"/>
                </a:lnTo>
                <a:lnTo>
                  <a:pt x="3654" y="363"/>
                </a:lnTo>
                <a:lnTo>
                  <a:pt x="3654" y="357"/>
                </a:lnTo>
                <a:lnTo>
                  <a:pt x="3654" y="358"/>
                </a:lnTo>
                <a:lnTo>
                  <a:pt x="3655" y="360"/>
                </a:lnTo>
                <a:lnTo>
                  <a:pt x="3655" y="351"/>
                </a:lnTo>
                <a:lnTo>
                  <a:pt x="3655" y="353"/>
                </a:lnTo>
                <a:lnTo>
                  <a:pt x="3655" y="364"/>
                </a:lnTo>
                <a:lnTo>
                  <a:pt x="3655" y="358"/>
                </a:lnTo>
                <a:lnTo>
                  <a:pt x="3656" y="372"/>
                </a:lnTo>
                <a:lnTo>
                  <a:pt x="3656" y="364"/>
                </a:lnTo>
                <a:lnTo>
                  <a:pt x="3656" y="363"/>
                </a:lnTo>
                <a:lnTo>
                  <a:pt x="3656" y="369"/>
                </a:lnTo>
                <a:lnTo>
                  <a:pt x="3656" y="370"/>
                </a:lnTo>
                <a:lnTo>
                  <a:pt x="3656" y="364"/>
                </a:lnTo>
                <a:lnTo>
                  <a:pt x="3657" y="371"/>
                </a:lnTo>
                <a:lnTo>
                  <a:pt x="3657" y="370"/>
                </a:lnTo>
                <a:lnTo>
                  <a:pt x="3657" y="371"/>
                </a:lnTo>
                <a:lnTo>
                  <a:pt x="3657" y="361"/>
                </a:lnTo>
                <a:lnTo>
                  <a:pt x="3658" y="362"/>
                </a:lnTo>
                <a:lnTo>
                  <a:pt x="3658" y="371"/>
                </a:lnTo>
                <a:lnTo>
                  <a:pt x="3658" y="369"/>
                </a:lnTo>
                <a:lnTo>
                  <a:pt x="3659" y="374"/>
                </a:lnTo>
                <a:lnTo>
                  <a:pt x="3659" y="365"/>
                </a:lnTo>
                <a:lnTo>
                  <a:pt x="3659" y="368"/>
                </a:lnTo>
                <a:lnTo>
                  <a:pt x="3659" y="371"/>
                </a:lnTo>
                <a:lnTo>
                  <a:pt x="3659" y="364"/>
                </a:lnTo>
                <a:lnTo>
                  <a:pt x="3659" y="373"/>
                </a:lnTo>
                <a:lnTo>
                  <a:pt x="3660" y="369"/>
                </a:lnTo>
                <a:lnTo>
                  <a:pt x="3660" y="370"/>
                </a:lnTo>
                <a:lnTo>
                  <a:pt x="3660" y="375"/>
                </a:lnTo>
                <a:lnTo>
                  <a:pt x="3660" y="368"/>
                </a:lnTo>
                <a:lnTo>
                  <a:pt x="3661" y="369"/>
                </a:lnTo>
                <a:lnTo>
                  <a:pt x="3661" y="367"/>
                </a:lnTo>
                <a:lnTo>
                  <a:pt x="3661" y="374"/>
                </a:lnTo>
                <a:lnTo>
                  <a:pt x="3661" y="374"/>
                </a:lnTo>
                <a:lnTo>
                  <a:pt x="3661" y="371"/>
                </a:lnTo>
                <a:lnTo>
                  <a:pt x="3662" y="376"/>
                </a:lnTo>
                <a:lnTo>
                  <a:pt x="3662" y="370"/>
                </a:lnTo>
                <a:lnTo>
                  <a:pt x="3662" y="379"/>
                </a:lnTo>
                <a:lnTo>
                  <a:pt x="3662" y="376"/>
                </a:lnTo>
                <a:lnTo>
                  <a:pt x="3663" y="369"/>
                </a:lnTo>
                <a:lnTo>
                  <a:pt x="3663" y="377"/>
                </a:lnTo>
                <a:lnTo>
                  <a:pt x="3663" y="373"/>
                </a:lnTo>
                <a:lnTo>
                  <a:pt x="3663" y="381"/>
                </a:lnTo>
                <a:lnTo>
                  <a:pt x="3663" y="376"/>
                </a:lnTo>
                <a:lnTo>
                  <a:pt x="3663" y="383"/>
                </a:lnTo>
                <a:lnTo>
                  <a:pt x="3665" y="380"/>
                </a:lnTo>
                <a:lnTo>
                  <a:pt x="3665" y="382"/>
                </a:lnTo>
                <a:lnTo>
                  <a:pt x="3665" y="369"/>
                </a:lnTo>
                <a:lnTo>
                  <a:pt x="3665" y="370"/>
                </a:lnTo>
                <a:lnTo>
                  <a:pt x="3665" y="364"/>
                </a:lnTo>
                <a:lnTo>
                  <a:pt x="3666" y="369"/>
                </a:lnTo>
                <a:lnTo>
                  <a:pt x="3666" y="362"/>
                </a:lnTo>
                <a:lnTo>
                  <a:pt x="3666" y="376"/>
                </a:lnTo>
                <a:lnTo>
                  <a:pt x="3666" y="369"/>
                </a:lnTo>
                <a:lnTo>
                  <a:pt x="3667" y="371"/>
                </a:lnTo>
                <a:lnTo>
                  <a:pt x="3667" y="374"/>
                </a:lnTo>
                <a:lnTo>
                  <a:pt x="3667" y="369"/>
                </a:lnTo>
                <a:lnTo>
                  <a:pt x="3667" y="372"/>
                </a:lnTo>
                <a:lnTo>
                  <a:pt x="3667" y="374"/>
                </a:lnTo>
                <a:lnTo>
                  <a:pt x="3667" y="363"/>
                </a:lnTo>
                <a:lnTo>
                  <a:pt x="3668" y="366"/>
                </a:lnTo>
                <a:lnTo>
                  <a:pt x="3668" y="369"/>
                </a:lnTo>
                <a:lnTo>
                  <a:pt x="3668" y="364"/>
                </a:lnTo>
                <a:lnTo>
                  <a:pt x="3668" y="371"/>
                </a:lnTo>
                <a:lnTo>
                  <a:pt x="3669" y="363"/>
                </a:lnTo>
                <a:lnTo>
                  <a:pt x="3669" y="365"/>
                </a:lnTo>
                <a:lnTo>
                  <a:pt x="3669" y="372"/>
                </a:lnTo>
                <a:lnTo>
                  <a:pt x="3669" y="370"/>
                </a:lnTo>
                <a:lnTo>
                  <a:pt x="3670" y="367"/>
                </a:lnTo>
                <a:lnTo>
                  <a:pt x="3670" y="370"/>
                </a:lnTo>
                <a:lnTo>
                  <a:pt x="3670" y="366"/>
                </a:lnTo>
                <a:lnTo>
                  <a:pt x="3670" y="372"/>
                </a:lnTo>
                <a:lnTo>
                  <a:pt x="3671" y="367"/>
                </a:lnTo>
                <a:lnTo>
                  <a:pt x="3671" y="370"/>
                </a:lnTo>
                <a:lnTo>
                  <a:pt x="3671" y="365"/>
                </a:lnTo>
                <a:lnTo>
                  <a:pt x="3671" y="372"/>
                </a:lnTo>
                <a:lnTo>
                  <a:pt x="3671" y="368"/>
                </a:lnTo>
                <a:lnTo>
                  <a:pt x="3671" y="370"/>
                </a:lnTo>
                <a:lnTo>
                  <a:pt x="3671" y="358"/>
                </a:lnTo>
                <a:lnTo>
                  <a:pt x="3672" y="362"/>
                </a:lnTo>
                <a:lnTo>
                  <a:pt x="3672" y="358"/>
                </a:lnTo>
                <a:lnTo>
                  <a:pt x="3672" y="353"/>
                </a:lnTo>
                <a:lnTo>
                  <a:pt x="3673" y="350"/>
                </a:lnTo>
                <a:lnTo>
                  <a:pt x="3673" y="343"/>
                </a:lnTo>
                <a:lnTo>
                  <a:pt x="3673" y="346"/>
                </a:lnTo>
                <a:lnTo>
                  <a:pt x="3673" y="333"/>
                </a:lnTo>
                <a:lnTo>
                  <a:pt x="3674" y="339"/>
                </a:lnTo>
                <a:lnTo>
                  <a:pt x="3674" y="327"/>
                </a:lnTo>
                <a:lnTo>
                  <a:pt x="3674" y="333"/>
                </a:lnTo>
                <a:lnTo>
                  <a:pt x="3674" y="328"/>
                </a:lnTo>
                <a:lnTo>
                  <a:pt x="3674" y="323"/>
                </a:lnTo>
                <a:lnTo>
                  <a:pt x="3675" y="323"/>
                </a:lnTo>
                <a:lnTo>
                  <a:pt x="3675" y="320"/>
                </a:lnTo>
                <a:lnTo>
                  <a:pt x="3675" y="324"/>
                </a:lnTo>
                <a:lnTo>
                  <a:pt x="3675" y="323"/>
                </a:lnTo>
                <a:lnTo>
                  <a:pt x="3676" y="333"/>
                </a:lnTo>
                <a:lnTo>
                  <a:pt x="3676" y="324"/>
                </a:lnTo>
                <a:lnTo>
                  <a:pt x="3676" y="333"/>
                </a:lnTo>
                <a:lnTo>
                  <a:pt x="3676" y="324"/>
                </a:lnTo>
                <a:lnTo>
                  <a:pt x="3677" y="329"/>
                </a:lnTo>
                <a:lnTo>
                  <a:pt x="3677" y="324"/>
                </a:lnTo>
                <a:lnTo>
                  <a:pt x="3677" y="323"/>
                </a:lnTo>
                <a:lnTo>
                  <a:pt x="3677" y="323"/>
                </a:lnTo>
                <a:lnTo>
                  <a:pt x="3677" y="319"/>
                </a:lnTo>
                <a:lnTo>
                  <a:pt x="3678" y="329"/>
                </a:lnTo>
                <a:lnTo>
                  <a:pt x="3678" y="313"/>
                </a:lnTo>
                <a:lnTo>
                  <a:pt x="3678" y="313"/>
                </a:lnTo>
                <a:lnTo>
                  <a:pt x="3678" y="327"/>
                </a:lnTo>
                <a:lnTo>
                  <a:pt x="3678" y="316"/>
                </a:lnTo>
                <a:lnTo>
                  <a:pt x="3679" y="308"/>
                </a:lnTo>
                <a:lnTo>
                  <a:pt x="3679" y="313"/>
                </a:lnTo>
                <a:lnTo>
                  <a:pt x="3679" y="307"/>
                </a:lnTo>
                <a:lnTo>
                  <a:pt x="3679" y="315"/>
                </a:lnTo>
                <a:lnTo>
                  <a:pt x="3680" y="317"/>
                </a:lnTo>
                <a:lnTo>
                  <a:pt x="3680" y="308"/>
                </a:lnTo>
                <a:lnTo>
                  <a:pt x="3680" y="318"/>
                </a:lnTo>
                <a:lnTo>
                  <a:pt x="3680" y="313"/>
                </a:lnTo>
                <a:lnTo>
                  <a:pt x="3680" y="313"/>
                </a:lnTo>
                <a:lnTo>
                  <a:pt x="3681" y="322"/>
                </a:lnTo>
                <a:lnTo>
                  <a:pt x="3681" y="311"/>
                </a:lnTo>
                <a:lnTo>
                  <a:pt x="3681" y="313"/>
                </a:lnTo>
                <a:lnTo>
                  <a:pt x="3681" y="312"/>
                </a:lnTo>
                <a:lnTo>
                  <a:pt x="3681" y="314"/>
                </a:lnTo>
                <a:lnTo>
                  <a:pt x="3681" y="313"/>
                </a:lnTo>
                <a:lnTo>
                  <a:pt x="3682" y="313"/>
                </a:lnTo>
                <a:lnTo>
                  <a:pt x="3682" y="315"/>
                </a:lnTo>
                <a:lnTo>
                  <a:pt x="3682" y="312"/>
                </a:lnTo>
                <a:lnTo>
                  <a:pt x="3682" y="308"/>
                </a:lnTo>
                <a:lnTo>
                  <a:pt x="3682" y="315"/>
                </a:lnTo>
                <a:lnTo>
                  <a:pt x="3684" y="312"/>
                </a:lnTo>
                <a:lnTo>
                  <a:pt x="3684" y="311"/>
                </a:lnTo>
                <a:lnTo>
                  <a:pt x="3684" y="319"/>
                </a:lnTo>
                <a:lnTo>
                  <a:pt x="3684" y="310"/>
                </a:lnTo>
                <a:lnTo>
                  <a:pt x="3685" y="311"/>
                </a:lnTo>
                <a:lnTo>
                  <a:pt x="3685" y="310"/>
                </a:lnTo>
                <a:lnTo>
                  <a:pt x="3685" y="316"/>
                </a:lnTo>
                <a:lnTo>
                  <a:pt x="3685" y="310"/>
                </a:lnTo>
                <a:lnTo>
                  <a:pt x="3686" y="316"/>
                </a:lnTo>
                <a:lnTo>
                  <a:pt x="3686" y="313"/>
                </a:lnTo>
                <a:lnTo>
                  <a:pt x="3686" y="306"/>
                </a:lnTo>
                <a:lnTo>
                  <a:pt x="3686" y="317"/>
                </a:lnTo>
                <a:lnTo>
                  <a:pt x="3686" y="306"/>
                </a:lnTo>
                <a:lnTo>
                  <a:pt x="3687" y="312"/>
                </a:lnTo>
                <a:lnTo>
                  <a:pt x="3687" y="302"/>
                </a:lnTo>
                <a:lnTo>
                  <a:pt x="3687" y="302"/>
                </a:lnTo>
                <a:lnTo>
                  <a:pt x="3687" y="305"/>
                </a:lnTo>
                <a:lnTo>
                  <a:pt x="3687" y="290"/>
                </a:lnTo>
                <a:lnTo>
                  <a:pt x="3688" y="293"/>
                </a:lnTo>
                <a:lnTo>
                  <a:pt x="3688" y="292"/>
                </a:lnTo>
                <a:lnTo>
                  <a:pt x="3688" y="300"/>
                </a:lnTo>
                <a:lnTo>
                  <a:pt x="3688" y="289"/>
                </a:lnTo>
                <a:lnTo>
                  <a:pt x="3689" y="287"/>
                </a:lnTo>
                <a:lnTo>
                  <a:pt x="3689" y="302"/>
                </a:lnTo>
                <a:lnTo>
                  <a:pt x="3689" y="290"/>
                </a:lnTo>
                <a:lnTo>
                  <a:pt x="3689" y="295"/>
                </a:lnTo>
                <a:lnTo>
                  <a:pt x="3689" y="292"/>
                </a:lnTo>
                <a:lnTo>
                  <a:pt x="3689" y="287"/>
                </a:lnTo>
                <a:lnTo>
                  <a:pt x="3690" y="289"/>
                </a:lnTo>
                <a:lnTo>
                  <a:pt x="3690" y="287"/>
                </a:lnTo>
                <a:lnTo>
                  <a:pt x="3690" y="277"/>
                </a:lnTo>
                <a:lnTo>
                  <a:pt x="3690" y="283"/>
                </a:lnTo>
                <a:lnTo>
                  <a:pt x="3691" y="283"/>
                </a:lnTo>
                <a:lnTo>
                  <a:pt x="3691" y="282"/>
                </a:lnTo>
                <a:lnTo>
                  <a:pt x="3691" y="288"/>
                </a:lnTo>
                <a:lnTo>
                  <a:pt x="3691" y="279"/>
                </a:lnTo>
                <a:lnTo>
                  <a:pt x="3691" y="276"/>
                </a:lnTo>
                <a:lnTo>
                  <a:pt x="3692" y="286"/>
                </a:lnTo>
                <a:lnTo>
                  <a:pt x="3692" y="273"/>
                </a:lnTo>
                <a:lnTo>
                  <a:pt x="3692" y="277"/>
                </a:lnTo>
                <a:lnTo>
                  <a:pt x="3692" y="277"/>
                </a:lnTo>
                <a:lnTo>
                  <a:pt x="3692" y="269"/>
                </a:lnTo>
                <a:lnTo>
                  <a:pt x="3692" y="283"/>
                </a:lnTo>
                <a:lnTo>
                  <a:pt x="3693" y="269"/>
                </a:lnTo>
                <a:lnTo>
                  <a:pt x="3693" y="279"/>
                </a:lnTo>
                <a:lnTo>
                  <a:pt x="3693" y="267"/>
                </a:lnTo>
                <a:lnTo>
                  <a:pt x="3694" y="272"/>
                </a:lnTo>
                <a:lnTo>
                  <a:pt x="3694" y="265"/>
                </a:lnTo>
                <a:lnTo>
                  <a:pt x="3694" y="269"/>
                </a:lnTo>
                <a:lnTo>
                  <a:pt x="3695" y="254"/>
                </a:lnTo>
                <a:lnTo>
                  <a:pt x="3695" y="254"/>
                </a:lnTo>
                <a:lnTo>
                  <a:pt x="3695" y="258"/>
                </a:lnTo>
                <a:lnTo>
                  <a:pt x="3695" y="242"/>
                </a:lnTo>
                <a:lnTo>
                  <a:pt x="3695" y="255"/>
                </a:lnTo>
                <a:lnTo>
                  <a:pt x="3696" y="249"/>
                </a:lnTo>
                <a:lnTo>
                  <a:pt x="3696" y="249"/>
                </a:lnTo>
                <a:lnTo>
                  <a:pt x="3696" y="242"/>
                </a:lnTo>
                <a:lnTo>
                  <a:pt x="3697" y="248"/>
                </a:lnTo>
                <a:lnTo>
                  <a:pt x="3697" y="240"/>
                </a:lnTo>
                <a:lnTo>
                  <a:pt x="3697" y="242"/>
                </a:lnTo>
                <a:lnTo>
                  <a:pt x="3697" y="245"/>
                </a:lnTo>
                <a:lnTo>
                  <a:pt x="3698" y="236"/>
                </a:lnTo>
                <a:lnTo>
                  <a:pt x="3698" y="244"/>
                </a:lnTo>
                <a:lnTo>
                  <a:pt x="3698" y="237"/>
                </a:lnTo>
                <a:lnTo>
                  <a:pt x="3700" y="245"/>
                </a:lnTo>
                <a:lnTo>
                  <a:pt x="3700" y="230"/>
                </a:lnTo>
                <a:lnTo>
                  <a:pt x="3700" y="243"/>
                </a:lnTo>
                <a:lnTo>
                  <a:pt x="3700" y="227"/>
                </a:lnTo>
                <a:lnTo>
                  <a:pt x="3700" y="236"/>
                </a:lnTo>
                <a:lnTo>
                  <a:pt x="3700" y="234"/>
                </a:lnTo>
                <a:lnTo>
                  <a:pt x="3701" y="230"/>
                </a:lnTo>
                <a:lnTo>
                  <a:pt x="3701" y="235"/>
                </a:lnTo>
                <a:lnTo>
                  <a:pt x="3701" y="231"/>
                </a:lnTo>
                <a:lnTo>
                  <a:pt x="3701" y="231"/>
                </a:lnTo>
                <a:lnTo>
                  <a:pt x="3702" y="233"/>
                </a:lnTo>
                <a:lnTo>
                  <a:pt x="3702" y="224"/>
                </a:lnTo>
                <a:lnTo>
                  <a:pt x="3702" y="229"/>
                </a:lnTo>
                <a:lnTo>
                  <a:pt x="3703" y="228"/>
                </a:lnTo>
                <a:lnTo>
                  <a:pt x="3703" y="229"/>
                </a:lnTo>
                <a:lnTo>
                  <a:pt x="3703" y="219"/>
                </a:lnTo>
                <a:lnTo>
                  <a:pt x="3703" y="226"/>
                </a:lnTo>
                <a:lnTo>
                  <a:pt x="3703" y="232"/>
                </a:lnTo>
                <a:lnTo>
                  <a:pt x="3704" y="223"/>
                </a:lnTo>
                <a:lnTo>
                  <a:pt x="3704" y="226"/>
                </a:lnTo>
                <a:lnTo>
                  <a:pt x="3704" y="220"/>
                </a:lnTo>
                <a:lnTo>
                  <a:pt x="3704" y="226"/>
                </a:lnTo>
                <a:lnTo>
                  <a:pt x="3704" y="223"/>
                </a:lnTo>
                <a:lnTo>
                  <a:pt x="3705" y="208"/>
                </a:lnTo>
                <a:lnTo>
                  <a:pt x="3705" y="209"/>
                </a:lnTo>
                <a:lnTo>
                  <a:pt x="3705" y="212"/>
                </a:lnTo>
                <a:lnTo>
                  <a:pt x="3705" y="200"/>
                </a:lnTo>
                <a:lnTo>
                  <a:pt x="3705" y="207"/>
                </a:lnTo>
                <a:lnTo>
                  <a:pt x="3706" y="214"/>
                </a:lnTo>
                <a:lnTo>
                  <a:pt x="3706" y="212"/>
                </a:lnTo>
                <a:lnTo>
                  <a:pt x="3707" y="209"/>
                </a:lnTo>
                <a:lnTo>
                  <a:pt x="3707" y="212"/>
                </a:lnTo>
                <a:lnTo>
                  <a:pt x="3707" y="200"/>
                </a:lnTo>
                <a:lnTo>
                  <a:pt x="3707" y="212"/>
                </a:lnTo>
                <a:lnTo>
                  <a:pt x="3707" y="204"/>
                </a:lnTo>
                <a:lnTo>
                  <a:pt x="3708" y="200"/>
                </a:lnTo>
                <a:lnTo>
                  <a:pt x="3708" y="208"/>
                </a:lnTo>
                <a:lnTo>
                  <a:pt x="3708" y="203"/>
                </a:lnTo>
                <a:lnTo>
                  <a:pt x="3708" y="207"/>
                </a:lnTo>
                <a:lnTo>
                  <a:pt x="3708" y="202"/>
                </a:lnTo>
                <a:lnTo>
                  <a:pt x="3709" y="204"/>
                </a:lnTo>
                <a:lnTo>
                  <a:pt x="3709" y="190"/>
                </a:lnTo>
                <a:lnTo>
                  <a:pt x="3709" y="200"/>
                </a:lnTo>
                <a:lnTo>
                  <a:pt x="3710" y="195"/>
                </a:lnTo>
                <a:lnTo>
                  <a:pt x="3710" y="202"/>
                </a:lnTo>
                <a:lnTo>
                  <a:pt x="3710" y="196"/>
                </a:lnTo>
                <a:lnTo>
                  <a:pt x="3710" y="201"/>
                </a:lnTo>
                <a:lnTo>
                  <a:pt x="3711" y="199"/>
                </a:lnTo>
                <a:lnTo>
                  <a:pt x="3711" y="196"/>
                </a:lnTo>
                <a:lnTo>
                  <a:pt x="3711" y="204"/>
                </a:lnTo>
                <a:lnTo>
                  <a:pt x="3711" y="196"/>
                </a:lnTo>
                <a:lnTo>
                  <a:pt x="3712" y="204"/>
                </a:lnTo>
                <a:lnTo>
                  <a:pt x="3712" y="194"/>
                </a:lnTo>
                <a:lnTo>
                  <a:pt x="3712" y="200"/>
                </a:lnTo>
                <a:lnTo>
                  <a:pt x="3712" y="204"/>
                </a:lnTo>
                <a:lnTo>
                  <a:pt x="3713" y="196"/>
                </a:lnTo>
                <a:lnTo>
                  <a:pt x="3713" y="203"/>
                </a:lnTo>
                <a:lnTo>
                  <a:pt x="3713" y="204"/>
                </a:lnTo>
                <a:lnTo>
                  <a:pt x="3713" y="193"/>
                </a:lnTo>
                <a:lnTo>
                  <a:pt x="3714" y="195"/>
                </a:lnTo>
                <a:lnTo>
                  <a:pt x="3714" y="192"/>
                </a:lnTo>
                <a:lnTo>
                  <a:pt x="3714" y="194"/>
                </a:lnTo>
                <a:lnTo>
                  <a:pt x="3714" y="208"/>
                </a:lnTo>
                <a:lnTo>
                  <a:pt x="3714" y="196"/>
                </a:lnTo>
                <a:lnTo>
                  <a:pt x="3714" y="202"/>
                </a:lnTo>
                <a:lnTo>
                  <a:pt x="3715" y="192"/>
                </a:lnTo>
                <a:lnTo>
                  <a:pt x="3715" y="200"/>
                </a:lnTo>
                <a:lnTo>
                  <a:pt x="3716" y="196"/>
                </a:lnTo>
                <a:lnTo>
                  <a:pt x="3716" y="201"/>
                </a:lnTo>
                <a:lnTo>
                  <a:pt x="3716" y="202"/>
                </a:lnTo>
                <a:lnTo>
                  <a:pt x="3716" y="194"/>
                </a:lnTo>
                <a:lnTo>
                  <a:pt x="3716" y="200"/>
                </a:lnTo>
                <a:lnTo>
                  <a:pt x="3717" y="200"/>
                </a:lnTo>
                <a:lnTo>
                  <a:pt x="3717" y="201"/>
                </a:lnTo>
                <a:lnTo>
                  <a:pt x="3717" y="197"/>
                </a:lnTo>
                <a:lnTo>
                  <a:pt x="3717" y="204"/>
                </a:lnTo>
                <a:lnTo>
                  <a:pt x="3719" y="213"/>
                </a:lnTo>
                <a:lnTo>
                  <a:pt x="3719" y="204"/>
                </a:lnTo>
                <a:lnTo>
                  <a:pt x="3719" y="208"/>
                </a:lnTo>
                <a:lnTo>
                  <a:pt x="3719" y="212"/>
                </a:lnTo>
                <a:lnTo>
                  <a:pt x="3719" y="201"/>
                </a:lnTo>
                <a:lnTo>
                  <a:pt x="3719" y="202"/>
                </a:lnTo>
                <a:lnTo>
                  <a:pt x="3720" y="203"/>
                </a:lnTo>
                <a:lnTo>
                  <a:pt x="3720" y="211"/>
                </a:lnTo>
                <a:lnTo>
                  <a:pt x="3720" y="213"/>
                </a:lnTo>
                <a:lnTo>
                  <a:pt x="3720" y="212"/>
                </a:lnTo>
                <a:lnTo>
                  <a:pt x="3721" y="221"/>
                </a:lnTo>
                <a:lnTo>
                  <a:pt x="3721" y="216"/>
                </a:lnTo>
                <a:lnTo>
                  <a:pt x="3721" y="226"/>
                </a:lnTo>
                <a:lnTo>
                  <a:pt x="3721" y="223"/>
                </a:lnTo>
                <a:lnTo>
                  <a:pt x="3722" y="229"/>
                </a:lnTo>
                <a:lnTo>
                  <a:pt x="3722" y="220"/>
                </a:lnTo>
                <a:lnTo>
                  <a:pt x="3722" y="230"/>
                </a:lnTo>
                <a:lnTo>
                  <a:pt x="3722" y="229"/>
                </a:lnTo>
                <a:lnTo>
                  <a:pt x="3722" y="223"/>
                </a:lnTo>
                <a:lnTo>
                  <a:pt x="3723" y="228"/>
                </a:lnTo>
                <a:lnTo>
                  <a:pt x="3723" y="232"/>
                </a:lnTo>
                <a:lnTo>
                  <a:pt x="3723" y="233"/>
                </a:lnTo>
                <a:lnTo>
                  <a:pt x="3723" y="228"/>
                </a:lnTo>
                <a:lnTo>
                  <a:pt x="3724" y="230"/>
                </a:lnTo>
                <a:lnTo>
                  <a:pt x="3724" y="244"/>
                </a:lnTo>
                <a:lnTo>
                  <a:pt x="3724" y="238"/>
                </a:lnTo>
                <a:lnTo>
                  <a:pt x="3724" y="245"/>
                </a:lnTo>
                <a:lnTo>
                  <a:pt x="3725" y="248"/>
                </a:lnTo>
                <a:lnTo>
                  <a:pt x="3725" y="245"/>
                </a:lnTo>
                <a:lnTo>
                  <a:pt x="3725" y="257"/>
                </a:lnTo>
                <a:lnTo>
                  <a:pt x="3726" y="265"/>
                </a:lnTo>
                <a:lnTo>
                  <a:pt x="3726" y="257"/>
                </a:lnTo>
                <a:lnTo>
                  <a:pt x="3726" y="266"/>
                </a:lnTo>
                <a:lnTo>
                  <a:pt x="3726" y="265"/>
                </a:lnTo>
                <a:lnTo>
                  <a:pt x="3726" y="258"/>
                </a:lnTo>
                <a:lnTo>
                  <a:pt x="3726" y="264"/>
                </a:lnTo>
                <a:lnTo>
                  <a:pt x="3727" y="260"/>
                </a:lnTo>
                <a:lnTo>
                  <a:pt x="3727" y="264"/>
                </a:lnTo>
                <a:lnTo>
                  <a:pt x="3727" y="263"/>
                </a:lnTo>
                <a:lnTo>
                  <a:pt x="3728" y="279"/>
                </a:lnTo>
                <a:lnTo>
                  <a:pt x="3728" y="273"/>
                </a:lnTo>
                <a:lnTo>
                  <a:pt x="3728" y="271"/>
                </a:lnTo>
                <a:lnTo>
                  <a:pt x="3728" y="283"/>
                </a:lnTo>
                <a:lnTo>
                  <a:pt x="3729" y="284"/>
                </a:lnTo>
                <a:lnTo>
                  <a:pt x="3729" y="288"/>
                </a:lnTo>
                <a:lnTo>
                  <a:pt x="3729" y="293"/>
                </a:lnTo>
                <a:lnTo>
                  <a:pt x="3729" y="301"/>
                </a:lnTo>
                <a:lnTo>
                  <a:pt x="3729" y="293"/>
                </a:lnTo>
                <a:lnTo>
                  <a:pt x="3730" y="297"/>
                </a:lnTo>
                <a:lnTo>
                  <a:pt x="3730" y="301"/>
                </a:lnTo>
                <a:lnTo>
                  <a:pt x="3730" y="313"/>
                </a:lnTo>
                <a:lnTo>
                  <a:pt x="3731" y="310"/>
                </a:lnTo>
                <a:lnTo>
                  <a:pt x="3731" y="319"/>
                </a:lnTo>
                <a:lnTo>
                  <a:pt x="3731" y="318"/>
                </a:lnTo>
                <a:lnTo>
                  <a:pt x="3731" y="320"/>
                </a:lnTo>
                <a:lnTo>
                  <a:pt x="3732" y="316"/>
                </a:lnTo>
                <a:lnTo>
                  <a:pt x="3732" y="329"/>
                </a:lnTo>
                <a:lnTo>
                  <a:pt x="3732" y="321"/>
                </a:lnTo>
                <a:lnTo>
                  <a:pt x="3733" y="335"/>
                </a:lnTo>
                <a:lnTo>
                  <a:pt x="3733" y="330"/>
                </a:lnTo>
                <a:lnTo>
                  <a:pt x="3733" y="343"/>
                </a:lnTo>
                <a:lnTo>
                  <a:pt x="3733" y="336"/>
                </a:lnTo>
                <a:lnTo>
                  <a:pt x="3735" y="341"/>
                </a:lnTo>
                <a:lnTo>
                  <a:pt x="3735" y="346"/>
                </a:lnTo>
                <a:lnTo>
                  <a:pt x="3735" y="362"/>
                </a:lnTo>
                <a:lnTo>
                  <a:pt x="3736" y="366"/>
                </a:lnTo>
                <a:lnTo>
                  <a:pt x="3736" y="373"/>
                </a:lnTo>
                <a:lnTo>
                  <a:pt x="3736" y="380"/>
                </a:lnTo>
                <a:lnTo>
                  <a:pt x="3737" y="377"/>
                </a:lnTo>
                <a:lnTo>
                  <a:pt x="3737" y="384"/>
                </a:lnTo>
                <a:lnTo>
                  <a:pt x="3737" y="387"/>
                </a:lnTo>
                <a:lnTo>
                  <a:pt x="3737" y="390"/>
                </a:lnTo>
                <a:lnTo>
                  <a:pt x="3737" y="395"/>
                </a:lnTo>
                <a:lnTo>
                  <a:pt x="3738" y="408"/>
                </a:lnTo>
                <a:lnTo>
                  <a:pt x="3738" y="401"/>
                </a:lnTo>
                <a:lnTo>
                  <a:pt x="3738" y="414"/>
                </a:lnTo>
                <a:lnTo>
                  <a:pt x="3739" y="421"/>
                </a:lnTo>
                <a:lnTo>
                  <a:pt x="3739" y="418"/>
                </a:lnTo>
                <a:lnTo>
                  <a:pt x="3739" y="422"/>
                </a:lnTo>
                <a:lnTo>
                  <a:pt x="3739" y="427"/>
                </a:lnTo>
                <a:lnTo>
                  <a:pt x="3740" y="430"/>
                </a:lnTo>
                <a:lnTo>
                  <a:pt x="3740" y="430"/>
                </a:lnTo>
                <a:lnTo>
                  <a:pt x="3740" y="433"/>
                </a:lnTo>
                <a:lnTo>
                  <a:pt x="3740" y="437"/>
                </a:lnTo>
                <a:lnTo>
                  <a:pt x="3740" y="435"/>
                </a:lnTo>
                <a:lnTo>
                  <a:pt x="3741" y="439"/>
                </a:lnTo>
                <a:lnTo>
                  <a:pt x="3741" y="453"/>
                </a:lnTo>
                <a:lnTo>
                  <a:pt x="3741" y="448"/>
                </a:lnTo>
                <a:lnTo>
                  <a:pt x="3741" y="456"/>
                </a:lnTo>
                <a:lnTo>
                  <a:pt x="3742" y="461"/>
                </a:lnTo>
                <a:lnTo>
                  <a:pt x="3742" y="468"/>
                </a:lnTo>
                <a:lnTo>
                  <a:pt x="3742" y="473"/>
                </a:lnTo>
                <a:lnTo>
                  <a:pt x="3742" y="472"/>
                </a:lnTo>
                <a:lnTo>
                  <a:pt x="3743" y="477"/>
                </a:lnTo>
                <a:lnTo>
                  <a:pt x="3743" y="475"/>
                </a:lnTo>
                <a:lnTo>
                  <a:pt x="3743" y="486"/>
                </a:lnTo>
                <a:lnTo>
                  <a:pt x="3744" y="493"/>
                </a:lnTo>
                <a:lnTo>
                  <a:pt x="3744" y="490"/>
                </a:lnTo>
                <a:lnTo>
                  <a:pt x="3744" y="492"/>
                </a:lnTo>
                <a:lnTo>
                  <a:pt x="3744" y="500"/>
                </a:lnTo>
                <a:lnTo>
                  <a:pt x="3744" y="498"/>
                </a:lnTo>
                <a:lnTo>
                  <a:pt x="3744" y="507"/>
                </a:lnTo>
                <a:lnTo>
                  <a:pt x="3745" y="505"/>
                </a:lnTo>
                <a:lnTo>
                  <a:pt x="3745" y="512"/>
                </a:lnTo>
                <a:lnTo>
                  <a:pt x="3745" y="507"/>
                </a:lnTo>
                <a:lnTo>
                  <a:pt x="3745" y="512"/>
                </a:lnTo>
                <a:lnTo>
                  <a:pt x="3746" y="521"/>
                </a:lnTo>
                <a:lnTo>
                  <a:pt x="3746" y="520"/>
                </a:lnTo>
                <a:lnTo>
                  <a:pt x="3746" y="527"/>
                </a:lnTo>
                <a:lnTo>
                  <a:pt x="3747" y="525"/>
                </a:lnTo>
                <a:lnTo>
                  <a:pt x="3747" y="530"/>
                </a:lnTo>
                <a:lnTo>
                  <a:pt x="3747" y="535"/>
                </a:lnTo>
                <a:lnTo>
                  <a:pt x="3748" y="540"/>
                </a:lnTo>
                <a:lnTo>
                  <a:pt x="3748" y="536"/>
                </a:lnTo>
                <a:lnTo>
                  <a:pt x="3748" y="544"/>
                </a:lnTo>
                <a:lnTo>
                  <a:pt x="3748" y="556"/>
                </a:lnTo>
                <a:lnTo>
                  <a:pt x="3748" y="554"/>
                </a:lnTo>
                <a:lnTo>
                  <a:pt x="3749" y="554"/>
                </a:lnTo>
                <a:lnTo>
                  <a:pt x="3749" y="560"/>
                </a:lnTo>
                <a:lnTo>
                  <a:pt x="3749" y="560"/>
                </a:lnTo>
                <a:lnTo>
                  <a:pt x="3749" y="567"/>
                </a:lnTo>
                <a:lnTo>
                  <a:pt x="3751" y="570"/>
                </a:lnTo>
                <a:lnTo>
                  <a:pt x="3751" y="576"/>
                </a:lnTo>
                <a:lnTo>
                  <a:pt x="3751" y="573"/>
                </a:lnTo>
                <a:lnTo>
                  <a:pt x="3751" y="580"/>
                </a:lnTo>
                <a:lnTo>
                  <a:pt x="3752" y="577"/>
                </a:lnTo>
                <a:lnTo>
                  <a:pt x="3752" y="580"/>
                </a:lnTo>
                <a:lnTo>
                  <a:pt x="3752" y="583"/>
                </a:lnTo>
                <a:lnTo>
                  <a:pt x="3752" y="588"/>
                </a:lnTo>
                <a:lnTo>
                  <a:pt x="3752" y="589"/>
                </a:lnTo>
                <a:lnTo>
                  <a:pt x="3753" y="587"/>
                </a:lnTo>
                <a:lnTo>
                  <a:pt x="3753" y="591"/>
                </a:lnTo>
                <a:lnTo>
                  <a:pt x="3753" y="597"/>
                </a:lnTo>
                <a:lnTo>
                  <a:pt x="3753" y="595"/>
                </a:lnTo>
                <a:lnTo>
                  <a:pt x="3754" y="596"/>
                </a:lnTo>
                <a:lnTo>
                  <a:pt x="3754" y="601"/>
                </a:lnTo>
                <a:lnTo>
                  <a:pt x="3754" y="605"/>
                </a:lnTo>
                <a:lnTo>
                  <a:pt x="3754" y="605"/>
                </a:lnTo>
                <a:lnTo>
                  <a:pt x="3755" y="610"/>
                </a:lnTo>
                <a:lnTo>
                  <a:pt x="3755" y="613"/>
                </a:lnTo>
                <a:lnTo>
                  <a:pt x="3755" y="610"/>
                </a:lnTo>
                <a:lnTo>
                  <a:pt x="3755" y="617"/>
                </a:lnTo>
                <a:lnTo>
                  <a:pt x="3756" y="619"/>
                </a:lnTo>
                <a:lnTo>
                  <a:pt x="3756" y="616"/>
                </a:lnTo>
                <a:lnTo>
                  <a:pt x="3756" y="622"/>
                </a:lnTo>
                <a:lnTo>
                  <a:pt x="3756" y="623"/>
                </a:lnTo>
                <a:lnTo>
                  <a:pt x="3756" y="620"/>
                </a:lnTo>
                <a:lnTo>
                  <a:pt x="3756" y="625"/>
                </a:lnTo>
                <a:lnTo>
                  <a:pt x="3757" y="624"/>
                </a:lnTo>
                <a:lnTo>
                  <a:pt x="3757" y="624"/>
                </a:lnTo>
                <a:lnTo>
                  <a:pt x="3757" y="627"/>
                </a:lnTo>
                <a:lnTo>
                  <a:pt x="3757" y="626"/>
                </a:lnTo>
                <a:lnTo>
                  <a:pt x="3758" y="633"/>
                </a:lnTo>
                <a:lnTo>
                  <a:pt x="3758" y="629"/>
                </a:lnTo>
                <a:lnTo>
                  <a:pt x="3758" y="637"/>
                </a:lnTo>
                <a:lnTo>
                  <a:pt x="3758" y="631"/>
                </a:lnTo>
                <a:lnTo>
                  <a:pt x="3759" y="635"/>
                </a:lnTo>
                <a:lnTo>
                  <a:pt x="3759" y="638"/>
                </a:lnTo>
                <a:lnTo>
                  <a:pt x="3759" y="636"/>
                </a:lnTo>
                <a:lnTo>
                  <a:pt x="3759" y="637"/>
                </a:lnTo>
                <a:lnTo>
                  <a:pt x="3759" y="640"/>
                </a:lnTo>
                <a:lnTo>
                  <a:pt x="3759" y="639"/>
                </a:lnTo>
                <a:lnTo>
                  <a:pt x="3760" y="639"/>
                </a:lnTo>
                <a:lnTo>
                  <a:pt x="3760" y="645"/>
                </a:lnTo>
                <a:lnTo>
                  <a:pt x="3760" y="642"/>
                </a:lnTo>
                <a:lnTo>
                  <a:pt x="3760" y="648"/>
                </a:lnTo>
                <a:lnTo>
                  <a:pt x="3760" y="648"/>
                </a:lnTo>
                <a:lnTo>
                  <a:pt x="3761" y="646"/>
                </a:lnTo>
                <a:lnTo>
                  <a:pt x="3761" y="649"/>
                </a:lnTo>
                <a:lnTo>
                  <a:pt x="3761" y="648"/>
                </a:lnTo>
                <a:lnTo>
                  <a:pt x="3761" y="649"/>
                </a:lnTo>
                <a:lnTo>
                  <a:pt x="3762" y="649"/>
                </a:lnTo>
                <a:lnTo>
                  <a:pt x="3762" y="653"/>
                </a:lnTo>
                <a:lnTo>
                  <a:pt x="3762" y="651"/>
                </a:lnTo>
                <a:lnTo>
                  <a:pt x="3762" y="654"/>
                </a:lnTo>
                <a:lnTo>
                  <a:pt x="3762" y="660"/>
                </a:lnTo>
                <a:lnTo>
                  <a:pt x="3763" y="655"/>
                </a:lnTo>
                <a:lnTo>
                  <a:pt x="3763" y="657"/>
                </a:lnTo>
                <a:lnTo>
                  <a:pt x="3763" y="662"/>
                </a:lnTo>
                <a:lnTo>
                  <a:pt x="3763" y="659"/>
                </a:lnTo>
                <a:lnTo>
                  <a:pt x="3764" y="665"/>
                </a:lnTo>
                <a:lnTo>
                  <a:pt x="3764" y="661"/>
                </a:lnTo>
                <a:lnTo>
                  <a:pt x="3764" y="666"/>
                </a:lnTo>
                <a:lnTo>
                  <a:pt x="3764" y="663"/>
                </a:lnTo>
                <a:lnTo>
                  <a:pt x="3765" y="665"/>
                </a:lnTo>
                <a:lnTo>
                  <a:pt x="3765" y="669"/>
                </a:lnTo>
                <a:lnTo>
                  <a:pt x="3765" y="667"/>
                </a:lnTo>
                <a:lnTo>
                  <a:pt x="3765" y="673"/>
                </a:lnTo>
                <a:lnTo>
                  <a:pt x="3766" y="669"/>
                </a:lnTo>
                <a:lnTo>
                  <a:pt x="3766" y="673"/>
                </a:lnTo>
                <a:lnTo>
                  <a:pt x="3766" y="669"/>
                </a:lnTo>
                <a:lnTo>
                  <a:pt x="3766" y="677"/>
                </a:lnTo>
                <a:lnTo>
                  <a:pt x="3766" y="673"/>
                </a:lnTo>
                <a:lnTo>
                  <a:pt x="3767" y="675"/>
                </a:lnTo>
                <a:lnTo>
                  <a:pt x="3767" y="676"/>
                </a:lnTo>
                <a:lnTo>
                  <a:pt x="3767" y="680"/>
                </a:lnTo>
                <a:lnTo>
                  <a:pt x="3767" y="677"/>
                </a:lnTo>
                <a:lnTo>
                  <a:pt x="3768" y="680"/>
                </a:lnTo>
                <a:lnTo>
                  <a:pt x="3768" y="677"/>
                </a:lnTo>
                <a:lnTo>
                  <a:pt x="3768" y="679"/>
                </a:lnTo>
                <a:lnTo>
                  <a:pt x="3768" y="682"/>
                </a:lnTo>
                <a:lnTo>
                  <a:pt x="3768" y="675"/>
                </a:lnTo>
                <a:lnTo>
                  <a:pt x="3770" y="683"/>
                </a:lnTo>
                <a:lnTo>
                  <a:pt x="3770" y="679"/>
                </a:lnTo>
                <a:lnTo>
                  <a:pt x="3770" y="683"/>
                </a:lnTo>
                <a:lnTo>
                  <a:pt x="3771" y="685"/>
                </a:lnTo>
                <a:lnTo>
                  <a:pt x="3771" y="682"/>
                </a:lnTo>
                <a:lnTo>
                  <a:pt x="3771" y="687"/>
                </a:lnTo>
                <a:lnTo>
                  <a:pt x="3771" y="683"/>
                </a:lnTo>
                <a:lnTo>
                  <a:pt x="3771" y="683"/>
                </a:lnTo>
                <a:lnTo>
                  <a:pt x="3771" y="683"/>
                </a:lnTo>
                <a:lnTo>
                  <a:pt x="3772" y="683"/>
                </a:lnTo>
                <a:lnTo>
                  <a:pt x="3772" y="690"/>
                </a:lnTo>
                <a:lnTo>
                  <a:pt x="3772" y="684"/>
                </a:lnTo>
                <a:lnTo>
                  <a:pt x="3772" y="685"/>
                </a:lnTo>
                <a:lnTo>
                  <a:pt x="3772" y="691"/>
                </a:lnTo>
                <a:lnTo>
                  <a:pt x="3773" y="684"/>
                </a:lnTo>
                <a:lnTo>
                  <a:pt x="3773" y="692"/>
                </a:lnTo>
                <a:lnTo>
                  <a:pt x="3773" y="685"/>
                </a:lnTo>
                <a:lnTo>
                  <a:pt x="3773" y="687"/>
                </a:lnTo>
                <a:lnTo>
                  <a:pt x="3774" y="691"/>
                </a:lnTo>
                <a:lnTo>
                  <a:pt x="3774" y="688"/>
                </a:lnTo>
                <a:lnTo>
                  <a:pt x="3774" y="693"/>
                </a:lnTo>
                <a:lnTo>
                  <a:pt x="3774" y="687"/>
                </a:lnTo>
                <a:lnTo>
                  <a:pt x="3774" y="693"/>
                </a:lnTo>
                <a:lnTo>
                  <a:pt x="3774" y="688"/>
                </a:lnTo>
                <a:lnTo>
                  <a:pt x="3775" y="689"/>
                </a:lnTo>
                <a:lnTo>
                  <a:pt x="3775" y="695"/>
                </a:lnTo>
                <a:lnTo>
                  <a:pt x="3775" y="690"/>
                </a:lnTo>
                <a:lnTo>
                  <a:pt x="3775" y="690"/>
                </a:lnTo>
                <a:lnTo>
                  <a:pt x="3776" y="696"/>
                </a:lnTo>
                <a:lnTo>
                  <a:pt x="3776" y="691"/>
                </a:lnTo>
                <a:lnTo>
                  <a:pt x="3776" y="697"/>
                </a:lnTo>
                <a:lnTo>
                  <a:pt x="3776" y="692"/>
                </a:lnTo>
                <a:lnTo>
                  <a:pt x="3777" y="692"/>
                </a:lnTo>
                <a:lnTo>
                  <a:pt x="3777" y="697"/>
                </a:lnTo>
                <a:lnTo>
                  <a:pt x="3777" y="693"/>
                </a:lnTo>
                <a:lnTo>
                  <a:pt x="3778" y="695"/>
                </a:lnTo>
                <a:lnTo>
                  <a:pt x="3778" y="697"/>
                </a:lnTo>
                <a:lnTo>
                  <a:pt x="3778" y="692"/>
                </a:lnTo>
                <a:lnTo>
                  <a:pt x="3778" y="694"/>
                </a:lnTo>
                <a:lnTo>
                  <a:pt x="3778" y="699"/>
                </a:lnTo>
                <a:lnTo>
                  <a:pt x="3779" y="694"/>
                </a:lnTo>
                <a:lnTo>
                  <a:pt x="3779" y="699"/>
                </a:lnTo>
                <a:lnTo>
                  <a:pt x="3779" y="695"/>
                </a:lnTo>
                <a:lnTo>
                  <a:pt x="3779" y="695"/>
                </a:lnTo>
                <a:lnTo>
                  <a:pt x="3780" y="694"/>
                </a:lnTo>
                <a:lnTo>
                  <a:pt x="3780" y="700"/>
                </a:lnTo>
                <a:lnTo>
                  <a:pt x="3780" y="696"/>
                </a:lnTo>
                <a:lnTo>
                  <a:pt x="3780" y="701"/>
                </a:lnTo>
                <a:lnTo>
                  <a:pt x="3781" y="696"/>
                </a:lnTo>
                <a:lnTo>
                  <a:pt x="3781" y="696"/>
                </a:lnTo>
                <a:lnTo>
                  <a:pt x="3781" y="701"/>
                </a:lnTo>
                <a:lnTo>
                  <a:pt x="3781" y="696"/>
                </a:lnTo>
                <a:lnTo>
                  <a:pt x="3781" y="698"/>
                </a:lnTo>
                <a:lnTo>
                  <a:pt x="3781" y="701"/>
                </a:lnTo>
                <a:lnTo>
                  <a:pt x="3782" y="697"/>
                </a:lnTo>
                <a:lnTo>
                  <a:pt x="3782" y="698"/>
                </a:lnTo>
                <a:lnTo>
                  <a:pt x="3782" y="700"/>
                </a:lnTo>
                <a:lnTo>
                  <a:pt x="3782" y="696"/>
                </a:lnTo>
                <a:lnTo>
                  <a:pt x="3783" y="701"/>
                </a:lnTo>
                <a:lnTo>
                  <a:pt x="3783" y="697"/>
                </a:lnTo>
                <a:lnTo>
                  <a:pt x="3783" y="698"/>
                </a:lnTo>
                <a:lnTo>
                  <a:pt x="3783" y="703"/>
                </a:lnTo>
                <a:lnTo>
                  <a:pt x="3784" y="697"/>
                </a:lnTo>
                <a:lnTo>
                  <a:pt x="3784" y="697"/>
                </a:lnTo>
                <a:lnTo>
                  <a:pt x="3784" y="703"/>
                </a:lnTo>
                <a:lnTo>
                  <a:pt x="3784" y="697"/>
                </a:lnTo>
                <a:lnTo>
                  <a:pt x="3786" y="697"/>
                </a:lnTo>
                <a:lnTo>
                  <a:pt x="3786" y="703"/>
                </a:lnTo>
                <a:lnTo>
                  <a:pt x="3786" y="696"/>
                </a:lnTo>
                <a:lnTo>
                  <a:pt x="3786" y="696"/>
                </a:lnTo>
                <a:lnTo>
                  <a:pt x="3786" y="701"/>
                </a:lnTo>
                <a:lnTo>
                  <a:pt x="3787" y="696"/>
                </a:lnTo>
                <a:lnTo>
                  <a:pt x="3787" y="701"/>
                </a:lnTo>
                <a:lnTo>
                  <a:pt x="3787" y="695"/>
                </a:lnTo>
                <a:lnTo>
                  <a:pt x="3788" y="701"/>
                </a:lnTo>
                <a:lnTo>
                  <a:pt x="3788" y="695"/>
                </a:lnTo>
                <a:lnTo>
                  <a:pt x="3788" y="694"/>
                </a:lnTo>
                <a:lnTo>
                  <a:pt x="3788" y="694"/>
                </a:lnTo>
                <a:lnTo>
                  <a:pt x="3789" y="694"/>
                </a:lnTo>
                <a:lnTo>
                  <a:pt x="3789" y="698"/>
                </a:lnTo>
                <a:lnTo>
                  <a:pt x="3789" y="695"/>
                </a:lnTo>
                <a:lnTo>
                  <a:pt x="3789" y="694"/>
                </a:lnTo>
                <a:lnTo>
                  <a:pt x="3789" y="697"/>
                </a:lnTo>
                <a:lnTo>
                  <a:pt x="3790" y="699"/>
                </a:lnTo>
                <a:lnTo>
                  <a:pt x="3790" y="692"/>
                </a:lnTo>
                <a:lnTo>
                  <a:pt x="3790" y="696"/>
                </a:lnTo>
                <a:lnTo>
                  <a:pt x="3791" y="691"/>
                </a:lnTo>
                <a:lnTo>
                  <a:pt x="3791" y="688"/>
                </a:lnTo>
                <a:lnTo>
                  <a:pt x="3791" y="693"/>
                </a:lnTo>
                <a:lnTo>
                  <a:pt x="3791" y="689"/>
                </a:lnTo>
                <a:lnTo>
                  <a:pt x="3792" y="692"/>
                </a:lnTo>
                <a:lnTo>
                  <a:pt x="3792" y="688"/>
                </a:lnTo>
                <a:lnTo>
                  <a:pt x="3792" y="688"/>
                </a:lnTo>
                <a:lnTo>
                  <a:pt x="3792" y="693"/>
                </a:lnTo>
                <a:lnTo>
                  <a:pt x="3792" y="687"/>
                </a:lnTo>
                <a:lnTo>
                  <a:pt x="3793" y="689"/>
                </a:lnTo>
                <a:lnTo>
                  <a:pt x="3793" y="685"/>
                </a:lnTo>
                <a:lnTo>
                  <a:pt x="3793" y="681"/>
                </a:lnTo>
                <a:lnTo>
                  <a:pt x="3793" y="680"/>
                </a:lnTo>
                <a:lnTo>
                  <a:pt x="3794" y="682"/>
                </a:lnTo>
                <a:lnTo>
                  <a:pt x="3794" y="678"/>
                </a:lnTo>
                <a:lnTo>
                  <a:pt x="3794" y="679"/>
                </a:lnTo>
                <a:lnTo>
                  <a:pt x="3794" y="680"/>
                </a:lnTo>
                <a:lnTo>
                  <a:pt x="3794" y="675"/>
                </a:lnTo>
                <a:lnTo>
                  <a:pt x="3795" y="678"/>
                </a:lnTo>
                <a:lnTo>
                  <a:pt x="3795" y="674"/>
                </a:lnTo>
                <a:lnTo>
                  <a:pt x="3795" y="677"/>
                </a:lnTo>
                <a:lnTo>
                  <a:pt x="3796" y="670"/>
                </a:lnTo>
                <a:lnTo>
                  <a:pt x="3796" y="671"/>
                </a:lnTo>
                <a:lnTo>
                  <a:pt x="3796" y="673"/>
                </a:lnTo>
                <a:lnTo>
                  <a:pt x="3796" y="669"/>
                </a:lnTo>
                <a:lnTo>
                  <a:pt x="3796" y="672"/>
                </a:lnTo>
                <a:lnTo>
                  <a:pt x="3796" y="667"/>
                </a:lnTo>
                <a:lnTo>
                  <a:pt x="3797" y="665"/>
                </a:lnTo>
                <a:lnTo>
                  <a:pt x="3797" y="666"/>
                </a:lnTo>
                <a:lnTo>
                  <a:pt x="3797" y="669"/>
                </a:lnTo>
                <a:lnTo>
                  <a:pt x="3797" y="648"/>
                </a:lnTo>
                <a:lnTo>
                  <a:pt x="3797" y="658"/>
                </a:lnTo>
                <a:lnTo>
                  <a:pt x="3798" y="658"/>
                </a:lnTo>
                <a:lnTo>
                  <a:pt x="3798" y="659"/>
                </a:lnTo>
                <a:lnTo>
                  <a:pt x="3798" y="654"/>
                </a:lnTo>
                <a:lnTo>
                  <a:pt x="3798" y="657"/>
                </a:lnTo>
                <a:lnTo>
                  <a:pt x="3799" y="650"/>
                </a:lnTo>
                <a:lnTo>
                  <a:pt x="3799" y="650"/>
                </a:lnTo>
                <a:lnTo>
                  <a:pt x="3799" y="646"/>
                </a:lnTo>
                <a:lnTo>
                  <a:pt x="3799" y="648"/>
                </a:lnTo>
                <a:lnTo>
                  <a:pt x="3800" y="647"/>
                </a:lnTo>
                <a:lnTo>
                  <a:pt x="3800" y="641"/>
                </a:lnTo>
                <a:lnTo>
                  <a:pt x="3800" y="646"/>
                </a:lnTo>
                <a:lnTo>
                  <a:pt x="3800" y="643"/>
                </a:lnTo>
                <a:lnTo>
                  <a:pt x="3800" y="639"/>
                </a:lnTo>
                <a:lnTo>
                  <a:pt x="3800" y="641"/>
                </a:lnTo>
                <a:lnTo>
                  <a:pt x="3801" y="635"/>
                </a:lnTo>
                <a:lnTo>
                  <a:pt x="3801" y="638"/>
                </a:lnTo>
                <a:lnTo>
                  <a:pt x="3801" y="631"/>
                </a:lnTo>
                <a:lnTo>
                  <a:pt x="3801" y="635"/>
                </a:lnTo>
                <a:lnTo>
                  <a:pt x="3802" y="629"/>
                </a:lnTo>
                <a:lnTo>
                  <a:pt x="3802" y="629"/>
                </a:lnTo>
                <a:lnTo>
                  <a:pt x="3802" y="633"/>
                </a:lnTo>
                <a:lnTo>
                  <a:pt x="3802" y="624"/>
                </a:lnTo>
                <a:lnTo>
                  <a:pt x="3802" y="612"/>
                </a:lnTo>
                <a:lnTo>
                  <a:pt x="3803" y="622"/>
                </a:lnTo>
                <a:lnTo>
                  <a:pt x="3803" y="612"/>
                </a:lnTo>
                <a:lnTo>
                  <a:pt x="3803" y="617"/>
                </a:lnTo>
                <a:lnTo>
                  <a:pt x="3803" y="612"/>
                </a:lnTo>
                <a:lnTo>
                  <a:pt x="3805" y="608"/>
                </a:lnTo>
                <a:lnTo>
                  <a:pt x="3805" y="610"/>
                </a:lnTo>
                <a:lnTo>
                  <a:pt x="3805" y="606"/>
                </a:lnTo>
                <a:lnTo>
                  <a:pt x="3805" y="605"/>
                </a:lnTo>
                <a:lnTo>
                  <a:pt x="3806" y="609"/>
                </a:lnTo>
                <a:lnTo>
                  <a:pt x="3806" y="603"/>
                </a:lnTo>
                <a:lnTo>
                  <a:pt x="3806" y="598"/>
                </a:lnTo>
                <a:lnTo>
                  <a:pt x="3806" y="605"/>
                </a:lnTo>
                <a:lnTo>
                  <a:pt x="3806" y="600"/>
                </a:lnTo>
                <a:lnTo>
                  <a:pt x="3807" y="598"/>
                </a:lnTo>
                <a:lnTo>
                  <a:pt x="3807" y="592"/>
                </a:lnTo>
                <a:lnTo>
                  <a:pt x="3807" y="597"/>
                </a:lnTo>
                <a:lnTo>
                  <a:pt x="3808" y="591"/>
                </a:lnTo>
                <a:lnTo>
                  <a:pt x="3808" y="592"/>
                </a:lnTo>
                <a:lnTo>
                  <a:pt x="3808" y="588"/>
                </a:lnTo>
                <a:lnTo>
                  <a:pt x="3808" y="587"/>
                </a:lnTo>
                <a:lnTo>
                  <a:pt x="3808" y="570"/>
                </a:lnTo>
                <a:lnTo>
                  <a:pt x="3809" y="582"/>
                </a:lnTo>
                <a:lnTo>
                  <a:pt x="3809" y="577"/>
                </a:lnTo>
                <a:lnTo>
                  <a:pt x="3809" y="580"/>
                </a:lnTo>
                <a:lnTo>
                  <a:pt x="3810" y="575"/>
                </a:lnTo>
                <a:lnTo>
                  <a:pt x="3810" y="575"/>
                </a:lnTo>
                <a:lnTo>
                  <a:pt x="3810" y="567"/>
                </a:lnTo>
                <a:lnTo>
                  <a:pt x="3810" y="564"/>
                </a:lnTo>
                <a:lnTo>
                  <a:pt x="3811" y="559"/>
                </a:lnTo>
                <a:lnTo>
                  <a:pt x="3811" y="559"/>
                </a:lnTo>
                <a:lnTo>
                  <a:pt x="3811" y="548"/>
                </a:lnTo>
                <a:lnTo>
                  <a:pt x="3811" y="550"/>
                </a:lnTo>
                <a:lnTo>
                  <a:pt x="3811" y="542"/>
                </a:lnTo>
                <a:lnTo>
                  <a:pt x="3812" y="543"/>
                </a:lnTo>
                <a:lnTo>
                  <a:pt x="3812" y="535"/>
                </a:lnTo>
                <a:lnTo>
                  <a:pt x="3812" y="533"/>
                </a:lnTo>
                <a:lnTo>
                  <a:pt x="3812" y="537"/>
                </a:lnTo>
                <a:lnTo>
                  <a:pt x="3812" y="528"/>
                </a:lnTo>
                <a:lnTo>
                  <a:pt x="3813" y="529"/>
                </a:lnTo>
                <a:lnTo>
                  <a:pt x="3813" y="523"/>
                </a:lnTo>
                <a:lnTo>
                  <a:pt x="3813" y="523"/>
                </a:lnTo>
                <a:lnTo>
                  <a:pt x="3814" y="526"/>
                </a:lnTo>
                <a:lnTo>
                  <a:pt x="3814" y="520"/>
                </a:lnTo>
                <a:lnTo>
                  <a:pt x="3814" y="512"/>
                </a:lnTo>
                <a:lnTo>
                  <a:pt x="3814" y="522"/>
                </a:lnTo>
                <a:lnTo>
                  <a:pt x="3814" y="518"/>
                </a:lnTo>
                <a:lnTo>
                  <a:pt x="3815" y="517"/>
                </a:lnTo>
                <a:lnTo>
                  <a:pt x="3815" y="522"/>
                </a:lnTo>
                <a:lnTo>
                  <a:pt x="3815" y="514"/>
                </a:lnTo>
                <a:lnTo>
                  <a:pt x="3815" y="513"/>
                </a:lnTo>
                <a:lnTo>
                  <a:pt x="3815" y="512"/>
                </a:lnTo>
                <a:lnTo>
                  <a:pt x="3815" y="513"/>
                </a:lnTo>
                <a:lnTo>
                  <a:pt x="3816" y="512"/>
                </a:lnTo>
                <a:lnTo>
                  <a:pt x="3816" y="508"/>
                </a:lnTo>
                <a:lnTo>
                  <a:pt x="3816" y="501"/>
                </a:lnTo>
                <a:lnTo>
                  <a:pt x="3817" y="503"/>
                </a:lnTo>
                <a:lnTo>
                  <a:pt x="3817" y="497"/>
                </a:lnTo>
                <a:lnTo>
                  <a:pt x="3817" y="502"/>
                </a:lnTo>
                <a:lnTo>
                  <a:pt x="3817" y="502"/>
                </a:lnTo>
                <a:lnTo>
                  <a:pt x="3817" y="495"/>
                </a:lnTo>
                <a:lnTo>
                  <a:pt x="3818" y="499"/>
                </a:lnTo>
                <a:lnTo>
                  <a:pt x="3818" y="503"/>
                </a:lnTo>
                <a:lnTo>
                  <a:pt x="3818" y="500"/>
                </a:lnTo>
                <a:lnTo>
                  <a:pt x="3818" y="499"/>
                </a:lnTo>
                <a:lnTo>
                  <a:pt x="3818" y="497"/>
                </a:lnTo>
                <a:lnTo>
                  <a:pt x="3818" y="498"/>
                </a:lnTo>
                <a:lnTo>
                  <a:pt x="3820" y="497"/>
                </a:lnTo>
                <a:lnTo>
                  <a:pt x="3820" y="497"/>
                </a:lnTo>
                <a:lnTo>
                  <a:pt x="3820" y="499"/>
                </a:lnTo>
                <a:lnTo>
                  <a:pt x="3820" y="503"/>
                </a:lnTo>
                <a:lnTo>
                  <a:pt x="3820" y="493"/>
                </a:lnTo>
                <a:lnTo>
                  <a:pt x="3821" y="498"/>
                </a:lnTo>
                <a:lnTo>
                  <a:pt x="3821" y="505"/>
                </a:lnTo>
                <a:lnTo>
                  <a:pt x="3821" y="497"/>
                </a:lnTo>
                <a:lnTo>
                  <a:pt x="3821" y="497"/>
                </a:lnTo>
                <a:lnTo>
                  <a:pt x="3822" y="504"/>
                </a:lnTo>
                <a:lnTo>
                  <a:pt x="3822" y="497"/>
                </a:lnTo>
                <a:lnTo>
                  <a:pt x="3822" y="498"/>
                </a:lnTo>
                <a:lnTo>
                  <a:pt x="3822" y="503"/>
                </a:lnTo>
                <a:lnTo>
                  <a:pt x="3823" y="494"/>
                </a:lnTo>
                <a:lnTo>
                  <a:pt x="3823" y="495"/>
                </a:lnTo>
                <a:lnTo>
                  <a:pt x="3823" y="492"/>
                </a:lnTo>
                <a:lnTo>
                  <a:pt x="3823" y="499"/>
                </a:lnTo>
                <a:lnTo>
                  <a:pt x="3823" y="497"/>
                </a:lnTo>
                <a:lnTo>
                  <a:pt x="3823" y="499"/>
                </a:lnTo>
                <a:lnTo>
                  <a:pt x="3824" y="500"/>
                </a:lnTo>
                <a:lnTo>
                  <a:pt x="3824" y="494"/>
                </a:lnTo>
                <a:lnTo>
                  <a:pt x="3824" y="495"/>
                </a:lnTo>
                <a:lnTo>
                  <a:pt x="3824" y="497"/>
                </a:lnTo>
                <a:lnTo>
                  <a:pt x="3824" y="491"/>
                </a:lnTo>
                <a:lnTo>
                  <a:pt x="3825" y="499"/>
                </a:lnTo>
                <a:lnTo>
                  <a:pt x="3825" y="493"/>
                </a:lnTo>
                <a:lnTo>
                  <a:pt x="3825" y="500"/>
                </a:lnTo>
                <a:lnTo>
                  <a:pt x="3825" y="494"/>
                </a:lnTo>
                <a:lnTo>
                  <a:pt x="3826" y="499"/>
                </a:lnTo>
                <a:lnTo>
                  <a:pt x="3826" y="498"/>
                </a:lnTo>
                <a:lnTo>
                  <a:pt x="3826" y="491"/>
                </a:lnTo>
                <a:lnTo>
                  <a:pt x="3826" y="499"/>
                </a:lnTo>
                <a:lnTo>
                  <a:pt x="3826" y="493"/>
                </a:lnTo>
                <a:lnTo>
                  <a:pt x="3827" y="498"/>
                </a:lnTo>
                <a:lnTo>
                  <a:pt x="3827" y="503"/>
                </a:lnTo>
                <a:lnTo>
                  <a:pt x="3827" y="494"/>
                </a:lnTo>
                <a:lnTo>
                  <a:pt x="3828" y="493"/>
                </a:lnTo>
                <a:lnTo>
                  <a:pt x="3828" y="502"/>
                </a:lnTo>
                <a:lnTo>
                  <a:pt x="3828" y="489"/>
                </a:lnTo>
                <a:lnTo>
                  <a:pt x="3828" y="492"/>
                </a:lnTo>
                <a:lnTo>
                  <a:pt x="3829" y="493"/>
                </a:lnTo>
                <a:lnTo>
                  <a:pt x="3829" y="498"/>
                </a:lnTo>
                <a:lnTo>
                  <a:pt x="3829" y="492"/>
                </a:lnTo>
                <a:lnTo>
                  <a:pt x="3830" y="494"/>
                </a:lnTo>
                <a:lnTo>
                  <a:pt x="3830" y="497"/>
                </a:lnTo>
                <a:lnTo>
                  <a:pt x="3830" y="493"/>
                </a:lnTo>
                <a:lnTo>
                  <a:pt x="3830" y="494"/>
                </a:lnTo>
                <a:lnTo>
                  <a:pt x="3830" y="499"/>
                </a:lnTo>
                <a:lnTo>
                  <a:pt x="3830" y="487"/>
                </a:lnTo>
                <a:lnTo>
                  <a:pt x="3831" y="489"/>
                </a:lnTo>
                <a:lnTo>
                  <a:pt x="3831" y="495"/>
                </a:lnTo>
                <a:lnTo>
                  <a:pt x="3831" y="494"/>
                </a:lnTo>
                <a:lnTo>
                  <a:pt x="3831" y="497"/>
                </a:lnTo>
                <a:lnTo>
                  <a:pt x="3831" y="492"/>
                </a:lnTo>
                <a:lnTo>
                  <a:pt x="3832" y="494"/>
                </a:lnTo>
                <a:lnTo>
                  <a:pt x="3832" y="499"/>
                </a:lnTo>
                <a:lnTo>
                  <a:pt x="3832" y="495"/>
                </a:lnTo>
                <a:lnTo>
                  <a:pt x="3832" y="497"/>
                </a:lnTo>
                <a:lnTo>
                  <a:pt x="3833" y="487"/>
                </a:lnTo>
                <a:lnTo>
                  <a:pt x="3833" y="489"/>
                </a:lnTo>
                <a:lnTo>
                  <a:pt x="3833" y="487"/>
                </a:lnTo>
                <a:lnTo>
                  <a:pt x="3833" y="487"/>
                </a:lnTo>
                <a:lnTo>
                  <a:pt x="3833" y="492"/>
                </a:lnTo>
                <a:lnTo>
                  <a:pt x="3833" y="489"/>
                </a:lnTo>
                <a:lnTo>
                  <a:pt x="3834" y="489"/>
                </a:lnTo>
                <a:lnTo>
                  <a:pt x="3834" y="493"/>
                </a:lnTo>
                <a:lnTo>
                  <a:pt x="3834" y="487"/>
                </a:lnTo>
                <a:lnTo>
                  <a:pt x="3834" y="487"/>
                </a:lnTo>
                <a:lnTo>
                  <a:pt x="3835" y="492"/>
                </a:lnTo>
                <a:lnTo>
                  <a:pt x="3835" y="490"/>
                </a:lnTo>
                <a:lnTo>
                  <a:pt x="3835" y="490"/>
                </a:lnTo>
                <a:lnTo>
                  <a:pt x="3835" y="494"/>
                </a:lnTo>
                <a:lnTo>
                  <a:pt x="3835" y="490"/>
                </a:lnTo>
                <a:lnTo>
                  <a:pt x="3836" y="493"/>
                </a:lnTo>
                <a:lnTo>
                  <a:pt x="3836" y="487"/>
                </a:lnTo>
                <a:lnTo>
                  <a:pt x="3836" y="489"/>
                </a:lnTo>
                <a:lnTo>
                  <a:pt x="3836" y="487"/>
                </a:lnTo>
                <a:lnTo>
                  <a:pt x="3837" y="493"/>
                </a:lnTo>
                <a:lnTo>
                  <a:pt x="3837" y="487"/>
                </a:lnTo>
                <a:lnTo>
                  <a:pt x="3837" y="484"/>
                </a:lnTo>
                <a:lnTo>
                  <a:pt x="3837" y="489"/>
                </a:lnTo>
                <a:lnTo>
                  <a:pt x="3837" y="484"/>
                </a:lnTo>
                <a:lnTo>
                  <a:pt x="3839" y="487"/>
                </a:lnTo>
                <a:lnTo>
                  <a:pt x="3839" y="484"/>
                </a:lnTo>
                <a:lnTo>
                  <a:pt x="3839" y="484"/>
                </a:lnTo>
                <a:lnTo>
                  <a:pt x="3839" y="489"/>
                </a:lnTo>
                <a:lnTo>
                  <a:pt x="3840" y="487"/>
                </a:lnTo>
                <a:lnTo>
                  <a:pt x="3840" y="492"/>
                </a:lnTo>
                <a:lnTo>
                  <a:pt x="3840" y="484"/>
                </a:lnTo>
                <a:lnTo>
                  <a:pt x="3840" y="475"/>
                </a:lnTo>
                <a:lnTo>
                  <a:pt x="3841" y="480"/>
                </a:lnTo>
                <a:lnTo>
                  <a:pt x="3841" y="484"/>
                </a:lnTo>
                <a:lnTo>
                  <a:pt x="3841" y="489"/>
                </a:lnTo>
                <a:lnTo>
                  <a:pt x="3841" y="484"/>
                </a:lnTo>
                <a:lnTo>
                  <a:pt x="3841" y="485"/>
                </a:lnTo>
                <a:lnTo>
                  <a:pt x="3841" y="492"/>
                </a:lnTo>
                <a:lnTo>
                  <a:pt x="3842" y="485"/>
                </a:lnTo>
                <a:lnTo>
                  <a:pt x="3842" y="483"/>
                </a:lnTo>
                <a:lnTo>
                  <a:pt x="3842" y="490"/>
                </a:lnTo>
                <a:lnTo>
                  <a:pt x="3842" y="485"/>
                </a:lnTo>
                <a:lnTo>
                  <a:pt x="3843" y="489"/>
                </a:lnTo>
                <a:lnTo>
                  <a:pt x="3843" y="482"/>
                </a:lnTo>
                <a:lnTo>
                  <a:pt x="3843" y="485"/>
                </a:lnTo>
                <a:lnTo>
                  <a:pt x="3843" y="489"/>
                </a:lnTo>
                <a:lnTo>
                  <a:pt x="3844" y="484"/>
                </a:lnTo>
                <a:lnTo>
                  <a:pt x="3844" y="487"/>
                </a:lnTo>
                <a:lnTo>
                  <a:pt x="3844" y="482"/>
                </a:lnTo>
                <a:lnTo>
                  <a:pt x="3844" y="487"/>
                </a:lnTo>
                <a:lnTo>
                  <a:pt x="3845" y="483"/>
                </a:lnTo>
                <a:lnTo>
                  <a:pt x="3845" y="482"/>
                </a:lnTo>
                <a:lnTo>
                  <a:pt x="3845" y="488"/>
                </a:lnTo>
                <a:lnTo>
                  <a:pt x="3845" y="469"/>
                </a:lnTo>
                <a:lnTo>
                  <a:pt x="3845" y="454"/>
                </a:lnTo>
                <a:lnTo>
                  <a:pt x="3845" y="465"/>
                </a:lnTo>
                <a:lnTo>
                  <a:pt x="3846" y="467"/>
                </a:lnTo>
                <a:lnTo>
                  <a:pt x="3846" y="471"/>
                </a:lnTo>
                <a:lnTo>
                  <a:pt x="3846" y="468"/>
                </a:lnTo>
                <a:lnTo>
                  <a:pt x="3847" y="467"/>
                </a:lnTo>
                <a:lnTo>
                  <a:pt x="3847" y="473"/>
                </a:lnTo>
                <a:lnTo>
                  <a:pt x="3847" y="471"/>
                </a:lnTo>
                <a:lnTo>
                  <a:pt x="3847" y="476"/>
                </a:lnTo>
                <a:lnTo>
                  <a:pt x="3847" y="474"/>
                </a:lnTo>
                <a:lnTo>
                  <a:pt x="3848" y="475"/>
                </a:lnTo>
                <a:lnTo>
                  <a:pt x="3848" y="479"/>
                </a:lnTo>
                <a:lnTo>
                  <a:pt x="3848" y="474"/>
                </a:lnTo>
                <a:lnTo>
                  <a:pt x="3848" y="482"/>
                </a:lnTo>
                <a:lnTo>
                  <a:pt x="3849" y="476"/>
                </a:lnTo>
                <a:lnTo>
                  <a:pt x="3849" y="482"/>
                </a:lnTo>
                <a:lnTo>
                  <a:pt x="3849" y="476"/>
                </a:lnTo>
                <a:lnTo>
                  <a:pt x="3849" y="484"/>
                </a:lnTo>
                <a:lnTo>
                  <a:pt x="3850" y="477"/>
                </a:lnTo>
                <a:lnTo>
                  <a:pt x="3850" y="474"/>
                </a:lnTo>
                <a:lnTo>
                  <a:pt x="3850" y="479"/>
                </a:lnTo>
                <a:lnTo>
                  <a:pt x="3850" y="475"/>
                </a:lnTo>
                <a:lnTo>
                  <a:pt x="3851" y="472"/>
                </a:lnTo>
                <a:lnTo>
                  <a:pt x="3851" y="476"/>
                </a:lnTo>
                <a:lnTo>
                  <a:pt x="3851" y="472"/>
                </a:lnTo>
                <a:lnTo>
                  <a:pt x="3851" y="475"/>
                </a:lnTo>
                <a:lnTo>
                  <a:pt x="3851" y="477"/>
                </a:lnTo>
                <a:lnTo>
                  <a:pt x="3852" y="474"/>
                </a:lnTo>
                <a:lnTo>
                  <a:pt x="3852" y="474"/>
                </a:lnTo>
                <a:lnTo>
                  <a:pt x="3852" y="471"/>
                </a:lnTo>
                <a:lnTo>
                  <a:pt x="3852" y="474"/>
                </a:lnTo>
                <a:lnTo>
                  <a:pt x="3852" y="476"/>
                </a:lnTo>
                <a:lnTo>
                  <a:pt x="3853" y="469"/>
                </a:lnTo>
                <a:lnTo>
                  <a:pt x="3853" y="472"/>
                </a:lnTo>
                <a:lnTo>
                  <a:pt x="3853" y="475"/>
                </a:lnTo>
                <a:lnTo>
                  <a:pt x="3853" y="467"/>
                </a:lnTo>
                <a:lnTo>
                  <a:pt x="3853" y="470"/>
                </a:lnTo>
                <a:lnTo>
                  <a:pt x="3855" y="473"/>
                </a:lnTo>
                <a:lnTo>
                  <a:pt x="3855" y="466"/>
                </a:lnTo>
                <a:lnTo>
                  <a:pt x="3855" y="467"/>
                </a:lnTo>
                <a:lnTo>
                  <a:pt x="3856" y="457"/>
                </a:lnTo>
                <a:lnTo>
                  <a:pt x="3856" y="459"/>
                </a:lnTo>
                <a:lnTo>
                  <a:pt x="3856" y="453"/>
                </a:lnTo>
                <a:lnTo>
                  <a:pt x="3856" y="454"/>
                </a:lnTo>
                <a:lnTo>
                  <a:pt x="3856" y="456"/>
                </a:lnTo>
                <a:lnTo>
                  <a:pt x="3857" y="453"/>
                </a:lnTo>
                <a:lnTo>
                  <a:pt x="3857" y="453"/>
                </a:lnTo>
                <a:lnTo>
                  <a:pt x="3857" y="453"/>
                </a:lnTo>
                <a:lnTo>
                  <a:pt x="3857" y="455"/>
                </a:lnTo>
                <a:lnTo>
                  <a:pt x="3858" y="450"/>
                </a:lnTo>
                <a:lnTo>
                  <a:pt x="3858" y="449"/>
                </a:lnTo>
                <a:lnTo>
                  <a:pt x="3858" y="453"/>
                </a:lnTo>
                <a:lnTo>
                  <a:pt x="3858" y="442"/>
                </a:lnTo>
                <a:lnTo>
                  <a:pt x="3858" y="442"/>
                </a:lnTo>
                <a:lnTo>
                  <a:pt x="3859" y="445"/>
                </a:lnTo>
                <a:lnTo>
                  <a:pt x="3859" y="438"/>
                </a:lnTo>
                <a:lnTo>
                  <a:pt x="3859" y="435"/>
                </a:lnTo>
                <a:lnTo>
                  <a:pt x="3859" y="443"/>
                </a:lnTo>
                <a:lnTo>
                  <a:pt x="3860" y="439"/>
                </a:lnTo>
                <a:lnTo>
                  <a:pt x="3860" y="435"/>
                </a:lnTo>
                <a:lnTo>
                  <a:pt x="3860" y="439"/>
                </a:lnTo>
                <a:lnTo>
                  <a:pt x="3860" y="436"/>
                </a:lnTo>
                <a:lnTo>
                  <a:pt x="3860" y="432"/>
                </a:lnTo>
                <a:lnTo>
                  <a:pt x="3860" y="435"/>
                </a:lnTo>
                <a:lnTo>
                  <a:pt x="3861" y="429"/>
                </a:lnTo>
                <a:lnTo>
                  <a:pt x="3861" y="426"/>
                </a:lnTo>
                <a:lnTo>
                  <a:pt x="3861" y="423"/>
                </a:lnTo>
                <a:lnTo>
                  <a:pt x="3861" y="424"/>
                </a:lnTo>
                <a:lnTo>
                  <a:pt x="3862" y="423"/>
                </a:lnTo>
                <a:lnTo>
                  <a:pt x="3862" y="419"/>
                </a:lnTo>
                <a:lnTo>
                  <a:pt x="3862" y="419"/>
                </a:lnTo>
                <a:lnTo>
                  <a:pt x="3862" y="411"/>
                </a:lnTo>
                <a:lnTo>
                  <a:pt x="3863" y="416"/>
                </a:lnTo>
                <a:lnTo>
                  <a:pt x="3863" y="396"/>
                </a:lnTo>
                <a:lnTo>
                  <a:pt x="3863" y="402"/>
                </a:lnTo>
                <a:lnTo>
                  <a:pt x="3863" y="395"/>
                </a:lnTo>
                <a:lnTo>
                  <a:pt x="3864" y="402"/>
                </a:lnTo>
                <a:lnTo>
                  <a:pt x="3864" y="395"/>
                </a:lnTo>
                <a:lnTo>
                  <a:pt x="3864" y="395"/>
                </a:lnTo>
                <a:lnTo>
                  <a:pt x="3865" y="389"/>
                </a:lnTo>
                <a:lnTo>
                  <a:pt x="3865" y="389"/>
                </a:lnTo>
                <a:lnTo>
                  <a:pt x="3865" y="383"/>
                </a:lnTo>
                <a:lnTo>
                  <a:pt x="3865" y="385"/>
                </a:lnTo>
                <a:lnTo>
                  <a:pt x="3866" y="383"/>
                </a:lnTo>
                <a:lnTo>
                  <a:pt x="3866" y="375"/>
                </a:lnTo>
                <a:lnTo>
                  <a:pt x="3866" y="384"/>
                </a:lnTo>
                <a:lnTo>
                  <a:pt x="3866" y="376"/>
                </a:lnTo>
                <a:lnTo>
                  <a:pt x="3866" y="371"/>
                </a:lnTo>
                <a:lnTo>
                  <a:pt x="3867" y="374"/>
                </a:lnTo>
                <a:lnTo>
                  <a:pt x="3867" y="366"/>
                </a:lnTo>
                <a:lnTo>
                  <a:pt x="3867" y="365"/>
                </a:lnTo>
                <a:lnTo>
                  <a:pt x="3867" y="368"/>
                </a:lnTo>
                <a:lnTo>
                  <a:pt x="3867" y="365"/>
                </a:lnTo>
                <a:lnTo>
                  <a:pt x="3867" y="368"/>
                </a:lnTo>
                <a:lnTo>
                  <a:pt x="3868" y="358"/>
                </a:lnTo>
                <a:lnTo>
                  <a:pt x="3868" y="364"/>
                </a:lnTo>
                <a:lnTo>
                  <a:pt x="3868" y="366"/>
                </a:lnTo>
                <a:lnTo>
                  <a:pt x="3868" y="358"/>
                </a:lnTo>
                <a:lnTo>
                  <a:pt x="3869" y="367"/>
                </a:lnTo>
                <a:lnTo>
                  <a:pt x="3869" y="358"/>
                </a:lnTo>
                <a:lnTo>
                  <a:pt x="3869" y="365"/>
                </a:lnTo>
                <a:lnTo>
                  <a:pt x="3869" y="357"/>
                </a:lnTo>
                <a:lnTo>
                  <a:pt x="3870" y="369"/>
                </a:lnTo>
                <a:lnTo>
                  <a:pt x="3870" y="361"/>
                </a:lnTo>
                <a:lnTo>
                  <a:pt x="3870" y="363"/>
                </a:lnTo>
                <a:lnTo>
                  <a:pt x="3870" y="353"/>
                </a:lnTo>
                <a:lnTo>
                  <a:pt x="3870" y="351"/>
                </a:lnTo>
                <a:lnTo>
                  <a:pt x="3870" y="353"/>
                </a:lnTo>
                <a:lnTo>
                  <a:pt x="3871" y="351"/>
                </a:lnTo>
                <a:lnTo>
                  <a:pt x="3871" y="357"/>
                </a:lnTo>
                <a:lnTo>
                  <a:pt x="3871" y="352"/>
                </a:lnTo>
                <a:lnTo>
                  <a:pt x="3871" y="366"/>
                </a:lnTo>
                <a:lnTo>
                  <a:pt x="3872" y="360"/>
                </a:lnTo>
                <a:lnTo>
                  <a:pt x="3872" y="370"/>
                </a:lnTo>
                <a:lnTo>
                  <a:pt x="3872" y="365"/>
                </a:lnTo>
                <a:lnTo>
                  <a:pt x="3872" y="370"/>
                </a:lnTo>
                <a:lnTo>
                  <a:pt x="3874" y="366"/>
                </a:lnTo>
                <a:lnTo>
                  <a:pt x="3874" y="367"/>
                </a:lnTo>
                <a:lnTo>
                  <a:pt x="3874" y="376"/>
                </a:lnTo>
                <a:lnTo>
                  <a:pt x="3874" y="368"/>
                </a:lnTo>
                <a:lnTo>
                  <a:pt x="3874" y="373"/>
                </a:lnTo>
                <a:lnTo>
                  <a:pt x="3875" y="376"/>
                </a:lnTo>
                <a:lnTo>
                  <a:pt x="3875" y="373"/>
                </a:lnTo>
                <a:lnTo>
                  <a:pt x="3875" y="380"/>
                </a:lnTo>
                <a:lnTo>
                  <a:pt x="3875" y="379"/>
                </a:lnTo>
                <a:lnTo>
                  <a:pt x="3875" y="384"/>
                </a:lnTo>
                <a:lnTo>
                  <a:pt x="3876" y="381"/>
                </a:lnTo>
                <a:lnTo>
                  <a:pt x="3876" y="394"/>
                </a:lnTo>
                <a:lnTo>
                  <a:pt x="3876" y="385"/>
                </a:lnTo>
                <a:lnTo>
                  <a:pt x="3876" y="392"/>
                </a:lnTo>
                <a:lnTo>
                  <a:pt x="3876" y="399"/>
                </a:lnTo>
                <a:lnTo>
                  <a:pt x="3877" y="394"/>
                </a:lnTo>
                <a:lnTo>
                  <a:pt x="3877" y="403"/>
                </a:lnTo>
                <a:lnTo>
                  <a:pt x="3877" y="399"/>
                </a:lnTo>
                <a:lnTo>
                  <a:pt x="3877" y="403"/>
                </a:lnTo>
                <a:lnTo>
                  <a:pt x="3878" y="406"/>
                </a:lnTo>
                <a:lnTo>
                  <a:pt x="3878" y="403"/>
                </a:lnTo>
                <a:lnTo>
                  <a:pt x="3878" y="411"/>
                </a:lnTo>
                <a:lnTo>
                  <a:pt x="3878" y="404"/>
                </a:lnTo>
                <a:lnTo>
                  <a:pt x="3878" y="415"/>
                </a:lnTo>
                <a:lnTo>
                  <a:pt x="3879" y="409"/>
                </a:lnTo>
                <a:lnTo>
                  <a:pt x="3879" y="417"/>
                </a:lnTo>
                <a:lnTo>
                  <a:pt x="3879" y="415"/>
                </a:lnTo>
                <a:lnTo>
                  <a:pt x="3879" y="422"/>
                </a:lnTo>
                <a:lnTo>
                  <a:pt x="3880" y="416"/>
                </a:lnTo>
                <a:lnTo>
                  <a:pt x="3880" y="419"/>
                </a:lnTo>
                <a:lnTo>
                  <a:pt x="3880" y="424"/>
                </a:lnTo>
                <a:lnTo>
                  <a:pt x="3880" y="419"/>
                </a:lnTo>
                <a:lnTo>
                  <a:pt x="3881" y="429"/>
                </a:lnTo>
                <a:lnTo>
                  <a:pt x="3881" y="423"/>
                </a:lnTo>
                <a:lnTo>
                  <a:pt x="3881" y="423"/>
                </a:lnTo>
                <a:lnTo>
                  <a:pt x="3881" y="435"/>
                </a:lnTo>
                <a:lnTo>
                  <a:pt x="3881" y="426"/>
                </a:lnTo>
                <a:lnTo>
                  <a:pt x="3882" y="432"/>
                </a:lnTo>
                <a:lnTo>
                  <a:pt x="3882" y="427"/>
                </a:lnTo>
                <a:lnTo>
                  <a:pt x="3882" y="435"/>
                </a:lnTo>
                <a:lnTo>
                  <a:pt x="3882" y="429"/>
                </a:lnTo>
                <a:lnTo>
                  <a:pt x="3882" y="426"/>
                </a:lnTo>
                <a:lnTo>
                  <a:pt x="3883" y="438"/>
                </a:lnTo>
                <a:lnTo>
                  <a:pt x="3883" y="429"/>
                </a:lnTo>
                <a:lnTo>
                  <a:pt x="3883" y="436"/>
                </a:lnTo>
                <a:lnTo>
                  <a:pt x="3883" y="441"/>
                </a:lnTo>
                <a:lnTo>
                  <a:pt x="3884" y="447"/>
                </a:lnTo>
                <a:lnTo>
                  <a:pt x="3884" y="443"/>
                </a:lnTo>
                <a:lnTo>
                  <a:pt x="3884" y="445"/>
                </a:lnTo>
                <a:lnTo>
                  <a:pt x="3884" y="454"/>
                </a:lnTo>
                <a:lnTo>
                  <a:pt x="3885" y="451"/>
                </a:lnTo>
                <a:lnTo>
                  <a:pt x="3885" y="452"/>
                </a:lnTo>
                <a:lnTo>
                  <a:pt x="3885" y="456"/>
                </a:lnTo>
                <a:lnTo>
                  <a:pt x="3885" y="453"/>
                </a:lnTo>
                <a:lnTo>
                  <a:pt x="3885" y="460"/>
                </a:lnTo>
                <a:lnTo>
                  <a:pt x="3885" y="456"/>
                </a:lnTo>
                <a:lnTo>
                  <a:pt x="3886" y="461"/>
                </a:lnTo>
                <a:lnTo>
                  <a:pt x="3886" y="460"/>
                </a:lnTo>
                <a:lnTo>
                  <a:pt x="3886" y="466"/>
                </a:lnTo>
                <a:lnTo>
                  <a:pt x="3887" y="460"/>
                </a:lnTo>
                <a:lnTo>
                  <a:pt x="3887" y="472"/>
                </a:lnTo>
                <a:lnTo>
                  <a:pt x="3887" y="465"/>
                </a:lnTo>
                <a:lnTo>
                  <a:pt x="3887" y="469"/>
                </a:lnTo>
                <a:lnTo>
                  <a:pt x="3887" y="474"/>
                </a:lnTo>
                <a:lnTo>
                  <a:pt x="3888" y="463"/>
                </a:lnTo>
                <a:lnTo>
                  <a:pt x="3888" y="472"/>
                </a:lnTo>
                <a:lnTo>
                  <a:pt x="3888" y="468"/>
                </a:lnTo>
                <a:lnTo>
                  <a:pt x="3888" y="471"/>
                </a:lnTo>
                <a:lnTo>
                  <a:pt x="3890" y="473"/>
                </a:lnTo>
                <a:lnTo>
                  <a:pt x="3890" y="470"/>
                </a:lnTo>
                <a:lnTo>
                  <a:pt x="3890" y="479"/>
                </a:lnTo>
                <a:lnTo>
                  <a:pt x="3890" y="473"/>
                </a:lnTo>
                <a:lnTo>
                  <a:pt x="3890" y="470"/>
                </a:lnTo>
                <a:lnTo>
                  <a:pt x="3890" y="480"/>
                </a:lnTo>
                <a:lnTo>
                  <a:pt x="3891" y="470"/>
                </a:lnTo>
                <a:lnTo>
                  <a:pt x="3891" y="478"/>
                </a:lnTo>
                <a:lnTo>
                  <a:pt x="3891" y="479"/>
                </a:lnTo>
                <a:lnTo>
                  <a:pt x="3891" y="483"/>
                </a:lnTo>
                <a:lnTo>
                  <a:pt x="3892" y="476"/>
                </a:lnTo>
                <a:lnTo>
                  <a:pt x="3892" y="478"/>
                </a:lnTo>
                <a:lnTo>
                  <a:pt x="3892" y="484"/>
                </a:lnTo>
                <a:lnTo>
                  <a:pt x="3892" y="478"/>
                </a:lnTo>
                <a:lnTo>
                  <a:pt x="3892" y="482"/>
                </a:lnTo>
                <a:lnTo>
                  <a:pt x="3893" y="484"/>
                </a:lnTo>
                <a:lnTo>
                  <a:pt x="3893" y="479"/>
                </a:lnTo>
                <a:lnTo>
                  <a:pt x="3893" y="487"/>
                </a:lnTo>
                <a:lnTo>
                  <a:pt x="3893" y="486"/>
                </a:lnTo>
                <a:lnTo>
                  <a:pt x="3893" y="484"/>
                </a:lnTo>
                <a:lnTo>
                  <a:pt x="3893" y="487"/>
                </a:lnTo>
                <a:lnTo>
                  <a:pt x="3894" y="486"/>
                </a:lnTo>
                <a:lnTo>
                  <a:pt x="3894" y="485"/>
                </a:lnTo>
                <a:lnTo>
                  <a:pt x="3894" y="490"/>
                </a:lnTo>
                <a:lnTo>
                  <a:pt x="3894" y="486"/>
                </a:lnTo>
                <a:lnTo>
                  <a:pt x="3895" y="490"/>
                </a:lnTo>
                <a:lnTo>
                  <a:pt x="3895" y="484"/>
                </a:lnTo>
                <a:lnTo>
                  <a:pt x="3895" y="484"/>
                </a:lnTo>
                <a:lnTo>
                  <a:pt x="3895" y="493"/>
                </a:lnTo>
                <a:lnTo>
                  <a:pt x="3895" y="484"/>
                </a:lnTo>
                <a:lnTo>
                  <a:pt x="3896" y="487"/>
                </a:lnTo>
                <a:lnTo>
                  <a:pt x="3896" y="491"/>
                </a:lnTo>
                <a:lnTo>
                  <a:pt x="3896" y="487"/>
                </a:lnTo>
                <a:lnTo>
                  <a:pt x="3896" y="493"/>
                </a:lnTo>
                <a:lnTo>
                  <a:pt x="3896" y="487"/>
                </a:lnTo>
                <a:lnTo>
                  <a:pt x="3897" y="489"/>
                </a:lnTo>
                <a:lnTo>
                  <a:pt x="3897" y="494"/>
                </a:lnTo>
                <a:lnTo>
                  <a:pt x="3897" y="485"/>
                </a:lnTo>
                <a:lnTo>
                  <a:pt x="3897" y="494"/>
                </a:lnTo>
                <a:lnTo>
                  <a:pt x="3897" y="492"/>
                </a:lnTo>
                <a:lnTo>
                  <a:pt x="3897" y="489"/>
                </a:lnTo>
                <a:lnTo>
                  <a:pt x="3898" y="495"/>
                </a:lnTo>
                <a:lnTo>
                  <a:pt x="3898" y="491"/>
                </a:lnTo>
                <a:lnTo>
                  <a:pt x="3898" y="495"/>
                </a:lnTo>
                <a:lnTo>
                  <a:pt x="3899" y="492"/>
                </a:lnTo>
                <a:lnTo>
                  <a:pt x="3899" y="491"/>
                </a:lnTo>
                <a:lnTo>
                  <a:pt x="3899" y="490"/>
                </a:lnTo>
                <a:lnTo>
                  <a:pt x="3899" y="497"/>
                </a:lnTo>
                <a:lnTo>
                  <a:pt x="3900" y="489"/>
                </a:lnTo>
                <a:lnTo>
                  <a:pt x="3900" y="491"/>
                </a:lnTo>
                <a:lnTo>
                  <a:pt x="3900" y="498"/>
                </a:lnTo>
                <a:lnTo>
                  <a:pt x="3900" y="492"/>
                </a:lnTo>
                <a:lnTo>
                  <a:pt x="3900" y="493"/>
                </a:lnTo>
                <a:lnTo>
                  <a:pt x="3900" y="494"/>
                </a:lnTo>
                <a:lnTo>
                  <a:pt x="3901" y="483"/>
                </a:lnTo>
                <a:lnTo>
                  <a:pt x="3901" y="487"/>
                </a:lnTo>
                <a:lnTo>
                  <a:pt x="3901" y="482"/>
                </a:lnTo>
                <a:lnTo>
                  <a:pt x="3901" y="487"/>
                </a:lnTo>
                <a:lnTo>
                  <a:pt x="3902" y="480"/>
                </a:lnTo>
                <a:lnTo>
                  <a:pt x="3902" y="491"/>
                </a:lnTo>
                <a:lnTo>
                  <a:pt x="3902" y="484"/>
                </a:lnTo>
                <a:lnTo>
                  <a:pt x="3903" y="494"/>
                </a:lnTo>
                <a:lnTo>
                  <a:pt x="3903" y="487"/>
                </a:lnTo>
                <a:lnTo>
                  <a:pt x="3903" y="487"/>
                </a:lnTo>
                <a:lnTo>
                  <a:pt x="3903" y="495"/>
                </a:lnTo>
                <a:lnTo>
                  <a:pt x="3903" y="489"/>
                </a:lnTo>
                <a:lnTo>
                  <a:pt x="3903" y="490"/>
                </a:lnTo>
                <a:lnTo>
                  <a:pt x="3904" y="492"/>
                </a:lnTo>
                <a:lnTo>
                  <a:pt x="3904" y="491"/>
                </a:lnTo>
                <a:lnTo>
                  <a:pt x="3904" y="491"/>
                </a:lnTo>
                <a:lnTo>
                  <a:pt x="3904" y="492"/>
                </a:lnTo>
                <a:lnTo>
                  <a:pt x="3904" y="487"/>
                </a:lnTo>
                <a:lnTo>
                  <a:pt x="3906" y="494"/>
                </a:lnTo>
                <a:lnTo>
                  <a:pt x="3906" y="486"/>
                </a:lnTo>
                <a:lnTo>
                  <a:pt x="3906" y="491"/>
                </a:lnTo>
                <a:lnTo>
                  <a:pt x="3906" y="495"/>
                </a:lnTo>
                <a:lnTo>
                  <a:pt x="3907" y="484"/>
                </a:lnTo>
                <a:lnTo>
                  <a:pt x="3907" y="490"/>
                </a:lnTo>
                <a:lnTo>
                  <a:pt x="3907" y="487"/>
                </a:lnTo>
                <a:lnTo>
                  <a:pt x="3907" y="491"/>
                </a:lnTo>
                <a:lnTo>
                  <a:pt x="3908" y="486"/>
                </a:lnTo>
                <a:lnTo>
                  <a:pt x="3908" y="493"/>
                </a:lnTo>
                <a:lnTo>
                  <a:pt x="3908" y="489"/>
                </a:lnTo>
                <a:lnTo>
                  <a:pt x="3908" y="486"/>
                </a:lnTo>
                <a:lnTo>
                  <a:pt x="3908" y="499"/>
                </a:lnTo>
                <a:lnTo>
                  <a:pt x="3908" y="488"/>
                </a:lnTo>
                <a:lnTo>
                  <a:pt x="3909" y="490"/>
                </a:lnTo>
                <a:lnTo>
                  <a:pt x="3909" y="498"/>
                </a:lnTo>
                <a:lnTo>
                  <a:pt x="3909" y="491"/>
                </a:lnTo>
                <a:lnTo>
                  <a:pt x="3909" y="495"/>
                </a:lnTo>
                <a:lnTo>
                  <a:pt x="3909" y="490"/>
                </a:lnTo>
                <a:lnTo>
                  <a:pt x="3910" y="492"/>
                </a:lnTo>
                <a:lnTo>
                  <a:pt x="3910" y="495"/>
                </a:lnTo>
                <a:lnTo>
                  <a:pt x="3910" y="491"/>
                </a:lnTo>
                <a:lnTo>
                  <a:pt x="3910" y="494"/>
                </a:lnTo>
                <a:lnTo>
                  <a:pt x="3910" y="495"/>
                </a:lnTo>
                <a:lnTo>
                  <a:pt x="3911" y="489"/>
                </a:lnTo>
                <a:lnTo>
                  <a:pt x="3911" y="497"/>
                </a:lnTo>
                <a:lnTo>
                  <a:pt x="3911" y="490"/>
                </a:lnTo>
                <a:lnTo>
                  <a:pt x="3911" y="495"/>
                </a:lnTo>
                <a:lnTo>
                  <a:pt x="3911" y="489"/>
                </a:lnTo>
                <a:lnTo>
                  <a:pt x="3912" y="486"/>
                </a:lnTo>
                <a:lnTo>
                  <a:pt x="3912" y="487"/>
                </a:lnTo>
                <a:lnTo>
                  <a:pt x="3912" y="485"/>
                </a:lnTo>
                <a:lnTo>
                  <a:pt x="3912" y="490"/>
                </a:lnTo>
                <a:lnTo>
                  <a:pt x="3913" y="483"/>
                </a:lnTo>
                <a:lnTo>
                  <a:pt x="3913" y="486"/>
                </a:lnTo>
                <a:lnTo>
                  <a:pt x="3913" y="495"/>
                </a:lnTo>
                <a:lnTo>
                  <a:pt x="3913" y="485"/>
                </a:lnTo>
                <a:lnTo>
                  <a:pt x="3914" y="487"/>
                </a:lnTo>
                <a:lnTo>
                  <a:pt x="3914" y="478"/>
                </a:lnTo>
                <a:lnTo>
                  <a:pt x="3914" y="483"/>
                </a:lnTo>
                <a:lnTo>
                  <a:pt x="3914" y="478"/>
                </a:lnTo>
                <a:lnTo>
                  <a:pt x="3915" y="486"/>
                </a:lnTo>
                <a:lnTo>
                  <a:pt x="3915" y="483"/>
                </a:lnTo>
                <a:lnTo>
                  <a:pt x="3915" y="486"/>
                </a:lnTo>
                <a:lnTo>
                  <a:pt x="3915" y="482"/>
                </a:lnTo>
                <a:lnTo>
                  <a:pt x="3915" y="477"/>
                </a:lnTo>
                <a:lnTo>
                  <a:pt x="3915" y="489"/>
                </a:lnTo>
                <a:lnTo>
                  <a:pt x="3916" y="480"/>
                </a:lnTo>
                <a:lnTo>
                  <a:pt x="3916" y="483"/>
                </a:lnTo>
                <a:lnTo>
                  <a:pt x="3916" y="486"/>
                </a:lnTo>
                <a:lnTo>
                  <a:pt x="3916" y="482"/>
                </a:lnTo>
                <a:lnTo>
                  <a:pt x="3917" y="486"/>
                </a:lnTo>
                <a:lnTo>
                  <a:pt x="3917" y="482"/>
                </a:lnTo>
                <a:lnTo>
                  <a:pt x="3917" y="484"/>
                </a:lnTo>
                <a:lnTo>
                  <a:pt x="3917" y="485"/>
                </a:lnTo>
                <a:lnTo>
                  <a:pt x="3917" y="479"/>
                </a:lnTo>
                <a:lnTo>
                  <a:pt x="3918" y="484"/>
                </a:lnTo>
                <a:lnTo>
                  <a:pt x="3918" y="485"/>
                </a:lnTo>
                <a:lnTo>
                  <a:pt x="3918" y="478"/>
                </a:lnTo>
                <a:lnTo>
                  <a:pt x="3918" y="487"/>
                </a:lnTo>
                <a:lnTo>
                  <a:pt x="3918" y="482"/>
                </a:lnTo>
                <a:lnTo>
                  <a:pt x="3918" y="476"/>
                </a:lnTo>
                <a:lnTo>
                  <a:pt x="3919" y="484"/>
                </a:lnTo>
                <a:lnTo>
                  <a:pt x="3919" y="479"/>
                </a:lnTo>
                <a:lnTo>
                  <a:pt x="3919" y="480"/>
                </a:lnTo>
                <a:lnTo>
                  <a:pt x="3919" y="476"/>
                </a:lnTo>
                <a:lnTo>
                  <a:pt x="3919" y="475"/>
                </a:lnTo>
                <a:lnTo>
                  <a:pt x="3920" y="483"/>
                </a:lnTo>
                <a:lnTo>
                  <a:pt x="3920" y="470"/>
                </a:lnTo>
                <a:lnTo>
                  <a:pt x="3920" y="473"/>
                </a:lnTo>
                <a:lnTo>
                  <a:pt x="3920" y="478"/>
                </a:lnTo>
                <a:lnTo>
                  <a:pt x="3921" y="461"/>
                </a:lnTo>
                <a:lnTo>
                  <a:pt x="3921" y="472"/>
                </a:lnTo>
                <a:lnTo>
                  <a:pt x="3921" y="463"/>
                </a:lnTo>
                <a:lnTo>
                  <a:pt x="3921" y="459"/>
                </a:lnTo>
                <a:lnTo>
                  <a:pt x="3921" y="461"/>
                </a:lnTo>
                <a:lnTo>
                  <a:pt x="3922" y="456"/>
                </a:lnTo>
                <a:lnTo>
                  <a:pt x="3922" y="461"/>
                </a:lnTo>
                <a:lnTo>
                  <a:pt x="3922" y="456"/>
                </a:lnTo>
                <a:lnTo>
                  <a:pt x="3922" y="465"/>
                </a:lnTo>
                <a:lnTo>
                  <a:pt x="3922" y="456"/>
                </a:lnTo>
                <a:lnTo>
                  <a:pt x="3923" y="457"/>
                </a:lnTo>
                <a:lnTo>
                  <a:pt x="3923" y="463"/>
                </a:lnTo>
                <a:lnTo>
                  <a:pt x="3923" y="457"/>
                </a:lnTo>
                <a:lnTo>
                  <a:pt x="3923" y="453"/>
                </a:lnTo>
                <a:lnTo>
                  <a:pt x="3925" y="456"/>
                </a:lnTo>
                <a:lnTo>
                  <a:pt x="3925" y="451"/>
                </a:lnTo>
                <a:lnTo>
                  <a:pt x="3925" y="451"/>
                </a:lnTo>
                <a:lnTo>
                  <a:pt x="3925" y="441"/>
                </a:lnTo>
                <a:lnTo>
                  <a:pt x="3926" y="442"/>
                </a:lnTo>
                <a:lnTo>
                  <a:pt x="3926" y="432"/>
                </a:lnTo>
                <a:lnTo>
                  <a:pt x="3926" y="435"/>
                </a:lnTo>
                <a:lnTo>
                  <a:pt x="3926" y="417"/>
                </a:lnTo>
                <a:lnTo>
                  <a:pt x="3926" y="425"/>
                </a:lnTo>
                <a:lnTo>
                  <a:pt x="3927" y="417"/>
                </a:lnTo>
                <a:lnTo>
                  <a:pt x="3927" y="414"/>
                </a:lnTo>
                <a:lnTo>
                  <a:pt x="3927" y="416"/>
                </a:lnTo>
                <a:lnTo>
                  <a:pt x="3927" y="407"/>
                </a:lnTo>
                <a:lnTo>
                  <a:pt x="3927" y="411"/>
                </a:lnTo>
                <a:lnTo>
                  <a:pt x="3928" y="399"/>
                </a:lnTo>
                <a:lnTo>
                  <a:pt x="3928" y="400"/>
                </a:lnTo>
                <a:lnTo>
                  <a:pt x="3928" y="403"/>
                </a:lnTo>
                <a:lnTo>
                  <a:pt x="3928" y="389"/>
                </a:lnTo>
                <a:lnTo>
                  <a:pt x="3929" y="397"/>
                </a:lnTo>
                <a:lnTo>
                  <a:pt x="3929" y="387"/>
                </a:lnTo>
                <a:lnTo>
                  <a:pt x="3929" y="392"/>
                </a:lnTo>
                <a:lnTo>
                  <a:pt x="3929" y="385"/>
                </a:lnTo>
                <a:lnTo>
                  <a:pt x="3930" y="390"/>
                </a:lnTo>
                <a:lnTo>
                  <a:pt x="3930" y="384"/>
                </a:lnTo>
                <a:lnTo>
                  <a:pt x="3930" y="391"/>
                </a:lnTo>
                <a:lnTo>
                  <a:pt x="3930" y="381"/>
                </a:lnTo>
                <a:lnTo>
                  <a:pt x="3930" y="377"/>
                </a:lnTo>
                <a:lnTo>
                  <a:pt x="3931" y="381"/>
                </a:lnTo>
                <a:lnTo>
                  <a:pt x="3931" y="370"/>
                </a:lnTo>
                <a:lnTo>
                  <a:pt x="3931" y="376"/>
                </a:lnTo>
                <a:lnTo>
                  <a:pt x="3931" y="374"/>
                </a:lnTo>
                <a:lnTo>
                  <a:pt x="3931" y="374"/>
                </a:lnTo>
                <a:lnTo>
                  <a:pt x="3932" y="379"/>
                </a:lnTo>
                <a:lnTo>
                  <a:pt x="3932" y="374"/>
                </a:lnTo>
                <a:lnTo>
                  <a:pt x="3932" y="385"/>
                </a:lnTo>
                <a:lnTo>
                  <a:pt x="3932" y="375"/>
                </a:lnTo>
                <a:lnTo>
                  <a:pt x="3933" y="381"/>
                </a:lnTo>
                <a:lnTo>
                  <a:pt x="3933" y="371"/>
                </a:lnTo>
                <a:lnTo>
                  <a:pt x="3933" y="374"/>
                </a:lnTo>
                <a:lnTo>
                  <a:pt x="3933" y="373"/>
                </a:lnTo>
                <a:lnTo>
                  <a:pt x="3933" y="370"/>
                </a:lnTo>
                <a:lnTo>
                  <a:pt x="3934" y="374"/>
                </a:lnTo>
                <a:lnTo>
                  <a:pt x="3934" y="366"/>
                </a:lnTo>
                <a:lnTo>
                  <a:pt x="3934" y="370"/>
                </a:lnTo>
                <a:lnTo>
                  <a:pt x="3934" y="371"/>
                </a:lnTo>
                <a:lnTo>
                  <a:pt x="3934" y="363"/>
                </a:lnTo>
                <a:lnTo>
                  <a:pt x="3935" y="373"/>
                </a:lnTo>
                <a:lnTo>
                  <a:pt x="3935" y="364"/>
                </a:lnTo>
                <a:lnTo>
                  <a:pt x="3935" y="365"/>
                </a:lnTo>
                <a:lnTo>
                  <a:pt x="3935" y="362"/>
                </a:lnTo>
                <a:lnTo>
                  <a:pt x="3936" y="366"/>
                </a:lnTo>
                <a:lnTo>
                  <a:pt x="3936" y="357"/>
                </a:lnTo>
                <a:lnTo>
                  <a:pt x="3936" y="356"/>
                </a:lnTo>
                <a:lnTo>
                  <a:pt x="3936" y="357"/>
                </a:lnTo>
                <a:lnTo>
                  <a:pt x="3937" y="353"/>
                </a:lnTo>
                <a:lnTo>
                  <a:pt x="3937" y="356"/>
                </a:lnTo>
                <a:lnTo>
                  <a:pt x="3937" y="351"/>
                </a:lnTo>
                <a:lnTo>
                  <a:pt x="3937" y="351"/>
                </a:lnTo>
                <a:lnTo>
                  <a:pt x="3937" y="351"/>
                </a:lnTo>
                <a:lnTo>
                  <a:pt x="3937" y="343"/>
                </a:lnTo>
                <a:lnTo>
                  <a:pt x="3938" y="355"/>
                </a:lnTo>
                <a:lnTo>
                  <a:pt x="3938" y="345"/>
                </a:lnTo>
                <a:lnTo>
                  <a:pt x="3938" y="348"/>
                </a:lnTo>
                <a:lnTo>
                  <a:pt x="3938" y="348"/>
                </a:lnTo>
                <a:lnTo>
                  <a:pt x="3938" y="347"/>
                </a:lnTo>
                <a:lnTo>
                  <a:pt x="3939" y="350"/>
                </a:lnTo>
                <a:lnTo>
                  <a:pt x="3939" y="346"/>
                </a:lnTo>
                <a:lnTo>
                  <a:pt x="3939" y="348"/>
                </a:lnTo>
                <a:lnTo>
                  <a:pt x="3939" y="340"/>
                </a:lnTo>
                <a:lnTo>
                  <a:pt x="3941" y="349"/>
                </a:lnTo>
                <a:lnTo>
                  <a:pt x="3941" y="339"/>
                </a:lnTo>
                <a:lnTo>
                  <a:pt x="3941" y="342"/>
                </a:lnTo>
                <a:lnTo>
                  <a:pt x="3941" y="339"/>
                </a:lnTo>
                <a:lnTo>
                  <a:pt x="3941" y="345"/>
                </a:lnTo>
                <a:lnTo>
                  <a:pt x="3942" y="333"/>
                </a:lnTo>
                <a:lnTo>
                  <a:pt x="3942" y="338"/>
                </a:lnTo>
                <a:lnTo>
                  <a:pt x="3942" y="336"/>
                </a:lnTo>
                <a:lnTo>
                  <a:pt x="3942" y="331"/>
                </a:lnTo>
                <a:lnTo>
                  <a:pt x="3943" y="337"/>
                </a:lnTo>
                <a:lnTo>
                  <a:pt x="3943" y="332"/>
                </a:lnTo>
                <a:lnTo>
                  <a:pt x="3943" y="330"/>
                </a:lnTo>
                <a:lnTo>
                  <a:pt x="3943" y="329"/>
                </a:lnTo>
                <a:lnTo>
                  <a:pt x="3943" y="329"/>
                </a:lnTo>
                <a:lnTo>
                  <a:pt x="3944" y="330"/>
                </a:lnTo>
                <a:lnTo>
                  <a:pt x="3944" y="316"/>
                </a:lnTo>
                <a:lnTo>
                  <a:pt x="3944" y="318"/>
                </a:lnTo>
                <a:lnTo>
                  <a:pt x="3944" y="324"/>
                </a:lnTo>
                <a:lnTo>
                  <a:pt x="3945" y="317"/>
                </a:lnTo>
                <a:lnTo>
                  <a:pt x="3945" y="320"/>
                </a:lnTo>
                <a:lnTo>
                  <a:pt x="3945" y="322"/>
                </a:lnTo>
                <a:lnTo>
                  <a:pt x="3945" y="316"/>
                </a:lnTo>
                <a:lnTo>
                  <a:pt x="3945" y="314"/>
                </a:lnTo>
                <a:lnTo>
                  <a:pt x="3946" y="300"/>
                </a:lnTo>
                <a:lnTo>
                  <a:pt x="3946" y="305"/>
                </a:lnTo>
                <a:lnTo>
                  <a:pt x="3946" y="315"/>
                </a:lnTo>
                <a:lnTo>
                  <a:pt x="3946" y="306"/>
                </a:lnTo>
                <a:lnTo>
                  <a:pt x="3947" y="307"/>
                </a:lnTo>
                <a:lnTo>
                  <a:pt x="3947" y="316"/>
                </a:lnTo>
                <a:lnTo>
                  <a:pt x="3947" y="304"/>
                </a:lnTo>
                <a:lnTo>
                  <a:pt x="3947" y="307"/>
                </a:lnTo>
                <a:lnTo>
                  <a:pt x="3948" y="300"/>
                </a:lnTo>
                <a:lnTo>
                  <a:pt x="3948" y="300"/>
                </a:lnTo>
                <a:lnTo>
                  <a:pt x="3948" y="298"/>
                </a:lnTo>
                <a:lnTo>
                  <a:pt x="3948" y="306"/>
                </a:lnTo>
                <a:lnTo>
                  <a:pt x="3948" y="298"/>
                </a:lnTo>
                <a:lnTo>
                  <a:pt x="3948" y="295"/>
                </a:lnTo>
                <a:lnTo>
                  <a:pt x="3949" y="304"/>
                </a:lnTo>
                <a:lnTo>
                  <a:pt x="3949" y="295"/>
                </a:lnTo>
                <a:lnTo>
                  <a:pt x="3949" y="293"/>
                </a:lnTo>
                <a:lnTo>
                  <a:pt x="3949" y="297"/>
                </a:lnTo>
                <a:lnTo>
                  <a:pt x="3950" y="289"/>
                </a:lnTo>
                <a:lnTo>
                  <a:pt x="3950" y="300"/>
                </a:lnTo>
                <a:lnTo>
                  <a:pt x="3950" y="289"/>
                </a:lnTo>
                <a:lnTo>
                  <a:pt x="3951" y="288"/>
                </a:lnTo>
                <a:lnTo>
                  <a:pt x="3951" y="293"/>
                </a:lnTo>
                <a:lnTo>
                  <a:pt x="3951" y="292"/>
                </a:lnTo>
                <a:lnTo>
                  <a:pt x="3951" y="276"/>
                </a:lnTo>
                <a:lnTo>
                  <a:pt x="3952" y="282"/>
                </a:lnTo>
                <a:lnTo>
                  <a:pt x="3952" y="265"/>
                </a:lnTo>
                <a:lnTo>
                  <a:pt x="3952" y="279"/>
                </a:lnTo>
                <a:lnTo>
                  <a:pt x="3952" y="270"/>
                </a:lnTo>
                <a:lnTo>
                  <a:pt x="3952" y="272"/>
                </a:lnTo>
                <a:lnTo>
                  <a:pt x="3953" y="273"/>
                </a:lnTo>
                <a:lnTo>
                  <a:pt x="3953" y="276"/>
                </a:lnTo>
                <a:lnTo>
                  <a:pt x="3953" y="268"/>
                </a:lnTo>
                <a:lnTo>
                  <a:pt x="3954" y="280"/>
                </a:lnTo>
                <a:lnTo>
                  <a:pt x="3954" y="269"/>
                </a:lnTo>
                <a:lnTo>
                  <a:pt x="3954" y="264"/>
                </a:lnTo>
                <a:lnTo>
                  <a:pt x="3954" y="276"/>
                </a:lnTo>
                <a:lnTo>
                  <a:pt x="3954" y="268"/>
                </a:lnTo>
                <a:lnTo>
                  <a:pt x="3955" y="268"/>
                </a:lnTo>
                <a:lnTo>
                  <a:pt x="3955" y="265"/>
                </a:lnTo>
                <a:lnTo>
                  <a:pt x="3955" y="268"/>
                </a:lnTo>
                <a:lnTo>
                  <a:pt x="3955" y="266"/>
                </a:lnTo>
                <a:lnTo>
                  <a:pt x="3955" y="258"/>
                </a:lnTo>
                <a:lnTo>
                  <a:pt x="3955" y="272"/>
                </a:lnTo>
                <a:lnTo>
                  <a:pt x="3956" y="262"/>
                </a:lnTo>
                <a:lnTo>
                  <a:pt x="3956" y="258"/>
                </a:lnTo>
                <a:lnTo>
                  <a:pt x="3956" y="266"/>
                </a:lnTo>
                <a:lnTo>
                  <a:pt x="3956" y="263"/>
                </a:lnTo>
                <a:lnTo>
                  <a:pt x="3956" y="264"/>
                </a:lnTo>
                <a:lnTo>
                  <a:pt x="3957" y="257"/>
                </a:lnTo>
                <a:lnTo>
                  <a:pt x="3957" y="267"/>
                </a:lnTo>
                <a:lnTo>
                  <a:pt x="3957" y="249"/>
                </a:lnTo>
                <a:lnTo>
                  <a:pt x="3958" y="265"/>
                </a:lnTo>
                <a:lnTo>
                  <a:pt x="3958" y="257"/>
                </a:lnTo>
                <a:lnTo>
                  <a:pt x="3958" y="257"/>
                </a:lnTo>
                <a:lnTo>
                  <a:pt x="3960" y="262"/>
                </a:lnTo>
                <a:lnTo>
                  <a:pt x="3960" y="250"/>
                </a:lnTo>
                <a:lnTo>
                  <a:pt x="3960" y="262"/>
                </a:lnTo>
                <a:lnTo>
                  <a:pt x="3960" y="253"/>
                </a:lnTo>
                <a:lnTo>
                  <a:pt x="3960" y="258"/>
                </a:lnTo>
                <a:lnTo>
                  <a:pt x="3961" y="254"/>
                </a:lnTo>
                <a:lnTo>
                  <a:pt x="3961" y="249"/>
                </a:lnTo>
                <a:lnTo>
                  <a:pt x="3961" y="262"/>
                </a:lnTo>
                <a:lnTo>
                  <a:pt x="3961" y="253"/>
                </a:lnTo>
                <a:lnTo>
                  <a:pt x="3962" y="249"/>
                </a:lnTo>
                <a:lnTo>
                  <a:pt x="3962" y="258"/>
                </a:lnTo>
                <a:lnTo>
                  <a:pt x="3962" y="251"/>
                </a:lnTo>
                <a:lnTo>
                  <a:pt x="3962" y="249"/>
                </a:lnTo>
                <a:lnTo>
                  <a:pt x="3963" y="244"/>
                </a:lnTo>
                <a:lnTo>
                  <a:pt x="3963" y="253"/>
                </a:lnTo>
                <a:lnTo>
                  <a:pt x="3963" y="251"/>
                </a:lnTo>
                <a:lnTo>
                  <a:pt x="3963" y="244"/>
                </a:lnTo>
                <a:lnTo>
                  <a:pt x="3963" y="252"/>
                </a:lnTo>
                <a:lnTo>
                  <a:pt x="3963" y="243"/>
                </a:lnTo>
                <a:lnTo>
                  <a:pt x="3964" y="239"/>
                </a:lnTo>
                <a:lnTo>
                  <a:pt x="3964" y="247"/>
                </a:lnTo>
                <a:lnTo>
                  <a:pt x="3964" y="228"/>
                </a:lnTo>
                <a:lnTo>
                  <a:pt x="3964" y="210"/>
                </a:lnTo>
                <a:lnTo>
                  <a:pt x="3965" y="218"/>
                </a:lnTo>
                <a:lnTo>
                  <a:pt x="3965" y="211"/>
                </a:lnTo>
                <a:lnTo>
                  <a:pt x="3965" y="224"/>
                </a:lnTo>
                <a:lnTo>
                  <a:pt x="3965" y="218"/>
                </a:lnTo>
                <a:lnTo>
                  <a:pt x="3966" y="220"/>
                </a:lnTo>
                <a:lnTo>
                  <a:pt x="3966" y="213"/>
                </a:lnTo>
                <a:lnTo>
                  <a:pt x="3966" y="223"/>
                </a:lnTo>
                <a:lnTo>
                  <a:pt x="3966" y="216"/>
                </a:lnTo>
                <a:lnTo>
                  <a:pt x="3967" y="215"/>
                </a:lnTo>
                <a:lnTo>
                  <a:pt x="3967" y="221"/>
                </a:lnTo>
                <a:lnTo>
                  <a:pt x="3967" y="218"/>
                </a:lnTo>
                <a:lnTo>
                  <a:pt x="3967" y="215"/>
                </a:lnTo>
                <a:lnTo>
                  <a:pt x="3967" y="207"/>
                </a:lnTo>
                <a:lnTo>
                  <a:pt x="3967" y="218"/>
                </a:lnTo>
                <a:lnTo>
                  <a:pt x="3968" y="207"/>
                </a:lnTo>
                <a:lnTo>
                  <a:pt x="3968" y="214"/>
                </a:lnTo>
                <a:lnTo>
                  <a:pt x="3968" y="209"/>
                </a:lnTo>
                <a:lnTo>
                  <a:pt x="3968" y="215"/>
                </a:lnTo>
                <a:lnTo>
                  <a:pt x="3969" y="208"/>
                </a:lnTo>
                <a:lnTo>
                  <a:pt x="3969" y="216"/>
                </a:lnTo>
                <a:lnTo>
                  <a:pt x="3969" y="208"/>
                </a:lnTo>
                <a:lnTo>
                  <a:pt x="3969" y="218"/>
                </a:lnTo>
                <a:lnTo>
                  <a:pt x="3970" y="204"/>
                </a:lnTo>
                <a:lnTo>
                  <a:pt x="3970" y="215"/>
                </a:lnTo>
                <a:lnTo>
                  <a:pt x="3970" y="208"/>
                </a:lnTo>
                <a:lnTo>
                  <a:pt x="3970" y="203"/>
                </a:lnTo>
                <a:lnTo>
                  <a:pt x="3970" y="210"/>
                </a:lnTo>
                <a:lnTo>
                  <a:pt x="3970" y="205"/>
                </a:lnTo>
                <a:lnTo>
                  <a:pt x="3971" y="214"/>
                </a:lnTo>
                <a:lnTo>
                  <a:pt x="3971" y="203"/>
                </a:lnTo>
                <a:lnTo>
                  <a:pt x="3971" y="211"/>
                </a:lnTo>
                <a:lnTo>
                  <a:pt x="3971" y="211"/>
                </a:lnTo>
                <a:lnTo>
                  <a:pt x="3972" y="209"/>
                </a:lnTo>
                <a:lnTo>
                  <a:pt x="3972" y="212"/>
                </a:lnTo>
                <a:lnTo>
                  <a:pt x="3972" y="200"/>
                </a:lnTo>
                <a:lnTo>
                  <a:pt x="3972" y="215"/>
                </a:lnTo>
                <a:lnTo>
                  <a:pt x="3972" y="207"/>
                </a:lnTo>
                <a:lnTo>
                  <a:pt x="3973" y="210"/>
                </a:lnTo>
                <a:lnTo>
                  <a:pt x="3973" y="201"/>
                </a:lnTo>
                <a:lnTo>
                  <a:pt x="3973" y="208"/>
                </a:lnTo>
                <a:lnTo>
                  <a:pt x="3973" y="193"/>
                </a:lnTo>
                <a:lnTo>
                  <a:pt x="3974" y="202"/>
                </a:lnTo>
                <a:lnTo>
                  <a:pt x="3974" y="200"/>
                </a:lnTo>
                <a:lnTo>
                  <a:pt x="3974" y="196"/>
                </a:lnTo>
                <a:lnTo>
                  <a:pt x="3974" y="195"/>
                </a:lnTo>
                <a:lnTo>
                  <a:pt x="3974" y="202"/>
                </a:lnTo>
                <a:lnTo>
                  <a:pt x="3976" y="192"/>
                </a:lnTo>
                <a:lnTo>
                  <a:pt x="3976" y="197"/>
                </a:lnTo>
                <a:lnTo>
                  <a:pt x="3976" y="198"/>
                </a:lnTo>
                <a:lnTo>
                  <a:pt x="3976" y="192"/>
                </a:lnTo>
                <a:lnTo>
                  <a:pt x="3977" y="201"/>
                </a:lnTo>
                <a:lnTo>
                  <a:pt x="3977" y="196"/>
                </a:lnTo>
                <a:lnTo>
                  <a:pt x="3977" y="198"/>
                </a:lnTo>
                <a:lnTo>
                  <a:pt x="3977" y="194"/>
                </a:lnTo>
                <a:lnTo>
                  <a:pt x="3977" y="202"/>
                </a:lnTo>
                <a:lnTo>
                  <a:pt x="3978" y="200"/>
                </a:lnTo>
                <a:lnTo>
                  <a:pt x="3978" y="195"/>
                </a:lnTo>
                <a:lnTo>
                  <a:pt x="3978" y="202"/>
                </a:lnTo>
                <a:lnTo>
                  <a:pt x="3978" y="201"/>
                </a:lnTo>
                <a:lnTo>
                  <a:pt x="3978" y="205"/>
                </a:lnTo>
                <a:lnTo>
                  <a:pt x="3978" y="199"/>
                </a:lnTo>
                <a:lnTo>
                  <a:pt x="3979" y="205"/>
                </a:lnTo>
                <a:lnTo>
                  <a:pt x="3979" y="203"/>
                </a:lnTo>
                <a:lnTo>
                  <a:pt x="3979" y="200"/>
                </a:lnTo>
                <a:lnTo>
                  <a:pt x="3979" y="203"/>
                </a:lnTo>
                <a:lnTo>
                  <a:pt x="3980" y="199"/>
                </a:lnTo>
                <a:lnTo>
                  <a:pt x="3980" y="196"/>
                </a:lnTo>
                <a:lnTo>
                  <a:pt x="3980" y="204"/>
                </a:lnTo>
                <a:lnTo>
                  <a:pt x="3980" y="195"/>
                </a:lnTo>
                <a:lnTo>
                  <a:pt x="3981" y="201"/>
                </a:lnTo>
                <a:lnTo>
                  <a:pt x="3981" y="198"/>
                </a:lnTo>
                <a:lnTo>
                  <a:pt x="3981" y="203"/>
                </a:lnTo>
                <a:lnTo>
                  <a:pt x="3981" y="199"/>
                </a:lnTo>
                <a:lnTo>
                  <a:pt x="3982" y="209"/>
                </a:lnTo>
                <a:lnTo>
                  <a:pt x="3982" y="197"/>
                </a:lnTo>
                <a:lnTo>
                  <a:pt x="3982" y="200"/>
                </a:lnTo>
                <a:lnTo>
                  <a:pt x="3982" y="201"/>
                </a:lnTo>
                <a:lnTo>
                  <a:pt x="3983" y="205"/>
                </a:lnTo>
                <a:lnTo>
                  <a:pt x="3983" y="200"/>
                </a:lnTo>
                <a:lnTo>
                  <a:pt x="3983" y="204"/>
                </a:lnTo>
                <a:lnTo>
                  <a:pt x="3983" y="210"/>
                </a:lnTo>
                <a:lnTo>
                  <a:pt x="3984" y="208"/>
                </a:lnTo>
                <a:lnTo>
                  <a:pt x="3984" y="203"/>
                </a:lnTo>
                <a:lnTo>
                  <a:pt x="3984" y="214"/>
                </a:lnTo>
                <a:lnTo>
                  <a:pt x="3985" y="203"/>
                </a:lnTo>
                <a:lnTo>
                  <a:pt x="3985" y="215"/>
                </a:lnTo>
                <a:lnTo>
                  <a:pt x="3985" y="209"/>
                </a:lnTo>
                <a:lnTo>
                  <a:pt x="3985" y="207"/>
                </a:lnTo>
                <a:lnTo>
                  <a:pt x="3985" y="212"/>
                </a:lnTo>
                <a:lnTo>
                  <a:pt x="3986" y="214"/>
                </a:lnTo>
                <a:lnTo>
                  <a:pt x="3986" y="211"/>
                </a:lnTo>
                <a:lnTo>
                  <a:pt x="3986" y="215"/>
                </a:lnTo>
                <a:lnTo>
                  <a:pt x="3986" y="218"/>
                </a:lnTo>
                <a:lnTo>
                  <a:pt x="3986" y="218"/>
                </a:lnTo>
                <a:lnTo>
                  <a:pt x="3987" y="219"/>
                </a:lnTo>
                <a:lnTo>
                  <a:pt x="3987" y="218"/>
                </a:lnTo>
                <a:lnTo>
                  <a:pt x="3987" y="223"/>
                </a:lnTo>
                <a:lnTo>
                  <a:pt x="3987" y="218"/>
                </a:lnTo>
                <a:lnTo>
                  <a:pt x="3988" y="223"/>
                </a:lnTo>
                <a:lnTo>
                  <a:pt x="3988" y="229"/>
                </a:lnTo>
                <a:lnTo>
                  <a:pt x="3988" y="221"/>
                </a:lnTo>
                <a:lnTo>
                  <a:pt x="3988" y="224"/>
                </a:lnTo>
                <a:lnTo>
                  <a:pt x="3989" y="230"/>
                </a:lnTo>
                <a:lnTo>
                  <a:pt x="3989" y="226"/>
                </a:lnTo>
                <a:lnTo>
                  <a:pt x="3989" y="227"/>
                </a:lnTo>
                <a:lnTo>
                  <a:pt x="3989" y="233"/>
                </a:lnTo>
                <a:lnTo>
                  <a:pt x="3989" y="224"/>
                </a:lnTo>
                <a:lnTo>
                  <a:pt x="3989" y="232"/>
                </a:lnTo>
                <a:lnTo>
                  <a:pt x="3990" y="239"/>
                </a:lnTo>
                <a:lnTo>
                  <a:pt x="3990" y="233"/>
                </a:lnTo>
                <a:lnTo>
                  <a:pt x="3990" y="235"/>
                </a:lnTo>
                <a:lnTo>
                  <a:pt x="3990" y="246"/>
                </a:lnTo>
                <a:lnTo>
                  <a:pt x="3991" y="234"/>
                </a:lnTo>
                <a:lnTo>
                  <a:pt x="3991" y="246"/>
                </a:lnTo>
                <a:lnTo>
                  <a:pt x="3991" y="242"/>
                </a:lnTo>
                <a:lnTo>
                  <a:pt x="3992" y="239"/>
                </a:lnTo>
                <a:lnTo>
                  <a:pt x="3992" y="245"/>
                </a:lnTo>
                <a:lnTo>
                  <a:pt x="3992" y="254"/>
                </a:lnTo>
                <a:lnTo>
                  <a:pt x="3992" y="243"/>
                </a:lnTo>
                <a:lnTo>
                  <a:pt x="3992" y="252"/>
                </a:lnTo>
                <a:lnTo>
                  <a:pt x="3992" y="255"/>
                </a:lnTo>
                <a:lnTo>
                  <a:pt x="3992" y="247"/>
                </a:lnTo>
                <a:lnTo>
                  <a:pt x="3993" y="258"/>
                </a:lnTo>
                <a:lnTo>
                  <a:pt x="3993" y="255"/>
                </a:lnTo>
                <a:lnTo>
                  <a:pt x="3993" y="255"/>
                </a:lnTo>
                <a:lnTo>
                  <a:pt x="3993" y="255"/>
                </a:lnTo>
                <a:lnTo>
                  <a:pt x="3995" y="255"/>
                </a:lnTo>
                <a:lnTo>
                  <a:pt x="3995" y="262"/>
                </a:lnTo>
                <a:lnTo>
                  <a:pt x="3995" y="252"/>
                </a:lnTo>
                <a:lnTo>
                  <a:pt x="3995" y="265"/>
                </a:lnTo>
                <a:lnTo>
                  <a:pt x="3995" y="269"/>
                </a:lnTo>
                <a:lnTo>
                  <a:pt x="3996" y="263"/>
                </a:lnTo>
                <a:lnTo>
                  <a:pt x="3996" y="269"/>
                </a:lnTo>
                <a:lnTo>
                  <a:pt x="3996" y="268"/>
                </a:lnTo>
                <a:lnTo>
                  <a:pt x="3996" y="277"/>
                </a:lnTo>
                <a:lnTo>
                  <a:pt x="3997" y="268"/>
                </a:lnTo>
                <a:lnTo>
                  <a:pt x="3997" y="283"/>
                </a:lnTo>
                <a:lnTo>
                  <a:pt x="3997" y="273"/>
                </a:lnTo>
                <a:lnTo>
                  <a:pt x="3997" y="288"/>
                </a:lnTo>
                <a:lnTo>
                  <a:pt x="3998" y="282"/>
                </a:lnTo>
                <a:lnTo>
                  <a:pt x="3998" y="288"/>
                </a:lnTo>
                <a:lnTo>
                  <a:pt x="3998" y="287"/>
                </a:lnTo>
                <a:lnTo>
                  <a:pt x="3998" y="292"/>
                </a:lnTo>
                <a:lnTo>
                  <a:pt x="3999" y="305"/>
                </a:lnTo>
                <a:lnTo>
                  <a:pt x="3999" y="293"/>
                </a:lnTo>
                <a:lnTo>
                  <a:pt x="3999" y="307"/>
                </a:lnTo>
                <a:lnTo>
                  <a:pt x="4000" y="304"/>
                </a:lnTo>
                <a:lnTo>
                  <a:pt x="4000" y="310"/>
                </a:lnTo>
                <a:lnTo>
                  <a:pt x="4000" y="310"/>
                </a:lnTo>
                <a:lnTo>
                  <a:pt x="4000" y="313"/>
                </a:lnTo>
                <a:lnTo>
                  <a:pt x="4000" y="314"/>
                </a:lnTo>
                <a:lnTo>
                  <a:pt x="4000" y="313"/>
                </a:lnTo>
                <a:lnTo>
                  <a:pt x="4001" y="328"/>
                </a:lnTo>
                <a:lnTo>
                  <a:pt x="4001" y="317"/>
                </a:lnTo>
                <a:lnTo>
                  <a:pt x="4001" y="324"/>
                </a:lnTo>
                <a:lnTo>
                  <a:pt x="4001" y="323"/>
                </a:lnTo>
                <a:lnTo>
                  <a:pt x="4002" y="328"/>
                </a:lnTo>
                <a:lnTo>
                  <a:pt x="4002" y="327"/>
                </a:lnTo>
                <a:lnTo>
                  <a:pt x="4002" y="326"/>
                </a:lnTo>
                <a:lnTo>
                  <a:pt x="4002" y="341"/>
                </a:lnTo>
                <a:lnTo>
                  <a:pt x="4002" y="331"/>
                </a:lnTo>
                <a:lnTo>
                  <a:pt x="4003" y="338"/>
                </a:lnTo>
                <a:lnTo>
                  <a:pt x="4003" y="345"/>
                </a:lnTo>
                <a:lnTo>
                  <a:pt x="4003" y="339"/>
                </a:lnTo>
                <a:lnTo>
                  <a:pt x="4003" y="350"/>
                </a:lnTo>
                <a:lnTo>
                  <a:pt x="4003" y="347"/>
                </a:lnTo>
                <a:lnTo>
                  <a:pt x="4004" y="353"/>
                </a:lnTo>
                <a:lnTo>
                  <a:pt x="4004" y="353"/>
                </a:lnTo>
                <a:lnTo>
                  <a:pt x="4004" y="352"/>
                </a:lnTo>
                <a:lnTo>
                  <a:pt x="4004" y="366"/>
                </a:lnTo>
                <a:lnTo>
                  <a:pt x="4004" y="357"/>
                </a:lnTo>
                <a:lnTo>
                  <a:pt x="4005" y="369"/>
                </a:lnTo>
                <a:lnTo>
                  <a:pt x="4005" y="365"/>
                </a:lnTo>
                <a:lnTo>
                  <a:pt x="4005" y="371"/>
                </a:lnTo>
                <a:lnTo>
                  <a:pt x="4005" y="370"/>
                </a:lnTo>
                <a:lnTo>
                  <a:pt x="4006" y="374"/>
                </a:lnTo>
                <a:lnTo>
                  <a:pt x="4006" y="381"/>
                </a:lnTo>
                <a:lnTo>
                  <a:pt x="4006" y="375"/>
                </a:lnTo>
                <a:lnTo>
                  <a:pt x="4006" y="383"/>
                </a:lnTo>
                <a:lnTo>
                  <a:pt x="4006" y="386"/>
                </a:lnTo>
                <a:lnTo>
                  <a:pt x="4007" y="383"/>
                </a:lnTo>
                <a:lnTo>
                  <a:pt x="4007" y="394"/>
                </a:lnTo>
                <a:lnTo>
                  <a:pt x="4007" y="388"/>
                </a:lnTo>
                <a:lnTo>
                  <a:pt x="4007" y="394"/>
                </a:lnTo>
                <a:lnTo>
                  <a:pt x="4007" y="399"/>
                </a:lnTo>
                <a:lnTo>
                  <a:pt x="4008" y="402"/>
                </a:lnTo>
                <a:lnTo>
                  <a:pt x="4008" y="400"/>
                </a:lnTo>
                <a:lnTo>
                  <a:pt x="4008" y="408"/>
                </a:lnTo>
                <a:lnTo>
                  <a:pt x="4008" y="410"/>
                </a:lnTo>
                <a:lnTo>
                  <a:pt x="4008" y="406"/>
                </a:lnTo>
                <a:lnTo>
                  <a:pt x="4009" y="413"/>
                </a:lnTo>
                <a:lnTo>
                  <a:pt x="4009" y="418"/>
                </a:lnTo>
                <a:lnTo>
                  <a:pt x="4009" y="417"/>
                </a:lnTo>
                <a:lnTo>
                  <a:pt x="4009" y="422"/>
                </a:lnTo>
                <a:lnTo>
                  <a:pt x="4011" y="422"/>
                </a:lnTo>
                <a:lnTo>
                  <a:pt x="4011" y="423"/>
                </a:lnTo>
                <a:lnTo>
                  <a:pt x="4011" y="427"/>
                </a:lnTo>
                <a:lnTo>
                  <a:pt x="4011" y="434"/>
                </a:lnTo>
                <a:lnTo>
                  <a:pt x="4012" y="434"/>
                </a:lnTo>
                <a:lnTo>
                  <a:pt x="4012" y="432"/>
                </a:lnTo>
                <a:lnTo>
                  <a:pt x="4012" y="443"/>
                </a:lnTo>
                <a:lnTo>
                  <a:pt x="4012" y="438"/>
                </a:lnTo>
                <a:lnTo>
                  <a:pt x="4012" y="449"/>
                </a:lnTo>
                <a:lnTo>
                  <a:pt x="4013" y="443"/>
                </a:lnTo>
                <a:lnTo>
                  <a:pt x="4013" y="451"/>
                </a:lnTo>
                <a:lnTo>
                  <a:pt x="4013" y="450"/>
                </a:lnTo>
                <a:lnTo>
                  <a:pt x="4013" y="454"/>
                </a:lnTo>
                <a:lnTo>
                  <a:pt x="4013" y="460"/>
                </a:lnTo>
                <a:lnTo>
                  <a:pt x="4014" y="453"/>
                </a:lnTo>
                <a:lnTo>
                  <a:pt x="4014" y="466"/>
                </a:lnTo>
                <a:lnTo>
                  <a:pt x="4014" y="460"/>
                </a:lnTo>
                <a:lnTo>
                  <a:pt x="4015" y="472"/>
                </a:lnTo>
                <a:lnTo>
                  <a:pt x="4015" y="448"/>
                </a:lnTo>
                <a:lnTo>
                  <a:pt x="4015" y="460"/>
                </a:lnTo>
                <a:lnTo>
                  <a:pt x="4015" y="468"/>
                </a:lnTo>
                <a:lnTo>
                  <a:pt x="4015" y="467"/>
                </a:lnTo>
                <a:lnTo>
                  <a:pt x="4015" y="478"/>
                </a:lnTo>
                <a:lnTo>
                  <a:pt x="4016" y="474"/>
                </a:lnTo>
                <a:lnTo>
                  <a:pt x="4016" y="487"/>
                </a:lnTo>
                <a:lnTo>
                  <a:pt x="4016" y="480"/>
                </a:lnTo>
                <a:lnTo>
                  <a:pt x="4017" y="490"/>
                </a:lnTo>
                <a:lnTo>
                  <a:pt x="4017" y="489"/>
                </a:lnTo>
                <a:lnTo>
                  <a:pt x="4017" y="499"/>
                </a:lnTo>
                <a:lnTo>
                  <a:pt x="4017" y="495"/>
                </a:lnTo>
                <a:lnTo>
                  <a:pt x="4017" y="498"/>
                </a:lnTo>
                <a:lnTo>
                  <a:pt x="4018" y="505"/>
                </a:lnTo>
                <a:lnTo>
                  <a:pt x="4018" y="508"/>
                </a:lnTo>
                <a:lnTo>
                  <a:pt x="4019" y="507"/>
                </a:lnTo>
                <a:lnTo>
                  <a:pt x="4019" y="513"/>
                </a:lnTo>
                <a:lnTo>
                  <a:pt x="4019" y="512"/>
                </a:lnTo>
                <a:lnTo>
                  <a:pt x="4019" y="512"/>
                </a:lnTo>
                <a:lnTo>
                  <a:pt x="4019" y="523"/>
                </a:lnTo>
                <a:lnTo>
                  <a:pt x="4019" y="518"/>
                </a:lnTo>
                <a:lnTo>
                  <a:pt x="4020" y="525"/>
                </a:lnTo>
                <a:lnTo>
                  <a:pt x="4020" y="522"/>
                </a:lnTo>
                <a:lnTo>
                  <a:pt x="4020" y="532"/>
                </a:lnTo>
                <a:lnTo>
                  <a:pt x="4020" y="526"/>
                </a:lnTo>
                <a:lnTo>
                  <a:pt x="4021" y="529"/>
                </a:lnTo>
                <a:lnTo>
                  <a:pt x="4021" y="538"/>
                </a:lnTo>
                <a:lnTo>
                  <a:pt x="4021" y="530"/>
                </a:lnTo>
                <a:lnTo>
                  <a:pt x="4021" y="538"/>
                </a:lnTo>
                <a:lnTo>
                  <a:pt x="4022" y="541"/>
                </a:lnTo>
                <a:lnTo>
                  <a:pt x="4022" y="537"/>
                </a:lnTo>
                <a:lnTo>
                  <a:pt x="4022" y="547"/>
                </a:lnTo>
                <a:lnTo>
                  <a:pt x="4022" y="542"/>
                </a:lnTo>
                <a:lnTo>
                  <a:pt x="4022" y="544"/>
                </a:lnTo>
                <a:lnTo>
                  <a:pt x="4022" y="553"/>
                </a:lnTo>
                <a:lnTo>
                  <a:pt x="4022" y="548"/>
                </a:lnTo>
                <a:lnTo>
                  <a:pt x="4023" y="553"/>
                </a:lnTo>
                <a:lnTo>
                  <a:pt x="4023" y="555"/>
                </a:lnTo>
                <a:lnTo>
                  <a:pt x="4023" y="563"/>
                </a:lnTo>
                <a:lnTo>
                  <a:pt x="4024" y="555"/>
                </a:lnTo>
                <a:lnTo>
                  <a:pt x="4024" y="567"/>
                </a:lnTo>
                <a:lnTo>
                  <a:pt x="4024" y="563"/>
                </a:lnTo>
                <a:lnTo>
                  <a:pt x="4025" y="571"/>
                </a:lnTo>
                <a:lnTo>
                  <a:pt x="4025" y="569"/>
                </a:lnTo>
                <a:lnTo>
                  <a:pt x="4025" y="575"/>
                </a:lnTo>
                <a:lnTo>
                  <a:pt x="4025" y="570"/>
                </a:lnTo>
                <a:lnTo>
                  <a:pt x="4026" y="573"/>
                </a:lnTo>
                <a:lnTo>
                  <a:pt x="4026" y="579"/>
                </a:lnTo>
                <a:lnTo>
                  <a:pt x="4026" y="575"/>
                </a:lnTo>
                <a:lnTo>
                  <a:pt x="4026" y="578"/>
                </a:lnTo>
                <a:lnTo>
                  <a:pt x="4026" y="585"/>
                </a:lnTo>
                <a:lnTo>
                  <a:pt x="4026" y="580"/>
                </a:lnTo>
                <a:lnTo>
                  <a:pt x="4027" y="580"/>
                </a:lnTo>
                <a:lnTo>
                  <a:pt x="4027" y="593"/>
                </a:lnTo>
                <a:lnTo>
                  <a:pt x="4027" y="587"/>
                </a:lnTo>
                <a:lnTo>
                  <a:pt x="4028" y="593"/>
                </a:lnTo>
                <a:lnTo>
                  <a:pt x="4028" y="592"/>
                </a:lnTo>
                <a:lnTo>
                  <a:pt x="4028" y="598"/>
                </a:lnTo>
                <a:lnTo>
                  <a:pt x="4028" y="595"/>
                </a:lnTo>
                <a:lnTo>
                  <a:pt x="4030" y="594"/>
                </a:lnTo>
                <a:lnTo>
                  <a:pt x="4030" y="605"/>
                </a:lnTo>
                <a:lnTo>
                  <a:pt x="4030" y="596"/>
                </a:lnTo>
                <a:lnTo>
                  <a:pt x="4030" y="601"/>
                </a:lnTo>
                <a:lnTo>
                  <a:pt x="4030" y="607"/>
                </a:lnTo>
                <a:lnTo>
                  <a:pt x="4030" y="602"/>
                </a:lnTo>
                <a:lnTo>
                  <a:pt x="4031" y="605"/>
                </a:lnTo>
                <a:lnTo>
                  <a:pt x="4031" y="609"/>
                </a:lnTo>
                <a:lnTo>
                  <a:pt x="4031" y="606"/>
                </a:lnTo>
                <a:lnTo>
                  <a:pt x="4031" y="613"/>
                </a:lnTo>
                <a:lnTo>
                  <a:pt x="4032" y="606"/>
                </a:lnTo>
                <a:lnTo>
                  <a:pt x="4032" y="609"/>
                </a:lnTo>
                <a:lnTo>
                  <a:pt x="4032" y="615"/>
                </a:lnTo>
                <a:lnTo>
                  <a:pt x="4032" y="611"/>
                </a:lnTo>
                <a:lnTo>
                  <a:pt x="4032" y="614"/>
                </a:lnTo>
                <a:lnTo>
                  <a:pt x="4033" y="620"/>
                </a:lnTo>
                <a:lnTo>
                  <a:pt x="4033" y="614"/>
                </a:lnTo>
                <a:lnTo>
                  <a:pt x="4033" y="617"/>
                </a:lnTo>
                <a:lnTo>
                  <a:pt x="4033" y="623"/>
                </a:lnTo>
                <a:lnTo>
                  <a:pt x="4033" y="617"/>
                </a:lnTo>
                <a:lnTo>
                  <a:pt x="4034" y="624"/>
                </a:lnTo>
                <a:lnTo>
                  <a:pt x="4034" y="620"/>
                </a:lnTo>
                <a:lnTo>
                  <a:pt x="4034" y="626"/>
                </a:lnTo>
                <a:lnTo>
                  <a:pt x="4034" y="623"/>
                </a:lnTo>
                <a:lnTo>
                  <a:pt x="4035" y="628"/>
                </a:lnTo>
                <a:lnTo>
                  <a:pt x="4035" y="626"/>
                </a:lnTo>
                <a:lnTo>
                  <a:pt x="4035" y="633"/>
                </a:lnTo>
                <a:lnTo>
                  <a:pt x="4035" y="628"/>
                </a:lnTo>
                <a:lnTo>
                  <a:pt x="4036" y="629"/>
                </a:lnTo>
                <a:lnTo>
                  <a:pt x="4036" y="637"/>
                </a:lnTo>
                <a:lnTo>
                  <a:pt x="4036" y="631"/>
                </a:lnTo>
                <a:lnTo>
                  <a:pt x="4036" y="632"/>
                </a:lnTo>
                <a:lnTo>
                  <a:pt x="4036" y="637"/>
                </a:lnTo>
                <a:lnTo>
                  <a:pt x="4037" y="633"/>
                </a:lnTo>
                <a:lnTo>
                  <a:pt x="4037" y="636"/>
                </a:lnTo>
                <a:lnTo>
                  <a:pt x="4037" y="644"/>
                </a:lnTo>
                <a:lnTo>
                  <a:pt x="4037" y="636"/>
                </a:lnTo>
                <a:lnTo>
                  <a:pt x="4038" y="646"/>
                </a:lnTo>
                <a:lnTo>
                  <a:pt x="4038" y="640"/>
                </a:lnTo>
                <a:lnTo>
                  <a:pt x="4038" y="646"/>
                </a:lnTo>
                <a:lnTo>
                  <a:pt x="4039" y="642"/>
                </a:lnTo>
                <a:lnTo>
                  <a:pt x="4039" y="649"/>
                </a:lnTo>
                <a:lnTo>
                  <a:pt x="4039" y="645"/>
                </a:lnTo>
                <a:lnTo>
                  <a:pt x="4039" y="647"/>
                </a:lnTo>
                <a:lnTo>
                  <a:pt x="4040" y="645"/>
                </a:lnTo>
                <a:lnTo>
                  <a:pt x="4040" y="650"/>
                </a:lnTo>
                <a:lnTo>
                  <a:pt x="4040" y="647"/>
                </a:lnTo>
                <a:lnTo>
                  <a:pt x="4041" y="655"/>
                </a:lnTo>
                <a:lnTo>
                  <a:pt x="4041" y="648"/>
                </a:lnTo>
                <a:lnTo>
                  <a:pt x="4041" y="649"/>
                </a:lnTo>
                <a:lnTo>
                  <a:pt x="4041" y="658"/>
                </a:lnTo>
                <a:lnTo>
                  <a:pt x="4041" y="650"/>
                </a:lnTo>
                <a:lnTo>
                  <a:pt x="4041" y="654"/>
                </a:lnTo>
                <a:lnTo>
                  <a:pt x="4042" y="657"/>
                </a:lnTo>
                <a:lnTo>
                  <a:pt x="4042" y="654"/>
                </a:lnTo>
                <a:lnTo>
                  <a:pt x="4042" y="656"/>
                </a:lnTo>
                <a:lnTo>
                  <a:pt x="4042" y="658"/>
                </a:lnTo>
                <a:lnTo>
                  <a:pt x="4042" y="655"/>
                </a:lnTo>
                <a:lnTo>
                  <a:pt x="4043" y="662"/>
                </a:lnTo>
                <a:lnTo>
                  <a:pt x="4043" y="655"/>
                </a:lnTo>
                <a:lnTo>
                  <a:pt x="4043" y="663"/>
                </a:lnTo>
                <a:lnTo>
                  <a:pt x="4044" y="657"/>
                </a:lnTo>
                <a:lnTo>
                  <a:pt x="4044" y="663"/>
                </a:lnTo>
                <a:lnTo>
                  <a:pt x="4044" y="658"/>
                </a:lnTo>
                <a:lnTo>
                  <a:pt x="4044" y="665"/>
                </a:lnTo>
                <a:lnTo>
                  <a:pt x="4044" y="661"/>
                </a:lnTo>
                <a:lnTo>
                  <a:pt x="4046" y="661"/>
                </a:lnTo>
                <a:lnTo>
                  <a:pt x="4046" y="667"/>
                </a:lnTo>
                <a:lnTo>
                  <a:pt x="4046" y="662"/>
                </a:lnTo>
                <a:lnTo>
                  <a:pt x="4046" y="665"/>
                </a:lnTo>
                <a:lnTo>
                  <a:pt x="4046" y="665"/>
                </a:lnTo>
                <a:lnTo>
                  <a:pt x="4047" y="663"/>
                </a:lnTo>
                <a:lnTo>
                  <a:pt x="4047" y="669"/>
                </a:lnTo>
                <a:lnTo>
                  <a:pt x="4047" y="664"/>
                </a:lnTo>
                <a:lnTo>
                  <a:pt x="4047" y="673"/>
                </a:lnTo>
                <a:lnTo>
                  <a:pt x="4048" y="665"/>
                </a:lnTo>
                <a:lnTo>
                  <a:pt x="4048" y="673"/>
                </a:lnTo>
                <a:lnTo>
                  <a:pt x="4048" y="666"/>
                </a:lnTo>
                <a:lnTo>
                  <a:pt x="4049" y="673"/>
                </a:lnTo>
                <a:lnTo>
                  <a:pt x="4049" y="670"/>
                </a:lnTo>
                <a:lnTo>
                  <a:pt x="4049" y="675"/>
                </a:lnTo>
                <a:lnTo>
                  <a:pt x="4049" y="670"/>
                </a:lnTo>
                <a:lnTo>
                  <a:pt x="4049" y="671"/>
                </a:lnTo>
                <a:lnTo>
                  <a:pt x="4050" y="677"/>
                </a:lnTo>
                <a:lnTo>
                  <a:pt x="4050" y="671"/>
                </a:lnTo>
                <a:lnTo>
                  <a:pt x="4050" y="675"/>
                </a:lnTo>
                <a:lnTo>
                  <a:pt x="4050" y="676"/>
                </a:lnTo>
                <a:lnTo>
                  <a:pt x="4050" y="672"/>
                </a:lnTo>
                <a:lnTo>
                  <a:pt x="4051" y="679"/>
                </a:lnTo>
                <a:lnTo>
                  <a:pt x="4051" y="674"/>
                </a:lnTo>
                <a:lnTo>
                  <a:pt x="4051" y="676"/>
                </a:lnTo>
                <a:lnTo>
                  <a:pt x="4051" y="678"/>
                </a:lnTo>
                <a:lnTo>
                  <a:pt x="4052" y="676"/>
                </a:lnTo>
                <a:lnTo>
                  <a:pt x="4052" y="679"/>
                </a:lnTo>
                <a:lnTo>
                  <a:pt x="4052" y="678"/>
                </a:lnTo>
                <a:lnTo>
                  <a:pt x="4052" y="676"/>
                </a:lnTo>
                <a:lnTo>
                  <a:pt x="4052" y="682"/>
                </a:lnTo>
                <a:lnTo>
                  <a:pt x="4052" y="673"/>
                </a:lnTo>
                <a:lnTo>
                  <a:pt x="4053" y="684"/>
                </a:lnTo>
                <a:lnTo>
                  <a:pt x="4053" y="677"/>
                </a:lnTo>
                <a:lnTo>
                  <a:pt x="4053" y="682"/>
                </a:lnTo>
                <a:lnTo>
                  <a:pt x="4054" y="678"/>
                </a:lnTo>
                <a:lnTo>
                  <a:pt x="4054" y="682"/>
                </a:lnTo>
                <a:lnTo>
                  <a:pt x="4054" y="679"/>
                </a:lnTo>
                <a:lnTo>
                  <a:pt x="4054" y="684"/>
                </a:lnTo>
                <a:lnTo>
                  <a:pt x="4055" y="678"/>
                </a:lnTo>
                <a:lnTo>
                  <a:pt x="4055" y="681"/>
                </a:lnTo>
                <a:lnTo>
                  <a:pt x="4055" y="688"/>
                </a:lnTo>
                <a:lnTo>
                  <a:pt x="4055" y="680"/>
                </a:lnTo>
                <a:lnTo>
                  <a:pt x="4056" y="683"/>
                </a:lnTo>
                <a:lnTo>
                  <a:pt x="4056" y="685"/>
                </a:lnTo>
                <a:lnTo>
                  <a:pt x="4056" y="681"/>
                </a:lnTo>
                <a:lnTo>
                  <a:pt x="4056" y="689"/>
                </a:lnTo>
                <a:lnTo>
                  <a:pt x="4056" y="683"/>
                </a:lnTo>
                <a:lnTo>
                  <a:pt x="4056" y="690"/>
                </a:lnTo>
                <a:lnTo>
                  <a:pt x="4057" y="684"/>
                </a:lnTo>
                <a:lnTo>
                  <a:pt x="4057" y="690"/>
                </a:lnTo>
                <a:lnTo>
                  <a:pt x="4057" y="684"/>
                </a:lnTo>
                <a:lnTo>
                  <a:pt x="4058" y="689"/>
                </a:lnTo>
                <a:lnTo>
                  <a:pt x="4058" y="685"/>
                </a:lnTo>
                <a:lnTo>
                  <a:pt x="4058" y="693"/>
                </a:lnTo>
                <a:lnTo>
                  <a:pt x="4058" y="684"/>
                </a:lnTo>
                <a:lnTo>
                  <a:pt x="4059" y="685"/>
                </a:lnTo>
                <a:lnTo>
                  <a:pt x="4059" y="693"/>
                </a:lnTo>
                <a:lnTo>
                  <a:pt x="4059" y="688"/>
                </a:lnTo>
                <a:lnTo>
                  <a:pt x="4059" y="688"/>
                </a:lnTo>
                <a:lnTo>
                  <a:pt x="4059" y="693"/>
                </a:lnTo>
                <a:lnTo>
                  <a:pt x="4059" y="688"/>
                </a:lnTo>
                <a:lnTo>
                  <a:pt x="4060" y="690"/>
                </a:lnTo>
                <a:lnTo>
                  <a:pt x="4060" y="692"/>
                </a:lnTo>
                <a:lnTo>
                  <a:pt x="4060" y="689"/>
                </a:lnTo>
                <a:lnTo>
                  <a:pt x="4060" y="693"/>
                </a:lnTo>
                <a:lnTo>
                  <a:pt x="4062" y="689"/>
                </a:lnTo>
                <a:lnTo>
                  <a:pt x="4062" y="696"/>
                </a:lnTo>
                <a:lnTo>
                  <a:pt x="4062" y="689"/>
                </a:lnTo>
                <a:lnTo>
                  <a:pt x="4062" y="690"/>
                </a:lnTo>
                <a:lnTo>
                  <a:pt x="4063" y="697"/>
                </a:lnTo>
                <a:lnTo>
                  <a:pt x="4063" y="689"/>
                </a:lnTo>
                <a:lnTo>
                  <a:pt x="4063" y="692"/>
                </a:lnTo>
                <a:lnTo>
                  <a:pt x="4063" y="696"/>
                </a:lnTo>
                <a:lnTo>
                  <a:pt x="4063" y="691"/>
                </a:lnTo>
                <a:lnTo>
                  <a:pt x="4064" y="696"/>
                </a:lnTo>
                <a:lnTo>
                  <a:pt x="4064" y="691"/>
                </a:lnTo>
                <a:lnTo>
                  <a:pt x="4064" y="697"/>
                </a:lnTo>
                <a:lnTo>
                  <a:pt x="4064" y="692"/>
                </a:lnTo>
                <a:lnTo>
                  <a:pt x="4065" y="697"/>
                </a:lnTo>
                <a:lnTo>
                  <a:pt x="4065" y="692"/>
                </a:lnTo>
                <a:lnTo>
                  <a:pt x="4065" y="696"/>
                </a:lnTo>
                <a:lnTo>
                  <a:pt x="4065" y="695"/>
                </a:lnTo>
                <a:lnTo>
                  <a:pt x="4066" y="691"/>
                </a:lnTo>
                <a:lnTo>
                  <a:pt x="4066" y="699"/>
                </a:lnTo>
                <a:lnTo>
                  <a:pt x="4066" y="692"/>
                </a:lnTo>
                <a:lnTo>
                  <a:pt x="4066" y="693"/>
                </a:lnTo>
                <a:lnTo>
                  <a:pt x="4066" y="697"/>
                </a:lnTo>
                <a:lnTo>
                  <a:pt x="4067" y="693"/>
                </a:lnTo>
                <a:lnTo>
                  <a:pt x="4067" y="694"/>
                </a:lnTo>
                <a:lnTo>
                  <a:pt x="4067" y="693"/>
                </a:lnTo>
                <a:lnTo>
                  <a:pt x="4067" y="699"/>
                </a:lnTo>
                <a:lnTo>
                  <a:pt x="4067" y="693"/>
                </a:lnTo>
                <a:lnTo>
                  <a:pt x="4068" y="699"/>
                </a:lnTo>
                <a:lnTo>
                  <a:pt x="4068" y="693"/>
                </a:lnTo>
                <a:lnTo>
                  <a:pt x="4068" y="699"/>
                </a:lnTo>
                <a:lnTo>
                  <a:pt x="4069" y="694"/>
                </a:lnTo>
                <a:lnTo>
                  <a:pt x="4069" y="699"/>
                </a:lnTo>
                <a:lnTo>
                  <a:pt x="4069" y="695"/>
                </a:lnTo>
                <a:lnTo>
                  <a:pt x="4070" y="700"/>
                </a:lnTo>
                <a:lnTo>
                  <a:pt x="4070" y="694"/>
                </a:lnTo>
                <a:lnTo>
                  <a:pt x="4070" y="697"/>
                </a:lnTo>
                <a:lnTo>
                  <a:pt x="4070" y="699"/>
                </a:lnTo>
                <a:lnTo>
                  <a:pt x="4070" y="694"/>
                </a:lnTo>
                <a:lnTo>
                  <a:pt x="4071" y="698"/>
                </a:lnTo>
                <a:lnTo>
                  <a:pt x="4071" y="699"/>
                </a:lnTo>
                <a:lnTo>
                  <a:pt x="4071" y="695"/>
                </a:lnTo>
                <a:lnTo>
                  <a:pt x="4071" y="699"/>
                </a:lnTo>
                <a:lnTo>
                  <a:pt x="4071" y="695"/>
                </a:lnTo>
                <a:lnTo>
                  <a:pt x="4072" y="701"/>
                </a:lnTo>
                <a:lnTo>
                  <a:pt x="4072" y="695"/>
                </a:lnTo>
                <a:lnTo>
                  <a:pt x="4072" y="700"/>
                </a:lnTo>
                <a:lnTo>
                  <a:pt x="4072" y="695"/>
                </a:lnTo>
                <a:lnTo>
                  <a:pt x="4073" y="697"/>
                </a:lnTo>
                <a:lnTo>
                  <a:pt x="4073" y="699"/>
                </a:lnTo>
                <a:lnTo>
                  <a:pt x="4073" y="696"/>
                </a:lnTo>
                <a:lnTo>
                  <a:pt x="4073" y="701"/>
                </a:lnTo>
                <a:lnTo>
                  <a:pt x="4074" y="696"/>
                </a:lnTo>
                <a:lnTo>
                  <a:pt x="4074" y="703"/>
                </a:lnTo>
                <a:lnTo>
                  <a:pt x="4074" y="695"/>
                </a:lnTo>
                <a:lnTo>
                  <a:pt x="4074" y="694"/>
                </a:lnTo>
                <a:lnTo>
                  <a:pt x="4074" y="701"/>
                </a:lnTo>
                <a:lnTo>
                  <a:pt x="4075" y="696"/>
                </a:lnTo>
                <a:lnTo>
                  <a:pt x="4075" y="699"/>
                </a:lnTo>
                <a:lnTo>
                  <a:pt x="4075" y="694"/>
                </a:lnTo>
                <a:lnTo>
                  <a:pt x="4075" y="698"/>
                </a:lnTo>
                <a:lnTo>
                  <a:pt x="4076" y="696"/>
                </a:lnTo>
                <a:lnTo>
                  <a:pt x="4076" y="694"/>
                </a:lnTo>
                <a:lnTo>
                  <a:pt x="4076" y="700"/>
                </a:lnTo>
                <a:lnTo>
                  <a:pt x="4076" y="694"/>
                </a:lnTo>
                <a:lnTo>
                  <a:pt x="4076" y="696"/>
                </a:lnTo>
                <a:lnTo>
                  <a:pt x="4077" y="699"/>
                </a:lnTo>
                <a:lnTo>
                  <a:pt x="4077" y="693"/>
                </a:lnTo>
                <a:lnTo>
                  <a:pt x="4077" y="696"/>
                </a:lnTo>
                <a:lnTo>
                  <a:pt x="4077" y="693"/>
                </a:lnTo>
                <a:lnTo>
                  <a:pt x="4078" y="691"/>
                </a:lnTo>
                <a:lnTo>
                  <a:pt x="4078" y="699"/>
                </a:lnTo>
                <a:lnTo>
                  <a:pt x="4078" y="693"/>
                </a:lnTo>
                <a:lnTo>
                  <a:pt x="4078" y="693"/>
                </a:lnTo>
                <a:lnTo>
                  <a:pt x="4078" y="698"/>
                </a:lnTo>
                <a:lnTo>
                  <a:pt x="4078" y="692"/>
                </a:lnTo>
                <a:lnTo>
                  <a:pt x="4079" y="695"/>
                </a:lnTo>
                <a:lnTo>
                  <a:pt x="4079" y="691"/>
                </a:lnTo>
                <a:lnTo>
                  <a:pt x="4079" y="697"/>
                </a:lnTo>
                <a:lnTo>
                  <a:pt x="4079" y="691"/>
                </a:lnTo>
                <a:lnTo>
                  <a:pt x="4081" y="691"/>
                </a:lnTo>
                <a:lnTo>
                  <a:pt x="4081" y="696"/>
                </a:lnTo>
                <a:lnTo>
                  <a:pt x="4081" y="690"/>
                </a:lnTo>
                <a:lnTo>
                  <a:pt x="4081" y="692"/>
                </a:lnTo>
                <a:lnTo>
                  <a:pt x="4081" y="693"/>
                </a:lnTo>
                <a:lnTo>
                  <a:pt x="4082" y="689"/>
                </a:lnTo>
                <a:lnTo>
                  <a:pt x="4082" y="690"/>
                </a:lnTo>
                <a:lnTo>
                  <a:pt x="4082" y="693"/>
                </a:lnTo>
                <a:lnTo>
                  <a:pt x="4082" y="687"/>
                </a:lnTo>
                <a:lnTo>
                  <a:pt x="4082" y="694"/>
                </a:lnTo>
                <a:lnTo>
                  <a:pt x="4083" y="687"/>
                </a:lnTo>
                <a:lnTo>
                  <a:pt x="4083" y="693"/>
                </a:lnTo>
                <a:lnTo>
                  <a:pt x="4083" y="684"/>
                </a:lnTo>
                <a:lnTo>
                  <a:pt x="4083" y="688"/>
                </a:lnTo>
                <a:lnTo>
                  <a:pt x="4084" y="691"/>
                </a:lnTo>
                <a:lnTo>
                  <a:pt x="4084" y="683"/>
                </a:lnTo>
                <a:lnTo>
                  <a:pt x="4084" y="691"/>
                </a:lnTo>
                <a:lnTo>
                  <a:pt x="4084" y="677"/>
                </a:lnTo>
                <a:lnTo>
                  <a:pt x="4085" y="688"/>
                </a:lnTo>
                <a:lnTo>
                  <a:pt x="4085" y="681"/>
                </a:lnTo>
                <a:lnTo>
                  <a:pt x="4085" y="683"/>
                </a:lnTo>
                <a:lnTo>
                  <a:pt x="4086" y="679"/>
                </a:lnTo>
                <a:lnTo>
                  <a:pt x="4086" y="687"/>
                </a:lnTo>
                <a:lnTo>
                  <a:pt x="4086" y="678"/>
                </a:lnTo>
                <a:lnTo>
                  <a:pt x="4086" y="678"/>
                </a:lnTo>
                <a:lnTo>
                  <a:pt x="4086" y="681"/>
                </a:lnTo>
                <a:lnTo>
                  <a:pt x="4086" y="676"/>
                </a:lnTo>
                <a:lnTo>
                  <a:pt x="4086" y="676"/>
                </a:lnTo>
                <a:lnTo>
                  <a:pt x="4087" y="680"/>
                </a:lnTo>
                <a:lnTo>
                  <a:pt x="4087" y="674"/>
                </a:lnTo>
                <a:lnTo>
                  <a:pt x="4087" y="678"/>
                </a:lnTo>
                <a:lnTo>
                  <a:pt x="4088" y="672"/>
                </a:lnTo>
                <a:lnTo>
                  <a:pt x="4088" y="676"/>
                </a:lnTo>
                <a:lnTo>
                  <a:pt x="4088" y="673"/>
                </a:lnTo>
                <a:lnTo>
                  <a:pt x="4088" y="666"/>
                </a:lnTo>
                <a:lnTo>
                  <a:pt x="4088" y="676"/>
                </a:lnTo>
                <a:lnTo>
                  <a:pt x="4089" y="667"/>
                </a:lnTo>
                <a:lnTo>
                  <a:pt x="4089" y="667"/>
                </a:lnTo>
                <a:lnTo>
                  <a:pt x="4089" y="673"/>
                </a:lnTo>
                <a:lnTo>
                  <a:pt x="4089" y="664"/>
                </a:lnTo>
                <a:lnTo>
                  <a:pt x="4089" y="670"/>
                </a:lnTo>
                <a:lnTo>
                  <a:pt x="4090" y="662"/>
                </a:lnTo>
                <a:lnTo>
                  <a:pt x="4090" y="667"/>
                </a:lnTo>
                <a:lnTo>
                  <a:pt x="4090" y="646"/>
                </a:lnTo>
                <a:lnTo>
                  <a:pt x="4090" y="654"/>
                </a:lnTo>
                <a:lnTo>
                  <a:pt x="4090" y="661"/>
                </a:lnTo>
                <a:lnTo>
                  <a:pt x="4091" y="654"/>
                </a:lnTo>
                <a:lnTo>
                  <a:pt x="4091" y="655"/>
                </a:lnTo>
                <a:lnTo>
                  <a:pt x="4091" y="657"/>
                </a:lnTo>
                <a:lnTo>
                  <a:pt x="4091" y="650"/>
                </a:lnTo>
                <a:lnTo>
                  <a:pt x="4092" y="654"/>
                </a:lnTo>
                <a:lnTo>
                  <a:pt x="4092" y="646"/>
                </a:lnTo>
                <a:lnTo>
                  <a:pt x="4092" y="644"/>
                </a:lnTo>
                <a:lnTo>
                  <a:pt x="4092" y="649"/>
                </a:lnTo>
                <a:lnTo>
                  <a:pt x="4093" y="642"/>
                </a:lnTo>
                <a:lnTo>
                  <a:pt x="4093" y="648"/>
                </a:lnTo>
                <a:lnTo>
                  <a:pt x="4093" y="637"/>
                </a:lnTo>
                <a:lnTo>
                  <a:pt x="4093" y="643"/>
                </a:lnTo>
                <a:lnTo>
                  <a:pt x="4093" y="637"/>
                </a:lnTo>
                <a:lnTo>
                  <a:pt x="4094" y="639"/>
                </a:lnTo>
                <a:lnTo>
                  <a:pt x="4094" y="639"/>
                </a:lnTo>
                <a:lnTo>
                  <a:pt x="4094" y="627"/>
                </a:lnTo>
                <a:lnTo>
                  <a:pt x="4094" y="637"/>
                </a:lnTo>
                <a:lnTo>
                  <a:pt x="4095" y="628"/>
                </a:lnTo>
                <a:lnTo>
                  <a:pt x="4095" y="627"/>
                </a:lnTo>
                <a:lnTo>
                  <a:pt x="4095" y="635"/>
                </a:lnTo>
                <a:lnTo>
                  <a:pt x="4095" y="624"/>
                </a:lnTo>
                <a:lnTo>
                  <a:pt x="4097" y="627"/>
                </a:lnTo>
                <a:lnTo>
                  <a:pt x="4097" y="622"/>
                </a:lnTo>
                <a:lnTo>
                  <a:pt x="4097" y="624"/>
                </a:lnTo>
                <a:lnTo>
                  <a:pt x="4097" y="609"/>
                </a:lnTo>
                <a:lnTo>
                  <a:pt x="4097" y="613"/>
                </a:lnTo>
                <a:lnTo>
                  <a:pt x="4097" y="619"/>
                </a:lnTo>
                <a:lnTo>
                  <a:pt x="4098" y="611"/>
                </a:lnTo>
                <a:lnTo>
                  <a:pt x="4098" y="613"/>
                </a:lnTo>
                <a:lnTo>
                  <a:pt x="4098" y="614"/>
                </a:lnTo>
                <a:lnTo>
                  <a:pt x="4098" y="607"/>
                </a:lnTo>
                <a:lnTo>
                  <a:pt x="4098" y="609"/>
                </a:lnTo>
                <a:lnTo>
                  <a:pt x="4099" y="611"/>
                </a:lnTo>
                <a:lnTo>
                  <a:pt x="4099" y="601"/>
                </a:lnTo>
                <a:lnTo>
                  <a:pt x="4099" y="604"/>
                </a:lnTo>
                <a:lnTo>
                  <a:pt x="4100" y="600"/>
                </a:lnTo>
                <a:lnTo>
                  <a:pt x="4100" y="605"/>
                </a:lnTo>
                <a:lnTo>
                  <a:pt x="4100" y="597"/>
                </a:lnTo>
                <a:lnTo>
                  <a:pt x="4100" y="594"/>
                </a:lnTo>
                <a:lnTo>
                  <a:pt x="4100" y="600"/>
                </a:lnTo>
                <a:lnTo>
                  <a:pt x="4101" y="592"/>
                </a:lnTo>
                <a:lnTo>
                  <a:pt x="4101" y="594"/>
                </a:lnTo>
                <a:lnTo>
                  <a:pt x="4101" y="594"/>
                </a:lnTo>
                <a:lnTo>
                  <a:pt x="4101" y="581"/>
                </a:lnTo>
                <a:lnTo>
                  <a:pt x="4101" y="591"/>
                </a:lnTo>
                <a:lnTo>
                  <a:pt x="4102" y="583"/>
                </a:lnTo>
                <a:lnTo>
                  <a:pt x="4102" y="591"/>
                </a:lnTo>
                <a:lnTo>
                  <a:pt x="4102" y="582"/>
                </a:lnTo>
                <a:lnTo>
                  <a:pt x="4102" y="580"/>
                </a:lnTo>
                <a:lnTo>
                  <a:pt x="4102" y="587"/>
                </a:lnTo>
                <a:lnTo>
                  <a:pt x="4103" y="580"/>
                </a:lnTo>
                <a:lnTo>
                  <a:pt x="4103" y="580"/>
                </a:lnTo>
                <a:lnTo>
                  <a:pt x="4103" y="563"/>
                </a:lnTo>
                <a:lnTo>
                  <a:pt x="4103" y="571"/>
                </a:lnTo>
                <a:lnTo>
                  <a:pt x="4104" y="576"/>
                </a:lnTo>
                <a:lnTo>
                  <a:pt x="4104" y="570"/>
                </a:lnTo>
                <a:lnTo>
                  <a:pt x="4104" y="574"/>
                </a:lnTo>
                <a:lnTo>
                  <a:pt x="4104" y="562"/>
                </a:lnTo>
                <a:lnTo>
                  <a:pt x="4105" y="568"/>
                </a:lnTo>
                <a:lnTo>
                  <a:pt x="4105" y="552"/>
                </a:lnTo>
                <a:lnTo>
                  <a:pt x="4105" y="556"/>
                </a:lnTo>
                <a:lnTo>
                  <a:pt x="4106" y="547"/>
                </a:lnTo>
                <a:lnTo>
                  <a:pt x="4106" y="547"/>
                </a:lnTo>
                <a:lnTo>
                  <a:pt x="4106" y="539"/>
                </a:lnTo>
                <a:lnTo>
                  <a:pt x="4106" y="543"/>
                </a:lnTo>
                <a:lnTo>
                  <a:pt x="4106" y="533"/>
                </a:lnTo>
                <a:lnTo>
                  <a:pt x="4107" y="533"/>
                </a:lnTo>
                <a:lnTo>
                  <a:pt x="4107" y="536"/>
                </a:lnTo>
                <a:lnTo>
                  <a:pt x="4107" y="520"/>
                </a:lnTo>
                <a:lnTo>
                  <a:pt x="4107" y="524"/>
                </a:lnTo>
                <a:lnTo>
                  <a:pt x="4108" y="525"/>
                </a:lnTo>
                <a:lnTo>
                  <a:pt x="4108" y="514"/>
                </a:lnTo>
                <a:lnTo>
                  <a:pt x="4108" y="518"/>
                </a:lnTo>
                <a:lnTo>
                  <a:pt x="4108" y="512"/>
                </a:lnTo>
                <a:lnTo>
                  <a:pt x="4108" y="513"/>
                </a:lnTo>
                <a:lnTo>
                  <a:pt x="4109" y="510"/>
                </a:lnTo>
                <a:lnTo>
                  <a:pt x="4109" y="510"/>
                </a:lnTo>
                <a:lnTo>
                  <a:pt x="4109" y="504"/>
                </a:lnTo>
                <a:lnTo>
                  <a:pt x="4109" y="510"/>
                </a:lnTo>
                <a:lnTo>
                  <a:pt x="4110" y="505"/>
                </a:lnTo>
                <a:lnTo>
                  <a:pt x="4110" y="503"/>
                </a:lnTo>
                <a:lnTo>
                  <a:pt x="4110" y="509"/>
                </a:lnTo>
                <a:lnTo>
                  <a:pt x="4110" y="505"/>
                </a:lnTo>
                <a:lnTo>
                  <a:pt x="4110" y="499"/>
                </a:lnTo>
                <a:lnTo>
                  <a:pt x="4111" y="508"/>
                </a:lnTo>
                <a:lnTo>
                  <a:pt x="4111" y="502"/>
                </a:lnTo>
                <a:lnTo>
                  <a:pt x="4111" y="499"/>
                </a:lnTo>
                <a:lnTo>
                  <a:pt x="4111" y="504"/>
                </a:lnTo>
                <a:lnTo>
                  <a:pt x="4111" y="501"/>
                </a:lnTo>
                <a:lnTo>
                  <a:pt x="4111" y="509"/>
                </a:lnTo>
                <a:lnTo>
                  <a:pt x="4112" y="499"/>
                </a:lnTo>
                <a:lnTo>
                  <a:pt x="4112" y="499"/>
                </a:lnTo>
                <a:lnTo>
                  <a:pt x="4112" y="501"/>
                </a:lnTo>
                <a:lnTo>
                  <a:pt x="4112" y="487"/>
                </a:lnTo>
                <a:lnTo>
                  <a:pt x="4113" y="492"/>
                </a:lnTo>
                <a:lnTo>
                  <a:pt x="4113" y="494"/>
                </a:lnTo>
                <a:lnTo>
                  <a:pt x="4113" y="484"/>
                </a:lnTo>
                <a:lnTo>
                  <a:pt x="4113" y="493"/>
                </a:lnTo>
                <a:lnTo>
                  <a:pt x="4113" y="488"/>
                </a:lnTo>
                <a:lnTo>
                  <a:pt x="4114" y="492"/>
                </a:lnTo>
                <a:lnTo>
                  <a:pt x="4114" y="492"/>
                </a:lnTo>
                <a:lnTo>
                  <a:pt x="4114" y="487"/>
                </a:lnTo>
                <a:lnTo>
                  <a:pt x="4114" y="494"/>
                </a:lnTo>
                <a:lnTo>
                  <a:pt x="4114" y="490"/>
                </a:lnTo>
                <a:lnTo>
                  <a:pt x="4116" y="495"/>
                </a:lnTo>
                <a:lnTo>
                  <a:pt x="4116" y="482"/>
                </a:lnTo>
                <a:lnTo>
                  <a:pt x="4116" y="483"/>
                </a:lnTo>
                <a:lnTo>
                  <a:pt x="4116" y="489"/>
                </a:lnTo>
                <a:lnTo>
                  <a:pt x="4116" y="488"/>
                </a:lnTo>
                <a:lnTo>
                  <a:pt x="4117" y="488"/>
                </a:lnTo>
                <a:lnTo>
                  <a:pt x="4117" y="491"/>
                </a:lnTo>
                <a:lnTo>
                  <a:pt x="4117" y="495"/>
                </a:lnTo>
                <a:lnTo>
                  <a:pt x="4118" y="489"/>
                </a:lnTo>
                <a:lnTo>
                  <a:pt x="4118" y="494"/>
                </a:lnTo>
                <a:lnTo>
                  <a:pt x="4118" y="492"/>
                </a:lnTo>
                <a:lnTo>
                  <a:pt x="4118" y="487"/>
                </a:lnTo>
                <a:lnTo>
                  <a:pt x="4118" y="494"/>
                </a:lnTo>
                <a:lnTo>
                  <a:pt x="4119" y="494"/>
                </a:lnTo>
                <a:lnTo>
                  <a:pt x="4119" y="489"/>
                </a:lnTo>
                <a:lnTo>
                  <a:pt x="4119" y="497"/>
                </a:lnTo>
                <a:lnTo>
                  <a:pt x="4119" y="491"/>
                </a:lnTo>
                <a:lnTo>
                  <a:pt x="4119" y="494"/>
                </a:lnTo>
                <a:lnTo>
                  <a:pt x="4119" y="491"/>
                </a:lnTo>
                <a:lnTo>
                  <a:pt x="4120" y="490"/>
                </a:lnTo>
                <a:lnTo>
                  <a:pt x="4120" y="497"/>
                </a:lnTo>
                <a:lnTo>
                  <a:pt x="4120" y="488"/>
                </a:lnTo>
                <a:lnTo>
                  <a:pt x="4120" y="488"/>
                </a:lnTo>
                <a:lnTo>
                  <a:pt x="4120" y="489"/>
                </a:lnTo>
                <a:lnTo>
                  <a:pt x="4121" y="478"/>
                </a:lnTo>
                <a:lnTo>
                  <a:pt x="4121" y="492"/>
                </a:lnTo>
                <a:lnTo>
                  <a:pt x="4121" y="488"/>
                </a:lnTo>
                <a:lnTo>
                  <a:pt x="4121" y="488"/>
                </a:lnTo>
                <a:lnTo>
                  <a:pt x="4122" y="490"/>
                </a:lnTo>
                <a:lnTo>
                  <a:pt x="4122" y="488"/>
                </a:lnTo>
                <a:lnTo>
                  <a:pt x="4122" y="489"/>
                </a:lnTo>
                <a:lnTo>
                  <a:pt x="4122" y="490"/>
                </a:lnTo>
                <a:lnTo>
                  <a:pt x="4122" y="488"/>
                </a:lnTo>
                <a:lnTo>
                  <a:pt x="4122" y="497"/>
                </a:lnTo>
                <a:lnTo>
                  <a:pt x="4123" y="486"/>
                </a:lnTo>
                <a:lnTo>
                  <a:pt x="4123" y="495"/>
                </a:lnTo>
                <a:lnTo>
                  <a:pt x="4123" y="491"/>
                </a:lnTo>
                <a:lnTo>
                  <a:pt x="4123" y="490"/>
                </a:lnTo>
                <a:lnTo>
                  <a:pt x="4124" y="493"/>
                </a:lnTo>
                <a:lnTo>
                  <a:pt x="4124" y="492"/>
                </a:lnTo>
                <a:lnTo>
                  <a:pt x="4124" y="494"/>
                </a:lnTo>
                <a:lnTo>
                  <a:pt x="4124" y="491"/>
                </a:lnTo>
                <a:lnTo>
                  <a:pt x="4125" y="494"/>
                </a:lnTo>
                <a:lnTo>
                  <a:pt x="4125" y="497"/>
                </a:lnTo>
                <a:lnTo>
                  <a:pt x="4125" y="490"/>
                </a:lnTo>
                <a:lnTo>
                  <a:pt x="4125" y="494"/>
                </a:lnTo>
                <a:lnTo>
                  <a:pt x="4125" y="497"/>
                </a:lnTo>
                <a:lnTo>
                  <a:pt x="4126" y="488"/>
                </a:lnTo>
                <a:lnTo>
                  <a:pt x="4126" y="498"/>
                </a:lnTo>
                <a:lnTo>
                  <a:pt x="4126" y="491"/>
                </a:lnTo>
                <a:lnTo>
                  <a:pt x="4126" y="494"/>
                </a:lnTo>
                <a:lnTo>
                  <a:pt x="4126" y="495"/>
                </a:lnTo>
                <a:lnTo>
                  <a:pt x="4127" y="500"/>
                </a:lnTo>
                <a:lnTo>
                  <a:pt x="4127" y="491"/>
                </a:lnTo>
                <a:lnTo>
                  <a:pt x="4127" y="495"/>
                </a:lnTo>
                <a:lnTo>
                  <a:pt x="4127" y="501"/>
                </a:lnTo>
                <a:lnTo>
                  <a:pt x="4127" y="492"/>
                </a:lnTo>
                <a:lnTo>
                  <a:pt x="4128" y="499"/>
                </a:lnTo>
                <a:lnTo>
                  <a:pt x="4128" y="492"/>
                </a:lnTo>
                <a:lnTo>
                  <a:pt x="4128" y="500"/>
                </a:lnTo>
                <a:lnTo>
                  <a:pt x="4129" y="493"/>
                </a:lnTo>
                <a:lnTo>
                  <a:pt x="4129" y="498"/>
                </a:lnTo>
                <a:lnTo>
                  <a:pt x="4129" y="495"/>
                </a:lnTo>
                <a:lnTo>
                  <a:pt x="4129" y="493"/>
                </a:lnTo>
                <a:lnTo>
                  <a:pt x="4129" y="502"/>
                </a:lnTo>
                <a:lnTo>
                  <a:pt x="4129" y="494"/>
                </a:lnTo>
                <a:lnTo>
                  <a:pt x="4129" y="491"/>
                </a:lnTo>
                <a:lnTo>
                  <a:pt x="4130" y="500"/>
                </a:lnTo>
                <a:lnTo>
                  <a:pt x="4130" y="494"/>
                </a:lnTo>
                <a:lnTo>
                  <a:pt x="4130" y="500"/>
                </a:lnTo>
                <a:lnTo>
                  <a:pt x="4132" y="498"/>
                </a:lnTo>
                <a:lnTo>
                  <a:pt x="4132" y="501"/>
                </a:lnTo>
                <a:lnTo>
                  <a:pt x="4132" y="495"/>
                </a:lnTo>
                <a:lnTo>
                  <a:pt x="4132" y="502"/>
                </a:lnTo>
                <a:lnTo>
                  <a:pt x="4132" y="502"/>
                </a:lnTo>
                <a:lnTo>
                  <a:pt x="4133" y="494"/>
                </a:lnTo>
                <a:lnTo>
                  <a:pt x="4133" y="505"/>
                </a:lnTo>
                <a:lnTo>
                  <a:pt x="4133" y="497"/>
                </a:lnTo>
                <a:lnTo>
                  <a:pt x="4134" y="505"/>
                </a:lnTo>
                <a:lnTo>
                  <a:pt x="4134" y="499"/>
                </a:lnTo>
                <a:lnTo>
                  <a:pt x="4134" y="501"/>
                </a:lnTo>
                <a:lnTo>
                  <a:pt x="4134" y="502"/>
                </a:lnTo>
                <a:lnTo>
                  <a:pt x="4134" y="499"/>
                </a:lnTo>
                <a:lnTo>
                  <a:pt x="4134" y="504"/>
                </a:lnTo>
                <a:lnTo>
                  <a:pt x="4135" y="500"/>
                </a:lnTo>
                <a:lnTo>
                  <a:pt x="4135" y="500"/>
                </a:lnTo>
                <a:lnTo>
                  <a:pt x="4135" y="488"/>
                </a:lnTo>
                <a:lnTo>
                  <a:pt x="4135" y="487"/>
                </a:lnTo>
                <a:lnTo>
                  <a:pt x="4136" y="493"/>
                </a:lnTo>
                <a:lnTo>
                  <a:pt x="4136" y="488"/>
                </a:lnTo>
                <a:lnTo>
                  <a:pt x="4136" y="489"/>
                </a:lnTo>
                <a:lnTo>
                  <a:pt x="4136" y="499"/>
                </a:lnTo>
                <a:lnTo>
                  <a:pt x="4136" y="492"/>
                </a:lnTo>
                <a:lnTo>
                  <a:pt x="4137" y="498"/>
                </a:lnTo>
                <a:lnTo>
                  <a:pt x="4137" y="493"/>
                </a:lnTo>
                <a:lnTo>
                  <a:pt x="4137" y="493"/>
                </a:lnTo>
                <a:lnTo>
                  <a:pt x="4137" y="500"/>
                </a:lnTo>
                <a:lnTo>
                  <a:pt x="4137" y="491"/>
                </a:lnTo>
                <a:lnTo>
                  <a:pt x="4137" y="495"/>
                </a:lnTo>
                <a:lnTo>
                  <a:pt x="4138" y="498"/>
                </a:lnTo>
                <a:lnTo>
                  <a:pt x="4138" y="491"/>
                </a:lnTo>
                <a:lnTo>
                  <a:pt x="4138" y="500"/>
                </a:lnTo>
                <a:lnTo>
                  <a:pt x="4138" y="493"/>
                </a:lnTo>
                <a:lnTo>
                  <a:pt x="4139" y="490"/>
                </a:lnTo>
                <a:lnTo>
                  <a:pt x="4139" y="498"/>
                </a:lnTo>
                <a:lnTo>
                  <a:pt x="4139" y="491"/>
                </a:lnTo>
                <a:lnTo>
                  <a:pt x="4139" y="492"/>
                </a:lnTo>
                <a:lnTo>
                  <a:pt x="4139" y="490"/>
                </a:lnTo>
                <a:lnTo>
                  <a:pt x="4140" y="489"/>
                </a:lnTo>
                <a:lnTo>
                  <a:pt x="4140" y="497"/>
                </a:lnTo>
                <a:lnTo>
                  <a:pt x="4140" y="489"/>
                </a:lnTo>
                <a:lnTo>
                  <a:pt x="4140" y="491"/>
                </a:lnTo>
                <a:lnTo>
                  <a:pt x="4140" y="491"/>
                </a:lnTo>
                <a:lnTo>
                  <a:pt x="4141" y="485"/>
                </a:lnTo>
                <a:lnTo>
                  <a:pt x="4141" y="486"/>
                </a:lnTo>
                <a:lnTo>
                  <a:pt x="4141" y="491"/>
                </a:lnTo>
                <a:lnTo>
                  <a:pt x="4141" y="488"/>
                </a:lnTo>
                <a:lnTo>
                  <a:pt x="4141" y="491"/>
                </a:lnTo>
                <a:lnTo>
                  <a:pt x="4141" y="486"/>
                </a:lnTo>
                <a:lnTo>
                  <a:pt x="4142" y="487"/>
                </a:lnTo>
                <a:lnTo>
                  <a:pt x="4142" y="485"/>
                </a:lnTo>
                <a:lnTo>
                  <a:pt x="4142" y="485"/>
                </a:lnTo>
                <a:lnTo>
                  <a:pt x="4142" y="492"/>
                </a:lnTo>
                <a:lnTo>
                  <a:pt x="4143" y="485"/>
                </a:lnTo>
                <a:lnTo>
                  <a:pt x="4143" y="483"/>
                </a:lnTo>
                <a:lnTo>
                  <a:pt x="4143" y="492"/>
                </a:lnTo>
                <a:lnTo>
                  <a:pt x="4143" y="483"/>
                </a:lnTo>
                <a:lnTo>
                  <a:pt x="4143" y="479"/>
                </a:lnTo>
                <a:lnTo>
                  <a:pt x="4144" y="487"/>
                </a:lnTo>
                <a:lnTo>
                  <a:pt x="4144" y="480"/>
                </a:lnTo>
                <a:lnTo>
                  <a:pt x="4144" y="485"/>
                </a:lnTo>
                <a:lnTo>
                  <a:pt x="4144" y="476"/>
                </a:lnTo>
                <a:lnTo>
                  <a:pt x="4144" y="478"/>
                </a:lnTo>
                <a:lnTo>
                  <a:pt x="4144" y="486"/>
                </a:lnTo>
                <a:lnTo>
                  <a:pt x="4145" y="476"/>
                </a:lnTo>
                <a:lnTo>
                  <a:pt x="4145" y="484"/>
                </a:lnTo>
                <a:lnTo>
                  <a:pt x="4145" y="486"/>
                </a:lnTo>
                <a:lnTo>
                  <a:pt x="4145" y="476"/>
                </a:lnTo>
                <a:lnTo>
                  <a:pt x="4145" y="480"/>
                </a:lnTo>
                <a:lnTo>
                  <a:pt x="4146" y="475"/>
                </a:lnTo>
                <a:lnTo>
                  <a:pt x="4146" y="483"/>
                </a:lnTo>
                <a:lnTo>
                  <a:pt x="4146" y="477"/>
                </a:lnTo>
                <a:lnTo>
                  <a:pt x="4147" y="483"/>
                </a:lnTo>
                <a:lnTo>
                  <a:pt x="4147" y="477"/>
                </a:lnTo>
                <a:lnTo>
                  <a:pt x="4147" y="475"/>
                </a:lnTo>
                <a:lnTo>
                  <a:pt x="4147" y="484"/>
                </a:lnTo>
                <a:lnTo>
                  <a:pt x="4147" y="477"/>
                </a:lnTo>
                <a:lnTo>
                  <a:pt x="4148" y="479"/>
                </a:lnTo>
                <a:lnTo>
                  <a:pt x="4148" y="483"/>
                </a:lnTo>
                <a:lnTo>
                  <a:pt x="4148" y="477"/>
                </a:lnTo>
                <a:lnTo>
                  <a:pt x="4148" y="478"/>
                </a:lnTo>
                <a:lnTo>
                  <a:pt x="4148" y="482"/>
                </a:lnTo>
                <a:lnTo>
                  <a:pt x="4148" y="478"/>
                </a:lnTo>
                <a:lnTo>
                  <a:pt x="4149" y="480"/>
                </a:lnTo>
                <a:lnTo>
                  <a:pt x="4149" y="476"/>
                </a:lnTo>
                <a:lnTo>
                  <a:pt x="4149" y="482"/>
                </a:lnTo>
                <a:lnTo>
                  <a:pt x="4149" y="485"/>
                </a:lnTo>
                <a:lnTo>
                  <a:pt x="4149" y="478"/>
                </a:lnTo>
                <a:lnTo>
                  <a:pt x="4151" y="487"/>
                </a:lnTo>
                <a:lnTo>
                  <a:pt x="4151" y="480"/>
                </a:lnTo>
                <a:lnTo>
                  <a:pt x="4151" y="475"/>
                </a:lnTo>
                <a:lnTo>
                  <a:pt x="4151" y="482"/>
                </a:lnTo>
                <a:lnTo>
                  <a:pt x="4152" y="475"/>
                </a:lnTo>
                <a:lnTo>
                  <a:pt x="4152" y="479"/>
                </a:lnTo>
                <a:lnTo>
                  <a:pt x="4152" y="478"/>
                </a:lnTo>
                <a:lnTo>
                  <a:pt x="4152" y="486"/>
                </a:lnTo>
                <a:lnTo>
                  <a:pt x="4152" y="476"/>
                </a:lnTo>
                <a:lnTo>
                  <a:pt x="4153" y="478"/>
                </a:lnTo>
                <a:lnTo>
                  <a:pt x="4153" y="484"/>
                </a:lnTo>
                <a:lnTo>
                  <a:pt x="4153" y="474"/>
                </a:lnTo>
                <a:lnTo>
                  <a:pt x="4153" y="479"/>
                </a:lnTo>
                <a:lnTo>
                  <a:pt x="4154" y="472"/>
                </a:lnTo>
                <a:lnTo>
                  <a:pt x="4154" y="476"/>
                </a:lnTo>
                <a:lnTo>
                  <a:pt x="4154" y="473"/>
                </a:lnTo>
                <a:lnTo>
                  <a:pt x="4154" y="476"/>
                </a:lnTo>
                <a:lnTo>
                  <a:pt x="4154" y="476"/>
                </a:lnTo>
                <a:lnTo>
                  <a:pt x="4155" y="469"/>
                </a:lnTo>
                <a:lnTo>
                  <a:pt x="4155" y="469"/>
                </a:lnTo>
                <a:lnTo>
                  <a:pt x="4156" y="476"/>
                </a:lnTo>
                <a:lnTo>
                  <a:pt x="4156" y="469"/>
                </a:lnTo>
                <a:lnTo>
                  <a:pt x="4156" y="474"/>
                </a:lnTo>
                <a:lnTo>
                  <a:pt x="4156" y="471"/>
                </a:lnTo>
                <a:lnTo>
                  <a:pt x="4156" y="471"/>
                </a:lnTo>
                <a:lnTo>
                  <a:pt x="4156" y="474"/>
                </a:lnTo>
                <a:lnTo>
                  <a:pt x="4157" y="466"/>
                </a:lnTo>
                <a:lnTo>
                  <a:pt x="4157" y="469"/>
                </a:lnTo>
                <a:lnTo>
                  <a:pt x="4157" y="467"/>
                </a:lnTo>
                <a:lnTo>
                  <a:pt x="4157" y="460"/>
                </a:lnTo>
                <a:lnTo>
                  <a:pt x="4157" y="472"/>
                </a:lnTo>
                <a:lnTo>
                  <a:pt x="4158" y="465"/>
                </a:lnTo>
                <a:lnTo>
                  <a:pt x="4158" y="464"/>
                </a:lnTo>
                <a:lnTo>
                  <a:pt x="4158" y="469"/>
                </a:lnTo>
                <a:lnTo>
                  <a:pt x="4158" y="465"/>
                </a:lnTo>
                <a:lnTo>
                  <a:pt x="4159" y="471"/>
                </a:lnTo>
                <a:lnTo>
                  <a:pt x="4159" y="457"/>
                </a:lnTo>
                <a:lnTo>
                  <a:pt x="4159" y="453"/>
                </a:lnTo>
                <a:lnTo>
                  <a:pt x="4159" y="455"/>
                </a:lnTo>
                <a:lnTo>
                  <a:pt x="4159" y="443"/>
                </a:lnTo>
                <a:lnTo>
                  <a:pt x="4159" y="451"/>
                </a:lnTo>
                <a:lnTo>
                  <a:pt x="4160" y="445"/>
                </a:lnTo>
                <a:lnTo>
                  <a:pt x="4160" y="453"/>
                </a:lnTo>
                <a:lnTo>
                  <a:pt x="4160" y="449"/>
                </a:lnTo>
                <a:lnTo>
                  <a:pt x="4161" y="442"/>
                </a:lnTo>
                <a:lnTo>
                  <a:pt x="4161" y="442"/>
                </a:lnTo>
                <a:lnTo>
                  <a:pt x="4161" y="449"/>
                </a:lnTo>
                <a:lnTo>
                  <a:pt x="4161" y="437"/>
                </a:lnTo>
                <a:lnTo>
                  <a:pt x="4161" y="436"/>
                </a:lnTo>
                <a:lnTo>
                  <a:pt x="4162" y="440"/>
                </a:lnTo>
                <a:lnTo>
                  <a:pt x="4162" y="434"/>
                </a:lnTo>
                <a:lnTo>
                  <a:pt x="4162" y="432"/>
                </a:lnTo>
                <a:lnTo>
                  <a:pt x="4162" y="437"/>
                </a:lnTo>
                <a:lnTo>
                  <a:pt x="4163" y="433"/>
                </a:lnTo>
                <a:lnTo>
                  <a:pt x="4163" y="427"/>
                </a:lnTo>
                <a:lnTo>
                  <a:pt x="4163" y="430"/>
                </a:lnTo>
                <a:lnTo>
                  <a:pt x="4163" y="420"/>
                </a:lnTo>
                <a:lnTo>
                  <a:pt x="4163" y="426"/>
                </a:lnTo>
                <a:lnTo>
                  <a:pt x="4164" y="417"/>
                </a:lnTo>
                <a:lnTo>
                  <a:pt x="4164" y="426"/>
                </a:lnTo>
                <a:lnTo>
                  <a:pt x="4164" y="415"/>
                </a:lnTo>
                <a:lnTo>
                  <a:pt x="4165" y="410"/>
                </a:lnTo>
                <a:lnTo>
                  <a:pt x="4165" y="416"/>
                </a:lnTo>
                <a:lnTo>
                  <a:pt x="4165" y="409"/>
                </a:lnTo>
                <a:lnTo>
                  <a:pt x="4165" y="414"/>
                </a:lnTo>
                <a:lnTo>
                  <a:pt x="4165" y="401"/>
                </a:lnTo>
                <a:lnTo>
                  <a:pt x="4167" y="398"/>
                </a:lnTo>
                <a:lnTo>
                  <a:pt x="4167" y="399"/>
                </a:lnTo>
                <a:lnTo>
                  <a:pt x="4167" y="384"/>
                </a:lnTo>
                <a:lnTo>
                  <a:pt x="4167" y="392"/>
                </a:lnTo>
                <a:lnTo>
                  <a:pt x="4167" y="392"/>
                </a:lnTo>
                <a:lnTo>
                  <a:pt x="4167" y="385"/>
                </a:lnTo>
                <a:lnTo>
                  <a:pt x="4168" y="386"/>
                </a:lnTo>
                <a:lnTo>
                  <a:pt x="4168" y="380"/>
                </a:lnTo>
                <a:lnTo>
                  <a:pt x="4168" y="381"/>
                </a:lnTo>
                <a:lnTo>
                  <a:pt x="4168" y="375"/>
                </a:lnTo>
                <a:lnTo>
                  <a:pt x="4169" y="380"/>
                </a:lnTo>
                <a:lnTo>
                  <a:pt x="4169" y="366"/>
                </a:lnTo>
                <a:lnTo>
                  <a:pt x="4169" y="371"/>
                </a:lnTo>
                <a:lnTo>
                  <a:pt x="4170" y="365"/>
                </a:lnTo>
                <a:lnTo>
                  <a:pt x="4170" y="367"/>
                </a:lnTo>
                <a:lnTo>
                  <a:pt x="4170" y="366"/>
                </a:lnTo>
                <a:lnTo>
                  <a:pt x="4170" y="369"/>
                </a:lnTo>
                <a:lnTo>
                  <a:pt x="4171" y="355"/>
                </a:lnTo>
                <a:lnTo>
                  <a:pt x="4171" y="362"/>
                </a:lnTo>
                <a:lnTo>
                  <a:pt x="4171" y="351"/>
                </a:lnTo>
                <a:lnTo>
                  <a:pt x="4171" y="353"/>
                </a:lnTo>
                <a:lnTo>
                  <a:pt x="4171" y="361"/>
                </a:lnTo>
                <a:lnTo>
                  <a:pt x="4172" y="352"/>
                </a:lnTo>
                <a:lnTo>
                  <a:pt x="4172" y="349"/>
                </a:lnTo>
                <a:lnTo>
                  <a:pt x="4172" y="351"/>
                </a:lnTo>
                <a:lnTo>
                  <a:pt x="4172" y="349"/>
                </a:lnTo>
                <a:lnTo>
                  <a:pt x="4173" y="346"/>
                </a:lnTo>
                <a:lnTo>
                  <a:pt x="4173" y="358"/>
                </a:lnTo>
                <a:lnTo>
                  <a:pt x="4173" y="352"/>
                </a:lnTo>
                <a:lnTo>
                  <a:pt x="4173" y="348"/>
                </a:lnTo>
                <a:lnTo>
                  <a:pt x="4173" y="358"/>
                </a:lnTo>
                <a:lnTo>
                  <a:pt x="4174" y="353"/>
                </a:lnTo>
                <a:lnTo>
                  <a:pt x="4174" y="351"/>
                </a:lnTo>
                <a:lnTo>
                  <a:pt x="4174" y="357"/>
                </a:lnTo>
                <a:lnTo>
                  <a:pt x="4174" y="350"/>
                </a:lnTo>
                <a:lnTo>
                  <a:pt x="4174" y="339"/>
                </a:lnTo>
                <a:lnTo>
                  <a:pt x="4175" y="352"/>
                </a:lnTo>
                <a:lnTo>
                  <a:pt x="4175" y="340"/>
                </a:lnTo>
                <a:lnTo>
                  <a:pt x="4175" y="352"/>
                </a:lnTo>
                <a:lnTo>
                  <a:pt x="4175" y="350"/>
                </a:lnTo>
                <a:lnTo>
                  <a:pt x="4176" y="349"/>
                </a:lnTo>
                <a:lnTo>
                  <a:pt x="4176" y="350"/>
                </a:lnTo>
                <a:lnTo>
                  <a:pt x="4176" y="356"/>
                </a:lnTo>
                <a:lnTo>
                  <a:pt x="4177" y="347"/>
                </a:lnTo>
                <a:lnTo>
                  <a:pt x="4177" y="360"/>
                </a:lnTo>
                <a:lnTo>
                  <a:pt x="4177" y="362"/>
                </a:lnTo>
                <a:lnTo>
                  <a:pt x="4177" y="351"/>
                </a:lnTo>
                <a:lnTo>
                  <a:pt x="4177" y="363"/>
                </a:lnTo>
                <a:lnTo>
                  <a:pt x="4178" y="361"/>
                </a:lnTo>
                <a:lnTo>
                  <a:pt x="4178" y="364"/>
                </a:lnTo>
                <a:lnTo>
                  <a:pt x="4178" y="362"/>
                </a:lnTo>
                <a:lnTo>
                  <a:pt x="4178" y="369"/>
                </a:lnTo>
                <a:lnTo>
                  <a:pt x="4178" y="358"/>
                </a:lnTo>
                <a:lnTo>
                  <a:pt x="4179" y="370"/>
                </a:lnTo>
                <a:lnTo>
                  <a:pt x="4179" y="377"/>
                </a:lnTo>
                <a:lnTo>
                  <a:pt x="4179" y="375"/>
                </a:lnTo>
                <a:lnTo>
                  <a:pt x="4179" y="383"/>
                </a:lnTo>
                <a:lnTo>
                  <a:pt x="4179" y="377"/>
                </a:lnTo>
                <a:lnTo>
                  <a:pt x="4180" y="382"/>
                </a:lnTo>
                <a:lnTo>
                  <a:pt x="4180" y="383"/>
                </a:lnTo>
                <a:lnTo>
                  <a:pt x="4180" y="382"/>
                </a:lnTo>
                <a:lnTo>
                  <a:pt x="4180" y="391"/>
                </a:lnTo>
                <a:lnTo>
                  <a:pt x="4181" y="380"/>
                </a:lnTo>
                <a:lnTo>
                  <a:pt x="4181" y="394"/>
                </a:lnTo>
                <a:lnTo>
                  <a:pt x="4181" y="388"/>
                </a:lnTo>
                <a:lnTo>
                  <a:pt x="4181" y="395"/>
                </a:lnTo>
                <a:lnTo>
                  <a:pt x="4181" y="390"/>
                </a:lnTo>
                <a:lnTo>
                  <a:pt x="4182" y="390"/>
                </a:lnTo>
                <a:lnTo>
                  <a:pt x="4182" y="387"/>
                </a:lnTo>
                <a:lnTo>
                  <a:pt x="4182" y="394"/>
                </a:lnTo>
                <a:lnTo>
                  <a:pt x="4182" y="381"/>
                </a:lnTo>
                <a:lnTo>
                  <a:pt x="4183" y="384"/>
                </a:lnTo>
                <a:lnTo>
                  <a:pt x="4183" y="399"/>
                </a:lnTo>
                <a:lnTo>
                  <a:pt x="4183" y="394"/>
                </a:lnTo>
                <a:lnTo>
                  <a:pt x="4183" y="399"/>
                </a:lnTo>
                <a:lnTo>
                  <a:pt x="4184" y="399"/>
                </a:lnTo>
                <a:lnTo>
                  <a:pt x="4184" y="405"/>
                </a:lnTo>
                <a:lnTo>
                  <a:pt x="4184" y="403"/>
                </a:lnTo>
                <a:lnTo>
                  <a:pt x="4184" y="409"/>
                </a:lnTo>
                <a:lnTo>
                  <a:pt x="4186" y="402"/>
                </a:lnTo>
                <a:lnTo>
                  <a:pt x="4186" y="411"/>
                </a:lnTo>
                <a:lnTo>
                  <a:pt x="4186" y="403"/>
                </a:lnTo>
                <a:lnTo>
                  <a:pt x="4186" y="417"/>
                </a:lnTo>
                <a:lnTo>
                  <a:pt x="4187" y="416"/>
                </a:lnTo>
                <a:lnTo>
                  <a:pt x="4187" y="417"/>
                </a:lnTo>
                <a:lnTo>
                  <a:pt x="4187" y="423"/>
                </a:lnTo>
                <a:lnTo>
                  <a:pt x="4187" y="431"/>
                </a:lnTo>
                <a:lnTo>
                  <a:pt x="4188" y="424"/>
                </a:lnTo>
                <a:lnTo>
                  <a:pt x="4188" y="438"/>
                </a:lnTo>
                <a:lnTo>
                  <a:pt x="4188" y="433"/>
                </a:lnTo>
                <a:lnTo>
                  <a:pt x="4189" y="442"/>
                </a:lnTo>
                <a:lnTo>
                  <a:pt x="4189" y="438"/>
                </a:lnTo>
                <a:lnTo>
                  <a:pt x="4189" y="443"/>
                </a:lnTo>
                <a:lnTo>
                  <a:pt x="4189" y="441"/>
                </a:lnTo>
                <a:lnTo>
                  <a:pt x="4189" y="445"/>
                </a:lnTo>
                <a:lnTo>
                  <a:pt x="4189" y="443"/>
                </a:lnTo>
                <a:lnTo>
                  <a:pt x="4190" y="445"/>
                </a:lnTo>
                <a:lnTo>
                  <a:pt x="4190" y="449"/>
                </a:lnTo>
                <a:lnTo>
                  <a:pt x="4190" y="443"/>
                </a:lnTo>
                <a:lnTo>
                  <a:pt x="4190" y="445"/>
                </a:lnTo>
                <a:lnTo>
                  <a:pt x="4191" y="453"/>
                </a:lnTo>
                <a:lnTo>
                  <a:pt x="4191" y="450"/>
                </a:lnTo>
                <a:lnTo>
                  <a:pt x="4191" y="454"/>
                </a:lnTo>
                <a:lnTo>
                  <a:pt x="4191" y="453"/>
                </a:lnTo>
                <a:lnTo>
                  <a:pt x="4191" y="451"/>
                </a:lnTo>
                <a:lnTo>
                  <a:pt x="4192" y="457"/>
                </a:lnTo>
                <a:lnTo>
                  <a:pt x="4192" y="452"/>
                </a:lnTo>
                <a:lnTo>
                  <a:pt x="4192" y="461"/>
                </a:lnTo>
                <a:lnTo>
                  <a:pt x="4193" y="455"/>
                </a:lnTo>
                <a:lnTo>
                  <a:pt x="4193" y="465"/>
                </a:lnTo>
                <a:lnTo>
                  <a:pt x="4193" y="457"/>
                </a:lnTo>
                <a:lnTo>
                  <a:pt x="4193" y="454"/>
                </a:lnTo>
                <a:lnTo>
                  <a:pt x="4193" y="465"/>
                </a:lnTo>
                <a:lnTo>
                  <a:pt x="4194" y="461"/>
                </a:lnTo>
                <a:lnTo>
                  <a:pt x="4194" y="472"/>
                </a:lnTo>
                <a:lnTo>
                  <a:pt x="4194" y="464"/>
                </a:lnTo>
                <a:lnTo>
                  <a:pt x="4195" y="473"/>
                </a:lnTo>
                <a:lnTo>
                  <a:pt x="4195" y="468"/>
                </a:lnTo>
                <a:lnTo>
                  <a:pt x="4195" y="473"/>
                </a:lnTo>
                <a:lnTo>
                  <a:pt x="4195" y="465"/>
                </a:lnTo>
                <a:lnTo>
                  <a:pt x="4196" y="467"/>
                </a:lnTo>
                <a:lnTo>
                  <a:pt x="4196" y="470"/>
                </a:lnTo>
                <a:lnTo>
                  <a:pt x="4196" y="477"/>
                </a:lnTo>
                <a:lnTo>
                  <a:pt x="4196" y="469"/>
                </a:lnTo>
                <a:lnTo>
                  <a:pt x="4196" y="473"/>
                </a:lnTo>
                <a:lnTo>
                  <a:pt x="4197" y="480"/>
                </a:lnTo>
                <a:lnTo>
                  <a:pt x="4197" y="473"/>
                </a:lnTo>
                <a:lnTo>
                  <a:pt x="4197" y="474"/>
                </a:lnTo>
                <a:lnTo>
                  <a:pt x="4197" y="476"/>
                </a:lnTo>
                <a:lnTo>
                  <a:pt x="4197" y="473"/>
                </a:lnTo>
                <a:lnTo>
                  <a:pt x="4198" y="477"/>
                </a:lnTo>
                <a:lnTo>
                  <a:pt x="4198" y="473"/>
                </a:lnTo>
                <a:lnTo>
                  <a:pt x="4198" y="478"/>
                </a:lnTo>
                <a:lnTo>
                  <a:pt x="4199" y="473"/>
                </a:lnTo>
                <a:lnTo>
                  <a:pt x="4199" y="482"/>
                </a:lnTo>
                <a:lnTo>
                  <a:pt x="4199" y="476"/>
                </a:lnTo>
                <a:lnTo>
                  <a:pt x="4201" y="483"/>
                </a:lnTo>
                <a:lnTo>
                  <a:pt x="4201" y="477"/>
                </a:lnTo>
                <a:lnTo>
                  <a:pt x="4201" y="488"/>
                </a:lnTo>
                <a:lnTo>
                  <a:pt x="4201" y="482"/>
                </a:lnTo>
                <a:lnTo>
                  <a:pt x="4201" y="480"/>
                </a:lnTo>
                <a:lnTo>
                  <a:pt x="4201" y="484"/>
                </a:lnTo>
                <a:lnTo>
                  <a:pt x="4202" y="482"/>
                </a:lnTo>
                <a:lnTo>
                  <a:pt x="4202" y="488"/>
                </a:lnTo>
                <a:lnTo>
                  <a:pt x="4202" y="480"/>
                </a:lnTo>
                <a:lnTo>
                  <a:pt x="4202" y="487"/>
                </a:lnTo>
                <a:lnTo>
                  <a:pt x="4203" y="490"/>
                </a:lnTo>
                <a:lnTo>
                  <a:pt x="4203" y="483"/>
                </a:lnTo>
                <a:lnTo>
                  <a:pt x="4203" y="489"/>
                </a:lnTo>
                <a:lnTo>
                  <a:pt x="4203" y="485"/>
                </a:lnTo>
                <a:lnTo>
                  <a:pt x="4203" y="484"/>
                </a:lnTo>
                <a:lnTo>
                  <a:pt x="4204" y="490"/>
                </a:lnTo>
                <a:lnTo>
                  <a:pt x="4204" y="487"/>
                </a:lnTo>
                <a:lnTo>
                  <a:pt x="4204" y="491"/>
                </a:lnTo>
                <a:lnTo>
                  <a:pt x="4204" y="482"/>
                </a:lnTo>
                <a:lnTo>
                  <a:pt x="4204" y="487"/>
                </a:lnTo>
                <a:lnTo>
                  <a:pt x="4205" y="475"/>
                </a:lnTo>
                <a:lnTo>
                  <a:pt x="4205" y="475"/>
                </a:lnTo>
                <a:lnTo>
                  <a:pt x="4205" y="479"/>
                </a:lnTo>
                <a:lnTo>
                  <a:pt x="4205" y="473"/>
                </a:lnTo>
                <a:lnTo>
                  <a:pt x="4205" y="476"/>
                </a:lnTo>
                <a:lnTo>
                  <a:pt x="4206" y="483"/>
                </a:lnTo>
                <a:lnTo>
                  <a:pt x="4206" y="479"/>
                </a:lnTo>
                <a:lnTo>
                  <a:pt x="4206" y="486"/>
                </a:lnTo>
                <a:lnTo>
                  <a:pt x="4206" y="478"/>
                </a:lnTo>
                <a:lnTo>
                  <a:pt x="4207" y="488"/>
                </a:lnTo>
                <a:lnTo>
                  <a:pt x="4207" y="478"/>
                </a:lnTo>
                <a:lnTo>
                  <a:pt x="4207" y="488"/>
                </a:lnTo>
                <a:lnTo>
                  <a:pt x="4208" y="482"/>
                </a:lnTo>
                <a:lnTo>
                  <a:pt x="4208" y="490"/>
                </a:lnTo>
                <a:lnTo>
                  <a:pt x="4208" y="484"/>
                </a:lnTo>
                <a:lnTo>
                  <a:pt x="4208" y="485"/>
                </a:lnTo>
                <a:lnTo>
                  <a:pt x="4208" y="487"/>
                </a:lnTo>
                <a:lnTo>
                  <a:pt x="4208" y="485"/>
                </a:lnTo>
                <a:lnTo>
                  <a:pt x="4209" y="491"/>
                </a:lnTo>
                <a:lnTo>
                  <a:pt x="4209" y="485"/>
                </a:lnTo>
                <a:lnTo>
                  <a:pt x="4209" y="493"/>
                </a:lnTo>
                <a:lnTo>
                  <a:pt x="4209" y="486"/>
                </a:lnTo>
                <a:lnTo>
                  <a:pt x="4210" y="489"/>
                </a:lnTo>
                <a:lnTo>
                  <a:pt x="4210" y="492"/>
                </a:lnTo>
                <a:lnTo>
                  <a:pt x="4210" y="488"/>
                </a:lnTo>
                <a:lnTo>
                  <a:pt x="4210" y="489"/>
                </a:lnTo>
                <a:lnTo>
                  <a:pt x="4211" y="488"/>
                </a:lnTo>
                <a:lnTo>
                  <a:pt x="4211" y="490"/>
                </a:lnTo>
                <a:lnTo>
                  <a:pt x="4211" y="489"/>
                </a:lnTo>
                <a:lnTo>
                  <a:pt x="4211" y="491"/>
                </a:lnTo>
                <a:lnTo>
                  <a:pt x="4211" y="489"/>
                </a:lnTo>
                <a:lnTo>
                  <a:pt x="4212" y="487"/>
                </a:lnTo>
                <a:lnTo>
                  <a:pt x="4212" y="497"/>
                </a:lnTo>
                <a:lnTo>
                  <a:pt x="4212" y="489"/>
                </a:lnTo>
                <a:lnTo>
                  <a:pt x="4212" y="488"/>
                </a:lnTo>
                <a:lnTo>
                  <a:pt x="4213" y="495"/>
                </a:lnTo>
                <a:lnTo>
                  <a:pt x="4213" y="489"/>
                </a:lnTo>
                <a:lnTo>
                  <a:pt x="4213" y="487"/>
                </a:lnTo>
                <a:lnTo>
                  <a:pt x="4213" y="491"/>
                </a:lnTo>
                <a:lnTo>
                  <a:pt x="4214" y="484"/>
                </a:lnTo>
                <a:lnTo>
                  <a:pt x="4214" y="493"/>
                </a:lnTo>
                <a:lnTo>
                  <a:pt x="4214" y="489"/>
                </a:lnTo>
                <a:lnTo>
                  <a:pt x="4214" y="484"/>
                </a:lnTo>
                <a:lnTo>
                  <a:pt x="4215" y="495"/>
                </a:lnTo>
                <a:lnTo>
                  <a:pt x="4215" y="490"/>
                </a:lnTo>
                <a:lnTo>
                  <a:pt x="4215" y="489"/>
                </a:lnTo>
                <a:lnTo>
                  <a:pt x="4215" y="485"/>
                </a:lnTo>
                <a:lnTo>
                  <a:pt x="4215" y="493"/>
                </a:lnTo>
                <a:lnTo>
                  <a:pt x="4217" y="487"/>
                </a:lnTo>
                <a:lnTo>
                  <a:pt x="4217" y="488"/>
                </a:lnTo>
                <a:lnTo>
                  <a:pt x="4217" y="495"/>
                </a:lnTo>
                <a:lnTo>
                  <a:pt x="4217" y="483"/>
                </a:lnTo>
                <a:lnTo>
                  <a:pt x="4217" y="484"/>
                </a:lnTo>
                <a:lnTo>
                  <a:pt x="4218" y="486"/>
                </a:lnTo>
                <a:lnTo>
                  <a:pt x="4218" y="480"/>
                </a:lnTo>
                <a:lnTo>
                  <a:pt x="4218" y="485"/>
                </a:lnTo>
                <a:lnTo>
                  <a:pt x="4218" y="482"/>
                </a:lnTo>
                <a:lnTo>
                  <a:pt x="4218" y="487"/>
                </a:lnTo>
                <a:lnTo>
                  <a:pt x="4218" y="482"/>
                </a:lnTo>
                <a:lnTo>
                  <a:pt x="4218" y="488"/>
                </a:lnTo>
                <a:lnTo>
                  <a:pt x="4218" y="486"/>
                </a:lnTo>
                <a:lnTo>
                  <a:pt x="4218" y="483"/>
                </a:lnTo>
                <a:lnTo>
                  <a:pt x="4218" y="492"/>
                </a:lnTo>
                <a:lnTo>
                  <a:pt x="4220" y="484"/>
                </a:lnTo>
                <a:lnTo>
                  <a:pt x="4220" y="485"/>
                </a:lnTo>
                <a:lnTo>
                  <a:pt x="4220" y="486"/>
                </a:lnTo>
                <a:lnTo>
                  <a:pt x="4220" y="482"/>
                </a:lnTo>
                <a:lnTo>
                  <a:pt x="4221" y="486"/>
                </a:lnTo>
                <a:lnTo>
                  <a:pt x="4221" y="476"/>
                </a:lnTo>
                <a:lnTo>
                  <a:pt x="4221" y="483"/>
                </a:lnTo>
                <a:lnTo>
                  <a:pt x="4221" y="485"/>
                </a:lnTo>
                <a:lnTo>
                  <a:pt x="4221" y="478"/>
                </a:lnTo>
                <a:lnTo>
                  <a:pt x="4222" y="483"/>
                </a:lnTo>
                <a:lnTo>
                  <a:pt x="4222" y="483"/>
                </a:lnTo>
                <a:lnTo>
                  <a:pt x="4222" y="476"/>
                </a:lnTo>
                <a:lnTo>
                  <a:pt x="4222" y="485"/>
                </a:lnTo>
                <a:lnTo>
                  <a:pt x="4223" y="482"/>
                </a:lnTo>
                <a:lnTo>
                  <a:pt x="4223" y="483"/>
                </a:lnTo>
                <a:lnTo>
                  <a:pt x="4223" y="478"/>
                </a:lnTo>
                <a:lnTo>
                  <a:pt x="4223" y="477"/>
                </a:lnTo>
                <a:lnTo>
                  <a:pt x="4223" y="478"/>
                </a:lnTo>
                <a:lnTo>
                  <a:pt x="4223" y="476"/>
                </a:lnTo>
                <a:lnTo>
                  <a:pt x="4224" y="483"/>
                </a:lnTo>
                <a:lnTo>
                  <a:pt x="4224" y="471"/>
                </a:lnTo>
                <a:lnTo>
                  <a:pt x="4224" y="478"/>
                </a:lnTo>
                <a:lnTo>
                  <a:pt x="4225" y="469"/>
                </a:lnTo>
                <a:lnTo>
                  <a:pt x="4225" y="470"/>
                </a:lnTo>
                <a:lnTo>
                  <a:pt x="4225" y="472"/>
                </a:lnTo>
                <a:lnTo>
                  <a:pt x="4225" y="464"/>
                </a:lnTo>
                <a:lnTo>
                  <a:pt x="4225" y="465"/>
                </a:lnTo>
                <a:lnTo>
                  <a:pt x="4226" y="454"/>
                </a:lnTo>
                <a:lnTo>
                  <a:pt x="4226" y="452"/>
                </a:lnTo>
                <a:lnTo>
                  <a:pt x="4226" y="444"/>
                </a:lnTo>
                <a:lnTo>
                  <a:pt x="4226" y="452"/>
                </a:lnTo>
                <a:lnTo>
                  <a:pt x="4226" y="436"/>
                </a:lnTo>
                <a:lnTo>
                  <a:pt x="4227" y="435"/>
                </a:lnTo>
                <a:lnTo>
                  <a:pt x="4227" y="439"/>
                </a:lnTo>
                <a:lnTo>
                  <a:pt x="4227" y="431"/>
                </a:lnTo>
                <a:lnTo>
                  <a:pt x="4227" y="430"/>
                </a:lnTo>
                <a:lnTo>
                  <a:pt x="4228" y="423"/>
                </a:lnTo>
                <a:lnTo>
                  <a:pt x="4228" y="426"/>
                </a:lnTo>
                <a:lnTo>
                  <a:pt x="4228" y="413"/>
                </a:lnTo>
                <a:lnTo>
                  <a:pt x="4228" y="415"/>
                </a:lnTo>
                <a:lnTo>
                  <a:pt x="4229" y="414"/>
                </a:lnTo>
                <a:lnTo>
                  <a:pt x="4229" y="404"/>
                </a:lnTo>
                <a:lnTo>
                  <a:pt x="4229" y="411"/>
                </a:lnTo>
                <a:lnTo>
                  <a:pt x="4229" y="405"/>
                </a:lnTo>
                <a:lnTo>
                  <a:pt x="4229" y="403"/>
                </a:lnTo>
                <a:lnTo>
                  <a:pt x="4230" y="404"/>
                </a:lnTo>
                <a:lnTo>
                  <a:pt x="4230" y="403"/>
                </a:lnTo>
                <a:lnTo>
                  <a:pt x="4230" y="408"/>
                </a:lnTo>
                <a:lnTo>
                  <a:pt x="4230" y="396"/>
                </a:lnTo>
                <a:lnTo>
                  <a:pt x="4230" y="403"/>
                </a:lnTo>
                <a:lnTo>
                  <a:pt x="4230" y="405"/>
                </a:lnTo>
                <a:lnTo>
                  <a:pt x="4231" y="398"/>
                </a:lnTo>
                <a:lnTo>
                  <a:pt x="4231" y="402"/>
                </a:lnTo>
                <a:lnTo>
                  <a:pt x="4231" y="398"/>
                </a:lnTo>
                <a:lnTo>
                  <a:pt x="4231" y="399"/>
                </a:lnTo>
                <a:lnTo>
                  <a:pt x="4232" y="397"/>
                </a:lnTo>
                <a:lnTo>
                  <a:pt x="4232" y="380"/>
                </a:lnTo>
                <a:lnTo>
                  <a:pt x="4232" y="387"/>
                </a:lnTo>
                <a:lnTo>
                  <a:pt x="4233" y="394"/>
                </a:lnTo>
                <a:lnTo>
                  <a:pt x="4233" y="387"/>
                </a:lnTo>
                <a:lnTo>
                  <a:pt x="4233" y="387"/>
                </a:lnTo>
                <a:lnTo>
                  <a:pt x="4233" y="382"/>
                </a:lnTo>
                <a:lnTo>
                  <a:pt x="4233" y="387"/>
                </a:lnTo>
                <a:lnTo>
                  <a:pt x="4233" y="383"/>
                </a:lnTo>
                <a:lnTo>
                  <a:pt x="4234" y="381"/>
                </a:lnTo>
                <a:lnTo>
                  <a:pt x="4234" y="388"/>
                </a:lnTo>
                <a:lnTo>
                  <a:pt x="4234" y="382"/>
                </a:lnTo>
                <a:lnTo>
                  <a:pt x="4234" y="379"/>
                </a:lnTo>
                <a:lnTo>
                  <a:pt x="4234" y="388"/>
                </a:lnTo>
                <a:lnTo>
                  <a:pt x="4236" y="381"/>
                </a:lnTo>
                <a:lnTo>
                  <a:pt x="4236" y="377"/>
                </a:lnTo>
                <a:lnTo>
                  <a:pt x="4236" y="381"/>
                </a:lnTo>
                <a:lnTo>
                  <a:pt x="4237" y="383"/>
                </a:lnTo>
                <a:lnTo>
                  <a:pt x="4237" y="377"/>
                </a:lnTo>
                <a:lnTo>
                  <a:pt x="4237" y="382"/>
                </a:lnTo>
                <a:lnTo>
                  <a:pt x="4237" y="383"/>
                </a:lnTo>
                <a:lnTo>
                  <a:pt x="4237" y="371"/>
                </a:lnTo>
                <a:lnTo>
                  <a:pt x="4238" y="381"/>
                </a:lnTo>
                <a:lnTo>
                  <a:pt x="4238" y="372"/>
                </a:lnTo>
                <a:lnTo>
                  <a:pt x="4238" y="374"/>
                </a:lnTo>
                <a:lnTo>
                  <a:pt x="4238" y="372"/>
                </a:lnTo>
                <a:lnTo>
                  <a:pt x="4238" y="373"/>
                </a:lnTo>
                <a:lnTo>
                  <a:pt x="4239" y="367"/>
                </a:lnTo>
                <a:lnTo>
                  <a:pt x="4239" y="374"/>
                </a:lnTo>
                <a:lnTo>
                  <a:pt x="4239" y="360"/>
                </a:lnTo>
                <a:lnTo>
                  <a:pt x="4239" y="370"/>
                </a:lnTo>
                <a:lnTo>
                  <a:pt x="4240" y="366"/>
                </a:lnTo>
                <a:lnTo>
                  <a:pt x="4240" y="358"/>
                </a:lnTo>
                <a:lnTo>
                  <a:pt x="4240" y="361"/>
                </a:lnTo>
                <a:lnTo>
                  <a:pt x="4240" y="360"/>
                </a:lnTo>
                <a:lnTo>
                  <a:pt x="4241" y="363"/>
                </a:lnTo>
                <a:lnTo>
                  <a:pt x="4241" y="353"/>
                </a:lnTo>
                <a:lnTo>
                  <a:pt x="4241" y="353"/>
                </a:lnTo>
                <a:lnTo>
                  <a:pt x="4241" y="363"/>
                </a:lnTo>
                <a:lnTo>
                  <a:pt x="4241" y="349"/>
                </a:lnTo>
                <a:lnTo>
                  <a:pt x="4241" y="353"/>
                </a:lnTo>
                <a:lnTo>
                  <a:pt x="4242" y="357"/>
                </a:lnTo>
                <a:lnTo>
                  <a:pt x="4242" y="342"/>
                </a:lnTo>
                <a:lnTo>
                  <a:pt x="4242" y="350"/>
                </a:lnTo>
                <a:lnTo>
                  <a:pt x="4243" y="347"/>
                </a:lnTo>
                <a:lnTo>
                  <a:pt x="4243" y="347"/>
                </a:lnTo>
                <a:lnTo>
                  <a:pt x="4243" y="355"/>
                </a:lnTo>
                <a:lnTo>
                  <a:pt x="4243" y="341"/>
                </a:lnTo>
                <a:lnTo>
                  <a:pt x="4243" y="342"/>
                </a:lnTo>
                <a:lnTo>
                  <a:pt x="4244" y="350"/>
                </a:lnTo>
                <a:lnTo>
                  <a:pt x="4244" y="340"/>
                </a:lnTo>
                <a:lnTo>
                  <a:pt x="4244" y="342"/>
                </a:lnTo>
                <a:lnTo>
                  <a:pt x="4244" y="338"/>
                </a:lnTo>
                <a:lnTo>
                  <a:pt x="4245" y="342"/>
                </a:lnTo>
                <a:lnTo>
                  <a:pt x="4245" y="336"/>
                </a:lnTo>
                <a:lnTo>
                  <a:pt x="4245" y="334"/>
                </a:lnTo>
                <a:lnTo>
                  <a:pt x="4245" y="342"/>
                </a:lnTo>
                <a:lnTo>
                  <a:pt x="4245" y="332"/>
                </a:lnTo>
                <a:lnTo>
                  <a:pt x="4245" y="329"/>
                </a:lnTo>
                <a:lnTo>
                  <a:pt x="4246" y="336"/>
                </a:lnTo>
                <a:lnTo>
                  <a:pt x="4246" y="328"/>
                </a:lnTo>
                <a:lnTo>
                  <a:pt x="4246" y="327"/>
                </a:lnTo>
                <a:lnTo>
                  <a:pt x="4246" y="321"/>
                </a:lnTo>
                <a:lnTo>
                  <a:pt x="4246" y="328"/>
                </a:lnTo>
                <a:lnTo>
                  <a:pt x="4247" y="323"/>
                </a:lnTo>
                <a:lnTo>
                  <a:pt x="4247" y="321"/>
                </a:lnTo>
                <a:lnTo>
                  <a:pt x="4247" y="330"/>
                </a:lnTo>
                <a:lnTo>
                  <a:pt x="4247" y="322"/>
                </a:lnTo>
                <a:lnTo>
                  <a:pt x="4247" y="317"/>
                </a:lnTo>
                <a:lnTo>
                  <a:pt x="4248" y="324"/>
                </a:lnTo>
                <a:lnTo>
                  <a:pt x="4248" y="321"/>
                </a:lnTo>
                <a:lnTo>
                  <a:pt x="4248" y="321"/>
                </a:lnTo>
                <a:lnTo>
                  <a:pt x="4248" y="308"/>
                </a:lnTo>
                <a:lnTo>
                  <a:pt x="4248" y="312"/>
                </a:lnTo>
                <a:lnTo>
                  <a:pt x="4249" y="302"/>
                </a:lnTo>
                <a:lnTo>
                  <a:pt x="4249" y="316"/>
                </a:lnTo>
                <a:lnTo>
                  <a:pt x="4249" y="305"/>
                </a:lnTo>
                <a:lnTo>
                  <a:pt x="4250" y="311"/>
                </a:lnTo>
                <a:lnTo>
                  <a:pt x="4250" y="310"/>
                </a:lnTo>
                <a:lnTo>
                  <a:pt x="4250" y="311"/>
                </a:lnTo>
                <a:lnTo>
                  <a:pt x="4250" y="299"/>
                </a:lnTo>
                <a:lnTo>
                  <a:pt x="4250" y="311"/>
                </a:lnTo>
                <a:lnTo>
                  <a:pt x="4252" y="301"/>
                </a:lnTo>
                <a:lnTo>
                  <a:pt x="4252" y="298"/>
                </a:lnTo>
                <a:lnTo>
                  <a:pt x="4252" y="306"/>
                </a:lnTo>
                <a:lnTo>
                  <a:pt x="4252" y="301"/>
                </a:lnTo>
                <a:lnTo>
                  <a:pt x="4252" y="304"/>
                </a:lnTo>
                <a:lnTo>
                  <a:pt x="4253" y="293"/>
                </a:lnTo>
                <a:lnTo>
                  <a:pt x="4253" y="298"/>
                </a:lnTo>
                <a:lnTo>
                  <a:pt x="4253" y="288"/>
                </a:lnTo>
                <a:lnTo>
                  <a:pt x="4253" y="302"/>
                </a:lnTo>
                <a:lnTo>
                  <a:pt x="4253" y="293"/>
                </a:lnTo>
                <a:lnTo>
                  <a:pt x="4254" y="296"/>
                </a:lnTo>
                <a:lnTo>
                  <a:pt x="4254" y="289"/>
                </a:lnTo>
                <a:lnTo>
                  <a:pt x="4254" y="295"/>
                </a:lnTo>
                <a:lnTo>
                  <a:pt x="4254" y="295"/>
                </a:lnTo>
                <a:lnTo>
                  <a:pt x="4255" y="283"/>
                </a:lnTo>
                <a:lnTo>
                  <a:pt x="4255" y="297"/>
                </a:lnTo>
                <a:lnTo>
                  <a:pt x="4255" y="280"/>
                </a:lnTo>
                <a:lnTo>
                  <a:pt x="4255" y="273"/>
                </a:lnTo>
                <a:lnTo>
                  <a:pt x="4255" y="280"/>
                </a:lnTo>
                <a:lnTo>
                  <a:pt x="4256" y="274"/>
                </a:lnTo>
                <a:lnTo>
                  <a:pt x="4256" y="279"/>
                </a:lnTo>
                <a:lnTo>
                  <a:pt x="4256" y="266"/>
                </a:lnTo>
                <a:lnTo>
                  <a:pt x="4256" y="278"/>
                </a:lnTo>
                <a:lnTo>
                  <a:pt x="4256" y="268"/>
                </a:lnTo>
                <a:lnTo>
                  <a:pt x="4257" y="281"/>
                </a:lnTo>
                <a:lnTo>
                  <a:pt x="4257" y="270"/>
                </a:lnTo>
                <a:lnTo>
                  <a:pt x="4257" y="270"/>
                </a:lnTo>
                <a:lnTo>
                  <a:pt x="4257" y="271"/>
                </a:lnTo>
                <a:lnTo>
                  <a:pt x="4257" y="268"/>
                </a:lnTo>
                <a:lnTo>
                  <a:pt x="4258" y="274"/>
                </a:lnTo>
                <a:lnTo>
                  <a:pt x="4258" y="261"/>
                </a:lnTo>
                <a:lnTo>
                  <a:pt x="4258" y="273"/>
                </a:lnTo>
                <a:lnTo>
                  <a:pt x="4258" y="269"/>
                </a:lnTo>
                <a:lnTo>
                  <a:pt x="4259" y="265"/>
                </a:lnTo>
                <a:lnTo>
                  <a:pt x="4259" y="269"/>
                </a:lnTo>
                <a:lnTo>
                  <a:pt x="4259" y="263"/>
                </a:lnTo>
                <a:lnTo>
                  <a:pt x="4259" y="268"/>
                </a:lnTo>
                <a:lnTo>
                  <a:pt x="4259" y="258"/>
                </a:lnTo>
                <a:lnTo>
                  <a:pt x="4260" y="263"/>
                </a:lnTo>
                <a:lnTo>
                  <a:pt x="4260" y="264"/>
                </a:lnTo>
                <a:lnTo>
                  <a:pt x="4260" y="254"/>
                </a:lnTo>
                <a:lnTo>
                  <a:pt x="4260" y="265"/>
                </a:lnTo>
                <a:lnTo>
                  <a:pt x="4260" y="258"/>
                </a:lnTo>
                <a:lnTo>
                  <a:pt x="4261" y="251"/>
                </a:lnTo>
                <a:lnTo>
                  <a:pt x="4261" y="244"/>
                </a:lnTo>
                <a:lnTo>
                  <a:pt x="4261" y="251"/>
                </a:lnTo>
                <a:lnTo>
                  <a:pt x="4261" y="244"/>
                </a:lnTo>
                <a:lnTo>
                  <a:pt x="4261" y="253"/>
                </a:lnTo>
                <a:lnTo>
                  <a:pt x="4262" y="255"/>
                </a:lnTo>
                <a:lnTo>
                  <a:pt x="4262" y="249"/>
                </a:lnTo>
                <a:lnTo>
                  <a:pt x="4262" y="255"/>
                </a:lnTo>
                <a:lnTo>
                  <a:pt x="4262" y="252"/>
                </a:lnTo>
                <a:lnTo>
                  <a:pt x="4263" y="254"/>
                </a:lnTo>
                <a:lnTo>
                  <a:pt x="4263" y="247"/>
                </a:lnTo>
                <a:lnTo>
                  <a:pt x="4263" y="250"/>
                </a:lnTo>
                <a:lnTo>
                  <a:pt x="4263" y="255"/>
                </a:lnTo>
                <a:lnTo>
                  <a:pt x="4263" y="248"/>
                </a:lnTo>
                <a:lnTo>
                  <a:pt x="4263" y="258"/>
                </a:lnTo>
                <a:lnTo>
                  <a:pt x="4264" y="248"/>
                </a:lnTo>
                <a:lnTo>
                  <a:pt x="4264" y="253"/>
                </a:lnTo>
                <a:lnTo>
                  <a:pt x="4264" y="249"/>
                </a:lnTo>
                <a:lnTo>
                  <a:pt x="4264" y="251"/>
                </a:lnTo>
                <a:lnTo>
                  <a:pt x="4265" y="245"/>
                </a:lnTo>
                <a:lnTo>
                  <a:pt x="4265" y="250"/>
                </a:lnTo>
                <a:lnTo>
                  <a:pt x="4265" y="245"/>
                </a:lnTo>
                <a:lnTo>
                  <a:pt x="4265" y="250"/>
                </a:lnTo>
                <a:lnTo>
                  <a:pt x="4266" y="242"/>
                </a:lnTo>
                <a:lnTo>
                  <a:pt x="4266" y="249"/>
                </a:lnTo>
                <a:lnTo>
                  <a:pt x="4266" y="237"/>
                </a:lnTo>
                <a:lnTo>
                  <a:pt x="4266" y="245"/>
                </a:lnTo>
                <a:lnTo>
                  <a:pt x="4267" y="242"/>
                </a:lnTo>
                <a:lnTo>
                  <a:pt x="4267" y="231"/>
                </a:lnTo>
                <a:lnTo>
                  <a:pt x="4267" y="220"/>
                </a:lnTo>
                <a:lnTo>
                  <a:pt x="4267" y="223"/>
                </a:lnTo>
                <a:lnTo>
                  <a:pt x="4267" y="211"/>
                </a:lnTo>
                <a:lnTo>
                  <a:pt x="4268" y="219"/>
                </a:lnTo>
                <a:lnTo>
                  <a:pt x="4268" y="223"/>
                </a:lnTo>
                <a:lnTo>
                  <a:pt x="4268" y="220"/>
                </a:lnTo>
                <a:lnTo>
                  <a:pt x="4268" y="223"/>
                </a:lnTo>
                <a:lnTo>
                  <a:pt x="4268" y="220"/>
                </a:lnTo>
                <a:lnTo>
                  <a:pt x="4269" y="227"/>
                </a:lnTo>
                <a:lnTo>
                  <a:pt x="4269" y="212"/>
                </a:lnTo>
                <a:lnTo>
                  <a:pt x="4269" y="221"/>
                </a:lnTo>
                <a:lnTo>
                  <a:pt x="4271" y="217"/>
                </a:lnTo>
                <a:lnTo>
                  <a:pt x="4271" y="218"/>
                </a:lnTo>
                <a:lnTo>
                  <a:pt x="4271" y="214"/>
                </a:lnTo>
                <a:lnTo>
                  <a:pt x="4271" y="223"/>
                </a:lnTo>
                <a:lnTo>
                  <a:pt x="4271" y="210"/>
                </a:lnTo>
                <a:lnTo>
                  <a:pt x="4271" y="217"/>
                </a:lnTo>
                <a:lnTo>
                  <a:pt x="4271" y="216"/>
                </a:lnTo>
                <a:lnTo>
                  <a:pt x="4272" y="210"/>
                </a:lnTo>
                <a:lnTo>
                  <a:pt x="4272" y="217"/>
                </a:lnTo>
                <a:lnTo>
                  <a:pt x="4272" y="210"/>
                </a:lnTo>
                <a:lnTo>
                  <a:pt x="4272" y="214"/>
                </a:lnTo>
                <a:lnTo>
                  <a:pt x="4273" y="209"/>
                </a:lnTo>
                <a:lnTo>
                  <a:pt x="4273" y="210"/>
                </a:lnTo>
                <a:lnTo>
                  <a:pt x="4273" y="215"/>
                </a:lnTo>
                <a:lnTo>
                  <a:pt x="4273" y="200"/>
                </a:lnTo>
                <a:lnTo>
                  <a:pt x="4273" y="209"/>
                </a:lnTo>
                <a:lnTo>
                  <a:pt x="4274" y="202"/>
                </a:lnTo>
                <a:lnTo>
                  <a:pt x="4274" y="207"/>
                </a:lnTo>
                <a:lnTo>
                  <a:pt x="4274" y="203"/>
                </a:lnTo>
                <a:lnTo>
                  <a:pt x="4274" y="207"/>
                </a:lnTo>
                <a:lnTo>
                  <a:pt x="4275" y="215"/>
                </a:lnTo>
                <a:lnTo>
                  <a:pt x="4275" y="198"/>
                </a:lnTo>
                <a:lnTo>
                  <a:pt x="4275" y="215"/>
                </a:lnTo>
                <a:lnTo>
                  <a:pt x="4275" y="208"/>
                </a:lnTo>
                <a:lnTo>
                  <a:pt x="4275" y="214"/>
                </a:lnTo>
                <a:lnTo>
                  <a:pt x="4275" y="204"/>
                </a:lnTo>
                <a:lnTo>
                  <a:pt x="4276" y="216"/>
                </a:lnTo>
                <a:lnTo>
                  <a:pt x="4276" y="203"/>
                </a:lnTo>
                <a:lnTo>
                  <a:pt x="4276" y="213"/>
                </a:lnTo>
                <a:lnTo>
                  <a:pt x="4276" y="210"/>
                </a:lnTo>
                <a:lnTo>
                  <a:pt x="4277" y="203"/>
                </a:lnTo>
                <a:lnTo>
                  <a:pt x="4277" y="211"/>
                </a:lnTo>
                <a:lnTo>
                  <a:pt x="4277" y="214"/>
                </a:lnTo>
                <a:lnTo>
                  <a:pt x="4277" y="202"/>
                </a:lnTo>
                <a:lnTo>
                  <a:pt x="4278" y="212"/>
                </a:lnTo>
                <a:lnTo>
                  <a:pt x="4278" y="201"/>
                </a:lnTo>
                <a:lnTo>
                  <a:pt x="4278" y="203"/>
                </a:lnTo>
                <a:lnTo>
                  <a:pt x="4278" y="195"/>
                </a:lnTo>
                <a:lnTo>
                  <a:pt x="4278" y="201"/>
                </a:lnTo>
                <a:lnTo>
                  <a:pt x="4279" y="196"/>
                </a:lnTo>
                <a:lnTo>
                  <a:pt x="4279" y="209"/>
                </a:lnTo>
                <a:lnTo>
                  <a:pt x="4279" y="197"/>
                </a:lnTo>
                <a:lnTo>
                  <a:pt x="4280" y="201"/>
                </a:lnTo>
                <a:lnTo>
                  <a:pt x="4280" y="197"/>
                </a:lnTo>
                <a:lnTo>
                  <a:pt x="4280" y="201"/>
                </a:lnTo>
                <a:lnTo>
                  <a:pt x="4280" y="192"/>
                </a:lnTo>
                <a:lnTo>
                  <a:pt x="4280" y="202"/>
                </a:lnTo>
                <a:lnTo>
                  <a:pt x="4281" y="197"/>
                </a:lnTo>
                <a:lnTo>
                  <a:pt x="4281" y="192"/>
                </a:lnTo>
                <a:lnTo>
                  <a:pt x="4281" y="203"/>
                </a:lnTo>
                <a:lnTo>
                  <a:pt x="4282" y="193"/>
                </a:lnTo>
                <a:lnTo>
                  <a:pt x="4282" y="208"/>
                </a:lnTo>
                <a:lnTo>
                  <a:pt x="4282" y="198"/>
                </a:lnTo>
                <a:lnTo>
                  <a:pt x="4282" y="194"/>
                </a:lnTo>
                <a:lnTo>
                  <a:pt x="4282" y="204"/>
                </a:lnTo>
                <a:lnTo>
                  <a:pt x="4282" y="198"/>
                </a:lnTo>
                <a:lnTo>
                  <a:pt x="4283" y="202"/>
                </a:lnTo>
                <a:lnTo>
                  <a:pt x="4283" y="197"/>
                </a:lnTo>
                <a:lnTo>
                  <a:pt x="4283" y="202"/>
                </a:lnTo>
                <a:lnTo>
                  <a:pt x="4283" y="200"/>
                </a:lnTo>
                <a:lnTo>
                  <a:pt x="4284" y="197"/>
                </a:lnTo>
                <a:lnTo>
                  <a:pt x="4284" y="202"/>
                </a:lnTo>
                <a:lnTo>
                  <a:pt x="4284" y="199"/>
                </a:lnTo>
                <a:lnTo>
                  <a:pt x="4284" y="200"/>
                </a:lnTo>
                <a:lnTo>
                  <a:pt x="4285" y="207"/>
                </a:lnTo>
                <a:lnTo>
                  <a:pt x="4285" y="202"/>
                </a:lnTo>
                <a:lnTo>
                  <a:pt x="4285" y="203"/>
                </a:lnTo>
                <a:lnTo>
                  <a:pt x="4285" y="204"/>
                </a:lnTo>
                <a:lnTo>
                  <a:pt x="4285" y="205"/>
                </a:lnTo>
                <a:lnTo>
                  <a:pt x="4285" y="201"/>
                </a:lnTo>
                <a:lnTo>
                  <a:pt x="4287" y="205"/>
                </a:lnTo>
                <a:lnTo>
                  <a:pt x="4287" y="210"/>
                </a:lnTo>
                <a:lnTo>
                  <a:pt x="4287" y="209"/>
                </a:lnTo>
                <a:lnTo>
                  <a:pt x="4287" y="208"/>
                </a:lnTo>
                <a:lnTo>
                  <a:pt x="4288" y="215"/>
                </a:lnTo>
                <a:lnTo>
                  <a:pt x="4288" y="204"/>
                </a:lnTo>
                <a:lnTo>
                  <a:pt x="4288" y="215"/>
                </a:lnTo>
                <a:lnTo>
                  <a:pt x="4288" y="215"/>
                </a:lnTo>
                <a:lnTo>
                  <a:pt x="4289" y="212"/>
                </a:lnTo>
                <a:lnTo>
                  <a:pt x="4289" y="216"/>
                </a:lnTo>
                <a:lnTo>
                  <a:pt x="4289" y="208"/>
                </a:lnTo>
                <a:lnTo>
                  <a:pt x="4289" y="210"/>
                </a:lnTo>
                <a:lnTo>
                  <a:pt x="4290" y="214"/>
                </a:lnTo>
                <a:lnTo>
                  <a:pt x="4290" y="216"/>
                </a:lnTo>
                <a:lnTo>
                  <a:pt x="4290" y="211"/>
                </a:lnTo>
                <a:lnTo>
                  <a:pt x="4290" y="221"/>
                </a:lnTo>
                <a:lnTo>
                  <a:pt x="4290" y="213"/>
                </a:lnTo>
                <a:lnTo>
                  <a:pt x="4290" y="223"/>
                </a:lnTo>
                <a:lnTo>
                  <a:pt x="4291" y="219"/>
                </a:lnTo>
                <a:lnTo>
                  <a:pt x="4291" y="223"/>
                </a:lnTo>
                <a:lnTo>
                  <a:pt x="4291" y="218"/>
                </a:lnTo>
                <a:lnTo>
                  <a:pt x="4291" y="229"/>
                </a:lnTo>
                <a:lnTo>
                  <a:pt x="4292" y="223"/>
                </a:lnTo>
                <a:lnTo>
                  <a:pt x="4292" y="230"/>
                </a:lnTo>
                <a:lnTo>
                  <a:pt x="4292" y="229"/>
                </a:lnTo>
                <a:lnTo>
                  <a:pt x="4292" y="226"/>
                </a:lnTo>
                <a:lnTo>
                  <a:pt x="4293" y="237"/>
                </a:lnTo>
                <a:lnTo>
                  <a:pt x="4293" y="220"/>
                </a:lnTo>
                <a:lnTo>
                  <a:pt x="4293" y="229"/>
                </a:lnTo>
                <a:lnTo>
                  <a:pt x="4293" y="235"/>
                </a:lnTo>
                <a:lnTo>
                  <a:pt x="4293" y="242"/>
                </a:lnTo>
                <a:lnTo>
                  <a:pt x="4294" y="235"/>
                </a:lnTo>
                <a:lnTo>
                  <a:pt x="4294" y="244"/>
                </a:lnTo>
                <a:lnTo>
                  <a:pt x="4294" y="243"/>
                </a:lnTo>
                <a:lnTo>
                  <a:pt x="4294" y="242"/>
                </a:lnTo>
                <a:lnTo>
                  <a:pt x="4294" y="247"/>
                </a:lnTo>
                <a:lnTo>
                  <a:pt x="4295" y="242"/>
                </a:lnTo>
                <a:lnTo>
                  <a:pt x="4295" y="251"/>
                </a:lnTo>
                <a:lnTo>
                  <a:pt x="4295" y="252"/>
                </a:lnTo>
                <a:lnTo>
                  <a:pt x="4295" y="254"/>
                </a:lnTo>
                <a:lnTo>
                  <a:pt x="4296" y="252"/>
                </a:lnTo>
                <a:lnTo>
                  <a:pt x="4296" y="253"/>
                </a:lnTo>
                <a:lnTo>
                  <a:pt x="4296" y="257"/>
                </a:lnTo>
                <a:lnTo>
                  <a:pt x="4296" y="249"/>
                </a:lnTo>
                <a:lnTo>
                  <a:pt x="4297" y="257"/>
                </a:lnTo>
                <a:lnTo>
                  <a:pt x="4297" y="254"/>
                </a:lnTo>
                <a:lnTo>
                  <a:pt x="4297" y="258"/>
                </a:lnTo>
                <a:lnTo>
                  <a:pt x="4297" y="257"/>
                </a:lnTo>
                <a:lnTo>
                  <a:pt x="4297" y="265"/>
                </a:lnTo>
                <a:lnTo>
                  <a:pt x="4298" y="264"/>
                </a:lnTo>
                <a:lnTo>
                  <a:pt x="4298" y="271"/>
                </a:lnTo>
                <a:lnTo>
                  <a:pt x="4298" y="268"/>
                </a:lnTo>
                <a:lnTo>
                  <a:pt x="4298" y="271"/>
                </a:lnTo>
                <a:lnTo>
                  <a:pt x="4298" y="276"/>
                </a:lnTo>
                <a:lnTo>
                  <a:pt x="4299" y="273"/>
                </a:lnTo>
                <a:lnTo>
                  <a:pt x="4299" y="276"/>
                </a:lnTo>
                <a:lnTo>
                  <a:pt x="4299" y="282"/>
                </a:lnTo>
                <a:lnTo>
                  <a:pt x="4299" y="277"/>
                </a:lnTo>
                <a:lnTo>
                  <a:pt x="4300" y="289"/>
                </a:lnTo>
                <a:lnTo>
                  <a:pt x="4300" y="279"/>
                </a:lnTo>
                <a:lnTo>
                  <a:pt x="4300" y="290"/>
                </a:lnTo>
                <a:lnTo>
                  <a:pt x="4300" y="288"/>
                </a:lnTo>
                <a:lnTo>
                  <a:pt x="4300" y="288"/>
                </a:lnTo>
                <a:lnTo>
                  <a:pt x="4300" y="296"/>
                </a:lnTo>
                <a:lnTo>
                  <a:pt x="4300" y="293"/>
                </a:lnTo>
                <a:lnTo>
                  <a:pt x="4301" y="299"/>
                </a:lnTo>
                <a:lnTo>
                  <a:pt x="4301" y="297"/>
                </a:lnTo>
                <a:lnTo>
                  <a:pt x="4301" y="299"/>
                </a:lnTo>
                <a:lnTo>
                  <a:pt x="4301" y="310"/>
                </a:lnTo>
                <a:lnTo>
                  <a:pt x="4302" y="298"/>
                </a:lnTo>
                <a:lnTo>
                  <a:pt x="4302" y="306"/>
                </a:lnTo>
                <a:lnTo>
                  <a:pt x="4302" y="313"/>
                </a:lnTo>
                <a:lnTo>
                  <a:pt x="4302" y="306"/>
                </a:lnTo>
                <a:lnTo>
                  <a:pt x="4302" y="317"/>
                </a:lnTo>
                <a:lnTo>
                  <a:pt x="4303" y="311"/>
                </a:lnTo>
                <a:lnTo>
                  <a:pt x="4303" y="320"/>
                </a:lnTo>
                <a:lnTo>
                  <a:pt x="4303" y="317"/>
                </a:lnTo>
                <a:lnTo>
                  <a:pt x="4304" y="330"/>
                </a:lnTo>
                <a:lnTo>
                  <a:pt x="4304" y="321"/>
                </a:lnTo>
                <a:lnTo>
                  <a:pt x="4304" y="329"/>
                </a:lnTo>
                <a:lnTo>
                  <a:pt x="4304" y="331"/>
                </a:lnTo>
                <a:lnTo>
                  <a:pt x="4304" y="336"/>
                </a:lnTo>
                <a:lnTo>
                  <a:pt x="4304" y="328"/>
                </a:lnTo>
                <a:lnTo>
                  <a:pt x="4306" y="345"/>
                </a:lnTo>
                <a:lnTo>
                  <a:pt x="4306" y="335"/>
                </a:lnTo>
                <a:lnTo>
                  <a:pt x="4306" y="348"/>
                </a:lnTo>
                <a:lnTo>
                  <a:pt x="4307" y="343"/>
                </a:lnTo>
                <a:lnTo>
                  <a:pt x="4307" y="354"/>
                </a:lnTo>
                <a:lnTo>
                  <a:pt x="4307" y="355"/>
                </a:lnTo>
                <a:lnTo>
                  <a:pt x="4307" y="360"/>
                </a:lnTo>
                <a:lnTo>
                  <a:pt x="4308" y="356"/>
                </a:lnTo>
                <a:lnTo>
                  <a:pt x="4308" y="367"/>
                </a:lnTo>
                <a:lnTo>
                  <a:pt x="4308" y="362"/>
                </a:lnTo>
                <a:lnTo>
                  <a:pt x="4308" y="367"/>
                </a:lnTo>
                <a:lnTo>
                  <a:pt x="4308" y="372"/>
                </a:lnTo>
                <a:lnTo>
                  <a:pt x="4308" y="370"/>
                </a:lnTo>
                <a:lnTo>
                  <a:pt x="4309" y="372"/>
                </a:lnTo>
                <a:lnTo>
                  <a:pt x="4309" y="381"/>
                </a:lnTo>
                <a:lnTo>
                  <a:pt x="4309" y="376"/>
                </a:lnTo>
                <a:lnTo>
                  <a:pt x="4309" y="385"/>
                </a:lnTo>
                <a:lnTo>
                  <a:pt x="4310" y="380"/>
                </a:lnTo>
                <a:lnTo>
                  <a:pt x="4310" y="388"/>
                </a:lnTo>
                <a:lnTo>
                  <a:pt x="4310" y="387"/>
                </a:lnTo>
                <a:lnTo>
                  <a:pt x="4310" y="397"/>
                </a:lnTo>
                <a:lnTo>
                  <a:pt x="4311" y="395"/>
                </a:lnTo>
                <a:lnTo>
                  <a:pt x="4311" y="403"/>
                </a:lnTo>
                <a:lnTo>
                  <a:pt x="4311" y="402"/>
                </a:lnTo>
                <a:lnTo>
                  <a:pt x="4311" y="406"/>
                </a:lnTo>
                <a:lnTo>
                  <a:pt x="4312" y="403"/>
                </a:lnTo>
                <a:lnTo>
                  <a:pt x="4312" y="415"/>
                </a:lnTo>
                <a:lnTo>
                  <a:pt x="4312" y="411"/>
                </a:lnTo>
                <a:lnTo>
                  <a:pt x="4312" y="421"/>
                </a:lnTo>
                <a:lnTo>
                  <a:pt x="4312" y="419"/>
                </a:lnTo>
                <a:lnTo>
                  <a:pt x="4313" y="418"/>
                </a:lnTo>
                <a:lnTo>
                  <a:pt x="4313" y="426"/>
                </a:lnTo>
                <a:lnTo>
                  <a:pt x="4313" y="424"/>
                </a:lnTo>
                <a:lnTo>
                  <a:pt x="4313" y="433"/>
                </a:lnTo>
                <a:lnTo>
                  <a:pt x="4314" y="427"/>
                </a:lnTo>
                <a:lnTo>
                  <a:pt x="4314" y="432"/>
                </a:lnTo>
                <a:lnTo>
                  <a:pt x="4314" y="439"/>
                </a:lnTo>
                <a:lnTo>
                  <a:pt x="4314" y="435"/>
                </a:lnTo>
                <a:lnTo>
                  <a:pt x="4314" y="440"/>
                </a:lnTo>
                <a:lnTo>
                  <a:pt x="4315" y="444"/>
                </a:lnTo>
                <a:lnTo>
                  <a:pt x="4315" y="440"/>
                </a:lnTo>
                <a:lnTo>
                  <a:pt x="4315" y="451"/>
                </a:lnTo>
                <a:lnTo>
                  <a:pt x="4315" y="445"/>
                </a:lnTo>
                <a:lnTo>
                  <a:pt x="4315" y="453"/>
                </a:lnTo>
                <a:lnTo>
                  <a:pt x="4316" y="452"/>
                </a:lnTo>
                <a:lnTo>
                  <a:pt x="4316" y="463"/>
                </a:lnTo>
                <a:lnTo>
                  <a:pt x="4316" y="455"/>
                </a:lnTo>
                <a:lnTo>
                  <a:pt x="4316" y="463"/>
                </a:lnTo>
                <a:lnTo>
                  <a:pt x="4316" y="467"/>
                </a:lnTo>
                <a:lnTo>
                  <a:pt x="4317" y="465"/>
                </a:lnTo>
                <a:lnTo>
                  <a:pt x="4317" y="468"/>
                </a:lnTo>
                <a:lnTo>
                  <a:pt x="4317" y="473"/>
                </a:lnTo>
                <a:lnTo>
                  <a:pt x="4317" y="471"/>
                </a:lnTo>
                <a:lnTo>
                  <a:pt x="4318" y="459"/>
                </a:lnTo>
                <a:lnTo>
                  <a:pt x="4318" y="475"/>
                </a:lnTo>
                <a:lnTo>
                  <a:pt x="4318" y="482"/>
                </a:lnTo>
                <a:lnTo>
                  <a:pt x="4319" y="487"/>
                </a:lnTo>
                <a:lnTo>
                  <a:pt x="4319" y="495"/>
                </a:lnTo>
                <a:lnTo>
                  <a:pt x="4319" y="501"/>
                </a:lnTo>
                <a:lnTo>
                  <a:pt x="4319" y="497"/>
                </a:lnTo>
                <a:lnTo>
                  <a:pt x="4319" y="504"/>
                </a:lnTo>
                <a:lnTo>
                  <a:pt x="4320" y="513"/>
                </a:lnTo>
                <a:lnTo>
                  <a:pt x="4320" y="518"/>
                </a:lnTo>
                <a:lnTo>
                  <a:pt x="4320" y="512"/>
                </a:lnTo>
                <a:lnTo>
                  <a:pt x="4320" y="520"/>
                </a:lnTo>
                <a:lnTo>
                  <a:pt x="4322" y="521"/>
                </a:lnTo>
                <a:lnTo>
                  <a:pt x="4322" y="529"/>
                </a:lnTo>
                <a:lnTo>
                  <a:pt x="4322" y="525"/>
                </a:lnTo>
                <a:lnTo>
                  <a:pt x="4322" y="528"/>
                </a:lnTo>
                <a:lnTo>
                  <a:pt x="4323" y="534"/>
                </a:lnTo>
                <a:lnTo>
                  <a:pt x="4323" y="533"/>
                </a:lnTo>
                <a:lnTo>
                  <a:pt x="4323" y="536"/>
                </a:lnTo>
                <a:lnTo>
                  <a:pt x="4323" y="539"/>
                </a:lnTo>
                <a:lnTo>
                  <a:pt x="4323" y="536"/>
                </a:lnTo>
                <a:lnTo>
                  <a:pt x="4323" y="545"/>
                </a:lnTo>
                <a:lnTo>
                  <a:pt x="4324" y="544"/>
                </a:lnTo>
                <a:lnTo>
                  <a:pt x="4324" y="550"/>
                </a:lnTo>
                <a:lnTo>
                  <a:pt x="4324" y="551"/>
                </a:lnTo>
                <a:lnTo>
                  <a:pt x="4324" y="560"/>
                </a:lnTo>
                <a:lnTo>
                  <a:pt x="4324" y="555"/>
                </a:lnTo>
                <a:lnTo>
                  <a:pt x="4325" y="559"/>
                </a:lnTo>
                <a:lnTo>
                  <a:pt x="4325" y="567"/>
                </a:lnTo>
                <a:lnTo>
                  <a:pt x="4325" y="570"/>
                </a:lnTo>
                <a:lnTo>
                  <a:pt x="4325" y="567"/>
                </a:lnTo>
                <a:lnTo>
                  <a:pt x="4326" y="569"/>
                </a:lnTo>
                <a:lnTo>
                  <a:pt x="4326" y="572"/>
                </a:lnTo>
                <a:lnTo>
                  <a:pt x="4326" y="578"/>
                </a:lnTo>
                <a:lnTo>
                  <a:pt x="4326" y="575"/>
                </a:lnTo>
                <a:lnTo>
                  <a:pt x="4326" y="580"/>
                </a:lnTo>
                <a:lnTo>
                  <a:pt x="4326" y="580"/>
                </a:lnTo>
                <a:lnTo>
                  <a:pt x="4327" y="582"/>
                </a:lnTo>
                <a:lnTo>
                  <a:pt x="4327" y="586"/>
                </a:lnTo>
                <a:lnTo>
                  <a:pt x="4327" y="591"/>
                </a:lnTo>
                <a:lnTo>
                  <a:pt x="4327" y="583"/>
                </a:lnTo>
                <a:lnTo>
                  <a:pt x="4328" y="593"/>
                </a:lnTo>
                <a:lnTo>
                  <a:pt x="4328" y="590"/>
                </a:lnTo>
                <a:lnTo>
                  <a:pt x="4328" y="592"/>
                </a:lnTo>
                <a:lnTo>
                  <a:pt x="4328" y="597"/>
                </a:lnTo>
                <a:lnTo>
                  <a:pt x="4328" y="593"/>
                </a:lnTo>
                <a:lnTo>
                  <a:pt x="4329" y="596"/>
                </a:lnTo>
                <a:lnTo>
                  <a:pt x="4329" y="602"/>
                </a:lnTo>
                <a:lnTo>
                  <a:pt x="4329" y="595"/>
                </a:lnTo>
                <a:lnTo>
                  <a:pt x="4329" y="602"/>
                </a:lnTo>
                <a:lnTo>
                  <a:pt x="4330" y="601"/>
                </a:lnTo>
                <a:lnTo>
                  <a:pt x="4330" y="612"/>
                </a:lnTo>
                <a:lnTo>
                  <a:pt x="4330" y="607"/>
                </a:lnTo>
                <a:lnTo>
                  <a:pt x="4330" y="614"/>
                </a:lnTo>
                <a:lnTo>
                  <a:pt x="4331" y="612"/>
                </a:lnTo>
                <a:lnTo>
                  <a:pt x="4331" y="619"/>
                </a:lnTo>
                <a:lnTo>
                  <a:pt x="4331" y="613"/>
                </a:lnTo>
                <a:lnTo>
                  <a:pt x="4331" y="622"/>
                </a:lnTo>
                <a:lnTo>
                  <a:pt x="4332" y="617"/>
                </a:lnTo>
                <a:lnTo>
                  <a:pt x="4332" y="620"/>
                </a:lnTo>
                <a:lnTo>
                  <a:pt x="4332" y="622"/>
                </a:lnTo>
                <a:lnTo>
                  <a:pt x="4332" y="620"/>
                </a:lnTo>
                <a:lnTo>
                  <a:pt x="4332" y="627"/>
                </a:lnTo>
                <a:lnTo>
                  <a:pt x="4333" y="622"/>
                </a:lnTo>
                <a:lnTo>
                  <a:pt x="4333" y="630"/>
                </a:lnTo>
                <a:lnTo>
                  <a:pt x="4333" y="624"/>
                </a:lnTo>
                <a:lnTo>
                  <a:pt x="4333" y="632"/>
                </a:lnTo>
                <a:lnTo>
                  <a:pt x="4333" y="627"/>
                </a:lnTo>
                <a:lnTo>
                  <a:pt x="4333" y="631"/>
                </a:lnTo>
                <a:lnTo>
                  <a:pt x="4334" y="629"/>
                </a:lnTo>
                <a:lnTo>
                  <a:pt x="4334" y="639"/>
                </a:lnTo>
                <a:lnTo>
                  <a:pt x="4334" y="631"/>
                </a:lnTo>
                <a:lnTo>
                  <a:pt x="4334" y="633"/>
                </a:lnTo>
                <a:lnTo>
                  <a:pt x="4334" y="640"/>
                </a:lnTo>
                <a:lnTo>
                  <a:pt x="4335" y="633"/>
                </a:lnTo>
                <a:lnTo>
                  <a:pt x="4335" y="639"/>
                </a:lnTo>
                <a:lnTo>
                  <a:pt x="4335" y="637"/>
                </a:lnTo>
                <a:lnTo>
                  <a:pt x="4335" y="641"/>
                </a:lnTo>
                <a:lnTo>
                  <a:pt x="4336" y="643"/>
                </a:lnTo>
                <a:lnTo>
                  <a:pt x="4336" y="646"/>
                </a:lnTo>
                <a:lnTo>
                  <a:pt x="4336" y="642"/>
                </a:lnTo>
                <a:lnTo>
                  <a:pt x="4336" y="643"/>
                </a:lnTo>
                <a:lnTo>
                  <a:pt x="4336" y="647"/>
                </a:lnTo>
                <a:lnTo>
                  <a:pt x="4337" y="644"/>
                </a:lnTo>
                <a:lnTo>
                  <a:pt x="4337" y="646"/>
                </a:lnTo>
                <a:lnTo>
                  <a:pt x="4337" y="654"/>
                </a:lnTo>
                <a:lnTo>
                  <a:pt x="4337" y="647"/>
                </a:lnTo>
                <a:lnTo>
                  <a:pt x="4337" y="647"/>
                </a:lnTo>
                <a:lnTo>
                  <a:pt x="4338" y="651"/>
                </a:lnTo>
                <a:lnTo>
                  <a:pt x="4338" y="647"/>
                </a:lnTo>
                <a:lnTo>
                  <a:pt x="4338" y="655"/>
                </a:lnTo>
                <a:lnTo>
                  <a:pt x="4339" y="650"/>
                </a:lnTo>
                <a:lnTo>
                  <a:pt x="4339" y="659"/>
                </a:lnTo>
                <a:lnTo>
                  <a:pt x="4339" y="654"/>
                </a:lnTo>
                <a:lnTo>
                  <a:pt x="4339" y="659"/>
                </a:lnTo>
                <a:lnTo>
                  <a:pt x="4341" y="654"/>
                </a:lnTo>
                <a:lnTo>
                  <a:pt x="4341" y="660"/>
                </a:lnTo>
                <a:lnTo>
                  <a:pt x="4341" y="655"/>
                </a:lnTo>
                <a:lnTo>
                  <a:pt x="4341" y="661"/>
                </a:lnTo>
                <a:lnTo>
                  <a:pt x="4341" y="665"/>
                </a:lnTo>
                <a:lnTo>
                  <a:pt x="4342" y="658"/>
                </a:lnTo>
                <a:lnTo>
                  <a:pt x="4342" y="665"/>
                </a:lnTo>
                <a:lnTo>
                  <a:pt x="4342" y="662"/>
                </a:lnTo>
                <a:lnTo>
                  <a:pt x="4342" y="665"/>
                </a:lnTo>
                <a:lnTo>
                  <a:pt x="4342" y="662"/>
                </a:lnTo>
                <a:lnTo>
                  <a:pt x="4343" y="665"/>
                </a:lnTo>
                <a:lnTo>
                  <a:pt x="4343" y="666"/>
                </a:lnTo>
                <a:lnTo>
                  <a:pt x="4343" y="663"/>
                </a:lnTo>
                <a:lnTo>
                  <a:pt x="4343" y="672"/>
                </a:lnTo>
                <a:lnTo>
                  <a:pt x="4344" y="664"/>
                </a:lnTo>
                <a:lnTo>
                  <a:pt x="4344" y="672"/>
                </a:lnTo>
                <a:lnTo>
                  <a:pt x="4344" y="665"/>
                </a:lnTo>
                <a:lnTo>
                  <a:pt x="4344" y="670"/>
                </a:lnTo>
                <a:lnTo>
                  <a:pt x="4345" y="672"/>
                </a:lnTo>
                <a:lnTo>
                  <a:pt x="4345" y="666"/>
                </a:lnTo>
                <a:lnTo>
                  <a:pt x="4345" y="669"/>
                </a:lnTo>
                <a:lnTo>
                  <a:pt x="4345" y="670"/>
                </a:lnTo>
                <a:lnTo>
                  <a:pt x="4345" y="676"/>
                </a:lnTo>
                <a:lnTo>
                  <a:pt x="4345" y="669"/>
                </a:lnTo>
                <a:lnTo>
                  <a:pt x="4346" y="673"/>
                </a:lnTo>
                <a:lnTo>
                  <a:pt x="4346" y="676"/>
                </a:lnTo>
                <a:lnTo>
                  <a:pt x="4346" y="671"/>
                </a:lnTo>
                <a:lnTo>
                  <a:pt x="4346" y="673"/>
                </a:lnTo>
                <a:lnTo>
                  <a:pt x="4346" y="676"/>
                </a:lnTo>
                <a:lnTo>
                  <a:pt x="4347" y="671"/>
                </a:lnTo>
                <a:lnTo>
                  <a:pt x="4347" y="679"/>
                </a:lnTo>
                <a:lnTo>
                  <a:pt x="4347" y="674"/>
                </a:lnTo>
                <a:lnTo>
                  <a:pt x="4347" y="674"/>
                </a:lnTo>
                <a:lnTo>
                  <a:pt x="4348" y="676"/>
                </a:lnTo>
                <a:lnTo>
                  <a:pt x="4348" y="679"/>
                </a:lnTo>
                <a:lnTo>
                  <a:pt x="4348" y="676"/>
                </a:lnTo>
                <a:lnTo>
                  <a:pt x="4348" y="682"/>
                </a:lnTo>
                <a:lnTo>
                  <a:pt x="4348" y="677"/>
                </a:lnTo>
                <a:lnTo>
                  <a:pt x="4348" y="683"/>
                </a:lnTo>
                <a:lnTo>
                  <a:pt x="4349" y="678"/>
                </a:lnTo>
                <a:lnTo>
                  <a:pt x="4349" y="678"/>
                </a:lnTo>
                <a:lnTo>
                  <a:pt x="4349" y="685"/>
                </a:lnTo>
                <a:lnTo>
                  <a:pt x="4349" y="679"/>
                </a:lnTo>
                <a:lnTo>
                  <a:pt x="4350" y="688"/>
                </a:lnTo>
                <a:lnTo>
                  <a:pt x="4350" y="681"/>
                </a:lnTo>
                <a:lnTo>
                  <a:pt x="4350" y="688"/>
                </a:lnTo>
                <a:lnTo>
                  <a:pt x="4350" y="682"/>
                </a:lnTo>
                <a:lnTo>
                  <a:pt x="4351" y="688"/>
                </a:lnTo>
                <a:lnTo>
                  <a:pt x="4351" y="684"/>
                </a:lnTo>
                <a:lnTo>
                  <a:pt x="4351" y="688"/>
                </a:lnTo>
                <a:lnTo>
                  <a:pt x="4351" y="685"/>
                </a:lnTo>
                <a:lnTo>
                  <a:pt x="4352" y="692"/>
                </a:lnTo>
                <a:lnTo>
                  <a:pt x="4352" y="687"/>
                </a:lnTo>
                <a:lnTo>
                  <a:pt x="4352" y="692"/>
                </a:lnTo>
                <a:lnTo>
                  <a:pt x="4352" y="685"/>
                </a:lnTo>
                <a:lnTo>
                  <a:pt x="4352" y="688"/>
                </a:lnTo>
                <a:lnTo>
                  <a:pt x="4352" y="692"/>
                </a:lnTo>
                <a:lnTo>
                  <a:pt x="4353" y="687"/>
                </a:lnTo>
                <a:lnTo>
                  <a:pt x="4353" y="692"/>
                </a:lnTo>
                <a:lnTo>
                  <a:pt x="4353" y="687"/>
                </a:lnTo>
                <a:lnTo>
                  <a:pt x="4353" y="693"/>
                </a:lnTo>
                <a:lnTo>
                  <a:pt x="4354" y="688"/>
                </a:lnTo>
                <a:lnTo>
                  <a:pt x="4354" y="692"/>
                </a:lnTo>
                <a:lnTo>
                  <a:pt x="4354" y="689"/>
                </a:lnTo>
                <a:lnTo>
                  <a:pt x="4354" y="692"/>
                </a:lnTo>
                <a:lnTo>
                  <a:pt x="4355" y="692"/>
                </a:lnTo>
                <a:lnTo>
                  <a:pt x="4355" y="688"/>
                </a:lnTo>
                <a:lnTo>
                  <a:pt x="4355" y="696"/>
                </a:lnTo>
                <a:lnTo>
                  <a:pt x="4355" y="692"/>
                </a:lnTo>
                <a:lnTo>
                  <a:pt x="4355" y="695"/>
                </a:lnTo>
                <a:lnTo>
                  <a:pt x="4355" y="691"/>
                </a:lnTo>
                <a:lnTo>
                  <a:pt x="4357" y="696"/>
                </a:lnTo>
                <a:lnTo>
                  <a:pt x="4357" y="691"/>
                </a:lnTo>
                <a:lnTo>
                  <a:pt x="4357" y="697"/>
                </a:lnTo>
                <a:lnTo>
                  <a:pt x="4357" y="689"/>
                </a:lnTo>
                <a:lnTo>
                  <a:pt x="4358" y="698"/>
                </a:lnTo>
                <a:lnTo>
                  <a:pt x="4358" y="691"/>
                </a:lnTo>
                <a:lnTo>
                  <a:pt x="4358" y="692"/>
                </a:lnTo>
                <a:lnTo>
                  <a:pt x="4358" y="697"/>
                </a:lnTo>
                <a:lnTo>
                  <a:pt x="4358" y="691"/>
                </a:lnTo>
                <a:lnTo>
                  <a:pt x="4359" y="694"/>
                </a:lnTo>
                <a:lnTo>
                  <a:pt x="4359" y="696"/>
                </a:lnTo>
                <a:lnTo>
                  <a:pt x="4359" y="692"/>
                </a:lnTo>
                <a:lnTo>
                  <a:pt x="4359" y="693"/>
                </a:lnTo>
                <a:lnTo>
                  <a:pt x="4359" y="699"/>
                </a:lnTo>
                <a:lnTo>
                  <a:pt x="4360" y="693"/>
                </a:lnTo>
                <a:lnTo>
                  <a:pt x="4360" y="699"/>
                </a:lnTo>
                <a:lnTo>
                  <a:pt x="4360" y="693"/>
                </a:lnTo>
                <a:lnTo>
                  <a:pt x="4360" y="699"/>
                </a:lnTo>
                <a:lnTo>
                  <a:pt x="4361" y="692"/>
                </a:lnTo>
                <a:lnTo>
                  <a:pt x="4361" y="701"/>
                </a:lnTo>
                <a:lnTo>
                  <a:pt x="4361" y="695"/>
                </a:lnTo>
                <a:lnTo>
                  <a:pt x="4362" y="698"/>
                </a:lnTo>
                <a:lnTo>
                  <a:pt x="4362" y="695"/>
                </a:lnTo>
                <a:lnTo>
                  <a:pt x="4362" y="695"/>
                </a:lnTo>
                <a:lnTo>
                  <a:pt x="4362" y="700"/>
                </a:lnTo>
                <a:lnTo>
                  <a:pt x="4363" y="695"/>
                </a:lnTo>
                <a:lnTo>
                  <a:pt x="4363" y="699"/>
                </a:lnTo>
                <a:lnTo>
                  <a:pt x="4363" y="696"/>
                </a:lnTo>
                <a:lnTo>
                  <a:pt x="4363" y="699"/>
                </a:lnTo>
                <a:lnTo>
                  <a:pt x="4363" y="695"/>
                </a:lnTo>
                <a:lnTo>
                  <a:pt x="4364" y="696"/>
                </a:lnTo>
                <a:lnTo>
                  <a:pt x="4364" y="701"/>
                </a:lnTo>
                <a:lnTo>
                  <a:pt x="4364" y="695"/>
                </a:lnTo>
                <a:lnTo>
                  <a:pt x="4364" y="701"/>
                </a:lnTo>
                <a:lnTo>
                  <a:pt x="4364" y="695"/>
                </a:lnTo>
                <a:lnTo>
                  <a:pt x="4365" y="698"/>
                </a:lnTo>
                <a:lnTo>
                  <a:pt x="4365" y="701"/>
                </a:lnTo>
                <a:lnTo>
                  <a:pt x="4365" y="694"/>
                </a:lnTo>
                <a:lnTo>
                  <a:pt x="4365" y="703"/>
                </a:lnTo>
                <a:lnTo>
                  <a:pt x="4366" y="696"/>
                </a:lnTo>
                <a:lnTo>
                  <a:pt x="4366" y="701"/>
                </a:lnTo>
                <a:lnTo>
                  <a:pt x="4366" y="695"/>
                </a:lnTo>
                <a:lnTo>
                  <a:pt x="4367" y="699"/>
                </a:lnTo>
                <a:lnTo>
                  <a:pt x="4367" y="698"/>
                </a:lnTo>
                <a:lnTo>
                  <a:pt x="4367" y="695"/>
                </a:lnTo>
                <a:lnTo>
                  <a:pt x="4367" y="703"/>
                </a:lnTo>
                <a:lnTo>
                  <a:pt x="4367" y="694"/>
                </a:lnTo>
                <a:lnTo>
                  <a:pt x="4367" y="694"/>
                </a:lnTo>
                <a:lnTo>
                  <a:pt x="4368" y="700"/>
                </a:lnTo>
                <a:lnTo>
                  <a:pt x="4368" y="695"/>
                </a:lnTo>
                <a:lnTo>
                  <a:pt x="4368" y="698"/>
                </a:lnTo>
                <a:lnTo>
                  <a:pt x="4368" y="695"/>
                </a:lnTo>
                <a:lnTo>
                  <a:pt x="4369" y="690"/>
                </a:lnTo>
                <a:lnTo>
                  <a:pt x="4369" y="696"/>
                </a:lnTo>
                <a:lnTo>
                  <a:pt x="4369" y="692"/>
                </a:lnTo>
                <a:lnTo>
                  <a:pt x="4369" y="699"/>
                </a:lnTo>
                <a:lnTo>
                  <a:pt x="4370" y="691"/>
                </a:lnTo>
                <a:lnTo>
                  <a:pt x="4370" y="692"/>
                </a:lnTo>
                <a:lnTo>
                  <a:pt x="4370" y="692"/>
                </a:lnTo>
                <a:lnTo>
                  <a:pt x="4370" y="696"/>
                </a:lnTo>
                <a:lnTo>
                  <a:pt x="4370" y="689"/>
                </a:lnTo>
                <a:lnTo>
                  <a:pt x="4371" y="696"/>
                </a:lnTo>
                <a:lnTo>
                  <a:pt x="4371" y="690"/>
                </a:lnTo>
                <a:lnTo>
                  <a:pt x="4371" y="695"/>
                </a:lnTo>
                <a:lnTo>
                  <a:pt x="4371" y="688"/>
                </a:lnTo>
                <a:lnTo>
                  <a:pt x="4371" y="692"/>
                </a:lnTo>
                <a:lnTo>
                  <a:pt x="4373" y="692"/>
                </a:lnTo>
                <a:lnTo>
                  <a:pt x="4373" y="688"/>
                </a:lnTo>
                <a:lnTo>
                  <a:pt x="4373" y="695"/>
                </a:lnTo>
                <a:lnTo>
                  <a:pt x="4373" y="685"/>
                </a:lnTo>
                <a:lnTo>
                  <a:pt x="4373" y="694"/>
                </a:lnTo>
                <a:lnTo>
                  <a:pt x="4373" y="685"/>
                </a:lnTo>
                <a:lnTo>
                  <a:pt x="4373" y="690"/>
                </a:lnTo>
                <a:lnTo>
                  <a:pt x="4374" y="685"/>
                </a:lnTo>
                <a:lnTo>
                  <a:pt x="4374" y="688"/>
                </a:lnTo>
                <a:lnTo>
                  <a:pt x="4374" y="684"/>
                </a:lnTo>
                <a:lnTo>
                  <a:pt x="4374" y="679"/>
                </a:lnTo>
                <a:lnTo>
                  <a:pt x="4376" y="685"/>
                </a:lnTo>
                <a:lnTo>
                  <a:pt x="4376" y="679"/>
                </a:lnTo>
                <a:lnTo>
                  <a:pt x="4376" y="681"/>
                </a:lnTo>
                <a:lnTo>
                  <a:pt x="4376" y="684"/>
                </a:lnTo>
                <a:lnTo>
                  <a:pt x="4376" y="677"/>
                </a:lnTo>
                <a:lnTo>
                  <a:pt x="4377" y="681"/>
                </a:lnTo>
                <a:lnTo>
                  <a:pt x="4377" y="681"/>
                </a:lnTo>
                <a:lnTo>
                  <a:pt x="4377" y="674"/>
                </a:lnTo>
                <a:lnTo>
                  <a:pt x="4377" y="680"/>
                </a:lnTo>
                <a:lnTo>
                  <a:pt x="4378" y="677"/>
                </a:lnTo>
                <a:lnTo>
                  <a:pt x="4378" y="678"/>
                </a:lnTo>
                <a:lnTo>
                  <a:pt x="4378" y="671"/>
                </a:lnTo>
                <a:lnTo>
                  <a:pt x="4378" y="671"/>
                </a:lnTo>
                <a:lnTo>
                  <a:pt x="4378" y="677"/>
                </a:lnTo>
                <a:lnTo>
                  <a:pt x="4378" y="665"/>
                </a:lnTo>
                <a:lnTo>
                  <a:pt x="4378" y="667"/>
                </a:lnTo>
                <a:lnTo>
                  <a:pt x="4379" y="673"/>
                </a:lnTo>
                <a:lnTo>
                  <a:pt x="4379" y="664"/>
                </a:lnTo>
                <a:lnTo>
                  <a:pt x="4379" y="664"/>
                </a:lnTo>
                <a:lnTo>
                  <a:pt x="4380" y="665"/>
                </a:lnTo>
                <a:lnTo>
                  <a:pt x="4380" y="661"/>
                </a:lnTo>
                <a:lnTo>
                  <a:pt x="4380" y="650"/>
                </a:lnTo>
                <a:lnTo>
                  <a:pt x="4380" y="661"/>
                </a:lnTo>
                <a:lnTo>
                  <a:pt x="4381" y="650"/>
                </a:lnTo>
                <a:lnTo>
                  <a:pt x="4381" y="650"/>
                </a:lnTo>
                <a:lnTo>
                  <a:pt x="4381" y="656"/>
                </a:lnTo>
                <a:lnTo>
                  <a:pt x="4381" y="647"/>
                </a:lnTo>
                <a:lnTo>
                  <a:pt x="4382" y="650"/>
                </a:lnTo>
                <a:lnTo>
                  <a:pt x="4382" y="641"/>
                </a:lnTo>
                <a:lnTo>
                  <a:pt x="4382" y="648"/>
                </a:lnTo>
                <a:lnTo>
                  <a:pt x="4382" y="642"/>
                </a:lnTo>
                <a:lnTo>
                  <a:pt x="4382" y="645"/>
                </a:lnTo>
                <a:lnTo>
                  <a:pt x="4383" y="636"/>
                </a:lnTo>
                <a:lnTo>
                  <a:pt x="4383" y="638"/>
                </a:lnTo>
                <a:lnTo>
                  <a:pt x="4383" y="641"/>
                </a:lnTo>
                <a:lnTo>
                  <a:pt x="4383" y="633"/>
                </a:lnTo>
                <a:lnTo>
                  <a:pt x="4383" y="636"/>
                </a:lnTo>
                <a:lnTo>
                  <a:pt x="4384" y="631"/>
                </a:lnTo>
                <a:lnTo>
                  <a:pt x="4384" y="630"/>
                </a:lnTo>
                <a:lnTo>
                  <a:pt x="4384" y="632"/>
                </a:lnTo>
                <a:lnTo>
                  <a:pt x="4384" y="625"/>
                </a:lnTo>
                <a:lnTo>
                  <a:pt x="4384" y="623"/>
                </a:lnTo>
                <a:lnTo>
                  <a:pt x="4385" y="626"/>
                </a:lnTo>
                <a:lnTo>
                  <a:pt x="4385" y="619"/>
                </a:lnTo>
                <a:lnTo>
                  <a:pt x="4385" y="612"/>
                </a:lnTo>
                <a:lnTo>
                  <a:pt x="4385" y="616"/>
                </a:lnTo>
                <a:lnTo>
                  <a:pt x="4385" y="608"/>
                </a:lnTo>
                <a:lnTo>
                  <a:pt x="4386" y="613"/>
                </a:lnTo>
                <a:lnTo>
                  <a:pt x="4386" y="605"/>
                </a:lnTo>
                <a:lnTo>
                  <a:pt x="4386" y="605"/>
                </a:lnTo>
                <a:lnTo>
                  <a:pt x="4386" y="607"/>
                </a:lnTo>
                <a:lnTo>
                  <a:pt x="4387" y="598"/>
                </a:lnTo>
                <a:lnTo>
                  <a:pt x="4387" y="601"/>
                </a:lnTo>
                <a:lnTo>
                  <a:pt x="4387" y="596"/>
                </a:lnTo>
                <a:lnTo>
                  <a:pt x="4387" y="600"/>
                </a:lnTo>
                <a:lnTo>
                  <a:pt x="4388" y="592"/>
                </a:lnTo>
                <a:lnTo>
                  <a:pt x="4388" y="598"/>
                </a:lnTo>
                <a:lnTo>
                  <a:pt x="4388" y="587"/>
                </a:lnTo>
                <a:lnTo>
                  <a:pt x="4388" y="588"/>
                </a:lnTo>
                <a:lnTo>
                  <a:pt x="4389" y="582"/>
                </a:lnTo>
                <a:lnTo>
                  <a:pt x="4389" y="589"/>
                </a:lnTo>
                <a:lnTo>
                  <a:pt x="4389" y="580"/>
                </a:lnTo>
                <a:lnTo>
                  <a:pt x="4389" y="579"/>
                </a:lnTo>
                <a:lnTo>
                  <a:pt x="4389" y="582"/>
                </a:lnTo>
                <a:lnTo>
                  <a:pt x="4390" y="577"/>
                </a:lnTo>
                <a:lnTo>
                  <a:pt x="4390" y="563"/>
                </a:lnTo>
                <a:lnTo>
                  <a:pt x="4390" y="572"/>
                </a:lnTo>
                <a:lnTo>
                  <a:pt x="4390" y="571"/>
                </a:lnTo>
                <a:lnTo>
                  <a:pt x="4392" y="564"/>
                </a:lnTo>
                <a:lnTo>
                  <a:pt x="4392" y="573"/>
                </a:lnTo>
                <a:lnTo>
                  <a:pt x="4392" y="564"/>
                </a:lnTo>
                <a:lnTo>
                  <a:pt x="4392" y="550"/>
                </a:lnTo>
                <a:lnTo>
                  <a:pt x="4393" y="551"/>
                </a:lnTo>
                <a:lnTo>
                  <a:pt x="4393" y="552"/>
                </a:lnTo>
                <a:lnTo>
                  <a:pt x="4393" y="543"/>
                </a:lnTo>
                <a:lnTo>
                  <a:pt x="4393" y="537"/>
                </a:lnTo>
                <a:lnTo>
                  <a:pt x="4393" y="526"/>
                </a:lnTo>
                <a:lnTo>
                  <a:pt x="4394" y="523"/>
                </a:lnTo>
                <a:lnTo>
                  <a:pt x="4394" y="512"/>
                </a:lnTo>
                <a:lnTo>
                  <a:pt x="4394" y="512"/>
                </a:lnTo>
                <a:lnTo>
                  <a:pt x="4395" y="503"/>
                </a:lnTo>
                <a:lnTo>
                  <a:pt x="4395" y="499"/>
                </a:lnTo>
                <a:lnTo>
                  <a:pt x="4395" y="500"/>
                </a:lnTo>
                <a:lnTo>
                  <a:pt x="4395" y="499"/>
                </a:lnTo>
                <a:lnTo>
                  <a:pt x="4396" y="494"/>
                </a:lnTo>
                <a:lnTo>
                  <a:pt x="4396" y="490"/>
                </a:lnTo>
                <a:lnTo>
                  <a:pt x="4396" y="501"/>
                </a:lnTo>
                <a:lnTo>
                  <a:pt x="4396" y="490"/>
                </a:lnTo>
                <a:lnTo>
                  <a:pt x="4397" y="491"/>
                </a:lnTo>
                <a:lnTo>
                  <a:pt x="4397" y="493"/>
                </a:lnTo>
                <a:lnTo>
                  <a:pt x="4397" y="488"/>
                </a:lnTo>
                <a:lnTo>
                  <a:pt x="4397" y="495"/>
                </a:lnTo>
                <a:lnTo>
                  <a:pt x="4397" y="488"/>
                </a:lnTo>
                <a:lnTo>
                  <a:pt x="4397" y="491"/>
                </a:lnTo>
                <a:lnTo>
                  <a:pt x="4398" y="487"/>
                </a:lnTo>
                <a:lnTo>
                  <a:pt x="4398" y="495"/>
                </a:lnTo>
                <a:lnTo>
                  <a:pt x="4398" y="483"/>
                </a:lnTo>
                <a:lnTo>
                  <a:pt x="4398" y="488"/>
                </a:lnTo>
                <a:lnTo>
                  <a:pt x="4399" y="476"/>
                </a:lnTo>
                <a:lnTo>
                  <a:pt x="4399" y="478"/>
                </a:lnTo>
                <a:lnTo>
                  <a:pt x="4399" y="476"/>
                </a:lnTo>
                <a:lnTo>
                  <a:pt x="4399" y="474"/>
                </a:lnTo>
                <a:lnTo>
                  <a:pt x="4400" y="482"/>
                </a:lnTo>
                <a:lnTo>
                  <a:pt x="4400" y="474"/>
                </a:lnTo>
                <a:lnTo>
                  <a:pt x="4400" y="480"/>
                </a:lnTo>
                <a:lnTo>
                  <a:pt x="4400" y="482"/>
                </a:lnTo>
                <a:lnTo>
                  <a:pt x="4400" y="476"/>
                </a:lnTo>
                <a:lnTo>
                  <a:pt x="4400" y="478"/>
                </a:lnTo>
                <a:lnTo>
                  <a:pt x="4401" y="485"/>
                </a:lnTo>
                <a:lnTo>
                  <a:pt x="4401" y="473"/>
                </a:lnTo>
                <a:lnTo>
                  <a:pt x="4401" y="484"/>
                </a:lnTo>
                <a:lnTo>
                  <a:pt x="4402" y="479"/>
                </a:lnTo>
                <a:lnTo>
                  <a:pt x="4402" y="486"/>
                </a:lnTo>
                <a:lnTo>
                  <a:pt x="4402" y="487"/>
                </a:lnTo>
                <a:lnTo>
                  <a:pt x="4402" y="478"/>
                </a:lnTo>
                <a:lnTo>
                  <a:pt x="4403" y="486"/>
                </a:lnTo>
                <a:lnTo>
                  <a:pt x="4403" y="488"/>
                </a:lnTo>
                <a:lnTo>
                  <a:pt x="4403" y="480"/>
                </a:lnTo>
                <a:lnTo>
                  <a:pt x="4403" y="482"/>
                </a:lnTo>
                <a:lnTo>
                  <a:pt x="4404" y="485"/>
                </a:lnTo>
                <a:lnTo>
                  <a:pt x="4404" y="478"/>
                </a:lnTo>
                <a:lnTo>
                  <a:pt x="4404" y="483"/>
                </a:lnTo>
                <a:lnTo>
                  <a:pt x="4404" y="468"/>
                </a:lnTo>
                <a:lnTo>
                  <a:pt x="4404" y="468"/>
                </a:lnTo>
                <a:lnTo>
                  <a:pt x="4404" y="472"/>
                </a:lnTo>
                <a:lnTo>
                  <a:pt x="4405" y="475"/>
                </a:lnTo>
                <a:lnTo>
                  <a:pt x="4405" y="474"/>
                </a:lnTo>
                <a:lnTo>
                  <a:pt x="4405" y="479"/>
                </a:lnTo>
                <a:lnTo>
                  <a:pt x="4405" y="474"/>
                </a:lnTo>
                <a:lnTo>
                  <a:pt x="4406" y="482"/>
                </a:lnTo>
                <a:lnTo>
                  <a:pt x="4406" y="484"/>
                </a:lnTo>
                <a:lnTo>
                  <a:pt x="4406" y="480"/>
                </a:lnTo>
                <a:lnTo>
                  <a:pt x="4408" y="478"/>
                </a:lnTo>
                <a:lnTo>
                  <a:pt x="4408" y="480"/>
                </a:lnTo>
                <a:lnTo>
                  <a:pt x="4408" y="478"/>
                </a:lnTo>
                <a:lnTo>
                  <a:pt x="4408" y="479"/>
                </a:lnTo>
                <a:lnTo>
                  <a:pt x="4408" y="487"/>
                </a:lnTo>
                <a:lnTo>
                  <a:pt x="4408" y="482"/>
                </a:lnTo>
                <a:lnTo>
                  <a:pt x="4409" y="483"/>
                </a:lnTo>
                <a:lnTo>
                  <a:pt x="4409" y="486"/>
                </a:lnTo>
                <a:lnTo>
                  <a:pt x="4409" y="483"/>
                </a:lnTo>
                <a:lnTo>
                  <a:pt x="4410" y="484"/>
                </a:lnTo>
                <a:lnTo>
                  <a:pt x="4410" y="480"/>
                </a:lnTo>
                <a:lnTo>
                  <a:pt x="4410" y="489"/>
                </a:lnTo>
                <a:lnTo>
                  <a:pt x="4410" y="479"/>
                </a:lnTo>
                <a:lnTo>
                  <a:pt x="4410" y="486"/>
                </a:lnTo>
                <a:lnTo>
                  <a:pt x="4411" y="483"/>
                </a:lnTo>
                <a:lnTo>
                  <a:pt x="4411" y="490"/>
                </a:lnTo>
                <a:lnTo>
                  <a:pt x="4411" y="480"/>
                </a:lnTo>
                <a:lnTo>
                  <a:pt x="4412" y="494"/>
                </a:lnTo>
                <a:lnTo>
                  <a:pt x="4412" y="488"/>
                </a:lnTo>
                <a:lnTo>
                  <a:pt x="4412" y="494"/>
                </a:lnTo>
                <a:lnTo>
                  <a:pt x="4412" y="491"/>
                </a:lnTo>
                <a:lnTo>
                  <a:pt x="4413" y="492"/>
                </a:lnTo>
                <a:lnTo>
                  <a:pt x="4413" y="492"/>
                </a:lnTo>
                <a:lnTo>
                  <a:pt x="4413" y="490"/>
                </a:lnTo>
                <a:lnTo>
                  <a:pt x="4413" y="493"/>
                </a:lnTo>
                <a:lnTo>
                  <a:pt x="4414" y="499"/>
                </a:lnTo>
                <a:lnTo>
                  <a:pt x="4414" y="493"/>
                </a:lnTo>
                <a:lnTo>
                  <a:pt x="4414" y="497"/>
                </a:lnTo>
                <a:lnTo>
                  <a:pt x="4414" y="495"/>
                </a:lnTo>
                <a:lnTo>
                  <a:pt x="4414" y="494"/>
                </a:lnTo>
                <a:lnTo>
                  <a:pt x="4415" y="501"/>
                </a:lnTo>
                <a:lnTo>
                  <a:pt x="4415" y="495"/>
                </a:lnTo>
                <a:lnTo>
                  <a:pt x="4415" y="500"/>
                </a:lnTo>
                <a:lnTo>
                  <a:pt x="4415" y="489"/>
                </a:lnTo>
                <a:lnTo>
                  <a:pt x="4415" y="488"/>
                </a:lnTo>
                <a:lnTo>
                  <a:pt x="4415" y="499"/>
                </a:lnTo>
                <a:lnTo>
                  <a:pt x="4416" y="492"/>
                </a:lnTo>
                <a:lnTo>
                  <a:pt x="4416" y="495"/>
                </a:lnTo>
                <a:lnTo>
                  <a:pt x="4416" y="490"/>
                </a:lnTo>
                <a:lnTo>
                  <a:pt x="4417" y="498"/>
                </a:lnTo>
                <a:lnTo>
                  <a:pt x="4417" y="488"/>
                </a:lnTo>
                <a:lnTo>
                  <a:pt x="4417" y="495"/>
                </a:lnTo>
                <a:lnTo>
                  <a:pt x="4417" y="500"/>
                </a:lnTo>
                <a:lnTo>
                  <a:pt x="4418" y="492"/>
                </a:lnTo>
                <a:lnTo>
                  <a:pt x="4418" y="499"/>
                </a:lnTo>
                <a:lnTo>
                  <a:pt x="4418" y="495"/>
                </a:lnTo>
                <a:lnTo>
                  <a:pt x="4418" y="498"/>
                </a:lnTo>
                <a:lnTo>
                  <a:pt x="4418" y="492"/>
                </a:lnTo>
                <a:lnTo>
                  <a:pt x="4419" y="503"/>
                </a:lnTo>
                <a:lnTo>
                  <a:pt x="4419" y="493"/>
                </a:lnTo>
                <a:lnTo>
                  <a:pt x="4419" y="494"/>
                </a:lnTo>
                <a:lnTo>
                  <a:pt x="4419" y="502"/>
                </a:lnTo>
                <a:lnTo>
                  <a:pt x="4419" y="492"/>
                </a:lnTo>
                <a:lnTo>
                  <a:pt x="4419" y="494"/>
                </a:lnTo>
                <a:lnTo>
                  <a:pt x="4420" y="494"/>
                </a:lnTo>
                <a:lnTo>
                  <a:pt x="4420" y="474"/>
                </a:lnTo>
                <a:lnTo>
                  <a:pt x="4420" y="476"/>
                </a:lnTo>
                <a:lnTo>
                  <a:pt x="4421" y="487"/>
                </a:lnTo>
                <a:lnTo>
                  <a:pt x="4421" y="484"/>
                </a:lnTo>
                <a:lnTo>
                  <a:pt x="4421" y="490"/>
                </a:lnTo>
                <a:lnTo>
                  <a:pt x="4421" y="489"/>
                </a:lnTo>
                <a:lnTo>
                  <a:pt x="4422" y="491"/>
                </a:lnTo>
                <a:lnTo>
                  <a:pt x="4422" y="495"/>
                </a:lnTo>
                <a:lnTo>
                  <a:pt x="4422" y="487"/>
                </a:lnTo>
                <a:lnTo>
                  <a:pt x="4422" y="495"/>
                </a:lnTo>
                <a:lnTo>
                  <a:pt x="4422" y="493"/>
                </a:lnTo>
                <a:lnTo>
                  <a:pt x="4422" y="497"/>
                </a:lnTo>
                <a:lnTo>
                  <a:pt x="4423" y="492"/>
                </a:lnTo>
                <a:lnTo>
                  <a:pt x="4423" y="495"/>
                </a:lnTo>
                <a:lnTo>
                  <a:pt x="4423" y="490"/>
                </a:lnTo>
                <a:lnTo>
                  <a:pt x="4423" y="493"/>
                </a:lnTo>
                <a:lnTo>
                  <a:pt x="4424" y="486"/>
                </a:lnTo>
                <a:lnTo>
                  <a:pt x="4424" y="483"/>
                </a:lnTo>
                <a:lnTo>
                  <a:pt x="4424" y="492"/>
                </a:lnTo>
                <a:lnTo>
                  <a:pt x="4424" y="488"/>
                </a:lnTo>
                <a:lnTo>
                  <a:pt x="4425" y="487"/>
                </a:lnTo>
                <a:lnTo>
                  <a:pt x="4425" y="491"/>
                </a:lnTo>
                <a:lnTo>
                  <a:pt x="4425" y="489"/>
                </a:lnTo>
                <a:lnTo>
                  <a:pt x="4425" y="489"/>
                </a:lnTo>
                <a:lnTo>
                  <a:pt x="4425" y="485"/>
                </a:lnTo>
                <a:lnTo>
                  <a:pt x="4427" y="493"/>
                </a:lnTo>
                <a:lnTo>
                  <a:pt x="4427" y="486"/>
                </a:lnTo>
                <a:lnTo>
                  <a:pt x="4427" y="491"/>
                </a:lnTo>
                <a:lnTo>
                  <a:pt x="4427" y="485"/>
                </a:lnTo>
                <a:lnTo>
                  <a:pt x="4427" y="485"/>
                </a:lnTo>
                <a:lnTo>
                  <a:pt x="4428" y="489"/>
                </a:lnTo>
                <a:lnTo>
                  <a:pt x="4428" y="484"/>
                </a:lnTo>
                <a:lnTo>
                  <a:pt x="4428" y="486"/>
                </a:lnTo>
                <a:lnTo>
                  <a:pt x="4428" y="480"/>
                </a:lnTo>
                <a:lnTo>
                  <a:pt x="4428" y="490"/>
                </a:lnTo>
                <a:lnTo>
                  <a:pt x="4429" y="484"/>
                </a:lnTo>
                <a:lnTo>
                  <a:pt x="4429" y="483"/>
                </a:lnTo>
                <a:lnTo>
                  <a:pt x="4429" y="482"/>
                </a:lnTo>
                <a:lnTo>
                  <a:pt x="4430" y="477"/>
                </a:lnTo>
                <a:lnTo>
                  <a:pt x="4430" y="485"/>
                </a:lnTo>
                <a:lnTo>
                  <a:pt x="4430" y="475"/>
                </a:lnTo>
                <a:lnTo>
                  <a:pt x="4430" y="482"/>
                </a:lnTo>
                <a:lnTo>
                  <a:pt x="4430" y="482"/>
                </a:lnTo>
                <a:lnTo>
                  <a:pt x="4431" y="475"/>
                </a:lnTo>
                <a:lnTo>
                  <a:pt x="4431" y="474"/>
                </a:lnTo>
                <a:lnTo>
                  <a:pt x="4431" y="476"/>
                </a:lnTo>
                <a:lnTo>
                  <a:pt x="4431" y="475"/>
                </a:lnTo>
                <a:lnTo>
                  <a:pt x="4432" y="478"/>
                </a:lnTo>
                <a:lnTo>
                  <a:pt x="4432" y="470"/>
                </a:lnTo>
                <a:lnTo>
                  <a:pt x="4432" y="458"/>
                </a:lnTo>
                <a:lnTo>
                  <a:pt x="4432" y="463"/>
                </a:lnTo>
                <a:lnTo>
                  <a:pt x="4433" y="458"/>
                </a:lnTo>
                <a:lnTo>
                  <a:pt x="4433" y="463"/>
                </a:lnTo>
                <a:lnTo>
                  <a:pt x="4433" y="465"/>
                </a:lnTo>
                <a:lnTo>
                  <a:pt x="4433" y="460"/>
                </a:lnTo>
                <a:lnTo>
                  <a:pt x="4434" y="461"/>
                </a:lnTo>
                <a:lnTo>
                  <a:pt x="4434" y="456"/>
                </a:lnTo>
                <a:lnTo>
                  <a:pt x="4434" y="465"/>
                </a:lnTo>
                <a:lnTo>
                  <a:pt x="4434" y="456"/>
                </a:lnTo>
                <a:lnTo>
                  <a:pt x="4434" y="459"/>
                </a:lnTo>
                <a:lnTo>
                  <a:pt x="4435" y="453"/>
                </a:lnTo>
                <a:lnTo>
                  <a:pt x="4435" y="445"/>
                </a:lnTo>
                <a:lnTo>
                  <a:pt x="4435" y="448"/>
                </a:lnTo>
                <a:lnTo>
                  <a:pt x="4435" y="439"/>
                </a:lnTo>
                <a:lnTo>
                  <a:pt x="4436" y="442"/>
                </a:lnTo>
                <a:lnTo>
                  <a:pt x="4436" y="440"/>
                </a:lnTo>
                <a:lnTo>
                  <a:pt x="4436" y="436"/>
                </a:lnTo>
                <a:lnTo>
                  <a:pt x="4436" y="439"/>
                </a:lnTo>
                <a:lnTo>
                  <a:pt x="4437" y="429"/>
                </a:lnTo>
                <a:lnTo>
                  <a:pt x="4437" y="434"/>
                </a:lnTo>
                <a:lnTo>
                  <a:pt x="4437" y="425"/>
                </a:lnTo>
                <a:lnTo>
                  <a:pt x="4437" y="426"/>
                </a:lnTo>
                <a:lnTo>
                  <a:pt x="4437" y="417"/>
                </a:lnTo>
                <a:lnTo>
                  <a:pt x="4438" y="420"/>
                </a:lnTo>
                <a:lnTo>
                  <a:pt x="4438" y="409"/>
                </a:lnTo>
                <a:lnTo>
                  <a:pt x="4438" y="400"/>
                </a:lnTo>
                <a:lnTo>
                  <a:pt x="4439" y="397"/>
                </a:lnTo>
                <a:lnTo>
                  <a:pt x="4439" y="398"/>
                </a:lnTo>
                <a:lnTo>
                  <a:pt x="4439" y="391"/>
                </a:lnTo>
                <a:lnTo>
                  <a:pt x="4439" y="395"/>
                </a:lnTo>
                <a:lnTo>
                  <a:pt x="4440" y="388"/>
                </a:lnTo>
                <a:lnTo>
                  <a:pt x="4440" y="396"/>
                </a:lnTo>
                <a:lnTo>
                  <a:pt x="4440" y="384"/>
                </a:lnTo>
                <a:lnTo>
                  <a:pt x="4440" y="386"/>
                </a:lnTo>
                <a:lnTo>
                  <a:pt x="4441" y="377"/>
                </a:lnTo>
                <a:lnTo>
                  <a:pt x="4441" y="383"/>
                </a:lnTo>
                <a:lnTo>
                  <a:pt x="4441" y="376"/>
                </a:lnTo>
                <a:lnTo>
                  <a:pt x="4441" y="373"/>
                </a:lnTo>
                <a:lnTo>
                  <a:pt x="4441" y="369"/>
                </a:lnTo>
                <a:lnTo>
                  <a:pt x="4441" y="365"/>
                </a:lnTo>
                <a:lnTo>
                  <a:pt x="4443" y="371"/>
                </a:lnTo>
                <a:lnTo>
                  <a:pt x="4443" y="366"/>
                </a:lnTo>
                <a:lnTo>
                  <a:pt x="4443" y="363"/>
                </a:lnTo>
                <a:lnTo>
                  <a:pt x="4444" y="366"/>
                </a:lnTo>
                <a:lnTo>
                  <a:pt x="4444" y="361"/>
                </a:lnTo>
                <a:lnTo>
                  <a:pt x="4444" y="365"/>
                </a:lnTo>
                <a:lnTo>
                  <a:pt x="4444" y="356"/>
                </a:lnTo>
                <a:lnTo>
                  <a:pt x="4444" y="369"/>
                </a:lnTo>
                <a:lnTo>
                  <a:pt x="4445" y="361"/>
                </a:lnTo>
                <a:lnTo>
                  <a:pt x="4445" y="360"/>
                </a:lnTo>
                <a:lnTo>
                  <a:pt x="4445" y="352"/>
                </a:lnTo>
                <a:lnTo>
                  <a:pt x="4445" y="354"/>
                </a:lnTo>
                <a:lnTo>
                  <a:pt x="4445" y="349"/>
                </a:lnTo>
                <a:lnTo>
                  <a:pt x="4445" y="353"/>
                </a:lnTo>
                <a:lnTo>
                  <a:pt x="4446" y="352"/>
                </a:lnTo>
                <a:lnTo>
                  <a:pt x="4446" y="351"/>
                </a:lnTo>
                <a:lnTo>
                  <a:pt x="4446" y="358"/>
                </a:lnTo>
                <a:lnTo>
                  <a:pt x="4446" y="357"/>
                </a:lnTo>
                <a:lnTo>
                  <a:pt x="4447" y="366"/>
                </a:lnTo>
                <a:lnTo>
                  <a:pt x="4447" y="362"/>
                </a:lnTo>
                <a:lnTo>
                  <a:pt x="4447" y="367"/>
                </a:lnTo>
                <a:lnTo>
                  <a:pt x="4447" y="364"/>
                </a:lnTo>
                <a:lnTo>
                  <a:pt x="4448" y="372"/>
                </a:lnTo>
                <a:lnTo>
                  <a:pt x="4448" y="375"/>
                </a:lnTo>
                <a:lnTo>
                  <a:pt x="4448" y="382"/>
                </a:lnTo>
                <a:lnTo>
                  <a:pt x="4448" y="375"/>
                </a:lnTo>
                <a:lnTo>
                  <a:pt x="4449" y="376"/>
                </a:lnTo>
                <a:lnTo>
                  <a:pt x="4449" y="382"/>
                </a:lnTo>
                <a:lnTo>
                  <a:pt x="4449" y="382"/>
                </a:lnTo>
                <a:lnTo>
                  <a:pt x="4449" y="395"/>
                </a:lnTo>
                <a:lnTo>
                  <a:pt x="4450" y="394"/>
                </a:lnTo>
                <a:lnTo>
                  <a:pt x="4450" y="392"/>
                </a:lnTo>
                <a:lnTo>
                  <a:pt x="4450" y="403"/>
                </a:lnTo>
                <a:lnTo>
                  <a:pt x="4450" y="399"/>
                </a:lnTo>
                <a:lnTo>
                  <a:pt x="4451" y="401"/>
                </a:lnTo>
                <a:lnTo>
                  <a:pt x="4451" y="410"/>
                </a:lnTo>
                <a:lnTo>
                  <a:pt x="4451" y="404"/>
                </a:lnTo>
                <a:lnTo>
                  <a:pt x="4451" y="405"/>
                </a:lnTo>
                <a:lnTo>
                  <a:pt x="4452" y="413"/>
                </a:lnTo>
                <a:lnTo>
                  <a:pt x="4452" y="406"/>
                </a:lnTo>
                <a:lnTo>
                  <a:pt x="4452" y="410"/>
                </a:lnTo>
                <a:lnTo>
                  <a:pt x="4452" y="409"/>
                </a:lnTo>
                <a:lnTo>
                  <a:pt x="4452" y="416"/>
                </a:lnTo>
                <a:lnTo>
                  <a:pt x="4453" y="411"/>
                </a:lnTo>
                <a:lnTo>
                  <a:pt x="4453" y="422"/>
                </a:lnTo>
                <a:lnTo>
                  <a:pt x="4453" y="426"/>
                </a:lnTo>
                <a:lnTo>
                  <a:pt x="4453" y="419"/>
                </a:lnTo>
                <a:lnTo>
                  <a:pt x="4454" y="424"/>
                </a:lnTo>
                <a:lnTo>
                  <a:pt x="4454" y="420"/>
                </a:lnTo>
                <a:lnTo>
                  <a:pt x="4454" y="434"/>
                </a:lnTo>
                <a:lnTo>
                  <a:pt x="4454" y="427"/>
                </a:lnTo>
                <a:lnTo>
                  <a:pt x="4455" y="436"/>
                </a:lnTo>
                <a:lnTo>
                  <a:pt x="4455" y="433"/>
                </a:lnTo>
                <a:lnTo>
                  <a:pt x="4455" y="436"/>
                </a:lnTo>
                <a:lnTo>
                  <a:pt x="4455" y="442"/>
                </a:lnTo>
                <a:lnTo>
                  <a:pt x="4456" y="451"/>
                </a:lnTo>
                <a:lnTo>
                  <a:pt x="4456" y="447"/>
                </a:lnTo>
                <a:lnTo>
                  <a:pt x="4456" y="441"/>
                </a:lnTo>
                <a:lnTo>
                  <a:pt x="4456" y="453"/>
                </a:lnTo>
                <a:lnTo>
                  <a:pt x="4456" y="451"/>
                </a:lnTo>
                <a:lnTo>
                  <a:pt x="4457" y="456"/>
                </a:lnTo>
                <a:lnTo>
                  <a:pt x="4457" y="458"/>
                </a:lnTo>
                <a:lnTo>
                  <a:pt x="4457" y="463"/>
                </a:lnTo>
                <a:lnTo>
                  <a:pt x="4457" y="456"/>
                </a:lnTo>
                <a:lnTo>
                  <a:pt x="4458" y="450"/>
                </a:lnTo>
                <a:lnTo>
                  <a:pt x="4458" y="460"/>
                </a:lnTo>
                <a:lnTo>
                  <a:pt x="4458" y="460"/>
                </a:lnTo>
                <a:lnTo>
                  <a:pt x="4458" y="459"/>
                </a:lnTo>
                <a:lnTo>
                  <a:pt x="4459" y="468"/>
                </a:lnTo>
                <a:lnTo>
                  <a:pt x="4459" y="463"/>
                </a:lnTo>
                <a:lnTo>
                  <a:pt x="4459" y="467"/>
                </a:lnTo>
                <a:lnTo>
                  <a:pt x="4459" y="465"/>
                </a:lnTo>
                <a:lnTo>
                  <a:pt x="4459" y="476"/>
                </a:lnTo>
                <a:lnTo>
                  <a:pt x="4459" y="466"/>
                </a:lnTo>
                <a:lnTo>
                  <a:pt x="4460" y="477"/>
                </a:lnTo>
                <a:lnTo>
                  <a:pt x="4460" y="470"/>
                </a:lnTo>
                <a:lnTo>
                  <a:pt x="4460" y="477"/>
                </a:lnTo>
                <a:lnTo>
                  <a:pt x="4462" y="474"/>
                </a:lnTo>
                <a:lnTo>
                  <a:pt x="4462" y="480"/>
                </a:lnTo>
                <a:lnTo>
                  <a:pt x="4462" y="478"/>
                </a:lnTo>
                <a:lnTo>
                  <a:pt x="4462" y="480"/>
                </a:lnTo>
                <a:lnTo>
                  <a:pt x="4462" y="476"/>
                </a:lnTo>
                <a:lnTo>
                  <a:pt x="4463" y="479"/>
                </a:lnTo>
                <a:lnTo>
                  <a:pt x="4463" y="484"/>
                </a:lnTo>
                <a:lnTo>
                  <a:pt x="4463" y="480"/>
                </a:lnTo>
                <a:lnTo>
                  <a:pt x="4464" y="485"/>
                </a:lnTo>
                <a:lnTo>
                  <a:pt x="4464" y="479"/>
                </a:lnTo>
                <a:lnTo>
                  <a:pt x="4464" y="483"/>
                </a:lnTo>
                <a:lnTo>
                  <a:pt x="4464" y="479"/>
                </a:lnTo>
                <a:lnTo>
                  <a:pt x="4464" y="486"/>
                </a:lnTo>
                <a:lnTo>
                  <a:pt x="4465" y="479"/>
                </a:lnTo>
                <a:lnTo>
                  <a:pt x="4465" y="479"/>
                </a:lnTo>
                <a:lnTo>
                  <a:pt x="4465" y="488"/>
                </a:lnTo>
                <a:lnTo>
                  <a:pt x="4465" y="479"/>
                </a:lnTo>
                <a:lnTo>
                  <a:pt x="4466" y="490"/>
                </a:lnTo>
                <a:lnTo>
                  <a:pt x="4466" y="483"/>
                </a:lnTo>
                <a:lnTo>
                  <a:pt x="4466" y="490"/>
                </a:lnTo>
                <a:lnTo>
                  <a:pt x="4466" y="484"/>
                </a:lnTo>
                <a:lnTo>
                  <a:pt x="4467" y="494"/>
                </a:lnTo>
                <a:lnTo>
                  <a:pt x="4467" y="484"/>
                </a:lnTo>
                <a:lnTo>
                  <a:pt x="4467" y="494"/>
                </a:lnTo>
                <a:lnTo>
                  <a:pt x="4468" y="488"/>
                </a:lnTo>
                <a:lnTo>
                  <a:pt x="4468" y="490"/>
                </a:lnTo>
                <a:lnTo>
                  <a:pt x="4468" y="489"/>
                </a:lnTo>
                <a:lnTo>
                  <a:pt x="4468" y="491"/>
                </a:lnTo>
                <a:lnTo>
                  <a:pt x="4469" y="480"/>
                </a:lnTo>
                <a:lnTo>
                  <a:pt x="4469" y="483"/>
                </a:lnTo>
                <a:lnTo>
                  <a:pt x="4469" y="475"/>
                </a:lnTo>
                <a:lnTo>
                  <a:pt x="4469" y="484"/>
                </a:lnTo>
                <a:lnTo>
                  <a:pt x="4469" y="479"/>
                </a:lnTo>
                <a:lnTo>
                  <a:pt x="4470" y="484"/>
                </a:lnTo>
                <a:lnTo>
                  <a:pt x="4470" y="480"/>
                </a:lnTo>
                <a:lnTo>
                  <a:pt x="4470" y="487"/>
                </a:lnTo>
                <a:lnTo>
                  <a:pt x="4470" y="480"/>
                </a:lnTo>
                <a:lnTo>
                  <a:pt x="4471" y="488"/>
                </a:lnTo>
                <a:lnTo>
                  <a:pt x="4471" y="487"/>
                </a:lnTo>
                <a:lnTo>
                  <a:pt x="4471" y="489"/>
                </a:lnTo>
                <a:lnTo>
                  <a:pt x="4471" y="484"/>
                </a:lnTo>
                <a:lnTo>
                  <a:pt x="4471" y="490"/>
                </a:lnTo>
                <a:lnTo>
                  <a:pt x="4471" y="482"/>
                </a:lnTo>
                <a:lnTo>
                  <a:pt x="4472" y="487"/>
                </a:lnTo>
                <a:lnTo>
                  <a:pt x="4472" y="488"/>
                </a:lnTo>
                <a:lnTo>
                  <a:pt x="4472" y="494"/>
                </a:lnTo>
                <a:lnTo>
                  <a:pt x="4472" y="491"/>
                </a:lnTo>
                <a:lnTo>
                  <a:pt x="4473" y="489"/>
                </a:lnTo>
                <a:lnTo>
                  <a:pt x="4473" y="494"/>
                </a:lnTo>
                <a:lnTo>
                  <a:pt x="4473" y="492"/>
                </a:lnTo>
                <a:lnTo>
                  <a:pt x="4473" y="495"/>
                </a:lnTo>
                <a:lnTo>
                  <a:pt x="4473" y="489"/>
                </a:lnTo>
                <a:lnTo>
                  <a:pt x="4474" y="493"/>
                </a:lnTo>
                <a:lnTo>
                  <a:pt x="4474" y="494"/>
                </a:lnTo>
                <a:lnTo>
                  <a:pt x="4474" y="490"/>
                </a:lnTo>
                <a:lnTo>
                  <a:pt x="4474" y="495"/>
                </a:lnTo>
                <a:lnTo>
                  <a:pt x="4474" y="770"/>
                </a:lnTo>
                <a:lnTo>
                  <a:pt x="4474" y="770"/>
                </a:lnTo>
                <a:lnTo>
                  <a:pt x="4475" y="773"/>
                </a:lnTo>
                <a:lnTo>
                  <a:pt x="4475" y="772"/>
                </a:lnTo>
                <a:lnTo>
                  <a:pt x="4475" y="777"/>
                </a:lnTo>
                <a:lnTo>
                  <a:pt x="4475" y="773"/>
                </a:lnTo>
                <a:lnTo>
                  <a:pt x="4475" y="767"/>
                </a:lnTo>
                <a:lnTo>
                  <a:pt x="4476" y="439"/>
                </a:lnTo>
                <a:lnTo>
                  <a:pt x="4476" y="443"/>
                </a:lnTo>
                <a:lnTo>
                  <a:pt x="4478" y="440"/>
                </a:lnTo>
                <a:lnTo>
                  <a:pt x="4478" y="442"/>
                </a:lnTo>
                <a:lnTo>
                  <a:pt x="4478" y="434"/>
                </a:lnTo>
                <a:lnTo>
                  <a:pt x="4478" y="430"/>
                </a:lnTo>
                <a:lnTo>
                  <a:pt x="4479" y="429"/>
                </a:lnTo>
                <a:lnTo>
                  <a:pt x="4479" y="427"/>
                </a:lnTo>
                <a:lnTo>
                  <a:pt x="4479" y="433"/>
                </a:lnTo>
                <a:lnTo>
                  <a:pt x="4479" y="432"/>
                </a:lnTo>
                <a:lnTo>
                  <a:pt x="4479" y="427"/>
                </a:lnTo>
                <a:lnTo>
                  <a:pt x="4479" y="436"/>
                </a:lnTo>
                <a:lnTo>
                  <a:pt x="4480" y="425"/>
                </a:lnTo>
                <a:lnTo>
                  <a:pt x="4480" y="433"/>
                </a:lnTo>
                <a:lnTo>
                  <a:pt x="4480" y="430"/>
                </a:lnTo>
                <a:lnTo>
                  <a:pt x="4480" y="429"/>
                </a:lnTo>
                <a:lnTo>
                  <a:pt x="4481" y="429"/>
                </a:lnTo>
                <a:lnTo>
                  <a:pt x="4481" y="436"/>
                </a:lnTo>
                <a:lnTo>
                  <a:pt x="4481" y="424"/>
                </a:lnTo>
                <a:lnTo>
                  <a:pt x="4481" y="430"/>
                </a:lnTo>
                <a:lnTo>
                  <a:pt x="4482" y="425"/>
                </a:lnTo>
                <a:lnTo>
                  <a:pt x="4482" y="429"/>
                </a:lnTo>
                <a:lnTo>
                  <a:pt x="4482" y="429"/>
                </a:lnTo>
                <a:lnTo>
                  <a:pt x="4482" y="427"/>
                </a:lnTo>
                <a:lnTo>
                  <a:pt x="4482" y="426"/>
                </a:lnTo>
                <a:lnTo>
                  <a:pt x="4482" y="432"/>
                </a:lnTo>
                <a:lnTo>
                  <a:pt x="4483" y="421"/>
                </a:lnTo>
                <a:lnTo>
                  <a:pt x="4483" y="429"/>
                </a:lnTo>
                <a:lnTo>
                  <a:pt x="4483" y="418"/>
                </a:lnTo>
                <a:lnTo>
                  <a:pt x="4483" y="420"/>
                </a:lnTo>
                <a:lnTo>
                  <a:pt x="4484" y="417"/>
                </a:lnTo>
                <a:lnTo>
                  <a:pt x="4484" y="421"/>
                </a:lnTo>
                <a:lnTo>
                  <a:pt x="4484" y="416"/>
                </a:lnTo>
                <a:lnTo>
                  <a:pt x="4484" y="420"/>
                </a:lnTo>
                <a:lnTo>
                  <a:pt x="4485" y="414"/>
                </a:lnTo>
                <a:lnTo>
                  <a:pt x="4485" y="419"/>
                </a:lnTo>
                <a:lnTo>
                  <a:pt x="4485" y="406"/>
                </a:lnTo>
                <a:lnTo>
                  <a:pt x="4485" y="396"/>
                </a:lnTo>
                <a:lnTo>
                  <a:pt x="4486" y="398"/>
                </a:lnTo>
                <a:lnTo>
                  <a:pt x="4486" y="389"/>
                </a:lnTo>
                <a:lnTo>
                  <a:pt x="4486" y="374"/>
                </a:lnTo>
                <a:lnTo>
                  <a:pt x="4486" y="360"/>
                </a:lnTo>
                <a:lnTo>
                  <a:pt x="4487" y="362"/>
                </a:lnTo>
                <a:lnTo>
                  <a:pt x="4487" y="362"/>
                </a:lnTo>
                <a:lnTo>
                  <a:pt x="4487" y="351"/>
                </a:lnTo>
                <a:lnTo>
                  <a:pt x="4487" y="336"/>
                </a:lnTo>
                <a:lnTo>
                  <a:pt x="4488" y="329"/>
                </a:lnTo>
                <a:lnTo>
                  <a:pt x="4488" y="315"/>
                </a:lnTo>
                <a:lnTo>
                  <a:pt x="4488" y="320"/>
                </a:lnTo>
                <a:lnTo>
                  <a:pt x="4488" y="326"/>
                </a:lnTo>
                <a:lnTo>
                  <a:pt x="4489" y="317"/>
                </a:lnTo>
                <a:lnTo>
                  <a:pt x="4489" y="319"/>
                </a:lnTo>
                <a:lnTo>
                  <a:pt x="4489" y="317"/>
                </a:lnTo>
                <a:lnTo>
                  <a:pt x="4489" y="314"/>
                </a:lnTo>
                <a:lnTo>
                  <a:pt x="4489" y="315"/>
                </a:lnTo>
                <a:lnTo>
                  <a:pt x="4489" y="311"/>
                </a:lnTo>
                <a:lnTo>
                  <a:pt x="4490" y="321"/>
                </a:lnTo>
                <a:lnTo>
                  <a:pt x="4490" y="315"/>
                </a:lnTo>
                <a:lnTo>
                  <a:pt x="4490" y="316"/>
                </a:lnTo>
                <a:lnTo>
                  <a:pt x="4490" y="314"/>
                </a:lnTo>
                <a:lnTo>
                  <a:pt x="4491" y="318"/>
                </a:lnTo>
                <a:lnTo>
                  <a:pt x="4491" y="308"/>
                </a:lnTo>
                <a:lnTo>
                  <a:pt x="4491" y="316"/>
                </a:lnTo>
                <a:lnTo>
                  <a:pt x="4491" y="312"/>
                </a:lnTo>
                <a:lnTo>
                  <a:pt x="4492" y="315"/>
                </a:lnTo>
                <a:lnTo>
                  <a:pt x="4492" y="317"/>
                </a:lnTo>
                <a:lnTo>
                  <a:pt x="4492" y="305"/>
                </a:lnTo>
                <a:lnTo>
                  <a:pt x="4492" y="311"/>
                </a:lnTo>
                <a:lnTo>
                  <a:pt x="4493" y="315"/>
                </a:lnTo>
                <a:lnTo>
                  <a:pt x="4493" y="306"/>
                </a:lnTo>
                <a:lnTo>
                  <a:pt x="4493" y="307"/>
                </a:lnTo>
                <a:lnTo>
                  <a:pt x="4493" y="303"/>
                </a:lnTo>
                <a:lnTo>
                  <a:pt x="4493" y="301"/>
                </a:lnTo>
                <a:lnTo>
                  <a:pt x="4493" y="305"/>
                </a:lnTo>
                <a:lnTo>
                  <a:pt x="4494" y="301"/>
                </a:lnTo>
                <a:lnTo>
                  <a:pt x="4494" y="302"/>
                </a:lnTo>
                <a:lnTo>
                  <a:pt x="4494" y="293"/>
                </a:lnTo>
                <a:lnTo>
                  <a:pt x="4494" y="296"/>
                </a:lnTo>
                <a:lnTo>
                  <a:pt x="4495" y="288"/>
                </a:lnTo>
                <a:lnTo>
                  <a:pt x="4495" y="284"/>
                </a:lnTo>
                <a:lnTo>
                  <a:pt x="4495" y="271"/>
                </a:lnTo>
                <a:lnTo>
                  <a:pt x="4497" y="270"/>
                </a:lnTo>
                <a:lnTo>
                  <a:pt x="4497" y="265"/>
                </a:lnTo>
                <a:lnTo>
                  <a:pt x="4497" y="263"/>
                </a:lnTo>
                <a:lnTo>
                  <a:pt x="4497" y="268"/>
                </a:lnTo>
                <a:lnTo>
                  <a:pt x="4497" y="252"/>
                </a:lnTo>
                <a:lnTo>
                  <a:pt x="4498" y="252"/>
                </a:lnTo>
                <a:lnTo>
                  <a:pt x="4498" y="249"/>
                </a:lnTo>
                <a:lnTo>
                  <a:pt x="4498" y="252"/>
                </a:lnTo>
                <a:lnTo>
                  <a:pt x="4498" y="257"/>
                </a:lnTo>
                <a:lnTo>
                  <a:pt x="4499" y="260"/>
                </a:lnTo>
                <a:lnTo>
                  <a:pt x="4499" y="251"/>
                </a:lnTo>
                <a:lnTo>
                  <a:pt x="4499" y="250"/>
                </a:lnTo>
                <a:lnTo>
                  <a:pt x="4499" y="245"/>
                </a:lnTo>
                <a:lnTo>
                  <a:pt x="4500" y="239"/>
                </a:lnTo>
                <a:lnTo>
                  <a:pt x="4500" y="243"/>
                </a:lnTo>
                <a:lnTo>
                  <a:pt x="4500" y="236"/>
                </a:lnTo>
                <a:lnTo>
                  <a:pt x="4500" y="236"/>
                </a:lnTo>
                <a:lnTo>
                  <a:pt x="4500" y="233"/>
                </a:lnTo>
                <a:lnTo>
                  <a:pt x="4501" y="236"/>
                </a:lnTo>
                <a:lnTo>
                  <a:pt x="4501" y="224"/>
                </a:lnTo>
                <a:lnTo>
                  <a:pt x="4501" y="234"/>
                </a:lnTo>
                <a:lnTo>
                  <a:pt x="4501" y="228"/>
                </a:lnTo>
                <a:lnTo>
                  <a:pt x="4501" y="231"/>
                </a:lnTo>
                <a:lnTo>
                  <a:pt x="4501" y="226"/>
                </a:lnTo>
                <a:lnTo>
                  <a:pt x="4502" y="229"/>
                </a:lnTo>
                <a:lnTo>
                  <a:pt x="4502" y="213"/>
                </a:lnTo>
                <a:lnTo>
                  <a:pt x="4502" y="221"/>
                </a:lnTo>
                <a:lnTo>
                  <a:pt x="4502" y="214"/>
                </a:lnTo>
                <a:lnTo>
                  <a:pt x="4503" y="215"/>
                </a:lnTo>
                <a:lnTo>
                  <a:pt x="4503" y="213"/>
                </a:lnTo>
                <a:lnTo>
                  <a:pt x="4503" y="216"/>
                </a:lnTo>
                <a:lnTo>
                  <a:pt x="4503" y="213"/>
                </a:lnTo>
                <a:lnTo>
                  <a:pt x="4503" y="210"/>
                </a:lnTo>
                <a:lnTo>
                  <a:pt x="4504" y="211"/>
                </a:lnTo>
                <a:lnTo>
                  <a:pt x="4504" y="203"/>
                </a:lnTo>
                <a:lnTo>
                  <a:pt x="4504" y="207"/>
                </a:lnTo>
                <a:lnTo>
                  <a:pt x="4504" y="203"/>
                </a:lnTo>
                <a:lnTo>
                  <a:pt x="4504" y="204"/>
                </a:lnTo>
                <a:lnTo>
                  <a:pt x="4505" y="203"/>
                </a:lnTo>
                <a:lnTo>
                  <a:pt x="4505" y="200"/>
                </a:lnTo>
                <a:lnTo>
                  <a:pt x="4505" y="196"/>
                </a:lnTo>
                <a:lnTo>
                  <a:pt x="4505" y="201"/>
                </a:lnTo>
                <a:lnTo>
                  <a:pt x="4506" y="183"/>
                </a:lnTo>
                <a:lnTo>
                  <a:pt x="4506" y="180"/>
                </a:lnTo>
                <a:lnTo>
                  <a:pt x="4506" y="184"/>
                </a:lnTo>
                <a:lnTo>
                  <a:pt x="4506" y="170"/>
                </a:lnTo>
                <a:lnTo>
                  <a:pt x="4507" y="167"/>
                </a:lnTo>
                <a:lnTo>
                  <a:pt x="4507" y="174"/>
                </a:lnTo>
                <a:lnTo>
                  <a:pt x="4507" y="174"/>
                </a:lnTo>
                <a:lnTo>
                  <a:pt x="4507" y="177"/>
                </a:lnTo>
                <a:lnTo>
                  <a:pt x="4507" y="173"/>
                </a:lnTo>
                <a:lnTo>
                  <a:pt x="4508" y="167"/>
                </a:lnTo>
                <a:lnTo>
                  <a:pt x="4508" y="169"/>
                </a:lnTo>
                <a:lnTo>
                  <a:pt x="4508" y="168"/>
                </a:lnTo>
                <a:lnTo>
                  <a:pt x="4508" y="163"/>
                </a:lnTo>
                <a:lnTo>
                  <a:pt x="4508" y="166"/>
                </a:lnTo>
                <a:lnTo>
                  <a:pt x="4508" y="163"/>
                </a:lnTo>
                <a:lnTo>
                  <a:pt x="4509" y="162"/>
                </a:lnTo>
                <a:lnTo>
                  <a:pt x="4509" y="162"/>
                </a:lnTo>
                <a:lnTo>
                  <a:pt x="4509" y="162"/>
                </a:lnTo>
                <a:lnTo>
                  <a:pt x="4509" y="158"/>
                </a:lnTo>
                <a:lnTo>
                  <a:pt x="4509" y="165"/>
                </a:lnTo>
                <a:lnTo>
                  <a:pt x="4510" y="162"/>
                </a:lnTo>
                <a:lnTo>
                  <a:pt x="4510" y="153"/>
                </a:lnTo>
                <a:lnTo>
                  <a:pt x="4510" y="151"/>
                </a:lnTo>
                <a:lnTo>
                  <a:pt x="4510" y="155"/>
                </a:lnTo>
                <a:lnTo>
                  <a:pt x="4511" y="162"/>
                </a:lnTo>
                <a:lnTo>
                  <a:pt x="4511" y="150"/>
                </a:lnTo>
                <a:lnTo>
                  <a:pt x="4511" y="160"/>
                </a:lnTo>
                <a:lnTo>
                  <a:pt x="4511" y="148"/>
                </a:lnTo>
                <a:lnTo>
                  <a:pt x="4511" y="153"/>
                </a:lnTo>
                <a:lnTo>
                  <a:pt x="4513" y="149"/>
                </a:lnTo>
                <a:lnTo>
                  <a:pt x="4513" y="158"/>
                </a:lnTo>
                <a:lnTo>
                  <a:pt x="4513" y="152"/>
                </a:lnTo>
                <a:lnTo>
                  <a:pt x="4513" y="151"/>
                </a:lnTo>
                <a:lnTo>
                  <a:pt x="4513" y="147"/>
                </a:lnTo>
                <a:lnTo>
                  <a:pt x="4514" y="153"/>
                </a:lnTo>
                <a:lnTo>
                  <a:pt x="4514" y="150"/>
                </a:lnTo>
                <a:lnTo>
                  <a:pt x="4514" y="150"/>
                </a:lnTo>
                <a:lnTo>
                  <a:pt x="4514" y="146"/>
                </a:lnTo>
                <a:lnTo>
                  <a:pt x="4515" y="149"/>
                </a:lnTo>
                <a:lnTo>
                  <a:pt x="4515" y="147"/>
                </a:lnTo>
                <a:lnTo>
                  <a:pt x="4515" y="147"/>
                </a:lnTo>
                <a:lnTo>
                  <a:pt x="4515" y="137"/>
                </a:lnTo>
                <a:lnTo>
                  <a:pt x="4516" y="146"/>
                </a:lnTo>
                <a:lnTo>
                  <a:pt x="4516" y="130"/>
                </a:lnTo>
                <a:lnTo>
                  <a:pt x="4516" y="128"/>
                </a:lnTo>
                <a:lnTo>
                  <a:pt x="4516" y="117"/>
                </a:lnTo>
                <a:lnTo>
                  <a:pt x="4517" y="124"/>
                </a:lnTo>
                <a:lnTo>
                  <a:pt x="4517" y="120"/>
                </a:lnTo>
                <a:lnTo>
                  <a:pt x="4517" y="129"/>
                </a:lnTo>
                <a:lnTo>
                  <a:pt x="4517" y="118"/>
                </a:lnTo>
                <a:lnTo>
                  <a:pt x="4518" y="118"/>
                </a:lnTo>
                <a:lnTo>
                  <a:pt x="4518" y="114"/>
                </a:lnTo>
                <a:lnTo>
                  <a:pt x="4518" y="113"/>
                </a:lnTo>
                <a:lnTo>
                  <a:pt x="4519" y="111"/>
                </a:lnTo>
                <a:lnTo>
                  <a:pt x="4519" y="113"/>
                </a:lnTo>
                <a:lnTo>
                  <a:pt x="4519" y="107"/>
                </a:lnTo>
                <a:lnTo>
                  <a:pt x="4519" y="118"/>
                </a:lnTo>
                <a:lnTo>
                  <a:pt x="4519" y="107"/>
                </a:lnTo>
                <a:lnTo>
                  <a:pt x="4520" y="117"/>
                </a:lnTo>
                <a:lnTo>
                  <a:pt x="4520" y="112"/>
                </a:lnTo>
                <a:lnTo>
                  <a:pt x="4520" y="108"/>
                </a:lnTo>
                <a:lnTo>
                  <a:pt x="4520" y="110"/>
                </a:lnTo>
                <a:lnTo>
                  <a:pt x="4520" y="108"/>
                </a:lnTo>
                <a:lnTo>
                  <a:pt x="4521" y="113"/>
                </a:lnTo>
                <a:lnTo>
                  <a:pt x="4521" y="109"/>
                </a:lnTo>
                <a:lnTo>
                  <a:pt x="4521" y="115"/>
                </a:lnTo>
                <a:lnTo>
                  <a:pt x="4521" y="104"/>
                </a:lnTo>
                <a:lnTo>
                  <a:pt x="4522" y="107"/>
                </a:lnTo>
                <a:lnTo>
                  <a:pt x="4522" y="107"/>
                </a:lnTo>
                <a:lnTo>
                  <a:pt x="4522" y="109"/>
                </a:lnTo>
                <a:lnTo>
                  <a:pt x="4522" y="107"/>
                </a:lnTo>
                <a:lnTo>
                  <a:pt x="4523" y="105"/>
                </a:lnTo>
                <a:lnTo>
                  <a:pt x="4523" y="106"/>
                </a:lnTo>
                <a:lnTo>
                  <a:pt x="4523" y="105"/>
                </a:lnTo>
                <a:lnTo>
                  <a:pt x="4523" y="109"/>
                </a:lnTo>
                <a:lnTo>
                  <a:pt x="4523" y="94"/>
                </a:lnTo>
                <a:lnTo>
                  <a:pt x="4523" y="100"/>
                </a:lnTo>
                <a:lnTo>
                  <a:pt x="4524" y="95"/>
                </a:lnTo>
                <a:lnTo>
                  <a:pt x="4524" y="92"/>
                </a:lnTo>
                <a:lnTo>
                  <a:pt x="4524" y="93"/>
                </a:lnTo>
                <a:lnTo>
                  <a:pt x="4524" y="95"/>
                </a:lnTo>
                <a:lnTo>
                  <a:pt x="4524" y="86"/>
                </a:lnTo>
                <a:lnTo>
                  <a:pt x="4525" y="92"/>
                </a:lnTo>
                <a:lnTo>
                  <a:pt x="4525" y="79"/>
                </a:lnTo>
                <a:lnTo>
                  <a:pt x="4525" y="86"/>
                </a:lnTo>
                <a:lnTo>
                  <a:pt x="4526" y="80"/>
                </a:lnTo>
                <a:lnTo>
                  <a:pt x="4526" y="90"/>
                </a:lnTo>
                <a:lnTo>
                  <a:pt x="4526" y="86"/>
                </a:lnTo>
                <a:lnTo>
                  <a:pt x="4526" y="81"/>
                </a:lnTo>
                <a:lnTo>
                  <a:pt x="4526" y="86"/>
                </a:lnTo>
                <a:lnTo>
                  <a:pt x="4527" y="91"/>
                </a:lnTo>
                <a:lnTo>
                  <a:pt x="4527" y="80"/>
                </a:lnTo>
                <a:lnTo>
                  <a:pt x="4527" y="80"/>
                </a:lnTo>
                <a:lnTo>
                  <a:pt x="4527" y="82"/>
                </a:lnTo>
                <a:lnTo>
                  <a:pt x="4528" y="90"/>
                </a:lnTo>
                <a:lnTo>
                  <a:pt x="4528" y="84"/>
                </a:lnTo>
                <a:lnTo>
                  <a:pt x="4528" y="81"/>
                </a:lnTo>
                <a:lnTo>
                  <a:pt x="4528" y="93"/>
                </a:lnTo>
                <a:lnTo>
                  <a:pt x="4528" y="82"/>
                </a:lnTo>
                <a:lnTo>
                  <a:pt x="4529" y="93"/>
                </a:lnTo>
                <a:lnTo>
                  <a:pt x="4529" y="86"/>
                </a:lnTo>
                <a:lnTo>
                  <a:pt x="4529" y="104"/>
                </a:lnTo>
                <a:lnTo>
                  <a:pt x="4529" y="86"/>
                </a:lnTo>
                <a:lnTo>
                  <a:pt x="4530" y="102"/>
                </a:lnTo>
                <a:lnTo>
                  <a:pt x="4530" y="96"/>
                </a:lnTo>
                <a:lnTo>
                  <a:pt x="4530" y="95"/>
                </a:lnTo>
                <a:lnTo>
                  <a:pt x="4530" y="107"/>
                </a:lnTo>
                <a:lnTo>
                  <a:pt x="4530" y="99"/>
                </a:lnTo>
                <a:lnTo>
                  <a:pt x="4530" y="104"/>
                </a:lnTo>
                <a:lnTo>
                  <a:pt x="4532" y="102"/>
                </a:lnTo>
                <a:lnTo>
                  <a:pt x="4532" y="99"/>
                </a:lnTo>
                <a:lnTo>
                  <a:pt x="4532" y="109"/>
                </a:lnTo>
                <a:lnTo>
                  <a:pt x="4532" y="96"/>
                </a:lnTo>
                <a:lnTo>
                  <a:pt x="4533" y="99"/>
                </a:lnTo>
                <a:lnTo>
                  <a:pt x="4533" y="107"/>
                </a:lnTo>
                <a:lnTo>
                  <a:pt x="4533" y="106"/>
                </a:lnTo>
                <a:lnTo>
                  <a:pt x="4533" y="108"/>
                </a:lnTo>
                <a:lnTo>
                  <a:pt x="4533" y="117"/>
                </a:lnTo>
                <a:lnTo>
                  <a:pt x="4534" y="109"/>
                </a:lnTo>
                <a:lnTo>
                  <a:pt x="4534" y="116"/>
                </a:lnTo>
                <a:lnTo>
                  <a:pt x="4534" y="110"/>
                </a:lnTo>
                <a:lnTo>
                  <a:pt x="4534" y="119"/>
                </a:lnTo>
                <a:lnTo>
                  <a:pt x="4534" y="116"/>
                </a:lnTo>
                <a:lnTo>
                  <a:pt x="4535" y="126"/>
                </a:lnTo>
                <a:lnTo>
                  <a:pt x="4535" y="128"/>
                </a:lnTo>
                <a:lnTo>
                  <a:pt x="4535" y="124"/>
                </a:lnTo>
                <a:lnTo>
                  <a:pt x="4535" y="131"/>
                </a:lnTo>
                <a:lnTo>
                  <a:pt x="4536" y="131"/>
                </a:lnTo>
                <a:lnTo>
                  <a:pt x="4536" y="134"/>
                </a:lnTo>
                <a:lnTo>
                  <a:pt x="4536" y="140"/>
                </a:lnTo>
                <a:lnTo>
                  <a:pt x="4537" y="143"/>
                </a:lnTo>
                <a:lnTo>
                  <a:pt x="4537" y="137"/>
                </a:lnTo>
                <a:lnTo>
                  <a:pt x="4537" y="143"/>
                </a:lnTo>
                <a:lnTo>
                  <a:pt x="4537" y="147"/>
                </a:lnTo>
                <a:lnTo>
                  <a:pt x="4537" y="150"/>
                </a:lnTo>
                <a:lnTo>
                  <a:pt x="4538" y="154"/>
                </a:lnTo>
                <a:lnTo>
                  <a:pt x="4538" y="148"/>
                </a:lnTo>
                <a:lnTo>
                  <a:pt x="4538" y="155"/>
                </a:lnTo>
                <a:lnTo>
                  <a:pt x="4538" y="164"/>
                </a:lnTo>
                <a:lnTo>
                  <a:pt x="4538" y="161"/>
                </a:lnTo>
                <a:lnTo>
                  <a:pt x="4539" y="168"/>
                </a:lnTo>
                <a:lnTo>
                  <a:pt x="4539" y="167"/>
                </a:lnTo>
                <a:lnTo>
                  <a:pt x="4539" y="170"/>
                </a:lnTo>
                <a:lnTo>
                  <a:pt x="4539" y="173"/>
                </a:lnTo>
                <a:lnTo>
                  <a:pt x="4540" y="181"/>
                </a:lnTo>
                <a:lnTo>
                  <a:pt x="4540" y="176"/>
                </a:lnTo>
                <a:lnTo>
                  <a:pt x="4540" y="185"/>
                </a:lnTo>
                <a:lnTo>
                  <a:pt x="4540" y="182"/>
                </a:lnTo>
                <a:lnTo>
                  <a:pt x="4541" y="188"/>
                </a:lnTo>
                <a:lnTo>
                  <a:pt x="4541" y="184"/>
                </a:lnTo>
                <a:lnTo>
                  <a:pt x="4541" y="194"/>
                </a:lnTo>
                <a:lnTo>
                  <a:pt x="4541" y="197"/>
                </a:lnTo>
                <a:lnTo>
                  <a:pt x="4541" y="203"/>
                </a:lnTo>
                <a:lnTo>
                  <a:pt x="4541" y="199"/>
                </a:lnTo>
                <a:lnTo>
                  <a:pt x="4542" y="207"/>
                </a:lnTo>
                <a:lnTo>
                  <a:pt x="4542" y="199"/>
                </a:lnTo>
                <a:lnTo>
                  <a:pt x="4542" y="212"/>
                </a:lnTo>
                <a:lnTo>
                  <a:pt x="4542" y="209"/>
                </a:lnTo>
                <a:lnTo>
                  <a:pt x="4543" y="224"/>
                </a:lnTo>
                <a:lnTo>
                  <a:pt x="4543" y="229"/>
                </a:lnTo>
                <a:lnTo>
                  <a:pt x="4543" y="226"/>
                </a:lnTo>
                <a:lnTo>
                  <a:pt x="4543" y="226"/>
                </a:lnTo>
                <a:lnTo>
                  <a:pt x="4544" y="232"/>
                </a:lnTo>
                <a:lnTo>
                  <a:pt x="4544" y="240"/>
                </a:lnTo>
                <a:lnTo>
                  <a:pt x="4544" y="247"/>
                </a:lnTo>
                <a:lnTo>
                  <a:pt x="4544" y="238"/>
                </a:lnTo>
                <a:lnTo>
                  <a:pt x="4544" y="254"/>
                </a:lnTo>
                <a:lnTo>
                  <a:pt x="4544" y="246"/>
                </a:lnTo>
                <a:lnTo>
                  <a:pt x="4545" y="250"/>
                </a:lnTo>
                <a:lnTo>
                  <a:pt x="4545" y="258"/>
                </a:lnTo>
                <a:lnTo>
                  <a:pt x="4545" y="266"/>
                </a:lnTo>
                <a:lnTo>
                  <a:pt x="4546" y="258"/>
                </a:lnTo>
                <a:lnTo>
                  <a:pt x="4546" y="268"/>
                </a:lnTo>
                <a:lnTo>
                  <a:pt x="4546" y="273"/>
                </a:lnTo>
                <a:lnTo>
                  <a:pt x="4546" y="267"/>
                </a:lnTo>
                <a:lnTo>
                  <a:pt x="4546" y="278"/>
                </a:lnTo>
                <a:lnTo>
                  <a:pt x="4548" y="285"/>
                </a:lnTo>
                <a:lnTo>
                  <a:pt x="4548" y="290"/>
                </a:lnTo>
                <a:lnTo>
                  <a:pt x="4548" y="288"/>
                </a:lnTo>
                <a:lnTo>
                  <a:pt x="4548" y="295"/>
                </a:lnTo>
                <a:lnTo>
                  <a:pt x="4549" y="293"/>
                </a:lnTo>
                <a:lnTo>
                  <a:pt x="4549" y="302"/>
                </a:lnTo>
                <a:lnTo>
                  <a:pt x="4549" y="310"/>
                </a:lnTo>
                <a:lnTo>
                  <a:pt x="4549" y="316"/>
                </a:lnTo>
                <a:lnTo>
                  <a:pt x="4549" y="324"/>
                </a:lnTo>
                <a:lnTo>
                  <a:pt x="4549" y="317"/>
                </a:lnTo>
                <a:lnTo>
                  <a:pt x="4550" y="323"/>
                </a:lnTo>
                <a:lnTo>
                  <a:pt x="4550" y="327"/>
                </a:lnTo>
                <a:lnTo>
                  <a:pt x="4550" y="337"/>
                </a:lnTo>
                <a:lnTo>
                  <a:pt x="4551" y="339"/>
                </a:lnTo>
                <a:lnTo>
                  <a:pt x="4551" y="348"/>
                </a:lnTo>
                <a:lnTo>
                  <a:pt x="4551" y="348"/>
                </a:lnTo>
                <a:lnTo>
                  <a:pt x="4551" y="354"/>
                </a:lnTo>
                <a:lnTo>
                  <a:pt x="4552" y="367"/>
                </a:lnTo>
                <a:lnTo>
                  <a:pt x="4552" y="374"/>
                </a:lnTo>
                <a:lnTo>
                  <a:pt x="4552" y="372"/>
                </a:lnTo>
                <a:lnTo>
                  <a:pt x="4552" y="376"/>
                </a:lnTo>
                <a:lnTo>
                  <a:pt x="4552" y="379"/>
                </a:lnTo>
                <a:lnTo>
                  <a:pt x="4552" y="386"/>
                </a:lnTo>
                <a:lnTo>
                  <a:pt x="4553" y="385"/>
                </a:lnTo>
                <a:lnTo>
                  <a:pt x="4553" y="389"/>
                </a:lnTo>
                <a:lnTo>
                  <a:pt x="4553" y="401"/>
                </a:lnTo>
                <a:lnTo>
                  <a:pt x="4554" y="395"/>
                </a:lnTo>
                <a:lnTo>
                  <a:pt x="4554" y="410"/>
                </a:lnTo>
                <a:lnTo>
                  <a:pt x="4554" y="404"/>
                </a:lnTo>
                <a:lnTo>
                  <a:pt x="4554" y="394"/>
                </a:lnTo>
                <a:lnTo>
                  <a:pt x="4555" y="411"/>
                </a:lnTo>
                <a:lnTo>
                  <a:pt x="4555" y="417"/>
                </a:lnTo>
                <a:lnTo>
                  <a:pt x="4555" y="435"/>
                </a:lnTo>
                <a:lnTo>
                  <a:pt x="4556" y="429"/>
                </a:lnTo>
                <a:lnTo>
                  <a:pt x="4556" y="438"/>
                </a:lnTo>
                <a:lnTo>
                  <a:pt x="4556" y="441"/>
                </a:lnTo>
                <a:lnTo>
                  <a:pt x="4556" y="450"/>
                </a:lnTo>
                <a:lnTo>
                  <a:pt x="4557" y="449"/>
                </a:lnTo>
                <a:lnTo>
                  <a:pt x="4557" y="465"/>
                </a:lnTo>
                <a:lnTo>
                  <a:pt x="4557" y="456"/>
                </a:lnTo>
                <a:lnTo>
                  <a:pt x="4558" y="471"/>
                </a:lnTo>
                <a:lnTo>
                  <a:pt x="4558" y="467"/>
                </a:lnTo>
                <a:lnTo>
                  <a:pt x="4558" y="484"/>
                </a:lnTo>
                <a:lnTo>
                  <a:pt x="4559" y="482"/>
                </a:lnTo>
                <a:lnTo>
                  <a:pt x="4559" y="486"/>
                </a:lnTo>
                <a:lnTo>
                  <a:pt x="4559" y="486"/>
                </a:lnTo>
                <a:lnTo>
                  <a:pt x="4559" y="495"/>
                </a:lnTo>
                <a:lnTo>
                  <a:pt x="4559" y="488"/>
                </a:lnTo>
                <a:lnTo>
                  <a:pt x="4560" y="503"/>
                </a:lnTo>
                <a:lnTo>
                  <a:pt x="4560" y="495"/>
                </a:lnTo>
                <a:lnTo>
                  <a:pt x="4560" y="498"/>
                </a:lnTo>
                <a:lnTo>
                  <a:pt x="4560" y="503"/>
                </a:lnTo>
                <a:lnTo>
                  <a:pt x="4560" y="508"/>
                </a:lnTo>
                <a:lnTo>
                  <a:pt x="4561" y="507"/>
                </a:lnTo>
                <a:lnTo>
                  <a:pt x="4561" y="511"/>
                </a:lnTo>
                <a:lnTo>
                  <a:pt x="4561" y="516"/>
                </a:lnTo>
                <a:lnTo>
                  <a:pt x="4561" y="512"/>
                </a:lnTo>
                <a:lnTo>
                  <a:pt x="4562" y="519"/>
                </a:lnTo>
                <a:lnTo>
                  <a:pt x="4562" y="528"/>
                </a:lnTo>
                <a:lnTo>
                  <a:pt x="4562" y="532"/>
                </a:lnTo>
                <a:lnTo>
                  <a:pt x="4562" y="530"/>
                </a:lnTo>
                <a:lnTo>
                  <a:pt x="4564" y="534"/>
                </a:lnTo>
                <a:lnTo>
                  <a:pt x="4564" y="536"/>
                </a:lnTo>
                <a:lnTo>
                  <a:pt x="4564" y="540"/>
                </a:lnTo>
                <a:lnTo>
                  <a:pt x="4564" y="540"/>
                </a:lnTo>
                <a:lnTo>
                  <a:pt x="4565" y="537"/>
                </a:lnTo>
                <a:lnTo>
                  <a:pt x="4565" y="552"/>
                </a:lnTo>
                <a:lnTo>
                  <a:pt x="4565" y="547"/>
                </a:lnTo>
                <a:lnTo>
                  <a:pt x="4565" y="555"/>
                </a:lnTo>
                <a:lnTo>
                  <a:pt x="4566" y="553"/>
                </a:lnTo>
                <a:lnTo>
                  <a:pt x="4566" y="561"/>
                </a:lnTo>
                <a:lnTo>
                  <a:pt x="4566" y="558"/>
                </a:lnTo>
                <a:lnTo>
                  <a:pt x="4567" y="567"/>
                </a:lnTo>
                <a:lnTo>
                  <a:pt x="4567" y="573"/>
                </a:lnTo>
                <a:lnTo>
                  <a:pt x="4567" y="567"/>
                </a:lnTo>
                <a:lnTo>
                  <a:pt x="4567" y="577"/>
                </a:lnTo>
                <a:lnTo>
                  <a:pt x="4568" y="574"/>
                </a:lnTo>
                <a:lnTo>
                  <a:pt x="4568" y="575"/>
                </a:lnTo>
                <a:lnTo>
                  <a:pt x="4568" y="578"/>
                </a:lnTo>
                <a:lnTo>
                  <a:pt x="4568" y="576"/>
                </a:lnTo>
                <a:lnTo>
                  <a:pt x="4568" y="585"/>
                </a:lnTo>
                <a:lnTo>
                  <a:pt x="4569" y="578"/>
                </a:lnTo>
                <a:lnTo>
                  <a:pt x="4569" y="588"/>
                </a:lnTo>
                <a:lnTo>
                  <a:pt x="4569" y="581"/>
                </a:lnTo>
                <a:lnTo>
                  <a:pt x="4569" y="590"/>
                </a:lnTo>
                <a:lnTo>
                  <a:pt x="4570" y="582"/>
                </a:lnTo>
                <a:lnTo>
                  <a:pt x="4570" y="588"/>
                </a:lnTo>
                <a:lnTo>
                  <a:pt x="4570" y="595"/>
                </a:lnTo>
                <a:lnTo>
                  <a:pt x="4571" y="591"/>
                </a:lnTo>
                <a:lnTo>
                  <a:pt x="4571" y="601"/>
                </a:lnTo>
                <a:lnTo>
                  <a:pt x="4571" y="598"/>
                </a:lnTo>
                <a:lnTo>
                  <a:pt x="4571" y="603"/>
                </a:lnTo>
                <a:lnTo>
                  <a:pt x="4571" y="597"/>
                </a:lnTo>
                <a:lnTo>
                  <a:pt x="4572" y="603"/>
                </a:lnTo>
                <a:lnTo>
                  <a:pt x="4572" y="607"/>
                </a:lnTo>
                <a:lnTo>
                  <a:pt x="4572" y="601"/>
                </a:lnTo>
                <a:lnTo>
                  <a:pt x="4572" y="610"/>
                </a:lnTo>
                <a:lnTo>
                  <a:pt x="4572" y="605"/>
                </a:lnTo>
                <a:lnTo>
                  <a:pt x="4573" y="613"/>
                </a:lnTo>
                <a:lnTo>
                  <a:pt x="4573" y="607"/>
                </a:lnTo>
                <a:lnTo>
                  <a:pt x="4573" y="613"/>
                </a:lnTo>
                <a:lnTo>
                  <a:pt x="4573" y="611"/>
                </a:lnTo>
                <a:lnTo>
                  <a:pt x="4574" y="616"/>
                </a:lnTo>
                <a:lnTo>
                  <a:pt x="4574" y="615"/>
                </a:lnTo>
                <a:lnTo>
                  <a:pt x="4574" y="619"/>
                </a:lnTo>
                <a:lnTo>
                  <a:pt x="4574" y="623"/>
                </a:lnTo>
                <a:lnTo>
                  <a:pt x="4574" y="615"/>
                </a:lnTo>
                <a:lnTo>
                  <a:pt x="4575" y="617"/>
                </a:lnTo>
                <a:lnTo>
                  <a:pt x="4575" y="623"/>
                </a:lnTo>
                <a:lnTo>
                  <a:pt x="4575" y="620"/>
                </a:lnTo>
                <a:lnTo>
                  <a:pt x="4575" y="627"/>
                </a:lnTo>
                <a:lnTo>
                  <a:pt x="4576" y="620"/>
                </a:lnTo>
                <a:lnTo>
                  <a:pt x="4576" y="623"/>
                </a:lnTo>
                <a:lnTo>
                  <a:pt x="4576" y="629"/>
                </a:lnTo>
                <a:lnTo>
                  <a:pt x="4576" y="623"/>
                </a:lnTo>
                <a:lnTo>
                  <a:pt x="4576" y="630"/>
                </a:lnTo>
                <a:lnTo>
                  <a:pt x="4577" y="625"/>
                </a:lnTo>
                <a:lnTo>
                  <a:pt x="4577" y="633"/>
                </a:lnTo>
                <a:lnTo>
                  <a:pt x="4577" y="627"/>
                </a:lnTo>
                <a:lnTo>
                  <a:pt x="4577" y="630"/>
                </a:lnTo>
                <a:lnTo>
                  <a:pt x="4578" y="635"/>
                </a:lnTo>
                <a:lnTo>
                  <a:pt x="4578" y="630"/>
                </a:lnTo>
                <a:lnTo>
                  <a:pt x="4578" y="638"/>
                </a:lnTo>
                <a:lnTo>
                  <a:pt x="4578" y="630"/>
                </a:lnTo>
                <a:lnTo>
                  <a:pt x="4578" y="632"/>
                </a:lnTo>
                <a:lnTo>
                  <a:pt x="4578" y="639"/>
                </a:lnTo>
                <a:lnTo>
                  <a:pt x="4578" y="633"/>
                </a:lnTo>
                <a:lnTo>
                  <a:pt x="4579" y="637"/>
                </a:lnTo>
                <a:lnTo>
                  <a:pt x="4579" y="639"/>
                </a:lnTo>
                <a:lnTo>
                  <a:pt x="4579" y="636"/>
                </a:lnTo>
                <a:lnTo>
                  <a:pt x="4579" y="642"/>
                </a:lnTo>
                <a:lnTo>
                  <a:pt x="4580" y="637"/>
                </a:lnTo>
                <a:lnTo>
                  <a:pt x="4580" y="644"/>
                </a:lnTo>
                <a:lnTo>
                  <a:pt x="4580" y="639"/>
                </a:lnTo>
                <a:lnTo>
                  <a:pt x="4580" y="645"/>
                </a:lnTo>
                <a:lnTo>
                  <a:pt x="4582" y="641"/>
                </a:lnTo>
                <a:lnTo>
                  <a:pt x="4582" y="647"/>
                </a:lnTo>
                <a:lnTo>
                  <a:pt x="4582" y="648"/>
                </a:lnTo>
                <a:lnTo>
                  <a:pt x="4582" y="644"/>
                </a:lnTo>
                <a:lnTo>
                  <a:pt x="4582" y="645"/>
                </a:lnTo>
                <a:lnTo>
                  <a:pt x="4583" y="651"/>
                </a:lnTo>
                <a:lnTo>
                  <a:pt x="4583" y="646"/>
                </a:lnTo>
                <a:lnTo>
                  <a:pt x="4583" y="651"/>
                </a:lnTo>
                <a:lnTo>
                  <a:pt x="4583" y="648"/>
                </a:lnTo>
                <a:lnTo>
                  <a:pt x="4584" y="656"/>
                </a:lnTo>
                <a:lnTo>
                  <a:pt x="4584" y="653"/>
                </a:lnTo>
                <a:lnTo>
                  <a:pt x="4585" y="658"/>
                </a:lnTo>
                <a:lnTo>
                  <a:pt x="4585" y="653"/>
                </a:lnTo>
                <a:lnTo>
                  <a:pt x="4585" y="654"/>
                </a:lnTo>
                <a:lnTo>
                  <a:pt x="4585" y="658"/>
                </a:lnTo>
                <a:lnTo>
                  <a:pt x="4585" y="654"/>
                </a:lnTo>
                <a:lnTo>
                  <a:pt x="4586" y="658"/>
                </a:lnTo>
                <a:lnTo>
                  <a:pt x="4586" y="650"/>
                </a:lnTo>
                <a:lnTo>
                  <a:pt x="4586" y="654"/>
                </a:lnTo>
                <a:lnTo>
                  <a:pt x="4586" y="658"/>
                </a:lnTo>
                <a:lnTo>
                  <a:pt x="4586" y="662"/>
                </a:lnTo>
                <a:lnTo>
                  <a:pt x="4586" y="656"/>
                </a:lnTo>
                <a:lnTo>
                  <a:pt x="4587" y="660"/>
                </a:lnTo>
                <a:lnTo>
                  <a:pt x="4587" y="659"/>
                </a:lnTo>
                <a:lnTo>
                  <a:pt x="4587" y="665"/>
                </a:lnTo>
                <a:lnTo>
                  <a:pt x="4587" y="658"/>
                </a:lnTo>
                <a:lnTo>
                  <a:pt x="4588" y="664"/>
                </a:lnTo>
                <a:lnTo>
                  <a:pt x="4588" y="665"/>
                </a:lnTo>
                <a:lnTo>
                  <a:pt x="4588" y="664"/>
                </a:lnTo>
                <a:lnTo>
                  <a:pt x="4588" y="667"/>
                </a:lnTo>
                <a:lnTo>
                  <a:pt x="4589" y="663"/>
                </a:lnTo>
                <a:lnTo>
                  <a:pt x="4589" y="670"/>
                </a:lnTo>
                <a:lnTo>
                  <a:pt x="4589" y="664"/>
                </a:lnTo>
                <a:lnTo>
                  <a:pt x="4589" y="664"/>
                </a:lnTo>
                <a:lnTo>
                  <a:pt x="4589" y="672"/>
                </a:lnTo>
                <a:lnTo>
                  <a:pt x="4589" y="663"/>
                </a:lnTo>
                <a:lnTo>
                  <a:pt x="4590" y="664"/>
                </a:lnTo>
                <a:lnTo>
                  <a:pt x="4590" y="671"/>
                </a:lnTo>
                <a:lnTo>
                  <a:pt x="4590" y="665"/>
                </a:lnTo>
                <a:lnTo>
                  <a:pt x="4590" y="673"/>
                </a:lnTo>
                <a:lnTo>
                  <a:pt x="4590" y="666"/>
                </a:lnTo>
                <a:lnTo>
                  <a:pt x="4591" y="670"/>
                </a:lnTo>
                <a:lnTo>
                  <a:pt x="4591" y="667"/>
                </a:lnTo>
                <a:lnTo>
                  <a:pt x="4591" y="673"/>
                </a:lnTo>
                <a:lnTo>
                  <a:pt x="4591" y="670"/>
                </a:lnTo>
                <a:lnTo>
                  <a:pt x="4592" y="675"/>
                </a:lnTo>
                <a:lnTo>
                  <a:pt x="4592" y="670"/>
                </a:lnTo>
                <a:lnTo>
                  <a:pt x="4592" y="673"/>
                </a:lnTo>
                <a:lnTo>
                  <a:pt x="4592" y="676"/>
                </a:lnTo>
                <a:lnTo>
                  <a:pt x="4592" y="671"/>
                </a:lnTo>
                <a:lnTo>
                  <a:pt x="4593" y="673"/>
                </a:lnTo>
                <a:lnTo>
                  <a:pt x="4593" y="677"/>
                </a:lnTo>
                <a:lnTo>
                  <a:pt x="4593" y="671"/>
                </a:lnTo>
                <a:lnTo>
                  <a:pt x="4593" y="678"/>
                </a:lnTo>
                <a:lnTo>
                  <a:pt x="4593" y="673"/>
                </a:lnTo>
                <a:lnTo>
                  <a:pt x="4593" y="673"/>
                </a:lnTo>
                <a:lnTo>
                  <a:pt x="4594" y="678"/>
                </a:lnTo>
                <a:lnTo>
                  <a:pt x="4594" y="672"/>
                </a:lnTo>
                <a:lnTo>
                  <a:pt x="4594" y="677"/>
                </a:lnTo>
                <a:lnTo>
                  <a:pt x="4594" y="675"/>
                </a:lnTo>
                <a:lnTo>
                  <a:pt x="4595" y="673"/>
                </a:lnTo>
                <a:lnTo>
                  <a:pt x="4595" y="680"/>
                </a:lnTo>
                <a:lnTo>
                  <a:pt x="4595" y="673"/>
                </a:lnTo>
                <a:lnTo>
                  <a:pt x="4595" y="674"/>
                </a:lnTo>
                <a:lnTo>
                  <a:pt x="4596" y="678"/>
                </a:lnTo>
                <a:lnTo>
                  <a:pt x="4596" y="675"/>
                </a:lnTo>
                <a:lnTo>
                  <a:pt x="4596" y="679"/>
                </a:lnTo>
                <a:lnTo>
                  <a:pt x="4596" y="682"/>
                </a:lnTo>
                <a:lnTo>
                  <a:pt x="4598" y="676"/>
                </a:lnTo>
                <a:lnTo>
                  <a:pt x="4598" y="679"/>
                </a:lnTo>
                <a:lnTo>
                  <a:pt x="4598" y="682"/>
                </a:lnTo>
                <a:lnTo>
                  <a:pt x="4598" y="676"/>
                </a:lnTo>
                <a:lnTo>
                  <a:pt x="4598" y="684"/>
                </a:lnTo>
                <a:lnTo>
                  <a:pt x="4599" y="678"/>
                </a:lnTo>
                <a:lnTo>
                  <a:pt x="4599" y="677"/>
                </a:lnTo>
                <a:lnTo>
                  <a:pt x="4599" y="679"/>
                </a:lnTo>
                <a:lnTo>
                  <a:pt x="4599" y="682"/>
                </a:lnTo>
                <a:lnTo>
                  <a:pt x="4599" y="677"/>
                </a:lnTo>
                <a:lnTo>
                  <a:pt x="4600" y="680"/>
                </a:lnTo>
                <a:lnTo>
                  <a:pt x="4600" y="681"/>
                </a:lnTo>
                <a:lnTo>
                  <a:pt x="4600" y="677"/>
                </a:lnTo>
                <a:lnTo>
                  <a:pt x="4600" y="684"/>
                </a:lnTo>
                <a:lnTo>
                  <a:pt x="4601" y="676"/>
                </a:lnTo>
                <a:lnTo>
                  <a:pt x="4601" y="683"/>
                </a:lnTo>
                <a:lnTo>
                  <a:pt x="4601" y="679"/>
                </a:lnTo>
                <a:lnTo>
                  <a:pt x="4601" y="682"/>
                </a:lnTo>
                <a:lnTo>
                  <a:pt x="4601" y="678"/>
                </a:lnTo>
                <a:lnTo>
                  <a:pt x="4601" y="680"/>
                </a:lnTo>
                <a:lnTo>
                  <a:pt x="4602" y="682"/>
                </a:lnTo>
                <a:lnTo>
                  <a:pt x="4602" y="677"/>
                </a:lnTo>
                <a:lnTo>
                  <a:pt x="4602" y="682"/>
                </a:lnTo>
                <a:lnTo>
                  <a:pt x="4602" y="681"/>
                </a:lnTo>
                <a:lnTo>
                  <a:pt x="4602" y="677"/>
                </a:lnTo>
                <a:lnTo>
                  <a:pt x="4603" y="685"/>
                </a:lnTo>
                <a:lnTo>
                  <a:pt x="4603" y="678"/>
                </a:lnTo>
                <a:lnTo>
                  <a:pt x="4603" y="683"/>
                </a:lnTo>
                <a:lnTo>
                  <a:pt x="4603" y="678"/>
                </a:lnTo>
                <a:lnTo>
                  <a:pt x="4604" y="680"/>
                </a:lnTo>
                <a:lnTo>
                  <a:pt x="4604" y="683"/>
                </a:lnTo>
                <a:lnTo>
                  <a:pt x="4604" y="677"/>
                </a:lnTo>
                <a:lnTo>
                  <a:pt x="4604" y="676"/>
                </a:lnTo>
                <a:lnTo>
                  <a:pt x="4605" y="677"/>
                </a:lnTo>
                <a:lnTo>
                  <a:pt x="4605" y="682"/>
                </a:lnTo>
                <a:lnTo>
                  <a:pt x="4605" y="677"/>
                </a:lnTo>
                <a:lnTo>
                  <a:pt x="4605" y="680"/>
                </a:lnTo>
                <a:lnTo>
                  <a:pt x="4606" y="674"/>
                </a:lnTo>
                <a:lnTo>
                  <a:pt x="4606" y="680"/>
                </a:lnTo>
                <a:lnTo>
                  <a:pt x="4606" y="672"/>
                </a:lnTo>
                <a:lnTo>
                  <a:pt x="4606" y="678"/>
                </a:lnTo>
                <a:lnTo>
                  <a:pt x="4607" y="672"/>
                </a:lnTo>
                <a:lnTo>
                  <a:pt x="4607" y="671"/>
                </a:lnTo>
                <a:lnTo>
                  <a:pt x="4607" y="677"/>
                </a:lnTo>
                <a:lnTo>
                  <a:pt x="4607" y="671"/>
                </a:lnTo>
                <a:lnTo>
                  <a:pt x="4607" y="672"/>
                </a:lnTo>
                <a:lnTo>
                  <a:pt x="4608" y="670"/>
                </a:lnTo>
                <a:lnTo>
                  <a:pt x="4608" y="673"/>
                </a:lnTo>
                <a:lnTo>
                  <a:pt x="4608" y="670"/>
                </a:lnTo>
                <a:lnTo>
                  <a:pt x="4608" y="673"/>
                </a:lnTo>
                <a:lnTo>
                  <a:pt x="4608" y="665"/>
                </a:lnTo>
                <a:lnTo>
                  <a:pt x="4608" y="665"/>
                </a:lnTo>
                <a:lnTo>
                  <a:pt x="4609" y="673"/>
                </a:lnTo>
                <a:lnTo>
                  <a:pt x="4609" y="665"/>
                </a:lnTo>
                <a:lnTo>
                  <a:pt x="4609" y="670"/>
                </a:lnTo>
                <a:lnTo>
                  <a:pt x="4610" y="663"/>
                </a:lnTo>
                <a:lnTo>
                  <a:pt x="4610" y="667"/>
                </a:lnTo>
                <a:lnTo>
                  <a:pt x="4610" y="656"/>
                </a:lnTo>
                <a:lnTo>
                  <a:pt x="4610" y="665"/>
                </a:lnTo>
                <a:lnTo>
                  <a:pt x="4610" y="660"/>
                </a:lnTo>
                <a:lnTo>
                  <a:pt x="4611" y="662"/>
                </a:lnTo>
                <a:lnTo>
                  <a:pt x="4611" y="663"/>
                </a:lnTo>
                <a:lnTo>
                  <a:pt x="4611" y="656"/>
                </a:lnTo>
                <a:lnTo>
                  <a:pt x="4611" y="661"/>
                </a:lnTo>
                <a:lnTo>
                  <a:pt x="4611" y="659"/>
                </a:lnTo>
                <a:lnTo>
                  <a:pt x="4611" y="655"/>
                </a:lnTo>
                <a:lnTo>
                  <a:pt x="4612" y="660"/>
                </a:lnTo>
                <a:lnTo>
                  <a:pt x="4612" y="651"/>
                </a:lnTo>
                <a:lnTo>
                  <a:pt x="4612" y="655"/>
                </a:lnTo>
                <a:lnTo>
                  <a:pt x="4612" y="654"/>
                </a:lnTo>
                <a:lnTo>
                  <a:pt x="4613" y="650"/>
                </a:lnTo>
                <a:lnTo>
                  <a:pt x="4613" y="648"/>
                </a:lnTo>
                <a:lnTo>
                  <a:pt x="4613" y="655"/>
                </a:lnTo>
                <a:lnTo>
                  <a:pt x="4613" y="646"/>
                </a:lnTo>
                <a:lnTo>
                  <a:pt x="4614" y="647"/>
                </a:lnTo>
                <a:lnTo>
                  <a:pt x="4614" y="646"/>
                </a:lnTo>
                <a:lnTo>
                  <a:pt x="4614" y="641"/>
                </a:lnTo>
                <a:lnTo>
                  <a:pt x="4614" y="649"/>
                </a:lnTo>
                <a:lnTo>
                  <a:pt x="4614" y="642"/>
                </a:lnTo>
                <a:lnTo>
                  <a:pt x="4615" y="640"/>
                </a:lnTo>
                <a:lnTo>
                  <a:pt x="4615" y="644"/>
                </a:lnTo>
                <a:lnTo>
                  <a:pt x="4615" y="641"/>
                </a:lnTo>
                <a:lnTo>
                  <a:pt x="4615" y="633"/>
                </a:lnTo>
                <a:lnTo>
                  <a:pt x="4615" y="617"/>
                </a:lnTo>
                <a:lnTo>
                  <a:pt x="4615" y="625"/>
                </a:lnTo>
                <a:lnTo>
                  <a:pt x="4617" y="631"/>
                </a:lnTo>
                <a:lnTo>
                  <a:pt x="4617" y="622"/>
                </a:lnTo>
                <a:lnTo>
                  <a:pt x="4617" y="625"/>
                </a:lnTo>
                <a:lnTo>
                  <a:pt x="4617" y="621"/>
                </a:lnTo>
                <a:lnTo>
                  <a:pt x="4618" y="611"/>
                </a:lnTo>
                <a:lnTo>
                  <a:pt x="4618" y="617"/>
                </a:lnTo>
                <a:lnTo>
                  <a:pt x="4618" y="610"/>
                </a:lnTo>
                <a:lnTo>
                  <a:pt x="4618" y="612"/>
                </a:lnTo>
                <a:lnTo>
                  <a:pt x="4619" y="613"/>
                </a:lnTo>
                <a:lnTo>
                  <a:pt x="4619" y="604"/>
                </a:lnTo>
                <a:lnTo>
                  <a:pt x="4619" y="606"/>
                </a:lnTo>
                <a:lnTo>
                  <a:pt x="4619" y="608"/>
                </a:lnTo>
                <a:lnTo>
                  <a:pt x="4619" y="596"/>
                </a:lnTo>
                <a:lnTo>
                  <a:pt x="4619" y="598"/>
                </a:lnTo>
                <a:lnTo>
                  <a:pt x="4620" y="592"/>
                </a:lnTo>
                <a:lnTo>
                  <a:pt x="4620" y="596"/>
                </a:lnTo>
                <a:lnTo>
                  <a:pt x="4620" y="588"/>
                </a:lnTo>
                <a:lnTo>
                  <a:pt x="4620" y="595"/>
                </a:lnTo>
                <a:lnTo>
                  <a:pt x="4621" y="573"/>
                </a:lnTo>
                <a:lnTo>
                  <a:pt x="4621" y="575"/>
                </a:lnTo>
                <a:lnTo>
                  <a:pt x="4621" y="579"/>
                </a:lnTo>
                <a:lnTo>
                  <a:pt x="4621" y="575"/>
                </a:lnTo>
                <a:lnTo>
                  <a:pt x="4622" y="576"/>
                </a:lnTo>
                <a:lnTo>
                  <a:pt x="4622" y="567"/>
                </a:lnTo>
                <a:lnTo>
                  <a:pt x="4622" y="570"/>
                </a:lnTo>
                <a:lnTo>
                  <a:pt x="4622" y="562"/>
                </a:lnTo>
                <a:lnTo>
                  <a:pt x="4623" y="557"/>
                </a:lnTo>
                <a:lnTo>
                  <a:pt x="4623" y="559"/>
                </a:lnTo>
                <a:lnTo>
                  <a:pt x="4623" y="556"/>
                </a:lnTo>
                <a:lnTo>
                  <a:pt x="4623" y="552"/>
                </a:lnTo>
                <a:lnTo>
                  <a:pt x="4623" y="556"/>
                </a:lnTo>
                <a:lnTo>
                  <a:pt x="4624" y="545"/>
                </a:lnTo>
                <a:lnTo>
                  <a:pt x="4624" y="552"/>
                </a:lnTo>
                <a:lnTo>
                  <a:pt x="4624" y="540"/>
                </a:lnTo>
                <a:lnTo>
                  <a:pt x="4624" y="542"/>
                </a:lnTo>
                <a:lnTo>
                  <a:pt x="4624" y="535"/>
                </a:lnTo>
                <a:lnTo>
                  <a:pt x="4625" y="534"/>
                </a:lnTo>
                <a:lnTo>
                  <a:pt x="4625" y="533"/>
                </a:lnTo>
                <a:lnTo>
                  <a:pt x="4625" y="538"/>
                </a:lnTo>
                <a:lnTo>
                  <a:pt x="4625" y="511"/>
                </a:lnTo>
                <a:lnTo>
                  <a:pt x="4626" y="525"/>
                </a:lnTo>
                <a:lnTo>
                  <a:pt x="4626" y="522"/>
                </a:lnTo>
                <a:lnTo>
                  <a:pt x="4626" y="518"/>
                </a:lnTo>
                <a:lnTo>
                  <a:pt x="4626" y="521"/>
                </a:lnTo>
                <a:lnTo>
                  <a:pt x="4626" y="513"/>
                </a:lnTo>
                <a:lnTo>
                  <a:pt x="4627" y="508"/>
                </a:lnTo>
                <a:lnTo>
                  <a:pt x="4627" y="505"/>
                </a:lnTo>
                <a:lnTo>
                  <a:pt x="4627" y="487"/>
                </a:lnTo>
                <a:lnTo>
                  <a:pt x="4628" y="492"/>
                </a:lnTo>
                <a:lnTo>
                  <a:pt x="4628" y="482"/>
                </a:lnTo>
                <a:lnTo>
                  <a:pt x="4628" y="482"/>
                </a:lnTo>
                <a:lnTo>
                  <a:pt x="4628" y="470"/>
                </a:lnTo>
                <a:lnTo>
                  <a:pt x="4628" y="469"/>
                </a:lnTo>
                <a:lnTo>
                  <a:pt x="4629" y="469"/>
                </a:lnTo>
                <a:lnTo>
                  <a:pt x="4629" y="461"/>
                </a:lnTo>
                <a:lnTo>
                  <a:pt x="4629" y="452"/>
                </a:lnTo>
                <a:lnTo>
                  <a:pt x="4629" y="455"/>
                </a:lnTo>
                <a:lnTo>
                  <a:pt x="4630" y="454"/>
                </a:lnTo>
                <a:lnTo>
                  <a:pt x="4630" y="438"/>
                </a:lnTo>
                <a:lnTo>
                  <a:pt x="4630" y="449"/>
                </a:lnTo>
                <a:lnTo>
                  <a:pt x="4630" y="441"/>
                </a:lnTo>
                <a:lnTo>
                  <a:pt x="4630" y="447"/>
                </a:lnTo>
                <a:lnTo>
                  <a:pt x="4630" y="440"/>
                </a:lnTo>
                <a:lnTo>
                  <a:pt x="4631" y="441"/>
                </a:lnTo>
                <a:lnTo>
                  <a:pt x="4631" y="438"/>
                </a:lnTo>
                <a:lnTo>
                  <a:pt x="4631" y="442"/>
                </a:lnTo>
                <a:lnTo>
                  <a:pt x="4631" y="432"/>
                </a:lnTo>
                <a:lnTo>
                  <a:pt x="4633" y="443"/>
                </a:lnTo>
                <a:lnTo>
                  <a:pt x="4633" y="432"/>
                </a:lnTo>
                <a:lnTo>
                  <a:pt x="4633" y="437"/>
                </a:lnTo>
                <a:lnTo>
                  <a:pt x="4633" y="424"/>
                </a:lnTo>
                <a:lnTo>
                  <a:pt x="4634" y="430"/>
                </a:lnTo>
                <a:lnTo>
                  <a:pt x="4634" y="422"/>
                </a:lnTo>
                <a:lnTo>
                  <a:pt x="4634" y="424"/>
                </a:lnTo>
                <a:lnTo>
                  <a:pt x="4634" y="421"/>
                </a:lnTo>
                <a:lnTo>
                  <a:pt x="4634" y="419"/>
                </a:lnTo>
                <a:lnTo>
                  <a:pt x="4634" y="426"/>
                </a:lnTo>
                <a:lnTo>
                  <a:pt x="4635" y="421"/>
                </a:lnTo>
                <a:lnTo>
                  <a:pt x="4635" y="430"/>
                </a:lnTo>
                <a:lnTo>
                  <a:pt x="4635" y="420"/>
                </a:lnTo>
                <a:lnTo>
                  <a:pt x="4636" y="418"/>
                </a:lnTo>
                <a:lnTo>
                  <a:pt x="4636" y="423"/>
                </a:lnTo>
                <a:lnTo>
                  <a:pt x="4636" y="411"/>
                </a:lnTo>
                <a:lnTo>
                  <a:pt x="4636" y="423"/>
                </a:lnTo>
                <a:lnTo>
                  <a:pt x="4637" y="415"/>
                </a:lnTo>
                <a:lnTo>
                  <a:pt x="4637" y="424"/>
                </a:lnTo>
                <a:lnTo>
                  <a:pt x="4637" y="421"/>
                </a:lnTo>
                <a:lnTo>
                  <a:pt x="4637" y="424"/>
                </a:lnTo>
                <a:lnTo>
                  <a:pt x="4638" y="418"/>
                </a:lnTo>
                <a:lnTo>
                  <a:pt x="4638" y="422"/>
                </a:lnTo>
                <a:lnTo>
                  <a:pt x="4638" y="425"/>
                </a:lnTo>
                <a:lnTo>
                  <a:pt x="4638" y="418"/>
                </a:lnTo>
                <a:lnTo>
                  <a:pt x="4638" y="423"/>
                </a:lnTo>
                <a:lnTo>
                  <a:pt x="4639" y="427"/>
                </a:lnTo>
                <a:lnTo>
                  <a:pt x="4639" y="423"/>
                </a:lnTo>
                <a:lnTo>
                  <a:pt x="4639" y="420"/>
                </a:lnTo>
                <a:lnTo>
                  <a:pt x="4639" y="420"/>
                </a:lnTo>
                <a:lnTo>
                  <a:pt x="4640" y="416"/>
                </a:lnTo>
                <a:lnTo>
                  <a:pt x="4640" y="425"/>
                </a:lnTo>
                <a:lnTo>
                  <a:pt x="4640" y="414"/>
                </a:lnTo>
                <a:lnTo>
                  <a:pt x="4640" y="420"/>
                </a:lnTo>
                <a:lnTo>
                  <a:pt x="4640" y="420"/>
                </a:lnTo>
                <a:lnTo>
                  <a:pt x="4641" y="423"/>
                </a:lnTo>
                <a:lnTo>
                  <a:pt x="4641" y="425"/>
                </a:lnTo>
                <a:lnTo>
                  <a:pt x="4641" y="417"/>
                </a:lnTo>
                <a:lnTo>
                  <a:pt x="4641" y="427"/>
                </a:lnTo>
                <a:lnTo>
                  <a:pt x="4641" y="420"/>
                </a:lnTo>
                <a:lnTo>
                  <a:pt x="4642" y="422"/>
                </a:lnTo>
                <a:lnTo>
                  <a:pt x="4642" y="426"/>
                </a:lnTo>
                <a:lnTo>
                  <a:pt x="4642" y="419"/>
                </a:lnTo>
                <a:lnTo>
                  <a:pt x="4642" y="423"/>
                </a:lnTo>
                <a:lnTo>
                  <a:pt x="4643" y="424"/>
                </a:lnTo>
                <a:lnTo>
                  <a:pt x="4643" y="420"/>
                </a:lnTo>
                <a:lnTo>
                  <a:pt x="4643" y="422"/>
                </a:lnTo>
                <a:lnTo>
                  <a:pt x="4643" y="420"/>
                </a:lnTo>
                <a:lnTo>
                  <a:pt x="4644" y="426"/>
                </a:lnTo>
                <a:lnTo>
                  <a:pt x="4644" y="421"/>
                </a:lnTo>
                <a:lnTo>
                  <a:pt x="4644" y="431"/>
                </a:lnTo>
                <a:lnTo>
                  <a:pt x="4644" y="420"/>
                </a:lnTo>
                <a:lnTo>
                  <a:pt x="4645" y="430"/>
                </a:lnTo>
                <a:lnTo>
                  <a:pt x="4645" y="419"/>
                </a:lnTo>
                <a:lnTo>
                  <a:pt x="4645" y="423"/>
                </a:lnTo>
                <a:lnTo>
                  <a:pt x="4645" y="418"/>
                </a:lnTo>
                <a:lnTo>
                  <a:pt x="4645" y="425"/>
                </a:lnTo>
                <a:lnTo>
                  <a:pt x="4645" y="421"/>
                </a:lnTo>
                <a:lnTo>
                  <a:pt x="4646" y="433"/>
                </a:lnTo>
                <a:lnTo>
                  <a:pt x="4646" y="415"/>
                </a:lnTo>
                <a:lnTo>
                  <a:pt x="4646" y="421"/>
                </a:lnTo>
                <a:lnTo>
                  <a:pt x="4646" y="420"/>
                </a:lnTo>
                <a:lnTo>
                  <a:pt x="4647" y="425"/>
                </a:lnTo>
                <a:lnTo>
                  <a:pt x="4647" y="427"/>
                </a:lnTo>
                <a:lnTo>
                  <a:pt x="4647" y="423"/>
                </a:lnTo>
                <a:lnTo>
                  <a:pt x="4647" y="433"/>
                </a:lnTo>
                <a:lnTo>
                  <a:pt x="4648" y="425"/>
                </a:lnTo>
                <a:lnTo>
                  <a:pt x="4648" y="431"/>
                </a:lnTo>
                <a:lnTo>
                  <a:pt x="4648" y="427"/>
                </a:lnTo>
                <a:lnTo>
                  <a:pt x="4648" y="431"/>
                </a:lnTo>
                <a:lnTo>
                  <a:pt x="4649" y="426"/>
                </a:lnTo>
                <a:lnTo>
                  <a:pt x="4649" y="434"/>
                </a:lnTo>
                <a:lnTo>
                  <a:pt x="4649" y="430"/>
                </a:lnTo>
                <a:lnTo>
                  <a:pt x="4649" y="430"/>
                </a:lnTo>
                <a:lnTo>
                  <a:pt x="4650" y="421"/>
                </a:lnTo>
                <a:lnTo>
                  <a:pt x="4650" y="419"/>
                </a:lnTo>
                <a:lnTo>
                  <a:pt x="4650" y="415"/>
                </a:lnTo>
                <a:lnTo>
                  <a:pt x="4650" y="417"/>
                </a:lnTo>
                <a:lnTo>
                  <a:pt x="4652" y="414"/>
                </a:lnTo>
                <a:lnTo>
                  <a:pt x="4652" y="418"/>
                </a:lnTo>
                <a:lnTo>
                  <a:pt x="4652" y="417"/>
                </a:lnTo>
                <a:lnTo>
                  <a:pt x="4652" y="423"/>
                </a:lnTo>
                <a:lnTo>
                  <a:pt x="4652" y="426"/>
                </a:lnTo>
                <a:lnTo>
                  <a:pt x="4653" y="420"/>
                </a:lnTo>
                <a:lnTo>
                  <a:pt x="4653" y="423"/>
                </a:lnTo>
                <a:lnTo>
                  <a:pt x="4653" y="416"/>
                </a:lnTo>
                <a:lnTo>
                  <a:pt x="4653" y="421"/>
                </a:lnTo>
                <a:lnTo>
                  <a:pt x="4653" y="420"/>
                </a:lnTo>
                <a:lnTo>
                  <a:pt x="4654" y="427"/>
                </a:lnTo>
                <a:lnTo>
                  <a:pt x="4654" y="422"/>
                </a:lnTo>
                <a:lnTo>
                  <a:pt x="4654" y="417"/>
                </a:lnTo>
                <a:lnTo>
                  <a:pt x="4654" y="408"/>
                </a:lnTo>
                <a:lnTo>
                  <a:pt x="4655" y="411"/>
                </a:lnTo>
                <a:lnTo>
                  <a:pt x="4655" y="415"/>
                </a:lnTo>
                <a:lnTo>
                  <a:pt x="4655" y="420"/>
                </a:lnTo>
                <a:lnTo>
                  <a:pt x="4656" y="415"/>
                </a:lnTo>
                <a:lnTo>
                  <a:pt x="4656" y="417"/>
                </a:lnTo>
                <a:lnTo>
                  <a:pt x="4656" y="417"/>
                </a:lnTo>
                <a:lnTo>
                  <a:pt x="4656" y="407"/>
                </a:lnTo>
                <a:lnTo>
                  <a:pt x="4656" y="414"/>
                </a:lnTo>
                <a:lnTo>
                  <a:pt x="4656" y="417"/>
                </a:lnTo>
                <a:lnTo>
                  <a:pt x="4656" y="411"/>
                </a:lnTo>
                <a:lnTo>
                  <a:pt x="4657" y="418"/>
                </a:lnTo>
                <a:lnTo>
                  <a:pt x="4657" y="413"/>
                </a:lnTo>
                <a:lnTo>
                  <a:pt x="4657" y="414"/>
                </a:lnTo>
                <a:lnTo>
                  <a:pt x="4657" y="413"/>
                </a:lnTo>
                <a:lnTo>
                  <a:pt x="4658" y="410"/>
                </a:lnTo>
                <a:lnTo>
                  <a:pt x="4658" y="418"/>
                </a:lnTo>
                <a:lnTo>
                  <a:pt x="4658" y="409"/>
                </a:lnTo>
                <a:lnTo>
                  <a:pt x="4658" y="411"/>
                </a:lnTo>
                <a:lnTo>
                  <a:pt x="4658" y="417"/>
                </a:lnTo>
                <a:lnTo>
                  <a:pt x="4659" y="405"/>
                </a:lnTo>
                <a:lnTo>
                  <a:pt x="4659" y="407"/>
                </a:lnTo>
                <a:lnTo>
                  <a:pt x="4659" y="411"/>
                </a:lnTo>
                <a:lnTo>
                  <a:pt x="4659" y="405"/>
                </a:lnTo>
                <a:lnTo>
                  <a:pt x="4660" y="414"/>
                </a:lnTo>
                <a:lnTo>
                  <a:pt x="4660" y="406"/>
                </a:lnTo>
                <a:lnTo>
                  <a:pt x="4660" y="407"/>
                </a:lnTo>
                <a:lnTo>
                  <a:pt x="4660" y="396"/>
                </a:lnTo>
                <a:lnTo>
                  <a:pt x="4660" y="408"/>
                </a:lnTo>
                <a:lnTo>
                  <a:pt x="4661" y="404"/>
                </a:lnTo>
                <a:lnTo>
                  <a:pt x="4661" y="416"/>
                </a:lnTo>
                <a:lnTo>
                  <a:pt x="4661" y="411"/>
                </a:lnTo>
                <a:lnTo>
                  <a:pt x="4661" y="406"/>
                </a:lnTo>
                <a:lnTo>
                  <a:pt x="4662" y="410"/>
                </a:lnTo>
                <a:lnTo>
                  <a:pt x="4662" y="415"/>
                </a:lnTo>
                <a:lnTo>
                  <a:pt x="4662" y="404"/>
                </a:lnTo>
                <a:lnTo>
                  <a:pt x="4662" y="414"/>
                </a:lnTo>
                <a:lnTo>
                  <a:pt x="4663" y="416"/>
                </a:lnTo>
                <a:lnTo>
                  <a:pt x="4663" y="410"/>
                </a:lnTo>
                <a:lnTo>
                  <a:pt x="4663" y="415"/>
                </a:lnTo>
                <a:lnTo>
                  <a:pt x="4663" y="417"/>
                </a:lnTo>
                <a:lnTo>
                  <a:pt x="4663" y="406"/>
                </a:lnTo>
                <a:lnTo>
                  <a:pt x="4663" y="408"/>
                </a:lnTo>
                <a:lnTo>
                  <a:pt x="4664" y="408"/>
                </a:lnTo>
                <a:lnTo>
                  <a:pt x="4664" y="413"/>
                </a:lnTo>
                <a:lnTo>
                  <a:pt x="4664" y="408"/>
                </a:lnTo>
                <a:lnTo>
                  <a:pt x="4664" y="414"/>
                </a:lnTo>
                <a:lnTo>
                  <a:pt x="4665" y="417"/>
                </a:lnTo>
                <a:lnTo>
                  <a:pt x="4665" y="406"/>
                </a:lnTo>
                <a:lnTo>
                  <a:pt x="4665" y="414"/>
                </a:lnTo>
                <a:lnTo>
                  <a:pt x="4665" y="410"/>
                </a:lnTo>
                <a:lnTo>
                  <a:pt x="4666" y="411"/>
                </a:lnTo>
                <a:lnTo>
                  <a:pt x="4666" y="407"/>
                </a:lnTo>
                <a:lnTo>
                  <a:pt x="4666" y="411"/>
                </a:lnTo>
                <a:lnTo>
                  <a:pt x="4666" y="411"/>
                </a:lnTo>
                <a:lnTo>
                  <a:pt x="4666" y="408"/>
                </a:lnTo>
                <a:lnTo>
                  <a:pt x="4668" y="420"/>
                </a:lnTo>
                <a:lnTo>
                  <a:pt x="4668" y="410"/>
                </a:lnTo>
                <a:lnTo>
                  <a:pt x="4668" y="410"/>
                </a:lnTo>
                <a:lnTo>
                  <a:pt x="4668" y="410"/>
                </a:lnTo>
                <a:lnTo>
                  <a:pt x="4668" y="404"/>
                </a:lnTo>
                <a:lnTo>
                  <a:pt x="4668" y="414"/>
                </a:lnTo>
                <a:lnTo>
                  <a:pt x="4669" y="407"/>
                </a:lnTo>
                <a:lnTo>
                  <a:pt x="4669" y="405"/>
                </a:lnTo>
                <a:lnTo>
                  <a:pt x="4669" y="394"/>
                </a:lnTo>
                <a:lnTo>
                  <a:pt x="4670" y="404"/>
                </a:lnTo>
                <a:lnTo>
                  <a:pt x="4670" y="390"/>
                </a:lnTo>
                <a:lnTo>
                  <a:pt x="4670" y="405"/>
                </a:lnTo>
                <a:lnTo>
                  <a:pt x="4671" y="391"/>
                </a:lnTo>
                <a:lnTo>
                  <a:pt x="4671" y="386"/>
                </a:lnTo>
                <a:lnTo>
                  <a:pt x="4671" y="384"/>
                </a:lnTo>
                <a:lnTo>
                  <a:pt x="4671" y="391"/>
                </a:lnTo>
                <a:lnTo>
                  <a:pt x="4671" y="385"/>
                </a:lnTo>
                <a:lnTo>
                  <a:pt x="4671" y="391"/>
                </a:lnTo>
                <a:lnTo>
                  <a:pt x="4672" y="387"/>
                </a:lnTo>
                <a:lnTo>
                  <a:pt x="4672" y="391"/>
                </a:lnTo>
                <a:lnTo>
                  <a:pt x="4672" y="394"/>
                </a:lnTo>
                <a:lnTo>
                  <a:pt x="4672" y="386"/>
                </a:lnTo>
                <a:lnTo>
                  <a:pt x="4673" y="388"/>
                </a:lnTo>
                <a:lnTo>
                  <a:pt x="4673" y="385"/>
                </a:lnTo>
                <a:lnTo>
                  <a:pt x="4673" y="392"/>
                </a:lnTo>
                <a:lnTo>
                  <a:pt x="4673" y="382"/>
                </a:lnTo>
                <a:lnTo>
                  <a:pt x="4674" y="389"/>
                </a:lnTo>
                <a:lnTo>
                  <a:pt x="4674" y="384"/>
                </a:lnTo>
                <a:lnTo>
                  <a:pt x="4674" y="385"/>
                </a:lnTo>
                <a:lnTo>
                  <a:pt x="4674" y="371"/>
                </a:lnTo>
                <a:lnTo>
                  <a:pt x="4675" y="367"/>
                </a:lnTo>
                <a:lnTo>
                  <a:pt x="4675" y="371"/>
                </a:lnTo>
                <a:lnTo>
                  <a:pt x="4675" y="369"/>
                </a:lnTo>
                <a:lnTo>
                  <a:pt x="4675" y="372"/>
                </a:lnTo>
                <a:lnTo>
                  <a:pt x="4675" y="364"/>
                </a:lnTo>
                <a:lnTo>
                  <a:pt x="4676" y="374"/>
                </a:lnTo>
                <a:lnTo>
                  <a:pt x="4676" y="362"/>
                </a:lnTo>
                <a:lnTo>
                  <a:pt x="4676" y="363"/>
                </a:lnTo>
                <a:lnTo>
                  <a:pt x="4676" y="369"/>
                </a:lnTo>
                <a:lnTo>
                  <a:pt x="4676" y="360"/>
                </a:lnTo>
                <a:lnTo>
                  <a:pt x="4677" y="364"/>
                </a:lnTo>
                <a:lnTo>
                  <a:pt x="4677" y="361"/>
                </a:lnTo>
                <a:lnTo>
                  <a:pt x="4677" y="365"/>
                </a:lnTo>
                <a:lnTo>
                  <a:pt x="4677" y="357"/>
                </a:lnTo>
                <a:lnTo>
                  <a:pt x="4678" y="352"/>
                </a:lnTo>
                <a:lnTo>
                  <a:pt x="4678" y="361"/>
                </a:lnTo>
                <a:lnTo>
                  <a:pt x="4678" y="348"/>
                </a:lnTo>
                <a:lnTo>
                  <a:pt x="4678" y="347"/>
                </a:lnTo>
                <a:lnTo>
                  <a:pt x="4678" y="354"/>
                </a:lnTo>
                <a:lnTo>
                  <a:pt x="4678" y="346"/>
                </a:lnTo>
                <a:lnTo>
                  <a:pt x="4679" y="341"/>
                </a:lnTo>
                <a:lnTo>
                  <a:pt x="4679" y="332"/>
                </a:lnTo>
                <a:lnTo>
                  <a:pt x="4679" y="337"/>
                </a:lnTo>
                <a:lnTo>
                  <a:pt x="4679" y="334"/>
                </a:lnTo>
                <a:lnTo>
                  <a:pt x="4679" y="330"/>
                </a:lnTo>
                <a:lnTo>
                  <a:pt x="4680" y="338"/>
                </a:lnTo>
                <a:lnTo>
                  <a:pt x="4680" y="327"/>
                </a:lnTo>
                <a:lnTo>
                  <a:pt x="4680" y="323"/>
                </a:lnTo>
                <a:lnTo>
                  <a:pt x="4680" y="323"/>
                </a:lnTo>
                <a:lnTo>
                  <a:pt x="4681" y="310"/>
                </a:lnTo>
                <a:lnTo>
                  <a:pt x="4681" y="314"/>
                </a:lnTo>
                <a:lnTo>
                  <a:pt x="4681" y="314"/>
                </a:lnTo>
                <a:lnTo>
                  <a:pt x="4682" y="304"/>
                </a:lnTo>
                <a:lnTo>
                  <a:pt x="4682" y="310"/>
                </a:lnTo>
                <a:lnTo>
                  <a:pt x="4682" y="303"/>
                </a:lnTo>
                <a:lnTo>
                  <a:pt x="4682" y="300"/>
                </a:lnTo>
                <a:lnTo>
                  <a:pt x="4682" y="299"/>
                </a:lnTo>
                <a:lnTo>
                  <a:pt x="4683" y="299"/>
                </a:lnTo>
                <a:lnTo>
                  <a:pt x="4683" y="289"/>
                </a:lnTo>
                <a:lnTo>
                  <a:pt x="4683" y="293"/>
                </a:lnTo>
                <a:lnTo>
                  <a:pt x="4683" y="293"/>
                </a:lnTo>
                <a:lnTo>
                  <a:pt x="4683" y="282"/>
                </a:lnTo>
                <a:lnTo>
                  <a:pt x="4684" y="282"/>
                </a:lnTo>
                <a:lnTo>
                  <a:pt x="4684" y="266"/>
                </a:lnTo>
                <a:lnTo>
                  <a:pt x="4684" y="265"/>
                </a:lnTo>
                <a:lnTo>
                  <a:pt x="4685" y="263"/>
                </a:lnTo>
                <a:lnTo>
                  <a:pt x="4685" y="266"/>
                </a:lnTo>
                <a:lnTo>
                  <a:pt x="4685" y="262"/>
                </a:lnTo>
                <a:lnTo>
                  <a:pt x="4685" y="269"/>
                </a:lnTo>
                <a:lnTo>
                  <a:pt x="4685" y="252"/>
                </a:lnTo>
                <a:lnTo>
                  <a:pt x="4685" y="263"/>
                </a:lnTo>
                <a:lnTo>
                  <a:pt x="4687" y="257"/>
                </a:lnTo>
                <a:lnTo>
                  <a:pt x="4687" y="261"/>
                </a:lnTo>
                <a:lnTo>
                  <a:pt x="4687" y="253"/>
                </a:lnTo>
                <a:lnTo>
                  <a:pt x="4687" y="260"/>
                </a:lnTo>
                <a:lnTo>
                  <a:pt x="4688" y="268"/>
                </a:lnTo>
                <a:lnTo>
                  <a:pt x="4688" y="250"/>
                </a:lnTo>
                <a:lnTo>
                  <a:pt x="4688" y="263"/>
                </a:lnTo>
                <a:lnTo>
                  <a:pt x="4688" y="258"/>
                </a:lnTo>
                <a:lnTo>
                  <a:pt x="4688" y="257"/>
                </a:lnTo>
                <a:lnTo>
                  <a:pt x="4689" y="263"/>
                </a:lnTo>
                <a:lnTo>
                  <a:pt x="4689" y="261"/>
                </a:lnTo>
                <a:lnTo>
                  <a:pt x="4689" y="267"/>
                </a:lnTo>
                <a:lnTo>
                  <a:pt x="4689" y="260"/>
                </a:lnTo>
                <a:lnTo>
                  <a:pt x="4690" y="262"/>
                </a:lnTo>
                <a:lnTo>
                  <a:pt x="4690" y="271"/>
                </a:lnTo>
                <a:lnTo>
                  <a:pt x="4690" y="258"/>
                </a:lnTo>
                <a:lnTo>
                  <a:pt x="4690" y="268"/>
                </a:lnTo>
                <a:lnTo>
                  <a:pt x="4690" y="265"/>
                </a:lnTo>
                <a:lnTo>
                  <a:pt x="4690" y="267"/>
                </a:lnTo>
                <a:lnTo>
                  <a:pt x="4690" y="273"/>
                </a:lnTo>
                <a:lnTo>
                  <a:pt x="4691" y="282"/>
                </a:lnTo>
                <a:lnTo>
                  <a:pt x="4691" y="267"/>
                </a:lnTo>
                <a:lnTo>
                  <a:pt x="4691" y="276"/>
                </a:lnTo>
                <a:lnTo>
                  <a:pt x="4692" y="282"/>
                </a:lnTo>
                <a:lnTo>
                  <a:pt x="4692" y="272"/>
                </a:lnTo>
                <a:lnTo>
                  <a:pt x="4692" y="286"/>
                </a:lnTo>
                <a:lnTo>
                  <a:pt x="4692" y="282"/>
                </a:lnTo>
                <a:lnTo>
                  <a:pt x="4692" y="287"/>
                </a:lnTo>
                <a:lnTo>
                  <a:pt x="4693" y="284"/>
                </a:lnTo>
                <a:lnTo>
                  <a:pt x="4693" y="283"/>
                </a:lnTo>
                <a:lnTo>
                  <a:pt x="4693" y="293"/>
                </a:lnTo>
                <a:lnTo>
                  <a:pt x="4693" y="285"/>
                </a:lnTo>
                <a:lnTo>
                  <a:pt x="4693" y="296"/>
                </a:lnTo>
                <a:lnTo>
                  <a:pt x="4694" y="292"/>
                </a:lnTo>
                <a:lnTo>
                  <a:pt x="4694" y="302"/>
                </a:lnTo>
                <a:lnTo>
                  <a:pt x="4694" y="299"/>
                </a:lnTo>
                <a:lnTo>
                  <a:pt x="4694" y="310"/>
                </a:lnTo>
                <a:lnTo>
                  <a:pt x="4695" y="308"/>
                </a:lnTo>
                <a:lnTo>
                  <a:pt x="4695" y="321"/>
                </a:lnTo>
                <a:lnTo>
                  <a:pt x="4695" y="310"/>
                </a:lnTo>
                <a:lnTo>
                  <a:pt x="4695" y="321"/>
                </a:lnTo>
                <a:lnTo>
                  <a:pt x="4696" y="320"/>
                </a:lnTo>
                <a:lnTo>
                  <a:pt x="4696" y="324"/>
                </a:lnTo>
                <a:lnTo>
                  <a:pt x="4696" y="324"/>
                </a:lnTo>
                <a:lnTo>
                  <a:pt x="4696" y="330"/>
                </a:lnTo>
                <a:lnTo>
                  <a:pt x="4697" y="330"/>
                </a:lnTo>
                <a:lnTo>
                  <a:pt x="4697" y="329"/>
                </a:lnTo>
                <a:lnTo>
                  <a:pt x="4697" y="338"/>
                </a:lnTo>
                <a:lnTo>
                  <a:pt x="4697" y="335"/>
                </a:lnTo>
                <a:lnTo>
                  <a:pt x="4697" y="335"/>
                </a:lnTo>
                <a:lnTo>
                  <a:pt x="4697" y="339"/>
                </a:lnTo>
                <a:lnTo>
                  <a:pt x="4698" y="336"/>
                </a:lnTo>
                <a:lnTo>
                  <a:pt x="4698" y="347"/>
                </a:lnTo>
                <a:lnTo>
                  <a:pt x="4698" y="343"/>
                </a:lnTo>
                <a:lnTo>
                  <a:pt x="4698" y="348"/>
                </a:lnTo>
                <a:lnTo>
                  <a:pt x="4699" y="350"/>
                </a:lnTo>
                <a:lnTo>
                  <a:pt x="4699" y="348"/>
                </a:lnTo>
                <a:lnTo>
                  <a:pt x="4699" y="356"/>
                </a:lnTo>
                <a:lnTo>
                  <a:pt x="4699" y="355"/>
                </a:lnTo>
                <a:lnTo>
                  <a:pt x="4699" y="352"/>
                </a:lnTo>
                <a:lnTo>
                  <a:pt x="4700" y="363"/>
                </a:lnTo>
                <a:lnTo>
                  <a:pt x="4700" y="355"/>
                </a:lnTo>
                <a:lnTo>
                  <a:pt x="4700" y="357"/>
                </a:lnTo>
                <a:lnTo>
                  <a:pt x="4700" y="354"/>
                </a:lnTo>
                <a:lnTo>
                  <a:pt x="4700" y="365"/>
                </a:lnTo>
                <a:lnTo>
                  <a:pt x="4701" y="353"/>
                </a:lnTo>
                <a:lnTo>
                  <a:pt x="4701" y="361"/>
                </a:lnTo>
                <a:lnTo>
                  <a:pt x="4701" y="364"/>
                </a:lnTo>
                <a:lnTo>
                  <a:pt x="4701" y="361"/>
                </a:lnTo>
                <a:lnTo>
                  <a:pt x="4701" y="372"/>
                </a:lnTo>
                <a:lnTo>
                  <a:pt x="4703" y="363"/>
                </a:lnTo>
                <a:lnTo>
                  <a:pt x="4703" y="372"/>
                </a:lnTo>
                <a:lnTo>
                  <a:pt x="4703" y="372"/>
                </a:lnTo>
                <a:lnTo>
                  <a:pt x="4704" y="383"/>
                </a:lnTo>
                <a:lnTo>
                  <a:pt x="4704" y="373"/>
                </a:lnTo>
                <a:lnTo>
                  <a:pt x="4704" y="379"/>
                </a:lnTo>
                <a:lnTo>
                  <a:pt x="4704" y="383"/>
                </a:lnTo>
                <a:lnTo>
                  <a:pt x="4704" y="379"/>
                </a:lnTo>
                <a:lnTo>
                  <a:pt x="4705" y="391"/>
                </a:lnTo>
                <a:lnTo>
                  <a:pt x="4705" y="379"/>
                </a:lnTo>
                <a:lnTo>
                  <a:pt x="4705" y="386"/>
                </a:lnTo>
                <a:lnTo>
                  <a:pt x="4705" y="391"/>
                </a:lnTo>
                <a:lnTo>
                  <a:pt x="4705" y="386"/>
                </a:lnTo>
                <a:lnTo>
                  <a:pt x="4705" y="394"/>
                </a:lnTo>
                <a:lnTo>
                  <a:pt x="4706" y="392"/>
                </a:lnTo>
                <a:lnTo>
                  <a:pt x="4706" y="391"/>
                </a:lnTo>
                <a:lnTo>
                  <a:pt x="4706" y="398"/>
                </a:lnTo>
                <a:lnTo>
                  <a:pt x="4706" y="396"/>
                </a:lnTo>
                <a:lnTo>
                  <a:pt x="4707" y="392"/>
                </a:lnTo>
                <a:lnTo>
                  <a:pt x="4707" y="392"/>
                </a:lnTo>
                <a:lnTo>
                  <a:pt x="4707" y="400"/>
                </a:lnTo>
                <a:lnTo>
                  <a:pt x="4707" y="396"/>
                </a:lnTo>
                <a:lnTo>
                  <a:pt x="4708" y="399"/>
                </a:lnTo>
                <a:lnTo>
                  <a:pt x="4708" y="404"/>
                </a:lnTo>
                <a:lnTo>
                  <a:pt x="4708" y="403"/>
                </a:lnTo>
                <a:lnTo>
                  <a:pt x="4708" y="404"/>
                </a:lnTo>
                <a:lnTo>
                  <a:pt x="4708" y="407"/>
                </a:lnTo>
                <a:lnTo>
                  <a:pt x="4708" y="404"/>
                </a:lnTo>
                <a:lnTo>
                  <a:pt x="4709" y="410"/>
                </a:lnTo>
                <a:lnTo>
                  <a:pt x="4709" y="407"/>
                </a:lnTo>
                <a:lnTo>
                  <a:pt x="4709" y="408"/>
                </a:lnTo>
                <a:lnTo>
                  <a:pt x="4709" y="411"/>
                </a:lnTo>
                <a:lnTo>
                  <a:pt x="4709" y="408"/>
                </a:lnTo>
                <a:lnTo>
                  <a:pt x="4710" y="418"/>
                </a:lnTo>
                <a:lnTo>
                  <a:pt x="4710" y="405"/>
                </a:lnTo>
                <a:lnTo>
                  <a:pt x="4710" y="417"/>
                </a:lnTo>
                <a:lnTo>
                  <a:pt x="4710" y="408"/>
                </a:lnTo>
                <a:lnTo>
                  <a:pt x="4711" y="413"/>
                </a:lnTo>
                <a:lnTo>
                  <a:pt x="4711" y="415"/>
                </a:lnTo>
                <a:lnTo>
                  <a:pt x="4711" y="413"/>
                </a:lnTo>
                <a:lnTo>
                  <a:pt x="4711" y="420"/>
                </a:lnTo>
                <a:lnTo>
                  <a:pt x="4712" y="410"/>
                </a:lnTo>
                <a:lnTo>
                  <a:pt x="4712" y="420"/>
                </a:lnTo>
                <a:lnTo>
                  <a:pt x="4712" y="418"/>
                </a:lnTo>
                <a:lnTo>
                  <a:pt x="4712" y="415"/>
                </a:lnTo>
                <a:lnTo>
                  <a:pt x="4712" y="424"/>
                </a:lnTo>
                <a:lnTo>
                  <a:pt x="4712" y="416"/>
                </a:lnTo>
                <a:lnTo>
                  <a:pt x="4713" y="419"/>
                </a:lnTo>
                <a:lnTo>
                  <a:pt x="4713" y="422"/>
                </a:lnTo>
                <a:lnTo>
                  <a:pt x="4713" y="423"/>
                </a:lnTo>
                <a:lnTo>
                  <a:pt x="4713" y="418"/>
                </a:lnTo>
                <a:lnTo>
                  <a:pt x="4714" y="422"/>
                </a:lnTo>
                <a:lnTo>
                  <a:pt x="4714" y="423"/>
                </a:lnTo>
                <a:lnTo>
                  <a:pt x="4714" y="419"/>
                </a:lnTo>
                <a:lnTo>
                  <a:pt x="4714" y="424"/>
                </a:lnTo>
                <a:lnTo>
                  <a:pt x="4715" y="419"/>
                </a:lnTo>
                <a:lnTo>
                  <a:pt x="4715" y="420"/>
                </a:lnTo>
                <a:lnTo>
                  <a:pt x="4715" y="423"/>
                </a:lnTo>
                <a:lnTo>
                  <a:pt x="4715" y="423"/>
                </a:lnTo>
                <a:lnTo>
                  <a:pt x="4715" y="424"/>
                </a:lnTo>
                <a:lnTo>
                  <a:pt x="4715" y="426"/>
                </a:lnTo>
                <a:lnTo>
                  <a:pt x="4715" y="422"/>
                </a:lnTo>
                <a:lnTo>
                  <a:pt x="4716" y="425"/>
                </a:lnTo>
                <a:lnTo>
                  <a:pt x="4716" y="419"/>
                </a:lnTo>
                <a:lnTo>
                  <a:pt x="4716" y="419"/>
                </a:lnTo>
                <a:lnTo>
                  <a:pt x="4716" y="429"/>
                </a:lnTo>
                <a:lnTo>
                  <a:pt x="4717" y="418"/>
                </a:lnTo>
                <a:lnTo>
                  <a:pt x="4717" y="423"/>
                </a:lnTo>
                <a:lnTo>
                  <a:pt x="4717" y="418"/>
                </a:lnTo>
                <a:lnTo>
                  <a:pt x="4717" y="420"/>
                </a:lnTo>
                <a:lnTo>
                  <a:pt x="4717" y="424"/>
                </a:lnTo>
                <a:lnTo>
                  <a:pt x="4719" y="419"/>
                </a:lnTo>
                <a:lnTo>
                  <a:pt x="4719" y="427"/>
                </a:lnTo>
                <a:lnTo>
                  <a:pt x="4719" y="419"/>
                </a:lnTo>
                <a:lnTo>
                  <a:pt x="4720" y="431"/>
                </a:lnTo>
                <a:lnTo>
                  <a:pt x="4720" y="415"/>
                </a:lnTo>
                <a:lnTo>
                  <a:pt x="4720" y="415"/>
                </a:lnTo>
                <a:lnTo>
                  <a:pt x="4720" y="416"/>
                </a:lnTo>
                <a:lnTo>
                  <a:pt x="4720" y="404"/>
                </a:lnTo>
                <a:lnTo>
                  <a:pt x="4721" y="413"/>
                </a:lnTo>
                <a:lnTo>
                  <a:pt x="4721" y="409"/>
                </a:lnTo>
                <a:lnTo>
                  <a:pt x="4721" y="409"/>
                </a:lnTo>
                <a:lnTo>
                  <a:pt x="4721" y="421"/>
                </a:lnTo>
                <a:lnTo>
                  <a:pt x="4722" y="410"/>
                </a:lnTo>
                <a:lnTo>
                  <a:pt x="4722" y="415"/>
                </a:lnTo>
                <a:lnTo>
                  <a:pt x="4722" y="420"/>
                </a:lnTo>
                <a:lnTo>
                  <a:pt x="4722" y="416"/>
                </a:lnTo>
                <a:lnTo>
                  <a:pt x="4722" y="417"/>
                </a:lnTo>
                <a:lnTo>
                  <a:pt x="4723" y="419"/>
                </a:lnTo>
                <a:lnTo>
                  <a:pt x="4723" y="417"/>
                </a:lnTo>
                <a:lnTo>
                  <a:pt x="4723" y="422"/>
                </a:lnTo>
                <a:lnTo>
                  <a:pt x="4723" y="415"/>
                </a:lnTo>
                <a:lnTo>
                  <a:pt x="4723" y="422"/>
                </a:lnTo>
                <a:lnTo>
                  <a:pt x="4724" y="417"/>
                </a:lnTo>
                <a:lnTo>
                  <a:pt x="4724" y="417"/>
                </a:lnTo>
                <a:lnTo>
                  <a:pt x="4724" y="424"/>
                </a:lnTo>
                <a:lnTo>
                  <a:pt x="4724" y="416"/>
                </a:lnTo>
                <a:lnTo>
                  <a:pt x="4725" y="422"/>
                </a:lnTo>
                <a:lnTo>
                  <a:pt x="4725" y="421"/>
                </a:lnTo>
                <a:lnTo>
                  <a:pt x="4725" y="417"/>
                </a:lnTo>
                <a:lnTo>
                  <a:pt x="4725" y="421"/>
                </a:lnTo>
                <a:lnTo>
                  <a:pt x="4725" y="417"/>
                </a:lnTo>
                <a:lnTo>
                  <a:pt x="4726" y="421"/>
                </a:lnTo>
                <a:lnTo>
                  <a:pt x="4726" y="416"/>
                </a:lnTo>
                <a:lnTo>
                  <a:pt x="4726" y="423"/>
                </a:lnTo>
                <a:lnTo>
                  <a:pt x="4727" y="419"/>
                </a:lnTo>
                <a:lnTo>
                  <a:pt x="4727" y="424"/>
                </a:lnTo>
                <a:lnTo>
                  <a:pt x="4727" y="423"/>
                </a:lnTo>
                <a:lnTo>
                  <a:pt x="4727" y="425"/>
                </a:lnTo>
                <a:lnTo>
                  <a:pt x="4727" y="422"/>
                </a:lnTo>
                <a:lnTo>
                  <a:pt x="4728" y="423"/>
                </a:lnTo>
                <a:lnTo>
                  <a:pt x="4728" y="425"/>
                </a:lnTo>
                <a:lnTo>
                  <a:pt x="4728" y="424"/>
                </a:lnTo>
                <a:lnTo>
                  <a:pt x="4728" y="429"/>
                </a:lnTo>
                <a:lnTo>
                  <a:pt x="4729" y="422"/>
                </a:lnTo>
                <a:lnTo>
                  <a:pt x="4729" y="422"/>
                </a:lnTo>
                <a:lnTo>
                  <a:pt x="4729" y="429"/>
                </a:lnTo>
                <a:lnTo>
                  <a:pt x="4729" y="418"/>
                </a:lnTo>
                <a:lnTo>
                  <a:pt x="4729" y="424"/>
                </a:lnTo>
                <a:lnTo>
                  <a:pt x="4730" y="419"/>
                </a:lnTo>
                <a:lnTo>
                  <a:pt x="4730" y="426"/>
                </a:lnTo>
                <a:lnTo>
                  <a:pt x="4730" y="418"/>
                </a:lnTo>
                <a:lnTo>
                  <a:pt x="4730" y="421"/>
                </a:lnTo>
                <a:lnTo>
                  <a:pt x="4730" y="422"/>
                </a:lnTo>
                <a:lnTo>
                  <a:pt x="4731" y="418"/>
                </a:lnTo>
                <a:lnTo>
                  <a:pt x="4731" y="429"/>
                </a:lnTo>
                <a:lnTo>
                  <a:pt x="4731" y="418"/>
                </a:lnTo>
                <a:lnTo>
                  <a:pt x="4731" y="419"/>
                </a:lnTo>
                <a:lnTo>
                  <a:pt x="4731" y="419"/>
                </a:lnTo>
                <a:lnTo>
                  <a:pt x="4732" y="409"/>
                </a:lnTo>
                <a:lnTo>
                  <a:pt x="4732" y="414"/>
                </a:lnTo>
                <a:lnTo>
                  <a:pt x="4732" y="409"/>
                </a:lnTo>
                <a:lnTo>
                  <a:pt x="4732" y="407"/>
                </a:lnTo>
                <a:lnTo>
                  <a:pt x="4733" y="408"/>
                </a:lnTo>
                <a:lnTo>
                  <a:pt x="4733" y="404"/>
                </a:lnTo>
                <a:lnTo>
                  <a:pt x="4733" y="410"/>
                </a:lnTo>
                <a:lnTo>
                  <a:pt x="4733" y="413"/>
                </a:lnTo>
                <a:lnTo>
                  <a:pt x="4733" y="404"/>
                </a:lnTo>
                <a:lnTo>
                  <a:pt x="4734" y="406"/>
                </a:lnTo>
                <a:lnTo>
                  <a:pt x="4734" y="414"/>
                </a:lnTo>
                <a:lnTo>
                  <a:pt x="4734" y="405"/>
                </a:lnTo>
                <a:lnTo>
                  <a:pt x="4734" y="414"/>
                </a:lnTo>
                <a:lnTo>
                  <a:pt x="4734" y="404"/>
                </a:lnTo>
                <a:lnTo>
                  <a:pt x="4735" y="411"/>
                </a:lnTo>
                <a:lnTo>
                  <a:pt x="4735" y="408"/>
                </a:lnTo>
                <a:lnTo>
                  <a:pt x="4735" y="415"/>
                </a:lnTo>
                <a:lnTo>
                  <a:pt x="4735" y="406"/>
                </a:lnTo>
                <a:lnTo>
                  <a:pt x="4735" y="403"/>
                </a:lnTo>
                <a:lnTo>
                  <a:pt x="4736" y="414"/>
                </a:lnTo>
                <a:lnTo>
                  <a:pt x="4736" y="404"/>
                </a:lnTo>
                <a:lnTo>
                  <a:pt x="4736" y="414"/>
                </a:lnTo>
                <a:lnTo>
                  <a:pt x="4738" y="404"/>
                </a:lnTo>
                <a:lnTo>
                  <a:pt x="4738" y="413"/>
                </a:lnTo>
                <a:lnTo>
                  <a:pt x="4738" y="400"/>
                </a:lnTo>
                <a:lnTo>
                  <a:pt x="4738" y="407"/>
                </a:lnTo>
                <a:lnTo>
                  <a:pt x="4738" y="397"/>
                </a:lnTo>
                <a:lnTo>
                  <a:pt x="4739" y="408"/>
                </a:lnTo>
                <a:lnTo>
                  <a:pt x="4739" y="396"/>
                </a:lnTo>
                <a:lnTo>
                  <a:pt x="4739" y="400"/>
                </a:lnTo>
                <a:lnTo>
                  <a:pt x="4739" y="400"/>
                </a:lnTo>
                <a:lnTo>
                  <a:pt x="4739" y="397"/>
                </a:lnTo>
                <a:lnTo>
                  <a:pt x="4740" y="401"/>
                </a:lnTo>
                <a:lnTo>
                  <a:pt x="4740" y="392"/>
                </a:lnTo>
                <a:lnTo>
                  <a:pt x="4740" y="399"/>
                </a:lnTo>
                <a:lnTo>
                  <a:pt x="4740" y="390"/>
                </a:lnTo>
                <a:lnTo>
                  <a:pt x="4741" y="398"/>
                </a:lnTo>
                <a:lnTo>
                  <a:pt x="4741" y="392"/>
                </a:lnTo>
                <a:lnTo>
                  <a:pt x="4741" y="397"/>
                </a:lnTo>
                <a:lnTo>
                  <a:pt x="4742" y="389"/>
                </a:lnTo>
                <a:lnTo>
                  <a:pt x="4742" y="394"/>
                </a:lnTo>
                <a:lnTo>
                  <a:pt x="4742" y="386"/>
                </a:lnTo>
                <a:lnTo>
                  <a:pt x="4742" y="384"/>
                </a:lnTo>
                <a:lnTo>
                  <a:pt x="4743" y="377"/>
                </a:lnTo>
                <a:lnTo>
                  <a:pt x="4743" y="379"/>
                </a:lnTo>
                <a:lnTo>
                  <a:pt x="4743" y="367"/>
                </a:lnTo>
                <a:lnTo>
                  <a:pt x="4743" y="365"/>
                </a:lnTo>
                <a:lnTo>
                  <a:pt x="4743" y="366"/>
                </a:lnTo>
                <a:lnTo>
                  <a:pt x="4744" y="353"/>
                </a:lnTo>
                <a:lnTo>
                  <a:pt x="4744" y="357"/>
                </a:lnTo>
                <a:lnTo>
                  <a:pt x="4744" y="348"/>
                </a:lnTo>
                <a:lnTo>
                  <a:pt x="4744" y="346"/>
                </a:lnTo>
                <a:lnTo>
                  <a:pt x="4745" y="328"/>
                </a:lnTo>
                <a:lnTo>
                  <a:pt x="4745" y="332"/>
                </a:lnTo>
                <a:lnTo>
                  <a:pt x="4745" y="313"/>
                </a:lnTo>
                <a:lnTo>
                  <a:pt x="4745" y="318"/>
                </a:lnTo>
                <a:lnTo>
                  <a:pt x="4745" y="303"/>
                </a:lnTo>
                <a:lnTo>
                  <a:pt x="4746" y="307"/>
                </a:lnTo>
                <a:lnTo>
                  <a:pt x="4746" y="301"/>
                </a:lnTo>
                <a:lnTo>
                  <a:pt x="4746" y="302"/>
                </a:lnTo>
                <a:lnTo>
                  <a:pt x="4746" y="300"/>
                </a:lnTo>
                <a:lnTo>
                  <a:pt x="4747" y="296"/>
                </a:lnTo>
                <a:lnTo>
                  <a:pt x="4747" y="302"/>
                </a:lnTo>
                <a:lnTo>
                  <a:pt x="4747" y="292"/>
                </a:lnTo>
                <a:lnTo>
                  <a:pt x="4747" y="295"/>
                </a:lnTo>
                <a:lnTo>
                  <a:pt x="4748" y="289"/>
                </a:lnTo>
                <a:lnTo>
                  <a:pt x="4748" y="292"/>
                </a:lnTo>
                <a:lnTo>
                  <a:pt x="4748" y="289"/>
                </a:lnTo>
                <a:lnTo>
                  <a:pt x="4748" y="290"/>
                </a:lnTo>
                <a:lnTo>
                  <a:pt x="4748" y="289"/>
                </a:lnTo>
                <a:lnTo>
                  <a:pt x="4748" y="285"/>
                </a:lnTo>
                <a:lnTo>
                  <a:pt x="4749" y="293"/>
                </a:lnTo>
                <a:lnTo>
                  <a:pt x="4749" y="289"/>
                </a:lnTo>
                <a:lnTo>
                  <a:pt x="4749" y="286"/>
                </a:lnTo>
                <a:lnTo>
                  <a:pt x="4749" y="292"/>
                </a:lnTo>
                <a:lnTo>
                  <a:pt x="4749" y="286"/>
                </a:lnTo>
                <a:lnTo>
                  <a:pt x="4750" y="285"/>
                </a:lnTo>
                <a:lnTo>
                  <a:pt x="4750" y="289"/>
                </a:lnTo>
                <a:lnTo>
                  <a:pt x="4750" y="286"/>
                </a:lnTo>
                <a:lnTo>
                  <a:pt x="4751" y="282"/>
                </a:lnTo>
                <a:lnTo>
                  <a:pt x="4751" y="287"/>
                </a:lnTo>
                <a:lnTo>
                  <a:pt x="4751" y="277"/>
                </a:lnTo>
                <a:lnTo>
                  <a:pt x="4751" y="286"/>
                </a:lnTo>
                <a:lnTo>
                  <a:pt x="4752" y="280"/>
                </a:lnTo>
                <a:lnTo>
                  <a:pt x="4752" y="278"/>
                </a:lnTo>
                <a:lnTo>
                  <a:pt x="4752" y="280"/>
                </a:lnTo>
                <a:lnTo>
                  <a:pt x="4752" y="274"/>
                </a:lnTo>
                <a:lnTo>
                  <a:pt x="4752" y="282"/>
                </a:lnTo>
                <a:lnTo>
                  <a:pt x="4752" y="273"/>
                </a:lnTo>
                <a:lnTo>
                  <a:pt x="4754" y="277"/>
                </a:lnTo>
                <a:lnTo>
                  <a:pt x="4754" y="267"/>
                </a:lnTo>
                <a:lnTo>
                  <a:pt x="4754" y="274"/>
                </a:lnTo>
                <a:lnTo>
                  <a:pt x="4755" y="268"/>
                </a:lnTo>
                <a:lnTo>
                  <a:pt x="4755" y="268"/>
                </a:lnTo>
                <a:lnTo>
                  <a:pt x="4755" y="262"/>
                </a:lnTo>
                <a:lnTo>
                  <a:pt x="4755" y="268"/>
                </a:lnTo>
                <a:lnTo>
                  <a:pt x="4756" y="257"/>
                </a:lnTo>
                <a:lnTo>
                  <a:pt x="4756" y="262"/>
                </a:lnTo>
                <a:lnTo>
                  <a:pt x="4756" y="262"/>
                </a:lnTo>
                <a:lnTo>
                  <a:pt x="4756" y="252"/>
                </a:lnTo>
                <a:lnTo>
                  <a:pt x="4756" y="258"/>
                </a:lnTo>
                <a:lnTo>
                  <a:pt x="4756" y="250"/>
                </a:lnTo>
                <a:lnTo>
                  <a:pt x="4757" y="261"/>
                </a:lnTo>
                <a:lnTo>
                  <a:pt x="4757" y="248"/>
                </a:lnTo>
                <a:lnTo>
                  <a:pt x="4757" y="254"/>
                </a:lnTo>
                <a:lnTo>
                  <a:pt x="4757" y="252"/>
                </a:lnTo>
                <a:lnTo>
                  <a:pt x="4757" y="249"/>
                </a:lnTo>
                <a:lnTo>
                  <a:pt x="4758" y="258"/>
                </a:lnTo>
                <a:lnTo>
                  <a:pt x="4758" y="244"/>
                </a:lnTo>
                <a:lnTo>
                  <a:pt x="4758" y="244"/>
                </a:lnTo>
                <a:lnTo>
                  <a:pt x="4758" y="236"/>
                </a:lnTo>
                <a:lnTo>
                  <a:pt x="4759" y="233"/>
                </a:lnTo>
                <a:lnTo>
                  <a:pt x="4759" y="240"/>
                </a:lnTo>
                <a:lnTo>
                  <a:pt x="4759" y="235"/>
                </a:lnTo>
                <a:lnTo>
                  <a:pt x="4759" y="236"/>
                </a:lnTo>
                <a:lnTo>
                  <a:pt x="4760" y="234"/>
                </a:lnTo>
                <a:lnTo>
                  <a:pt x="4760" y="239"/>
                </a:lnTo>
                <a:lnTo>
                  <a:pt x="4760" y="229"/>
                </a:lnTo>
                <a:lnTo>
                  <a:pt x="4760" y="234"/>
                </a:lnTo>
                <a:lnTo>
                  <a:pt x="4760" y="223"/>
                </a:lnTo>
                <a:lnTo>
                  <a:pt x="4760" y="226"/>
                </a:lnTo>
                <a:lnTo>
                  <a:pt x="4761" y="232"/>
                </a:lnTo>
                <a:lnTo>
                  <a:pt x="4761" y="221"/>
                </a:lnTo>
                <a:lnTo>
                  <a:pt x="4761" y="229"/>
                </a:lnTo>
                <a:lnTo>
                  <a:pt x="4761" y="218"/>
                </a:lnTo>
                <a:lnTo>
                  <a:pt x="4761" y="223"/>
                </a:lnTo>
                <a:lnTo>
                  <a:pt x="4762" y="224"/>
                </a:lnTo>
                <a:lnTo>
                  <a:pt x="4762" y="223"/>
                </a:lnTo>
                <a:lnTo>
                  <a:pt x="4762" y="223"/>
                </a:lnTo>
                <a:lnTo>
                  <a:pt x="4762" y="215"/>
                </a:lnTo>
                <a:lnTo>
                  <a:pt x="4763" y="223"/>
                </a:lnTo>
                <a:lnTo>
                  <a:pt x="4763" y="211"/>
                </a:lnTo>
                <a:lnTo>
                  <a:pt x="4763" y="218"/>
                </a:lnTo>
                <a:lnTo>
                  <a:pt x="4763" y="211"/>
                </a:lnTo>
                <a:lnTo>
                  <a:pt x="4763" y="216"/>
                </a:lnTo>
                <a:lnTo>
                  <a:pt x="4764" y="200"/>
                </a:lnTo>
                <a:lnTo>
                  <a:pt x="4764" y="203"/>
                </a:lnTo>
                <a:lnTo>
                  <a:pt x="4764" y="201"/>
                </a:lnTo>
                <a:lnTo>
                  <a:pt x="4764" y="208"/>
                </a:lnTo>
                <a:lnTo>
                  <a:pt x="4765" y="203"/>
                </a:lnTo>
                <a:lnTo>
                  <a:pt x="4765" y="205"/>
                </a:lnTo>
                <a:lnTo>
                  <a:pt x="4765" y="202"/>
                </a:lnTo>
                <a:lnTo>
                  <a:pt x="4765" y="200"/>
                </a:lnTo>
                <a:lnTo>
                  <a:pt x="4765" y="209"/>
                </a:lnTo>
                <a:lnTo>
                  <a:pt x="4766" y="198"/>
                </a:lnTo>
                <a:lnTo>
                  <a:pt x="4766" y="201"/>
                </a:lnTo>
                <a:lnTo>
                  <a:pt x="4766" y="201"/>
                </a:lnTo>
                <a:lnTo>
                  <a:pt x="4766" y="201"/>
                </a:lnTo>
                <a:lnTo>
                  <a:pt x="4767" y="202"/>
                </a:lnTo>
                <a:lnTo>
                  <a:pt x="4767" y="192"/>
                </a:lnTo>
                <a:lnTo>
                  <a:pt x="4767" y="197"/>
                </a:lnTo>
                <a:lnTo>
                  <a:pt x="4767" y="189"/>
                </a:lnTo>
                <a:lnTo>
                  <a:pt x="4767" y="192"/>
                </a:lnTo>
                <a:lnTo>
                  <a:pt x="4767" y="189"/>
                </a:lnTo>
                <a:lnTo>
                  <a:pt x="4768" y="192"/>
                </a:lnTo>
                <a:lnTo>
                  <a:pt x="4768" y="180"/>
                </a:lnTo>
                <a:lnTo>
                  <a:pt x="4768" y="189"/>
                </a:lnTo>
                <a:lnTo>
                  <a:pt x="4768" y="180"/>
                </a:lnTo>
                <a:lnTo>
                  <a:pt x="4769" y="182"/>
                </a:lnTo>
                <a:lnTo>
                  <a:pt x="4769" y="181"/>
                </a:lnTo>
                <a:lnTo>
                  <a:pt x="4769" y="167"/>
                </a:lnTo>
                <a:lnTo>
                  <a:pt x="4770" y="170"/>
                </a:lnTo>
                <a:lnTo>
                  <a:pt x="4770" y="160"/>
                </a:lnTo>
                <a:lnTo>
                  <a:pt x="4770" y="161"/>
                </a:lnTo>
                <a:lnTo>
                  <a:pt x="4770" y="165"/>
                </a:lnTo>
                <a:lnTo>
                  <a:pt x="4770" y="158"/>
                </a:lnTo>
                <a:lnTo>
                  <a:pt x="4770" y="159"/>
                </a:lnTo>
                <a:lnTo>
                  <a:pt x="4771" y="159"/>
                </a:lnTo>
                <a:lnTo>
                  <a:pt x="4771" y="163"/>
                </a:lnTo>
                <a:lnTo>
                  <a:pt x="4771" y="158"/>
                </a:lnTo>
                <a:lnTo>
                  <a:pt x="4771" y="160"/>
                </a:lnTo>
                <a:lnTo>
                  <a:pt x="4773" y="157"/>
                </a:lnTo>
                <a:lnTo>
                  <a:pt x="4773" y="157"/>
                </a:lnTo>
                <a:lnTo>
                  <a:pt x="4773" y="161"/>
                </a:lnTo>
                <a:lnTo>
                  <a:pt x="4773" y="157"/>
                </a:lnTo>
                <a:lnTo>
                  <a:pt x="4773" y="161"/>
                </a:lnTo>
                <a:lnTo>
                  <a:pt x="4774" y="152"/>
                </a:lnTo>
                <a:lnTo>
                  <a:pt x="4774" y="154"/>
                </a:lnTo>
                <a:lnTo>
                  <a:pt x="4774" y="147"/>
                </a:lnTo>
                <a:lnTo>
                  <a:pt x="4774" y="149"/>
                </a:lnTo>
                <a:lnTo>
                  <a:pt x="4775" y="148"/>
                </a:lnTo>
                <a:lnTo>
                  <a:pt x="4775" y="154"/>
                </a:lnTo>
                <a:lnTo>
                  <a:pt x="4775" y="144"/>
                </a:lnTo>
                <a:lnTo>
                  <a:pt x="4775" y="150"/>
                </a:lnTo>
                <a:lnTo>
                  <a:pt x="4775" y="142"/>
                </a:lnTo>
                <a:lnTo>
                  <a:pt x="4775" y="149"/>
                </a:lnTo>
                <a:lnTo>
                  <a:pt x="4776" y="135"/>
                </a:lnTo>
                <a:lnTo>
                  <a:pt x="4776" y="147"/>
                </a:lnTo>
                <a:lnTo>
                  <a:pt x="4776" y="137"/>
                </a:lnTo>
                <a:lnTo>
                  <a:pt x="4777" y="145"/>
                </a:lnTo>
                <a:lnTo>
                  <a:pt x="4777" y="137"/>
                </a:lnTo>
                <a:lnTo>
                  <a:pt x="4777" y="143"/>
                </a:lnTo>
                <a:lnTo>
                  <a:pt x="4777" y="130"/>
                </a:lnTo>
                <a:lnTo>
                  <a:pt x="4777" y="141"/>
                </a:lnTo>
                <a:lnTo>
                  <a:pt x="4778" y="135"/>
                </a:lnTo>
                <a:lnTo>
                  <a:pt x="4778" y="132"/>
                </a:lnTo>
                <a:lnTo>
                  <a:pt x="4778" y="139"/>
                </a:lnTo>
                <a:lnTo>
                  <a:pt x="4778" y="133"/>
                </a:lnTo>
                <a:lnTo>
                  <a:pt x="4778" y="137"/>
                </a:lnTo>
                <a:lnTo>
                  <a:pt x="4779" y="129"/>
                </a:lnTo>
                <a:lnTo>
                  <a:pt x="4779" y="131"/>
                </a:lnTo>
                <a:lnTo>
                  <a:pt x="4779" y="135"/>
                </a:lnTo>
                <a:lnTo>
                  <a:pt x="4779" y="131"/>
                </a:lnTo>
                <a:lnTo>
                  <a:pt x="4780" y="137"/>
                </a:lnTo>
                <a:lnTo>
                  <a:pt x="4780" y="127"/>
                </a:lnTo>
                <a:lnTo>
                  <a:pt x="4780" y="131"/>
                </a:lnTo>
                <a:lnTo>
                  <a:pt x="4780" y="131"/>
                </a:lnTo>
                <a:lnTo>
                  <a:pt x="4781" y="127"/>
                </a:lnTo>
                <a:lnTo>
                  <a:pt x="4781" y="135"/>
                </a:lnTo>
                <a:lnTo>
                  <a:pt x="4781" y="129"/>
                </a:lnTo>
                <a:lnTo>
                  <a:pt x="4781" y="131"/>
                </a:lnTo>
                <a:lnTo>
                  <a:pt x="4781" y="128"/>
                </a:lnTo>
                <a:lnTo>
                  <a:pt x="4782" y="128"/>
                </a:lnTo>
                <a:lnTo>
                  <a:pt x="4782" y="131"/>
                </a:lnTo>
                <a:lnTo>
                  <a:pt x="4782" y="120"/>
                </a:lnTo>
                <a:lnTo>
                  <a:pt x="4782" y="126"/>
                </a:lnTo>
                <a:lnTo>
                  <a:pt x="4782" y="110"/>
                </a:lnTo>
                <a:lnTo>
                  <a:pt x="4782" y="115"/>
                </a:lnTo>
                <a:lnTo>
                  <a:pt x="4783" y="106"/>
                </a:lnTo>
                <a:lnTo>
                  <a:pt x="4783" y="107"/>
                </a:lnTo>
                <a:lnTo>
                  <a:pt x="4783" y="104"/>
                </a:lnTo>
                <a:lnTo>
                  <a:pt x="4783" y="110"/>
                </a:lnTo>
                <a:lnTo>
                  <a:pt x="4783" y="114"/>
                </a:lnTo>
                <a:lnTo>
                  <a:pt x="4784" y="113"/>
                </a:lnTo>
                <a:lnTo>
                  <a:pt x="4784" y="108"/>
                </a:lnTo>
                <a:lnTo>
                  <a:pt x="4784" y="111"/>
                </a:lnTo>
                <a:lnTo>
                  <a:pt x="4784" y="110"/>
                </a:lnTo>
                <a:lnTo>
                  <a:pt x="4785" y="112"/>
                </a:lnTo>
                <a:lnTo>
                  <a:pt x="4785" y="106"/>
                </a:lnTo>
                <a:lnTo>
                  <a:pt x="4785" y="109"/>
                </a:lnTo>
                <a:lnTo>
                  <a:pt x="4785" y="110"/>
                </a:lnTo>
                <a:lnTo>
                  <a:pt x="4785" y="102"/>
                </a:lnTo>
                <a:lnTo>
                  <a:pt x="4785" y="113"/>
                </a:lnTo>
                <a:lnTo>
                  <a:pt x="4786" y="102"/>
                </a:lnTo>
                <a:lnTo>
                  <a:pt x="4786" y="110"/>
                </a:lnTo>
                <a:lnTo>
                  <a:pt x="4786" y="100"/>
                </a:lnTo>
                <a:lnTo>
                  <a:pt x="4786" y="104"/>
                </a:lnTo>
                <a:lnTo>
                  <a:pt x="4786" y="105"/>
                </a:lnTo>
                <a:lnTo>
                  <a:pt x="4787" y="102"/>
                </a:lnTo>
                <a:lnTo>
                  <a:pt x="4787" y="107"/>
                </a:lnTo>
                <a:lnTo>
                  <a:pt x="4787" y="97"/>
                </a:lnTo>
                <a:lnTo>
                  <a:pt x="4787" y="101"/>
                </a:lnTo>
                <a:lnTo>
                  <a:pt x="4787" y="92"/>
                </a:lnTo>
                <a:lnTo>
                  <a:pt x="4789" y="100"/>
                </a:lnTo>
                <a:lnTo>
                  <a:pt x="4789" y="87"/>
                </a:lnTo>
                <a:lnTo>
                  <a:pt x="4789" y="97"/>
                </a:lnTo>
                <a:lnTo>
                  <a:pt x="4790" y="87"/>
                </a:lnTo>
                <a:lnTo>
                  <a:pt x="4790" y="97"/>
                </a:lnTo>
                <a:lnTo>
                  <a:pt x="4790" y="86"/>
                </a:lnTo>
                <a:lnTo>
                  <a:pt x="4790" y="95"/>
                </a:lnTo>
                <a:lnTo>
                  <a:pt x="4790" y="89"/>
                </a:lnTo>
                <a:lnTo>
                  <a:pt x="4790" y="94"/>
                </a:lnTo>
                <a:lnTo>
                  <a:pt x="4791" y="95"/>
                </a:lnTo>
                <a:lnTo>
                  <a:pt x="4791" y="90"/>
                </a:lnTo>
                <a:lnTo>
                  <a:pt x="4791" y="97"/>
                </a:lnTo>
                <a:lnTo>
                  <a:pt x="4791" y="83"/>
                </a:lnTo>
                <a:lnTo>
                  <a:pt x="4791" y="89"/>
                </a:lnTo>
                <a:lnTo>
                  <a:pt x="4792" y="87"/>
                </a:lnTo>
                <a:lnTo>
                  <a:pt x="4792" y="93"/>
                </a:lnTo>
                <a:lnTo>
                  <a:pt x="4792" y="92"/>
                </a:lnTo>
                <a:lnTo>
                  <a:pt x="4793" y="89"/>
                </a:lnTo>
                <a:lnTo>
                  <a:pt x="4793" y="90"/>
                </a:lnTo>
                <a:lnTo>
                  <a:pt x="4793" y="90"/>
                </a:lnTo>
                <a:lnTo>
                  <a:pt x="4793" y="86"/>
                </a:lnTo>
                <a:lnTo>
                  <a:pt x="4793" y="83"/>
                </a:lnTo>
                <a:lnTo>
                  <a:pt x="4793" y="84"/>
                </a:lnTo>
                <a:lnTo>
                  <a:pt x="4794" y="77"/>
                </a:lnTo>
                <a:lnTo>
                  <a:pt x="4794" y="91"/>
                </a:lnTo>
                <a:lnTo>
                  <a:pt x="4794" y="79"/>
                </a:lnTo>
                <a:lnTo>
                  <a:pt x="4794" y="89"/>
                </a:lnTo>
                <a:lnTo>
                  <a:pt x="4795" y="83"/>
                </a:lnTo>
                <a:lnTo>
                  <a:pt x="4795" y="84"/>
                </a:lnTo>
                <a:lnTo>
                  <a:pt x="4795" y="80"/>
                </a:lnTo>
                <a:lnTo>
                  <a:pt x="4795" y="78"/>
                </a:lnTo>
                <a:lnTo>
                  <a:pt x="4795" y="82"/>
                </a:lnTo>
                <a:lnTo>
                  <a:pt x="4796" y="73"/>
                </a:lnTo>
                <a:lnTo>
                  <a:pt x="4796" y="86"/>
                </a:lnTo>
                <a:lnTo>
                  <a:pt x="4796" y="75"/>
                </a:lnTo>
                <a:lnTo>
                  <a:pt x="4796" y="82"/>
                </a:lnTo>
                <a:lnTo>
                  <a:pt x="4797" y="81"/>
                </a:lnTo>
                <a:lnTo>
                  <a:pt x="4797" y="93"/>
                </a:lnTo>
                <a:lnTo>
                  <a:pt x="4797" y="80"/>
                </a:lnTo>
                <a:lnTo>
                  <a:pt x="4797" y="92"/>
                </a:lnTo>
                <a:lnTo>
                  <a:pt x="4797" y="82"/>
                </a:lnTo>
                <a:lnTo>
                  <a:pt x="4797" y="82"/>
                </a:lnTo>
                <a:lnTo>
                  <a:pt x="4798" y="94"/>
                </a:lnTo>
                <a:lnTo>
                  <a:pt x="4798" y="82"/>
                </a:lnTo>
                <a:lnTo>
                  <a:pt x="4799" y="90"/>
                </a:lnTo>
                <a:lnTo>
                  <a:pt x="4799" y="86"/>
                </a:lnTo>
                <a:lnTo>
                  <a:pt x="4799" y="85"/>
                </a:lnTo>
                <a:lnTo>
                  <a:pt x="4799" y="90"/>
                </a:lnTo>
                <a:lnTo>
                  <a:pt x="4799" y="81"/>
                </a:lnTo>
                <a:lnTo>
                  <a:pt x="4800" y="91"/>
                </a:lnTo>
                <a:lnTo>
                  <a:pt x="4800" y="83"/>
                </a:lnTo>
                <a:lnTo>
                  <a:pt x="4800" y="90"/>
                </a:lnTo>
                <a:lnTo>
                  <a:pt x="4800" y="86"/>
                </a:lnTo>
                <a:lnTo>
                  <a:pt x="4800" y="85"/>
                </a:lnTo>
                <a:lnTo>
                  <a:pt x="4800" y="94"/>
                </a:lnTo>
                <a:lnTo>
                  <a:pt x="4801" y="81"/>
                </a:lnTo>
                <a:lnTo>
                  <a:pt x="4801" y="83"/>
                </a:lnTo>
                <a:lnTo>
                  <a:pt x="4801" y="76"/>
                </a:lnTo>
                <a:lnTo>
                  <a:pt x="4801" y="85"/>
                </a:lnTo>
                <a:lnTo>
                  <a:pt x="4802" y="83"/>
                </a:lnTo>
                <a:lnTo>
                  <a:pt x="4802" y="85"/>
                </a:lnTo>
                <a:lnTo>
                  <a:pt x="4802" y="98"/>
                </a:lnTo>
                <a:lnTo>
                  <a:pt x="4802" y="85"/>
                </a:lnTo>
                <a:lnTo>
                  <a:pt x="4802" y="96"/>
                </a:lnTo>
                <a:lnTo>
                  <a:pt x="4803" y="87"/>
                </a:lnTo>
                <a:lnTo>
                  <a:pt x="4803" y="95"/>
                </a:lnTo>
                <a:lnTo>
                  <a:pt x="4803" y="94"/>
                </a:lnTo>
                <a:lnTo>
                  <a:pt x="4803" y="94"/>
                </a:lnTo>
                <a:lnTo>
                  <a:pt x="4803" y="101"/>
                </a:lnTo>
                <a:lnTo>
                  <a:pt x="4804" y="91"/>
                </a:lnTo>
                <a:lnTo>
                  <a:pt x="4804" y="104"/>
                </a:lnTo>
                <a:lnTo>
                  <a:pt x="4804" y="96"/>
                </a:lnTo>
                <a:lnTo>
                  <a:pt x="4804" y="107"/>
                </a:lnTo>
                <a:lnTo>
                  <a:pt x="4804" y="99"/>
                </a:lnTo>
                <a:lnTo>
                  <a:pt x="4805" y="107"/>
                </a:lnTo>
                <a:lnTo>
                  <a:pt x="4805" y="104"/>
                </a:lnTo>
                <a:lnTo>
                  <a:pt x="4805" y="111"/>
                </a:lnTo>
                <a:lnTo>
                  <a:pt x="4806" y="112"/>
                </a:lnTo>
                <a:lnTo>
                  <a:pt x="4806" y="113"/>
                </a:lnTo>
                <a:lnTo>
                  <a:pt x="4806" y="112"/>
                </a:lnTo>
                <a:lnTo>
                  <a:pt x="4806" y="115"/>
                </a:lnTo>
                <a:lnTo>
                  <a:pt x="4806" y="114"/>
                </a:lnTo>
                <a:lnTo>
                  <a:pt x="4808" y="117"/>
                </a:lnTo>
                <a:lnTo>
                  <a:pt x="4808" y="125"/>
                </a:lnTo>
                <a:lnTo>
                  <a:pt x="4808" y="99"/>
                </a:lnTo>
                <a:lnTo>
                  <a:pt x="4808" y="107"/>
                </a:lnTo>
                <a:lnTo>
                  <a:pt x="4808" y="120"/>
                </a:lnTo>
                <a:lnTo>
                  <a:pt x="4809" y="116"/>
                </a:lnTo>
                <a:lnTo>
                  <a:pt x="4809" y="127"/>
                </a:lnTo>
                <a:lnTo>
                  <a:pt x="4809" y="118"/>
                </a:lnTo>
                <a:lnTo>
                  <a:pt x="4809" y="128"/>
                </a:lnTo>
                <a:lnTo>
                  <a:pt x="4810" y="123"/>
                </a:lnTo>
                <a:lnTo>
                  <a:pt x="4810" y="132"/>
                </a:lnTo>
                <a:lnTo>
                  <a:pt x="4810" y="125"/>
                </a:lnTo>
                <a:lnTo>
                  <a:pt x="4810" y="130"/>
                </a:lnTo>
                <a:lnTo>
                  <a:pt x="4811" y="135"/>
                </a:lnTo>
                <a:lnTo>
                  <a:pt x="4811" y="131"/>
                </a:lnTo>
                <a:lnTo>
                  <a:pt x="4811" y="139"/>
                </a:lnTo>
                <a:lnTo>
                  <a:pt x="4811" y="137"/>
                </a:lnTo>
                <a:lnTo>
                  <a:pt x="4811" y="142"/>
                </a:lnTo>
                <a:lnTo>
                  <a:pt x="4812" y="135"/>
                </a:lnTo>
                <a:lnTo>
                  <a:pt x="4812" y="149"/>
                </a:lnTo>
                <a:lnTo>
                  <a:pt x="4812" y="145"/>
                </a:lnTo>
                <a:lnTo>
                  <a:pt x="4812" y="157"/>
                </a:lnTo>
                <a:lnTo>
                  <a:pt x="4813" y="157"/>
                </a:lnTo>
                <a:lnTo>
                  <a:pt x="4813" y="150"/>
                </a:lnTo>
                <a:lnTo>
                  <a:pt x="4813" y="162"/>
                </a:lnTo>
                <a:lnTo>
                  <a:pt x="4813" y="162"/>
                </a:lnTo>
                <a:lnTo>
                  <a:pt x="4813" y="161"/>
                </a:lnTo>
                <a:lnTo>
                  <a:pt x="4814" y="164"/>
                </a:lnTo>
                <a:lnTo>
                  <a:pt x="4814" y="165"/>
                </a:lnTo>
                <a:lnTo>
                  <a:pt x="4814" y="170"/>
                </a:lnTo>
                <a:lnTo>
                  <a:pt x="4814" y="167"/>
                </a:lnTo>
                <a:lnTo>
                  <a:pt x="4815" y="176"/>
                </a:lnTo>
                <a:lnTo>
                  <a:pt x="4815" y="176"/>
                </a:lnTo>
                <a:lnTo>
                  <a:pt x="4815" y="178"/>
                </a:lnTo>
                <a:lnTo>
                  <a:pt x="4815" y="183"/>
                </a:lnTo>
                <a:lnTo>
                  <a:pt x="4815" y="181"/>
                </a:lnTo>
                <a:lnTo>
                  <a:pt x="4815" y="193"/>
                </a:lnTo>
                <a:lnTo>
                  <a:pt x="4816" y="184"/>
                </a:lnTo>
                <a:lnTo>
                  <a:pt x="4816" y="195"/>
                </a:lnTo>
                <a:lnTo>
                  <a:pt x="4816" y="193"/>
                </a:lnTo>
                <a:lnTo>
                  <a:pt x="4816" y="201"/>
                </a:lnTo>
                <a:lnTo>
                  <a:pt x="4817" y="200"/>
                </a:lnTo>
                <a:lnTo>
                  <a:pt x="4817" y="205"/>
                </a:lnTo>
                <a:lnTo>
                  <a:pt x="4817" y="201"/>
                </a:lnTo>
                <a:lnTo>
                  <a:pt x="4817" y="211"/>
                </a:lnTo>
                <a:lnTo>
                  <a:pt x="4818" y="208"/>
                </a:lnTo>
                <a:lnTo>
                  <a:pt x="4818" y="221"/>
                </a:lnTo>
                <a:lnTo>
                  <a:pt x="4818" y="221"/>
                </a:lnTo>
                <a:lnTo>
                  <a:pt x="4819" y="226"/>
                </a:lnTo>
                <a:lnTo>
                  <a:pt x="4819" y="231"/>
                </a:lnTo>
                <a:lnTo>
                  <a:pt x="4819" y="224"/>
                </a:lnTo>
                <a:lnTo>
                  <a:pt x="4819" y="237"/>
                </a:lnTo>
                <a:lnTo>
                  <a:pt x="4819" y="234"/>
                </a:lnTo>
                <a:lnTo>
                  <a:pt x="4820" y="231"/>
                </a:lnTo>
                <a:lnTo>
                  <a:pt x="4820" y="240"/>
                </a:lnTo>
                <a:lnTo>
                  <a:pt x="4820" y="234"/>
                </a:lnTo>
                <a:lnTo>
                  <a:pt x="4820" y="245"/>
                </a:lnTo>
                <a:lnTo>
                  <a:pt x="4820" y="244"/>
                </a:lnTo>
                <a:lnTo>
                  <a:pt x="4821" y="248"/>
                </a:lnTo>
                <a:lnTo>
                  <a:pt x="4821" y="254"/>
                </a:lnTo>
                <a:lnTo>
                  <a:pt x="4821" y="249"/>
                </a:lnTo>
                <a:lnTo>
                  <a:pt x="4821" y="261"/>
                </a:lnTo>
                <a:lnTo>
                  <a:pt x="4822" y="260"/>
                </a:lnTo>
                <a:lnTo>
                  <a:pt x="4822" y="261"/>
                </a:lnTo>
                <a:lnTo>
                  <a:pt x="4822" y="268"/>
                </a:lnTo>
                <a:lnTo>
                  <a:pt x="4822" y="266"/>
                </a:lnTo>
                <a:lnTo>
                  <a:pt x="4822" y="276"/>
                </a:lnTo>
                <a:lnTo>
                  <a:pt x="4822" y="268"/>
                </a:lnTo>
                <a:lnTo>
                  <a:pt x="4824" y="282"/>
                </a:lnTo>
                <a:lnTo>
                  <a:pt x="4824" y="277"/>
                </a:lnTo>
                <a:lnTo>
                  <a:pt x="4824" y="288"/>
                </a:lnTo>
                <a:lnTo>
                  <a:pt x="4824" y="286"/>
                </a:lnTo>
                <a:lnTo>
                  <a:pt x="4825" y="292"/>
                </a:lnTo>
                <a:lnTo>
                  <a:pt x="4825" y="290"/>
                </a:lnTo>
                <a:lnTo>
                  <a:pt x="4825" y="293"/>
                </a:lnTo>
                <a:lnTo>
                  <a:pt x="4825" y="304"/>
                </a:lnTo>
                <a:lnTo>
                  <a:pt x="4825" y="297"/>
                </a:lnTo>
                <a:lnTo>
                  <a:pt x="4826" y="310"/>
                </a:lnTo>
                <a:lnTo>
                  <a:pt x="4826" y="303"/>
                </a:lnTo>
                <a:lnTo>
                  <a:pt x="4826" y="314"/>
                </a:lnTo>
                <a:lnTo>
                  <a:pt x="4827" y="315"/>
                </a:lnTo>
                <a:lnTo>
                  <a:pt x="4827" y="327"/>
                </a:lnTo>
                <a:lnTo>
                  <a:pt x="4827" y="315"/>
                </a:lnTo>
                <a:lnTo>
                  <a:pt x="4827" y="323"/>
                </a:lnTo>
                <a:lnTo>
                  <a:pt x="4827" y="336"/>
                </a:lnTo>
                <a:lnTo>
                  <a:pt x="4828" y="332"/>
                </a:lnTo>
                <a:lnTo>
                  <a:pt x="4828" y="342"/>
                </a:lnTo>
                <a:lnTo>
                  <a:pt x="4828" y="340"/>
                </a:lnTo>
                <a:lnTo>
                  <a:pt x="4829" y="351"/>
                </a:lnTo>
                <a:lnTo>
                  <a:pt x="4829" y="343"/>
                </a:lnTo>
                <a:lnTo>
                  <a:pt x="4829" y="351"/>
                </a:lnTo>
                <a:lnTo>
                  <a:pt x="4829" y="355"/>
                </a:lnTo>
                <a:lnTo>
                  <a:pt x="4829" y="353"/>
                </a:lnTo>
                <a:lnTo>
                  <a:pt x="4830" y="361"/>
                </a:lnTo>
                <a:lnTo>
                  <a:pt x="4830" y="357"/>
                </a:lnTo>
                <a:lnTo>
                  <a:pt x="4830" y="363"/>
                </a:lnTo>
                <a:lnTo>
                  <a:pt x="4830" y="364"/>
                </a:lnTo>
                <a:lnTo>
                  <a:pt x="4830" y="364"/>
                </a:lnTo>
                <a:lnTo>
                  <a:pt x="4830" y="375"/>
                </a:lnTo>
                <a:lnTo>
                  <a:pt x="4831" y="362"/>
                </a:lnTo>
                <a:lnTo>
                  <a:pt x="4831" y="373"/>
                </a:lnTo>
                <a:lnTo>
                  <a:pt x="4831" y="371"/>
                </a:lnTo>
                <a:lnTo>
                  <a:pt x="4832" y="377"/>
                </a:lnTo>
                <a:lnTo>
                  <a:pt x="4832" y="372"/>
                </a:lnTo>
                <a:lnTo>
                  <a:pt x="4832" y="379"/>
                </a:lnTo>
                <a:lnTo>
                  <a:pt x="4832" y="385"/>
                </a:lnTo>
                <a:lnTo>
                  <a:pt x="4832" y="383"/>
                </a:lnTo>
                <a:lnTo>
                  <a:pt x="4833" y="389"/>
                </a:lnTo>
                <a:lnTo>
                  <a:pt x="4833" y="348"/>
                </a:lnTo>
                <a:lnTo>
                  <a:pt x="4833" y="355"/>
                </a:lnTo>
                <a:lnTo>
                  <a:pt x="4833" y="376"/>
                </a:lnTo>
                <a:lnTo>
                  <a:pt x="4834" y="388"/>
                </a:lnTo>
                <a:lnTo>
                  <a:pt x="4834" y="397"/>
                </a:lnTo>
                <a:lnTo>
                  <a:pt x="4834" y="411"/>
                </a:lnTo>
                <a:lnTo>
                  <a:pt x="4834" y="406"/>
                </a:lnTo>
                <a:lnTo>
                  <a:pt x="4835" y="422"/>
                </a:lnTo>
                <a:lnTo>
                  <a:pt x="4835" y="416"/>
                </a:lnTo>
                <a:lnTo>
                  <a:pt x="4835" y="426"/>
                </a:lnTo>
                <a:lnTo>
                  <a:pt x="4836" y="427"/>
                </a:lnTo>
                <a:lnTo>
                  <a:pt x="4836" y="436"/>
                </a:lnTo>
                <a:lnTo>
                  <a:pt x="4836" y="431"/>
                </a:lnTo>
                <a:lnTo>
                  <a:pt x="4836" y="439"/>
                </a:lnTo>
                <a:lnTo>
                  <a:pt x="4837" y="450"/>
                </a:lnTo>
                <a:lnTo>
                  <a:pt x="4837" y="450"/>
                </a:lnTo>
                <a:lnTo>
                  <a:pt x="4837" y="450"/>
                </a:lnTo>
                <a:lnTo>
                  <a:pt x="4837" y="459"/>
                </a:lnTo>
                <a:lnTo>
                  <a:pt x="4837" y="457"/>
                </a:lnTo>
                <a:lnTo>
                  <a:pt x="4838" y="466"/>
                </a:lnTo>
                <a:lnTo>
                  <a:pt x="4838" y="466"/>
                </a:lnTo>
                <a:lnTo>
                  <a:pt x="4838" y="473"/>
                </a:lnTo>
                <a:lnTo>
                  <a:pt x="4838" y="468"/>
                </a:lnTo>
                <a:lnTo>
                  <a:pt x="4839" y="472"/>
                </a:lnTo>
                <a:lnTo>
                  <a:pt x="4839" y="477"/>
                </a:lnTo>
                <a:lnTo>
                  <a:pt x="4839" y="475"/>
                </a:lnTo>
                <a:lnTo>
                  <a:pt x="4839" y="483"/>
                </a:lnTo>
                <a:lnTo>
                  <a:pt x="4840" y="483"/>
                </a:lnTo>
                <a:lnTo>
                  <a:pt x="4840" y="479"/>
                </a:lnTo>
                <a:lnTo>
                  <a:pt x="4840" y="491"/>
                </a:lnTo>
                <a:lnTo>
                  <a:pt x="4840" y="487"/>
                </a:lnTo>
                <a:lnTo>
                  <a:pt x="4840" y="490"/>
                </a:lnTo>
                <a:lnTo>
                  <a:pt x="4841" y="494"/>
                </a:lnTo>
                <a:lnTo>
                  <a:pt x="4841" y="491"/>
                </a:lnTo>
                <a:lnTo>
                  <a:pt x="4841" y="501"/>
                </a:lnTo>
                <a:lnTo>
                  <a:pt x="4841" y="501"/>
                </a:lnTo>
                <a:lnTo>
                  <a:pt x="4841" y="500"/>
                </a:lnTo>
                <a:lnTo>
                  <a:pt x="4841" y="509"/>
                </a:lnTo>
                <a:lnTo>
                  <a:pt x="4843" y="501"/>
                </a:lnTo>
                <a:lnTo>
                  <a:pt x="4843" y="512"/>
                </a:lnTo>
                <a:lnTo>
                  <a:pt x="4843" y="507"/>
                </a:lnTo>
                <a:lnTo>
                  <a:pt x="4844" y="516"/>
                </a:lnTo>
                <a:lnTo>
                  <a:pt x="4844" y="518"/>
                </a:lnTo>
                <a:lnTo>
                  <a:pt x="4844" y="522"/>
                </a:lnTo>
                <a:lnTo>
                  <a:pt x="4844" y="519"/>
                </a:lnTo>
                <a:lnTo>
                  <a:pt x="4845" y="523"/>
                </a:lnTo>
                <a:lnTo>
                  <a:pt x="4845" y="526"/>
                </a:lnTo>
                <a:lnTo>
                  <a:pt x="4845" y="522"/>
                </a:lnTo>
                <a:lnTo>
                  <a:pt x="4845" y="528"/>
                </a:lnTo>
                <a:lnTo>
                  <a:pt x="4845" y="533"/>
                </a:lnTo>
                <a:lnTo>
                  <a:pt x="4845" y="530"/>
                </a:lnTo>
                <a:lnTo>
                  <a:pt x="4846" y="532"/>
                </a:lnTo>
                <a:lnTo>
                  <a:pt x="4846" y="536"/>
                </a:lnTo>
                <a:lnTo>
                  <a:pt x="4846" y="533"/>
                </a:lnTo>
                <a:lnTo>
                  <a:pt x="4846" y="542"/>
                </a:lnTo>
                <a:lnTo>
                  <a:pt x="4846" y="538"/>
                </a:lnTo>
                <a:lnTo>
                  <a:pt x="4847" y="540"/>
                </a:lnTo>
                <a:lnTo>
                  <a:pt x="4847" y="546"/>
                </a:lnTo>
                <a:lnTo>
                  <a:pt x="4847" y="542"/>
                </a:lnTo>
                <a:lnTo>
                  <a:pt x="4847" y="550"/>
                </a:lnTo>
                <a:lnTo>
                  <a:pt x="4848" y="546"/>
                </a:lnTo>
                <a:lnTo>
                  <a:pt x="4848" y="556"/>
                </a:lnTo>
                <a:lnTo>
                  <a:pt x="4848" y="548"/>
                </a:lnTo>
                <a:lnTo>
                  <a:pt x="4848" y="553"/>
                </a:lnTo>
                <a:lnTo>
                  <a:pt x="4849" y="559"/>
                </a:lnTo>
                <a:lnTo>
                  <a:pt x="4849" y="554"/>
                </a:lnTo>
                <a:lnTo>
                  <a:pt x="4849" y="563"/>
                </a:lnTo>
                <a:lnTo>
                  <a:pt x="4849" y="556"/>
                </a:lnTo>
                <a:lnTo>
                  <a:pt x="4849" y="562"/>
                </a:lnTo>
                <a:lnTo>
                  <a:pt x="4849" y="567"/>
                </a:lnTo>
                <a:lnTo>
                  <a:pt x="4850" y="560"/>
                </a:lnTo>
                <a:lnTo>
                  <a:pt x="4850" y="567"/>
                </a:lnTo>
                <a:lnTo>
                  <a:pt x="4850" y="568"/>
                </a:lnTo>
                <a:lnTo>
                  <a:pt x="4850" y="566"/>
                </a:lnTo>
                <a:lnTo>
                  <a:pt x="4850" y="574"/>
                </a:lnTo>
                <a:lnTo>
                  <a:pt x="4851" y="570"/>
                </a:lnTo>
                <a:lnTo>
                  <a:pt x="4851" y="576"/>
                </a:lnTo>
                <a:lnTo>
                  <a:pt x="4851" y="573"/>
                </a:lnTo>
                <a:lnTo>
                  <a:pt x="4852" y="576"/>
                </a:lnTo>
                <a:lnTo>
                  <a:pt x="4852" y="576"/>
                </a:lnTo>
                <a:lnTo>
                  <a:pt x="4852" y="582"/>
                </a:lnTo>
                <a:lnTo>
                  <a:pt x="4852" y="576"/>
                </a:lnTo>
                <a:lnTo>
                  <a:pt x="4852" y="579"/>
                </a:lnTo>
                <a:lnTo>
                  <a:pt x="4852" y="590"/>
                </a:lnTo>
                <a:lnTo>
                  <a:pt x="4853" y="579"/>
                </a:lnTo>
                <a:lnTo>
                  <a:pt x="4853" y="585"/>
                </a:lnTo>
                <a:lnTo>
                  <a:pt x="4853" y="590"/>
                </a:lnTo>
                <a:lnTo>
                  <a:pt x="4853" y="585"/>
                </a:lnTo>
                <a:lnTo>
                  <a:pt x="4854" y="589"/>
                </a:lnTo>
                <a:lnTo>
                  <a:pt x="4854" y="593"/>
                </a:lnTo>
                <a:lnTo>
                  <a:pt x="4854" y="590"/>
                </a:lnTo>
                <a:lnTo>
                  <a:pt x="4854" y="597"/>
                </a:lnTo>
                <a:lnTo>
                  <a:pt x="4854" y="593"/>
                </a:lnTo>
                <a:lnTo>
                  <a:pt x="4855" y="593"/>
                </a:lnTo>
                <a:lnTo>
                  <a:pt x="4855" y="600"/>
                </a:lnTo>
                <a:lnTo>
                  <a:pt x="4855" y="595"/>
                </a:lnTo>
                <a:lnTo>
                  <a:pt x="4855" y="601"/>
                </a:lnTo>
                <a:lnTo>
                  <a:pt x="4856" y="602"/>
                </a:lnTo>
                <a:lnTo>
                  <a:pt x="4856" y="597"/>
                </a:lnTo>
                <a:lnTo>
                  <a:pt x="4856" y="602"/>
                </a:lnTo>
                <a:lnTo>
                  <a:pt x="4856" y="606"/>
                </a:lnTo>
                <a:lnTo>
                  <a:pt x="4856" y="602"/>
                </a:lnTo>
                <a:lnTo>
                  <a:pt x="4856" y="608"/>
                </a:lnTo>
                <a:lnTo>
                  <a:pt x="4856" y="605"/>
                </a:lnTo>
                <a:lnTo>
                  <a:pt x="4857" y="605"/>
                </a:lnTo>
                <a:lnTo>
                  <a:pt x="4857" y="612"/>
                </a:lnTo>
                <a:lnTo>
                  <a:pt x="4857" y="609"/>
                </a:lnTo>
                <a:lnTo>
                  <a:pt x="4857" y="609"/>
                </a:lnTo>
                <a:lnTo>
                  <a:pt x="4859" y="612"/>
                </a:lnTo>
                <a:lnTo>
                  <a:pt x="4859" y="609"/>
                </a:lnTo>
                <a:lnTo>
                  <a:pt x="4859" y="613"/>
                </a:lnTo>
                <a:lnTo>
                  <a:pt x="4859" y="614"/>
                </a:lnTo>
                <a:lnTo>
                  <a:pt x="4859" y="612"/>
                </a:lnTo>
                <a:lnTo>
                  <a:pt x="4860" y="619"/>
                </a:lnTo>
                <a:lnTo>
                  <a:pt x="4860" y="613"/>
                </a:lnTo>
                <a:lnTo>
                  <a:pt x="4860" y="615"/>
                </a:lnTo>
                <a:lnTo>
                  <a:pt x="4860" y="624"/>
                </a:lnTo>
                <a:lnTo>
                  <a:pt x="4860" y="619"/>
                </a:lnTo>
                <a:lnTo>
                  <a:pt x="4860" y="619"/>
                </a:lnTo>
                <a:lnTo>
                  <a:pt x="4861" y="624"/>
                </a:lnTo>
                <a:lnTo>
                  <a:pt x="4861" y="621"/>
                </a:lnTo>
                <a:lnTo>
                  <a:pt x="4861" y="625"/>
                </a:lnTo>
                <a:lnTo>
                  <a:pt x="4861" y="623"/>
                </a:lnTo>
                <a:lnTo>
                  <a:pt x="4861" y="622"/>
                </a:lnTo>
                <a:lnTo>
                  <a:pt x="4862" y="630"/>
                </a:lnTo>
                <a:lnTo>
                  <a:pt x="4862" y="624"/>
                </a:lnTo>
                <a:lnTo>
                  <a:pt x="4862" y="632"/>
                </a:lnTo>
                <a:lnTo>
                  <a:pt x="4863" y="625"/>
                </a:lnTo>
                <a:lnTo>
                  <a:pt x="4863" y="633"/>
                </a:lnTo>
                <a:lnTo>
                  <a:pt x="4863" y="628"/>
                </a:lnTo>
                <a:lnTo>
                  <a:pt x="4863" y="636"/>
                </a:lnTo>
                <a:lnTo>
                  <a:pt x="4864" y="630"/>
                </a:lnTo>
                <a:lnTo>
                  <a:pt x="4864" y="632"/>
                </a:lnTo>
                <a:lnTo>
                  <a:pt x="4864" y="638"/>
                </a:lnTo>
                <a:lnTo>
                  <a:pt x="4864" y="632"/>
                </a:lnTo>
                <a:lnTo>
                  <a:pt x="4864" y="638"/>
                </a:lnTo>
                <a:lnTo>
                  <a:pt x="4865" y="635"/>
                </a:lnTo>
                <a:lnTo>
                  <a:pt x="4865" y="640"/>
                </a:lnTo>
                <a:lnTo>
                  <a:pt x="4865" y="636"/>
                </a:lnTo>
                <a:lnTo>
                  <a:pt x="4866" y="644"/>
                </a:lnTo>
                <a:lnTo>
                  <a:pt x="4866" y="639"/>
                </a:lnTo>
                <a:lnTo>
                  <a:pt x="4866" y="639"/>
                </a:lnTo>
                <a:lnTo>
                  <a:pt x="4866" y="645"/>
                </a:lnTo>
                <a:lnTo>
                  <a:pt x="4866" y="640"/>
                </a:lnTo>
                <a:lnTo>
                  <a:pt x="4867" y="645"/>
                </a:lnTo>
                <a:lnTo>
                  <a:pt x="4867" y="643"/>
                </a:lnTo>
                <a:lnTo>
                  <a:pt x="4867" y="648"/>
                </a:lnTo>
                <a:lnTo>
                  <a:pt x="4867" y="643"/>
                </a:lnTo>
                <a:lnTo>
                  <a:pt x="4867" y="644"/>
                </a:lnTo>
                <a:lnTo>
                  <a:pt x="4868" y="651"/>
                </a:lnTo>
                <a:lnTo>
                  <a:pt x="4868" y="644"/>
                </a:lnTo>
                <a:lnTo>
                  <a:pt x="4868" y="647"/>
                </a:lnTo>
                <a:lnTo>
                  <a:pt x="4868" y="650"/>
                </a:lnTo>
                <a:lnTo>
                  <a:pt x="4868" y="645"/>
                </a:lnTo>
                <a:lnTo>
                  <a:pt x="4869" y="653"/>
                </a:lnTo>
                <a:lnTo>
                  <a:pt x="4869" y="647"/>
                </a:lnTo>
                <a:lnTo>
                  <a:pt x="4869" y="654"/>
                </a:lnTo>
                <a:lnTo>
                  <a:pt x="4870" y="649"/>
                </a:lnTo>
                <a:lnTo>
                  <a:pt x="4870" y="650"/>
                </a:lnTo>
                <a:lnTo>
                  <a:pt x="4870" y="656"/>
                </a:lnTo>
                <a:lnTo>
                  <a:pt x="4870" y="650"/>
                </a:lnTo>
                <a:lnTo>
                  <a:pt x="4870" y="654"/>
                </a:lnTo>
                <a:lnTo>
                  <a:pt x="4871" y="651"/>
                </a:lnTo>
                <a:lnTo>
                  <a:pt x="4871" y="650"/>
                </a:lnTo>
                <a:lnTo>
                  <a:pt x="4871" y="654"/>
                </a:lnTo>
                <a:lnTo>
                  <a:pt x="4871" y="660"/>
                </a:lnTo>
                <a:lnTo>
                  <a:pt x="4871" y="651"/>
                </a:lnTo>
                <a:lnTo>
                  <a:pt x="4871" y="660"/>
                </a:lnTo>
                <a:lnTo>
                  <a:pt x="4872" y="655"/>
                </a:lnTo>
                <a:lnTo>
                  <a:pt x="4872" y="661"/>
                </a:lnTo>
                <a:lnTo>
                  <a:pt x="4872" y="656"/>
                </a:lnTo>
                <a:lnTo>
                  <a:pt x="4873" y="660"/>
                </a:lnTo>
                <a:lnTo>
                  <a:pt x="4873" y="658"/>
                </a:lnTo>
                <a:lnTo>
                  <a:pt x="4873" y="661"/>
                </a:lnTo>
                <a:lnTo>
                  <a:pt x="4875" y="659"/>
                </a:lnTo>
                <a:lnTo>
                  <a:pt x="4875" y="665"/>
                </a:lnTo>
                <a:lnTo>
                  <a:pt x="4875" y="658"/>
                </a:lnTo>
                <a:lnTo>
                  <a:pt x="4875" y="662"/>
                </a:lnTo>
                <a:lnTo>
                  <a:pt x="4875" y="665"/>
                </a:lnTo>
                <a:lnTo>
                  <a:pt x="4875" y="661"/>
                </a:lnTo>
                <a:lnTo>
                  <a:pt x="4876" y="665"/>
                </a:lnTo>
                <a:lnTo>
                  <a:pt x="4876" y="662"/>
                </a:lnTo>
                <a:lnTo>
                  <a:pt x="4876" y="669"/>
                </a:lnTo>
                <a:lnTo>
                  <a:pt x="4876" y="661"/>
                </a:lnTo>
                <a:lnTo>
                  <a:pt x="4876" y="669"/>
                </a:lnTo>
                <a:lnTo>
                  <a:pt x="4876" y="663"/>
                </a:lnTo>
                <a:lnTo>
                  <a:pt x="4876" y="667"/>
                </a:lnTo>
                <a:lnTo>
                  <a:pt x="4876" y="666"/>
                </a:lnTo>
                <a:lnTo>
                  <a:pt x="4878" y="663"/>
                </a:lnTo>
                <a:lnTo>
                  <a:pt x="4878" y="672"/>
                </a:lnTo>
                <a:lnTo>
                  <a:pt x="4878" y="665"/>
                </a:lnTo>
                <a:lnTo>
                  <a:pt x="4878" y="666"/>
                </a:lnTo>
                <a:lnTo>
                  <a:pt x="4879" y="671"/>
                </a:lnTo>
                <a:lnTo>
                  <a:pt x="4879" y="666"/>
                </a:lnTo>
                <a:lnTo>
                  <a:pt x="4879" y="670"/>
                </a:lnTo>
                <a:lnTo>
                  <a:pt x="4879" y="671"/>
                </a:lnTo>
                <a:lnTo>
                  <a:pt x="4879" y="667"/>
                </a:lnTo>
                <a:lnTo>
                  <a:pt x="4879" y="674"/>
                </a:lnTo>
                <a:lnTo>
                  <a:pt x="4880" y="666"/>
                </a:lnTo>
                <a:lnTo>
                  <a:pt x="4880" y="669"/>
                </a:lnTo>
                <a:lnTo>
                  <a:pt x="4880" y="675"/>
                </a:lnTo>
                <a:lnTo>
                  <a:pt x="4880" y="669"/>
                </a:lnTo>
                <a:lnTo>
                  <a:pt x="4880" y="670"/>
                </a:lnTo>
                <a:lnTo>
                  <a:pt x="4881" y="674"/>
                </a:lnTo>
                <a:lnTo>
                  <a:pt x="4881" y="670"/>
                </a:lnTo>
                <a:lnTo>
                  <a:pt x="4881" y="672"/>
                </a:lnTo>
                <a:lnTo>
                  <a:pt x="4881" y="674"/>
                </a:lnTo>
                <a:lnTo>
                  <a:pt x="4881" y="670"/>
                </a:lnTo>
                <a:lnTo>
                  <a:pt x="4882" y="676"/>
                </a:lnTo>
                <a:lnTo>
                  <a:pt x="4882" y="671"/>
                </a:lnTo>
                <a:lnTo>
                  <a:pt x="4882" y="677"/>
                </a:lnTo>
                <a:lnTo>
                  <a:pt x="4882" y="671"/>
                </a:lnTo>
                <a:lnTo>
                  <a:pt x="4883" y="677"/>
                </a:lnTo>
                <a:lnTo>
                  <a:pt x="4883" y="672"/>
                </a:lnTo>
                <a:lnTo>
                  <a:pt x="4883" y="679"/>
                </a:lnTo>
                <a:lnTo>
                  <a:pt x="4883" y="671"/>
                </a:lnTo>
                <a:lnTo>
                  <a:pt x="4884" y="671"/>
                </a:lnTo>
                <a:lnTo>
                  <a:pt x="4884" y="678"/>
                </a:lnTo>
                <a:lnTo>
                  <a:pt x="4884" y="673"/>
                </a:lnTo>
                <a:lnTo>
                  <a:pt x="4884" y="674"/>
                </a:lnTo>
                <a:lnTo>
                  <a:pt x="4884" y="678"/>
                </a:lnTo>
                <a:lnTo>
                  <a:pt x="4885" y="673"/>
                </a:lnTo>
                <a:lnTo>
                  <a:pt x="4885" y="677"/>
                </a:lnTo>
                <a:lnTo>
                  <a:pt x="4885" y="674"/>
                </a:lnTo>
                <a:lnTo>
                  <a:pt x="4885" y="680"/>
                </a:lnTo>
                <a:lnTo>
                  <a:pt x="4886" y="673"/>
                </a:lnTo>
                <a:lnTo>
                  <a:pt x="4886" y="681"/>
                </a:lnTo>
                <a:lnTo>
                  <a:pt x="4886" y="676"/>
                </a:lnTo>
                <a:lnTo>
                  <a:pt x="4886" y="679"/>
                </a:lnTo>
                <a:lnTo>
                  <a:pt x="4887" y="675"/>
                </a:lnTo>
                <a:lnTo>
                  <a:pt x="4887" y="680"/>
                </a:lnTo>
                <a:lnTo>
                  <a:pt x="4887" y="675"/>
                </a:lnTo>
                <a:lnTo>
                  <a:pt x="4888" y="681"/>
                </a:lnTo>
                <a:lnTo>
                  <a:pt x="4888" y="676"/>
                </a:lnTo>
                <a:lnTo>
                  <a:pt x="4888" y="679"/>
                </a:lnTo>
                <a:lnTo>
                  <a:pt x="4888" y="681"/>
                </a:lnTo>
                <a:lnTo>
                  <a:pt x="4888" y="674"/>
                </a:lnTo>
                <a:lnTo>
                  <a:pt x="4889" y="683"/>
                </a:lnTo>
                <a:lnTo>
                  <a:pt x="4889" y="676"/>
                </a:lnTo>
                <a:lnTo>
                  <a:pt x="4889" y="683"/>
                </a:lnTo>
                <a:lnTo>
                  <a:pt x="4889" y="675"/>
                </a:lnTo>
                <a:lnTo>
                  <a:pt x="4889" y="678"/>
                </a:lnTo>
                <a:lnTo>
                  <a:pt x="4890" y="680"/>
                </a:lnTo>
                <a:lnTo>
                  <a:pt x="4890" y="676"/>
                </a:lnTo>
                <a:lnTo>
                  <a:pt x="4890" y="683"/>
                </a:lnTo>
                <a:lnTo>
                  <a:pt x="4890" y="675"/>
                </a:lnTo>
                <a:lnTo>
                  <a:pt x="4891" y="683"/>
                </a:lnTo>
                <a:lnTo>
                  <a:pt x="4891" y="676"/>
                </a:lnTo>
                <a:lnTo>
                  <a:pt x="4891" y="681"/>
                </a:lnTo>
                <a:lnTo>
                  <a:pt x="4892" y="677"/>
                </a:lnTo>
                <a:lnTo>
                  <a:pt x="4892" y="681"/>
                </a:lnTo>
                <a:lnTo>
                  <a:pt x="4892" y="677"/>
                </a:lnTo>
                <a:lnTo>
                  <a:pt x="4892" y="681"/>
                </a:lnTo>
                <a:lnTo>
                  <a:pt x="4894" y="675"/>
                </a:lnTo>
                <a:lnTo>
                  <a:pt x="4894" y="676"/>
                </a:lnTo>
                <a:lnTo>
                  <a:pt x="4894" y="682"/>
                </a:lnTo>
                <a:lnTo>
                  <a:pt x="4894" y="676"/>
                </a:lnTo>
                <a:lnTo>
                  <a:pt x="4894" y="677"/>
                </a:lnTo>
                <a:lnTo>
                  <a:pt x="4894" y="680"/>
                </a:lnTo>
                <a:lnTo>
                  <a:pt x="4895" y="675"/>
                </a:lnTo>
                <a:lnTo>
                  <a:pt x="4895" y="682"/>
                </a:lnTo>
                <a:lnTo>
                  <a:pt x="4895" y="674"/>
                </a:lnTo>
                <a:lnTo>
                  <a:pt x="4895" y="682"/>
                </a:lnTo>
                <a:lnTo>
                  <a:pt x="4896" y="675"/>
                </a:lnTo>
                <a:lnTo>
                  <a:pt x="4896" y="678"/>
                </a:lnTo>
                <a:lnTo>
                  <a:pt x="4896" y="667"/>
                </a:lnTo>
                <a:lnTo>
                  <a:pt x="4897" y="676"/>
                </a:lnTo>
                <a:lnTo>
                  <a:pt x="4897" y="673"/>
                </a:lnTo>
                <a:lnTo>
                  <a:pt x="4897" y="679"/>
                </a:lnTo>
                <a:lnTo>
                  <a:pt x="4897" y="671"/>
                </a:lnTo>
                <a:lnTo>
                  <a:pt x="4897" y="672"/>
                </a:lnTo>
                <a:lnTo>
                  <a:pt x="4898" y="678"/>
                </a:lnTo>
                <a:lnTo>
                  <a:pt x="4898" y="672"/>
                </a:lnTo>
                <a:lnTo>
                  <a:pt x="4898" y="672"/>
                </a:lnTo>
                <a:lnTo>
                  <a:pt x="4898" y="674"/>
                </a:lnTo>
                <a:lnTo>
                  <a:pt x="4898" y="670"/>
                </a:lnTo>
                <a:lnTo>
                  <a:pt x="4899" y="674"/>
                </a:lnTo>
                <a:lnTo>
                  <a:pt x="4899" y="670"/>
                </a:lnTo>
                <a:lnTo>
                  <a:pt x="4899" y="675"/>
                </a:lnTo>
                <a:lnTo>
                  <a:pt x="4900" y="667"/>
                </a:lnTo>
                <a:lnTo>
                  <a:pt x="4900" y="670"/>
                </a:lnTo>
                <a:lnTo>
                  <a:pt x="4900" y="673"/>
                </a:lnTo>
                <a:lnTo>
                  <a:pt x="4900" y="665"/>
                </a:lnTo>
                <a:lnTo>
                  <a:pt x="4900" y="671"/>
                </a:lnTo>
                <a:lnTo>
                  <a:pt x="4901" y="665"/>
                </a:lnTo>
                <a:lnTo>
                  <a:pt x="4901" y="664"/>
                </a:lnTo>
                <a:lnTo>
                  <a:pt x="4901" y="671"/>
                </a:lnTo>
                <a:lnTo>
                  <a:pt x="4901" y="665"/>
                </a:lnTo>
                <a:lnTo>
                  <a:pt x="4901" y="666"/>
                </a:lnTo>
                <a:lnTo>
                  <a:pt x="4902" y="661"/>
                </a:lnTo>
                <a:lnTo>
                  <a:pt x="4902" y="666"/>
                </a:lnTo>
                <a:lnTo>
                  <a:pt x="4902" y="664"/>
                </a:lnTo>
                <a:lnTo>
                  <a:pt x="4902" y="653"/>
                </a:lnTo>
                <a:lnTo>
                  <a:pt x="4902" y="663"/>
                </a:lnTo>
                <a:lnTo>
                  <a:pt x="4903" y="658"/>
                </a:lnTo>
                <a:lnTo>
                  <a:pt x="4903" y="658"/>
                </a:lnTo>
                <a:lnTo>
                  <a:pt x="4903" y="664"/>
                </a:lnTo>
                <a:lnTo>
                  <a:pt x="4903" y="655"/>
                </a:lnTo>
                <a:lnTo>
                  <a:pt x="4904" y="657"/>
                </a:lnTo>
                <a:lnTo>
                  <a:pt x="4904" y="660"/>
                </a:lnTo>
                <a:lnTo>
                  <a:pt x="4904" y="654"/>
                </a:lnTo>
                <a:lnTo>
                  <a:pt x="4904" y="656"/>
                </a:lnTo>
                <a:lnTo>
                  <a:pt x="4904" y="651"/>
                </a:lnTo>
                <a:lnTo>
                  <a:pt x="4904" y="657"/>
                </a:lnTo>
                <a:lnTo>
                  <a:pt x="4905" y="648"/>
                </a:lnTo>
                <a:lnTo>
                  <a:pt x="4905" y="654"/>
                </a:lnTo>
                <a:lnTo>
                  <a:pt x="4905" y="646"/>
                </a:lnTo>
                <a:lnTo>
                  <a:pt x="4906" y="650"/>
                </a:lnTo>
                <a:lnTo>
                  <a:pt x="4906" y="643"/>
                </a:lnTo>
                <a:lnTo>
                  <a:pt x="4906" y="641"/>
                </a:lnTo>
                <a:lnTo>
                  <a:pt x="4906" y="646"/>
                </a:lnTo>
                <a:lnTo>
                  <a:pt x="4907" y="640"/>
                </a:lnTo>
                <a:lnTo>
                  <a:pt x="4907" y="646"/>
                </a:lnTo>
                <a:lnTo>
                  <a:pt x="4907" y="638"/>
                </a:lnTo>
                <a:lnTo>
                  <a:pt x="4907" y="637"/>
                </a:lnTo>
                <a:lnTo>
                  <a:pt x="4908" y="642"/>
                </a:lnTo>
                <a:lnTo>
                  <a:pt x="4908" y="633"/>
                </a:lnTo>
                <a:lnTo>
                  <a:pt x="4908" y="636"/>
                </a:lnTo>
                <a:lnTo>
                  <a:pt x="4908" y="638"/>
                </a:lnTo>
                <a:lnTo>
                  <a:pt x="4908" y="609"/>
                </a:lnTo>
                <a:lnTo>
                  <a:pt x="4908" y="625"/>
                </a:lnTo>
                <a:lnTo>
                  <a:pt x="4910" y="626"/>
                </a:lnTo>
                <a:lnTo>
                  <a:pt x="4910" y="622"/>
                </a:lnTo>
                <a:lnTo>
                  <a:pt x="4910" y="628"/>
                </a:lnTo>
                <a:lnTo>
                  <a:pt x="4910" y="617"/>
                </a:lnTo>
                <a:lnTo>
                  <a:pt x="4910" y="620"/>
                </a:lnTo>
                <a:lnTo>
                  <a:pt x="4911" y="621"/>
                </a:lnTo>
                <a:lnTo>
                  <a:pt x="4911" y="615"/>
                </a:lnTo>
                <a:lnTo>
                  <a:pt x="4911" y="616"/>
                </a:lnTo>
                <a:lnTo>
                  <a:pt x="4911" y="609"/>
                </a:lnTo>
                <a:lnTo>
                  <a:pt x="4911" y="609"/>
                </a:lnTo>
                <a:lnTo>
                  <a:pt x="4912" y="615"/>
                </a:lnTo>
                <a:lnTo>
                  <a:pt x="4912" y="606"/>
                </a:lnTo>
                <a:lnTo>
                  <a:pt x="4912" y="607"/>
                </a:lnTo>
                <a:lnTo>
                  <a:pt x="4912" y="607"/>
                </a:lnTo>
                <a:lnTo>
                  <a:pt x="4912" y="601"/>
                </a:lnTo>
                <a:lnTo>
                  <a:pt x="4912" y="606"/>
                </a:lnTo>
                <a:lnTo>
                  <a:pt x="4913" y="600"/>
                </a:lnTo>
                <a:lnTo>
                  <a:pt x="4913" y="598"/>
                </a:lnTo>
                <a:lnTo>
                  <a:pt x="4913" y="591"/>
                </a:lnTo>
                <a:lnTo>
                  <a:pt x="4914" y="595"/>
                </a:lnTo>
                <a:lnTo>
                  <a:pt x="4914" y="587"/>
                </a:lnTo>
                <a:lnTo>
                  <a:pt x="4914" y="592"/>
                </a:lnTo>
                <a:lnTo>
                  <a:pt x="4914" y="585"/>
                </a:lnTo>
                <a:lnTo>
                  <a:pt x="4915" y="585"/>
                </a:lnTo>
                <a:lnTo>
                  <a:pt x="4915" y="586"/>
                </a:lnTo>
                <a:lnTo>
                  <a:pt x="4915" y="568"/>
                </a:lnTo>
                <a:lnTo>
                  <a:pt x="4915" y="570"/>
                </a:lnTo>
                <a:lnTo>
                  <a:pt x="4916" y="575"/>
                </a:lnTo>
                <a:lnTo>
                  <a:pt x="4916" y="567"/>
                </a:lnTo>
                <a:lnTo>
                  <a:pt x="4916" y="569"/>
                </a:lnTo>
                <a:lnTo>
                  <a:pt x="4916" y="561"/>
                </a:lnTo>
                <a:lnTo>
                  <a:pt x="4917" y="567"/>
                </a:lnTo>
                <a:lnTo>
                  <a:pt x="4917" y="552"/>
                </a:lnTo>
                <a:lnTo>
                  <a:pt x="4917" y="557"/>
                </a:lnTo>
                <a:lnTo>
                  <a:pt x="4918" y="553"/>
                </a:lnTo>
                <a:lnTo>
                  <a:pt x="4918" y="553"/>
                </a:lnTo>
                <a:lnTo>
                  <a:pt x="4918" y="552"/>
                </a:lnTo>
                <a:lnTo>
                  <a:pt x="4918" y="547"/>
                </a:lnTo>
                <a:lnTo>
                  <a:pt x="4918" y="553"/>
                </a:lnTo>
                <a:lnTo>
                  <a:pt x="4919" y="543"/>
                </a:lnTo>
                <a:lnTo>
                  <a:pt x="4919" y="547"/>
                </a:lnTo>
                <a:lnTo>
                  <a:pt x="4919" y="535"/>
                </a:lnTo>
                <a:lnTo>
                  <a:pt x="4919" y="543"/>
                </a:lnTo>
                <a:lnTo>
                  <a:pt x="4920" y="536"/>
                </a:lnTo>
                <a:lnTo>
                  <a:pt x="4920" y="540"/>
                </a:lnTo>
                <a:lnTo>
                  <a:pt x="4920" y="533"/>
                </a:lnTo>
                <a:lnTo>
                  <a:pt x="4920" y="532"/>
                </a:lnTo>
                <a:lnTo>
                  <a:pt x="4920" y="536"/>
                </a:lnTo>
                <a:lnTo>
                  <a:pt x="4921" y="527"/>
                </a:lnTo>
                <a:lnTo>
                  <a:pt x="4921" y="529"/>
                </a:lnTo>
                <a:lnTo>
                  <a:pt x="4921" y="513"/>
                </a:lnTo>
                <a:lnTo>
                  <a:pt x="4921" y="516"/>
                </a:lnTo>
                <a:lnTo>
                  <a:pt x="4922" y="523"/>
                </a:lnTo>
                <a:lnTo>
                  <a:pt x="4922" y="523"/>
                </a:lnTo>
                <a:lnTo>
                  <a:pt x="4922" y="514"/>
                </a:lnTo>
                <a:lnTo>
                  <a:pt x="4922" y="520"/>
                </a:lnTo>
                <a:lnTo>
                  <a:pt x="4922" y="513"/>
                </a:lnTo>
                <a:lnTo>
                  <a:pt x="4923" y="516"/>
                </a:lnTo>
                <a:lnTo>
                  <a:pt x="4923" y="517"/>
                </a:lnTo>
                <a:lnTo>
                  <a:pt x="4923" y="509"/>
                </a:lnTo>
                <a:lnTo>
                  <a:pt x="4923" y="510"/>
                </a:lnTo>
                <a:lnTo>
                  <a:pt x="4923" y="508"/>
                </a:lnTo>
                <a:lnTo>
                  <a:pt x="4924" y="512"/>
                </a:lnTo>
                <a:lnTo>
                  <a:pt x="4924" y="502"/>
                </a:lnTo>
                <a:lnTo>
                  <a:pt x="4924" y="494"/>
                </a:lnTo>
                <a:lnTo>
                  <a:pt x="4925" y="489"/>
                </a:lnTo>
                <a:lnTo>
                  <a:pt x="4925" y="490"/>
                </a:lnTo>
                <a:lnTo>
                  <a:pt x="4925" y="478"/>
                </a:lnTo>
                <a:lnTo>
                  <a:pt x="4925" y="480"/>
                </a:lnTo>
                <a:lnTo>
                  <a:pt x="4926" y="472"/>
                </a:lnTo>
                <a:lnTo>
                  <a:pt x="4926" y="470"/>
                </a:lnTo>
                <a:lnTo>
                  <a:pt x="4926" y="459"/>
                </a:lnTo>
                <a:lnTo>
                  <a:pt x="4926" y="465"/>
                </a:lnTo>
                <a:lnTo>
                  <a:pt x="4926" y="455"/>
                </a:lnTo>
                <a:lnTo>
                  <a:pt x="4927" y="448"/>
                </a:lnTo>
                <a:lnTo>
                  <a:pt x="4927" y="451"/>
                </a:lnTo>
                <a:lnTo>
                  <a:pt x="4927" y="436"/>
                </a:lnTo>
                <a:lnTo>
                  <a:pt x="4927" y="436"/>
                </a:lnTo>
                <a:lnTo>
                  <a:pt x="4929" y="432"/>
                </a:lnTo>
                <a:lnTo>
                  <a:pt x="4929" y="436"/>
                </a:lnTo>
                <a:lnTo>
                  <a:pt x="4929" y="423"/>
                </a:lnTo>
                <a:lnTo>
                  <a:pt x="4929" y="427"/>
                </a:lnTo>
                <a:lnTo>
                  <a:pt x="4930" y="435"/>
                </a:lnTo>
                <a:lnTo>
                  <a:pt x="4930" y="421"/>
                </a:lnTo>
                <a:lnTo>
                  <a:pt x="4930" y="427"/>
                </a:lnTo>
                <a:lnTo>
                  <a:pt x="4930" y="418"/>
                </a:lnTo>
                <a:lnTo>
                  <a:pt x="4930" y="418"/>
                </a:lnTo>
                <a:lnTo>
                  <a:pt x="4931" y="421"/>
                </a:lnTo>
                <a:lnTo>
                  <a:pt x="4931" y="419"/>
                </a:lnTo>
                <a:lnTo>
                  <a:pt x="4931" y="424"/>
                </a:lnTo>
                <a:lnTo>
                  <a:pt x="4931" y="417"/>
                </a:lnTo>
                <a:lnTo>
                  <a:pt x="4931" y="411"/>
                </a:lnTo>
                <a:lnTo>
                  <a:pt x="4931" y="418"/>
                </a:lnTo>
                <a:lnTo>
                  <a:pt x="4932" y="406"/>
                </a:lnTo>
                <a:lnTo>
                  <a:pt x="4932" y="409"/>
                </a:lnTo>
                <a:lnTo>
                  <a:pt x="4932" y="407"/>
                </a:lnTo>
                <a:lnTo>
                  <a:pt x="4933" y="413"/>
                </a:lnTo>
                <a:lnTo>
                  <a:pt x="4933" y="413"/>
                </a:lnTo>
                <a:lnTo>
                  <a:pt x="4933" y="407"/>
                </a:lnTo>
                <a:lnTo>
                  <a:pt x="4934" y="411"/>
                </a:lnTo>
                <a:lnTo>
                  <a:pt x="4934" y="413"/>
                </a:lnTo>
                <a:lnTo>
                  <a:pt x="4934" y="409"/>
                </a:lnTo>
                <a:lnTo>
                  <a:pt x="4934" y="408"/>
                </a:lnTo>
                <a:lnTo>
                  <a:pt x="4934" y="406"/>
                </a:lnTo>
                <a:lnTo>
                  <a:pt x="4934" y="413"/>
                </a:lnTo>
                <a:lnTo>
                  <a:pt x="4935" y="411"/>
                </a:lnTo>
                <a:lnTo>
                  <a:pt x="4935" y="415"/>
                </a:lnTo>
                <a:lnTo>
                  <a:pt x="4935" y="408"/>
                </a:lnTo>
                <a:lnTo>
                  <a:pt x="4935" y="415"/>
                </a:lnTo>
                <a:lnTo>
                  <a:pt x="4936" y="417"/>
                </a:lnTo>
                <a:lnTo>
                  <a:pt x="4936" y="407"/>
                </a:lnTo>
                <a:lnTo>
                  <a:pt x="4936" y="413"/>
                </a:lnTo>
                <a:lnTo>
                  <a:pt x="4936" y="414"/>
                </a:lnTo>
                <a:lnTo>
                  <a:pt x="4936" y="409"/>
                </a:lnTo>
                <a:lnTo>
                  <a:pt x="4937" y="418"/>
                </a:lnTo>
                <a:lnTo>
                  <a:pt x="4937" y="413"/>
                </a:lnTo>
                <a:lnTo>
                  <a:pt x="4937" y="415"/>
                </a:lnTo>
                <a:lnTo>
                  <a:pt x="4937" y="416"/>
                </a:lnTo>
                <a:lnTo>
                  <a:pt x="4938" y="414"/>
                </a:lnTo>
                <a:lnTo>
                  <a:pt x="4938" y="420"/>
                </a:lnTo>
                <a:lnTo>
                  <a:pt x="4938" y="408"/>
                </a:lnTo>
                <a:lnTo>
                  <a:pt x="4938" y="416"/>
                </a:lnTo>
                <a:lnTo>
                  <a:pt x="4938" y="409"/>
                </a:lnTo>
                <a:lnTo>
                  <a:pt x="4939" y="416"/>
                </a:lnTo>
                <a:lnTo>
                  <a:pt x="4939" y="416"/>
                </a:lnTo>
                <a:lnTo>
                  <a:pt x="4939" y="419"/>
                </a:lnTo>
                <a:lnTo>
                  <a:pt x="4939" y="419"/>
                </a:lnTo>
                <a:lnTo>
                  <a:pt x="4939" y="417"/>
                </a:lnTo>
                <a:lnTo>
                  <a:pt x="4940" y="424"/>
                </a:lnTo>
                <a:lnTo>
                  <a:pt x="4940" y="408"/>
                </a:lnTo>
                <a:lnTo>
                  <a:pt x="4940" y="422"/>
                </a:lnTo>
                <a:lnTo>
                  <a:pt x="4940" y="413"/>
                </a:lnTo>
                <a:lnTo>
                  <a:pt x="4941" y="415"/>
                </a:lnTo>
                <a:lnTo>
                  <a:pt x="4941" y="421"/>
                </a:lnTo>
                <a:lnTo>
                  <a:pt x="4941" y="418"/>
                </a:lnTo>
                <a:lnTo>
                  <a:pt x="4941" y="421"/>
                </a:lnTo>
                <a:lnTo>
                  <a:pt x="4941" y="415"/>
                </a:lnTo>
                <a:lnTo>
                  <a:pt x="4942" y="423"/>
                </a:lnTo>
                <a:lnTo>
                  <a:pt x="4942" y="413"/>
                </a:lnTo>
                <a:lnTo>
                  <a:pt x="4942" y="424"/>
                </a:lnTo>
                <a:lnTo>
                  <a:pt x="4942" y="419"/>
                </a:lnTo>
                <a:lnTo>
                  <a:pt x="4943" y="416"/>
                </a:lnTo>
                <a:lnTo>
                  <a:pt x="4943" y="424"/>
                </a:lnTo>
                <a:lnTo>
                  <a:pt x="4943" y="416"/>
                </a:lnTo>
                <a:lnTo>
                  <a:pt x="4943" y="414"/>
                </a:lnTo>
                <a:lnTo>
                  <a:pt x="4945" y="420"/>
                </a:lnTo>
                <a:lnTo>
                  <a:pt x="4945" y="423"/>
                </a:lnTo>
                <a:lnTo>
                  <a:pt x="4945" y="413"/>
                </a:lnTo>
                <a:lnTo>
                  <a:pt x="4945" y="424"/>
                </a:lnTo>
                <a:lnTo>
                  <a:pt x="4946" y="417"/>
                </a:lnTo>
                <a:lnTo>
                  <a:pt x="4946" y="425"/>
                </a:lnTo>
                <a:lnTo>
                  <a:pt x="4946" y="420"/>
                </a:lnTo>
                <a:lnTo>
                  <a:pt x="4946" y="421"/>
                </a:lnTo>
                <a:lnTo>
                  <a:pt x="4946" y="419"/>
                </a:lnTo>
                <a:lnTo>
                  <a:pt x="4947" y="423"/>
                </a:lnTo>
                <a:lnTo>
                  <a:pt x="4947" y="414"/>
                </a:lnTo>
                <a:lnTo>
                  <a:pt x="4947" y="419"/>
                </a:lnTo>
                <a:lnTo>
                  <a:pt x="4947" y="425"/>
                </a:lnTo>
                <a:lnTo>
                  <a:pt x="4948" y="414"/>
                </a:lnTo>
                <a:lnTo>
                  <a:pt x="4948" y="419"/>
                </a:lnTo>
                <a:lnTo>
                  <a:pt x="4948" y="423"/>
                </a:lnTo>
                <a:lnTo>
                  <a:pt x="4948" y="420"/>
                </a:lnTo>
                <a:lnTo>
                  <a:pt x="4948" y="424"/>
                </a:lnTo>
                <a:lnTo>
                  <a:pt x="4949" y="423"/>
                </a:lnTo>
                <a:lnTo>
                  <a:pt x="4949" y="429"/>
                </a:lnTo>
                <a:lnTo>
                  <a:pt x="4949" y="423"/>
                </a:lnTo>
                <a:lnTo>
                  <a:pt x="4949" y="420"/>
                </a:lnTo>
                <a:lnTo>
                  <a:pt x="4949" y="429"/>
                </a:lnTo>
                <a:lnTo>
                  <a:pt x="4949" y="419"/>
                </a:lnTo>
                <a:lnTo>
                  <a:pt x="4950" y="420"/>
                </a:lnTo>
                <a:lnTo>
                  <a:pt x="4950" y="426"/>
                </a:lnTo>
                <a:lnTo>
                  <a:pt x="4950" y="423"/>
                </a:lnTo>
                <a:lnTo>
                  <a:pt x="4950" y="423"/>
                </a:lnTo>
                <a:lnTo>
                  <a:pt x="4950" y="427"/>
                </a:lnTo>
                <a:lnTo>
                  <a:pt x="4951" y="417"/>
                </a:lnTo>
                <a:lnTo>
                  <a:pt x="4951" y="418"/>
                </a:lnTo>
                <a:lnTo>
                  <a:pt x="4951" y="415"/>
                </a:lnTo>
                <a:lnTo>
                  <a:pt x="4951" y="421"/>
                </a:lnTo>
                <a:lnTo>
                  <a:pt x="4952" y="426"/>
                </a:lnTo>
                <a:lnTo>
                  <a:pt x="4952" y="416"/>
                </a:lnTo>
                <a:lnTo>
                  <a:pt x="4952" y="431"/>
                </a:lnTo>
                <a:lnTo>
                  <a:pt x="4952" y="426"/>
                </a:lnTo>
                <a:lnTo>
                  <a:pt x="4952" y="421"/>
                </a:lnTo>
                <a:lnTo>
                  <a:pt x="4953" y="427"/>
                </a:lnTo>
                <a:lnTo>
                  <a:pt x="4953" y="427"/>
                </a:lnTo>
                <a:lnTo>
                  <a:pt x="4953" y="414"/>
                </a:lnTo>
                <a:lnTo>
                  <a:pt x="4953" y="411"/>
                </a:lnTo>
                <a:lnTo>
                  <a:pt x="4953" y="416"/>
                </a:lnTo>
                <a:lnTo>
                  <a:pt x="4954" y="403"/>
                </a:lnTo>
                <a:lnTo>
                  <a:pt x="4954" y="409"/>
                </a:lnTo>
                <a:lnTo>
                  <a:pt x="4954" y="422"/>
                </a:lnTo>
                <a:lnTo>
                  <a:pt x="4955" y="420"/>
                </a:lnTo>
                <a:lnTo>
                  <a:pt x="4955" y="414"/>
                </a:lnTo>
                <a:lnTo>
                  <a:pt x="4955" y="414"/>
                </a:lnTo>
                <a:lnTo>
                  <a:pt x="4956" y="420"/>
                </a:lnTo>
                <a:lnTo>
                  <a:pt x="4956" y="414"/>
                </a:lnTo>
                <a:lnTo>
                  <a:pt x="4956" y="418"/>
                </a:lnTo>
                <a:lnTo>
                  <a:pt x="4956" y="425"/>
                </a:lnTo>
                <a:lnTo>
                  <a:pt x="4956" y="418"/>
                </a:lnTo>
                <a:lnTo>
                  <a:pt x="4956" y="421"/>
                </a:lnTo>
                <a:lnTo>
                  <a:pt x="4957" y="424"/>
                </a:lnTo>
                <a:lnTo>
                  <a:pt x="4957" y="423"/>
                </a:lnTo>
                <a:lnTo>
                  <a:pt x="4957" y="423"/>
                </a:lnTo>
                <a:lnTo>
                  <a:pt x="4957" y="416"/>
                </a:lnTo>
                <a:lnTo>
                  <a:pt x="4957" y="417"/>
                </a:lnTo>
                <a:lnTo>
                  <a:pt x="4958" y="419"/>
                </a:lnTo>
                <a:lnTo>
                  <a:pt x="4958" y="413"/>
                </a:lnTo>
                <a:lnTo>
                  <a:pt x="4958" y="424"/>
                </a:lnTo>
                <a:lnTo>
                  <a:pt x="4958" y="415"/>
                </a:lnTo>
                <a:lnTo>
                  <a:pt x="4958" y="414"/>
                </a:lnTo>
                <a:lnTo>
                  <a:pt x="4959" y="422"/>
                </a:lnTo>
                <a:lnTo>
                  <a:pt x="4959" y="413"/>
                </a:lnTo>
                <a:lnTo>
                  <a:pt x="4959" y="416"/>
                </a:lnTo>
                <a:lnTo>
                  <a:pt x="4959" y="414"/>
                </a:lnTo>
                <a:lnTo>
                  <a:pt x="4959" y="413"/>
                </a:lnTo>
                <a:lnTo>
                  <a:pt x="4959" y="416"/>
                </a:lnTo>
                <a:lnTo>
                  <a:pt x="4960" y="406"/>
                </a:lnTo>
                <a:lnTo>
                  <a:pt x="4960" y="416"/>
                </a:lnTo>
                <a:lnTo>
                  <a:pt x="4960" y="420"/>
                </a:lnTo>
                <a:lnTo>
                  <a:pt x="4960" y="411"/>
                </a:lnTo>
                <a:lnTo>
                  <a:pt x="4961" y="420"/>
                </a:lnTo>
                <a:lnTo>
                  <a:pt x="4961" y="417"/>
                </a:lnTo>
                <a:lnTo>
                  <a:pt x="4961" y="418"/>
                </a:lnTo>
                <a:lnTo>
                  <a:pt x="4961" y="422"/>
                </a:lnTo>
                <a:lnTo>
                  <a:pt x="4961" y="419"/>
                </a:lnTo>
                <a:lnTo>
                  <a:pt x="4963" y="424"/>
                </a:lnTo>
                <a:lnTo>
                  <a:pt x="4963" y="417"/>
                </a:lnTo>
                <a:lnTo>
                  <a:pt x="4963" y="422"/>
                </a:lnTo>
                <a:lnTo>
                  <a:pt x="4964" y="410"/>
                </a:lnTo>
                <a:lnTo>
                  <a:pt x="4964" y="420"/>
                </a:lnTo>
                <a:lnTo>
                  <a:pt x="4964" y="417"/>
                </a:lnTo>
                <a:lnTo>
                  <a:pt x="4964" y="416"/>
                </a:lnTo>
                <a:lnTo>
                  <a:pt x="4964" y="422"/>
                </a:lnTo>
                <a:lnTo>
                  <a:pt x="4965" y="419"/>
                </a:lnTo>
                <a:lnTo>
                  <a:pt x="4965" y="417"/>
                </a:lnTo>
                <a:lnTo>
                  <a:pt x="4965" y="426"/>
                </a:lnTo>
                <a:lnTo>
                  <a:pt x="4965" y="413"/>
                </a:lnTo>
                <a:lnTo>
                  <a:pt x="4966" y="413"/>
                </a:lnTo>
                <a:lnTo>
                  <a:pt x="4966" y="416"/>
                </a:lnTo>
                <a:lnTo>
                  <a:pt x="4966" y="411"/>
                </a:lnTo>
                <a:lnTo>
                  <a:pt x="4966" y="416"/>
                </a:lnTo>
                <a:lnTo>
                  <a:pt x="4967" y="416"/>
                </a:lnTo>
                <a:lnTo>
                  <a:pt x="4967" y="421"/>
                </a:lnTo>
                <a:lnTo>
                  <a:pt x="4967" y="411"/>
                </a:lnTo>
                <a:lnTo>
                  <a:pt x="4967" y="413"/>
                </a:lnTo>
                <a:lnTo>
                  <a:pt x="4967" y="415"/>
                </a:lnTo>
                <a:lnTo>
                  <a:pt x="4967" y="405"/>
                </a:lnTo>
                <a:lnTo>
                  <a:pt x="4968" y="414"/>
                </a:lnTo>
                <a:lnTo>
                  <a:pt x="4968" y="404"/>
                </a:lnTo>
                <a:lnTo>
                  <a:pt x="4968" y="403"/>
                </a:lnTo>
                <a:lnTo>
                  <a:pt x="4969" y="395"/>
                </a:lnTo>
                <a:lnTo>
                  <a:pt x="4969" y="383"/>
                </a:lnTo>
                <a:lnTo>
                  <a:pt x="4969" y="403"/>
                </a:lnTo>
                <a:lnTo>
                  <a:pt x="4970" y="397"/>
                </a:lnTo>
                <a:lnTo>
                  <a:pt x="4970" y="407"/>
                </a:lnTo>
                <a:lnTo>
                  <a:pt x="4970" y="404"/>
                </a:lnTo>
                <a:lnTo>
                  <a:pt x="4970" y="400"/>
                </a:lnTo>
                <a:lnTo>
                  <a:pt x="4970" y="401"/>
                </a:lnTo>
                <a:lnTo>
                  <a:pt x="4971" y="400"/>
                </a:lnTo>
                <a:lnTo>
                  <a:pt x="4971" y="402"/>
                </a:lnTo>
                <a:lnTo>
                  <a:pt x="4971" y="404"/>
                </a:lnTo>
                <a:lnTo>
                  <a:pt x="4971" y="410"/>
                </a:lnTo>
                <a:lnTo>
                  <a:pt x="4972" y="401"/>
                </a:lnTo>
                <a:lnTo>
                  <a:pt x="4972" y="403"/>
                </a:lnTo>
                <a:lnTo>
                  <a:pt x="4972" y="395"/>
                </a:lnTo>
                <a:lnTo>
                  <a:pt x="4972" y="395"/>
                </a:lnTo>
                <a:lnTo>
                  <a:pt x="4973" y="392"/>
                </a:lnTo>
                <a:lnTo>
                  <a:pt x="4973" y="392"/>
                </a:lnTo>
                <a:lnTo>
                  <a:pt x="4973" y="396"/>
                </a:lnTo>
                <a:lnTo>
                  <a:pt x="4973" y="394"/>
                </a:lnTo>
                <a:lnTo>
                  <a:pt x="4974" y="400"/>
                </a:lnTo>
                <a:lnTo>
                  <a:pt x="4974" y="391"/>
                </a:lnTo>
                <a:lnTo>
                  <a:pt x="4974" y="402"/>
                </a:lnTo>
                <a:lnTo>
                  <a:pt x="4974" y="389"/>
                </a:lnTo>
                <a:lnTo>
                  <a:pt x="4974" y="396"/>
                </a:lnTo>
                <a:lnTo>
                  <a:pt x="4975" y="389"/>
                </a:lnTo>
                <a:lnTo>
                  <a:pt x="4975" y="397"/>
                </a:lnTo>
                <a:lnTo>
                  <a:pt x="4975" y="389"/>
                </a:lnTo>
                <a:lnTo>
                  <a:pt x="4975" y="397"/>
                </a:lnTo>
                <a:lnTo>
                  <a:pt x="4976" y="383"/>
                </a:lnTo>
                <a:lnTo>
                  <a:pt x="4976" y="396"/>
                </a:lnTo>
                <a:lnTo>
                  <a:pt x="4976" y="391"/>
                </a:lnTo>
                <a:lnTo>
                  <a:pt x="4976" y="384"/>
                </a:lnTo>
                <a:lnTo>
                  <a:pt x="4977" y="394"/>
                </a:lnTo>
                <a:lnTo>
                  <a:pt x="4977" y="387"/>
                </a:lnTo>
                <a:lnTo>
                  <a:pt x="4977" y="384"/>
                </a:lnTo>
                <a:lnTo>
                  <a:pt x="4977" y="364"/>
                </a:lnTo>
                <a:lnTo>
                  <a:pt x="4979" y="371"/>
                </a:lnTo>
                <a:lnTo>
                  <a:pt x="4979" y="365"/>
                </a:lnTo>
                <a:lnTo>
                  <a:pt x="4979" y="371"/>
                </a:lnTo>
                <a:lnTo>
                  <a:pt x="4979" y="375"/>
                </a:lnTo>
                <a:lnTo>
                  <a:pt x="4979" y="368"/>
                </a:lnTo>
                <a:lnTo>
                  <a:pt x="4979" y="368"/>
                </a:lnTo>
                <a:lnTo>
                  <a:pt x="4980" y="366"/>
                </a:lnTo>
                <a:lnTo>
                  <a:pt x="4980" y="366"/>
                </a:lnTo>
                <a:lnTo>
                  <a:pt x="4980" y="366"/>
                </a:lnTo>
                <a:lnTo>
                  <a:pt x="4980" y="364"/>
                </a:lnTo>
                <a:lnTo>
                  <a:pt x="4980" y="366"/>
                </a:lnTo>
                <a:lnTo>
                  <a:pt x="4981" y="362"/>
                </a:lnTo>
                <a:lnTo>
                  <a:pt x="4981" y="358"/>
                </a:lnTo>
                <a:lnTo>
                  <a:pt x="4981" y="366"/>
                </a:lnTo>
                <a:lnTo>
                  <a:pt x="4981" y="353"/>
                </a:lnTo>
                <a:lnTo>
                  <a:pt x="4982" y="349"/>
                </a:lnTo>
                <a:lnTo>
                  <a:pt x="4982" y="352"/>
                </a:lnTo>
                <a:lnTo>
                  <a:pt x="4982" y="351"/>
                </a:lnTo>
                <a:lnTo>
                  <a:pt x="4982" y="346"/>
                </a:lnTo>
                <a:lnTo>
                  <a:pt x="4982" y="341"/>
                </a:lnTo>
                <a:lnTo>
                  <a:pt x="4982" y="343"/>
                </a:lnTo>
                <a:lnTo>
                  <a:pt x="4983" y="347"/>
                </a:lnTo>
                <a:lnTo>
                  <a:pt x="4983" y="336"/>
                </a:lnTo>
                <a:lnTo>
                  <a:pt x="4983" y="340"/>
                </a:lnTo>
                <a:lnTo>
                  <a:pt x="4983" y="336"/>
                </a:lnTo>
                <a:lnTo>
                  <a:pt x="4984" y="331"/>
                </a:lnTo>
                <a:lnTo>
                  <a:pt x="4984" y="331"/>
                </a:lnTo>
                <a:lnTo>
                  <a:pt x="4984" y="327"/>
                </a:lnTo>
                <a:lnTo>
                  <a:pt x="4985" y="319"/>
                </a:lnTo>
                <a:lnTo>
                  <a:pt x="4985" y="306"/>
                </a:lnTo>
                <a:lnTo>
                  <a:pt x="4985" y="313"/>
                </a:lnTo>
                <a:lnTo>
                  <a:pt x="4985" y="312"/>
                </a:lnTo>
                <a:lnTo>
                  <a:pt x="4986" y="304"/>
                </a:lnTo>
                <a:lnTo>
                  <a:pt x="4986" y="304"/>
                </a:lnTo>
                <a:lnTo>
                  <a:pt x="4986" y="305"/>
                </a:lnTo>
                <a:lnTo>
                  <a:pt x="4986" y="283"/>
                </a:lnTo>
                <a:lnTo>
                  <a:pt x="4986" y="296"/>
                </a:lnTo>
                <a:lnTo>
                  <a:pt x="4987" y="280"/>
                </a:lnTo>
                <a:lnTo>
                  <a:pt x="4987" y="281"/>
                </a:lnTo>
                <a:lnTo>
                  <a:pt x="4987" y="279"/>
                </a:lnTo>
                <a:lnTo>
                  <a:pt x="4987" y="283"/>
                </a:lnTo>
                <a:lnTo>
                  <a:pt x="4988" y="271"/>
                </a:lnTo>
                <a:lnTo>
                  <a:pt x="4988" y="279"/>
                </a:lnTo>
                <a:lnTo>
                  <a:pt x="4988" y="268"/>
                </a:lnTo>
                <a:lnTo>
                  <a:pt x="4988" y="276"/>
                </a:lnTo>
                <a:lnTo>
                  <a:pt x="4989" y="267"/>
                </a:lnTo>
                <a:lnTo>
                  <a:pt x="4989" y="265"/>
                </a:lnTo>
                <a:lnTo>
                  <a:pt x="4989" y="269"/>
                </a:lnTo>
                <a:lnTo>
                  <a:pt x="4989" y="265"/>
                </a:lnTo>
                <a:lnTo>
                  <a:pt x="4989" y="271"/>
                </a:lnTo>
                <a:lnTo>
                  <a:pt x="4989" y="258"/>
                </a:lnTo>
                <a:lnTo>
                  <a:pt x="4990" y="265"/>
                </a:lnTo>
                <a:lnTo>
                  <a:pt x="4990" y="269"/>
                </a:lnTo>
                <a:lnTo>
                  <a:pt x="4990" y="252"/>
                </a:lnTo>
                <a:lnTo>
                  <a:pt x="4990" y="261"/>
                </a:lnTo>
                <a:lnTo>
                  <a:pt x="4991" y="257"/>
                </a:lnTo>
                <a:lnTo>
                  <a:pt x="4991" y="258"/>
                </a:lnTo>
                <a:lnTo>
                  <a:pt x="4991" y="261"/>
                </a:lnTo>
                <a:lnTo>
                  <a:pt x="4991" y="269"/>
                </a:lnTo>
                <a:lnTo>
                  <a:pt x="4992" y="254"/>
                </a:lnTo>
                <a:lnTo>
                  <a:pt x="4992" y="260"/>
                </a:lnTo>
                <a:lnTo>
                  <a:pt x="4992" y="264"/>
                </a:lnTo>
                <a:lnTo>
                  <a:pt x="4992" y="261"/>
                </a:lnTo>
                <a:lnTo>
                  <a:pt x="4992" y="264"/>
                </a:lnTo>
                <a:lnTo>
                  <a:pt x="4993" y="263"/>
                </a:lnTo>
                <a:lnTo>
                  <a:pt x="4993" y="269"/>
                </a:lnTo>
                <a:lnTo>
                  <a:pt x="4993" y="265"/>
                </a:lnTo>
                <a:lnTo>
                  <a:pt x="4993" y="268"/>
                </a:lnTo>
                <a:lnTo>
                  <a:pt x="4993" y="274"/>
                </a:lnTo>
                <a:lnTo>
                  <a:pt x="4993" y="265"/>
                </a:lnTo>
                <a:lnTo>
                  <a:pt x="4994" y="268"/>
                </a:lnTo>
                <a:lnTo>
                  <a:pt x="4994" y="277"/>
                </a:lnTo>
                <a:lnTo>
                  <a:pt x="4994" y="272"/>
                </a:lnTo>
                <a:lnTo>
                  <a:pt x="4994" y="274"/>
                </a:lnTo>
                <a:lnTo>
                  <a:pt x="4995" y="271"/>
                </a:lnTo>
                <a:lnTo>
                  <a:pt x="4995" y="284"/>
                </a:lnTo>
                <a:lnTo>
                  <a:pt x="4995" y="269"/>
                </a:lnTo>
                <a:lnTo>
                  <a:pt x="4995" y="287"/>
                </a:lnTo>
                <a:lnTo>
                  <a:pt x="4996" y="280"/>
                </a:lnTo>
                <a:lnTo>
                  <a:pt x="4996" y="283"/>
                </a:lnTo>
                <a:lnTo>
                  <a:pt x="4996" y="288"/>
                </a:lnTo>
                <a:lnTo>
                  <a:pt x="4996" y="281"/>
                </a:lnTo>
                <a:lnTo>
                  <a:pt x="4998" y="295"/>
                </a:lnTo>
                <a:lnTo>
                  <a:pt x="4998" y="290"/>
                </a:lnTo>
                <a:lnTo>
                  <a:pt x="4998" y="293"/>
                </a:lnTo>
                <a:lnTo>
                  <a:pt x="4998" y="298"/>
                </a:lnTo>
                <a:lnTo>
                  <a:pt x="4999" y="303"/>
                </a:lnTo>
                <a:lnTo>
                  <a:pt x="4999" y="298"/>
                </a:lnTo>
                <a:lnTo>
                  <a:pt x="4999" y="299"/>
                </a:lnTo>
                <a:lnTo>
                  <a:pt x="4999" y="290"/>
                </a:lnTo>
                <a:lnTo>
                  <a:pt x="5000" y="296"/>
                </a:lnTo>
                <a:lnTo>
                  <a:pt x="5000" y="306"/>
                </a:lnTo>
                <a:lnTo>
                  <a:pt x="5000" y="302"/>
                </a:lnTo>
                <a:lnTo>
                  <a:pt x="5000" y="301"/>
                </a:lnTo>
                <a:lnTo>
                  <a:pt x="5000" y="306"/>
                </a:lnTo>
                <a:lnTo>
                  <a:pt x="5001" y="303"/>
                </a:lnTo>
                <a:lnTo>
                  <a:pt x="5001" y="305"/>
                </a:lnTo>
                <a:lnTo>
                  <a:pt x="5001" y="317"/>
                </a:lnTo>
                <a:lnTo>
                  <a:pt x="5001" y="315"/>
                </a:lnTo>
                <a:lnTo>
                  <a:pt x="5001" y="311"/>
                </a:lnTo>
                <a:lnTo>
                  <a:pt x="5002" y="323"/>
                </a:lnTo>
                <a:lnTo>
                  <a:pt x="5002" y="319"/>
                </a:lnTo>
                <a:lnTo>
                  <a:pt x="5002" y="317"/>
                </a:lnTo>
                <a:lnTo>
                  <a:pt x="5002" y="328"/>
                </a:lnTo>
                <a:lnTo>
                  <a:pt x="5002" y="330"/>
                </a:lnTo>
                <a:lnTo>
                  <a:pt x="5003" y="329"/>
                </a:lnTo>
                <a:lnTo>
                  <a:pt x="5003" y="340"/>
                </a:lnTo>
                <a:lnTo>
                  <a:pt x="5003" y="337"/>
                </a:lnTo>
                <a:lnTo>
                  <a:pt x="5004" y="332"/>
                </a:lnTo>
                <a:lnTo>
                  <a:pt x="5004" y="338"/>
                </a:lnTo>
                <a:lnTo>
                  <a:pt x="5004" y="339"/>
                </a:lnTo>
                <a:lnTo>
                  <a:pt x="5004" y="339"/>
                </a:lnTo>
                <a:lnTo>
                  <a:pt x="5004" y="342"/>
                </a:lnTo>
                <a:lnTo>
                  <a:pt x="5004" y="341"/>
                </a:lnTo>
                <a:lnTo>
                  <a:pt x="5005" y="348"/>
                </a:lnTo>
                <a:lnTo>
                  <a:pt x="5005" y="339"/>
                </a:lnTo>
                <a:lnTo>
                  <a:pt x="5005" y="355"/>
                </a:lnTo>
                <a:lnTo>
                  <a:pt x="5005" y="347"/>
                </a:lnTo>
                <a:lnTo>
                  <a:pt x="5006" y="360"/>
                </a:lnTo>
                <a:lnTo>
                  <a:pt x="5006" y="366"/>
                </a:lnTo>
                <a:lnTo>
                  <a:pt x="5006" y="363"/>
                </a:lnTo>
                <a:lnTo>
                  <a:pt x="5007" y="363"/>
                </a:lnTo>
                <a:lnTo>
                  <a:pt x="5007" y="371"/>
                </a:lnTo>
                <a:lnTo>
                  <a:pt x="5007" y="363"/>
                </a:lnTo>
                <a:lnTo>
                  <a:pt x="5007" y="375"/>
                </a:lnTo>
                <a:lnTo>
                  <a:pt x="5008" y="367"/>
                </a:lnTo>
                <a:lnTo>
                  <a:pt x="5008" y="376"/>
                </a:lnTo>
                <a:lnTo>
                  <a:pt x="5008" y="374"/>
                </a:lnTo>
                <a:lnTo>
                  <a:pt x="5008" y="381"/>
                </a:lnTo>
                <a:lnTo>
                  <a:pt x="5008" y="376"/>
                </a:lnTo>
                <a:lnTo>
                  <a:pt x="5008" y="376"/>
                </a:lnTo>
                <a:lnTo>
                  <a:pt x="5009" y="389"/>
                </a:lnTo>
                <a:lnTo>
                  <a:pt x="5009" y="374"/>
                </a:lnTo>
                <a:lnTo>
                  <a:pt x="5009" y="383"/>
                </a:lnTo>
                <a:lnTo>
                  <a:pt x="5009" y="390"/>
                </a:lnTo>
                <a:lnTo>
                  <a:pt x="5009" y="377"/>
                </a:lnTo>
                <a:lnTo>
                  <a:pt x="5010" y="384"/>
                </a:lnTo>
                <a:lnTo>
                  <a:pt x="5010" y="383"/>
                </a:lnTo>
                <a:lnTo>
                  <a:pt x="5010" y="391"/>
                </a:lnTo>
                <a:lnTo>
                  <a:pt x="5011" y="386"/>
                </a:lnTo>
                <a:lnTo>
                  <a:pt x="5011" y="395"/>
                </a:lnTo>
                <a:lnTo>
                  <a:pt x="5011" y="389"/>
                </a:lnTo>
                <a:lnTo>
                  <a:pt x="5011" y="401"/>
                </a:lnTo>
                <a:lnTo>
                  <a:pt x="5011" y="392"/>
                </a:lnTo>
                <a:lnTo>
                  <a:pt x="5012" y="396"/>
                </a:lnTo>
                <a:lnTo>
                  <a:pt x="5012" y="399"/>
                </a:lnTo>
                <a:lnTo>
                  <a:pt x="5012" y="399"/>
                </a:lnTo>
                <a:lnTo>
                  <a:pt x="5012" y="396"/>
                </a:lnTo>
                <a:lnTo>
                  <a:pt x="5014" y="404"/>
                </a:lnTo>
                <a:lnTo>
                  <a:pt x="5014" y="399"/>
                </a:lnTo>
                <a:lnTo>
                  <a:pt x="5014" y="397"/>
                </a:lnTo>
                <a:lnTo>
                  <a:pt x="5014" y="409"/>
                </a:lnTo>
                <a:lnTo>
                  <a:pt x="5014" y="402"/>
                </a:lnTo>
                <a:lnTo>
                  <a:pt x="5015" y="401"/>
                </a:lnTo>
                <a:lnTo>
                  <a:pt x="5015" y="407"/>
                </a:lnTo>
                <a:lnTo>
                  <a:pt x="5015" y="401"/>
                </a:lnTo>
                <a:lnTo>
                  <a:pt x="5015" y="405"/>
                </a:lnTo>
                <a:lnTo>
                  <a:pt x="5016" y="404"/>
                </a:lnTo>
                <a:lnTo>
                  <a:pt x="5016" y="413"/>
                </a:lnTo>
                <a:lnTo>
                  <a:pt x="5016" y="400"/>
                </a:lnTo>
                <a:lnTo>
                  <a:pt x="5016" y="403"/>
                </a:lnTo>
                <a:lnTo>
                  <a:pt x="5016" y="411"/>
                </a:lnTo>
                <a:lnTo>
                  <a:pt x="5017" y="403"/>
                </a:lnTo>
                <a:lnTo>
                  <a:pt x="5017" y="406"/>
                </a:lnTo>
                <a:lnTo>
                  <a:pt x="5017" y="406"/>
                </a:lnTo>
                <a:lnTo>
                  <a:pt x="5017" y="404"/>
                </a:lnTo>
                <a:lnTo>
                  <a:pt x="5017" y="411"/>
                </a:lnTo>
                <a:lnTo>
                  <a:pt x="5018" y="405"/>
                </a:lnTo>
                <a:lnTo>
                  <a:pt x="5018" y="411"/>
                </a:lnTo>
                <a:lnTo>
                  <a:pt x="5018" y="407"/>
                </a:lnTo>
                <a:lnTo>
                  <a:pt x="5018" y="409"/>
                </a:lnTo>
                <a:lnTo>
                  <a:pt x="5018" y="410"/>
                </a:lnTo>
                <a:lnTo>
                  <a:pt x="5019" y="406"/>
                </a:lnTo>
                <a:lnTo>
                  <a:pt x="5019" y="403"/>
                </a:lnTo>
                <a:lnTo>
                  <a:pt x="5019" y="415"/>
                </a:lnTo>
                <a:lnTo>
                  <a:pt x="5019" y="409"/>
                </a:lnTo>
                <a:lnTo>
                  <a:pt x="5019" y="407"/>
                </a:lnTo>
                <a:lnTo>
                  <a:pt x="5019" y="411"/>
                </a:lnTo>
                <a:lnTo>
                  <a:pt x="5020" y="408"/>
                </a:lnTo>
                <a:lnTo>
                  <a:pt x="5020" y="413"/>
                </a:lnTo>
                <a:lnTo>
                  <a:pt x="5020" y="408"/>
                </a:lnTo>
                <a:lnTo>
                  <a:pt x="5020" y="408"/>
                </a:lnTo>
                <a:lnTo>
                  <a:pt x="5021" y="416"/>
                </a:lnTo>
                <a:lnTo>
                  <a:pt x="5021" y="408"/>
                </a:lnTo>
                <a:lnTo>
                  <a:pt x="5021" y="419"/>
                </a:lnTo>
                <a:lnTo>
                  <a:pt x="5021" y="413"/>
                </a:lnTo>
                <a:lnTo>
                  <a:pt x="5021" y="409"/>
                </a:lnTo>
                <a:lnTo>
                  <a:pt x="5022" y="418"/>
                </a:lnTo>
                <a:lnTo>
                  <a:pt x="5022" y="416"/>
                </a:lnTo>
                <a:lnTo>
                  <a:pt x="5022" y="421"/>
                </a:lnTo>
                <a:lnTo>
                  <a:pt x="5022" y="408"/>
                </a:lnTo>
                <a:lnTo>
                  <a:pt x="5023" y="413"/>
                </a:lnTo>
                <a:lnTo>
                  <a:pt x="5023" y="400"/>
                </a:lnTo>
                <a:lnTo>
                  <a:pt x="5023" y="406"/>
                </a:lnTo>
                <a:lnTo>
                  <a:pt x="5023" y="405"/>
                </a:lnTo>
                <a:lnTo>
                  <a:pt x="5023" y="398"/>
                </a:lnTo>
                <a:lnTo>
                  <a:pt x="5023" y="406"/>
                </a:lnTo>
                <a:lnTo>
                  <a:pt x="5024" y="400"/>
                </a:lnTo>
                <a:lnTo>
                  <a:pt x="5024" y="408"/>
                </a:lnTo>
                <a:lnTo>
                  <a:pt x="5024" y="406"/>
                </a:lnTo>
                <a:lnTo>
                  <a:pt x="5024" y="401"/>
                </a:lnTo>
                <a:lnTo>
                  <a:pt x="5025" y="415"/>
                </a:lnTo>
                <a:lnTo>
                  <a:pt x="5025" y="400"/>
                </a:lnTo>
                <a:lnTo>
                  <a:pt x="5025" y="406"/>
                </a:lnTo>
                <a:lnTo>
                  <a:pt x="5025" y="414"/>
                </a:lnTo>
                <a:lnTo>
                  <a:pt x="5025" y="405"/>
                </a:lnTo>
                <a:lnTo>
                  <a:pt x="5026" y="407"/>
                </a:lnTo>
                <a:lnTo>
                  <a:pt x="5026" y="411"/>
                </a:lnTo>
                <a:lnTo>
                  <a:pt x="5026" y="411"/>
                </a:lnTo>
                <a:lnTo>
                  <a:pt x="5026" y="409"/>
                </a:lnTo>
                <a:lnTo>
                  <a:pt x="5026" y="409"/>
                </a:lnTo>
                <a:lnTo>
                  <a:pt x="5026" y="409"/>
                </a:lnTo>
                <a:lnTo>
                  <a:pt x="5027" y="414"/>
                </a:lnTo>
                <a:lnTo>
                  <a:pt x="5027" y="407"/>
                </a:lnTo>
                <a:lnTo>
                  <a:pt x="5027" y="409"/>
                </a:lnTo>
                <a:lnTo>
                  <a:pt x="5027" y="415"/>
                </a:lnTo>
                <a:lnTo>
                  <a:pt x="5027" y="407"/>
                </a:lnTo>
                <a:lnTo>
                  <a:pt x="5028" y="415"/>
                </a:lnTo>
                <a:lnTo>
                  <a:pt x="5028" y="413"/>
                </a:lnTo>
                <a:lnTo>
                  <a:pt x="5028" y="409"/>
                </a:lnTo>
                <a:lnTo>
                  <a:pt x="5028" y="409"/>
                </a:lnTo>
                <a:lnTo>
                  <a:pt x="5030" y="408"/>
                </a:lnTo>
                <a:lnTo>
                  <a:pt x="5030" y="414"/>
                </a:lnTo>
                <a:lnTo>
                  <a:pt x="5030" y="405"/>
                </a:lnTo>
                <a:lnTo>
                  <a:pt x="5030" y="408"/>
                </a:lnTo>
                <a:lnTo>
                  <a:pt x="5030" y="419"/>
                </a:lnTo>
                <a:lnTo>
                  <a:pt x="5031" y="405"/>
                </a:lnTo>
                <a:lnTo>
                  <a:pt x="5031" y="414"/>
                </a:lnTo>
                <a:lnTo>
                  <a:pt x="5031" y="416"/>
                </a:lnTo>
                <a:lnTo>
                  <a:pt x="5031" y="410"/>
                </a:lnTo>
                <a:lnTo>
                  <a:pt x="5031" y="415"/>
                </a:lnTo>
                <a:lnTo>
                  <a:pt x="5031" y="410"/>
                </a:lnTo>
                <a:lnTo>
                  <a:pt x="5031" y="416"/>
                </a:lnTo>
                <a:lnTo>
                  <a:pt x="5031" y="415"/>
                </a:lnTo>
                <a:lnTo>
                  <a:pt x="5031" y="417"/>
                </a:lnTo>
                <a:lnTo>
                  <a:pt x="5031" y="403"/>
                </a:lnTo>
                <a:lnTo>
                  <a:pt x="5033" y="408"/>
                </a:lnTo>
                <a:lnTo>
                  <a:pt x="5033" y="409"/>
                </a:lnTo>
                <a:lnTo>
                  <a:pt x="5033" y="405"/>
                </a:lnTo>
                <a:lnTo>
                  <a:pt x="5033" y="408"/>
                </a:lnTo>
                <a:lnTo>
                  <a:pt x="5034" y="403"/>
                </a:lnTo>
                <a:lnTo>
                  <a:pt x="5034" y="406"/>
                </a:lnTo>
                <a:lnTo>
                  <a:pt x="5034" y="406"/>
                </a:lnTo>
                <a:lnTo>
                  <a:pt x="5034" y="401"/>
                </a:lnTo>
                <a:lnTo>
                  <a:pt x="5034" y="406"/>
                </a:lnTo>
                <a:lnTo>
                  <a:pt x="5034" y="406"/>
                </a:lnTo>
                <a:lnTo>
                  <a:pt x="5035" y="400"/>
                </a:lnTo>
                <a:lnTo>
                  <a:pt x="5035" y="410"/>
                </a:lnTo>
                <a:lnTo>
                  <a:pt x="5035" y="405"/>
                </a:lnTo>
                <a:lnTo>
                  <a:pt x="5035" y="397"/>
                </a:lnTo>
                <a:lnTo>
                  <a:pt x="5035" y="400"/>
                </a:lnTo>
                <a:lnTo>
                  <a:pt x="5036" y="398"/>
                </a:lnTo>
                <a:lnTo>
                  <a:pt x="5036" y="392"/>
                </a:lnTo>
                <a:lnTo>
                  <a:pt x="5036" y="389"/>
                </a:lnTo>
                <a:lnTo>
                  <a:pt x="5037" y="399"/>
                </a:lnTo>
                <a:lnTo>
                  <a:pt x="5037" y="387"/>
                </a:lnTo>
                <a:lnTo>
                  <a:pt x="5037" y="392"/>
                </a:lnTo>
                <a:lnTo>
                  <a:pt x="5037" y="398"/>
                </a:lnTo>
                <a:lnTo>
                  <a:pt x="5037" y="385"/>
                </a:lnTo>
                <a:lnTo>
                  <a:pt x="5038" y="394"/>
                </a:lnTo>
                <a:lnTo>
                  <a:pt x="5038" y="386"/>
                </a:lnTo>
                <a:lnTo>
                  <a:pt x="5038" y="386"/>
                </a:lnTo>
                <a:lnTo>
                  <a:pt x="5038" y="377"/>
                </a:lnTo>
                <a:lnTo>
                  <a:pt x="5038" y="386"/>
                </a:lnTo>
                <a:lnTo>
                  <a:pt x="5039" y="383"/>
                </a:lnTo>
                <a:lnTo>
                  <a:pt x="5039" y="383"/>
                </a:lnTo>
                <a:lnTo>
                  <a:pt x="5039" y="389"/>
                </a:lnTo>
                <a:lnTo>
                  <a:pt x="5039" y="379"/>
                </a:lnTo>
                <a:lnTo>
                  <a:pt x="5040" y="386"/>
                </a:lnTo>
                <a:lnTo>
                  <a:pt x="5040" y="384"/>
                </a:lnTo>
                <a:lnTo>
                  <a:pt x="5040" y="383"/>
                </a:lnTo>
                <a:lnTo>
                  <a:pt x="5040" y="383"/>
                </a:lnTo>
                <a:lnTo>
                  <a:pt x="5041" y="383"/>
                </a:lnTo>
                <a:lnTo>
                  <a:pt x="5041" y="385"/>
                </a:lnTo>
                <a:lnTo>
                  <a:pt x="5041" y="379"/>
                </a:lnTo>
                <a:lnTo>
                  <a:pt x="5041" y="382"/>
                </a:lnTo>
                <a:lnTo>
                  <a:pt x="5041" y="382"/>
                </a:lnTo>
                <a:lnTo>
                  <a:pt x="5041" y="375"/>
                </a:lnTo>
                <a:lnTo>
                  <a:pt x="5041" y="384"/>
                </a:lnTo>
                <a:lnTo>
                  <a:pt x="5042" y="371"/>
                </a:lnTo>
                <a:lnTo>
                  <a:pt x="5042" y="379"/>
                </a:lnTo>
                <a:lnTo>
                  <a:pt x="5042" y="374"/>
                </a:lnTo>
                <a:lnTo>
                  <a:pt x="5043" y="375"/>
                </a:lnTo>
                <a:lnTo>
                  <a:pt x="5043" y="372"/>
                </a:lnTo>
                <a:lnTo>
                  <a:pt x="5043" y="370"/>
                </a:lnTo>
                <a:lnTo>
                  <a:pt x="5043" y="374"/>
                </a:lnTo>
                <a:lnTo>
                  <a:pt x="5043" y="361"/>
                </a:lnTo>
                <a:lnTo>
                  <a:pt x="5044" y="365"/>
                </a:lnTo>
                <a:lnTo>
                  <a:pt x="5044" y="371"/>
                </a:lnTo>
                <a:lnTo>
                  <a:pt x="5044" y="361"/>
                </a:lnTo>
                <a:lnTo>
                  <a:pt x="5044" y="368"/>
                </a:lnTo>
                <a:lnTo>
                  <a:pt x="5045" y="361"/>
                </a:lnTo>
                <a:lnTo>
                  <a:pt x="5045" y="362"/>
                </a:lnTo>
                <a:lnTo>
                  <a:pt x="5045" y="361"/>
                </a:lnTo>
                <a:lnTo>
                  <a:pt x="5045" y="357"/>
                </a:lnTo>
                <a:lnTo>
                  <a:pt x="5045" y="363"/>
                </a:lnTo>
                <a:lnTo>
                  <a:pt x="5045" y="352"/>
                </a:lnTo>
                <a:lnTo>
                  <a:pt x="5046" y="358"/>
                </a:lnTo>
                <a:lnTo>
                  <a:pt x="5046" y="353"/>
                </a:lnTo>
                <a:lnTo>
                  <a:pt x="5046" y="349"/>
                </a:lnTo>
                <a:lnTo>
                  <a:pt x="5046" y="354"/>
                </a:lnTo>
                <a:lnTo>
                  <a:pt x="5047" y="350"/>
                </a:lnTo>
                <a:lnTo>
                  <a:pt x="5047" y="351"/>
                </a:lnTo>
                <a:lnTo>
                  <a:pt x="5047" y="349"/>
                </a:lnTo>
                <a:lnTo>
                  <a:pt x="5047" y="347"/>
                </a:lnTo>
                <a:lnTo>
                  <a:pt x="5049" y="337"/>
                </a:lnTo>
                <a:lnTo>
                  <a:pt x="5049" y="343"/>
                </a:lnTo>
                <a:lnTo>
                  <a:pt x="5049" y="330"/>
                </a:lnTo>
                <a:lnTo>
                  <a:pt x="5049" y="339"/>
                </a:lnTo>
                <a:lnTo>
                  <a:pt x="5050" y="334"/>
                </a:lnTo>
                <a:lnTo>
                  <a:pt x="5050" y="326"/>
                </a:lnTo>
                <a:lnTo>
                  <a:pt x="5050" y="326"/>
                </a:lnTo>
                <a:lnTo>
                  <a:pt x="5050" y="333"/>
                </a:lnTo>
                <a:lnTo>
                  <a:pt x="5051" y="322"/>
                </a:lnTo>
                <a:lnTo>
                  <a:pt x="5051" y="329"/>
                </a:lnTo>
                <a:lnTo>
                  <a:pt x="5051" y="314"/>
                </a:lnTo>
                <a:lnTo>
                  <a:pt x="5051" y="324"/>
                </a:lnTo>
                <a:lnTo>
                  <a:pt x="5052" y="317"/>
                </a:lnTo>
                <a:lnTo>
                  <a:pt x="5052" y="317"/>
                </a:lnTo>
                <a:lnTo>
                  <a:pt x="5052" y="310"/>
                </a:lnTo>
                <a:lnTo>
                  <a:pt x="5052" y="319"/>
                </a:lnTo>
                <a:lnTo>
                  <a:pt x="5053" y="305"/>
                </a:lnTo>
                <a:lnTo>
                  <a:pt x="5053" y="316"/>
                </a:lnTo>
                <a:lnTo>
                  <a:pt x="5053" y="304"/>
                </a:lnTo>
                <a:lnTo>
                  <a:pt x="5053" y="312"/>
                </a:lnTo>
                <a:lnTo>
                  <a:pt x="5053" y="303"/>
                </a:lnTo>
                <a:lnTo>
                  <a:pt x="5054" y="305"/>
                </a:lnTo>
                <a:lnTo>
                  <a:pt x="5054" y="295"/>
                </a:lnTo>
                <a:lnTo>
                  <a:pt x="5054" y="310"/>
                </a:lnTo>
                <a:lnTo>
                  <a:pt x="5055" y="293"/>
                </a:lnTo>
                <a:lnTo>
                  <a:pt x="5055" y="301"/>
                </a:lnTo>
                <a:lnTo>
                  <a:pt x="5055" y="299"/>
                </a:lnTo>
                <a:lnTo>
                  <a:pt x="5055" y="295"/>
                </a:lnTo>
                <a:lnTo>
                  <a:pt x="5055" y="296"/>
                </a:lnTo>
                <a:lnTo>
                  <a:pt x="5056" y="292"/>
                </a:lnTo>
                <a:lnTo>
                  <a:pt x="5056" y="295"/>
                </a:lnTo>
                <a:lnTo>
                  <a:pt x="5056" y="290"/>
                </a:lnTo>
                <a:lnTo>
                  <a:pt x="5056" y="284"/>
                </a:lnTo>
                <a:lnTo>
                  <a:pt x="5056" y="271"/>
                </a:lnTo>
                <a:lnTo>
                  <a:pt x="5057" y="270"/>
                </a:lnTo>
                <a:lnTo>
                  <a:pt x="5057" y="276"/>
                </a:lnTo>
                <a:lnTo>
                  <a:pt x="5057" y="272"/>
                </a:lnTo>
                <a:lnTo>
                  <a:pt x="5057" y="274"/>
                </a:lnTo>
                <a:lnTo>
                  <a:pt x="5057" y="268"/>
                </a:lnTo>
                <a:lnTo>
                  <a:pt x="5058" y="277"/>
                </a:lnTo>
                <a:lnTo>
                  <a:pt x="5058" y="265"/>
                </a:lnTo>
                <a:lnTo>
                  <a:pt x="5058" y="264"/>
                </a:lnTo>
                <a:lnTo>
                  <a:pt x="5058" y="270"/>
                </a:lnTo>
                <a:lnTo>
                  <a:pt x="5059" y="260"/>
                </a:lnTo>
                <a:lnTo>
                  <a:pt x="5059" y="261"/>
                </a:lnTo>
                <a:lnTo>
                  <a:pt x="5059" y="261"/>
                </a:lnTo>
                <a:lnTo>
                  <a:pt x="5060" y="253"/>
                </a:lnTo>
                <a:lnTo>
                  <a:pt x="5060" y="258"/>
                </a:lnTo>
                <a:lnTo>
                  <a:pt x="5060" y="249"/>
                </a:lnTo>
                <a:lnTo>
                  <a:pt x="5060" y="257"/>
                </a:lnTo>
                <a:lnTo>
                  <a:pt x="5060" y="251"/>
                </a:lnTo>
                <a:lnTo>
                  <a:pt x="5061" y="255"/>
                </a:lnTo>
                <a:lnTo>
                  <a:pt x="5061" y="249"/>
                </a:lnTo>
                <a:lnTo>
                  <a:pt x="5061" y="255"/>
                </a:lnTo>
                <a:lnTo>
                  <a:pt x="5061" y="246"/>
                </a:lnTo>
                <a:lnTo>
                  <a:pt x="5062" y="251"/>
                </a:lnTo>
                <a:lnTo>
                  <a:pt x="5062" y="242"/>
                </a:lnTo>
                <a:lnTo>
                  <a:pt x="5062" y="237"/>
                </a:lnTo>
                <a:lnTo>
                  <a:pt x="5063" y="245"/>
                </a:lnTo>
                <a:lnTo>
                  <a:pt x="5063" y="239"/>
                </a:lnTo>
                <a:lnTo>
                  <a:pt x="5063" y="235"/>
                </a:lnTo>
                <a:lnTo>
                  <a:pt x="5063" y="242"/>
                </a:lnTo>
                <a:lnTo>
                  <a:pt x="5063" y="231"/>
                </a:lnTo>
                <a:lnTo>
                  <a:pt x="5063" y="226"/>
                </a:lnTo>
                <a:lnTo>
                  <a:pt x="5065" y="231"/>
                </a:lnTo>
                <a:lnTo>
                  <a:pt x="5065" y="230"/>
                </a:lnTo>
                <a:lnTo>
                  <a:pt x="5065" y="229"/>
                </a:lnTo>
                <a:lnTo>
                  <a:pt x="5065" y="226"/>
                </a:lnTo>
                <a:lnTo>
                  <a:pt x="5065" y="227"/>
                </a:lnTo>
                <a:lnTo>
                  <a:pt x="5066" y="224"/>
                </a:lnTo>
                <a:lnTo>
                  <a:pt x="5066" y="217"/>
                </a:lnTo>
                <a:lnTo>
                  <a:pt x="5066" y="220"/>
                </a:lnTo>
                <a:lnTo>
                  <a:pt x="5066" y="219"/>
                </a:lnTo>
                <a:lnTo>
                  <a:pt x="5067" y="217"/>
                </a:lnTo>
                <a:lnTo>
                  <a:pt x="5067" y="215"/>
                </a:lnTo>
                <a:lnTo>
                  <a:pt x="5067" y="218"/>
                </a:lnTo>
                <a:lnTo>
                  <a:pt x="5067" y="210"/>
                </a:lnTo>
                <a:lnTo>
                  <a:pt x="5068" y="212"/>
                </a:lnTo>
                <a:lnTo>
                  <a:pt x="5068" y="198"/>
                </a:lnTo>
                <a:lnTo>
                  <a:pt x="5068" y="203"/>
                </a:lnTo>
                <a:lnTo>
                  <a:pt x="5068" y="207"/>
                </a:lnTo>
                <a:lnTo>
                  <a:pt x="5068" y="205"/>
                </a:lnTo>
                <a:lnTo>
                  <a:pt x="5068" y="207"/>
                </a:lnTo>
                <a:lnTo>
                  <a:pt x="5069" y="202"/>
                </a:lnTo>
                <a:lnTo>
                  <a:pt x="5069" y="208"/>
                </a:lnTo>
                <a:lnTo>
                  <a:pt x="5069" y="197"/>
                </a:lnTo>
                <a:lnTo>
                  <a:pt x="5069" y="198"/>
                </a:lnTo>
                <a:lnTo>
                  <a:pt x="5069" y="204"/>
                </a:lnTo>
                <a:lnTo>
                  <a:pt x="5070" y="203"/>
                </a:lnTo>
                <a:lnTo>
                  <a:pt x="5070" y="199"/>
                </a:lnTo>
                <a:lnTo>
                  <a:pt x="5070" y="196"/>
                </a:lnTo>
                <a:lnTo>
                  <a:pt x="5070" y="200"/>
                </a:lnTo>
                <a:lnTo>
                  <a:pt x="5071" y="195"/>
                </a:lnTo>
                <a:lnTo>
                  <a:pt x="5071" y="186"/>
                </a:lnTo>
                <a:lnTo>
                  <a:pt x="5071" y="193"/>
                </a:lnTo>
                <a:lnTo>
                  <a:pt x="5071" y="189"/>
                </a:lnTo>
                <a:lnTo>
                  <a:pt x="5071" y="187"/>
                </a:lnTo>
                <a:lnTo>
                  <a:pt x="5072" y="186"/>
                </a:lnTo>
                <a:lnTo>
                  <a:pt x="5072" y="181"/>
                </a:lnTo>
                <a:lnTo>
                  <a:pt x="5072" y="186"/>
                </a:lnTo>
                <a:lnTo>
                  <a:pt x="5072" y="181"/>
                </a:lnTo>
                <a:lnTo>
                  <a:pt x="5073" y="182"/>
                </a:lnTo>
                <a:lnTo>
                  <a:pt x="5073" y="180"/>
                </a:lnTo>
                <a:lnTo>
                  <a:pt x="5073" y="177"/>
                </a:lnTo>
                <a:lnTo>
                  <a:pt x="5073" y="162"/>
                </a:lnTo>
                <a:lnTo>
                  <a:pt x="5073" y="167"/>
                </a:lnTo>
                <a:lnTo>
                  <a:pt x="5074" y="167"/>
                </a:lnTo>
                <a:lnTo>
                  <a:pt x="5074" y="162"/>
                </a:lnTo>
                <a:lnTo>
                  <a:pt x="5074" y="160"/>
                </a:lnTo>
                <a:lnTo>
                  <a:pt x="5075" y="163"/>
                </a:lnTo>
                <a:lnTo>
                  <a:pt x="5075" y="154"/>
                </a:lnTo>
                <a:lnTo>
                  <a:pt x="5075" y="163"/>
                </a:lnTo>
                <a:lnTo>
                  <a:pt x="5075" y="151"/>
                </a:lnTo>
                <a:lnTo>
                  <a:pt x="5075" y="154"/>
                </a:lnTo>
                <a:lnTo>
                  <a:pt x="5075" y="149"/>
                </a:lnTo>
                <a:lnTo>
                  <a:pt x="5076" y="151"/>
                </a:lnTo>
                <a:lnTo>
                  <a:pt x="5076" y="145"/>
                </a:lnTo>
                <a:lnTo>
                  <a:pt x="5076" y="151"/>
                </a:lnTo>
                <a:lnTo>
                  <a:pt x="5077" y="145"/>
                </a:lnTo>
                <a:lnTo>
                  <a:pt x="5077" y="142"/>
                </a:lnTo>
                <a:lnTo>
                  <a:pt x="5077" y="144"/>
                </a:lnTo>
                <a:lnTo>
                  <a:pt x="5078" y="142"/>
                </a:lnTo>
                <a:lnTo>
                  <a:pt x="5078" y="146"/>
                </a:lnTo>
                <a:lnTo>
                  <a:pt x="5078" y="136"/>
                </a:lnTo>
                <a:lnTo>
                  <a:pt x="5078" y="137"/>
                </a:lnTo>
                <a:lnTo>
                  <a:pt x="5078" y="141"/>
                </a:lnTo>
                <a:lnTo>
                  <a:pt x="5078" y="136"/>
                </a:lnTo>
                <a:lnTo>
                  <a:pt x="5079" y="140"/>
                </a:lnTo>
                <a:lnTo>
                  <a:pt x="5079" y="135"/>
                </a:lnTo>
                <a:lnTo>
                  <a:pt x="5079" y="142"/>
                </a:lnTo>
                <a:lnTo>
                  <a:pt x="5079" y="128"/>
                </a:lnTo>
                <a:lnTo>
                  <a:pt x="5080" y="129"/>
                </a:lnTo>
                <a:lnTo>
                  <a:pt x="5080" y="134"/>
                </a:lnTo>
                <a:lnTo>
                  <a:pt x="5080" y="126"/>
                </a:lnTo>
                <a:lnTo>
                  <a:pt x="5080" y="128"/>
                </a:lnTo>
                <a:lnTo>
                  <a:pt x="5081" y="133"/>
                </a:lnTo>
                <a:lnTo>
                  <a:pt x="5081" y="120"/>
                </a:lnTo>
                <a:lnTo>
                  <a:pt x="5081" y="126"/>
                </a:lnTo>
                <a:lnTo>
                  <a:pt x="5081" y="127"/>
                </a:lnTo>
                <a:lnTo>
                  <a:pt x="5081" y="124"/>
                </a:lnTo>
                <a:lnTo>
                  <a:pt x="5082" y="121"/>
                </a:lnTo>
                <a:lnTo>
                  <a:pt x="5082" y="131"/>
                </a:lnTo>
                <a:lnTo>
                  <a:pt x="5082" y="116"/>
                </a:lnTo>
                <a:lnTo>
                  <a:pt x="5082" y="128"/>
                </a:lnTo>
                <a:lnTo>
                  <a:pt x="5082" y="120"/>
                </a:lnTo>
                <a:lnTo>
                  <a:pt x="5084" y="124"/>
                </a:lnTo>
                <a:lnTo>
                  <a:pt x="5084" y="114"/>
                </a:lnTo>
                <a:lnTo>
                  <a:pt x="5084" y="123"/>
                </a:lnTo>
                <a:lnTo>
                  <a:pt x="5084" y="118"/>
                </a:lnTo>
                <a:lnTo>
                  <a:pt x="5085" y="112"/>
                </a:lnTo>
                <a:lnTo>
                  <a:pt x="5085" y="116"/>
                </a:lnTo>
                <a:lnTo>
                  <a:pt x="5085" y="102"/>
                </a:lnTo>
                <a:lnTo>
                  <a:pt x="5085" y="107"/>
                </a:lnTo>
                <a:lnTo>
                  <a:pt x="5085" y="95"/>
                </a:lnTo>
                <a:lnTo>
                  <a:pt x="5086" y="102"/>
                </a:lnTo>
                <a:lnTo>
                  <a:pt x="5086" y="80"/>
                </a:lnTo>
                <a:lnTo>
                  <a:pt x="5086" y="66"/>
                </a:lnTo>
                <a:lnTo>
                  <a:pt x="5086" y="51"/>
                </a:lnTo>
                <a:lnTo>
                  <a:pt x="5087" y="49"/>
                </a:lnTo>
                <a:lnTo>
                  <a:pt x="5087" y="51"/>
                </a:lnTo>
                <a:lnTo>
                  <a:pt x="5087" y="40"/>
                </a:lnTo>
                <a:lnTo>
                  <a:pt x="5087" y="37"/>
                </a:lnTo>
                <a:lnTo>
                  <a:pt x="5087" y="44"/>
                </a:lnTo>
                <a:lnTo>
                  <a:pt x="5088" y="33"/>
                </a:lnTo>
                <a:lnTo>
                  <a:pt x="5088" y="30"/>
                </a:lnTo>
                <a:lnTo>
                  <a:pt x="5088" y="28"/>
                </a:lnTo>
                <a:lnTo>
                  <a:pt x="5088" y="34"/>
                </a:lnTo>
                <a:lnTo>
                  <a:pt x="5089" y="22"/>
                </a:lnTo>
                <a:lnTo>
                  <a:pt x="5089" y="18"/>
                </a:lnTo>
                <a:lnTo>
                  <a:pt x="5089" y="25"/>
                </a:lnTo>
                <a:lnTo>
                  <a:pt x="5089" y="24"/>
                </a:lnTo>
                <a:lnTo>
                  <a:pt x="5089" y="10"/>
                </a:lnTo>
                <a:lnTo>
                  <a:pt x="5090" y="26"/>
                </a:lnTo>
                <a:lnTo>
                  <a:pt x="5090" y="23"/>
                </a:lnTo>
                <a:lnTo>
                  <a:pt x="5090" y="10"/>
                </a:lnTo>
                <a:lnTo>
                  <a:pt x="5090" y="15"/>
                </a:lnTo>
                <a:lnTo>
                  <a:pt x="5091" y="4"/>
                </a:lnTo>
                <a:lnTo>
                  <a:pt x="5091" y="14"/>
                </a:lnTo>
                <a:lnTo>
                  <a:pt x="5091" y="14"/>
                </a:lnTo>
                <a:lnTo>
                  <a:pt x="5091" y="4"/>
                </a:lnTo>
                <a:lnTo>
                  <a:pt x="5092" y="14"/>
                </a:lnTo>
                <a:lnTo>
                  <a:pt x="5092" y="3"/>
                </a:lnTo>
                <a:lnTo>
                  <a:pt x="5092" y="7"/>
                </a:lnTo>
                <a:lnTo>
                  <a:pt x="5092" y="11"/>
                </a:lnTo>
                <a:lnTo>
                  <a:pt x="5093" y="15"/>
                </a:lnTo>
                <a:lnTo>
                  <a:pt x="5093" y="6"/>
                </a:lnTo>
                <a:lnTo>
                  <a:pt x="5093" y="9"/>
                </a:lnTo>
                <a:lnTo>
                  <a:pt x="5093" y="17"/>
                </a:lnTo>
                <a:lnTo>
                  <a:pt x="5093" y="6"/>
                </a:lnTo>
                <a:lnTo>
                  <a:pt x="5094" y="21"/>
                </a:lnTo>
                <a:lnTo>
                  <a:pt x="5094" y="16"/>
                </a:lnTo>
                <a:lnTo>
                  <a:pt x="5094" y="13"/>
                </a:lnTo>
                <a:lnTo>
                  <a:pt x="5094" y="22"/>
                </a:lnTo>
                <a:lnTo>
                  <a:pt x="5095" y="18"/>
                </a:lnTo>
                <a:lnTo>
                  <a:pt x="5095" y="10"/>
                </a:lnTo>
                <a:lnTo>
                  <a:pt x="5095" y="26"/>
                </a:lnTo>
                <a:lnTo>
                  <a:pt x="5095" y="20"/>
                </a:lnTo>
                <a:lnTo>
                  <a:pt x="5095" y="22"/>
                </a:lnTo>
                <a:lnTo>
                  <a:pt x="5096" y="13"/>
                </a:lnTo>
                <a:lnTo>
                  <a:pt x="5096" y="18"/>
                </a:lnTo>
                <a:lnTo>
                  <a:pt x="5096" y="7"/>
                </a:lnTo>
                <a:lnTo>
                  <a:pt x="5096" y="10"/>
                </a:lnTo>
                <a:lnTo>
                  <a:pt x="5097" y="12"/>
                </a:lnTo>
                <a:lnTo>
                  <a:pt x="5097" y="9"/>
                </a:lnTo>
                <a:lnTo>
                  <a:pt x="5097" y="7"/>
                </a:lnTo>
                <a:lnTo>
                  <a:pt x="5097" y="13"/>
                </a:lnTo>
                <a:lnTo>
                  <a:pt x="5097" y="11"/>
                </a:lnTo>
                <a:lnTo>
                  <a:pt x="5098" y="5"/>
                </a:lnTo>
                <a:lnTo>
                  <a:pt x="5098" y="12"/>
                </a:lnTo>
                <a:lnTo>
                  <a:pt x="5098" y="0"/>
                </a:lnTo>
                <a:lnTo>
                  <a:pt x="5100" y="13"/>
                </a:lnTo>
                <a:lnTo>
                  <a:pt x="5100" y="10"/>
                </a:lnTo>
                <a:lnTo>
                  <a:pt x="5100" y="8"/>
                </a:lnTo>
                <a:lnTo>
                  <a:pt x="5100" y="18"/>
                </a:lnTo>
                <a:lnTo>
                  <a:pt x="5100" y="17"/>
                </a:lnTo>
                <a:lnTo>
                  <a:pt x="5101" y="12"/>
                </a:lnTo>
                <a:lnTo>
                  <a:pt x="5101" y="22"/>
                </a:lnTo>
                <a:lnTo>
                  <a:pt x="5101" y="22"/>
                </a:lnTo>
                <a:lnTo>
                  <a:pt x="5101" y="11"/>
                </a:lnTo>
                <a:lnTo>
                  <a:pt x="5101" y="23"/>
                </a:lnTo>
                <a:lnTo>
                  <a:pt x="5102" y="22"/>
                </a:lnTo>
                <a:lnTo>
                  <a:pt x="5102" y="8"/>
                </a:lnTo>
                <a:lnTo>
                  <a:pt x="5102" y="17"/>
                </a:lnTo>
                <a:lnTo>
                  <a:pt x="5102" y="22"/>
                </a:lnTo>
                <a:lnTo>
                  <a:pt x="5103" y="13"/>
                </a:lnTo>
                <a:lnTo>
                  <a:pt x="5103" y="17"/>
                </a:lnTo>
                <a:lnTo>
                  <a:pt x="5103" y="25"/>
                </a:lnTo>
                <a:lnTo>
                  <a:pt x="5103" y="7"/>
                </a:lnTo>
                <a:lnTo>
                  <a:pt x="5104" y="23"/>
                </a:lnTo>
                <a:lnTo>
                  <a:pt x="5104" y="27"/>
                </a:lnTo>
                <a:lnTo>
                  <a:pt x="5104" y="18"/>
                </a:lnTo>
                <a:lnTo>
                  <a:pt x="5104" y="16"/>
                </a:lnTo>
                <a:lnTo>
                  <a:pt x="5105" y="27"/>
                </a:lnTo>
                <a:lnTo>
                  <a:pt x="5105" y="21"/>
                </a:lnTo>
                <a:lnTo>
                  <a:pt x="5105" y="14"/>
                </a:lnTo>
                <a:lnTo>
                  <a:pt x="5105" y="13"/>
                </a:lnTo>
                <a:lnTo>
                  <a:pt x="5105" y="27"/>
                </a:lnTo>
                <a:lnTo>
                  <a:pt x="5105" y="14"/>
                </a:lnTo>
                <a:lnTo>
                  <a:pt x="5106" y="21"/>
                </a:lnTo>
                <a:lnTo>
                  <a:pt x="5106" y="30"/>
                </a:lnTo>
                <a:lnTo>
                  <a:pt x="5106" y="14"/>
                </a:lnTo>
                <a:lnTo>
                  <a:pt x="5106" y="18"/>
                </a:lnTo>
                <a:lnTo>
                  <a:pt x="5107" y="13"/>
                </a:lnTo>
                <a:lnTo>
                  <a:pt x="5107" y="18"/>
                </a:lnTo>
                <a:lnTo>
                  <a:pt x="5107" y="9"/>
                </a:lnTo>
                <a:lnTo>
                  <a:pt x="5107" y="25"/>
                </a:lnTo>
                <a:lnTo>
                  <a:pt x="5107" y="18"/>
                </a:lnTo>
                <a:lnTo>
                  <a:pt x="5108" y="25"/>
                </a:lnTo>
                <a:lnTo>
                  <a:pt x="5108" y="29"/>
                </a:lnTo>
                <a:lnTo>
                  <a:pt x="5108" y="40"/>
                </a:lnTo>
                <a:lnTo>
                  <a:pt x="5108" y="24"/>
                </a:lnTo>
                <a:lnTo>
                  <a:pt x="5108" y="26"/>
                </a:lnTo>
                <a:lnTo>
                  <a:pt x="5108" y="39"/>
                </a:lnTo>
                <a:lnTo>
                  <a:pt x="5109" y="32"/>
                </a:lnTo>
                <a:lnTo>
                  <a:pt x="5109" y="36"/>
                </a:lnTo>
                <a:lnTo>
                  <a:pt x="5109" y="44"/>
                </a:lnTo>
                <a:lnTo>
                  <a:pt x="5110" y="41"/>
                </a:lnTo>
                <a:lnTo>
                  <a:pt x="5110" y="39"/>
                </a:lnTo>
                <a:lnTo>
                  <a:pt x="5110" y="45"/>
                </a:lnTo>
                <a:lnTo>
                  <a:pt x="5110" y="45"/>
                </a:lnTo>
                <a:lnTo>
                  <a:pt x="5110" y="42"/>
                </a:lnTo>
                <a:lnTo>
                  <a:pt x="5111" y="47"/>
                </a:lnTo>
                <a:lnTo>
                  <a:pt x="5111" y="44"/>
                </a:lnTo>
                <a:lnTo>
                  <a:pt x="5111" y="44"/>
                </a:lnTo>
                <a:lnTo>
                  <a:pt x="5111" y="61"/>
                </a:lnTo>
                <a:lnTo>
                  <a:pt x="5112" y="50"/>
                </a:lnTo>
                <a:lnTo>
                  <a:pt x="5112" y="58"/>
                </a:lnTo>
                <a:lnTo>
                  <a:pt x="5112" y="73"/>
                </a:lnTo>
                <a:lnTo>
                  <a:pt x="5112" y="56"/>
                </a:lnTo>
                <a:lnTo>
                  <a:pt x="5112" y="66"/>
                </a:lnTo>
                <a:lnTo>
                  <a:pt x="5113" y="73"/>
                </a:lnTo>
                <a:lnTo>
                  <a:pt x="5113" y="65"/>
                </a:lnTo>
                <a:lnTo>
                  <a:pt x="5113" y="74"/>
                </a:lnTo>
                <a:lnTo>
                  <a:pt x="5114" y="83"/>
                </a:lnTo>
                <a:lnTo>
                  <a:pt x="5114" y="70"/>
                </a:lnTo>
                <a:lnTo>
                  <a:pt x="5114" y="85"/>
                </a:lnTo>
                <a:lnTo>
                  <a:pt x="5114" y="82"/>
                </a:lnTo>
                <a:lnTo>
                  <a:pt x="5114" y="90"/>
                </a:lnTo>
                <a:lnTo>
                  <a:pt x="5115" y="76"/>
                </a:lnTo>
                <a:lnTo>
                  <a:pt x="5115" y="98"/>
                </a:lnTo>
                <a:lnTo>
                  <a:pt x="5115" y="84"/>
                </a:lnTo>
                <a:lnTo>
                  <a:pt x="5115" y="101"/>
                </a:lnTo>
                <a:lnTo>
                  <a:pt x="5115" y="99"/>
                </a:lnTo>
                <a:lnTo>
                  <a:pt x="5116" y="104"/>
                </a:lnTo>
                <a:lnTo>
                  <a:pt x="5116" y="95"/>
                </a:lnTo>
                <a:lnTo>
                  <a:pt x="5116" y="108"/>
                </a:lnTo>
                <a:lnTo>
                  <a:pt x="5116" y="110"/>
                </a:lnTo>
                <a:lnTo>
                  <a:pt x="5116" y="102"/>
                </a:lnTo>
                <a:lnTo>
                  <a:pt x="5117" y="116"/>
                </a:lnTo>
                <a:lnTo>
                  <a:pt x="5117" y="115"/>
                </a:lnTo>
                <a:lnTo>
                  <a:pt x="5117" y="118"/>
                </a:lnTo>
                <a:lnTo>
                  <a:pt x="5117" y="113"/>
                </a:lnTo>
                <a:lnTo>
                  <a:pt x="5119" y="126"/>
                </a:lnTo>
                <a:lnTo>
                  <a:pt x="5119" y="116"/>
                </a:lnTo>
                <a:lnTo>
                  <a:pt x="5119" y="136"/>
                </a:lnTo>
                <a:lnTo>
                  <a:pt x="5120" y="133"/>
                </a:lnTo>
                <a:lnTo>
                  <a:pt x="5120" y="133"/>
                </a:lnTo>
                <a:lnTo>
                  <a:pt x="5120" y="148"/>
                </a:lnTo>
                <a:lnTo>
                  <a:pt x="5120" y="141"/>
                </a:lnTo>
                <a:lnTo>
                  <a:pt x="5120" y="150"/>
                </a:lnTo>
                <a:lnTo>
                  <a:pt x="5121" y="155"/>
                </a:lnTo>
                <a:lnTo>
                  <a:pt x="5121" y="147"/>
                </a:lnTo>
                <a:lnTo>
                  <a:pt x="5121" y="155"/>
                </a:lnTo>
                <a:lnTo>
                  <a:pt x="5121" y="165"/>
                </a:lnTo>
                <a:lnTo>
                  <a:pt x="5121" y="155"/>
                </a:lnTo>
                <a:lnTo>
                  <a:pt x="5122" y="163"/>
                </a:lnTo>
                <a:lnTo>
                  <a:pt x="5122" y="176"/>
                </a:lnTo>
                <a:lnTo>
                  <a:pt x="5122" y="164"/>
                </a:lnTo>
                <a:lnTo>
                  <a:pt x="5123" y="180"/>
                </a:lnTo>
                <a:lnTo>
                  <a:pt x="5123" y="177"/>
                </a:lnTo>
                <a:lnTo>
                  <a:pt x="5123" y="185"/>
                </a:lnTo>
                <a:lnTo>
                  <a:pt x="5123" y="192"/>
                </a:lnTo>
                <a:lnTo>
                  <a:pt x="5124" y="183"/>
                </a:lnTo>
                <a:lnTo>
                  <a:pt x="5124" y="192"/>
                </a:lnTo>
                <a:lnTo>
                  <a:pt x="5124" y="203"/>
                </a:lnTo>
                <a:lnTo>
                  <a:pt x="5124" y="194"/>
                </a:lnTo>
                <a:lnTo>
                  <a:pt x="5124" y="203"/>
                </a:lnTo>
                <a:lnTo>
                  <a:pt x="5125" y="205"/>
                </a:lnTo>
                <a:lnTo>
                  <a:pt x="5125" y="209"/>
                </a:lnTo>
                <a:lnTo>
                  <a:pt x="5125" y="209"/>
                </a:lnTo>
                <a:lnTo>
                  <a:pt x="5125" y="214"/>
                </a:lnTo>
                <a:lnTo>
                  <a:pt x="5125" y="227"/>
                </a:lnTo>
                <a:lnTo>
                  <a:pt x="5126" y="211"/>
                </a:lnTo>
                <a:lnTo>
                  <a:pt x="5126" y="223"/>
                </a:lnTo>
                <a:lnTo>
                  <a:pt x="5126" y="232"/>
                </a:lnTo>
                <a:lnTo>
                  <a:pt x="5126" y="227"/>
                </a:lnTo>
                <a:lnTo>
                  <a:pt x="5127" y="235"/>
                </a:lnTo>
                <a:lnTo>
                  <a:pt x="5127" y="234"/>
                </a:lnTo>
                <a:lnTo>
                  <a:pt x="5127" y="242"/>
                </a:lnTo>
                <a:lnTo>
                  <a:pt x="5127" y="237"/>
                </a:lnTo>
                <a:lnTo>
                  <a:pt x="5127" y="255"/>
                </a:lnTo>
                <a:lnTo>
                  <a:pt x="5128" y="243"/>
                </a:lnTo>
                <a:lnTo>
                  <a:pt x="5128" y="258"/>
                </a:lnTo>
                <a:lnTo>
                  <a:pt x="5128" y="258"/>
                </a:lnTo>
                <a:lnTo>
                  <a:pt x="5129" y="264"/>
                </a:lnTo>
                <a:lnTo>
                  <a:pt x="5129" y="272"/>
                </a:lnTo>
                <a:lnTo>
                  <a:pt x="5129" y="266"/>
                </a:lnTo>
                <a:lnTo>
                  <a:pt x="5129" y="283"/>
                </a:lnTo>
                <a:lnTo>
                  <a:pt x="5130" y="277"/>
                </a:lnTo>
                <a:lnTo>
                  <a:pt x="5130" y="284"/>
                </a:lnTo>
                <a:lnTo>
                  <a:pt x="5130" y="289"/>
                </a:lnTo>
                <a:lnTo>
                  <a:pt x="5130" y="290"/>
                </a:lnTo>
                <a:lnTo>
                  <a:pt x="5131" y="302"/>
                </a:lnTo>
                <a:lnTo>
                  <a:pt x="5131" y="293"/>
                </a:lnTo>
                <a:lnTo>
                  <a:pt x="5131" y="299"/>
                </a:lnTo>
                <a:lnTo>
                  <a:pt x="5131" y="308"/>
                </a:lnTo>
                <a:lnTo>
                  <a:pt x="5132" y="307"/>
                </a:lnTo>
                <a:lnTo>
                  <a:pt x="5132" y="310"/>
                </a:lnTo>
                <a:lnTo>
                  <a:pt x="5132" y="313"/>
                </a:lnTo>
                <a:lnTo>
                  <a:pt x="5132" y="320"/>
                </a:lnTo>
                <a:lnTo>
                  <a:pt x="5133" y="319"/>
                </a:lnTo>
                <a:lnTo>
                  <a:pt x="5133" y="332"/>
                </a:lnTo>
                <a:lnTo>
                  <a:pt x="5133" y="328"/>
                </a:lnTo>
                <a:lnTo>
                  <a:pt x="5133" y="329"/>
                </a:lnTo>
                <a:lnTo>
                  <a:pt x="5135" y="340"/>
                </a:lnTo>
                <a:lnTo>
                  <a:pt x="5135" y="335"/>
                </a:lnTo>
                <a:lnTo>
                  <a:pt x="5135" y="343"/>
                </a:lnTo>
                <a:lnTo>
                  <a:pt x="5135" y="339"/>
                </a:lnTo>
                <a:lnTo>
                  <a:pt x="5135" y="348"/>
                </a:lnTo>
                <a:lnTo>
                  <a:pt x="5135" y="352"/>
                </a:lnTo>
                <a:lnTo>
                  <a:pt x="5135" y="347"/>
                </a:lnTo>
                <a:lnTo>
                  <a:pt x="5136" y="363"/>
                </a:lnTo>
                <a:lnTo>
                  <a:pt x="5136" y="356"/>
                </a:lnTo>
                <a:lnTo>
                  <a:pt x="5136" y="366"/>
                </a:lnTo>
                <a:lnTo>
                  <a:pt x="5137" y="340"/>
                </a:lnTo>
                <a:lnTo>
                  <a:pt x="5137" y="357"/>
                </a:lnTo>
                <a:lnTo>
                  <a:pt x="5137" y="355"/>
                </a:lnTo>
                <a:lnTo>
                  <a:pt x="5137" y="368"/>
                </a:lnTo>
                <a:lnTo>
                  <a:pt x="5137" y="376"/>
                </a:lnTo>
                <a:lnTo>
                  <a:pt x="5138" y="370"/>
                </a:lnTo>
                <a:lnTo>
                  <a:pt x="5138" y="388"/>
                </a:lnTo>
                <a:lnTo>
                  <a:pt x="5138" y="384"/>
                </a:lnTo>
                <a:lnTo>
                  <a:pt x="5138" y="385"/>
                </a:lnTo>
                <a:lnTo>
                  <a:pt x="5138" y="392"/>
                </a:lnTo>
                <a:lnTo>
                  <a:pt x="5138" y="390"/>
                </a:lnTo>
                <a:lnTo>
                  <a:pt x="5139" y="396"/>
                </a:lnTo>
                <a:lnTo>
                  <a:pt x="5139" y="399"/>
                </a:lnTo>
                <a:lnTo>
                  <a:pt x="5139" y="411"/>
                </a:lnTo>
                <a:lnTo>
                  <a:pt x="5139" y="403"/>
                </a:lnTo>
                <a:lnTo>
                  <a:pt x="5140" y="415"/>
                </a:lnTo>
                <a:lnTo>
                  <a:pt x="5140" y="413"/>
                </a:lnTo>
                <a:lnTo>
                  <a:pt x="5140" y="420"/>
                </a:lnTo>
                <a:lnTo>
                  <a:pt x="5141" y="420"/>
                </a:lnTo>
                <a:lnTo>
                  <a:pt x="5141" y="424"/>
                </a:lnTo>
                <a:lnTo>
                  <a:pt x="5141" y="424"/>
                </a:lnTo>
                <a:lnTo>
                  <a:pt x="5141" y="437"/>
                </a:lnTo>
                <a:lnTo>
                  <a:pt x="5142" y="431"/>
                </a:lnTo>
                <a:lnTo>
                  <a:pt x="5142" y="443"/>
                </a:lnTo>
                <a:lnTo>
                  <a:pt x="5142" y="441"/>
                </a:lnTo>
                <a:lnTo>
                  <a:pt x="5142" y="449"/>
                </a:lnTo>
                <a:lnTo>
                  <a:pt x="5143" y="448"/>
                </a:lnTo>
                <a:lnTo>
                  <a:pt x="5143" y="457"/>
                </a:lnTo>
                <a:lnTo>
                  <a:pt x="5143" y="450"/>
                </a:lnTo>
                <a:lnTo>
                  <a:pt x="5143" y="456"/>
                </a:lnTo>
                <a:lnTo>
                  <a:pt x="5144" y="464"/>
                </a:lnTo>
                <a:lnTo>
                  <a:pt x="5144" y="458"/>
                </a:lnTo>
                <a:lnTo>
                  <a:pt x="5144" y="466"/>
                </a:lnTo>
                <a:lnTo>
                  <a:pt x="5144" y="471"/>
                </a:lnTo>
                <a:lnTo>
                  <a:pt x="5144" y="464"/>
                </a:lnTo>
                <a:lnTo>
                  <a:pt x="5145" y="476"/>
                </a:lnTo>
                <a:lnTo>
                  <a:pt x="5145" y="474"/>
                </a:lnTo>
                <a:lnTo>
                  <a:pt x="5145" y="474"/>
                </a:lnTo>
                <a:lnTo>
                  <a:pt x="5145" y="483"/>
                </a:lnTo>
                <a:lnTo>
                  <a:pt x="5145" y="478"/>
                </a:lnTo>
                <a:lnTo>
                  <a:pt x="5145" y="485"/>
                </a:lnTo>
                <a:lnTo>
                  <a:pt x="5146" y="487"/>
                </a:lnTo>
                <a:lnTo>
                  <a:pt x="5146" y="492"/>
                </a:lnTo>
                <a:lnTo>
                  <a:pt x="5146" y="495"/>
                </a:lnTo>
                <a:lnTo>
                  <a:pt x="5146" y="490"/>
                </a:lnTo>
                <a:lnTo>
                  <a:pt x="5147" y="503"/>
                </a:lnTo>
                <a:lnTo>
                  <a:pt x="5147" y="498"/>
                </a:lnTo>
                <a:lnTo>
                  <a:pt x="5147" y="508"/>
                </a:lnTo>
                <a:lnTo>
                  <a:pt x="5148" y="506"/>
                </a:lnTo>
                <a:lnTo>
                  <a:pt x="5148" y="510"/>
                </a:lnTo>
                <a:lnTo>
                  <a:pt x="5148" y="508"/>
                </a:lnTo>
                <a:lnTo>
                  <a:pt x="5148" y="513"/>
                </a:lnTo>
                <a:lnTo>
                  <a:pt x="5148" y="521"/>
                </a:lnTo>
                <a:lnTo>
                  <a:pt x="5149" y="509"/>
                </a:lnTo>
                <a:lnTo>
                  <a:pt x="5149" y="517"/>
                </a:lnTo>
                <a:lnTo>
                  <a:pt x="5149" y="524"/>
                </a:lnTo>
                <a:lnTo>
                  <a:pt x="5149" y="524"/>
                </a:lnTo>
                <a:lnTo>
                  <a:pt x="5149" y="529"/>
                </a:lnTo>
                <a:lnTo>
                  <a:pt x="5150" y="524"/>
                </a:lnTo>
                <a:lnTo>
                  <a:pt x="5150" y="533"/>
                </a:lnTo>
                <a:lnTo>
                  <a:pt x="5150" y="530"/>
                </a:lnTo>
                <a:lnTo>
                  <a:pt x="5150" y="536"/>
                </a:lnTo>
                <a:lnTo>
                  <a:pt x="5151" y="536"/>
                </a:lnTo>
                <a:lnTo>
                  <a:pt x="5151" y="541"/>
                </a:lnTo>
                <a:lnTo>
                  <a:pt x="5151" y="541"/>
                </a:lnTo>
                <a:lnTo>
                  <a:pt x="5151" y="540"/>
                </a:lnTo>
                <a:lnTo>
                  <a:pt x="5152" y="550"/>
                </a:lnTo>
                <a:lnTo>
                  <a:pt x="5152" y="543"/>
                </a:lnTo>
                <a:lnTo>
                  <a:pt x="5152" y="545"/>
                </a:lnTo>
                <a:lnTo>
                  <a:pt x="5152" y="553"/>
                </a:lnTo>
                <a:lnTo>
                  <a:pt x="5152" y="551"/>
                </a:lnTo>
                <a:lnTo>
                  <a:pt x="5152" y="552"/>
                </a:lnTo>
                <a:lnTo>
                  <a:pt x="5154" y="556"/>
                </a:lnTo>
                <a:lnTo>
                  <a:pt x="5154" y="553"/>
                </a:lnTo>
                <a:lnTo>
                  <a:pt x="5154" y="561"/>
                </a:lnTo>
                <a:lnTo>
                  <a:pt x="5154" y="554"/>
                </a:lnTo>
                <a:lnTo>
                  <a:pt x="5154" y="559"/>
                </a:lnTo>
                <a:lnTo>
                  <a:pt x="5155" y="567"/>
                </a:lnTo>
                <a:lnTo>
                  <a:pt x="5155" y="559"/>
                </a:lnTo>
                <a:lnTo>
                  <a:pt x="5155" y="566"/>
                </a:lnTo>
                <a:lnTo>
                  <a:pt x="5155" y="570"/>
                </a:lnTo>
                <a:lnTo>
                  <a:pt x="5155" y="563"/>
                </a:lnTo>
                <a:lnTo>
                  <a:pt x="5156" y="573"/>
                </a:lnTo>
                <a:lnTo>
                  <a:pt x="5156" y="569"/>
                </a:lnTo>
                <a:lnTo>
                  <a:pt x="5156" y="575"/>
                </a:lnTo>
                <a:lnTo>
                  <a:pt x="5157" y="572"/>
                </a:lnTo>
                <a:lnTo>
                  <a:pt x="5157" y="578"/>
                </a:lnTo>
                <a:lnTo>
                  <a:pt x="5157" y="577"/>
                </a:lnTo>
                <a:lnTo>
                  <a:pt x="5157" y="587"/>
                </a:lnTo>
                <a:lnTo>
                  <a:pt x="5157" y="577"/>
                </a:lnTo>
                <a:lnTo>
                  <a:pt x="5158" y="579"/>
                </a:lnTo>
                <a:lnTo>
                  <a:pt x="5158" y="590"/>
                </a:lnTo>
                <a:lnTo>
                  <a:pt x="5158" y="583"/>
                </a:lnTo>
                <a:lnTo>
                  <a:pt x="5158" y="585"/>
                </a:lnTo>
                <a:lnTo>
                  <a:pt x="5158" y="591"/>
                </a:lnTo>
                <a:lnTo>
                  <a:pt x="5159" y="588"/>
                </a:lnTo>
                <a:lnTo>
                  <a:pt x="5159" y="590"/>
                </a:lnTo>
                <a:lnTo>
                  <a:pt x="5159" y="598"/>
                </a:lnTo>
                <a:lnTo>
                  <a:pt x="5160" y="592"/>
                </a:lnTo>
                <a:lnTo>
                  <a:pt x="5160" y="601"/>
                </a:lnTo>
                <a:lnTo>
                  <a:pt x="5160" y="595"/>
                </a:lnTo>
                <a:lnTo>
                  <a:pt x="5160" y="604"/>
                </a:lnTo>
                <a:lnTo>
                  <a:pt x="5161" y="600"/>
                </a:lnTo>
                <a:lnTo>
                  <a:pt x="5161" y="607"/>
                </a:lnTo>
                <a:lnTo>
                  <a:pt x="5161" y="603"/>
                </a:lnTo>
                <a:lnTo>
                  <a:pt x="5161" y="603"/>
                </a:lnTo>
                <a:lnTo>
                  <a:pt x="5162" y="605"/>
                </a:lnTo>
                <a:lnTo>
                  <a:pt x="5162" y="605"/>
                </a:lnTo>
                <a:lnTo>
                  <a:pt x="5162" y="612"/>
                </a:lnTo>
                <a:lnTo>
                  <a:pt x="5162" y="604"/>
                </a:lnTo>
                <a:lnTo>
                  <a:pt x="5162" y="607"/>
                </a:lnTo>
                <a:lnTo>
                  <a:pt x="5163" y="614"/>
                </a:lnTo>
                <a:lnTo>
                  <a:pt x="5163" y="608"/>
                </a:lnTo>
                <a:lnTo>
                  <a:pt x="5163" y="611"/>
                </a:lnTo>
                <a:lnTo>
                  <a:pt x="5163" y="615"/>
                </a:lnTo>
                <a:lnTo>
                  <a:pt x="5163" y="611"/>
                </a:lnTo>
                <a:lnTo>
                  <a:pt x="5164" y="619"/>
                </a:lnTo>
                <a:lnTo>
                  <a:pt x="5164" y="613"/>
                </a:lnTo>
                <a:lnTo>
                  <a:pt x="5164" y="621"/>
                </a:lnTo>
                <a:lnTo>
                  <a:pt x="5164" y="614"/>
                </a:lnTo>
                <a:lnTo>
                  <a:pt x="5165" y="622"/>
                </a:lnTo>
                <a:lnTo>
                  <a:pt x="5165" y="617"/>
                </a:lnTo>
                <a:lnTo>
                  <a:pt x="5165" y="624"/>
                </a:lnTo>
                <a:lnTo>
                  <a:pt x="5165" y="623"/>
                </a:lnTo>
                <a:lnTo>
                  <a:pt x="5166" y="620"/>
                </a:lnTo>
                <a:lnTo>
                  <a:pt x="5166" y="628"/>
                </a:lnTo>
                <a:lnTo>
                  <a:pt x="5166" y="624"/>
                </a:lnTo>
                <a:lnTo>
                  <a:pt x="5166" y="624"/>
                </a:lnTo>
                <a:lnTo>
                  <a:pt x="5166" y="630"/>
                </a:lnTo>
                <a:lnTo>
                  <a:pt x="5167" y="626"/>
                </a:lnTo>
                <a:lnTo>
                  <a:pt x="5167" y="629"/>
                </a:lnTo>
                <a:lnTo>
                  <a:pt x="5167" y="630"/>
                </a:lnTo>
                <a:lnTo>
                  <a:pt x="5167" y="628"/>
                </a:lnTo>
                <a:lnTo>
                  <a:pt x="5167" y="635"/>
                </a:lnTo>
                <a:lnTo>
                  <a:pt x="5167" y="628"/>
                </a:lnTo>
                <a:lnTo>
                  <a:pt x="5168" y="628"/>
                </a:lnTo>
                <a:lnTo>
                  <a:pt x="5168" y="638"/>
                </a:lnTo>
                <a:lnTo>
                  <a:pt x="5168" y="630"/>
                </a:lnTo>
                <a:lnTo>
                  <a:pt x="5168" y="638"/>
                </a:lnTo>
                <a:lnTo>
                  <a:pt x="5170" y="633"/>
                </a:lnTo>
                <a:lnTo>
                  <a:pt x="5170" y="640"/>
                </a:lnTo>
                <a:lnTo>
                  <a:pt x="5170" y="636"/>
                </a:lnTo>
                <a:lnTo>
                  <a:pt x="5171" y="640"/>
                </a:lnTo>
                <a:lnTo>
                  <a:pt x="5171" y="638"/>
                </a:lnTo>
                <a:lnTo>
                  <a:pt x="5171" y="638"/>
                </a:lnTo>
                <a:lnTo>
                  <a:pt x="5171" y="645"/>
                </a:lnTo>
                <a:lnTo>
                  <a:pt x="5171" y="637"/>
                </a:lnTo>
                <a:lnTo>
                  <a:pt x="5171" y="642"/>
                </a:lnTo>
                <a:lnTo>
                  <a:pt x="5172" y="644"/>
                </a:lnTo>
                <a:lnTo>
                  <a:pt x="5172" y="639"/>
                </a:lnTo>
                <a:lnTo>
                  <a:pt x="5172" y="644"/>
                </a:lnTo>
                <a:lnTo>
                  <a:pt x="5172" y="647"/>
                </a:lnTo>
                <a:lnTo>
                  <a:pt x="5172" y="641"/>
                </a:lnTo>
                <a:lnTo>
                  <a:pt x="5173" y="648"/>
                </a:lnTo>
                <a:lnTo>
                  <a:pt x="5173" y="644"/>
                </a:lnTo>
                <a:lnTo>
                  <a:pt x="5173" y="650"/>
                </a:lnTo>
                <a:lnTo>
                  <a:pt x="5173" y="645"/>
                </a:lnTo>
                <a:lnTo>
                  <a:pt x="5174" y="649"/>
                </a:lnTo>
                <a:lnTo>
                  <a:pt x="5174" y="649"/>
                </a:lnTo>
                <a:lnTo>
                  <a:pt x="5174" y="646"/>
                </a:lnTo>
                <a:lnTo>
                  <a:pt x="5175" y="651"/>
                </a:lnTo>
                <a:lnTo>
                  <a:pt x="5175" y="646"/>
                </a:lnTo>
                <a:lnTo>
                  <a:pt x="5175" y="654"/>
                </a:lnTo>
                <a:lnTo>
                  <a:pt x="5175" y="651"/>
                </a:lnTo>
                <a:lnTo>
                  <a:pt x="5175" y="649"/>
                </a:lnTo>
                <a:lnTo>
                  <a:pt x="5175" y="658"/>
                </a:lnTo>
                <a:lnTo>
                  <a:pt x="5176" y="651"/>
                </a:lnTo>
                <a:lnTo>
                  <a:pt x="5176" y="657"/>
                </a:lnTo>
                <a:lnTo>
                  <a:pt x="5176" y="654"/>
                </a:lnTo>
                <a:lnTo>
                  <a:pt x="5177" y="658"/>
                </a:lnTo>
                <a:lnTo>
                  <a:pt x="5177" y="654"/>
                </a:lnTo>
                <a:lnTo>
                  <a:pt x="5177" y="662"/>
                </a:lnTo>
                <a:lnTo>
                  <a:pt x="5177" y="654"/>
                </a:lnTo>
                <a:lnTo>
                  <a:pt x="5178" y="656"/>
                </a:lnTo>
                <a:lnTo>
                  <a:pt x="5178" y="663"/>
                </a:lnTo>
                <a:lnTo>
                  <a:pt x="5178" y="656"/>
                </a:lnTo>
                <a:lnTo>
                  <a:pt x="5178" y="659"/>
                </a:lnTo>
                <a:lnTo>
                  <a:pt x="5178" y="657"/>
                </a:lnTo>
                <a:lnTo>
                  <a:pt x="5178" y="664"/>
                </a:lnTo>
                <a:lnTo>
                  <a:pt x="5179" y="659"/>
                </a:lnTo>
                <a:lnTo>
                  <a:pt x="5179" y="665"/>
                </a:lnTo>
                <a:lnTo>
                  <a:pt x="5179" y="660"/>
                </a:lnTo>
                <a:lnTo>
                  <a:pt x="5180" y="665"/>
                </a:lnTo>
                <a:lnTo>
                  <a:pt x="5180" y="659"/>
                </a:lnTo>
                <a:lnTo>
                  <a:pt x="5180" y="665"/>
                </a:lnTo>
                <a:lnTo>
                  <a:pt x="5181" y="661"/>
                </a:lnTo>
                <a:lnTo>
                  <a:pt x="5181" y="670"/>
                </a:lnTo>
                <a:lnTo>
                  <a:pt x="5181" y="662"/>
                </a:lnTo>
                <a:lnTo>
                  <a:pt x="5181" y="664"/>
                </a:lnTo>
                <a:lnTo>
                  <a:pt x="5182" y="669"/>
                </a:lnTo>
                <a:lnTo>
                  <a:pt x="5182" y="664"/>
                </a:lnTo>
                <a:lnTo>
                  <a:pt x="5182" y="666"/>
                </a:lnTo>
                <a:lnTo>
                  <a:pt x="5182" y="667"/>
                </a:lnTo>
                <a:lnTo>
                  <a:pt x="5182" y="664"/>
                </a:lnTo>
                <a:lnTo>
                  <a:pt x="5182" y="673"/>
                </a:lnTo>
                <a:lnTo>
                  <a:pt x="5183" y="665"/>
                </a:lnTo>
                <a:lnTo>
                  <a:pt x="5183" y="673"/>
                </a:lnTo>
                <a:lnTo>
                  <a:pt x="5183" y="665"/>
                </a:lnTo>
                <a:lnTo>
                  <a:pt x="5183" y="669"/>
                </a:lnTo>
                <a:lnTo>
                  <a:pt x="5184" y="673"/>
                </a:lnTo>
                <a:lnTo>
                  <a:pt x="5184" y="667"/>
                </a:lnTo>
                <a:lnTo>
                  <a:pt x="5184" y="671"/>
                </a:lnTo>
                <a:lnTo>
                  <a:pt x="5184" y="672"/>
                </a:lnTo>
                <a:lnTo>
                  <a:pt x="5184" y="669"/>
                </a:lnTo>
                <a:lnTo>
                  <a:pt x="5186" y="675"/>
                </a:lnTo>
                <a:lnTo>
                  <a:pt x="5186" y="670"/>
                </a:lnTo>
                <a:lnTo>
                  <a:pt x="5186" y="677"/>
                </a:lnTo>
                <a:lnTo>
                  <a:pt x="5186" y="669"/>
                </a:lnTo>
                <a:lnTo>
                  <a:pt x="5186" y="675"/>
                </a:lnTo>
                <a:lnTo>
                  <a:pt x="5186" y="671"/>
                </a:lnTo>
                <a:lnTo>
                  <a:pt x="5186" y="670"/>
                </a:lnTo>
                <a:lnTo>
                  <a:pt x="5186" y="675"/>
                </a:lnTo>
                <a:lnTo>
                  <a:pt x="5187" y="670"/>
                </a:lnTo>
                <a:lnTo>
                  <a:pt x="5187" y="677"/>
                </a:lnTo>
                <a:lnTo>
                  <a:pt x="5187" y="671"/>
                </a:lnTo>
                <a:lnTo>
                  <a:pt x="5187" y="673"/>
                </a:lnTo>
                <a:lnTo>
                  <a:pt x="5187" y="676"/>
                </a:lnTo>
                <a:lnTo>
                  <a:pt x="5189" y="672"/>
                </a:lnTo>
                <a:lnTo>
                  <a:pt x="5189" y="675"/>
                </a:lnTo>
                <a:lnTo>
                  <a:pt x="5189" y="675"/>
                </a:lnTo>
                <a:lnTo>
                  <a:pt x="5189" y="671"/>
                </a:lnTo>
                <a:lnTo>
                  <a:pt x="5189" y="679"/>
                </a:lnTo>
                <a:lnTo>
                  <a:pt x="5190" y="673"/>
                </a:lnTo>
                <a:lnTo>
                  <a:pt x="5190" y="678"/>
                </a:lnTo>
                <a:lnTo>
                  <a:pt x="5190" y="672"/>
                </a:lnTo>
                <a:lnTo>
                  <a:pt x="5190" y="678"/>
                </a:lnTo>
                <a:lnTo>
                  <a:pt x="5191" y="675"/>
                </a:lnTo>
                <a:lnTo>
                  <a:pt x="5191" y="679"/>
                </a:lnTo>
                <a:lnTo>
                  <a:pt x="5191" y="673"/>
                </a:lnTo>
                <a:lnTo>
                  <a:pt x="5191" y="676"/>
                </a:lnTo>
                <a:lnTo>
                  <a:pt x="5192" y="679"/>
                </a:lnTo>
                <a:lnTo>
                  <a:pt x="5192" y="673"/>
                </a:lnTo>
                <a:lnTo>
                  <a:pt x="5192" y="676"/>
                </a:lnTo>
                <a:lnTo>
                  <a:pt x="5192" y="679"/>
                </a:lnTo>
                <a:lnTo>
                  <a:pt x="5192" y="675"/>
                </a:lnTo>
                <a:lnTo>
                  <a:pt x="5193" y="681"/>
                </a:lnTo>
                <a:lnTo>
                  <a:pt x="5193" y="675"/>
                </a:lnTo>
                <a:lnTo>
                  <a:pt x="5193" y="678"/>
                </a:lnTo>
                <a:lnTo>
                  <a:pt x="5193" y="675"/>
                </a:lnTo>
                <a:lnTo>
                  <a:pt x="5193" y="677"/>
                </a:lnTo>
                <a:lnTo>
                  <a:pt x="5194" y="679"/>
                </a:lnTo>
                <a:lnTo>
                  <a:pt x="5194" y="675"/>
                </a:lnTo>
                <a:lnTo>
                  <a:pt x="5194" y="682"/>
                </a:lnTo>
                <a:lnTo>
                  <a:pt x="5194" y="675"/>
                </a:lnTo>
                <a:lnTo>
                  <a:pt x="5195" y="682"/>
                </a:lnTo>
                <a:lnTo>
                  <a:pt x="5195" y="676"/>
                </a:lnTo>
                <a:lnTo>
                  <a:pt x="5195" y="680"/>
                </a:lnTo>
                <a:lnTo>
                  <a:pt x="5196" y="674"/>
                </a:lnTo>
                <a:lnTo>
                  <a:pt x="5196" y="679"/>
                </a:lnTo>
                <a:lnTo>
                  <a:pt x="5196" y="675"/>
                </a:lnTo>
                <a:lnTo>
                  <a:pt x="5196" y="681"/>
                </a:lnTo>
                <a:lnTo>
                  <a:pt x="5197" y="675"/>
                </a:lnTo>
                <a:lnTo>
                  <a:pt x="5197" y="676"/>
                </a:lnTo>
                <a:lnTo>
                  <a:pt x="5197" y="680"/>
                </a:lnTo>
                <a:lnTo>
                  <a:pt x="5197" y="673"/>
                </a:lnTo>
                <a:lnTo>
                  <a:pt x="5197" y="677"/>
                </a:lnTo>
                <a:lnTo>
                  <a:pt x="5198" y="674"/>
                </a:lnTo>
                <a:lnTo>
                  <a:pt x="5198" y="680"/>
                </a:lnTo>
                <a:lnTo>
                  <a:pt x="5198" y="674"/>
                </a:lnTo>
                <a:lnTo>
                  <a:pt x="5198" y="674"/>
                </a:lnTo>
                <a:lnTo>
                  <a:pt x="5198" y="679"/>
                </a:lnTo>
                <a:lnTo>
                  <a:pt x="5199" y="673"/>
                </a:lnTo>
                <a:lnTo>
                  <a:pt x="5199" y="674"/>
                </a:lnTo>
                <a:lnTo>
                  <a:pt x="5199" y="673"/>
                </a:lnTo>
                <a:lnTo>
                  <a:pt x="5199" y="670"/>
                </a:lnTo>
                <a:lnTo>
                  <a:pt x="5200" y="675"/>
                </a:lnTo>
                <a:lnTo>
                  <a:pt x="5200" y="671"/>
                </a:lnTo>
                <a:lnTo>
                  <a:pt x="5200" y="677"/>
                </a:lnTo>
                <a:lnTo>
                  <a:pt x="5200" y="670"/>
                </a:lnTo>
                <a:lnTo>
                  <a:pt x="5200" y="672"/>
                </a:lnTo>
                <a:lnTo>
                  <a:pt x="5201" y="675"/>
                </a:lnTo>
                <a:lnTo>
                  <a:pt x="5201" y="669"/>
                </a:lnTo>
                <a:lnTo>
                  <a:pt x="5201" y="674"/>
                </a:lnTo>
                <a:lnTo>
                  <a:pt x="5201" y="669"/>
                </a:lnTo>
                <a:lnTo>
                  <a:pt x="5201" y="670"/>
                </a:lnTo>
                <a:lnTo>
                  <a:pt x="5202" y="675"/>
                </a:lnTo>
                <a:lnTo>
                  <a:pt x="5202" y="667"/>
                </a:lnTo>
                <a:lnTo>
                  <a:pt x="5202" y="670"/>
                </a:lnTo>
                <a:lnTo>
                  <a:pt x="5202" y="673"/>
                </a:lnTo>
                <a:lnTo>
                  <a:pt x="5202" y="667"/>
                </a:lnTo>
                <a:lnTo>
                  <a:pt x="5203" y="672"/>
                </a:lnTo>
                <a:lnTo>
                  <a:pt x="5203" y="667"/>
                </a:lnTo>
                <a:lnTo>
                  <a:pt x="5203" y="663"/>
                </a:lnTo>
                <a:lnTo>
                  <a:pt x="5203" y="672"/>
                </a:lnTo>
                <a:lnTo>
                  <a:pt x="5205" y="664"/>
                </a:lnTo>
                <a:lnTo>
                  <a:pt x="5205" y="667"/>
                </a:lnTo>
                <a:lnTo>
                  <a:pt x="5205" y="662"/>
                </a:lnTo>
                <a:lnTo>
                  <a:pt x="5205" y="666"/>
                </a:lnTo>
                <a:lnTo>
                  <a:pt x="5206" y="662"/>
                </a:lnTo>
                <a:lnTo>
                  <a:pt x="5206" y="664"/>
                </a:lnTo>
                <a:lnTo>
                  <a:pt x="5206" y="657"/>
                </a:lnTo>
                <a:lnTo>
                  <a:pt x="5206" y="658"/>
                </a:lnTo>
                <a:lnTo>
                  <a:pt x="5206" y="665"/>
                </a:lnTo>
                <a:lnTo>
                  <a:pt x="5207" y="658"/>
                </a:lnTo>
                <a:lnTo>
                  <a:pt x="5207" y="657"/>
                </a:lnTo>
                <a:lnTo>
                  <a:pt x="5207" y="663"/>
                </a:lnTo>
                <a:lnTo>
                  <a:pt x="5207" y="655"/>
                </a:lnTo>
                <a:lnTo>
                  <a:pt x="5208" y="658"/>
                </a:lnTo>
                <a:lnTo>
                  <a:pt x="5208" y="659"/>
                </a:lnTo>
                <a:lnTo>
                  <a:pt x="5208" y="653"/>
                </a:lnTo>
                <a:lnTo>
                  <a:pt x="5208" y="654"/>
                </a:lnTo>
                <a:lnTo>
                  <a:pt x="5208" y="650"/>
                </a:lnTo>
                <a:lnTo>
                  <a:pt x="5208" y="658"/>
                </a:lnTo>
                <a:lnTo>
                  <a:pt x="5209" y="648"/>
                </a:lnTo>
                <a:lnTo>
                  <a:pt x="5209" y="647"/>
                </a:lnTo>
                <a:lnTo>
                  <a:pt x="5209" y="653"/>
                </a:lnTo>
                <a:lnTo>
                  <a:pt x="5209" y="646"/>
                </a:lnTo>
                <a:lnTo>
                  <a:pt x="5210" y="649"/>
                </a:lnTo>
                <a:lnTo>
                  <a:pt x="5210" y="640"/>
                </a:lnTo>
                <a:lnTo>
                  <a:pt x="5210" y="646"/>
                </a:lnTo>
                <a:lnTo>
                  <a:pt x="5211" y="640"/>
                </a:lnTo>
                <a:lnTo>
                  <a:pt x="5211" y="645"/>
                </a:lnTo>
                <a:lnTo>
                  <a:pt x="5211" y="636"/>
                </a:lnTo>
                <a:lnTo>
                  <a:pt x="5211" y="637"/>
                </a:lnTo>
                <a:lnTo>
                  <a:pt x="5212" y="642"/>
                </a:lnTo>
                <a:lnTo>
                  <a:pt x="5212" y="633"/>
                </a:lnTo>
                <a:lnTo>
                  <a:pt x="5212" y="635"/>
                </a:lnTo>
                <a:lnTo>
                  <a:pt x="5212" y="621"/>
                </a:lnTo>
                <a:lnTo>
                  <a:pt x="5212" y="624"/>
                </a:lnTo>
                <a:lnTo>
                  <a:pt x="5212" y="627"/>
                </a:lnTo>
                <a:lnTo>
                  <a:pt x="5212" y="629"/>
                </a:lnTo>
                <a:lnTo>
                  <a:pt x="5213" y="622"/>
                </a:lnTo>
                <a:lnTo>
                  <a:pt x="5213" y="624"/>
                </a:lnTo>
                <a:lnTo>
                  <a:pt x="5213" y="619"/>
                </a:lnTo>
                <a:lnTo>
                  <a:pt x="5214" y="623"/>
                </a:lnTo>
                <a:lnTo>
                  <a:pt x="5214" y="611"/>
                </a:lnTo>
                <a:lnTo>
                  <a:pt x="5214" y="614"/>
                </a:lnTo>
                <a:lnTo>
                  <a:pt x="5214" y="609"/>
                </a:lnTo>
                <a:lnTo>
                  <a:pt x="5215" y="612"/>
                </a:lnTo>
                <a:lnTo>
                  <a:pt x="5215" y="609"/>
                </a:lnTo>
                <a:lnTo>
                  <a:pt x="5215" y="602"/>
                </a:lnTo>
                <a:lnTo>
                  <a:pt x="5215" y="609"/>
                </a:lnTo>
                <a:lnTo>
                  <a:pt x="5215" y="600"/>
                </a:lnTo>
                <a:lnTo>
                  <a:pt x="5215" y="597"/>
                </a:lnTo>
                <a:lnTo>
                  <a:pt x="5216" y="603"/>
                </a:lnTo>
                <a:lnTo>
                  <a:pt x="5216" y="590"/>
                </a:lnTo>
                <a:lnTo>
                  <a:pt x="5216" y="595"/>
                </a:lnTo>
                <a:lnTo>
                  <a:pt x="5217" y="588"/>
                </a:lnTo>
                <a:lnTo>
                  <a:pt x="5217" y="589"/>
                </a:lnTo>
                <a:lnTo>
                  <a:pt x="5217" y="582"/>
                </a:lnTo>
                <a:lnTo>
                  <a:pt x="5217" y="588"/>
                </a:lnTo>
                <a:lnTo>
                  <a:pt x="5218" y="577"/>
                </a:lnTo>
                <a:lnTo>
                  <a:pt x="5218" y="578"/>
                </a:lnTo>
                <a:lnTo>
                  <a:pt x="5218" y="566"/>
                </a:lnTo>
                <a:lnTo>
                  <a:pt x="5218" y="573"/>
                </a:lnTo>
                <a:lnTo>
                  <a:pt x="5219" y="563"/>
                </a:lnTo>
                <a:lnTo>
                  <a:pt x="5219" y="563"/>
                </a:lnTo>
                <a:lnTo>
                  <a:pt x="5219" y="564"/>
                </a:lnTo>
                <a:lnTo>
                  <a:pt x="5219" y="557"/>
                </a:lnTo>
                <a:lnTo>
                  <a:pt x="5219" y="556"/>
                </a:lnTo>
                <a:lnTo>
                  <a:pt x="5221" y="550"/>
                </a:lnTo>
                <a:lnTo>
                  <a:pt x="5221" y="551"/>
                </a:lnTo>
                <a:lnTo>
                  <a:pt x="5221" y="542"/>
                </a:lnTo>
                <a:lnTo>
                  <a:pt x="5221" y="544"/>
                </a:lnTo>
                <a:lnTo>
                  <a:pt x="5222" y="545"/>
                </a:lnTo>
                <a:lnTo>
                  <a:pt x="5222" y="537"/>
                </a:lnTo>
                <a:lnTo>
                  <a:pt x="5222" y="536"/>
                </a:lnTo>
                <a:lnTo>
                  <a:pt x="5222" y="537"/>
                </a:lnTo>
                <a:lnTo>
                  <a:pt x="5222" y="532"/>
                </a:lnTo>
                <a:lnTo>
                  <a:pt x="5223" y="535"/>
                </a:lnTo>
                <a:lnTo>
                  <a:pt x="5223" y="520"/>
                </a:lnTo>
                <a:lnTo>
                  <a:pt x="5223" y="524"/>
                </a:lnTo>
                <a:lnTo>
                  <a:pt x="5223" y="518"/>
                </a:lnTo>
                <a:lnTo>
                  <a:pt x="5223" y="519"/>
                </a:lnTo>
                <a:lnTo>
                  <a:pt x="5224" y="518"/>
                </a:lnTo>
                <a:lnTo>
                  <a:pt x="5224" y="507"/>
                </a:lnTo>
                <a:lnTo>
                  <a:pt x="5224" y="516"/>
                </a:lnTo>
                <a:lnTo>
                  <a:pt x="5224" y="506"/>
                </a:lnTo>
                <a:lnTo>
                  <a:pt x="5224" y="503"/>
                </a:lnTo>
                <a:lnTo>
                  <a:pt x="5225" y="506"/>
                </a:lnTo>
                <a:lnTo>
                  <a:pt x="5225" y="482"/>
                </a:lnTo>
                <a:lnTo>
                  <a:pt x="5225" y="491"/>
                </a:lnTo>
                <a:lnTo>
                  <a:pt x="5226" y="485"/>
                </a:lnTo>
                <a:lnTo>
                  <a:pt x="5226" y="489"/>
                </a:lnTo>
                <a:lnTo>
                  <a:pt x="5226" y="474"/>
                </a:lnTo>
                <a:lnTo>
                  <a:pt x="5226" y="475"/>
                </a:lnTo>
                <a:lnTo>
                  <a:pt x="5227" y="463"/>
                </a:lnTo>
                <a:lnTo>
                  <a:pt x="5227" y="463"/>
                </a:lnTo>
                <a:lnTo>
                  <a:pt x="5227" y="445"/>
                </a:lnTo>
                <a:lnTo>
                  <a:pt x="5227" y="448"/>
                </a:lnTo>
                <a:lnTo>
                  <a:pt x="5227" y="437"/>
                </a:lnTo>
                <a:lnTo>
                  <a:pt x="5228" y="426"/>
                </a:lnTo>
                <a:lnTo>
                  <a:pt x="5228" y="420"/>
                </a:lnTo>
                <a:lnTo>
                  <a:pt x="5228" y="421"/>
                </a:lnTo>
                <a:lnTo>
                  <a:pt x="5228" y="405"/>
                </a:lnTo>
                <a:lnTo>
                  <a:pt x="5229" y="404"/>
                </a:lnTo>
                <a:lnTo>
                  <a:pt x="5229" y="392"/>
                </a:lnTo>
                <a:lnTo>
                  <a:pt x="5229" y="394"/>
                </a:lnTo>
                <a:lnTo>
                  <a:pt x="5230" y="382"/>
                </a:lnTo>
                <a:lnTo>
                  <a:pt x="5230" y="379"/>
                </a:lnTo>
                <a:lnTo>
                  <a:pt x="5230" y="371"/>
                </a:lnTo>
                <a:lnTo>
                  <a:pt x="5230" y="381"/>
                </a:lnTo>
                <a:lnTo>
                  <a:pt x="5230" y="367"/>
                </a:lnTo>
                <a:lnTo>
                  <a:pt x="5231" y="361"/>
                </a:lnTo>
                <a:lnTo>
                  <a:pt x="5231" y="358"/>
                </a:lnTo>
                <a:lnTo>
                  <a:pt x="5231" y="357"/>
                </a:lnTo>
                <a:lnTo>
                  <a:pt x="5231" y="358"/>
                </a:lnTo>
                <a:lnTo>
                  <a:pt x="5232" y="354"/>
                </a:lnTo>
                <a:lnTo>
                  <a:pt x="5232" y="356"/>
                </a:lnTo>
                <a:lnTo>
                  <a:pt x="5232" y="349"/>
                </a:lnTo>
                <a:lnTo>
                  <a:pt x="5232" y="351"/>
                </a:lnTo>
                <a:lnTo>
                  <a:pt x="5232" y="352"/>
                </a:lnTo>
                <a:lnTo>
                  <a:pt x="5233" y="346"/>
                </a:lnTo>
                <a:lnTo>
                  <a:pt x="5233" y="341"/>
                </a:lnTo>
                <a:lnTo>
                  <a:pt x="5233" y="347"/>
                </a:lnTo>
                <a:lnTo>
                  <a:pt x="5233" y="340"/>
                </a:lnTo>
                <a:lnTo>
                  <a:pt x="5234" y="348"/>
                </a:lnTo>
                <a:lnTo>
                  <a:pt x="5234" y="339"/>
                </a:lnTo>
                <a:lnTo>
                  <a:pt x="5234" y="340"/>
                </a:lnTo>
                <a:lnTo>
                  <a:pt x="5234" y="343"/>
                </a:lnTo>
                <a:lnTo>
                  <a:pt x="5234" y="336"/>
                </a:lnTo>
                <a:lnTo>
                  <a:pt x="5234" y="343"/>
                </a:lnTo>
                <a:lnTo>
                  <a:pt x="5235" y="334"/>
                </a:lnTo>
                <a:lnTo>
                  <a:pt x="5235" y="333"/>
                </a:lnTo>
                <a:lnTo>
                  <a:pt x="5235" y="339"/>
                </a:lnTo>
                <a:lnTo>
                  <a:pt x="5235" y="331"/>
                </a:lnTo>
                <a:lnTo>
                  <a:pt x="5235" y="332"/>
                </a:lnTo>
                <a:lnTo>
                  <a:pt x="5236" y="332"/>
                </a:lnTo>
                <a:lnTo>
                  <a:pt x="5236" y="329"/>
                </a:lnTo>
                <a:lnTo>
                  <a:pt x="5236" y="334"/>
                </a:lnTo>
                <a:lnTo>
                  <a:pt x="5236" y="328"/>
                </a:lnTo>
                <a:lnTo>
                  <a:pt x="5236" y="335"/>
                </a:lnTo>
                <a:lnTo>
                  <a:pt x="5237" y="316"/>
                </a:lnTo>
                <a:lnTo>
                  <a:pt x="5237" y="318"/>
                </a:lnTo>
                <a:lnTo>
                  <a:pt x="5237" y="313"/>
                </a:lnTo>
                <a:lnTo>
                  <a:pt x="5237" y="315"/>
                </a:lnTo>
                <a:lnTo>
                  <a:pt x="5237" y="308"/>
                </a:lnTo>
                <a:lnTo>
                  <a:pt x="5238" y="311"/>
                </a:lnTo>
                <a:lnTo>
                  <a:pt x="5238" y="315"/>
                </a:lnTo>
                <a:lnTo>
                  <a:pt x="5238" y="304"/>
                </a:lnTo>
                <a:lnTo>
                  <a:pt x="5238" y="310"/>
                </a:lnTo>
                <a:lnTo>
                  <a:pt x="5240" y="314"/>
                </a:lnTo>
                <a:lnTo>
                  <a:pt x="5240" y="305"/>
                </a:lnTo>
                <a:lnTo>
                  <a:pt x="5240" y="317"/>
                </a:lnTo>
                <a:lnTo>
                  <a:pt x="5240" y="310"/>
                </a:lnTo>
                <a:lnTo>
                  <a:pt x="5240" y="312"/>
                </a:lnTo>
                <a:lnTo>
                  <a:pt x="5241" y="310"/>
                </a:lnTo>
                <a:lnTo>
                  <a:pt x="5241" y="310"/>
                </a:lnTo>
                <a:lnTo>
                  <a:pt x="5241" y="311"/>
                </a:lnTo>
                <a:lnTo>
                  <a:pt x="5241" y="302"/>
                </a:lnTo>
                <a:lnTo>
                  <a:pt x="5242" y="314"/>
                </a:lnTo>
                <a:lnTo>
                  <a:pt x="5242" y="305"/>
                </a:lnTo>
                <a:lnTo>
                  <a:pt x="5242" y="307"/>
                </a:lnTo>
                <a:lnTo>
                  <a:pt x="5242" y="310"/>
                </a:lnTo>
                <a:lnTo>
                  <a:pt x="5242" y="307"/>
                </a:lnTo>
                <a:lnTo>
                  <a:pt x="5242" y="313"/>
                </a:lnTo>
                <a:lnTo>
                  <a:pt x="5242" y="304"/>
                </a:lnTo>
                <a:lnTo>
                  <a:pt x="5243" y="310"/>
                </a:lnTo>
                <a:lnTo>
                  <a:pt x="5243" y="313"/>
                </a:lnTo>
                <a:lnTo>
                  <a:pt x="5243" y="305"/>
                </a:lnTo>
                <a:lnTo>
                  <a:pt x="5243" y="311"/>
                </a:lnTo>
                <a:lnTo>
                  <a:pt x="5244" y="301"/>
                </a:lnTo>
                <a:lnTo>
                  <a:pt x="5244" y="305"/>
                </a:lnTo>
                <a:lnTo>
                  <a:pt x="5244" y="305"/>
                </a:lnTo>
                <a:lnTo>
                  <a:pt x="5244" y="313"/>
                </a:lnTo>
                <a:lnTo>
                  <a:pt x="5245" y="299"/>
                </a:lnTo>
                <a:lnTo>
                  <a:pt x="5245" y="305"/>
                </a:lnTo>
                <a:lnTo>
                  <a:pt x="5245" y="308"/>
                </a:lnTo>
                <a:lnTo>
                  <a:pt x="5245" y="295"/>
                </a:lnTo>
                <a:lnTo>
                  <a:pt x="5245" y="301"/>
                </a:lnTo>
                <a:lnTo>
                  <a:pt x="5245" y="298"/>
                </a:lnTo>
                <a:lnTo>
                  <a:pt x="5246" y="302"/>
                </a:lnTo>
                <a:lnTo>
                  <a:pt x="5246" y="299"/>
                </a:lnTo>
                <a:lnTo>
                  <a:pt x="5246" y="304"/>
                </a:lnTo>
                <a:lnTo>
                  <a:pt x="5246" y="296"/>
                </a:lnTo>
                <a:lnTo>
                  <a:pt x="5247" y="304"/>
                </a:lnTo>
                <a:lnTo>
                  <a:pt x="5247" y="300"/>
                </a:lnTo>
                <a:lnTo>
                  <a:pt x="5247" y="304"/>
                </a:lnTo>
                <a:lnTo>
                  <a:pt x="5248" y="301"/>
                </a:lnTo>
                <a:lnTo>
                  <a:pt x="5248" y="302"/>
                </a:lnTo>
                <a:lnTo>
                  <a:pt x="5248" y="300"/>
                </a:lnTo>
                <a:lnTo>
                  <a:pt x="5248" y="303"/>
                </a:lnTo>
                <a:lnTo>
                  <a:pt x="5249" y="296"/>
                </a:lnTo>
                <a:lnTo>
                  <a:pt x="5249" y="306"/>
                </a:lnTo>
                <a:lnTo>
                  <a:pt x="5249" y="302"/>
                </a:lnTo>
                <a:lnTo>
                  <a:pt x="5249" y="307"/>
                </a:lnTo>
                <a:lnTo>
                  <a:pt x="5249" y="303"/>
                </a:lnTo>
                <a:lnTo>
                  <a:pt x="5249" y="305"/>
                </a:lnTo>
                <a:lnTo>
                  <a:pt x="5250" y="303"/>
                </a:lnTo>
                <a:lnTo>
                  <a:pt x="5250" y="290"/>
                </a:lnTo>
                <a:lnTo>
                  <a:pt x="5250" y="298"/>
                </a:lnTo>
                <a:lnTo>
                  <a:pt x="5250" y="302"/>
                </a:lnTo>
                <a:lnTo>
                  <a:pt x="5251" y="297"/>
                </a:lnTo>
                <a:lnTo>
                  <a:pt x="5251" y="301"/>
                </a:lnTo>
                <a:lnTo>
                  <a:pt x="5251" y="295"/>
                </a:lnTo>
                <a:lnTo>
                  <a:pt x="5251" y="300"/>
                </a:lnTo>
                <a:lnTo>
                  <a:pt x="5251" y="297"/>
                </a:lnTo>
                <a:lnTo>
                  <a:pt x="5252" y="293"/>
                </a:lnTo>
                <a:lnTo>
                  <a:pt x="5252" y="300"/>
                </a:lnTo>
                <a:lnTo>
                  <a:pt x="5252" y="293"/>
                </a:lnTo>
                <a:lnTo>
                  <a:pt x="5252" y="295"/>
                </a:lnTo>
                <a:lnTo>
                  <a:pt x="5252" y="300"/>
                </a:lnTo>
                <a:lnTo>
                  <a:pt x="5252" y="297"/>
                </a:lnTo>
                <a:lnTo>
                  <a:pt x="5253" y="297"/>
                </a:lnTo>
                <a:lnTo>
                  <a:pt x="5253" y="296"/>
                </a:lnTo>
                <a:lnTo>
                  <a:pt x="5253" y="299"/>
                </a:lnTo>
                <a:lnTo>
                  <a:pt x="5253" y="292"/>
                </a:lnTo>
                <a:lnTo>
                  <a:pt x="5253" y="288"/>
                </a:lnTo>
                <a:lnTo>
                  <a:pt x="5254" y="298"/>
                </a:lnTo>
                <a:lnTo>
                  <a:pt x="5254" y="290"/>
                </a:lnTo>
                <a:lnTo>
                  <a:pt x="5254" y="300"/>
                </a:lnTo>
                <a:lnTo>
                  <a:pt x="5256" y="300"/>
                </a:lnTo>
                <a:lnTo>
                  <a:pt x="5256" y="301"/>
                </a:lnTo>
                <a:lnTo>
                  <a:pt x="5256" y="300"/>
                </a:lnTo>
                <a:lnTo>
                  <a:pt x="5256" y="300"/>
                </a:lnTo>
                <a:lnTo>
                  <a:pt x="5257" y="295"/>
                </a:lnTo>
                <a:lnTo>
                  <a:pt x="5257" y="298"/>
                </a:lnTo>
                <a:lnTo>
                  <a:pt x="5257" y="284"/>
                </a:lnTo>
                <a:lnTo>
                  <a:pt x="5257" y="285"/>
                </a:lnTo>
                <a:lnTo>
                  <a:pt x="5258" y="283"/>
                </a:lnTo>
                <a:lnTo>
                  <a:pt x="5258" y="298"/>
                </a:lnTo>
                <a:lnTo>
                  <a:pt x="5258" y="285"/>
                </a:lnTo>
                <a:lnTo>
                  <a:pt x="5259" y="297"/>
                </a:lnTo>
                <a:lnTo>
                  <a:pt x="5259" y="289"/>
                </a:lnTo>
                <a:lnTo>
                  <a:pt x="5259" y="289"/>
                </a:lnTo>
                <a:lnTo>
                  <a:pt x="5260" y="289"/>
                </a:lnTo>
                <a:lnTo>
                  <a:pt x="5260" y="293"/>
                </a:lnTo>
                <a:lnTo>
                  <a:pt x="5260" y="287"/>
                </a:lnTo>
                <a:lnTo>
                  <a:pt x="5260" y="289"/>
                </a:lnTo>
                <a:lnTo>
                  <a:pt x="5260" y="283"/>
                </a:lnTo>
                <a:lnTo>
                  <a:pt x="5260" y="281"/>
                </a:lnTo>
                <a:lnTo>
                  <a:pt x="5261" y="287"/>
                </a:lnTo>
                <a:lnTo>
                  <a:pt x="5261" y="282"/>
                </a:lnTo>
                <a:lnTo>
                  <a:pt x="5261" y="286"/>
                </a:lnTo>
                <a:lnTo>
                  <a:pt x="5261" y="288"/>
                </a:lnTo>
                <a:lnTo>
                  <a:pt x="5262" y="290"/>
                </a:lnTo>
                <a:lnTo>
                  <a:pt x="5262" y="285"/>
                </a:lnTo>
                <a:lnTo>
                  <a:pt x="5262" y="298"/>
                </a:lnTo>
                <a:lnTo>
                  <a:pt x="5262" y="292"/>
                </a:lnTo>
                <a:lnTo>
                  <a:pt x="5262" y="295"/>
                </a:lnTo>
                <a:lnTo>
                  <a:pt x="5263" y="290"/>
                </a:lnTo>
                <a:lnTo>
                  <a:pt x="5263" y="290"/>
                </a:lnTo>
                <a:lnTo>
                  <a:pt x="5263" y="300"/>
                </a:lnTo>
                <a:lnTo>
                  <a:pt x="5263" y="290"/>
                </a:lnTo>
                <a:lnTo>
                  <a:pt x="5264" y="299"/>
                </a:lnTo>
                <a:lnTo>
                  <a:pt x="5264" y="292"/>
                </a:lnTo>
                <a:lnTo>
                  <a:pt x="5264" y="302"/>
                </a:lnTo>
                <a:lnTo>
                  <a:pt x="5264" y="297"/>
                </a:lnTo>
                <a:lnTo>
                  <a:pt x="5264" y="300"/>
                </a:lnTo>
                <a:lnTo>
                  <a:pt x="5265" y="297"/>
                </a:lnTo>
                <a:lnTo>
                  <a:pt x="5265" y="304"/>
                </a:lnTo>
                <a:lnTo>
                  <a:pt x="5265" y="298"/>
                </a:lnTo>
                <a:lnTo>
                  <a:pt x="5265" y="304"/>
                </a:lnTo>
                <a:lnTo>
                  <a:pt x="5266" y="299"/>
                </a:lnTo>
                <a:lnTo>
                  <a:pt x="5266" y="302"/>
                </a:lnTo>
                <a:lnTo>
                  <a:pt x="5266" y="299"/>
                </a:lnTo>
                <a:lnTo>
                  <a:pt x="5266" y="308"/>
                </a:lnTo>
                <a:lnTo>
                  <a:pt x="5267" y="296"/>
                </a:lnTo>
                <a:lnTo>
                  <a:pt x="5267" y="307"/>
                </a:lnTo>
                <a:lnTo>
                  <a:pt x="5267" y="301"/>
                </a:lnTo>
                <a:lnTo>
                  <a:pt x="5267" y="307"/>
                </a:lnTo>
                <a:lnTo>
                  <a:pt x="5267" y="301"/>
                </a:lnTo>
                <a:lnTo>
                  <a:pt x="5268" y="305"/>
                </a:lnTo>
                <a:lnTo>
                  <a:pt x="5268" y="302"/>
                </a:lnTo>
                <a:lnTo>
                  <a:pt x="5268" y="302"/>
                </a:lnTo>
                <a:lnTo>
                  <a:pt x="5268" y="307"/>
                </a:lnTo>
                <a:lnTo>
                  <a:pt x="5269" y="290"/>
                </a:lnTo>
                <a:lnTo>
                  <a:pt x="5269" y="298"/>
                </a:lnTo>
                <a:lnTo>
                  <a:pt x="5269" y="297"/>
                </a:lnTo>
                <a:lnTo>
                  <a:pt x="5269" y="293"/>
                </a:lnTo>
                <a:lnTo>
                  <a:pt x="5269" y="298"/>
                </a:lnTo>
                <a:lnTo>
                  <a:pt x="5270" y="293"/>
                </a:lnTo>
                <a:lnTo>
                  <a:pt x="5270" y="299"/>
                </a:lnTo>
                <a:lnTo>
                  <a:pt x="5270" y="296"/>
                </a:lnTo>
                <a:lnTo>
                  <a:pt x="5270" y="304"/>
                </a:lnTo>
                <a:lnTo>
                  <a:pt x="5271" y="295"/>
                </a:lnTo>
                <a:lnTo>
                  <a:pt x="5271" y="298"/>
                </a:lnTo>
                <a:lnTo>
                  <a:pt x="5271" y="301"/>
                </a:lnTo>
                <a:lnTo>
                  <a:pt x="5271" y="299"/>
                </a:lnTo>
                <a:lnTo>
                  <a:pt x="5271" y="301"/>
                </a:lnTo>
                <a:lnTo>
                  <a:pt x="5271" y="296"/>
                </a:lnTo>
                <a:lnTo>
                  <a:pt x="5272" y="302"/>
                </a:lnTo>
                <a:lnTo>
                  <a:pt x="5272" y="299"/>
                </a:lnTo>
                <a:lnTo>
                  <a:pt x="5272" y="296"/>
                </a:lnTo>
                <a:lnTo>
                  <a:pt x="5272" y="301"/>
                </a:lnTo>
                <a:lnTo>
                  <a:pt x="5273" y="293"/>
                </a:lnTo>
                <a:lnTo>
                  <a:pt x="5273" y="293"/>
                </a:lnTo>
                <a:lnTo>
                  <a:pt x="5273" y="299"/>
                </a:lnTo>
                <a:lnTo>
                  <a:pt x="5273" y="297"/>
                </a:lnTo>
                <a:lnTo>
                  <a:pt x="5273" y="297"/>
                </a:lnTo>
                <a:lnTo>
                  <a:pt x="5275" y="293"/>
                </a:lnTo>
                <a:lnTo>
                  <a:pt x="5275" y="296"/>
                </a:lnTo>
                <a:lnTo>
                  <a:pt x="5275" y="300"/>
                </a:lnTo>
                <a:lnTo>
                  <a:pt x="5275" y="293"/>
                </a:lnTo>
                <a:lnTo>
                  <a:pt x="5275" y="300"/>
                </a:lnTo>
                <a:lnTo>
                  <a:pt x="5276" y="284"/>
                </a:lnTo>
                <a:lnTo>
                  <a:pt x="5276" y="283"/>
                </a:lnTo>
                <a:lnTo>
                  <a:pt x="5276" y="278"/>
                </a:lnTo>
                <a:lnTo>
                  <a:pt x="5277" y="281"/>
                </a:lnTo>
                <a:lnTo>
                  <a:pt x="5277" y="289"/>
                </a:lnTo>
                <a:lnTo>
                  <a:pt x="5277" y="281"/>
                </a:lnTo>
                <a:lnTo>
                  <a:pt x="5277" y="289"/>
                </a:lnTo>
                <a:lnTo>
                  <a:pt x="5278" y="279"/>
                </a:lnTo>
                <a:lnTo>
                  <a:pt x="5278" y="285"/>
                </a:lnTo>
                <a:lnTo>
                  <a:pt x="5278" y="281"/>
                </a:lnTo>
                <a:lnTo>
                  <a:pt x="5278" y="288"/>
                </a:lnTo>
                <a:lnTo>
                  <a:pt x="5279" y="279"/>
                </a:lnTo>
                <a:lnTo>
                  <a:pt x="5279" y="287"/>
                </a:lnTo>
                <a:lnTo>
                  <a:pt x="5279" y="279"/>
                </a:lnTo>
                <a:lnTo>
                  <a:pt x="5279" y="285"/>
                </a:lnTo>
                <a:lnTo>
                  <a:pt x="5279" y="282"/>
                </a:lnTo>
                <a:lnTo>
                  <a:pt x="5280" y="281"/>
                </a:lnTo>
                <a:lnTo>
                  <a:pt x="5280" y="285"/>
                </a:lnTo>
                <a:lnTo>
                  <a:pt x="5280" y="280"/>
                </a:lnTo>
                <a:lnTo>
                  <a:pt x="5280" y="282"/>
                </a:lnTo>
                <a:lnTo>
                  <a:pt x="5281" y="278"/>
                </a:lnTo>
                <a:lnTo>
                  <a:pt x="5281" y="288"/>
                </a:lnTo>
                <a:lnTo>
                  <a:pt x="5281" y="267"/>
                </a:lnTo>
                <a:lnTo>
                  <a:pt x="5282" y="266"/>
                </a:lnTo>
                <a:lnTo>
                  <a:pt x="5282" y="260"/>
                </a:lnTo>
                <a:lnTo>
                  <a:pt x="5282" y="268"/>
                </a:lnTo>
                <a:lnTo>
                  <a:pt x="5282" y="263"/>
                </a:lnTo>
                <a:lnTo>
                  <a:pt x="5282" y="271"/>
                </a:lnTo>
                <a:lnTo>
                  <a:pt x="5282" y="260"/>
                </a:lnTo>
                <a:lnTo>
                  <a:pt x="5283" y="265"/>
                </a:lnTo>
                <a:lnTo>
                  <a:pt x="5283" y="269"/>
                </a:lnTo>
                <a:lnTo>
                  <a:pt x="5283" y="264"/>
                </a:lnTo>
                <a:lnTo>
                  <a:pt x="5283" y="267"/>
                </a:lnTo>
                <a:lnTo>
                  <a:pt x="5283" y="261"/>
                </a:lnTo>
                <a:lnTo>
                  <a:pt x="5284" y="265"/>
                </a:lnTo>
                <a:lnTo>
                  <a:pt x="5284" y="261"/>
                </a:lnTo>
                <a:lnTo>
                  <a:pt x="5284" y="260"/>
                </a:lnTo>
                <a:lnTo>
                  <a:pt x="5284" y="265"/>
                </a:lnTo>
                <a:lnTo>
                  <a:pt x="5285" y="258"/>
                </a:lnTo>
                <a:lnTo>
                  <a:pt x="5285" y="257"/>
                </a:lnTo>
                <a:lnTo>
                  <a:pt x="5285" y="254"/>
                </a:lnTo>
                <a:lnTo>
                  <a:pt x="5286" y="249"/>
                </a:lnTo>
                <a:lnTo>
                  <a:pt x="5286" y="261"/>
                </a:lnTo>
                <a:lnTo>
                  <a:pt x="5286" y="248"/>
                </a:lnTo>
                <a:lnTo>
                  <a:pt x="5286" y="255"/>
                </a:lnTo>
                <a:lnTo>
                  <a:pt x="5286" y="247"/>
                </a:lnTo>
                <a:lnTo>
                  <a:pt x="5287" y="249"/>
                </a:lnTo>
                <a:lnTo>
                  <a:pt x="5287" y="247"/>
                </a:lnTo>
                <a:lnTo>
                  <a:pt x="5287" y="251"/>
                </a:lnTo>
                <a:lnTo>
                  <a:pt x="5287" y="235"/>
                </a:lnTo>
                <a:lnTo>
                  <a:pt x="5288" y="240"/>
                </a:lnTo>
                <a:lnTo>
                  <a:pt x="5288" y="231"/>
                </a:lnTo>
                <a:lnTo>
                  <a:pt x="5288" y="237"/>
                </a:lnTo>
                <a:lnTo>
                  <a:pt x="5289" y="228"/>
                </a:lnTo>
                <a:lnTo>
                  <a:pt x="5289" y="231"/>
                </a:lnTo>
                <a:lnTo>
                  <a:pt x="5289" y="226"/>
                </a:lnTo>
                <a:lnTo>
                  <a:pt x="5289" y="231"/>
                </a:lnTo>
                <a:lnTo>
                  <a:pt x="5289" y="230"/>
                </a:lnTo>
                <a:lnTo>
                  <a:pt x="5289" y="223"/>
                </a:lnTo>
                <a:lnTo>
                  <a:pt x="5289" y="231"/>
                </a:lnTo>
                <a:lnTo>
                  <a:pt x="5291" y="226"/>
                </a:lnTo>
                <a:lnTo>
                  <a:pt x="5291" y="226"/>
                </a:lnTo>
                <a:lnTo>
                  <a:pt x="5291" y="226"/>
                </a:lnTo>
                <a:lnTo>
                  <a:pt x="5291" y="229"/>
                </a:lnTo>
                <a:lnTo>
                  <a:pt x="5292" y="221"/>
                </a:lnTo>
                <a:lnTo>
                  <a:pt x="5292" y="219"/>
                </a:lnTo>
                <a:lnTo>
                  <a:pt x="5292" y="228"/>
                </a:lnTo>
                <a:lnTo>
                  <a:pt x="5292" y="220"/>
                </a:lnTo>
                <a:lnTo>
                  <a:pt x="5292" y="216"/>
                </a:lnTo>
                <a:lnTo>
                  <a:pt x="5293" y="217"/>
                </a:lnTo>
                <a:lnTo>
                  <a:pt x="5293" y="224"/>
                </a:lnTo>
                <a:lnTo>
                  <a:pt x="5293" y="217"/>
                </a:lnTo>
                <a:lnTo>
                  <a:pt x="5294" y="223"/>
                </a:lnTo>
                <a:lnTo>
                  <a:pt x="5294" y="216"/>
                </a:lnTo>
                <a:lnTo>
                  <a:pt x="5294" y="220"/>
                </a:lnTo>
                <a:lnTo>
                  <a:pt x="5294" y="217"/>
                </a:lnTo>
                <a:lnTo>
                  <a:pt x="5294" y="223"/>
                </a:lnTo>
                <a:lnTo>
                  <a:pt x="5294" y="218"/>
                </a:lnTo>
                <a:lnTo>
                  <a:pt x="5295" y="216"/>
                </a:lnTo>
                <a:lnTo>
                  <a:pt x="5295" y="227"/>
                </a:lnTo>
                <a:lnTo>
                  <a:pt x="5295" y="215"/>
                </a:lnTo>
                <a:lnTo>
                  <a:pt x="5295" y="220"/>
                </a:lnTo>
                <a:lnTo>
                  <a:pt x="5295" y="224"/>
                </a:lnTo>
                <a:lnTo>
                  <a:pt x="5296" y="217"/>
                </a:lnTo>
                <a:lnTo>
                  <a:pt x="5296" y="212"/>
                </a:lnTo>
                <a:lnTo>
                  <a:pt x="5296" y="223"/>
                </a:lnTo>
                <a:lnTo>
                  <a:pt x="5296" y="209"/>
                </a:lnTo>
                <a:lnTo>
                  <a:pt x="5297" y="217"/>
                </a:lnTo>
                <a:lnTo>
                  <a:pt x="5297" y="226"/>
                </a:lnTo>
                <a:lnTo>
                  <a:pt x="5297" y="223"/>
                </a:lnTo>
                <a:lnTo>
                  <a:pt x="5297" y="224"/>
                </a:lnTo>
                <a:lnTo>
                  <a:pt x="5297" y="227"/>
                </a:lnTo>
                <a:lnTo>
                  <a:pt x="5298" y="228"/>
                </a:lnTo>
                <a:lnTo>
                  <a:pt x="5298" y="226"/>
                </a:lnTo>
                <a:lnTo>
                  <a:pt x="5298" y="234"/>
                </a:lnTo>
                <a:lnTo>
                  <a:pt x="5298" y="228"/>
                </a:lnTo>
                <a:lnTo>
                  <a:pt x="5299" y="234"/>
                </a:lnTo>
                <a:lnTo>
                  <a:pt x="5299" y="235"/>
                </a:lnTo>
                <a:lnTo>
                  <a:pt x="5299" y="236"/>
                </a:lnTo>
                <a:lnTo>
                  <a:pt x="5299" y="231"/>
                </a:lnTo>
                <a:lnTo>
                  <a:pt x="5300" y="238"/>
                </a:lnTo>
                <a:lnTo>
                  <a:pt x="5300" y="239"/>
                </a:lnTo>
                <a:lnTo>
                  <a:pt x="5300" y="236"/>
                </a:lnTo>
                <a:lnTo>
                  <a:pt x="5300" y="246"/>
                </a:lnTo>
                <a:lnTo>
                  <a:pt x="5300" y="235"/>
                </a:lnTo>
                <a:lnTo>
                  <a:pt x="5301" y="237"/>
                </a:lnTo>
                <a:lnTo>
                  <a:pt x="5301" y="245"/>
                </a:lnTo>
                <a:lnTo>
                  <a:pt x="5301" y="248"/>
                </a:lnTo>
                <a:lnTo>
                  <a:pt x="5301" y="245"/>
                </a:lnTo>
                <a:lnTo>
                  <a:pt x="5302" y="252"/>
                </a:lnTo>
                <a:lnTo>
                  <a:pt x="5302" y="244"/>
                </a:lnTo>
                <a:lnTo>
                  <a:pt x="5302" y="257"/>
                </a:lnTo>
                <a:lnTo>
                  <a:pt x="5302" y="249"/>
                </a:lnTo>
                <a:lnTo>
                  <a:pt x="5303" y="249"/>
                </a:lnTo>
                <a:lnTo>
                  <a:pt x="5303" y="254"/>
                </a:lnTo>
                <a:lnTo>
                  <a:pt x="5303" y="258"/>
                </a:lnTo>
                <a:lnTo>
                  <a:pt x="5303" y="249"/>
                </a:lnTo>
                <a:lnTo>
                  <a:pt x="5304" y="252"/>
                </a:lnTo>
                <a:lnTo>
                  <a:pt x="5304" y="260"/>
                </a:lnTo>
                <a:lnTo>
                  <a:pt x="5304" y="252"/>
                </a:lnTo>
                <a:lnTo>
                  <a:pt x="5304" y="261"/>
                </a:lnTo>
                <a:lnTo>
                  <a:pt x="5304" y="257"/>
                </a:lnTo>
                <a:lnTo>
                  <a:pt x="5305" y="261"/>
                </a:lnTo>
                <a:lnTo>
                  <a:pt x="5305" y="260"/>
                </a:lnTo>
                <a:lnTo>
                  <a:pt x="5305" y="264"/>
                </a:lnTo>
                <a:lnTo>
                  <a:pt x="5305" y="258"/>
                </a:lnTo>
                <a:lnTo>
                  <a:pt x="5305" y="263"/>
                </a:lnTo>
                <a:lnTo>
                  <a:pt x="5306" y="268"/>
                </a:lnTo>
                <a:lnTo>
                  <a:pt x="5306" y="262"/>
                </a:lnTo>
                <a:lnTo>
                  <a:pt x="5306" y="269"/>
                </a:lnTo>
                <a:lnTo>
                  <a:pt x="5306" y="262"/>
                </a:lnTo>
                <a:lnTo>
                  <a:pt x="5307" y="261"/>
                </a:lnTo>
                <a:lnTo>
                  <a:pt x="5307" y="262"/>
                </a:lnTo>
                <a:lnTo>
                  <a:pt x="5307" y="264"/>
                </a:lnTo>
                <a:lnTo>
                  <a:pt x="5307" y="254"/>
                </a:lnTo>
                <a:lnTo>
                  <a:pt x="5308" y="261"/>
                </a:lnTo>
                <a:lnTo>
                  <a:pt x="5308" y="265"/>
                </a:lnTo>
                <a:lnTo>
                  <a:pt x="5308" y="261"/>
                </a:lnTo>
                <a:lnTo>
                  <a:pt x="5308" y="270"/>
                </a:lnTo>
                <a:lnTo>
                  <a:pt x="5308" y="267"/>
                </a:lnTo>
                <a:lnTo>
                  <a:pt x="5308" y="271"/>
                </a:lnTo>
                <a:lnTo>
                  <a:pt x="5310" y="278"/>
                </a:lnTo>
                <a:lnTo>
                  <a:pt x="5310" y="272"/>
                </a:lnTo>
                <a:lnTo>
                  <a:pt x="5310" y="279"/>
                </a:lnTo>
                <a:lnTo>
                  <a:pt x="5310" y="279"/>
                </a:lnTo>
                <a:lnTo>
                  <a:pt x="5310" y="279"/>
                </a:lnTo>
                <a:lnTo>
                  <a:pt x="5311" y="285"/>
                </a:lnTo>
                <a:lnTo>
                  <a:pt x="5311" y="281"/>
                </a:lnTo>
                <a:lnTo>
                  <a:pt x="5311" y="281"/>
                </a:lnTo>
                <a:lnTo>
                  <a:pt x="5311" y="286"/>
                </a:lnTo>
                <a:lnTo>
                  <a:pt x="5312" y="282"/>
                </a:lnTo>
                <a:lnTo>
                  <a:pt x="5312" y="292"/>
                </a:lnTo>
                <a:lnTo>
                  <a:pt x="5312" y="285"/>
                </a:lnTo>
                <a:lnTo>
                  <a:pt x="5312" y="287"/>
                </a:lnTo>
                <a:lnTo>
                  <a:pt x="5312" y="293"/>
                </a:lnTo>
                <a:lnTo>
                  <a:pt x="5312" y="284"/>
                </a:lnTo>
                <a:lnTo>
                  <a:pt x="5313" y="295"/>
                </a:lnTo>
                <a:lnTo>
                  <a:pt x="5313" y="289"/>
                </a:lnTo>
                <a:lnTo>
                  <a:pt x="5313" y="288"/>
                </a:lnTo>
                <a:lnTo>
                  <a:pt x="5313" y="286"/>
                </a:lnTo>
                <a:lnTo>
                  <a:pt x="5314" y="297"/>
                </a:lnTo>
                <a:lnTo>
                  <a:pt x="5314" y="289"/>
                </a:lnTo>
                <a:lnTo>
                  <a:pt x="5314" y="302"/>
                </a:lnTo>
                <a:lnTo>
                  <a:pt x="5315" y="292"/>
                </a:lnTo>
                <a:lnTo>
                  <a:pt x="5315" y="303"/>
                </a:lnTo>
                <a:lnTo>
                  <a:pt x="5315" y="299"/>
                </a:lnTo>
                <a:lnTo>
                  <a:pt x="5315" y="302"/>
                </a:lnTo>
                <a:lnTo>
                  <a:pt x="5316" y="298"/>
                </a:lnTo>
                <a:lnTo>
                  <a:pt x="5316" y="308"/>
                </a:lnTo>
                <a:lnTo>
                  <a:pt x="5316" y="299"/>
                </a:lnTo>
                <a:lnTo>
                  <a:pt x="5316" y="310"/>
                </a:lnTo>
                <a:lnTo>
                  <a:pt x="5316" y="302"/>
                </a:lnTo>
                <a:lnTo>
                  <a:pt x="5317" y="307"/>
                </a:lnTo>
                <a:lnTo>
                  <a:pt x="5317" y="305"/>
                </a:lnTo>
                <a:lnTo>
                  <a:pt x="5317" y="308"/>
                </a:lnTo>
                <a:lnTo>
                  <a:pt x="5317" y="305"/>
                </a:lnTo>
                <a:lnTo>
                  <a:pt x="5318" y="312"/>
                </a:lnTo>
                <a:lnTo>
                  <a:pt x="5318" y="308"/>
                </a:lnTo>
                <a:lnTo>
                  <a:pt x="5318" y="317"/>
                </a:lnTo>
                <a:lnTo>
                  <a:pt x="5319" y="311"/>
                </a:lnTo>
                <a:lnTo>
                  <a:pt x="5319" y="315"/>
                </a:lnTo>
                <a:lnTo>
                  <a:pt x="5319" y="312"/>
                </a:lnTo>
                <a:lnTo>
                  <a:pt x="5319" y="315"/>
                </a:lnTo>
                <a:lnTo>
                  <a:pt x="5319" y="306"/>
                </a:lnTo>
                <a:lnTo>
                  <a:pt x="5319" y="315"/>
                </a:lnTo>
                <a:lnTo>
                  <a:pt x="5320" y="315"/>
                </a:lnTo>
                <a:lnTo>
                  <a:pt x="5320" y="311"/>
                </a:lnTo>
                <a:lnTo>
                  <a:pt x="5320" y="317"/>
                </a:lnTo>
                <a:lnTo>
                  <a:pt x="5320" y="311"/>
                </a:lnTo>
                <a:lnTo>
                  <a:pt x="5321" y="311"/>
                </a:lnTo>
                <a:lnTo>
                  <a:pt x="5321" y="314"/>
                </a:lnTo>
                <a:lnTo>
                  <a:pt x="5321" y="314"/>
                </a:lnTo>
                <a:lnTo>
                  <a:pt x="5321" y="312"/>
                </a:lnTo>
                <a:lnTo>
                  <a:pt x="5322" y="315"/>
                </a:lnTo>
                <a:lnTo>
                  <a:pt x="5322" y="321"/>
                </a:lnTo>
                <a:lnTo>
                  <a:pt x="5322" y="314"/>
                </a:lnTo>
                <a:lnTo>
                  <a:pt x="5322" y="318"/>
                </a:lnTo>
                <a:lnTo>
                  <a:pt x="5323" y="315"/>
                </a:lnTo>
                <a:lnTo>
                  <a:pt x="5323" y="318"/>
                </a:lnTo>
                <a:lnTo>
                  <a:pt x="5323" y="317"/>
                </a:lnTo>
                <a:lnTo>
                  <a:pt x="5323" y="318"/>
                </a:lnTo>
                <a:lnTo>
                  <a:pt x="5323" y="324"/>
                </a:lnTo>
                <a:lnTo>
                  <a:pt x="5323" y="318"/>
                </a:lnTo>
                <a:lnTo>
                  <a:pt x="5324" y="320"/>
                </a:lnTo>
                <a:lnTo>
                  <a:pt x="5324" y="317"/>
                </a:lnTo>
                <a:lnTo>
                  <a:pt x="5324" y="326"/>
                </a:lnTo>
                <a:lnTo>
                  <a:pt x="5324" y="317"/>
                </a:lnTo>
                <a:lnTo>
                  <a:pt x="5326" y="320"/>
                </a:lnTo>
                <a:lnTo>
                  <a:pt x="5326" y="316"/>
                </a:lnTo>
                <a:lnTo>
                  <a:pt x="5326" y="318"/>
                </a:lnTo>
                <a:lnTo>
                  <a:pt x="5326" y="301"/>
                </a:lnTo>
                <a:lnTo>
                  <a:pt x="5327" y="305"/>
                </a:lnTo>
                <a:lnTo>
                  <a:pt x="5327" y="297"/>
                </a:lnTo>
                <a:lnTo>
                  <a:pt x="5327" y="301"/>
                </a:lnTo>
                <a:lnTo>
                  <a:pt x="5327" y="300"/>
                </a:lnTo>
                <a:lnTo>
                  <a:pt x="5327" y="305"/>
                </a:lnTo>
                <a:lnTo>
                  <a:pt x="5328" y="307"/>
                </a:lnTo>
                <a:lnTo>
                  <a:pt x="5328" y="305"/>
                </a:lnTo>
                <a:lnTo>
                  <a:pt x="5328" y="316"/>
                </a:lnTo>
                <a:lnTo>
                  <a:pt x="5328" y="305"/>
                </a:lnTo>
                <a:lnTo>
                  <a:pt x="5329" y="316"/>
                </a:lnTo>
                <a:lnTo>
                  <a:pt x="5329" y="312"/>
                </a:lnTo>
                <a:lnTo>
                  <a:pt x="5329" y="316"/>
                </a:lnTo>
                <a:lnTo>
                  <a:pt x="5329" y="310"/>
                </a:lnTo>
                <a:lnTo>
                  <a:pt x="5330" y="320"/>
                </a:lnTo>
                <a:lnTo>
                  <a:pt x="5330" y="312"/>
                </a:lnTo>
                <a:lnTo>
                  <a:pt x="5330" y="313"/>
                </a:lnTo>
                <a:lnTo>
                  <a:pt x="5330" y="318"/>
                </a:lnTo>
                <a:lnTo>
                  <a:pt x="5330" y="313"/>
                </a:lnTo>
                <a:lnTo>
                  <a:pt x="5331" y="320"/>
                </a:lnTo>
                <a:lnTo>
                  <a:pt x="5331" y="316"/>
                </a:lnTo>
                <a:lnTo>
                  <a:pt x="5331" y="318"/>
                </a:lnTo>
                <a:lnTo>
                  <a:pt x="5331" y="317"/>
                </a:lnTo>
                <a:lnTo>
                  <a:pt x="5331" y="314"/>
                </a:lnTo>
                <a:lnTo>
                  <a:pt x="5331" y="324"/>
                </a:lnTo>
                <a:lnTo>
                  <a:pt x="5332" y="317"/>
                </a:lnTo>
                <a:lnTo>
                  <a:pt x="5332" y="316"/>
                </a:lnTo>
                <a:lnTo>
                  <a:pt x="5332" y="321"/>
                </a:lnTo>
                <a:lnTo>
                  <a:pt x="5332" y="317"/>
                </a:lnTo>
                <a:lnTo>
                  <a:pt x="5333" y="320"/>
                </a:lnTo>
                <a:lnTo>
                  <a:pt x="5333" y="314"/>
                </a:lnTo>
                <a:lnTo>
                  <a:pt x="5333" y="322"/>
                </a:lnTo>
                <a:lnTo>
                  <a:pt x="5333" y="322"/>
                </a:lnTo>
                <a:lnTo>
                  <a:pt x="5333" y="316"/>
                </a:lnTo>
                <a:lnTo>
                  <a:pt x="5334" y="328"/>
                </a:lnTo>
                <a:lnTo>
                  <a:pt x="5334" y="320"/>
                </a:lnTo>
                <a:lnTo>
                  <a:pt x="5334" y="322"/>
                </a:lnTo>
                <a:lnTo>
                  <a:pt x="5334" y="322"/>
                </a:lnTo>
                <a:lnTo>
                  <a:pt x="5334" y="322"/>
                </a:lnTo>
                <a:lnTo>
                  <a:pt x="5335" y="321"/>
                </a:lnTo>
                <a:lnTo>
                  <a:pt x="5335" y="322"/>
                </a:lnTo>
                <a:lnTo>
                  <a:pt x="5335" y="326"/>
                </a:lnTo>
                <a:lnTo>
                  <a:pt x="5335" y="319"/>
                </a:lnTo>
                <a:lnTo>
                  <a:pt x="5335" y="323"/>
                </a:lnTo>
                <a:lnTo>
                  <a:pt x="5336" y="329"/>
                </a:lnTo>
                <a:lnTo>
                  <a:pt x="5336" y="317"/>
                </a:lnTo>
                <a:lnTo>
                  <a:pt x="5336" y="327"/>
                </a:lnTo>
                <a:lnTo>
                  <a:pt x="5336" y="322"/>
                </a:lnTo>
                <a:lnTo>
                  <a:pt x="5337" y="321"/>
                </a:lnTo>
                <a:lnTo>
                  <a:pt x="5337" y="321"/>
                </a:lnTo>
                <a:lnTo>
                  <a:pt x="5337" y="326"/>
                </a:lnTo>
                <a:lnTo>
                  <a:pt x="5337" y="329"/>
                </a:lnTo>
                <a:lnTo>
                  <a:pt x="5337" y="319"/>
                </a:lnTo>
                <a:lnTo>
                  <a:pt x="5338" y="321"/>
                </a:lnTo>
                <a:lnTo>
                  <a:pt x="5338" y="328"/>
                </a:lnTo>
                <a:lnTo>
                  <a:pt x="5338" y="317"/>
                </a:lnTo>
                <a:lnTo>
                  <a:pt x="5338" y="317"/>
                </a:lnTo>
                <a:lnTo>
                  <a:pt x="5338" y="307"/>
                </a:lnTo>
                <a:lnTo>
                  <a:pt x="5339" y="306"/>
                </a:lnTo>
                <a:lnTo>
                  <a:pt x="5339" y="302"/>
                </a:lnTo>
                <a:lnTo>
                  <a:pt x="5339" y="307"/>
                </a:lnTo>
                <a:lnTo>
                  <a:pt x="5339" y="296"/>
                </a:lnTo>
                <a:lnTo>
                  <a:pt x="5341" y="314"/>
                </a:lnTo>
                <a:lnTo>
                  <a:pt x="5341" y="303"/>
                </a:lnTo>
                <a:lnTo>
                  <a:pt x="5341" y="312"/>
                </a:lnTo>
                <a:lnTo>
                  <a:pt x="5341" y="308"/>
                </a:lnTo>
                <a:lnTo>
                  <a:pt x="5341" y="307"/>
                </a:lnTo>
                <a:lnTo>
                  <a:pt x="5341" y="307"/>
                </a:lnTo>
                <a:lnTo>
                  <a:pt x="5341" y="316"/>
                </a:lnTo>
                <a:lnTo>
                  <a:pt x="5341" y="301"/>
                </a:lnTo>
                <a:lnTo>
                  <a:pt x="5342" y="307"/>
                </a:lnTo>
                <a:lnTo>
                  <a:pt x="5342" y="295"/>
                </a:lnTo>
                <a:lnTo>
                  <a:pt x="5342" y="296"/>
                </a:lnTo>
                <a:lnTo>
                  <a:pt x="5342" y="287"/>
                </a:lnTo>
                <a:lnTo>
                  <a:pt x="5342" y="293"/>
                </a:lnTo>
                <a:lnTo>
                  <a:pt x="5344" y="287"/>
                </a:lnTo>
                <a:lnTo>
                  <a:pt x="5344" y="283"/>
                </a:lnTo>
                <a:lnTo>
                  <a:pt x="5344" y="288"/>
                </a:lnTo>
                <a:lnTo>
                  <a:pt x="5344" y="274"/>
                </a:lnTo>
                <a:lnTo>
                  <a:pt x="5344" y="273"/>
                </a:lnTo>
                <a:lnTo>
                  <a:pt x="5345" y="276"/>
                </a:lnTo>
                <a:lnTo>
                  <a:pt x="5345" y="262"/>
                </a:lnTo>
                <a:lnTo>
                  <a:pt x="5345" y="258"/>
                </a:lnTo>
                <a:lnTo>
                  <a:pt x="5346" y="252"/>
                </a:lnTo>
                <a:lnTo>
                  <a:pt x="5346" y="247"/>
                </a:lnTo>
                <a:lnTo>
                  <a:pt x="5346" y="258"/>
                </a:lnTo>
                <a:lnTo>
                  <a:pt x="5346" y="246"/>
                </a:lnTo>
                <a:lnTo>
                  <a:pt x="5346" y="243"/>
                </a:lnTo>
                <a:lnTo>
                  <a:pt x="5347" y="252"/>
                </a:lnTo>
                <a:lnTo>
                  <a:pt x="5347" y="248"/>
                </a:lnTo>
                <a:lnTo>
                  <a:pt x="5347" y="250"/>
                </a:lnTo>
                <a:lnTo>
                  <a:pt x="5347" y="243"/>
                </a:lnTo>
                <a:lnTo>
                  <a:pt x="5347" y="250"/>
                </a:lnTo>
                <a:lnTo>
                  <a:pt x="5348" y="252"/>
                </a:lnTo>
                <a:lnTo>
                  <a:pt x="5348" y="246"/>
                </a:lnTo>
                <a:lnTo>
                  <a:pt x="5348" y="255"/>
                </a:lnTo>
                <a:lnTo>
                  <a:pt x="5348" y="249"/>
                </a:lnTo>
                <a:lnTo>
                  <a:pt x="5349" y="242"/>
                </a:lnTo>
                <a:lnTo>
                  <a:pt x="5349" y="246"/>
                </a:lnTo>
                <a:lnTo>
                  <a:pt x="5349" y="239"/>
                </a:lnTo>
                <a:lnTo>
                  <a:pt x="5349" y="247"/>
                </a:lnTo>
                <a:lnTo>
                  <a:pt x="5349" y="239"/>
                </a:lnTo>
                <a:lnTo>
                  <a:pt x="5349" y="249"/>
                </a:lnTo>
                <a:lnTo>
                  <a:pt x="5350" y="242"/>
                </a:lnTo>
                <a:lnTo>
                  <a:pt x="5350" y="255"/>
                </a:lnTo>
                <a:lnTo>
                  <a:pt x="5350" y="245"/>
                </a:lnTo>
                <a:lnTo>
                  <a:pt x="5350" y="247"/>
                </a:lnTo>
                <a:lnTo>
                  <a:pt x="5351" y="248"/>
                </a:lnTo>
                <a:lnTo>
                  <a:pt x="5351" y="251"/>
                </a:lnTo>
                <a:lnTo>
                  <a:pt x="5351" y="249"/>
                </a:lnTo>
                <a:lnTo>
                  <a:pt x="5351" y="237"/>
                </a:lnTo>
                <a:lnTo>
                  <a:pt x="5351" y="245"/>
                </a:lnTo>
                <a:lnTo>
                  <a:pt x="5352" y="243"/>
                </a:lnTo>
                <a:lnTo>
                  <a:pt x="5352" y="235"/>
                </a:lnTo>
                <a:lnTo>
                  <a:pt x="5352" y="249"/>
                </a:lnTo>
                <a:lnTo>
                  <a:pt x="5352" y="246"/>
                </a:lnTo>
                <a:lnTo>
                  <a:pt x="5353" y="248"/>
                </a:lnTo>
                <a:lnTo>
                  <a:pt x="5353" y="248"/>
                </a:lnTo>
                <a:lnTo>
                  <a:pt x="5353" y="249"/>
                </a:lnTo>
                <a:lnTo>
                  <a:pt x="5353" y="257"/>
                </a:lnTo>
                <a:lnTo>
                  <a:pt x="5353" y="248"/>
                </a:lnTo>
                <a:lnTo>
                  <a:pt x="5353" y="253"/>
                </a:lnTo>
                <a:lnTo>
                  <a:pt x="5353" y="255"/>
                </a:lnTo>
                <a:lnTo>
                  <a:pt x="5354" y="249"/>
                </a:lnTo>
                <a:lnTo>
                  <a:pt x="5354" y="254"/>
                </a:lnTo>
                <a:lnTo>
                  <a:pt x="5355" y="250"/>
                </a:lnTo>
                <a:lnTo>
                  <a:pt x="5355" y="251"/>
                </a:lnTo>
                <a:lnTo>
                  <a:pt x="5355" y="255"/>
                </a:lnTo>
                <a:lnTo>
                  <a:pt x="5355" y="247"/>
                </a:lnTo>
                <a:lnTo>
                  <a:pt x="5355" y="254"/>
                </a:lnTo>
                <a:lnTo>
                  <a:pt x="5356" y="252"/>
                </a:lnTo>
                <a:lnTo>
                  <a:pt x="5356" y="251"/>
                </a:lnTo>
                <a:lnTo>
                  <a:pt x="5356" y="248"/>
                </a:lnTo>
                <a:lnTo>
                  <a:pt x="5356" y="258"/>
                </a:lnTo>
                <a:lnTo>
                  <a:pt x="5356" y="248"/>
                </a:lnTo>
                <a:lnTo>
                  <a:pt x="5357" y="249"/>
                </a:lnTo>
                <a:lnTo>
                  <a:pt x="5357" y="252"/>
                </a:lnTo>
                <a:lnTo>
                  <a:pt x="5357" y="245"/>
                </a:lnTo>
                <a:lnTo>
                  <a:pt x="5357" y="247"/>
                </a:lnTo>
                <a:lnTo>
                  <a:pt x="5358" y="250"/>
                </a:lnTo>
                <a:lnTo>
                  <a:pt x="5358" y="249"/>
                </a:lnTo>
                <a:lnTo>
                  <a:pt x="5358" y="244"/>
                </a:lnTo>
                <a:lnTo>
                  <a:pt x="5358" y="235"/>
                </a:lnTo>
                <a:lnTo>
                  <a:pt x="5360" y="240"/>
                </a:lnTo>
                <a:lnTo>
                  <a:pt x="5360" y="234"/>
                </a:lnTo>
                <a:lnTo>
                  <a:pt x="5360" y="238"/>
                </a:lnTo>
                <a:lnTo>
                  <a:pt x="5360" y="233"/>
                </a:lnTo>
                <a:lnTo>
                  <a:pt x="5360" y="235"/>
                </a:lnTo>
                <a:lnTo>
                  <a:pt x="5361" y="230"/>
                </a:lnTo>
                <a:lnTo>
                  <a:pt x="5361" y="227"/>
                </a:lnTo>
                <a:lnTo>
                  <a:pt x="5361" y="229"/>
                </a:lnTo>
                <a:lnTo>
                  <a:pt x="5361" y="226"/>
                </a:lnTo>
                <a:lnTo>
                  <a:pt x="5361" y="226"/>
                </a:lnTo>
                <a:lnTo>
                  <a:pt x="5361" y="226"/>
                </a:lnTo>
                <a:lnTo>
                  <a:pt x="5362" y="223"/>
                </a:lnTo>
                <a:lnTo>
                  <a:pt x="5362" y="226"/>
                </a:lnTo>
                <a:lnTo>
                  <a:pt x="5362" y="219"/>
                </a:lnTo>
                <a:lnTo>
                  <a:pt x="5363" y="209"/>
                </a:lnTo>
                <a:lnTo>
                  <a:pt x="5363" y="213"/>
                </a:lnTo>
                <a:lnTo>
                  <a:pt x="5363" y="213"/>
                </a:lnTo>
                <a:lnTo>
                  <a:pt x="5363" y="220"/>
                </a:lnTo>
                <a:lnTo>
                  <a:pt x="5364" y="217"/>
                </a:lnTo>
                <a:lnTo>
                  <a:pt x="5364" y="216"/>
                </a:lnTo>
                <a:lnTo>
                  <a:pt x="5364" y="214"/>
                </a:lnTo>
                <a:lnTo>
                  <a:pt x="5364" y="221"/>
                </a:lnTo>
                <a:lnTo>
                  <a:pt x="5364" y="215"/>
                </a:lnTo>
                <a:lnTo>
                  <a:pt x="5365" y="218"/>
                </a:lnTo>
                <a:lnTo>
                  <a:pt x="5365" y="216"/>
                </a:lnTo>
                <a:lnTo>
                  <a:pt x="5365" y="212"/>
                </a:lnTo>
                <a:lnTo>
                  <a:pt x="5365" y="216"/>
                </a:lnTo>
                <a:lnTo>
                  <a:pt x="5365" y="211"/>
                </a:lnTo>
                <a:lnTo>
                  <a:pt x="5366" y="219"/>
                </a:lnTo>
                <a:lnTo>
                  <a:pt x="5366" y="205"/>
                </a:lnTo>
                <a:lnTo>
                  <a:pt x="5366" y="211"/>
                </a:lnTo>
                <a:lnTo>
                  <a:pt x="5366" y="216"/>
                </a:lnTo>
                <a:lnTo>
                  <a:pt x="5367" y="205"/>
                </a:lnTo>
                <a:lnTo>
                  <a:pt x="5367" y="208"/>
                </a:lnTo>
                <a:lnTo>
                  <a:pt x="5367" y="205"/>
                </a:lnTo>
                <a:lnTo>
                  <a:pt x="5367" y="209"/>
                </a:lnTo>
                <a:lnTo>
                  <a:pt x="5367" y="200"/>
                </a:lnTo>
                <a:lnTo>
                  <a:pt x="5368" y="200"/>
                </a:lnTo>
                <a:lnTo>
                  <a:pt x="5368" y="207"/>
                </a:lnTo>
                <a:lnTo>
                  <a:pt x="5368" y="194"/>
                </a:lnTo>
                <a:lnTo>
                  <a:pt x="5368" y="201"/>
                </a:lnTo>
                <a:lnTo>
                  <a:pt x="5368" y="199"/>
                </a:lnTo>
                <a:lnTo>
                  <a:pt x="5368" y="199"/>
                </a:lnTo>
                <a:lnTo>
                  <a:pt x="5369" y="188"/>
                </a:lnTo>
                <a:lnTo>
                  <a:pt x="5369" y="184"/>
                </a:lnTo>
                <a:lnTo>
                  <a:pt x="5369" y="188"/>
                </a:lnTo>
                <a:lnTo>
                  <a:pt x="5369" y="178"/>
                </a:lnTo>
                <a:lnTo>
                  <a:pt x="5369" y="184"/>
                </a:lnTo>
                <a:lnTo>
                  <a:pt x="5370" y="184"/>
                </a:lnTo>
                <a:lnTo>
                  <a:pt x="5370" y="184"/>
                </a:lnTo>
                <a:lnTo>
                  <a:pt x="5370" y="168"/>
                </a:lnTo>
                <a:lnTo>
                  <a:pt x="5371" y="175"/>
                </a:lnTo>
                <a:lnTo>
                  <a:pt x="5371" y="162"/>
                </a:lnTo>
                <a:lnTo>
                  <a:pt x="5371" y="175"/>
                </a:lnTo>
                <a:lnTo>
                  <a:pt x="5371" y="175"/>
                </a:lnTo>
                <a:lnTo>
                  <a:pt x="5371" y="165"/>
                </a:lnTo>
                <a:lnTo>
                  <a:pt x="5371" y="171"/>
                </a:lnTo>
                <a:lnTo>
                  <a:pt x="5372" y="171"/>
                </a:lnTo>
                <a:lnTo>
                  <a:pt x="5372" y="174"/>
                </a:lnTo>
                <a:lnTo>
                  <a:pt x="5372" y="162"/>
                </a:lnTo>
                <a:lnTo>
                  <a:pt x="5372" y="173"/>
                </a:lnTo>
                <a:lnTo>
                  <a:pt x="5373" y="162"/>
                </a:lnTo>
                <a:lnTo>
                  <a:pt x="5373" y="165"/>
                </a:lnTo>
                <a:lnTo>
                  <a:pt x="5373" y="168"/>
                </a:lnTo>
                <a:lnTo>
                  <a:pt x="5373" y="155"/>
                </a:lnTo>
                <a:lnTo>
                  <a:pt x="5374" y="163"/>
                </a:lnTo>
                <a:lnTo>
                  <a:pt x="5374" y="163"/>
                </a:lnTo>
                <a:lnTo>
                  <a:pt x="5374" y="162"/>
                </a:lnTo>
                <a:lnTo>
                  <a:pt x="5374" y="158"/>
                </a:lnTo>
                <a:lnTo>
                  <a:pt x="5376" y="167"/>
                </a:lnTo>
                <a:lnTo>
                  <a:pt x="5376" y="154"/>
                </a:lnTo>
                <a:lnTo>
                  <a:pt x="5376" y="161"/>
                </a:lnTo>
                <a:lnTo>
                  <a:pt x="5376" y="152"/>
                </a:lnTo>
                <a:lnTo>
                  <a:pt x="5376" y="163"/>
                </a:lnTo>
                <a:lnTo>
                  <a:pt x="5376" y="150"/>
                </a:lnTo>
                <a:lnTo>
                  <a:pt x="5377" y="148"/>
                </a:lnTo>
                <a:lnTo>
                  <a:pt x="5377" y="129"/>
                </a:lnTo>
                <a:lnTo>
                  <a:pt x="5377" y="133"/>
                </a:lnTo>
                <a:lnTo>
                  <a:pt x="5377" y="133"/>
                </a:lnTo>
                <a:lnTo>
                  <a:pt x="5378" y="135"/>
                </a:lnTo>
                <a:lnTo>
                  <a:pt x="5378" y="125"/>
                </a:lnTo>
                <a:lnTo>
                  <a:pt x="5378" y="125"/>
                </a:lnTo>
                <a:lnTo>
                  <a:pt x="5378" y="135"/>
                </a:lnTo>
                <a:lnTo>
                  <a:pt x="5378" y="120"/>
                </a:lnTo>
                <a:lnTo>
                  <a:pt x="5379" y="128"/>
                </a:lnTo>
                <a:lnTo>
                  <a:pt x="5379" y="128"/>
                </a:lnTo>
                <a:lnTo>
                  <a:pt x="5379" y="126"/>
                </a:lnTo>
                <a:lnTo>
                  <a:pt x="5379" y="124"/>
                </a:lnTo>
                <a:lnTo>
                  <a:pt x="5379" y="136"/>
                </a:lnTo>
                <a:lnTo>
                  <a:pt x="5380" y="118"/>
                </a:lnTo>
                <a:lnTo>
                  <a:pt x="5380" y="125"/>
                </a:lnTo>
                <a:lnTo>
                  <a:pt x="5380" y="128"/>
                </a:lnTo>
                <a:lnTo>
                  <a:pt x="5380" y="119"/>
                </a:lnTo>
                <a:lnTo>
                  <a:pt x="5381" y="123"/>
                </a:lnTo>
                <a:lnTo>
                  <a:pt x="5381" y="116"/>
                </a:lnTo>
                <a:lnTo>
                  <a:pt x="5381" y="128"/>
                </a:lnTo>
                <a:lnTo>
                  <a:pt x="5381" y="109"/>
                </a:lnTo>
                <a:lnTo>
                  <a:pt x="5382" y="121"/>
                </a:lnTo>
                <a:lnTo>
                  <a:pt x="5382" y="114"/>
                </a:lnTo>
                <a:lnTo>
                  <a:pt x="5382" y="113"/>
                </a:lnTo>
                <a:lnTo>
                  <a:pt x="5382" y="119"/>
                </a:lnTo>
                <a:lnTo>
                  <a:pt x="5382" y="119"/>
                </a:lnTo>
                <a:lnTo>
                  <a:pt x="5383" y="111"/>
                </a:lnTo>
                <a:lnTo>
                  <a:pt x="5383" y="116"/>
                </a:lnTo>
                <a:lnTo>
                  <a:pt x="5383" y="108"/>
                </a:lnTo>
                <a:lnTo>
                  <a:pt x="5383" y="114"/>
                </a:lnTo>
                <a:lnTo>
                  <a:pt x="5384" y="112"/>
                </a:lnTo>
                <a:lnTo>
                  <a:pt x="5384" y="106"/>
                </a:lnTo>
                <a:lnTo>
                  <a:pt x="5384" y="117"/>
                </a:lnTo>
                <a:lnTo>
                  <a:pt x="5385" y="99"/>
                </a:lnTo>
                <a:lnTo>
                  <a:pt x="5385" y="109"/>
                </a:lnTo>
                <a:lnTo>
                  <a:pt x="5385" y="109"/>
                </a:lnTo>
                <a:lnTo>
                  <a:pt x="5385" y="106"/>
                </a:lnTo>
                <a:lnTo>
                  <a:pt x="5386" y="104"/>
                </a:lnTo>
                <a:lnTo>
                  <a:pt x="5386" y="113"/>
                </a:lnTo>
                <a:lnTo>
                  <a:pt x="5386" y="98"/>
                </a:lnTo>
                <a:lnTo>
                  <a:pt x="5386" y="107"/>
                </a:lnTo>
                <a:lnTo>
                  <a:pt x="5386" y="101"/>
                </a:lnTo>
                <a:lnTo>
                  <a:pt x="5387" y="99"/>
                </a:lnTo>
                <a:lnTo>
                  <a:pt x="5387" y="104"/>
                </a:lnTo>
                <a:lnTo>
                  <a:pt x="5387" y="102"/>
                </a:lnTo>
                <a:lnTo>
                  <a:pt x="5387" y="96"/>
                </a:lnTo>
                <a:lnTo>
                  <a:pt x="5387" y="100"/>
                </a:lnTo>
                <a:lnTo>
                  <a:pt x="5388" y="97"/>
                </a:lnTo>
                <a:lnTo>
                  <a:pt x="5388" y="94"/>
                </a:lnTo>
                <a:lnTo>
                  <a:pt x="5388" y="101"/>
                </a:lnTo>
                <a:lnTo>
                  <a:pt x="5389" y="94"/>
                </a:lnTo>
                <a:lnTo>
                  <a:pt x="5389" y="75"/>
                </a:lnTo>
                <a:lnTo>
                  <a:pt x="5389" y="84"/>
                </a:lnTo>
                <a:lnTo>
                  <a:pt x="5389" y="71"/>
                </a:lnTo>
                <a:lnTo>
                  <a:pt x="5389" y="75"/>
                </a:lnTo>
                <a:lnTo>
                  <a:pt x="5390" y="75"/>
                </a:lnTo>
                <a:lnTo>
                  <a:pt x="5390" y="77"/>
                </a:lnTo>
                <a:lnTo>
                  <a:pt x="5390" y="77"/>
                </a:lnTo>
                <a:lnTo>
                  <a:pt x="5390" y="75"/>
                </a:lnTo>
                <a:lnTo>
                  <a:pt x="5390" y="82"/>
                </a:lnTo>
                <a:lnTo>
                  <a:pt x="5391" y="71"/>
                </a:lnTo>
                <a:lnTo>
                  <a:pt x="5391" y="79"/>
                </a:lnTo>
                <a:lnTo>
                  <a:pt x="5391" y="74"/>
                </a:lnTo>
                <a:lnTo>
                  <a:pt x="5391" y="79"/>
                </a:lnTo>
                <a:lnTo>
                  <a:pt x="5392" y="71"/>
                </a:lnTo>
                <a:lnTo>
                  <a:pt x="5392" y="77"/>
                </a:lnTo>
                <a:lnTo>
                  <a:pt x="5392" y="72"/>
                </a:lnTo>
                <a:lnTo>
                  <a:pt x="5392" y="67"/>
                </a:lnTo>
                <a:lnTo>
                  <a:pt x="5392" y="75"/>
                </a:lnTo>
                <a:lnTo>
                  <a:pt x="5393" y="73"/>
                </a:lnTo>
                <a:lnTo>
                  <a:pt x="5393" y="65"/>
                </a:lnTo>
                <a:lnTo>
                  <a:pt x="5393" y="68"/>
                </a:lnTo>
                <a:lnTo>
                  <a:pt x="5393" y="67"/>
                </a:lnTo>
                <a:lnTo>
                  <a:pt x="5393" y="64"/>
                </a:lnTo>
                <a:lnTo>
                  <a:pt x="5395" y="53"/>
                </a:lnTo>
                <a:lnTo>
                  <a:pt x="5395" y="56"/>
                </a:lnTo>
                <a:lnTo>
                  <a:pt x="5395" y="64"/>
                </a:lnTo>
                <a:lnTo>
                  <a:pt x="5395" y="58"/>
                </a:lnTo>
                <a:lnTo>
                  <a:pt x="5395" y="63"/>
                </a:lnTo>
                <a:lnTo>
                  <a:pt x="5396" y="60"/>
                </a:lnTo>
                <a:lnTo>
                  <a:pt x="5396" y="53"/>
                </a:lnTo>
                <a:lnTo>
                  <a:pt x="5396" y="63"/>
                </a:lnTo>
                <a:lnTo>
                  <a:pt x="5397" y="57"/>
                </a:lnTo>
                <a:lnTo>
                  <a:pt x="5397" y="58"/>
                </a:lnTo>
                <a:lnTo>
                  <a:pt x="5397" y="57"/>
                </a:lnTo>
                <a:lnTo>
                  <a:pt x="5397" y="64"/>
                </a:lnTo>
                <a:lnTo>
                  <a:pt x="5397" y="62"/>
                </a:lnTo>
                <a:lnTo>
                  <a:pt x="5397" y="57"/>
                </a:lnTo>
                <a:lnTo>
                  <a:pt x="5397" y="60"/>
                </a:lnTo>
                <a:lnTo>
                  <a:pt x="5398" y="59"/>
                </a:lnTo>
                <a:lnTo>
                  <a:pt x="5398" y="55"/>
                </a:lnTo>
                <a:lnTo>
                  <a:pt x="5398" y="51"/>
                </a:lnTo>
                <a:lnTo>
                  <a:pt x="5398" y="62"/>
                </a:lnTo>
                <a:lnTo>
                  <a:pt x="5399" y="50"/>
                </a:lnTo>
                <a:lnTo>
                  <a:pt x="5399" y="46"/>
                </a:lnTo>
                <a:lnTo>
                  <a:pt x="5399" y="46"/>
                </a:lnTo>
                <a:lnTo>
                  <a:pt x="5399" y="45"/>
                </a:lnTo>
                <a:lnTo>
                  <a:pt x="5399" y="43"/>
                </a:lnTo>
                <a:lnTo>
                  <a:pt x="5400" y="46"/>
                </a:lnTo>
                <a:lnTo>
                  <a:pt x="5400" y="46"/>
                </a:lnTo>
                <a:lnTo>
                  <a:pt x="5400" y="47"/>
                </a:lnTo>
                <a:lnTo>
                  <a:pt x="5400" y="36"/>
                </a:lnTo>
                <a:lnTo>
                  <a:pt x="5401" y="49"/>
                </a:lnTo>
                <a:lnTo>
                  <a:pt x="5401" y="41"/>
                </a:lnTo>
                <a:lnTo>
                  <a:pt x="5401" y="42"/>
                </a:lnTo>
                <a:lnTo>
                  <a:pt x="5401" y="42"/>
                </a:lnTo>
                <a:lnTo>
                  <a:pt x="5401" y="47"/>
                </a:lnTo>
                <a:lnTo>
                  <a:pt x="5401" y="38"/>
                </a:lnTo>
                <a:lnTo>
                  <a:pt x="5402" y="34"/>
                </a:lnTo>
                <a:lnTo>
                  <a:pt x="5402" y="46"/>
                </a:lnTo>
                <a:lnTo>
                  <a:pt x="5402" y="30"/>
                </a:lnTo>
                <a:lnTo>
                  <a:pt x="5402" y="51"/>
                </a:lnTo>
                <a:lnTo>
                  <a:pt x="5403" y="43"/>
                </a:lnTo>
                <a:lnTo>
                  <a:pt x="5403" y="33"/>
                </a:lnTo>
                <a:lnTo>
                  <a:pt x="5403" y="50"/>
                </a:lnTo>
                <a:lnTo>
                  <a:pt x="5403" y="41"/>
                </a:lnTo>
                <a:lnTo>
                  <a:pt x="5404" y="32"/>
                </a:lnTo>
                <a:lnTo>
                  <a:pt x="5404" y="44"/>
                </a:lnTo>
                <a:lnTo>
                  <a:pt x="5404" y="43"/>
                </a:lnTo>
                <a:lnTo>
                  <a:pt x="5404" y="44"/>
                </a:lnTo>
                <a:lnTo>
                  <a:pt x="5404" y="39"/>
                </a:lnTo>
                <a:lnTo>
                  <a:pt x="5404" y="45"/>
                </a:lnTo>
                <a:lnTo>
                  <a:pt x="5405" y="34"/>
                </a:lnTo>
                <a:lnTo>
                  <a:pt x="5405" y="33"/>
                </a:lnTo>
                <a:lnTo>
                  <a:pt x="5405" y="34"/>
                </a:lnTo>
                <a:lnTo>
                  <a:pt x="5405" y="41"/>
                </a:lnTo>
                <a:lnTo>
                  <a:pt x="5406" y="30"/>
                </a:lnTo>
                <a:lnTo>
                  <a:pt x="5406" y="44"/>
                </a:lnTo>
                <a:lnTo>
                  <a:pt x="5406" y="33"/>
                </a:lnTo>
                <a:lnTo>
                  <a:pt x="5407" y="39"/>
                </a:lnTo>
                <a:lnTo>
                  <a:pt x="5407" y="47"/>
                </a:lnTo>
                <a:lnTo>
                  <a:pt x="5407" y="30"/>
                </a:lnTo>
                <a:lnTo>
                  <a:pt x="5407" y="41"/>
                </a:lnTo>
                <a:lnTo>
                  <a:pt x="5407" y="44"/>
                </a:lnTo>
                <a:lnTo>
                  <a:pt x="5408" y="39"/>
                </a:lnTo>
                <a:lnTo>
                  <a:pt x="5408" y="34"/>
                </a:lnTo>
                <a:lnTo>
                  <a:pt x="5408" y="48"/>
                </a:lnTo>
                <a:lnTo>
                  <a:pt x="5408" y="41"/>
                </a:lnTo>
                <a:lnTo>
                  <a:pt x="5408" y="44"/>
                </a:lnTo>
                <a:lnTo>
                  <a:pt x="5409" y="56"/>
                </a:lnTo>
                <a:lnTo>
                  <a:pt x="5409" y="49"/>
                </a:lnTo>
                <a:lnTo>
                  <a:pt x="5409" y="46"/>
                </a:lnTo>
                <a:lnTo>
                  <a:pt x="5409" y="53"/>
                </a:lnTo>
                <a:lnTo>
                  <a:pt x="5411" y="48"/>
                </a:lnTo>
                <a:lnTo>
                  <a:pt x="5411" y="42"/>
                </a:lnTo>
                <a:lnTo>
                  <a:pt x="5411" y="45"/>
                </a:lnTo>
                <a:lnTo>
                  <a:pt x="5411" y="55"/>
                </a:lnTo>
                <a:lnTo>
                  <a:pt x="5412" y="47"/>
                </a:lnTo>
                <a:lnTo>
                  <a:pt x="5412" y="59"/>
                </a:lnTo>
                <a:lnTo>
                  <a:pt x="5412" y="51"/>
                </a:lnTo>
                <a:lnTo>
                  <a:pt x="5412" y="55"/>
                </a:lnTo>
                <a:lnTo>
                  <a:pt x="5412" y="60"/>
                </a:lnTo>
                <a:lnTo>
                  <a:pt x="5413" y="52"/>
                </a:lnTo>
                <a:lnTo>
                  <a:pt x="5413" y="55"/>
                </a:lnTo>
                <a:lnTo>
                  <a:pt x="5413" y="63"/>
                </a:lnTo>
                <a:lnTo>
                  <a:pt x="5413" y="63"/>
                </a:lnTo>
                <a:lnTo>
                  <a:pt x="5413" y="57"/>
                </a:lnTo>
                <a:lnTo>
                  <a:pt x="5414" y="65"/>
                </a:lnTo>
                <a:lnTo>
                  <a:pt x="5414" y="64"/>
                </a:lnTo>
                <a:lnTo>
                  <a:pt x="5414" y="64"/>
                </a:lnTo>
                <a:lnTo>
                  <a:pt x="5414" y="60"/>
                </a:lnTo>
                <a:lnTo>
                  <a:pt x="5415" y="67"/>
                </a:lnTo>
                <a:lnTo>
                  <a:pt x="5415" y="60"/>
                </a:lnTo>
                <a:lnTo>
                  <a:pt x="5415" y="60"/>
                </a:lnTo>
                <a:lnTo>
                  <a:pt x="5415" y="71"/>
                </a:lnTo>
                <a:lnTo>
                  <a:pt x="5415" y="71"/>
                </a:lnTo>
                <a:lnTo>
                  <a:pt x="5416" y="64"/>
                </a:lnTo>
                <a:lnTo>
                  <a:pt x="5416" y="82"/>
                </a:lnTo>
                <a:lnTo>
                  <a:pt x="5416" y="67"/>
                </a:lnTo>
                <a:lnTo>
                  <a:pt x="5416" y="83"/>
                </a:lnTo>
                <a:lnTo>
                  <a:pt x="5417" y="87"/>
                </a:lnTo>
                <a:lnTo>
                  <a:pt x="5417" y="78"/>
                </a:lnTo>
                <a:lnTo>
                  <a:pt x="5417" y="91"/>
                </a:lnTo>
                <a:lnTo>
                  <a:pt x="5417" y="90"/>
                </a:lnTo>
                <a:lnTo>
                  <a:pt x="5417" y="87"/>
                </a:lnTo>
                <a:lnTo>
                  <a:pt x="5418" y="91"/>
                </a:lnTo>
                <a:lnTo>
                  <a:pt x="5418" y="98"/>
                </a:lnTo>
                <a:lnTo>
                  <a:pt x="5418" y="101"/>
                </a:lnTo>
                <a:lnTo>
                  <a:pt x="5418" y="94"/>
                </a:lnTo>
                <a:lnTo>
                  <a:pt x="5419" y="106"/>
                </a:lnTo>
                <a:lnTo>
                  <a:pt x="5419" y="101"/>
                </a:lnTo>
                <a:lnTo>
                  <a:pt x="5419" y="112"/>
                </a:lnTo>
                <a:lnTo>
                  <a:pt x="5419" y="105"/>
                </a:lnTo>
                <a:lnTo>
                  <a:pt x="5419" y="118"/>
                </a:lnTo>
                <a:lnTo>
                  <a:pt x="5419" y="114"/>
                </a:lnTo>
                <a:lnTo>
                  <a:pt x="5420" y="114"/>
                </a:lnTo>
                <a:lnTo>
                  <a:pt x="5420" y="125"/>
                </a:lnTo>
                <a:lnTo>
                  <a:pt x="5420" y="120"/>
                </a:lnTo>
                <a:lnTo>
                  <a:pt x="5421" y="131"/>
                </a:lnTo>
                <a:lnTo>
                  <a:pt x="5421" y="128"/>
                </a:lnTo>
                <a:lnTo>
                  <a:pt x="5421" y="133"/>
                </a:lnTo>
                <a:lnTo>
                  <a:pt x="5422" y="142"/>
                </a:lnTo>
                <a:lnTo>
                  <a:pt x="5422" y="132"/>
                </a:lnTo>
                <a:lnTo>
                  <a:pt x="5422" y="148"/>
                </a:lnTo>
                <a:lnTo>
                  <a:pt x="5422" y="143"/>
                </a:lnTo>
                <a:lnTo>
                  <a:pt x="5423" y="151"/>
                </a:lnTo>
                <a:lnTo>
                  <a:pt x="5423" y="161"/>
                </a:lnTo>
                <a:lnTo>
                  <a:pt x="5423" y="150"/>
                </a:lnTo>
                <a:lnTo>
                  <a:pt x="5423" y="160"/>
                </a:lnTo>
                <a:lnTo>
                  <a:pt x="5423" y="164"/>
                </a:lnTo>
                <a:lnTo>
                  <a:pt x="5424" y="160"/>
                </a:lnTo>
                <a:lnTo>
                  <a:pt x="5424" y="171"/>
                </a:lnTo>
                <a:lnTo>
                  <a:pt x="5424" y="167"/>
                </a:lnTo>
                <a:lnTo>
                  <a:pt x="5424" y="177"/>
                </a:lnTo>
                <a:lnTo>
                  <a:pt x="5424" y="167"/>
                </a:lnTo>
                <a:lnTo>
                  <a:pt x="5425" y="175"/>
                </a:lnTo>
                <a:lnTo>
                  <a:pt x="5425" y="183"/>
                </a:lnTo>
                <a:lnTo>
                  <a:pt x="5425" y="181"/>
                </a:lnTo>
                <a:lnTo>
                  <a:pt x="5425" y="184"/>
                </a:lnTo>
                <a:lnTo>
                  <a:pt x="5426" y="197"/>
                </a:lnTo>
                <a:lnTo>
                  <a:pt x="5426" y="188"/>
                </a:lnTo>
                <a:lnTo>
                  <a:pt x="5426" y="201"/>
                </a:lnTo>
                <a:lnTo>
                  <a:pt x="5426" y="194"/>
                </a:lnTo>
                <a:lnTo>
                  <a:pt x="5426" y="203"/>
                </a:lnTo>
                <a:lnTo>
                  <a:pt x="5427" y="202"/>
                </a:lnTo>
                <a:lnTo>
                  <a:pt x="5427" y="215"/>
                </a:lnTo>
                <a:lnTo>
                  <a:pt x="5427" y="207"/>
                </a:lnTo>
                <a:lnTo>
                  <a:pt x="5427" y="214"/>
                </a:lnTo>
                <a:lnTo>
                  <a:pt x="5428" y="224"/>
                </a:lnTo>
                <a:lnTo>
                  <a:pt x="5428" y="217"/>
                </a:lnTo>
                <a:lnTo>
                  <a:pt x="5428" y="227"/>
                </a:lnTo>
                <a:lnTo>
                  <a:pt x="5428" y="226"/>
                </a:lnTo>
                <a:lnTo>
                  <a:pt x="5430" y="232"/>
                </a:lnTo>
                <a:lnTo>
                  <a:pt x="5430" y="235"/>
                </a:lnTo>
                <a:lnTo>
                  <a:pt x="5430" y="245"/>
                </a:lnTo>
                <a:lnTo>
                  <a:pt x="5430" y="234"/>
                </a:lnTo>
                <a:lnTo>
                  <a:pt x="5431" y="249"/>
                </a:lnTo>
                <a:lnTo>
                  <a:pt x="5431" y="248"/>
                </a:lnTo>
                <a:lnTo>
                  <a:pt x="5431" y="252"/>
                </a:lnTo>
                <a:lnTo>
                  <a:pt x="5431" y="264"/>
                </a:lnTo>
                <a:lnTo>
                  <a:pt x="5432" y="258"/>
                </a:lnTo>
                <a:lnTo>
                  <a:pt x="5432" y="269"/>
                </a:lnTo>
                <a:lnTo>
                  <a:pt x="5432" y="268"/>
                </a:lnTo>
                <a:lnTo>
                  <a:pt x="5433" y="280"/>
                </a:lnTo>
                <a:lnTo>
                  <a:pt x="5433" y="279"/>
                </a:lnTo>
                <a:lnTo>
                  <a:pt x="5433" y="292"/>
                </a:lnTo>
                <a:lnTo>
                  <a:pt x="5434" y="286"/>
                </a:lnTo>
                <a:lnTo>
                  <a:pt x="5434" y="300"/>
                </a:lnTo>
                <a:lnTo>
                  <a:pt x="5434" y="297"/>
                </a:lnTo>
                <a:lnTo>
                  <a:pt x="5434" y="302"/>
                </a:lnTo>
                <a:lnTo>
                  <a:pt x="5435" y="310"/>
                </a:lnTo>
                <a:lnTo>
                  <a:pt x="5435" y="308"/>
                </a:lnTo>
                <a:lnTo>
                  <a:pt x="5435" y="311"/>
                </a:lnTo>
                <a:lnTo>
                  <a:pt x="5435" y="321"/>
                </a:lnTo>
                <a:lnTo>
                  <a:pt x="5436" y="314"/>
                </a:lnTo>
                <a:lnTo>
                  <a:pt x="5436" y="315"/>
                </a:lnTo>
                <a:lnTo>
                  <a:pt x="5436" y="324"/>
                </a:lnTo>
                <a:lnTo>
                  <a:pt x="5436" y="322"/>
                </a:lnTo>
                <a:lnTo>
                  <a:pt x="5436" y="324"/>
                </a:lnTo>
                <a:lnTo>
                  <a:pt x="5437" y="323"/>
                </a:lnTo>
                <a:lnTo>
                  <a:pt x="5437" y="336"/>
                </a:lnTo>
                <a:lnTo>
                  <a:pt x="5437" y="329"/>
                </a:lnTo>
                <a:lnTo>
                  <a:pt x="5437" y="340"/>
                </a:lnTo>
                <a:lnTo>
                  <a:pt x="5438" y="338"/>
                </a:lnTo>
                <a:lnTo>
                  <a:pt x="5438" y="337"/>
                </a:lnTo>
                <a:lnTo>
                  <a:pt x="5438" y="348"/>
                </a:lnTo>
                <a:lnTo>
                  <a:pt x="5438" y="348"/>
                </a:lnTo>
                <a:lnTo>
                  <a:pt x="5438" y="348"/>
                </a:lnTo>
                <a:lnTo>
                  <a:pt x="5438" y="355"/>
                </a:lnTo>
                <a:lnTo>
                  <a:pt x="5439" y="355"/>
                </a:lnTo>
                <a:lnTo>
                  <a:pt x="5439" y="364"/>
                </a:lnTo>
                <a:lnTo>
                  <a:pt x="5439" y="340"/>
                </a:lnTo>
                <a:lnTo>
                  <a:pt x="5440" y="360"/>
                </a:lnTo>
                <a:lnTo>
                  <a:pt x="5440" y="354"/>
                </a:lnTo>
                <a:lnTo>
                  <a:pt x="5440" y="371"/>
                </a:lnTo>
                <a:lnTo>
                  <a:pt x="5440" y="371"/>
                </a:lnTo>
                <a:lnTo>
                  <a:pt x="5441" y="381"/>
                </a:lnTo>
                <a:lnTo>
                  <a:pt x="5441" y="385"/>
                </a:lnTo>
                <a:lnTo>
                  <a:pt x="5441" y="390"/>
                </a:lnTo>
                <a:lnTo>
                  <a:pt x="5441" y="383"/>
                </a:lnTo>
                <a:lnTo>
                  <a:pt x="5441" y="391"/>
                </a:lnTo>
                <a:lnTo>
                  <a:pt x="5442" y="404"/>
                </a:lnTo>
                <a:lnTo>
                  <a:pt x="5442" y="403"/>
                </a:lnTo>
                <a:lnTo>
                  <a:pt x="5442" y="409"/>
                </a:lnTo>
                <a:lnTo>
                  <a:pt x="5443" y="410"/>
                </a:lnTo>
                <a:lnTo>
                  <a:pt x="5443" y="417"/>
                </a:lnTo>
                <a:lnTo>
                  <a:pt x="5443" y="416"/>
                </a:lnTo>
                <a:lnTo>
                  <a:pt x="5444" y="430"/>
                </a:lnTo>
                <a:lnTo>
                  <a:pt x="5444" y="421"/>
                </a:lnTo>
                <a:lnTo>
                  <a:pt x="5444" y="425"/>
                </a:lnTo>
                <a:lnTo>
                  <a:pt x="5444" y="435"/>
                </a:lnTo>
                <a:lnTo>
                  <a:pt x="5444" y="431"/>
                </a:lnTo>
                <a:lnTo>
                  <a:pt x="5446" y="436"/>
                </a:lnTo>
                <a:lnTo>
                  <a:pt x="5446" y="441"/>
                </a:lnTo>
                <a:lnTo>
                  <a:pt x="5446" y="445"/>
                </a:lnTo>
                <a:lnTo>
                  <a:pt x="5446" y="441"/>
                </a:lnTo>
                <a:lnTo>
                  <a:pt x="5446" y="451"/>
                </a:lnTo>
                <a:lnTo>
                  <a:pt x="5447" y="453"/>
                </a:lnTo>
                <a:lnTo>
                  <a:pt x="5447" y="445"/>
                </a:lnTo>
                <a:lnTo>
                  <a:pt x="5447" y="461"/>
                </a:lnTo>
                <a:lnTo>
                  <a:pt x="5447" y="456"/>
                </a:lnTo>
                <a:lnTo>
                  <a:pt x="5448" y="465"/>
                </a:lnTo>
                <a:lnTo>
                  <a:pt x="5448" y="467"/>
                </a:lnTo>
                <a:lnTo>
                  <a:pt x="5448" y="470"/>
                </a:lnTo>
                <a:lnTo>
                  <a:pt x="5449" y="473"/>
                </a:lnTo>
                <a:lnTo>
                  <a:pt x="5449" y="480"/>
                </a:lnTo>
                <a:lnTo>
                  <a:pt x="5449" y="471"/>
                </a:lnTo>
                <a:lnTo>
                  <a:pt x="5449" y="479"/>
                </a:lnTo>
                <a:lnTo>
                  <a:pt x="5449" y="486"/>
                </a:lnTo>
                <a:lnTo>
                  <a:pt x="5449" y="480"/>
                </a:lnTo>
                <a:lnTo>
                  <a:pt x="5450" y="487"/>
                </a:lnTo>
                <a:lnTo>
                  <a:pt x="5450" y="492"/>
                </a:lnTo>
                <a:lnTo>
                  <a:pt x="5450" y="488"/>
                </a:lnTo>
                <a:lnTo>
                  <a:pt x="5450" y="493"/>
                </a:lnTo>
                <a:lnTo>
                  <a:pt x="5451" y="497"/>
                </a:lnTo>
                <a:lnTo>
                  <a:pt x="5451" y="500"/>
                </a:lnTo>
                <a:lnTo>
                  <a:pt x="5451" y="498"/>
                </a:lnTo>
                <a:lnTo>
                  <a:pt x="5451" y="509"/>
                </a:lnTo>
                <a:lnTo>
                  <a:pt x="5451" y="502"/>
                </a:lnTo>
                <a:lnTo>
                  <a:pt x="5452" y="516"/>
                </a:lnTo>
                <a:lnTo>
                  <a:pt x="5452" y="510"/>
                </a:lnTo>
                <a:lnTo>
                  <a:pt x="5452" y="506"/>
                </a:lnTo>
                <a:lnTo>
                  <a:pt x="5453" y="518"/>
                </a:lnTo>
                <a:lnTo>
                  <a:pt x="5453" y="522"/>
                </a:lnTo>
                <a:lnTo>
                  <a:pt x="5453" y="517"/>
                </a:lnTo>
                <a:lnTo>
                  <a:pt x="5453" y="522"/>
                </a:lnTo>
                <a:lnTo>
                  <a:pt x="5453" y="529"/>
                </a:lnTo>
                <a:lnTo>
                  <a:pt x="5454" y="522"/>
                </a:lnTo>
                <a:lnTo>
                  <a:pt x="5454" y="532"/>
                </a:lnTo>
                <a:lnTo>
                  <a:pt x="5454" y="534"/>
                </a:lnTo>
                <a:lnTo>
                  <a:pt x="5454" y="527"/>
                </a:lnTo>
                <a:lnTo>
                  <a:pt x="5454" y="540"/>
                </a:lnTo>
                <a:lnTo>
                  <a:pt x="5455" y="534"/>
                </a:lnTo>
                <a:lnTo>
                  <a:pt x="5455" y="541"/>
                </a:lnTo>
                <a:lnTo>
                  <a:pt x="5455" y="540"/>
                </a:lnTo>
                <a:lnTo>
                  <a:pt x="5456" y="544"/>
                </a:lnTo>
                <a:lnTo>
                  <a:pt x="5456" y="544"/>
                </a:lnTo>
                <a:lnTo>
                  <a:pt x="5456" y="554"/>
                </a:lnTo>
                <a:lnTo>
                  <a:pt x="5456" y="544"/>
                </a:lnTo>
                <a:lnTo>
                  <a:pt x="5456" y="550"/>
                </a:lnTo>
                <a:lnTo>
                  <a:pt x="5456" y="557"/>
                </a:lnTo>
                <a:lnTo>
                  <a:pt x="5457" y="552"/>
                </a:lnTo>
                <a:lnTo>
                  <a:pt x="5457" y="555"/>
                </a:lnTo>
                <a:lnTo>
                  <a:pt x="5457" y="559"/>
                </a:lnTo>
                <a:lnTo>
                  <a:pt x="5457" y="556"/>
                </a:lnTo>
                <a:lnTo>
                  <a:pt x="5458" y="563"/>
                </a:lnTo>
                <a:lnTo>
                  <a:pt x="5458" y="560"/>
                </a:lnTo>
                <a:lnTo>
                  <a:pt x="5458" y="564"/>
                </a:lnTo>
                <a:lnTo>
                  <a:pt x="5458" y="567"/>
                </a:lnTo>
                <a:lnTo>
                  <a:pt x="5458" y="562"/>
                </a:lnTo>
                <a:lnTo>
                  <a:pt x="5459" y="570"/>
                </a:lnTo>
                <a:lnTo>
                  <a:pt x="5459" y="571"/>
                </a:lnTo>
                <a:lnTo>
                  <a:pt x="5459" y="567"/>
                </a:lnTo>
                <a:lnTo>
                  <a:pt x="5459" y="577"/>
                </a:lnTo>
                <a:lnTo>
                  <a:pt x="5460" y="572"/>
                </a:lnTo>
                <a:lnTo>
                  <a:pt x="5460" y="578"/>
                </a:lnTo>
                <a:lnTo>
                  <a:pt x="5460" y="575"/>
                </a:lnTo>
                <a:lnTo>
                  <a:pt x="5460" y="581"/>
                </a:lnTo>
                <a:lnTo>
                  <a:pt x="5460" y="581"/>
                </a:lnTo>
                <a:lnTo>
                  <a:pt x="5461" y="588"/>
                </a:lnTo>
                <a:lnTo>
                  <a:pt x="5461" y="581"/>
                </a:lnTo>
                <a:lnTo>
                  <a:pt x="5461" y="586"/>
                </a:lnTo>
                <a:lnTo>
                  <a:pt x="5461" y="590"/>
                </a:lnTo>
                <a:lnTo>
                  <a:pt x="5462" y="585"/>
                </a:lnTo>
                <a:lnTo>
                  <a:pt x="5462" y="589"/>
                </a:lnTo>
                <a:lnTo>
                  <a:pt x="5462" y="593"/>
                </a:lnTo>
                <a:lnTo>
                  <a:pt x="5462" y="590"/>
                </a:lnTo>
                <a:lnTo>
                  <a:pt x="5462" y="594"/>
                </a:lnTo>
                <a:lnTo>
                  <a:pt x="5463" y="593"/>
                </a:lnTo>
                <a:lnTo>
                  <a:pt x="5463" y="597"/>
                </a:lnTo>
                <a:lnTo>
                  <a:pt x="5463" y="595"/>
                </a:lnTo>
                <a:lnTo>
                  <a:pt x="5463" y="601"/>
                </a:lnTo>
                <a:lnTo>
                  <a:pt x="5463" y="598"/>
                </a:lnTo>
                <a:lnTo>
                  <a:pt x="5465" y="597"/>
                </a:lnTo>
                <a:lnTo>
                  <a:pt x="5465" y="607"/>
                </a:lnTo>
                <a:lnTo>
                  <a:pt x="5465" y="596"/>
                </a:lnTo>
                <a:lnTo>
                  <a:pt x="5465" y="600"/>
                </a:lnTo>
                <a:lnTo>
                  <a:pt x="5466" y="606"/>
                </a:lnTo>
                <a:lnTo>
                  <a:pt x="5466" y="603"/>
                </a:lnTo>
                <a:lnTo>
                  <a:pt x="5466" y="605"/>
                </a:lnTo>
                <a:lnTo>
                  <a:pt x="5466" y="607"/>
                </a:lnTo>
                <a:lnTo>
                  <a:pt x="5466" y="606"/>
                </a:lnTo>
                <a:lnTo>
                  <a:pt x="5467" y="612"/>
                </a:lnTo>
                <a:lnTo>
                  <a:pt x="5467" y="606"/>
                </a:lnTo>
                <a:lnTo>
                  <a:pt x="5467" y="611"/>
                </a:lnTo>
                <a:lnTo>
                  <a:pt x="5467" y="613"/>
                </a:lnTo>
                <a:lnTo>
                  <a:pt x="5467" y="608"/>
                </a:lnTo>
                <a:lnTo>
                  <a:pt x="5468" y="616"/>
                </a:lnTo>
                <a:lnTo>
                  <a:pt x="5468" y="613"/>
                </a:lnTo>
                <a:lnTo>
                  <a:pt x="5468" y="612"/>
                </a:lnTo>
                <a:lnTo>
                  <a:pt x="5468" y="620"/>
                </a:lnTo>
                <a:lnTo>
                  <a:pt x="5468" y="616"/>
                </a:lnTo>
                <a:lnTo>
                  <a:pt x="5469" y="620"/>
                </a:lnTo>
                <a:lnTo>
                  <a:pt x="5469" y="619"/>
                </a:lnTo>
                <a:lnTo>
                  <a:pt x="5469" y="623"/>
                </a:lnTo>
                <a:lnTo>
                  <a:pt x="5470" y="620"/>
                </a:lnTo>
                <a:lnTo>
                  <a:pt x="5470" y="628"/>
                </a:lnTo>
                <a:lnTo>
                  <a:pt x="5470" y="621"/>
                </a:lnTo>
                <a:lnTo>
                  <a:pt x="5470" y="624"/>
                </a:lnTo>
                <a:lnTo>
                  <a:pt x="5470" y="629"/>
                </a:lnTo>
                <a:lnTo>
                  <a:pt x="5471" y="624"/>
                </a:lnTo>
                <a:lnTo>
                  <a:pt x="5471" y="627"/>
                </a:lnTo>
                <a:lnTo>
                  <a:pt x="5471" y="626"/>
                </a:lnTo>
                <a:lnTo>
                  <a:pt x="5471" y="633"/>
                </a:lnTo>
                <a:lnTo>
                  <a:pt x="5471" y="627"/>
                </a:lnTo>
                <a:lnTo>
                  <a:pt x="5472" y="637"/>
                </a:lnTo>
                <a:lnTo>
                  <a:pt x="5472" y="629"/>
                </a:lnTo>
                <a:lnTo>
                  <a:pt x="5472" y="637"/>
                </a:lnTo>
                <a:lnTo>
                  <a:pt x="5473" y="632"/>
                </a:lnTo>
                <a:lnTo>
                  <a:pt x="5473" y="639"/>
                </a:lnTo>
                <a:lnTo>
                  <a:pt x="5473" y="635"/>
                </a:lnTo>
                <a:lnTo>
                  <a:pt x="5473" y="633"/>
                </a:lnTo>
                <a:lnTo>
                  <a:pt x="5474" y="640"/>
                </a:lnTo>
                <a:lnTo>
                  <a:pt x="5474" y="637"/>
                </a:lnTo>
                <a:lnTo>
                  <a:pt x="5474" y="638"/>
                </a:lnTo>
                <a:lnTo>
                  <a:pt x="5474" y="642"/>
                </a:lnTo>
                <a:lnTo>
                  <a:pt x="5474" y="639"/>
                </a:lnTo>
                <a:lnTo>
                  <a:pt x="5475" y="641"/>
                </a:lnTo>
                <a:lnTo>
                  <a:pt x="5475" y="644"/>
                </a:lnTo>
                <a:lnTo>
                  <a:pt x="5475" y="640"/>
                </a:lnTo>
                <a:lnTo>
                  <a:pt x="5475" y="647"/>
                </a:lnTo>
                <a:lnTo>
                  <a:pt x="5475" y="641"/>
                </a:lnTo>
                <a:lnTo>
                  <a:pt x="5476" y="649"/>
                </a:lnTo>
                <a:lnTo>
                  <a:pt x="5476" y="643"/>
                </a:lnTo>
                <a:lnTo>
                  <a:pt x="5476" y="651"/>
                </a:lnTo>
                <a:lnTo>
                  <a:pt x="5476" y="646"/>
                </a:lnTo>
                <a:lnTo>
                  <a:pt x="5477" y="647"/>
                </a:lnTo>
                <a:lnTo>
                  <a:pt x="5477" y="650"/>
                </a:lnTo>
                <a:lnTo>
                  <a:pt x="5477" y="642"/>
                </a:lnTo>
                <a:lnTo>
                  <a:pt x="5477" y="653"/>
                </a:lnTo>
                <a:lnTo>
                  <a:pt x="5478" y="646"/>
                </a:lnTo>
                <a:lnTo>
                  <a:pt x="5478" y="656"/>
                </a:lnTo>
                <a:lnTo>
                  <a:pt x="5478" y="648"/>
                </a:lnTo>
                <a:lnTo>
                  <a:pt x="5478" y="656"/>
                </a:lnTo>
                <a:lnTo>
                  <a:pt x="5479" y="651"/>
                </a:lnTo>
                <a:lnTo>
                  <a:pt x="5479" y="657"/>
                </a:lnTo>
                <a:lnTo>
                  <a:pt x="5479" y="653"/>
                </a:lnTo>
                <a:lnTo>
                  <a:pt x="5481" y="659"/>
                </a:lnTo>
                <a:lnTo>
                  <a:pt x="5481" y="656"/>
                </a:lnTo>
                <a:lnTo>
                  <a:pt x="5481" y="661"/>
                </a:lnTo>
                <a:lnTo>
                  <a:pt x="5481" y="655"/>
                </a:lnTo>
                <a:lnTo>
                  <a:pt x="5481" y="656"/>
                </a:lnTo>
                <a:lnTo>
                  <a:pt x="5482" y="662"/>
                </a:lnTo>
                <a:lnTo>
                  <a:pt x="5482" y="656"/>
                </a:lnTo>
                <a:lnTo>
                  <a:pt x="5482" y="659"/>
                </a:lnTo>
                <a:lnTo>
                  <a:pt x="5482" y="662"/>
                </a:lnTo>
                <a:lnTo>
                  <a:pt x="5483" y="658"/>
                </a:lnTo>
                <a:lnTo>
                  <a:pt x="5483" y="662"/>
                </a:lnTo>
                <a:lnTo>
                  <a:pt x="5483" y="662"/>
                </a:lnTo>
                <a:lnTo>
                  <a:pt x="5483" y="658"/>
                </a:lnTo>
                <a:lnTo>
                  <a:pt x="5483" y="665"/>
                </a:lnTo>
                <a:lnTo>
                  <a:pt x="5483" y="660"/>
                </a:lnTo>
                <a:lnTo>
                  <a:pt x="5484" y="665"/>
                </a:lnTo>
                <a:lnTo>
                  <a:pt x="5484" y="661"/>
                </a:lnTo>
                <a:lnTo>
                  <a:pt x="5484" y="666"/>
                </a:lnTo>
                <a:lnTo>
                  <a:pt x="5485" y="662"/>
                </a:lnTo>
                <a:lnTo>
                  <a:pt x="5485" y="666"/>
                </a:lnTo>
                <a:lnTo>
                  <a:pt x="5485" y="665"/>
                </a:lnTo>
                <a:lnTo>
                  <a:pt x="5485" y="663"/>
                </a:lnTo>
                <a:lnTo>
                  <a:pt x="5485" y="672"/>
                </a:lnTo>
                <a:lnTo>
                  <a:pt x="5486" y="664"/>
                </a:lnTo>
                <a:lnTo>
                  <a:pt x="5486" y="665"/>
                </a:lnTo>
                <a:lnTo>
                  <a:pt x="5486" y="671"/>
                </a:lnTo>
                <a:lnTo>
                  <a:pt x="5486" y="666"/>
                </a:lnTo>
                <a:lnTo>
                  <a:pt x="5486" y="667"/>
                </a:lnTo>
                <a:lnTo>
                  <a:pt x="5486" y="670"/>
                </a:lnTo>
                <a:lnTo>
                  <a:pt x="5487" y="666"/>
                </a:lnTo>
                <a:lnTo>
                  <a:pt x="5487" y="673"/>
                </a:lnTo>
                <a:lnTo>
                  <a:pt x="5487" y="666"/>
                </a:lnTo>
                <a:lnTo>
                  <a:pt x="5487" y="670"/>
                </a:lnTo>
                <a:lnTo>
                  <a:pt x="5488" y="674"/>
                </a:lnTo>
                <a:lnTo>
                  <a:pt x="5488" y="669"/>
                </a:lnTo>
                <a:lnTo>
                  <a:pt x="5488" y="670"/>
                </a:lnTo>
                <a:lnTo>
                  <a:pt x="5488" y="674"/>
                </a:lnTo>
                <a:lnTo>
                  <a:pt x="5488" y="670"/>
                </a:lnTo>
                <a:lnTo>
                  <a:pt x="5489" y="673"/>
                </a:lnTo>
                <a:lnTo>
                  <a:pt x="5489" y="673"/>
                </a:lnTo>
                <a:lnTo>
                  <a:pt x="5489" y="670"/>
                </a:lnTo>
                <a:lnTo>
                  <a:pt x="5489" y="676"/>
                </a:lnTo>
                <a:lnTo>
                  <a:pt x="5490" y="671"/>
                </a:lnTo>
                <a:lnTo>
                  <a:pt x="5490" y="678"/>
                </a:lnTo>
                <a:lnTo>
                  <a:pt x="5490" y="669"/>
                </a:lnTo>
                <a:lnTo>
                  <a:pt x="5490" y="676"/>
                </a:lnTo>
                <a:lnTo>
                  <a:pt x="5490" y="670"/>
                </a:lnTo>
                <a:lnTo>
                  <a:pt x="5491" y="677"/>
                </a:lnTo>
                <a:lnTo>
                  <a:pt x="5491" y="672"/>
                </a:lnTo>
                <a:lnTo>
                  <a:pt x="5491" y="679"/>
                </a:lnTo>
                <a:lnTo>
                  <a:pt x="5492" y="673"/>
                </a:lnTo>
                <a:lnTo>
                  <a:pt x="5492" y="675"/>
                </a:lnTo>
                <a:lnTo>
                  <a:pt x="5492" y="676"/>
                </a:lnTo>
                <a:lnTo>
                  <a:pt x="5492" y="673"/>
                </a:lnTo>
                <a:lnTo>
                  <a:pt x="5492" y="677"/>
                </a:lnTo>
                <a:lnTo>
                  <a:pt x="5493" y="677"/>
                </a:lnTo>
                <a:lnTo>
                  <a:pt x="5493" y="674"/>
                </a:lnTo>
                <a:lnTo>
                  <a:pt x="5493" y="680"/>
                </a:lnTo>
                <a:lnTo>
                  <a:pt x="5493" y="674"/>
                </a:lnTo>
                <a:lnTo>
                  <a:pt x="5493" y="680"/>
                </a:lnTo>
                <a:lnTo>
                  <a:pt x="5494" y="674"/>
                </a:lnTo>
                <a:lnTo>
                  <a:pt x="5494" y="680"/>
                </a:lnTo>
                <a:lnTo>
                  <a:pt x="5494" y="675"/>
                </a:lnTo>
                <a:lnTo>
                  <a:pt x="5494" y="680"/>
                </a:lnTo>
                <a:lnTo>
                  <a:pt x="5495" y="678"/>
                </a:lnTo>
                <a:lnTo>
                  <a:pt x="5495" y="676"/>
                </a:lnTo>
                <a:lnTo>
                  <a:pt x="5495" y="682"/>
                </a:lnTo>
                <a:lnTo>
                  <a:pt x="5495" y="675"/>
                </a:lnTo>
                <a:lnTo>
                  <a:pt x="5496" y="678"/>
                </a:lnTo>
                <a:lnTo>
                  <a:pt x="5496" y="681"/>
                </a:lnTo>
                <a:lnTo>
                  <a:pt x="5496" y="673"/>
                </a:lnTo>
                <a:lnTo>
                  <a:pt x="5496" y="678"/>
                </a:lnTo>
                <a:lnTo>
                  <a:pt x="5496" y="680"/>
                </a:lnTo>
                <a:lnTo>
                  <a:pt x="5497" y="676"/>
                </a:lnTo>
                <a:lnTo>
                  <a:pt x="5497" y="683"/>
                </a:lnTo>
                <a:lnTo>
                  <a:pt x="5497" y="676"/>
                </a:lnTo>
                <a:lnTo>
                  <a:pt x="5497" y="677"/>
                </a:lnTo>
                <a:lnTo>
                  <a:pt x="5497" y="682"/>
                </a:lnTo>
                <a:lnTo>
                  <a:pt x="5497" y="677"/>
                </a:lnTo>
                <a:lnTo>
                  <a:pt x="5498" y="679"/>
                </a:lnTo>
                <a:lnTo>
                  <a:pt x="5498" y="679"/>
                </a:lnTo>
                <a:lnTo>
                  <a:pt x="5498" y="676"/>
                </a:lnTo>
                <a:lnTo>
                  <a:pt x="5498" y="683"/>
                </a:lnTo>
                <a:lnTo>
                  <a:pt x="5500" y="677"/>
                </a:lnTo>
                <a:lnTo>
                  <a:pt x="5500" y="682"/>
                </a:lnTo>
                <a:lnTo>
                  <a:pt x="5500" y="677"/>
                </a:lnTo>
                <a:lnTo>
                  <a:pt x="5501" y="681"/>
                </a:lnTo>
                <a:lnTo>
                  <a:pt x="5501" y="677"/>
                </a:lnTo>
                <a:lnTo>
                  <a:pt x="5501" y="682"/>
                </a:lnTo>
                <a:lnTo>
                  <a:pt x="5501" y="676"/>
                </a:lnTo>
                <a:lnTo>
                  <a:pt x="5501" y="678"/>
                </a:lnTo>
                <a:lnTo>
                  <a:pt x="5501" y="681"/>
                </a:lnTo>
                <a:lnTo>
                  <a:pt x="5502" y="676"/>
                </a:lnTo>
                <a:lnTo>
                  <a:pt x="5502" y="678"/>
                </a:lnTo>
                <a:lnTo>
                  <a:pt x="5502" y="680"/>
                </a:lnTo>
                <a:lnTo>
                  <a:pt x="5502" y="675"/>
                </a:lnTo>
                <a:lnTo>
                  <a:pt x="5502" y="681"/>
                </a:lnTo>
                <a:lnTo>
                  <a:pt x="5503" y="678"/>
                </a:lnTo>
                <a:lnTo>
                  <a:pt x="5503" y="670"/>
                </a:lnTo>
                <a:lnTo>
                  <a:pt x="5503" y="679"/>
                </a:lnTo>
                <a:lnTo>
                  <a:pt x="5503" y="676"/>
                </a:lnTo>
                <a:lnTo>
                  <a:pt x="5504" y="674"/>
                </a:lnTo>
                <a:lnTo>
                  <a:pt x="5504" y="680"/>
                </a:lnTo>
                <a:lnTo>
                  <a:pt x="5504" y="673"/>
                </a:lnTo>
                <a:lnTo>
                  <a:pt x="5504" y="679"/>
                </a:lnTo>
                <a:lnTo>
                  <a:pt x="5505" y="673"/>
                </a:lnTo>
                <a:lnTo>
                  <a:pt x="5505" y="677"/>
                </a:lnTo>
                <a:lnTo>
                  <a:pt x="5505" y="676"/>
                </a:lnTo>
                <a:lnTo>
                  <a:pt x="5505" y="672"/>
                </a:lnTo>
                <a:lnTo>
                  <a:pt x="5505" y="679"/>
                </a:lnTo>
                <a:lnTo>
                  <a:pt x="5505" y="671"/>
                </a:lnTo>
                <a:lnTo>
                  <a:pt x="5506" y="671"/>
                </a:lnTo>
                <a:lnTo>
                  <a:pt x="5506" y="678"/>
                </a:lnTo>
                <a:lnTo>
                  <a:pt x="5506" y="671"/>
                </a:lnTo>
                <a:lnTo>
                  <a:pt x="5506" y="672"/>
                </a:lnTo>
                <a:lnTo>
                  <a:pt x="5506" y="675"/>
                </a:lnTo>
                <a:lnTo>
                  <a:pt x="5507" y="671"/>
                </a:lnTo>
                <a:lnTo>
                  <a:pt x="5507" y="670"/>
                </a:lnTo>
                <a:lnTo>
                  <a:pt x="5507" y="673"/>
                </a:lnTo>
                <a:lnTo>
                  <a:pt x="5507" y="667"/>
                </a:lnTo>
                <a:lnTo>
                  <a:pt x="5508" y="675"/>
                </a:lnTo>
                <a:lnTo>
                  <a:pt x="5508" y="667"/>
                </a:lnTo>
                <a:lnTo>
                  <a:pt x="5508" y="669"/>
                </a:lnTo>
                <a:lnTo>
                  <a:pt x="5508" y="674"/>
                </a:lnTo>
                <a:lnTo>
                  <a:pt x="5508" y="666"/>
                </a:lnTo>
                <a:lnTo>
                  <a:pt x="5508" y="669"/>
                </a:lnTo>
                <a:lnTo>
                  <a:pt x="5509" y="671"/>
                </a:lnTo>
                <a:lnTo>
                  <a:pt x="5509" y="660"/>
                </a:lnTo>
                <a:lnTo>
                  <a:pt x="5509" y="669"/>
                </a:lnTo>
                <a:lnTo>
                  <a:pt x="5509" y="663"/>
                </a:lnTo>
                <a:lnTo>
                  <a:pt x="5510" y="667"/>
                </a:lnTo>
                <a:lnTo>
                  <a:pt x="5510" y="660"/>
                </a:lnTo>
                <a:lnTo>
                  <a:pt x="5510" y="663"/>
                </a:lnTo>
                <a:lnTo>
                  <a:pt x="5510" y="665"/>
                </a:lnTo>
                <a:lnTo>
                  <a:pt x="5510" y="659"/>
                </a:lnTo>
                <a:lnTo>
                  <a:pt x="5511" y="665"/>
                </a:lnTo>
                <a:lnTo>
                  <a:pt x="5511" y="657"/>
                </a:lnTo>
                <a:lnTo>
                  <a:pt x="5511" y="657"/>
                </a:lnTo>
                <a:lnTo>
                  <a:pt x="5511" y="664"/>
                </a:lnTo>
                <a:lnTo>
                  <a:pt x="5512" y="657"/>
                </a:lnTo>
                <a:lnTo>
                  <a:pt x="5512" y="657"/>
                </a:lnTo>
                <a:lnTo>
                  <a:pt x="5512" y="658"/>
                </a:lnTo>
                <a:lnTo>
                  <a:pt x="5512" y="655"/>
                </a:lnTo>
                <a:lnTo>
                  <a:pt x="5512" y="660"/>
                </a:lnTo>
                <a:lnTo>
                  <a:pt x="5512" y="653"/>
                </a:lnTo>
                <a:lnTo>
                  <a:pt x="5513" y="651"/>
                </a:lnTo>
                <a:lnTo>
                  <a:pt x="5513" y="656"/>
                </a:lnTo>
                <a:lnTo>
                  <a:pt x="5513" y="648"/>
                </a:lnTo>
                <a:lnTo>
                  <a:pt x="5513" y="654"/>
                </a:lnTo>
                <a:lnTo>
                  <a:pt x="5514" y="646"/>
                </a:lnTo>
                <a:lnTo>
                  <a:pt x="5514" y="651"/>
                </a:lnTo>
                <a:lnTo>
                  <a:pt x="5514" y="645"/>
                </a:lnTo>
                <a:lnTo>
                  <a:pt x="5514" y="644"/>
                </a:lnTo>
                <a:lnTo>
                  <a:pt x="5514" y="649"/>
                </a:lnTo>
                <a:lnTo>
                  <a:pt x="5516" y="643"/>
                </a:lnTo>
                <a:lnTo>
                  <a:pt x="5516" y="626"/>
                </a:lnTo>
                <a:lnTo>
                  <a:pt x="5516" y="638"/>
                </a:lnTo>
                <a:lnTo>
                  <a:pt x="5516" y="636"/>
                </a:lnTo>
                <a:lnTo>
                  <a:pt x="5516" y="637"/>
                </a:lnTo>
                <a:lnTo>
                  <a:pt x="5517" y="630"/>
                </a:lnTo>
                <a:lnTo>
                  <a:pt x="5517" y="638"/>
                </a:lnTo>
                <a:lnTo>
                  <a:pt x="5517" y="627"/>
                </a:lnTo>
                <a:lnTo>
                  <a:pt x="5518" y="635"/>
                </a:lnTo>
                <a:lnTo>
                  <a:pt x="5518" y="622"/>
                </a:lnTo>
                <a:lnTo>
                  <a:pt x="5518" y="623"/>
                </a:lnTo>
                <a:lnTo>
                  <a:pt x="5518" y="627"/>
                </a:lnTo>
                <a:lnTo>
                  <a:pt x="5518" y="621"/>
                </a:lnTo>
                <a:lnTo>
                  <a:pt x="5519" y="622"/>
                </a:lnTo>
                <a:lnTo>
                  <a:pt x="5519" y="620"/>
                </a:lnTo>
                <a:lnTo>
                  <a:pt x="5519" y="616"/>
                </a:lnTo>
                <a:lnTo>
                  <a:pt x="5519" y="622"/>
                </a:lnTo>
                <a:lnTo>
                  <a:pt x="5520" y="612"/>
                </a:lnTo>
                <a:lnTo>
                  <a:pt x="5520" y="612"/>
                </a:lnTo>
                <a:lnTo>
                  <a:pt x="5520" y="606"/>
                </a:lnTo>
                <a:lnTo>
                  <a:pt x="5520" y="606"/>
                </a:lnTo>
                <a:lnTo>
                  <a:pt x="5520" y="610"/>
                </a:lnTo>
                <a:lnTo>
                  <a:pt x="5520" y="602"/>
                </a:lnTo>
                <a:lnTo>
                  <a:pt x="5521" y="601"/>
                </a:lnTo>
                <a:lnTo>
                  <a:pt x="5521" y="604"/>
                </a:lnTo>
                <a:lnTo>
                  <a:pt x="5521" y="598"/>
                </a:lnTo>
                <a:lnTo>
                  <a:pt x="5521" y="601"/>
                </a:lnTo>
                <a:lnTo>
                  <a:pt x="5522" y="579"/>
                </a:lnTo>
                <a:lnTo>
                  <a:pt x="5522" y="591"/>
                </a:lnTo>
                <a:lnTo>
                  <a:pt x="5522" y="583"/>
                </a:lnTo>
                <a:lnTo>
                  <a:pt x="5522" y="585"/>
                </a:lnTo>
                <a:lnTo>
                  <a:pt x="5523" y="585"/>
                </a:lnTo>
                <a:lnTo>
                  <a:pt x="5523" y="576"/>
                </a:lnTo>
                <a:lnTo>
                  <a:pt x="5523" y="581"/>
                </a:lnTo>
                <a:lnTo>
                  <a:pt x="5523" y="576"/>
                </a:lnTo>
                <a:lnTo>
                  <a:pt x="5523" y="570"/>
                </a:lnTo>
                <a:lnTo>
                  <a:pt x="5523" y="575"/>
                </a:lnTo>
                <a:lnTo>
                  <a:pt x="5524" y="563"/>
                </a:lnTo>
                <a:lnTo>
                  <a:pt x="5524" y="566"/>
                </a:lnTo>
                <a:lnTo>
                  <a:pt x="5524" y="566"/>
                </a:lnTo>
                <a:lnTo>
                  <a:pt x="5524" y="559"/>
                </a:lnTo>
                <a:lnTo>
                  <a:pt x="5524" y="563"/>
                </a:lnTo>
                <a:lnTo>
                  <a:pt x="5525" y="554"/>
                </a:lnTo>
                <a:lnTo>
                  <a:pt x="5525" y="553"/>
                </a:lnTo>
                <a:lnTo>
                  <a:pt x="5525" y="559"/>
                </a:lnTo>
                <a:lnTo>
                  <a:pt x="5525" y="548"/>
                </a:lnTo>
                <a:lnTo>
                  <a:pt x="5526" y="547"/>
                </a:lnTo>
                <a:lnTo>
                  <a:pt x="5526" y="540"/>
                </a:lnTo>
                <a:lnTo>
                  <a:pt x="5526" y="540"/>
                </a:lnTo>
                <a:lnTo>
                  <a:pt x="5526" y="540"/>
                </a:lnTo>
                <a:lnTo>
                  <a:pt x="5527" y="537"/>
                </a:lnTo>
                <a:lnTo>
                  <a:pt x="5527" y="536"/>
                </a:lnTo>
                <a:lnTo>
                  <a:pt x="5527" y="528"/>
                </a:lnTo>
                <a:lnTo>
                  <a:pt x="5527" y="533"/>
                </a:lnTo>
                <a:lnTo>
                  <a:pt x="5527" y="530"/>
                </a:lnTo>
                <a:lnTo>
                  <a:pt x="5528" y="511"/>
                </a:lnTo>
                <a:lnTo>
                  <a:pt x="5528" y="511"/>
                </a:lnTo>
                <a:lnTo>
                  <a:pt x="5528" y="509"/>
                </a:lnTo>
                <a:lnTo>
                  <a:pt x="5528" y="517"/>
                </a:lnTo>
                <a:lnTo>
                  <a:pt x="5529" y="508"/>
                </a:lnTo>
                <a:lnTo>
                  <a:pt x="5529" y="504"/>
                </a:lnTo>
                <a:lnTo>
                  <a:pt x="5529" y="504"/>
                </a:lnTo>
                <a:lnTo>
                  <a:pt x="5529" y="498"/>
                </a:lnTo>
                <a:lnTo>
                  <a:pt x="5529" y="501"/>
                </a:lnTo>
                <a:lnTo>
                  <a:pt x="5530" y="482"/>
                </a:lnTo>
                <a:lnTo>
                  <a:pt x="5530" y="487"/>
                </a:lnTo>
                <a:lnTo>
                  <a:pt x="5530" y="473"/>
                </a:lnTo>
                <a:lnTo>
                  <a:pt x="5530" y="474"/>
                </a:lnTo>
                <a:lnTo>
                  <a:pt x="5532" y="460"/>
                </a:lnTo>
                <a:lnTo>
                  <a:pt x="5532" y="463"/>
                </a:lnTo>
                <a:lnTo>
                  <a:pt x="5532" y="454"/>
                </a:lnTo>
                <a:lnTo>
                  <a:pt x="5532" y="447"/>
                </a:lnTo>
                <a:lnTo>
                  <a:pt x="5533" y="438"/>
                </a:lnTo>
                <a:lnTo>
                  <a:pt x="5533" y="442"/>
                </a:lnTo>
                <a:lnTo>
                  <a:pt x="5533" y="430"/>
                </a:lnTo>
                <a:lnTo>
                  <a:pt x="5533" y="425"/>
                </a:lnTo>
                <a:lnTo>
                  <a:pt x="5534" y="430"/>
                </a:lnTo>
                <a:lnTo>
                  <a:pt x="5534" y="420"/>
                </a:lnTo>
                <a:lnTo>
                  <a:pt x="5534" y="419"/>
                </a:lnTo>
                <a:lnTo>
                  <a:pt x="5534" y="416"/>
                </a:lnTo>
                <a:lnTo>
                  <a:pt x="5534" y="416"/>
                </a:lnTo>
                <a:lnTo>
                  <a:pt x="5535" y="411"/>
                </a:lnTo>
                <a:lnTo>
                  <a:pt x="5535" y="399"/>
                </a:lnTo>
                <a:lnTo>
                  <a:pt x="5535" y="409"/>
                </a:lnTo>
                <a:lnTo>
                  <a:pt x="5535" y="400"/>
                </a:lnTo>
                <a:lnTo>
                  <a:pt x="5535" y="397"/>
                </a:lnTo>
                <a:lnTo>
                  <a:pt x="5535" y="406"/>
                </a:lnTo>
                <a:lnTo>
                  <a:pt x="5536" y="395"/>
                </a:lnTo>
                <a:lnTo>
                  <a:pt x="5536" y="391"/>
                </a:lnTo>
                <a:lnTo>
                  <a:pt x="5536" y="396"/>
                </a:lnTo>
                <a:lnTo>
                  <a:pt x="5536" y="392"/>
                </a:lnTo>
                <a:lnTo>
                  <a:pt x="5536" y="392"/>
                </a:lnTo>
                <a:lnTo>
                  <a:pt x="5537" y="380"/>
                </a:lnTo>
                <a:lnTo>
                  <a:pt x="5537" y="387"/>
                </a:lnTo>
                <a:lnTo>
                  <a:pt x="5537" y="375"/>
                </a:lnTo>
                <a:lnTo>
                  <a:pt x="5538" y="386"/>
                </a:lnTo>
                <a:lnTo>
                  <a:pt x="5538" y="374"/>
                </a:lnTo>
                <a:lnTo>
                  <a:pt x="5538" y="382"/>
                </a:lnTo>
                <a:lnTo>
                  <a:pt x="5538" y="376"/>
                </a:lnTo>
                <a:lnTo>
                  <a:pt x="5538" y="377"/>
                </a:lnTo>
                <a:lnTo>
                  <a:pt x="5539" y="367"/>
                </a:lnTo>
                <a:lnTo>
                  <a:pt x="5539" y="375"/>
                </a:lnTo>
                <a:lnTo>
                  <a:pt x="5539" y="364"/>
                </a:lnTo>
                <a:lnTo>
                  <a:pt x="5539" y="371"/>
                </a:lnTo>
                <a:lnTo>
                  <a:pt x="5540" y="362"/>
                </a:lnTo>
                <a:lnTo>
                  <a:pt x="5540" y="363"/>
                </a:lnTo>
                <a:lnTo>
                  <a:pt x="5540" y="360"/>
                </a:lnTo>
                <a:lnTo>
                  <a:pt x="5540" y="369"/>
                </a:lnTo>
                <a:lnTo>
                  <a:pt x="5541" y="342"/>
                </a:lnTo>
                <a:lnTo>
                  <a:pt x="5541" y="351"/>
                </a:lnTo>
                <a:lnTo>
                  <a:pt x="5541" y="336"/>
                </a:lnTo>
                <a:lnTo>
                  <a:pt x="5542" y="346"/>
                </a:lnTo>
                <a:lnTo>
                  <a:pt x="5542" y="340"/>
                </a:lnTo>
                <a:lnTo>
                  <a:pt x="5542" y="338"/>
                </a:lnTo>
                <a:lnTo>
                  <a:pt x="5542" y="339"/>
                </a:lnTo>
                <a:lnTo>
                  <a:pt x="5542" y="333"/>
                </a:lnTo>
                <a:lnTo>
                  <a:pt x="5542" y="346"/>
                </a:lnTo>
                <a:lnTo>
                  <a:pt x="5543" y="334"/>
                </a:lnTo>
                <a:lnTo>
                  <a:pt x="5543" y="336"/>
                </a:lnTo>
                <a:lnTo>
                  <a:pt x="5543" y="345"/>
                </a:lnTo>
                <a:lnTo>
                  <a:pt x="5543" y="333"/>
                </a:lnTo>
                <a:lnTo>
                  <a:pt x="5543" y="334"/>
                </a:lnTo>
                <a:lnTo>
                  <a:pt x="5544" y="338"/>
                </a:lnTo>
                <a:lnTo>
                  <a:pt x="5544" y="334"/>
                </a:lnTo>
                <a:lnTo>
                  <a:pt x="5544" y="336"/>
                </a:lnTo>
                <a:lnTo>
                  <a:pt x="5544" y="332"/>
                </a:lnTo>
                <a:lnTo>
                  <a:pt x="5544" y="335"/>
                </a:lnTo>
                <a:lnTo>
                  <a:pt x="5545" y="331"/>
                </a:lnTo>
                <a:lnTo>
                  <a:pt x="5545" y="328"/>
                </a:lnTo>
                <a:lnTo>
                  <a:pt x="5545" y="334"/>
                </a:lnTo>
                <a:lnTo>
                  <a:pt x="5545" y="327"/>
                </a:lnTo>
                <a:lnTo>
                  <a:pt x="5545" y="330"/>
                </a:lnTo>
                <a:lnTo>
                  <a:pt x="5545" y="328"/>
                </a:lnTo>
                <a:lnTo>
                  <a:pt x="5546" y="333"/>
                </a:lnTo>
                <a:lnTo>
                  <a:pt x="5546" y="327"/>
                </a:lnTo>
                <a:lnTo>
                  <a:pt x="5546" y="327"/>
                </a:lnTo>
                <a:lnTo>
                  <a:pt x="5546" y="332"/>
                </a:lnTo>
                <a:lnTo>
                  <a:pt x="5547" y="318"/>
                </a:lnTo>
                <a:lnTo>
                  <a:pt x="5547" y="326"/>
                </a:lnTo>
                <a:lnTo>
                  <a:pt x="5547" y="328"/>
                </a:lnTo>
                <a:lnTo>
                  <a:pt x="5548" y="320"/>
                </a:lnTo>
                <a:lnTo>
                  <a:pt x="5548" y="328"/>
                </a:lnTo>
                <a:lnTo>
                  <a:pt x="5548" y="317"/>
                </a:lnTo>
                <a:lnTo>
                  <a:pt x="5548" y="324"/>
                </a:lnTo>
                <a:lnTo>
                  <a:pt x="5549" y="314"/>
                </a:lnTo>
                <a:lnTo>
                  <a:pt x="5549" y="320"/>
                </a:lnTo>
                <a:lnTo>
                  <a:pt x="5549" y="312"/>
                </a:lnTo>
                <a:lnTo>
                  <a:pt x="5551" y="317"/>
                </a:lnTo>
                <a:lnTo>
                  <a:pt x="5551" y="307"/>
                </a:lnTo>
                <a:lnTo>
                  <a:pt x="5551" y="316"/>
                </a:lnTo>
                <a:lnTo>
                  <a:pt x="5552" y="308"/>
                </a:lnTo>
                <a:lnTo>
                  <a:pt x="5552" y="312"/>
                </a:lnTo>
                <a:lnTo>
                  <a:pt x="5552" y="311"/>
                </a:lnTo>
                <a:lnTo>
                  <a:pt x="5552" y="313"/>
                </a:lnTo>
                <a:lnTo>
                  <a:pt x="5553" y="305"/>
                </a:lnTo>
                <a:lnTo>
                  <a:pt x="5553" y="316"/>
                </a:lnTo>
                <a:lnTo>
                  <a:pt x="5553" y="305"/>
                </a:lnTo>
                <a:lnTo>
                  <a:pt x="5553" y="314"/>
                </a:lnTo>
                <a:lnTo>
                  <a:pt x="5553" y="302"/>
                </a:lnTo>
                <a:lnTo>
                  <a:pt x="5554" y="300"/>
                </a:lnTo>
                <a:lnTo>
                  <a:pt x="5554" y="304"/>
                </a:lnTo>
                <a:lnTo>
                  <a:pt x="5554" y="313"/>
                </a:lnTo>
                <a:lnTo>
                  <a:pt x="5554" y="300"/>
                </a:lnTo>
                <a:lnTo>
                  <a:pt x="5555" y="303"/>
                </a:lnTo>
                <a:lnTo>
                  <a:pt x="5555" y="306"/>
                </a:lnTo>
                <a:lnTo>
                  <a:pt x="5555" y="301"/>
                </a:lnTo>
                <a:lnTo>
                  <a:pt x="5555" y="305"/>
                </a:lnTo>
                <a:lnTo>
                  <a:pt x="5556" y="300"/>
                </a:lnTo>
                <a:lnTo>
                  <a:pt x="5556" y="302"/>
                </a:lnTo>
                <a:lnTo>
                  <a:pt x="5556" y="300"/>
                </a:lnTo>
                <a:lnTo>
                  <a:pt x="5556" y="298"/>
                </a:lnTo>
                <a:lnTo>
                  <a:pt x="5556" y="308"/>
                </a:lnTo>
                <a:lnTo>
                  <a:pt x="5557" y="296"/>
                </a:lnTo>
                <a:lnTo>
                  <a:pt x="5557" y="298"/>
                </a:lnTo>
                <a:lnTo>
                  <a:pt x="5557" y="286"/>
                </a:lnTo>
                <a:lnTo>
                  <a:pt x="5557" y="293"/>
                </a:lnTo>
                <a:lnTo>
                  <a:pt x="5557" y="292"/>
                </a:lnTo>
                <a:lnTo>
                  <a:pt x="5558" y="295"/>
                </a:lnTo>
                <a:lnTo>
                  <a:pt x="5558" y="290"/>
                </a:lnTo>
                <a:lnTo>
                  <a:pt x="5558" y="289"/>
                </a:lnTo>
                <a:lnTo>
                  <a:pt x="5558" y="301"/>
                </a:lnTo>
                <a:lnTo>
                  <a:pt x="5558" y="287"/>
                </a:lnTo>
                <a:lnTo>
                  <a:pt x="5559" y="279"/>
                </a:lnTo>
                <a:lnTo>
                  <a:pt x="5559" y="280"/>
                </a:lnTo>
                <a:lnTo>
                  <a:pt x="5559" y="272"/>
                </a:lnTo>
                <a:lnTo>
                  <a:pt x="5560" y="267"/>
                </a:lnTo>
                <a:lnTo>
                  <a:pt x="5560" y="279"/>
                </a:lnTo>
                <a:lnTo>
                  <a:pt x="5560" y="268"/>
                </a:lnTo>
                <a:lnTo>
                  <a:pt x="5560" y="276"/>
                </a:lnTo>
                <a:lnTo>
                  <a:pt x="5560" y="268"/>
                </a:lnTo>
                <a:lnTo>
                  <a:pt x="5561" y="273"/>
                </a:lnTo>
                <a:lnTo>
                  <a:pt x="5561" y="269"/>
                </a:lnTo>
                <a:lnTo>
                  <a:pt x="5561" y="278"/>
                </a:lnTo>
                <a:lnTo>
                  <a:pt x="5561" y="269"/>
                </a:lnTo>
                <a:lnTo>
                  <a:pt x="5562" y="279"/>
                </a:lnTo>
                <a:lnTo>
                  <a:pt x="5562" y="271"/>
                </a:lnTo>
                <a:lnTo>
                  <a:pt x="5562" y="272"/>
                </a:lnTo>
                <a:lnTo>
                  <a:pt x="5562" y="279"/>
                </a:lnTo>
                <a:lnTo>
                  <a:pt x="5563" y="277"/>
                </a:lnTo>
                <a:lnTo>
                  <a:pt x="5563" y="280"/>
                </a:lnTo>
                <a:lnTo>
                  <a:pt x="5563" y="280"/>
                </a:lnTo>
                <a:lnTo>
                  <a:pt x="5563" y="284"/>
                </a:lnTo>
                <a:lnTo>
                  <a:pt x="5563" y="284"/>
                </a:lnTo>
                <a:lnTo>
                  <a:pt x="5564" y="278"/>
                </a:lnTo>
                <a:lnTo>
                  <a:pt x="5564" y="285"/>
                </a:lnTo>
                <a:lnTo>
                  <a:pt x="5564" y="284"/>
                </a:lnTo>
                <a:lnTo>
                  <a:pt x="5564" y="279"/>
                </a:lnTo>
                <a:lnTo>
                  <a:pt x="5564" y="285"/>
                </a:lnTo>
                <a:lnTo>
                  <a:pt x="5564" y="285"/>
                </a:lnTo>
                <a:lnTo>
                  <a:pt x="5565" y="284"/>
                </a:lnTo>
                <a:lnTo>
                  <a:pt x="5565" y="284"/>
                </a:lnTo>
                <a:lnTo>
                  <a:pt x="5565" y="287"/>
                </a:lnTo>
                <a:lnTo>
                  <a:pt x="5565" y="288"/>
                </a:lnTo>
                <a:lnTo>
                  <a:pt x="5565" y="274"/>
                </a:lnTo>
                <a:lnTo>
                  <a:pt x="5567" y="282"/>
                </a:lnTo>
                <a:lnTo>
                  <a:pt x="5567" y="287"/>
                </a:lnTo>
                <a:lnTo>
                  <a:pt x="5567" y="271"/>
                </a:lnTo>
                <a:lnTo>
                  <a:pt x="5567" y="279"/>
                </a:lnTo>
                <a:lnTo>
                  <a:pt x="5568" y="276"/>
                </a:lnTo>
                <a:lnTo>
                  <a:pt x="5568" y="274"/>
                </a:lnTo>
                <a:lnTo>
                  <a:pt x="5568" y="281"/>
                </a:lnTo>
                <a:lnTo>
                  <a:pt x="5568" y="278"/>
                </a:lnTo>
                <a:lnTo>
                  <a:pt x="5568" y="285"/>
                </a:lnTo>
                <a:lnTo>
                  <a:pt x="5568" y="271"/>
                </a:lnTo>
                <a:lnTo>
                  <a:pt x="5568" y="284"/>
                </a:lnTo>
                <a:lnTo>
                  <a:pt x="5569" y="289"/>
                </a:lnTo>
                <a:lnTo>
                  <a:pt x="5569" y="278"/>
                </a:lnTo>
                <a:lnTo>
                  <a:pt x="5569" y="286"/>
                </a:lnTo>
                <a:lnTo>
                  <a:pt x="5569" y="283"/>
                </a:lnTo>
                <a:lnTo>
                  <a:pt x="5570" y="285"/>
                </a:lnTo>
                <a:lnTo>
                  <a:pt x="5570" y="281"/>
                </a:lnTo>
                <a:lnTo>
                  <a:pt x="5570" y="280"/>
                </a:lnTo>
                <a:lnTo>
                  <a:pt x="5570" y="293"/>
                </a:lnTo>
                <a:lnTo>
                  <a:pt x="5570" y="273"/>
                </a:lnTo>
                <a:lnTo>
                  <a:pt x="5571" y="283"/>
                </a:lnTo>
                <a:lnTo>
                  <a:pt x="5571" y="280"/>
                </a:lnTo>
                <a:lnTo>
                  <a:pt x="5571" y="281"/>
                </a:lnTo>
                <a:lnTo>
                  <a:pt x="5572" y="280"/>
                </a:lnTo>
                <a:lnTo>
                  <a:pt x="5572" y="289"/>
                </a:lnTo>
                <a:lnTo>
                  <a:pt x="5572" y="270"/>
                </a:lnTo>
                <a:lnTo>
                  <a:pt x="5572" y="281"/>
                </a:lnTo>
                <a:lnTo>
                  <a:pt x="5572" y="268"/>
                </a:lnTo>
                <a:lnTo>
                  <a:pt x="5573" y="278"/>
                </a:lnTo>
                <a:lnTo>
                  <a:pt x="5573" y="272"/>
                </a:lnTo>
                <a:lnTo>
                  <a:pt x="5573" y="280"/>
                </a:lnTo>
                <a:lnTo>
                  <a:pt x="5573" y="273"/>
                </a:lnTo>
                <a:lnTo>
                  <a:pt x="5574" y="286"/>
                </a:lnTo>
                <a:lnTo>
                  <a:pt x="5574" y="270"/>
                </a:lnTo>
                <a:lnTo>
                  <a:pt x="5574" y="276"/>
                </a:lnTo>
                <a:lnTo>
                  <a:pt x="5574" y="283"/>
                </a:lnTo>
                <a:lnTo>
                  <a:pt x="5574" y="276"/>
                </a:lnTo>
                <a:lnTo>
                  <a:pt x="5575" y="281"/>
                </a:lnTo>
                <a:lnTo>
                  <a:pt x="5575" y="273"/>
                </a:lnTo>
                <a:lnTo>
                  <a:pt x="5575" y="285"/>
                </a:lnTo>
                <a:lnTo>
                  <a:pt x="5575" y="277"/>
                </a:lnTo>
                <a:lnTo>
                  <a:pt x="5575" y="274"/>
                </a:lnTo>
                <a:lnTo>
                  <a:pt x="5575" y="285"/>
                </a:lnTo>
                <a:lnTo>
                  <a:pt x="5576" y="270"/>
                </a:lnTo>
                <a:lnTo>
                  <a:pt x="5576" y="273"/>
                </a:lnTo>
                <a:lnTo>
                  <a:pt x="5576" y="279"/>
                </a:lnTo>
                <a:lnTo>
                  <a:pt x="5577" y="276"/>
                </a:lnTo>
                <a:lnTo>
                  <a:pt x="5577" y="271"/>
                </a:lnTo>
                <a:lnTo>
                  <a:pt x="5577" y="283"/>
                </a:lnTo>
                <a:lnTo>
                  <a:pt x="5577" y="272"/>
                </a:lnTo>
                <a:lnTo>
                  <a:pt x="5578" y="271"/>
                </a:lnTo>
                <a:lnTo>
                  <a:pt x="5578" y="261"/>
                </a:lnTo>
                <a:lnTo>
                  <a:pt x="5578" y="269"/>
                </a:lnTo>
                <a:lnTo>
                  <a:pt x="5579" y="264"/>
                </a:lnTo>
                <a:lnTo>
                  <a:pt x="5579" y="261"/>
                </a:lnTo>
                <a:lnTo>
                  <a:pt x="5579" y="268"/>
                </a:lnTo>
                <a:lnTo>
                  <a:pt x="5579" y="260"/>
                </a:lnTo>
                <a:lnTo>
                  <a:pt x="5579" y="268"/>
                </a:lnTo>
                <a:lnTo>
                  <a:pt x="5580" y="271"/>
                </a:lnTo>
                <a:lnTo>
                  <a:pt x="5580" y="265"/>
                </a:lnTo>
                <a:lnTo>
                  <a:pt x="5580" y="276"/>
                </a:lnTo>
                <a:lnTo>
                  <a:pt x="5581" y="264"/>
                </a:lnTo>
                <a:lnTo>
                  <a:pt x="5581" y="273"/>
                </a:lnTo>
                <a:lnTo>
                  <a:pt x="5581" y="265"/>
                </a:lnTo>
                <a:lnTo>
                  <a:pt x="5582" y="264"/>
                </a:lnTo>
                <a:lnTo>
                  <a:pt x="5582" y="268"/>
                </a:lnTo>
                <a:lnTo>
                  <a:pt x="5582" y="265"/>
                </a:lnTo>
                <a:lnTo>
                  <a:pt x="5582" y="261"/>
                </a:lnTo>
                <a:lnTo>
                  <a:pt x="5582" y="269"/>
                </a:lnTo>
                <a:lnTo>
                  <a:pt x="5582" y="262"/>
                </a:lnTo>
                <a:lnTo>
                  <a:pt x="5583" y="257"/>
                </a:lnTo>
                <a:lnTo>
                  <a:pt x="5583" y="263"/>
                </a:lnTo>
                <a:lnTo>
                  <a:pt x="5583" y="251"/>
                </a:lnTo>
                <a:lnTo>
                  <a:pt x="5583" y="247"/>
                </a:lnTo>
                <a:lnTo>
                  <a:pt x="5583" y="250"/>
                </a:lnTo>
                <a:lnTo>
                  <a:pt x="5584" y="250"/>
                </a:lnTo>
                <a:lnTo>
                  <a:pt x="5584" y="255"/>
                </a:lnTo>
                <a:lnTo>
                  <a:pt x="5584" y="248"/>
                </a:lnTo>
                <a:lnTo>
                  <a:pt x="5584" y="254"/>
                </a:lnTo>
                <a:lnTo>
                  <a:pt x="5586" y="254"/>
                </a:lnTo>
                <a:lnTo>
                  <a:pt x="5586" y="250"/>
                </a:lnTo>
                <a:lnTo>
                  <a:pt x="5586" y="254"/>
                </a:lnTo>
                <a:lnTo>
                  <a:pt x="5586" y="253"/>
                </a:lnTo>
                <a:lnTo>
                  <a:pt x="5586" y="255"/>
                </a:lnTo>
                <a:lnTo>
                  <a:pt x="5587" y="247"/>
                </a:lnTo>
                <a:lnTo>
                  <a:pt x="5587" y="252"/>
                </a:lnTo>
                <a:lnTo>
                  <a:pt x="5587" y="252"/>
                </a:lnTo>
                <a:lnTo>
                  <a:pt x="5587" y="237"/>
                </a:lnTo>
                <a:lnTo>
                  <a:pt x="5587" y="242"/>
                </a:lnTo>
                <a:lnTo>
                  <a:pt x="5588" y="234"/>
                </a:lnTo>
                <a:lnTo>
                  <a:pt x="5588" y="238"/>
                </a:lnTo>
                <a:lnTo>
                  <a:pt x="5588" y="245"/>
                </a:lnTo>
                <a:lnTo>
                  <a:pt x="5588" y="228"/>
                </a:lnTo>
                <a:lnTo>
                  <a:pt x="5589" y="231"/>
                </a:lnTo>
                <a:lnTo>
                  <a:pt x="5589" y="223"/>
                </a:lnTo>
                <a:lnTo>
                  <a:pt x="5589" y="228"/>
                </a:lnTo>
                <a:lnTo>
                  <a:pt x="5590" y="234"/>
                </a:lnTo>
                <a:lnTo>
                  <a:pt x="5590" y="223"/>
                </a:lnTo>
                <a:lnTo>
                  <a:pt x="5590" y="235"/>
                </a:lnTo>
                <a:lnTo>
                  <a:pt x="5590" y="223"/>
                </a:lnTo>
                <a:lnTo>
                  <a:pt x="5591" y="233"/>
                </a:lnTo>
                <a:lnTo>
                  <a:pt x="5591" y="230"/>
                </a:lnTo>
                <a:lnTo>
                  <a:pt x="5591" y="233"/>
                </a:lnTo>
                <a:lnTo>
                  <a:pt x="5591" y="216"/>
                </a:lnTo>
                <a:lnTo>
                  <a:pt x="5592" y="223"/>
                </a:lnTo>
                <a:lnTo>
                  <a:pt x="5592" y="210"/>
                </a:lnTo>
                <a:lnTo>
                  <a:pt x="5592" y="223"/>
                </a:lnTo>
                <a:lnTo>
                  <a:pt x="5592" y="224"/>
                </a:lnTo>
                <a:lnTo>
                  <a:pt x="5593" y="218"/>
                </a:lnTo>
                <a:lnTo>
                  <a:pt x="5593" y="219"/>
                </a:lnTo>
                <a:lnTo>
                  <a:pt x="5593" y="224"/>
                </a:lnTo>
                <a:lnTo>
                  <a:pt x="5593" y="213"/>
                </a:lnTo>
                <a:lnTo>
                  <a:pt x="5593" y="219"/>
                </a:lnTo>
                <a:lnTo>
                  <a:pt x="5593" y="221"/>
                </a:lnTo>
                <a:lnTo>
                  <a:pt x="5594" y="219"/>
                </a:lnTo>
                <a:lnTo>
                  <a:pt x="5594" y="215"/>
                </a:lnTo>
                <a:lnTo>
                  <a:pt x="5594" y="223"/>
                </a:lnTo>
                <a:lnTo>
                  <a:pt x="5594" y="221"/>
                </a:lnTo>
                <a:lnTo>
                  <a:pt x="5595" y="213"/>
                </a:lnTo>
                <a:lnTo>
                  <a:pt x="5595" y="220"/>
                </a:lnTo>
                <a:lnTo>
                  <a:pt x="5595" y="214"/>
                </a:lnTo>
                <a:lnTo>
                  <a:pt x="5596" y="218"/>
                </a:lnTo>
                <a:lnTo>
                  <a:pt x="5596" y="217"/>
                </a:lnTo>
                <a:lnTo>
                  <a:pt x="5596" y="211"/>
                </a:lnTo>
                <a:lnTo>
                  <a:pt x="5596" y="218"/>
                </a:lnTo>
                <a:lnTo>
                  <a:pt x="5597" y="219"/>
                </a:lnTo>
                <a:lnTo>
                  <a:pt x="5597" y="214"/>
                </a:lnTo>
                <a:lnTo>
                  <a:pt x="5597" y="215"/>
                </a:lnTo>
                <a:lnTo>
                  <a:pt x="5597" y="218"/>
                </a:lnTo>
                <a:lnTo>
                  <a:pt x="5597" y="211"/>
                </a:lnTo>
                <a:lnTo>
                  <a:pt x="5597" y="215"/>
                </a:lnTo>
                <a:lnTo>
                  <a:pt x="5598" y="220"/>
                </a:lnTo>
                <a:lnTo>
                  <a:pt x="5598" y="209"/>
                </a:lnTo>
                <a:lnTo>
                  <a:pt x="5598" y="220"/>
                </a:lnTo>
                <a:lnTo>
                  <a:pt x="5598" y="219"/>
                </a:lnTo>
                <a:lnTo>
                  <a:pt x="5599" y="216"/>
                </a:lnTo>
                <a:lnTo>
                  <a:pt x="5599" y="216"/>
                </a:lnTo>
                <a:lnTo>
                  <a:pt x="5599" y="218"/>
                </a:lnTo>
                <a:lnTo>
                  <a:pt x="5599" y="220"/>
                </a:lnTo>
                <a:lnTo>
                  <a:pt x="5599" y="214"/>
                </a:lnTo>
                <a:lnTo>
                  <a:pt x="5600" y="219"/>
                </a:lnTo>
                <a:lnTo>
                  <a:pt x="5600" y="226"/>
                </a:lnTo>
                <a:lnTo>
                  <a:pt x="5600" y="218"/>
                </a:lnTo>
                <a:lnTo>
                  <a:pt x="5600" y="219"/>
                </a:lnTo>
                <a:lnTo>
                  <a:pt x="5600" y="223"/>
                </a:lnTo>
                <a:lnTo>
                  <a:pt x="5602" y="214"/>
                </a:lnTo>
                <a:lnTo>
                  <a:pt x="5602" y="229"/>
                </a:lnTo>
                <a:lnTo>
                  <a:pt x="5602" y="223"/>
                </a:lnTo>
                <a:lnTo>
                  <a:pt x="5602" y="221"/>
                </a:lnTo>
                <a:lnTo>
                  <a:pt x="5603" y="227"/>
                </a:lnTo>
                <a:lnTo>
                  <a:pt x="5603" y="226"/>
                </a:lnTo>
                <a:lnTo>
                  <a:pt x="5603" y="217"/>
                </a:lnTo>
                <a:lnTo>
                  <a:pt x="5603" y="227"/>
                </a:lnTo>
                <a:lnTo>
                  <a:pt x="5604" y="232"/>
                </a:lnTo>
                <a:lnTo>
                  <a:pt x="5604" y="220"/>
                </a:lnTo>
                <a:lnTo>
                  <a:pt x="5604" y="230"/>
                </a:lnTo>
                <a:lnTo>
                  <a:pt x="5604" y="229"/>
                </a:lnTo>
                <a:lnTo>
                  <a:pt x="5604" y="231"/>
                </a:lnTo>
                <a:lnTo>
                  <a:pt x="5605" y="227"/>
                </a:lnTo>
                <a:lnTo>
                  <a:pt x="5605" y="231"/>
                </a:lnTo>
                <a:lnTo>
                  <a:pt x="5605" y="238"/>
                </a:lnTo>
                <a:lnTo>
                  <a:pt x="5605" y="224"/>
                </a:lnTo>
                <a:lnTo>
                  <a:pt x="5605" y="238"/>
                </a:lnTo>
                <a:lnTo>
                  <a:pt x="5606" y="230"/>
                </a:lnTo>
                <a:lnTo>
                  <a:pt x="5606" y="233"/>
                </a:lnTo>
                <a:lnTo>
                  <a:pt x="5606" y="238"/>
                </a:lnTo>
                <a:lnTo>
                  <a:pt x="5607" y="224"/>
                </a:lnTo>
                <a:lnTo>
                  <a:pt x="5607" y="240"/>
                </a:lnTo>
                <a:lnTo>
                  <a:pt x="5607" y="227"/>
                </a:lnTo>
                <a:lnTo>
                  <a:pt x="5608" y="238"/>
                </a:lnTo>
                <a:lnTo>
                  <a:pt x="5608" y="232"/>
                </a:lnTo>
                <a:lnTo>
                  <a:pt x="5608" y="232"/>
                </a:lnTo>
                <a:lnTo>
                  <a:pt x="5608" y="242"/>
                </a:lnTo>
                <a:lnTo>
                  <a:pt x="5608" y="230"/>
                </a:lnTo>
                <a:lnTo>
                  <a:pt x="5609" y="244"/>
                </a:lnTo>
                <a:lnTo>
                  <a:pt x="5609" y="236"/>
                </a:lnTo>
                <a:lnTo>
                  <a:pt x="5609" y="243"/>
                </a:lnTo>
                <a:lnTo>
                  <a:pt x="5609" y="238"/>
                </a:lnTo>
                <a:lnTo>
                  <a:pt x="5610" y="249"/>
                </a:lnTo>
                <a:lnTo>
                  <a:pt x="5610" y="237"/>
                </a:lnTo>
                <a:lnTo>
                  <a:pt x="5610" y="240"/>
                </a:lnTo>
                <a:lnTo>
                  <a:pt x="5610" y="249"/>
                </a:lnTo>
                <a:lnTo>
                  <a:pt x="5611" y="233"/>
                </a:lnTo>
                <a:lnTo>
                  <a:pt x="5611" y="240"/>
                </a:lnTo>
                <a:lnTo>
                  <a:pt x="5611" y="237"/>
                </a:lnTo>
                <a:lnTo>
                  <a:pt x="5611" y="234"/>
                </a:lnTo>
                <a:lnTo>
                  <a:pt x="5612" y="237"/>
                </a:lnTo>
                <a:lnTo>
                  <a:pt x="5612" y="248"/>
                </a:lnTo>
                <a:lnTo>
                  <a:pt x="5612" y="237"/>
                </a:lnTo>
                <a:lnTo>
                  <a:pt x="5612" y="243"/>
                </a:lnTo>
                <a:lnTo>
                  <a:pt x="5612" y="257"/>
                </a:lnTo>
                <a:lnTo>
                  <a:pt x="5612" y="246"/>
                </a:lnTo>
                <a:lnTo>
                  <a:pt x="5613" y="253"/>
                </a:lnTo>
                <a:lnTo>
                  <a:pt x="5613" y="250"/>
                </a:lnTo>
                <a:lnTo>
                  <a:pt x="5613" y="255"/>
                </a:lnTo>
                <a:lnTo>
                  <a:pt x="5613" y="253"/>
                </a:lnTo>
                <a:lnTo>
                  <a:pt x="5613" y="251"/>
                </a:lnTo>
                <a:lnTo>
                  <a:pt x="5614" y="268"/>
                </a:lnTo>
                <a:lnTo>
                  <a:pt x="5614" y="253"/>
                </a:lnTo>
                <a:lnTo>
                  <a:pt x="5614" y="265"/>
                </a:lnTo>
                <a:lnTo>
                  <a:pt x="5615" y="258"/>
                </a:lnTo>
                <a:lnTo>
                  <a:pt x="5615" y="261"/>
                </a:lnTo>
                <a:lnTo>
                  <a:pt x="5615" y="260"/>
                </a:lnTo>
                <a:lnTo>
                  <a:pt x="5615" y="267"/>
                </a:lnTo>
                <a:lnTo>
                  <a:pt x="5615" y="263"/>
                </a:lnTo>
                <a:lnTo>
                  <a:pt x="5616" y="277"/>
                </a:lnTo>
                <a:lnTo>
                  <a:pt x="5616" y="258"/>
                </a:lnTo>
                <a:lnTo>
                  <a:pt x="5616" y="265"/>
                </a:lnTo>
                <a:lnTo>
                  <a:pt x="5616" y="269"/>
                </a:lnTo>
                <a:lnTo>
                  <a:pt x="5617" y="264"/>
                </a:lnTo>
                <a:lnTo>
                  <a:pt x="5617" y="274"/>
                </a:lnTo>
                <a:lnTo>
                  <a:pt x="5617" y="265"/>
                </a:lnTo>
                <a:lnTo>
                  <a:pt x="5618" y="277"/>
                </a:lnTo>
                <a:lnTo>
                  <a:pt x="5618" y="269"/>
                </a:lnTo>
                <a:lnTo>
                  <a:pt x="5618" y="274"/>
                </a:lnTo>
                <a:lnTo>
                  <a:pt x="5619" y="278"/>
                </a:lnTo>
                <a:lnTo>
                  <a:pt x="5619" y="276"/>
                </a:lnTo>
                <a:lnTo>
                  <a:pt x="5619" y="265"/>
                </a:lnTo>
                <a:lnTo>
                  <a:pt x="5619" y="276"/>
                </a:lnTo>
                <a:lnTo>
                  <a:pt x="5619" y="266"/>
                </a:lnTo>
                <a:lnTo>
                  <a:pt x="5621" y="279"/>
                </a:lnTo>
                <a:lnTo>
                  <a:pt x="5621" y="273"/>
                </a:lnTo>
                <a:lnTo>
                  <a:pt x="5621" y="271"/>
                </a:lnTo>
                <a:lnTo>
                  <a:pt x="5621" y="278"/>
                </a:lnTo>
                <a:lnTo>
                  <a:pt x="5622" y="282"/>
                </a:lnTo>
                <a:lnTo>
                  <a:pt x="5622" y="269"/>
                </a:lnTo>
                <a:lnTo>
                  <a:pt x="5622" y="279"/>
                </a:lnTo>
                <a:lnTo>
                  <a:pt x="5622" y="284"/>
                </a:lnTo>
                <a:lnTo>
                  <a:pt x="5622" y="276"/>
                </a:lnTo>
                <a:lnTo>
                  <a:pt x="5623" y="285"/>
                </a:lnTo>
                <a:lnTo>
                  <a:pt x="5623" y="285"/>
                </a:lnTo>
                <a:lnTo>
                  <a:pt x="5623" y="276"/>
                </a:lnTo>
                <a:lnTo>
                  <a:pt x="5623" y="278"/>
                </a:lnTo>
                <a:lnTo>
                  <a:pt x="5623" y="279"/>
                </a:lnTo>
                <a:lnTo>
                  <a:pt x="5623" y="287"/>
                </a:lnTo>
                <a:lnTo>
                  <a:pt x="5624" y="273"/>
                </a:lnTo>
                <a:lnTo>
                  <a:pt x="5624" y="277"/>
                </a:lnTo>
                <a:lnTo>
                  <a:pt x="5624" y="285"/>
                </a:lnTo>
                <a:lnTo>
                  <a:pt x="5624" y="274"/>
                </a:lnTo>
                <a:lnTo>
                  <a:pt x="5625" y="281"/>
                </a:lnTo>
                <a:lnTo>
                  <a:pt x="5625" y="276"/>
                </a:lnTo>
                <a:lnTo>
                  <a:pt x="5625" y="278"/>
                </a:lnTo>
                <a:lnTo>
                  <a:pt x="5625" y="273"/>
                </a:lnTo>
                <a:lnTo>
                  <a:pt x="5626" y="283"/>
                </a:lnTo>
                <a:lnTo>
                  <a:pt x="5626" y="279"/>
                </a:lnTo>
                <a:lnTo>
                  <a:pt x="5626" y="285"/>
                </a:lnTo>
                <a:lnTo>
                  <a:pt x="5626" y="284"/>
                </a:lnTo>
                <a:lnTo>
                  <a:pt x="5627" y="283"/>
                </a:lnTo>
                <a:lnTo>
                  <a:pt x="5627" y="283"/>
                </a:lnTo>
                <a:lnTo>
                  <a:pt x="5627" y="293"/>
                </a:lnTo>
                <a:lnTo>
                  <a:pt x="5627" y="283"/>
                </a:lnTo>
                <a:lnTo>
                  <a:pt x="5627" y="295"/>
                </a:lnTo>
                <a:lnTo>
                  <a:pt x="5628" y="284"/>
                </a:lnTo>
                <a:lnTo>
                  <a:pt x="5628" y="290"/>
                </a:lnTo>
                <a:lnTo>
                  <a:pt x="5628" y="287"/>
                </a:lnTo>
                <a:lnTo>
                  <a:pt x="5628" y="292"/>
                </a:lnTo>
                <a:lnTo>
                  <a:pt x="5629" y="286"/>
                </a:lnTo>
                <a:lnTo>
                  <a:pt x="5629" y="290"/>
                </a:lnTo>
                <a:lnTo>
                  <a:pt x="5629" y="276"/>
                </a:lnTo>
                <a:lnTo>
                  <a:pt x="5629" y="278"/>
                </a:lnTo>
                <a:lnTo>
                  <a:pt x="5630" y="281"/>
                </a:lnTo>
                <a:lnTo>
                  <a:pt x="5630" y="277"/>
                </a:lnTo>
                <a:lnTo>
                  <a:pt x="5630" y="273"/>
                </a:lnTo>
                <a:lnTo>
                  <a:pt x="5630" y="281"/>
                </a:lnTo>
                <a:lnTo>
                  <a:pt x="5630" y="280"/>
                </a:lnTo>
                <a:lnTo>
                  <a:pt x="5631" y="280"/>
                </a:lnTo>
                <a:lnTo>
                  <a:pt x="5631" y="289"/>
                </a:lnTo>
                <a:lnTo>
                  <a:pt x="5631" y="283"/>
                </a:lnTo>
                <a:lnTo>
                  <a:pt x="5631" y="288"/>
                </a:lnTo>
                <a:lnTo>
                  <a:pt x="5631" y="286"/>
                </a:lnTo>
                <a:lnTo>
                  <a:pt x="5632" y="293"/>
                </a:lnTo>
                <a:lnTo>
                  <a:pt x="5632" y="290"/>
                </a:lnTo>
                <a:lnTo>
                  <a:pt x="5632" y="286"/>
                </a:lnTo>
                <a:lnTo>
                  <a:pt x="5632" y="301"/>
                </a:lnTo>
                <a:lnTo>
                  <a:pt x="5633" y="287"/>
                </a:lnTo>
                <a:lnTo>
                  <a:pt x="5633" y="296"/>
                </a:lnTo>
                <a:lnTo>
                  <a:pt x="5633" y="293"/>
                </a:lnTo>
                <a:lnTo>
                  <a:pt x="5633" y="296"/>
                </a:lnTo>
                <a:lnTo>
                  <a:pt x="5634" y="288"/>
                </a:lnTo>
                <a:lnTo>
                  <a:pt x="5634" y="299"/>
                </a:lnTo>
                <a:lnTo>
                  <a:pt x="5634" y="293"/>
                </a:lnTo>
                <a:lnTo>
                  <a:pt x="5634" y="304"/>
                </a:lnTo>
                <a:lnTo>
                  <a:pt x="5635" y="296"/>
                </a:lnTo>
                <a:lnTo>
                  <a:pt x="5635" y="298"/>
                </a:lnTo>
                <a:lnTo>
                  <a:pt x="5635" y="302"/>
                </a:lnTo>
                <a:lnTo>
                  <a:pt x="5637" y="292"/>
                </a:lnTo>
                <a:lnTo>
                  <a:pt x="5637" y="306"/>
                </a:lnTo>
                <a:lnTo>
                  <a:pt x="5637" y="298"/>
                </a:lnTo>
                <a:lnTo>
                  <a:pt x="5637" y="296"/>
                </a:lnTo>
                <a:lnTo>
                  <a:pt x="5637" y="306"/>
                </a:lnTo>
                <a:lnTo>
                  <a:pt x="5638" y="299"/>
                </a:lnTo>
                <a:lnTo>
                  <a:pt x="5638" y="300"/>
                </a:lnTo>
                <a:lnTo>
                  <a:pt x="5638" y="305"/>
                </a:lnTo>
                <a:lnTo>
                  <a:pt x="5638" y="297"/>
                </a:lnTo>
                <a:lnTo>
                  <a:pt x="5639" y="303"/>
                </a:lnTo>
                <a:lnTo>
                  <a:pt x="5639" y="290"/>
                </a:lnTo>
                <a:lnTo>
                  <a:pt x="5639" y="293"/>
                </a:lnTo>
                <a:lnTo>
                  <a:pt x="5639" y="287"/>
                </a:lnTo>
                <a:lnTo>
                  <a:pt x="5640" y="280"/>
                </a:lnTo>
                <a:lnTo>
                  <a:pt x="5640" y="279"/>
                </a:lnTo>
                <a:lnTo>
                  <a:pt x="5640" y="280"/>
                </a:lnTo>
                <a:lnTo>
                  <a:pt x="5640" y="279"/>
                </a:lnTo>
                <a:lnTo>
                  <a:pt x="5641" y="265"/>
                </a:lnTo>
                <a:lnTo>
                  <a:pt x="5641" y="266"/>
                </a:lnTo>
                <a:lnTo>
                  <a:pt x="5641" y="267"/>
                </a:lnTo>
                <a:lnTo>
                  <a:pt x="5641" y="249"/>
                </a:lnTo>
                <a:lnTo>
                  <a:pt x="5642" y="248"/>
                </a:lnTo>
                <a:lnTo>
                  <a:pt x="5642" y="231"/>
                </a:lnTo>
                <a:lnTo>
                  <a:pt x="5642" y="224"/>
                </a:lnTo>
                <a:lnTo>
                  <a:pt x="5642" y="229"/>
                </a:lnTo>
                <a:lnTo>
                  <a:pt x="5642" y="211"/>
                </a:lnTo>
                <a:lnTo>
                  <a:pt x="5643" y="210"/>
                </a:lnTo>
                <a:lnTo>
                  <a:pt x="5643" y="218"/>
                </a:lnTo>
                <a:lnTo>
                  <a:pt x="5643" y="211"/>
                </a:lnTo>
                <a:lnTo>
                  <a:pt x="5643" y="210"/>
                </a:lnTo>
                <a:lnTo>
                  <a:pt x="5644" y="219"/>
                </a:lnTo>
                <a:lnTo>
                  <a:pt x="5644" y="215"/>
                </a:lnTo>
                <a:lnTo>
                  <a:pt x="5644" y="211"/>
                </a:lnTo>
                <a:lnTo>
                  <a:pt x="5644" y="227"/>
                </a:lnTo>
                <a:lnTo>
                  <a:pt x="5645" y="215"/>
                </a:lnTo>
                <a:lnTo>
                  <a:pt x="5645" y="226"/>
                </a:lnTo>
                <a:lnTo>
                  <a:pt x="5645" y="221"/>
                </a:lnTo>
                <a:lnTo>
                  <a:pt x="5645" y="220"/>
                </a:lnTo>
                <a:lnTo>
                  <a:pt x="5645" y="223"/>
                </a:lnTo>
                <a:lnTo>
                  <a:pt x="5646" y="233"/>
                </a:lnTo>
                <a:lnTo>
                  <a:pt x="5646" y="221"/>
                </a:lnTo>
                <a:lnTo>
                  <a:pt x="5646" y="234"/>
                </a:lnTo>
                <a:lnTo>
                  <a:pt x="5646" y="228"/>
                </a:lnTo>
                <a:lnTo>
                  <a:pt x="5647" y="231"/>
                </a:lnTo>
                <a:lnTo>
                  <a:pt x="5647" y="237"/>
                </a:lnTo>
                <a:lnTo>
                  <a:pt x="5647" y="232"/>
                </a:lnTo>
                <a:lnTo>
                  <a:pt x="5648" y="244"/>
                </a:lnTo>
                <a:lnTo>
                  <a:pt x="5648" y="227"/>
                </a:lnTo>
                <a:lnTo>
                  <a:pt x="5648" y="242"/>
                </a:lnTo>
                <a:lnTo>
                  <a:pt x="5649" y="238"/>
                </a:lnTo>
                <a:lnTo>
                  <a:pt x="5649" y="239"/>
                </a:lnTo>
                <a:lnTo>
                  <a:pt x="5649" y="230"/>
                </a:lnTo>
                <a:lnTo>
                  <a:pt x="5649" y="242"/>
                </a:lnTo>
                <a:lnTo>
                  <a:pt x="5649" y="237"/>
                </a:lnTo>
                <a:lnTo>
                  <a:pt x="5649" y="231"/>
                </a:lnTo>
                <a:lnTo>
                  <a:pt x="5650" y="242"/>
                </a:lnTo>
                <a:lnTo>
                  <a:pt x="5650" y="233"/>
                </a:lnTo>
                <a:lnTo>
                  <a:pt x="5650" y="230"/>
                </a:lnTo>
                <a:lnTo>
                  <a:pt x="5650" y="239"/>
                </a:lnTo>
                <a:lnTo>
                  <a:pt x="5651" y="243"/>
                </a:lnTo>
                <a:lnTo>
                  <a:pt x="5651" y="233"/>
                </a:lnTo>
                <a:lnTo>
                  <a:pt x="5651" y="245"/>
                </a:lnTo>
                <a:lnTo>
                  <a:pt x="5651" y="242"/>
                </a:lnTo>
                <a:lnTo>
                  <a:pt x="5651" y="234"/>
                </a:lnTo>
                <a:lnTo>
                  <a:pt x="5652" y="245"/>
                </a:lnTo>
                <a:lnTo>
                  <a:pt x="5652" y="245"/>
                </a:lnTo>
                <a:lnTo>
                  <a:pt x="5652" y="239"/>
                </a:lnTo>
                <a:lnTo>
                  <a:pt x="5652" y="247"/>
                </a:lnTo>
                <a:lnTo>
                  <a:pt x="5652" y="248"/>
                </a:lnTo>
                <a:lnTo>
                  <a:pt x="5653" y="239"/>
                </a:lnTo>
                <a:lnTo>
                  <a:pt x="5653" y="257"/>
                </a:lnTo>
                <a:lnTo>
                  <a:pt x="5653" y="246"/>
                </a:lnTo>
                <a:lnTo>
                  <a:pt x="5654" y="249"/>
                </a:lnTo>
                <a:lnTo>
                  <a:pt x="5654" y="250"/>
                </a:lnTo>
                <a:lnTo>
                  <a:pt x="5654" y="245"/>
                </a:lnTo>
                <a:lnTo>
                  <a:pt x="5654" y="238"/>
                </a:lnTo>
                <a:lnTo>
                  <a:pt x="5654" y="250"/>
                </a:lnTo>
                <a:lnTo>
                  <a:pt x="5656" y="245"/>
                </a:lnTo>
                <a:lnTo>
                  <a:pt x="5656" y="242"/>
                </a:lnTo>
                <a:lnTo>
                  <a:pt x="5656" y="252"/>
                </a:lnTo>
                <a:lnTo>
                  <a:pt x="5656" y="252"/>
                </a:lnTo>
                <a:lnTo>
                  <a:pt x="5656" y="252"/>
                </a:lnTo>
                <a:lnTo>
                  <a:pt x="5657" y="245"/>
                </a:lnTo>
                <a:lnTo>
                  <a:pt x="5657" y="254"/>
                </a:lnTo>
                <a:lnTo>
                  <a:pt x="5657" y="253"/>
                </a:lnTo>
                <a:lnTo>
                  <a:pt x="5657" y="246"/>
                </a:lnTo>
                <a:lnTo>
                  <a:pt x="5657" y="258"/>
                </a:lnTo>
                <a:lnTo>
                  <a:pt x="5657" y="254"/>
                </a:lnTo>
                <a:lnTo>
                  <a:pt x="5658" y="246"/>
                </a:lnTo>
                <a:lnTo>
                  <a:pt x="5658" y="252"/>
                </a:lnTo>
                <a:lnTo>
                  <a:pt x="5658" y="246"/>
                </a:lnTo>
                <a:lnTo>
                  <a:pt x="5658" y="249"/>
                </a:lnTo>
                <a:lnTo>
                  <a:pt x="5659" y="240"/>
                </a:lnTo>
                <a:lnTo>
                  <a:pt x="5659" y="247"/>
                </a:lnTo>
                <a:lnTo>
                  <a:pt x="5659" y="251"/>
                </a:lnTo>
                <a:lnTo>
                  <a:pt x="5659" y="245"/>
                </a:lnTo>
                <a:lnTo>
                  <a:pt x="5659" y="249"/>
                </a:lnTo>
                <a:lnTo>
                  <a:pt x="5660" y="252"/>
                </a:lnTo>
                <a:lnTo>
                  <a:pt x="5660" y="246"/>
                </a:lnTo>
                <a:lnTo>
                  <a:pt x="5660" y="248"/>
                </a:lnTo>
                <a:lnTo>
                  <a:pt x="5660" y="251"/>
                </a:lnTo>
                <a:lnTo>
                  <a:pt x="5660" y="253"/>
                </a:lnTo>
                <a:lnTo>
                  <a:pt x="5660" y="244"/>
                </a:lnTo>
                <a:lnTo>
                  <a:pt x="5661" y="245"/>
                </a:lnTo>
                <a:lnTo>
                  <a:pt x="5661" y="251"/>
                </a:lnTo>
                <a:lnTo>
                  <a:pt x="5661" y="243"/>
                </a:lnTo>
                <a:lnTo>
                  <a:pt x="5661" y="239"/>
                </a:lnTo>
                <a:lnTo>
                  <a:pt x="5661" y="242"/>
                </a:lnTo>
                <a:lnTo>
                  <a:pt x="5662" y="239"/>
                </a:lnTo>
                <a:lnTo>
                  <a:pt x="5662" y="240"/>
                </a:lnTo>
                <a:lnTo>
                  <a:pt x="5662" y="237"/>
                </a:lnTo>
                <a:lnTo>
                  <a:pt x="5662" y="245"/>
                </a:lnTo>
                <a:lnTo>
                  <a:pt x="5663" y="235"/>
                </a:lnTo>
                <a:lnTo>
                  <a:pt x="5663" y="242"/>
                </a:lnTo>
                <a:lnTo>
                  <a:pt x="5663" y="236"/>
                </a:lnTo>
                <a:lnTo>
                  <a:pt x="5663" y="235"/>
                </a:lnTo>
                <a:lnTo>
                  <a:pt x="5664" y="240"/>
                </a:lnTo>
                <a:lnTo>
                  <a:pt x="5664" y="239"/>
                </a:lnTo>
                <a:lnTo>
                  <a:pt x="5664" y="233"/>
                </a:lnTo>
                <a:lnTo>
                  <a:pt x="5664" y="242"/>
                </a:lnTo>
                <a:lnTo>
                  <a:pt x="5665" y="217"/>
                </a:lnTo>
                <a:lnTo>
                  <a:pt x="5665" y="223"/>
                </a:lnTo>
                <a:lnTo>
                  <a:pt x="5665" y="223"/>
                </a:lnTo>
                <a:lnTo>
                  <a:pt x="5665" y="220"/>
                </a:lnTo>
                <a:lnTo>
                  <a:pt x="5665" y="226"/>
                </a:lnTo>
                <a:lnTo>
                  <a:pt x="5666" y="229"/>
                </a:lnTo>
                <a:lnTo>
                  <a:pt x="5666" y="212"/>
                </a:lnTo>
                <a:lnTo>
                  <a:pt x="5666" y="215"/>
                </a:lnTo>
                <a:lnTo>
                  <a:pt x="5666" y="218"/>
                </a:lnTo>
                <a:lnTo>
                  <a:pt x="5667" y="223"/>
                </a:lnTo>
                <a:lnTo>
                  <a:pt x="5667" y="209"/>
                </a:lnTo>
                <a:lnTo>
                  <a:pt x="5667" y="221"/>
                </a:lnTo>
                <a:lnTo>
                  <a:pt x="5667" y="215"/>
                </a:lnTo>
                <a:lnTo>
                  <a:pt x="5667" y="219"/>
                </a:lnTo>
                <a:lnTo>
                  <a:pt x="5668" y="218"/>
                </a:lnTo>
                <a:lnTo>
                  <a:pt x="5668" y="216"/>
                </a:lnTo>
                <a:lnTo>
                  <a:pt x="5668" y="220"/>
                </a:lnTo>
                <a:lnTo>
                  <a:pt x="5669" y="213"/>
                </a:lnTo>
                <a:lnTo>
                  <a:pt x="5669" y="213"/>
                </a:lnTo>
                <a:lnTo>
                  <a:pt x="5669" y="220"/>
                </a:lnTo>
                <a:lnTo>
                  <a:pt x="5669" y="212"/>
                </a:lnTo>
                <a:lnTo>
                  <a:pt x="5670" y="213"/>
                </a:lnTo>
                <a:lnTo>
                  <a:pt x="5670" y="214"/>
                </a:lnTo>
                <a:lnTo>
                  <a:pt x="5670" y="207"/>
                </a:lnTo>
                <a:lnTo>
                  <a:pt x="5672" y="214"/>
                </a:lnTo>
                <a:lnTo>
                  <a:pt x="5672" y="204"/>
                </a:lnTo>
                <a:lnTo>
                  <a:pt x="5672" y="208"/>
                </a:lnTo>
                <a:lnTo>
                  <a:pt x="5672" y="205"/>
                </a:lnTo>
                <a:lnTo>
                  <a:pt x="5672" y="202"/>
                </a:lnTo>
                <a:lnTo>
                  <a:pt x="5673" y="202"/>
                </a:lnTo>
                <a:lnTo>
                  <a:pt x="5673" y="205"/>
                </a:lnTo>
                <a:lnTo>
                  <a:pt x="5673" y="193"/>
                </a:lnTo>
                <a:lnTo>
                  <a:pt x="5673" y="197"/>
                </a:lnTo>
                <a:lnTo>
                  <a:pt x="5673" y="199"/>
                </a:lnTo>
                <a:lnTo>
                  <a:pt x="5674" y="184"/>
                </a:lnTo>
                <a:lnTo>
                  <a:pt x="5674" y="185"/>
                </a:lnTo>
                <a:lnTo>
                  <a:pt x="5674" y="179"/>
                </a:lnTo>
                <a:lnTo>
                  <a:pt x="5675" y="179"/>
                </a:lnTo>
                <a:lnTo>
                  <a:pt x="5675" y="174"/>
                </a:lnTo>
                <a:lnTo>
                  <a:pt x="5675" y="186"/>
                </a:lnTo>
                <a:lnTo>
                  <a:pt x="5675" y="178"/>
                </a:lnTo>
                <a:lnTo>
                  <a:pt x="5675" y="177"/>
                </a:lnTo>
                <a:lnTo>
                  <a:pt x="5675" y="179"/>
                </a:lnTo>
                <a:lnTo>
                  <a:pt x="5675" y="178"/>
                </a:lnTo>
                <a:lnTo>
                  <a:pt x="5676" y="168"/>
                </a:lnTo>
                <a:lnTo>
                  <a:pt x="5676" y="183"/>
                </a:lnTo>
                <a:lnTo>
                  <a:pt x="5676" y="174"/>
                </a:lnTo>
                <a:lnTo>
                  <a:pt x="5677" y="176"/>
                </a:lnTo>
                <a:lnTo>
                  <a:pt x="5677" y="176"/>
                </a:lnTo>
                <a:lnTo>
                  <a:pt x="5677" y="170"/>
                </a:lnTo>
                <a:lnTo>
                  <a:pt x="5677" y="175"/>
                </a:lnTo>
                <a:lnTo>
                  <a:pt x="5677" y="168"/>
                </a:lnTo>
                <a:lnTo>
                  <a:pt x="5678" y="177"/>
                </a:lnTo>
                <a:lnTo>
                  <a:pt x="5678" y="165"/>
                </a:lnTo>
                <a:lnTo>
                  <a:pt x="5678" y="176"/>
                </a:lnTo>
                <a:lnTo>
                  <a:pt x="5679" y="166"/>
                </a:lnTo>
                <a:lnTo>
                  <a:pt x="5679" y="169"/>
                </a:lnTo>
                <a:lnTo>
                  <a:pt x="5679" y="163"/>
                </a:lnTo>
                <a:lnTo>
                  <a:pt x="5679" y="175"/>
                </a:lnTo>
                <a:lnTo>
                  <a:pt x="5679" y="162"/>
                </a:lnTo>
                <a:lnTo>
                  <a:pt x="5679" y="162"/>
                </a:lnTo>
                <a:lnTo>
                  <a:pt x="5680" y="152"/>
                </a:lnTo>
                <a:lnTo>
                  <a:pt x="5680" y="150"/>
                </a:lnTo>
                <a:lnTo>
                  <a:pt x="5680" y="147"/>
                </a:lnTo>
                <a:lnTo>
                  <a:pt x="5680" y="150"/>
                </a:lnTo>
                <a:lnTo>
                  <a:pt x="5681" y="145"/>
                </a:lnTo>
                <a:lnTo>
                  <a:pt x="5681" y="135"/>
                </a:lnTo>
                <a:lnTo>
                  <a:pt x="5681" y="144"/>
                </a:lnTo>
                <a:lnTo>
                  <a:pt x="5681" y="146"/>
                </a:lnTo>
                <a:lnTo>
                  <a:pt x="5681" y="133"/>
                </a:lnTo>
                <a:lnTo>
                  <a:pt x="5682" y="148"/>
                </a:lnTo>
                <a:lnTo>
                  <a:pt x="5682" y="140"/>
                </a:lnTo>
                <a:lnTo>
                  <a:pt x="5682" y="141"/>
                </a:lnTo>
                <a:lnTo>
                  <a:pt x="5682" y="134"/>
                </a:lnTo>
                <a:lnTo>
                  <a:pt x="5682" y="142"/>
                </a:lnTo>
                <a:lnTo>
                  <a:pt x="5682" y="143"/>
                </a:lnTo>
                <a:lnTo>
                  <a:pt x="5683" y="126"/>
                </a:lnTo>
                <a:lnTo>
                  <a:pt x="5683" y="147"/>
                </a:lnTo>
                <a:lnTo>
                  <a:pt x="5683" y="127"/>
                </a:lnTo>
                <a:lnTo>
                  <a:pt x="5683" y="139"/>
                </a:lnTo>
                <a:lnTo>
                  <a:pt x="5684" y="128"/>
                </a:lnTo>
                <a:lnTo>
                  <a:pt x="5684" y="140"/>
                </a:lnTo>
                <a:lnTo>
                  <a:pt x="5684" y="120"/>
                </a:lnTo>
                <a:lnTo>
                  <a:pt x="5684" y="139"/>
                </a:lnTo>
                <a:lnTo>
                  <a:pt x="5685" y="124"/>
                </a:lnTo>
                <a:lnTo>
                  <a:pt x="5685" y="128"/>
                </a:lnTo>
                <a:lnTo>
                  <a:pt x="5685" y="125"/>
                </a:lnTo>
                <a:lnTo>
                  <a:pt x="5685" y="130"/>
                </a:lnTo>
                <a:lnTo>
                  <a:pt x="5685" y="127"/>
                </a:lnTo>
                <a:lnTo>
                  <a:pt x="5686" y="115"/>
                </a:lnTo>
                <a:lnTo>
                  <a:pt x="5686" y="124"/>
                </a:lnTo>
                <a:lnTo>
                  <a:pt x="5686" y="120"/>
                </a:lnTo>
                <a:lnTo>
                  <a:pt x="5686" y="113"/>
                </a:lnTo>
                <a:lnTo>
                  <a:pt x="5686" y="123"/>
                </a:lnTo>
                <a:lnTo>
                  <a:pt x="5686" y="119"/>
                </a:lnTo>
                <a:lnTo>
                  <a:pt x="5688" y="119"/>
                </a:lnTo>
                <a:lnTo>
                  <a:pt x="5688" y="112"/>
                </a:lnTo>
                <a:lnTo>
                  <a:pt x="5688" y="118"/>
                </a:lnTo>
                <a:lnTo>
                  <a:pt x="5688" y="126"/>
                </a:lnTo>
                <a:lnTo>
                  <a:pt x="5689" y="109"/>
                </a:lnTo>
                <a:lnTo>
                  <a:pt x="5689" y="126"/>
                </a:lnTo>
                <a:lnTo>
                  <a:pt x="5689" y="117"/>
                </a:lnTo>
                <a:lnTo>
                  <a:pt x="5689" y="121"/>
                </a:lnTo>
                <a:lnTo>
                  <a:pt x="5689" y="117"/>
                </a:lnTo>
                <a:lnTo>
                  <a:pt x="5689" y="121"/>
                </a:lnTo>
                <a:lnTo>
                  <a:pt x="5689" y="127"/>
                </a:lnTo>
                <a:lnTo>
                  <a:pt x="5689" y="109"/>
                </a:lnTo>
                <a:lnTo>
                  <a:pt x="5689" y="127"/>
                </a:lnTo>
                <a:lnTo>
                  <a:pt x="5689" y="115"/>
                </a:lnTo>
                <a:lnTo>
                  <a:pt x="5691" y="109"/>
                </a:lnTo>
                <a:lnTo>
                  <a:pt x="5691" y="116"/>
                </a:lnTo>
                <a:lnTo>
                  <a:pt x="5691" y="114"/>
                </a:lnTo>
                <a:lnTo>
                  <a:pt x="5691" y="99"/>
                </a:lnTo>
                <a:lnTo>
                  <a:pt x="5691" y="113"/>
                </a:lnTo>
                <a:lnTo>
                  <a:pt x="5692" y="101"/>
                </a:lnTo>
                <a:lnTo>
                  <a:pt x="5692" y="105"/>
                </a:lnTo>
                <a:lnTo>
                  <a:pt x="5692" y="102"/>
                </a:lnTo>
                <a:lnTo>
                  <a:pt x="5692" y="106"/>
                </a:lnTo>
                <a:lnTo>
                  <a:pt x="5693" y="93"/>
                </a:lnTo>
                <a:lnTo>
                  <a:pt x="5693" y="76"/>
                </a:lnTo>
                <a:lnTo>
                  <a:pt x="5693" y="85"/>
                </a:lnTo>
                <a:lnTo>
                  <a:pt x="5693" y="80"/>
                </a:lnTo>
                <a:lnTo>
                  <a:pt x="5693" y="82"/>
                </a:lnTo>
                <a:lnTo>
                  <a:pt x="5694" y="76"/>
                </a:lnTo>
                <a:lnTo>
                  <a:pt x="5694" y="90"/>
                </a:lnTo>
                <a:lnTo>
                  <a:pt x="5694" y="84"/>
                </a:lnTo>
                <a:lnTo>
                  <a:pt x="5694" y="85"/>
                </a:lnTo>
                <a:lnTo>
                  <a:pt x="5694" y="96"/>
                </a:lnTo>
                <a:lnTo>
                  <a:pt x="5695" y="84"/>
                </a:lnTo>
                <a:lnTo>
                  <a:pt x="5695" y="84"/>
                </a:lnTo>
                <a:lnTo>
                  <a:pt x="5695" y="94"/>
                </a:lnTo>
                <a:lnTo>
                  <a:pt x="5695" y="79"/>
                </a:lnTo>
                <a:lnTo>
                  <a:pt x="5695" y="84"/>
                </a:lnTo>
                <a:lnTo>
                  <a:pt x="5696" y="85"/>
                </a:lnTo>
                <a:lnTo>
                  <a:pt x="5696" y="87"/>
                </a:lnTo>
                <a:lnTo>
                  <a:pt x="5696" y="76"/>
                </a:lnTo>
                <a:lnTo>
                  <a:pt x="5696" y="85"/>
                </a:lnTo>
                <a:lnTo>
                  <a:pt x="5697" y="82"/>
                </a:lnTo>
                <a:lnTo>
                  <a:pt x="5697" y="85"/>
                </a:lnTo>
                <a:lnTo>
                  <a:pt x="5697" y="73"/>
                </a:lnTo>
                <a:lnTo>
                  <a:pt x="5697" y="76"/>
                </a:lnTo>
                <a:lnTo>
                  <a:pt x="5697" y="76"/>
                </a:lnTo>
                <a:lnTo>
                  <a:pt x="5697" y="71"/>
                </a:lnTo>
                <a:lnTo>
                  <a:pt x="5698" y="80"/>
                </a:lnTo>
                <a:lnTo>
                  <a:pt x="5698" y="71"/>
                </a:lnTo>
                <a:lnTo>
                  <a:pt x="5698" y="81"/>
                </a:lnTo>
                <a:lnTo>
                  <a:pt x="5698" y="66"/>
                </a:lnTo>
                <a:lnTo>
                  <a:pt x="5698" y="79"/>
                </a:lnTo>
                <a:lnTo>
                  <a:pt x="5699" y="64"/>
                </a:lnTo>
                <a:lnTo>
                  <a:pt x="5699" y="72"/>
                </a:lnTo>
                <a:lnTo>
                  <a:pt x="5699" y="70"/>
                </a:lnTo>
                <a:lnTo>
                  <a:pt x="5699" y="71"/>
                </a:lnTo>
                <a:lnTo>
                  <a:pt x="5700" y="75"/>
                </a:lnTo>
                <a:lnTo>
                  <a:pt x="5700" y="68"/>
                </a:lnTo>
                <a:lnTo>
                  <a:pt x="5700" y="79"/>
                </a:lnTo>
                <a:lnTo>
                  <a:pt x="5700" y="71"/>
                </a:lnTo>
                <a:lnTo>
                  <a:pt x="5701" y="67"/>
                </a:lnTo>
                <a:lnTo>
                  <a:pt x="5701" y="61"/>
                </a:lnTo>
                <a:lnTo>
                  <a:pt x="5701" y="68"/>
                </a:lnTo>
                <a:lnTo>
                  <a:pt x="5701" y="64"/>
                </a:lnTo>
                <a:lnTo>
                  <a:pt x="5701" y="71"/>
                </a:lnTo>
                <a:lnTo>
                  <a:pt x="5702" y="70"/>
                </a:lnTo>
                <a:lnTo>
                  <a:pt x="5702" y="77"/>
                </a:lnTo>
                <a:lnTo>
                  <a:pt x="5702" y="68"/>
                </a:lnTo>
                <a:lnTo>
                  <a:pt x="5702" y="72"/>
                </a:lnTo>
                <a:lnTo>
                  <a:pt x="5703" y="63"/>
                </a:lnTo>
                <a:lnTo>
                  <a:pt x="5703" y="77"/>
                </a:lnTo>
                <a:lnTo>
                  <a:pt x="5703" y="64"/>
                </a:lnTo>
                <a:lnTo>
                  <a:pt x="5703" y="76"/>
                </a:lnTo>
                <a:lnTo>
                  <a:pt x="5704" y="63"/>
                </a:lnTo>
                <a:lnTo>
                  <a:pt x="5704" y="60"/>
                </a:lnTo>
                <a:lnTo>
                  <a:pt x="5704" y="62"/>
                </a:lnTo>
                <a:lnTo>
                  <a:pt x="5704" y="59"/>
                </a:lnTo>
                <a:lnTo>
                  <a:pt x="5704" y="68"/>
                </a:lnTo>
                <a:lnTo>
                  <a:pt x="5704" y="59"/>
                </a:lnTo>
                <a:lnTo>
                  <a:pt x="5704" y="62"/>
                </a:lnTo>
                <a:lnTo>
                  <a:pt x="5706" y="62"/>
                </a:lnTo>
                <a:lnTo>
                  <a:pt x="5706" y="63"/>
                </a:lnTo>
                <a:lnTo>
                  <a:pt x="5706" y="60"/>
                </a:lnTo>
                <a:lnTo>
                  <a:pt x="5707" y="67"/>
                </a:lnTo>
                <a:lnTo>
                  <a:pt x="5707" y="67"/>
                </a:lnTo>
                <a:lnTo>
                  <a:pt x="5707" y="70"/>
                </a:lnTo>
                <a:lnTo>
                  <a:pt x="5707" y="58"/>
                </a:lnTo>
                <a:lnTo>
                  <a:pt x="5708" y="62"/>
                </a:lnTo>
                <a:lnTo>
                  <a:pt x="5708" y="68"/>
                </a:lnTo>
                <a:lnTo>
                  <a:pt x="5708" y="62"/>
                </a:lnTo>
                <a:lnTo>
                  <a:pt x="5708" y="64"/>
                </a:lnTo>
                <a:lnTo>
                  <a:pt x="5709" y="71"/>
                </a:lnTo>
                <a:lnTo>
                  <a:pt x="5709" y="71"/>
                </a:lnTo>
                <a:lnTo>
                  <a:pt x="5709" y="70"/>
                </a:lnTo>
                <a:lnTo>
                  <a:pt x="5709" y="77"/>
                </a:lnTo>
                <a:lnTo>
                  <a:pt x="5709" y="67"/>
                </a:lnTo>
                <a:lnTo>
                  <a:pt x="5710" y="73"/>
                </a:lnTo>
                <a:lnTo>
                  <a:pt x="5710" y="82"/>
                </a:lnTo>
                <a:lnTo>
                  <a:pt x="5710" y="77"/>
                </a:lnTo>
                <a:lnTo>
                  <a:pt x="5710" y="79"/>
                </a:lnTo>
                <a:lnTo>
                  <a:pt x="5711" y="84"/>
                </a:lnTo>
                <a:lnTo>
                  <a:pt x="5711" y="86"/>
                </a:lnTo>
                <a:lnTo>
                  <a:pt x="5711" y="79"/>
                </a:lnTo>
                <a:lnTo>
                  <a:pt x="5711" y="89"/>
                </a:lnTo>
                <a:lnTo>
                  <a:pt x="5711" y="82"/>
                </a:lnTo>
                <a:lnTo>
                  <a:pt x="5712" y="85"/>
                </a:lnTo>
                <a:lnTo>
                  <a:pt x="5712" y="85"/>
                </a:lnTo>
                <a:lnTo>
                  <a:pt x="5712" y="94"/>
                </a:lnTo>
                <a:lnTo>
                  <a:pt x="5712" y="81"/>
                </a:lnTo>
                <a:lnTo>
                  <a:pt x="5712" y="80"/>
                </a:lnTo>
                <a:lnTo>
                  <a:pt x="5713" y="92"/>
                </a:lnTo>
                <a:lnTo>
                  <a:pt x="5713" y="86"/>
                </a:lnTo>
                <a:lnTo>
                  <a:pt x="5713" y="96"/>
                </a:lnTo>
                <a:lnTo>
                  <a:pt x="5714" y="90"/>
                </a:lnTo>
                <a:lnTo>
                  <a:pt x="5714" y="90"/>
                </a:lnTo>
                <a:lnTo>
                  <a:pt x="5714" y="93"/>
                </a:lnTo>
                <a:lnTo>
                  <a:pt x="5714" y="101"/>
                </a:lnTo>
                <a:lnTo>
                  <a:pt x="5714" y="94"/>
                </a:lnTo>
                <a:lnTo>
                  <a:pt x="5715" y="108"/>
                </a:lnTo>
                <a:lnTo>
                  <a:pt x="5715" y="99"/>
                </a:lnTo>
                <a:lnTo>
                  <a:pt x="5715" y="102"/>
                </a:lnTo>
                <a:lnTo>
                  <a:pt x="5716" y="105"/>
                </a:lnTo>
                <a:lnTo>
                  <a:pt x="5716" y="104"/>
                </a:lnTo>
                <a:lnTo>
                  <a:pt x="5716" y="106"/>
                </a:lnTo>
                <a:lnTo>
                  <a:pt x="5716" y="114"/>
                </a:lnTo>
                <a:lnTo>
                  <a:pt x="5716" y="108"/>
                </a:lnTo>
                <a:lnTo>
                  <a:pt x="5716" y="115"/>
                </a:lnTo>
                <a:lnTo>
                  <a:pt x="5717" y="119"/>
                </a:lnTo>
                <a:lnTo>
                  <a:pt x="5717" y="119"/>
                </a:lnTo>
                <a:lnTo>
                  <a:pt x="5717" y="117"/>
                </a:lnTo>
                <a:lnTo>
                  <a:pt x="5717" y="111"/>
                </a:lnTo>
                <a:lnTo>
                  <a:pt x="5718" y="125"/>
                </a:lnTo>
                <a:lnTo>
                  <a:pt x="5718" y="114"/>
                </a:lnTo>
                <a:lnTo>
                  <a:pt x="5718" y="119"/>
                </a:lnTo>
                <a:lnTo>
                  <a:pt x="5718" y="125"/>
                </a:lnTo>
                <a:lnTo>
                  <a:pt x="5718" y="118"/>
                </a:lnTo>
                <a:lnTo>
                  <a:pt x="5719" y="121"/>
                </a:lnTo>
                <a:lnTo>
                  <a:pt x="5719" y="119"/>
                </a:lnTo>
                <a:lnTo>
                  <a:pt x="5719" y="135"/>
                </a:lnTo>
                <a:lnTo>
                  <a:pt x="5719" y="116"/>
                </a:lnTo>
                <a:lnTo>
                  <a:pt x="5719" y="134"/>
                </a:lnTo>
                <a:lnTo>
                  <a:pt x="5719" y="132"/>
                </a:lnTo>
                <a:lnTo>
                  <a:pt x="5720" y="134"/>
                </a:lnTo>
                <a:lnTo>
                  <a:pt x="5720" y="132"/>
                </a:lnTo>
                <a:lnTo>
                  <a:pt x="5720" y="135"/>
                </a:lnTo>
                <a:lnTo>
                  <a:pt x="5720" y="143"/>
                </a:lnTo>
                <a:lnTo>
                  <a:pt x="5720" y="135"/>
                </a:lnTo>
                <a:lnTo>
                  <a:pt x="5722" y="149"/>
                </a:lnTo>
                <a:lnTo>
                  <a:pt x="5722" y="146"/>
                </a:lnTo>
                <a:lnTo>
                  <a:pt x="5722" y="148"/>
                </a:lnTo>
                <a:lnTo>
                  <a:pt x="5722" y="146"/>
                </a:lnTo>
                <a:lnTo>
                  <a:pt x="5723" y="155"/>
                </a:lnTo>
                <a:lnTo>
                  <a:pt x="5723" y="157"/>
                </a:lnTo>
                <a:lnTo>
                  <a:pt x="5723" y="154"/>
                </a:lnTo>
                <a:lnTo>
                  <a:pt x="5723" y="164"/>
                </a:lnTo>
                <a:lnTo>
                  <a:pt x="5723" y="164"/>
                </a:lnTo>
                <a:lnTo>
                  <a:pt x="5724" y="167"/>
                </a:lnTo>
                <a:lnTo>
                  <a:pt x="5724" y="166"/>
                </a:lnTo>
                <a:lnTo>
                  <a:pt x="5724" y="174"/>
                </a:lnTo>
                <a:lnTo>
                  <a:pt x="5724" y="173"/>
                </a:lnTo>
                <a:lnTo>
                  <a:pt x="5724" y="167"/>
                </a:lnTo>
                <a:lnTo>
                  <a:pt x="5725" y="187"/>
                </a:lnTo>
                <a:lnTo>
                  <a:pt x="5725" y="181"/>
                </a:lnTo>
                <a:lnTo>
                  <a:pt x="5725" y="189"/>
                </a:lnTo>
                <a:lnTo>
                  <a:pt x="5726" y="188"/>
                </a:lnTo>
                <a:lnTo>
                  <a:pt x="5726" y="199"/>
                </a:lnTo>
                <a:lnTo>
                  <a:pt x="5726" y="198"/>
                </a:lnTo>
                <a:lnTo>
                  <a:pt x="5726" y="200"/>
                </a:lnTo>
                <a:lnTo>
                  <a:pt x="5727" y="207"/>
                </a:lnTo>
                <a:lnTo>
                  <a:pt x="5727" y="205"/>
                </a:lnTo>
                <a:lnTo>
                  <a:pt x="5727" y="218"/>
                </a:lnTo>
                <a:lnTo>
                  <a:pt x="5727" y="212"/>
                </a:lnTo>
                <a:lnTo>
                  <a:pt x="5728" y="219"/>
                </a:lnTo>
                <a:lnTo>
                  <a:pt x="5728" y="220"/>
                </a:lnTo>
                <a:lnTo>
                  <a:pt x="5728" y="226"/>
                </a:lnTo>
                <a:lnTo>
                  <a:pt x="5728" y="223"/>
                </a:lnTo>
                <a:lnTo>
                  <a:pt x="5729" y="238"/>
                </a:lnTo>
                <a:lnTo>
                  <a:pt x="5729" y="230"/>
                </a:lnTo>
                <a:lnTo>
                  <a:pt x="5729" y="237"/>
                </a:lnTo>
                <a:lnTo>
                  <a:pt x="5729" y="237"/>
                </a:lnTo>
                <a:lnTo>
                  <a:pt x="5730" y="248"/>
                </a:lnTo>
                <a:lnTo>
                  <a:pt x="5730" y="246"/>
                </a:lnTo>
                <a:lnTo>
                  <a:pt x="5730" y="255"/>
                </a:lnTo>
                <a:lnTo>
                  <a:pt x="5730" y="245"/>
                </a:lnTo>
                <a:lnTo>
                  <a:pt x="5731" y="252"/>
                </a:lnTo>
                <a:lnTo>
                  <a:pt x="5731" y="262"/>
                </a:lnTo>
                <a:lnTo>
                  <a:pt x="5731" y="266"/>
                </a:lnTo>
                <a:lnTo>
                  <a:pt x="5731" y="273"/>
                </a:lnTo>
                <a:lnTo>
                  <a:pt x="5732" y="272"/>
                </a:lnTo>
                <a:lnTo>
                  <a:pt x="5732" y="283"/>
                </a:lnTo>
                <a:lnTo>
                  <a:pt x="5732" y="280"/>
                </a:lnTo>
                <a:lnTo>
                  <a:pt x="5732" y="287"/>
                </a:lnTo>
                <a:lnTo>
                  <a:pt x="5733" y="286"/>
                </a:lnTo>
                <a:lnTo>
                  <a:pt x="5733" y="289"/>
                </a:lnTo>
                <a:lnTo>
                  <a:pt x="5733" y="296"/>
                </a:lnTo>
                <a:lnTo>
                  <a:pt x="5733" y="293"/>
                </a:lnTo>
                <a:lnTo>
                  <a:pt x="5734" y="303"/>
                </a:lnTo>
                <a:lnTo>
                  <a:pt x="5734" y="299"/>
                </a:lnTo>
                <a:lnTo>
                  <a:pt x="5734" y="302"/>
                </a:lnTo>
                <a:lnTo>
                  <a:pt x="5734" y="311"/>
                </a:lnTo>
                <a:lnTo>
                  <a:pt x="5734" y="307"/>
                </a:lnTo>
                <a:lnTo>
                  <a:pt x="5734" y="317"/>
                </a:lnTo>
                <a:lnTo>
                  <a:pt x="5734" y="315"/>
                </a:lnTo>
                <a:lnTo>
                  <a:pt x="5735" y="321"/>
                </a:lnTo>
                <a:lnTo>
                  <a:pt x="5735" y="324"/>
                </a:lnTo>
                <a:lnTo>
                  <a:pt x="5735" y="322"/>
                </a:lnTo>
                <a:lnTo>
                  <a:pt x="5735" y="328"/>
                </a:lnTo>
                <a:lnTo>
                  <a:pt x="5736" y="332"/>
                </a:lnTo>
                <a:lnTo>
                  <a:pt x="5736" y="331"/>
                </a:lnTo>
                <a:lnTo>
                  <a:pt x="5736" y="342"/>
                </a:lnTo>
                <a:lnTo>
                  <a:pt x="5736" y="334"/>
                </a:lnTo>
                <a:lnTo>
                  <a:pt x="5736" y="341"/>
                </a:lnTo>
                <a:lnTo>
                  <a:pt x="5737" y="349"/>
                </a:lnTo>
                <a:lnTo>
                  <a:pt x="5737" y="347"/>
                </a:lnTo>
                <a:lnTo>
                  <a:pt x="5737" y="355"/>
                </a:lnTo>
                <a:lnTo>
                  <a:pt x="5737" y="351"/>
                </a:lnTo>
                <a:lnTo>
                  <a:pt x="5738" y="361"/>
                </a:lnTo>
                <a:lnTo>
                  <a:pt x="5738" y="358"/>
                </a:lnTo>
                <a:lnTo>
                  <a:pt x="5738" y="361"/>
                </a:lnTo>
                <a:lnTo>
                  <a:pt x="5738" y="370"/>
                </a:lnTo>
                <a:lnTo>
                  <a:pt x="5738" y="365"/>
                </a:lnTo>
                <a:lnTo>
                  <a:pt x="5738" y="370"/>
                </a:lnTo>
                <a:lnTo>
                  <a:pt x="5738" y="375"/>
                </a:lnTo>
                <a:lnTo>
                  <a:pt x="5739" y="374"/>
                </a:lnTo>
                <a:lnTo>
                  <a:pt x="5739" y="384"/>
                </a:lnTo>
                <a:lnTo>
                  <a:pt x="5739" y="380"/>
                </a:lnTo>
                <a:lnTo>
                  <a:pt x="5739" y="385"/>
                </a:lnTo>
                <a:lnTo>
                  <a:pt x="5741" y="390"/>
                </a:lnTo>
                <a:lnTo>
                  <a:pt x="5741" y="386"/>
                </a:lnTo>
                <a:lnTo>
                  <a:pt x="5741" y="397"/>
                </a:lnTo>
                <a:lnTo>
                  <a:pt x="5741" y="389"/>
                </a:lnTo>
                <a:lnTo>
                  <a:pt x="5742" y="401"/>
                </a:lnTo>
                <a:lnTo>
                  <a:pt x="5742" y="400"/>
                </a:lnTo>
                <a:lnTo>
                  <a:pt x="5742" y="407"/>
                </a:lnTo>
                <a:lnTo>
                  <a:pt x="5742" y="404"/>
                </a:lnTo>
                <a:lnTo>
                  <a:pt x="5742" y="411"/>
                </a:lnTo>
                <a:lnTo>
                  <a:pt x="5742" y="413"/>
                </a:lnTo>
                <a:lnTo>
                  <a:pt x="5743" y="411"/>
                </a:lnTo>
                <a:lnTo>
                  <a:pt x="5743" y="423"/>
                </a:lnTo>
                <a:lnTo>
                  <a:pt x="5743" y="395"/>
                </a:lnTo>
                <a:lnTo>
                  <a:pt x="5743" y="411"/>
                </a:lnTo>
                <a:lnTo>
                  <a:pt x="5744" y="419"/>
                </a:lnTo>
                <a:lnTo>
                  <a:pt x="5744" y="418"/>
                </a:lnTo>
                <a:lnTo>
                  <a:pt x="5744" y="432"/>
                </a:lnTo>
                <a:lnTo>
                  <a:pt x="5744" y="425"/>
                </a:lnTo>
                <a:lnTo>
                  <a:pt x="5745" y="439"/>
                </a:lnTo>
                <a:lnTo>
                  <a:pt x="5745" y="442"/>
                </a:lnTo>
                <a:lnTo>
                  <a:pt x="5745" y="445"/>
                </a:lnTo>
                <a:lnTo>
                  <a:pt x="5745" y="444"/>
                </a:lnTo>
                <a:lnTo>
                  <a:pt x="5746" y="454"/>
                </a:lnTo>
                <a:lnTo>
                  <a:pt x="5746" y="451"/>
                </a:lnTo>
                <a:lnTo>
                  <a:pt x="5746" y="454"/>
                </a:lnTo>
                <a:lnTo>
                  <a:pt x="5746" y="458"/>
                </a:lnTo>
                <a:lnTo>
                  <a:pt x="5746" y="458"/>
                </a:lnTo>
                <a:lnTo>
                  <a:pt x="5746" y="467"/>
                </a:lnTo>
                <a:lnTo>
                  <a:pt x="5747" y="463"/>
                </a:lnTo>
                <a:lnTo>
                  <a:pt x="5747" y="472"/>
                </a:lnTo>
                <a:lnTo>
                  <a:pt x="5747" y="469"/>
                </a:lnTo>
                <a:lnTo>
                  <a:pt x="5748" y="480"/>
                </a:lnTo>
                <a:lnTo>
                  <a:pt x="5748" y="476"/>
                </a:lnTo>
                <a:lnTo>
                  <a:pt x="5748" y="486"/>
                </a:lnTo>
                <a:lnTo>
                  <a:pt x="5748" y="482"/>
                </a:lnTo>
                <a:lnTo>
                  <a:pt x="5749" y="486"/>
                </a:lnTo>
                <a:lnTo>
                  <a:pt x="5749" y="493"/>
                </a:lnTo>
                <a:lnTo>
                  <a:pt x="5749" y="489"/>
                </a:lnTo>
                <a:lnTo>
                  <a:pt x="5749" y="491"/>
                </a:lnTo>
                <a:lnTo>
                  <a:pt x="5749" y="498"/>
                </a:lnTo>
                <a:lnTo>
                  <a:pt x="5749" y="494"/>
                </a:lnTo>
                <a:lnTo>
                  <a:pt x="5750" y="499"/>
                </a:lnTo>
                <a:lnTo>
                  <a:pt x="5750" y="500"/>
                </a:lnTo>
                <a:lnTo>
                  <a:pt x="5750" y="510"/>
                </a:lnTo>
                <a:lnTo>
                  <a:pt x="5750" y="504"/>
                </a:lnTo>
                <a:lnTo>
                  <a:pt x="5751" y="510"/>
                </a:lnTo>
                <a:lnTo>
                  <a:pt x="5751" y="516"/>
                </a:lnTo>
                <a:lnTo>
                  <a:pt x="5751" y="511"/>
                </a:lnTo>
                <a:lnTo>
                  <a:pt x="5751" y="520"/>
                </a:lnTo>
                <a:lnTo>
                  <a:pt x="5752" y="517"/>
                </a:lnTo>
                <a:lnTo>
                  <a:pt x="5752" y="527"/>
                </a:lnTo>
                <a:lnTo>
                  <a:pt x="5752" y="522"/>
                </a:lnTo>
                <a:lnTo>
                  <a:pt x="5753" y="530"/>
                </a:lnTo>
                <a:lnTo>
                  <a:pt x="5753" y="527"/>
                </a:lnTo>
                <a:lnTo>
                  <a:pt x="5753" y="533"/>
                </a:lnTo>
                <a:lnTo>
                  <a:pt x="5753" y="530"/>
                </a:lnTo>
                <a:lnTo>
                  <a:pt x="5753" y="533"/>
                </a:lnTo>
                <a:lnTo>
                  <a:pt x="5753" y="540"/>
                </a:lnTo>
                <a:lnTo>
                  <a:pt x="5754" y="540"/>
                </a:lnTo>
                <a:lnTo>
                  <a:pt x="5754" y="545"/>
                </a:lnTo>
                <a:lnTo>
                  <a:pt x="5754" y="543"/>
                </a:lnTo>
                <a:lnTo>
                  <a:pt x="5754" y="547"/>
                </a:lnTo>
                <a:lnTo>
                  <a:pt x="5755" y="551"/>
                </a:lnTo>
                <a:lnTo>
                  <a:pt x="5755" y="552"/>
                </a:lnTo>
                <a:lnTo>
                  <a:pt x="5755" y="551"/>
                </a:lnTo>
                <a:lnTo>
                  <a:pt x="5757" y="559"/>
                </a:lnTo>
                <a:lnTo>
                  <a:pt x="5757" y="555"/>
                </a:lnTo>
                <a:lnTo>
                  <a:pt x="5757" y="563"/>
                </a:lnTo>
                <a:lnTo>
                  <a:pt x="5757" y="559"/>
                </a:lnTo>
                <a:lnTo>
                  <a:pt x="5757" y="558"/>
                </a:lnTo>
                <a:lnTo>
                  <a:pt x="5758" y="567"/>
                </a:lnTo>
                <a:lnTo>
                  <a:pt x="5758" y="563"/>
                </a:lnTo>
                <a:lnTo>
                  <a:pt x="5758" y="564"/>
                </a:lnTo>
                <a:lnTo>
                  <a:pt x="5758" y="571"/>
                </a:lnTo>
                <a:lnTo>
                  <a:pt x="5758" y="567"/>
                </a:lnTo>
                <a:lnTo>
                  <a:pt x="5759" y="572"/>
                </a:lnTo>
                <a:lnTo>
                  <a:pt x="5759" y="573"/>
                </a:lnTo>
                <a:lnTo>
                  <a:pt x="5759" y="571"/>
                </a:lnTo>
                <a:lnTo>
                  <a:pt x="5759" y="579"/>
                </a:lnTo>
                <a:lnTo>
                  <a:pt x="5759" y="573"/>
                </a:lnTo>
                <a:lnTo>
                  <a:pt x="5760" y="578"/>
                </a:lnTo>
                <a:lnTo>
                  <a:pt x="5760" y="583"/>
                </a:lnTo>
                <a:lnTo>
                  <a:pt x="5760" y="577"/>
                </a:lnTo>
                <a:lnTo>
                  <a:pt x="5760" y="582"/>
                </a:lnTo>
                <a:lnTo>
                  <a:pt x="5761" y="586"/>
                </a:lnTo>
                <a:lnTo>
                  <a:pt x="5761" y="582"/>
                </a:lnTo>
                <a:lnTo>
                  <a:pt x="5761" y="587"/>
                </a:lnTo>
                <a:lnTo>
                  <a:pt x="5761" y="587"/>
                </a:lnTo>
                <a:lnTo>
                  <a:pt x="5761" y="587"/>
                </a:lnTo>
                <a:lnTo>
                  <a:pt x="5761" y="594"/>
                </a:lnTo>
                <a:lnTo>
                  <a:pt x="5762" y="589"/>
                </a:lnTo>
                <a:lnTo>
                  <a:pt x="5762" y="594"/>
                </a:lnTo>
                <a:lnTo>
                  <a:pt x="5762" y="592"/>
                </a:lnTo>
                <a:lnTo>
                  <a:pt x="5763" y="598"/>
                </a:lnTo>
                <a:lnTo>
                  <a:pt x="5763" y="595"/>
                </a:lnTo>
                <a:lnTo>
                  <a:pt x="5763" y="605"/>
                </a:lnTo>
                <a:lnTo>
                  <a:pt x="5763" y="598"/>
                </a:lnTo>
                <a:lnTo>
                  <a:pt x="5763" y="598"/>
                </a:lnTo>
                <a:lnTo>
                  <a:pt x="5764" y="607"/>
                </a:lnTo>
                <a:lnTo>
                  <a:pt x="5764" y="605"/>
                </a:lnTo>
                <a:lnTo>
                  <a:pt x="5764" y="608"/>
                </a:lnTo>
                <a:lnTo>
                  <a:pt x="5764" y="605"/>
                </a:lnTo>
                <a:lnTo>
                  <a:pt x="5764" y="613"/>
                </a:lnTo>
                <a:lnTo>
                  <a:pt x="5765" y="607"/>
                </a:lnTo>
                <a:lnTo>
                  <a:pt x="5765" y="616"/>
                </a:lnTo>
                <a:lnTo>
                  <a:pt x="5765" y="610"/>
                </a:lnTo>
                <a:lnTo>
                  <a:pt x="5766" y="616"/>
                </a:lnTo>
                <a:lnTo>
                  <a:pt x="5766" y="612"/>
                </a:lnTo>
                <a:lnTo>
                  <a:pt x="5766" y="620"/>
                </a:lnTo>
                <a:lnTo>
                  <a:pt x="5767" y="616"/>
                </a:lnTo>
                <a:lnTo>
                  <a:pt x="5767" y="624"/>
                </a:lnTo>
                <a:lnTo>
                  <a:pt x="5767" y="619"/>
                </a:lnTo>
                <a:lnTo>
                  <a:pt x="5767" y="620"/>
                </a:lnTo>
                <a:lnTo>
                  <a:pt x="5768" y="625"/>
                </a:lnTo>
                <a:lnTo>
                  <a:pt x="5768" y="620"/>
                </a:lnTo>
                <a:lnTo>
                  <a:pt x="5768" y="624"/>
                </a:lnTo>
                <a:lnTo>
                  <a:pt x="5768" y="620"/>
                </a:lnTo>
                <a:lnTo>
                  <a:pt x="5768" y="625"/>
                </a:lnTo>
                <a:lnTo>
                  <a:pt x="5768" y="627"/>
                </a:lnTo>
                <a:lnTo>
                  <a:pt x="5769" y="624"/>
                </a:lnTo>
                <a:lnTo>
                  <a:pt x="5769" y="631"/>
                </a:lnTo>
                <a:lnTo>
                  <a:pt x="5769" y="626"/>
                </a:lnTo>
                <a:lnTo>
                  <a:pt x="5769" y="628"/>
                </a:lnTo>
                <a:lnTo>
                  <a:pt x="5770" y="631"/>
                </a:lnTo>
                <a:lnTo>
                  <a:pt x="5770" y="628"/>
                </a:lnTo>
                <a:lnTo>
                  <a:pt x="5770" y="631"/>
                </a:lnTo>
                <a:lnTo>
                  <a:pt x="5770" y="633"/>
                </a:lnTo>
                <a:lnTo>
                  <a:pt x="5770" y="630"/>
                </a:lnTo>
                <a:lnTo>
                  <a:pt x="5771" y="638"/>
                </a:lnTo>
                <a:lnTo>
                  <a:pt x="5771" y="631"/>
                </a:lnTo>
                <a:lnTo>
                  <a:pt x="5771" y="640"/>
                </a:lnTo>
                <a:lnTo>
                  <a:pt x="5771" y="635"/>
                </a:lnTo>
                <a:lnTo>
                  <a:pt x="5772" y="642"/>
                </a:lnTo>
                <a:lnTo>
                  <a:pt x="5772" y="636"/>
                </a:lnTo>
                <a:lnTo>
                  <a:pt x="5772" y="642"/>
                </a:lnTo>
                <a:lnTo>
                  <a:pt x="5772" y="639"/>
                </a:lnTo>
                <a:lnTo>
                  <a:pt x="5773" y="646"/>
                </a:lnTo>
                <a:lnTo>
                  <a:pt x="5773" y="642"/>
                </a:lnTo>
                <a:lnTo>
                  <a:pt x="5773" y="647"/>
                </a:lnTo>
                <a:lnTo>
                  <a:pt x="5774" y="641"/>
                </a:lnTo>
                <a:lnTo>
                  <a:pt x="5774" y="646"/>
                </a:lnTo>
                <a:lnTo>
                  <a:pt x="5774" y="646"/>
                </a:lnTo>
                <a:lnTo>
                  <a:pt x="5774" y="644"/>
                </a:lnTo>
                <a:lnTo>
                  <a:pt x="5774" y="650"/>
                </a:lnTo>
                <a:lnTo>
                  <a:pt x="5776" y="645"/>
                </a:lnTo>
                <a:lnTo>
                  <a:pt x="5776" y="651"/>
                </a:lnTo>
                <a:lnTo>
                  <a:pt x="5776" y="646"/>
                </a:lnTo>
                <a:lnTo>
                  <a:pt x="5776" y="650"/>
                </a:lnTo>
                <a:lnTo>
                  <a:pt x="5777" y="648"/>
                </a:lnTo>
                <a:lnTo>
                  <a:pt x="5777" y="656"/>
                </a:lnTo>
                <a:lnTo>
                  <a:pt x="5777" y="649"/>
                </a:lnTo>
                <a:lnTo>
                  <a:pt x="5777" y="649"/>
                </a:lnTo>
                <a:lnTo>
                  <a:pt x="5778" y="658"/>
                </a:lnTo>
                <a:lnTo>
                  <a:pt x="5778" y="651"/>
                </a:lnTo>
                <a:lnTo>
                  <a:pt x="5778" y="653"/>
                </a:lnTo>
                <a:lnTo>
                  <a:pt x="5778" y="659"/>
                </a:lnTo>
                <a:lnTo>
                  <a:pt x="5778" y="653"/>
                </a:lnTo>
                <a:lnTo>
                  <a:pt x="5779" y="654"/>
                </a:lnTo>
                <a:lnTo>
                  <a:pt x="5779" y="659"/>
                </a:lnTo>
                <a:lnTo>
                  <a:pt x="5779" y="654"/>
                </a:lnTo>
                <a:lnTo>
                  <a:pt x="5779" y="661"/>
                </a:lnTo>
                <a:lnTo>
                  <a:pt x="5779" y="655"/>
                </a:lnTo>
                <a:lnTo>
                  <a:pt x="5779" y="657"/>
                </a:lnTo>
                <a:lnTo>
                  <a:pt x="5780" y="662"/>
                </a:lnTo>
                <a:lnTo>
                  <a:pt x="5780" y="656"/>
                </a:lnTo>
                <a:lnTo>
                  <a:pt x="5780" y="660"/>
                </a:lnTo>
                <a:lnTo>
                  <a:pt x="5780" y="663"/>
                </a:lnTo>
                <a:lnTo>
                  <a:pt x="5780" y="658"/>
                </a:lnTo>
                <a:lnTo>
                  <a:pt x="5781" y="662"/>
                </a:lnTo>
                <a:lnTo>
                  <a:pt x="5781" y="658"/>
                </a:lnTo>
                <a:lnTo>
                  <a:pt x="5781" y="658"/>
                </a:lnTo>
                <a:lnTo>
                  <a:pt x="5781" y="665"/>
                </a:lnTo>
                <a:lnTo>
                  <a:pt x="5782" y="660"/>
                </a:lnTo>
                <a:lnTo>
                  <a:pt x="5782" y="665"/>
                </a:lnTo>
                <a:lnTo>
                  <a:pt x="5782" y="661"/>
                </a:lnTo>
                <a:lnTo>
                  <a:pt x="5783" y="666"/>
                </a:lnTo>
                <a:lnTo>
                  <a:pt x="5783" y="662"/>
                </a:lnTo>
                <a:lnTo>
                  <a:pt x="5783" y="670"/>
                </a:lnTo>
                <a:lnTo>
                  <a:pt x="5783" y="665"/>
                </a:lnTo>
                <a:lnTo>
                  <a:pt x="5783" y="670"/>
                </a:lnTo>
                <a:lnTo>
                  <a:pt x="5784" y="665"/>
                </a:lnTo>
                <a:lnTo>
                  <a:pt x="5784" y="667"/>
                </a:lnTo>
                <a:lnTo>
                  <a:pt x="5784" y="669"/>
                </a:lnTo>
                <a:lnTo>
                  <a:pt x="5784" y="665"/>
                </a:lnTo>
                <a:lnTo>
                  <a:pt x="5784" y="672"/>
                </a:lnTo>
                <a:lnTo>
                  <a:pt x="5785" y="665"/>
                </a:lnTo>
                <a:lnTo>
                  <a:pt x="5785" y="673"/>
                </a:lnTo>
                <a:lnTo>
                  <a:pt x="5785" y="667"/>
                </a:lnTo>
                <a:lnTo>
                  <a:pt x="5786" y="673"/>
                </a:lnTo>
                <a:lnTo>
                  <a:pt x="5786" y="667"/>
                </a:lnTo>
                <a:lnTo>
                  <a:pt x="5786" y="674"/>
                </a:lnTo>
                <a:lnTo>
                  <a:pt x="5786" y="670"/>
                </a:lnTo>
                <a:lnTo>
                  <a:pt x="5787" y="677"/>
                </a:lnTo>
                <a:lnTo>
                  <a:pt x="5787" y="669"/>
                </a:lnTo>
                <a:lnTo>
                  <a:pt x="5787" y="672"/>
                </a:lnTo>
                <a:lnTo>
                  <a:pt x="5787" y="676"/>
                </a:lnTo>
                <a:lnTo>
                  <a:pt x="5787" y="672"/>
                </a:lnTo>
                <a:lnTo>
                  <a:pt x="5788" y="674"/>
                </a:lnTo>
                <a:lnTo>
                  <a:pt x="5788" y="677"/>
                </a:lnTo>
                <a:lnTo>
                  <a:pt x="5788" y="672"/>
                </a:lnTo>
                <a:lnTo>
                  <a:pt x="5788" y="679"/>
                </a:lnTo>
                <a:lnTo>
                  <a:pt x="5788" y="673"/>
                </a:lnTo>
                <a:lnTo>
                  <a:pt x="5789" y="673"/>
                </a:lnTo>
                <a:lnTo>
                  <a:pt x="5789" y="680"/>
                </a:lnTo>
                <a:lnTo>
                  <a:pt x="5789" y="673"/>
                </a:lnTo>
                <a:lnTo>
                  <a:pt x="5789" y="675"/>
                </a:lnTo>
                <a:lnTo>
                  <a:pt x="5790" y="679"/>
                </a:lnTo>
                <a:lnTo>
                  <a:pt x="5790" y="675"/>
                </a:lnTo>
                <a:lnTo>
                  <a:pt x="5790" y="677"/>
                </a:lnTo>
                <a:lnTo>
                  <a:pt x="5790" y="679"/>
                </a:lnTo>
                <a:lnTo>
                  <a:pt x="5790" y="675"/>
                </a:lnTo>
                <a:lnTo>
                  <a:pt x="5790" y="678"/>
                </a:lnTo>
                <a:lnTo>
                  <a:pt x="5792" y="678"/>
                </a:lnTo>
                <a:lnTo>
                  <a:pt x="5792" y="676"/>
                </a:lnTo>
                <a:lnTo>
                  <a:pt x="5792" y="683"/>
                </a:lnTo>
                <a:lnTo>
                  <a:pt x="5792" y="676"/>
                </a:lnTo>
                <a:lnTo>
                  <a:pt x="5793" y="681"/>
                </a:lnTo>
                <a:lnTo>
                  <a:pt x="5793" y="676"/>
                </a:lnTo>
                <a:lnTo>
                  <a:pt x="5793" y="681"/>
                </a:lnTo>
                <a:lnTo>
                  <a:pt x="5793" y="677"/>
                </a:lnTo>
                <a:lnTo>
                  <a:pt x="5794" y="683"/>
                </a:lnTo>
                <a:lnTo>
                  <a:pt x="5794" y="675"/>
                </a:lnTo>
                <a:lnTo>
                  <a:pt x="5794" y="677"/>
                </a:lnTo>
                <a:lnTo>
                  <a:pt x="5794" y="683"/>
                </a:lnTo>
                <a:lnTo>
                  <a:pt x="5794" y="677"/>
                </a:lnTo>
                <a:lnTo>
                  <a:pt x="5794" y="680"/>
                </a:lnTo>
                <a:lnTo>
                  <a:pt x="5795" y="681"/>
                </a:lnTo>
                <a:lnTo>
                  <a:pt x="5795" y="678"/>
                </a:lnTo>
                <a:lnTo>
                  <a:pt x="5795" y="685"/>
                </a:lnTo>
                <a:lnTo>
                  <a:pt x="5795" y="679"/>
                </a:lnTo>
                <a:lnTo>
                  <a:pt x="5796" y="678"/>
                </a:lnTo>
                <a:lnTo>
                  <a:pt x="5796" y="684"/>
                </a:lnTo>
                <a:lnTo>
                  <a:pt x="5796" y="679"/>
                </a:lnTo>
                <a:lnTo>
                  <a:pt x="5796" y="684"/>
                </a:lnTo>
                <a:lnTo>
                  <a:pt x="5797" y="679"/>
                </a:lnTo>
                <a:lnTo>
                  <a:pt x="5797" y="683"/>
                </a:lnTo>
                <a:lnTo>
                  <a:pt x="5797" y="680"/>
                </a:lnTo>
                <a:lnTo>
                  <a:pt x="5798" y="685"/>
                </a:lnTo>
                <a:lnTo>
                  <a:pt x="5798" y="680"/>
                </a:lnTo>
                <a:lnTo>
                  <a:pt x="5798" y="680"/>
                </a:lnTo>
                <a:lnTo>
                  <a:pt x="5798" y="687"/>
                </a:lnTo>
                <a:lnTo>
                  <a:pt x="5798" y="680"/>
                </a:lnTo>
                <a:lnTo>
                  <a:pt x="5798" y="681"/>
                </a:lnTo>
                <a:lnTo>
                  <a:pt x="5798" y="687"/>
                </a:lnTo>
                <a:lnTo>
                  <a:pt x="5799" y="680"/>
                </a:lnTo>
                <a:lnTo>
                  <a:pt x="5799" y="682"/>
                </a:lnTo>
                <a:lnTo>
                  <a:pt x="5799" y="685"/>
                </a:lnTo>
                <a:lnTo>
                  <a:pt x="5799" y="681"/>
                </a:lnTo>
                <a:lnTo>
                  <a:pt x="5800" y="688"/>
                </a:lnTo>
                <a:lnTo>
                  <a:pt x="5800" y="678"/>
                </a:lnTo>
                <a:lnTo>
                  <a:pt x="5800" y="680"/>
                </a:lnTo>
                <a:lnTo>
                  <a:pt x="5800" y="687"/>
                </a:lnTo>
                <a:lnTo>
                  <a:pt x="5800" y="680"/>
                </a:lnTo>
                <a:lnTo>
                  <a:pt x="5801" y="683"/>
                </a:lnTo>
                <a:lnTo>
                  <a:pt x="5801" y="685"/>
                </a:lnTo>
                <a:lnTo>
                  <a:pt x="5801" y="680"/>
                </a:lnTo>
                <a:lnTo>
                  <a:pt x="5801" y="683"/>
                </a:lnTo>
                <a:lnTo>
                  <a:pt x="5801" y="687"/>
                </a:lnTo>
                <a:lnTo>
                  <a:pt x="5801" y="681"/>
                </a:lnTo>
                <a:lnTo>
                  <a:pt x="5802" y="687"/>
                </a:lnTo>
                <a:lnTo>
                  <a:pt x="5802" y="681"/>
                </a:lnTo>
                <a:lnTo>
                  <a:pt x="5802" y="685"/>
                </a:lnTo>
                <a:lnTo>
                  <a:pt x="5802" y="680"/>
                </a:lnTo>
                <a:lnTo>
                  <a:pt x="5803" y="683"/>
                </a:lnTo>
                <a:lnTo>
                  <a:pt x="5803" y="684"/>
                </a:lnTo>
                <a:lnTo>
                  <a:pt x="5803" y="681"/>
                </a:lnTo>
                <a:lnTo>
                  <a:pt x="5803" y="688"/>
                </a:lnTo>
                <a:lnTo>
                  <a:pt x="5804" y="680"/>
                </a:lnTo>
                <a:lnTo>
                  <a:pt x="5804" y="687"/>
                </a:lnTo>
                <a:lnTo>
                  <a:pt x="5804" y="679"/>
                </a:lnTo>
                <a:lnTo>
                  <a:pt x="5804" y="682"/>
                </a:lnTo>
                <a:lnTo>
                  <a:pt x="5804" y="684"/>
                </a:lnTo>
                <a:lnTo>
                  <a:pt x="5805" y="679"/>
                </a:lnTo>
                <a:lnTo>
                  <a:pt x="5805" y="688"/>
                </a:lnTo>
                <a:lnTo>
                  <a:pt x="5805" y="678"/>
                </a:lnTo>
                <a:lnTo>
                  <a:pt x="5805" y="685"/>
                </a:lnTo>
                <a:lnTo>
                  <a:pt x="5806" y="671"/>
                </a:lnTo>
                <a:lnTo>
                  <a:pt x="5806" y="682"/>
                </a:lnTo>
                <a:lnTo>
                  <a:pt x="5806" y="677"/>
                </a:lnTo>
                <a:lnTo>
                  <a:pt x="5807" y="681"/>
                </a:lnTo>
                <a:lnTo>
                  <a:pt x="5807" y="676"/>
                </a:lnTo>
                <a:lnTo>
                  <a:pt x="5807" y="683"/>
                </a:lnTo>
                <a:lnTo>
                  <a:pt x="5807" y="677"/>
                </a:lnTo>
                <a:lnTo>
                  <a:pt x="5808" y="677"/>
                </a:lnTo>
                <a:lnTo>
                  <a:pt x="5808" y="680"/>
                </a:lnTo>
                <a:lnTo>
                  <a:pt x="5808" y="675"/>
                </a:lnTo>
                <a:lnTo>
                  <a:pt x="5808" y="676"/>
                </a:lnTo>
                <a:lnTo>
                  <a:pt x="5808" y="680"/>
                </a:lnTo>
                <a:lnTo>
                  <a:pt x="5808" y="675"/>
                </a:lnTo>
                <a:lnTo>
                  <a:pt x="5809" y="675"/>
                </a:lnTo>
                <a:lnTo>
                  <a:pt x="5809" y="678"/>
                </a:lnTo>
                <a:lnTo>
                  <a:pt x="5809" y="673"/>
                </a:lnTo>
                <a:lnTo>
                  <a:pt x="5809" y="675"/>
                </a:lnTo>
                <a:lnTo>
                  <a:pt x="5809" y="676"/>
                </a:lnTo>
                <a:lnTo>
                  <a:pt x="5811" y="670"/>
                </a:lnTo>
                <a:lnTo>
                  <a:pt x="5811" y="677"/>
                </a:lnTo>
                <a:lnTo>
                  <a:pt x="5811" y="670"/>
                </a:lnTo>
                <a:lnTo>
                  <a:pt x="5811" y="671"/>
                </a:lnTo>
                <a:lnTo>
                  <a:pt x="5812" y="676"/>
                </a:lnTo>
                <a:lnTo>
                  <a:pt x="5812" y="669"/>
                </a:lnTo>
                <a:lnTo>
                  <a:pt x="5812" y="672"/>
                </a:lnTo>
                <a:lnTo>
                  <a:pt x="5812" y="673"/>
                </a:lnTo>
                <a:lnTo>
                  <a:pt x="5812" y="661"/>
                </a:lnTo>
                <a:lnTo>
                  <a:pt x="5813" y="664"/>
                </a:lnTo>
                <a:lnTo>
                  <a:pt x="5813" y="671"/>
                </a:lnTo>
                <a:lnTo>
                  <a:pt x="5813" y="663"/>
                </a:lnTo>
                <a:lnTo>
                  <a:pt x="5813" y="662"/>
                </a:lnTo>
                <a:lnTo>
                  <a:pt x="5814" y="669"/>
                </a:lnTo>
                <a:lnTo>
                  <a:pt x="5814" y="661"/>
                </a:lnTo>
                <a:lnTo>
                  <a:pt x="5814" y="662"/>
                </a:lnTo>
                <a:lnTo>
                  <a:pt x="5814" y="665"/>
                </a:lnTo>
                <a:lnTo>
                  <a:pt x="5814" y="659"/>
                </a:lnTo>
                <a:lnTo>
                  <a:pt x="5815" y="659"/>
                </a:lnTo>
                <a:lnTo>
                  <a:pt x="5815" y="658"/>
                </a:lnTo>
                <a:lnTo>
                  <a:pt x="5815" y="663"/>
                </a:lnTo>
                <a:lnTo>
                  <a:pt x="5816" y="655"/>
                </a:lnTo>
                <a:lnTo>
                  <a:pt x="5816" y="655"/>
                </a:lnTo>
                <a:lnTo>
                  <a:pt x="5816" y="658"/>
                </a:lnTo>
                <a:lnTo>
                  <a:pt x="5816" y="653"/>
                </a:lnTo>
                <a:lnTo>
                  <a:pt x="5816" y="657"/>
                </a:lnTo>
                <a:lnTo>
                  <a:pt x="5816" y="654"/>
                </a:lnTo>
                <a:lnTo>
                  <a:pt x="5817" y="646"/>
                </a:lnTo>
                <a:lnTo>
                  <a:pt x="5817" y="655"/>
                </a:lnTo>
                <a:lnTo>
                  <a:pt x="5817" y="647"/>
                </a:lnTo>
                <a:lnTo>
                  <a:pt x="5817" y="650"/>
                </a:lnTo>
                <a:lnTo>
                  <a:pt x="5818" y="644"/>
                </a:lnTo>
                <a:lnTo>
                  <a:pt x="5818" y="646"/>
                </a:lnTo>
                <a:lnTo>
                  <a:pt x="5818" y="642"/>
                </a:lnTo>
                <a:lnTo>
                  <a:pt x="5818" y="646"/>
                </a:lnTo>
                <a:lnTo>
                  <a:pt x="5819" y="616"/>
                </a:lnTo>
                <a:lnTo>
                  <a:pt x="5819" y="629"/>
                </a:lnTo>
                <a:lnTo>
                  <a:pt x="5819" y="637"/>
                </a:lnTo>
                <a:lnTo>
                  <a:pt x="5819" y="630"/>
                </a:lnTo>
                <a:lnTo>
                  <a:pt x="5819" y="631"/>
                </a:lnTo>
                <a:lnTo>
                  <a:pt x="5820" y="627"/>
                </a:lnTo>
                <a:lnTo>
                  <a:pt x="5820" y="632"/>
                </a:lnTo>
                <a:lnTo>
                  <a:pt x="5820" y="624"/>
                </a:lnTo>
                <a:lnTo>
                  <a:pt x="5820" y="624"/>
                </a:lnTo>
                <a:lnTo>
                  <a:pt x="5821" y="623"/>
                </a:lnTo>
                <a:lnTo>
                  <a:pt x="5821" y="617"/>
                </a:lnTo>
                <a:lnTo>
                  <a:pt x="5821" y="621"/>
                </a:lnTo>
                <a:lnTo>
                  <a:pt x="5821" y="622"/>
                </a:lnTo>
                <a:lnTo>
                  <a:pt x="5822" y="611"/>
                </a:lnTo>
                <a:lnTo>
                  <a:pt x="5822" y="611"/>
                </a:lnTo>
                <a:lnTo>
                  <a:pt x="5822" y="613"/>
                </a:lnTo>
                <a:lnTo>
                  <a:pt x="5822" y="606"/>
                </a:lnTo>
                <a:lnTo>
                  <a:pt x="5823" y="603"/>
                </a:lnTo>
                <a:lnTo>
                  <a:pt x="5823" y="605"/>
                </a:lnTo>
                <a:lnTo>
                  <a:pt x="5823" y="603"/>
                </a:lnTo>
                <a:lnTo>
                  <a:pt x="5823" y="608"/>
                </a:lnTo>
                <a:lnTo>
                  <a:pt x="5823" y="596"/>
                </a:lnTo>
                <a:lnTo>
                  <a:pt x="5824" y="602"/>
                </a:lnTo>
                <a:lnTo>
                  <a:pt x="5824" y="593"/>
                </a:lnTo>
                <a:lnTo>
                  <a:pt x="5824" y="595"/>
                </a:lnTo>
                <a:lnTo>
                  <a:pt x="5825" y="572"/>
                </a:lnTo>
                <a:lnTo>
                  <a:pt x="5825" y="582"/>
                </a:lnTo>
                <a:lnTo>
                  <a:pt x="5825" y="587"/>
                </a:lnTo>
                <a:lnTo>
                  <a:pt x="5825" y="580"/>
                </a:lnTo>
                <a:lnTo>
                  <a:pt x="5825" y="586"/>
                </a:lnTo>
                <a:lnTo>
                  <a:pt x="5827" y="575"/>
                </a:lnTo>
                <a:lnTo>
                  <a:pt x="5827" y="579"/>
                </a:lnTo>
                <a:lnTo>
                  <a:pt x="5827" y="571"/>
                </a:lnTo>
                <a:lnTo>
                  <a:pt x="5827" y="572"/>
                </a:lnTo>
                <a:lnTo>
                  <a:pt x="5827" y="567"/>
                </a:lnTo>
                <a:lnTo>
                  <a:pt x="5828" y="563"/>
                </a:lnTo>
                <a:lnTo>
                  <a:pt x="5828" y="570"/>
                </a:lnTo>
                <a:lnTo>
                  <a:pt x="5828" y="562"/>
                </a:lnTo>
                <a:lnTo>
                  <a:pt x="5828" y="561"/>
                </a:lnTo>
                <a:lnTo>
                  <a:pt x="5828" y="562"/>
                </a:lnTo>
                <a:lnTo>
                  <a:pt x="5829" y="557"/>
                </a:lnTo>
                <a:lnTo>
                  <a:pt x="5829" y="556"/>
                </a:lnTo>
                <a:lnTo>
                  <a:pt x="5829" y="558"/>
                </a:lnTo>
                <a:lnTo>
                  <a:pt x="5829" y="553"/>
                </a:lnTo>
                <a:lnTo>
                  <a:pt x="5830" y="548"/>
                </a:lnTo>
                <a:lnTo>
                  <a:pt x="5830" y="551"/>
                </a:lnTo>
                <a:lnTo>
                  <a:pt x="5830" y="547"/>
                </a:lnTo>
                <a:lnTo>
                  <a:pt x="5830" y="552"/>
                </a:lnTo>
                <a:lnTo>
                  <a:pt x="5831" y="542"/>
                </a:lnTo>
                <a:lnTo>
                  <a:pt x="5831" y="547"/>
                </a:lnTo>
                <a:lnTo>
                  <a:pt x="5831" y="540"/>
                </a:lnTo>
                <a:lnTo>
                  <a:pt x="5831" y="543"/>
                </a:lnTo>
                <a:lnTo>
                  <a:pt x="5831" y="540"/>
                </a:lnTo>
                <a:lnTo>
                  <a:pt x="5831" y="517"/>
                </a:lnTo>
                <a:lnTo>
                  <a:pt x="5832" y="532"/>
                </a:lnTo>
                <a:lnTo>
                  <a:pt x="5832" y="529"/>
                </a:lnTo>
                <a:lnTo>
                  <a:pt x="5832" y="533"/>
                </a:lnTo>
                <a:lnTo>
                  <a:pt x="5832" y="523"/>
                </a:lnTo>
                <a:lnTo>
                  <a:pt x="5833" y="530"/>
                </a:lnTo>
                <a:lnTo>
                  <a:pt x="5833" y="518"/>
                </a:lnTo>
                <a:lnTo>
                  <a:pt x="5833" y="521"/>
                </a:lnTo>
                <a:lnTo>
                  <a:pt x="5834" y="507"/>
                </a:lnTo>
                <a:lnTo>
                  <a:pt x="5834" y="511"/>
                </a:lnTo>
                <a:lnTo>
                  <a:pt x="5834" y="507"/>
                </a:lnTo>
                <a:lnTo>
                  <a:pt x="5834" y="503"/>
                </a:lnTo>
                <a:lnTo>
                  <a:pt x="5834" y="507"/>
                </a:lnTo>
                <a:lnTo>
                  <a:pt x="5834" y="491"/>
                </a:lnTo>
                <a:lnTo>
                  <a:pt x="5835" y="493"/>
                </a:lnTo>
                <a:lnTo>
                  <a:pt x="5835" y="492"/>
                </a:lnTo>
                <a:lnTo>
                  <a:pt x="5835" y="484"/>
                </a:lnTo>
                <a:lnTo>
                  <a:pt x="5835" y="485"/>
                </a:lnTo>
                <a:lnTo>
                  <a:pt x="5835" y="475"/>
                </a:lnTo>
                <a:lnTo>
                  <a:pt x="5836" y="472"/>
                </a:lnTo>
                <a:lnTo>
                  <a:pt x="5836" y="475"/>
                </a:lnTo>
                <a:lnTo>
                  <a:pt x="5836" y="467"/>
                </a:lnTo>
                <a:lnTo>
                  <a:pt x="5836" y="468"/>
                </a:lnTo>
                <a:lnTo>
                  <a:pt x="5837" y="457"/>
                </a:lnTo>
                <a:lnTo>
                  <a:pt x="5837" y="463"/>
                </a:lnTo>
                <a:lnTo>
                  <a:pt x="5837" y="453"/>
                </a:lnTo>
                <a:lnTo>
                  <a:pt x="5838" y="445"/>
                </a:lnTo>
                <a:lnTo>
                  <a:pt x="5838" y="442"/>
                </a:lnTo>
                <a:lnTo>
                  <a:pt x="5838" y="443"/>
                </a:lnTo>
                <a:lnTo>
                  <a:pt x="5838" y="445"/>
                </a:lnTo>
                <a:lnTo>
                  <a:pt x="5838" y="437"/>
                </a:lnTo>
                <a:lnTo>
                  <a:pt x="5838" y="439"/>
                </a:lnTo>
                <a:lnTo>
                  <a:pt x="5839" y="434"/>
                </a:lnTo>
                <a:lnTo>
                  <a:pt x="5839" y="437"/>
                </a:lnTo>
                <a:lnTo>
                  <a:pt x="5839" y="430"/>
                </a:lnTo>
                <a:lnTo>
                  <a:pt x="5840" y="434"/>
                </a:lnTo>
                <a:lnTo>
                  <a:pt x="5840" y="430"/>
                </a:lnTo>
                <a:lnTo>
                  <a:pt x="5840" y="435"/>
                </a:lnTo>
                <a:lnTo>
                  <a:pt x="5840" y="429"/>
                </a:lnTo>
                <a:lnTo>
                  <a:pt x="5841" y="431"/>
                </a:lnTo>
                <a:lnTo>
                  <a:pt x="5841" y="424"/>
                </a:lnTo>
                <a:lnTo>
                  <a:pt x="5841" y="430"/>
                </a:lnTo>
                <a:lnTo>
                  <a:pt x="5841" y="422"/>
                </a:lnTo>
                <a:lnTo>
                  <a:pt x="5841" y="427"/>
                </a:lnTo>
                <a:lnTo>
                  <a:pt x="5843" y="424"/>
                </a:lnTo>
                <a:lnTo>
                  <a:pt x="5843" y="431"/>
                </a:lnTo>
                <a:lnTo>
                  <a:pt x="5843" y="426"/>
                </a:lnTo>
                <a:lnTo>
                  <a:pt x="5844" y="433"/>
                </a:lnTo>
                <a:lnTo>
                  <a:pt x="5844" y="427"/>
                </a:lnTo>
                <a:lnTo>
                  <a:pt x="5844" y="429"/>
                </a:lnTo>
                <a:lnTo>
                  <a:pt x="5844" y="434"/>
                </a:lnTo>
                <a:lnTo>
                  <a:pt x="5844" y="420"/>
                </a:lnTo>
                <a:lnTo>
                  <a:pt x="5844" y="427"/>
                </a:lnTo>
                <a:lnTo>
                  <a:pt x="5844" y="430"/>
                </a:lnTo>
                <a:lnTo>
                  <a:pt x="5844" y="425"/>
                </a:lnTo>
                <a:lnTo>
                  <a:pt x="5844" y="436"/>
                </a:lnTo>
                <a:lnTo>
                  <a:pt x="5846" y="429"/>
                </a:lnTo>
                <a:lnTo>
                  <a:pt x="5846" y="431"/>
                </a:lnTo>
                <a:lnTo>
                  <a:pt x="5846" y="431"/>
                </a:lnTo>
                <a:lnTo>
                  <a:pt x="5846" y="429"/>
                </a:lnTo>
                <a:lnTo>
                  <a:pt x="5846" y="437"/>
                </a:lnTo>
                <a:lnTo>
                  <a:pt x="5846" y="426"/>
                </a:lnTo>
                <a:lnTo>
                  <a:pt x="5847" y="436"/>
                </a:lnTo>
                <a:lnTo>
                  <a:pt x="5847" y="429"/>
                </a:lnTo>
                <a:lnTo>
                  <a:pt x="5847" y="437"/>
                </a:lnTo>
                <a:lnTo>
                  <a:pt x="5847" y="430"/>
                </a:lnTo>
                <a:lnTo>
                  <a:pt x="5848" y="431"/>
                </a:lnTo>
                <a:lnTo>
                  <a:pt x="5848" y="436"/>
                </a:lnTo>
                <a:lnTo>
                  <a:pt x="5848" y="431"/>
                </a:lnTo>
                <a:lnTo>
                  <a:pt x="5848" y="434"/>
                </a:lnTo>
                <a:lnTo>
                  <a:pt x="5848" y="431"/>
                </a:lnTo>
                <a:lnTo>
                  <a:pt x="5849" y="432"/>
                </a:lnTo>
                <a:lnTo>
                  <a:pt x="5849" y="439"/>
                </a:lnTo>
                <a:lnTo>
                  <a:pt x="5849" y="433"/>
                </a:lnTo>
                <a:lnTo>
                  <a:pt x="5849" y="438"/>
                </a:lnTo>
                <a:lnTo>
                  <a:pt x="5850" y="432"/>
                </a:lnTo>
                <a:lnTo>
                  <a:pt x="5850" y="438"/>
                </a:lnTo>
                <a:lnTo>
                  <a:pt x="5850" y="435"/>
                </a:lnTo>
                <a:lnTo>
                  <a:pt x="5851" y="432"/>
                </a:lnTo>
                <a:lnTo>
                  <a:pt x="5851" y="439"/>
                </a:lnTo>
                <a:lnTo>
                  <a:pt x="5851" y="434"/>
                </a:lnTo>
                <a:lnTo>
                  <a:pt x="5851" y="438"/>
                </a:lnTo>
                <a:lnTo>
                  <a:pt x="5852" y="435"/>
                </a:lnTo>
                <a:lnTo>
                  <a:pt x="5852" y="441"/>
                </a:lnTo>
                <a:lnTo>
                  <a:pt x="5852" y="435"/>
                </a:lnTo>
                <a:lnTo>
                  <a:pt x="5852" y="436"/>
                </a:lnTo>
                <a:lnTo>
                  <a:pt x="5853" y="438"/>
                </a:lnTo>
                <a:lnTo>
                  <a:pt x="5853" y="434"/>
                </a:lnTo>
                <a:lnTo>
                  <a:pt x="5853" y="442"/>
                </a:lnTo>
                <a:lnTo>
                  <a:pt x="5853" y="433"/>
                </a:lnTo>
                <a:lnTo>
                  <a:pt x="5853" y="439"/>
                </a:lnTo>
                <a:lnTo>
                  <a:pt x="5853" y="438"/>
                </a:lnTo>
                <a:lnTo>
                  <a:pt x="5854" y="426"/>
                </a:lnTo>
                <a:lnTo>
                  <a:pt x="5854" y="431"/>
                </a:lnTo>
                <a:lnTo>
                  <a:pt x="5854" y="426"/>
                </a:lnTo>
                <a:lnTo>
                  <a:pt x="5855" y="431"/>
                </a:lnTo>
                <a:lnTo>
                  <a:pt x="5855" y="424"/>
                </a:lnTo>
                <a:lnTo>
                  <a:pt x="5855" y="429"/>
                </a:lnTo>
                <a:lnTo>
                  <a:pt x="5855" y="426"/>
                </a:lnTo>
                <a:lnTo>
                  <a:pt x="5855" y="426"/>
                </a:lnTo>
                <a:lnTo>
                  <a:pt x="5856" y="435"/>
                </a:lnTo>
                <a:lnTo>
                  <a:pt x="5856" y="425"/>
                </a:lnTo>
                <a:lnTo>
                  <a:pt x="5856" y="427"/>
                </a:lnTo>
                <a:lnTo>
                  <a:pt x="5856" y="435"/>
                </a:lnTo>
                <a:lnTo>
                  <a:pt x="5856" y="427"/>
                </a:lnTo>
                <a:lnTo>
                  <a:pt x="5856" y="432"/>
                </a:lnTo>
                <a:lnTo>
                  <a:pt x="5857" y="432"/>
                </a:lnTo>
                <a:lnTo>
                  <a:pt x="5857" y="438"/>
                </a:lnTo>
                <a:lnTo>
                  <a:pt x="5857" y="435"/>
                </a:lnTo>
                <a:lnTo>
                  <a:pt x="5858" y="439"/>
                </a:lnTo>
                <a:lnTo>
                  <a:pt x="5858" y="435"/>
                </a:lnTo>
                <a:lnTo>
                  <a:pt x="5858" y="443"/>
                </a:lnTo>
                <a:lnTo>
                  <a:pt x="5858" y="437"/>
                </a:lnTo>
                <a:lnTo>
                  <a:pt x="5859" y="437"/>
                </a:lnTo>
                <a:lnTo>
                  <a:pt x="5859" y="445"/>
                </a:lnTo>
                <a:lnTo>
                  <a:pt x="5859" y="439"/>
                </a:lnTo>
                <a:lnTo>
                  <a:pt x="5859" y="442"/>
                </a:lnTo>
                <a:lnTo>
                  <a:pt x="5859" y="445"/>
                </a:lnTo>
                <a:lnTo>
                  <a:pt x="5860" y="439"/>
                </a:lnTo>
                <a:lnTo>
                  <a:pt x="5860" y="449"/>
                </a:lnTo>
                <a:lnTo>
                  <a:pt x="5860" y="437"/>
                </a:lnTo>
                <a:lnTo>
                  <a:pt x="5860" y="442"/>
                </a:lnTo>
                <a:lnTo>
                  <a:pt x="5860" y="447"/>
                </a:lnTo>
                <a:lnTo>
                  <a:pt x="5860" y="440"/>
                </a:lnTo>
                <a:lnTo>
                  <a:pt x="5862" y="447"/>
                </a:lnTo>
                <a:lnTo>
                  <a:pt x="5862" y="442"/>
                </a:lnTo>
                <a:lnTo>
                  <a:pt x="5862" y="442"/>
                </a:lnTo>
                <a:lnTo>
                  <a:pt x="5862" y="447"/>
                </a:lnTo>
                <a:lnTo>
                  <a:pt x="5862" y="442"/>
                </a:lnTo>
                <a:lnTo>
                  <a:pt x="5863" y="447"/>
                </a:lnTo>
                <a:lnTo>
                  <a:pt x="5863" y="442"/>
                </a:lnTo>
                <a:lnTo>
                  <a:pt x="5863" y="442"/>
                </a:lnTo>
                <a:lnTo>
                  <a:pt x="5864" y="434"/>
                </a:lnTo>
                <a:lnTo>
                  <a:pt x="5864" y="435"/>
                </a:lnTo>
                <a:lnTo>
                  <a:pt x="5864" y="435"/>
                </a:lnTo>
                <a:lnTo>
                  <a:pt x="5864" y="431"/>
                </a:lnTo>
                <a:lnTo>
                  <a:pt x="5864" y="433"/>
                </a:lnTo>
                <a:lnTo>
                  <a:pt x="5864" y="429"/>
                </a:lnTo>
                <a:lnTo>
                  <a:pt x="5865" y="433"/>
                </a:lnTo>
                <a:lnTo>
                  <a:pt x="5865" y="415"/>
                </a:lnTo>
                <a:lnTo>
                  <a:pt x="5865" y="419"/>
                </a:lnTo>
                <a:lnTo>
                  <a:pt x="5865" y="415"/>
                </a:lnTo>
                <a:lnTo>
                  <a:pt x="5866" y="414"/>
                </a:lnTo>
                <a:lnTo>
                  <a:pt x="5866" y="419"/>
                </a:lnTo>
                <a:lnTo>
                  <a:pt x="5866" y="410"/>
                </a:lnTo>
                <a:lnTo>
                  <a:pt x="5866" y="409"/>
                </a:lnTo>
                <a:lnTo>
                  <a:pt x="5867" y="389"/>
                </a:lnTo>
                <a:lnTo>
                  <a:pt x="5867" y="392"/>
                </a:lnTo>
                <a:lnTo>
                  <a:pt x="5867" y="379"/>
                </a:lnTo>
                <a:lnTo>
                  <a:pt x="5868" y="382"/>
                </a:lnTo>
                <a:lnTo>
                  <a:pt x="5868" y="376"/>
                </a:lnTo>
                <a:lnTo>
                  <a:pt x="5868" y="396"/>
                </a:lnTo>
                <a:lnTo>
                  <a:pt x="5868" y="391"/>
                </a:lnTo>
                <a:lnTo>
                  <a:pt x="5868" y="391"/>
                </a:lnTo>
                <a:lnTo>
                  <a:pt x="5868" y="396"/>
                </a:lnTo>
                <a:lnTo>
                  <a:pt x="5869" y="382"/>
                </a:lnTo>
                <a:lnTo>
                  <a:pt x="5869" y="384"/>
                </a:lnTo>
                <a:lnTo>
                  <a:pt x="5869" y="382"/>
                </a:lnTo>
                <a:lnTo>
                  <a:pt x="5869" y="376"/>
                </a:lnTo>
                <a:lnTo>
                  <a:pt x="5869" y="385"/>
                </a:lnTo>
                <a:lnTo>
                  <a:pt x="5870" y="374"/>
                </a:lnTo>
                <a:lnTo>
                  <a:pt x="5870" y="379"/>
                </a:lnTo>
                <a:lnTo>
                  <a:pt x="5870" y="382"/>
                </a:lnTo>
                <a:lnTo>
                  <a:pt x="5870" y="379"/>
                </a:lnTo>
                <a:lnTo>
                  <a:pt x="5870" y="385"/>
                </a:lnTo>
                <a:lnTo>
                  <a:pt x="5871" y="383"/>
                </a:lnTo>
                <a:lnTo>
                  <a:pt x="5871" y="389"/>
                </a:lnTo>
                <a:lnTo>
                  <a:pt x="5871" y="402"/>
                </a:lnTo>
                <a:lnTo>
                  <a:pt x="5871" y="398"/>
                </a:lnTo>
                <a:lnTo>
                  <a:pt x="5872" y="402"/>
                </a:lnTo>
                <a:lnTo>
                  <a:pt x="5872" y="407"/>
                </a:lnTo>
                <a:lnTo>
                  <a:pt x="5872" y="408"/>
                </a:lnTo>
                <a:lnTo>
                  <a:pt x="5873" y="403"/>
                </a:lnTo>
                <a:lnTo>
                  <a:pt x="5873" y="407"/>
                </a:lnTo>
                <a:lnTo>
                  <a:pt x="5873" y="408"/>
                </a:lnTo>
                <a:lnTo>
                  <a:pt x="5873" y="405"/>
                </a:lnTo>
                <a:lnTo>
                  <a:pt x="5873" y="409"/>
                </a:lnTo>
                <a:lnTo>
                  <a:pt x="5874" y="404"/>
                </a:lnTo>
                <a:lnTo>
                  <a:pt x="5874" y="408"/>
                </a:lnTo>
                <a:lnTo>
                  <a:pt x="5874" y="406"/>
                </a:lnTo>
                <a:lnTo>
                  <a:pt x="5874" y="408"/>
                </a:lnTo>
                <a:lnTo>
                  <a:pt x="5875" y="411"/>
                </a:lnTo>
                <a:lnTo>
                  <a:pt x="5875" y="409"/>
                </a:lnTo>
                <a:lnTo>
                  <a:pt x="5875" y="502"/>
                </a:lnTo>
                <a:lnTo>
                  <a:pt x="5875" y="769"/>
                </a:lnTo>
                <a:lnTo>
                  <a:pt x="5875" y="772"/>
                </a:lnTo>
                <a:lnTo>
                  <a:pt x="5875" y="767"/>
                </a:lnTo>
                <a:lnTo>
                  <a:pt x="5876" y="775"/>
                </a:lnTo>
                <a:lnTo>
                  <a:pt x="5876" y="770"/>
                </a:lnTo>
                <a:lnTo>
                  <a:pt x="5876" y="775"/>
                </a:lnTo>
                <a:lnTo>
                  <a:pt x="5878" y="770"/>
                </a:lnTo>
                <a:lnTo>
                  <a:pt x="5878" y="777"/>
                </a:lnTo>
                <a:lnTo>
                  <a:pt x="5878" y="770"/>
                </a:lnTo>
                <a:lnTo>
                  <a:pt x="5878" y="772"/>
                </a:lnTo>
                <a:lnTo>
                  <a:pt x="5879" y="762"/>
                </a:lnTo>
                <a:lnTo>
                  <a:pt x="5879" y="767"/>
                </a:lnTo>
                <a:lnTo>
                  <a:pt x="5879" y="746"/>
                </a:lnTo>
                <a:lnTo>
                  <a:pt x="5879" y="735"/>
                </a:lnTo>
                <a:lnTo>
                  <a:pt x="5879" y="730"/>
                </a:lnTo>
                <a:lnTo>
                  <a:pt x="5880" y="735"/>
                </a:lnTo>
                <a:lnTo>
                  <a:pt x="5880" y="733"/>
                </a:lnTo>
                <a:lnTo>
                  <a:pt x="5880" y="730"/>
                </a:lnTo>
                <a:lnTo>
                  <a:pt x="5880" y="738"/>
                </a:lnTo>
                <a:lnTo>
                  <a:pt x="5880" y="730"/>
                </a:lnTo>
                <a:lnTo>
                  <a:pt x="5881" y="732"/>
                </a:lnTo>
                <a:lnTo>
                  <a:pt x="5881" y="616"/>
                </a:lnTo>
                <a:lnTo>
                  <a:pt x="5881" y="621"/>
                </a:lnTo>
                <a:lnTo>
                  <a:pt x="5882" y="616"/>
                </a:lnTo>
                <a:lnTo>
                  <a:pt x="5882" y="617"/>
                </a:lnTo>
                <a:lnTo>
                  <a:pt x="5882" y="620"/>
                </a:lnTo>
                <a:lnTo>
                  <a:pt x="5882" y="611"/>
                </a:lnTo>
                <a:lnTo>
                  <a:pt x="5882" y="612"/>
                </a:lnTo>
                <a:lnTo>
                  <a:pt x="5883" y="518"/>
                </a:lnTo>
                <a:lnTo>
                  <a:pt x="5883" y="456"/>
                </a:lnTo>
                <a:lnTo>
                  <a:pt x="5883" y="589"/>
                </a:lnTo>
                <a:lnTo>
                  <a:pt x="5883" y="752"/>
                </a:lnTo>
                <a:lnTo>
                  <a:pt x="5883" y="777"/>
                </a:lnTo>
                <a:lnTo>
                  <a:pt x="5883" y="770"/>
                </a:lnTo>
                <a:lnTo>
                  <a:pt x="5884" y="772"/>
                </a:lnTo>
                <a:lnTo>
                  <a:pt x="5884" y="777"/>
                </a:lnTo>
                <a:lnTo>
                  <a:pt x="5884" y="770"/>
                </a:lnTo>
                <a:lnTo>
                  <a:pt x="5884" y="773"/>
                </a:lnTo>
                <a:lnTo>
                  <a:pt x="5885" y="775"/>
                </a:lnTo>
                <a:lnTo>
                  <a:pt x="5885" y="770"/>
                </a:lnTo>
                <a:lnTo>
                  <a:pt x="5885" y="777"/>
                </a:lnTo>
                <a:lnTo>
                  <a:pt x="5885" y="770"/>
                </a:lnTo>
                <a:lnTo>
                  <a:pt x="5885" y="773"/>
                </a:lnTo>
                <a:lnTo>
                  <a:pt x="5886" y="775"/>
                </a:lnTo>
                <a:lnTo>
                  <a:pt x="5886" y="770"/>
                </a:lnTo>
                <a:lnTo>
                  <a:pt x="5886" y="777"/>
                </a:lnTo>
                <a:lnTo>
                  <a:pt x="5886" y="770"/>
                </a:lnTo>
                <a:lnTo>
                  <a:pt x="5886" y="624"/>
                </a:lnTo>
                <a:lnTo>
                  <a:pt x="5887" y="448"/>
                </a:lnTo>
                <a:lnTo>
                  <a:pt x="5887" y="438"/>
                </a:lnTo>
                <a:lnTo>
                  <a:pt x="5887" y="438"/>
                </a:lnTo>
                <a:lnTo>
                  <a:pt x="5887" y="431"/>
                </a:lnTo>
                <a:lnTo>
                  <a:pt x="5888" y="409"/>
                </a:lnTo>
                <a:lnTo>
                  <a:pt x="5888" y="400"/>
                </a:lnTo>
                <a:lnTo>
                  <a:pt x="5888" y="399"/>
                </a:lnTo>
                <a:lnTo>
                  <a:pt x="5888" y="403"/>
                </a:lnTo>
                <a:lnTo>
                  <a:pt x="5889" y="408"/>
                </a:lnTo>
                <a:lnTo>
                  <a:pt x="5889" y="404"/>
                </a:lnTo>
                <a:lnTo>
                  <a:pt x="5889" y="405"/>
                </a:lnTo>
                <a:lnTo>
                  <a:pt x="5889" y="408"/>
                </a:lnTo>
                <a:lnTo>
                  <a:pt x="5889" y="403"/>
                </a:lnTo>
                <a:lnTo>
                  <a:pt x="5890" y="408"/>
                </a:lnTo>
                <a:lnTo>
                  <a:pt x="5890" y="405"/>
                </a:lnTo>
                <a:lnTo>
                  <a:pt x="5890" y="406"/>
                </a:lnTo>
                <a:lnTo>
                  <a:pt x="5890" y="400"/>
                </a:lnTo>
                <a:lnTo>
                  <a:pt x="5890" y="402"/>
                </a:lnTo>
                <a:lnTo>
                  <a:pt x="5891" y="396"/>
                </a:lnTo>
                <a:lnTo>
                  <a:pt x="5891" y="396"/>
                </a:lnTo>
                <a:lnTo>
                  <a:pt x="5891" y="388"/>
                </a:lnTo>
                <a:lnTo>
                  <a:pt x="5891" y="391"/>
                </a:lnTo>
                <a:lnTo>
                  <a:pt x="5892" y="388"/>
                </a:lnTo>
                <a:lnTo>
                  <a:pt x="5892" y="382"/>
                </a:lnTo>
                <a:lnTo>
                  <a:pt x="5892" y="389"/>
                </a:lnTo>
                <a:lnTo>
                  <a:pt x="5892" y="375"/>
                </a:lnTo>
                <a:lnTo>
                  <a:pt x="5893" y="382"/>
                </a:lnTo>
                <a:lnTo>
                  <a:pt x="5893" y="374"/>
                </a:lnTo>
                <a:lnTo>
                  <a:pt x="5893" y="376"/>
                </a:lnTo>
                <a:lnTo>
                  <a:pt x="5893" y="363"/>
                </a:lnTo>
                <a:lnTo>
                  <a:pt x="5893" y="367"/>
                </a:lnTo>
                <a:lnTo>
                  <a:pt x="5894" y="362"/>
                </a:lnTo>
                <a:lnTo>
                  <a:pt x="5894" y="364"/>
                </a:lnTo>
                <a:lnTo>
                  <a:pt x="5894" y="343"/>
                </a:lnTo>
                <a:lnTo>
                  <a:pt x="5894" y="351"/>
                </a:lnTo>
                <a:lnTo>
                  <a:pt x="5895" y="350"/>
                </a:lnTo>
                <a:lnTo>
                  <a:pt x="5895" y="347"/>
                </a:lnTo>
                <a:lnTo>
                  <a:pt x="5895" y="349"/>
                </a:lnTo>
                <a:lnTo>
                  <a:pt x="5895" y="343"/>
                </a:lnTo>
                <a:lnTo>
                  <a:pt x="5895" y="342"/>
                </a:lnTo>
                <a:lnTo>
                  <a:pt x="5897" y="345"/>
                </a:lnTo>
                <a:lnTo>
                  <a:pt x="5897" y="341"/>
                </a:lnTo>
                <a:lnTo>
                  <a:pt x="5897" y="342"/>
                </a:lnTo>
                <a:lnTo>
                  <a:pt x="5897" y="342"/>
                </a:lnTo>
                <a:lnTo>
                  <a:pt x="5898" y="334"/>
                </a:lnTo>
                <a:lnTo>
                  <a:pt x="5898" y="334"/>
                </a:lnTo>
                <a:lnTo>
                  <a:pt x="5898" y="322"/>
                </a:lnTo>
                <a:lnTo>
                  <a:pt x="5898" y="317"/>
                </a:lnTo>
                <a:lnTo>
                  <a:pt x="5898" y="322"/>
                </a:lnTo>
                <a:lnTo>
                  <a:pt x="5898" y="315"/>
                </a:lnTo>
                <a:lnTo>
                  <a:pt x="5899" y="324"/>
                </a:lnTo>
                <a:lnTo>
                  <a:pt x="5899" y="316"/>
                </a:lnTo>
                <a:lnTo>
                  <a:pt x="5899" y="322"/>
                </a:lnTo>
                <a:lnTo>
                  <a:pt x="5899" y="324"/>
                </a:lnTo>
                <a:lnTo>
                  <a:pt x="5899" y="319"/>
                </a:lnTo>
                <a:lnTo>
                  <a:pt x="5900" y="327"/>
                </a:lnTo>
                <a:lnTo>
                  <a:pt x="5900" y="323"/>
                </a:lnTo>
                <a:lnTo>
                  <a:pt x="5900" y="320"/>
                </a:lnTo>
                <a:lnTo>
                  <a:pt x="5900" y="328"/>
                </a:lnTo>
                <a:lnTo>
                  <a:pt x="5900" y="321"/>
                </a:lnTo>
                <a:lnTo>
                  <a:pt x="5901" y="330"/>
                </a:lnTo>
                <a:lnTo>
                  <a:pt x="5901" y="319"/>
                </a:lnTo>
                <a:lnTo>
                  <a:pt x="5901" y="328"/>
                </a:lnTo>
                <a:lnTo>
                  <a:pt x="5901" y="329"/>
                </a:lnTo>
                <a:lnTo>
                  <a:pt x="5901" y="322"/>
                </a:lnTo>
                <a:lnTo>
                  <a:pt x="5901" y="333"/>
                </a:lnTo>
                <a:lnTo>
                  <a:pt x="5902" y="328"/>
                </a:lnTo>
                <a:lnTo>
                  <a:pt x="5902" y="330"/>
                </a:lnTo>
                <a:lnTo>
                  <a:pt x="5902" y="330"/>
                </a:lnTo>
                <a:lnTo>
                  <a:pt x="5902" y="333"/>
                </a:lnTo>
                <a:lnTo>
                  <a:pt x="5903" y="336"/>
                </a:lnTo>
                <a:lnTo>
                  <a:pt x="5903" y="330"/>
                </a:lnTo>
                <a:lnTo>
                  <a:pt x="5903" y="336"/>
                </a:lnTo>
                <a:lnTo>
                  <a:pt x="5903" y="342"/>
                </a:lnTo>
                <a:lnTo>
                  <a:pt x="5903" y="337"/>
                </a:lnTo>
                <a:lnTo>
                  <a:pt x="5904" y="339"/>
                </a:lnTo>
                <a:lnTo>
                  <a:pt x="5904" y="340"/>
                </a:lnTo>
                <a:lnTo>
                  <a:pt x="5904" y="337"/>
                </a:lnTo>
                <a:lnTo>
                  <a:pt x="5904" y="345"/>
                </a:lnTo>
                <a:lnTo>
                  <a:pt x="5905" y="349"/>
                </a:lnTo>
                <a:lnTo>
                  <a:pt x="5905" y="349"/>
                </a:lnTo>
                <a:lnTo>
                  <a:pt x="5905" y="343"/>
                </a:lnTo>
                <a:lnTo>
                  <a:pt x="5905" y="361"/>
                </a:lnTo>
                <a:lnTo>
                  <a:pt x="5905" y="350"/>
                </a:lnTo>
                <a:lnTo>
                  <a:pt x="5906" y="358"/>
                </a:lnTo>
                <a:lnTo>
                  <a:pt x="5906" y="356"/>
                </a:lnTo>
                <a:lnTo>
                  <a:pt x="5906" y="363"/>
                </a:lnTo>
                <a:lnTo>
                  <a:pt x="5906" y="363"/>
                </a:lnTo>
                <a:lnTo>
                  <a:pt x="5907" y="372"/>
                </a:lnTo>
                <a:lnTo>
                  <a:pt x="5907" y="364"/>
                </a:lnTo>
                <a:lnTo>
                  <a:pt x="5907" y="380"/>
                </a:lnTo>
                <a:lnTo>
                  <a:pt x="5907" y="368"/>
                </a:lnTo>
                <a:lnTo>
                  <a:pt x="5908" y="376"/>
                </a:lnTo>
                <a:lnTo>
                  <a:pt x="5908" y="375"/>
                </a:lnTo>
                <a:lnTo>
                  <a:pt x="5908" y="374"/>
                </a:lnTo>
                <a:lnTo>
                  <a:pt x="5908" y="383"/>
                </a:lnTo>
                <a:lnTo>
                  <a:pt x="5908" y="374"/>
                </a:lnTo>
                <a:lnTo>
                  <a:pt x="5908" y="388"/>
                </a:lnTo>
                <a:lnTo>
                  <a:pt x="5909" y="382"/>
                </a:lnTo>
                <a:lnTo>
                  <a:pt x="5909" y="377"/>
                </a:lnTo>
                <a:lnTo>
                  <a:pt x="5909" y="395"/>
                </a:lnTo>
                <a:lnTo>
                  <a:pt x="5909" y="388"/>
                </a:lnTo>
                <a:lnTo>
                  <a:pt x="5910" y="392"/>
                </a:lnTo>
                <a:lnTo>
                  <a:pt x="5910" y="391"/>
                </a:lnTo>
                <a:lnTo>
                  <a:pt x="5910" y="392"/>
                </a:lnTo>
                <a:lnTo>
                  <a:pt x="5910" y="397"/>
                </a:lnTo>
                <a:lnTo>
                  <a:pt x="5911" y="397"/>
                </a:lnTo>
                <a:lnTo>
                  <a:pt x="5911" y="402"/>
                </a:lnTo>
                <a:lnTo>
                  <a:pt x="5911" y="396"/>
                </a:lnTo>
                <a:lnTo>
                  <a:pt x="5911" y="408"/>
                </a:lnTo>
                <a:lnTo>
                  <a:pt x="5913" y="404"/>
                </a:lnTo>
                <a:lnTo>
                  <a:pt x="5913" y="410"/>
                </a:lnTo>
                <a:lnTo>
                  <a:pt x="5913" y="407"/>
                </a:lnTo>
                <a:lnTo>
                  <a:pt x="5913" y="404"/>
                </a:lnTo>
                <a:lnTo>
                  <a:pt x="5913" y="408"/>
                </a:lnTo>
                <a:lnTo>
                  <a:pt x="5914" y="410"/>
                </a:lnTo>
                <a:lnTo>
                  <a:pt x="5914" y="405"/>
                </a:lnTo>
                <a:lnTo>
                  <a:pt x="5914" y="405"/>
                </a:lnTo>
                <a:lnTo>
                  <a:pt x="5914" y="416"/>
                </a:lnTo>
                <a:lnTo>
                  <a:pt x="5915" y="409"/>
                </a:lnTo>
                <a:lnTo>
                  <a:pt x="5915" y="417"/>
                </a:lnTo>
                <a:lnTo>
                  <a:pt x="5915" y="422"/>
                </a:lnTo>
                <a:lnTo>
                  <a:pt x="5915" y="419"/>
                </a:lnTo>
                <a:lnTo>
                  <a:pt x="5915" y="425"/>
                </a:lnTo>
                <a:lnTo>
                  <a:pt x="5916" y="424"/>
                </a:lnTo>
                <a:lnTo>
                  <a:pt x="5916" y="431"/>
                </a:lnTo>
                <a:lnTo>
                  <a:pt x="5916" y="430"/>
                </a:lnTo>
                <a:lnTo>
                  <a:pt x="5916" y="425"/>
                </a:lnTo>
                <a:lnTo>
                  <a:pt x="5916" y="438"/>
                </a:lnTo>
                <a:lnTo>
                  <a:pt x="5916" y="429"/>
                </a:lnTo>
                <a:lnTo>
                  <a:pt x="5917" y="434"/>
                </a:lnTo>
                <a:lnTo>
                  <a:pt x="5917" y="441"/>
                </a:lnTo>
                <a:lnTo>
                  <a:pt x="5917" y="436"/>
                </a:lnTo>
                <a:lnTo>
                  <a:pt x="5917" y="442"/>
                </a:lnTo>
                <a:lnTo>
                  <a:pt x="5917" y="438"/>
                </a:lnTo>
                <a:lnTo>
                  <a:pt x="5918" y="443"/>
                </a:lnTo>
                <a:lnTo>
                  <a:pt x="5918" y="443"/>
                </a:lnTo>
                <a:lnTo>
                  <a:pt x="5918" y="438"/>
                </a:lnTo>
                <a:lnTo>
                  <a:pt x="5918" y="451"/>
                </a:lnTo>
                <a:lnTo>
                  <a:pt x="5919" y="442"/>
                </a:lnTo>
                <a:lnTo>
                  <a:pt x="5919" y="447"/>
                </a:lnTo>
                <a:lnTo>
                  <a:pt x="5919" y="440"/>
                </a:lnTo>
                <a:lnTo>
                  <a:pt x="5920" y="449"/>
                </a:lnTo>
                <a:lnTo>
                  <a:pt x="5920" y="449"/>
                </a:lnTo>
                <a:lnTo>
                  <a:pt x="5920" y="453"/>
                </a:lnTo>
                <a:lnTo>
                  <a:pt x="5920" y="448"/>
                </a:lnTo>
                <a:lnTo>
                  <a:pt x="5920" y="454"/>
                </a:lnTo>
                <a:lnTo>
                  <a:pt x="5920" y="455"/>
                </a:lnTo>
                <a:lnTo>
                  <a:pt x="5921" y="453"/>
                </a:lnTo>
                <a:lnTo>
                  <a:pt x="5921" y="456"/>
                </a:lnTo>
                <a:lnTo>
                  <a:pt x="5921" y="442"/>
                </a:lnTo>
                <a:lnTo>
                  <a:pt x="5921" y="433"/>
                </a:lnTo>
                <a:lnTo>
                  <a:pt x="5921" y="434"/>
                </a:lnTo>
                <a:lnTo>
                  <a:pt x="5922" y="436"/>
                </a:lnTo>
                <a:lnTo>
                  <a:pt x="5922" y="441"/>
                </a:lnTo>
                <a:lnTo>
                  <a:pt x="5922" y="442"/>
                </a:lnTo>
                <a:lnTo>
                  <a:pt x="5923" y="451"/>
                </a:lnTo>
                <a:lnTo>
                  <a:pt x="5923" y="442"/>
                </a:lnTo>
                <a:lnTo>
                  <a:pt x="5923" y="443"/>
                </a:lnTo>
                <a:lnTo>
                  <a:pt x="5923" y="452"/>
                </a:lnTo>
                <a:lnTo>
                  <a:pt x="5923" y="447"/>
                </a:lnTo>
                <a:lnTo>
                  <a:pt x="5923" y="454"/>
                </a:lnTo>
                <a:lnTo>
                  <a:pt x="5924" y="454"/>
                </a:lnTo>
                <a:lnTo>
                  <a:pt x="5924" y="451"/>
                </a:lnTo>
                <a:lnTo>
                  <a:pt x="5924" y="458"/>
                </a:lnTo>
                <a:lnTo>
                  <a:pt x="5924" y="450"/>
                </a:lnTo>
                <a:lnTo>
                  <a:pt x="5924" y="456"/>
                </a:lnTo>
                <a:lnTo>
                  <a:pt x="5925" y="454"/>
                </a:lnTo>
                <a:lnTo>
                  <a:pt x="5925" y="453"/>
                </a:lnTo>
                <a:lnTo>
                  <a:pt x="5925" y="463"/>
                </a:lnTo>
                <a:lnTo>
                  <a:pt x="5925" y="453"/>
                </a:lnTo>
                <a:lnTo>
                  <a:pt x="5926" y="461"/>
                </a:lnTo>
                <a:lnTo>
                  <a:pt x="5926" y="457"/>
                </a:lnTo>
                <a:lnTo>
                  <a:pt x="5926" y="464"/>
                </a:lnTo>
                <a:lnTo>
                  <a:pt x="5926" y="456"/>
                </a:lnTo>
                <a:lnTo>
                  <a:pt x="5927" y="459"/>
                </a:lnTo>
                <a:lnTo>
                  <a:pt x="5927" y="461"/>
                </a:lnTo>
                <a:lnTo>
                  <a:pt x="5927" y="456"/>
                </a:lnTo>
                <a:lnTo>
                  <a:pt x="5927" y="463"/>
                </a:lnTo>
                <a:lnTo>
                  <a:pt x="5927" y="461"/>
                </a:lnTo>
                <a:lnTo>
                  <a:pt x="5927" y="463"/>
                </a:lnTo>
                <a:lnTo>
                  <a:pt x="5928" y="469"/>
                </a:lnTo>
                <a:lnTo>
                  <a:pt x="5928" y="463"/>
                </a:lnTo>
                <a:lnTo>
                  <a:pt x="5928" y="471"/>
                </a:lnTo>
                <a:lnTo>
                  <a:pt x="5928" y="467"/>
                </a:lnTo>
                <a:lnTo>
                  <a:pt x="5929" y="467"/>
                </a:lnTo>
                <a:lnTo>
                  <a:pt x="5929" y="471"/>
                </a:lnTo>
                <a:lnTo>
                  <a:pt x="5929" y="466"/>
                </a:lnTo>
                <a:lnTo>
                  <a:pt x="5929" y="475"/>
                </a:lnTo>
                <a:lnTo>
                  <a:pt x="5929" y="467"/>
                </a:lnTo>
                <a:lnTo>
                  <a:pt x="5930" y="469"/>
                </a:lnTo>
                <a:lnTo>
                  <a:pt x="5930" y="475"/>
                </a:lnTo>
                <a:lnTo>
                  <a:pt x="5930" y="468"/>
                </a:lnTo>
                <a:lnTo>
                  <a:pt x="5930" y="473"/>
                </a:lnTo>
                <a:lnTo>
                  <a:pt x="5930" y="473"/>
                </a:lnTo>
                <a:lnTo>
                  <a:pt x="5930" y="469"/>
                </a:lnTo>
                <a:lnTo>
                  <a:pt x="5932" y="471"/>
                </a:lnTo>
                <a:lnTo>
                  <a:pt x="5932" y="456"/>
                </a:lnTo>
                <a:lnTo>
                  <a:pt x="5932" y="457"/>
                </a:lnTo>
                <a:lnTo>
                  <a:pt x="5933" y="450"/>
                </a:lnTo>
                <a:lnTo>
                  <a:pt x="5933" y="453"/>
                </a:lnTo>
                <a:lnTo>
                  <a:pt x="5933" y="455"/>
                </a:lnTo>
                <a:lnTo>
                  <a:pt x="5933" y="455"/>
                </a:lnTo>
                <a:lnTo>
                  <a:pt x="5933" y="459"/>
                </a:lnTo>
                <a:lnTo>
                  <a:pt x="5934" y="457"/>
                </a:lnTo>
                <a:lnTo>
                  <a:pt x="5934" y="456"/>
                </a:lnTo>
                <a:lnTo>
                  <a:pt x="5934" y="461"/>
                </a:lnTo>
                <a:lnTo>
                  <a:pt x="5934" y="458"/>
                </a:lnTo>
                <a:lnTo>
                  <a:pt x="5935" y="461"/>
                </a:lnTo>
                <a:lnTo>
                  <a:pt x="5935" y="457"/>
                </a:lnTo>
                <a:lnTo>
                  <a:pt x="5935" y="464"/>
                </a:lnTo>
                <a:lnTo>
                  <a:pt x="5935" y="461"/>
                </a:lnTo>
                <a:lnTo>
                  <a:pt x="5935" y="461"/>
                </a:lnTo>
                <a:lnTo>
                  <a:pt x="5935" y="467"/>
                </a:lnTo>
                <a:lnTo>
                  <a:pt x="5936" y="461"/>
                </a:lnTo>
                <a:lnTo>
                  <a:pt x="5936" y="470"/>
                </a:lnTo>
                <a:lnTo>
                  <a:pt x="5936" y="465"/>
                </a:lnTo>
                <a:lnTo>
                  <a:pt x="5937" y="473"/>
                </a:lnTo>
                <a:lnTo>
                  <a:pt x="5937" y="464"/>
                </a:lnTo>
                <a:lnTo>
                  <a:pt x="5937" y="477"/>
                </a:lnTo>
                <a:lnTo>
                  <a:pt x="5937" y="467"/>
                </a:lnTo>
                <a:lnTo>
                  <a:pt x="5938" y="476"/>
                </a:lnTo>
                <a:lnTo>
                  <a:pt x="5938" y="467"/>
                </a:lnTo>
                <a:lnTo>
                  <a:pt x="5938" y="473"/>
                </a:lnTo>
                <a:lnTo>
                  <a:pt x="5938" y="472"/>
                </a:lnTo>
                <a:lnTo>
                  <a:pt x="5938" y="470"/>
                </a:lnTo>
                <a:lnTo>
                  <a:pt x="5938" y="480"/>
                </a:lnTo>
                <a:lnTo>
                  <a:pt x="5939" y="470"/>
                </a:lnTo>
                <a:lnTo>
                  <a:pt x="5939" y="474"/>
                </a:lnTo>
                <a:lnTo>
                  <a:pt x="5939" y="472"/>
                </a:lnTo>
                <a:lnTo>
                  <a:pt x="5939" y="479"/>
                </a:lnTo>
                <a:lnTo>
                  <a:pt x="5940" y="471"/>
                </a:lnTo>
                <a:lnTo>
                  <a:pt x="5940" y="477"/>
                </a:lnTo>
                <a:lnTo>
                  <a:pt x="5940" y="475"/>
                </a:lnTo>
                <a:lnTo>
                  <a:pt x="5941" y="477"/>
                </a:lnTo>
                <a:lnTo>
                  <a:pt x="5941" y="475"/>
                </a:lnTo>
                <a:lnTo>
                  <a:pt x="5941" y="479"/>
                </a:lnTo>
                <a:lnTo>
                  <a:pt x="5941" y="475"/>
                </a:lnTo>
                <a:lnTo>
                  <a:pt x="5942" y="473"/>
                </a:lnTo>
                <a:lnTo>
                  <a:pt x="5942" y="479"/>
                </a:lnTo>
                <a:lnTo>
                  <a:pt x="5942" y="476"/>
                </a:lnTo>
                <a:lnTo>
                  <a:pt x="5942" y="475"/>
                </a:lnTo>
                <a:lnTo>
                  <a:pt x="5942" y="477"/>
                </a:lnTo>
                <a:lnTo>
                  <a:pt x="5942" y="474"/>
                </a:lnTo>
                <a:lnTo>
                  <a:pt x="5943" y="479"/>
                </a:lnTo>
                <a:lnTo>
                  <a:pt x="5943" y="473"/>
                </a:lnTo>
                <a:lnTo>
                  <a:pt x="5943" y="476"/>
                </a:lnTo>
                <a:lnTo>
                  <a:pt x="5943" y="480"/>
                </a:lnTo>
                <a:lnTo>
                  <a:pt x="5943" y="469"/>
                </a:lnTo>
                <a:lnTo>
                  <a:pt x="5944" y="469"/>
                </a:lnTo>
                <a:lnTo>
                  <a:pt x="5944" y="456"/>
                </a:lnTo>
                <a:lnTo>
                  <a:pt x="5944" y="451"/>
                </a:lnTo>
                <a:lnTo>
                  <a:pt x="5944" y="454"/>
                </a:lnTo>
                <a:lnTo>
                  <a:pt x="5945" y="441"/>
                </a:lnTo>
                <a:lnTo>
                  <a:pt x="5945" y="437"/>
                </a:lnTo>
                <a:lnTo>
                  <a:pt x="5945" y="432"/>
                </a:lnTo>
                <a:lnTo>
                  <a:pt x="5945" y="434"/>
                </a:lnTo>
                <a:lnTo>
                  <a:pt x="5945" y="419"/>
                </a:lnTo>
                <a:lnTo>
                  <a:pt x="5946" y="420"/>
                </a:lnTo>
                <a:lnTo>
                  <a:pt x="5946" y="405"/>
                </a:lnTo>
                <a:lnTo>
                  <a:pt x="5946" y="408"/>
                </a:lnTo>
                <a:lnTo>
                  <a:pt x="5946" y="399"/>
                </a:lnTo>
                <a:lnTo>
                  <a:pt x="5948" y="399"/>
                </a:lnTo>
                <a:lnTo>
                  <a:pt x="5948" y="395"/>
                </a:lnTo>
                <a:lnTo>
                  <a:pt x="5948" y="392"/>
                </a:lnTo>
                <a:lnTo>
                  <a:pt x="5948" y="397"/>
                </a:lnTo>
                <a:lnTo>
                  <a:pt x="5949" y="387"/>
                </a:lnTo>
                <a:lnTo>
                  <a:pt x="5949" y="392"/>
                </a:lnTo>
                <a:lnTo>
                  <a:pt x="5949" y="389"/>
                </a:lnTo>
                <a:lnTo>
                  <a:pt x="5950" y="396"/>
                </a:lnTo>
                <a:lnTo>
                  <a:pt x="5950" y="396"/>
                </a:lnTo>
                <a:lnTo>
                  <a:pt x="5950" y="400"/>
                </a:lnTo>
                <a:lnTo>
                  <a:pt x="5950" y="399"/>
                </a:lnTo>
                <a:lnTo>
                  <a:pt x="5950" y="404"/>
                </a:lnTo>
                <a:lnTo>
                  <a:pt x="5950" y="397"/>
                </a:lnTo>
                <a:lnTo>
                  <a:pt x="5951" y="407"/>
                </a:lnTo>
                <a:lnTo>
                  <a:pt x="5951" y="400"/>
                </a:lnTo>
                <a:lnTo>
                  <a:pt x="5951" y="402"/>
                </a:lnTo>
                <a:lnTo>
                  <a:pt x="5951" y="400"/>
                </a:lnTo>
                <a:lnTo>
                  <a:pt x="5952" y="398"/>
                </a:lnTo>
                <a:lnTo>
                  <a:pt x="5952" y="402"/>
                </a:lnTo>
                <a:lnTo>
                  <a:pt x="5952" y="399"/>
                </a:lnTo>
                <a:lnTo>
                  <a:pt x="5952" y="402"/>
                </a:lnTo>
                <a:lnTo>
                  <a:pt x="5953" y="402"/>
                </a:lnTo>
                <a:lnTo>
                  <a:pt x="5953" y="392"/>
                </a:lnTo>
                <a:lnTo>
                  <a:pt x="5953" y="401"/>
                </a:lnTo>
                <a:lnTo>
                  <a:pt x="5953" y="389"/>
                </a:lnTo>
                <a:lnTo>
                  <a:pt x="5953" y="399"/>
                </a:lnTo>
                <a:lnTo>
                  <a:pt x="5953" y="389"/>
                </a:lnTo>
                <a:lnTo>
                  <a:pt x="5954" y="392"/>
                </a:lnTo>
                <a:lnTo>
                  <a:pt x="5954" y="394"/>
                </a:lnTo>
                <a:lnTo>
                  <a:pt x="5954" y="392"/>
                </a:lnTo>
                <a:lnTo>
                  <a:pt x="5954" y="395"/>
                </a:lnTo>
                <a:lnTo>
                  <a:pt x="5955" y="386"/>
                </a:lnTo>
                <a:lnTo>
                  <a:pt x="5955" y="395"/>
                </a:lnTo>
                <a:lnTo>
                  <a:pt x="5955" y="390"/>
                </a:lnTo>
                <a:lnTo>
                  <a:pt x="5955" y="394"/>
                </a:lnTo>
                <a:lnTo>
                  <a:pt x="5956" y="389"/>
                </a:lnTo>
                <a:lnTo>
                  <a:pt x="5956" y="398"/>
                </a:lnTo>
                <a:lnTo>
                  <a:pt x="5956" y="386"/>
                </a:lnTo>
                <a:lnTo>
                  <a:pt x="5956" y="395"/>
                </a:lnTo>
                <a:lnTo>
                  <a:pt x="5957" y="391"/>
                </a:lnTo>
                <a:lnTo>
                  <a:pt x="5957" y="386"/>
                </a:lnTo>
                <a:lnTo>
                  <a:pt x="5957" y="395"/>
                </a:lnTo>
                <a:lnTo>
                  <a:pt x="5957" y="389"/>
                </a:lnTo>
                <a:lnTo>
                  <a:pt x="5957" y="391"/>
                </a:lnTo>
                <a:lnTo>
                  <a:pt x="5958" y="389"/>
                </a:lnTo>
                <a:lnTo>
                  <a:pt x="5958" y="392"/>
                </a:lnTo>
                <a:lnTo>
                  <a:pt x="5958" y="387"/>
                </a:lnTo>
                <a:lnTo>
                  <a:pt x="5958" y="391"/>
                </a:lnTo>
                <a:lnTo>
                  <a:pt x="5959" y="383"/>
                </a:lnTo>
                <a:lnTo>
                  <a:pt x="5959" y="387"/>
                </a:lnTo>
                <a:lnTo>
                  <a:pt x="5959" y="386"/>
                </a:lnTo>
                <a:lnTo>
                  <a:pt x="5959" y="380"/>
                </a:lnTo>
                <a:lnTo>
                  <a:pt x="5959" y="384"/>
                </a:lnTo>
                <a:lnTo>
                  <a:pt x="5960" y="381"/>
                </a:lnTo>
                <a:lnTo>
                  <a:pt x="5960" y="380"/>
                </a:lnTo>
                <a:lnTo>
                  <a:pt x="5960" y="382"/>
                </a:lnTo>
                <a:lnTo>
                  <a:pt x="5960" y="377"/>
                </a:lnTo>
                <a:lnTo>
                  <a:pt x="5960" y="385"/>
                </a:lnTo>
                <a:lnTo>
                  <a:pt x="5960" y="374"/>
                </a:lnTo>
                <a:lnTo>
                  <a:pt x="5961" y="375"/>
                </a:lnTo>
                <a:lnTo>
                  <a:pt x="5961" y="383"/>
                </a:lnTo>
                <a:lnTo>
                  <a:pt x="5961" y="373"/>
                </a:lnTo>
                <a:lnTo>
                  <a:pt x="5961" y="374"/>
                </a:lnTo>
                <a:lnTo>
                  <a:pt x="5962" y="379"/>
                </a:lnTo>
                <a:lnTo>
                  <a:pt x="5962" y="371"/>
                </a:lnTo>
                <a:lnTo>
                  <a:pt x="5962" y="379"/>
                </a:lnTo>
                <a:lnTo>
                  <a:pt x="5962" y="373"/>
                </a:lnTo>
                <a:lnTo>
                  <a:pt x="5962" y="374"/>
                </a:lnTo>
                <a:lnTo>
                  <a:pt x="5963" y="375"/>
                </a:lnTo>
                <a:lnTo>
                  <a:pt x="5963" y="369"/>
                </a:lnTo>
                <a:lnTo>
                  <a:pt x="5963" y="380"/>
                </a:lnTo>
                <a:lnTo>
                  <a:pt x="5963" y="365"/>
                </a:lnTo>
                <a:lnTo>
                  <a:pt x="5964" y="372"/>
                </a:lnTo>
                <a:lnTo>
                  <a:pt x="5964" y="365"/>
                </a:lnTo>
                <a:lnTo>
                  <a:pt x="5964" y="370"/>
                </a:lnTo>
                <a:lnTo>
                  <a:pt x="5964" y="363"/>
                </a:lnTo>
                <a:lnTo>
                  <a:pt x="5964" y="363"/>
                </a:lnTo>
                <a:lnTo>
                  <a:pt x="5965" y="358"/>
                </a:lnTo>
                <a:lnTo>
                  <a:pt x="5965" y="364"/>
                </a:lnTo>
                <a:lnTo>
                  <a:pt x="5965" y="352"/>
                </a:lnTo>
                <a:lnTo>
                  <a:pt x="5967" y="355"/>
                </a:lnTo>
                <a:lnTo>
                  <a:pt x="5967" y="349"/>
                </a:lnTo>
                <a:lnTo>
                  <a:pt x="5967" y="350"/>
                </a:lnTo>
                <a:lnTo>
                  <a:pt x="5967" y="346"/>
                </a:lnTo>
                <a:lnTo>
                  <a:pt x="5968" y="350"/>
                </a:lnTo>
                <a:lnTo>
                  <a:pt x="5968" y="341"/>
                </a:lnTo>
                <a:lnTo>
                  <a:pt x="5968" y="343"/>
                </a:lnTo>
                <a:lnTo>
                  <a:pt x="5968" y="338"/>
                </a:lnTo>
                <a:lnTo>
                  <a:pt x="5968" y="345"/>
                </a:lnTo>
                <a:lnTo>
                  <a:pt x="5969" y="335"/>
                </a:lnTo>
                <a:lnTo>
                  <a:pt x="5969" y="341"/>
                </a:lnTo>
                <a:lnTo>
                  <a:pt x="5969" y="328"/>
                </a:lnTo>
                <a:lnTo>
                  <a:pt x="5970" y="322"/>
                </a:lnTo>
                <a:lnTo>
                  <a:pt x="5970" y="328"/>
                </a:lnTo>
                <a:lnTo>
                  <a:pt x="5970" y="322"/>
                </a:lnTo>
                <a:lnTo>
                  <a:pt x="5971" y="333"/>
                </a:lnTo>
                <a:lnTo>
                  <a:pt x="5971" y="324"/>
                </a:lnTo>
                <a:lnTo>
                  <a:pt x="5971" y="323"/>
                </a:lnTo>
                <a:lnTo>
                  <a:pt x="5971" y="321"/>
                </a:lnTo>
                <a:lnTo>
                  <a:pt x="5972" y="322"/>
                </a:lnTo>
                <a:lnTo>
                  <a:pt x="5972" y="315"/>
                </a:lnTo>
                <a:lnTo>
                  <a:pt x="5972" y="318"/>
                </a:lnTo>
                <a:lnTo>
                  <a:pt x="5972" y="317"/>
                </a:lnTo>
                <a:lnTo>
                  <a:pt x="5972" y="311"/>
                </a:lnTo>
                <a:lnTo>
                  <a:pt x="5972" y="314"/>
                </a:lnTo>
                <a:lnTo>
                  <a:pt x="5973" y="307"/>
                </a:lnTo>
                <a:lnTo>
                  <a:pt x="5973" y="313"/>
                </a:lnTo>
                <a:lnTo>
                  <a:pt x="5973" y="310"/>
                </a:lnTo>
                <a:lnTo>
                  <a:pt x="5973" y="312"/>
                </a:lnTo>
                <a:lnTo>
                  <a:pt x="5974" y="303"/>
                </a:lnTo>
                <a:lnTo>
                  <a:pt x="5974" y="307"/>
                </a:lnTo>
                <a:lnTo>
                  <a:pt x="5974" y="299"/>
                </a:lnTo>
                <a:lnTo>
                  <a:pt x="5975" y="308"/>
                </a:lnTo>
                <a:lnTo>
                  <a:pt x="5975" y="297"/>
                </a:lnTo>
                <a:lnTo>
                  <a:pt x="5975" y="301"/>
                </a:lnTo>
                <a:lnTo>
                  <a:pt x="5975" y="297"/>
                </a:lnTo>
                <a:lnTo>
                  <a:pt x="5975" y="298"/>
                </a:lnTo>
                <a:lnTo>
                  <a:pt x="5976" y="290"/>
                </a:lnTo>
                <a:lnTo>
                  <a:pt x="5976" y="289"/>
                </a:lnTo>
                <a:lnTo>
                  <a:pt x="5976" y="281"/>
                </a:lnTo>
                <a:lnTo>
                  <a:pt x="5976" y="286"/>
                </a:lnTo>
                <a:lnTo>
                  <a:pt x="5977" y="282"/>
                </a:lnTo>
                <a:lnTo>
                  <a:pt x="5977" y="285"/>
                </a:lnTo>
                <a:lnTo>
                  <a:pt x="5977" y="280"/>
                </a:lnTo>
                <a:lnTo>
                  <a:pt x="5977" y="283"/>
                </a:lnTo>
                <a:lnTo>
                  <a:pt x="5977" y="284"/>
                </a:lnTo>
                <a:lnTo>
                  <a:pt x="5978" y="277"/>
                </a:lnTo>
                <a:lnTo>
                  <a:pt x="5978" y="287"/>
                </a:lnTo>
                <a:lnTo>
                  <a:pt x="5978" y="280"/>
                </a:lnTo>
                <a:lnTo>
                  <a:pt x="5978" y="277"/>
                </a:lnTo>
                <a:lnTo>
                  <a:pt x="5979" y="281"/>
                </a:lnTo>
                <a:lnTo>
                  <a:pt x="5979" y="278"/>
                </a:lnTo>
                <a:lnTo>
                  <a:pt x="5979" y="279"/>
                </a:lnTo>
                <a:lnTo>
                  <a:pt x="5979" y="269"/>
                </a:lnTo>
                <a:lnTo>
                  <a:pt x="5979" y="282"/>
                </a:lnTo>
                <a:lnTo>
                  <a:pt x="5979" y="271"/>
                </a:lnTo>
                <a:lnTo>
                  <a:pt x="5980" y="269"/>
                </a:lnTo>
                <a:lnTo>
                  <a:pt x="5980" y="273"/>
                </a:lnTo>
                <a:lnTo>
                  <a:pt x="5980" y="270"/>
                </a:lnTo>
                <a:lnTo>
                  <a:pt x="5980" y="272"/>
                </a:lnTo>
                <a:lnTo>
                  <a:pt x="5980" y="263"/>
                </a:lnTo>
                <a:lnTo>
                  <a:pt x="5981" y="274"/>
                </a:lnTo>
                <a:lnTo>
                  <a:pt x="5981" y="263"/>
                </a:lnTo>
                <a:lnTo>
                  <a:pt x="5981" y="268"/>
                </a:lnTo>
                <a:lnTo>
                  <a:pt x="5983" y="254"/>
                </a:lnTo>
                <a:lnTo>
                  <a:pt x="5983" y="246"/>
                </a:lnTo>
                <a:lnTo>
                  <a:pt x="5983" y="250"/>
                </a:lnTo>
                <a:lnTo>
                  <a:pt x="5983" y="247"/>
                </a:lnTo>
                <a:lnTo>
                  <a:pt x="5983" y="235"/>
                </a:lnTo>
                <a:lnTo>
                  <a:pt x="5983" y="244"/>
                </a:lnTo>
                <a:lnTo>
                  <a:pt x="5984" y="236"/>
                </a:lnTo>
                <a:lnTo>
                  <a:pt x="5984" y="243"/>
                </a:lnTo>
                <a:lnTo>
                  <a:pt x="5984" y="243"/>
                </a:lnTo>
                <a:lnTo>
                  <a:pt x="5984" y="240"/>
                </a:lnTo>
                <a:lnTo>
                  <a:pt x="5985" y="246"/>
                </a:lnTo>
                <a:lnTo>
                  <a:pt x="5985" y="235"/>
                </a:lnTo>
                <a:lnTo>
                  <a:pt x="5985" y="242"/>
                </a:lnTo>
                <a:lnTo>
                  <a:pt x="5985" y="239"/>
                </a:lnTo>
                <a:lnTo>
                  <a:pt x="5985" y="236"/>
                </a:lnTo>
                <a:lnTo>
                  <a:pt x="5986" y="238"/>
                </a:lnTo>
                <a:lnTo>
                  <a:pt x="5986" y="232"/>
                </a:lnTo>
                <a:lnTo>
                  <a:pt x="5986" y="242"/>
                </a:lnTo>
                <a:lnTo>
                  <a:pt x="5986" y="227"/>
                </a:lnTo>
                <a:lnTo>
                  <a:pt x="5987" y="237"/>
                </a:lnTo>
                <a:lnTo>
                  <a:pt x="5987" y="229"/>
                </a:lnTo>
                <a:lnTo>
                  <a:pt x="5987" y="237"/>
                </a:lnTo>
                <a:lnTo>
                  <a:pt x="5987" y="226"/>
                </a:lnTo>
                <a:lnTo>
                  <a:pt x="5987" y="235"/>
                </a:lnTo>
                <a:lnTo>
                  <a:pt x="5987" y="219"/>
                </a:lnTo>
                <a:lnTo>
                  <a:pt x="5988" y="233"/>
                </a:lnTo>
                <a:lnTo>
                  <a:pt x="5988" y="220"/>
                </a:lnTo>
                <a:lnTo>
                  <a:pt x="5988" y="230"/>
                </a:lnTo>
                <a:lnTo>
                  <a:pt x="5989" y="221"/>
                </a:lnTo>
                <a:lnTo>
                  <a:pt x="5989" y="223"/>
                </a:lnTo>
                <a:lnTo>
                  <a:pt x="5989" y="223"/>
                </a:lnTo>
                <a:lnTo>
                  <a:pt x="5989" y="223"/>
                </a:lnTo>
                <a:lnTo>
                  <a:pt x="5989" y="223"/>
                </a:lnTo>
                <a:lnTo>
                  <a:pt x="5990" y="217"/>
                </a:lnTo>
                <a:lnTo>
                  <a:pt x="5990" y="224"/>
                </a:lnTo>
                <a:lnTo>
                  <a:pt x="5990" y="220"/>
                </a:lnTo>
                <a:lnTo>
                  <a:pt x="5990" y="227"/>
                </a:lnTo>
                <a:lnTo>
                  <a:pt x="5990" y="221"/>
                </a:lnTo>
                <a:lnTo>
                  <a:pt x="5991" y="216"/>
                </a:lnTo>
                <a:lnTo>
                  <a:pt x="5991" y="218"/>
                </a:lnTo>
                <a:lnTo>
                  <a:pt x="5991" y="217"/>
                </a:lnTo>
                <a:lnTo>
                  <a:pt x="5991" y="223"/>
                </a:lnTo>
                <a:lnTo>
                  <a:pt x="5992" y="216"/>
                </a:lnTo>
                <a:lnTo>
                  <a:pt x="5992" y="223"/>
                </a:lnTo>
                <a:lnTo>
                  <a:pt x="5992" y="214"/>
                </a:lnTo>
                <a:lnTo>
                  <a:pt x="5992" y="218"/>
                </a:lnTo>
                <a:lnTo>
                  <a:pt x="5992" y="215"/>
                </a:lnTo>
                <a:lnTo>
                  <a:pt x="5993" y="211"/>
                </a:lnTo>
                <a:lnTo>
                  <a:pt x="5993" y="221"/>
                </a:lnTo>
                <a:lnTo>
                  <a:pt x="5993" y="216"/>
                </a:lnTo>
                <a:lnTo>
                  <a:pt x="5993" y="215"/>
                </a:lnTo>
                <a:lnTo>
                  <a:pt x="5993" y="211"/>
                </a:lnTo>
                <a:lnTo>
                  <a:pt x="5994" y="215"/>
                </a:lnTo>
                <a:lnTo>
                  <a:pt x="5994" y="212"/>
                </a:lnTo>
                <a:lnTo>
                  <a:pt x="5994" y="210"/>
                </a:lnTo>
                <a:lnTo>
                  <a:pt x="5994" y="214"/>
                </a:lnTo>
                <a:lnTo>
                  <a:pt x="5994" y="196"/>
                </a:lnTo>
                <a:lnTo>
                  <a:pt x="5994" y="197"/>
                </a:lnTo>
                <a:lnTo>
                  <a:pt x="5995" y="188"/>
                </a:lnTo>
                <a:lnTo>
                  <a:pt x="5995" y="190"/>
                </a:lnTo>
                <a:lnTo>
                  <a:pt x="5995" y="186"/>
                </a:lnTo>
                <a:lnTo>
                  <a:pt x="5995" y="187"/>
                </a:lnTo>
                <a:lnTo>
                  <a:pt x="5996" y="198"/>
                </a:lnTo>
                <a:lnTo>
                  <a:pt x="5996" y="189"/>
                </a:lnTo>
                <a:lnTo>
                  <a:pt x="5996" y="199"/>
                </a:lnTo>
                <a:lnTo>
                  <a:pt x="5996" y="188"/>
                </a:lnTo>
                <a:lnTo>
                  <a:pt x="5996" y="196"/>
                </a:lnTo>
                <a:lnTo>
                  <a:pt x="5997" y="184"/>
                </a:lnTo>
                <a:lnTo>
                  <a:pt x="5997" y="189"/>
                </a:lnTo>
                <a:lnTo>
                  <a:pt x="5997" y="192"/>
                </a:lnTo>
                <a:lnTo>
                  <a:pt x="5997" y="183"/>
                </a:lnTo>
                <a:lnTo>
                  <a:pt x="5997" y="185"/>
                </a:lnTo>
                <a:lnTo>
                  <a:pt x="5999" y="188"/>
                </a:lnTo>
                <a:lnTo>
                  <a:pt x="5999" y="181"/>
                </a:lnTo>
                <a:lnTo>
                  <a:pt x="5999" y="181"/>
                </a:lnTo>
                <a:lnTo>
                  <a:pt x="5999" y="189"/>
                </a:lnTo>
                <a:lnTo>
                  <a:pt x="5999" y="178"/>
                </a:lnTo>
                <a:lnTo>
                  <a:pt x="5999" y="180"/>
                </a:lnTo>
                <a:lnTo>
                  <a:pt x="5999" y="185"/>
                </a:lnTo>
                <a:lnTo>
                  <a:pt x="5999" y="184"/>
                </a:lnTo>
                <a:lnTo>
                  <a:pt x="5999" y="181"/>
                </a:lnTo>
                <a:lnTo>
                  <a:pt x="6000" y="192"/>
                </a:lnTo>
                <a:lnTo>
                  <a:pt x="6000" y="180"/>
                </a:lnTo>
                <a:lnTo>
                  <a:pt x="6000" y="186"/>
                </a:lnTo>
                <a:lnTo>
                  <a:pt x="6002" y="184"/>
                </a:lnTo>
                <a:lnTo>
                  <a:pt x="6002" y="180"/>
                </a:lnTo>
                <a:lnTo>
                  <a:pt x="6002" y="181"/>
                </a:lnTo>
                <a:lnTo>
                  <a:pt x="6002" y="192"/>
                </a:lnTo>
                <a:lnTo>
                  <a:pt x="6002" y="174"/>
                </a:lnTo>
                <a:lnTo>
                  <a:pt x="6002" y="180"/>
                </a:lnTo>
                <a:lnTo>
                  <a:pt x="6003" y="189"/>
                </a:lnTo>
                <a:lnTo>
                  <a:pt x="6003" y="179"/>
                </a:lnTo>
                <a:lnTo>
                  <a:pt x="6003" y="181"/>
                </a:lnTo>
                <a:lnTo>
                  <a:pt x="6003" y="179"/>
                </a:lnTo>
                <a:lnTo>
                  <a:pt x="6003" y="184"/>
                </a:lnTo>
                <a:lnTo>
                  <a:pt x="6004" y="169"/>
                </a:lnTo>
                <a:lnTo>
                  <a:pt x="6004" y="178"/>
                </a:lnTo>
                <a:lnTo>
                  <a:pt x="6004" y="186"/>
                </a:lnTo>
                <a:lnTo>
                  <a:pt x="6004" y="179"/>
                </a:lnTo>
                <a:lnTo>
                  <a:pt x="6005" y="182"/>
                </a:lnTo>
                <a:lnTo>
                  <a:pt x="6005" y="178"/>
                </a:lnTo>
                <a:lnTo>
                  <a:pt x="6005" y="186"/>
                </a:lnTo>
                <a:lnTo>
                  <a:pt x="6005" y="173"/>
                </a:lnTo>
                <a:lnTo>
                  <a:pt x="6005" y="182"/>
                </a:lnTo>
                <a:lnTo>
                  <a:pt x="6006" y="169"/>
                </a:lnTo>
                <a:lnTo>
                  <a:pt x="6006" y="173"/>
                </a:lnTo>
                <a:lnTo>
                  <a:pt x="6006" y="177"/>
                </a:lnTo>
                <a:lnTo>
                  <a:pt x="6006" y="169"/>
                </a:lnTo>
                <a:lnTo>
                  <a:pt x="6007" y="177"/>
                </a:lnTo>
                <a:lnTo>
                  <a:pt x="6007" y="183"/>
                </a:lnTo>
                <a:lnTo>
                  <a:pt x="6007" y="170"/>
                </a:lnTo>
                <a:lnTo>
                  <a:pt x="6007" y="173"/>
                </a:lnTo>
                <a:lnTo>
                  <a:pt x="6008" y="178"/>
                </a:lnTo>
                <a:lnTo>
                  <a:pt x="6008" y="165"/>
                </a:lnTo>
                <a:lnTo>
                  <a:pt x="6008" y="176"/>
                </a:lnTo>
                <a:lnTo>
                  <a:pt x="6008" y="175"/>
                </a:lnTo>
                <a:lnTo>
                  <a:pt x="6009" y="168"/>
                </a:lnTo>
                <a:lnTo>
                  <a:pt x="6009" y="173"/>
                </a:lnTo>
                <a:lnTo>
                  <a:pt x="6009" y="170"/>
                </a:lnTo>
                <a:lnTo>
                  <a:pt x="6009" y="173"/>
                </a:lnTo>
                <a:lnTo>
                  <a:pt x="6009" y="158"/>
                </a:lnTo>
                <a:lnTo>
                  <a:pt x="6009" y="171"/>
                </a:lnTo>
                <a:lnTo>
                  <a:pt x="6010" y="165"/>
                </a:lnTo>
                <a:lnTo>
                  <a:pt x="6010" y="169"/>
                </a:lnTo>
                <a:lnTo>
                  <a:pt x="6010" y="174"/>
                </a:lnTo>
                <a:lnTo>
                  <a:pt x="6010" y="173"/>
                </a:lnTo>
                <a:lnTo>
                  <a:pt x="6011" y="165"/>
                </a:lnTo>
                <a:lnTo>
                  <a:pt x="6011" y="177"/>
                </a:lnTo>
                <a:lnTo>
                  <a:pt x="6011" y="169"/>
                </a:lnTo>
                <a:lnTo>
                  <a:pt x="6011" y="161"/>
                </a:lnTo>
                <a:lnTo>
                  <a:pt x="6012" y="168"/>
                </a:lnTo>
                <a:lnTo>
                  <a:pt x="6012" y="177"/>
                </a:lnTo>
                <a:lnTo>
                  <a:pt x="6012" y="165"/>
                </a:lnTo>
                <a:lnTo>
                  <a:pt x="6012" y="181"/>
                </a:lnTo>
                <a:lnTo>
                  <a:pt x="6012" y="170"/>
                </a:lnTo>
                <a:lnTo>
                  <a:pt x="6013" y="178"/>
                </a:lnTo>
                <a:lnTo>
                  <a:pt x="6013" y="180"/>
                </a:lnTo>
                <a:lnTo>
                  <a:pt x="6013" y="181"/>
                </a:lnTo>
                <a:lnTo>
                  <a:pt x="6013" y="175"/>
                </a:lnTo>
                <a:lnTo>
                  <a:pt x="6014" y="187"/>
                </a:lnTo>
                <a:lnTo>
                  <a:pt x="6014" y="178"/>
                </a:lnTo>
                <a:lnTo>
                  <a:pt x="6014" y="186"/>
                </a:lnTo>
                <a:lnTo>
                  <a:pt x="6014" y="185"/>
                </a:lnTo>
                <a:lnTo>
                  <a:pt x="6015" y="188"/>
                </a:lnTo>
                <a:lnTo>
                  <a:pt x="6015" y="185"/>
                </a:lnTo>
                <a:lnTo>
                  <a:pt x="6015" y="189"/>
                </a:lnTo>
                <a:lnTo>
                  <a:pt x="6015" y="183"/>
                </a:lnTo>
                <a:lnTo>
                  <a:pt x="6015" y="192"/>
                </a:lnTo>
                <a:lnTo>
                  <a:pt x="6016" y="186"/>
                </a:lnTo>
                <a:lnTo>
                  <a:pt x="6016" y="194"/>
                </a:lnTo>
                <a:lnTo>
                  <a:pt x="6016" y="193"/>
                </a:lnTo>
                <a:lnTo>
                  <a:pt x="6016" y="198"/>
                </a:lnTo>
                <a:lnTo>
                  <a:pt x="6018" y="193"/>
                </a:lnTo>
                <a:lnTo>
                  <a:pt x="6018" y="201"/>
                </a:lnTo>
                <a:lnTo>
                  <a:pt x="6018" y="197"/>
                </a:lnTo>
                <a:lnTo>
                  <a:pt x="6018" y="199"/>
                </a:lnTo>
                <a:lnTo>
                  <a:pt x="6019" y="200"/>
                </a:lnTo>
                <a:lnTo>
                  <a:pt x="6019" y="198"/>
                </a:lnTo>
                <a:lnTo>
                  <a:pt x="6019" y="201"/>
                </a:lnTo>
                <a:lnTo>
                  <a:pt x="6019" y="197"/>
                </a:lnTo>
                <a:lnTo>
                  <a:pt x="6019" y="205"/>
                </a:lnTo>
                <a:lnTo>
                  <a:pt x="6020" y="202"/>
                </a:lnTo>
                <a:lnTo>
                  <a:pt x="6020" y="201"/>
                </a:lnTo>
                <a:lnTo>
                  <a:pt x="6020" y="204"/>
                </a:lnTo>
                <a:lnTo>
                  <a:pt x="6020" y="200"/>
                </a:lnTo>
                <a:lnTo>
                  <a:pt x="6020" y="210"/>
                </a:lnTo>
                <a:lnTo>
                  <a:pt x="6020" y="205"/>
                </a:lnTo>
                <a:lnTo>
                  <a:pt x="6021" y="212"/>
                </a:lnTo>
                <a:lnTo>
                  <a:pt x="6021" y="215"/>
                </a:lnTo>
                <a:lnTo>
                  <a:pt x="6021" y="215"/>
                </a:lnTo>
                <a:lnTo>
                  <a:pt x="6022" y="220"/>
                </a:lnTo>
                <a:lnTo>
                  <a:pt x="6022" y="218"/>
                </a:lnTo>
                <a:lnTo>
                  <a:pt x="6022" y="223"/>
                </a:lnTo>
                <a:lnTo>
                  <a:pt x="6022" y="220"/>
                </a:lnTo>
                <a:lnTo>
                  <a:pt x="6023" y="226"/>
                </a:lnTo>
                <a:lnTo>
                  <a:pt x="6023" y="226"/>
                </a:lnTo>
                <a:lnTo>
                  <a:pt x="6023" y="229"/>
                </a:lnTo>
                <a:lnTo>
                  <a:pt x="6023" y="233"/>
                </a:lnTo>
                <a:lnTo>
                  <a:pt x="6023" y="231"/>
                </a:lnTo>
                <a:lnTo>
                  <a:pt x="6023" y="236"/>
                </a:lnTo>
                <a:lnTo>
                  <a:pt x="6024" y="233"/>
                </a:lnTo>
                <a:lnTo>
                  <a:pt x="6024" y="236"/>
                </a:lnTo>
                <a:lnTo>
                  <a:pt x="6024" y="236"/>
                </a:lnTo>
                <a:lnTo>
                  <a:pt x="6024" y="240"/>
                </a:lnTo>
                <a:lnTo>
                  <a:pt x="6024" y="245"/>
                </a:lnTo>
                <a:lnTo>
                  <a:pt x="6025" y="239"/>
                </a:lnTo>
                <a:lnTo>
                  <a:pt x="6025" y="247"/>
                </a:lnTo>
                <a:lnTo>
                  <a:pt x="6025" y="249"/>
                </a:lnTo>
                <a:lnTo>
                  <a:pt x="6026" y="252"/>
                </a:lnTo>
                <a:lnTo>
                  <a:pt x="6026" y="257"/>
                </a:lnTo>
                <a:lnTo>
                  <a:pt x="6026" y="251"/>
                </a:lnTo>
                <a:lnTo>
                  <a:pt x="6027" y="264"/>
                </a:lnTo>
                <a:lnTo>
                  <a:pt x="6027" y="260"/>
                </a:lnTo>
                <a:lnTo>
                  <a:pt x="6027" y="273"/>
                </a:lnTo>
                <a:lnTo>
                  <a:pt x="6027" y="266"/>
                </a:lnTo>
                <a:lnTo>
                  <a:pt x="6028" y="277"/>
                </a:lnTo>
                <a:lnTo>
                  <a:pt x="6028" y="276"/>
                </a:lnTo>
                <a:lnTo>
                  <a:pt x="6028" y="282"/>
                </a:lnTo>
                <a:lnTo>
                  <a:pt x="6029" y="283"/>
                </a:lnTo>
                <a:lnTo>
                  <a:pt x="6029" y="289"/>
                </a:lnTo>
                <a:lnTo>
                  <a:pt x="6029" y="288"/>
                </a:lnTo>
                <a:lnTo>
                  <a:pt x="6029" y="293"/>
                </a:lnTo>
                <a:lnTo>
                  <a:pt x="6030" y="290"/>
                </a:lnTo>
                <a:lnTo>
                  <a:pt x="6030" y="300"/>
                </a:lnTo>
                <a:lnTo>
                  <a:pt x="6030" y="296"/>
                </a:lnTo>
                <a:lnTo>
                  <a:pt x="6030" y="302"/>
                </a:lnTo>
                <a:lnTo>
                  <a:pt x="6030" y="305"/>
                </a:lnTo>
                <a:lnTo>
                  <a:pt x="6031" y="310"/>
                </a:lnTo>
                <a:lnTo>
                  <a:pt x="6031" y="308"/>
                </a:lnTo>
                <a:lnTo>
                  <a:pt x="6031" y="310"/>
                </a:lnTo>
                <a:lnTo>
                  <a:pt x="6031" y="318"/>
                </a:lnTo>
                <a:lnTo>
                  <a:pt x="6031" y="312"/>
                </a:lnTo>
                <a:lnTo>
                  <a:pt x="6032" y="326"/>
                </a:lnTo>
                <a:lnTo>
                  <a:pt x="6032" y="319"/>
                </a:lnTo>
                <a:lnTo>
                  <a:pt x="6032" y="328"/>
                </a:lnTo>
                <a:lnTo>
                  <a:pt x="6034" y="336"/>
                </a:lnTo>
                <a:lnTo>
                  <a:pt x="6034" y="331"/>
                </a:lnTo>
                <a:lnTo>
                  <a:pt x="6034" y="347"/>
                </a:lnTo>
                <a:lnTo>
                  <a:pt x="6035" y="338"/>
                </a:lnTo>
                <a:lnTo>
                  <a:pt x="6035" y="349"/>
                </a:lnTo>
                <a:lnTo>
                  <a:pt x="6035" y="346"/>
                </a:lnTo>
                <a:lnTo>
                  <a:pt x="6035" y="347"/>
                </a:lnTo>
                <a:lnTo>
                  <a:pt x="6035" y="355"/>
                </a:lnTo>
                <a:lnTo>
                  <a:pt x="6036" y="361"/>
                </a:lnTo>
                <a:lnTo>
                  <a:pt x="6036" y="356"/>
                </a:lnTo>
                <a:lnTo>
                  <a:pt x="6036" y="360"/>
                </a:lnTo>
                <a:lnTo>
                  <a:pt x="6036" y="374"/>
                </a:lnTo>
                <a:lnTo>
                  <a:pt x="6036" y="364"/>
                </a:lnTo>
                <a:lnTo>
                  <a:pt x="6037" y="370"/>
                </a:lnTo>
                <a:lnTo>
                  <a:pt x="6037" y="376"/>
                </a:lnTo>
                <a:lnTo>
                  <a:pt x="6037" y="372"/>
                </a:lnTo>
                <a:lnTo>
                  <a:pt x="6037" y="382"/>
                </a:lnTo>
                <a:lnTo>
                  <a:pt x="6038" y="385"/>
                </a:lnTo>
                <a:lnTo>
                  <a:pt x="6038" y="387"/>
                </a:lnTo>
                <a:lnTo>
                  <a:pt x="6038" y="386"/>
                </a:lnTo>
                <a:lnTo>
                  <a:pt x="6038" y="397"/>
                </a:lnTo>
                <a:lnTo>
                  <a:pt x="6038" y="390"/>
                </a:lnTo>
                <a:lnTo>
                  <a:pt x="6038" y="396"/>
                </a:lnTo>
                <a:lnTo>
                  <a:pt x="6039" y="402"/>
                </a:lnTo>
                <a:lnTo>
                  <a:pt x="6039" y="399"/>
                </a:lnTo>
                <a:lnTo>
                  <a:pt x="6039" y="405"/>
                </a:lnTo>
                <a:lnTo>
                  <a:pt x="6039" y="406"/>
                </a:lnTo>
                <a:lnTo>
                  <a:pt x="6040" y="411"/>
                </a:lnTo>
                <a:lnTo>
                  <a:pt x="6040" y="411"/>
                </a:lnTo>
                <a:lnTo>
                  <a:pt x="6040" y="411"/>
                </a:lnTo>
                <a:lnTo>
                  <a:pt x="6040" y="421"/>
                </a:lnTo>
                <a:lnTo>
                  <a:pt x="6040" y="418"/>
                </a:lnTo>
                <a:lnTo>
                  <a:pt x="6041" y="418"/>
                </a:lnTo>
                <a:lnTo>
                  <a:pt x="6041" y="427"/>
                </a:lnTo>
                <a:lnTo>
                  <a:pt x="6041" y="425"/>
                </a:lnTo>
                <a:lnTo>
                  <a:pt x="6041" y="427"/>
                </a:lnTo>
                <a:lnTo>
                  <a:pt x="6042" y="435"/>
                </a:lnTo>
                <a:lnTo>
                  <a:pt x="6042" y="438"/>
                </a:lnTo>
                <a:lnTo>
                  <a:pt x="6042" y="435"/>
                </a:lnTo>
                <a:lnTo>
                  <a:pt x="6042" y="441"/>
                </a:lnTo>
                <a:lnTo>
                  <a:pt x="6042" y="445"/>
                </a:lnTo>
                <a:lnTo>
                  <a:pt x="6042" y="442"/>
                </a:lnTo>
                <a:lnTo>
                  <a:pt x="6043" y="447"/>
                </a:lnTo>
                <a:lnTo>
                  <a:pt x="6043" y="452"/>
                </a:lnTo>
                <a:lnTo>
                  <a:pt x="6043" y="448"/>
                </a:lnTo>
                <a:lnTo>
                  <a:pt x="6043" y="458"/>
                </a:lnTo>
                <a:lnTo>
                  <a:pt x="6044" y="455"/>
                </a:lnTo>
                <a:lnTo>
                  <a:pt x="6044" y="463"/>
                </a:lnTo>
                <a:lnTo>
                  <a:pt x="6044" y="461"/>
                </a:lnTo>
                <a:lnTo>
                  <a:pt x="6045" y="468"/>
                </a:lnTo>
              </a:path>
            </a:pathLst>
          </a:custGeom>
          <a:noFill/>
          <a:ln w="4763" cap="flat">
            <a:solidFill>
              <a:srgbClr val="0D0D0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Rectangle 27">
            <a:extLst>
              <a:ext uri="{FF2B5EF4-FFF2-40B4-BE49-F238E27FC236}">
                <a16:creationId xmlns:a16="http://schemas.microsoft.com/office/drawing/2014/main" id="{06C4D32D-B225-49CD-83B7-78A8C0FD755C}"/>
              </a:ext>
            </a:extLst>
          </p:cNvPr>
          <p:cNvSpPr>
            <a:spLocks noChangeArrowheads="1"/>
          </p:cNvSpPr>
          <p:nvPr/>
        </p:nvSpPr>
        <p:spPr bwMode="auto">
          <a:xfrm>
            <a:off x="361950" y="3735388"/>
            <a:ext cx="717550"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Calibri" panose="020F0502020204030204" pitchFamily="34" charset="0"/>
              </a:rPr>
              <a:t>M19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 name="Rectangle 28">
            <a:extLst>
              <a:ext uri="{FF2B5EF4-FFF2-40B4-BE49-F238E27FC236}">
                <a16:creationId xmlns:a16="http://schemas.microsoft.com/office/drawing/2014/main" id="{821D9E4E-FCC9-4EBE-8F2C-6553FAC04590}"/>
              </a:ext>
            </a:extLst>
          </p:cNvPr>
          <p:cNvSpPr>
            <a:spLocks noChangeArrowheads="1"/>
          </p:cNvSpPr>
          <p:nvPr/>
        </p:nvSpPr>
        <p:spPr bwMode="auto">
          <a:xfrm>
            <a:off x="927100" y="3735388"/>
            <a:ext cx="207963"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Rectangle 29">
            <a:extLst>
              <a:ext uri="{FF2B5EF4-FFF2-40B4-BE49-F238E27FC236}">
                <a16:creationId xmlns:a16="http://schemas.microsoft.com/office/drawing/2014/main" id="{DCDC1EB7-363F-4BED-921F-C012F01F6B47}"/>
              </a:ext>
            </a:extLst>
          </p:cNvPr>
          <p:cNvSpPr>
            <a:spLocks noChangeArrowheads="1"/>
          </p:cNvSpPr>
          <p:nvPr/>
        </p:nvSpPr>
        <p:spPr bwMode="auto">
          <a:xfrm>
            <a:off x="1003300" y="3735388"/>
            <a:ext cx="1601788"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OmniAnomaly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30">
            <a:extLst>
              <a:ext uri="{FF2B5EF4-FFF2-40B4-BE49-F238E27FC236}">
                <a16:creationId xmlns:a16="http://schemas.microsoft.com/office/drawing/2014/main" id="{CE1F89EF-8944-4D8D-A206-21EDE9176458}"/>
              </a:ext>
            </a:extLst>
          </p:cNvPr>
          <p:cNvSpPr>
            <a:spLocks noChangeArrowheads="1"/>
          </p:cNvSpPr>
          <p:nvPr/>
        </p:nvSpPr>
        <p:spPr bwMode="auto">
          <a:xfrm>
            <a:off x="2408237" y="3735388"/>
            <a:ext cx="228600"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31">
            <a:extLst>
              <a:ext uri="{FF2B5EF4-FFF2-40B4-BE49-F238E27FC236}">
                <a16:creationId xmlns:a16="http://schemas.microsoft.com/office/drawing/2014/main" id="{39191653-E692-414B-895A-5A66479B853F}"/>
              </a:ext>
            </a:extLst>
          </p:cNvPr>
          <p:cNvSpPr>
            <a:spLocks noChangeArrowheads="1"/>
          </p:cNvSpPr>
          <p:nvPr/>
        </p:nvSpPr>
        <p:spPr bwMode="auto">
          <a:xfrm>
            <a:off x="2505075" y="3735388"/>
            <a:ext cx="2470150"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ServerMachineDataset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 name="Rectangle 32">
            <a:extLst>
              <a:ext uri="{FF2B5EF4-FFF2-40B4-BE49-F238E27FC236}">
                <a16:creationId xmlns:a16="http://schemas.microsoft.com/office/drawing/2014/main" id="{960BD690-085A-4E29-9C25-35B44128EB7B}"/>
              </a:ext>
            </a:extLst>
          </p:cNvPr>
          <p:cNvSpPr>
            <a:spLocks noChangeArrowheads="1"/>
          </p:cNvSpPr>
          <p:nvPr/>
        </p:nvSpPr>
        <p:spPr bwMode="auto">
          <a:xfrm>
            <a:off x="4752975" y="3735388"/>
            <a:ext cx="1597025"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/test/machine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 name="Rectangle 33">
            <a:extLst>
              <a:ext uri="{FF2B5EF4-FFF2-40B4-BE49-F238E27FC236}">
                <a16:creationId xmlns:a16="http://schemas.microsoft.com/office/drawing/2014/main" id="{12465987-3ACB-4733-BEB7-4641B57F6F85}"/>
              </a:ext>
            </a:extLst>
          </p:cNvPr>
          <p:cNvSpPr>
            <a:spLocks noChangeArrowheads="1"/>
          </p:cNvSpPr>
          <p:nvPr/>
        </p:nvSpPr>
        <p:spPr bwMode="auto">
          <a:xfrm>
            <a:off x="6153150" y="3735388"/>
            <a:ext cx="207963"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Rectangle 34">
            <a:extLst>
              <a:ext uri="{FF2B5EF4-FFF2-40B4-BE49-F238E27FC236}">
                <a16:creationId xmlns:a16="http://schemas.microsoft.com/office/drawing/2014/main" id="{D7CFAC8D-E2A4-42AD-8DD0-1C1E7EFEA11D}"/>
              </a:ext>
            </a:extLst>
          </p:cNvPr>
          <p:cNvSpPr>
            <a:spLocks noChangeArrowheads="1"/>
          </p:cNvSpPr>
          <p:nvPr/>
        </p:nvSpPr>
        <p:spPr bwMode="auto">
          <a:xfrm>
            <a:off x="6229350" y="3735388"/>
            <a:ext cx="257175"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 name="Rectangle 35">
            <a:extLst>
              <a:ext uri="{FF2B5EF4-FFF2-40B4-BE49-F238E27FC236}">
                <a16:creationId xmlns:a16="http://schemas.microsoft.com/office/drawing/2014/main" id="{6365B00B-BCF0-44C4-9E03-B89FFEE1BBC4}"/>
              </a:ext>
            </a:extLst>
          </p:cNvPr>
          <p:cNvSpPr>
            <a:spLocks noChangeArrowheads="1"/>
          </p:cNvSpPr>
          <p:nvPr/>
        </p:nvSpPr>
        <p:spPr bwMode="auto">
          <a:xfrm>
            <a:off x="6350000" y="3735388"/>
            <a:ext cx="207963"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Rectangle 36">
            <a:extLst>
              <a:ext uri="{FF2B5EF4-FFF2-40B4-BE49-F238E27FC236}">
                <a16:creationId xmlns:a16="http://schemas.microsoft.com/office/drawing/2014/main" id="{42A6EC0B-1FF4-406D-A8AE-16CCA9639F87}"/>
              </a:ext>
            </a:extLst>
          </p:cNvPr>
          <p:cNvSpPr>
            <a:spLocks noChangeArrowheads="1"/>
          </p:cNvSpPr>
          <p:nvPr/>
        </p:nvSpPr>
        <p:spPr bwMode="auto">
          <a:xfrm>
            <a:off x="6426200" y="3735388"/>
            <a:ext cx="2092325"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11.txt , Column 19)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 name="Freeform 39">
            <a:extLst>
              <a:ext uri="{FF2B5EF4-FFF2-40B4-BE49-F238E27FC236}">
                <a16:creationId xmlns:a16="http://schemas.microsoft.com/office/drawing/2014/main" id="{C516DD47-F3DC-4A51-9A36-EA39061DDCF6}"/>
              </a:ext>
            </a:extLst>
          </p:cNvPr>
          <p:cNvSpPr>
            <a:spLocks/>
          </p:cNvSpPr>
          <p:nvPr/>
        </p:nvSpPr>
        <p:spPr bwMode="auto">
          <a:xfrm>
            <a:off x="347662" y="5232400"/>
            <a:ext cx="9586913" cy="85725"/>
          </a:xfrm>
          <a:custGeom>
            <a:avLst/>
            <a:gdLst>
              <a:gd name="T0" fmla="*/ 94 w 6039"/>
              <a:gd name="T1" fmla="*/ 54 h 54"/>
              <a:gd name="T2" fmla="*/ 189 w 6039"/>
              <a:gd name="T3" fmla="*/ 54 h 54"/>
              <a:gd name="T4" fmla="*/ 283 w 6039"/>
              <a:gd name="T5" fmla="*/ 54 h 54"/>
              <a:gd name="T6" fmla="*/ 377 w 6039"/>
              <a:gd name="T7" fmla="*/ 54 h 54"/>
              <a:gd name="T8" fmla="*/ 471 w 6039"/>
              <a:gd name="T9" fmla="*/ 54 h 54"/>
              <a:gd name="T10" fmla="*/ 566 w 6039"/>
              <a:gd name="T11" fmla="*/ 54 h 54"/>
              <a:gd name="T12" fmla="*/ 661 w 6039"/>
              <a:gd name="T13" fmla="*/ 54 h 54"/>
              <a:gd name="T14" fmla="*/ 755 w 6039"/>
              <a:gd name="T15" fmla="*/ 54 h 54"/>
              <a:gd name="T16" fmla="*/ 850 w 6039"/>
              <a:gd name="T17" fmla="*/ 54 h 54"/>
              <a:gd name="T18" fmla="*/ 943 w 6039"/>
              <a:gd name="T19" fmla="*/ 54 h 54"/>
              <a:gd name="T20" fmla="*/ 1038 w 6039"/>
              <a:gd name="T21" fmla="*/ 54 h 54"/>
              <a:gd name="T22" fmla="*/ 1133 w 6039"/>
              <a:gd name="T23" fmla="*/ 54 h 54"/>
              <a:gd name="T24" fmla="*/ 1227 w 6039"/>
              <a:gd name="T25" fmla="*/ 54 h 54"/>
              <a:gd name="T26" fmla="*/ 1322 w 6039"/>
              <a:gd name="T27" fmla="*/ 54 h 54"/>
              <a:gd name="T28" fmla="*/ 1416 w 6039"/>
              <a:gd name="T29" fmla="*/ 54 h 54"/>
              <a:gd name="T30" fmla="*/ 1510 w 6039"/>
              <a:gd name="T31" fmla="*/ 54 h 54"/>
              <a:gd name="T32" fmla="*/ 1605 w 6039"/>
              <a:gd name="T33" fmla="*/ 54 h 54"/>
              <a:gd name="T34" fmla="*/ 1699 w 6039"/>
              <a:gd name="T35" fmla="*/ 54 h 54"/>
              <a:gd name="T36" fmla="*/ 1794 w 6039"/>
              <a:gd name="T37" fmla="*/ 54 h 54"/>
              <a:gd name="T38" fmla="*/ 1888 w 6039"/>
              <a:gd name="T39" fmla="*/ 54 h 54"/>
              <a:gd name="T40" fmla="*/ 1982 w 6039"/>
              <a:gd name="T41" fmla="*/ 54 h 54"/>
              <a:gd name="T42" fmla="*/ 2077 w 6039"/>
              <a:gd name="T43" fmla="*/ 54 h 54"/>
              <a:gd name="T44" fmla="*/ 2171 w 6039"/>
              <a:gd name="T45" fmla="*/ 54 h 54"/>
              <a:gd name="T46" fmla="*/ 2266 w 6039"/>
              <a:gd name="T47" fmla="*/ 54 h 54"/>
              <a:gd name="T48" fmla="*/ 2360 w 6039"/>
              <a:gd name="T49" fmla="*/ 54 h 54"/>
              <a:gd name="T50" fmla="*/ 2454 w 6039"/>
              <a:gd name="T51" fmla="*/ 54 h 54"/>
              <a:gd name="T52" fmla="*/ 2549 w 6039"/>
              <a:gd name="T53" fmla="*/ 54 h 54"/>
              <a:gd name="T54" fmla="*/ 2644 w 6039"/>
              <a:gd name="T55" fmla="*/ 54 h 54"/>
              <a:gd name="T56" fmla="*/ 2738 w 6039"/>
              <a:gd name="T57" fmla="*/ 54 h 54"/>
              <a:gd name="T58" fmla="*/ 2832 w 6039"/>
              <a:gd name="T59" fmla="*/ 54 h 54"/>
              <a:gd name="T60" fmla="*/ 2926 w 6039"/>
              <a:gd name="T61" fmla="*/ 54 h 54"/>
              <a:gd name="T62" fmla="*/ 3021 w 6039"/>
              <a:gd name="T63" fmla="*/ 54 h 54"/>
              <a:gd name="T64" fmla="*/ 3116 w 6039"/>
              <a:gd name="T65" fmla="*/ 54 h 54"/>
              <a:gd name="T66" fmla="*/ 3210 w 6039"/>
              <a:gd name="T67" fmla="*/ 54 h 54"/>
              <a:gd name="T68" fmla="*/ 3304 w 6039"/>
              <a:gd name="T69" fmla="*/ 54 h 54"/>
              <a:gd name="T70" fmla="*/ 3399 w 6039"/>
              <a:gd name="T71" fmla="*/ 54 h 54"/>
              <a:gd name="T72" fmla="*/ 3493 w 6039"/>
              <a:gd name="T73" fmla="*/ 54 h 54"/>
              <a:gd name="T74" fmla="*/ 3588 w 6039"/>
              <a:gd name="T75" fmla="*/ 54 h 54"/>
              <a:gd name="T76" fmla="*/ 3682 w 6039"/>
              <a:gd name="T77" fmla="*/ 54 h 54"/>
              <a:gd name="T78" fmla="*/ 3776 w 6039"/>
              <a:gd name="T79" fmla="*/ 54 h 54"/>
              <a:gd name="T80" fmla="*/ 3870 w 6039"/>
              <a:gd name="T81" fmla="*/ 54 h 54"/>
              <a:gd name="T82" fmla="*/ 3965 w 6039"/>
              <a:gd name="T83" fmla="*/ 54 h 54"/>
              <a:gd name="T84" fmla="*/ 4060 w 6039"/>
              <a:gd name="T85" fmla="*/ 54 h 54"/>
              <a:gd name="T86" fmla="*/ 4154 w 6039"/>
              <a:gd name="T87" fmla="*/ 54 h 54"/>
              <a:gd name="T88" fmla="*/ 4248 w 6039"/>
              <a:gd name="T89" fmla="*/ 54 h 54"/>
              <a:gd name="T90" fmla="*/ 4343 w 6039"/>
              <a:gd name="T91" fmla="*/ 54 h 54"/>
              <a:gd name="T92" fmla="*/ 4437 w 6039"/>
              <a:gd name="T93" fmla="*/ 54 h 54"/>
              <a:gd name="T94" fmla="*/ 4532 w 6039"/>
              <a:gd name="T95" fmla="*/ 54 h 54"/>
              <a:gd name="T96" fmla="*/ 4626 w 6039"/>
              <a:gd name="T97" fmla="*/ 54 h 54"/>
              <a:gd name="T98" fmla="*/ 4721 w 6039"/>
              <a:gd name="T99" fmla="*/ 54 h 54"/>
              <a:gd name="T100" fmla="*/ 4815 w 6039"/>
              <a:gd name="T101" fmla="*/ 54 h 54"/>
              <a:gd name="T102" fmla="*/ 4909 w 6039"/>
              <a:gd name="T103" fmla="*/ 54 h 54"/>
              <a:gd name="T104" fmla="*/ 5004 w 6039"/>
              <a:gd name="T105" fmla="*/ 54 h 54"/>
              <a:gd name="T106" fmla="*/ 5099 w 6039"/>
              <a:gd name="T107" fmla="*/ 54 h 54"/>
              <a:gd name="T108" fmla="*/ 5193 w 6039"/>
              <a:gd name="T109" fmla="*/ 54 h 54"/>
              <a:gd name="T110" fmla="*/ 5287 w 6039"/>
              <a:gd name="T111" fmla="*/ 54 h 54"/>
              <a:gd name="T112" fmla="*/ 5381 w 6039"/>
              <a:gd name="T113" fmla="*/ 54 h 54"/>
              <a:gd name="T114" fmla="*/ 5476 w 6039"/>
              <a:gd name="T115" fmla="*/ 54 h 54"/>
              <a:gd name="T116" fmla="*/ 5570 w 6039"/>
              <a:gd name="T117" fmla="*/ 54 h 54"/>
              <a:gd name="T118" fmla="*/ 5665 w 6039"/>
              <a:gd name="T119" fmla="*/ 54 h 54"/>
              <a:gd name="T120" fmla="*/ 5759 w 6039"/>
              <a:gd name="T121" fmla="*/ 54 h 54"/>
              <a:gd name="T122" fmla="*/ 5853 w 6039"/>
              <a:gd name="T123" fmla="*/ 54 h 54"/>
              <a:gd name="T124" fmla="*/ 5947 w 6039"/>
              <a:gd name="T12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39" h="54">
                <a:moveTo>
                  <a:pt x="0" y="54"/>
                </a:moveTo>
                <a:lnTo>
                  <a:pt x="0" y="54"/>
                </a:lnTo>
                <a:lnTo>
                  <a:pt x="0" y="54"/>
                </a:lnTo>
                <a:lnTo>
                  <a:pt x="0" y="54"/>
                </a:lnTo>
                <a:lnTo>
                  <a:pt x="1" y="54"/>
                </a:lnTo>
                <a:lnTo>
                  <a:pt x="1" y="54"/>
                </a:lnTo>
                <a:lnTo>
                  <a:pt x="1" y="54"/>
                </a:lnTo>
                <a:lnTo>
                  <a:pt x="2" y="54"/>
                </a:lnTo>
                <a:lnTo>
                  <a:pt x="2" y="54"/>
                </a:lnTo>
                <a:lnTo>
                  <a:pt x="2" y="54"/>
                </a:lnTo>
                <a:lnTo>
                  <a:pt x="2" y="54"/>
                </a:lnTo>
                <a:lnTo>
                  <a:pt x="3" y="54"/>
                </a:lnTo>
                <a:lnTo>
                  <a:pt x="3" y="54"/>
                </a:lnTo>
                <a:lnTo>
                  <a:pt x="3" y="54"/>
                </a:lnTo>
                <a:lnTo>
                  <a:pt x="4" y="54"/>
                </a:lnTo>
                <a:lnTo>
                  <a:pt x="4" y="54"/>
                </a:lnTo>
                <a:lnTo>
                  <a:pt x="4" y="54"/>
                </a:lnTo>
                <a:lnTo>
                  <a:pt x="4" y="54"/>
                </a:lnTo>
                <a:lnTo>
                  <a:pt x="4" y="54"/>
                </a:lnTo>
                <a:lnTo>
                  <a:pt x="5" y="54"/>
                </a:lnTo>
                <a:lnTo>
                  <a:pt x="5" y="54"/>
                </a:lnTo>
                <a:lnTo>
                  <a:pt x="6" y="54"/>
                </a:lnTo>
                <a:lnTo>
                  <a:pt x="6" y="54"/>
                </a:lnTo>
                <a:lnTo>
                  <a:pt x="6" y="54"/>
                </a:lnTo>
                <a:lnTo>
                  <a:pt x="6" y="54"/>
                </a:lnTo>
                <a:lnTo>
                  <a:pt x="7" y="54"/>
                </a:lnTo>
                <a:lnTo>
                  <a:pt x="7" y="54"/>
                </a:lnTo>
                <a:lnTo>
                  <a:pt x="7" y="54"/>
                </a:lnTo>
                <a:lnTo>
                  <a:pt x="8" y="54"/>
                </a:lnTo>
                <a:lnTo>
                  <a:pt x="8" y="54"/>
                </a:lnTo>
                <a:lnTo>
                  <a:pt x="8" y="54"/>
                </a:lnTo>
                <a:lnTo>
                  <a:pt x="8" y="54"/>
                </a:lnTo>
                <a:lnTo>
                  <a:pt x="9" y="54"/>
                </a:lnTo>
                <a:lnTo>
                  <a:pt x="9" y="54"/>
                </a:lnTo>
                <a:lnTo>
                  <a:pt x="9" y="54"/>
                </a:lnTo>
                <a:lnTo>
                  <a:pt x="11" y="54"/>
                </a:lnTo>
                <a:lnTo>
                  <a:pt x="11" y="54"/>
                </a:lnTo>
                <a:lnTo>
                  <a:pt x="11" y="54"/>
                </a:lnTo>
                <a:lnTo>
                  <a:pt x="11" y="54"/>
                </a:lnTo>
                <a:lnTo>
                  <a:pt x="12" y="54"/>
                </a:lnTo>
                <a:lnTo>
                  <a:pt x="12" y="54"/>
                </a:lnTo>
                <a:lnTo>
                  <a:pt x="12" y="54"/>
                </a:lnTo>
                <a:lnTo>
                  <a:pt x="13" y="54"/>
                </a:lnTo>
                <a:lnTo>
                  <a:pt x="13" y="54"/>
                </a:lnTo>
                <a:lnTo>
                  <a:pt x="13" y="54"/>
                </a:lnTo>
                <a:lnTo>
                  <a:pt x="13" y="54"/>
                </a:lnTo>
                <a:lnTo>
                  <a:pt x="14" y="54"/>
                </a:lnTo>
                <a:lnTo>
                  <a:pt x="14" y="54"/>
                </a:lnTo>
                <a:lnTo>
                  <a:pt x="14" y="54"/>
                </a:lnTo>
                <a:lnTo>
                  <a:pt x="15" y="54"/>
                </a:lnTo>
                <a:lnTo>
                  <a:pt x="15" y="54"/>
                </a:lnTo>
                <a:lnTo>
                  <a:pt x="15" y="54"/>
                </a:lnTo>
                <a:lnTo>
                  <a:pt x="15" y="54"/>
                </a:lnTo>
                <a:lnTo>
                  <a:pt x="16" y="54"/>
                </a:lnTo>
                <a:lnTo>
                  <a:pt x="16" y="54"/>
                </a:lnTo>
                <a:lnTo>
                  <a:pt x="16" y="54"/>
                </a:lnTo>
                <a:lnTo>
                  <a:pt x="17" y="54"/>
                </a:lnTo>
                <a:lnTo>
                  <a:pt x="17" y="54"/>
                </a:lnTo>
                <a:lnTo>
                  <a:pt x="17" y="54"/>
                </a:lnTo>
                <a:lnTo>
                  <a:pt x="17" y="54"/>
                </a:lnTo>
                <a:lnTo>
                  <a:pt x="18" y="54"/>
                </a:lnTo>
                <a:lnTo>
                  <a:pt x="18" y="54"/>
                </a:lnTo>
                <a:lnTo>
                  <a:pt x="18" y="54"/>
                </a:lnTo>
                <a:lnTo>
                  <a:pt x="19" y="54"/>
                </a:lnTo>
                <a:lnTo>
                  <a:pt x="19" y="54"/>
                </a:lnTo>
                <a:lnTo>
                  <a:pt x="19" y="54"/>
                </a:lnTo>
                <a:lnTo>
                  <a:pt x="20" y="54"/>
                </a:lnTo>
                <a:lnTo>
                  <a:pt x="20" y="54"/>
                </a:lnTo>
                <a:lnTo>
                  <a:pt x="20" y="54"/>
                </a:lnTo>
                <a:lnTo>
                  <a:pt x="20" y="54"/>
                </a:lnTo>
                <a:lnTo>
                  <a:pt x="21" y="54"/>
                </a:lnTo>
                <a:lnTo>
                  <a:pt x="21" y="54"/>
                </a:lnTo>
                <a:lnTo>
                  <a:pt x="21" y="54"/>
                </a:lnTo>
                <a:lnTo>
                  <a:pt x="22" y="54"/>
                </a:lnTo>
                <a:lnTo>
                  <a:pt x="22" y="54"/>
                </a:lnTo>
                <a:lnTo>
                  <a:pt x="22" y="54"/>
                </a:lnTo>
                <a:lnTo>
                  <a:pt x="22" y="54"/>
                </a:lnTo>
                <a:lnTo>
                  <a:pt x="23" y="54"/>
                </a:lnTo>
                <a:lnTo>
                  <a:pt x="23" y="54"/>
                </a:lnTo>
                <a:lnTo>
                  <a:pt x="23" y="54"/>
                </a:lnTo>
                <a:lnTo>
                  <a:pt x="24" y="54"/>
                </a:lnTo>
                <a:lnTo>
                  <a:pt x="24" y="54"/>
                </a:lnTo>
                <a:lnTo>
                  <a:pt x="24" y="54"/>
                </a:lnTo>
                <a:lnTo>
                  <a:pt x="24" y="54"/>
                </a:lnTo>
                <a:lnTo>
                  <a:pt x="25" y="54"/>
                </a:lnTo>
                <a:lnTo>
                  <a:pt x="25" y="54"/>
                </a:lnTo>
                <a:lnTo>
                  <a:pt x="25" y="54"/>
                </a:lnTo>
                <a:lnTo>
                  <a:pt x="26" y="54"/>
                </a:lnTo>
                <a:lnTo>
                  <a:pt x="26" y="54"/>
                </a:lnTo>
                <a:lnTo>
                  <a:pt x="26" y="54"/>
                </a:lnTo>
                <a:lnTo>
                  <a:pt x="26" y="54"/>
                </a:lnTo>
                <a:lnTo>
                  <a:pt x="27" y="54"/>
                </a:lnTo>
                <a:lnTo>
                  <a:pt x="27" y="54"/>
                </a:lnTo>
                <a:lnTo>
                  <a:pt x="27" y="54"/>
                </a:lnTo>
                <a:lnTo>
                  <a:pt x="28" y="54"/>
                </a:lnTo>
                <a:lnTo>
                  <a:pt x="28" y="54"/>
                </a:lnTo>
                <a:lnTo>
                  <a:pt x="28" y="54"/>
                </a:lnTo>
                <a:lnTo>
                  <a:pt x="28" y="54"/>
                </a:lnTo>
                <a:lnTo>
                  <a:pt x="29" y="54"/>
                </a:lnTo>
                <a:lnTo>
                  <a:pt x="29" y="54"/>
                </a:lnTo>
                <a:lnTo>
                  <a:pt x="29" y="54"/>
                </a:lnTo>
                <a:lnTo>
                  <a:pt x="30" y="54"/>
                </a:lnTo>
                <a:lnTo>
                  <a:pt x="30" y="54"/>
                </a:lnTo>
                <a:lnTo>
                  <a:pt x="30" y="54"/>
                </a:lnTo>
                <a:lnTo>
                  <a:pt x="30" y="54"/>
                </a:lnTo>
                <a:lnTo>
                  <a:pt x="31" y="54"/>
                </a:lnTo>
                <a:lnTo>
                  <a:pt x="31" y="54"/>
                </a:lnTo>
                <a:lnTo>
                  <a:pt x="31" y="54"/>
                </a:lnTo>
                <a:lnTo>
                  <a:pt x="31" y="54"/>
                </a:lnTo>
                <a:lnTo>
                  <a:pt x="32" y="54"/>
                </a:lnTo>
                <a:lnTo>
                  <a:pt x="32" y="54"/>
                </a:lnTo>
                <a:lnTo>
                  <a:pt x="32" y="54"/>
                </a:lnTo>
                <a:lnTo>
                  <a:pt x="33" y="54"/>
                </a:lnTo>
                <a:lnTo>
                  <a:pt x="33" y="54"/>
                </a:lnTo>
                <a:lnTo>
                  <a:pt x="33" y="54"/>
                </a:lnTo>
                <a:lnTo>
                  <a:pt x="34" y="54"/>
                </a:lnTo>
                <a:lnTo>
                  <a:pt x="34" y="54"/>
                </a:lnTo>
                <a:lnTo>
                  <a:pt x="34" y="54"/>
                </a:lnTo>
                <a:lnTo>
                  <a:pt x="34" y="54"/>
                </a:lnTo>
                <a:lnTo>
                  <a:pt x="35" y="54"/>
                </a:lnTo>
                <a:lnTo>
                  <a:pt x="35" y="54"/>
                </a:lnTo>
                <a:lnTo>
                  <a:pt x="35" y="54"/>
                </a:lnTo>
                <a:lnTo>
                  <a:pt x="36" y="54"/>
                </a:lnTo>
                <a:lnTo>
                  <a:pt x="36" y="54"/>
                </a:lnTo>
                <a:lnTo>
                  <a:pt x="36" y="54"/>
                </a:lnTo>
                <a:lnTo>
                  <a:pt x="36" y="54"/>
                </a:lnTo>
                <a:lnTo>
                  <a:pt x="36" y="54"/>
                </a:lnTo>
                <a:lnTo>
                  <a:pt x="37" y="54"/>
                </a:lnTo>
                <a:lnTo>
                  <a:pt x="37" y="54"/>
                </a:lnTo>
                <a:lnTo>
                  <a:pt x="38" y="54"/>
                </a:lnTo>
                <a:lnTo>
                  <a:pt x="38" y="54"/>
                </a:lnTo>
                <a:lnTo>
                  <a:pt x="38" y="54"/>
                </a:lnTo>
                <a:lnTo>
                  <a:pt x="38" y="54"/>
                </a:lnTo>
                <a:lnTo>
                  <a:pt x="39" y="54"/>
                </a:lnTo>
                <a:lnTo>
                  <a:pt x="39" y="54"/>
                </a:lnTo>
                <a:lnTo>
                  <a:pt x="39" y="54"/>
                </a:lnTo>
                <a:lnTo>
                  <a:pt x="40" y="54"/>
                </a:lnTo>
                <a:lnTo>
                  <a:pt x="40" y="54"/>
                </a:lnTo>
                <a:lnTo>
                  <a:pt x="40" y="54"/>
                </a:lnTo>
                <a:lnTo>
                  <a:pt x="40" y="54"/>
                </a:lnTo>
                <a:lnTo>
                  <a:pt x="41" y="54"/>
                </a:lnTo>
                <a:lnTo>
                  <a:pt x="41" y="54"/>
                </a:lnTo>
                <a:lnTo>
                  <a:pt x="41" y="54"/>
                </a:lnTo>
                <a:lnTo>
                  <a:pt x="42" y="54"/>
                </a:lnTo>
                <a:lnTo>
                  <a:pt x="42" y="54"/>
                </a:lnTo>
                <a:lnTo>
                  <a:pt x="42" y="54"/>
                </a:lnTo>
                <a:lnTo>
                  <a:pt x="42" y="54"/>
                </a:lnTo>
                <a:lnTo>
                  <a:pt x="43" y="54"/>
                </a:lnTo>
                <a:lnTo>
                  <a:pt x="43" y="54"/>
                </a:lnTo>
                <a:lnTo>
                  <a:pt x="43" y="54"/>
                </a:lnTo>
                <a:lnTo>
                  <a:pt x="44" y="54"/>
                </a:lnTo>
                <a:lnTo>
                  <a:pt x="44" y="54"/>
                </a:lnTo>
                <a:lnTo>
                  <a:pt x="44" y="54"/>
                </a:lnTo>
                <a:lnTo>
                  <a:pt x="45" y="54"/>
                </a:lnTo>
                <a:lnTo>
                  <a:pt x="45" y="54"/>
                </a:lnTo>
                <a:lnTo>
                  <a:pt x="45" y="54"/>
                </a:lnTo>
                <a:lnTo>
                  <a:pt x="45" y="54"/>
                </a:lnTo>
                <a:lnTo>
                  <a:pt x="46" y="54"/>
                </a:lnTo>
                <a:lnTo>
                  <a:pt x="46" y="54"/>
                </a:lnTo>
                <a:lnTo>
                  <a:pt x="46" y="54"/>
                </a:lnTo>
                <a:lnTo>
                  <a:pt x="47" y="54"/>
                </a:lnTo>
                <a:lnTo>
                  <a:pt x="47" y="54"/>
                </a:lnTo>
                <a:lnTo>
                  <a:pt x="47" y="54"/>
                </a:lnTo>
                <a:lnTo>
                  <a:pt x="47" y="54"/>
                </a:lnTo>
                <a:lnTo>
                  <a:pt x="48" y="54"/>
                </a:lnTo>
                <a:lnTo>
                  <a:pt x="48" y="54"/>
                </a:lnTo>
                <a:lnTo>
                  <a:pt x="48" y="54"/>
                </a:lnTo>
                <a:lnTo>
                  <a:pt x="49" y="54"/>
                </a:lnTo>
                <a:lnTo>
                  <a:pt x="49" y="54"/>
                </a:lnTo>
                <a:lnTo>
                  <a:pt x="49" y="54"/>
                </a:lnTo>
                <a:lnTo>
                  <a:pt x="49" y="54"/>
                </a:lnTo>
                <a:lnTo>
                  <a:pt x="50" y="54"/>
                </a:lnTo>
                <a:lnTo>
                  <a:pt x="50" y="54"/>
                </a:lnTo>
                <a:lnTo>
                  <a:pt x="50" y="54"/>
                </a:lnTo>
                <a:lnTo>
                  <a:pt x="51" y="54"/>
                </a:lnTo>
                <a:lnTo>
                  <a:pt x="51" y="54"/>
                </a:lnTo>
                <a:lnTo>
                  <a:pt x="51" y="54"/>
                </a:lnTo>
                <a:lnTo>
                  <a:pt x="51" y="54"/>
                </a:lnTo>
                <a:lnTo>
                  <a:pt x="52" y="54"/>
                </a:lnTo>
                <a:lnTo>
                  <a:pt x="52" y="54"/>
                </a:lnTo>
                <a:lnTo>
                  <a:pt x="52" y="54"/>
                </a:lnTo>
                <a:lnTo>
                  <a:pt x="53" y="54"/>
                </a:lnTo>
                <a:lnTo>
                  <a:pt x="53" y="54"/>
                </a:lnTo>
                <a:lnTo>
                  <a:pt x="53" y="54"/>
                </a:lnTo>
                <a:lnTo>
                  <a:pt x="53" y="54"/>
                </a:lnTo>
                <a:lnTo>
                  <a:pt x="54" y="54"/>
                </a:lnTo>
                <a:lnTo>
                  <a:pt x="54" y="54"/>
                </a:lnTo>
                <a:lnTo>
                  <a:pt x="54" y="54"/>
                </a:lnTo>
                <a:lnTo>
                  <a:pt x="55" y="54"/>
                </a:lnTo>
                <a:lnTo>
                  <a:pt x="55" y="54"/>
                </a:lnTo>
                <a:lnTo>
                  <a:pt x="55" y="54"/>
                </a:lnTo>
                <a:lnTo>
                  <a:pt x="55" y="54"/>
                </a:lnTo>
                <a:lnTo>
                  <a:pt x="56" y="54"/>
                </a:lnTo>
                <a:lnTo>
                  <a:pt x="56" y="54"/>
                </a:lnTo>
                <a:lnTo>
                  <a:pt x="56" y="54"/>
                </a:lnTo>
                <a:lnTo>
                  <a:pt x="57" y="54"/>
                </a:lnTo>
                <a:lnTo>
                  <a:pt x="57" y="54"/>
                </a:lnTo>
                <a:lnTo>
                  <a:pt x="57" y="54"/>
                </a:lnTo>
                <a:lnTo>
                  <a:pt x="57" y="54"/>
                </a:lnTo>
                <a:lnTo>
                  <a:pt x="58" y="54"/>
                </a:lnTo>
                <a:lnTo>
                  <a:pt x="58" y="54"/>
                </a:lnTo>
                <a:lnTo>
                  <a:pt x="58" y="54"/>
                </a:lnTo>
                <a:lnTo>
                  <a:pt x="59" y="54"/>
                </a:lnTo>
                <a:lnTo>
                  <a:pt x="59" y="54"/>
                </a:lnTo>
                <a:lnTo>
                  <a:pt x="59" y="54"/>
                </a:lnTo>
                <a:lnTo>
                  <a:pt x="59" y="54"/>
                </a:lnTo>
                <a:lnTo>
                  <a:pt x="60" y="54"/>
                </a:lnTo>
                <a:lnTo>
                  <a:pt x="60" y="54"/>
                </a:lnTo>
                <a:lnTo>
                  <a:pt x="60" y="54"/>
                </a:lnTo>
                <a:lnTo>
                  <a:pt x="61" y="54"/>
                </a:lnTo>
                <a:lnTo>
                  <a:pt x="61" y="54"/>
                </a:lnTo>
                <a:lnTo>
                  <a:pt x="61" y="54"/>
                </a:lnTo>
                <a:lnTo>
                  <a:pt x="61" y="54"/>
                </a:lnTo>
                <a:lnTo>
                  <a:pt x="62" y="54"/>
                </a:lnTo>
                <a:lnTo>
                  <a:pt x="62" y="54"/>
                </a:lnTo>
                <a:lnTo>
                  <a:pt x="62" y="54"/>
                </a:lnTo>
                <a:lnTo>
                  <a:pt x="62" y="54"/>
                </a:lnTo>
                <a:lnTo>
                  <a:pt x="63" y="54"/>
                </a:lnTo>
                <a:lnTo>
                  <a:pt x="63" y="54"/>
                </a:lnTo>
                <a:lnTo>
                  <a:pt x="63" y="54"/>
                </a:lnTo>
                <a:lnTo>
                  <a:pt x="65" y="54"/>
                </a:lnTo>
                <a:lnTo>
                  <a:pt x="65" y="54"/>
                </a:lnTo>
                <a:lnTo>
                  <a:pt x="65" y="54"/>
                </a:lnTo>
                <a:lnTo>
                  <a:pt x="66" y="54"/>
                </a:lnTo>
                <a:lnTo>
                  <a:pt x="66" y="54"/>
                </a:lnTo>
                <a:lnTo>
                  <a:pt x="66" y="54"/>
                </a:lnTo>
                <a:lnTo>
                  <a:pt x="66" y="54"/>
                </a:lnTo>
                <a:lnTo>
                  <a:pt x="67" y="54"/>
                </a:lnTo>
                <a:lnTo>
                  <a:pt x="67" y="54"/>
                </a:lnTo>
                <a:lnTo>
                  <a:pt x="67" y="54"/>
                </a:lnTo>
                <a:lnTo>
                  <a:pt x="68" y="54"/>
                </a:lnTo>
                <a:lnTo>
                  <a:pt x="68" y="54"/>
                </a:lnTo>
                <a:lnTo>
                  <a:pt x="68" y="54"/>
                </a:lnTo>
                <a:lnTo>
                  <a:pt x="68" y="54"/>
                </a:lnTo>
                <a:lnTo>
                  <a:pt x="68" y="54"/>
                </a:lnTo>
                <a:lnTo>
                  <a:pt x="69" y="54"/>
                </a:lnTo>
                <a:lnTo>
                  <a:pt x="69" y="54"/>
                </a:lnTo>
                <a:lnTo>
                  <a:pt x="70" y="54"/>
                </a:lnTo>
                <a:lnTo>
                  <a:pt x="70" y="54"/>
                </a:lnTo>
                <a:lnTo>
                  <a:pt x="70" y="54"/>
                </a:lnTo>
                <a:lnTo>
                  <a:pt x="71" y="54"/>
                </a:lnTo>
                <a:lnTo>
                  <a:pt x="71" y="54"/>
                </a:lnTo>
                <a:lnTo>
                  <a:pt x="71" y="54"/>
                </a:lnTo>
                <a:lnTo>
                  <a:pt x="71" y="54"/>
                </a:lnTo>
                <a:lnTo>
                  <a:pt x="72" y="54"/>
                </a:lnTo>
                <a:lnTo>
                  <a:pt x="72" y="54"/>
                </a:lnTo>
                <a:lnTo>
                  <a:pt x="72" y="54"/>
                </a:lnTo>
                <a:lnTo>
                  <a:pt x="73" y="54"/>
                </a:lnTo>
                <a:lnTo>
                  <a:pt x="73" y="54"/>
                </a:lnTo>
                <a:lnTo>
                  <a:pt x="73" y="54"/>
                </a:lnTo>
                <a:lnTo>
                  <a:pt x="73" y="54"/>
                </a:lnTo>
                <a:lnTo>
                  <a:pt x="74" y="54"/>
                </a:lnTo>
                <a:lnTo>
                  <a:pt x="74" y="54"/>
                </a:lnTo>
                <a:lnTo>
                  <a:pt x="74" y="54"/>
                </a:lnTo>
                <a:lnTo>
                  <a:pt x="75" y="54"/>
                </a:lnTo>
                <a:lnTo>
                  <a:pt x="75" y="54"/>
                </a:lnTo>
                <a:lnTo>
                  <a:pt x="75" y="54"/>
                </a:lnTo>
                <a:lnTo>
                  <a:pt x="75" y="54"/>
                </a:lnTo>
                <a:lnTo>
                  <a:pt x="76" y="54"/>
                </a:lnTo>
                <a:lnTo>
                  <a:pt x="76" y="54"/>
                </a:lnTo>
                <a:lnTo>
                  <a:pt x="76" y="54"/>
                </a:lnTo>
                <a:lnTo>
                  <a:pt x="77" y="54"/>
                </a:lnTo>
                <a:lnTo>
                  <a:pt x="77" y="54"/>
                </a:lnTo>
                <a:lnTo>
                  <a:pt x="77" y="54"/>
                </a:lnTo>
                <a:lnTo>
                  <a:pt x="77" y="54"/>
                </a:lnTo>
                <a:lnTo>
                  <a:pt x="78" y="54"/>
                </a:lnTo>
                <a:lnTo>
                  <a:pt x="78" y="54"/>
                </a:lnTo>
                <a:lnTo>
                  <a:pt x="78" y="54"/>
                </a:lnTo>
                <a:lnTo>
                  <a:pt x="79" y="54"/>
                </a:lnTo>
                <a:lnTo>
                  <a:pt x="79" y="54"/>
                </a:lnTo>
                <a:lnTo>
                  <a:pt x="79" y="54"/>
                </a:lnTo>
                <a:lnTo>
                  <a:pt x="79" y="54"/>
                </a:lnTo>
                <a:lnTo>
                  <a:pt x="80" y="54"/>
                </a:lnTo>
                <a:lnTo>
                  <a:pt x="80" y="54"/>
                </a:lnTo>
                <a:lnTo>
                  <a:pt x="80" y="54"/>
                </a:lnTo>
                <a:lnTo>
                  <a:pt x="81" y="54"/>
                </a:lnTo>
                <a:lnTo>
                  <a:pt x="81" y="54"/>
                </a:lnTo>
                <a:lnTo>
                  <a:pt x="81" y="54"/>
                </a:lnTo>
                <a:lnTo>
                  <a:pt x="81" y="54"/>
                </a:lnTo>
                <a:lnTo>
                  <a:pt x="82" y="54"/>
                </a:lnTo>
                <a:lnTo>
                  <a:pt x="82" y="54"/>
                </a:lnTo>
                <a:lnTo>
                  <a:pt x="82" y="54"/>
                </a:lnTo>
                <a:lnTo>
                  <a:pt x="83" y="54"/>
                </a:lnTo>
                <a:lnTo>
                  <a:pt x="83" y="54"/>
                </a:lnTo>
                <a:lnTo>
                  <a:pt x="83" y="54"/>
                </a:lnTo>
                <a:lnTo>
                  <a:pt x="83" y="54"/>
                </a:lnTo>
                <a:lnTo>
                  <a:pt x="84" y="54"/>
                </a:lnTo>
                <a:lnTo>
                  <a:pt x="84" y="54"/>
                </a:lnTo>
                <a:lnTo>
                  <a:pt x="84" y="54"/>
                </a:lnTo>
                <a:lnTo>
                  <a:pt x="85" y="54"/>
                </a:lnTo>
                <a:lnTo>
                  <a:pt x="85" y="54"/>
                </a:lnTo>
                <a:lnTo>
                  <a:pt x="85" y="54"/>
                </a:lnTo>
                <a:lnTo>
                  <a:pt x="85" y="54"/>
                </a:lnTo>
                <a:lnTo>
                  <a:pt x="86" y="54"/>
                </a:lnTo>
                <a:lnTo>
                  <a:pt x="86" y="54"/>
                </a:lnTo>
                <a:lnTo>
                  <a:pt x="86" y="54"/>
                </a:lnTo>
                <a:lnTo>
                  <a:pt x="87" y="54"/>
                </a:lnTo>
                <a:lnTo>
                  <a:pt x="87" y="54"/>
                </a:lnTo>
                <a:lnTo>
                  <a:pt x="87" y="54"/>
                </a:lnTo>
                <a:lnTo>
                  <a:pt x="87" y="54"/>
                </a:lnTo>
                <a:lnTo>
                  <a:pt x="88" y="54"/>
                </a:lnTo>
                <a:lnTo>
                  <a:pt x="88" y="54"/>
                </a:lnTo>
                <a:lnTo>
                  <a:pt x="88" y="54"/>
                </a:lnTo>
                <a:lnTo>
                  <a:pt x="89" y="54"/>
                </a:lnTo>
                <a:lnTo>
                  <a:pt x="89" y="54"/>
                </a:lnTo>
                <a:lnTo>
                  <a:pt x="89" y="54"/>
                </a:lnTo>
                <a:lnTo>
                  <a:pt x="89" y="54"/>
                </a:lnTo>
                <a:lnTo>
                  <a:pt x="90" y="54"/>
                </a:lnTo>
                <a:lnTo>
                  <a:pt x="90" y="54"/>
                </a:lnTo>
                <a:lnTo>
                  <a:pt x="90" y="54"/>
                </a:lnTo>
                <a:lnTo>
                  <a:pt x="91" y="54"/>
                </a:lnTo>
                <a:lnTo>
                  <a:pt x="91" y="54"/>
                </a:lnTo>
                <a:lnTo>
                  <a:pt x="91" y="54"/>
                </a:lnTo>
                <a:lnTo>
                  <a:pt x="91" y="54"/>
                </a:lnTo>
                <a:lnTo>
                  <a:pt x="92" y="54"/>
                </a:lnTo>
                <a:lnTo>
                  <a:pt x="92" y="54"/>
                </a:lnTo>
                <a:lnTo>
                  <a:pt x="92" y="54"/>
                </a:lnTo>
                <a:lnTo>
                  <a:pt x="93" y="54"/>
                </a:lnTo>
                <a:lnTo>
                  <a:pt x="93" y="54"/>
                </a:lnTo>
                <a:lnTo>
                  <a:pt x="93" y="54"/>
                </a:lnTo>
                <a:lnTo>
                  <a:pt x="93" y="54"/>
                </a:lnTo>
                <a:lnTo>
                  <a:pt x="94" y="54"/>
                </a:lnTo>
                <a:lnTo>
                  <a:pt x="94" y="54"/>
                </a:lnTo>
                <a:lnTo>
                  <a:pt x="94" y="54"/>
                </a:lnTo>
                <a:lnTo>
                  <a:pt x="94" y="54"/>
                </a:lnTo>
                <a:lnTo>
                  <a:pt x="95" y="54"/>
                </a:lnTo>
                <a:lnTo>
                  <a:pt x="95" y="54"/>
                </a:lnTo>
                <a:lnTo>
                  <a:pt x="96" y="54"/>
                </a:lnTo>
                <a:lnTo>
                  <a:pt x="96" y="54"/>
                </a:lnTo>
                <a:lnTo>
                  <a:pt x="96" y="54"/>
                </a:lnTo>
                <a:lnTo>
                  <a:pt x="96" y="54"/>
                </a:lnTo>
                <a:lnTo>
                  <a:pt x="97" y="54"/>
                </a:lnTo>
                <a:lnTo>
                  <a:pt x="97" y="54"/>
                </a:lnTo>
                <a:lnTo>
                  <a:pt x="97" y="54"/>
                </a:lnTo>
                <a:lnTo>
                  <a:pt x="98" y="54"/>
                </a:lnTo>
                <a:lnTo>
                  <a:pt x="98" y="54"/>
                </a:lnTo>
                <a:lnTo>
                  <a:pt x="98" y="54"/>
                </a:lnTo>
                <a:lnTo>
                  <a:pt x="98" y="54"/>
                </a:lnTo>
                <a:lnTo>
                  <a:pt x="99" y="54"/>
                </a:lnTo>
                <a:lnTo>
                  <a:pt x="99" y="54"/>
                </a:lnTo>
                <a:lnTo>
                  <a:pt x="99" y="54"/>
                </a:lnTo>
                <a:lnTo>
                  <a:pt x="100" y="54"/>
                </a:lnTo>
                <a:lnTo>
                  <a:pt x="100" y="54"/>
                </a:lnTo>
                <a:lnTo>
                  <a:pt x="100" y="54"/>
                </a:lnTo>
                <a:lnTo>
                  <a:pt x="100" y="54"/>
                </a:lnTo>
                <a:lnTo>
                  <a:pt x="101" y="54"/>
                </a:lnTo>
                <a:lnTo>
                  <a:pt x="101" y="54"/>
                </a:lnTo>
                <a:lnTo>
                  <a:pt x="101" y="54"/>
                </a:lnTo>
                <a:lnTo>
                  <a:pt x="102" y="54"/>
                </a:lnTo>
                <a:lnTo>
                  <a:pt x="102" y="54"/>
                </a:lnTo>
                <a:lnTo>
                  <a:pt x="102" y="54"/>
                </a:lnTo>
                <a:lnTo>
                  <a:pt x="102" y="54"/>
                </a:lnTo>
                <a:lnTo>
                  <a:pt x="103" y="54"/>
                </a:lnTo>
                <a:lnTo>
                  <a:pt x="103" y="54"/>
                </a:lnTo>
                <a:lnTo>
                  <a:pt x="103" y="54"/>
                </a:lnTo>
                <a:lnTo>
                  <a:pt x="104" y="54"/>
                </a:lnTo>
                <a:lnTo>
                  <a:pt x="104" y="54"/>
                </a:lnTo>
                <a:lnTo>
                  <a:pt x="104" y="54"/>
                </a:lnTo>
                <a:lnTo>
                  <a:pt x="104" y="54"/>
                </a:lnTo>
                <a:lnTo>
                  <a:pt x="105" y="54"/>
                </a:lnTo>
                <a:lnTo>
                  <a:pt x="105" y="54"/>
                </a:lnTo>
                <a:lnTo>
                  <a:pt x="105" y="54"/>
                </a:lnTo>
                <a:lnTo>
                  <a:pt x="106" y="54"/>
                </a:lnTo>
                <a:lnTo>
                  <a:pt x="106" y="54"/>
                </a:lnTo>
                <a:lnTo>
                  <a:pt x="106" y="54"/>
                </a:lnTo>
                <a:lnTo>
                  <a:pt x="106" y="54"/>
                </a:lnTo>
                <a:lnTo>
                  <a:pt x="107" y="54"/>
                </a:lnTo>
                <a:lnTo>
                  <a:pt x="107" y="54"/>
                </a:lnTo>
                <a:lnTo>
                  <a:pt x="107" y="54"/>
                </a:lnTo>
                <a:lnTo>
                  <a:pt x="108" y="54"/>
                </a:lnTo>
                <a:lnTo>
                  <a:pt x="108" y="54"/>
                </a:lnTo>
                <a:lnTo>
                  <a:pt x="108" y="54"/>
                </a:lnTo>
                <a:lnTo>
                  <a:pt x="108" y="54"/>
                </a:lnTo>
                <a:lnTo>
                  <a:pt x="109" y="54"/>
                </a:lnTo>
                <a:lnTo>
                  <a:pt x="109" y="54"/>
                </a:lnTo>
                <a:lnTo>
                  <a:pt x="109" y="54"/>
                </a:lnTo>
                <a:lnTo>
                  <a:pt x="110" y="54"/>
                </a:lnTo>
                <a:lnTo>
                  <a:pt x="110" y="54"/>
                </a:lnTo>
                <a:lnTo>
                  <a:pt x="110" y="54"/>
                </a:lnTo>
                <a:lnTo>
                  <a:pt x="110" y="54"/>
                </a:lnTo>
                <a:lnTo>
                  <a:pt x="111" y="54"/>
                </a:lnTo>
                <a:lnTo>
                  <a:pt x="111" y="54"/>
                </a:lnTo>
                <a:lnTo>
                  <a:pt x="111" y="54"/>
                </a:lnTo>
                <a:lnTo>
                  <a:pt x="112" y="54"/>
                </a:lnTo>
                <a:lnTo>
                  <a:pt x="112" y="54"/>
                </a:lnTo>
                <a:lnTo>
                  <a:pt x="112" y="54"/>
                </a:lnTo>
                <a:lnTo>
                  <a:pt x="112" y="54"/>
                </a:lnTo>
                <a:lnTo>
                  <a:pt x="113" y="54"/>
                </a:lnTo>
                <a:lnTo>
                  <a:pt x="113" y="54"/>
                </a:lnTo>
                <a:lnTo>
                  <a:pt x="113" y="54"/>
                </a:lnTo>
                <a:lnTo>
                  <a:pt x="114" y="54"/>
                </a:lnTo>
                <a:lnTo>
                  <a:pt x="114" y="54"/>
                </a:lnTo>
                <a:lnTo>
                  <a:pt x="114" y="54"/>
                </a:lnTo>
                <a:lnTo>
                  <a:pt x="114" y="54"/>
                </a:lnTo>
                <a:lnTo>
                  <a:pt x="115" y="54"/>
                </a:lnTo>
                <a:lnTo>
                  <a:pt x="115" y="54"/>
                </a:lnTo>
                <a:lnTo>
                  <a:pt x="115" y="54"/>
                </a:lnTo>
                <a:lnTo>
                  <a:pt x="116" y="54"/>
                </a:lnTo>
                <a:lnTo>
                  <a:pt x="116" y="54"/>
                </a:lnTo>
                <a:lnTo>
                  <a:pt x="116" y="54"/>
                </a:lnTo>
                <a:lnTo>
                  <a:pt x="116" y="54"/>
                </a:lnTo>
                <a:lnTo>
                  <a:pt x="117" y="54"/>
                </a:lnTo>
                <a:lnTo>
                  <a:pt x="117" y="54"/>
                </a:lnTo>
                <a:lnTo>
                  <a:pt x="117" y="54"/>
                </a:lnTo>
                <a:lnTo>
                  <a:pt x="118" y="54"/>
                </a:lnTo>
                <a:lnTo>
                  <a:pt x="118" y="54"/>
                </a:lnTo>
                <a:lnTo>
                  <a:pt x="118" y="54"/>
                </a:lnTo>
                <a:lnTo>
                  <a:pt x="118" y="54"/>
                </a:lnTo>
                <a:lnTo>
                  <a:pt x="119" y="54"/>
                </a:lnTo>
                <a:lnTo>
                  <a:pt x="119" y="54"/>
                </a:lnTo>
                <a:lnTo>
                  <a:pt x="119" y="54"/>
                </a:lnTo>
                <a:lnTo>
                  <a:pt x="120" y="54"/>
                </a:lnTo>
                <a:lnTo>
                  <a:pt x="120" y="54"/>
                </a:lnTo>
                <a:lnTo>
                  <a:pt x="120" y="54"/>
                </a:lnTo>
                <a:lnTo>
                  <a:pt x="120" y="54"/>
                </a:lnTo>
                <a:lnTo>
                  <a:pt x="121" y="54"/>
                </a:lnTo>
                <a:lnTo>
                  <a:pt x="121" y="54"/>
                </a:lnTo>
                <a:lnTo>
                  <a:pt x="121" y="54"/>
                </a:lnTo>
                <a:lnTo>
                  <a:pt x="122" y="54"/>
                </a:lnTo>
                <a:lnTo>
                  <a:pt x="122" y="54"/>
                </a:lnTo>
                <a:lnTo>
                  <a:pt x="122" y="54"/>
                </a:lnTo>
                <a:lnTo>
                  <a:pt x="123" y="54"/>
                </a:lnTo>
                <a:lnTo>
                  <a:pt x="123" y="54"/>
                </a:lnTo>
                <a:lnTo>
                  <a:pt x="123" y="54"/>
                </a:lnTo>
                <a:lnTo>
                  <a:pt x="123" y="54"/>
                </a:lnTo>
                <a:lnTo>
                  <a:pt x="124" y="54"/>
                </a:lnTo>
                <a:lnTo>
                  <a:pt x="124" y="54"/>
                </a:lnTo>
                <a:lnTo>
                  <a:pt x="124" y="54"/>
                </a:lnTo>
                <a:lnTo>
                  <a:pt x="125" y="54"/>
                </a:lnTo>
                <a:lnTo>
                  <a:pt x="125" y="54"/>
                </a:lnTo>
                <a:lnTo>
                  <a:pt x="125" y="54"/>
                </a:lnTo>
                <a:lnTo>
                  <a:pt x="125" y="54"/>
                </a:lnTo>
                <a:lnTo>
                  <a:pt x="125" y="54"/>
                </a:lnTo>
                <a:lnTo>
                  <a:pt x="127" y="54"/>
                </a:lnTo>
                <a:lnTo>
                  <a:pt x="127" y="54"/>
                </a:lnTo>
                <a:lnTo>
                  <a:pt x="128" y="54"/>
                </a:lnTo>
                <a:lnTo>
                  <a:pt x="128" y="54"/>
                </a:lnTo>
                <a:lnTo>
                  <a:pt x="128" y="54"/>
                </a:lnTo>
                <a:lnTo>
                  <a:pt x="128" y="54"/>
                </a:lnTo>
                <a:lnTo>
                  <a:pt x="129" y="54"/>
                </a:lnTo>
                <a:lnTo>
                  <a:pt x="129" y="54"/>
                </a:lnTo>
                <a:lnTo>
                  <a:pt x="129" y="54"/>
                </a:lnTo>
                <a:lnTo>
                  <a:pt x="130" y="54"/>
                </a:lnTo>
                <a:lnTo>
                  <a:pt x="130" y="54"/>
                </a:lnTo>
                <a:lnTo>
                  <a:pt x="130" y="54"/>
                </a:lnTo>
                <a:lnTo>
                  <a:pt x="130" y="54"/>
                </a:lnTo>
                <a:lnTo>
                  <a:pt x="131" y="54"/>
                </a:lnTo>
                <a:lnTo>
                  <a:pt x="131" y="54"/>
                </a:lnTo>
                <a:lnTo>
                  <a:pt x="131" y="54"/>
                </a:lnTo>
                <a:lnTo>
                  <a:pt x="132" y="54"/>
                </a:lnTo>
                <a:lnTo>
                  <a:pt x="132" y="54"/>
                </a:lnTo>
                <a:lnTo>
                  <a:pt x="132" y="54"/>
                </a:lnTo>
                <a:lnTo>
                  <a:pt x="132" y="54"/>
                </a:lnTo>
                <a:lnTo>
                  <a:pt x="133" y="54"/>
                </a:lnTo>
                <a:lnTo>
                  <a:pt x="133" y="54"/>
                </a:lnTo>
                <a:lnTo>
                  <a:pt x="133" y="54"/>
                </a:lnTo>
                <a:lnTo>
                  <a:pt x="134" y="54"/>
                </a:lnTo>
                <a:lnTo>
                  <a:pt x="134" y="54"/>
                </a:lnTo>
                <a:lnTo>
                  <a:pt x="134" y="54"/>
                </a:lnTo>
                <a:lnTo>
                  <a:pt x="134" y="54"/>
                </a:lnTo>
                <a:lnTo>
                  <a:pt x="135" y="54"/>
                </a:lnTo>
                <a:lnTo>
                  <a:pt x="135" y="54"/>
                </a:lnTo>
                <a:lnTo>
                  <a:pt x="135" y="54"/>
                </a:lnTo>
                <a:lnTo>
                  <a:pt x="136" y="54"/>
                </a:lnTo>
                <a:lnTo>
                  <a:pt x="136" y="54"/>
                </a:lnTo>
                <a:lnTo>
                  <a:pt x="136" y="54"/>
                </a:lnTo>
                <a:lnTo>
                  <a:pt x="136" y="54"/>
                </a:lnTo>
                <a:lnTo>
                  <a:pt x="137" y="54"/>
                </a:lnTo>
                <a:lnTo>
                  <a:pt x="137" y="54"/>
                </a:lnTo>
                <a:lnTo>
                  <a:pt x="137" y="54"/>
                </a:lnTo>
                <a:lnTo>
                  <a:pt x="138" y="54"/>
                </a:lnTo>
                <a:lnTo>
                  <a:pt x="138" y="54"/>
                </a:lnTo>
                <a:lnTo>
                  <a:pt x="138" y="54"/>
                </a:lnTo>
                <a:lnTo>
                  <a:pt x="138" y="54"/>
                </a:lnTo>
                <a:lnTo>
                  <a:pt x="139" y="54"/>
                </a:lnTo>
                <a:lnTo>
                  <a:pt x="139" y="54"/>
                </a:lnTo>
                <a:lnTo>
                  <a:pt x="139" y="54"/>
                </a:lnTo>
                <a:lnTo>
                  <a:pt x="140" y="54"/>
                </a:lnTo>
                <a:lnTo>
                  <a:pt x="140" y="54"/>
                </a:lnTo>
                <a:lnTo>
                  <a:pt x="140" y="54"/>
                </a:lnTo>
                <a:lnTo>
                  <a:pt x="140" y="54"/>
                </a:lnTo>
                <a:lnTo>
                  <a:pt x="141" y="54"/>
                </a:lnTo>
                <a:lnTo>
                  <a:pt x="141" y="54"/>
                </a:lnTo>
                <a:lnTo>
                  <a:pt x="141" y="54"/>
                </a:lnTo>
                <a:lnTo>
                  <a:pt x="142" y="54"/>
                </a:lnTo>
                <a:lnTo>
                  <a:pt x="142" y="54"/>
                </a:lnTo>
                <a:lnTo>
                  <a:pt x="142" y="54"/>
                </a:lnTo>
                <a:lnTo>
                  <a:pt x="142" y="54"/>
                </a:lnTo>
                <a:lnTo>
                  <a:pt x="143" y="54"/>
                </a:lnTo>
                <a:lnTo>
                  <a:pt x="143" y="54"/>
                </a:lnTo>
                <a:lnTo>
                  <a:pt x="143" y="54"/>
                </a:lnTo>
                <a:lnTo>
                  <a:pt x="144" y="54"/>
                </a:lnTo>
                <a:lnTo>
                  <a:pt x="144" y="54"/>
                </a:lnTo>
                <a:lnTo>
                  <a:pt x="144" y="54"/>
                </a:lnTo>
                <a:lnTo>
                  <a:pt x="144" y="54"/>
                </a:lnTo>
                <a:lnTo>
                  <a:pt x="145" y="54"/>
                </a:lnTo>
                <a:lnTo>
                  <a:pt x="145" y="54"/>
                </a:lnTo>
                <a:lnTo>
                  <a:pt x="145" y="54"/>
                </a:lnTo>
                <a:lnTo>
                  <a:pt x="146" y="54"/>
                </a:lnTo>
                <a:lnTo>
                  <a:pt x="146" y="54"/>
                </a:lnTo>
                <a:lnTo>
                  <a:pt x="146" y="54"/>
                </a:lnTo>
                <a:lnTo>
                  <a:pt x="146" y="54"/>
                </a:lnTo>
                <a:lnTo>
                  <a:pt x="147" y="54"/>
                </a:lnTo>
                <a:lnTo>
                  <a:pt x="147" y="54"/>
                </a:lnTo>
                <a:lnTo>
                  <a:pt x="147" y="54"/>
                </a:lnTo>
                <a:lnTo>
                  <a:pt x="148" y="54"/>
                </a:lnTo>
                <a:lnTo>
                  <a:pt x="148" y="54"/>
                </a:lnTo>
                <a:lnTo>
                  <a:pt x="148" y="54"/>
                </a:lnTo>
                <a:lnTo>
                  <a:pt x="149" y="54"/>
                </a:lnTo>
                <a:lnTo>
                  <a:pt x="149" y="54"/>
                </a:lnTo>
                <a:lnTo>
                  <a:pt x="149" y="54"/>
                </a:lnTo>
                <a:lnTo>
                  <a:pt x="149" y="54"/>
                </a:lnTo>
                <a:lnTo>
                  <a:pt x="150" y="54"/>
                </a:lnTo>
                <a:lnTo>
                  <a:pt x="150" y="54"/>
                </a:lnTo>
                <a:lnTo>
                  <a:pt x="150" y="54"/>
                </a:lnTo>
                <a:lnTo>
                  <a:pt x="151" y="54"/>
                </a:lnTo>
                <a:lnTo>
                  <a:pt x="151" y="54"/>
                </a:lnTo>
                <a:lnTo>
                  <a:pt x="151" y="54"/>
                </a:lnTo>
                <a:lnTo>
                  <a:pt x="151" y="54"/>
                </a:lnTo>
                <a:lnTo>
                  <a:pt x="152" y="54"/>
                </a:lnTo>
                <a:lnTo>
                  <a:pt x="152" y="54"/>
                </a:lnTo>
                <a:lnTo>
                  <a:pt x="152" y="54"/>
                </a:lnTo>
                <a:lnTo>
                  <a:pt x="152" y="54"/>
                </a:lnTo>
                <a:lnTo>
                  <a:pt x="153" y="54"/>
                </a:lnTo>
                <a:lnTo>
                  <a:pt x="153" y="54"/>
                </a:lnTo>
                <a:lnTo>
                  <a:pt x="153" y="54"/>
                </a:lnTo>
                <a:lnTo>
                  <a:pt x="154" y="54"/>
                </a:lnTo>
                <a:lnTo>
                  <a:pt x="154" y="54"/>
                </a:lnTo>
                <a:lnTo>
                  <a:pt x="154" y="54"/>
                </a:lnTo>
                <a:lnTo>
                  <a:pt x="155" y="54"/>
                </a:lnTo>
                <a:lnTo>
                  <a:pt x="155" y="54"/>
                </a:lnTo>
                <a:lnTo>
                  <a:pt x="155" y="54"/>
                </a:lnTo>
                <a:lnTo>
                  <a:pt x="155" y="54"/>
                </a:lnTo>
                <a:lnTo>
                  <a:pt x="156" y="54"/>
                </a:lnTo>
                <a:lnTo>
                  <a:pt x="156" y="54"/>
                </a:lnTo>
                <a:lnTo>
                  <a:pt x="156" y="54"/>
                </a:lnTo>
                <a:lnTo>
                  <a:pt x="157" y="54"/>
                </a:lnTo>
                <a:lnTo>
                  <a:pt x="157" y="54"/>
                </a:lnTo>
                <a:lnTo>
                  <a:pt x="157" y="54"/>
                </a:lnTo>
                <a:lnTo>
                  <a:pt x="157" y="54"/>
                </a:lnTo>
                <a:lnTo>
                  <a:pt x="157" y="54"/>
                </a:lnTo>
                <a:lnTo>
                  <a:pt x="158" y="54"/>
                </a:lnTo>
                <a:lnTo>
                  <a:pt x="158" y="54"/>
                </a:lnTo>
                <a:lnTo>
                  <a:pt x="159" y="54"/>
                </a:lnTo>
                <a:lnTo>
                  <a:pt x="159" y="54"/>
                </a:lnTo>
                <a:lnTo>
                  <a:pt x="159" y="54"/>
                </a:lnTo>
                <a:lnTo>
                  <a:pt x="159" y="54"/>
                </a:lnTo>
                <a:lnTo>
                  <a:pt x="160" y="54"/>
                </a:lnTo>
                <a:lnTo>
                  <a:pt x="160" y="54"/>
                </a:lnTo>
                <a:lnTo>
                  <a:pt x="160" y="54"/>
                </a:lnTo>
                <a:lnTo>
                  <a:pt x="161" y="54"/>
                </a:lnTo>
                <a:lnTo>
                  <a:pt x="161" y="54"/>
                </a:lnTo>
                <a:lnTo>
                  <a:pt x="161" y="54"/>
                </a:lnTo>
                <a:lnTo>
                  <a:pt x="161" y="54"/>
                </a:lnTo>
                <a:lnTo>
                  <a:pt x="162" y="54"/>
                </a:lnTo>
                <a:lnTo>
                  <a:pt x="162" y="54"/>
                </a:lnTo>
                <a:lnTo>
                  <a:pt x="162" y="54"/>
                </a:lnTo>
                <a:lnTo>
                  <a:pt x="163" y="54"/>
                </a:lnTo>
                <a:lnTo>
                  <a:pt x="163" y="54"/>
                </a:lnTo>
                <a:lnTo>
                  <a:pt x="163" y="54"/>
                </a:lnTo>
                <a:lnTo>
                  <a:pt x="163" y="54"/>
                </a:lnTo>
                <a:lnTo>
                  <a:pt x="164" y="54"/>
                </a:lnTo>
                <a:lnTo>
                  <a:pt x="164" y="54"/>
                </a:lnTo>
                <a:lnTo>
                  <a:pt x="164" y="54"/>
                </a:lnTo>
                <a:lnTo>
                  <a:pt x="165" y="54"/>
                </a:lnTo>
                <a:lnTo>
                  <a:pt x="165" y="54"/>
                </a:lnTo>
                <a:lnTo>
                  <a:pt x="165" y="54"/>
                </a:lnTo>
                <a:lnTo>
                  <a:pt x="165" y="54"/>
                </a:lnTo>
                <a:lnTo>
                  <a:pt x="166" y="54"/>
                </a:lnTo>
                <a:lnTo>
                  <a:pt x="166" y="54"/>
                </a:lnTo>
                <a:lnTo>
                  <a:pt x="166" y="54"/>
                </a:lnTo>
                <a:lnTo>
                  <a:pt x="167" y="54"/>
                </a:lnTo>
                <a:lnTo>
                  <a:pt x="167" y="54"/>
                </a:lnTo>
                <a:lnTo>
                  <a:pt x="167" y="54"/>
                </a:lnTo>
                <a:lnTo>
                  <a:pt x="167" y="54"/>
                </a:lnTo>
                <a:lnTo>
                  <a:pt x="168" y="54"/>
                </a:lnTo>
                <a:lnTo>
                  <a:pt x="168" y="54"/>
                </a:lnTo>
                <a:lnTo>
                  <a:pt x="168" y="54"/>
                </a:lnTo>
                <a:lnTo>
                  <a:pt x="169" y="54"/>
                </a:lnTo>
                <a:lnTo>
                  <a:pt x="169" y="54"/>
                </a:lnTo>
                <a:lnTo>
                  <a:pt x="169" y="54"/>
                </a:lnTo>
                <a:lnTo>
                  <a:pt x="169" y="54"/>
                </a:lnTo>
                <a:lnTo>
                  <a:pt x="170" y="54"/>
                </a:lnTo>
                <a:lnTo>
                  <a:pt x="170" y="54"/>
                </a:lnTo>
                <a:lnTo>
                  <a:pt x="170" y="54"/>
                </a:lnTo>
                <a:lnTo>
                  <a:pt x="171" y="54"/>
                </a:lnTo>
                <a:lnTo>
                  <a:pt x="171" y="54"/>
                </a:lnTo>
                <a:lnTo>
                  <a:pt x="171" y="54"/>
                </a:lnTo>
                <a:lnTo>
                  <a:pt x="171" y="54"/>
                </a:lnTo>
                <a:lnTo>
                  <a:pt x="172" y="54"/>
                </a:lnTo>
                <a:lnTo>
                  <a:pt x="172" y="54"/>
                </a:lnTo>
                <a:lnTo>
                  <a:pt x="172" y="54"/>
                </a:lnTo>
                <a:lnTo>
                  <a:pt x="173" y="54"/>
                </a:lnTo>
                <a:lnTo>
                  <a:pt x="173" y="54"/>
                </a:lnTo>
                <a:lnTo>
                  <a:pt x="173" y="54"/>
                </a:lnTo>
                <a:lnTo>
                  <a:pt x="174" y="54"/>
                </a:lnTo>
                <a:lnTo>
                  <a:pt x="174" y="54"/>
                </a:lnTo>
                <a:lnTo>
                  <a:pt x="174" y="54"/>
                </a:lnTo>
                <a:lnTo>
                  <a:pt x="174" y="54"/>
                </a:lnTo>
                <a:lnTo>
                  <a:pt x="175" y="54"/>
                </a:lnTo>
                <a:lnTo>
                  <a:pt x="175" y="54"/>
                </a:lnTo>
                <a:lnTo>
                  <a:pt x="175" y="54"/>
                </a:lnTo>
                <a:lnTo>
                  <a:pt x="176" y="54"/>
                </a:lnTo>
                <a:lnTo>
                  <a:pt x="176" y="54"/>
                </a:lnTo>
                <a:lnTo>
                  <a:pt x="176" y="54"/>
                </a:lnTo>
                <a:lnTo>
                  <a:pt x="176" y="54"/>
                </a:lnTo>
                <a:lnTo>
                  <a:pt x="177" y="54"/>
                </a:lnTo>
                <a:lnTo>
                  <a:pt x="177" y="54"/>
                </a:lnTo>
                <a:lnTo>
                  <a:pt x="177" y="54"/>
                </a:lnTo>
                <a:lnTo>
                  <a:pt x="178" y="54"/>
                </a:lnTo>
                <a:lnTo>
                  <a:pt x="178" y="54"/>
                </a:lnTo>
                <a:lnTo>
                  <a:pt x="178" y="54"/>
                </a:lnTo>
                <a:lnTo>
                  <a:pt x="178" y="54"/>
                </a:lnTo>
                <a:lnTo>
                  <a:pt x="179" y="54"/>
                </a:lnTo>
                <a:lnTo>
                  <a:pt x="179" y="54"/>
                </a:lnTo>
                <a:lnTo>
                  <a:pt x="179" y="54"/>
                </a:lnTo>
                <a:lnTo>
                  <a:pt x="181" y="54"/>
                </a:lnTo>
                <a:lnTo>
                  <a:pt x="181" y="54"/>
                </a:lnTo>
                <a:lnTo>
                  <a:pt x="181" y="54"/>
                </a:lnTo>
                <a:lnTo>
                  <a:pt x="181" y="54"/>
                </a:lnTo>
                <a:lnTo>
                  <a:pt x="182" y="54"/>
                </a:lnTo>
                <a:lnTo>
                  <a:pt x="182" y="54"/>
                </a:lnTo>
                <a:lnTo>
                  <a:pt x="182" y="54"/>
                </a:lnTo>
                <a:lnTo>
                  <a:pt x="183" y="54"/>
                </a:lnTo>
                <a:lnTo>
                  <a:pt x="183" y="54"/>
                </a:lnTo>
                <a:lnTo>
                  <a:pt x="183" y="54"/>
                </a:lnTo>
                <a:lnTo>
                  <a:pt x="183" y="54"/>
                </a:lnTo>
                <a:lnTo>
                  <a:pt x="184" y="54"/>
                </a:lnTo>
                <a:lnTo>
                  <a:pt x="184" y="54"/>
                </a:lnTo>
                <a:lnTo>
                  <a:pt x="184" y="54"/>
                </a:lnTo>
                <a:lnTo>
                  <a:pt x="184" y="54"/>
                </a:lnTo>
                <a:lnTo>
                  <a:pt x="185" y="54"/>
                </a:lnTo>
                <a:lnTo>
                  <a:pt x="185" y="54"/>
                </a:lnTo>
                <a:lnTo>
                  <a:pt x="185" y="54"/>
                </a:lnTo>
                <a:lnTo>
                  <a:pt x="186" y="54"/>
                </a:lnTo>
                <a:lnTo>
                  <a:pt x="186" y="54"/>
                </a:lnTo>
                <a:lnTo>
                  <a:pt x="186" y="54"/>
                </a:lnTo>
                <a:lnTo>
                  <a:pt x="187" y="54"/>
                </a:lnTo>
                <a:lnTo>
                  <a:pt x="187" y="54"/>
                </a:lnTo>
                <a:lnTo>
                  <a:pt x="187" y="54"/>
                </a:lnTo>
                <a:lnTo>
                  <a:pt x="187" y="54"/>
                </a:lnTo>
                <a:lnTo>
                  <a:pt x="188" y="54"/>
                </a:lnTo>
                <a:lnTo>
                  <a:pt x="188" y="54"/>
                </a:lnTo>
                <a:lnTo>
                  <a:pt x="188" y="54"/>
                </a:lnTo>
                <a:lnTo>
                  <a:pt x="189" y="54"/>
                </a:lnTo>
                <a:lnTo>
                  <a:pt x="189" y="54"/>
                </a:lnTo>
                <a:lnTo>
                  <a:pt x="189" y="54"/>
                </a:lnTo>
                <a:lnTo>
                  <a:pt x="189" y="54"/>
                </a:lnTo>
                <a:lnTo>
                  <a:pt x="189" y="54"/>
                </a:lnTo>
                <a:lnTo>
                  <a:pt x="190" y="54"/>
                </a:lnTo>
                <a:lnTo>
                  <a:pt x="190" y="54"/>
                </a:lnTo>
                <a:lnTo>
                  <a:pt x="191" y="54"/>
                </a:lnTo>
                <a:lnTo>
                  <a:pt x="191" y="54"/>
                </a:lnTo>
                <a:lnTo>
                  <a:pt x="191" y="54"/>
                </a:lnTo>
                <a:lnTo>
                  <a:pt x="191" y="54"/>
                </a:lnTo>
                <a:lnTo>
                  <a:pt x="192" y="54"/>
                </a:lnTo>
                <a:lnTo>
                  <a:pt x="192" y="54"/>
                </a:lnTo>
                <a:lnTo>
                  <a:pt x="192" y="54"/>
                </a:lnTo>
                <a:lnTo>
                  <a:pt x="193" y="54"/>
                </a:lnTo>
                <a:lnTo>
                  <a:pt x="193" y="54"/>
                </a:lnTo>
                <a:lnTo>
                  <a:pt x="193" y="54"/>
                </a:lnTo>
                <a:lnTo>
                  <a:pt x="193" y="54"/>
                </a:lnTo>
                <a:lnTo>
                  <a:pt x="194" y="54"/>
                </a:lnTo>
                <a:lnTo>
                  <a:pt x="194" y="54"/>
                </a:lnTo>
                <a:lnTo>
                  <a:pt x="194" y="54"/>
                </a:lnTo>
                <a:lnTo>
                  <a:pt x="195" y="54"/>
                </a:lnTo>
                <a:lnTo>
                  <a:pt x="195" y="54"/>
                </a:lnTo>
                <a:lnTo>
                  <a:pt x="195" y="54"/>
                </a:lnTo>
                <a:lnTo>
                  <a:pt x="195" y="54"/>
                </a:lnTo>
                <a:lnTo>
                  <a:pt x="196" y="54"/>
                </a:lnTo>
                <a:lnTo>
                  <a:pt x="196" y="54"/>
                </a:lnTo>
                <a:lnTo>
                  <a:pt x="196" y="54"/>
                </a:lnTo>
                <a:lnTo>
                  <a:pt x="197" y="54"/>
                </a:lnTo>
                <a:lnTo>
                  <a:pt x="197" y="54"/>
                </a:lnTo>
                <a:lnTo>
                  <a:pt x="197" y="54"/>
                </a:lnTo>
                <a:lnTo>
                  <a:pt x="197" y="54"/>
                </a:lnTo>
                <a:lnTo>
                  <a:pt x="198" y="54"/>
                </a:lnTo>
                <a:lnTo>
                  <a:pt x="198" y="54"/>
                </a:lnTo>
                <a:lnTo>
                  <a:pt x="198" y="54"/>
                </a:lnTo>
                <a:lnTo>
                  <a:pt x="199" y="54"/>
                </a:lnTo>
                <a:lnTo>
                  <a:pt x="199" y="54"/>
                </a:lnTo>
                <a:lnTo>
                  <a:pt x="199" y="54"/>
                </a:lnTo>
                <a:lnTo>
                  <a:pt x="199" y="54"/>
                </a:lnTo>
                <a:lnTo>
                  <a:pt x="200" y="54"/>
                </a:lnTo>
                <a:lnTo>
                  <a:pt x="200" y="54"/>
                </a:lnTo>
                <a:lnTo>
                  <a:pt x="200" y="54"/>
                </a:lnTo>
                <a:lnTo>
                  <a:pt x="201" y="54"/>
                </a:lnTo>
                <a:lnTo>
                  <a:pt x="201" y="54"/>
                </a:lnTo>
                <a:lnTo>
                  <a:pt x="201" y="54"/>
                </a:lnTo>
                <a:lnTo>
                  <a:pt x="202" y="54"/>
                </a:lnTo>
                <a:lnTo>
                  <a:pt x="202" y="54"/>
                </a:lnTo>
                <a:lnTo>
                  <a:pt x="202" y="54"/>
                </a:lnTo>
                <a:lnTo>
                  <a:pt x="202" y="54"/>
                </a:lnTo>
                <a:lnTo>
                  <a:pt x="203" y="54"/>
                </a:lnTo>
                <a:lnTo>
                  <a:pt x="203" y="54"/>
                </a:lnTo>
                <a:lnTo>
                  <a:pt x="203" y="54"/>
                </a:lnTo>
                <a:lnTo>
                  <a:pt x="204" y="54"/>
                </a:lnTo>
                <a:lnTo>
                  <a:pt x="204" y="54"/>
                </a:lnTo>
                <a:lnTo>
                  <a:pt x="204" y="54"/>
                </a:lnTo>
                <a:lnTo>
                  <a:pt x="204" y="54"/>
                </a:lnTo>
                <a:lnTo>
                  <a:pt x="205" y="54"/>
                </a:lnTo>
                <a:lnTo>
                  <a:pt x="205" y="54"/>
                </a:lnTo>
                <a:lnTo>
                  <a:pt x="205" y="54"/>
                </a:lnTo>
                <a:lnTo>
                  <a:pt x="206" y="54"/>
                </a:lnTo>
                <a:lnTo>
                  <a:pt x="206" y="54"/>
                </a:lnTo>
                <a:lnTo>
                  <a:pt x="206" y="54"/>
                </a:lnTo>
                <a:lnTo>
                  <a:pt x="206" y="54"/>
                </a:lnTo>
                <a:lnTo>
                  <a:pt x="207" y="54"/>
                </a:lnTo>
                <a:lnTo>
                  <a:pt x="207" y="54"/>
                </a:lnTo>
                <a:lnTo>
                  <a:pt x="207" y="54"/>
                </a:lnTo>
                <a:lnTo>
                  <a:pt x="208" y="54"/>
                </a:lnTo>
                <a:lnTo>
                  <a:pt x="208" y="54"/>
                </a:lnTo>
                <a:lnTo>
                  <a:pt x="208" y="54"/>
                </a:lnTo>
                <a:lnTo>
                  <a:pt x="208" y="54"/>
                </a:lnTo>
                <a:lnTo>
                  <a:pt x="209" y="54"/>
                </a:lnTo>
                <a:lnTo>
                  <a:pt x="209" y="54"/>
                </a:lnTo>
                <a:lnTo>
                  <a:pt x="209" y="54"/>
                </a:lnTo>
                <a:lnTo>
                  <a:pt x="210" y="54"/>
                </a:lnTo>
                <a:lnTo>
                  <a:pt x="210" y="54"/>
                </a:lnTo>
                <a:lnTo>
                  <a:pt x="210" y="54"/>
                </a:lnTo>
                <a:lnTo>
                  <a:pt x="210" y="54"/>
                </a:lnTo>
                <a:lnTo>
                  <a:pt x="211" y="54"/>
                </a:lnTo>
                <a:lnTo>
                  <a:pt x="211" y="54"/>
                </a:lnTo>
                <a:lnTo>
                  <a:pt x="211" y="54"/>
                </a:lnTo>
                <a:lnTo>
                  <a:pt x="212" y="54"/>
                </a:lnTo>
                <a:lnTo>
                  <a:pt x="212" y="54"/>
                </a:lnTo>
                <a:lnTo>
                  <a:pt x="212" y="54"/>
                </a:lnTo>
                <a:lnTo>
                  <a:pt x="212" y="54"/>
                </a:lnTo>
                <a:lnTo>
                  <a:pt x="213" y="54"/>
                </a:lnTo>
                <a:lnTo>
                  <a:pt x="213" y="54"/>
                </a:lnTo>
                <a:lnTo>
                  <a:pt x="213" y="54"/>
                </a:lnTo>
                <a:lnTo>
                  <a:pt x="214" y="54"/>
                </a:lnTo>
                <a:lnTo>
                  <a:pt x="214" y="54"/>
                </a:lnTo>
                <a:lnTo>
                  <a:pt x="214" y="54"/>
                </a:lnTo>
                <a:lnTo>
                  <a:pt x="214" y="54"/>
                </a:lnTo>
                <a:lnTo>
                  <a:pt x="215" y="54"/>
                </a:lnTo>
                <a:lnTo>
                  <a:pt x="215" y="54"/>
                </a:lnTo>
                <a:lnTo>
                  <a:pt x="215" y="54"/>
                </a:lnTo>
                <a:lnTo>
                  <a:pt x="215" y="54"/>
                </a:lnTo>
                <a:lnTo>
                  <a:pt x="216" y="54"/>
                </a:lnTo>
                <a:lnTo>
                  <a:pt x="216" y="54"/>
                </a:lnTo>
                <a:lnTo>
                  <a:pt x="216" y="54"/>
                </a:lnTo>
                <a:lnTo>
                  <a:pt x="217" y="54"/>
                </a:lnTo>
                <a:lnTo>
                  <a:pt x="217" y="54"/>
                </a:lnTo>
                <a:lnTo>
                  <a:pt x="217" y="54"/>
                </a:lnTo>
                <a:lnTo>
                  <a:pt x="218" y="54"/>
                </a:lnTo>
                <a:lnTo>
                  <a:pt x="218" y="54"/>
                </a:lnTo>
                <a:lnTo>
                  <a:pt x="218" y="54"/>
                </a:lnTo>
                <a:lnTo>
                  <a:pt x="218" y="54"/>
                </a:lnTo>
                <a:lnTo>
                  <a:pt x="219" y="54"/>
                </a:lnTo>
                <a:lnTo>
                  <a:pt x="219" y="54"/>
                </a:lnTo>
                <a:lnTo>
                  <a:pt x="219" y="54"/>
                </a:lnTo>
                <a:lnTo>
                  <a:pt x="220" y="54"/>
                </a:lnTo>
                <a:lnTo>
                  <a:pt x="220" y="54"/>
                </a:lnTo>
                <a:lnTo>
                  <a:pt x="220" y="54"/>
                </a:lnTo>
                <a:lnTo>
                  <a:pt x="220" y="54"/>
                </a:lnTo>
                <a:lnTo>
                  <a:pt x="220" y="54"/>
                </a:lnTo>
                <a:lnTo>
                  <a:pt x="221" y="54"/>
                </a:lnTo>
                <a:lnTo>
                  <a:pt x="221" y="54"/>
                </a:lnTo>
                <a:lnTo>
                  <a:pt x="222" y="54"/>
                </a:lnTo>
                <a:lnTo>
                  <a:pt x="222" y="54"/>
                </a:lnTo>
                <a:lnTo>
                  <a:pt x="222" y="54"/>
                </a:lnTo>
                <a:lnTo>
                  <a:pt x="222" y="54"/>
                </a:lnTo>
                <a:lnTo>
                  <a:pt x="223" y="54"/>
                </a:lnTo>
                <a:lnTo>
                  <a:pt x="223" y="54"/>
                </a:lnTo>
                <a:lnTo>
                  <a:pt x="223" y="54"/>
                </a:lnTo>
                <a:lnTo>
                  <a:pt x="224" y="54"/>
                </a:lnTo>
                <a:lnTo>
                  <a:pt x="224" y="54"/>
                </a:lnTo>
                <a:lnTo>
                  <a:pt x="224" y="54"/>
                </a:lnTo>
                <a:lnTo>
                  <a:pt x="224" y="54"/>
                </a:lnTo>
                <a:lnTo>
                  <a:pt x="225" y="54"/>
                </a:lnTo>
                <a:lnTo>
                  <a:pt x="225" y="54"/>
                </a:lnTo>
                <a:lnTo>
                  <a:pt x="225" y="54"/>
                </a:lnTo>
                <a:lnTo>
                  <a:pt x="226" y="54"/>
                </a:lnTo>
                <a:lnTo>
                  <a:pt x="226" y="54"/>
                </a:lnTo>
                <a:lnTo>
                  <a:pt x="226" y="54"/>
                </a:lnTo>
                <a:lnTo>
                  <a:pt x="227" y="54"/>
                </a:lnTo>
                <a:lnTo>
                  <a:pt x="227" y="54"/>
                </a:lnTo>
                <a:lnTo>
                  <a:pt x="227" y="54"/>
                </a:lnTo>
                <a:lnTo>
                  <a:pt x="227" y="54"/>
                </a:lnTo>
                <a:lnTo>
                  <a:pt x="228" y="54"/>
                </a:lnTo>
                <a:lnTo>
                  <a:pt x="228" y="54"/>
                </a:lnTo>
                <a:lnTo>
                  <a:pt x="228" y="54"/>
                </a:lnTo>
                <a:lnTo>
                  <a:pt x="229" y="54"/>
                </a:lnTo>
                <a:lnTo>
                  <a:pt x="229" y="54"/>
                </a:lnTo>
                <a:lnTo>
                  <a:pt x="229" y="54"/>
                </a:lnTo>
                <a:lnTo>
                  <a:pt x="229" y="54"/>
                </a:lnTo>
                <a:lnTo>
                  <a:pt x="230" y="54"/>
                </a:lnTo>
                <a:lnTo>
                  <a:pt x="230" y="54"/>
                </a:lnTo>
                <a:lnTo>
                  <a:pt x="230" y="54"/>
                </a:lnTo>
                <a:lnTo>
                  <a:pt x="231" y="54"/>
                </a:lnTo>
                <a:lnTo>
                  <a:pt x="231" y="54"/>
                </a:lnTo>
                <a:lnTo>
                  <a:pt x="231" y="54"/>
                </a:lnTo>
                <a:lnTo>
                  <a:pt x="231" y="54"/>
                </a:lnTo>
                <a:lnTo>
                  <a:pt x="232" y="54"/>
                </a:lnTo>
                <a:lnTo>
                  <a:pt x="232" y="54"/>
                </a:lnTo>
                <a:lnTo>
                  <a:pt x="232" y="54"/>
                </a:lnTo>
                <a:lnTo>
                  <a:pt x="233" y="54"/>
                </a:lnTo>
                <a:lnTo>
                  <a:pt x="233" y="54"/>
                </a:lnTo>
                <a:lnTo>
                  <a:pt x="233" y="54"/>
                </a:lnTo>
                <a:lnTo>
                  <a:pt x="233" y="54"/>
                </a:lnTo>
                <a:lnTo>
                  <a:pt x="234" y="54"/>
                </a:lnTo>
                <a:lnTo>
                  <a:pt x="234" y="54"/>
                </a:lnTo>
                <a:lnTo>
                  <a:pt x="234" y="54"/>
                </a:lnTo>
                <a:lnTo>
                  <a:pt x="235" y="54"/>
                </a:lnTo>
                <a:lnTo>
                  <a:pt x="235" y="54"/>
                </a:lnTo>
                <a:lnTo>
                  <a:pt x="235" y="54"/>
                </a:lnTo>
                <a:lnTo>
                  <a:pt x="235" y="54"/>
                </a:lnTo>
                <a:lnTo>
                  <a:pt x="236" y="54"/>
                </a:lnTo>
                <a:lnTo>
                  <a:pt x="236" y="54"/>
                </a:lnTo>
                <a:lnTo>
                  <a:pt x="236" y="54"/>
                </a:lnTo>
                <a:lnTo>
                  <a:pt x="237" y="54"/>
                </a:lnTo>
                <a:lnTo>
                  <a:pt x="237" y="54"/>
                </a:lnTo>
                <a:lnTo>
                  <a:pt x="237" y="54"/>
                </a:lnTo>
                <a:lnTo>
                  <a:pt x="237" y="54"/>
                </a:lnTo>
                <a:lnTo>
                  <a:pt x="238" y="54"/>
                </a:lnTo>
                <a:lnTo>
                  <a:pt x="238" y="54"/>
                </a:lnTo>
                <a:lnTo>
                  <a:pt x="238" y="54"/>
                </a:lnTo>
                <a:lnTo>
                  <a:pt x="239" y="54"/>
                </a:lnTo>
                <a:lnTo>
                  <a:pt x="239" y="54"/>
                </a:lnTo>
                <a:lnTo>
                  <a:pt x="239" y="54"/>
                </a:lnTo>
                <a:lnTo>
                  <a:pt x="239" y="54"/>
                </a:lnTo>
                <a:lnTo>
                  <a:pt x="240" y="54"/>
                </a:lnTo>
                <a:lnTo>
                  <a:pt x="240" y="54"/>
                </a:lnTo>
                <a:lnTo>
                  <a:pt x="240" y="54"/>
                </a:lnTo>
                <a:lnTo>
                  <a:pt x="241" y="54"/>
                </a:lnTo>
                <a:lnTo>
                  <a:pt x="241" y="54"/>
                </a:lnTo>
                <a:lnTo>
                  <a:pt x="241" y="54"/>
                </a:lnTo>
                <a:lnTo>
                  <a:pt x="241" y="54"/>
                </a:lnTo>
                <a:lnTo>
                  <a:pt x="242" y="54"/>
                </a:lnTo>
                <a:lnTo>
                  <a:pt x="242" y="54"/>
                </a:lnTo>
                <a:lnTo>
                  <a:pt x="242" y="54"/>
                </a:lnTo>
                <a:lnTo>
                  <a:pt x="244" y="54"/>
                </a:lnTo>
                <a:lnTo>
                  <a:pt x="244" y="54"/>
                </a:lnTo>
                <a:lnTo>
                  <a:pt x="244" y="54"/>
                </a:lnTo>
                <a:lnTo>
                  <a:pt x="244" y="54"/>
                </a:lnTo>
                <a:lnTo>
                  <a:pt x="245" y="54"/>
                </a:lnTo>
                <a:lnTo>
                  <a:pt x="245" y="54"/>
                </a:lnTo>
                <a:lnTo>
                  <a:pt x="245" y="54"/>
                </a:lnTo>
                <a:lnTo>
                  <a:pt x="246" y="54"/>
                </a:lnTo>
                <a:lnTo>
                  <a:pt x="246" y="54"/>
                </a:lnTo>
                <a:lnTo>
                  <a:pt x="246" y="54"/>
                </a:lnTo>
                <a:lnTo>
                  <a:pt x="246" y="54"/>
                </a:lnTo>
                <a:lnTo>
                  <a:pt x="247" y="54"/>
                </a:lnTo>
                <a:lnTo>
                  <a:pt x="247" y="54"/>
                </a:lnTo>
                <a:lnTo>
                  <a:pt x="247" y="54"/>
                </a:lnTo>
                <a:lnTo>
                  <a:pt x="247" y="54"/>
                </a:lnTo>
                <a:lnTo>
                  <a:pt x="248" y="54"/>
                </a:lnTo>
                <a:lnTo>
                  <a:pt x="248" y="54"/>
                </a:lnTo>
                <a:lnTo>
                  <a:pt x="248" y="54"/>
                </a:lnTo>
                <a:lnTo>
                  <a:pt x="249" y="54"/>
                </a:lnTo>
                <a:lnTo>
                  <a:pt x="249" y="54"/>
                </a:lnTo>
                <a:lnTo>
                  <a:pt x="249" y="54"/>
                </a:lnTo>
                <a:lnTo>
                  <a:pt x="250" y="54"/>
                </a:lnTo>
                <a:lnTo>
                  <a:pt x="250" y="54"/>
                </a:lnTo>
                <a:lnTo>
                  <a:pt x="250" y="54"/>
                </a:lnTo>
                <a:lnTo>
                  <a:pt x="250" y="54"/>
                </a:lnTo>
                <a:lnTo>
                  <a:pt x="251" y="54"/>
                </a:lnTo>
                <a:lnTo>
                  <a:pt x="251" y="54"/>
                </a:lnTo>
                <a:lnTo>
                  <a:pt x="251" y="54"/>
                </a:lnTo>
                <a:lnTo>
                  <a:pt x="252" y="54"/>
                </a:lnTo>
                <a:lnTo>
                  <a:pt x="252" y="54"/>
                </a:lnTo>
                <a:lnTo>
                  <a:pt x="252" y="54"/>
                </a:lnTo>
                <a:lnTo>
                  <a:pt x="253" y="54"/>
                </a:lnTo>
                <a:lnTo>
                  <a:pt x="253" y="54"/>
                </a:lnTo>
                <a:lnTo>
                  <a:pt x="253" y="54"/>
                </a:lnTo>
                <a:lnTo>
                  <a:pt x="253" y="54"/>
                </a:lnTo>
                <a:lnTo>
                  <a:pt x="254" y="54"/>
                </a:lnTo>
                <a:lnTo>
                  <a:pt x="254" y="54"/>
                </a:lnTo>
                <a:lnTo>
                  <a:pt x="254" y="54"/>
                </a:lnTo>
                <a:lnTo>
                  <a:pt x="255" y="54"/>
                </a:lnTo>
                <a:lnTo>
                  <a:pt x="255" y="54"/>
                </a:lnTo>
                <a:lnTo>
                  <a:pt x="255" y="54"/>
                </a:lnTo>
                <a:lnTo>
                  <a:pt x="255" y="54"/>
                </a:lnTo>
                <a:lnTo>
                  <a:pt x="256" y="54"/>
                </a:lnTo>
                <a:lnTo>
                  <a:pt x="256" y="54"/>
                </a:lnTo>
                <a:lnTo>
                  <a:pt x="256" y="54"/>
                </a:lnTo>
                <a:lnTo>
                  <a:pt x="257" y="54"/>
                </a:lnTo>
                <a:lnTo>
                  <a:pt x="257" y="54"/>
                </a:lnTo>
                <a:lnTo>
                  <a:pt x="257" y="54"/>
                </a:lnTo>
                <a:lnTo>
                  <a:pt x="257" y="54"/>
                </a:lnTo>
                <a:lnTo>
                  <a:pt x="258" y="54"/>
                </a:lnTo>
                <a:lnTo>
                  <a:pt x="258" y="54"/>
                </a:lnTo>
                <a:lnTo>
                  <a:pt x="258" y="54"/>
                </a:lnTo>
                <a:lnTo>
                  <a:pt x="259" y="54"/>
                </a:lnTo>
                <a:lnTo>
                  <a:pt x="259" y="54"/>
                </a:lnTo>
                <a:lnTo>
                  <a:pt x="259" y="54"/>
                </a:lnTo>
                <a:lnTo>
                  <a:pt x="259" y="54"/>
                </a:lnTo>
                <a:lnTo>
                  <a:pt x="260" y="54"/>
                </a:lnTo>
                <a:lnTo>
                  <a:pt x="260" y="54"/>
                </a:lnTo>
                <a:lnTo>
                  <a:pt x="260" y="54"/>
                </a:lnTo>
                <a:lnTo>
                  <a:pt x="261" y="54"/>
                </a:lnTo>
                <a:lnTo>
                  <a:pt x="261" y="54"/>
                </a:lnTo>
                <a:lnTo>
                  <a:pt x="261" y="54"/>
                </a:lnTo>
                <a:lnTo>
                  <a:pt x="261" y="54"/>
                </a:lnTo>
                <a:lnTo>
                  <a:pt x="262" y="54"/>
                </a:lnTo>
                <a:lnTo>
                  <a:pt x="262" y="54"/>
                </a:lnTo>
                <a:lnTo>
                  <a:pt x="262" y="54"/>
                </a:lnTo>
                <a:lnTo>
                  <a:pt x="263" y="54"/>
                </a:lnTo>
                <a:lnTo>
                  <a:pt x="263" y="54"/>
                </a:lnTo>
                <a:lnTo>
                  <a:pt x="263" y="54"/>
                </a:lnTo>
                <a:lnTo>
                  <a:pt x="263" y="54"/>
                </a:lnTo>
                <a:lnTo>
                  <a:pt x="264" y="54"/>
                </a:lnTo>
                <a:lnTo>
                  <a:pt x="264" y="54"/>
                </a:lnTo>
                <a:lnTo>
                  <a:pt x="264" y="54"/>
                </a:lnTo>
                <a:lnTo>
                  <a:pt x="265" y="54"/>
                </a:lnTo>
                <a:lnTo>
                  <a:pt x="265" y="54"/>
                </a:lnTo>
                <a:lnTo>
                  <a:pt x="265" y="54"/>
                </a:lnTo>
                <a:lnTo>
                  <a:pt x="265" y="54"/>
                </a:lnTo>
                <a:lnTo>
                  <a:pt x="266" y="54"/>
                </a:lnTo>
                <a:lnTo>
                  <a:pt x="266" y="54"/>
                </a:lnTo>
                <a:lnTo>
                  <a:pt x="266" y="54"/>
                </a:lnTo>
                <a:lnTo>
                  <a:pt x="267" y="54"/>
                </a:lnTo>
                <a:lnTo>
                  <a:pt x="267" y="54"/>
                </a:lnTo>
                <a:lnTo>
                  <a:pt x="267" y="54"/>
                </a:lnTo>
                <a:lnTo>
                  <a:pt x="267" y="54"/>
                </a:lnTo>
                <a:lnTo>
                  <a:pt x="268" y="54"/>
                </a:lnTo>
                <a:lnTo>
                  <a:pt x="268" y="54"/>
                </a:lnTo>
                <a:lnTo>
                  <a:pt x="268" y="54"/>
                </a:lnTo>
                <a:lnTo>
                  <a:pt x="269" y="54"/>
                </a:lnTo>
                <a:lnTo>
                  <a:pt x="269" y="54"/>
                </a:lnTo>
                <a:lnTo>
                  <a:pt x="269" y="54"/>
                </a:lnTo>
                <a:lnTo>
                  <a:pt x="269" y="54"/>
                </a:lnTo>
                <a:lnTo>
                  <a:pt x="270" y="54"/>
                </a:lnTo>
                <a:lnTo>
                  <a:pt x="270" y="54"/>
                </a:lnTo>
                <a:lnTo>
                  <a:pt x="270" y="54"/>
                </a:lnTo>
                <a:lnTo>
                  <a:pt x="271" y="54"/>
                </a:lnTo>
                <a:lnTo>
                  <a:pt x="271" y="54"/>
                </a:lnTo>
                <a:lnTo>
                  <a:pt x="271" y="54"/>
                </a:lnTo>
                <a:lnTo>
                  <a:pt x="271" y="54"/>
                </a:lnTo>
                <a:lnTo>
                  <a:pt x="272" y="54"/>
                </a:lnTo>
                <a:lnTo>
                  <a:pt x="272" y="54"/>
                </a:lnTo>
                <a:lnTo>
                  <a:pt x="272" y="54"/>
                </a:lnTo>
                <a:lnTo>
                  <a:pt x="273" y="54"/>
                </a:lnTo>
                <a:lnTo>
                  <a:pt x="273" y="54"/>
                </a:lnTo>
                <a:lnTo>
                  <a:pt x="273" y="54"/>
                </a:lnTo>
                <a:lnTo>
                  <a:pt x="273" y="54"/>
                </a:lnTo>
                <a:lnTo>
                  <a:pt x="274" y="54"/>
                </a:lnTo>
                <a:lnTo>
                  <a:pt x="274" y="54"/>
                </a:lnTo>
                <a:lnTo>
                  <a:pt x="274" y="54"/>
                </a:lnTo>
                <a:lnTo>
                  <a:pt x="275" y="54"/>
                </a:lnTo>
                <a:lnTo>
                  <a:pt x="275" y="54"/>
                </a:lnTo>
                <a:lnTo>
                  <a:pt x="275" y="54"/>
                </a:lnTo>
                <a:lnTo>
                  <a:pt x="275" y="54"/>
                </a:lnTo>
                <a:lnTo>
                  <a:pt x="276" y="54"/>
                </a:lnTo>
                <a:lnTo>
                  <a:pt x="276" y="54"/>
                </a:lnTo>
                <a:lnTo>
                  <a:pt x="276" y="54"/>
                </a:lnTo>
                <a:lnTo>
                  <a:pt x="277" y="54"/>
                </a:lnTo>
                <a:lnTo>
                  <a:pt x="277" y="54"/>
                </a:lnTo>
                <a:lnTo>
                  <a:pt x="277" y="54"/>
                </a:lnTo>
                <a:lnTo>
                  <a:pt x="278" y="54"/>
                </a:lnTo>
                <a:lnTo>
                  <a:pt x="278" y="54"/>
                </a:lnTo>
                <a:lnTo>
                  <a:pt x="278" y="54"/>
                </a:lnTo>
                <a:lnTo>
                  <a:pt x="278" y="54"/>
                </a:lnTo>
                <a:lnTo>
                  <a:pt x="278" y="54"/>
                </a:lnTo>
                <a:lnTo>
                  <a:pt x="279" y="54"/>
                </a:lnTo>
                <a:lnTo>
                  <a:pt x="279" y="54"/>
                </a:lnTo>
                <a:lnTo>
                  <a:pt x="280" y="54"/>
                </a:lnTo>
                <a:lnTo>
                  <a:pt x="280" y="54"/>
                </a:lnTo>
                <a:lnTo>
                  <a:pt x="280" y="54"/>
                </a:lnTo>
                <a:lnTo>
                  <a:pt x="280" y="54"/>
                </a:lnTo>
                <a:lnTo>
                  <a:pt x="281" y="54"/>
                </a:lnTo>
                <a:lnTo>
                  <a:pt x="281" y="54"/>
                </a:lnTo>
                <a:lnTo>
                  <a:pt x="281" y="54"/>
                </a:lnTo>
                <a:lnTo>
                  <a:pt x="282" y="54"/>
                </a:lnTo>
                <a:lnTo>
                  <a:pt x="282" y="54"/>
                </a:lnTo>
                <a:lnTo>
                  <a:pt x="282" y="54"/>
                </a:lnTo>
                <a:lnTo>
                  <a:pt x="282" y="54"/>
                </a:lnTo>
                <a:lnTo>
                  <a:pt x="283" y="54"/>
                </a:lnTo>
                <a:lnTo>
                  <a:pt x="283" y="54"/>
                </a:lnTo>
                <a:lnTo>
                  <a:pt x="283" y="54"/>
                </a:lnTo>
                <a:lnTo>
                  <a:pt x="284" y="54"/>
                </a:lnTo>
                <a:lnTo>
                  <a:pt x="284" y="54"/>
                </a:lnTo>
                <a:lnTo>
                  <a:pt x="284" y="54"/>
                </a:lnTo>
                <a:lnTo>
                  <a:pt x="284" y="54"/>
                </a:lnTo>
                <a:lnTo>
                  <a:pt x="285" y="54"/>
                </a:lnTo>
                <a:lnTo>
                  <a:pt x="285" y="54"/>
                </a:lnTo>
                <a:lnTo>
                  <a:pt x="285" y="54"/>
                </a:lnTo>
                <a:lnTo>
                  <a:pt x="286" y="54"/>
                </a:lnTo>
                <a:lnTo>
                  <a:pt x="286" y="54"/>
                </a:lnTo>
                <a:lnTo>
                  <a:pt x="286" y="54"/>
                </a:lnTo>
                <a:lnTo>
                  <a:pt x="286" y="54"/>
                </a:lnTo>
                <a:lnTo>
                  <a:pt x="287" y="54"/>
                </a:lnTo>
                <a:lnTo>
                  <a:pt x="287" y="54"/>
                </a:lnTo>
                <a:lnTo>
                  <a:pt x="287" y="54"/>
                </a:lnTo>
                <a:lnTo>
                  <a:pt x="288" y="54"/>
                </a:lnTo>
                <a:lnTo>
                  <a:pt x="288" y="54"/>
                </a:lnTo>
                <a:lnTo>
                  <a:pt x="288" y="54"/>
                </a:lnTo>
                <a:lnTo>
                  <a:pt x="288" y="54"/>
                </a:lnTo>
                <a:lnTo>
                  <a:pt x="289" y="54"/>
                </a:lnTo>
                <a:lnTo>
                  <a:pt x="289" y="54"/>
                </a:lnTo>
                <a:lnTo>
                  <a:pt x="289" y="54"/>
                </a:lnTo>
                <a:lnTo>
                  <a:pt x="290" y="54"/>
                </a:lnTo>
                <a:lnTo>
                  <a:pt x="290" y="54"/>
                </a:lnTo>
                <a:lnTo>
                  <a:pt x="290" y="54"/>
                </a:lnTo>
                <a:lnTo>
                  <a:pt x="290" y="54"/>
                </a:lnTo>
                <a:lnTo>
                  <a:pt x="291" y="54"/>
                </a:lnTo>
                <a:lnTo>
                  <a:pt x="291" y="54"/>
                </a:lnTo>
                <a:lnTo>
                  <a:pt x="291" y="54"/>
                </a:lnTo>
                <a:lnTo>
                  <a:pt x="292" y="54"/>
                </a:lnTo>
                <a:lnTo>
                  <a:pt x="292" y="54"/>
                </a:lnTo>
                <a:lnTo>
                  <a:pt x="292" y="54"/>
                </a:lnTo>
                <a:lnTo>
                  <a:pt x="292" y="54"/>
                </a:lnTo>
                <a:lnTo>
                  <a:pt x="293" y="54"/>
                </a:lnTo>
                <a:lnTo>
                  <a:pt x="293" y="54"/>
                </a:lnTo>
                <a:lnTo>
                  <a:pt x="293" y="54"/>
                </a:lnTo>
                <a:lnTo>
                  <a:pt x="294" y="54"/>
                </a:lnTo>
                <a:lnTo>
                  <a:pt x="294" y="54"/>
                </a:lnTo>
                <a:lnTo>
                  <a:pt x="294" y="54"/>
                </a:lnTo>
                <a:lnTo>
                  <a:pt x="294" y="54"/>
                </a:lnTo>
                <a:lnTo>
                  <a:pt x="295" y="54"/>
                </a:lnTo>
                <a:lnTo>
                  <a:pt x="295" y="54"/>
                </a:lnTo>
                <a:lnTo>
                  <a:pt x="295" y="54"/>
                </a:lnTo>
                <a:lnTo>
                  <a:pt x="296" y="54"/>
                </a:lnTo>
                <a:lnTo>
                  <a:pt x="296" y="54"/>
                </a:lnTo>
                <a:lnTo>
                  <a:pt x="296" y="54"/>
                </a:lnTo>
                <a:lnTo>
                  <a:pt x="296" y="54"/>
                </a:lnTo>
                <a:lnTo>
                  <a:pt x="298" y="54"/>
                </a:lnTo>
                <a:lnTo>
                  <a:pt x="298" y="54"/>
                </a:lnTo>
                <a:lnTo>
                  <a:pt x="298" y="54"/>
                </a:lnTo>
                <a:lnTo>
                  <a:pt x="299" y="54"/>
                </a:lnTo>
                <a:lnTo>
                  <a:pt x="299" y="54"/>
                </a:lnTo>
                <a:lnTo>
                  <a:pt x="299" y="54"/>
                </a:lnTo>
                <a:lnTo>
                  <a:pt x="299" y="54"/>
                </a:lnTo>
                <a:lnTo>
                  <a:pt x="300" y="54"/>
                </a:lnTo>
                <a:lnTo>
                  <a:pt x="300" y="54"/>
                </a:lnTo>
                <a:lnTo>
                  <a:pt x="300" y="54"/>
                </a:lnTo>
                <a:lnTo>
                  <a:pt x="301" y="54"/>
                </a:lnTo>
                <a:lnTo>
                  <a:pt x="301" y="54"/>
                </a:lnTo>
                <a:lnTo>
                  <a:pt x="301" y="54"/>
                </a:lnTo>
                <a:lnTo>
                  <a:pt x="301" y="54"/>
                </a:lnTo>
                <a:lnTo>
                  <a:pt x="302" y="54"/>
                </a:lnTo>
                <a:lnTo>
                  <a:pt x="302" y="54"/>
                </a:lnTo>
                <a:lnTo>
                  <a:pt x="302" y="54"/>
                </a:lnTo>
                <a:lnTo>
                  <a:pt x="303" y="54"/>
                </a:lnTo>
                <a:lnTo>
                  <a:pt x="303" y="54"/>
                </a:lnTo>
                <a:lnTo>
                  <a:pt x="303" y="54"/>
                </a:lnTo>
                <a:lnTo>
                  <a:pt x="303" y="54"/>
                </a:lnTo>
                <a:lnTo>
                  <a:pt x="304" y="54"/>
                </a:lnTo>
                <a:lnTo>
                  <a:pt x="304" y="54"/>
                </a:lnTo>
                <a:lnTo>
                  <a:pt x="304" y="54"/>
                </a:lnTo>
                <a:lnTo>
                  <a:pt x="305" y="54"/>
                </a:lnTo>
                <a:lnTo>
                  <a:pt x="305" y="54"/>
                </a:lnTo>
                <a:lnTo>
                  <a:pt x="305" y="54"/>
                </a:lnTo>
                <a:lnTo>
                  <a:pt x="305" y="54"/>
                </a:lnTo>
                <a:lnTo>
                  <a:pt x="305" y="54"/>
                </a:lnTo>
                <a:lnTo>
                  <a:pt x="305" y="54"/>
                </a:lnTo>
                <a:lnTo>
                  <a:pt x="305" y="54"/>
                </a:lnTo>
                <a:lnTo>
                  <a:pt x="307" y="54"/>
                </a:lnTo>
                <a:lnTo>
                  <a:pt x="307" y="54"/>
                </a:lnTo>
                <a:lnTo>
                  <a:pt x="307" y="54"/>
                </a:lnTo>
                <a:lnTo>
                  <a:pt x="308" y="54"/>
                </a:lnTo>
                <a:lnTo>
                  <a:pt x="308" y="54"/>
                </a:lnTo>
                <a:lnTo>
                  <a:pt x="308" y="54"/>
                </a:lnTo>
                <a:lnTo>
                  <a:pt x="308" y="54"/>
                </a:lnTo>
                <a:lnTo>
                  <a:pt x="309" y="54"/>
                </a:lnTo>
                <a:lnTo>
                  <a:pt x="309" y="54"/>
                </a:lnTo>
                <a:lnTo>
                  <a:pt x="309" y="54"/>
                </a:lnTo>
                <a:lnTo>
                  <a:pt x="310" y="54"/>
                </a:lnTo>
                <a:lnTo>
                  <a:pt x="310" y="54"/>
                </a:lnTo>
                <a:lnTo>
                  <a:pt x="310" y="54"/>
                </a:lnTo>
                <a:lnTo>
                  <a:pt x="310" y="54"/>
                </a:lnTo>
                <a:lnTo>
                  <a:pt x="310" y="54"/>
                </a:lnTo>
                <a:lnTo>
                  <a:pt x="311" y="54"/>
                </a:lnTo>
                <a:lnTo>
                  <a:pt x="311" y="54"/>
                </a:lnTo>
                <a:lnTo>
                  <a:pt x="312" y="54"/>
                </a:lnTo>
                <a:lnTo>
                  <a:pt x="312" y="54"/>
                </a:lnTo>
                <a:lnTo>
                  <a:pt x="312" y="54"/>
                </a:lnTo>
                <a:lnTo>
                  <a:pt x="312" y="54"/>
                </a:lnTo>
                <a:lnTo>
                  <a:pt x="313" y="54"/>
                </a:lnTo>
                <a:lnTo>
                  <a:pt x="313" y="54"/>
                </a:lnTo>
                <a:lnTo>
                  <a:pt x="313" y="54"/>
                </a:lnTo>
                <a:lnTo>
                  <a:pt x="314" y="54"/>
                </a:lnTo>
                <a:lnTo>
                  <a:pt x="314" y="54"/>
                </a:lnTo>
                <a:lnTo>
                  <a:pt x="314" y="54"/>
                </a:lnTo>
                <a:lnTo>
                  <a:pt x="314" y="54"/>
                </a:lnTo>
                <a:lnTo>
                  <a:pt x="315" y="54"/>
                </a:lnTo>
                <a:lnTo>
                  <a:pt x="315" y="54"/>
                </a:lnTo>
                <a:lnTo>
                  <a:pt x="315" y="54"/>
                </a:lnTo>
                <a:lnTo>
                  <a:pt x="316" y="54"/>
                </a:lnTo>
                <a:lnTo>
                  <a:pt x="316" y="54"/>
                </a:lnTo>
                <a:lnTo>
                  <a:pt x="316" y="54"/>
                </a:lnTo>
                <a:lnTo>
                  <a:pt x="316" y="54"/>
                </a:lnTo>
                <a:lnTo>
                  <a:pt x="317" y="54"/>
                </a:lnTo>
                <a:lnTo>
                  <a:pt x="317" y="54"/>
                </a:lnTo>
                <a:lnTo>
                  <a:pt x="317" y="54"/>
                </a:lnTo>
                <a:lnTo>
                  <a:pt x="318" y="54"/>
                </a:lnTo>
                <a:lnTo>
                  <a:pt x="318" y="54"/>
                </a:lnTo>
                <a:lnTo>
                  <a:pt x="318" y="54"/>
                </a:lnTo>
                <a:lnTo>
                  <a:pt x="318" y="54"/>
                </a:lnTo>
                <a:lnTo>
                  <a:pt x="319" y="54"/>
                </a:lnTo>
                <a:lnTo>
                  <a:pt x="319" y="54"/>
                </a:lnTo>
                <a:lnTo>
                  <a:pt x="319" y="54"/>
                </a:lnTo>
                <a:lnTo>
                  <a:pt x="320" y="54"/>
                </a:lnTo>
                <a:lnTo>
                  <a:pt x="320" y="54"/>
                </a:lnTo>
                <a:lnTo>
                  <a:pt x="320" y="54"/>
                </a:lnTo>
                <a:lnTo>
                  <a:pt x="320" y="54"/>
                </a:lnTo>
                <a:lnTo>
                  <a:pt x="321" y="54"/>
                </a:lnTo>
                <a:lnTo>
                  <a:pt x="321" y="54"/>
                </a:lnTo>
                <a:lnTo>
                  <a:pt x="321" y="54"/>
                </a:lnTo>
                <a:lnTo>
                  <a:pt x="322" y="54"/>
                </a:lnTo>
                <a:lnTo>
                  <a:pt x="322" y="54"/>
                </a:lnTo>
                <a:lnTo>
                  <a:pt x="322" y="54"/>
                </a:lnTo>
                <a:lnTo>
                  <a:pt x="322" y="54"/>
                </a:lnTo>
                <a:lnTo>
                  <a:pt x="323" y="54"/>
                </a:lnTo>
                <a:lnTo>
                  <a:pt x="323" y="54"/>
                </a:lnTo>
                <a:lnTo>
                  <a:pt x="323" y="54"/>
                </a:lnTo>
                <a:lnTo>
                  <a:pt x="324" y="54"/>
                </a:lnTo>
                <a:lnTo>
                  <a:pt x="324" y="54"/>
                </a:lnTo>
                <a:lnTo>
                  <a:pt x="324" y="54"/>
                </a:lnTo>
                <a:lnTo>
                  <a:pt x="324" y="54"/>
                </a:lnTo>
                <a:lnTo>
                  <a:pt x="325" y="54"/>
                </a:lnTo>
                <a:lnTo>
                  <a:pt x="325" y="54"/>
                </a:lnTo>
                <a:lnTo>
                  <a:pt x="325" y="54"/>
                </a:lnTo>
                <a:lnTo>
                  <a:pt x="326" y="54"/>
                </a:lnTo>
                <a:lnTo>
                  <a:pt x="326" y="54"/>
                </a:lnTo>
                <a:lnTo>
                  <a:pt x="326" y="54"/>
                </a:lnTo>
                <a:lnTo>
                  <a:pt x="326" y="54"/>
                </a:lnTo>
                <a:lnTo>
                  <a:pt x="327" y="54"/>
                </a:lnTo>
                <a:lnTo>
                  <a:pt x="327" y="54"/>
                </a:lnTo>
                <a:lnTo>
                  <a:pt x="327" y="54"/>
                </a:lnTo>
                <a:lnTo>
                  <a:pt x="328" y="54"/>
                </a:lnTo>
                <a:lnTo>
                  <a:pt x="328" y="54"/>
                </a:lnTo>
                <a:lnTo>
                  <a:pt x="328" y="54"/>
                </a:lnTo>
                <a:lnTo>
                  <a:pt x="328" y="54"/>
                </a:lnTo>
                <a:lnTo>
                  <a:pt x="329" y="54"/>
                </a:lnTo>
                <a:lnTo>
                  <a:pt x="329" y="54"/>
                </a:lnTo>
                <a:lnTo>
                  <a:pt x="329" y="54"/>
                </a:lnTo>
                <a:lnTo>
                  <a:pt x="330" y="54"/>
                </a:lnTo>
                <a:lnTo>
                  <a:pt x="330" y="54"/>
                </a:lnTo>
                <a:lnTo>
                  <a:pt x="330" y="54"/>
                </a:lnTo>
                <a:lnTo>
                  <a:pt x="331" y="54"/>
                </a:lnTo>
                <a:lnTo>
                  <a:pt x="331" y="54"/>
                </a:lnTo>
                <a:lnTo>
                  <a:pt x="331" y="54"/>
                </a:lnTo>
                <a:lnTo>
                  <a:pt x="331" y="54"/>
                </a:lnTo>
                <a:lnTo>
                  <a:pt x="332" y="54"/>
                </a:lnTo>
                <a:lnTo>
                  <a:pt x="332" y="54"/>
                </a:lnTo>
                <a:lnTo>
                  <a:pt x="332" y="54"/>
                </a:lnTo>
                <a:lnTo>
                  <a:pt x="333" y="54"/>
                </a:lnTo>
                <a:lnTo>
                  <a:pt x="333" y="54"/>
                </a:lnTo>
                <a:lnTo>
                  <a:pt x="333" y="54"/>
                </a:lnTo>
                <a:lnTo>
                  <a:pt x="333" y="54"/>
                </a:lnTo>
                <a:lnTo>
                  <a:pt x="334" y="54"/>
                </a:lnTo>
                <a:lnTo>
                  <a:pt x="334" y="54"/>
                </a:lnTo>
                <a:lnTo>
                  <a:pt x="334" y="54"/>
                </a:lnTo>
                <a:lnTo>
                  <a:pt x="335" y="54"/>
                </a:lnTo>
                <a:lnTo>
                  <a:pt x="335" y="54"/>
                </a:lnTo>
                <a:lnTo>
                  <a:pt x="335" y="54"/>
                </a:lnTo>
                <a:lnTo>
                  <a:pt x="335" y="54"/>
                </a:lnTo>
                <a:lnTo>
                  <a:pt x="336" y="54"/>
                </a:lnTo>
                <a:lnTo>
                  <a:pt x="336" y="54"/>
                </a:lnTo>
                <a:lnTo>
                  <a:pt x="336" y="54"/>
                </a:lnTo>
                <a:lnTo>
                  <a:pt x="336" y="54"/>
                </a:lnTo>
                <a:lnTo>
                  <a:pt x="337" y="54"/>
                </a:lnTo>
                <a:lnTo>
                  <a:pt x="337" y="54"/>
                </a:lnTo>
                <a:lnTo>
                  <a:pt x="337" y="54"/>
                </a:lnTo>
                <a:lnTo>
                  <a:pt x="338" y="54"/>
                </a:lnTo>
                <a:lnTo>
                  <a:pt x="338" y="54"/>
                </a:lnTo>
                <a:lnTo>
                  <a:pt x="338" y="54"/>
                </a:lnTo>
                <a:lnTo>
                  <a:pt x="339" y="54"/>
                </a:lnTo>
                <a:lnTo>
                  <a:pt x="339" y="54"/>
                </a:lnTo>
                <a:lnTo>
                  <a:pt x="339" y="54"/>
                </a:lnTo>
                <a:lnTo>
                  <a:pt x="339" y="54"/>
                </a:lnTo>
                <a:lnTo>
                  <a:pt x="340" y="54"/>
                </a:lnTo>
                <a:lnTo>
                  <a:pt x="340" y="54"/>
                </a:lnTo>
                <a:lnTo>
                  <a:pt x="340" y="54"/>
                </a:lnTo>
                <a:lnTo>
                  <a:pt x="341" y="54"/>
                </a:lnTo>
                <a:lnTo>
                  <a:pt x="341" y="54"/>
                </a:lnTo>
                <a:lnTo>
                  <a:pt x="341" y="54"/>
                </a:lnTo>
                <a:lnTo>
                  <a:pt x="341" y="54"/>
                </a:lnTo>
                <a:lnTo>
                  <a:pt x="341" y="54"/>
                </a:lnTo>
                <a:lnTo>
                  <a:pt x="342" y="54"/>
                </a:lnTo>
                <a:lnTo>
                  <a:pt x="342" y="54"/>
                </a:lnTo>
                <a:lnTo>
                  <a:pt x="343" y="54"/>
                </a:lnTo>
                <a:lnTo>
                  <a:pt x="343" y="54"/>
                </a:lnTo>
                <a:lnTo>
                  <a:pt x="343" y="54"/>
                </a:lnTo>
                <a:lnTo>
                  <a:pt x="343" y="54"/>
                </a:lnTo>
                <a:lnTo>
                  <a:pt x="344" y="54"/>
                </a:lnTo>
                <a:lnTo>
                  <a:pt x="344" y="54"/>
                </a:lnTo>
                <a:lnTo>
                  <a:pt x="344" y="54"/>
                </a:lnTo>
                <a:lnTo>
                  <a:pt x="345" y="54"/>
                </a:lnTo>
                <a:lnTo>
                  <a:pt x="345" y="54"/>
                </a:lnTo>
                <a:lnTo>
                  <a:pt x="345" y="54"/>
                </a:lnTo>
                <a:lnTo>
                  <a:pt x="345" y="54"/>
                </a:lnTo>
                <a:lnTo>
                  <a:pt x="346" y="54"/>
                </a:lnTo>
                <a:lnTo>
                  <a:pt x="346" y="54"/>
                </a:lnTo>
                <a:lnTo>
                  <a:pt x="346" y="54"/>
                </a:lnTo>
                <a:lnTo>
                  <a:pt x="347" y="54"/>
                </a:lnTo>
                <a:lnTo>
                  <a:pt x="347" y="54"/>
                </a:lnTo>
                <a:lnTo>
                  <a:pt x="347" y="54"/>
                </a:lnTo>
                <a:lnTo>
                  <a:pt x="347" y="54"/>
                </a:lnTo>
                <a:lnTo>
                  <a:pt x="348" y="54"/>
                </a:lnTo>
                <a:lnTo>
                  <a:pt x="348" y="54"/>
                </a:lnTo>
                <a:lnTo>
                  <a:pt x="348" y="54"/>
                </a:lnTo>
                <a:lnTo>
                  <a:pt x="349" y="54"/>
                </a:lnTo>
                <a:lnTo>
                  <a:pt x="349" y="54"/>
                </a:lnTo>
                <a:lnTo>
                  <a:pt x="349" y="54"/>
                </a:lnTo>
                <a:lnTo>
                  <a:pt x="349" y="54"/>
                </a:lnTo>
                <a:lnTo>
                  <a:pt x="350" y="54"/>
                </a:lnTo>
                <a:lnTo>
                  <a:pt x="350" y="54"/>
                </a:lnTo>
                <a:lnTo>
                  <a:pt x="350" y="54"/>
                </a:lnTo>
                <a:lnTo>
                  <a:pt x="351" y="54"/>
                </a:lnTo>
                <a:lnTo>
                  <a:pt x="351" y="54"/>
                </a:lnTo>
                <a:lnTo>
                  <a:pt x="351" y="54"/>
                </a:lnTo>
                <a:lnTo>
                  <a:pt x="351" y="54"/>
                </a:lnTo>
                <a:lnTo>
                  <a:pt x="352" y="54"/>
                </a:lnTo>
                <a:lnTo>
                  <a:pt x="352" y="54"/>
                </a:lnTo>
                <a:lnTo>
                  <a:pt x="352" y="54"/>
                </a:lnTo>
                <a:lnTo>
                  <a:pt x="353" y="54"/>
                </a:lnTo>
                <a:lnTo>
                  <a:pt x="353" y="54"/>
                </a:lnTo>
                <a:lnTo>
                  <a:pt x="353" y="54"/>
                </a:lnTo>
                <a:lnTo>
                  <a:pt x="353" y="54"/>
                </a:lnTo>
                <a:lnTo>
                  <a:pt x="354" y="54"/>
                </a:lnTo>
                <a:lnTo>
                  <a:pt x="354" y="54"/>
                </a:lnTo>
                <a:lnTo>
                  <a:pt x="354" y="54"/>
                </a:lnTo>
                <a:lnTo>
                  <a:pt x="355" y="54"/>
                </a:lnTo>
                <a:lnTo>
                  <a:pt x="355" y="54"/>
                </a:lnTo>
                <a:lnTo>
                  <a:pt x="355" y="54"/>
                </a:lnTo>
                <a:lnTo>
                  <a:pt x="356" y="54"/>
                </a:lnTo>
                <a:lnTo>
                  <a:pt x="356" y="54"/>
                </a:lnTo>
                <a:lnTo>
                  <a:pt x="356" y="54"/>
                </a:lnTo>
                <a:lnTo>
                  <a:pt x="356" y="54"/>
                </a:lnTo>
                <a:lnTo>
                  <a:pt x="357" y="54"/>
                </a:lnTo>
                <a:lnTo>
                  <a:pt x="357" y="54"/>
                </a:lnTo>
                <a:lnTo>
                  <a:pt x="357" y="54"/>
                </a:lnTo>
                <a:lnTo>
                  <a:pt x="358" y="54"/>
                </a:lnTo>
                <a:lnTo>
                  <a:pt x="358" y="54"/>
                </a:lnTo>
                <a:lnTo>
                  <a:pt x="358" y="54"/>
                </a:lnTo>
                <a:lnTo>
                  <a:pt x="358" y="54"/>
                </a:lnTo>
                <a:lnTo>
                  <a:pt x="359" y="54"/>
                </a:lnTo>
                <a:lnTo>
                  <a:pt x="359" y="54"/>
                </a:lnTo>
                <a:lnTo>
                  <a:pt x="359" y="54"/>
                </a:lnTo>
                <a:lnTo>
                  <a:pt x="361" y="54"/>
                </a:lnTo>
                <a:lnTo>
                  <a:pt x="361" y="54"/>
                </a:lnTo>
                <a:lnTo>
                  <a:pt x="361" y="54"/>
                </a:lnTo>
                <a:lnTo>
                  <a:pt x="361" y="54"/>
                </a:lnTo>
                <a:lnTo>
                  <a:pt x="362" y="54"/>
                </a:lnTo>
                <a:lnTo>
                  <a:pt x="362" y="54"/>
                </a:lnTo>
                <a:lnTo>
                  <a:pt x="362" y="54"/>
                </a:lnTo>
                <a:lnTo>
                  <a:pt x="363" y="54"/>
                </a:lnTo>
                <a:lnTo>
                  <a:pt x="363" y="54"/>
                </a:lnTo>
                <a:lnTo>
                  <a:pt x="363" y="54"/>
                </a:lnTo>
                <a:lnTo>
                  <a:pt x="363" y="54"/>
                </a:lnTo>
                <a:lnTo>
                  <a:pt x="364" y="54"/>
                </a:lnTo>
                <a:lnTo>
                  <a:pt x="364" y="54"/>
                </a:lnTo>
                <a:lnTo>
                  <a:pt x="364" y="54"/>
                </a:lnTo>
                <a:lnTo>
                  <a:pt x="365" y="54"/>
                </a:lnTo>
                <a:lnTo>
                  <a:pt x="365" y="54"/>
                </a:lnTo>
                <a:lnTo>
                  <a:pt x="365" y="54"/>
                </a:lnTo>
                <a:lnTo>
                  <a:pt x="365" y="54"/>
                </a:lnTo>
                <a:lnTo>
                  <a:pt x="366" y="54"/>
                </a:lnTo>
                <a:lnTo>
                  <a:pt x="366" y="54"/>
                </a:lnTo>
                <a:lnTo>
                  <a:pt x="366" y="54"/>
                </a:lnTo>
                <a:lnTo>
                  <a:pt x="367" y="54"/>
                </a:lnTo>
                <a:lnTo>
                  <a:pt x="367" y="54"/>
                </a:lnTo>
                <a:lnTo>
                  <a:pt x="367" y="54"/>
                </a:lnTo>
                <a:lnTo>
                  <a:pt x="367" y="54"/>
                </a:lnTo>
                <a:lnTo>
                  <a:pt x="368" y="54"/>
                </a:lnTo>
                <a:lnTo>
                  <a:pt x="368" y="54"/>
                </a:lnTo>
                <a:lnTo>
                  <a:pt x="368" y="54"/>
                </a:lnTo>
                <a:lnTo>
                  <a:pt x="368" y="54"/>
                </a:lnTo>
                <a:lnTo>
                  <a:pt x="369" y="54"/>
                </a:lnTo>
                <a:lnTo>
                  <a:pt x="369" y="54"/>
                </a:lnTo>
                <a:lnTo>
                  <a:pt x="369" y="54"/>
                </a:lnTo>
                <a:lnTo>
                  <a:pt x="370" y="54"/>
                </a:lnTo>
                <a:lnTo>
                  <a:pt x="370" y="54"/>
                </a:lnTo>
                <a:lnTo>
                  <a:pt x="370" y="54"/>
                </a:lnTo>
                <a:lnTo>
                  <a:pt x="371" y="54"/>
                </a:lnTo>
                <a:lnTo>
                  <a:pt x="371" y="54"/>
                </a:lnTo>
                <a:lnTo>
                  <a:pt x="371" y="54"/>
                </a:lnTo>
                <a:lnTo>
                  <a:pt x="371" y="54"/>
                </a:lnTo>
                <a:lnTo>
                  <a:pt x="372" y="54"/>
                </a:lnTo>
                <a:lnTo>
                  <a:pt x="372" y="54"/>
                </a:lnTo>
                <a:lnTo>
                  <a:pt x="372" y="54"/>
                </a:lnTo>
                <a:lnTo>
                  <a:pt x="373" y="54"/>
                </a:lnTo>
                <a:lnTo>
                  <a:pt x="373" y="54"/>
                </a:lnTo>
                <a:lnTo>
                  <a:pt x="373" y="54"/>
                </a:lnTo>
                <a:lnTo>
                  <a:pt x="373" y="54"/>
                </a:lnTo>
                <a:lnTo>
                  <a:pt x="373" y="54"/>
                </a:lnTo>
                <a:lnTo>
                  <a:pt x="374" y="54"/>
                </a:lnTo>
                <a:lnTo>
                  <a:pt x="374" y="54"/>
                </a:lnTo>
                <a:lnTo>
                  <a:pt x="375" y="54"/>
                </a:lnTo>
                <a:lnTo>
                  <a:pt x="375" y="54"/>
                </a:lnTo>
                <a:lnTo>
                  <a:pt x="375" y="54"/>
                </a:lnTo>
                <a:lnTo>
                  <a:pt x="375" y="54"/>
                </a:lnTo>
                <a:lnTo>
                  <a:pt x="376" y="54"/>
                </a:lnTo>
                <a:lnTo>
                  <a:pt x="376" y="54"/>
                </a:lnTo>
                <a:lnTo>
                  <a:pt x="376" y="54"/>
                </a:lnTo>
                <a:lnTo>
                  <a:pt x="377" y="54"/>
                </a:lnTo>
                <a:lnTo>
                  <a:pt x="377" y="54"/>
                </a:lnTo>
                <a:lnTo>
                  <a:pt x="377" y="54"/>
                </a:lnTo>
                <a:lnTo>
                  <a:pt x="377" y="54"/>
                </a:lnTo>
                <a:lnTo>
                  <a:pt x="378" y="54"/>
                </a:lnTo>
                <a:lnTo>
                  <a:pt x="378" y="54"/>
                </a:lnTo>
                <a:lnTo>
                  <a:pt x="378" y="54"/>
                </a:lnTo>
                <a:lnTo>
                  <a:pt x="379" y="54"/>
                </a:lnTo>
                <a:lnTo>
                  <a:pt x="379" y="54"/>
                </a:lnTo>
                <a:lnTo>
                  <a:pt x="379" y="54"/>
                </a:lnTo>
                <a:lnTo>
                  <a:pt x="379" y="54"/>
                </a:lnTo>
                <a:lnTo>
                  <a:pt x="380" y="54"/>
                </a:lnTo>
                <a:lnTo>
                  <a:pt x="380" y="54"/>
                </a:lnTo>
                <a:lnTo>
                  <a:pt x="380" y="54"/>
                </a:lnTo>
                <a:lnTo>
                  <a:pt x="381" y="54"/>
                </a:lnTo>
                <a:lnTo>
                  <a:pt x="381" y="54"/>
                </a:lnTo>
                <a:lnTo>
                  <a:pt x="381" y="54"/>
                </a:lnTo>
                <a:lnTo>
                  <a:pt x="382" y="54"/>
                </a:lnTo>
                <a:lnTo>
                  <a:pt x="382" y="54"/>
                </a:lnTo>
                <a:lnTo>
                  <a:pt x="382" y="54"/>
                </a:lnTo>
                <a:lnTo>
                  <a:pt x="382" y="54"/>
                </a:lnTo>
                <a:lnTo>
                  <a:pt x="383" y="54"/>
                </a:lnTo>
                <a:lnTo>
                  <a:pt x="383" y="54"/>
                </a:lnTo>
                <a:lnTo>
                  <a:pt x="383" y="54"/>
                </a:lnTo>
                <a:lnTo>
                  <a:pt x="384" y="54"/>
                </a:lnTo>
                <a:lnTo>
                  <a:pt x="384" y="54"/>
                </a:lnTo>
                <a:lnTo>
                  <a:pt x="384" y="54"/>
                </a:lnTo>
                <a:lnTo>
                  <a:pt x="384" y="54"/>
                </a:lnTo>
                <a:lnTo>
                  <a:pt x="385" y="54"/>
                </a:lnTo>
                <a:lnTo>
                  <a:pt x="385" y="54"/>
                </a:lnTo>
                <a:lnTo>
                  <a:pt x="385" y="54"/>
                </a:lnTo>
                <a:lnTo>
                  <a:pt x="386" y="54"/>
                </a:lnTo>
                <a:lnTo>
                  <a:pt x="386" y="54"/>
                </a:lnTo>
                <a:lnTo>
                  <a:pt x="386" y="54"/>
                </a:lnTo>
                <a:lnTo>
                  <a:pt x="386" y="54"/>
                </a:lnTo>
                <a:lnTo>
                  <a:pt x="387" y="54"/>
                </a:lnTo>
                <a:lnTo>
                  <a:pt x="387" y="54"/>
                </a:lnTo>
                <a:lnTo>
                  <a:pt x="387" y="54"/>
                </a:lnTo>
                <a:lnTo>
                  <a:pt x="388" y="54"/>
                </a:lnTo>
                <a:lnTo>
                  <a:pt x="388" y="54"/>
                </a:lnTo>
                <a:lnTo>
                  <a:pt x="388" y="54"/>
                </a:lnTo>
                <a:lnTo>
                  <a:pt x="388" y="54"/>
                </a:lnTo>
                <a:lnTo>
                  <a:pt x="389" y="54"/>
                </a:lnTo>
                <a:lnTo>
                  <a:pt x="389" y="54"/>
                </a:lnTo>
                <a:lnTo>
                  <a:pt x="389" y="54"/>
                </a:lnTo>
                <a:lnTo>
                  <a:pt x="390" y="54"/>
                </a:lnTo>
                <a:lnTo>
                  <a:pt x="390" y="54"/>
                </a:lnTo>
                <a:lnTo>
                  <a:pt x="390" y="54"/>
                </a:lnTo>
                <a:lnTo>
                  <a:pt x="390" y="54"/>
                </a:lnTo>
                <a:lnTo>
                  <a:pt x="391" y="54"/>
                </a:lnTo>
                <a:lnTo>
                  <a:pt x="391" y="54"/>
                </a:lnTo>
                <a:lnTo>
                  <a:pt x="391" y="54"/>
                </a:lnTo>
                <a:lnTo>
                  <a:pt x="392" y="54"/>
                </a:lnTo>
                <a:lnTo>
                  <a:pt x="392" y="54"/>
                </a:lnTo>
                <a:lnTo>
                  <a:pt x="392" y="54"/>
                </a:lnTo>
                <a:lnTo>
                  <a:pt x="392" y="54"/>
                </a:lnTo>
                <a:lnTo>
                  <a:pt x="393" y="54"/>
                </a:lnTo>
                <a:lnTo>
                  <a:pt x="393" y="54"/>
                </a:lnTo>
                <a:lnTo>
                  <a:pt x="393" y="54"/>
                </a:lnTo>
                <a:lnTo>
                  <a:pt x="394" y="54"/>
                </a:lnTo>
                <a:lnTo>
                  <a:pt x="394" y="54"/>
                </a:lnTo>
                <a:lnTo>
                  <a:pt x="394" y="54"/>
                </a:lnTo>
                <a:lnTo>
                  <a:pt x="394" y="54"/>
                </a:lnTo>
                <a:lnTo>
                  <a:pt x="395" y="54"/>
                </a:lnTo>
                <a:lnTo>
                  <a:pt x="395" y="54"/>
                </a:lnTo>
                <a:lnTo>
                  <a:pt x="395" y="54"/>
                </a:lnTo>
                <a:lnTo>
                  <a:pt x="396" y="54"/>
                </a:lnTo>
                <a:lnTo>
                  <a:pt x="396" y="54"/>
                </a:lnTo>
                <a:lnTo>
                  <a:pt x="396" y="54"/>
                </a:lnTo>
                <a:lnTo>
                  <a:pt x="396" y="54"/>
                </a:lnTo>
                <a:lnTo>
                  <a:pt x="397" y="54"/>
                </a:lnTo>
                <a:lnTo>
                  <a:pt x="397" y="54"/>
                </a:lnTo>
                <a:lnTo>
                  <a:pt x="397" y="54"/>
                </a:lnTo>
                <a:lnTo>
                  <a:pt x="398" y="54"/>
                </a:lnTo>
                <a:lnTo>
                  <a:pt x="398" y="54"/>
                </a:lnTo>
                <a:lnTo>
                  <a:pt x="398" y="54"/>
                </a:lnTo>
                <a:lnTo>
                  <a:pt x="398" y="54"/>
                </a:lnTo>
                <a:lnTo>
                  <a:pt x="399" y="54"/>
                </a:lnTo>
                <a:lnTo>
                  <a:pt x="399" y="54"/>
                </a:lnTo>
                <a:lnTo>
                  <a:pt x="399" y="54"/>
                </a:lnTo>
                <a:lnTo>
                  <a:pt x="399" y="54"/>
                </a:lnTo>
                <a:lnTo>
                  <a:pt x="400" y="54"/>
                </a:lnTo>
                <a:lnTo>
                  <a:pt x="400" y="54"/>
                </a:lnTo>
                <a:lnTo>
                  <a:pt x="400" y="54"/>
                </a:lnTo>
                <a:lnTo>
                  <a:pt x="401" y="54"/>
                </a:lnTo>
                <a:lnTo>
                  <a:pt x="401" y="54"/>
                </a:lnTo>
                <a:lnTo>
                  <a:pt x="401" y="54"/>
                </a:lnTo>
                <a:lnTo>
                  <a:pt x="402" y="54"/>
                </a:lnTo>
                <a:lnTo>
                  <a:pt x="402" y="54"/>
                </a:lnTo>
                <a:lnTo>
                  <a:pt x="402" y="54"/>
                </a:lnTo>
                <a:lnTo>
                  <a:pt x="402" y="54"/>
                </a:lnTo>
                <a:lnTo>
                  <a:pt x="403" y="54"/>
                </a:lnTo>
                <a:lnTo>
                  <a:pt x="403" y="54"/>
                </a:lnTo>
                <a:lnTo>
                  <a:pt x="403" y="54"/>
                </a:lnTo>
                <a:lnTo>
                  <a:pt x="404" y="54"/>
                </a:lnTo>
                <a:lnTo>
                  <a:pt x="404" y="54"/>
                </a:lnTo>
                <a:lnTo>
                  <a:pt x="404" y="54"/>
                </a:lnTo>
                <a:lnTo>
                  <a:pt x="404" y="54"/>
                </a:lnTo>
                <a:lnTo>
                  <a:pt x="404" y="54"/>
                </a:lnTo>
                <a:lnTo>
                  <a:pt x="405" y="54"/>
                </a:lnTo>
                <a:lnTo>
                  <a:pt x="405" y="54"/>
                </a:lnTo>
                <a:lnTo>
                  <a:pt x="406" y="54"/>
                </a:lnTo>
                <a:lnTo>
                  <a:pt x="406" y="54"/>
                </a:lnTo>
                <a:lnTo>
                  <a:pt x="406" y="54"/>
                </a:lnTo>
                <a:lnTo>
                  <a:pt x="406" y="54"/>
                </a:lnTo>
                <a:lnTo>
                  <a:pt x="407" y="54"/>
                </a:lnTo>
                <a:lnTo>
                  <a:pt x="407" y="54"/>
                </a:lnTo>
                <a:lnTo>
                  <a:pt x="407" y="54"/>
                </a:lnTo>
                <a:lnTo>
                  <a:pt x="408" y="54"/>
                </a:lnTo>
                <a:lnTo>
                  <a:pt x="408" y="54"/>
                </a:lnTo>
                <a:lnTo>
                  <a:pt x="408" y="54"/>
                </a:lnTo>
                <a:lnTo>
                  <a:pt x="409" y="54"/>
                </a:lnTo>
                <a:lnTo>
                  <a:pt x="409" y="54"/>
                </a:lnTo>
                <a:lnTo>
                  <a:pt x="409" y="54"/>
                </a:lnTo>
                <a:lnTo>
                  <a:pt x="409" y="54"/>
                </a:lnTo>
                <a:lnTo>
                  <a:pt x="410" y="54"/>
                </a:lnTo>
                <a:lnTo>
                  <a:pt x="410" y="54"/>
                </a:lnTo>
                <a:lnTo>
                  <a:pt x="410" y="54"/>
                </a:lnTo>
                <a:lnTo>
                  <a:pt x="411" y="54"/>
                </a:lnTo>
                <a:lnTo>
                  <a:pt x="411" y="54"/>
                </a:lnTo>
                <a:lnTo>
                  <a:pt x="411" y="54"/>
                </a:lnTo>
                <a:lnTo>
                  <a:pt x="411" y="54"/>
                </a:lnTo>
                <a:lnTo>
                  <a:pt x="412" y="54"/>
                </a:lnTo>
                <a:lnTo>
                  <a:pt x="412" y="54"/>
                </a:lnTo>
                <a:lnTo>
                  <a:pt x="412" y="54"/>
                </a:lnTo>
                <a:lnTo>
                  <a:pt x="413" y="54"/>
                </a:lnTo>
                <a:lnTo>
                  <a:pt x="413" y="54"/>
                </a:lnTo>
                <a:lnTo>
                  <a:pt x="413" y="54"/>
                </a:lnTo>
                <a:lnTo>
                  <a:pt x="413" y="54"/>
                </a:lnTo>
                <a:lnTo>
                  <a:pt x="415" y="54"/>
                </a:lnTo>
                <a:lnTo>
                  <a:pt x="415" y="54"/>
                </a:lnTo>
                <a:lnTo>
                  <a:pt x="415" y="54"/>
                </a:lnTo>
                <a:lnTo>
                  <a:pt x="416" y="54"/>
                </a:lnTo>
                <a:lnTo>
                  <a:pt x="416" y="54"/>
                </a:lnTo>
                <a:lnTo>
                  <a:pt x="416" y="54"/>
                </a:lnTo>
                <a:lnTo>
                  <a:pt x="416" y="54"/>
                </a:lnTo>
                <a:lnTo>
                  <a:pt x="417" y="54"/>
                </a:lnTo>
                <a:lnTo>
                  <a:pt x="417" y="54"/>
                </a:lnTo>
                <a:lnTo>
                  <a:pt x="417" y="54"/>
                </a:lnTo>
                <a:lnTo>
                  <a:pt x="418" y="54"/>
                </a:lnTo>
                <a:lnTo>
                  <a:pt x="418" y="54"/>
                </a:lnTo>
                <a:lnTo>
                  <a:pt x="418" y="54"/>
                </a:lnTo>
                <a:lnTo>
                  <a:pt x="418" y="54"/>
                </a:lnTo>
                <a:lnTo>
                  <a:pt x="419" y="54"/>
                </a:lnTo>
                <a:lnTo>
                  <a:pt x="419" y="54"/>
                </a:lnTo>
                <a:lnTo>
                  <a:pt x="419" y="54"/>
                </a:lnTo>
                <a:lnTo>
                  <a:pt x="420" y="54"/>
                </a:lnTo>
                <a:lnTo>
                  <a:pt x="420" y="54"/>
                </a:lnTo>
                <a:lnTo>
                  <a:pt x="420" y="54"/>
                </a:lnTo>
                <a:lnTo>
                  <a:pt x="420" y="54"/>
                </a:lnTo>
                <a:lnTo>
                  <a:pt x="421" y="54"/>
                </a:lnTo>
                <a:lnTo>
                  <a:pt x="421" y="54"/>
                </a:lnTo>
                <a:lnTo>
                  <a:pt x="421" y="54"/>
                </a:lnTo>
                <a:lnTo>
                  <a:pt x="421" y="54"/>
                </a:lnTo>
                <a:lnTo>
                  <a:pt x="421" y="54"/>
                </a:lnTo>
                <a:lnTo>
                  <a:pt x="421" y="54"/>
                </a:lnTo>
                <a:lnTo>
                  <a:pt x="421" y="54"/>
                </a:lnTo>
                <a:lnTo>
                  <a:pt x="422" y="54"/>
                </a:lnTo>
                <a:lnTo>
                  <a:pt x="422" y="54"/>
                </a:lnTo>
                <a:lnTo>
                  <a:pt x="422" y="54"/>
                </a:lnTo>
                <a:lnTo>
                  <a:pt x="424" y="54"/>
                </a:lnTo>
                <a:lnTo>
                  <a:pt x="424" y="54"/>
                </a:lnTo>
                <a:lnTo>
                  <a:pt x="424" y="54"/>
                </a:lnTo>
                <a:lnTo>
                  <a:pt x="424" y="54"/>
                </a:lnTo>
                <a:lnTo>
                  <a:pt x="425" y="54"/>
                </a:lnTo>
                <a:lnTo>
                  <a:pt x="425" y="54"/>
                </a:lnTo>
                <a:lnTo>
                  <a:pt x="425" y="54"/>
                </a:lnTo>
                <a:lnTo>
                  <a:pt x="426" y="54"/>
                </a:lnTo>
                <a:lnTo>
                  <a:pt x="426" y="54"/>
                </a:lnTo>
                <a:lnTo>
                  <a:pt x="426" y="54"/>
                </a:lnTo>
                <a:lnTo>
                  <a:pt x="426" y="54"/>
                </a:lnTo>
                <a:lnTo>
                  <a:pt x="427" y="54"/>
                </a:lnTo>
                <a:lnTo>
                  <a:pt x="427" y="54"/>
                </a:lnTo>
                <a:lnTo>
                  <a:pt x="427" y="54"/>
                </a:lnTo>
                <a:lnTo>
                  <a:pt x="428" y="54"/>
                </a:lnTo>
                <a:lnTo>
                  <a:pt x="428" y="54"/>
                </a:lnTo>
                <a:lnTo>
                  <a:pt x="428" y="54"/>
                </a:lnTo>
                <a:lnTo>
                  <a:pt x="428" y="54"/>
                </a:lnTo>
                <a:lnTo>
                  <a:pt x="429" y="54"/>
                </a:lnTo>
                <a:lnTo>
                  <a:pt x="429" y="54"/>
                </a:lnTo>
                <a:lnTo>
                  <a:pt x="429" y="54"/>
                </a:lnTo>
                <a:lnTo>
                  <a:pt x="430" y="54"/>
                </a:lnTo>
                <a:lnTo>
                  <a:pt x="430" y="54"/>
                </a:lnTo>
                <a:lnTo>
                  <a:pt x="430" y="54"/>
                </a:lnTo>
                <a:lnTo>
                  <a:pt x="430" y="54"/>
                </a:lnTo>
                <a:lnTo>
                  <a:pt x="431" y="54"/>
                </a:lnTo>
                <a:lnTo>
                  <a:pt x="431" y="54"/>
                </a:lnTo>
                <a:lnTo>
                  <a:pt x="431" y="54"/>
                </a:lnTo>
                <a:lnTo>
                  <a:pt x="431" y="54"/>
                </a:lnTo>
                <a:lnTo>
                  <a:pt x="432" y="54"/>
                </a:lnTo>
                <a:lnTo>
                  <a:pt x="432" y="54"/>
                </a:lnTo>
                <a:lnTo>
                  <a:pt x="432" y="54"/>
                </a:lnTo>
                <a:lnTo>
                  <a:pt x="433" y="54"/>
                </a:lnTo>
                <a:lnTo>
                  <a:pt x="433" y="54"/>
                </a:lnTo>
                <a:lnTo>
                  <a:pt x="433" y="54"/>
                </a:lnTo>
                <a:lnTo>
                  <a:pt x="434" y="54"/>
                </a:lnTo>
                <a:lnTo>
                  <a:pt x="434" y="54"/>
                </a:lnTo>
                <a:lnTo>
                  <a:pt x="434" y="54"/>
                </a:lnTo>
                <a:lnTo>
                  <a:pt x="435" y="54"/>
                </a:lnTo>
                <a:lnTo>
                  <a:pt x="435" y="54"/>
                </a:lnTo>
                <a:lnTo>
                  <a:pt x="435" y="54"/>
                </a:lnTo>
                <a:lnTo>
                  <a:pt x="435" y="54"/>
                </a:lnTo>
                <a:lnTo>
                  <a:pt x="436" y="54"/>
                </a:lnTo>
                <a:lnTo>
                  <a:pt x="436" y="54"/>
                </a:lnTo>
                <a:lnTo>
                  <a:pt x="436" y="54"/>
                </a:lnTo>
                <a:lnTo>
                  <a:pt x="437" y="54"/>
                </a:lnTo>
                <a:lnTo>
                  <a:pt x="437" y="54"/>
                </a:lnTo>
                <a:lnTo>
                  <a:pt x="437" y="54"/>
                </a:lnTo>
                <a:lnTo>
                  <a:pt x="437" y="54"/>
                </a:lnTo>
                <a:lnTo>
                  <a:pt x="438" y="54"/>
                </a:lnTo>
                <a:lnTo>
                  <a:pt x="438" y="54"/>
                </a:lnTo>
                <a:lnTo>
                  <a:pt x="438" y="54"/>
                </a:lnTo>
                <a:lnTo>
                  <a:pt x="439" y="54"/>
                </a:lnTo>
                <a:lnTo>
                  <a:pt x="439" y="54"/>
                </a:lnTo>
                <a:lnTo>
                  <a:pt x="439" y="54"/>
                </a:lnTo>
                <a:lnTo>
                  <a:pt x="439" y="54"/>
                </a:lnTo>
                <a:lnTo>
                  <a:pt x="440" y="54"/>
                </a:lnTo>
                <a:lnTo>
                  <a:pt x="440" y="54"/>
                </a:lnTo>
                <a:lnTo>
                  <a:pt x="440" y="54"/>
                </a:lnTo>
                <a:lnTo>
                  <a:pt x="441" y="54"/>
                </a:lnTo>
                <a:lnTo>
                  <a:pt x="441" y="54"/>
                </a:lnTo>
                <a:lnTo>
                  <a:pt x="441" y="54"/>
                </a:lnTo>
                <a:lnTo>
                  <a:pt x="441" y="54"/>
                </a:lnTo>
                <a:lnTo>
                  <a:pt x="442" y="54"/>
                </a:lnTo>
                <a:lnTo>
                  <a:pt x="442" y="54"/>
                </a:lnTo>
                <a:lnTo>
                  <a:pt x="442" y="54"/>
                </a:lnTo>
                <a:lnTo>
                  <a:pt x="443" y="54"/>
                </a:lnTo>
                <a:lnTo>
                  <a:pt x="443" y="54"/>
                </a:lnTo>
                <a:lnTo>
                  <a:pt x="443" y="54"/>
                </a:lnTo>
                <a:lnTo>
                  <a:pt x="443" y="54"/>
                </a:lnTo>
                <a:lnTo>
                  <a:pt x="444" y="54"/>
                </a:lnTo>
                <a:lnTo>
                  <a:pt x="444" y="54"/>
                </a:lnTo>
                <a:lnTo>
                  <a:pt x="444" y="54"/>
                </a:lnTo>
                <a:lnTo>
                  <a:pt x="445" y="54"/>
                </a:lnTo>
                <a:lnTo>
                  <a:pt x="445" y="54"/>
                </a:lnTo>
                <a:lnTo>
                  <a:pt x="445" y="54"/>
                </a:lnTo>
                <a:lnTo>
                  <a:pt x="445" y="54"/>
                </a:lnTo>
                <a:lnTo>
                  <a:pt x="446" y="54"/>
                </a:lnTo>
                <a:lnTo>
                  <a:pt x="446" y="54"/>
                </a:lnTo>
                <a:lnTo>
                  <a:pt x="446" y="54"/>
                </a:lnTo>
                <a:lnTo>
                  <a:pt x="447" y="54"/>
                </a:lnTo>
                <a:lnTo>
                  <a:pt x="447" y="54"/>
                </a:lnTo>
                <a:lnTo>
                  <a:pt x="447" y="54"/>
                </a:lnTo>
                <a:lnTo>
                  <a:pt x="447" y="54"/>
                </a:lnTo>
                <a:lnTo>
                  <a:pt x="448" y="54"/>
                </a:lnTo>
                <a:lnTo>
                  <a:pt x="448" y="54"/>
                </a:lnTo>
                <a:lnTo>
                  <a:pt x="448" y="54"/>
                </a:lnTo>
                <a:lnTo>
                  <a:pt x="449" y="54"/>
                </a:lnTo>
                <a:lnTo>
                  <a:pt x="449" y="54"/>
                </a:lnTo>
                <a:lnTo>
                  <a:pt x="449" y="54"/>
                </a:lnTo>
                <a:lnTo>
                  <a:pt x="449" y="54"/>
                </a:lnTo>
                <a:lnTo>
                  <a:pt x="450" y="54"/>
                </a:lnTo>
                <a:lnTo>
                  <a:pt x="450" y="54"/>
                </a:lnTo>
                <a:lnTo>
                  <a:pt x="450" y="54"/>
                </a:lnTo>
                <a:lnTo>
                  <a:pt x="451" y="54"/>
                </a:lnTo>
                <a:lnTo>
                  <a:pt x="451" y="54"/>
                </a:lnTo>
                <a:lnTo>
                  <a:pt x="451" y="54"/>
                </a:lnTo>
                <a:lnTo>
                  <a:pt x="451" y="54"/>
                </a:lnTo>
                <a:lnTo>
                  <a:pt x="452" y="54"/>
                </a:lnTo>
                <a:lnTo>
                  <a:pt x="452" y="54"/>
                </a:lnTo>
                <a:lnTo>
                  <a:pt x="452" y="54"/>
                </a:lnTo>
                <a:lnTo>
                  <a:pt x="453" y="54"/>
                </a:lnTo>
                <a:lnTo>
                  <a:pt x="453" y="54"/>
                </a:lnTo>
                <a:lnTo>
                  <a:pt x="453" y="54"/>
                </a:lnTo>
                <a:lnTo>
                  <a:pt x="453" y="54"/>
                </a:lnTo>
                <a:lnTo>
                  <a:pt x="454" y="54"/>
                </a:lnTo>
                <a:lnTo>
                  <a:pt x="454" y="54"/>
                </a:lnTo>
                <a:lnTo>
                  <a:pt x="454" y="54"/>
                </a:lnTo>
                <a:lnTo>
                  <a:pt x="455" y="54"/>
                </a:lnTo>
                <a:lnTo>
                  <a:pt x="455" y="54"/>
                </a:lnTo>
                <a:lnTo>
                  <a:pt x="455" y="54"/>
                </a:lnTo>
                <a:lnTo>
                  <a:pt x="455" y="54"/>
                </a:lnTo>
                <a:lnTo>
                  <a:pt x="456" y="54"/>
                </a:lnTo>
                <a:lnTo>
                  <a:pt x="456" y="54"/>
                </a:lnTo>
                <a:lnTo>
                  <a:pt x="456" y="54"/>
                </a:lnTo>
                <a:lnTo>
                  <a:pt x="457" y="54"/>
                </a:lnTo>
                <a:lnTo>
                  <a:pt x="457" y="54"/>
                </a:lnTo>
                <a:lnTo>
                  <a:pt x="457" y="54"/>
                </a:lnTo>
                <a:lnTo>
                  <a:pt x="457" y="54"/>
                </a:lnTo>
                <a:lnTo>
                  <a:pt x="458" y="54"/>
                </a:lnTo>
                <a:lnTo>
                  <a:pt x="458" y="54"/>
                </a:lnTo>
                <a:lnTo>
                  <a:pt x="458" y="54"/>
                </a:lnTo>
                <a:lnTo>
                  <a:pt x="459" y="54"/>
                </a:lnTo>
                <a:lnTo>
                  <a:pt x="459" y="54"/>
                </a:lnTo>
                <a:lnTo>
                  <a:pt x="459" y="54"/>
                </a:lnTo>
                <a:lnTo>
                  <a:pt x="460" y="54"/>
                </a:lnTo>
                <a:lnTo>
                  <a:pt x="460" y="54"/>
                </a:lnTo>
                <a:lnTo>
                  <a:pt x="460" y="54"/>
                </a:lnTo>
                <a:lnTo>
                  <a:pt x="460" y="54"/>
                </a:lnTo>
                <a:lnTo>
                  <a:pt x="461" y="54"/>
                </a:lnTo>
                <a:lnTo>
                  <a:pt x="461" y="54"/>
                </a:lnTo>
                <a:lnTo>
                  <a:pt x="461" y="54"/>
                </a:lnTo>
                <a:lnTo>
                  <a:pt x="462" y="54"/>
                </a:lnTo>
                <a:lnTo>
                  <a:pt x="462" y="54"/>
                </a:lnTo>
                <a:lnTo>
                  <a:pt x="462" y="54"/>
                </a:lnTo>
                <a:lnTo>
                  <a:pt x="462" y="54"/>
                </a:lnTo>
                <a:lnTo>
                  <a:pt x="462" y="54"/>
                </a:lnTo>
                <a:lnTo>
                  <a:pt x="463" y="54"/>
                </a:lnTo>
                <a:lnTo>
                  <a:pt x="463" y="54"/>
                </a:lnTo>
                <a:lnTo>
                  <a:pt x="464" y="54"/>
                </a:lnTo>
                <a:lnTo>
                  <a:pt x="464" y="54"/>
                </a:lnTo>
                <a:lnTo>
                  <a:pt x="464" y="54"/>
                </a:lnTo>
                <a:lnTo>
                  <a:pt x="464" y="54"/>
                </a:lnTo>
                <a:lnTo>
                  <a:pt x="465" y="54"/>
                </a:lnTo>
                <a:lnTo>
                  <a:pt x="465" y="54"/>
                </a:lnTo>
                <a:lnTo>
                  <a:pt x="465" y="54"/>
                </a:lnTo>
                <a:lnTo>
                  <a:pt x="466" y="54"/>
                </a:lnTo>
                <a:lnTo>
                  <a:pt x="466" y="54"/>
                </a:lnTo>
                <a:lnTo>
                  <a:pt x="466" y="54"/>
                </a:lnTo>
                <a:lnTo>
                  <a:pt x="466" y="54"/>
                </a:lnTo>
                <a:lnTo>
                  <a:pt x="467" y="54"/>
                </a:lnTo>
                <a:lnTo>
                  <a:pt x="467" y="54"/>
                </a:lnTo>
                <a:lnTo>
                  <a:pt x="467" y="54"/>
                </a:lnTo>
                <a:lnTo>
                  <a:pt x="468" y="54"/>
                </a:lnTo>
                <a:lnTo>
                  <a:pt x="468" y="54"/>
                </a:lnTo>
                <a:lnTo>
                  <a:pt x="468" y="54"/>
                </a:lnTo>
                <a:lnTo>
                  <a:pt x="468" y="54"/>
                </a:lnTo>
                <a:lnTo>
                  <a:pt x="469" y="54"/>
                </a:lnTo>
                <a:lnTo>
                  <a:pt x="469" y="54"/>
                </a:lnTo>
                <a:lnTo>
                  <a:pt x="469" y="54"/>
                </a:lnTo>
                <a:lnTo>
                  <a:pt x="470" y="54"/>
                </a:lnTo>
                <a:lnTo>
                  <a:pt x="470" y="54"/>
                </a:lnTo>
                <a:lnTo>
                  <a:pt x="470" y="54"/>
                </a:lnTo>
                <a:lnTo>
                  <a:pt x="470" y="54"/>
                </a:lnTo>
                <a:lnTo>
                  <a:pt x="471" y="54"/>
                </a:lnTo>
                <a:lnTo>
                  <a:pt x="471" y="54"/>
                </a:lnTo>
                <a:lnTo>
                  <a:pt x="471" y="54"/>
                </a:lnTo>
                <a:lnTo>
                  <a:pt x="472" y="54"/>
                </a:lnTo>
                <a:lnTo>
                  <a:pt x="472" y="54"/>
                </a:lnTo>
                <a:lnTo>
                  <a:pt x="472" y="54"/>
                </a:lnTo>
                <a:lnTo>
                  <a:pt x="472" y="54"/>
                </a:lnTo>
                <a:lnTo>
                  <a:pt x="473" y="54"/>
                </a:lnTo>
                <a:lnTo>
                  <a:pt x="473" y="54"/>
                </a:lnTo>
                <a:lnTo>
                  <a:pt x="473" y="54"/>
                </a:lnTo>
                <a:lnTo>
                  <a:pt x="474" y="54"/>
                </a:lnTo>
                <a:lnTo>
                  <a:pt x="474" y="54"/>
                </a:lnTo>
                <a:lnTo>
                  <a:pt x="474" y="54"/>
                </a:lnTo>
                <a:lnTo>
                  <a:pt x="474" y="54"/>
                </a:lnTo>
                <a:lnTo>
                  <a:pt x="475" y="54"/>
                </a:lnTo>
                <a:lnTo>
                  <a:pt x="475" y="54"/>
                </a:lnTo>
                <a:lnTo>
                  <a:pt x="475" y="54"/>
                </a:lnTo>
                <a:lnTo>
                  <a:pt x="476" y="54"/>
                </a:lnTo>
                <a:lnTo>
                  <a:pt x="476" y="54"/>
                </a:lnTo>
                <a:lnTo>
                  <a:pt x="476" y="54"/>
                </a:lnTo>
                <a:lnTo>
                  <a:pt x="476" y="54"/>
                </a:lnTo>
                <a:lnTo>
                  <a:pt x="478" y="54"/>
                </a:lnTo>
                <a:lnTo>
                  <a:pt x="478" y="54"/>
                </a:lnTo>
                <a:lnTo>
                  <a:pt x="478" y="54"/>
                </a:lnTo>
                <a:lnTo>
                  <a:pt x="479" y="54"/>
                </a:lnTo>
                <a:lnTo>
                  <a:pt x="479" y="54"/>
                </a:lnTo>
                <a:lnTo>
                  <a:pt x="479" y="54"/>
                </a:lnTo>
                <a:lnTo>
                  <a:pt x="479" y="54"/>
                </a:lnTo>
                <a:lnTo>
                  <a:pt x="480" y="54"/>
                </a:lnTo>
                <a:lnTo>
                  <a:pt x="480" y="54"/>
                </a:lnTo>
                <a:lnTo>
                  <a:pt x="480" y="54"/>
                </a:lnTo>
                <a:lnTo>
                  <a:pt x="481" y="54"/>
                </a:lnTo>
                <a:lnTo>
                  <a:pt x="481" y="54"/>
                </a:lnTo>
                <a:lnTo>
                  <a:pt x="481" y="54"/>
                </a:lnTo>
                <a:lnTo>
                  <a:pt x="481" y="54"/>
                </a:lnTo>
                <a:lnTo>
                  <a:pt x="482" y="54"/>
                </a:lnTo>
                <a:lnTo>
                  <a:pt x="482" y="54"/>
                </a:lnTo>
                <a:lnTo>
                  <a:pt x="482" y="54"/>
                </a:lnTo>
                <a:lnTo>
                  <a:pt x="483" y="54"/>
                </a:lnTo>
                <a:lnTo>
                  <a:pt x="483" y="54"/>
                </a:lnTo>
                <a:lnTo>
                  <a:pt x="483" y="54"/>
                </a:lnTo>
                <a:lnTo>
                  <a:pt x="483" y="54"/>
                </a:lnTo>
                <a:lnTo>
                  <a:pt x="484" y="54"/>
                </a:lnTo>
                <a:lnTo>
                  <a:pt x="484" y="54"/>
                </a:lnTo>
                <a:lnTo>
                  <a:pt x="484" y="54"/>
                </a:lnTo>
                <a:lnTo>
                  <a:pt x="485" y="54"/>
                </a:lnTo>
                <a:lnTo>
                  <a:pt x="485" y="54"/>
                </a:lnTo>
                <a:lnTo>
                  <a:pt x="485" y="54"/>
                </a:lnTo>
                <a:lnTo>
                  <a:pt x="486" y="54"/>
                </a:lnTo>
                <a:lnTo>
                  <a:pt x="486" y="54"/>
                </a:lnTo>
                <a:lnTo>
                  <a:pt x="486" y="54"/>
                </a:lnTo>
                <a:lnTo>
                  <a:pt x="486" y="54"/>
                </a:lnTo>
                <a:lnTo>
                  <a:pt x="487" y="54"/>
                </a:lnTo>
                <a:lnTo>
                  <a:pt x="487" y="54"/>
                </a:lnTo>
                <a:lnTo>
                  <a:pt x="487" y="54"/>
                </a:lnTo>
                <a:lnTo>
                  <a:pt x="488" y="54"/>
                </a:lnTo>
                <a:lnTo>
                  <a:pt x="488" y="54"/>
                </a:lnTo>
                <a:lnTo>
                  <a:pt x="488" y="54"/>
                </a:lnTo>
                <a:lnTo>
                  <a:pt x="488" y="54"/>
                </a:lnTo>
                <a:lnTo>
                  <a:pt x="489" y="54"/>
                </a:lnTo>
                <a:lnTo>
                  <a:pt x="489" y="54"/>
                </a:lnTo>
                <a:lnTo>
                  <a:pt x="489" y="54"/>
                </a:lnTo>
                <a:lnTo>
                  <a:pt x="489" y="54"/>
                </a:lnTo>
                <a:lnTo>
                  <a:pt x="490" y="54"/>
                </a:lnTo>
                <a:lnTo>
                  <a:pt x="490" y="54"/>
                </a:lnTo>
                <a:lnTo>
                  <a:pt x="490" y="54"/>
                </a:lnTo>
                <a:lnTo>
                  <a:pt x="491" y="54"/>
                </a:lnTo>
                <a:lnTo>
                  <a:pt x="491" y="54"/>
                </a:lnTo>
                <a:lnTo>
                  <a:pt x="491" y="54"/>
                </a:lnTo>
                <a:lnTo>
                  <a:pt x="492" y="54"/>
                </a:lnTo>
                <a:lnTo>
                  <a:pt x="492" y="54"/>
                </a:lnTo>
                <a:lnTo>
                  <a:pt x="492" y="54"/>
                </a:lnTo>
                <a:lnTo>
                  <a:pt x="492" y="54"/>
                </a:lnTo>
                <a:lnTo>
                  <a:pt x="493" y="54"/>
                </a:lnTo>
                <a:lnTo>
                  <a:pt x="493" y="54"/>
                </a:lnTo>
                <a:lnTo>
                  <a:pt x="493" y="54"/>
                </a:lnTo>
                <a:lnTo>
                  <a:pt x="494" y="54"/>
                </a:lnTo>
                <a:lnTo>
                  <a:pt x="494" y="54"/>
                </a:lnTo>
                <a:lnTo>
                  <a:pt x="494" y="54"/>
                </a:lnTo>
                <a:lnTo>
                  <a:pt x="494" y="54"/>
                </a:lnTo>
                <a:lnTo>
                  <a:pt x="494" y="54"/>
                </a:lnTo>
                <a:lnTo>
                  <a:pt x="495" y="54"/>
                </a:lnTo>
                <a:lnTo>
                  <a:pt x="495" y="54"/>
                </a:lnTo>
                <a:lnTo>
                  <a:pt x="496" y="54"/>
                </a:lnTo>
                <a:lnTo>
                  <a:pt x="496" y="54"/>
                </a:lnTo>
                <a:lnTo>
                  <a:pt x="496" y="54"/>
                </a:lnTo>
                <a:lnTo>
                  <a:pt x="496" y="54"/>
                </a:lnTo>
                <a:lnTo>
                  <a:pt x="497" y="54"/>
                </a:lnTo>
                <a:lnTo>
                  <a:pt x="497" y="54"/>
                </a:lnTo>
                <a:lnTo>
                  <a:pt x="497" y="54"/>
                </a:lnTo>
                <a:lnTo>
                  <a:pt x="498" y="54"/>
                </a:lnTo>
                <a:lnTo>
                  <a:pt x="498" y="54"/>
                </a:lnTo>
                <a:lnTo>
                  <a:pt x="498" y="54"/>
                </a:lnTo>
                <a:lnTo>
                  <a:pt x="498" y="54"/>
                </a:lnTo>
                <a:lnTo>
                  <a:pt x="499" y="54"/>
                </a:lnTo>
                <a:lnTo>
                  <a:pt x="499" y="54"/>
                </a:lnTo>
                <a:lnTo>
                  <a:pt x="499" y="54"/>
                </a:lnTo>
                <a:lnTo>
                  <a:pt x="500" y="54"/>
                </a:lnTo>
                <a:lnTo>
                  <a:pt x="500" y="54"/>
                </a:lnTo>
                <a:lnTo>
                  <a:pt x="500" y="54"/>
                </a:lnTo>
                <a:lnTo>
                  <a:pt x="500" y="54"/>
                </a:lnTo>
                <a:lnTo>
                  <a:pt x="501" y="54"/>
                </a:lnTo>
                <a:lnTo>
                  <a:pt x="501" y="54"/>
                </a:lnTo>
                <a:lnTo>
                  <a:pt x="501" y="54"/>
                </a:lnTo>
                <a:lnTo>
                  <a:pt x="502" y="54"/>
                </a:lnTo>
                <a:lnTo>
                  <a:pt x="502" y="54"/>
                </a:lnTo>
                <a:lnTo>
                  <a:pt x="502" y="54"/>
                </a:lnTo>
                <a:lnTo>
                  <a:pt x="502" y="54"/>
                </a:lnTo>
                <a:lnTo>
                  <a:pt x="503" y="54"/>
                </a:lnTo>
                <a:lnTo>
                  <a:pt x="503" y="54"/>
                </a:lnTo>
                <a:lnTo>
                  <a:pt x="503" y="54"/>
                </a:lnTo>
                <a:lnTo>
                  <a:pt x="504" y="54"/>
                </a:lnTo>
                <a:lnTo>
                  <a:pt x="504" y="54"/>
                </a:lnTo>
                <a:lnTo>
                  <a:pt x="504" y="54"/>
                </a:lnTo>
                <a:lnTo>
                  <a:pt x="504" y="54"/>
                </a:lnTo>
                <a:lnTo>
                  <a:pt x="505" y="54"/>
                </a:lnTo>
                <a:lnTo>
                  <a:pt x="505" y="54"/>
                </a:lnTo>
                <a:lnTo>
                  <a:pt x="505" y="54"/>
                </a:lnTo>
                <a:lnTo>
                  <a:pt x="506" y="54"/>
                </a:lnTo>
                <a:lnTo>
                  <a:pt x="506" y="54"/>
                </a:lnTo>
                <a:lnTo>
                  <a:pt x="506" y="54"/>
                </a:lnTo>
                <a:lnTo>
                  <a:pt x="506" y="54"/>
                </a:lnTo>
                <a:lnTo>
                  <a:pt x="507" y="54"/>
                </a:lnTo>
                <a:lnTo>
                  <a:pt x="507" y="54"/>
                </a:lnTo>
                <a:lnTo>
                  <a:pt x="507" y="54"/>
                </a:lnTo>
                <a:lnTo>
                  <a:pt x="508" y="54"/>
                </a:lnTo>
                <a:lnTo>
                  <a:pt x="508" y="54"/>
                </a:lnTo>
                <a:lnTo>
                  <a:pt x="508" y="54"/>
                </a:lnTo>
                <a:lnTo>
                  <a:pt x="508" y="54"/>
                </a:lnTo>
                <a:lnTo>
                  <a:pt x="509" y="54"/>
                </a:lnTo>
                <a:lnTo>
                  <a:pt x="509" y="54"/>
                </a:lnTo>
                <a:lnTo>
                  <a:pt x="509" y="54"/>
                </a:lnTo>
                <a:lnTo>
                  <a:pt x="510" y="54"/>
                </a:lnTo>
                <a:lnTo>
                  <a:pt x="510" y="54"/>
                </a:lnTo>
                <a:lnTo>
                  <a:pt x="510" y="54"/>
                </a:lnTo>
                <a:lnTo>
                  <a:pt x="510" y="54"/>
                </a:lnTo>
                <a:lnTo>
                  <a:pt x="511" y="54"/>
                </a:lnTo>
                <a:lnTo>
                  <a:pt x="511" y="54"/>
                </a:lnTo>
                <a:lnTo>
                  <a:pt x="511" y="54"/>
                </a:lnTo>
                <a:lnTo>
                  <a:pt x="512" y="54"/>
                </a:lnTo>
                <a:lnTo>
                  <a:pt x="512" y="54"/>
                </a:lnTo>
                <a:lnTo>
                  <a:pt x="512" y="54"/>
                </a:lnTo>
                <a:lnTo>
                  <a:pt x="513" y="54"/>
                </a:lnTo>
                <a:lnTo>
                  <a:pt x="513" y="54"/>
                </a:lnTo>
                <a:lnTo>
                  <a:pt x="513" y="54"/>
                </a:lnTo>
                <a:lnTo>
                  <a:pt x="513" y="54"/>
                </a:lnTo>
                <a:lnTo>
                  <a:pt x="514" y="54"/>
                </a:lnTo>
                <a:lnTo>
                  <a:pt x="514" y="54"/>
                </a:lnTo>
                <a:lnTo>
                  <a:pt x="514" y="54"/>
                </a:lnTo>
                <a:lnTo>
                  <a:pt x="515" y="54"/>
                </a:lnTo>
                <a:lnTo>
                  <a:pt x="515" y="54"/>
                </a:lnTo>
                <a:lnTo>
                  <a:pt x="515" y="54"/>
                </a:lnTo>
                <a:lnTo>
                  <a:pt x="515" y="54"/>
                </a:lnTo>
                <a:lnTo>
                  <a:pt x="516" y="54"/>
                </a:lnTo>
                <a:lnTo>
                  <a:pt x="516" y="54"/>
                </a:lnTo>
                <a:lnTo>
                  <a:pt x="516" y="54"/>
                </a:lnTo>
                <a:lnTo>
                  <a:pt x="517" y="54"/>
                </a:lnTo>
                <a:lnTo>
                  <a:pt x="517" y="54"/>
                </a:lnTo>
                <a:lnTo>
                  <a:pt x="517" y="54"/>
                </a:lnTo>
                <a:lnTo>
                  <a:pt x="517" y="54"/>
                </a:lnTo>
                <a:lnTo>
                  <a:pt x="518" y="54"/>
                </a:lnTo>
                <a:lnTo>
                  <a:pt x="518" y="54"/>
                </a:lnTo>
                <a:lnTo>
                  <a:pt x="518" y="54"/>
                </a:lnTo>
                <a:lnTo>
                  <a:pt x="519" y="54"/>
                </a:lnTo>
                <a:lnTo>
                  <a:pt x="519" y="54"/>
                </a:lnTo>
                <a:lnTo>
                  <a:pt x="519" y="54"/>
                </a:lnTo>
                <a:lnTo>
                  <a:pt x="519" y="54"/>
                </a:lnTo>
                <a:lnTo>
                  <a:pt x="520" y="54"/>
                </a:lnTo>
                <a:lnTo>
                  <a:pt x="520" y="54"/>
                </a:lnTo>
                <a:lnTo>
                  <a:pt x="520" y="54"/>
                </a:lnTo>
                <a:lnTo>
                  <a:pt x="520" y="54"/>
                </a:lnTo>
                <a:lnTo>
                  <a:pt x="521" y="54"/>
                </a:lnTo>
                <a:lnTo>
                  <a:pt x="521" y="54"/>
                </a:lnTo>
                <a:lnTo>
                  <a:pt x="521" y="54"/>
                </a:lnTo>
                <a:lnTo>
                  <a:pt x="522" y="54"/>
                </a:lnTo>
                <a:lnTo>
                  <a:pt x="522" y="54"/>
                </a:lnTo>
                <a:lnTo>
                  <a:pt x="522" y="54"/>
                </a:lnTo>
                <a:lnTo>
                  <a:pt x="523" y="54"/>
                </a:lnTo>
                <a:lnTo>
                  <a:pt x="523" y="54"/>
                </a:lnTo>
                <a:lnTo>
                  <a:pt x="523" y="54"/>
                </a:lnTo>
                <a:lnTo>
                  <a:pt x="523" y="54"/>
                </a:lnTo>
                <a:lnTo>
                  <a:pt x="524" y="54"/>
                </a:lnTo>
                <a:lnTo>
                  <a:pt x="524" y="54"/>
                </a:lnTo>
                <a:lnTo>
                  <a:pt x="524" y="54"/>
                </a:lnTo>
                <a:lnTo>
                  <a:pt x="525" y="54"/>
                </a:lnTo>
                <a:lnTo>
                  <a:pt x="525" y="54"/>
                </a:lnTo>
                <a:lnTo>
                  <a:pt x="525" y="54"/>
                </a:lnTo>
                <a:lnTo>
                  <a:pt x="525" y="54"/>
                </a:lnTo>
                <a:lnTo>
                  <a:pt x="525" y="54"/>
                </a:lnTo>
                <a:lnTo>
                  <a:pt x="526" y="54"/>
                </a:lnTo>
                <a:lnTo>
                  <a:pt x="526" y="54"/>
                </a:lnTo>
                <a:lnTo>
                  <a:pt x="527" y="54"/>
                </a:lnTo>
                <a:lnTo>
                  <a:pt x="527" y="54"/>
                </a:lnTo>
                <a:lnTo>
                  <a:pt x="527" y="54"/>
                </a:lnTo>
                <a:lnTo>
                  <a:pt x="527" y="54"/>
                </a:lnTo>
                <a:lnTo>
                  <a:pt x="528" y="54"/>
                </a:lnTo>
                <a:lnTo>
                  <a:pt x="528" y="54"/>
                </a:lnTo>
                <a:lnTo>
                  <a:pt x="528" y="54"/>
                </a:lnTo>
                <a:lnTo>
                  <a:pt x="529" y="54"/>
                </a:lnTo>
                <a:lnTo>
                  <a:pt x="529" y="54"/>
                </a:lnTo>
                <a:lnTo>
                  <a:pt x="529" y="54"/>
                </a:lnTo>
                <a:lnTo>
                  <a:pt x="529" y="54"/>
                </a:lnTo>
                <a:lnTo>
                  <a:pt x="530" y="54"/>
                </a:lnTo>
                <a:lnTo>
                  <a:pt x="530" y="54"/>
                </a:lnTo>
                <a:lnTo>
                  <a:pt x="530" y="54"/>
                </a:lnTo>
                <a:lnTo>
                  <a:pt x="532" y="54"/>
                </a:lnTo>
                <a:lnTo>
                  <a:pt x="532" y="54"/>
                </a:lnTo>
                <a:lnTo>
                  <a:pt x="532" y="54"/>
                </a:lnTo>
                <a:lnTo>
                  <a:pt x="532" y="54"/>
                </a:lnTo>
                <a:lnTo>
                  <a:pt x="533" y="54"/>
                </a:lnTo>
                <a:lnTo>
                  <a:pt x="533" y="54"/>
                </a:lnTo>
                <a:lnTo>
                  <a:pt x="533" y="54"/>
                </a:lnTo>
                <a:lnTo>
                  <a:pt x="534" y="54"/>
                </a:lnTo>
                <a:lnTo>
                  <a:pt x="534" y="54"/>
                </a:lnTo>
                <a:lnTo>
                  <a:pt x="534" y="54"/>
                </a:lnTo>
                <a:lnTo>
                  <a:pt x="534" y="54"/>
                </a:lnTo>
                <a:lnTo>
                  <a:pt x="535" y="54"/>
                </a:lnTo>
                <a:lnTo>
                  <a:pt x="535" y="54"/>
                </a:lnTo>
                <a:lnTo>
                  <a:pt x="535" y="54"/>
                </a:lnTo>
                <a:lnTo>
                  <a:pt x="536" y="54"/>
                </a:lnTo>
                <a:lnTo>
                  <a:pt x="536" y="54"/>
                </a:lnTo>
                <a:lnTo>
                  <a:pt x="536" y="54"/>
                </a:lnTo>
                <a:lnTo>
                  <a:pt x="536" y="54"/>
                </a:lnTo>
                <a:lnTo>
                  <a:pt x="537" y="54"/>
                </a:lnTo>
                <a:lnTo>
                  <a:pt x="537" y="54"/>
                </a:lnTo>
                <a:lnTo>
                  <a:pt x="537" y="54"/>
                </a:lnTo>
                <a:lnTo>
                  <a:pt x="537" y="54"/>
                </a:lnTo>
                <a:lnTo>
                  <a:pt x="537" y="54"/>
                </a:lnTo>
                <a:lnTo>
                  <a:pt x="537" y="54"/>
                </a:lnTo>
                <a:lnTo>
                  <a:pt x="538" y="54"/>
                </a:lnTo>
                <a:lnTo>
                  <a:pt x="538" y="54"/>
                </a:lnTo>
                <a:lnTo>
                  <a:pt x="538" y="54"/>
                </a:lnTo>
                <a:lnTo>
                  <a:pt x="538" y="54"/>
                </a:lnTo>
                <a:lnTo>
                  <a:pt x="539" y="54"/>
                </a:lnTo>
                <a:lnTo>
                  <a:pt x="539" y="54"/>
                </a:lnTo>
                <a:lnTo>
                  <a:pt x="539" y="54"/>
                </a:lnTo>
                <a:lnTo>
                  <a:pt x="541" y="54"/>
                </a:lnTo>
                <a:lnTo>
                  <a:pt x="541" y="54"/>
                </a:lnTo>
                <a:lnTo>
                  <a:pt x="541" y="54"/>
                </a:lnTo>
                <a:lnTo>
                  <a:pt x="541" y="54"/>
                </a:lnTo>
                <a:lnTo>
                  <a:pt x="542" y="54"/>
                </a:lnTo>
                <a:lnTo>
                  <a:pt x="542" y="54"/>
                </a:lnTo>
                <a:lnTo>
                  <a:pt x="542" y="54"/>
                </a:lnTo>
                <a:lnTo>
                  <a:pt x="543" y="54"/>
                </a:lnTo>
                <a:lnTo>
                  <a:pt x="543" y="54"/>
                </a:lnTo>
                <a:lnTo>
                  <a:pt x="543" y="54"/>
                </a:lnTo>
                <a:lnTo>
                  <a:pt x="543" y="54"/>
                </a:lnTo>
                <a:lnTo>
                  <a:pt x="544" y="54"/>
                </a:lnTo>
                <a:lnTo>
                  <a:pt x="544" y="54"/>
                </a:lnTo>
                <a:lnTo>
                  <a:pt x="544" y="54"/>
                </a:lnTo>
                <a:lnTo>
                  <a:pt x="545" y="54"/>
                </a:lnTo>
                <a:lnTo>
                  <a:pt x="545" y="54"/>
                </a:lnTo>
                <a:lnTo>
                  <a:pt x="545" y="54"/>
                </a:lnTo>
                <a:lnTo>
                  <a:pt x="545" y="54"/>
                </a:lnTo>
                <a:lnTo>
                  <a:pt x="546" y="54"/>
                </a:lnTo>
                <a:lnTo>
                  <a:pt x="546" y="54"/>
                </a:lnTo>
                <a:lnTo>
                  <a:pt x="546" y="54"/>
                </a:lnTo>
                <a:lnTo>
                  <a:pt x="547" y="54"/>
                </a:lnTo>
                <a:lnTo>
                  <a:pt x="547" y="54"/>
                </a:lnTo>
                <a:lnTo>
                  <a:pt x="547" y="54"/>
                </a:lnTo>
                <a:lnTo>
                  <a:pt x="547" y="54"/>
                </a:lnTo>
                <a:lnTo>
                  <a:pt x="548" y="54"/>
                </a:lnTo>
                <a:lnTo>
                  <a:pt x="548" y="54"/>
                </a:lnTo>
                <a:lnTo>
                  <a:pt x="548" y="54"/>
                </a:lnTo>
                <a:lnTo>
                  <a:pt x="549" y="54"/>
                </a:lnTo>
                <a:lnTo>
                  <a:pt x="549" y="54"/>
                </a:lnTo>
                <a:lnTo>
                  <a:pt x="549" y="54"/>
                </a:lnTo>
                <a:lnTo>
                  <a:pt x="549" y="54"/>
                </a:lnTo>
                <a:lnTo>
                  <a:pt x="550" y="54"/>
                </a:lnTo>
                <a:lnTo>
                  <a:pt x="550" y="54"/>
                </a:lnTo>
                <a:lnTo>
                  <a:pt x="550" y="54"/>
                </a:lnTo>
                <a:lnTo>
                  <a:pt x="551" y="54"/>
                </a:lnTo>
                <a:lnTo>
                  <a:pt x="551" y="54"/>
                </a:lnTo>
                <a:lnTo>
                  <a:pt x="551" y="54"/>
                </a:lnTo>
                <a:lnTo>
                  <a:pt x="551" y="54"/>
                </a:lnTo>
                <a:lnTo>
                  <a:pt x="552" y="54"/>
                </a:lnTo>
                <a:lnTo>
                  <a:pt x="552" y="54"/>
                </a:lnTo>
                <a:lnTo>
                  <a:pt x="552" y="54"/>
                </a:lnTo>
                <a:lnTo>
                  <a:pt x="552" y="54"/>
                </a:lnTo>
                <a:lnTo>
                  <a:pt x="553" y="54"/>
                </a:lnTo>
                <a:lnTo>
                  <a:pt x="553" y="54"/>
                </a:lnTo>
                <a:lnTo>
                  <a:pt x="553" y="54"/>
                </a:lnTo>
                <a:lnTo>
                  <a:pt x="554" y="54"/>
                </a:lnTo>
                <a:lnTo>
                  <a:pt x="554" y="54"/>
                </a:lnTo>
                <a:lnTo>
                  <a:pt x="554" y="54"/>
                </a:lnTo>
                <a:lnTo>
                  <a:pt x="555" y="54"/>
                </a:lnTo>
                <a:lnTo>
                  <a:pt x="555" y="54"/>
                </a:lnTo>
                <a:lnTo>
                  <a:pt x="555" y="54"/>
                </a:lnTo>
                <a:lnTo>
                  <a:pt x="555" y="54"/>
                </a:lnTo>
                <a:lnTo>
                  <a:pt x="556" y="54"/>
                </a:lnTo>
                <a:lnTo>
                  <a:pt x="556" y="54"/>
                </a:lnTo>
                <a:lnTo>
                  <a:pt x="556" y="54"/>
                </a:lnTo>
                <a:lnTo>
                  <a:pt x="557" y="54"/>
                </a:lnTo>
                <a:lnTo>
                  <a:pt x="557" y="54"/>
                </a:lnTo>
                <a:lnTo>
                  <a:pt x="557" y="54"/>
                </a:lnTo>
                <a:lnTo>
                  <a:pt x="557" y="54"/>
                </a:lnTo>
                <a:lnTo>
                  <a:pt x="557" y="54"/>
                </a:lnTo>
                <a:lnTo>
                  <a:pt x="558" y="54"/>
                </a:lnTo>
                <a:lnTo>
                  <a:pt x="558" y="54"/>
                </a:lnTo>
                <a:lnTo>
                  <a:pt x="559" y="54"/>
                </a:lnTo>
                <a:lnTo>
                  <a:pt x="559" y="54"/>
                </a:lnTo>
                <a:lnTo>
                  <a:pt x="559" y="54"/>
                </a:lnTo>
                <a:lnTo>
                  <a:pt x="559" y="54"/>
                </a:lnTo>
                <a:lnTo>
                  <a:pt x="560" y="54"/>
                </a:lnTo>
                <a:lnTo>
                  <a:pt x="560" y="54"/>
                </a:lnTo>
                <a:lnTo>
                  <a:pt x="560" y="54"/>
                </a:lnTo>
                <a:lnTo>
                  <a:pt x="561" y="54"/>
                </a:lnTo>
                <a:lnTo>
                  <a:pt x="561" y="54"/>
                </a:lnTo>
                <a:lnTo>
                  <a:pt x="561" y="54"/>
                </a:lnTo>
                <a:lnTo>
                  <a:pt x="561" y="54"/>
                </a:lnTo>
                <a:lnTo>
                  <a:pt x="562" y="54"/>
                </a:lnTo>
                <a:lnTo>
                  <a:pt x="562" y="54"/>
                </a:lnTo>
                <a:lnTo>
                  <a:pt x="562" y="54"/>
                </a:lnTo>
                <a:lnTo>
                  <a:pt x="563" y="54"/>
                </a:lnTo>
                <a:lnTo>
                  <a:pt x="563" y="54"/>
                </a:lnTo>
                <a:lnTo>
                  <a:pt x="563" y="54"/>
                </a:lnTo>
                <a:lnTo>
                  <a:pt x="564" y="54"/>
                </a:lnTo>
                <a:lnTo>
                  <a:pt x="564" y="54"/>
                </a:lnTo>
                <a:lnTo>
                  <a:pt x="564" y="54"/>
                </a:lnTo>
                <a:lnTo>
                  <a:pt x="564" y="54"/>
                </a:lnTo>
                <a:lnTo>
                  <a:pt x="565" y="54"/>
                </a:lnTo>
                <a:lnTo>
                  <a:pt x="565" y="54"/>
                </a:lnTo>
                <a:lnTo>
                  <a:pt x="565" y="54"/>
                </a:lnTo>
                <a:lnTo>
                  <a:pt x="566" y="54"/>
                </a:lnTo>
                <a:lnTo>
                  <a:pt x="566" y="54"/>
                </a:lnTo>
                <a:lnTo>
                  <a:pt x="566" y="54"/>
                </a:lnTo>
                <a:lnTo>
                  <a:pt x="566" y="54"/>
                </a:lnTo>
                <a:lnTo>
                  <a:pt x="567" y="54"/>
                </a:lnTo>
                <a:lnTo>
                  <a:pt x="567" y="54"/>
                </a:lnTo>
                <a:lnTo>
                  <a:pt x="567" y="54"/>
                </a:lnTo>
                <a:lnTo>
                  <a:pt x="568" y="54"/>
                </a:lnTo>
                <a:lnTo>
                  <a:pt x="568" y="54"/>
                </a:lnTo>
                <a:lnTo>
                  <a:pt x="568" y="54"/>
                </a:lnTo>
                <a:lnTo>
                  <a:pt x="568" y="54"/>
                </a:lnTo>
                <a:lnTo>
                  <a:pt x="569" y="54"/>
                </a:lnTo>
                <a:lnTo>
                  <a:pt x="569" y="54"/>
                </a:lnTo>
                <a:lnTo>
                  <a:pt x="569" y="54"/>
                </a:lnTo>
                <a:lnTo>
                  <a:pt x="570" y="54"/>
                </a:lnTo>
                <a:lnTo>
                  <a:pt x="570" y="54"/>
                </a:lnTo>
                <a:lnTo>
                  <a:pt x="570" y="54"/>
                </a:lnTo>
                <a:lnTo>
                  <a:pt x="570" y="54"/>
                </a:lnTo>
                <a:lnTo>
                  <a:pt x="571" y="54"/>
                </a:lnTo>
                <a:lnTo>
                  <a:pt x="571" y="54"/>
                </a:lnTo>
                <a:lnTo>
                  <a:pt x="571" y="54"/>
                </a:lnTo>
                <a:lnTo>
                  <a:pt x="572" y="54"/>
                </a:lnTo>
                <a:lnTo>
                  <a:pt x="572" y="54"/>
                </a:lnTo>
                <a:lnTo>
                  <a:pt x="572" y="54"/>
                </a:lnTo>
                <a:lnTo>
                  <a:pt x="572" y="54"/>
                </a:lnTo>
                <a:lnTo>
                  <a:pt x="573" y="54"/>
                </a:lnTo>
                <a:lnTo>
                  <a:pt x="573" y="54"/>
                </a:lnTo>
                <a:lnTo>
                  <a:pt x="573" y="54"/>
                </a:lnTo>
                <a:lnTo>
                  <a:pt x="574" y="54"/>
                </a:lnTo>
                <a:lnTo>
                  <a:pt x="574" y="54"/>
                </a:lnTo>
                <a:lnTo>
                  <a:pt x="574" y="54"/>
                </a:lnTo>
                <a:lnTo>
                  <a:pt x="574" y="54"/>
                </a:lnTo>
                <a:lnTo>
                  <a:pt x="575" y="54"/>
                </a:lnTo>
                <a:lnTo>
                  <a:pt x="575" y="54"/>
                </a:lnTo>
                <a:lnTo>
                  <a:pt x="575" y="54"/>
                </a:lnTo>
                <a:lnTo>
                  <a:pt x="576" y="54"/>
                </a:lnTo>
                <a:lnTo>
                  <a:pt x="576" y="54"/>
                </a:lnTo>
                <a:lnTo>
                  <a:pt x="576" y="54"/>
                </a:lnTo>
                <a:lnTo>
                  <a:pt x="576" y="54"/>
                </a:lnTo>
                <a:lnTo>
                  <a:pt x="577" y="54"/>
                </a:lnTo>
                <a:lnTo>
                  <a:pt x="577" y="54"/>
                </a:lnTo>
                <a:lnTo>
                  <a:pt x="577" y="54"/>
                </a:lnTo>
                <a:lnTo>
                  <a:pt x="578" y="54"/>
                </a:lnTo>
                <a:lnTo>
                  <a:pt x="578" y="54"/>
                </a:lnTo>
                <a:lnTo>
                  <a:pt x="578" y="54"/>
                </a:lnTo>
                <a:lnTo>
                  <a:pt x="578" y="54"/>
                </a:lnTo>
                <a:lnTo>
                  <a:pt x="579" y="54"/>
                </a:lnTo>
                <a:lnTo>
                  <a:pt x="579" y="54"/>
                </a:lnTo>
                <a:lnTo>
                  <a:pt x="579" y="54"/>
                </a:lnTo>
                <a:lnTo>
                  <a:pt x="580" y="54"/>
                </a:lnTo>
                <a:lnTo>
                  <a:pt x="580" y="54"/>
                </a:lnTo>
                <a:lnTo>
                  <a:pt x="580" y="54"/>
                </a:lnTo>
                <a:lnTo>
                  <a:pt x="580" y="54"/>
                </a:lnTo>
                <a:lnTo>
                  <a:pt x="581" y="54"/>
                </a:lnTo>
                <a:lnTo>
                  <a:pt x="581" y="54"/>
                </a:lnTo>
                <a:lnTo>
                  <a:pt x="581" y="54"/>
                </a:lnTo>
                <a:lnTo>
                  <a:pt x="582" y="54"/>
                </a:lnTo>
                <a:lnTo>
                  <a:pt x="582" y="54"/>
                </a:lnTo>
                <a:lnTo>
                  <a:pt x="582" y="54"/>
                </a:lnTo>
                <a:lnTo>
                  <a:pt x="582" y="54"/>
                </a:lnTo>
                <a:lnTo>
                  <a:pt x="583" y="54"/>
                </a:lnTo>
                <a:lnTo>
                  <a:pt x="583" y="54"/>
                </a:lnTo>
                <a:lnTo>
                  <a:pt x="583" y="54"/>
                </a:lnTo>
                <a:lnTo>
                  <a:pt x="583" y="54"/>
                </a:lnTo>
                <a:lnTo>
                  <a:pt x="584" y="54"/>
                </a:lnTo>
                <a:lnTo>
                  <a:pt x="584" y="54"/>
                </a:lnTo>
                <a:lnTo>
                  <a:pt x="584" y="54"/>
                </a:lnTo>
                <a:lnTo>
                  <a:pt x="585" y="54"/>
                </a:lnTo>
                <a:lnTo>
                  <a:pt x="585" y="54"/>
                </a:lnTo>
                <a:lnTo>
                  <a:pt x="585" y="54"/>
                </a:lnTo>
                <a:lnTo>
                  <a:pt x="586" y="54"/>
                </a:lnTo>
                <a:lnTo>
                  <a:pt x="586" y="54"/>
                </a:lnTo>
                <a:lnTo>
                  <a:pt x="586" y="54"/>
                </a:lnTo>
                <a:lnTo>
                  <a:pt x="586" y="54"/>
                </a:lnTo>
                <a:lnTo>
                  <a:pt x="587" y="54"/>
                </a:lnTo>
                <a:lnTo>
                  <a:pt x="587" y="54"/>
                </a:lnTo>
                <a:lnTo>
                  <a:pt x="587" y="54"/>
                </a:lnTo>
                <a:lnTo>
                  <a:pt x="588" y="54"/>
                </a:lnTo>
                <a:lnTo>
                  <a:pt x="588" y="54"/>
                </a:lnTo>
                <a:lnTo>
                  <a:pt x="588" y="54"/>
                </a:lnTo>
                <a:lnTo>
                  <a:pt x="589" y="54"/>
                </a:lnTo>
                <a:lnTo>
                  <a:pt x="589" y="54"/>
                </a:lnTo>
                <a:lnTo>
                  <a:pt x="589" y="54"/>
                </a:lnTo>
                <a:lnTo>
                  <a:pt x="589" y="54"/>
                </a:lnTo>
                <a:lnTo>
                  <a:pt x="590" y="54"/>
                </a:lnTo>
                <a:lnTo>
                  <a:pt x="590" y="54"/>
                </a:lnTo>
                <a:lnTo>
                  <a:pt x="590" y="54"/>
                </a:lnTo>
                <a:lnTo>
                  <a:pt x="591" y="54"/>
                </a:lnTo>
                <a:lnTo>
                  <a:pt x="591" y="54"/>
                </a:lnTo>
                <a:lnTo>
                  <a:pt x="591" y="54"/>
                </a:lnTo>
                <a:lnTo>
                  <a:pt x="591" y="54"/>
                </a:lnTo>
                <a:lnTo>
                  <a:pt x="592" y="54"/>
                </a:lnTo>
                <a:lnTo>
                  <a:pt x="592" y="54"/>
                </a:lnTo>
                <a:lnTo>
                  <a:pt x="592" y="54"/>
                </a:lnTo>
                <a:lnTo>
                  <a:pt x="593" y="54"/>
                </a:lnTo>
                <a:lnTo>
                  <a:pt x="593" y="54"/>
                </a:lnTo>
                <a:lnTo>
                  <a:pt x="593" y="54"/>
                </a:lnTo>
                <a:lnTo>
                  <a:pt x="593" y="54"/>
                </a:lnTo>
                <a:lnTo>
                  <a:pt x="595" y="54"/>
                </a:lnTo>
                <a:lnTo>
                  <a:pt x="595" y="54"/>
                </a:lnTo>
                <a:lnTo>
                  <a:pt x="595" y="54"/>
                </a:lnTo>
                <a:lnTo>
                  <a:pt x="596" y="54"/>
                </a:lnTo>
                <a:lnTo>
                  <a:pt x="596" y="54"/>
                </a:lnTo>
                <a:lnTo>
                  <a:pt x="596" y="54"/>
                </a:lnTo>
                <a:lnTo>
                  <a:pt x="596" y="54"/>
                </a:lnTo>
                <a:lnTo>
                  <a:pt x="597" y="54"/>
                </a:lnTo>
                <a:lnTo>
                  <a:pt x="597" y="54"/>
                </a:lnTo>
                <a:lnTo>
                  <a:pt x="597" y="54"/>
                </a:lnTo>
                <a:lnTo>
                  <a:pt x="598" y="54"/>
                </a:lnTo>
                <a:lnTo>
                  <a:pt x="598" y="54"/>
                </a:lnTo>
                <a:lnTo>
                  <a:pt x="598" y="54"/>
                </a:lnTo>
                <a:lnTo>
                  <a:pt x="598" y="54"/>
                </a:lnTo>
                <a:lnTo>
                  <a:pt x="599" y="54"/>
                </a:lnTo>
                <a:lnTo>
                  <a:pt x="599" y="54"/>
                </a:lnTo>
                <a:lnTo>
                  <a:pt x="599" y="54"/>
                </a:lnTo>
                <a:lnTo>
                  <a:pt x="600" y="54"/>
                </a:lnTo>
                <a:lnTo>
                  <a:pt x="600" y="54"/>
                </a:lnTo>
                <a:lnTo>
                  <a:pt x="600" y="54"/>
                </a:lnTo>
                <a:lnTo>
                  <a:pt x="600" y="54"/>
                </a:lnTo>
                <a:lnTo>
                  <a:pt x="601" y="54"/>
                </a:lnTo>
                <a:lnTo>
                  <a:pt x="601" y="54"/>
                </a:lnTo>
                <a:lnTo>
                  <a:pt x="601" y="54"/>
                </a:lnTo>
                <a:lnTo>
                  <a:pt x="602" y="54"/>
                </a:lnTo>
                <a:lnTo>
                  <a:pt x="602" y="54"/>
                </a:lnTo>
                <a:lnTo>
                  <a:pt x="602" y="54"/>
                </a:lnTo>
                <a:lnTo>
                  <a:pt x="602" y="54"/>
                </a:lnTo>
                <a:lnTo>
                  <a:pt x="603" y="54"/>
                </a:lnTo>
                <a:lnTo>
                  <a:pt x="603" y="54"/>
                </a:lnTo>
                <a:lnTo>
                  <a:pt x="603" y="54"/>
                </a:lnTo>
                <a:lnTo>
                  <a:pt x="604" y="54"/>
                </a:lnTo>
                <a:lnTo>
                  <a:pt x="604" y="54"/>
                </a:lnTo>
                <a:lnTo>
                  <a:pt x="604" y="54"/>
                </a:lnTo>
                <a:lnTo>
                  <a:pt x="604" y="54"/>
                </a:lnTo>
                <a:lnTo>
                  <a:pt x="605" y="54"/>
                </a:lnTo>
                <a:lnTo>
                  <a:pt x="605" y="54"/>
                </a:lnTo>
                <a:lnTo>
                  <a:pt x="605" y="54"/>
                </a:lnTo>
                <a:lnTo>
                  <a:pt x="606" y="54"/>
                </a:lnTo>
                <a:lnTo>
                  <a:pt x="606" y="54"/>
                </a:lnTo>
                <a:lnTo>
                  <a:pt x="606" y="54"/>
                </a:lnTo>
                <a:lnTo>
                  <a:pt x="606" y="54"/>
                </a:lnTo>
                <a:lnTo>
                  <a:pt x="607" y="54"/>
                </a:lnTo>
                <a:lnTo>
                  <a:pt x="607" y="54"/>
                </a:lnTo>
                <a:lnTo>
                  <a:pt x="607" y="54"/>
                </a:lnTo>
                <a:lnTo>
                  <a:pt x="608" y="54"/>
                </a:lnTo>
                <a:lnTo>
                  <a:pt x="608" y="54"/>
                </a:lnTo>
                <a:lnTo>
                  <a:pt x="608" y="54"/>
                </a:lnTo>
                <a:lnTo>
                  <a:pt x="608" y="54"/>
                </a:lnTo>
                <a:lnTo>
                  <a:pt x="609" y="54"/>
                </a:lnTo>
                <a:lnTo>
                  <a:pt x="609" y="54"/>
                </a:lnTo>
                <a:lnTo>
                  <a:pt x="609" y="54"/>
                </a:lnTo>
                <a:lnTo>
                  <a:pt x="610" y="54"/>
                </a:lnTo>
                <a:lnTo>
                  <a:pt x="610" y="54"/>
                </a:lnTo>
                <a:lnTo>
                  <a:pt x="610" y="54"/>
                </a:lnTo>
                <a:lnTo>
                  <a:pt x="610" y="54"/>
                </a:lnTo>
                <a:lnTo>
                  <a:pt x="611" y="54"/>
                </a:lnTo>
                <a:lnTo>
                  <a:pt x="611" y="54"/>
                </a:lnTo>
                <a:lnTo>
                  <a:pt x="611" y="54"/>
                </a:lnTo>
                <a:lnTo>
                  <a:pt x="612" y="54"/>
                </a:lnTo>
                <a:lnTo>
                  <a:pt x="612" y="54"/>
                </a:lnTo>
                <a:lnTo>
                  <a:pt x="612" y="54"/>
                </a:lnTo>
                <a:lnTo>
                  <a:pt x="612" y="54"/>
                </a:lnTo>
                <a:lnTo>
                  <a:pt x="613" y="54"/>
                </a:lnTo>
                <a:lnTo>
                  <a:pt x="613" y="54"/>
                </a:lnTo>
                <a:lnTo>
                  <a:pt x="613" y="54"/>
                </a:lnTo>
                <a:lnTo>
                  <a:pt x="614" y="54"/>
                </a:lnTo>
                <a:lnTo>
                  <a:pt x="614" y="54"/>
                </a:lnTo>
                <a:lnTo>
                  <a:pt x="614" y="54"/>
                </a:lnTo>
                <a:lnTo>
                  <a:pt x="614" y="54"/>
                </a:lnTo>
                <a:lnTo>
                  <a:pt x="615" y="54"/>
                </a:lnTo>
                <a:lnTo>
                  <a:pt x="615" y="54"/>
                </a:lnTo>
                <a:lnTo>
                  <a:pt x="615" y="54"/>
                </a:lnTo>
                <a:lnTo>
                  <a:pt x="615" y="54"/>
                </a:lnTo>
                <a:lnTo>
                  <a:pt x="616" y="54"/>
                </a:lnTo>
                <a:lnTo>
                  <a:pt x="616" y="54"/>
                </a:lnTo>
                <a:lnTo>
                  <a:pt x="617" y="54"/>
                </a:lnTo>
                <a:lnTo>
                  <a:pt x="617" y="54"/>
                </a:lnTo>
                <a:lnTo>
                  <a:pt x="617" y="54"/>
                </a:lnTo>
                <a:lnTo>
                  <a:pt x="617" y="54"/>
                </a:lnTo>
                <a:lnTo>
                  <a:pt x="618" y="54"/>
                </a:lnTo>
                <a:lnTo>
                  <a:pt x="618" y="54"/>
                </a:lnTo>
                <a:lnTo>
                  <a:pt x="618" y="54"/>
                </a:lnTo>
                <a:lnTo>
                  <a:pt x="619" y="54"/>
                </a:lnTo>
                <a:lnTo>
                  <a:pt x="619" y="54"/>
                </a:lnTo>
                <a:lnTo>
                  <a:pt x="619" y="54"/>
                </a:lnTo>
                <a:lnTo>
                  <a:pt x="619" y="54"/>
                </a:lnTo>
                <a:lnTo>
                  <a:pt x="620" y="54"/>
                </a:lnTo>
                <a:lnTo>
                  <a:pt x="620" y="54"/>
                </a:lnTo>
                <a:lnTo>
                  <a:pt x="620" y="54"/>
                </a:lnTo>
                <a:lnTo>
                  <a:pt x="621" y="54"/>
                </a:lnTo>
                <a:lnTo>
                  <a:pt x="621" y="54"/>
                </a:lnTo>
                <a:lnTo>
                  <a:pt x="621" y="54"/>
                </a:lnTo>
                <a:lnTo>
                  <a:pt x="621" y="54"/>
                </a:lnTo>
                <a:lnTo>
                  <a:pt x="622" y="54"/>
                </a:lnTo>
                <a:lnTo>
                  <a:pt x="622" y="54"/>
                </a:lnTo>
                <a:lnTo>
                  <a:pt x="622" y="54"/>
                </a:lnTo>
                <a:lnTo>
                  <a:pt x="623" y="54"/>
                </a:lnTo>
                <a:lnTo>
                  <a:pt x="623" y="54"/>
                </a:lnTo>
                <a:lnTo>
                  <a:pt x="623" y="54"/>
                </a:lnTo>
                <a:lnTo>
                  <a:pt x="623" y="54"/>
                </a:lnTo>
                <a:lnTo>
                  <a:pt x="624" y="54"/>
                </a:lnTo>
                <a:lnTo>
                  <a:pt x="624" y="54"/>
                </a:lnTo>
                <a:lnTo>
                  <a:pt x="624" y="54"/>
                </a:lnTo>
                <a:lnTo>
                  <a:pt x="625" y="54"/>
                </a:lnTo>
                <a:lnTo>
                  <a:pt x="625" y="54"/>
                </a:lnTo>
                <a:lnTo>
                  <a:pt x="625" y="54"/>
                </a:lnTo>
                <a:lnTo>
                  <a:pt x="625" y="54"/>
                </a:lnTo>
                <a:lnTo>
                  <a:pt x="626" y="54"/>
                </a:lnTo>
                <a:lnTo>
                  <a:pt x="626" y="54"/>
                </a:lnTo>
                <a:lnTo>
                  <a:pt x="626" y="54"/>
                </a:lnTo>
                <a:lnTo>
                  <a:pt x="627" y="54"/>
                </a:lnTo>
                <a:lnTo>
                  <a:pt x="627" y="54"/>
                </a:lnTo>
                <a:lnTo>
                  <a:pt x="627" y="54"/>
                </a:lnTo>
                <a:lnTo>
                  <a:pt x="627" y="54"/>
                </a:lnTo>
                <a:lnTo>
                  <a:pt x="628" y="54"/>
                </a:lnTo>
                <a:lnTo>
                  <a:pt x="628" y="54"/>
                </a:lnTo>
                <a:lnTo>
                  <a:pt x="628" y="54"/>
                </a:lnTo>
                <a:lnTo>
                  <a:pt x="629" y="54"/>
                </a:lnTo>
                <a:lnTo>
                  <a:pt x="629" y="54"/>
                </a:lnTo>
                <a:lnTo>
                  <a:pt x="629" y="54"/>
                </a:lnTo>
                <a:lnTo>
                  <a:pt x="629" y="54"/>
                </a:lnTo>
                <a:lnTo>
                  <a:pt x="630" y="54"/>
                </a:lnTo>
                <a:lnTo>
                  <a:pt x="630" y="54"/>
                </a:lnTo>
                <a:lnTo>
                  <a:pt x="630" y="54"/>
                </a:lnTo>
                <a:lnTo>
                  <a:pt x="631" y="54"/>
                </a:lnTo>
                <a:lnTo>
                  <a:pt x="631" y="54"/>
                </a:lnTo>
                <a:lnTo>
                  <a:pt x="631" y="54"/>
                </a:lnTo>
                <a:lnTo>
                  <a:pt x="631" y="54"/>
                </a:lnTo>
                <a:lnTo>
                  <a:pt x="632" y="54"/>
                </a:lnTo>
                <a:lnTo>
                  <a:pt x="632" y="54"/>
                </a:lnTo>
                <a:lnTo>
                  <a:pt x="632" y="54"/>
                </a:lnTo>
                <a:lnTo>
                  <a:pt x="633" y="54"/>
                </a:lnTo>
                <a:lnTo>
                  <a:pt x="633" y="54"/>
                </a:lnTo>
                <a:lnTo>
                  <a:pt x="633" y="54"/>
                </a:lnTo>
                <a:lnTo>
                  <a:pt x="633" y="54"/>
                </a:lnTo>
                <a:lnTo>
                  <a:pt x="634" y="54"/>
                </a:lnTo>
                <a:lnTo>
                  <a:pt x="634" y="54"/>
                </a:lnTo>
                <a:lnTo>
                  <a:pt x="634" y="54"/>
                </a:lnTo>
                <a:lnTo>
                  <a:pt x="635" y="54"/>
                </a:lnTo>
                <a:lnTo>
                  <a:pt x="635" y="54"/>
                </a:lnTo>
                <a:lnTo>
                  <a:pt x="635" y="54"/>
                </a:lnTo>
                <a:lnTo>
                  <a:pt x="635" y="54"/>
                </a:lnTo>
                <a:lnTo>
                  <a:pt x="636" y="54"/>
                </a:lnTo>
                <a:lnTo>
                  <a:pt x="636" y="54"/>
                </a:lnTo>
                <a:lnTo>
                  <a:pt x="636" y="54"/>
                </a:lnTo>
                <a:lnTo>
                  <a:pt x="637" y="54"/>
                </a:lnTo>
                <a:lnTo>
                  <a:pt x="637" y="54"/>
                </a:lnTo>
                <a:lnTo>
                  <a:pt x="637" y="54"/>
                </a:lnTo>
                <a:lnTo>
                  <a:pt x="637" y="54"/>
                </a:lnTo>
                <a:lnTo>
                  <a:pt x="638" y="54"/>
                </a:lnTo>
                <a:lnTo>
                  <a:pt x="638" y="54"/>
                </a:lnTo>
                <a:lnTo>
                  <a:pt x="638" y="54"/>
                </a:lnTo>
                <a:lnTo>
                  <a:pt x="639" y="54"/>
                </a:lnTo>
                <a:lnTo>
                  <a:pt x="639" y="54"/>
                </a:lnTo>
                <a:lnTo>
                  <a:pt x="639" y="54"/>
                </a:lnTo>
                <a:lnTo>
                  <a:pt x="639" y="54"/>
                </a:lnTo>
                <a:lnTo>
                  <a:pt x="640" y="54"/>
                </a:lnTo>
                <a:lnTo>
                  <a:pt x="640" y="54"/>
                </a:lnTo>
                <a:lnTo>
                  <a:pt x="640" y="54"/>
                </a:lnTo>
                <a:lnTo>
                  <a:pt x="641" y="54"/>
                </a:lnTo>
                <a:lnTo>
                  <a:pt x="641" y="54"/>
                </a:lnTo>
                <a:lnTo>
                  <a:pt x="641" y="54"/>
                </a:lnTo>
                <a:lnTo>
                  <a:pt x="641" y="54"/>
                </a:lnTo>
                <a:lnTo>
                  <a:pt x="642" y="54"/>
                </a:lnTo>
                <a:lnTo>
                  <a:pt x="642" y="54"/>
                </a:lnTo>
                <a:lnTo>
                  <a:pt x="642" y="54"/>
                </a:lnTo>
                <a:lnTo>
                  <a:pt x="643" y="54"/>
                </a:lnTo>
                <a:lnTo>
                  <a:pt x="643" y="54"/>
                </a:lnTo>
                <a:lnTo>
                  <a:pt x="643" y="54"/>
                </a:lnTo>
                <a:lnTo>
                  <a:pt x="644" y="54"/>
                </a:lnTo>
                <a:lnTo>
                  <a:pt x="644" y="54"/>
                </a:lnTo>
                <a:lnTo>
                  <a:pt x="644" y="54"/>
                </a:lnTo>
                <a:lnTo>
                  <a:pt x="644" y="54"/>
                </a:lnTo>
                <a:lnTo>
                  <a:pt x="645" y="54"/>
                </a:lnTo>
                <a:lnTo>
                  <a:pt x="645" y="54"/>
                </a:lnTo>
                <a:lnTo>
                  <a:pt x="645" y="54"/>
                </a:lnTo>
                <a:lnTo>
                  <a:pt x="646" y="54"/>
                </a:lnTo>
                <a:lnTo>
                  <a:pt x="646" y="54"/>
                </a:lnTo>
                <a:lnTo>
                  <a:pt x="646" y="54"/>
                </a:lnTo>
                <a:lnTo>
                  <a:pt x="646" y="54"/>
                </a:lnTo>
                <a:lnTo>
                  <a:pt x="646" y="54"/>
                </a:lnTo>
                <a:lnTo>
                  <a:pt x="647" y="54"/>
                </a:lnTo>
                <a:lnTo>
                  <a:pt x="647" y="54"/>
                </a:lnTo>
                <a:lnTo>
                  <a:pt x="649" y="54"/>
                </a:lnTo>
                <a:lnTo>
                  <a:pt x="649" y="54"/>
                </a:lnTo>
                <a:lnTo>
                  <a:pt x="649" y="54"/>
                </a:lnTo>
                <a:lnTo>
                  <a:pt x="649" y="54"/>
                </a:lnTo>
                <a:lnTo>
                  <a:pt x="650" y="54"/>
                </a:lnTo>
                <a:lnTo>
                  <a:pt x="650" y="54"/>
                </a:lnTo>
                <a:lnTo>
                  <a:pt x="650" y="54"/>
                </a:lnTo>
                <a:lnTo>
                  <a:pt x="651" y="54"/>
                </a:lnTo>
                <a:lnTo>
                  <a:pt x="651" y="54"/>
                </a:lnTo>
                <a:lnTo>
                  <a:pt x="651" y="54"/>
                </a:lnTo>
                <a:lnTo>
                  <a:pt x="651" y="54"/>
                </a:lnTo>
                <a:lnTo>
                  <a:pt x="652" y="54"/>
                </a:lnTo>
                <a:lnTo>
                  <a:pt x="652" y="54"/>
                </a:lnTo>
                <a:lnTo>
                  <a:pt x="652" y="54"/>
                </a:lnTo>
                <a:lnTo>
                  <a:pt x="653" y="54"/>
                </a:lnTo>
                <a:lnTo>
                  <a:pt x="653" y="54"/>
                </a:lnTo>
                <a:lnTo>
                  <a:pt x="653" y="54"/>
                </a:lnTo>
                <a:lnTo>
                  <a:pt x="653" y="54"/>
                </a:lnTo>
                <a:lnTo>
                  <a:pt x="654" y="54"/>
                </a:lnTo>
                <a:lnTo>
                  <a:pt x="654" y="54"/>
                </a:lnTo>
                <a:lnTo>
                  <a:pt x="654" y="54"/>
                </a:lnTo>
                <a:lnTo>
                  <a:pt x="654" y="54"/>
                </a:lnTo>
                <a:lnTo>
                  <a:pt x="654" y="54"/>
                </a:lnTo>
                <a:lnTo>
                  <a:pt x="654" y="54"/>
                </a:lnTo>
                <a:lnTo>
                  <a:pt x="654" y="54"/>
                </a:lnTo>
                <a:lnTo>
                  <a:pt x="655" y="54"/>
                </a:lnTo>
                <a:lnTo>
                  <a:pt x="655" y="54"/>
                </a:lnTo>
                <a:lnTo>
                  <a:pt x="655" y="54"/>
                </a:lnTo>
                <a:lnTo>
                  <a:pt x="656" y="54"/>
                </a:lnTo>
                <a:lnTo>
                  <a:pt x="656" y="54"/>
                </a:lnTo>
                <a:lnTo>
                  <a:pt x="656" y="54"/>
                </a:lnTo>
                <a:lnTo>
                  <a:pt x="656" y="54"/>
                </a:lnTo>
                <a:lnTo>
                  <a:pt x="658" y="54"/>
                </a:lnTo>
                <a:lnTo>
                  <a:pt x="658" y="54"/>
                </a:lnTo>
                <a:lnTo>
                  <a:pt x="658" y="54"/>
                </a:lnTo>
                <a:lnTo>
                  <a:pt x="659" y="54"/>
                </a:lnTo>
                <a:lnTo>
                  <a:pt x="659" y="54"/>
                </a:lnTo>
                <a:lnTo>
                  <a:pt x="659" y="54"/>
                </a:lnTo>
                <a:lnTo>
                  <a:pt x="659" y="54"/>
                </a:lnTo>
                <a:lnTo>
                  <a:pt x="660" y="54"/>
                </a:lnTo>
                <a:lnTo>
                  <a:pt x="660" y="54"/>
                </a:lnTo>
                <a:lnTo>
                  <a:pt x="660" y="54"/>
                </a:lnTo>
                <a:lnTo>
                  <a:pt x="661" y="54"/>
                </a:lnTo>
                <a:lnTo>
                  <a:pt x="661" y="54"/>
                </a:lnTo>
                <a:lnTo>
                  <a:pt x="661" y="54"/>
                </a:lnTo>
                <a:lnTo>
                  <a:pt x="661" y="54"/>
                </a:lnTo>
                <a:lnTo>
                  <a:pt x="662" y="54"/>
                </a:lnTo>
                <a:lnTo>
                  <a:pt x="662" y="54"/>
                </a:lnTo>
                <a:lnTo>
                  <a:pt x="662" y="54"/>
                </a:lnTo>
                <a:lnTo>
                  <a:pt x="663" y="54"/>
                </a:lnTo>
                <a:lnTo>
                  <a:pt x="663" y="54"/>
                </a:lnTo>
                <a:lnTo>
                  <a:pt x="663" y="54"/>
                </a:lnTo>
                <a:lnTo>
                  <a:pt x="663" y="54"/>
                </a:lnTo>
                <a:lnTo>
                  <a:pt x="664" y="54"/>
                </a:lnTo>
                <a:lnTo>
                  <a:pt x="664" y="54"/>
                </a:lnTo>
                <a:lnTo>
                  <a:pt x="664" y="54"/>
                </a:lnTo>
                <a:lnTo>
                  <a:pt x="665" y="54"/>
                </a:lnTo>
                <a:lnTo>
                  <a:pt x="665" y="54"/>
                </a:lnTo>
                <a:lnTo>
                  <a:pt x="665" y="54"/>
                </a:lnTo>
                <a:lnTo>
                  <a:pt x="665" y="54"/>
                </a:lnTo>
                <a:lnTo>
                  <a:pt x="666" y="54"/>
                </a:lnTo>
                <a:lnTo>
                  <a:pt x="666" y="54"/>
                </a:lnTo>
                <a:lnTo>
                  <a:pt x="666" y="54"/>
                </a:lnTo>
                <a:lnTo>
                  <a:pt x="667" y="54"/>
                </a:lnTo>
                <a:lnTo>
                  <a:pt x="667" y="54"/>
                </a:lnTo>
                <a:lnTo>
                  <a:pt x="667" y="54"/>
                </a:lnTo>
                <a:lnTo>
                  <a:pt x="668" y="54"/>
                </a:lnTo>
                <a:lnTo>
                  <a:pt x="668" y="54"/>
                </a:lnTo>
                <a:lnTo>
                  <a:pt x="668" y="54"/>
                </a:lnTo>
                <a:lnTo>
                  <a:pt x="668" y="54"/>
                </a:lnTo>
                <a:lnTo>
                  <a:pt x="669" y="54"/>
                </a:lnTo>
                <a:lnTo>
                  <a:pt x="669" y="54"/>
                </a:lnTo>
                <a:lnTo>
                  <a:pt x="669" y="54"/>
                </a:lnTo>
                <a:lnTo>
                  <a:pt x="670" y="54"/>
                </a:lnTo>
                <a:lnTo>
                  <a:pt x="670" y="54"/>
                </a:lnTo>
                <a:lnTo>
                  <a:pt x="670" y="54"/>
                </a:lnTo>
                <a:lnTo>
                  <a:pt x="670" y="54"/>
                </a:lnTo>
                <a:lnTo>
                  <a:pt x="671" y="54"/>
                </a:lnTo>
                <a:lnTo>
                  <a:pt x="671" y="54"/>
                </a:lnTo>
                <a:lnTo>
                  <a:pt x="671" y="54"/>
                </a:lnTo>
                <a:lnTo>
                  <a:pt x="672" y="54"/>
                </a:lnTo>
                <a:lnTo>
                  <a:pt x="672" y="54"/>
                </a:lnTo>
                <a:lnTo>
                  <a:pt x="672" y="54"/>
                </a:lnTo>
                <a:lnTo>
                  <a:pt x="672" y="54"/>
                </a:lnTo>
                <a:lnTo>
                  <a:pt x="673" y="54"/>
                </a:lnTo>
                <a:lnTo>
                  <a:pt x="673" y="54"/>
                </a:lnTo>
                <a:lnTo>
                  <a:pt x="673" y="54"/>
                </a:lnTo>
                <a:lnTo>
                  <a:pt x="673" y="54"/>
                </a:lnTo>
                <a:lnTo>
                  <a:pt x="674" y="54"/>
                </a:lnTo>
                <a:lnTo>
                  <a:pt x="674" y="54"/>
                </a:lnTo>
                <a:lnTo>
                  <a:pt x="674" y="54"/>
                </a:lnTo>
                <a:lnTo>
                  <a:pt x="675" y="54"/>
                </a:lnTo>
                <a:lnTo>
                  <a:pt x="675" y="54"/>
                </a:lnTo>
                <a:lnTo>
                  <a:pt x="675" y="54"/>
                </a:lnTo>
                <a:lnTo>
                  <a:pt x="676" y="54"/>
                </a:lnTo>
                <a:lnTo>
                  <a:pt x="676" y="54"/>
                </a:lnTo>
                <a:lnTo>
                  <a:pt x="676" y="54"/>
                </a:lnTo>
                <a:lnTo>
                  <a:pt x="676" y="54"/>
                </a:lnTo>
                <a:lnTo>
                  <a:pt x="677" y="54"/>
                </a:lnTo>
                <a:lnTo>
                  <a:pt x="677" y="54"/>
                </a:lnTo>
                <a:lnTo>
                  <a:pt x="677" y="54"/>
                </a:lnTo>
                <a:lnTo>
                  <a:pt x="678" y="54"/>
                </a:lnTo>
                <a:lnTo>
                  <a:pt x="678" y="54"/>
                </a:lnTo>
                <a:lnTo>
                  <a:pt x="678" y="54"/>
                </a:lnTo>
                <a:lnTo>
                  <a:pt x="678" y="54"/>
                </a:lnTo>
                <a:lnTo>
                  <a:pt x="678" y="54"/>
                </a:lnTo>
                <a:lnTo>
                  <a:pt x="679" y="54"/>
                </a:lnTo>
                <a:lnTo>
                  <a:pt x="679" y="54"/>
                </a:lnTo>
                <a:lnTo>
                  <a:pt x="680" y="54"/>
                </a:lnTo>
                <a:lnTo>
                  <a:pt x="680" y="54"/>
                </a:lnTo>
                <a:lnTo>
                  <a:pt x="680" y="54"/>
                </a:lnTo>
                <a:lnTo>
                  <a:pt x="680" y="54"/>
                </a:lnTo>
                <a:lnTo>
                  <a:pt x="681" y="54"/>
                </a:lnTo>
                <a:lnTo>
                  <a:pt x="681" y="54"/>
                </a:lnTo>
                <a:lnTo>
                  <a:pt x="681" y="54"/>
                </a:lnTo>
                <a:lnTo>
                  <a:pt x="682" y="54"/>
                </a:lnTo>
                <a:lnTo>
                  <a:pt x="682" y="54"/>
                </a:lnTo>
                <a:lnTo>
                  <a:pt x="682" y="54"/>
                </a:lnTo>
                <a:lnTo>
                  <a:pt x="682" y="54"/>
                </a:lnTo>
                <a:lnTo>
                  <a:pt x="683" y="54"/>
                </a:lnTo>
                <a:lnTo>
                  <a:pt x="683" y="54"/>
                </a:lnTo>
                <a:lnTo>
                  <a:pt x="683" y="54"/>
                </a:lnTo>
                <a:lnTo>
                  <a:pt x="684" y="54"/>
                </a:lnTo>
                <a:lnTo>
                  <a:pt x="684" y="54"/>
                </a:lnTo>
                <a:lnTo>
                  <a:pt x="684" y="54"/>
                </a:lnTo>
                <a:lnTo>
                  <a:pt x="684" y="54"/>
                </a:lnTo>
                <a:lnTo>
                  <a:pt x="685" y="54"/>
                </a:lnTo>
                <a:lnTo>
                  <a:pt x="685" y="54"/>
                </a:lnTo>
                <a:lnTo>
                  <a:pt x="685" y="54"/>
                </a:lnTo>
                <a:lnTo>
                  <a:pt x="686" y="54"/>
                </a:lnTo>
                <a:lnTo>
                  <a:pt x="686" y="54"/>
                </a:lnTo>
                <a:lnTo>
                  <a:pt x="686" y="54"/>
                </a:lnTo>
                <a:lnTo>
                  <a:pt x="686" y="54"/>
                </a:lnTo>
                <a:lnTo>
                  <a:pt x="687" y="54"/>
                </a:lnTo>
                <a:lnTo>
                  <a:pt x="687" y="54"/>
                </a:lnTo>
                <a:lnTo>
                  <a:pt x="687" y="54"/>
                </a:lnTo>
                <a:lnTo>
                  <a:pt x="688" y="54"/>
                </a:lnTo>
                <a:lnTo>
                  <a:pt x="688" y="54"/>
                </a:lnTo>
                <a:lnTo>
                  <a:pt x="688" y="54"/>
                </a:lnTo>
                <a:lnTo>
                  <a:pt x="688" y="54"/>
                </a:lnTo>
                <a:lnTo>
                  <a:pt x="689" y="54"/>
                </a:lnTo>
                <a:lnTo>
                  <a:pt x="689" y="54"/>
                </a:lnTo>
                <a:lnTo>
                  <a:pt x="689" y="54"/>
                </a:lnTo>
                <a:lnTo>
                  <a:pt x="690" y="54"/>
                </a:lnTo>
                <a:lnTo>
                  <a:pt x="690" y="54"/>
                </a:lnTo>
                <a:lnTo>
                  <a:pt x="690" y="54"/>
                </a:lnTo>
                <a:lnTo>
                  <a:pt x="690" y="54"/>
                </a:lnTo>
                <a:lnTo>
                  <a:pt x="691" y="54"/>
                </a:lnTo>
                <a:lnTo>
                  <a:pt x="691" y="54"/>
                </a:lnTo>
                <a:lnTo>
                  <a:pt x="691" y="54"/>
                </a:lnTo>
                <a:lnTo>
                  <a:pt x="692" y="54"/>
                </a:lnTo>
                <a:lnTo>
                  <a:pt x="692" y="54"/>
                </a:lnTo>
                <a:lnTo>
                  <a:pt x="692" y="54"/>
                </a:lnTo>
                <a:lnTo>
                  <a:pt x="693" y="54"/>
                </a:lnTo>
                <a:lnTo>
                  <a:pt x="693" y="54"/>
                </a:lnTo>
                <a:lnTo>
                  <a:pt x="693" y="54"/>
                </a:lnTo>
                <a:lnTo>
                  <a:pt x="693" y="54"/>
                </a:lnTo>
                <a:lnTo>
                  <a:pt x="694" y="54"/>
                </a:lnTo>
                <a:lnTo>
                  <a:pt x="694" y="54"/>
                </a:lnTo>
                <a:lnTo>
                  <a:pt x="694" y="54"/>
                </a:lnTo>
                <a:lnTo>
                  <a:pt x="695" y="54"/>
                </a:lnTo>
                <a:lnTo>
                  <a:pt x="695" y="54"/>
                </a:lnTo>
                <a:lnTo>
                  <a:pt x="695" y="54"/>
                </a:lnTo>
                <a:lnTo>
                  <a:pt x="695" y="54"/>
                </a:lnTo>
                <a:lnTo>
                  <a:pt x="696" y="54"/>
                </a:lnTo>
                <a:lnTo>
                  <a:pt x="696" y="54"/>
                </a:lnTo>
                <a:lnTo>
                  <a:pt x="696" y="54"/>
                </a:lnTo>
                <a:lnTo>
                  <a:pt x="697" y="54"/>
                </a:lnTo>
                <a:lnTo>
                  <a:pt x="697" y="54"/>
                </a:lnTo>
                <a:lnTo>
                  <a:pt x="697" y="54"/>
                </a:lnTo>
                <a:lnTo>
                  <a:pt x="697" y="54"/>
                </a:lnTo>
                <a:lnTo>
                  <a:pt x="698" y="54"/>
                </a:lnTo>
                <a:lnTo>
                  <a:pt x="698" y="54"/>
                </a:lnTo>
                <a:lnTo>
                  <a:pt x="698" y="54"/>
                </a:lnTo>
                <a:lnTo>
                  <a:pt x="699" y="54"/>
                </a:lnTo>
                <a:lnTo>
                  <a:pt x="699" y="54"/>
                </a:lnTo>
                <a:lnTo>
                  <a:pt x="699" y="54"/>
                </a:lnTo>
                <a:lnTo>
                  <a:pt x="699" y="54"/>
                </a:lnTo>
                <a:lnTo>
                  <a:pt x="700" y="54"/>
                </a:lnTo>
                <a:lnTo>
                  <a:pt x="700" y="54"/>
                </a:lnTo>
                <a:lnTo>
                  <a:pt x="700" y="54"/>
                </a:lnTo>
                <a:lnTo>
                  <a:pt x="701" y="54"/>
                </a:lnTo>
                <a:lnTo>
                  <a:pt x="701" y="54"/>
                </a:lnTo>
                <a:lnTo>
                  <a:pt x="701" y="54"/>
                </a:lnTo>
                <a:lnTo>
                  <a:pt x="701" y="54"/>
                </a:lnTo>
                <a:lnTo>
                  <a:pt x="702" y="54"/>
                </a:lnTo>
                <a:lnTo>
                  <a:pt x="702" y="54"/>
                </a:lnTo>
                <a:lnTo>
                  <a:pt x="702" y="54"/>
                </a:lnTo>
                <a:lnTo>
                  <a:pt x="703" y="54"/>
                </a:lnTo>
                <a:lnTo>
                  <a:pt x="703" y="54"/>
                </a:lnTo>
                <a:lnTo>
                  <a:pt x="703" y="54"/>
                </a:lnTo>
                <a:lnTo>
                  <a:pt x="703" y="54"/>
                </a:lnTo>
                <a:lnTo>
                  <a:pt x="704" y="54"/>
                </a:lnTo>
                <a:lnTo>
                  <a:pt x="704" y="54"/>
                </a:lnTo>
                <a:lnTo>
                  <a:pt x="704" y="54"/>
                </a:lnTo>
                <a:lnTo>
                  <a:pt x="704" y="54"/>
                </a:lnTo>
                <a:lnTo>
                  <a:pt x="705" y="54"/>
                </a:lnTo>
                <a:lnTo>
                  <a:pt x="705" y="54"/>
                </a:lnTo>
                <a:lnTo>
                  <a:pt x="705" y="54"/>
                </a:lnTo>
                <a:lnTo>
                  <a:pt x="706" y="54"/>
                </a:lnTo>
                <a:lnTo>
                  <a:pt x="706" y="54"/>
                </a:lnTo>
                <a:lnTo>
                  <a:pt x="706" y="54"/>
                </a:lnTo>
                <a:lnTo>
                  <a:pt x="707" y="54"/>
                </a:lnTo>
                <a:lnTo>
                  <a:pt x="707" y="54"/>
                </a:lnTo>
                <a:lnTo>
                  <a:pt x="707" y="54"/>
                </a:lnTo>
                <a:lnTo>
                  <a:pt x="707" y="54"/>
                </a:lnTo>
                <a:lnTo>
                  <a:pt x="708" y="54"/>
                </a:lnTo>
                <a:lnTo>
                  <a:pt x="708" y="54"/>
                </a:lnTo>
                <a:lnTo>
                  <a:pt x="708" y="54"/>
                </a:lnTo>
                <a:lnTo>
                  <a:pt x="709" y="54"/>
                </a:lnTo>
                <a:lnTo>
                  <a:pt x="709" y="54"/>
                </a:lnTo>
                <a:lnTo>
                  <a:pt x="709" y="54"/>
                </a:lnTo>
                <a:lnTo>
                  <a:pt x="709" y="54"/>
                </a:lnTo>
                <a:lnTo>
                  <a:pt x="709" y="54"/>
                </a:lnTo>
                <a:lnTo>
                  <a:pt x="710" y="54"/>
                </a:lnTo>
                <a:lnTo>
                  <a:pt x="710" y="54"/>
                </a:lnTo>
                <a:lnTo>
                  <a:pt x="712" y="54"/>
                </a:lnTo>
                <a:lnTo>
                  <a:pt x="712" y="54"/>
                </a:lnTo>
                <a:lnTo>
                  <a:pt x="712" y="54"/>
                </a:lnTo>
                <a:lnTo>
                  <a:pt x="712" y="54"/>
                </a:lnTo>
                <a:lnTo>
                  <a:pt x="713" y="54"/>
                </a:lnTo>
                <a:lnTo>
                  <a:pt x="713" y="54"/>
                </a:lnTo>
                <a:lnTo>
                  <a:pt x="713" y="54"/>
                </a:lnTo>
                <a:lnTo>
                  <a:pt x="714" y="54"/>
                </a:lnTo>
                <a:lnTo>
                  <a:pt x="714" y="54"/>
                </a:lnTo>
                <a:lnTo>
                  <a:pt x="714" y="54"/>
                </a:lnTo>
                <a:lnTo>
                  <a:pt x="714" y="54"/>
                </a:lnTo>
                <a:lnTo>
                  <a:pt x="715" y="54"/>
                </a:lnTo>
                <a:lnTo>
                  <a:pt x="715" y="54"/>
                </a:lnTo>
                <a:lnTo>
                  <a:pt x="715" y="54"/>
                </a:lnTo>
                <a:lnTo>
                  <a:pt x="716" y="54"/>
                </a:lnTo>
                <a:lnTo>
                  <a:pt x="716" y="54"/>
                </a:lnTo>
                <a:lnTo>
                  <a:pt x="716" y="54"/>
                </a:lnTo>
                <a:lnTo>
                  <a:pt x="716" y="54"/>
                </a:lnTo>
                <a:lnTo>
                  <a:pt x="717" y="54"/>
                </a:lnTo>
                <a:lnTo>
                  <a:pt x="717" y="54"/>
                </a:lnTo>
                <a:lnTo>
                  <a:pt x="717" y="54"/>
                </a:lnTo>
                <a:lnTo>
                  <a:pt x="718" y="54"/>
                </a:lnTo>
                <a:lnTo>
                  <a:pt x="718" y="54"/>
                </a:lnTo>
                <a:lnTo>
                  <a:pt x="718" y="54"/>
                </a:lnTo>
                <a:lnTo>
                  <a:pt x="718" y="54"/>
                </a:lnTo>
                <a:lnTo>
                  <a:pt x="719" y="54"/>
                </a:lnTo>
                <a:lnTo>
                  <a:pt x="719" y="54"/>
                </a:lnTo>
                <a:lnTo>
                  <a:pt x="719" y="54"/>
                </a:lnTo>
                <a:lnTo>
                  <a:pt x="720" y="54"/>
                </a:lnTo>
                <a:lnTo>
                  <a:pt x="720" y="54"/>
                </a:lnTo>
                <a:lnTo>
                  <a:pt x="720" y="54"/>
                </a:lnTo>
                <a:lnTo>
                  <a:pt x="721" y="54"/>
                </a:lnTo>
                <a:lnTo>
                  <a:pt x="721" y="54"/>
                </a:lnTo>
                <a:lnTo>
                  <a:pt x="721" y="54"/>
                </a:lnTo>
                <a:lnTo>
                  <a:pt x="721" y="54"/>
                </a:lnTo>
                <a:lnTo>
                  <a:pt x="722" y="54"/>
                </a:lnTo>
                <a:lnTo>
                  <a:pt x="722" y="54"/>
                </a:lnTo>
                <a:lnTo>
                  <a:pt x="722" y="54"/>
                </a:lnTo>
                <a:lnTo>
                  <a:pt x="723" y="54"/>
                </a:lnTo>
                <a:lnTo>
                  <a:pt x="723" y="54"/>
                </a:lnTo>
                <a:lnTo>
                  <a:pt x="723" y="54"/>
                </a:lnTo>
                <a:lnTo>
                  <a:pt x="723" y="54"/>
                </a:lnTo>
                <a:lnTo>
                  <a:pt x="724" y="54"/>
                </a:lnTo>
                <a:lnTo>
                  <a:pt x="724" y="54"/>
                </a:lnTo>
                <a:lnTo>
                  <a:pt x="724" y="54"/>
                </a:lnTo>
                <a:lnTo>
                  <a:pt x="725" y="54"/>
                </a:lnTo>
                <a:lnTo>
                  <a:pt x="725" y="54"/>
                </a:lnTo>
                <a:lnTo>
                  <a:pt x="725" y="54"/>
                </a:lnTo>
                <a:lnTo>
                  <a:pt x="725" y="54"/>
                </a:lnTo>
                <a:lnTo>
                  <a:pt x="726" y="54"/>
                </a:lnTo>
                <a:lnTo>
                  <a:pt x="726" y="54"/>
                </a:lnTo>
                <a:lnTo>
                  <a:pt x="726" y="54"/>
                </a:lnTo>
                <a:lnTo>
                  <a:pt x="727" y="54"/>
                </a:lnTo>
                <a:lnTo>
                  <a:pt x="727" y="54"/>
                </a:lnTo>
                <a:lnTo>
                  <a:pt x="727" y="54"/>
                </a:lnTo>
                <a:lnTo>
                  <a:pt x="727" y="54"/>
                </a:lnTo>
                <a:lnTo>
                  <a:pt x="728" y="54"/>
                </a:lnTo>
                <a:lnTo>
                  <a:pt x="728" y="54"/>
                </a:lnTo>
                <a:lnTo>
                  <a:pt x="728" y="54"/>
                </a:lnTo>
                <a:lnTo>
                  <a:pt x="729" y="54"/>
                </a:lnTo>
                <a:lnTo>
                  <a:pt x="729" y="54"/>
                </a:lnTo>
                <a:lnTo>
                  <a:pt x="729" y="54"/>
                </a:lnTo>
                <a:lnTo>
                  <a:pt x="729" y="54"/>
                </a:lnTo>
                <a:lnTo>
                  <a:pt x="730" y="54"/>
                </a:lnTo>
                <a:lnTo>
                  <a:pt x="730" y="54"/>
                </a:lnTo>
                <a:lnTo>
                  <a:pt x="730" y="54"/>
                </a:lnTo>
                <a:lnTo>
                  <a:pt x="731" y="54"/>
                </a:lnTo>
                <a:lnTo>
                  <a:pt x="731" y="54"/>
                </a:lnTo>
                <a:lnTo>
                  <a:pt x="731" y="54"/>
                </a:lnTo>
                <a:lnTo>
                  <a:pt x="731" y="54"/>
                </a:lnTo>
                <a:lnTo>
                  <a:pt x="732" y="54"/>
                </a:lnTo>
                <a:lnTo>
                  <a:pt x="732" y="54"/>
                </a:lnTo>
                <a:lnTo>
                  <a:pt x="732" y="54"/>
                </a:lnTo>
                <a:lnTo>
                  <a:pt x="733" y="54"/>
                </a:lnTo>
                <a:lnTo>
                  <a:pt x="733" y="54"/>
                </a:lnTo>
                <a:lnTo>
                  <a:pt x="733" y="54"/>
                </a:lnTo>
                <a:lnTo>
                  <a:pt x="733" y="54"/>
                </a:lnTo>
                <a:lnTo>
                  <a:pt x="734" y="54"/>
                </a:lnTo>
                <a:lnTo>
                  <a:pt x="734" y="54"/>
                </a:lnTo>
                <a:lnTo>
                  <a:pt x="734" y="54"/>
                </a:lnTo>
                <a:lnTo>
                  <a:pt x="735" y="54"/>
                </a:lnTo>
                <a:lnTo>
                  <a:pt x="735" y="54"/>
                </a:lnTo>
                <a:lnTo>
                  <a:pt x="735" y="54"/>
                </a:lnTo>
                <a:lnTo>
                  <a:pt x="735" y="54"/>
                </a:lnTo>
                <a:lnTo>
                  <a:pt x="736" y="54"/>
                </a:lnTo>
                <a:lnTo>
                  <a:pt x="736" y="54"/>
                </a:lnTo>
                <a:lnTo>
                  <a:pt x="736" y="54"/>
                </a:lnTo>
                <a:lnTo>
                  <a:pt x="736" y="54"/>
                </a:lnTo>
                <a:lnTo>
                  <a:pt x="737" y="54"/>
                </a:lnTo>
                <a:lnTo>
                  <a:pt x="737" y="54"/>
                </a:lnTo>
                <a:lnTo>
                  <a:pt x="737" y="54"/>
                </a:lnTo>
                <a:lnTo>
                  <a:pt x="738" y="54"/>
                </a:lnTo>
                <a:lnTo>
                  <a:pt x="738" y="54"/>
                </a:lnTo>
                <a:lnTo>
                  <a:pt x="738" y="54"/>
                </a:lnTo>
                <a:lnTo>
                  <a:pt x="739" y="54"/>
                </a:lnTo>
                <a:lnTo>
                  <a:pt x="739" y="54"/>
                </a:lnTo>
                <a:lnTo>
                  <a:pt x="739" y="54"/>
                </a:lnTo>
                <a:lnTo>
                  <a:pt x="739" y="54"/>
                </a:lnTo>
                <a:lnTo>
                  <a:pt x="740" y="54"/>
                </a:lnTo>
                <a:lnTo>
                  <a:pt x="740" y="54"/>
                </a:lnTo>
                <a:lnTo>
                  <a:pt x="740" y="54"/>
                </a:lnTo>
                <a:lnTo>
                  <a:pt x="741" y="54"/>
                </a:lnTo>
                <a:lnTo>
                  <a:pt x="741" y="54"/>
                </a:lnTo>
                <a:lnTo>
                  <a:pt x="741" y="54"/>
                </a:lnTo>
                <a:lnTo>
                  <a:pt x="741" y="54"/>
                </a:lnTo>
                <a:lnTo>
                  <a:pt x="741" y="54"/>
                </a:lnTo>
                <a:lnTo>
                  <a:pt x="742" y="54"/>
                </a:lnTo>
                <a:lnTo>
                  <a:pt x="742" y="54"/>
                </a:lnTo>
                <a:lnTo>
                  <a:pt x="743" y="54"/>
                </a:lnTo>
                <a:lnTo>
                  <a:pt x="743" y="54"/>
                </a:lnTo>
                <a:lnTo>
                  <a:pt x="743" y="54"/>
                </a:lnTo>
                <a:lnTo>
                  <a:pt x="743" y="54"/>
                </a:lnTo>
                <a:lnTo>
                  <a:pt x="744" y="54"/>
                </a:lnTo>
                <a:lnTo>
                  <a:pt x="744" y="54"/>
                </a:lnTo>
                <a:lnTo>
                  <a:pt x="744" y="54"/>
                </a:lnTo>
                <a:lnTo>
                  <a:pt x="745" y="54"/>
                </a:lnTo>
                <a:lnTo>
                  <a:pt x="745" y="54"/>
                </a:lnTo>
                <a:lnTo>
                  <a:pt x="745" y="54"/>
                </a:lnTo>
                <a:lnTo>
                  <a:pt x="746" y="54"/>
                </a:lnTo>
                <a:lnTo>
                  <a:pt x="746" y="54"/>
                </a:lnTo>
                <a:lnTo>
                  <a:pt x="746" y="54"/>
                </a:lnTo>
                <a:lnTo>
                  <a:pt x="746" y="54"/>
                </a:lnTo>
                <a:lnTo>
                  <a:pt x="747" y="54"/>
                </a:lnTo>
                <a:lnTo>
                  <a:pt x="747" y="54"/>
                </a:lnTo>
                <a:lnTo>
                  <a:pt x="747" y="54"/>
                </a:lnTo>
                <a:lnTo>
                  <a:pt x="748" y="54"/>
                </a:lnTo>
                <a:lnTo>
                  <a:pt x="748" y="54"/>
                </a:lnTo>
                <a:lnTo>
                  <a:pt x="748" y="54"/>
                </a:lnTo>
                <a:lnTo>
                  <a:pt x="748" y="54"/>
                </a:lnTo>
                <a:lnTo>
                  <a:pt x="749" y="54"/>
                </a:lnTo>
                <a:lnTo>
                  <a:pt x="749" y="54"/>
                </a:lnTo>
                <a:lnTo>
                  <a:pt x="749" y="54"/>
                </a:lnTo>
                <a:lnTo>
                  <a:pt x="750" y="54"/>
                </a:lnTo>
                <a:lnTo>
                  <a:pt x="750" y="54"/>
                </a:lnTo>
                <a:lnTo>
                  <a:pt x="750" y="54"/>
                </a:lnTo>
                <a:lnTo>
                  <a:pt x="750" y="54"/>
                </a:lnTo>
                <a:lnTo>
                  <a:pt x="751" y="54"/>
                </a:lnTo>
                <a:lnTo>
                  <a:pt x="751" y="54"/>
                </a:lnTo>
                <a:lnTo>
                  <a:pt x="751" y="54"/>
                </a:lnTo>
                <a:lnTo>
                  <a:pt x="752" y="54"/>
                </a:lnTo>
                <a:lnTo>
                  <a:pt x="752" y="54"/>
                </a:lnTo>
                <a:lnTo>
                  <a:pt x="752" y="54"/>
                </a:lnTo>
                <a:lnTo>
                  <a:pt x="752" y="54"/>
                </a:lnTo>
                <a:lnTo>
                  <a:pt x="753" y="54"/>
                </a:lnTo>
                <a:lnTo>
                  <a:pt x="753" y="54"/>
                </a:lnTo>
                <a:lnTo>
                  <a:pt x="753" y="54"/>
                </a:lnTo>
                <a:lnTo>
                  <a:pt x="754" y="54"/>
                </a:lnTo>
                <a:lnTo>
                  <a:pt x="754" y="54"/>
                </a:lnTo>
                <a:lnTo>
                  <a:pt x="754" y="54"/>
                </a:lnTo>
                <a:lnTo>
                  <a:pt x="754" y="54"/>
                </a:lnTo>
                <a:lnTo>
                  <a:pt x="755" y="54"/>
                </a:lnTo>
                <a:lnTo>
                  <a:pt x="755" y="54"/>
                </a:lnTo>
                <a:lnTo>
                  <a:pt x="755" y="54"/>
                </a:lnTo>
                <a:lnTo>
                  <a:pt x="756" y="54"/>
                </a:lnTo>
                <a:lnTo>
                  <a:pt x="756" y="54"/>
                </a:lnTo>
                <a:lnTo>
                  <a:pt x="756" y="54"/>
                </a:lnTo>
                <a:lnTo>
                  <a:pt x="756" y="54"/>
                </a:lnTo>
                <a:lnTo>
                  <a:pt x="757" y="54"/>
                </a:lnTo>
                <a:lnTo>
                  <a:pt x="757" y="54"/>
                </a:lnTo>
                <a:lnTo>
                  <a:pt x="757" y="54"/>
                </a:lnTo>
                <a:lnTo>
                  <a:pt x="758" y="54"/>
                </a:lnTo>
                <a:lnTo>
                  <a:pt x="758" y="54"/>
                </a:lnTo>
                <a:lnTo>
                  <a:pt x="758" y="54"/>
                </a:lnTo>
                <a:lnTo>
                  <a:pt x="758" y="54"/>
                </a:lnTo>
                <a:lnTo>
                  <a:pt x="759" y="54"/>
                </a:lnTo>
                <a:lnTo>
                  <a:pt x="759" y="54"/>
                </a:lnTo>
                <a:lnTo>
                  <a:pt x="759" y="54"/>
                </a:lnTo>
                <a:lnTo>
                  <a:pt x="760" y="54"/>
                </a:lnTo>
                <a:lnTo>
                  <a:pt x="760" y="54"/>
                </a:lnTo>
                <a:lnTo>
                  <a:pt x="760" y="54"/>
                </a:lnTo>
                <a:lnTo>
                  <a:pt x="760" y="54"/>
                </a:lnTo>
                <a:lnTo>
                  <a:pt x="761" y="54"/>
                </a:lnTo>
                <a:lnTo>
                  <a:pt x="761" y="54"/>
                </a:lnTo>
                <a:lnTo>
                  <a:pt x="761" y="54"/>
                </a:lnTo>
                <a:lnTo>
                  <a:pt x="762" y="54"/>
                </a:lnTo>
                <a:lnTo>
                  <a:pt x="762" y="54"/>
                </a:lnTo>
                <a:lnTo>
                  <a:pt x="762" y="54"/>
                </a:lnTo>
                <a:lnTo>
                  <a:pt x="762" y="54"/>
                </a:lnTo>
                <a:lnTo>
                  <a:pt x="763" y="54"/>
                </a:lnTo>
                <a:lnTo>
                  <a:pt x="763" y="54"/>
                </a:lnTo>
                <a:lnTo>
                  <a:pt x="763" y="54"/>
                </a:lnTo>
                <a:lnTo>
                  <a:pt x="764" y="54"/>
                </a:lnTo>
                <a:lnTo>
                  <a:pt x="764" y="54"/>
                </a:lnTo>
                <a:lnTo>
                  <a:pt x="764" y="54"/>
                </a:lnTo>
                <a:lnTo>
                  <a:pt x="764" y="54"/>
                </a:lnTo>
                <a:lnTo>
                  <a:pt x="766" y="54"/>
                </a:lnTo>
                <a:lnTo>
                  <a:pt x="766" y="54"/>
                </a:lnTo>
                <a:lnTo>
                  <a:pt x="766" y="54"/>
                </a:lnTo>
                <a:lnTo>
                  <a:pt x="767" y="54"/>
                </a:lnTo>
                <a:lnTo>
                  <a:pt x="767" y="54"/>
                </a:lnTo>
                <a:lnTo>
                  <a:pt x="767" y="54"/>
                </a:lnTo>
                <a:lnTo>
                  <a:pt x="767" y="54"/>
                </a:lnTo>
                <a:lnTo>
                  <a:pt x="768" y="54"/>
                </a:lnTo>
                <a:lnTo>
                  <a:pt x="768" y="54"/>
                </a:lnTo>
                <a:lnTo>
                  <a:pt x="768" y="54"/>
                </a:lnTo>
                <a:lnTo>
                  <a:pt x="768" y="54"/>
                </a:lnTo>
                <a:lnTo>
                  <a:pt x="769" y="54"/>
                </a:lnTo>
                <a:lnTo>
                  <a:pt x="769" y="54"/>
                </a:lnTo>
                <a:lnTo>
                  <a:pt x="769" y="54"/>
                </a:lnTo>
                <a:lnTo>
                  <a:pt x="770" y="54"/>
                </a:lnTo>
                <a:lnTo>
                  <a:pt x="770" y="54"/>
                </a:lnTo>
                <a:lnTo>
                  <a:pt x="770" y="54"/>
                </a:lnTo>
                <a:lnTo>
                  <a:pt x="770" y="54"/>
                </a:lnTo>
                <a:lnTo>
                  <a:pt x="770" y="54"/>
                </a:lnTo>
                <a:lnTo>
                  <a:pt x="770" y="54"/>
                </a:lnTo>
                <a:lnTo>
                  <a:pt x="771" y="54"/>
                </a:lnTo>
                <a:lnTo>
                  <a:pt x="771" y="54"/>
                </a:lnTo>
                <a:lnTo>
                  <a:pt x="771" y="54"/>
                </a:lnTo>
                <a:lnTo>
                  <a:pt x="771" y="54"/>
                </a:lnTo>
                <a:lnTo>
                  <a:pt x="772" y="54"/>
                </a:lnTo>
                <a:lnTo>
                  <a:pt x="772" y="54"/>
                </a:lnTo>
                <a:lnTo>
                  <a:pt x="772" y="54"/>
                </a:lnTo>
                <a:lnTo>
                  <a:pt x="774" y="54"/>
                </a:lnTo>
                <a:lnTo>
                  <a:pt x="774" y="54"/>
                </a:lnTo>
                <a:lnTo>
                  <a:pt x="774" y="54"/>
                </a:lnTo>
                <a:lnTo>
                  <a:pt x="774" y="54"/>
                </a:lnTo>
                <a:lnTo>
                  <a:pt x="775" y="54"/>
                </a:lnTo>
                <a:lnTo>
                  <a:pt x="775" y="54"/>
                </a:lnTo>
                <a:lnTo>
                  <a:pt x="775" y="54"/>
                </a:lnTo>
                <a:lnTo>
                  <a:pt x="776" y="54"/>
                </a:lnTo>
                <a:lnTo>
                  <a:pt x="776" y="54"/>
                </a:lnTo>
                <a:lnTo>
                  <a:pt x="776" y="54"/>
                </a:lnTo>
                <a:lnTo>
                  <a:pt x="776" y="54"/>
                </a:lnTo>
                <a:lnTo>
                  <a:pt x="777" y="54"/>
                </a:lnTo>
                <a:lnTo>
                  <a:pt x="777" y="54"/>
                </a:lnTo>
                <a:lnTo>
                  <a:pt x="777" y="54"/>
                </a:lnTo>
                <a:lnTo>
                  <a:pt x="778" y="54"/>
                </a:lnTo>
                <a:lnTo>
                  <a:pt x="778" y="54"/>
                </a:lnTo>
                <a:lnTo>
                  <a:pt x="778" y="54"/>
                </a:lnTo>
                <a:lnTo>
                  <a:pt x="778" y="54"/>
                </a:lnTo>
                <a:lnTo>
                  <a:pt x="779" y="54"/>
                </a:lnTo>
                <a:lnTo>
                  <a:pt x="779" y="54"/>
                </a:lnTo>
                <a:lnTo>
                  <a:pt x="779" y="54"/>
                </a:lnTo>
                <a:lnTo>
                  <a:pt x="780" y="54"/>
                </a:lnTo>
                <a:lnTo>
                  <a:pt x="780" y="54"/>
                </a:lnTo>
                <a:lnTo>
                  <a:pt x="780" y="54"/>
                </a:lnTo>
                <a:lnTo>
                  <a:pt x="780" y="54"/>
                </a:lnTo>
                <a:lnTo>
                  <a:pt x="781" y="54"/>
                </a:lnTo>
                <a:lnTo>
                  <a:pt x="781" y="54"/>
                </a:lnTo>
                <a:lnTo>
                  <a:pt x="781" y="54"/>
                </a:lnTo>
                <a:lnTo>
                  <a:pt x="782" y="54"/>
                </a:lnTo>
                <a:lnTo>
                  <a:pt x="782" y="54"/>
                </a:lnTo>
                <a:lnTo>
                  <a:pt x="782" y="54"/>
                </a:lnTo>
                <a:lnTo>
                  <a:pt x="782" y="54"/>
                </a:lnTo>
                <a:lnTo>
                  <a:pt x="783" y="54"/>
                </a:lnTo>
                <a:lnTo>
                  <a:pt x="783" y="54"/>
                </a:lnTo>
                <a:lnTo>
                  <a:pt x="783" y="54"/>
                </a:lnTo>
                <a:lnTo>
                  <a:pt x="784" y="54"/>
                </a:lnTo>
                <a:lnTo>
                  <a:pt x="784" y="54"/>
                </a:lnTo>
                <a:lnTo>
                  <a:pt x="784" y="54"/>
                </a:lnTo>
                <a:lnTo>
                  <a:pt x="784" y="54"/>
                </a:lnTo>
                <a:lnTo>
                  <a:pt x="785" y="54"/>
                </a:lnTo>
                <a:lnTo>
                  <a:pt x="785" y="54"/>
                </a:lnTo>
                <a:lnTo>
                  <a:pt x="785" y="54"/>
                </a:lnTo>
                <a:lnTo>
                  <a:pt x="786" y="54"/>
                </a:lnTo>
                <a:lnTo>
                  <a:pt x="786" y="54"/>
                </a:lnTo>
                <a:lnTo>
                  <a:pt x="786" y="54"/>
                </a:lnTo>
                <a:lnTo>
                  <a:pt x="786" y="54"/>
                </a:lnTo>
                <a:lnTo>
                  <a:pt x="787" y="54"/>
                </a:lnTo>
                <a:lnTo>
                  <a:pt x="787" y="54"/>
                </a:lnTo>
                <a:lnTo>
                  <a:pt x="787" y="54"/>
                </a:lnTo>
                <a:lnTo>
                  <a:pt x="788" y="54"/>
                </a:lnTo>
                <a:lnTo>
                  <a:pt x="788" y="54"/>
                </a:lnTo>
                <a:lnTo>
                  <a:pt x="788" y="54"/>
                </a:lnTo>
                <a:lnTo>
                  <a:pt x="788" y="54"/>
                </a:lnTo>
                <a:lnTo>
                  <a:pt x="789" y="54"/>
                </a:lnTo>
                <a:lnTo>
                  <a:pt x="789" y="54"/>
                </a:lnTo>
                <a:lnTo>
                  <a:pt x="789" y="54"/>
                </a:lnTo>
                <a:lnTo>
                  <a:pt x="790" y="54"/>
                </a:lnTo>
                <a:lnTo>
                  <a:pt x="790" y="54"/>
                </a:lnTo>
                <a:lnTo>
                  <a:pt x="790" y="54"/>
                </a:lnTo>
                <a:lnTo>
                  <a:pt x="790" y="54"/>
                </a:lnTo>
                <a:lnTo>
                  <a:pt x="791" y="54"/>
                </a:lnTo>
                <a:lnTo>
                  <a:pt x="791" y="54"/>
                </a:lnTo>
                <a:lnTo>
                  <a:pt x="791" y="54"/>
                </a:lnTo>
                <a:lnTo>
                  <a:pt x="792" y="54"/>
                </a:lnTo>
                <a:lnTo>
                  <a:pt x="792" y="54"/>
                </a:lnTo>
                <a:lnTo>
                  <a:pt x="792" y="54"/>
                </a:lnTo>
                <a:lnTo>
                  <a:pt x="792" y="54"/>
                </a:lnTo>
                <a:lnTo>
                  <a:pt x="793" y="54"/>
                </a:lnTo>
                <a:lnTo>
                  <a:pt x="793" y="54"/>
                </a:lnTo>
                <a:lnTo>
                  <a:pt x="793" y="54"/>
                </a:lnTo>
                <a:lnTo>
                  <a:pt x="794" y="54"/>
                </a:lnTo>
                <a:lnTo>
                  <a:pt x="794" y="54"/>
                </a:lnTo>
                <a:lnTo>
                  <a:pt x="794" y="54"/>
                </a:lnTo>
                <a:lnTo>
                  <a:pt x="794" y="54"/>
                </a:lnTo>
                <a:lnTo>
                  <a:pt x="795" y="54"/>
                </a:lnTo>
                <a:lnTo>
                  <a:pt x="795" y="54"/>
                </a:lnTo>
                <a:lnTo>
                  <a:pt x="795" y="54"/>
                </a:lnTo>
                <a:lnTo>
                  <a:pt x="796" y="54"/>
                </a:lnTo>
                <a:lnTo>
                  <a:pt x="796" y="54"/>
                </a:lnTo>
                <a:lnTo>
                  <a:pt x="796" y="54"/>
                </a:lnTo>
                <a:lnTo>
                  <a:pt x="797" y="54"/>
                </a:lnTo>
                <a:lnTo>
                  <a:pt x="797" y="54"/>
                </a:lnTo>
                <a:lnTo>
                  <a:pt x="797" y="54"/>
                </a:lnTo>
                <a:lnTo>
                  <a:pt x="797" y="54"/>
                </a:lnTo>
                <a:lnTo>
                  <a:pt x="798" y="54"/>
                </a:lnTo>
                <a:lnTo>
                  <a:pt x="798" y="54"/>
                </a:lnTo>
                <a:lnTo>
                  <a:pt x="798" y="54"/>
                </a:lnTo>
                <a:lnTo>
                  <a:pt x="799" y="54"/>
                </a:lnTo>
                <a:lnTo>
                  <a:pt x="799" y="54"/>
                </a:lnTo>
                <a:lnTo>
                  <a:pt x="799" y="54"/>
                </a:lnTo>
                <a:lnTo>
                  <a:pt x="799" y="54"/>
                </a:lnTo>
                <a:lnTo>
                  <a:pt x="799" y="54"/>
                </a:lnTo>
                <a:lnTo>
                  <a:pt x="800" y="54"/>
                </a:lnTo>
                <a:lnTo>
                  <a:pt x="800" y="54"/>
                </a:lnTo>
                <a:lnTo>
                  <a:pt x="801" y="54"/>
                </a:lnTo>
                <a:lnTo>
                  <a:pt x="801" y="54"/>
                </a:lnTo>
                <a:lnTo>
                  <a:pt x="801" y="54"/>
                </a:lnTo>
                <a:lnTo>
                  <a:pt x="801" y="54"/>
                </a:lnTo>
                <a:lnTo>
                  <a:pt x="802" y="54"/>
                </a:lnTo>
                <a:lnTo>
                  <a:pt x="802" y="54"/>
                </a:lnTo>
                <a:lnTo>
                  <a:pt x="802" y="54"/>
                </a:lnTo>
                <a:lnTo>
                  <a:pt x="803" y="54"/>
                </a:lnTo>
                <a:lnTo>
                  <a:pt x="803" y="54"/>
                </a:lnTo>
                <a:lnTo>
                  <a:pt x="803" y="54"/>
                </a:lnTo>
                <a:lnTo>
                  <a:pt x="803" y="54"/>
                </a:lnTo>
                <a:lnTo>
                  <a:pt x="804" y="54"/>
                </a:lnTo>
                <a:lnTo>
                  <a:pt x="804" y="54"/>
                </a:lnTo>
                <a:lnTo>
                  <a:pt x="804" y="54"/>
                </a:lnTo>
                <a:lnTo>
                  <a:pt x="805" y="54"/>
                </a:lnTo>
                <a:lnTo>
                  <a:pt x="805" y="54"/>
                </a:lnTo>
                <a:lnTo>
                  <a:pt x="805" y="54"/>
                </a:lnTo>
                <a:lnTo>
                  <a:pt x="805" y="54"/>
                </a:lnTo>
                <a:lnTo>
                  <a:pt x="806" y="54"/>
                </a:lnTo>
                <a:lnTo>
                  <a:pt x="806" y="54"/>
                </a:lnTo>
                <a:lnTo>
                  <a:pt x="806" y="54"/>
                </a:lnTo>
                <a:lnTo>
                  <a:pt x="807" y="54"/>
                </a:lnTo>
                <a:lnTo>
                  <a:pt x="807" y="54"/>
                </a:lnTo>
                <a:lnTo>
                  <a:pt x="807" y="54"/>
                </a:lnTo>
                <a:lnTo>
                  <a:pt x="807" y="54"/>
                </a:lnTo>
                <a:lnTo>
                  <a:pt x="808" y="54"/>
                </a:lnTo>
                <a:lnTo>
                  <a:pt x="808" y="54"/>
                </a:lnTo>
                <a:lnTo>
                  <a:pt x="808" y="54"/>
                </a:lnTo>
                <a:lnTo>
                  <a:pt x="809" y="54"/>
                </a:lnTo>
                <a:lnTo>
                  <a:pt x="809" y="54"/>
                </a:lnTo>
                <a:lnTo>
                  <a:pt x="809" y="54"/>
                </a:lnTo>
                <a:lnTo>
                  <a:pt x="809" y="54"/>
                </a:lnTo>
                <a:lnTo>
                  <a:pt x="810" y="54"/>
                </a:lnTo>
                <a:lnTo>
                  <a:pt x="810" y="54"/>
                </a:lnTo>
                <a:lnTo>
                  <a:pt x="810" y="54"/>
                </a:lnTo>
                <a:lnTo>
                  <a:pt x="811" y="54"/>
                </a:lnTo>
                <a:lnTo>
                  <a:pt x="811" y="54"/>
                </a:lnTo>
                <a:lnTo>
                  <a:pt x="811" y="54"/>
                </a:lnTo>
                <a:lnTo>
                  <a:pt x="811" y="54"/>
                </a:lnTo>
                <a:lnTo>
                  <a:pt x="812" y="54"/>
                </a:lnTo>
                <a:lnTo>
                  <a:pt x="812" y="54"/>
                </a:lnTo>
                <a:lnTo>
                  <a:pt x="812" y="54"/>
                </a:lnTo>
                <a:lnTo>
                  <a:pt x="813" y="54"/>
                </a:lnTo>
                <a:lnTo>
                  <a:pt x="813" y="54"/>
                </a:lnTo>
                <a:lnTo>
                  <a:pt x="813" y="54"/>
                </a:lnTo>
                <a:lnTo>
                  <a:pt x="813" y="54"/>
                </a:lnTo>
                <a:lnTo>
                  <a:pt x="814" y="54"/>
                </a:lnTo>
                <a:lnTo>
                  <a:pt x="814" y="54"/>
                </a:lnTo>
                <a:lnTo>
                  <a:pt x="814" y="54"/>
                </a:lnTo>
                <a:lnTo>
                  <a:pt x="815" y="54"/>
                </a:lnTo>
                <a:lnTo>
                  <a:pt x="815" y="54"/>
                </a:lnTo>
                <a:lnTo>
                  <a:pt x="815" y="54"/>
                </a:lnTo>
                <a:lnTo>
                  <a:pt x="815" y="54"/>
                </a:lnTo>
                <a:lnTo>
                  <a:pt x="816" y="54"/>
                </a:lnTo>
                <a:lnTo>
                  <a:pt x="816" y="54"/>
                </a:lnTo>
                <a:lnTo>
                  <a:pt x="816" y="54"/>
                </a:lnTo>
                <a:lnTo>
                  <a:pt x="817" y="54"/>
                </a:lnTo>
                <a:lnTo>
                  <a:pt x="817" y="54"/>
                </a:lnTo>
                <a:lnTo>
                  <a:pt x="817" y="54"/>
                </a:lnTo>
                <a:lnTo>
                  <a:pt x="817" y="54"/>
                </a:lnTo>
                <a:lnTo>
                  <a:pt x="818" y="54"/>
                </a:lnTo>
                <a:lnTo>
                  <a:pt x="818" y="54"/>
                </a:lnTo>
                <a:lnTo>
                  <a:pt x="818" y="54"/>
                </a:lnTo>
                <a:lnTo>
                  <a:pt x="819" y="54"/>
                </a:lnTo>
                <a:lnTo>
                  <a:pt x="819" y="54"/>
                </a:lnTo>
                <a:lnTo>
                  <a:pt x="819" y="54"/>
                </a:lnTo>
                <a:lnTo>
                  <a:pt x="819" y="54"/>
                </a:lnTo>
                <a:lnTo>
                  <a:pt x="820" y="54"/>
                </a:lnTo>
                <a:lnTo>
                  <a:pt x="820" y="54"/>
                </a:lnTo>
                <a:lnTo>
                  <a:pt x="820" y="54"/>
                </a:lnTo>
                <a:lnTo>
                  <a:pt x="821" y="54"/>
                </a:lnTo>
                <a:lnTo>
                  <a:pt x="821" y="54"/>
                </a:lnTo>
                <a:lnTo>
                  <a:pt x="821" y="54"/>
                </a:lnTo>
                <a:lnTo>
                  <a:pt x="821" y="54"/>
                </a:lnTo>
                <a:lnTo>
                  <a:pt x="822" y="54"/>
                </a:lnTo>
                <a:lnTo>
                  <a:pt x="822" y="54"/>
                </a:lnTo>
                <a:lnTo>
                  <a:pt x="822" y="54"/>
                </a:lnTo>
                <a:lnTo>
                  <a:pt x="823" y="54"/>
                </a:lnTo>
                <a:lnTo>
                  <a:pt x="823" y="54"/>
                </a:lnTo>
                <a:lnTo>
                  <a:pt x="823" y="54"/>
                </a:lnTo>
                <a:lnTo>
                  <a:pt x="824" y="54"/>
                </a:lnTo>
                <a:lnTo>
                  <a:pt x="824" y="54"/>
                </a:lnTo>
                <a:lnTo>
                  <a:pt x="824" y="54"/>
                </a:lnTo>
                <a:lnTo>
                  <a:pt x="824" y="54"/>
                </a:lnTo>
                <a:lnTo>
                  <a:pt x="825" y="54"/>
                </a:lnTo>
                <a:lnTo>
                  <a:pt x="825" y="54"/>
                </a:lnTo>
                <a:lnTo>
                  <a:pt x="825" y="54"/>
                </a:lnTo>
                <a:lnTo>
                  <a:pt x="825" y="54"/>
                </a:lnTo>
                <a:lnTo>
                  <a:pt x="826" y="54"/>
                </a:lnTo>
                <a:lnTo>
                  <a:pt x="826" y="54"/>
                </a:lnTo>
                <a:lnTo>
                  <a:pt x="826" y="54"/>
                </a:lnTo>
                <a:lnTo>
                  <a:pt x="828" y="54"/>
                </a:lnTo>
                <a:lnTo>
                  <a:pt x="828" y="54"/>
                </a:lnTo>
                <a:lnTo>
                  <a:pt x="828" y="54"/>
                </a:lnTo>
                <a:lnTo>
                  <a:pt x="829" y="54"/>
                </a:lnTo>
                <a:lnTo>
                  <a:pt x="829" y="54"/>
                </a:lnTo>
                <a:lnTo>
                  <a:pt x="829" y="54"/>
                </a:lnTo>
                <a:lnTo>
                  <a:pt x="829" y="54"/>
                </a:lnTo>
                <a:lnTo>
                  <a:pt x="830" y="54"/>
                </a:lnTo>
                <a:lnTo>
                  <a:pt x="830" y="54"/>
                </a:lnTo>
                <a:lnTo>
                  <a:pt x="830" y="54"/>
                </a:lnTo>
                <a:lnTo>
                  <a:pt x="831" y="54"/>
                </a:lnTo>
                <a:lnTo>
                  <a:pt x="831" y="54"/>
                </a:lnTo>
                <a:lnTo>
                  <a:pt x="831" y="54"/>
                </a:lnTo>
                <a:lnTo>
                  <a:pt x="831" y="54"/>
                </a:lnTo>
                <a:lnTo>
                  <a:pt x="831" y="54"/>
                </a:lnTo>
                <a:lnTo>
                  <a:pt x="832" y="54"/>
                </a:lnTo>
                <a:lnTo>
                  <a:pt x="832" y="54"/>
                </a:lnTo>
                <a:lnTo>
                  <a:pt x="833" y="54"/>
                </a:lnTo>
                <a:lnTo>
                  <a:pt x="833" y="54"/>
                </a:lnTo>
                <a:lnTo>
                  <a:pt x="833" y="54"/>
                </a:lnTo>
                <a:lnTo>
                  <a:pt x="833" y="54"/>
                </a:lnTo>
                <a:lnTo>
                  <a:pt x="834" y="54"/>
                </a:lnTo>
                <a:lnTo>
                  <a:pt x="834" y="54"/>
                </a:lnTo>
                <a:lnTo>
                  <a:pt x="834" y="54"/>
                </a:lnTo>
                <a:lnTo>
                  <a:pt x="835" y="54"/>
                </a:lnTo>
                <a:lnTo>
                  <a:pt x="835" y="54"/>
                </a:lnTo>
                <a:lnTo>
                  <a:pt x="835" y="54"/>
                </a:lnTo>
                <a:lnTo>
                  <a:pt x="835" y="54"/>
                </a:lnTo>
                <a:lnTo>
                  <a:pt x="836" y="54"/>
                </a:lnTo>
                <a:lnTo>
                  <a:pt x="836" y="54"/>
                </a:lnTo>
                <a:lnTo>
                  <a:pt x="836" y="54"/>
                </a:lnTo>
                <a:lnTo>
                  <a:pt x="837" y="54"/>
                </a:lnTo>
                <a:lnTo>
                  <a:pt x="837" y="54"/>
                </a:lnTo>
                <a:lnTo>
                  <a:pt x="837" y="54"/>
                </a:lnTo>
                <a:lnTo>
                  <a:pt x="837" y="54"/>
                </a:lnTo>
                <a:lnTo>
                  <a:pt x="838" y="54"/>
                </a:lnTo>
                <a:lnTo>
                  <a:pt x="838" y="54"/>
                </a:lnTo>
                <a:lnTo>
                  <a:pt x="838" y="54"/>
                </a:lnTo>
                <a:lnTo>
                  <a:pt x="839" y="54"/>
                </a:lnTo>
                <a:lnTo>
                  <a:pt x="839" y="54"/>
                </a:lnTo>
                <a:lnTo>
                  <a:pt x="839" y="54"/>
                </a:lnTo>
                <a:lnTo>
                  <a:pt x="839" y="54"/>
                </a:lnTo>
                <a:lnTo>
                  <a:pt x="840" y="54"/>
                </a:lnTo>
                <a:lnTo>
                  <a:pt x="840" y="54"/>
                </a:lnTo>
                <a:lnTo>
                  <a:pt x="840" y="54"/>
                </a:lnTo>
                <a:lnTo>
                  <a:pt x="841" y="54"/>
                </a:lnTo>
                <a:lnTo>
                  <a:pt x="841" y="54"/>
                </a:lnTo>
                <a:lnTo>
                  <a:pt x="841" y="54"/>
                </a:lnTo>
                <a:lnTo>
                  <a:pt x="841" y="54"/>
                </a:lnTo>
                <a:lnTo>
                  <a:pt x="842" y="54"/>
                </a:lnTo>
                <a:lnTo>
                  <a:pt x="842" y="54"/>
                </a:lnTo>
                <a:lnTo>
                  <a:pt x="842" y="54"/>
                </a:lnTo>
                <a:lnTo>
                  <a:pt x="843" y="54"/>
                </a:lnTo>
                <a:lnTo>
                  <a:pt x="843" y="54"/>
                </a:lnTo>
                <a:lnTo>
                  <a:pt x="843" y="54"/>
                </a:lnTo>
                <a:lnTo>
                  <a:pt x="843" y="54"/>
                </a:lnTo>
                <a:lnTo>
                  <a:pt x="844" y="54"/>
                </a:lnTo>
                <a:lnTo>
                  <a:pt x="844" y="54"/>
                </a:lnTo>
                <a:lnTo>
                  <a:pt x="844" y="54"/>
                </a:lnTo>
                <a:lnTo>
                  <a:pt x="845" y="54"/>
                </a:lnTo>
                <a:lnTo>
                  <a:pt x="845" y="54"/>
                </a:lnTo>
                <a:lnTo>
                  <a:pt x="845" y="54"/>
                </a:lnTo>
                <a:lnTo>
                  <a:pt x="845" y="54"/>
                </a:lnTo>
                <a:lnTo>
                  <a:pt x="846" y="54"/>
                </a:lnTo>
                <a:lnTo>
                  <a:pt x="846" y="54"/>
                </a:lnTo>
                <a:lnTo>
                  <a:pt x="846" y="54"/>
                </a:lnTo>
                <a:lnTo>
                  <a:pt x="847" y="54"/>
                </a:lnTo>
                <a:lnTo>
                  <a:pt x="847" y="54"/>
                </a:lnTo>
                <a:lnTo>
                  <a:pt x="847" y="54"/>
                </a:lnTo>
                <a:lnTo>
                  <a:pt x="847" y="54"/>
                </a:lnTo>
                <a:lnTo>
                  <a:pt x="848" y="54"/>
                </a:lnTo>
                <a:lnTo>
                  <a:pt x="848" y="54"/>
                </a:lnTo>
                <a:lnTo>
                  <a:pt x="848" y="54"/>
                </a:lnTo>
                <a:lnTo>
                  <a:pt x="849" y="54"/>
                </a:lnTo>
                <a:lnTo>
                  <a:pt x="849" y="54"/>
                </a:lnTo>
                <a:lnTo>
                  <a:pt x="849" y="54"/>
                </a:lnTo>
                <a:lnTo>
                  <a:pt x="850" y="54"/>
                </a:lnTo>
                <a:lnTo>
                  <a:pt x="850" y="54"/>
                </a:lnTo>
                <a:lnTo>
                  <a:pt x="850" y="54"/>
                </a:lnTo>
                <a:lnTo>
                  <a:pt x="850" y="54"/>
                </a:lnTo>
                <a:lnTo>
                  <a:pt x="851" y="54"/>
                </a:lnTo>
                <a:lnTo>
                  <a:pt x="851" y="54"/>
                </a:lnTo>
                <a:lnTo>
                  <a:pt x="851" y="54"/>
                </a:lnTo>
                <a:lnTo>
                  <a:pt x="852" y="54"/>
                </a:lnTo>
                <a:lnTo>
                  <a:pt x="852" y="54"/>
                </a:lnTo>
                <a:lnTo>
                  <a:pt x="852" y="54"/>
                </a:lnTo>
                <a:lnTo>
                  <a:pt x="852" y="54"/>
                </a:lnTo>
                <a:lnTo>
                  <a:pt x="853" y="54"/>
                </a:lnTo>
                <a:lnTo>
                  <a:pt x="853" y="54"/>
                </a:lnTo>
                <a:lnTo>
                  <a:pt x="853" y="54"/>
                </a:lnTo>
                <a:lnTo>
                  <a:pt x="854" y="54"/>
                </a:lnTo>
                <a:lnTo>
                  <a:pt x="854" y="54"/>
                </a:lnTo>
                <a:lnTo>
                  <a:pt x="854" y="54"/>
                </a:lnTo>
                <a:lnTo>
                  <a:pt x="854" y="54"/>
                </a:lnTo>
                <a:lnTo>
                  <a:pt x="855" y="54"/>
                </a:lnTo>
                <a:lnTo>
                  <a:pt x="855" y="54"/>
                </a:lnTo>
                <a:lnTo>
                  <a:pt x="855" y="54"/>
                </a:lnTo>
                <a:lnTo>
                  <a:pt x="856" y="54"/>
                </a:lnTo>
                <a:lnTo>
                  <a:pt x="856" y="54"/>
                </a:lnTo>
                <a:lnTo>
                  <a:pt x="856" y="54"/>
                </a:lnTo>
                <a:lnTo>
                  <a:pt x="856" y="54"/>
                </a:lnTo>
                <a:lnTo>
                  <a:pt x="857" y="54"/>
                </a:lnTo>
                <a:lnTo>
                  <a:pt x="857" y="54"/>
                </a:lnTo>
                <a:lnTo>
                  <a:pt x="857" y="54"/>
                </a:lnTo>
                <a:lnTo>
                  <a:pt x="857" y="54"/>
                </a:lnTo>
                <a:lnTo>
                  <a:pt x="858" y="54"/>
                </a:lnTo>
                <a:lnTo>
                  <a:pt x="858" y="54"/>
                </a:lnTo>
                <a:lnTo>
                  <a:pt x="858" y="54"/>
                </a:lnTo>
                <a:lnTo>
                  <a:pt x="859" y="54"/>
                </a:lnTo>
                <a:lnTo>
                  <a:pt x="859" y="54"/>
                </a:lnTo>
                <a:lnTo>
                  <a:pt x="859" y="54"/>
                </a:lnTo>
                <a:lnTo>
                  <a:pt x="860" y="54"/>
                </a:lnTo>
                <a:lnTo>
                  <a:pt x="860" y="54"/>
                </a:lnTo>
                <a:lnTo>
                  <a:pt x="860" y="54"/>
                </a:lnTo>
                <a:lnTo>
                  <a:pt x="860" y="54"/>
                </a:lnTo>
                <a:lnTo>
                  <a:pt x="861" y="54"/>
                </a:lnTo>
                <a:lnTo>
                  <a:pt x="861" y="54"/>
                </a:lnTo>
                <a:lnTo>
                  <a:pt x="861" y="54"/>
                </a:lnTo>
                <a:lnTo>
                  <a:pt x="862" y="54"/>
                </a:lnTo>
                <a:lnTo>
                  <a:pt x="862" y="54"/>
                </a:lnTo>
                <a:lnTo>
                  <a:pt x="862" y="54"/>
                </a:lnTo>
                <a:lnTo>
                  <a:pt x="862" y="54"/>
                </a:lnTo>
                <a:lnTo>
                  <a:pt x="862" y="54"/>
                </a:lnTo>
                <a:lnTo>
                  <a:pt x="863" y="54"/>
                </a:lnTo>
                <a:lnTo>
                  <a:pt x="863" y="54"/>
                </a:lnTo>
                <a:lnTo>
                  <a:pt x="864" y="54"/>
                </a:lnTo>
                <a:lnTo>
                  <a:pt x="864" y="54"/>
                </a:lnTo>
                <a:lnTo>
                  <a:pt x="864" y="54"/>
                </a:lnTo>
                <a:lnTo>
                  <a:pt x="864" y="54"/>
                </a:lnTo>
                <a:lnTo>
                  <a:pt x="865" y="54"/>
                </a:lnTo>
                <a:lnTo>
                  <a:pt x="865" y="54"/>
                </a:lnTo>
                <a:lnTo>
                  <a:pt x="865" y="54"/>
                </a:lnTo>
                <a:lnTo>
                  <a:pt x="866" y="54"/>
                </a:lnTo>
                <a:lnTo>
                  <a:pt x="866" y="54"/>
                </a:lnTo>
                <a:lnTo>
                  <a:pt x="866" y="54"/>
                </a:lnTo>
                <a:lnTo>
                  <a:pt x="866" y="54"/>
                </a:lnTo>
                <a:lnTo>
                  <a:pt x="867" y="54"/>
                </a:lnTo>
                <a:lnTo>
                  <a:pt x="867" y="54"/>
                </a:lnTo>
                <a:lnTo>
                  <a:pt x="867" y="54"/>
                </a:lnTo>
                <a:lnTo>
                  <a:pt x="868" y="54"/>
                </a:lnTo>
                <a:lnTo>
                  <a:pt x="868" y="54"/>
                </a:lnTo>
                <a:lnTo>
                  <a:pt x="868" y="54"/>
                </a:lnTo>
                <a:lnTo>
                  <a:pt x="868" y="54"/>
                </a:lnTo>
                <a:lnTo>
                  <a:pt x="869" y="54"/>
                </a:lnTo>
                <a:lnTo>
                  <a:pt x="869" y="54"/>
                </a:lnTo>
                <a:lnTo>
                  <a:pt x="869" y="54"/>
                </a:lnTo>
                <a:lnTo>
                  <a:pt x="870" y="54"/>
                </a:lnTo>
                <a:lnTo>
                  <a:pt x="870" y="54"/>
                </a:lnTo>
                <a:lnTo>
                  <a:pt x="870" y="54"/>
                </a:lnTo>
                <a:lnTo>
                  <a:pt x="870" y="54"/>
                </a:lnTo>
                <a:lnTo>
                  <a:pt x="871" y="54"/>
                </a:lnTo>
                <a:lnTo>
                  <a:pt x="871" y="54"/>
                </a:lnTo>
                <a:lnTo>
                  <a:pt x="871" y="54"/>
                </a:lnTo>
                <a:lnTo>
                  <a:pt x="872" y="54"/>
                </a:lnTo>
                <a:lnTo>
                  <a:pt x="872" y="54"/>
                </a:lnTo>
                <a:lnTo>
                  <a:pt x="872" y="54"/>
                </a:lnTo>
                <a:lnTo>
                  <a:pt x="872" y="54"/>
                </a:lnTo>
                <a:lnTo>
                  <a:pt x="873" y="54"/>
                </a:lnTo>
                <a:lnTo>
                  <a:pt x="873" y="54"/>
                </a:lnTo>
                <a:lnTo>
                  <a:pt x="873" y="54"/>
                </a:lnTo>
                <a:lnTo>
                  <a:pt x="874" y="54"/>
                </a:lnTo>
                <a:lnTo>
                  <a:pt x="874" y="54"/>
                </a:lnTo>
                <a:lnTo>
                  <a:pt x="874" y="54"/>
                </a:lnTo>
                <a:lnTo>
                  <a:pt x="875" y="54"/>
                </a:lnTo>
                <a:lnTo>
                  <a:pt x="875" y="54"/>
                </a:lnTo>
                <a:lnTo>
                  <a:pt x="875" y="54"/>
                </a:lnTo>
                <a:lnTo>
                  <a:pt x="875" y="54"/>
                </a:lnTo>
                <a:lnTo>
                  <a:pt x="876" y="54"/>
                </a:lnTo>
                <a:lnTo>
                  <a:pt x="876" y="54"/>
                </a:lnTo>
                <a:lnTo>
                  <a:pt x="876" y="54"/>
                </a:lnTo>
                <a:lnTo>
                  <a:pt x="877" y="54"/>
                </a:lnTo>
                <a:lnTo>
                  <a:pt x="877" y="54"/>
                </a:lnTo>
                <a:lnTo>
                  <a:pt x="877" y="54"/>
                </a:lnTo>
                <a:lnTo>
                  <a:pt x="877" y="54"/>
                </a:lnTo>
                <a:lnTo>
                  <a:pt x="878" y="54"/>
                </a:lnTo>
                <a:lnTo>
                  <a:pt x="878" y="54"/>
                </a:lnTo>
                <a:lnTo>
                  <a:pt x="878" y="54"/>
                </a:lnTo>
                <a:lnTo>
                  <a:pt x="879" y="54"/>
                </a:lnTo>
                <a:lnTo>
                  <a:pt x="879" y="54"/>
                </a:lnTo>
                <a:lnTo>
                  <a:pt x="879" y="54"/>
                </a:lnTo>
                <a:lnTo>
                  <a:pt x="879" y="54"/>
                </a:lnTo>
                <a:lnTo>
                  <a:pt x="880" y="54"/>
                </a:lnTo>
                <a:lnTo>
                  <a:pt x="880" y="54"/>
                </a:lnTo>
                <a:lnTo>
                  <a:pt x="880" y="54"/>
                </a:lnTo>
                <a:lnTo>
                  <a:pt x="882" y="54"/>
                </a:lnTo>
                <a:lnTo>
                  <a:pt x="882" y="54"/>
                </a:lnTo>
                <a:lnTo>
                  <a:pt x="882" y="54"/>
                </a:lnTo>
                <a:lnTo>
                  <a:pt x="882" y="54"/>
                </a:lnTo>
                <a:lnTo>
                  <a:pt x="883" y="54"/>
                </a:lnTo>
                <a:lnTo>
                  <a:pt x="883" y="54"/>
                </a:lnTo>
                <a:lnTo>
                  <a:pt x="883" y="54"/>
                </a:lnTo>
                <a:lnTo>
                  <a:pt x="884" y="54"/>
                </a:lnTo>
                <a:lnTo>
                  <a:pt x="884" y="54"/>
                </a:lnTo>
                <a:lnTo>
                  <a:pt x="884" y="54"/>
                </a:lnTo>
                <a:lnTo>
                  <a:pt x="884" y="54"/>
                </a:lnTo>
                <a:lnTo>
                  <a:pt x="885" y="54"/>
                </a:lnTo>
                <a:lnTo>
                  <a:pt x="885" y="54"/>
                </a:lnTo>
                <a:lnTo>
                  <a:pt x="885" y="54"/>
                </a:lnTo>
                <a:lnTo>
                  <a:pt x="886" y="54"/>
                </a:lnTo>
                <a:lnTo>
                  <a:pt x="886" y="54"/>
                </a:lnTo>
                <a:lnTo>
                  <a:pt x="886" y="54"/>
                </a:lnTo>
                <a:lnTo>
                  <a:pt x="886" y="54"/>
                </a:lnTo>
                <a:lnTo>
                  <a:pt x="886" y="54"/>
                </a:lnTo>
                <a:lnTo>
                  <a:pt x="886" y="54"/>
                </a:lnTo>
                <a:lnTo>
                  <a:pt x="886" y="54"/>
                </a:lnTo>
                <a:lnTo>
                  <a:pt x="887" y="54"/>
                </a:lnTo>
                <a:lnTo>
                  <a:pt x="887" y="54"/>
                </a:lnTo>
                <a:lnTo>
                  <a:pt x="887" y="54"/>
                </a:lnTo>
                <a:lnTo>
                  <a:pt x="887" y="54"/>
                </a:lnTo>
                <a:lnTo>
                  <a:pt x="888" y="54"/>
                </a:lnTo>
                <a:lnTo>
                  <a:pt x="888" y="54"/>
                </a:lnTo>
                <a:lnTo>
                  <a:pt x="888" y="54"/>
                </a:lnTo>
                <a:lnTo>
                  <a:pt x="888" y="54"/>
                </a:lnTo>
                <a:lnTo>
                  <a:pt x="889" y="54"/>
                </a:lnTo>
                <a:lnTo>
                  <a:pt x="889" y="54"/>
                </a:lnTo>
                <a:lnTo>
                  <a:pt x="889" y="54"/>
                </a:lnTo>
                <a:lnTo>
                  <a:pt x="891" y="54"/>
                </a:lnTo>
                <a:lnTo>
                  <a:pt x="891" y="54"/>
                </a:lnTo>
                <a:lnTo>
                  <a:pt x="891" y="54"/>
                </a:lnTo>
                <a:lnTo>
                  <a:pt x="892" y="54"/>
                </a:lnTo>
                <a:lnTo>
                  <a:pt x="892" y="54"/>
                </a:lnTo>
                <a:lnTo>
                  <a:pt x="892" y="54"/>
                </a:lnTo>
                <a:lnTo>
                  <a:pt x="892" y="54"/>
                </a:lnTo>
                <a:lnTo>
                  <a:pt x="893" y="54"/>
                </a:lnTo>
                <a:lnTo>
                  <a:pt x="893" y="54"/>
                </a:lnTo>
                <a:lnTo>
                  <a:pt x="893" y="54"/>
                </a:lnTo>
                <a:lnTo>
                  <a:pt x="894" y="54"/>
                </a:lnTo>
                <a:lnTo>
                  <a:pt x="894" y="54"/>
                </a:lnTo>
                <a:lnTo>
                  <a:pt x="894" y="54"/>
                </a:lnTo>
                <a:lnTo>
                  <a:pt x="894" y="54"/>
                </a:lnTo>
                <a:lnTo>
                  <a:pt x="894" y="54"/>
                </a:lnTo>
                <a:lnTo>
                  <a:pt x="895" y="54"/>
                </a:lnTo>
                <a:lnTo>
                  <a:pt x="895" y="54"/>
                </a:lnTo>
                <a:lnTo>
                  <a:pt x="896" y="54"/>
                </a:lnTo>
                <a:lnTo>
                  <a:pt x="896" y="54"/>
                </a:lnTo>
                <a:lnTo>
                  <a:pt x="896" y="54"/>
                </a:lnTo>
                <a:lnTo>
                  <a:pt x="896" y="54"/>
                </a:lnTo>
                <a:lnTo>
                  <a:pt x="897" y="54"/>
                </a:lnTo>
                <a:lnTo>
                  <a:pt x="897" y="54"/>
                </a:lnTo>
                <a:lnTo>
                  <a:pt x="897" y="54"/>
                </a:lnTo>
                <a:lnTo>
                  <a:pt x="898" y="54"/>
                </a:lnTo>
                <a:lnTo>
                  <a:pt x="898" y="54"/>
                </a:lnTo>
                <a:lnTo>
                  <a:pt x="898" y="54"/>
                </a:lnTo>
                <a:lnTo>
                  <a:pt x="898" y="54"/>
                </a:lnTo>
                <a:lnTo>
                  <a:pt x="899" y="54"/>
                </a:lnTo>
                <a:lnTo>
                  <a:pt x="899" y="54"/>
                </a:lnTo>
                <a:lnTo>
                  <a:pt x="899" y="54"/>
                </a:lnTo>
                <a:lnTo>
                  <a:pt x="900" y="54"/>
                </a:lnTo>
                <a:lnTo>
                  <a:pt x="900" y="54"/>
                </a:lnTo>
                <a:lnTo>
                  <a:pt x="900" y="54"/>
                </a:lnTo>
                <a:lnTo>
                  <a:pt x="900" y="54"/>
                </a:lnTo>
                <a:lnTo>
                  <a:pt x="901" y="54"/>
                </a:lnTo>
                <a:lnTo>
                  <a:pt x="901" y="54"/>
                </a:lnTo>
                <a:lnTo>
                  <a:pt x="901" y="54"/>
                </a:lnTo>
                <a:lnTo>
                  <a:pt x="902" y="54"/>
                </a:lnTo>
                <a:lnTo>
                  <a:pt x="902" y="54"/>
                </a:lnTo>
                <a:lnTo>
                  <a:pt x="902" y="54"/>
                </a:lnTo>
                <a:lnTo>
                  <a:pt x="903" y="54"/>
                </a:lnTo>
                <a:lnTo>
                  <a:pt x="903" y="54"/>
                </a:lnTo>
                <a:lnTo>
                  <a:pt x="903" y="54"/>
                </a:lnTo>
                <a:lnTo>
                  <a:pt x="903" y="54"/>
                </a:lnTo>
                <a:lnTo>
                  <a:pt x="904" y="54"/>
                </a:lnTo>
                <a:lnTo>
                  <a:pt x="904" y="54"/>
                </a:lnTo>
                <a:lnTo>
                  <a:pt x="904" y="54"/>
                </a:lnTo>
                <a:lnTo>
                  <a:pt x="905" y="54"/>
                </a:lnTo>
                <a:lnTo>
                  <a:pt x="905" y="54"/>
                </a:lnTo>
                <a:lnTo>
                  <a:pt x="905" y="54"/>
                </a:lnTo>
                <a:lnTo>
                  <a:pt x="905" y="54"/>
                </a:lnTo>
                <a:lnTo>
                  <a:pt x="906" y="54"/>
                </a:lnTo>
                <a:lnTo>
                  <a:pt x="906" y="54"/>
                </a:lnTo>
                <a:lnTo>
                  <a:pt x="906" y="54"/>
                </a:lnTo>
                <a:lnTo>
                  <a:pt x="907" y="54"/>
                </a:lnTo>
                <a:lnTo>
                  <a:pt x="907" y="54"/>
                </a:lnTo>
                <a:lnTo>
                  <a:pt x="907" y="54"/>
                </a:lnTo>
                <a:lnTo>
                  <a:pt x="907" y="54"/>
                </a:lnTo>
                <a:lnTo>
                  <a:pt x="908" y="54"/>
                </a:lnTo>
                <a:lnTo>
                  <a:pt x="908" y="54"/>
                </a:lnTo>
                <a:lnTo>
                  <a:pt x="908" y="54"/>
                </a:lnTo>
                <a:lnTo>
                  <a:pt x="909" y="54"/>
                </a:lnTo>
                <a:lnTo>
                  <a:pt x="909" y="54"/>
                </a:lnTo>
                <a:lnTo>
                  <a:pt x="909" y="54"/>
                </a:lnTo>
                <a:lnTo>
                  <a:pt x="909" y="54"/>
                </a:lnTo>
                <a:lnTo>
                  <a:pt x="910" y="54"/>
                </a:lnTo>
                <a:lnTo>
                  <a:pt x="910" y="54"/>
                </a:lnTo>
                <a:lnTo>
                  <a:pt x="910" y="54"/>
                </a:lnTo>
                <a:lnTo>
                  <a:pt x="911" y="54"/>
                </a:lnTo>
                <a:lnTo>
                  <a:pt x="911" y="54"/>
                </a:lnTo>
                <a:lnTo>
                  <a:pt x="911" y="54"/>
                </a:lnTo>
                <a:lnTo>
                  <a:pt x="911" y="54"/>
                </a:lnTo>
                <a:lnTo>
                  <a:pt x="912" y="54"/>
                </a:lnTo>
                <a:lnTo>
                  <a:pt x="912" y="54"/>
                </a:lnTo>
                <a:lnTo>
                  <a:pt x="912" y="54"/>
                </a:lnTo>
                <a:lnTo>
                  <a:pt x="913" y="54"/>
                </a:lnTo>
                <a:lnTo>
                  <a:pt x="913" y="54"/>
                </a:lnTo>
                <a:lnTo>
                  <a:pt x="913" y="54"/>
                </a:lnTo>
                <a:lnTo>
                  <a:pt x="913" y="54"/>
                </a:lnTo>
                <a:lnTo>
                  <a:pt x="914" y="54"/>
                </a:lnTo>
                <a:lnTo>
                  <a:pt x="914" y="54"/>
                </a:lnTo>
                <a:lnTo>
                  <a:pt x="914" y="54"/>
                </a:lnTo>
                <a:lnTo>
                  <a:pt x="915" y="54"/>
                </a:lnTo>
                <a:lnTo>
                  <a:pt x="915" y="54"/>
                </a:lnTo>
                <a:lnTo>
                  <a:pt x="915" y="54"/>
                </a:lnTo>
                <a:lnTo>
                  <a:pt x="915" y="54"/>
                </a:lnTo>
                <a:lnTo>
                  <a:pt x="916" y="54"/>
                </a:lnTo>
                <a:lnTo>
                  <a:pt x="916" y="54"/>
                </a:lnTo>
                <a:lnTo>
                  <a:pt x="916" y="54"/>
                </a:lnTo>
                <a:lnTo>
                  <a:pt x="917" y="54"/>
                </a:lnTo>
                <a:lnTo>
                  <a:pt x="917" y="54"/>
                </a:lnTo>
                <a:lnTo>
                  <a:pt x="917" y="54"/>
                </a:lnTo>
                <a:lnTo>
                  <a:pt x="917" y="54"/>
                </a:lnTo>
                <a:lnTo>
                  <a:pt x="918" y="54"/>
                </a:lnTo>
                <a:lnTo>
                  <a:pt x="918" y="54"/>
                </a:lnTo>
                <a:lnTo>
                  <a:pt x="918" y="54"/>
                </a:lnTo>
                <a:lnTo>
                  <a:pt x="919" y="54"/>
                </a:lnTo>
                <a:lnTo>
                  <a:pt x="919" y="54"/>
                </a:lnTo>
                <a:lnTo>
                  <a:pt x="919" y="54"/>
                </a:lnTo>
                <a:lnTo>
                  <a:pt x="919" y="54"/>
                </a:lnTo>
                <a:lnTo>
                  <a:pt x="920" y="54"/>
                </a:lnTo>
                <a:lnTo>
                  <a:pt x="920" y="54"/>
                </a:lnTo>
                <a:lnTo>
                  <a:pt x="920" y="54"/>
                </a:lnTo>
                <a:lnTo>
                  <a:pt x="920" y="54"/>
                </a:lnTo>
                <a:lnTo>
                  <a:pt x="921" y="54"/>
                </a:lnTo>
                <a:lnTo>
                  <a:pt x="921" y="54"/>
                </a:lnTo>
                <a:lnTo>
                  <a:pt x="921" y="54"/>
                </a:lnTo>
                <a:lnTo>
                  <a:pt x="922" y="54"/>
                </a:lnTo>
                <a:lnTo>
                  <a:pt x="922" y="54"/>
                </a:lnTo>
                <a:lnTo>
                  <a:pt x="922" y="54"/>
                </a:lnTo>
                <a:lnTo>
                  <a:pt x="923" y="54"/>
                </a:lnTo>
                <a:lnTo>
                  <a:pt x="923" y="54"/>
                </a:lnTo>
                <a:lnTo>
                  <a:pt x="923" y="54"/>
                </a:lnTo>
                <a:lnTo>
                  <a:pt x="923" y="54"/>
                </a:lnTo>
                <a:lnTo>
                  <a:pt x="924" y="54"/>
                </a:lnTo>
                <a:lnTo>
                  <a:pt x="924" y="54"/>
                </a:lnTo>
                <a:lnTo>
                  <a:pt x="924" y="54"/>
                </a:lnTo>
                <a:lnTo>
                  <a:pt x="925" y="54"/>
                </a:lnTo>
                <a:lnTo>
                  <a:pt x="925" y="54"/>
                </a:lnTo>
                <a:lnTo>
                  <a:pt x="925" y="54"/>
                </a:lnTo>
                <a:lnTo>
                  <a:pt x="925" y="54"/>
                </a:lnTo>
                <a:lnTo>
                  <a:pt x="925" y="54"/>
                </a:lnTo>
                <a:lnTo>
                  <a:pt x="926" y="54"/>
                </a:lnTo>
                <a:lnTo>
                  <a:pt x="926" y="54"/>
                </a:lnTo>
                <a:lnTo>
                  <a:pt x="927" y="54"/>
                </a:lnTo>
                <a:lnTo>
                  <a:pt x="927" y="54"/>
                </a:lnTo>
                <a:lnTo>
                  <a:pt x="927" y="54"/>
                </a:lnTo>
                <a:lnTo>
                  <a:pt x="928" y="54"/>
                </a:lnTo>
                <a:lnTo>
                  <a:pt x="928" y="54"/>
                </a:lnTo>
                <a:lnTo>
                  <a:pt x="928" y="54"/>
                </a:lnTo>
                <a:lnTo>
                  <a:pt x="928" y="54"/>
                </a:lnTo>
                <a:lnTo>
                  <a:pt x="929" y="54"/>
                </a:lnTo>
                <a:lnTo>
                  <a:pt x="929" y="54"/>
                </a:lnTo>
                <a:lnTo>
                  <a:pt x="929" y="54"/>
                </a:lnTo>
                <a:lnTo>
                  <a:pt x="930" y="54"/>
                </a:lnTo>
                <a:lnTo>
                  <a:pt x="930" y="54"/>
                </a:lnTo>
                <a:lnTo>
                  <a:pt x="930" y="54"/>
                </a:lnTo>
                <a:lnTo>
                  <a:pt x="930" y="54"/>
                </a:lnTo>
                <a:lnTo>
                  <a:pt x="931" y="54"/>
                </a:lnTo>
                <a:lnTo>
                  <a:pt x="931" y="54"/>
                </a:lnTo>
                <a:lnTo>
                  <a:pt x="931" y="54"/>
                </a:lnTo>
                <a:lnTo>
                  <a:pt x="932" y="54"/>
                </a:lnTo>
                <a:lnTo>
                  <a:pt x="932" y="54"/>
                </a:lnTo>
                <a:lnTo>
                  <a:pt x="932" y="54"/>
                </a:lnTo>
                <a:lnTo>
                  <a:pt x="932" y="54"/>
                </a:lnTo>
                <a:lnTo>
                  <a:pt x="933" y="54"/>
                </a:lnTo>
                <a:lnTo>
                  <a:pt x="933" y="54"/>
                </a:lnTo>
                <a:lnTo>
                  <a:pt x="933" y="54"/>
                </a:lnTo>
                <a:lnTo>
                  <a:pt x="934" y="54"/>
                </a:lnTo>
                <a:lnTo>
                  <a:pt x="934" y="54"/>
                </a:lnTo>
                <a:lnTo>
                  <a:pt x="934" y="54"/>
                </a:lnTo>
                <a:lnTo>
                  <a:pt x="934" y="54"/>
                </a:lnTo>
                <a:lnTo>
                  <a:pt x="935" y="54"/>
                </a:lnTo>
                <a:lnTo>
                  <a:pt x="935" y="54"/>
                </a:lnTo>
                <a:lnTo>
                  <a:pt x="935" y="54"/>
                </a:lnTo>
                <a:lnTo>
                  <a:pt x="936" y="54"/>
                </a:lnTo>
                <a:lnTo>
                  <a:pt x="936" y="54"/>
                </a:lnTo>
                <a:lnTo>
                  <a:pt x="936" y="54"/>
                </a:lnTo>
                <a:lnTo>
                  <a:pt x="936" y="54"/>
                </a:lnTo>
                <a:lnTo>
                  <a:pt x="937" y="54"/>
                </a:lnTo>
                <a:lnTo>
                  <a:pt x="937" y="54"/>
                </a:lnTo>
                <a:lnTo>
                  <a:pt x="937" y="54"/>
                </a:lnTo>
                <a:lnTo>
                  <a:pt x="938" y="54"/>
                </a:lnTo>
                <a:lnTo>
                  <a:pt x="938" y="54"/>
                </a:lnTo>
                <a:lnTo>
                  <a:pt x="938" y="54"/>
                </a:lnTo>
                <a:lnTo>
                  <a:pt x="938" y="54"/>
                </a:lnTo>
                <a:lnTo>
                  <a:pt x="939" y="54"/>
                </a:lnTo>
                <a:lnTo>
                  <a:pt x="939" y="54"/>
                </a:lnTo>
                <a:lnTo>
                  <a:pt x="939" y="54"/>
                </a:lnTo>
                <a:lnTo>
                  <a:pt x="940" y="54"/>
                </a:lnTo>
                <a:lnTo>
                  <a:pt x="940" y="54"/>
                </a:lnTo>
                <a:lnTo>
                  <a:pt x="940" y="54"/>
                </a:lnTo>
                <a:lnTo>
                  <a:pt x="940" y="54"/>
                </a:lnTo>
                <a:lnTo>
                  <a:pt x="941" y="54"/>
                </a:lnTo>
                <a:lnTo>
                  <a:pt x="941" y="54"/>
                </a:lnTo>
                <a:lnTo>
                  <a:pt x="941" y="54"/>
                </a:lnTo>
                <a:lnTo>
                  <a:pt x="942" y="54"/>
                </a:lnTo>
                <a:lnTo>
                  <a:pt x="942" y="54"/>
                </a:lnTo>
                <a:lnTo>
                  <a:pt x="942" y="54"/>
                </a:lnTo>
                <a:lnTo>
                  <a:pt x="942" y="54"/>
                </a:lnTo>
                <a:lnTo>
                  <a:pt x="943" y="54"/>
                </a:lnTo>
                <a:lnTo>
                  <a:pt x="943" y="54"/>
                </a:lnTo>
                <a:lnTo>
                  <a:pt x="943" y="54"/>
                </a:lnTo>
                <a:lnTo>
                  <a:pt x="945" y="54"/>
                </a:lnTo>
                <a:lnTo>
                  <a:pt x="945" y="54"/>
                </a:lnTo>
                <a:lnTo>
                  <a:pt x="945" y="54"/>
                </a:lnTo>
                <a:lnTo>
                  <a:pt x="945" y="54"/>
                </a:lnTo>
                <a:lnTo>
                  <a:pt x="946" y="54"/>
                </a:lnTo>
                <a:lnTo>
                  <a:pt x="946" y="54"/>
                </a:lnTo>
                <a:lnTo>
                  <a:pt x="946" y="54"/>
                </a:lnTo>
                <a:lnTo>
                  <a:pt x="947" y="54"/>
                </a:lnTo>
                <a:lnTo>
                  <a:pt x="947" y="54"/>
                </a:lnTo>
                <a:lnTo>
                  <a:pt x="947" y="54"/>
                </a:lnTo>
                <a:lnTo>
                  <a:pt x="947" y="54"/>
                </a:lnTo>
                <a:lnTo>
                  <a:pt x="948" y="54"/>
                </a:lnTo>
                <a:lnTo>
                  <a:pt x="948" y="54"/>
                </a:lnTo>
                <a:lnTo>
                  <a:pt x="948" y="54"/>
                </a:lnTo>
                <a:lnTo>
                  <a:pt x="949" y="54"/>
                </a:lnTo>
                <a:lnTo>
                  <a:pt x="949" y="54"/>
                </a:lnTo>
                <a:lnTo>
                  <a:pt x="949" y="54"/>
                </a:lnTo>
                <a:lnTo>
                  <a:pt x="949" y="54"/>
                </a:lnTo>
                <a:lnTo>
                  <a:pt x="950" y="54"/>
                </a:lnTo>
                <a:lnTo>
                  <a:pt x="950" y="54"/>
                </a:lnTo>
                <a:lnTo>
                  <a:pt x="950" y="54"/>
                </a:lnTo>
                <a:lnTo>
                  <a:pt x="951" y="54"/>
                </a:lnTo>
                <a:lnTo>
                  <a:pt x="951" y="54"/>
                </a:lnTo>
                <a:lnTo>
                  <a:pt x="951" y="54"/>
                </a:lnTo>
                <a:lnTo>
                  <a:pt x="951" y="54"/>
                </a:lnTo>
                <a:lnTo>
                  <a:pt x="952" y="54"/>
                </a:lnTo>
                <a:lnTo>
                  <a:pt x="952" y="54"/>
                </a:lnTo>
                <a:lnTo>
                  <a:pt x="952" y="54"/>
                </a:lnTo>
                <a:lnTo>
                  <a:pt x="952" y="54"/>
                </a:lnTo>
                <a:lnTo>
                  <a:pt x="953" y="54"/>
                </a:lnTo>
                <a:lnTo>
                  <a:pt x="953" y="54"/>
                </a:lnTo>
                <a:lnTo>
                  <a:pt x="954" y="54"/>
                </a:lnTo>
                <a:lnTo>
                  <a:pt x="954" y="54"/>
                </a:lnTo>
                <a:lnTo>
                  <a:pt x="954" y="54"/>
                </a:lnTo>
                <a:lnTo>
                  <a:pt x="954" y="54"/>
                </a:lnTo>
                <a:lnTo>
                  <a:pt x="955" y="54"/>
                </a:lnTo>
                <a:lnTo>
                  <a:pt x="955" y="54"/>
                </a:lnTo>
                <a:lnTo>
                  <a:pt x="955" y="54"/>
                </a:lnTo>
                <a:lnTo>
                  <a:pt x="956" y="54"/>
                </a:lnTo>
                <a:lnTo>
                  <a:pt x="956" y="54"/>
                </a:lnTo>
                <a:lnTo>
                  <a:pt x="956" y="54"/>
                </a:lnTo>
                <a:lnTo>
                  <a:pt x="956" y="54"/>
                </a:lnTo>
                <a:lnTo>
                  <a:pt x="957" y="54"/>
                </a:lnTo>
                <a:lnTo>
                  <a:pt x="957" y="54"/>
                </a:lnTo>
                <a:lnTo>
                  <a:pt x="957" y="54"/>
                </a:lnTo>
                <a:lnTo>
                  <a:pt x="958" y="54"/>
                </a:lnTo>
                <a:lnTo>
                  <a:pt x="958" y="54"/>
                </a:lnTo>
                <a:lnTo>
                  <a:pt x="958" y="54"/>
                </a:lnTo>
                <a:lnTo>
                  <a:pt x="958" y="54"/>
                </a:lnTo>
                <a:lnTo>
                  <a:pt x="959" y="54"/>
                </a:lnTo>
                <a:lnTo>
                  <a:pt x="959" y="54"/>
                </a:lnTo>
                <a:lnTo>
                  <a:pt x="959" y="54"/>
                </a:lnTo>
                <a:lnTo>
                  <a:pt x="960" y="54"/>
                </a:lnTo>
                <a:lnTo>
                  <a:pt x="960" y="54"/>
                </a:lnTo>
                <a:lnTo>
                  <a:pt x="960" y="54"/>
                </a:lnTo>
                <a:lnTo>
                  <a:pt x="960" y="54"/>
                </a:lnTo>
                <a:lnTo>
                  <a:pt x="961" y="54"/>
                </a:lnTo>
                <a:lnTo>
                  <a:pt x="961" y="54"/>
                </a:lnTo>
                <a:lnTo>
                  <a:pt x="961" y="54"/>
                </a:lnTo>
                <a:lnTo>
                  <a:pt x="962" y="54"/>
                </a:lnTo>
                <a:lnTo>
                  <a:pt x="962" y="54"/>
                </a:lnTo>
                <a:lnTo>
                  <a:pt x="962" y="54"/>
                </a:lnTo>
                <a:lnTo>
                  <a:pt x="962" y="54"/>
                </a:lnTo>
                <a:lnTo>
                  <a:pt x="963" y="54"/>
                </a:lnTo>
                <a:lnTo>
                  <a:pt x="963" y="54"/>
                </a:lnTo>
                <a:lnTo>
                  <a:pt x="963" y="54"/>
                </a:lnTo>
                <a:lnTo>
                  <a:pt x="964" y="54"/>
                </a:lnTo>
                <a:lnTo>
                  <a:pt x="964" y="54"/>
                </a:lnTo>
                <a:lnTo>
                  <a:pt x="964" y="54"/>
                </a:lnTo>
                <a:lnTo>
                  <a:pt x="964" y="54"/>
                </a:lnTo>
                <a:lnTo>
                  <a:pt x="965" y="54"/>
                </a:lnTo>
                <a:lnTo>
                  <a:pt x="965" y="54"/>
                </a:lnTo>
                <a:lnTo>
                  <a:pt x="965" y="54"/>
                </a:lnTo>
                <a:lnTo>
                  <a:pt x="966" y="54"/>
                </a:lnTo>
                <a:lnTo>
                  <a:pt x="966" y="54"/>
                </a:lnTo>
                <a:lnTo>
                  <a:pt x="966" y="54"/>
                </a:lnTo>
                <a:lnTo>
                  <a:pt x="966" y="54"/>
                </a:lnTo>
                <a:lnTo>
                  <a:pt x="967" y="54"/>
                </a:lnTo>
                <a:lnTo>
                  <a:pt x="967" y="54"/>
                </a:lnTo>
                <a:lnTo>
                  <a:pt x="967" y="54"/>
                </a:lnTo>
                <a:lnTo>
                  <a:pt x="968" y="54"/>
                </a:lnTo>
                <a:lnTo>
                  <a:pt x="968" y="54"/>
                </a:lnTo>
                <a:lnTo>
                  <a:pt x="968" y="54"/>
                </a:lnTo>
                <a:lnTo>
                  <a:pt x="968" y="54"/>
                </a:lnTo>
                <a:lnTo>
                  <a:pt x="969" y="54"/>
                </a:lnTo>
                <a:lnTo>
                  <a:pt x="969" y="54"/>
                </a:lnTo>
                <a:lnTo>
                  <a:pt x="969" y="54"/>
                </a:lnTo>
                <a:lnTo>
                  <a:pt x="970" y="54"/>
                </a:lnTo>
                <a:lnTo>
                  <a:pt x="970" y="54"/>
                </a:lnTo>
                <a:lnTo>
                  <a:pt x="970" y="54"/>
                </a:lnTo>
                <a:lnTo>
                  <a:pt x="970" y="54"/>
                </a:lnTo>
                <a:lnTo>
                  <a:pt x="971" y="54"/>
                </a:lnTo>
                <a:lnTo>
                  <a:pt x="971" y="54"/>
                </a:lnTo>
                <a:lnTo>
                  <a:pt x="971" y="54"/>
                </a:lnTo>
                <a:lnTo>
                  <a:pt x="972" y="54"/>
                </a:lnTo>
                <a:lnTo>
                  <a:pt x="972" y="54"/>
                </a:lnTo>
                <a:lnTo>
                  <a:pt x="972" y="54"/>
                </a:lnTo>
                <a:lnTo>
                  <a:pt x="972" y="54"/>
                </a:lnTo>
                <a:lnTo>
                  <a:pt x="973" y="54"/>
                </a:lnTo>
                <a:lnTo>
                  <a:pt x="973" y="54"/>
                </a:lnTo>
                <a:lnTo>
                  <a:pt x="973" y="54"/>
                </a:lnTo>
                <a:lnTo>
                  <a:pt x="974" y="54"/>
                </a:lnTo>
                <a:lnTo>
                  <a:pt x="974" y="54"/>
                </a:lnTo>
                <a:lnTo>
                  <a:pt x="974" y="54"/>
                </a:lnTo>
                <a:lnTo>
                  <a:pt x="974" y="54"/>
                </a:lnTo>
                <a:lnTo>
                  <a:pt x="975" y="54"/>
                </a:lnTo>
                <a:lnTo>
                  <a:pt x="975" y="54"/>
                </a:lnTo>
                <a:lnTo>
                  <a:pt x="975" y="54"/>
                </a:lnTo>
                <a:lnTo>
                  <a:pt x="976" y="54"/>
                </a:lnTo>
                <a:lnTo>
                  <a:pt x="976" y="54"/>
                </a:lnTo>
                <a:lnTo>
                  <a:pt x="976" y="54"/>
                </a:lnTo>
                <a:lnTo>
                  <a:pt x="976" y="54"/>
                </a:lnTo>
                <a:lnTo>
                  <a:pt x="977" y="54"/>
                </a:lnTo>
                <a:lnTo>
                  <a:pt x="977" y="54"/>
                </a:lnTo>
                <a:lnTo>
                  <a:pt x="977" y="54"/>
                </a:lnTo>
                <a:lnTo>
                  <a:pt x="978" y="54"/>
                </a:lnTo>
                <a:lnTo>
                  <a:pt x="978" y="54"/>
                </a:lnTo>
                <a:lnTo>
                  <a:pt x="978" y="54"/>
                </a:lnTo>
                <a:lnTo>
                  <a:pt x="978" y="54"/>
                </a:lnTo>
                <a:lnTo>
                  <a:pt x="979" y="54"/>
                </a:lnTo>
                <a:lnTo>
                  <a:pt x="979" y="54"/>
                </a:lnTo>
                <a:lnTo>
                  <a:pt x="979" y="54"/>
                </a:lnTo>
                <a:lnTo>
                  <a:pt x="980" y="54"/>
                </a:lnTo>
                <a:lnTo>
                  <a:pt x="980" y="54"/>
                </a:lnTo>
                <a:lnTo>
                  <a:pt x="980" y="54"/>
                </a:lnTo>
                <a:lnTo>
                  <a:pt x="981" y="54"/>
                </a:lnTo>
                <a:lnTo>
                  <a:pt x="981" y="54"/>
                </a:lnTo>
                <a:lnTo>
                  <a:pt x="981" y="54"/>
                </a:lnTo>
                <a:lnTo>
                  <a:pt x="981" y="54"/>
                </a:lnTo>
                <a:lnTo>
                  <a:pt x="982" y="54"/>
                </a:lnTo>
                <a:lnTo>
                  <a:pt x="982" y="54"/>
                </a:lnTo>
                <a:lnTo>
                  <a:pt x="982" y="54"/>
                </a:lnTo>
                <a:lnTo>
                  <a:pt x="983" y="54"/>
                </a:lnTo>
                <a:lnTo>
                  <a:pt x="983" y="54"/>
                </a:lnTo>
                <a:lnTo>
                  <a:pt x="983" y="54"/>
                </a:lnTo>
                <a:lnTo>
                  <a:pt x="983" y="54"/>
                </a:lnTo>
                <a:lnTo>
                  <a:pt x="983" y="54"/>
                </a:lnTo>
                <a:lnTo>
                  <a:pt x="984" y="54"/>
                </a:lnTo>
                <a:lnTo>
                  <a:pt x="984" y="54"/>
                </a:lnTo>
                <a:lnTo>
                  <a:pt x="985" y="54"/>
                </a:lnTo>
                <a:lnTo>
                  <a:pt x="985" y="54"/>
                </a:lnTo>
                <a:lnTo>
                  <a:pt x="985" y="54"/>
                </a:lnTo>
                <a:lnTo>
                  <a:pt x="985" y="54"/>
                </a:lnTo>
                <a:lnTo>
                  <a:pt x="986" y="54"/>
                </a:lnTo>
                <a:lnTo>
                  <a:pt x="986" y="54"/>
                </a:lnTo>
                <a:lnTo>
                  <a:pt x="986" y="54"/>
                </a:lnTo>
                <a:lnTo>
                  <a:pt x="987" y="54"/>
                </a:lnTo>
                <a:lnTo>
                  <a:pt x="987" y="54"/>
                </a:lnTo>
                <a:lnTo>
                  <a:pt x="987" y="54"/>
                </a:lnTo>
                <a:lnTo>
                  <a:pt x="987" y="54"/>
                </a:lnTo>
                <a:lnTo>
                  <a:pt x="988" y="54"/>
                </a:lnTo>
                <a:lnTo>
                  <a:pt x="988" y="54"/>
                </a:lnTo>
                <a:lnTo>
                  <a:pt x="988" y="54"/>
                </a:lnTo>
                <a:lnTo>
                  <a:pt x="989" y="54"/>
                </a:lnTo>
                <a:lnTo>
                  <a:pt x="989" y="54"/>
                </a:lnTo>
                <a:lnTo>
                  <a:pt x="989" y="54"/>
                </a:lnTo>
                <a:lnTo>
                  <a:pt x="989" y="54"/>
                </a:lnTo>
                <a:lnTo>
                  <a:pt x="990" y="54"/>
                </a:lnTo>
                <a:lnTo>
                  <a:pt x="990" y="54"/>
                </a:lnTo>
                <a:lnTo>
                  <a:pt x="990" y="54"/>
                </a:lnTo>
                <a:lnTo>
                  <a:pt x="991" y="54"/>
                </a:lnTo>
                <a:lnTo>
                  <a:pt x="991" y="54"/>
                </a:lnTo>
                <a:lnTo>
                  <a:pt x="991" y="54"/>
                </a:lnTo>
                <a:lnTo>
                  <a:pt x="991" y="54"/>
                </a:lnTo>
                <a:lnTo>
                  <a:pt x="992" y="54"/>
                </a:lnTo>
                <a:lnTo>
                  <a:pt x="992" y="54"/>
                </a:lnTo>
                <a:lnTo>
                  <a:pt x="992" y="54"/>
                </a:lnTo>
                <a:lnTo>
                  <a:pt x="993" y="54"/>
                </a:lnTo>
                <a:lnTo>
                  <a:pt x="993" y="54"/>
                </a:lnTo>
                <a:lnTo>
                  <a:pt x="993" y="54"/>
                </a:lnTo>
                <a:lnTo>
                  <a:pt x="993" y="54"/>
                </a:lnTo>
                <a:lnTo>
                  <a:pt x="994" y="54"/>
                </a:lnTo>
                <a:lnTo>
                  <a:pt x="994" y="54"/>
                </a:lnTo>
                <a:lnTo>
                  <a:pt x="994" y="54"/>
                </a:lnTo>
                <a:lnTo>
                  <a:pt x="995" y="54"/>
                </a:lnTo>
                <a:lnTo>
                  <a:pt x="995" y="54"/>
                </a:lnTo>
                <a:lnTo>
                  <a:pt x="995" y="54"/>
                </a:lnTo>
                <a:lnTo>
                  <a:pt x="995" y="54"/>
                </a:lnTo>
                <a:lnTo>
                  <a:pt x="996" y="54"/>
                </a:lnTo>
                <a:lnTo>
                  <a:pt x="996" y="54"/>
                </a:lnTo>
                <a:lnTo>
                  <a:pt x="996" y="54"/>
                </a:lnTo>
                <a:lnTo>
                  <a:pt x="997" y="54"/>
                </a:lnTo>
                <a:lnTo>
                  <a:pt x="997" y="54"/>
                </a:lnTo>
                <a:lnTo>
                  <a:pt x="997" y="54"/>
                </a:lnTo>
                <a:lnTo>
                  <a:pt x="997" y="54"/>
                </a:lnTo>
                <a:lnTo>
                  <a:pt x="999" y="54"/>
                </a:lnTo>
                <a:lnTo>
                  <a:pt x="999" y="54"/>
                </a:lnTo>
                <a:lnTo>
                  <a:pt x="999" y="54"/>
                </a:lnTo>
                <a:lnTo>
                  <a:pt x="1000" y="54"/>
                </a:lnTo>
                <a:lnTo>
                  <a:pt x="1000" y="54"/>
                </a:lnTo>
                <a:lnTo>
                  <a:pt x="1000" y="54"/>
                </a:lnTo>
                <a:lnTo>
                  <a:pt x="1000" y="54"/>
                </a:lnTo>
                <a:lnTo>
                  <a:pt x="1001" y="54"/>
                </a:lnTo>
                <a:lnTo>
                  <a:pt x="1001" y="54"/>
                </a:lnTo>
                <a:lnTo>
                  <a:pt x="1001" y="54"/>
                </a:lnTo>
                <a:lnTo>
                  <a:pt x="1002" y="54"/>
                </a:lnTo>
                <a:lnTo>
                  <a:pt x="1002" y="54"/>
                </a:lnTo>
                <a:lnTo>
                  <a:pt x="1002" y="54"/>
                </a:lnTo>
                <a:lnTo>
                  <a:pt x="1002" y="54"/>
                </a:lnTo>
                <a:lnTo>
                  <a:pt x="1002" y="54"/>
                </a:lnTo>
                <a:lnTo>
                  <a:pt x="1002" y="54"/>
                </a:lnTo>
                <a:lnTo>
                  <a:pt x="1002" y="54"/>
                </a:lnTo>
                <a:lnTo>
                  <a:pt x="1003" y="54"/>
                </a:lnTo>
                <a:lnTo>
                  <a:pt x="1003" y="54"/>
                </a:lnTo>
                <a:lnTo>
                  <a:pt x="1003" y="54"/>
                </a:lnTo>
                <a:lnTo>
                  <a:pt x="1003" y="54"/>
                </a:lnTo>
                <a:lnTo>
                  <a:pt x="1004" y="54"/>
                </a:lnTo>
                <a:lnTo>
                  <a:pt x="1004" y="54"/>
                </a:lnTo>
                <a:lnTo>
                  <a:pt x="1004" y="54"/>
                </a:lnTo>
                <a:lnTo>
                  <a:pt x="1005" y="54"/>
                </a:lnTo>
                <a:lnTo>
                  <a:pt x="1005" y="54"/>
                </a:lnTo>
                <a:lnTo>
                  <a:pt x="1005" y="54"/>
                </a:lnTo>
                <a:lnTo>
                  <a:pt x="1006" y="54"/>
                </a:lnTo>
                <a:lnTo>
                  <a:pt x="1006" y="54"/>
                </a:lnTo>
                <a:lnTo>
                  <a:pt x="1006" y="54"/>
                </a:lnTo>
                <a:lnTo>
                  <a:pt x="1006" y="54"/>
                </a:lnTo>
                <a:lnTo>
                  <a:pt x="1008" y="54"/>
                </a:lnTo>
                <a:lnTo>
                  <a:pt x="1008" y="54"/>
                </a:lnTo>
                <a:lnTo>
                  <a:pt x="1008" y="54"/>
                </a:lnTo>
                <a:lnTo>
                  <a:pt x="1009" y="54"/>
                </a:lnTo>
                <a:lnTo>
                  <a:pt x="1009" y="54"/>
                </a:lnTo>
                <a:lnTo>
                  <a:pt x="1009" y="54"/>
                </a:lnTo>
                <a:lnTo>
                  <a:pt x="1009" y="54"/>
                </a:lnTo>
                <a:lnTo>
                  <a:pt x="1010" y="54"/>
                </a:lnTo>
                <a:lnTo>
                  <a:pt x="1010" y="54"/>
                </a:lnTo>
                <a:lnTo>
                  <a:pt x="1010" y="54"/>
                </a:lnTo>
                <a:lnTo>
                  <a:pt x="1010" y="54"/>
                </a:lnTo>
                <a:lnTo>
                  <a:pt x="1011" y="54"/>
                </a:lnTo>
                <a:lnTo>
                  <a:pt x="1011" y="54"/>
                </a:lnTo>
                <a:lnTo>
                  <a:pt x="1011" y="54"/>
                </a:lnTo>
                <a:lnTo>
                  <a:pt x="1012" y="54"/>
                </a:lnTo>
                <a:lnTo>
                  <a:pt x="1012" y="54"/>
                </a:lnTo>
                <a:lnTo>
                  <a:pt x="1012" y="54"/>
                </a:lnTo>
                <a:lnTo>
                  <a:pt x="1013" y="54"/>
                </a:lnTo>
                <a:lnTo>
                  <a:pt x="1013" y="54"/>
                </a:lnTo>
                <a:lnTo>
                  <a:pt x="1013" y="54"/>
                </a:lnTo>
                <a:lnTo>
                  <a:pt x="1013" y="54"/>
                </a:lnTo>
                <a:lnTo>
                  <a:pt x="1014" y="54"/>
                </a:lnTo>
                <a:lnTo>
                  <a:pt x="1014" y="54"/>
                </a:lnTo>
                <a:lnTo>
                  <a:pt x="1014" y="54"/>
                </a:lnTo>
                <a:lnTo>
                  <a:pt x="1015" y="54"/>
                </a:lnTo>
                <a:lnTo>
                  <a:pt x="1015" y="54"/>
                </a:lnTo>
                <a:lnTo>
                  <a:pt x="1015" y="54"/>
                </a:lnTo>
                <a:lnTo>
                  <a:pt x="1015" y="54"/>
                </a:lnTo>
                <a:lnTo>
                  <a:pt x="1015" y="54"/>
                </a:lnTo>
                <a:lnTo>
                  <a:pt x="1016" y="54"/>
                </a:lnTo>
                <a:lnTo>
                  <a:pt x="1016" y="54"/>
                </a:lnTo>
                <a:lnTo>
                  <a:pt x="1017" y="54"/>
                </a:lnTo>
                <a:lnTo>
                  <a:pt x="1017" y="54"/>
                </a:lnTo>
                <a:lnTo>
                  <a:pt x="1017" y="54"/>
                </a:lnTo>
                <a:lnTo>
                  <a:pt x="1017" y="54"/>
                </a:lnTo>
                <a:lnTo>
                  <a:pt x="1018" y="54"/>
                </a:lnTo>
                <a:lnTo>
                  <a:pt x="1018" y="54"/>
                </a:lnTo>
                <a:lnTo>
                  <a:pt x="1018" y="54"/>
                </a:lnTo>
                <a:lnTo>
                  <a:pt x="1019" y="54"/>
                </a:lnTo>
                <a:lnTo>
                  <a:pt x="1019" y="54"/>
                </a:lnTo>
                <a:lnTo>
                  <a:pt x="1019" y="54"/>
                </a:lnTo>
                <a:lnTo>
                  <a:pt x="1019" y="54"/>
                </a:lnTo>
                <a:lnTo>
                  <a:pt x="1020" y="54"/>
                </a:lnTo>
                <a:lnTo>
                  <a:pt x="1020" y="54"/>
                </a:lnTo>
                <a:lnTo>
                  <a:pt x="1020" y="54"/>
                </a:lnTo>
                <a:lnTo>
                  <a:pt x="1021" y="54"/>
                </a:lnTo>
                <a:lnTo>
                  <a:pt x="1021" y="54"/>
                </a:lnTo>
                <a:lnTo>
                  <a:pt x="1021" y="54"/>
                </a:lnTo>
                <a:lnTo>
                  <a:pt x="1021" y="54"/>
                </a:lnTo>
                <a:lnTo>
                  <a:pt x="1022" y="54"/>
                </a:lnTo>
                <a:lnTo>
                  <a:pt x="1022" y="54"/>
                </a:lnTo>
                <a:lnTo>
                  <a:pt x="1022" y="54"/>
                </a:lnTo>
                <a:lnTo>
                  <a:pt x="1023" y="54"/>
                </a:lnTo>
                <a:lnTo>
                  <a:pt x="1023" y="54"/>
                </a:lnTo>
                <a:lnTo>
                  <a:pt x="1023" y="54"/>
                </a:lnTo>
                <a:lnTo>
                  <a:pt x="1023" y="54"/>
                </a:lnTo>
                <a:lnTo>
                  <a:pt x="1024" y="54"/>
                </a:lnTo>
                <a:lnTo>
                  <a:pt x="1024" y="54"/>
                </a:lnTo>
                <a:lnTo>
                  <a:pt x="1024" y="54"/>
                </a:lnTo>
                <a:lnTo>
                  <a:pt x="1025" y="54"/>
                </a:lnTo>
                <a:lnTo>
                  <a:pt x="1025" y="54"/>
                </a:lnTo>
                <a:lnTo>
                  <a:pt x="1025" y="54"/>
                </a:lnTo>
                <a:lnTo>
                  <a:pt x="1025" y="54"/>
                </a:lnTo>
                <a:lnTo>
                  <a:pt x="1026" y="54"/>
                </a:lnTo>
                <a:lnTo>
                  <a:pt x="1026" y="54"/>
                </a:lnTo>
                <a:lnTo>
                  <a:pt x="1026" y="54"/>
                </a:lnTo>
                <a:lnTo>
                  <a:pt x="1027" y="54"/>
                </a:lnTo>
                <a:lnTo>
                  <a:pt x="1027" y="54"/>
                </a:lnTo>
                <a:lnTo>
                  <a:pt x="1027" y="54"/>
                </a:lnTo>
                <a:lnTo>
                  <a:pt x="1027" y="54"/>
                </a:lnTo>
                <a:lnTo>
                  <a:pt x="1028" y="54"/>
                </a:lnTo>
                <a:lnTo>
                  <a:pt x="1028" y="54"/>
                </a:lnTo>
                <a:lnTo>
                  <a:pt x="1028" y="54"/>
                </a:lnTo>
                <a:lnTo>
                  <a:pt x="1029" y="54"/>
                </a:lnTo>
                <a:lnTo>
                  <a:pt x="1029" y="54"/>
                </a:lnTo>
                <a:lnTo>
                  <a:pt x="1029" y="54"/>
                </a:lnTo>
                <a:lnTo>
                  <a:pt x="1029" y="54"/>
                </a:lnTo>
                <a:lnTo>
                  <a:pt x="1030" y="54"/>
                </a:lnTo>
                <a:lnTo>
                  <a:pt x="1030" y="54"/>
                </a:lnTo>
                <a:lnTo>
                  <a:pt x="1030" y="54"/>
                </a:lnTo>
                <a:lnTo>
                  <a:pt x="1031" y="54"/>
                </a:lnTo>
                <a:lnTo>
                  <a:pt x="1031" y="54"/>
                </a:lnTo>
                <a:lnTo>
                  <a:pt x="1031" y="54"/>
                </a:lnTo>
                <a:lnTo>
                  <a:pt x="1032" y="54"/>
                </a:lnTo>
                <a:lnTo>
                  <a:pt x="1032" y="54"/>
                </a:lnTo>
                <a:lnTo>
                  <a:pt x="1032" y="54"/>
                </a:lnTo>
                <a:lnTo>
                  <a:pt x="1032" y="54"/>
                </a:lnTo>
                <a:lnTo>
                  <a:pt x="1033" y="54"/>
                </a:lnTo>
                <a:lnTo>
                  <a:pt x="1033" y="54"/>
                </a:lnTo>
                <a:lnTo>
                  <a:pt x="1033" y="54"/>
                </a:lnTo>
                <a:lnTo>
                  <a:pt x="1034" y="54"/>
                </a:lnTo>
                <a:lnTo>
                  <a:pt x="1034" y="54"/>
                </a:lnTo>
                <a:lnTo>
                  <a:pt x="1034" y="54"/>
                </a:lnTo>
                <a:lnTo>
                  <a:pt x="1034" y="54"/>
                </a:lnTo>
                <a:lnTo>
                  <a:pt x="1035" y="54"/>
                </a:lnTo>
                <a:lnTo>
                  <a:pt x="1035" y="54"/>
                </a:lnTo>
                <a:lnTo>
                  <a:pt x="1035" y="54"/>
                </a:lnTo>
                <a:lnTo>
                  <a:pt x="1036" y="54"/>
                </a:lnTo>
                <a:lnTo>
                  <a:pt x="1036" y="54"/>
                </a:lnTo>
                <a:lnTo>
                  <a:pt x="1036" y="54"/>
                </a:lnTo>
                <a:lnTo>
                  <a:pt x="1036" y="54"/>
                </a:lnTo>
                <a:lnTo>
                  <a:pt x="1037" y="54"/>
                </a:lnTo>
                <a:lnTo>
                  <a:pt x="1037" y="54"/>
                </a:lnTo>
                <a:lnTo>
                  <a:pt x="1037" y="54"/>
                </a:lnTo>
                <a:lnTo>
                  <a:pt x="1038" y="54"/>
                </a:lnTo>
                <a:lnTo>
                  <a:pt x="1038" y="54"/>
                </a:lnTo>
                <a:lnTo>
                  <a:pt x="1038" y="54"/>
                </a:lnTo>
                <a:lnTo>
                  <a:pt x="1038" y="54"/>
                </a:lnTo>
                <a:lnTo>
                  <a:pt x="1039" y="54"/>
                </a:lnTo>
                <a:lnTo>
                  <a:pt x="1039" y="54"/>
                </a:lnTo>
                <a:lnTo>
                  <a:pt x="1039" y="54"/>
                </a:lnTo>
                <a:lnTo>
                  <a:pt x="1040" y="54"/>
                </a:lnTo>
                <a:lnTo>
                  <a:pt x="1040" y="54"/>
                </a:lnTo>
                <a:lnTo>
                  <a:pt x="1040" y="54"/>
                </a:lnTo>
                <a:lnTo>
                  <a:pt x="1040" y="54"/>
                </a:lnTo>
                <a:lnTo>
                  <a:pt x="1041" y="54"/>
                </a:lnTo>
                <a:lnTo>
                  <a:pt x="1041" y="54"/>
                </a:lnTo>
                <a:lnTo>
                  <a:pt x="1041" y="54"/>
                </a:lnTo>
                <a:lnTo>
                  <a:pt x="1041" y="54"/>
                </a:lnTo>
                <a:lnTo>
                  <a:pt x="1042" y="54"/>
                </a:lnTo>
                <a:lnTo>
                  <a:pt x="1042" y="54"/>
                </a:lnTo>
                <a:lnTo>
                  <a:pt x="1042" y="54"/>
                </a:lnTo>
                <a:lnTo>
                  <a:pt x="1043" y="54"/>
                </a:lnTo>
                <a:lnTo>
                  <a:pt x="1043" y="54"/>
                </a:lnTo>
                <a:lnTo>
                  <a:pt x="1043" y="54"/>
                </a:lnTo>
                <a:lnTo>
                  <a:pt x="1044" y="54"/>
                </a:lnTo>
                <a:lnTo>
                  <a:pt x="1044" y="54"/>
                </a:lnTo>
                <a:lnTo>
                  <a:pt x="1044" y="54"/>
                </a:lnTo>
                <a:lnTo>
                  <a:pt x="1044" y="54"/>
                </a:lnTo>
                <a:lnTo>
                  <a:pt x="1045" y="54"/>
                </a:lnTo>
                <a:lnTo>
                  <a:pt x="1045" y="54"/>
                </a:lnTo>
                <a:lnTo>
                  <a:pt x="1045" y="54"/>
                </a:lnTo>
                <a:lnTo>
                  <a:pt x="1046" y="54"/>
                </a:lnTo>
                <a:lnTo>
                  <a:pt x="1046" y="54"/>
                </a:lnTo>
                <a:lnTo>
                  <a:pt x="1046" y="54"/>
                </a:lnTo>
                <a:lnTo>
                  <a:pt x="1046" y="54"/>
                </a:lnTo>
                <a:lnTo>
                  <a:pt x="1046" y="54"/>
                </a:lnTo>
                <a:lnTo>
                  <a:pt x="1047" y="54"/>
                </a:lnTo>
                <a:lnTo>
                  <a:pt x="1047" y="54"/>
                </a:lnTo>
                <a:lnTo>
                  <a:pt x="1048" y="54"/>
                </a:lnTo>
                <a:lnTo>
                  <a:pt x="1048" y="54"/>
                </a:lnTo>
                <a:lnTo>
                  <a:pt x="1048" y="54"/>
                </a:lnTo>
                <a:lnTo>
                  <a:pt x="1048" y="54"/>
                </a:lnTo>
                <a:lnTo>
                  <a:pt x="1049" y="54"/>
                </a:lnTo>
                <a:lnTo>
                  <a:pt x="1049" y="54"/>
                </a:lnTo>
                <a:lnTo>
                  <a:pt x="1049" y="54"/>
                </a:lnTo>
                <a:lnTo>
                  <a:pt x="1050" y="54"/>
                </a:lnTo>
                <a:lnTo>
                  <a:pt x="1050" y="54"/>
                </a:lnTo>
                <a:lnTo>
                  <a:pt x="1050" y="54"/>
                </a:lnTo>
                <a:lnTo>
                  <a:pt x="1050" y="54"/>
                </a:lnTo>
                <a:lnTo>
                  <a:pt x="1051" y="54"/>
                </a:lnTo>
                <a:lnTo>
                  <a:pt x="1051" y="54"/>
                </a:lnTo>
                <a:lnTo>
                  <a:pt x="1051" y="54"/>
                </a:lnTo>
                <a:lnTo>
                  <a:pt x="1052" y="54"/>
                </a:lnTo>
                <a:lnTo>
                  <a:pt x="1052" y="54"/>
                </a:lnTo>
                <a:lnTo>
                  <a:pt x="1052" y="54"/>
                </a:lnTo>
                <a:lnTo>
                  <a:pt x="1052" y="54"/>
                </a:lnTo>
                <a:lnTo>
                  <a:pt x="1053" y="54"/>
                </a:lnTo>
                <a:lnTo>
                  <a:pt x="1053" y="54"/>
                </a:lnTo>
                <a:lnTo>
                  <a:pt x="1053" y="54"/>
                </a:lnTo>
                <a:lnTo>
                  <a:pt x="1054" y="54"/>
                </a:lnTo>
                <a:lnTo>
                  <a:pt x="1054" y="54"/>
                </a:lnTo>
                <a:lnTo>
                  <a:pt x="1054" y="54"/>
                </a:lnTo>
                <a:lnTo>
                  <a:pt x="1054" y="54"/>
                </a:lnTo>
                <a:lnTo>
                  <a:pt x="1055" y="54"/>
                </a:lnTo>
                <a:lnTo>
                  <a:pt x="1055" y="54"/>
                </a:lnTo>
                <a:lnTo>
                  <a:pt x="1055" y="54"/>
                </a:lnTo>
                <a:lnTo>
                  <a:pt x="1056" y="54"/>
                </a:lnTo>
                <a:lnTo>
                  <a:pt x="1056" y="54"/>
                </a:lnTo>
                <a:lnTo>
                  <a:pt x="1056" y="54"/>
                </a:lnTo>
                <a:lnTo>
                  <a:pt x="1057" y="54"/>
                </a:lnTo>
                <a:lnTo>
                  <a:pt x="1057" y="54"/>
                </a:lnTo>
                <a:lnTo>
                  <a:pt x="1057" y="54"/>
                </a:lnTo>
                <a:lnTo>
                  <a:pt x="1057" y="54"/>
                </a:lnTo>
                <a:lnTo>
                  <a:pt x="1058" y="54"/>
                </a:lnTo>
                <a:lnTo>
                  <a:pt x="1058" y="54"/>
                </a:lnTo>
                <a:lnTo>
                  <a:pt x="1058" y="54"/>
                </a:lnTo>
                <a:lnTo>
                  <a:pt x="1059" y="54"/>
                </a:lnTo>
                <a:lnTo>
                  <a:pt x="1059" y="54"/>
                </a:lnTo>
                <a:lnTo>
                  <a:pt x="1059" y="54"/>
                </a:lnTo>
                <a:lnTo>
                  <a:pt x="1059" y="54"/>
                </a:lnTo>
                <a:lnTo>
                  <a:pt x="1060" y="54"/>
                </a:lnTo>
                <a:lnTo>
                  <a:pt x="1060" y="54"/>
                </a:lnTo>
                <a:lnTo>
                  <a:pt x="1060" y="54"/>
                </a:lnTo>
                <a:lnTo>
                  <a:pt x="1062" y="54"/>
                </a:lnTo>
                <a:lnTo>
                  <a:pt x="1062" y="54"/>
                </a:lnTo>
                <a:lnTo>
                  <a:pt x="1062" y="54"/>
                </a:lnTo>
                <a:lnTo>
                  <a:pt x="1062" y="54"/>
                </a:lnTo>
                <a:lnTo>
                  <a:pt x="1063" y="54"/>
                </a:lnTo>
                <a:lnTo>
                  <a:pt x="1063" y="54"/>
                </a:lnTo>
                <a:lnTo>
                  <a:pt x="1063" y="54"/>
                </a:lnTo>
                <a:lnTo>
                  <a:pt x="1064" y="54"/>
                </a:lnTo>
                <a:lnTo>
                  <a:pt x="1064" y="54"/>
                </a:lnTo>
                <a:lnTo>
                  <a:pt x="1064" y="54"/>
                </a:lnTo>
                <a:lnTo>
                  <a:pt x="1064" y="54"/>
                </a:lnTo>
                <a:lnTo>
                  <a:pt x="1065" y="54"/>
                </a:lnTo>
                <a:lnTo>
                  <a:pt x="1065" y="54"/>
                </a:lnTo>
                <a:lnTo>
                  <a:pt x="1065" y="54"/>
                </a:lnTo>
                <a:lnTo>
                  <a:pt x="1066" y="54"/>
                </a:lnTo>
                <a:lnTo>
                  <a:pt x="1066" y="54"/>
                </a:lnTo>
                <a:lnTo>
                  <a:pt x="1066" y="54"/>
                </a:lnTo>
                <a:lnTo>
                  <a:pt x="1066" y="54"/>
                </a:lnTo>
                <a:lnTo>
                  <a:pt x="1067" y="54"/>
                </a:lnTo>
                <a:lnTo>
                  <a:pt x="1067" y="54"/>
                </a:lnTo>
                <a:lnTo>
                  <a:pt x="1067" y="54"/>
                </a:lnTo>
                <a:lnTo>
                  <a:pt x="1068" y="54"/>
                </a:lnTo>
                <a:lnTo>
                  <a:pt x="1068" y="54"/>
                </a:lnTo>
                <a:lnTo>
                  <a:pt x="1068" y="54"/>
                </a:lnTo>
                <a:lnTo>
                  <a:pt x="1068" y="54"/>
                </a:lnTo>
                <a:lnTo>
                  <a:pt x="1069" y="54"/>
                </a:lnTo>
                <a:lnTo>
                  <a:pt x="1069" y="54"/>
                </a:lnTo>
                <a:lnTo>
                  <a:pt x="1069" y="54"/>
                </a:lnTo>
                <a:lnTo>
                  <a:pt x="1070" y="54"/>
                </a:lnTo>
                <a:lnTo>
                  <a:pt x="1070" y="54"/>
                </a:lnTo>
                <a:lnTo>
                  <a:pt x="1070" y="54"/>
                </a:lnTo>
                <a:lnTo>
                  <a:pt x="1070" y="54"/>
                </a:lnTo>
                <a:lnTo>
                  <a:pt x="1071" y="54"/>
                </a:lnTo>
                <a:lnTo>
                  <a:pt x="1071" y="54"/>
                </a:lnTo>
                <a:lnTo>
                  <a:pt x="1071" y="54"/>
                </a:lnTo>
                <a:lnTo>
                  <a:pt x="1072" y="54"/>
                </a:lnTo>
                <a:lnTo>
                  <a:pt x="1072" y="54"/>
                </a:lnTo>
                <a:lnTo>
                  <a:pt x="1072" y="54"/>
                </a:lnTo>
                <a:lnTo>
                  <a:pt x="1072" y="54"/>
                </a:lnTo>
                <a:lnTo>
                  <a:pt x="1073" y="54"/>
                </a:lnTo>
                <a:lnTo>
                  <a:pt x="1073" y="54"/>
                </a:lnTo>
                <a:lnTo>
                  <a:pt x="1073" y="54"/>
                </a:lnTo>
                <a:lnTo>
                  <a:pt x="1073" y="54"/>
                </a:lnTo>
                <a:lnTo>
                  <a:pt x="1074" y="54"/>
                </a:lnTo>
                <a:lnTo>
                  <a:pt x="1074" y="54"/>
                </a:lnTo>
                <a:lnTo>
                  <a:pt x="1074" y="54"/>
                </a:lnTo>
                <a:lnTo>
                  <a:pt x="1075" y="54"/>
                </a:lnTo>
                <a:lnTo>
                  <a:pt x="1075" y="54"/>
                </a:lnTo>
                <a:lnTo>
                  <a:pt x="1075" y="54"/>
                </a:lnTo>
                <a:lnTo>
                  <a:pt x="1076" y="54"/>
                </a:lnTo>
                <a:lnTo>
                  <a:pt x="1076" y="54"/>
                </a:lnTo>
                <a:lnTo>
                  <a:pt x="1076" y="54"/>
                </a:lnTo>
                <a:lnTo>
                  <a:pt x="1076" y="54"/>
                </a:lnTo>
                <a:lnTo>
                  <a:pt x="1077" y="54"/>
                </a:lnTo>
                <a:lnTo>
                  <a:pt x="1077" y="54"/>
                </a:lnTo>
                <a:lnTo>
                  <a:pt x="1077" y="54"/>
                </a:lnTo>
                <a:lnTo>
                  <a:pt x="1078" y="54"/>
                </a:lnTo>
                <a:lnTo>
                  <a:pt x="1078" y="54"/>
                </a:lnTo>
                <a:lnTo>
                  <a:pt x="1078" y="54"/>
                </a:lnTo>
                <a:lnTo>
                  <a:pt x="1078" y="54"/>
                </a:lnTo>
                <a:lnTo>
                  <a:pt x="1078" y="54"/>
                </a:lnTo>
                <a:lnTo>
                  <a:pt x="1079" y="54"/>
                </a:lnTo>
                <a:lnTo>
                  <a:pt x="1079" y="54"/>
                </a:lnTo>
                <a:lnTo>
                  <a:pt x="1080" y="54"/>
                </a:lnTo>
                <a:lnTo>
                  <a:pt x="1080" y="54"/>
                </a:lnTo>
                <a:lnTo>
                  <a:pt x="1080" y="54"/>
                </a:lnTo>
                <a:lnTo>
                  <a:pt x="1080" y="54"/>
                </a:lnTo>
                <a:lnTo>
                  <a:pt x="1081" y="54"/>
                </a:lnTo>
                <a:lnTo>
                  <a:pt x="1081" y="54"/>
                </a:lnTo>
                <a:lnTo>
                  <a:pt x="1081" y="54"/>
                </a:lnTo>
                <a:lnTo>
                  <a:pt x="1082" y="54"/>
                </a:lnTo>
                <a:lnTo>
                  <a:pt x="1082" y="54"/>
                </a:lnTo>
                <a:lnTo>
                  <a:pt x="1082" y="54"/>
                </a:lnTo>
                <a:lnTo>
                  <a:pt x="1083" y="54"/>
                </a:lnTo>
                <a:lnTo>
                  <a:pt x="1083" y="54"/>
                </a:lnTo>
                <a:lnTo>
                  <a:pt x="1083" y="54"/>
                </a:lnTo>
                <a:lnTo>
                  <a:pt x="1083" y="54"/>
                </a:lnTo>
                <a:lnTo>
                  <a:pt x="1084" y="54"/>
                </a:lnTo>
                <a:lnTo>
                  <a:pt x="1084" y="54"/>
                </a:lnTo>
                <a:lnTo>
                  <a:pt x="1084" y="54"/>
                </a:lnTo>
                <a:lnTo>
                  <a:pt x="1085" y="54"/>
                </a:lnTo>
                <a:lnTo>
                  <a:pt x="1085" y="54"/>
                </a:lnTo>
                <a:lnTo>
                  <a:pt x="1085" y="54"/>
                </a:lnTo>
                <a:lnTo>
                  <a:pt x="1085" y="54"/>
                </a:lnTo>
                <a:lnTo>
                  <a:pt x="1086" y="54"/>
                </a:lnTo>
                <a:lnTo>
                  <a:pt x="1086" y="54"/>
                </a:lnTo>
                <a:lnTo>
                  <a:pt x="1086" y="54"/>
                </a:lnTo>
                <a:lnTo>
                  <a:pt x="1087" y="54"/>
                </a:lnTo>
                <a:lnTo>
                  <a:pt x="1087" y="54"/>
                </a:lnTo>
                <a:lnTo>
                  <a:pt x="1087" y="54"/>
                </a:lnTo>
                <a:lnTo>
                  <a:pt x="1087" y="54"/>
                </a:lnTo>
                <a:lnTo>
                  <a:pt x="1088" y="54"/>
                </a:lnTo>
                <a:lnTo>
                  <a:pt x="1088" y="54"/>
                </a:lnTo>
                <a:lnTo>
                  <a:pt x="1088" y="54"/>
                </a:lnTo>
                <a:lnTo>
                  <a:pt x="1089" y="54"/>
                </a:lnTo>
                <a:lnTo>
                  <a:pt x="1089" y="54"/>
                </a:lnTo>
                <a:lnTo>
                  <a:pt x="1089" y="54"/>
                </a:lnTo>
                <a:lnTo>
                  <a:pt x="1089" y="54"/>
                </a:lnTo>
                <a:lnTo>
                  <a:pt x="1090" y="54"/>
                </a:lnTo>
                <a:lnTo>
                  <a:pt x="1090" y="54"/>
                </a:lnTo>
                <a:lnTo>
                  <a:pt x="1090" y="54"/>
                </a:lnTo>
                <a:lnTo>
                  <a:pt x="1091" y="54"/>
                </a:lnTo>
                <a:lnTo>
                  <a:pt x="1091" y="54"/>
                </a:lnTo>
                <a:lnTo>
                  <a:pt x="1091" y="54"/>
                </a:lnTo>
                <a:lnTo>
                  <a:pt x="1091" y="54"/>
                </a:lnTo>
                <a:lnTo>
                  <a:pt x="1092" y="54"/>
                </a:lnTo>
                <a:lnTo>
                  <a:pt x="1092" y="54"/>
                </a:lnTo>
                <a:lnTo>
                  <a:pt x="1092" y="54"/>
                </a:lnTo>
                <a:lnTo>
                  <a:pt x="1093" y="54"/>
                </a:lnTo>
                <a:lnTo>
                  <a:pt x="1093" y="54"/>
                </a:lnTo>
                <a:lnTo>
                  <a:pt x="1093" y="54"/>
                </a:lnTo>
                <a:lnTo>
                  <a:pt x="1093" y="54"/>
                </a:lnTo>
                <a:lnTo>
                  <a:pt x="1094" y="54"/>
                </a:lnTo>
                <a:lnTo>
                  <a:pt x="1094" y="54"/>
                </a:lnTo>
                <a:lnTo>
                  <a:pt x="1094" y="54"/>
                </a:lnTo>
                <a:lnTo>
                  <a:pt x="1095" y="54"/>
                </a:lnTo>
                <a:lnTo>
                  <a:pt x="1095" y="54"/>
                </a:lnTo>
                <a:lnTo>
                  <a:pt x="1095" y="54"/>
                </a:lnTo>
                <a:lnTo>
                  <a:pt x="1095" y="54"/>
                </a:lnTo>
                <a:lnTo>
                  <a:pt x="1096" y="54"/>
                </a:lnTo>
                <a:lnTo>
                  <a:pt x="1096" y="54"/>
                </a:lnTo>
                <a:lnTo>
                  <a:pt x="1096" y="54"/>
                </a:lnTo>
                <a:lnTo>
                  <a:pt x="1097" y="54"/>
                </a:lnTo>
                <a:lnTo>
                  <a:pt x="1097" y="54"/>
                </a:lnTo>
                <a:lnTo>
                  <a:pt x="1097" y="54"/>
                </a:lnTo>
                <a:lnTo>
                  <a:pt x="1097" y="54"/>
                </a:lnTo>
                <a:lnTo>
                  <a:pt x="1098" y="54"/>
                </a:lnTo>
                <a:lnTo>
                  <a:pt x="1098" y="54"/>
                </a:lnTo>
                <a:lnTo>
                  <a:pt x="1098" y="54"/>
                </a:lnTo>
                <a:lnTo>
                  <a:pt x="1099" y="54"/>
                </a:lnTo>
                <a:lnTo>
                  <a:pt x="1099" y="54"/>
                </a:lnTo>
                <a:lnTo>
                  <a:pt x="1099" y="54"/>
                </a:lnTo>
                <a:lnTo>
                  <a:pt x="1099" y="54"/>
                </a:lnTo>
                <a:lnTo>
                  <a:pt x="1100" y="54"/>
                </a:lnTo>
                <a:lnTo>
                  <a:pt x="1100" y="54"/>
                </a:lnTo>
                <a:lnTo>
                  <a:pt x="1100" y="54"/>
                </a:lnTo>
                <a:lnTo>
                  <a:pt x="1101" y="54"/>
                </a:lnTo>
                <a:lnTo>
                  <a:pt x="1101" y="54"/>
                </a:lnTo>
                <a:lnTo>
                  <a:pt x="1101" y="54"/>
                </a:lnTo>
                <a:lnTo>
                  <a:pt x="1101" y="54"/>
                </a:lnTo>
                <a:lnTo>
                  <a:pt x="1102" y="54"/>
                </a:lnTo>
                <a:lnTo>
                  <a:pt x="1102" y="54"/>
                </a:lnTo>
                <a:lnTo>
                  <a:pt x="1102" y="54"/>
                </a:lnTo>
                <a:lnTo>
                  <a:pt x="1103" y="54"/>
                </a:lnTo>
                <a:lnTo>
                  <a:pt x="1103" y="54"/>
                </a:lnTo>
                <a:lnTo>
                  <a:pt x="1103" y="54"/>
                </a:lnTo>
                <a:lnTo>
                  <a:pt x="1103" y="54"/>
                </a:lnTo>
                <a:lnTo>
                  <a:pt x="1104" y="54"/>
                </a:lnTo>
                <a:lnTo>
                  <a:pt x="1104" y="54"/>
                </a:lnTo>
                <a:lnTo>
                  <a:pt x="1104" y="54"/>
                </a:lnTo>
                <a:lnTo>
                  <a:pt x="1104" y="54"/>
                </a:lnTo>
                <a:lnTo>
                  <a:pt x="1105" y="54"/>
                </a:lnTo>
                <a:lnTo>
                  <a:pt x="1105" y="54"/>
                </a:lnTo>
                <a:lnTo>
                  <a:pt x="1105" y="54"/>
                </a:lnTo>
                <a:lnTo>
                  <a:pt x="1106" y="54"/>
                </a:lnTo>
                <a:lnTo>
                  <a:pt x="1106" y="54"/>
                </a:lnTo>
                <a:lnTo>
                  <a:pt x="1106" y="54"/>
                </a:lnTo>
                <a:lnTo>
                  <a:pt x="1107" y="54"/>
                </a:lnTo>
                <a:lnTo>
                  <a:pt x="1107" y="54"/>
                </a:lnTo>
                <a:lnTo>
                  <a:pt x="1107" y="54"/>
                </a:lnTo>
                <a:lnTo>
                  <a:pt x="1107" y="54"/>
                </a:lnTo>
                <a:lnTo>
                  <a:pt x="1108" y="54"/>
                </a:lnTo>
                <a:lnTo>
                  <a:pt x="1108" y="54"/>
                </a:lnTo>
                <a:lnTo>
                  <a:pt x="1108" y="54"/>
                </a:lnTo>
                <a:lnTo>
                  <a:pt x="1109" y="54"/>
                </a:lnTo>
                <a:lnTo>
                  <a:pt x="1109" y="54"/>
                </a:lnTo>
                <a:lnTo>
                  <a:pt x="1109" y="54"/>
                </a:lnTo>
                <a:lnTo>
                  <a:pt x="1110" y="54"/>
                </a:lnTo>
                <a:lnTo>
                  <a:pt x="1110" y="54"/>
                </a:lnTo>
                <a:lnTo>
                  <a:pt x="1110" y="54"/>
                </a:lnTo>
                <a:lnTo>
                  <a:pt x="1110" y="54"/>
                </a:lnTo>
                <a:lnTo>
                  <a:pt x="1111" y="54"/>
                </a:lnTo>
                <a:lnTo>
                  <a:pt x="1111" y="54"/>
                </a:lnTo>
                <a:lnTo>
                  <a:pt x="1111" y="54"/>
                </a:lnTo>
                <a:lnTo>
                  <a:pt x="1112" y="54"/>
                </a:lnTo>
                <a:lnTo>
                  <a:pt x="1112" y="54"/>
                </a:lnTo>
                <a:lnTo>
                  <a:pt x="1112" y="54"/>
                </a:lnTo>
                <a:lnTo>
                  <a:pt x="1112" y="54"/>
                </a:lnTo>
                <a:lnTo>
                  <a:pt x="1113" y="54"/>
                </a:lnTo>
                <a:lnTo>
                  <a:pt x="1113" y="54"/>
                </a:lnTo>
                <a:lnTo>
                  <a:pt x="1113" y="54"/>
                </a:lnTo>
                <a:lnTo>
                  <a:pt x="1114" y="54"/>
                </a:lnTo>
                <a:lnTo>
                  <a:pt x="1114" y="54"/>
                </a:lnTo>
                <a:lnTo>
                  <a:pt x="1114" y="54"/>
                </a:lnTo>
                <a:lnTo>
                  <a:pt x="1114" y="54"/>
                </a:lnTo>
                <a:lnTo>
                  <a:pt x="1116" y="54"/>
                </a:lnTo>
                <a:lnTo>
                  <a:pt x="1116" y="54"/>
                </a:lnTo>
                <a:lnTo>
                  <a:pt x="1116" y="54"/>
                </a:lnTo>
                <a:lnTo>
                  <a:pt x="1117" y="54"/>
                </a:lnTo>
                <a:lnTo>
                  <a:pt x="1117" y="54"/>
                </a:lnTo>
                <a:lnTo>
                  <a:pt x="1117" y="54"/>
                </a:lnTo>
                <a:lnTo>
                  <a:pt x="1117" y="54"/>
                </a:lnTo>
                <a:lnTo>
                  <a:pt x="1118" y="54"/>
                </a:lnTo>
                <a:lnTo>
                  <a:pt x="1118" y="54"/>
                </a:lnTo>
                <a:lnTo>
                  <a:pt x="1118" y="54"/>
                </a:lnTo>
                <a:lnTo>
                  <a:pt x="1118" y="54"/>
                </a:lnTo>
                <a:lnTo>
                  <a:pt x="1118" y="54"/>
                </a:lnTo>
                <a:lnTo>
                  <a:pt x="1118" y="54"/>
                </a:lnTo>
                <a:lnTo>
                  <a:pt x="1118" y="54"/>
                </a:lnTo>
                <a:lnTo>
                  <a:pt x="1119" y="54"/>
                </a:lnTo>
                <a:lnTo>
                  <a:pt x="1119" y="54"/>
                </a:lnTo>
                <a:lnTo>
                  <a:pt x="1119" y="54"/>
                </a:lnTo>
                <a:lnTo>
                  <a:pt x="1120" y="54"/>
                </a:lnTo>
                <a:lnTo>
                  <a:pt x="1120" y="54"/>
                </a:lnTo>
                <a:lnTo>
                  <a:pt x="1120" y="54"/>
                </a:lnTo>
                <a:lnTo>
                  <a:pt x="1120" y="54"/>
                </a:lnTo>
                <a:lnTo>
                  <a:pt x="1121" y="54"/>
                </a:lnTo>
                <a:lnTo>
                  <a:pt x="1121" y="54"/>
                </a:lnTo>
                <a:lnTo>
                  <a:pt x="1121" y="54"/>
                </a:lnTo>
                <a:lnTo>
                  <a:pt x="1122" y="54"/>
                </a:lnTo>
                <a:lnTo>
                  <a:pt x="1122" y="54"/>
                </a:lnTo>
                <a:lnTo>
                  <a:pt x="1122" y="54"/>
                </a:lnTo>
                <a:lnTo>
                  <a:pt x="1122" y="54"/>
                </a:lnTo>
                <a:lnTo>
                  <a:pt x="1123" y="54"/>
                </a:lnTo>
                <a:lnTo>
                  <a:pt x="1123" y="54"/>
                </a:lnTo>
                <a:lnTo>
                  <a:pt x="1123" y="54"/>
                </a:lnTo>
                <a:lnTo>
                  <a:pt x="1125" y="54"/>
                </a:lnTo>
                <a:lnTo>
                  <a:pt x="1125" y="54"/>
                </a:lnTo>
                <a:lnTo>
                  <a:pt x="1125" y="54"/>
                </a:lnTo>
                <a:lnTo>
                  <a:pt x="1125" y="54"/>
                </a:lnTo>
                <a:lnTo>
                  <a:pt x="1126" y="54"/>
                </a:lnTo>
                <a:lnTo>
                  <a:pt x="1126" y="54"/>
                </a:lnTo>
                <a:lnTo>
                  <a:pt x="1126" y="54"/>
                </a:lnTo>
                <a:lnTo>
                  <a:pt x="1127" y="54"/>
                </a:lnTo>
                <a:lnTo>
                  <a:pt x="1127" y="54"/>
                </a:lnTo>
                <a:lnTo>
                  <a:pt x="1127" y="54"/>
                </a:lnTo>
                <a:lnTo>
                  <a:pt x="1127" y="54"/>
                </a:lnTo>
                <a:lnTo>
                  <a:pt x="1128" y="54"/>
                </a:lnTo>
                <a:lnTo>
                  <a:pt x="1128" y="54"/>
                </a:lnTo>
                <a:lnTo>
                  <a:pt x="1128" y="54"/>
                </a:lnTo>
                <a:lnTo>
                  <a:pt x="1129" y="54"/>
                </a:lnTo>
                <a:lnTo>
                  <a:pt x="1129" y="54"/>
                </a:lnTo>
                <a:lnTo>
                  <a:pt x="1129" y="54"/>
                </a:lnTo>
                <a:lnTo>
                  <a:pt x="1129" y="54"/>
                </a:lnTo>
                <a:lnTo>
                  <a:pt x="1130" y="54"/>
                </a:lnTo>
                <a:lnTo>
                  <a:pt x="1130" y="54"/>
                </a:lnTo>
                <a:lnTo>
                  <a:pt x="1130" y="54"/>
                </a:lnTo>
                <a:lnTo>
                  <a:pt x="1131" y="54"/>
                </a:lnTo>
                <a:lnTo>
                  <a:pt x="1131" y="54"/>
                </a:lnTo>
                <a:lnTo>
                  <a:pt x="1131" y="54"/>
                </a:lnTo>
                <a:lnTo>
                  <a:pt x="1131" y="54"/>
                </a:lnTo>
                <a:lnTo>
                  <a:pt x="1132" y="54"/>
                </a:lnTo>
                <a:lnTo>
                  <a:pt x="1132" y="54"/>
                </a:lnTo>
                <a:lnTo>
                  <a:pt x="1132" y="54"/>
                </a:lnTo>
                <a:lnTo>
                  <a:pt x="1133" y="54"/>
                </a:lnTo>
                <a:lnTo>
                  <a:pt x="1133" y="54"/>
                </a:lnTo>
                <a:lnTo>
                  <a:pt x="1133" y="54"/>
                </a:lnTo>
                <a:lnTo>
                  <a:pt x="1133" y="54"/>
                </a:lnTo>
                <a:lnTo>
                  <a:pt x="1134" y="54"/>
                </a:lnTo>
                <a:lnTo>
                  <a:pt x="1134" y="54"/>
                </a:lnTo>
                <a:lnTo>
                  <a:pt x="1134" y="54"/>
                </a:lnTo>
                <a:lnTo>
                  <a:pt x="1135" y="54"/>
                </a:lnTo>
                <a:lnTo>
                  <a:pt x="1135" y="54"/>
                </a:lnTo>
                <a:lnTo>
                  <a:pt x="1135" y="54"/>
                </a:lnTo>
                <a:lnTo>
                  <a:pt x="1136" y="54"/>
                </a:lnTo>
                <a:lnTo>
                  <a:pt x="1136" y="54"/>
                </a:lnTo>
                <a:lnTo>
                  <a:pt x="1136" y="54"/>
                </a:lnTo>
                <a:lnTo>
                  <a:pt x="1136" y="54"/>
                </a:lnTo>
                <a:lnTo>
                  <a:pt x="1136" y="54"/>
                </a:lnTo>
                <a:lnTo>
                  <a:pt x="1137" y="54"/>
                </a:lnTo>
                <a:lnTo>
                  <a:pt x="1137" y="54"/>
                </a:lnTo>
                <a:lnTo>
                  <a:pt x="1138" y="54"/>
                </a:lnTo>
                <a:lnTo>
                  <a:pt x="1138" y="54"/>
                </a:lnTo>
                <a:lnTo>
                  <a:pt x="1138" y="54"/>
                </a:lnTo>
                <a:lnTo>
                  <a:pt x="1138" y="54"/>
                </a:lnTo>
                <a:lnTo>
                  <a:pt x="1139" y="54"/>
                </a:lnTo>
                <a:lnTo>
                  <a:pt x="1139" y="54"/>
                </a:lnTo>
                <a:lnTo>
                  <a:pt x="1139" y="54"/>
                </a:lnTo>
                <a:lnTo>
                  <a:pt x="1140" y="54"/>
                </a:lnTo>
                <a:lnTo>
                  <a:pt x="1140" y="54"/>
                </a:lnTo>
                <a:lnTo>
                  <a:pt x="1140" y="54"/>
                </a:lnTo>
                <a:lnTo>
                  <a:pt x="1140" y="54"/>
                </a:lnTo>
                <a:lnTo>
                  <a:pt x="1141" y="54"/>
                </a:lnTo>
                <a:lnTo>
                  <a:pt x="1141" y="54"/>
                </a:lnTo>
                <a:lnTo>
                  <a:pt x="1141" y="54"/>
                </a:lnTo>
                <a:lnTo>
                  <a:pt x="1142" y="54"/>
                </a:lnTo>
                <a:lnTo>
                  <a:pt x="1142" y="54"/>
                </a:lnTo>
                <a:lnTo>
                  <a:pt x="1142" y="54"/>
                </a:lnTo>
                <a:lnTo>
                  <a:pt x="1142" y="54"/>
                </a:lnTo>
                <a:lnTo>
                  <a:pt x="1143" y="54"/>
                </a:lnTo>
                <a:lnTo>
                  <a:pt x="1143" y="54"/>
                </a:lnTo>
                <a:lnTo>
                  <a:pt x="1143" y="54"/>
                </a:lnTo>
                <a:lnTo>
                  <a:pt x="1144" y="54"/>
                </a:lnTo>
                <a:lnTo>
                  <a:pt x="1144" y="54"/>
                </a:lnTo>
                <a:lnTo>
                  <a:pt x="1144" y="54"/>
                </a:lnTo>
                <a:lnTo>
                  <a:pt x="1144" y="54"/>
                </a:lnTo>
                <a:lnTo>
                  <a:pt x="1145" y="54"/>
                </a:lnTo>
                <a:lnTo>
                  <a:pt x="1145" y="54"/>
                </a:lnTo>
                <a:lnTo>
                  <a:pt x="1145" y="54"/>
                </a:lnTo>
                <a:lnTo>
                  <a:pt x="1146" y="54"/>
                </a:lnTo>
                <a:lnTo>
                  <a:pt x="1146" y="54"/>
                </a:lnTo>
                <a:lnTo>
                  <a:pt x="1146" y="54"/>
                </a:lnTo>
                <a:lnTo>
                  <a:pt x="1146" y="54"/>
                </a:lnTo>
                <a:lnTo>
                  <a:pt x="1147" y="54"/>
                </a:lnTo>
                <a:lnTo>
                  <a:pt x="1147" y="54"/>
                </a:lnTo>
                <a:lnTo>
                  <a:pt x="1147" y="54"/>
                </a:lnTo>
                <a:lnTo>
                  <a:pt x="1148" y="54"/>
                </a:lnTo>
                <a:lnTo>
                  <a:pt x="1148" y="54"/>
                </a:lnTo>
                <a:lnTo>
                  <a:pt x="1148" y="54"/>
                </a:lnTo>
                <a:lnTo>
                  <a:pt x="1148" y="54"/>
                </a:lnTo>
                <a:lnTo>
                  <a:pt x="1149" y="54"/>
                </a:lnTo>
                <a:lnTo>
                  <a:pt x="1149" y="54"/>
                </a:lnTo>
                <a:lnTo>
                  <a:pt x="1149" y="54"/>
                </a:lnTo>
                <a:lnTo>
                  <a:pt x="1150" y="54"/>
                </a:lnTo>
                <a:lnTo>
                  <a:pt x="1150" y="54"/>
                </a:lnTo>
                <a:lnTo>
                  <a:pt x="1150" y="54"/>
                </a:lnTo>
                <a:lnTo>
                  <a:pt x="1150" y="54"/>
                </a:lnTo>
                <a:lnTo>
                  <a:pt x="1151" y="54"/>
                </a:lnTo>
                <a:lnTo>
                  <a:pt x="1151" y="54"/>
                </a:lnTo>
                <a:lnTo>
                  <a:pt x="1151" y="54"/>
                </a:lnTo>
                <a:lnTo>
                  <a:pt x="1152" y="54"/>
                </a:lnTo>
                <a:lnTo>
                  <a:pt x="1152" y="54"/>
                </a:lnTo>
                <a:lnTo>
                  <a:pt x="1152" y="54"/>
                </a:lnTo>
                <a:lnTo>
                  <a:pt x="1152" y="54"/>
                </a:lnTo>
                <a:lnTo>
                  <a:pt x="1153" y="54"/>
                </a:lnTo>
                <a:lnTo>
                  <a:pt x="1153" y="54"/>
                </a:lnTo>
                <a:lnTo>
                  <a:pt x="1153" y="54"/>
                </a:lnTo>
                <a:lnTo>
                  <a:pt x="1154" y="54"/>
                </a:lnTo>
                <a:lnTo>
                  <a:pt x="1154" y="54"/>
                </a:lnTo>
                <a:lnTo>
                  <a:pt x="1154" y="54"/>
                </a:lnTo>
                <a:lnTo>
                  <a:pt x="1154" y="54"/>
                </a:lnTo>
                <a:lnTo>
                  <a:pt x="1155" y="54"/>
                </a:lnTo>
                <a:lnTo>
                  <a:pt x="1155" y="54"/>
                </a:lnTo>
                <a:lnTo>
                  <a:pt x="1155" y="54"/>
                </a:lnTo>
                <a:lnTo>
                  <a:pt x="1156" y="54"/>
                </a:lnTo>
                <a:lnTo>
                  <a:pt x="1156" y="54"/>
                </a:lnTo>
                <a:lnTo>
                  <a:pt x="1156" y="54"/>
                </a:lnTo>
                <a:lnTo>
                  <a:pt x="1156" y="54"/>
                </a:lnTo>
                <a:lnTo>
                  <a:pt x="1157" y="54"/>
                </a:lnTo>
                <a:lnTo>
                  <a:pt x="1157" y="54"/>
                </a:lnTo>
                <a:lnTo>
                  <a:pt x="1157" y="54"/>
                </a:lnTo>
                <a:lnTo>
                  <a:pt x="1158" y="54"/>
                </a:lnTo>
                <a:lnTo>
                  <a:pt x="1158" y="54"/>
                </a:lnTo>
                <a:lnTo>
                  <a:pt x="1158" y="54"/>
                </a:lnTo>
                <a:lnTo>
                  <a:pt x="1158" y="54"/>
                </a:lnTo>
                <a:lnTo>
                  <a:pt x="1159" y="54"/>
                </a:lnTo>
                <a:lnTo>
                  <a:pt x="1159" y="54"/>
                </a:lnTo>
                <a:lnTo>
                  <a:pt x="1159" y="54"/>
                </a:lnTo>
                <a:lnTo>
                  <a:pt x="1160" y="54"/>
                </a:lnTo>
                <a:lnTo>
                  <a:pt x="1160" y="54"/>
                </a:lnTo>
                <a:lnTo>
                  <a:pt x="1160" y="54"/>
                </a:lnTo>
                <a:lnTo>
                  <a:pt x="1161" y="54"/>
                </a:lnTo>
                <a:lnTo>
                  <a:pt x="1161" y="54"/>
                </a:lnTo>
                <a:lnTo>
                  <a:pt x="1161" y="54"/>
                </a:lnTo>
                <a:lnTo>
                  <a:pt x="1161" y="54"/>
                </a:lnTo>
                <a:lnTo>
                  <a:pt x="1162" y="54"/>
                </a:lnTo>
                <a:lnTo>
                  <a:pt x="1162" y="54"/>
                </a:lnTo>
                <a:lnTo>
                  <a:pt x="1162" y="54"/>
                </a:lnTo>
                <a:lnTo>
                  <a:pt x="1162" y="54"/>
                </a:lnTo>
                <a:lnTo>
                  <a:pt x="1163" y="54"/>
                </a:lnTo>
                <a:lnTo>
                  <a:pt x="1163" y="54"/>
                </a:lnTo>
                <a:lnTo>
                  <a:pt x="1163" y="54"/>
                </a:lnTo>
                <a:lnTo>
                  <a:pt x="1164" y="54"/>
                </a:lnTo>
                <a:lnTo>
                  <a:pt x="1164" y="54"/>
                </a:lnTo>
                <a:lnTo>
                  <a:pt x="1164" y="54"/>
                </a:lnTo>
                <a:lnTo>
                  <a:pt x="1165" y="54"/>
                </a:lnTo>
                <a:lnTo>
                  <a:pt x="1165" y="54"/>
                </a:lnTo>
                <a:lnTo>
                  <a:pt x="1165" y="54"/>
                </a:lnTo>
                <a:lnTo>
                  <a:pt x="1165" y="54"/>
                </a:lnTo>
                <a:lnTo>
                  <a:pt x="1166" y="54"/>
                </a:lnTo>
                <a:lnTo>
                  <a:pt x="1166" y="54"/>
                </a:lnTo>
                <a:lnTo>
                  <a:pt x="1166" y="54"/>
                </a:lnTo>
                <a:lnTo>
                  <a:pt x="1167" y="54"/>
                </a:lnTo>
                <a:lnTo>
                  <a:pt x="1167" y="54"/>
                </a:lnTo>
                <a:lnTo>
                  <a:pt x="1167" y="54"/>
                </a:lnTo>
                <a:lnTo>
                  <a:pt x="1167" y="54"/>
                </a:lnTo>
                <a:lnTo>
                  <a:pt x="1167" y="54"/>
                </a:lnTo>
                <a:lnTo>
                  <a:pt x="1168" y="54"/>
                </a:lnTo>
                <a:lnTo>
                  <a:pt x="1168" y="54"/>
                </a:lnTo>
                <a:lnTo>
                  <a:pt x="1169" y="54"/>
                </a:lnTo>
                <a:lnTo>
                  <a:pt x="1169" y="54"/>
                </a:lnTo>
                <a:lnTo>
                  <a:pt x="1169" y="54"/>
                </a:lnTo>
                <a:lnTo>
                  <a:pt x="1169" y="54"/>
                </a:lnTo>
                <a:lnTo>
                  <a:pt x="1170" y="54"/>
                </a:lnTo>
                <a:lnTo>
                  <a:pt x="1170" y="54"/>
                </a:lnTo>
                <a:lnTo>
                  <a:pt x="1170" y="54"/>
                </a:lnTo>
                <a:lnTo>
                  <a:pt x="1171" y="54"/>
                </a:lnTo>
                <a:lnTo>
                  <a:pt x="1171" y="54"/>
                </a:lnTo>
                <a:lnTo>
                  <a:pt x="1171" y="54"/>
                </a:lnTo>
                <a:lnTo>
                  <a:pt x="1171" y="54"/>
                </a:lnTo>
                <a:lnTo>
                  <a:pt x="1172" y="54"/>
                </a:lnTo>
                <a:lnTo>
                  <a:pt x="1172" y="54"/>
                </a:lnTo>
                <a:lnTo>
                  <a:pt x="1172" y="54"/>
                </a:lnTo>
                <a:lnTo>
                  <a:pt x="1173" y="54"/>
                </a:lnTo>
                <a:lnTo>
                  <a:pt x="1173" y="54"/>
                </a:lnTo>
                <a:lnTo>
                  <a:pt x="1173" y="54"/>
                </a:lnTo>
                <a:lnTo>
                  <a:pt x="1173" y="54"/>
                </a:lnTo>
                <a:lnTo>
                  <a:pt x="1174" y="54"/>
                </a:lnTo>
                <a:lnTo>
                  <a:pt x="1174" y="54"/>
                </a:lnTo>
                <a:lnTo>
                  <a:pt x="1174" y="54"/>
                </a:lnTo>
                <a:lnTo>
                  <a:pt x="1175" y="54"/>
                </a:lnTo>
                <a:lnTo>
                  <a:pt x="1175" y="54"/>
                </a:lnTo>
                <a:lnTo>
                  <a:pt x="1175" y="54"/>
                </a:lnTo>
                <a:lnTo>
                  <a:pt x="1175" y="54"/>
                </a:lnTo>
                <a:lnTo>
                  <a:pt x="1176" y="54"/>
                </a:lnTo>
                <a:lnTo>
                  <a:pt x="1176" y="54"/>
                </a:lnTo>
                <a:lnTo>
                  <a:pt x="1176" y="54"/>
                </a:lnTo>
                <a:lnTo>
                  <a:pt x="1177" y="54"/>
                </a:lnTo>
                <a:lnTo>
                  <a:pt x="1177" y="54"/>
                </a:lnTo>
                <a:lnTo>
                  <a:pt x="1177" y="54"/>
                </a:lnTo>
                <a:lnTo>
                  <a:pt x="1177" y="54"/>
                </a:lnTo>
                <a:lnTo>
                  <a:pt x="1179" y="54"/>
                </a:lnTo>
                <a:lnTo>
                  <a:pt x="1179" y="54"/>
                </a:lnTo>
                <a:lnTo>
                  <a:pt x="1179" y="54"/>
                </a:lnTo>
                <a:lnTo>
                  <a:pt x="1180" y="54"/>
                </a:lnTo>
                <a:lnTo>
                  <a:pt x="1180" y="54"/>
                </a:lnTo>
                <a:lnTo>
                  <a:pt x="1180" y="54"/>
                </a:lnTo>
                <a:lnTo>
                  <a:pt x="1180" y="54"/>
                </a:lnTo>
                <a:lnTo>
                  <a:pt x="1181" y="54"/>
                </a:lnTo>
                <a:lnTo>
                  <a:pt x="1181" y="54"/>
                </a:lnTo>
                <a:lnTo>
                  <a:pt x="1181" y="54"/>
                </a:lnTo>
                <a:lnTo>
                  <a:pt x="1182" y="54"/>
                </a:lnTo>
                <a:lnTo>
                  <a:pt x="1182" y="54"/>
                </a:lnTo>
                <a:lnTo>
                  <a:pt x="1182" y="54"/>
                </a:lnTo>
                <a:lnTo>
                  <a:pt x="1182" y="54"/>
                </a:lnTo>
                <a:lnTo>
                  <a:pt x="1183" y="54"/>
                </a:lnTo>
                <a:lnTo>
                  <a:pt x="1183" y="54"/>
                </a:lnTo>
                <a:lnTo>
                  <a:pt x="1183" y="54"/>
                </a:lnTo>
                <a:lnTo>
                  <a:pt x="1184" y="54"/>
                </a:lnTo>
                <a:lnTo>
                  <a:pt x="1184" y="54"/>
                </a:lnTo>
                <a:lnTo>
                  <a:pt x="1184" y="54"/>
                </a:lnTo>
                <a:lnTo>
                  <a:pt x="1184" y="54"/>
                </a:lnTo>
                <a:lnTo>
                  <a:pt x="1185" y="54"/>
                </a:lnTo>
                <a:lnTo>
                  <a:pt x="1185" y="54"/>
                </a:lnTo>
                <a:lnTo>
                  <a:pt x="1185" y="54"/>
                </a:lnTo>
                <a:lnTo>
                  <a:pt x="1186" y="54"/>
                </a:lnTo>
                <a:lnTo>
                  <a:pt x="1186" y="54"/>
                </a:lnTo>
                <a:lnTo>
                  <a:pt x="1186" y="54"/>
                </a:lnTo>
                <a:lnTo>
                  <a:pt x="1187" y="54"/>
                </a:lnTo>
                <a:lnTo>
                  <a:pt x="1187" y="54"/>
                </a:lnTo>
                <a:lnTo>
                  <a:pt x="1187" y="54"/>
                </a:lnTo>
                <a:lnTo>
                  <a:pt x="1187" y="54"/>
                </a:lnTo>
                <a:lnTo>
                  <a:pt x="1188" y="54"/>
                </a:lnTo>
                <a:lnTo>
                  <a:pt x="1188" y="54"/>
                </a:lnTo>
                <a:lnTo>
                  <a:pt x="1188" y="54"/>
                </a:lnTo>
                <a:lnTo>
                  <a:pt x="1189" y="54"/>
                </a:lnTo>
                <a:lnTo>
                  <a:pt x="1189" y="54"/>
                </a:lnTo>
                <a:lnTo>
                  <a:pt x="1189" y="54"/>
                </a:lnTo>
                <a:lnTo>
                  <a:pt x="1189" y="54"/>
                </a:lnTo>
                <a:lnTo>
                  <a:pt x="1190" y="54"/>
                </a:lnTo>
                <a:lnTo>
                  <a:pt x="1190" y="54"/>
                </a:lnTo>
                <a:lnTo>
                  <a:pt x="1190" y="54"/>
                </a:lnTo>
                <a:lnTo>
                  <a:pt x="1191" y="54"/>
                </a:lnTo>
                <a:lnTo>
                  <a:pt x="1191" y="54"/>
                </a:lnTo>
                <a:lnTo>
                  <a:pt x="1191" y="54"/>
                </a:lnTo>
                <a:lnTo>
                  <a:pt x="1191" y="54"/>
                </a:lnTo>
                <a:lnTo>
                  <a:pt x="1192" y="54"/>
                </a:lnTo>
                <a:lnTo>
                  <a:pt x="1192" y="54"/>
                </a:lnTo>
                <a:lnTo>
                  <a:pt x="1192" y="54"/>
                </a:lnTo>
                <a:lnTo>
                  <a:pt x="1193" y="54"/>
                </a:lnTo>
                <a:lnTo>
                  <a:pt x="1193" y="54"/>
                </a:lnTo>
                <a:lnTo>
                  <a:pt x="1193" y="54"/>
                </a:lnTo>
                <a:lnTo>
                  <a:pt x="1193" y="54"/>
                </a:lnTo>
                <a:lnTo>
                  <a:pt x="1194" y="54"/>
                </a:lnTo>
                <a:lnTo>
                  <a:pt x="1194" y="54"/>
                </a:lnTo>
                <a:lnTo>
                  <a:pt x="1194" y="54"/>
                </a:lnTo>
                <a:lnTo>
                  <a:pt x="1194" y="54"/>
                </a:lnTo>
                <a:lnTo>
                  <a:pt x="1195" y="54"/>
                </a:lnTo>
                <a:lnTo>
                  <a:pt x="1195" y="54"/>
                </a:lnTo>
                <a:lnTo>
                  <a:pt x="1195" y="54"/>
                </a:lnTo>
                <a:lnTo>
                  <a:pt x="1196" y="54"/>
                </a:lnTo>
                <a:lnTo>
                  <a:pt x="1196" y="54"/>
                </a:lnTo>
                <a:lnTo>
                  <a:pt x="1196" y="54"/>
                </a:lnTo>
                <a:lnTo>
                  <a:pt x="1197" y="54"/>
                </a:lnTo>
                <a:lnTo>
                  <a:pt x="1197" y="54"/>
                </a:lnTo>
                <a:lnTo>
                  <a:pt x="1197" y="54"/>
                </a:lnTo>
                <a:lnTo>
                  <a:pt x="1197" y="54"/>
                </a:lnTo>
                <a:lnTo>
                  <a:pt x="1198" y="54"/>
                </a:lnTo>
                <a:lnTo>
                  <a:pt x="1198" y="54"/>
                </a:lnTo>
                <a:lnTo>
                  <a:pt x="1198" y="54"/>
                </a:lnTo>
                <a:lnTo>
                  <a:pt x="1199" y="54"/>
                </a:lnTo>
                <a:lnTo>
                  <a:pt x="1199" y="54"/>
                </a:lnTo>
                <a:lnTo>
                  <a:pt x="1199" y="54"/>
                </a:lnTo>
                <a:lnTo>
                  <a:pt x="1199" y="54"/>
                </a:lnTo>
                <a:lnTo>
                  <a:pt x="1199" y="54"/>
                </a:lnTo>
                <a:lnTo>
                  <a:pt x="1200" y="54"/>
                </a:lnTo>
                <a:lnTo>
                  <a:pt x="1200" y="54"/>
                </a:lnTo>
                <a:lnTo>
                  <a:pt x="1201" y="54"/>
                </a:lnTo>
                <a:lnTo>
                  <a:pt x="1201" y="54"/>
                </a:lnTo>
                <a:lnTo>
                  <a:pt x="1201" y="54"/>
                </a:lnTo>
                <a:lnTo>
                  <a:pt x="1201" y="54"/>
                </a:lnTo>
                <a:lnTo>
                  <a:pt x="1202" y="54"/>
                </a:lnTo>
                <a:lnTo>
                  <a:pt x="1202" y="54"/>
                </a:lnTo>
                <a:lnTo>
                  <a:pt x="1202" y="54"/>
                </a:lnTo>
                <a:lnTo>
                  <a:pt x="1203" y="54"/>
                </a:lnTo>
                <a:lnTo>
                  <a:pt x="1203" y="54"/>
                </a:lnTo>
                <a:lnTo>
                  <a:pt x="1203" y="54"/>
                </a:lnTo>
                <a:lnTo>
                  <a:pt x="1203" y="54"/>
                </a:lnTo>
                <a:lnTo>
                  <a:pt x="1204" y="54"/>
                </a:lnTo>
                <a:lnTo>
                  <a:pt x="1204" y="54"/>
                </a:lnTo>
                <a:lnTo>
                  <a:pt x="1204" y="54"/>
                </a:lnTo>
                <a:lnTo>
                  <a:pt x="1205" y="54"/>
                </a:lnTo>
                <a:lnTo>
                  <a:pt x="1205" y="54"/>
                </a:lnTo>
                <a:lnTo>
                  <a:pt x="1205" y="54"/>
                </a:lnTo>
                <a:lnTo>
                  <a:pt x="1205" y="54"/>
                </a:lnTo>
                <a:lnTo>
                  <a:pt x="1206" y="54"/>
                </a:lnTo>
                <a:lnTo>
                  <a:pt x="1206" y="54"/>
                </a:lnTo>
                <a:lnTo>
                  <a:pt x="1206" y="54"/>
                </a:lnTo>
                <a:lnTo>
                  <a:pt x="1207" y="54"/>
                </a:lnTo>
                <a:lnTo>
                  <a:pt x="1207" y="54"/>
                </a:lnTo>
                <a:lnTo>
                  <a:pt x="1207" y="54"/>
                </a:lnTo>
                <a:lnTo>
                  <a:pt x="1207" y="54"/>
                </a:lnTo>
                <a:lnTo>
                  <a:pt x="1208" y="54"/>
                </a:lnTo>
                <a:lnTo>
                  <a:pt x="1208" y="54"/>
                </a:lnTo>
                <a:lnTo>
                  <a:pt x="1208" y="54"/>
                </a:lnTo>
                <a:lnTo>
                  <a:pt x="1209" y="54"/>
                </a:lnTo>
                <a:lnTo>
                  <a:pt x="1209" y="54"/>
                </a:lnTo>
                <a:lnTo>
                  <a:pt x="1209" y="54"/>
                </a:lnTo>
                <a:lnTo>
                  <a:pt x="1209" y="54"/>
                </a:lnTo>
                <a:lnTo>
                  <a:pt x="1210" y="54"/>
                </a:lnTo>
                <a:lnTo>
                  <a:pt x="1210" y="54"/>
                </a:lnTo>
                <a:lnTo>
                  <a:pt x="1210" y="54"/>
                </a:lnTo>
                <a:lnTo>
                  <a:pt x="1211" y="54"/>
                </a:lnTo>
                <a:lnTo>
                  <a:pt x="1211" y="54"/>
                </a:lnTo>
                <a:lnTo>
                  <a:pt x="1211" y="54"/>
                </a:lnTo>
                <a:lnTo>
                  <a:pt x="1211" y="54"/>
                </a:lnTo>
                <a:lnTo>
                  <a:pt x="1212" y="54"/>
                </a:lnTo>
                <a:lnTo>
                  <a:pt x="1212" y="54"/>
                </a:lnTo>
                <a:lnTo>
                  <a:pt x="1212" y="54"/>
                </a:lnTo>
                <a:lnTo>
                  <a:pt x="1213" y="54"/>
                </a:lnTo>
                <a:lnTo>
                  <a:pt x="1213" y="54"/>
                </a:lnTo>
                <a:lnTo>
                  <a:pt x="1213" y="54"/>
                </a:lnTo>
                <a:lnTo>
                  <a:pt x="1214" y="54"/>
                </a:lnTo>
                <a:lnTo>
                  <a:pt x="1214" y="54"/>
                </a:lnTo>
                <a:lnTo>
                  <a:pt x="1214" y="54"/>
                </a:lnTo>
                <a:lnTo>
                  <a:pt x="1214" y="54"/>
                </a:lnTo>
                <a:lnTo>
                  <a:pt x="1215" y="54"/>
                </a:lnTo>
                <a:lnTo>
                  <a:pt x="1215" y="54"/>
                </a:lnTo>
                <a:lnTo>
                  <a:pt x="1215" y="54"/>
                </a:lnTo>
                <a:lnTo>
                  <a:pt x="1216" y="54"/>
                </a:lnTo>
                <a:lnTo>
                  <a:pt x="1216" y="54"/>
                </a:lnTo>
                <a:lnTo>
                  <a:pt x="1216" y="54"/>
                </a:lnTo>
                <a:lnTo>
                  <a:pt x="1216" y="54"/>
                </a:lnTo>
                <a:lnTo>
                  <a:pt x="1217" y="54"/>
                </a:lnTo>
                <a:lnTo>
                  <a:pt x="1217" y="54"/>
                </a:lnTo>
                <a:lnTo>
                  <a:pt x="1217" y="54"/>
                </a:lnTo>
                <a:lnTo>
                  <a:pt x="1218" y="54"/>
                </a:lnTo>
                <a:lnTo>
                  <a:pt x="1218" y="54"/>
                </a:lnTo>
                <a:lnTo>
                  <a:pt x="1218" y="54"/>
                </a:lnTo>
                <a:lnTo>
                  <a:pt x="1218" y="54"/>
                </a:lnTo>
                <a:lnTo>
                  <a:pt x="1219" y="54"/>
                </a:lnTo>
                <a:lnTo>
                  <a:pt x="1219" y="54"/>
                </a:lnTo>
                <a:lnTo>
                  <a:pt x="1219" y="54"/>
                </a:lnTo>
                <a:lnTo>
                  <a:pt x="1220" y="54"/>
                </a:lnTo>
                <a:lnTo>
                  <a:pt x="1220" y="54"/>
                </a:lnTo>
                <a:lnTo>
                  <a:pt x="1220" y="54"/>
                </a:lnTo>
                <a:lnTo>
                  <a:pt x="1220" y="54"/>
                </a:lnTo>
                <a:lnTo>
                  <a:pt x="1221" y="54"/>
                </a:lnTo>
                <a:lnTo>
                  <a:pt x="1221" y="54"/>
                </a:lnTo>
                <a:lnTo>
                  <a:pt x="1221" y="54"/>
                </a:lnTo>
                <a:lnTo>
                  <a:pt x="1222" y="54"/>
                </a:lnTo>
                <a:lnTo>
                  <a:pt x="1222" y="54"/>
                </a:lnTo>
                <a:lnTo>
                  <a:pt x="1222" y="54"/>
                </a:lnTo>
                <a:lnTo>
                  <a:pt x="1222" y="54"/>
                </a:lnTo>
                <a:lnTo>
                  <a:pt x="1223" y="54"/>
                </a:lnTo>
                <a:lnTo>
                  <a:pt x="1223" y="54"/>
                </a:lnTo>
                <a:lnTo>
                  <a:pt x="1223" y="54"/>
                </a:lnTo>
                <a:lnTo>
                  <a:pt x="1224" y="54"/>
                </a:lnTo>
                <a:lnTo>
                  <a:pt x="1224" y="54"/>
                </a:lnTo>
                <a:lnTo>
                  <a:pt x="1224" y="54"/>
                </a:lnTo>
                <a:lnTo>
                  <a:pt x="1224" y="54"/>
                </a:lnTo>
                <a:lnTo>
                  <a:pt x="1225" y="54"/>
                </a:lnTo>
                <a:lnTo>
                  <a:pt x="1225" y="54"/>
                </a:lnTo>
                <a:lnTo>
                  <a:pt x="1225" y="54"/>
                </a:lnTo>
                <a:lnTo>
                  <a:pt x="1225" y="54"/>
                </a:lnTo>
                <a:lnTo>
                  <a:pt x="1226" y="54"/>
                </a:lnTo>
                <a:lnTo>
                  <a:pt x="1226" y="54"/>
                </a:lnTo>
                <a:lnTo>
                  <a:pt x="1226" y="54"/>
                </a:lnTo>
                <a:lnTo>
                  <a:pt x="1227" y="54"/>
                </a:lnTo>
                <a:lnTo>
                  <a:pt x="1227" y="54"/>
                </a:lnTo>
                <a:lnTo>
                  <a:pt x="1227" y="54"/>
                </a:lnTo>
                <a:lnTo>
                  <a:pt x="1228" y="54"/>
                </a:lnTo>
                <a:lnTo>
                  <a:pt x="1228" y="54"/>
                </a:lnTo>
                <a:lnTo>
                  <a:pt x="1228" y="54"/>
                </a:lnTo>
                <a:lnTo>
                  <a:pt x="1228" y="54"/>
                </a:lnTo>
                <a:lnTo>
                  <a:pt x="1229" y="54"/>
                </a:lnTo>
                <a:lnTo>
                  <a:pt x="1229" y="54"/>
                </a:lnTo>
                <a:lnTo>
                  <a:pt x="1229" y="54"/>
                </a:lnTo>
                <a:lnTo>
                  <a:pt x="1230" y="54"/>
                </a:lnTo>
                <a:lnTo>
                  <a:pt x="1230" y="54"/>
                </a:lnTo>
                <a:lnTo>
                  <a:pt x="1230" y="54"/>
                </a:lnTo>
                <a:lnTo>
                  <a:pt x="1230" y="54"/>
                </a:lnTo>
                <a:lnTo>
                  <a:pt x="1230" y="54"/>
                </a:lnTo>
                <a:lnTo>
                  <a:pt x="1231" y="54"/>
                </a:lnTo>
                <a:lnTo>
                  <a:pt x="1231" y="54"/>
                </a:lnTo>
                <a:lnTo>
                  <a:pt x="1233" y="54"/>
                </a:lnTo>
                <a:lnTo>
                  <a:pt x="1233" y="54"/>
                </a:lnTo>
                <a:lnTo>
                  <a:pt x="1233" y="54"/>
                </a:lnTo>
                <a:lnTo>
                  <a:pt x="1233" y="54"/>
                </a:lnTo>
                <a:lnTo>
                  <a:pt x="1234" y="54"/>
                </a:lnTo>
                <a:lnTo>
                  <a:pt x="1234" y="54"/>
                </a:lnTo>
                <a:lnTo>
                  <a:pt x="1234" y="54"/>
                </a:lnTo>
                <a:lnTo>
                  <a:pt x="1234" y="54"/>
                </a:lnTo>
                <a:lnTo>
                  <a:pt x="1234" y="54"/>
                </a:lnTo>
                <a:lnTo>
                  <a:pt x="1234" y="54"/>
                </a:lnTo>
                <a:lnTo>
                  <a:pt x="1234" y="54"/>
                </a:lnTo>
                <a:lnTo>
                  <a:pt x="1235" y="54"/>
                </a:lnTo>
                <a:lnTo>
                  <a:pt x="1235" y="54"/>
                </a:lnTo>
                <a:lnTo>
                  <a:pt x="1235" y="54"/>
                </a:lnTo>
                <a:lnTo>
                  <a:pt x="1236" y="54"/>
                </a:lnTo>
                <a:lnTo>
                  <a:pt x="1236" y="54"/>
                </a:lnTo>
                <a:lnTo>
                  <a:pt x="1236" y="54"/>
                </a:lnTo>
                <a:lnTo>
                  <a:pt x="1236" y="54"/>
                </a:lnTo>
                <a:lnTo>
                  <a:pt x="1237" y="54"/>
                </a:lnTo>
                <a:lnTo>
                  <a:pt x="1237" y="54"/>
                </a:lnTo>
                <a:lnTo>
                  <a:pt x="1237" y="54"/>
                </a:lnTo>
                <a:lnTo>
                  <a:pt x="1238" y="54"/>
                </a:lnTo>
                <a:lnTo>
                  <a:pt x="1238" y="54"/>
                </a:lnTo>
                <a:lnTo>
                  <a:pt x="1238" y="54"/>
                </a:lnTo>
                <a:lnTo>
                  <a:pt x="1239" y="54"/>
                </a:lnTo>
                <a:lnTo>
                  <a:pt x="1239" y="54"/>
                </a:lnTo>
                <a:lnTo>
                  <a:pt x="1239" y="54"/>
                </a:lnTo>
                <a:lnTo>
                  <a:pt x="1239" y="54"/>
                </a:lnTo>
                <a:lnTo>
                  <a:pt x="1240" y="54"/>
                </a:lnTo>
                <a:lnTo>
                  <a:pt x="1240" y="54"/>
                </a:lnTo>
                <a:lnTo>
                  <a:pt x="1240" y="54"/>
                </a:lnTo>
                <a:lnTo>
                  <a:pt x="1242" y="54"/>
                </a:lnTo>
                <a:lnTo>
                  <a:pt x="1242" y="54"/>
                </a:lnTo>
                <a:lnTo>
                  <a:pt x="1242" y="54"/>
                </a:lnTo>
                <a:lnTo>
                  <a:pt x="1242" y="54"/>
                </a:lnTo>
                <a:lnTo>
                  <a:pt x="1243" y="54"/>
                </a:lnTo>
                <a:lnTo>
                  <a:pt x="1243" y="54"/>
                </a:lnTo>
                <a:lnTo>
                  <a:pt x="1243" y="54"/>
                </a:lnTo>
                <a:lnTo>
                  <a:pt x="1244" y="54"/>
                </a:lnTo>
                <a:lnTo>
                  <a:pt x="1244" y="54"/>
                </a:lnTo>
                <a:lnTo>
                  <a:pt x="1244" y="54"/>
                </a:lnTo>
                <a:lnTo>
                  <a:pt x="1244" y="54"/>
                </a:lnTo>
                <a:lnTo>
                  <a:pt x="1245" y="54"/>
                </a:lnTo>
                <a:lnTo>
                  <a:pt x="1245" y="54"/>
                </a:lnTo>
                <a:lnTo>
                  <a:pt x="1245" y="54"/>
                </a:lnTo>
                <a:lnTo>
                  <a:pt x="1246" y="54"/>
                </a:lnTo>
                <a:lnTo>
                  <a:pt x="1246" y="54"/>
                </a:lnTo>
                <a:lnTo>
                  <a:pt x="1246" y="54"/>
                </a:lnTo>
                <a:lnTo>
                  <a:pt x="1246" y="54"/>
                </a:lnTo>
                <a:lnTo>
                  <a:pt x="1247" y="54"/>
                </a:lnTo>
                <a:lnTo>
                  <a:pt x="1247" y="54"/>
                </a:lnTo>
                <a:lnTo>
                  <a:pt x="1247" y="54"/>
                </a:lnTo>
                <a:lnTo>
                  <a:pt x="1248" y="54"/>
                </a:lnTo>
                <a:lnTo>
                  <a:pt x="1248" y="54"/>
                </a:lnTo>
                <a:lnTo>
                  <a:pt x="1248" y="54"/>
                </a:lnTo>
                <a:lnTo>
                  <a:pt x="1248" y="54"/>
                </a:lnTo>
                <a:lnTo>
                  <a:pt x="1249" y="54"/>
                </a:lnTo>
                <a:lnTo>
                  <a:pt x="1249" y="54"/>
                </a:lnTo>
                <a:lnTo>
                  <a:pt x="1249" y="54"/>
                </a:lnTo>
                <a:lnTo>
                  <a:pt x="1250" y="54"/>
                </a:lnTo>
                <a:lnTo>
                  <a:pt x="1250" y="54"/>
                </a:lnTo>
                <a:lnTo>
                  <a:pt x="1250" y="54"/>
                </a:lnTo>
                <a:lnTo>
                  <a:pt x="1250" y="54"/>
                </a:lnTo>
                <a:lnTo>
                  <a:pt x="1251" y="54"/>
                </a:lnTo>
                <a:lnTo>
                  <a:pt x="1251" y="54"/>
                </a:lnTo>
                <a:lnTo>
                  <a:pt x="1251" y="54"/>
                </a:lnTo>
                <a:lnTo>
                  <a:pt x="1252" y="54"/>
                </a:lnTo>
                <a:lnTo>
                  <a:pt x="1252" y="54"/>
                </a:lnTo>
                <a:lnTo>
                  <a:pt x="1252" y="54"/>
                </a:lnTo>
                <a:lnTo>
                  <a:pt x="1252" y="54"/>
                </a:lnTo>
                <a:lnTo>
                  <a:pt x="1253" y="54"/>
                </a:lnTo>
                <a:lnTo>
                  <a:pt x="1253" y="54"/>
                </a:lnTo>
                <a:lnTo>
                  <a:pt x="1253" y="54"/>
                </a:lnTo>
                <a:lnTo>
                  <a:pt x="1254" y="54"/>
                </a:lnTo>
                <a:lnTo>
                  <a:pt x="1254" y="54"/>
                </a:lnTo>
                <a:lnTo>
                  <a:pt x="1254" y="54"/>
                </a:lnTo>
                <a:lnTo>
                  <a:pt x="1254" y="54"/>
                </a:lnTo>
                <a:lnTo>
                  <a:pt x="1255" y="54"/>
                </a:lnTo>
                <a:lnTo>
                  <a:pt x="1255" y="54"/>
                </a:lnTo>
                <a:lnTo>
                  <a:pt x="1255" y="54"/>
                </a:lnTo>
                <a:lnTo>
                  <a:pt x="1256" y="54"/>
                </a:lnTo>
                <a:lnTo>
                  <a:pt x="1256" y="54"/>
                </a:lnTo>
                <a:lnTo>
                  <a:pt x="1256" y="54"/>
                </a:lnTo>
                <a:lnTo>
                  <a:pt x="1256" y="54"/>
                </a:lnTo>
                <a:lnTo>
                  <a:pt x="1257" y="54"/>
                </a:lnTo>
                <a:lnTo>
                  <a:pt x="1257" y="54"/>
                </a:lnTo>
                <a:lnTo>
                  <a:pt x="1257" y="54"/>
                </a:lnTo>
                <a:lnTo>
                  <a:pt x="1257" y="54"/>
                </a:lnTo>
                <a:lnTo>
                  <a:pt x="1258" y="54"/>
                </a:lnTo>
                <a:lnTo>
                  <a:pt x="1258" y="54"/>
                </a:lnTo>
                <a:lnTo>
                  <a:pt x="1258" y="54"/>
                </a:lnTo>
                <a:lnTo>
                  <a:pt x="1259" y="54"/>
                </a:lnTo>
                <a:lnTo>
                  <a:pt x="1259" y="54"/>
                </a:lnTo>
                <a:lnTo>
                  <a:pt x="1259" y="54"/>
                </a:lnTo>
                <a:lnTo>
                  <a:pt x="1260" y="54"/>
                </a:lnTo>
                <a:lnTo>
                  <a:pt x="1260" y="54"/>
                </a:lnTo>
                <a:lnTo>
                  <a:pt x="1260" y="54"/>
                </a:lnTo>
                <a:lnTo>
                  <a:pt x="1260" y="54"/>
                </a:lnTo>
                <a:lnTo>
                  <a:pt x="1261" y="54"/>
                </a:lnTo>
                <a:lnTo>
                  <a:pt x="1261" y="54"/>
                </a:lnTo>
                <a:lnTo>
                  <a:pt x="1261" y="54"/>
                </a:lnTo>
                <a:lnTo>
                  <a:pt x="1262" y="54"/>
                </a:lnTo>
                <a:lnTo>
                  <a:pt x="1262" y="54"/>
                </a:lnTo>
                <a:lnTo>
                  <a:pt x="1262" y="54"/>
                </a:lnTo>
                <a:lnTo>
                  <a:pt x="1262" y="54"/>
                </a:lnTo>
                <a:lnTo>
                  <a:pt x="1262" y="54"/>
                </a:lnTo>
                <a:lnTo>
                  <a:pt x="1263" y="54"/>
                </a:lnTo>
                <a:lnTo>
                  <a:pt x="1263" y="54"/>
                </a:lnTo>
                <a:lnTo>
                  <a:pt x="1264" y="54"/>
                </a:lnTo>
                <a:lnTo>
                  <a:pt x="1264" y="54"/>
                </a:lnTo>
                <a:lnTo>
                  <a:pt x="1264" y="54"/>
                </a:lnTo>
                <a:lnTo>
                  <a:pt x="1265" y="54"/>
                </a:lnTo>
                <a:lnTo>
                  <a:pt x="1265" y="54"/>
                </a:lnTo>
                <a:lnTo>
                  <a:pt x="1265" y="54"/>
                </a:lnTo>
                <a:lnTo>
                  <a:pt x="1265" y="54"/>
                </a:lnTo>
                <a:lnTo>
                  <a:pt x="1266" y="54"/>
                </a:lnTo>
                <a:lnTo>
                  <a:pt x="1266" y="54"/>
                </a:lnTo>
                <a:lnTo>
                  <a:pt x="1266" y="54"/>
                </a:lnTo>
                <a:lnTo>
                  <a:pt x="1267" y="54"/>
                </a:lnTo>
                <a:lnTo>
                  <a:pt x="1267" y="54"/>
                </a:lnTo>
                <a:lnTo>
                  <a:pt x="1267" y="54"/>
                </a:lnTo>
                <a:lnTo>
                  <a:pt x="1267" y="54"/>
                </a:lnTo>
                <a:lnTo>
                  <a:pt x="1268" y="54"/>
                </a:lnTo>
                <a:lnTo>
                  <a:pt x="1268" y="54"/>
                </a:lnTo>
                <a:lnTo>
                  <a:pt x="1268" y="54"/>
                </a:lnTo>
                <a:lnTo>
                  <a:pt x="1269" y="54"/>
                </a:lnTo>
                <a:lnTo>
                  <a:pt x="1269" y="54"/>
                </a:lnTo>
                <a:lnTo>
                  <a:pt x="1269" y="54"/>
                </a:lnTo>
                <a:lnTo>
                  <a:pt x="1269" y="54"/>
                </a:lnTo>
                <a:lnTo>
                  <a:pt x="1270" y="54"/>
                </a:lnTo>
                <a:lnTo>
                  <a:pt x="1270" y="54"/>
                </a:lnTo>
                <a:lnTo>
                  <a:pt x="1270" y="54"/>
                </a:lnTo>
                <a:lnTo>
                  <a:pt x="1271" y="54"/>
                </a:lnTo>
                <a:lnTo>
                  <a:pt x="1271" y="54"/>
                </a:lnTo>
                <a:lnTo>
                  <a:pt x="1271" y="54"/>
                </a:lnTo>
                <a:lnTo>
                  <a:pt x="1271" y="54"/>
                </a:lnTo>
                <a:lnTo>
                  <a:pt x="1272" y="54"/>
                </a:lnTo>
                <a:lnTo>
                  <a:pt x="1272" y="54"/>
                </a:lnTo>
                <a:lnTo>
                  <a:pt x="1272" y="54"/>
                </a:lnTo>
                <a:lnTo>
                  <a:pt x="1273" y="54"/>
                </a:lnTo>
                <a:lnTo>
                  <a:pt x="1273" y="54"/>
                </a:lnTo>
                <a:lnTo>
                  <a:pt x="1273" y="54"/>
                </a:lnTo>
                <a:lnTo>
                  <a:pt x="1273" y="54"/>
                </a:lnTo>
                <a:lnTo>
                  <a:pt x="1274" y="54"/>
                </a:lnTo>
                <a:lnTo>
                  <a:pt x="1274" y="54"/>
                </a:lnTo>
                <a:lnTo>
                  <a:pt x="1274" y="54"/>
                </a:lnTo>
                <a:lnTo>
                  <a:pt x="1275" y="54"/>
                </a:lnTo>
                <a:lnTo>
                  <a:pt x="1275" y="54"/>
                </a:lnTo>
                <a:lnTo>
                  <a:pt x="1275" y="54"/>
                </a:lnTo>
                <a:lnTo>
                  <a:pt x="1275" y="54"/>
                </a:lnTo>
                <a:lnTo>
                  <a:pt x="1276" y="54"/>
                </a:lnTo>
                <a:lnTo>
                  <a:pt x="1276" y="54"/>
                </a:lnTo>
                <a:lnTo>
                  <a:pt x="1276" y="54"/>
                </a:lnTo>
                <a:lnTo>
                  <a:pt x="1277" y="54"/>
                </a:lnTo>
                <a:lnTo>
                  <a:pt x="1277" y="54"/>
                </a:lnTo>
                <a:lnTo>
                  <a:pt x="1277" y="54"/>
                </a:lnTo>
                <a:lnTo>
                  <a:pt x="1277" y="54"/>
                </a:lnTo>
                <a:lnTo>
                  <a:pt x="1278" y="54"/>
                </a:lnTo>
                <a:lnTo>
                  <a:pt x="1278" y="54"/>
                </a:lnTo>
                <a:lnTo>
                  <a:pt x="1278" y="54"/>
                </a:lnTo>
                <a:lnTo>
                  <a:pt x="1279" y="54"/>
                </a:lnTo>
                <a:lnTo>
                  <a:pt x="1279" y="54"/>
                </a:lnTo>
                <a:lnTo>
                  <a:pt x="1279" y="54"/>
                </a:lnTo>
                <a:lnTo>
                  <a:pt x="1279" y="54"/>
                </a:lnTo>
                <a:lnTo>
                  <a:pt x="1280" y="54"/>
                </a:lnTo>
                <a:lnTo>
                  <a:pt x="1280" y="54"/>
                </a:lnTo>
                <a:lnTo>
                  <a:pt x="1280" y="54"/>
                </a:lnTo>
                <a:lnTo>
                  <a:pt x="1281" y="54"/>
                </a:lnTo>
                <a:lnTo>
                  <a:pt x="1281" y="54"/>
                </a:lnTo>
                <a:lnTo>
                  <a:pt x="1281" y="54"/>
                </a:lnTo>
                <a:lnTo>
                  <a:pt x="1281" y="54"/>
                </a:lnTo>
                <a:lnTo>
                  <a:pt x="1282" y="54"/>
                </a:lnTo>
                <a:lnTo>
                  <a:pt x="1282" y="54"/>
                </a:lnTo>
                <a:lnTo>
                  <a:pt x="1282" y="54"/>
                </a:lnTo>
                <a:lnTo>
                  <a:pt x="1283" y="54"/>
                </a:lnTo>
                <a:lnTo>
                  <a:pt x="1283" y="54"/>
                </a:lnTo>
                <a:lnTo>
                  <a:pt x="1283" y="54"/>
                </a:lnTo>
                <a:lnTo>
                  <a:pt x="1283" y="54"/>
                </a:lnTo>
                <a:lnTo>
                  <a:pt x="1284" y="54"/>
                </a:lnTo>
                <a:lnTo>
                  <a:pt x="1284" y="54"/>
                </a:lnTo>
                <a:lnTo>
                  <a:pt x="1284" y="54"/>
                </a:lnTo>
                <a:lnTo>
                  <a:pt x="1285" y="54"/>
                </a:lnTo>
                <a:lnTo>
                  <a:pt x="1285" y="54"/>
                </a:lnTo>
                <a:lnTo>
                  <a:pt x="1285" y="54"/>
                </a:lnTo>
                <a:lnTo>
                  <a:pt x="1285" y="54"/>
                </a:lnTo>
                <a:lnTo>
                  <a:pt x="1286" y="54"/>
                </a:lnTo>
                <a:lnTo>
                  <a:pt x="1286" y="54"/>
                </a:lnTo>
                <a:lnTo>
                  <a:pt x="1286" y="54"/>
                </a:lnTo>
                <a:lnTo>
                  <a:pt x="1287" y="54"/>
                </a:lnTo>
                <a:lnTo>
                  <a:pt x="1287" y="54"/>
                </a:lnTo>
                <a:lnTo>
                  <a:pt x="1287" y="54"/>
                </a:lnTo>
                <a:lnTo>
                  <a:pt x="1287" y="54"/>
                </a:lnTo>
                <a:lnTo>
                  <a:pt x="1288" y="54"/>
                </a:lnTo>
                <a:lnTo>
                  <a:pt x="1288" y="54"/>
                </a:lnTo>
                <a:lnTo>
                  <a:pt x="1288" y="54"/>
                </a:lnTo>
                <a:lnTo>
                  <a:pt x="1288" y="54"/>
                </a:lnTo>
                <a:lnTo>
                  <a:pt x="1289" y="54"/>
                </a:lnTo>
                <a:lnTo>
                  <a:pt x="1289" y="54"/>
                </a:lnTo>
                <a:lnTo>
                  <a:pt x="1290" y="54"/>
                </a:lnTo>
                <a:lnTo>
                  <a:pt x="1290" y="54"/>
                </a:lnTo>
                <a:lnTo>
                  <a:pt x="1290" y="54"/>
                </a:lnTo>
                <a:lnTo>
                  <a:pt x="1290" y="54"/>
                </a:lnTo>
                <a:lnTo>
                  <a:pt x="1291" y="54"/>
                </a:lnTo>
                <a:lnTo>
                  <a:pt x="1291" y="54"/>
                </a:lnTo>
                <a:lnTo>
                  <a:pt x="1291" y="54"/>
                </a:lnTo>
                <a:lnTo>
                  <a:pt x="1292" y="54"/>
                </a:lnTo>
                <a:lnTo>
                  <a:pt x="1292" y="54"/>
                </a:lnTo>
                <a:lnTo>
                  <a:pt x="1292" y="54"/>
                </a:lnTo>
                <a:lnTo>
                  <a:pt x="1292" y="54"/>
                </a:lnTo>
                <a:lnTo>
                  <a:pt x="1293" y="54"/>
                </a:lnTo>
                <a:lnTo>
                  <a:pt x="1293" y="54"/>
                </a:lnTo>
                <a:lnTo>
                  <a:pt x="1293" y="54"/>
                </a:lnTo>
                <a:lnTo>
                  <a:pt x="1294" y="54"/>
                </a:lnTo>
                <a:lnTo>
                  <a:pt x="1294" y="54"/>
                </a:lnTo>
                <a:lnTo>
                  <a:pt x="1294" y="54"/>
                </a:lnTo>
                <a:lnTo>
                  <a:pt x="1294" y="54"/>
                </a:lnTo>
                <a:lnTo>
                  <a:pt x="1296" y="54"/>
                </a:lnTo>
                <a:lnTo>
                  <a:pt x="1296" y="54"/>
                </a:lnTo>
                <a:lnTo>
                  <a:pt x="1296" y="54"/>
                </a:lnTo>
                <a:lnTo>
                  <a:pt x="1297" y="54"/>
                </a:lnTo>
                <a:lnTo>
                  <a:pt x="1297" y="54"/>
                </a:lnTo>
                <a:lnTo>
                  <a:pt x="1297" y="54"/>
                </a:lnTo>
                <a:lnTo>
                  <a:pt x="1297" y="54"/>
                </a:lnTo>
                <a:lnTo>
                  <a:pt x="1298" y="54"/>
                </a:lnTo>
                <a:lnTo>
                  <a:pt x="1298" y="54"/>
                </a:lnTo>
                <a:lnTo>
                  <a:pt x="1298" y="54"/>
                </a:lnTo>
                <a:lnTo>
                  <a:pt x="1299" y="54"/>
                </a:lnTo>
                <a:lnTo>
                  <a:pt x="1299" y="54"/>
                </a:lnTo>
                <a:lnTo>
                  <a:pt x="1299" y="54"/>
                </a:lnTo>
                <a:lnTo>
                  <a:pt x="1299" y="54"/>
                </a:lnTo>
                <a:lnTo>
                  <a:pt x="1300" y="54"/>
                </a:lnTo>
                <a:lnTo>
                  <a:pt x="1300" y="54"/>
                </a:lnTo>
                <a:lnTo>
                  <a:pt x="1300" y="54"/>
                </a:lnTo>
                <a:lnTo>
                  <a:pt x="1301" y="54"/>
                </a:lnTo>
                <a:lnTo>
                  <a:pt x="1301" y="54"/>
                </a:lnTo>
                <a:lnTo>
                  <a:pt x="1301" y="54"/>
                </a:lnTo>
                <a:lnTo>
                  <a:pt x="1301" y="54"/>
                </a:lnTo>
                <a:lnTo>
                  <a:pt x="1302" y="54"/>
                </a:lnTo>
                <a:lnTo>
                  <a:pt x="1302" y="54"/>
                </a:lnTo>
                <a:lnTo>
                  <a:pt x="1302" y="54"/>
                </a:lnTo>
                <a:lnTo>
                  <a:pt x="1303" y="54"/>
                </a:lnTo>
                <a:lnTo>
                  <a:pt x="1303" y="54"/>
                </a:lnTo>
                <a:lnTo>
                  <a:pt x="1303" y="54"/>
                </a:lnTo>
                <a:lnTo>
                  <a:pt x="1303" y="54"/>
                </a:lnTo>
                <a:lnTo>
                  <a:pt x="1304" y="54"/>
                </a:lnTo>
                <a:lnTo>
                  <a:pt x="1304" y="54"/>
                </a:lnTo>
                <a:lnTo>
                  <a:pt x="1304" y="54"/>
                </a:lnTo>
                <a:lnTo>
                  <a:pt x="1305" y="54"/>
                </a:lnTo>
                <a:lnTo>
                  <a:pt x="1305" y="54"/>
                </a:lnTo>
                <a:lnTo>
                  <a:pt x="1305" y="54"/>
                </a:lnTo>
                <a:lnTo>
                  <a:pt x="1305" y="54"/>
                </a:lnTo>
                <a:lnTo>
                  <a:pt x="1306" y="54"/>
                </a:lnTo>
                <a:lnTo>
                  <a:pt x="1306" y="54"/>
                </a:lnTo>
                <a:lnTo>
                  <a:pt x="1306" y="54"/>
                </a:lnTo>
                <a:lnTo>
                  <a:pt x="1307" y="54"/>
                </a:lnTo>
                <a:lnTo>
                  <a:pt x="1307" y="54"/>
                </a:lnTo>
                <a:lnTo>
                  <a:pt x="1307" y="54"/>
                </a:lnTo>
                <a:lnTo>
                  <a:pt x="1307" y="54"/>
                </a:lnTo>
                <a:lnTo>
                  <a:pt x="1308" y="54"/>
                </a:lnTo>
                <a:lnTo>
                  <a:pt x="1308" y="54"/>
                </a:lnTo>
                <a:lnTo>
                  <a:pt x="1308" y="54"/>
                </a:lnTo>
                <a:lnTo>
                  <a:pt x="1309" y="54"/>
                </a:lnTo>
                <a:lnTo>
                  <a:pt x="1309" y="54"/>
                </a:lnTo>
                <a:lnTo>
                  <a:pt x="1309" y="54"/>
                </a:lnTo>
                <a:lnTo>
                  <a:pt x="1309" y="54"/>
                </a:lnTo>
                <a:lnTo>
                  <a:pt x="1310" y="54"/>
                </a:lnTo>
                <a:lnTo>
                  <a:pt x="1310" y="54"/>
                </a:lnTo>
                <a:lnTo>
                  <a:pt x="1310" y="54"/>
                </a:lnTo>
                <a:lnTo>
                  <a:pt x="1311" y="54"/>
                </a:lnTo>
                <a:lnTo>
                  <a:pt x="1311" y="54"/>
                </a:lnTo>
                <a:lnTo>
                  <a:pt x="1311" y="54"/>
                </a:lnTo>
                <a:lnTo>
                  <a:pt x="1311" y="54"/>
                </a:lnTo>
                <a:lnTo>
                  <a:pt x="1312" y="54"/>
                </a:lnTo>
                <a:lnTo>
                  <a:pt x="1312" y="54"/>
                </a:lnTo>
                <a:lnTo>
                  <a:pt x="1312" y="54"/>
                </a:lnTo>
                <a:lnTo>
                  <a:pt x="1313" y="54"/>
                </a:lnTo>
                <a:lnTo>
                  <a:pt x="1313" y="54"/>
                </a:lnTo>
                <a:lnTo>
                  <a:pt x="1313" y="54"/>
                </a:lnTo>
                <a:lnTo>
                  <a:pt x="1313" y="54"/>
                </a:lnTo>
                <a:lnTo>
                  <a:pt x="1314" y="54"/>
                </a:lnTo>
                <a:lnTo>
                  <a:pt x="1314" y="54"/>
                </a:lnTo>
                <a:lnTo>
                  <a:pt x="1314" y="54"/>
                </a:lnTo>
                <a:lnTo>
                  <a:pt x="1315" y="54"/>
                </a:lnTo>
                <a:lnTo>
                  <a:pt x="1315" y="54"/>
                </a:lnTo>
                <a:lnTo>
                  <a:pt x="1315" y="54"/>
                </a:lnTo>
                <a:lnTo>
                  <a:pt x="1315" y="54"/>
                </a:lnTo>
                <a:lnTo>
                  <a:pt x="1316" y="54"/>
                </a:lnTo>
                <a:lnTo>
                  <a:pt x="1316" y="54"/>
                </a:lnTo>
                <a:lnTo>
                  <a:pt x="1316" y="54"/>
                </a:lnTo>
                <a:lnTo>
                  <a:pt x="1317" y="54"/>
                </a:lnTo>
                <a:lnTo>
                  <a:pt x="1317" y="54"/>
                </a:lnTo>
                <a:lnTo>
                  <a:pt x="1317" y="54"/>
                </a:lnTo>
                <a:lnTo>
                  <a:pt x="1318" y="54"/>
                </a:lnTo>
                <a:lnTo>
                  <a:pt x="1318" y="54"/>
                </a:lnTo>
                <a:lnTo>
                  <a:pt x="1318" y="54"/>
                </a:lnTo>
                <a:lnTo>
                  <a:pt x="1318" y="54"/>
                </a:lnTo>
                <a:lnTo>
                  <a:pt x="1319" y="54"/>
                </a:lnTo>
                <a:lnTo>
                  <a:pt x="1319" y="54"/>
                </a:lnTo>
                <a:lnTo>
                  <a:pt x="1319" y="54"/>
                </a:lnTo>
                <a:lnTo>
                  <a:pt x="1320" y="54"/>
                </a:lnTo>
                <a:lnTo>
                  <a:pt x="1320" y="54"/>
                </a:lnTo>
                <a:lnTo>
                  <a:pt x="1320" y="54"/>
                </a:lnTo>
                <a:lnTo>
                  <a:pt x="1320" y="54"/>
                </a:lnTo>
                <a:lnTo>
                  <a:pt x="1320" y="54"/>
                </a:lnTo>
                <a:lnTo>
                  <a:pt x="1321" y="54"/>
                </a:lnTo>
                <a:lnTo>
                  <a:pt x="1321" y="54"/>
                </a:lnTo>
                <a:lnTo>
                  <a:pt x="1322" y="54"/>
                </a:lnTo>
                <a:lnTo>
                  <a:pt x="1322" y="54"/>
                </a:lnTo>
                <a:lnTo>
                  <a:pt x="1322" y="54"/>
                </a:lnTo>
                <a:lnTo>
                  <a:pt x="1322" y="54"/>
                </a:lnTo>
                <a:lnTo>
                  <a:pt x="1323" y="54"/>
                </a:lnTo>
                <a:lnTo>
                  <a:pt x="1323" y="54"/>
                </a:lnTo>
                <a:lnTo>
                  <a:pt x="1323" y="54"/>
                </a:lnTo>
                <a:lnTo>
                  <a:pt x="1324" y="54"/>
                </a:lnTo>
                <a:lnTo>
                  <a:pt x="1324" y="54"/>
                </a:lnTo>
                <a:lnTo>
                  <a:pt x="1324" y="54"/>
                </a:lnTo>
                <a:lnTo>
                  <a:pt x="1324" y="54"/>
                </a:lnTo>
                <a:lnTo>
                  <a:pt x="1325" y="54"/>
                </a:lnTo>
                <a:lnTo>
                  <a:pt x="1325" y="54"/>
                </a:lnTo>
                <a:lnTo>
                  <a:pt x="1325" y="54"/>
                </a:lnTo>
                <a:lnTo>
                  <a:pt x="1326" y="54"/>
                </a:lnTo>
                <a:lnTo>
                  <a:pt x="1326" y="54"/>
                </a:lnTo>
                <a:lnTo>
                  <a:pt x="1326" y="54"/>
                </a:lnTo>
                <a:lnTo>
                  <a:pt x="1326" y="54"/>
                </a:lnTo>
                <a:lnTo>
                  <a:pt x="1327" y="54"/>
                </a:lnTo>
                <a:lnTo>
                  <a:pt x="1327" y="54"/>
                </a:lnTo>
                <a:lnTo>
                  <a:pt x="1327" y="54"/>
                </a:lnTo>
                <a:lnTo>
                  <a:pt x="1328" y="54"/>
                </a:lnTo>
                <a:lnTo>
                  <a:pt x="1328" y="54"/>
                </a:lnTo>
                <a:lnTo>
                  <a:pt x="1328" y="54"/>
                </a:lnTo>
                <a:lnTo>
                  <a:pt x="1328" y="54"/>
                </a:lnTo>
                <a:lnTo>
                  <a:pt x="1329" y="54"/>
                </a:lnTo>
                <a:lnTo>
                  <a:pt x="1329" y="54"/>
                </a:lnTo>
                <a:lnTo>
                  <a:pt x="1329" y="54"/>
                </a:lnTo>
                <a:lnTo>
                  <a:pt x="1330" y="54"/>
                </a:lnTo>
                <a:lnTo>
                  <a:pt x="1330" y="54"/>
                </a:lnTo>
                <a:lnTo>
                  <a:pt x="1330" y="54"/>
                </a:lnTo>
                <a:lnTo>
                  <a:pt x="1330" y="54"/>
                </a:lnTo>
                <a:lnTo>
                  <a:pt x="1331" y="54"/>
                </a:lnTo>
                <a:lnTo>
                  <a:pt x="1331" y="54"/>
                </a:lnTo>
                <a:lnTo>
                  <a:pt x="1331" y="54"/>
                </a:lnTo>
                <a:lnTo>
                  <a:pt x="1332" y="54"/>
                </a:lnTo>
                <a:lnTo>
                  <a:pt x="1332" y="54"/>
                </a:lnTo>
                <a:lnTo>
                  <a:pt x="1332" y="54"/>
                </a:lnTo>
                <a:lnTo>
                  <a:pt x="1332" y="54"/>
                </a:lnTo>
                <a:lnTo>
                  <a:pt x="1333" y="54"/>
                </a:lnTo>
                <a:lnTo>
                  <a:pt x="1333" y="54"/>
                </a:lnTo>
                <a:lnTo>
                  <a:pt x="1333" y="54"/>
                </a:lnTo>
                <a:lnTo>
                  <a:pt x="1334" y="54"/>
                </a:lnTo>
                <a:lnTo>
                  <a:pt x="1334" y="54"/>
                </a:lnTo>
                <a:lnTo>
                  <a:pt x="1334" y="54"/>
                </a:lnTo>
                <a:lnTo>
                  <a:pt x="1334" y="54"/>
                </a:lnTo>
                <a:lnTo>
                  <a:pt x="1335" y="54"/>
                </a:lnTo>
                <a:lnTo>
                  <a:pt x="1335" y="54"/>
                </a:lnTo>
                <a:lnTo>
                  <a:pt x="1335" y="54"/>
                </a:lnTo>
                <a:lnTo>
                  <a:pt x="1336" y="54"/>
                </a:lnTo>
                <a:lnTo>
                  <a:pt x="1336" y="54"/>
                </a:lnTo>
                <a:lnTo>
                  <a:pt x="1336" y="54"/>
                </a:lnTo>
                <a:lnTo>
                  <a:pt x="1336" y="54"/>
                </a:lnTo>
                <a:lnTo>
                  <a:pt x="1337" y="54"/>
                </a:lnTo>
                <a:lnTo>
                  <a:pt x="1337" y="54"/>
                </a:lnTo>
                <a:lnTo>
                  <a:pt x="1337" y="54"/>
                </a:lnTo>
                <a:lnTo>
                  <a:pt x="1338" y="54"/>
                </a:lnTo>
                <a:lnTo>
                  <a:pt x="1338" y="54"/>
                </a:lnTo>
                <a:lnTo>
                  <a:pt x="1338" y="54"/>
                </a:lnTo>
                <a:lnTo>
                  <a:pt x="1338" y="54"/>
                </a:lnTo>
                <a:lnTo>
                  <a:pt x="1339" y="54"/>
                </a:lnTo>
                <a:lnTo>
                  <a:pt x="1339" y="54"/>
                </a:lnTo>
                <a:lnTo>
                  <a:pt x="1339" y="54"/>
                </a:lnTo>
                <a:lnTo>
                  <a:pt x="1340" y="54"/>
                </a:lnTo>
                <a:lnTo>
                  <a:pt x="1340" y="54"/>
                </a:lnTo>
                <a:lnTo>
                  <a:pt x="1340" y="54"/>
                </a:lnTo>
                <a:lnTo>
                  <a:pt x="1340" y="54"/>
                </a:lnTo>
                <a:lnTo>
                  <a:pt x="1341" y="54"/>
                </a:lnTo>
                <a:lnTo>
                  <a:pt x="1341" y="54"/>
                </a:lnTo>
                <a:lnTo>
                  <a:pt x="1341" y="54"/>
                </a:lnTo>
                <a:lnTo>
                  <a:pt x="1342" y="54"/>
                </a:lnTo>
                <a:lnTo>
                  <a:pt x="1342" y="54"/>
                </a:lnTo>
                <a:lnTo>
                  <a:pt x="1342" y="54"/>
                </a:lnTo>
                <a:lnTo>
                  <a:pt x="1343" y="54"/>
                </a:lnTo>
                <a:lnTo>
                  <a:pt x="1343" y="54"/>
                </a:lnTo>
                <a:lnTo>
                  <a:pt x="1343" y="54"/>
                </a:lnTo>
                <a:lnTo>
                  <a:pt x="1343" y="54"/>
                </a:lnTo>
                <a:lnTo>
                  <a:pt x="1344" y="54"/>
                </a:lnTo>
                <a:lnTo>
                  <a:pt x="1344" y="54"/>
                </a:lnTo>
                <a:lnTo>
                  <a:pt x="1344" y="54"/>
                </a:lnTo>
                <a:lnTo>
                  <a:pt x="1345" y="54"/>
                </a:lnTo>
                <a:lnTo>
                  <a:pt x="1345" y="54"/>
                </a:lnTo>
                <a:lnTo>
                  <a:pt x="1345" y="54"/>
                </a:lnTo>
                <a:lnTo>
                  <a:pt x="1345" y="54"/>
                </a:lnTo>
                <a:lnTo>
                  <a:pt x="1346" y="54"/>
                </a:lnTo>
                <a:lnTo>
                  <a:pt x="1346" y="54"/>
                </a:lnTo>
                <a:lnTo>
                  <a:pt x="1346" y="54"/>
                </a:lnTo>
                <a:lnTo>
                  <a:pt x="1346" y="54"/>
                </a:lnTo>
                <a:lnTo>
                  <a:pt x="1347" y="54"/>
                </a:lnTo>
                <a:lnTo>
                  <a:pt x="1347" y="54"/>
                </a:lnTo>
                <a:lnTo>
                  <a:pt x="1347" y="54"/>
                </a:lnTo>
                <a:lnTo>
                  <a:pt x="1348" y="54"/>
                </a:lnTo>
                <a:lnTo>
                  <a:pt x="1348" y="54"/>
                </a:lnTo>
                <a:lnTo>
                  <a:pt x="1348" y="54"/>
                </a:lnTo>
                <a:lnTo>
                  <a:pt x="1350" y="54"/>
                </a:lnTo>
                <a:lnTo>
                  <a:pt x="1350" y="54"/>
                </a:lnTo>
                <a:lnTo>
                  <a:pt x="1350" y="54"/>
                </a:lnTo>
                <a:lnTo>
                  <a:pt x="1350" y="54"/>
                </a:lnTo>
                <a:lnTo>
                  <a:pt x="1350" y="54"/>
                </a:lnTo>
                <a:lnTo>
                  <a:pt x="1350" y="54"/>
                </a:lnTo>
                <a:lnTo>
                  <a:pt x="1350" y="54"/>
                </a:lnTo>
                <a:lnTo>
                  <a:pt x="1351" y="54"/>
                </a:lnTo>
                <a:lnTo>
                  <a:pt x="1351" y="54"/>
                </a:lnTo>
                <a:lnTo>
                  <a:pt x="1351" y="54"/>
                </a:lnTo>
                <a:lnTo>
                  <a:pt x="1351" y="54"/>
                </a:lnTo>
                <a:lnTo>
                  <a:pt x="1351" y="54"/>
                </a:lnTo>
                <a:lnTo>
                  <a:pt x="1352" y="54"/>
                </a:lnTo>
                <a:lnTo>
                  <a:pt x="1352" y="54"/>
                </a:lnTo>
                <a:lnTo>
                  <a:pt x="1353" y="54"/>
                </a:lnTo>
                <a:lnTo>
                  <a:pt x="1353" y="54"/>
                </a:lnTo>
                <a:lnTo>
                  <a:pt x="1353" y="54"/>
                </a:lnTo>
                <a:lnTo>
                  <a:pt x="1353" y="54"/>
                </a:lnTo>
                <a:lnTo>
                  <a:pt x="1354" y="54"/>
                </a:lnTo>
                <a:lnTo>
                  <a:pt x="1354" y="54"/>
                </a:lnTo>
                <a:lnTo>
                  <a:pt x="1354" y="54"/>
                </a:lnTo>
                <a:lnTo>
                  <a:pt x="1355" y="54"/>
                </a:lnTo>
                <a:lnTo>
                  <a:pt x="1355" y="54"/>
                </a:lnTo>
                <a:lnTo>
                  <a:pt x="1355" y="54"/>
                </a:lnTo>
                <a:lnTo>
                  <a:pt x="1355" y="54"/>
                </a:lnTo>
                <a:lnTo>
                  <a:pt x="1356" y="54"/>
                </a:lnTo>
                <a:lnTo>
                  <a:pt x="1356" y="54"/>
                </a:lnTo>
                <a:lnTo>
                  <a:pt x="1356" y="54"/>
                </a:lnTo>
                <a:lnTo>
                  <a:pt x="1357" y="54"/>
                </a:lnTo>
                <a:lnTo>
                  <a:pt x="1357" y="54"/>
                </a:lnTo>
                <a:lnTo>
                  <a:pt x="1357" y="54"/>
                </a:lnTo>
                <a:lnTo>
                  <a:pt x="1357" y="54"/>
                </a:lnTo>
                <a:lnTo>
                  <a:pt x="1359" y="54"/>
                </a:lnTo>
                <a:lnTo>
                  <a:pt x="1359" y="54"/>
                </a:lnTo>
                <a:lnTo>
                  <a:pt x="1359" y="54"/>
                </a:lnTo>
                <a:lnTo>
                  <a:pt x="1360" y="54"/>
                </a:lnTo>
                <a:lnTo>
                  <a:pt x="1360" y="54"/>
                </a:lnTo>
                <a:lnTo>
                  <a:pt x="1360" y="54"/>
                </a:lnTo>
                <a:lnTo>
                  <a:pt x="1360" y="54"/>
                </a:lnTo>
                <a:lnTo>
                  <a:pt x="1361" y="54"/>
                </a:lnTo>
                <a:lnTo>
                  <a:pt x="1361" y="54"/>
                </a:lnTo>
                <a:lnTo>
                  <a:pt x="1361" y="54"/>
                </a:lnTo>
                <a:lnTo>
                  <a:pt x="1362" y="54"/>
                </a:lnTo>
                <a:lnTo>
                  <a:pt x="1362" y="54"/>
                </a:lnTo>
                <a:lnTo>
                  <a:pt x="1362" y="54"/>
                </a:lnTo>
                <a:lnTo>
                  <a:pt x="1362" y="54"/>
                </a:lnTo>
                <a:lnTo>
                  <a:pt x="1363" y="54"/>
                </a:lnTo>
                <a:lnTo>
                  <a:pt x="1363" y="54"/>
                </a:lnTo>
                <a:lnTo>
                  <a:pt x="1363" y="54"/>
                </a:lnTo>
                <a:lnTo>
                  <a:pt x="1364" y="54"/>
                </a:lnTo>
                <a:lnTo>
                  <a:pt x="1364" y="54"/>
                </a:lnTo>
                <a:lnTo>
                  <a:pt x="1364" y="54"/>
                </a:lnTo>
                <a:lnTo>
                  <a:pt x="1364" y="54"/>
                </a:lnTo>
                <a:lnTo>
                  <a:pt x="1365" y="54"/>
                </a:lnTo>
                <a:lnTo>
                  <a:pt x="1365" y="54"/>
                </a:lnTo>
                <a:lnTo>
                  <a:pt x="1365" y="54"/>
                </a:lnTo>
                <a:lnTo>
                  <a:pt x="1366" y="54"/>
                </a:lnTo>
                <a:lnTo>
                  <a:pt x="1366" y="54"/>
                </a:lnTo>
                <a:lnTo>
                  <a:pt x="1366" y="54"/>
                </a:lnTo>
                <a:lnTo>
                  <a:pt x="1366" y="54"/>
                </a:lnTo>
                <a:lnTo>
                  <a:pt x="1367" y="54"/>
                </a:lnTo>
                <a:lnTo>
                  <a:pt x="1367" y="54"/>
                </a:lnTo>
                <a:lnTo>
                  <a:pt x="1367" y="54"/>
                </a:lnTo>
                <a:lnTo>
                  <a:pt x="1368" y="54"/>
                </a:lnTo>
                <a:lnTo>
                  <a:pt x="1368" y="54"/>
                </a:lnTo>
                <a:lnTo>
                  <a:pt x="1368" y="54"/>
                </a:lnTo>
                <a:lnTo>
                  <a:pt x="1369" y="54"/>
                </a:lnTo>
                <a:lnTo>
                  <a:pt x="1369" y="54"/>
                </a:lnTo>
                <a:lnTo>
                  <a:pt x="1369" y="54"/>
                </a:lnTo>
                <a:lnTo>
                  <a:pt x="1369" y="54"/>
                </a:lnTo>
                <a:lnTo>
                  <a:pt x="1370" y="54"/>
                </a:lnTo>
                <a:lnTo>
                  <a:pt x="1370" y="54"/>
                </a:lnTo>
                <a:lnTo>
                  <a:pt x="1370" y="54"/>
                </a:lnTo>
                <a:lnTo>
                  <a:pt x="1371" y="54"/>
                </a:lnTo>
                <a:lnTo>
                  <a:pt x="1371" y="54"/>
                </a:lnTo>
                <a:lnTo>
                  <a:pt x="1371" y="54"/>
                </a:lnTo>
                <a:lnTo>
                  <a:pt x="1371" y="54"/>
                </a:lnTo>
                <a:lnTo>
                  <a:pt x="1372" y="54"/>
                </a:lnTo>
                <a:lnTo>
                  <a:pt x="1372" y="54"/>
                </a:lnTo>
                <a:lnTo>
                  <a:pt x="1372" y="54"/>
                </a:lnTo>
                <a:lnTo>
                  <a:pt x="1373" y="54"/>
                </a:lnTo>
                <a:lnTo>
                  <a:pt x="1373" y="54"/>
                </a:lnTo>
                <a:lnTo>
                  <a:pt x="1373" y="54"/>
                </a:lnTo>
                <a:lnTo>
                  <a:pt x="1373" y="54"/>
                </a:lnTo>
                <a:lnTo>
                  <a:pt x="1374" y="54"/>
                </a:lnTo>
                <a:lnTo>
                  <a:pt x="1374" y="54"/>
                </a:lnTo>
                <a:lnTo>
                  <a:pt x="1374" y="54"/>
                </a:lnTo>
                <a:lnTo>
                  <a:pt x="1375" y="54"/>
                </a:lnTo>
                <a:lnTo>
                  <a:pt x="1375" y="54"/>
                </a:lnTo>
                <a:lnTo>
                  <a:pt x="1375" y="54"/>
                </a:lnTo>
                <a:lnTo>
                  <a:pt x="1375" y="54"/>
                </a:lnTo>
                <a:lnTo>
                  <a:pt x="1376" y="54"/>
                </a:lnTo>
                <a:lnTo>
                  <a:pt x="1376" y="54"/>
                </a:lnTo>
                <a:lnTo>
                  <a:pt x="1376" y="54"/>
                </a:lnTo>
                <a:lnTo>
                  <a:pt x="1377" y="54"/>
                </a:lnTo>
                <a:lnTo>
                  <a:pt x="1377" y="54"/>
                </a:lnTo>
                <a:lnTo>
                  <a:pt x="1377" y="54"/>
                </a:lnTo>
                <a:lnTo>
                  <a:pt x="1377" y="54"/>
                </a:lnTo>
                <a:lnTo>
                  <a:pt x="1378" y="54"/>
                </a:lnTo>
                <a:lnTo>
                  <a:pt x="1378" y="54"/>
                </a:lnTo>
                <a:lnTo>
                  <a:pt x="1378" y="54"/>
                </a:lnTo>
                <a:lnTo>
                  <a:pt x="1378" y="54"/>
                </a:lnTo>
                <a:lnTo>
                  <a:pt x="1379" y="54"/>
                </a:lnTo>
                <a:lnTo>
                  <a:pt x="1379" y="54"/>
                </a:lnTo>
                <a:lnTo>
                  <a:pt x="1379" y="54"/>
                </a:lnTo>
                <a:lnTo>
                  <a:pt x="1380" y="54"/>
                </a:lnTo>
                <a:lnTo>
                  <a:pt x="1380" y="54"/>
                </a:lnTo>
                <a:lnTo>
                  <a:pt x="1380" y="54"/>
                </a:lnTo>
                <a:lnTo>
                  <a:pt x="1381" y="54"/>
                </a:lnTo>
                <a:lnTo>
                  <a:pt x="1381" y="54"/>
                </a:lnTo>
                <a:lnTo>
                  <a:pt x="1381" y="54"/>
                </a:lnTo>
                <a:lnTo>
                  <a:pt x="1381" y="54"/>
                </a:lnTo>
                <a:lnTo>
                  <a:pt x="1382" y="54"/>
                </a:lnTo>
                <a:lnTo>
                  <a:pt x="1382" y="54"/>
                </a:lnTo>
                <a:lnTo>
                  <a:pt x="1382" y="54"/>
                </a:lnTo>
                <a:lnTo>
                  <a:pt x="1383" y="54"/>
                </a:lnTo>
                <a:lnTo>
                  <a:pt x="1383" y="54"/>
                </a:lnTo>
                <a:lnTo>
                  <a:pt x="1383" y="54"/>
                </a:lnTo>
                <a:lnTo>
                  <a:pt x="1383" y="54"/>
                </a:lnTo>
                <a:lnTo>
                  <a:pt x="1383" y="54"/>
                </a:lnTo>
                <a:lnTo>
                  <a:pt x="1384" y="54"/>
                </a:lnTo>
                <a:lnTo>
                  <a:pt x="1384" y="54"/>
                </a:lnTo>
                <a:lnTo>
                  <a:pt x="1385" y="54"/>
                </a:lnTo>
                <a:lnTo>
                  <a:pt x="1385" y="54"/>
                </a:lnTo>
                <a:lnTo>
                  <a:pt x="1385" y="54"/>
                </a:lnTo>
                <a:lnTo>
                  <a:pt x="1385" y="54"/>
                </a:lnTo>
                <a:lnTo>
                  <a:pt x="1386" y="54"/>
                </a:lnTo>
                <a:lnTo>
                  <a:pt x="1386" y="54"/>
                </a:lnTo>
                <a:lnTo>
                  <a:pt x="1386" y="54"/>
                </a:lnTo>
                <a:lnTo>
                  <a:pt x="1387" y="54"/>
                </a:lnTo>
                <a:lnTo>
                  <a:pt x="1387" y="54"/>
                </a:lnTo>
                <a:lnTo>
                  <a:pt x="1387" y="54"/>
                </a:lnTo>
                <a:lnTo>
                  <a:pt x="1387" y="54"/>
                </a:lnTo>
                <a:lnTo>
                  <a:pt x="1388" y="54"/>
                </a:lnTo>
                <a:lnTo>
                  <a:pt x="1388" y="54"/>
                </a:lnTo>
                <a:lnTo>
                  <a:pt x="1388" y="54"/>
                </a:lnTo>
                <a:lnTo>
                  <a:pt x="1389" y="54"/>
                </a:lnTo>
                <a:lnTo>
                  <a:pt x="1389" y="54"/>
                </a:lnTo>
                <a:lnTo>
                  <a:pt x="1389" y="54"/>
                </a:lnTo>
                <a:lnTo>
                  <a:pt x="1389" y="54"/>
                </a:lnTo>
                <a:lnTo>
                  <a:pt x="1390" y="54"/>
                </a:lnTo>
                <a:lnTo>
                  <a:pt x="1390" y="54"/>
                </a:lnTo>
                <a:lnTo>
                  <a:pt x="1390" y="54"/>
                </a:lnTo>
                <a:lnTo>
                  <a:pt x="1391" y="54"/>
                </a:lnTo>
                <a:lnTo>
                  <a:pt x="1391" y="54"/>
                </a:lnTo>
                <a:lnTo>
                  <a:pt x="1391" y="54"/>
                </a:lnTo>
                <a:lnTo>
                  <a:pt x="1391" y="54"/>
                </a:lnTo>
                <a:lnTo>
                  <a:pt x="1392" y="54"/>
                </a:lnTo>
                <a:lnTo>
                  <a:pt x="1392" y="54"/>
                </a:lnTo>
                <a:lnTo>
                  <a:pt x="1392" y="54"/>
                </a:lnTo>
                <a:lnTo>
                  <a:pt x="1393" y="54"/>
                </a:lnTo>
                <a:lnTo>
                  <a:pt x="1393" y="54"/>
                </a:lnTo>
                <a:lnTo>
                  <a:pt x="1393" y="54"/>
                </a:lnTo>
                <a:lnTo>
                  <a:pt x="1394" y="54"/>
                </a:lnTo>
                <a:lnTo>
                  <a:pt x="1394" y="54"/>
                </a:lnTo>
                <a:lnTo>
                  <a:pt x="1394" y="54"/>
                </a:lnTo>
                <a:lnTo>
                  <a:pt x="1394" y="54"/>
                </a:lnTo>
                <a:lnTo>
                  <a:pt x="1395" y="54"/>
                </a:lnTo>
                <a:lnTo>
                  <a:pt x="1395" y="54"/>
                </a:lnTo>
                <a:lnTo>
                  <a:pt x="1395" y="54"/>
                </a:lnTo>
                <a:lnTo>
                  <a:pt x="1396" y="54"/>
                </a:lnTo>
                <a:lnTo>
                  <a:pt x="1396" y="54"/>
                </a:lnTo>
                <a:lnTo>
                  <a:pt x="1396" y="54"/>
                </a:lnTo>
                <a:lnTo>
                  <a:pt x="1396" y="54"/>
                </a:lnTo>
                <a:lnTo>
                  <a:pt x="1397" y="54"/>
                </a:lnTo>
                <a:lnTo>
                  <a:pt x="1397" y="54"/>
                </a:lnTo>
                <a:lnTo>
                  <a:pt x="1397" y="54"/>
                </a:lnTo>
                <a:lnTo>
                  <a:pt x="1398" y="54"/>
                </a:lnTo>
                <a:lnTo>
                  <a:pt x="1398" y="54"/>
                </a:lnTo>
                <a:lnTo>
                  <a:pt x="1398" y="54"/>
                </a:lnTo>
                <a:lnTo>
                  <a:pt x="1398" y="54"/>
                </a:lnTo>
                <a:lnTo>
                  <a:pt x="1399" y="54"/>
                </a:lnTo>
                <a:lnTo>
                  <a:pt x="1399" y="54"/>
                </a:lnTo>
                <a:lnTo>
                  <a:pt x="1399" y="54"/>
                </a:lnTo>
                <a:lnTo>
                  <a:pt x="1400" y="54"/>
                </a:lnTo>
                <a:lnTo>
                  <a:pt x="1400" y="54"/>
                </a:lnTo>
                <a:lnTo>
                  <a:pt x="1400" y="54"/>
                </a:lnTo>
                <a:lnTo>
                  <a:pt x="1400" y="54"/>
                </a:lnTo>
                <a:lnTo>
                  <a:pt x="1401" y="54"/>
                </a:lnTo>
                <a:lnTo>
                  <a:pt x="1401" y="54"/>
                </a:lnTo>
                <a:lnTo>
                  <a:pt x="1401" y="54"/>
                </a:lnTo>
                <a:lnTo>
                  <a:pt x="1402" y="54"/>
                </a:lnTo>
                <a:lnTo>
                  <a:pt x="1402" y="54"/>
                </a:lnTo>
                <a:lnTo>
                  <a:pt x="1402" y="54"/>
                </a:lnTo>
                <a:lnTo>
                  <a:pt x="1402" y="54"/>
                </a:lnTo>
                <a:lnTo>
                  <a:pt x="1403" y="54"/>
                </a:lnTo>
                <a:lnTo>
                  <a:pt x="1403" y="54"/>
                </a:lnTo>
                <a:lnTo>
                  <a:pt x="1403" y="54"/>
                </a:lnTo>
                <a:lnTo>
                  <a:pt x="1404" y="54"/>
                </a:lnTo>
                <a:lnTo>
                  <a:pt x="1404" y="54"/>
                </a:lnTo>
                <a:lnTo>
                  <a:pt x="1404" y="54"/>
                </a:lnTo>
                <a:lnTo>
                  <a:pt x="1404" y="54"/>
                </a:lnTo>
                <a:lnTo>
                  <a:pt x="1405" y="54"/>
                </a:lnTo>
                <a:lnTo>
                  <a:pt x="1405" y="54"/>
                </a:lnTo>
                <a:lnTo>
                  <a:pt x="1405" y="54"/>
                </a:lnTo>
                <a:lnTo>
                  <a:pt x="1406" y="54"/>
                </a:lnTo>
                <a:lnTo>
                  <a:pt x="1406" y="54"/>
                </a:lnTo>
                <a:lnTo>
                  <a:pt x="1406" y="54"/>
                </a:lnTo>
                <a:lnTo>
                  <a:pt x="1406" y="54"/>
                </a:lnTo>
                <a:lnTo>
                  <a:pt x="1407" y="54"/>
                </a:lnTo>
                <a:lnTo>
                  <a:pt x="1407" y="54"/>
                </a:lnTo>
                <a:lnTo>
                  <a:pt x="1407" y="54"/>
                </a:lnTo>
                <a:lnTo>
                  <a:pt x="1408" y="54"/>
                </a:lnTo>
                <a:lnTo>
                  <a:pt x="1408" y="54"/>
                </a:lnTo>
                <a:lnTo>
                  <a:pt x="1408" y="54"/>
                </a:lnTo>
                <a:lnTo>
                  <a:pt x="1408" y="54"/>
                </a:lnTo>
                <a:lnTo>
                  <a:pt x="1409" y="54"/>
                </a:lnTo>
                <a:lnTo>
                  <a:pt x="1409" y="54"/>
                </a:lnTo>
                <a:lnTo>
                  <a:pt x="1409" y="54"/>
                </a:lnTo>
                <a:lnTo>
                  <a:pt x="1409" y="54"/>
                </a:lnTo>
                <a:lnTo>
                  <a:pt x="1410" y="54"/>
                </a:lnTo>
                <a:lnTo>
                  <a:pt x="1410" y="54"/>
                </a:lnTo>
                <a:lnTo>
                  <a:pt x="1410" y="54"/>
                </a:lnTo>
                <a:lnTo>
                  <a:pt x="1411" y="54"/>
                </a:lnTo>
                <a:lnTo>
                  <a:pt x="1411" y="54"/>
                </a:lnTo>
                <a:lnTo>
                  <a:pt x="1411" y="54"/>
                </a:lnTo>
                <a:lnTo>
                  <a:pt x="1413" y="54"/>
                </a:lnTo>
                <a:lnTo>
                  <a:pt x="1413" y="54"/>
                </a:lnTo>
                <a:lnTo>
                  <a:pt x="1413" y="54"/>
                </a:lnTo>
                <a:lnTo>
                  <a:pt x="1413" y="54"/>
                </a:lnTo>
                <a:lnTo>
                  <a:pt x="1414" y="54"/>
                </a:lnTo>
                <a:lnTo>
                  <a:pt x="1414" y="54"/>
                </a:lnTo>
                <a:lnTo>
                  <a:pt x="1414" y="54"/>
                </a:lnTo>
                <a:lnTo>
                  <a:pt x="1415" y="54"/>
                </a:lnTo>
                <a:lnTo>
                  <a:pt x="1415" y="54"/>
                </a:lnTo>
                <a:lnTo>
                  <a:pt x="1415" y="54"/>
                </a:lnTo>
                <a:lnTo>
                  <a:pt x="1415" y="54"/>
                </a:lnTo>
                <a:lnTo>
                  <a:pt x="1415" y="54"/>
                </a:lnTo>
                <a:lnTo>
                  <a:pt x="1416" y="54"/>
                </a:lnTo>
                <a:lnTo>
                  <a:pt x="1416" y="54"/>
                </a:lnTo>
                <a:lnTo>
                  <a:pt x="1417" y="54"/>
                </a:lnTo>
                <a:lnTo>
                  <a:pt x="1417" y="54"/>
                </a:lnTo>
                <a:lnTo>
                  <a:pt x="1417" y="54"/>
                </a:lnTo>
                <a:lnTo>
                  <a:pt x="1417" y="54"/>
                </a:lnTo>
                <a:lnTo>
                  <a:pt x="1418" y="54"/>
                </a:lnTo>
                <a:lnTo>
                  <a:pt x="1418" y="54"/>
                </a:lnTo>
                <a:lnTo>
                  <a:pt x="1418" y="54"/>
                </a:lnTo>
                <a:lnTo>
                  <a:pt x="1419" y="54"/>
                </a:lnTo>
                <a:lnTo>
                  <a:pt x="1419" y="54"/>
                </a:lnTo>
                <a:lnTo>
                  <a:pt x="1419" y="54"/>
                </a:lnTo>
                <a:lnTo>
                  <a:pt x="1419" y="54"/>
                </a:lnTo>
                <a:lnTo>
                  <a:pt x="1420" y="54"/>
                </a:lnTo>
                <a:lnTo>
                  <a:pt x="1420" y="54"/>
                </a:lnTo>
                <a:lnTo>
                  <a:pt x="1420" y="54"/>
                </a:lnTo>
                <a:lnTo>
                  <a:pt x="1421" y="54"/>
                </a:lnTo>
                <a:lnTo>
                  <a:pt x="1421" y="54"/>
                </a:lnTo>
                <a:lnTo>
                  <a:pt x="1421" y="54"/>
                </a:lnTo>
                <a:lnTo>
                  <a:pt x="1422" y="54"/>
                </a:lnTo>
                <a:lnTo>
                  <a:pt x="1422" y="54"/>
                </a:lnTo>
                <a:lnTo>
                  <a:pt x="1422" y="54"/>
                </a:lnTo>
                <a:lnTo>
                  <a:pt x="1422" y="54"/>
                </a:lnTo>
                <a:lnTo>
                  <a:pt x="1423" y="54"/>
                </a:lnTo>
                <a:lnTo>
                  <a:pt x="1423" y="54"/>
                </a:lnTo>
                <a:lnTo>
                  <a:pt x="1423" y="54"/>
                </a:lnTo>
                <a:lnTo>
                  <a:pt x="1424" y="54"/>
                </a:lnTo>
                <a:lnTo>
                  <a:pt x="1424" y="54"/>
                </a:lnTo>
                <a:lnTo>
                  <a:pt x="1424" y="54"/>
                </a:lnTo>
                <a:lnTo>
                  <a:pt x="1424" y="54"/>
                </a:lnTo>
                <a:lnTo>
                  <a:pt x="1425" y="54"/>
                </a:lnTo>
                <a:lnTo>
                  <a:pt x="1425" y="54"/>
                </a:lnTo>
                <a:lnTo>
                  <a:pt x="1425" y="54"/>
                </a:lnTo>
                <a:lnTo>
                  <a:pt x="1426" y="54"/>
                </a:lnTo>
                <a:lnTo>
                  <a:pt x="1426" y="54"/>
                </a:lnTo>
                <a:lnTo>
                  <a:pt x="1426" y="54"/>
                </a:lnTo>
                <a:lnTo>
                  <a:pt x="1426" y="54"/>
                </a:lnTo>
                <a:lnTo>
                  <a:pt x="1427" y="54"/>
                </a:lnTo>
                <a:lnTo>
                  <a:pt x="1427" y="54"/>
                </a:lnTo>
                <a:lnTo>
                  <a:pt x="1427" y="54"/>
                </a:lnTo>
                <a:lnTo>
                  <a:pt x="1428" y="54"/>
                </a:lnTo>
                <a:lnTo>
                  <a:pt x="1428" y="54"/>
                </a:lnTo>
                <a:lnTo>
                  <a:pt x="1428" y="54"/>
                </a:lnTo>
                <a:lnTo>
                  <a:pt x="1428" y="54"/>
                </a:lnTo>
                <a:lnTo>
                  <a:pt x="1429" y="54"/>
                </a:lnTo>
                <a:lnTo>
                  <a:pt x="1429" y="54"/>
                </a:lnTo>
                <a:lnTo>
                  <a:pt x="1429" y="54"/>
                </a:lnTo>
                <a:lnTo>
                  <a:pt x="1430" y="54"/>
                </a:lnTo>
                <a:lnTo>
                  <a:pt x="1430" y="54"/>
                </a:lnTo>
                <a:lnTo>
                  <a:pt x="1430" y="54"/>
                </a:lnTo>
                <a:lnTo>
                  <a:pt x="1430" y="54"/>
                </a:lnTo>
                <a:lnTo>
                  <a:pt x="1431" y="54"/>
                </a:lnTo>
                <a:lnTo>
                  <a:pt x="1431" y="54"/>
                </a:lnTo>
                <a:lnTo>
                  <a:pt x="1431" y="54"/>
                </a:lnTo>
                <a:lnTo>
                  <a:pt x="1432" y="54"/>
                </a:lnTo>
                <a:lnTo>
                  <a:pt x="1432" y="54"/>
                </a:lnTo>
                <a:lnTo>
                  <a:pt x="1432" y="54"/>
                </a:lnTo>
                <a:lnTo>
                  <a:pt x="1432" y="54"/>
                </a:lnTo>
                <a:lnTo>
                  <a:pt x="1433" y="54"/>
                </a:lnTo>
                <a:lnTo>
                  <a:pt x="1433" y="54"/>
                </a:lnTo>
                <a:lnTo>
                  <a:pt x="1433" y="54"/>
                </a:lnTo>
                <a:lnTo>
                  <a:pt x="1434" y="54"/>
                </a:lnTo>
                <a:lnTo>
                  <a:pt x="1434" y="54"/>
                </a:lnTo>
                <a:lnTo>
                  <a:pt x="1434" y="54"/>
                </a:lnTo>
                <a:lnTo>
                  <a:pt x="1434" y="54"/>
                </a:lnTo>
                <a:lnTo>
                  <a:pt x="1435" y="54"/>
                </a:lnTo>
                <a:lnTo>
                  <a:pt x="1435" y="54"/>
                </a:lnTo>
                <a:lnTo>
                  <a:pt x="1435" y="54"/>
                </a:lnTo>
                <a:lnTo>
                  <a:pt x="1436" y="54"/>
                </a:lnTo>
                <a:lnTo>
                  <a:pt x="1436" y="54"/>
                </a:lnTo>
                <a:lnTo>
                  <a:pt x="1436" y="54"/>
                </a:lnTo>
                <a:lnTo>
                  <a:pt x="1436" y="54"/>
                </a:lnTo>
                <a:lnTo>
                  <a:pt x="1437" y="54"/>
                </a:lnTo>
                <a:lnTo>
                  <a:pt x="1437" y="54"/>
                </a:lnTo>
                <a:lnTo>
                  <a:pt x="1437" y="54"/>
                </a:lnTo>
                <a:lnTo>
                  <a:pt x="1438" y="54"/>
                </a:lnTo>
                <a:lnTo>
                  <a:pt x="1438" y="54"/>
                </a:lnTo>
                <a:lnTo>
                  <a:pt x="1438" y="54"/>
                </a:lnTo>
                <a:lnTo>
                  <a:pt x="1438" y="54"/>
                </a:lnTo>
                <a:lnTo>
                  <a:pt x="1439" y="54"/>
                </a:lnTo>
                <a:lnTo>
                  <a:pt x="1439" y="54"/>
                </a:lnTo>
                <a:lnTo>
                  <a:pt x="1439" y="54"/>
                </a:lnTo>
                <a:lnTo>
                  <a:pt x="1440" y="54"/>
                </a:lnTo>
                <a:lnTo>
                  <a:pt x="1440" y="54"/>
                </a:lnTo>
                <a:lnTo>
                  <a:pt x="1440" y="54"/>
                </a:lnTo>
                <a:lnTo>
                  <a:pt x="1440" y="54"/>
                </a:lnTo>
                <a:lnTo>
                  <a:pt x="1441" y="54"/>
                </a:lnTo>
                <a:lnTo>
                  <a:pt x="1441" y="54"/>
                </a:lnTo>
                <a:lnTo>
                  <a:pt x="1441" y="54"/>
                </a:lnTo>
                <a:lnTo>
                  <a:pt x="1441" y="54"/>
                </a:lnTo>
                <a:lnTo>
                  <a:pt x="1442" y="54"/>
                </a:lnTo>
                <a:lnTo>
                  <a:pt x="1442" y="54"/>
                </a:lnTo>
                <a:lnTo>
                  <a:pt x="1442" y="54"/>
                </a:lnTo>
                <a:lnTo>
                  <a:pt x="1443" y="54"/>
                </a:lnTo>
                <a:lnTo>
                  <a:pt x="1443" y="54"/>
                </a:lnTo>
                <a:lnTo>
                  <a:pt x="1443" y="54"/>
                </a:lnTo>
                <a:lnTo>
                  <a:pt x="1444" y="54"/>
                </a:lnTo>
                <a:lnTo>
                  <a:pt x="1444" y="54"/>
                </a:lnTo>
                <a:lnTo>
                  <a:pt x="1444" y="54"/>
                </a:lnTo>
                <a:lnTo>
                  <a:pt x="1444" y="54"/>
                </a:lnTo>
                <a:lnTo>
                  <a:pt x="1445" y="54"/>
                </a:lnTo>
                <a:lnTo>
                  <a:pt x="1445" y="54"/>
                </a:lnTo>
                <a:lnTo>
                  <a:pt x="1445" y="54"/>
                </a:lnTo>
                <a:lnTo>
                  <a:pt x="1446" y="54"/>
                </a:lnTo>
                <a:lnTo>
                  <a:pt x="1446" y="54"/>
                </a:lnTo>
                <a:lnTo>
                  <a:pt x="1446" y="54"/>
                </a:lnTo>
                <a:lnTo>
                  <a:pt x="1447" y="54"/>
                </a:lnTo>
                <a:lnTo>
                  <a:pt x="1447" y="54"/>
                </a:lnTo>
                <a:lnTo>
                  <a:pt x="1447" y="54"/>
                </a:lnTo>
                <a:lnTo>
                  <a:pt x="1447" y="54"/>
                </a:lnTo>
                <a:lnTo>
                  <a:pt x="1448" y="54"/>
                </a:lnTo>
                <a:lnTo>
                  <a:pt x="1448" y="54"/>
                </a:lnTo>
                <a:lnTo>
                  <a:pt x="1448" y="54"/>
                </a:lnTo>
                <a:lnTo>
                  <a:pt x="1449" y="54"/>
                </a:lnTo>
                <a:lnTo>
                  <a:pt x="1449" y="54"/>
                </a:lnTo>
                <a:lnTo>
                  <a:pt x="1449" y="54"/>
                </a:lnTo>
                <a:lnTo>
                  <a:pt x="1449" y="54"/>
                </a:lnTo>
                <a:lnTo>
                  <a:pt x="1450" y="54"/>
                </a:lnTo>
                <a:lnTo>
                  <a:pt x="1450" y="54"/>
                </a:lnTo>
                <a:lnTo>
                  <a:pt x="1450" y="54"/>
                </a:lnTo>
                <a:lnTo>
                  <a:pt x="1451" y="54"/>
                </a:lnTo>
                <a:lnTo>
                  <a:pt x="1451" y="54"/>
                </a:lnTo>
                <a:lnTo>
                  <a:pt x="1451" y="54"/>
                </a:lnTo>
                <a:lnTo>
                  <a:pt x="1451" y="54"/>
                </a:lnTo>
                <a:lnTo>
                  <a:pt x="1452" y="54"/>
                </a:lnTo>
                <a:lnTo>
                  <a:pt x="1452" y="54"/>
                </a:lnTo>
                <a:lnTo>
                  <a:pt x="1452" y="54"/>
                </a:lnTo>
                <a:lnTo>
                  <a:pt x="1453" y="54"/>
                </a:lnTo>
                <a:lnTo>
                  <a:pt x="1453" y="54"/>
                </a:lnTo>
                <a:lnTo>
                  <a:pt x="1453" y="54"/>
                </a:lnTo>
                <a:lnTo>
                  <a:pt x="1453" y="54"/>
                </a:lnTo>
                <a:lnTo>
                  <a:pt x="1454" y="54"/>
                </a:lnTo>
                <a:lnTo>
                  <a:pt x="1454" y="54"/>
                </a:lnTo>
                <a:lnTo>
                  <a:pt x="1454" y="54"/>
                </a:lnTo>
                <a:lnTo>
                  <a:pt x="1455" y="54"/>
                </a:lnTo>
                <a:lnTo>
                  <a:pt x="1455" y="54"/>
                </a:lnTo>
                <a:lnTo>
                  <a:pt x="1455" y="54"/>
                </a:lnTo>
                <a:lnTo>
                  <a:pt x="1455" y="54"/>
                </a:lnTo>
                <a:lnTo>
                  <a:pt x="1456" y="54"/>
                </a:lnTo>
                <a:lnTo>
                  <a:pt x="1456" y="54"/>
                </a:lnTo>
                <a:lnTo>
                  <a:pt x="1456" y="54"/>
                </a:lnTo>
                <a:lnTo>
                  <a:pt x="1457" y="54"/>
                </a:lnTo>
                <a:lnTo>
                  <a:pt x="1457" y="54"/>
                </a:lnTo>
                <a:lnTo>
                  <a:pt x="1457" y="54"/>
                </a:lnTo>
                <a:lnTo>
                  <a:pt x="1457" y="54"/>
                </a:lnTo>
                <a:lnTo>
                  <a:pt x="1458" y="54"/>
                </a:lnTo>
                <a:lnTo>
                  <a:pt x="1458" y="54"/>
                </a:lnTo>
                <a:lnTo>
                  <a:pt x="1458" y="54"/>
                </a:lnTo>
                <a:lnTo>
                  <a:pt x="1459" y="54"/>
                </a:lnTo>
                <a:lnTo>
                  <a:pt x="1459" y="54"/>
                </a:lnTo>
                <a:lnTo>
                  <a:pt x="1459" y="54"/>
                </a:lnTo>
                <a:lnTo>
                  <a:pt x="1459" y="54"/>
                </a:lnTo>
                <a:lnTo>
                  <a:pt x="1460" y="54"/>
                </a:lnTo>
                <a:lnTo>
                  <a:pt x="1460" y="54"/>
                </a:lnTo>
                <a:lnTo>
                  <a:pt x="1460" y="54"/>
                </a:lnTo>
                <a:lnTo>
                  <a:pt x="1461" y="54"/>
                </a:lnTo>
                <a:lnTo>
                  <a:pt x="1461" y="54"/>
                </a:lnTo>
                <a:lnTo>
                  <a:pt x="1461" y="54"/>
                </a:lnTo>
                <a:lnTo>
                  <a:pt x="1461" y="54"/>
                </a:lnTo>
                <a:lnTo>
                  <a:pt x="1462" y="54"/>
                </a:lnTo>
                <a:lnTo>
                  <a:pt x="1462" y="54"/>
                </a:lnTo>
                <a:lnTo>
                  <a:pt x="1462" y="54"/>
                </a:lnTo>
                <a:lnTo>
                  <a:pt x="1463" y="54"/>
                </a:lnTo>
                <a:lnTo>
                  <a:pt x="1463" y="54"/>
                </a:lnTo>
                <a:lnTo>
                  <a:pt x="1463" y="54"/>
                </a:lnTo>
                <a:lnTo>
                  <a:pt x="1463" y="54"/>
                </a:lnTo>
                <a:lnTo>
                  <a:pt x="1464" y="54"/>
                </a:lnTo>
                <a:lnTo>
                  <a:pt x="1464" y="54"/>
                </a:lnTo>
                <a:lnTo>
                  <a:pt x="1464" y="54"/>
                </a:lnTo>
                <a:lnTo>
                  <a:pt x="1465" y="54"/>
                </a:lnTo>
                <a:lnTo>
                  <a:pt x="1465" y="54"/>
                </a:lnTo>
                <a:lnTo>
                  <a:pt x="1465" y="54"/>
                </a:lnTo>
                <a:lnTo>
                  <a:pt x="1465" y="54"/>
                </a:lnTo>
                <a:lnTo>
                  <a:pt x="1466" y="54"/>
                </a:lnTo>
                <a:lnTo>
                  <a:pt x="1466" y="54"/>
                </a:lnTo>
                <a:lnTo>
                  <a:pt x="1466" y="54"/>
                </a:lnTo>
                <a:lnTo>
                  <a:pt x="1467" y="54"/>
                </a:lnTo>
                <a:lnTo>
                  <a:pt x="1467" y="54"/>
                </a:lnTo>
                <a:lnTo>
                  <a:pt x="1467" y="54"/>
                </a:lnTo>
                <a:lnTo>
                  <a:pt x="1467" y="54"/>
                </a:lnTo>
                <a:lnTo>
                  <a:pt x="1468" y="54"/>
                </a:lnTo>
                <a:lnTo>
                  <a:pt x="1468" y="54"/>
                </a:lnTo>
                <a:lnTo>
                  <a:pt x="1468" y="54"/>
                </a:lnTo>
                <a:lnTo>
                  <a:pt x="1469" y="54"/>
                </a:lnTo>
                <a:lnTo>
                  <a:pt x="1469" y="54"/>
                </a:lnTo>
                <a:lnTo>
                  <a:pt x="1469" y="54"/>
                </a:lnTo>
                <a:lnTo>
                  <a:pt x="1469" y="54"/>
                </a:lnTo>
                <a:lnTo>
                  <a:pt x="1470" y="54"/>
                </a:lnTo>
                <a:lnTo>
                  <a:pt x="1470" y="54"/>
                </a:lnTo>
                <a:lnTo>
                  <a:pt x="1470" y="54"/>
                </a:lnTo>
                <a:lnTo>
                  <a:pt x="1471" y="54"/>
                </a:lnTo>
                <a:lnTo>
                  <a:pt x="1471" y="54"/>
                </a:lnTo>
                <a:lnTo>
                  <a:pt x="1471" y="54"/>
                </a:lnTo>
                <a:lnTo>
                  <a:pt x="1472" y="54"/>
                </a:lnTo>
                <a:lnTo>
                  <a:pt x="1472" y="54"/>
                </a:lnTo>
                <a:lnTo>
                  <a:pt x="1472" y="54"/>
                </a:lnTo>
                <a:lnTo>
                  <a:pt x="1472" y="54"/>
                </a:lnTo>
                <a:lnTo>
                  <a:pt x="1472" y="54"/>
                </a:lnTo>
                <a:lnTo>
                  <a:pt x="1473" y="54"/>
                </a:lnTo>
                <a:lnTo>
                  <a:pt x="1473" y="54"/>
                </a:lnTo>
                <a:lnTo>
                  <a:pt x="1475" y="54"/>
                </a:lnTo>
                <a:lnTo>
                  <a:pt x="1475" y="54"/>
                </a:lnTo>
                <a:lnTo>
                  <a:pt x="1475" y="54"/>
                </a:lnTo>
                <a:lnTo>
                  <a:pt x="1475" y="54"/>
                </a:lnTo>
                <a:lnTo>
                  <a:pt x="1476" y="54"/>
                </a:lnTo>
                <a:lnTo>
                  <a:pt x="1476" y="54"/>
                </a:lnTo>
                <a:lnTo>
                  <a:pt x="1476" y="54"/>
                </a:lnTo>
                <a:lnTo>
                  <a:pt x="1477" y="54"/>
                </a:lnTo>
                <a:lnTo>
                  <a:pt x="1477" y="54"/>
                </a:lnTo>
                <a:lnTo>
                  <a:pt x="1477" y="54"/>
                </a:lnTo>
                <a:lnTo>
                  <a:pt x="1477" y="54"/>
                </a:lnTo>
                <a:lnTo>
                  <a:pt x="1478" y="54"/>
                </a:lnTo>
                <a:lnTo>
                  <a:pt x="1478" y="54"/>
                </a:lnTo>
                <a:lnTo>
                  <a:pt x="1478" y="54"/>
                </a:lnTo>
                <a:lnTo>
                  <a:pt x="1479" y="54"/>
                </a:lnTo>
                <a:lnTo>
                  <a:pt x="1479" y="54"/>
                </a:lnTo>
                <a:lnTo>
                  <a:pt x="1479" y="54"/>
                </a:lnTo>
                <a:lnTo>
                  <a:pt x="1479" y="54"/>
                </a:lnTo>
                <a:lnTo>
                  <a:pt x="1480" y="54"/>
                </a:lnTo>
                <a:lnTo>
                  <a:pt x="1480" y="54"/>
                </a:lnTo>
                <a:lnTo>
                  <a:pt x="1480" y="54"/>
                </a:lnTo>
                <a:lnTo>
                  <a:pt x="1481" y="54"/>
                </a:lnTo>
                <a:lnTo>
                  <a:pt x="1481" y="54"/>
                </a:lnTo>
                <a:lnTo>
                  <a:pt x="1481" y="54"/>
                </a:lnTo>
                <a:lnTo>
                  <a:pt x="1481" y="54"/>
                </a:lnTo>
                <a:lnTo>
                  <a:pt x="1482" y="54"/>
                </a:lnTo>
                <a:lnTo>
                  <a:pt x="1482" y="54"/>
                </a:lnTo>
                <a:lnTo>
                  <a:pt x="1482" y="54"/>
                </a:lnTo>
                <a:lnTo>
                  <a:pt x="1483" y="54"/>
                </a:lnTo>
                <a:lnTo>
                  <a:pt x="1483" y="54"/>
                </a:lnTo>
                <a:lnTo>
                  <a:pt x="1483" y="54"/>
                </a:lnTo>
                <a:lnTo>
                  <a:pt x="1483" y="54"/>
                </a:lnTo>
                <a:lnTo>
                  <a:pt x="1484" y="54"/>
                </a:lnTo>
                <a:lnTo>
                  <a:pt x="1484" y="54"/>
                </a:lnTo>
                <a:lnTo>
                  <a:pt x="1484" y="54"/>
                </a:lnTo>
                <a:lnTo>
                  <a:pt x="1485" y="54"/>
                </a:lnTo>
                <a:lnTo>
                  <a:pt x="1485" y="54"/>
                </a:lnTo>
                <a:lnTo>
                  <a:pt x="1485" y="54"/>
                </a:lnTo>
                <a:lnTo>
                  <a:pt x="1485" y="54"/>
                </a:lnTo>
                <a:lnTo>
                  <a:pt x="1486" y="54"/>
                </a:lnTo>
                <a:lnTo>
                  <a:pt x="1486" y="54"/>
                </a:lnTo>
                <a:lnTo>
                  <a:pt x="1486" y="54"/>
                </a:lnTo>
                <a:lnTo>
                  <a:pt x="1487" y="54"/>
                </a:lnTo>
                <a:lnTo>
                  <a:pt x="1487" y="54"/>
                </a:lnTo>
                <a:lnTo>
                  <a:pt x="1487" y="54"/>
                </a:lnTo>
                <a:lnTo>
                  <a:pt x="1487" y="54"/>
                </a:lnTo>
                <a:lnTo>
                  <a:pt x="1488" y="54"/>
                </a:lnTo>
                <a:lnTo>
                  <a:pt x="1488" y="54"/>
                </a:lnTo>
                <a:lnTo>
                  <a:pt x="1488" y="54"/>
                </a:lnTo>
                <a:lnTo>
                  <a:pt x="1489" y="54"/>
                </a:lnTo>
                <a:lnTo>
                  <a:pt x="1489" y="54"/>
                </a:lnTo>
                <a:lnTo>
                  <a:pt x="1489" y="54"/>
                </a:lnTo>
                <a:lnTo>
                  <a:pt x="1489" y="54"/>
                </a:lnTo>
                <a:lnTo>
                  <a:pt x="1490" y="54"/>
                </a:lnTo>
                <a:lnTo>
                  <a:pt x="1490" y="54"/>
                </a:lnTo>
                <a:lnTo>
                  <a:pt x="1490" y="54"/>
                </a:lnTo>
                <a:lnTo>
                  <a:pt x="1491" y="54"/>
                </a:lnTo>
                <a:lnTo>
                  <a:pt x="1491" y="54"/>
                </a:lnTo>
                <a:lnTo>
                  <a:pt x="1491" y="54"/>
                </a:lnTo>
                <a:lnTo>
                  <a:pt x="1491" y="54"/>
                </a:lnTo>
                <a:lnTo>
                  <a:pt x="1492" y="54"/>
                </a:lnTo>
                <a:lnTo>
                  <a:pt x="1492" y="54"/>
                </a:lnTo>
                <a:lnTo>
                  <a:pt x="1492" y="54"/>
                </a:lnTo>
                <a:lnTo>
                  <a:pt x="1493" y="54"/>
                </a:lnTo>
                <a:lnTo>
                  <a:pt x="1493" y="54"/>
                </a:lnTo>
                <a:lnTo>
                  <a:pt x="1493" y="54"/>
                </a:lnTo>
                <a:lnTo>
                  <a:pt x="1493" y="54"/>
                </a:lnTo>
                <a:lnTo>
                  <a:pt x="1494" y="54"/>
                </a:lnTo>
                <a:lnTo>
                  <a:pt x="1494" y="54"/>
                </a:lnTo>
                <a:lnTo>
                  <a:pt x="1494" y="54"/>
                </a:lnTo>
                <a:lnTo>
                  <a:pt x="1495" y="54"/>
                </a:lnTo>
                <a:lnTo>
                  <a:pt x="1495" y="54"/>
                </a:lnTo>
                <a:lnTo>
                  <a:pt x="1495" y="54"/>
                </a:lnTo>
                <a:lnTo>
                  <a:pt x="1495" y="54"/>
                </a:lnTo>
                <a:lnTo>
                  <a:pt x="1496" y="54"/>
                </a:lnTo>
                <a:lnTo>
                  <a:pt x="1496" y="54"/>
                </a:lnTo>
                <a:lnTo>
                  <a:pt x="1496" y="54"/>
                </a:lnTo>
                <a:lnTo>
                  <a:pt x="1497" y="54"/>
                </a:lnTo>
                <a:lnTo>
                  <a:pt x="1497" y="54"/>
                </a:lnTo>
                <a:lnTo>
                  <a:pt x="1497" y="54"/>
                </a:lnTo>
                <a:lnTo>
                  <a:pt x="1498" y="54"/>
                </a:lnTo>
                <a:lnTo>
                  <a:pt x="1498" y="54"/>
                </a:lnTo>
                <a:lnTo>
                  <a:pt x="1498" y="54"/>
                </a:lnTo>
                <a:lnTo>
                  <a:pt x="1498" y="54"/>
                </a:lnTo>
                <a:lnTo>
                  <a:pt x="1499" y="54"/>
                </a:lnTo>
                <a:lnTo>
                  <a:pt x="1499" y="54"/>
                </a:lnTo>
                <a:lnTo>
                  <a:pt x="1499" y="54"/>
                </a:lnTo>
                <a:lnTo>
                  <a:pt x="1499" y="54"/>
                </a:lnTo>
                <a:lnTo>
                  <a:pt x="1500" y="54"/>
                </a:lnTo>
                <a:lnTo>
                  <a:pt x="1500" y="54"/>
                </a:lnTo>
                <a:lnTo>
                  <a:pt x="1500" y="54"/>
                </a:lnTo>
                <a:lnTo>
                  <a:pt x="1501" y="54"/>
                </a:lnTo>
                <a:lnTo>
                  <a:pt x="1501" y="54"/>
                </a:lnTo>
                <a:lnTo>
                  <a:pt x="1501" y="54"/>
                </a:lnTo>
                <a:lnTo>
                  <a:pt x="1502" y="54"/>
                </a:lnTo>
                <a:lnTo>
                  <a:pt x="1502" y="54"/>
                </a:lnTo>
                <a:lnTo>
                  <a:pt x="1502" y="54"/>
                </a:lnTo>
                <a:lnTo>
                  <a:pt x="1502" y="54"/>
                </a:lnTo>
                <a:lnTo>
                  <a:pt x="1503" y="54"/>
                </a:lnTo>
                <a:lnTo>
                  <a:pt x="1503" y="54"/>
                </a:lnTo>
                <a:lnTo>
                  <a:pt x="1503" y="54"/>
                </a:lnTo>
                <a:lnTo>
                  <a:pt x="1504" y="54"/>
                </a:lnTo>
                <a:lnTo>
                  <a:pt x="1504" y="54"/>
                </a:lnTo>
                <a:lnTo>
                  <a:pt x="1504" y="54"/>
                </a:lnTo>
                <a:lnTo>
                  <a:pt x="1504" y="54"/>
                </a:lnTo>
                <a:lnTo>
                  <a:pt x="1504" y="54"/>
                </a:lnTo>
                <a:lnTo>
                  <a:pt x="1505" y="54"/>
                </a:lnTo>
                <a:lnTo>
                  <a:pt x="1505" y="54"/>
                </a:lnTo>
                <a:lnTo>
                  <a:pt x="1506" y="54"/>
                </a:lnTo>
                <a:lnTo>
                  <a:pt x="1506" y="54"/>
                </a:lnTo>
                <a:lnTo>
                  <a:pt x="1506" y="54"/>
                </a:lnTo>
                <a:lnTo>
                  <a:pt x="1506" y="54"/>
                </a:lnTo>
                <a:lnTo>
                  <a:pt x="1507" y="54"/>
                </a:lnTo>
                <a:lnTo>
                  <a:pt x="1507" y="54"/>
                </a:lnTo>
                <a:lnTo>
                  <a:pt x="1507" y="54"/>
                </a:lnTo>
                <a:lnTo>
                  <a:pt x="1508" y="54"/>
                </a:lnTo>
                <a:lnTo>
                  <a:pt x="1508" y="54"/>
                </a:lnTo>
                <a:lnTo>
                  <a:pt x="1508" y="54"/>
                </a:lnTo>
                <a:lnTo>
                  <a:pt x="1508" y="54"/>
                </a:lnTo>
                <a:lnTo>
                  <a:pt x="1509" y="54"/>
                </a:lnTo>
                <a:lnTo>
                  <a:pt x="1509" y="54"/>
                </a:lnTo>
                <a:lnTo>
                  <a:pt x="1509" y="54"/>
                </a:lnTo>
                <a:lnTo>
                  <a:pt x="1510" y="54"/>
                </a:lnTo>
                <a:lnTo>
                  <a:pt x="1510" y="54"/>
                </a:lnTo>
                <a:lnTo>
                  <a:pt x="1510" y="54"/>
                </a:lnTo>
                <a:lnTo>
                  <a:pt x="1510" y="54"/>
                </a:lnTo>
                <a:lnTo>
                  <a:pt x="1511" y="54"/>
                </a:lnTo>
                <a:lnTo>
                  <a:pt x="1511" y="54"/>
                </a:lnTo>
                <a:lnTo>
                  <a:pt x="1511" y="54"/>
                </a:lnTo>
                <a:lnTo>
                  <a:pt x="1512" y="54"/>
                </a:lnTo>
                <a:lnTo>
                  <a:pt x="1512" y="54"/>
                </a:lnTo>
                <a:lnTo>
                  <a:pt x="1512" y="54"/>
                </a:lnTo>
                <a:lnTo>
                  <a:pt x="1512" y="54"/>
                </a:lnTo>
                <a:lnTo>
                  <a:pt x="1513" y="54"/>
                </a:lnTo>
                <a:lnTo>
                  <a:pt x="1513" y="54"/>
                </a:lnTo>
                <a:lnTo>
                  <a:pt x="1513" y="54"/>
                </a:lnTo>
                <a:lnTo>
                  <a:pt x="1514" y="54"/>
                </a:lnTo>
                <a:lnTo>
                  <a:pt x="1514" y="54"/>
                </a:lnTo>
                <a:lnTo>
                  <a:pt x="1514" y="54"/>
                </a:lnTo>
                <a:lnTo>
                  <a:pt x="1514" y="54"/>
                </a:lnTo>
                <a:lnTo>
                  <a:pt x="1515" y="54"/>
                </a:lnTo>
                <a:lnTo>
                  <a:pt x="1515" y="54"/>
                </a:lnTo>
                <a:lnTo>
                  <a:pt x="1515" y="54"/>
                </a:lnTo>
                <a:lnTo>
                  <a:pt x="1516" y="54"/>
                </a:lnTo>
                <a:lnTo>
                  <a:pt x="1516" y="54"/>
                </a:lnTo>
                <a:lnTo>
                  <a:pt x="1516" y="54"/>
                </a:lnTo>
                <a:lnTo>
                  <a:pt x="1516" y="54"/>
                </a:lnTo>
                <a:lnTo>
                  <a:pt x="1517" y="54"/>
                </a:lnTo>
                <a:lnTo>
                  <a:pt x="1517" y="54"/>
                </a:lnTo>
                <a:lnTo>
                  <a:pt x="1517" y="54"/>
                </a:lnTo>
                <a:lnTo>
                  <a:pt x="1518" y="54"/>
                </a:lnTo>
                <a:lnTo>
                  <a:pt x="1518" y="54"/>
                </a:lnTo>
                <a:lnTo>
                  <a:pt x="1518" y="54"/>
                </a:lnTo>
                <a:lnTo>
                  <a:pt x="1518" y="54"/>
                </a:lnTo>
                <a:lnTo>
                  <a:pt x="1519" y="54"/>
                </a:lnTo>
                <a:lnTo>
                  <a:pt x="1519" y="54"/>
                </a:lnTo>
                <a:lnTo>
                  <a:pt x="1519" y="54"/>
                </a:lnTo>
                <a:lnTo>
                  <a:pt x="1520" y="54"/>
                </a:lnTo>
                <a:lnTo>
                  <a:pt x="1520" y="54"/>
                </a:lnTo>
                <a:lnTo>
                  <a:pt x="1520" y="54"/>
                </a:lnTo>
                <a:lnTo>
                  <a:pt x="1520" y="54"/>
                </a:lnTo>
                <a:lnTo>
                  <a:pt x="1521" y="54"/>
                </a:lnTo>
                <a:lnTo>
                  <a:pt x="1521" y="54"/>
                </a:lnTo>
                <a:lnTo>
                  <a:pt x="1521" y="54"/>
                </a:lnTo>
                <a:lnTo>
                  <a:pt x="1522" y="54"/>
                </a:lnTo>
                <a:lnTo>
                  <a:pt x="1522" y="54"/>
                </a:lnTo>
                <a:lnTo>
                  <a:pt x="1522" y="54"/>
                </a:lnTo>
                <a:lnTo>
                  <a:pt x="1522" y="54"/>
                </a:lnTo>
                <a:lnTo>
                  <a:pt x="1523" y="54"/>
                </a:lnTo>
                <a:lnTo>
                  <a:pt x="1523" y="54"/>
                </a:lnTo>
                <a:lnTo>
                  <a:pt x="1523" y="54"/>
                </a:lnTo>
                <a:lnTo>
                  <a:pt x="1524" y="54"/>
                </a:lnTo>
                <a:lnTo>
                  <a:pt x="1524" y="54"/>
                </a:lnTo>
                <a:lnTo>
                  <a:pt x="1524" y="54"/>
                </a:lnTo>
                <a:lnTo>
                  <a:pt x="1525" y="54"/>
                </a:lnTo>
                <a:lnTo>
                  <a:pt x="1525" y="54"/>
                </a:lnTo>
                <a:lnTo>
                  <a:pt x="1525" y="54"/>
                </a:lnTo>
                <a:lnTo>
                  <a:pt x="1525" y="54"/>
                </a:lnTo>
                <a:lnTo>
                  <a:pt x="1526" y="54"/>
                </a:lnTo>
                <a:lnTo>
                  <a:pt x="1526" y="54"/>
                </a:lnTo>
                <a:lnTo>
                  <a:pt x="1526" y="54"/>
                </a:lnTo>
                <a:lnTo>
                  <a:pt x="1527" y="54"/>
                </a:lnTo>
                <a:lnTo>
                  <a:pt x="1527" y="54"/>
                </a:lnTo>
                <a:lnTo>
                  <a:pt x="1527" y="54"/>
                </a:lnTo>
                <a:lnTo>
                  <a:pt x="1527" y="54"/>
                </a:lnTo>
                <a:lnTo>
                  <a:pt x="1529" y="54"/>
                </a:lnTo>
                <a:lnTo>
                  <a:pt x="1529" y="54"/>
                </a:lnTo>
                <a:lnTo>
                  <a:pt x="1529" y="54"/>
                </a:lnTo>
                <a:lnTo>
                  <a:pt x="1530" y="54"/>
                </a:lnTo>
                <a:lnTo>
                  <a:pt x="1530" y="54"/>
                </a:lnTo>
                <a:lnTo>
                  <a:pt x="1530" y="54"/>
                </a:lnTo>
                <a:lnTo>
                  <a:pt x="1530" y="54"/>
                </a:lnTo>
                <a:lnTo>
                  <a:pt x="1531" y="54"/>
                </a:lnTo>
                <a:lnTo>
                  <a:pt x="1531" y="54"/>
                </a:lnTo>
                <a:lnTo>
                  <a:pt x="1531" y="54"/>
                </a:lnTo>
                <a:lnTo>
                  <a:pt x="1531" y="54"/>
                </a:lnTo>
                <a:lnTo>
                  <a:pt x="1532" y="54"/>
                </a:lnTo>
                <a:lnTo>
                  <a:pt x="1532" y="54"/>
                </a:lnTo>
                <a:lnTo>
                  <a:pt x="1532" y="54"/>
                </a:lnTo>
                <a:lnTo>
                  <a:pt x="1533" y="54"/>
                </a:lnTo>
                <a:lnTo>
                  <a:pt x="1533" y="54"/>
                </a:lnTo>
                <a:lnTo>
                  <a:pt x="1533" y="54"/>
                </a:lnTo>
                <a:lnTo>
                  <a:pt x="1534" y="54"/>
                </a:lnTo>
                <a:lnTo>
                  <a:pt x="1534" y="54"/>
                </a:lnTo>
                <a:lnTo>
                  <a:pt x="1534" y="54"/>
                </a:lnTo>
                <a:lnTo>
                  <a:pt x="1534" y="54"/>
                </a:lnTo>
                <a:lnTo>
                  <a:pt x="1535" y="54"/>
                </a:lnTo>
                <a:lnTo>
                  <a:pt x="1535" y="54"/>
                </a:lnTo>
                <a:lnTo>
                  <a:pt x="1535" y="54"/>
                </a:lnTo>
                <a:lnTo>
                  <a:pt x="1536" y="54"/>
                </a:lnTo>
                <a:lnTo>
                  <a:pt x="1536" y="54"/>
                </a:lnTo>
                <a:lnTo>
                  <a:pt x="1536" y="54"/>
                </a:lnTo>
                <a:lnTo>
                  <a:pt x="1536" y="54"/>
                </a:lnTo>
                <a:lnTo>
                  <a:pt x="1536" y="54"/>
                </a:lnTo>
                <a:lnTo>
                  <a:pt x="1537" y="54"/>
                </a:lnTo>
                <a:lnTo>
                  <a:pt x="1537" y="54"/>
                </a:lnTo>
                <a:lnTo>
                  <a:pt x="1538" y="54"/>
                </a:lnTo>
                <a:lnTo>
                  <a:pt x="1538" y="54"/>
                </a:lnTo>
                <a:lnTo>
                  <a:pt x="1538" y="54"/>
                </a:lnTo>
                <a:lnTo>
                  <a:pt x="1538" y="54"/>
                </a:lnTo>
                <a:lnTo>
                  <a:pt x="1539" y="54"/>
                </a:lnTo>
                <a:lnTo>
                  <a:pt x="1539" y="54"/>
                </a:lnTo>
                <a:lnTo>
                  <a:pt x="1539" y="54"/>
                </a:lnTo>
                <a:lnTo>
                  <a:pt x="1540" y="54"/>
                </a:lnTo>
                <a:lnTo>
                  <a:pt x="1540" y="54"/>
                </a:lnTo>
                <a:lnTo>
                  <a:pt x="1540" y="54"/>
                </a:lnTo>
                <a:lnTo>
                  <a:pt x="1540" y="54"/>
                </a:lnTo>
                <a:lnTo>
                  <a:pt x="1541" y="54"/>
                </a:lnTo>
                <a:lnTo>
                  <a:pt x="1541" y="54"/>
                </a:lnTo>
                <a:lnTo>
                  <a:pt x="1541" y="54"/>
                </a:lnTo>
                <a:lnTo>
                  <a:pt x="1542" y="54"/>
                </a:lnTo>
                <a:lnTo>
                  <a:pt x="1542" y="54"/>
                </a:lnTo>
                <a:lnTo>
                  <a:pt x="1542" y="54"/>
                </a:lnTo>
                <a:lnTo>
                  <a:pt x="1542" y="54"/>
                </a:lnTo>
                <a:lnTo>
                  <a:pt x="1543" y="54"/>
                </a:lnTo>
                <a:lnTo>
                  <a:pt x="1543" y="54"/>
                </a:lnTo>
                <a:lnTo>
                  <a:pt x="1543" y="54"/>
                </a:lnTo>
                <a:lnTo>
                  <a:pt x="1544" y="54"/>
                </a:lnTo>
                <a:lnTo>
                  <a:pt x="1544" y="54"/>
                </a:lnTo>
                <a:lnTo>
                  <a:pt x="1544" y="54"/>
                </a:lnTo>
                <a:lnTo>
                  <a:pt x="1544" y="54"/>
                </a:lnTo>
                <a:lnTo>
                  <a:pt x="1545" y="54"/>
                </a:lnTo>
                <a:lnTo>
                  <a:pt x="1545" y="54"/>
                </a:lnTo>
                <a:lnTo>
                  <a:pt x="1545" y="54"/>
                </a:lnTo>
                <a:lnTo>
                  <a:pt x="1546" y="54"/>
                </a:lnTo>
                <a:lnTo>
                  <a:pt x="1546" y="54"/>
                </a:lnTo>
                <a:lnTo>
                  <a:pt x="1546" y="54"/>
                </a:lnTo>
                <a:lnTo>
                  <a:pt x="1546" y="54"/>
                </a:lnTo>
                <a:lnTo>
                  <a:pt x="1547" y="54"/>
                </a:lnTo>
                <a:lnTo>
                  <a:pt x="1547" y="54"/>
                </a:lnTo>
                <a:lnTo>
                  <a:pt x="1547" y="54"/>
                </a:lnTo>
                <a:lnTo>
                  <a:pt x="1548" y="54"/>
                </a:lnTo>
                <a:lnTo>
                  <a:pt x="1548" y="54"/>
                </a:lnTo>
                <a:lnTo>
                  <a:pt x="1548" y="54"/>
                </a:lnTo>
                <a:lnTo>
                  <a:pt x="1548" y="54"/>
                </a:lnTo>
                <a:lnTo>
                  <a:pt x="1549" y="54"/>
                </a:lnTo>
                <a:lnTo>
                  <a:pt x="1549" y="54"/>
                </a:lnTo>
                <a:lnTo>
                  <a:pt x="1549" y="54"/>
                </a:lnTo>
                <a:lnTo>
                  <a:pt x="1550" y="54"/>
                </a:lnTo>
                <a:lnTo>
                  <a:pt x="1550" y="54"/>
                </a:lnTo>
                <a:lnTo>
                  <a:pt x="1550" y="54"/>
                </a:lnTo>
                <a:lnTo>
                  <a:pt x="1551" y="54"/>
                </a:lnTo>
                <a:lnTo>
                  <a:pt x="1551" y="54"/>
                </a:lnTo>
                <a:lnTo>
                  <a:pt x="1551" y="54"/>
                </a:lnTo>
                <a:lnTo>
                  <a:pt x="1551" y="54"/>
                </a:lnTo>
                <a:lnTo>
                  <a:pt x="1552" y="54"/>
                </a:lnTo>
                <a:lnTo>
                  <a:pt x="1552" y="54"/>
                </a:lnTo>
                <a:lnTo>
                  <a:pt x="1552" y="54"/>
                </a:lnTo>
                <a:lnTo>
                  <a:pt x="1553" y="54"/>
                </a:lnTo>
                <a:lnTo>
                  <a:pt x="1553" y="54"/>
                </a:lnTo>
                <a:lnTo>
                  <a:pt x="1553" y="54"/>
                </a:lnTo>
                <a:lnTo>
                  <a:pt x="1553" y="54"/>
                </a:lnTo>
                <a:lnTo>
                  <a:pt x="1554" y="54"/>
                </a:lnTo>
                <a:lnTo>
                  <a:pt x="1554" y="54"/>
                </a:lnTo>
                <a:lnTo>
                  <a:pt x="1554" y="54"/>
                </a:lnTo>
                <a:lnTo>
                  <a:pt x="1555" y="54"/>
                </a:lnTo>
                <a:lnTo>
                  <a:pt x="1555" y="54"/>
                </a:lnTo>
                <a:lnTo>
                  <a:pt x="1555" y="54"/>
                </a:lnTo>
                <a:lnTo>
                  <a:pt x="1555" y="54"/>
                </a:lnTo>
                <a:lnTo>
                  <a:pt x="1556" y="54"/>
                </a:lnTo>
                <a:lnTo>
                  <a:pt x="1556" y="54"/>
                </a:lnTo>
                <a:lnTo>
                  <a:pt x="1556" y="54"/>
                </a:lnTo>
                <a:lnTo>
                  <a:pt x="1557" y="54"/>
                </a:lnTo>
                <a:lnTo>
                  <a:pt x="1557" y="54"/>
                </a:lnTo>
                <a:lnTo>
                  <a:pt x="1557" y="54"/>
                </a:lnTo>
                <a:lnTo>
                  <a:pt x="1557" y="54"/>
                </a:lnTo>
                <a:lnTo>
                  <a:pt x="1558" y="54"/>
                </a:lnTo>
                <a:lnTo>
                  <a:pt x="1558" y="54"/>
                </a:lnTo>
                <a:lnTo>
                  <a:pt x="1558" y="54"/>
                </a:lnTo>
                <a:lnTo>
                  <a:pt x="1559" y="54"/>
                </a:lnTo>
                <a:lnTo>
                  <a:pt x="1559" y="54"/>
                </a:lnTo>
                <a:lnTo>
                  <a:pt x="1559" y="54"/>
                </a:lnTo>
                <a:lnTo>
                  <a:pt x="1559" y="54"/>
                </a:lnTo>
                <a:lnTo>
                  <a:pt x="1560" y="54"/>
                </a:lnTo>
                <a:lnTo>
                  <a:pt x="1560" y="54"/>
                </a:lnTo>
                <a:lnTo>
                  <a:pt x="1560" y="54"/>
                </a:lnTo>
                <a:lnTo>
                  <a:pt x="1561" y="54"/>
                </a:lnTo>
                <a:lnTo>
                  <a:pt x="1561" y="54"/>
                </a:lnTo>
                <a:lnTo>
                  <a:pt x="1561" y="54"/>
                </a:lnTo>
                <a:lnTo>
                  <a:pt x="1561" y="54"/>
                </a:lnTo>
                <a:lnTo>
                  <a:pt x="1562" y="54"/>
                </a:lnTo>
                <a:lnTo>
                  <a:pt x="1562" y="54"/>
                </a:lnTo>
                <a:lnTo>
                  <a:pt x="1562" y="54"/>
                </a:lnTo>
                <a:lnTo>
                  <a:pt x="1562" y="54"/>
                </a:lnTo>
                <a:lnTo>
                  <a:pt x="1563" y="54"/>
                </a:lnTo>
                <a:lnTo>
                  <a:pt x="1563" y="54"/>
                </a:lnTo>
                <a:lnTo>
                  <a:pt x="1563" y="54"/>
                </a:lnTo>
                <a:lnTo>
                  <a:pt x="1564" y="54"/>
                </a:lnTo>
                <a:lnTo>
                  <a:pt x="1564" y="54"/>
                </a:lnTo>
                <a:lnTo>
                  <a:pt x="1564" y="54"/>
                </a:lnTo>
                <a:lnTo>
                  <a:pt x="1565" y="54"/>
                </a:lnTo>
                <a:lnTo>
                  <a:pt x="1565" y="54"/>
                </a:lnTo>
                <a:lnTo>
                  <a:pt x="1565" y="54"/>
                </a:lnTo>
                <a:lnTo>
                  <a:pt x="1565" y="54"/>
                </a:lnTo>
                <a:lnTo>
                  <a:pt x="1566" y="54"/>
                </a:lnTo>
                <a:lnTo>
                  <a:pt x="1566" y="54"/>
                </a:lnTo>
                <a:lnTo>
                  <a:pt x="1566" y="54"/>
                </a:lnTo>
                <a:lnTo>
                  <a:pt x="1567" y="54"/>
                </a:lnTo>
                <a:lnTo>
                  <a:pt x="1567" y="54"/>
                </a:lnTo>
                <a:lnTo>
                  <a:pt x="1567" y="54"/>
                </a:lnTo>
                <a:lnTo>
                  <a:pt x="1567" y="54"/>
                </a:lnTo>
                <a:lnTo>
                  <a:pt x="1567" y="54"/>
                </a:lnTo>
                <a:lnTo>
                  <a:pt x="1568" y="54"/>
                </a:lnTo>
                <a:lnTo>
                  <a:pt x="1568" y="54"/>
                </a:lnTo>
                <a:lnTo>
                  <a:pt x="1569" y="54"/>
                </a:lnTo>
                <a:lnTo>
                  <a:pt x="1569" y="54"/>
                </a:lnTo>
                <a:lnTo>
                  <a:pt x="1569" y="54"/>
                </a:lnTo>
                <a:lnTo>
                  <a:pt x="1569" y="54"/>
                </a:lnTo>
                <a:lnTo>
                  <a:pt x="1570" y="54"/>
                </a:lnTo>
                <a:lnTo>
                  <a:pt x="1570" y="54"/>
                </a:lnTo>
                <a:lnTo>
                  <a:pt x="1570" y="54"/>
                </a:lnTo>
                <a:lnTo>
                  <a:pt x="1571" y="54"/>
                </a:lnTo>
                <a:lnTo>
                  <a:pt x="1571" y="54"/>
                </a:lnTo>
                <a:lnTo>
                  <a:pt x="1571" y="54"/>
                </a:lnTo>
                <a:lnTo>
                  <a:pt x="1571" y="54"/>
                </a:lnTo>
                <a:lnTo>
                  <a:pt x="1572" y="54"/>
                </a:lnTo>
                <a:lnTo>
                  <a:pt x="1572" y="54"/>
                </a:lnTo>
                <a:lnTo>
                  <a:pt x="1572" y="54"/>
                </a:lnTo>
                <a:lnTo>
                  <a:pt x="1573" y="54"/>
                </a:lnTo>
                <a:lnTo>
                  <a:pt x="1573" y="54"/>
                </a:lnTo>
                <a:lnTo>
                  <a:pt x="1573" y="54"/>
                </a:lnTo>
                <a:lnTo>
                  <a:pt x="1573" y="54"/>
                </a:lnTo>
                <a:lnTo>
                  <a:pt x="1574" y="54"/>
                </a:lnTo>
                <a:lnTo>
                  <a:pt x="1574" y="54"/>
                </a:lnTo>
                <a:lnTo>
                  <a:pt x="1574" y="54"/>
                </a:lnTo>
                <a:lnTo>
                  <a:pt x="1575" y="54"/>
                </a:lnTo>
                <a:lnTo>
                  <a:pt x="1575" y="54"/>
                </a:lnTo>
                <a:lnTo>
                  <a:pt x="1575" y="54"/>
                </a:lnTo>
                <a:lnTo>
                  <a:pt x="1576" y="54"/>
                </a:lnTo>
                <a:lnTo>
                  <a:pt x="1576" y="54"/>
                </a:lnTo>
                <a:lnTo>
                  <a:pt x="1576" y="54"/>
                </a:lnTo>
                <a:lnTo>
                  <a:pt x="1576" y="54"/>
                </a:lnTo>
                <a:lnTo>
                  <a:pt x="1577" y="54"/>
                </a:lnTo>
                <a:lnTo>
                  <a:pt x="1577" y="54"/>
                </a:lnTo>
                <a:lnTo>
                  <a:pt x="1577" y="54"/>
                </a:lnTo>
                <a:lnTo>
                  <a:pt x="1578" y="54"/>
                </a:lnTo>
                <a:lnTo>
                  <a:pt x="1578" y="54"/>
                </a:lnTo>
                <a:lnTo>
                  <a:pt x="1578" y="54"/>
                </a:lnTo>
                <a:lnTo>
                  <a:pt x="1578" y="54"/>
                </a:lnTo>
                <a:lnTo>
                  <a:pt x="1579" y="54"/>
                </a:lnTo>
                <a:lnTo>
                  <a:pt x="1579" y="54"/>
                </a:lnTo>
                <a:lnTo>
                  <a:pt x="1579" y="54"/>
                </a:lnTo>
                <a:lnTo>
                  <a:pt x="1580" y="54"/>
                </a:lnTo>
                <a:lnTo>
                  <a:pt x="1580" y="54"/>
                </a:lnTo>
                <a:lnTo>
                  <a:pt x="1580" y="54"/>
                </a:lnTo>
                <a:lnTo>
                  <a:pt x="1580" y="54"/>
                </a:lnTo>
                <a:lnTo>
                  <a:pt x="1581" y="54"/>
                </a:lnTo>
                <a:lnTo>
                  <a:pt x="1581" y="54"/>
                </a:lnTo>
                <a:lnTo>
                  <a:pt x="1581" y="54"/>
                </a:lnTo>
                <a:lnTo>
                  <a:pt x="1582" y="54"/>
                </a:lnTo>
                <a:lnTo>
                  <a:pt x="1582" y="54"/>
                </a:lnTo>
                <a:lnTo>
                  <a:pt x="1582" y="54"/>
                </a:lnTo>
                <a:lnTo>
                  <a:pt x="1582" y="54"/>
                </a:lnTo>
                <a:lnTo>
                  <a:pt x="1583" y="54"/>
                </a:lnTo>
                <a:lnTo>
                  <a:pt x="1583" y="54"/>
                </a:lnTo>
                <a:lnTo>
                  <a:pt x="1583" y="54"/>
                </a:lnTo>
                <a:lnTo>
                  <a:pt x="1584" y="54"/>
                </a:lnTo>
                <a:lnTo>
                  <a:pt x="1584" y="54"/>
                </a:lnTo>
                <a:lnTo>
                  <a:pt x="1584" y="54"/>
                </a:lnTo>
                <a:lnTo>
                  <a:pt x="1584" y="54"/>
                </a:lnTo>
                <a:lnTo>
                  <a:pt x="1585" y="54"/>
                </a:lnTo>
                <a:lnTo>
                  <a:pt x="1585" y="54"/>
                </a:lnTo>
                <a:lnTo>
                  <a:pt x="1585" y="54"/>
                </a:lnTo>
                <a:lnTo>
                  <a:pt x="1586" y="54"/>
                </a:lnTo>
                <a:lnTo>
                  <a:pt x="1586" y="54"/>
                </a:lnTo>
                <a:lnTo>
                  <a:pt x="1586" y="54"/>
                </a:lnTo>
                <a:lnTo>
                  <a:pt x="1586" y="54"/>
                </a:lnTo>
                <a:lnTo>
                  <a:pt x="1587" y="54"/>
                </a:lnTo>
                <a:lnTo>
                  <a:pt x="1587" y="54"/>
                </a:lnTo>
                <a:lnTo>
                  <a:pt x="1587" y="54"/>
                </a:lnTo>
                <a:lnTo>
                  <a:pt x="1588" y="54"/>
                </a:lnTo>
                <a:lnTo>
                  <a:pt x="1588" y="54"/>
                </a:lnTo>
                <a:lnTo>
                  <a:pt x="1588" y="54"/>
                </a:lnTo>
                <a:lnTo>
                  <a:pt x="1588" y="54"/>
                </a:lnTo>
                <a:lnTo>
                  <a:pt x="1589" y="54"/>
                </a:lnTo>
                <a:lnTo>
                  <a:pt x="1589" y="54"/>
                </a:lnTo>
                <a:lnTo>
                  <a:pt x="1589" y="54"/>
                </a:lnTo>
                <a:lnTo>
                  <a:pt x="1590" y="54"/>
                </a:lnTo>
                <a:lnTo>
                  <a:pt x="1590" y="54"/>
                </a:lnTo>
                <a:lnTo>
                  <a:pt x="1590" y="54"/>
                </a:lnTo>
                <a:lnTo>
                  <a:pt x="1590" y="54"/>
                </a:lnTo>
                <a:lnTo>
                  <a:pt x="1592" y="54"/>
                </a:lnTo>
                <a:lnTo>
                  <a:pt x="1592" y="54"/>
                </a:lnTo>
                <a:lnTo>
                  <a:pt x="1592" y="54"/>
                </a:lnTo>
                <a:lnTo>
                  <a:pt x="1593" y="54"/>
                </a:lnTo>
                <a:lnTo>
                  <a:pt x="1593" y="54"/>
                </a:lnTo>
                <a:lnTo>
                  <a:pt x="1593" y="54"/>
                </a:lnTo>
                <a:lnTo>
                  <a:pt x="1593" y="54"/>
                </a:lnTo>
                <a:lnTo>
                  <a:pt x="1594" y="54"/>
                </a:lnTo>
                <a:lnTo>
                  <a:pt x="1594" y="54"/>
                </a:lnTo>
                <a:lnTo>
                  <a:pt x="1594" y="54"/>
                </a:lnTo>
                <a:lnTo>
                  <a:pt x="1594" y="54"/>
                </a:lnTo>
                <a:lnTo>
                  <a:pt x="1595" y="54"/>
                </a:lnTo>
                <a:lnTo>
                  <a:pt x="1595" y="54"/>
                </a:lnTo>
                <a:lnTo>
                  <a:pt x="1595" y="54"/>
                </a:lnTo>
                <a:lnTo>
                  <a:pt x="1596" y="54"/>
                </a:lnTo>
                <a:lnTo>
                  <a:pt x="1596" y="54"/>
                </a:lnTo>
                <a:lnTo>
                  <a:pt x="1596" y="54"/>
                </a:lnTo>
                <a:lnTo>
                  <a:pt x="1597" y="54"/>
                </a:lnTo>
                <a:lnTo>
                  <a:pt x="1597" y="54"/>
                </a:lnTo>
                <a:lnTo>
                  <a:pt x="1597" y="54"/>
                </a:lnTo>
                <a:lnTo>
                  <a:pt x="1597" y="54"/>
                </a:lnTo>
                <a:lnTo>
                  <a:pt x="1598" y="54"/>
                </a:lnTo>
                <a:lnTo>
                  <a:pt x="1598" y="54"/>
                </a:lnTo>
                <a:lnTo>
                  <a:pt x="1598" y="54"/>
                </a:lnTo>
                <a:lnTo>
                  <a:pt x="1599" y="54"/>
                </a:lnTo>
                <a:lnTo>
                  <a:pt x="1599" y="54"/>
                </a:lnTo>
                <a:lnTo>
                  <a:pt x="1599" y="54"/>
                </a:lnTo>
                <a:lnTo>
                  <a:pt x="1599" y="54"/>
                </a:lnTo>
                <a:lnTo>
                  <a:pt x="1599" y="54"/>
                </a:lnTo>
                <a:lnTo>
                  <a:pt x="1600" y="54"/>
                </a:lnTo>
                <a:lnTo>
                  <a:pt x="1600" y="54"/>
                </a:lnTo>
                <a:lnTo>
                  <a:pt x="1601" y="54"/>
                </a:lnTo>
                <a:lnTo>
                  <a:pt x="1601" y="54"/>
                </a:lnTo>
                <a:lnTo>
                  <a:pt x="1601" y="54"/>
                </a:lnTo>
                <a:lnTo>
                  <a:pt x="1602" y="54"/>
                </a:lnTo>
                <a:lnTo>
                  <a:pt x="1602" y="54"/>
                </a:lnTo>
                <a:lnTo>
                  <a:pt x="1602" y="54"/>
                </a:lnTo>
                <a:lnTo>
                  <a:pt x="1602" y="54"/>
                </a:lnTo>
                <a:lnTo>
                  <a:pt x="1603" y="54"/>
                </a:lnTo>
                <a:lnTo>
                  <a:pt x="1603" y="54"/>
                </a:lnTo>
                <a:lnTo>
                  <a:pt x="1603" y="54"/>
                </a:lnTo>
                <a:lnTo>
                  <a:pt x="1604" y="54"/>
                </a:lnTo>
                <a:lnTo>
                  <a:pt x="1604" y="54"/>
                </a:lnTo>
                <a:lnTo>
                  <a:pt x="1604" y="54"/>
                </a:lnTo>
                <a:lnTo>
                  <a:pt x="1604" y="54"/>
                </a:lnTo>
                <a:lnTo>
                  <a:pt x="1605" y="54"/>
                </a:lnTo>
                <a:lnTo>
                  <a:pt x="1605" y="54"/>
                </a:lnTo>
                <a:lnTo>
                  <a:pt x="1605" y="54"/>
                </a:lnTo>
                <a:lnTo>
                  <a:pt x="1606" y="54"/>
                </a:lnTo>
                <a:lnTo>
                  <a:pt x="1606" y="54"/>
                </a:lnTo>
                <a:lnTo>
                  <a:pt x="1606" y="54"/>
                </a:lnTo>
                <a:lnTo>
                  <a:pt x="1606" y="54"/>
                </a:lnTo>
                <a:lnTo>
                  <a:pt x="1607" y="54"/>
                </a:lnTo>
                <a:lnTo>
                  <a:pt x="1607" y="54"/>
                </a:lnTo>
                <a:lnTo>
                  <a:pt x="1607" y="54"/>
                </a:lnTo>
                <a:lnTo>
                  <a:pt x="1608" y="54"/>
                </a:lnTo>
                <a:lnTo>
                  <a:pt x="1608" y="54"/>
                </a:lnTo>
                <a:lnTo>
                  <a:pt x="1608" y="54"/>
                </a:lnTo>
                <a:lnTo>
                  <a:pt x="1608" y="54"/>
                </a:lnTo>
                <a:lnTo>
                  <a:pt x="1609" y="54"/>
                </a:lnTo>
                <a:lnTo>
                  <a:pt x="1609" y="54"/>
                </a:lnTo>
                <a:lnTo>
                  <a:pt x="1609" y="54"/>
                </a:lnTo>
                <a:lnTo>
                  <a:pt x="1610" y="54"/>
                </a:lnTo>
                <a:lnTo>
                  <a:pt x="1610" y="54"/>
                </a:lnTo>
                <a:lnTo>
                  <a:pt x="1610" y="54"/>
                </a:lnTo>
                <a:lnTo>
                  <a:pt x="1610" y="54"/>
                </a:lnTo>
                <a:lnTo>
                  <a:pt x="1611" y="54"/>
                </a:lnTo>
                <a:lnTo>
                  <a:pt x="1611" y="54"/>
                </a:lnTo>
                <a:lnTo>
                  <a:pt x="1611" y="54"/>
                </a:lnTo>
                <a:lnTo>
                  <a:pt x="1612" y="54"/>
                </a:lnTo>
                <a:lnTo>
                  <a:pt x="1612" y="54"/>
                </a:lnTo>
                <a:lnTo>
                  <a:pt x="1612" y="54"/>
                </a:lnTo>
                <a:lnTo>
                  <a:pt x="1612" y="54"/>
                </a:lnTo>
                <a:lnTo>
                  <a:pt x="1613" y="54"/>
                </a:lnTo>
                <a:lnTo>
                  <a:pt x="1613" y="54"/>
                </a:lnTo>
                <a:lnTo>
                  <a:pt x="1613" y="54"/>
                </a:lnTo>
                <a:lnTo>
                  <a:pt x="1614" y="54"/>
                </a:lnTo>
                <a:lnTo>
                  <a:pt x="1614" y="54"/>
                </a:lnTo>
                <a:lnTo>
                  <a:pt x="1614" y="54"/>
                </a:lnTo>
                <a:lnTo>
                  <a:pt x="1614" y="54"/>
                </a:lnTo>
                <a:lnTo>
                  <a:pt x="1615" y="54"/>
                </a:lnTo>
                <a:lnTo>
                  <a:pt x="1615" y="54"/>
                </a:lnTo>
                <a:lnTo>
                  <a:pt x="1615" y="54"/>
                </a:lnTo>
                <a:lnTo>
                  <a:pt x="1616" y="54"/>
                </a:lnTo>
                <a:lnTo>
                  <a:pt x="1616" y="54"/>
                </a:lnTo>
                <a:lnTo>
                  <a:pt x="1616" y="54"/>
                </a:lnTo>
                <a:lnTo>
                  <a:pt x="1616" y="54"/>
                </a:lnTo>
                <a:lnTo>
                  <a:pt x="1617" y="54"/>
                </a:lnTo>
                <a:lnTo>
                  <a:pt x="1617" y="54"/>
                </a:lnTo>
                <a:lnTo>
                  <a:pt x="1617" y="54"/>
                </a:lnTo>
                <a:lnTo>
                  <a:pt x="1618" y="54"/>
                </a:lnTo>
                <a:lnTo>
                  <a:pt x="1618" y="54"/>
                </a:lnTo>
                <a:lnTo>
                  <a:pt x="1618" y="54"/>
                </a:lnTo>
                <a:lnTo>
                  <a:pt x="1618" y="54"/>
                </a:lnTo>
                <a:lnTo>
                  <a:pt x="1619" y="54"/>
                </a:lnTo>
                <a:lnTo>
                  <a:pt x="1619" y="54"/>
                </a:lnTo>
                <a:lnTo>
                  <a:pt x="1619" y="54"/>
                </a:lnTo>
                <a:lnTo>
                  <a:pt x="1620" y="54"/>
                </a:lnTo>
                <a:lnTo>
                  <a:pt x="1620" y="54"/>
                </a:lnTo>
                <a:lnTo>
                  <a:pt x="1620" y="54"/>
                </a:lnTo>
                <a:lnTo>
                  <a:pt x="1620" y="54"/>
                </a:lnTo>
                <a:lnTo>
                  <a:pt x="1621" y="54"/>
                </a:lnTo>
                <a:lnTo>
                  <a:pt x="1621" y="54"/>
                </a:lnTo>
                <a:lnTo>
                  <a:pt x="1621" y="54"/>
                </a:lnTo>
                <a:lnTo>
                  <a:pt x="1622" y="54"/>
                </a:lnTo>
                <a:lnTo>
                  <a:pt x="1622" y="54"/>
                </a:lnTo>
                <a:lnTo>
                  <a:pt x="1622" y="54"/>
                </a:lnTo>
                <a:lnTo>
                  <a:pt x="1622" y="54"/>
                </a:lnTo>
                <a:lnTo>
                  <a:pt x="1623" y="54"/>
                </a:lnTo>
                <a:lnTo>
                  <a:pt x="1623" y="54"/>
                </a:lnTo>
                <a:lnTo>
                  <a:pt x="1623" y="54"/>
                </a:lnTo>
                <a:lnTo>
                  <a:pt x="1624" y="54"/>
                </a:lnTo>
                <a:lnTo>
                  <a:pt x="1624" y="54"/>
                </a:lnTo>
                <a:lnTo>
                  <a:pt x="1624" y="54"/>
                </a:lnTo>
                <a:lnTo>
                  <a:pt x="1624" y="54"/>
                </a:lnTo>
                <a:lnTo>
                  <a:pt x="1625" y="54"/>
                </a:lnTo>
                <a:lnTo>
                  <a:pt x="1625" y="54"/>
                </a:lnTo>
                <a:lnTo>
                  <a:pt x="1625" y="54"/>
                </a:lnTo>
                <a:lnTo>
                  <a:pt x="1625" y="54"/>
                </a:lnTo>
                <a:lnTo>
                  <a:pt x="1626" y="54"/>
                </a:lnTo>
                <a:lnTo>
                  <a:pt x="1626" y="54"/>
                </a:lnTo>
                <a:lnTo>
                  <a:pt x="1626" y="54"/>
                </a:lnTo>
                <a:lnTo>
                  <a:pt x="1627" y="54"/>
                </a:lnTo>
                <a:lnTo>
                  <a:pt x="1627" y="54"/>
                </a:lnTo>
                <a:lnTo>
                  <a:pt x="1627" y="54"/>
                </a:lnTo>
                <a:lnTo>
                  <a:pt x="1628" y="54"/>
                </a:lnTo>
                <a:lnTo>
                  <a:pt x="1628" y="54"/>
                </a:lnTo>
                <a:lnTo>
                  <a:pt x="1628" y="54"/>
                </a:lnTo>
                <a:lnTo>
                  <a:pt x="1629" y="54"/>
                </a:lnTo>
                <a:lnTo>
                  <a:pt x="1629" y="54"/>
                </a:lnTo>
                <a:lnTo>
                  <a:pt x="1629" y="54"/>
                </a:lnTo>
                <a:lnTo>
                  <a:pt x="1629" y="54"/>
                </a:lnTo>
                <a:lnTo>
                  <a:pt x="1630" y="54"/>
                </a:lnTo>
                <a:lnTo>
                  <a:pt x="1630" y="54"/>
                </a:lnTo>
                <a:lnTo>
                  <a:pt x="1630" y="54"/>
                </a:lnTo>
                <a:lnTo>
                  <a:pt x="1631" y="54"/>
                </a:lnTo>
                <a:lnTo>
                  <a:pt x="1631" y="54"/>
                </a:lnTo>
                <a:lnTo>
                  <a:pt x="1631" y="54"/>
                </a:lnTo>
                <a:lnTo>
                  <a:pt x="1631" y="54"/>
                </a:lnTo>
                <a:lnTo>
                  <a:pt x="1632" y="54"/>
                </a:lnTo>
                <a:lnTo>
                  <a:pt x="1632" y="54"/>
                </a:lnTo>
                <a:lnTo>
                  <a:pt x="1632" y="54"/>
                </a:lnTo>
                <a:lnTo>
                  <a:pt x="1633" y="54"/>
                </a:lnTo>
                <a:lnTo>
                  <a:pt x="1633" y="54"/>
                </a:lnTo>
                <a:lnTo>
                  <a:pt x="1633" y="54"/>
                </a:lnTo>
                <a:lnTo>
                  <a:pt x="1633" y="54"/>
                </a:lnTo>
                <a:lnTo>
                  <a:pt x="1634" y="54"/>
                </a:lnTo>
                <a:lnTo>
                  <a:pt x="1634" y="54"/>
                </a:lnTo>
                <a:lnTo>
                  <a:pt x="1634" y="54"/>
                </a:lnTo>
                <a:lnTo>
                  <a:pt x="1635" y="54"/>
                </a:lnTo>
                <a:lnTo>
                  <a:pt x="1635" y="54"/>
                </a:lnTo>
                <a:lnTo>
                  <a:pt x="1635" y="54"/>
                </a:lnTo>
                <a:lnTo>
                  <a:pt x="1635" y="54"/>
                </a:lnTo>
                <a:lnTo>
                  <a:pt x="1636" y="54"/>
                </a:lnTo>
                <a:lnTo>
                  <a:pt x="1636" y="54"/>
                </a:lnTo>
                <a:lnTo>
                  <a:pt x="1636" y="54"/>
                </a:lnTo>
                <a:lnTo>
                  <a:pt x="1637" y="54"/>
                </a:lnTo>
                <a:lnTo>
                  <a:pt x="1637" y="54"/>
                </a:lnTo>
                <a:lnTo>
                  <a:pt x="1637" y="54"/>
                </a:lnTo>
                <a:lnTo>
                  <a:pt x="1637" y="54"/>
                </a:lnTo>
                <a:lnTo>
                  <a:pt x="1638" y="54"/>
                </a:lnTo>
                <a:lnTo>
                  <a:pt x="1638" y="54"/>
                </a:lnTo>
                <a:lnTo>
                  <a:pt x="1638" y="54"/>
                </a:lnTo>
                <a:lnTo>
                  <a:pt x="1639" y="54"/>
                </a:lnTo>
                <a:lnTo>
                  <a:pt x="1639" y="54"/>
                </a:lnTo>
                <a:lnTo>
                  <a:pt x="1639" y="54"/>
                </a:lnTo>
                <a:lnTo>
                  <a:pt x="1639" y="54"/>
                </a:lnTo>
                <a:lnTo>
                  <a:pt x="1640" y="54"/>
                </a:lnTo>
                <a:lnTo>
                  <a:pt x="1640" y="54"/>
                </a:lnTo>
                <a:lnTo>
                  <a:pt x="1640" y="54"/>
                </a:lnTo>
                <a:lnTo>
                  <a:pt x="1641" y="54"/>
                </a:lnTo>
                <a:lnTo>
                  <a:pt x="1641" y="54"/>
                </a:lnTo>
                <a:lnTo>
                  <a:pt x="1641" y="54"/>
                </a:lnTo>
                <a:lnTo>
                  <a:pt x="1641" y="54"/>
                </a:lnTo>
                <a:lnTo>
                  <a:pt x="1642" y="54"/>
                </a:lnTo>
                <a:lnTo>
                  <a:pt x="1642" y="54"/>
                </a:lnTo>
                <a:lnTo>
                  <a:pt x="1642" y="54"/>
                </a:lnTo>
                <a:lnTo>
                  <a:pt x="1643" y="54"/>
                </a:lnTo>
                <a:lnTo>
                  <a:pt x="1643" y="54"/>
                </a:lnTo>
                <a:lnTo>
                  <a:pt x="1643" y="54"/>
                </a:lnTo>
                <a:lnTo>
                  <a:pt x="1643" y="54"/>
                </a:lnTo>
                <a:lnTo>
                  <a:pt x="1644" y="54"/>
                </a:lnTo>
                <a:lnTo>
                  <a:pt x="1644" y="54"/>
                </a:lnTo>
                <a:lnTo>
                  <a:pt x="1644" y="54"/>
                </a:lnTo>
                <a:lnTo>
                  <a:pt x="1646" y="54"/>
                </a:lnTo>
                <a:lnTo>
                  <a:pt x="1646" y="54"/>
                </a:lnTo>
                <a:lnTo>
                  <a:pt x="1646" y="54"/>
                </a:lnTo>
                <a:lnTo>
                  <a:pt x="1646" y="54"/>
                </a:lnTo>
                <a:lnTo>
                  <a:pt x="1647" y="54"/>
                </a:lnTo>
                <a:lnTo>
                  <a:pt x="1647" y="54"/>
                </a:lnTo>
                <a:lnTo>
                  <a:pt x="1647" y="54"/>
                </a:lnTo>
                <a:lnTo>
                  <a:pt x="1648" y="54"/>
                </a:lnTo>
                <a:lnTo>
                  <a:pt x="1648" y="54"/>
                </a:lnTo>
                <a:lnTo>
                  <a:pt x="1648" y="54"/>
                </a:lnTo>
                <a:lnTo>
                  <a:pt x="1648" y="54"/>
                </a:lnTo>
                <a:lnTo>
                  <a:pt x="1649" y="54"/>
                </a:lnTo>
                <a:lnTo>
                  <a:pt x="1649" y="54"/>
                </a:lnTo>
                <a:lnTo>
                  <a:pt x="1649" y="54"/>
                </a:lnTo>
                <a:lnTo>
                  <a:pt x="1650" y="54"/>
                </a:lnTo>
                <a:lnTo>
                  <a:pt x="1650" y="54"/>
                </a:lnTo>
                <a:lnTo>
                  <a:pt x="1650" y="54"/>
                </a:lnTo>
                <a:lnTo>
                  <a:pt x="1650" y="54"/>
                </a:lnTo>
                <a:lnTo>
                  <a:pt x="1651" y="54"/>
                </a:lnTo>
                <a:lnTo>
                  <a:pt x="1651" y="54"/>
                </a:lnTo>
                <a:lnTo>
                  <a:pt x="1651" y="54"/>
                </a:lnTo>
                <a:lnTo>
                  <a:pt x="1652" y="54"/>
                </a:lnTo>
                <a:lnTo>
                  <a:pt x="1652" y="54"/>
                </a:lnTo>
                <a:lnTo>
                  <a:pt x="1652" y="54"/>
                </a:lnTo>
                <a:lnTo>
                  <a:pt x="1652" y="54"/>
                </a:lnTo>
                <a:lnTo>
                  <a:pt x="1653" y="54"/>
                </a:lnTo>
                <a:lnTo>
                  <a:pt x="1653" y="54"/>
                </a:lnTo>
                <a:lnTo>
                  <a:pt x="1653" y="54"/>
                </a:lnTo>
                <a:lnTo>
                  <a:pt x="1654" y="54"/>
                </a:lnTo>
                <a:lnTo>
                  <a:pt x="1654" y="54"/>
                </a:lnTo>
                <a:lnTo>
                  <a:pt x="1654" y="54"/>
                </a:lnTo>
                <a:lnTo>
                  <a:pt x="1655" y="54"/>
                </a:lnTo>
                <a:lnTo>
                  <a:pt x="1655" y="54"/>
                </a:lnTo>
                <a:lnTo>
                  <a:pt x="1655" y="54"/>
                </a:lnTo>
                <a:lnTo>
                  <a:pt x="1655" y="54"/>
                </a:lnTo>
                <a:lnTo>
                  <a:pt x="1656" y="54"/>
                </a:lnTo>
                <a:lnTo>
                  <a:pt x="1656" y="54"/>
                </a:lnTo>
                <a:lnTo>
                  <a:pt x="1656" y="54"/>
                </a:lnTo>
                <a:lnTo>
                  <a:pt x="1657" y="54"/>
                </a:lnTo>
                <a:lnTo>
                  <a:pt x="1657" y="54"/>
                </a:lnTo>
                <a:lnTo>
                  <a:pt x="1657" y="54"/>
                </a:lnTo>
                <a:lnTo>
                  <a:pt x="1657" y="54"/>
                </a:lnTo>
                <a:lnTo>
                  <a:pt x="1657" y="54"/>
                </a:lnTo>
                <a:lnTo>
                  <a:pt x="1658" y="54"/>
                </a:lnTo>
                <a:lnTo>
                  <a:pt x="1658" y="54"/>
                </a:lnTo>
                <a:lnTo>
                  <a:pt x="1659" y="54"/>
                </a:lnTo>
                <a:lnTo>
                  <a:pt x="1659" y="54"/>
                </a:lnTo>
                <a:lnTo>
                  <a:pt x="1659" y="54"/>
                </a:lnTo>
                <a:lnTo>
                  <a:pt x="1659" y="54"/>
                </a:lnTo>
                <a:lnTo>
                  <a:pt x="1660" y="54"/>
                </a:lnTo>
                <a:lnTo>
                  <a:pt x="1660" y="54"/>
                </a:lnTo>
                <a:lnTo>
                  <a:pt x="1660" y="54"/>
                </a:lnTo>
                <a:lnTo>
                  <a:pt x="1661" y="54"/>
                </a:lnTo>
                <a:lnTo>
                  <a:pt x="1661" y="54"/>
                </a:lnTo>
                <a:lnTo>
                  <a:pt x="1661" y="54"/>
                </a:lnTo>
                <a:lnTo>
                  <a:pt x="1661" y="54"/>
                </a:lnTo>
                <a:lnTo>
                  <a:pt x="1662" y="54"/>
                </a:lnTo>
                <a:lnTo>
                  <a:pt x="1662" y="54"/>
                </a:lnTo>
                <a:lnTo>
                  <a:pt x="1662" y="54"/>
                </a:lnTo>
                <a:lnTo>
                  <a:pt x="1663" y="54"/>
                </a:lnTo>
                <a:lnTo>
                  <a:pt x="1663" y="54"/>
                </a:lnTo>
                <a:lnTo>
                  <a:pt x="1663" y="54"/>
                </a:lnTo>
                <a:lnTo>
                  <a:pt x="1663" y="54"/>
                </a:lnTo>
                <a:lnTo>
                  <a:pt x="1664" y="54"/>
                </a:lnTo>
                <a:lnTo>
                  <a:pt x="1664" y="54"/>
                </a:lnTo>
                <a:lnTo>
                  <a:pt x="1664" y="54"/>
                </a:lnTo>
                <a:lnTo>
                  <a:pt x="1665" y="54"/>
                </a:lnTo>
                <a:lnTo>
                  <a:pt x="1665" y="54"/>
                </a:lnTo>
                <a:lnTo>
                  <a:pt x="1665" y="54"/>
                </a:lnTo>
                <a:lnTo>
                  <a:pt x="1665" y="54"/>
                </a:lnTo>
                <a:lnTo>
                  <a:pt x="1666" y="54"/>
                </a:lnTo>
                <a:lnTo>
                  <a:pt x="1666" y="54"/>
                </a:lnTo>
                <a:lnTo>
                  <a:pt x="1666" y="54"/>
                </a:lnTo>
                <a:lnTo>
                  <a:pt x="1667" y="54"/>
                </a:lnTo>
                <a:lnTo>
                  <a:pt x="1667" y="54"/>
                </a:lnTo>
                <a:lnTo>
                  <a:pt x="1667" y="54"/>
                </a:lnTo>
                <a:lnTo>
                  <a:pt x="1667" y="54"/>
                </a:lnTo>
                <a:lnTo>
                  <a:pt x="1668" y="54"/>
                </a:lnTo>
                <a:lnTo>
                  <a:pt x="1668" y="54"/>
                </a:lnTo>
                <a:lnTo>
                  <a:pt x="1668" y="54"/>
                </a:lnTo>
                <a:lnTo>
                  <a:pt x="1669" y="54"/>
                </a:lnTo>
                <a:lnTo>
                  <a:pt x="1669" y="54"/>
                </a:lnTo>
                <a:lnTo>
                  <a:pt x="1669" y="54"/>
                </a:lnTo>
                <a:lnTo>
                  <a:pt x="1669" y="54"/>
                </a:lnTo>
                <a:lnTo>
                  <a:pt x="1670" y="54"/>
                </a:lnTo>
                <a:lnTo>
                  <a:pt x="1670" y="54"/>
                </a:lnTo>
                <a:lnTo>
                  <a:pt x="1670" y="54"/>
                </a:lnTo>
                <a:lnTo>
                  <a:pt x="1671" y="54"/>
                </a:lnTo>
                <a:lnTo>
                  <a:pt x="1671" y="54"/>
                </a:lnTo>
                <a:lnTo>
                  <a:pt x="1671" y="54"/>
                </a:lnTo>
                <a:lnTo>
                  <a:pt x="1671" y="54"/>
                </a:lnTo>
                <a:lnTo>
                  <a:pt x="1672" y="54"/>
                </a:lnTo>
                <a:lnTo>
                  <a:pt x="1672" y="54"/>
                </a:lnTo>
                <a:lnTo>
                  <a:pt x="1672" y="54"/>
                </a:lnTo>
                <a:lnTo>
                  <a:pt x="1673" y="54"/>
                </a:lnTo>
                <a:lnTo>
                  <a:pt x="1673" y="54"/>
                </a:lnTo>
                <a:lnTo>
                  <a:pt x="1673" y="54"/>
                </a:lnTo>
                <a:lnTo>
                  <a:pt x="1673" y="54"/>
                </a:lnTo>
                <a:lnTo>
                  <a:pt x="1674" y="54"/>
                </a:lnTo>
                <a:lnTo>
                  <a:pt x="1674" y="54"/>
                </a:lnTo>
                <a:lnTo>
                  <a:pt x="1674" y="54"/>
                </a:lnTo>
                <a:lnTo>
                  <a:pt x="1675" y="54"/>
                </a:lnTo>
                <a:lnTo>
                  <a:pt x="1675" y="54"/>
                </a:lnTo>
                <a:lnTo>
                  <a:pt x="1675" y="54"/>
                </a:lnTo>
                <a:lnTo>
                  <a:pt x="1675" y="54"/>
                </a:lnTo>
                <a:lnTo>
                  <a:pt x="1676" y="54"/>
                </a:lnTo>
                <a:lnTo>
                  <a:pt x="1676" y="54"/>
                </a:lnTo>
                <a:lnTo>
                  <a:pt x="1676" y="54"/>
                </a:lnTo>
                <a:lnTo>
                  <a:pt x="1677" y="54"/>
                </a:lnTo>
                <a:lnTo>
                  <a:pt x="1677" y="54"/>
                </a:lnTo>
                <a:lnTo>
                  <a:pt x="1677" y="54"/>
                </a:lnTo>
                <a:lnTo>
                  <a:pt x="1677" y="54"/>
                </a:lnTo>
                <a:lnTo>
                  <a:pt x="1678" y="54"/>
                </a:lnTo>
                <a:lnTo>
                  <a:pt x="1678" y="54"/>
                </a:lnTo>
                <a:lnTo>
                  <a:pt x="1678" y="54"/>
                </a:lnTo>
                <a:lnTo>
                  <a:pt x="1679" y="54"/>
                </a:lnTo>
                <a:lnTo>
                  <a:pt x="1679" y="54"/>
                </a:lnTo>
                <a:lnTo>
                  <a:pt x="1679" y="54"/>
                </a:lnTo>
                <a:lnTo>
                  <a:pt x="1680" y="54"/>
                </a:lnTo>
                <a:lnTo>
                  <a:pt x="1680" y="54"/>
                </a:lnTo>
                <a:lnTo>
                  <a:pt x="1680" y="54"/>
                </a:lnTo>
                <a:lnTo>
                  <a:pt x="1680" y="54"/>
                </a:lnTo>
                <a:lnTo>
                  <a:pt x="1681" y="54"/>
                </a:lnTo>
                <a:lnTo>
                  <a:pt x="1681" y="54"/>
                </a:lnTo>
                <a:lnTo>
                  <a:pt x="1681" y="54"/>
                </a:lnTo>
                <a:lnTo>
                  <a:pt x="1682" y="54"/>
                </a:lnTo>
                <a:lnTo>
                  <a:pt x="1682" y="54"/>
                </a:lnTo>
                <a:lnTo>
                  <a:pt x="1682" y="54"/>
                </a:lnTo>
                <a:lnTo>
                  <a:pt x="1682" y="54"/>
                </a:lnTo>
                <a:lnTo>
                  <a:pt x="1683" y="54"/>
                </a:lnTo>
                <a:lnTo>
                  <a:pt x="1683" y="54"/>
                </a:lnTo>
                <a:lnTo>
                  <a:pt x="1683" y="54"/>
                </a:lnTo>
                <a:lnTo>
                  <a:pt x="1683" y="54"/>
                </a:lnTo>
                <a:lnTo>
                  <a:pt x="1684" y="54"/>
                </a:lnTo>
                <a:lnTo>
                  <a:pt x="1684" y="54"/>
                </a:lnTo>
                <a:lnTo>
                  <a:pt x="1684" y="54"/>
                </a:lnTo>
                <a:lnTo>
                  <a:pt x="1685" y="54"/>
                </a:lnTo>
                <a:lnTo>
                  <a:pt x="1685" y="54"/>
                </a:lnTo>
                <a:lnTo>
                  <a:pt x="1685" y="54"/>
                </a:lnTo>
                <a:lnTo>
                  <a:pt x="1686" y="54"/>
                </a:lnTo>
                <a:lnTo>
                  <a:pt x="1686" y="54"/>
                </a:lnTo>
                <a:lnTo>
                  <a:pt x="1686" y="54"/>
                </a:lnTo>
                <a:lnTo>
                  <a:pt x="1686" y="54"/>
                </a:lnTo>
                <a:lnTo>
                  <a:pt x="1687" y="54"/>
                </a:lnTo>
                <a:lnTo>
                  <a:pt x="1687" y="54"/>
                </a:lnTo>
                <a:lnTo>
                  <a:pt x="1687" y="54"/>
                </a:lnTo>
                <a:lnTo>
                  <a:pt x="1688" y="54"/>
                </a:lnTo>
                <a:lnTo>
                  <a:pt x="1688" y="54"/>
                </a:lnTo>
                <a:lnTo>
                  <a:pt x="1688" y="54"/>
                </a:lnTo>
                <a:lnTo>
                  <a:pt x="1688" y="54"/>
                </a:lnTo>
                <a:lnTo>
                  <a:pt x="1688" y="54"/>
                </a:lnTo>
                <a:lnTo>
                  <a:pt x="1689" y="54"/>
                </a:lnTo>
                <a:lnTo>
                  <a:pt x="1689" y="54"/>
                </a:lnTo>
                <a:lnTo>
                  <a:pt x="1690" y="54"/>
                </a:lnTo>
                <a:lnTo>
                  <a:pt x="1690" y="54"/>
                </a:lnTo>
                <a:lnTo>
                  <a:pt x="1690" y="54"/>
                </a:lnTo>
                <a:lnTo>
                  <a:pt x="1690" y="54"/>
                </a:lnTo>
                <a:lnTo>
                  <a:pt x="1691" y="54"/>
                </a:lnTo>
                <a:lnTo>
                  <a:pt x="1691" y="54"/>
                </a:lnTo>
                <a:lnTo>
                  <a:pt x="1691" y="54"/>
                </a:lnTo>
                <a:lnTo>
                  <a:pt x="1692" y="54"/>
                </a:lnTo>
                <a:lnTo>
                  <a:pt x="1692" y="54"/>
                </a:lnTo>
                <a:lnTo>
                  <a:pt x="1692" y="54"/>
                </a:lnTo>
                <a:lnTo>
                  <a:pt x="1692" y="54"/>
                </a:lnTo>
                <a:lnTo>
                  <a:pt x="1693" y="54"/>
                </a:lnTo>
                <a:lnTo>
                  <a:pt x="1693" y="54"/>
                </a:lnTo>
                <a:lnTo>
                  <a:pt x="1693" y="54"/>
                </a:lnTo>
                <a:lnTo>
                  <a:pt x="1694" y="54"/>
                </a:lnTo>
                <a:lnTo>
                  <a:pt x="1694" y="54"/>
                </a:lnTo>
                <a:lnTo>
                  <a:pt x="1694" y="54"/>
                </a:lnTo>
                <a:lnTo>
                  <a:pt x="1694" y="54"/>
                </a:lnTo>
                <a:lnTo>
                  <a:pt x="1695" y="54"/>
                </a:lnTo>
                <a:lnTo>
                  <a:pt x="1695" y="54"/>
                </a:lnTo>
                <a:lnTo>
                  <a:pt x="1695" y="54"/>
                </a:lnTo>
                <a:lnTo>
                  <a:pt x="1696" y="54"/>
                </a:lnTo>
                <a:lnTo>
                  <a:pt x="1696" y="54"/>
                </a:lnTo>
                <a:lnTo>
                  <a:pt x="1696" y="54"/>
                </a:lnTo>
                <a:lnTo>
                  <a:pt x="1696" y="54"/>
                </a:lnTo>
                <a:lnTo>
                  <a:pt x="1697" y="54"/>
                </a:lnTo>
                <a:lnTo>
                  <a:pt x="1697" y="54"/>
                </a:lnTo>
                <a:lnTo>
                  <a:pt x="1697" y="54"/>
                </a:lnTo>
                <a:lnTo>
                  <a:pt x="1698" y="54"/>
                </a:lnTo>
                <a:lnTo>
                  <a:pt x="1698" y="54"/>
                </a:lnTo>
                <a:lnTo>
                  <a:pt x="1698" y="54"/>
                </a:lnTo>
                <a:lnTo>
                  <a:pt x="1698" y="54"/>
                </a:lnTo>
                <a:lnTo>
                  <a:pt x="1699" y="54"/>
                </a:lnTo>
                <a:lnTo>
                  <a:pt x="1699" y="54"/>
                </a:lnTo>
                <a:lnTo>
                  <a:pt x="1699" y="54"/>
                </a:lnTo>
                <a:lnTo>
                  <a:pt x="1700" y="54"/>
                </a:lnTo>
                <a:lnTo>
                  <a:pt x="1700" y="54"/>
                </a:lnTo>
                <a:lnTo>
                  <a:pt x="1700" y="54"/>
                </a:lnTo>
                <a:lnTo>
                  <a:pt x="1700" y="54"/>
                </a:lnTo>
                <a:lnTo>
                  <a:pt x="1701" y="54"/>
                </a:lnTo>
                <a:lnTo>
                  <a:pt x="1701" y="54"/>
                </a:lnTo>
                <a:lnTo>
                  <a:pt x="1701" y="54"/>
                </a:lnTo>
                <a:lnTo>
                  <a:pt x="1702" y="54"/>
                </a:lnTo>
                <a:lnTo>
                  <a:pt x="1702" y="54"/>
                </a:lnTo>
                <a:lnTo>
                  <a:pt x="1702" y="54"/>
                </a:lnTo>
                <a:lnTo>
                  <a:pt x="1702" y="54"/>
                </a:lnTo>
                <a:lnTo>
                  <a:pt x="1703" y="54"/>
                </a:lnTo>
                <a:lnTo>
                  <a:pt x="1703" y="54"/>
                </a:lnTo>
                <a:lnTo>
                  <a:pt x="1703" y="54"/>
                </a:lnTo>
                <a:lnTo>
                  <a:pt x="1704" y="54"/>
                </a:lnTo>
                <a:lnTo>
                  <a:pt x="1704" y="54"/>
                </a:lnTo>
                <a:lnTo>
                  <a:pt x="1704" y="54"/>
                </a:lnTo>
                <a:lnTo>
                  <a:pt x="1704" y="54"/>
                </a:lnTo>
                <a:lnTo>
                  <a:pt x="1705" y="54"/>
                </a:lnTo>
                <a:lnTo>
                  <a:pt x="1705" y="54"/>
                </a:lnTo>
                <a:lnTo>
                  <a:pt x="1705" y="54"/>
                </a:lnTo>
                <a:lnTo>
                  <a:pt x="1706" y="54"/>
                </a:lnTo>
                <a:lnTo>
                  <a:pt x="1706" y="54"/>
                </a:lnTo>
                <a:lnTo>
                  <a:pt x="1706" y="54"/>
                </a:lnTo>
                <a:lnTo>
                  <a:pt x="1707" y="54"/>
                </a:lnTo>
                <a:lnTo>
                  <a:pt x="1707" y="54"/>
                </a:lnTo>
                <a:lnTo>
                  <a:pt x="1707" y="54"/>
                </a:lnTo>
                <a:lnTo>
                  <a:pt x="1707" y="54"/>
                </a:lnTo>
                <a:lnTo>
                  <a:pt x="1709" y="54"/>
                </a:lnTo>
                <a:lnTo>
                  <a:pt x="1709" y="54"/>
                </a:lnTo>
                <a:lnTo>
                  <a:pt x="1709" y="54"/>
                </a:lnTo>
                <a:lnTo>
                  <a:pt x="1710" y="54"/>
                </a:lnTo>
                <a:lnTo>
                  <a:pt x="1710" y="54"/>
                </a:lnTo>
                <a:lnTo>
                  <a:pt x="1710" y="54"/>
                </a:lnTo>
                <a:lnTo>
                  <a:pt x="1710" y="54"/>
                </a:lnTo>
                <a:lnTo>
                  <a:pt x="1711" y="54"/>
                </a:lnTo>
                <a:lnTo>
                  <a:pt x="1711" y="54"/>
                </a:lnTo>
                <a:lnTo>
                  <a:pt x="1711" y="54"/>
                </a:lnTo>
                <a:lnTo>
                  <a:pt x="1712" y="54"/>
                </a:lnTo>
                <a:lnTo>
                  <a:pt x="1712" y="54"/>
                </a:lnTo>
                <a:lnTo>
                  <a:pt x="1712" y="54"/>
                </a:lnTo>
                <a:lnTo>
                  <a:pt x="1712" y="54"/>
                </a:lnTo>
                <a:lnTo>
                  <a:pt x="1713" y="54"/>
                </a:lnTo>
                <a:lnTo>
                  <a:pt x="1713" y="54"/>
                </a:lnTo>
                <a:lnTo>
                  <a:pt x="1713" y="54"/>
                </a:lnTo>
                <a:lnTo>
                  <a:pt x="1714" y="54"/>
                </a:lnTo>
                <a:lnTo>
                  <a:pt x="1714" y="54"/>
                </a:lnTo>
                <a:lnTo>
                  <a:pt x="1714" y="54"/>
                </a:lnTo>
                <a:lnTo>
                  <a:pt x="1714" y="54"/>
                </a:lnTo>
                <a:lnTo>
                  <a:pt x="1715" y="54"/>
                </a:lnTo>
                <a:lnTo>
                  <a:pt x="1715" y="54"/>
                </a:lnTo>
                <a:lnTo>
                  <a:pt x="1715" y="54"/>
                </a:lnTo>
                <a:lnTo>
                  <a:pt x="1715" y="54"/>
                </a:lnTo>
                <a:lnTo>
                  <a:pt x="1716" y="54"/>
                </a:lnTo>
                <a:lnTo>
                  <a:pt x="1716" y="54"/>
                </a:lnTo>
                <a:lnTo>
                  <a:pt x="1716" y="54"/>
                </a:lnTo>
                <a:lnTo>
                  <a:pt x="1717" y="54"/>
                </a:lnTo>
                <a:lnTo>
                  <a:pt x="1717" y="54"/>
                </a:lnTo>
                <a:lnTo>
                  <a:pt x="1717" y="54"/>
                </a:lnTo>
                <a:lnTo>
                  <a:pt x="1718" y="54"/>
                </a:lnTo>
                <a:lnTo>
                  <a:pt x="1718" y="54"/>
                </a:lnTo>
                <a:lnTo>
                  <a:pt x="1718" y="54"/>
                </a:lnTo>
                <a:lnTo>
                  <a:pt x="1718" y="54"/>
                </a:lnTo>
                <a:lnTo>
                  <a:pt x="1719" y="54"/>
                </a:lnTo>
                <a:lnTo>
                  <a:pt x="1719" y="54"/>
                </a:lnTo>
                <a:lnTo>
                  <a:pt x="1719" y="54"/>
                </a:lnTo>
                <a:lnTo>
                  <a:pt x="1720" y="54"/>
                </a:lnTo>
                <a:lnTo>
                  <a:pt x="1720" y="54"/>
                </a:lnTo>
                <a:lnTo>
                  <a:pt x="1720" y="54"/>
                </a:lnTo>
                <a:lnTo>
                  <a:pt x="1720" y="54"/>
                </a:lnTo>
                <a:lnTo>
                  <a:pt x="1720" y="54"/>
                </a:lnTo>
                <a:lnTo>
                  <a:pt x="1721" y="54"/>
                </a:lnTo>
                <a:lnTo>
                  <a:pt x="1721" y="54"/>
                </a:lnTo>
                <a:lnTo>
                  <a:pt x="1722" y="54"/>
                </a:lnTo>
                <a:lnTo>
                  <a:pt x="1722" y="54"/>
                </a:lnTo>
                <a:lnTo>
                  <a:pt x="1722" y="54"/>
                </a:lnTo>
                <a:lnTo>
                  <a:pt x="1722" y="54"/>
                </a:lnTo>
                <a:lnTo>
                  <a:pt x="1723" y="54"/>
                </a:lnTo>
                <a:lnTo>
                  <a:pt x="1723" y="54"/>
                </a:lnTo>
                <a:lnTo>
                  <a:pt x="1723" y="54"/>
                </a:lnTo>
                <a:lnTo>
                  <a:pt x="1724" y="54"/>
                </a:lnTo>
                <a:lnTo>
                  <a:pt x="1724" y="54"/>
                </a:lnTo>
                <a:lnTo>
                  <a:pt x="1724" y="54"/>
                </a:lnTo>
                <a:lnTo>
                  <a:pt x="1724" y="54"/>
                </a:lnTo>
                <a:lnTo>
                  <a:pt x="1725" y="54"/>
                </a:lnTo>
                <a:lnTo>
                  <a:pt x="1725" y="54"/>
                </a:lnTo>
                <a:lnTo>
                  <a:pt x="1725" y="54"/>
                </a:lnTo>
                <a:lnTo>
                  <a:pt x="1726" y="54"/>
                </a:lnTo>
                <a:lnTo>
                  <a:pt x="1726" y="54"/>
                </a:lnTo>
                <a:lnTo>
                  <a:pt x="1726" y="54"/>
                </a:lnTo>
                <a:lnTo>
                  <a:pt x="1726" y="54"/>
                </a:lnTo>
                <a:lnTo>
                  <a:pt x="1727" y="54"/>
                </a:lnTo>
                <a:lnTo>
                  <a:pt x="1727" y="54"/>
                </a:lnTo>
                <a:lnTo>
                  <a:pt x="1727" y="54"/>
                </a:lnTo>
                <a:lnTo>
                  <a:pt x="1728" y="54"/>
                </a:lnTo>
                <a:lnTo>
                  <a:pt x="1728" y="54"/>
                </a:lnTo>
                <a:lnTo>
                  <a:pt x="1728" y="54"/>
                </a:lnTo>
                <a:lnTo>
                  <a:pt x="1728" y="54"/>
                </a:lnTo>
                <a:lnTo>
                  <a:pt x="1729" y="54"/>
                </a:lnTo>
                <a:lnTo>
                  <a:pt x="1729" y="54"/>
                </a:lnTo>
                <a:lnTo>
                  <a:pt x="1729" y="54"/>
                </a:lnTo>
                <a:lnTo>
                  <a:pt x="1730" y="54"/>
                </a:lnTo>
                <a:lnTo>
                  <a:pt x="1730" y="54"/>
                </a:lnTo>
                <a:lnTo>
                  <a:pt x="1730" y="54"/>
                </a:lnTo>
                <a:lnTo>
                  <a:pt x="1730" y="54"/>
                </a:lnTo>
                <a:lnTo>
                  <a:pt x="1731" y="54"/>
                </a:lnTo>
                <a:lnTo>
                  <a:pt x="1731" y="54"/>
                </a:lnTo>
                <a:lnTo>
                  <a:pt x="1731" y="54"/>
                </a:lnTo>
                <a:lnTo>
                  <a:pt x="1732" y="54"/>
                </a:lnTo>
                <a:lnTo>
                  <a:pt x="1732" y="54"/>
                </a:lnTo>
                <a:lnTo>
                  <a:pt x="1732" y="54"/>
                </a:lnTo>
                <a:lnTo>
                  <a:pt x="1733" y="54"/>
                </a:lnTo>
                <a:lnTo>
                  <a:pt x="1733" y="54"/>
                </a:lnTo>
                <a:lnTo>
                  <a:pt x="1733" y="54"/>
                </a:lnTo>
                <a:lnTo>
                  <a:pt x="1733" y="54"/>
                </a:lnTo>
                <a:lnTo>
                  <a:pt x="1734" y="54"/>
                </a:lnTo>
                <a:lnTo>
                  <a:pt x="1734" y="54"/>
                </a:lnTo>
                <a:lnTo>
                  <a:pt x="1734" y="54"/>
                </a:lnTo>
                <a:lnTo>
                  <a:pt x="1735" y="54"/>
                </a:lnTo>
                <a:lnTo>
                  <a:pt x="1735" y="54"/>
                </a:lnTo>
                <a:lnTo>
                  <a:pt x="1735" y="54"/>
                </a:lnTo>
                <a:lnTo>
                  <a:pt x="1735" y="54"/>
                </a:lnTo>
                <a:lnTo>
                  <a:pt x="1736" y="54"/>
                </a:lnTo>
                <a:lnTo>
                  <a:pt x="1736" y="54"/>
                </a:lnTo>
                <a:lnTo>
                  <a:pt x="1736" y="54"/>
                </a:lnTo>
                <a:lnTo>
                  <a:pt x="1737" y="54"/>
                </a:lnTo>
                <a:lnTo>
                  <a:pt x="1737" y="54"/>
                </a:lnTo>
                <a:lnTo>
                  <a:pt x="1737" y="54"/>
                </a:lnTo>
                <a:lnTo>
                  <a:pt x="1737" y="54"/>
                </a:lnTo>
                <a:lnTo>
                  <a:pt x="1738" y="54"/>
                </a:lnTo>
                <a:lnTo>
                  <a:pt x="1738" y="54"/>
                </a:lnTo>
                <a:lnTo>
                  <a:pt x="1738" y="54"/>
                </a:lnTo>
                <a:lnTo>
                  <a:pt x="1739" y="54"/>
                </a:lnTo>
                <a:lnTo>
                  <a:pt x="1739" y="54"/>
                </a:lnTo>
                <a:lnTo>
                  <a:pt x="1739" y="54"/>
                </a:lnTo>
                <a:lnTo>
                  <a:pt x="1739" y="54"/>
                </a:lnTo>
                <a:lnTo>
                  <a:pt x="1740" y="54"/>
                </a:lnTo>
                <a:lnTo>
                  <a:pt x="1740" y="54"/>
                </a:lnTo>
                <a:lnTo>
                  <a:pt x="1740" y="54"/>
                </a:lnTo>
                <a:lnTo>
                  <a:pt x="1741" y="54"/>
                </a:lnTo>
                <a:lnTo>
                  <a:pt x="1741" y="54"/>
                </a:lnTo>
                <a:lnTo>
                  <a:pt x="1741" y="54"/>
                </a:lnTo>
                <a:lnTo>
                  <a:pt x="1741" y="54"/>
                </a:lnTo>
                <a:lnTo>
                  <a:pt x="1742" y="54"/>
                </a:lnTo>
                <a:lnTo>
                  <a:pt x="1742" y="54"/>
                </a:lnTo>
                <a:lnTo>
                  <a:pt x="1742" y="54"/>
                </a:lnTo>
                <a:lnTo>
                  <a:pt x="1743" y="54"/>
                </a:lnTo>
                <a:lnTo>
                  <a:pt x="1743" y="54"/>
                </a:lnTo>
                <a:lnTo>
                  <a:pt x="1743" y="54"/>
                </a:lnTo>
                <a:lnTo>
                  <a:pt x="1743" y="54"/>
                </a:lnTo>
                <a:lnTo>
                  <a:pt x="1744" y="54"/>
                </a:lnTo>
                <a:lnTo>
                  <a:pt x="1744" y="54"/>
                </a:lnTo>
                <a:lnTo>
                  <a:pt x="1744" y="54"/>
                </a:lnTo>
                <a:lnTo>
                  <a:pt x="1745" y="54"/>
                </a:lnTo>
                <a:lnTo>
                  <a:pt x="1745" y="54"/>
                </a:lnTo>
                <a:lnTo>
                  <a:pt x="1745" y="54"/>
                </a:lnTo>
                <a:lnTo>
                  <a:pt x="1745" y="54"/>
                </a:lnTo>
                <a:lnTo>
                  <a:pt x="1746" y="54"/>
                </a:lnTo>
                <a:lnTo>
                  <a:pt x="1746" y="54"/>
                </a:lnTo>
                <a:lnTo>
                  <a:pt x="1746" y="54"/>
                </a:lnTo>
                <a:lnTo>
                  <a:pt x="1746" y="54"/>
                </a:lnTo>
                <a:lnTo>
                  <a:pt x="1747" y="54"/>
                </a:lnTo>
                <a:lnTo>
                  <a:pt x="1747" y="54"/>
                </a:lnTo>
                <a:lnTo>
                  <a:pt x="1747" y="54"/>
                </a:lnTo>
                <a:lnTo>
                  <a:pt x="1748" y="54"/>
                </a:lnTo>
                <a:lnTo>
                  <a:pt x="1748" y="54"/>
                </a:lnTo>
                <a:lnTo>
                  <a:pt x="1748" y="54"/>
                </a:lnTo>
                <a:lnTo>
                  <a:pt x="1749" y="54"/>
                </a:lnTo>
                <a:lnTo>
                  <a:pt x="1749" y="54"/>
                </a:lnTo>
                <a:lnTo>
                  <a:pt x="1749" y="54"/>
                </a:lnTo>
                <a:lnTo>
                  <a:pt x="1749" y="54"/>
                </a:lnTo>
                <a:lnTo>
                  <a:pt x="1750" y="54"/>
                </a:lnTo>
                <a:lnTo>
                  <a:pt x="1750" y="54"/>
                </a:lnTo>
                <a:lnTo>
                  <a:pt x="1750" y="54"/>
                </a:lnTo>
                <a:lnTo>
                  <a:pt x="1751" y="54"/>
                </a:lnTo>
                <a:lnTo>
                  <a:pt x="1751" y="54"/>
                </a:lnTo>
                <a:lnTo>
                  <a:pt x="1751" y="54"/>
                </a:lnTo>
                <a:lnTo>
                  <a:pt x="1751" y="54"/>
                </a:lnTo>
                <a:lnTo>
                  <a:pt x="1751" y="54"/>
                </a:lnTo>
                <a:lnTo>
                  <a:pt x="1752" y="54"/>
                </a:lnTo>
                <a:lnTo>
                  <a:pt x="1752" y="54"/>
                </a:lnTo>
                <a:lnTo>
                  <a:pt x="1753" y="54"/>
                </a:lnTo>
                <a:lnTo>
                  <a:pt x="1753" y="54"/>
                </a:lnTo>
                <a:lnTo>
                  <a:pt x="1753" y="54"/>
                </a:lnTo>
                <a:lnTo>
                  <a:pt x="1753" y="54"/>
                </a:lnTo>
                <a:lnTo>
                  <a:pt x="1754" y="54"/>
                </a:lnTo>
                <a:lnTo>
                  <a:pt x="1754" y="54"/>
                </a:lnTo>
                <a:lnTo>
                  <a:pt x="1754" y="54"/>
                </a:lnTo>
                <a:lnTo>
                  <a:pt x="1755" y="54"/>
                </a:lnTo>
                <a:lnTo>
                  <a:pt x="1755" y="54"/>
                </a:lnTo>
                <a:lnTo>
                  <a:pt x="1755" y="54"/>
                </a:lnTo>
                <a:lnTo>
                  <a:pt x="1755" y="54"/>
                </a:lnTo>
                <a:lnTo>
                  <a:pt x="1756" y="54"/>
                </a:lnTo>
                <a:lnTo>
                  <a:pt x="1756" y="54"/>
                </a:lnTo>
                <a:lnTo>
                  <a:pt x="1756" y="54"/>
                </a:lnTo>
                <a:lnTo>
                  <a:pt x="1757" y="54"/>
                </a:lnTo>
                <a:lnTo>
                  <a:pt x="1757" y="54"/>
                </a:lnTo>
                <a:lnTo>
                  <a:pt x="1757" y="54"/>
                </a:lnTo>
                <a:lnTo>
                  <a:pt x="1758" y="54"/>
                </a:lnTo>
                <a:lnTo>
                  <a:pt x="1758" y="54"/>
                </a:lnTo>
                <a:lnTo>
                  <a:pt x="1758" y="54"/>
                </a:lnTo>
                <a:lnTo>
                  <a:pt x="1758" y="54"/>
                </a:lnTo>
                <a:lnTo>
                  <a:pt x="1759" y="54"/>
                </a:lnTo>
                <a:lnTo>
                  <a:pt x="1759" y="54"/>
                </a:lnTo>
                <a:lnTo>
                  <a:pt x="1759" y="54"/>
                </a:lnTo>
                <a:lnTo>
                  <a:pt x="1760" y="54"/>
                </a:lnTo>
                <a:lnTo>
                  <a:pt x="1760" y="54"/>
                </a:lnTo>
                <a:lnTo>
                  <a:pt x="1760" y="54"/>
                </a:lnTo>
                <a:lnTo>
                  <a:pt x="1760" y="54"/>
                </a:lnTo>
                <a:lnTo>
                  <a:pt x="1761" y="54"/>
                </a:lnTo>
                <a:lnTo>
                  <a:pt x="1761" y="54"/>
                </a:lnTo>
                <a:lnTo>
                  <a:pt x="1761" y="54"/>
                </a:lnTo>
                <a:lnTo>
                  <a:pt x="1763" y="54"/>
                </a:lnTo>
                <a:lnTo>
                  <a:pt x="1763" y="54"/>
                </a:lnTo>
                <a:lnTo>
                  <a:pt x="1763" y="54"/>
                </a:lnTo>
                <a:lnTo>
                  <a:pt x="1763" y="54"/>
                </a:lnTo>
                <a:lnTo>
                  <a:pt x="1764" y="54"/>
                </a:lnTo>
                <a:lnTo>
                  <a:pt x="1764" y="54"/>
                </a:lnTo>
                <a:lnTo>
                  <a:pt x="1764" y="54"/>
                </a:lnTo>
                <a:lnTo>
                  <a:pt x="1765" y="54"/>
                </a:lnTo>
                <a:lnTo>
                  <a:pt x="1765" y="54"/>
                </a:lnTo>
                <a:lnTo>
                  <a:pt x="1765" y="54"/>
                </a:lnTo>
                <a:lnTo>
                  <a:pt x="1765" y="54"/>
                </a:lnTo>
                <a:lnTo>
                  <a:pt x="1766" y="54"/>
                </a:lnTo>
                <a:lnTo>
                  <a:pt x="1766" y="54"/>
                </a:lnTo>
                <a:lnTo>
                  <a:pt x="1766" y="54"/>
                </a:lnTo>
                <a:lnTo>
                  <a:pt x="1767" y="54"/>
                </a:lnTo>
                <a:lnTo>
                  <a:pt x="1767" y="54"/>
                </a:lnTo>
                <a:lnTo>
                  <a:pt x="1767" y="54"/>
                </a:lnTo>
                <a:lnTo>
                  <a:pt x="1767" y="54"/>
                </a:lnTo>
                <a:lnTo>
                  <a:pt x="1768" y="54"/>
                </a:lnTo>
                <a:lnTo>
                  <a:pt x="1768" y="54"/>
                </a:lnTo>
                <a:lnTo>
                  <a:pt x="1768" y="54"/>
                </a:lnTo>
                <a:lnTo>
                  <a:pt x="1769" y="54"/>
                </a:lnTo>
                <a:lnTo>
                  <a:pt x="1769" y="54"/>
                </a:lnTo>
                <a:lnTo>
                  <a:pt x="1769" y="54"/>
                </a:lnTo>
                <a:lnTo>
                  <a:pt x="1769" y="54"/>
                </a:lnTo>
                <a:lnTo>
                  <a:pt x="1770" y="54"/>
                </a:lnTo>
                <a:lnTo>
                  <a:pt x="1770" y="54"/>
                </a:lnTo>
                <a:lnTo>
                  <a:pt x="1770" y="54"/>
                </a:lnTo>
                <a:lnTo>
                  <a:pt x="1771" y="54"/>
                </a:lnTo>
                <a:lnTo>
                  <a:pt x="1771" y="54"/>
                </a:lnTo>
                <a:lnTo>
                  <a:pt x="1771" y="54"/>
                </a:lnTo>
                <a:lnTo>
                  <a:pt x="1771" y="54"/>
                </a:lnTo>
                <a:lnTo>
                  <a:pt x="1772" y="54"/>
                </a:lnTo>
                <a:lnTo>
                  <a:pt x="1772" y="54"/>
                </a:lnTo>
                <a:lnTo>
                  <a:pt x="1772" y="54"/>
                </a:lnTo>
                <a:lnTo>
                  <a:pt x="1773" y="54"/>
                </a:lnTo>
                <a:lnTo>
                  <a:pt x="1773" y="54"/>
                </a:lnTo>
                <a:lnTo>
                  <a:pt x="1773" y="54"/>
                </a:lnTo>
                <a:lnTo>
                  <a:pt x="1773" y="54"/>
                </a:lnTo>
                <a:lnTo>
                  <a:pt x="1774" y="54"/>
                </a:lnTo>
                <a:lnTo>
                  <a:pt x="1774" y="54"/>
                </a:lnTo>
                <a:lnTo>
                  <a:pt x="1774" y="54"/>
                </a:lnTo>
                <a:lnTo>
                  <a:pt x="1775" y="54"/>
                </a:lnTo>
                <a:lnTo>
                  <a:pt x="1775" y="54"/>
                </a:lnTo>
                <a:lnTo>
                  <a:pt x="1775" y="54"/>
                </a:lnTo>
                <a:lnTo>
                  <a:pt x="1775" y="54"/>
                </a:lnTo>
                <a:lnTo>
                  <a:pt x="1776" y="54"/>
                </a:lnTo>
                <a:lnTo>
                  <a:pt x="1776" y="54"/>
                </a:lnTo>
                <a:lnTo>
                  <a:pt x="1776" y="54"/>
                </a:lnTo>
                <a:lnTo>
                  <a:pt x="1777" y="54"/>
                </a:lnTo>
                <a:lnTo>
                  <a:pt x="1777" y="54"/>
                </a:lnTo>
                <a:lnTo>
                  <a:pt x="1777" y="54"/>
                </a:lnTo>
                <a:lnTo>
                  <a:pt x="1777" y="54"/>
                </a:lnTo>
                <a:lnTo>
                  <a:pt x="1778" y="54"/>
                </a:lnTo>
                <a:lnTo>
                  <a:pt x="1778" y="54"/>
                </a:lnTo>
                <a:lnTo>
                  <a:pt x="1778" y="54"/>
                </a:lnTo>
                <a:lnTo>
                  <a:pt x="1778" y="54"/>
                </a:lnTo>
                <a:lnTo>
                  <a:pt x="1779" y="54"/>
                </a:lnTo>
                <a:lnTo>
                  <a:pt x="1779" y="54"/>
                </a:lnTo>
                <a:lnTo>
                  <a:pt x="1779" y="54"/>
                </a:lnTo>
                <a:lnTo>
                  <a:pt x="1780" y="54"/>
                </a:lnTo>
                <a:lnTo>
                  <a:pt x="1780" y="54"/>
                </a:lnTo>
                <a:lnTo>
                  <a:pt x="1780" y="54"/>
                </a:lnTo>
                <a:lnTo>
                  <a:pt x="1781" y="54"/>
                </a:lnTo>
                <a:lnTo>
                  <a:pt x="1781" y="54"/>
                </a:lnTo>
                <a:lnTo>
                  <a:pt x="1781" y="54"/>
                </a:lnTo>
                <a:lnTo>
                  <a:pt x="1781" y="54"/>
                </a:lnTo>
                <a:lnTo>
                  <a:pt x="1782" y="54"/>
                </a:lnTo>
                <a:lnTo>
                  <a:pt x="1782" y="54"/>
                </a:lnTo>
                <a:lnTo>
                  <a:pt x="1782" y="54"/>
                </a:lnTo>
                <a:lnTo>
                  <a:pt x="1783" y="54"/>
                </a:lnTo>
                <a:lnTo>
                  <a:pt x="1783" y="54"/>
                </a:lnTo>
                <a:lnTo>
                  <a:pt x="1783" y="54"/>
                </a:lnTo>
                <a:lnTo>
                  <a:pt x="1784" y="54"/>
                </a:lnTo>
                <a:lnTo>
                  <a:pt x="1784" y="54"/>
                </a:lnTo>
                <a:lnTo>
                  <a:pt x="1784" y="54"/>
                </a:lnTo>
                <a:lnTo>
                  <a:pt x="1784" y="54"/>
                </a:lnTo>
                <a:lnTo>
                  <a:pt x="1785" y="54"/>
                </a:lnTo>
                <a:lnTo>
                  <a:pt x="1785" y="54"/>
                </a:lnTo>
                <a:lnTo>
                  <a:pt x="1785" y="54"/>
                </a:lnTo>
                <a:lnTo>
                  <a:pt x="1786" y="54"/>
                </a:lnTo>
                <a:lnTo>
                  <a:pt x="1786" y="54"/>
                </a:lnTo>
                <a:lnTo>
                  <a:pt x="1786" y="54"/>
                </a:lnTo>
                <a:lnTo>
                  <a:pt x="1786" y="54"/>
                </a:lnTo>
                <a:lnTo>
                  <a:pt x="1787" y="54"/>
                </a:lnTo>
                <a:lnTo>
                  <a:pt x="1787" y="54"/>
                </a:lnTo>
                <a:lnTo>
                  <a:pt x="1787" y="54"/>
                </a:lnTo>
                <a:lnTo>
                  <a:pt x="1788" y="54"/>
                </a:lnTo>
                <a:lnTo>
                  <a:pt x="1788" y="54"/>
                </a:lnTo>
                <a:lnTo>
                  <a:pt x="1788" y="54"/>
                </a:lnTo>
                <a:lnTo>
                  <a:pt x="1788" y="54"/>
                </a:lnTo>
                <a:lnTo>
                  <a:pt x="1789" y="54"/>
                </a:lnTo>
                <a:lnTo>
                  <a:pt x="1789" y="54"/>
                </a:lnTo>
                <a:lnTo>
                  <a:pt x="1789" y="54"/>
                </a:lnTo>
                <a:lnTo>
                  <a:pt x="1790" y="54"/>
                </a:lnTo>
                <a:lnTo>
                  <a:pt x="1790" y="54"/>
                </a:lnTo>
                <a:lnTo>
                  <a:pt x="1790" y="54"/>
                </a:lnTo>
                <a:lnTo>
                  <a:pt x="1790" y="54"/>
                </a:lnTo>
                <a:lnTo>
                  <a:pt x="1791" y="54"/>
                </a:lnTo>
                <a:lnTo>
                  <a:pt x="1791" y="54"/>
                </a:lnTo>
                <a:lnTo>
                  <a:pt x="1791" y="54"/>
                </a:lnTo>
                <a:lnTo>
                  <a:pt x="1792" y="54"/>
                </a:lnTo>
                <a:lnTo>
                  <a:pt x="1792" y="54"/>
                </a:lnTo>
                <a:lnTo>
                  <a:pt x="1792" y="54"/>
                </a:lnTo>
                <a:lnTo>
                  <a:pt x="1792" y="54"/>
                </a:lnTo>
                <a:lnTo>
                  <a:pt x="1793" y="54"/>
                </a:lnTo>
                <a:lnTo>
                  <a:pt x="1793" y="54"/>
                </a:lnTo>
                <a:lnTo>
                  <a:pt x="1793" y="54"/>
                </a:lnTo>
                <a:lnTo>
                  <a:pt x="1794" y="54"/>
                </a:lnTo>
                <a:lnTo>
                  <a:pt x="1794" y="54"/>
                </a:lnTo>
                <a:lnTo>
                  <a:pt x="1794" y="54"/>
                </a:lnTo>
                <a:lnTo>
                  <a:pt x="1794" y="54"/>
                </a:lnTo>
                <a:lnTo>
                  <a:pt x="1795" y="54"/>
                </a:lnTo>
                <a:lnTo>
                  <a:pt x="1795" y="54"/>
                </a:lnTo>
                <a:lnTo>
                  <a:pt x="1795" y="54"/>
                </a:lnTo>
                <a:lnTo>
                  <a:pt x="1796" y="54"/>
                </a:lnTo>
                <a:lnTo>
                  <a:pt x="1796" y="54"/>
                </a:lnTo>
                <a:lnTo>
                  <a:pt x="1796" y="54"/>
                </a:lnTo>
                <a:lnTo>
                  <a:pt x="1796" y="54"/>
                </a:lnTo>
                <a:lnTo>
                  <a:pt x="1797" y="54"/>
                </a:lnTo>
                <a:lnTo>
                  <a:pt x="1797" y="54"/>
                </a:lnTo>
                <a:lnTo>
                  <a:pt x="1797" y="54"/>
                </a:lnTo>
                <a:lnTo>
                  <a:pt x="1798" y="54"/>
                </a:lnTo>
                <a:lnTo>
                  <a:pt x="1798" y="54"/>
                </a:lnTo>
                <a:lnTo>
                  <a:pt x="1798" y="54"/>
                </a:lnTo>
                <a:lnTo>
                  <a:pt x="1798" y="54"/>
                </a:lnTo>
                <a:lnTo>
                  <a:pt x="1799" y="54"/>
                </a:lnTo>
                <a:lnTo>
                  <a:pt x="1799" y="54"/>
                </a:lnTo>
                <a:lnTo>
                  <a:pt x="1799" y="54"/>
                </a:lnTo>
                <a:lnTo>
                  <a:pt x="1800" y="54"/>
                </a:lnTo>
                <a:lnTo>
                  <a:pt x="1800" y="54"/>
                </a:lnTo>
                <a:lnTo>
                  <a:pt x="1800" y="54"/>
                </a:lnTo>
                <a:lnTo>
                  <a:pt x="1800" y="54"/>
                </a:lnTo>
                <a:lnTo>
                  <a:pt x="1801" y="54"/>
                </a:lnTo>
                <a:lnTo>
                  <a:pt x="1801" y="54"/>
                </a:lnTo>
                <a:lnTo>
                  <a:pt x="1801" y="54"/>
                </a:lnTo>
                <a:lnTo>
                  <a:pt x="1802" y="54"/>
                </a:lnTo>
                <a:lnTo>
                  <a:pt x="1802" y="54"/>
                </a:lnTo>
                <a:lnTo>
                  <a:pt x="1802" y="54"/>
                </a:lnTo>
                <a:lnTo>
                  <a:pt x="1802" y="54"/>
                </a:lnTo>
                <a:lnTo>
                  <a:pt x="1803" y="54"/>
                </a:lnTo>
                <a:lnTo>
                  <a:pt x="1803" y="54"/>
                </a:lnTo>
                <a:lnTo>
                  <a:pt x="1803" y="54"/>
                </a:lnTo>
                <a:lnTo>
                  <a:pt x="1804" y="54"/>
                </a:lnTo>
                <a:lnTo>
                  <a:pt x="1804" y="54"/>
                </a:lnTo>
                <a:lnTo>
                  <a:pt x="1804" y="54"/>
                </a:lnTo>
                <a:lnTo>
                  <a:pt x="1804" y="54"/>
                </a:lnTo>
                <a:lnTo>
                  <a:pt x="1805" y="54"/>
                </a:lnTo>
                <a:lnTo>
                  <a:pt x="1805" y="54"/>
                </a:lnTo>
                <a:lnTo>
                  <a:pt x="1805" y="54"/>
                </a:lnTo>
                <a:lnTo>
                  <a:pt x="1806" y="54"/>
                </a:lnTo>
                <a:lnTo>
                  <a:pt x="1806" y="54"/>
                </a:lnTo>
                <a:lnTo>
                  <a:pt x="1806" y="54"/>
                </a:lnTo>
                <a:lnTo>
                  <a:pt x="1806" y="54"/>
                </a:lnTo>
                <a:lnTo>
                  <a:pt x="1807" y="54"/>
                </a:lnTo>
                <a:lnTo>
                  <a:pt x="1807" y="54"/>
                </a:lnTo>
                <a:lnTo>
                  <a:pt x="1807" y="54"/>
                </a:lnTo>
                <a:lnTo>
                  <a:pt x="1808" y="54"/>
                </a:lnTo>
                <a:lnTo>
                  <a:pt x="1808" y="54"/>
                </a:lnTo>
                <a:lnTo>
                  <a:pt x="1808" y="54"/>
                </a:lnTo>
                <a:lnTo>
                  <a:pt x="1808" y="54"/>
                </a:lnTo>
                <a:lnTo>
                  <a:pt x="1809" y="54"/>
                </a:lnTo>
                <a:lnTo>
                  <a:pt x="1809" y="54"/>
                </a:lnTo>
                <a:lnTo>
                  <a:pt x="1809" y="54"/>
                </a:lnTo>
                <a:lnTo>
                  <a:pt x="1809" y="54"/>
                </a:lnTo>
                <a:lnTo>
                  <a:pt x="1810" y="54"/>
                </a:lnTo>
                <a:lnTo>
                  <a:pt x="1810" y="54"/>
                </a:lnTo>
                <a:lnTo>
                  <a:pt x="1811" y="54"/>
                </a:lnTo>
                <a:lnTo>
                  <a:pt x="1811" y="54"/>
                </a:lnTo>
                <a:lnTo>
                  <a:pt x="1811" y="54"/>
                </a:lnTo>
                <a:lnTo>
                  <a:pt x="1811" y="54"/>
                </a:lnTo>
                <a:lnTo>
                  <a:pt x="1812" y="54"/>
                </a:lnTo>
                <a:lnTo>
                  <a:pt x="1812" y="54"/>
                </a:lnTo>
                <a:lnTo>
                  <a:pt x="1812" y="54"/>
                </a:lnTo>
                <a:lnTo>
                  <a:pt x="1813" y="54"/>
                </a:lnTo>
                <a:lnTo>
                  <a:pt x="1813" y="54"/>
                </a:lnTo>
                <a:lnTo>
                  <a:pt x="1813" y="54"/>
                </a:lnTo>
                <a:lnTo>
                  <a:pt x="1813" y="54"/>
                </a:lnTo>
                <a:lnTo>
                  <a:pt x="1814" y="54"/>
                </a:lnTo>
                <a:lnTo>
                  <a:pt x="1814" y="54"/>
                </a:lnTo>
                <a:lnTo>
                  <a:pt x="1814" y="54"/>
                </a:lnTo>
                <a:lnTo>
                  <a:pt x="1815" y="54"/>
                </a:lnTo>
                <a:lnTo>
                  <a:pt x="1815" y="54"/>
                </a:lnTo>
                <a:lnTo>
                  <a:pt x="1815" y="54"/>
                </a:lnTo>
                <a:lnTo>
                  <a:pt x="1815" y="54"/>
                </a:lnTo>
                <a:lnTo>
                  <a:pt x="1816" y="54"/>
                </a:lnTo>
                <a:lnTo>
                  <a:pt x="1816" y="54"/>
                </a:lnTo>
                <a:lnTo>
                  <a:pt x="1816" y="54"/>
                </a:lnTo>
                <a:lnTo>
                  <a:pt x="1817" y="54"/>
                </a:lnTo>
                <a:lnTo>
                  <a:pt x="1817" y="54"/>
                </a:lnTo>
                <a:lnTo>
                  <a:pt x="1817" y="54"/>
                </a:lnTo>
                <a:lnTo>
                  <a:pt x="1817" y="54"/>
                </a:lnTo>
                <a:lnTo>
                  <a:pt x="1818" y="54"/>
                </a:lnTo>
                <a:lnTo>
                  <a:pt x="1818" y="54"/>
                </a:lnTo>
                <a:lnTo>
                  <a:pt x="1818" y="54"/>
                </a:lnTo>
                <a:lnTo>
                  <a:pt x="1819" y="54"/>
                </a:lnTo>
                <a:lnTo>
                  <a:pt x="1819" y="54"/>
                </a:lnTo>
                <a:lnTo>
                  <a:pt x="1819" y="54"/>
                </a:lnTo>
                <a:lnTo>
                  <a:pt x="1819" y="54"/>
                </a:lnTo>
                <a:lnTo>
                  <a:pt x="1820" y="54"/>
                </a:lnTo>
                <a:lnTo>
                  <a:pt x="1820" y="54"/>
                </a:lnTo>
                <a:lnTo>
                  <a:pt x="1820" y="54"/>
                </a:lnTo>
                <a:lnTo>
                  <a:pt x="1821" y="54"/>
                </a:lnTo>
                <a:lnTo>
                  <a:pt x="1821" y="54"/>
                </a:lnTo>
                <a:lnTo>
                  <a:pt x="1821" y="54"/>
                </a:lnTo>
                <a:lnTo>
                  <a:pt x="1821" y="54"/>
                </a:lnTo>
                <a:lnTo>
                  <a:pt x="1822" y="54"/>
                </a:lnTo>
                <a:lnTo>
                  <a:pt x="1822" y="54"/>
                </a:lnTo>
                <a:lnTo>
                  <a:pt x="1822" y="54"/>
                </a:lnTo>
                <a:lnTo>
                  <a:pt x="1823" y="54"/>
                </a:lnTo>
                <a:lnTo>
                  <a:pt x="1823" y="54"/>
                </a:lnTo>
                <a:lnTo>
                  <a:pt x="1823" y="54"/>
                </a:lnTo>
                <a:lnTo>
                  <a:pt x="1823" y="54"/>
                </a:lnTo>
                <a:lnTo>
                  <a:pt x="1824" y="54"/>
                </a:lnTo>
                <a:lnTo>
                  <a:pt x="1824" y="54"/>
                </a:lnTo>
                <a:lnTo>
                  <a:pt x="1824" y="54"/>
                </a:lnTo>
                <a:lnTo>
                  <a:pt x="1826" y="54"/>
                </a:lnTo>
                <a:lnTo>
                  <a:pt x="1826" y="54"/>
                </a:lnTo>
                <a:lnTo>
                  <a:pt x="1826" y="54"/>
                </a:lnTo>
                <a:lnTo>
                  <a:pt x="1826" y="54"/>
                </a:lnTo>
                <a:lnTo>
                  <a:pt x="1827" y="54"/>
                </a:lnTo>
                <a:lnTo>
                  <a:pt x="1827" y="54"/>
                </a:lnTo>
                <a:lnTo>
                  <a:pt x="1827" y="54"/>
                </a:lnTo>
                <a:lnTo>
                  <a:pt x="1828" y="54"/>
                </a:lnTo>
                <a:lnTo>
                  <a:pt x="1828" y="54"/>
                </a:lnTo>
                <a:lnTo>
                  <a:pt x="1828" y="54"/>
                </a:lnTo>
                <a:lnTo>
                  <a:pt x="1828" y="54"/>
                </a:lnTo>
                <a:lnTo>
                  <a:pt x="1829" y="54"/>
                </a:lnTo>
                <a:lnTo>
                  <a:pt x="1829" y="54"/>
                </a:lnTo>
                <a:lnTo>
                  <a:pt x="1829" y="54"/>
                </a:lnTo>
                <a:lnTo>
                  <a:pt x="1830" y="54"/>
                </a:lnTo>
                <a:lnTo>
                  <a:pt x="1830" y="54"/>
                </a:lnTo>
                <a:lnTo>
                  <a:pt x="1830" y="54"/>
                </a:lnTo>
                <a:lnTo>
                  <a:pt x="1830" y="54"/>
                </a:lnTo>
                <a:lnTo>
                  <a:pt x="1831" y="54"/>
                </a:lnTo>
                <a:lnTo>
                  <a:pt x="1831" y="54"/>
                </a:lnTo>
                <a:lnTo>
                  <a:pt x="1831" y="54"/>
                </a:lnTo>
                <a:lnTo>
                  <a:pt x="1832" y="54"/>
                </a:lnTo>
                <a:lnTo>
                  <a:pt x="1832" y="54"/>
                </a:lnTo>
                <a:lnTo>
                  <a:pt x="1832" y="54"/>
                </a:lnTo>
                <a:lnTo>
                  <a:pt x="1832" y="54"/>
                </a:lnTo>
                <a:lnTo>
                  <a:pt x="1833" y="54"/>
                </a:lnTo>
                <a:lnTo>
                  <a:pt x="1833" y="54"/>
                </a:lnTo>
                <a:lnTo>
                  <a:pt x="1833" y="54"/>
                </a:lnTo>
                <a:lnTo>
                  <a:pt x="1834" y="54"/>
                </a:lnTo>
                <a:lnTo>
                  <a:pt x="1834" y="54"/>
                </a:lnTo>
                <a:lnTo>
                  <a:pt x="1834" y="54"/>
                </a:lnTo>
                <a:lnTo>
                  <a:pt x="1834" y="54"/>
                </a:lnTo>
                <a:lnTo>
                  <a:pt x="1835" y="54"/>
                </a:lnTo>
                <a:lnTo>
                  <a:pt x="1835" y="54"/>
                </a:lnTo>
                <a:lnTo>
                  <a:pt x="1835" y="54"/>
                </a:lnTo>
                <a:lnTo>
                  <a:pt x="1836" y="54"/>
                </a:lnTo>
                <a:lnTo>
                  <a:pt x="1836" y="54"/>
                </a:lnTo>
                <a:lnTo>
                  <a:pt x="1836" y="54"/>
                </a:lnTo>
                <a:lnTo>
                  <a:pt x="1836" y="54"/>
                </a:lnTo>
                <a:lnTo>
                  <a:pt x="1837" y="54"/>
                </a:lnTo>
                <a:lnTo>
                  <a:pt x="1837" y="54"/>
                </a:lnTo>
                <a:lnTo>
                  <a:pt x="1837" y="54"/>
                </a:lnTo>
                <a:lnTo>
                  <a:pt x="1838" y="54"/>
                </a:lnTo>
                <a:lnTo>
                  <a:pt x="1838" y="54"/>
                </a:lnTo>
                <a:lnTo>
                  <a:pt x="1838" y="54"/>
                </a:lnTo>
                <a:lnTo>
                  <a:pt x="1839" y="54"/>
                </a:lnTo>
                <a:lnTo>
                  <a:pt x="1839" y="54"/>
                </a:lnTo>
                <a:lnTo>
                  <a:pt x="1839" y="54"/>
                </a:lnTo>
                <a:lnTo>
                  <a:pt x="1839" y="54"/>
                </a:lnTo>
                <a:lnTo>
                  <a:pt x="1840" y="54"/>
                </a:lnTo>
                <a:lnTo>
                  <a:pt x="1840" y="54"/>
                </a:lnTo>
                <a:lnTo>
                  <a:pt x="1840" y="54"/>
                </a:lnTo>
                <a:lnTo>
                  <a:pt x="1841" y="54"/>
                </a:lnTo>
                <a:lnTo>
                  <a:pt x="1841" y="54"/>
                </a:lnTo>
                <a:lnTo>
                  <a:pt x="1841" y="54"/>
                </a:lnTo>
                <a:lnTo>
                  <a:pt x="1841" y="54"/>
                </a:lnTo>
                <a:lnTo>
                  <a:pt x="1841" y="54"/>
                </a:lnTo>
                <a:lnTo>
                  <a:pt x="1842" y="54"/>
                </a:lnTo>
                <a:lnTo>
                  <a:pt x="1842" y="54"/>
                </a:lnTo>
                <a:lnTo>
                  <a:pt x="1843" y="54"/>
                </a:lnTo>
                <a:lnTo>
                  <a:pt x="1843" y="54"/>
                </a:lnTo>
                <a:lnTo>
                  <a:pt x="1843" y="54"/>
                </a:lnTo>
                <a:lnTo>
                  <a:pt x="1843" y="54"/>
                </a:lnTo>
                <a:lnTo>
                  <a:pt x="1844" y="54"/>
                </a:lnTo>
                <a:lnTo>
                  <a:pt x="1844" y="54"/>
                </a:lnTo>
                <a:lnTo>
                  <a:pt x="1844" y="54"/>
                </a:lnTo>
                <a:lnTo>
                  <a:pt x="1845" y="54"/>
                </a:lnTo>
                <a:lnTo>
                  <a:pt x="1845" y="54"/>
                </a:lnTo>
                <a:lnTo>
                  <a:pt x="1845" y="54"/>
                </a:lnTo>
                <a:lnTo>
                  <a:pt x="1845" y="54"/>
                </a:lnTo>
                <a:lnTo>
                  <a:pt x="1846" y="54"/>
                </a:lnTo>
                <a:lnTo>
                  <a:pt x="1846" y="54"/>
                </a:lnTo>
                <a:lnTo>
                  <a:pt x="1846" y="54"/>
                </a:lnTo>
                <a:lnTo>
                  <a:pt x="1847" y="54"/>
                </a:lnTo>
                <a:lnTo>
                  <a:pt x="1847" y="54"/>
                </a:lnTo>
                <a:lnTo>
                  <a:pt x="1847" y="54"/>
                </a:lnTo>
                <a:lnTo>
                  <a:pt x="1847" y="54"/>
                </a:lnTo>
                <a:lnTo>
                  <a:pt x="1848" y="54"/>
                </a:lnTo>
                <a:lnTo>
                  <a:pt x="1848" y="54"/>
                </a:lnTo>
                <a:lnTo>
                  <a:pt x="1848" y="54"/>
                </a:lnTo>
                <a:lnTo>
                  <a:pt x="1849" y="54"/>
                </a:lnTo>
                <a:lnTo>
                  <a:pt x="1849" y="54"/>
                </a:lnTo>
                <a:lnTo>
                  <a:pt x="1849" y="54"/>
                </a:lnTo>
                <a:lnTo>
                  <a:pt x="1849" y="54"/>
                </a:lnTo>
                <a:lnTo>
                  <a:pt x="1850" y="54"/>
                </a:lnTo>
                <a:lnTo>
                  <a:pt x="1850" y="54"/>
                </a:lnTo>
                <a:lnTo>
                  <a:pt x="1850" y="54"/>
                </a:lnTo>
                <a:lnTo>
                  <a:pt x="1851" y="54"/>
                </a:lnTo>
                <a:lnTo>
                  <a:pt x="1851" y="54"/>
                </a:lnTo>
                <a:lnTo>
                  <a:pt x="1851" y="54"/>
                </a:lnTo>
                <a:lnTo>
                  <a:pt x="1851" y="54"/>
                </a:lnTo>
                <a:lnTo>
                  <a:pt x="1852" y="54"/>
                </a:lnTo>
                <a:lnTo>
                  <a:pt x="1852" y="54"/>
                </a:lnTo>
                <a:lnTo>
                  <a:pt x="1852" y="54"/>
                </a:lnTo>
                <a:lnTo>
                  <a:pt x="1853" y="54"/>
                </a:lnTo>
                <a:lnTo>
                  <a:pt x="1853" y="54"/>
                </a:lnTo>
                <a:lnTo>
                  <a:pt x="1853" y="54"/>
                </a:lnTo>
                <a:lnTo>
                  <a:pt x="1853" y="54"/>
                </a:lnTo>
                <a:lnTo>
                  <a:pt x="1854" y="54"/>
                </a:lnTo>
                <a:lnTo>
                  <a:pt x="1854" y="54"/>
                </a:lnTo>
                <a:lnTo>
                  <a:pt x="1854" y="54"/>
                </a:lnTo>
                <a:lnTo>
                  <a:pt x="1855" y="54"/>
                </a:lnTo>
                <a:lnTo>
                  <a:pt x="1855" y="54"/>
                </a:lnTo>
                <a:lnTo>
                  <a:pt x="1855" y="54"/>
                </a:lnTo>
                <a:lnTo>
                  <a:pt x="1855" y="54"/>
                </a:lnTo>
                <a:lnTo>
                  <a:pt x="1856" y="54"/>
                </a:lnTo>
                <a:lnTo>
                  <a:pt x="1856" y="54"/>
                </a:lnTo>
                <a:lnTo>
                  <a:pt x="1856" y="54"/>
                </a:lnTo>
                <a:lnTo>
                  <a:pt x="1857" y="54"/>
                </a:lnTo>
                <a:lnTo>
                  <a:pt x="1857" y="54"/>
                </a:lnTo>
                <a:lnTo>
                  <a:pt x="1857" y="54"/>
                </a:lnTo>
                <a:lnTo>
                  <a:pt x="1857" y="54"/>
                </a:lnTo>
                <a:lnTo>
                  <a:pt x="1858" y="54"/>
                </a:lnTo>
                <a:lnTo>
                  <a:pt x="1858" y="54"/>
                </a:lnTo>
                <a:lnTo>
                  <a:pt x="1858" y="54"/>
                </a:lnTo>
                <a:lnTo>
                  <a:pt x="1859" y="54"/>
                </a:lnTo>
                <a:lnTo>
                  <a:pt x="1859" y="54"/>
                </a:lnTo>
                <a:lnTo>
                  <a:pt x="1859" y="54"/>
                </a:lnTo>
                <a:lnTo>
                  <a:pt x="1859" y="54"/>
                </a:lnTo>
                <a:lnTo>
                  <a:pt x="1860" y="54"/>
                </a:lnTo>
                <a:lnTo>
                  <a:pt x="1860" y="54"/>
                </a:lnTo>
                <a:lnTo>
                  <a:pt x="1860" y="54"/>
                </a:lnTo>
                <a:lnTo>
                  <a:pt x="1861" y="54"/>
                </a:lnTo>
                <a:lnTo>
                  <a:pt x="1861" y="54"/>
                </a:lnTo>
                <a:lnTo>
                  <a:pt x="1861" y="54"/>
                </a:lnTo>
                <a:lnTo>
                  <a:pt x="1862" y="54"/>
                </a:lnTo>
                <a:lnTo>
                  <a:pt x="1862" y="54"/>
                </a:lnTo>
                <a:lnTo>
                  <a:pt x="1862" y="54"/>
                </a:lnTo>
                <a:lnTo>
                  <a:pt x="1862" y="54"/>
                </a:lnTo>
                <a:lnTo>
                  <a:pt x="1863" y="54"/>
                </a:lnTo>
                <a:lnTo>
                  <a:pt x="1863" y="54"/>
                </a:lnTo>
                <a:lnTo>
                  <a:pt x="1863" y="54"/>
                </a:lnTo>
                <a:lnTo>
                  <a:pt x="1864" y="54"/>
                </a:lnTo>
                <a:lnTo>
                  <a:pt x="1864" y="54"/>
                </a:lnTo>
                <a:lnTo>
                  <a:pt x="1864" y="54"/>
                </a:lnTo>
                <a:lnTo>
                  <a:pt x="1864" y="54"/>
                </a:lnTo>
                <a:lnTo>
                  <a:pt x="1865" y="54"/>
                </a:lnTo>
                <a:lnTo>
                  <a:pt x="1865" y="54"/>
                </a:lnTo>
                <a:lnTo>
                  <a:pt x="1865" y="54"/>
                </a:lnTo>
                <a:lnTo>
                  <a:pt x="1866" y="54"/>
                </a:lnTo>
                <a:lnTo>
                  <a:pt x="1866" y="54"/>
                </a:lnTo>
                <a:lnTo>
                  <a:pt x="1866" y="54"/>
                </a:lnTo>
                <a:lnTo>
                  <a:pt x="1866" y="54"/>
                </a:lnTo>
                <a:lnTo>
                  <a:pt x="1867" y="54"/>
                </a:lnTo>
                <a:lnTo>
                  <a:pt x="1867" y="54"/>
                </a:lnTo>
                <a:lnTo>
                  <a:pt x="1867" y="54"/>
                </a:lnTo>
                <a:lnTo>
                  <a:pt x="1867" y="54"/>
                </a:lnTo>
                <a:lnTo>
                  <a:pt x="1868" y="54"/>
                </a:lnTo>
                <a:lnTo>
                  <a:pt x="1868" y="54"/>
                </a:lnTo>
                <a:lnTo>
                  <a:pt x="1868" y="54"/>
                </a:lnTo>
                <a:lnTo>
                  <a:pt x="1869" y="54"/>
                </a:lnTo>
                <a:lnTo>
                  <a:pt x="1869" y="54"/>
                </a:lnTo>
                <a:lnTo>
                  <a:pt x="1869" y="54"/>
                </a:lnTo>
                <a:lnTo>
                  <a:pt x="1870" y="54"/>
                </a:lnTo>
                <a:lnTo>
                  <a:pt x="1870" y="54"/>
                </a:lnTo>
                <a:lnTo>
                  <a:pt x="1870" y="54"/>
                </a:lnTo>
                <a:lnTo>
                  <a:pt x="1870" y="54"/>
                </a:lnTo>
                <a:lnTo>
                  <a:pt x="1871" y="54"/>
                </a:lnTo>
                <a:lnTo>
                  <a:pt x="1871" y="54"/>
                </a:lnTo>
                <a:lnTo>
                  <a:pt x="1871" y="54"/>
                </a:lnTo>
                <a:lnTo>
                  <a:pt x="1872" y="54"/>
                </a:lnTo>
                <a:lnTo>
                  <a:pt x="1872" y="54"/>
                </a:lnTo>
                <a:lnTo>
                  <a:pt x="1872" y="54"/>
                </a:lnTo>
                <a:lnTo>
                  <a:pt x="1872" y="54"/>
                </a:lnTo>
                <a:lnTo>
                  <a:pt x="1872" y="54"/>
                </a:lnTo>
                <a:lnTo>
                  <a:pt x="1873" y="54"/>
                </a:lnTo>
                <a:lnTo>
                  <a:pt x="1873" y="54"/>
                </a:lnTo>
                <a:lnTo>
                  <a:pt x="1874" y="54"/>
                </a:lnTo>
                <a:lnTo>
                  <a:pt x="1874" y="54"/>
                </a:lnTo>
                <a:lnTo>
                  <a:pt x="1874" y="54"/>
                </a:lnTo>
                <a:lnTo>
                  <a:pt x="1874" y="54"/>
                </a:lnTo>
                <a:lnTo>
                  <a:pt x="1875" y="54"/>
                </a:lnTo>
                <a:lnTo>
                  <a:pt x="1875" y="54"/>
                </a:lnTo>
                <a:lnTo>
                  <a:pt x="1875" y="54"/>
                </a:lnTo>
                <a:lnTo>
                  <a:pt x="1876" y="54"/>
                </a:lnTo>
                <a:lnTo>
                  <a:pt x="1876" y="54"/>
                </a:lnTo>
                <a:lnTo>
                  <a:pt x="1876" y="54"/>
                </a:lnTo>
                <a:lnTo>
                  <a:pt x="1876" y="54"/>
                </a:lnTo>
                <a:lnTo>
                  <a:pt x="1877" y="54"/>
                </a:lnTo>
                <a:lnTo>
                  <a:pt x="1877" y="54"/>
                </a:lnTo>
                <a:lnTo>
                  <a:pt x="1877" y="54"/>
                </a:lnTo>
                <a:lnTo>
                  <a:pt x="1878" y="54"/>
                </a:lnTo>
                <a:lnTo>
                  <a:pt x="1878" y="54"/>
                </a:lnTo>
                <a:lnTo>
                  <a:pt x="1878" y="54"/>
                </a:lnTo>
                <a:lnTo>
                  <a:pt x="1878" y="54"/>
                </a:lnTo>
                <a:lnTo>
                  <a:pt x="1880" y="54"/>
                </a:lnTo>
                <a:lnTo>
                  <a:pt x="1880" y="54"/>
                </a:lnTo>
                <a:lnTo>
                  <a:pt x="1880" y="54"/>
                </a:lnTo>
                <a:lnTo>
                  <a:pt x="1881" y="54"/>
                </a:lnTo>
                <a:lnTo>
                  <a:pt x="1881" y="54"/>
                </a:lnTo>
                <a:lnTo>
                  <a:pt x="1881" y="54"/>
                </a:lnTo>
                <a:lnTo>
                  <a:pt x="1881" y="54"/>
                </a:lnTo>
                <a:lnTo>
                  <a:pt x="1882" y="54"/>
                </a:lnTo>
                <a:lnTo>
                  <a:pt x="1882" y="54"/>
                </a:lnTo>
                <a:lnTo>
                  <a:pt x="1882" y="54"/>
                </a:lnTo>
                <a:lnTo>
                  <a:pt x="1883" y="54"/>
                </a:lnTo>
                <a:lnTo>
                  <a:pt x="1883" y="54"/>
                </a:lnTo>
                <a:lnTo>
                  <a:pt x="1883" y="54"/>
                </a:lnTo>
                <a:lnTo>
                  <a:pt x="1883" y="54"/>
                </a:lnTo>
                <a:lnTo>
                  <a:pt x="1884" y="54"/>
                </a:lnTo>
                <a:lnTo>
                  <a:pt x="1884" y="54"/>
                </a:lnTo>
                <a:lnTo>
                  <a:pt x="1884" y="54"/>
                </a:lnTo>
                <a:lnTo>
                  <a:pt x="1885" y="54"/>
                </a:lnTo>
                <a:lnTo>
                  <a:pt x="1885" y="54"/>
                </a:lnTo>
                <a:lnTo>
                  <a:pt x="1885" y="54"/>
                </a:lnTo>
                <a:lnTo>
                  <a:pt x="1885" y="54"/>
                </a:lnTo>
                <a:lnTo>
                  <a:pt x="1886" y="54"/>
                </a:lnTo>
                <a:lnTo>
                  <a:pt x="1886" y="54"/>
                </a:lnTo>
                <a:lnTo>
                  <a:pt x="1886" y="54"/>
                </a:lnTo>
                <a:lnTo>
                  <a:pt x="1887" y="54"/>
                </a:lnTo>
                <a:lnTo>
                  <a:pt x="1887" y="54"/>
                </a:lnTo>
                <a:lnTo>
                  <a:pt x="1887" y="54"/>
                </a:lnTo>
                <a:lnTo>
                  <a:pt x="1888" y="54"/>
                </a:lnTo>
                <a:lnTo>
                  <a:pt x="1888" y="54"/>
                </a:lnTo>
                <a:lnTo>
                  <a:pt x="1888" y="54"/>
                </a:lnTo>
                <a:lnTo>
                  <a:pt x="1888" y="54"/>
                </a:lnTo>
                <a:lnTo>
                  <a:pt x="1889" y="54"/>
                </a:lnTo>
                <a:lnTo>
                  <a:pt x="1889" y="54"/>
                </a:lnTo>
                <a:lnTo>
                  <a:pt x="1889" y="54"/>
                </a:lnTo>
                <a:lnTo>
                  <a:pt x="1890" y="54"/>
                </a:lnTo>
                <a:lnTo>
                  <a:pt x="1890" y="54"/>
                </a:lnTo>
                <a:lnTo>
                  <a:pt x="1890" y="54"/>
                </a:lnTo>
                <a:lnTo>
                  <a:pt x="1890" y="54"/>
                </a:lnTo>
                <a:lnTo>
                  <a:pt x="1891" y="54"/>
                </a:lnTo>
                <a:lnTo>
                  <a:pt x="1891" y="54"/>
                </a:lnTo>
                <a:lnTo>
                  <a:pt x="1891" y="54"/>
                </a:lnTo>
                <a:lnTo>
                  <a:pt x="1892" y="54"/>
                </a:lnTo>
                <a:lnTo>
                  <a:pt x="1892" y="54"/>
                </a:lnTo>
                <a:lnTo>
                  <a:pt x="1892" y="54"/>
                </a:lnTo>
                <a:lnTo>
                  <a:pt x="1892" y="54"/>
                </a:lnTo>
                <a:lnTo>
                  <a:pt x="1893" y="54"/>
                </a:lnTo>
                <a:lnTo>
                  <a:pt x="1893" y="54"/>
                </a:lnTo>
                <a:lnTo>
                  <a:pt x="1893" y="54"/>
                </a:lnTo>
                <a:lnTo>
                  <a:pt x="1894" y="54"/>
                </a:lnTo>
                <a:lnTo>
                  <a:pt x="1894" y="54"/>
                </a:lnTo>
                <a:lnTo>
                  <a:pt x="1894" y="54"/>
                </a:lnTo>
                <a:lnTo>
                  <a:pt x="1894" y="54"/>
                </a:lnTo>
                <a:lnTo>
                  <a:pt x="1895" y="54"/>
                </a:lnTo>
                <a:lnTo>
                  <a:pt x="1895" y="54"/>
                </a:lnTo>
                <a:lnTo>
                  <a:pt x="1895" y="54"/>
                </a:lnTo>
                <a:lnTo>
                  <a:pt x="1896" y="54"/>
                </a:lnTo>
                <a:lnTo>
                  <a:pt x="1896" y="54"/>
                </a:lnTo>
                <a:lnTo>
                  <a:pt x="1896" y="54"/>
                </a:lnTo>
                <a:lnTo>
                  <a:pt x="1896" y="54"/>
                </a:lnTo>
                <a:lnTo>
                  <a:pt x="1897" y="54"/>
                </a:lnTo>
                <a:lnTo>
                  <a:pt x="1897" y="54"/>
                </a:lnTo>
                <a:lnTo>
                  <a:pt x="1897" y="54"/>
                </a:lnTo>
                <a:lnTo>
                  <a:pt x="1898" y="54"/>
                </a:lnTo>
                <a:lnTo>
                  <a:pt x="1898" y="54"/>
                </a:lnTo>
                <a:lnTo>
                  <a:pt x="1898" y="54"/>
                </a:lnTo>
                <a:lnTo>
                  <a:pt x="1898" y="54"/>
                </a:lnTo>
                <a:lnTo>
                  <a:pt x="1899" y="54"/>
                </a:lnTo>
                <a:lnTo>
                  <a:pt x="1899" y="54"/>
                </a:lnTo>
                <a:lnTo>
                  <a:pt x="1899" y="54"/>
                </a:lnTo>
                <a:lnTo>
                  <a:pt x="1899" y="54"/>
                </a:lnTo>
                <a:lnTo>
                  <a:pt x="1900" y="54"/>
                </a:lnTo>
                <a:lnTo>
                  <a:pt x="1900" y="54"/>
                </a:lnTo>
                <a:lnTo>
                  <a:pt x="1900" y="54"/>
                </a:lnTo>
                <a:lnTo>
                  <a:pt x="1901" y="54"/>
                </a:lnTo>
                <a:lnTo>
                  <a:pt x="1901" y="54"/>
                </a:lnTo>
                <a:lnTo>
                  <a:pt x="1901" y="54"/>
                </a:lnTo>
                <a:lnTo>
                  <a:pt x="1902" y="54"/>
                </a:lnTo>
                <a:lnTo>
                  <a:pt x="1902" y="54"/>
                </a:lnTo>
                <a:lnTo>
                  <a:pt x="1902" y="54"/>
                </a:lnTo>
                <a:lnTo>
                  <a:pt x="1902" y="54"/>
                </a:lnTo>
                <a:lnTo>
                  <a:pt x="1903" y="54"/>
                </a:lnTo>
                <a:lnTo>
                  <a:pt x="1903" y="54"/>
                </a:lnTo>
                <a:lnTo>
                  <a:pt x="1903" y="54"/>
                </a:lnTo>
                <a:lnTo>
                  <a:pt x="1904" y="54"/>
                </a:lnTo>
                <a:lnTo>
                  <a:pt x="1904" y="54"/>
                </a:lnTo>
                <a:lnTo>
                  <a:pt x="1904" y="54"/>
                </a:lnTo>
                <a:lnTo>
                  <a:pt x="1904" y="54"/>
                </a:lnTo>
                <a:lnTo>
                  <a:pt x="1904" y="54"/>
                </a:lnTo>
                <a:lnTo>
                  <a:pt x="1905" y="54"/>
                </a:lnTo>
                <a:lnTo>
                  <a:pt x="1905" y="54"/>
                </a:lnTo>
                <a:lnTo>
                  <a:pt x="1906" y="54"/>
                </a:lnTo>
                <a:lnTo>
                  <a:pt x="1906" y="54"/>
                </a:lnTo>
                <a:lnTo>
                  <a:pt x="1906" y="54"/>
                </a:lnTo>
                <a:lnTo>
                  <a:pt x="1906" y="54"/>
                </a:lnTo>
                <a:lnTo>
                  <a:pt x="1907" y="54"/>
                </a:lnTo>
                <a:lnTo>
                  <a:pt x="1907" y="54"/>
                </a:lnTo>
                <a:lnTo>
                  <a:pt x="1907" y="54"/>
                </a:lnTo>
                <a:lnTo>
                  <a:pt x="1908" y="54"/>
                </a:lnTo>
                <a:lnTo>
                  <a:pt x="1908" y="54"/>
                </a:lnTo>
                <a:lnTo>
                  <a:pt x="1908" y="54"/>
                </a:lnTo>
                <a:lnTo>
                  <a:pt x="1908" y="54"/>
                </a:lnTo>
                <a:lnTo>
                  <a:pt x="1909" y="54"/>
                </a:lnTo>
                <a:lnTo>
                  <a:pt x="1909" y="54"/>
                </a:lnTo>
                <a:lnTo>
                  <a:pt x="1909" y="54"/>
                </a:lnTo>
                <a:lnTo>
                  <a:pt x="1910" y="54"/>
                </a:lnTo>
                <a:lnTo>
                  <a:pt x="1910" y="54"/>
                </a:lnTo>
                <a:lnTo>
                  <a:pt x="1910" y="54"/>
                </a:lnTo>
                <a:lnTo>
                  <a:pt x="1910" y="54"/>
                </a:lnTo>
                <a:lnTo>
                  <a:pt x="1911" y="54"/>
                </a:lnTo>
                <a:lnTo>
                  <a:pt x="1911" y="54"/>
                </a:lnTo>
                <a:lnTo>
                  <a:pt x="1911" y="54"/>
                </a:lnTo>
                <a:lnTo>
                  <a:pt x="1912" y="54"/>
                </a:lnTo>
                <a:lnTo>
                  <a:pt x="1912" y="54"/>
                </a:lnTo>
                <a:lnTo>
                  <a:pt x="1912" y="54"/>
                </a:lnTo>
                <a:lnTo>
                  <a:pt x="1912" y="54"/>
                </a:lnTo>
                <a:lnTo>
                  <a:pt x="1913" y="54"/>
                </a:lnTo>
                <a:lnTo>
                  <a:pt x="1913" y="54"/>
                </a:lnTo>
                <a:lnTo>
                  <a:pt x="1913" y="54"/>
                </a:lnTo>
                <a:lnTo>
                  <a:pt x="1914" y="54"/>
                </a:lnTo>
                <a:lnTo>
                  <a:pt x="1914" y="54"/>
                </a:lnTo>
                <a:lnTo>
                  <a:pt x="1914" y="54"/>
                </a:lnTo>
                <a:lnTo>
                  <a:pt x="1915" y="54"/>
                </a:lnTo>
                <a:lnTo>
                  <a:pt x="1915" y="54"/>
                </a:lnTo>
                <a:lnTo>
                  <a:pt x="1915" y="54"/>
                </a:lnTo>
                <a:lnTo>
                  <a:pt x="1915" y="54"/>
                </a:lnTo>
                <a:lnTo>
                  <a:pt x="1916" y="54"/>
                </a:lnTo>
                <a:lnTo>
                  <a:pt x="1916" y="54"/>
                </a:lnTo>
                <a:lnTo>
                  <a:pt x="1916" y="54"/>
                </a:lnTo>
                <a:lnTo>
                  <a:pt x="1917" y="54"/>
                </a:lnTo>
                <a:lnTo>
                  <a:pt x="1917" y="54"/>
                </a:lnTo>
                <a:lnTo>
                  <a:pt x="1917" y="54"/>
                </a:lnTo>
                <a:lnTo>
                  <a:pt x="1917" y="54"/>
                </a:lnTo>
                <a:lnTo>
                  <a:pt x="1918" y="54"/>
                </a:lnTo>
                <a:lnTo>
                  <a:pt x="1918" y="54"/>
                </a:lnTo>
                <a:lnTo>
                  <a:pt x="1918" y="54"/>
                </a:lnTo>
                <a:lnTo>
                  <a:pt x="1919" y="54"/>
                </a:lnTo>
                <a:lnTo>
                  <a:pt x="1919" y="54"/>
                </a:lnTo>
                <a:lnTo>
                  <a:pt x="1919" y="54"/>
                </a:lnTo>
                <a:lnTo>
                  <a:pt x="1919" y="54"/>
                </a:lnTo>
                <a:lnTo>
                  <a:pt x="1920" y="54"/>
                </a:lnTo>
                <a:lnTo>
                  <a:pt x="1920" y="54"/>
                </a:lnTo>
                <a:lnTo>
                  <a:pt x="1920" y="54"/>
                </a:lnTo>
                <a:lnTo>
                  <a:pt x="1921" y="54"/>
                </a:lnTo>
                <a:lnTo>
                  <a:pt x="1921" y="54"/>
                </a:lnTo>
                <a:lnTo>
                  <a:pt x="1921" y="54"/>
                </a:lnTo>
                <a:lnTo>
                  <a:pt x="1921" y="54"/>
                </a:lnTo>
                <a:lnTo>
                  <a:pt x="1922" y="54"/>
                </a:lnTo>
                <a:lnTo>
                  <a:pt x="1922" y="54"/>
                </a:lnTo>
                <a:lnTo>
                  <a:pt x="1922" y="54"/>
                </a:lnTo>
                <a:lnTo>
                  <a:pt x="1923" y="54"/>
                </a:lnTo>
                <a:lnTo>
                  <a:pt x="1923" y="54"/>
                </a:lnTo>
                <a:lnTo>
                  <a:pt x="1923" y="54"/>
                </a:lnTo>
                <a:lnTo>
                  <a:pt x="1923" y="54"/>
                </a:lnTo>
                <a:lnTo>
                  <a:pt x="1924" y="54"/>
                </a:lnTo>
                <a:lnTo>
                  <a:pt x="1924" y="54"/>
                </a:lnTo>
                <a:lnTo>
                  <a:pt x="1924" y="54"/>
                </a:lnTo>
                <a:lnTo>
                  <a:pt x="1925" y="54"/>
                </a:lnTo>
                <a:lnTo>
                  <a:pt x="1925" y="54"/>
                </a:lnTo>
                <a:lnTo>
                  <a:pt x="1925" y="54"/>
                </a:lnTo>
                <a:lnTo>
                  <a:pt x="1925" y="54"/>
                </a:lnTo>
                <a:lnTo>
                  <a:pt x="1926" y="54"/>
                </a:lnTo>
                <a:lnTo>
                  <a:pt x="1926" y="54"/>
                </a:lnTo>
                <a:lnTo>
                  <a:pt x="1926" y="54"/>
                </a:lnTo>
                <a:lnTo>
                  <a:pt x="1927" y="54"/>
                </a:lnTo>
                <a:lnTo>
                  <a:pt x="1927" y="54"/>
                </a:lnTo>
                <a:lnTo>
                  <a:pt x="1927" y="54"/>
                </a:lnTo>
                <a:lnTo>
                  <a:pt x="1927" y="54"/>
                </a:lnTo>
                <a:lnTo>
                  <a:pt x="1928" y="54"/>
                </a:lnTo>
                <a:lnTo>
                  <a:pt x="1928" y="54"/>
                </a:lnTo>
                <a:lnTo>
                  <a:pt x="1928" y="54"/>
                </a:lnTo>
                <a:lnTo>
                  <a:pt x="1929" y="54"/>
                </a:lnTo>
                <a:lnTo>
                  <a:pt x="1929" y="54"/>
                </a:lnTo>
                <a:lnTo>
                  <a:pt x="1929" y="54"/>
                </a:lnTo>
                <a:lnTo>
                  <a:pt x="1929" y="54"/>
                </a:lnTo>
                <a:lnTo>
                  <a:pt x="1930" y="54"/>
                </a:lnTo>
                <a:lnTo>
                  <a:pt x="1930" y="54"/>
                </a:lnTo>
                <a:lnTo>
                  <a:pt x="1930" y="54"/>
                </a:lnTo>
                <a:lnTo>
                  <a:pt x="1930" y="54"/>
                </a:lnTo>
                <a:lnTo>
                  <a:pt x="1931" y="54"/>
                </a:lnTo>
                <a:lnTo>
                  <a:pt x="1931" y="54"/>
                </a:lnTo>
                <a:lnTo>
                  <a:pt x="1931" y="54"/>
                </a:lnTo>
                <a:lnTo>
                  <a:pt x="1932" y="54"/>
                </a:lnTo>
                <a:lnTo>
                  <a:pt x="1932" y="54"/>
                </a:lnTo>
                <a:lnTo>
                  <a:pt x="1932" y="54"/>
                </a:lnTo>
                <a:lnTo>
                  <a:pt x="1933" y="54"/>
                </a:lnTo>
                <a:lnTo>
                  <a:pt x="1933" y="54"/>
                </a:lnTo>
                <a:lnTo>
                  <a:pt x="1933" y="54"/>
                </a:lnTo>
                <a:lnTo>
                  <a:pt x="1933" y="54"/>
                </a:lnTo>
                <a:lnTo>
                  <a:pt x="1934" y="54"/>
                </a:lnTo>
                <a:lnTo>
                  <a:pt x="1934" y="54"/>
                </a:lnTo>
                <a:lnTo>
                  <a:pt x="1934" y="54"/>
                </a:lnTo>
                <a:lnTo>
                  <a:pt x="1935" y="54"/>
                </a:lnTo>
                <a:lnTo>
                  <a:pt x="1935" y="54"/>
                </a:lnTo>
                <a:lnTo>
                  <a:pt x="1935" y="54"/>
                </a:lnTo>
                <a:lnTo>
                  <a:pt x="1935" y="54"/>
                </a:lnTo>
                <a:lnTo>
                  <a:pt x="1935" y="54"/>
                </a:lnTo>
                <a:lnTo>
                  <a:pt x="1936" y="54"/>
                </a:lnTo>
                <a:lnTo>
                  <a:pt x="1936" y="54"/>
                </a:lnTo>
                <a:lnTo>
                  <a:pt x="1937" y="54"/>
                </a:lnTo>
                <a:lnTo>
                  <a:pt x="1937" y="54"/>
                </a:lnTo>
                <a:lnTo>
                  <a:pt x="1937" y="54"/>
                </a:lnTo>
                <a:lnTo>
                  <a:pt x="1937" y="54"/>
                </a:lnTo>
                <a:lnTo>
                  <a:pt x="1938" y="54"/>
                </a:lnTo>
                <a:lnTo>
                  <a:pt x="1938" y="54"/>
                </a:lnTo>
                <a:lnTo>
                  <a:pt x="1938" y="54"/>
                </a:lnTo>
                <a:lnTo>
                  <a:pt x="1939" y="54"/>
                </a:lnTo>
                <a:lnTo>
                  <a:pt x="1939" y="54"/>
                </a:lnTo>
                <a:lnTo>
                  <a:pt x="1939" y="54"/>
                </a:lnTo>
                <a:lnTo>
                  <a:pt x="1940" y="54"/>
                </a:lnTo>
                <a:lnTo>
                  <a:pt x="1940" y="54"/>
                </a:lnTo>
                <a:lnTo>
                  <a:pt x="1940" y="54"/>
                </a:lnTo>
                <a:lnTo>
                  <a:pt x="1940" y="54"/>
                </a:lnTo>
                <a:lnTo>
                  <a:pt x="1941" y="54"/>
                </a:lnTo>
                <a:lnTo>
                  <a:pt x="1941" y="54"/>
                </a:lnTo>
                <a:lnTo>
                  <a:pt x="1941" y="54"/>
                </a:lnTo>
                <a:lnTo>
                  <a:pt x="1943" y="54"/>
                </a:lnTo>
                <a:lnTo>
                  <a:pt x="1943" y="54"/>
                </a:lnTo>
                <a:lnTo>
                  <a:pt x="1943" y="54"/>
                </a:lnTo>
                <a:lnTo>
                  <a:pt x="1943" y="54"/>
                </a:lnTo>
                <a:lnTo>
                  <a:pt x="1944" y="54"/>
                </a:lnTo>
                <a:lnTo>
                  <a:pt x="1944" y="54"/>
                </a:lnTo>
                <a:lnTo>
                  <a:pt x="1944" y="54"/>
                </a:lnTo>
                <a:lnTo>
                  <a:pt x="1945" y="54"/>
                </a:lnTo>
                <a:lnTo>
                  <a:pt x="1945" y="54"/>
                </a:lnTo>
                <a:lnTo>
                  <a:pt x="1945" y="54"/>
                </a:lnTo>
                <a:lnTo>
                  <a:pt x="1945" y="54"/>
                </a:lnTo>
                <a:lnTo>
                  <a:pt x="1946" y="54"/>
                </a:lnTo>
                <a:lnTo>
                  <a:pt x="1946" y="54"/>
                </a:lnTo>
                <a:lnTo>
                  <a:pt x="1946" y="54"/>
                </a:lnTo>
                <a:lnTo>
                  <a:pt x="1947" y="54"/>
                </a:lnTo>
                <a:lnTo>
                  <a:pt x="1947" y="54"/>
                </a:lnTo>
                <a:lnTo>
                  <a:pt x="1947" y="54"/>
                </a:lnTo>
                <a:lnTo>
                  <a:pt x="1947" y="54"/>
                </a:lnTo>
                <a:lnTo>
                  <a:pt x="1948" y="54"/>
                </a:lnTo>
                <a:lnTo>
                  <a:pt x="1948" y="54"/>
                </a:lnTo>
                <a:lnTo>
                  <a:pt x="1948" y="54"/>
                </a:lnTo>
                <a:lnTo>
                  <a:pt x="1949" y="54"/>
                </a:lnTo>
                <a:lnTo>
                  <a:pt x="1949" y="54"/>
                </a:lnTo>
                <a:lnTo>
                  <a:pt x="1949" y="54"/>
                </a:lnTo>
                <a:lnTo>
                  <a:pt x="1949" y="54"/>
                </a:lnTo>
                <a:lnTo>
                  <a:pt x="1950" y="54"/>
                </a:lnTo>
                <a:lnTo>
                  <a:pt x="1950" y="54"/>
                </a:lnTo>
                <a:lnTo>
                  <a:pt x="1950" y="54"/>
                </a:lnTo>
                <a:lnTo>
                  <a:pt x="1951" y="54"/>
                </a:lnTo>
                <a:lnTo>
                  <a:pt x="1951" y="54"/>
                </a:lnTo>
                <a:lnTo>
                  <a:pt x="1951" y="54"/>
                </a:lnTo>
                <a:lnTo>
                  <a:pt x="1951" y="54"/>
                </a:lnTo>
                <a:lnTo>
                  <a:pt x="1952" y="54"/>
                </a:lnTo>
                <a:lnTo>
                  <a:pt x="1952" y="54"/>
                </a:lnTo>
                <a:lnTo>
                  <a:pt x="1952" y="54"/>
                </a:lnTo>
                <a:lnTo>
                  <a:pt x="1953" y="54"/>
                </a:lnTo>
                <a:lnTo>
                  <a:pt x="1953" y="54"/>
                </a:lnTo>
                <a:lnTo>
                  <a:pt x="1953" y="54"/>
                </a:lnTo>
                <a:lnTo>
                  <a:pt x="1953" y="54"/>
                </a:lnTo>
                <a:lnTo>
                  <a:pt x="1954" y="54"/>
                </a:lnTo>
                <a:lnTo>
                  <a:pt x="1954" y="54"/>
                </a:lnTo>
                <a:lnTo>
                  <a:pt x="1954" y="54"/>
                </a:lnTo>
                <a:lnTo>
                  <a:pt x="1955" y="54"/>
                </a:lnTo>
                <a:lnTo>
                  <a:pt x="1955" y="54"/>
                </a:lnTo>
                <a:lnTo>
                  <a:pt x="1955" y="54"/>
                </a:lnTo>
                <a:lnTo>
                  <a:pt x="1955" y="54"/>
                </a:lnTo>
                <a:lnTo>
                  <a:pt x="1956" y="54"/>
                </a:lnTo>
                <a:lnTo>
                  <a:pt x="1956" y="54"/>
                </a:lnTo>
                <a:lnTo>
                  <a:pt x="1956" y="54"/>
                </a:lnTo>
                <a:lnTo>
                  <a:pt x="1957" y="54"/>
                </a:lnTo>
                <a:lnTo>
                  <a:pt x="1957" y="54"/>
                </a:lnTo>
                <a:lnTo>
                  <a:pt x="1957" y="54"/>
                </a:lnTo>
                <a:lnTo>
                  <a:pt x="1957" y="54"/>
                </a:lnTo>
                <a:lnTo>
                  <a:pt x="1958" y="54"/>
                </a:lnTo>
                <a:lnTo>
                  <a:pt x="1958" y="54"/>
                </a:lnTo>
                <a:lnTo>
                  <a:pt x="1958" y="54"/>
                </a:lnTo>
                <a:lnTo>
                  <a:pt x="1959" y="54"/>
                </a:lnTo>
                <a:lnTo>
                  <a:pt x="1959" y="54"/>
                </a:lnTo>
                <a:lnTo>
                  <a:pt x="1959" y="54"/>
                </a:lnTo>
                <a:lnTo>
                  <a:pt x="1959" y="54"/>
                </a:lnTo>
                <a:lnTo>
                  <a:pt x="1960" y="54"/>
                </a:lnTo>
                <a:lnTo>
                  <a:pt x="1960" y="54"/>
                </a:lnTo>
                <a:lnTo>
                  <a:pt x="1960" y="54"/>
                </a:lnTo>
                <a:lnTo>
                  <a:pt x="1961" y="54"/>
                </a:lnTo>
                <a:lnTo>
                  <a:pt x="1961" y="54"/>
                </a:lnTo>
                <a:lnTo>
                  <a:pt x="1961" y="54"/>
                </a:lnTo>
                <a:lnTo>
                  <a:pt x="1961" y="54"/>
                </a:lnTo>
                <a:lnTo>
                  <a:pt x="1962" y="54"/>
                </a:lnTo>
                <a:lnTo>
                  <a:pt x="1962" y="54"/>
                </a:lnTo>
                <a:lnTo>
                  <a:pt x="1962" y="54"/>
                </a:lnTo>
                <a:lnTo>
                  <a:pt x="1962" y="54"/>
                </a:lnTo>
                <a:lnTo>
                  <a:pt x="1963" y="54"/>
                </a:lnTo>
                <a:lnTo>
                  <a:pt x="1963" y="54"/>
                </a:lnTo>
                <a:lnTo>
                  <a:pt x="1963" y="54"/>
                </a:lnTo>
                <a:lnTo>
                  <a:pt x="1964" y="54"/>
                </a:lnTo>
                <a:lnTo>
                  <a:pt x="1964" y="54"/>
                </a:lnTo>
                <a:lnTo>
                  <a:pt x="1964" y="54"/>
                </a:lnTo>
                <a:lnTo>
                  <a:pt x="1965" y="54"/>
                </a:lnTo>
                <a:lnTo>
                  <a:pt x="1965" y="54"/>
                </a:lnTo>
                <a:lnTo>
                  <a:pt x="1965" y="54"/>
                </a:lnTo>
                <a:lnTo>
                  <a:pt x="1966" y="54"/>
                </a:lnTo>
                <a:lnTo>
                  <a:pt x="1966" y="54"/>
                </a:lnTo>
                <a:lnTo>
                  <a:pt x="1966" y="54"/>
                </a:lnTo>
                <a:lnTo>
                  <a:pt x="1966" y="54"/>
                </a:lnTo>
                <a:lnTo>
                  <a:pt x="1967" y="54"/>
                </a:lnTo>
                <a:lnTo>
                  <a:pt x="1967" y="54"/>
                </a:lnTo>
                <a:lnTo>
                  <a:pt x="1967" y="54"/>
                </a:lnTo>
                <a:lnTo>
                  <a:pt x="1968" y="54"/>
                </a:lnTo>
                <a:lnTo>
                  <a:pt x="1968" y="54"/>
                </a:lnTo>
                <a:lnTo>
                  <a:pt x="1968" y="54"/>
                </a:lnTo>
                <a:lnTo>
                  <a:pt x="1968" y="54"/>
                </a:lnTo>
                <a:lnTo>
                  <a:pt x="1969" y="54"/>
                </a:lnTo>
                <a:lnTo>
                  <a:pt x="1969" y="54"/>
                </a:lnTo>
                <a:lnTo>
                  <a:pt x="1969" y="54"/>
                </a:lnTo>
                <a:lnTo>
                  <a:pt x="1970" y="54"/>
                </a:lnTo>
                <a:lnTo>
                  <a:pt x="1970" y="54"/>
                </a:lnTo>
                <a:lnTo>
                  <a:pt x="1970" y="54"/>
                </a:lnTo>
                <a:lnTo>
                  <a:pt x="1970" y="54"/>
                </a:lnTo>
                <a:lnTo>
                  <a:pt x="1971" y="54"/>
                </a:lnTo>
                <a:lnTo>
                  <a:pt x="1971" y="54"/>
                </a:lnTo>
                <a:lnTo>
                  <a:pt x="1971" y="54"/>
                </a:lnTo>
                <a:lnTo>
                  <a:pt x="1972" y="54"/>
                </a:lnTo>
                <a:lnTo>
                  <a:pt x="1972" y="54"/>
                </a:lnTo>
                <a:lnTo>
                  <a:pt x="1972" y="54"/>
                </a:lnTo>
                <a:lnTo>
                  <a:pt x="1972" y="54"/>
                </a:lnTo>
                <a:lnTo>
                  <a:pt x="1973" y="54"/>
                </a:lnTo>
                <a:lnTo>
                  <a:pt x="1973" y="54"/>
                </a:lnTo>
                <a:lnTo>
                  <a:pt x="1973" y="54"/>
                </a:lnTo>
                <a:lnTo>
                  <a:pt x="1974" y="54"/>
                </a:lnTo>
                <a:lnTo>
                  <a:pt x="1974" y="54"/>
                </a:lnTo>
                <a:lnTo>
                  <a:pt x="1974" y="54"/>
                </a:lnTo>
                <a:lnTo>
                  <a:pt x="1974" y="54"/>
                </a:lnTo>
                <a:lnTo>
                  <a:pt x="1975" y="54"/>
                </a:lnTo>
                <a:lnTo>
                  <a:pt x="1975" y="54"/>
                </a:lnTo>
                <a:lnTo>
                  <a:pt x="1975" y="54"/>
                </a:lnTo>
                <a:lnTo>
                  <a:pt x="1976" y="54"/>
                </a:lnTo>
                <a:lnTo>
                  <a:pt x="1976" y="54"/>
                </a:lnTo>
                <a:lnTo>
                  <a:pt x="1976" y="54"/>
                </a:lnTo>
                <a:lnTo>
                  <a:pt x="1976" y="54"/>
                </a:lnTo>
                <a:lnTo>
                  <a:pt x="1977" y="54"/>
                </a:lnTo>
                <a:lnTo>
                  <a:pt x="1977" y="54"/>
                </a:lnTo>
                <a:lnTo>
                  <a:pt x="1977" y="54"/>
                </a:lnTo>
                <a:lnTo>
                  <a:pt x="1978" y="54"/>
                </a:lnTo>
                <a:lnTo>
                  <a:pt x="1978" y="54"/>
                </a:lnTo>
                <a:lnTo>
                  <a:pt x="1978" y="54"/>
                </a:lnTo>
                <a:lnTo>
                  <a:pt x="1978" y="54"/>
                </a:lnTo>
                <a:lnTo>
                  <a:pt x="1979" y="54"/>
                </a:lnTo>
                <a:lnTo>
                  <a:pt x="1979" y="54"/>
                </a:lnTo>
                <a:lnTo>
                  <a:pt x="1979" y="54"/>
                </a:lnTo>
                <a:lnTo>
                  <a:pt x="1980" y="54"/>
                </a:lnTo>
                <a:lnTo>
                  <a:pt x="1980" y="54"/>
                </a:lnTo>
                <a:lnTo>
                  <a:pt x="1980" y="54"/>
                </a:lnTo>
                <a:lnTo>
                  <a:pt x="1980" y="54"/>
                </a:lnTo>
                <a:lnTo>
                  <a:pt x="1981" y="54"/>
                </a:lnTo>
                <a:lnTo>
                  <a:pt x="1981" y="54"/>
                </a:lnTo>
                <a:lnTo>
                  <a:pt x="1981" y="54"/>
                </a:lnTo>
                <a:lnTo>
                  <a:pt x="1982" y="54"/>
                </a:lnTo>
                <a:lnTo>
                  <a:pt x="1982" y="54"/>
                </a:lnTo>
                <a:lnTo>
                  <a:pt x="1982" y="54"/>
                </a:lnTo>
                <a:lnTo>
                  <a:pt x="1982" y="54"/>
                </a:lnTo>
                <a:lnTo>
                  <a:pt x="1983" y="54"/>
                </a:lnTo>
                <a:lnTo>
                  <a:pt x="1983" y="54"/>
                </a:lnTo>
                <a:lnTo>
                  <a:pt x="1983" y="54"/>
                </a:lnTo>
                <a:lnTo>
                  <a:pt x="1984" y="54"/>
                </a:lnTo>
                <a:lnTo>
                  <a:pt x="1984" y="54"/>
                </a:lnTo>
                <a:lnTo>
                  <a:pt x="1984" y="54"/>
                </a:lnTo>
                <a:lnTo>
                  <a:pt x="1984" y="54"/>
                </a:lnTo>
                <a:lnTo>
                  <a:pt x="1985" y="54"/>
                </a:lnTo>
                <a:lnTo>
                  <a:pt x="1985" y="54"/>
                </a:lnTo>
                <a:lnTo>
                  <a:pt x="1985" y="54"/>
                </a:lnTo>
                <a:lnTo>
                  <a:pt x="1986" y="54"/>
                </a:lnTo>
                <a:lnTo>
                  <a:pt x="1986" y="54"/>
                </a:lnTo>
                <a:lnTo>
                  <a:pt x="1986" y="54"/>
                </a:lnTo>
                <a:lnTo>
                  <a:pt x="1986" y="54"/>
                </a:lnTo>
                <a:lnTo>
                  <a:pt x="1987" y="54"/>
                </a:lnTo>
                <a:lnTo>
                  <a:pt x="1987" y="54"/>
                </a:lnTo>
                <a:lnTo>
                  <a:pt x="1987" y="54"/>
                </a:lnTo>
                <a:lnTo>
                  <a:pt x="1988" y="54"/>
                </a:lnTo>
                <a:lnTo>
                  <a:pt x="1988" y="54"/>
                </a:lnTo>
                <a:lnTo>
                  <a:pt x="1988" y="54"/>
                </a:lnTo>
                <a:lnTo>
                  <a:pt x="1988" y="54"/>
                </a:lnTo>
                <a:lnTo>
                  <a:pt x="1989" y="54"/>
                </a:lnTo>
                <a:lnTo>
                  <a:pt x="1989" y="54"/>
                </a:lnTo>
                <a:lnTo>
                  <a:pt x="1989" y="54"/>
                </a:lnTo>
                <a:lnTo>
                  <a:pt x="1990" y="54"/>
                </a:lnTo>
                <a:lnTo>
                  <a:pt x="1990" y="54"/>
                </a:lnTo>
                <a:lnTo>
                  <a:pt x="1990" y="54"/>
                </a:lnTo>
                <a:lnTo>
                  <a:pt x="1991" y="54"/>
                </a:lnTo>
                <a:lnTo>
                  <a:pt x="1991" y="54"/>
                </a:lnTo>
                <a:lnTo>
                  <a:pt x="1991" y="54"/>
                </a:lnTo>
                <a:lnTo>
                  <a:pt x="1991" y="54"/>
                </a:lnTo>
                <a:lnTo>
                  <a:pt x="1992" y="54"/>
                </a:lnTo>
                <a:lnTo>
                  <a:pt x="1992" y="54"/>
                </a:lnTo>
                <a:lnTo>
                  <a:pt x="1992" y="54"/>
                </a:lnTo>
                <a:lnTo>
                  <a:pt x="1993" y="54"/>
                </a:lnTo>
                <a:lnTo>
                  <a:pt x="1993" y="54"/>
                </a:lnTo>
                <a:lnTo>
                  <a:pt x="1993" y="54"/>
                </a:lnTo>
                <a:lnTo>
                  <a:pt x="1993" y="54"/>
                </a:lnTo>
                <a:lnTo>
                  <a:pt x="1993" y="54"/>
                </a:lnTo>
                <a:lnTo>
                  <a:pt x="1994" y="54"/>
                </a:lnTo>
                <a:lnTo>
                  <a:pt x="1994" y="54"/>
                </a:lnTo>
                <a:lnTo>
                  <a:pt x="1995" y="54"/>
                </a:lnTo>
                <a:lnTo>
                  <a:pt x="1995" y="54"/>
                </a:lnTo>
                <a:lnTo>
                  <a:pt x="1995" y="54"/>
                </a:lnTo>
                <a:lnTo>
                  <a:pt x="1995" y="54"/>
                </a:lnTo>
                <a:lnTo>
                  <a:pt x="1997" y="54"/>
                </a:lnTo>
                <a:lnTo>
                  <a:pt x="1997" y="54"/>
                </a:lnTo>
                <a:lnTo>
                  <a:pt x="1997" y="54"/>
                </a:lnTo>
                <a:lnTo>
                  <a:pt x="1998" y="54"/>
                </a:lnTo>
                <a:lnTo>
                  <a:pt x="1998" y="54"/>
                </a:lnTo>
                <a:lnTo>
                  <a:pt x="1998" y="54"/>
                </a:lnTo>
                <a:lnTo>
                  <a:pt x="1998" y="54"/>
                </a:lnTo>
                <a:lnTo>
                  <a:pt x="1999" y="54"/>
                </a:lnTo>
                <a:lnTo>
                  <a:pt x="1999" y="54"/>
                </a:lnTo>
                <a:lnTo>
                  <a:pt x="1999" y="54"/>
                </a:lnTo>
                <a:lnTo>
                  <a:pt x="2000" y="54"/>
                </a:lnTo>
                <a:lnTo>
                  <a:pt x="2000" y="54"/>
                </a:lnTo>
                <a:lnTo>
                  <a:pt x="2000" y="54"/>
                </a:lnTo>
                <a:lnTo>
                  <a:pt x="2000" y="54"/>
                </a:lnTo>
                <a:lnTo>
                  <a:pt x="2001" y="54"/>
                </a:lnTo>
                <a:lnTo>
                  <a:pt x="2001" y="54"/>
                </a:lnTo>
                <a:lnTo>
                  <a:pt x="2001" y="54"/>
                </a:lnTo>
                <a:lnTo>
                  <a:pt x="2002" y="54"/>
                </a:lnTo>
                <a:lnTo>
                  <a:pt x="2002" y="54"/>
                </a:lnTo>
                <a:lnTo>
                  <a:pt x="2002" y="54"/>
                </a:lnTo>
                <a:lnTo>
                  <a:pt x="2002" y="54"/>
                </a:lnTo>
                <a:lnTo>
                  <a:pt x="2003" y="54"/>
                </a:lnTo>
                <a:lnTo>
                  <a:pt x="2003" y="54"/>
                </a:lnTo>
                <a:lnTo>
                  <a:pt x="2003" y="54"/>
                </a:lnTo>
                <a:lnTo>
                  <a:pt x="2004" y="54"/>
                </a:lnTo>
                <a:lnTo>
                  <a:pt x="2004" y="54"/>
                </a:lnTo>
                <a:lnTo>
                  <a:pt x="2004" y="54"/>
                </a:lnTo>
                <a:lnTo>
                  <a:pt x="2004" y="54"/>
                </a:lnTo>
                <a:lnTo>
                  <a:pt x="2005" y="54"/>
                </a:lnTo>
                <a:lnTo>
                  <a:pt x="2005" y="54"/>
                </a:lnTo>
                <a:lnTo>
                  <a:pt x="2005" y="54"/>
                </a:lnTo>
                <a:lnTo>
                  <a:pt x="2006" y="54"/>
                </a:lnTo>
                <a:lnTo>
                  <a:pt x="2006" y="54"/>
                </a:lnTo>
                <a:lnTo>
                  <a:pt x="2006" y="54"/>
                </a:lnTo>
                <a:lnTo>
                  <a:pt x="2006" y="54"/>
                </a:lnTo>
                <a:lnTo>
                  <a:pt x="2007" y="54"/>
                </a:lnTo>
                <a:lnTo>
                  <a:pt x="2007" y="54"/>
                </a:lnTo>
                <a:lnTo>
                  <a:pt x="2007" y="54"/>
                </a:lnTo>
                <a:lnTo>
                  <a:pt x="2008" y="54"/>
                </a:lnTo>
                <a:lnTo>
                  <a:pt x="2008" y="54"/>
                </a:lnTo>
                <a:lnTo>
                  <a:pt x="2008" y="54"/>
                </a:lnTo>
                <a:lnTo>
                  <a:pt x="2008" y="54"/>
                </a:lnTo>
                <a:lnTo>
                  <a:pt x="2009" y="54"/>
                </a:lnTo>
                <a:lnTo>
                  <a:pt x="2009" y="54"/>
                </a:lnTo>
                <a:lnTo>
                  <a:pt x="2009" y="54"/>
                </a:lnTo>
                <a:lnTo>
                  <a:pt x="2010" y="54"/>
                </a:lnTo>
                <a:lnTo>
                  <a:pt x="2010" y="54"/>
                </a:lnTo>
                <a:lnTo>
                  <a:pt x="2010" y="54"/>
                </a:lnTo>
                <a:lnTo>
                  <a:pt x="2010" y="54"/>
                </a:lnTo>
                <a:lnTo>
                  <a:pt x="2011" y="54"/>
                </a:lnTo>
                <a:lnTo>
                  <a:pt x="2011" y="54"/>
                </a:lnTo>
                <a:lnTo>
                  <a:pt x="2011" y="54"/>
                </a:lnTo>
                <a:lnTo>
                  <a:pt x="2012" y="54"/>
                </a:lnTo>
                <a:lnTo>
                  <a:pt x="2012" y="54"/>
                </a:lnTo>
                <a:lnTo>
                  <a:pt x="2012" y="54"/>
                </a:lnTo>
                <a:lnTo>
                  <a:pt x="2012" y="54"/>
                </a:lnTo>
                <a:lnTo>
                  <a:pt x="2013" y="54"/>
                </a:lnTo>
                <a:lnTo>
                  <a:pt x="2013" y="54"/>
                </a:lnTo>
                <a:lnTo>
                  <a:pt x="2013" y="54"/>
                </a:lnTo>
                <a:lnTo>
                  <a:pt x="2014" y="54"/>
                </a:lnTo>
                <a:lnTo>
                  <a:pt x="2014" y="54"/>
                </a:lnTo>
                <a:lnTo>
                  <a:pt x="2014" y="54"/>
                </a:lnTo>
                <a:lnTo>
                  <a:pt x="2014" y="54"/>
                </a:lnTo>
                <a:lnTo>
                  <a:pt x="2015" y="54"/>
                </a:lnTo>
                <a:lnTo>
                  <a:pt x="2015" y="54"/>
                </a:lnTo>
                <a:lnTo>
                  <a:pt x="2015" y="54"/>
                </a:lnTo>
                <a:lnTo>
                  <a:pt x="2016" y="54"/>
                </a:lnTo>
                <a:lnTo>
                  <a:pt x="2016" y="54"/>
                </a:lnTo>
                <a:lnTo>
                  <a:pt x="2016" y="54"/>
                </a:lnTo>
                <a:lnTo>
                  <a:pt x="2016" y="54"/>
                </a:lnTo>
                <a:lnTo>
                  <a:pt x="2017" y="54"/>
                </a:lnTo>
                <a:lnTo>
                  <a:pt x="2017" y="54"/>
                </a:lnTo>
                <a:lnTo>
                  <a:pt x="2017" y="54"/>
                </a:lnTo>
                <a:lnTo>
                  <a:pt x="2018" y="54"/>
                </a:lnTo>
                <a:lnTo>
                  <a:pt x="2018" y="54"/>
                </a:lnTo>
                <a:lnTo>
                  <a:pt x="2018" y="54"/>
                </a:lnTo>
                <a:lnTo>
                  <a:pt x="2019" y="54"/>
                </a:lnTo>
                <a:lnTo>
                  <a:pt x="2019" y="54"/>
                </a:lnTo>
                <a:lnTo>
                  <a:pt x="2019" y="54"/>
                </a:lnTo>
                <a:lnTo>
                  <a:pt x="2019" y="54"/>
                </a:lnTo>
                <a:lnTo>
                  <a:pt x="2020" y="54"/>
                </a:lnTo>
                <a:lnTo>
                  <a:pt x="2020" y="54"/>
                </a:lnTo>
                <a:lnTo>
                  <a:pt x="2020" y="54"/>
                </a:lnTo>
                <a:lnTo>
                  <a:pt x="2020" y="54"/>
                </a:lnTo>
                <a:lnTo>
                  <a:pt x="2021" y="54"/>
                </a:lnTo>
                <a:lnTo>
                  <a:pt x="2021" y="54"/>
                </a:lnTo>
                <a:lnTo>
                  <a:pt x="2021" y="54"/>
                </a:lnTo>
                <a:lnTo>
                  <a:pt x="2022" y="54"/>
                </a:lnTo>
                <a:lnTo>
                  <a:pt x="2022" y="54"/>
                </a:lnTo>
                <a:lnTo>
                  <a:pt x="2022" y="54"/>
                </a:lnTo>
                <a:lnTo>
                  <a:pt x="2023" y="54"/>
                </a:lnTo>
                <a:lnTo>
                  <a:pt x="2023" y="54"/>
                </a:lnTo>
                <a:lnTo>
                  <a:pt x="2023" y="54"/>
                </a:lnTo>
                <a:lnTo>
                  <a:pt x="2023" y="54"/>
                </a:lnTo>
                <a:lnTo>
                  <a:pt x="2024" y="54"/>
                </a:lnTo>
                <a:lnTo>
                  <a:pt x="2024" y="54"/>
                </a:lnTo>
                <a:lnTo>
                  <a:pt x="2024" y="54"/>
                </a:lnTo>
                <a:lnTo>
                  <a:pt x="2025" y="54"/>
                </a:lnTo>
                <a:lnTo>
                  <a:pt x="2025" y="54"/>
                </a:lnTo>
                <a:lnTo>
                  <a:pt x="2025" y="54"/>
                </a:lnTo>
                <a:lnTo>
                  <a:pt x="2025" y="54"/>
                </a:lnTo>
                <a:lnTo>
                  <a:pt x="2025" y="54"/>
                </a:lnTo>
                <a:lnTo>
                  <a:pt x="2026" y="54"/>
                </a:lnTo>
                <a:lnTo>
                  <a:pt x="2026" y="54"/>
                </a:lnTo>
                <a:lnTo>
                  <a:pt x="2027" y="54"/>
                </a:lnTo>
                <a:lnTo>
                  <a:pt x="2027" y="54"/>
                </a:lnTo>
                <a:lnTo>
                  <a:pt x="2027" y="54"/>
                </a:lnTo>
                <a:lnTo>
                  <a:pt x="2027" y="54"/>
                </a:lnTo>
                <a:lnTo>
                  <a:pt x="2028" y="54"/>
                </a:lnTo>
                <a:lnTo>
                  <a:pt x="2028" y="54"/>
                </a:lnTo>
                <a:lnTo>
                  <a:pt x="2028" y="54"/>
                </a:lnTo>
                <a:lnTo>
                  <a:pt x="2029" y="54"/>
                </a:lnTo>
                <a:lnTo>
                  <a:pt x="2029" y="54"/>
                </a:lnTo>
                <a:lnTo>
                  <a:pt x="2029" y="54"/>
                </a:lnTo>
                <a:lnTo>
                  <a:pt x="2029" y="54"/>
                </a:lnTo>
                <a:lnTo>
                  <a:pt x="2030" y="54"/>
                </a:lnTo>
                <a:lnTo>
                  <a:pt x="2030" y="54"/>
                </a:lnTo>
                <a:lnTo>
                  <a:pt x="2030" y="54"/>
                </a:lnTo>
                <a:lnTo>
                  <a:pt x="2031" y="54"/>
                </a:lnTo>
                <a:lnTo>
                  <a:pt x="2031" y="54"/>
                </a:lnTo>
                <a:lnTo>
                  <a:pt x="2031" y="54"/>
                </a:lnTo>
                <a:lnTo>
                  <a:pt x="2031" y="54"/>
                </a:lnTo>
                <a:lnTo>
                  <a:pt x="2032" y="54"/>
                </a:lnTo>
                <a:lnTo>
                  <a:pt x="2032" y="54"/>
                </a:lnTo>
                <a:lnTo>
                  <a:pt x="2032" y="54"/>
                </a:lnTo>
                <a:lnTo>
                  <a:pt x="2033" y="54"/>
                </a:lnTo>
                <a:lnTo>
                  <a:pt x="2033" y="54"/>
                </a:lnTo>
                <a:lnTo>
                  <a:pt x="2033" y="54"/>
                </a:lnTo>
                <a:lnTo>
                  <a:pt x="2033" y="54"/>
                </a:lnTo>
                <a:lnTo>
                  <a:pt x="2034" y="54"/>
                </a:lnTo>
                <a:lnTo>
                  <a:pt x="2034" y="54"/>
                </a:lnTo>
                <a:lnTo>
                  <a:pt x="2034" y="54"/>
                </a:lnTo>
                <a:lnTo>
                  <a:pt x="2035" y="54"/>
                </a:lnTo>
                <a:lnTo>
                  <a:pt x="2035" y="54"/>
                </a:lnTo>
                <a:lnTo>
                  <a:pt x="2035" y="54"/>
                </a:lnTo>
                <a:lnTo>
                  <a:pt x="2035" y="54"/>
                </a:lnTo>
                <a:lnTo>
                  <a:pt x="2036" y="54"/>
                </a:lnTo>
                <a:lnTo>
                  <a:pt x="2036" y="54"/>
                </a:lnTo>
                <a:lnTo>
                  <a:pt x="2036" y="54"/>
                </a:lnTo>
                <a:lnTo>
                  <a:pt x="2037" y="54"/>
                </a:lnTo>
                <a:lnTo>
                  <a:pt x="2037" y="54"/>
                </a:lnTo>
                <a:lnTo>
                  <a:pt x="2037" y="54"/>
                </a:lnTo>
                <a:lnTo>
                  <a:pt x="2037" y="54"/>
                </a:lnTo>
                <a:lnTo>
                  <a:pt x="2038" y="54"/>
                </a:lnTo>
                <a:lnTo>
                  <a:pt x="2038" y="54"/>
                </a:lnTo>
                <a:lnTo>
                  <a:pt x="2038" y="54"/>
                </a:lnTo>
                <a:lnTo>
                  <a:pt x="2039" y="54"/>
                </a:lnTo>
                <a:lnTo>
                  <a:pt x="2039" y="54"/>
                </a:lnTo>
                <a:lnTo>
                  <a:pt x="2039" y="54"/>
                </a:lnTo>
                <a:lnTo>
                  <a:pt x="2039" y="54"/>
                </a:lnTo>
                <a:lnTo>
                  <a:pt x="2040" y="54"/>
                </a:lnTo>
                <a:lnTo>
                  <a:pt x="2040" y="54"/>
                </a:lnTo>
                <a:lnTo>
                  <a:pt x="2040" y="54"/>
                </a:lnTo>
                <a:lnTo>
                  <a:pt x="2041" y="54"/>
                </a:lnTo>
                <a:lnTo>
                  <a:pt x="2041" y="54"/>
                </a:lnTo>
                <a:lnTo>
                  <a:pt x="2041" y="54"/>
                </a:lnTo>
                <a:lnTo>
                  <a:pt x="2041" y="54"/>
                </a:lnTo>
                <a:lnTo>
                  <a:pt x="2042" y="54"/>
                </a:lnTo>
                <a:lnTo>
                  <a:pt x="2042" y="54"/>
                </a:lnTo>
                <a:lnTo>
                  <a:pt x="2042" y="54"/>
                </a:lnTo>
                <a:lnTo>
                  <a:pt x="2043" y="54"/>
                </a:lnTo>
                <a:lnTo>
                  <a:pt x="2043" y="54"/>
                </a:lnTo>
                <a:lnTo>
                  <a:pt x="2043" y="54"/>
                </a:lnTo>
                <a:lnTo>
                  <a:pt x="2044" y="54"/>
                </a:lnTo>
                <a:lnTo>
                  <a:pt x="2044" y="54"/>
                </a:lnTo>
                <a:lnTo>
                  <a:pt x="2044" y="54"/>
                </a:lnTo>
                <a:lnTo>
                  <a:pt x="2044" y="54"/>
                </a:lnTo>
                <a:lnTo>
                  <a:pt x="2045" y="54"/>
                </a:lnTo>
                <a:lnTo>
                  <a:pt x="2045" y="54"/>
                </a:lnTo>
                <a:lnTo>
                  <a:pt x="2045" y="54"/>
                </a:lnTo>
                <a:lnTo>
                  <a:pt x="2046" y="54"/>
                </a:lnTo>
                <a:lnTo>
                  <a:pt x="2046" y="54"/>
                </a:lnTo>
                <a:lnTo>
                  <a:pt x="2046" y="54"/>
                </a:lnTo>
                <a:lnTo>
                  <a:pt x="2046" y="54"/>
                </a:lnTo>
                <a:lnTo>
                  <a:pt x="2047" y="54"/>
                </a:lnTo>
                <a:lnTo>
                  <a:pt x="2047" y="54"/>
                </a:lnTo>
                <a:lnTo>
                  <a:pt x="2047" y="54"/>
                </a:lnTo>
                <a:lnTo>
                  <a:pt x="2048" y="54"/>
                </a:lnTo>
                <a:lnTo>
                  <a:pt x="2048" y="54"/>
                </a:lnTo>
                <a:lnTo>
                  <a:pt x="2048" y="54"/>
                </a:lnTo>
                <a:lnTo>
                  <a:pt x="2048" y="54"/>
                </a:lnTo>
                <a:lnTo>
                  <a:pt x="2049" y="54"/>
                </a:lnTo>
                <a:lnTo>
                  <a:pt x="2049" y="54"/>
                </a:lnTo>
                <a:lnTo>
                  <a:pt x="2049" y="54"/>
                </a:lnTo>
                <a:lnTo>
                  <a:pt x="2050" y="54"/>
                </a:lnTo>
                <a:lnTo>
                  <a:pt x="2050" y="54"/>
                </a:lnTo>
                <a:lnTo>
                  <a:pt x="2050" y="54"/>
                </a:lnTo>
                <a:lnTo>
                  <a:pt x="2050" y="54"/>
                </a:lnTo>
                <a:lnTo>
                  <a:pt x="2051" y="54"/>
                </a:lnTo>
                <a:lnTo>
                  <a:pt x="2051" y="54"/>
                </a:lnTo>
                <a:lnTo>
                  <a:pt x="2051" y="54"/>
                </a:lnTo>
                <a:lnTo>
                  <a:pt x="2051" y="54"/>
                </a:lnTo>
                <a:lnTo>
                  <a:pt x="2052" y="54"/>
                </a:lnTo>
                <a:lnTo>
                  <a:pt x="2052" y="54"/>
                </a:lnTo>
                <a:lnTo>
                  <a:pt x="2052" y="54"/>
                </a:lnTo>
                <a:lnTo>
                  <a:pt x="2053" y="54"/>
                </a:lnTo>
                <a:lnTo>
                  <a:pt x="2053" y="54"/>
                </a:lnTo>
                <a:lnTo>
                  <a:pt x="2053" y="54"/>
                </a:lnTo>
                <a:lnTo>
                  <a:pt x="2054" y="54"/>
                </a:lnTo>
                <a:lnTo>
                  <a:pt x="2054" y="54"/>
                </a:lnTo>
                <a:lnTo>
                  <a:pt x="2054" y="54"/>
                </a:lnTo>
                <a:lnTo>
                  <a:pt x="2054" y="54"/>
                </a:lnTo>
                <a:lnTo>
                  <a:pt x="2055" y="54"/>
                </a:lnTo>
                <a:lnTo>
                  <a:pt x="2055" y="54"/>
                </a:lnTo>
                <a:lnTo>
                  <a:pt x="2055" y="54"/>
                </a:lnTo>
                <a:lnTo>
                  <a:pt x="2056" y="54"/>
                </a:lnTo>
                <a:lnTo>
                  <a:pt x="2056" y="54"/>
                </a:lnTo>
                <a:lnTo>
                  <a:pt x="2056" y="54"/>
                </a:lnTo>
                <a:lnTo>
                  <a:pt x="2056" y="54"/>
                </a:lnTo>
                <a:lnTo>
                  <a:pt x="2056" y="54"/>
                </a:lnTo>
                <a:lnTo>
                  <a:pt x="2057" y="54"/>
                </a:lnTo>
                <a:lnTo>
                  <a:pt x="2057" y="54"/>
                </a:lnTo>
                <a:lnTo>
                  <a:pt x="2058" y="54"/>
                </a:lnTo>
                <a:lnTo>
                  <a:pt x="2058" y="54"/>
                </a:lnTo>
                <a:lnTo>
                  <a:pt x="2058" y="54"/>
                </a:lnTo>
                <a:lnTo>
                  <a:pt x="2058" y="54"/>
                </a:lnTo>
                <a:lnTo>
                  <a:pt x="2060" y="54"/>
                </a:lnTo>
                <a:lnTo>
                  <a:pt x="2060" y="54"/>
                </a:lnTo>
                <a:lnTo>
                  <a:pt x="2060" y="54"/>
                </a:lnTo>
                <a:lnTo>
                  <a:pt x="2061" y="54"/>
                </a:lnTo>
                <a:lnTo>
                  <a:pt x="2061" y="54"/>
                </a:lnTo>
                <a:lnTo>
                  <a:pt x="2061" y="54"/>
                </a:lnTo>
                <a:lnTo>
                  <a:pt x="2061" y="54"/>
                </a:lnTo>
                <a:lnTo>
                  <a:pt x="2062" y="54"/>
                </a:lnTo>
                <a:lnTo>
                  <a:pt x="2062" y="54"/>
                </a:lnTo>
                <a:lnTo>
                  <a:pt x="2062" y="54"/>
                </a:lnTo>
                <a:lnTo>
                  <a:pt x="2063" y="54"/>
                </a:lnTo>
                <a:lnTo>
                  <a:pt x="2063" y="54"/>
                </a:lnTo>
                <a:lnTo>
                  <a:pt x="2063" y="54"/>
                </a:lnTo>
                <a:lnTo>
                  <a:pt x="2063" y="54"/>
                </a:lnTo>
                <a:lnTo>
                  <a:pt x="2064" y="54"/>
                </a:lnTo>
                <a:lnTo>
                  <a:pt x="2064" y="54"/>
                </a:lnTo>
                <a:lnTo>
                  <a:pt x="2064" y="54"/>
                </a:lnTo>
                <a:lnTo>
                  <a:pt x="2065" y="54"/>
                </a:lnTo>
                <a:lnTo>
                  <a:pt x="2065" y="54"/>
                </a:lnTo>
                <a:lnTo>
                  <a:pt x="2065" y="54"/>
                </a:lnTo>
                <a:lnTo>
                  <a:pt x="2065" y="54"/>
                </a:lnTo>
                <a:lnTo>
                  <a:pt x="2066" y="54"/>
                </a:lnTo>
                <a:lnTo>
                  <a:pt x="2066" y="54"/>
                </a:lnTo>
                <a:lnTo>
                  <a:pt x="2066" y="54"/>
                </a:lnTo>
                <a:lnTo>
                  <a:pt x="2067" y="54"/>
                </a:lnTo>
                <a:lnTo>
                  <a:pt x="2067" y="54"/>
                </a:lnTo>
                <a:lnTo>
                  <a:pt x="2067" y="54"/>
                </a:lnTo>
                <a:lnTo>
                  <a:pt x="2067" y="54"/>
                </a:lnTo>
                <a:lnTo>
                  <a:pt x="2068" y="54"/>
                </a:lnTo>
                <a:lnTo>
                  <a:pt x="2068" y="54"/>
                </a:lnTo>
                <a:lnTo>
                  <a:pt x="2068" y="54"/>
                </a:lnTo>
                <a:lnTo>
                  <a:pt x="2069" y="54"/>
                </a:lnTo>
                <a:lnTo>
                  <a:pt x="2069" y="54"/>
                </a:lnTo>
                <a:lnTo>
                  <a:pt x="2069" y="54"/>
                </a:lnTo>
                <a:lnTo>
                  <a:pt x="2070" y="54"/>
                </a:lnTo>
                <a:lnTo>
                  <a:pt x="2070" y="54"/>
                </a:lnTo>
                <a:lnTo>
                  <a:pt x="2070" y="54"/>
                </a:lnTo>
                <a:lnTo>
                  <a:pt x="2070" y="54"/>
                </a:lnTo>
                <a:lnTo>
                  <a:pt x="2071" y="54"/>
                </a:lnTo>
                <a:lnTo>
                  <a:pt x="2071" y="54"/>
                </a:lnTo>
                <a:lnTo>
                  <a:pt x="2071" y="54"/>
                </a:lnTo>
                <a:lnTo>
                  <a:pt x="2072" y="54"/>
                </a:lnTo>
                <a:lnTo>
                  <a:pt x="2072" y="54"/>
                </a:lnTo>
                <a:lnTo>
                  <a:pt x="2072" y="54"/>
                </a:lnTo>
                <a:lnTo>
                  <a:pt x="2072" y="54"/>
                </a:lnTo>
                <a:lnTo>
                  <a:pt x="2073" y="54"/>
                </a:lnTo>
                <a:lnTo>
                  <a:pt x="2073" y="54"/>
                </a:lnTo>
                <a:lnTo>
                  <a:pt x="2073" y="54"/>
                </a:lnTo>
                <a:lnTo>
                  <a:pt x="2074" y="54"/>
                </a:lnTo>
                <a:lnTo>
                  <a:pt x="2074" y="54"/>
                </a:lnTo>
                <a:lnTo>
                  <a:pt x="2074" y="54"/>
                </a:lnTo>
                <a:lnTo>
                  <a:pt x="2074" y="54"/>
                </a:lnTo>
                <a:lnTo>
                  <a:pt x="2075" y="54"/>
                </a:lnTo>
                <a:lnTo>
                  <a:pt x="2075" y="54"/>
                </a:lnTo>
                <a:lnTo>
                  <a:pt x="2075" y="54"/>
                </a:lnTo>
                <a:lnTo>
                  <a:pt x="2076" y="54"/>
                </a:lnTo>
                <a:lnTo>
                  <a:pt x="2076" y="54"/>
                </a:lnTo>
                <a:lnTo>
                  <a:pt x="2076" y="54"/>
                </a:lnTo>
                <a:lnTo>
                  <a:pt x="2076" y="54"/>
                </a:lnTo>
                <a:lnTo>
                  <a:pt x="2077" y="54"/>
                </a:lnTo>
                <a:lnTo>
                  <a:pt x="2077" y="54"/>
                </a:lnTo>
                <a:lnTo>
                  <a:pt x="2077" y="54"/>
                </a:lnTo>
                <a:lnTo>
                  <a:pt x="2078" y="54"/>
                </a:lnTo>
                <a:lnTo>
                  <a:pt x="2078" y="54"/>
                </a:lnTo>
                <a:lnTo>
                  <a:pt x="2078" y="54"/>
                </a:lnTo>
                <a:lnTo>
                  <a:pt x="2078" y="54"/>
                </a:lnTo>
                <a:lnTo>
                  <a:pt x="2079" y="54"/>
                </a:lnTo>
                <a:lnTo>
                  <a:pt x="2079" y="54"/>
                </a:lnTo>
                <a:lnTo>
                  <a:pt x="2079" y="54"/>
                </a:lnTo>
                <a:lnTo>
                  <a:pt x="2080" y="54"/>
                </a:lnTo>
                <a:lnTo>
                  <a:pt x="2080" y="54"/>
                </a:lnTo>
                <a:lnTo>
                  <a:pt x="2080" y="54"/>
                </a:lnTo>
                <a:lnTo>
                  <a:pt x="2080" y="54"/>
                </a:lnTo>
                <a:lnTo>
                  <a:pt x="2081" y="54"/>
                </a:lnTo>
                <a:lnTo>
                  <a:pt x="2081" y="54"/>
                </a:lnTo>
                <a:lnTo>
                  <a:pt x="2081" y="54"/>
                </a:lnTo>
                <a:lnTo>
                  <a:pt x="2082" y="54"/>
                </a:lnTo>
                <a:lnTo>
                  <a:pt x="2082" y="54"/>
                </a:lnTo>
                <a:lnTo>
                  <a:pt x="2082" y="54"/>
                </a:lnTo>
                <a:lnTo>
                  <a:pt x="2082" y="54"/>
                </a:lnTo>
                <a:lnTo>
                  <a:pt x="2083" y="54"/>
                </a:lnTo>
                <a:lnTo>
                  <a:pt x="2083" y="54"/>
                </a:lnTo>
                <a:lnTo>
                  <a:pt x="2083" y="54"/>
                </a:lnTo>
                <a:lnTo>
                  <a:pt x="2083" y="54"/>
                </a:lnTo>
                <a:lnTo>
                  <a:pt x="2084" y="54"/>
                </a:lnTo>
                <a:lnTo>
                  <a:pt x="2084" y="54"/>
                </a:lnTo>
                <a:lnTo>
                  <a:pt x="2084" y="54"/>
                </a:lnTo>
                <a:lnTo>
                  <a:pt x="2085" y="54"/>
                </a:lnTo>
                <a:lnTo>
                  <a:pt x="2085" y="54"/>
                </a:lnTo>
                <a:lnTo>
                  <a:pt x="2085" y="54"/>
                </a:lnTo>
                <a:lnTo>
                  <a:pt x="2086" y="54"/>
                </a:lnTo>
                <a:lnTo>
                  <a:pt x="2086" y="54"/>
                </a:lnTo>
                <a:lnTo>
                  <a:pt x="2086" y="54"/>
                </a:lnTo>
                <a:lnTo>
                  <a:pt x="2086" y="54"/>
                </a:lnTo>
                <a:lnTo>
                  <a:pt x="2087" y="54"/>
                </a:lnTo>
                <a:lnTo>
                  <a:pt x="2087" y="54"/>
                </a:lnTo>
                <a:lnTo>
                  <a:pt x="2087" y="54"/>
                </a:lnTo>
                <a:lnTo>
                  <a:pt x="2088" y="54"/>
                </a:lnTo>
                <a:lnTo>
                  <a:pt x="2088" y="54"/>
                </a:lnTo>
                <a:lnTo>
                  <a:pt x="2088" y="54"/>
                </a:lnTo>
                <a:lnTo>
                  <a:pt x="2088" y="54"/>
                </a:lnTo>
                <a:lnTo>
                  <a:pt x="2088" y="54"/>
                </a:lnTo>
                <a:lnTo>
                  <a:pt x="2089" y="54"/>
                </a:lnTo>
                <a:lnTo>
                  <a:pt x="2089" y="54"/>
                </a:lnTo>
                <a:lnTo>
                  <a:pt x="2090" y="54"/>
                </a:lnTo>
                <a:lnTo>
                  <a:pt x="2090" y="54"/>
                </a:lnTo>
                <a:lnTo>
                  <a:pt x="2090" y="54"/>
                </a:lnTo>
                <a:lnTo>
                  <a:pt x="2090" y="54"/>
                </a:lnTo>
                <a:lnTo>
                  <a:pt x="2091" y="54"/>
                </a:lnTo>
                <a:lnTo>
                  <a:pt x="2091" y="54"/>
                </a:lnTo>
                <a:lnTo>
                  <a:pt x="2091" y="54"/>
                </a:lnTo>
                <a:lnTo>
                  <a:pt x="2092" y="54"/>
                </a:lnTo>
                <a:lnTo>
                  <a:pt x="2092" y="54"/>
                </a:lnTo>
                <a:lnTo>
                  <a:pt x="2092" y="54"/>
                </a:lnTo>
                <a:lnTo>
                  <a:pt x="2092" y="54"/>
                </a:lnTo>
                <a:lnTo>
                  <a:pt x="2093" y="54"/>
                </a:lnTo>
                <a:lnTo>
                  <a:pt x="2093" y="54"/>
                </a:lnTo>
                <a:lnTo>
                  <a:pt x="2093" y="54"/>
                </a:lnTo>
                <a:lnTo>
                  <a:pt x="2094" y="54"/>
                </a:lnTo>
                <a:lnTo>
                  <a:pt x="2094" y="54"/>
                </a:lnTo>
                <a:lnTo>
                  <a:pt x="2094" y="54"/>
                </a:lnTo>
                <a:lnTo>
                  <a:pt x="2095" y="54"/>
                </a:lnTo>
                <a:lnTo>
                  <a:pt x="2095" y="54"/>
                </a:lnTo>
                <a:lnTo>
                  <a:pt x="2095" y="54"/>
                </a:lnTo>
                <a:lnTo>
                  <a:pt x="2095" y="54"/>
                </a:lnTo>
                <a:lnTo>
                  <a:pt x="2096" y="54"/>
                </a:lnTo>
                <a:lnTo>
                  <a:pt x="2096" y="54"/>
                </a:lnTo>
                <a:lnTo>
                  <a:pt x="2096" y="54"/>
                </a:lnTo>
                <a:lnTo>
                  <a:pt x="2097" y="54"/>
                </a:lnTo>
                <a:lnTo>
                  <a:pt x="2097" y="54"/>
                </a:lnTo>
                <a:lnTo>
                  <a:pt x="2097" y="54"/>
                </a:lnTo>
                <a:lnTo>
                  <a:pt x="2097" y="54"/>
                </a:lnTo>
                <a:lnTo>
                  <a:pt x="2098" y="54"/>
                </a:lnTo>
                <a:lnTo>
                  <a:pt x="2098" y="54"/>
                </a:lnTo>
                <a:lnTo>
                  <a:pt x="2098" y="54"/>
                </a:lnTo>
                <a:lnTo>
                  <a:pt x="2099" y="54"/>
                </a:lnTo>
                <a:lnTo>
                  <a:pt x="2099" y="54"/>
                </a:lnTo>
                <a:lnTo>
                  <a:pt x="2099" y="54"/>
                </a:lnTo>
                <a:lnTo>
                  <a:pt x="2099" y="54"/>
                </a:lnTo>
                <a:lnTo>
                  <a:pt x="2100" y="54"/>
                </a:lnTo>
                <a:lnTo>
                  <a:pt x="2100" y="54"/>
                </a:lnTo>
                <a:lnTo>
                  <a:pt x="2100" y="54"/>
                </a:lnTo>
                <a:lnTo>
                  <a:pt x="2101" y="54"/>
                </a:lnTo>
                <a:lnTo>
                  <a:pt x="2101" y="54"/>
                </a:lnTo>
                <a:lnTo>
                  <a:pt x="2101" y="54"/>
                </a:lnTo>
                <a:lnTo>
                  <a:pt x="2101" y="54"/>
                </a:lnTo>
                <a:lnTo>
                  <a:pt x="2102" y="54"/>
                </a:lnTo>
                <a:lnTo>
                  <a:pt x="2102" y="54"/>
                </a:lnTo>
                <a:lnTo>
                  <a:pt x="2102" y="54"/>
                </a:lnTo>
                <a:lnTo>
                  <a:pt x="2103" y="54"/>
                </a:lnTo>
                <a:lnTo>
                  <a:pt x="2103" y="54"/>
                </a:lnTo>
                <a:lnTo>
                  <a:pt x="2103" y="54"/>
                </a:lnTo>
                <a:lnTo>
                  <a:pt x="2103" y="54"/>
                </a:lnTo>
                <a:lnTo>
                  <a:pt x="2104" y="54"/>
                </a:lnTo>
                <a:lnTo>
                  <a:pt x="2104" y="54"/>
                </a:lnTo>
                <a:lnTo>
                  <a:pt x="2104" y="54"/>
                </a:lnTo>
                <a:lnTo>
                  <a:pt x="2105" y="54"/>
                </a:lnTo>
                <a:lnTo>
                  <a:pt x="2105" y="54"/>
                </a:lnTo>
                <a:lnTo>
                  <a:pt x="2105" y="54"/>
                </a:lnTo>
                <a:lnTo>
                  <a:pt x="2105" y="54"/>
                </a:lnTo>
                <a:lnTo>
                  <a:pt x="2106" y="54"/>
                </a:lnTo>
                <a:lnTo>
                  <a:pt x="2106" y="54"/>
                </a:lnTo>
                <a:lnTo>
                  <a:pt x="2106" y="54"/>
                </a:lnTo>
                <a:lnTo>
                  <a:pt x="2107" y="54"/>
                </a:lnTo>
                <a:lnTo>
                  <a:pt x="2107" y="54"/>
                </a:lnTo>
                <a:lnTo>
                  <a:pt x="2107" y="54"/>
                </a:lnTo>
                <a:lnTo>
                  <a:pt x="2107" y="54"/>
                </a:lnTo>
                <a:lnTo>
                  <a:pt x="2108" y="54"/>
                </a:lnTo>
                <a:lnTo>
                  <a:pt x="2108" y="54"/>
                </a:lnTo>
                <a:lnTo>
                  <a:pt x="2108" y="54"/>
                </a:lnTo>
                <a:lnTo>
                  <a:pt x="2109" y="54"/>
                </a:lnTo>
                <a:lnTo>
                  <a:pt x="2109" y="54"/>
                </a:lnTo>
                <a:lnTo>
                  <a:pt x="2109" y="54"/>
                </a:lnTo>
                <a:lnTo>
                  <a:pt x="2109" y="54"/>
                </a:lnTo>
                <a:lnTo>
                  <a:pt x="2110" y="54"/>
                </a:lnTo>
                <a:lnTo>
                  <a:pt x="2110" y="54"/>
                </a:lnTo>
                <a:lnTo>
                  <a:pt x="2110" y="54"/>
                </a:lnTo>
                <a:lnTo>
                  <a:pt x="2111" y="54"/>
                </a:lnTo>
                <a:lnTo>
                  <a:pt x="2111" y="54"/>
                </a:lnTo>
                <a:lnTo>
                  <a:pt x="2111" y="54"/>
                </a:lnTo>
                <a:lnTo>
                  <a:pt x="2111" y="54"/>
                </a:lnTo>
                <a:lnTo>
                  <a:pt x="2112" y="54"/>
                </a:lnTo>
                <a:lnTo>
                  <a:pt x="2112" y="54"/>
                </a:lnTo>
                <a:lnTo>
                  <a:pt x="2112" y="54"/>
                </a:lnTo>
                <a:lnTo>
                  <a:pt x="2114" y="54"/>
                </a:lnTo>
                <a:lnTo>
                  <a:pt x="2114" y="54"/>
                </a:lnTo>
                <a:lnTo>
                  <a:pt x="2114" y="54"/>
                </a:lnTo>
                <a:lnTo>
                  <a:pt x="2114" y="54"/>
                </a:lnTo>
                <a:lnTo>
                  <a:pt x="2115" y="54"/>
                </a:lnTo>
                <a:lnTo>
                  <a:pt x="2115" y="54"/>
                </a:lnTo>
                <a:lnTo>
                  <a:pt x="2115" y="54"/>
                </a:lnTo>
                <a:lnTo>
                  <a:pt x="2115" y="54"/>
                </a:lnTo>
                <a:lnTo>
                  <a:pt x="2116" y="54"/>
                </a:lnTo>
                <a:lnTo>
                  <a:pt x="2116" y="54"/>
                </a:lnTo>
                <a:lnTo>
                  <a:pt x="2116" y="54"/>
                </a:lnTo>
                <a:lnTo>
                  <a:pt x="2117" y="54"/>
                </a:lnTo>
                <a:lnTo>
                  <a:pt x="2117" y="54"/>
                </a:lnTo>
                <a:lnTo>
                  <a:pt x="2117" y="54"/>
                </a:lnTo>
                <a:lnTo>
                  <a:pt x="2118" y="54"/>
                </a:lnTo>
                <a:lnTo>
                  <a:pt x="2118" y="54"/>
                </a:lnTo>
                <a:lnTo>
                  <a:pt x="2118" y="54"/>
                </a:lnTo>
                <a:lnTo>
                  <a:pt x="2118" y="54"/>
                </a:lnTo>
                <a:lnTo>
                  <a:pt x="2119" y="54"/>
                </a:lnTo>
                <a:lnTo>
                  <a:pt x="2119" y="54"/>
                </a:lnTo>
                <a:lnTo>
                  <a:pt x="2119" y="54"/>
                </a:lnTo>
                <a:lnTo>
                  <a:pt x="2120" y="54"/>
                </a:lnTo>
                <a:lnTo>
                  <a:pt x="2120" y="54"/>
                </a:lnTo>
                <a:lnTo>
                  <a:pt x="2120" y="54"/>
                </a:lnTo>
                <a:lnTo>
                  <a:pt x="2120" y="54"/>
                </a:lnTo>
                <a:lnTo>
                  <a:pt x="2120" y="54"/>
                </a:lnTo>
                <a:lnTo>
                  <a:pt x="2121" y="54"/>
                </a:lnTo>
                <a:lnTo>
                  <a:pt x="2121" y="54"/>
                </a:lnTo>
                <a:lnTo>
                  <a:pt x="2122" y="54"/>
                </a:lnTo>
                <a:lnTo>
                  <a:pt x="2122" y="54"/>
                </a:lnTo>
                <a:lnTo>
                  <a:pt x="2122" y="54"/>
                </a:lnTo>
                <a:lnTo>
                  <a:pt x="2123" y="54"/>
                </a:lnTo>
                <a:lnTo>
                  <a:pt x="2123" y="54"/>
                </a:lnTo>
                <a:lnTo>
                  <a:pt x="2123" y="54"/>
                </a:lnTo>
                <a:lnTo>
                  <a:pt x="2123" y="54"/>
                </a:lnTo>
                <a:lnTo>
                  <a:pt x="2124" y="54"/>
                </a:lnTo>
                <a:lnTo>
                  <a:pt x="2124" y="54"/>
                </a:lnTo>
                <a:lnTo>
                  <a:pt x="2124" y="54"/>
                </a:lnTo>
                <a:lnTo>
                  <a:pt x="2125" y="54"/>
                </a:lnTo>
                <a:lnTo>
                  <a:pt x="2125" y="54"/>
                </a:lnTo>
                <a:lnTo>
                  <a:pt x="2125" y="54"/>
                </a:lnTo>
                <a:lnTo>
                  <a:pt x="2125" y="54"/>
                </a:lnTo>
                <a:lnTo>
                  <a:pt x="2126" y="54"/>
                </a:lnTo>
                <a:lnTo>
                  <a:pt x="2126" y="54"/>
                </a:lnTo>
                <a:lnTo>
                  <a:pt x="2126" y="54"/>
                </a:lnTo>
                <a:lnTo>
                  <a:pt x="2127" y="54"/>
                </a:lnTo>
                <a:lnTo>
                  <a:pt x="2127" y="54"/>
                </a:lnTo>
                <a:lnTo>
                  <a:pt x="2127" y="54"/>
                </a:lnTo>
                <a:lnTo>
                  <a:pt x="2127" y="54"/>
                </a:lnTo>
                <a:lnTo>
                  <a:pt x="2128" y="54"/>
                </a:lnTo>
                <a:lnTo>
                  <a:pt x="2128" y="54"/>
                </a:lnTo>
                <a:lnTo>
                  <a:pt x="2128" y="54"/>
                </a:lnTo>
                <a:lnTo>
                  <a:pt x="2129" y="54"/>
                </a:lnTo>
                <a:lnTo>
                  <a:pt x="2129" y="54"/>
                </a:lnTo>
                <a:lnTo>
                  <a:pt x="2129" y="54"/>
                </a:lnTo>
                <a:lnTo>
                  <a:pt x="2129" y="54"/>
                </a:lnTo>
                <a:lnTo>
                  <a:pt x="2130" y="54"/>
                </a:lnTo>
                <a:lnTo>
                  <a:pt x="2130" y="54"/>
                </a:lnTo>
                <a:lnTo>
                  <a:pt x="2130" y="54"/>
                </a:lnTo>
                <a:lnTo>
                  <a:pt x="2131" y="54"/>
                </a:lnTo>
                <a:lnTo>
                  <a:pt x="2131" y="54"/>
                </a:lnTo>
                <a:lnTo>
                  <a:pt x="2131" y="54"/>
                </a:lnTo>
                <a:lnTo>
                  <a:pt x="2131" y="54"/>
                </a:lnTo>
                <a:lnTo>
                  <a:pt x="2132" y="54"/>
                </a:lnTo>
                <a:lnTo>
                  <a:pt x="2132" y="54"/>
                </a:lnTo>
                <a:lnTo>
                  <a:pt x="2132" y="54"/>
                </a:lnTo>
                <a:lnTo>
                  <a:pt x="2133" y="54"/>
                </a:lnTo>
                <a:lnTo>
                  <a:pt x="2133" y="54"/>
                </a:lnTo>
                <a:lnTo>
                  <a:pt x="2133" y="54"/>
                </a:lnTo>
                <a:lnTo>
                  <a:pt x="2133" y="54"/>
                </a:lnTo>
                <a:lnTo>
                  <a:pt x="2134" y="54"/>
                </a:lnTo>
                <a:lnTo>
                  <a:pt x="2134" y="54"/>
                </a:lnTo>
                <a:lnTo>
                  <a:pt x="2134" y="54"/>
                </a:lnTo>
                <a:lnTo>
                  <a:pt x="2135" y="54"/>
                </a:lnTo>
                <a:lnTo>
                  <a:pt x="2135" y="54"/>
                </a:lnTo>
                <a:lnTo>
                  <a:pt x="2135" y="54"/>
                </a:lnTo>
                <a:lnTo>
                  <a:pt x="2135" y="54"/>
                </a:lnTo>
                <a:lnTo>
                  <a:pt x="2136" y="54"/>
                </a:lnTo>
                <a:lnTo>
                  <a:pt x="2136" y="54"/>
                </a:lnTo>
                <a:lnTo>
                  <a:pt x="2136" y="54"/>
                </a:lnTo>
                <a:lnTo>
                  <a:pt x="2137" y="54"/>
                </a:lnTo>
                <a:lnTo>
                  <a:pt x="2137" y="54"/>
                </a:lnTo>
                <a:lnTo>
                  <a:pt x="2137" y="54"/>
                </a:lnTo>
                <a:lnTo>
                  <a:pt x="2137" y="54"/>
                </a:lnTo>
                <a:lnTo>
                  <a:pt x="2138" y="54"/>
                </a:lnTo>
                <a:lnTo>
                  <a:pt x="2138" y="54"/>
                </a:lnTo>
                <a:lnTo>
                  <a:pt x="2138" y="54"/>
                </a:lnTo>
                <a:lnTo>
                  <a:pt x="2139" y="54"/>
                </a:lnTo>
                <a:lnTo>
                  <a:pt x="2139" y="54"/>
                </a:lnTo>
                <a:lnTo>
                  <a:pt x="2139" y="54"/>
                </a:lnTo>
                <a:lnTo>
                  <a:pt x="2139" y="54"/>
                </a:lnTo>
                <a:lnTo>
                  <a:pt x="2140" y="54"/>
                </a:lnTo>
                <a:lnTo>
                  <a:pt x="2140" y="54"/>
                </a:lnTo>
                <a:lnTo>
                  <a:pt x="2140" y="54"/>
                </a:lnTo>
                <a:lnTo>
                  <a:pt x="2141" y="54"/>
                </a:lnTo>
                <a:lnTo>
                  <a:pt x="2141" y="54"/>
                </a:lnTo>
                <a:lnTo>
                  <a:pt x="2141" y="54"/>
                </a:lnTo>
                <a:lnTo>
                  <a:pt x="2141" y="54"/>
                </a:lnTo>
                <a:lnTo>
                  <a:pt x="2142" y="54"/>
                </a:lnTo>
                <a:lnTo>
                  <a:pt x="2142" y="54"/>
                </a:lnTo>
                <a:lnTo>
                  <a:pt x="2142" y="54"/>
                </a:lnTo>
                <a:lnTo>
                  <a:pt x="2143" y="54"/>
                </a:lnTo>
                <a:lnTo>
                  <a:pt x="2143" y="54"/>
                </a:lnTo>
                <a:lnTo>
                  <a:pt x="2143" y="54"/>
                </a:lnTo>
                <a:lnTo>
                  <a:pt x="2143" y="54"/>
                </a:lnTo>
                <a:lnTo>
                  <a:pt x="2144" y="54"/>
                </a:lnTo>
                <a:lnTo>
                  <a:pt x="2144" y="54"/>
                </a:lnTo>
                <a:lnTo>
                  <a:pt x="2144" y="54"/>
                </a:lnTo>
                <a:lnTo>
                  <a:pt x="2145" y="54"/>
                </a:lnTo>
                <a:lnTo>
                  <a:pt x="2145" y="54"/>
                </a:lnTo>
                <a:lnTo>
                  <a:pt x="2145" y="54"/>
                </a:lnTo>
                <a:lnTo>
                  <a:pt x="2145" y="54"/>
                </a:lnTo>
                <a:lnTo>
                  <a:pt x="2146" y="54"/>
                </a:lnTo>
                <a:lnTo>
                  <a:pt x="2146" y="54"/>
                </a:lnTo>
                <a:lnTo>
                  <a:pt x="2146" y="54"/>
                </a:lnTo>
                <a:lnTo>
                  <a:pt x="2146" y="54"/>
                </a:lnTo>
                <a:lnTo>
                  <a:pt x="2147" y="54"/>
                </a:lnTo>
                <a:lnTo>
                  <a:pt x="2147" y="54"/>
                </a:lnTo>
                <a:lnTo>
                  <a:pt x="2148" y="54"/>
                </a:lnTo>
                <a:lnTo>
                  <a:pt x="2148" y="54"/>
                </a:lnTo>
                <a:lnTo>
                  <a:pt x="2148" y="54"/>
                </a:lnTo>
                <a:lnTo>
                  <a:pt x="2148" y="54"/>
                </a:lnTo>
                <a:lnTo>
                  <a:pt x="2149" y="54"/>
                </a:lnTo>
                <a:lnTo>
                  <a:pt x="2149" y="54"/>
                </a:lnTo>
                <a:lnTo>
                  <a:pt x="2149" y="54"/>
                </a:lnTo>
                <a:lnTo>
                  <a:pt x="2150" y="54"/>
                </a:lnTo>
                <a:lnTo>
                  <a:pt x="2150" y="54"/>
                </a:lnTo>
                <a:lnTo>
                  <a:pt x="2150" y="54"/>
                </a:lnTo>
                <a:lnTo>
                  <a:pt x="2150" y="54"/>
                </a:lnTo>
                <a:lnTo>
                  <a:pt x="2151" y="54"/>
                </a:lnTo>
                <a:lnTo>
                  <a:pt x="2151" y="54"/>
                </a:lnTo>
                <a:lnTo>
                  <a:pt x="2151" y="54"/>
                </a:lnTo>
                <a:lnTo>
                  <a:pt x="2152" y="54"/>
                </a:lnTo>
                <a:lnTo>
                  <a:pt x="2152" y="54"/>
                </a:lnTo>
                <a:lnTo>
                  <a:pt x="2152" y="54"/>
                </a:lnTo>
                <a:lnTo>
                  <a:pt x="2152" y="54"/>
                </a:lnTo>
                <a:lnTo>
                  <a:pt x="2153" y="54"/>
                </a:lnTo>
                <a:lnTo>
                  <a:pt x="2153" y="54"/>
                </a:lnTo>
                <a:lnTo>
                  <a:pt x="2153" y="54"/>
                </a:lnTo>
                <a:lnTo>
                  <a:pt x="2154" y="54"/>
                </a:lnTo>
                <a:lnTo>
                  <a:pt x="2154" y="54"/>
                </a:lnTo>
                <a:lnTo>
                  <a:pt x="2154" y="54"/>
                </a:lnTo>
                <a:lnTo>
                  <a:pt x="2154" y="54"/>
                </a:lnTo>
                <a:lnTo>
                  <a:pt x="2155" y="54"/>
                </a:lnTo>
                <a:lnTo>
                  <a:pt x="2155" y="54"/>
                </a:lnTo>
                <a:lnTo>
                  <a:pt x="2155" y="54"/>
                </a:lnTo>
                <a:lnTo>
                  <a:pt x="2156" y="54"/>
                </a:lnTo>
                <a:lnTo>
                  <a:pt x="2156" y="54"/>
                </a:lnTo>
                <a:lnTo>
                  <a:pt x="2156" y="54"/>
                </a:lnTo>
                <a:lnTo>
                  <a:pt x="2156" y="54"/>
                </a:lnTo>
                <a:lnTo>
                  <a:pt x="2157" y="54"/>
                </a:lnTo>
                <a:lnTo>
                  <a:pt x="2157" y="54"/>
                </a:lnTo>
                <a:lnTo>
                  <a:pt x="2157" y="54"/>
                </a:lnTo>
                <a:lnTo>
                  <a:pt x="2158" y="54"/>
                </a:lnTo>
                <a:lnTo>
                  <a:pt x="2158" y="54"/>
                </a:lnTo>
                <a:lnTo>
                  <a:pt x="2158" y="54"/>
                </a:lnTo>
                <a:lnTo>
                  <a:pt x="2158" y="54"/>
                </a:lnTo>
                <a:lnTo>
                  <a:pt x="2159" y="54"/>
                </a:lnTo>
                <a:lnTo>
                  <a:pt x="2159" y="54"/>
                </a:lnTo>
                <a:lnTo>
                  <a:pt x="2159" y="54"/>
                </a:lnTo>
                <a:lnTo>
                  <a:pt x="2160" y="54"/>
                </a:lnTo>
                <a:lnTo>
                  <a:pt x="2160" y="54"/>
                </a:lnTo>
                <a:lnTo>
                  <a:pt x="2160" y="54"/>
                </a:lnTo>
                <a:lnTo>
                  <a:pt x="2160" y="54"/>
                </a:lnTo>
                <a:lnTo>
                  <a:pt x="2161" y="54"/>
                </a:lnTo>
                <a:lnTo>
                  <a:pt x="2161" y="54"/>
                </a:lnTo>
                <a:lnTo>
                  <a:pt x="2161" y="54"/>
                </a:lnTo>
                <a:lnTo>
                  <a:pt x="2162" y="54"/>
                </a:lnTo>
                <a:lnTo>
                  <a:pt x="2162" y="54"/>
                </a:lnTo>
                <a:lnTo>
                  <a:pt x="2162" y="54"/>
                </a:lnTo>
                <a:lnTo>
                  <a:pt x="2162" y="54"/>
                </a:lnTo>
                <a:lnTo>
                  <a:pt x="2163" y="54"/>
                </a:lnTo>
                <a:lnTo>
                  <a:pt x="2163" y="54"/>
                </a:lnTo>
                <a:lnTo>
                  <a:pt x="2163" y="54"/>
                </a:lnTo>
                <a:lnTo>
                  <a:pt x="2164" y="54"/>
                </a:lnTo>
                <a:lnTo>
                  <a:pt x="2164" y="54"/>
                </a:lnTo>
                <a:lnTo>
                  <a:pt x="2164" y="54"/>
                </a:lnTo>
                <a:lnTo>
                  <a:pt x="2164" y="54"/>
                </a:lnTo>
                <a:lnTo>
                  <a:pt x="2165" y="54"/>
                </a:lnTo>
                <a:lnTo>
                  <a:pt x="2165" y="54"/>
                </a:lnTo>
                <a:lnTo>
                  <a:pt x="2165" y="54"/>
                </a:lnTo>
                <a:lnTo>
                  <a:pt x="2166" y="54"/>
                </a:lnTo>
                <a:lnTo>
                  <a:pt x="2166" y="54"/>
                </a:lnTo>
                <a:lnTo>
                  <a:pt x="2166" y="54"/>
                </a:lnTo>
                <a:lnTo>
                  <a:pt x="2166" y="54"/>
                </a:lnTo>
                <a:lnTo>
                  <a:pt x="2167" y="54"/>
                </a:lnTo>
                <a:lnTo>
                  <a:pt x="2167" y="54"/>
                </a:lnTo>
                <a:lnTo>
                  <a:pt x="2167" y="54"/>
                </a:lnTo>
                <a:lnTo>
                  <a:pt x="2168" y="54"/>
                </a:lnTo>
                <a:lnTo>
                  <a:pt x="2168" y="54"/>
                </a:lnTo>
                <a:lnTo>
                  <a:pt x="2168" y="54"/>
                </a:lnTo>
                <a:lnTo>
                  <a:pt x="2168" y="54"/>
                </a:lnTo>
                <a:lnTo>
                  <a:pt x="2169" y="54"/>
                </a:lnTo>
                <a:lnTo>
                  <a:pt x="2169" y="54"/>
                </a:lnTo>
                <a:lnTo>
                  <a:pt x="2169" y="54"/>
                </a:lnTo>
                <a:lnTo>
                  <a:pt x="2170" y="54"/>
                </a:lnTo>
                <a:lnTo>
                  <a:pt x="2170" y="54"/>
                </a:lnTo>
                <a:lnTo>
                  <a:pt x="2170" y="54"/>
                </a:lnTo>
                <a:lnTo>
                  <a:pt x="2170" y="54"/>
                </a:lnTo>
                <a:lnTo>
                  <a:pt x="2171" y="54"/>
                </a:lnTo>
                <a:lnTo>
                  <a:pt x="2171" y="54"/>
                </a:lnTo>
                <a:lnTo>
                  <a:pt x="2171" y="54"/>
                </a:lnTo>
                <a:lnTo>
                  <a:pt x="2172" y="54"/>
                </a:lnTo>
                <a:lnTo>
                  <a:pt x="2172" y="54"/>
                </a:lnTo>
                <a:lnTo>
                  <a:pt x="2172" y="54"/>
                </a:lnTo>
                <a:lnTo>
                  <a:pt x="2172" y="54"/>
                </a:lnTo>
                <a:lnTo>
                  <a:pt x="2173" y="54"/>
                </a:lnTo>
                <a:lnTo>
                  <a:pt x="2173" y="54"/>
                </a:lnTo>
                <a:lnTo>
                  <a:pt x="2173" y="54"/>
                </a:lnTo>
                <a:lnTo>
                  <a:pt x="2174" y="54"/>
                </a:lnTo>
                <a:lnTo>
                  <a:pt x="2174" y="54"/>
                </a:lnTo>
                <a:lnTo>
                  <a:pt x="2174" y="54"/>
                </a:lnTo>
                <a:lnTo>
                  <a:pt x="2176" y="54"/>
                </a:lnTo>
                <a:lnTo>
                  <a:pt x="2176" y="54"/>
                </a:lnTo>
                <a:lnTo>
                  <a:pt x="2176" y="54"/>
                </a:lnTo>
                <a:lnTo>
                  <a:pt x="2176" y="54"/>
                </a:lnTo>
                <a:lnTo>
                  <a:pt x="2177" y="54"/>
                </a:lnTo>
                <a:lnTo>
                  <a:pt x="2177" y="54"/>
                </a:lnTo>
                <a:lnTo>
                  <a:pt x="2177" y="54"/>
                </a:lnTo>
                <a:lnTo>
                  <a:pt x="2178" y="54"/>
                </a:lnTo>
                <a:lnTo>
                  <a:pt x="2178" y="54"/>
                </a:lnTo>
                <a:lnTo>
                  <a:pt x="2178" y="54"/>
                </a:lnTo>
                <a:lnTo>
                  <a:pt x="2178" y="54"/>
                </a:lnTo>
                <a:lnTo>
                  <a:pt x="2178" y="54"/>
                </a:lnTo>
                <a:lnTo>
                  <a:pt x="2179" y="54"/>
                </a:lnTo>
                <a:lnTo>
                  <a:pt x="2179" y="54"/>
                </a:lnTo>
                <a:lnTo>
                  <a:pt x="2180" y="54"/>
                </a:lnTo>
                <a:lnTo>
                  <a:pt x="2180" y="54"/>
                </a:lnTo>
                <a:lnTo>
                  <a:pt x="2180" y="54"/>
                </a:lnTo>
                <a:lnTo>
                  <a:pt x="2180" y="54"/>
                </a:lnTo>
                <a:lnTo>
                  <a:pt x="2181" y="54"/>
                </a:lnTo>
                <a:lnTo>
                  <a:pt x="2181" y="54"/>
                </a:lnTo>
                <a:lnTo>
                  <a:pt x="2181" y="54"/>
                </a:lnTo>
                <a:lnTo>
                  <a:pt x="2182" y="54"/>
                </a:lnTo>
                <a:lnTo>
                  <a:pt x="2182" y="54"/>
                </a:lnTo>
                <a:lnTo>
                  <a:pt x="2182" y="54"/>
                </a:lnTo>
                <a:lnTo>
                  <a:pt x="2182" y="54"/>
                </a:lnTo>
                <a:lnTo>
                  <a:pt x="2183" y="54"/>
                </a:lnTo>
                <a:lnTo>
                  <a:pt x="2183" y="54"/>
                </a:lnTo>
                <a:lnTo>
                  <a:pt x="2183" y="54"/>
                </a:lnTo>
                <a:lnTo>
                  <a:pt x="2184" y="54"/>
                </a:lnTo>
                <a:lnTo>
                  <a:pt x="2184" y="54"/>
                </a:lnTo>
                <a:lnTo>
                  <a:pt x="2184" y="54"/>
                </a:lnTo>
                <a:lnTo>
                  <a:pt x="2184" y="54"/>
                </a:lnTo>
                <a:lnTo>
                  <a:pt x="2185" y="54"/>
                </a:lnTo>
                <a:lnTo>
                  <a:pt x="2185" y="54"/>
                </a:lnTo>
                <a:lnTo>
                  <a:pt x="2185" y="54"/>
                </a:lnTo>
                <a:lnTo>
                  <a:pt x="2186" y="54"/>
                </a:lnTo>
                <a:lnTo>
                  <a:pt x="2186" y="54"/>
                </a:lnTo>
                <a:lnTo>
                  <a:pt x="2186" y="54"/>
                </a:lnTo>
                <a:lnTo>
                  <a:pt x="2186" y="54"/>
                </a:lnTo>
                <a:lnTo>
                  <a:pt x="2187" y="54"/>
                </a:lnTo>
                <a:lnTo>
                  <a:pt x="2187" y="54"/>
                </a:lnTo>
                <a:lnTo>
                  <a:pt x="2187" y="54"/>
                </a:lnTo>
                <a:lnTo>
                  <a:pt x="2188" y="54"/>
                </a:lnTo>
                <a:lnTo>
                  <a:pt x="2188" y="54"/>
                </a:lnTo>
                <a:lnTo>
                  <a:pt x="2188" y="54"/>
                </a:lnTo>
                <a:lnTo>
                  <a:pt x="2188" y="54"/>
                </a:lnTo>
                <a:lnTo>
                  <a:pt x="2189" y="54"/>
                </a:lnTo>
                <a:lnTo>
                  <a:pt x="2189" y="54"/>
                </a:lnTo>
                <a:lnTo>
                  <a:pt x="2189" y="54"/>
                </a:lnTo>
                <a:lnTo>
                  <a:pt x="2190" y="54"/>
                </a:lnTo>
                <a:lnTo>
                  <a:pt x="2190" y="54"/>
                </a:lnTo>
                <a:lnTo>
                  <a:pt x="2190" y="54"/>
                </a:lnTo>
                <a:lnTo>
                  <a:pt x="2190" y="54"/>
                </a:lnTo>
                <a:lnTo>
                  <a:pt x="2191" y="54"/>
                </a:lnTo>
                <a:lnTo>
                  <a:pt x="2191" y="54"/>
                </a:lnTo>
                <a:lnTo>
                  <a:pt x="2191" y="54"/>
                </a:lnTo>
                <a:lnTo>
                  <a:pt x="2192" y="54"/>
                </a:lnTo>
                <a:lnTo>
                  <a:pt x="2192" y="54"/>
                </a:lnTo>
                <a:lnTo>
                  <a:pt x="2192" y="54"/>
                </a:lnTo>
                <a:lnTo>
                  <a:pt x="2192" y="54"/>
                </a:lnTo>
                <a:lnTo>
                  <a:pt x="2193" y="54"/>
                </a:lnTo>
                <a:lnTo>
                  <a:pt x="2193" y="54"/>
                </a:lnTo>
                <a:lnTo>
                  <a:pt x="2193" y="54"/>
                </a:lnTo>
                <a:lnTo>
                  <a:pt x="2194" y="54"/>
                </a:lnTo>
                <a:lnTo>
                  <a:pt x="2194" y="54"/>
                </a:lnTo>
                <a:lnTo>
                  <a:pt x="2194" y="54"/>
                </a:lnTo>
                <a:lnTo>
                  <a:pt x="2194" y="54"/>
                </a:lnTo>
                <a:lnTo>
                  <a:pt x="2195" y="54"/>
                </a:lnTo>
                <a:lnTo>
                  <a:pt x="2195" y="54"/>
                </a:lnTo>
                <a:lnTo>
                  <a:pt x="2195" y="54"/>
                </a:lnTo>
                <a:lnTo>
                  <a:pt x="2196" y="54"/>
                </a:lnTo>
                <a:lnTo>
                  <a:pt x="2196" y="54"/>
                </a:lnTo>
                <a:lnTo>
                  <a:pt x="2196" y="54"/>
                </a:lnTo>
                <a:lnTo>
                  <a:pt x="2196" y="54"/>
                </a:lnTo>
                <a:lnTo>
                  <a:pt x="2197" y="54"/>
                </a:lnTo>
                <a:lnTo>
                  <a:pt x="2197" y="54"/>
                </a:lnTo>
                <a:lnTo>
                  <a:pt x="2197" y="54"/>
                </a:lnTo>
                <a:lnTo>
                  <a:pt x="2198" y="54"/>
                </a:lnTo>
                <a:lnTo>
                  <a:pt x="2198" y="54"/>
                </a:lnTo>
                <a:lnTo>
                  <a:pt x="2198" y="54"/>
                </a:lnTo>
                <a:lnTo>
                  <a:pt x="2199" y="54"/>
                </a:lnTo>
                <a:lnTo>
                  <a:pt x="2199" y="54"/>
                </a:lnTo>
                <a:lnTo>
                  <a:pt x="2199" y="54"/>
                </a:lnTo>
                <a:lnTo>
                  <a:pt x="2199" y="54"/>
                </a:lnTo>
                <a:lnTo>
                  <a:pt x="2200" y="54"/>
                </a:lnTo>
                <a:lnTo>
                  <a:pt x="2200" y="54"/>
                </a:lnTo>
                <a:lnTo>
                  <a:pt x="2200" y="54"/>
                </a:lnTo>
                <a:lnTo>
                  <a:pt x="2201" y="54"/>
                </a:lnTo>
                <a:lnTo>
                  <a:pt x="2201" y="54"/>
                </a:lnTo>
                <a:lnTo>
                  <a:pt x="2201" y="54"/>
                </a:lnTo>
                <a:lnTo>
                  <a:pt x="2201" y="54"/>
                </a:lnTo>
                <a:lnTo>
                  <a:pt x="2202" y="54"/>
                </a:lnTo>
                <a:lnTo>
                  <a:pt x="2202" y="54"/>
                </a:lnTo>
                <a:lnTo>
                  <a:pt x="2202" y="54"/>
                </a:lnTo>
                <a:lnTo>
                  <a:pt x="2203" y="54"/>
                </a:lnTo>
                <a:lnTo>
                  <a:pt x="2203" y="54"/>
                </a:lnTo>
                <a:lnTo>
                  <a:pt x="2203" y="54"/>
                </a:lnTo>
                <a:lnTo>
                  <a:pt x="2203" y="54"/>
                </a:lnTo>
                <a:lnTo>
                  <a:pt x="2204" y="54"/>
                </a:lnTo>
                <a:lnTo>
                  <a:pt x="2204" y="54"/>
                </a:lnTo>
                <a:lnTo>
                  <a:pt x="2204" y="54"/>
                </a:lnTo>
                <a:lnTo>
                  <a:pt x="2204" y="54"/>
                </a:lnTo>
                <a:lnTo>
                  <a:pt x="2205" y="54"/>
                </a:lnTo>
                <a:lnTo>
                  <a:pt x="2205" y="54"/>
                </a:lnTo>
                <a:lnTo>
                  <a:pt x="2205" y="54"/>
                </a:lnTo>
                <a:lnTo>
                  <a:pt x="2206" y="54"/>
                </a:lnTo>
                <a:lnTo>
                  <a:pt x="2206" y="54"/>
                </a:lnTo>
                <a:lnTo>
                  <a:pt x="2206" y="54"/>
                </a:lnTo>
                <a:lnTo>
                  <a:pt x="2207" y="54"/>
                </a:lnTo>
                <a:lnTo>
                  <a:pt x="2207" y="54"/>
                </a:lnTo>
                <a:lnTo>
                  <a:pt x="2207" y="54"/>
                </a:lnTo>
                <a:lnTo>
                  <a:pt x="2207" y="54"/>
                </a:lnTo>
                <a:lnTo>
                  <a:pt x="2208" y="54"/>
                </a:lnTo>
                <a:lnTo>
                  <a:pt x="2208" y="54"/>
                </a:lnTo>
                <a:lnTo>
                  <a:pt x="2208" y="54"/>
                </a:lnTo>
                <a:lnTo>
                  <a:pt x="2209" y="54"/>
                </a:lnTo>
                <a:lnTo>
                  <a:pt x="2209" y="54"/>
                </a:lnTo>
                <a:lnTo>
                  <a:pt x="2209" y="54"/>
                </a:lnTo>
                <a:lnTo>
                  <a:pt x="2209" y="54"/>
                </a:lnTo>
                <a:lnTo>
                  <a:pt x="2209" y="54"/>
                </a:lnTo>
                <a:lnTo>
                  <a:pt x="2210" y="54"/>
                </a:lnTo>
                <a:lnTo>
                  <a:pt x="2210" y="54"/>
                </a:lnTo>
                <a:lnTo>
                  <a:pt x="2211" y="54"/>
                </a:lnTo>
                <a:lnTo>
                  <a:pt x="2211" y="54"/>
                </a:lnTo>
                <a:lnTo>
                  <a:pt x="2211" y="54"/>
                </a:lnTo>
                <a:lnTo>
                  <a:pt x="2211" y="54"/>
                </a:lnTo>
                <a:lnTo>
                  <a:pt x="2212" y="54"/>
                </a:lnTo>
                <a:lnTo>
                  <a:pt x="2212" y="54"/>
                </a:lnTo>
                <a:lnTo>
                  <a:pt x="2212" y="54"/>
                </a:lnTo>
                <a:lnTo>
                  <a:pt x="2213" y="54"/>
                </a:lnTo>
                <a:lnTo>
                  <a:pt x="2213" y="54"/>
                </a:lnTo>
                <a:lnTo>
                  <a:pt x="2213" y="54"/>
                </a:lnTo>
                <a:lnTo>
                  <a:pt x="2213" y="54"/>
                </a:lnTo>
                <a:lnTo>
                  <a:pt x="2214" y="54"/>
                </a:lnTo>
                <a:lnTo>
                  <a:pt x="2214" y="54"/>
                </a:lnTo>
                <a:lnTo>
                  <a:pt x="2214" y="54"/>
                </a:lnTo>
                <a:lnTo>
                  <a:pt x="2215" y="54"/>
                </a:lnTo>
                <a:lnTo>
                  <a:pt x="2215" y="54"/>
                </a:lnTo>
                <a:lnTo>
                  <a:pt x="2215" y="54"/>
                </a:lnTo>
                <a:lnTo>
                  <a:pt x="2215" y="54"/>
                </a:lnTo>
                <a:lnTo>
                  <a:pt x="2216" y="54"/>
                </a:lnTo>
                <a:lnTo>
                  <a:pt x="2216" y="54"/>
                </a:lnTo>
                <a:lnTo>
                  <a:pt x="2216" y="54"/>
                </a:lnTo>
                <a:lnTo>
                  <a:pt x="2217" y="54"/>
                </a:lnTo>
                <a:lnTo>
                  <a:pt x="2217" y="54"/>
                </a:lnTo>
                <a:lnTo>
                  <a:pt x="2217" y="54"/>
                </a:lnTo>
                <a:lnTo>
                  <a:pt x="2217" y="54"/>
                </a:lnTo>
                <a:lnTo>
                  <a:pt x="2218" y="54"/>
                </a:lnTo>
                <a:lnTo>
                  <a:pt x="2218" y="54"/>
                </a:lnTo>
                <a:lnTo>
                  <a:pt x="2218" y="54"/>
                </a:lnTo>
                <a:lnTo>
                  <a:pt x="2219" y="54"/>
                </a:lnTo>
                <a:lnTo>
                  <a:pt x="2219" y="54"/>
                </a:lnTo>
                <a:lnTo>
                  <a:pt x="2219" y="54"/>
                </a:lnTo>
                <a:lnTo>
                  <a:pt x="2219" y="54"/>
                </a:lnTo>
                <a:lnTo>
                  <a:pt x="2220" y="54"/>
                </a:lnTo>
                <a:lnTo>
                  <a:pt x="2220" y="54"/>
                </a:lnTo>
                <a:lnTo>
                  <a:pt x="2220" y="54"/>
                </a:lnTo>
                <a:lnTo>
                  <a:pt x="2221" y="54"/>
                </a:lnTo>
                <a:lnTo>
                  <a:pt x="2221" y="54"/>
                </a:lnTo>
                <a:lnTo>
                  <a:pt x="2221" y="54"/>
                </a:lnTo>
                <a:lnTo>
                  <a:pt x="2221" y="54"/>
                </a:lnTo>
                <a:lnTo>
                  <a:pt x="2222" y="54"/>
                </a:lnTo>
                <a:lnTo>
                  <a:pt x="2222" y="54"/>
                </a:lnTo>
                <a:lnTo>
                  <a:pt x="2222" y="54"/>
                </a:lnTo>
                <a:lnTo>
                  <a:pt x="2223" y="54"/>
                </a:lnTo>
                <a:lnTo>
                  <a:pt x="2223" y="54"/>
                </a:lnTo>
                <a:lnTo>
                  <a:pt x="2223" y="54"/>
                </a:lnTo>
                <a:lnTo>
                  <a:pt x="2223" y="54"/>
                </a:lnTo>
                <a:lnTo>
                  <a:pt x="2224" y="54"/>
                </a:lnTo>
                <a:lnTo>
                  <a:pt x="2224" y="54"/>
                </a:lnTo>
                <a:lnTo>
                  <a:pt x="2224" y="54"/>
                </a:lnTo>
                <a:lnTo>
                  <a:pt x="2225" y="54"/>
                </a:lnTo>
                <a:lnTo>
                  <a:pt x="2225" y="54"/>
                </a:lnTo>
                <a:lnTo>
                  <a:pt x="2225" y="54"/>
                </a:lnTo>
                <a:lnTo>
                  <a:pt x="2226" y="54"/>
                </a:lnTo>
                <a:lnTo>
                  <a:pt x="2226" y="54"/>
                </a:lnTo>
                <a:lnTo>
                  <a:pt x="2226" y="54"/>
                </a:lnTo>
                <a:lnTo>
                  <a:pt x="2226" y="54"/>
                </a:lnTo>
                <a:lnTo>
                  <a:pt x="2227" y="54"/>
                </a:lnTo>
                <a:lnTo>
                  <a:pt x="2227" y="54"/>
                </a:lnTo>
                <a:lnTo>
                  <a:pt x="2227" y="54"/>
                </a:lnTo>
                <a:lnTo>
                  <a:pt x="2228" y="54"/>
                </a:lnTo>
                <a:lnTo>
                  <a:pt x="2228" y="54"/>
                </a:lnTo>
                <a:lnTo>
                  <a:pt x="2228" y="54"/>
                </a:lnTo>
                <a:lnTo>
                  <a:pt x="2228" y="54"/>
                </a:lnTo>
                <a:lnTo>
                  <a:pt x="2230" y="54"/>
                </a:lnTo>
                <a:lnTo>
                  <a:pt x="2230" y="54"/>
                </a:lnTo>
                <a:lnTo>
                  <a:pt x="2230" y="54"/>
                </a:lnTo>
                <a:lnTo>
                  <a:pt x="2231" y="54"/>
                </a:lnTo>
                <a:lnTo>
                  <a:pt x="2231" y="54"/>
                </a:lnTo>
                <a:lnTo>
                  <a:pt x="2231" y="54"/>
                </a:lnTo>
                <a:lnTo>
                  <a:pt x="2231" y="54"/>
                </a:lnTo>
                <a:lnTo>
                  <a:pt x="2232" y="54"/>
                </a:lnTo>
                <a:lnTo>
                  <a:pt x="2232" y="54"/>
                </a:lnTo>
                <a:lnTo>
                  <a:pt x="2232" y="54"/>
                </a:lnTo>
                <a:lnTo>
                  <a:pt x="2233" y="54"/>
                </a:lnTo>
                <a:lnTo>
                  <a:pt x="2233" y="54"/>
                </a:lnTo>
                <a:lnTo>
                  <a:pt x="2233" y="54"/>
                </a:lnTo>
                <a:lnTo>
                  <a:pt x="2233" y="54"/>
                </a:lnTo>
                <a:lnTo>
                  <a:pt x="2234" y="54"/>
                </a:lnTo>
                <a:lnTo>
                  <a:pt x="2234" y="54"/>
                </a:lnTo>
                <a:lnTo>
                  <a:pt x="2234" y="54"/>
                </a:lnTo>
                <a:lnTo>
                  <a:pt x="2235" y="54"/>
                </a:lnTo>
                <a:lnTo>
                  <a:pt x="2235" y="54"/>
                </a:lnTo>
                <a:lnTo>
                  <a:pt x="2235" y="54"/>
                </a:lnTo>
                <a:lnTo>
                  <a:pt x="2235" y="54"/>
                </a:lnTo>
                <a:lnTo>
                  <a:pt x="2236" y="54"/>
                </a:lnTo>
                <a:lnTo>
                  <a:pt x="2236" y="54"/>
                </a:lnTo>
                <a:lnTo>
                  <a:pt x="2236" y="54"/>
                </a:lnTo>
                <a:lnTo>
                  <a:pt x="2236" y="54"/>
                </a:lnTo>
                <a:lnTo>
                  <a:pt x="2237" y="54"/>
                </a:lnTo>
                <a:lnTo>
                  <a:pt x="2237" y="54"/>
                </a:lnTo>
                <a:lnTo>
                  <a:pt x="2237" y="54"/>
                </a:lnTo>
                <a:lnTo>
                  <a:pt x="2238" y="54"/>
                </a:lnTo>
                <a:lnTo>
                  <a:pt x="2238" y="54"/>
                </a:lnTo>
                <a:lnTo>
                  <a:pt x="2238" y="54"/>
                </a:lnTo>
                <a:lnTo>
                  <a:pt x="2239" y="54"/>
                </a:lnTo>
                <a:lnTo>
                  <a:pt x="2239" y="54"/>
                </a:lnTo>
                <a:lnTo>
                  <a:pt x="2239" y="54"/>
                </a:lnTo>
                <a:lnTo>
                  <a:pt x="2239" y="54"/>
                </a:lnTo>
                <a:lnTo>
                  <a:pt x="2240" y="54"/>
                </a:lnTo>
                <a:lnTo>
                  <a:pt x="2240" y="54"/>
                </a:lnTo>
                <a:lnTo>
                  <a:pt x="2240" y="54"/>
                </a:lnTo>
                <a:lnTo>
                  <a:pt x="2241" y="54"/>
                </a:lnTo>
                <a:lnTo>
                  <a:pt x="2241" y="54"/>
                </a:lnTo>
                <a:lnTo>
                  <a:pt x="2241" y="54"/>
                </a:lnTo>
                <a:lnTo>
                  <a:pt x="2241" y="54"/>
                </a:lnTo>
                <a:lnTo>
                  <a:pt x="2241" y="54"/>
                </a:lnTo>
                <a:lnTo>
                  <a:pt x="2242" y="54"/>
                </a:lnTo>
                <a:lnTo>
                  <a:pt x="2242" y="54"/>
                </a:lnTo>
                <a:lnTo>
                  <a:pt x="2243" y="54"/>
                </a:lnTo>
                <a:lnTo>
                  <a:pt x="2243" y="54"/>
                </a:lnTo>
                <a:lnTo>
                  <a:pt x="2243" y="54"/>
                </a:lnTo>
                <a:lnTo>
                  <a:pt x="2243" y="54"/>
                </a:lnTo>
                <a:lnTo>
                  <a:pt x="2244" y="54"/>
                </a:lnTo>
                <a:lnTo>
                  <a:pt x="2244" y="54"/>
                </a:lnTo>
                <a:lnTo>
                  <a:pt x="2244" y="54"/>
                </a:lnTo>
                <a:lnTo>
                  <a:pt x="2245" y="54"/>
                </a:lnTo>
                <a:lnTo>
                  <a:pt x="2245" y="54"/>
                </a:lnTo>
                <a:lnTo>
                  <a:pt x="2245" y="54"/>
                </a:lnTo>
                <a:lnTo>
                  <a:pt x="2245" y="54"/>
                </a:lnTo>
                <a:lnTo>
                  <a:pt x="2246" y="54"/>
                </a:lnTo>
                <a:lnTo>
                  <a:pt x="2246" y="54"/>
                </a:lnTo>
                <a:lnTo>
                  <a:pt x="2246" y="54"/>
                </a:lnTo>
                <a:lnTo>
                  <a:pt x="2247" y="54"/>
                </a:lnTo>
                <a:lnTo>
                  <a:pt x="2247" y="54"/>
                </a:lnTo>
                <a:lnTo>
                  <a:pt x="2247" y="54"/>
                </a:lnTo>
                <a:lnTo>
                  <a:pt x="2247" y="54"/>
                </a:lnTo>
                <a:lnTo>
                  <a:pt x="2248" y="54"/>
                </a:lnTo>
                <a:lnTo>
                  <a:pt x="2248" y="54"/>
                </a:lnTo>
                <a:lnTo>
                  <a:pt x="2248" y="54"/>
                </a:lnTo>
                <a:lnTo>
                  <a:pt x="2249" y="54"/>
                </a:lnTo>
                <a:lnTo>
                  <a:pt x="2249" y="54"/>
                </a:lnTo>
                <a:lnTo>
                  <a:pt x="2249" y="54"/>
                </a:lnTo>
                <a:lnTo>
                  <a:pt x="2249" y="54"/>
                </a:lnTo>
                <a:lnTo>
                  <a:pt x="2250" y="54"/>
                </a:lnTo>
                <a:lnTo>
                  <a:pt x="2250" y="54"/>
                </a:lnTo>
                <a:lnTo>
                  <a:pt x="2250" y="54"/>
                </a:lnTo>
                <a:lnTo>
                  <a:pt x="2251" y="54"/>
                </a:lnTo>
                <a:lnTo>
                  <a:pt x="2251" y="54"/>
                </a:lnTo>
                <a:lnTo>
                  <a:pt x="2251" y="54"/>
                </a:lnTo>
                <a:lnTo>
                  <a:pt x="2252" y="54"/>
                </a:lnTo>
                <a:lnTo>
                  <a:pt x="2252" y="54"/>
                </a:lnTo>
                <a:lnTo>
                  <a:pt x="2252" y="54"/>
                </a:lnTo>
                <a:lnTo>
                  <a:pt x="2252" y="54"/>
                </a:lnTo>
                <a:lnTo>
                  <a:pt x="2253" y="54"/>
                </a:lnTo>
                <a:lnTo>
                  <a:pt x="2253" y="54"/>
                </a:lnTo>
                <a:lnTo>
                  <a:pt x="2253" y="54"/>
                </a:lnTo>
                <a:lnTo>
                  <a:pt x="2254" y="54"/>
                </a:lnTo>
                <a:lnTo>
                  <a:pt x="2254" y="54"/>
                </a:lnTo>
                <a:lnTo>
                  <a:pt x="2254" y="54"/>
                </a:lnTo>
                <a:lnTo>
                  <a:pt x="2254" y="54"/>
                </a:lnTo>
                <a:lnTo>
                  <a:pt x="2255" y="54"/>
                </a:lnTo>
                <a:lnTo>
                  <a:pt x="2255" y="54"/>
                </a:lnTo>
                <a:lnTo>
                  <a:pt x="2255" y="54"/>
                </a:lnTo>
                <a:lnTo>
                  <a:pt x="2256" y="54"/>
                </a:lnTo>
                <a:lnTo>
                  <a:pt x="2256" y="54"/>
                </a:lnTo>
                <a:lnTo>
                  <a:pt x="2256" y="54"/>
                </a:lnTo>
                <a:lnTo>
                  <a:pt x="2256" y="54"/>
                </a:lnTo>
                <a:lnTo>
                  <a:pt x="2257" y="54"/>
                </a:lnTo>
                <a:lnTo>
                  <a:pt x="2257" y="54"/>
                </a:lnTo>
                <a:lnTo>
                  <a:pt x="2257" y="54"/>
                </a:lnTo>
                <a:lnTo>
                  <a:pt x="2258" y="54"/>
                </a:lnTo>
                <a:lnTo>
                  <a:pt x="2258" y="54"/>
                </a:lnTo>
                <a:lnTo>
                  <a:pt x="2258" y="54"/>
                </a:lnTo>
                <a:lnTo>
                  <a:pt x="2258" y="54"/>
                </a:lnTo>
                <a:lnTo>
                  <a:pt x="2259" y="54"/>
                </a:lnTo>
                <a:lnTo>
                  <a:pt x="2259" y="54"/>
                </a:lnTo>
                <a:lnTo>
                  <a:pt x="2259" y="54"/>
                </a:lnTo>
                <a:lnTo>
                  <a:pt x="2260" y="54"/>
                </a:lnTo>
                <a:lnTo>
                  <a:pt x="2260" y="54"/>
                </a:lnTo>
                <a:lnTo>
                  <a:pt x="2260" y="54"/>
                </a:lnTo>
                <a:lnTo>
                  <a:pt x="2260" y="54"/>
                </a:lnTo>
                <a:lnTo>
                  <a:pt x="2261" y="54"/>
                </a:lnTo>
                <a:lnTo>
                  <a:pt x="2261" y="54"/>
                </a:lnTo>
                <a:lnTo>
                  <a:pt x="2261" y="54"/>
                </a:lnTo>
                <a:lnTo>
                  <a:pt x="2262" y="54"/>
                </a:lnTo>
                <a:lnTo>
                  <a:pt x="2262" y="54"/>
                </a:lnTo>
                <a:lnTo>
                  <a:pt x="2262" y="54"/>
                </a:lnTo>
                <a:lnTo>
                  <a:pt x="2262" y="54"/>
                </a:lnTo>
                <a:lnTo>
                  <a:pt x="2263" y="54"/>
                </a:lnTo>
                <a:lnTo>
                  <a:pt x="2263" y="54"/>
                </a:lnTo>
                <a:lnTo>
                  <a:pt x="2263" y="54"/>
                </a:lnTo>
                <a:lnTo>
                  <a:pt x="2264" y="54"/>
                </a:lnTo>
                <a:lnTo>
                  <a:pt x="2264" y="54"/>
                </a:lnTo>
                <a:lnTo>
                  <a:pt x="2264" y="54"/>
                </a:lnTo>
                <a:lnTo>
                  <a:pt x="2264" y="54"/>
                </a:lnTo>
                <a:lnTo>
                  <a:pt x="2265" y="54"/>
                </a:lnTo>
                <a:lnTo>
                  <a:pt x="2265" y="54"/>
                </a:lnTo>
                <a:lnTo>
                  <a:pt x="2265" y="54"/>
                </a:lnTo>
                <a:lnTo>
                  <a:pt x="2266" y="54"/>
                </a:lnTo>
                <a:lnTo>
                  <a:pt x="2266" y="54"/>
                </a:lnTo>
                <a:lnTo>
                  <a:pt x="2266" y="54"/>
                </a:lnTo>
                <a:lnTo>
                  <a:pt x="2266" y="54"/>
                </a:lnTo>
                <a:lnTo>
                  <a:pt x="2267" y="54"/>
                </a:lnTo>
                <a:lnTo>
                  <a:pt x="2267" y="54"/>
                </a:lnTo>
                <a:lnTo>
                  <a:pt x="2267" y="54"/>
                </a:lnTo>
                <a:lnTo>
                  <a:pt x="2267" y="54"/>
                </a:lnTo>
                <a:lnTo>
                  <a:pt x="2268" y="54"/>
                </a:lnTo>
                <a:lnTo>
                  <a:pt x="2268" y="54"/>
                </a:lnTo>
                <a:lnTo>
                  <a:pt x="2268" y="54"/>
                </a:lnTo>
                <a:lnTo>
                  <a:pt x="2269" y="54"/>
                </a:lnTo>
                <a:lnTo>
                  <a:pt x="2269" y="54"/>
                </a:lnTo>
                <a:lnTo>
                  <a:pt x="2269" y="54"/>
                </a:lnTo>
                <a:lnTo>
                  <a:pt x="2270" y="54"/>
                </a:lnTo>
                <a:lnTo>
                  <a:pt x="2270" y="54"/>
                </a:lnTo>
                <a:lnTo>
                  <a:pt x="2270" y="54"/>
                </a:lnTo>
                <a:lnTo>
                  <a:pt x="2270" y="54"/>
                </a:lnTo>
                <a:lnTo>
                  <a:pt x="2271" y="54"/>
                </a:lnTo>
                <a:lnTo>
                  <a:pt x="2271" y="54"/>
                </a:lnTo>
                <a:lnTo>
                  <a:pt x="2271" y="54"/>
                </a:lnTo>
                <a:lnTo>
                  <a:pt x="2272" y="54"/>
                </a:lnTo>
                <a:lnTo>
                  <a:pt x="2272" y="54"/>
                </a:lnTo>
                <a:lnTo>
                  <a:pt x="2272" y="54"/>
                </a:lnTo>
                <a:lnTo>
                  <a:pt x="2272" y="54"/>
                </a:lnTo>
                <a:lnTo>
                  <a:pt x="2272" y="54"/>
                </a:lnTo>
                <a:lnTo>
                  <a:pt x="2273" y="54"/>
                </a:lnTo>
                <a:lnTo>
                  <a:pt x="2273" y="54"/>
                </a:lnTo>
                <a:lnTo>
                  <a:pt x="2274" y="54"/>
                </a:lnTo>
                <a:lnTo>
                  <a:pt x="2274" y="54"/>
                </a:lnTo>
                <a:lnTo>
                  <a:pt x="2274" y="54"/>
                </a:lnTo>
                <a:lnTo>
                  <a:pt x="2274" y="54"/>
                </a:lnTo>
                <a:lnTo>
                  <a:pt x="2275" y="54"/>
                </a:lnTo>
                <a:lnTo>
                  <a:pt x="2275" y="54"/>
                </a:lnTo>
                <a:lnTo>
                  <a:pt x="2275" y="54"/>
                </a:lnTo>
                <a:lnTo>
                  <a:pt x="2276" y="54"/>
                </a:lnTo>
                <a:lnTo>
                  <a:pt x="2276" y="54"/>
                </a:lnTo>
                <a:lnTo>
                  <a:pt x="2276" y="54"/>
                </a:lnTo>
                <a:lnTo>
                  <a:pt x="2277" y="54"/>
                </a:lnTo>
                <a:lnTo>
                  <a:pt x="2277" y="54"/>
                </a:lnTo>
                <a:lnTo>
                  <a:pt x="2277" y="54"/>
                </a:lnTo>
                <a:lnTo>
                  <a:pt x="2277" y="54"/>
                </a:lnTo>
                <a:lnTo>
                  <a:pt x="2278" y="54"/>
                </a:lnTo>
                <a:lnTo>
                  <a:pt x="2278" y="54"/>
                </a:lnTo>
                <a:lnTo>
                  <a:pt x="2278" y="54"/>
                </a:lnTo>
                <a:lnTo>
                  <a:pt x="2279" y="54"/>
                </a:lnTo>
                <a:lnTo>
                  <a:pt x="2279" y="54"/>
                </a:lnTo>
                <a:lnTo>
                  <a:pt x="2279" y="54"/>
                </a:lnTo>
                <a:lnTo>
                  <a:pt x="2279" y="54"/>
                </a:lnTo>
                <a:lnTo>
                  <a:pt x="2280" y="54"/>
                </a:lnTo>
                <a:lnTo>
                  <a:pt x="2280" y="54"/>
                </a:lnTo>
                <a:lnTo>
                  <a:pt x="2280" y="54"/>
                </a:lnTo>
                <a:lnTo>
                  <a:pt x="2281" y="54"/>
                </a:lnTo>
                <a:lnTo>
                  <a:pt x="2281" y="54"/>
                </a:lnTo>
                <a:lnTo>
                  <a:pt x="2281" y="54"/>
                </a:lnTo>
                <a:lnTo>
                  <a:pt x="2281" y="54"/>
                </a:lnTo>
                <a:lnTo>
                  <a:pt x="2282" y="54"/>
                </a:lnTo>
                <a:lnTo>
                  <a:pt x="2282" y="54"/>
                </a:lnTo>
                <a:lnTo>
                  <a:pt x="2282" y="54"/>
                </a:lnTo>
                <a:lnTo>
                  <a:pt x="2283" y="54"/>
                </a:lnTo>
                <a:lnTo>
                  <a:pt x="2283" y="54"/>
                </a:lnTo>
                <a:lnTo>
                  <a:pt x="2283" y="54"/>
                </a:lnTo>
                <a:lnTo>
                  <a:pt x="2283" y="54"/>
                </a:lnTo>
                <a:lnTo>
                  <a:pt x="2284" y="54"/>
                </a:lnTo>
                <a:lnTo>
                  <a:pt x="2284" y="54"/>
                </a:lnTo>
                <a:lnTo>
                  <a:pt x="2284" y="54"/>
                </a:lnTo>
                <a:lnTo>
                  <a:pt x="2285" y="54"/>
                </a:lnTo>
                <a:lnTo>
                  <a:pt x="2285" y="54"/>
                </a:lnTo>
                <a:lnTo>
                  <a:pt x="2285" y="54"/>
                </a:lnTo>
                <a:lnTo>
                  <a:pt x="2285" y="54"/>
                </a:lnTo>
                <a:lnTo>
                  <a:pt x="2286" y="54"/>
                </a:lnTo>
                <a:lnTo>
                  <a:pt x="2286" y="54"/>
                </a:lnTo>
                <a:lnTo>
                  <a:pt x="2286" y="54"/>
                </a:lnTo>
                <a:lnTo>
                  <a:pt x="2287" y="54"/>
                </a:lnTo>
                <a:lnTo>
                  <a:pt x="2287" y="54"/>
                </a:lnTo>
                <a:lnTo>
                  <a:pt x="2287" y="54"/>
                </a:lnTo>
                <a:lnTo>
                  <a:pt x="2287" y="54"/>
                </a:lnTo>
                <a:lnTo>
                  <a:pt x="2288" y="54"/>
                </a:lnTo>
                <a:lnTo>
                  <a:pt x="2288" y="54"/>
                </a:lnTo>
                <a:lnTo>
                  <a:pt x="2288" y="54"/>
                </a:lnTo>
                <a:lnTo>
                  <a:pt x="2289" y="54"/>
                </a:lnTo>
                <a:lnTo>
                  <a:pt x="2289" y="54"/>
                </a:lnTo>
                <a:lnTo>
                  <a:pt x="2289" y="54"/>
                </a:lnTo>
                <a:lnTo>
                  <a:pt x="2289" y="54"/>
                </a:lnTo>
                <a:lnTo>
                  <a:pt x="2290" y="54"/>
                </a:lnTo>
                <a:lnTo>
                  <a:pt x="2290" y="54"/>
                </a:lnTo>
                <a:lnTo>
                  <a:pt x="2290" y="54"/>
                </a:lnTo>
                <a:lnTo>
                  <a:pt x="2291" y="54"/>
                </a:lnTo>
                <a:lnTo>
                  <a:pt x="2291" y="54"/>
                </a:lnTo>
                <a:lnTo>
                  <a:pt x="2291" y="54"/>
                </a:lnTo>
                <a:lnTo>
                  <a:pt x="2291" y="54"/>
                </a:lnTo>
                <a:lnTo>
                  <a:pt x="2293" y="54"/>
                </a:lnTo>
                <a:lnTo>
                  <a:pt x="2293" y="54"/>
                </a:lnTo>
                <a:lnTo>
                  <a:pt x="2293" y="54"/>
                </a:lnTo>
                <a:lnTo>
                  <a:pt x="2294" y="54"/>
                </a:lnTo>
                <a:lnTo>
                  <a:pt x="2294" y="54"/>
                </a:lnTo>
                <a:lnTo>
                  <a:pt x="2294" y="54"/>
                </a:lnTo>
                <a:lnTo>
                  <a:pt x="2294" y="54"/>
                </a:lnTo>
                <a:lnTo>
                  <a:pt x="2295" y="54"/>
                </a:lnTo>
                <a:lnTo>
                  <a:pt x="2295" y="54"/>
                </a:lnTo>
                <a:lnTo>
                  <a:pt x="2295" y="54"/>
                </a:lnTo>
                <a:lnTo>
                  <a:pt x="2296" y="54"/>
                </a:lnTo>
                <a:lnTo>
                  <a:pt x="2296" y="54"/>
                </a:lnTo>
                <a:lnTo>
                  <a:pt x="2296" y="54"/>
                </a:lnTo>
                <a:lnTo>
                  <a:pt x="2296" y="54"/>
                </a:lnTo>
                <a:lnTo>
                  <a:pt x="2297" y="54"/>
                </a:lnTo>
                <a:lnTo>
                  <a:pt x="2297" y="54"/>
                </a:lnTo>
                <a:lnTo>
                  <a:pt x="2297" y="54"/>
                </a:lnTo>
                <a:lnTo>
                  <a:pt x="2298" y="54"/>
                </a:lnTo>
                <a:lnTo>
                  <a:pt x="2298" y="54"/>
                </a:lnTo>
                <a:lnTo>
                  <a:pt x="2298" y="54"/>
                </a:lnTo>
                <a:lnTo>
                  <a:pt x="2298" y="54"/>
                </a:lnTo>
                <a:lnTo>
                  <a:pt x="2299" y="54"/>
                </a:lnTo>
                <a:lnTo>
                  <a:pt x="2299" y="54"/>
                </a:lnTo>
                <a:lnTo>
                  <a:pt x="2299" y="54"/>
                </a:lnTo>
                <a:lnTo>
                  <a:pt x="2299" y="54"/>
                </a:lnTo>
                <a:lnTo>
                  <a:pt x="2300" y="54"/>
                </a:lnTo>
                <a:lnTo>
                  <a:pt x="2300" y="54"/>
                </a:lnTo>
                <a:lnTo>
                  <a:pt x="2300" y="54"/>
                </a:lnTo>
                <a:lnTo>
                  <a:pt x="2301" y="54"/>
                </a:lnTo>
                <a:lnTo>
                  <a:pt x="2301" y="54"/>
                </a:lnTo>
                <a:lnTo>
                  <a:pt x="2301" y="54"/>
                </a:lnTo>
                <a:lnTo>
                  <a:pt x="2302" y="54"/>
                </a:lnTo>
                <a:lnTo>
                  <a:pt x="2302" y="54"/>
                </a:lnTo>
                <a:lnTo>
                  <a:pt x="2302" y="54"/>
                </a:lnTo>
                <a:lnTo>
                  <a:pt x="2303" y="54"/>
                </a:lnTo>
                <a:lnTo>
                  <a:pt x="2303" y="54"/>
                </a:lnTo>
                <a:lnTo>
                  <a:pt x="2303" y="54"/>
                </a:lnTo>
                <a:lnTo>
                  <a:pt x="2303" y="54"/>
                </a:lnTo>
                <a:lnTo>
                  <a:pt x="2304" y="54"/>
                </a:lnTo>
                <a:lnTo>
                  <a:pt x="2304" y="54"/>
                </a:lnTo>
                <a:lnTo>
                  <a:pt x="2304" y="54"/>
                </a:lnTo>
                <a:lnTo>
                  <a:pt x="2305" y="54"/>
                </a:lnTo>
                <a:lnTo>
                  <a:pt x="2305" y="54"/>
                </a:lnTo>
                <a:lnTo>
                  <a:pt x="2305" y="54"/>
                </a:lnTo>
                <a:lnTo>
                  <a:pt x="2305" y="54"/>
                </a:lnTo>
                <a:lnTo>
                  <a:pt x="2306" y="54"/>
                </a:lnTo>
                <a:lnTo>
                  <a:pt x="2306" y="54"/>
                </a:lnTo>
                <a:lnTo>
                  <a:pt x="2306" y="54"/>
                </a:lnTo>
                <a:lnTo>
                  <a:pt x="2307" y="54"/>
                </a:lnTo>
                <a:lnTo>
                  <a:pt x="2307" y="54"/>
                </a:lnTo>
                <a:lnTo>
                  <a:pt x="2307" y="54"/>
                </a:lnTo>
                <a:lnTo>
                  <a:pt x="2307" y="54"/>
                </a:lnTo>
                <a:lnTo>
                  <a:pt x="2308" y="54"/>
                </a:lnTo>
                <a:lnTo>
                  <a:pt x="2308" y="54"/>
                </a:lnTo>
                <a:lnTo>
                  <a:pt x="2308" y="54"/>
                </a:lnTo>
                <a:lnTo>
                  <a:pt x="2309" y="54"/>
                </a:lnTo>
                <a:lnTo>
                  <a:pt x="2309" y="54"/>
                </a:lnTo>
                <a:lnTo>
                  <a:pt x="2309" y="54"/>
                </a:lnTo>
                <a:lnTo>
                  <a:pt x="2309" y="54"/>
                </a:lnTo>
                <a:lnTo>
                  <a:pt x="2310" y="54"/>
                </a:lnTo>
                <a:lnTo>
                  <a:pt x="2310" y="54"/>
                </a:lnTo>
                <a:lnTo>
                  <a:pt x="2310" y="54"/>
                </a:lnTo>
                <a:lnTo>
                  <a:pt x="2311" y="54"/>
                </a:lnTo>
                <a:lnTo>
                  <a:pt x="2311" y="54"/>
                </a:lnTo>
                <a:lnTo>
                  <a:pt x="2311" y="54"/>
                </a:lnTo>
                <a:lnTo>
                  <a:pt x="2311" y="54"/>
                </a:lnTo>
                <a:lnTo>
                  <a:pt x="2312" y="54"/>
                </a:lnTo>
                <a:lnTo>
                  <a:pt x="2312" y="54"/>
                </a:lnTo>
                <a:lnTo>
                  <a:pt x="2312" y="54"/>
                </a:lnTo>
                <a:lnTo>
                  <a:pt x="2313" y="54"/>
                </a:lnTo>
                <a:lnTo>
                  <a:pt x="2313" y="54"/>
                </a:lnTo>
                <a:lnTo>
                  <a:pt x="2313" y="54"/>
                </a:lnTo>
                <a:lnTo>
                  <a:pt x="2313" y="54"/>
                </a:lnTo>
                <a:lnTo>
                  <a:pt x="2314" y="54"/>
                </a:lnTo>
                <a:lnTo>
                  <a:pt x="2314" y="54"/>
                </a:lnTo>
                <a:lnTo>
                  <a:pt x="2314" y="54"/>
                </a:lnTo>
                <a:lnTo>
                  <a:pt x="2315" y="54"/>
                </a:lnTo>
                <a:lnTo>
                  <a:pt x="2315" y="54"/>
                </a:lnTo>
                <a:lnTo>
                  <a:pt x="2315" y="54"/>
                </a:lnTo>
                <a:lnTo>
                  <a:pt x="2315" y="54"/>
                </a:lnTo>
                <a:lnTo>
                  <a:pt x="2316" y="54"/>
                </a:lnTo>
                <a:lnTo>
                  <a:pt x="2316" y="54"/>
                </a:lnTo>
                <a:lnTo>
                  <a:pt x="2316" y="54"/>
                </a:lnTo>
                <a:lnTo>
                  <a:pt x="2317" y="54"/>
                </a:lnTo>
                <a:lnTo>
                  <a:pt x="2317" y="54"/>
                </a:lnTo>
                <a:lnTo>
                  <a:pt x="2317" y="54"/>
                </a:lnTo>
                <a:lnTo>
                  <a:pt x="2317" y="54"/>
                </a:lnTo>
                <a:lnTo>
                  <a:pt x="2318" y="54"/>
                </a:lnTo>
                <a:lnTo>
                  <a:pt x="2318" y="54"/>
                </a:lnTo>
                <a:lnTo>
                  <a:pt x="2318" y="54"/>
                </a:lnTo>
                <a:lnTo>
                  <a:pt x="2319" y="54"/>
                </a:lnTo>
                <a:lnTo>
                  <a:pt x="2319" y="54"/>
                </a:lnTo>
                <a:lnTo>
                  <a:pt x="2319" y="54"/>
                </a:lnTo>
                <a:lnTo>
                  <a:pt x="2319" y="54"/>
                </a:lnTo>
                <a:lnTo>
                  <a:pt x="2320" y="54"/>
                </a:lnTo>
                <a:lnTo>
                  <a:pt x="2320" y="54"/>
                </a:lnTo>
                <a:lnTo>
                  <a:pt x="2320" y="54"/>
                </a:lnTo>
                <a:lnTo>
                  <a:pt x="2321" y="54"/>
                </a:lnTo>
                <a:lnTo>
                  <a:pt x="2321" y="54"/>
                </a:lnTo>
                <a:lnTo>
                  <a:pt x="2321" y="54"/>
                </a:lnTo>
                <a:lnTo>
                  <a:pt x="2321" y="54"/>
                </a:lnTo>
                <a:lnTo>
                  <a:pt x="2322" y="54"/>
                </a:lnTo>
                <a:lnTo>
                  <a:pt x="2322" y="54"/>
                </a:lnTo>
                <a:lnTo>
                  <a:pt x="2322" y="54"/>
                </a:lnTo>
                <a:lnTo>
                  <a:pt x="2323" y="54"/>
                </a:lnTo>
                <a:lnTo>
                  <a:pt x="2323" y="54"/>
                </a:lnTo>
                <a:lnTo>
                  <a:pt x="2323" y="54"/>
                </a:lnTo>
                <a:lnTo>
                  <a:pt x="2323" y="54"/>
                </a:lnTo>
                <a:lnTo>
                  <a:pt x="2324" y="54"/>
                </a:lnTo>
                <a:lnTo>
                  <a:pt x="2324" y="54"/>
                </a:lnTo>
                <a:lnTo>
                  <a:pt x="2324" y="54"/>
                </a:lnTo>
                <a:lnTo>
                  <a:pt x="2325" y="54"/>
                </a:lnTo>
                <a:lnTo>
                  <a:pt x="2325" y="54"/>
                </a:lnTo>
                <a:lnTo>
                  <a:pt x="2325" y="54"/>
                </a:lnTo>
                <a:lnTo>
                  <a:pt x="2325" y="54"/>
                </a:lnTo>
                <a:lnTo>
                  <a:pt x="2326" y="54"/>
                </a:lnTo>
                <a:lnTo>
                  <a:pt x="2326" y="54"/>
                </a:lnTo>
                <a:lnTo>
                  <a:pt x="2326" y="54"/>
                </a:lnTo>
                <a:lnTo>
                  <a:pt x="2327" y="54"/>
                </a:lnTo>
                <a:lnTo>
                  <a:pt x="2327" y="54"/>
                </a:lnTo>
                <a:lnTo>
                  <a:pt x="2327" y="54"/>
                </a:lnTo>
                <a:lnTo>
                  <a:pt x="2327" y="54"/>
                </a:lnTo>
                <a:lnTo>
                  <a:pt x="2328" y="54"/>
                </a:lnTo>
                <a:lnTo>
                  <a:pt x="2328" y="54"/>
                </a:lnTo>
                <a:lnTo>
                  <a:pt x="2328" y="54"/>
                </a:lnTo>
                <a:lnTo>
                  <a:pt x="2329" y="54"/>
                </a:lnTo>
                <a:lnTo>
                  <a:pt x="2329" y="54"/>
                </a:lnTo>
                <a:lnTo>
                  <a:pt x="2329" y="54"/>
                </a:lnTo>
                <a:lnTo>
                  <a:pt x="2330" y="54"/>
                </a:lnTo>
                <a:lnTo>
                  <a:pt x="2330" y="54"/>
                </a:lnTo>
                <a:lnTo>
                  <a:pt x="2330" y="54"/>
                </a:lnTo>
                <a:lnTo>
                  <a:pt x="2330" y="54"/>
                </a:lnTo>
                <a:lnTo>
                  <a:pt x="2330" y="54"/>
                </a:lnTo>
                <a:lnTo>
                  <a:pt x="2331" y="54"/>
                </a:lnTo>
                <a:lnTo>
                  <a:pt x="2331" y="54"/>
                </a:lnTo>
                <a:lnTo>
                  <a:pt x="2332" y="54"/>
                </a:lnTo>
                <a:lnTo>
                  <a:pt x="2332" y="54"/>
                </a:lnTo>
                <a:lnTo>
                  <a:pt x="2332" y="54"/>
                </a:lnTo>
                <a:lnTo>
                  <a:pt x="2332" y="54"/>
                </a:lnTo>
                <a:lnTo>
                  <a:pt x="2333" y="54"/>
                </a:lnTo>
                <a:lnTo>
                  <a:pt x="2333" y="54"/>
                </a:lnTo>
                <a:lnTo>
                  <a:pt x="2333" y="54"/>
                </a:lnTo>
                <a:lnTo>
                  <a:pt x="2334" y="54"/>
                </a:lnTo>
                <a:lnTo>
                  <a:pt x="2334" y="54"/>
                </a:lnTo>
                <a:lnTo>
                  <a:pt x="2334" y="54"/>
                </a:lnTo>
                <a:lnTo>
                  <a:pt x="2334" y="54"/>
                </a:lnTo>
                <a:lnTo>
                  <a:pt x="2335" y="54"/>
                </a:lnTo>
                <a:lnTo>
                  <a:pt x="2335" y="54"/>
                </a:lnTo>
                <a:lnTo>
                  <a:pt x="2335" y="54"/>
                </a:lnTo>
                <a:lnTo>
                  <a:pt x="2336" y="54"/>
                </a:lnTo>
                <a:lnTo>
                  <a:pt x="2336" y="54"/>
                </a:lnTo>
                <a:lnTo>
                  <a:pt x="2336" y="54"/>
                </a:lnTo>
                <a:lnTo>
                  <a:pt x="2336" y="54"/>
                </a:lnTo>
                <a:lnTo>
                  <a:pt x="2337" y="54"/>
                </a:lnTo>
                <a:lnTo>
                  <a:pt x="2337" y="54"/>
                </a:lnTo>
                <a:lnTo>
                  <a:pt x="2337" y="54"/>
                </a:lnTo>
                <a:lnTo>
                  <a:pt x="2338" y="54"/>
                </a:lnTo>
                <a:lnTo>
                  <a:pt x="2338" y="54"/>
                </a:lnTo>
                <a:lnTo>
                  <a:pt x="2338" y="54"/>
                </a:lnTo>
                <a:lnTo>
                  <a:pt x="2338" y="54"/>
                </a:lnTo>
                <a:lnTo>
                  <a:pt x="2339" y="54"/>
                </a:lnTo>
                <a:lnTo>
                  <a:pt x="2339" y="54"/>
                </a:lnTo>
                <a:lnTo>
                  <a:pt x="2339" y="54"/>
                </a:lnTo>
                <a:lnTo>
                  <a:pt x="2340" y="54"/>
                </a:lnTo>
                <a:lnTo>
                  <a:pt x="2340" y="54"/>
                </a:lnTo>
                <a:lnTo>
                  <a:pt x="2340" y="54"/>
                </a:lnTo>
                <a:lnTo>
                  <a:pt x="2340" y="54"/>
                </a:lnTo>
                <a:lnTo>
                  <a:pt x="2341" y="54"/>
                </a:lnTo>
                <a:lnTo>
                  <a:pt x="2341" y="54"/>
                </a:lnTo>
                <a:lnTo>
                  <a:pt x="2341" y="54"/>
                </a:lnTo>
                <a:lnTo>
                  <a:pt x="2342" y="54"/>
                </a:lnTo>
                <a:lnTo>
                  <a:pt x="2342" y="54"/>
                </a:lnTo>
                <a:lnTo>
                  <a:pt x="2342" y="54"/>
                </a:lnTo>
                <a:lnTo>
                  <a:pt x="2342" y="54"/>
                </a:lnTo>
                <a:lnTo>
                  <a:pt x="2343" y="54"/>
                </a:lnTo>
                <a:lnTo>
                  <a:pt x="2343" y="54"/>
                </a:lnTo>
                <a:lnTo>
                  <a:pt x="2343" y="54"/>
                </a:lnTo>
                <a:lnTo>
                  <a:pt x="2344" y="54"/>
                </a:lnTo>
                <a:lnTo>
                  <a:pt x="2344" y="54"/>
                </a:lnTo>
                <a:lnTo>
                  <a:pt x="2344" y="54"/>
                </a:lnTo>
                <a:lnTo>
                  <a:pt x="2344" y="54"/>
                </a:lnTo>
                <a:lnTo>
                  <a:pt x="2345" y="54"/>
                </a:lnTo>
                <a:lnTo>
                  <a:pt x="2345" y="54"/>
                </a:lnTo>
                <a:lnTo>
                  <a:pt x="2345" y="54"/>
                </a:lnTo>
                <a:lnTo>
                  <a:pt x="2347" y="54"/>
                </a:lnTo>
                <a:lnTo>
                  <a:pt x="2347" y="54"/>
                </a:lnTo>
                <a:lnTo>
                  <a:pt x="2347" y="54"/>
                </a:lnTo>
                <a:lnTo>
                  <a:pt x="2347" y="54"/>
                </a:lnTo>
                <a:lnTo>
                  <a:pt x="2348" y="54"/>
                </a:lnTo>
                <a:lnTo>
                  <a:pt x="2348" y="54"/>
                </a:lnTo>
                <a:lnTo>
                  <a:pt x="2348" y="54"/>
                </a:lnTo>
                <a:lnTo>
                  <a:pt x="2349" y="54"/>
                </a:lnTo>
                <a:lnTo>
                  <a:pt x="2349" y="54"/>
                </a:lnTo>
                <a:lnTo>
                  <a:pt x="2349" y="54"/>
                </a:lnTo>
                <a:lnTo>
                  <a:pt x="2349" y="54"/>
                </a:lnTo>
                <a:lnTo>
                  <a:pt x="2350" y="54"/>
                </a:lnTo>
                <a:lnTo>
                  <a:pt x="2350" y="54"/>
                </a:lnTo>
                <a:lnTo>
                  <a:pt x="2350" y="54"/>
                </a:lnTo>
                <a:lnTo>
                  <a:pt x="2351" y="54"/>
                </a:lnTo>
                <a:lnTo>
                  <a:pt x="2351" y="54"/>
                </a:lnTo>
                <a:lnTo>
                  <a:pt x="2351" y="54"/>
                </a:lnTo>
                <a:lnTo>
                  <a:pt x="2351" y="54"/>
                </a:lnTo>
                <a:lnTo>
                  <a:pt x="2352" y="54"/>
                </a:lnTo>
                <a:lnTo>
                  <a:pt x="2352" y="54"/>
                </a:lnTo>
                <a:lnTo>
                  <a:pt x="2352" y="54"/>
                </a:lnTo>
                <a:lnTo>
                  <a:pt x="2353" y="54"/>
                </a:lnTo>
                <a:lnTo>
                  <a:pt x="2353" y="54"/>
                </a:lnTo>
                <a:lnTo>
                  <a:pt x="2353" y="54"/>
                </a:lnTo>
                <a:lnTo>
                  <a:pt x="2353" y="54"/>
                </a:lnTo>
                <a:lnTo>
                  <a:pt x="2354" y="54"/>
                </a:lnTo>
                <a:lnTo>
                  <a:pt x="2354" y="54"/>
                </a:lnTo>
                <a:lnTo>
                  <a:pt x="2354" y="54"/>
                </a:lnTo>
                <a:lnTo>
                  <a:pt x="2355" y="54"/>
                </a:lnTo>
                <a:lnTo>
                  <a:pt x="2355" y="54"/>
                </a:lnTo>
                <a:lnTo>
                  <a:pt x="2355" y="54"/>
                </a:lnTo>
                <a:lnTo>
                  <a:pt x="2356" y="54"/>
                </a:lnTo>
                <a:lnTo>
                  <a:pt x="2356" y="54"/>
                </a:lnTo>
                <a:lnTo>
                  <a:pt x="2356" y="54"/>
                </a:lnTo>
                <a:lnTo>
                  <a:pt x="2356" y="54"/>
                </a:lnTo>
                <a:lnTo>
                  <a:pt x="2357" y="54"/>
                </a:lnTo>
                <a:lnTo>
                  <a:pt x="2357" y="54"/>
                </a:lnTo>
                <a:lnTo>
                  <a:pt x="2357" y="54"/>
                </a:lnTo>
                <a:lnTo>
                  <a:pt x="2357" y="54"/>
                </a:lnTo>
                <a:lnTo>
                  <a:pt x="2358" y="54"/>
                </a:lnTo>
                <a:lnTo>
                  <a:pt x="2358" y="54"/>
                </a:lnTo>
                <a:lnTo>
                  <a:pt x="2358" y="54"/>
                </a:lnTo>
                <a:lnTo>
                  <a:pt x="2359" y="54"/>
                </a:lnTo>
                <a:lnTo>
                  <a:pt x="2359" y="54"/>
                </a:lnTo>
                <a:lnTo>
                  <a:pt x="2359" y="54"/>
                </a:lnTo>
                <a:lnTo>
                  <a:pt x="2360" y="54"/>
                </a:lnTo>
                <a:lnTo>
                  <a:pt x="2360" y="54"/>
                </a:lnTo>
                <a:lnTo>
                  <a:pt x="2360" y="54"/>
                </a:lnTo>
                <a:lnTo>
                  <a:pt x="2360" y="54"/>
                </a:lnTo>
                <a:lnTo>
                  <a:pt x="2361" y="54"/>
                </a:lnTo>
                <a:lnTo>
                  <a:pt x="2361" y="54"/>
                </a:lnTo>
                <a:lnTo>
                  <a:pt x="2361" y="54"/>
                </a:lnTo>
                <a:lnTo>
                  <a:pt x="2362" y="54"/>
                </a:lnTo>
                <a:lnTo>
                  <a:pt x="2362" y="54"/>
                </a:lnTo>
                <a:lnTo>
                  <a:pt x="2362" y="54"/>
                </a:lnTo>
                <a:lnTo>
                  <a:pt x="2362" y="54"/>
                </a:lnTo>
                <a:lnTo>
                  <a:pt x="2362" y="54"/>
                </a:lnTo>
                <a:lnTo>
                  <a:pt x="2363" y="54"/>
                </a:lnTo>
                <a:lnTo>
                  <a:pt x="2363" y="54"/>
                </a:lnTo>
                <a:lnTo>
                  <a:pt x="2364" y="54"/>
                </a:lnTo>
                <a:lnTo>
                  <a:pt x="2364" y="54"/>
                </a:lnTo>
                <a:lnTo>
                  <a:pt x="2364" y="54"/>
                </a:lnTo>
                <a:lnTo>
                  <a:pt x="2364" y="54"/>
                </a:lnTo>
                <a:lnTo>
                  <a:pt x="2365" y="54"/>
                </a:lnTo>
                <a:lnTo>
                  <a:pt x="2365" y="54"/>
                </a:lnTo>
                <a:lnTo>
                  <a:pt x="2365" y="54"/>
                </a:lnTo>
                <a:lnTo>
                  <a:pt x="2366" y="54"/>
                </a:lnTo>
                <a:lnTo>
                  <a:pt x="2366" y="54"/>
                </a:lnTo>
                <a:lnTo>
                  <a:pt x="2366" y="54"/>
                </a:lnTo>
                <a:lnTo>
                  <a:pt x="2366" y="54"/>
                </a:lnTo>
                <a:lnTo>
                  <a:pt x="2367" y="54"/>
                </a:lnTo>
                <a:lnTo>
                  <a:pt x="2367" y="54"/>
                </a:lnTo>
                <a:lnTo>
                  <a:pt x="2367" y="54"/>
                </a:lnTo>
                <a:lnTo>
                  <a:pt x="2368" y="54"/>
                </a:lnTo>
                <a:lnTo>
                  <a:pt x="2368" y="54"/>
                </a:lnTo>
                <a:lnTo>
                  <a:pt x="2368" y="54"/>
                </a:lnTo>
                <a:lnTo>
                  <a:pt x="2368" y="54"/>
                </a:lnTo>
                <a:lnTo>
                  <a:pt x="2369" y="54"/>
                </a:lnTo>
                <a:lnTo>
                  <a:pt x="2369" y="54"/>
                </a:lnTo>
                <a:lnTo>
                  <a:pt x="2369" y="54"/>
                </a:lnTo>
                <a:lnTo>
                  <a:pt x="2370" y="54"/>
                </a:lnTo>
                <a:lnTo>
                  <a:pt x="2370" y="54"/>
                </a:lnTo>
                <a:lnTo>
                  <a:pt x="2370" y="54"/>
                </a:lnTo>
                <a:lnTo>
                  <a:pt x="2370" y="54"/>
                </a:lnTo>
                <a:lnTo>
                  <a:pt x="2371" y="54"/>
                </a:lnTo>
                <a:lnTo>
                  <a:pt x="2371" y="54"/>
                </a:lnTo>
                <a:lnTo>
                  <a:pt x="2371" y="54"/>
                </a:lnTo>
                <a:lnTo>
                  <a:pt x="2372" y="54"/>
                </a:lnTo>
                <a:lnTo>
                  <a:pt x="2372" y="54"/>
                </a:lnTo>
                <a:lnTo>
                  <a:pt x="2372" y="54"/>
                </a:lnTo>
                <a:lnTo>
                  <a:pt x="2372" y="54"/>
                </a:lnTo>
                <a:lnTo>
                  <a:pt x="2373" y="54"/>
                </a:lnTo>
                <a:lnTo>
                  <a:pt x="2373" y="54"/>
                </a:lnTo>
                <a:lnTo>
                  <a:pt x="2373" y="54"/>
                </a:lnTo>
                <a:lnTo>
                  <a:pt x="2374" y="54"/>
                </a:lnTo>
                <a:lnTo>
                  <a:pt x="2374" y="54"/>
                </a:lnTo>
                <a:lnTo>
                  <a:pt x="2374" y="54"/>
                </a:lnTo>
                <a:lnTo>
                  <a:pt x="2374" y="54"/>
                </a:lnTo>
                <a:lnTo>
                  <a:pt x="2375" y="54"/>
                </a:lnTo>
                <a:lnTo>
                  <a:pt x="2375" y="54"/>
                </a:lnTo>
                <a:lnTo>
                  <a:pt x="2375" y="54"/>
                </a:lnTo>
                <a:lnTo>
                  <a:pt x="2376" y="54"/>
                </a:lnTo>
                <a:lnTo>
                  <a:pt x="2376" y="54"/>
                </a:lnTo>
                <a:lnTo>
                  <a:pt x="2376" y="54"/>
                </a:lnTo>
                <a:lnTo>
                  <a:pt x="2376" y="54"/>
                </a:lnTo>
                <a:lnTo>
                  <a:pt x="2377" y="54"/>
                </a:lnTo>
                <a:lnTo>
                  <a:pt x="2377" y="54"/>
                </a:lnTo>
                <a:lnTo>
                  <a:pt x="2377" y="54"/>
                </a:lnTo>
                <a:lnTo>
                  <a:pt x="2378" y="54"/>
                </a:lnTo>
                <a:lnTo>
                  <a:pt x="2378" y="54"/>
                </a:lnTo>
                <a:lnTo>
                  <a:pt x="2378" y="54"/>
                </a:lnTo>
                <a:lnTo>
                  <a:pt x="2378" y="54"/>
                </a:lnTo>
                <a:lnTo>
                  <a:pt x="2379" y="54"/>
                </a:lnTo>
                <a:lnTo>
                  <a:pt x="2379" y="54"/>
                </a:lnTo>
                <a:lnTo>
                  <a:pt x="2379" y="54"/>
                </a:lnTo>
                <a:lnTo>
                  <a:pt x="2380" y="54"/>
                </a:lnTo>
                <a:lnTo>
                  <a:pt x="2380" y="54"/>
                </a:lnTo>
                <a:lnTo>
                  <a:pt x="2380" y="54"/>
                </a:lnTo>
                <a:lnTo>
                  <a:pt x="2381" y="54"/>
                </a:lnTo>
                <a:lnTo>
                  <a:pt x="2381" y="54"/>
                </a:lnTo>
                <a:lnTo>
                  <a:pt x="2381" y="54"/>
                </a:lnTo>
                <a:lnTo>
                  <a:pt x="2381" y="54"/>
                </a:lnTo>
                <a:lnTo>
                  <a:pt x="2382" y="54"/>
                </a:lnTo>
                <a:lnTo>
                  <a:pt x="2382" y="54"/>
                </a:lnTo>
                <a:lnTo>
                  <a:pt x="2382" y="54"/>
                </a:lnTo>
                <a:lnTo>
                  <a:pt x="2383" y="54"/>
                </a:lnTo>
                <a:lnTo>
                  <a:pt x="2383" y="54"/>
                </a:lnTo>
                <a:lnTo>
                  <a:pt x="2383" y="54"/>
                </a:lnTo>
                <a:lnTo>
                  <a:pt x="2383" y="54"/>
                </a:lnTo>
                <a:lnTo>
                  <a:pt x="2384" y="54"/>
                </a:lnTo>
                <a:lnTo>
                  <a:pt x="2384" y="54"/>
                </a:lnTo>
                <a:lnTo>
                  <a:pt x="2384" y="54"/>
                </a:lnTo>
                <a:lnTo>
                  <a:pt x="2385" y="54"/>
                </a:lnTo>
                <a:lnTo>
                  <a:pt x="2385" y="54"/>
                </a:lnTo>
                <a:lnTo>
                  <a:pt x="2385" y="54"/>
                </a:lnTo>
                <a:lnTo>
                  <a:pt x="2385" y="54"/>
                </a:lnTo>
                <a:lnTo>
                  <a:pt x="2386" y="54"/>
                </a:lnTo>
                <a:lnTo>
                  <a:pt x="2386" y="54"/>
                </a:lnTo>
                <a:lnTo>
                  <a:pt x="2386" y="54"/>
                </a:lnTo>
                <a:lnTo>
                  <a:pt x="2387" y="54"/>
                </a:lnTo>
                <a:lnTo>
                  <a:pt x="2387" y="54"/>
                </a:lnTo>
                <a:lnTo>
                  <a:pt x="2387" y="54"/>
                </a:lnTo>
                <a:lnTo>
                  <a:pt x="2387" y="54"/>
                </a:lnTo>
                <a:lnTo>
                  <a:pt x="2388" y="54"/>
                </a:lnTo>
                <a:lnTo>
                  <a:pt x="2388" y="54"/>
                </a:lnTo>
                <a:lnTo>
                  <a:pt x="2388" y="54"/>
                </a:lnTo>
                <a:lnTo>
                  <a:pt x="2388" y="54"/>
                </a:lnTo>
                <a:lnTo>
                  <a:pt x="2389" y="54"/>
                </a:lnTo>
                <a:lnTo>
                  <a:pt x="2389" y="54"/>
                </a:lnTo>
                <a:lnTo>
                  <a:pt x="2389" y="54"/>
                </a:lnTo>
                <a:lnTo>
                  <a:pt x="2390" y="54"/>
                </a:lnTo>
                <a:lnTo>
                  <a:pt x="2390" y="54"/>
                </a:lnTo>
                <a:lnTo>
                  <a:pt x="2390" y="54"/>
                </a:lnTo>
                <a:lnTo>
                  <a:pt x="2391" y="54"/>
                </a:lnTo>
                <a:lnTo>
                  <a:pt x="2391" y="54"/>
                </a:lnTo>
                <a:lnTo>
                  <a:pt x="2391" y="54"/>
                </a:lnTo>
                <a:lnTo>
                  <a:pt x="2391" y="54"/>
                </a:lnTo>
                <a:lnTo>
                  <a:pt x="2392" y="54"/>
                </a:lnTo>
                <a:lnTo>
                  <a:pt x="2392" y="54"/>
                </a:lnTo>
                <a:lnTo>
                  <a:pt x="2392" y="54"/>
                </a:lnTo>
                <a:lnTo>
                  <a:pt x="2393" y="54"/>
                </a:lnTo>
                <a:lnTo>
                  <a:pt x="2393" y="54"/>
                </a:lnTo>
                <a:lnTo>
                  <a:pt x="2393" y="54"/>
                </a:lnTo>
                <a:lnTo>
                  <a:pt x="2393" y="54"/>
                </a:lnTo>
                <a:lnTo>
                  <a:pt x="2393" y="54"/>
                </a:lnTo>
                <a:lnTo>
                  <a:pt x="2394" y="54"/>
                </a:lnTo>
                <a:lnTo>
                  <a:pt x="2394" y="54"/>
                </a:lnTo>
                <a:lnTo>
                  <a:pt x="2395" y="54"/>
                </a:lnTo>
                <a:lnTo>
                  <a:pt x="2395" y="54"/>
                </a:lnTo>
                <a:lnTo>
                  <a:pt x="2395" y="54"/>
                </a:lnTo>
                <a:lnTo>
                  <a:pt x="2395" y="54"/>
                </a:lnTo>
                <a:lnTo>
                  <a:pt x="2396" y="54"/>
                </a:lnTo>
                <a:lnTo>
                  <a:pt x="2396" y="54"/>
                </a:lnTo>
                <a:lnTo>
                  <a:pt x="2396" y="54"/>
                </a:lnTo>
                <a:lnTo>
                  <a:pt x="2397" y="54"/>
                </a:lnTo>
                <a:lnTo>
                  <a:pt x="2397" y="54"/>
                </a:lnTo>
                <a:lnTo>
                  <a:pt x="2397" y="54"/>
                </a:lnTo>
                <a:lnTo>
                  <a:pt x="2397" y="54"/>
                </a:lnTo>
                <a:lnTo>
                  <a:pt x="2398" y="54"/>
                </a:lnTo>
                <a:lnTo>
                  <a:pt x="2398" y="54"/>
                </a:lnTo>
                <a:lnTo>
                  <a:pt x="2398" y="54"/>
                </a:lnTo>
                <a:lnTo>
                  <a:pt x="2399" y="54"/>
                </a:lnTo>
                <a:lnTo>
                  <a:pt x="2399" y="54"/>
                </a:lnTo>
                <a:lnTo>
                  <a:pt x="2399" y="54"/>
                </a:lnTo>
                <a:lnTo>
                  <a:pt x="2399" y="54"/>
                </a:lnTo>
                <a:lnTo>
                  <a:pt x="2400" y="54"/>
                </a:lnTo>
                <a:lnTo>
                  <a:pt x="2400" y="54"/>
                </a:lnTo>
                <a:lnTo>
                  <a:pt x="2400" y="54"/>
                </a:lnTo>
                <a:lnTo>
                  <a:pt x="2401" y="54"/>
                </a:lnTo>
                <a:lnTo>
                  <a:pt x="2401" y="54"/>
                </a:lnTo>
                <a:lnTo>
                  <a:pt x="2401" y="54"/>
                </a:lnTo>
                <a:lnTo>
                  <a:pt x="2401" y="54"/>
                </a:lnTo>
                <a:lnTo>
                  <a:pt x="2402" y="54"/>
                </a:lnTo>
                <a:lnTo>
                  <a:pt x="2402" y="54"/>
                </a:lnTo>
                <a:lnTo>
                  <a:pt x="2402" y="54"/>
                </a:lnTo>
                <a:lnTo>
                  <a:pt x="2403" y="54"/>
                </a:lnTo>
                <a:lnTo>
                  <a:pt x="2403" y="54"/>
                </a:lnTo>
                <a:lnTo>
                  <a:pt x="2403" y="54"/>
                </a:lnTo>
                <a:lnTo>
                  <a:pt x="2403" y="54"/>
                </a:lnTo>
                <a:lnTo>
                  <a:pt x="2404" y="54"/>
                </a:lnTo>
                <a:lnTo>
                  <a:pt x="2404" y="54"/>
                </a:lnTo>
                <a:lnTo>
                  <a:pt x="2404" y="54"/>
                </a:lnTo>
                <a:lnTo>
                  <a:pt x="2405" y="54"/>
                </a:lnTo>
                <a:lnTo>
                  <a:pt x="2405" y="54"/>
                </a:lnTo>
                <a:lnTo>
                  <a:pt x="2405" y="54"/>
                </a:lnTo>
                <a:lnTo>
                  <a:pt x="2406" y="54"/>
                </a:lnTo>
                <a:lnTo>
                  <a:pt x="2406" y="54"/>
                </a:lnTo>
                <a:lnTo>
                  <a:pt x="2406" y="54"/>
                </a:lnTo>
                <a:lnTo>
                  <a:pt x="2406" y="54"/>
                </a:lnTo>
                <a:lnTo>
                  <a:pt x="2407" y="54"/>
                </a:lnTo>
                <a:lnTo>
                  <a:pt x="2407" y="54"/>
                </a:lnTo>
                <a:lnTo>
                  <a:pt x="2407" y="54"/>
                </a:lnTo>
                <a:lnTo>
                  <a:pt x="2408" y="54"/>
                </a:lnTo>
                <a:lnTo>
                  <a:pt x="2408" y="54"/>
                </a:lnTo>
                <a:lnTo>
                  <a:pt x="2408" y="54"/>
                </a:lnTo>
                <a:lnTo>
                  <a:pt x="2408" y="54"/>
                </a:lnTo>
                <a:lnTo>
                  <a:pt x="2410" y="54"/>
                </a:lnTo>
                <a:lnTo>
                  <a:pt x="2410" y="54"/>
                </a:lnTo>
                <a:lnTo>
                  <a:pt x="2410" y="54"/>
                </a:lnTo>
                <a:lnTo>
                  <a:pt x="2411" y="54"/>
                </a:lnTo>
                <a:lnTo>
                  <a:pt x="2411" y="54"/>
                </a:lnTo>
                <a:lnTo>
                  <a:pt x="2411" y="54"/>
                </a:lnTo>
                <a:lnTo>
                  <a:pt x="2411" y="54"/>
                </a:lnTo>
                <a:lnTo>
                  <a:pt x="2412" y="54"/>
                </a:lnTo>
                <a:lnTo>
                  <a:pt x="2412" y="54"/>
                </a:lnTo>
                <a:lnTo>
                  <a:pt x="2412" y="54"/>
                </a:lnTo>
                <a:lnTo>
                  <a:pt x="2413" y="54"/>
                </a:lnTo>
                <a:lnTo>
                  <a:pt x="2413" y="54"/>
                </a:lnTo>
                <a:lnTo>
                  <a:pt x="2413" y="54"/>
                </a:lnTo>
                <a:lnTo>
                  <a:pt x="2413" y="54"/>
                </a:lnTo>
                <a:lnTo>
                  <a:pt x="2414" y="54"/>
                </a:lnTo>
                <a:lnTo>
                  <a:pt x="2414" y="54"/>
                </a:lnTo>
                <a:lnTo>
                  <a:pt x="2414" y="54"/>
                </a:lnTo>
                <a:lnTo>
                  <a:pt x="2415" y="54"/>
                </a:lnTo>
                <a:lnTo>
                  <a:pt x="2415" y="54"/>
                </a:lnTo>
                <a:lnTo>
                  <a:pt x="2415" y="54"/>
                </a:lnTo>
                <a:lnTo>
                  <a:pt x="2415" y="54"/>
                </a:lnTo>
                <a:lnTo>
                  <a:pt x="2416" y="54"/>
                </a:lnTo>
                <a:lnTo>
                  <a:pt x="2416" y="54"/>
                </a:lnTo>
                <a:lnTo>
                  <a:pt x="2416" y="54"/>
                </a:lnTo>
                <a:lnTo>
                  <a:pt x="2417" y="54"/>
                </a:lnTo>
                <a:lnTo>
                  <a:pt x="2417" y="54"/>
                </a:lnTo>
                <a:lnTo>
                  <a:pt x="2417" y="54"/>
                </a:lnTo>
                <a:lnTo>
                  <a:pt x="2417" y="54"/>
                </a:lnTo>
                <a:lnTo>
                  <a:pt x="2418" y="54"/>
                </a:lnTo>
                <a:lnTo>
                  <a:pt x="2418" y="54"/>
                </a:lnTo>
                <a:lnTo>
                  <a:pt x="2418" y="54"/>
                </a:lnTo>
                <a:lnTo>
                  <a:pt x="2419" y="54"/>
                </a:lnTo>
                <a:lnTo>
                  <a:pt x="2419" y="54"/>
                </a:lnTo>
                <a:lnTo>
                  <a:pt x="2419" y="54"/>
                </a:lnTo>
                <a:lnTo>
                  <a:pt x="2419" y="54"/>
                </a:lnTo>
                <a:lnTo>
                  <a:pt x="2420" y="54"/>
                </a:lnTo>
                <a:lnTo>
                  <a:pt x="2420" y="54"/>
                </a:lnTo>
                <a:lnTo>
                  <a:pt x="2420" y="54"/>
                </a:lnTo>
                <a:lnTo>
                  <a:pt x="2420" y="54"/>
                </a:lnTo>
                <a:lnTo>
                  <a:pt x="2421" y="54"/>
                </a:lnTo>
                <a:lnTo>
                  <a:pt x="2421" y="54"/>
                </a:lnTo>
                <a:lnTo>
                  <a:pt x="2421" y="54"/>
                </a:lnTo>
                <a:lnTo>
                  <a:pt x="2422" y="54"/>
                </a:lnTo>
                <a:lnTo>
                  <a:pt x="2422" y="54"/>
                </a:lnTo>
                <a:lnTo>
                  <a:pt x="2422" y="54"/>
                </a:lnTo>
                <a:lnTo>
                  <a:pt x="2423" y="54"/>
                </a:lnTo>
                <a:lnTo>
                  <a:pt x="2423" y="54"/>
                </a:lnTo>
                <a:lnTo>
                  <a:pt x="2423" y="54"/>
                </a:lnTo>
                <a:lnTo>
                  <a:pt x="2423" y="54"/>
                </a:lnTo>
                <a:lnTo>
                  <a:pt x="2424" y="54"/>
                </a:lnTo>
                <a:lnTo>
                  <a:pt x="2424" y="54"/>
                </a:lnTo>
                <a:lnTo>
                  <a:pt x="2424" y="54"/>
                </a:lnTo>
                <a:lnTo>
                  <a:pt x="2425" y="54"/>
                </a:lnTo>
                <a:lnTo>
                  <a:pt x="2425" y="54"/>
                </a:lnTo>
                <a:lnTo>
                  <a:pt x="2425" y="54"/>
                </a:lnTo>
                <a:lnTo>
                  <a:pt x="2425" y="54"/>
                </a:lnTo>
                <a:lnTo>
                  <a:pt x="2425" y="54"/>
                </a:lnTo>
                <a:lnTo>
                  <a:pt x="2426" y="54"/>
                </a:lnTo>
                <a:lnTo>
                  <a:pt x="2426" y="54"/>
                </a:lnTo>
                <a:lnTo>
                  <a:pt x="2427" y="54"/>
                </a:lnTo>
                <a:lnTo>
                  <a:pt x="2427" y="54"/>
                </a:lnTo>
                <a:lnTo>
                  <a:pt x="2427" y="54"/>
                </a:lnTo>
                <a:lnTo>
                  <a:pt x="2427" y="54"/>
                </a:lnTo>
                <a:lnTo>
                  <a:pt x="2428" y="54"/>
                </a:lnTo>
                <a:lnTo>
                  <a:pt x="2428" y="54"/>
                </a:lnTo>
                <a:lnTo>
                  <a:pt x="2428" y="54"/>
                </a:lnTo>
                <a:lnTo>
                  <a:pt x="2429" y="54"/>
                </a:lnTo>
                <a:lnTo>
                  <a:pt x="2429" y="54"/>
                </a:lnTo>
                <a:lnTo>
                  <a:pt x="2429" y="54"/>
                </a:lnTo>
                <a:lnTo>
                  <a:pt x="2429" y="54"/>
                </a:lnTo>
                <a:lnTo>
                  <a:pt x="2430" y="54"/>
                </a:lnTo>
                <a:lnTo>
                  <a:pt x="2430" y="54"/>
                </a:lnTo>
                <a:lnTo>
                  <a:pt x="2430" y="54"/>
                </a:lnTo>
                <a:lnTo>
                  <a:pt x="2431" y="54"/>
                </a:lnTo>
                <a:lnTo>
                  <a:pt x="2431" y="54"/>
                </a:lnTo>
                <a:lnTo>
                  <a:pt x="2431" y="54"/>
                </a:lnTo>
                <a:lnTo>
                  <a:pt x="2431" y="54"/>
                </a:lnTo>
                <a:lnTo>
                  <a:pt x="2432" y="54"/>
                </a:lnTo>
                <a:lnTo>
                  <a:pt x="2432" y="54"/>
                </a:lnTo>
                <a:lnTo>
                  <a:pt x="2432" y="54"/>
                </a:lnTo>
                <a:lnTo>
                  <a:pt x="2433" y="54"/>
                </a:lnTo>
                <a:lnTo>
                  <a:pt x="2433" y="54"/>
                </a:lnTo>
                <a:lnTo>
                  <a:pt x="2433" y="54"/>
                </a:lnTo>
                <a:lnTo>
                  <a:pt x="2434" y="54"/>
                </a:lnTo>
                <a:lnTo>
                  <a:pt x="2434" y="54"/>
                </a:lnTo>
                <a:lnTo>
                  <a:pt x="2434" y="54"/>
                </a:lnTo>
                <a:lnTo>
                  <a:pt x="2434" y="54"/>
                </a:lnTo>
                <a:lnTo>
                  <a:pt x="2435" y="54"/>
                </a:lnTo>
                <a:lnTo>
                  <a:pt x="2435" y="54"/>
                </a:lnTo>
                <a:lnTo>
                  <a:pt x="2435" y="54"/>
                </a:lnTo>
                <a:lnTo>
                  <a:pt x="2436" y="54"/>
                </a:lnTo>
                <a:lnTo>
                  <a:pt x="2436" y="54"/>
                </a:lnTo>
                <a:lnTo>
                  <a:pt x="2436" y="54"/>
                </a:lnTo>
                <a:lnTo>
                  <a:pt x="2436" y="54"/>
                </a:lnTo>
                <a:lnTo>
                  <a:pt x="2437" y="54"/>
                </a:lnTo>
                <a:lnTo>
                  <a:pt x="2437" y="54"/>
                </a:lnTo>
                <a:lnTo>
                  <a:pt x="2437" y="54"/>
                </a:lnTo>
                <a:lnTo>
                  <a:pt x="2438" y="54"/>
                </a:lnTo>
                <a:lnTo>
                  <a:pt x="2438" y="54"/>
                </a:lnTo>
                <a:lnTo>
                  <a:pt x="2438" y="54"/>
                </a:lnTo>
                <a:lnTo>
                  <a:pt x="2438" y="54"/>
                </a:lnTo>
                <a:lnTo>
                  <a:pt x="2439" y="54"/>
                </a:lnTo>
                <a:lnTo>
                  <a:pt x="2439" y="54"/>
                </a:lnTo>
                <a:lnTo>
                  <a:pt x="2439" y="54"/>
                </a:lnTo>
                <a:lnTo>
                  <a:pt x="2440" y="54"/>
                </a:lnTo>
                <a:lnTo>
                  <a:pt x="2440" y="54"/>
                </a:lnTo>
                <a:lnTo>
                  <a:pt x="2440" y="54"/>
                </a:lnTo>
                <a:lnTo>
                  <a:pt x="2440" y="54"/>
                </a:lnTo>
                <a:lnTo>
                  <a:pt x="2441" y="54"/>
                </a:lnTo>
                <a:lnTo>
                  <a:pt x="2441" y="54"/>
                </a:lnTo>
                <a:lnTo>
                  <a:pt x="2441" y="54"/>
                </a:lnTo>
                <a:lnTo>
                  <a:pt x="2442" y="54"/>
                </a:lnTo>
                <a:lnTo>
                  <a:pt x="2442" y="54"/>
                </a:lnTo>
                <a:lnTo>
                  <a:pt x="2442" y="54"/>
                </a:lnTo>
                <a:lnTo>
                  <a:pt x="2442" y="54"/>
                </a:lnTo>
                <a:lnTo>
                  <a:pt x="2443" y="54"/>
                </a:lnTo>
                <a:lnTo>
                  <a:pt x="2443" y="54"/>
                </a:lnTo>
                <a:lnTo>
                  <a:pt x="2443" y="54"/>
                </a:lnTo>
                <a:lnTo>
                  <a:pt x="2444" y="54"/>
                </a:lnTo>
                <a:lnTo>
                  <a:pt x="2444" y="54"/>
                </a:lnTo>
                <a:lnTo>
                  <a:pt x="2444" y="54"/>
                </a:lnTo>
                <a:lnTo>
                  <a:pt x="2444" y="54"/>
                </a:lnTo>
                <a:lnTo>
                  <a:pt x="2445" y="54"/>
                </a:lnTo>
                <a:lnTo>
                  <a:pt x="2445" y="54"/>
                </a:lnTo>
                <a:lnTo>
                  <a:pt x="2445" y="54"/>
                </a:lnTo>
                <a:lnTo>
                  <a:pt x="2446" y="54"/>
                </a:lnTo>
                <a:lnTo>
                  <a:pt x="2446" y="54"/>
                </a:lnTo>
                <a:lnTo>
                  <a:pt x="2446" y="54"/>
                </a:lnTo>
                <a:lnTo>
                  <a:pt x="2446" y="54"/>
                </a:lnTo>
                <a:lnTo>
                  <a:pt x="2447" y="54"/>
                </a:lnTo>
                <a:lnTo>
                  <a:pt x="2447" y="54"/>
                </a:lnTo>
                <a:lnTo>
                  <a:pt x="2447" y="54"/>
                </a:lnTo>
                <a:lnTo>
                  <a:pt x="2448" y="54"/>
                </a:lnTo>
                <a:lnTo>
                  <a:pt x="2448" y="54"/>
                </a:lnTo>
                <a:lnTo>
                  <a:pt x="2448" y="54"/>
                </a:lnTo>
                <a:lnTo>
                  <a:pt x="2448" y="54"/>
                </a:lnTo>
                <a:lnTo>
                  <a:pt x="2449" y="54"/>
                </a:lnTo>
                <a:lnTo>
                  <a:pt x="2449" y="54"/>
                </a:lnTo>
                <a:lnTo>
                  <a:pt x="2449" y="54"/>
                </a:lnTo>
                <a:lnTo>
                  <a:pt x="2450" y="54"/>
                </a:lnTo>
                <a:lnTo>
                  <a:pt x="2450" y="54"/>
                </a:lnTo>
                <a:lnTo>
                  <a:pt x="2450" y="54"/>
                </a:lnTo>
                <a:lnTo>
                  <a:pt x="2450" y="54"/>
                </a:lnTo>
                <a:lnTo>
                  <a:pt x="2451" y="54"/>
                </a:lnTo>
                <a:lnTo>
                  <a:pt x="2451" y="54"/>
                </a:lnTo>
                <a:lnTo>
                  <a:pt x="2451" y="54"/>
                </a:lnTo>
                <a:lnTo>
                  <a:pt x="2451" y="54"/>
                </a:lnTo>
                <a:lnTo>
                  <a:pt x="2452" y="54"/>
                </a:lnTo>
                <a:lnTo>
                  <a:pt x="2452" y="54"/>
                </a:lnTo>
                <a:lnTo>
                  <a:pt x="2452" y="54"/>
                </a:lnTo>
                <a:lnTo>
                  <a:pt x="2453" y="54"/>
                </a:lnTo>
                <a:lnTo>
                  <a:pt x="2453" y="54"/>
                </a:lnTo>
                <a:lnTo>
                  <a:pt x="2453" y="54"/>
                </a:lnTo>
                <a:lnTo>
                  <a:pt x="2454" y="54"/>
                </a:lnTo>
                <a:lnTo>
                  <a:pt x="2454" y="54"/>
                </a:lnTo>
                <a:lnTo>
                  <a:pt x="2454" y="54"/>
                </a:lnTo>
                <a:lnTo>
                  <a:pt x="2454" y="54"/>
                </a:lnTo>
                <a:lnTo>
                  <a:pt x="2455" y="54"/>
                </a:lnTo>
                <a:lnTo>
                  <a:pt x="2455" y="54"/>
                </a:lnTo>
                <a:lnTo>
                  <a:pt x="2455" y="54"/>
                </a:lnTo>
                <a:lnTo>
                  <a:pt x="2456" y="54"/>
                </a:lnTo>
                <a:lnTo>
                  <a:pt x="2456" y="54"/>
                </a:lnTo>
                <a:lnTo>
                  <a:pt x="2456" y="54"/>
                </a:lnTo>
                <a:lnTo>
                  <a:pt x="2456" y="54"/>
                </a:lnTo>
                <a:lnTo>
                  <a:pt x="2456" y="54"/>
                </a:lnTo>
                <a:lnTo>
                  <a:pt x="2457" y="54"/>
                </a:lnTo>
                <a:lnTo>
                  <a:pt x="2457" y="54"/>
                </a:lnTo>
                <a:lnTo>
                  <a:pt x="2458" y="54"/>
                </a:lnTo>
                <a:lnTo>
                  <a:pt x="2458" y="54"/>
                </a:lnTo>
                <a:lnTo>
                  <a:pt x="2458" y="54"/>
                </a:lnTo>
                <a:lnTo>
                  <a:pt x="2459" y="54"/>
                </a:lnTo>
                <a:lnTo>
                  <a:pt x="2459" y="54"/>
                </a:lnTo>
                <a:lnTo>
                  <a:pt x="2459" y="54"/>
                </a:lnTo>
                <a:lnTo>
                  <a:pt x="2459" y="54"/>
                </a:lnTo>
                <a:lnTo>
                  <a:pt x="2460" y="54"/>
                </a:lnTo>
                <a:lnTo>
                  <a:pt x="2460" y="54"/>
                </a:lnTo>
                <a:lnTo>
                  <a:pt x="2460" y="54"/>
                </a:lnTo>
                <a:lnTo>
                  <a:pt x="2461" y="54"/>
                </a:lnTo>
                <a:lnTo>
                  <a:pt x="2461" y="54"/>
                </a:lnTo>
                <a:lnTo>
                  <a:pt x="2461" y="54"/>
                </a:lnTo>
                <a:lnTo>
                  <a:pt x="2461" y="54"/>
                </a:lnTo>
                <a:lnTo>
                  <a:pt x="2462" y="54"/>
                </a:lnTo>
                <a:lnTo>
                  <a:pt x="2462" y="54"/>
                </a:lnTo>
                <a:lnTo>
                  <a:pt x="2462" y="54"/>
                </a:lnTo>
                <a:lnTo>
                  <a:pt x="2464" y="54"/>
                </a:lnTo>
                <a:lnTo>
                  <a:pt x="2464" y="54"/>
                </a:lnTo>
                <a:lnTo>
                  <a:pt x="2464" y="54"/>
                </a:lnTo>
                <a:lnTo>
                  <a:pt x="2464" y="54"/>
                </a:lnTo>
                <a:lnTo>
                  <a:pt x="2465" y="54"/>
                </a:lnTo>
                <a:lnTo>
                  <a:pt x="2465" y="54"/>
                </a:lnTo>
                <a:lnTo>
                  <a:pt x="2465" y="54"/>
                </a:lnTo>
                <a:lnTo>
                  <a:pt x="2466" y="54"/>
                </a:lnTo>
                <a:lnTo>
                  <a:pt x="2466" y="54"/>
                </a:lnTo>
                <a:lnTo>
                  <a:pt x="2466" y="54"/>
                </a:lnTo>
                <a:lnTo>
                  <a:pt x="2466" y="54"/>
                </a:lnTo>
                <a:lnTo>
                  <a:pt x="2467" y="54"/>
                </a:lnTo>
                <a:lnTo>
                  <a:pt x="2467" y="54"/>
                </a:lnTo>
                <a:lnTo>
                  <a:pt x="2467" y="54"/>
                </a:lnTo>
                <a:lnTo>
                  <a:pt x="2468" y="54"/>
                </a:lnTo>
                <a:lnTo>
                  <a:pt x="2468" y="54"/>
                </a:lnTo>
                <a:lnTo>
                  <a:pt x="2468" y="54"/>
                </a:lnTo>
                <a:lnTo>
                  <a:pt x="2468" y="54"/>
                </a:lnTo>
                <a:lnTo>
                  <a:pt x="2469" y="54"/>
                </a:lnTo>
                <a:lnTo>
                  <a:pt x="2469" y="54"/>
                </a:lnTo>
                <a:lnTo>
                  <a:pt x="2469" y="54"/>
                </a:lnTo>
                <a:lnTo>
                  <a:pt x="2470" y="54"/>
                </a:lnTo>
                <a:lnTo>
                  <a:pt x="2470" y="54"/>
                </a:lnTo>
                <a:lnTo>
                  <a:pt x="2470" y="54"/>
                </a:lnTo>
                <a:lnTo>
                  <a:pt x="2470" y="54"/>
                </a:lnTo>
                <a:lnTo>
                  <a:pt x="2471" y="54"/>
                </a:lnTo>
                <a:lnTo>
                  <a:pt x="2471" y="54"/>
                </a:lnTo>
                <a:lnTo>
                  <a:pt x="2471" y="54"/>
                </a:lnTo>
                <a:lnTo>
                  <a:pt x="2472" y="54"/>
                </a:lnTo>
                <a:lnTo>
                  <a:pt x="2472" y="54"/>
                </a:lnTo>
                <a:lnTo>
                  <a:pt x="2472" y="54"/>
                </a:lnTo>
                <a:lnTo>
                  <a:pt x="2472" y="54"/>
                </a:lnTo>
                <a:lnTo>
                  <a:pt x="2473" y="54"/>
                </a:lnTo>
                <a:lnTo>
                  <a:pt x="2473" y="54"/>
                </a:lnTo>
                <a:lnTo>
                  <a:pt x="2473" y="54"/>
                </a:lnTo>
                <a:lnTo>
                  <a:pt x="2474" y="54"/>
                </a:lnTo>
                <a:lnTo>
                  <a:pt x="2474" y="54"/>
                </a:lnTo>
                <a:lnTo>
                  <a:pt x="2474" y="54"/>
                </a:lnTo>
                <a:lnTo>
                  <a:pt x="2474" y="54"/>
                </a:lnTo>
                <a:lnTo>
                  <a:pt x="2475" y="54"/>
                </a:lnTo>
                <a:lnTo>
                  <a:pt x="2475" y="54"/>
                </a:lnTo>
                <a:lnTo>
                  <a:pt x="2475" y="54"/>
                </a:lnTo>
                <a:lnTo>
                  <a:pt x="2476" y="54"/>
                </a:lnTo>
                <a:lnTo>
                  <a:pt x="2476" y="54"/>
                </a:lnTo>
                <a:lnTo>
                  <a:pt x="2476" y="54"/>
                </a:lnTo>
                <a:lnTo>
                  <a:pt x="2476" y="54"/>
                </a:lnTo>
                <a:lnTo>
                  <a:pt x="2477" y="54"/>
                </a:lnTo>
                <a:lnTo>
                  <a:pt x="2477" y="54"/>
                </a:lnTo>
                <a:lnTo>
                  <a:pt x="2477" y="54"/>
                </a:lnTo>
                <a:lnTo>
                  <a:pt x="2478" y="54"/>
                </a:lnTo>
                <a:lnTo>
                  <a:pt x="2478" y="54"/>
                </a:lnTo>
                <a:lnTo>
                  <a:pt x="2478" y="54"/>
                </a:lnTo>
                <a:lnTo>
                  <a:pt x="2478" y="54"/>
                </a:lnTo>
                <a:lnTo>
                  <a:pt x="2479" y="54"/>
                </a:lnTo>
                <a:lnTo>
                  <a:pt x="2479" y="54"/>
                </a:lnTo>
                <a:lnTo>
                  <a:pt x="2479" y="54"/>
                </a:lnTo>
                <a:lnTo>
                  <a:pt x="2480" y="54"/>
                </a:lnTo>
                <a:lnTo>
                  <a:pt x="2480" y="54"/>
                </a:lnTo>
                <a:lnTo>
                  <a:pt x="2480" y="54"/>
                </a:lnTo>
                <a:lnTo>
                  <a:pt x="2480" y="54"/>
                </a:lnTo>
                <a:lnTo>
                  <a:pt x="2481" y="54"/>
                </a:lnTo>
                <a:lnTo>
                  <a:pt x="2481" y="54"/>
                </a:lnTo>
                <a:lnTo>
                  <a:pt x="2481" y="54"/>
                </a:lnTo>
                <a:lnTo>
                  <a:pt x="2482" y="54"/>
                </a:lnTo>
                <a:lnTo>
                  <a:pt x="2482" y="54"/>
                </a:lnTo>
                <a:lnTo>
                  <a:pt x="2482" y="54"/>
                </a:lnTo>
                <a:lnTo>
                  <a:pt x="2482" y="54"/>
                </a:lnTo>
                <a:lnTo>
                  <a:pt x="2483" y="54"/>
                </a:lnTo>
                <a:lnTo>
                  <a:pt x="2483" y="54"/>
                </a:lnTo>
                <a:lnTo>
                  <a:pt x="2483" y="54"/>
                </a:lnTo>
                <a:lnTo>
                  <a:pt x="2483" y="54"/>
                </a:lnTo>
                <a:lnTo>
                  <a:pt x="2484" y="54"/>
                </a:lnTo>
                <a:lnTo>
                  <a:pt x="2484" y="54"/>
                </a:lnTo>
                <a:lnTo>
                  <a:pt x="2485" y="54"/>
                </a:lnTo>
                <a:lnTo>
                  <a:pt x="2485" y="54"/>
                </a:lnTo>
                <a:lnTo>
                  <a:pt x="2485" y="54"/>
                </a:lnTo>
                <a:lnTo>
                  <a:pt x="2485" y="54"/>
                </a:lnTo>
                <a:lnTo>
                  <a:pt x="2486" y="54"/>
                </a:lnTo>
                <a:lnTo>
                  <a:pt x="2486" y="54"/>
                </a:lnTo>
                <a:lnTo>
                  <a:pt x="2486" y="54"/>
                </a:lnTo>
                <a:lnTo>
                  <a:pt x="2487" y="54"/>
                </a:lnTo>
                <a:lnTo>
                  <a:pt x="2487" y="54"/>
                </a:lnTo>
                <a:lnTo>
                  <a:pt x="2487" y="54"/>
                </a:lnTo>
                <a:lnTo>
                  <a:pt x="2487" y="54"/>
                </a:lnTo>
                <a:lnTo>
                  <a:pt x="2488" y="54"/>
                </a:lnTo>
                <a:lnTo>
                  <a:pt x="2488" y="54"/>
                </a:lnTo>
                <a:lnTo>
                  <a:pt x="2488" y="54"/>
                </a:lnTo>
                <a:lnTo>
                  <a:pt x="2489" y="54"/>
                </a:lnTo>
                <a:lnTo>
                  <a:pt x="2489" y="54"/>
                </a:lnTo>
                <a:lnTo>
                  <a:pt x="2489" y="54"/>
                </a:lnTo>
                <a:lnTo>
                  <a:pt x="2489" y="54"/>
                </a:lnTo>
                <a:lnTo>
                  <a:pt x="2490" y="54"/>
                </a:lnTo>
                <a:lnTo>
                  <a:pt x="2490" y="54"/>
                </a:lnTo>
                <a:lnTo>
                  <a:pt x="2490" y="54"/>
                </a:lnTo>
                <a:lnTo>
                  <a:pt x="2491" y="54"/>
                </a:lnTo>
                <a:lnTo>
                  <a:pt x="2491" y="54"/>
                </a:lnTo>
                <a:lnTo>
                  <a:pt x="2491" y="54"/>
                </a:lnTo>
                <a:lnTo>
                  <a:pt x="2491" y="54"/>
                </a:lnTo>
                <a:lnTo>
                  <a:pt x="2492" y="54"/>
                </a:lnTo>
                <a:lnTo>
                  <a:pt x="2492" y="54"/>
                </a:lnTo>
                <a:lnTo>
                  <a:pt x="2492" y="54"/>
                </a:lnTo>
                <a:lnTo>
                  <a:pt x="2493" y="54"/>
                </a:lnTo>
                <a:lnTo>
                  <a:pt x="2493" y="54"/>
                </a:lnTo>
                <a:lnTo>
                  <a:pt x="2493" y="54"/>
                </a:lnTo>
                <a:lnTo>
                  <a:pt x="2493" y="54"/>
                </a:lnTo>
                <a:lnTo>
                  <a:pt x="2494" y="54"/>
                </a:lnTo>
                <a:lnTo>
                  <a:pt x="2494" y="54"/>
                </a:lnTo>
                <a:lnTo>
                  <a:pt x="2494" y="54"/>
                </a:lnTo>
                <a:lnTo>
                  <a:pt x="2495" y="54"/>
                </a:lnTo>
                <a:lnTo>
                  <a:pt x="2495" y="54"/>
                </a:lnTo>
                <a:lnTo>
                  <a:pt x="2495" y="54"/>
                </a:lnTo>
                <a:lnTo>
                  <a:pt x="2495" y="54"/>
                </a:lnTo>
                <a:lnTo>
                  <a:pt x="2496" y="54"/>
                </a:lnTo>
                <a:lnTo>
                  <a:pt x="2496" y="54"/>
                </a:lnTo>
                <a:lnTo>
                  <a:pt x="2496" y="54"/>
                </a:lnTo>
                <a:lnTo>
                  <a:pt x="2497" y="54"/>
                </a:lnTo>
                <a:lnTo>
                  <a:pt x="2497" y="54"/>
                </a:lnTo>
                <a:lnTo>
                  <a:pt x="2497" y="54"/>
                </a:lnTo>
                <a:lnTo>
                  <a:pt x="2497" y="54"/>
                </a:lnTo>
                <a:lnTo>
                  <a:pt x="2498" y="54"/>
                </a:lnTo>
                <a:lnTo>
                  <a:pt x="2498" y="54"/>
                </a:lnTo>
                <a:lnTo>
                  <a:pt x="2498" y="54"/>
                </a:lnTo>
                <a:lnTo>
                  <a:pt x="2499" y="54"/>
                </a:lnTo>
                <a:lnTo>
                  <a:pt x="2499" y="54"/>
                </a:lnTo>
                <a:lnTo>
                  <a:pt x="2499" y="54"/>
                </a:lnTo>
                <a:lnTo>
                  <a:pt x="2499" y="54"/>
                </a:lnTo>
                <a:lnTo>
                  <a:pt x="2500" y="54"/>
                </a:lnTo>
                <a:lnTo>
                  <a:pt x="2500" y="54"/>
                </a:lnTo>
                <a:lnTo>
                  <a:pt x="2500" y="54"/>
                </a:lnTo>
                <a:lnTo>
                  <a:pt x="2501" y="54"/>
                </a:lnTo>
                <a:lnTo>
                  <a:pt x="2501" y="54"/>
                </a:lnTo>
                <a:lnTo>
                  <a:pt x="2501" y="54"/>
                </a:lnTo>
                <a:lnTo>
                  <a:pt x="2501" y="54"/>
                </a:lnTo>
                <a:lnTo>
                  <a:pt x="2502" y="54"/>
                </a:lnTo>
                <a:lnTo>
                  <a:pt x="2502" y="54"/>
                </a:lnTo>
                <a:lnTo>
                  <a:pt x="2502" y="54"/>
                </a:lnTo>
                <a:lnTo>
                  <a:pt x="2503" y="54"/>
                </a:lnTo>
                <a:lnTo>
                  <a:pt x="2503" y="54"/>
                </a:lnTo>
                <a:lnTo>
                  <a:pt x="2503" y="54"/>
                </a:lnTo>
                <a:lnTo>
                  <a:pt x="2503" y="54"/>
                </a:lnTo>
                <a:lnTo>
                  <a:pt x="2504" y="54"/>
                </a:lnTo>
                <a:lnTo>
                  <a:pt x="2504" y="54"/>
                </a:lnTo>
                <a:lnTo>
                  <a:pt x="2504" y="54"/>
                </a:lnTo>
                <a:lnTo>
                  <a:pt x="2505" y="54"/>
                </a:lnTo>
                <a:lnTo>
                  <a:pt x="2505" y="54"/>
                </a:lnTo>
                <a:lnTo>
                  <a:pt x="2505" y="54"/>
                </a:lnTo>
                <a:lnTo>
                  <a:pt x="2505" y="54"/>
                </a:lnTo>
                <a:lnTo>
                  <a:pt x="2506" y="54"/>
                </a:lnTo>
                <a:lnTo>
                  <a:pt x="2506" y="54"/>
                </a:lnTo>
                <a:lnTo>
                  <a:pt x="2506" y="54"/>
                </a:lnTo>
                <a:lnTo>
                  <a:pt x="2507" y="54"/>
                </a:lnTo>
                <a:lnTo>
                  <a:pt x="2507" y="54"/>
                </a:lnTo>
                <a:lnTo>
                  <a:pt x="2507" y="54"/>
                </a:lnTo>
                <a:lnTo>
                  <a:pt x="2507" y="54"/>
                </a:lnTo>
                <a:lnTo>
                  <a:pt x="2508" y="54"/>
                </a:lnTo>
                <a:lnTo>
                  <a:pt x="2508" y="54"/>
                </a:lnTo>
                <a:lnTo>
                  <a:pt x="2508" y="54"/>
                </a:lnTo>
                <a:lnTo>
                  <a:pt x="2509" y="54"/>
                </a:lnTo>
                <a:lnTo>
                  <a:pt x="2509" y="54"/>
                </a:lnTo>
                <a:lnTo>
                  <a:pt x="2509" y="54"/>
                </a:lnTo>
                <a:lnTo>
                  <a:pt x="2509" y="54"/>
                </a:lnTo>
                <a:lnTo>
                  <a:pt x="2510" y="54"/>
                </a:lnTo>
                <a:lnTo>
                  <a:pt x="2510" y="54"/>
                </a:lnTo>
                <a:lnTo>
                  <a:pt x="2510" y="54"/>
                </a:lnTo>
                <a:lnTo>
                  <a:pt x="2511" y="54"/>
                </a:lnTo>
                <a:lnTo>
                  <a:pt x="2511" y="54"/>
                </a:lnTo>
                <a:lnTo>
                  <a:pt x="2511" y="54"/>
                </a:lnTo>
                <a:lnTo>
                  <a:pt x="2512" y="54"/>
                </a:lnTo>
                <a:lnTo>
                  <a:pt x="2512" y="54"/>
                </a:lnTo>
                <a:lnTo>
                  <a:pt x="2512" y="54"/>
                </a:lnTo>
                <a:lnTo>
                  <a:pt x="2512" y="54"/>
                </a:lnTo>
                <a:lnTo>
                  <a:pt x="2513" y="54"/>
                </a:lnTo>
                <a:lnTo>
                  <a:pt x="2513" y="54"/>
                </a:lnTo>
                <a:lnTo>
                  <a:pt x="2513" y="54"/>
                </a:lnTo>
                <a:lnTo>
                  <a:pt x="2514" y="54"/>
                </a:lnTo>
                <a:lnTo>
                  <a:pt x="2514" y="54"/>
                </a:lnTo>
                <a:lnTo>
                  <a:pt x="2514" y="54"/>
                </a:lnTo>
                <a:lnTo>
                  <a:pt x="2514" y="54"/>
                </a:lnTo>
                <a:lnTo>
                  <a:pt x="2514" y="54"/>
                </a:lnTo>
                <a:lnTo>
                  <a:pt x="2515" y="54"/>
                </a:lnTo>
                <a:lnTo>
                  <a:pt x="2515" y="54"/>
                </a:lnTo>
                <a:lnTo>
                  <a:pt x="2516" y="54"/>
                </a:lnTo>
                <a:lnTo>
                  <a:pt x="2516" y="54"/>
                </a:lnTo>
                <a:lnTo>
                  <a:pt x="2516" y="54"/>
                </a:lnTo>
                <a:lnTo>
                  <a:pt x="2516" y="54"/>
                </a:lnTo>
                <a:lnTo>
                  <a:pt x="2517" y="54"/>
                </a:lnTo>
                <a:lnTo>
                  <a:pt x="2517" y="54"/>
                </a:lnTo>
                <a:lnTo>
                  <a:pt x="2517" y="54"/>
                </a:lnTo>
                <a:lnTo>
                  <a:pt x="2518" y="54"/>
                </a:lnTo>
                <a:lnTo>
                  <a:pt x="2518" y="54"/>
                </a:lnTo>
                <a:lnTo>
                  <a:pt x="2518" y="54"/>
                </a:lnTo>
                <a:lnTo>
                  <a:pt x="2518" y="54"/>
                </a:lnTo>
                <a:lnTo>
                  <a:pt x="2519" y="54"/>
                </a:lnTo>
                <a:lnTo>
                  <a:pt x="2519" y="54"/>
                </a:lnTo>
                <a:lnTo>
                  <a:pt x="2519" y="54"/>
                </a:lnTo>
                <a:lnTo>
                  <a:pt x="2520" y="54"/>
                </a:lnTo>
                <a:lnTo>
                  <a:pt x="2520" y="54"/>
                </a:lnTo>
                <a:lnTo>
                  <a:pt x="2520" y="54"/>
                </a:lnTo>
                <a:lnTo>
                  <a:pt x="2520" y="54"/>
                </a:lnTo>
                <a:lnTo>
                  <a:pt x="2521" y="54"/>
                </a:lnTo>
                <a:lnTo>
                  <a:pt x="2521" y="54"/>
                </a:lnTo>
                <a:lnTo>
                  <a:pt x="2521" y="54"/>
                </a:lnTo>
                <a:lnTo>
                  <a:pt x="2522" y="54"/>
                </a:lnTo>
                <a:lnTo>
                  <a:pt x="2522" y="54"/>
                </a:lnTo>
                <a:lnTo>
                  <a:pt x="2522" y="54"/>
                </a:lnTo>
                <a:lnTo>
                  <a:pt x="2522" y="54"/>
                </a:lnTo>
                <a:lnTo>
                  <a:pt x="2523" y="54"/>
                </a:lnTo>
                <a:lnTo>
                  <a:pt x="2523" y="54"/>
                </a:lnTo>
                <a:lnTo>
                  <a:pt x="2523" y="54"/>
                </a:lnTo>
                <a:lnTo>
                  <a:pt x="2524" y="54"/>
                </a:lnTo>
                <a:lnTo>
                  <a:pt x="2524" y="54"/>
                </a:lnTo>
                <a:lnTo>
                  <a:pt x="2524" y="54"/>
                </a:lnTo>
                <a:lnTo>
                  <a:pt x="2524" y="54"/>
                </a:lnTo>
                <a:lnTo>
                  <a:pt x="2525" y="54"/>
                </a:lnTo>
                <a:lnTo>
                  <a:pt x="2525" y="54"/>
                </a:lnTo>
                <a:lnTo>
                  <a:pt x="2525" y="54"/>
                </a:lnTo>
                <a:lnTo>
                  <a:pt x="2527" y="54"/>
                </a:lnTo>
                <a:lnTo>
                  <a:pt x="2527" y="54"/>
                </a:lnTo>
                <a:lnTo>
                  <a:pt x="2527" y="54"/>
                </a:lnTo>
                <a:lnTo>
                  <a:pt x="2527" y="54"/>
                </a:lnTo>
                <a:lnTo>
                  <a:pt x="2528" y="54"/>
                </a:lnTo>
                <a:lnTo>
                  <a:pt x="2528" y="54"/>
                </a:lnTo>
                <a:lnTo>
                  <a:pt x="2528" y="54"/>
                </a:lnTo>
                <a:lnTo>
                  <a:pt x="2529" y="54"/>
                </a:lnTo>
                <a:lnTo>
                  <a:pt x="2529" y="54"/>
                </a:lnTo>
                <a:lnTo>
                  <a:pt x="2529" y="54"/>
                </a:lnTo>
                <a:lnTo>
                  <a:pt x="2529" y="54"/>
                </a:lnTo>
                <a:lnTo>
                  <a:pt x="2530" y="54"/>
                </a:lnTo>
                <a:lnTo>
                  <a:pt x="2530" y="54"/>
                </a:lnTo>
                <a:lnTo>
                  <a:pt x="2530" y="54"/>
                </a:lnTo>
                <a:lnTo>
                  <a:pt x="2531" y="54"/>
                </a:lnTo>
                <a:lnTo>
                  <a:pt x="2531" y="54"/>
                </a:lnTo>
                <a:lnTo>
                  <a:pt x="2531" y="54"/>
                </a:lnTo>
                <a:lnTo>
                  <a:pt x="2531" y="54"/>
                </a:lnTo>
                <a:lnTo>
                  <a:pt x="2532" y="54"/>
                </a:lnTo>
                <a:lnTo>
                  <a:pt x="2532" y="54"/>
                </a:lnTo>
                <a:lnTo>
                  <a:pt x="2532" y="54"/>
                </a:lnTo>
                <a:lnTo>
                  <a:pt x="2533" y="54"/>
                </a:lnTo>
                <a:lnTo>
                  <a:pt x="2533" y="54"/>
                </a:lnTo>
                <a:lnTo>
                  <a:pt x="2533" y="54"/>
                </a:lnTo>
                <a:lnTo>
                  <a:pt x="2533" y="54"/>
                </a:lnTo>
                <a:lnTo>
                  <a:pt x="2534" y="54"/>
                </a:lnTo>
                <a:lnTo>
                  <a:pt x="2534" y="54"/>
                </a:lnTo>
                <a:lnTo>
                  <a:pt x="2534" y="54"/>
                </a:lnTo>
                <a:lnTo>
                  <a:pt x="2535" y="54"/>
                </a:lnTo>
                <a:lnTo>
                  <a:pt x="2535" y="54"/>
                </a:lnTo>
                <a:lnTo>
                  <a:pt x="2535" y="54"/>
                </a:lnTo>
                <a:lnTo>
                  <a:pt x="2535" y="54"/>
                </a:lnTo>
                <a:lnTo>
                  <a:pt x="2536" y="54"/>
                </a:lnTo>
                <a:lnTo>
                  <a:pt x="2536" y="54"/>
                </a:lnTo>
                <a:lnTo>
                  <a:pt x="2536" y="54"/>
                </a:lnTo>
                <a:lnTo>
                  <a:pt x="2537" y="54"/>
                </a:lnTo>
                <a:lnTo>
                  <a:pt x="2537" y="54"/>
                </a:lnTo>
                <a:lnTo>
                  <a:pt x="2537" y="54"/>
                </a:lnTo>
                <a:lnTo>
                  <a:pt x="2538" y="54"/>
                </a:lnTo>
                <a:lnTo>
                  <a:pt x="2538" y="54"/>
                </a:lnTo>
                <a:lnTo>
                  <a:pt x="2538" y="54"/>
                </a:lnTo>
                <a:lnTo>
                  <a:pt x="2538" y="54"/>
                </a:lnTo>
                <a:lnTo>
                  <a:pt x="2539" y="54"/>
                </a:lnTo>
                <a:lnTo>
                  <a:pt x="2539" y="54"/>
                </a:lnTo>
                <a:lnTo>
                  <a:pt x="2539" y="54"/>
                </a:lnTo>
                <a:lnTo>
                  <a:pt x="2540" y="54"/>
                </a:lnTo>
                <a:lnTo>
                  <a:pt x="2540" y="54"/>
                </a:lnTo>
                <a:lnTo>
                  <a:pt x="2540" y="54"/>
                </a:lnTo>
                <a:lnTo>
                  <a:pt x="2540" y="54"/>
                </a:lnTo>
                <a:lnTo>
                  <a:pt x="2541" y="54"/>
                </a:lnTo>
                <a:lnTo>
                  <a:pt x="2541" y="54"/>
                </a:lnTo>
                <a:lnTo>
                  <a:pt x="2541" y="54"/>
                </a:lnTo>
                <a:lnTo>
                  <a:pt x="2541" y="54"/>
                </a:lnTo>
                <a:lnTo>
                  <a:pt x="2542" y="54"/>
                </a:lnTo>
                <a:lnTo>
                  <a:pt x="2542" y="54"/>
                </a:lnTo>
                <a:lnTo>
                  <a:pt x="2542" y="54"/>
                </a:lnTo>
                <a:lnTo>
                  <a:pt x="2543" y="54"/>
                </a:lnTo>
                <a:lnTo>
                  <a:pt x="2543" y="54"/>
                </a:lnTo>
                <a:lnTo>
                  <a:pt x="2543" y="54"/>
                </a:lnTo>
                <a:lnTo>
                  <a:pt x="2544" y="54"/>
                </a:lnTo>
                <a:lnTo>
                  <a:pt x="2544" y="54"/>
                </a:lnTo>
                <a:lnTo>
                  <a:pt x="2544" y="54"/>
                </a:lnTo>
                <a:lnTo>
                  <a:pt x="2544" y="54"/>
                </a:lnTo>
                <a:lnTo>
                  <a:pt x="2545" y="54"/>
                </a:lnTo>
                <a:lnTo>
                  <a:pt x="2545" y="54"/>
                </a:lnTo>
                <a:lnTo>
                  <a:pt x="2545" y="54"/>
                </a:lnTo>
                <a:lnTo>
                  <a:pt x="2546" y="54"/>
                </a:lnTo>
                <a:lnTo>
                  <a:pt x="2546" y="54"/>
                </a:lnTo>
                <a:lnTo>
                  <a:pt x="2546" y="54"/>
                </a:lnTo>
                <a:lnTo>
                  <a:pt x="2546" y="54"/>
                </a:lnTo>
                <a:lnTo>
                  <a:pt x="2546" y="54"/>
                </a:lnTo>
                <a:lnTo>
                  <a:pt x="2547" y="54"/>
                </a:lnTo>
                <a:lnTo>
                  <a:pt x="2547" y="54"/>
                </a:lnTo>
                <a:lnTo>
                  <a:pt x="2548" y="54"/>
                </a:lnTo>
                <a:lnTo>
                  <a:pt x="2548" y="54"/>
                </a:lnTo>
                <a:lnTo>
                  <a:pt x="2548" y="54"/>
                </a:lnTo>
                <a:lnTo>
                  <a:pt x="2548" y="54"/>
                </a:lnTo>
                <a:lnTo>
                  <a:pt x="2549" y="54"/>
                </a:lnTo>
                <a:lnTo>
                  <a:pt x="2549" y="54"/>
                </a:lnTo>
                <a:lnTo>
                  <a:pt x="2549" y="54"/>
                </a:lnTo>
                <a:lnTo>
                  <a:pt x="2550" y="54"/>
                </a:lnTo>
                <a:lnTo>
                  <a:pt x="2550" y="54"/>
                </a:lnTo>
                <a:lnTo>
                  <a:pt x="2550" y="54"/>
                </a:lnTo>
                <a:lnTo>
                  <a:pt x="2550" y="54"/>
                </a:lnTo>
                <a:lnTo>
                  <a:pt x="2551" y="54"/>
                </a:lnTo>
                <a:lnTo>
                  <a:pt x="2551" y="54"/>
                </a:lnTo>
                <a:lnTo>
                  <a:pt x="2551" y="54"/>
                </a:lnTo>
                <a:lnTo>
                  <a:pt x="2552" y="54"/>
                </a:lnTo>
                <a:lnTo>
                  <a:pt x="2552" y="54"/>
                </a:lnTo>
                <a:lnTo>
                  <a:pt x="2552" y="54"/>
                </a:lnTo>
                <a:lnTo>
                  <a:pt x="2552" y="54"/>
                </a:lnTo>
                <a:lnTo>
                  <a:pt x="2553" y="54"/>
                </a:lnTo>
                <a:lnTo>
                  <a:pt x="2553" y="54"/>
                </a:lnTo>
                <a:lnTo>
                  <a:pt x="2553" y="54"/>
                </a:lnTo>
                <a:lnTo>
                  <a:pt x="2554" y="54"/>
                </a:lnTo>
                <a:lnTo>
                  <a:pt x="2554" y="54"/>
                </a:lnTo>
                <a:lnTo>
                  <a:pt x="2554" y="54"/>
                </a:lnTo>
                <a:lnTo>
                  <a:pt x="2554" y="54"/>
                </a:lnTo>
                <a:lnTo>
                  <a:pt x="2555" y="54"/>
                </a:lnTo>
                <a:lnTo>
                  <a:pt x="2555" y="54"/>
                </a:lnTo>
                <a:lnTo>
                  <a:pt x="2555" y="54"/>
                </a:lnTo>
                <a:lnTo>
                  <a:pt x="2556" y="54"/>
                </a:lnTo>
                <a:lnTo>
                  <a:pt x="2556" y="54"/>
                </a:lnTo>
                <a:lnTo>
                  <a:pt x="2556" y="54"/>
                </a:lnTo>
                <a:lnTo>
                  <a:pt x="2556" y="54"/>
                </a:lnTo>
                <a:lnTo>
                  <a:pt x="2557" y="54"/>
                </a:lnTo>
                <a:lnTo>
                  <a:pt x="2557" y="54"/>
                </a:lnTo>
                <a:lnTo>
                  <a:pt x="2557" y="54"/>
                </a:lnTo>
                <a:lnTo>
                  <a:pt x="2558" y="54"/>
                </a:lnTo>
                <a:lnTo>
                  <a:pt x="2558" y="54"/>
                </a:lnTo>
                <a:lnTo>
                  <a:pt x="2558" y="54"/>
                </a:lnTo>
                <a:lnTo>
                  <a:pt x="2558" y="54"/>
                </a:lnTo>
                <a:lnTo>
                  <a:pt x="2559" y="54"/>
                </a:lnTo>
                <a:lnTo>
                  <a:pt x="2559" y="54"/>
                </a:lnTo>
                <a:lnTo>
                  <a:pt x="2559" y="54"/>
                </a:lnTo>
                <a:lnTo>
                  <a:pt x="2560" y="54"/>
                </a:lnTo>
                <a:lnTo>
                  <a:pt x="2560" y="54"/>
                </a:lnTo>
                <a:lnTo>
                  <a:pt x="2560" y="54"/>
                </a:lnTo>
                <a:lnTo>
                  <a:pt x="2560" y="54"/>
                </a:lnTo>
                <a:lnTo>
                  <a:pt x="2561" y="54"/>
                </a:lnTo>
                <a:lnTo>
                  <a:pt x="2561" y="54"/>
                </a:lnTo>
                <a:lnTo>
                  <a:pt x="2561" y="54"/>
                </a:lnTo>
                <a:lnTo>
                  <a:pt x="2562" y="54"/>
                </a:lnTo>
                <a:lnTo>
                  <a:pt x="2562" y="54"/>
                </a:lnTo>
                <a:lnTo>
                  <a:pt x="2562" y="54"/>
                </a:lnTo>
                <a:lnTo>
                  <a:pt x="2563" y="54"/>
                </a:lnTo>
                <a:lnTo>
                  <a:pt x="2563" y="54"/>
                </a:lnTo>
                <a:lnTo>
                  <a:pt x="2563" y="54"/>
                </a:lnTo>
                <a:lnTo>
                  <a:pt x="2563" y="54"/>
                </a:lnTo>
                <a:lnTo>
                  <a:pt x="2564" y="54"/>
                </a:lnTo>
                <a:lnTo>
                  <a:pt x="2564" y="54"/>
                </a:lnTo>
                <a:lnTo>
                  <a:pt x="2564" y="54"/>
                </a:lnTo>
                <a:lnTo>
                  <a:pt x="2565" y="54"/>
                </a:lnTo>
                <a:lnTo>
                  <a:pt x="2565" y="54"/>
                </a:lnTo>
                <a:lnTo>
                  <a:pt x="2565" y="54"/>
                </a:lnTo>
                <a:lnTo>
                  <a:pt x="2565" y="54"/>
                </a:lnTo>
                <a:lnTo>
                  <a:pt x="2566" y="54"/>
                </a:lnTo>
                <a:lnTo>
                  <a:pt x="2566" y="54"/>
                </a:lnTo>
                <a:lnTo>
                  <a:pt x="2566" y="54"/>
                </a:lnTo>
                <a:lnTo>
                  <a:pt x="2567" y="54"/>
                </a:lnTo>
                <a:lnTo>
                  <a:pt x="2567" y="54"/>
                </a:lnTo>
                <a:lnTo>
                  <a:pt x="2567" y="54"/>
                </a:lnTo>
                <a:lnTo>
                  <a:pt x="2567" y="54"/>
                </a:lnTo>
                <a:lnTo>
                  <a:pt x="2568" y="54"/>
                </a:lnTo>
                <a:lnTo>
                  <a:pt x="2568" y="54"/>
                </a:lnTo>
                <a:lnTo>
                  <a:pt x="2568" y="54"/>
                </a:lnTo>
                <a:lnTo>
                  <a:pt x="2569" y="54"/>
                </a:lnTo>
                <a:lnTo>
                  <a:pt x="2569" y="54"/>
                </a:lnTo>
                <a:lnTo>
                  <a:pt x="2569" y="54"/>
                </a:lnTo>
                <a:lnTo>
                  <a:pt x="2569" y="54"/>
                </a:lnTo>
                <a:lnTo>
                  <a:pt x="2570" y="54"/>
                </a:lnTo>
                <a:lnTo>
                  <a:pt x="2570" y="54"/>
                </a:lnTo>
                <a:lnTo>
                  <a:pt x="2570" y="54"/>
                </a:lnTo>
                <a:lnTo>
                  <a:pt x="2571" y="54"/>
                </a:lnTo>
                <a:lnTo>
                  <a:pt x="2571" y="54"/>
                </a:lnTo>
                <a:lnTo>
                  <a:pt x="2571" y="54"/>
                </a:lnTo>
                <a:lnTo>
                  <a:pt x="2571" y="54"/>
                </a:lnTo>
                <a:lnTo>
                  <a:pt x="2572" y="54"/>
                </a:lnTo>
                <a:lnTo>
                  <a:pt x="2572" y="54"/>
                </a:lnTo>
                <a:lnTo>
                  <a:pt x="2572" y="54"/>
                </a:lnTo>
                <a:lnTo>
                  <a:pt x="2572" y="54"/>
                </a:lnTo>
                <a:lnTo>
                  <a:pt x="2573" y="54"/>
                </a:lnTo>
                <a:lnTo>
                  <a:pt x="2573" y="54"/>
                </a:lnTo>
                <a:lnTo>
                  <a:pt x="2573" y="54"/>
                </a:lnTo>
                <a:lnTo>
                  <a:pt x="2574" y="54"/>
                </a:lnTo>
                <a:lnTo>
                  <a:pt x="2574" y="54"/>
                </a:lnTo>
                <a:lnTo>
                  <a:pt x="2574" y="54"/>
                </a:lnTo>
                <a:lnTo>
                  <a:pt x="2575" y="54"/>
                </a:lnTo>
                <a:lnTo>
                  <a:pt x="2575" y="54"/>
                </a:lnTo>
                <a:lnTo>
                  <a:pt x="2575" y="54"/>
                </a:lnTo>
                <a:lnTo>
                  <a:pt x="2575" y="54"/>
                </a:lnTo>
                <a:lnTo>
                  <a:pt x="2576" y="54"/>
                </a:lnTo>
                <a:lnTo>
                  <a:pt x="2576" y="54"/>
                </a:lnTo>
                <a:lnTo>
                  <a:pt x="2576" y="54"/>
                </a:lnTo>
                <a:lnTo>
                  <a:pt x="2577" y="54"/>
                </a:lnTo>
                <a:lnTo>
                  <a:pt x="2577" y="54"/>
                </a:lnTo>
                <a:lnTo>
                  <a:pt x="2577" y="54"/>
                </a:lnTo>
                <a:lnTo>
                  <a:pt x="2577" y="54"/>
                </a:lnTo>
                <a:lnTo>
                  <a:pt x="2577" y="54"/>
                </a:lnTo>
                <a:lnTo>
                  <a:pt x="2578" y="54"/>
                </a:lnTo>
                <a:lnTo>
                  <a:pt x="2578" y="54"/>
                </a:lnTo>
                <a:lnTo>
                  <a:pt x="2579" y="54"/>
                </a:lnTo>
                <a:lnTo>
                  <a:pt x="2579" y="54"/>
                </a:lnTo>
                <a:lnTo>
                  <a:pt x="2579" y="54"/>
                </a:lnTo>
                <a:lnTo>
                  <a:pt x="2579" y="54"/>
                </a:lnTo>
                <a:lnTo>
                  <a:pt x="2581" y="54"/>
                </a:lnTo>
                <a:lnTo>
                  <a:pt x="2581" y="54"/>
                </a:lnTo>
                <a:lnTo>
                  <a:pt x="2581" y="54"/>
                </a:lnTo>
                <a:lnTo>
                  <a:pt x="2582" y="54"/>
                </a:lnTo>
                <a:lnTo>
                  <a:pt x="2582" y="54"/>
                </a:lnTo>
                <a:lnTo>
                  <a:pt x="2582" y="54"/>
                </a:lnTo>
                <a:lnTo>
                  <a:pt x="2582" y="54"/>
                </a:lnTo>
                <a:lnTo>
                  <a:pt x="2583" y="54"/>
                </a:lnTo>
                <a:lnTo>
                  <a:pt x="2583" y="54"/>
                </a:lnTo>
                <a:lnTo>
                  <a:pt x="2583" y="54"/>
                </a:lnTo>
                <a:lnTo>
                  <a:pt x="2584" y="54"/>
                </a:lnTo>
                <a:lnTo>
                  <a:pt x="2584" y="54"/>
                </a:lnTo>
                <a:lnTo>
                  <a:pt x="2584" y="54"/>
                </a:lnTo>
                <a:lnTo>
                  <a:pt x="2584" y="54"/>
                </a:lnTo>
                <a:lnTo>
                  <a:pt x="2585" y="54"/>
                </a:lnTo>
                <a:lnTo>
                  <a:pt x="2585" y="54"/>
                </a:lnTo>
                <a:lnTo>
                  <a:pt x="2585" y="54"/>
                </a:lnTo>
                <a:lnTo>
                  <a:pt x="2586" y="54"/>
                </a:lnTo>
                <a:lnTo>
                  <a:pt x="2586" y="54"/>
                </a:lnTo>
                <a:lnTo>
                  <a:pt x="2586" y="54"/>
                </a:lnTo>
                <a:lnTo>
                  <a:pt x="2586" y="54"/>
                </a:lnTo>
                <a:lnTo>
                  <a:pt x="2587" y="54"/>
                </a:lnTo>
                <a:lnTo>
                  <a:pt x="2587" y="54"/>
                </a:lnTo>
                <a:lnTo>
                  <a:pt x="2587" y="54"/>
                </a:lnTo>
                <a:lnTo>
                  <a:pt x="2588" y="54"/>
                </a:lnTo>
                <a:lnTo>
                  <a:pt x="2588" y="54"/>
                </a:lnTo>
                <a:lnTo>
                  <a:pt x="2588" y="54"/>
                </a:lnTo>
                <a:lnTo>
                  <a:pt x="2589" y="54"/>
                </a:lnTo>
                <a:lnTo>
                  <a:pt x="2589" y="54"/>
                </a:lnTo>
                <a:lnTo>
                  <a:pt x="2589" y="54"/>
                </a:lnTo>
                <a:lnTo>
                  <a:pt x="2589" y="54"/>
                </a:lnTo>
                <a:lnTo>
                  <a:pt x="2590" y="54"/>
                </a:lnTo>
                <a:lnTo>
                  <a:pt x="2590" y="54"/>
                </a:lnTo>
                <a:lnTo>
                  <a:pt x="2590" y="54"/>
                </a:lnTo>
                <a:lnTo>
                  <a:pt x="2591" y="54"/>
                </a:lnTo>
                <a:lnTo>
                  <a:pt x="2591" y="54"/>
                </a:lnTo>
                <a:lnTo>
                  <a:pt x="2591" y="54"/>
                </a:lnTo>
                <a:lnTo>
                  <a:pt x="2591" y="54"/>
                </a:lnTo>
                <a:lnTo>
                  <a:pt x="2592" y="54"/>
                </a:lnTo>
                <a:lnTo>
                  <a:pt x="2592" y="54"/>
                </a:lnTo>
                <a:lnTo>
                  <a:pt x="2592" y="54"/>
                </a:lnTo>
                <a:lnTo>
                  <a:pt x="2593" y="54"/>
                </a:lnTo>
                <a:lnTo>
                  <a:pt x="2593" y="54"/>
                </a:lnTo>
                <a:lnTo>
                  <a:pt x="2593" y="54"/>
                </a:lnTo>
                <a:lnTo>
                  <a:pt x="2593" y="54"/>
                </a:lnTo>
                <a:lnTo>
                  <a:pt x="2594" y="54"/>
                </a:lnTo>
                <a:lnTo>
                  <a:pt x="2594" y="54"/>
                </a:lnTo>
                <a:lnTo>
                  <a:pt x="2594" y="54"/>
                </a:lnTo>
                <a:lnTo>
                  <a:pt x="2595" y="54"/>
                </a:lnTo>
                <a:lnTo>
                  <a:pt x="2595" y="54"/>
                </a:lnTo>
                <a:lnTo>
                  <a:pt x="2595" y="54"/>
                </a:lnTo>
                <a:lnTo>
                  <a:pt x="2595" y="54"/>
                </a:lnTo>
                <a:lnTo>
                  <a:pt x="2596" y="54"/>
                </a:lnTo>
                <a:lnTo>
                  <a:pt x="2596" y="54"/>
                </a:lnTo>
                <a:lnTo>
                  <a:pt x="2596" y="54"/>
                </a:lnTo>
                <a:lnTo>
                  <a:pt x="2597" y="54"/>
                </a:lnTo>
                <a:lnTo>
                  <a:pt x="2597" y="54"/>
                </a:lnTo>
                <a:lnTo>
                  <a:pt x="2597" y="54"/>
                </a:lnTo>
                <a:lnTo>
                  <a:pt x="2597" y="54"/>
                </a:lnTo>
                <a:lnTo>
                  <a:pt x="2598" y="54"/>
                </a:lnTo>
                <a:lnTo>
                  <a:pt x="2598" y="54"/>
                </a:lnTo>
                <a:lnTo>
                  <a:pt x="2598" y="54"/>
                </a:lnTo>
                <a:lnTo>
                  <a:pt x="2599" y="54"/>
                </a:lnTo>
                <a:lnTo>
                  <a:pt x="2599" y="54"/>
                </a:lnTo>
                <a:lnTo>
                  <a:pt x="2599" y="54"/>
                </a:lnTo>
                <a:lnTo>
                  <a:pt x="2599" y="54"/>
                </a:lnTo>
                <a:lnTo>
                  <a:pt x="2600" y="54"/>
                </a:lnTo>
                <a:lnTo>
                  <a:pt x="2600" y="54"/>
                </a:lnTo>
                <a:lnTo>
                  <a:pt x="2600" y="54"/>
                </a:lnTo>
                <a:lnTo>
                  <a:pt x="2601" y="54"/>
                </a:lnTo>
                <a:lnTo>
                  <a:pt x="2601" y="54"/>
                </a:lnTo>
                <a:lnTo>
                  <a:pt x="2601" y="54"/>
                </a:lnTo>
                <a:lnTo>
                  <a:pt x="2601" y="54"/>
                </a:lnTo>
                <a:lnTo>
                  <a:pt x="2602" y="54"/>
                </a:lnTo>
                <a:lnTo>
                  <a:pt x="2602" y="54"/>
                </a:lnTo>
                <a:lnTo>
                  <a:pt x="2602" y="54"/>
                </a:lnTo>
                <a:lnTo>
                  <a:pt x="2603" y="54"/>
                </a:lnTo>
                <a:lnTo>
                  <a:pt x="2603" y="54"/>
                </a:lnTo>
                <a:lnTo>
                  <a:pt x="2603" y="54"/>
                </a:lnTo>
                <a:lnTo>
                  <a:pt x="2603" y="54"/>
                </a:lnTo>
                <a:lnTo>
                  <a:pt x="2604" y="54"/>
                </a:lnTo>
                <a:lnTo>
                  <a:pt x="2604" y="54"/>
                </a:lnTo>
                <a:lnTo>
                  <a:pt x="2604" y="54"/>
                </a:lnTo>
                <a:lnTo>
                  <a:pt x="2604" y="54"/>
                </a:lnTo>
                <a:lnTo>
                  <a:pt x="2605" y="54"/>
                </a:lnTo>
                <a:lnTo>
                  <a:pt x="2605" y="54"/>
                </a:lnTo>
                <a:lnTo>
                  <a:pt x="2605" y="54"/>
                </a:lnTo>
                <a:lnTo>
                  <a:pt x="2606" y="54"/>
                </a:lnTo>
                <a:lnTo>
                  <a:pt x="2606" y="54"/>
                </a:lnTo>
                <a:lnTo>
                  <a:pt x="2606" y="54"/>
                </a:lnTo>
                <a:lnTo>
                  <a:pt x="2607" y="54"/>
                </a:lnTo>
                <a:lnTo>
                  <a:pt x="2607" y="54"/>
                </a:lnTo>
                <a:lnTo>
                  <a:pt x="2607" y="54"/>
                </a:lnTo>
                <a:lnTo>
                  <a:pt x="2607" y="54"/>
                </a:lnTo>
                <a:lnTo>
                  <a:pt x="2608" y="54"/>
                </a:lnTo>
                <a:lnTo>
                  <a:pt x="2608" y="54"/>
                </a:lnTo>
                <a:lnTo>
                  <a:pt x="2608" y="54"/>
                </a:lnTo>
                <a:lnTo>
                  <a:pt x="2609" y="54"/>
                </a:lnTo>
                <a:lnTo>
                  <a:pt x="2609" y="54"/>
                </a:lnTo>
                <a:lnTo>
                  <a:pt x="2609" y="54"/>
                </a:lnTo>
                <a:lnTo>
                  <a:pt x="2609" y="54"/>
                </a:lnTo>
                <a:lnTo>
                  <a:pt x="2609" y="54"/>
                </a:lnTo>
                <a:lnTo>
                  <a:pt x="2610" y="54"/>
                </a:lnTo>
                <a:lnTo>
                  <a:pt x="2610" y="54"/>
                </a:lnTo>
                <a:lnTo>
                  <a:pt x="2611" y="54"/>
                </a:lnTo>
                <a:lnTo>
                  <a:pt x="2611" y="54"/>
                </a:lnTo>
                <a:lnTo>
                  <a:pt x="2611" y="54"/>
                </a:lnTo>
                <a:lnTo>
                  <a:pt x="2611" y="54"/>
                </a:lnTo>
                <a:lnTo>
                  <a:pt x="2612" y="54"/>
                </a:lnTo>
                <a:lnTo>
                  <a:pt x="2612" y="54"/>
                </a:lnTo>
                <a:lnTo>
                  <a:pt x="2612" y="54"/>
                </a:lnTo>
                <a:lnTo>
                  <a:pt x="2613" y="54"/>
                </a:lnTo>
                <a:lnTo>
                  <a:pt x="2613" y="54"/>
                </a:lnTo>
                <a:lnTo>
                  <a:pt x="2613" y="54"/>
                </a:lnTo>
                <a:lnTo>
                  <a:pt x="2613" y="54"/>
                </a:lnTo>
                <a:lnTo>
                  <a:pt x="2614" y="54"/>
                </a:lnTo>
                <a:lnTo>
                  <a:pt x="2614" y="54"/>
                </a:lnTo>
                <a:lnTo>
                  <a:pt x="2614" y="54"/>
                </a:lnTo>
                <a:lnTo>
                  <a:pt x="2615" y="54"/>
                </a:lnTo>
                <a:lnTo>
                  <a:pt x="2615" y="54"/>
                </a:lnTo>
                <a:lnTo>
                  <a:pt x="2615" y="54"/>
                </a:lnTo>
                <a:lnTo>
                  <a:pt x="2616" y="54"/>
                </a:lnTo>
                <a:lnTo>
                  <a:pt x="2616" y="54"/>
                </a:lnTo>
                <a:lnTo>
                  <a:pt x="2616" y="54"/>
                </a:lnTo>
                <a:lnTo>
                  <a:pt x="2616" y="54"/>
                </a:lnTo>
                <a:lnTo>
                  <a:pt x="2617" y="54"/>
                </a:lnTo>
                <a:lnTo>
                  <a:pt x="2617" y="54"/>
                </a:lnTo>
                <a:lnTo>
                  <a:pt x="2617" y="54"/>
                </a:lnTo>
                <a:lnTo>
                  <a:pt x="2618" y="54"/>
                </a:lnTo>
                <a:lnTo>
                  <a:pt x="2618" y="54"/>
                </a:lnTo>
                <a:lnTo>
                  <a:pt x="2618" y="54"/>
                </a:lnTo>
                <a:lnTo>
                  <a:pt x="2618" y="54"/>
                </a:lnTo>
                <a:lnTo>
                  <a:pt x="2619" y="54"/>
                </a:lnTo>
                <a:lnTo>
                  <a:pt x="2619" y="54"/>
                </a:lnTo>
                <a:lnTo>
                  <a:pt x="2619" y="54"/>
                </a:lnTo>
                <a:lnTo>
                  <a:pt x="2620" y="54"/>
                </a:lnTo>
                <a:lnTo>
                  <a:pt x="2620" y="54"/>
                </a:lnTo>
                <a:lnTo>
                  <a:pt x="2620" y="54"/>
                </a:lnTo>
                <a:lnTo>
                  <a:pt x="2620" y="54"/>
                </a:lnTo>
                <a:lnTo>
                  <a:pt x="2621" y="54"/>
                </a:lnTo>
                <a:lnTo>
                  <a:pt x="2621" y="54"/>
                </a:lnTo>
                <a:lnTo>
                  <a:pt x="2621" y="54"/>
                </a:lnTo>
                <a:lnTo>
                  <a:pt x="2622" y="54"/>
                </a:lnTo>
                <a:lnTo>
                  <a:pt x="2622" y="54"/>
                </a:lnTo>
                <a:lnTo>
                  <a:pt x="2622" y="54"/>
                </a:lnTo>
                <a:lnTo>
                  <a:pt x="2622" y="54"/>
                </a:lnTo>
                <a:lnTo>
                  <a:pt x="2623" y="54"/>
                </a:lnTo>
                <a:lnTo>
                  <a:pt x="2623" y="54"/>
                </a:lnTo>
                <a:lnTo>
                  <a:pt x="2623" y="54"/>
                </a:lnTo>
                <a:lnTo>
                  <a:pt x="2624" y="54"/>
                </a:lnTo>
                <a:lnTo>
                  <a:pt x="2624" y="54"/>
                </a:lnTo>
                <a:lnTo>
                  <a:pt x="2624" y="54"/>
                </a:lnTo>
                <a:lnTo>
                  <a:pt x="2624" y="54"/>
                </a:lnTo>
                <a:lnTo>
                  <a:pt x="2625" y="54"/>
                </a:lnTo>
                <a:lnTo>
                  <a:pt x="2625" y="54"/>
                </a:lnTo>
                <a:lnTo>
                  <a:pt x="2625" y="54"/>
                </a:lnTo>
                <a:lnTo>
                  <a:pt x="2626" y="54"/>
                </a:lnTo>
                <a:lnTo>
                  <a:pt x="2626" y="54"/>
                </a:lnTo>
                <a:lnTo>
                  <a:pt x="2626" y="54"/>
                </a:lnTo>
                <a:lnTo>
                  <a:pt x="2626" y="54"/>
                </a:lnTo>
                <a:lnTo>
                  <a:pt x="2627" y="54"/>
                </a:lnTo>
                <a:lnTo>
                  <a:pt x="2627" y="54"/>
                </a:lnTo>
                <a:lnTo>
                  <a:pt x="2627" y="54"/>
                </a:lnTo>
                <a:lnTo>
                  <a:pt x="2628" y="54"/>
                </a:lnTo>
                <a:lnTo>
                  <a:pt x="2628" y="54"/>
                </a:lnTo>
                <a:lnTo>
                  <a:pt x="2628" y="54"/>
                </a:lnTo>
                <a:lnTo>
                  <a:pt x="2628" y="54"/>
                </a:lnTo>
                <a:lnTo>
                  <a:pt x="2629" y="54"/>
                </a:lnTo>
                <a:lnTo>
                  <a:pt x="2629" y="54"/>
                </a:lnTo>
                <a:lnTo>
                  <a:pt x="2629" y="54"/>
                </a:lnTo>
                <a:lnTo>
                  <a:pt x="2630" y="54"/>
                </a:lnTo>
                <a:lnTo>
                  <a:pt x="2630" y="54"/>
                </a:lnTo>
                <a:lnTo>
                  <a:pt x="2630" y="54"/>
                </a:lnTo>
                <a:lnTo>
                  <a:pt x="2630" y="54"/>
                </a:lnTo>
                <a:lnTo>
                  <a:pt x="2631" y="54"/>
                </a:lnTo>
                <a:lnTo>
                  <a:pt x="2631" y="54"/>
                </a:lnTo>
                <a:lnTo>
                  <a:pt x="2631" y="54"/>
                </a:lnTo>
                <a:lnTo>
                  <a:pt x="2632" y="54"/>
                </a:lnTo>
                <a:lnTo>
                  <a:pt x="2632" y="54"/>
                </a:lnTo>
                <a:lnTo>
                  <a:pt x="2632" y="54"/>
                </a:lnTo>
                <a:lnTo>
                  <a:pt x="2632" y="54"/>
                </a:lnTo>
                <a:lnTo>
                  <a:pt x="2633" y="54"/>
                </a:lnTo>
                <a:lnTo>
                  <a:pt x="2633" y="54"/>
                </a:lnTo>
                <a:lnTo>
                  <a:pt x="2633" y="54"/>
                </a:lnTo>
                <a:lnTo>
                  <a:pt x="2634" y="54"/>
                </a:lnTo>
                <a:lnTo>
                  <a:pt x="2634" y="54"/>
                </a:lnTo>
                <a:lnTo>
                  <a:pt x="2634" y="54"/>
                </a:lnTo>
                <a:lnTo>
                  <a:pt x="2634" y="54"/>
                </a:lnTo>
                <a:lnTo>
                  <a:pt x="2635" y="54"/>
                </a:lnTo>
                <a:lnTo>
                  <a:pt x="2635" y="54"/>
                </a:lnTo>
                <a:lnTo>
                  <a:pt x="2635" y="54"/>
                </a:lnTo>
                <a:lnTo>
                  <a:pt x="2635" y="54"/>
                </a:lnTo>
                <a:lnTo>
                  <a:pt x="2636" y="54"/>
                </a:lnTo>
                <a:lnTo>
                  <a:pt x="2636" y="54"/>
                </a:lnTo>
                <a:lnTo>
                  <a:pt x="2636" y="54"/>
                </a:lnTo>
                <a:lnTo>
                  <a:pt x="2637" y="54"/>
                </a:lnTo>
                <a:lnTo>
                  <a:pt x="2637" y="54"/>
                </a:lnTo>
                <a:lnTo>
                  <a:pt x="2637" y="54"/>
                </a:lnTo>
                <a:lnTo>
                  <a:pt x="2638" y="54"/>
                </a:lnTo>
                <a:lnTo>
                  <a:pt x="2638" y="54"/>
                </a:lnTo>
                <a:lnTo>
                  <a:pt x="2638" y="54"/>
                </a:lnTo>
                <a:lnTo>
                  <a:pt x="2638" y="54"/>
                </a:lnTo>
                <a:lnTo>
                  <a:pt x="2639" y="54"/>
                </a:lnTo>
                <a:lnTo>
                  <a:pt x="2639" y="54"/>
                </a:lnTo>
                <a:lnTo>
                  <a:pt x="2639" y="54"/>
                </a:lnTo>
                <a:lnTo>
                  <a:pt x="2640" y="54"/>
                </a:lnTo>
                <a:lnTo>
                  <a:pt x="2640" y="54"/>
                </a:lnTo>
                <a:lnTo>
                  <a:pt x="2640" y="54"/>
                </a:lnTo>
                <a:lnTo>
                  <a:pt x="2641" y="54"/>
                </a:lnTo>
                <a:lnTo>
                  <a:pt x="2641" y="54"/>
                </a:lnTo>
                <a:lnTo>
                  <a:pt x="2641" y="54"/>
                </a:lnTo>
                <a:lnTo>
                  <a:pt x="2641" y="54"/>
                </a:lnTo>
                <a:lnTo>
                  <a:pt x="2642" y="54"/>
                </a:lnTo>
                <a:lnTo>
                  <a:pt x="2642" y="54"/>
                </a:lnTo>
                <a:lnTo>
                  <a:pt x="2642" y="54"/>
                </a:lnTo>
                <a:lnTo>
                  <a:pt x="2644" y="54"/>
                </a:lnTo>
                <a:lnTo>
                  <a:pt x="2644" y="54"/>
                </a:lnTo>
                <a:lnTo>
                  <a:pt x="2644" y="54"/>
                </a:lnTo>
                <a:lnTo>
                  <a:pt x="2644" y="54"/>
                </a:lnTo>
                <a:lnTo>
                  <a:pt x="2645" y="54"/>
                </a:lnTo>
                <a:lnTo>
                  <a:pt x="2645" y="54"/>
                </a:lnTo>
                <a:lnTo>
                  <a:pt x="2645" y="54"/>
                </a:lnTo>
                <a:lnTo>
                  <a:pt x="2646" y="54"/>
                </a:lnTo>
                <a:lnTo>
                  <a:pt x="2646" y="54"/>
                </a:lnTo>
                <a:lnTo>
                  <a:pt x="2646" y="54"/>
                </a:lnTo>
                <a:lnTo>
                  <a:pt x="2646" y="54"/>
                </a:lnTo>
                <a:lnTo>
                  <a:pt x="2647" y="54"/>
                </a:lnTo>
                <a:lnTo>
                  <a:pt x="2647" y="54"/>
                </a:lnTo>
                <a:lnTo>
                  <a:pt x="2647" y="54"/>
                </a:lnTo>
                <a:lnTo>
                  <a:pt x="2648" y="54"/>
                </a:lnTo>
                <a:lnTo>
                  <a:pt x="2648" y="54"/>
                </a:lnTo>
                <a:lnTo>
                  <a:pt x="2648" y="54"/>
                </a:lnTo>
                <a:lnTo>
                  <a:pt x="2648" y="54"/>
                </a:lnTo>
                <a:lnTo>
                  <a:pt x="2649" y="54"/>
                </a:lnTo>
                <a:lnTo>
                  <a:pt x="2649" y="54"/>
                </a:lnTo>
                <a:lnTo>
                  <a:pt x="2649" y="54"/>
                </a:lnTo>
                <a:lnTo>
                  <a:pt x="2650" y="54"/>
                </a:lnTo>
                <a:lnTo>
                  <a:pt x="2650" y="54"/>
                </a:lnTo>
                <a:lnTo>
                  <a:pt x="2650" y="54"/>
                </a:lnTo>
                <a:lnTo>
                  <a:pt x="2650" y="54"/>
                </a:lnTo>
                <a:lnTo>
                  <a:pt x="2651" y="54"/>
                </a:lnTo>
                <a:lnTo>
                  <a:pt x="2651" y="54"/>
                </a:lnTo>
                <a:lnTo>
                  <a:pt x="2651" y="54"/>
                </a:lnTo>
                <a:lnTo>
                  <a:pt x="2652" y="54"/>
                </a:lnTo>
                <a:lnTo>
                  <a:pt x="2652" y="54"/>
                </a:lnTo>
                <a:lnTo>
                  <a:pt x="2652" y="54"/>
                </a:lnTo>
                <a:lnTo>
                  <a:pt x="2652" y="54"/>
                </a:lnTo>
                <a:lnTo>
                  <a:pt x="2653" y="54"/>
                </a:lnTo>
                <a:lnTo>
                  <a:pt x="2653" y="54"/>
                </a:lnTo>
                <a:lnTo>
                  <a:pt x="2653" y="54"/>
                </a:lnTo>
                <a:lnTo>
                  <a:pt x="2654" y="54"/>
                </a:lnTo>
                <a:lnTo>
                  <a:pt x="2654" y="54"/>
                </a:lnTo>
                <a:lnTo>
                  <a:pt x="2654" y="54"/>
                </a:lnTo>
                <a:lnTo>
                  <a:pt x="2654" y="54"/>
                </a:lnTo>
                <a:lnTo>
                  <a:pt x="2655" y="54"/>
                </a:lnTo>
                <a:lnTo>
                  <a:pt x="2655" y="54"/>
                </a:lnTo>
                <a:lnTo>
                  <a:pt x="2655" y="54"/>
                </a:lnTo>
                <a:lnTo>
                  <a:pt x="2656" y="54"/>
                </a:lnTo>
                <a:lnTo>
                  <a:pt x="2656" y="54"/>
                </a:lnTo>
                <a:lnTo>
                  <a:pt x="2656" y="54"/>
                </a:lnTo>
                <a:lnTo>
                  <a:pt x="2656" y="54"/>
                </a:lnTo>
                <a:lnTo>
                  <a:pt x="2657" y="54"/>
                </a:lnTo>
                <a:lnTo>
                  <a:pt x="2657" y="54"/>
                </a:lnTo>
                <a:lnTo>
                  <a:pt x="2657" y="54"/>
                </a:lnTo>
                <a:lnTo>
                  <a:pt x="2658" y="54"/>
                </a:lnTo>
                <a:lnTo>
                  <a:pt x="2658" y="54"/>
                </a:lnTo>
                <a:lnTo>
                  <a:pt x="2658" y="54"/>
                </a:lnTo>
                <a:lnTo>
                  <a:pt x="2658" y="54"/>
                </a:lnTo>
                <a:lnTo>
                  <a:pt x="2659" y="54"/>
                </a:lnTo>
                <a:lnTo>
                  <a:pt x="2659" y="54"/>
                </a:lnTo>
                <a:lnTo>
                  <a:pt x="2659" y="54"/>
                </a:lnTo>
                <a:lnTo>
                  <a:pt x="2660" y="54"/>
                </a:lnTo>
                <a:lnTo>
                  <a:pt x="2660" y="54"/>
                </a:lnTo>
                <a:lnTo>
                  <a:pt x="2660" y="54"/>
                </a:lnTo>
                <a:lnTo>
                  <a:pt x="2660" y="54"/>
                </a:lnTo>
                <a:lnTo>
                  <a:pt x="2661" y="54"/>
                </a:lnTo>
                <a:lnTo>
                  <a:pt x="2661" y="54"/>
                </a:lnTo>
                <a:lnTo>
                  <a:pt x="2661" y="54"/>
                </a:lnTo>
                <a:lnTo>
                  <a:pt x="2662" y="54"/>
                </a:lnTo>
                <a:lnTo>
                  <a:pt x="2662" y="54"/>
                </a:lnTo>
                <a:lnTo>
                  <a:pt x="2662" y="54"/>
                </a:lnTo>
                <a:lnTo>
                  <a:pt x="2662" y="54"/>
                </a:lnTo>
                <a:lnTo>
                  <a:pt x="2663" y="54"/>
                </a:lnTo>
                <a:lnTo>
                  <a:pt x="2663" y="54"/>
                </a:lnTo>
                <a:lnTo>
                  <a:pt x="2663" y="54"/>
                </a:lnTo>
                <a:lnTo>
                  <a:pt x="2664" y="54"/>
                </a:lnTo>
                <a:lnTo>
                  <a:pt x="2664" y="54"/>
                </a:lnTo>
                <a:lnTo>
                  <a:pt x="2664" y="54"/>
                </a:lnTo>
                <a:lnTo>
                  <a:pt x="2664" y="54"/>
                </a:lnTo>
                <a:lnTo>
                  <a:pt x="2665" y="54"/>
                </a:lnTo>
                <a:lnTo>
                  <a:pt x="2665" y="54"/>
                </a:lnTo>
                <a:lnTo>
                  <a:pt x="2665" y="54"/>
                </a:lnTo>
                <a:lnTo>
                  <a:pt x="2666" y="54"/>
                </a:lnTo>
                <a:lnTo>
                  <a:pt x="2666" y="54"/>
                </a:lnTo>
                <a:lnTo>
                  <a:pt x="2666" y="54"/>
                </a:lnTo>
                <a:lnTo>
                  <a:pt x="2667" y="54"/>
                </a:lnTo>
                <a:lnTo>
                  <a:pt x="2667" y="54"/>
                </a:lnTo>
                <a:lnTo>
                  <a:pt x="2667" y="54"/>
                </a:lnTo>
                <a:lnTo>
                  <a:pt x="2667" y="54"/>
                </a:lnTo>
                <a:lnTo>
                  <a:pt x="2667" y="54"/>
                </a:lnTo>
                <a:lnTo>
                  <a:pt x="2668" y="54"/>
                </a:lnTo>
                <a:lnTo>
                  <a:pt x="2668" y="54"/>
                </a:lnTo>
                <a:lnTo>
                  <a:pt x="2669" y="54"/>
                </a:lnTo>
                <a:lnTo>
                  <a:pt x="2669" y="54"/>
                </a:lnTo>
                <a:lnTo>
                  <a:pt x="2669" y="54"/>
                </a:lnTo>
                <a:lnTo>
                  <a:pt x="2669" y="54"/>
                </a:lnTo>
                <a:lnTo>
                  <a:pt x="2670" y="54"/>
                </a:lnTo>
                <a:lnTo>
                  <a:pt x="2670" y="54"/>
                </a:lnTo>
                <a:lnTo>
                  <a:pt x="2670" y="54"/>
                </a:lnTo>
                <a:lnTo>
                  <a:pt x="2671" y="54"/>
                </a:lnTo>
                <a:lnTo>
                  <a:pt x="2671" y="54"/>
                </a:lnTo>
                <a:lnTo>
                  <a:pt x="2671" y="54"/>
                </a:lnTo>
                <a:lnTo>
                  <a:pt x="2671" y="54"/>
                </a:lnTo>
                <a:lnTo>
                  <a:pt x="2672" y="54"/>
                </a:lnTo>
                <a:lnTo>
                  <a:pt x="2672" y="54"/>
                </a:lnTo>
                <a:lnTo>
                  <a:pt x="2672" y="54"/>
                </a:lnTo>
                <a:lnTo>
                  <a:pt x="2673" y="54"/>
                </a:lnTo>
                <a:lnTo>
                  <a:pt x="2673" y="54"/>
                </a:lnTo>
                <a:lnTo>
                  <a:pt x="2673" y="54"/>
                </a:lnTo>
                <a:lnTo>
                  <a:pt x="2673" y="54"/>
                </a:lnTo>
                <a:lnTo>
                  <a:pt x="2674" y="54"/>
                </a:lnTo>
                <a:lnTo>
                  <a:pt x="2674" y="54"/>
                </a:lnTo>
                <a:lnTo>
                  <a:pt x="2674" y="54"/>
                </a:lnTo>
                <a:lnTo>
                  <a:pt x="2675" y="54"/>
                </a:lnTo>
                <a:lnTo>
                  <a:pt x="2675" y="54"/>
                </a:lnTo>
                <a:lnTo>
                  <a:pt x="2675" y="54"/>
                </a:lnTo>
                <a:lnTo>
                  <a:pt x="2675" y="54"/>
                </a:lnTo>
                <a:lnTo>
                  <a:pt x="2676" y="54"/>
                </a:lnTo>
                <a:lnTo>
                  <a:pt x="2676" y="54"/>
                </a:lnTo>
                <a:lnTo>
                  <a:pt x="2676" y="54"/>
                </a:lnTo>
                <a:lnTo>
                  <a:pt x="2677" y="54"/>
                </a:lnTo>
                <a:lnTo>
                  <a:pt x="2677" y="54"/>
                </a:lnTo>
                <a:lnTo>
                  <a:pt x="2677" y="54"/>
                </a:lnTo>
                <a:lnTo>
                  <a:pt x="2677" y="54"/>
                </a:lnTo>
                <a:lnTo>
                  <a:pt x="2678" y="54"/>
                </a:lnTo>
                <a:lnTo>
                  <a:pt x="2678" y="54"/>
                </a:lnTo>
                <a:lnTo>
                  <a:pt x="2678" y="54"/>
                </a:lnTo>
                <a:lnTo>
                  <a:pt x="2679" y="54"/>
                </a:lnTo>
                <a:lnTo>
                  <a:pt x="2679" y="54"/>
                </a:lnTo>
                <a:lnTo>
                  <a:pt x="2679" y="54"/>
                </a:lnTo>
                <a:lnTo>
                  <a:pt x="2679" y="54"/>
                </a:lnTo>
                <a:lnTo>
                  <a:pt x="2680" y="54"/>
                </a:lnTo>
                <a:lnTo>
                  <a:pt x="2680" y="54"/>
                </a:lnTo>
                <a:lnTo>
                  <a:pt x="2680" y="54"/>
                </a:lnTo>
                <a:lnTo>
                  <a:pt x="2681" y="54"/>
                </a:lnTo>
                <a:lnTo>
                  <a:pt x="2681" y="54"/>
                </a:lnTo>
                <a:lnTo>
                  <a:pt x="2681" y="54"/>
                </a:lnTo>
                <a:lnTo>
                  <a:pt x="2681" y="54"/>
                </a:lnTo>
                <a:lnTo>
                  <a:pt x="2682" y="54"/>
                </a:lnTo>
                <a:lnTo>
                  <a:pt x="2682" y="54"/>
                </a:lnTo>
                <a:lnTo>
                  <a:pt x="2682" y="54"/>
                </a:lnTo>
                <a:lnTo>
                  <a:pt x="2683" y="54"/>
                </a:lnTo>
                <a:lnTo>
                  <a:pt x="2683" y="54"/>
                </a:lnTo>
                <a:lnTo>
                  <a:pt x="2683" y="54"/>
                </a:lnTo>
                <a:lnTo>
                  <a:pt x="2683" y="54"/>
                </a:lnTo>
                <a:lnTo>
                  <a:pt x="2684" y="54"/>
                </a:lnTo>
                <a:lnTo>
                  <a:pt x="2684" y="54"/>
                </a:lnTo>
                <a:lnTo>
                  <a:pt x="2684" y="54"/>
                </a:lnTo>
                <a:lnTo>
                  <a:pt x="2685" y="54"/>
                </a:lnTo>
                <a:lnTo>
                  <a:pt x="2685" y="54"/>
                </a:lnTo>
                <a:lnTo>
                  <a:pt x="2685" y="54"/>
                </a:lnTo>
                <a:lnTo>
                  <a:pt x="2685" y="54"/>
                </a:lnTo>
                <a:lnTo>
                  <a:pt x="2686" y="54"/>
                </a:lnTo>
                <a:lnTo>
                  <a:pt x="2686" y="54"/>
                </a:lnTo>
                <a:lnTo>
                  <a:pt x="2686" y="54"/>
                </a:lnTo>
                <a:lnTo>
                  <a:pt x="2687" y="54"/>
                </a:lnTo>
                <a:lnTo>
                  <a:pt x="2687" y="54"/>
                </a:lnTo>
                <a:lnTo>
                  <a:pt x="2687" y="54"/>
                </a:lnTo>
                <a:lnTo>
                  <a:pt x="2687" y="54"/>
                </a:lnTo>
                <a:lnTo>
                  <a:pt x="2688" y="54"/>
                </a:lnTo>
                <a:lnTo>
                  <a:pt x="2688" y="54"/>
                </a:lnTo>
                <a:lnTo>
                  <a:pt x="2688" y="54"/>
                </a:lnTo>
                <a:lnTo>
                  <a:pt x="2689" y="54"/>
                </a:lnTo>
                <a:lnTo>
                  <a:pt x="2689" y="54"/>
                </a:lnTo>
                <a:lnTo>
                  <a:pt x="2689" y="54"/>
                </a:lnTo>
                <a:lnTo>
                  <a:pt x="2689" y="54"/>
                </a:lnTo>
                <a:lnTo>
                  <a:pt x="2690" y="54"/>
                </a:lnTo>
                <a:lnTo>
                  <a:pt x="2690" y="54"/>
                </a:lnTo>
                <a:lnTo>
                  <a:pt x="2690" y="54"/>
                </a:lnTo>
                <a:lnTo>
                  <a:pt x="2691" y="54"/>
                </a:lnTo>
                <a:lnTo>
                  <a:pt x="2691" y="54"/>
                </a:lnTo>
                <a:lnTo>
                  <a:pt x="2691" y="54"/>
                </a:lnTo>
                <a:lnTo>
                  <a:pt x="2692" y="54"/>
                </a:lnTo>
                <a:lnTo>
                  <a:pt x="2692" y="54"/>
                </a:lnTo>
                <a:lnTo>
                  <a:pt x="2692" y="54"/>
                </a:lnTo>
                <a:lnTo>
                  <a:pt x="2692" y="54"/>
                </a:lnTo>
                <a:lnTo>
                  <a:pt x="2693" y="54"/>
                </a:lnTo>
                <a:lnTo>
                  <a:pt x="2693" y="54"/>
                </a:lnTo>
                <a:lnTo>
                  <a:pt x="2693" y="54"/>
                </a:lnTo>
                <a:lnTo>
                  <a:pt x="2693" y="54"/>
                </a:lnTo>
                <a:lnTo>
                  <a:pt x="2694" y="54"/>
                </a:lnTo>
                <a:lnTo>
                  <a:pt x="2694" y="54"/>
                </a:lnTo>
                <a:lnTo>
                  <a:pt x="2694" y="54"/>
                </a:lnTo>
                <a:lnTo>
                  <a:pt x="2695" y="54"/>
                </a:lnTo>
                <a:lnTo>
                  <a:pt x="2695" y="54"/>
                </a:lnTo>
                <a:lnTo>
                  <a:pt x="2695" y="54"/>
                </a:lnTo>
                <a:lnTo>
                  <a:pt x="2696" y="54"/>
                </a:lnTo>
                <a:lnTo>
                  <a:pt x="2696" y="54"/>
                </a:lnTo>
                <a:lnTo>
                  <a:pt x="2696" y="54"/>
                </a:lnTo>
                <a:lnTo>
                  <a:pt x="2696" y="54"/>
                </a:lnTo>
                <a:lnTo>
                  <a:pt x="2698" y="54"/>
                </a:lnTo>
                <a:lnTo>
                  <a:pt x="2698" y="54"/>
                </a:lnTo>
                <a:lnTo>
                  <a:pt x="2698" y="54"/>
                </a:lnTo>
                <a:lnTo>
                  <a:pt x="2699" y="54"/>
                </a:lnTo>
                <a:lnTo>
                  <a:pt x="2699" y="54"/>
                </a:lnTo>
                <a:lnTo>
                  <a:pt x="2699" y="54"/>
                </a:lnTo>
                <a:lnTo>
                  <a:pt x="2699" y="54"/>
                </a:lnTo>
                <a:lnTo>
                  <a:pt x="2699" y="54"/>
                </a:lnTo>
                <a:lnTo>
                  <a:pt x="2700" y="54"/>
                </a:lnTo>
                <a:lnTo>
                  <a:pt x="2700" y="54"/>
                </a:lnTo>
                <a:lnTo>
                  <a:pt x="2701" y="54"/>
                </a:lnTo>
                <a:lnTo>
                  <a:pt x="2701" y="54"/>
                </a:lnTo>
                <a:lnTo>
                  <a:pt x="2701" y="54"/>
                </a:lnTo>
                <a:lnTo>
                  <a:pt x="2701" y="54"/>
                </a:lnTo>
                <a:lnTo>
                  <a:pt x="2702" y="54"/>
                </a:lnTo>
                <a:lnTo>
                  <a:pt x="2702" y="54"/>
                </a:lnTo>
                <a:lnTo>
                  <a:pt x="2702" y="54"/>
                </a:lnTo>
                <a:lnTo>
                  <a:pt x="2703" y="54"/>
                </a:lnTo>
                <a:lnTo>
                  <a:pt x="2703" y="54"/>
                </a:lnTo>
                <a:lnTo>
                  <a:pt x="2703" y="54"/>
                </a:lnTo>
                <a:lnTo>
                  <a:pt x="2703" y="54"/>
                </a:lnTo>
                <a:lnTo>
                  <a:pt x="2704" y="54"/>
                </a:lnTo>
                <a:lnTo>
                  <a:pt x="2704" y="54"/>
                </a:lnTo>
                <a:lnTo>
                  <a:pt x="2704" y="54"/>
                </a:lnTo>
                <a:lnTo>
                  <a:pt x="2705" y="54"/>
                </a:lnTo>
                <a:lnTo>
                  <a:pt x="2705" y="54"/>
                </a:lnTo>
                <a:lnTo>
                  <a:pt x="2705" y="54"/>
                </a:lnTo>
                <a:lnTo>
                  <a:pt x="2705" y="54"/>
                </a:lnTo>
                <a:lnTo>
                  <a:pt x="2705" y="54"/>
                </a:lnTo>
                <a:lnTo>
                  <a:pt x="2705" y="54"/>
                </a:lnTo>
                <a:lnTo>
                  <a:pt x="2705" y="54"/>
                </a:lnTo>
                <a:lnTo>
                  <a:pt x="2707" y="54"/>
                </a:lnTo>
                <a:lnTo>
                  <a:pt x="2707" y="54"/>
                </a:lnTo>
                <a:lnTo>
                  <a:pt x="2707" y="54"/>
                </a:lnTo>
                <a:lnTo>
                  <a:pt x="2707" y="54"/>
                </a:lnTo>
                <a:lnTo>
                  <a:pt x="2708" y="54"/>
                </a:lnTo>
                <a:lnTo>
                  <a:pt x="2708" y="54"/>
                </a:lnTo>
                <a:lnTo>
                  <a:pt x="2708" y="54"/>
                </a:lnTo>
                <a:lnTo>
                  <a:pt x="2709" y="54"/>
                </a:lnTo>
                <a:lnTo>
                  <a:pt x="2709" y="54"/>
                </a:lnTo>
                <a:lnTo>
                  <a:pt x="2709" y="54"/>
                </a:lnTo>
                <a:lnTo>
                  <a:pt x="2709" y="54"/>
                </a:lnTo>
                <a:lnTo>
                  <a:pt x="2710" y="54"/>
                </a:lnTo>
                <a:lnTo>
                  <a:pt x="2710" y="54"/>
                </a:lnTo>
                <a:lnTo>
                  <a:pt x="2710" y="54"/>
                </a:lnTo>
                <a:lnTo>
                  <a:pt x="2711" y="54"/>
                </a:lnTo>
                <a:lnTo>
                  <a:pt x="2711" y="54"/>
                </a:lnTo>
                <a:lnTo>
                  <a:pt x="2711" y="54"/>
                </a:lnTo>
                <a:lnTo>
                  <a:pt x="2711" y="54"/>
                </a:lnTo>
                <a:lnTo>
                  <a:pt x="2712" y="54"/>
                </a:lnTo>
                <a:lnTo>
                  <a:pt x="2712" y="54"/>
                </a:lnTo>
                <a:lnTo>
                  <a:pt x="2712" y="54"/>
                </a:lnTo>
                <a:lnTo>
                  <a:pt x="2713" y="54"/>
                </a:lnTo>
                <a:lnTo>
                  <a:pt x="2713" y="54"/>
                </a:lnTo>
                <a:lnTo>
                  <a:pt x="2713" y="54"/>
                </a:lnTo>
                <a:lnTo>
                  <a:pt x="2713" y="54"/>
                </a:lnTo>
                <a:lnTo>
                  <a:pt x="2714" y="54"/>
                </a:lnTo>
                <a:lnTo>
                  <a:pt x="2714" y="54"/>
                </a:lnTo>
                <a:lnTo>
                  <a:pt x="2714" y="54"/>
                </a:lnTo>
                <a:lnTo>
                  <a:pt x="2715" y="54"/>
                </a:lnTo>
                <a:lnTo>
                  <a:pt x="2715" y="54"/>
                </a:lnTo>
                <a:lnTo>
                  <a:pt x="2715" y="54"/>
                </a:lnTo>
                <a:lnTo>
                  <a:pt x="2715" y="54"/>
                </a:lnTo>
                <a:lnTo>
                  <a:pt x="2716" y="54"/>
                </a:lnTo>
                <a:lnTo>
                  <a:pt x="2716" y="54"/>
                </a:lnTo>
                <a:lnTo>
                  <a:pt x="2716" y="54"/>
                </a:lnTo>
                <a:lnTo>
                  <a:pt x="2717" y="54"/>
                </a:lnTo>
                <a:lnTo>
                  <a:pt x="2717" y="54"/>
                </a:lnTo>
                <a:lnTo>
                  <a:pt x="2717" y="54"/>
                </a:lnTo>
                <a:lnTo>
                  <a:pt x="2717" y="54"/>
                </a:lnTo>
                <a:lnTo>
                  <a:pt x="2718" y="54"/>
                </a:lnTo>
                <a:lnTo>
                  <a:pt x="2718" y="54"/>
                </a:lnTo>
                <a:lnTo>
                  <a:pt x="2718" y="54"/>
                </a:lnTo>
                <a:lnTo>
                  <a:pt x="2719" y="54"/>
                </a:lnTo>
                <a:lnTo>
                  <a:pt x="2719" y="54"/>
                </a:lnTo>
                <a:lnTo>
                  <a:pt x="2719" y="54"/>
                </a:lnTo>
                <a:lnTo>
                  <a:pt x="2720" y="54"/>
                </a:lnTo>
                <a:lnTo>
                  <a:pt x="2720" y="54"/>
                </a:lnTo>
                <a:lnTo>
                  <a:pt x="2720" y="54"/>
                </a:lnTo>
                <a:lnTo>
                  <a:pt x="2720" y="54"/>
                </a:lnTo>
                <a:lnTo>
                  <a:pt x="2721" y="54"/>
                </a:lnTo>
                <a:lnTo>
                  <a:pt x="2721" y="54"/>
                </a:lnTo>
                <a:lnTo>
                  <a:pt x="2721" y="54"/>
                </a:lnTo>
                <a:lnTo>
                  <a:pt x="2722" y="54"/>
                </a:lnTo>
                <a:lnTo>
                  <a:pt x="2722" y="54"/>
                </a:lnTo>
                <a:lnTo>
                  <a:pt x="2722" y="54"/>
                </a:lnTo>
                <a:lnTo>
                  <a:pt x="2722" y="54"/>
                </a:lnTo>
                <a:lnTo>
                  <a:pt x="2723" y="54"/>
                </a:lnTo>
                <a:lnTo>
                  <a:pt x="2723" y="54"/>
                </a:lnTo>
                <a:lnTo>
                  <a:pt x="2723" y="54"/>
                </a:lnTo>
                <a:lnTo>
                  <a:pt x="2724" y="54"/>
                </a:lnTo>
                <a:lnTo>
                  <a:pt x="2724" y="54"/>
                </a:lnTo>
                <a:lnTo>
                  <a:pt x="2724" y="54"/>
                </a:lnTo>
                <a:lnTo>
                  <a:pt x="2724" y="54"/>
                </a:lnTo>
                <a:lnTo>
                  <a:pt x="2725" y="54"/>
                </a:lnTo>
                <a:lnTo>
                  <a:pt x="2725" y="54"/>
                </a:lnTo>
                <a:lnTo>
                  <a:pt x="2725" y="54"/>
                </a:lnTo>
                <a:lnTo>
                  <a:pt x="2725" y="54"/>
                </a:lnTo>
                <a:lnTo>
                  <a:pt x="2726" y="54"/>
                </a:lnTo>
                <a:lnTo>
                  <a:pt x="2726" y="54"/>
                </a:lnTo>
                <a:lnTo>
                  <a:pt x="2726" y="54"/>
                </a:lnTo>
                <a:lnTo>
                  <a:pt x="2727" y="54"/>
                </a:lnTo>
                <a:lnTo>
                  <a:pt x="2727" y="54"/>
                </a:lnTo>
                <a:lnTo>
                  <a:pt x="2727" y="54"/>
                </a:lnTo>
                <a:lnTo>
                  <a:pt x="2728" y="54"/>
                </a:lnTo>
                <a:lnTo>
                  <a:pt x="2728" y="54"/>
                </a:lnTo>
                <a:lnTo>
                  <a:pt x="2728" y="54"/>
                </a:lnTo>
                <a:lnTo>
                  <a:pt x="2728" y="54"/>
                </a:lnTo>
                <a:lnTo>
                  <a:pt x="2729" y="54"/>
                </a:lnTo>
                <a:lnTo>
                  <a:pt x="2729" y="54"/>
                </a:lnTo>
                <a:lnTo>
                  <a:pt x="2729" y="54"/>
                </a:lnTo>
                <a:lnTo>
                  <a:pt x="2730" y="54"/>
                </a:lnTo>
                <a:lnTo>
                  <a:pt x="2730" y="54"/>
                </a:lnTo>
                <a:lnTo>
                  <a:pt x="2730" y="54"/>
                </a:lnTo>
                <a:lnTo>
                  <a:pt x="2730" y="54"/>
                </a:lnTo>
                <a:lnTo>
                  <a:pt x="2730" y="54"/>
                </a:lnTo>
                <a:lnTo>
                  <a:pt x="2731" y="54"/>
                </a:lnTo>
                <a:lnTo>
                  <a:pt x="2731" y="54"/>
                </a:lnTo>
                <a:lnTo>
                  <a:pt x="2732" y="54"/>
                </a:lnTo>
                <a:lnTo>
                  <a:pt x="2732" y="54"/>
                </a:lnTo>
                <a:lnTo>
                  <a:pt x="2732" y="54"/>
                </a:lnTo>
                <a:lnTo>
                  <a:pt x="2732" y="54"/>
                </a:lnTo>
                <a:lnTo>
                  <a:pt x="2733" y="54"/>
                </a:lnTo>
                <a:lnTo>
                  <a:pt x="2733" y="54"/>
                </a:lnTo>
                <a:lnTo>
                  <a:pt x="2733" y="54"/>
                </a:lnTo>
                <a:lnTo>
                  <a:pt x="2734" y="54"/>
                </a:lnTo>
                <a:lnTo>
                  <a:pt x="2734" y="54"/>
                </a:lnTo>
                <a:lnTo>
                  <a:pt x="2734" y="54"/>
                </a:lnTo>
                <a:lnTo>
                  <a:pt x="2734" y="54"/>
                </a:lnTo>
                <a:lnTo>
                  <a:pt x="2735" y="54"/>
                </a:lnTo>
                <a:lnTo>
                  <a:pt x="2735" y="54"/>
                </a:lnTo>
                <a:lnTo>
                  <a:pt x="2735" y="54"/>
                </a:lnTo>
                <a:lnTo>
                  <a:pt x="2736" y="54"/>
                </a:lnTo>
                <a:lnTo>
                  <a:pt x="2736" y="54"/>
                </a:lnTo>
                <a:lnTo>
                  <a:pt x="2736" y="54"/>
                </a:lnTo>
                <a:lnTo>
                  <a:pt x="2736" y="54"/>
                </a:lnTo>
                <a:lnTo>
                  <a:pt x="2737" y="54"/>
                </a:lnTo>
                <a:lnTo>
                  <a:pt x="2737" y="54"/>
                </a:lnTo>
                <a:lnTo>
                  <a:pt x="2737" y="54"/>
                </a:lnTo>
                <a:lnTo>
                  <a:pt x="2738" y="54"/>
                </a:lnTo>
                <a:lnTo>
                  <a:pt x="2738" y="54"/>
                </a:lnTo>
                <a:lnTo>
                  <a:pt x="2738" y="54"/>
                </a:lnTo>
                <a:lnTo>
                  <a:pt x="2738" y="54"/>
                </a:lnTo>
                <a:lnTo>
                  <a:pt x="2739" y="54"/>
                </a:lnTo>
                <a:lnTo>
                  <a:pt x="2739" y="54"/>
                </a:lnTo>
                <a:lnTo>
                  <a:pt x="2739" y="54"/>
                </a:lnTo>
                <a:lnTo>
                  <a:pt x="2740" y="54"/>
                </a:lnTo>
                <a:lnTo>
                  <a:pt x="2740" y="54"/>
                </a:lnTo>
                <a:lnTo>
                  <a:pt x="2740" y="54"/>
                </a:lnTo>
                <a:lnTo>
                  <a:pt x="2740" y="54"/>
                </a:lnTo>
                <a:lnTo>
                  <a:pt x="2741" y="54"/>
                </a:lnTo>
                <a:lnTo>
                  <a:pt x="2741" y="54"/>
                </a:lnTo>
                <a:lnTo>
                  <a:pt x="2741" y="54"/>
                </a:lnTo>
                <a:lnTo>
                  <a:pt x="2742" y="54"/>
                </a:lnTo>
                <a:lnTo>
                  <a:pt x="2742" y="54"/>
                </a:lnTo>
                <a:lnTo>
                  <a:pt x="2742" y="54"/>
                </a:lnTo>
                <a:lnTo>
                  <a:pt x="2742" y="54"/>
                </a:lnTo>
                <a:lnTo>
                  <a:pt x="2743" y="54"/>
                </a:lnTo>
                <a:lnTo>
                  <a:pt x="2743" y="54"/>
                </a:lnTo>
                <a:lnTo>
                  <a:pt x="2743" y="54"/>
                </a:lnTo>
                <a:lnTo>
                  <a:pt x="2744" y="54"/>
                </a:lnTo>
                <a:lnTo>
                  <a:pt x="2744" y="54"/>
                </a:lnTo>
                <a:lnTo>
                  <a:pt x="2744" y="54"/>
                </a:lnTo>
                <a:lnTo>
                  <a:pt x="2745" y="54"/>
                </a:lnTo>
                <a:lnTo>
                  <a:pt x="2745" y="54"/>
                </a:lnTo>
                <a:lnTo>
                  <a:pt x="2745" y="54"/>
                </a:lnTo>
                <a:lnTo>
                  <a:pt x="2745" y="54"/>
                </a:lnTo>
                <a:lnTo>
                  <a:pt x="2746" y="54"/>
                </a:lnTo>
                <a:lnTo>
                  <a:pt x="2746" y="54"/>
                </a:lnTo>
                <a:lnTo>
                  <a:pt x="2746" y="54"/>
                </a:lnTo>
                <a:lnTo>
                  <a:pt x="2747" y="54"/>
                </a:lnTo>
                <a:lnTo>
                  <a:pt x="2747" y="54"/>
                </a:lnTo>
                <a:lnTo>
                  <a:pt x="2747" y="54"/>
                </a:lnTo>
                <a:lnTo>
                  <a:pt x="2747" y="54"/>
                </a:lnTo>
                <a:lnTo>
                  <a:pt x="2748" y="54"/>
                </a:lnTo>
                <a:lnTo>
                  <a:pt x="2748" y="54"/>
                </a:lnTo>
                <a:lnTo>
                  <a:pt x="2748" y="54"/>
                </a:lnTo>
                <a:lnTo>
                  <a:pt x="2749" y="54"/>
                </a:lnTo>
                <a:lnTo>
                  <a:pt x="2749" y="54"/>
                </a:lnTo>
                <a:lnTo>
                  <a:pt x="2749" y="54"/>
                </a:lnTo>
                <a:lnTo>
                  <a:pt x="2749" y="54"/>
                </a:lnTo>
                <a:lnTo>
                  <a:pt x="2750" y="54"/>
                </a:lnTo>
                <a:lnTo>
                  <a:pt x="2750" y="54"/>
                </a:lnTo>
                <a:lnTo>
                  <a:pt x="2750" y="54"/>
                </a:lnTo>
                <a:lnTo>
                  <a:pt x="2751" y="54"/>
                </a:lnTo>
                <a:lnTo>
                  <a:pt x="2751" y="54"/>
                </a:lnTo>
                <a:lnTo>
                  <a:pt x="2751" y="54"/>
                </a:lnTo>
                <a:lnTo>
                  <a:pt x="2751" y="54"/>
                </a:lnTo>
                <a:lnTo>
                  <a:pt x="2752" y="54"/>
                </a:lnTo>
                <a:lnTo>
                  <a:pt x="2752" y="54"/>
                </a:lnTo>
                <a:lnTo>
                  <a:pt x="2752" y="54"/>
                </a:lnTo>
                <a:lnTo>
                  <a:pt x="2753" y="54"/>
                </a:lnTo>
                <a:lnTo>
                  <a:pt x="2753" y="54"/>
                </a:lnTo>
                <a:lnTo>
                  <a:pt x="2753" y="54"/>
                </a:lnTo>
                <a:lnTo>
                  <a:pt x="2753" y="54"/>
                </a:lnTo>
                <a:lnTo>
                  <a:pt x="2754" y="54"/>
                </a:lnTo>
                <a:lnTo>
                  <a:pt x="2754" y="54"/>
                </a:lnTo>
                <a:lnTo>
                  <a:pt x="2754" y="54"/>
                </a:lnTo>
                <a:lnTo>
                  <a:pt x="2755" y="54"/>
                </a:lnTo>
                <a:lnTo>
                  <a:pt x="2755" y="54"/>
                </a:lnTo>
                <a:lnTo>
                  <a:pt x="2755" y="54"/>
                </a:lnTo>
                <a:lnTo>
                  <a:pt x="2755" y="54"/>
                </a:lnTo>
                <a:lnTo>
                  <a:pt x="2756" y="54"/>
                </a:lnTo>
                <a:lnTo>
                  <a:pt x="2756" y="54"/>
                </a:lnTo>
                <a:lnTo>
                  <a:pt x="2756" y="54"/>
                </a:lnTo>
                <a:lnTo>
                  <a:pt x="2756" y="54"/>
                </a:lnTo>
                <a:lnTo>
                  <a:pt x="2757" y="54"/>
                </a:lnTo>
                <a:lnTo>
                  <a:pt x="2757" y="54"/>
                </a:lnTo>
                <a:lnTo>
                  <a:pt x="2757" y="54"/>
                </a:lnTo>
                <a:lnTo>
                  <a:pt x="2758" y="54"/>
                </a:lnTo>
                <a:lnTo>
                  <a:pt x="2758" y="54"/>
                </a:lnTo>
                <a:lnTo>
                  <a:pt x="2758" y="54"/>
                </a:lnTo>
                <a:lnTo>
                  <a:pt x="2759" y="54"/>
                </a:lnTo>
                <a:lnTo>
                  <a:pt x="2759" y="54"/>
                </a:lnTo>
                <a:lnTo>
                  <a:pt x="2759" y="54"/>
                </a:lnTo>
                <a:lnTo>
                  <a:pt x="2759" y="54"/>
                </a:lnTo>
                <a:lnTo>
                  <a:pt x="2761" y="54"/>
                </a:lnTo>
                <a:lnTo>
                  <a:pt x="2761" y="54"/>
                </a:lnTo>
                <a:lnTo>
                  <a:pt x="2761" y="54"/>
                </a:lnTo>
                <a:lnTo>
                  <a:pt x="2762" y="54"/>
                </a:lnTo>
                <a:lnTo>
                  <a:pt x="2762" y="54"/>
                </a:lnTo>
                <a:lnTo>
                  <a:pt x="2762" y="54"/>
                </a:lnTo>
                <a:lnTo>
                  <a:pt x="2762" y="54"/>
                </a:lnTo>
                <a:lnTo>
                  <a:pt x="2762" y="54"/>
                </a:lnTo>
                <a:lnTo>
                  <a:pt x="2763" y="54"/>
                </a:lnTo>
                <a:lnTo>
                  <a:pt x="2763" y="54"/>
                </a:lnTo>
                <a:lnTo>
                  <a:pt x="2764" y="54"/>
                </a:lnTo>
                <a:lnTo>
                  <a:pt x="2764" y="54"/>
                </a:lnTo>
                <a:lnTo>
                  <a:pt x="2764" y="54"/>
                </a:lnTo>
                <a:lnTo>
                  <a:pt x="2764" y="54"/>
                </a:lnTo>
                <a:lnTo>
                  <a:pt x="2765" y="54"/>
                </a:lnTo>
                <a:lnTo>
                  <a:pt x="2765" y="54"/>
                </a:lnTo>
                <a:lnTo>
                  <a:pt x="2765" y="54"/>
                </a:lnTo>
                <a:lnTo>
                  <a:pt x="2766" y="54"/>
                </a:lnTo>
                <a:lnTo>
                  <a:pt x="2766" y="54"/>
                </a:lnTo>
                <a:lnTo>
                  <a:pt x="2766" y="54"/>
                </a:lnTo>
                <a:lnTo>
                  <a:pt x="2766" y="54"/>
                </a:lnTo>
                <a:lnTo>
                  <a:pt x="2767" y="54"/>
                </a:lnTo>
                <a:lnTo>
                  <a:pt x="2767" y="54"/>
                </a:lnTo>
                <a:lnTo>
                  <a:pt x="2767" y="54"/>
                </a:lnTo>
                <a:lnTo>
                  <a:pt x="2768" y="54"/>
                </a:lnTo>
                <a:lnTo>
                  <a:pt x="2768" y="54"/>
                </a:lnTo>
                <a:lnTo>
                  <a:pt x="2768" y="54"/>
                </a:lnTo>
                <a:lnTo>
                  <a:pt x="2768" y="54"/>
                </a:lnTo>
                <a:lnTo>
                  <a:pt x="2769" y="54"/>
                </a:lnTo>
                <a:lnTo>
                  <a:pt x="2769" y="54"/>
                </a:lnTo>
                <a:lnTo>
                  <a:pt x="2769" y="54"/>
                </a:lnTo>
                <a:lnTo>
                  <a:pt x="2770" y="54"/>
                </a:lnTo>
                <a:lnTo>
                  <a:pt x="2770" y="54"/>
                </a:lnTo>
                <a:lnTo>
                  <a:pt x="2770" y="54"/>
                </a:lnTo>
                <a:lnTo>
                  <a:pt x="2771" y="54"/>
                </a:lnTo>
                <a:lnTo>
                  <a:pt x="2771" y="54"/>
                </a:lnTo>
                <a:lnTo>
                  <a:pt x="2771" y="54"/>
                </a:lnTo>
                <a:lnTo>
                  <a:pt x="2771" y="54"/>
                </a:lnTo>
                <a:lnTo>
                  <a:pt x="2772" y="54"/>
                </a:lnTo>
                <a:lnTo>
                  <a:pt x="2772" y="54"/>
                </a:lnTo>
                <a:lnTo>
                  <a:pt x="2772" y="54"/>
                </a:lnTo>
                <a:lnTo>
                  <a:pt x="2773" y="54"/>
                </a:lnTo>
                <a:lnTo>
                  <a:pt x="2773" y="54"/>
                </a:lnTo>
                <a:lnTo>
                  <a:pt x="2773" y="54"/>
                </a:lnTo>
                <a:lnTo>
                  <a:pt x="2773" y="54"/>
                </a:lnTo>
                <a:lnTo>
                  <a:pt x="2774" y="54"/>
                </a:lnTo>
                <a:lnTo>
                  <a:pt x="2774" y="54"/>
                </a:lnTo>
                <a:lnTo>
                  <a:pt x="2774" y="54"/>
                </a:lnTo>
                <a:lnTo>
                  <a:pt x="2775" y="54"/>
                </a:lnTo>
                <a:lnTo>
                  <a:pt x="2775" y="54"/>
                </a:lnTo>
                <a:lnTo>
                  <a:pt x="2775" y="54"/>
                </a:lnTo>
                <a:lnTo>
                  <a:pt x="2775" y="54"/>
                </a:lnTo>
                <a:lnTo>
                  <a:pt x="2776" y="54"/>
                </a:lnTo>
                <a:lnTo>
                  <a:pt x="2776" y="54"/>
                </a:lnTo>
                <a:lnTo>
                  <a:pt x="2776" y="54"/>
                </a:lnTo>
                <a:lnTo>
                  <a:pt x="2777" y="54"/>
                </a:lnTo>
                <a:lnTo>
                  <a:pt x="2777" y="54"/>
                </a:lnTo>
                <a:lnTo>
                  <a:pt x="2777" y="54"/>
                </a:lnTo>
                <a:lnTo>
                  <a:pt x="2777" y="54"/>
                </a:lnTo>
                <a:lnTo>
                  <a:pt x="2778" y="54"/>
                </a:lnTo>
                <a:lnTo>
                  <a:pt x="2778" y="54"/>
                </a:lnTo>
                <a:lnTo>
                  <a:pt x="2778" y="54"/>
                </a:lnTo>
                <a:lnTo>
                  <a:pt x="2779" y="54"/>
                </a:lnTo>
                <a:lnTo>
                  <a:pt x="2779" y="54"/>
                </a:lnTo>
                <a:lnTo>
                  <a:pt x="2779" y="54"/>
                </a:lnTo>
                <a:lnTo>
                  <a:pt x="2779" y="54"/>
                </a:lnTo>
                <a:lnTo>
                  <a:pt x="2780" y="54"/>
                </a:lnTo>
                <a:lnTo>
                  <a:pt x="2780" y="54"/>
                </a:lnTo>
                <a:lnTo>
                  <a:pt x="2780" y="54"/>
                </a:lnTo>
                <a:lnTo>
                  <a:pt x="2781" y="54"/>
                </a:lnTo>
                <a:lnTo>
                  <a:pt x="2781" y="54"/>
                </a:lnTo>
                <a:lnTo>
                  <a:pt x="2781" y="54"/>
                </a:lnTo>
                <a:lnTo>
                  <a:pt x="2781" y="54"/>
                </a:lnTo>
                <a:lnTo>
                  <a:pt x="2782" y="54"/>
                </a:lnTo>
                <a:lnTo>
                  <a:pt x="2782" y="54"/>
                </a:lnTo>
                <a:lnTo>
                  <a:pt x="2782" y="54"/>
                </a:lnTo>
                <a:lnTo>
                  <a:pt x="2783" y="54"/>
                </a:lnTo>
                <a:lnTo>
                  <a:pt x="2783" y="54"/>
                </a:lnTo>
                <a:lnTo>
                  <a:pt x="2783" y="54"/>
                </a:lnTo>
                <a:lnTo>
                  <a:pt x="2783" y="54"/>
                </a:lnTo>
                <a:lnTo>
                  <a:pt x="2784" y="54"/>
                </a:lnTo>
                <a:lnTo>
                  <a:pt x="2784" y="54"/>
                </a:lnTo>
                <a:lnTo>
                  <a:pt x="2784" y="54"/>
                </a:lnTo>
                <a:lnTo>
                  <a:pt x="2785" y="54"/>
                </a:lnTo>
                <a:lnTo>
                  <a:pt x="2785" y="54"/>
                </a:lnTo>
                <a:lnTo>
                  <a:pt x="2785" y="54"/>
                </a:lnTo>
                <a:lnTo>
                  <a:pt x="2785" y="54"/>
                </a:lnTo>
                <a:lnTo>
                  <a:pt x="2786" y="54"/>
                </a:lnTo>
                <a:lnTo>
                  <a:pt x="2786" y="54"/>
                </a:lnTo>
                <a:lnTo>
                  <a:pt x="2786" y="54"/>
                </a:lnTo>
                <a:lnTo>
                  <a:pt x="2787" y="54"/>
                </a:lnTo>
                <a:lnTo>
                  <a:pt x="2787" y="54"/>
                </a:lnTo>
                <a:lnTo>
                  <a:pt x="2787" y="54"/>
                </a:lnTo>
                <a:lnTo>
                  <a:pt x="2787" y="54"/>
                </a:lnTo>
                <a:lnTo>
                  <a:pt x="2788" y="54"/>
                </a:lnTo>
                <a:lnTo>
                  <a:pt x="2788" y="54"/>
                </a:lnTo>
                <a:lnTo>
                  <a:pt x="2788" y="54"/>
                </a:lnTo>
                <a:lnTo>
                  <a:pt x="2788" y="54"/>
                </a:lnTo>
                <a:lnTo>
                  <a:pt x="2789" y="54"/>
                </a:lnTo>
                <a:lnTo>
                  <a:pt x="2789" y="54"/>
                </a:lnTo>
                <a:lnTo>
                  <a:pt x="2789" y="54"/>
                </a:lnTo>
                <a:lnTo>
                  <a:pt x="2790" y="54"/>
                </a:lnTo>
                <a:lnTo>
                  <a:pt x="2790" y="54"/>
                </a:lnTo>
                <a:lnTo>
                  <a:pt x="2790" y="54"/>
                </a:lnTo>
                <a:lnTo>
                  <a:pt x="2791" y="54"/>
                </a:lnTo>
                <a:lnTo>
                  <a:pt x="2791" y="54"/>
                </a:lnTo>
                <a:lnTo>
                  <a:pt x="2791" y="54"/>
                </a:lnTo>
                <a:lnTo>
                  <a:pt x="2791" y="54"/>
                </a:lnTo>
                <a:lnTo>
                  <a:pt x="2792" y="54"/>
                </a:lnTo>
                <a:lnTo>
                  <a:pt x="2792" y="54"/>
                </a:lnTo>
                <a:lnTo>
                  <a:pt x="2792" y="54"/>
                </a:lnTo>
                <a:lnTo>
                  <a:pt x="2793" y="54"/>
                </a:lnTo>
                <a:lnTo>
                  <a:pt x="2793" y="54"/>
                </a:lnTo>
                <a:lnTo>
                  <a:pt x="2793" y="54"/>
                </a:lnTo>
                <a:lnTo>
                  <a:pt x="2793" y="54"/>
                </a:lnTo>
                <a:lnTo>
                  <a:pt x="2793" y="54"/>
                </a:lnTo>
                <a:lnTo>
                  <a:pt x="2794" y="54"/>
                </a:lnTo>
                <a:lnTo>
                  <a:pt x="2794" y="54"/>
                </a:lnTo>
                <a:lnTo>
                  <a:pt x="2795" y="54"/>
                </a:lnTo>
                <a:lnTo>
                  <a:pt x="2795" y="54"/>
                </a:lnTo>
                <a:lnTo>
                  <a:pt x="2795" y="54"/>
                </a:lnTo>
                <a:lnTo>
                  <a:pt x="2796" y="54"/>
                </a:lnTo>
                <a:lnTo>
                  <a:pt x="2796" y="54"/>
                </a:lnTo>
                <a:lnTo>
                  <a:pt x="2796" y="54"/>
                </a:lnTo>
                <a:lnTo>
                  <a:pt x="2796" y="54"/>
                </a:lnTo>
                <a:lnTo>
                  <a:pt x="2797" y="54"/>
                </a:lnTo>
                <a:lnTo>
                  <a:pt x="2797" y="54"/>
                </a:lnTo>
                <a:lnTo>
                  <a:pt x="2797" y="54"/>
                </a:lnTo>
                <a:lnTo>
                  <a:pt x="2798" y="54"/>
                </a:lnTo>
                <a:lnTo>
                  <a:pt x="2798" y="54"/>
                </a:lnTo>
                <a:lnTo>
                  <a:pt x="2798" y="54"/>
                </a:lnTo>
                <a:lnTo>
                  <a:pt x="2798" y="54"/>
                </a:lnTo>
                <a:lnTo>
                  <a:pt x="2799" y="54"/>
                </a:lnTo>
                <a:lnTo>
                  <a:pt x="2799" y="54"/>
                </a:lnTo>
                <a:lnTo>
                  <a:pt x="2799" y="54"/>
                </a:lnTo>
                <a:lnTo>
                  <a:pt x="2800" y="54"/>
                </a:lnTo>
                <a:lnTo>
                  <a:pt x="2800" y="54"/>
                </a:lnTo>
                <a:lnTo>
                  <a:pt x="2800" y="54"/>
                </a:lnTo>
                <a:lnTo>
                  <a:pt x="2800" y="54"/>
                </a:lnTo>
                <a:lnTo>
                  <a:pt x="2801" y="54"/>
                </a:lnTo>
                <a:lnTo>
                  <a:pt x="2801" y="54"/>
                </a:lnTo>
                <a:lnTo>
                  <a:pt x="2801" y="54"/>
                </a:lnTo>
                <a:lnTo>
                  <a:pt x="2802" y="54"/>
                </a:lnTo>
                <a:lnTo>
                  <a:pt x="2802" y="54"/>
                </a:lnTo>
                <a:lnTo>
                  <a:pt x="2802" y="54"/>
                </a:lnTo>
                <a:lnTo>
                  <a:pt x="2802" y="54"/>
                </a:lnTo>
                <a:lnTo>
                  <a:pt x="2803" y="54"/>
                </a:lnTo>
                <a:lnTo>
                  <a:pt x="2803" y="54"/>
                </a:lnTo>
                <a:lnTo>
                  <a:pt x="2803" y="54"/>
                </a:lnTo>
                <a:lnTo>
                  <a:pt x="2804" y="54"/>
                </a:lnTo>
                <a:lnTo>
                  <a:pt x="2804" y="54"/>
                </a:lnTo>
                <a:lnTo>
                  <a:pt x="2804" y="54"/>
                </a:lnTo>
                <a:lnTo>
                  <a:pt x="2804" y="54"/>
                </a:lnTo>
                <a:lnTo>
                  <a:pt x="2805" y="54"/>
                </a:lnTo>
                <a:lnTo>
                  <a:pt x="2805" y="54"/>
                </a:lnTo>
                <a:lnTo>
                  <a:pt x="2805" y="54"/>
                </a:lnTo>
                <a:lnTo>
                  <a:pt x="2806" y="54"/>
                </a:lnTo>
                <a:lnTo>
                  <a:pt x="2806" y="54"/>
                </a:lnTo>
                <a:lnTo>
                  <a:pt x="2806" y="54"/>
                </a:lnTo>
                <a:lnTo>
                  <a:pt x="2806" y="54"/>
                </a:lnTo>
                <a:lnTo>
                  <a:pt x="2807" y="54"/>
                </a:lnTo>
                <a:lnTo>
                  <a:pt x="2807" y="54"/>
                </a:lnTo>
                <a:lnTo>
                  <a:pt x="2807" y="54"/>
                </a:lnTo>
                <a:lnTo>
                  <a:pt x="2808" y="54"/>
                </a:lnTo>
                <a:lnTo>
                  <a:pt x="2808" y="54"/>
                </a:lnTo>
                <a:lnTo>
                  <a:pt x="2808" y="54"/>
                </a:lnTo>
                <a:lnTo>
                  <a:pt x="2808" y="54"/>
                </a:lnTo>
                <a:lnTo>
                  <a:pt x="2809" y="54"/>
                </a:lnTo>
                <a:lnTo>
                  <a:pt x="2809" y="54"/>
                </a:lnTo>
                <a:lnTo>
                  <a:pt x="2809" y="54"/>
                </a:lnTo>
                <a:lnTo>
                  <a:pt x="2810" y="54"/>
                </a:lnTo>
                <a:lnTo>
                  <a:pt x="2810" y="54"/>
                </a:lnTo>
                <a:lnTo>
                  <a:pt x="2810" y="54"/>
                </a:lnTo>
                <a:lnTo>
                  <a:pt x="2810" y="54"/>
                </a:lnTo>
                <a:lnTo>
                  <a:pt x="2811" y="54"/>
                </a:lnTo>
                <a:lnTo>
                  <a:pt x="2811" y="54"/>
                </a:lnTo>
                <a:lnTo>
                  <a:pt x="2811" y="54"/>
                </a:lnTo>
                <a:lnTo>
                  <a:pt x="2812" y="54"/>
                </a:lnTo>
                <a:lnTo>
                  <a:pt x="2812" y="54"/>
                </a:lnTo>
                <a:lnTo>
                  <a:pt x="2812" y="54"/>
                </a:lnTo>
                <a:lnTo>
                  <a:pt x="2812" y="54"/>
                </a:lnTo>
                <a:lnTo>
                  <a:pt x="2813" y="54"/>
                </a:lnTo>
                <a:lnTo>
                  <a:pt x="2813" y="54"/>
                </a:lnTo>
                <a:lnTo>
                  <a:pt x="2813" y="54"/>
                </a:lnTo>
                <a:lnTo>
                  <a:pt x="2815" y="54"/>
                </a:lnTo>
                <a:lnTo>
                  <a:pt x="2815" y="54"/>
                </a:lnTo>
                <a:lnTo>
                  <a:pt x="2815" y="54"/>
                </a:lnTo>
                <a:lnTo>
                  <a:pt x="2815" y="54"/>
                </a:lnTo>
                <a:lnTo>
                  <a:pt x="2816" y="54"/>
                </a:lnTo>
                <a:lnTo>
                  <a:pt x="2816" y="54"/>
                </a:lnTo>
                <a:lnTo>
                  <a:pt x="2816" y="54"/>
                </a:lnTo>
                <a:lnTo>
                  <a:pt x="2817" y="54"/>
                </a:lnTo>
                <a:lnTo>
                  <a:pt x="2817" y="54"/>
                </a:lnTo>
                <a:lnTo>
                  <a:pt x="2817" y="54"/>
                </a:lnTo>
                <a:lnTo>
                  <a:pt x="2817" y="54"/>
                </a:lnTo>
                <a:lnTo>
                  <a:pt x="2818" y="54"/>
                </a:lnTo>
                <a:lnTo>
                  <a:pt x="2818" y="54"/>
                </a:lnTo>
                <a:lnTo>
                  <a:pt x="2818" y="54"/>
                </a:lnTo>
                <a:lnTo>
                  <a:pt x="2819" y="54"/>
                </a:lnTo>
                <a:lnTo>
                  <a:pt x="2819" y="54"/>
                </a:lnTo>
                <a:lnTo>
                  <a:pt x="2819" y="54"/>
                </a:lnTo>
                <a:lnTo>
                  <a:pt x="2819" y="54"/>
                </a:lnTo>
                <a:lnTo>
                  <a:pt x="2820" y="54"/>
                </a:lnTo>
                <a:lnTo>
                  <a:pt x="2820" y="54"/>
                </a:lnTo>
                <a:lnTo>
                  <a:pt x="2820" y="54"/>
                </a:lnTo>
                <a:lnTo>
                  <a:pt x="2820" y="54"/>
                </a:lnTo>
                <a:lnTo>
                  <a:pt x="2821" y="54"/>
                </a:lnTo>
                <a:lnTo>
                  <a:pt x="2821" y="54"/>
                </a:lnTo>
                <a:lnTo>
                  <a:pt x="2821" y="54"/>
                </a:lnTo>
                <a:lnTo>
                  <a:pt x="2821" y="54"/>
                </a:lnTo>
                <a:lnTo>
                  <a:pt x="2821" y="54"/>
                </a:lnTo>
                <a:lnTo>
                  <a:pt x="2821" y="54"/>
                </a:lnTo>
                <a:lnTo>
                  <a:pt x="2823" y="54"/>
                </a:lnTo>
                <a:lnTo>
                  <a:pt x="2823" y="54"/>
                </a:lnTo>
                <a:lnTo>
                  <a:pt x="2823" y="54"/>
                </a:lnTo>
                <a:lnTo>
                  <a:pt x="2824" y="54"/>
                </a:lnTo>
                <a:lnTo>
                  <a:pt x="2824" y="54"/>
                </a:lnTo>
                <a:lnTo>
                  <a:pt x="2824" y="54"/>
                </a:lnTo>
                <a:lnTo>
                  <a:pt x="2824" y="54"/>
                </a:lnTo>
                <a:lnTo>
                  <a:pt x="2825" y="54"/>
                </a:lnTo>
                <a:lnTo>
                  <a:pt x="2825" y="54"/>
                </a:lnTo>
                <a:lnTo>
                  <a:pt x="2825" y="54"/>
                </a:lnTo>
                <a:lnTo>
                  <a:pt x="2826" y="54"/>
                </a:lnTo>
                <a:lnTo>
                  <a:pt x="2826" y="54"/>
                </a:lnTo>
                <a:lnTo>
                  <a:pt x="2826" y="54"/>
                </a:lnTo>
                <a:lnTo>
                  <a:pt x="2826" y="54"/>
                </a:lnTo>
                <a:lnTo>
                  <a:pt x="2827" y="54"/>
                </a:lnTo>
                <a:lnTo>
                  <a:pt x="2827" y="54"/>
                </a:lnTo>
                <a:lnTo>
                  <a:pt x="2827" y="54"/>
                </a:lnTo>
                <a:lnTo>
                  <a:pt x="2828" y="54"/>
                </a:lnTo>
                <a:lnTo>
                  <a:pt x="2828" y="54"/>
                </a:lnTo>
                <a:lnTo>
                  <a:pt x="2828" y="54"/>
                </a:lnTo>
                <a:lnTo>
                  <a:pt x="2828" y="54"/>
                </a:lnTo>
                <a:lnTo>
                  <a:pt x="2829" y="54"/>
                </a:lnTo>
                <a:lnTo>
                  <a:pt x="2829" y="54"/>
                </a:lnTo>
                <a:lnTo>
                  <a:pt x="2829" y="54"/>
                </a:lnTo>
                <a:lnTo>
                  <a:pt x="2830" y="54"/>
                </a:lnTo>
                <a:lnTo>
                  <a:pt x="2830" y="54"/>
                </a:lnTo>
                <a:lnTo>
                  <a:pt x="2830" y="54"/>
                </a:lnTo>
                <a:lnTo>
                  <a:pt x="2830" y="54"/>
                </a:lnTo>
                <a:lnTo>
                  <a:pt x="2831" y="54"/>
                </a:lnTo>
                <a:lnTo>
                  <a:pt x="2831" y="54"/>
                </a:lnTo>
                <a:lnTo>
                  <a:pt x="2831" y="54"/>
                </a:lnTo>
                <a:lnTo>
                  <a:pt x="2832" y="54"/>
                </a:lnTo>
                <a:lnTo>
                  <a:pt x="2832" y="54"/>
                </a:lnTo>
                <a:lnTo>
                  <a:pt x="2832" y="54"/>
                </a:lnTo>
                <a:lnTo>
                  <a:pt x="2832" y="54"/>
                </a:lnTo>
                <a:lnTo>
                  <a:pt x="2833" y="54"/>
                </a:lnTo>
                <a:lnTo>
                  <a:pt x="2833" y="54"/>
                </a:lnTo>
                <a:lnTo>
                  <a:pt x="2833" y="54"/>
                </a:lnTo>
                <a:lnTo>
                  <a:pt x="2834" y="54"/>
                </a:lnTo>
                <a:lnTo>
                  <a:pt x="2834" y="54"/>
                </a:lnTo>
                <a:lnTo>
                  <a:pt x="2834" y="54"/>
                </a:lnTo>
                <a:lnTo>
                  <a:pt x="2834" y="54"/>
                </a:lnTo>
                <a:lnTo>
                  <a:pt x="2835" y="54"/>
                </a:lnTo>
                <a:lnTo>
                  <a:pt x="2835" y="54"/>
                </a:lnTo>
                <a:lnTo>
                  <a:pt x="2835" y="54"/>
                </a:lnTo>
                <a:lnTo>
                  <a:pt x="2836" y="54"/>
                </a:lnTo>
                <a:lnTo>
                  <a:pt x="2836" y="54"/>
                </a:lnTo>
                <a:lnTo>
                  <a:pt x="2836" y="54"/>
                </a:lnTo>
                <a:lnTo>
                  <a:pt x="2836" y="54"/>
                </a:lnTo>
                <a:lnTo>
                  <a:pt x="2837" y="54"/>
                </a:lnTo>
                <a:lnTo>
                  <a:pt x="2837" y="54"/>
                </a:lnTo>
                <a:lnTo>
                  <a:pt x="2837" y="54"/>
                </a:lnTo>
                <a:lnTo>
                  <a:pt x="2838" y="54"/>
                </a:lnTo>
                <a:lnTo>
                  <a:pt x="2838" y="54"/>
                </a:lnTo>
                <a:lnTo>
                  <a:pt x="2838" y="54"/>
                </a:lnTo>
                <a:lnTo>
                  <a:pt x="2838" y="54"/>
                </a:lnTo>
                <a:lnTo>
                  <a:pt x="2839" y="54"/>
                </a:lnTo>
                <a:lnTo>
                  <a:pt x="2839" y="54"/>
                </a:lnTo>
                <a:lnTo>
                  <a:pt x="2839" y="54"/>
                </a:lnTo>
                <a:lnTo>
                  <a:pt x="2840" y="54"/>
                </a:lnTo>
                <a:lnTo>
                  <a:pt x="2840" y="54"/>
                </a:lnTo>
                <a:lnTo>
                  <a:pt x="2840" y="54"/>
                </a:lnTo>
                <a:lnTo>
                  <a:pt x="2840" y="54"/>
                </a:lnTo>
                <a:lnTo>
                  <a:pt x="2841" y="54"/>
                </a:lnTo>
                <a:lnTo>
                  <a:pt x="2841" y="54"/>
                </a:lnTo>
                <a:lnTo>
                  <a:pt x="2841" y="54"/>
                </a:lnTo>
                <a:lnTo>
                  <a:pt x="2842" y="54"/>
                </a:lnTo>
                <a:lnTo>
                  <a:pt x="2842" y="54"/>
                </a:lnTo>
                <a:lnTo>
                  <a:pt x="2842" y="54"/>
                </a:lnTo>
                <a:lnTo>
                  <a:pt x="2842" y="54"/>
                </a:lnTo>
                <a:lnTo>
                  <a:pt x="2843" y="54"/>
                </a:lnTo>
                <a:lnTo>
                  <a:pt x="2843" y="54"/>
                </a:lnTo>
                <a:lnTo>
                  <a:pt x="2843" y="54"/>
                </a:lnTo>
                <a:lnTo>
                  <a:pt x="2844" y="54"/>
                </a:lnTo>
                <a:lnTo>
                  <a:pt x="2844" y="54"/>
                </a:lnTo>
                <a:lnTo>
                  <a:pt x="2844" y="54"/>
                </a:lnTo>
                <a:lnTo>
                  <a:pt x="2844" y="54"/>
                </a:lnTo>
                <a:lnTo>
                  <a:pt x="2845" y="54"/>
                </a:lnTo>
                <a:lnTo>
                  <a:pt x="2845" y="54"/>
                </a:lnTo>
                <a:lnTo>
                  <a:pt x="2845" y="54"/>
                </a:lnTo>
                <a:lnTo>
                  <a:pt x="2846" y="54"/>
                </a:lnTo>
                <a:lnTo>
                  <a:pt x="2846" y="54"/>
                </a:lnTo>
                <a:lnTo>
                  <a:pt x="2846" y="54"/>
                </a:lnTo>
                <a:lnTo>
                  <a:pt x="2846" y="54"/>
                </a:lnTo>
                <a:lnTo>
                  <a:pt x="2847" y="54"/>
                </a:lnTo>
                <a:lnTo>
                  <a:pt x="2847" y="54"/>
                </a:lnTo>
                <a:lnTo>
                  <a:pt x="2847" y="54"/>
                </a:lnTo>
                <a:lnTo>
                  <a:pt x="2848" y="54"/>
                </a:lnTo>
                <a:lnTo>
                  <a:pt x="2848" y="54"/>
                </a:lnTo>
                <a:lnTo>
                  <a:pt x="2848" y="54"/>
                </a:lnTo>
                <a:lnTo>
                  <a:pt x="2849" y="54"/>
                </a:lnTo>
                <a:lnTo>
                  <a:pt x="2849" y="54"/>
                </a:lnTo>
                <a:lnTo>
                  <a:pt x="2849" y="54"/>
                </a:lnTo>
                <a:lnTo>
                  <a:pt x="2849" y="54"/>
                </a:lnTo>
                <a:lnTo>
                  <a:pt x="2850" y="54"/>
                </a:lnTo>
                <a:lnTo>
                  <a:pt x="2850" y="54"/>
                </a:lnTo>
                <a:lnTo>
                  <a:pt x="2850" y="54"/>
                </a:lnTo>
                <a:lnTo>
                  <a:pt x="2851" y="54"/>
                </a:lnTo>
                <a:lnTo>
                  <a:pt x="2851" y="54"/>
                </a:lnTo>
                <a:lnTo>
                  <a:pt x="2851" y="54"/>
                </a:lnTo>
                <a:lnTo>
                  <a:pt x="2851" y="54"/>
                </a:lnTo>
                <a:lnTo>
                  <a:pt x="2851" y="54"/>
                </a:lnTo>
                <a:lnTo>
                  <a:pt x="2852" y="54"/>
                </a:lnTo>
                <a:lnTo>
                  <a:pt x="2852" y="54"/>
                </a:lnTo>
                <a:lnTo>
                  <a:pt x="2853" y="54"/>
                </a:lnTo>
                <a:lnTo>
                  <a:pt x="2853" y="54"/>
                </a:lnTo>
                <a:lnTo>
                  <a:pt x="2853" y="54"/>
                </a:lnTo>
                <a:lnTo>
                  <a:pt x="2853" y="54"/>
                </a:lnTo>
                <a:lnTo>
                  <a:pt x="2854" y="54"/>
                </a:lnTo>
                <a:lnTo>
                  <a:pt x="2854" y="54"/>
                </a:lnTo>
                <a:lnTo>
                  <a:pt x="2854" y="54"/>
                </a:lnTo>
                <a:lnTo>
                  <a:pt x="2855" y="54"/>
                </a:lnTo>
                <a:lnTo>
                  <a:pt x="2855" y="54"/>
                </a:lnTo>
                <a:lnTo>
                  <a:pt x="2855" y="54"/>
                </a:lnTo>
                <a:lnTo>
                  <a:pt x="2855" y="54"/>
                </a:lnTo>
                <a:lnTo>
                  <a:pt x="2856" y="54"/>
                </a:lnTo>
                <a:lnTo>
                  <a:pt x="2856" y="54"/>
                </a:lnTo>
                <a:lnTo>
                  <a:pt x="2856" y="54"/>
                </a:lnTo>
                <a:lnTo>
                  <a:pt x="2857" y="54"/>
                </a:lnTo>
                <a:lnTo>
                  <a:pt x="2857" y="54"/>
                </a:lnTo>
                <a:lnTo>
                  <a:pt x="2857" y="54"/>
                </a:lnTo>
                <a:lnTo>
                  <a:pt x="2857" y="54"/>
                </a:lnTo>
                <a:lnTo>
                  <a:pt x="2858" y="54"/>
                </a:lnTo>
                <a:lnTo>
                  <a:pt x="2858" y="54"/>
                </a:lnTo>
                <a:lnTo>
                  <a:pt x="2858" y="54"/>
                </a:lnTo>
                <a:lnTo>
                  <a:pt x="2859" y="54"/>
                </a:lnTo>
                <a:lnTo>
                  <a:pt x="2859" y="54"/>
                </a:lnTo>
                <a:lnTo>
                  <a:pt x="2859" y="54"/>
                </a:lnTo>
                <a:lnTo>
                  <a:pt x="2859" y="54"/>
                </a:lnTo>
                <a:lnTo>
                  <a:pt x="2860" y="54"/>
                </a:lnTo>
                <a:lnTo>
                  <a:pt x="2860" y="54"/>
                </a:lnTo>
                <a:lnTo>
                  <a:pt x="2860" y="54"/>
                </a:lnTo>
                <a:lnTo>
                  <a:pt x="2861" y="54"/>
                </a:lnTo>
                <a:lnTo>
                  <a:pt x="2861" y="54"/>
                </a:lnTo>
                <a:lnTo>
                  <a:pt x="2861" y="54"/>
                </a:lnTo>
                <a:lnTo>
                  <a:pt x="2861" y="54"/>
                </a:lnTo>
                <a:lnTo>
                  <a:pt x="2862" y="54"/>
                </a:lnTo>
                <a:lnTo>
                  <a:pt x="2862" y="54"/>
                </a:lnTo>
                <a:lnTo>
                  <a:pt x="2862" y="54"/>
                </a:lnTo>
                <a:lnTo>
                  <a:pt x="2863" y="54"/>
                </a:lnTo>
                <a:lnTo>
                  <a:pt x="2863" y="54"/>
                </a:lnTo>
                <a:lnTo>
                  <a:pt x="2863" y="54"/>
                </a:lnTo>
                <a:lnTo>
                  <a:pt x="2863" y="54"/>
                </a:lnTo>
                <a:lnTo>
                  <a:pt x="2864" y="54"/>
                </a:lnTo>
                <a:lnTo>
                  <a:pt x="2864" y="54"/>
                </a:lnTo>
                <a:lnTo>
                  <a:pt x="2864" y="54"/>
                </a:lnTo>
                <a:lnTo>
                  <a:pt x="2865" y="54"/>
                </a:lnTo>
                <a:lnTo>
                  <a:pt x="2865" y="54"/>
                </a:lnTo>
                <a:lnTo>
                  <a:pt x="2865" y="54"/>
                </a:lnTo>
                <a:lnTo>
                  <a:pt x="2865" y="54"/>
                </a:lnTo>
                <a:lnTo>
                  <a:pt x="2866" y="54"/>
                </a:lnTo>
                <a:lnTo>
                  <a:pt x="2866" y="54"/>
                </a:lnTo>
                <a:lnTo>
                  <a:pt x="2866" y="54"/>
                </a:lnTo>
                <a:lnTo>
                  <a:pt x="2867" y="54"/>
                </a:lnTo>
                <a:lnTo>
                  <a:pt x="2867" y="54"/>
                </a:lnTo>
                <a:lnTo>
                  <a:pt x="2867" y="54"/>
                </a:lnTo>
                <a:lnTo>
                  <a:pt x="2867" y="54"/>
                </a:lnTo>
                <a:lnTo>
                  <a:pt x="2868" y="54"/>
                </a:lnTo>
                <a:lnTo>
                  <a:pt x="2868" y="54"/>
                </a:lnTo>
                <a:lnTo>
                  <a:pt x="2868" y="54"/>
                </a:lnTo>
                <a:lnTo>
                  <a:pt x="2869" y="54"/>
                </a:lnTo>
                <a:lnTo>
                  <a:pt x="2869" y="54"/>
                </a:lnTo>
                <a:lnTo>
                  <a:pt x="2869" y="54"/>
                </a:lnTo>
                <a:lnTo>
                  <a:pt x="2869" y="54"/>
                </a:lnTo>
                <a:lnTo>
                  <a:pt x="2870" y="54"/>
                </a:lnTo>
                <a:lnTo>
                  <a:pt x="2870" y="54"/>
                </a:lnTo>
                <a:lnTo>
                  <a:pt x="2870" y="54"/>
                </a:lnTo>
                <a:lnTo>
                  <a:pt x="2871" y="54"/>
                </a:lnTo>
                <a:lnTo>
                  <a:pt x="2871" y="54"/>
                </a:lnTo>
                <a:lnTo>
                  <a:pt x="2871" y="54"/>
                </a:lnTo>
                <a:lnTo>
                  <a:pt x="2871" y="54"/>
                </a:lnTo>
                <a:lnTo>
                  <a:pt x="2872" y="54"/>
                </a:lnTo>
                <a:lnTo>
                  <a:pt x="2872" y="54"/>
                </a:lnTo>
                <a:lnTo>
                  <a:pt x="2872" y="54"/>
                </a:lnTo>
                <a:lnTo>
                  <a:pt x="2873" y="54"/>
                </a:lnTo>
                <a:lnTo>
                  <a:pt x="2873" y="54"/>
                </a:lnTo>
                <a:lnTo>
                  <a:pt x="2873" y="54"/>
                </a:lnTo>
                <a:lnTo>
                  <a:pt x="2874" y="54"/>
                </a:lnTo>
                <a:lnTo>
                  <a:pt x="2874" y="54"/>
                </a:lnTo>
                <a:lnTo>
                  <a:pt x="2874" y="54"/>
                </a:lnTo>
                <a:lnTo>
                  <a:pt x="2874" y="54"/>
                </a:lnTo>
                <a:lnTo>
                  <a:pt x="2875" y="54"/>
                </a:lnTo>
                <a:lnTo>
                  <a:pt x="2875" y="54"/>
                </a:lnTo>
                <a:lnTo>
                  <a:pt x="2875" y="54"/>
                </a:lnTo>
                <a:lnTo>
                  <a:pt x="2877" y="54"/>
                </a:lnTo>
                <a:lnTo>
                  <a:pt x="2877" y="54"/>
                </a:lnTo>
                <a:lnTo>
                  <a:pt x="2877" y="54"/>
                </a:lnTo>
                <a:lnTo>
                  <a:pt x="2877" y="54"/>
                </a:lnTo>
                <a:lnTo>
                  <a:pt x="2878" y="54"/>
                </a:lnTo>
                <a:lnTo>
                  <a:pt x="2878" y="54"/>
                </a:lnTo>
                <a:lnTo>
                  <a:pt x="2878" y="54"/>
                </a:lnTo>
                <a:lnTo>
                  <a:pt x="2878" y="54"/>
                </a:lnTo>
                <a:lnTo>
                  <a:pt x="2879" y="54"/>
                </a:lnTo>
                <a:lnTo>
                  <a:pt x="2879" y="54"/>
                </a:lnTo>
                <a:lnTo>
                  <a:pt x="2879" y="54"/>
                </a:lnTo>
                <a:lnTo>
                  <a:pt x="2880" y="54"/>
                </a:lnTo>
                <a:lnTo>
                  <a:pt x="2880" y="54"/>
                </a:lnTo>
                <a:lnTo>
                  <a:pt x="2880" y="54"/>
                </a:lnTo>
                <a:lnTo>
                  <a:pt x="2881" y="54"/>
                </a:lnTo>
                <a:lnTo>
                  <a:pt x="2881" y="54"/>
                </a:lnTo>
                <a:lnTo>
                  <a:pt x="2881" y="54"/>
                </a:lnTo>
                <a:lnTo>
                  <a:pt x="2881" y="54"/>
                </a:lnTo>
                <a:lnTo>
                  <a:pt x="2882" y="54"/>
                </a:lnTo>
                <a:lnTo>
                  <a:pt x="2882" y="54"/>
                </a:lnTo>
                <a:lnTo>
                  <a:pt x="2882" y="54"/>
                </a:lnTo>
                <a:lnTo>
                  <a:pt x="2883" y="54"/>
                </a:lnTo>
                <a:lnTo>
                  <a:pt x="2883" y="54"/>
                </a:lnTo>
                <a:lnTo>
                  <a:pt x="2883" y="54"/>
                </a:lnTo>
                <a:lnTo>
                  <a:pt x="2883" y="54"/>
                </a:lnTo>
                <a:lnTo>
                  <a:pt x="2883" y="54"/>
                </a:lnTo>
                <a:lnTo>
                  <a:pt x="2884" y="54"/>
                </a:lnTo>
                <a:lnTo>
                  <a:pt x="2884" y="54"/>
                </a:lnTo>
                <a:lnTo>
                  <a:pt x="2885" y="54"/>
                </a:lnTo>
                <a:lnTo>
                  <a:pt x="2885" y="54"/>
                </a:lnTo>
                <a:lnTo>
                  <a:pt x="2885" y="54"/>
                </a:lnTo>
                <a:lnTo>
                  <a:pt x="2885" y="54"/>
                </a:lnTo>
                <a:lnTo>
                  <a:pt x="2886" y="54"/>
                </a:lnTo>
                <a:lnTo>
                  <a:pt x="2886" y="54"/>
                </a:lnTo>
                <a:lnTo>
                  <a:pt x="2886" y="54"/>
                </a:lnTo>
                <a:lnTo>
                  <a:pt x="2887" y="54"/>
                </a:lnTo>
                <a:lnTo>
                  <a:pt x="2887" y="54"/>
                </a:lnTo>
                <a:lnTo>
                  <a:pt x="2887" y="54"/>
                </a:lnTo>
                <a:lnTo>
                  <a:pt x="2887" y="54"/>
                </a:lnTo>
                <a:lnTo>
                  <a:pt x="2888" y="54"/>
                </a:lnTo>
                <a:lnTo>
                  <a:pt x="2888" y="54"/>
                </a:lnTo>
                <a:lnTo>
                  <a:pt x="2888" y="54"/>
                </a:lnTo>
                <a:lnTo>
                  <a:pt x="2889" y="54"/>
                </a:lnTo>
                <a:lnTo>
                  <a:pt x="2889" y="54"/>
                </a:lnTo>
                <a:lnTo>
                  <a:pt x="2889" y="54"/>
                </a:lnTo>
                <a:lnTo>
                  <a:pt x="2889" y="54"/>
                </a:lnTo>
                <a:lnTo>
                  <a:pt x="2890" y="54"/>
                </a:lnTo>
                <a:lnTo>
                  <a:pt x="2890" y="54"/>
                </a:lnTo>
                <a:lnTo>
                  <a:pt x="2890" y="54"/>
                </a:lnTo>
                <a:lnTo>
                  <a:pt x="2891" y="54"/>
                </a:lnTo>
                <a:lnTo>
                  <a:pt x="2891" y="54"/>
                </a:lnTo>
                <a:lnTo>
                  <a:pt x="2891" y="54"/>
                </a:lnTo>
                <a:lnTo>
                  <a:pt x="2891" y="54"/>
                </a:lnTo>
                <a:lnTo>
                  <a:pt x="2892" y="54"/>
                </a:lnTo>
                <a:lnTo>
                  <a:pt x="2892" y="54"/>
                </a:lnTo>
                <a:lnTo>
                  <a:pt x="2892" y="54"/>
                </a:lnTo>
                <a:lnTo>
                  <a:pt x="2893" y="54"/>
                </a:lnTo>
                <a:lnTo>
                  <a:pt x="2893" y="54"/>
                </a:lnTo>
                <a:lnTo>
                  <a:pt x="2893" y="54"/>
                </a:lnTo>
                <a:lnTo>
                  <a:pt x="2893" y="54"/>
                </a:lnTo>
                <a:lnTo>
                  <a:pt x="2894" y="54"/>
                </a:lnTo>
                <a:lnTo>
                  <a:pt x="2894" y="54"/>
                </a:lnTo>
                <a:lnTo>
                  <a:pt x="2894" y="54"/>
                </a:lnTo>
                <a:lnTo>
                  <a:pt x="2895" y="54"/>
                </a:lnTo>
                <a:lnTo>
                  <a:pt x="2895" y="54"/>
                </a:lnTo>
                <a:lnTo>
                  <a:pt x="2895" y="54"/>
                </a:lnTo>
                <a:lnTo>
                  <a:pt x="2895" y="54"/>
                </a:lnTo>
                <a:lnTo>
                  <a:pt x="2896" y="54"/>
                </a:lnTo>
                <a:lnTo>
                  <a:pt x="2896" y="54"/>
                </a:lnTo>
                <a:lnTo>
                  <a:pt x="2896" y="54"/>
                </a:lnTo>
                <a:lnTo>
                  <a:pt x="2897" y="54"/>
                </a:lnTo>
                <a:lnTo>
                  <a:pt x="2897" y="54"/>
                </a:lnTo>
                <a:lnTo>
                  <a:pt x="2897" y="54"/>
                </a:lnTo>
                <a:lnTo>
                  <a:pt x="2897" y="54"/>
                </a:lnTo>
                <a:lnTo>
                  <a:pt x="2898" y="54"/>
                </a:lnTo>
                <a:lnTo>
                  <a:pt x="2898" y="54"/>
                </a:lnTo>
                <a:lnTo>
                  <a:pt x="2898" y="54"/>
                </a:lnTo>
                <a:lnTo>
                  <a:pt x="2899" y="54"/>
                </a:lnTo>
                <a:lnTo>
                  <a:pt x="2899" y="54"/>
                </a:lnTo>
                <a:lnTo>
                  <a:pt x="2899" y="54"/>
                </a:lnTo>
                <a:lnTo>
                  <a:pt x="2900" y="54"/>
                </a:lnTo>
                <a:lnTo>
                  <a:pt x="2900" y="54"/>
                </a:lnTo>
                <a:lnTo>
                  <a:pt x="2900" y="54"/>
                </a:lnTo>
                <a:lnTo>
                  <a:pt x="2900" y="54"/>
                </a:lnTo>
                <a:lnTo>
                  <a:pt x="2901" y="54"/>
                </a:lnTo>
                <a:lnTo>
                  <a:pt x="2901" y="54"/>
                </a:lnTo>
                <a:lnTo>
                  <a:pt x="2901" y="54"/>
                </a:lnTo>
                <a:lnTo>
                  <a:pt x="2902" y="54"/>
                </a:lnTo>
                <a:lnTo>
                  <a:pt x="2902" y="54"/>
                </a:lnTo>
                <a:lnTo>
                  <a:pt x="2902" y="54"/>
                </a:lnTo>
                <a:lnTo>
                  <a:pt x="2902" y="54"/>
                </a:lnTo>
                <a:lnTo>
                  <a:pt x="2903" y="54"/>
                </a:lnTo>
                <a:lnTo>
                  <a:pt x="2903" y="54"/>
                </a:lnTo>
                <a:lnTo>
                  <a:pt x="2903" y="54"/>
                </a:lnTo>
                <a:lnTo>
                  <a:pt x="2904" y="54"/>
                </a:lnTo>
                <a:lnTo>
                  <a:pt x="2904" y="54"/>
                </a:lnTo>
                <a:lnTo>
                  <a:pt x="2904" y="54"/>
                </a:lnTo>
                <a:lnTo>
                  <a:pt x="2904" y="54"/>
                </a:lnTo>
                <a:lnTo>
                  <a:pt x="2905" y="54"/>
                </a:lnTo>
                <a:lnTo>
                  <a:pt x="2905" y="54"/>
                </a:lnTo>
                <a:lnTo>
                  <a:pt x="2905" y="54"/>
                </a:lnTo>
                <a:lnTo>
                  <a:pt x="2906" y="54"/>
                </a:lnTo>
                <a:lnTo>
                  <a:pt x="2906" y="54"/>
                </a:lnTo>
                <a:lnTo>
                  <a:pt x="2906" y="54"/>
                </a:lnTo>
                <a:lnTo>
                  <a:pt x="2906" y="54"/>
                </a:lnTo>
                <a:lnTo>
                  <a:pt x="2907" y="54"/>
                </a:lnTo>
                <a:lnTo>
                  <a:pt x="2907" y="54"/>
                </a:lnTo>
                <a:lnTo>
                  <a:pt x="2907" y="54"/>
                </a:lnTo>
                <a:lnTo>
                  <a:pt x="2908" y="54"/>
                </a:lnTo>
                <a:lnTo>
                  <a:pt x="2908" y="54"/>
                </a:lnTo>
                <a:lnTo>
                  <a:pt x="2908" y="54"/>
                </a:lnTo>
                <a:lnTo>
                  <a:pt x="2908" y="54"/>
                </a:lnTo>
                <a:lnTo>
                  <a:pt x="2909" y="54"/>
                </a:lnTo>
                <a:lnTo>
                  <a:pt x="2909" y="54"/>
                </a:lnTo>
                <a:lnTo>
                  <a:pt x="2909" y="54"/>
                </a:lnTo>
                <a:lnTo>
                  <a:pt x="2909" y="54"/>
                </a:lnTo>
                <a:lnTo>
                  <a:pt x="2910" y="54"/>
                </a:lnTo>
                <a:lnTo>
                  <a:pt x="2910" y="54"/>
                </a:lnTo>
                <a:lnTo>
                  <a:pt x="2910" y="54"/>
                </a:lnTo>
                <a:lnTo>
                  <a:pt x="2911" y="54"/>
                </a:lnTo>
                <a:lnTo>
                  <a:pt x="2911" y="54"/>
                </a:lnTo>
                <a:lnTo>
                  <a:pt x="2911" y="54"/>
                </a:lnTo>
                <a:lnTo>
                  <a:pt x="2912" y="54"/>
                </a:lnTo>
                <a:lnTo>
                  <a:pt x="2912" y="54"/>
                </a:lnTo>
                <a:lnTo>
                  <a:pt x="2912" y="54"/>
                </a:lnTo>
                <a:lnTo>
                  <a:pt x="2912" y="54"/>
                </a:lnTo>
                <a:lnTo>
                  <a:pt x="2913" y="54"/>
                </a:lnTo>
                <a:lnTo>
                  <a:pt x="2913" y="54"/>
                </a:lnTo>
                <a:lnTo>
                  <a:pt x="2913" y="54"/>
                </a:lnTo>
                <a:lnTo>
                  <a:pt x="2914" y="54"/>
                </a:lnTo>
                <a:lnTo>
                  <a:pt x="2914" y="54"/>
                </a:lnTo>
                <a:lnTo>
                  <a:pt x="2914" y="54"/>
                </a:lnTo>
                <a:lnTo>
                  <a:pt x="2914" y="54"/>
                </a:lnTo>
                <a:lnTo>
                  <a:pt x="2914" y="54"/>
                </a:lnTo>
                <a:lnTo>
                  <a:pt x="2915" y="54"/>
                </a:lnTo>
                <a:lnTo>
                  <a:pt x="2915" y="54"/>
                </a:lnTo>
                <a:lnTo>
                  <a:pt x="2916" y="54"/>
                </a:lnTo>
                <a:lnTo>
                  <a:pt x="2916" y="54"/>
                </a:lnTo>
                <a:lnTo>
                  <a:pt x="2916" y="54"/>
                </a:lnTo>
                <a:lnTo>
                  <a:pt x="2916" y="54"/>
                </a:lnTo>
                <a:lnTo>
                  <a:pt x="2917" y="54"/>
                </a:lnTo>
                <a:lnTo>
                  <a:pt x="2917" y="54"/>
                </a:lnTo>
                <a:lnTo>
                  <a:pt x="2917" y="54"/>
                </a:lnTo>
                <a:lnTo>
                  <a:pt x="2918" y="54"/>
                </a:lnTo>
                <a:lnTo>
                  <a:pt x="2918" y="54"/>
                </a:lnTo>
                <a:lnTo>
                  <a:pt x="2918" y="54"/>
                </a:lnTo>
                <a:lnTo>
                  <a:pt x="2918" y="54"/>
                </a:lnTo>
                <a:lnTo>
                  <a:pt x="2919" y="54"/>
                </a:lnTo>
                <a:lnTo>
                  <a:pt x="2919" y="54"/>
                </a:lnTo>
                <a:lnTo>
                  <a:pt x="2919" y="54"/>
                </a:lnTo>
                <a:lnTo>
                  <a:pt x="2920" y="54"/>
                </a:lnTo>
                <a:lnTo>
                  <a:pt x="2920" y="54"/>
                </a:lnTo>
                <a:lnTo>
                  <a:pt x="2920" y="54"/>
                </a:lnTo>
                <a:lnTo>
                  <a:pt x="2920" y="54"/>
                </a:lnTo>
                <a:lnTo>
                  <a:pt x="2921" y="54"/>
                </a:lnTo>
                <a:lnTo>
                  <a:pt x="2921" y="54"/>
                </a:lnTo>
                <a:lnTo>
                  <a:pt x="2921" y="54"/>
                </a:lnTo>
                <a:lnTo>
                  <a:pt x="2922" y="54"/>
                </a:lnTo>
                <a:lnTo>
                  <a:pt x="2922" y="54"/>
                </a:lnTo>
                <a:lnTo>
                  <a:pt x="2922" y="54"/>
                </a:lnTo>
                <a:lnTo>
                  <a:pt x="2922" y="54"/>
                </a:lnTo>
                <a:lnTo>
                  <a:pt x="2923" y="54"/>
                </a:lnTo>
                <a:lnTo>
                  <a:pt x="2923" y="54"/>
                </a:lnTo>
                <a:lnTo>
                  <a:pt x="2923" y="54"/>
                </a:lnTo>
                <a:lnTo>
                  <a:pt x="2924" y="54"/>
                </a:lnTo>
                <a:lnTo>
                  <a:pt x="2924" y="54"/>
                </a:lnTo>
                <a:lnTo>
                  <a:pt x="2924" y="54"/>
                </a:lnTo>
                <a:lnTo>
                  <a:pt x="2924" y="54"/>
                </a:lnTo>
                <a:lnTo>
                  <a:pt x="2925" y="54"/>
                </a:lnTo>
                <a:lnTo>
                  <a:pt x="2925" y="54"/>
                </a:lnTo>
                <a:lnTo>
                  <a:pt x="2925" y="54"/>
                </a:lnTo>
                <a:lnTo>
                  <a:pt x="2926" y="54"/>
                </a:lnTo>
                <a:lnTo>
                  <a:pt x="2926" y="54"/>
                </a:lnTo>
                <a:lnTo>
                  <a:pt x="2926" y="54"/>
                </a:lnTo>
                <a:lnTo>
                  <a:pt x="2927" y="54"/>
                </a:lnTo>
                <a:lnTo>
                  <a:pt x="2927" y="54"/>
                </a:lnTo>
                <a:lnTo>
                  <a:pt x="2927" y="54"/>
                </a:lnTo>
                <a:lnTo>
                  <a:pt x="2927" y="54"/>
                </a:lnTo>
                <a:lnTo>
                  <a:pt x="2928" y="54"/>
                </a:lnTo>
                <a:lnTo>
                  <a:pt x="2928" y="54"/>
                </a:lnTo>
                <a:lnTo>
                  <a:pt x="2928" y="54"/>
                </a:lnTo>
                <a:lnTo>
                  <a:pt x="2929" y="54"/>
                </a:lnTo>
                <a:lnTo>
                  <a:pt x="2929" y="54"/>
                </a:lnTo>
                <a:lnTo>
                  <a:pt x="2929" y="54"/>
                </a:lnTo>
                <a:lnTo>
                  <a:pt x="2929" y="54"/>
                </a:lnTo>
                <a:lnTo>
                  <a:pt x="2931" y="54"/>
                </a:lnTo>
                <a:lnTo>
                  <a:pt x="2931" y="54"/>
                </a:lnTo>
                <a:lnTo>
                  <a:pt x="2931" y="54"/>
                </a:lnTo>
                <a:lnTo>
                  <a:pt x="2932" y="54"/>
                </a:lnTo>
                <a:lnTo>
                  <a:pt x="2932" y="54"/>
                </a:lnTo>
                <a:lnTo>
                  <a:pt x="2932" y="54"/>
                </a:lnTo>
                <a:lnTo>
                  <a:pt x="2932" y="54"/>
                </a:lnTo>
                <a:lnTo>
                  <a:pt x="2933" y="54"/>
                </a:lnTo>
                <a:lnTo>
                  <a:pt x="2933" y="54"/>
                </a:lnTo>
                <a:lnTo>
                  <a:pt x="2933" y="54"/>
                </a:lnTo>
                <a:lnTo>
                  <a:pt x="2934" y="54"/>
                </a:lnTo>
                <a:lnTo>
                  <a:pt x="2934" y="54"/>
                </a:lnTo>
                <a:lnTo>
                  <a:pt x="2934" y="54"/>
                </a:lnTo>
                <a:lnTo>
                  <a:pt x="2934" y="54"/>
                </a:lnTo>
                <a:lnTo>
                  <a:pt x="2935" y="54"/>
                </a:lnTo>
                <a:lnTo>
                  <a:pt x="2935" y="54"/>
                </a:lnTo>
                <a:lnTo>
                  <a:pt x="2935" y="54"/>
                </a:lnTo>
                <a:lnTo>
                  <a:pt x="2936" y="54"/>
                </a:lnTo>
                <a:lnTo>
                  <a:pt x="2936" y="54"/>
                </a:lnTo>
                <a:lnTo>
                  <a:pt x="2936" y="54"/>
                </a:lnTo>
                <a:lnTo>
                  <a:pt x="2936" y="54"/>
                </a:lnTo>
                <a:lnTo>
                  <a:pt x="2937" y="54"/>
                </a:lnTo>
                <a:lnTo>
                  <a:pt x="2937" y="54"/>
                </a:lnTo>
                <a:lnTo>
                  <a:pt x="2937" y="54"/>
                </a:lnTo>
                <a:lnTo>
                  <a:pt x="2937" y="54"/>
                </a:lnTo>
                <a:lnTo>
                  <a:pt x="2937" y="54"/>
                </a:lnTo>
                <a:lnTo>
                  <a:pt x="2937" y="54"/>
                </a:lnTo>
                <a:lnTo>
                  <a:pt x="2937" y="54"/>
                </a:lnTo>
                <a:lnTo>
                  <a:pt x="2938" y="54"/>
                </a:lnTo>
                <a:lnTo>
                  <a:pt x="2938" y="54"/>
                </a:lnTo>
                <a:lnTo>
                  <a:pt x="2938" y="54"/>
                </a:lnTo>
                <a:lnTo>
                  <a:pt x="2940" y="54"/>
                </a:lnTo>
                <a:lnTo>
                  <a:pt x="2940" y="54"/>
                </a:lnTo>
                <a:lnTo>
                  <a:pt x="2940" y="54"/>
                </a:lnTo>
                <a:lnTo>
                  <a:pt x="2940" y="54"/>
                </a:lnTo>
                <a:lnTo>
                  <a:pt x="2941" y="54"/>
                </a:lnTo>
                <a:lnTo>
                  <a:pt x="2941" y="54"/>
                </a:lnTo>
                <a:lnTo>
                  <a:pt x="2941" y="54"/>
                </a:lnTo>
                <a:lnTo>
                  <a:pt x="2941" y="54"/>
                </a:lnTo>
                <a:lnTo>
                  <a:pt x="2942" y="54"/>
                </a:lnTo>
                <a:lnTo>
                  <a:pt x="2942" y="54"/>
                </a:lnTo>
                <a:lnTo>
                  <a:pt x="2942" y="54"/>
                </a:lnTo>
                <a:lnTo>
                  <a:pt x="2943" y="54"/>
                </a:lnTo>
                <a:lnTo>
                  <a:pt x="2943" y="54"/>
                </a:lnTo>
                <a:lnTo>
                  <a:pt x="2943" y="54"/>
                </a:lnTo>
                <a:lnTo>
                  <a:pt x="2944" y="54"/>
                </a:lnTo>
                <a:lnTo>
                  <a:pt x="2944" y="54"/>
                </a:lnTo>
                <a:lnTo>
                  <a:pt x="2944" y="54"/>
                </a:lnTo>
                <a:lnTo>
                  <a:pt x="2944" y="54"/>
                </a:lnTo>
                <a:lnTo>
                  <a:pt x="2945" y="54"/>
                </a:lnTo>
                <a:lnTo>
                  <a:pt x="2945" y="54"/>
                </a:lnTo>
                <a:lnTo>
                  <a:pt x="2945" y="54"/>
                </a:lnTo>
                <a:lnTo>
                  <a:pt x="2946" y="54"/>
                </a:lnTo>
                <a:lnTo>
                  <a:pt x="2946" y="54"/>
                </a:lnTo>
                <a:lnTo>
                  <a:pt x="2946" y="54"/>
                </a:lnTo>
                <a:lnTo>
                  <a:pt x="2946" y="54"/>
                </a:lnTo>
                <a:lnTo>
                  <a:pt x="2946" y="54"/>
                </a:lnTo>
                <a:lnTo>
                  <a:pt x="2947" y="54"/>
                </a:lnTo>
                <a:lnTo>
                  <a:pt x="2947" y="54"/>
                </a:lnTo>
                <a:lnTo>
                  <a:pt x="2948" y="54"/>
                </a:lnTo>
                <a:lnTo>
                  <a:pt x="2948" y="54"/>
                </a:lnTo>
                <a:lnTo>
                  <a:pt x="2948" y="54"/>
                </a:lnTo>
                <a:lnTo>
                  <a:pt x="2948" y="54"/>
                </a:lnTo>
                <a:lnTo>
                  <a:pt x="2949" y="54"/>
                </a:lnTo>
                <a:lnTo>
                  <a:pt x="2949" y="54"/>
                </a:lnTo>
                <a:lnTo>
                  <a:pt x="2949" y="54"/>
                </a:lnTo>
                <a:lnTo>
                  <a:pt x="2950" y="54"/>
                </a:lnTo>
                <a:lnTo>
                  <a:pt x="2950" y="54"/>
                </a:lnTo>
                <a:lnTo>
                  <a:pt x="2950" y="54"/>
                </a:lnTo>
                <a:lnTo>
                  <a:pt x="2950" y="54"/>
                </a:lnTo>
                <a:lnTo>
                  <a:pt x="2951" y="54"/>
                </a:lnTo>
                <a:lnTo>
                  <a:pt x="2951" y="54"/>
                </a:lnTo>
                <a:lnTo>
                  <a:pt x="2951" y="54"/>
                </a:lnTo>
                <a:lnTo>
                  <a:pt x="2952" y="54"/>
                </a:lnTo>
                <a:lnTo>
                  <a:pt x="2952" y="54"/>
                </a:lnTo>
                <a:lnTo>
                  <a:pt x="2952" y="54"/>
                </a:lnTo>
                <a:lnTo>
                  <a:pt x="2953" y="54"/>
                </a:lnTo>
                <a:lnTo>
                  <a:pt x="2953" y="54"/>
                </a:lnTo>
                <a:lnTo>
                  <a:pt x="2953" y="54"/>
                </a:lnTo>
                <a:lnTo>
                  <a:pt x="2953" y="54"/>
                </a:lnTo>
                <a:lnTo>
                  <a:pt x="2954" y="54"/>
                </a:lnTo>
                <a:lnTo>
                  <a:pt x="2954" y="54"/>
                </a:lnTo>
                <a:lnTo>
                  <a:pt x="2954" y="54"/>
                </a:lnTo>
                <a:lnTo>
                  <a:pt x="2955" y="54"/>
                </a:lnTo>
                <a:lnTo>
                  <a:pt x="2955" y="54"/>
                </a:lnTo>
                <a:lnTo>
                  <a:pt x="2955" y="54"/>
                </a:lnTo>
                <a:lnTo>
                  <a:pt x="2955" y="54"/>
                </a:lnTo>
                <a:lnTo>
                  <a:pt x="2956" y="54"/>
                </a:lnTo>
                <a:lnTo>
                  <a:pt x="2956" y="54"/>
                </a:lnTo>
                <a:lnTo>
                  <a:pt x="2956" y="54"/>
                </a:lnTo>
                <a:lnTo>
                  <a:pt x="2957" y="54"/>
                </a:lnTo>
                <a:lnTo>
                  <a:pt x="2957" y="54"/>
                </a:lnTo>
                <a:lnTo>
                  <a:pt x="2957" y="54"/>
                </a:lnTo>
                <a:lnTo>
                  <a:pt x="2957" y="54"/>
                </a:lnTo>
                <a:lnTo>
                  <a:pt x="2958" y="54"/>
                </a:lnTo>
                <a:lnTo>
                  <a:pt x="2958" y="54"/>
                </a:lnTo>
                <a:lnTo>
                  <a:pt x="2958" y="54"/>
                </a:lnTo>
                <a:lnTo>
                  <a:pt x="2959" y="54"/>
                </a:lnTo>
                <a:lnTo>
                  <a:pt x="2959" y="54"/>
                </a:lnTo>
                <a:lnTo>
                  <a:pt x="2959" y="54"/>
                </a:lnTo>
                <a:lnTo>
                  <a:pt x="2959" y="54"/>
                </a:lnTo>
                <a:lnTo>
                  <a:pt x="2960" y="54"/>
                </a:lnTo>
                <a:lnTo>
                  <a:pt x="2960" y="54"/>
                </a:lnTo>
                <a:lnTo>
                  <a:pt x="2960" y="54"/>
                </a:lnTo>
                <a:lnTo>
                  <a:pt x="2961" y="54"/>
                </a:lnTo>
                <a:lnTo>
                  <a:pt x="2961" y="54"/>
                </a:lnTo>
                <a:lnTo>
                  <a:pt x="2961" y="54"/>
                </a:lnTo>
                <a:lnTo>
                  <a:pt x="2961" y="54"/>
                </a:lnTo>
                <a:lnTo>
                  <a:pt x="2962" y="54"/>
                </a:lnTo>
                <a:lnTo>
                  <a:pt x="2962" y="54"/>
                </a:lnTo>
                <a:lnTo>
                  <a:pt x="2962" y="54"/>
                </a:lnTo>
                <a:lnTo>
                  <a:pt x="2963" y="54"/>
                </a:lnTo>
                <a:lnTo>
                  <a:pt x="2963" y="54"/>
                </a:lnTo>
                <a:lnTo>
                  <a:pt x="2963" y="54"/>
                </a:lnTo>
                <a:lnTo>
                  <a:pt x="2963" y="54"/>
                </a:lnTo>
                <a:lnTo>
                  <a:pt x="2964" y="54"/>
                </a:lnTo>
                <a:lnTo>
                  <a:pt x="2964" y="54"/>
                </a:lnTo>
                <a:lnTo>
                  <a:pt x="2964" y="54"/>
                </a:lnTo>
                <a:lnTo>
                  <a:pt x="2965" y="54"/>
                </a:lnTo>
                <a:lnTo>
                  <a:pt x="2965" y="54"/>
                </a:lnTo>
                <a:lnTo>
                  <a:pt x="2965" y="54"/>
                </a:lnTo>
                <a:lnTo>
                  <a:pt x="2965" y="54"/>
                </a:lnTo>
                <a:lnTo>
                  <a:pt x="2966" y="54"/>
                </a:lnTo>
                <a:lnTo>
                  <a:pt x="2966" y="54"/>
                </a:lnTo>
                <a:lnTo>
                  <a:pt x="2966" y="54"/>
                </a:lnTo>
                <a:lnTo>
                  <a:pt x="2967" y="54"/>
                </a:lnTo>
                <a:lnTo>
                  <a:pt x="2967" y="54"/>
                </a:lnTo>
                <a:lnTo>
                  <a:pt x="2967" y="54"/>
                </a:lnTo>
                <a:lnTo>
                  <a:pt x="2967" y="54"/>
                </a:lnTo>
                <a:lnTo>
                  <a:pt x="2968" y="54"/>
                </a:lnTo>
                <a:lnTo>
                  <a:pt x="2968" y="54"/>
                </a:lnTo>
                <a:lnTo>
                  <a:pt x="2968" y="54"/>
                </a:lnTo>
                <a:lnTo>
                  <a:pt x="2969" y="54"/>
                </a:lnTo>
                <a:lnTo>
                  <a:pt x="2969" y="54"/>
                </a:lnTo>
                <a:lnTo>
                  <a:pt x="2969" y="54"/>
                </a:lnTo>
                <a:lnTo>
                  <a:pt x="2969" y="54"/>
                </a:lnTo>
                <a:lnTo>
                  <a:pt x="2970" y="54"/>
                </a:lnTo>
                <a:lnTo>
                  <a:pt x="2970" y="54"/>
                </a:lnTo>
                <a:lnTo>
                  <a:pt x="2970" y="54"/>
                </a:lnTo>
                <a:lnTo>
                  <a:pt x="2971" y="54"/>
                </a:lnTo>
                <a:lnTo>
                  <a:pt x="2971" y="54"/>
                </a:lnTo>
                <a:lnTo>
                  <a:pt x="2971" y="54"/>
                </a:lnTo>
                <a:lnTo>
                  <a:pt x="2971" y="54"/>
                </a:lnTo>
                <a:lnTo>
                  <a:pt x="2972" y="54"/>
                </a:lnTo>
                <a:lnTo>
                  <a:pt x="2972" y="54"/>
                </a:lnTo>
                <a:lnTo>
                  <a:pt x="2972" y="54"/>
                </a:lnTo>
                <a:lnTo>
                  <a:pt x="2972" y="54"/>
                </a:lnTo>
                <a:lnTo>
                  <a:pt x="2973" y="54"/>
                </a:lnTo>
                <a:lnTo>
                  <a:pt x="2973" y="54"/>
                </a:lnTo>
                <a:lnTo>
                  <a:pt x="2973" y="54"/>
                </a:lnTo>
                <a:lnTo>
                  <a:pt x="2974" y="54"/>
                </a:lnTo>
                <a:lnTo>
                  <a:pt x="2974" y="54"/>
                </a:lnTo>
                <a:lnTo>
                  <a:pt x="2974" y="54"/>
                </a:lnTo>
                <a:lnTo>
                  <a:pt x="2975" y="54"/>
                </a:lnTo>
                <a:lnTo>
                  <a:pt x="2975" y="54"/>
                </a:lnTo>
                <a:lnTo>
                  <a:pt x="2975" y="54"/>
                </a:lnTo>
                <a:lnTo>
                  <a:pt x="2975" y="54"/>
                </a:lnTo>
                <a:lnTo>
                  <a:pt x="2976" y="54"/>
                </a:lnTo>
                <a:lnTo>
                  <a:pt x="2976" y="54"/>
                </a:lnTo>
                <a:lnTo>
                  <a:pt x="2976" y="54"/>
                </a:lnTo>
                <a:lnTo>
                  <a:pt x="2977" y="54"/>
                </a:lnTo>
                <a:lnTo>
                  <a:pt x="2977" y="54"/>
                </a:lnTo>
                <a:lnTo>
                  <a:pt x="2977" y="54"/>
                </a:lnTo>
                <a:lnTo>
                  <a:pt x="2978" y="54"/>
                </a:lnTo>
                <a:lnTo>
                  <a:pt x="2978" y="54"/>
                </a:lnTo>
                <a:lnTo>
                  <a:pt x="2978" y="54"/>
                </a:lnTo>
                <a:lnTo>
                  <a:pt x="2978" y="54"/>
                </a:lnTo>
                <a:lnTo>
                  <a:pt x="2979" y="54"/>
                </a:lnTo>
                <a:lnTo>
                  <a:pt x="2979" y="54"/>
                </a:lnTo>
                <a:lnTo>
                  <a:pt x="2979" y="54"/>
                </a:lnTo>
                <a:lnTo>
                  <a:pt x="2980" y="54"/>
                </a:lnTo>
                <a:lnTo>
                  <a:pt x="2980" y="54"/>
                </a:lnTo>
                <a:lnTo>
                  <a:pt x="2980" y="54"/>
                </a:lnTo>
                <a:lnTo>
                  <a:pt x="2980" y="54"/>
                </a:lnTo>
                <a:lnTo>
                  <a:pt x="2981" y="54"/>
                </a:lnTo>
                <a:lnTo>
                  <a:pt x="2981" y="54"/>
                </a:lnTo>
                <a:lnTo>
                  <a:pt x="2981" y="54"/>
                </a:lnTo>
                <a:lnTo>
                  <a:pt x="2982" y="54"/>
                </a:lnTo>
                <a:lnTo>
                  <a:pt x="2982" y="54"/>
                </a:lnTo>
                <a:lnTo>
                  <a:pt x="2982" y="54"/>
                </a:lnTo>
                <a:lnTo>
                  <a:pt x="2982" y="54"/>
                </a:lnTo>
                <a:lnTo>
                  <a:pt x="2983" y="54"/>
                </a:lnTo>
                <a:lnTo>
                  <a:pt x="2983" y="54"/>
                </a:lnTo>
                <a:lnTo>
                  <a:pt x="2983" y="54"/>
                </a:lnTo>
                <a:lnTo>
                  <a:pt x="2984" y="54"/>
                </a:lnTo>
                <a:lnTo>
                  <a:pt x="2984" y="54"/>
                </a:lnTo>
                <a:lnTo>
                  <a:pt x="2984" y="54"/>
                </a:lnTo>
                <a:lnTo>
                  <a:pt x="2984" y="54"/>
                </a:lnTo>
                <a:lnTo>
                  <a:pt x="2985" y="54"/>
                </a:lnTo>
                <a:lnTo>
                  <a:pt x="2985" y="54"/>
                </a:lnTo>
                <a:lnTo>
                  <a:pt x="2985" y="54"/>
                </a:lnTo>
                <a:lnTo>
                  <a:pt x="2986" y="54"/>
                </a:lnTo>
                <a:lnTo>
                  <a:pt x="2986" y="54"/>
                </a:lnTo>
                <a:lnTo>
                  <a:pt x="2986" y="54"/>
                </a:lnTo>
                <a:lnTo>
                  <a:pt x="2986" y="54"/>
                </a:lnTo>
                <a:lnTo>
                  <a:pt x="2987" y="54"/>
                </a:lnTo>
                <a:lnTo>
                  <a:pt x="2987" y="54"/>
                </a:lnTo>
                <a:lnTo>
                  <a:pt x="2987" y="54"/>
                </a:lnTo>
                <a:lnTo>
                  <a:pt x="2988" y="54"/>
                </a:lnTo>
                <a:lnTo>
                  <a:pt x="2988" y="54"/>
                </a:lnTo>
                <a:lnTo>
                  <a:pt x="2988" y="54"/>
                </a:lnTo>
                <a:lnTo>
                  <a:pt x="2988" y="54"/>
                </a:lnTo>
                <a:lnTo>
                  <a:pt x="2989" y="54"/>
                </a:lnTo>
                <a:lnTo>
                  <a:pt x="2989" y="54"/>
                </a:lnTo>
                <a:lnTo>
                  <a:pt x="2989" y="54"/>
                </a:lnTo>
                <a:lnTo>
                  <a:pt x="2990" y="54"/>
                </a:lnTo>
                <a:lnTo>
                  <a:pt x="2990" y="54"/>
                </a:lnTo>
                <a:lnTo>
                  <a:pt x="2990" y="54"/>
                </a:lnTo>
                <a:lnTo>
                  <a:pt x="2990" y="54"/>
                </a:lnTo>
                <a:lnTo>
                  <a:pt x="2991" y="54"/>
                </a:lnTo>
                <a:lnTo>
                  <a:pt x="2991" y="54"/>
                </a:lnTo>
                <a:lnTo>
                  <a:pt x="2991" y="54"/>
                </a:lnTo>
                <a:lnTo>
                  <a:pt x="2992" y="54"/>
                </a:lnTo>
                <a:lnTo>
                  <a:pt x="2992" y="54"/>
                </a:lnTo>
                <a:lnTo>
                  <a:pt x="2992" y="54"/>
                </a:lnTo>
                <a:lnTo>
                  <a:pt x="2992" y="54"/>
                </a:lnTo>
                <a:lnTo>
                  <a:pt x="2994" y="54"/>
                </a:lnTo>
                <a:lnTo>
                  <a:pt x="2994" y="54"/>
                </a:lnTo>
                <a:lnTo>
                  <a:pt x="2994" y="54"/>
                </a:lnTo>
                <a:lnTo>
                  <a:pt x="2995" y="54"/>
                </a:lnTo>
                <a:lnTo>
                  <a:pt x="2995" y="54"/>
                </a:lnTo>
                <a:lnTo>
                  <a:pt x="2995" y="54"/>
                </a:lnTo>
                <a:lnTo>
                  <a:pt x="2995" y="54"/>
                </a:lnTo>
                <a:lnTo>
                  <a:pt x="2996" y="54"/>
                </a:lnTo>
                <a:lnTo>
                  <a:pt x="2996" y="54"/>
                </a:lnTo>
                <a:lnTo>
                  <a:pt x="2996" y="54"/>
                </a:lnTo>
                <a:lnTo>
                  <a:pt x="2997" y="54"/>
                </a:lnTo>
                <a:lnTo>
                  <a:pt x="2997" y="54"/>
                </a:lnTo>
                <a:lnTo>
                  <a:pt x="2997" y="54"/>
                </a:lnTo>
                <a:lnTo>
                  <a:pt x="2997" y="54"/>
                </a:lnTo>
                <a:lnTo>
                  <a:pt x="2998" y="54"/>
                </a:lnTo>
                <a:lnTo>
                  <a:pt x="2998" y="54"/>
                </a:lnTo>
                <a:lnTo>
                  <a:pt x="2998" y="54"/>
                </a:lnTo>
                <a:lnTo>
                  <a:pt x="2999" y="54"/>
                </a:lnTo>
                <a:lnTo>
                  <a:pt x="2999" y="54"/>
                </a:lnTo>
                <a:lnTo>
                  <a:pt x="2999" y="54"/>
                </a:lnTo>
                <a:lnTo>
                  <a:pt x="2999" y="54"/>
                </a:lnTo>
                <a:lnTo>
                  <a:pt x="3000" y="54"/>
                </a:lnTo>
                <a:lnTo>
                  <a:pt x="3000" y="54"/>
                </a:lnTo>
                <a:lnTo>
                  <a:pt x="3000" y="54"/>
                </a:lnTo>
                <a:lnTo>
                  <a:pt x="3001" y="54"/>
                </a:lnTo>
                <a:lnTo>
                  <a:pt x="3001" y="54"/>
                </a:lnTo>
                <a:lnTo>
                  <a:pt x="3001" y="54"/>
                </a:lnTo>
                <a:lnTo>
                  <a:pt x="3001" y="54"/>
                </a:lnTo>
                <a:lnTo>
                  <a:pt x="3002" y="54"/>
                </a:lnTo>
                <a:lnTo>
                  <a:pt x="3002" y="54"/>
                </a:lnTo>
                <a:lnTo>
                  <a:pt x="3002" y="54"/>
                </a:lnTo>
                <a:lnTo>
                  <a:pt x="3003" y="54"/>
                </a:lnTo>
                <a:lnTo>
                  <a:pt x="3003" y="54"/>
                </a:lnTo>
                <a:lnTo>
                  <a:pt x="3003" y="54"/>
                </a:lnTo>
                <a:lnTo>
                  <a:pt x="3004" y="54"/>
                </a:lnTo>
                <a:lnTo>
                  <a:pt x="3004" y="54"/>
                </a:lnTo>
                <a:lnTo>
                  <a:pt x="3004" y="54"/>
                </a:lnTo>
                <a:lnTo>
                  <a:pt x="3004" y="54"/>
                </a:lnTo>
                <a:lnTo>
                  <a:pt x="3004" y="54"/>
                </a:lnTo>
                <a:lnTo>
                  <a:pt x="3005" y="54"/>
                </a:lnTo>
                <a:lnTo>
                  <a:pt x="3005" y="54"/>
                </a:lnTo>
                <a:lnTo>
                  <a:pt x="3006" y="54"/>
                </a:lnTo>
                <a:lnTo>
                  <a:pt x="3006" y="54"/>
                </a:lnTo>
                <a:lnTo>
                  <a:pt x="3006" y="54"/>
                </a:lnTo>
                <a:lnTo>
                  <a:pt x="3006" y="54"/>
                </a:lnTo>
                <a:lnTo>
                  <a:pt x="3007" y="54"/>
                </a:lnTo>
                <a:lnTo>
                  <a:pt x="3007" y="54"/>
                </a:lnTo>
                <a:lnTo>
                  <a:pt x="3007" y="54"/>
                </a:lnTo>
                <a:lnTo>
                  <a:pt x="3008" y="54"/>
                </a:lnTo>
                <a:lnTo>
                  <a:pt x="3008" y="54"/>
                </a:lnTo>
                <a:lnTo>
                  <a:pt x="3008" y="54"/>
                </a:lnTo>
                <a:lnTo>
                  <a:pt x="3008" y="54"/>
                </a:lnTo>
                <a:lnTo>
                  <a:pt x="3009" y="54"/>
                </a:lnTo>
                <a:lnTo>
                  <a:pt x="3009" y="54"/>
                </a:lnTo>
                <a:lnTo>
                  <a:pt x="3009" y="54"/>
                </a:lnTo>
                <a:lnTo>
                  <a:pt x="3010" y="54"/>
                </a:lnTo>
                <a:lnTo>
                  <a:pt x="3010" y="54"/>
                </a:lnTo>
                <a:lnTo>
                  <a:pt x="3010" y="54"/>
                </a:lnTo>
                <a:lnTo>
                  <a:pt x="3010" y="54"/>
                </a:lnTo>
                <a:lnTo>
                  <a:pt x="3011" y="54"/>
                </a:lnTo>
                <a:lnTo>
                  <a:pt x="3011" y="54"/>
                </a:lnTo>
                <a:lnTo>
                  <a:pt x="3011" y="54"/>
                </a:lnTo>
                <a:lnTo>
                  <a:pt x="3012" y="54"/>
                </a:lnTo>
                <a:lnTo>
                  <a:pt x="3012" y="54"/>
                </a:lnTo>
                <a:lnTo>
                  <a:pt x="3012" y="54"/>
                </a:lnTo>
                <a:lnTo>
                  <a:pt x="3012" y="54"/>
                </a:lnTo>
                <a:lnTo>
                  <a:pt x="3013" y="54"/>
                </a:lnTo>
                <a:lnTo>
                  <a:pt x="3013" y="54"/>
                </a:lnTo>
                <a:lnTo>
                  <a:pt x="3013" y="54"/>
                </a:lnTo>
                <a:lnTo>
                  <a:pt x="3014" y="54"/>
                </a:lnTo>
                <a:lnTo>
                  <a:pt x="3014" y="54"/>
                </a:lnTo>
                <a:lnTo>
                  <a:pt x="3014" y="54"/>
                </a:lnTo>
                <a:lnTo>
                  <a:pt x="3014" y="54"/>
                </a:lnTo>
                <a:lnTo>
                  <a:pt x="3015" y="54"/>
                </a:lnTo>
                <a:lnTo>
                  <a:pt x="3015" y="54"/>
                </a:lnTo>
                <a:lnTo>
                  <a:pt x="3015" y="54"/>
                </a:lnTo>
                <a:lnTo>
                  <a:pt x="3016" y="54"/>
                </a:lnTo>
                <a:lnTo>
                  <a:pt x="3016" y="54"/>
                </a:lnTo>
                <a:lnTo>
                  <a:pt x="3016" y="54"/>
                </a:lnTo>
                <a:lnTo>
                  <a:pt x="3016" y="54"/>
                </a:lnTo>
                <a:lnTo>
                  <a:pt x="3017" y="54"/>
                </a:lnTo>
                <a:lnTo>
                  <a:pt x="3017" y="54"/>
                </a:lnTo>
                <a:lnTo>
                  <a:pt x="3017" y="54"/>
                </a:lnTo>
                <a:lnTo>
                  <a:pt x="3018" y="54"/>
                </a:lnTo>
                <a:lnTo>
                  <a:pt x="3018" y="54"/>
                </a:lnTo>
                <a:lnTo>
                  <a:pt x="3018" y="54"/>
                </a:lnTo>
                <a:lnTo>
                  <a:pt x="3018" y="54"/>
                </a:lnTo>
                <a:lnTo>
                  <a:pt x="3019" y="54"/>
                </a:lnTo>
                <a:lnTo>
                  <a:pt x="3019" y="54"/>
                </a:lnTo>
                <a:lnTo>
                  <a:pt x="3019" y="54"/>
                </a:lnTo>
                <a:lnTo>
                  <a:pt x="3020" y="54"/>
                </a:lnTo>
                <a:lnTo>
                  <a:pt x="3020" y="54"/>
                </a:lnTo>
                <a:lnTo>
                  <a:pt x="3020" y="54"/>
                </a:lnTo>
                <a:lnTo>
                  <a:pt x="3020" y="54"/>
                </a:lnTo>
                <a:lnTo>
                  <a:pt x="3021" y="54"/>
                </a:lnTo>
                <a:lnTo>
                  <a:pt x="3021" y="54"/>
                </a:lnTo>
                <a:lnTo>
                  <a:pt x="3021" y="54"/>
                </a:lnTo>
                <a:lnTo>
                  <a:pt x="3022" y="54"/>
                </a:lnTo>
                <a:lnTo>
                  <a:pt x="3022" y="54"/>
                </a:lnTo>
                <a:lnTo>
                  <a:pt x="3022" y="54"/>
                </a:lnTo>
                <a:lnTo>
                  <a:pt x="3022" y="54"/>
                </a:lnTo>
                <a:lnTo>
                  <a:pt x="3023" y="54"/>
                </a:lnTo>
                <a:lnTo>
                  <a:pt x="3023" y="54"/>
                </a:lnTo>
                <a:lnTo>
                  <a:pt x="3023" y="54"/>
                </a:lnTo>
                <a:lnTo>
                  <a:pt x="3024" y="54"/>
                </a:lnTo>
                <a:lnTo>
                  <a:pt x="3024" y="54"/>
                </a:lnTo>
                <a:lnTo>
                  <a:pt x="3024" y="54"/>
                </a:lnTo>
                <a:lnTo>
                  <a:pt x="3024" y="54"/>
                </a:lnTo>
                <a:lnTo>
                  <a:pt x="3025" y="54"/>
                </a:lnTo>
                <a:lnTo>
                  <a:pt x="3025" y="54"/>
                </a:lnTo>
                <a:lnTo>
                  <a:pt x="3025" y="54"/>
                </a:lnTo>
                <a:lnTo>
                  <a:pt x="3026" y="54"/>
                </a:lnTo>
                <a:lnTo>
                  <a:pt x="3026" y="54"/>
                </a:lnTo>
                <a:lnTo>
                  <a:pt x="3026" y="54"/>
                </a:lnTo>
                <a:lnTo>
                  <a:pt x="3026" y="54"/>
                </a:lnTo>
                <a:lnTo>
                  <a:pt x="3027" y="54"/>
                </a:lnTo>
                <a:lnTo>
                  <a:pt x="3027" y="54"/>
                </a:lnTo>
                <a:lnTo>
                  <a:pt x="3027" y="54"/>
                </a:lnTo>
                <a:lnTo>
                  <a:pt x="3028" y="54"/>
                </a:lnTo>
                <a:lnTo>
                  <a:pt x="3028" y="54"/>
                </a:lnTo>
                <a:lnTo>
                  <a:pt x="3028" y="54"/>
                </a:lnTo>
                <a:lnTo>
                  <a:pt x="3028" y="54"/>
                </a:lnTo>
                <a:lnTo>
                  <a:pt x="3029" y="54"/>
                </a:lnTo>
                <a:lnTo>
                  <a:pt x="3029" y="54"/>
                </a:lnTo>
                <a:lnTo>
                  <a:pt x="3029" y="54"/>
                </a:lnTo>
                <a:lnTo>
                  <a:pt x="3030" y="54"/>
                </a:lnTo>
                <a:lnTo>
                  <a:pt x="3030" y="54"/>
                </a:lnTo>
                <a:lnTo>
                  <a:pt x="3030" y="54"/>
                </a:lnTo>
                <a:lnTo>
                  <a:pt x="3030" y="54"/>
                </a:lnTo>
                <a:lnTo>
                  <a:pt x="3031" y="54"/>
                </a:lnTo>
                <a:lnTo>
                  <a:pt x="3031" y="54"/>
                </a:lnTo>
                <a:lnTo>
                  <a:pt x="3031" y="54"/>
                </a:lnTo>
                <a:lnTo>
                  <a:pt x="3032" y="54"/>
                </a:lnTo>
                <a:lnTo>
                  <a:pt x="3032" y="54"/>
                </a:lnTo>
                <a:lnTo>
                  <a:pt x="3032" y="54"/>
                </a:lnTo>
                <a:lnTo>
                  <a:pt x="3033" y="54"/>
                </a:lnTo>
                <a:lnTo>
                  <a:pt x="3033" y="54"/>
                </a:lnTo>
                <a:lnTo>
                  <a:pt x="3033" y="54"/>
                </a:lnTo>
                <a:lnTo>
                  <a:pt x="3033" y="54"/>
                </a:lnTo>
                <a:lnTo>
                  <a:pt x="3034" y="54"/>
                </a:lnTo>
                <a:lnTo>
                  <a:pt x="3034" y="54"/>
                </a:lnTo>
                <a:lnTo>
                  <a:pt x="3034" y="54"/>
                </a:lnTo>
                <a:lnTo>
                  <a:pt x="3035" y="54"/>
                </a:lnTo>
                <a:lnTo>
                  <a:pt x="3035" y="54"/>
                </a:lnTo>
                <a:lnTo>
                  <a:pt x="3035" y="54"/>
                </a:lnTo>
                <a:lnTo>
                  <a:pt x="3035" y="54"/>
                </a:lnTo>
                <a:lnTo>
                  <a:pt x="3035" y="54"/>
                </a:lnTo>
                <a:lnTo>
                  <a:pt x="3036" y="54"/>
                </a:lnTo>
                <a:lnTo>
                  <a:pt x="3036" y="54"/>
                </a:lnTo>
                <a:lnTo>
                  <a:pt x="3037" y="54"/>
                </a:lnTo>
                <a:lnTo>
                  <a:pt x="3037" y="54"/>
                </a:lnTo>
                <a:lnTo>
                  <a:pt x="3037" y="54"/>
                </a:lnTo>
                <a:lnTo>
                  <a:pt x="3037" y="54"/>
                </a:lnTo>
                <a:lnTo>
                  <a:pt x="3038" y="54"/>
                </a:lnTo>
                <a:lnTo>
                  <a:pt x="3038" y="54"/>
                </a:lnTo>
                <a:lnTo>
                  <a:pt x="3038" y="54"/>
                </a:lnTo>
                <a:lnTo>
                  <a:pt x="3039" y="54"/>
                </a:lnTo>
                <a:lnTo>
                  <a:pt x="3039" y="54"/>
                </a:lnTo>
                <a:lnTo>
                  <a:pt x="3039" y="54"/>
                </a:lnTo>
                <a:lnTo>
                  <a:pt x="3039" y="54"/>
                </a:lnTo>
                <a:lnTo>
                  <a:pt x="3040" y="54"/>
                </a:lnTo>
                <a:lnTo>
                  <a:pt x="3040" y="54"/>
                </a:lnTo>
                <a:lnTo>
                  <a:pt x="3040" y="54"/>
                </a:lnTo>
                <a:lnTo>
                  <a:pt x="3041" y="54"/>
                </a:lnTo>
                <a:lnTo>
                  <a:pt x="3041" y="54"/>
                </a:lnTo>
                <a:lnTo>
                  <a:pt x="3041" y="54"/>
                </a:lnTo>
                <a:lnTo>
                  <a:pt x="3041" y="54"/>
                </a:lnTo>
                <a:lnTo>
                  <a:pt x="3042" y="54"/>
                </a:lnTo>
                <a:lnTo>
                  <a:pt x="3042" y="54"/>
                </a:lnTo>
                <a:lnTo>
                  <a:pt x="3042" y="54"/>
                </a:lnTo>
                <a:lnTo>
                  <a:pt x="3043" y="54"/>
                </a:lnTo>
                <a:lnTo>
                  <a:pt x="3043" y="54"/>
                </a:lnTo>
                <a:lnTo>
                  <a:pt x="3043" y="54"/>
                </a:lnTo>
                <a:lnTo>
                  <a:pt x="3043" y="54"/>
                </a:lnTo>
                <a:lnTo>
                  <a:pt x="3044" y="54"/>
                </a:lnTo>
                <a:lnTo>
                  <a:pt x="3044" y="54"/>
                </a:lnTo>
                <a:lnTo>
                  <a:pt x="3044" y="54"/>
                </a:lnTo>
                <a:lnTo>
                  <a:pt x="3045" y="54"/>
                </a:lnTo>
                <a:lnTo>
                  <a:pt x="3045" y="54"/>
                </a:lnTo>
                <a:lnTo>
                  <a:pt x="3045" y="54"/>
                </a:lnTo>
                <a:lnTo>
                  <a:pt x="3045" y="54"/>
                </a:lnTo>
                <a:lnTo>
                  <a:pt x="3046" y="54"/>
                </a:lnTo>
                <a:lnTo>
                  <a:pt x="3046" y="54"/>
                </a:lnTo>
                <a:lnTo>
                  <a:pt x="3046" y="54"/>
                </a:lnTo>
                <a:lnTo>
                  <a:pt x="3048" y="54"/>
                </a:lnTo>
                <a:lnTo>
                  <a:pt x="3048" y="54"/>
                </a:lnTo>
                <a:lnTo>
                  <a:pt x="3048" y="54"/>
                </a:lnTo>
                <a:lnTo>
                  <a:pt x="3048" y="54"/>
                </a:lnTo>
                <a:lnTo>
                  <a:pt x="3049" y="54"/>
                </a:lnTo>
                <a:lnTo>
                  <a:pt x="3049" y="54"/>
                </a:lnTo>
                <a:lnTo>
                  <a:pt x="3049" y="54"/>
                </a:lnTo>
                <a:lnTo>
                  <a:pt x="3050" y="54"/>
                </a:lnTo>
                <a:lnTo>
                  <a:pt x="3050" y="54"/>
                </a:lnTo>
                <a:lnTo>
                  <a:pt x="3050" y="54"/>
                </a:lnTo>
                <a:lnTo>
                  <a:pt x="3050" y="54"/>
                </a:lnTo>
                <a:lnTo>
                  <a:pt x="3051" y="54"/>
                </a:lnTo>
                <a:lnTo>
                  <a:pt x="3051" y="54"/>
                </a:lnTo>
                <a:lnTo>
                  <a:pt x="3051" y="54"/>
                </a:lnTo>
                <a:lnTo>
                  <a:pt x="3052" y="54"/>
                </a:lnTo>
                <a:lnTo>
                  <a:pt x="3052" y="54"/>
                </a:lnTo>
                <a:lnTo>
                  <a:pt x="3052" y="54"/>
                </a:lnTo>
                <a:lnTo>
                  <a:pt x="3052" y="54"/>
                </a:lnTo>
                <a:lnTo>
                  <a:pt x="3053" y="54"/>
                </a:lnTo>
                <a:lnTo>
                  <a:pt x="3053" y="54"/>
                </a:lnTo>
                <a:lnTo>
                  <a:pt x="3053" y="54"/>
                </a:lnTo>
                <a:lnTo>
                  <a:pt x="3053" y="54"/>
                </a:lnTo>
                <a:lnTo>
                  <a:pt x="3053" y="54"/>
                </a:lnTo>
                <a:lnTo>
                  <a:pt x="3053" y="54"/>
                </a:lnTo>
                <a:lnTo>
                  <a:pt x="3053" y="54"/>
                </a:lnTo>
                <a:lnTo>
                  <a:pt x="3054" y="54"/>
                </a:lnTo>
                <a:lnTo>
                  <a:pt x="3054" y="54"/>
                </a:lnTo>
                <a:lnTo>
                  <a:pt x="3054" y="54"/>
                </a:lnTo>
                <a:lnTo>
                  <a:pt x="3055" y="54"/>
                </a:lnTo>
                <a:lnTo>
                  <a:pt x="3055" y="54"/>
                </a:lnTo>
                <a:lnTo>
                  <a:pt x="3055" y="54"/>
                </a:lnTo>
                <a:lnTo>
                  <a:pt x="3057" y="54"/>
                </a:lnTo>
                <a:lnTo>
                  <a:pt x="3057" y="54"/>
                </a:lnTo>
                <a:lnTo>
                  <a:pt x="3057" y="54"/>
                </a:lnTo>
                <a:lnTo>
                  <a:pt x="3057" y="54"/>
                </a:lnTo>
                <a:lnTo>
                  <a:pt x="3058" y="54"/>
                </a:lnTo>
                <a:lnTo>
                  <a:pt x="3058" y="54"/>
                </a:lnTo>
                <a:lnTo>
                  <a:pt x="3058" y="54"/>
                </a:lnTo>
                <a:lnTo>
                  <a:pt x="3059" y="54"/>
                </a:lnTo>
                <a:lnTo>
                  <a:pt x="3059" y="54"/>
                </a:lnTo>
                <a:lnTo>
                  <a:pt x="3059" y="54"/>
                </a:lnTo>
                <a:lnTo>
                  <a:pt x="3059" y="54"/>
                </a:lnTo>
                <a:lnTo>
                  <a:pt x="3060" y="54"/>
                </a:lnTo>
                <a:lnTo>
                  <a:pt x="3060" y="54"/>
                </a:lnTo>
                <a:lnTo>
                  <a:pt x="3060" y="54"/>
                </a:lnTo>
                <a:lnTo>
                  <a:pt x="3061" y="54"/>
                </a:lnTo>
                <a:lnTo>
                  <a:pt x="3061" y="54"/>
                </a:lnTo>
                <a:lnTo>
                  <a:pt x="3061" y="54"/>
                </a:lnTo>
                <a:lnTo>
                  <a:pt x="3061" y="54"/>
                </a:lnTo>
                <a:lnTo>
                  <a:pt x="3062" y="54"/>
                </a:lnTo>
                <a:lnTo>
                  <a:pt x="3062" y="54"/>
                </a:lnTo>
                <a:lnTo>
                  <a:pt x="3062" y="54"/>
                </a:lnTo>
                <a:lnTo>
                  <a:pt x="3062" y="54"/>
                </a:lnTo>
                <a:lnTo>
                  <a:pt x="3063" y="54"/>
                </a:lnTo>
                <a:lnTo>
                  <a:pt x="3063" y="54"/>
                </a:lnTo>
                <a:lnTo>
                  <a:pt x="3063" y="54"/>
                </a:lnTo>
                <a:lnTo>
                  <a:pt x="3064" y="54"/>
                </a:lnTo>
                <a:lnTo>
                  <a:pt x="3064" y="54"/>
                </a:lnTo>
                <a:lnTo>
                  <a:pt x="3064" y="54"/>
                </a:lnTo>
                <a:lnTo>
                  <a:pt x="3065" y="54"/>
                </a:lnTo>
                <a:lnTo>
                  <a:pt x="3065" y="54"/>
                </a:lnTo>
                <a:lnTo>
                  <a:pt x="3065" y="54"/>
                </a:lnTo>
                <a:lnTo>
                  <a:pt x="3065" y="54"/>
                </a:lnTo>
                <a:lnTo>
                  <a:pt x="3066" y="54"/>
                </a:lnTo>
                <a:lnTo>
                  <a:pt x="3066" y="54"/>
                </a:lnTo>
                <a:lnTo>
                  <a:pt x="3066" y="54"/>
                </a:lnTo>
                <a:lnTo>
                  <a:pt x="3067" y="54"/>
                </a:lnTo>
                <a:lnTo>
                  <a:pt x="3067" y="54"/>
                </a:lnTo>
                <a:lnTo>
                  <a:pt x="3067" y="54"/>
                </a:lnTo>
                <a:lnTo>
                  <a:pt x="3067" y="54"/>
                </a:lnTo>
                <a:lnTo>
                  <a:pt x="3067" y="54"/>
                </a:lnTo>
                <a:lnTo>
                  <a:pt x="3068" y="54"/>
                </a:lnTo>
                <a:lnTo>
                  <a:pt x="3068" y="54"/>
                </a:lnTo>
                <a:lnTo>
                  <a:pt x="3069" y="54"/>
                </a:lnTo>
                <a:lnTo>
                  <a:pt x="3069" y="54"/>
                </a:lnTo>
                <a:lnTo>
                  <a:pt x="3069" y="54"/>
                </a:lnTo>
                <a:lnTo>
                  <a:pt x="3069" y="54"/>
                </a:lnTo>
                <a:lnTo>
                  <a:pt x="3070" y="54"/>
                </a:lnTo>
                <a:lnTo>
                  <a:pt x="3070" y="54"/>
                </a:lnTo>
                <a:lnTo>
                  <a:pt x="3070" y="54"/>
                </a:lnTo>
                <a:lnTo>
                  <a:pt x="3071" y="54"/>
                </a:lnTo>
                <a:lnTo>
                  <a:pt x="3071" y="54"/>
                </a:lnTo>
                <a:lnTo>
                  <a:pt x="3071" y="54"/>
                </a:lnTo>
                <a:lnTo>
                  <a:pt x="3071" y="54"/>
                </a:lnTo>
                <a:lnTo>
                  <a:pt x="3072" y="54"/>
                </a:lnTo>
                <a:lnTo>
                  <a:pt x="3072" y="54"/>
                </a:lnTo>
                <a:lnTo>
                  <a:pt x="3072" y="54"/>
                </a:lnTo>
                <a:lnTo>
                  <a:pt x="3073" y="54"/>
                </a:lnTo>
                <a:lnTo>
                  <a:pt x="3073" y="54"/>
                </a:lnTo>
                <a:lnTo>
                  <a:pt x="3073" y="54"/>
                </a:lnTo>
                <a:lnTo>
                  <a:pt x="3073" y="54"/>
                </a:lnTo>
                <a:lnTo>
                  <a:pt x="3074" y="54"/>
                </a:lnTo>
                <a:lnTo>
                  <a:pt x="3074" y="54"/>
                </a:lnTo>
                <a:lnTo>
                  <a:pt x="3074" y="54"/>
                </a:lnTo>
                <a:lnTo>
                  <a:pt x="3075" y="54"/>
                </a:lnTo>
                <a:lnTo>
                  <a:pt x="3075" y="54"/>
                </a:lnTo>
                <a:lnTo>
                  <a:pt x="3075" y="54"/>
                </a:lnTo>
                <a:lnTo>
                  <a:pt x="3075" y="54"/>
                </a:lnTo>
                <a:lnTo>
                  <a:pt x="3076" y="54"/>
                </a:lnTo>
                <a:lnTo>
                  <a:pt x="3076" y="54"/>
                </a:lnTo>
                <a:lnTo>
                  <a:pt x="3076" y="54"/>
                </a:lnTo>
                <a:lnTo>
                  <a:pt x="3077" y="54"/>
                </a:lnTo>
                <a:lnTo>
                  <a:pt x="3077" y="54"/>
                </a:lnTo>
                <a:lnTo>
                  <a:pt x="3077" y="54"/>
                </a:lnTo>
                <a:lnTo>
                  <a:pt x="3077" y="54"/>
                </a:lnTo>
                <a:lnTo>
                  <a:pt x="3078" y="54"/>
                </a:lnTo>
                <a:lnTo>
                  <a:pt x="3078" y="54"/>
                </a:lnTo>
                <a:lnTo>
                  <a:pt x="3078" y="54"/>
                </a:lnTo>
                <a:lnTo>
                  <a:pt x="3079" y="54"/>
                </a:lnTo>
                <a:lnTo>
                  <a:pt x="3079" y="54"/>
                </a:lnTo>
                <a:lnTo>
                  <a:pt x="3079" y="54"/>
                </a:lnTo>
                <a:lnTo>
                  <a:pt x="3079" y="54"/>
                </a:lnTo>
                <a:lnTo>
                  <a:pt x="3080" y="54"/>
                </a:lnTo>
                <a:lnTo>
                  <a:pt x="3080" y="54"/>
                </a:lnTo>
                <a:lnTo>
                  <a:pt x="3080" y="54"/>
                </a:lnTo>
                <a:lnTo>
                  <a:pt x="3081" y="54"/>
                </a:lnTo>
                <a:lnTo>
                  <a:pt x="3081" y="54"/>
                </a:lnTo>
                <a:lnTo>
                  <a:pt x="3081" y="54"/>
                </a:lnTo>
                <a:lnTo>
                  <a:pt x="3082" y="54"/>
                </a:lnTo>
                <a:lnTo>
                  <a:pt x="3082" y="54"/>
                </a:lnTo>
                <a:lnTo>
                  <a:pt x="3082" y="54"/>
                </a:lnTo>
                <a:lnTo>
                  <a:pt x="3082" y="54"/>
                </a:lnTo>
                <a:lnTo>
                  <a:pt x="3083" y="54"/>
                </a:lnTo>
                <a:lnTo>
                  <a:pt x="3083" y="54"/>
                </a:lnTo>
                <a:lnTo>
                  <a:pt x="3083" y="54"/>
                </a:lnTo>
                <a:lnTo>
                  <a:pt x="3084" y="54"/>
                </a:lnTo>
                <a:lnTo>
                  <a:pt x="3084" y="54"/>
                </a:lnTo>
                <a:lnTo>
                  <a:pt x="3084" y="54"/>
                </a:lnTo>
                <a:lnTo>
                  <a:pt x="3084" y="54"/>
                </a:lnTo>
                <a:lnTo>
                  <a:pt x="3085" y="54"/>
                </a:lnTo>
                <a:lnTo>
                  <a:pt x="3085" y="54"/>
                </a:lnTo>
                <a:lnTo>
                  <a:pt x="3085" y="54"/>
                </a:lnTo>
                <a:lnTo>
                  <a:pt x="3086" y="54"/>
                </a:lnTo>
                <a:lnTo>
                  <a:pt x="3086" y="54"/>
                </a:lnTo>
                <a:lnTo>
                  <a:pt x="3086" y="54"/>
                </a:lnTo>
                <a:lnTo>
                  <a:pt x="3086" y="54"/>
                </a:lnTo>
                <a:lnTo>
                  <a:pt x="3087" y="54"/>
                </a:lnTo>
                <a:lnTo>
                  <a:pt x="3087" y="54"/>
                </a:lnTo>
                <a:lnTo>
                  <a:pt x="3087" y="54"/>
                </a:lnTo>
                <a:lnTo>
                  <a:pt x="3088" y="54"/>
                </a:lnTo>
                <a:lnTo>
                  <a:pt x="3088" y="54"/>
                </a:lnTo>
                <a:lnTo>
                  <a:pt x="3088" y="54"/>
                </a:lnTo>
                <a:lnTo>
                  <a:pt x="3088" y="54"/>
                </a:lnTo>
                <a:lnTo>
                  <a:pt x="3089" y="54"/>
                </a:lnTo>
                <a:lnTo>
                  <a:pt x="3089" y="54"/>
                </a:lnTo>
                <a:lnTo>
                  <a:pt x="3089" y="54"/>
                </a:lnTo>
                <a:lnTo>
                  <a:pt x="3090" y="54"/>
                </a:lnTo>
                <a:lnTo>
                  <a:pt x="3090" y="54"/>
                </a:lnTo>
                <a:lnTo>
                  <a:pt x="3090" y="54"/>
                </a:lnTo>
                <a:lnTo>
                  <a:pt x="3090" y="54"/>
                </a:lnTo>
                <a:lnTo>
                  <a:pt x="3091" y="54"/>
                </a:lnTo>
                <a:lnTo>
                  <a:pt x="3091" y="54"/>
                </a:lnTo>
                <a:lnTo>
                  <a:pt x="3091" y="54"/>
                </a:lnTo>
                <a:lnTo>
                  <a:pt x="3092" y="54"/>
                </a:lnTo>
                <a:lnTo>
                  <a:pt x="3092" y="54"/>
                </a:lnTo>
                <a:lnTo>
                  <a:pt x="3092" y="54"/>
                </a:lnTo>
                <a:lnTo>
                  <a:pt x="3092" y="54"/>
                </a:lnTo>
                <a:lnTo>
                  <a:pt x="3093" y="54"/>
                </a:lnTo>
                <a:lnTo>
                  <a:pt x="3093" y="54"/>
                </a:lnTo>
                <a:lnTo>
                  <a:pt x="3093" y="54"/>
                </a:lnTo>
                <a:lnTo>
                  <a:pt x="3093" y="54"/>
                </a:lnTo>
                <a:lnTo>
                  <a:pt x="3094" y="54"/>
                </a:lnTo>
                <a:lnTo>
                  <a:pt x="3094" y="54"/>
                </a:lnTo>
                <a:lnTo>
                  <a:pt x="3094" y="54"/>
                </a:lnTo>
                <a:lnTo>
                  <a:pt x="3095" y="54"/>
                </a:lnTo>
                <a:lnTo>
                  <a:pt x="3095" y="54"/>
                </a:lnTo>
                <a:lnTo>
                  <a:pt x="3095" y="54"/>
                </a:lnTo>
                <a:lnTo>
                  <a:pt x="3096" y="54"/>
                </a:lnTo>
                <a:lnTo>
                  <a:pt x="3096" y="54"/>
                </a:lnTo>
                <a:lnTo>
                  <a:pt x="3096" y="54"/>
                </a:lnTo>
                <a:lnTo>
                  <a:pt x="3096" y="54"/>
                </a:lnTo>
                <a:lnTo>
                  <a:pt x="3097" y="54"/>
                </a:lnTo>
                <a:lnTo>
                  <a:pt x="3097" y="54"/>
                </a:lnTo>
                <a:lnTo>
                  <a:pt x="3097" y="54"/>
                </a:lnTo>
                <a:lnTo>
                  <a:pt x="3098" y="54"/>
                </a:lnTo>
                <a:lnTo>
                  <a:pt x="3098" y="54"/>
                </a:lnTo>
                <a:lnTo>
                  <a:pt x="3098" y="54"/>
                </a:lnTo>
                <a:lnTo>
                  <a:pt x="3098" y="54"/>
                </a:lnTo>
                <a:lnTo>
                  <a:pt x="3098" y="54"/>
                </a:lnTo>
                <a:lnTo>
                  <a:pt x="3099" y="54"/>
                </a:lnTo>
                <a:lnTo>
                  <a:pt x="3099" y="54"/>
                </a:lnTo>
                <a:lnTo>
                  <a:pt x="3100" y="54"/>
                </a:lnTo>
                <a:lnTo>
                  <a:pt x="3100" y="54"/>
                </a:lnTo>
                <a:lnTo>
                  <a:pt x="3100" y="54"/>
                </a:lnTo>
                <a:lnTo>
                  <a:pt x="3100" y="54"/>
                </a:lnTo>
                <a:lnTo>
                  <a:pt x="3101" y="54"/>
                </a:lnTo>
                <a:lnTo>
                  <a:pt x="3101" y="54"/>
                </a:lnTo>
                <a:lnTo>
                  <a:pt x="3101" y="54"/>
                </a:lnTo>
                <a:lnTo>
                  <a:pt x="3102" y="54"/>
                </a:lnTo>
                <a:lnTo>
                  <a:pt x="3102" y="54"/>
                </a:lnTo>
                <a:lnTo>
                  <a:pt x="3102" y="54"/>
                </a:lnTo>
                <a:lnTo>
                  <a:pt x="3102" y="54"/>
                </a:lnTo>
                <a:lnTo>
                  <a:pt x="3103" y="54"/>
                </a:lnTo>
                <a:lnTo>
                  <a:pt x="3103" y="54"/>
                </a:lnTo>
                <a:lnTo>
                  <a:pt x="3103" y="54"/>
                </a:lnTo>
                <a:lnTo>
                  <a:pt x="3104" y="54"/>
                </a:lnTo>
                <a:lnTo>
                  <a:pt x="3104" y="54"/>
                </a:lnTo>
                <a:lnTo>
                  <a:pt x="3104" y="54"/>
                </a:lnTo>
                <a:lnTo>
                  <a:pt x="3104" y="54"/>
                </a:lnTo>
                <a:lnTo>
                  <a:pt x="3105" y="54"/>
                </a:lnTo>
                <a:lnTo>
                  <a:pt x="3105" y="54"/>
                </a:lnTo>
                <a:lnTo>
                  <a:pt x="3105" y="54"/>
                </a:lnTo>
                <a:lnTo>
                  <a:pt x="3106" y="54"/>
                </a:lnTo>
                <a:lnTo>
                  <a:pt x="3106" y="54"/>
                </a:lnTo>
                <a:lnTo>
                  <a:pt x="3106" y="54"/>
                </a:lnTo>
                <a:lnTo>
                  <a:pt x="3107" y="54"/>
                </a:lnTo>
                <a:lnTo>
                  <a:pt x="3107" y="54"/>
                </a:lnTo>
                <a:lnTo>
                  <a:pt x="3107" y="54"/>
                </a:lnTo>
                <a:lnTo>
                  <a:pt x="3107" y="54"/>
                </a:lnTo>
                <a:lnTo>
                  <a:pt x="3108" y="54"/>
                </a:lnTo>
                <a:lnTo>
                  <a:pt x="3108" y="54"/>
                </a:lnTo>
                <a:lnTo>
                  <a:pt x="3108" y="54"/>
                </a:lnTo>
                <a:lnTo>
                  <a:pt x="3109" y="54"/>
                </a:lnTo>
                <a:lnTo>
                  <a:pt x="3109" y="54"/>
                </a:lnTo>
                <a:lnTo>
                  <a:pt x="3109" y="54"/>
                </a:lnTo>
                <a:lnTo>
                  <a:pt x="3109" y="54"/>
                </a:lnTo>
                <a:lnTo>
                  <a:pt x="3111" y="54"/>
                </a:lnTo>
                <a:lnTo>
                  <a:pt x="3111" y="54"/>
                </a:lnTo>
                <a:lnTo>
                  <a:pt x="3111" y="54"/>
                </a:lnTo>
                <a:lnTo>
                  <a:pt x="3112" y="54"/>
                </a:lnTo>
                <a:lnTo>
                  <a:pt x="3112" y="54"/>
                </a:lnTo>
                <a:lnTo>
                  <a:pt x="3112" y="54"/>
                </a:lnTo>
                <a:lnTo>
                  <a:pt x="3112" y="54"/>
                </a:lnTo>
                <a:lnTo>
                  <a:pt x="3113" y="54"/>
                </a:lnTo>
                <a:lnTo>
                  <a:pt x="3113" y="54"/>
                </a:lnTo>
                <a:lnTo>
                  <a:pt x="3113" y="54"/>
                </a:lnTo>
                <a:lnTo>
                  <a:pt x="3114" y="54"/>
                </a:lnTo>
                <a:lnTo>
                  <a:pt x="3114" y="54"/>
                </a:lnTo>
                <a:lnTo>
                  <a:pt x="3114" y="54"/>
                </a:lnTo>
                <a:lnTo>
                  <a:pt x="3114" y="54"/>
                </a:lnTo>
                <a:lnTo>
                  <a:pt x="3115" y="54"/>
                </a:lnTo>
                <a:lnTo>
                  <a:pt x="3115" y="54"/>
                </a:lnTo>
                <a:lnTo>
                  <a:pt x="3115" y="54"/>
                </a:lnTo>
                <a:lnTo>
                  <a:pt x="3116" y="54"/>
                </a:lnTo>
                <a:lnTo>
                  <a:pt x="3116" y="54"/>
                </a:lnTo>
                <a:lnTo>
                  <a:pt x="3116" y="54"/>
                </a:lnTo>
                <a:lnTo>
                  <a:pt x="3116" y="54"/>
                </a:lnTo>
                <a:lnTo>
                  <a:pt x="3117" y="54"/>
                </a:lnTo>
                <a:lnTo>
                  <a:pt x="3117" y="54"/>
                </a:lnTo>
                <a:lnTo>
                  <a:pt x="3117" y="54"/>
                </a:lnTo>
                <a:lnTo>
                  <a:pt x="3118" y="54"/>
                </a:lnTo>
                <a:lnTo>
                  <a:pt x="3118" y="54"/>
                </a:lnTo>
                <a:lnTo>
                  <a:pt x="3118" y="54"/>
                </a:lnTo>
                <a:lnTo>
                  <a:pt x="3118" y="54"/>
                </a:lnTo>
                <a:lnTo>
                  <a:pt x="3119" y="54"/>
                </a:lnTo>
                <a:lnTo>
                  <a:pt x="3119" y="54"/>
                </a:lnTo>
                <a:lnTo>
                  <a:pt x="3119" y="54"/>
                </a:lnTo>
                <a:lnTo>
                  <a:pt x="3120" y="54"/>
                </a:lnTo>
                <a:lnTo>
                  <a:pt x="3120" y="54"/>
                </a:lnTo>
                <a:lnTo>
                  <a:pt x="3120" y="54"/>
                </a:lnTo>
                <a:lnTo>
                  <a:pt x="3120" y="54"/>
                </a:lnTo>
                <a:lnTo>
                  <a:pt x="3121" y="54"/>
                </a:lnTo>
                <a:lnTo>
                  <a:pt x="3121" y="54"/>
                </a:lnTo>
                <a:lnTo>
                  <a:pt x="3121" y="54"/>
                </a:lnTo>
                <a:lnTo>
                  <a:pt x="3122" y="54"/>
                </a:lnTo>
                <a:lnTo>
                  <a:pt x="3122" y="54"/>
                </a:lnTo>
                <a:lnTo>
                  <a:pt x="3122" y="54"/>
                </a:lnTo>
                <a:lnTo>
                  <a:pt x="3122" y="54"/>
                </a:lnTo>
                <a:lnTo>
                  <a:pt x="3123" y="54"/>
                </a:lnTo>
                <a:lnTo>
                  <a:pt x="3123" y="54"/>
                </a:lnTo>
                <a:lnTo>
                  <a:pt x="3123" y="54"/>
                </a:lnTo>
                <a:lnTo>
                  <a:pt x="3124" y="54"/>
                </a:lnTo>
                <a:lnTo>
                  <a:pt x="3124" y="54"/>
                </a:lnTo>
                <a:lnTo>
                  <a:pt x="3124" y="54"/>
                </a:lnTo>
                <a:lnTo>
                  <a:pt x="3124" y="54"/>
                </a:lnTo>
                <a:lnTo>
                  <a:pt x="3125" y="54"/>
                </a:lnTo>
                <a:lnTo>
                  <a:pt x="3125" y="54"/>
                </a:lnTo>
                <a:lnTo>
                  <a:pt x="3125" y="54"/>
                </a:lnTo>
                <a:lnTo>
                  <a:pt x="3125" y="54"/>
                </a:lnTo>
                <a:lnTo>
                  <a:pt x="3126" y="54"/>
                </a:lnTo>
                <a:lnTo>
                  <a:pt x="3126" y="54"/>
                </a:lnTo>
                <a:lnTo>
                  <a:pt x="3126" y="54"/>
                </a:lnTo>
                <a:lnTo>
                  <a:pt x="3127" y="54"/>
                </a:lnTo>
                <a:lnTo>
                  <a:pt x="3127" y="54"/>
                </a:lnTo>
                <a:lnTo>
                  <a:pt x="3127" y="54"/>
                </a:lnTo>
                <a:lnTo>
                  <a:pt x="3128" y="54"/>
                </a:lnTo>
                <a:lnTo>
                  <a:pt x="3128" y="54"/>
                </a:lnTo>
                <a:lnTo>
                  <a:pt x="3128" y="54"/>
                </a:lnTo>
                <a:lnTo>
                  <a:pt x="3128" y="54"/>
                </a:lnTo>
                <a:lnTo>
                  <a:pt x="3129" y="54"/>
                </a:lnTo>
                <a:lnTo>
                  <a:pt x="3129" y="54"/>
                </a:lnTo>
                <a:lnTo>
                  <a:pt x="3129" y="54"/>
                </a:lnTo>
                <a:lnTo>
                  <a:pt x="3130" y="54"/>
                </a:lnTo>
                <a:lnTo>
                  <a:pt x="3130" y="54"/>
                </a:lnTo>
                <a:lnTo>
                  <a:pt x="3130" y="54"/>
                </a:lnTo>
                <a:lnTo>
                  <a:pt x="3130" y="54"/>
                </a:lnTo>
                <a:lnTo>
                  <a:pt x="3130" y="54"/>
                </a:lnTo>
                <a:lnTo>
                  <a:pt x="3131" y="54"/>
                </a:lnTo>
                <a:lnTo>
                  <a:pt x="3131" y="54"/>
                </a:lnTo>
                <a:lnTo>
                  <a:pt x="3132" y="54"/>
                </a:lnTo>
                <a:lnTo>
                  <a:pt x="3132" y="54"/>
                </a:lnTo>
                <a:lnTo>
                  <a:pt x="3132" y="54"/>
                </a:lnTo>
                <a:lnTo>
                  <a:pt x="3132" y="54"/>
                </a:lnTo>
                <a:lnTo>
                  <a:pt x="3133" y="54"/>
                </a:lnTo>
                <a:lnTo>
                  <a:pt x="3133" y="54"/>
                </a:lnTo>
                <a:lnTo>
                  <a:pt x="3133" y="54"/>
                </a:lnTo>
                <a:lnTo>
                  <a:pt x="3134" y="54"/>
                </a:lnTo>
                <a:lnTo>
                  <a:pt x="3134" y="54"/>
                </a:lnTo>
                <a:lnTo>
                  <a:pt x="3134" y="54"/>
                </a:lnTo>
                <a:lnTo>
                  <a:pt x="3135" y="54"/>
                </a:lnTo>
                <a:lnTo>
                  <a:pt x="3135" y="54"/>
                </a:lnTo>
                <a:lnTo>
                  <a:pt x="3135" y="54"/>
                </a:lnTo>
                <a:lnTo>
                  <a:pt x="3135" y="54"/>
                </a:lnTo>
                <a:lnTo>
                  <a:pt x="3136" y="54"/>
                </a:lnTo>
                <a:lnTo>
                  <a:pt x="3136" y="54"/>
                </a:lnTo>
                <a:lnTo>
                  <a:pt x="3136" y="54"/>
                </a:lnTo>
                <a:lnTo>
                  <a:pt x="3137" y="54"/>
                </a:lnTo>
                <a:lnTo>
                  <a:pt x="3137" y="54"/>
                </a:lnTo>
                <a:lnTo>
                  <a:pt x="3137" y="54"/>
                </a:lnTo>
                <a:lnTo>
                  <a:pt x="3137" y="54"/>
                </a:lnTo>
                <a:lnTo>
                  <a:pt x="3138" y="54"/>
                </a:lnTo>
                <a:lnTo>
                  <a:pt x="3138" y="54"/>
                </a:lnTo>
                <a:lnTo>
                  <a:pt x="3138" y="54"/>
                </a:lnTo>
                <a:lnTo>
                  <a:pt x="3139" y="54"/>
                </a:lnTo>
                <a:lnTo>
                  <a:pt x="3139" y="54"/>
                </a:lnTo>
                <a:lnTo>
                  <a:pt x="3139" y="54"/>
                </a:lnTo>
                <a:lnTo>
                  <a:pt x="3139" y="54"/>
                </a:lnTo>
                <a:lnTo>
                  <a:pt x="3140" y="54"/>
                </a:lnTo>
                <a:lnTo>
                  <a:pt x="3140" y="54"/>
                </a:lnTo>
                <a:lnTo>
                  <a:pt x="3140" y="54"/>
                </a:lnTo>
                <a:lnTo>
                  <a:pt x="3141" y="54"/>
                </a:lnTo>
                <a:lnTo>
                  <a:pt x="3141" y="54"/>
                </a:lnTo>
                <a:lnTo>
                  <a:pt x="3141" y="54"/>
                </a:lnTo>
                <a:lnTo>
                  <a:pt x="3141" y="54"/>
                </a:lnTo>
                <a:lnTo>
                  <a:pt x="3142" y="54"/>
                </a:lnTo>
                <a:lnTo>
                  <a:pt x="3142" y="54"/>
                </a:lnTo>
                <a:lnTo>
                  <a:pt x="3142" y="54"/>
                </a:lnTo>
                <a:lnTo>
                  <a:pt x="3143" y="54"/>
                </a:lnTo>
                <a:lnTo>
                  <a:pt x="3143" y="54"/>
                </a:lnTo>
                <a:lnTo>
                  <a:pt x="3143" y="54"/>
                </a:lnTo>
                <a:lnTo>
                  <a:pt x="3143" y="54"/>
                </a:lnTo>
                <a:lnTo>
                  <a:pt x="3144" y="54"/>
                </a:lnTo>
                <a:lnTo>
                  <a:pt x="3144" y="54"/>
                </a:lnTo>
                <a:lnTo>
                  <a:pt x="3144" y="54"/>
                </a:lnTo>
                <a:lnTo>
                  <a:pt x="3145" y="54"/>
                </a:lnTo>
                <a:lnTo>
                  <a:pt x="3145" y="54"/>
                </a:lnTo>
                <a:lnTo>
                  <a:pt x="3145" y="54"/>
                </a:lnTo>
                <a:lnTo>
                  <a:pt x="3145" y="54"/>
                </a:lnTo>
                <a:lnTo>
                  <a:pt x="3146" y="54"/>
                </a:lnTo>
                <a:lnTo>
                  <a:pt x="3146" y="54"/>
                </a:lnTo>
                <a:lnTo>
                  <a:pt x="3146" y="54"/>
                </a:lnTo>
                <a:lnTo>
                  <a:pt x="3147" y="54"/>
                </a:lnTo>
                <a:lnTo>
                  <a:pt x="3147" y="54"/>
                </a:lnTo>
                <a:lnTo>
                  <a:pt x="3147" y="54"/>
                </a:lnTo>
                <a:lnTo>
                  <a:pt x="3147" y="54"/>
                </a:lnTo>
                <a:lnTo>
                  <a:pt x="3148" y="54"/>
                </a:lnTo>
                <a:lnTo>
                  <a:pt x="3148" y="54"/>
                </a:lnTo>
                <a:lnTo>
                  <a:pt x="3148" y="54"/>
                </a:lnTo>
                <a:lnTo>
                  <a:pt x="3149" y="54"/>
                </a:lnTo>
                <a:lnTo>
                  <a:pt x="3149" y="54"/>
                </a:lnTo>
                <a:lnTo>
                  <a:pt x="3149" y="54"/>
                </a:lnTo>
                <a:lnTo>
                  <a:pt x="3149" y="54"/>
                </a:lnTo>
                <a:lnTo>
                  <a:pt x="3150" y="54"/>
                </a:lnTo>
                <a:lnTo>
                  <a:pt x="3150" y="54"/>
                </a:lnTo>
                <a:lnTo>
                  <a:pt x="3150" y="54"/>
                </a:lnTo>
                <a:lnTo>
                  <a:pt x="3151" y="54"/>
                </a:lnTo>
                <a:lnTo>
                  <a:pt x="3151" y="54"/>
                </a:lnTo>
                <a:lnTo>
                  <a:pt x="3151" y="54"/>
                </a:lnTo>
                <a:lnTo>
                  <a:pt x="3151" y="54"/>
                </a:lnTo>
                <a:lnTo>
                  <a:pt x="3152" y="54"/>
                </a:lnTo>
                <a:lnTo>
                  <a:pt x="3152" y="54"/>
                </a:lnTo>
                <a:lnTo>
                  <a:pt x="3152" y="54"/>
                </a:lnTo>
                <a:lnTo>
                  <a:pt x="3153" y="54"/>
                </a:lnTo>
                <a:lnTo>
                  <a:pt x="3153" y="54"/>
                </a:lnTo>
                <a:lnTo>
                  <a:pt x="3153" y="54"/>
                </a:lnTo>
                <a:lnTo>
                  <a:pt x="3153" y="54"/>
                </a:lnTo>
                <a:lnTo>
                  <a:pt x="3154" y="54"/>
                </a:lnTo>
                <a:lnTo>
                  <a:pt x="3154" y="54"/>
                </a:lnTo>
                <a:lnTo>
                  <a:pt x="3154" y="54"/>
                </a:lnTo>
                <a:lnTo>
                  <a:pt x="3155" y="54"/>
                </a:lnTo>
                <a:lnTo>
                  <a:pt x="3155" y="54"/>
                </a:lnTo>
                <a:lnTo>
                  <a:pt x="3155" y="54"/>
                </a:lnTo>
                <a:lnTo>
                  <a:pt x="3155" y="54"/>
                </a:lnTo>
                <a:lnTo>
                  <a:pt x="3156" y="54"/>
                </a:lnTo>
                <a:lnTo>
                  <a:pt x="3156" y="54"/>
                </a:lnTo>
                <a:lnTo>
                  <a:pt x="3156" y="54"/>
                </a:lnTo>
                <a:lnTo>
                  <a:pt x="3156" y="54"/>
                </a:lnTo>
                <a:lnTo>
                  <a:pt x="3157" y="54"/>
                </a:lnTo>
                <a:lnTo>
                  <a:pt x="3157" y="54"/>
                </a:lnTo>
                <a:lnTo>
                  <a:pt x="3157" y="54"/>
                </a:lnTo>
                <a:lnTo>
                  <a:pt x="3158" y="54"/>
                </a:lnTo>
                <a:lnTo>
                  <a:pt x="3158" y="54"/>
                </a:lnTo>
                <a:lnTo>
                  <a:pt x="3158" y="54"/>
                </a:lnTo>
                <a:lnTo>
                  <a:pt x="3159" y="54"/>
                </a:lnTo>
                <a:lnTo>
                  <a:pt x="3159" y="54"/>
                </a:lnTo>
                <a:lnTo>
                  <a:pt x="3159" y="54"/>
                </a:lnTo>
                <a:lnTo>
                  <a:pt x="3160" y="54"/>
                </a:lnTo>
                <a:lnTo>
                  <a:pt x="3160" y="54"/>
                </a:lnTo>
                <a:lnTo>
                  <a:pt x="3160" y="54"/>
                </a:lnTo>
                <a:lnTo>
                  <a:pt x="3160" y="54"/>
                </a:lnTo>
                <a:lnTo>
                  <a:pt x="3161" y="54"/>
                </a:lnTo>
                <a:lnTo>
                  <a:pt x="3161" y="54"/>
                </a:lnTo>
                <a:lnTo>
                  <a:pt x="3161" y="54"/>
                </a:lnTo>
                <a:lnTo>
                  <a:pt x="3162" y="54"/>
                </a:lnTo>
                <a:lnTo>
                  <a:pt x="3162" y="54"/>
                </a:lnTo>
                <a:lnTo>
                  <a:pt x="3162" y="54"/>
                </a:lnTo>
                <a:lnTo>
                  <a:pt x="3162" y="54"/>
                </a:lnTo>
                <a:lnTo>
                  <a:pt x="3163" y="54"/>
                </a:lnTo>
                <a:lnTo>
                  <a:pt x="3163" y="54"/>
                </a:lnTo>
                <a:lnTo>
                  <a:pt x="3163" y="54"/>
                </a:lnTo>
                <a:lnTo>
                  <a:pt x="3165" y="54"/>
                </a:lnTo>
                <a:lnTo>
                  <a:pt x="3165" y="54"/>
                </a:lnTo>
                <a:lnTo>
                  <a:pt x="3165" y="54"/>
                </a:lnTo>
                <a:lnTo>
                  <a:pt x="3165" y="54"/>
                </a:lnTo>
                <a:lnTo>
                  <a:pt x="3166" y="54"/>
                </a:lnTo>
                <a:lnTo>
                  <a:pt x="3166" y="54"/>
                </a:lnTo>
                <a:lnTo>
                  <a:pt x="3166" y="54"/>
                </a:lnTo>
                <a:lnTo>
                  <a:pt x="3167" y="54"/>
                </a:lnTo>
                <a:lnTo>
                  <a:pt x="3167" y="54"/>
                </a:lnTo>
                <a:lnTo>
                  <a:pt x="3167" y="54"/>
                </a:lnTo>
                <a:lnTo>
                  <a:pt x="3167" y="54"/>
                </a:lnTo>
                <a:lnTo>
                  <a:pt x="3168" y="54"/>
                </a:lnTo>
                <a:lnTo>
                  <a:pt x="3168" y="54"/>
                </a:lnTo>
                <a:lnTo>
                  <a:pt x="3168" y="54"/>
                </a:lnTo>
                <a:lnTo>
                  <a:pt x="3169" y="54"/>
                </a:lnTo>
                <a:lnTo>
                  <a:pt x="3169" y="54"/>
                </a:lnTo>
                <a:lnTo>
                  <a:pt x="3169" y="54"/>
                </a:lnTo>
                <a:lnTo>
                  <a:pt x="3169" y="54"/>
                </a:lnTo>
                <a:lnTo>
                  <a:pt x="3169" y="54"/>
                </a:lnTo>
                <a:lnTo>
                  <a:pt x="3169" y="54"/>
                </a:lnTo>
                <a:lnTo>
                  <a:pt x="3169" y="54"/>
                </a:lnTo>
                <a:lnTo>
                  <a:pt x="3170" y="54"/>
                </a:lnTo>
                <a:lnTo>
                  <a:pt x="3170" y="54"/>
                </a:lnTo>
                <a:lnTo>
                  <a:pt x="3170" y="54"/>
                </a:lnTo>
                <a:lnTo>
                  <a:pt x="3170" y="54"/>
                </a:lnTo>
                <a:lnTo>
                  <a:pt x="3171" y="54"/>
                </a:lnTo>
                <a:lnTo>
                  <a:pt x="3171" y="54"/>
                </a:lnTo>
                <a:lnTo>
                  <a:pt x="3171" y="54"/>
                </a:lnTo>
                <a:lnTo>
                  <a:pt x="3172" y="54"/>
                </a:lnTo>
                <a:lnTo>
                  <a:pt x="3172" y="54"/>
                </a:lnTo>
                <a:lnTo>
                  <a:pt x="3172" y="54"/>
                </a:lnTo>
                <a:lnTo>
                  <a:pt x="3172" y="54"/>
                </a:lnTo>
                <a:lnTo>
                  <a:pt x="3174" y="54"/>
                </a:lnTo>
                <a:lnTo>
                  <a:pt x="3174" y="54"/>
                </a:lnTo>
                <a:lnTo>
                  <a:pt x="3174" y="54"/>
                </a:lnTo>
                <a:lnTo>
                  <a:pt x="3175" y="54"/>
                </a:lnTo>
                <a:lnTo>
                  <a:pt x="3175" y="54"/>
                </a:lnTo>
                <a:lnTo>
                  <a:pt x="3175" y="54"/>
                </a:lnTo>
                <a:lnTo>
                  <a:pt x="3175" y="54"/>
                </a:lnTo>
                <a:lnTo>
                  <a:pt x="3176" y="54"/>
                </a:lnTo>
                <a:lnTo>
                  <a:pt x="3176" y="54"/>
                </a:lnTo>
                <a:lnTo>
                  <a:pt x="3176" y="54"/>
                </a:lnTo>
                <a:lnTo>
                  <a:pt x="3177" y="54"/>
                </a:lnTo>
                <a:lnTo>
                  <a:pt x="3177" y="54"/>
                </a:lnTo>
                <a:lnTo>
                  <a:pt x="3177" y="54"/>
                </a:lnTo>
                <a:lnTo>
                  <a:pt x="3177" y="54"/>
                </a:lnTo>
                <a:lnTo>
                  <a:pt x="3178" y="54"/>
                </a:lnTo>
                <a:lnTo>
                  <a:pt x="3178" y="54"/>
                </a:lnTo>
                <a:lnTo>
                  <a:pt x="3178" y="54"/>
                </a:lnTo>
                <a:lnTo>
                  <a:pt x="3179" y="54"/>
                </a:lnTo>
                <a:lnTo>
                  <a:pt x="3179" y="54"/>
                </a:lnTo>
                <a:lnTo>
                  <a:pt x="3179" y="54"/>
                </a:lnTo>
                <a:lnTo>
                  <a:pt x="3179" y="54"/>
                </a:lnTo>
                <a:lnTo>
                  <a:pt x="3180" y="54"/>
                </a:lnTo>
                <a:lnTo>
                  <a:pt x="3180" y="54"/>
                </a:lnTo>
                <a:lnTo>
                  <a:pt x="3180" y="54"/>
                </a:lnTo>
                <a:lnTo>
                  <a:pt x="3181" y="54"/>
                </a:lnTo>
                <a:lnTo>
                  <a:pt x="3181" y="54"/>
                </a:lnTo>
                <a:lnTo>
                  <a:pt x="3181" y="54"/>
                </a:lnTo>
                <a:lnTo>
                  <a:pt x="3181" y="54"/>
                </a:lnTo>
                <a:lnTo>
                  <a:pt x="3182" y="54"/>
                </a:lnTo>
                <a:lnTo>
                  <a:pt x="3182" y="54"/>
                </a:lnTo>
                <a:lnTo>
                  <a:pt x="3182" y="54"/>
                </a:lnTo>
                <a:lnTo>
                  <a:pt x="3183" y="54"/>
                </a:lnTo>
                <a:lnTo>
                  <a:pt x="3183" y="54"/>
                </a:lnTo>
                <a:lnTo>
                  <a:pt x="3183" y="54"/>
                </a:lnTo>
                <a:lnTo>
                  <a:pt x="3183" y="54"/>
                </a:lnTo>
                <a:lnTo>
                  <a:pt x="3184" y="54"/>
                </a:lnTo>
                <a:lnTo>
                  <a:pt x="3184" y="54"/>
                </a:lnTo>
                <a:lnTo>
                  <a:pt x="3184" y="54"/>
                </a:lnTo>
                <a:lnTo>
                  <a:pt x="3185" y="54"/>
                </a:lnTo>
                <a:lnTo>
                  <a:pt x="3185" y="54"/>
                </a:lnTo>
                <a:lnTo>
                  <a:pt x="3185" y="54"/>
                </a:lnTo>
                <a:lnTo>
                  <a:pt x="3186" y="54"/>
                </a:lnTo>
                <a:lnTo>
                  <a:pt x="3186" y="54"/>
                </a:lnTo>
                <a:lnTo>
                  <a:pt x="3186" y="54"/>
                </a:lnTo>
                <a:lnTo>
                  <a:pt x="3186" y="54"/>
                </a:lnTo>
                <a:lnTo>
                  <a:pt x="3187" y="54"/>
                </a:lnTo>
                <a:lnTo>
                  <a:pt x="3187" y="54"/>
                </a:lnTo>
                <a:lnTo>
                  <a:pt x="3187" y="54"/>
                </a:lnTo>
                <a:lnTo>
                  <a:pt x="3188" y="54"/>
                </a:lnTo>
                <a:lnTo>
                  <a:pt x="3188" y="54"/>
                </a:lnTo>
                <a:lnTo>
                  <a:pt x="3188" y="54"/>
                </a:lnTo>
                <a:lnTo>
                  <a:pt x="3188" y="54"/>
                </a:lnTo>
                <a:lnTo>
                  <a:pt x="3188" y="54"/>
                </a:lnTo>
                <a:lnTo>
                  <a:pt x="3189" y="54"/>
                </a:lnTo>
                <a:lnTo>
                  <a:pt x="3189" y="54"/>
                </a:lnTo>
                <a:lnTo>
                  <a:pt x="3190" y="54"/>
                </a:lnTo>
                <a:lnTo>
                  <a:pt x="3190" y="54"/>
                </a:lnTo>
                <a:lnTo>
                  <a:pt x="3190" y="54"/>
                </a:lnTo>
                <a:lnTo>
                  <a:pt x="3190" y="54"/>
                </a:lnTo>
                <a:lnTo>
                  <a:pt x="3191" y="54"/>
                </a:lnTo>
                <a:lnTo>
                  <a:pt x="3191" y="54"/>
                </a:lnTo>
                <a:lnTo>
                  <a:pt x="3191" y="54"/>
                </a:lnTo>
                <a:lnTo>
                  <a:pt x="3192" y="54"/>
                </a:lnTo>
                <a:lnTo>
                  <a:pt x="3192" y="54"/>
                </a:lnTo>
                <a:lnTo>
                  <a:pt x="3192" y="54"/>
                </a:lnTo>
                <a:lnTo>
                  <a:pt x="3192" y="54"/>
                </a:lnTo>
                <a:lnTo>
                  <a:pt x="3193" y="54"/>
                </a:lnTo>
                <a:lnTo>
                  <a:pt x="3193" y="54"/>
                </a:lnTo>
                <a:lnTo>
                  <a:pt x="3193" y="54"/>
                </a:lnTo>
                <a:lnTo>
                  <a:pt x="3194" y="54"/>
                </a:lnTo>
                <a:lnTo>
                  <a:pt x="3194" y="54"/>
                </a:lnTo>
                <a:lnTo>
                  <a:pt x="3194" y="54"/>
                </a:lnTo>
                <a:lnTo>
                  <a:pt x="3194" y="54"/>
                </a:lnTo>
                <a:lnTo>
                  <a:pt x="3195" y="54"/>
                </a:lnTo>
                <a:lnTo>
                  <a:pt x="3195" y="54"/>
                </a:lnTo>
                <a:lnTo>
                  <a:pt x="3195" y="54"/>
                </a:lnTo>
                <a:lnTo>
                  <a:pt x="3196" y="54"/>
                </a:lnTo>
                <a:lnTo>
                  <a:pt x="3196" y="54"/>
                </a:lnTo>
                <a:lnTo>
                  <a:pt x="3196" y="54"/>
                </a:lnTo>
                <a:lnTo>
                  <a:pt x="3196" y="54"/>
                </a:lnTo>
                <a:lnTo>
                  <a:pt x="3197" y="54"/>
                </a:lnTo>
                <a:lnTo>
                  <a:pt x="3197" y="54"/>
                </a:lnTo>
                <a:lnTo>
                  <a:pt x="3197" y="54"/>
                </a:lnTo>
                <a:lnTo>
                  <a:pt x="3198" y="54"/>
                </a:lnTo>
                <a:lnTo>
                  <a:pt x="3198" y="54"/>
                </a:lnTo>
                <a:lnTo>
                  <a:pt x="3198" y="54"/>
                </a:lnTo>
                <a:lnTo>
                  <a:pt x="3198" y="54"/>
                </a:lnTo>
                <a:lnTo>
                  <a:pt x="3199" y="54"/>
                </a:lnTo>
                <a:lnTo>
                  <a:pt x="3199" y="54"/>
                </a:lnTo>
                <a:lnTo>
                  <a:pt x="3199" y="54"/>
                </a:lnTo>
                <a:lnTo>
                  <a:pt x="3200" y="54"/>
                </a:lnTo>
                <a:lnTo>
                  <a:pt x="3200" y="54"/>
                </a:lnTo>
                <a:lnTo>
                  <a:pt x="3200" y="54"/>
                </a:lnTo>
                <a:lnTo>
                  <a:pt x="3200" y="54"/>
                </a:lnTo>
                <a:lnTo>
                  <a:pt x="3201" y="54"/>
                </a:lnTo>
                <a:lnTo>
                  <a:pt x="3201" y="54"/>
                </a:lnTo>
                <a:lnTo>
                  <a:pt x="3201" y="54"/>
                </a:lnTo>
                <a:lnTo>
                  <a:pt x="3202" y="54"/>
                </a:lnTo>
                <a:lnTo>
                  <a:pt x="3202" y="54"/>
                </a:lnTo>
                <a:lnTo>
                  <a:pt x="3202" y="54"/>
                </a:lnTo>
                <a:lnTo>
                  <a:pt x="3202" y="54"/>
                </a:lnTo>
                <a:lnTo>
                  <a:pt x="3203" y="54"/>
                </a:lnTo>
                <a:lnTo>
                  <a:pt x="3203" y="54"/>
                </a:lnTo>
                <a:lnTo>
                  <a:pt x="3203" y="54"/>
                </a:lnTo>
                <a:lnTo>
                  <a:pt x="3204" y="54"/>
                </a:lnTo>
                <a:lnTo>
                  <a:pt x="3204" y="54"/>
                </a:lnTo>
                <a:lnTo>
                  <a:pt x="3204" y="54"/>
                </a:lnTo>
                <a:lnTo>
                  <a:pt x="3204" y="54"/>
                </a:lnTo>
                <a:lnTo>
                  <a:pt x="3205" y="54"/>
                </a:lnTo>
                <a:lnTo>
                  <a:pt x="3205" y="54"/>
                </a:lnTo>
                <a:lnTo>
                  <a:pt x="3205" y="54"/>
                </a:lnTo>
                <a:lnTo>
                  <a:pt x="3206" y="54"/>
                </a:lnTo>
                <a:lnTo>
                  <a:pt x="3206" y="54"/>
                </a:lnTo>
                <a:lnTo>
                  <a:pt x="3206" y="54"/>
                </a:lnTo>
                <a:lnTo>
                  <a:pt x="3206" y="54"/>
                </a:lnTo>
                <a:lnTo>
                  <a:pt x="3207" y="54"/>
                </a:lnTo>
                <a:lnTo>
                  <a:pt x="3207" y="54"/>
                </a:lnTo>
                <a:lnTo>
                  <a:pt x="3207" y="54"/>
                </a:lnTo>
                <a:lnTo>
                  <a:pt x="3208" y="54"/>
                </a:lnTo>
                <a:lnTo>
                  <a:pt x="3208" y="54"/>
                </a:lnTo>
                <a:lnTo>
                  <a:pt x="3208" y="54"/>
                </a:lnTo>
                <a:lnTo>
                  <a:pt x="3208" y="54"/>
                </a:lnTo>
                <a:lnTo>
                  <a:pt x="3209" y="54"/>
                </a:lnTo>
                <a:lnTo>
                  <a:pt x="3209" y="54"/>
                </a:lnTo>
                <a:lnTo>
                  <a:pt x="3209" y="54"/>
                </a:lnTo>
                <a:lnTo>
                  <a:pt x="3210" y="54"/>
                </a:lnTo>
                <a:lnTo>
                  <a:pt x="3210" y="54"/>
                </a:lnTo>
                <a:lnTo>
                  <a:pt x="3210" y="54"/>
                </a:lnTo>
                <a:lnTo>
                  <a:pt x="3211" y="54"/>
                </a:lnTo>
                <a:lnTo>
                  <a:pt x="3211" y="54"/>
                </a:lnTo>
                <a:lnTo>
                  <a:pt x="3211" y="54"/>
                </a:lnTo>
                <a:lnTo>
                  <a:pt x="3211" y="54"/>
                </a:lnTo>
                <a:lnTo>
                  <a:pt x="3212" y="54"/>
                </a:lnTo>
                <a:lnTo>
                  <a:pt x="3212" y="54"/>
                </a:lnTo>
                <a:lnTo>
                  <a:pt x="3212" y="54"/>
                </a:lnTo>
                <a:lnTo>
                  <a:pt x="3213" y="54"/>
                </a:lnTo>
                <a:lnTo>
                  <a:pt x="3213" y="54"/>
                </a:lnTo>
                <a:lnTo>
                  <a:pt x="3213" y="54"/>
                </a:lnTo>
                <a:lnTo>
                  <a:pt x="3213" y="54"/>
                </a:lnTo>
                <a:lnTo>
                  <a:pt x="3214" y="54"/>
                </a:lnTo>
                <a:lnTo>
                  <a:pt x="3214" y="54"/>
                </a:lnTo>
                <a:lnTo>
                  <a:pt x="3214" y="54"/>
                </a:lnTo>
                <a:lnTo>
                  <a:pt x="3214" y="54"/>
                </a:lnTo>
                <a:lnTo>
                  <a:pt x="3215" y="54"/>
                </a:lnTo>
                <a:lnTo>
                  <a:pt x="3215" y="54"/>
                </a:lnTo>
                <a:lnTo>
                  <a:pt x="3215" y="54"/>
                </a:lnTo>
                <a:lnTo>
                  <a:pt x="3216" y="54"/>
                </a:lnTo>
                <a:lnTo>
                  <a:pt x="3216" y="54"/>
                </a:lnTo>
                <a:lnTo>
                  <a:pt x="3216" y="54"/>
                </a:lnTo>
                <a:lnTo>
                  <a:pt x="3217" y="54"/>
                </a:lnTo>
                <a:lnTo>
                  <a:pt x="3217" y="54"/>
                </a:lnTo>
                <a:lnTo>
                  <a:pt x="3217" y="54"/>
                </a:lnTo>
                <a:lnTo>
                  <a:pt x="3217" y="54"/>
                </a:lnTo>
                <a:lnTo>
                  <a:pt x="3218" y="54"/>
                </a:lnTo>
                <a:lnTo>
                  <a:pt x="3218" y="54"/>
                </a:lnTo>
                <a:lnTo>
                  <a:pt x="3218" y="54"/>
                </a:lnTo>
                <a:lnTo>
                  <a:pt x="3219" y="54"/>
                </a:lnTo>
                <a:lnTo>
                  <a:pt x="3219" y="54"/>
                </a:lnTo>
                <a:lnTo>
                  <a:pt x="3219" y="54"/>
                </a:lnTo>
                <a:lnTo>
                  <a:pt x="3219" y="54"/>
                </a:lnTo>
                <a:lnTo>
                  <a:pt x="3219" y="54"/>
                </a:lnTo>
                <a:lnTo>
                  <a:pt x="3220" y="54"/>
                </a:lnTo>
                <a:lnTo>
                  <a:pt x="3220" y="54"/>
                </a:lnTo>
                <a:lnTo>
                  <a:pt x="3221" y="54"/>
                </a:lnTo>
                <a:lnTo>
                  <a:pt x="3221" y="54"/>
                </a:lnTo>
                <a:lnTo>
                  <a:pt x="3221" y="54"/>
                </a:lnTo>
                <a:lnTo>
                  <a:pt x="3221" y="54"/>
                </a:lnTo>
                <a:lnTo>
                  <a:pt x="3222" y="54"/>
                </a:lnTo>
                <a:lnTo>
                  <a:pt x="3222" y="54"/>
                </a:lnTo>
                <a:lnTo>
                  <a:pt x="3222" y="54"/>
                </a:lnTo>
                <a:lnTo>
                  <a:pt x="3223" y="54"/>
                </a:lnTo>
                <a:lnTo>
                  <a:pt x="3223" y="54"/>
                </a:lnTo>
                <a:lnTo>
                  <a:pt x="3223" y="54"/>
                </a:lnTo>
                <a:lnTo>
                  <a:pt x="3223" y="54"/>
                </a:lnTo>
                <a:lnTo>
                  <a:pt x="3224" y="54"/>
                </a:lnTo>
                <a:lnTo>
                  <a:pt x="3224" y="54"/>
                </a:lnTo>
                <a:lnTo>
                  <a:pt x="3224" y="54"/>
                </a:lnTo>
                <a:lnTo>
                  <a:pt x="3225" y="54"/>
                </a:lnTo>
                <a:lnTo>
                  <a:pt x="3225" y="54"/>
                </a:lnTo>
                <a:lnTo>
                  <a:pt x="3225" y="54"/>
                </a:lnTo>
                <a:lnTo>
                  <a:pt x="3225" y="54"/>
                </a:lnTo>
                <a:lnTo>
                  <a:pt x="3226" y="54"/>
                </a:lnTo>
                <a:lnTo>
                  <a:pt x="3226" y="54"/>
                </a:lnTo>
                <a:lnTo>
                  <a:pt x="3226" y="54"/>
                </a:lnTo>
                <a:lnTo>
                  <a:pt x="3228" y="54"/>
                </a:lnTo>
                <a:lnTo>
                  <a:pt x="3228" y="54"/>
                </a:lnTo>
                <a:lnTo>
                  <a:pt x="3228" y="54"/>
                </a:lnTo>
                <a:lnTo>
                  <a:pt x="3228" y="54"/>
                </a:lnTo>
                <a:lnTo>
                  <a:pt x="3229" y="54"/>
                </a:lnTo>
                <a:lnTo>
                  <a:pt x="3229" y="54"/>
                </a:lnTo>
                <a:lnTo>
                  <a:pt x="3229" y="54"/>
                </a:lnTo>
                <a:lnTo>
                  <a:pt x="3230" y="54"/>
                </a:lnTo>
                <a:lnTo>
                  <a:pt x="3230" y="54"/>
                </a:lnTo>
                <a:lnTo>
                  <a:pt x="3230" y="54"/>
                </a:lnTo>
                <a:lnTo>
                  <a:pt x="3230" y="54"/>
                </a:lnTo>
                <a:lnTo>
                  <a:pt x="3231" y="54"/>
                </a:lnTo>
                <a:lnTo>
                  <a:pt x="3231" y="54"/>
                </a:lnTo>
                <a:lnTo>
                  <a:pt x="3231" y="54"/>
                </a:lnTo>
                <a:lnTo>
                  <a:pt x="3232" y="54"/>
                </a:lnTo>
                <a:lnTo>
                  <a:pt x="3232" y="54"/>
                </a:lnTo>
                <a:lnTo>
                  <a:pt x="3232" y="54"/>
                </a:lnTo>
                <a:lnTo>
                  <a:pt x="3232" y="54"/>
                </a:lnTo>
                <a:lnTo>
                  <a:pt x="3233" y="54"/>
                </a:lnTo>
                <a:lnTo>
                  <a:pt x="3233" y="54"/>
                </a:lnTo>
                <a:lnTo>
                  <a:pt x="3233" y="54"/>
                </a:lnTo>
                <a:lnTo>
                  <a:pt x="3234" y="54"/>
                </a:lnTo>
                <a:lnTo>
                  <a:pt x="3234" y="54"/>
                </a:lnTo>
                <a:lnTo>
                  <a:pt x="3234" y="54"/>
                </a:lnTo>
                <a:lnTo>
                  <a:pt x="3234" y="54"/>
                </a:lnTo>
                <a:lnTo>
                  <a:pt x="3235" y="54"/>
                </a:lnTo>
                <a:lnTo>
                  <a:pt x="3235" y="54"/>
                </a:lnTo>
                <a:lnTo>
                  <a:pt x="3235" y="54"/>
                </a:lnTo>
                <a:lnTo>
                  <a:pt x="3236" y="54"/>
                </a:lnTo>
                <a:lnTo>
                  <a:pt x="3236" y="54"/>
                </a:lnTo>
                <a:lnTo>
                  <a:pt x="3236" y="54"/>
                </a:lnTo>
                <a:lnTo>
                  <a:pt x="3236" y="54"/>
                </a:lnTo>
                <a:lnTo>
                  <a:pt x="3237" y="54"/>
                </a:lnTo>
                <a:lnTo>
                  <a:pt x="3237" y="54"/>
                </a:lnTo>
                <a:lnTo>
                  <a:pt x="3237" y="54"/>
                </a:lnTo>
                <a:lnTo>
                  <a:pt x="3238" y="54"/>
                </a:lnTo>
                <a:lnTo>
                  <a:pt x="3238" y="54"/>
                </a:lnTo>
                <a:lnTo>
                  <a:pt x="3238" y="54"/>
                </a:lnTo>
                <a:lnTo>
                  <a:pt x="3239" y="54"/>
                </a:lnTo>
                <a:lnTo>
                  <a:pt x="3239" y="54"/>
                </a:lnTo>
                <a:lnTo>
                  <a:pt x="3239" y="54"/>
                </a:lnTo>
                <a:lnTo>
                  <a:pt x="3239" y="54"/>
                </a:lnTo>
                <a:lnTo>
                  <a:pt x="3240" y="54"/>
                </a:lnTo>
                <a:lnTo>
                  <a:pt x="3240" y="54"/>
                </a:lnTo>
                <a:lnTo>
                  <a:pt x="3240" y="54"/>
                </a:lnTo>
                <a:lnTo>
                  <a:pt x="3241" y="54"/>
                </a:lnTo>
                <a:lnTo>
                  <a:pt x="3241" y="54"/>
                </a:lnTo>
                <a:lnTo>
                  <a:pt x="3241" y="54"/>
                </a:lnTo>
                <a:lnTo>
                  <a:pt x="3241" y="54"/>
                </a:lnTo>
                <a:lnTo>
                  <a:pt x="3242" y="54"/>
                </a:lnTo>
                <a:lnTo>
                  <a:pt x="3242" y="54"/>
                </a:lnTo>
                <a:lnTo>
                  <a:pt x="3242" y="54"/>
                </a:lnTo>
                <a:lnTo>
                  <a:pt x="3243" y="54"/>
                </a:lnTo>
                <a:lnTo>
                  <a:pt x="3243" y="54"/>
                </a:lnTo>
                <a:lnTo>
                  <a:pt x="3243" y="54"/>
                </a:lnTo>
                <a:lnTo>
                  <a:pt x="3243" y="54"/>
                </a:lnTo>
                <a:lnTo>
                  <a:pt x="3244" y="54"/>
                </a:lnTo>
                <a:lnTo>
                  <a:pt x="3244" y="54"/>
                </a:lnTo>
                <a:lnTo>
                  <a:pt x="3244" y="54"/>
                </a:lnTo>
                <a:lnTo>
                  <a:pt x="3245" y="54"/>
                </a:lnTo>
                <a:lnTo>
                  <a:pt x="3245" y="54"/>
                </a:lnTo>
                <a:lnTo>
                  <a:pt x="3245" y="54"/>
                </a:lnTo>
                <a:lnTo>
                  <a:pt x="3245" y="54"/>
                </a:lnTo>
                <a:lnTo>
                  <a:pt x="3246" y="54"/>
                </a:lnTo>
                <a:lnTo>
                  <a:pt x="3246" y="54"/>
                </a:lnTo>
                <a:lnTo>
                  <a:pt x="3246" y="54"/>
                </a:lnTo>
                <a:lnTo>
                  <a:pt x="3246" y="54"/>
                </a:lnTo>
                <a:lnTo>
                  <a:pt x="3247" y="54"/>
                </a:lnTo>
                <a:lnTo>
                  <a:pt x="3247" y="54"/>
                </a:lnTo>
                <a:lnTo>
                  <a:pt x="3247" y="54"/>
                </a:lnTo>
                <a:lnTo>
                  <a:pt x="3248" y="54"/>
                </a:lnTo>
                <a:lnTo>
                  <a:pt x="3248" y="54"/>
                </a:lnTo>
                <a:lnTo>
                  <a:pt x="3248" y="54"/>
                </a:lnTo>
                <a:lnTo>
                  <a:pt x="3249" y="54"/>
                </a:lnTo>
                <a:lnTo>
                  <a:pt x="3249" y="54"/>
                </a:lnTo>
                <a:lnTo>
                  <a:pt x="3249" y="54"/>
                </a:lnTo>
                <a:lnTo>
                  <a:pt x="3249" y="54"/>
                </a:lnTo>
                <a:lnTo>
                  <a:pt x="3250" y="54"/>
                </a:lnTo>
                <a:lnTo>
                  <a:pt x="3250" y="54"/>
                </a:lnTo>
                <a:lnTo>
                  <a:pt x="3250" y="54"/>
                </a:lnTo>
                <a:lnTo>
                  <a:pt x="3251" y="54"/>
                </a:lnTo>
                <a:lnTo>
                  <a:pt x="3251" y="54"/>
                </a:lnTo>
                <a:lnTo>
                  <a:pt x="3251" y="54"/>
                </a:lnTo>
                <a:lnTo>
                  <a:pt x="3251" y="54"/>
                </a:lnTo>
                <a:lnTo>
                  <a:pt x="3251" y="54"/>
                </a:lnTo>
                <a:lnTo>
                  <a:pt x="3252" y="54"/>
                </a:lnTo>
                <a:lnTo>
                  <a:pt x="3252" y="54"/>
                </a:lnTo>
                <a:lnTo>
                  <a:pt x="3253" y="54"/>
                </a:lnTo>
                <a:lnTo>
                  <a:pt x="3253" y="54"/>
                </a:lnTo>
                <a:lnTo>
                  <a:pt x="3253" y="54"/>
                </a:lnTo>
                <a:lnTo>
                  <a:pt x="3253" y="54"/>
                </a:lnTo>
                <a:lnTo>
                  <a:pt x="3254" y="54"/>
                </a:lnTo>
                <a:lnTo>
                  <a:pt x="3254" y="54"/>
                </a:lnTo>
                <a:lnTo>
                  <a:pt x="3254" y="54"/>
                </a:lnTo>
                <a:lnTo>
                  <a:pt x="3255" y="54"/>
                </a:lnTo>
                <a:lnTo>
                  <a:pt x="3255" y="54"/>
                </a:lnTo>
                <a:lnTo>
                  <a:pt x="3255" y="54"/>
                </a:lnTo>
                <a:lnTo>
                  <a:pt x="3255" y="54"/>
                </a:lnTo>
                <a:lnTo>
                  <a:pt x="3256" y="54"/>
                </a:lnTo>
                <a:lnTo>
                  <a:pt x="3256" y="54"/>
                </a:lnTo>
                <a:lnTo>
                  <a:pt x="3256" y="54"/>
                </a:lnTo>
                <a:lnTo>
                  <a:pt x="3257" y="54"/>
                </a:lnTo>
                <a:lnTo>
                  <a:pt x="3257" y="54"/>
                </a:lnTo>
                <a:lnTo>
                  <a:pt x="3257" y="54"/>
                </a:lnTo>
                <a:lnTo>
                  <a:pt x="3257" y="54"/>
                </a:lnTo>
                <a:lnTo>
                  <a:pt x="3258" y="54"/>
                </a:lnTo>
                <a:lnTo>
                  <a:pt x="3258" y="54"/>
                </a:lnTo>
                <a:lnTo>
                  <a:pt x="3258" y="54"/>
                </a:lnTo>
                <a:lnTo>
                  <a:pt x="3259" y="54"/>
                </a:lnTo>
                <a:lnTo>
                  <a:pt x="3259" y="54"/>
                </a:lnTo>
                <a:lnTo>
                  <a:pt x="3259" y="54"/>
                </a:lnTo>
                <a:lnTo>
                  <a:pt x="3259" y="54"/>
                </a:lnTo>
                <a:lnTo>
                  <a:pt x="3260" y="54"/>
                </a:lnTo>
                <a:lnTo>
                  <a:pt x="3260" y="54"/>
                </a:lnTo>
                <a:lnTo>
                  <a:pt x="3260" y="54"/>
                </a:lnTo>
                <a:lnTo>
                  <a:pt x="3261" y="54"/>
                </a:lnTo>
                <a:lnTo>
                  <a:pt x="3261" y="54"/>
                </a:lnTo>
                <a:lnTo>
                  <a:pt x="3261" y="54"/>
                </a:lnTo>
                <a:lnTo>
                  <a:pt x="3261" y="54"/>
                </a:lnTo>
                <a:lnTo>
                  <a:pt x="3262" y="54"/>
                </a:lnTo>
                <a:lnTo>
                  <a:pt x="3262" y="54"/>
                </a:lnTo>
                <a:lnTo>
                  <a:pt x="3262" y="54"/>
                </a:lnTo>
                <a:lnTo>
                  <a:pt x="3263" y="54"/>
                </a:lnTo>
                <a:lnTo>
                  <a:pt x="3263" y="54"/>
                </a:lnTo>
                <a:lnTo>
                  <a:pt x="3263" y="54"/>
                </a:lnTo>
                <a:lnTo>
                  <a:pt x="3264" y="54"/>
                </a:lnTo>
                <a:lnTo>
                  <a:pt x="3264" y="54"/>
                </a:lnTo>
                <a:lnTo>
                  <a:pt x="3264" y="54"/>
                </a:lnTo>
                <a:lnTo>
                  <a:pt x="3264" y="54"/>
                </a:lnTo>
                <a:lnTo>
                  <a:pt x="3265" y="54"/>
                </a:lnTo>
                <a:lnTo>
                  <a:pt x="3265" y="54"/>
                </a:lnTo>
                <a:lnTo>
                  <a:pt x="3265" y="54"/>
                </a:lnTo>
                <a:lnTo>
                  <a:pt x="3266" y="54"/>
                </a:lnTo>
                <a:lnTo>
                  <a:pt x="3266" y="54"/>
                </a:lnTo>
                <a:lnTo>
                  <a:pt x="3266" y="54"/>
                </a:lnTo>
                <a:lnTo>
                  <a:pt x="3266" y="54"/>
                </a:lnTo>
                <a:lnTo>
                  <a:pt x="3267" y="54"/>
                </a:lnTo>
                <a:lnTo>
                  <a:pt x="3267" y="54"/>
                </a:lnTo>
                <a:lnTo>
                  <a:pt x="3267" y="54"/>
                </a:lnTo>
                <a:lnTo>
                  <a:pt x="3268" y="54"/>
                </a:lnTo>
                <a:lnTo>
                  <a:pt x="3268" y="54"/>
                </a:lnTo>
                <a:lnTo>
                  <a:pt x="3268" y="54"/>
                </a:lnTo>
                <a:lnTo>
                  <a:pt x="3268" y="54"/>
                </a:lnTo>
                <a:lnTo>
                  <a:pt x="3269" y="54"/>
                </a:lnTo>
                <a:lnTo>
                  <a:pt x="3269" y="54"/>
                </a:lnTo>
                <a:lnTo>
                  <a:pt x="3269" y="54"/>
                </a:lnTo>
                <a:lnTo>
                  <a:pt x="3270" y="54"/>
                </a:lnTo>
                <a:lnTo>
                  <a:pt x="3270" y="54"/>
                </a:lnTo>
                <a:lnTo>
                  <a:pt x="3270" y="54"/>
                </a:lnTo>
                <a:lnTo>
                  <a:pt x="3270" y="54"/>
                </a:lnTo>
                <a:lnTo>
                  <a:pt x="3271" y="54"/>
                </a:lnTo>
                <a:lnTo>
                  <a:pt x="3271" y="54"/>
                </a:lnTo>
                <a:lnTo>
                  <a:pt x="3271" y="54"/>
                </a:lnTo>
                <a:lnTo>
                  <a:pt x="3272" y="54"/>
                </a:lnTo>
                <a:lnTo>
                  <a:pt x="3272" y="54"/>
                </a:lnTo>
                <a:lnTo>
                  <a:pt x="3272" y="54"/>
                </a:lnTo>
                <a:lnTo>
                  <a:pt x="3272" y="54"/>
                </a:lnTo>
                <a:lnTo>
                  <a:pt x="3273" y="54"/>
                </a:lnTo>
                <a:lnTo>
                  <a:pt x="3273" y="54"/>
                </a:lnTo>
                <a:lnTo>
                  <a:pt x="3273" y="54"/>
                </a:lnTo>
                <a:lnTo>
                  <a:pt x="3274" y="54"/>
                </a:lnTo>
                <a:lnTo>
                  <a:pt x="3274" y="54"/>
                </a:lnTo>
                <a:lnTo>
                  <a:pt x="3274" y="54"/>
                </a:lnTo>
                <a:lnTo>
                  <a:pt x="3274" y="54"/>
                </a:lnTo>
                <a:lnTo>
                  <a:pt x="3275" y="54"/>
                </a:lnTo>
                <a:lnTo>
                  <a:pt x="3275" y="54"/>
                </a:lnTo>
                <a:lnTo>
                  <a:pt x="3275" y="54"/>
                </a:lnTo>
                <a:lnTo>
                  <a:pt x="3276" y="54"/>
                </a:lnTo>
                <a:lnTo>
                  <a:pt x="3276" y="54"/>
                </a:lnTo>
                <a:lnTo>
                  <a:pt x="3276" y="54"/>
                </a:lnTo>
                <a:lnTo>
                  <a:pt x="3276" y="54"/>
                </a:lnTo>
                <a:lnTo>
                  <a:pt x="3277" y="54"/>
                </a:lnTo>
                <a:lnTo>
                  <a:pt x="3277" y="54"/>
                </a:lnTo>
                <a:lnTo>
                  <a:pt x="3277" y="54"/>
                </a:lnTo>
                <a:lnTo>
                  <a:pt x="3277" y="54"/>
                </a:lnTo>
                <a:lnTo>
                  <a:pt x="3278" y="54"/>
                </a:lnTo>
                <a:lnTo>
                  <a:pt x="3278" y="54"/>
                </a:lnTo>
                <a:lnTo>
                  <a:pt x="3278" y="54"/>
                </a:lnTo>
                <a:lnTo>
                  <a:pt x="3279" y="54"/>
                </a:lnTo>
                <a:lnTo>
                  <a:pt x="3279" y="54"/>
                </a:lnTo>
                <a:lnTo>
                  <a:pt x="3279" y="54"/>
                </a:lnTo>
                <a:lnTo>
                  <a:pt x="3280" y="54"/>
                </a:lnTo>
                <a:lnTo>
                  <a:pt x="3280" y="54"/>
                </a:lnTo>
                <a:lnTo>
                  <a:pt x="3280" y="54"/>
                </a:lnTo>
                <a:lnTo>
                  <a:pt x="3280" y="54"/>
                </a:lnTo>
                <a:lnTo>
                  <a:pt x="3282" y="54"/>
                </a:lnTo>
                <a:lnTo>
                  <a:pt x="3282" y="54"/>
                </a:lnTo>
                <a:lnTo>
                  <a:pt x="3282" y="54"/>
                </a:lnTo>
                <a:lnTo>
                  <a:pt x="3283" y="54"/>
                </a:lnTo>
                <a:lnTo>
                  <a:pt x="3283" y="54"/>
                </a:lnTo>
                <a:lnTo>
                  <a:pt x="3283" y="54"/>
                </a:lnTo>
                <a:lnTo>
                  <a:pt x="3283" y="54"/>
                </a:lnTo>
                <a:lnTo>
                  <a:pt x="3283" y="54"/>
                </a:lnTo>
                <a:lnTo>
                  <a:pt x="3284" y="54"/>
                </a:lnTo>
                <a:lnTo>
                  <a:pt x="3284" y="54"/>
                </a:lnTo>
                <a:lnTo>
                  <a:pt x="3285" y="54"/>
                </a:lnTo>
                <a:lnTo>
                  <a:pt x="3285" y="54"/>
                </a:lnTo>
                <a:lnTo>
                  <a:pt x="3285" y="54"/>
                </a:lnTo>
                <a:lnTo>
                  <a:pt x="3285" y="54"/>
                </a:lnTo>
                <a:lnTo>
                  <a:pt x="3285" y="54"/>
                </a:lnTo>
                <a:lnTo>
                  <a:pt x="3285" y="54"/>
                </a:lnTo>
                <a:lnTo>
                  <a:pt x="3285" y="54"/>
                </a:lnTo>
                <a:lnTo>
                  <a:pt x="3286" y="54"/>
                </a:lnTo>
                <a:lnTo>
                  <a:pt x="3286" y="54"/>
                </a:lnTo>
                <a:lnTo>
                  <a:pt x="3286" y="54"/>
                </a:lnTo>
                <a:lnTo>
                  <a:pt x="3286" y="54"/>
                </a:lnTo>
                <a:lnTo>
                  <a:pt x="3287" y="54"/>
                </a:lnTo>
                <a:lnTo>
                  <a:pt x="3287" y="54"/>
                </a:lnTo>
                <a:lnTo>
                  <a:pt x="3287" y="54"/>
                </a:lnTo>
                <a:lnTo>
                  <a:pt x="3288" y="54"/>
                </a:lnTo>
                <a:lnTo>
                  <a:pt x="3288" y="54"/>
                </a:lnTo>
                <a:lnTo>
                  <a:pt x="3288" y="54"/>
                </a:lnTo>
                <a:lnTo>
                  <a:pt x="3289" y="54"/>
                </a:lnTo>
                <a:lnTo>
                  <a:pt x="3289" y="54"/>
                </a:lnTo>
                <a:lnTo>
                  <a:pt x="3289" y="54"/>
                </a:lnTo>
                <a:lnTo>
                  <a:pt x="3289" y="54"/>
                </a:lnTo>
                <a:lnTo>
                  <a:pt x="3291" y="54"/>
                </a:lnTo>
                <a:lnTo>
                  <a:pt x="3291" y="54"/>
                </a:lnTo>
                <a:lnTo>
                  <a:pt x="3291" y="54"/>
                </a:lnTo>
                <a:lnTo>
                  <a:pt x="3292" y="54"/>
                </a:lnTo>
                <a:lnTo>
                  <a:pt x="3292" y="54"/>
                </a:lnTo>
                <a:lnTo>
                  <a:pt x="3292" y="54"/>
                </a:lnTo>
                <a:lnTo>
                  <a:pt x="3292" y="54"/>
                </a:lnTo>
                <a:lnTo>
                  <a:pt x="3293" y="54"/>
                </a:lnTo>
                <a:lnTo>
                  <a:pt x="3293" y="54"/>
                </a:lnTo>
                <a:lnTo>
                  <a:pt x="3293" y="54"/>
                </a:lnTo>
                <a:lnTo>
                  <a:pt x="3294" y="54"/>
                </a:lnTo>
                <a:lnTo>
                  <a:pt x="3294" y="54"/>
                </a:lnTo>
                <a:lnTo>
                  <a:pt x="3294" y="54"/>
                </a:lnTo>
                <a:lnTo>
                  <a:pt x="3294" y="54"/>
                </a:lnTo>
                <a:lnTo>
                  <a:pt x="3295" y="54"/>
                </a:lnTo>
                <a:lnTo>
                  <a:pt x="3295" y="54"/>
                </a:lnTo>
                <a:lnTo>
                  <a:pt x="3295" y="54"/>
                </a:lnTo>
                <a:lnTo>
                  <a:pt x="3296" y="54"/>
                </a:lnTo>
                <a:lnTo>
                  <a:pt x="3296" y="54"/>
                </a:lnTo>
                <a:lnTo>
                  <a:pt x="3296" y="54"/>
                </a:lnTo>
                <a:lnTo>
                  <a:pt x="3296" y="54"/>
                </a:lnTo>
                <a:lnTo>
                  <a:pt x="3297" y="54"/>
                </a:lnTo>
                <a:lnTo>
                  <a:pt x="3297" y="54"/>
                </a:lnTo>
                <a:lnTo>
                  <a:pt x="3297" y="54"/>
                </a:lnTo>
                <a:lnTo>
                  <a:pt x="3298" y="54"/>
                </a:lnTo>
                <a:lnTo>
                  <a:pt x="3298" y="54"/>
                </a:lnTo>
                <a:lnTo>
                  <a:pt x="3298" y="54"/>
                </a:lnTo>
                <a:lnTo>
                  <a:pt x="3298" y="54"/>
                </a:lnTo>
                <a:lnTo>
                  <a:pt x="3299" y="54"/>
                </a:lnTo>
                <a:lnTo>
                  <a:pt x="3299" y="54"/>
                </a:lnTo>
                <a:lnTo>
                  <a:pt x="3299" y="54"/>
                </a:lnTo>
                <a:lnTo>
                  <a:pt x="3300" y="54"/>
                </a:lnTo>
                <a:lnTo>
                  <a:pt x="3300" y="54"/>
                </a:lnTo>
                <a:lnTo>
                  <a:pt x="3300" y="54"/>
                </a:lnTo>
                <a:lnTo>
                  <a:pt x="3300" y="54"/>
                </a:lnTo>
                <a:lnTo>
                  <a:pt x="3301" y="54"/>
                </a:lnTo>
                <a:lnTo>
                  <a:pt x="3301" y="54"/>
                </a:lnTo>
                <a:lnTo>
                  <a:pt x="3301" y="54"/>
                </a:lnTo>
                <a:lnTo>
                  <a:pt x="3302" y="54"/>
                </a:lnTo>
                <a:lnTo>
                  <a:pt x="3302" y="54"/>
                </a:lnTo>
                <a:lnTo>
                  <a:pt x="3302" y="54"/>
                </a:lnTo>
                <a:lnTo>
                  <a:pt x="3302" y="54"/>
                </a:lnTo>
                <a:lnTo>
                  <a:pt x="3303" y="54"/>
                </a:lnTo>
                <a:lnTo>
                  <a:pt x="3303" y="54"/>
                </a:lnTo>
                <a:lnTo>
                  <a:pt x="3303" y="54"/>
                </a:lnTo>
                <a:lnTo>
                  <a:pt x="3304" y="54"/>
                </a:lnTo>
                <a:lnTo>
                  <a:pt x="3304" y="54"/>
                </a:lnTo>
                <a:lnTo>
                  <a:pt x="3304" y="54"/>
                </a:lnTo>
                <a:lnTo>
                  <a:pt x="3304" y="54"/>
                </a:lnTo>
                <a:lnTo>
                  <a:pt x="3305" y="54"/>
                </a:lnTo>
                <a:lnTo>
                  <a:pt x="3305" y="54"/>
                </a:lnTo>
                <a:lnTo>
                  <a:pt x="3305" y="54"/>
                </a:lnTo>
                <a:lnTo>
                  <a:pt x="3306" y="54"/>
                </a:lnTo>
                <a:lnTo>
                  <a:pt x="3306" y="54"/>
                </a:lnTo>
                <a:lnTo>
                  <a:pt x="3306" y="54"/>
                </a:lnTo>
                <a:lnTo>
                  <a:pt x="3306" y="54"/>
                </a:lnTo>
                <a:lnTo>
                  <a:pt x="3307" y="54"/>
                </a:lnTo>
                <a:lnTo>
                  <a:pt x="3307" y="54"/>
                </a:lnTo>
                <a:lnTo>
                  <a:pt x="3307" y="54"/>
                </a:lnTo>
                <a:lnTo>
                  <a:pt x="3308" y="54"/>
                </a:lnTo>
                <a:lnTo>
                  <a:pt x="3308" y="54"/>
                </a:lnTo>
                <a:lnTo>
                  <a:pt x="3308" y="54"/>
                </a:lnTo>
                <a:lnTo>
                  <a:pt x="3308" y="54"/>
                </a:lnTo>
                <a:lnTo>
                  <a:pt x="3309" y="54"/>
                </a:lnTo>
                <a:lnTo>
                  <a:pt x="3309" y="54"/>
                </a:lnTo>
                <a:lnTo>
                  <a:pt x="3309" y="54"/>
                </a:lnTo>
                <a:lnTo>
                  <a:pt x="3309" y="54"/>
                </a:lnTo>
                <a:lnTo>
                  <a:pt x="3310" y="54"/>
                </a:lnTo>
                <a:lnTo>
                  <a:pt x="3310" y="54"/>
                </a:lnTo>
                <a:lnTo>
                  <a:pt x="3310" y="54"/>
                </a:lnTo>
                <a:lnTo>
                  <a:pt x="3311" y="54"/>
                </a:lnTo>
                <a:lnTo>
                  <a:pt x="3311" y="54"/>
                </a:lnTo>
                <a:lnTo>
                  <a:pt x="3311" y="54"/>
                </a:lnTo>
                <a:lnTo>
                  <a:pt x="3312" y="54"/>
                </a:lnTo>
                <a:lnTo>
                  <a:pt x="3312" y="54"/>
                </a:lnTo>
                <a:lnTo>
                  <a:pt x="3312" y="54"/>
                </a:lnTo>
                <a:lnTo>
                  <a:pt x="3312" y="54"/>
                </a:lnTo>
                <a:lnTo>
                  <a:pt x="3313" y="54"/>
                </a:lnTo>
                <a:lnTo>
                  <a:pt x="3313" y="54"/>
                </a:lnTo>
                <a:lnTo>
                  <a:pt x="3313" y="54"/>
                </a:lnTo>
                <a:lnTo>
                  <a:pt x="3314" y="54"/>
                </a:lnTo>
                <a:lnTo>
                  <a:pt x="3314" y="54"/>
                </a:lnTo>
                <a:lnTo>
                  <a:pt x="3314" y="54"/>
                </a:lnTo>
                <a:lnTo>
                  <a:pt x="3314" y="54"/>
                </a:lnTo>
                <a:lnTo>
                  <a:pt x="3314" y="54"/>
                </a:lnTo>
                <a:lnTo>
                  <a:pt x="3315" y="54"/>
                </a:lnTo>
                <a:lnTo>
                  <a:pt x="3315" y="54"/>
                </a:lnTo>
                <a:lnTo>
                  <a:pt x="3316" y="54"/>
                </a:lnTo>
                <a:lnTo>
                  <a:pt x="3316" y="54"/>
                </a:lnTo>
                <a:lnTo>
                  <a:pt x="3316" y="54"/>
                </a:lnTo>
                <a:lnTo>
                  <a:pt x="3317" y="54"/>
                </a:lnTo>
                <a:lnTo>
                  <a:pt x="3317" y="54"/>
                </a:lnTo>
                <a:lnTo>
                  <a:pt x="3317" y="54"/>
                </a:lnTo>
                <a:lnTo>
                  <a:pt x="3317" y="54"/>
                </a:lnTo>
                <a:lnTo>
                  <a:pt x="3318" y="54"/>
                </a:lnTo>
                <a:lnTo>
                  <a:pt x="3318" y="54"/>
                </a:lnTo>
                <a:lnTo>
                  <a:pt x="3318" y="54"/>
                </a:lnTo>
                <a:lnTo>
                  <a:pt x="3319" y="54"/>
                </a:lnTo>
                <a:lnTo>
                  <a:pt x="3319" y="54"/>
                </a:lnTo>
                <a:lnTo>
                  <a:pt x="3319" y="54"/>
                </a:lnTo>
                <a:lnTo>
                  <a:pt x="3319" y="54"/>
                </a:lnTo>
                <a:lnTo>
                  <a:pt x="3320" y="54"/>
                </a:lnTo>
                <a:lnTo>
                  <a:pt x="3320" y="54"/>
                </a:lnTo>
                <a:lnTo>
                  <a:pt x="3320" y="54"/>
                </a:lnTo>
                <a:lnTo>
                  <a:pt x="3321" y="54"/>
                </a:lnTo>
                <a:lnTo>
                  <a:pt x="3321" y="54"/>
                </a:lnTo>
                <a:lnTo>
                  <a:pt x="3321" y="54"/>
                </a:lnTo>
                <a:lnTo>
                  <a:pt x="3321" y="54"/>
                </a:lnTo>
                <a:lnTo>
                  <a:pt x="3322" y="54"/>
                </a:lnTo>
                <a:lnTo>
                  <a:pt x="3322" y="54"/>
                </a:lnTo>
                <a:lnTo>
                  <a:pt x="3322" y="54"/>
                </a:lnTo>
                <a:lnTo>
                  <a:pt x="3323" y="54"/>
                </a:lnTo>
                <a:lnTo>
                  <a:pt x="3323" y="54"/>
                </a:lnTo>
                <a:lnTo>
                  <a:pt x="3323" y="54"/>
                </a:lnTo>
                <a:lnTo>
                  <a:pt x="3323" y="54"/>
                </a:lnTo>
                <a:lnTo>
                  <a:pt x="3324" y="54"/>
                </a:lnTo>
                <a:lnTo>
                  <a:pt x="3324" y="54"/>
                </a:lnTo>
                <a:lnTo>
                  <a:pt x="3324" y="54"/>
                </a:lnTo>
                <a:lnTo>
                  <a:pt x="3325" y="54"/>
                </a:lnTo>
                <a:lnTo>
                  <a:pt x="3325" y="54"/>
                </a:lnTo>
                <a:lnTo>
                  <a:pt x="3325" y="54"/>
                </a:lnTo>
                <a:lnTo>
                  <a:pt x="3325" y="54"/>
                </a:lnTo>
                <a:lnTo>
                  <a:pt x="3326" y="54"/>
                </a:lnTo>
                <a:lnTo>
                  <a:pt x="3326" y="54"/>
                </a:lnTo>
                <a:lnTo>
                  <a:pt x="3326" y="54"/>
                </a:lnTo>
                <a:lnTo>
                  <a:pt x="3327" y="54"/>
                </a:lnTo>
                <a:lnTo>
                  <a:pt x="3327" y="54"/>
                </a:lnTo>
                <a:lnTo>
                  <a:pt x="3327" y="54"/>
                </a:lnTo>
                <a:lnTo>
                  <a:pt x="3327" y="54"/>
                </a:lnTo>
                <a:lnTo>
                  <a:pt x="3328" y="54"/>
                </a:lnTo>
                <a:lnTo>
                  <a:pt x="3328" y="54"/>
                </a:lnTo>
                <a:lnTo>
                  <a:pt x="3328" y="54"/>
                </a:lnTo>
                <a:lnTo>
                  <a:pt x="3329" y="54"/>
                </a:lnTo>
                <a:lnTo>
                  <a:pt x="3329" y="54"/>
                </a:lnTo>
                <a:lnTo>
                  <a:pt x="3329" y="54"/>
                </a:lnTo>
                <a:lnTo>
                  <a:pt x="3329" y="54"/>
                </a:lnTo>
                <a:lnTo>
                  <a:pt x="3330" y="54"/>
                </a:lnTo>
                <a:lnTo>
                  <a:pt x="3330" y="54"/>
                </a:lnTo>
                <a:lnTo>
                  <a:pt x="3330" y="54"/>
                </a:lnTo>
                <a:lnTo>
                  <a:pt x="3331" y="54"/>
                </a:lnTo>
                <a:lnTo>
                  <a:pt x="3331" y="54"/>
                </a:lnTo>
                <a:lnTo>
                  <a:pt x="3331" y="54"/>
                </a:lnTo>
                <a:lnTo>
                  <a:pt x="3331" y="54"/>
                </a:lnTo>
                <a:lnTo>
                  <a:pt x="3332" y="54"/>
                </a:lnTo>
                <a:lnTo>
                  <a:pt x="3332" y="54"/>
                </a:lnTo>
                <a:lnTo>
                  <a:pt x="3332" y="54"/>
                </a:lnTo>
                <a:lnTo>
                  <a:pt x="3333" y="54"/>
                </a:lnTo>
                <a:lnTo>
                  <a:pt x="3333" y="54"/>
                </a:lnTo>
                <a:lnTo>
                  <a:pt x="3333" y="54"/>
                </a:lnTo>
                <a:lnTo>
                  <a:pt x="3333" y="54"/>
                </a:lnTo>
                <a:lnTo>
                  <a:pt x="3334" y="54"/>
                </a:lnTo>
                <a:lnTo>
                  <a:pt x="3334" y="54"/>
                </a:lnTo>
                <a:lnTo>
                  <a:pt x="3334" y="54"/>
                </a:lnTo>
                <a:lnTo>
                  <a:pt x="3335" y="54"/>
                </a:lnTo>
                <a:lnTo>
                  <a:pt x="3335" y="54"/>
                </a:lnTo>
                <a:lnTo>
                  <a:pt x="3335" y="54"/>
                </a:lnTo>
                <a:lnTo>
                  <a:pt x="3335" y="54"/>
                </a:lnTo>
                <a:lnTo>
                  <a:pt x="3336" y="54"/>
                </a:lnTo>
                <a:lnTo>
                  <a:pt x="3336" y="54"/>
                </a:lnTo>
                <a:lnTo>
                  <a:pt x="3336" y="54"/>
                </a:lnTo>
                <a:lnTo>
                  <a:pt x="3337" y="54"/>
                </a:lnTo>
                <a:lnTo>
                  <a:pt x="3337" y="54"/>
                </a:lnTo>
                <a:lnTo>
                  <a:pt x="3337" y="54"/>
                </a:lnTo>
                <a:lnTo>
                  <a:pt x="3337" y="54"/>
                </a:lnTo>
                <a:lnTo>
                  <a:pt x="3338" y="54"/>
                </a:lnTo>
                <a:lnTo>
                  <a:pt x="3338" y="54"/>
                </a:lnTo>
                <a:lnTo>
                  <a:pt x="3338" y="54"/>
                </a:lnTo>
                <a:lnTo>
                  <a:pt x="3339" y="54"/>
                </a:lnTo>
                <a:lnTo>
                  <a:pt x="3339" y="54"/>
                </a:lnTo>
                <a:lnTo>
                  <a:pt x="3339" y="54"/>
                </a:lnTo>
                <a:lnTo>
                  <a:pt x="3339" y="54"/>
                </a:lnTo>
                <a:lnTo>
                  <a:pt x="3340" y="54"/>
                </a:lnTo>
                <a:lnTo>
                  <a:pt x="3340" y="54"/>
                </a:lnTo>
                <a:lnTo>
                  <a:pt x="3340" y="54"/>
                </a:lnTo>
                <a:lnTo>
                  <a:pt x="3340" y="54"/>
                </a:lnTo>
                <a:lnTo>
                  <a:pt x="3341" y="54"/>
                </a:lnTo>
                <a:lnTo>
                  <a:pt x="3341" y="54"/>
                </a:lnTo>
                <a:lnTo>
                  <a:pt x="3342" y="54"/>
                </a:lnTo>
                <a:lnTo>
                  <a:pt x="3342" y="54"/>
                </a:lnTo>
                <a:lnTo>
                  <a:pt x="3342" y="54"/>
                </a:lnTo>
                <a:lnTo>
                  <a:pt x="3342" y="54"/>
                </a:lnTo>
                <a:lnTo>
                  <a:pt x="3343" y="54"/>
                </a:lnTo>
                <a:lnTo>
                  <a:pt x="3343" y="54"/>
                </a:lnTo>
                <a:lnTo>
                  <a:pt x="3343" y="54"/>
                </a:lnTo>
                <a:lnTo>
                  <a:pt x="3345" y="54"/>
                </a:lnTo>
                <a:lnTo>
                  <a:pt x="3345" y="54"/>
                </a:lnTo>
                <a:lnTo>
                  <a:pt x="3345" y="54"/>
                </a:lnTo>
                <a:lnTo>
                  <a:pt x="3345" y="54"/>
                </a:lnTo>
                <a:lnTo>
                  <a:pt x="3346" y="54"/>
                </a:lnTo>
                <a:lnTo>
                  <a:pt x="3346" y="54"/>
                </a:lnTo>
                <a:lnTo>
                  <a:pt x="3346" y="54"/>
                </a:lnTo>
                <a:lnTo>
                  <a:pt x="3347" y="54"/>
                </a:lnTo>
                <a:lnTo>
                  <a:pt x="3347" y="54"/>
                </a:lnTo>
                <a:lnTo>
                  <a:pt x="3347" y="54"/>
                </a:lnTo>
                <a:lnTo>
                  <a:pt x="3347" y="54"/>
                </a:lnTo>
                <a:lnTo>
                  <a:pt x="3348" y="54"/>
                </a:lnTo>
                <a:lnTo>
                  <a:pt x="3348" y="54"/>
                </a:lnTo>
                <a:lnTo>
                  <a:pt x="3348" y="54"/>
                </a:lnTo>
                <a:lnTo>
                  <a:pt x="3349" y="54"/>
                </a:lnTo>
                <a:lnTo>
                  <a:pt x="3349" y="54"/>
                </a:lnTo>
                <a:lnTo>
                  <a:pt x="3349" y="54"/>
                </a:lnTo>
                <a:lnTo>
                  <a:pt x="3349" y="54"/>
                </a:lnTo>
                <a:lnTo>
                  <a:pt x="3350" y="54"/>
                </a:lnTo>
                <a:lnTo>
                  <a:pt x="3350" y="54"/>
                </a:lnTo>
                <a:lnTo>
                  <a:pt x="3350" y="54"/>
                </a:lnTo>
                <a:lnTo>
                  <a:pt x="3351" y="54"/>
                </a:lnTo>
                <a:lnTo>
                  <a:pt x="3351" y="54"/>
                </a:lnTo>
                <a:lnTo>
                  <a:pt x="3351" y="54"/>
                </a:lnTo>
                <a:lnTo>
                  <a:pt x="3351" y="54"/>
                </a:lnTo>
                <a:lnTo>
                  <a:pt x="3352" y="54"/>
                </a:lnTo>
                <a:lnTo>
                  <a:pt x="3352" y="54"/>
                </a:lnTo>
                <a:lnTo>
                  <a:pt x="3352" y="54"/>
                </a:lnTo>
                <a:lnTo>
                  <a:pt x="3353" y="54"/>
                </a:lnTo>
                <a:lnTo>
                  <a:pt x="3353" y="54"/>
                </a:lnTo>
                <a:lnTo>
                  <a:pt x="3353" y="54"/>
                </a:lnTo>
                <a:lnTo>
                  <a:pt x="3353" y="54"/>
                </a:lnTo>
                <a:lnTo>
                  <a:pt x="3354" y="54"/>
                </a:lnTo>
                <a:lnTo>
                  <a:pt x="3354" y="54"/>
                </a:lnTo>
                <a:lnTo>
                  <a:pt x="3354" y="54"/>
                </a:lnTo>
                <a:lnTo>
                  <a:pt x="3355" y="54"/>
                </a:lnTo>
                <a:lnTo>
                  <a:pt x="3355" y="54"/>
                </a:lnTo>
                <a:lnTo>
                  <a:pt x="3355" y="54"/>
                </a:lnTo>
                <a:lnTo>
                  <a:pt x="3355" y="54"/>
                </a:lnTo>
                <a:lnTo>
                  <a:pt x="3356" y="54"/>
                </a:lnTo>
                <a:lnTo>
                  <a:pt x="3356" y="54"/>
                </a:lnTo>
                <a:lnTo>
                  <a:pt x="3356" y="54"/>
                </a:lnTo>
                <a:lnTo>
                  <a:pt x="3357" y="54"/>
                </a:lnTo>
                <a:lnTo>
                  <a:pt x="3357" y="54"/>
                </a:lnTo>
                <a:lnTo>
                  <a:pt x="3357" y="54"/>
                </a:lnTo>
                <a:lnTo>
                  <a:pt x="3357" y="54"/>
                </a:lnTo>
                <a:lnTo>
                  <a:pt x="3358" y="54"/>
                </a:lnTo>
                <a:lnTo>
                  <a:pt x="3358" y="54"/>
                </a:lnTo>
                <a:lnTo>
                  <a:pt x="3358" y="54"/>
                </a:lnTo>
                <a:lnTo>
                  <a:pt x="3359" y="54"/>
                </a:lnTo>
                <a:lnTo>
                  <a:pt x="3359" y="54"/>
                </a:lnTo>
                <a:lnTo>
                  <a:pt x="3359" y="54"/>
                </a:lnTo>
                <a:lnTo>
                  <a:pt x="3359" y="54"/>
                </a:lnTo>
                <a:lnTo>
                  <a:pt x="3360" y="54"/>
                </a:lnTo>
                <a:lnTo>
                  <a:pt x="3360" y="54"/>
                </a:lnTo>
                <a:lnTo>
                  <a:pt x="3360" y="54"/>
                </a:lnTo>
                <a:lnTo>
                  <a:pt x="3361" y="54"/>
                </a:lnTo>
                <a:lnTo>
                  <a:pt x="3361" y="54"/>
                </a:lnTo>
                <a:lnTo>
                  <a:pt x="3361" y="54"/>
                </a:lnTo>
                <a:lnTo>
                  <a:pt x="3361" y="54"/>
                </a:lnTo>
                <a:lnTo>
                  <a:pt x="3362" y="54"/>
                </a:lnTo>
                <a:lnTo>
                  <a:pt x="3362" y="54"/>
                </a:lnTo>
                <a:lnTo>
                  <a:pt x="3362" y="54"/>
                </a:lnTo>
                <a:lnTo>
                  <a:pt x="3363" y="54"/>
                </a:lnTo>
                <a:lnTo>
                  <a:pt x="3363" y="54"/>
                </a:lnTo>
                <a:lnTo>
                  <a:pt x="3363" y="54"/>
                </a:lnTo>
                <a:lnTo>
                  <a:pt x="3363" y="54"/>
                </a:lnTo>
                <a:lnTo>
                  <a:pt x="3364" y="54"/>
                </a:lnTo>
                <a:lnTo>
                  <a:pt x="3364" y="54"/>
                </a:lnTo>
                <a:lnTo>
                  <a:pt x="3364" y="54"/>
                </a:lnTo>
                <a:lnTo>
                  <a:pt x="3365" y="54"/>
                </a:lnTo>
                <a:lnTo>
                  <a:pt x="3365" y="54"/>
                </a:lnTo>
                <a:lnTo>
                  <a:pt x="3365" y="54"/>
                </a:lnTo>
                <a:lnTo>
                  <a:pt x="3365" y="54"/>
                </a:lnTo>
                <a:lnTo>
                  <a:pt x="3366" y="54"/>
                </a:lnTo>
                <a:lnTo>
                  <a:pt x="3366" y="54"/>
                </a:lnTo>
                <a:lnTo>
                  <a:pt x="3366" y="54"/>
                </a:lnTo>
                <a:lnTo>
                  <a:pt x="3367" y="54"/>
                </a:lnTo>
                <a:lnTo>
                  <a:pt x="3367" y="54"/>
                </a:lnTo>
                <a:lnTo>
                  <a:pt x="3367" y="54"/>
                </a:lnTo>
                <a:lnTo>
                  <a:pt x="3367" y="54"/>
                </a:lnTo>
                <a:lnTo>
                  <a:pt x="3368" y="54"/>
                </a:lnTo>
                <a:lnTo>
                  <a:pt x="3368" y="54"/>
                </a:lnTo>
                <a:lnTo>
                  <a:pt x="3368" y="54"/>
                </a:lnTo>
                <a:lnTo>
                  <a:pt x="3369" y="54"/>
                </a:lnTo>
                <a:lnTo>
                  <a:pt x="3369" y="54"/>
                </a:lnTo>
                <a:lnTo>
                  <a:pt x="3369" y="54"/>
                </a:lnTo>
                <a:lnTo>
                  <a:pt x="3370" y="54"/>
                </a:lnTo>
                <a:lnTo>
                  <a:pt x="3370" y="54"/>
                </a:lnTo>
                <a:lnTo>
                  <a:pt x="3370" y="54"/>
                </a:lnTo>
                <a:lnTo>
                  <a:pt x="3370" y="54"/>
                </a:lnTo>
                <a:lnTo>
                  <a:pt x="3371" y="54"/>
                </a:lnTo>
                <a:lnTo>
                  <a:pt x="3371" y="54"/>
                </a:lnTo>
                <a:lnTo>
                  <a:pt x="3371" y="54"/>
                </a:lnTo>
                <a:lnTo>
                  <a:pt x="3372" y="54"/>
                </a:lnTo>
                <a:lnTo>
                  <a:pt x="3372" y="54"/>
                </a:lnTo>
                <a:lnTo>
                  <a:pt x="3372" y="54"/>
                </a:lnTo>
                <a:lnTo>
                  <a:pt x="3372" y="54"/>
                </a:lnTo>
                <a:lnTo>
                  <a:pt x="3372" y="54"/>
                </a:lnTo>
                <a:lnTo>
                  <a:pt x="3373" y="54"/>
                </a:lnTo>
                <a:lnTo>
                  <a:pt x="3373" y="54"/>
                </a:lnTo>
                <a:lnTo>
                  <a:pt x="3374" y="54"/>
                </a:lnTo>
                <a:lnTo>
                  <a:pt x="3374" y="54"/>
                </a:lnTo>
                <a:lnTo>
                  <a:pt x="3374" y="54"/>
                </a:lnTo>
                <a:lnTo>
                  <a:pt x="3374" y="54"/>
                </a:lnTo>
                <a:lnTo>
                  <a:pt x="3375" y="54"/>
                </a:lnTo>
                <a:lnTo>
                  <a:pt x="3375" y="54"/>
                </a:lnTo>
                <a:lnTo>
                  <a:pt x="3375" y="54"/>
                </a:lnTo>
                <a:lnTo>
                  <a:pt x="3376" y="54"/>
                </a:lnTo>
                <a:lnTo>
                  <a:pt x="3376" y="54"/>
                </a:lnTo>
                <a:lnTo>
                  <a:pt x="3376" y="54"/>
                </a:lnTo>
                <a:lnTo>
                  <a:pt x="3376" y="54"/>
                </a:lnTo>
                <a:lnTo>
                  <a:pt x="3377" y="54"/>
                </a:lnTo>
                <a:lnTo>
                  <a:pt x="3377" y="54"/>
                </a:lnTo>
                <a:lnTo>
                  <a:pt x="3377" y="54"/>
                </a:lnTo>
                <a:lnTo>
                  <a:pt x="3378" y="54"/>
                </a:lnTo>
                <a:lnTo>
                  <a:pt x="3378" y="54"/>
                </a:lnTo>
                <a:lnTo>
                  <a:pt x="3378" y="54"/>
                </a:lnTo>
                <a:lnTo>
                  <a:pt x="3378" y="54"/>
                </a:lnTo>
                <a:lnTo>
                  <a:pt x="3379" y="54"/>
                </a:lnTo>
                <a:lnTo>
                  <a:pt x="3379" y="54"/>
                </a:lnTo>
                <a:lnTo>
                  <a:pt x="3379" y="54"/>
                </a:lnTo>
                <a:lnTo>
                  <a:pt x="3380" y="54"/>
                </a:lnTo>
                <a:lnTo>
                  <a:pt x="3380" y="54"/>
                </a:lnTo>
                <a:lnTo>
                  <a:pt x="3380" y="54"/>
                </a:lnTo>
                <a:lnTo>
                  <a:pt x="3380" y="54"/>
                </a:lnTo>
                <a:lnTo>
                  <a:pt x="3381" y="54"/>
                </a:lnTo>
                <a:lnTo>
                  <a:pt x="3381" y="54"/>
                </a:lnTo>
                <a:lnTo>
                  <a:pt x="3381" y="54"/>
                </a:lnTo>
                <a:lnTo>
                  <a:pt x="3382" y="54"/>
                </a:lnTo>
                <a:lnTo>
                  <a:pt x="3382" y="54"/>
                </a:lnTo>
                <a:lnTo>
                  <a:pt x="3382" y="54"/>
                </a:lnTo>
                <a:lnTo>
                  <a:pt x="3382" y="54"/>
                </a:lnTo>
                <a:lnTo>
                  <a:pt x="3383" y="54"/>
                </a:lnTo>
                <a:lnTo>
                  <a:pt x="3383" y="54"/>
                </a:lnTo>
                <a:lnTo>
                  <a:pt x="3383" y="54"/>
                </a:lnTo>
                <a:lnTo>
                  <a:pt x="3384" y="54"/>
                </a:lnTo>
                <a:lnTo>
                  <a:pt x="3384" y="54"/>
                </a:lnTo>
                <a:lnTo>
                  <a:pt x="3384" y="54"/>
                </a:lnTo>
                <a:lnTo>
                  <a:pt x="3384" y="54"/>
                </a:lnTo>
                <a:lnTo>
                  <a:pt x="3385" y="54"/>
                </a:lnTo>
                <a:lnTo>
                  <a:pt x="3385" y="54"/>
                </a:lnTo>
                <a:lnTo>
                  <a:pt x="3385" y="54"/>
                </a:lnTo>
                <a:lnTo>
                  <a:pt x="3386" y="54"/>
                </a:lnTo>
                <a:lnTo>
                  <a:pt x="3386" y="54"/>
                </a:lnTo>
                <a:lnTo>
                  <a:pt x="3386" y="54"/>
                </a:lnTo>
                <a:lnTo>
                  <a:pt x="3386" y="54"/>
                </a:lnTo>
                <a:lnTo>
                  <a:pt x="3387" y="54"/>
                </a:lnTo>
                <a:lnTo>
                  <a:pt x="3387" y="54"/>
                </a:lnTo>
                <a:lnTo>
                  <a:pt x="3387" y="54"/>
                </a:lnTo>
                <a:lnTo>
                  <a:pt x="3388" y="54"/>
                </a:lnTo>
                <a:lnTo>
                  <a:pt x="3388" y="54"/>
                </a:lnTo>
                <a:lnTo>
                  <a:pt x="3388" y="54"/>
                </a:lnTo>
                <a:lnTo>
                  <a:pt x="3388" y="54"/>
                </a:lnTo>
                <a:lnTo>
                  <a:pt x="3389" y="54"/>
                </a:lnTo>
                <a:lnTo>
                  <a:pt x="3389" y="54"/>
                </a:lnTo>
                <a:lnTo>
                  <a:pt x="3389" y="54"/>
                </a:lnTo>
                <a:lnTo>
                  <a:pt x="3390" y="54"/>
                </a:lnTo>
                <a:lnTo>
                  <a:pt x="3390" y="54"/>
                </a:lnTo>
                <a:lnTo>
                  <a:pt x="3390" y="54"/>
                </a:lnTo>
                <a:lnTo>
                  <a:pt x="3390" y="54"/>
                </a:lnTo>
                <a:lnTo>
                  <a:pt x="3391" y="54"/>
                </a:lnTo>
                <a:lnTo>
                  <a:pt x="3391" y="54"/>
                </a:lnTo>
                <a:lnTo>
                  <a:pt x="3391" y="54"/>
                </a:lnTo>
                <a:lnTo>
                  <a:pt x="3392" y="54"/>
                </a:lnTo>
                <a:lnTo>
                  <a:pt x="3392" y="54"/>
                </a:lnTo>
                <a:lnTo>
                  <a:pt x="3392" y="54"/>
                </a:lnTo>
                <a:lnTo>
                  <a:pt x="3393" y="54"/>
                </a:lnTo>
                <a:lnTo>
                  <a:pt x="3393" y="54"/>
                </a:lnTo>
                <a:lnTo>
                  <a:pt x="3393" y="54"/>
                </a:lnTo>
                <a:lnTo>
                  <a:pt x="3393" y="54"/>
                </a:lnTo>
                <a:lnTo>
                  <a:pt x="3394" y="54"/>
                </a:lnTo>
                <a:lnTo>
                  <a:pt x="3394" y="54"/>
                </a:lnTo>
                <a:lnTo>
                  <a:pt x="3394" y="54"/>
                </a:lnTo>
                <a:lnTo>
                  <a:pt x="3395" y="54"/>
                </a:lnTo>
                <a:lnTo>
                  <a:pt x="3395" y="54"/>
                </a:lnTo>
                <a:lnTo>
                  <a:pt x="3395" y="54"/>
                </a:lnTo>
                <a:lnTo>
                  <a:pt x="3395" y="54"/>
                </a:lnTo>
                <a:lnTo>
                  <a:pt x="3396" y="54"/>
                </a:lnTo>
                <a:lnTo>
                  <a:pt x="3396" y="54"/>
                </a:lnTo>
                <a:lnTo>
                  <a:pt x="3396" y="54"/>
                </a:lnTo>
                <a:lnTo>
                  <a:pt x="3397" y="54"/>
                </a:lnTo>
                <a:lnTo>
                  <a:pt x="3397" y="54"/>
                </a:lnTo>
                <a:lnTo>
                  <a:pt x="3397" y="54"/>
                </a:lnTo>
                <a:lnTo>
                  <a:pt x="3397" y="54"/>
                </a:lnTo>
                <a:lnTo>
                  <a:pt x="3399" y="54"/>
                </a:lnTo>
                <a:lnTo>
                  <a:pt x="3399" y="54"/>
                </a:lnTo>
                <a:lnTo>
                  <a:pt x="3399" y="54"/>
                </a:lnTo>
                <a:lnTo>
                  <a:pt x="3399" y="54"/>
                </a:lnTo>
                <a:lnTo>
                  <a:pt x="3400" y="54"/>
                </a:lnTo>
                <a:lnTo>
                  <a:pt x="3400" y="54"/>
                </a:lnTo>
                <a:lnTo>
                  <a:pt x="3400" y="54"/>
                </a:lnTo>
                <a:lnTo>
                  <a:pt x="3401" y="54"/>
                </a:lnTo>
                <a:lnTo>
                  <a:pt x="3401" y="54"/>
                </a:lnTo>
                <a:lnTo>
                  <a:pt x="3401" y="54"/>
                </a:lnTo>
                <a:lnTo>
                  <a:pt x="3402" y="54"/>
                </a:lnTo>
                <a:lnTo>
                  <a:pt x="3402" y="54"/>
                </a:lnTo>
                <a:lnTo>
                  <a:pt x="3402" y="54"/>
                </a:lnTo>
                <a:lnTo>
                  <a:pt x="3402" y="54"/>
                </a:lnTo>
                <a:lnTo>
                  <a:pt x="3402" y="54"/>
                </a:lnTo>
                <a:lnTo>
                  <a:pt x="3402" y="54"/>
                </a:lnTo>
                <a:lnTo>
                  <a:pt x="3402" y="54"/>
                </a:lnTo>
                <a:lnTo>
                  <a:pt x="3403" y="54"/>
                </a:lnTo>
                <a:lnTo>
                  <a:pt x="3403" y="54"/>
                </a:lnTo>
                <a:lnTo>
                  <a:pt x="3403" y="54"/>
                </a:lnTo>
                <a:lnTo>
                  <a:pt x="3403" y="54"/>
                </a:lnTo>
                <a:lnTo>
                  <a:pt x="3403" y="54"/>
                </a:lnTo>
                <a:lnTo>
                  <a:pt x="3404" y="54"/>
                </a:lnTo>
                <a:lnTo>
                  <a:pt x="3404" y="54"/>
                </a:lnTo>
                <a:lnTo>
                  <a:pt x="3405" y="54"/>
                </a:lnTo>
                <a:lnTo>
                  <a:pt x="3405" y="54"/>
                </a:lnTo>
                <a:lnTo>
                  <a:pt x="3405" y="54"/>
                </a:lnTo>
                <a:lnTo>
                  <a:pt x="3405" y="54"/>
                </a:lnTo>
                <a:lnTo>
                  <a:pt x="3406" y="54"/>
                </a:lnTo>
                <a:lnTo>
                  <a:pt x="3406" y="54"/>
                </a:lnTo>
                <a:lnTo>
                  <a:pt x="3406" y="54"/>
                </a:lnTo>
                <a:lnTo>
                  <a:pt x="3408" y="54"/>
                </a:lnTo>
                <a:lnTo>
                  <a:pt x="3408" y="54"/>
                </a:lnTo>
                <a:lnTo>
                  <a:pt x="3408" y="54"/>
                </a:lnTo>
                <a:lnTo>
                  <a:pt x="3408" y="54"/>
                </a:lnTo>
                <a:lnTo>
                  <a:pt x="3409" y="54"/>
                </a:lnTo>
                <a:lnTo>
                  <a:pt x="3409" y="54"/>
                </a:lnTo>
                <a:lnTo>
                  <a:pt x="3409" y="54"/>
                </a:lnTo>
                <a:lnTo>
                  <a:pt x="3410" y="54"/>
                </a:lnTo>
                <a:lnTo>
                  <a:pt x="3410" y="54"/>
                </a:lnTo>
                <a:lnTo>
                  <a:pt x="3410" y="54"/>
                </a:lnTo>
                <a:lnTo>
                  <a:pt x="3410" y="54"/>
                </a:lnTo>
                <a:lnTo>
                  <a:pt x="3411" y="54"/>
                </a:lnTo>
                <a:lnTo>
                  <a:pt x="3411" y="54"/>
                </a:lnTo>
                <a:lnTo>
                  <a:pt x="3411" y="54"/>
                </a:lnTo>
                <a:lnTo>
                  <a:pt x="3412" y="54"/>
                </a:lnTo>
                <a:lnTo>
                  <a:pt x="3412" y="54"/>
                </a:lnTo>
                <a:lnTo>
                  <a:pt x="3412" y="54"/>
                </a:lnTo>
                <a:lnTo>
                  <a:pt x="3412" y="54"/>
                </a:lnTo>
                <a:lnTo>
                  <a:pt x="3413" y="54"/>
                </a:lnTo>
                <a:lnTo>
                  <a:pt x="3413" y="54"/>
                </a:lnTo>
                <a:lnTo>
                  <a:pt x="3413" y="54"/>
                </a:lnTo>
                <a:lnTo>
                  <a:pt x="3414" y="54"/>
                </a:lnTo>
                <a:lnTo>
                  <a:pt x="3414" y="54"/>
                </a:lnTo>
                <a:lnTo>
                  <a:pt x="3414" y="54"/>
                </a:lnTo>
                <a:lnTo>
                  <a:pt x="3414" y="54"/>
                </a:lnTo>
                <a:lnTo>
                  <a:pt x="3415" y="54"/>
                </a:lnTo>
                <a:lnTo>
                  <a:pt x="3415" y="54"/>
                </a:lnTo>
                <a:lnTo>
                  <a:pt x="3415" y="54"/>
                </a:lnTo>
                <a:lnTo>
                  <a:pt x="3416" y="54"/>
                </a:lnTo>
                <a:lnTo>
                  <a:pt x="3416" y="54"/>
                </a:lnTo>
                <a:lnTo>
                  <a:pt x="3416" y="54"/>
                </a:lnTo>
                <a:lnTo>
                  <a:pt x="3416" y="54"/>
                </a:lnTo>
                <a:lnTo>
                  <a:pt x="3417" y="54"/>
                </a:lnTo>
                <a:lnTo>
                  <a:pt x="3417" y="54"/>
                </a:lnTo>
                <a:lnTo>
                  <a:pt x="3417" y="54"/>
                </a:lnTo>
                <a:lnTo>
                  <a:pt x="3418" y="54"/>
                </a:lnTo>
                <a:lnTo>
                  <a:pt x="3418" y="54"/>
                </a:lnTo>
                <a:lnTo>
                  <a:pt x="3418" y="54"/>
                </a:lnTo>
                <a:lnTo>
                  <a:pt x="3418" y="54"/>
                </a:lnTo>
                <a:lnTo>
                  <a:pt x="3419" y="54"/>
                </a:lnTo>
                <a:lnTo>
                  <a:pt x="3419" y="54"/>
                </a:lnTo>
                <a:lnTo>
                  <a:pt x="3419" y="54"/>
                </a:lnTo>
                <a:lnTo>
                  <a:pt x="3420" y="54"/>
                </a:lnTo>
                <a:lnTo>
                  <a:pt x="3420" y="54"/>
                </a:lnTo>
                <a:lnTo>
                  <a:pt x="3420" y="54"/>
                </a:lnTo>
                <a:lnTo>
                  <a:pt x="3421" y="54"/>
                </a:lnTo>
                <a:lnTo>
                  <a:pt x="3421" y="54"/>
                </a:lnTo>
                <a:lnTo>
                  <a:pt x="3421" y="54"/>
                </a:lnTo>
                <a:lnTo>
                  <a:pt x="3421" y="54"/>
                </a:lnTo>
                <a:lnTo>
                  <a:pt x="3422" y="54"/>
                </a:lnTo>
                <a:lnTo>
                  <a:pt x="3422" y="54"/>
                </a:lnTo>
                <a:lnTo>
                  <a:pt x="3422" y="54"/>
                </a:lnTo>
                <a:lnTo>
                  <a:pt x="3423" y="54"/>
                </a:lnTo>
                <a:lnTo>
                  <a:pt x="3423" y="54"/>
                </a:lnTo>
                <a:lnTo>
                  <a:pt x="3423" y="54"/>
                </a:lnTo>
                <a:lnTo>
                  <a:pt x="3423" y="54"/>
                </a:lnTo>
                <a:lnTo>
                  <a:pt x="3424" y="54"/>
                </a:lnTo>
                <a:lnTo>
                  <a:pt x="3424" y="54"/>
                </a:lnTo>
                <a:lnTo>
                  <a:pt x="3424" y="54"/>
                </a:lnTo>
                <a:lnTo>
                  <a:pt x="3425" y="54"/>
                </a:lnTo>
                <a:lnTo>
                  <a:pt x="3425" y="54"/>
                </a:lnTo>
                <a:lnTo>
                  <a:pt x="3425" y="54"/>
                </a:lnTo>
                <a:lnTo>
                  <a:pt x="3425" y="54"/>
                </a:lnTo>
                <a:lnTo>
                  <a:pt x="3426" y="54"/>
                </a:lnTo>
                <a:lnTo>
                  <a:pt x="3426" y="54"/>
                </a:lnTo>
                <a:lnTo>
                  <a:pt x="3426" y="54"/>
                </a:lnTo>
                <a:lnTo>
                  <a:pt x="3427" y="54"/>
                </a:lnTo>
                <a:lnTo>
                  <a:pt x="3427" y="54"/>
                </a:lnTo>
                <a:lnTo>
                  <a:pt x="3427" y="54"/>
                </a:lnTo>
                <a:lnTo>
                  <a:pt x="3427" y="54"/>
                </a:lnTo>
                <a:lnTo>
                  <a:pt x="3428" y="54"/>
                </a:lnTo>
                <a:lnTo>
                  <a:pt x="3428" y="54"/>
                </a:lnTo>
                <a:lnTo>
                  <a:pt x="3428" y="54"/>
                </a:lnTo>
                <a:lnTo>
                  <a:pt x="3429" y="54"/>
                </a:lnTo>
                <a:lnTo>
                  <a:pt x="3429" y="54"/>
                </a:lnTo>
                <a:lnTo>
                  <a:pt x="3429" y="54"/>
                </a:lnTo>
                <a:lnTo>
                  <a:pt x="3429" y="54"/>
                </a:lnTo>
                <a:lnTo>
                  <a:pt x="3430" y="54"/>
                </a:lnTo>
                <a:lnTo>
                  <a:pt x="3430" y="54"/>
                </a:lnTo>
                <a:lnTo>
                  <a:pt x="3430" y="54"/>
                </a:lnTo>
                <a:lnTo>
                  <a:pt x="3430" y="54"/>
                </a:lnTo>
                <a:lnTo>
                  <a:pt x="3431" y="54"/>
                </a:lnTo>
                <a:lnTo>
                  <a:pt x="3431" y="54"/>
                </a:lnTo>
                <a:lnTo>
                  <a:pt x="3431" y="54"/>
                </a:lnTo>
                <a:lnTo>
                  <a:pt x="3432" y="54"/>
                </a:lnTo>
                <a:lnTo>
                  <a:pt x="3432" y="54"/>
                </a:lnTo>
                <a:lnTo>
                  <a:pt x="3432" y="54"/>
                </a:lnTo>
                <a:lnTo>
                  <a:pt x="3433" y="54"/>
                </a:lnTo>
                <a:lnTo>
                  <a:pt x="3433" y="54"/>
                </a:lnTo>
                <a:lnTo>
                  <a:pt x="3433" y="54"/>
                </a:lnTo>
                <a:lnTo>
                  <a:pt x="3433" y="54"/>
                </a:lnTo>
                <a:lnTo>
                  <a:pt x="3434" y="54"/>
                </a:lnTo>
                <a:lnTo>
                  <a:pt x="3434" y="54"/>
                </a:lnTo>
                <a:lnTo>
                  <a:pt x="3434" y="54"/>
                </a:lnTo>
                <a:lnTo>
                  <a:pt x="3435" y="54"/>
                </a:lnTo>
                <a:lnTo>
                  <a:pt x="3435" y="54"/>
                </a:lnTo>
                <a:lnTo>
                  <a:pt x="3435" y="54"/>
                </a:lnTo>
                <a:lnTo>
                  <a:pt x="3435" y="54"/>
                </a:lnTo>
                <a:lnTo>
                  <a:pt x="3435" y="54"/>
                </a:lnTo>
                <a:lnTo>
                  <a:pt x="3436" y="54"/>
                </a:lnTo>
                <a:lnTo>
                  <a:pt x="3436" y="54"/>
                </a:lnTo>
                <a:lnTo>
                  <a:pt x="3437" y="54"/>
                </a:lnTo>
                <a:lnTo>
                  <a:pt x="3437" y="54"/>
                </a:lnTo>
                <a:lnTo>
                  <a:pt x="3437" y="54"/>
                </a:lnTo>
                <a:lnTo>
                  <a:pt x="3437" y="54"/>
                </a:lnTo>
                <a:lnTo>
                  <a:pt x="3438" y="54"/>
                </a:lnTo>
                <a:lnTo>
                  <a:pt x="3438" y="54"/>
                </a:lnTo>
                <a:lnTo>
                  <a:pt x="3438" y="54"/>
                </a:lnTo>
                <a:lnTo>
                  <a:pt x="3439" y="54"/>
                </a:lnTo>
                <a:lnTo>
                  <a:pt x="3439" y="54"/>
                </a:lnTo>
                <a:lnTo>
                  <a:pt x="3439" y="54"/>
                </a:lnTo>
                <a:lnTo>
                  <a:pt x="3439" y="54"/>
                </a:lnTo>
                <a:lnTo>
                  <a:pt x="3440" y="54"/>
                </a:lnTo>
                <a:lnTo>
                  <a:pt x="3440" y="54"/>
                </a:lnTo>
                <a:lnTo>
                  <a:pt x="3440" y="54"/>
                </a:lnTo>
                <a:lnTo>
                  <a:pt x="3441" y="54"/>
                </a:lnTo>
                <a:lnTo>
                  <a:pt x="3441" y="54"/>
                </a:lnTo>
                <a:lnTo>
                  <a:pt x="3441" y="54"/>
                </a:lnTo>
                <a:lnTo>
                  <a:pt x="3441" y="54"/>
                </a:lnTo>
                <a:lnTo>
                  <a:pt x="3442" y="54"/>
                </a:lnTo>
                <a:lnTo>
                  <a:pt x="3442" y="54"/>
                </a:lnTo>
                <a:lnTo>
                  <a:pt x="3442" y="54"/>
                </a:lnTo>
                <a:lnTo>
                  <a:pt x="3443" y="54"/>
                </a:lnTo>
                <a:lnTo>
                  <a:pt x="3443" y="54"/>
                </a:lnTo>
                <a:lnTo>
                  <a:pt x="3443" y="54"/>
                </a:lnTo>
                <a:lnTo>
                  <a:pt x="3443" y="54"/>
                </a:lnTo>
                <a:lnTo>
                  <a:pt x="3444" y="54"/>
                </a:lnTo>
                <a:lnTo>
                  <a:pt x="3444" y="54"/>
                </a:lnTo>
                <a:lnTo>
                  <a:pt x="3444" y="54"/>
                </a:lnTo>
                <a:lnTo>
                  <a:pt x="3445" y="54"/>
                </a:lnTo>
                <a:lnTo>
                  <a:pt x="3445" y="54"/>
                </a:lnTo>
                <a:lnTo>
                  <a:pt x="3445" y="54"/>
                </a:lnTo>
                <a:lnTo>
                  <a:pt x="3446" y="54"/>
                </a:lnTo>
                <a:lnTo>
                  <a:pt x="3446" y="54"/>
                </a:lnTo>
                <a:lnTo>
                  <a:pt x="3446" y="54"/>
                </a:lnTo>
                <a:lnTo>
                  <a:pt x="3446" y="54"/>
                </a:lnTo>
                <a:lnTo>
                  <a:pt x="3447" y="54"/>
                </a:lnTo>
                <a:lnTo>
                  <a:pt x="3447" y="54"/>
                </a:lnTo>
                <a:lnTo>
                  <a:pt x="3447" y="54"/>
                </a:lnTo>
                <a:lnTo>
                  <a:pt x="3448" y="54"/>
                </a:lnTo>
                <a:lnTo>
                  <a:pt x="3448" y="54"/>
                </a:lnTo>
                <a:lnTo>
                  <a:pt x="3448" y="54"/>
                </a:lnTo>
                <a:lnTo>
                  <a:pt x="3448" y="54"/>
                </a:lnTo>
                <a:lnTo>
                  <a:pt x="3449" y="54"/>
                </a:lnTo>
                <a:lnTo>
                  <a:pt x="3449" y="54"/>
                </a:lnTo>
                <a:lnTo>
                  <a:pt x="3449" y="54"/>
                </a:lnTo>
                <a:lnTo>
                  <a:pt x="3450" y="54"/>
                </a:lnTo>
                <a:lnTo>
                  <a:pt x="3450" y="54"/>
                </a:lnTo>
                <a:lnTo>
                  <a:pt x="3450" y="54"/>
                </a:lnTo>
                <a:lnTo>
                  <a:pt x="3450" y="54"/>
                </a:lnTo>
                <a:lnTo>
                  <a:pt x="3451" y="54"/>
                </a:lnTo>
                <a:lnTo>
                  <a:pt x="3451" y="54"/>
                </a:lnTo>
                <a:lnTo>
                  <a:pt x="3451" y="54"/>
                </a:lnTo>
                <a:lnTo>
                  <a:pt x="3452" y="54"/>
                </a:lnTo>
                <a:lnTo>
                  <a:pt x="3452" y="54"/>
                </a:lnTo>
                <a:lnTo>
                  <a:pt x="3452" y="54"/>
                </a:lnTo>
                <a:lnTo>
                  <a:pt x="3452" y="54"/>
                </a:lnTo>
                <a:lnTo>
                  <a:pt x="3453" y="54"/>
                </a:lnTo>
                <a:lnTo>
                  <a:pt x="3453" y="54"/>
                </a:lnTo>
                <a:lnTo>
                  <a:pt x="3453" y="54"/>
                </a:lnTo>
                <a:lnTo>
                  <a:pt x="3454" y="54"/>
                </a:lnTo>
                <a:lnTo>
                  <a:pt x="3454" y="54"/>
                </a:lnTo>
                <a:lnTo>
                  <a:pt x="3454" y="54"/>
                </a:lnTo>
                <a:lnTo>
                  <a:pt x="3454" y="54"/>
                </a:lnTo>
                <a:lnTo>
                  <a:pt x="3455" y="54"/>
                </a:lnTo>
                <a:lnTo>
                  <a:pt x="3455" y="54"/>
                </a:lnTo>
                <a:lnTo>
                  <a:pt x="3455" y="54"/>
                </a:lnTo>
                <a:lnTo>
                  <a:pt x="3456" y="54"/>
                </a:lnTo>
                <a:lnTo>
                  <a:pt x="3456" y="54"/>
                </a:lnTo>
                <a:lnTo>
                  <a:pt x="3456" y="54"/>
                </a:lnTo>
                <a:lnTo>
                  <a:pt x="3456" y="54"/>
                </a:lnTo>
                <a:lnTo>
                  <a:pt x="3457" y="54"/>
                </a:lnTo>
                <a:lnTo>
                  <a:pt x="3457" y="54"/>
                </a:lnTo>
                <a:lnTo>
                  <a:pt x="3457" y="54"/>
                </a:lnTo>
                <a:lnTo>
                  <a:pt x="3458" y="54"/>
                </a:lnTo>
                <a:lnTo>
                  <a:pt x="3458" y="54"/>
                </a:lnTo>
                <a:lnTo>
                  <a:pt x="3458" y="54"/>
                </a:lnTo>
                <a:lnTo>
                  <a:pt x="3458" y="54"/>
                </a:lnTo>
                <a:lnTo>
                  <a:pt x="3459" y="54"/>
                </a:lnTo>
                <a:lnTo>
                  <a:pt x="3459" y="54"/>
                </a:lnTo>
                <a:lnTo>
                  <a:pt x="3459" y="54"/>
                </a:lnTo>
                <a:lnTo>
                  <a:pt x="3460" y="54"/>
                </a:lnTo>
                <a:lnTo>
                  <a:pt x="3460" y="54"/>
                </a:lnTo>
                <a:lnTo>
                  <a:pt x="3460" y="54"/>
                </a:lnTo>
                <a:lnTo>
                  <a:pt x="3460" y="54"/>
                </a:lnTo>
                <a:lnTo>
                  <a:pt x="3462" y="54"/>
                </a:lnTo>
                <a:lnTo>
                  <a:pt x="3462" y="54"/>
                </a:lnTo>
                <a:lnTo>
                  <a:pt x="3462" y="54"/>
                </a:lnTo>
                <a:lnTo>
                  <a:pt x="3462" y="54"/>
                </a:lnTo>
                <a:lnTo>
                  <a:pt x="3463" y="54"/>
                </a:lnTo>
                <a:lnTo>
                  <a:pt x="3463" y="54"/>
                </a:lnTo>
                <a:lnTo>
                  <a:pt x="3463" y="54"/>
                </a:lnTo>
                <a:lnTo>
                  <a:pt x="3464" y="54"/>
                </a:lnTo>
                <a:lnTo>
                  <a:pt x="3464" y="54"/>
                </a:lnTo>
                <a:lnTo>
                  <a:pt x="3464" y="54"/>
                </a:lnTo>
                <a:lnTo>
                  <a:pt x="3465" y="54"/>
                </a:lnTo>
                <a:lnTo>
                  <a:pt x="3465" y="54"/>
                </a:lnTo>
                <a:lnTo>
                  <a:pt x="3465" y="54"/>
                </a:lnTo>
                <a:lnTo>
                  <a:pt x="3465" y="54"/>
                </a:lnTo>
                <a:lnTo>
                  <a:pt x="3466" y="54"/>
                </a:lnTo>
                <a:lnTo>
                  <a:pt x="3466" y="54"/>
                </a:lnTo>
                <a:lnTo>
                  <a:pt x="3466" y="54"/>
                </a:lnTo>
                <a:lnTo>
                  <a:pt x="3467" y="54"/>
                </a:lnTo>
                <a:lnTo>
                  <a:pt x="3467" y="54"/>
                </a:lnTo>
                <a:lnTo>
                  <a:pt x="3467" y="54"/>
                </a:lnTo>
                <a:lnTo>
                  <a:pt x="3467" y="54"/>
                </a:lnTo>
                <a:lnTo>
                  <a:pt x="3467" y="54"/>
                </a:lnTo>
                <a:lnTo>
                  <a:pt x="3468" y="54"/>
                </a:lnTo>
                <a:lnTo>
                  <a:pt x="3468" y="54"/>
                </a:lnTo>
                <a:lnTo>
                  <a:pt x="3469" y="54"/>
                </a:lnTo>
                <a:lnTo>
                  <a:pt x="3469" y="54"/>
                </a:lnTo>
                <a:lnTo>
                  <a:pt x="3469" y="54"/>
                </a:lnTo>
                <a:lnTo>
                  <a:pt x="3469" y="54"/>
                </a:lnTo>
                <a:lnTo>
                  <a:pt x="3470" y="54"/>
                </a:lnTo>
                <a:lnTo>
                  <a:pt x="3470" y="54"/>
                </a:lnTo>
                <a:lnTo>
                  <a:pt x="3470" y="54"/>
                </a:lnTo>
                <a:lnTo>
                  <a:pt x="3471" y="54"/>
                </a:lnTo>
                <a:lnTo>
                  <a:pt x="3471" y="54"/>
                </a:lnTo>
                <a:lnTo>
                  <a:pt x="3471" y="54"/>
                </a:lnTo>
                <a:lnTo>
                  <a:pt x="3472" y="54"/>
                </a:lnTo>
                <a:lnTo>
                  <a:pt x="3472" y="54"/>
                </a:lnTo>
                <a:lnTo>
                  <a:pt x="3472" y="54"/>
                </a:lnTo>
                <a:lnTo>
                  <a:pt x="3472" y="54"/>
                </a:lnTo>
                <a:lnTo>
                  <a:pt x="3473" y="54"/>
                </a:lnTo>
                <a:lnTo>
                  <a:pt x="3473" y="54"/>
                </a:lnTo>
                <a:lnTo>
                  <a:pt x="3473" y="54"/>
                </a:lnTo>
                <a:lnTo>
                  <a:pt x="3474" y="54"/>
                </a:lnTo>
                <a:lnTo>
                  <a:pt x="3474" y="54"/>
                </a:lnTo>
                <a:lnTo>
                  <a:pt x="3474" y="54"/>
                </a:lnTo>
                <a:lnTo>
                  <a:pt x="3474" y="54"/>
                </a:lnTo>
                <a:lnTo>
                  <a:pt x="3475" y="54"/>
                </a:lnTo>
                <a:lnTo>
                  <a:pt x="3475" y="54"/>
                </a:lnTo>
                <a:lnTo>
                  <a:pt x="3475" y="54"/>
                </a:lnTo>
                <a:lnTo>
                  <a:pt x="3476" y="54"/>
                </a:lnTo>
                <a:lnTo>
                  <a:pt x="3476" y="54"/>
                </a:lnTo>
                <a:lnTo>
                  <a:pt x="3476" y="54"/>
                </a:lnTo>
                <a:lnTo>
                  <a:pt x="3476" y="54"/>
                </a:lnTo>
                <a:lnTo>
                  <a:pt x="3477" y="54"/>
                </a:lnTo>
                <a:lnTo>
                  <a:pt x="3477" y="54"/>
                </a:lnTo>
                <a:lnTo>
                  <a:pt x="3477" y="54"/>
                </a:lnTo>
                <a:lnTo>
                  <a:pt x="3478" y="54"/>
                </a:lnTo>
                <a:lnTo>
                  <a:pt x="3478" y="54"/>
                </a:lnTo>
                <a:lnTo>
                  <a:pt x="3478" y="54"/>
                </a:lnTo>
                <a:lnTo>
                  <a:pt x="3478" y="54"/>
                </a:lnTo>
                <a:lnTo>
                  <a:pt x="3479" y="54"/>
                </a:lnTo>
                <a:lnTo>
                  <a:pt x="3479" y="54"/>
                </a:lnTo>
                <a:lnTo>
                  <a:pt x="3479" y="54"/>
                </a:lnTo>
                <a:lnTo>
                  <a:pt x="3480" y="54"/>
                </a:lnTo>
                <a:lnTo>
                  <a:pt x="3480" y="54"/>
                </a:lnTo>
                <a:lnTo>
                  <a:pt x="3480" y="54"/>
                </a:lnTo>
                <a:lnTo>
                  <a:pt x="3480" y="54"/>
                </a:lnTo>
                <a:lnTo>
                  <a:pt x="3481" y="54"/>
                </a:lnTo>
                <a:lnTo>
                  <a:pt x="3481" y="54"/>
                </a:lnTo>
                <a:lnTo>
                  <a:pt x="3481" y="54"/>
                </a:lnTo>
                <a:lnTo>
                  <a:pt x="3482" y="54"/>
                </a:lnTo>
                <a:lnTo>
                  <a:pt x="3482" y="54"/>
                </a:lnTo>
                <a:lnTo>
                  <a:pt x="3482" y="54"/>
                </a:lnTo>
                <a:lnTo>
                  <a:pt x="3482" y="54"/>
                </a:lnTo>
                <a:lnTo>
                  <a:pt x="3483" y="54"/>
                </a:lnTo>
                <a:lnTo>
                  <a:pt x="3483" y="54"/>
                </a:lnTo>
                <a:lnTo>
                  <a:pt x="3483" y="54"/>
                </a:lnTo>
                <a:lnTo>
                  <a:pt x="3484" y="54"/>
                </a:lnTo>
                <a:lnTo>
                  <a:pt x="3484" y="54"/>
                </a:lnTo>
                <a:lnTo>
                  <a:pt x="3484" y="54"/>
                </a:lnTo>
                <a:lnTo>
                  <a:pt x="3484" y="54"/>
                </a:lnTo>
                <a:lnTo>
                  <a:pt x="3485" y="54"/>
                </a:lnTo>
                <a:lnTo>
                  <a:pt x="3485" y="54"/>
                </a:lnTo>
                <a:lnTo>
                  <a:pt x="3485" y="54"/>
                </a:lnTo>
                <a:lnTo>
                  <a:pt x="3486" y="54"/>
                </a:lnTo>
                <a:lnTo>
                  <a:pt x="3486" y="54"/>
                </a:lnTo>
                <a:lnTo>
                  <a:pt x="3486" y="54"/>
                </a:lnTo>
                <a:lnTo>
                  <a:pt x="3486" y="54"/>
                </a:lnTo>
                <a:lnTo>
                  <a:pt x="3487" y="54"/>
                </a:lnTo>
                <a:lnTo>
                  <a:pt x="3487" y="54"/>
                </a:lnTo>
                <a:lnTo>
                  <a:pt x="3487" y="54"/>
                </a:lnTo>
                <a:lnTo>
                  <a:pt x="3488" y="54"/>
                </a:lnTo>
                <a:lnTo>
                  <a:pt x="3488" y="54"/>
                </a:lnTo>
                <a:lnTo>
                  <a:pt x="3488" y="54"/>
                </a:lnTo>
                <a:lnTo>
                  <a:pt x="3488" y="54"/>
                </a:lnTo>
                <a:lnTo>
                  <a:pt x="3489" y="54"/>
                </a:lnTo>
                <a:lnTo>
                  <a:pt x="3489" y="54"/>
                </a:lnTo>
                <a:lnTo>
                  <a:pt x="3489" y="54"/>
                </a:lnTo>
                <a:lnTo>
                  <a:pt x="3490" y="54"/>
                </a:lnTo>
                <a:lnTo>
                  <a:pt x="3490" y="54"/>
                </a:lnTo>
                <a:lnTo>
                  <a:pt x="3490" y="54"/>
                </a:lnTo>
                <a:lnTo>
                  <a:pt x="3490" y="54"/>
                </a:lnTo>
                <a:lnTo>
                  <a:pt x="3491" y="54"/>
                </a:lnTo>
                <a:lnTo>
                  <a:pt x="3491" y="54"/>
                </a:lnTo>
                <a:lnTo>
                  <a:pt x="3491" y="54"/>
                </a:lnTo>
                <a:lnTo>
                  <a:pt x="3492" y="54"/>
                </a:lnTo>
                <a:lnTo>
                  <a:pt x="3492" y="54"/>
                </a:lnTo>
                <a:lnTo>
                  <a:pt x="3492" y="54"/>
                </a:lnTo>
                <a:lnTo>
                  <a:pt x="3492" y="54"/>
                </a:lnTo>
                <a:lnTo>
                  <a:pt x="3493" y="54"/>
                </a:lnTo>
                <a:lnTo>
                  <a:pt x="3493" y="54"/>
                </a:lnTo>
                <a:lnTo>
                  <a:pt x="3493" y="54"/>
                </a:lnTo>
                <a:lnTo>
                  <a:pt x="3493" y="54"/>
                </a:lnTo>
                <a:lnTo>
                  <a:pt x="3494" y="54"/>
                </a:lnTo>
                <a:lnTo>
                  <a:pt x="3494" y="54"/>
                </a:lnTo>
                <a:lnTo>
                  <a:pt x="3494" y="54"/>
                </a:lnTo>
                <a:lnTo>
                  <a:pt x="3495" y="54"/>
                </a:lnTo>
                <a:lnTo>
                  <a:pt x="3495" y="54"/>
                </a:lnTo>
                <a:lnTo>
                  <a:pt x="3495" y="54"/>
                </a:lnTo>
                <a:lnTo>
                  <a:pt x="3496" y="54"/>
                </a:lnTo>
                <a:lnTo>
                  <a:pt x="3496" y="54"/>
                </a:lnTo>
                <a:lnTo>
                  <a:pt x="3496" y="54"/>
                </a:lnTo>
                <a:lnTo>
                  <a:pt x="3497" y="54"/>
                </a:lnTo>
                <a:lnTo>
                  <a:pt x="3497" y="54"/>
                </a:lnTo>
                <a:lnTo>
                  <a:pt x="3497" y="54"/>
                </a:lnTo>
                <a:lnTo>
                  <a:pt x="3497" y="54"/>
                </a:lnTo>
                <a:lnTo>
                  <a:pt x="3498" y="54"/>
                </a:lnTo>
                <a:lnTo>
                  <a:pt x="3498" y="54"/>
                </a:lnTo>
                <a:lnTo>
                  <a:pt x="3498" y="54"/>
                </a:lnTo>
                <a:lnTo>
                  <a:pt x="3499" y="54"/>
                </a:lnTo>
                <a:lnTo>
                  <a:pt x="3499" y="54"/>
                </a:lnTo>
                <a:lnTo>
                  <a:pt x="3499" y="54"/>
                </a:lnTo>
                <a:lnTo>
                  <a:pt x="3499" y="54"/>
                </a:lnTo>
                <a:lnTo>
                  <a:pt x="3500" y="54"/>
                </a:lnTo>
                <a:lnTo>
                  <a:pt x="3500" y="54"/>
                </a:lnTo>
                <a:lnTo>
                  <a:pt x="3500" y="54"/>
                </a:lnTo>
                <a:lnTo>
                  <a:pt x="3501" y="54"/>
                </a:lnTo>
                <a:lnTo>
                  <a:pt x="3501" y="54"/>
                </a:lnTo>
                <a:lnTo>
                  <a:pt x="3501" y="54"/>
                </a:lnTo>
                <a:lnTo>
                  <a:pt x="3501" y="54"/>
                </a:lnTo>
                <a:lnTo>
                  <a:pt x="3502" y="54"/>
                </a:lnTo>
                <a:lnTo>
                  <a:pt x="3502" y="54"/>
                </a:lnTo>
                <a:lnTo>
                  <a:pt x="3502" y="54"/>
                </a:lnTo>
                <a:lnTo>
                  <a:pt x="3503" y="54"/>
                </a:lnTo>
                <a:lnTo>
                  <a:pt x="3503" y="54"/>
                </a:lnTo>
                <a:lnTo>
                  <a:pt x="3503" y="54"/>
                </a:lnTo>
                <a:lnTo>
                  <a:pt x="3503" y="54"/>
                </a:lnTo>
                <a:lnTo>
                  <a:pt x="3504" y="54"/>
                </a:lnTo>
                <a:lnTo>
                  <a:pt x="3504" y="54"/>
                </a:lnTo>
                <a:lnTo>
                  <a:pt x="3504" y="54"/>
                </a:lnTo>
                <a:lnTo>
                  <a:pt x="3505" y="54"/>
                </a:lnTo>
                <a:lnTo>
                  <a:pt x="3505" y="54"/>
                </a:lnTo>
                <a:lnTo>
                  <a:pt x="3505" y="54"/>
                </a:lnTo>
                <a:lnTo>
                  <a:pt x="3505" y="54"/>
                </a:lnTo>
                <a:lnTo>
                  <a:pt x="3506" y="54"/>
                </a:lnTo>
                <a:lnTo>
                  <a:pt x="3506" y="54"/>
                </a:lnTo>
                <a:lnTo>
                  <a:pt x="3506" y="54"/>
                </a:lnTo>
                <a:lnTo>
                  <a:pt x="3507" y="54"/>
                </a:lnTo>
                <a:lnTo>
                  <a:pt x="3507" y="54"/>
                </a:lnTo>
                <a:lnTo>
                  <a:pt x="3507" y="54"/>
                </a:lnTo>
                <a:lnTo>
                  <a:pt x="3507" y="54"/>
                </a:lnTo>
                <a:lnTo>
                  <a:pt x="3508" y="54"/>
                </a:lnTo>
                <a:lnTo>
                  <a:pt x="3508" y="54"/>
                </a:lnTo>
                <a:lnTo>
                  <a:pt x="3508" y="54"/>
                </a:lnTo>
                <a:lnTo>
                  <a:pt x="3509" y="54"/>
                </a:lnTo>
                <a:lnTo>
                  <a:pt x="3509" y="54"/>
                </a:lnTo>
                <a:lnTo>
                  <a:pt x="3509" y="54"/>
                </a:lnTo>
                <a:lnTo>
                  <a:pt x="3509" y="54"/>
                </a:lnTo>
                <a:lnTo>
                  <a:pt x="3510" y="54"/>
                </a:lnTo>
                <a:lnTo>
                  <a:pt x="3510" y="54"/>
                </a:lnTo>
                <a:lnTo>
                  <a:pt x="3510" y="54"/>
                </a:lnTo>
                <a:lnTo>
                  <a:pt x="3511" y="54"/>
                </a:lnTo>
                <a:lnTo>
                  <a:pt x="3511" y="54"/>
                </a:lnTo>
                <a:lnTo>
                  <a:pt x="3511" y="54"/>
                </a:lnTo>
                <a:lnTo>
                  <a:pt x="3511" y="54"/>
                </a:lnTo>
                <a:lnTo>
                  <a:pt x="3512" y="54"/>
                </a:lnTo>
                <a:lnTo>
                  <a:pt x="3512" y="54"/>
                </a:lnTo>
                <a:lnTo>
                  <a:pt x="3512" y="54"/>
                </a:lnTo>
                <a:lnTo>
                  <a:pt x="3513" y="54"/>
                </a:lnTo>
                <a:lnTo>
                  <a:pt x="3513" y="54"/>
                </a:lnTo>
                <a:lnTo>
                  <a:pt x="3513" y="54"/>
                </a:lnTo>
                <a:lnTo>
                  <a:pt x="3513" y="54"/>
                </a:lnTo>
                <a:lnTo>
                  <a:pt x="3514" y="54"/>
                </a:lnTo>
                <a:lnTo>
                  <a:pt x="3514" y="54"/>
                </a:lnTo>
                <a:lnTo>
                  <a:pt x="3514" y="54"/>
                </a:lnTo>
                <a:lnTo>
                  <a:pt x="3516" y="54"/>
                </a:lnTo>
                <a:lnTo>
                  <a:pt x="3516" y="54"/>
                </a:lnTo>
                <a:lnTo>
                  <a:pt x="3516" y="54"/>
                </a:lnTo>
                <a:lnTo>
                  <a:pt x="3516" y="54"/>
                </a:lnTo>
                <a:lnTo>
                  <a:pt x="3517" y="54"/>
                </a:lnTo>
                <a:lnTo>
                  <a:pt x="3517" y="54"/>
                </a:lnTo>
                <a:lnTo>
                  <a:pt x="3517" y="54"/>
                </a:lnTo>
                <a:lnTo>
                  <a:pt x="3518" y="54"/>
                </a:lnTo>
                <a:lnTo>
                  <a:pt x="3518" y="54"/>
                </a:lnTo>
                <a:lnTo>
                  <a:pt x="3518" y="54"/>
                </a:lnTo>
                <a:lnTo>
                  <a:pt x="3518" y="54"/>
                </a:lnTo>
                <a:lnTo>
                  <a:pt x="3518" y="54"/>
                </a:lnTo>
                <a:lnTo>
                  <a:pt x="3518" y="54"/>
                </a:lnTo>
                <a:lnTo>
                  <a:pt x="3518" y="54"/>
                </a:lnTo>
                <a:lnTo>
                  <a:pt x="3519" y="54"/>
                </a:lnTo>
                <a:lnTo>
                  <a:pt x="3519" y="54"/>
                </a:lnTo>
                <a:lnTo>
                  <a:pt x="3519" y="54"/>
                </a:lnTo>
                <a:lnTo>
                  <a:pt x="3519" y="54"/>
                </a:lnTo>
                <a:lnTo>
                  <a:pt x="3520" y="54"/>
                </a:lnTo>
                <a:lnTo>
                  <a:pt x="3520" y="54"/>
                </a:lnTo>
                <a:lnTo>
                  <a:pt x="3520" y="54"/>
                </a:lnTo>
                <a:lnTo>
                  <a:pt x="3521" y="54"/>
                </a:lnTo>
                <a:lnTo>
                  <a:pt x="3521" y="54"/>
                </a:lnTo>
                <a:lnTo>
                  <a:pt x="3521" y="54"/>
                </a:lnTo>
                <a:lnTo>
                  <a:pt x="3521" y="54"/>
                </a:lnTo>
                <a:lnTo>
                  <a:pt x="3522" y="54"/>
                </a:lnTo>
                <a:lnTo>
                  <a:pt x="3522" y="54"/>
                </a:lnTo>
                <a:lnTo>
                  <a:pt x="3522" y="54"/>
                </a:lnTo>
                <a:lnTo>
                  <a:pt x="3524" y="54"/>
                </a:lnTo>
                <a:lnTo>
                  <a:pt x="3524" y="54"/>
                </a:lnTo>
                <a:lnTo>
                  <a:pt x="3524" y="54"/>
                </a:lnTo>
                <a:lnTo>
                  <a:pt x="3525" y="54"/>
                </a:lnTo>
                <a:lnTo>
                  <a:pt x="3525" y="54"/>
                </a:lnTo>
                <a:lnTo>
                  <a:pt x="3525" y="54"/>
                </a:lnTo>
                <a:lnTo>
                  <a:pt x="3525" y="54"/>
                </a:lnTo>
                <a:lnTo>
                  <a:pt x="3525" y="54"/>
                </a:lnTo>
                <a:lnTo>
                  <a:pt x="3526" y="54"/>
                </a:lnTo>
                <a:lnTo>
                  <a:pt x="3526" y="54"/>
                </a:lnTo>
                <a:lnTo>
                  <a:pt x="3527" y="54"/>
                </a:lnTo>
                <a:lnTo>
                  <a:pt x="3527" y="54"/>
                </a:lnTo>
                <a:lnTo>
                  <a:pt x="3527" y="54"/>
                </a:lnTo>
                <a:lnTo>
                  <a:pt x="3527" y="54"/>
                </a:lnTo>
                <a:lnTo>
                  <a:pt x="3528" y="54"/>
                </a:lnTo>
                <a:lnTo>
                  <a:pt x="3528" y="54"/>
                </a:lnTo>
                <a:lnTo>
                  <a:pt x="3528" y="54"/>
                </a:lnTo>
                <a:lnTo>
                  <a:pt x="3529" y="54"/>
                </a:lnTo>
                <a:lnTo>
                  <a:pt x="3529" y="54"/>
                </a:lnTo>
                <a:lnTo>
                  <a:pt x="3529" y="54"/>
                </a:lnTo>
                <a:lnTo>
                  <a:pt x="3529" y="54"/>
                </a:lnTo>
                <a:lnTo>
                  <a:pt x="3530" y="54"/>
                </a:lnTo>
                <a:lnTo>
                  <a:pt x="3530" y="54"/>
                </a:lnTo>
                <a:lnTo>
                  <a:pt x="3530" y="54"/>
                </a:lnTo>
                <a:lnTo>
                  <a:pt x="3531" y="54"/>
                </a:lnTo>
                <a:lnTo>
                  <a:pt x="3531" y="54"/>
                </a:lnTo>
                <a:lnTo>
                  <a:pt x="3531" y="54"/>
                </a:lnTo>
                <a:lnTo>
                  <a:pt x="3531" y="54"/>
                </a:lnTo>
                <a:lnTo>
                  <a:pt x="3532" y="54"/>
                </a:lnTo>
                <a:lnTo>
                  <a:pt x="3532" y="54"/>
                </a:lnTo>
                <a:lnTo>
                  <a:pt x="3532" y="54"/>
                </a:lnTo>
                <a:lnTo>
                  <a:pt x="3533" y="54"/>
                </a:lnTo>
                <a:lnTo>
                  <a:pt x="3533" y="54"/>
                </a:lnTo>
                <a:lnTo>
                  <a:pt x="3533" y="54"/>
                </a:lnTo>
                <a:lnTo>
                  <a:pt x="3533" y="54"/>
                </a:lnTo>
                <a:lnTo>
                  <a:pt x="3534" y="54"/>
                </a:lnTo>
                <a:lnTo>
                  <a:pt x="3534" y="54"/>
                </a:lnTo>
                <a:lnTo>
                  <a:pt x="3534" y="54"/>
                </a:lnTo>
                <a:lnTo>
                  <a:pt x="3535" y="54"/>
                </a:lnTo>
                <a:lnTo>
                  <a:pt x="3535" y="54"/>
                </a:lnTo>
                <a:lnTo>
                  <a:pt x="3535" y="54"/>
                </a:lnTo>
                <a:lnTo>
                  <a:pt x="3535" y="54"/>
                </a:lnTo>
                <a:lnTo>
                  <a:pt x="3536" y="54"/>
                </a:lnTo>
                <a:lnTo>
                  <a:pt x="3536" y="54"/>
                </a:lnTo>
                <a:lnTo>
                  <a:pt x="3536" y="54"/>
                </a:lnTo>
                <a:lnTo>
                  <a:pt x="3537" y="54"/>
                </a:lnTo>
                <a:lnTo>
                  <a:pt x="3537" y="54"/>
                </a:lnTo>
                <a:lnTo>
                  <a:pt x="3537" y="54"/>
                </a:lnTo>
                <a:lnTo>
                  <a:pt x="3537" y="54"/>
                </a:lnTo>
                <a:lnTo>
                  <a:pt x="3538" y="54"/>
                </a:lnTo>
                <a:lnTo>
                  <a:pt x="3538" y="54"/>
                </a:lnTo>
                <a:lnTo>
                  <a:pt x="3538" y="54"/>
                </a:lnTo>
                <a:lnTo>
                  <a:pt x="3539" y="54"/>
                </a:lnTo>
                <a:lnTo>
                  <a:pt x="3539" y="54"/>
                </a:lnTo>
                <a:lnTo>
                  <a:pt x="3539" y="54"/>
                </a:lnTo>
                <a:lnTo>
                  <a:pt x="3539" y="54"/>
                </a:lnTo>
                <a:lnTo>
                  <a:pt x="3540" y="54"/>
                </a:lnTo>
                <a:lnTo>
                  <a:pt x="3540" y="54"/>
                </a:lnTo>
                <a:lnTo>
                  <a:pt x="3540" y="54"/>
                </a:lnTo>
                <a:lnTo>
                  <a:pt x="3541" y="54"/>
                </a:lnTo>
                <a:lnTo>
                  <a:pt x="3541" y="54"/>
                </a:lnTo>
                <a:lnTo>
                  <a:pt x="3541" y="54"/>
                </a:lnTo>
                <a:lnTo>
                  <a:pt x="3541" y="54"/>
                </a:lnTo>
                <a:lnTo>
                  <a:pt x="3542" y="54"/>
                </a:lnTo>
                <a:lnTo>
                  <a:pt x="3542" y="54"/>
                </a:lnTo>
                <a:lnTo>
                  <a:pt x="3542" y="54"/>
                </a:lnTo>
                <a:lnTo>
                  <a:pt x="3543" y="54"/>
                </a:lnTo>
                <a:lnTo>
                  <a:pt x="3543" y="54"/>
                </a:lnTo>
                <a:lnTo>
                  <a:pt x="3543" y="54"/>
                </a:lnTo>
                <a:lnTo>
                  <a:pt x="3543" y="54"/>
                </a:lnTo>
                <a:lnTo>
                  <a:pt x="3544" y="54"/>
                </a:lnTo>
                <a:lnTo>
                  <a:pt x="3544" y="54"/>
                </a:lnTo>
                <a:lnTo>
                  <a:pt x="3544" y="54"/>
                </a:lnTo>
                <a:lnTo>
                  <a:pt x="3545" y="54"/>
                </a:lnTo>
                <a:lnTo>
                  <a:pt x="3545" y="54"/>
                </a:lnTo>
                <a:lnTo>
                  <a:pt x="3545" y="54"/>
                </a:lnTo>
                <a:lnTo>
                  <a:pt x="3545" y="54"/>
                </a:lnTo>
                <a:lnTo>
                  <a:pt x="3546" y="54"/>
                </a:lnTo>
                <a:lnTo>
                  <a:pt x="3546" y="54"/>
                </a:lnTo>
                <a:lnTo>
                  <a:pt x="3546" y="54"/>
                </a:lnTo>
                <a:lnTo>
                  <a:pt x="3547" y="54"/>
                </a:lnTo>
                <a:lnTo>
                  <a:pt x="3547" y="54"/>
                </a:lnTo>
                <a:lnTo>
                  <a:pt x="3547" y="54"/>
                </a:lnTo>
                <a:lnTo>
                  <a:pt x="3547" y="54"/>
                </a:lnTo>
                <a:lnTo>
                  <a:pt x="3548" y="54"/>
                </a:lnTo>
                <a:lnTo>
                  <a:pt x="3548" y="54"/>
                </a:lnTo>
                <a:lnTo>
                  <a:pt x="3548" y="54"/>
                </a:lnTo>
                <a:lnTo>
                  <a:pt x="3549" y="54"/>
                </a:lnTo>
                <a:lnTo>
                  <a:pt x="3549" y="54"/>
                </a:lnTo>
                <a:lnTo>
                  <a:pt x="3549" y="54"/>
                </a:lnTo>
                <a:lnTo>
                  <a:pt x="3550" y="54"/>
                </a:lnTo>
                <a:lnTo>
                  <a:pt x="3550" y="54"/>
                </a:lnTo>
                <a:lnTo>
                  <a:pt x="3550" y="54"/>
                </a:lnTo>
                <a:lnTo>
                  <a:pt x="3550" y="54"/>
                </a:lnTo>
                <a:lnTo>
                  <a:pt x="3551" y="54"/>
                </a:lnTo>
                <a:lnTo>
                  <a:pt x="3551" y="54"/>
                </a:lnTo>
                <a:lnTo>
                  <a:pt x="3551" y="54"/>
                </a:lnTo>
                <a:lnTo>
                  <a:pt x="3551" y="54"/>
                </a:lnTo>
                <a:lnTo>
                  <a:pt x="3552" y="54"/>
                </a:lnTo>
                <a:lnTo>
                  <a:pt x="3552" y="54"/>
                </a:lnTo>
                <a:lnTo>
                  <a:pt x="3552" y="54"/>
                </a:lnTo>
                <a:lnTo>
                  <a:pt x="3553" y="54"/>
                </a:lnTo>
                <a:lnTo>
                  <a:pt x="3553" y="54"/>
                </a:lnTo>
                <a:lnTo>
                  <a:pt x="3553" y="54"/>
                </a:lnTo>
                <a:lnTo>
                  <a:pt x="3554" y="54"/>
                </a:lnTo>
                <a:lnTo>
                  <a:pt x="3554" y="54"/>
                </a:lnTo>
                <a:lnTo>
                  <a:pt x="3554" y="54"/>
                </a:lnTo>
                <a:lnTo>
                  <a:pt x="3554" y="54"/>
                </a:lnTo>
                <a:lnTo>
                  <a:pt x="3555" y="54"/>
                </a:lnTo>
                <a:lnTo>
                  <a:pt x="3555" y="54"/>
                </a:lnTo>
                <a:lnTo>
                  <a:pt x="3555" y="54"/>
                </a:lnTo>
                <a:lnTo>
                  <a:pt x="3556" y="54"/>
                </a:lnTo>
                <a:lnTo>
                  <a:pt x="3556" y="54"/>
                </a:lnTo>
                <a:lnTo>
                  <a:pt x="3556" y="54"/>
                </a:lnTo>
                <a:lnTo>
                  <a:pt x="3556" y="54"/>
                </a:lnTo>
                <a:lnTo>
                  <a:pt x="3556" y="54"/>
                </a:lnTo>
                <a:lnTo>
                  <a:pt x="3557" y="54"/>
                </a:lnTo>
                <a:lnTo>
                  <a:pt x="3557" y="54"/>
                </a:lnTo>
                <a:lnTo>
                  <a:pt x="3558" y="54"/>
                </a:lnTo>
                <a:lnTo>
                  <a:pt x="3558" y="54"/>
                </a:lnTo>
                <a:lnTo>
                  <a:pt x="3558" y="54"/>
                </a:lnTo>
                <a:lnTo>
                  <a:pt x="3558" y="54"/>
                </a:lnTo>
                <a:lnTo>
                  <a:pt x="3559" y="54"/>
                </a:lnTo>
                <a:lnTo>
                  <a:pt x="3559" y="54"/>
                </a:lnTo>
                <a:lnTo>
                  <a:pt x="3559" y="54"/>
                </a:lnTo>
                <a:lnTo>
                  <a:pt x="3560" y="54"/>
                </a:lnTo>
                <a:lnTo>
                  <a:pt x="3560" y="54"/>
                </a:lnTo>
                <a:lnTo>
                  <a:pt x="3560" y="54"/>
                </a:lnTo>
                <a:lnTo>
                  <a:pt x="3560" y="54"/>
                </a:lnTo>
                <a:lnTo>
                  <a:pt x="3561" y="54"/>
                </a:lnTo>
                <a:lnTo>
                  <a:pt x="3561" y="54"/>
                </a:lnTo>
                <a:lnTo>
                  <a:pt x="3561" y="54"/>
                </a:lnTo>
                <a:lnTo>
                  <a:pt x="3562" y="54"/>
                </a:lnTo>
                <a:lnTo>
                  <a:pt x="3562" y="54"/>
                </a:lnTo>
                <a:lnTo>
                  <a:pt x="3562" y="54"/>
                </a:lnTo>
                <a:lnTo>
                  <a:pt x="3562" y="54"/>
                </a:lnTo>
                <a:lnTo>
                  <a:pt x="3563" y="54"/>
                </a:lnTo>
                <a:lnTo>
                  <a:pt x="3563" y="54"/>
                </a:lnTo>
                <a:lnTo>
                  <a:pt x="3563" y="54"/>
                </a:lnTo>
                <a:lnTo>
                  <a:pt x="3564" y="54"/>
                </a:lnTo>
                <a:lnTo>
                  <a:pt x="3564" y="54"/>
                </a:lnTo>
                <a:lnTo>
                  <a:pt x="3564" y="54"/>
                </a:lnTo>
                <a:lnTo>
                  <a:pt x="3564" y="54"/>
                </a:lnTo>
                <a:lnTo>
                  <a:pt x="3565" y="54"/>
                </a:lnTo>
                <a:lnTo>
                  <a:pt x="3565" y="54"/>
                </a:lnTo>
                <a:lnTo>
                  <a:pt x="3565" y="54"/>
                </a:lnTo>
                <a:lnTo>
                  <a:pt x="3566" y="54"/>
                </a:lnTo>
                <a:lnTo>
                  <a:pt x="3566" y="54"/>
                </a:lnTo>
                <a:lnTo>
                  <a:pt x="3566" y="54"/>
                </a:lnTo>
                <a:lnTo>
                  <a:pt x="3566" y="54"/>
                </a:lnTo>
                <a:lnTo>
                  <a:pt x="3567" y="54"/>
                </a:lnTo>
                <a:lnTo>
                  <a:pt x="3567" y="54"/>
                </a:lnTo>
                <a:lnTo>
                  <a:pt x="3567" y="54"/>
                </a:lnTo>
                <a:lnTo>
                  <a:pt x="3568" y="54"/>
                </a:lnTo>
                <a:lnTo>
                  <a:pt x="3568" y="54"/>
                </a:lnTo>
                <a:lnTo>
                  <a:pt x="3568" y="54"/>
                </a:lnTo>
                <a:lnTo>
                  <a:pt x="3568" y="54"/>
                </a:lnTo>
                <a:lnTo>
                  <a:pt x="3569" y="54"/>
                </a:lnTo>
                <a:lnTo>
                  <a:pt x="3569" y="54"/>
                </a:lnTo>
                <a:lnTo>
                  <a:pt x="3569" y="54"/>
                </a:lnTo>
                <a:lnTo>
                  <a:pt x="3570" y="54"/>
                </a:lnTo>
                <a:lnTo>
                  <a:pt x="3570" y="54"/>
                </a:lnTo>
                <a:lnTo>
                  <a:pt x="3570" y="54"/>
                </a:lnTo>
                <a:lnTo>
                  <a:pt x="3570" y="54"/>
                </a:lnTo>
                <a:lnTo>
                  <a:pt x="3571" y="54"/>
                </a:lnTo>
                <a:lnTo>
                  <a:pt x="3571" y="54"/>
                </a:lnTo>
                <a:lnTo>
                  <a:pt x="3571" y="54"/>
                </a:lnTo>
                <a:lnTo>
                  <a:pt x="3572" y="54"/>
                </a:lnTo>
                <a:lnTo>
                  <a:pt x="3572" y="54"/>
                </a:lnTo>
                <a:lnTo>
                  <a:pt x="3572" y="54"/>
                </a:lnTo>
                <a:lnTo>
                  <a:pt x="3572" y="54"/>
                </a:lnTo>
                <a:lnTo>
                  <a:pt x="3573" y="54"/>
                </a:lnTo>
                <a:lnTo>
                  <a:pt x="3573" y="54"/>
                </a:lnTo>
                <a:lnTo>
                  <a:pt x="3573" y="54"/>
                </a:lnTo>
                <a:lnTo>
                  <a:pt x="3574" y="54"/>
                </a:lnTo>
                <a:lnTo>
                  <a:pt x="3574" y="54"/>
                </a:lnTo>
                <a:lnTo>
                  <a:pt x="3574" y="54"/>
                </a:lnTo>
                <a:lnTo>
                  <a:pt x="3575" y="54"/>
                </a:lnTo>
                <a:lnTo>
                  <a:pt x="3575" y="54"/>
                </a:lnTo>
                <a:lnTo>
                  <a:pt x="3575" y="54"/>
                </a:lnTo>
                <a:lnTo>
                  <a:pt x="3575" y="54"/>
                </a:lnTo>
                <a:lnTo>
                  <a:pt x="3576" y="54"/>
                </a:lnTo>
                <a:lnTo>
                  <a:pt x="3576" y="54"/>
                </a:lnTo>
                <a:lnTo>
                  <a:pt x="3576" y="54"/>
                </a:lnTo>
                <a:lnTo>
                  <a:pt x="3578" y="54"/>
                </a:lnTo>
                <a:lnTo>
                  <a:pt x="3578" y="54"/>
                </a:lnTo>
                <a:lnTo>
                  <a:pt x="3578" y="54"/>
                </a:lnTo>
                <a:lnTo>
                  <a:pt x="3578" y="54"/>
                </a:lnTo>
                <a:lnTo>
                  <a:pt x="3579" y="54"/>
                </a:lnTo>
                <a:lnTo>
                  <a:pt x="3579" y="54"/>
                </a:lnTo>
                <a:lnTo>
                  <a:pt x="3579" y="54"/>
                </a:lnTo>
                <a:lnTo>
                  <a:pt x="3580" y="54"/>
                </a:lnTo>
                <a:lnTo>
                  <a:pt x="3580" y="54"/>
                </a:lnTo>
                <a:lnTo>
                  <a:pt x="3580" y="54"/>
                </a:lnTo>
                <a:lnTo>
                  <a:pt x="3580" y="54"/>
                </a:lnTo>
                <a:lnTo>
                  <a:pt x="3581" y="54"/>
                </a:lnTo>
                <a:lnTo>
                  <a:pt x="3581" y="54"/>
                </a:lnTo>
                <a:lnTo>
                  <a:pt x="3581" y="54"/>
                </a:lnTo>
                <a:lnTo>
                  <a:pt x="3582" y="54"/>
                </a:lnTo>
                <a:lnTo>
                  <a:pt x="3582" y="54"/>
                </a:lnTo>
                <a:lnTo>
                  <a:pt x="3582" y="54"/>
                </a:lnTo>
                <a:lnTo>
                  <a:pt x="3582" y="54"/>
                </a:lnTo>
                <a:lnTo>
                  <a:pt x="3583" y="54"/>
                </a:lnTo>
                <a:lnTo>
                  <a:pt x="3583" y="54"/>
                </a:lnTo>
                <a:lnTo>
                  <a:pt x="3583" y="54"/>
                </a:lnTo>
                <a:lnTo>
                  <a:pt x="3583" y="54"/>
                </a:lnTo>
                <a:lnTo>
                  <a:pt x="3584" y="54"/>
                </a:lnTo>
                <a:lnTo>
                  <a:pt x="3584" y="54"/>
                </a:lnTo>
                <a:lnTo>
                  <a:pt x="3584" y="54"/>
                </a:lnTo>
                <a:lnTo>
                  <a:pt x="3585" y="54"/>
                </a:lnTo>
                <a:lnTo>
                  <a:pt x="3585" y="54"/>
                </a:lnTo>
                <a:lnTo>
                  <a:pt x="3585" y="54"/>
                </a:lnTo>
                <a:lnTo>
                  <a:pt x="3586" y="54"/>
                </a:lnTo>
                <a:lnTo>
                  <a:pt x="3586" y="54"/>
                </a:lnTo>
                <a:lnTo>
                  <a:pt x="3586" y="54"/>
                </a:lnTo>
                <a:lnTo>
                  <a:pt x="3586" y="54"/>
                </a:lnTo>
                <a:lnTo>
                  <a:pt x="3587" y="54"/>
                </a:lnTo>
                <a:lnTo>
                  <a:pt x="3587" y="54"/>
                </a:lnTo>
                <a:lnTo>
                  <a:pt x="3587" y="54"/>
                </a:lnTo>
                <a:lnTo>
                  <a:pt x="3588" y="54"/>
                </a:lnTo>
                <a:lnTo>
                  <a:pt x="3588" y="54"/>
                </a:lnTo>
                <a:lnTo>
                  <a:pt x="3588" y="54"/>
                </a:lnTo>
                <a:lnTo>
                  <a:pt x="3588" y="54"/>
                </a:lnTo>
                <a:lnTo>
                  <a:pt x="3588" y="54"/>
                </a:lnTo>
                <a:lnTo>
                  <a:pt x="3589" y="54"/>
                </a:lnTo>
                <a:lnTo>
                  <a:pt x="3589" y="54"/>
                </a:lnTo>
                <a:lnTo>
                  <a:pt x="3590" y="54"/>
                </a:lnTo>
                <a:lnTo>
                  <a:pt x="3590" y="54"/>
                </a:lnTo>
                <a:lnTo>
                  <a:pt x="3590" y="54"/>
                </a:lnTo>
                <a:lnTo>
                  <a:pt x="3590" y="54"/>
                </a:lnTo>
                <a:lnTo>
                  <a:pt x="3591" y="54"/>
                </a:lnTo>
                <a:lnTo>
                  <a:pt x="3591" y="54"/>
                </a:lnTo>
                <a:lnTo>
                  <a:pt x="3591" y="54"/>
                </a:lnTo>
                <a:lnTo>
                  <a:pt x="3592" y="54"/>
                </a:lnTo>
                <a:lnTo>
                  <a:pt x="3592" y="54"/>
                </a:lnTo>
                <a:lnTo>
                  <a:pt x="3592" y="54"/>
                </a:lnTo>
                <a:lnTo>
                  <a:pt x="3592" y="54"/>
                </a:lnTo>
                <a:lnTo>
                  <a:pt x="3593" y="54"/>
                </a:lnTo>
                <a:lnTo>
                  <a:pt x="3593" y="54"/>
                </a:lnTo>
                <a:lnTo>
                  <a:pt x="3593" y="54"/>
                </a:lnTo>
                <a:lnTo>
                  <a:pt x="3594" y="54"/>
                </a:lnTo>
                <a:lnTo>
                  <a:pt x="3594" y="54"/>
                </a:lnTo>
                <a:lnTo>
                  <a:pt x="3594" y="54"/>
                </a:lnTo>
                <a:lnTo>
                  <a:pt x="3594" y="54"/>
                </a:lnTo>
                <a:lnTo>
                  <a:pt x="3595" y="54"/>
                </a:lnTo>
                <a:lnTo>
                  <a:pt x="3595" y="54"/>
                </a:lnTo>
                <a:lnTo>
                  <a:pt x="3595" y="54"/>
                </a:lnTo>
                <a:lnTo>
                  <a:pt x="3596" y="54"/>
                </a:lnTo>
                <a:lnTo>
                  <a:pt x="3596" y="54"/>
                </a:lnTo>
                <a:lnTo>
                  <a:pt x="3596" y="54"/>
                </a:lnTo>
                <a:lnTo>
                  <a:pt x="3596" y="54"/>
                </a:lnTo>
                <a:lnTo>
                  <a:pt x="3597" y="54"/>
                </a:lnTo>
                <a:lnTo>
                  <a:pt x="3597" y="54"/>
                </a:lnTo>
                <a:lnTo>
                  <a:pt x="3597" y="54"/>
                </a:lnTo>
                <a:lnTo>
                  <a:pt x="3598" y="54"/>
                </a:lnTo>
                <a:lnTo>
                  <a:pt x="3598" y="54"/>
                </a:lnTo>
                <a:lnTo>
                  <a:pt x="3598" y="54"/>
                </a:lnTo>
                <a:lnTo>
                  <a:pt x="3598" y="54"/>
                </a:lnTo>
                <a:lnTo>
                  <a:pt x="3599" y="54"/>
                </a:lnTo>
                <a:lnTo>
                  <a:pt x="3599" y="54"/>
                </a:lnTo>
                <a:lnTo>
                  <a:pt x="3599" y="54"/>
                </a:lnTo>
                <a:lnTo>
                  <a:pt x="3600" y="54"/>
                </a:lnTo>
                <a:lnTo>
                  <a:pt x="3600" y="54"/>
                </a:lnTo>
                <a:lnTo>
                  <a:pt x="3600" y="54"/>
                </a:lnTo>
                <a:lnTo>
                  <a:pt x="3601" y="54"/>
                </a:lnTo>
                <a:lnTo>
                  <a:pt x="3601" y="54"/>
                </a:lnTo>
                <a:lnTo>
                  <a:pt x="3601" y="54"/>
                </a:lnTo>
                <a:lnTo>
                  <a:pt x="3601" y="54"/>
                </a:lnTo>
                <a:lnTo>
                  <a:pt x="3602" y="54"/>
                </a:lnTo>
                <a:lnTo>
                  <a:pt x="3602" y="54"/>
                </a:lnTo>
                <a:lnTo>
                  <a:pt x="3602" y="54"/>
                </a:lnTo>
                <a:lnTo>
                  <a:pt x="3603" y="54"/>
                </a:lnTo>
                <a:lnTo>
                  <a:pt x="3603" y="54"/>
                </a:lnTo>
                <a:lnTo>
                  <a:pt x="3603" y="54"/>
                </a:lnTo>
                <a:lnTo>
                  <a:pt x="3603" y="54"/>
                </a:lnTo>
                <a:lnTo>
                  <a:pt x="3604" y="54"/>
                </a:lnTo>
                <a:lnTo>
                  <a:pt x="3604" y="54"/>
                </a:lnTo>
                <a:lnTo>
                  <a:pt x="3604" y="54"/>
                </a:lnTo>
                <a:lnTo>
                  <a:pt x="3605" y="54"/>
                </a:lnTo>
                <a:lnTo>
                  <a:pt x="3605" y="54"/>
                </a:lnTo>
                <a:lnTo>
                  <a:pt x="3605" y="54"/>
                </a:lnTo>
                <a:lnTo>
                  <a:pt x="3605" y="54"/>
                </a:lnTo>
                <a:lnTo>
                  <a:pt x="3606" y="54"/>
                </a:lnTo>
                <a:lnTo>
                  <a:pt x="3606" y="54"/>
                </a:lnTo>
                <a:lnTo>
                  <a:pt x="3606" y="54"/>
                </a:lnTo>
                <a:lnTo>
                  <a:pt x="3607" y="54"/>
                </a:lnTo>
                <a:lnTo>
                  <a:pt x="3607" y="54"/>
                </a:lnTo>
                <a:lnTo>
                  <a:pt x="3607" y="54"/>
                </a:lnTo>
                <a:lnTo>
                  <a:pt x="3607" y="54"/>
                </a:lnTo>
                <a:lnTo>
                  <a:pt x="3608" y="54"/>
                </a:lnTo>
                <a:lnTo>
                  <a:pt x="3608" y="54"/>
                </a:lnTo>
                <a:lnTo>
                  <a:pt x="3608" y="54"/>
                </a:lnTo>
                <a:lnTo>
                  <a:pt x="3609" y="54"/>
                </a:lnTo>
                <a:lnTo>
                  <a:pt x="3609" y="54"/>
                </a:lnTo>
                <a:lnTo>
                  <a:pt x="3609" y="54"/>
                </a:lnTo>
                <a:lnTo>
                  <a:pt x="3609" y="54"/>
                </a:lnTo>
                <a:lnTo>
                  <a:pt x="3610" y="54"/>
                </a:lnTo>
                <a:lnTo>
                  <a:pt x="3610" y="54"/>
                </a:lnTo>
                <a:lnTo>
                  <a:pt x="3610" y="54"/>
                </a:lnTo>
                <a:lnTo>
                  <a:pt x="3611" y="54"/>
                </a:lnTo>
                <a:lnTo>
                  <a:pt x="3611" y="54"/>
                </a:lnTo>
                <a:lnTo>
                  <a:pt x="3611" y="54"/>
                </a:lnTo>
                <a:lnTo>
                  <a:pt x="3611" y="54"/>
                </a:lnTo>
                <a:lnTo>
                  <a:pt x="3612" y="54"/>
                </a:lnTo>
                <a:lnTo>
                  <a:pt x="3612" y="54"/>
                </a:lnTo>
                <a:lnTo>
                  <a:pt x="3612" y="54"/>
                </a:lnTo>
                <a:lnTo>
                  <a:pt x="3613" y="54"/>
                </a:lnTo>
                <a:lnTo>
                  <a:pt x="3613" y="54"/>
                </a:lnTo>
                <a:lnTo>
                  <a:pt x="3613" y="54"/>
                </a:lnTo>
                <a:lnTo>
                  <a:pt x="3613" y="54"/>
                </a:lnTo>
                <a:lnTo>
                  <a:pt x="3614" y="54"/>
                </a:lnTo>
                <a:lnTo>
                  <a:pt x="3614" y="54"/>
                </a:lnTo>
                <a:lnTo>
                  <a:pt x="3614" y="54"/>
                </a:lnTo>
                <a:lnTo>
                  <a:pt x="3614" y="54"/>
                </a:lnTo>
                <a:lnTo>
                  <a:pt x="3615" y="54"/>
                </a:lnTo>
                <a:lnTo>
                  <a:pt x="3615" y="54"/>
                </a:lnTo>
                <a:lnTo>
                  <a:pt x="3615" y="54"/>
                </a:lnTo>
                <a:lnTo>
                  <a:pt x="3616" y="54"/>
                </a:lnTo>
                <a:lnTo>
                  <a:pt x="3616" y="54"/>
                </a:lnTo>
                <a:lnTo>
                  <a:pt x="3616" y="54"/>
                </a:lnTo>
                <a:lnTo>
                  <a:pt x="3617" y="54"/>
                </a:lnTo>
                <a:lnTo>
                  <a:pt x="3617" y="54"/>
                </a:lnTo>
                <a:lnTo>
                  <a:pt x="3617" y="54"/>
                </a:lnTo>
                <a:lnTo>
                  <a:pt x="3617" y="54"/>
                </a:lnTo>
                <a:lnTo>
                  <a:pt x="3618" y="54"/>
                </a:lnTo>
                <a:lnTo>
                  <a:pt x="3618" y="54"/>
                </a:lnTo>
                <a:lnTo>
                  <a:pt x="3618" y="54"/>
                </a:lnTo>
                <a:lnTo>
                  <a:pt x="3619" y="54"/>
                </a:lnTo>
                <a:lnTo>
                  <a:pt x="3619" y="54"/>
                </a:lnTo>
                <a:lnTo>
                  <a:pt x="3619" y="54"/>
                </a:lnTo>
                <a:lnTo>
                  <a:pt x="3619" y="54"/>
                </a:lnTo>
                <a:lnTo>
                  <a:pt x="3619" y="54"/>
                </a:lnTo>
                <a:lnTo>
                  <a:pt x="3620" y="54"/>
                </a:lnTo>
                <a:lnTo>
                  <a:pt x="3620" y="54"/>
                </a:lnTo>
                <a:lnTo>
                  <a:pt x="3621" y="54"/>
                </a:lnTo>
                <a:lnTo>
                  <a:pt x="3621" y="54"/>
                </a:lnTo>
                <a:lnTo>
                  <a:pt x="3621" y="54"/>
                </a:lnTo>
                <a:lnTo>
                  <a:pt x="3621" y="54"/>
                </a:lnTo>
                <a:lnTo>
                  <a:pt x="3622" y="54"/>
                </a:lnTo>
                <a:lnTo>
                  <a:pt x="3622" y="54"/>
                </a:lnTo>
                <a:lnTo>
                  <a:pt x="3622" y="54"/>
                </a:lnTo>
                <a:lnTo>
                  <a:pt x="3623" y="54"/>
                </a:lnTo>
                <a:lnTo>
                  <a:pt x="3623" y="54"/>
                </a:lnTo>
                <a:lnTo>
                  <a:pt x="3623" y="54"/>
                </a:lnTo>
                <a:lnTo>
                  <a:pt x="3623" y="54"/>
                </a:lnTo>
                <a:lnTo>
                  <a:pt x="3624" y="54"/>
                </a:lnTo>
                <a:lnTo>
                  <a:pt x="3624" y="54"/>
                </a:lnTo>
                <a:lnTo>
                  <a:pt x="3624" y="54"/>
                </a:lnTo>
                <a:lnTo>
                  <a:pt x="3625" y="54"/>
                </a:lnTo>
                <a:lnTo>
                  <a:pt x="3625" y="54"/>
                </a:lnTo>
                <a:lnTo>
                  <a:pt x="3625" y="54"/>
                </a:lnTo>
                <a:lnTo>
                  <a:pt x="3625" y="54"/>
                </a:lnTo>
                <a:lnTo>
                  <a:pt x="3626" y="54"/>
                </a:lnTo>
                <a:lnTo>
                  <a:pt x="3626" y="54"/>
                </a:lnTo>
                <a:lnTo>
                  <a:pt x="3626" y="54"/>
                </a:lnTo>
                <a:lnTo>
                  <a:pt x="3627" y="54"/>
                </a:lnTo>
                <a:lnTo>
                  <a:pt x="3627" y="54"/>
                </a:lnTo>
                <a:lnTo>
                  <a:pt x="3627" y="54"/>
                </a:lnTo>
                <a:lnTo>
                  <a:pt x="3628" y="54"/>
                </a:lnTo>
                <a:lnTo>
                  <a:pt x="3628" y="54"/>
                </a:lnTo>
                <a:lnTo>
                  <a:pt x="3628" y="54"/>
                </a:lnTo>
                <a:lnTo>
                  <a:pt x="3628" y="54"/>
                </a:lnTo>
                <a:lnTo>
                  <a:pt x="3629" y="54"/>
                </a:lnTo>
                <a:lnTo>
                  <a:pt x="3629" y="54"/>
                </a:lnTo>
                <a:lnTo>
                  <a:pt x="3629" y="54"/>
                </a:lnTo>
                <a:lnTo>
                  <a:pt x="3630" y="54"/>
                </a:lnTo>
                <a:lnTo>
                  <a:pt x="3630" y="54"/>
                </a:lnTo>
                <a:lnTo>
                  <a:pt x="3630" y="54"/>
                </a:lnTo>
                <a:lnTo>
                  <a:pt x="3630" y="54"/>
                </a:lnTo>
                <a:lnTo>
                  <a:pt x="3632" y="54"/>
                </a:lnTo>
                <a:lnTo>
                  <a:pt x="3632" y="54"/>
                </a:lnTo>
                <a:lnTo>
                  <a:pt x="3632" y="54"/>
                </a:lnTo>
                <a:lnTo>
                  <a:pt x="3633" y="54"/>
                </a:lnTo>
                <a:lnTo>
                  <a:pt x="3633" y="54"/>
                </a:lnTo>
                <a:lnTo>
                  <a:pt x="3633" y="54"/>
                </a:lnTo>
                <a:lnTo>
                  <a:pt x="3633" y="54"/>
                </a:lnTo>
                <a:lnTo>
                  <a:pt x="3634" y="54"/>
                </a:lnTo>
                <a:lnTo>
                  <a:pt x="3634" y="54"/>
                </a:lnTo>
                <a:lnTo>
                  <a:pt x="3634" y="54"/>
                </a:lnTo>
                <a:lnTo>
                  <a:pt x="3634" y="54"/>
                </a:lnTo>
                <a:lnTo>
                  <a:pt x="3634" y="54"/>
                </a:lnTo>
                <a:lnTo>
                  <a:pt x="3634" y="54"/>
                </a:lnTo>
                <a:lnTo>
                  <a:pt x="3634" y="54"/>
                </a:lnTo>
                <a:lnTo>
                  <a:pt x="3635" y="54"/>
                </a:lnTo>
                <a:lnTo>
                  <a:pt x="3635" y="54"/>
                </a:lnTo>
                <a:lnTo>
                  <a:pt x="3635" y="54"/>
                </a:lnTo>
                <a:lnTo>
                  <a:pt x="3636" y="54"/>
                </a:lnTo>
                <a:lnTo>
                  <a:pt x="3636" y="54"/>
                </a:lnTo>
                <a:lnTo>
                  <a:pt x="3636" y="54"/>
                </a:lnTo>
                <a:lnTo>
                  <a:pt x="3636" y="54"/>
                </a:lnTo>
                <a:lnTo>
                  <a:pt x="3637" y="54"/>
                </a:lnTo>
                <a:lnTo>
                  <a:pt x="3637" y="54"/>
                </a:lnTo>
                <a:lnTo>
                  <a:pt x="3637" y="54"/>
                </a:lnTo>
                <a:lnTo>
                  <a:pt x="3638" y="54"/>
                </a:lnTo>
                <a:lnTo>
                  <a:pt x="3638" y="54"/>
                </a:lnTo>
                <a:lnTo>
                  <a:pt x="3638" y="54"/>
                </a:lnTo>
                <a:lnTo>
                  <a:pt x="3638" y="54"/>
                </a:lnTo>
                <a:lnTo>
                  <a:pt x="3639" y="54"/>
                </a:lnTo>
                <a:lnTo>
                  <a:pt x="3639" y="54"/>
                </a:lnTo>
                <a:lnTo>
                  <a:pt x="3639" y="54"/>
                </a:lnTo>
                <a:lnTo>
                  <a:pt x="3641" y="54"/>
                </a:lnTo>
                <a:lnTo>
                  <a:pt x="3641" y="54"/>
                </a:lnTo>
                <a:lnTo>
                  <a:pt x="3641" y="54"/>
                </a:lnTo>
                <a:lnTo>
                  <a:pt x="3641" y="54"/>
                </a:lnTo>
                <a:lnTo>
                  <a:pt x="3642" y="54"/>
                </a:lnTo>
                <a:lnTo>
                  <a:pt x="3642" y="54"/>
                </a:lnTo>
                <a:lnTo>
                  <a:pt x="3642" y="54"/>
                </a:lnTo>
                <a:lnTo>
                  <a:pt x="3643" y="54"/>
                </a:lnTo>
                <a:lnTo>
                  <a:pt x="3643" y="54"/>
                </a:lnTo>
                <a:lnTo>
                  <a:pt x="3643" y="54"/>
                </a:lnTo>
                <a:lnTo>
                  <a:pt x="3643" y="54"/>
                </a:lnTo>
                <a:lnTo>
                  <a:pt x="3644" y="54"/>
                </a:lnTo>
                <a:lnTo>
                  <a:pt x="3644" y="54"/>
                </a:lnTo>
                <a:lnTo>
                  <a:pt x="3644" y="54"/>
                </a:lnTo>
                <a:lnTo>
                  <a:pt x="3645" y="54"/>
                </a:lnTo>
                <a:lnTo>
                  <a:pt x="3645" y="54"/>
                </a:lnTo>
                <a:lnTo>
                  <a:pt x="3645" y="54"/>
                </a:lnTo>
                <a:lnTo>
                  <a:pt x="3645" y="54"/>
                </a:lnTo>
                <a:lnTo>
                  <a:pt x="3646" y="54"/>
                </a:lnTo>
                <a:lnTo>
                  <a:pt x="3646" y="54"/>
                </a:lnTo>
                <a:lnTo>
                  <a:pt x="3646" y="54"/>
                </a:lnTo>
                <a:lnTo>
                  <a:pt x="3646" y="54"/>
                </a:lnTo>
                <a:lnTo>
                  <a:pt x="3647" y="54"/>
                </a:lnTo>
                <a:lnTo>
                  <a:pt x="3647" y="54"/>
                </a:lnTo>
                <a:lnTo>
                  <a:pt x="3647" y="54"/>
                </a:lnTo>
                <a:lnTo>
                  <a:pt x="3648" y="54"/>
                </a:lnTo>
                <a:lnTo>
                  <a:pt x="3648" y="54"/>
                </a:lnTo>
                <a:lnTo>
                  <a:pt x="3648" y="54"/>
                </a:lnTo>
                <a:lnTo>
                  <a:pt x="3649" y="54"/>
                </a:lnTo>
                <a:lnTo>
                  <a:pt x="3649" y="54"/>
                </a:lnTo>
                <a:lnTo>
                  <a:pt x="3649" y="54"/>
                </a:lnTo>
                <a:lnTo>
                  <a:pt x="3649" y="54"/>
                </a:lnTo>
                <a:lnTo>
                  <a:pt x="3650" y="54"/>
                </a:lnTo>
                <a:lnTo>
                  <a:pt x="3650" y="54"/>
                </a:lnTo>
                <a:lnTo>
                  <a:pt x="3650" y="54"/>
                </a:lnTo>
                <a:lnTo>
                  <a:pt x="3651" y="54"/>
                </a:lnTo>
                <a:lnTo>
                  <a:pt x="3651" y="54"/>
                </a:lnTo>
                <a:lnTo>
                  <a:pt x="3651" y="54"/>
                </a:lnTo>
                <a:lnTo>
                  <a:pt x="3651" y="54"/>
                </a:lnTo>
                <a:lnTo>
                  <a:pt x="3651" y="54"/>
                </a:lnTo>
                <a:lnTo>
                  <a:pt x="3652" y="54"/>
                </a:lnTo>
                <a:lnTo>
                  <a:pt x="3652" y="54"/>
                </a:lnTo>
                <a:lnTo>
                  <a:pt x="3653" y="54"/>
                </a:lnTo>
                <a:lnTo>
                  <a:pt x="3653" y="54"/>
                </a:lnTo>
                <a:lnTo>
                  <a:pt x="3653" y="54"/>
                </a:lnTo>
                <a:lnTo>
                  <a:pt x="3654" y="54"/>
                </a:lnTo>
                <a:lnTo>
                  <a:pt x="3654" y="54"/>
                </a:lnTo>
                <a:lnTo>
                  <a:pt x="3654" y="54"/>
                </a:lnTo>
                <a:lnTo>
                  <a:pt x="3654" y="54"/>
                </a:lnTo>
                <a:lnTo>
                  <a:pt x="3655" y="54"/>
                </a:lnTo>
                <a:lnTo>
                  <a:pt x="3655" y="54"/>
                </a:lnTo>
                <a:lnTo>
                  <a:pt x="3655" y="54"/>
                </a:lnTo>
                <a:lnTo>
                  <a:pt x="3656" y="54"/>
                </a:lnTo>
                <a:lnTo>
                  <a:pt x="3656" y="54"/>
                </a:lnTo>
                <a:lnTo>
                  <a:pt x="3656" y="54"/>
                </a:lnTo>
                <a:lnTo>
                  <a:pt x="3656" y="54"/>
                </a:lnTo>
                <a:lnTo>
                  <a:pt x="3657" y="54"/>
                </a:lnTo>
                <a:lnTo>
                  <a:pt x="3657" y="54"/>
                </a:lnTo>
                <a:lnTo>
                  <a:pt x="3657" y="54"/>
                </a:lnTo>
                <a:lnTo>
                  <a:pt x="3658" y="54"/>
                </a:lnTo>
                <a:lnTo>
                  <a:pt x="3658" y="54"/>
                </a:lnTo>
                <a:lnTo>
                  <a:pt x="3658" y="54"/>
                </a:lnTo>
                <a:lnTo>
                  <a:pt x="3658" y="54"/>
                </a:lnTo>
                <a:lnTo>
                  <a:pt x="3659" y="54"/>
                </a:lnTo>
                <a:lnTo>
                  <a:pt x="3659" y="54"/>
                </a:lnTo>
                <a:lnTo>
                  <a:pt x="3659" y="54"/>
                </a:lnTo>
                <a:lnTo>
                  <a:pt x="3660" y="54"/>
                </a:lnTo>
                <a:lnTo>
                  <a:pt x="3660" y="54"/>
                </a:lnTo>
                <a:lnTo>
                  <a:pt x="3660" y="54"/>
                </a:lnTo>
                <a:lnTo>
                  <a:pt x="3660" y="54"/>
                </a:lnTo>
                <a:lnTo>
                  <a:pt x="3661" y="54"/>
                </a:lnTo>
                <a:lnTo>
                  <a:pt x="3661" y="54"/>
                </a:lnTo>
                <a:lnTo>
                  <a:pt x="3661" y="54"/>
                </a:lnTo>
                <a:lnTo>
                  <a:pt x="3662" y="54"/>
                </a:lnTo>
                <a:lnTo>
                  <a:pt x="3662" y="54"/>
                </a:lnTo>
                <a:lnTo>
                  <a:pt x="3662" y="54"/>
                </a:lnTo>
                <a:lnTo>
                  <a:pt x="3662" y="54"/>
                </a:lnTo>
                <a:lnTo>
                  <a:pt x="3663" y="54"/>
                </a:lnTo>
                <a:lnTo>
                  <a:pt x="3663" y="54"/>
                </a:lnTo>
                <a:lnTo>
                  <a:pt x="3663" y="54"/>
                </a:lnTo>
                <a:lnTo>
                  <a:pt x="3664" y="54"/>
                </a:lnTo>
                <a:lnTo>
                  <a:pt x="3664" y="54"/>
                </a:lnTo>
                <a:lnTo>
                  <a:pt x="3664" y="54"/>
                </a:lnTo>
                <a:lnTo>
                  <a:pt x="3664" y="54"/>
                </a:lnTo>
                <a:lnTo>
                  <a:pt x="3665" y="54"/>
                </a:lnTo>
                <a:lnTo>
                  <a:pt x="3665" y="54"/>
                </a:lnTo>
                <a:lnTo>
                  <a:pt x="3665" y="54"/>
                </a:lnTo>
                <a:lnTo>
                  <a:pt x="3666" y="54"/>
                </a:lnTo>
                <a:lnTo>
                  <a:pt x="3666" y="54"/>
                </a:lnTo>
                <a:lnTo>
                  <a:pt x="3666" y="54"/>
                </a:lnTo>
                <a:lnTo>
                  <a:pt x="3666" y="54"/>
                </a:lnTo>
                <a:lnTo>
                  <a:pt x="3667" y="54"/>
                </a:lnTo>
                <a:lnTo>
                  <a:pt x="3667" y="54"/>
                </a:lnTo>
                <a:lnTo>
                  <a:pt x="3667" y="54"/>
                </a:lnTo>
                <a:lnTo>
                  <a:pt x="3668" y="54"/>
                </a:lnTo>
                <a:lnTo>
                  <a:pt x="3668" y="54"/>
                </a:lnTo>
                <a:lnTo>
                  <a:pt x="3668" y="54"/>
                </a:lnTo>
                <a:lnTo>
                  <a:pt x="3668" y="54"/>
                </a:lnTo>
                <a:lnTo>
                  <a:pt x="3669" y="54"/>
                </a:lnTo>
                <a:lnTo>
                  <a:pt x="3669" y="54"/>
                </a:lnTo>
                <a:lnTo>
                  <a:pt x="3669" y="54"/>
                </a:lnTo>
                <a:lnTo>
                  <a:pt x="3670" y="54"/>
                </a:lnTo>
                <a:lnTo>
                  <a:pt x="3670" y="54"/>
                </a:lnTo>
                <a:lnTo>
                  <a:pt x="3670" y="54"/>
                </a:lnTo>
                <a:lnTo>
                  <a:pt x="3670" y="54"/>
                </a:lnTo>
                <a:lnTo>
                  <a:pt x="3671" y="54"/>
                </a:lnTo>
                <a:lnTo>
                  <a:pt x="3671" y="54"/>
                </a:lnTo>
                <a:lnTo>
                  <a:pt x="3671" y="54"/>
                </a:lnTo>
                <a:lnTo>
                  <a:pt x="3672" y="54"/>
                </a:lnTo>
                <a:lnTo>
                  <a:pt x="3672" y="54"/>
                </a:lnTo>
                <a:lnTo>
                  <a:pt x="3672" y="54"/>
                </a:lnTo>
                <a:lnTo>
                  <a:pt x="3672" y="54"/>
                </a:lnTo>
                <a:lnTo>
                  <a:pt x="3673" y="54"/>
                </a:lnTo>
                <a:lnTo>
                  <a:pt x="3673" y="54"/>
                </a:lnTo>
                <a:lnTo>
                  <a:pt x="3673" y="54"/>
                </a:lnTo>
                <a:lnTo>
                  <a:pt x="3674" y="54"/>
                </a:lnTo>
                <a:lnTo>
                  <a:pt x="3674" y="54"/>
                </a:lnTo>
                <a:lnTo>
                  <a:pt x="3674" y="54"/>
                </a:lnTo>
                <a:lnTo>
                  <a:pt x="3674" y="54"/>
                </a:lnTo>
                <a:lnTo>
                  <a:pt x="3675" y="54"/>
                </a:lnTo>
                <a:lnTo>
                  <a:pt x="3675" y="54"/>
                </a:lnTo>
                <a:lnTo>
                  <a:pt x="3675" y="54"/>
                </a:lnTo>
                <a:lnTo>
                  <a:pt x="3676" y="54"/>
                </a:lnTo>
                <a:lnTo>
                  <a:pt x="3676" y="54"/>
                </a:lnTo>
                <a:lnTo>
                  <a:pt x="3676" y="54"/>
                </a:lnTo>
                <a:lnTo>
                  <a:pt x="3676" y="54"/>
                </a:lnTo>
                <a:lnTo>
                  <a:pt x="3677" y="54"/>
                </a:lnTo>
                <a:lnTo>
                  <a:pt x="3677" y="54"/>
                </a:lnTo>
                <a:lnTo>
                  <a:pt x="3677" y="54"/>
                </a:lnTo>
                <a:lnTo>
                  <a:pt x="3677" y="54"/>
                </a:lnTo>
                <a:lnTo>
                  <a:pt x="3678" y="54"/>
                </a:lnTo>
                <a:lnTo>
                  <a:pt x="3678" y="54"/>
                </a:lnTo>
                <a:lnTo>
                  <a:pt x="3679" y="54"/>
                </a:lnTo>
                <a:lnTo>
                  <a:pt x="3679" y="54"/>
                </a:lnTo>
                <a:lnTo>
                  <a:pt x="3679" y="54"/>
                </a:lnTo>
                <a:lnTo>
                  <a:pt x="3679" y="54"/>
                </a:lnTo>
                <a:lnTo>
                  <a:pt x="3680" y="54"/>
                </a:lnTo>
                <a:lnTo>
                  <a:pt x="3680" y="54"/>
                </a:lnTo>
                <a:lnTo>
                  <a:pt x="3680" y="54"/>
                </a:lnTo>
                <a:lnTo>
                  <a:pt x="3681" y="54"/>
                </a:lnTo>
                <a:lnTo>
                  <a:pt x="3681" y="54"/>
                </a:lnTo>
                <a:lnTo>
                  <a:pt x="3681" y="54"/>
                </a:lnTo>
                <a:lnTo>
                  <a:pt x="3681" y="54"/>
                </a:lnTo>
                <a:lnTo>
                  <a:pt x="3682" y="54"/>
                </a:lnTo>
                <a:lnTo>
                  <a:pt x="3682" y="54"/>
                </a:lnTo>
                <a:lnTo>
                  <a:pt x="3682" y="54"/>
                </a:lnTo>
                <a:lnTo>
                  <a:pt x="3683" y="54"/>
                </a:lnTo>
                <a:lnTo>
                  <a:pt x="3683" y="54"/>
                </a:lnTo>
                <a:lnTo>
                  <a:pt x="3683" y="54"/>
                </a:lnTo>
                <a:lnTo>
                  <a:pt x="3683" y="54"/>
                </a:lnTo>
                <a:lnTo>
                  <a:pt x="3684" y="54"/>
                </a:lnTo>
                <a:lnTo>
                  <a:pt x="3684" y="54"/>
                </a:lnTo>
                <a:lnTo>
                  <a:pt x="3684" y="54"/>
                </a:lnTo>
                <a:lnTo>
                  <a:pt x="3685" y="54"/>
                </a:lnTo>
                <a:lnTo>
                  <a:pt x="3685" y="54"/>
                </a:lnTo>
                <a:lnTo>
                  <a:pt x="3685" y="54"/>
                </a:lnTo>
                <a:lnTo>
                  <a:pt x="3685" y="54"/>
                </a:lnTo>
                <a:lnTo>
                  <a:pt x="3686" y="54"/>
                </a:lnTo>
                <a:lnTo>
                  <a:pt x="3686" y="54"/>
                </a:lnTo>
                <a:lnTo>
                  <a:pt x="3686" y="54"/>
                </a:lnTo>
                <a:lnTo>
                  <a:pt x="3687" y="54"/>
                </a:lnTo>
                <a:lnTo>
                  <a:pt x="3687" y="54"/>
                </a:lnTo>
                <a:lnTo>
                  <a:pt x="3687" y="54"/>
                </a:lnTo>
                <a:lnTo>
                  <a:pt x="3687" y="54"/>
                </a:lnTo>
                <a:lnTo>
                  <a:pt x="3688" y="54"/>
                </a:lnTo>
                <a:lnTo>
                  <a:pt x="3688" y="54"/>
                </a:lnTo>
                <a:lnTo>
                  <a:pt x="3688" y="54"/>
                </a:lnTo>
                <a:lnTo>
                  <a:pt x="3689" y="54"/>
                </a:lnTo>
                <a:lnTo>
                  <a:pt x="3689" y="54"/>
                </a:lnTo>
                <a:lnTo>
                  <a:pt x="3689" y="54"/>
                </a:lnTo>
                <a:lnTo>
                  <a:pt x="3689" y="54"/>
                </a:lnTo>
                <a:lnTo>
                  <a:pt x="3690" y="54"/>
                </a:lnTo>
                <a:lnTo>
                  <a:pt x="3690" y="54"/>
                </a:lnTo>
                <a:lnTo>
                  <a:pt x="3690" y="54"/>
                </a:lnTo>
                <a:lnTo>
                  <a:pt x="3691" y="54"/>
                </a:lnTo>
                <a:lnTo>
                  <a:pt x="3691" y="54"/>
                </a:lnTo>
                <a:lnTo>
                  <a:pt x="3691" y="54"/>
                </a:lnTo>
                <a:lnTo>
                  <a:pt x="3691" y="54"/>
                </a:lnTo>
                <a:lnTo>
                  <a:pt x="3692" y="54"/>
                </a:lnTo>
                <a:lnTo>
                  <a:pt x="3692" y="54"/>
                </a:lnTo>
                <a:lnTo>
                  <a:pt x="3692" y="54"/>
                </a:lnTo>
                <a:lnTo>
                  <a:pt x="3693" y="54"/>
                </a:lnTo>
                <a:lnTo>
                  <a:pt x="3693" y="54"/>
                </a:lnTo>
                <a:lnTo>
                  <a:pt x="3693" y="54"/>
                </a:lnTo>
                <a:lnTo>
                  <a:pt x="3693" y="54"/>
                </a:lnTo>
                <a:lnTo>
                  <a:pt x="3695" y="54"/>
                </a:lnTo>
                <a:lnTo>
                  <a:pt x="3695" y="54"/>
                </a:lnTo>
                <a:lnTo>
                  <a:pt x="3695" y="54"/>
                </a:lnTo>
                <a:lnTo>
                  <a:pt x="3696" y="54"/>
                </a:lnTo>
                <a:lnTo>
                  <a:pt x="3696" y="54"/>
                </a:lnTo>
                <a:lnTo>
                  <a:pt x="3696" y="54"/>
                </a:lnTo>
                <a:lnTo>
                  <a:pt x="3696" y="54"/>
                </a:lnTo>
                <a:lnTo>
                  <a:pt x="3697" y="54"/>
                </a:lnTo>
                <a:lnTo>
                  <a:pt x="3697" y="54"/>
                </a:lnTo>
                <a:lnTo>
                  <a:pt x="3697" y="54"/>
                </a:lnTo>
                <a:lnTo>
                  <a:pt x="3698" y="54"/>
                </a:lnTo>
                <a:lnTo>
                  <a:pt x="3698" y="54"/>
                </a:lnTo>
                <a:lnTo>
                  <a:pt x="3698" y="54"/>
                </a:lnTo>
                <a:lnTo>
                  <a:pt x="3698" y="54"/>
                </a:lnTo>
                <a:lnTo>
                  <a:pt x="3699" y="54"/>
                </a:lnTo>
                <a:lnTo>
                  <a:pt x="3699" y="54"/>
                </a:lnTo>
                <a:lnTo>
                  <a:pt x="3699" y="54"/>
                </a:lnTo>
                <a:lnTo>
                  <a:pt x="3700" y="54"/>
                </a:lnTo>
                <a:lnTo>
                  <a:pt x="3700" y="54"/>
                </a:lnTo>
                <a:lnTo>
                  <a:pt x="3700" y="54"/>
                </a:lnTo>
                <a:lnTo>
                  <a:pt x="3700" y="54"/>
                </a:lnTo>
                <a:lnTo>
                  <a:pt x="3701" y="54"/>
                </a:lnTo>
                <a:lnTo>
                  <a:pt x="3701" y="54"/>
                </a:lnTo>
                <a:lnTo>
                  <a:pt x="3701" y="54"/>
                </a:lnTo>
                <a:lnTo>
                  <a:pt x="3702" y="54"/>
                </a:lnTo>
                <a:lnTo>
                  <a:pt x="3702" y="54"/>
                </a:lnTo>
                <a:lnTo>
                  <a:pt x="3702" y="54"/>
                </a:lnTo>
                <a:lnTo>
                  <a:pt x="3702" y="54"/>
                </a:lnTo>
                <a:lnTo>
                  <a:pt x="3703" y="54"/>
                </a:lnTo>
                <a:lnTo>
                  <a:pt x="3703" y="54"/>
                </a:lnTo>
                <a:lnTo>
                  <a:pt x="3703" y="54"/>
                </a:lnTo>
                <a:lnTo>
                  <a:pt x="3704" y="54"/>
                </a:lnTo>
                <a:lnTo>
                  <a:pt x="3704" y="54"/>
                </a:lnTo>
                <a:lnTo>
                  <a:pt x="3704" y="54"/>
                </a:lnTo>
                <a:lnTo>
                  <a:pt x="3704" y="54"/>
                </a:lnTo>
                <a:lnTo>
                  <a:pt x="3705" y="54"/>
                </a:lnTo>
                <a:lnTo>
                  <a:pt x="3705" y="54"/>
                </a:lnTo>
                <a:lnTo>
                  <a:pt x="3705" y="54"/>
                </a:lnTo>
                <a:lnTo>
                  <a:pt x="3706" y="54"/>
                </a:lnTo>
                <a:lnTo>
                  <a:pt x="3706" y="54"/>
                </a:lnTo>
                <a:lnTo>
                  <a:pt x="3706" y="54"/>
                </a:lnTo>
                <a:lnTo>
                  <a:pt x="3707" y="54"/>
                </a:lnTo>
                <a:lnTo>
                  <a:pt x="3707" y="54"/>
                </a:lnTo>
                <a:lnTo>
                  <a:pt x="3707" y="54"/>
                </a:lnTo>
                <a:lnTo>
                  <a:pt x="3707" y="54"/>
                </a:lnTo>
                <a:lnTo>
                  <a:pt x="3708" y="54"/>
                </a:lnTo>
                <a:lnTo>
                  <a:pt x="3708" y="54"/>
                </a:lnTo>
                <a:lnTo>
                  <a:pt x="3708" y="54"/>
                </a:lnTo>
                <a:lnTo>
                  <a:pt x="3709" y="54"/>
                </a:lnTo>
                <a:lnTo>
                  <a:pt x="3709" y="54"/>
                </a:lnTo>
                <a:lnTo>
                  <a:pt x="3709" y="54"/>
                </a:lnTo>
                <a:lnTo>
                  <a:pt x="3709" y="54"/>
                </a:lnTo>
                <a:lnTo>
                  <a:pt x="3709" y="54"/>
                </a:lnTo>
                <a:lnTo>
                  <a:pt x="3710" y="54"/>
                </a:lnTo>
                <a:lnTo>
                  <a:pt x="3710" y="54"/>
                </a:lnTo>
                <a:lnTo>
                  <a:pt x="3711" y="54"/>
                </a:lnTo>
                <a:lnTo>
                  <a:pt x="3711" y="54"/>
                </a:lnTo>
                <a:lnTo>
                  <a:pt x="3711" y="54"/>
                </a:lnTo>
                <a:lnTo>
                  <a:pt x="3711" y="54"/>
                </a:lnTo>
                <a:lnTo>
                  <a:pt x="3712" y="54"/>
                </a:lnTo>
                <a:lnTo>
                  <a:pt x="3712" y="54"/>
                </a:lnTo>
                <a:lnTo>
                  <a:pt x="3712" y="54"/>
                </a:lnTo>
                <a:lnTo>
                  <a:pt x="3713" y="54"/>
                </a:lnTo>
                <a:lnTo>
                  <a:pt x="3713" y="54"/>
                </a:lnTo>
                <a:lnTo>
                  <a:pt x="3713" y="54"/>
                </a:lnTo>
                <a:lnTo>
                  <a:pt x="3713" y="54"/>
                </a:lnTo>
                <a:lnTo>
                  <a:pt x="3714" y="54"/>
                </a:lnTo>
                <a:lnTo>
                  <a:pt x="3714" y="54"/>
                </a:lnTo>
                <a:lnTo>
                  <a:pt x="3714" y="54"/>
                </a:lnTo>
                <a:lnTo>
                  <a:pt x="3715" y="54"/>
                </a:lnTo>
                <a:lnTo>
                  <a:pt x="3715" y="54"/>
                </a:lnTo>
                <a:lnTo>
                  <a:pt x="3715" y="54"/>
                </a:lnTo>
                <a:lnTo>
                  <a:pt x="3715" y="54"/>
                </a:lnTo>
                <a:lnTo>
                  <a:pt x="3716" y="54"/>
                </a:lnTo>
                <a:lnTo>
                  <a:pt x="3716" y="54"/>
                </a:lnTo>
                <a:lnTo>
                  <a:pt x="3716" y="54"/>
                </a:lnTo>
                <a:lnTo>
                  <a:pt x="3717" y="54"/>
                </a:lnTo>
                <a:lnTo>
                  <a:pt x="3717" y="54"/>
                </a:lnTo>
                <a:lnTo>
                  <a:pt x="3717" y="54"/>
                </a:lnTo>
                <a:lnTo>
                  <a:pt x="3717" y="54"/>
                </a:lnTo>
                <a:lnTo>
                  <a:pt x="3718" y="54"/>
                </a:lnTo>
                <a:lnTo>
                  <a:pt x="3718" y="54"/>
                </a:lnTo>
                <a:lnTo>
                  <a:pt x="3718" y="54"/>
                </a:lnTo>
                <a:lnTo>
                  <a:pt x="3719" y="54"/>
                </a:lnTo>
                <a:lnTo>
                  <a:pt x="3719" y="54"/>
                </a:lnTo>
                <a:lnTo>
                  <a:pt x="3719" y="54"/>
                </a:lnTo>
                <a:lnTo>
                  <a:pt x="3719" y="54"/>
                </a:lnTo>
                <a:lnTo>
                  <a:pt x="3720" y="54"/>
                </a:lnTo>
                <a:lnTo>
                  <a:pt x="3720" y="54"/>
                </a:lnTo>
                <a:lnTo>
                  <a:pt x="3720" y="54"/>
                </a:lnTo>
                <a:lnTo>
                  <a:pt x="3721" y="54"/>
                </a:lnTo>
                <a:lnTo>
                  <a:pt x="3721" y="54"/>
                </a:lnTo>
                <a:lnTo>
                  <a:pt x="3721" y="54"/>
                </a:lnTo>
                <a:lnTo>
                  <a:pt x="3721" y="54"/>
                </a:lnTo>
                <a:lnTo>
                  <a:pt x="3722" y="54"/>
                </a:lnTo>
                <a:lnTo>
                  <a:pt x="3722" y="54"/>
                </a:lnTo>
                <a:lnTo>
                  <a:pt x="3722" y="54"/>
                </a:lnTo>
                <a:lnTo>
                  <a:pt x="3723" y="54"/>
                </a:lnTo>
                <a:lnTo>
                  <a:pt x="3723" y="54"/>
                </a:lnTo>
                <a:lnTo>
                  <a:pt x="3723" y="54"/>
                </a:lnTo>
                <a:lnTo>
                  <a:pt x="3723" y="54"/>
                </a:lnTo>
                <a:lnTo>
                  <a:pt x="3724" y="54"/>
                </a:lnTo>
                <a:lnTo>
                  <a:pt x="3724" y="54"/>
                </a:lnTo>
                <a:lnTo>
                  <a:pt x="3724" y="54"/>
                </a:lnTo>
                <a:lnTo>
                  <a:pt x="3725" y="54"/>
                </a:lnTo>
                <a:lnTo>
                  <a:pt x="3725" y="54"/>
                </a:lnTo>
                <a:lnTo>
                  <a:pt x="3725" y="54"/>
                </a:lnTo>
                <a:lnTo>
                  <a:pt x="3725" y="54"/>
                </a:lnTo>
                <a:lnTo>
                  <a:pt x="3726" y="54"/>
                </a:lnTo>
                <a:lnTo>
                  <a:pt x="3726" y="54"/>
                </a:lnTo>
                <a:lnTo>
                  <a:pt x="3726" y="54"/>
                </a:lnTo>
                <a:lnTo>
                  <a:pt x="3727" y="54"/>
                </a:lnTo>
                <a:lnTo>
                  <a:pt x="3727" y="54"/>
                </a:lnTo>
                <a:lnTo>
                  <a:pt x="3727" y="54"/>
                </a:lnTo>
                <a:lnTo>
                  <a:pt x="3727" y="54"/>
                </a:lnTo>
                <a:lnTo>
                  <a:pt x="3728" y="54"/>
                </a:lnTo>
                <a:lnTo>
                  <a:pt x="3728" y="54"/>
                </a:lnTo>
                <a:lnTo>
                  <a:pt x="3728" y="54"/>
                </a:lnTo>
                <a:lnTo>
                  <a:pt x="3729" y="54"/>
                </a:lnTo>
                <a:lnTo>
                  <a:pt x="3729" y="54"/>
                </a:lnTo>
                <a:lnTo>
                  <a:pt x="3729" y="54"/>
                </a:lnTo>
                <a:lnTo>
                  <a:pt x="3729" y="54"/>
                </a:lnTo>
                <a:lnTo>
                  <a:pt x="3730" y="54"/>
                </a:lnTo>
                <a:lnTo>
                  <a:pt x="3730" y="54"/>
                </a:lnTo>
                <a:lnTo>
                  <a:pt x="3730" y="54"/>
                </a:lnTo>
                <a:lnTo>
                  <a:pt x="3731" y="54"/>
                </a:lnTo>
                <a:lnTo>
                  <a:pt x="3731" y="54"/>
                </a:lnTo>
                <a:lnTo>
                  <a:pt x="3731" y="54"/>
                </a:lnTo>
                <a:lnTo>
                  <a:pt x="3732" y="54"/>
                </a:lnTo>
                <a:lnTo>
                  <a:pt x="3732" y="54"/>
                </a:lnTo>
                <a:lnTo>
                  <a:pt x="3732" y="54"/>
                </a:lnTo>
                <a:lnTo>
                  <a:pt x="3732" y="54"/>
                </a:lnTo>
                <a:lnTo>
                  <a:pt x="3733" y="54"/>
                </a:lnTo>
                <a:lnTo>
                  <a:pt x="3733" y="54"/>
                </a:lnTo>
                <a:lnTo>
                  <a:pt x="3733" y="54"/>
                </a:lnTo>
                <a:lnTo>
                  <a:pt x="3734" y="54"/>
                </a:lnTo>
                <a:lnTo>
                  <a:pt x="3734" y="54"/>
                </a:lnTo>
                <a:lnTo>
                  <a:pt x="3734" y="54"/>
                </a:lnTo>
                <a:lnTo>
                  <a:pt x="3734" y="54"/>
                </a:lnTo>
                <a:lnTo>
                  <a:pt x="3735" y="54"/>
                </a:lnTo>
                <a:lnTo>
                  <a:pt x="3735" y="54"/>
                </a:lnTo>
                <a:lnTo>
                  <a:pt x="3735" y="54"/>
                </a:lnTo>
                <a:lnTo>
                  <a:pt x="3735" y="54"/>
                </a:lnTo>
                <a:lnTo>
                  <a:pt x="3736" y="54"/>
                </a:lnTo>
                <a:lnTo>
                  <a:pt x="3736" y="54"/>
                </a:lnTo>
                <a:lnTo>
                  <a:pt x="3736" y="54"/>
                </a:lnTo>
                <a:lnTo>
                  <a:pt x="3737" y="54"/>
                </a:lnTo>
                <a:lnTo>
                  <a:pt x="3737" y="54"/>
                </a:lnTo>
                <a:lnTo>
                  <a:pt x="3737" y="54"/>
                </a:lnTo>
                <a:lnTo>
                  <a:pt x="3738" y="54"/>
                </a:lnTo>
                <a:lnTo>
                  <a:pt x="3738" y="54"/>
                </a:lnTo>
                <a:lnTo>
                  <a:pt x="3738" y="54"/>
                </a:lnTo>
                <a:lnTo>
                  <a:pt x="3738" y="54"/>
                </a:lnTo>
                <a:lnTo>
                  <a:pt x="3739" y="54"/>
                </a:lnTo>
                <a:lnTo>
                  <a:pt x="3739" y="54"/>
                </a:lnTo>
                <a:lnTo>
                  <a:pt x="3739" y="54"/>
                </a:lnTo>
                <a:lnTo>
                  <a:pt x="3740" y="54"/>
                </a:lnTo>
                <a:lnTo>
                  <a:pt x="3740" y="54"/>
                </a:lnTo>
                <a:lnTo>
                  <a:pt x="3740" y="54"/>
                </a:lnTo>
                <a:lnTo>
                  <a:pt x="3740" y="54"/>
                </a:lnTo>
                <a:lnTo>
                  <a:pt x="3740" y="54"/>
                </a:lnTo>
                <a:lnTo>
                  <a:pt x="3741" y="54"/>
                </a:lnTo>
                <a:lnTo>
                  <a:pt x="3741" y="54"/>
                </a:lnTo>
                <a:lnTo>
                  <a:pt x="3742" y="54"/>
                </a:lnTo>
                <a:lnTo>
                  <a:pt x="3742" y="54"/>
                </a:lnTo>
                <a:lnTo>
                  <a:pt x="3742" y="54"/>
                </a:lnTo>
                <a:lnTo>
                  <a:pt x="3742" y="54"/>
                </a:lnTo>
                <a:lnTo>
                  <a:pt x="3743" y="54"/>
                </a:lnTo>
                <a:lnTo>
                  <a:pt x="3743" y="54"/>
                </a:lnTo>
                <a:lnTo>
                  <a:pt x="3743" y="54"/>
                </a:lnTo>
                <a:lnTo>
                  <a:pt x="3744" y="54"/>
                </a:lnTo>
                <a:lnTo>
                  <a:pt x="3744" y="54"/>
                </a:lnTo>
                <a:lnTo>
                  <a:pt x="3744" y="54"/>
                </a:lnTo>
                <a:lnTo>
                  <a:pt x="3744" y="54"/>
                </a:lnTo>
                <a:lnTo>
                  <a:pt x="3745" y="54"/>
                </a:lnTo>
                <a:lnTo>
                  <a:pt x="3745" y="54"/>
                </a:lnTo>
                <a:lnTo>
                  <a:pt x="3745" y="54"/>
                </a:lnTo>
                <a:lnTo>
                  <a:pt x="3746" y="54"/>
                </a:lnTo>
                <a:lnTo>
                  <a:pt x="3746" y="54"/>
                </a:lnTo>
                <a:lnTo>
                  <a:pt x="3746" y="54"/>
                </a:lnTo>
                <a:lnTo>
                  <a:pt x="3746" y="54"/>
                </a:lnTo>
                <a:lnTo>
                  <a:pt x="3747" y="54"/>
                </a:lnTo>
                <a:lnTo>
                  <a:pt x="3747" y="54"/>
                </a:lnTo>
                <a:lnTo>
                  <a:pt x="3747" y="54"/>
                </a:lnTo>
                <a:lnTo>
                  <a:pt x="3749" y="54"/>
                </a:lnTo>
                <a:lnTo>
                  <a:pt x="3749" y="54"/>
                </a:lnTo>
                <a:lnTo>
                  <a:pt x="3749" y="54"/>
                </a:lnTo>
                <a:lnTo>
                  <a:pt x="3749" y="54"/>
                </a:lnTo>
                <a:lnTo>
                  <a:pt x="3750" y="54"/>
                </a:lnTo>
                <a:lnTo>
                  <a:pt x="3750" y="54"/>
                </a:lnTo>
                <a:lnTo>
                  <a:pt x="3750" y="54"/>
                </a:lnTo>
                <a:lnTo>
                  <a:pt x="3750" y="54"/>
                </a:lnTo>
                <a:lnTo>
                  <a:pt x="3750" y="54"/>
                </a:lnTo>
                <a:lnTo>
                  <a:pt x="3750" y="54"/>
                </a:lnTo>
                <a:lnTo>
                  <a:pt x="3750" y="54"/>
                </a:lnTo>
                <a:lnTo>
                  <a:pt x="3751" y="54"/>
                </a:lnTo>
                <a:lnTo>
                  <a:pt x="3751" y="54"/>
                </a:lnTo>
                <a:lnTo>
                  <a:pt x="3751" y="54"/>
                </a:lnTo>
                <a:lnTo>
                  <a:pt x="3752" y="54"/>
                </a:lnTo>
                <a:lnTo>
                  <a:pt x="3752" y="54"/>
                </a:lnTo>
                <a:lnTo>
                  <a:pt x="3752" y="54"/>
                </a:lnTo>
                <a:lnTo>
                  <a:pt x="3752" y="54"/>
                </a:lnTo>
                <a:lnTo>
                  <a:pt x="3753" y="54"/>
                </a:lnTo>
                <a:lnTo>
                  <a:pt x="3753" y="54"/>
                </a:lnTo>
                <a:lnTo>
                  <a:pt x="3753" y="54"/>
                </a:lnTo>
                <a:lnTo>
                  <a:pt x="3754" y="54"/>
                </a:lnTo>
                <a:lnTo>
                  <a:pt x="3754" y="54"/>
                </a:lnTo>
                <a:lnTo>
                  <a:pt x="3754" y="54"/>
                </a:lnTo>
                <a:lnTo>
                  <a:pt x="3754" y="54"/>
                </a:lnTo>
                <a:lnTo>
                  <a:pt x="3755" y="54"/>
                </a:lnTo>
                <a:lnTo>
                  <a:pt x="3755" y="54"/>
                </a:lnTo>
                <a:lnTo>
                  <a:pt x="3755" y="54"/>
                </a:lnTo>
                <a:lnTo>
                  <a:pt x="3756" y="54"/>
                </a:lnTo>
                <a:lnTo>
                  <a:pt x="3756" y="54"/>
                </a:lnTo>
                <a:lnTo>
                  <a:pt x="3756" y="54"/>
                </a:lnTo>
                <a:lnTo>
                  <a:pt x="3758" y="54"/>
                </a:lnTo>
                <a:lnTo>
                  <a:pt x="3758" y="54"/>
                </a:lnTo>
                <a:lnTo>
                  <a:pt x="3758" y="54"/>
                </a:lnTo>
                <a:lnTo>
                  <a:pt x="3758" y="54"/>
                </a:lnTo>
                <a:lnTo>
                  <a:pt x="3759" y="54"/>
                </a:lnTo>
                <a:lnTo>
                  <a:pt x="3759" y="54"/>
                </a:lnTo>
                <a:lnTo>
                  <a:pt x="3759" y="54"/>
                </a:lnTo>
                <a:lnTo>
                  <a:pt x="3760" y="54"/>
                </a:lnTo>
                <a:lnTo>
                  <a:pt x="3760" y="54"/>
                </a:lnTo>
                <a:lnTo>
                  <a:pt x="3760" y="54"/>
                </a:lnTo>
                <a:lnTo>
                  <a:pt x="3760" y="54"/>
                </a:lnTo>
                <a:lnTo>
                  <a:pt x="3761" y="54"/>
                </a:lnTo>
                <a:lnTo>
                  <a:pt x="3761" y="54"/>
                </a:lnTo>
                <a:lnTo>
                  <a:pt x="3761" y="54"/>
                </a:lnTo>
                <a:lnTo>
                  <a:pt x="3762" y="54"/>
                </a:lnTo>
                <a:lnTo>
                  <a:pt x="3762" y="54"/>
                </a:lnTo>
                <a:lnTo>
                  <a:pt x="3762" y="54"/>
                </a:lnTo>
                <a:lnTo>
                  <a:pt x="3762" y="54"/>
                </a:lnTo>
                <a:lnTo>
                  <a:pt x="3763" y="54"/>
                </a:lnTo>
                <a:lnTo>
                  <a:pt x="3763" y="54"/>
                </a:lnTo>
                <a:lnTo>
                  <a:pt x="3763" y="54"/>
                </a:lnTo>
                <a:lnTo>
                  <a:pt x="3764" y="54"/>
                </a:lnTo>
                <a:lnTo>
                  <a:pt x="3764" y="54"/>
                </a:lnTo>
                <a:lnTo>
                  <a:pt x="3764" y="54"/>
                </a:lnTo>
                <a:lnTo>
                  <a:pt x="3764" y="54"/>
                </a:lnTo>
                <a:lnTo>
                  <a:pt x="3765" y="54"/>
                </a:lnTo>
                <a:lnTo>
                  <a:pt x="3765" y="54"/>
                </a:lnTo>
                <a:lnTo>
                  <a:pt x="3765" y="54"/>
                </a:lnTo>
                <a:lnTo>
                  <a:pt x="3766" y="54"/>
                </a:lnTo>
                <a:lnTo>
                  <a:pt x="3766" y="54"/>
                </a:lnTo>
                <a:lnTo>
                  <a:pt x="3766" y="54"/>
                </a:lnTo>
                <a:lnTo>
                  <a:pt x="3766" y="54"/>
                </a:lnTo>
                <a:lnTo>
                  <a:pt x="3767" y="54"/>
                </a:lnTo>
                <a:lnTo>
                  <a:pt x="3767" y="54"/>
                </a:lnTo>
                <a:lnTo>
                  <a:pt x="3767" y="54"/>
                </a:lnTo>
                <a:lnTo>
                  <a:pt x="3767" y="54"/>
                </a:lnTo>
                <a:lnTo>
                  <a:pt x="3768" y="54"/>
                </a:lnTo>
                <a:lnTo>
                  <a:pt x="3768" y="54"/>
                </a:lnTo>
                <a:lnTo>
                  <a:pt x="3768" y="54"/>
                </a:lnTo>
                <a:lnTo>
                  <a:pt x="3769" y="54"/>
                </a:lnTo>
                <a:lnTo>
                  <a:pt x="3769" y="54"/>
                </a:lnTo>
                <a:lnTo>
                  <a:pt x="3769" y="54"/>
                </a:lnTo>
                <a:lnTo>
                  <a:pt x="3770" y="54"/>
                </a:lnTo>
                <a:lnTo>
                  <a:pt x="3770" y="54"/>
                </a:lnTo>
                <a:lnTo>
                  <a:pt x="3770" y="54"/>
                </a:lnTo>
                <a:lnTo>
                  <a:pt x="3770" y="54"/>
                </a:lnTo>
                <a:lnTo>
                  <a:pt x="3771" y="54"/>
                </a:lnTo>
                <a:lnTo>
                  <a:pt x="3771" y="54"/>
                </a:lnTo>
                <a:lnTo>
                  <a:pt x="3771" y="54"/>
                </a:lnTo>
                <a:lnTo>
                  <a:pt x="3772" y="54"/>
                </a:lnTo>
                <a:lnTo>
                  <a:pt x="3772" y="54"/>
                </a:lnTo>
                <a:lnTo>
                  <a:pt x="3772" y="54"/>
                </a:lnTo>
                <a:lnTo>
                  <a:pt x="3772" y="54"/>
                </a:lnTo>
                <a:lnTo>
                  <a:pt x="3772" y="54"/>
                </a:lnTo>
                <a:lnTo>
                  <a:pt x="3773" y="54"/>
                </a:lnTo>
                <a:lnTo>
                  <a:pt x="3773" y="54"/>
                </a:lnTo>
                <a:lnTo>
                  <a:pt x="3774" y="54"/>
                </a:lnTo>
                <a:lnTo>
                  <a:pt x="3774" y="54"/>
                </a:lnTo>
                <a:lnTo>
                  <a:pt x="3774" y="54"/>
                </a:lnTo>
                <a:lnTo>
                  <a:pt x="3774" y="54"/>
                </a:lnTo>
                <a:lnTo>
                  <a:pt x="3775" y="54"/>
                </a:lnTo>
                <a:lnTo>
                  <a:pt x="3775" y="54"/>
                </a:lnTo>
                <a:lnTo>
                  <a:pt x="3775" y="54"/>
                </a:lnTo>
                <a:lnTo>
                  <a:pt x="3776" y="54"/>
                </a:lnTo>
                <a:lnTo>
                  <a:pt x="3776" y="54"/>
                </a:lnTo>
                <a:lnTo>
                  <a:pt x="3776" y="54"/>
                </a:lnTo>
                <a:lnTo>
                  <a:pt x="3776" y="54"/>
                </a:lnTo>
                <a:lnTo>
                  <a:pt x="3777" y="54"/>
                </a:lnTo>
                <a:lnTo>
                  <a:pt x="3777" y="54"/>
                </a:lnTo>
                <a:lnTo>
                  <a:pt x="3777" y="54"/>
                </a:lnTo>
                <a:lnTo>
                  <a:pt x="3778" y="54"/>
                </a:lnTo>
                <a:lnTo>
                  <a:pt x="3778" y="54"/>
                </a:lnTo>
                <a:lnTo>
                  <a:pt x="3778" y="54"/>
                </a:lnTo>
                <a:lnTo>
                  <a:pt x="3778" y="54"/>
                </a:lnTo>
                <a:lnTo>
                  <a:pt x="3779" y="54"/>
                </a:lnTo>
                <a:lnTo>
                  <a:pt x="3779" y="54"/>
                </a:lnTo>
                <a:lnTo>
                  <a:pt x="3779" y="54"/>
                </a:lnTo>
                <a:lnTo>
                  <a:pt x="3780" y="54"/>
                </a:lnTo>
                <a:lnTo>
                  <a:pt x="3780" y="54"/>
                </a:lnTo>
                <a:lnTo>
                  <a:pt x="3780" y="54"/>
                </a:lnTo>
                <a:lnTo>
                  <a:pt x="3780" y="54"/>
                </a:lnTo>
                <a:lnTo>
                  <a:pt x="3781" y="54"/>
                </a:lnTo>
                <a:lnTo>
                  <a:pt x="3781" y="54"/>
                </a:lnTo>
                <a:lnTo>
                  <a:pt x="3781" y="54"/>
                </a:lnTo>
                <a:lnTo>
                  <a:pt x="3782" y="54"/>
                </a:lnTo>
                <a:lnTo>
                  <a:pt x="3782" y="54"/>
                </a:lnTo>
                <a:lnTo>
                  <a:pt x="3782" y="54"/>
                </a:lnTo>
                <a:lnTo>
                  <a:pt x="3783" y="54"/>
                </a:lnTo>
                <a:lnTo>
                  <a:pt x="3783" y="54"/>
                </a:lnTo>
                <a:lnTo>
                  <a:pt x="3783" y="54"/>
                </a:lnTo>
                <a:lnTo>
                  <a:pt x="3783" y="54"/>
                </a:lnTo>
                <a:lnTo>
                  <a:pt x="3784" y="54"/>
                </a:lnTo>
                <a:lnTo>
                  <a:pt x="3784" y="54"/>
                </a:lnTo>
                <a:lnTo>
                  <a:pt x="3784" y="54"/>
                </a:lnTo>
                <a:lnTo>
                  <a:pt x="3785" y="54"/>
                </a:lnTo>
                <a:lnTo>
                  <a:pt x="3785" y="54"/>
                </a:lnTo>
                <a:lnTo>
                  <a:pt x="3785" y="54"/>
                </a:lnTo>
                <a:lnTo>
                  <a:pt x="3785" y="54"/>
                </a:lnTo>
                <a:lnTo>
                  <a:pt x="3786" y="54"/>
                </a:lnTo>
                <a:lnTo>
                  <a:pt x="3786" y="54"/>
                </a:lnTo>
                <a:lnTo>
                  <a:pt x="3786" y="54"/>
                </a:lnTo>
                <a:lnTo>
                  <a:pt x="3787" y="54"/>
                </a:lnTo>
                <a:lnTo>
                  <a:pt x="3787" y="54"/>
                </a:lnTo>
                <a:lnTo>
                  <a:pt x="3787" y="54"/>
                </a:lnTo>
                <a:lnTo>
                  <a:pt x="3787" y="54"/>
                </a:lnTo>
                <a:lnTo>
                  <a:pt x="3788" y="54"/>
                </a:lnTo>
                <a:lnTo>
                  <a:pt x="3788" y="54"/>
                </a:lnTo>
                <a:lnTo>
                  <a:pt x="3788" y="54"/>
                </a:lnTo>
                <a:lnTo>
                  <a:pt x="3789" y="54"/>
                </a:lnTo>
                <a:lnTo>
                  <a:pt x="3789" y="54"/>
                </a:lnTo>
                <a:lnTo>
                  <a:pt x="3789" y="54"/>
                </a:lnTo>
                <a:lnTo>
                  <a:pt x="3789" y="54"/>
                </a:lnTo>
                <a:lnTo>
                  <a:pt x="3790" y="54"/>
                </a:lnTo>
                <a:lnTo>
                  <a:pt x="3790" y="54"/>
                </a:lnTo>
                <a:lnTo>
                  <a:pt x="3790" y="54"/>
                </a:lnTo>
                <a:lnTo>
                  <a:pt x="3791" y="54"/>
                </a:lnTo>
                <a:lnTo>
                  <a:pt x="3791" y="54"/>
                </a:lnTo>
                <a:lnTo>
                  <a:pt x="3791" y="54"/>
                </a:lnTo>
                <a:lnTo>
                  <a:pt x="3791" y="54"/>
                </a:lnTo>
                <a:lnTo>
                  <a:pt x="3792" y="54"/>
                </a:lnTo>
                <a:lnTo>
                  <a:pt x="3792" y="54"/>
                </a:lnTo>
                <a:lnTo>
                  <a:pt x="3792" y="54"/>
                </a:lnTo>
                <a:lnTo>
                  <a:pt x="3793" y="54"/>
                </a:lnTo>
                <a:lnTo>
                  <a:pt x="3793" y="54"/>
                </a:lnTo>
                <a:lnTo>
                  <a:pt x="3793" y="54"/>
                </a:lnTo>
                <a:lnTo>
                  <a:pt x="3793" y="54"/>
                </a:lnTo>
                <a:lnTo>
                  <a:pt x="3794" y="54"/>
                </a:lnTo>
                <a:lnTo>
                  <a:pt x="3794" y="54"/>
                </a:lnTo>
                <a:lnTo>
                  <a:pt x="3794" y="54"/>
                </a:lnTo>
                <a:lnTo>
                  <a:pt x="3795" y="54"/>
                </a:lnTo>
                <a:lnTo>
                  <a:pt x="3795" y="54"/>
                </a:lnTo>
                <a:lnTo>
                  <a:pt x="3795" y="54"/>
                </a:lnTo>
                <a:lnTo>
                  <a:pt x="3795" y="54"/>
                </a:lnTo>
                <a:lnTo>
                  <a:pt x="3796" y="54"/>
                </a:lnTo>
                <a:lnTo>
                  <a:pt x="3796" y="54"/>
                </a:lnTo>
                <a:lnTo>
                  <a:pt x="3796" y="54"/>
                </a:lnTo>
                <a:lnTo>
                  <a:pt x="3797" y="54"/>
                </a:lnTo>
                <a:lnTo>
                  <a:pt x="3797" y="54"/>
                </a:lnTo>
                <a:lnTo>
                  <a:pt x="3797" y="54"/>
                </a:lnTo>
                <a:lnTo>
                  <a:pt x="3797" y="54"/>
                </a:lnTo>
                <a:lnTo>
                  <a:pt x="3798" y="54"/>
                </a:lnTo>
                <a:lnTo>
                  <a:pt x="3798" y="54"/>
                </a:lnTo>
                <a:lnTo>
                  <a:pt x="3798" y="54"/>
                </a:lnTo>
                <a:lnTo>
                  <a:pt x="3798" y="54"/>
                </a:lnTo>
                <a:lnTo>
                  <a:pt x="3799" y="54"/>
                </a:lnTo>
                <a:lnTo>
                  <a:pt x="3799" y="54"/>
                </a:lnTo>
                <a:lnTo>
                  <a:pt x="3799" y="54"/>
                </a:lnTo>
                <a:lnTo>
                  <a:pt x="3800" y="54"/>
                </a:lnTo>
                <a:lnTo>
                  <a:pt x="3800" y="54"/>
                </a:lnTo>
                <a:lnTo>
                  <a:pt x="3800" y="54"/>
                </a:lnTo>
                <a:lnTo>
                  <a:pt x="3801" y="54"/>
                </a:lnTo>
                <a:lnTo>
                  <a:pt x="3801" y="54"/>
                </a:lnTo>
                <a:lnTo>
                  <a:pt x="3801" y="54"/>
                </a:lnTo>
                <a:lnTo>
                  <a:pt x="3801" y="54"/>
                </a:lnTo>
                <a:lnTo>
                  <a:pt x="3802" y="54"/>
                </a:lnTo>
                <a:lnTo>
                  <a:pt x="3802" y="54"/>
                </a:lnTo>
                <a:lnTo>
                  <a:pt x="3802" y="54"/>
                </a:lnTo>
                <a:lnTo>
                  <a:pt x="3803" y="54"/>
                </a:lnTo>
                <a:lnTo>
                  <a:pt x="3803" y="54"/>
                </a:lnTo>
                <a:lnTo>
                  <a:pt x="3803" y="54"/>
                </a:lnTo>
                <a:lnTo>
                  <a:pt x="3803" y="54"/>
                </a:lnTo>
                <a:lnTo>
                  <a:pt x="3803" y="54"/>
                </a:lnTo>
                <a:lnTo>
                  <a:pt x="3804" y="54"/>
                </a:lnTo>
                <a:lnTo>
                  <a:pt x="3804" y="54"/>
                </a:lnTo>
                <a:lnTo>
                  <a:pt x="3805" y="54"/>
                </a:lnTo>
                <a:lnTo>
                  <a:pt x="3805" y="54"/>
                </a:lnTo>
                <a:lnTo>
                  <a:pt x="3805" y="54"/>
                </a:lnTo>
                <a:lnTo>
                  <a:pt x="3805" y="54"/>
                </a:lnTo>
                <a:lnTo>
                  <a:pt x="3806" y="54"/>
                </a:lnTo>
                <a:lnTo>
                  <a:pt x="3806" y="54"/>
                </a:lnTo>
                <a:lnTo>
                  <a:pt x="3806" y="54"/>
                </a:lnTo>
                <a:lnTo>
                  <a:pt x="3807" y="54"/>
                </a:lnTo>
                <a:lnTo>
                  <a:pt x="3807" y="54"/>
                </a:lnTo>
                <a:lnTo>
                  <a:pt x="3807" y="54"/>
                </a:lnTo>
                <a:lnTo>
                  <a:pt x="3808" y="54"/>
                </a:lnTo>
                <a:lnTo>
                  <a:pt x="3808" y="54"/>
                </a:lnTo>
                <a:lnTo>
                  <a:pt x="3808" y="54"/>
                </a:lnTo>
                <a:lnTo>
                  <a:pt x="3808" y="54"/>
                </a:lnTo>
                <a:lnTo>
                  <a:pt x="3809" y="54"/>
                </a:lnTo>
                <a:lnTo>
                  <a:pt x="3809" y="54"/>
                </a:lnTo>
                <a:lnTo>
                  <a:pt x="3809" y="54"/>
                </a:lnTo>
                <a:lnTo>
                  <a:pt x="3810" y="54"/>
                </a:lnTo>
                <a:lnTo>
                  <a:pt x="3810" y="54"/>
                </a:lnTo>
                <a:lnTo>
                  <a:pt x="3810" y="54"/>
                </a:lnTo>
                <a:lnTo>
                  <a:pt x="3810" y="54"/>
                </a:lnTo>
                <a:lnTo>
                  <a:pt x="3812" y="54"/>
                </a:lnTo>
                <a:lnTo>
                  <a:pt x="3812" y="54"/>
                </a:lnTo>
                <a:lnTo>
                  <a:pt x="3812" y="54"/>
                </a:lnTo>
                <a:lnTo>
                  <a:pt x="3813" y="54"/>
                </a:lnTo>
                <a:lnTo>
                  <a:pt x="3813" y="54"/>
                </a:lnTo>
                <a:lnTo>
                  <a:pt x="3813" y="54"/>
                </a:lnTo>
                <a:lnTo>
                  <a:pt x="3813" y="54"/>
                </a:lnTo>
                <a:lnTo>
                  <a:pt x="3814" y="54"/>
                </a:lnTo>
                <a:lnTo>
                  <a:pt x="3814" y="54"/>
                </a:lnTo>
                <a:lnTo>
                  <a:pt x="3814" y="54"/>
                </a:lnTo>
                <a:lnTo>
                  <a:pt x="3815" y="54"/>
                </a:lnTo>
                <a:lnTo>
                  <a:pt x="3815" y="54"/>
                </a:lnTo>
                <a:lnTo>
                  <a:pt x="3815" y="54"/>
                </a:lnTo>
                <a:lnTo>
                  <a:pt x="3815" y="54"/>
                </a:lnTo>
                <a:lnTo>
                  <a:pt x="3816" y="54"/>
                </a:lnTo>
                <a:lnTo>
                  <a:pt x="3816" y="54"/>
                </a:lnTo>
                <a:lnTo>
                  <a:pt x="3816" y="54"/>
                </a:lnTo>
                <a:lnTo>
                  <a:pt x="3817" y="54"/>
                </a:lnTo>
                <a:lnTo>
                  <a:pt x="3817" y="54"/>
                </a:lnTo>
                <a:lnTo>
                  <a:pt x="3817" y="54"/>
                </a:lnTo>
                <a:lnTo>
                  <a:pt x="3817" y="54"/>
                </a:lnTo>
                <a:lnTo>
                  <a:pt x="3818" y="54"/>
                </a:lnTo>
                <a:lnTo>
                  <a:pt x="3818" y="54"/>
                </a:lnTo>
                <a:lnTo>
                  <a:pt x="3818" y="54"/>
                </a:lnTo>
                <a:lnTo>
                  <a:pt x="3819" y="54"/>
                </a:lnTo>
                <a:lnTo>
                  <a:pt x="3819" y="54"/>
                </a:lnTo>
                <a:lnTo>
                  <a:pt x="3819" y="54"/>
                </a:lnTo>
                <a:lnTo>
                  <a:pt x="3819" y="54"/>
                </a:lnTo>
                <a:lnTo>
                  <a:pt x="3820" y="54"/>
                </a:lnTo>
                <a:lnTo>
                  <a:pt x="3820" y="54"/>
                </a:lnTo>
                <a:lnTo>
                  <a:pt x="3820" y="54"/>
                </a:lnTo>
                <a:lnTo>
                  <a:pt x="3821" y="54"/>
                </a:lnTo>
                <a:lnTo>
                  <a:pt x="3821" y="54"/>
                </a:lnTo>
                <a:lnTo>
                  <a:pt x="3821" y="54"/>
                </a:lnTo>
                <a:lnTo>
                  <a:pt x="3821" y="54"/>
                </a:lnTo>
                <a:lnTo>
                  <a:pt x="3822" y="54"/>
                </a:lnTo>
                <a:lnTo>
                  <a:pt x="3822" y="54"/>
                </a:lnTo>
                <a:lnTo>
                  <a:pt x="3822" y="54"/>
                </a:lnTo>
                <a:lnTo>
                  <a:pt x="3823" y="54"/>
                </a:lnTo>
                <a:lnTo>
                  <a:pt x="3823" y="54"/>
                </a:lnTo>
                <a:lnTo>
                  <a:pt x="3823" y="54"/>
                </a:lnTo>
                <a:lnTo>
                  <a:pt x="3823" y="54"/>
                </a:lnTo>
                <a:lnTo>
                  <a:pt x="3824" y="54"/>
                </a:lnTo>
                <a:lnTo>
                  <a:pt x="3824" y="54"/>
                </a:lnTo>
                <a:lnTo>
                  <a:pt x="3824" y="54"/>
                </a:lnTo>
                <a:lnTo>
                  <a:pt x="3825" y="54"/>
                </a:lnTo>
                <a:lnTo>
                  <a:pt x="3825" y="54"/>
                </a:lnTo>
                <a:lnTo>
                  <a:pt x="3825" y="54"/>
                </a:lnTo>
                <a:lnTo>
                  <a:pt x="3825" y="54"/>
                </a:lnTo>
                <a:lnTo>
                  <a:pt x="3826" y="54"/>
                </a:lnTo>
                <a:lnTo>
                  <a:pt x="3826" y="54"/>
                </a:lnTo>
                <a:lnTo>
                  <a:pt x="3826" y="54"/>
                </a:lnTo>
                <a:lnTo>
                  <a:pt x="3827" y="54"/>
                </a:lnTo>
                <a:lnTo>
                  <a:pt x="3827" y="54"/>
                </a:lnTo>
                <a:lnTo>
                  <a:pt x="3827" y="54"/>
                </a:lnTo>
                <a:lnTo>
                  <a:pt x="3827" y="54"/>
                </a:lnTo>
                <a:lnTo>
                  <a:pt x="3828" y="54"/>
                </a:lnTo>
                <a:lnTo>
                  <a:pt x="3828" y="54"/>
                </a:lnTo>
                <a:lnTo>
                  <a:pt x="3828" y="54"/>
                </a:lnTo>
                <a:lnTo>
                  <a:pt x="3829" y="54"/>
                </a:lnTo>
                <a:lnTo>
                  <a:pt x="3829" y="54"/>
                </a:lnTo>
                <a:lnTo>
                  <a:pt x="3829" y="54"/>
                </a:lnTo>
                <a:lnTo>
                  <a:pt x="3829" y="54"/>
                </a:lnTo>
                <a:lnTo>
                  <a:pt x="3830" y="54"/>
                </a:lnTo>
                <a:lnTo>
                  <a:pt x="3830" y="54"/>
                </a:lnTo>
                <a:lnTo>
                  <a:pt x="3830" y="54"/>
                </a:lnTo>
                <a:lnTo>
                  <a:pt x="3830" y="54"/>
                </a:lnTo>
                <a:lnTo>
                  <a:pt x="3831" y="54"/>
                </a:lnTo>
                <a:lnTo>
                  <a:pt x="3831" y="54"/>
                </a:lnTo>
                <a:lnTo>
                  <a:pt x="3831" y="54"/>
                </a:lnTo>
                <a:lnTo>
                  <a:pt x="3832" y="54"/>
                </a:lnTo>
                <a:lnTo>
                  <a:pt x="3832" y="54"/>
                </a:lnTo>
                <a:lnTo>
                  <a:pt x="3832" y="54"/>
                </a:lnTo>
                <a:lnTo>
                  <a:pt x="3833" y="54"/>
                </a:lnTo>
                <a:lnTo>
                  <a:pt x="3833" y="54"/>
                </a:lnTo>
                <a:lnTo>
                  <a:pt x="3833" y="54"/>
                </a:lnTo>
                <a:lnTo>
                  <a:pt x="3833" y="54"/>
                </a:lnTo>
                <a:lnTo>
                  <a:pt x="3834" y="54"/>
                </a:lnTo>
                <a:lnTo>
                  <a:pt x="3834" y="54"/>
                </a:lnTo>
                <a:lnTo>
                  <a:pt x="3834" y="54"/>
                </a:lnTo>
                <a:lnTo>
                  <a:pt x="3835" y="54"/>
                </a:lnTo>
                <a:lnTo>
                  <a:pt x="3835" y="54"/>
                </a:lnTo>
                <a:lnTo>
                  <a:pt x="3835" y="54"/>
                </a:lnTo>
                <a:lnTo>
                  <a:pt x="3836" y="54"/>
                </a:lnTo>
                <a:lnTo>
                  <a:pt x="3836" y="54"/>
                </a:lnTo>
                <a:lnTo>
                  <a:pt x="3836" y="54"/>
                </a:lnTo>
                <a:lnTo>
                  <a:pt x="3836" y="54"/>
                </a:lnTo>
                <a:lnTo>
                  <a:pt x="3837" y="54"/>
                </a:lnTo>
                <a:lnTo>
                  <a:pt x="3837" y="54"/>
                </a:lnTo>
                <a:lnTo>
                  <a:pt x="3837" y="54"/>
                </a:lnTo>
                <a:lnTo>
                  <a:pt x="3838" y="54"/>
                </a:lnTo>
                <a:lnTo>
                  <a:pt x="3838" y="54"/>
                </a:lnTo>
                <a:lnTo>
                  <a:pt x="3838" y="54"/>
                </a:lnTo>
                <a:lnTo>
                  <a:pt x="3838" y="54"/>
                </a:lnTo>
                <a:lnTo>
                  <a:pt x="3839" y="54"/>
                </a:lnTo>
                <a:lnTo>
                  <a:pt x="3839" y="54"/>
                </a:lnTo>
                <a:lnTo>
                  <a:pt x="3839" y="54"/>
                </a:lnTo>
                <a:lnTo>
                  <a:pt x="3840" y="54"/>
                </a:lnTo>
                <a:lnTo>
                  <a:pt x="3840" y="54"/>
                </a:lnTo>
                <a:lnTo>
                  <a:pt x="3840" y="54"/>
                </a:lnTo>
                <a:lnTo>
                  <a:pt x="3840" y="54"/>
                </a:lnTo>
                <a:lnTo>
                  <a:pt x="3841" y="54"/>
                </a:lnTo>
                <a:lnTo>
                  <a:pt x="3841" y="54"/>
                </a:lnTo>
                <a:lnTo>
                  <a:pt x="3841" y="54"/>
                </a:lnTo>
                <a:lnTo>
                  <a:pt x="3842" y="54"/>
                </a:lnTo>
                <a:lnTo>
                  <a:pt x="3842" y="54"/>
                </a:lnTo>
                <a:lnTo>
                  <a:pt x="3842" y="54"/>
                </a:lnTo>
                <a:lnTo>
                  <a:pt x="3842" y="54"/>
                </a:lnTo>
                <a:lnTo>
                  <a:pt x="3843" y="54"/>
                </a:lnTo>
                <a:lnTo>
                  <a:pt x="3843" y="54"/>
                </a:lnTo>
                <a:lnTo>
                  <a:pt x="3843" y="54"/>
                </a:lnTo>
                <a:lnTo>
                  <a:pt x="3844" y="54"/>
                </a:lnTo>
                <a:lnTo>
                  <a:pt x="3844" y="54"/>
                </a:lnTo>
                <a:lnTo>
                  <a:pt x="3844" y="54"/>
                </a:lnTo>
                <a:lnTo>
                  <a:pt x="3844" y="54"/>
                </a:lnTo>
                <a:lnTo>
                  <a:pt x="3845" y="54"/>
                </a:lnTo>
                <a:lnTo>
                  <a:pt x="3845" y="54"/>
                </a:lnTo>
                <a:lnTo>
                  <a:pt x="3845" y="54"/>
                </a:lnTo>
                <a:lnTo>
                  <a:pt x="3846" y="54"/>
                </a:lnTo>
                <a:lnTo>
                  <a:pt x="3846" y="54"/>
                </a:lnTo>
                <a:lnTo>
                  <a:pt x="3846" y="54"/>
                </a:lnTo>
                <a:lnTo>
                  <a:pt x="3846" y="54"/>
                </a:lnTo>
                <a:lnTo>
                  <a:pt x="3847" y="54"/>
                </a:lnTo>
                <a:lnTo>
                  <a:pt x="3847" y="54"/>
                </a:lnTo>
                <a:lnTo>
                  <a:pt x="3847" y="54"/>
                </a:lnTo>
                <a:lnTo>
                  <a:pt x="3848" y="54"/>
                </a:lnTo>
                <a:lnTo>
                  <a:pt x="3848" y="54"/>
                </a:lnTo>
                <a:lnTo>
                  <a:pt x="3848" y="54"/>
                </a:lnTo>
                <a:lnTo>
                  <a:pt x="3848" y="54"/>
                </a:lnTo>
                <a:lnTo>
                  <a:pt x="3849" y="54"/>
                </a:lnTo>
                <a:lnTo>
                  <a:pt x="3849" y="54"/>
                </a:lnTo>
                <a:lnTo>
                  <a:pt x="3849" y="54"/>
                </a:lnTo>
                <a:lnTo>
                  <a:pt x="3850" y="54"/>
                </a:lnTo>
                <a:lnTo>
                  <a:pt x="3850" y="54"/>
                </a:lnTo>
                <a:lnTo>
                  <a:pt x="3850" y="54"/>
                </a:lnTo>
                <a:lnTo>
                  <a:pt x="3850" y="54"/>
                </a:lnTo>
                <a:lnTo>
                  <a:pt x="3851" y="54"/>
                </a:lnTo>
                <a:lnTo>
                  <a:pt x="3851" y="54"/>
                </a:lnTo>
                <a:lnTo>
                  <a:pt x="3851" y="54"/>
                </a:lnTo>
                <a:lnTo>
                  <a:pt x="3852" y="54"/>
                </a:lnTo>
                <a:lnTo>
                  <a:pt x="3852" y="54"/>
                </a:lnTo>
                <a:lnTo>
                  <a:pt x="3852" y="54"/>
                </a:lnTo>
                <a:lnTo>
                  <a:pt x="3852" y="54"/>
                </a:lnTo>
                <a:lnTo>
                  <a:pt x="3853" y="54"/>
                </a:lnTo>
                <a:lnTo>
                  <a:pt x="3853" y="54"/>
                </a:lnTo>
                <a:lnTo>
                  <a:pt x="3853" y="54"/>
                </a:lnTo>
                <a:lnTo>
                  <a:pt x="3854" y="54"/>
                </a:lnTo>
                <a:lnTo>
                  <a:pt x="3854" y="54"/>
                </a:lnTo>
                <a:lnTo>
                  <a:pt x="3854" y="54"/>
                </a:lnTo>
                <a:lnTo>
                  <a:pt x="3854" y="54"/>
                </a:lnTo>
                <a:lnTo>
                  <a:pt x="3855" y="54"/>
                </a:lnTo>
                <a:lnTo>
                  <a:pt x="3855" y="54"/>
                </a:lnTo>
                <a:lnTo>
                  <a:pt x="3855" y="54"/>
                </a:lnTo>
                <a:lnTo>
                  <a:pt x="3856" y="54"/>
                </a:lnTo>
                <a:lnTo>
                  <a:pt x="3856" y="54"/>
                </a:lnTo>
                <a:lnTo>
                  <a:pt x="3856" y="54"/>
                </a:lnTo>
                <a:lnTo>
                  <a:pt x="3856" y="54"/>
                </a:lnTo>
                <a:lnTo>
                  <a:pt x="3857" y="54"/>
                </a:lnTo>
                <a:lnTo>
                  <a:pt x="3857" y="54"/>
                </a:lnTo>
                <a:lnTo>
                  <a:pt x="3857" y="54"/>
                </a:lnTo>
                <a:lnTo>
                  <a:pt x="3858" y="54"/>
                </a:lnTo>
                <a:lnTo>
                  <a:pt x="3858" y="54"/>
                </a:lnTo>
                <a:lnTo>
                  <a:pt x="3858" y="54"/>
                </a:lnTo>
                <a:lnTo>
                  <a:pt x="3858" y="54"/>
                </a:lnTo>
                <a:lnTo>
                  <a:pt x="3859" y="54"/>
                </a:lnTo>
                <a:lnTo>
                  <a:pt x="3859" y="54"/>
                </a:lnTo>
                <a:lnTo>
                  <a:pt x="3859" y="54"/>
                </a:lnTo>
                <a:lnTo>
                  <a:pt x="3860" y="54"/>
                </a:lnTo>
                <a:lnTo>
                  <a:pt x="3860" y="54"/>
                </a:lnTo>
                <a:lnTo>
                  <a:pt x="3860" y="54"/>
                </a:lnTo>
                <a:lnTo>
                  <a:pt x="3861" y="54"/>
                </a:lnTo>
                <a:lnTo>
                  <a:pt x="3861" y="54"/>
                </a:lnTo>
                <a:lnTo>
                  <a:pt x="3861" y="54"/>
                </a:lnTo>
                <a:lnTo>
                  <a:pt x="3861" y="54"/>
                </a:lnTo>
                <a:lnTo>
                  <a:pt x="3861" y="54"/>
                </a:lnTo>
                <a:lnTo>
                  <a:pt x="3862" y="54"/>
                </a:lnTo>
                <a:lnTo>
                  <a:pt x="3862" y="54"/>
                </a:lnTo>
                <a:lnTo>
                  <a:pt x="3863" y="54"/>
                </a:lnTo>
                <a:lnTo>
                  <a:pt x="3863" y="54"/>
                </a:lnTo>
                <a:lnTo>
                  <a:pt x="3863" y="54"/>
                </a:lnTo>
                <a:lnTo>
                  <a:pt x="3863" y="54"/>
                </a:lnTo>
                <a:lnTo>
                  <a:pt x="3864" y="54"/>
                </a:lnTo>
                <a:lnTo>
                  <a:pt x="3864" y="54"/>
                </a:lnTo>
                <a:lnTo>
                  <a:pt x="3864" y="54"/>
                </a:lnTo>
                <a:lnTo>
                  <a:pt x="3866" y="54"/>
                </a:lnTo>
                <a:lnTo>
                  <a:pt x="3866" y="54"/>
                </a:lnTo>
                <a:lnTo>
                  <a:pt x="3866" y="54"/>
                </a:lnTo>
                <a:lnTo>
                  <a:pt x="3866" y="54"/>
                </a:lnTo>
                <a:lnTo>
                  <a:pt x="3866" y="54"/>
                </a:lnTo>
                <a:lnTo>
                  <a:pt x="3866" y="54"/>
                </a:lnTo>
                <a:lnTo>
                  <a:pt x="3866" y="54"/>
                </a:lnTo>
                <a:lnTo>
                  <a:pt x="3867" y="54"/>
                </a:lnTo>
                <a:lnTo>
                  <a:pt x="3867" y="54"/>
                </a:lnTo>
                <a:lnTo>
                  <a:pt x="3867" y="54"/>
                </a:lnTo>
                <a:lnTo>
                  <a:pt x="3867" y="54"/>
                </a:lnTo>
                <a:lnTo>
                  <a:pt x="3868" y="54"/>
                </a:lnTo>
                <a:lnTo>
                  <a:pt x="3868" y="54"/>
                </a:lnTo>
                <a:lnTo>
                  <a:pt x="3868" y="54"/>
                </a:lnTo>
                <a:lnTo>
                  <a:pt x="3869" y="54"/>
                </a:lnTo>
                <a:lnTo>
                  <a:pt x="3869" y="54"/>
                </a:lnTo>
                <a:lnTo>
                  <a:pt x="3869" y="54"/>
                </a:lnTo>
                <a:lnTo>
                  <a:pt x="3869" y="54"/>
                </a:lnTo>
                <a:lnTo>
                  <a:pt x="3870" y="54"/>
                </a:lnTo>
                <a:lnTo>
                  <a:pt x="3870" y="54"/>
                </a:lnTo>
                <a:lnTo>
                  <a:pt x="3870" y="54"/>
                </a:lnTo>
                <a:lnTo>
                  <a:pt x="3871" y="54"/>
                </a:lnTo>
                <a:lnTo>
                  <a:pt x="3871" y="54"/>
                </a:lnTo>
                <a:lnTo>
                  <a:pt x="3871" y="54"/>
                </a:lnTo>
                <a:lnTo>
                  <a:pt x="3871" y="54"/>
                </a:lnTo>
                <a:lnTo>
                  <a:pt x="3872" y="54"/>
                </a:lnTo>
                <a:lnTo>
                  <a:pt x="3872" y="54"/>
                </a:lnTo>
                <a:lnTo>
                  <a:pt x="3872" y="54"/>
                </a:lnTo>
                <a:lnTo>
                  <a:pt x="3873" y="54"/>
                </a:lnTo>
                <a:lnTo>
                  <a:pt x="3873" y="54"/>
                </a:lnTo>
                <a:lnTo>
                  <a:pt x="3873" y="54"/>
                </a:lnTo>
                <a:lnTo>
                  <a:pt x="3873" y="54"/>
                </a:lnTo>
                <a:lnTo>
                  <a:pt x="3875" y="54"/>
                </a:lnTo>
                <a:lnTo>
                  <a:pt x="3875" y="54"/>
                </a:lnTo>
                <a:lnTo>
                  <a:pt x="3875" y="54"/>
                </a:lnTo>
                <a:lnTo>
                  <a:pt x="3876" y="54"/>
                </a:lnTo>
                <a:lnTo>
                  <a:pt x="3876" y="54"/>
                </a:lnTo>
                <a:lnTo>
                  <a:pt x="3876" y="54"/>
                </a:lnTo>
                <a:lnTo>
                  <a:pt x="3876" y="54"/>
                </a:lnTo>
                <a:lnTo>
                  <a:pt x="3877" y="54"/>
                </a:lnTo>
                <a:lnTo>
                  <a:pt x="3877" y="54"/>
                </a:lnTo>
                <a:lnTo>
                  <a:pt x="3877" y="54"/>
                </a:lnTo>
                <a:lnTo>
                  <a:pt x="3878" y="54"/>
                </a:lnTo>
                <a:lnTo>
                  <a:pt x="3878" y="54"/>
                </a:lnTo>
                <a:lnTo>
                  <a:pt x="3878" y="54"/>
                </a:lnTo>
                <a:lnTo>
                  <a:pt x="3878" y="54"/>
                </a:lnTo>
                <a:lnTo>
                  <a:pt x="3879" y="54"/>
                </a:lnTo>
                <a:lnTo>
                  <a:pt x="3879" y="54"/>
                </a:lnTo>
                <a:lnTo>
                  <a:pt x="3879" y="54"/>
                </a:lnTo>
                <a:lnTo>
                  <a:pt x="3880" y="54"/>
                </a:lnTo>
                <a:lnTo>
                  <a:pt x="3880" y="54"/>
                </a:lnTo>
                <a:lnTo>
                  <a:pt x="3880" y="54"/>
                </a:lnTo>
                <a:lnTo>
                  <a:pt x="3880" y="54"/>
                </a:lnTo>
                <a:lnTo>
                  <a:pt x="3881" y="54"/>
                </a:lnTo>
                <a:lnTo>
                  <a:pt x="3881" y="54"/>
                </a:lnTo>
                <a:lnTo>
                  <a:pt x="3881" y="54"/>
                </a:lnTo>
                <a:lnTo>
                  <a:pt x="3882" y="54"/>
                </a:lnTo>
                <a:lnTo>
                  <a:pt x="3882" y="54"/>
                </a:lnTo>
                <a:lnTo>
                  <a:pt x="3882" y="54"/>
                </a:lnTo>
                <a:lnTo>
                  <a:pt x="3882" y="54"/>
                </a:lnTo>
                <a:lnTo>
                  <a:pt x="3883" y="54"/>
                </a:lnTo>
                <a:lnTo>
                  <a:pt x="3883" y="54"/>
                </a:lnTo>
                <a:lnTo>
                  <a:pt x="3883" y="54"/>
                </a:lnTo>
                <a:lnTo>
                  <a:pt x="3884" y="54"/>
                </a:lnTo>
                <a:lnTo>
                  <a:pt x="3884" y="54"/>
                </a:lnTo>
                <a:lnTo>
                  <a:pt x="3884" y="54"/>
                </a:lnTo>
                <a:lnTo>
                  <a:pt x="3884" y="54"/>
                </a:lnTo>
                <a:lnTo>
                  <a:pt x="3885" y="54"/>
                </a:lnTo>
                <a:lnTo>
                  <a:pt x="3885" y="54"/>
                </a:lnTo>
                <a:lnTo>
                  <a:pt x="3885" y="54"/>
                </a:lnTo>
                <a:lnTo>
                  <a:pt x="3886" y="54"/>
                </a:lnTo>
                <a:lnTo>
                  <a:pt x="3886" y="54"/>
                </a:lnTo>
                <a:lnTo>
                  <a:pt x="3886" y="54"/>
                </a:lnTo>
                <a:lnTo>
                  <a:pt x="3887" y="54"/>
                </a:lnTo>
                <a:lnTo>
                  <a:pt x="3887" y="54"/>
                </a:lnTo>
                <a:lnTo>
                  <a:pt x="3887" y="54"/>
                </a:lnTo>
                <a:lnTo>
                  <a:pt x="3887" y="54"/>
                </a:lnTo>
                <a:lnTo>
                  <a:pt x="3888" y="54"/>
                </a:lnTo>
                <a:lnTo>
                  <a:pt x="3888" y="54"/>
                </a:lnTo>
                <a:lnTo>
                  <a:pt x="3888" y="54"/>
                </a:lnTo>
                <a:lnTo>
                  <a:pt x="3888" y="54"/>
                </a:lnTo>
                <a:lnTo>
                  <a:pt x="3889" y="54"/>
                </a:lnTo>
                <a:lnTo>
                  <a:pt x="3889" y="54"/>
                </a:lnTo>
                <a:lnTo>
                  <a:pt x="3889" y="54"/>
                </a:lnTo>
                <a:lnTo>
                  <a:pt x="3890" y="54"/>
                </a:lnTo>
                <a:lnTo>
                  <a:pt x="3890" y="54"/>
                </a:lnTo>
                <a:lnTo>
                  <a:pt x="3890" y="54"/>
                </a:lnTo>
                <a:lnTo>
                  <a:pt x="3891" y="54"/>
                </a:lnTo>
                <a:lnTo>
                  <a:pt x="3891" y="54"/>
                </a:lnTo>
                <a:lnTo>
                  <a:pt x="3891" y="54"/>
                </a:lnTo>
                <a:lnTo>
                  <a:pt x="3891" y="54"/>
                </a:lnTo>
                <a:lnTo>
                  <a:pt x="3892" y="54"/>
                </a:lnTo>
                <a:lnTo>
                  <a:pt x="3892" y="54"/>
                </a:lnTo>
                <a:lnTo>
                  <a:pt x="3892" y="54"/>
                </a:lnTo>
                <a:lnTo>
                  <a:pt x="3893" y="54"/>
                </a:lnTo>
                <a:lnTo>
                  <a:pt x="3893" y="54"/>
                </a:lnTo>
                <a:lnTo>
                  <a:pt x="3893" y="54"/>
                </a:lnTo>
                <a:lnTo>
                  <a:pt x="3893" y="54"/>
                </a:lnTo>
                <a:lnTo>
                  <a:pt x="3893" y="54"/>
                </a:lnTo>
                <a:lnTo>
                  <a:pt x="3894" y="54"/>
                </a:lnTo>
                <a:lnTo>
                  <a:pt x="3894" y="54"/>
                </a:lnTo>
                <a:lnTo>
                  <a:pt x="3895" y="54"/>
                </a:lnTo>
                <a:lnTo>
                  <a:pt x="3895" y="54"/>
                </a:lnTo>
                <a:lnTo>
                  <a:pt x="3895" y="54"/>
                </a:lnTo>
                <a:lnTo>
                  <a:pt x="3895" y="54"/>
                </a:lnTo>
                <a:lnTo>
                  <a:pt x="3896" y="54"/>
                </a:lnTo>
                <a:lnTo>
                  <a:pt x="3896" y="54"/>
                </a:lnTo>
                <a:lnTo>
                  <a:pt x="3896" y="54"/>
                </a:lnTo>
                <a:lnTo>
                  <a:pt x="3897" y="54"/>
                </a:lnTo>
                <a:lnTo>
                  <a:pt x="3897" y="54"/>
                </a:lnTo>
                <a:lnTo>
                  <a:pt x="3897" y="54"/>
                </a:lnTo>
                <a:lnTo>
                  <a:pt x="3897" y="54"/>
                </a:lnTo>
                <a:lnTo>
                  <a:pt x="3898" y="54"/>
                </a:lnTo>
                <a:lnTo>
                  <a:pt x="3898" y="54"/>
                </a:lnTo>
                <a:lnTo>
                  <a:pt x="3898" y="54"/>
                </a:lnTo>
                <a:lnTo>
                  <a:pt x="3899" y="54"/>
                </a:lnTo>
                <a:lnTo>
                  <a:pt x="3899" y="54"/>
                </a:lnTo>
                <a:lnTo>
                  <a:pt x="3899" y="54"/>
                </a:lnTo>
                <a:lnTo>
                  <a:pt x="3899" y="54"/>
                </a:lnTo>
                <a:lnTo>
                  <a:pt x="3900" y="54"/>
                </a:lnTo>
                <a:lnTo>
                  <a:pt x="3900" y="54"/>
                </a:lnTo>
                <a:lnTo>
                  <a:pt x="3900" y="54"/>
                </a:lnTo>
                <a:lnTo>
                  <a:pt x="3901" y="54"/>
                </a:lnTo>
                <a:lnTo>
                  <a:pt x="3901" y="54"/>
                </a:lnTo>
                <a:lnTo>
                  <a:pt x="3901" y="54"/>
                </a:lnTo>
                <a:lnTo>
                  <a:pt x="3901" y="54"/>
                </a:lnTo>
                <a:lnTo>
                  <a:pt x="3902" y="54"/>
                </a:lnTo>
                <a:lnTo>
                  <a:pt x="3902" y="54"/>
                </a:lnTo>
                <a:lnTo>
                  <a:pt x="3902" y="54"/>
                </a:lnTo>
                <a:lnTo>
                  <a:pt x="3903" y="54"/>
                </a:lnTo>
                <a:lnTo>
                  <a:pt x="3903" y="54"/>
                </a:lnTo>
                <a:lnTo>
                  <a:pt x="3903" y="54"/>
                </a:lnTo>
                <a:lnTo>
                  <a:pt x="3903" y="54"/>
                </a:lnTo>
                <a:lnTo>
                  <a:pt x="3904" y="54"/>
                </a:lnTo>
                <a:lnTo>
                  <a:pt x="3904" y="54"/>
                </a:lnTo>
                <a:lnTo>
                  <a:pt x="3904" y="54"/>
                </a:lnTo>
                <a:lnTo>
                  <a:pt x="3905" y="54"/>
                </a:lnTo>
                <a:lnTo>
                  <a:pt x="3905" y="54"/>
                </a:lnTo>
                <a:lnTo>
                  <a:pt x="3905" y="54"/>
                </a:lnTo>
                <a:lnTo>
                  <a:pt x="3905" y="54"/>
                </a:lnTo>
                <a:lnTo>
                  <a:pt x="3906" y="54"/>
                </a:lnTo>
                <a:lnTo>
                  <a:pt x="3906" y="54"/>
                </a:lnTo>
                <a:lnTo>
                  <a:pt x="3906" y="54"/>
                </a:lnTo>
                <a:lnTo>
                  <a:pt x="3907" y="54"/>
                </a:lnTo>
                <a:lnTo>
                  <a:pt x="3907" y="54"/>
                </a:lnTo>
                <a:lnTo>
                  <a:pt x="3907" y="54"/>
                </a:lnTo>
                <a:lnTo>
                  <a:pt x="3907" y="54"/>
                </a:lnTo>
                <a:lnTo>
                  <a:pt x="3908" y="54"/>
                </a:lnTo>
                <a:lnTo>
                  <a:pt x="3908" y="54"/>
                </a:lnTo>
                <a:lnTo>
                  <a:pt x="3908" y="54"/>
                </a:lnTo>
                <a:lnTo>
                  <a:pt x="3909" y="54"/>
                </a:lnTo>
                <a:lnTo>
                  <a:pt x="3909" y="54"/>
                </a:lnTo>
                <a:lnTo>
                  <a:pt x="3909" y="54"/>
                </a:lnTo>
                <a:lnTo>
                  <a:pt x="3909" y="54"/>
                </a:lnTo>
                <a:lnTo>
                  <a:pt x="3910" y="54"/>
                </a:lnTo>
                <a:lnTo>
                  <a:pt x="3910" y="54"/>
                </a:lnTo>
                <a:lnTo>
                  <a:pt x="3910" y="54"/>
                </a:lnTo>
                <a:lnTo>
                  <a:pt x="3911" y="54"/>
                </a:lnTo>
                <a:lnTo>
                  <a:pt x="3911" y="54"/>
                </a:lnTo>
                <a:lnTo>
                  <a:pt x="3911" y="54"/>
                </a:lnTo>
                <a:lnTo>
                  <a:pt x="3912" y="54"/>
                </a:lnTo>
                <a:lnTo>
                  <a:pt x="3912" y="54"/>
                </a:lnTo>
                <a:lnTo>
                  <a:pt x="3912" y="54"/>
                </a:lnTo>
                <a:lnTo>
                  <a:pt x="3912" y="54"/>
                </a:lnTo>
                <a:lnTo>
                  <a:pt x="3913" y="54"/>
                </a:lnTo>
                <a:lnTo>
                  <a:pt x="3913" y="54"/>
                </a:lnTo>
                <a:lnTo>
                  <a:pt x="3913" y="54"/>
                </a:lnTo>
                <a:lnTo>
                  <a:pt x="3914" y="54"/>
                </a:lnTo>
                <a:lnTo>
                  <a:pt x="3914" y="54"/>
                </a:lnTo>
                <a:lnTo>
                  <a:pt x="3914" y="54"/>
                </a:lnTo>
                <a:lnTo>
                  <a:pt x="3914" y="54"/>
                </a:lnTo>
                <a:lnTo>
                  <a:pt x="3915" y="54"/>
                </a:lnTo>
                <a:lnTo>
                  <a:pt x="3915" y="54"/>
                </a:lnTo>
                <a:lnTo>
                  <a:pt x="3915" y="54"/>
                </a:lnTo>
                <a:lnTo>
                  <a:pt x="3916" y="54"/>
                </a:lnTo>
                <a:lnTo>
                  <a:pt x="3916" y="54"/>
                </a:lnTo>
                <a:lnTo>
                  <a:pt x="3916" y="54"/>
                </a:lnTo>
                <a:lnTo>
                  <a:pt x="3916" y="54"/>
                </a:lnTo>
                <a:lnTo>
                  <a:pt x="3917" y="54"/>
                </a:lnTo>
                <a:lnTo>
                  <a:pt x="3917" y="54"/>
                </a:lnTo>
                <a:lnTo>
                  <a:pt x="3917" y="54"/>
                </a:lnTo>
                <a:lnTo>
                  <a:pt x="3918" y="54"/>
                </a:lnTo>
                <a:lnTo>
                  <a:pt x="3918" y="54"/>
                </a:lnTo>
                <a:lnTo>
                  <a:pt x="3918" y="54"/>
                </a:lnTo>
                <a:lnTo>
                  <a:pt x="3918" y="54"/>
                </a:lnTo>
                <a:lnTo>
                  <a:pt x="3919" y="54"/>
                </a:lnTo>
                <a:lnTo>
                  <a:pt x="3919" y="54"/>
                </a:lnTo>
                <a:lnTo>
                  <a:pt x="3919" y="54"/>
                </a:lnTo>
                <a:lnTo>
                  <a:pt x="3919" y="54"/>
                </a:lnTo>
                <a:lnTo>
                  <a:pt x="3920" y="54"/>
                </a:lnTo>
                <a:lnTo>
                  <a:pt x="3920" y="54"/>
                </a:lnTo>
                <a:lnTo>
                  <a:pt x="3920" y="54"/>
                </a:lnTo>
                <a:lnTo>
                  <a:pt x="3921" y="54"/>
                </a:lnTo>
                <a:lnTo>
                  <a:pt x="3921" y="54"/>
                </a:lnTo>
                <a:lnTo>
                  <a:pt x="3921" y="54"/>
                </a:lnTo>
                <a:lnTo>
                  <a:pt x="3922" y="54"/>
                </a:lnTo>
                <a:lnTo>
                  <a:pt x="3922" y="54"/>
                </a:lnTo>
                <a:lnTo>
                  <a:pt x="3922" y="54"/>
                </a:lnTo>
                <a:lnTo>
                  <a:pt x="3922" y="54"/>
                </a:lnTo>
                <a:lnTo>
                  <a:pt x="3923" y="54"/>
                </a:lnTo>
                <a:lnTo>
                  <a:pt x="3923" y="54"/>
                </a:lnTo>
                <a:lnTo>
                  <a:pt x="3923" y="54"/>
                </a:lnTo>
                <a:lnTo>
                  <a:pt x="3924" y="54"/>
                </a:lnTo>
                <a:lnTo>
                  <a:pt x="3924" y="54"/>
                </a:lnTo>
                <a:lnTo>
                  <a:pt x="3924" y="54"/>
                </a:lnTo>
                <a:lnTo>
                  <a:pt x="3924" y="54"/>
                </a:lnTo>
                <a:lnTo>
                  <a:pt x="3924" y="54"/>
                </a:lnTo>
                <a:lnTo>
                  <a:pt x="3925" y="54"/>
                </a:lnTo>
                <a:lnTo>
                  <a:pt x="3925" y="54"/>
                </a:lnTo>
                <a:lnTo>
                  <a:pt x="3926" y="54"/>
                </a:lnTo>
                <a:lnTo>
                  <a:pt x="3926" y="54"/>
                </a:lnTo>
                <a:lnTo>
                  <a:pt x="3926" y="54"/>
                </a:lnTo>
                <a:lnTo>
                  <a:pt x="3926" y="54"/>
                </a:lnTo>
                <a:lnTo>
                  <a:pt x="3927" y="54"/>
                </a:lnTo>
                <a:lnTo>
                  <a:pt x="3927" y="54"/>
                </a:lnTo>
                <a:lnTo>
                  <a:pt x="3927" y="54"/>
                </a:lnTo>
                <a:lnTo>
                  <a:pt x="3929" y="54"/>
                </a:lnTo>
                <a:lnTo>
                  <a:pt x="3929" y="54"/>
                </a:lnTo>
                <a:lnTo>
                  <a:pt x="3929" y="54"/>
                </a:lnTo>
                <a:lnTo>
                  <a:pt x="3929" y="54"/>
                </a:lnTo>
                <a:lnTo>
                  <a:pt x="3930" y="54"/>
                </a:lnTo>
                <a:lnTo>
                  <a:pt x="3930" y="54"/>
                </a:lnTo>
                <a:lnTo>
                  <a:pt x="3930" y="54"/>
                </a:lnTo>
                <a:lnTo>
                  <a:pt x="3931" y="54"/>
                </a:lnTo>
                <a:lnTo>
                  <a:pt x="3931" y="54"/>
                </a:lnTo>
                <a:lnTo>
                  <a:pt x="3931" y="54"/>
                </a:lnTo>
                <a:lnTo>
                  <a:pt x="3931" y="54"/>
                </a:lnTo>
                <a:lnTo>
                  <a:pt x="3932" y="54"/>
                </a:lnTo>
                <a:lnTo>
                  <a:pt x="3932" y="54"/>
                </a:lnTo>
                <a:lnTo>
                  <a:pt x="3932" y="54"/>
                </a:lnTo>
                <a:lnTo>
                  <a:pt x="3933" y="54"/>
                </a:lnTo>
                <a:lnTo>
                  <a:pt x="3933" y="54"/>
                </a:lnTo>
                <a:lnTo>
                  <a:pt x="3933" y="54"/>
                </a:lnTo>
                <a:lnTo>
                  <a:pt x="3933" y="54"/>
                </a:lnTo>
                <a:lnTo>
                  <a:pt x="3934" y="54"/>
                </a:lnTo>
                <a:lnTo>
                  <a:pt x="3934" y="54"/>
                </a:lnTo>
                <a:lnTo>
                  <a:pt x="3934" y="54"/>
                </a:lnTo>
                <a:lnTo>
                  <a:pt x="3935" y="54"/>
                </a:lnTo>
                <a:lnTo>
                  <a:pt x="3935" y="54"/>
                </a:lnTo>
                <a:lnTo>
                  <a:pt x="3935" y="54"/>
                </a:lnTo>
                <a:lnTo>
                  <a:pt x="3935" y="54"/>
                </a:lnTo>
                <a:lnTo>
                  <a:pt x="3936" y="54"/>
                </a:lnTo>
                <a:lnTo>
                  <a:pt x="3936" y="54"/>
                </a:lnTo>
                <a:lnTo>
                  <a:pt x="3936" y="54"/>
                </a:lnTo>
                <a:lnTo>
                  <a:pt x="3937" y="54"/>
                </a:lnTo>
                <a:lnTo>
                  <a:pt x="3937" y="54"/>
                </a:lnTo>
                <a:lnTo>
                  <a:pt x="3937" y="54"/>
                </a:lnTo>
                <a:lnTo>
                  <a:pt x="3937" y="54"/>
                </a:lnTo>
                <a:lnTo>
                  <a:pt x="3938" y="54"/>
                </a:lnTo>
                <a:lnTo>
                  <a:pt x="3938" y="54"/>
                </a:lnTo>
                <a:lnTo>
                  <a:pt x="3938" y="54"/>
                </a:lnTo>
                <a:lnTo>
                  <a:pt x="3939" y="54"/>
                </a:lnTo>
                <a:lnTo>
                  <a:pt x="3939" y="54"/>
                </a:lnTo>
                <a:lnTo>
                  <a:pt x="3939" y="54"/>
                </a:lnTo>
                <a:lnTo>
                  <a:pt x="3940" y="54"/>
                </a:lnTo>
                <a:lnTo>
                  <a:pt x="3940" y="54"/>
                </a:lnTo>
                <a:lnTo>
                  <a:pt x="3940" y="54"/>
                </a:lnTo>
                <a:lnTo>
                  <a:pt x="3940" y="54"/>
                </a:lnTo>
                <a:lnTo>
                  <a:pt x="3941" y="54"/>
                </a:lnTo>
                <a:lnTo>
                  <a:pt x="3941" y="54"/>
                </a:lnTo>
                <a:lnTo>
                  <a:pt x="3941" y="54"/>
                </a:lnTo>
                <a:lnTo>
                  <a:pt x="3942" y="54"/>
                </a:lnTo>
                <a:lnTo>
                  <a:pt x="3942" y="54"/>
                </a:lnTo>
                <a:lnTo>
                  <a:pt x="3942" y="54"/>
                </a:lnTo>
                <a:lnTo>
                  <a:pt x="3942" y="54"/>
                </a:lnTo>
                <a:lnTo>
                  <a:pt x="3943" y="54"/>
                </a:lnTo>
                <a:lnTo>
                  <a:pt x="3943" y="54"/>
                </a:lnTo>
                <a:lnTo>
                  <a:pt x="3943" y="54"/>
                </a:lnTo>
                <a:lnTo>
                  <a:pt x="3944" y="54"/>
                </a:lnTo>
                <a:lnTo>
                  <a:pt x="3944" y="54"/>
                </a:lnTo>
                <a:lnTo>
                  <a:pt x="3944" y="54"/>
                </a:lnTo>
                <a:lnTo>
                  <a:pt x="3944" y="54"/>
                </a:lnTo>
                <a:lnTo>
                  <a:pt x="3945" y="54"/>
                </a:lnTo>
                <a:lnTo>
                  <a:pt x="3945" y="54"/>
                </a:lnTo>
                <a:lnTo>
                  <a:pt x="3945" y="54"/>
                </a:lnTo>
                <a:lnTo>
                  <a:pt x="3946" y="54"/>
                </a:lnTo>
                <a:lnTo>
                  <a:pt x="3946" y="54"/>
                </a:lnTo>
                <a:lnTo>
                  <a:pt x="3946" y="54"/>
                </a:lnTo>
                <a:lnTo>
                  <a:pt x="3946" y="54"/>
                </a:lnTo>
                <a:lnTo>
                  <a:pt x="3947" y="54"/>
                </a:lnTo>
                <a:lnTo>
                  <a:pt x="3947" y="54"/>
                </a:lnTo>
                <a:lnTo>
                  <a:pt x="3947" y="54"/>
                </a:lnTo>
                <a:lnTo>
                  <a:pt x="3948" y="54"/>
                </a:lnTo>
                <a:lnTo>
                  <a:pt x="3948" y="54"/>
                </a:lnTo>
                <a:lnTo>
                  <a:pt x="3948" y="54"/>
                </a:lnTo>
                <a:lnTo>
                  <a:pt x="3948" y="54"/>
                </a:lnTo>
                <a:lnTo>
                  <a:pt x="3949" y="54"/>
                </a:lnTo>
                <a:lnTo>
                  <a:pt x="3949" y="54"/>
                </a:lnTo>
                <a:lnTo>
                  <a:pt x="3949" y="54"/>
                </a:lnTo>
                <a:lnTo>
                  <a:pt x="3950" y="54"/>
                </a:lnTo>
                <a:lnTo>
                  <a:pt x="3950" y="54"/>
                </a:lnTo>
                <a:lnTo>
                  <a:pt x="3950" y="54"/>
                </a:lnTo>
                <a:lnTo>
                  <a:pt x="3950" y="54"/>
                </a:lnTo>
                <a:lnTo>
                  <a:pt x="3951" y="54"/>
                </a:lnTo>
                <a:lnTo>
                  <a:pt x="3951" y="54"/>
                </a:lnTo>
                <a:lnTo>
                  <a:pt x="3951" y="54"/>
                </a:lnTo>
                <a:lnTo>
                  <a:pt x="3951" y="54"/>
                </a:lnTo>
                <a:lnTo>
                  <a:pt x="3952" y="54"/>
                </a:lnTo>
                <a:lnTo>
                  <a:pt x="3952" y="54"/>
                </a:lnTo>
                <a:lnTo>
                  <a:pt x="3952" y="54"/>
                </a:lnTo>
                <a:lnTo>
                  <a:pt x="3953" y="54"/>
                </a:lnTo>
                <a:lnTo>
                  <a:pt x="3953" y="54"/>
                </a:lnTo>
                <a:lnTo>
                  <a:pt x="3953" y="54"/>
                </a:lnTo>
                <a:lnTo>
                  <a:pt x="3954" y="54"/>
                </a:lnTo>
                <a:lnTo>
                  <a:pt x="3954" y="54"/>
                </a:lnTo>
                <a:lnTo>
                  <a:pt x="3954" y="54"/>
                </a:lnTo>
                <a:lnTo>
                  <a:pt x="3954" y="54"/>
                </a:lnTo>
                <a:lnTo>
                  <a:pt x="3955" y="54"/>
                </a:lnTo>
                <a:lnTo>
                  <a:pt x="3955" y="54"/>
                </a:lnTo>
                <a:lnTo>
                  <a:pt x="3955" y="54"/>
                </a:lnTo>
                <a:lnTo>
                  <a:pt x="3956" y="54"/>
                </a:lnTo>
                <a:lnTo>
                  <a:pt x="3956" y="54"/>
                </a:lnTo>
                <a:lnTo>
                  <a:pt x="3956" y="54"/>
                </a:lnTo>
                <a:lnTo>
                  <a:pt x="3956" y="54"/>
                </a:lnTo>
                <a:lnTo>
                  <a:pt x="3956" y="54"/>
                </a:lnTo>
                <a:lnTo>
                  <a:pt x="3957" y="54"/>
                </a:lnTo>
                <a:lnTo>
                  <a:pt x="3957" y="54"/>
                </a:lnTo>
                <a:lnTo>
                  <a:pt x="3958" y="54"/>
                </a:lnTo>
                <a:lnTo>
                  <a:pt x="3958" y="54"/>
                </a:lnTo>
                <a:lnTo>
                  <a:pt x="3958" y="54"/>
                </a:lnTo>
                <a:lnTo>
                  <a:pt x="3958" y="54"/>
                </a:lnTo>
                <a:lnTo>
                  <a:pt x="3959" y="54"/>
                </a:lnTo>
                <a:lnTo>
                  <a:pt x="3959" y="54"/>
                </a:lnTo>
                <a:lnTo>
                  <a:pt x="3959" y="54"/>
                </a:lnTo>
                <a:lnTo>
                  <a:pt x="3960" y="54"/>
                </a:lnTo>
                <a:lnTo>
                  <a:pt x="3960" y="54"/>
                </a:lnTo>
                <a:lnTo>
                  <a:pt x="3960" y="54"/>
                </a:lnTo>
                <a:lnTo>
                  <a:pt x="3960" y="54"/>
                </a:lnTo>
                <a:lnTo>
                  <a:pt x="3961" y="54"/>
                </a:lnTo>
                <a:lnTo>
                  <a:pt x="3961" y="54"/>
                </a:lnTo>
                <a:lnTo>
                  <a:pt x="3961" y="54"/>
                </a:lnTo>
                <a:lnTo>
                  <a:pt x="3962" y="54"/>
                </a:lnTo>
                <a:lnTo>
                  <a:pt x="3962" y="54"/>
                </a:lnTo>
                <a:lnTo>
                  <a:pt x="3962" y="54"/>
                </a:lnTo>
                <a:lnTo>
                  <a:pt x="3962" y="54"/>
                </a:lnTo>
                <a:lnTo>
                  <a:pt x="3963" y="54"/>
                </a:lnTo>
                <a:lnTo>
                  <a:pt x="3963" y="54"/>
                </a:lnTo>
                <a:lnTo>
                  <a:pt x="3963" y="54"/>
                </a:lnTo>
                <a:lnTo>
                  <a:pt x="3964" y="54"/>
                </a:lnTo>
                <a:lnTo>
                  <a:pt x="3964" y="54"/>
                </a:lnTo>
                <a:lnTo>
                  <a:pt x="3964" y="54"/>
                </a:lnTo>
                <a:lnTo>
                  <a:pt x="3965" y="54"/>
                </a:lnTo>
                <a:lnTo>
                  <a:pt x="3965" y="54"/>
                </a:lnTo>
                <a:lnTo>
                  <a:pt x="3965" y="54"/>
                </a:lnTo>
                <a:lnTo>
                  <a:pt x="3965" y="54"/>
                </a:lnTo>
                <a:lnTo>
                  <a:pt x="3966" y="54"/>
                </a:lnTo>
                <a:lnTo>
                  <a:pt x="3966" y="54"/>
                </a:lnTo>
                <a:lnTo>
                  <a:pt x="3966" y="54"/>
                </a:lnTo>
                <a:lnTo>
                  <a:pt x="3967" y="54"/>
                </a:lnTo>
                <a:lnTo>
                  <a:pt x="3967" y="54"/>
                </a:lnTo>
                <a:lnTo>
                  <a:pt x="3967" y="54"/>
                </a:lnTo>
                <a:lnTo>
                  <a:pt x="3967" y="54"/>
                </a:lnTo>
                <a:lnTo>
                  <a:pt x="3968" y="54"/>
                </a:lnTo>
                <a:lnTo>
                  <a:pt x="3968" y="54"/>
                </a:lnTo>
                <a:lnTo>
                  <a:pt x="3968" y="54"/>
                </a:lnTo>
                <a:lnTo>
                  <a:pt x="3969" y="54"/>
                </a:lnTo>
                <a:lnTo>
                  <a:pt x="3969" y="54"/>
                </a:lnTo>
                <a:lnTo>
                  <a:pt x="3969" y="54"/>
                </a:lnTo>
                <a:lnTo>
                  <a:pt x="3969" y="54"/>
                </a:lnTo>
                <a:lnTo>
                  <a:pt x="3970" y="54"/>
                </a:lnTo>
                <a:lnTo>
                  <a:pt x="3970" y="54"/>
                </a:lnTo>
                <a:lnTo>
                  <a:pt x="3970" y="54"/>
                </a:lnTo>
                <a:lnTo>
                  <a:pt x="3971" y="54"/>
                </a:lnTo>
                <a:lnTo>
                  <a:pt x="3971" y="54"/>
                </a:lnTo>
                <a:lnTo>
                  <a:pt x="3971" y="54"/>
                </a:lnTo>
                <a:lnTo>
                  <a:pt x="3971" y="54"/>
                </a:lnTo>
                <a:lnTo>
                  <a:pt x="3972" y="54"/>
                </a:lnTo>
                <a:lnTo>
                  <a:pt x="3972" y="54"/>
                </a:lnTo>
                <a:lnTo>
                  <a:pt x="3972" y="54"/>
                </a:lnTo>
                <a:lnTo>
                  <a:pt x="3973" y="54"/>
                </a:lnTo>
                <a:lnTo>
                  <a:pt x="3973" y="54"/>
                </a:lnTo>
                <a:lnTo>
                  <a:pt x="3973" y="54"/>
                </a:lnTo>
                <a:lnTo>
                  <a:pt x="3973" y="54"/>
                </a:lnTo>
                <a:lnTo>
                  <a:pt x="3974" y="54"/>
                </a:lnTo>
                <a:lnTo>
                  <a:pt x="3974" y="54"/>
                </a:lnTo>
                <a:lnTo>
                  <a:pt x="3974" y="54"/>
                </a:lnTo>
                <a:lnTo>
                  <a:pt x="3975" y="54"/>
                </a:lnTo>
                <a:lnTo>
                  <a:pt x="3975" y="54"/>
                </a:lnTo>
                <a:lnTo>
                  <a:pt x="3975" y="54"/>
                </a:lnTo>
                <a:lnTo>
                  <a:pt x="3975" y="54"/>
                </a:lnTo>
                <a:lnTo>
                  <a:pt x="3976" y="54"/>
                </a:lnTo>
                <a:lnTo>
                  <a:pt x="3976" y="54"/>
                </a:lnTo>
                <a:lnTo>
                  <a:pt x="3976" y="54"/>
                </a:lnTo>
                <a:lnTo>
                  <a:pt x="3977" y="54"/>
                </a:lnTo>
                <a:lnTo>
                  <a:pt x="3977" y="54"/>
                </a:lnTo>
                <a:lnTo>
                  <a:pt x="3977" y="54"/>
                </a:lnTo>
                <a:lnTo>
                  <a:pt x="3977" y="54"/>
                </a:lnTo>
                <a:lnTo>
                  <a:pt x="3978" y="54"/>
                </a:lnTo>
                <a:lnTo>
                  <a:pt x="3978" y="54"/>
                </a:lnTo>
                <a:lnTo>
                  <a:pt x="3978" y="54"/>
                </a:lnTo>
                <a:lnTo>
                  <a:pt x="3979" y="54"/>
                </a:lnTo>
                <a:lnTo>
                  <a:pt x="3979" y="54"/>
                </a:lnTo>
                <a:lnTo>
                  <a:pt x="3979" y="54"/>
                </a:lnTo>
                <a:lnTo>
                  <a:pt x="3979" y="54"/>
                </a:lnTo>
                <a:lnTo>
                  <a:pt x="3980" y="54"/>
                </a:lnTo>
                <a:lnTo>
                  <a:pt x="3980" y="54"/>
                </a:lnTo>
                <a:lnTo>
                  <a:pt x="3980" y="54"/>
                </a:lnTo>
                <a:lnTo>
                  <a:pt x="3981" y="54"/>
                </a:lnTo>
                <a:lnTo>
                  <a:pt x="3981" y="54"/>
                </a:lnTo>
                <a:lnTo>
                  <a:pt x="3981" y="54"/>
                </a:lnTo>
                <a:lnTo>
                  <a:pt x="3981" y="54"/>
                </a:lnTo>
                <a:lnTo>
                  <a:pt x="3982" y="54"/>
                </a:lnTo>
                <a:lnTo>
                  <a:pt x="3982" y="54"/>
                </a:lnTo>
                <a:lnTo>
                  <a:pt x="3982" y="54"/>
                </a:lnTo>
                <a:lnTo>
                  <a:pt x="3982" y="54"/>
                </a:lnTo>
                <a:lnTo>
                  <a:pt x="3983" y="54"/>
                </a:lnTo>
                <a:lnTo>
                  <a:pt x="3983" y="54"/>
                </a:lnTo>
                <a:lnTo>
                  <a:pt x="3983" y="54"/>
                </a:lnTo>
                <a:lnTo>
                  <a:pt x="3984" y="54"/>
                </a:lnTo>
                <a:lnTo>
                  <a:pt x="3984" y="54"/>
                </a:lnTo>
                <a:lnTo>
                  <a:pt x="3984" y="54"/>
                </a:lnTo>
                <a:lnTo>
                  <a:pt x="3985" y="54"/>
                </a:lnTo>
                <a:lnTo>
                  <a:pt x="3985" y="54"/>
                </a:lnTo>
                <a:lnTo>
                  <a:pt x="3985" y="54"/>
                </a:lnTo>
                <a:lnTo>
                  <a:pt x="3985" y="54"/>
                </a:lnTo>
                <a:lnTo>
                  <a:pt x="3986" y="54"/>
                </a:lnTo>
                <a:lnTo>
                  <a:pt x="3986" y="54"/>
                </a:lnTo>
                <a:lnTo>
                  <a:pt x="3986" y="54"/>
                </a:lnTo>
                <a:lnTo>
                  <a:pt x="3987" y="54"/>
                </a:lnTo>
                <a:lnTo>
                  <a:pt x="3987" y="54"/>
                </a:lnTo>
                <a:lnTo>
                  <a:pt x="3987" y="54"/>
                </a:lnTo>
                <a:lnTo>
                  <a:pt x="3987" y="54"/>
                </a:lnTo>
                <a:lnTo>
                  <a:pt x="3987" y="54"/>
                </a:lnTo>
                <a:lnTo>
                  <a:pt x="3988" y="54"/>
                </a:lnTo>
                <a:lnTo>
                  <a:pt x="3988" y="54"/>
                </a:lnTo>
                <a:lnTo>
                  <a:pt x="3989" y="54"/>
                </a:lnTo>
                <a:lnTo>
                  <a:pt x="3989" y="54"/>
                </a:lnTo>
                <a:lnTo>
                  <a:pt x="3989" y="54"/>
                </a:lnTo>
                <a:lnTo>
                  <a:pt x="3990" y="54"/>
                </a:lnTo>
                <a:lnTo>
                  <a:pt x="3990" y="54"/>
                </a:lnTo>
                <a:lnTo>
                  <a:pt x="3990" y="54"/>
                </a:lnTo>
                <a:lnTo>
                  <a:pt x="3990" y="54"/>
                </a:lnTo>
                <a:lnTo>
                  <a:pt x="3992" y="54"/>
                </a:lnTo>
                <a:lnTo>
                  <a:pt x="3992" y="54"/>
                </a:lnTo>
                <a:lnTo>
                  <a:pt x="3992" y="54"/>
                </a:lnTo>
                <a:lnTo>
                  <a:pt x="3993" y="54"/>
                </a:lnTo>
                <a:lnTo>
                  <a:pt x="3993" y="54"/>
                </a:lnTo>
                <a:lnTo>
                  <a:pt x="3993" y="54"/>
                </a:lnTo>
                <a:lnTo>
                  <a:pt x="3993" y="54"/>
                </a:lnTo>
                <a:lnTo>
                  <a:pt x="3994" y="54"/>
                </a:lnTo>
                <a:lnTo>
                  <a:pt x="3994" y="54"/>
                </a:lnTo>
                <a:lnTo>
                  <a:pt x="3994" y="54"/>
                </a:lnTo>
                <a:lnTo>
                  <a:pt x="3995" y="54"/>
                </a:lnTo>
                <a:lnTo>
                  <a:pt x="3995" y="54"/>
                </a:lnTo>
                <a:lnTo>
                  <a:pt x="3995" y="54"/>
                </a:lnTo>
                <a:lnTo>
                  <a:pt x="3995" y="54"/>
                </a:lnTo>
                <a:lnTo>
                  <a:pt x="3996" y="54"/>
                </a:lnTo>
                <a:lnTo>
                  <a:pt x="3996" y="54"/>
                </a:lnTo>
                <a:lnTo>
                  <a:pt x="3996" y="54"/>
                </a:lnTo>
                <a:lnTo>
                  <a:pt x="3997" y="54"/>
                </a:lnTo>
                <a:lnTo>
                  <a:pt x="3997" y="54"/>
                </a:lnTo>
                <a:lnTo>
                  <a:pt x="3997" y="54"/>
                </a:lnTo>
                <a:lnTo>
                  <a:pt x="3997" y="54"/>
                </a:lnTo>
                <a:lnTo>
                  <a:pt x="3998" y="54"/>
                </a:lnTo>
                <a:lnTo>
                  <a:pt x="3998" y="54"/>
                </a:lnTo>
                <a:lnTo>
                  <a:pt x="3998" y="54"/>
                </a:lnTo>
                <a:lnTo>
                  <a:pt x="3999" y="54"/>
                </a:lnTo>
                <a:lnTo>
                  <a:pt x="3999" y="54"/>
                </a:lnTo>
                <a:lnTo>
                  <a:pt x="3999" y="54"/>
                </a:lnTo>
                <a:lnTo>
                  <a:pt x="3999" y="54"/>
                </a:lnTo>
                <a:lnTo>
                  <a:pt x="4000" y="54"/>
                </a:lnTo>
                <a:lnTo>
                  <a:pt x="4000" y="54"/>
                </a:lnTo>
                <a:lnTo>
                  <a:pt x="4000" y="54"/>
                </a:lnTo>
                <a:lnTo>
                  <a:pt x="4001" y="54"/>
                </a:lnTo>
                <a:lnTo>
                  <a:pt x="4001" y="54"/>
                </a:lnTo>
                <a:lnTo>
                  <a:pt x="4001" y="54"/>
                </a:lnTo>
                <a:lnTo>
                  <a:pt x="4001" y="54"/>
                </a:lnTo>
                <a:lnTo>
                  <a:pt x="4002" y="54"/>
                </a:lnTo>
                <a:lnTo>
                  <a:pt x="4002" y="54"/>
                </a:lnTo>
                <a:lnTo>
                  <a:pt x="4002" y="54"/>
                </a:lnTo>
                <a:lnTo>
                  <a:pt x="4003" y="54"/>
                </a:lnTo>
                <a:lnTo>
                  <a:pt x="4003" y="54"/>
                </a:lnTo>
                <a:lnTo>
                  <a:pt x="4003" y="54"/>
                </a:lnTo>
                <a:lnTo>
                  <a:pt x="4003" y="54"/>
                </a:lnTo>
                <a:lnTo>
                  <a:pt x="4004" y="54"/>
                </a:lnTo>
                <a:lnTo>
                  <a:pt x="4004" y="54"/>
                </a:lnTo>
                <a:lnTo>
                  <a:pt x="4004" y="54"/>
                </a:lnTo>
                <a:lnTo>
                  <a:pt x="4005" y="54"/>
                </a:lnTo>
                <a:lnTo>
                  <a:pt x="4005" y="54"/>
                </a:lnTo>
                <a:lnTo>
                  <a:pt x="4005" y="54"/>
                </a:lnTo>
                <a:lnTo>
                  <a:pt x="4005" y="54"/>
                </a:lnTo>
                <a:lnTo>
                  <a:pt x="4006" y="54"/>
                </a:lnTo>
                <a:lnTo>
                  <a:pt x="4006" y="54"/>
                </a:lnTo>
                <a:lnTo>
                  <a:pt x="4006" y="54"/>
                </a:lnTo>
                <a:lnTo>
                  <a:pt x="4007" y="54"/>
                </a:lnTo>
                <a:lnTo>
                  <a:pt x="4007" y="54"/>
                </a:lnTo>
                <a:lnTo>
                  <a:pt x="4007" y="54"/>
                </a:lnTo>
                <a:lnTo>
                  <a:pt x="4007" y="54"/>
                </a:lnTo>
                <a:lnTo>
                  <a:pt x="4008" y="54"/>
                </a:lnTo>
                <a:lnTo>
                  <a:pt x="4008" y="54"/>
                </a:lnTo>
                <a:lnTo>
                  <a:pt x="4008" y="54"/>
                </a:lnTo>
                <a:lnTo>
                  <a:pt x="4009" y="54"/>
                </a:lnTo>
                <a:lnTo>
                  <a:pt x="4009" y="54"/>
                </a:lnTo>
                <a:lnTo>
                  <a:pt x="4009" y="54"/>
                </a:lnTo>
                <a:lnTo>
                  <a:pt x="4009" y="54"/>
                </a:lnTo>
                <a:lnTo>
                  <a:pt x="4010" y="54"/>
                </a:lnTo>
                <a:lnTo>
                  <a:pt x="4010" y="54"/>
                </a:lnTo>
                <a:lnTo>
                  <a:pt x="4010" y="54"/>
                </a:lnTo>
                <a:lnTo>
                  <a:pt x="4011" y="54"/>
                </a:lnTo>
                <a:lnTo>
                  <a:pt x="4011" y="54"/>
                </a:lnTo>
                <a:lnTo>
                  <a:pt x="4011" y="54"/>
                </a:lnTo>
                <a:lnTo>
                  <a:pt x="4011" y="54"/>
                </a:lnTo>
                <a:lnTo>
                  <a:pt x="4012" y="54"/>
                </a:lnTo>
                <a:lnTo>
                  <a:pt x="4012" y="54"/>
                </a:lnTo>
                <a:lnTo>
                  <a:pt x="4012" y="54"/>
                </a:lnTo>
                <a:lnTo>
                  <a:pt x="4013" y="54"/>
                </a:lnTo>
                <a:lnTo>
                  <a:pt x="4013" y="54"/>
                </a:lnTo>
                <a:lnTo>
                  <a:pt x="4013" y="54"/>
                </a:lnTo>
                <a:lnTo>
                  <a:pt x="4013" y="54"/>
                </a:lnTo>
                <a:lnTo>
                  <a:pt x="4014" y="54"/>
                </a:lnTo>
                <a:lnTo>
                  <a:pt x="4014" y="54"/>
                </a:lnTo>
                <a:lnTo>
                  <a:pt x="4014" y="54"/>
                </a:lnTo>
                <a:lnTo>
                  <a:pt x="4014" y="54"/>
                </a:lnTo>
                <a:lnTo>
                  <a:pt x="4015" y="54"/>
                </a:lnTo>
                <a:lnTo>
                  <a:pt x="4015" y="54"/>
                </a:lnTo>
                <a:lnTo>
                  <a:pt x="4016" y="54"/>
                </a:lnTo>
                <a:lnTo>
                  <a:pt x="4016" y="54"/>
                </a:lnTo>
                <a:lnTo>
                  <a:pt x="4016" y="54"/>
                </a:lnTo>
                <a:lnTo>
                  <a:pt x="4016" y="54"/>
                </a:lnTo>
                <a:lnTo>
                  <a:pt x="4017" y="54"/>
                </a:lnTo>
                <a:lnTo>
                  <a:pt x="4017" y="54"/>
                </a:lnTo>
                <a:lnTo>
                  <a:pt x="4017" y="54"/>
                </a:lnTo>
                <a:lnTo>
                  <a:pt x="4018" y="54"/>
                </a:lnTo>
                <a:lnTo>
                  <a:pt x="4018" y="54"/>
                </a:lnTo>
                <a:lnTo>
                  <a:pt x="4018" y="54"/>
                </a:lnTo>
                <a:lnTo>
                  <a:pt x="4018" y="54"/>
                </a:lnTo>
                <a:lnTo>
                  <a:pt x="4019" y="54"/>
                </a:lnTo>
                <a:lnTo>
                  <a:pt x="4019" y="54"/>
                </a:lnTo>
                <a:lnTo>
                  <a:pt x="4019" y="54"/>
                </a:lnTo>
                <a:lnTo>
                  <a:pt x="4020" y="54"/>
                </a:lnTo>
                <a:lnTo>
                  <a:pt x="4020" y="54"/>
                </a:lnTo>
                <a:lnTo>
                  <a:pt x="4020" y="54"/>
                </a:lnTo>
                <a:lnTo>
                  <a:pt x="4020" y="54"/>
                </a:lnTo>
                <a:lnTo>
                  <a:pt x="4021" y="54"/>
                </a:lnTo>
                <a:lnTo>
                  <a:pt x="4021" y="54"/>
                </a:lnTo>
                <a:lnTo>
                  <a:pt x="4021" y="54"/>
                </a:lnTo>
                <a:lnTo>
                  <a:pt x="4022" y="54"/>
                </a:lnTo>
                <a:lnTo>
                  <a:pt x="4022" y="54"/>
                </a:lnTo>
                <a:lnTo>
                  <a:pt x="4022" y="54"/>
                </a:lnTo>
                <a:lnTo>
                  <a:pt x="4022" y="54"/>
                </a:lnTo>
                <a:lnTo>
                  <a:pt x="4023" y="54"/>
                </a:lnTo>
                <a:lnTo>
                  <a:pt x="4023" y="54"/>
                </a:lnTo>
                <a:lnTo>
                  <a:pt x="4023" y="54"/>
                </a:lnTo>
                <a:lnTo>
                  <a:pt x="4024" y="54"/>
                </a:lnTo>
                <a:lnTo>
                  <a:pt x="4024" y="54"/>
                </a:lnTo>
                <a:lnTo>
                  <a:pt x="4024" y="54"/>
                </a:lnTo>
                <a:lnTo>
                  <a:pt x="4024" y="54"/>
                </a:lnTo>
                <a:lnTo>
                  <a:pt x="4025" y="54"/>
                </a:lnTo>
                <a:lnTo>
                  <a:pt x="4025" y="54"/>
                </a:lnTo>
                <a:lnTo>
                  <a:pt x="4025" y="54"/>
                </a:lnTo>
                <a:lnTo>
                  <a:pt x="4026" y="54"/>
                </a:lnTo>
                <a:lnTo>
                  <a:pt x="4026" y="54"/>
                </a:lnTo>
                <a:lnTo>
                  <a:pt x="4026" y="54"/>
                </a:lnTo>
                <a:lnTo>
                  <a:pt x="4026" y="54"/>
                </a:lnTo>
                <a:lnTo>
                  <a:pt x="4027" y="54"/>
                </a:lnTo>
                <a:lnTo>
                  <a:pt x="4027" y="54"/>
                </a:lnTo>
                <a:lnTo>
                  <a:pt x="4027" y="54"/>
                </a:lnTo>
                <a:lnTo>
                  <a:pt x="4028" y="54"/>
                </a:lnTo>
                <a:lnTo>
                  <a:pt x="4028" y="54"/>
                </a:lnTo>
                <a:lnTo>
                  <a:pt x="4028" y="54"/>
                </a:lnTo>
                <a:lnTo>
                  <a:pt x="4028" y="54"/>
                </a:lnTo>
                <a:lnTo>
                  <a:pt x="4029" y="54"/>
                </a:lnTo>
                <a:lnTo>
                  <a:pt x="4029" y="54"/>
                </a:lnTo>
                <a:lnTo>
                  <a:pt x="4029" y="54"/>
                </a:lnTo>
                <a:lnTo>
                  <a:pt x="4030" y="54"/>
                </a:lnTo>
                <a:lnTo>
                  <a:pt x="4030" y="54"/>
                </a:lnTo>
                <a:lnTo>
                  <a:pt x="4030" y="54"/>
                </a:lnTo>
                <a:lnTo>
                  <a:pt x="4030" y="54"/>
                </a:lnTo>
                <a:lnTo>
                  <a:pt x="4031" y="54"/>
                </a:lnTo>
                <a:lnTo>
                  <a:pt x="4031" y="54"/>
                </a:lnTo>
                <a:lnTo>
                  <a:pt x="4031" y="54"/>
                </a:lnTo>
                <a:lnTo>
                  <a:pt x="4032" y="54"/>
                </a:lnTo>
                <a:lnTo>
                  <a:pt x="4032" y="54"/>
                </a:lnTo>
                <a:lnTo>
                  <a:pt x="4032" y="54"/>
                </a:lnTo>
                <a:lnTo>
                  <a:pt x="4032" y="54"/>
                </a:lnTo>
                <a:lnTo>
                  <a:pt x="4033" y="54"/>
                </a:lnTo>
                <a:lnTo>
                  <a:pt x="4033" y="54"/>
                </a:lnTo>
                <a:lnTo>
                  <a:pt x="4033" y="54"/>
                </a:lnTo>
                <a:lnTo>
                  <a:pt x="4034" y="54"/>
                </a:lnTo>
                <a:lnTo>
                  <a:pt x="4034" y="54"/>
                </a:lnTo>
                <a:lnTo>
                  <a:pt x="4034" y="54"/>
                </a:lnTo>
                <a:lnTo>
                  <a:pt x="4034" y="54"/>
                </a:lnTo>
                <a:lnTo>
                  <a:pt x="4035" y="54"/>
                </a:lnTo>
                <a:lnTo>
                  <a:pt x="4035" y="54"/>
                </a:lnTo>
                <a:lnTo>
                  <a:pt x="4035" y="54"/>
                </a:lnTo>
                <a:lnTo>
                  <a:pt x="4036" y="54"/>
                </a:lnTo>
                <a:lnTo>
                  <a:pt x="4036" y="54"/>
                </a:lnTo>
                <a:lnTo>
                  <a:pt x="4036" y="54"/>
                </a:lnTo>
                <a:lnTo>
                  <a:pt x="4036" y="54"/>
                </a:lnTo>
                <a:lnTo>
                  <a:pt x="4037" y="54"/>
                </a:lnTo>
                <a:lnTo>
                  <a:pt x="4037" y="54"/>
                </a:lnTo>
                <a:lnTo>
                  <a:pt x="4037" y="54"/>
                </a:lnTo>
                <a:lnTo>
                  <a:pt x="4038" y="54"/>
                </a:lnTo>
                <a:lnTo>
                  <a:pt x="4038" y="54"/>
                </a:lnTo>
                <a:lnTo>
                  <a:pt x="4038" y="54"/>
                </a:lnTo>
                <a:lnTo>
                  <a:pt x="4038" y="54"/>
                </a:lnTo>
                <a:lnTo>
                  <a:pt x="4039" y="54"/>
                </a:lnTo>
                <a:lnTo>
                  <a:pt x="4039" y="54"/>
                </a:lnTo>
                <a:lnTo>
                  <a:pt x="4039" y="54"/>
                </a:lnTo>
                <a:lnTo>
                  <a:pt x="4040" y="54"/>
                </a:lnTo>
                <a:lnTo>
                  <a:pt x="4040" y="54"/>
                </a:lnTo>
                <a:lnTo>
                  <a:pt x="4040" y="54"/>
                </a:lnTo>
                <a:lnTo>
                  <a:pt x="4040" y="54"/>
                </a:lnTo>
                <a:lnTo>
                  <a:pt x="4041" y="54"/>
                </a:lnTo>
                <a:lnTo>
                  <a:pt x="4041" y="54"/>
                </a:lnTo>
                <a:lnTo>
                  <a:pt x="4041" y="54"/>
                </a:lnTo>
                <a:lnTo>
                  <a:pt x="4042" y="54"/>
                </a:lnTo>
                <a:lnTo>
                  <a:pt x="4042" y="54"/>
                </a:lnTo>
                <a:lnTo>
                  <a:pt x="4042" y="54"/>
                </a:lnTo>
                <a:lnTo>
                  <a:pt x="4043" y="54"/>
                </a:lnTo>
                <a:lnTo>
                  <a:pt x="4043" y="54"/>
                </a:lnTo>
                <a:lnTo>
                  <a:pt x="4043" y="54"/>
                </a:lnTo>
                <a:lnTo>
                  <a:pt x="4043" y="54"/>
                </a:lnTo>
                <a:lnTo>
                  <a:pt x="4044" y="54"/>
                </a:lnTo>
                <a:lnTo>
                  <a:pt x="4044" y="54"/>
                </a:lnTo>
                <a:lnTo>
                  <a:pt x="4044" y="54"/>
                </a:lnTo>
                <a:lnTo>
                  <a:pt x="4046" y="54"/>
                </a:lnTo>
                <a:lnTo>
                  <a:pt x="4046" y="54"/>
                </a:lnTo>
                <a:lnTo>
                  <a:pt x="4046" y="54"/>
                </a:lnTo>
                <a:lnTo>
                  <a:pt x="4046" y="54"/>
                </a:lnTo>
                <a:lnTo>
                  <a:pt x="4046" y="54"/>
                </a:lnTo>
                <a:lnTo>
                  <a:pt x="4047" y="54"/>
                </a:lnTo>
                <a:lnTo>
                  <a:pt x="4047" y="54"/>
                </a:lnTo>
                <a:lnTo>
                  <a:pt x="4048" y="54"/>
                </a:lnTo>
                <a:lnTo>
                  <a:pt x="4048" y="54"/>
                </a:lnTo>
                <a:lnTo>
                  <a:pt x="4048" y="54"/>
                </a:lnTo>
                <a:lnTo>
                  <a:pt x="4048" y="54"/>
                </a:lnTo>
                <a:lnTo>
                  <a:pt x="4049" y="54"/>
                </a:lnTo>
                <a:lnTo>
                  <a:pt x="4049" y="54"/>
                </a:lnTo>
                <a:lnTo>
                  <a:pt x="4049" y="54"/>
                </a:lnTo>
                <a:lnTo>
                  <a:pt x="4050" y="54"/>
                </a:lnTo>
                <a:lnTo>
                  <a:pt x="4050" y="54"/>
                </a:lnTo>
                <a:lnTo>
                  <a:pt x="4050" y="54"/>
                </a:lnTo>
                <a:lnTo>
                  <a:pt x="4050" y="54"/>
                </a:lnTo>
                <a:lnTo>
                  <a:pt x="4051" y="54"/>
                </a:lnTo>
                <a:lnTo>
                  <a:pt x="4051" y="54"/>
                </a:lnTo>
                <a:lnTo>
                  <a:pt x="4051" y="54"/>
                </a:lnTo>
                <a:lnTo>
                  <a:pt x="4052" y="54"/>
                </a:lnTo>
                <a:lnTo>
                  <a:pt x="4052" y="54"/>
                </a:lnTo>
                <a:lnTo>
                  <a:pt x="4052" y="54"/>
                </a:lnTo>
                <a:lnTo>
                  <a:pt x="4052" y="54"/>
                </a:lnTo>
                <a:lnTo>
                  <a:pt x="4053" y="54"/>
                </a:lnTo>
                <a:lnTo>
                  <a:pt x="4053" y="54"/>
                </a:lnTo>
                <a:lnTo>
                  <a:pt x="4053" y="54"/>
                </a:lnTo>
                <a:lnTo>
                  <a:pt x="4054" y="54"/>
                </a:lnTo>
                <a:lnTo>
                  <a:pt x="4054" y="54"/>
                </a:lnTo>
                <a:lnTo>
                  <a:pt x="4054" y="54"/>
                </a:lnTo>
                <a:lnTo>
                  <a:pt x="4054" y="54"/>
                </a:lnTo>
                <a:lnTo>
                  <a:pt x="4055" y="54"/>
                </a:lnTo>
                <a:lnTo>
                  <a:pt x="4055" y="54"/>
                </a:lnTo>
                <a:lnTo>
                  <a:pt x="4055" y="54"/>
                </a:lnTo>
                <a:lnTo>
                  <a:pt x="4056" y="54"/>
                </a:lnTo>
                <a:lnTo>
                  <a:pt x="4056" y="54"/>
                </a:lnTo>
                <a:lnTo>
                  <a:pt x="4056" y="54"/>
                </a:lnTo>
                <a:lnTo>
                  <a:pt x="4056" y="54"/>
                </a:lnTo>
                <a:lnTo>
                  <a:pt x="4057" y="54"/>
                </a:lnTo>
                <a:lnTo>
                  <a:pt x="4057" y="54"/>
                </a:lnTo>
                <a:lnTo>
                  <a:pt x="4057" y="54"/>
                </a:lnTo>
                <a:lnTo>
                  <a:pt x="4058" y="54"/>
                </a:lnTo>
                <a:lnTo>
                  <a:pt x="4058" y="54"/>
                </a:lnTo>
                <a:lnTo>
                  <a:pt x="4058" y="54"/>
                </a:lnTo>
                <a:lnTo>
                  <a:pt x="4058" y="54"/>
                </a:lnTo>
                <a:lnTo>
                  <a:pt x="4059" y="54"/>
                </a:lnTo>
                <a:lnTo>
                  <a:pt x="4059" y="54"/>
                </a:lnTo>
                <a:lnTo>
                  <a:pt x="4059" y="54"/>
                </a:lnTo>
                <a:lnTo>
                  <a:pt x="4060" y="54"/>
                </a:lnTo>
                <a:lnTo>
                  <a:pt x="4060" y="54"/>
                </a:lnTo>
                <a:lnTo>
                  <a:pt x="4060" y="54"/>
                </a:lnTo>
                <a:lnTo>
                  <a:pt x="4060" y="54"/>
                </a:lnTo>
                <a:lnTo>
                  <a:pt x="4061" y="54"/>
                </a:lnTo>
                <a:lnTo>
                  <a:pt x="4061" y="54"/>
                </a:lnTo>
                <a:lnTo>
                  <a:pt x="4061" y="54"/>
                </a:lnTo>
                <a:lnTo>
                  <a:pt x="4062" y="54"/>
                </a:lnTo>
                <a:lnTo>
                  <a:pt x="4062" y="54"/>
                </a:lnTo>
                <a:lnTo>
                  <a:pt x="4062" y="54"/>
                </a:lnTo>
                <a:lnTo>
                  <a:pt x="4062" y="54"/>
                </a:lnTo>
                <a:lnTo>
                  <a:pt x="4063" y="54"/>
                </a:lnTo>
                <a:lnTo>
                  <a:pt x="4063" y="54"/>
                </a:lnTo>
                <a:lnTo>
                  <a:pt x="4063" y="54"/>
                </a:lnTo>
                <a:lnTo>
                  <a:pt x="4064" y="54"/>
                </a:lnTo>
                <a:lnTo>
                  <a:pt x="4064" y="54"/>
                </a:lnTo>
                <a:lnTo>
                  <a:pt x="4064" y="54"/>
                </a:lnTo>
                <a:lnTo>
                  <a:pt x="4064" y="54"/>
                </a:lnTo>
                <a:lnTo>
                  <a:pt x="4065" y="54"/>
                </a:lnTo>
                <a:lnTo>
                  <a:pt x="4065" y="54"/>
                </a:lnTo>
                <a:lnTo>
                  <a:pt x="4065" y="54"/>
                </a:lnTo>
                <a:lnTo>
                  <a:pt x="4066" y="54"/>
                </a:lnTo>
                <a:lnTo>
                  <a:pt x="4066" y="54"/>
                </a:lnTo>
                <a:lnTo>
                  <a:pt x="4066" y="54"/>
                </a:lnTo>
                <a:lnTo>
                  <a:pt x="4066" y="54"/>
                </a:lnTo>
                <a:lnTo>
                  <a:pt x="4067" y="54"/>
                </a:lnTo>
                <a:lnTo>
                  <a:pt x="4067" y="54"/>
                </a:lnTo>
                <a:lnTo>
                  <a:pt x="4067" y="54"/>
                </a:lnTo>
                <a:lnTo>
                  <a:pt x="4068" y="54"/>
                </a:lnTo>
                <a:lnTo>
                  <a:pt x="4068" y="54"/>
                </a:lnTo>
                <a:lnTo>
                  <a:pt x="4068" y="54"/>
                </a:lnTo>
                <a:lnTo>
                  <a:pt x="4069" y="54"/>
                </a:lnTo>
                <a:lnTo>
                  <a:pt x="4069" y="54"/>
                </a:lnTo>
                <a:lnTo>
                  <a:pt x="4069" y="54"/>
                </a:lnTo>
                <a:lnTo>
                  <a:pt x="4069" y="54"/>
                </a:lnTo>
                <a:lnTo>
                  <a:pt x="4070" y="54"/>
                </a:lnTo>
                <a:lnTo>
                  <a:pt x="4070" y="54"/>
                </a:lnTo>
                <a:lnTo>
                  <a:pt x="4070" y="54"/>
                </a:lnTo>
                <a:lnTo>
                  <a:pt x="4071" y="54"/>
                </a:lnTo>
                <a:lnTo>
                  <a:pt x="4071" y="54"/>
                </a:lnTo>
                <a:lnTo>
                  <a:pt x="4071" y="54"/>
                </a:lnTo>
                <a:lnTo>
                  <a:pt x="4071" y="54"/>
                </a:lnTo>
                <a:lnTo>
                  <a:pt x="4072" y="54"/>
                </a:lnTo>
                <a:lnTo>
                  <a:pt x="4072" y="54"/>
                </a:lnTo>
                <a:lnTo>
                  <a:pt x="4072" y="54"/>
                </a:lnTo>
                <a:lnTo>
                  <a:pt x="4072" y="54"/>
                </a:lnTo>
                <a:lnTo>
                  <a:pt x="4073" y="54"/>
                </a:lnTo>
                <a:lnTo>
                  <a:pt x="4073" y="54"/>
                </a:lnTo>
                <a:lnTo>
                  <a:pt x="4073" y="54"/>
                </a:lnTo>
                <a:lnTo>
                  <a:pt x="4074" y="54"/>
                </a:lnTo>
                <a:lnTo>
                  <a:pt x="4074" y="54"/>
                </a:lnTo>
                <a:lnTo>
                  <a:pt x="4074" y="54"/>
                </a:lnTo>
                <a:lnTo>
                  <a:pt x="4075" y="54"/>
                </a:lnTo>
                <a:lnTo>
                  <a:pt x="4075" y="54"/>
                </a:lnTo>
                <a:lnTo>
                  <a:pt x="4075" y="54"/>
                </a:lnTo>
                <a:lnTo>
                  <a:pt x="4075" y="54"/>
                </a:lnTo>
                <a:lnTo>
                  <a:pt x="4076" y="54"/>
                </a:lnTo>
                <a:lnTo>
                  <a:pt x="4076" y="54"/>
                </a:lnTo>
                <a:lnTo>
                  <a:pt x="4076" y="54"/>
                </a:lnTo>
                <a:lnTo>
                  <a:pt x="4077" y="54"/>
                </a:lnTo>
                <a:lnTo>
                  <a:pt x="4077" y="54"/>
                </a:lnTo>
                <a:lnTo>
                  <a:pt x="4077" y="54"/>
                </a:lnTo>
                <a:lnTo>
                  <a:pt x="4077" y="54"/>
                </a:lnTo>
                <a:lnTo>
                  <a:pt x="4077" y="54"/>
                </a:lnTo>
                <a:lnTo>
                  <a:pt x="4078" y="54"/>
                </a:lnTo>
                <a:lnTo>
                  <a:pt x="4078" y="54"/>
                </a:lnTo>
                <a:lnTo>
                  <a:pt x="4079" y="54"/>
                </a:lnTo>
                <a:lnTo>
                  <a:pt x="4079" y="54"/>
                </a:lnTo>
                <a:lnTo>
                  <a:pt x="4079" y="54"/>
                </a:lnTo>
                <a:lnTo>
                  <a:pt x="4079" y="54"/>
                </a:lnTo>
                <a:lnTo>
                  <a:pt x="4080" y="54"/>
                </a:lnTo>
                <a:lnTo>
                  <a:pt x="4080" y="54"/>
                </a:lnTo>
                <a:lnTo>
                  <a:pt x="4080" y="54"/>
                </a:lnTo>
                <a:lnTo>
                  <a:pt x="4081" y="54"/>
                </a:lnTo>
                <a:lnTo>
                  <a:pt x="4081" y="54"/>
                </a:lnTo>
                <a:lnTo>
                  <a:pt x="4081" y="54"/>
                </a:lnTo>
                <a:lnTo>
                  <a:pt x="4081" y="54"/>
                </a:lnTo>
                <a:lnTo>
                  <a:pt x="4082" y="54"/>
                </a:lnTo>
                <a:lnTo>
                  <a:pt x="4082" y="54"/>
                </a:lnTo>
                <a:lnTo>
                  <a:pt x="4082" y="54"/>
                </a:lnTo>
                <a:lnTo>
                  <a:pt x="4083" y="54"/>
                </a:lnTo>
                <a:lnTo>
                  <a:pt x="4083" y="54"/>
                </a:lnTo>
                <a:lnTo>
                  <a:pt x="4083" y="54"/>
                </a:lnTo>
                <a:lnTo>
                  <a:pt x="4083" y="54"/>
                </a:lnTo>
                <a:lnTo>
                  <a:pt x="4084" y="54"/>
                </a:lnTo>
                <a:lnTo>
                  <a:pt x="4084" y="54"/>
                </a:lnTo>
                <a:lnTo>
                  <a:pt x="4084" y="54"/>
                </a:lnTo>
                <a:lnTo>
                  <a:pt x="4085" y="54"/>
                </a:lnTo>
                <a:lnTo>
                  <a:pt x="4085" y="54"/>
                </a:lnTo>
                <a:lnTo>
                  <a:pt x="4085" y="54"/>
                </a:lnTo>
                <a:lnTo>
                  <a:pt x="4085" y="54"/>
                </a:lnTo>
                <a:lnTo>
                  <a:pt x="4086" y="54"/>
                </a:lnTo>
                <a:lnTo>
                  <a:pt x="4086" y="54"/>
                </a:lnTo>
                <a:lnTo>
                  <a:pt x="4086" y="54"/>
                </a:lnTo>
                <a:lnTo>
                  <a:pt x="4087" y="54"/>
                </a:lnTo>
                <a:lnTo>
                  <a:pt x="4087" y="54"/>
                </a:lnTo>
                <a:lnTo>
                  <a:pt x="4087" y="54"/>
                </a:lnTo>
                <a:lnTo>
                  <a:pt x="4087" y="54"/>
                </a:lnTo>
                <a:lnTo>
                  <a:pt x="4088" y="54"/>
                </a:lnTo>
                <a:lnTo>
                  <a:pt x="4088" y="54"/>
                </a:lnTo>
                <a:lnTo>
                  <a:pt x="4088" y="54"/>
                </a:lnTo>
                <a:lnTo>
                  <a:pt x="4089" y="54"/>
                </a:lnTo>
                <a:lnTo>
                  <a:pt x="4089" y="54"/>
                </a:lnTo>
                <a:lnTo>
                  <a:pt x="4089" y="54"/>
                </a:lnTo>
                <a:lnTo>
                  <a:pt x="4089" y="54"/>
                </a:lnTo>
                <a:lnTo>
                  <a:pt x="4090" y="54"/>
                </a:lnTo>
                <a:lnTo>
                  <a:pt x="4090" y="54"/>
                </a:lnTo>
                <a:lnTo>
                  <a:pt x="4090" y="54"/>
                </a:lnTo>
                <a:lnTo>
                  <a:pt x="4091" y="54"/>
                </a:lnTo>
                <a:lnTo>
                  <a:pt x="4091" y="54"/>
                </a:lnTo>
                <a:lnTo>
                  <a:pt x="4091" y="54"/>
                </a:lnTo>
                <a:lnTo>
                  <a:pt x="4091" y="54"/>
                </a:lnTo>
                <a:lnTo>
                  <a:pt x="4092" y="54"/>
                </a:lnTo>
                <a:lnTo>
                  <a:pt x="4092" y="54"/>
                </a:lnTo>
                <a:lnTo>
                  <a:pt x="4092" y="54"/>
                </a:lnTo>
                <a:lnTo>
                  <a:pt x="4093" y="54"/>
                </a:lnTo>
                <a:lnTo>
                  <a:pt x="4093" y="54"/>
                </a:lnTo>
                <a:lnTo>
                  <a:pt x="4093" y="54"/>
                </a:lnTo>
                <a:lnTo>
                  <a:pt x="4094" y="54"/>
                </a:lnTo>
                <a:lnTo>
                  <a:pt x="4094" y="54"/>
                </a:lnTo>
                <a:lnTo>
                  <a:pt x="4094" y="54"/>
                </a:lnTo>
                <a:lnTo>
                  <a:pt x="4094" y="54"/>
                </a:lnTo>
                <a:lnTo>
                  <a:pt x="4095" y="54"/>
                </a:lnTo>
                <a:lnTo>
                  <a:pt x="4095" y="54"/>
                </a:lnTo>
                <a:lnTo>
                  <a:pt x="4095" y="54"/>
                </a:lnTo>
                <a:lnTo>
                  <a:pt x="4096" y="54"/>
                </a:lnTo>
                <a:lnTo>
                  <a:pt x="4096" y="54"/>
                </a:lnTo>
                <a:lnTo>
                  <a:pt x="4096" y="54"/>
                </a:lnTo>
                <a:lnTo>
                  <a:pt x="4096" y="54"/>
                </a:lnTo>
                <a:lnTo>
                  <a:pt x="4097" y="54"/>
                </a:lnTo>
                <a:lnTo>
                  <a:pt x="4097" y="54"/>
                </a:lnTo>
                <a:lnTo>
                  <a:pt x="4097" y="54"/>
                </a:lnTo>
                <a:lnTo>
                  <a:pt x="4098" y="54"/>
                </a:lnTo>
                <a:lnTo>
                  <a:pt x="4098" y="54"/>
                </a:lnTo>
                <a:lnTo>
                  <a:pt x="4098" y="54"/>
                </a:lnTo>
                <a:lnTo>
                  <a:pt x="4098" y="54"/>
                </a:lnTo>
                <a:lnTo>
                  <a:pt x="4099" y="54"/>
                </a:lnTo>
                <a:lnTo>
                  <a:pt x="4099" y="54"/>
                </a:lnTo>
                <a:lnTo>
                  <a:pt x="4099" y="54"/>
                </a:lnTo>
                <a:lnTo>
                  <a:pt x="4100" y="54"/>
                </a:lnTo>
                <a:lnTo>
                  <a:pt x="4100" y="54"/>
                </a:lnTo>
                <a:lnTo>
                  <a:pt x="4100" y="54"/>
                </a:lnTo>
                <a:lnTo>
                  <a:pt x="4100" y="54"/>
                </a:lnTo>
                <a:lnTo>
                  <a:pt x="4101" y="54"/>
                </a:lnTo>
                <a:lnTo>
                  <a:pt x="4101" y="54"/>
                </a:lnTo>
                <a:lnTo>
                  <a:pt x="4101" y="54"/>
                </a:lnTo>
                <a:lnTo>
                  <a:pt x="4102" y="54"/>
                </a:lnTo>
                <a:lnTo>
                  <a:pt x="4102" y="54"/>
                </a:lnTo>
                <a:lnTo>
                  <a:pt x="4102" y="54"/>
                </a:lnTo>
                <a:lnTo>
                  <a:pt x="4102" y="54"/>
                </a:lnTo>
                <a:lnTo>
                  <a:pt x="4103" y="54"/>
                </a:lnTo>
                <a:lnTo>
                  <a:pt x="4103" y="54"/>
                </a:lnTo>
                <a:lnTo>
                  <a:pt x="4103" y="54"/>
                </a:lnTo>
                <a:lnTo>
                  <a:pt x="4103" y="54"/>
                </a:lnTo>
                <a:lnTo>
                  <a:pt x="4104" y="54"/>
                </a:lnTo>
                <a:lnTo>
                  <a:pt x="4104" y="54"/>
                </a:lnTo>
                <a:lnTo>
                  <a:pt x="4104" y="54"/>
                </a:lnTo>
                <a:lnTo>
                  <a:pt x="4105" y="54"/>
                </a:lnTo>
                <a:lnTo>
                  <a:pt x="4105" y="54"/>
                </a:lnTo>
                <a:lnTo>
                  <a:pt x="4105" y="54"/>
                </a:lnTo>
                <a:lnTo>
                  <a:pt x="4106" y="54"/>
                </a:lnTo>
                <a:lnTo>
                  <a:pt x="4106" y="54"/>
                </a:lnTo>
                <a:lnTo>
                  <a:pt x="4106" y="54"/>
                </a:lnTo>
                <a:lnTo>
                  <a:pt x="4106" y="54"/>
                </a:lnTo>
                <a:lnTo>
                  <a:pt x="4107" y="54"/>
                </a:lnTo>
                <a:lnTo>
                  <a:pt x="4107" y="54"/>
                </a:lnTo>
                <a:lnTo>
                  <a:pt x="4107" y="54"/>
                </a:lnTo>
                <a:lnTo>
                  <a:pt x="4109" y="54"/>
                </a:lnTo>
                <a:lnTo>
                  <a:pt x="4109" y="54"/>
                </a:lnTo>
                <a:lnTo>
                  <a:pt x="4109" y="54"/>
                </a:lnTo>
                <a:lnTo>
                  <a:pt x="4109" y="54"/>
                </a:lnTo>
                <a:lnTo>
                  <a:pt x="4109" y="54"/>
                </a:lnTo>
                <a:lnTo>
                  <a:pt x="4110" y="54"/>
                </a:lnTo>
                <a:lnTo>
                  <a:pt x="4110" y="54"/>
                </a:lnTo>
                <a:lnTo>
                  <a:pt x="4111" y="54"/>
                </a:lnTo>
                <a:lnTo>
                  <a:pt x="4111" y="54"/>
                </a:lnTo>
                <a:lnTo>
                  <a:pt x="4111" y="54"/>
                </a:lnTo>
                <a:lnTo>
                  <a:pt x="4111" y="54"/>
                </a:lnTo>
                <a:lnTo>
                  <a:pt x="4112" y="54"/>
                </a:lnTo>
                <a:lnTo>
                  <a:pt x="4112" y="54"/>
                </a:lnTo>
                <a:lnTo>
                  <a:pt x="4112" y="54"/>
                </a:lnTo>
                <a:lnTo>
                  <a:pt x="4113" y="54"/>
                </a:lnTo>
                <a:lnTo>
                  <a:pt x="4113" y="54"/>
                </a:lnTo>
                <a:lnTo>
                  <a:pt x="4113" y="54"/>
                </a:lnTo>
                <a:lnTo>
                  <a:pt x="4113" y="54"/>
                </a:lnTo>
                <a:lnTo>
                  <a:pt x="4114" y="54"/>
                </a:lnTo>
                <a:lnTo>
                  <a:pt x="4114" y="54"/>
                </a:lnTo>
                <a:lnTo>
                  <a:pt x="4114" y="54"/>
                </a:lnTo>
                <a:lnTo>
                  <a:pt x="4115" y="54"/>
                </a:lnTo>
                <a:lnTo>
                  <a:pt x="4115" y="54"/>
                </a:lnTo>
                <a:lnTo>
                  <a:pt x="4115" y="54"/>
                </a:lnTo>
                <a:lnTo>
                  <a:pt x="4115" y="54"/>
                </a:lnTo>
                <a:lnTo>
                  <a:pt x="4116" y="54"/>
                </a:lnTo>
                <a:lnTo>
                  <a:pt x="4116" y="54"/>
                </a:lnTo>
                <a:lnTo>
                  <a:pt x="4116" y="54"/>
                </a:lnTo>
                <a:lnTo>
                  <a:pt x="4117" y="54"/>
                </a:lnTo>
                <a:lnTo>
                  <a:pt x="4117" y="54"/>
                </a:lnTo>
                <a:lnTo>
                  <a:pt x="4117" y="54"/>
                </a:lnTo>
                <a:lnTo>
                  <a:pt x="4117" y="54"/>
                </a:lnTo>
                <a:lnTo>
                  <a:pt x="4118" y="54"/>
                </a:lnTo>
                <a:lnTo>
                  <a:pt x="4118" y="54"/>
                </a:lnTo>
                <a:lnTo>
                  <a:pt x="4118" y="54"/>
                </a:lnTo>
                <a:lnTo>
                  <a:pt x="4119" y="54"/>
                </a:lnTo>
                <a:lnTo>
                  <a:pt x="4119" y="54"/>
                </a:lnTo>
                <a:lnTo>
                  <a:pt x="4119" y="54"/>
                </a:lnTo>
                <a:lnTo>
                  <a:pt x="4119" y="54"/>
                </a:lnTo>
                <a:lnTo>
                  <a:pt x="4120" y="54"/>
                </a:lnTo>
                <a:lnTo>
                  <a:pt x="4120" y="54"/>
                </a:lnTo>
                <a:lnTo>
                  <a:pt x="4120" y="54"/>
                </a:lnTo>
                <a:lnTo>
                  <a:pt x="4121" y="54"/>
                </a:lnTo>
                <a:lnTo>
                  <a:pt x="4121" y="54"/>
                </a:lnTo>
                <a:lnTo>
                  <a:pt x="4121" y="54"/>
                </a:lnTo>
                <a:lnTo>
                  <a:pt x="4122" y="54"/>
                </a:lnTo>
                <a:lnTo>
                  <a:pt x="4122" y="54"/>
                </a:lnTo>
                <a:lnTo>
                  <a:pt x="4122" y="54"/>
                </a:lnTo>
                <a:lnTo>
                  <a:pt x="4122" y="54"/>
                </a:lnTo>
                <a:lnTo>
                  <a:pt x="4123" y="54"/>
                </a:lnTo>
                <a:lnTo>
                  <a:pt x="4123" y="54"/>
                </a:lnTo>
                <a:lnTo>
                  <a:pt x="4123" y="54"/>
                </a:lnTo>
                <a:lnTo>
                  <a:pt x="4124" y="54"/>
                </a:lnTo>
                <a:lnTo>
                  <a:pt x="4124" y="54"/>
                </a:lnTo>
                <a:lnTo>
                  <a:pt x="4124" y="54"/>
                </a:lnTo>
                <a:lnTo>
                  <a:pt x="4124" y="54"/>
                </a:lnTo>
                <a:lnTo>
                  <a:pt x="4125" y="54"/>
                </a:lnTo>
                <a:lnTo>
                  <a:pt x="4125" y="54"/>
                </a:lnTo>
                <a:lnTo>
                  <a:pt x="4125" y="54"/>
                </a:lnTo>
                <a:lnTo>
                  <a:pt x="4126" y="54"/>
                </a:lnTo>
                <a:lnTo>
                  <a:pt x="4126" y="54"/>
                </a:lnTo>
                <a:lnTo>
                  <a:pt x="4126" y="54"/>
                </a:lnTo>
                <a:lnTo>
                  <a:pt x="4126" y="54"/>
                </a:lnTo>
                <a:lnTo>
                  <a:pt x="4127" y="54"/>
                </a:lnTo>
                <a:lnTo>
                  <a:pt x="4127" y="54"/>
                </a:lnTo>
                <a:lnTo>
                  <a:pt x="4127" y="54"/>
                </a:lnTo>
                <a:lnTo>
                  <a:pt x="4128" y="54"/>
                </a:lnTo>
                <a:lnTo>
                  <a:pt x="4128" y="54"/>
                </a:lnTo>
                <a:lnTo>
                  <a:pt x="4128" y="54"/>
                </a:lnTo>
                <a:lnTo>
                  <a:pt x="4128" y="54"/>
                </a:lnTo>
                <a:lnTo>
                  <a:pt x="4129" y="54"/>
                </a:lnTo>
                <a:lnTo>
                  <a:pt x="4129" y="54"/>
                </a:lnTo>
                <a:lnTo>
                  <a:pt x="4129" y="54"/>
                </a:lnTo>
                <a:lnTo>
                  <a:pt x="4130" y="54"/>
                </a:lnTo>
                <a:lnTo>
                  <a:pt x="4130" y="54"/>
                </a:lnTo>
                <a:lnTo>
                  <a:pt x="4130" y="54"/>
                </a:lnTo>
                <a:lnTo>
                  <a:pt x="4130" y="54"/>
                </a:lnTo>
                <a:lnTo>
                  <a:pt x="4131" y="54"/>
                </a:lnTo>
                <a:lnTo>
                  <a:pt x="4131" y="54"/>
                </a:lnTo>
                <a:lnTo>
                  <a:pt x="4131" y="54"/>
                </a:lnTo>
                <a:lnTo>
                  <a:pt x="4132" y="54"/>
                </a:lnTo>
                <a:lnTo>
                  <a:pt x="4132" y="54"/>
                </a:lnTo>
                <a:lnTo>
                  <a:pt x="4132" y="54"/>
                </a:lnTo>
                <a:lnTo>
                  <a:pt x="4132" y="54"/>
                </a:lnTo>
                <a:lnTo>
                  <a:pt x="4133" y="54"/>
                </a:lnTo>
                <a:lnTo>
                  <a:pt x="4133" y="54"/>
                </a:lnTo>
                <a:lnTo>
                  <a:pt x="4133" y="54"/>
                </a:lnTo>
                <a:lnTo>
                  <a:pt x="4134" y="54"/>
                </a:lnTo>
                <a:lnTo>
                  <a:pt x="4134" y="54"/>
                </a:lnTo>
                <a:lnTo>
                  <a:pt x="4134" y="54"/>
                </a:lnTo>
                <a:lnTo>
                  <a:pt x="4134" y="54"/>
                </a:lnTo>
                <a:lnTo>
                  <a:pt x="4135" y="54"/>
                </a:lnTo>
                <a:lnTo>
                  <a:pt x="4135" y="54"/>
                </a:lnTo>
                <a:lnTo>
                  <a:pt x="4135" y="54"/>
                </a:lnTo>
                <a:lnTo>
                  <a:pt x="4135" y="54"/>
                </a:lnTo>
                <a:lnTo>
                  <a:pt x="4136" y="54"/>
                </a:lnTo>
                <a:lnTo>
                  <a:pt x="4136" y="54"/>
                </a:lnTo>
                <a:lnTo>
                  <a:pt x="4136" y="54"/>
                </a:lnTo>
                <a:lnTo>
                  <a:pt x="4137" y="54"/>
                </a:lnTo>
                <a:lnTo>
                  <a:pt x="4137" y="54"/>
                </a:lnTo>
                <a:lnTo>
                  <a:pt x="4137" y="54"/>
                </a:lnTo>
                <a:lnTo>
                  <a:pt x="4138" y="54"/>
                </a:lnTo>
                <a:lnTo>
                  <a:pt x="4138" y="54"/>
                </a:lnTo>
                <a:lnTo>
                  <a:pt x="4138" y="54"/>
                </a:lnTo>
                <a:lnTo>
                  <a:pt x="4138" y="54"/>
                </a:lnTo>
                <a:lnTo>
                  <a:pt x="4139" y="54"/>
                </a:lnTo>
                <a:lnTo>
                  <a:pt x="4139" y="54"/>
                </a:lnTo>
                <a:lnTo>
                  <a:pt x="4139" y="54"/>
                </a:lnTo>
                <a:lnTo>
                  <a:pt x="4140" y="54"/>
                </a:lnTo>
                <a:lnTo>
                  <a:pt x="4140" y="54"/>
                </a:lnTo>
                <a:lnTo>
                  <a:pt x="4140" y="54"/>
                </a:lnTo>
                <a:lnTo>
                  <a:pt x="4140" y="54"/>
                </a:lnTo>
                <a:lnTo>
                  <a:pt x="4140" y="54"/>
                </a:lnTo>
                <a:lnTo>
                  <a:pt x="4141" y="54"/>
                </a:lnTo>
                <a:lnTo>
                  <a:pt x="4141" y="54"/>
                </a:lnTo>
                <a:lnTo>
                  <a:pt x="4142" y="54"/>
                </a:lnTo>
                <a:lnTo>
                  <a:pt x="4142" y="54"/>
                </a:lnTo>
                <a:lnTo>
                  <a:pt x="4142" y="54"/>
                </a:lnTo>
                <a:lnTo>
                  <a:pt x="4142" y="54"/>
                </a:lnTo>
                <a:lnTo>
                  <a:pt x="4143" y="54"/>
                </a:lnTo>
                <a:lnTo>
                  <a:pt x="4143" y="54"/>
                </a:lnTo>
                <a:lnTo>
                  <a:pt x="4143" y="54"/>
                </a:lnTo>
                <a:lnTo>
                  <a:pt x="4144" y="54"/>
                </a:lnTo>
                <a:lnTo>
                  <a:pt x="4144" y="54"/>
                </a:lnTo>
                <a:lnTo>
                  <a:pt x="4144" y="54"/>
                </a:lnTo>
                <a:lnTo>
                  <a:pt x="4144" y="54"/>
                </a:lnTo>
                <a:lnTo>
                  <a:pt x="4145" y="54"/>
                </a:lnTo>
                <a:lnTo>
                  <a:pt x="4145" y="54"/>
                </a:lnTo>
                <a:lnTo>
                  <a:pt x="4145" y="54"/>
                </a:lnTo>
                <a:lnTo>
                  <a:pt x="4146" y="54"/>
                </a:lnTo>
                <a:lnTo>
                  <a:pt x="4146" y="54"/>
                </a:lnTo>
                <a:lnTo>
                  <a:pt x="4146" y="54"/>
                </a:lnTo>
                <a:lnTo>
                  <a:pt x="4147" y="54"/>
                </a:lnTo>
                <a:lnTo>
                  <a:pt x="4147" y="54"/>
                </a:lnTo>
                <a:lnTo>
                  <a:pt x="4147" y="54"/>
                </a:lnTo>
                <a:lnTo>
                  <a:pt x="4147" y="54"/>
                </a:lnTo>
                <a:lnTo>
                  <a:pt x="4148" y="54"/>
                </a:lnTo>
                <a:lnTo>
                  <a:pt x="4148" y="54"/>
                </a:lnTo>
                <a:lnTo>
                  <a:pt x="4148" y="54"/>
                </a:lnTo>
                <a:lnTo>
                  <a:pt x="4149" y="54"/>
                </a:lnTo>
                <a:lnTo>
                  <a:pt x="4149" y="54"/>
                </a:lnTo>
                <a:lnTo>
                  <a:pt x="4149" y="54"/>
                </a:lnTo>
                <a:lnTo>
                  <a:pt x="4149" y="54"/>
                </a:lnTo>
                <a:lnTo>
                  <a:pt x="4150" y="54"/>
                </a:lnTo>
                <a:lnTo>
                  <a:pt x="4150" y="54"/>
                </a:lnTo>
                <a:lnTo>
                  <a:pt x="4150" y="54"/>
                </a:lnTo>
                <a:lnTo>
                  <a:pt x="4151" y="54"/>
                </a:lnTo>
                <a:lnTo>
                  <a:pt x="4151" y="54"/>
                </a:lnTo>
                <a:lnTo>
                  <a:pt x="4151" y="54"/>
                </a:lnTo>
                <a:lnTo>
                  <a:pt x="4151" y="54"/>
                </a:lnTo>
                <a:lnTo>
                  <a:pt x="4152" y="54"/>
                </a:lnTo>
                <a:lnTo>
                  <a:pt x="4152" y="54"/>
                </a:lnTo>
                <a:lnTo>
                  <a:pt x="4152" y="54"/>
                </a:lnTo>
                <a:lnTo>
                  <a:pt x="4153" y="54"/>
                </a:lnTo>
                <a:lnTo>
                  <a:pt x="4153" y="54"/>
                </a:lnTo>
                <a:lnTo>
                  <a:pt x="4153" y="54"/>
                </a:lnTo>
                <a:lnTo>
                  <a:pt x="4153" y="54"/>
                </a:lnTo>
                <a:lnTo>
                  <a:pt x="4154" y="54"/>
                </a:lnTo>
                <a:lnTo>
                  <a:pt x="4154" y="54"/>
                </a:lnTo>
                <a:lnTo>
                  <a:pt x="4154" y="54"/>
                </a:lnTo>
                <a:lnTo>
                  <a:pt x="4155" y="54"/>
                </a:lnTo>
                <a:lnTo>
                  <a:pt x="4155" y="54"/>
                </a:lnTo>
                <a:lnTo>
                  <a:pt x="4155" y="54"/>
                </a:lnTo>
                <a:lnTo>
                  <a:pt x="4155" y="54"/>
                </a:lnTo>
                <a:lnTo>
                  <a:pt x="4156" y="54"/>
                </a:lnTo>
                <a:lnTo>
                  <a:pt x="4156" y="54"/>
                </a:lnTo>
                <a:lnTo>
                  <a:pt x="4156" y="54"/>
                </a:lnTo>
                <a:lnTo>
                  <a:pt x="4157" y="54"/>
                </a:lnTo>
                <a:lnTo>
                  <a:pt x="4157" y="54"/>
                </a:lnTo>
                <a:lnTo>
                  <a:pt x="4157" y="54"/>
                </a:lnTo>
                <a:lnTo>
                  <a:pt x="4157" y="54"/>
                </a:lnTo>
                <a:lnTo>
                  <a:pt x="4158" y="54"/>
                </a:lnTo>
                <a:lnTo>
                  <a:pt x="4158" y="54"/>
                </a:lnTo>
                <a:lnTo>
                  <a:pt x="4158" y="54"/>
                </a:lnTo>
                <a:lnTo>
                  <a:pt x="4159" y="54"/>
                </a:lnTo>
                <a:lnTo>
                  <a:pt x="4159" y="54"/>
                </a:lnTo>
                <a:lnTo>
                  <a:pt x="4159" y="54"/>
                </a:lnTo>
                <a:lnTo>
                  <a:pt x="4159" y="54"/>
                </a:lnTo>
                <a:lnTo>
                  <a:pt x="4160" y="54"/>
                </a:lnTo>
                <a:lnTo>
                  <a:pt x="4160" y="54"/>
                </a:lnTo>
                <a:lnTo>
                  <a:pt x="4160" y="54"/>
                </a:lnTo>
                <a:lnTo>
                  <a:pt x="4161" y="54"/>
                </a:lnTo>
                <a:lnTo>
                  <a:pt x="4161" y="54"/>
                </a:lnTo>
                <a:lnTo>
                  <a:pt x="4161" y="54"/>
                </a:lnTo>
                <a:lnTo>
                  <a:pt x="4161" y="54"/>
                </a:lnTo>
                <a:lnTo>
                  <a:pt x="4163" y="54"/>
                </a:lnTo>
                <a:lnTo>
                  <a:pt x="4163" y="54"/>
                </a:lnTo>
                <a:lnTo>
                  <a:pt x="4163" y="54"/>
                </a:lnTo>
                <a:lnTo>
                  <a:pt x="4164" y="54"/>
                </a:lnTo>
                <a:lnTo>
                  <a:pt x="4164" y="54"/>
                </a:lnTo>
                <a:lnTo>
                  <a:pt x="4164" y="54"/>
                </a:lnTo>
                <a:lnTo>
                  <a:pt x="4164" y="54"/>
                </a:lnTo>
                <a:lnTo>
                  <a:pt x="4165" y="54"/>
                </a:lnTo>
                <a:lnTo>
                  <a:pt x="4165" y="54"/>
                </a:lnTo>
                <a:lnTo>
                  <a:pt x="4165" y="54"/>
                </a:lnTo>
                <a:lnTo>
                  <a:pt x="4166" y="54"/>
                </a:lnTo>
                <a:lnTo>
                  <a:pt x="4166" y="54"/>
                </a:lnTo>
                <a:lnTo>
                  <a:pt x="4166" y="54"/>
                </a:lnTo>
                <a:lnTo>
                  <a:pt x="4166" y="54"/>
                </a:lnTo>
                <a:lnTo>
                  <a:pt x="4167" y="54"/>
                </a:lnTo>
                <a:lnTo>
                  <a:pt x="4167" y="54"/>
                </a:lnTo>
                <a:lnTo>
                  <a:pt x="4167" y="54"/>
                </a:lnTo>
                <a:lnTo>
                  <a:pt x="4167" y="54"/>
                </a:lnTo>
                <a:lnTo>
                  <a:pt x="4168" y="54"/>
                </a:lnTo>
                <a:lnTo>
                  <a:pt x="4168" y="54"/>
                </a:lnTo>
                <a:lnTo>
                  <a:pt x="4168" y="54"/>
                </a:lnTo>
                <a:lnTo>
                  <a:pt x="4169" y="54"/>
                </a:lnTo>
                <a:lnTo>
                  <a:pt x="4169" y="54"/>
                </a:lnTo>
                <a:lnTo>
                  <a:pt x="4169" y="54"/>
                </a:lnTo>
                <a:lnTo>
                  <a:pt x="4170" y="54"/>
                </a:lnTo>
                <a:lnTo>
                  <a:pt x="4170" y="54"/>
                </a:lnTo>
                <a:lnTo>
                  <a:pt x="4170" y="54"/>
                </a:lnTo>
                <a:lnTo>
                  <a:pt x="4170" y="54"/>
                </a:lnTo>
                <a:lnTo>
                  <a:pt x="4171" y="54"/>
                </a:lnTo>
                <a:lnTo>
                  <a:pt x="4171" y="54"/>
                </a:lnTo>
                <a:lnTo>
                  <a:pt x="4171" y="54"/>
                </a:lnTo>
                <a:lnTo>
                  <a:pt x="4172" y="54"/>
                </a:lnTo>
                <a:lnTo>
                  <a:pt x="4172" y="54"/>
                </a:lnTo>
                <a:lnTo>
                  <a:pt x="4172" y="54"/>
                </a:lnTo>
                <a:lnTo>
                  <a:pt x="4173" y="54"/>
                </a:lnTo>
                <a:lnTo>
                  <a:pt x="4173" y="54"/>
                </a:lnTo>
                <a:lnTo>
                  <a:pt x="4173" y="54"/>
                </a:lnTo>
                <a:lnTo>
                  <a:pt x="4173" y="54"/>
                </a:lnTo>
                <a:lnTo>
                  <a:pt x="4174" y="54"/>
                </a:lnTo>
                <a:lnTo>
                  <a:pt x="4174" y="54"/>
                </a:lnTo>
                <a:lnTo>
                  <a:pt x="4174" y="54"/>
                </a:lnTo>
                <a:lnTo>
                  <a:pt x="4175" y="54"/>
                </a:lnTo>
                <a:lnTo>
                  <a:pt x="4175" y="54"/>
                </a:lnTo>
                <a:lnTo>
                  <a:pt x="4175" y="54"/>
                </a:lnTo>
                <a:lnTo>
                  <a:pt x="4175" y="54"/>
                </a:lnTo>
                <a:lnTo>
                  <a:pt x="4176" y="54"/>
                </a:lnTo>
                <a:lnTo>
                  <a:pt x="4176" y="54"/>
                </a:lnTo>
                <a:lnTo>
                  <a:pt x="4176" y="54"/>
                </a:lnTo>
                <a:lnTo>
                  <a:pt x="4177" y="54"/>
                </a:lnTo>
                <a:lnTo>
                  <a:pt x="4177" y="54"/>
                </a:lnTo>
                <a:lnTo>
                  <a:pt x="4177" y="54"/>
                </a:lnTo>
                <a:lnTo>
                  <a:pt x="4177" y="54"/>
                </a:lnTo>
                <a:lnTo>
                  <a:pt x="4178" y="54"/>
                </a:lnTo>
                <a:lnTo>
                  <a:pt x="4178" y="54"/>
                </a:lnTo>
                <a:lnTo>
                  <a:pt x="4178" y="54"/>
                </a:lnTo>
                <a:lnTo>
                  <a:pt x="4179" y="54"/>
                </a:lnTo>
                <a:lnTo>
                  <a:pt x="4179" y="54"/>
                </a:lnTo>
                <a:lnTo>
                  <a:pt x="4179" y="54"/>
                </a:lnTo>
                <a:lnTo>
                  <a:pt x="4179" y="54"/>
                </a:lnTo>
                <a:lnTo>
                  <a:pt x="4180" y="54"/>
                </a:lnTo>
                <a:lnTo>
                  <a:pt x="4180" y="54"/>
                </a:lnTo>
                <a:lnTo>
                  <a:pt x="4180" y="54"/>
                </a:lnTo>
                <a:lnTo>
                  <a:pt x="4181" y="54"/>
                </a:lnTo>
                <a:lnTo>
                  <a:pt x="4181" y="54"/>
                </a:lnTo>
                <a:lnTo>
                  <a:pt x="4181" y="54"/>
                </a:lnTo>
                <a:lnTo>
                  <a:pt x="4181" y="54"/>
                </a:lnTo>
                <a:lnTo>
                  <a:pt x="4182" y="54"/>
                </a:lnTo>
                <a:lnTo>
                  <a:pt x="4182" y="54"/>
                </a:lnTo>
                <a:lnTo>
                  <a:pt x="4182" y="54"/>
                </a:lnTo>
                <a:lnTo>
                  <a:pt x="4183" y="54"/>
                </a:lnTo>
                <a:lnTo>
                  <a:pt x="4183" y="54"/>
                </a:lnTo>
                <a:lnTo>
                  <a:pt x="4183" y="54"/>
                </a:lnTo>
                <a:lnTo>
                  <a:pt x="4183" y="54"/>
                </a:lnTo>
                <a:lnTo>
                  <a:pt x="4184" y="54"/>
                </a:lnTo>
                <a:lnTo>
                  <a:pt x="4184" y="54"/>
                </a:lnTo>
                <a:lnTo>
                  <a:pt x="4184" y="54"/>
                </a:lnTo>
                <a:lnTo>
                  <a:pt x="4185" y="54"/>
                </a:lnTo>
                <a:lnTo>
                  <a:pt x="4185" y="54"/>
                </a:lnTo>
                <a:lnTo>
                  <a:pt x="4185" y="54"/>
                </a:lnTo>
                <a:lnTo>
                  <a:pt x="4185" y="54"/>
                </a:lnTo>
                <a:lnTo>
                  <a:pt x="4186" y="54"/>
                </a:lnTo>
                <a:lnTo>
                  <a:pt x="4186" y="54"/>
                </a:lnTo>
                <a:lnTo>
                  <a:pt x="4186" y="54"/>
                </a:lnTo>
                <a:lnTo>
                  <a:pt x="4187" y="54"/>
                </a:lnTo>
                <a:lnTo>
                  <a:pt x="4187" y="54"/>
                </a:lnTo>
                <a:lnTo>
                  <a:pt x="4187" y="54"/>
                </a:lnTo>
                <a:lnTo>
                  <a:pt x="4187" y="54"/>
                </a:lnTo>
                <a:lnTo>
                  <a:pt x="4188" y="54"/>
                </a:lnTo>
                <a:lnTo>
                  <a:pt x="4188" y="54"/>
                </a:lnTo>
                <a:lnTo>
                  <a:pt x="4188" y="54"/>
                </a:lnTo>
                <a:lnTo>
                  <a:pt x="4189" y="54"/>
                </a:lnTo>
                <a:lnTo>
                  <a:pt x="4189" y="54"/>
                </a:lnTo>
                <a:lnTo>
                  <a:pt x="4189" y="54"/>
                </a:lnTo>
                <a:lnTo>
                  <a:pt x="4189" y="54"/>
                </a:lnTo>
                <a:lnTo>
                  <a:pt x="4190" y="54"/>
                </a:lnTo>
                <a:lnTo>
                  <a:pt x="4190" y="54"/>
                </a:lnTo>
                <a:lnTo>
                  <a:pt x="4190" y="54"/>
                </a:lnTo>
                <a:lnTo>
                  <a:pt x="4191" y="54"/>
                </a:lnTo>
                <a:lnTo>
                  <a:pt x="4191" y="54"/>
                </a:lnTo>
                <a:lnTo>
                  <a:pt x="4191" y="54"/>
                </a:lnTo>
                <a:lnTo>
                  <a:pt x="4191" y="54"/>
                </a:lnTo>
                <a:lnTo>
                  <a:pt x="4192" y="54"/>
                </a:lnTo>
                <a:lnTo>
                  <a:pt x="4192" y="54"/>
                </a:lnTo>
                <a:lnTo>
                  <a:pt x="4192" y="54"/>
                </a:lnTo>
                <a:lnTo>
                  <a:pt x="4193" y="54"/>
                </a:lnTo>
                <a:lnTo>
                  <a:pt x="4193" y="54"/>
                </a:lnTo>
                <a:lnTo>
                  <a:pt x="4193" y="54"/>
                </a:lnTo>
                <a:lnTo>
                  <a:pt x="4193" y="54"/>
                </a:lnTo>
                <a:lnTo>
                  <a:pt x="4194" y="54"/>
                </a:lnTo>
                <a:lnTo>
                  <a:pt x="4194" y="54"/>
                </a:lnTo>
                <a:lnTo>
                  <a:pt x="4194" y="54"/>
                </a:lnTo>
                <a:lnTo>
                  <a:pt x="4195" y="54"/>
                </a:lnTo>
                <a:lnTo>
                  <a:pt x="4195" y="54"/>
                </a:lnTo>
                <a:lnTo>
                  <a:pt x="4195" y="54"/>
                </a:lnTo>
                <a:lnTo>
                  <a:pt x="4195" y="54"/>
                </a:lnTo>
                <a:lnTo>
                  <a:pt x="4196" y="54"/>
                </a:lnTo>
                <a:lnTo>
                  <a:pt x="4196" y="54"/>
                </a:lnTo>
                <a:lnTo>
                  <a:pt x="4196" y="54"/>
                </a:lnTo>
                <a:lnTo>
                  <a:pt x="4197" y="54"/>
                </a:lnTo>
                <a:lnTo>
                  <a:pt x="4197" y="54"/>
                </a:lnTo>
                <a:lnTo>
                  <a:pt x="4197" y="54"/>
                </a:lnTo>
                <a:lnTo>
                  <a:pt x="4198" y="54"/>
                </a:lnTo>
                <a:lnTo>
                  <a:pt x="4198" y="54"/>
                </a:lnTo>
                <a:lnTo>
                  <a:pt x="4198" y="54"/>
                </a:lnTo>
                <a:lnTo>
                  <a:pt x="4198" y="54"/>
                </a:lnTo>
                <a:lnTo>
                  <a:pt x="4198" y="54"/>
                </a:lnTo>
                <a:lnTo>
                  <a:pt x="4199" y="54"/>
                </a:lnTo>
                <a:lnTo>
                  <a:pt x="4199" y="54"/>
                </a:lnTo>
                <a:lnTo>
                  <a:pt x="4200" y="54"/>
                </a:lnTo>
                <a:lnTo>
                  <a:pt x="4200" y="54"/>
                </a:lnTo>
                <a:lnTo>
                  <a:pt x="4200" y="54"/>
                </a:lnTo>
                <a:lnTo>
                  <a:pt x="4200" y="54"/>
                </a:lnTo>
                <a:lnTo>
                  <a:pt x="4201" y="54"/>
                </a:lnTo>
                <a:lnTo>
                  <a:pt x="4201" y="54"/>
                </a:lnTo>
                <a:lnTo>
                  <a:pt x="4201" y="54"/>
                </a:lnTo>
                <a:lnTo>
                  <a:pt x="4202" y="54"/>
                </a:lnTo>
                <a:lnTo>
                  <a:pt x="4202" y="54"/>
                </a:lnTo>
                <a:lnTo>
                  <a:pt x="4202" y="54"/>
                </a:lnTo>
                <a:lnTo>
                  <a:pt x="4202" y="54"/>
                </a:lnTo>
                <a:lnTo>
                  <a:pt x="4203" y="54"/>
                </a:lnTo>
                <a:lnTo>
                  <a:pt x="4203" y="54"/>
                </a:lnTo>
                <a:lnTo>
                  <a:pt x="4203" y="54"/>
                </a:lnTo>
                <a:lnTo>
                  <a:pt x="4204" y="54"/>
                </a:lnTo>
                <a:lnTo>
                  <a:pt x="4204" y="54"/>
                </a:lnTo>
                <a:lnTo>
                  <a:pt x="4204" y="54"/>
                </a:lnTo>
                <a:lnTo>
                  <a:pt x="4204" y="54"/>
                </a:lnTo>
                <a:lnTo>
                  <a:pt x="4205" y="54"/>
                </a:lnTo>
                <a:lnTo>
                  <a:pt x="4205" y="54"/>
                </a:lnTo>
                <a:lnTo>
                  <a:pt x="4205" y="54"/>
                </a:lnTo>
                <a:lnTo>
                  <a:pt x="4206" y="54"/>
                </a:lnTo>
                <a:lnTo>
                  <a:pt x="4206" y="54"/>
                </a:lnTo>
                <a:lnTo>
                  <a:pt x="4206" y="54"/>
                </a:lnTo>
                <a:lnTo>
                  <a:pt x="4206" y="54"/>
                </a:lnTo>
                <a:lnTo>
                  <a:pt x="4207" y="54"/>
                </a:lnTo>
                <a:lnTo>
                  <a:pt x="4207" y="54"/>
                </a:lnTo>
                <a:lnTo>
                  <a:pt x="4207" y="54"/>
                </a:lnTo>
                <a:lnTo>
                  <a:pt x="4208" y="54"/>
                </a:lnTo>
                <a:lnTo>
                  <a:pt x="4208" y="54"/>
                </a:lnTo>
                <a:lnTo>
                  <a:pt x="4208" y="54"/>
                </a:lnTo>
                <a:lnTo>
                  <a:pt x="4208" y="54"/>
                </a:lnTo>
                <a:lnTo>
                  <a:pt x="4209" y="54"/>
                </a:lnTo>
                <a:lnTo>
                  <a:pt x="4209" y="54"/>
                </a:lnTo>
                <a:lnTo>
                  <a:pt x="4209" y="54"/>
                </a:lnTo>
                <a:lnTo>
                  <a:pt x="4210" y="54"/>
                </a:lnTo>
                <a:lnTo>
                  <a:pt x="4210" y="54"/>
                </a:lnTo>
                <a:lnTo>
                  <a:pt x="4210" y="54"/>
                </a:lnTo>
                <a:lnTo>
                  <a:pt x="4210" y="54"/>
                </a:lnTo>
                <a:lnTo>
                  <a:pt x="4211" y="54"/>
                </a:lnTo>
                <a:lnTo>
                  <a:pt x="4211" y="54"/>
                </a:lnTo>
                <a:lnTo>
                  <a:pt x="4211" y="54"/>
                </a:lnTo>
                <a:lnTo>
                  <a:pt x="4212" y="54"/>
                </a:lnTo>
                <a:lnTo>
                  <a:pt x="4212" y="54"/>
                </a:lnTo>
                <a:lnTo>
                  <a:pt x="4212" y="54"/>
                </a:lnTo>
                <a:lnTo>
                  <a:pt x="4212" y="54"/>
                </a:lnTo>
                <a:lnTo>
                  <a:pt x="4213" y="54"/>
                </a:lnTo>
                <a:lnTo>
                  <a:pt x="4213" y="54"/>
                </a:lnTo>
                <a:lnTo>
                  <a:pt x="4213" y="54"/>
                </a:lnTo>
                <a:lnTo>
                  <a:pt x="4214" y="54"/>
                </a:lnTo>
                <a:lnTo>
                  <a:pt x="4214" y="54"/>
                </a:lnTo>
                <a:lnTo>
                  <a:pt x="4214" y="54"/>
                </a:lnTo>
                <a:lnTo>
                  <a:pt x="4214" y="54"/>
                </a:lnTo>
                <a:lnTo>
                  <a:pt x="4215" y="54"/>
                </a:lnTo>
                <a:lnTo>
                  <a:pt x="4215" y="54"/>
                </a:lnTo>
                <a:lnTo>
                  <a:pt x="4215" y="54"/>
                </a:lnTo>
                <a:lnTo>
                  <a:pt x="4216" y="54"/>
                </a:lnTo>
                <a:lnTo>
                  <a:pt x="4216" y="54"/>
                </a:lnTo>
                <a:lnTo>
                  <a:pt x="4216" y="54"/>
                </a:lnTo>
                <a:lnTo>
                  <a:pt x="4216" y="54"/>
                </a:lnTo>
                <a:lnTo>
                  <a:pt x="4217" y="54"/>
                </a:lnTo>
                <a:lnTo>
                  <a:pt x="4217" y="54"/>
                </a:lnTo>
                <a:lnTo>
                  <a:pt x="4217" y="54"/>
                </a:lnTo>
                <a:lnTo>
                  <a:pt x="4218" y="54"/>
                </a:lnTo>
                <a:lnTo>
                  <a:pt x="4218" y="54"/>
                </a:lnTo>
                <a:lnTo>
                  <a:pt x="4218" y="54"/>
                </a:lnTo>
                <a:lnTo>
                  <a:pt x="4218" y="54"/>
                </a:lnTo>
                <a:lnTo>
                  <a:pt x="4219" y="54"/>
                </a:lnTo>
                <a:lnTo>
                  <a:pt x="4219" y="54"/>
                </a:lnTo>
                <a:lnTo>
                  <a:pt x="4219" y="54"/>
                </a:lnTo>
                <a:lnTo>
                  <a:pt x="4220" y="54"/>
                </a:lnTo>
                <a:lnTo>
                  <a:pt x="4220" y="54"/>
                </a:lnTo>
                <a:lnTo>
                  <a:pt x="4220" y="54"/>
                </a:lnTo>
                <a:lnTo>
                  <a:pt x="4220" y="54"/>
                </a:lnTo>
                <a:lnTo>
                  <a:pt x="4221" y="54"/>
                </a:lnTo>
                <a:lnTo>
                  <a:pt x="4221" y="54"/>
                </a:lnTo>
                <a:lnTo>
                  <a:pt x="4221" y="54"/>
                </a:lnTo>
                <a:lnTo>
                  <a:pt x="4222" y="54"/>
                </a:lnTo>
                <a:lnTo>
                  <a:pt x="4222" y="54"/>
                </a:lnTo>
                <a:lnTo>
                  <a:pt x="4222" y="54"/>
                </a:lnTo>
                <a:lnTo>
                  <a:pt x="4222" y="54"/>
                </a:lnTo>
                <a:lnTo>
                  <a:pt x="4223" y="54"/>
                </a:lnTo>
                <a:lnTo>
                  <a:pt x="4223" y="54"/>
                </a:lnTo>
                <a:lnTo>
                  <a:pt x="4223" y="54"/>
                </a:lnTo>
                <a:lnTo>
                  <a:pt x="4225" y="54"/>
                </a:lnTo>
                <a:lnTo>
                  <a:pt x="4225" y="54"/>
                </a:lnTo>
                <a:lnTo>
                  <a:pt x="4225" y="54"/>
                </a:lnTo>
                <a:lnTo>
                  <a:pt x="4225" y="54"/>
                </a:lnTo>
                <a:lnTo>
                  <a:pt x="4226" y="54"/>
                </a:lnTo>
                <a:lnTo>
                  <a:pt x="4226" y="54"/>
                </a:lnTo>
                <a:lnTo>
                  <a:pt x="4226" y="54"/>
                </a:lnTo>
                <a:lnTo>
                  <a:pt x="4227" y="54"/>
                </a:lnTo>
                <a:lnTo>
                  <a:pt x="4227" y="54"/>
                </a:lnTo>
                <a:lnTo>
                  <a:pt x="4227" y="54"/>
                </a:lnTo>
                <a:lnTo>
                  <a:pt x="4228" y="54"/>
                </a:lnTo>
                <a:lnTo>
                  <a:pt x="4228" y="54"/>
                </a:lnTo>
                <a:lnTo>
                  <a:pt x="4228" y="54"/>
                </a:lnTo>
                <a:lnTo>
                  <a:pt x="4228" y="54"/>
                </a:lnTo>
                <a:lnTo>
                  <a:pt x="4229" y="54"/>
                </a:lnTo>
                <a:lnTo>
                  <a:pt x="4229" y="54"/>
                </a:lnTo>
                <a:lnTo>
                  <a:pt x="4229" y="54"/>
                </a:lnTo>
                <a:lnTo>
                  <a:pt x="4230" y="54"/>
                </a:lnTo>
                <a:lnTo>
                  <a:pt x="4230" y="54"/>
                </a:lnTo>
                <a:lnTo>
                  <a:pt x="4230" y="54"/>
                </a:lnTo>
                <a:lnTo>
                  <a:pt x="4230" y="54"/>
                </a:lnTo>
                <a:lnTo>
                  <a:pt x="4230" y="54"/>
                </a:lnTo>
                <a:lnTo>
                  <a:pt x="4231" y="54"/>
                </a:lnTo>
                <a:lnTo>
                  <a:pt x="4231" y="54"/>
                </a:lnTo>
                <a:lnTo>
                  <a:pt x="4232" y="54"/>
                </a:lnTo>
                <a:lnTo>
                  <a:pt x="4232" y="54"/>
                </a:lnTo>
                <a:lnTo>
                  <a:pt x="4232" y="54"/>
                </a:lnTo>
                <a:lnTo>
                  <a:pt x="4232" y="54"/>
                </a:lnTo>
                <a:lnTo>
                  <a:pt x="4233" y="54"/>
                </a:lnTo>
                <a:lnTo>
                  <a:pt x="4233" y="54"/>
                </a:lnTo>
                <a:lnTo>
                  <a:pt x="4233" y="54"/>
                </a:lnTo>
                <a:lnTo>
                  <a:pt x="4234" y="54"/>
                </a:lnTo>
                <a:lnTo>
                  <a:pt x="4234" y="54"/>
                </a:lnTo>
                <a:lnTo>
                  <a:pt x="4234" y="54"/>
                </a:lnTo>
                <a:lnTo>
                  <a:pt x="4234" y="54"/>
                </a:lnTo>
                <a:lnTo>
                  <a:pt x="4235" y="54"/>
                </a:lnTo>
                <a:lnTo>
                  <a:pt x="4235" y="54"/>
                </a:lnTo>
                <a:lnTo>
                  <a:pt x="4235" y="54"/>
                </a:lnTo>
                <a:lnTo>
                  <a:pt x="4236" y="54"/>
                </a:lnTo>
                <a:lnTo>
                  <a:pt x="4236" y="54"/>
                </a:lnTo>
                <a:lnTo>
                  <a:pt x="4236" y="54"/>
                </a:lnTo>
                <a:lnTo>
                  <a:pt x="4236" y="54"/>
                </a:lnTo>
                <a:lnTo>
                  <a:pt x="4237" y="54"/>
                </a:lnTo>
                <a:lnTo>
                  <a:pt x="4237" y="54"/>
                </a:lnTo>
                <a:lnTo>
                  <a:pt x="4237" y="54"/>
                </a:lnTo>
                <a:lnTo>
                  <a:pt x="4238" y="54"/>
                </a:lnTo>
                <a:lnTo>
                  <a:pt x="4238" y="54"/>
                </a:lnTo>
                <a:lnTo>
                  <a:pt x="4238" y="54"/>
                </a:lnTo>
                <a:lnTo>
                  <a:pt x="4238" y="54"/>
                </a:lnTo>
                <a:lnTo>
                  <a:pt x="4239" y="54"/>
                </a:lnTo>
                <a:lnTo>
                  <a:pt x="4239" y="54"/>
                </a:lnTo>
                <a:lnTo>
                  <a:pt x="4239" y="54"/>
                </a:lnTo>
                <a:lnTo>
                  <a:pt x="4240" y="54"/>
                </a:lnTo>
                <a:lnTo>
                  <a:pt x="4240" y="54"/>
                </a:lnTo>
                <a:lnTo>
                  <a:pt x="4240" y="54"/>
                </a:lnTo>
                <a:lnTo>
                  <a:pt x="4240" y="54"/>
                </a:lnTo>
                <a:lnTo>
                  <a:pt x="4241" y="54"/>
                </a:lnTo>
                <a:lnTo>
                  <a:pt x="4241" y="54"/>
                </a:lnTo>
                <a:lnTo>
                  <a:pt x="4241" y="54"/>
                </a:lnTo>
                <a:lnTo>
                  <a:pt x="4242" y="54"/>
                </a:lnTo>
                <a:lnTo>
                  <a:pt x="4242" y="54"/>
                </a:lnTo>
                <a:lnTo>
                  <a:pt x="4242" y="54"/>
                </a:lnTo>
                <a:lnTo>
                  <a:pt x="4242" y="54"/>
                </a:lnTo>
                <a:lnTo>
                  <a:pt x="4243" y="54"/>
                </a:lnTo>
                <a:lnTo>
                  <a:pt x="4243" y="54"/>
                </a:lnTo>
                <a:lnTo>
                  <a:pt x="4243" y="54"/>
                </a:lnTo>
                <a:lnTo>
                  <a:pt x="4244" y="54"/>
                </a:lnTo>
                <a:lnTo>
                  <a:pt x="4244" y="54"/>
                </a:lnTo>
                <a:lnTo>
                  <a:pt x="4244" y="54"/>
                </a:lnTo>
                <a:lnTo>
                  <a:pt x="4244" y="54"/>
                </a:lnTo>
                <a:lnTo>
                  <a:pt x="4245" y="54"/>
                </a:lnTo>
                <a:lnTo>
                  <a:pt x="4245" y="54"/>
                </a:lnTo>
                <a:lnTo>
                  <a:pt x="4245" y="54"/>
                </a:lnTo>
                <a:lnTo>
                  <a:pt x="4246" y="54"/>
                </a:lnTo>
                <a:lnTo>
                  <a:pt x="4246" y="54"/>
                </a:lnTo>
                <a:lnTo>
                  <a:pt x="4246" y="54"/>
                </a:lnTo>
                <a:lnTo>
                  <a:pt x="4246" y="54"/>
                </a:lnTo>
                <a:lnTo>
                  <a:pt x="4247" y="54"/>
                </a:lnTo>
                <a:lnTo>
                  <a:pt x="4247" y="54"/>
                </a:lnTo>
                <a:lnTo>
                  <a:pt x="4247" y="54"/>
                </a:lnTo>
                <a:lnTo>
                  <a:pt x="4248" y="54"/>
                </a:lnTo>
                <a:lnTo>
                  <a:pt x="4248" y="54"/>
                </a:lnTo>
                <a:lnTo>
                  <a:pt x="4248" y="54"/>
                </a:lnTo>
                <a:lnTo>
                  <a:pt x="4248" y="54"/>
                </a:lnTo>
                <a:lnTo>
                  <a:pt x="4249" y="54"/>
                </a:lnTo>
                <a:lnTo>
                  <a:pt x="4249" y="54"/>
                </a:lnTo>
                <a:lnTo>
                  <a:pt x="4249" y="54"/>
                </a:lnTo>
                <a:lnTo>
                  <a:pt x="4250" y="54"/>
                </a:lnTo>
                <a:lnTo>
                  <a:pt x="4250" y="54"/>
                </a:lnTo>
                <a:lnTo>
                  <a:pt x="4250" y="54"/>
                </a:lnTo>
                <a:lnTo>
                  <a:pt x="4251" y="54"/>
                </a:lnTo>
                <a:lnTo>
                  <a:pt x="4251" y="54"/>
                </a:lnTo>
                <a:lnTo>
                  <a:pt x="4251" y="54"/>
                </a:lnTo>
                <a:lnTo>
                  <a:pt x="4251" y="54"/>
                </a:lnTo>
                <a:lnTo>
                  <a:pt x="4252" y="54"/>
                </a:lnTo>
                <a:lnTo>
                  <a:pt x="4252" y="54"/>
                </a:lnTo>
                <a:lnTo>
                  <a:pt x="4252" y="54"/>
                </a:lnTo>
                <a:lnTo>
                  <a:pt x="4253" y="54"/>
                </a:lnTo>
                <a:lnTo>
                  <a:pt x="4253" y="54"/>
                </a:lnTo>
                <a:lnTo>
                  <a:pt x="4253" y="54"/>
                </a:lnTo>
                <a:lnTo>
                  <a:pt x="4253" y="54"/>
                </a:lnTo>
                <a:lnTo>
                  <a:pt x="4254" y="54"/>
                </a:lnTo>
                <a:lnTo>
                  <a:pt x="4254" y="54"/>
                </a:lnTo>
                <a:lnTo>
                  <a:pt x="4254" y="54"/>
                </a:lnTo>
                <a:lnTo>
                  <a:pt x="4255" y="54"/>
                </a:lnTo>
                <a:lnTo>
                  <a:pt x="4255" y="54"/>
                </a:lnTo>
                <a:lnTo>
                  <a:pt x="4255" y="54"/>
                </a:lnTo>
                <a:lnTo>
                  <a:pt x="4255" y="54"/>
                </a:lnTo>
                <a:lnTo>
                  <a:pt x="4256" y="54"/>
                </a:lnTo>
                <a:lnTo>
                  <a:pt x="4256" y="54"/>
                </a:lnTo>
                <a:lnTo>
                  <a:pt x="4256" y="54"/>
                </a:lnTo>
                <a:lnTo>
                  <a:pt x="4256" y="54"/>
                </a:lnTo>
                <a:lnTo>
                  <a:pt x="4257" y="54"/>
                </a:lnTo>
                <a:lnTo>
                  <a:pt x="4257" y="54"/>
                </a:lnTo>
                <a:lnTo>
                  <a:pt x="4257" y="54"/>
                </a:lnTo>
                <a:lnTo>
                  <a:pt x="4258" y="54"/>
                </a:lnTo>
                <a:lnTo>
                  <a:pt x="4258" y="54"/>
                </a:lnTo>
                <a:lnTo>
                  <a:pt x="4258" y="54"/>
                </a:lnTo>
                <a:lnTo>
                  <a:pt x="4259" y="54"/>
                </a:lnTo>
                <a:lnTo>
                  <a:pt x="4259" y="54"/>
                </a:lnTo>
                <a:lnTo>
                  <a:pt x="4259" y="54"/>
                </a:lnTo>
                <a:lnTo>
                  <a:pt x="4259" y="54"/>
                </a:lnTo>
                <a:lnTo>
                  <a:pt x="4260" y="54"/>
                </a:lnTo>
                <a:lnTo>
                  <a:pt x="4260" y="54"/>
                </a:lnTo>
                <a:lnTo>
                  <a:pt x="4260" y="54"/>
                </a:lnTo>
                <a:lnTo>
                  <a:pt x="4261" y="54"/>
                </a:lnTo>
                <a:lnTo>
                  <a:pt x="4261" y="54"/>
                </a:lnTo>
                <a:lnTo>
                  <a:pt x="4261" y="54"/>
                </a:lnTo>
                <a:lnTo>
                  <a:pt x="4261" y="54"/>
                </a:lnTo>
                <a:lnTo>
                  <a:pt x="4261" y="54"/>
                </a:lnTo>
                <a:lnTo>
                  <a:pt x="4262" y="54"/>
                </a:lnTo>
                <a:lnTo>
                  <a:pt x="4262" y="54"/>
                </a:lnTo>
                <a:lnTo>
                  <a:pt x="4263" y="54"/>
                </a:lnTo>
                <a:lnTo>
                  <a:pt x="4263" y="54"/>
                </a:lnTo>
                <a:lnTo>
                  <a:pt x="4263" y="54"/>
                </a:lnTo>
                <a:lnTo>
                  <a:pt x="4263" y="54"/>
                </a:lnTo>
                <a:lnTo>
                  <a:pt x="4264" y="54"/>
                </a:lnTo>
                <a:lnTo>
                  <a:pt x="4264" y="54"/>
                </a:lnTo>
                <a:lnTo>
                  <a:pt x="4264" y="54"/>
                </a:lnTo>
                <a:lnTo>
                  <a:pt x="4265" y="54"/>
                </a:lnTo>
                <a:lnTo>
                  <a:pt x="4265" y="54"/>
                </a:lnTo>
                <a:lnTo>
                  <a:pt x="4265" y="54"/>
                </a:lnTo>
                <a:lnTo>
                  <a:pt x="4265" y="54"/>
                </a:lnTo>
                <a:lnTo>
                  <a:pt x="4266" y="54"/>
                </a:lnTo>
                <a:lnTo>
                  <a:pt x="4266" y="54"/>
                </a:lnTo>
                <a:lnTo>
                  <a:pt x="4266" y="54"/>
                </a:lnTo>
                <a:lnTo>
                  <a:pt x="4267" y="54"/>
                </a:lnTo>
                <a:lnTo>
                  <a:pt x="4267" y="54"/>
                </a:lnTo>
                <a:lnTo>
                  <a:pt x="4267" y="54"/>
                </a:lnTo>
                <a:lnTo>
                  <a:pt x="4267" y="54"/>
                </a:lnTo>
                <a:lnTo>
                  <a:pt x="4268" y="54"/>
                </a:lnTo>
                <a:lnTo>
                  <a:pt x="4268" y="54"/>
                </a:lnTo>
                <a:lnTo>
                  <a:pt x="4268" y="54"/>
                </a:lnTo>
                <a:lnTo>
                  <a:pt x="4269" y="54"/>
                </a:lnTo>
                <a:lnTo>
                  <a:pt x="4269" y="54"/>
                </a:lnTo>
                <a:lnTo>
                  <a:pt x="4269" y="54"/>
                </a:lnTo>
                <a:lnTo>
                  <a:pt x="4269" y="54"/>
                </a:lnTo>
                <a:lnTo>
                  <a:pt x="4270" y="54"/>
                </a:lnTo>
                <a:lnTo>
                  <a:pt x="4270" y="54"/>
                </a:lnTo>
                <a:lnTo>
                  <a:pt x="4270" y="54"/>
                </a:lnTo>
                <a:lnTo>
                  <a:pt x="4271" y="54"/>
                </a:lnTo>
                <a:lnTo>
                  <a:pt x="4271" y="54"/>
                </a:lnTo>
                <a:lnTo>
                  <a:pt x="4271" y="54"/>
                </a:lnTo>
                <a:lnTo>
                  <a:pt x="4271" y="54"/>
                </a:lnTo>
                <a:lnTo>
                  <a:pt x="4272" y="54"/>
                </a:lnTo>
                <a:lnTo>
                  <a:pt x="4272" y="54"/>
                </a:lnTo>
                <a:lnTo>
                  <a:pt x="4272" y="54"/>
                </a:lnTo>
                <a:lnTo>
                  <a:pt x="4273" y="54"/>
                </a:lnTo>
                <a:lnTo>
                  <a:pt x="4273" y="54"/>
                </a:lnTo>
                <a:lnTo>
                  <a:pt x="4273" y="54"/>
                </a:lnTo>
                <a:lnTo>
                  <a:pt x="4273" y="54"/>
                </a:lnTo>
                <a:lnTo>
                  <a:pt x="4274" y="54"/>
                </a:lnTo>
                <a:lnTo>
                  <a:pt x="4274" y="54"/>
                </a:lnTo>
                <a:lnTo>
                  <a:pt x="4274" y="54"/>
                </a:lnTo>
                <a:lnTo>
                  <a:pt x="4275" y="54"/>
                </a:lnTo>
                <a:lnTo>
                  <a:pt x="4275" y="54"/>
                </a:lnTo>
                <a:lnTo>
                  <a:pt x="4275" y="54"/>
                </a:lnTo>
                <a:lnTo>
                  <a:pt x="4276" y="54"/>
                </a:lnTo>
                <a:lnTo>
                  <a:pt x="4276" y="54"/>
                </a:lnTo>
                <a:lnTo>
                  <a:pt x="4276" y="54"/>
                </a:lnTo>
                <a:lnTo>
                  <a:pt x="4276" y="54"/>
                </a:lnTo>
                <a:lnTo>
                  <a:pt x="4277" y="54"/>
                </a:lnTo>
                <a:lnTo>
                  <a:pt x="4277" y="54"/>
                </a:lnTo>
                <a:lnTo>
                  <a:pt x="4277" y="54"/>
                </a:lnTo>
                <a:lnTo>
                  <a:pt x="4279" y="54"/>
                </a:lnTo>
                <a:lnTo>
                  <a:pt x="4279" y="54"/>
                </a:lnTo>
                <a:lnTo>
                  <a:pt x="4279" y="54"/>
                </a:lnTo>
                <a:lnTo>
                  <a:pt x="4279" y="54"/>
                </a:lnTo>
                <a:lnTo>
                  <a:pt x="4280" y="54"/>
                </a:lnTo>
                <a:lnTo>
                  <a:pt x="4280" y="54"/>
                </a:lnTo>
                <a:lnTo>
                  <a:pt x="4280" y="54"/>
                </a:lnTo>
                <a:lnTo>
                  <a:pt x="4281" y="54"/>
                </a:lnTo>
                <a:lnTo>
                  <a:pt x="4281" y="54"/>
                </a:lnTo>
                <a:lnTo>
                  <a:pt x="4281" y="54"/>
                </a:lnTo>
                <a:lnTo>
                  <a:pt x="4281" y="54"/>
                </a:lnTo>
                <a:lnTo>
                  <a:pt x="4282" y="54"/>
                </a:lnTo>
                <a:lnTo>
                  <a:pt x="4282" y="54"/>
                </a:lnTo>
                <a:lnTo>
                  <a:pt x="4282" y="54"/>
                </a:lnTo>
                <a:lnTo>
                  <a:pt x="4283" y="54"/>
                </a:lnTo>
                <a:lnTo>
                  <a:pt x="4283" y="54"/>
                </a:lnTo>
                <a:lnTo>
                  <a:pt x="4283" y="54"/>
                </a:lnTo>
                <a:lnTo>
                  <a:pt x="4283" y="54"/>
                </a:lnTo>
                <a:lnTo>
                  <a:pt x="4284" y="54"/>
                </a:lnTo>
                <a:lnTo>
                  <a:pt x="4284" y="54"/>
                </a:lnTo>
                <a:lnTo>
                  <a:pt x="4284" y="54"/>
                </a:lnTo>
                <a:lnTo>
                  <a:pt x="4285" y="54"/>
                </a:lnTo>
                <a:lnTo>
                  <a:pt x="4285" y="54"/>
                </a:lnTo>
                <a:lnTo>
                  <a:pt x="4285" y="54"/>
                </a:lnTo>
                <a:lnTo>
                  <a:pt x="4285" y="54"/>
                </a:lnTo>
                <a:lnTo>
                  <a:pt x="4286" y="54"/>
                </a:lnTo>
                <a:lnTo>
                  <a:pt x="4286" y="54"/>
                </a:lnTo>
                <a:lnTo>
                  <a:pt x="4286" y="54"/>
                </a:lnTo>
                <a:lnTo>
                  <a:pt x="4287" y="54"/>
                </a:lnTo>
                <a:lnTo>
                  <a:pt x="4287" y="54"/>
                </a:lnTo>
                <a:lnTo>
                  <a:pt x="4287" y="54"/>
                </a:lnTo>
                <a:lnTo>
                  <a:pt x="4287" y="54"/>
                </a:lnTo>
                <a:lnTo>
                  <a:pt x="4288" y="54"/>
                </a:lnTo>
                <a:lnTo>
                  <a:pt x="4288" y="54"/>
                </a:lnTo>
                <a:lnTo>
                  <a:pt x="4288" y="54"/>
                </a:lnTo>
                <a:lnTo>
                  <a:pt x="4288" y="54"/>
                </a:lnTo>
                <a:lnTo>
                  <a:pt x="4289" y="54"/>
                </a:lnTo>
                <a:lnTo>
                  <a:pt x="4289" y="54"/>
                </a:lnTo>
                <a:lnTo>
                  <a:pt x="4289" y="54"/>
                </a:lnTo>
                <a:lnTo>
                  <a:pt x="4290" y="54"/>
                </a:lnTo>
                <a:lnTo>
                  <a:pt x="4290" y="54"/>
                </a:lnTo>
                <a:lnTo>
                  <a:pt x="4290" y="54"/>
                </a:lnTo>
                <a:lnTo>
                  <a:pt x="4291" y="54"/>
                </a:lnTo>
                <a:lnTo>
                  <a:pt x="4291" y="54"/>
                </a:lnTo>
                <a:lnTo>
                  <a:pt x="4291" y="54"/>
                </a:lnTo>
                <a:lnTo>
                  <a:pt x="4291" y="54"/>
                </a:lnTo>
                <a:lnTo>
                  <a:pt x="4292" y="54"/>
                </a:lnTo>
                <a:lnTo>
                  <a:pt x="4292" y="54"/>
                </a:lnTo>
                <a:lnTo>
                  <a:pt x="4292" y="54"/>
                </a:lnTo>
                <a:lnTo>
                  <a:pt x="4293" y="54"/>
                </a:lnTo>
                <a:lnTo>
                  <a:pt x="4293" y="54"/>
                </a:lnTo>
                <a:lnTo>
                  <a:pt x="4293" y="54"/>
                </a:lnTo>
                <a:lnTo>
                  <a:pt x="4293" y="54"/>
                </a:lnTo>
                <a:lnTo>
                  <a:pt x="4293" y="54"/>
                </a:lnTo>
                <a:lnTo>
                  <a:pt x="4294" y="54"/>
                </a:lnTo>
                <a:lnTo>
                  <a:pt x="4294" y="54"/>
                </a:lnTo>
                <a:lnTo>
                  <a:pt x="4295" y="54"/>
                </a:lnTo>
                <a:lnTo>
                  <a:pt x="4295" y="54"/>
                </a:lnTo>
                <a:lnTo>
                  <a:pt x="4295" y="54"/>
                </a:lnTo>
                <a:lnTo>
                  <a:pt x="4295" y="54"/>
                </a:lnTo>
                <a:lnTo>
                  <a:pt x="4296" y="54"/>
                </a:lnTo>
                <a:lnTo>
                  <a:pt x="4296" y="54"/>
                </a:lnTo>
                <a:lnTo>
                  <a:pt x="4296" y="54"/>
                </a:lnTo>
                <a:lnTo>
                  <a:pt x="4297" y="54"/>
                </a:lnTo>
                <a:lnTo>
                  <a:pt x="4297" y="54"/>
                </a:lnTo>
                <a:lnTo>
                  <a:pt x="4297" y="54"/>
                </a:lnTo>
                <a:lnTo>
                  <a:pt x="4297" y="54"/>
                </a:lnTo>
                <a:lnTo>
                  <a:pt x="4298" y="54"/>
                </a:lnTo>
                <a:lnTo>
                  <a:pt x="4298" y="54"/>
                </a:lnTo>
                <a:lnTo>
                  <a:pt x="4298" y="54"/>
                </a:lnTo>
                <a:lnTo>
                  <a:pt x="4299" y="54"/>
                </a:lnTo>
                <a:lnTo>
                  <a:pt x="4299" y="54"/>
                </a:lnTo>
                <a:lnTo>
                  <a:pt x="4299" y="54"/>
                </a:lnTo>
                <a:lnTo>
                  <a:pt x="4299" y="54"/>
                </a:lnTo>
                <a:lnTo>
                  <a:pt x="4300" y="54"/>
                </a:lnTo>
                <a:lnTo>
                  <a:pt x="4300" y="54"/>
                </a:lnTo>
                <a:lnTo>
                  <a:pt x="4300" y="54"/>
                </a:lnTo>
                <a:lnTo>
                  <a:pt x="4301" y="54"/>
                </a:lnTo>
                <a:lnTo>
                  <a:pt x="4301" y="54"/>
                </a:lnTo>
                <a:lnTo>
                  <a:pt x="4301" y="54"/>
                </a:lnTo>
                <a:lnTo>
                  <a:pt x="4302" y="54"/>
                </a:lnTo>
                <a:lnTo>
                  <a:pt x="4302" y="54"/>
                </a:lnTo>
                <a:lnTo>
                  <a:pt x="4302" y="54"/>
                </a:lnTo>
                <a:lnTo>
                  <a:pt x="4302" y="54"/>
                </a:lnTo>
                <a:lnTo>
                  <a:pt x="4303" y="54"/>
                </a:lnTo>
                <a:lnTo>
                  <a:pt x="4303" y="54"/>
                </a:lnTo>
                <a:lnTo>
                  <a:pt x="4303" y="54"/>
                </a:lnTo>
                <a:lnTo>
                  <a:pt x="4304" y="54"/>
                </a:lnTo>
                <a:lnTo>
                  <a:pt x="4304" y="54"/>
                </a:lnTo>
                <a:lnTo>
                  <a:pt x="4304" y="54"/>
                </a:lnTo>
                <a:lnTo>
                  <a:pt x="4304" y="54"/>
                </a:lnTo>
                <a:lnTo>
                  <a:pt x="4305" y="54"/>
                </a:lnTo>
                <a:lnTo>
                  <a:pt x="4305" y="54"/>
                </a:lnTo>
                <a:lnTo>
                  <a:pt x="4305" y="54"/>
                </a:lnTo>
                <a:lnTo>
                  <a:pt x="4306" y="54"/>
                </a:lnTo>
                <a:lnTo>
                  <a:pt x="4306" y="54"/>
                </a:lnTo>
                <a:lnTo>
                  <a:pt x="4306" y="54"/>
                </a:lnTo>
                <a:lnTo>
                  <a:pt x="4306" y="54"/>
                </a:lnTo>
                <a:lnTo>
                  <a:pt x="4307" y="54"/>
                </a:lnTo>
                <a:lnTo>
                  <a:pt x="4307" y="54"/>
                </a:lnTo>
                <a:lnTo>
                  <a:pt x="4307" y="54"/>
                </a:lnTo>
                <a:lnTo>
                  <a:pt x="4308" y="54"/>
                </a:lnTo>
                <a:lnTo>
                  <a:pt x="4308" y="54"/>
                </a:lnTo>
                <a:lnTo>
                  <a:pt x="4308" y="54"/>
                </a:lnTo>
                <a:lnTo>
                  <a:pt x="4308" y="54"/>
                </a:lnTo>
                <a:lnTo>
                  <a:pt x="4309" y="54"/>
                </a:lnTo>
                <a:lnTo>
                  <a:pt x="4309" y="54"/>
                </a:lnTo>
                <a:lnTo>
                  <a:pt x="4309" y="54"/>
                </a:lnTo>
                <a:lnTo>
                  <a:pt x="4310" y="54"/>
                </a:lnTo>
                <a:lnTo>
                  <a:pt x="4310" y="54"/>
                </a:lnTo>
                <a:lnTo>
                  <a:pt x="4310" y="54"/>
                </a:lnTo>
                <a:lnTo>
                  <a:pt x="4310" y="54"/>
                </a:lnTo>
                <a:lnTo>
                  <a:pt x="4311" y="54"/>
                </a:lnTo>
                <a:lnTo>
                  <a:pt x="4311" y="54"/>
                </a:lnTo>
                <a:lnTo>
                  <a:pt x="4311" y="54"/>
                </a:lnTo>
                <a:lnTo>
                  <a:pt x="4312" y="54"/>
                </a:lnTo>
                <a:lnTo>
                  <a:pt x="4312" y="54"/>
                </a:lnTo>
                <a:lnTo>
                  <a:pt x="4312" y="54"/>
                </a:lnTo>
                <a:lnTo>
                  <a:pt x="4312" y="54"/>
                </a:lnTo>
                <a:lnTo>
                  <a:pt x="4313" y="54"/>
                </a:lnTo>
                <a:lnTo>
                  <a:pt x="4313" y="54"/>
                </a:lnTo>
                <a:lnTo>
                  <a:pt x="4313" y="54"/>
                </a:lnTo>
                <a:lnTo>
                  <a:pt x="4314" y="54"/>
                </a:lnTo>
                <a:lnTo>
                  <a:pt x="4314" y="54"/>
                </a:lnTo>
                <a:lnTo>
                  <a:pt x="4314" y="54"/>
                </a:lnTo>
                <a:lnTo>
                  <a:pt x="4314" y="54"/>
                </a:lnTo>
                <a:lnTo>
                  <a:pt x="4315" y="54"/>
                </a:lnTo>
                <a:lnTo>
                  <a:pt x="4315" y="54"/>
                </a:lnTo>
                <a:lnTo>
                  <a:pt x="4315" y="54"/>
                </a:lnTo>
                <a:lnTo>
                  <a:pt x="4316" y="54"/>
                </a:lnTo>
                <a:lnTo>
                  <a:pt x="4316" y="54"/>
                </a:lnTo>
                <a:lnTo>
                  <a:pt x="4316" y="54"/>
                </a:lnTo>
                <a:lnTo>
                  <a:pt x="4316" y="54"/>
                </a:lnTo>
                <a:lnTo>
                  <a:pt x="4317" y="54"/>
                </a:lnTo>
                <a:lnTo>
                  <a:pt x="4317" y="54"/>
                </a:lnTo>
                <a:lnTo>
                  <a:pt x="4317" y="54"/>
                </a:lnTo>
                <a:lnTo>
                  <a:pt x="4318" y="54"/>
                </a:lnTo>
                <a:lnTo>
                  <a:pt x="4318" y="54"/>
                </a:lnTo>
                <a:lnTo>
                  <a:pt x="4318" y="54"/>
                </a:lnTo>
                <a:lnTo>
                  <a:pt x="4318" y="54"/>
                </a:lnTo>
                <a:lnTo>
                  <a:pt x="4319" y="54"/>
                </a:lnTo>
                <a:lnTo>
                  <a:pt x="4319" y="54"/>
                </a:lnTo>
                <a:lnTo>
                  <a:pt x="4319" y="54"/>
                </a:lnTo>
                <a:lnTo>
                  <a:pt x="4319" y="54"/>
                </a:lnTo>
                <a:lnTo>
                  <a:pt x="4320" y="54"/>
                </a:lnTo>
                <a:lnTo>
                  <a:pt x="4320" y="54"/>
                </a:lnTo>
                <a:lnTo>
                  <a:pt x="4320" y="54"/>
                </a:lnTo>
                <a:lnTo>
                  <a:pt x="4321" y="54"/>
                </a:lnTo>
                <a:lnTo>
                  <a:pt x="4321" y="54"/>
                </a:lnTo>
                <a:lnTo>
                  <a:pt x="4321" y="54"/>
                </a:lnTo>
                <a:lnTo>
                  <a:pt x="4322" y="54"/>
                </a:lnTo>
                <a:lnTo>
                  <a:pt x="4322" y="54"/>
                </a:lnTo>
                <a:lnTo>
                  <a:pt x="4322" y="54"/>
                </a:lnTo>
                <a:lnTo>
                  <a:pt x="4322" y="54"/>
                </a:lnTo>
                <a:lnTo>
                  <a:pt x="4323" y="54"/>
                </a:lnTo>
                <a:lnTo>
                  <a:pt x="4323" y="54"/>
                </a:lnTo>
                <a:lnTo>
                  <a:pt x="4323" y="54"/>
                </a:lnTo>
                <a:lnTo>
                  <a:pt x="4324" y="54"/>
                </a:lnTo>
                <a:lnTo>
                  <a:pt x="4324" y="54"/>
                </a:lnTo>
                <a:lnTo>
                  <a:pt x="4324" y="54"/>
                </a:lnTo>
                <a:lnTo>
                  <a:pt x="4324" y="54"/>
                </a:lnTo>
                <a:lnTo>
                  <a:pt x="4324" y="54"/>
                </a:lnTo>
                <a:lnTo>
                  <a:pt x="4325" y="54"/>
                </a:lnTo>
                <a:lnTo>
                  <a:pt x="4325" y="54"/>
                </a:lnTo>
                <a:lnTo>
                  <a:pt x="4326" y="54"/>
                </a:lnTo>
                <a:lnTo>
                  <a:pt x="4326" y="54"/>
                </a:lnTo>
                <a:lnTo>
                  <a:pt x="4326" y="54"/>
                </a:lnTo>
                <a:lnTo>
                  <a:pt x="4326" y="54"/>
                </a:lnTo>
                <a:lnTo>
                  <a:pt x="4327" y="54"/>
                </a:lnTo>
                <a:lnTo>
                  <a:pt x="4327" y="54"/>
                </a:lnTo>
                <a:lnTo>
                  <a:pt x="4327" y="54"/>
                </a:lnTo>
                <a:lnTo>
                  <a:pt x="4328" y="54"/>
                </a:lnTo>
                <a:lnTo>
                  <a:pt x="4328" y="54"/>
                </a:lnTo>
                <a:lnTo>
                  <a:pt x="4328" y="54"/>
                </a:lnTo>
                <a:lnTo>
                  <a:pt x="4329" y="54"/>
                </a:lnTo>
                <a:lnTo>
                  <a:pt x="4329" y="54"/>
                </a:lnTo>
                <a:lnTo>
                  <a:pt x="4329" y="54"/>
                </a:lnTo>
                <a:lnTo>
                  <a:pt x="4329" y="54"/>
                </a:lnTo>
                <a:lnTo>
                  <a:pt x="4330" y="54"/>
                </a:lnTo>
                <a:lnTo>
                  <a:pt x="4330" y="54"/>
                </a:lnTo>
                <a:lnTo>
                  <a:pt x="4330" y="54"/>
                </a:lnTo>
                <a:lnTo>
                  <a:pt x="4331" y="54"/>
                </a:lnTo>
                <a:lnTo>
                  <a:pt x="4331" y="54"/>
                </a:lnTo>
                <a:lnTo>
                  <a:pt x="4331" y="54"/>
                </a:lnTo>
                <a:lnTo>
                  <a:pt x="4331" y="54"/>
                </a:lnTo>
                <a:lnTo>
                  <a:pt x="4332" y="54"/>
                </a:lnTo>
                <a:lnTo>
                  <a:pt x="4332" y="54"/>
                </a:lnTo>
                <a:lnTo>
                  <a:pt x="4332" y="54"/>
                </a:lnTo>
                <a:lnTo>
                  <a:pt x="4333" y="54"/>
                </a:lnTo>
                <a:lnTo>
                  <a:pt x="4333" y="54"/>
                </a:lnTo>
                <a:lnTo>
                  <a:pt x="4333" y="54"/>
                </a:lnTo>
                <a:lnTo>
                  <a:pt x="4333" y="54"/>
                </a:lnTo>
                <a:lnTo>
                  <a:pt x="4334" y="54"/>
                </a:lnTo>
                <a:lnTo>
                  <a:pt x="4334" y="54"/>
                </a:lnTo>
                <a:lnTo>
                  <a:pt x="4334" y="54"/>
                </a:lnTo>
                <a:lnTo>
                  <a:pt x="4335" y="54"/>
                </a:lnTo>
                <a:lnTo>
                  <a:pt x="4335" y="54"/>
                </a:lnTo>
                <a:lnTo>
                  <a:pt x="4335" y="54"/>
                </a:lnTo>
                <a:lnTo>
                  <a:pt x="4335" y="54"/>
                </a:lnTo>
                <a:lnTo>
                  <a:pt x="4336" y="54"/>
                </a:lnTo>
                <a:lnTo>
                  <a:pt x="4336" y="54"/>
                </a:lnTo>
                <a:lnTo>
                  <a:pt x="4336" y="54"/>
                </a:lnTo>
                <a:lnTo>
                  <a:pt x="4337" y="54"/>
                </a:lnTo>
                <a:lnTo>
                  <a:pt x="4337" y="54"/>
                </a:lnTo>
                <a:lnTo>
                  <a:pt x="4337" y="54"/>
                </a:lnTo>
                <a:lnTo>
                  <a:pt x="4337" y="54"/>
                </a:lnTo>
                <a:lnTo>
                  <a:pt x="4338" y="54"/>
                </a:lnTo>
                <a:lnTo>
                  <a:pt x="4338" y="54"/>
                </a:lnTo>
                <a:lnTo>
                  <a:pt x="4338" y="54"/>
                </a:lnTo>
                <a:lnTo>
                  <a:pt x="4339" y="54"/>
                </a:lnTo>
                <a:lnTo>
                  <a:pt x="4339" y="54"/>
                </a:lnTo>
                <a:lnTo>
                  <a:pt x="4339" y="54"/>
                </a:lnTo>
                <a:lnTo>
                  <a:pt x="4339" y="54"/>
                </a:lnTo>
                <a:lnTo>
                  <a:pt x="4340" y="54"/>
                </a:lnTo>
                <a:lnTo>
                  <a:pt x="4340" y="54"/>
                </a:lnTo>
                <a:lnTo>
                  <a:pt x="4340" y="54"/>
                </a:lnTo>
                <a:lnTo>
                  <a:pt x="4342" y="54"/>
                </a:lnTo>
                <a:lnTo>
                  <a:pt x="4342" y="54"/>
                </a:lnTo>
                <a:lnTo>
                  <a:pt x="4342" y="54"/>
                </a:lnTo>
                <a:lnTo>
                  <a:pt x="4342" y="54"/>
                </a:lnTo>
                <a:lnTo>
                  <a:pt x="4343" y="54"/>
                </a:lnTo>
                <a:lnTo>
                  <a:pt x="4343" y="54"/>
                </a:lnTo>
                <a:lnTo>
                  <a:pt x="4343" y="54"/>
                </a:lnTo>
                <a:lnTo>
                  <a:pt x="4344" y="54"/>
                </a:lnTo>
                <a:lnTo>
                  <a:pt x="4344" y="54"/>
                </a:lnTo>
                <a:lnTo>
                  <a:pt x="4344" y="54"/>
                </a:lnTo>
                <a:lnTo>
                  <a:pt x="4344" y="54"/>
                </a:lnTo>
                <a:lnTo>
                  <a:pt x="4345" y="54"/>
                </a:lnTo>
                <a:lnTo>
                  <a:pt x="4345" y="54"/>
                </a:lnTo>
                <a:lnTo>
                  <a:pt x="4345" y="54"/>
                </a:lnTo>
                <a:lnTo>
                  <a:pt x="4346" y="54"/>
                </a:lnTo>
                <a:lnTo>
                  <a:pt x="4346" y="54"/>
                </a:lnTo>
                <a:lnTo>
                  <a:pt x="4346" y="54"/>
                </a:lnTo>
                <a:lnTo>
                  <a:pt x="4346" y="54"/>
                </a:lnTo>
                <a:lnTo>
                  <a:pt x="4347" y="54"/>
                </a:lnTo>
                <a:lnTo>
                  <a:pt x="4347" y="54"/>
                </a:lnTo>
                <a:lnTo>
                  <a:pt x="4347" y="54"/>
                </a:lnTo>
                <a:lnTo>
                  <a:pt x="4348" y="54"/>
                </a:lnTo>
                <a:lnTo>
                  <a:pt x="4348" y="54"/>
                </a:lnTo>
                <a:lnTo>
                  <a:pt x="4348" y="54"/>
                </a:lnTo>
                <a:lnTo>
                  <a:pt x="4348" y="54"/>
                </a:lnTo>
                <a:lnTo>
                  <a:pt x="4349" y="54"/>
                </a:lnTo>
                <a:lnTo>
                  <a:pt x="4349" y="54"/>
                </a:lnTo>
                <a:lnTo>
                  <a:pt x="4349" y="54"/>
                </a:lnTo>
                <a:lnTo>
                  <a:pt x="4350" y="54"/>
                </a:lnTo>
                <a:lnTo>
                  <a:pt x="4350" y="54"/>
                </a:lnTo>
                <a:lnTo>
                  <a:pt x="4350" y="54"/>
                </a:lnTo>
                <a:lnTo>
                  <a:pt x="4350" y="54"/>
                </a:lnTo>
                <a:lnTo>
                  <a:pt x="4351" y="54"/>
                </a:lnTo>
                <a:lnTo>
                  <a:pt x="4351" y="54"/>
                </a:lnTo>
                <a:lnTo>
                  <a:pt x="4351" y="54"/>
                </a:lnTo>
                <a:lnTo>
                  <a:pt x="4351" y="54"/>
                </a:lnTo>
                <a:lnTo>
                  <a:pt x="4352" y="54"/>
                </a:lnTo>
                <a:lnTo>
                  <a:pt x="4352" y="54"/>
                </a:lnTo>
                <a:lnTo>
                  <a:pt x="4352" y="54"/>
                </a:lnTo>
                <a:lnTo>
                  <a:pt x="4353" y="54"/>
                </a:lnTo>
                <a:lnTo>
                  <a:pt x="4353" y="54"/>
                </a:lnTo>
                <a:lnTo>
                  <a:pt x="4353" y="54"/>
                </a:lnTo>
                <a:lnTo>
                  <a:pt x="4354" y="54"/>
                </a:lnTo>
                <a:lnTo>
                  <a:pt x="4354" y="54"/>
                </a:lnTo>
                <a:lnTo>
                  <a:pt x="4354" y="54"/>
                </a:lnTo>
                <a:lnTo>
                  <a:pt x="4355" y="54"/>
                </a:lnTo>
                <a:lnTo>
                  <a:pt x="4355" y="54"/>
                </a:lnTo>
                <a:lnTo>
                  <a:pt x="4355" y="54"/>
                </a:lnTo>
                <a:lnTo>
                  <a:pt x="4355" y="54"/>
                </a:lnTo>
                <a:lnTo>
                  <a:pt x="4356" y="54"/>
                </a:lnTo>
                <a:lnTo>
                  <a:pt x="4356" y="54"/>
                </a:lnTo>
                <a:lnTo>
                  <a:pt x="4356" y="54"/>
                </a:lnTo>
                <a:lnTo>
                  <a:pt x="4357" y="54"/>
                </a:lnTo>
                <a:lnTo>
                  <a:pt x="4357" y="54"/>
                </a:lnTo>
                <a:lnTo>
                  <a:pt x="4357" y="54"/>
                </a:lnTo>
                <a:lnTo>
                  <a:pt x="4357" y="54"/>
                </a:lnTo>
                <a:lnTo>
                  <a:pt x="4358" y="54"/>
                </a:lnTo>
                <a:lnTo>
                  <a:pt x="4358" y="54"/>
                </a:lnTo>
                <a:lnTo>
                  <a:pt x="4358" y="54"/>
                </a:lnTo>
                <a:lnTo>
                  <a:pt x="4359" y="54"/>
                </a:lnTo>
                <a:lnTo>
                  <a:pt x="4359" y="54"/>
                </a:lnTo>
                <a:lnTo>
                  <a:pt x="4359" y="54"/>
                </a:lnTo>
                <a:lnTo>
                  <a:pt x="4359" y="54"/>
                </a:lnTo>
                <a:lnTo>
                  <a:pt x="4360" y="54"/>
                </a:lnTo>
                <a:lnTo>
                  <a:pt x="4360" y="54"/>
                </a:lnTo>
                <a:lnTo>
                  <a:pt x="4360" y="54"/>
                </a:lnTo>
                <a:lnTo>
                  <a:pt x="4361" y="54"/>
                </a:lnTo>
                <a:lnTo>
                  <a:pt x="4361" y="54"/>
                </a:lnTo>
                <a:lnTo>
                  <a:pt x="4361" y="54"/>
                </a:lnTo>
                <a:lnTo>
                  <a:pt x="4361" y="54"/>
                </a:lnTo>
                <a:lnTo>
                  <a:pt x="4362" y="54"/>
                </a:lnTo>
                <a:lnTo>
                  <a:pt x="4362" y="54"/>
                </a:lnTo>
                <a:lnTo>
                  <a:pt x="4362" y="54"/>
                </a:lnTo>
                <a:lnTo>
                  <a:pt x="4363" y="54"/>
                </a:lnTo>
                <a:lnTo>
                  <a:pt x="4363" y="54"/>
                </a:lnTo>
                <a:lnTo>
                  <a:pt x="4363" y="54"/>
                </a:lnTo>
                <a:lnTo>
                  <a:pt x="4363" y="54"/>
                </a:lnTo>
                <a:lnTo>
                  <a:pt x="4364" y="54"/>
                </a:lnTo>
                <a:lnTo>
                  <a:pt x="4364" y="54"/>
                </a:lnTo>
                <a:lnTo>
                  <a:pt x="4364" y="54"/>
                </a:lnTo>
                <a:lnTo>
                  <a:pt x="4365" y="54"/>
                </a:lnTo>
                <a:lnTo>
                  <a:pt x="4365" y="54"/>
                </a:lnTo>
                <a:lnTo>
                  <a:pt x="4365" y="54"/>
                </a:lnTo>
                <a:lnTo>
                  <a:pt x="4365" y="54"/>
                </a:lnTo>
                <a:lnTo>
                  <a:pt x="4366" y="54"/>
                </a:lnTo>
                <a:lnTo>
                  <a:pt x="4366" y="54"/>
                </a:lnTo>
                <a:lnTo>
                  <a:pt x="4366" y="54"/>
                </a:lnTo>
                <a:lnTo>
                  <a:pt x="4367" y="54"/>
                </a:lnTo>
                <a:lnTo>
                  <a:pt x="4367" y="54"/>
                </a:lnTo>
                <a:lnTo>
                  <a:pt x="4367" y="54"/>
                </a:lnTo>
                <a:lnTo>
                  <a:pt x="4367" y="54"/>
                </a:lnTo>
                <a:lnTo>
                  <a:pt x="4368" y="54"/>
                </a:lnTo>
                <a:lnTo>
                  <a:pt x="4368" y="54"/>
                </a:lnTo>
                <a:lnTo>
                  <a:pt x="4368" y="54"/>
                </a:lnTo>
                <a:lnTo>
                  <a:pt x="4369" y="54"/>
                </a:lnTo>
                <a:lnTo>
                  <a:pt x="4369" y="54"/>
                </a:lnTo>
                <a:lnTo>
                  <a:pt x="4369" y="54"/>
                </a:lnTo>
                <a:lnTo>
                  <a:pt x="4369" y="54"/>
                </a:lnTo>
                <a:lnTo>
                  <a:pt x="4370" y="54"/>
                </a:lnTo>
                <a:lnTo>
                  <a:pt x="4370" y="54"/>
                </a:lnTo>
                <a:lnTo>
                  <a:pt x="4370" y="54"/>
                </a:lnTo>
                <a:lnTo>
                  <a:pt x="4371" y="54"/>
                </a:lnTo>
                <a:lnTo>
                  <a:pt x="4371" y="54"/>
                </a:lnTo>
                <a:lnTo>
                  <a:pt x="4371" y="54"/>
                </a:lnTo>
                <a:lnTo>
                  <a:pt x="4371" y="54"/>
                </a:lnTo>
                <a:lnTo>
                  <a:pt x="4372" y="54"/>
                </a:lnTo>
                <a:lnTo>
                  <a:pt x="4372" y="54"/>
                </a:lnTo>
                <a:lnTo>
                  <a:pt x="4372" y="54"/>
                </a:lnTo>
                <a:lnTo>
                  <a:pt x="4373" y="54"/>
                </a:lnTo>
                <a:lnTo>
                  <a:pt x="4373" y="54"/>
                </a:lnTo>
                <a:lnTo>
                  <a:pt x="4373" y="54"/>
                </a:lnTo>
                <a:lnTo>
                  <a:pt x="4373" y="54"/>
                </a:lnTo>
                <a:lnTo>
                  <a:pt x="4374" y="54"/>
                </a:lnTo>
                <a:lnTo>
                  <a:pt x="4374" y="54"/>
                </a:lnTo>
                <a:lnTo>
                  <a:pt x="4374" y="54"/>
                </a:lnTo>
                <a:lnTo>
                  <a:pt x="4375" y="54"/>
                </a:lnTo>
                <a:lnTo>
                  <a:pt x="4375" y="54"/>
                </a:lnTo>
                <a:lnTo>
                  <a:pt x="4375" y="54"/>
                </a:lnTo>
                <a:lnTo>
                  <a:pt x="4375" y="54"/>
                </a:lnTo>
                <a:lnTo>
                  <a:pt x="4376" y="54"/>
                </a:lnTo>
                <a:lnTo>
                  <a:pt x="4376" y="54"/>
                </a:lnTo>
                <a:lnTo>
                  <a:pt x="4376" y="54"/>
                </a:lnTo>
                <a:lnTo>
                  <a:pt x="4377" y="54"/>
                </a:lnTo>
                <a:lnTo>
                  <a:pt x="4377" y="54"/>
                </a:lnTo>
                <a:lnTo>
                  <a:pt x="4377" y="54"/>
                </a:lnTo>
                <a:lnTo>
                  <a:pt x="4377" y="54"/>
                </a:lnTo>
                <a:lnTo>
                  <a:pt x="4378" y="54"/>
                </a:lnTo>
                <a:lnTo>
                  <a:pt x="4378" y="54"/>
                </a:lnTo>
                <a:lnTo>
                  <a:pt x="4378" y="54"/>
                </a:lnTo>
                <a:lnTo>
                  <a:pt x="4379" y="54"/>
                </a:lnTo>
                <a:lnTo>
                  <a:pt x="4379" y="54"/>
                </a:lnTo>
                <a:lnTo>
                  <a:pt x="4379" y="54"/>
                </a:lnTo>
                <a:lnTo>
                  <a:pt x="4380" y="54"/>
                </a:lnTo>
                <a:lnTo>
                  <a:pt x="4380" y="54"/>
                </a:lnTo>
                <a:lnTo>
                  <a:pt x="4380" y="54"/>
                </a:lnTo>
                <a:lnTo>
                  <a:pt x="4380" y="54"/>
                </a:lnTo>
                <a:lnTo>
                  <a:pt x="4381" y="54"/>
                </a:lnTo>
                <a:lnTo>
                  <a:pt x="4381" y="54"/>
                </a:lnTo>
                <a:lnTo>
                  <a:pt x="4381" y="54"/>
                </a:lnTo>
                <a:lnTo>
                  <a:pt x="4382" y="54"/>
                </a:lnTo>
                <a:lnTo>
                  <a:pt x="4382" y="54"/>
                </a:lnTo>
                <a:lnTo>
                  <a:pt x="4382" y="54"/>
                </a:lnTo>
                <a:lnTo>
                  <a:pt x="4382" y="54"/>
                </a:lnTo>
                <a:lnTo>
                  <a:pt x="4382" y="54"/>
                </a:lnTo>
                <a:lnTo>
                  <a:pt x="4383" y="54"/>
                </a:lnTo>
                <a:lnTo>
                  <a:pt x="4383" y="54"/>
                </a:lnTo>
                <a:lnTo>
                  <a:pt x="4384" y="54"/>
                </a:lnTo>
                <a:lnTo>
                  <a:pt x="4384" y="54"/>
                </a:lnTo>
                <a:lnTo>
                  <a:pt x="4384" y="54"/>
                </a:lnTo>
                <a:lnTo>
                  <a:pt x="4384" y="54"/>
                </a:lnTo>
                <a:lnTo>
                  <a:pt x="4385" y="54"/>
                </a:lnTo>
                <a:lnTo>
                  <a:pt x="4385" y="54"/>
                </a:lnTo>
                <a:lnTo>
                  <a:pt x="4385" y="54"/>
                </a:lnTo>
                <a:lnTo>
                  <a:pt x="4386" y="54"/>
                </a:lnTo>
                <a:lnTo>
                  <a:pt x="4386" y="54"/>
                </a:lnTo>
                <a:lnTo>
                  <a:pt x="4386" y="54"/>
                </a:lnTo>
                <a:lnTo>
                  <a:pt x="4386" y="54"/>
                </a:lnTo>
                <a:lnTo>
                  <a:pt x="4387" y="54"/>
                </a:lnTo>
                <a:lnTo>
                  <a:pt x="4387" y="54"/>
                </a:lnTo>
                <a:lnTo>
                  <a:pt x="4387" y="54"/>
                </a:lnTo>
                <a:lnTo>
                  <a:pt x="4388" y="54"/>
                </a:lnTo>
                <a:lnTo>
                  <a:pt x="4388" y="54"/>
                </a:lnTo>
                <a:lnTo>
                  <a:pt x="4388" y="54"/>
                </a:lnTo>
                <a:lnTo>
                  <a:pt x="4388" y="54"/>
                </a:lnTo>
                <a:lnTo>
                  <a:pt x="4389" y="54"/>
                </a:lnTo>
                <a:lnTo>
                  <a:pt x="4389" y="54"/>
                </a:lnTo>
                <a:lnTo>
                  <a:pt x="4389" y="54"/>
                </a:lnTo>
                <a:lnTo>
                  <a:pt x="4390" y="54"/>
                </a:lnTo>
                <a:lnTo>
                  <a:pt x="4390" y="54"/>
                </a:lnTo>
                <a:lnTo>
                  <a:pt x="4390" y="54"/>
                </a:lnTo>
                <a:lnTo>
                  <a:pt x="4390" y="54"/>
                </a:lnTo>
                <a:lnTo>
                  <a:pt x="4391" y="54"/>
                </a:lnTo>
                <a:lnTo>
                  <a:pt x="4391" y="54"/>
                </a:lnTo>
                <a:lnTo>
                  <a:pt x="4391" y="54"/>
                </a:lnTo>
                <a:lnTo>
                  <a:pt x="4392" y="54"/>
                </a:lnTo>
                <a:lnTo>
                  <a:pt x="4392" y="54"/>
                </a:lnTo>
                <a:lnTo>
                  <a:pt x="4392" y="54"/>
                </a:lnTo>
                <a:lnTo>
                  <a:pt x="4392" y="54"/>
                </a:lnTo>
                <a:lnTo>
                  <a:pt x="4393" y="54"/>
                </a:lnTo>
                <a:lnTo>
                  <a:pt x="4393" y="54"/>
                </a:lnTo>
                <a:lnTo>
                  <a:pt x="4393" y="54"/>
                </a:lnTo>
                <a:lnTo>
                  <a:pt x="4394" y="54"/>
                </a:lnTo>
                <a:lnTo>
                  <a:pt x="4394" y="54"/>
                </a:lnTo>
                <a:lnTo>
                  <a:pt x="4394" y="54"/>
                </a:lnTo>
                <a:lnTo>
                  <a:pt x="4394" y="54"/>
                </a:lnTo>
                <a:lnTo>
                  <a:pt x="4396" y="54"/>
                </a:lnTo>
                <a:lnTo>
                  <a:pt x="4396" y="54"/>
                </a:lnTo>
                <a:lnTo>
                  <a:pt x="4396" y="54"/>
                </a:lnTo>
                <a:lnTo>
                  <a:pt x="4397" y="54"/>
                </a:lnTo>
                <a:lnTo>
                  <a:pt x="4397" y="54"/>
                </a:lnTo>
                <a:lnTo>
                  <a:pt x="4397" y="54"/>
                </a:lnTo>
                <a:lnTo>
                  <a:pt x="4397" y="54"/>
                </a:lnTo>
                <a:lnTo>
                  <a:pt x="4398" y="54"/>
                </a:lnTo>
                <a:lnTo>
                  <a:pt x="4398" y="54"/>
                </a:lnTo>
                <a:lnTo>
                  <a:pt x="4398" y="54"/>
                </a:lnTo>
                <a:lnTo>
                  <a:pt x="4399" y="54"/>
                </a:lnTo>
                <a:lnTo>
                  <a:pt x="4399" y="54"/>
                </a:lnTo>
                <a:lnTo>
                  <a:pt x="4399" y="54"/>
                </a:lnTo>
                <a:lnTo>
                  <a:pt x="4399" y="54"/>
                </a:lnTo>
                <a:lnTo>
                  <a:pt x="4400" y="54"/>
                </a:lnTo>
                <a:lnTo>
                  <a:pt x="4400" y="54"/>
                </a:lnTo>
                <a:lnTo>
                  <a:pt x="4400" y="54"/>
                </a:lnTo>
                <a:lnTo>
                  <a:pt x="4401" y="54"/>
                </a:lnTo>
                <a:lnTo>
                  <a:pt x="4401" y="54"/>
                </a:lnTo>
                <a:lnTo>
                  <a:pt x="4401" y="54"/>
                </a:lnTo>
                <a:lnTo>
                  <a:pt x="4401" y="54"/>
                </a:lnTo>
                <a:lnTo>
                  <a:pt x="4402" y="54"/>
                </a:lnTo>
                <a:lnTo>
                  <a:pt x="4402" y="54"/>
                </a:lnTo>
                <a:lnTo>
                  <a:pt x="4402" y="54"/>
                </a:lnTo>
                <a:lnTo>
                  <a:pt x="4403" y="54"/>
                </a:lnTo>
                <a:lnTo>
                  <a:pt x="4403" y="54"/>
                </a:lnTo>
                <a:lnTo>
                  <a:pt x="4403" y="54"/>
                </a:lnTo>
                <a:lnTo>
                  <a:pt x="4403" y="54"/>
                </a:lnTo>
                <a:lnTo>
                  <a:pt x="4404" y="54"/>
                </a:lnTo>
                <a:lnTo>
                  <a:pt x="4404" y="54"/>
                </a:lnTo>
                <a:lnTo>
                  <a:pt x="4404" y="54"/>
                </a:lnTo>
                <a:lnTo>
                  <a:pt x="4405" y="54"/>
                </a:lnTo>
                <a:lnTo>
                  <a:pt x="4405" y="54"/>
                </a:lnTo>
                <a:lnTo>
                  <a:pt x="4405" y="54"/>
                </a:lnTo>
                <a:lnTo>
                  <a:pt x="4406" y="54"/>
                </a:lnTo>
                <a:lnTo>
                  <a:pt x="4406" y="54"/>
                </a:lnTo>
                <a:lnTo>
                  <a:pt x="4406" y="54"/>
                </a:lnTo>
                <a:lnTo>
                  <a:pt x="4406" y="54"/>
                </a:lnTo>
                <a:lnTo>
                  <a:pt x="4407" y="54"/>
                </a:lnTo>
                <a:lnTo>
                  <a:pt x="4407" y="54"/>
                </a:lnTo>
                <a:lnTo>
                  <a:pt x="4407" y="54"/>
                </a:lnTo>
                <a:lnTo>
                  <a:pt x="4408" y="54"/>
                </a:lnTo>
                <a:lnTo>
                  <a:pt x="4408" y="54"/>
                </a:lnTo>
                <a:lnTo>
                  <a:pt x="4408" y="54"/>
                </a:lnTo>
                <a:lnTo>
                  <a:pt x="4408" y="54"/>
                </a:lnTo>
                <a:lnTo>
                  <a:pt x="4409" y="54"/>
                </a:lnTo>
                <a:lnTo>
                  <a:pt x="4409" y="54"/>
                </a:lnTo>
                <a:lnTo>
                  <a:pt x="4409" y="54"/>
                </a:lnTo>
                <a:lnTo>
                  <a:pt x="4409" y="54"/>
                </a:lnTo>
                <a:lnTo>
                  <a:pt x="4410" y="54"/>
                </a:lnTo>
                <a:lnTo>
                  <a:pt x="4410" y="54"/>
                </a:lnTo>
                <a:lnTo>
                  <a:pt x="4410" y="54"/>
                </a:lnTo>
                <a:lnTo>
                  <a:pt x="4411" y="54"/>
                </a:lnTo>
                <a:lnTo>
                  <a:pt x="4411" y="54"/>
                </a:lnTo>
                <a:lnTo>
                  <a:pt x="4411" y="54"/>
                </a:lnTo>
                <a:lnTo>
                  <a:pt x="4412" y="54"/>
                </a:lnTo>
                <a:lnTo>
                  <a:pt x="4412" y="54"/>
                </a:lnTo>
                <a:lnTo>
                  <a:pt x="4412" y="54"/>
                </a:lnTo>
                <a:lnTo>
                  <a:pt x="4412" y="54"/>
                </a:lnTo>
                <a:lnTo>
                  <a:pt x="4413" y="54"/>
                </a:lnTo>
                <a:lnTo>
                  <a:pt x="4413" y="54"/>
                </a:lnTo>
                <a:lnTo>
                  <a:pt x="4413" y="54"/>
                </a:lnTo>
                <a:lnTo>
                  <a:pt x="4414" y="54"/>
                </a:lnTo>
                <a:lnTo>
                  <a:pt x="4414" y="54"/>
                </a:lnTo>
                <a:lnTo>
                  <a:pt x="4414" y="54"/>
                </a:lnTo>
                <a:lnTo>
                  <a:pt x="4414" y="54"/>
                </a:lnTo>
                <a:lnTo>
                  <a:pt x="4414" y="54"/>
                </a:lnTo>
                <a:lnTo>
                  <a:pt x="4415" y="54"/>
                </a:lnTo>
                <a:lnTo>
                  <a:pt x="4415" y="54"/>
                </a:lnTo>
                <a:lnTo>
                  <a:pt x="4416" y="54"/>
                </a:lnTo>
                <a:lnTo>
                  <a:pt x="4416" y="54"/>
                </a:lnTo>
                <a:lnTo>
                  <a:pt x="4416" y="54"/>
                </a:lnTo>
                <a:lnTo>
                  <a:pt x="4416" y="54"/>
                </a:lnTo>
                <a:lnTo>
                  <a:pt x="4417" y="54"/>
                </a:lnTo>
                <a:lnTo>
                  <a:pt x="4417" y="54"/>
                </a:lnTo>
                <a:lnTo>
                  <a:pt x="4417" y="54"/>
                </a:lnTo>
                <a:lnTo>
                  <a:pt x="4418" y="54"/>
                </a:lnTo>
                <a:lnTo>
                  <a:pt x="4418" y="54"/>
                </a:lnTo>
                <a:lnTo>
                  <a:pt x="4418" y="54"/>
                </a:lnTo>
                <a:lnTo>
                  <a:pt x="4418" y="54"/>
                </a:lnTo>
                <a:lnTo>
                  <a:pt x="4419" y="54"/>
                </a:lnTo>
                <a:lnTo>
                  <a:pt x="4419" y="54"/>
                </a:lnTo>
                <a:lnTo>
                  <a:pt x="4419" y="54"/>
                </a:lnTo>
                <a:lnTo>
                  <a:pt x="4420" y="54"/>
                </a:lnTo>
                <a:lnTo>
                  <a:pt x="4420" y="54"/>
                </a:lnTo>
                <a:lnTo>
                  <a:pt x="4420" y="54"/>
                </a:lnTo>
                <a:lnTo>
                  <a:pt x="4420" y="54"/>
                </a:lnTo>
                <a:lnTo>
                  <a:pt x="4421" y="54"/>
                </a:lnTo>
                <a:lnTo>
                  <a:pt x="4421" y="54"/>
                </a:lnTo>
                <a:lnTo>
                  <a:pt x="4421" y="54"/>
                </a:lnTo>
                <a:lnTo>
                  <a:pt x="4422" y="54"/>
                </a:lnTo>
                <a:lnTo>
                  <a:pt x="4422" y="54"/>
                </a:lnTo>
                <a:lnTo>
                  <a:pt x="4422" y="54"/>
                </a:lnTo>
                <a:lnTo>
                  <a:pt x="4422" y="54"/>
                </a:lnTo>
                <a:lnTo>
                  <a:pt x="4423" y="54"/>
                </a:lnTo>
                <a:lnTo>
                  <a:pt x="4423" y="54"/>
                </a:lnTo>
                <a:lnTo>
                  <a:pt x="4423" y="54"/>
                </a:lnTo>
                <a:lnTo>
                  <a:pt x="4424" y="54"/>
                </a:lnTo>
                <a:lnTo>
                  <a:pt x="4424" y="54"/>
                </a:lnTo>
                <a:lnTo>
                  <a:pt x="4424" y="54"/>
                </a:lnTo>
                <a:lnTo>
                  <a:pt x="4424" y="54"/>
                </a:lnTo>
                <a:lnTo>
                  <a:pt x="4425" y="54"/>
                </a:lnTo>
                <a:lnTo>
                  <a:pt x="4425" y="54"/>
                </a:lnTo>
                <a:lnTo>
                  <a:pt x="4425" y="54"/>
                </a:lnTo>
                <a:lnTo>
                  <a:pt x="4426" y="54"/>
                </a:lnTo>
                <a:lnTo>
                  <a:pt x="4426" y="54"/>
                </a:lnTo>
                <a:lnTo>
                  <a:pt x="4426" y="54"/>
                </a:lnTo>
                <a:lnTo>
                  <a:pt x="4426" y="54"/>
                </a:lnTo>
                <a:lnTo>
                  <a:pt x="4427" y="54"/>
                </a:lnTo>
                <a:lnTo>
                  <a:pt x="4427" y="54"/>
                </a:lnTo>
                <a:lnTo>
                  <a:pt x="4427" y="54"/>
                </a:lnTo>
                <a:lnTo>
                  <a:pt x="4428" y="54"/>
                </a:lnTo>
                <a:lnTo>
                  <a:pt x="4428" y="54"/>
                </a:lnTo>
                <a:lnTo>
                  <a:pt x="4428" y="54"/>
                </a:lnTo>
                <a:lnTo>
                  <a:pt x="4428" y="54"/>
                </a:lnTo>
                <a:lnTo>
                  <a:pt x="4429" y="54"/>
                </a:lnTo>
                <a:lnTo>
                  <a:pt x="4429" y="54"/>
                </a:lnTo>
                <a:lnTo>
                  <a:pt x="4429" y="54"/>
                </a:lnTo>
                <a:lnTo>
                  <a:pt x="4430" y="54"/>
                </a:lnTo>
                <a:lnTo>
                  <a:pt x="4430" y="54"/>
                </a:lnTo>
                <a:lnTo>
                  <a:pt x="4430" y="54"/>
                </a:lnTo>
                <a:lnTo>
                  <a:pt x="4430" y="54"/>
                </a:lnTo>
                <a:lnTo>
                  <a:pt x="4431" y="54"/>
                </a:lnTo>
                <a:lnTo>
                  <a:pt x="4431" y="54"/>
                </a:lnTo>
                <a:lnTo>
                  <a:pt x="4431" y="54"/>
                </a:lnTo>
                <a:lnTo>
                  <a:pt x="4432" y="54"/>
                </a:lnTo>
                <a:lnTo>
                  <a:pt x="4432" y="54"/>
                </a:lnTo>
                <a:lnTo>
                  <a:pt x="4432" y="54"/>
                </a:lnTo>
                <a:lnTo>
                  <a:pt x="4433" y="54"/>
                </a:lnTo>
                <a:lnTo>
                  <a:pt x="4433" y="54"/>
                </a:lnTo>
                <a:lnTo>
                  <a:pt x="4433" y="54"/>
                </a:lnTo>
                <a:lnTo>
                  <a:pt x="4433" y="54"/>
                </a:lnTo>
                <a:lnTo>
                  <a:pt x="4434" y="54"/>
                </a:lnTo>
                <a:lnTo>
                  <a:pt x="4434" y="54"/>
                </a:lnTo>
                <a:lnTo>
                  <a:pt x="4434" y="54"/>
                </a:lnTo>
                <a:lnTo>
                  <a:pt x="4435" y="54"/>
                </a:lnTo>
                <a:lnTo>
                  <a:pt x="4435" y="54"/>
                </a:lnTo>
                <a:lnTo>
                  <a:pt x="4435" y="54"/>
                </a:lnTo>
                <a:lnTo>
                  <a:pt x="4435" y="54"/>
                </a:lnTo>
                <a:lnTo>
                  <a:pt x="4436" y="54"/>
                </a:lnTo>
                <a:lnTo>
                  <a:pt x="4436" y="54"/>
                </a:lnTo>
                <a:lnTo>
                  <a:pt x="4436" y="54"/>
                </a:lnTo>
                <a:lnTo>
                  <a:pt x="4437" y="54"/>
                </a:lnTo>
                <a:lnTo>
                  <a:pt x="4437" y="54"/>
                </a:lnTo>
                <a:lnTo>
                  <a:pt x="4437" y="54"/>
                </a:lnTo>
                <a:lnTo>
                  <a:pt x="4437" y="54"/>
                </a:lnTo>
                <a:lnTo>
                  <a:pt x="4438" y="54"/>
                </a:lnTo>
                <a:lnTo>
                  <a:pt x="4438" y="54"/>
                </a:lnTo>
                <a:lnTo>
                  <a:pt x="4438" y="54"/>
                </a:lnTo>
                <a:lnTo>
                  <a:pt x="4439" y="54"/>
                </a:lnTo>
                <a:lnTo>
                  <a:pt x="4439" y="54"/>
                </a:lnTo>
                <a:lnTo>
                  <a:pt x="4439" y="54"/>
                </a:lnTo>
                <a:lnTo>
                  <a:pt x="4439" y="54"/>
                </a:lnTo>
                <a:lnTo>
                  <a:pt x="4440" y="54"/>
                </a:lnTo>
                <a:lnTo>
                  <a:pt x="4440" y="54"/>
                </a:lnTo>
                <a:lnTo>
                  <a:pt x="4440" y="54"/>
                </a:lnTo>
                <a:lnTo>
                  <a:pt x="4440" y="54"/>
                </a:lnTo>
                <a:lnTo>
                  <a:pt x="4441" y="54"/>
                </a:lnTo>
                <a:lnTo>
                  <a:pt x="4441" y="54"/>
                </a:lnTo>
                <a:lnTo>
                  <a:pt x="4441" y="54"/>
                </a:lnTo>
                <a:lnTo>
                  <a:pt x="4442" y="54"/>
                </a:lnTo>
                <a:lnTo>
                  <a:pt x="4442" y="54"/>
                </a:lnTo>
                <a:lnTo>
                  <a:pt x="4442" y="54"/>
                </a:lnTo>
                <a:lnTo>
                  <a:pt x="4443" y="54"/>
                </a:lnTo>
                <a:lnTo>
                  <a:pt x="4443" y="54"/>
                </a:lnTo>
                <a:lnTo>
                  <a:pt x="4443" y="54"/>
                </a:lnTo>
                <a:lnTo>
                  <a:pt x="4443" y="54"/>
                </a:lnTo>
                <a:lnTo>
                  <a:pt x="4444" y="54"/>
                </a:lnTo>
                <a:lnTo>
                  <a:pt x="4444" y="54"/>
                </a:lnTo>
                <a:lnTo>
                  <a:pt x="4444" y="54"/>
                </a:lnTo>
                <a:lnTo>
                  <a:pt x="4445" y="54"/>
                </a:lnTo>
                <a:lnTo>
                  <a:pt x="4445" y="54"/>
                </a:lnTo>
                <a:lnTo>
                  <a:pt x="4445" y="54"/>
                </a:lnTo>
                <a:lnTo>
                  <a:pt x="4445" y="54"/>
                </a:lnTo>
                <a:lnTo>
                  <a:pt x="4445" y="54"/>
                </a:lnTo>
                <a:lnTo>
                  <a:pt x="4446" y="54"/>
                </a:lnTo>
                <a:lnTo>
                  <a:pt x="4446" y="54"/>
                </a:lnTo>
                <a:lnTo>
                  <a:pt x="4447" y="54"/>
                </a:lnTo>
                <a:lnTo>
                  <a:pt x="4447" y="54"/>
                </a:lnTo>
                <a:lnTo>
                  <a:pt x="4447" y="54"/>
                </a:lnTo>
                <a:lnTo>
                  <a:pt x="4447" y="54"/>
                </a:lnTo>
                <a:lnTo>
                  <a:pt x="4448" y="54"/>
                </a:lnTo>
                <a:lnTo>
                  <a:pt x="4448" y="54"/>
                </a:lnTo>
                <a:lnTo>
                  <a:pt x="4448" y="54"/>
                </a:lnTo>
                <a:lnTo>
                  <a:pt x="4449" y="54"/>
                </a:lnTo>
                <a:lnTo>
                  <a:pt x="4449" y="54"/>
                </a:lnTo>
                <a:lnTo>
                  <a:pt x="4449" y="54"/>
                </a:lnTo>
                <a:lnTo>
                  <a:pt x="4449" y="54"/>
                </a:lnTo>
                <a:lnTo>
                  <a:pt x="4450" y="54"/>
                </a:lnTo>
                <a:lnTo>
                  <a:pt x="4450" y="54"/>
                </a:lnTo>
                <a:lnTo>
                  <a:pt x="4450" y="54"/>
                </a:lnTo>
                <a:lnTo>
                  <a:pt x="4451" y="54"/>
                </a:lnTo>
                <a:lnTo>
                  <a:pt x="4451" y="54"/>
                </a:lnTo>
                <a:lnTo>
                  <a:pt x="4451" y="54"/>
                </a:lnTo>
                <a:lnTo>
                  <a:pt x="4451" y="54"/>
                </a:lnTo>
                <a:lnTo>
                  <a:pt x="4452" y="54"/>
                </a:lnTo>
                <a:lnTo>
                  <a:pt x="4452" y="54"/>
                </a:lnTo>
                <a:lnTo>
                  <a:pt x="4452" y="54"/>
                </a:lnTo>
                <a:lnTo>
                  <a:pt x="4453" y="54"/>
                </a:lnTo>
                <a:lnTo>
                  <a:pt x="4453" y="54"/>
                </a:lnTo>
                <a:lnTo>
                  <a:pt x="4453" y="54"/>
                </a:lnTo>
                <a:lnTo>
                  <a:pt x="4453" y="54"/>
                </a:lnTo>
                <a:lnTo>
                  <a:pt x="4454" y="54"/>
                </a:lnTo>
                <a:lnTo>
                  <a:pt x="4454" y="54"/>
                </a:lnTo>
                <a:lnTo>
                  <a:pt x="4454" y="54"/>
                </a:lnTo>
                <a:lnTo>
                  <a:pt x="4455" y="54"/>
                </a:lnTo>
                <a:lnTo>
                  <a:pt x="4455" y="54"/>
                </a:lnTo>
                <a:lnTo>
                  <a:pt x="4455" y="54"/>
                </a:lnTo>
                <a:lnTo>
                  <a:pt x="4455" y="54"/>
                </a:lnTo>
                <a:lnTo>
                  <a:pt x="4456" y="54"/>
                </a:lnTo>
                <a:lnTo>
                  <a:pt x="4456" y="54"/>
                </a:lnTo>
                <a:lnTo>
                  <a:pt x="4456" y="54"/>
                </a:lnTo>
                <a:lnTo>
                  <a:pt x="4457" y="54"/>
                </a:lnTo>
                <a:lnTo>
                  <a:pt x="4457" y="54"/>
                </a:lnTo>
                <a:lnTo>
                  <a:pt x="4457" y="54"/>
                </a:lnTo>
                <a:lnTo>
                  <a:pt x="4459" y="54"/>
                </a:lnTo>
                <a:lnTo>
                  <a:pt x="4459" y="54"/>
                </a:lnTo>
                <a:lnTo>
                  <a:pt x="4459" y="54"/>
                </a:lnTo>
                <a:lnTo>
                  <a:pt x="4459" y="54"/>
                </a:lnTo>
                <a:lnTo>
                  <a:pt x="4460" y="54"/>
                </a:lnTo>
                <a:lnTo>
                  <a:pt x="4460" y="54"/>
                </a:lnTo>
                <a:lnTo>
                  <a:pt x="4460" y="54"/>
                </a:lnTo>
                <a:lnTo>
                  <a:pt x="4461" y="54"/>
                </a:lnTo>
                <a:lnTo>
                  <a:pt x="4461" y="54"/>
                </a:lnTo>
                <a:lnTo>
                  <a:pt x="4461" y="54"/>
                </a:lnTo>
                <a:lnTo>
                  <a:pt x="4461" y="54"/>
                </a:lnTo>
                <a:lnTo>
                  <a:pt x="4462" y="54"/>
                </a:lnTo>
                <a:lnTo>
                  <a:pt x="4462" y="54"/>
                </a:lnTo>
                <a:lnTo>
                  <a:pt x="4462" y="54"/>
                </a:lnTo>
                <a:lnTo>
                  <a:pt x="4463" y="54"/>
                </a:lnTo>
                <a:lnTo>
                  <a:pt x="4463" y="54"/>
                </a:lnTo>
                <a:lnTo>
                  <a:pt x="4463" y="54"/>
                </a:lnTo>
                <a:lnTo>
                  <a:pt x="4463" y="54"/>
                </a:lnTo>
                <a:lnTo>
                  <a:pt x="4464" y="54"/>
                </a:lnTo>
                <a:lnTo>
                  <a:pt x="4464" y="54"/>
                </a:lnTo>
                <a:lnTo>
                  <a:pt x="4464" y="54"/>
                </a:lnTo>
                <a:lnTo>
                  <a:pt x="4465" y="54"/>
                </a:lnTo>
                <a:lnTo>
                  <a:pt x="4465" y="54"/>
                </a:lnTo>
                <a:lnTo>
                  <a:pt x="4465" y="54"/>
                </a:lnTo>
                <a:lnTo>
                  <a:pt x="4465" y="54"/>
                </a:lnTo>
                <a:lnTo>
                  <a:pt x="4466" y="54"/>
                </a:lnTo>
                <a:lnTo>
                  <a:pt x="4466" y="54"/>
                </a:lnTo>
                <a:lnTo>
                  <a:pt x="4466" y="54"/>
                </a:lnTo>
                <a:lnTo>
                  <a:pt x="4467" y="54"/>
                </a:lnTo>
                <a:lnTo>
                  <a:pt x="4467" y="54"/>
                </a:lnTo>
                <a:lnTo>
                  <a:pt x="4467" y="54"/>
                </a:lnTo>
                <a:lnTo>
                  <a:pt x="4467" y="54"/>
                </a:lnTo>
                <a:lnTo>
                  <a:pt x="4468" y="54"/>
                </a:lnTo>
                <a:lnTo>
                  <a:pt x="4468" y="54"/>
                </a:lnTo>
                <a:lnTo>
                  <a:pt x="4468" y="54"/>
                </a:lnTo>
                <a:lnTo>
                  <a:pt x="4469" y="0"/>
                </a:lnTo>
                <a:lnTo>
                  <a:pt x="4469" y="0"/>
                </a:lnTo>
                <a:lnTo>
                  <a:pt x="4469" y="0"/>
                </a:lnTo>
                <a:lnTo>
                  <a:pt x="4469" y="0"/>
                </a:lnTo>
                <a:lnTo>
                  <a:pt x="4470" y="0"/>
                </a:lnTo>
                <a:lnTo>
                  <a:pt x="4470" y="0"/>
                </a:lnTo>
                <a:lnTo>
                  <a:pt x="4470" y="0"/>
                </a:lnTo>
                <a:lnTo>
                  <a:pt x="4471" y="0"/>
                </a:lnTo>
                <a:lnTo>
                  <a:pt x="4471" y="0"/>
                </a:lnTo>
                <a:lnTo>
                  <a:pt x="4471" y="0"/>
                </a:lnTo>
                <a:lnTo>
                  <a:pt x="4471" y="0"/>
                </a:lnTo>
                <a:lnTo>
                  <a:pt x="4472" y="0"/>
                </a:lnTo>
                <a:lnTo>
                  <a:pt x="4472" y="0"/>
                </a:lnTo>
                <a:lnTo>
                  <a:pt x="4472" y="0"/>
                </a:lnTo>
                <a:lnTo>
                  <a:pt x="4472" y="0"/>
                </a:lnTo>
                <a:lnTo>
                  <a:pt x="4473" y="0"/>
                </a:lnTo>
                <a:lnTo>
                  <a:pt x="4473" y="0"/>
                </a:lnTo>
                <a:lnTo>
                  <a:pt x="4473" y="0"/>
                </a:lnTo>
                <a:lnTo>
                  <a:pt x="4474" y="0"/>
                </a:lnTo>
                <a:lnTo>
                  <a:pt x="4474" y="0"/>
                </a:lnTo>
                <a:lnTo>
                  <a:pt x="4474" y="0"/>
                </a:lnTo>
                <a:lnTo>
                  <a:pt x="4475" y="0"/>
                </a:lnTo>
                <a:lnTo>
                  <a:pt x="4475" y="0"/>
                </a:lnTo>
                <a:lnTo>
                  <a:pt x="4475" y="0"/>
                </a:lnTo>
                <a:lnTo>
                  <a:pt x="4475" y="0"/>
                </a:lnTo>
                <a:lnTo>
                  <a:pt x="4476" y="0"/>
                </a:lnTo>
                <a:lnTo>
                  <a:pt x="4476" y="0"/>
                </a:lnTo>
                <a:lnTo>
                  <a:pt x="4476" y="0"/>
                </a:lnTo>
                <a:lnTo>
                  <a:pt x="4477" y="0"/>
                </a:lnTo>
                <a:lnTo>
                  <a:pt x="4477" y="0"/>
                </a:lnTo>
                <a:lnTo>
                  <a:pt x="4477" y="0"/>
                </a:lnTo>
                <a:lnTo>
                  <a:pt x="4477" y="0"/>
                </a:lnTo>
                <a:lnTo>
                  <a:pt x="4477" y="0"/>
                </a:lnTo>
                <a:lnTo>
                  <a:pt x="4478" y="0"/>
                </a:lnTo>
                <a:lnTo>
                  <a:pt x="4478" y="0"/>
                </a:lnTo>
                <a:lnTo>
                  <a:pt x="4479" y="0"/>
                </a:lnTo>
                <a:lnTo>
                  <a:pt x="4479" y="0"/>
                </a:lnTo>
                <a:lnTo>
                  <a:pt x="4479" y="0"/>
                </a:lnTo>
                <a:lnTo>
                  <a:pt x="4479" y="0"/>
                </a:lnTo>
                <a:lnTo>
                  <a:pt x="4480" y="0"/>
                </a:lnTo>
                <a:lnTo>
                  <a:pt x="4480" y="0"/>
                </a:lnTo>
                <a:lnTo>
                  <a:pt x="4480" y="0"/>
                </a:lnTo>
                <a:lnTo>
                  <a:pt x="4481" y="0"/>
                </a:lnTo>
                <a:lnTo>
                  <a:pt x="4481" y="0"/>
                </a:lnTo>
                <a:lnTo>
                  <a:pt x="4481" y="0"/>
                </a:lnTo>
                <a:lnTo>
                  <a:pt x="4481" y="0"/>
                </a:lnTo>
                <a:lnTo>
                  <a:pt x="4482" y="0"/>
                </a:lnTo>
                <a:lnTo>
                  <a:pt x="4482" y="54"/>
                </a:lnTo>
                <a:lnTo>
                  <a:pt x="4482" y="54"/>
                </a:lnTo>
                <a:lnTo>
                  <a:pt x="4483" y="54"/>
                </a:lnTo>
                <a:lnTo>
                  <a:pt x="4483" y="54"/>
                </a:lnTo>
                <a:lnTo>
                  <a:pt x="4483" y="54"/>
                </a:lnTo>
                <a:lnTo>
                  <a:pt x="4484" y="54"/>
                </a:lnTo>
                <a:lnTo>
                  <a:pt x="4484" y="54"/>
                </a:lnTo>
                <a:lnTo>
                  <a:pt x="4484" y="54"/>
                </a:lnTo>
                <a:lnTo>
                  <a:pt x="4484" y="54"/>
                </a:lnTo>
                <a:lnTo>
                  <a:pt x="4485" y="54"/>
                </a:lnTo>
                <a:lnTo>
                  <a:pt x="4485" y="54"/>
                </a:lnTo>
                <a:lnTo>
                  <a:pt x="4485" y="54"/>
                </a:lnTo>
                <a:lnTo>
                  <a:pt x="4486" y="54"/>
                </a:lnTo>
                <a:lnTo>
                  <a:pt x="4486" y="54"/>
                </a:lnTo>
                <a:lnTo>
                  <a:pt x="4486" y="54"/>
                </a:lnTo>
                <a:lnTo>
                  <a:pt x="4486" y="54"/>
                </a:lnTo>
                <a:lnTo>
                  <a:pt x="4487" y="54"/>
                </a:lnTo>
                <a:lnTo>
                  <a:pt x="4487" y="54"/>
                </a:lnTo>
                <a:lnTo>
                  <a:pt x="4487" y="54"/>
                </a:lnTo>
                <a:lnTo>
                  <a:pt x="4488" y="54"/>
                </a:lnTo>
                <a:lnTo>
                  <a:pt x="4488" y="54"/>
                </a:lnTo>
                <a:lnTo>
                  <a:pt x="4488" y="54"/>
                </a:lnTo>
                <a:lnTo>
                  <a:pt x="4488" y="54"/>
                </a:lnTo>
                <a:lnTo>
                  <a:pt x="4489" y="54"/>
                </a:lnTo>
                <a:lnTo>
                  <a:pt x="4489" y="54"/>
                </a:lnTo>
                <a:lnTo>
                  <a:pt x="4489" y="54"/>
                </a:lnTo>
                <a:lnTo>
                  <a:pt x="4490" y="54"/>
                </a:lnTo>
                <a:lnTo>
                  <a:pt x="4490" y="54"/>
                </a:lnTo>
                <a:lnTo>
                  <a:pt x="4490" y="54"/>
                </a:lnTo>
                <a:lnTo>
                  <a:pt x="4490" y="54"/>
                </a:lnTo>
                <a:lnTo>
                  <a:pt x="4491" y="54"/>
                </a:lnTo>
                <a:lnTo>
                  <a:pt x="4491" y="54"/>
                </a:lnTo>
                <a:lnTo>
                  <a:pt x="4491" y="54"/>
                </a:lnTo>
                <a:lnTo>
                  <a:pt x="4492" y="54"/>
                </a:lnTo>
                <a:lnTo>
                  <a:pt x="4492" y="54"/>
                </a:lnTo>
                <a:lnTo>
                  <a:pt x="4492" y="54"/>
                </a:lnTo>
                <a:lnTo>
                  <a:pt x="4492" y="54"/>
                </a:lnTo>
                <a:lnTo>
                  <a:pt x="4493" y="54"/>
                </a:lnTo>
                <a:lnTo>
                  <a:pt x="4493" y="54"/>
                </a:lnTo>
                <a:lnTo>
                  <a:pt x="4493" y="54"/>
                </a:lnTo>
                <a:lnTo>
                  <a:pt x="4494" y="54"/>
                </a:lnTo>
                <a:lnTo>
                  <a:pt x="4494" y="54"/>
                </a:lnTo>
                <a:lnTo>
                  <a:pt x="4494" y="54"/>
                </a:lnTo>
                <a:lnTo>
                  <a:pt x="4494" y="54"/>
                </a:lnTo>
                <a:lnTo>
                  <a:pt x="4495" y="54"/>
                </a:lnTo>
                <a:lnTo>
                  <a:pt x="4495" y="54"/>
                </a:lnTo>
                <a:lnTo>
                  <a:pt x="4495" y="54"/>
                </a:lnTo>
                <a:lnTo>
                  <a:pt x="4496" y="54"/>
                </a:lnTo>
                <a:lnTo>
                  <a:pt x="4496" y="54"/>
                </a:lnTo>
                <a:lnTo>
                  <a:pt x="4496" y="54"/>
                </a:lnTo>
                <a:lnTo>
                  <a:pt x="4496" y="54"/>
                </a:lnTo>
                <a:lnTo>
                  <a:pt x="4497" y="54"/>
                </a:lnTo>
                <a:lnTo>
                  <a:pt x="4497" y="54"/>
                </a:lnTo>
                <a:lnTo>
                  <a:pt x="4497" y="54"/>
                </a:lnTo>
                <a:lnTo>
                  <a:pt x="4498" y="54"/>
                </a:lnTo>
                <a:lnTo>
                  <a:pt x="4498" y="54"/>
                </a:lnTo>
                <a:lnTo>
                  <a:pt x="4498" y="54"/>
                </a:lnTo>
                <a:lnTo>
                  <a:pt x="4498" y="54"/>
                </a:lnTo>
                <a:lnTo>
                  <a:pt x="4499" y="54"/>
                </a:lnTo>
                <a:lnTo>
                  <a:pt x="4499" y="54"/>
                </a:lnTo>
                <a:lnTo>
                  <a:pt x="4499" y="54"/>
                </a:lnTo>
                <a:lnTo>
                  <a:pt x="4500" y="54"/>
                </a:lnTo>
                <a:lnTo>
                  <a:pt x="4500" y="54"/>
                </a:lnTo>
                <a:lnTo>
                  <a:pt x="4500" y="54"/>
                </a:lnTo>
                <a:lnTo>
                  <a:pt x="4500" y="54"/>
                </a:lnTo>
                <a:lnTo>
                  <a:pt x="4501" y="54"/>
                </a:lnTo>
                <a:lnTo>
                  <a:pt x="4501" y="54"/>
                </a:lnTo>
                <a:lnTo>
                  <a:pt x="4501" y="54"/>
                </a:lnTo>
                <a:lnTo>
                  <a:pt x="4502" y="54"/>
                </a:lnTo>
                <a:lnTo>
                  <a:pt x="4502" y="54"/>
                </a:lnTo>
                <a:lnTo>
                  <a:pt x="4502" y="54"/>
                </a:lnTo>
                <a:lnTo>
                  <a:pt x="4502" y="54"/>
                </a:lnTo>
                <a:lnTo>
                  <a:pt x="4503" y="54"/>
                </a:lnTo>
                <a:lnTo>
                  <a:pt x="4503" y="54"/>
                </a:lnTo>
                <a:lnTo>
                  <a:pt x="4503" y="54"/>
                </a:lnTo>
                <a:lnTo>
                  <a:pt x="4503" y="54"/>
                </a:lnTo>
                <a:lnTo>
                  <a:pt x="4504" y="54"/>
                </a:lnTo>
                <a:lnTo>
                  <a:pt x="4504" y="54"/>
                </a:lnTo>
                <a:lnTo>
                  <a:pt x="4504" y="54"/>
                </a:lnTo>
                <a:lnTo>
                  <a:pt x="4505" y="54"/>
                </a:lnTo>
                <a:lnTo>
                  <a:pt x="4505" y="54"/>
                </a:lnTo>
                <a:lnTo>
                  <a:pt x="4505" y="54"/>
                </a:lnTo>
                <a:lnTo>
                  <a:pt x="4506" y="54"/>
                </a:lnTo>
                <a:lnTo>
                  <a:pt x="4506" y="54"/>
                </a:lnTo>
                <a:lnTo>
                  <a:pt x="4506" y="54"/>
                </a:lnTo>
                <a:lnTo>
                  <a:pt x="4506" y="54"/>
                </a:lnTo>
                <a:lnTo>
                  <a:pt x="4507" y="54"/>
                </a:lnTo>
                <a:lnTo>
                  <a:pt x="4507" y="54"/>
                </a:lnTo>
                <a:lnTo>
                  <a:pt x="4507" y="54"/>
                </a:lnTo>
                <a:lnTo>
                  <a:pt x="4508" y="54"/>
                </a:lnTo>
                <a:lnTo>
                  <a:pt x="4508" y="54"/>
                </a:lnTo>
                <a:lnTo>
                  <a:pt x="4508" y="54"/>
                </a:lnTo>
                <a:lnTo>
                  <a:pt x="4509" y="54"/>
                </a:lnTo>
                <a:lnTo>
                  <a:pt x="4509" y="54"/>
                </a:lnTo>
                <a:lnTo>
                  <a:pt x="4509" y="54"/>
                </a:lnTo>
                <a:lnTo>
                  <a:pt x="4509" y="54"/>
                </a:lnTo>
                <a:lnTo>
                  <a:pt x="4510" y="54"/>
                </a:lnTo>
                <a:lnTo>
                  <a:pt x="4510" y="54"/>
                </a:lnTo>
                <a:lnTo>
                  <a:pt x="4510" y="54"/>
                </a:lnTo>
                <a:lnTo>
                  <a:pt x="4511" y="54"/>
                </a:lnTo>
                <a:lnTo>
                  <a:pt x="4511" y="54"/>
                </a:lnTo>
                <a:lnTo>
                  <a:pt x="4511" y="54"/>
                </a:lnTo>
                <a:lnTo>
                  <a:pt x="4511" y="54"/>
                </a:lnTo>
                <a:lnTo>
                  <a:pt x="4513" y="54"/>
                </a:lnTo>
                <a:lnTo>
                  <a:pt x="4513" y="54"/>
                </a:lnTo>
                <a:lnTo>
                  <a:pt x="4513" y="54"/>
                </a:lnTo>
                <a:lnTo>
                  <a:pt x="4514" y="54"/>
                </a:lnTo>
                <a:lnTo>
                  <a:pt x="4514" y="54"/>
                </a:lnTo>
                <a:lnTo>
                  <a:pt x="4514" y="54"/>
                </a:lnTo>
                <a:lnTo>
                  <a:pt x="4514" y="54"/>
                </a:lnTo>
                <a:lnTo>
                  <a:pt x="4515" y="54"/>
                </a:lnTo>
                <a:lnTo>
                  <a:pt x="4515" y="54"/>
                </a:lnTo>
                <a:lnTo>
                  <a:pt x="4515" y="54"/>
                </a:lnTo>
                <a:lnTo>
                  <a:pt x="4516" y="54"/>
                </a:lnTo>
                <a:lnTo>
                  <a:pt x="4516" y="54"/>
                </a:lnTo>
                <a:lnTo>
                  <a:pt x="4516" y="54"/>
                </a:lnTo>
                <a:lnTo>
                  <a:pt x="4516" y="54"/>
                </a:lnTo>
                <a:lnTo>
                  <a:pt x="4517" y="54"/>
                </a:lnTo>
                <a:lnTo>
                  <a:pt x="4517" y="54"/>
                </a:lnTo>
                <a:lnTo>
                  <a:pt x="4517" y="54"/>
                </a:lnTo>
                <a:lnTo>
                  <a:pt x="4518" y="54"/>
                </a:lnTo>
                <a:lnTo>
                  <a:pt x="4518" y="54"/>
                </a:lnTo>
                <a:lnTo>
                  <a:pt x="4518" y="54"/>
                </a:lnTo>
                <a:lnTo>
                  <a:pt x="4518" y="54"/>
                </a:lnTo>
                <a:lnTo>
                  <a:pt x="4519" y="54"/>
                </a:lnTo>
                <a:lnTo>
                  <a:pt x="4519" y="54"/>
                </a:lnTo>
                <a:lnTo>
                  <a:pt x="4519" y="54"/>
                </a:lnTo>
                <a:lnTo>
                  <a:pt x="4520" y="54"/>
                </a:lnTo>
                <a:lnTo>
                  <a:pt x="4520" y="54"/>
                </a:lnTo>
                <a:lnTo>
                  <a:pt x="4520" y="54"/>
                </a:lnTo>
                <a:lnTo>
                  <a:pt x="4520" y="54"/>
                </a:lnTo>
                <a:lnTo>
                  <a:pt x="4521" y="54"/>
                </a:lnTo>
                <a:lnTo>
                  <a:pt x="4521" y="54"/>
                </a:lnTo>
                <a:lnTo>
                  <a:pt x="4521" y="54"/>
                </a:lnTo>
                <a:lnTo>
                  <a:pt x="4522" y="54"/>
                </a:lnTo>
                <a:lnTo>
                  <a:pt x="4522" y="54"/>
                </a:lnTo>
                <a:lnTo>
                  <a:pt x="4522" y="54"/>
                </a:lnTo>
                <a:lnTo>
                  <a:pt x="4522" y="54"/>
                </a:lnTo>
                <a:lnTo>
                  <a:pt x="4523" y="54"/>
                </a:lnTo>
                <a:lnTo>
                  <a:pt x="4523" y="54"/>
                </a:lnTo>
                <a:lnTo>
                  <a:pt x="4523" y="54"/>
                </a:lnTo>
                <a:lnTo>
                  <a:pt x="4524" y="54"/>
                </a:lnTo>
                <a:lnTo>
                  <a:pt x="4524" y="54"/>
                </a:lnTo>
                <a:lnTo>
                  <a:pt x="4524" y="54"/>
                </a:lnTo>
                <a:lnTo>
                  <a:pt x="4524" y="54"/>
                </a:lnTo>
                <a:lnTo>
                  <a:pt x="4525" y="54"/>
                </a:lnTo>
                <a:lnTo>
                  <a:pt x="4525" y="54"/>
                </a:lnTo>
                <a:lnTo>
                  <a:pt x="4525" y="54"/>
                </a:lnTo>
                <a:lnTo>
                  <a:pt x="4526" y="54"/>
                </a:lnTo>
                <a:lnTo>
                  <a:pt x="4526" y="54"/>
                </a:lnTo>
                <a:lnTo>
                  <a:pt x="4526" y="54"/>
                </a:lnTo>
                <a:lnTo>
                  <a:pt x="4526" y="54"/>
                </a:lnTo>
                <a:lnTo>
                  <a:pt x="4527" y="54"/>
                </a:lnTo>
                <a:lnTo>
                  <a:pt x="4527" y="54"/>
                </a:lnTo>
                <a:lnTo>
                  <a:pt x="4527" y="54"/>
                </a:lnTo>
                <a:lnTo>
                  <a:pt x="4528" y="54"/>
                </a:lnTo>
                <a:lnTo>
                  <a:pt x="4528" y="54"/>
                </a:lnTo>
                <a:lnTo>
                  <a:pt x="4528" y="54"/>
                </a:lnTo>
                <a:lnTo>
                  <a:pt x="4528" y="54"/>
                </a:lnTo>
                <a:lnTo>
                  <a:pt x="4529" y="54"/>
                </a:lnTo>
                <a:lnTo>
                  <a:pt x="4529" y="54"/>
                </a:lnTo>
                <a:lnTo>
                  <a:pt x="4529" y="54"/>
                </a:lnTo>
                <a:lnTo>
                  <a:pt x="4530" y="54"/>
                </a:lnTo>
                <a:lnTo>
                  <a:pt x="4530" y="54"/>
                </a:lnTo>
                <a:lnTo>
                  <a:pt x="4530" y="54"/>
                </a:lnTo>
                <a:lnTo>
                  <a:pt x="4530" y="54"/>
                </a:lnTo>
                <a:lnTo>
                  <a:pt x="4531" y="54"/>
                </a:lnTo>
                <a:lnTo>
                  <a:pt x="4531" y="54"/>
                </a:lnTo>
                <a:lnTo>
                  <a:pt x="4531" y="54"/>
                </a:lnTo>
                <a:lnTo>
                  <a:pt x="4532" y="54"/>
                </a:lnTo>
                <a:lnTo>
                  <a:pt x="4532" y="54"/>
                </a:lnTo>
                <a:lnTo>
                  <a:pt x="4532" y="54"/>
                </a:lnTo>
                <a:lnTo>
                  <a:pt x="4532" y="54"/>
                </a:lnTo>
                <a:lnTo>
                  <a:pt x="4533" y="54"/>
                </a:lnTo>
                <a:lnTo>
                  <a:pt x="4533" y="54"/>
                </a:lnTo>
                <a:lnTo>
                  <a:pt x="4533" y="54"/>
                </a:lnTo>
                <a:lnTo>
                  <a:pt x="4534" y="54"/>
                </a:lnTo>
                <a:lnTo>
                  <a:pt x="4534" y="54"/>
                </a:lnTo>
                <a:lnTo>
                  <a:pt x="4534" y="54"/>
                </a:lnTo>
                <a:lnTo>
                  <a:pt x="4534" y="54"/>
                </a:lnTo>
                <a:lnTo>
                  <a:pt x="4535" y="54"/>
                </a:lnTo>
                <a:lnTo>
                  <a:pt x="4535" y="54"/>
                </a:lnTo>
                <a:lnTo>
                  <a:pt x="4535" y="54"/>
                </a:lnTo>
                <a:lnTo>
                  <a:pt x="4535" y="54"/>
                </a:lnTo>
                <a:lnTo>
                  <a:pt x="4536" y="54"/>
                </a:lnTo>
                <a:lnTo>
                  <a:pt x="4536" y="54"/>
                </a:lnTo>
                <a:lnTo>
                  <a:pt x="4537" y="54"/>
                </a:lnTo>
                <a:lnTo>
                  <a:pt x="4537" y="54"/>
                </a:lnTo>
                <a:lnTo>
                  <a:pt x="4537" y="54"/>
                </a:lnTo>
                <a:lnTo>
                  <a:pt x="4537" y="54"/>
                </a:lnTo>
                <a:lnTo>
                  <a:pt x="4538" y="54"/>
                </a:lnTo>
                <a:lnTo>
                  <a:pt x="4538" y="54"/>
                </a:lnTo>
                <a:lnTo>
                  <a:pt x="4538" y="54"/>
                </a:lnTo>
                <a:lnTo>
                  <a:pt x="4539" y="54"/>
                </a:lnTo>
                <a:lnTo>
                  <a:pt x="4539" y="54"/>
                </a:lnTo>
                <a:lnTo>
                  <a:pt x="4539" y="54"/>
                </a:lnTo>
                <a:lnTo>
                  <a:pt x="4539" y="54"/>
                </a:lnTo>
                <a:lnTo>
                  <a:pt x="4540" y="54"/>
                </a:lnTo>
                <a:lnTo>
                  <a:pt x="4540" y="54"/>
                </a:lnTo>
                <a:lnTo>
                  <a:pt x="4540" y="54"/>
                </a:lnTo>
                <a:lnTo>
                  <a:pt x="4541" y="54"/>
                </a:lnTo>
                <a:lnTo>
                  <a:pt x="4541" y="54"/>
                </a:lnTo>
                <a:lnTo>
                  <a:pt x="4541" y="54"/>
                </a:lnTo>
                <a:lnTo>
                  <a:pt x="4541" y="54"/>
                </a:lnTo>
                <a:lnTo>
                  <a:pt x="4542" y="54"/>
                </a:lnTo>
                <a:lnTo>
                  <a:pt x="4542" y="54"/>
                </a:lnTo>
                <a:lnTo>
                  <a:pt x="4542" y="54"/>
                </a:lnTo>
                <a:lnTo>
                  <a:pt x="4543" y="54"/>
                </a:lnTo>
                <a:lnTo>
                  <a:pt x="4543" y="54"/>
                </a:lnTo>
                <a:lnTo>
                  <a:pt x="4543" y="54"/>
                </a:lnTo>
                <a:lnTo>
                  <a:pt x="4543" y="54"/>
                </a:lnTo>
                <a:lnTo>
                  <a:pt x="4544" y="54"/>
                </a:lnTo>
                <a:lnTo>
                  <a:pt x="4544" y="54"/>
                </a:lnTo>
                <a:lnTo>
                  <a:pt x="4544" y="54"/>
                </a:lnTo>
                <a:lnTo>
                  <a:pt x="4545" y="54"/>
                </a:lnTo>
                <a:lnTo>
                  <a:pt x="4545" y="54"/>
                </a:lnTo>
                <a:lnTo>
                  <a:pt x="4545" y="54"/>
                </a:lnTo>
                <a:lnTo>
                  <a:pt x="4545" y="54"/>
                </a:lnTo>
                <a:lnTo>
                  <a:pt x="4546" y="54"/>
                </a:lnTo>
                <a:lnTo>
                  <a:pt x="4546" y="54"/>
                </a:lnTo>
                <a:lnTo>
                  <a:pt x="4546" y="54"/>
                </a:lnTo>
                <a:lnTo>
                  <a:pt x="4547" y="54"/>
                </a:lnTo>
                <a:lnTo>
                  <a:pt x="4547" y="54"/>
                </a:lnTo>
                <a:lnTo>
                  <a:pt x="4547" y="54"/>
                </a:lnTo>
                <a:lnTo>
                  <a:pt x="4547" y="54"/>
                </a:lnTo>
                <a:lnTo>
                  <a:pt x="4548" y="54"/>
                </a:lnTo>
                <a:lnTo>
                  <a:pt x="4548" y="54"/>
                </a:lnTo>
                <a:lnTo>
                  <a:pt x="4548" y="54"/>
                </a:lnTo>
                <a:lnTo>
                  <a:pt x="4549" y="54"/>
                </a:lnTo>
                <a:lnTo>
                  <a:pt x="4549" y="54"/>
                </a:lnTo>
                <a:lnTo>
                  <a:pt x="4549" y="54"/>
                </a:lnTo>
                <a:lnTo>
                  <a:pt x="4549" y="54"/>
                </a:lnTo>
                <a:lnTo>
                  <a:pt x="4550" y="54"/>
                </a:lnTo>
                <a:lnTo>
                  <a:pt x="4550" y="54"/>
                </a:lnTo>
                <a:lnTo>
                  <a:pt x="4550" y="54"/>
                </a:lnTo>
                <a:lnTo>
                  <a:pt x="4551" y="54"/>
                </a:lnTo>
                <a:lnTo>
                  <a:pt x="4551" y="54"/>
                </a:lnTo>
                <a:lnTo>
                  <a:pt x="4551" y="54"/>
                </a:lnTo>
                <a:lnTo>
                  <a:pt x="4551" y="54"/>
                </a:lnTo>
                <a:lnTo>
                  <a:pt x="4552" y="54"/>
                </a:lnTo>
                <a:lnTo>
                  <a:pt x="4552" y="54"/>
                </a:lnTo>
                <a:lnTo>
                  <a:pt x="4552" y="54"/>
                </a:lnTo>
                <a:lnTo>
                  <a:pt x="4553" y="54"/>
                </a:lnTo>
                <a:lnTo>
                  <a:pt x="4553" y="54"/>
                </a:lnTo>
                <a:lnTo>
                  <a:pt x="4553" y="54"/>
                </a:lnTo>
                <a:lnTo>
                  <a:pt x="4553" y="54"/>
                </a:lnTo>
                <a:lnTo>
                  <a:pt x="4554" y="54"/>
                </a:lnTo>
                <a:lnTo>
                  <a:pt x="4554" y="54"/>
                </a:lnTo>
                <a:lnTo>
                  <a:pt x="4554" y="54"/>
                </a:lnTo>
                <a:lnTo>
                  <a:pt x="4555" y="54"/>
                </a:lnTo>
                <a:lnTo>
                  <a:pt x="4555" y="54"/>
                </a:lnTo>
                <a:lnTo>
                  <a:pt x="4555" y="54"/>
                </a:lnTo>
                <a:lnTo>
                  <a:pt x="4555" y="54"/>
                </a:lnTo>
                <a:lnTo>
                  <a:pt x="4556" y="54"/>
                </a:lnTo>
                <a:lnTo>
                  <a:pt x="4556" y="54"/>
                </a:lnTo>
                <a:lnTo>
                  <a:pt x="4556" y="54"/>
                </a:lnTo>
                <a:lnTo>
                  <a:pt x="4557" y="54"/>
                </a:lnTo>
                <a:lnTo>
                  <a:pt x="4557" y="54"/>
                </a:lnTo>
                <a:lnTo>
                  <a:pt x="4557" y="54"/>
                </a:lnTo>
                <a:lnTo>
                  <a:pt x="4557" y="54"/>
                </a:lnTo>
                <a:lnTo>
                  <a:pt x="4558" y="54"/>
                </a:lnTo>
                <a:lnTo>
                  <a:pt x="4558" y="54"/>
                </a:lnTo>
                <a:lnTo>
                  <a:pt x="4558" y="54"/>
                </a:lnTo>
                <a:lnTo>
                  <a:pt x="4559" y="54"/>
                </a:lnTo>
                <a:lnTo>
                  <a:pt x="4559" y="54"/>
                </a:lnTo>
                <a:lnTo>
                  <a:pt x="4559" y="54"/>
                </a:lnTo>
                <a:lnTo>
                  <a:pt x="4559" y="54"/>
                </a:lnTo>
                <a:lnTo>
                  <a:pt x="4560" y="54"/>
                </a:lnTo>
                <a:lnTo>
                  <a:pt x="4560" y="54"/>
                </a:lnTo>
                <a:lnTo>
                  <a:pt x="4560" y="54"/>
                </a:lnTo>
                <a:lnTo>
                  <a:pt x="4561" y="54"/>
                </a:lnTo>
                <a:lnTo>
                  <a:pt x="4561" y="54"/>
                </a:lnTo>
                <a:lnTo>
                  <a:pt x="4561" y="54"/>
                </a:lnTo>
                <a:lnTo>
                  <a:pt x="4561" y="54"/>
                </a:lnTo>
                <a:lnTo>
                  <a:pt x="4562" y="54"/>
                </a:lnTo>
                <a:lnTo>
                  <a:pt x="4562" y="54"/>
                </a:lnTo>
                <a:lnTo>
                  <a:pt x="4562" y="54"/>
                </a:lnTo>
                <a:lnTo>
                  <a:pt x="4563" y="54"/>
                </a:lnTo>
                <a:lnTo>
                  <a:pt x="4563" y="54"/>
                </a:lnTo>
                <a:lnTo>
                  <a:pt x="4563" y="54"/>
                </a:lnTo>
                <a:lnTo>
                  <a:pt x="4564" y="54"/>
                </a:lnTo>
                <a:lnTo>
                  <a:pt x="4564" y="54"/>
                </a:lnTo>
                <a:lnTo>
                  <a:pt x="4564" y="54"/>
                </a:lnTo>
                <a:lnTo>
                  <a:pt x="4564" y="54"/>
                </a:lnTo>
                <a:lnTo>
                  <a:pt x="4565" y="54"/>
                </a:lnTo>
                <a:lnTo>
                  <a:pt x="4565" y="54"/>
                </a:lnTo>
                <a:lnTo>
                  <a:pt x="4565" y="54"/>
                </a:lnTo>
                <a:lnTo>
                  <a:pt x="4566" y="54"/>
                </a:lnTo>
                <a:lnTo>
                  <a:pt x="4566" y="54"/>
                </a:lnTo>
                <a:lnTo>
                  <a:pt x="4566" y="54"/>
                </a:lnTo>
                <a:lnTo>
                  <a:pt x="4566" y="54"/>
                </a:lnTo>
                <a:lnTo>
                  <a:pt x="4566" y="54"/>
                </a:lnTo>
                <a:lnTo>
                  <a:pt x="4567" y="54"/>
                </a:lnTo>
                <a:lnTo>
                  <a:pt x="4567" y="54"/>
                </a:lnTo>
                <a:lnTo>
                  <a:pt x="4568" y="54"/>
                </a:lnTo>
                <a:lnTo>
                  <a:pt x="4568" y="54"/>
                </a:lnTo>
                <a:lnTo>
                  <a:pt x="4568" y="54"/>
                </a:lnTo>
                <a:lnTo>
                  <a:pt x="4568" y="54"/>
                </a:lnTo>
                <a:lnTo>
                  <a:pt x="4569" y="54"/>
                </a:lnTo>
                <a:lnTo>
                  <a:pt x="4569" y="54"/>
                </a:lnTo>
                <a:lnTo>
                  <a:pt x="4569" y="54"/>
                </a:lnTo>
                <a:lnTo>
                  <a:pt x="4570" y="54"/>
                </a:lnTo>
                <a:lnTo>
                  <a:pt x="4570" y="54"/>
                </a:lnTo>
                <a:lnTo>
                  <a:pt x="4570" y="54"/>
                </a:lnTo>
                <a:lnTo>
                  <a:pt x="4570" y="54"/>
                </a:lnTo>
                <a:lnTo>
                  <a:pt x="4571" y="54"/>
                </a:lnTo>
                <a:lnTo>
                  <a:pt x="4571" y="54"/>
                </a:lnTo>
                <a:lnTo>
                  <a:pt x="4571" y="54"/>
                </a:lnTo>
                <a:lnTo>
                  <a:pt x="4572" y="54"/>
                </a:lnTo>
                <a:lnTo>
                  <a:pt x="4572" y="54"/>
                </a:lnTo>
                <a:lnTo>
                  <a:pt x="4572" y="54"/>
                </a:lnTo>
                <a:lnTo>
                  <a:pt x="4572" y="54"/>
                </a:lnTo>
                <a:lnTo>
                  <a:pt x="4573" y="54"/>
                </a:lnTo>
                <a:lnTo>
                  <a:pt x="4573" y="54"/>
                </a:lnTo>
                <a:lnTo>
                  <a:pt x="4573" y="54"/>
                </a:lnTo>
                <a:lnTo>
                  <a:pt x="4574" y="54"/>
                </a:lnTo>
                <a:lnTo>
                  <a:pt x="4574" y="54"/>
                </a:lnTo>
                <a:lnTo>
                  <a:pt x="4574" y="54"/>
                </a:lnTo>
                <a:lnTo>
                  <a:pt x="4574" y="54"/>
                </a:lnTo>
                <a:lnTo>
                  <a:pt x="4576" y="54"/>
                </a:lnTo>
                <a:lnTo>
                  <a:pt x="4576" y="54"/>
                </a:lnTo>
                <a:lnTo>
                  <a:pt x="4576" y="54"/>
                </a:lnTo>
                <a:lnTo>
                  <a:pt x="4577" y="54"/>
                </a:lnTo>
                <a:lnTo>
                  <a:pt x="4577" y="54"/>
                </a:lnTo>
                <a:lnTo>
                  <a:pt x="4577" y="54"/>
                </a:lnTo>
                <a:lnTo>
                  <a:pt x="4577" y="54"/>
                </a:lnTo>
                <a:lnTo>
                  <a:pt x="4578" y="54"/>
                </a:lnTo>
                <a:lnTo>
                  <a:pt x="4578" y="54"/>
                </a:lnTo>
                <a:lnTo>
                  <a:pt x="4578" y="54"/>
                </a:lnTo>
                <a:lnTo>
                  <a:pt x="4579" y="54"/>
                </a:lnTo>
                <a:lnTo>
                  <a:pt x="4579" y="54"/>
                </a:lnTo>
                <a:lnTo>
                  <a:pt x="4579" y="54"/>
                </a:lnTo>
                <a:lnTo>
                  <a:pt x="4579" y="54"/>
                </a:lnTo>
                <a:lnTo>
                  <a:pt x="4580" y="54"/>
                </a:lnTo>
                <a:lnTo>
                  <a:pt x="4580" y="54"/>
                </a:lnTo>
                <a:lnTo>
                  <a:pt x="4580" y="54"/>
                </a:lnTo>
                <a:lnTo>
                  <a:pt x="4581" y="54"/>
                </a:lnTo>
                <a:lnTo>
                  <a:pt x="4581" y="54"/>
                </a:lnTo>
                <a:lnTo>
                  <a:pt x="4581" y="54"/>
                </a:lnTo>
                <a:lnTo>
                  <a:pt x="4581" y="54"/>
                </a:lnTo>
                <a:lnTo>
                  <a:pt x="4582" y="54"/>
                </a:lnTo>
                <a:lnTo>
                  <a:pt x="4582" y="54"/>
                </a:lnTo>
                <a:lnTo>
                  <a:pt x="4582" y="54"/>
                </a:lnTo>
                <a:lnTo>
                  <a:pt x="4583" y="54"/>
                </a:lnTo>
                <a:lnTo>
                  <a:pt x="4583" y="54"/>
                </a:lnTo>
                <a:lnTo>
                  <a:pt x="4583" y="54"/>
                </a:lnTo>
                <a:lnTo>
                  <a:pt x="4583" y="54"/>
                </a:lnTo>
                <a:lnTo>
                  <a:pt x="4584" y="54"/>
                </a:lnTo>
                <a:lnTo>
                  <a:pt x="4584" y="54"/>
                </a:lnTo>
                <a:lnTo>
                  <a:pt x="4584" y="54"/>
                </a:lnTo>
                <a:lnTo>
                  <a:pt x="4585" y="54"/>
                </a:lnTo>
                <a:lnTo>
                  <a:pt x="4585" y="54"/>
                </a:lnTo>
                <a:lnTo>
                  <a:pt x="4585" y="54"/>
                </a:lnTo>
                <a:lnTo>
                  <a:pt x="4585" y="54"/>
                </a:lnTo>
                <a:lnTo>
                  <a:pt x="4586" y="54"/>
                </a:lnTo>
                <a:lnTo>
                  <a:pt x="4586" y="54"/>
                </a:lnTo>
                <a:lnTo>
                  <a:pt x="4586" y="54"/>
                </a:lnTo>
                <a:lnTo>
                  <a:pt x="4587" y="54"/>
                </a:lnTo>
                <a:lnTo>
                  <a:pt x="4587" y="54"/>
                </a:lnTo>
                <a:lnTo>
                  <a:pt x="4587" y="54"/>
                </a:lnTo>
                <a:lnTo>
                  <a:pt x="4588" y="54"/>
                </a:lnTo>
                <a:lnTo>
                  <a:pt x="4588" y="54"/>
                </a:lnTo>
                <a:lnTo>
                  <a:pt x="4588" y="54"/>
                </a:lnTo>
                <a:lnTo>
                  <a:pt x="4588" y="54"/>
                </a:lnTo>
                <a:lnTo>
                  <a:pt x="4589" y="54"/>
                </a:lnTo>
                <a:lnTo>
                  <a:pt x="4589" y="54"/>
                </a:lnTo>
                <a:lnTo>
                  <a:pt x="4589" y="54"/>
                </a:lnTo>
                <a:lnTo>
                  <a:pt x="4590" y="54"/>
                </a:lnTo>
                <a:lnTo>
                  <a:pt x="4590" y="54"/>
                </a:lnTo>
                <a:lnTo>
                  <a:pt x="4590" y="54"/>
                </a:lnTo>
                <a:lnTo>
                  <a:pt x="4590" y="54"/>
                </a:lnTo>
                <a:lnTo>
                  <a:pt x="4591" y="54"/>
                </a:lnTo>
                <a:lnTo>
                  <a:pt x="4591" y="54"/>
                </a:lnTo>
                <a:lnTo>
                  <a:pt x="4591" y="54"/>
                </a:lnTo>
                <a:lnTo>
                  <a:pt x="4592" y="54"/>
                </a:lnTo>
                <a:lnTo>
                  <a:pt x="4592" y="54"/>
                </a:lnTo>
                <a:lnTo>
                  <a:pt x="4592" y="54"/>
                </a:lnTo>
                <a:lnTo>
                  <a:pt x="4592" y="54"/>
                </a:lnTo>
                <a:lnTo>
                  <a:pt x="4593" y="54"/>
                </a:lnTo>
                <a:lnTo>
                  <a:pt x="4593" y="54"/>
                </a:lnTo>
                <a:lnTo>
                  <a:pt x="4593" y="54"/>
                </a:lnTo>
                <a:lnTo>
                  <a:pt x="4593" y="54"/>
                </a:lnTo>
                <a:lnTo>
                  <a:pt x="4594" y="54"/>
                </a:lnTo>
                <a:lnTo>
                  <a:pt x="4594" y="54"/>
                </a:lnTo>
                <a:lnTo>
                  <a:pt x="4594" y="54"/>
                </a:lnTo>
                <a:lnTo>
                  <a:pt x="4595" y="54"/>
                </a:lnTo>
                <a:lnTo>
                  <a:pt x="4595" y="54"/>
                </a:lnTo>
                <a:lnTo>
                  <a:pt x="4595" y="54"/>
                </a:lnTo>
                <a:lnTo>
                  <a:pt x="4596" y="54"/>
                </a:lnTo>
                <a:lnTo>
                  <a:pt x="4596" y="54"/>
                </a:lnTo>
                <a:lnTo>
                  <a:pt x="4596" y="54"/>
                </a:lnTo>
                <a:lnTo>
                  <a:pt x="4596" y="54"/>
                </a:lnTo>
                <a:lnTo>
                  <a:pt x="4597" y="54"/>
                </a:lnTo>
                <a:lnTo>
                  <a:pt x="4597" y="54"/>
                </a:lnTo>
                <a:lnTo>
                  <a:pt x="4597" y="54"/>
                </a:lnTo>
                <a:lnTo>
                  <a:pt x="4598" y="54"/>
                </a:lnTo>
                <a:lnTo>
                  <a:pt x="4598" y="54"/>
                </a:lnTo>
                <a:lnTo>
                  <a:pt x="4598" y="54"/>
                </a:lnTo>
                <a:lnTo>
                  <a:pt x="4598" y="54"/>
                </a:lnTo>
                <a:lnTo>
                  <a:pt x="4598" y="54"/>
                </a:lnTo>
                <a:lnTo>
                  <a:pt x="4599" y="54"/>
                </a:lnTo>
                <a:lnTo>
                  <a:pt x="4599" y="54"/>
                </a:lnTo>
                <a:lnTo>
                  <a:pt x="4600" y="54"/>
                </a:lnTo>
                <a:lnTo>
                  <a:pt x="4600" y="54"/>
                </a:lnTo>
                <a:lnTo>
                  <a:pt x="4600" y="54"/>
                </a:lnTo>
                <a:lnTo>
                  <a:pt x="4600" y="54"/>
                </a:lnTo>
                <a:lnTo>
                  <a:pt x="4601" y="54"/>
                </a:lnTo>
                <a:lnTo>
                  <a:pt x="4601" y="54"/>
                </a:lnTo>
                <a:lnTo>
                  <a:pt x="4601" y="54"/>
                </a:lnTo>
                <a:lnTo>
                  <a:pt x="4602" y="54"/>
                </a:lnTo>
                <a:lnTo>
                  <a:pt x="4602" y="54"/>
                </a:lnTo>
                <a:lnTo>
                  <a:pt x="4602" y="54"/>
                </a:lnTo>
                <a:lnTo>
                  <a:pt x="4602" y="54"/>
                </a:lnTo>
                <a:lnTo>
                  <a:pt x="4603" y="54"/>
                </a:lnTo>
                <a:lnTo>
                  <a:pt x="4603" y="54"/>
                </a:lnTo>
                <a:lnTo>
                  <a:pt x="4603" y="54"/>
                </a:lnTo>
                <a:lnTo>
                  <a:pt x="4604" y="54"/>
                </a:lnTo>
                <a:lnTo>
                  <a:pt x="4604" y="54"/>
                </a:lnTo>
                <a:lnTo>
                  <a:pt x="4604" y="54"/>
                </a:lnTo>
                <a:lnTo>
                  <a:pt x="4604" y="54"/>
                </a:lnTo>
                <a:lnTo>
                  <a:pt x="4605" y="54"/>
                </a:lnTo>
                <a:lnTo>
                  <a:pt x="4605" y="54"/>
                </a:lnTo>
                <a:lnTo>
                  <a:pt x="4605" y="54"/>
                </a:lnTo>
                <a:lnTo>
                  <a:pt x="4606" y="54"/>
                </a:lnTo>
                <a:lnTo>
                  <a:pt x="4606" y="54"/>
                </a:lnTo>
                <a:lnTo>
                  <a:pt x="4606" y="54"/>
                </a:lnTo>
                <a:lnTo>
                  <a:pt x="4606" y="54"/>
                </a:lnTo>
                <a:lnTo>
                  <a:pt x="4607" y="54"/>
                </a:lnTo>
                <a:lnTo>
                  <a:pt x="4607" y="54"/>
                </a:lnTo>
                <a:lnTo>
                  <a:pt x="4607" y="54"/>
                </a:lnTo>
                <a:lnTo>
                  <a:pt x="4608" y="54"/>
                </a:lnTo>
                <a:lnTo>
                  <a:pt x="4608" y="54"/>
                </a:lnTo>
                <a:lnTo>
                  <a:pt x="4608" y="54"/>
                </a:lnTo>
                <a:lnTo>
                  <a:pt x="4608" y="54"/>
                </a:lnTo>
                <a:lnTo>
                  <a:pt x="4609" y="54"/>
                </a:lnTo>
                <a:lnTo>
                  <a:pt x="4609" y="54"/>
                </a:lnTo>
                <a:lnTo>
                  <a:pt x="4609" y="54"/>
                </a:lnTo>
                <a:lnTo>
                  <a:pt x="4610" y="54"/>
                </a:lnTo>
                <a:lnTo>
                  <a:pt x="4610" y="54"/>
                </a:lnTo>
                <a:lnTo>
                  <a:pt x="4610" y="54"/>
                </a:lnTo>
                <a:lnTo>
                  <a:pt x="4610" y="54"/>
                </a:lnTo>
                <a:lnTo>
                  <a:pt x="4611" y="54"/>
                </a:lnTo>
                <a:lnTo>
                  <a:pt x="4611" y="54"/>
                </a:lnTo>
                <a:lnTo>
                  <a:pt x="4611" y="54"/>
                </a:lnTo>
                <a:lnTo>
                  <a:pt x="4612" y="54"/>
                </a:lnTo>
                <a:lnTo>
                  <a:pt x="4612" y="54"/>
                </a:lnTo>
                <a:lnTo>
                  <a:pt x="4612" y="54"/>
                </a:lnTo>
                <a:lnTo>
                  <a:pt x="4613" y="54"/>
                </a:lnTo>
                <a:lnTo>
                  <a:pt x="4613" y="54"/>
                </a:lnTo>
                <a:lnTo>
                  <a:pt x="4613" y="54"/>
                </a:lnTo>
                <a:lnTo>
                  <a:pt x="4613" y="54"/>
                </a:lnTo>
                <a:lnTo>
                  <a:pt x="4614" y="54"/>
                </a:lnTo>
                <a:lnTo>
                  <a:pt x="4614" y="54"/>
                </a:lnTo>
                <a:lnTo>
                  <a:pt x="4614" y="54"/>
                </a:lnTo>
                <a:lnTo>
                  <a:pt x="4615" y="54"/>
                </a:lnTo>
                <a:lnTo>
                  <a:pt x="4615" y="54"/>
                </a:lnTo>
                <a:lnTo>
                  <a:pt x="4615" y="54"/>
                </a:lnTo>
                <a:lnTo>
                  <a:pt x="4615" y="54"/>
                </a:lnTo>
                <a:lnTo>
                  <a:pt x="4616" y="54"/>
                </a:lnTo>
                <a:lnTo>
                  <a:pt x="4616" y="54"/>
                </a:lnTo>
                <a:lnTo>
                  <a:pt x="4616" y="54"/>
                </a:lnTo>
                <a:lnTo>
                  <a:pt x="4617" y="54"/>
                </a:lnTo>
                <a:lnTo>
                  <a:pt x="4617" y="54"/>
                </a:lnTo>
                <a:lnTo>
                  <a:pt x="4617" y="54"/>
                </a:lnTo>
                <a:lnTo>
                  <a:pt x="4617" y="54"/>
                </a:lnTo>
                <a:lnTo>
                  <a:pt x="4618" y="54"/>
                </a:lnTo>
                <a:lnTo>
                  <a:pt x="4618" y="54"/>
                </a:lnTo>
                <a:lnTo>
                  <a:pt x="4618" y="54"/>
                </a:lnTo>
                <a:lnTo>
                  <a:pt x="4619" y="54"/>
                </a:lnTo>
                <a:lnTo>
                  <a:pt x="4619" y="54"/>
                </a:lnTo>
                <a:lnTo>
                  <a:pt x="4619" y="54"/>
                </a:lnTo>
                <a:lnTo>
                  <a:pt x="4619" y="54"/>
                </a:lnTo>
                <a:lnTo>
                  <a:pt x="4620" y="54"/>
                </a:lnTo>
                <a:lnTo>
                  <a:pt x="4620" y="54"/>
                </a:lnTo>
                <a:lnTo>
                  <a:pt x="4620" y="54"/>
                </a:lnTo>
                <a:lnTo>
                  <a:pt x="4621" y="54"/>
                </a:lnTo>
                <a:lnTo>
                  <a:pt x="4621" y="54"/>
                </a:lnTo>
                <a:lnTo>
                  <a:pt x="4621" y="54"/>
                </a:lnTo>
                <a:lnTo>
                  <a:pt x="4621" y="54"/>
                </a:lnTo>
                <a:lnTo>
                  <a:pt x="4622" y="54"/>
                </a:lnTo>
                <a:lnTo>
                  <a:pt x="4622" y="54"/>
                </a:lnTo>
                <a:lnTo>
                  <a:pt x="4622" y="54"/>
                </a:lnTo>
                <a:lnTo>
                  <a:pt x="4623" y="54"/>
                </a:lnTo>
                <a:lnTo>
                  <a:pt x="4623" y="54"/>
                </a:lnTo>
                <a:lnTo>
                  <a:pt x="4623" y="54"/>
                </a:lnTo>
                <a:lnTo>
                  <a:pt x="4623" y="54"/>
                </a:lnTo>
                <a:lnTo>
                  <a:pt x="4624" y="54"/>
                </a:lnTo>
                <a:lnTo>
                  <a:pt x="4624" y="54"/>
                </a:lnTo>
                <a:lnTo>
                  <a:pt x="4624" y="54"/>
                </a:lnTo>
                <a:lnTo>
                  <a:pt x="4624" y="54"/>
                </a:lnTo>
                <a:lnTo>
                  <a:pt x="4625" y="54"/>
                </a:lnTo>
                <a:lnTo>
                  <a:pt x="4625" y="54"/>
                </a:lnTo>
                <a:lnTo>
                  <a:pt x="4625" y="54"/>
                </a:lnTo>
                <a:lnTo>
                  <a:pt x="4626" y="54"/>
                </a:lnTo>
                <a:lnTo>
                  <a:pt x="4626" y="54"/>
                </a:lnTo>
                <a:lnTo>
                  <a:pt x="4626" y="54"/>
                </a:lnTo>
                <a:lnTo>
                  <a:pt x="4627" y="54"/>
                </a:lnTo>
                <a:lnTo>
                  <a:pt x="4627" y="54"/>
                </a:lnTo>
                <a:lnTo>
                  <a:pt x="4627" y="54"/>
                </a:lnTo>
                <a:lnTo>
                  <a:pt x="4627" y="54"/>
                </a:lnTo>
                <a:lnTo>
                  <a:pt x="4628" y="54"/>
                </a:lnTo>
                <a:lnTo>
                  <a:pt x="4628" y="54"/>
                </a:lnTo>
                <a:lnTo>
                  <a:pt x="4628" y="54"/>
                </a:lnTo>
                <a:lnTo>
                  <a:pt x="4630" y="54"/>
                </a:lnTo>
                <a:lnTo>
                  <a:pt x="4630" y="54"/>
                </a:lnTo>
                <a:lnTo>
                  <a:pt x="4630" y="54"/>
                </a:lnTo>
                <a:lnTo>
                  <a:pt x="4630" y="54"/>
                </a:lnTo>
                <a:lnTo>
                  <a:pt x="4630" y="54"/>
                </a:lnTo>
                <a:lnTo>
                  <a:pt x="4631" y="54"/>
                </a:lnTo>
                <a:lnTo>
                  <a:pt x="4631" y="54"/>
                </a:lnTo>
                <a:lnTo>
                  <a:pt x="4632" y="54"/>
                </a:lnTo>
                <a:lnTo>
                  <a:pt x="4632" y="54"/>
                </a:lnTo>
                <a:lnTo>
                  <a:pt x="4632" y="54"/>
                </a:lnTo>
                <a:lnTo>
                  <a:pt x="4632" y="54"/>
                </a:lnTo>
                <a:lnTo>
                  <a:pt x="4633" y="54"/>
                </a:lnTo>
                <a:lnTo>
                  <a:pt x="4633" y="54"/>
                </a:lnTo>
                <a:lnTo>
                  <a:pt x="4633" y="54"/>
                </a:lnTo>
                <a:lnTo>
                  <a:pt x="4634" y="54"/>
                </a:lnTo>
                <a:lnTo>
                  <a:pt x="4634" y="54"/>
                </a:lnTo>
                <a:lnTo>
                  <a:pt x="4634" y="54"/>
                </a:lnTo>
                <a:lnTo>
                  <a:pt x="4634" y="54"/>
                </a:lnTo>
                <a:lnTo>
                  <a:pt x="4635" y="54"/>
                </a:lnTo>
                <a:lnTo>
                  <a:pt x="4635" y="54"/>
                </a:lnTo>
                <a:lnTo>
                  <a:pt x="4635" y="54"/>
                </a:lnTo>
                <a:lnTo>
                  <a:pt x="4636" y="54"/>
                </a:lnTo>
                <a:lnTo>
                  <a:pt x="4636" y="54"/>
                </a:lnTo>
                <a:lnTo>
                  <a:pt x="4636" y="54"/>
                </a:lnTo>
                <a:lnTo>
                  <a:pt x="4636" y="54"/>
                </a:lnTo>
                <a:lnTo>
                  <a:pt x="4637" y="54"/>
                </a:lnTo>
                <a:lnTo>
                  <a:pt x="4637" y="54"/>
                </a:lnTo>
                <a:lnTo>
                  <a:pt x="4637" y="54"/>
                </a:lnTo>
                <a:lnTo>
                  <a:pt x="4638" y="54"/>
                </a:lnTo>
                <a:lnTo>
                  <a:pt x="4638" y="54"/>
                </a:lnTo>
                <a:lnTo>
                  <a:pt x="4638" y="54"/>
                </a:lnTo>
                <a:lnTo>
                  <a:pt x="4638" y="54"/>
                </a:lnTo>
                <a:lnTo>
                  <a:pt x="4639" y="54"/>
                </a:lnTo>
                <a:lnTo>
                  <a:pt x="4639" y="54"/>
                </a:lnTo>
                <a:lnTo>
                  <a:pt x="4639" y="54"/>
                </a:lnTo>
                <a:lnTo>
                  <a:pt x="4640" y="54"/>
                </a:lnTo>
                <a:lnTo>
                  <a:pt x="4640" y="54"/>
                </a:lnTo>
                <a:lnTo>
                  <a:pt x="4640" y="54"/>
                </a:lnTo>
                <a:lnTo>
                  <a:pt x="4641" y="54"/>
                </a:lnTo>
                <a:lnTo>
                  <a:pt x="4641" y="54"/>
                </a:lnTo>
                <a:lnTo>
                  <a:pt x="4641" y="54"/>
                </a:lnTo>
                <a:lnTo>
                  <a:pt x="4641" y="54"/>
                </a:lnTo>
                <a:lnTo>
                  <a:pt x="4642" y="54"/>
                </a:lnTo>
                <a:lnTo>
                  <a:pt x="4642" y="54"/>
                </a:lnTo>
                <a:lnTo>
                  <a:pt x="4642" y="54"/>
                </a:lnTo>
                <a:lnTo>
                  <a:pt x="4643" y="54"/>
                </a:lnTo>
                <a:lnTo>
                  <a:pt x="4643" y="54"/>
                </a:lnTo>
                <a:lnTo>
                  <a:pt x="4643" y="54"/>
                </a:lnTo>
                <a:lnTo>
                  <a:pt x="4643" y="54"/>
                </a:lnTo>
                <a:lnTo>
                  <a:pt x="4644" y="54"/>
                </a:lnTo>
                <a:lnTo>
                  <a:pt x="4644" y="54"/>
                </a:lnTo>
                <a:lnTo>
                  <a:pt x="4644" y="54"/>
                </a:lnTo>
                <a:lnTo>
                  <a:pt x="4645" y="54"/>
                </a:lnTo>
                <a:lnTo>
                  <a:pt x="4645" y="54"/>
                </a:lnTo>
                <a:lnTo>
                  <a:pt x="4645" y="54"/>
                </a:lnTo>
                <a:lnTo>
                  <a:pt x="4645" y="54"/>
                </a:lnTo>
                <a:lnTo>
                  <a:pt x="4646" y="54"/>
                </a:lnTo>
                <a:lnTo>
                  <a:pt x="4646" y="54"/>
                </a:lnTo>
                <a:lnTo>
                  <a:pt x="4646" y="54"/>
                </a:lnTo>
                <a:lnTo>
                  <a:pt x="4647" y="54"/>
                </a:lnTo>
                <a:lnTo>
                  <a:pt x="4647" y="54"/>
                </a:lnTo>
                <a:lnTo>
                  <a:pt x="4647" y="54"/>
                </a:lnTo>
                <a:lnTo>
                  <a:pt x="4647" y="54"/>
                </a:lnTo>
                <a:lnTo>
                  <a:pt x="4648" y="54"/>
                </a:lnTo>
                <a:lnTo>
                  <a:pt x="4648" y="54"/>
                </a:lnTo>
                <a:lnTo>
                  <a:pt x="4648" y="54"/>
                </a:lnTo>
                <a:lnTo>
                  <a:pt x="4649" y="54"/>
                </a:lnTo>
                <a:lnTo>
                  <a:pt x="4649" y="54"/>
                </a:lnTo>
                <a:lnTo>
                  <a:pt x="4649" y="54"/>
                </a:lnTo>
                <a:lnTo>
                  <a:pt x="4649" y="54"/>
                </a:lnTo>
                <a:lnTo>
                  <a:pt x="4650" y="54"/>
                </a:lnTo>
                <a:lnTo>
                  <a:pt x="4650" y="54"/>
                </a:lnTo>
                <a:lnTo>
                  <a:pt x="4650" y="54"/>
                </a:lnTo>
                <a:lnTo>
                  <a:pt x="4651" y="54"/>
                </a:lnTo>
                <a:lnTo>
                  <a:pt x="4651" y="54"/>
                </a:lnTo>
                <a:lnTo>
                  <a:pt x="4651" y="54"/>
                </a:lnTo>
                <a:lnTo>
                  <a:pt x="4651" y="54"/>
                </a:lnTo>
                <a:lnTo>
                  <a:pt x="4652" y="54"/>
                </a:lnTo>
                <a:lnTo>
                  <a:pt x="4652" y="54"/>
                </a:lnTo>
                <a:lnTo>
                  <a:pt x="4652" y="54"/>
                </a:lnTo>
                <a:lnTo>
                  <a:pt x="4653" y="54"/>
                </a:lnTo>
                <a:lnTo>
                  <a:pt x="4653" y="54"/>
                </a:lnTo>
                <a:lnTo>
                  <a:pt x="4653" y="54"/>
                </a:lnTo>
                <a:lnTo>
                  <a:pt x="4653" y="54"/>
                </a:lnTo>
                <a:lnTo>
                  <a:pt x="4654" y="54"/>
                </a:lnTo>
                <a:lnTo>
                  <a:pt x="4654" y="54"/>
                </a:lnTo>
                <a:lnTo>
                  <a:pt x="4654" y="54"/>
                </a:lnTo>
                <a:lnTo>
                  <a:pt x="4655" y="54"/>
                </a:lnTo>
                <a:lnTo>
                  <a:pt x="4655" y="54"/>
                </a:lnTo>
                <a:lnTo>
                  <a:pt x="4655" y="54"/>
                </a:lnTo>
                <a:lnTo>
                  <a:pt x="4655" y="54"/>
                </a:lnTo>
                <a:lnTo>
                  <a:pt x="4656" y="54"/>
                </a:lnTo>
                <a:lnTo>
                  <a:pt x="4656" y="54"/>
                </a:lnTo>
                <a:lnTo>
                  <a:pt x="4656" y="54"/>
                </a:lnTo>
                <a:lnTo>
                  <a:pt x="4656" y="54"/>
                </a:lnTo>
                <a:lnTo>
                  <a:pt x="4657" y="54"/>
                </a:lnTo>
                <a:lnTo>
                  <a:pt x="4657" y="54"/>
                </a:lnTo>
                <a:lnTo>
                  <a:pt x="4657" y="54"/>
                </a:lnTo>
                <a:lnTo>
                  <a:pt x="4658" y="54"/>
                </a:lnTo>
                <a:lnTo>
                  <a:pt x="4658" y="54"/>
                </a:lnTo>
                <a:lnTo>
                  <a:pt x="4658" y="54"/>
                </a:lnTo>
                <a:lnTo>
                  <a:pt x="4659" y="54"/>
                </a:lnTo>
                <a:lnTo>
                  <a:pt x="4659" y="54"/>
                </a:lnTo>
                <a:lnTo>
                  <a:pt x="4659" y="54"/>
                </a:lnTo>
                <a:lnTo>
                  <a:pt x="4659" y="54"/>
                </a:lnTo>
                <a:lnTo>
                  <a:pt x="4660" y="54"/>
                </a:lnTo>
                <a:lnTo>
                  <a:pt x="4660" y="54"/>
                </a:lnTo>
                <a:lnTo>
                  <a:pt x="4660" y="54"/>
                </a:lnTo>
                <a:lnTo>
                  <a:pt x="4661" y="54"/>
                </a:lnTo>
                <a:lnTo>
                  <a:pt x="4661" y="54"/>
                </a:lnTo>
                <a:lnTo>
                  <a:pt x="4661" y="54"/>
                </a:lnTo>
                <a:lnTo>
                  <a:pt x="4661" y="54"/>
                </a:lnTo>
                <a:lnTo>
                  <a:pt x="4661" y="54"/>
                </a:lnTo>
                <a:lnTo>
                  <a:pt x="4662" y="54"/>
                </a:lnTo>
                <a:lnTo>
                  <a:pt x="4662" y="54"/>
                </a:lnTo>
                <a:lnTo>
                  <a:pt x="4663" y="54"/>
                </a:lnTo>
                <a:lnTo>
                  <a:pt x="4663" y="54"/>
                </a:lnTo>
                <a:lnTo>
                  <a:pt x="4663" y="54"/>
                </a:lnTo>
                <a:lnTo>
                  <a:pt x="4663" y="54"/>
                </a:lnTo>
                <a:lnTo>
                  <a:pt x="4664" y="54"/>
                </a:lnTo>
                <a:lnTo>
                  <a:pt x="4664" y="54"/>
                </a:lnTo>
                <a:lnTo>
                  <a:pt x="4664" y="54"/>
                </a:lnTo>
                <a:lnTo>
                  <a:pt x="4665" y="54"/>
                </a:lnTo>
                <a:lnTo>
                  <a:pt x="4665" y="54"/>
                </a:lnTo>
                <a:lnTo>
                  <a:pt x="4665" y="54"/>
                </a:lnTo>
                <a:lnTo>
                  <a:pt x="4666" y="54"/>
                </a:lnTo>
                <a:lnTo>
                  <a:pt x="4666" y="54"/>
                </a:lnTo>
                <a:lnTo>
                  <a:pt x="4666" y="54"/>
                </a:lnTo>
                <a:lnTo>
                  <a:pt x="4666" y="54"/>
                </a:lnTo>
                <a:lnTo>
                  <a:pt x="4667" y="54"/>
                </a:lnTo>
                <a:lnTo>
                  <a:pt x="4667" y="54"/>
                </a:lnTo>
                <a:lnTo>
                  <a:pt x="4667" y="54"/>
                </a:lnTo>
                <a:lnTo>
                  <a:pt x="4668" y="54"/>
                </a:lnTo>
                <a:lnTo>
                  <a:pt x="4668" y="54"/>
                </a:lnTo>
                <a:lnTo>
                  <a:pt x="4668" y="54"/>
                </a:lnTo>
                <a:lnTo>
                  <a:pt x="4668" y="54"/>
                </a:lnTo>
                <a:lnTo>
                  <a:pt x="4669" y="54"/>
                </a:lnTo>
                <a:lnTo>
                  <a:pt x="4669" y="54"/>
                </a:lnTo>
                <a:lnTo>
                  <a:pt x="4669" y="54"/>
                </a:lnTo>
                <a:lnTo>
                  <a:pt x="4670" y="54"/>
                </a:lnTo>
                <a:lnTo>
                  <a:pt x="4670" y="54"/>
                </a:lnTo>
                <a:lnTo>
                  <a:pt x="4670" y="54"/>
                </a:lnTo>
                <a:lnTo>
                  <a:pt x="4670" y="54"/>
                </a:lnTo>
                <a:lnTo>
                  <a:pt x="4671" y="54"/>
                </a:lnTo>
                <a:lnTo>
                  <a:pt x="4671" y="54"/>
                </a:lnTo>
                <a:lnTo>
                  <a:pt x="4671" y="54"/>
                </a:lnTo>
                <a:lnTo>
                  <a:pt x="4672" y="54"/>
                </a:lnTo>
                <a:lnTo>
                  <a:pt x="4672" y="54"/>
                </a:lnTo>
                <a:lnTo>
                  <a:pt x="4672" y="54"/>
                </a:lnTo>
                <a:lnTo>
                  <a:pt x="4672" y="54"/>
                </a:lnTo>
                <a:lnTo>
                  <a:pt x="4673" y="54"/>
                </a:lnTo>
                <a:lnTo>
                  <a:pt x="4673" y="54"/>
                </a:lnTo>
                <a:lnTo>
                  <a:pt x="4673" y="54"/>
                </a:lnTo>
                <a:lnTo>
                  <a:pt x="4674" y="54"/>
                </a:lnTo>
                <a:lnTo>
                  <a:pt x="4674" y="54"/>
                </a:lnTo>
                <a:lnTo>
                  <a:pt x="4674" y="54"/>
                </a:lnTo>
                <a:lnTo>
                  <a:pt x="4674" y="54"/>
                </a:lnTo>
                <a:lnTo>
                  <a:pt x="4675" y="54"/>
                </a:lnTo>
                <a:lnTo>
                  <a:pt x="4675" y="54"/>
                </a:lnTo>
                <a:lnTo>
                  <a:pt x="4675" y="54"/>
                </a:lnTo>
                <a:lnTo>
                  <a:pt x="4676" y="54"/>
                </a:lnTo>
                <a:lnTo>
                  <a:pt x="4676" y="54"/>
                </a:lnTo>
                <a:lnTo>
                  <a:pt x="4676" y="54"/>
                </a:lnTo>
                <a:lnTo>
                  <a:pt x="4676" y="54"/>
                </a:lnTo>
                <a:lnTo>
                  <a:pt x="4677" y="54"/>
                </a:lnTo>
                <a:lnTo>
                  <a:pt x="4677" y="54"/>
                </a:lnTo>
                <a:lnTo>
                  <a:pt x="4677" y="54"/>
                </a:lnTo>
                <a:lnTo>
                  <a:pt x="4678" y="54"/>
                </a:lnTo>
                <a:lnTo>
                  <a:pt x="4678" y="54"/>
                </a:lnTo>
                <a:lnTo>
                  <a:pt x="4678" y="54"/>
                </a:lnTo>
                <a:lnTo>
                  <a:pt x="4678" y="54"/>
                </a:lnTo>
                <a:lnTo>
                  <a:pt x="4679" y="54"/>
                </a:lnTo>
                <a:lnTo>
                  <a:pt x="4679" y="54"/>
                </a:lnTo>
                <a:lnTo>
                  <a:pt x="4679" y="54"/>
                </a:lnTo>
                <a:lnTo>
                  <a:pt x="4680" y="54"/>
                </a:lnTo>
                <a:lnTo>
                  <a:pt x="4680" y="54"/>
                </a:lnTo>
                <a:lnTo>
                  <a:pt x="4680" y="54"/>
                </a:lnTo>
                <a:lnTo>
                  <a:pt x="4680" y="54"/>
                </a:lnTo>
                <a:lnTo>
                  <a:pt x="4681" y="54"/>
                </a:lnTo>
                <a:lnTo>
                  <a:pt x="4681" y="54"/>
                </a:lnTo>
                <a:lnTo>
                  <a:pt x="4681" y="54"/>
                </a:lnTo>
                <a:lnTo>
                  <a:pt x="4682" y="54"/>
                </a:lnTo>
                <a:lnTo>
                  <a:pt x="4682" y="54"/>
                </a:lnTo>
                <a:lnTo>
                  <a:pt x="4682" y="54"/>
                </a:lnTo>
                <a:lnTo>
                  <a:pt x="4682" y="54"/>
                </a:lnTo>
                <a:lnTo>
                  <a:pt x="4683" y="54"/>
                </a:lnTo>
                <a:lnTo>
                  <a:pt x="4683" y="54"/>
                </a:lnTo>
                <a:lnTo>
                  <a:pt x="4683" y="54"/>
                </a:lnTo>
                <a:lnTo>
                  <a:pt x="4684" y="54"/>
                </a:lnTo>
                <a:lnTo>
                  <a:pt x="4684" y="54"/>
                </a:lnTo>
                <a:lnTo>
                  <a:pt x="4684" y="54"/>
                </a:lnTo>
                <a:lnTo>
                  <a:pt x="4684" y="54"/>
                </a:lnTo>
                <a:lnTo>
                  <a:pt x="4685" y="54"/>
                </a:lnTo>
                <a:lnTo>
                  <a:pt x="4685" y="54"/>
                </a:lnTo>
                <a:lnTo>
                  <a:pt x="4685" y="54"/>
                </a:lnTo>
                <a:lnTo>
                  <a:pt x="4686" y="54"/>
                </a:lnTo>
                <a:lnTo>
                  <a:pt x="4686" y="54"/>
                </a:lnTo>
                <a:lnTo>
                  <a:pt x="4686" y="54"/>
                </a:lnTo>
                <a:lnTo>
                  <a:pt x="4686" y="54"/>
                </a:lnTo>
                <a:lnTo>
                  <a:pt x="4687" y="54"/>
                </a:lnTo>
                <a:lnTo>
                  <a:pt x="4687" y="54"/>
                </a:lnTo>
                <a:lnTo>
                  <a:pt x="4687" y="54"/>
                </a:lnTo>
                <a:lnTo>
                  <a:pt x="4687" y="54"/>
                </a:lnTo>
                <a:lnTo>
                  <a:pt x="4688" y="54"/>
                </a:lnTo>
                <a:lnTo>
                  <a:pt x="4688" y="54"/>
                </a:lnTo>
                <a:lnTo>
                  <a:pt x="4688" y="54"/>
                </a:lnTo>
                <a:lnTo>
                  <a:pt x="4689" y="54"/>
                </a:lnTo>
                <a:lnTo>
                  <a:pt x="4689" y="54"/>
                </a:lnTo>
                <a:lnTo>
                  <a:pt x="4689" y="54"/>
                </a:lnTo>
                <a:lnTo>
                  <a:pt x="4690" y="54"/>
                </a:lnTo>
                <a:lnTo>
                  <a:pt x="4690" y="54"/>
                </a:lnTo>
                <a:lnTo>
                  <a:pt x="4690" y="54"/>
                </a:lnTo>
                <a:lnTo>
                  <a:pt x="4691" y="54"/>
                </a:lnTo>
                <a:lnTo>
                  <a:pt x="4691" y="54"/>
                </a:lnTo>
                <a:lnTo>
                  <a:pt x="4691" y="54"/>
                </a:lnTo>
                <a:lnTo>
                  <a:pt x="4691" y="54"/>
                </a:lnTo>
                <a:lnTo>
                  <a:pt x="4693" y="54"/>
                </a:lnTo>
                <a:lnTo>
                  <a:pt x="4693" y="54"/>
                </a:lnTo>
                <a:lnTo>
                  <a:pt x="4693" y="54"/>
                </a:lnTo>
                <a:lnTo>
                  <a:pt x="4694" y="54"/>
                </a:lnTo>
                <a:lnTo>
                  <a:pt x="4694" y="54"/>
                </a:lnTo>
                <a:lnTo>
                  <a:pt x="4694" y="54"/>
                </a:lnTo>
                <a:lnTo>
                  <a:pt x="4694" y="54"/>
                </a:lnTo>
                <a:lnTo>
                  <a:pt x="4695" y="54"/>
                </a:lnTo>
                <a:lnTo>
                  <a:pt x="4695" y="54"/>
                </a:lnTo>
                <a:lnTo>
                  <a:pt x="4695" y="54"/>
                </a:lnTo>
                <a:lnTo>
                  <a:pt x="4696" y="54"/>
                </a:lnTo>
                <a:lnTo>
                  <a:pt x="4696" y="54"/>
                </a:lnTo>
                <a:lnTo>
                  <a:pt x="4696" y="54"/>
                </a:lnTo>
                <a:lnTo>
                  <a:pt x="4696" y="54"/>
                </a:lnTo>
                <a:lnTo>
                  <a:pt x="4697" y="54"/>
                </a:lnTo>
                <a:lnTo>
                  <a:pt x="4697" y="54"/>
                </a:lnTo>
                <a:lnTo>
                  <a:pt x="4697" y="54"/>
                </a:lnTo>
                <a:lnTo>
                  <a:pt x="4698" y="54"/>
                </a:lnTo>
                <a:lnTo>
                  <a:pt x="4698" y="54"/>
                </a:lnTo>
                <a:lnTo>
                  <a:pt x="4698" y="54"/>
                </a:lnTo>
                <a:lnTo>
                  <a:pt x="4698" y="54"/>
                </a:lnTo>
                <a:lnTo>
                  <a:pt x="4699" y="54"/>
                </a:lnTo>
                <a:lnTo>
                  <a:pt x="4699" y="54"/>
                </a:lnTo>
                <a:lnTo>
                  <a:pt x="4699" y="54"/>
                </a:lnTo>
                <a:lnTo>
                  <a:pt x="4700" y="54"/>
                </a:lnTo>
                <a:lnTo>
                  <a:pt x="4700" y="54"/>
                </a:lnTo>
                <a:lnTo>
                  <a:pt x="4700" y="54"/>
                </a:lnTo>
                <a:lnTo>
                  <a:pt x="4700" y="54"/>
                </a:lnTo>
                <a:lnTo>
                  <a:pt x="4701" y="54"/>
                </a:lnTo>
                <a:lnTo>
                  <a:pt x="4701" y="54"/>
                </a:lnTo>
                <a:lnTo>
                  <a:pt x="4701" y="54"/>
                </a:lnTo>
                <a:lnTo>
                  <a:pt x="4702" y="54"/>
                </a:lnTo>
                <a:lnTo>
                  <a:pt x="4702" y="54"/>
                </a:lnTo>
                <a:lnTo>
                  <a:pt x="4702" y="54"/>
                </a:lnTo>
                <a:lnTo>
                  <a:pt x="4702" y="54"/>
                </a:lnTo>
                <a:lnTo>
                  <a:pt x="4703" y="54"/>
                </a:lnTo>
                <a:lnTo>
                  <a:pt x="4703" y="54"/>
                </a:lnTo>
                <a:lnTo>
                  <a:pt x="4703" y="54"/>
                </a:lnTo>
                <a:lnTo>
                  <a:pt x="4704" y="54"/>
                </a:lnTo>
                <a:lnTo>
                  <a:pt x="4704" y="54"/>
                </a:lnTo>
                <a:lnTo>
                  <a:pt x="4704" y="54"/>
                </a:lnTo>
                <a:lnTo>
                  <a:pt x="4704" y="54"/>
                </a:lnTo>
                <a:lnTo>
                  <a:pt x="4705" y="54"/>
                </a:lnTo>
                <a:lnTo>
                  <a:pt x="4705" y="54"/>
                </a:lnTo>
                <a:lnTo>
                  <a:pt x="4705" y="54"/>
                </a:lnTo>
                <a:lnTo>
                  <a:pt x="4706" y="54"/>
                </a:lnTo>
                <a:lnTo>
                  <a:pt x="4706" y="54"/>
                </a:lnTo>
                <a:lnTo>
                  <a:pt x="4706" y="54"/>
                </a:lnTo>
                <a:lnTo>
                  <a:pt x="4706" y="54"/>
                </a:lnTo>
                <a:lnTo>
                  <a:pt x="4707" y="54"/>
                </a:lnTo>
                <a:lnTo>
                  <a:pt x="4707" y="54"/>
                </a:lnTo>
                <a:lnTo>
                  <a:pt x="4707" y="54"/>
                </a:lnTo>
                <a:lnTo>
                  <a:pt x="4708" y="54"/>
                </a:lnTo>
                <a:lnTo>
                  <a:pt x="4708" y="54"/>
                </a:lnTo>
                <a:lnTo>
                  <a:pt x="4708" y="54"/>
                </a:lnTo>
                <a:lnTo>
                  <a:pt x="4708" y="54"/>
                </a:lnTo>
                <a:lnTo>
                  <a:pt x="4709" y="54"/>
                </a:lnTo>
                <a:lnTo>
                  <a:pt x="4709" y="54"/>
                </a:lnTo>
                <a:lnTo>
                  <a:pt x="4709" y="54"/>
                </a:lnTo>
                <a:lnTo>
                  <a:pt x="4710" y="54"/>
                </a:lnTo>
                <a:lnTo>
                  <a:pt x="4710" y="54"/>
                </a:lnTo>
                <a:lnTo>
                  <a:pt x="4710" y="54"/>
                </a:lnTo>
                <a:lnTo>
                  <a:pt x="4710" y="54"/>
                </a:lnTo>
                <a:lnTo>
                  <a:pt x="4711" y="54"/>
                </a:lnTo>
                <a:lnTo>
                  <a:pt x="4711" y="54"/>
                </a:lnTo>
                <a:lnTo>
                  <a:pt x="4711" y="54"/>
                </a:lnTo>
                <a:lnTo>
                  <a:pt x="4712" y="54"/>
                </a:lnTo>
                <a:lnTo>
                  <a:pt x="4712" y="54"/>
                </a:lnTo>
                <a:lnTo>
                  <a:pt x="4712" y="54"/>
                </a:lnTo>
                <a:lnTo>
                  <a:pt x="4712" y="54"/>
                </a:lnTo>
                <a:lnTo>
                  <a:pt x="4713" y="54"/>
                </a:lnTo>
                <a:lnTo>
                  <a:pt x="4713" y="54"/>
                </a:lnTo>
                <a:lnTo>
                  <a:pt x="4713" y="54"/>
                </a:lnTo>
                <a:lnTo>
                  <a:pt x="4714" y="54"/>
                </a:lnTo>
                <a:lnTo>
                  <a:pt x="4714" y="54"/>
                </a:lnTo>
                <a:lnTo>
                  <a:pt x="4714" y="54"/>
                </a:lnTo>
                <a:lnTo>
                  <a:pt x="4714" y="54"/>
                </a:lnTo>
                <a:lnTo>
                  <a:pt x="4715" y="54"/>
                </a:lnTo>
                <a:lnTo>
                  <a:pt x="4715" y="54"/>
                </a:lnTo>
                <a:lnTo>
                  <a:pt x="4715" y="54"/>
                </a:lnTo>
                <a:lnTo>
                  <a:pt x="4716" y="54"/>
                </a:lnTo>
                <a:lnTo>
                  <a:pt x="4716" y="54"/>
                </a:lnTo>
                <a:lnTo>
                  <a:pt x="4716" y="54"/>
                </a:lnTo>
                <a:lnTo>
                  <a:pt x="4717" y="54"/>
                </a:lnTo>
                <a:lnTo>
                  <a:pt x="4717" y="54"/>
                </a:lnTo>
                <a:lnTo>
                  <a:pt x="4717" y="54"/>
                </a:lnTo>
                <a:lnTo>
                  <a:pt x="4717" y="54"/>
                </a:lnTo>
                <a:lnTo>
                  <a:pt x="4718" y="54"/>
                </a:lnTo>
                <a:lnTo>
                  <a:pt x="4718" y="54"/>
                </a:lnTo>
                <a:lnTo>
                  <a:pt x="4718" y="54"/>
                </a:lnTo>
                <a:lnTo>
                  <a:pt x="4719" y="54"/>
                </a:lnTo>
                <a:lnTo>
                  <a:pt x="4719" y="54"/>
                </a:lnTo>
                <a:lnTo>
                  <a:pt x="4719" y="54"/>
                </a:lnTo>
                <a:lnTo>
                  <a:pt x="4719" y="54"/>
                </a:lnTo>
                <a:lnTo>
                  <a:pt x="4719" y="54"/>
                </a:lnTo>
                <a:lnTo>
                  <a:pt x="4720" y="54"/>
                </a:lnTo>
                <a:lnTo>
                  <a:pt x="4720" y="54"/>
                </a:lnTo>
                <a:lnTo>
                  <a:pt x="4721" y="54"/>
                </a:lnTo>
                <a:lnTo>
                  <a:pt x="4721" y="54"/>
                </a:lnTo>
                <a:lnTo>
                  <a:pt x="4721" y="54"/>
                </a:lnTo>
                <a:lnTo>
                  <a:pt x="4721" y="54"/>
                </a:lnTo>
                <a:lnTo>
                  <a:pt x="4722" y="54"/>
                </a:lnTo>
                <a:lnTo>
                  <a:pt x="4722" y="54"/>
                </a:lnTo>
                <a:lnTo>
                  <a:pt x="4722" y="54"/>
                </a:lnTo>
                <a:lnTo>
                  <a:pt x="4723" y="54"/>
                </a:lnTo>
                <a:lnTo>
                  <a:pt x="4723" y="54"/>
                </a:lnTo>
                <a:lnTo>
                  <a:pt x="4723" y="54"/>
                </a:lnTo>
                <a:lnTo>
                  <a:pt x="4723" y="54"/>
                </a:lnTo>
                <a:lnTo>
                  <a:pt x="4724" y="54"/>
                </a:lnTo>
                <a:lnTo>
                  <a:pt x="4724" y="54"/>
                </a:lnTo>
                <a:lnTo>
                  <a:pt x="4724" y="54"/>
                </a:lnTo>
                <a:lnTo>
                  <a:pt x="4725" y="54"/>
                </a:lnTo>
                <a:lnTo>
                  <a:pt x="4725" y="54"/>
                </a:lnTo>
                <a:lnTo>
                  <a:pt x="4725" y="54"/>
                </a:lnTo>
                <a:lnTo>
                  <a:pt x="4725" y="54"/>
                </a:lnTo>
                <a:lnTo>
                  <a:pt x="4726" y="54"/>
                </a:lnTo>
                <a:lnTo>
                  <a:pt x="4726" y="54"/>
                </a:lnTo>
                <a:lnTo>
                  <a:pt x="4726" y="54"/>
                </a:lnTo>
                <a:lnTo>
                  <a:pt x="4727" y="54"/>
                </a:lnTo>
                <a:lnTo>
                  <a:pt x="4727" y="54"/>
                </a:lnTo>
                <a:lnTo>
                  <a:pt x="4727" y="54"/>
                </a:lnTo>
                <a:lnTo>
                  <a:pt x="4727" y="54"/>
                </a:lnTo>
                <a:lnTo>
                  <a:pt x="4728" y="54"/>
                </a:lnTo>
                <a:lnTo>
                  <a:pt x="4728" y="54"/>
                </a:lnTo>
                <a:lnTo>
                  <a:pt x="4728" y="54"/>
                </a:lnTo>
                <a:lnTo>
                  <a:pt x="4729" y="54"/>
                </a:lnTo>
                <a:lnTo>
                  <a:pt x="4729" y="54"/>
                </a:lnTo>
                <a:lnTo>
                  <a:pt x="4729" y="54"/>
                </a:lnTo>
                <a:lnTo>
                  <a:pt x="4729" y="54"/>
                </a:lnTo>
                <a:lnTo>
                  <a:pt x="4730" y="54"/>
                </a:lnTo>
                <a:lnTo>
                  <a:pt x="4730" y="54"/>
                </a:lnTo>
                <a:lnTo>
                  <a:pt x="4730" y="54"/>
                </a:lnTo>
                <a:lnTo>
                  <a:pt x="4731" y="54"/>
                </a:lnTo>
                <a:lnTo>
                  <a:pt x="4731" y="54"/>
                </a:lnTo>
                <a:lnTo>
                  <a:pt x="4731" y="54"/>
                </a:lnTo>
                <a:lnTo>
                  <a:pt x="4731" y="54"/>
                </a:lnTo>
                <a:lnTo>
                  <a:pt x="4732" y="54"/>
                </a:lnTo>
                <a:lnTo>
                  <a:pt x="4732" y="54"/>
                </a:lnTo>
                <a:lnTo>
                  <a:pt x="4732" y="54"/>
                </a:lnTo>
                <a:lnTo>
                  <a:pt x="4733" y="54"/>
                </a:lnTo>
                <a:lnTo>
                  <a:pt x="4733" y="54"/>
                </a:lnTo>
                <a:lnTo>
                  <a:pt x="4733" y="54"/>
                </a:lnTo>
                <a:lnTo>
                  <a:pt x="4733" y="54"/>
                </a:lnTo>
                <a:lnTo>
                  <a:pt x="4734" y="54"/>
                </a:lnTo>
                <a:lnTo>
                  <a:pt x="4734" y="54"/>
                </a:lnTo>
                <a:lnTo>
                  <a:pt x="4734" y="54"/>
                </a:lnTo>
                <a:lnTo>
                  <a:pt x="4735" y="54"/>
                </a:lnTo>
                <a:lnTo>
                  <a:pt x="4735" y="54"/>
                </a:lnTo>
                <a:lnTo>
                  <a:pt x="4735" y="54"/>
                </a:lnTo>
                <a:lnTo>
                  <a:pt x="4735" y="54"/>
                </a:lnTo>
                <a:lnTo>
                  <a:pt x="4736" y="54"/>
                </a:lnTo>
                <a:lnTo>
                  <a:pt x="4736" y="54"/>
                </a:lnTo>
                <a:lnTo>
                  <a:pt x="4736" y="54"/>
                </a:lnTo>
                <a:lnTo>
                  <a:pt x="4737" y="54"/>
                </a:lnTo>
                <a:lnTo>
                  <a:pt x="4737" y="54"/>
                </a:lnTo>
                <a:lnTo>
                  <a:pt x="4737" y="54"/>
                </a:lnTo>
                <a:lnTo>
                  <a:pt x="4737" y="54"/>
                </a:lnTo>
                <a:lnTo>
                  <a:pt x="4738" y="54"/>
                </a:lnTo>
                <a:lnTo>
                  <a:pt x="4738" y="54"/>
                </a:lnTo>
                <a:lnTo>
                  <a:pt x="4738" y="54"/>
                </a:lnTo>
                <a:lnTo>
                  <a:pt x="4739" y="54"/>
                </a:lnTo>
                <a:lnTo>
                  <a:pt x="4739" y="54"/>
                </a:lnTo>
                <a:lnTo>
                  <a:pt x="4739" y="54"/>
                </a:lnTo>
                <a:lnTo>
                  <a:pt x="4739" y="54"/>
                </a:lnTo>
                <a:lnTo>
                  <a:pt x="4740" y="54"/>
                </a:lnTo>
                <a:lnTo>
                  <a:pt x="4740" y="54"/>
                </a:lnTo>
                <a:lnTo>
                  <a:pt x="4740" y="54"/>
                </a:lnTo>
                <a:lnTo>
                  <a:pt x="4741" y="54"/>
                </a:lnTo>
                <a:lnTo>
                  <a:pt x="4741" y="54"/>
                </a:lnTo>
                <a:lnTo>
                  <a:pt x="4741" y="54"/>
                </a:lnTo>
                <a:lnTo>
                  <a:pt x="4741" y="54"/>
                </a:lnTo>
                <a:lnTo>
                  <a:pt x="4742" y="54"/>
                </a:lnTo>
                <a:lnTo>
                  <a:pt x="4742" y="54"/>
                </a:lnTo>
                <a:lnTo>
                  <a:pt x="4742" y="54"/>
                </a:lnTo>
                <a:lnTo>
                  <a:pt x="4743" y="54"/>
                </a:lnTo>
                <a:lnTo>
                  <a:pt x="4743" y="54"/>
                </a:lnTo>
                <a:lnTo>
                  <a:pt x="4743" y="54"/>
                </a:lnTo>
                <a:lnTo>
                  <a:pt x="4744" y="54"/>
                </a:lnTo>
                <a:lnTo>
                  <a:pt x="4744" y="54"/>
                </a:lnTo>
                <a:lnTo>
                  <a:pt x="4744" y="54"/>
                </a:lnTo>
                <a:lnTo>
                  <a:pt x="4744" y="54"/>
                </a:lnTo>
                <a:lnTo>
                  <a:pt x="4745" y="54"/>
                </a:lnTo>
                <a:lnTo>
                  <a:pt x="4745" y="54"/>
                </a:lnTo>
                <a:lnTo>
                  <a:pt x="4745" y="54"/>
                </a:lnTo>
                <a:lnTo>
                  <a:pt x="4745" y="54"/>
                </a:lnTo>
                <a:lnTo>
                  <a:pt x="4747" y="54"/>
                </a:lnTo>
                <a:lnTo>
                  <a:pt x="4747" y="54"/>
                </a:lnTo>
                <a:lnTo>
                  <a:pt x="4747" y="54"/>
                </a:lnTo>
                <a:lnTo>
                  <a:pt x="4748" y="54"/>
                </a:lnTo>
                <a:lnTo>
                  <a:pt x="4748" y="54"/>
                </a:lnTo>
                <a:lnTo>
                  <a:pt x="4748" y="54"/>
                </a:lnTo>
                <a:lnTo>
                  <a:pt x="4749" y="54"/>
                </a:lnTo>
                <a:lnTo>
                  <a:pt x="4749" y="54"/>
                </a:lnTo>
                <a:lnTo>
                  <a:pt x="4749" y="54"/>
                </a:lnTo>
                <a:lnTo>
                  <a:pt x="4749" y="54"/>
                </a:lnTo>
                <a:lnTo>
                  <a:pt x="4750" y="54"/>
                </a:lnTo>
                <a:lnTo>
                  <a:pt x="4750" y="54"/>
                </a:lnTo>
                <a:lnTo>
                  <a:pt x="4750" y="54"/>
                </a:lnTo>
                <a:lnTo>
                  <a:pt x="4751" y="54"/>
                </a:lnTo>
                <a:lnTo>
                  <a:pt x="4751" y="54"/>
                </a:lnTo>
                <a:lnTo>
                  <a:pt x="4751" y="54"/>
                </a:lnTo>
                <a:lnTo>
                  <a:pt x="4751" y="54"/>
                </a:lnTo>
                <a:lnTo>
                  <a:pt x="4751" y="54"/>
                </a:lnTo>
                <a:lnTo>
                  <a:pt x="4752" y="54"/>
                </a:lnTo>
                <a:lnTo>
                  <a:pt x="4752" y="54"/>
                </a:lnTo>
                <a:lnTo>
                  <a:pt x="4753" y="54"/>
                </a:lnTo>
                <a:lnTo>
                  <a:pt x="4753" y="54"/>
                </a:lnTo>
                <a:lnTo>
                  <a:pt x="4753" y="54"/>
                </a:lnTo>
                <a:lnTo>
                  <a:pt x="4753" y="54"/>
                </a:lnTo>
                <a:lnTo>
                  <a:pt x="4754" y="54"/>
                </a:lnTo>
                <a:lnTo>
                  <a:pt x="4754" y="54"/>
                </a:lnTo>
                <a:lnTo>
                  <a:pt x="4754" y="54"/>
                </a:lnTo>
                <a:lnTo>
                  <a:pt x="4755" y="54"/>
                </a:lnTo>
                <a:lnTo>
                  <a:pt x="4755" y="54"/>
                </a:lnTo>
                <a:lnTo>
                  <a:pt x="4755" y="54"/>
                </a:lnTo>
                <a:lnTo>
                  <a:pt x="4755" y="54"/>
                </a:lnTo>
                <a:lnTo>
                  <a:pt x="4756" y="54"/>
                </a:lnTo>
                <a:lnTo>
                  <a:pt x="4756" y="54"/>
                </a:lnTo>
                <a:lnTo>
                  <a:pt x="4756" y="54"/>
                </a:lnTo>
                <a:lnTo>
                  <a:pt x="4757" y="54"/>
                </a:lnTo>
                <a:lnTo>
                  <a:pt x="4757" y="54"/>
                </a:lnTo>
                <a:lnTo>
                  <a:pt x="4757" y="54"/>
                </a:lnTo>
                <a:lnTo>
                  <a:pt x="4757" y="54"/>
                </a:lnTo>
                <a:lnTo>
                  <a:pt x="4758" y="54"/>
                </a:lnTo>
                <a:lnTo>
                  <a:pt x="4758" y="54"/>
                </a:lnTo>
                <a:lnTo>
                  <a:pt x="4758" y="54"/>
                </a:lnTo>
                <a:lnTo>
                  <a:pt x="4759" y="54"/>
                </a:lnTo>
                <a:lnTo>
                  <a:pt x="4759" y="54"/>
                </a:lnTo>
                <a:lnTo>
                  <a:pt x="4759" y="54"/>
                </a:lnTo>
                <a:lnTo>
                  <a:pt x="4759" y="54"/>
                </a:lnTo>
                <a:lnTo>
                  <a:pt x="4760" y="54"/>
                </a:lnTo>
                <a:lnTo>
                  <a:pt x="4760" y="54"/>
                </a:lnTo>
                <a:lnTo>
                  <a:pt x="4760" y="54"/>
                </a:lnTo>
                <a:lnTo>
                  <a:pt x="4761" y="54"/>
                </a:lnTo>
                <a:lnTo>
                  <a:pt x="4761" y="54"/>
                </a:lnTo>
                <a:lnTo>
                  <a:pt x="4761" y="54"/>
                </a:lnTo>
                <a:lnTo>
                  <a:pt x="4761" y="54"/>
                </a:lnTo>
                <a:lnTo>
                  <a:pt x="4762" y="54"/>
                </a:lnTo>
                <a:lnTo>
                  <a:pt x="4762" y="54"/>
                </a:lnTo>
                <a:lnTo>
                  <a:pt x="4762" y="54"/>
                </a:lnTo>
                <a:lnTo>
                  <a:pt x="4763" y="54"/>
                </a:lnTo>
                <a:lnTo>
                  <a:pt x="4763" y="54"/>
                </a:lnTo>
                <a:lnTo>
                  <a:pt x="4763" y="54"/>
                </a:lnTo>
                <a:lnTo>
                  <a:pt x="4763" y="54"/>
                </a:lnTo>
                <a:lnTo>
                  <a:pt x="4764" y="54"/>
                </a:lnTo>
                <a:lnTo>
                  <a:pt x="4764" y="54"/>
                </a:lnTo>
                <a:lnTo>
                  <a:pt x="4764" y="54"/>
                </a:lnTo>
                <a:lnTo>
                  <a:pt x="4765" y="54"/>
                </a:lnTo>
                <a:lnTo>
                  <a:pt x="4765" y="54"/>
                </a:lnTo>
                <a:lnTo>
                  <a:pt x="4765" y="54"/>
                </a:lnTo>
                <a:lnTo>
                  <a:pt x="4765" y="54"/>
                </a:lnTo>
                <a:lnTo>
                  <a:pt x="4766" y="54"/>
                </a:lnTo>
                <a:lnTo>
                  <a:pt x="4766" y="54"/>
                </a:lnTo>
                <a:lnTo>
                  <a:pt x="4766" y="54"/>
                </a:lnTo>
                <a:lnTo>
                  <a:pt x="4767" y="54"/>
                </a:lnTo>
                <a:lnTo>
                  <a:pt x="4767" y="54"/>
                </a:lnTo>
                <a:lnTo>
                  <a:pt x="4767" y="54"/>
                </a:lnTo>
                <a:lnTo>
                  <a:pt x="4767" y="54"/>
                </a:lnTo>
                <a:lnTo>
                  <a:pt x="4768" y="54"/>
                </a:lnTo>
                <a:lnTo>
                  <a:pt x="4768" y="54"/>
                </a:lnTo>
                <a:lnTo>
                  <a:pt x="4768" y="54"/>
                </a:lnTo>
                <a:lnTo>
                  <a:pt x="4769" y="54"/>
                </a:lnTo>
                <a:lnTo>
                  <a:pt x="4769" y="54"/>
                </a:lnTo>
                <a:lnTo>
                  <a:pt x="4769" y="54"/>
                </a:lnTo>
                <a:lnTo>
                  <a:pt x="4770" y="54"/>
                </a:lnTo>
                <a:lnTo>
                  <a:pt x="4770" y="54"/>
                </a:lnTo>
                <a:lnTo>
                  <a:pt x="4770" y="54"/>
                </a:lnTo>
                <a:lnTo>
                  <a:pt x="4770" y="54"/>
                </a:lnTo>
                <a:lnTo>
                  <a:pt x="4771" y="54"/>
                </a:lnTo>
                <a:lnTo>
                  <a:pt x="4771" y="54"/>
                </a:lnTo>
                <a:lnTo>
                  <a:pt x="4771" y="54"/>
                </a:lnTo>
                <a:lnTo>
                  <a:pt x="4772" y="54"/>
                </a:lnTo>
                <a:lnTo>
                  <a:pt x="4772" y="54"/>
                </a:lnTo>
                <a:lnTo>
                  <a:pt x="4772" y="54"/>
                </a:lnTo>
                <a:lnTo>
                  <a:pt x="4772" y="54"/>
                </a:lnTo>
                <a:lnTo>
                  <a:pt x="4773" y="54"/>
                </a:lnTo>
                <a:lnTo>
                  <a:pt x="4773" y="54"/>
                </a:lnTo>
                <a:lnTo>
                  <a:pt x="4773" y="54"/>
                </a:lnTo>
                <a:lnTo>
                  <a:pt x="4774" y="54"/>
                </a:lnTo>
                <a:lnTo>
                  <a:pt x="4774" y="54"/>
                </a:lnTo>
                <a:lnTo>
                  <a:pt x="4774" y="54"/>
                </a:lnTo>
                <a:lnTo>
                  <a:pt x="4774" y="54"/>
                </a:lnTo>
                <a:lnTo>
                  <a:pt x="4775" y="54"/>
                </a:lnTo>
                <a:lnTo>
                  <a:pt x="4775" y="54"/>
                </a:lnTo>
                <a:lnTo>
                  <a:pt x="4775" y="54"/>
                </a:lnTo>
                <a:lnTo>
                  <a:pt x="4776" y="54"/>
                </a:lnTo>
                <a:lnTo>
                  <a:pt x="4776" y="54"/>
                </a:lnTo>
                <a:lnTo>
                  <a:pt x="4776" y="54"/>
                </a:lnTo>
                <a:lnTo>
                  <a:pt x="4776" y="54"/>
                </a:lnTo>
                <a:lnTo>
                  <a:pt x="4777" y="54"/>
                </a:lnTo>
                <a:lnTo>
                  <a:pt x="4777" y="54"/>
                </a:lnTo>
                <a:lnTo>
                  <a:pt x="4777" y="54"/>
                </a:lnTo>
                <a:lnTo>
                  <a:pt x="4777" y="54"/>
                </a:lnTo>
                <a:lnTo>
                  <a:pt x="4778" y="54"/>
                </a:lnTo>
                <a:lnTo>
                  <a:pt x="4778" y="54"/>
                </a:lnTo>
                <a:lnTo>
                  <a:pt x="4778" y="54"/>
                </a:lnTo>
                <a:lnTo>
                  <a:pt x="4779" y="54"/>
                </a:lnTo>
                <a:lnTo>
                  <a:pt x="4779" y="54"/>
                </a:lnTo>
                <a:lnTo>
                  <a:pt x="4779" y="54"/>
                </a:lnTo>
                <a:lnTo>
                  <a:pt x="4780" y="54"/>
                </a:lnTo>
                <a:lnTo>
                  <a:pt x="4780" y="54"/>
                </a:lnTo>
                <a:lnTo>
                  <a:pt x="4780" y="54"/>
                </a:lnTo>
                <a:lnTo>
                  <a:pt x="4780" y="54"/>
                </a:lnTo>
                <a:lnTo>
                  <a:pt x="4781" y="54"/>
                </a:lnTo>
                <a:lnTo>
                  <a:pt x="4781" y="54"/>
                </a:lnTo>
                <a:lnTo>
                  <a:pt x="4781" y="54"/>
                </a:lnTo>
                <a:lnTo>
                  <a:pt x="4782" y="54"/>
                </a:lnTo>
                <a:lnTo>
                  <a:pt x="4782" y="54"/>
                </a:lnTo>
                <a:lnTo>
                  <a:pt x="4782" y="54"/>
                </a:lnTo>
                <a:lnTo>
                  <a:pt x="4782" y="54"/>
                </a:lnTo>
                <a:lnTo>
                  <a:pt x="4782" y="54"/>
                </a:lnTo>
                <a:lnTo>
                  <a:pt x="4783" y="54"/>
                </a:lnTo>
                <a:lnTo>
                  <a:pt x="4783" y="54"/>
                </a:lnTo>
                <a:lnTo>
                  <a:pt x="4784" y="54"/>
                </a:lnTo>
                <a:lnTo>
                  <a:pt x="4784" y="54"/>
                </a:lnTo>
                <a:lnTo>
                  <a:pt x="4784" y="54"/>
                </a:lnTo>
                <a:lnTo>
                  <a:pt x="4784" y="54"/>
                </a:lnTo>
                <a:lnTo>
                  <a:pt x="4785" y="54"/>
                </a:lnTo>
                <a:lnTo>
                  <a:pt x="4785" y="54"/>
                </a:lnTo>
                <a:lnTo>
                  <a:pt x="4785" y="54"/>
                </a:lnTo>
                <a:lnTo>
                  <a:pt x="4786" y="54"/>
                </a:lnTo>
                <a:lnTo>
                  <a:pt x="4786" y="54"/>
                </a:lnTo>
                <a:lnTo>
                  <a:pt x="4786" y="54"/>
                </a:lnTo>
                <a:lnTo>
                  <a:pt x="4786" y="54"/>
                </a:lnTo>
                <a:lnTo>
                  <a:pt x="4787" y="54"/>
                </a:lnTo>
                <a:lnTo>
                  <a:pt x="4787" y="54"/>
                </a:lnTo>
                <a:lnTo>
                  <a:pt x="4787" y="54"/>
                </a:lnTo>
                <a:lnTo>
                  <a:pt x="4788" y="54"/>
                </a:lnTo>
                <a:lnTo>
                  <a:pt x="4788" y="54"/>
                </a:lnTo>
                <a:lnTo>
                  <a:pt x="4788" y="54"/>
                </a:lnTo>
                <a:lnTo>
                  <a:pt x="4788" y="54"/>
                </a:lnTo>
                <a:lnTo>
                  <a:pt x="4789" y="54"/>
                </a:lnTo>
                <a:lnTo>
                  <a:pt x="4789" y="54"/>
                </a:lnTo>
                <a:lnTo>
                  <a:pt x="4789" y="54"/>
                </a:lnTo>
                <a:lnTo>
                  <a:pt x="4790" y="54"/>
                </a:lnTo>
                <a:lnTo>
                  <a:pt x="4790" y="54"/>
                </a:lnTo>
                <a:lnTo>
                  <a:pt x="4790" y="54"/>
                </a:lnTo>
                <a:lnTo>
                  <a:pt x="4790" y="54"/>
                </a:lnTo>
                <a:lnTo>
                  <a:pt x="4791" y="54"/>
                </a:lnTo>
                <a:lnTo>
                  <a:pt x="4791" y="54"/>
                </a:lnTo>
                <a:lnTo>
                  <a:pt x="4791" y="54"/>
                </a:lnTo>
                <a:lnTo>
                  <a:pt x="4792" y="54"/>
                </a:lnTo>
                <a:lnTo>
                  <a:pt x="4792" y="54"/>
                </a:lnTo>
                <a:lnTo>
                  <a:pt x="4792" y="54"/>
                </a:lnTo>
                <a:lnTo>
                  <a:pt x="4792" y="54"/>
                </a:lnTo>
                <a:lnTo>
                  <a:pt x="4793" y="54"/>
                </a:lnTo>
                <a:lnTo>
                  <a:pt x="4793" y="54"/>
                </a:lnTo>
                <a:lnTo>
                  <a:pt x="4793" y="54"/>
                </a:lnTo>
                <a:lnTo>
                  <a:pt x="4794" y="54"/>
                </a:lnTo>
                <a:lnTo>
                  <a:pt x="4794" y="54"/>
                </a:lnTo>
                <a:lnTo>
                  <a:pt x="4794" y="54"/>
                </a:lnTo>
                <a:lnTo>
                  <a:pt x="4795" y="54"/>
                </a:lnTo>
                <a:lnTo>
                  <a:pt x="4795" y="54"/>
                </a:lnTo>
                <a:lnTo>
                  <a:pt x="4795" y="54"/>
                </a:lnTo>
                <a:lnTo>
                  <a:pt x="4795" y="54"/>
                </a:lnTo>
                <a:lnTo>
                  <a:pt x="4796" y="54"/>
                </a:lnTo>
                <a:lnTo>
                  <a:pt x="4796" y="54"/>
                </a:lnTo>
                <a:lnTo>
                  <a:pt x="4796" y="54"/>
                </a:lnTo>
                <a:lnTo>
                  <a:pt x="4797" y="54"/>
                </a:lnTo>
                <a:lnTo>
                  <a:pt x="4797" y="54"/>
                </a:lnTo>
                <a:lnTo>
                  <a:pt x="4797" y="54"/>
                </a:lnTo>
                <a:lnTo>
                  <a:pt x="4797" y="54"/>
                </a:lnTo>
                <a:lnTo>
                  <a:pt x="4798" y="54"/>
                </a:lnTo>
                <a:lnTo>
                  <a:pt x="4798" y="54"/>
                </a:lnTo>
                <a:lnTo>
                  <a:pt x="4798" y="54"/>
                </a:lnTo>
                <a:lnTo>
                  <a:pt x="4799" y="54"/>
                </a:lnTo>
                <a:lnTo>
                  <a:pt x="4799" y="54"/>
                </a:lnTo>
                <a:lnTo>
                  <a:pt x="4799" y="54"/>
                </a:lnTo>
                <a:lnTo>
                  <a:pt x="4799" y="54"/>
                </a:lnTo>
                <a:lnTo>
                  <a:pt x="4800" y="54"/>
                </a:lnTo>
                <a:lnTo>
                  <a:pt x="4800" y="54"/>
                </a:lnTo>
                <a:lnTo>
                  <a:pt x="4800" y="54"/>
                </a:lnTo>
                <a:lnTo>
                  <a:pt x="4801" y="54"/>
                </a:lnTo>
                <a:lnTo>
                  <a:pt x="4801" y="54"/>
                </a:lnTo>
                <a:lnTo>
                  <a:pt x="4801" y="54"/>
                </a:lnTo>
                <a:lnTo>
                  <a:pt x="4801" y="54"/>
                </a:lnTo>
                <a:lnTo>
                  <a:pt x="4802" y="54"/>
                </a:lnTo>
                <a:lnTo>
                  <a:pt x="4802" y="54"/>
                </a:lnTo>
                <a:lnTo>
                  <a:pt x="4802" y="54"/>
                </a:lnTo>
                <a:lnTo>
                  <a:pt x="4803" y="54"/>
                </a:lnTo>
                <a:lnTo>
                  <a:pt x="4803" y="54"/>
                </a:lnTo>
                <a:lnTo>
                  <a:pt x="4803" y="54"/>
                </a:lnTo>
                <a:lnTo>
                  <a:pt x="4803" y="54"/>
                </a:lnTo>
                <a:lnTo>
                  <a:pt x="4804" y="54"/>
                </a:lnTo>
                <a:lnTo>
                  <a:pt x="4804" y="54"/>
                </a:lnTo>
                <a:lnTo>
                  <a:pt x="4804" y="54"/>
                </a:lnTo>
                <a:lnTo>
                  <a:pt x="4805" y="54"/>
                </a:lnTo>
                <a:lnTo>
                  <a:pt x="4805" y="54"/>
                </a:lnTo>
                <a:lnTo>
                  <a:pt x="4805" y="54"/>
                </a:lnTo>
                <a:lnTo>
                  <a:pt x="4805" y="54"/>
                </a:lnTo>
                <a:lnTo>
                  <a:pt x="4806" y="54"/>
                </a:lnTo>
                <a:lnTo>
                  <a:pt x="4806" y="54"/>
                </a:lnTo>
                <a:lnTo>
                  <a:pt x="4806" y="54"/>
                </a:lnTo>
                <a:lnTo>
                  <a:pt x="4807" y="54"/>
                </a:lnTo>
                <a:lnTo>
                  <a:pt x="4807" y="54"/>
                </a:lnTo>
                <a:lnTo>
                  <a:pt x="4807" y="54"/>
                </a:lnTo>
                <a:lnTo>
                  <a:pt x="4807" y="54"/>
                </a:lnTo>
                <a:lnTo>
                  <a:pt x="4808" y="54"/>
                </a:lnTo>
                <a:lnTo>
                  <a:pt x="4808" y="54"/>
                </a:lnTo>
                <a:lnTo>
                  <a:pt x="4808" y="54"/>
                </a:lnTo>
                <a:lnTo>
                  <a:pt x="4808" y="54"/>
                </a:lnTo>
                <a:lnTo>
                  <a:pt x="4810" y="54"/>
                </a:lnTo>
                <a:lnTo>
                  <a:pt x="4810" y="54"/>
                </a:lnTo>
                <a:lnTo>
                  <a:pt x="4810" y="54"/>
                </a:lnTo>
                <a:lnTo>
                  <a:pt x="4811" y="54"/>
                </a:lnTo>
                <a:lnTo>
                  <a:pt x="4811" y="54"/>
                </a:lnTo>
                <a:lnTo>
                  <a:pt x="4811" y="54"/>
                </a:lnTo>
                <a:lnTo>
                  <a:pt x="4812" y="54"/>
                </a:lnTo>
                <a:lnTo>
                  <a:pt x="4812" y="54"/>
                </a:lnTo>
                <a:lnTo>
                  <a:pt x="4812" y="54"/>
                </a:lnTo>
                <a:lnTo>
                  <a:pt x="4812" y="54"/>
                </a:lnTo>
                <a:lnTo>
                  <a:pt x="4813" y="54"/>
                </a:lnTo>
                <a:lnTo>
                  <a:pt x="4813" y="54"/>
                </a:lnTo>
                <a:lnTo>
                  <a:pt x="4813" y="54"/>
                </a:lnTo>
                <a:lnTo>
                  <a:pt x="4814" y="54"/>
                </a:lnTo>
                <a:lnTo>
                  <a:pt x="4814" y="54"/>
                </a:lnTo>
                <a:lnTo>
                  <a:pt x="4814" y="54"/>
                </a:lnTo>
                <a:lnTo>
                  <a:pt x="4814" y="54"/>
                </a:lnTo>
                <a:lnTo>
                  <a:pt x="4814" y="54"/>
                </a:lnTo>
                <a:lnTo>
                  <a:pt x="4815" y="54"/>
                </a:lnTo>
                <a:lnTo>
                  <a:pt x="4815" y="54"/>
                </a:lnTo>
                <a:lnTo>
                  <a:pt x="4816" y="54"/>
                </a:lnTo>
                <a:lnTo>
                  <a:pt x="4816" y="54"/>
                </a:lnTo>
                <a:lnTo>
                  <a:pt x="4816" y="54"/>
                </a:lnTo>
                <a:lnTo>
                  <a:pt x="4816" y="54"/>
                </a:lnTo>
                <a:lnTo>
                  <a:pt x="4817" y="54"/>
                </a:lnTo>
                <a:lnTo>
                  <a:pt x="4817" y="54"/>
                </a:lnTo>
                <a:lnTo>
                  <a:pt x="4817" y="54"/>
                </a:lnTo>
                <a:lnTo>
                  <a:pt x="4818" y="54"/>
                </a:lnTo>
                <a:lnTo>
                  <a:pt x="4818" y="54"/>
                </a:lnTo>
                <a:lnTo>
                  <a:pt x="4818" y="54"/>
                </a:lnTo>
                <a:lnTo>
                  <a:pt x="4818" y="54"/>
                </a:lnTo>
                <a:lnTo>
                  <a:pt x="4819" y="54"/>
                </a:lnTo>
                <a:lnTo>
                  <a:pt x="4819" y="54"/>
                </a:lnTo>
                <a:lnTo>
                  <a:pt x="4819" y="54"/>
                </a:lnTo>
                <a:lnTo>
                  <a:pt x="4820" y="54"/>
                </a:lnTo>
                <a:lnTo>
                  <a:pt x="4820" y="54"/>
                </a:lnTo>
                <a:lnTo>
                  <a:pt x="4820" y="54"/>
                </a:lnTo>
                <a:lnTo>
                  <a:pt x="4820" y="54"/>
                </a:lnTo>
                <a:lnTo>
                  <a:pt x="4821" y="54"/>
                </a:lnTo>
                <a:lnTo>
                  <a:pt x="4821" y="54"/>
                </a:lnTo>
                <a:lnTo>
                  <a:pt x="4821" y="54"/>
                </a:lnTo>
                <a:lnTo>
                  <a:pt x="4822" y="54"/>
                </a:lnTo>
                <a:lnTo>
                  <a:pt x="4822" y="54"/>
                </a:lnTo>
                <a:lnTo>
                  <a:pt x="4822" y="54"/>
                </a:lnTo>
                <a:lnTo>
                  <a:pt x="4823" y="54"/>
                </a:lnTo>
                <a:lnTo>
                  <a:pt x="4823" y="54"/>
                </a:lnTo>
                <a:lnTo>
                  <a:pt x="4823" y="54"/>
                </a:lnTo>
                <a:lnTo>
                  <a:pt x="4823" y="54"/>
                </a:lnTo>
                <a:lnTo>
                  <a:pt x="4824" y="54"/>
                </a:lnTo>
                <a:lnTo>
                  <a:pt x="4824" y="54"/>
                </a:lnTo>
                <a:lnTo>
                  <a:pt x="4824" y="54"/>
                </a:lnTo>
                <a:lnTo>
                  <a:pt x="4825" y="54"/>
                </a:lnTo>
                <a:lnTo>
                  <a:pt x="4825" y="54"/>
                </a:lnTo>
                <a:lnTo>
                  <a:pt x="4825" y="54"/>
                </a:lnTo>
                <a:lnTo>
                  <a:pt x="4825" y="54"/>
                </a:lnTo>
                <a:lnTo>
                  <a:pt x="4826" y="54"/>
                </a:lnTo>
                <a:lnTo>
                  <a:pt x="4826" y="54"/>
                </a:lnTo>
                <a:lnTo>
                  <a:pt x="4826" y="54"/>
                </a:lnTo>
                <a:lnTo>
                  <a:pt x="4827" y="54"/>
                </a:lnTo>
                <a:lnTo>
                  <a:pt x="4827" y="54"/>
                </a:lnTo>
                <a:lnTo>
                  <a:pt x="4827" y="54"/>
                </a:lnTo>
                <a:lnTo>
                  <a:pt x="4827" y="54"/>
                </a:lnTo>
                <a:lnTo>
                  <a:pt x="4828" y="54"/>
                </a:lnTo>
                <a:lnTo>
                  <a:pt x="4828" y="54"/>
                </a:lnTo>
                <a:lnTo>
                  <a:pt x="4828" y="54"/>
                </a:lnTo>
                <a:lnTo>
                  <a:pt x="4829" y="54"/>
                </a:lnTo>
                <a:lnTo>
                  <a:pt x="4829" y="54"/>
                </a:lnTo>
                <a:lnTo>
                  <a:pt x="4829" y="54"/>
                </a:lnTo>
                <a:lnTo>
                  <a:pt x="4829" y="54"/>
                </a:lnTo>
                <a:lnTo>
                  <a:pt x="4830" y="54"/>
                </a:lnTo>
                <a:lnTo>
                  <a:pt x="4830" y="54"/>
                </a:lnTo>
                <a:lnTo>
                  <a:pt x="4830" y="54"/>
                </a:lnTo>
                <a:lnTo>
                  <a:pt x="4831" y="54"/>
                </a:lnTo>
                <a:lnTo>
                  <a:pt x="4831" y="54"/>
                </a:lnTo>
                <a:lnTo>
                  <a:pt x="4831" y="54"/>
                </a:lnTo>
                <a:lnTo>
                  <a:pt x="4831" y="54"/>
                </a:lnTo>
                <a:lnTo>
                  <a:pt x="4832" y="54"/>
                </a:lnTo>
                <a:lnTo>
                  <a:pt x="4832" y="54"/>
                </a:lnTo>
                <a:lnTo>
                  <a:pt x="4832" y="54"/>
                </a:lnTo>
                <a:lnTo>
                  <a:pt x="4833" y="54"/>
                </a:lnTo>
                <a:lnTo>
                  <a:pt x="4833" y="54"/>
                </a:lnTo>
                <a:lnTo>
                  <a:pt x="4833" y="54"/>
                </a:lnTo>
                <a:lnTo>
                  <a:pt x="4833" y="54"/>
                </a:lnTo>
                <a:lnTo>
                  <a:pt x="4834" y="54"/>
                </a:lnTo>
                <a:lnTo>
                  <a:pt x="4834" y="54"/>
                </a:lnTo>
                <a:lnTo>
                  <a:pt x="4834" y="54"/>
                </a:lnTo>
                <a:lnTo>
                  <a:pt x="4835" y="54"/>
                </a:lnTo>
                <a:lnTo>
                  <a:pt x="4835" y="54"/>
                </a:lnTo>
                <a:lnTo>
                  <a:pt x="4835" y="54"/>
                </a:lnTo>
                <a:lnTo>
                  <a:pt x="4835" y="54"/>
                </a:lnTo>
                <a:lnTo>
                  <a:pt x="4836" y="54"/>
                </a:lnTo>
                <a:lnTo>
                  <a:pt x="4836" y="54"/>
                </a:lnTo>
                <a:lnTo>
                  <a:pt x="4836" y="54"/>
                </a:lnTo>
                <a:lnTo>
                  <a:pt x="4837" y="54"/>
                </a:lnTo>
                <a:lnTo>
                  <a:pt x="4837" y="54"/>
                </a:lnTo>
                <a:lnTo>
                  <a:pt x="4837" y="54"/>
                </a:lnTo>
                <a:lnTo>
                  <a:pt x="4837" y="54"/>
                </a:lnTo>
                <a:lnTo>
                  <a:pt x="4838" y="54"/>
                </a:lnTo>
                <a:lnTo>
                  <a:pt x="4838" y="54"/>
                </a:lnTo>
                <a:lnTo>
                  <a:pt x="4838" y="54"/>
                </a:lnTo>
                <a:lnTo>
                  <a:pt x="4839" y="54"/>
                </a:lnTo>
                <a:lnTo>
                  <a:pt x="4839" y="54"/>
                </a:lnTo>
                <a:lnTo>
                  <a:pt x="4839" y="54"/>
                </a:lnTo>
                <a:lnTo>
                  <a:pt x="4839" y="54"/>
                </a:lnTo>
                <a:lnTo>
                  <a:pt x="4840" y="54"/>
                </a:lnTo>
                <a:lnTo>
                  <a:pt x="4840" y="54"/>
                </a:lnTo>
                <a:lnTo>
                  <a:pt x="4840" y="54"/>
                </a:lnTo>
                <a:lnTo>
                  <a:pt x="4840" y="54"/>
                </a:lnTo>
                <a:lnTo>
                  <a:pt x="4841" y="54"/>
                </a:lnTo>
                <a:lnTo>
                  <a:pt x="4841" y="54"/>
                </a:lnTo>
                <a:lnTo>
                  <a:pt x="4841" y="54"/>
                </a:lnTo>
                <a:lnTo>
                  <a:pt x="4842" y="54"/>
                </a:lnTo>
                <a:lnTo>
                  <a:pt x="4842" y="54"/>
                </a:lnTo>
                <a:lnTo>
                  <a:pt x="4842" y="54"/>
                </a:lnTo>
                <a:lnTo>
                  <a:pt x="4843" y="54"/>
                </a:lnTo>
                <a:lnTo>
                  <a:pt x="4843" y="54"/>
                </a:lnTo>
                <a:lnTo>
                  <a:pt x="4843" y="54"/>
                </a:lnTo>
                <a:lnTo>
                  <a:pt x="4843" y="54"/>
                </a:lnTo>
                <a:lnTo>
                  <a:pt x="4844" y="54"/>
                </a:lnTo>
                <a:lnTo>
                  <a:pt x="4844" y="54"/>
                </a:lnTo>
                <a:lnTo>
                  <a:pt x="4844" y="54"/>
                </a:lnTo>
                <a:lnTo>
                  <a:pt x="4845" y="54"/>
                </a:lnTo>
                <a:lnTo>
                  <a:pt x="4845" y="54"/>
                </a:lnTo>
                <a:lnTo>
                  <a:pt x="4845" y="54"/>
                </a:lnTo>
                <a:lnTo>
                  <a:pt x="4845" y="54"/>
                </a:lnTo>
                <a:lnTo>
                  <a:pt x="4845" y="54"/>
                </a:lnTo>
                <a:lnTo>
                  <a:pt x="4846" y="54"/>
                </a:lnTo>
                <a:lnTo>
                  <a:pt x="4846" y="54"/>
                </a:lnTo>
                <a:lnTo>
                  <a:pt x="4847" y="54"/>
                </a:lnTo>
                <a:lnTo>
                  <a:pt x="4847" y="54"/>
                </a:lnTo>
                <a:lnTo>
                  <a:pt x="4847" y="54"/>
                </a:lnTo>
                <a:lnTo>
                  <a:pt x="4848" y="54"/>
                </a:lnTo>
                <a:lnTo>
                  <a:pt x="4848" y="54"/>
                </a:lnTo>
                <a:lnTo>
                  <a:pt x="4848" y="54"/>
                </a:lnTo>
                <a:lnTo>
                  <a:pt x="4848" y="54"/>
                </a:lnTo>
                <a:lnTo>
                  <a:pt x="4849" y="54"/>
                </a:lnTo>
                <a:lnTo>
                  <a:pt x="4849" y="54"/>
                </a:lnTo>
                <a:lnTo>
                  <a:pt x="4849" y="54"/>
                </a:lnTo>
                <a:lnTo>
                  <a:pt x="4850" y="54"/>
                </a:lnTo>
                <a:lnTo>
                  <a:pt x="4850" y="54"/>
                </a:lnTo>
                <a:lnTo>
                  <a:pt x="4850" y="54"/>
                </a:lnTo>
                <a:lnTo>
                  <a:pt x="4850" y="54"/>
                </a:lnTo>
                <a:lnTo>
                  <a:pt x="4851" y="54"/>
                </a:lnTo>
                <a:lnTo>
                  <a:pt x="4851" y="54"/>
                </a:lnTo>
                <a:lnTo>
                  <a:pt x="4851" y="54"/>
                </a:lnTo>
                <a:lnTo>
                  <a:pt x="4852" y="54"/>
                </a:lnTo>
                <a:lnTo>
                  <a:pt x="4852" y="54"/>
                </a:lnTo>
                <a:lnTo>
                  <a:pt x="4852" y="54"/>
                </a:lnTo>
                <a:lnTo>
                  <a:pt x="4852" y="54"/>
                </a:lnTo>
                <a:lnTo>
                  <a:pt x="4853" y="54"/>
                </a:lnTo>
                <a:lnTo>
                  <a:pt x="4853" y="54"/>
                </a:lnTo>
                <a:lnTo>
                  <a:pt x="4853" y="54"/>
                </a:lnTo>
                <a:lnTo>
                  <a:pt x="4854" y="54"/>
                </a:lnTo>
                <a:lnTo>
                  <a:pt x="4854" y="54"/>
                </a:lnTo>
                <a:lnTo>
                  <a:pt x="4854" y="54"/>
                </a:lnTo>
                <a:lnTo>
                  <a:pt x="4854" y="54"/>
                </a:lnTo>
                <a:lnTo>
                  <a:pt x="4855" y="54"/>
                </a:lnTo>
                <a:lnTo>
                  <a:pt x="4855" y="54"/>
                </a:lnTo>
                <a:lnTo>
                  <a:pt x="4855" y="54"/>
                </a:lnTo>
                <a:lnTo>
                  <a:pt x="4856" y="54"/>
                </a:lnTo>
                <a:lnTo>
                  <a:pt x="4856" y="54"/>
                </a:lnTo>
                <a:lnTo>
                  <a:pt x="4856" y="54"/>
                </a:lnTo>
                <a:lnTo>
                  <a:pt x="4856" y="54"/>
                </a:lnTo>
                <a:lnTo>
                  <a:pt x="4857" y="54"/>
                </a:lnTo>
                <a:lnTo>
                  <a:pt x="4857" y="54"/>
                </a:lnTo>
                <a:lnTo>
                  <a:pt x="4857" y="54"/>
                </a:lnTo>
                <a:lnTo>
                  <a:pt x="4858" y="54"/>
                </a:lnTo>
                <a:lnTo>
                  <a:pt x="4858" y="54"/>
                </a:lnTo>
                <a:lnTo>
                  <a:pt x="4858" y="54"/>
                </a:lnTo>
                <a:lnTo>
                  <a:pt x="4858" y="54"/>
                </a:lnTo>
                <a:lnTo>
                  <a:pt x="4859" y="54"/>
                </a:lnTo>
                <a:lnTo>
                  <a:pt x="4859" y="54"/>
                </a:lnTo>
                <a:lnTo>
                  <a:pt x="4859" y="54"/>
                </a:lnTo>
                <a:lnTo>
                  <a:pt x="4860" y="54"/>
                </a:lnTo>
                <a:lnTo>
                  <a:pt x="4860" y="54"/>
                </a:lnTo>
                <a:lnTo>
                  <a:pt x="4860" y="54"/>
                </a:lnTo>
                <a:lnTo>
                  <a:pt x="4860" y="54"/>
                </a:lnTo>
                <a:lnTo>
                  <a:pt x="4861" y="54"/>
                </a:lnTo>
                <a:lnTo>
                  <a:pt x="4861" y="54"/>
                </a:lnTo>
                <a:lnTo>
                  <a:pt x="4861" y="54"/>
                </a:lnTo>
                <a:lnTo>
                  <a:pt x="4862" y="54"/>
                </a:lnTo>
                <a:lnTo>
                  <a:pt x="4862" y="54"/>
                </a:lnTo>
                <a:lnTo>
                  <a:pt x="4862" y="54"/>
                </a:lnTo>
                <a:lnTo>
                  <a:pt x="4862" y="54"/>
                </a:lnTo>
                <a:lnTo>
                  <a:pt x="4864" y="54"/>
                </a:lnTo>
                <a:lnTo>
                  <a:pt x="4864" y="54"/>
                </a:lnTo>
                <a:lnTo>
                  <a:pt x="4864" y="54"/>
                </a:lnTo>
                <a:lnTo>
                  <a:pt x="4865" y="54"/>
                </a:lnTo>
                <a:lnTo>
                  <a:pt x="4865" y="54"/>
                </a:lnTo>
                <a:lnTo>
                  <a:pt x="4865" y="54"/>
                </a:lnTo>
                <a:lnTo>
                  <a:pt x="4865" y="54"/>
                </a:lnTo>
                <a:lnTo>
                  <a:pt x="4866" y="54"/>
                </a:lnTo>
                <a:lnTo>
                  <a:pt x="4866" y="54"/>
                </a:lnTo>
                <a:lnTo>
                  <a:pt x="4866" y="54"/>
                </a:lnTo>
                <a:lnTo>
                  <a:pt x="4867" y="54"/>
                </a:lnTo>
                <a:lnTo>
                  <a:pt x="4867" y="54"/>
                </a:lnTo>
                <a:lnTo>
                  <a:pt x="4867" y="54"/>
                </a:lnTo>
                <a:lnTo>
                  <a:pt x="4867" y="54"/>
                </a:lnTo>
                <a:lnTo>
                  <a:pt x="4868" y="54"/>
                </a:lnTo>
                <a:lnTo>
                  <a:pt x="4868" y="54"/>
                </a:lnTo>
                <a:lnTo>
                  <a:pt x="4868" y="54"/>
                </a:lnTo>
                <a:lnTo>
                  <a:pt x="4869" y="54"/>
                </a:lnTo>
                <a:lnTo>
                  <a:pt x="4869" y="54"/>
                </a:lnTo>
                <a:lnTo>
                  <a:pt x="4869" y="54"/>
                </a:lnTo>
                <a:lnTo>
                  <a:pt x="4869" y="54"/>
                </a:lnTo>
                <a:lnTo>
                  <a:pt x="4870" y="54"/>
                </a:lnTo>
                <a:lnTo>
                  <a:pt x="4870" y="54"/>
                </a:lnTo>
                <a:lnTo>
                  <a:pt x="4870" y="54"/>
                </a:lnTo>
                <a:lnTo>
                  <a:pt x="4871" y="54"/>
                </a:lnTo>
                <a:lnTo>
                  <a:pt x="4871" y="54"/>
                </a:lnTo>
                <a:lnTo>
                  <a:pt x="4871" y="54"/>
                </a:lnTo>
                <a:lnTo>
                  <a:pt x="4871" y="54"/>
                </a:lnTo>
                <a:lnTo>
                  <a:pt x="4872" y="54"/>
                </a:lnTo>
                <a:lnTo>
                  <a:pt x="4872" y="54"/>
                </a:lnTo>
                <a:lnTo>
                  <a:pt x="4872" y="54"/>
                </a:lnTo>
                <a:lnTo>
                  <a:pt x="4872" y="54"/>
                </a:lnTo>
                <a:lnTo>
                  <a:pt x="4873" y="54"/>
                </a:lnTo>
                <a:lnTo>
                  <a:pt x="4873" y="54"/>
                </a:lnTo>
                <a:lnTo>
                  <a:pt x="4874" y="54"/>
                </a:lnTo>
                <a:lnTo>
                  <a:pt x="4874" y="54"/>
                </a:lnTo>
                <a:lnTo>
                  <a:pt x="4874" y="54"/>
                </a:lnTo>
                <a:lnTo>
                  <a:pt x="4874" y="54"/>
                </a:lnTo>
                <a:lnTo>
                  <a:pt x="4875" y="54"/>
                </a:lnTo>
                <a:lnTo>
                  <a:pt x="4875" y="54"/>
                </a:lnTo>
                <a:lnTo>
                  <a:pt x="4875" y="54"/>
                </a:lnTo>
                <a:lnTo>
                  <a:pt x="4876" y="54"/>
                </a:lnTo>
                <a:lnTo>
                  <a:pt x="4876" y="54"/>
                </a:lnTo>
                <a:lnTo>
                  <a:pt x="4876" y="54"/>
                </a:lnTo>
                <a:lnTo>
                  <a:pt x="4876" y="54"/>
                </a:lnTo>
                <a:lnTo>
                  <a:pt x="4877" y="54"/>
                </a:lnTo>
                <a:lnTo>
                  <a:pt x="4877" y="54"/>
                </a:lnTo>
                <a:lnTo>
                  <a:pt x="4877" y="54"/>
                </a:lnTo>
                <a:lnTo>
                  <a:pt x="4878" y="54"/>
                </a:lnTo>
                <a:lnTo>
                  <a:pt x="4878" y="54"/>
                </a:lnTo>
                <a:lnTo>
                  <a:pt x="4878" y="54"/>
                </a:lnTo>
                <a:lnTo>
                  <a:pt x="4878" y="54"/>
                </a:lnTo>
                <a:lnTo>
                  <a:pt x="4879" y="54"/>
                </a:lnTo>
                <a:lnTo>
                  <a:pt x="4879" y="54"/>
                </a:lnTo>
                <a:lnTo>
                  <a:pt x="4879" y="54"/>
                </a:lnTo>
                <a:lnTo>
                  <a:pt x="4880" y="54"/>
                </a:lnTo>
                <a:lnTo>
                  <a:pt x="4880" y="54"/>
                </a:lnTo>
                <a:lnTo>
                  <a:pt x="4880" y="54"/>
                </a:lnTo>
                <a:lnTo>
                  <a:pt x="4880" y="54"/>
                </a:lnTo>
                <a:lnTo>
                  <a:pt x="4881" y="54"/>
                </a:lnTo>
                <a:lnTo>
                  <a:pt x="4881" y="54"/>
                </a:lnTo>
                <a:lnTo>
                  <a:pt x="4881" y="54"/>
                </a:lnTo>
                <a:lnTo>
                  <a:pt x="4882" y="54"/>
                </a:lnTo>
                <a:lnTo>
                  <a:pt x="4882" y="54"/>
                </a:lnTo>
                <a:lnTo>
                  <a:pt x="4882" y="54"/>
                </a:lnTo>
                <a:lnTo>
                  <a:pt x="4882" y="54"/>
                </a:lnTo>
                <a:lnTo>
                  <a:pt x="4883" y="54"/>
                </a:lnTo>
                <a:lnTo>
                  <a:pt x="4883" y="54"/>
                </a:lnTo>
                <a:lnTo>
                  <a:pt x="4883" y="54"/>
                </a:lnTo>
                <a:lnTo>
                  <a:pt x="4884" y="54"/>
                </a:lnTo>
                <a:lnTo>
                  <a:pt x="4884" y="54"/>
                </a:lnTo>
                <a:lnTo>
                  <a:pt x="4884" y="54"/>
                </a:lnTo>
                <a:lnTo>
                  <a:pt x="4884" y="54"/>
                </a:lnTo>
                <a:lnTo>
                  <a:pt x="4885" y="54"/>
                </a:lnTo>
                <a:lnTo>
                  <a:pt x="4885" y="54"/>
                </a:lnTo>
                <a:lnTo>
                  <a:pt x="4885" y="54"/>
                </a:lnTo>
                <a:lnTo>
                  <a:pt x="4886" y="54"/>
                </a:lnTo>
                <a:lnTo>
                  <a:pt x="4886" y="54"/>
                </a:lnTo>
                <a:lnTo>
                  <a:pt x="4886" y="54"/>
                </a:lnTo>
                <a:lnTo>
                  <a:pt x="4886" y="54"/>
                </a:lnTo>
                <a:lnTo>
                  <a:pt x="4887" y="54"/>
                </a:lnTo>
                <a:lnTo>
                  <a:pt x="4887" y="54"/>
                </a:lnTo>
                <a:lnTo>
                  <a:pt x="4887" y="54"/>
                </a:lnTo>
                <a:lnTo>
                  <a:pt x="4888" y="54"/>
                </a:lnTo>
                <a:lnTo>
                  <a:pt x="4888" y="54"/>
                </a:lnTo>
                <a:lnTo>
                  <a:pt x="4888" y="54"/>
                </a:lnTo>
                <a:lnTo>
                  <a:pt x="4888" y="54"/>
                </a:lnTo>
                <a:lnTo>
                  <a:pt x="4889" y="54"/>
                </a:lnTo>
                <a:lnTo>
                  <a:pt x="4889" y="54"/>
                </a:lnTo>
                <a:lnTo>
                  <a:pt x="4889" y="54"/>
                </a:lnTo>
                <a:lnTo>
                  <a:pt x="4890" y="54"/>
                </a:lnTo>
                <a:lnTo>
                  <a:pt x="4890" y="54"/>
                </a:lnTo>
                <a:lnTo>
                  <a:pt x="4890" y="54"/>
                </a:lnTo>
                <a:lnTo>
                  <a:pt x="4890" y="54"/>
                </a:lnTo>
                <a:lnTo>
                  <a:pt x="4891" y="54"/>
                </a:lnTo>
                <a:lnTo>
                  <a:pt x="4891" y="54"/>
                </a:lnTo>
                <a:lnTo>
                  <a:pt x="4891" y="54"/>
                </a:lnTo>
                <a:lnTo>
                  <a:pt x="4892" y="54"/>
                </a:lnTo>
                <a:lnTo>
                  <a:pt x="4892" y="54"/>
                </a:lnTo>
                <a:lnTo>
                  <a:pt x="4892" y="54"/>
                </a:lnTo>
                <a:lnTo>
                  <a:pt x="4892" y="54"/>
                </a:lnTo>
                <a:lnTo>
                  <a:pt x="4893" y="54"/>
                </a:lnTo>
                <a:lnTo>
                  <a:pt x="4893" y="54"/>
                </a:lnTo>
                <a:lnTo>
                  <a:pt x="4893" y="54"/>
                </a:lnTo>
                <a:lnTo>
                  <a:pt x="4894" y="54"/>
                </a:lnTo>
                <a:lnTo>
                  <a:pt x="4894" y="54"/>
                </a:lnTo>
                <a:lnTo>
                  <a:pt x="4894" y="54"/>
                </a:lnTo>
                <a:lnTo>
                  <a:pt x="4894" y="54"/>
                </a:lnTo>
                <a:lnTo>
                  <a:pt x="4895" y="54"/>
                </a:lnTo>
                <a:lnTo>
                  <a:pt x="4895" y="54"/>
                </a:lnTo>
                <a:lnTo>
                  <a:pt x="4895" y="54"/>
                </a:lnTo>
                <a:lnTo>
                  <a:pt x="4896" y="54"/>
                </a:lnTo>
                <a:lnTo>
                  <a:pt x="4896" y="54"/>
                </a:lnTo>
                <a:lnTo>
                  <a:pt x="4896" y="54"/>
                </a:lnTo>
                <a:lnTo>
                  <a:pt x="4896" y="54"/>
                </a:lnTo>
                <a:lnTo>
                  <a:pt x="4897" y="54"/>
                </a:lnTo>
                <a:lnTo>
                  <a:pt x="4897" y="54"/>
                </a:lnTo>
                <a:lnTo>
                  <a:pt x="4897" y="54"/>
                </a:lnTo>
                <a:lnTo>
                  <a:pt x="4898" y="54"/>
                </a:lnTo>
                <a:lnTo>
                  <a:pt x="4898" y="54"/>
                </a:lnTo>
                <a:lnTo>
                  <a:pt x="4898" y="54"/>
                </a:lnTo>
                <a:lnTo>
                  <a:pt x="4898" y="54"/>
                </a:lnTo>
                <a:lnTo>
                  <a:pt x="4899" y="54"/>
                </a:lnTo>
                <a:lnTo>
                  <a:pt x="4899" y="54"/>
                </a:lnTo>
                <a:lnTo>
                  <a:pt x="4899" y="54"/>
                </a:lnTo>
                <a:lnTo>
                  <a:pt x="4900" y="54"/>
                </a:lnTo>
                <a:lnTo>
                  <a:pt x="4900" y="54"/>
                </a:lnTo>
                <a:lnTo>
                  <a:pt x="4900" y="54"/>
                </a:lnTo>
                <a:lnTo>
                  <a:pt x="4901" y="54"/>
                </a:lnTo>
                <a:lnTo>
                  <a:pt x="4901" y="54"/>
                </a:lnTo>
                <a:lnTo>
                  <a:pt x="4901" y="54"/>
                </a:lnTo>
                <a:lnTo>
                  <a:pt x="4901" y="54"/>
                </a:lnTo>
                <a:lnTo>
                  <a:pt x="4902" y="54"/>
                </a:lnTo>
                <a:lnTo>
                  <a:pt x="4902" y="54"/>
                </a:lnTo>
                <a:lnTo>
                  <a:pt x="4902" y="54"/>
                </a:lnTo>
                <a:lnTo>
                  <a:pt x="4903" y="54"/>
                </a:lnTo>
                <a:lnTo>
                  <a:pt x="4903" y="54"/>
                </a:lnTo>
                <a:lnTo>
                  <a:pt x="4903" y="54"/>
                </a:lnTo>
                <a:lnTo>
                  <a:pt x="4903" y="54"/>
                </a:lnTo>
                <a:lnTo>
                  <a:pt x="4903" y="54"/>
                </a:lnTo>
                <a:lnTo>
                  <a:pt x="4904" y="54"/>
                </a:lnTo>
                <a:lnTo>
                  <a:pt x="4904" y="54"/>
                </a:lnTo>
                <a:lnTo>
                  <a:pt x="4905" y="54"/>
                </a:lnTo>
                <a:lnTo>
                  <a:pt x="4905" y="54"/>
                </a:lnTo>
                <a:lnTo>
                  <a:pt x="4905" y="54"/>
                </a:lnTo>
                <a:lnTo>
                  <a:pt x="4905" y="54"/>
                </a:lnTo>
                <a:lnTo>
                  <a:pt x="4906" y="54"/>
                </a:lnTo>
                <a:lnTo>
                  <a:pt x="4906" y="54"/>
                </a:lnTo>
                <a:lnTo>
                  <a:pt x="4906" y="54"/>
                </a:lnTo>
                <a:lnTo>
                  <a:pt x="4907" y="54"/>
                </a:lnTo>
                <a:lnTo>
                  <a:pt x="4907" y="54"/>
                </a:lnTo>
                <a:lnTo>
                  <a:pt x="4907" y="54"/>
                </a:lnTo>
                <a:lnTo>
                  <a:pt x="4907" y="54"/>
                </a:lnTo>
                <a:lnTo>
                  <a:pt x="4908" y="54"/>
                </a:lnTo>
                <a:lnTo>
                  <a:pt x="4908" y="54"/>
                </a:lnTo>
                <a:lnTo>
                  <a:pt x="4908" y="54"/>
                </a:lnTo>
                <a:lnTo>
                  <a:pt x="4909" y="54"/>
                </a:lnTo>
                <a:lnTo>
                  <a:pt x="4909" y="54"/>
                </a:lnTo>
                <a:lnTo>
                  <a:pt x="4909" y="54"/>
                </a:lnTo>
                <a:lnTo>
                  <a:pt x="4909" y="54"/>
                </a:lnTo>
                <a:lnTo>
                  <a:pt x="4910" y="54"/>
                </a:lnTo>
                <a:lnTo>
                  <a:pt x="4910" y="54"/>
                </a:lnTo>
                <a:lnTo>
                  <a:pt x="4910" y="54"/>
                </a:lnTo>
                <a:lnTo>
                  <a:pt x="4911" y="54"/>
                </a:lnTo>
                <a:lnTo>
                  <a:pt x="4911" y="54"/>
                </a:lnTo>
                <a:lnTo>
                  <a:pt x="4911" y="54"/>
                </a:lnTo>
                <a:lnTo>
                  <a:pt x="4911" y="54"/>
                </a:lnTo>
                <a:lnTo>
                  <a:pt x="4912" y="54"/>
                </a:lnTo>
                <a:lnTo>
                  <a:pt x="4912" y="54"/>
                </a:lnTo>
                <a:lnTo>
                  <a:pt x="4912" y="54"/>
                </a:lnTo>
                <a:lnTo>
                  <a:pt x="4913" y="54"/>
                </a:lnTo>
                <a:lnTo>
                  <a:pt x="4913" y="54"/>
                </a:lnTo>
                <a:lnTo>
                  <a:pt x="4913" y="54"/>
                </a:lnTo>
                <a:lnTo>
                  <a:pt x="4913" y="54"/>
                </a:lnTo>
                <a:lnTo>
                  <a:pt x="4914" y="54"/>
                </a:lnTo>
                <a:lnTo>
                  <a:pt x="4914" y="54"/>
                </a:lnTo>
                <a:lnTo>
                  <a:pt x="4914" y="54"/>
                </a:lnTo>
                <a:lnTo>
                  <a:pt x="4915" y="54"/>
                </a:lnTo>
                <a:lnTo>
                  <a:pt x="4915" y="54"/>
                </a:lnTo>
                <a:lnTo>
                  <a:pt x="4915" y="54"/>
                </a:lnTo>
                <a:lnTo>
                  <a:pt x="4915" y="54"/>
                </a:lnTo>
                <a:lnTo>
                  <a:pt x="4916" y="54"/>
                </a:lnTo>
                <a:lnTo>
                  <a:pt x="4916" y="54"/>
                </a:lnTo>
                <a:lnTo>
                  <a:pt x="4916" y="54"/>
                </a:lnTo>
                <a:lnTo>
                  <a:pt x="4917" y="54"/>
                </a:lnTo>
                <a:lnTo>
                  <a:pt x="4917" y="54"/>
                </a:lnTo>
                <a:lnTo>
                  <a:pt x="4917" y="54"/>
                </a:lnTo>
                <a:lnTo>
                  <a:pt x="4917" y="54"/>
                </a:lnTo>
                <a:lnTo>
                  <a:pt x="4918" y="54"/>
                </a:lnTo>
                <a:lnTo>
                  <a:pt x="4918" y="54"/>
                </a:lnTo>
                <a:lnTo>
                  <a:pt x="4918" y="54"/>
                </a:lnTo>
                <a:lnTo>
                  <a:pt x="4919" y="54"/>
                </a:lnTo>
                <a:lnTo>
                  <a:pt x="4919" y="54"/>
                </a:lnTo>
                <a:lnTo>
                  <a:pt x="4919" y="54"/>
                </a:lnTo>
                <a:lnTo>
                  <a:pt x="4919" y="54"/>
                </a:lnTo>
                <a:lnTo>
                  <a:pt x="4920" y="54"/>
                </a:lnTo>
                <a:lnTo>
                  <a:pt x="4920" y="54"/>
                </a:lnTo>
                <a:lnTo>
                  <a:pt x="4920" y="54"/>
                </a:lnTo>
                <a:lnTo>
                  <a:pt x="4921" y="54"/>
                </a:lnTo>
                <a:lnTo>
                  <a:pt x="4921" y="54"/>
                </a:lnTo>
                <a:lnTo>
                  <a:pt x="4921" y="54"/>
                </a:lnTo>
                <a:lnTo>
                  <a:pt x="4921" y="54"/>
                </a:lnTo>
                <a:lnTo>
                  <a:pt x="4922" y="54"/>
                </a:lnTo>
                <a:lnTo>
                  <a:pt x="4922" y="54"/>
                </a:lnTo>
                <a:lnTo>
                  <a:pt x="4922" y="54"/>
                </a:lnTo>
                <a:lnTo>
                  <a:pt x="4923" y="54"/>
                </a:lnTo>
                <a:lnTo>
                  <a:pt x="4923" y="54"/>
                </a:lnTo>
                <a:lnTo>
                  <a:pt x="4923" y="54"/>
                </a:lnTo>
                <a:lnTo>
                  <a:pt x="4923" y="54"/>
                </a:lnTo>
                <a:lnTo>
                  <a:pt x="4924" y="54"/>
                </a:lnTo>
                <a:lnTo>
                  <a:pt x="4924" y="54"/>
                </a:lnTo>
                <a:lnTo>
                  <a:pt x="4924" y="54"/>
                </a:lnTo>
                <a:lnTo>
                  <a:pt x="4926" y="54"/>
                </a:lnTo>
                <a:lnTo>
                  <a:pt x="4926" y="54"/>
                </a:lnTo>
                <a:lnTo>
                  <a:pt x="4926" y="54"/>
                </a:lnTo>
                <a:lnTo>
                  <a:pt x="4927" y="54"/>
                </a:lnTo>
                <a:lnTo>
                  <a:pt x="4927" y="54"/>
                </a:lnTo>
                <a:lnTo>
                  <a:pt x="4927" y="54"/>
                </a:lnTo>
                <a:lnTo>
                  <a:pt x="4927" y="54"/>
                </a:lnTo>
                <a:lnTo>
                  <a:pt x="4928" y="54"/>
                </a:lnTo>
                <a:lnTo>
                  <a:pt x="4928" y="54"/>
                </a:lnTo>
                <a:lnTo>
                  <a:pt x="4928" y="54"/>
                </a:lnTo>
                <a:lnTo>
                  <a:pt x="4929" y="54"/>
                </a:lnTo>
                <a:lnTo>
                  <a:pt x="4929" y="54"/>
                </a:lnTo>
                <a:lnTo>
                  <a:pt x="4929" y="54"/>
                </a:lnTo>
                <a:lnTo>
                  <a:pt x="4929" y="54"/>
                </a:lnTo>
                <a:lnTo>
                  <a:pt x="4930" y="54"/>
                </a:lnTo>
                <a:lnTo>
                  <a:pt x="4930" y="54"/>
                </a:lnTo>
                <a:lnTo>
                  <a:pt x="4930" y="54"/>
                </a:lnTo>
                <a:lnTo>
                  <a:pt x="4930" y="54"/>
                </a:lnTo>
                <a:lnTo>
                  <a:pt x="4931" y="54"/>
                </a:lnTo>
                <a:lnTo>
                  <a:pt x="4931" y="54"/>
                </a:lnTo>
                <a:lnTo>
                  <a:pt x="4931" y="54"/>
                </a:lnTo>
                <a:lnTo>
                  <a:pt x="4932" y="54"/>
                </a:lnTo>
                <a:lnTo>
                  <a:pt x="4932" y="54"/>
                </a:lnTo>
                <a:lnTo>
                  <a:pt x="4932" y="54"/>
                </a:lnTo>
                <a:lnTo>
                  <a:pt x="4933" y="54"/>
                </a:lnTo>
                <a:lnTo>
                  <a:pt x="4933" y="54"/>
                </a:lnTo>
                <a:lnTo>
                  <a:pt x="4933" y="54"/>
                </a:lnTo>
                <a:lnTo>
                  <a:pt x="4933" y="54"/>
                </a:lnTo>
                <a:lnTo>
                  <a:pt x="4934" y="54"/>
                </a:lnTo>
                <a:lnTo>
                  <a:pt x="4934" y="54"/>
                </a:lnTo>
                <a:lnTo>
                  <a:pt x="4934" y="54"/>
                </a:lnTo>
                <a:lnTo>
                  <a:pt x="4935" y="54"/>
                </a:lnTo>
                <a:lnTo>
                  <a:pt x="4935" y="54"/>
                </a:lnTo>
                <a:lnTo>
                  <a:pt x="4935" y="54"/>
                </a:lnTo>
                <a:lnTo>
                  <a:pt x="4935" y="54"/>
                </a:lnTo>
                <a:lnTo>
                  <a:pt x="4935" y="54"/>
                </a:lnTo>
                <a:lnTo>
                  <a:pt x="4936" y="54"/>
                </a:lnTo>
                <a:lnTo>
                  <a:pt x="4936" y="54"/>
                </a:lnTo>
                <a:lnTo>
                  <a:pt x="4937" y="54"/>
                </a:lnTo>
                <a:lnTo>
                  <a:pt x="4937" y="54"/>
                </a:lnTo>
                <a:lnTo>
                  <a:pt x="4937" y="54"/>
                </a:lnTo>
                <a:lnTo>
                  <a:pt x="4937" y="54"/>
                </a:lnTo>
                <a:lnTo>
                  <a:pt x="4938" y="54"/>
                </a:lnTo>
                <a:lnTo>
                  <a:pt x="4938" y="54"/>
                </a:lnTo>
                <a:lnTo>
                  <a:pt x="4938" y="54"/>
                </a:lnTo>
                <a:lnTo>
                  <a:pt x="4939" y="54"/>
                </a:lnTo>
                <a:lnTo>
                  <a:pt x="4939" y="54"/>
                </a:lnTo>
                <a:lnTo>
                  <a:pt x="4939" y="54"/>
                </a:lnTo>
                <a:lnTo>
                  <a:pt x="4939" y="54"/>
                </a:lnTo>
                <a:lnTo>
                  <a:pt x="4940" y="54"/>
                </a:lnTo>
                <a:lnTo>
                  <a:pt x="4940" y="54"/>
                </a:lnTo>
                <a:lnTo>
                  <a:pt x="4940" y="54"/>
                </a:lnTo>
                <a:lnTo>
                  <a:pt x="4941" y="54"/>
                </a:lnTo>
                <a:lnTo>
                  <a:pt x="4941" y="54"/>
                </a:lnTo>
                <a:lnTo>
                  <a:pt x="4941" y="54"/>
                </a:lnTo>
                <a:lnTo>
                  <a:pt x="4941" y="54"/>
                </a:lnTo>
                <a:lnTo>
                  <a:pt x="4942" y="54"/>
                </a:lnTo>
                <a:lnTo>
                  <a:pt x="4942" y="54"/>
                </a:lnTo>
                <a:lnTo>
                  <a:pt x="4942" y="54"/>
                </a:lnTo>
                <a:lnTo>
                  <a:pt x="4943" y="54"/>
                </a:lnTo>
                <a:lnTo>
                  <a:pt x="4943" y="54"/>
                </a:lnTo>
                <a:lnTo>
                  <a:pt x="4943" y="54"/>
                </a:lnTo>
                <a:lnTo>
                  <a:pt x="4943" y="54"/>
                </a:lnTo>
                <a:lnTo>
                  <a:pt x="4944" y="54"/>
                </a:lnTo>
                <a:lnTo>
                  <a:pt x="4944" y="54"/>
                </a:lnTo>
                <a:lnTo>
                  <a:pt x="4944" y="54"/>
                </a:lnTo>
                <a:lnTo>
                  <a:pt x="4945" y="54"/>
                </a:lnTo>
                <a:lnTo>
                  <a:pt x="4945" y="54"/>
                </a:lnTo>
                <a:lnTo>
                  <a:pt x="4945" y="54"/>
                </a:lnTo>
                <a:lnTo>
                  <a:pt x="4945" y="54"/>
                </a:lnTo>
                <a:lnTo>
                  <a:pt x="4946" y="54"/>
                </a:lnTo>
                <a:lnTo>
                  <a:pt x="4946" y="54"/>
                </a:lnTo>
                <a:lnTo>
                  <a:pt x="4946" y="54"/>
                </a:lnTo>
                <a:lnTo>
                  <a:pt x="4947" y="54"/>
                </a:lnTo>
                <a:lnTo>
                  <a:pt x="4947" y="54"/>
                </a:lnTo>
                <a:lnTo>
                  <a:pt x="4947" y="54"/>
                </a:lnTo>
                <a:lnTo>
                  <a:pt x="4947" y="54"/>
                </a:lnTo>
                <a:lnTo>
                  <a:pt x="4948" y="54"/>
                </a:lnTo>
                <a:lnTo>
                  <a:pt x="4948" y="54"/>
                </a:lnTo>
                <a:lnTo>
                  <a:pt x="4948" y="54"/>
                </a:lnTo>
                <a:lnTo>
                  <a:pt x="4949" y="54"/>
                </a:lnTo>
                <a:lnTo>
                  <a:pt x="4949" y="54"/>
                </a:lnTo>
                <a:lnTo>
                  <a:pt x="4949" y="54"/>
                </a:lnTo>
                <a:lnTo>
                  <a:pt x="4949" y="54"/>
                </a:lnTo>
                <a:lnTo>
                  <a:pt x="4950" y="54"/>
                </a:lnTo>
                <a:lnTo>
                  <a:pt x="4950" y="54"/>
                </a:lnTo>
                <a:lnTo>
                  <a:pt x="4950" y="54"/>
                </a:lnTo>
                <a:lnTo>
                  <a:pt x="4951" y="54"/>
                </a:lnTo>
                <a:lnTo>
                  <a:pt x="4951" y="54"/>
                </a:lnTo>
                <a:lnTo>
                  <a:pt x="4951" y="54"/>
                </a:lnTo>
                <a:lnTo>
                  <a:pt x="4952" y="54"/>
                </a:lnTo>
                <a:lnTo>
                  <a:pt x="4952" y="54"/>
                </a:lnTo>
                <a:lnTo>
                  <a:pt x="4952" y="54"/>
                </a:lnTo>
                <a:lnTo>
                  <a:pt x="4952" y="54"/>
                </a:lnTo>
                <a:lnTo>
                  <a:pt x="4953" y="54"/>
                </a:lnTo>
                <a:lnTo>
                  <a:pt x="4953" y="54"/>
                </a:lnTo>
                <a:lnTo>
                  <a:pt x="4953" y="54"/>
                </a:lnTo>
                <a:lnTo>
                  <a:pt x="4954" y="54"/>
                </a:lnTo>
                <a:lnTo>
                  <a:pt x="4954" y="54"/>
                </a:lnTo>
                <a:lnTo>
                  <a:pt x="4954" y="54"/>
                </a:lnTo>
                <a:lnTo>
                  <a:pt x="4954" y="54"/>
                </a:lnTo>
                <a:lnTo>
                  <a:pt x="4955" y="54"/>
                </a:lnTo>
                <a:lnTo>
                  <a:pt x="4955" y="54"/>
                </a:lnTo>
                <a:lnTo>
                  <a:pt x="4955" y="54"/>
                </a:lnTo>
                <a:lnTo>
                  <a:pt x="4956" y="54"/>
                </a:lnTo>
                <a:lnTo>
                  <a:pt x="4956" y="54"/>
                </a:lnTo>
                <a:lnTo>
                  <a:pt x="4956" y="54"/>
                </a:lnTo>
                <a:lnTo>
                  <a:pt x="4956" y="54"/>
                </a:lnTo>
                <a:lnTo>
                  <a:pt x="4957" y="54"/>
                </a:lnTo>
                <a:lnTo>
                  <a:pt x="4957" y="54"/>
                </a:lnTo>
                <a:lnTo>
                  <a:pt x="4957" y="54"/>
                </a:lnTo>
                <a:lnTo>
                  <a:pt x="4958" y="54"/>
                </a:lnTo>
                <a:lnTo>
                  <a:pt x="4958" y="54"/>
                </a:lnTo>
                <a:lnTo>
                  <a:pt x="4958" y="54"/>
                </a:lnTo>
                <a:lnTo>
                  <a:pt x="4958" y="54"/>
                </a:lnTo>
                <a:lnTo>
                  <a:pt x="4959" y="54"/>
                </a:lnTo>
                <a:lnTo>
                  <a:pt x="4959" y="54"/>
                </a:lnTo>
                <a:lnTo>
                  <a:pt x="4959" y="54"/>
                </a:lnTo>
                <a:lnTo>
                  <a:pt x="4960" y="54"/>
                </a:lnTo>
                <a:lnTo>
                  <a:pt x="4960" y="54"/>
                </a:lnTo>
                <a:lnTo>
                  <a:pt x="4960" y="54"/>
                </a:lnTo>
                <a:lnTo>
                  <a:pt x="4960" y="54"/>
                </a:lnTo>
                <a:lnTo>
                  <a:pt x="4961" y="54"/>
                </a:lnTo>
                <a:lnTo>
                  <a:pt x="4961" y="54"/>
                </a:lnTo>
                <a:lnTo>
                  <a:pt x="4961" y="54"/>
                </a:lnTo>
                <a:lnTo>
                  <a:pt x="4961" y="54"/>
                </a:lnTo>
                <a:lnTo>
                  <a:pt x="4962" y="54"/>
                </a:lnTo>
                <a:lnTo>
                  <a:pt x="4962" y="54"/>
                </a:lnTo>
                <a:lnTo>
                  <a:pt x="4962" y="54"/>
                </a:lnTo>
                <a:lnTo>
                  <a:pt x="4963" y="54"/>
                </a:lnTo>
                <a:lnTo>
                  <a:pt x="4963" y="54"/>
                </a:lnTo>
                <a:lnTo>
                  <a:pt x="4963" y="54"/>
                </a:lnTo>
                <a:lnTo>
                  <a:pt x="4964" y="54"/>
                </a:lnTo>
                <a:lnTo>
                  <a:pt x="4964" y="54"/>
                </a:lnTo>
                <a:lnTo>
                  <a:pt x="4964" y="54"/>
                </a:lnTo>
                <a:lnTo>
                  <a:pt x="4964" y="54"/>
                </a:lnTo>
                <a:lnTo>
                  <a:pt x="4965" y="54"/>
                </a:lnTo>
                <a:lnTo>
                  <a:pt x="4965" y="54"/>
                </a:lnTo>
                <a:lnTo>
                  <a:pt x="4965" y="54"/>
                </a:lnTo>
                <a:lnTo>
                  <a:pt x="4966" y="54"/>
                </a:lnTo>
                <a:lnTo>
                  <a:pt x="4966" y="54"/>
                </a:lnTo>
                <a:lnTo>
                  <a:pt x="4966" y="54"/>
                </a:lnTo>
                <a:lnTo>
                  <a:pt x="4966" y="54"/>
                </a:lnTo>
                <a:lnTo>
                  <a:pt x="4966" y="54"/>
                </a:lnTo>
                <a:lnTo>
                  <a:pt x="4967" y="54"/>
                </a:lnTo>
                <a:lnTo>
                  <a:pt x="4967" y="54"/>
                </a:lnTo>
                <a:lnTo>
                  <a:pt x="4968" y="54"/>
                </a:lnTo>
                <a:lnTo>
                  <a:pt x="4968" y="54"/>
                </a:lnTo>
                <a:lnTo>
                  <a:pt x="4968" y="54"/>
                </a:lnTo>
                <a:lnTo>
                  <a:pt x="4968" y="54"/>
                </a:lnTo>
                <a:lnTo>
                  <a:pt x="4969" y="54"/>
                </a:lnTo>
                <a:lnTo>
                  <a:pt x="4969" y="54"/>
                </a:lnTo>
                <a:lnTo>
                  <a:pt x="4969" y="54"/>
                </a:lnTo>
                <a:lnTo>
                  <a:pt x="4970" y="54"/>
                </a:lnTo>
                <a:lnTo>
                  <a:pt x="4970" y="54"/>
                </a:lnTo>
                <a:lnTo>
                  <a:pt x="4970" y="54"/>
                </a:lnTo>
                <a:lnTo>
                  <a:pt x="4970" y="54"/>
                </a:lnTo>
                <a:lnTo>
                  <a:pt x="4971" y="54"/>
                </a:lnTo>
                <a:lnTo>
                  <a:pt x="4971" y="54"/>
                </a:lnTo>
                <a:lnTo>
                  <a:pt x="4971" y="54"/>
                </a:lnTo>
                <a:lnTo>
                  <a:pt x="4972" y="54"/>
                </a:lnTo>
                <a:lnTo>
                  <a:pt x="4972" y="54"/>
                </a:lnTo>
                <a:lnTo>
                  <a:pt x="4972" y="54"/>
                </a:lnTo>
                <a:lnTo>
                  <a:pt x="4972" y="54"/>
                </a:lnTo>
                <a:lnTo>
                  <a:pt x="4973" y="54"/>
                </a:lnTo>
                <a:lnTo>
                  <a:pt x="4973" y="54"/>
                </a:lnTo>
                <a:lnTo>
                  <a:pt x="4973" y="54"/>
                </a:lnTo>
                <a:lnTo>
                  <a:pt x="4974" y="54"/>
                </a:lnTo>
                <a:lnTo>
                  <a:pt x="4974" y="54"/>
                </a:lnTo>
                <a:lnTo>
                  <a:pt x="4974" y="54"/>
                </a:lnTo>
                <a:lnTo>
                  <a:pt x="4974" y="54"/>
                </a:lnTo>
                <a:lnTo>
                  <a:pt x="4975" y="54"/>
                </a:lnTo>
                <a:lnTo>
                  <a:pt x="4975" y="54"/>
                </a:lnTo>
                <a:lnTo>
                  <a:pt x="4975" y="54"/>
                </a:lnTo>
                <a:lnTo>
                  <a:pt x="4976" y="54"/>
                </a:lnTo>
                <a:lnTo>
                  <a:pt x="4976" y="54"/>
                </a:lnTo>
                <a:lnTo>
                  <a:pt x="4976" y="54"/>
                </a:lnTo>
                <a:lnTo>
                  <a:pt x="4977" y="54"/>
                </a:lnTo>
                <a:lnTo>
                  <a:pt x="4977" y="54"/>
                </a:lnTo>
                <a:lnTo>
                  <a:pt x="4977" y="54"/>
                </a:lnTo>
                <a:lnTo>
                  <a:pt x="4977" y="54"/>
                </a:lnTo>
                <a:lnTo>
                  <a:pt x="4978" y="54"/>
                </a:lnTo>
                <a:lnTo>
                  <a:pt x="4978" y="54"/>
                </a:lnTo>
                <a:lnTo>
                  <a:pt x="4978" y="54"/>
                </a:lnTo>
                <a:lnTo>
                  <a:pt x="4980" y="54"/>
                </a:lnTo>
                <a:lnTo>
                  <a:pt x="4980" y="54"/>
                </a:lnTo>
                <a:lnTo>
                  <a:pt x="4980" y="54"/>
                </a:lnTo>
                <a:lnTo>
                  <a:pt x="4980" y="54"/>
                </a:lnTo>
                <a:lnTo>
                  <a:pt x="4981" y="54"/>
                </a:lnTo>
                <a:lnTo>
                  <a:pt x="4981" y="54"/>
                </a:lnTo>
                <a:lnTo>
                  <a:pt x="4981" y="54"/>
                </a:lnTo>
                <a:lnTo>
                  <a:pt x="4982" y="54"/>
                </a:lnTo>
                <a:lnTo>
                  <a:pt x="4982" y="54"/>
                </a:lnTo>
                <a:lnTo>
                  <a:pt x="4982" y="54"/>
                </a:lnTo>
                <a:lnTo>
                  <a:pt x="4982" y="54"/>
                </a:lnTo>
                <a:lnTo>
                  <a:pt x="4983" y="54"/>
                </a:lnTo>
                <a:lnTo>
                  <a:pt x="4983" y="54"/>
                </a:lnTo>
                <a:lnTo>
                  <a:pt x="4983" y="54"/>
                </a:lnTo>
                <a:lnTo>
                  <a:pt x="4984" y="54"/>
                </a:lnTo>
                <a:lnTo>
                  <a:pt x="4984" y="54"/>
                </a:lnTo>
                <a:lnTo>
                  <a:pt x="4984" y="54"/>
                </a:lnTo>
                <a:lnTo>
                  <a:pt x="4984" y="54"/>
                </a:lnTo>
                <a:lnTo>
                  <a:pt x="4985" y="54"/>
                </a:lnTo>
                <a:lnTo>
                  <a:pt x="4985" y="54"/>
                </a:lnTo>
                <a:lnTo>
                  <a:pt x="4985" y="54"/>
                </a:lnTo>
                <a:lnTo>
                  <a:pt x="4986" y="54"/>
                </a:lnTo>
                <a:lnTo>
                  <a:pt x="4986" y="54"/>
                </a:lnTo>
                <a:lnTo>
                  <a:pt x="4986" y="54"/>
                </a:lnTo>
                <a:lnTo>
                  <a:pt x="4986" y="54"/>
                </a:lnTo>
                <a:lnTo>
                  <a:pt x="4987" y="54"/>
                </a:lnTo>
                <a:lnTo>
                  <a:pt x="4987" y="54"/>
                </a:lnTo>
                <a:lnTo>
                  <a:pt x="4987" y="54"/>
                </a:lnTo>
                <a:lnTo>
                  <a:pt x="4988" y="54"/>
                </a:lnTo>
                <a:lnTo>
                  <a:pt x="4988" y="54"/>
                </a:lnTo>
                <a:lnTo>
                  <a:pt x="4988" y="54"/>
                </a:lnTo>
                <a:lnTo>
                  <a:pt x="4988" y="54"/>
                </a:lnTo>
                <a:lnTo>
                  <a:pt x="4989" y="54"/>
                </a:lnTo>
                <a:lnTo>
                  <a:pt x="4989" y="54"/>
                </a:lnTo>
                <a:lnTo>
                  <a:pt x="4989" y="54"/>
                </a:lnTo>
                <a:lnTo>
                  <a:pt x="4990" y="54"/>
                </a:lnTo>
                <a:lnTo>
                  <a:pt x="4990" y="54"/>
                </a:lnTo>
                <a:lnTo>
                  <a:pt x="4990" y="54"/>
                </a:lnTo>
                <a:lnTo>
                  <a:pt x="4990" y="54"/>
                </a:lnTo>
                <a:lnTo>
                  <a:pt x="4991" y="54"/>
                </a:lnTo>
                <a:lnTo>
                  <a:pt x="4991" y="54"/>
                </a:lnTo>
                <a:lnTo>
                  <a:pt x="4991" y="54"/>
                </a:lnTo>
                <a:lnTo>
                  <a:pt x="4992" y="54"/>
                </a:lnTo>
                <a:lnTo>
                  <a:pt x="4992" y="54"/>
                </a:lnTo>
                <a:lnTo>
                  <a:pt x="4992" y="54"/>
                </a:lnTo>
                <a:lnTo>
                  <a:pt x="4992" y="54"/>
                </a:lnTo>
                <a:lnTo>
                  <a:pt x="4993" y="54"/>
                </a:lnTo>
                <a:lnTo>
                  <a:pt x="4993" y="54"/>
                </a:lnTo>
                <a:lnTo>
                  <a:pt x="4993" y="54"/>
                </a:lnTo>
                <a:lnTo>
                  <a:pt x="4993" y="54"/>
                </a:lnTo>
                <a:lnTo>
                  <a:pt x="4994" y="54"/>
                </a:lnTo>
                <a:lnTo>
                  <a:pt x="4994" y="54"/>
                </a:lnTo>
                <a:lnTo>
                  <a:pt x="4994" y="54"/>
                </a:lnTo>
                <a:lnTo>
                  <a:pt x="4995" y="54"/>
                </a:lnTo>
                <a:lnTo>
                  <a:pt x="4995" y="54"/>
                </a:lnTo>
                <a:lnTo>
                  <a:pt x="4995" y="54"/>
                </a:lnTo>
                <a:lnTo>
                  <a:pt x="4996" y="54"/>
                </a:lnTo>
                <a:lnTo>
                  <a:pt x="4996" y="54"/>
                </a:lnTo>
                <a:lnTo>
                  <a:pt x="4996" y="54"/>
                </a:lnTo>
                <a:lnTo>
                  <a:pt x="4996" y="54"/>
                </a:lnTo>
                <a:lnTo>
                  <a:pt x="4997" y="54"/>
                </a:lnTo>
                <a:lnTo>
                  <a:pt x="4997" y="54"/>
                </a:lnTo>
                <a:lnTo>
                  <a:pt x="4997" y="54"/>
                </a:lnTo>
                <a:lnTo>
                  <a:pt x="4998" y="54"/>
                </a:lnTo>
                <a:lnTo>
                  <a:pt x="4998" y="54"/>
                </a:lnTo>
                <a:lnTo>
                  <a:pt x="4998" y="54"/>
                </a:lnTo>
                <a:lnTo>
                  <a:pt x="4998" y="54"/>
                </a:lnTo>
                <a:lnTo>
                  <a:pt x="4998" y="54"/>
                </a:lnTo>
                <a:lnTo>
                  <a:pt x="4999" y="54"/>
                </a:lnTo>
                <a:lnTo>
                  <a:pt x="4999" y="54"/>
                </a:lnTo>
                <a:lnTo>
                  <a:pt x="5000" y="54"/>
                </a:lnTo>
                <a:lnTo>
                  <a:pt x="5000" y="54"/>
                </a:lnTo>
                <a:lnTo>
                  <a:pt x="5000" y="54"/>
                </a:lnTo>
                <a:lnTo>
                  <a:pt x="5000" y="54"/>
                </a:lnTo>
                <a:lnTo>
                  <a:pt x="5001" y="54"/>
                </a:lnTo>
                <a:lnTo>
                  <a:pt x="5001" y="54"/>
                </a:lnTo>
                <a:lnTo>
                  <a:pt x="5001" y="54"/>
                </a:lnTo>
                <a:lnTo>
                  <a:pt x="5002" y="54"/>
                </a:lnTo>
                <a:lnTo>
                  <a:pt x="5002" y="54"/>
                </a:lnTo>
                <a:lnTo>
                  <a:pt x="5002" y="54"/>
                </a:lnTo>
                <a:lnTo>
                  <a:pt x="5003" y="54"/>
                </a:lnTo>
                <a:lnTo>
                  <a:pt x="5003" y="54"/>
                </a:lnTo>
                <a:lnTo>
                  <a:pt x="5003" y="54"/>
                </a:lnTo>
                <a:lnTo>
                  <a:pt x="5003" y="54"/>
                </a:lnTo>
                <a:lnTo>
                  <a:pt x="5004" y="54"/>
                </a:lnTo>
                <a:lnTo>
                  <a:pt x="5004" y="54"/>
                </a:lnTo>
                <a:lnTo>
                  <a:pt x="5004" y="54"/>
                </a:lnTo>
                <a:lnTo>
                  <a:pt x="5005" y="54"/>
                </a:lnTo>
                <a:lnTo>
                  <a:pt x="5005" y="54"/>
                </a:lnTo>
                <a:lnTo>
                  <a:pt x="5005" y="54"/>
                </a:lnTo>
                <a:lnTo>
                  <a:pt x="5005" y="54"/>
                </a:lnTo>
                <a:lnTo>
                  <a:pt x="5006" y="54"/>
                </a:lnTo>
                <a:lnTo>
                  <a:pt x="5006" y="54"/>
                </a:lnTo>
                <a:lnTo>
                  <a:pt x="5006" y="54"/>
                </a:lnTo>
                <a:lnTo>
                  <a:pt x="5007" y="54"/>
                </a:lnTo>
                <a:lnTo>
                  <a:pt x="5007" y="54"/>
                </a:lnTo>
                <a:lnTo>
                  <a:pt x="5007" y="54"/>
                </a:lnTo>
                <a:lnTo>
                  <a:pt x="5007" y="54"/>
                </a:lnTo>
                <a:lnTo>
                  <a:pt x="5008" y="54"/>
                </a:lnTo>
                <a:lnTo>
                  <a:pt x="5008" y="54"/>
                </a:lnTo>
                <a:lnTo>
                  <a:pt x="5008" y="54"/>
                </a:lnTo>
                <a:lnTo>
                  <a:pt x="5009" y="54"/>
                </a:lnTo>
                <a:lnTo>
                  <a:pt x="5009" y="54"/>
                </a:lnTo>
                <a:lnTo>
                  <a:pt x="5009" y="54"/>
                </a:lnTo>
                <a:lnTo>
                  <a:pt x="5009" y="54"/>
                </a:lnTo>
                <a:lnTo>
                  <a:pt x="5010" y="54"/>
                </a:lnTo>
                <a:lnTo>
                  <a:pt x="5010" y="54"/>
                </a:lnTo>
                <a:lnTo>
                  <a:pt x="5010" y="54"/>
                </a:lnTo>
                <a:lnTo>
                  <a:pt x="5011" y="54"/>
                </a:lnTo>
                <a:lnTo>
                  <a:pt x="5011" y="54"/>
                </a:lnTo>
                <a:lnTo>
                  <a:pt x="5011" y="54"/>
                </a:lnTo>
                <a:lnTo>
                  <a:pt x="5011" y="54"/>
                </a:lnTo>
                <a:lnTo>
                  <a:pt x="5012" y="54"/>
                </a:lnTo>
                <a:lnTo>
                  <a:pt x="5012" y="54"/>
                </a:lnTo>
                <a:lnTo>
                  <a:pt x="5012" y="54"/>
                </a:lnTo>
                <a:lnTo>
                  <a:pt x="5013" y="54"/>
                </a:lnTo>
                <a:lnTo>
                  <a:pt x="5013" y="54"/>
                </a:lnTo>
                <a:lnTo>
                  <a:pt x="5013" y="54"/>
                </a:lnTo>
                <a:lnTo>
                  <a:pt x="5013" y="54"/>
                </a:lnTo>
                <a:lnTo>
                  <a:pt x="5014" y="54"/>
                </a:lnTo>
                <a:lnTo>
                  <a:pt x="5014" y="54"/>
                </a:lnTo>
                <a:lnTo>
                  <a:pt x="5014" y="54"/>
                </a:lnTo>
                <a:lnTo>
                  <a:pt x="5015" y="54"/>
                </a:lnTo>
                <a:lnTo>
                  <a:pt x="5015" y="54"/>
                </a:lnTo>
                <a:lnTo>
                  <a:pt x="5015" y="54"/>
                </a:lnTo>
                <a:lnTo>
                  <a:pt x="5015" y="54"/>
                </a:lnTo>
                <a:lnTo>
                  <a:pt x="5016" y="54"/>
                </a:lnTo>
                <a:lnTo>
                  <a:pt x="5016" y="54"/>
                </a:lnTo>
                <a:lnTo>
                  <a:pt x="5016" y="54"/>
                </a:lnTo>
                <a:lnTo>
                  <a:pt x="5017" y="54"/>
                </a:lnTo>
                <a:lnTo>
                  <a:pt x="5017" y="54"/>
                </a:lnTo>
                <a:lnTo>
                  <a:pt x="5017" y="54"/>
                </a:lnTo>
                <a:lnTo>
                  <a:pt x="5017" y="54"/>
                </a:lnTo>
                <a:lnTo>
                  <a:pt x="5018" y="54"/>
                </a:lnTo>
                <a:lnTo>
                  <a:pt x="5018" y="54"/>
                </a:lnTo>
                <a:lnTo>
                  <a:pt x="5018" y="54"/>
                </a:lnTo>
                <a:lnTo>
                  <a:pt x="5019" y="54"/>
                </a:lnTo>
                <a:lnTo>
                  <a:pt x="5019" y="54"/>
                </a:lnTo>
                <a:lnTo>
                  <a:pt x="5019" y="54"/>
                </a:lnTo>
                <a:lnTo>
                  <a:pt x="5019" y="54"/>
                </a:lnTo>
                <a:lnTo>
                  <a:pt x="5020" y="54"/>
                </a:lnTo>
                <a:lnTo>
                  <a:pt x="5020" y="54"/>
                </a:lnTo>
                <a:lnTo>
                  <a:pt x="5020" y="54"/>
                </a:lnTo>
                <a:lnTo>
                  <a:pt x="5021" y="54"/>
                </a:lnTo>
                <a:lnTo>
                  <a:pt x="5021" y="54"/>
                </a:lnTo>
                <a:lnTo>
                  <a:pt x="5021" y="54"/>
                </a:lnTo>
                <a:lnTo>
                  <a:pt x="5021" y="54"/>
                </a:lnTo>
                <a:lnTo>
                  <a:pt x="5022" y="54"/>
                </a:lnTo>
                <a:lnTo>
                  <a:pt x="5022" y="54"/>
                </a:lnTo>
                <a:lnTo>
                  <a:pt x="5022" y="54"/>
                </a:lnTo>
                <a:lnTo>
                  <a:pt x="5023" y="54"/>
                </a:lnTo>
                <a:lnTo>
                  <a:pt x="5023" y="54"/>
                </a:lnTo>
                <a:lnTo>
                  <a:pt x="5023" y="54"/>
                </a:lnTo>
                <a:lnTo>
                  <a:pt x="5023" y="54"/>
                </a:lnTo>
                <a:lnTo>
                  <a:pt x="5024" y="54"/>
                </a:lnTo>
                <a:lnTo>
                  <a:pt x="5024" y="54"/>
                </a:lnTo>
                <a:lnTo>
                  <a:pt x="5024" y="54"/>
                </a:lnTo>
                <a:lnTo>
                  <a:pt x="5024" y="54"/>
                </a:lnTo>
                <a:lnTo>
                  <a:pt x="5025" y="54"/>
                </a:lnTo>
                <a:lnTo>
                  <a:pt x="5025" y="54"/>
                </a:lnTo>
                <a:lnTo>
                  <a:pt x="5025" y="54"/>
                </a:lnTo>
                <a:lnTo>
                  <a:pt x="5026" y="54"/>
                </a:lnTo>
                <a:lnTo>
                  <a:pt x="5026" y="54"/>
                </a:lnTo>
                <a:lnTo>
                  <a:pt x="5026" y="54"/>
                </a:lnTo>
                <a:lnTo>
                  <a:pt x="5027" y="54"/>
                </a:lnTo>
                <a:lnTo>
                  <a:pt x="5027" y="54"/>
                </a:lnTo>
                <a:lnTo>
                  <a:pt x="5027" y="54"/>
                </a:lnTo>
                <a:lnTo>
                  <a:pt x="5027" y="54"/>
                </a:lnTo>
                <a:lnTo>
                  <a:pt x="5028" y="54"/>
                </a:lnTo>
                <a:lnTo>
                  <a:pt x="5028" y="54"/>
                </a:lnTo>
                <a:lnTo>
                  <a:pt x="5028" y="54"/>
                </a:lnTo>
                <a:lnTo>
                  <a:pt x="5029" y="54"/>
                </a:lnTo>
                <a:lnTo>
                  <a:pt x="5029" y="54"/>
                </a:lnTo>
                <a:lnTo>
                  <a:pt x="5029" y="54"/>
                </a:lnTo>
                <a:lnTo>
                  <a:pt x="5030" y="54"/>
                </a:lnTo>
                <a:lnTo>
                  <a:pt x="5030" y="54"/>
                </a:lnTo>
                <a:lnTo>
                  <a:pt x="5030" y="54"/>
                </a:lnTo>
                <a:lnTo>
                  <a:pt x="5030" y="54"/>
                </a:lnTo>
                <a:lnTo>
                  <a:pt x="5031" y="54"/>
                </a:lnTo>
                <a:lnTo>
                  <a:pt x="5031" y="54"/>
                </a:lnTo>
                <a:lnTo>
                  <a:pt x="5031" y="54"/>
                </a:lnTo>
                <a:lnTo>
                  <a:pt x="5032" y="54"/>
                </a:lnTo>
                <a:lnTo>
                  <a:pt x="5032" y="54"/>
                </a:lnTo>
                <a:lnTo>
                  <a:pt x="5032" y="54"/>
                </a:lnTo>
                <a:lnTo>
                  <a:pt x="5032" y="54"/>
                </a:lnTo>
                <a:lnTo>
                  <a:pt x="5033" y="54"/>
                </a:lnTo>
                <a:lnTo>
                  <a:pt x="5033" y="54"/>
                </a:lnTo>
                <a:lnTo>
                  <a:pt x="5033" y="54"/>
                </a:lnTo>
                <a:lnTo>
                  <a:pt x="5034" y="54"/>
                </a:lnTo>
                <a:lnTo>
                  <a:pt x="5034" y="54"/>
                </a:lnTo>
                <a:lnTo>
                  <a:pt x="5034" y="54"/>
                </a:lnTo>
                <a:lnTo>
                  <a:pt x="5034" y="54"/>
                </a:lnTo>
                <a:lnTo>
                  <a:pt x="5035" y="54"/>
                </a:lnTo>
                <a:lnTo>
                  <a:pt x="5035" y="54"/>
                </a:lnTo>
                <a:lnTo>
                  <a:pt x="5035" y="54"/>
                </a:lnTo>
                <a:lnTo>
                  <a:pt x="5036" y="54"/>
                </a:lnTo>
                <a:lnTo>
                  <a:pt x="5036" y="54"/>
                </a:lnTo>
                <a:lnTo>
                  <a:pt x="5036" y="54"/>
                </a:lnTo>
                <a:lnTo>
                  <a:pt x="5036" y="54"/>
                </a:lnTo>
                <a:lnTo>
                  <a:pt x="5037" y="54"/>
                </a:lnTo>
                <a:lnTo>
                  <a:pt x="5037" y="54"/>
                </a:lnTo>
                <a:lnTo>
                  <a:pt x="5037" y="54"/>
                </a:lnTo>
                <a:lnTo>
                  <a:pt x="5038" y="54"/>
                </a:lnTo>
                <a:lnTo>
                  <a:pt x="5038" y="54"/>
                </a:lnTo>
                <a:lnTo>
                  <a:pt x="5038" y="54"/>
                </a:lnTo>
                <a:lnTo>
                  <a:pt x="5038" y="54"/>
                </a:lnTo>
                <a:lnTo>
                  <a:pt x="5039" y="54"/>
                </a:lnTo>
                <a:lnTo>
                  <a:pt x="5039" y="54"/>
                </a:lnTo>
                <a:lnTo>
                  <a:pt x="5039" y="54"/>
                </a:lnTo>
                <a:lnTo>
                  <a:pt x="5040" y="54"/>
                </a:lnTo>
                <a:lnTo>
                  <a:pt x="5040" y="54"/>
                </a:lnTo>
                <a:lnTo>
                  <a:pt x="5040" y="54"/>
                </a:lnTo>
                <a:lnTo>
                  <a:pt x="5040" y="54"/>
                </a:lnTo>
                <a:lnTo>
                  <a:pt x="5041" y="54"/>
                </a:lnTo>
                <a:lnTo>
                  <a:pt x="5041" y="54"/>
                </a:lnTo>
                <a:lnTo>
                  <a:pt x="5041" y="54"/>
                </a:lnTo>
                <a:lnTo>
                  <a:pt x="5043" y="54"/>
                </a:lnTo>
                <a:lnTo>
                  <a:pt x="5043" y="54"/>
                </a:lnTo>
                <a:lnTo>
                  <a:pt x="5043" y="54"/>
                </a:lnTo>
                <a:lnTo>
                  <a:pt x="5043" y="54"/>
                </a:lnTo>
                <a:lnTo>
                  <a:pt x="5044" y="54"/>
                </a:lnTo>
                <a:lnTo>
                  <a:pt x="5044" y="54"/>
                </a:lnTo>
                <a:lnTo>
                  <a:pt x="5044" y="54"/>
                </a:lnTo>
                <a:lnTo>
                  <a:pt x="5045" y="54"/>
                </a:lnTo>
                <a:lnTo>
                  <a:pt x="5045" y="54"/>
                </a:lnTo>
                <a:lnTo>
                  <a:pt x="5045" y="54"/>
                </a:lnTo>
                <a:lnTo>
                  <a:pt x="5045" y="54"/>
                </a:lnTo>
                <a:lnTo>
                  <a:pt x="5046" y="54"/>
                </a:lnTo>
                <a:lnTo>
                  <a:pt x="5046" y="54"/>
                </a:lnTo>
                <a:lnTo>
                  <a:pt x="5046" y="54"/>
                </a:lnTo>
                <a:lnTo>
                  <a:pt x="5047" y="54"/>
                </a:lnTo>
                <a:lnTo>
                  <a:pt x="5047" y="54"/>
                </a:lnTo>
                <a:lnTo>
                  <a:pt x="5047" y="54"/>
                </a:lnTo>
                <a:lnTo>
                  <a:pt x="5047" y="54"/>
                </a:lnTo>
                <a:lnTo>
                  <a:pt x="5048" y="54"/>
                </a:lnTo>
                <a:lnTo>
                  <a:pt x="5048" y="54"/>
                </a:lnTo>
                <a:lnTo>
                  <a:pt x="5048" y="54"/>
                </a:lnTo>
                <a:lnTo>
                  <a:pt x="5049" y="54"/>
                </a:lnTo>
                <a:lnTo>
                  <a:pt x="5049" y="54"/>
                </a:lnTo>
                <a:lnTo>
                  <a:pt x="5049" y="54"/>
                </a:lnTo>
                <a:lnTo>
                  <a:pt x="5049" y="54"/>
                </a:lnTo>
                <a:lnTo>
                  <a:pt x="5050" y="54"/>
                </a:lnTo>
                <a:lnTo>
                  <a:pt x="5050" y="54"/>
                </a:lnTo>
                <a:lnTo>
                  <a:pt x="5050" y="54"/>
                </a:lnTo>
                <a:lnTo>
                  <a:pt x="5051" y="54"/>
                </a:lnTo>
                <a:lnTo>
                  <a:pt x="5051" y="54"/>
                </a:lnTo>
                <a:lnTo>
                  <a:pt x="5051" y="54"/>
                </a:lnTo>
                <a:lnTo>
                  <a:pt x="5051" y="54"/>
                </a:lnTo>
                <a:lnTo>
                  <a:pt x="5052" y="54"/>
                </a:lnTo>
                <a:lnTo>
                  <a:pt x="5052" y="54"/>
                </a:lnTo>
                <a:lnTo>
                  <a:pt x="5052" y="54"/>
                </a:lnTo>
                <a:lnTo>
                  <a:pt x="5053" y="54"/>
                </a:lnTo>
                <a:lnTo>
                  <a:pt x="5053" y="54"/>
                </a:lnTo>
                <a:lnTo>
                  <a:pt x="5053" y="54"/>
                </a:lnTo>
                <a:lnTo>
                  <a:pt x="5053" y="54"/>
                </a:lnTo>
                <a:lnTo>
                  <a:pt x="5054" y="54"/>
                </a:lnTo>
                <a:lnTo>
                  <a:pt x="5054" y="54"/>
                </a:lnTo>
                <a:lnTo>
                  <a:pt x="5054" y="54"/>
                </a:lnTo>
                <a:lnTo>
                  <a:pt x="5055" y="54"/>
                </a:lnTo>
                <a:lnTo>
                  <a:pt x="5055" y="54"/>
                </a:lnTo>
                <a:lnTo>
                  <a:pt x="5055" y="54"/>
                </a:lnTo>
                <a:lnTo>
                  <a:pt x="5056" y="54"/>
                </a:lnTo>
                <a:lnTo>
                  <a:pt x="5056" y="54"/>
                </a:lnTo>
                <a:lnTo>
                  <a:pt x="5056" y="54"/>
                </a:lnTo>
                <a:lnTo>
                  <a:pt x="5056" y="54"/>
                </a:lnTo>
                <a:lnTo>
                  <a:pt x="5056" y="54"/>
                </a:lnTo>
                <a:lnTo>
                  <a:pt x="5057" y="54"/>
                </a:lnTo>
                <a:lnTo>
                  <a:pt x="5057" y="54"/>
                </a:lnTo>
                <a:lnTo>
                  <a:pt x="5058" y="54"/>
                </a:lnTo>
                <a:lnTo>
                  <a:pt x="5058" y="54"/>
                </a:lnTo>
                <a:lnTo>
                  <a:pt x="5058" y="54"/>
                </a:lnTo>
                <a:lnTo>
                  <a:pt x="5058" y="54"/>
                </a:lnTo>
                <a:lnTo>
                  <a:pt x="5059" y="54"/>
                </a:lnTo>
                <a:lnTo>
                  <a:pt x="5059" y="54"/>
                </a:lnTo>
                <a:lnTo>
                  <a:pt x="5059" y="54"/>
                </a:lnTo>
                <a:lnTo>
                  <a:pt x="5060" y="54"/>
                </a:lnTo>
                <a:lnTo>
                  <a:pt x="5060" y="54"/>
                </a:lnTo>
                <a:lnTo>
                  <a:pt x="5060" y="54"/>
                </a:lnTo>
                <a:lnTo>
                  <a:pt x="5060" y="54"/>
                </a:lnTo>
                <a:lnTo>
                  <a:pt x="5061" y="54"/>
                </a:lnTo>
                <a:lnTo>
                  <a:pt x="5061" y="54"/>
                </a:lnTo>
                <a:lnTo>
                  <a:pt x="5061" y="54"/>
                </a:lnTo>
                <a:lnTo>
                  <a:pt x="5062" y="54"/>
                </a:lnTo>
                <a:lnTo>
                  <a:pt x="5062" y="54"/>
                </a:lnTo>
                <a:lnTo>
                  <a:pt x="5062" y="54"/>
                </a:lnTo>
                <a:lnTo>
                  <a:pt x="5062" y="54"/>
                </a:lnTo>
                <a:lnTo>
                  <a:pt x="5063" y="54"/>
                </a:lnTo>
                <a:lnTo>
                  <a:pt x="5063" y="54"/>
                </a:lnTo>
                <a:lnTo>
                  <a:pt x="5063" y="54"/>
                </a:lnTo>
                <a:lnTo>
                  <a:pt x="5064" y="54"/>
                </a:lnTo>
                <a:lnTo>
                  <a:pt x="5064" y="54"/>
                </a:lnTo>
                <a:lnTo>
                  <a:pt x="5064" y="54"/>
                </a:lnTo>
                <a:lnTo>
                  <a:pt x="5064" y="54"/>
                </a:lnTo>
                <a:lnTo>
                  <a:pt x="5065" y="54"/>
                </a:lnTo>
                <a:lnTo>
                  <a:pt x="5065" y="54"/>
                </a:lnTo>
                <a:lnTo>
                  <a:pt x="5065" y="54"/>
                </a:lnTo>
                <a:lnTo>
                  <a:pt x="5066" y="54"/>
                </a:lnTo>
                <a:lnTo>
                  <a:pt x="5066" y="54"/>
                </a:lnTo>
                <a:lnTo>
                  <a:pt x="5066" y="54"/>
                </a:lnTo>
                <a:lnTo>
                  <a:pt x="5066" y="54"/>
                </a:lnTo>
                <a:lnTo>
                  <a:pt x="5067" y="54"/>
                </a:lnTo>
                <a:lnTo>
                  <a:pt x="5067" y="54"/>
                </a:lnTo>
                <a:lnTo>
                  <a:pt x="5067" y="54"/>
                </a:lnTo>
                <a:lnTo>
                  <a:pt x="5068" y="54"/>
                </a:lnTo>
                <a:lnTo>
                  <a:pt x="5068" y="54"/>
                </a:lnTo>
                <a:lnTo>
                  <a:pt x="5068" y="54"/>
                </a:lnTo>
                <a:lnTo>
                  <a:pt x="5068" y="54"/>
                </a:lnTo>
                <a:lnTo>
                  <a:pt x="5069" y="54"/>
                </a:lnTo>
                <a:lnTo>
                  <a:pt x="5069" y="54"/>
                </a:lnTo>
                <a:lnTo>
                  <a:pt x="5069" y="54"/>
                </a:lnTo>
                <a:lnTo>
                  <a:pt x="5070" y="54"/>
                </a:lnTo>
                <a:lnTo>
                  <a:pt x="5070" y="54"/>
                </a:lnTo>
                <a:lnTo>
                  <a:pt x="5070" y="54"/>
                </a:lnTo>
                <a:lnTo>
                  <a:pt x="5070" y="54"/>
                </a:lnTo>
                <a:lnTo>
                  <a:pt x="5071" y="54"/>
                </a:lnTo>
                <a:lnTo>
                  <a:pt x="5071" y="54"/>
                </a:lnTo>
                <a:lnTo>
                  <a:pt x="5071" y="54"/>
                </a:lnTo>
                <a:lnTo>
                  <a:pt x="5072" y="54"/>
                </a:lnTo>
                <a:lnTo>
                  <a:pt x="5072" y="54"/>
                </a:lnTo>
                <a:lnTo>
                  <a:pt x="5072" y="54"/>
                </a:lnTo>
                <a:lnTo>
                  <a:pt x="5072" y="54"/>
                </a:lnTo>
                <a:lnTo>
                  <a:pt x="5073" y="54"/>
                </a:lnTo>
                <a:lnTo>
                  <a:pt x="5073" y="54"/>
                </a:lnTo>
                <a:lnTo>
                  <a:pt x="5073" y="54"/>
                </a:lnTo>
                <a:lnTo>
                  <a:pt x="5074" y="54"/>
                </a:lnTo>
                <a:lnTo>
                  <a:pt x="5074" y="54"/>
                </a:lnTo>
                <a:lnTo>
                  <a:pt x="5074" y="54"/>
                </a:lnTo>
                <a:lnTo>
                  <a:pt x="5074" y="54"/>
                </a:lnTo>
                <a:lnTo>
                  <a:pt x="5075" y="54"/>
                </a:lnTo>
                <a:lnTo>
                  <a:pt x="5075" y="54"/>
                </a:lnTo>
                <a:lnTo>
                  <a:pt x="5075" y="54"/>
                </a:lnTo>
                <a:lnTo>
                  <a:pt x="5076" y="54"/>
                </a:lnTo>
                <a:lnTo>
                  <a:pt x="5076" y="54"/>
                </a:lnTo>
                <a:lnTo>
                  <a:pt x="5076" y="54"/>
                </a:lnTo>
                <a:lnTo>
                  <a:pt x="5076" y="54"/>
                </a:lnTo>
                <a:lnTo>
                  <a:pt x="5077" y="54"/>
                </a:lnTo>
                <a:lnTo>
                  <a:pt x="5077" y="54"/>
                </a:lnTo>
                <a:lnTo>
                  <a:pt x="5077" y="54"/>
                </a:lnTo>
                <a:lnTo>
                  <a:pt x="5078" y="54"/>
                </a:lnTo>
                <a:lnTo>
                  <a:pt x="5078" y="54"/>
                </a:lnTo>
                <a:lnTo>
                  <a:pt x="5078" y="54"/>
                </a:lnTo>
                <a:lnTo>
                  <a:pt x="5078" y="54"/>
                </a:lnTo>
                <a:lnTo>
                  <a:pt x="5079" y="54"/>
                </a:lnTo>
                <a:lnTo>
                  <a:pt x="5079" y="54"/>
                </a:lnTo>
                <a:lnTo>
                  <a:pt x="5079" y="54"/>
                </a:lnTo>
                <a:lnTo>
                  <a:pt x="5080" y="54"/>
                </a:lnTo>
                <a:lnTo>
                  <a:pt x="5080" y="54"/>
                </a:lnTo>
                <a:lnTo>
                  <a:pt x="5080" y="54"/>
                </a:lnTo>
                <a:lnTo>
                  <a:pt x="5081" y="54"/>
                </a:lnTo>
                <a:lnTo>
                  <a:pt x="5081" y="54"/>
                </a:lnTo>
                <a:lnTo>
                  <a:pt x="5081" y="54"/>
                </a:lnTo>
                <a:lnTo>
                  <a:pt x="5081" y="54"/>
                </a:lnTo>
                <a:lnTo>
                  <a:pt x="5082" y="54"/>
                </a:lnTo>
                <a:lnTo>
                  <a:pt x="5082" y="54"/>
                </a:lnTo>
                <a:lnTo>
                  <a:pt x="5082" y="54"/>
                </a:lnTo>
                <a:lnTo>
                  <a:pt x="5082" y="54"/>
                </a:lnTo>
                <a:lnTo>
                  <a:pt x="5083" y="54"/>
                </a:lnTo>
                <a:lnTo>
                  <a:pt x="5083" y="54"/>
                </a:lnTo>
                <a:lnTo>
                  <a:pt x="5083" y="54"/>
                </a:lnTo>
                <a:lnTo>
                  <a:pt x="5084" y="54"/>
                </a:lnTo>
                <a:lnTo>
                  <a:pt x="5084" y="54"/>
                </a:lnTo>
                <a:lnTo>
                  <a:pt x="5084" y="54"/>
                </a:lnTo>
                <a:lnTo>
                  <a:pt x="5085" y="54"/>
                </a:lnTo>
                <a:lnTo>
                  <a:pt x="5085" y="54"/>
                </a:lnTo>
                <a:lnTo>
                  <a:pt x="5085" y="54"/>
                </a:lnTo>
                <a:lnTo>
                  <a:pt x="5085" y="54"/>
                </a:lnTo>
                <a:lnTo>
                  <a:pt x="5086" y="54"/>
                </a:lnTo>
                <a:lnTo>
                  <a:pt x="5086" y="54"/>
                </a:lnTo>
                <a:lnTo>
                  <a:pt x="5086" y="54"/>
                </a:lnTo>
                <a:lnTo>
                  <a:pt x="5087" y="54"/>
                </a:lnTo>
                <a:lnTo>
                  <a:pt x="5087" y="54"/>
                </a:lnTo>
                <a:lnTo>
                  <a:pt x="5087" y="54"/>
                </a:lnTo>
                <a:lnTo>
                  <a:pt x="5087" y="54"/>
                </a:lnTo>
                <a:lnTo>
                  <a:pt x="5087" y="54"/>
                </a:lnTo>
                <a:lnTo>
                  <a:pt x="5088" y="54"/>
                </a:lnTo>
                <a:lnTo>
                  <a:pt x="5088" y="54"/>
                </a:lnTo>
                <a:lnTo>
                  <a:pt x="5089" y="54"/>
                </a:lnTo>
                <a:lnTo>
                  <a:pt x="5089" y="54"/>
                </a:lnTo>
                <a:lnTo>
                  <a:pt x="5089" y="54"/>
                </a:lnTo>
                <a:lnTo>
                  <a:pt x="5089" y="54"/>
                </a:lnTo>
                <a:lnTo>
                  <a:pt x="5090" y="54"/>
                </a:lnTo>
                <a:lnTo>
                  <a:pt x="5090" y="54"/>
                </a:lnTo>
                <a:lnTo>
                  <a:pt x="5090" y="54"/>
                </a:lnTo>
                <a:lnTo>
                  <a:pt x="5091" y="54"/>
                </a:lnTo>
                <a:lnTo>
                  <a:pt x="5091" y="54"/>
                </a:lnTo>
                <a:lnTo>
                  <a:pt x="5091" y="54"/>
                </a:lnTo>
                <a:lnTo>
                  <a:pt x="5091" y="54"/>
                </a:lnTo>
                <a:lnTo>
                  <a:pt x="5092" y="54"/>
                </a:lnTo>
                <a:lnTo>
                  <a:pt x="5092" y="54"/>
                </a:lnTo>
                <a:lnTo>
                  <a:pt x="5092" y="54"/>
                </a:lnTo>
                <a:lnTo>
                  <a:pt x="5093" y="54"/>
                </a:lnTo>
                <a:lnTo>
                  <a:pt x="5093" y="54"/>
                </a:lnTo>
                <a:lnTo>
                  <a:pt x="5093" y="54"/>
                </a:lnTo>
                <a:lnTo>
                  <a:pt x="5093" y="54"/>
                </a:lnTo>
                <a:lnTo>
                  <a:pt x="5094" y="54"/>
                </a:lnTo>
                <a:lnTo>
                  <a:pt x="5094" y="54"/>
                </a:lnTo>
                <a:lnTo>
                  <a:pt x="5094" y="54"/>
                </a:lnTo>
                <a:lnTo>
                  <a:pt x="5095" y="54"/>
                </a:lnTo>
                <a:lnTo>
                  <a:pt x="5095" y="54"/>
                </a:lnTo>
                <a:lnTo>
                  <a:pt x="5095" y="54"/>
                </a:lnTo>
                <a:lnTo>
                  <a:pt x="5095" y="54"/>
                </a:lnTo>
                <a:lnTo>
                  <a:pt x="5097" y="54"/>
                </a:lnTo>
                <a:lnTo>
                  <a:pt x="5097" y="54"/>
                </a:lnTo>
                <a:lnTo>
                  <a:pt x="5097" y="54"/>
                </a:lnTo>
                <a:lnTo>
                  <a:pt x="5098" y="54"/>
                </a:lnTo>
                <a:lnTo>
                  <a:pt x="5098" y="54"/>
                </a:lnTo>
                <a:lnTo>
                  <a:pt x="5098" y="54"/>
                </a:lnTo>
                <a:lnTo>
                  <a:pt x="5098" y="54"/>
                </a:lnTo>
                <a:lnTo>
                  <a:pt x="5099" y="54"/>
                </a:lnTo>
                <a:lnTo>
                  <a:pt x="5099" y="54"/>
                </a:lnTo>
                <a:lnTo>
                  <a:pt x="5099" y="54"/>
                </a:lnTo>
                <a:lnTo>
                  <a:pt x="5100" y="54"/>
                </a:lnTo>
                <a:lnTo>
                  <a:pt x="5100" y="54"/>
                </a:lnTo>
                <a:lnTo>
                  <a:pt x="5100" y="54"/>
                </a:lnTo>
                <a:lnTo>
                  <a:pt x="5100" y="54"/>
                </a:lnTo>
                <a:lnTo>
                  <a:pt x="5101" y="54"/>
                </a:lnTo>
                <a:lnTo>
                  <a:pt x="5101" y="54"/>
                </a:lnTo>
                <a:lnTo>
                  <a:pt x="5101" y="54"/>
                </a:lnTo>
                <a:lnTo>
                  <a:pt x="5102" y="54"/>
                </a:lnTo>
                <a:lnTo>
                  <a:pt x="5102" y="54"/>
                </a:lnTo>
                <a:lnTo>
                  <a:pt x="5102" y="54"/>
                </a:lnTo>
                <a:lnTo>
                  <a:pt x="5102" y="54"/>
                </a:lnTo>
                <a:lnTo>
                  <a:pt x="5103" y="54"/>
                </a:lnTo>
                <a:lnTo>
                  <a:pt x="5103" y="54"/>
                </a:lnTo>
                <a:lnTo>
                  <a:pt x="5103" y="54"/>
                </a:lnTo>
                <a:lnTo>
                  <a:pt x="5104" y="54"/>
                </a:lnTo>
                <a:lnTo>
                  <a:pt x="5104" y="54"/>
                </a:lnTo>
                <a:lnTo>
                  <a:pt x="5104" y="54"/>
                </a:lnTo>
                <a:lnTo>
                  <a:pt x="5104" y="54"/>
                </a:lnTo>
                <a:lnTo>
                  <a:pt x="5105" y="54"/>
                </a:lnTo>
                <a:lnTo>
                  <a:pt x="5105" y="54"/>
                </a:lnTo>
                <a:lnTo>
                  <a:pt x="5105" y="54"/>
                </a:lnTo>
                <a:lnTo>
                  <a:pt x="5106" y="54"/>
                </a:lnTo>
                <a:lnTo>
                  <a:pt x="5106" y="54"/>
                </a:lnTo>
                <a:lnTo>
                  <a:pt x="5106" y="54"/>
                </a:lnTo>
                <a:lnTo>
                  <a:pt x="5107" y="54"/>
                </a:lnTo>
                <a:lnTo>
                  <a:pt x="5107" y="54"/>
                </a:lnTo>
                <a:lnTo>
                  <a:pt x="5107" y="54"/>
                </a:lnTo>
                <a:lnTo>
                  <a:pt x="5107" y="54"/>
                </a:lnTo>
                <a:lnTo>
                  <a:pt x="5108" y="54"/>
                </a:lnTo>
                <a:lnTo>
                  <a:pt x="5108" y="54"/>
                </a:lnTo>
                <a:lnTo>
                  <a:pt x="5108" y="54"/>
                </a:lnTo>
                <a:lnTo>
                  <a:pt x="5109" y="54"/>
                </a:lnTo>
                <a:lnTo>
                  <a:pt x="5109" y="54"/>
                </a:lnTo>
                <a:lnTo>
                  <a:pt x="5109" y="54"/>
                </a:lnTo>
                <a:lnTo>
                  <a:pt x="5109" y="54"/>
                </a:lnTo>
                <a:lnTo>
                  <a:pt x="5110" y="54"/>
                </a:lnTo>
                <a:lnTo>
                  <a:pt x="5110" y="54"/>
                </a:lnTo>
                <a:lnTo>
                  <a:pt x="5110" y="54"/>
                </a:lnTo>
                <a:lnTo>
                  <a:pt x="5111" y="54"/>
                </a:lnTo>
                <a:lnTo>
                  <a:pt x="5111" y="54"/>
                </a:lnTo>
                <a:lnTo>
                  <a:pt x="5111" y="54"/>
                </a:lnTo>
                <a:lnTo>
                  <a:pt x="5111" y="54"/>
                </a:lnTo>
                <a:lnTo>
                  <a:pt x="5112" y="54"/>
                </a:lnTo>
                <a:lnTo>
                  <a:pt x="5112" y="54"/>
                </a:lnTo>
                <a:lnTo>
                  <a:pt x="5112" y="54"/>
                </a:lnTo>
                <a:lnTo>
                  <a:pt x="5113" y="54"/>
                </a:lnTo>
                <a:lnTo>
                  <a:pt x="5113" y="54"/>
                </a:lnTo>
                <a:lnTo>
                  <a:pt x="5113" y="54"/>
                </a:lnTo>
                <a:lnTo>
                  <a:pt x="5113" y="54"/>
                </a:lnTo>
                <a:lnTo>
                  <a:pt x="5114" y="54"/>
                </a:lnTo>
                <a:lnTo>
                  <a:pt x="5114" y="54"/>
                </a:lnTo>
                <a:lnTo>
                  <a:pt x="5114" y="54"/>
                </a:lnTo>
                <a:lnTo>
                  <a:pt x="5114" y="54"/>
                </a:lnTo>
                <a:lnTo>
                  <a:pt x="5115" y="54"/>
                </a:lnTo>
                <a:lnTo>
                  <a:pt x="5115" y="54"/>
                </a:lnTo>
                <a:lnTo>
                  <a:pt x="5115" y="54"/>
                </a:lnTo>
                <a:lnTo>
                  <a:pt x="5116" y="54"/>
                </a:lnTo>
                <a:lnTo>
                  <a:pt x="5116" y="54"/>
                </a:lnTo>
                <a:lnTo>
                  <a:pt x="5116" y="54"/>
                </a:lnTo>
                <a:lnTo>
                  <a:pt x="5117" y="54"/>
                </a:lnTo>
                <a:lnTo>
                  <a:pt x="5117" y="54"/>
                </a:lnTo>
                <a:lnTo>
                  <a:pt x="5117" y="54"/>
                </a:lnTo>
                <a:lnTo>
                  <a:pt x="5117" y="54"/>
                </a:lnTo>
                <a:lnTo>
                  <a:pt x="5118" y="54"/>
                </a:lnTo>
                <a:lnTo>
                  <a:pt x="5118" y="54"/>
                </a:lnTo>
                <a:lnTo>
                  <a:pt x="5118" y="54"/>
                </a:lnTo>
                <a:lnTo>
                  <a:pt x="5119" y="54"/>
                </a:lnTo>
                <a:lnTo>
                  <a:pt x="5119" y="54"/>
                </a:lnTo>
                <a:lnTo>
                  <a:pt x="5119" y="54"/>
                </a:lnTo>
                <a:lnTo>
                  <a:pt x="5119" y="54"/>
                </a:lnTo>
                <a:lnTo>
                  <a:pt x="5119" y="54"/>
                </a:lnTo>
                <a:lnTo>
                  <a:pt x="5120" y="54"/>
                </a:lnTo>
                <a:lnTo>
                  <a:pt x="5120" y="54"/>
                </a:lnTo>
                <a:lnTo>
                  <a:pt x="5121" y="54"/>
                </a:lnTo>
                <a:lnTo>
                  <a:pt x="5121" y="54"/>
                </a:lnTo>
                <a:lnTo>
                  <a:pt x="5121" y="54"/>
                </a:lnTo>
                <a:lnTo>
                  <a:pt x="5121" y="54"/>
                </a:lnTo>
                <a:lnTo>
                  <a:pt x="5122" y="54"/>
                </a:lnTo>
                <a:lnTo>
                  <a:pt x="5122" y="54"/>
                </a:lnTo>
                <a:lnTo>
                  <a:pt x="5122" y="54"/>
                </a:lnTo>
                <a:lnTo>
                  <a:pt x="5123" y="54"/>
                </a:lnTo>
                <a:lnTo>
                  <a:pt x="5123" y="54"/>
                </a:lnTo>
                <a:lnTo>
                  <a:pt x="5123" y="54"/>
                </a:lnTo>
                <a:lnTo>
                  <a:pt x="5123" y="54"/>
                </a:lnTo>
                <a:lnTo>
                  <a:pt x="5124" y="54"/>
                </a:lnTo>
                <a:lnTo>
                  <a:pt x="5124" y="54"/>
                </a:lnTo>
                <a:lnTo>
                  <a:pt x="5124" y="54"/>
                </a:lnTo>
                <a:lnTo>
                  <a:pt x="5125" y="54"/>
                </a:lnTo>
                <a:lnTo>
                  <a:pt x="5125" y="54"/>
                </a:lnTo>
                <a:lnTo>
                  <a:pt x="5125" y="54"/>
                </a:lnTo>
                <a:lnTo>
                  <a:pt x="5125" y="54"/>
                </a:lnTo>
                <a:lnTo>
                  <a:pt x="5126" y="54"/>
                </a:lnTo>
                <a:lnTo>
                  <a:pt x="5126" y="54"/>
                </a:lnTo>
                <a:lnTo>
                  <a:pt x="5126" y="54"/>
                </a:lnTo>
                <a:lnTo>
                  <a:pt x="5127" y="54"/>
                </a:lnTo>
                <a:lnTo>
                  <a:pt x="5127" y="54"/>
                </a:lnTo>
                <a:lnTo>
                  <a:pt x="5127" y="54"/>
                </a:lnTo>
                <a:lnTo>
                  <a:pt x="5127" y="54"/>
                </a:lnTo>
                <a:lnTo>
                  <a:pt x="5128" y="54"/>
                </a:lnTo>
                <a:lnTo>
                  <a:pt x="5128" y="54"/>
                </a:lnTo>
                <a:lnTo>
                  <a:pt x="5128" y="54"/>
                </a:lnTo>
                <a:lnTo>
                  <a:pt x="5129" y="54"/>
                </a:lnTo>
                <a:lnTo>
                  <a:pt x="5129" y="54"/>
                </a:lnTo>
                <a:lnTo>
                  <a:pt x="5129" y="54"/>
                </a:lnTo>
                <a:lnTo>
                  <a:pt x="5129" y="54"/>
                </a:lnTo>
                <a:lnTo>
                  <a:pt x="5130" y="54"/>
                </a:lnTo>
                <a:lnTo>
                  <a:pt x="5130" y="54"/>
                </a:lnTo>
                <a:lnTo>
                  <a:pt x="5130" y="54"/>
                </a:lnTo>
                <a:lnTo>
                  <a:pt x="5131" y="54"/>
                </a:lnTo>
                <a:lnTo>
                  <a:pt x="5131" y="54"/>
                </a:lnTo>
                <a:lnTo>
                  <a:pt x="5131" y="54"/>
                </a:lnTo>
                <a:lnTo>
                  <a:pt x="5131" y="54"/>
                </a:lnTo>
                <a:lnTo>
                  <a:pt x="5132" y="54"/>
                </a:lnTo>
                <a:lnTo>
                  <a:pt x="5132" y="54"/>
                </a:lnTo>
                <a:lnTo>
                  <a:pt x="5132" y="54"/>
                </a:lnTo>
                <a:lnTo>
                  <a:pt x="5133" y="54"/>
                </a:lnTo>
                <a:lnTo>
                  <a:pt x="5133" y="54"/>
                </a:lnTo>
                <a:lnTo>
                  <a:pt x="5133" y="54"/>
                </a:lnTo>
                <a:lnTo>
                  <a:pt x="5134" y="54"/>
                </a:lnTo>
                <a:lnTo>
                  <a:pt x="5134" y="54"/>
                </a:lnTo>
                <a:lnTo>
                  <a:pt x="5134" y="54"/>
                </a:lnTo>
                <a:lnTo>
                  <a:pt x="5134" y="54"/>
                </a:lnTo>
                <a:lnTo>
                  <a:pt x="5135" y="54"/>
                </a:lnTo>
                <a:lnTo>
                  <a:pt x="5135" y="54"/>
                </a:lnTo>
                <a:lnTo>
                  <a:pt x="5135" y="54"/>
                </a:lnTo>
                <a:lnTo>
                  <a:pt x="5136" y="54"/>
                </a:lnTo>
                <a:lnTo>
                  <a:pt x="5136" y="54"/>
                </a:lnTo>
                <a:lnTo>
                  <a:pt x="5136" y="54"/>
                </a:lnTo>
                <a:lnTo>
                  <a:pt x="5136" y="54"/>
                </a:lnTo>
                <a:lnTo>
                  <a:pt x="5137" y="54"/>
                </a:lnTo>
                <a:lnTo>
                  <a:pt x="5137" y="54"/>
                </a:lnTo>
                <a:lnTo>
                  <a:pt x="5137" y="54"/>
                </a:lnTo>
                <a:lnTo>
                  <a:pt x="5138" y="54"/>
                </a:lnTo>
                <a:lnTo>
                  <a:pt x="5138" y="54"/>
                </a:lnTo>
                <a:lnTo>
                  <a:pt x="5138" y="54"/>
                </a:lnTo>
                <a:lnTo>
                  <a:pt x="5138" y="54"/>
                </a:lnTo>
                <a:lnTo>
                  <a:pt x="5139" y="54"/>
                </a:lnTo>
                <a:lnTo>
                  <a:pt x="5139" y="54"/>
                </a:lnTo>
                <a:lnTo>
                  <a:pt x="5139" y="54"/>
                </a:lnTo>
                <a:lnTo>
                  <a:pt x="5140" y="54"/>
                </a:lnTo>
                <a:lnTo>
                  <a:pt x="5140" y="54"/>
                </a:lnTo>
                <a:lnTo>
                  <a:pt x="5140" y="54"/>
                </a:lnTo>
                <a:lnTo>
                  <a:pt x="5140" y="54"/>
                </a:lnTo>
                <a:lnTo>
                  <a:pt x="5141" y="54"/>
                </a:lnTo>
                <a:lnTo>
                  <a:pt x="5141" y="54"/>
                </a:lnTo>
                <a:lnTo>
                  <a:pt x="5141" y="54"/>
                </a:lnTo>
                <a:lnTo>
                  <a:pt x="5142" y="54"/>
                </a:lnTo>
                <a:lnTo>
                  <a:pt x="5142" y="54"/>
                </a:lnTo>
                <a:lnTo>
                  <a:pt x="5142" y="54"/>
                </a:lnTo>
                <a:lnTo>
                  <a:pt x="5142" y="54"/>
                </a:lnTo>
                <a:lnTo>
                  <a:pt x="5143" y="54"/>
                </a:lnTo>
                <a:lnTo>
                  <a:pt x="5143" y="54"/>
                </a:lnTo>
                <a:lnTo>
                  <a:pt x="5143" y="54"/>
                </a:lnTo>
                <a:lnTo>
                  <a:pt x="5144" y="54"/>
                </a:lnTo>
                <a:lnTo>
                  <a:pt x="5144" y="54"/>
                </a:lnTo>
                <a:lnTo>
                  <a:pt x="5144" y="54"/>
                </a:lnTo>
                <a:lnTo>
                  <a:pt x="5144" y="54"/>
                </a:lnTo>
                <a:lnTo>
                  <a:pt x="5145" y="54"/>
                </a:lnTo>
                <a:lnTo>
                  <a:pt x="5145" y="54"/>
                </a:lnTo>
                <a:lnTo>
                  <a:pt x="5145" y="54"/>
                </a:lnTo>
                <a:lnTo>
                  <a:pt x="5145" y="54"/>
                </a:lnTo>
                <a:lnTo>
                  <a:pt x="5146" y="54"/>
                </a:lnTo>
                <a:lnTo>
                  <a:pt x="5146" y="54"/>
                </a:lnTo>
                <a:lnTo>
                  <a:pt x="5146" y="54"/>
                </a:lnTo>
                <a:lnTo>
                  <a:pt x="5147" y="54"/>
                </a:lnTo>
                <a:lnTo>
                  <a:pt x="5147" y="54"/>
                </a:lnTo>
                <a:lnTo>
                  <a:pt x="5147" y="54"/>
                </a:lnTo>
                <a:lnTo>
                  <a:pt x="5148" y="54"/>
                </a:lnTo>
                <a:lnTo>
                  <a:pt x="5148" y="54"/>
                </a:lnTo>
                <a:lnTo>
                  <a:pt x="5148" y="54"/>
                </a:lnTo>
                <a:lnTo>
                  <a:pt x="5148" y="54"/>
                </a:lnTo>
                <a:lnTo>
                  <a:pt x="5149" y="54"/>
                </a:lnTo>
                <a:lnTo>
                  <a:pt x="5149" y="54"/>
                </a:lnTo>
                <a:lnTo>
                  <a:pt x="5149" y="54"/>
                </a:lnTo>
                <a:lnTo>
                  <a:pt x="5150" y="54"/>
                </a:lnTo>
                <a:lnTo>
                  <a:pt x="5150" y="54"/>
                </a:lnTo>
                <a:lnTo>
                  <a:pt x="5150" y="54"/>
                </a:lnTo>
                <a:lnTo>
                  <a:pt x="5150" y="54"/>
                </a:lnTo>
                <a:lnTo>
                  <a:pt x="5150" y="54"/>
                </a:lnTo>
                <a:lnTo>
                  <a:pt x="5151" y="54"/>
                </a:lnTo>
                <a:lnTo>
                  <a:pt x="5151" y="54"/>
                </a:lnTo>
                <a:lnTo>
                  <a:pt x="5152" y="54"/>
                </a:lnTo>
                <a:lnTo>
                  <a:pt x="5152" y="54"/>
                </a:lnTo>
                <a:lnTo>
                  <a:pt x="5152" y="54"/>
                </a:lnTo>
                <a:lnTo>
                  <a:pt x="5152" y="54"/>
                </a:lnTo>
                <a:lnTo>
                  <a:pt x="5153" y="54"/>
                </a:lnTo>
                <a:lnTo>
                  <a:pt x="5153" y="54"/>
                </a:lnTo>
                <a:lnTo>
                  <a:pt x="5153" y="54"/>
                </a:lnTo>
                <a:lnTo>
                  <a:pt x="5154" y="54"/>
                </a:lnTo>
                <a:lnTo>
                  <a:pt x="5154" y="54"/>
                </a:lnTo>
                <a:lnTo>
                  <a:pt x="5154" y="54"/>
                </a:lnTo>
                <a:lnTo>
                  <a:pt x="5154" y="54"/>
                </a:lnTo>
                <a:lnTo>
                  <a:pt x="5155" y="54"/>
                </a:lnTo>
                <a:lnTo>
                  <a:pt x="5155" y="54"/>
                </a:lnTo>
                <a:lnTo>
                  <a:pt x="5155" y="54"/>
                </a:lnTo>
                <a:lnTo>
                  <a:pt x="5156" y="54"/>
                </a:lnTo>
                <a:lnTo>
                  <a:pt x="5156" y="54"/>
                </a:lnTo>
                <a:lnTo>
                  <a:pt x="5156" y="54"/>
                </a:lnTo>
                <a:lnTo>
                  <a:pt x="5156" y="54"/>
                </a:lnTo>
                <a:lnTo>
                  <a:pt x="5157" y="54"/>
                </a:lnTo>
                <a:lnTo>
                  <a:pt x="5157" y="54"/>
                </a:lnTo>
                <a:lnTo>
                  <a:pt x="5157" y="54"/>
                </a:lnTo>
                <a:lnTo>
                  <a:pt x="5158" y="54"/>
                </a:lnTo>
                <a:lnTo>
                  <a:pt x="5158" y="54"/>
                </a:lnTo>
                <a:lnTo>
                  <a:pt x="5158" y="54"/>
                </a:lnTo>
                <a:lnTo>
                  <a:pt x="5160" y="54"/>
                </a:lnTo>
                <a:lnTo>
                  <a:pt x="5160" y="54"/>
                </a:lnTo>
                <a:lnTo>
                  <a:pt x="5160" y="54"/>
                </a:lnTo>
                <a:lnTo>
                  <a:pt x="5160" y="54"/>
                </a:lnTo>
                <a:lnTo>
                  <a:pt x="5161" y="54"/>
                </a:lnTo>
                <a:lnTo>
                  <a:pt x="5161" y="54"/>
                </a:lnTo>
                <a:lnTo>
                  <a:pt x="5161" y="54"/>
                </a:lnTo>
                <a:lnTo>
                  <a:pt x="5162" y="54"/>
                </a:lnTo>
                <a:lnTo>
                  <a:pt x="5162" y="54"/>
                </a:lnTo>
                <a:lnTo>
                  <a:pt x="5162" y="54"/>
                </a:lnTo>
                <a:lnTo>
                  <a:pt x="5162" y="54"/>
                </a:lnTo>
                <a:lnTo>
                  <a:pt x="5163" y="54"/>
                </a:lnTo>
                <a:lnTo>
                  <a:pt x="5163" y="54"/>
                </a:lnTo>
                <a:lnTo>
                  <a:pt x="5163" y="54"/>
                </a:lnTo>
                <a:lnTo>
                  <a:pt x="5164" y="54"/>
                </a:lnTo>
                <a:lnTo>
                  <a:pt x="5164" y="54"/>
                </a:lnTo>
                <a:lnTo>
                  <a:pt x="5164" y="54"/>
                </a:lnTo>
                <a:lnTo>
                  <a:pt x="5164" y="54"/>
                </a:lnTo>
                <a:lnTo>
                  <a:pt x="5165" y="54"/>
                </a:lnTo>
                <a:lnTo>
                  <a:pt x="5165" y="54"/>
                </a:lnTo>
                <a:lnTo>
                  <a:pt x="5165" y="54"/>
                </a:lnTo>
                <a:lnTo>
                  <a:pt x="5166" y="54"/>
                </a:lnTo>
                <a:lnTo>
                  <a:pt x="5166" y="54"/>
                </a:lnTo>
                <a:lnTo>
                  <a:pt x="5166" y="54"/>
                </a:lnTo>
                <a:lnTo>
                  <a:pt x="5166" y="54"/>
                </a:lnTo>
                <a:lnTo>
                  <a:pt x="5167" y="54"/>
                </a:lnTo>
                <a:lnTo>
                  <a:pt x="5167" y="54"/>
                </a:lnTo>
                <a:lnTo>
                  <a:pt x="5167" y="54"/>
                </a:lnTo>
                <a:lnTo>
                  <a:pt x="5168" y="54"/>
                </a:lnTo>
                <a:lnTo>
                  <a:pt x="5168" y="54"/>
                </a:lnTo>
                <a:lnTo>
                  <a:pt x="5168" y="54"/>
                </a:lnTo>
                <a:lnTo>
                  <a:pt x="5168" y="54"/>
                </a:lnTo>
                <a:lnTo>
                  <a:pt x="5169" y="54"/>
                </a:lnTo>
                <a:lnTo>
                  <a:pt x="5169" y="54"/>
                </a:lnTo>
                <a:lnTo>
                  <a:pt x="5169" y="54"/>
                </a:lnTo>
                <a:lnTo>
                  <a:pt x="5170" y="54"/>
                </a:lnTo>
                <a:lnTo>
                  <a:pt x="5170" y="54"/>
                </a:lnTo>
                <a:lnTo>
                  <a:pt x="5170" y="54"/>
                </a:lnTo>
                <a:lnTo>
                  <a:pt x="5170" y="54"/>
                </a:lnTo>
                <a:lnTo>
                  <a:pt x="5171" y="54"/>
                </a:lnTo>
                <a:lnTo>
                  <a:pt x="5171" y="54"/>
                </a:lnTo>
                <a:lnTo>
                  <a:pt x="5171" y="54"/>
                </a:lnTo>
                <a:lnTo>
                  <a:pt x="5172" y="54"/>
                </a:lnTo>
                <a:lnTo>
                  <a:pt x="5172" y="54"/>
                </a:lnTo>
                <a:lnTo>
                  <a:pt x="5172" y="54"/>
                </a:lnTo>
                <a:lnTo>
                  <a:pt x="5172" y="54"/>
                </a:lnTo>
                <a:lnTo>
                  <a:pt x="5173" y="54"/>
                </a:lnTo>
                <a:lnTo>
                  <a:pt x="5173" y="54"/>
                </a:lnTo>
                <a:lnTo>
                  <a:pt x="5173" y="54"/>
                </a:lnTo>
                <a:lnTo>
                  <a:pt x="5174" y="54"/>
                </a:lnTo>
                <a:lnTo>
                  <a:pt x="5174" y="54"/>
                </a:lnTo>
                <a:lnTo>
                  <a:pt x="5174" y="54"/>
                </a:lnTo>
                <a:lnTo>
                  <a:pt x="5174" y="54"/>
                </a:lnTo>
                <a:lnTo>
                  <a:pt x="5175" y="54"/>
                </a:lnTo>
                <a:lnTo>
                  <a:pt x="5175" y="54"/>
                </a:lnTo>
                <a:lnTo>
                  <a:pt x="5175" y="54"/>
                </a:lnTo>
                <a:lnTo>
                  <a:pt x="5176" y="54"/>
                </a:lnTo>
                <a:lnTo>
                  <a:pt x="5176" y="54"/>
                </a:lnTo>
                <a:lnTo>
                  <a:pt x="5176" y="54"/>
                </a:lnTo>
                <a:lnTo>
                  <a:pt x="5176" y="54"/>
                </a:lnTo>
                <a:lnTo>
                  <a:pt x="5177" y="54"/>
                </a:lnTo>
                <a:lnTo>
                  <a:pt x="5177" y="54"/>
                </a:lnTo>
                <a:lnTo>
                  <a:pt x="5177" y="54"/>
                </a:lnTo>
                <a:lnTo>
                  <a:pt x="5177" y="54"/>
                </a:lnTo>
                <a:lnTo>
                  <a:pt x="5178" y="54"/>
                </a:lnTo>
                <a:lnTo>
                  <a:pt x="5178" y="54"/>
                </a:lnTo>
                <a:lnTo>
                  <a:pt x="5178" y="54"/>
                </a:lnTo>
                <a:lnTo>
                  <a:pt x="5179" y="54"/>
                </a:lnTo>
                <a:lnTo>
                  <a:pt x="5179" y="54"/>
                </a:lnTo>
                <a:lnTo>
                  <a:pt x="5179" y="54"/>
                </a:lnTo>
                <a:lnTo>
                  <a:pt x="5180" y="54"/>
                </a:lnTo>
                <a:lnTo>
                  <a:pt x="5180" y="54"/>
                </a:lnTo>
                <a:lnTo>
                  <a:pt x="5180" y="54"/>
                </a:lnTo>
                <a:lnTo>
                  <a:pt x="5180" y="54"/>
                </a:lnTo>
                <a:lnTo>
                  <a:pt x="5181" y="54"/>
                </a:lnTo>
                <a:lnTo>
                  <a:pt x="5181" y="54"/>
                </a:lnTo>
                <a:lnTo>
                  <a:pt x="5181" y="54"/>
                </a:lnTo>
                <a:lnTo>
                  <a:pt x="5182" y="54"/>
                </a:lnTo>
                <a:lnTo>
                  <a:pt x="5182" y="54"/>
                </a:lnTo>
                <a:lnTo>
                  <a:pt x="5182" y="54"/>
                </a:lnTo>
                <a:lnTo>
                  <a:pt x="5182" y="54"/>
                </a:lnTo>
                <a:lnTo>
                  <a:pt x="5182" y="54"/>
                </a:lnTo>
                <a:lnTo>
                  <a:pt x="5183" y="54"/>
                </a:lnTo>
                <a:lnTo>
                  <a:pt x="5183" y="54"/>
                </a:lnTo>
                <a:lnTo>
                  <a:pt x="5184" y="54"/>
                </a:lnTo>
                <a:lnTo>
                  <a:pt x="5184" y="54"/>
                </a:lnTo>
                <a:lnTo>
                  <a:pt x="5184" y="54"/>
                </a:lnTo>
                <a:lnTo>
                  <a:pt x="5185" y="54"/>
                </a:lnTo>
                <a:lnTo>
                  <a:pt x="5185" y="54"/>
                </a:lnTo>
                <a:lnTo>
                  <a:pt x="5185" y="54"/>
                </a:lnTo>
                <a:lnTo>
                  <a:pt x="5185" y="54"/>
                </a:lnTo>
                <a:lnTo>
                  <a:pt x="5186" y="54"/>
                </a:lnTo>
                <a:lnTo>
                  <a:pt x="5186" y="54"/>
                </a:lnTo>
                <a:lnTo>
                  <a:pt x="5186" y="54"/>
                </a:lnTo>
                <a:lnTo>
                  <a:pt x="5187" y="54"/>
                </a:lnTo>
                <a:lnTo>
                  <a:pt x="5187" y="54"/>
                </a:lnTo>
                <a:lnTo>
                  <a:pt x="5187" y="54"/>
                </a:lnTo>
                <a:lnTo>
                  <a:pt x="5187" y="54"/>
                </a:lnTo>
                <a:lnTo>
                  <a:pt x="5188" y="54"/>
                </a:lnTo>
                <a:lnTo>
                  <a:pt x="5188" y="54"/>
                </a:lnTo>
                <a:lnTo>
                  <a:pt x="5188" y="54"/>
                </a:lnTo>
                <a:lnTo>
                  <a:pt x="5189" y="54"/>
                </a:lnTo>
                <a:lnTo>
                  <a:pt x="5189" y="54"/>
                </a:lnTo>
                <a:lnTo>
                  <a:pt x="5189" y="54"/>
                </a:lnTo>
                <a:lnTo>
                  <a:pt x="5189" y="54"/>
                </a:lnTo>
                <a:lnTo>
                  <a:pt x="5190" y="54"/>
                </a:lnTo>
                <a:lnTo>
                  <a:pt x="5190" y="54"/>
                </a:lnTo>
                <a:lnTo>
                  <a:pt x="5190" y="54"/>
                </a:lnTo>
                <a:lnTo>
                  <a:pt x="5191" y="54"/>
                </a:lnTo>
                <a:lnTo>
                  <a:pt x="5191" y="54"/>
                </a:lnTo>
                <a:lnTo>
                  <a:pt x="5191" y="54"/>
                </a:lnTo>
                <a:lnTo>
                  <a:pt x="5191" y="54"/>
                </a:lnTo>
                <a:lnTo>
                  <a:pt x="5192" y="54"/>
                </a:lnTo>
                <a:lnTo>
                  <a:pt x="5192" y="54"/>
                </a:lnTo>
                <a:lnTo>
                  <a:pt x="5192" y="54"/>
                </a:lnTo>
                <a:lnTo>
                  <a:pt x="5193" y="54"/>
                </a:lnTo>
                <a:lnTo>
                  <a:pt x="5193" y="54"/>
                </a:lnTo>
                <a:lnTo>
                  <a:pt x="5193" y="54"/>
                </a:lnTo>
                <a:lnTo>
                  <a:pt x="5193" y="54"/>
                </a:lnTo>
                <a:lnTo>
                  <a:pt x="5194" y="54"/>
                </a:lnTo>
                <a:lnTo>
                  <a:pt x="5194" y="54"/>
                </a:lnTo>
                <a:lnTo>
                  <a:pt x="5194" y="54"/>
                </a:lnTo>
                <a:lnTo>
                  <a:pt x="5195" y="54"/>
                </a:lnTo>
                <a:lnTo>
                  <a:pt x="5195" y="54"/>
                </a:lnTo>
                <a:lnTo>
                  <a:pt x="5195" y="54"/>
                </a:lnTo>
                <a:lnTo>
                  <a:pt x="5195" y="54"/>
                </a:lnTo>
                <a:lnTo>
                  <a:pt x="5196" y="54"/>
                </a:lnTo>
                <a:lnTo>
                  <a:pt x="5196" y="54"/>
                </a:lnTo>
                <a:lnTo>
                  <a:pt x="5196" y="54"/>
                </a:lnTo>
                <a:lnTo>
                  <a:pt x="5197" y="54"/>
                </a:lnTo>
                <a:lnTo>
                  <a:pt x="5197" y="54"/>
                </a:lnTo>
                <a:lnTo>
                  <a:pt x="5197" y="54"/>
                </a:lnTo>
                <a:lnTo>
                  <a:pt x="5197" y="54"/>
                </a:lnTo>
                <a:lnTo>
                  <a:pt x="5198" y="54"/>
                </a:lnTo>
                <a:lnTo>
                  <a:pt x="5198" y="54"/>
                </a:lnTo>
                <a:lnTo>
                  <a:pt x="5198" y="54"/>
                </a:lnTo>
                <a:lnTo>
                  <a:pt x="5199" y="54"/>
                </a:lnTo>
                <a:lnTo>
                  <a:pt x="5199" y="54"/>
                </a:lnTo>
                <a:lnTo>
                  <a:pt x="5199" y="54"/>
                </a:lnTo>
                <a:lnTo>
                  <a:pt x="5199" y="54"/>
                </a:lnTo>
                <a:lnTo>
                  <a:pt x="5200" y="54"/>
                </a:lnTo>
                <a:lnTo>
                  <a:pt x="5200" y="54"/>
                </a:lnTo>
                <a:lnTo>
                  <a:pt x="5200" y="54"/>
                </a:lnTo>
                <a:lnTo>
                  <a:pt x="5201" y="54"/>
                </a:lnTo>
                <a:lnTo>
                  <a:pt x="5201" y="54"/>
                </a:lnTo>
                <a:lnTo>
                  <a:pt x="5201" y="54"/>
                </a:lnTo>
                <a:lnTo>
                  <a:pt x="5201" y="54"/>
                </a:lnTo>
                <a:lnTo>
                  <a:pt x="5202" y="54"/>
                </a:lnTo>
                <a:lnTo>
                  <a:pt x="5202" y="54"/>
                </a:lnTo>
                <a:lnTo>
                  <a:pt x="5202" y="54"/>
                </a:lnTo>
                <a:lnTo>
                  <a:pt x="5203" y="54"/>
                </a:lnTo>
                <a:lnTo>
                  <a:pt x="5203" y="54"/>
                </a:lnTo>
                <a:lnTo>
                  <a:pt x="5203" y="54"/>
                </a:lnTo>
                <a:lnTo>
                  <a:pt x="5203" y="54"/>
                </a:lnTo>
                <a:lnTo>
                  <a:pt x="5204" y="54"/>
                </a:lnTo>
                <a:lnTo>
                  <a:pt x="5204" y="54"/>
                </a:lnTo>
                <a:lnTo>
                  <a:pt x="5204" y="54"/>
                </a:lnTo>
                <a:lnTo>
                  <a:pt x="5205" y="54"/>
                </a:lnTo>
                <a:lnTo>
                  <a:pt x="5205" y="54"/>
                </a:lnTo>
                <a:lnTo>
                  <a:pt x="5205" y="54"/>
                </a:lnTo>
                <a:lnTo>
                  <a:pt x="5205" y="54"/>
                </a:lnTo>
                <a:lnTo>
                  <a:pt x="5206" y="54"/>
                </a:lnTo>
                <a:lnTo>
                  <a:pt x="5206" y="54"/>
                </a:lnTo>
                <a:lnTo>
                  <a:pt x="5206" y="54"/>
                </a:lnTo>
                <a:lnTo>
                  <a:pt x="5207" y="54"/>
                </a:lnTo>
                <a:lnTo>
                  <a:pt x="5207" y="54"/>
                </a:lnTo>
                <a:lnTo>
                  <a:pt x="5207" y="54"/>
                </a:lnTo>
                <a:lnTo>
                  <a:pt x="5207" y="54"/>
                </a:lnTo>
                <a:lnTo>
                  <a:pt x="5208" y="54"/>
                </a:lnTo>
                <a:lnTo>
                  <a:pt x="5208" y="54"/>
                </a:lnTo>
                <a:lnTo>
                  <a:pt x="5208" y="54"/>
                </a:lnTo>
                <a:lnTo>
                  <a:pt x="5208" y="54"/>
                </a:lnTo>
                <a:lnTo>
                  <a:pt x="5209" y="54"/>
                </a:lnTo>
                <a:lnTo>
                  <a:pt x="5209" y="54"/>
                </a:lnTo>
                <a:lnTo>
                  <a:pt x="5210" y="54"/>
                </a:lnTo>
                <a:lnTo>
                  <a:pt x="5210" y="54"/>
                </a:lnTo>
                <a:lnTo>
                  <a:pt x="5210" y="54"/>
                </a:lnTo>
                <a:lnTo>
                  <a:pt x="5210" y="54"/>
                </a:lnTo>
                <a:lnTo>
                  <a:pt x="5211" y="54"/>
                </a:lnTo>
                <a:lnTo>
                  <a:pt x="5211" y="54"/>
                </a:lnTo>
                <a:lnTo>
                  <a:pt x="5211" y="54"/>
                </a:lnTo>
                <a:lnTo>
                  <a:pt x="5212" y="54"/>
                </a:lnTo>
                <a:lnTo>
                  <a:pt x="5212" y="54"/>
                </a:lnTo>
                <a:lnTo>
                  <a:pt x="5212" y="54"/>
                </a:lnTo>
                <a:lnTo>
                  <a:pt x="5212" y="54"/>
                </a:lnTo>
                <a:lnTo>
                  <a:pt x="5214" y="54"/>
                </a:lnTo>
                <a:lnTo>
                  <a:pt x="5214" y="54"/>
                </a:lnTo>
                <a:lnTo>
                  <a:pt x="5214" y="54"/>
                </a:lnTo>
                <a:lnTo>
                  <a:pt x="5215" y="54"/>
                </a:lnTo>
                <a:lnTo>
                  <a:pt x="5215" y="54"/>
                </a:lnTo>
                <a:lnTo>
                  <a:pt x="5215" y="54"/>
                </a:lnTo>
                <a:lnTo>
                  <a:pt x="5215" y="54"/>
                </a:lnTo>
                <a:lnTo>
                  <a:pt x="5216" y="54"/>
                </a:lnTo>
                <a:lnTo>
                  <a:pt x="5216" y="54"/>
                </a:lnTo>
                <a:lnTo>
                  <a:pt x="5216" y="54"/>
                </a:lnTo>
                <a:lnTo>
                  <a:pt x="5217" y="54"/>
                </a:lnTo>
                <a:lnTo>
                  <a:pt x="5217" y="54"/>
                </a:lnTo>
                <a:lnTo>
                  <a:pt x="5217" y="54"/>
                </a:lnTo>
                <a:lnTo>
                  <a:pt x="5217" y="54"/>
                </a:lnTo>
                <a:lnTo>
                  <a:pt x="5218" y="54"/>
                </a:lnTo>
                <a:lnTo>
                  <a:pt x="5218" y="54"/>
                </a:lnTo>
                <a:lnTo>
                  <a:pt x="5218" y="54"/>
                </a:lnTo>
                <a:lnTo>
                  <a:pt x="5219" y="54"/>
                </a:lnTo>
                <a:lnTo>
                  <a:pt x="5219" y="54"/>
                </a:lnTo>
                <a:lnTo>
                  <a:pt x="5219" y="54"/>
                </a:lnTo>
                <a:lnTo>
                  <a:pt x="5219" y="54"/>
                </a:lnTo>
                <a:lnTo>
                  <a:pt x="5220" y="54"/>
                </a:lnTo>
                <a:lnTo>
                  <a:pt x="5220" y="54"/>
                </a:lnTo>
                <a:lnTo>
                  <a:pt x="5220" y="54"/>
                </a:lnTo>
                <a:lnTo>
                  <a:pt x="5221" y="54"/>
                </a:lnTo>
                <a:lnTo>
                  <a:pt x="5221" y="54"/>
                </a:lnTo>
                <a:lnTo>
                  <a:pt x="5221" y="54"/>
                </a:lnTo>
                <a:lnTo>
                  <a:pt x="5221" y="54"/>
                </a:lnTo>
                <a:lnTo>
                  <a:pt x="5221" y="54"/>
                </a:lnTo>
                <a:lnTo>
                  <a:pt x="5221" y="54"/>
                </a:lnTo>
                <a:lnTo>
                  <a:pt x="5221" y="54"/>
                </a:lnTo>
                <a:lnTo>
                  <a:pt x="5223" y="54"/>
                </a:lnTo>
                <a:lnTo>
                  <a:pt x="5223" y="54"/>
                </a:lnTo>
                <a:lnTo>
                  <a:pt x="5223" y="54"/>
                </a:lnTo>
                <a:lnTo>
                  <a:pt x="5223" y="54"/>
                </a:lnTo>
                <a:lnTo>
                  <a:pt x="5224" y="54"/>
                </a:lnTo>
                <a:lnTo>
                  <a:pt x="5224" y="54"/>
                </a:lnTo>
                <a:lnTo>
                  <a:pt x="5224" y="54"/>
                </a:lnTo>
                <a:lnTo>
                  <a:pt x="5225" y="54"/>
                </a:lnTo>
                <a:lnTo>
                  <a:pt x="5225" y="54"/>
                </a:lnTo>
                <a:lnTo>
                  <a:pt x="5225" y="54"/>
                </a:lnTo>
                <a:lnTo>
                  <a:pt x="5225" y="54"/>
                </a:lnTo>
                <a:lnTo>
                  <a:pt x="5226" y="54"/>
                </a:lnTo>
                <a:lnTo>
                  <a:pt x="5226" y="54"/>
                </a:lnTo>
                <a:lnTo>
                  <a:pt x="5226" y="54"/>
                </a:lnTo>
                <a:lnTo>
                  <a:pt x="5227" y="54"/>
                </a:lnTo>
                <a:lnTo>
                  <a:pt x="5227" y="54"/>
                </a:lnTo>
                <a:lnTo>
                  <a:pt x="5227" y="54"/>
                </a:lnTo>
                <a:lnTo>
                  <a:pt x="5227" y="54"/>
                </a:lnTo>
                <a:lnTo>
                  <a:pt x="5228" y="54"/>
                </a:lnTo>
                <a:lnTo>
                  <a:pt x="5228" y="54"/>
                </a:lnTo>
                <a:lnTo>
                  <a:pt x="5228" y="54"/>
                </a:lnTo>
                <a:lnTo>
                  <a:pt x="5229" y="54"/>
                </a:lnTo>
                <a:lnTo>
                  <a:pt x="5229" y="54"/>
                </a:lnTo>
                <a:lnTo>
                  <a:pt x="5229" y="54"/>
                </a:lnTo>
                <a:lnTo>
                  <a:pt x="5229" y="54"/>
                </a:lnTo>
                <a:lnTo>
                  <a:pt x="5230" y="54"/>
                </a:lnTo>
                <a:lnTo>
                  <a:pt x="5230" y="54"/>
                </a:lnTo>
                <a:lnTo>
                  <a:pt x="5230" y="54"/>
                </a:lnTo>
                <a:lnTo>
                  <a:pt x="5231" y="54"/>
                </a:lnTo>
                <a:lnTo>
                  <a:pt x="5231" y="54"/>
                </a:lnTo>
                <a:lnTo>
                  <a:pt x="5231" y="54"/>
                </a:lnTo>
                <a:lnTo>
                  <a:pt x="5231" y="54"/>
                </a:lnTo>
                <a:lnTo>
                  <a:pt x="5232" y="54"/>
                </a:lnTo>
                <a:lnTo>
                  <a:pt x="5232" y="54"/>
                </a:lnTo>
                <a:lnTo>
                  <a:pt x="5232" y="54"/>
                </a:lnTo>
                <a:lnTo>
                  <a:pt x="5233" y="54"/>
                </a:lnTo>
                <a:lnTo>
                  <a:pt x="5233" y="54"/>
                </a:lnTo>
                <a:lnTo>
                  <a:pt x="5233" y="54"/>
                </a:lnTo>
                <a:lnTo>
                  <a:pt x="5233" y="54"/>
                </a:lnTo>
                <a:lnTo>
                  <a:pt x="5234" y="54"/>
                </a:lnTo>
                <a:lnTo>
                  <a:pt x="5234" y="54"/>
                </a:lnTo>
                <a:lnTo>
                  <a:pt x="5234" y="54"/>
                </a:lnTo>
                <a:lnTo>
                  <a:pt x="5235" y="54"/>
                </a:lnTo>
                <a:lnTo>
                  <a:pt x="5235" y="54"/>
                </a:lnTo>
                <a:lnTo>
                  <a:pt x="5235" y="54"/>
                </a:lnTo>
                <a:lnTo>
                  <a:pt x="5235" y="54"/>
                </a:lnTo>
                <a:lnTo>
                  <a:pt x="5236" y="54"/>
                </a:lnTo>
                <a:lnTo>
                  <a:pt x="5236" y="54"/>
                </a:lnTo>
                <a:lnTo>
                  <a:pt x="5236" y="54"/>
                </a:lnTo>
                <a:lnTo>
                  <a:pt x="5237" y="54"/>
                </a:lnTo>
                <a:lnTo>
                  <a:pt x="5237" y="54"/>
                </a:lnTo>
                <a:lnTo>
                  <a:pt x="5237" y="54"/>
                </a:lnTo>
                <a:lnTo>
                  <a:pt x="5238" y="54"/>
                </a:lnTo>
                <a:lnTo>
                  <a:pt x="5238" y="54"/>
                </a:lnTo>
                <a:lnTo>
                  <a:pt x="5238" y="54"/>
                </a:lnTo>
                <a:lnTo>
                  <a:pt x="5238" y="54"/>
                </a:lnTo>
                <a:lnTo>
                  <a:pt x="5239" y="54"/>
                </a:lnTo>
                <a:lnTo>
                  <a:pt x="5239" y="54"/>
                </a:lnTo>
                <a:lnTo>
                  <a:pt x="5239" y="54"/>
                </a:lnTo>
                <a:lnTo>
                  <a:pt x="5240" y="54"/>
                </a:lnTo>
                <a:lnTo>
                  <a:pt x="5240" y="54"/>
                </a:lnTo>
                <a:lnTo>
                  <a:pt x="5240" y="54"/>
                </a:lnTo>
                <a:lnTo>
                  <a:pt x="5240" y="54"/>
                </a:lnTo>
                <a:lnTo>
                  <a:pt x="5240" y="54"/>
                </a:lnTo>
                <a:lnTo>
                  <a:pt x="5241" y="54"/>
                </a:lnTo>
                <a:lnTo>
                  <a:pt x="5241" y="54"/>
                </a:lnTo>
                <a:lnTo>
                  <a:pt x="5242" y="54"/>
                </a:lnTo>
                <a:lnTo>
                  <a:pt x="5242" y="54"/>
                </a:lnTo>
                <a:lnTo>
                  <a:pt x="5242" y="54"/>
                </a:lnTo>
                <a:lnTo>
                  <a:pt x="5242" y="54"/>
                </a:lnTo>
                <a:lnTo>
                  <a:pt x="5243" y="54"/>
                </a:lnTo>
                <a:lnTo>
                  <a:pt x="5243" y="54"/>
                </a:lnTo>
                <a:lnTo>
                  <a:pt x="5243" y="54"/>
                </a:lnTo>
                <a:lnTo>
                  <a:pt x="5244" y="54"/>
                </a:lnTo>
                <a:lnTo>
                  <a:pt x="5244" y="54"/>
                </a:lnTo>
                <a:lnTo>
                  <a:pt x="5244" y="54"/>
                </a:lnTo>
                <a:lnTo>
                  <a:pt x="5244" y="54"/>
                </a:lnTo>
                <a:lnTo>
                  <a:pt x="5245" y="54"/>
                </a:lnTo>
                <a:lnTo>
                  <a:pt x="5245" y="54"/>
                </a:lnTo>
                <a:lnTo>
                  <a:pt x="5245" y="54"/>
                </a:lnTo>
                <a:lnTo>
                  <a:pt x="5246" y="54"/>
                </a:lnTo>
                <a:lnTo>
                  <a:pt x="5246" y="54"/>
                </a:lnTo>
                <a:lnTo>
                  <a:pt x="5246" y="54"/>
                </a:lnTo>
                <a:lnTo>
                  <a:pt x="5246" y="54"/>
                </a:lnTo>
                <a:lnTo>
                  <a:pt x="5247" y="54"/>
                </a:lnTo>
                <a:lnTo>
                  <a:pt x="5247" y="54"/>
                </a:lnTo>
                <a:lnTo>
                  <a:pt x="5247" y="54"/>
                </a:lnTo>
                <a:lnTo>
                  <a:pt x="5248" y="54"/>
                </a:lnTo>
                <a:lnTo>
                  <a:pt x="5248" y="54"/>
                </a:lnTo>
                <a:lnTo>
                  <a:pt x="5248" y="54"/>
                </a:lnTo>
                <a:lnTo>
                  <a:pt x="5248" y="54"/>
                </a:lnTo>
                <a:lnTo>
                  <a:pt x="5249" y="54"/>
                </a:lnTo>
                <a:lnTo>
                  <a:pt x="5249" y="54"/>
                </a:lnTo>
                <a:lnTo>
                  <a:pt x="5249" y="54"/>
                </a:lnTo>
                <a:lnTo>
                  <a:pt x="5250" y="54"/>
                </a:lnTo>
                <a:lnTo>
                  <a:pt x="5250" y="54"/>
                </a:lnTo>
                <a:lnTo>
                  <a:pt x="5250" y="54"/>
                </a:lnTo>
                <a:lnTo>
                  <a:pt x="5250" y="54"/>
                </a:lnTo>
                <a:lnTo>
                  <a:pt x="5251" y="54"/>
                </a:lnTo>
                <a:lnTo>
                  <a:pt x="5251" y="54"/>
                </a:lnTo>
                <a:lnTo>
                  <a:pt x="5251" y="54"/>
                </a:lnTo>
                <a:lnTo>
                  <a:pt x="5252" y="54"/>
                </a:lnTo>
                <a:lnTo>
                  <a:pt x="5252" y="54"/>
                </a:lnTo>
                <a:lnTo>
                  <a:pt x="5252" y="54"/>
                </a:lnTo>
                <a:lnTo>
                  <a:pt x="5252" y="54"/>
                </a:lnTo>
                <a:lnTo>
                  <a:pt x="5253" y="54"/>
                </a:lnTo>
                <a:lnTo>
                  <a:pt x="5253" y="54"/>
                </a:lnTo>
                <a:lnTo>
                  <a:pt x="5253" y="54"/>
                </a:lnTo>
                <a:lnTo>
                  <a:pt x="5254" y="54"/>
                </a:lnTo>
                <a:lnTo>
                  <a:pt x="5254" y="54"/>
                </a:lnTo>
                <a:lnTo>
                  <a:pt x="5254" y="54"/>
                </a:lnTo>
                <a:lnTo>
                  <a:pt x="5254" y="54"/>
                </a:lnTo>
                <a:lnTo>
                  <a:pt x="5255" y="54"/>
                </a:lnTo>
                <a:lnTo>
                  <a:pt x="5255" y="54"/>
                </a:lnTo>
                <a:lnTo>
                  <a:pt x="5255" y="54"/>
                </a:lnTo>
                <a:lnTo>
                  <a:pt x="5256" y="54"/>
                </a:lnTo>
                <a:lnTo>
                  <a:pt x="5256" y="54"/>
                </a:lnTo>
                <a:lnTo>
                  <a:pt x="5256" y="54"/>
                </a:lnTo>
                <a:lnTo>
                  <a:pt x="5256" y="54"/>
                </a:lnTo>
                <a:lnTo>
                  <a:pt x="5257" y="54"/>
                </a:lnTo>
                <a:lnTo>
                  <a:pt x="5257" y="54"/>
                </a:lnTo>
                <a:lnTo>
                  <a:pt x="5257" y="54"/>
                </a:lnTo>
                <a:lnTo>
                  <a:pt x="5258" y="54"/>
                </a:lnTo>
                <a:lnTo>
                  <a:pt x="5258" y="54"/>
                </a:lnTo>
                <a:lnTo>
                  <a:pt x="5258" y="54"/>
                </a:lnTo>
                <a:lnTo>
                  <a:pt x="5258" y="54"/>
                </a:lnTo>
                <a:lnTo>
                  <a:pt x="5259" y="54"/>
                </a:lnTo>
                <a:lnTo>
                  <a:pt x="5259" y="54"/>
                </a:lnTo>
                <a:lnTo>
                  <a:pt x="5259" y="54"/>
                </a:lnTo>
                <a:lnTo>
                  <a:pt x="5260" y="54"/>
                </a:lnTo>
                <a:lnTo>
                  <a:pt x="5260" y="54"/>
                </a:lnTo>
                <a:lnTo>
                  <a:pt x="5260" y="54"/>
                </a:lnTo>
                <a:lnTo>
                  <a:pt x="5260" y="54"/>
                </a:lnTo>
                <a:lnTo>
                  <a:pt x="5261" y="54"/>
                </a:lnTo>
                <a:lnTo>
                  <a:pt x="5261" y="54"/>
                </a:lnTo>
                <a:lnTo>
                  <a:pt x="5261" y="54"/>
                </a:lnTo>
                <a:lnTo>
                  <a:pt x="5262" y="54"/>
                </a:lnTo>
                <a:lnTo>
                  <a:pt x="5262" y="54"/>
                </a:lnTo>
                <a:lnTo>
                  <a:pt x="5262" y="54"/>
                </a:lnTo>
                <a:lnTo>
                  <a:pt x="5263" y="54"/>
                </a:lnTo>
                <a:lnTo>
                  <a:pt x="5263" y="54"/>
                </a:lnTo>
                <a:lnTo>
                  <a:pt x="5263" y="54"/>
                </a:lnTo>
                <a:lnTo>
                  <a:pt x="5263" y="54"/>
                </a:lnTo>
                <a:lnTo>
                  <a:pt x="5264" y="54"/>
                </a:lnTo>
                <a:lnTo>
                  <a:pt x="5264" y="54"/>
                </a:lnTo>
                <a:lnTo>
                  <a:pt x="5264" y="54"/>
                </a:lnTo>
                <a:lnTo>
                  <a:pt x="5265" y="54"/>
                </a:lnTo>
                <a:lnTo>
                  <a:pt x="5265" y="54"/>
                </a:lnTo>
                <a:lnTo>
                  <a:pt x="5265" y="54"/>
                </a:lnTo>
                <a:lnTo>
                  <a:pt x="5265" y="54"/>
                </a:lnTo>
                <a:lnTo>
                  <a:pt x="5266" y="54"/>
                </a:lnTo>
                <a:lnTo>
                  <a:pt x="5266" y="54"/>
                </a:lnTo>
                <a:lnTo>
                  <a:pt x="5266" y="54"/>
                </a:lnTo>
                <a:lnTo>
                  <a:pt x="5266" y="54"/>
                </a:lnTo>
                <a:lnTo>
                  <a:pt x="5267" y="54"/>
                </a:lnTo>
                <a:lnTo>
                  <a:pt x="5267" y="54"/>
                </a:lnTo>
                <a:lnTo>
                  <a:pt x="5267" y="54"/>
                </a:lnTo>
                <a:lnTo>
                  <a:pt x="5268" y="54"/>
                </a:lnTo>
                <a:lnTo>
                  <a:pt x="5268" y="54"/>
                </a:lnTo>
                <a:lnTo>
                  <a:pt x="5268" y="54"/>
                </a:lnTo>
                <a:lnTo>
                  <a:pt x="5269" y="54"/>
                </a:lnTo>
                <a:lnTo>
                  <a:pt x="5269" y="54"/>
                </a:lnTo>
                <a:lnTo>
                  <a:pt x="5269" y="54"/>
                </a:lnTo>
                <a:lnTo>
                  <a:pt x="5269" y="54"/>
                </a:lnTo>
                <a:lnTo>
                  <a:pt x="5270" y="54"/>
                </a:lnTo>
                <a:lnTo>
                  <a:pt x="5270" y="54"/>
                </a:lnTo>
                <a:lnTo>
                  <a:pt x="5270" y="54"/>
                </a:lnTo>
                <a:lnTo>
                  <a:pt x="5271" y="54"/>
                </a:lnTo>
                <a:lnTo>
                  <a:pt x="5271" y="54"/>
                </a:lnTo>
                <a:lnTo>
                  <a:pt x="5271" y="54"/>
                </a:lnTo>
                <a:lnTo>
                  <a:pt x="5271" y="54"/>
                </a:lnTo>
                <a:lnTo>
                  <a:pt x="5271" y="54"/>
                </a:lnTo>
                <a:lnTo>
                  <a:pt x="5272" y="54"/>
                </a:lnTo>
                <a:lnTo>
                  <a:pt x="5272" y="54"/>
                </a:lnTo>
                <a:lnTo>
                  <a:pt x="5273" y="54"/>
                </a:lnTo>
                <a:lnTo>
                  <a:pt x="5273" y="54"/>
                </a:lnTo>
                <a:lnTo>
                  <a:pt x="5273" y="54"/>
                </a:lnTo>
                <a:lnTo>
                  <a:pt x="5273" y="54"/>
                </a:lnTo>
                <a:lnTo>
                  <a:pt x="5274" y="54"/>
                </a:lnTo>
                <a:lnTo>
                  <a:pt x="5274" y="54"/>
                </a:lnTo>
                <a:lnTo>
                  <a:pt x="5274" y="54"/>
                </a:lnTo>
                <a:lnTo>
                  <a:pt x="5275" y="54"/>
                </a:lnTo>
                <a:lnTo>
                  <a:pt x="5275" y="54"/>
                </a:lnTo>
                <a:lnTo>
                  <a:pt x="5275" y="54"/>
                </a:lnTo>
                <a:lnTo>
                  <a:pt x="5275" y="54"/>
                </a:lnTo>
                <a:lnTo>
                  <a:pt x="5277" y="54"/>
                </a:lnTo>
                <a:lnTo>
                  <a:pt x="5277" y="54"/>
                </a:lnTo>
                <a:lnTo>
                  <a:pt x="5277" y="54"/>
                </a:lnTo>
                <a:lnTo>
                  <a:pt x="5278" y="54"/>
                </a:lnTo>
                <a:lnTo>
                  <a:pt x="5278" y="54"/>
                </a:lnTo>
                <a:lnTo>
                  <a:pt x="5278" y="54"/>
                </a:lnTo>
                <a:lnTo>
                  <a:pt x="5278" y="54"/>
                </a:lnTo>
                <a:lnTo>
                  <a:pt x="5279" y="54"/>
                </a:lnTo>
                <a:lnTo>
                  <a:pt x="5279" y="54"/>
                </a:lnTo>
                <a:lnTo>
                  <a:pt x="5279" y="54"/>
                </a:lnTo>
                <a:lnTo>
                  <a:pt x="5280" y="54"/>
                </a:lnTo>
                <a:lnTo>
                  <a:pt x="5280" y="54"/>
                </a:lnTo>
                <a:lnTo>
                  <a:pt x="5280" y="54"/>
                </a:lnTo>
                <a:lnTo>
                  <a:pt x="5280" y="54"/>
                </a:lnTo>
                <a:lnTo>
                  <a:pt x="5281" y="54"/>
                </a:lnTo>
                <a:lnTo>
                  <a:pt x="5281" y="54"/>
                </a:lnTo>
                <a:lnTo>
                  <a:pt x="5281" y="54"/>
                </a:lnTo>
                <a:lnTo>
                  <a:pt x="5282" y="54"/>
                </a:lnTo>
                <a:lnTo>
                  <a:pt x="5282" y="54"/>
                </a:lnTo>
                <a:lnTo>
                  <a:pt x="5282" y="54"/>
                </a:lnTo>
                <a:lnTo>
                  <a:pt x="5282" y="54"/>
                </a:lnTo>
                <a:lnTo>
                  <a:pt x="5283" y="54"/>
                </a:lnTo>
                <a:lnTo>
                  <a:pt x="5283" y="54"/>
                </a:lnTo>
                <a:lnTo>
                  <a:pt x="5283" y="54"/>
                </a:lnTo>
                <a:lnTo>
                  <a:pt x="5284" y="54"/>
                </a:lnTo>
                <a:lnTo>
                  <a:pt x="5284" y="54"/>
                </a:lnTo>
                <a:lnTo>
                  <a:pt x="5284" y="54"/>
                </a:lnTo>
                <a:lnTo>
                  <a:pt x="5284" y="54"/>
                </a:lnTo>
                <a:lnTo>
                  <a:pt x="5285" y="54"/>
                </a:lnTo>
                <a:lnTo>
                  <a:pt x="5285" y="54"/>
                </a:lnTo>
                <a:lnTo>
                  <a:pt x="5285" y="54"/>
                </a:lnTo>
                <a:lnTo>
                  <a:pt x="5286" y="54"/>
                </a:lnTo>
                <a:lnTo>
                  <a:pt x="5286" y="54"/>
                </a:lnTo>
                <a:lnTo>
                  <a:pt x="5286" y="54"/>
                </a:lnTo>
                <a:lnTo>
                  <a:pt x="5286" y="54"/>
                </a:lnTo>
                <a:lnTo>
                  <a:pt x="5287" y="54"/>
                </a:lnTo>
                <a:lnTo>
                  <a:pt x="5287" y="54"/>
                </a:lnTo>
                <a:lnTo>
                  <a:pt x="5287" y="54"/>
                </a:lnTo>
                <a:lnTo>
                  <a:pt x="5288" y="54"/>
                </a:lnTo>
                <a:lnTo>
                  <a:pt x="5288" y="54"/>
                </a:lnTo>
                <a:lnTo>
                  <a:pt x="5288" y="54"/>
                </a:lnTo>
                <a:lnTo>
                  <a:pt x="5289" y="54"/>
                </a:lnTo>
                <a:lnTo>
                  <a:pt x="5289" y="54"/>
                </a:lnTo>
                <a:lnTo>
                  <a:pt x="5289" y="54"/>
                </a:lnTo>
                <a:lnTo>
                  <a:pt x="5289" y="54"/>
                </a:lnTo>
                <a:lnTo>
                  <a:pt x="5290" y="54"/>
                </a:lnTo>
                <a:lnTo>
                  <a:pt x="5290" y="54"/>
                </a:lnTo>
                <a:lnTo>
                  <a:pt x="5290" y="54"/>
                </a:lnTo>
                <a:lnTo>
                  <a:pt x="5291" y="54"/>
                </a:lnTo>
                <a:lnTo>
                  <a:pt x="5291" y="54"/>
                </a:lnTo>
                <a:lnTo>
                  <a:pt x="5291" y="54"/>
                </a:lnTo>
                <a:lnTo>
                  <a:pt x="5291" y="54"/>
                </a:lnTo>
                <a:lnTo>
                  <a:pt x="5292" y="54"/>
                </a:lnTo>
                <a:lnTo>
                  <a:pt x="5292" y="54"/>
                </a:lnTo>
                <a:lnTo>
                  <a:pt x="5292" y="54"/>
                </a:lnTo>
                <a:lnTo>
                  <a:pt x="5293" y="54"/>
                </a:lnTo>
                <a:lnTo>
                  <a:pt x="5293" y="54"/>
                </a:lnTo>
                <a:lnTo>
                  <a:pt x="5293" y="54"/>
                </a:lnTo>
                <a:lnTo>
                  <a:pt x="5293" y="54"/>
                </a:lnTo>
                <a:lnTo>
                  <a:pt x="5294" y="54"/>
                </a:lnTo>
                <a:lnTo>
                  <a:pt x="5294" y="54"/>
                </a:lnTo>
                <a:lnTo>
                  <a:pt x="5294" y="54"/>
                </a:lnTo>
                <a:lnTo>
                  <a:pt x="5295" y="54"/>
                </a:lnTo>
                <a:lnTo>
                  <a:pt x="5295" y="54"/>
                </a:lnTo>
                <a:lnTo>
                  <a:pt x="5295" y="54"/>
                </a:lnTo>
                <a:lnTo>
                  <a:pt x="5295" y="54"/>
                </a:lnTo>
                <a:lnTo>
                  <a:pt x="5296" y="54"/>
                </a:lnTo>
                <a:lnTo>
                  <a:pt x="5296" y="54"/>
                </a:lnTo>
                <a:lnTo>
                  <a:pt x="5296" y="54"/>
                </a:lnTo>
                <a:lnTo>
                  <a:pt x="5297" y="54"/>
                </a:lnTo>
                <a:lnTo>
                  <a:pt x="5297" y="54"/>
                </a:lnTo>
                <a:lnTo>
                  <a:pt x="5297" y="54"/>
                </a:lnTo>
                <a:lnTo>
                  <a:pt x="5297" y="54"/>
                </a:lnTo>
                <a:lnTo>
                  <a:pt x="5298" y="54"/>
                </a:lnTo>
                <a:lnTo>
                  <a:pt x="5298" y="54"/>
                </a:lnTo>
                <a:lnTo>
                  <a:pt x="5298" y="54"/>
                </a:lnTo>
                <a:lnTo>
                  <a:pt x="5298" y="54"/>
                </a:lnTo>
                <a:lnTo>
                  <a:pt x="5299" y="54"/>
                </a:lnTo>
                <a:lnTo>
                  <a:pt x="5299" y="54"/>
                </a:lnTo>
                <a:lnTo>
                  <a:pt x="5299" y="54"/>
                </a:lnTo>
                <a:lnTo>
                  <a:pt x="5300" y="54"/>
                </a:lnTo>
                <a:lnTo>
                  <a:pt x="5300" y="54"/>
                </a:lnTo>
                <a:lnTo>
                  <a:pt x="5300" y="54"/>
                </a:lnTo>
                <a:lnTo>
                  <a:pt x="5301" y="54"/>
                </a:lnTo>
                <a:lnTo>
                  <a:pt x="5301" y="54"/>
                </a:lnTo>
                <a:lnTo>
                  <a:pt x="5301" y="54"/>
                </a:lnTo>
                <a:lnTo>
                  <a:pt x="5301" y="54"/>
                </a:lnTo>
                <a:lnTo>
                  <a:pt x="5302" y="54"/>
                </a:lnTo>
                <a:lnTo>
                  <a:pt x="5302" y="54"/>
                </a:lnTo>
                <a:lnTo>
                  <a:pt x="5302" y="54"/>
                </a:lnTo>
                <a:lnTo>
                  <a:pt x="5303" y="54"/>
                </a:lnTo>
                <a:lnTo>
                  <a:pt x="5303" y="54"/>
                </a:lnTo>
                <a:lnTo>
                  <a:pt x="5303" y="54"/>
                </a:lnTo>
                <a:lnTo>
                  <a:pt x="5303" y="54"/>
                </a:lnTo>
                <a:lnTo>
                  <a:pt x="5303" y="54"/>
                </a:lnTo>
                <a:lnTo>
                  <a:pt x="5304" y="54"/>
                </a:lnTo>
                <a:lnTo>
                  <a:pt x="5304" y="54"/>
                </a:lnTo>
                <a:lnTo>
                  <a:pt x="5305" y="54"/>
                </a:lnTo>
                <a:lnTo>
                  <a:pt x="5305" y="54"/>
                </a:lnTo>
                <a:lnTo>
                  <a:pt x="5305" y="54"/>
                </a:lnTo>
                <a:lnTo>
                  <a:pt x="5305" y="54"/>
                </a:lnTo>
                <a:lnTo>
                  <a:pt x="5306" y="54"/>
                </a:lnTo>
                <a:lnTo>
                  <a:pt x="5306" y="54"/>
                </a:lnTo>
                <a:lnTo>
                  <a:pt x="5306" y="54"/>
                </a:lnTo>
                <a:lnTo>
                  <a:pt x="5307" y="54"/>
                </a:lnTo>
                <a:lnTo>
                  <a:pt x="5307" y="54"/>
                </a:lnTo>
                <a:lnTo>
                  <a:pt x="5307" y="54"/>
                </a:lnTo>
                <a:lnTo>
                  <a:pt x="5307" y="54"/>
                </a:lnTo>
                <a:lnTo>
                  <a:pt x="5308" y="54"/>
                </a:lnTo>
                <a:lnTo>
                  <a:pt x="5308" y="54"/>
                </a:lnTo>
                <a:lnTo>
                  <a:pt x="5308" y="54"/>
                </a:lnTo>
                <a:lnTo>
                  <a:pt x="5309" y="54"/>
                </a:lnTo>
                <a:lnTo>
                  <a:pt x="5309" y="54"/>
                </a:lnTo>
                <a:lnTo>
                  <a:pt x="5309" y="54"/>
                </a:lnTo>
                <a:lnTo>
                  <a:pt x="5309" y="54"/>
                </a:lnTo>
                <a:lnTo>
                  <a:pt x="5310" y="54"/>
                </a:lnTo>
                <a:lnTo>
                  <a:pt x="5310" y="54"/>
                </a:lnTo>
                <a:lnTo>
                  <a:pt x="5310" y="54"/>
                </a:lnTo>
                <a:lnTo>
                  <a:pt x="5311" y="54"/>
                </a:lnTo>
                <a:lnTo>
                  <a:pt x="5311" y="54"/>
                </a:lnTo>
                <a:lnTo>
                  <a:pt x="5311" y="54"/>
                </a:lnTo>
                <a:lnTo>
                  <a:pt x="5311" y="54"/>
                </a:lnTo>
                <a:lnTo>
                  <a:pt x="5312" y="54"/>
                </a:lnTo>
                <a:lnTo>
                  <a:pt x="5312" y="54"/>
                </a:lnTo>
                <a:lnTo>
                  <a:pt x="5312" y="54"/>
                </a:lnTo>
                <a:lnTo>
                  <a:pt x="5313" y="54"/>
                </a:lnTo>
                <a:lnTo>
                  <a:pt x="5313" y="54"/>
                </a:lnTo>
                <a:lnTo>
                  <a:pt x="5313" y="54"/>
                </a:lnTo>
                <a:lnTo>
                  <a:pt x="5314" y="54"/>
                </a:lnTo>
                <a:lnTo>
                  <a:pt x="5314" y="54"/>
                </a:lnTo>
                <a:lnTo>
                  <a:pt x="5314" y="54"/>
                </a:lnTo>
                <a:lnTo>
                  <a:pt x="5314" y="54"/>
                </a:lnTo>
                <a:lnTo>
                  <a:pt x="5315" y="54"/>
                </a:lnTo>
                <a:lnTo>
                  <a:pt x="5315" y="54"/>
                </a:lnTo>
                <a:lnTo>
                  <a:pt x="5315" y="54"/>
                </a:lnTo>
                <a:lnTo>
                  <a:pt x="5316" y="54"/>
                </a:lnTo>
                <a:lnTo>
                  <a:pt x="5316" y="54"/>
                </a:lnTo>
                <a:lnTo>
                  <a:pt x="5316" y="54"/>
                </a:lnTo>
                <a:lnTo>
                  <a:pt x="5316" y="54"/>
                </a:lnTo>
                <a:lnTo>
                  <a:pt x="5317" y="54"/>
                </a:lnTo>
                <a:lnTo>
                  <a:pt x="5317" y="54"/>
                </a:lnTo>
                <a:lnTo>
                  <a:pt x="5317" y="54"/>
                </a:lnTo>
                <a:lnTo>
                  <a:pt x="5318" y="54"/>
                </a:lnTo>
                <a:lnTo>
                  <a:pt x="5318" y="54"/>
                </a:lnTo>
                <a:lnTo>
                  <a:pt x="5318" y="54"/>
                </a:lnTo>
                <a:lnTo>
                  <a:pt x="5318" y="54"/>
                </a:lnTo>
                <a:lnTo>
                  <a:pt x="5319" y="54"/>
                </a:lnTo>
                <a:lnTo>
                  <a:pt x="5319" y="54"/>
                </a:lnTo>
                <a:lnTo>
                  <a:pt x="5319" y="54"/>
                </a:lnTo>
                <a:lnTo>
                  <a:pt x="5320" y="54"/>
                </a:lnTo>
                <a:lnTo>
                  <a:pt x="5320" y="54"/>
                </a:lnTo>
                <a:lnTo>
                  <a:pt x="5320" y="54"/>
                </a:lnTo>
                <a:lnTo>
                  <a:pt x="5320" y="54"/>
                </a:lnTo>
                <a:lnTo>
                  <a:pt x="5321" y="54"/>
                </a:lnTo>
                <a:lnTo>
                  <a:pt x="5321" y="54"/>
                </a:lnTo>
                <a:lnTo>
                  <a:pt x="5321" y="54"/>
                </a:lnTo>
                <a:lnTo>
                  <a:pt x="5322" y="54"/>
                </a:lnTo>
                <a:lnTo>
                  <a:pt x="5322" y="54"/>
                </a:lnTo>
                <a:lnTo>
                  <a:pt x="5322" y="54"/>
                </a:lnTo>
                <a:lnTo>
                  <a:pt x="5322" y="54"/>
                </a:lnTo>
                <a:lnTo>
                  <a:pt x="5323" y="54"/>
                </a:lnTo>
                <a:lnTo>
                  <a:pt x="5323" y="54"/>
                </a:lnTo>
                <a:lnTo>
                  <a:pt x="5323" y="54"/>
                </a:lnTo>
                <a:lnTo>
                  <a:pt x="5324" y="54"/>
                </a:lnTo>
                <a:lnTo>
                  <a:pt x="5324" y="54"/>
                </a:lnTo>
                <a:lnTo>
                  <a:pt x="5324" y="54"/>
                </a:lnTo>
                <a:lnTo>
                  <a:pt x="5324" y="54"/>
                </a:lnTo>
                <a:lnTo>
                  <a:pt x="5325" y="54"/>
                </a:lnTo>
                <a:lnTo>
                  <a:pt x="5325" y="54"/>
                </a:lnTo>
                <a:lnTo>
                  <a:pt x="5325" y="54"/>
                </a:lnTo>
                <a:lnTo>
                  <a:pt x="5326" y="54"/>
                </a:lnTo>
                <a:lnTo>
                  <a:pt x="5326" y="54"/>
                </a:lnTo>
                <a:lnTo>
                  <a:pt x="5326" y="54"/>
                </a:lnTo>
                <a:lnTo>
                  <a:pt x="5326" y="54"/>
                </a:lnTo>
                <a:lnTo>
                  <a:pt x="5327" y="54"/>
                </a:lnTo>
                <a:lnTo>
                  <a:pt x="5327" y="54"/>
                </a:lnTo>
                <a:lnTo>
                  <a:pt x="5327" y="54"/>
                </a:lnTo>
                <a:lnTo>
                  <a:pt x="5328" y="54"/>
                </a:lnTo>
                <a:lnTo>
                  <a:pt x="5328" y="54"/>
                </a:lnTo>
                <a:lnTo>
                  <a:pt x="5328" y="54"/>
                </a:lnTo>
                <a:lnTo>
                  <a:pt x="5328" y="54"/>
                </a:lnTo>
                <a:lnTo>
                  <a:pt x="5329" y="54"/>
                </a:lnTo>
                <a:lnTo>
                  <a:pt x="5329" y="54"/>
                </a:lnTo>
                <a:lnTo>
                  <a:pt x="5329" y="54"/>
                </a:lnTo>
                <a:lnTo>
                  <a:pt x="5329" y="54"/>
                </a:lnTo>
                <a:lnTo>
                  <a:pt x="5331" y="54"/>
                </a:lnTo>
                <a:lnTo>
                  <a:pt x="5331" y="54"/>
                </a:lnTo>
                <a:lnTo>
                  <a:pt x="5331" y="54"/>
                </a:lnTo>
                <a:lnTo>
                  <a:pt x="5332" y="54"/>
                </a:lnTo>
                <a:lnTo>
                  <a:pt x="5332" y="54"/>
                </a:lnTo>
                <a:lnTo>
                  <a:pt x="5332" y="54"/>
                </a:lnTo>
                <a:lnTo>
                  <a:pt x="5333" y="54"/>
                </a:lnTo>
                <a:lnTo>
                  <a:pt x="5333" y="54"/>
                </a:lnTo>
                <a:lnTo>
                  <a:pt x="5333" y="54"/>
                </a:lnTo>
                <a:lnTo>
                  <a:pt x="5333" y="54"/>
                </a:lnTo>
                <a:lnTo>
                  <a:pt x="5334" y="54"/>
                </a:lnTo>
                <a:lnTo>
                  <a:pt x="5334" y="54"/>
                </a:lnTo>
                <a:lnTo>
                  <a:pt x="5334" y="54"/>
                </a:lnTo>
                <a:lnTo>
                  <a:pt x="5335" y="54"/>
                </a:lnTo>
                <a:lnTo>
                  <a:pt x="5335" y="54"/>
                </a:lnTo>
                <a:lnTo>
                  <a:pt x="5335" y="54"/>
                </a:lnTo>
                <a:lnTo>
                  <a:pt x="5335" y="54"/>
                </a:lnTo>
                <a:lnTo>
                  <a:pt x="5335" y="54"/>
                </a:lnTo>
                <a:lnTo>
                  <a:pt x="5336" y="54"/>
                </a:lnTo>
                <a:lnTo>
                  <a:pt x="5336" y="54"/>
                </a:lnTo>
                <a:lnTo>
                  <a:pt x="5337" y="54"/>
                </a:lnTo>
                <a:lnTo>
                  <a:pt x="5337" y="54"/>
                </a:lnTo>
                <a:lnTo>
                  <a:pt x="5337" y="54"/>
                </a:lnTo>
                <a:lnTo>
                  <a:pt x="5337" y="54"/>
                </a:lnTo>
                <a:lnTo>
                  <a:pt x="5337" y="54"/>
                </a:lnTo>
                <a:lnTo>
                  <a:pt x="5337" y="54"/>
                </a:lnTo>
                <a:lnTo>
                  <a:pt x="5337" y="54"/>
                </a:lnTo>
                <a:lnTo>
                  <a:pt x="5338" y="54"/>
                </a:lnTo>
                <a:lnTo>
                  <a:pt x="5338" y="54"/>
                </a:lnTo>
                <a:lnTo>
                  <a:pt x="5338" y="54"/>
                </a:lnTo>
                <a:lnTo>
                  <a:pt x="5338" y="54"/>
                </a:lnTo>
                <a:lnTo>
                  <a:pt x="5340" y="54"/>
                </a:lnTo>
                <a:lnTo>
                  <a:pt x="5340" y="54"/>
                </a:lnTo>
                <a:lnTo>
                  <a:pt x="5340" y="54"/>
                </a:lnTo>
                <a:lnTo>
                  <a:pt x="5341" y="54"/>
                </a:lnTo>
                <a:lnTo>
                  <a:pt x="5341" y="54"/>
                </a:lnTo>
                <a:lnTo>
                  <a:pt x="5341" y="54"/>
                </a:lnTo>
                <a:lnTo>
                  <a:pt x="5342" y="54"/>
                </a:lnTo>
                <a:lnTo>
                  <a:pt x="5342" y="54"/>
                </a:lnTo>
                <a:lnTo>
                  <a:pt x="5342" y="54"/>
                </a:lnTo>
                <a:lnTo>
                  <a:pt x="5342" y="54"/>
                </a:lnTo>
                <a:lnTo>
                  <a:pt x="5343" y="54"/>
                </a:lnTo>
                <a:lnTo>
                  <a:pt x="5343" y="54"/>
                </a:lnTo>
                <a:lnTo>
                  <a:pt x="5343" y="54"/>
                </a:lnTo>
                <a:lnTo>
                  <a:pt x="5344" y="54"/>
                </a:lnTo>
                <a:lnTo>
                  <a:pt x="5344" y="54"/>
                </a:lnTo>
                <a:lnTo>
                  <a:pt x="5344" y="54"/>
                </a:lnTo>
                <a:lnTo>
                  <a:pt x="5344" y="54"/>
                </a:lnTo>
                <a:lnTo>
                  <a:pt x="5345" y="54"/>
                </a:lnTo>
                <a:lnTo>
                  <a:pt x="5345" y="54"/>
                </a:lnTo>
                <a:lnTo>
                  <a:pt x="5345" y="54"/>
                </a:lnTo>
                <a:lnTo>
                  <a:pt x="5346" y="54"/>
                </a:lnTo>
                <a:lnTo>
                  <a:pt x="5346" y="54"/>
                </a:lnTo>
                <a:lnTo>
                  <a:pt x="5346" y="54"/>
                </a:lnTo>
                <a:lnTo>
                  <a:pt x="5346" y="54"/>
                </a:lnTo>
                <a:lnTo>
                  <a:pt x="5347" y="54"/>
                </a:lnTo>
                <a:lnTo>
                  <a:pt x="5347" y="54"/>
                </a:lnTo>
                <a:lnTo>
                  <a:pt x="5347" y="54"/>
                </a:lnTo>
                <a:lnTo>
                  <a:pt x="5348" y="54"/>
                </a:lnTo>
                <a:lnTo>
                  <a:pt x="5348" y="54"/>
                </a:lnTo>
                <a:lnTo>
                  <a:pt x="5348" y="54"/>
                </a:lnTo>
                <a:lnTo>
                  <a:pt x="5348" y="54"/>
                </a:lnTo>
                <a:lnTo>
                  <a:pt x="5349" y="54"/>
                </a:lnTo>
                <a:lnTo>
                  <a:pt x="5349" y="54"/>
                </a:lnTo>
                <a:lnTo>
                  <a:pt x="5349" y="54"/>
                </a:lnTo>
                <a:lnTo>
                  <a:pt x="5350" y="54"/>
                </a:lnTo>
                <a:lnTo>
                  <a:pt x="5350" y="54"/>
                </a:lnTo>
                <a:lnTo>
                  <a:pt x="5350" y="54"/>
                </a:lnTo>
                <a:lnTo>
                  <a:pt x="5350" y="54"/>
                </a:lnTo>
                <a:lnTo>
                  <a:pt x="5351" y="54"/>
                </a:lnTo>
                <a:lnTo>
                  <a:pt x="5351" y="54"/>
                </a:lnTo>
                <a:lnTo>
                  <a:pt x="5351" y="54"/>
                </a:lnTo>
                <a:lnTo>
                  <a:pt x="5352" y="54"/>
                </a:lnTo>
                <a:lnTo>
                  <a:pt x="5352" y="54"/>
                </a:lnTo>
                <a:lnTo>
                  <a:pt x="5352" y="54"/>
                </a:lnTo>
                <a:lnTo>
                  <a:pt x="5352" y="54"/>
                </a:lnTo>
                <a:lnTo>
                  <a:pt x="5353" y="54"/>
                </a:lnTo>
                <a:lnTo>
                  <a:pt x="5353" y="54"/>
                </a:lnTo>
                <a:lnTo>
                  <a:pt x="5353" y="54"/>
                </a:lnTo>
                <a:lnTo>
                  <a:pt x="5354" y="54"/>
                </a:lnTo>
                <a:lnTo>
                  <a:pt x="5354" y="54"/>
                </a:lnTo>
                <a:lnTo>
                  <a:pt x="5354" y="54"/>
                </a:lnTo>
                <a:lnTo>
                  <a:pt x="5354" y="54"/>
                </a:lnTo>
                <a:lnTo>
                  <a:pt x="5355" y="54"/>
                </a:lnTo>
                <a:lnTo>
                  <a:pt x="5355" y="54"/>
                </a:lnTo>
                <a:lnTo>
                  <a:pt x="5355" y="54"/>
                </a:lnTo>
                <a:lnTo>
                  <a:pt x="5356" y="54"/>
                </a:lnTo>
                <a:lnTo>
                  <a:pt x="5356" y="54"/>
                </a:lnTo>
                <a:lnTo>
                  <a:pt x="5356" y="54"/>
                </a:lnTo>
                <a:lnTo>
                  <a:pt x="5356" y="54"/>
                </a:lnTo>
                <a:lnTo>
                  <a:pt x="5357" y="54"/>
                </a:lnTo>
                <a:lnTo>
                  <a:pt x="5357" y="54"/>
                </a:lnTo>
                <a:lnTo>
                  <a:pt x="5357" y="54"/>
                </a:lnTo>
                <a:lnTo>
                  <a:pt x="5358" y="54"/>
                </a:lnTo>
                <a:lnTo>
                  <a:pt x="5358" y="54"/>
                </a:lnTo>
                <a:lnTo>
                  <a:pt x="5358" y="54"/>
                </a:lnTo>
                <a:lnTo>
                  <a:pt x="5358" y="54"/>
                </a:lnTo>
                <a:lnTo>
                  <a:pt x="5359" y="54"/>
                </a:lnTo>
                <a:lnTo>
                  <a:pt x="5359" y="54"/>
                </a:lnTo>
                <a:lnTo>
                  <a:pt x="5359" y="54"/>
                </a:lnTo>
                <a:lnTo>
                  <a:pt x="5360" y="54"/>
                </a:lnTo>
                <a:lnTo>
                  <a:pt x="5360" y="54"/>
                </a:lnTo>
                <a:lnTo>
                  <a:pt x="5360" y="54"/>
                </a:lnTo>
                <a:lnTo>
                  <a:pt x="5360" y="54"/>
                </a:lnTo>
                <a:lnTo>
                  <a:pt x="5361" y="54"/>
                </a:lnTo>
                <a:lnTo>
                  <a:pt x="5361" y="54"/>
                </a:lnTo>
                <a:lnTo>
                  <a:pt x="5361" y="54"/>
                </a:lnTo>
                <a:lnTo>
                  <a:pt x="5361" y="54"/>
                </a:lnTo>
                <a:lnTo>
                  <a:pt x="5362" y="54"/>
                </a:lnTo>
                <a:lnTo>
                  <a:pt x="5362" y="54"/>
                </a:lnTo>
                <a:lnTo>
                  <a:pt x="5362" y="54"/>
                </a:lnTo>
                <a:lnTo>
                  <a:pt x="5363" y="54"/>
                </a:lnTo>
                <a:lnTo>
                  <a:pt x="5363" y="54"/>
                </a:lnTo>
                <a:lnTo>
                  <a:pt x="5363" y="54"/>
                </a:lnTo>
                <a:lnTo>
                  <a:pt x="5364" y="54"/>
                </a:lnTo>
                <a:lnTo>
                  <a:pt x="5364" y="54"/>
                </a:lnTo>
                <a:lnTo>
                  <a:pt x="5364" y="54"/>
                </a:lnTo>
                <a:lnTo>
                  <a:pt x="5364" y="54"/>
                </a:lnTo>
                <a:lnTo>
                  <a:pt x="5365" y="54"/>
                </a:lnTo>
                <a:lnTo>
                  <a:pt x="5365" y="54"/>
                </a:lnTo>
                <a:lnTo>
                  <a:pt x="5365" y="54"/>
                </a:lnTo>
                <a:lnTo>
                  <a:pt x="5366" y="54"/>
                </a:lnTo>
                <a:lnTo>
                  <a:pt x="5366" y="54"/>
                </a:lnTo>
                <a:lnTo>
                  <a:pt x="5366" y="54"/>
                </a:lnTo>
                <a:lnTo>
                  <a:pt x="5367" y="54"/>
                </a:lnTo>
                <a:lnTo>
                  <a:pt x="5367" y="54"/>
                </a:lnTo>
                <a:lnTo>
                  <a:pt x="5367" y="54"/>
                </a:lnTo>
                <a:lnTo>
                  <a:pt x="5367" y="54"/>
                </a:lnTo>
                <a:lnTo>
                  <a:pt x="5368" y="54"/>
                </a:lnTo>
                <a:lnTo>
                  <a:pt x="5368" y="54"/>
                </a:lnTo>
                <a:lnTo>
                  <a:pt x="5368" y="54"/>
                </a:lnTo>
                <a:lnTo>
                  <a:pt x="5369" y="54"/>
                </a:lnTo>
                <a:lnTo>
                  <a:pt x="5369" y="54"/>
                </a:lnTo>
                <a:lnTo>
                  <a:pt x="5369" y="54"/>
                </a:lnTo>
                <a:lnTo>
                  <a:pt x="5369" y="54"/>
                </a:lnTo>
                <a:lnTo>
                  <a:pt x="5370" y="54"/>
                </a:lnTo>
                <a:lnTo>
                  <a:pt x="5370" y="54"/>
                </a:lnTo>
                <a:lnTo>
                  <a:pt x="5370" y="54"/>
                </a:lnTo>
                <a:lnTo>
                  <a:pt x="5371" y="54"/>
                </a:lnTo>
                <a:lnTo>
                  <a:pt x="5371" y="54"/>
                </a:lnTo>
                <a:lnTo>
                  <a:pt x="5371" y="54"/>
                </a:lnTo>
                <a:lnTo>
                  <a:pt x="5371" y="54"/>
                </a:lnTo>
                <a:lnTo>
                  <a:pt x="5372" y="54"/>
                </a:lnTo>
                <a:lnTo>
                  <a:pt x="5372" y="54"/>
                </a:lnTo>
                <a:lnTo>
                  <a:pt x="5372" y="54"/>
                </a:lnTo>
                <a:lnTo>
                  <a:pt x="5373" y="54"/>
                </a:lnTo>
                <a:lnTo>
                  <a:pt x="5373" y="54"/>
                </a:lnTo>
                <a:lnTo>
                  <a:pt x="5373" y="54"/>
                </a:lnTo>
                <a:lnTo>
                  <a:pt x="5373" y="54"/>
                </a:lnTo>
                <a:lnTo>
                  <a:pt x="5374" y="54"/>
                </a:lnTo>
                <a:lnTo>
                  <a:pt x="5374" y="54"/>
                </a:lnTo>
                <a:lnTo>
                  <a:pt x="5374" y="54"/>
                </a:lnTo>
                <a:lnTo>
                  <a:pt x="5375" y="54"/>
                </a:lnTo>
                <a:lnTo>
                  <a:pt x="5375" y="54"/>
                </a:lnTo>
                <a:lnTo>
                  <a:pt x="5375" y="54"/>
                </a:lnTo>
                <a:lnTo>
                  <a:pt x="5375" y="54"/>
                </a:lnTo>
                <a:lnTo>
                  <a:pt x="5376" y="54"/>
                </a:lnTo>
                <a:lnTo>
                  <a:pt x="5376" y="54"/>
                </a:lnTo>
                <a:lnTo>
                  <a:pt x="5376" y="54"/>
                </a:lnTo>
                <a:lnTo>
                  <a:pt x="5377" y="54"/>
                </a:lnTo>
                <a:lnTo>
                  <a:pt x="5377" y="54"/>
                </a:lnTo>
                <a:lnTo>
                  <a:pt x="5377" y="54"/>
                </a:lnTo>
                <a:lnTo>
                  <a:pt x="5377" y="54"/>
                </a:lnTo>
                <a:lnTo>
                  <a:pt x="5378" y="54"/>
                </a:lnTo>
                <a:lnTo>
                  <a:pt x="5378" y="54"/>
                </a:lnTo>
                <a:lnTo>
                  <a:pt x="5378" y="54"/>
                </a:lnTo>
                <a:lnTo>
                  <a:pt x="5379" y="54"/>
                </a:lnTo>
                <a:lnTo>
                  <a:pt x="5379" y="54"/>
                </a:lnTo>
                <a:lnTo>
                  <a:pt x="5379" y="54"/>
                </a:lnTo>
                <a:lnTo>
                  <a:pt x="5379" y="54"/>
                </a:lnTo>
                <a:lnTo>
                  <a:pt x="5380" y="54"/>
                </a:lnTo>
                <a:lnTo>
                  <a:pt x="5380" y="54"/>
                </a:lnTo>
                <a:lnTo>
                  <a:pt x="5380" y="54"/>
                </a:lnTo>
                <a:lnTo>
                  <a:pt x="5381" y="54"/>
                </a:lnTo>
                <a:lnTo>
                  <a:pt x="5381" y="54"/>
                </a:lnTo>
                <a:lnTo>
                  <a:pt x="5381" y="54"/>
                </a:lnTo>
                <a:lnTo>
                  <a:pt x="5381" y="54"/>
                </a:lnTo>
                <a:lnTo>
                  <a:pt x="5382" y="54"/>
                </a:lnTo>
                <a:lnTo>
                  <a:pt x="5382" y="54"/>
                </a:lnTo>
                <a:lnTo>
                  <a:pt x="5382" y="54"/>
                </a:lnTo>
                <a:lnTo>
                  <a:pt x="5383" y="54"/>
                </a:lnTo>
                <a:lnTo>
                  <a:pt x="5383" y="54"/>
                </a:lnTo>
                <a:lnTo>
                  <a:pt x="5383" y="54"/>
                </a:lnTo>
                <a:lnTo>
                  <a:pt x="5383" y="54"/>
                </a:lnTo>
                <a:lnTo>
                  <a:pt x="5384" y="54"/>
                </a:lnTo>
                <a:lnTo>
                  <a:pt x="5384" y="54"/>
                </a:lnTo>
                <a:lnTo>
                  <a:pt x="5384" y="54"/>
                </a:lnTo>
                <a:lnTo>
                  <a:pt x="5385" y="54"/>
                </a:lnTo>
                <a:lnTo>
                  <a:pt x="5385" y="54"/>
                </a:lnTo>
                <a:lnTo>
                  <a:pt x="5385" y="54"/>
                </a:lnTo>
                <a:lnTo>
                  <a:pt x="5385" y="54"/>
                </a:lnTo>
                <a:lnTo>
                  <a:pt x="5386" y="54"/>
                </a:lnTo>
                <a:lnTo>
                  <a:pt x="5386" y="54"/>
                </a:lnTo>
                <a:lnTo>
                  <a:pt x="5386" y="54"/>
                </a:lnTo>
                <a:lnTo>
                  <a:pt x="5387" y="54"/>
                </a:lnTo>
                <a:lnTo>
                  <a:pt x="5387" y="54"/>
                </a:lnTo>
                <a:lnTo>
                  <a:pt x="5387" y="54"/>
                </a:lnTo>
                <a:lnTo>
                  <a:pt x="5387" y="54"/>
                </a:lnTo>
                <a:lnTo>
                  <a:pt x="5388" y="54"/>
                </a:lnTo>
                <a:lnTo>
                  <a:pt x="5388" y="54"/>
                </a:lnTo>
                <a:lnTo>
                  <a:pt x="5388" y="54"/>
                </a:lnTo>
                <a:lnTo>
                  <a:pt x="5389" y="54"/>
                </a:lnTo>
                <a:lnTo>
                  <a:pt x="5389" y="54"/>
                </a:lnTo>
                <a:lnTo>
                  <a:pt x="5389" y="54"/>
                </a:lnTo>
                <a:lnTo>
                  <a:pt x="5389" y="54"/>
                </a:lnTo>
                <a:lnTo>
                  <a:pt x="5390" y="54"/>
                </a:lnTo>
                <a:lnTo>
                  <a:pt x="5390" y="54"/>
                </a:lnTo>
                <a:lnTo>
                  <a:pt x="5390" y="54"/>
                </a:lnTo>
                <a:lnTo>
                  <a:pt x="5391" y="54"/>
                </a:lnTo>
                <a:lnTo>
                  <a:pt x="5391" y="54"/>
                </a:lnTo>
                <a:lnTo>
                  <a:pt x="5391" y="54"/>
                </a:lnTo>
                <a:lnTo>
                  <a:pt x="5392" y="54"/>
                </a:lnTo>
                <a:lnTo>
                  <a:pt x="5392" y="54"/>
                </a:lnTo>
                <a:lnTo>
                  <a:pt x="5392" y="54"/>
                </a:lnTo>
                <a:lnTo>
                  <a:pt x="5392" y="54"/>
                </a:lnTo>
                <a:lnTo>
                  <a:pt x="5392" y="54"/>
                </a:lnTo>
                <a:lnTo>
                  <a:pt x="5394" y="54"/>
                </a:lnTo>
                <a:lnTo>
                  <a:pt x="5394" y="54"/>
                </a:lnTo>
                <a:lnTo>
                  <a:pt x="5395" y="54"/>
                </a:lnTo>
                <a:lnTo>
                  <a:pt x="5395" y="54"/>
                </a:lnTo>
                <a:lnTo>
                  <a:pt x="5395" y="54"/>
                </a:lnTo>
                <a:lnTo>
                  <a:pt x="5395" y="54"/>
                </a:lnTo>
                <a:lnTo>
                  <a:pt x="5396" y="54"/>
                </a:lnTo>
                <a:lnTo>
                  <a:pt x="5396" y="54"/>
                </a:lnTo>
                <a:lnTo>
                  <a:pt x="5396" y="54"/>
                </a:lnTo>
                <a:lnTo>
                  <a:pt x="5397" y="54"/>
                </a:lnTo>
                <a:lnTo>
                  <a:pt x="5397" y="54"/>
                </a:lnTo>
                <a:lnTo>
                  <a:pt x="5397" y="54"/>
                </a:lnTo>
                <a:lnTo>
                  <a:pt x="5397" y="54"/>
                </a:lnTo>
                <a:lnTo>
                  <a:pt x="5398" y="54"/>
                </a:lnTo>
                <a:lnTo>
                  <a:pt x="5398" y="54"/>
                </a:lnTo>
                <a:lnTo>
                  <a:pt x="5398" y="54"/>
                </a:lnTo>
                <a:lnTo>
                  <a:pt x="5399" y="54"/>
                </a:lnTo>
                <a:lnTo>
                  <a:pt x="5399" y="54"/>
                </a:lnTo>
                <a:lnTo>
                  <a:pt x="5399" y="54"/>
                </a:lnTo>
                <a:lnTo>
                  <a:pt x="5399" y="54"/>
                </a:lnTo>
                <a:lnTo>
                  <a:pt x="5400" y="54"/>
                </a:lnTo>
                <a:lnTo>
                  <a:pt x="5400" y="54"/>
                </a:lnTo>
                <a:lnTo>
                  <a:pt x="5400" y="54"/>
                </a:lnTo>
                <a:lnTo>
                  <a:pt x="5401" y="54"/>
                </a:lnTo>
                <a:lnTo>
                  <a:pt x="5401" y="54"/>
                </a:lnTo>
                <a:lnTo>
                  <a:pt x="5401" y="54"/>
                </a:lnTo>
                <a:lnTo>
                  <a:pt x="5401" y="54"/>
                </a:lnTo>
                <a:lnTo>
                  <a:pt x="5402" y="54"/>
                </a:lnTo>
                <a:lnTo>
                  <a:pt x="5402" y="54"/>
                </a:lnTo>
                <a:lnTo>
                  <a:pt x="5402" y="54"/>
                </a:lnTo>
                <a:lnTo>
                  <a:pt x="5403" y="54"/>
                </a:lnTo>
                <a:lnTo>
                  <a:pt x="5403" y="54"/>
                </a:lnTo>
                <a:lnTo>
                  <a:pt x="5403" y="54"/>
                </a:lnTo>
                <a:lnTo>
                  <a:pt x="5403" y="54"/>
                </a:lnTo>
                <a:lnTo>
                  <a:pt x="5404" y="54"/>
                </a:lnTo>
                <a:lnTo>
                  <a:pt x="5404" y="54"/>
                </a:lnTo>
                <a:lnTo>
                  <a:pt x="5404" y="54"/>
                </a:lnTo>
                <a:lnTo>
                  <a:pt x="5405" y="54"/>
                </a:lnTo>
                <a:lnTo>
                  <a:pt x="5405" y="54"/>
                </a:lnTo>
                <a:lnTo>
                  <a:pt x="5405" y="54"/>
                </a:lnTo>
                <a:lnTo>
                  <a:pt x="5405" y="54"/>
                </a:lnTo>
                <a:lnTo>
                  <a:pt x="5406" y="54"/>
                </a:lnTo>
                <a:lnTo>
                  <a:pt x="5406" y="54"/>
                </a:lnTo>
                <a:lnTo>
                  <a:pt x="5406" y="54"/>
                </a:lnTo>
                <a:lnTo>
                  <a:pt x="5407" y="54"/>
                </a:lnTo>
                <a:lnTo>
                  <a:pt x="5407" y="54"/>
                </a:lnTo>
                <a:lnTo>
                  <a:pt x="5407" y="54"/>
                </a:lnTo>
                <a:lnTo>
                  <a:pt x="5407" y="54"/>
                </a:lnTo>
                <a:lnTo>
                  <a:pt x="5408" y="54"/>
                </a:lnTo>
                <a:lnTo>
                  <a:pt x="5408" y="54"/>
                </a:lnTo>
                <a:lnTo>
                  <a:pt x="5408" y="54"/>
                </a:lnTo>
                <a:lnTo>
                  <a:pt x="5409" y="54"/>
                </a:lnTo>
                <a:lnTo>
                  <a:pt x="5409" y="54"/>
                </a:lnTo>
                <a:lnTo>
                  <a:pt x="5409" y="54"/>
                </a:lnTo>
                <a:lnTo>
                  <a:pt x="5409" y="54"/>
                </a:lnTo>
                <a:lnTo>
                  <a:pt x="5410" y="54"/>
                </a:lnTo>
                <a:lnTo>
                  <a:pt x="5410" y="54"/>
                </a:lnTo>
                <a:lnTo>
                  <a:pt x="5410" y="54"/>
                </a:lnTo>
                <a:lnTo>
                  <a:pt x="5411" y="54"/>
                </a:lnTo>
                <a:lnTo>
                  <a:pt x="5411" y="54"/>
                </a:lnTo>
                <a:lnTo>
                  <a:pt x="5411" y="54"/>
                </a:lnTo>
                <a:lnTo>
                  <a:pt x="5411" y="54"/>
                </a:lnTo>
                <a:lnTo>
                  <a:pt x="5412" y="54"/>
                </a:lnTo>
                <a:lnTo>
                  <a:pt x="5412" y="54"/>
                </a:lnTo>
                <a:lnTo>
                  <a:pt x="5412" y="54"/>
                </a:lnTo>
                <a:lnTo>
                  <a:pt x="5413" y="54"/>
                </a:lnTo>
                <a:lnTo>
                  <a:pt x="5413" y="54"/>
                </a:lnTo>
                <a:lnTo>
                  <a:pt x="5413" y="54"/>
                </a:lnTo>
                <a:lnTo>
                  <a:pt x="5413" y="54"/>
                </a:lnTo>
                <a:lnTo>
                  <a:pt x="5414" y="54"/>
                </a:lnTo>
                <a:lnTo>
                  <a:pt x="5414" y="54"/>
                </a:lnTo>
                <a:lnTo>
                  <a:pt x="5414" y="54"/>
                </a:lnTo>
                <a:lnTo>
                  <a:pt x="5415" y="54"/>
                </a:lnTo>
                <a:lnTo>
                  <a:pt x="5415" y="54"/>
                </a:lnTo>
                <a:lnTo>
                  <a:pt x="5415" y="54"/>
                </a:lnTo>
                <a:lnTo>
                  <a:pt x="5415" y="54"/>
                </a:lnTo>
                <a:lnTo>
                  <a:pt x="5416" y="54"/>
                </a:lnTo>
                <a:lnTo>
                  <a:pt x="5416" y="54"/>
                </a:lnTo>
                <a:lnTo>
                  <a:pt x="5416" y="54"/>
                </a:lnTo>
                <a:lnTo>
                  <a:pt x="5417" y="54"/>
                </a:lnTo>
                <a:lnTo>
                  <a:pt x="5417" y="54"/>
                </a:lnTo>
                <a:lnTo>
                  <a:pt x="5417" y="54"/>
                </a:lnTo>
                <a:lnTo>
                  <a:pt x="5418" y="54"/>
                </a:lnTo>
                <a:lnTo>
                  <a:pt x="5418" y="54"/>
                </a:lnTo>
                <a:lnTo>
                  <a:pt x="5418" y="54"/>
                </a:lnTo>
                <a:lnTo>
                  <a:pt x="5418" y="54"/>
                </a:lnTo>
                <a:lnTo>
                  <a:pt x="5419" y="54"/>
                </a:lnTo>
                <a:lnTo>
                  <a:pt x="5419" y="54"/>
                </a:lnTo>
                <a:lnTo>
                  <a:pt x="5419" y="54"/>
                </a:lnTo>
                <a:lnTo>
                  <a:pt x="5419" y="54"/>
                </a:lnTo>
                <a:lnTo>
                  <a:pt x="5420" y="54"/>
                </a:lnTo>
                <a:lnTo>
                  <a:pt x="5420" y="54"/>
                </a:lnTo>
                <a:lnTo>
                  <a:pt x="5420" y="54"/>
                </a:lnTo>
                <a:lnTo>
                  <a:pt x="5421" y="54"/>
                </a:lnTo>
                <a:lnTo>
                  <a:pt x="5421" y="54"/>
                </a:lnTo>
                <a:lnTo>
                  <a:pt x="5421" y="54"/>
                </a:lnTo>
                <a:lnTo>
                  <a:pt x="5422" y="54"/>
                </a:lnTo>
                <a:lnTo>
                  <a:pt x="5422" y="54"/>
                </a:lnTo>
                <a:lnTo>
                  <a:pt x="5422" y="54"/>
                </a:lnTo>
                <a:lnTo>
                  <a:pt x="5422" y="54"/>
                </a:lnTo>
                <a:lnTo>
                  <a:pt x="5423" y="54"/>
                </a:lnTo>
                <a:lnTo>
                  <a:pt x="5423" y="54"/>
                </a:lnTo>
                <a:lnTo>
                  <a:pt x="5423" y="54"/>
                </a:lnTo>
                <a:lnTo>
                  <a:pt x="5424" y="54"/>
                </a:lnTo>
                <a:lnTo>
                  <a:pt x="5424" y="54"/>
                </a:lnTo>
                <a:lnTo>
                  <a:pt x="5424" y="54"/>
                </a:lnTo>
                <a:lnTo>
                  <a:pt x="5424" y="54"/>
                </a:lnTo>
                <a:lnTo>
                  <a:pt x="5424" y="54"/>
                </a:lnTo>
                <a:lnTo>
                  <a:pt x="5425" y="54"/>
                </a:lnTo>
                <a:lnTo>
                  <a:pt x="5425" y="54"/>
                </a:lnTo>
                <a:lnTo>
                  <a:pt x="5426" y="54"/>
                </a:lnTo>
                <a:lnTo>
                  <a:pt x="5426" y="54"/>
                </a:lnTo>
                <a:lnTo>
                  <a:pt x="5426" y="54"/>
                </a:lnTo>
                <a:lnTo>
                  <a:pt x="5426" y="54"/>
                </a:lnTo>
                <a:lnTo>
                  <a:pt x="5427" y="54"/>
                </a:lnTo>
                <a:lnTo>
                  <a:pt x="5427" y="54"/>
                </a:lnTo>
                <a:lnTo>
                  <a:pt x="5427" y="54"/>
                </a:lnTo>
                <a:lnTo>
                  <a:pt x="5428" y="54"/>
                </a:lnTo>
                <a:lnTo>
                  <a:pt x="5428" y="54"/>
                </a:lnTo>
                <a:lnTo>
                  <a:pt x="5428" y="54"/>
                </a:lnTo>
                <a:lnTo>
                  <a:pt x="5428" y="54"/>
                </a:lnTo>
                <a:lnTo>
                  <a:pt x="5429" y="54"/>
                </a:lnTo>
                <a:lnTo>
                  <a:pt x="5429" y="54"/>
                </a:lnTo>
                <a:lnTo>
                  <a:pt x="5429" y="54"/>
                </a:lnTo>
                <a:lnTo>
                  <a:pt x="5430" y="54"/>
                </a:lnTo>
                <a:lnTo>
                  <a:pt x="5430" y="54"/>
                </a:lnTo>
                <a:lnTo>
                  <a:pt x="5430" y="54"/>
                </a:lnTo>
                <a:lnTo>
                  <a:pt x="5430" y="54"/>
                </a:lnTo>
                <a:lnTo>
                  <a:pt x="5431" y="54"/>
                </a:lnTo>
                <a:lnTo>
                  <a:pt x="5431" y="54"/>
                </a:lnTo>
                <a:lnTo>
                  <a:pt x="5431" y="54"/>
                </a:lnTo>
                <a:lnTo>
                  <a:pt x="5432" y="54"/>
                </a:lnTo>
                <a:lnTo>
                  <a:pt x="5432" y="54"/>
                </a:lnTo>
                <a:lnTo>
                  <a:pt x="5432" y="54"/>
                </a:lnTo>
                <a:lnTo>
                  <a:pt x="5432" y="54"/>
                </a:lnTo>
                <a:lnTo>
                  <a:pt x="5433" y="54"/>
                </a:lnTo>
                <a:lnTo>
                  <a:pt x="5433" y="54"/>
                </a:lnTo>
                <a:lnTo>
                  <a:pt x="5433" y="54"/>
                </a:lnTo>
                <a:lnTo>
                  <a:pt x="5434" y="54"/>
                </a:lnTo>
                <a:lnTo>
                  <a:pt x="5434" y="54"/>
                </a:lnTo>
                <a:lnTo>
                  <a:pt x="5434" y="54"/>
                </a:lnTo>
                <a:lnTo>
                  <a:pt x="5434" y="54"/>
                </a:lnTo>
                <a:lnTo>
                  <a:pt x="5435" y="54"/>
                </a:lnTo>
                <a:lnTo>
                  <a:pt x="5435" y="54"/>
                </a:lnTo>
                <a:lnTo>
                  <a:pt x="5435" y="54"/>
                </a:lnTo>
                <a:lnTo>
                  <a:pt x="5436" y="54"/>
                </a:lnTo>
                <a:lnTo>
                  <a:pt x="5436" y="54"/>
                </a:lnTo>
                <a:lnTo>
                  <a:pt x="5436" y="54"/>
                </a:lnTo>
                <a:lnTo>
                  <a:pt x="5436" y="54"/>
                </a:lnTo>
                <a:lnTo>
                  <a:pt x="5437" y="54"/>
                </a:lnTo>
                <a:lnTo>
                  <a:pt x="5437" y="54"/>
                </a:lnTo>
                <a:lnTo>
                  <a:pt x="5437" y="54"/>
                </a:lnTo>
                <a:lnTo>
                  <a:pt x="5438" y="54"/>
                </a:lnTo>
                <a:lnTo>
                  <a:pt x="5438" y="54"/>
                </a:lnTo>
                <a:lnTo>
                  <a:pt x="5438" y="54"/>
                </a:lnTo>
                <a:lnTo>
                  <a:pt x="5438" y="54"/>
                </a:lnTo>
                <a:lnTo>
                  <a:pt x="5439" y="54"/>
                </a:lnTo>
                <a:lnTo>
                  <a:pt x="5439" y="54"/>
                </a:lnTo>
                <a:lnTo>
                  <a:pt x="5439" y="54"/>
                </a:lnTo>
                <a:lnTo>
                  <a:pt x="5440" y="54"/>
                </a:lnTo>
                <a:lnTo>
                  <a:pt x="5440" y="54"/>
                </a:lnTo>
                <a:lnTo>
                  <a:pt x="5440" y="54"/>
                </a:lnTo>
                <a:lnTo>
                  <a:pt x="5440" y="54"/>
                </a:lnTo>
                <a:lnTo>
                  <a:pt x="5441" y="54"/>
                </a:lnTo>
                <a:lnTo>
                  <a:pt x="5441" y="54"/>
                </a:lnTo>
                <a:lnTo>
                  <a:pt x="5441" y="54"/>
                </a:lnTo>
                <a:lnTo>
                  <a:pt x="5442" y="54"/>
                </a:lnTo>
                <a:lnTo>
                  <a:pt x="5442" y="54"/>
                </a:lnTo>
                <a:lnTo>
                  <a:pt x="5442" y="54"/>
                </a:lnTo>
                <a:lnTo>
                  <a:pt x="5442" y="54"/>
                </a:lnTo>
                <a:lnTo>
                  <a:pt x="5443" y="54"/>
                </a:lnTo>
                <a:lnTo>
                  <a:pt x="5443" y="54"/>
                </a:lnTo>
                <a:lnTo>
                  <a:pt x="5443" y="54"/>
                </a:lnTo>
                <a:lnTo>
                  <a:pt x="5444" y="54"/>
                </a:lnTo>
                <a:lnTo>
                  <a:pt x="5444" y="54"/>
                </a:lnTo>
                <a:lnTo>
                  <a:pt x="5444" y="54"/>
                </a:lnTo>
                <a:lnTo>
                  <a:pt x="5445" y="54"/>
                </a:lnTo>
                <a:lnTo>
                  <a:pt x="5445" y="54"/>
                </a:lnTo>
                <a:lnTo>
                  <a:pt x="5445" y="54"/>
                </a:lnTo>
                <a:lnTo>
                  <a:pt x="5445" y="54"/>
                </a:lnTo>
                <a:lnTo>
                  <a:pt x="5446" y="54"/>
                </a:lnTo>
                <a:lnTo>
                  <a:pt x="5446" y="54"/>
                </a:lnTo>
                <a:lnTo>
                  <a:pt x="5446" y="54"/>
                </a:lnTo>
                <a:lnTo>
                  <a:pt x="5448" y="54"/>
                </a:lnTo>
                <a:lnTo>
                  <a:pt x="5448" y="54"/>
                </a:lnTo>
                <a:lnTo>
                  <a:pt x="5448" y="54"/>
                </a:lnTo>
                <a:lnTo>
                  <a:pt x="5448" y="54"/>
                </a:lnTo>
                <a:lnTo>
                  <a:pt x="5449" y="54"/>
                </a:lnTo>
                <a:lnTo>
                  <a:pt x="5449" y="54"/>
                </a:lnTo>
                <a:lnTo>
                  <a:pt x="5449" y="54"/>
                </a:lnTo>
                <a:lnTo>
                  <a:pt x="5450" y="54"/>
                </a:lnTo>
                <a:lnTo>
                  <a:pt x="5450" y="54"/>
                </a:lnTo>
                <a:lnTo>
                  <a:pt x="5450" y="54"/>
                </a:lnTo>
                <a:lnTo>
                  <a:pt x="5450" y="54"/>
                </a:lnTo>
                <a:lnTo>
                  <a:pt x="5451" y="54"/>
                </a:lnTo>
                <a:lnTo>
                  <a:pt x="5451" y="54"/>
                </a:lnTo>
                <a:lnTo>
                  <a:pt x="5451" y="54"/>
                </a:lnTo>
                <a:lnTo>
                  <a:pt x="5451" y="54"/>
                </a:lnTo>
                <a:lnTo>
                  <a:pt x="5452" y="54"/>
                </a:lnTo>
                <a:lnTo>
                  <a:pt x="5452" y="54"/>
                </a:lnTo>
                <a:lnTo>
                  <a:pt x="5452" y="54"/>
                </a:lnTo>
                <a:lnTo>
                  <a:pt x="5453" y="54"/>
                </a:lnTo>
                <a:lnTo>
                  <a:pt x="5453" y="54"/>
                </a:lnTo>
                <a:lnTo>
                  <a:pt x="5453" y="54"/>
                </a:lnTo>
                <a:lnTo>
                  <a:pt x="5453" y="54"/>
                </a:lnTo>
                <a:lnTo>
                  <a:pt x="5453" y="54"/>
                </a:lnTo>
                <a:lnTo>
                  <a:pt x="5453" y="54"/>
                </a:lnTo>
                <a:lnTo>
                  <a:pt x="5453" y="54"/>
                </a:lnTo>
                <a:lnTo>
                  <a:pt x="5454" y="54"/>
                </a:lnTo>
                <a:lnTo>
                  <a:pt x="5454" y="54"/>
                </a:lnTo>
                <a:lnTo>
                  <a:pt x="5454" y="54"/>
                </a:lnTo>
                <a:lnTo>
                  <a:pt x="5455" y="54"/>
                </a:lnTo>
                <a:lnTo>
                  <a:pt x="5455" y="54"/>
                </a:lnTo>
                <a:lnTo>
                  <a:pt x="5455" y="54"/>
                </a:lnTo>
                <a:lnTo>
                  <a:pt x="5455" y="54"/>
                </a:lnTo>
                <a:lnTo>
                  <a:pt x="5455" y="54"/>
                </a:lnTo>
                <a:lnTo>
                  <a:pt x="5457" y="54"/>
                </a:lnTo>
                <a:lnTo>
                  <a:pt x="5457" y="54"/>
                </a:lnTo>
                <a:lnTo>
                  <a:pt x="5458" y="54"/>
                </a:lnTo>
                <a:lnTo>
                  <a:pt x="5458" y="54"/>
                </a:lnTo>
                <a:lnTo>
                  <a:pt x="5458" y="54"/>
                </a:lnTo>
                <a:lnTo>
                  <a:pt x="5458" y="54"/>
                </a:lnTo>
                <a:lnTo>
                  <a:pt x="5459" y="54"/>
                </a:lnTo>
                <a:lnTo>
                  <a:pt x="5459" y="54"/>
                </a:lnTo>
                <a:lnTo>
                  <a:pt x="5459" y="54"/>
                </a:lnTo>
                <a:lnTo>
                  <a:pt x="5460" y="54"/>
                </a:lnTo>
                <a:lnTo>
                  <a:pt x="5460" y="54"/>
                </a:lnTo>
                <a:lnTo>
                  <a:pt x="5460" y="54"/>
                </a:lnTo>
                <a:lnTo>
                  <a:pt x="5460" y="54"/>
                </a:lnTo>
                <a:lnTo>
                  <a:pt x="5461" y="54"/>
                </a:lnTo>
                <a:lnTo>
                  <a:pt x="5461" y="54"/>
                </a:lnTo>
                <a:lnTo>
                  <a:pt x="5461" y="54"/>
                </a:lnTo>
                <a:lnTo>
                  <a:pt x="5462" y="54"/>
                </a:lnTo>
                <a:lnTo>
                  <a:pt x="5462" y="54"/>
                </a:lnTo>
                <a:lnTo>
                  <a:pt x="5462" y="54"/>
                </a:lnTo>
                <a:lnTo>
                  <a:pt x="5462" y="54"/>
                </a:lnTo>
                <a:lnTo>
                  <a:pt x="5463" y="54"/>
                </a:lnTo>
                <a:lnTo>
                  <a:pt x="5463" y="54"/>
                </a:lnTo>
                <a:lnTo>
                  <a:pt x="5463" y="54"/>
                </a:lnTo>
                <a:lnTo>
                  <a:pt x="5464" y="54"/>
                </a:lnTo>
                <a:lnTo>
                  <a:pt x="5464" y="54"/>
                </a:lnTo>
                <a:lnTo>
                  <a:pt x="5464" y="54"/>
                </a:lnTo>
                <a:lnTo>
                  <a:pt x="5464" y="54"/>
                </a:lnTo>
                <a:lnTo>
                  <a:pt x="5465" y="54"/>
                </a:lnTo>
                <a:lnTo>
                  <a:pt x="5465" y="54"/>
                </a:lnTo>
                <a:lnTo>
                  <a:pt x="5465" y="54"/>
                </a:lnTo>
                <a:lnTo>
                  <a:pt x="5466" y="54"/>
                </a:lnTo>
                <a:lnTo>
                  <a:pt x="5466" y="54"/>
                </a:lnTo>
                <a:lnTo>
                  <a:pt x="5466" y="54"/>
                </a:lnTo>
                <a:lnTo>
                  <a:pt x="5466" y="54"/>
                </a:lnTo>
                <a:lnTo>
                  <a:pt x="5467" y="54"/>
                </a:lnTo>
                <a:lnTo>
                  <a:pt x="5467" y="54"/>
                </a:lnTo>
                <a:lnTo>
                  <a:pt x="5467" y="54"/>
                </a:lnTo>
                <a:lnTo>
                  <a:pt x="5468" y="54"/>
                </a:lnTo>
                <a:lnTo>
                  <a:pt x="5468" y="54"/>
                </a:lnTo>
                <a:lnTo>
                  <a:pt x="5468" y="54"/>
                </a:lnTo>
                <a:lnTo>
                  <a:pt x="5468" y="54"/>
                </a:lnTo>
                <a:lnTo>
                  <a:pt x="5469" y="54"/>
                </a:lnTo>
                <a:lnTo>
                  <a:pt x="5469" y="54"/>
                </a:lnTo>
                <a:lnTo>
                  <a:pt x="5469" y="54"/>
                </a:lnTo>
                <a:lnTo>
                  <a:pt x="5470" y="54"/>
                </a:lnTo>
                <a:lnTo>
                  <a:pt x="5470" y="54"/>
                </a:lnTo>
                <a:lnTo>
                  <a:pt x="5470" y="54"/>
                </a:lnTo>
                <a:lnTo>
                  <a:pt x="5471" y="54"/>
                </a:lnTo>
                <a:lnTo>
                  <a:pt x="5471" y="54"/>
                </a:lnTo>
                <a:lnTo>
                  <a:pt x="5471" y="54"/>
                </a:lnTo>
                <a:lnTo>
                  <a:pt x="5471" y="54"/>
                </a:lnTo>
                <a:lnTo>
                  <a:pt x="5472" y="54"/>
                </a:lnTo>
                <a:lnTo>
                  <a:pt x="5472" y="54"/>
                </a:lnTo>
                <a:lnTo>
                  <a:pt x="5472" y="54"/>
                </a:lnTo>
                <a:lnTo>
                  <a:pt x="5473" y="54"/>
                </a:lnTo>
                <a:lnTo>
                  <a:pt x="5473" y="54"/>
                </a:lnTo>
                <a:lnTo>
                  <a:pt x="5473" y="54"/>
                </a:lnTo>
                <a:lnTo>
                  <a:pt x="5473" y="54"/>
                </a:lnTo>
                <a:lnTo>
                  <a:pt x="5474" y="54"/>
                </a:lnTo>
                <a:lnTo>
                  <a:pt x="5474" y="54"/>
                </a:lnTo>
                <a:lnTo>
                  <a:pt x="5474" y="54"/>
                </a:lnTo>
                <a:lnTo>
                  <a:pt x="5475" y="54"/>
                </a:lnTo>
                <a:lnTo>
                  <a:pt x="5475" y="54"/>
                </a:lnTo>
                <a:lnTo>
                  <a:pt x="5475" y="54"/>
                </a:lnTo>
                <a:lnTo>
                  <a:pt x="5475" y="54"/>
                </a:lnTo>
                <a:lnTo>
                  <a:pt x="5476" y="54"/>
                </a:lnTo>
                <a:lnTo>
                  <a:pt x="5476" y="54"/>
                </a:lnTo>
                <a:lnTo>
                  <a:pt x="5476" y="54"/>
                </a:lnTo>
                <a:lnTo>
                  <a:pt x="5477" y="54"/>
                </a:lnTo>
                <a:lnTo>
                  <a:pt x="5477" y="54"/>
                </a:lnTo>
                <a:lnTo>
                  <a:pt x="5477" y="54"/>
                </a:lnTo>
                <a:lnTo>
                  <a:pt x="5477" y="54"/>
                </a:lnTo>
                <a:lnTo>
                  <a:pt x="5478" y="54"/>
                </a:lnTo>
                <a:lnTo>
                  <a:pt x="5478" y="54"/>
                </a:lnTo>
                <a:lnTo>
                  <a:pt x="5478" y="54"/>
                </a:lnTo>
                <a:lnTo>
                  <a:pt x="5479" y="54"/>
                </a:lnTo>
                <a:lnTo>
                  <a:pt x="5479" y="54"/>
                </a:lnTo>
                <a:lnTo>
                  <a:pt x="5479" y="54"/>
                </a:lnTo>
                <a:lnTo>
                  <a:pt x="5479" y="54"/>
                </a:lnTo>
                <a:lnTo>
                  <a:pt x="5480" y="54"/>
                </a:lnTo>
                <a:lnTo>
                  <a:pt x="5480" y="54"/>
                </a:lnTo>
                <a:lnTo>
                  <a:pt x="5480" y="54"/>
                </a:lnTo>
                <a:lnTo>
                  <a:pt x="5481" y="54"/>
                </a:lnTo>
                <a:lnTo>
                  <a:pt x="5481" y="54"/>
                </a:lnTo>
                <a:lnTo>
                  <a:pt x="5481" y="54"/>
                </a:lnTo>
                <a:lnTo>
                  <a:pt x="5481" y="54"/>
                </a:lnTo>
                <a:lnTo>
                  <a:pt x="5482" y="54"/>
                </a:lnTo>
                <a:lnTo>
                  <a:pt x="5482" y="54"/>
                </a:lnTo>
                <a:lnTo>
                  <a:pt x="5482" y="54"/>
                </a:lnTo>
                <a:lnTo>
                  <a:pt x="5482" y="54"/>
                </a:lnTo>
                <a:lnTo>
                  <a:pt x="5483" y="54"/>
                </a:lnTo>
                <a:lnTo>
                  <a:pt x="5483" y="54"/>
                </a:lnTo>
                <a:lnTo>
                  <a:pt x="5483" y="54"/>
                </a:lnTo>
                <a:lnTo>
                  <a:pt x="5484" y="54"/>
                </a:lnTo>
                <a:lnTo>
                  <a:pt x="5484" y="54"/>
                </a:lnTo>
                <a:lnTo>
                  <a:pt x="5484" y="54"/>
                </a:lnTo>
                <a:lnTo>
                  <a:pt x="5485" y="54"/>
                </a:lnTo>
                <a:lnTo>
                  <a:pt x="5485" y="54"/>
                </a:lnTo>
                <a:lnTo>
                  <a:pt x="5485" y="54"/>
                </a:lnTo>
                <a:lnTo>
                  <a:pt x="5485" y="54"/>
                </a:lnTo>
                <a:lnTo>
                  <a:pt x="5486" y="54"/>
                </a:lnTo>
                <a:lnTo>
                  <a:pt x="5486" y="54"/>
                </a:lnTo>
                <a:lnTo>
                  <a:pt x="5486" y="54"/>
                </a:lnTo>
                <a:lnTo>
                  <a:pt x="5487" y="54"/>
                </a:lnTo>
                <a:lnTo>
                  <a:pt x="5487" y="54"/>
                </a:lnTo>
                <a:lnTo>
                  <a:pt x="5487" y="54"/>
                </a:lnTo>
                <a:lnTo>
                  <a:pt x="5487" y="54"/>
                </a:lnTo>
                <a:lnTo>
                  <a:pt x="5487" y="54"/>
                </a:lnTo>
                <a:lnTo>
                  <a:pt x="5488" y="54"/>
                </a:lnTo>
                <a:lnTo>
                  <a:pt x="5488" y="54"/>
                </a:lnTo>
                <a:lnTo>
                  <a:pt x="5489" y="54"/>
                </a:lnTo>
                <a:lnTo>
                  <a:pt x="5489" y="54"/>
                </a:lnTo>
                <a:lnTo>
                  <a:pt x="5489" y="54"/>
                </a:lnTo>
                <a:lnTo>
                  <a:pt x="5489" y="54"/>
                </a:lnTo>
                <a:lnTo>
                  <a:pt x="5490" y="54"/>
                </a:lnTo>
                <a:lnTo>
                  <a:pt x="5490" y="54"/>
                </a:lnTo>
                <a:lnTo>
                  <a:pt x="5490" y="54"/>
                </a:lnTo>
                <a:lnTo>
                  <a:pt x="5491" y="54"/>
                </a:lnTo>
                <a:lnTo>
                  <a:pt x="5491" y="54"/>
                </a:lnTo>
                <a:lnTo>
                  <a:pt x="5491" y="54"/>
                </a:lnTo>
                <a:lnTo>
                  <a:pt x="5491" y="54"/>
                </a:lnTo>
                <a:lnTo>
                  <a:pt x="5492" y="54"/>
                </a:lnTo>
                <a:lnTo>
                  <a:pt x="5492" y="54"/>
                </a:lnTo>
                <a:lnTo>
                  <a:pt x="5492" y="54"/>
                </a:lnTo>
                <a:lnTo>
                  <a:pt x="5493" y="54"/>
                </a:lnTo>
                <a:lnTo>
                  <a:pt x="5493" y="54"/>
                </a:lnTo>
                <a:lnTo>
                  <a:pt x="5493" y="54"/>
                </a:lnTo>
                <a:lnTo>
                  <a:pt x="5493" y="54"/>
                </a:lnTo>
                <a:lnTo>
                  <a:pt x="5494" y="54"/>
                </a:lnTo>
                <a:lnTo>
                  <a:pt x="5494" y="54"/>
                </a:lnTo>
                <a:lnTo>
                  <a:pt x="5494" y="54"/>
                </a:lnTo>
                <a:lnTo>
                  <a:pt x="5495" y="54"/>
                </a:lnTo>
                <a:lnTo>
                  <a:pt x="5495" y="54"/>
                </a:lnTo>
                <a:lnTo>
                  <a:pt x="5495" y="54"/>
                </a:lnTo>
                <a:lnTo>
                  <a:pt x="5496" y="54"/>
                </a:lnTo>
                <a:lnTo>
                  <a:pt x="5496" y="54"/>
                </a:lnTo>
                <a:lnTo>
                  <a:pt x="5496" y="54"/>
                </a:lnTo>
                <a:lnTo>
                  <a:pt x="5496" y="54"/>
                </a:lnTo>
                <a:lnTo>
                  <a:pt x="5497" y="54"/>
                </a:lnTo>
                <a:lnTo>
                  <a:pt x="5497" y="54"/>
                </a:lnTo>
                <a:lnTo>
                  <a:pt x="5497" y="54"/>
                </a:lnTo>
                <a:lnTo>
                  <a:pt x="5498" y="54"/>
                </a:lnTo>
                <a:lnTo>
                  <a:pt x="5498" y="54"/>
                </a:lnTo>
                <a:lnTo>
                  <a:pt x="5498" y="54"/>
                </a:lnTo>
                <a:lnTo>
                  <a:pt x="5498" y="54"/>
                </a:lnTo>
                <a:lnTo>
                  <a:pt x="5499" y="54"/>
                </a:lnTo>
                <a:lnTo>
                  <a:pt x="5499" y="54"/>
                </a:lnTo>
                <a:lnTo>
                  <a:pt x="5499" y="54"/>
                </a:lnTo>
                <a:lnTo>
                  <a:pt x="5500" y="54"/>
                </a:lnTo>
                <a:lnTo>
                  <a:pt x="5500" y="54"/>
                </a:lnTo>
                <a:lnTo>
                  <a:pt x="5500" y="54"/>
                </a:lnTo>
                <a:lnTo>
                  <a:pt x="5500" y="54"/>
                </a:lnTo>
                <a:lnTo>
                  <a:pt x="5501" y="54"/>
                </a:lnTo>
                <a:lnTo>
                  <a:pt x="5501" y="54"/>
                </a:lnTo>
                <a:lnTo>
                  <a:pt x="5501" y="54"/>
                </a:lnTo>
                <a:lnTo>
                  <a:pt x="5502" y="54"/>
                </a:lnTo>
                <a:lnTo>
                  <a:pt x="5502" y="54"/>
                </a:lnTo>
                <a:lnTo>
                  <a:pt x="5502" y="54"/>
                </a:lnTo>
                <a:lnTo>
                  <a:pt x="5502" y="54"/>
                </a:lnTo>
                <a:lnTo>
                  <a:pt x="5503" y="54"/>
                </a:lnTo>
                <a:lnTo>
                  <a:pt x="5503" y="54"/>
                </a:lnTo>
                <a:lnTo>
                  <a:pt x="5503" y="54"/>
                </a:lnTo>
                <a:lnTo>
                  <a:pt x="5504" y="54"/>
                </a:lnTo>
                <a:lnTo>
                  <a:pt x="5504" y="54"/>
                </a:lnTo>
                <a:lnTo>
                  <a:pt x="5504" y="54"/>
                </a:lnTo>
                <a:lnTo>
                  <a:pt x="5504" y="54"/>
                </a:lnTo>
                <a:lnTo>
                  <a:pt x="5505" y="54"/>
                </a:lnTo>
                <a:lnTo>
                  <a:pt x="5505" y="54"/>
                </a:lnTo>
                <a:lnTo>
                  <a:pt x="5505" y="54"/>
                </a:lnTo>
                <a:lnTo>
                  <a:pt x="5506" y="54"/>
                </a:lnTo>
                <a:lnTo>
                  <a:pt x="5506" y="54"/>
                </a:lnTo>
                <a:lnTo>
                  <a:pt x="5506" y="54"/>
                </a:lnTo>
                <a:lnTo>
                  <a:pt x="5506" y="54"/>
                </a:lnTo>
                <a:lnTo>
                  <a:pt x="5507" y="54"/>
                </a:lnTo>
                <a:lnTo>
                  <a:pt x="5507" y="54"/>
                </a:lnTo>
                <a:lnTo>
                  <a:pt x="5507" y="54"/>
                </a:lnTo>
                <a:lnTo>
                  <a:pt x="5508" y="54"/>
                </a:lnTo>
                <a:lnTo>
                  <a:pt x="5508" y="54"/>
                </a:lnTo>
                <a:lnTo>
                  <a:pt x="5508" y="54"/>
                </a:lnTo>
                <a:lnTo>
                  <a:pt x="5508" y="54"/>
                </a:lnTo>
                <a:lnTo>
                  <a:pt x="5509" y="54"/>
                </a:lnTo>
                <a:lnTo>
                  <a:pt x="5509" y="54"/>
                </a:lnTo>
                <a:lnTo>
                  <a:pt x="5509" y="54"/>
                </a:lnTo>
                <a:lnTo>
                  <a:pt x="5511" y="54"/>
                </a:lnTo>
                <a:lnTo>
                  <a:pt x="5511" y="54"/>
                </a:lnTo>
                <a:lnTo>
                  <a:pt x="5511" y="54"/>
                </a:lnTo>
                <a:lnTo>
                  <a:pt x="5511" y="54"/>
                </a:lnTo>
                <a:lnTo>
                  <a:pt x="5512" y="54"/>
                </a:lnTo>
                <a:lnTo>
                  <a:pt x="5512" y="54"/>
                </a:lnTo>
                <a:lnTo>
                  <a:pt x="5512" y="54"/>
                </a:lnTo>
                <a:lnTo>
                  <a:pt x="5513" y="54"/>
                </a:lnTo>
                <a:lnTo>
                  <a:pt x="5513" y="54"/>
                </a:lnTo>
                <a:lnTo>
                  <a:pt x="5513" y="54"/>
                </a:lnTo>
                <a:lnTo>
                  <a:pt x="5513" y="54"/>
                </a:lnTo>
                <a:lnTo>
                  <a:pt x="5514" y="54"/>
                </a:lnTo>
                <a:lnTo>
                  <a:pt x="5514" y="54"/>
                </a:lnTo>
                <a:lnTo>
                  <a:pt x="5514" y="54"/>
                </a:lnTo>
                <a:lnTo>
                  <a:pt x="5514" y="54"/>
                </a:lnTo>
                <a:lnTo>
                  <a:pt x="5515" y="54"/>
                </a:lnTo>
                <a:lnTo>
                  <a:pt x="5515" y="54"/>
                </a:lnTo>
                <a:lnTo>
                  <a:pt x="5515" y="54"/>
                </a:lnTo>
                <a:lnTo>
                  <a:pt x="5516" y="54"/>
                </a:lnTo>
                <a:lnTo>
                  <a:pt x="5516" y="54"/>
                </a:lnTo>
                <a:lnTo>
                  <a:pt x="5516" y="54"/>
                </a:lnTo>
                <a:lnTo>
                  <a:pt x="5517" y="54"/>
                </a:lnTo>
                <a:lnTo>
                  <a:pt x="5517" y="54"/>
                </a:lnTo>
                <a:lnTo>
                  <a:pt x="5517" y="54"/>
                </a:lnTo>
                <a:lnTo>
                  <a:pt x="5517" y="54"/>
                </a:lnTo>
                <a:lnTo>
                  <a:pt x="5518" y="54"/>
                </a:lnTo>
                <a:lnTo>
                  <a:pt x="5518" y="54"/>
                </a:lnTo>
                <a:lnTo>
                  <a:pt x="5518" y="54"/>
                </a:lnTo>
                <a:lnTo>
                  <a:pt x="5519" y="54"/>
                </a:lnTo>
                <a:lnTo>
                  <a:pt x="5519" y="54"/>
                </a:lnTo>
                <a:lnTo>
                  <a:pt x="5519" y="54"/>
                </a:lnTo>
                <a:lnTo>
                  <a:pt x="5519" y="54"/>
                </a:lnTo>
                <a:lnTo>
                  <a:pt x="5519" y="54"/>
                </a:lnTo>
                <a:lnTo>
                  <a:pt x="5520" y="54"/>
                </a:lnTo>
                <a:lnTo>
                  <a:pt x="5520" y="54"/>
                </a:lnTo>
                <a:lnTo>
                  <a:pt x="5521" y="54"/>
                </a:lnTo>
                <a:lnTo>
                  <a:pt x="5521" y="54"/>
                </a:lnTo>
                <a:lnTo>
                  <a:pt x="5521" y="54"/>
                </a:lnTo>
                <a:lnTo>
                  <a:pt x="5522" y="54"/>
                </a:lnTo>
                <a:lnTo>
                  <a:pt x="5522" y="54"/>
                </a:lnTo>
                <a:lnTo>
                  <a:pt x="5522" y="54"/>
                </a:lnTo>
                <a:lnTo>
                  <a:pt x="5522" y="54"/>
                </a:lnTo>
                <a:lnTo>
                  <a:pt x="5523" y="54"/>
                </a:lnTo>
                <a:lnTo>
                  <a:pt x="5523" y="54"/>
                </a:lnTo>
                <a:lnTo>
                  <a:pt x="5523" y="54"/>
                </a:lnTo>
                <a:lnTo>
                  <a:pt x="5524" y="54"/>
                </a:lnTo>
                <a:lnTo>
                  <a:pt x="5524" y="54"/>
                </a:lnTo>
                <a:lnTo>
                  <a:pt x="5524" y="54"/>
                </a:lnTo>
                <a:lnTo>
                  <a:pt x="5524" y="54"/>
                </a:lnTo>
                <a:lnTo>
                  <a:pt x="5525" y="54"/>
                </a:lnTo>
                <a:lnTo>
                  <a:pt x="5525" y="54"/>
                </a:lnTo>
                <a:lnTo>
                  <a:pt x="5525" y="54"/>
                </a:lnTo>
                <a:lnTo>
                  <a:pt x="5526" y="54"/>
                </a:lnTo>
                <a:lnTo>
                  <a:pt x="5526" y="54"/>
                </a:lnTo>
                <a:lnTo>
                  <a:pt x="5526" y="54"/>
                </a:lnTo>
                <a:lnTo>
                  <a:pt x="5526" y="54"/>
                </a:lnTo>
                <a:lnTo>
                  <a:pt x="5527" y="54"/>
                </a:lnTo>
                <a:lnTo>
                  <a:pt x="5527" y="54"/>
                </a:lnTo>
                <a:lnTo>
                  <a:pt x="5527" y="54"/>
                </a:lnTo>
                <a:lnTo>
                  <a:pt x="5528" y="54"/>
                </a:lnTo>
                <a:lnTo>
                  <a:pt x="5528" y="54"/>
                </a:lnTo>
                <a:lnTo>
                  <a:pt x="5528" y="54"/>
                </a:lnTo>
                <a:lnTo>
                  <a:pt x="5528" y="54"/>
                </a:lnTo>
                <a:lnTo>
                  <a:pt x="5529" y="54"/>
                </a:lnTo>
                <a:lnTo>
                  <a:pt x="5529" y="54"/>
                </a:lnTo>
                <a:lnTo>
                  <a:pt x="5529" y="54"/>
                </a:lnTo>
                <a:lnTo>
                  <a:pt x="5530" y="54"/>
                </a:lnTo>
                <a:lnTo>
                  <a:pt x="5530" y="54"/>
                </a:lnTo>
                <a:lnTo>
                  <a:pt x="5530" y="54"/>
                </a:lnTo>
                <a:lnTo>
                  <a:pt x="5530" y="54"/>
                </a:lnTo>
                <a:lnTo>
                  <a:pt x="5531" y="54"/>
                </a:lnTo>
                <a:lnTo>
                  <a:pt x="5531" y="54"/>
                </a:lnTo>
                <a:lnTo>
                  <a:pt x="5531" y="54"/>
                </a:lnTo>
                <a:lnTo>
                  <a:pt x="5532" y="54"/>
                </a:lnTo>
                <a:lnTo>
                  <a:pt x="5532" y="54"/>
                </a:lnTo>
                <a:lnTo>
                  <a:pt x="5532" y="54"/>
                </a:lnTo>
                <a:lnTo>
                  <a:pt x="5532" y="54"/>
                </a:lnTo>
                <a:lnTo>
                  <a:pt x="5533" y="54"/>
                </a:lnTo>
                <a:lnTo>
                  <a:pt x="5533" y="54"/>
                </a:lnTo>
                <a:lnTo>
                  <a:pt x="5533" y="54"/>
                </a:lnTo>
                <a:lnTo>
                  <a:pt x="5534" y="54"/>
                </a:lnTo>
                <a:lnTo>
                  <a:pt x="5534" y="54"/>
                </a:lnTo>
                <a:lnTo>
                  <a:pt x="5534" y="54"/>
                </a:lnTo>
                <a:lnTo>
                  <a:pt x="5534" y="54"/>
                </a:lnTo>
                <a:lnTo>
                  <a:pt x="5535" y="54"/>
                </a:lnTo>
                <a:lnTo>
                  <a:pt x="5535" y="54"/>
                </a:lnTo>
                <a:lnTo>
                  <a:pt x="5535" y="54"/>
                </a:lnTo>
                <a:lnTo>
                  <a:pt x="5536" y="54"/>
                </a:lnTo>
                <a:lnTo>
                  <a:pt x="5536" y="54"/>
                </a:lnTo>
                <a:lnTo>
                  <a:pt x="5536" y="54"/>
                </a:lnTo>
                <a:lnTo>
                  <a:pt x="5536" y="54"/>
                </a:lnTo>
                <a:lnTo>
                  <a:pt x="5537" y="54"/>
                </a:lnTo>
                <a:lnTo>
                  <a:pt x="5537" y="54"/>
                </a:lnTo>
                <a:lnTo>
                  <a:pt x="5537" y="54"/>
                </a:lnTo>
                <a:lnTo>
                  <a:pt x="5538" y="54"/>
                </a:lnTo>
                <a:lnTo>
                  <a:pt x="5538" y="54"/>
                </a:lnTo>
                <a:lnTo>
                  <a:pt x="5538" y="54"/>
                </a:lnTo>
                <a:lnTo>
                  <a:pt x="5538" y="54"/>
                </a:lnTo>
                <a:lnTo>
                  <a:pt x="5539" y="54"/>
                </a:lnTo>
                <a:lnTo>
                  <a:pt x="5539" y="54"/>
                </a:lnTo>
                <a:lnTo>
                  <a:pt x="5539" y="54"/>
                </a:lnTo>
                <a:lnTo>
                  <a:pt x="5540" y="54"/>
                </a:lnTo>
                <a:lnTo>
                  <a:pt x="5540" y="54"/>
                </a:lnTo>
                <a:lnTo>
                  <a:pt x="5540" y="54"/>
                </a:lnTo>
                <a:lnTo>
                  <a:pt x="5540" y="54"/>
                </a:lnTo>
                <a:lnTo>
                  <a:pt x="5541" y="54"/>
                </a:lnTo>
                <a:lnTo>
                  <a:pt x="5541" y="54"/>
                </a:lnTo>
                <a:lnTo>
                  <a:pt x="5541" y="54"/>
                </a:lnTo>
                <a:lnTo>
                  <a:pt x="5542" y="54"/>
                </a:lnTo>
                <a:lnTo>
                  <a:pt x="5542" y="54"/>
                </a:lnTo>
                <a:lnTo>
                  <a:pt x="5542" y="54"/>
                </a:lnTo>
                <a:lnTo>
                  <a:pt x="5542" y="54"/>
                </a:lnTo>
                <a:lnTo>
                  <a:pt x="5543" y="54"/>
                </a:lnTo>
                <a:lnTo>
                  <a:pt x="5543" y="54"/>
                </a:lnTo>
                <a:lnTo>
                  <a:pt x="5543" y="54"/>
                </a:lnTo>
                <a:lnTo>
                  <a:pt x="5544" y="54"/>
                </a:lnTo>
                <a:lnTo>
                  <a:pt x="5544" y="54"/>
                </a:lnTo>
                <a:lnTo>
                  <a:pt x="5544" y="54"/>
                </a:lnTo>
                <a:lnTo>
                  <a:pt x="5544" y="54"/>
                </a:lnTo>
                <a:lnTo>
                  <a:pt x="5545" y="54"/>
                </a:lnTo>
                <a:lnTo>
                  <a:pt x="5545" y="54"/>
                </a:lnTo>
                <a:lnTo>
                  <a:pt x="5545" y="54"/>
                </a:lnTo>
                <a:lnTo>
                  <a:pt x="5545" y="54"/>
                </a:lnTo>
                <a:lnTo>
                  <a:pt x="5546" y="54"/>
                </a:lnTo>
                <a:lnTo>
                  <a:pt x="5546" y="54"/>
                </a:lnTo>
                <a:lnTo>
                  <a:pt x="5546" y="54"/>
                </a:lnTo>
                <a:lnTo>
                  <a:pt x="5547" y="54"/>
                </a:lnTo>
                <a:lnTo>
                  <a:pt x="5547" y="54"/>
                </a:lnTo>
                <a:lnTo>
                  <a:pt x="5547" y="54"/>
                </a:lnTo>
                <a:lnTo>
                  <a:pt x="5548" y="54"/>
                </a:lnTo>
                <a:lnTo>
                  <a:pt x="5548" y="54"/>
                </a:lnTo>
                <a:lnTo>
                  <a:pt x="5548" y="54"/>
                </a:lnTo>
                <a:lnTo>
                  <a:pt x="5549" y="54"/>
                </a:lnTo>
                <a:lnTo>
                  <a:pt x="5549" y="54"/>
                </a:lnTo>
                <a:lnTo>
                  <a:pt x="5549" y="54"/>
                </a:lnTo>
                <a:lnTo>
                  <a:pt x="5549" y="54"/>
                </a:lnTo>
                <a:lnTo>
                  <a:pt x="5550" y="54"/>
                </a:lnTo>
                <a:lnTo>
                  <a:pt x="5550" y="54"/>
                </a:lnTo>
                <a:lnTo>
                  <a:pt x="5550" y="54"/>
                </a:lnTo>
                <a:lnTo>
                  <a:pt x="5551" y="54"/>
                </a:lnTo>
                <a:lnTo>
                  <a:pt x="5551" y="54"/>
                </a:lnTo>
                <a:lnTo>
                  <a:pt x="5551" y="54"/>
                </a:lnTo>
                <a:lnTo>
                  <a:pt x="5551" y="54"/>
                </a:lnTo>
                <a:lnTo>
                  <a:pt x="5552" y="54"/>
                </a:lnTo>
                <a:lnTo>
                  <a:pt x="5552" y="54"/>
                </a:lnTo>
                <a:lnTo>
                  <a:pt x="5552" y="54"/>
                </a:lnTo>
                <a:lnTo>
                  <a:pt x="5553" y="54"/>
                </a:lnTo>
                <a:lnTo>
                  <a:pt x="5553" y="54"/>
                </a:lnTo>
                <a:lnTo>
                  <a:pt x="5553" y="54"/>
                </a:lnTo>
                <a:lnTo>
                  <a:pt x="5553" y="54"/>
                </a:lnTo>
                <a:lnTo>
                  <a:pt x="5554" y="54"/>
                </a:lnTo>
                <a:lnTo>
                  <a:pt x="5554" y="54"/>
                </a:lnTo>
                <a:lnTo>
                  <a:pt x="5554" y="54"/>
                </a:lnTo>
                <a:lnTo>
                  <a:pt x="5555" y="54"/>
                </a:lnTo>
                <a:lnTo>
                  <a:pt x="5555" y="54"/>
                </a:lnTo>
                <a:lnTo>
                  <a:pt x="5555" y="54"/>
                </a:lnTo>
                <a:lnTo>
                  <a:pt x="5555" y="54"/>
                </a:lnTo>
                <a:lnTo>
                  <a:pt x="5556" y="54"/>
                </a:lnTo>
                <a:lnTo>
                  <a:pt x="5556" y="54"/>
                </a:lnTo>
                <a:lnTo>
                  <a:pt x="5556" y="54"/>
                </a:lnTo>
                <a:lnTo>
                  <a:pt x="5557" y="54"/>
                </a:lnTo>
                <a:lnTo>
                  <a:pt x="5557" y="54"/>
                </a:lnTo>
                <a:lnTo>
                  <a:pt x="5557" y="54"/>
                </a:lnTo>
                <a:lnTo>
                  <a:pt x="5557" y="54"/>
                </a:lnTo>
                <a:lnTo>
                  <a:pt x="5558" y="54"/>
                </a:lnTo>
                <a:lnTo>
                  <a:pt x="5558" y="54"/>
                </a:lnTo>
                <a:lnTo>
                  <a:pt x="5558" y="54"/>
                </a:lnTo>
                <a:lnTo>
                  <a:pt x="5559" y="54"/>
                </a:lnTo>
                <a:lnTo>
                  <a:pt x="5559" y="54"/>
                </a:lnTo>
                <a:lnTo>
                  <a:pt x="5559" y="54"/>
                </a:lnTo>
                <a:lnTo>
                  <a:pt x="5559" y="54"/>
                </a:lnTo>
                <a:lnTo>
                  <a:pt x="5560" y="54"/>
                </a:lnTo>
                <a:lnTo>
                  <a:pt x="5560" y="54"/>
                </a:lnTo>
                <a:lnTo>
                  <a:pt x="5560" y="54"/>
                </a:lnTo>
                <a:lnTo>
                  <a:pt x="5561" y="54"/>
                </a:lnTo>
                <a:lnTo>
                  <a:pt x="5561" y="54"/>
                </a:lnTo>
                <a:lnTo>
                  <a:pt x="5561" y="54"/>
                </a:lnTo>
                <a:lnTo>
                  <a:pt x="5561" y="54"/>
                </a:lnTo>
                <a:lnTo>
                  <a:pt x="5562" y="54"/>
                </a:lnTo>
                <a:lnTo>
                  <a:pt x="5562" y="54"/>
                </a:lnTo>
                <a:lnTo>
                  <a:pt x="5562" y="54"/>
                </a:lnTo>
                <a:lnTo>
                  <a:pt x="5563" y="54"/>
                </a:lnTo>
                <a:lnTo>
                  <a:pt x="5563" y="54"/>
                </a:lnTo>
                <a:lnTo>
                  <a:pt x="5563" y="54"/>
                </a:lnTo>
                <a:lnTo>
                  <a:pt x="5563" y="54"/>
                </a:lnTo>
                <a:lnTo>
                  <a:pt x="5565" y="54"/>
                </a:lnTo>
                <a:lnTo>
                  <a:pt x="5565" y="54"/>
                </a:lnTo>
                <a:lnTo>
                  <a:pt x="5565" y="54"/>
                </a:lnTo>
                <a:lnTo>
                  <a:pt x="5566" y="54"/>
                </a:lnTo>
                <a:lnTo>
                  <a:pt x="5566" y="54"/>
                </a:lnTo>
                <a:lnTo>
                  <a:pt x="5566" y="54"/>
                </a:lnTo>
                <a:lnTo>
                  <a:pt x="5566" y="54"/>
                </a:lnTo>
                <a:lnTo>
                  <a:pt x="5567" y="54"/>
                </a:lnTo>
                <a:lnTo>
                  <a:pt x="5567" y="54"/>
                </a:lnTo>
                <a:lnTo>
                  <a:pt x="5567" y="54"/>
                </a:lnTo>
                <a:lnTo>
                  <a:pt x="5568" y="54"/>
                </a:lnTo>
                <a:lnTo>
                  <a:pt x="5568" y="54"/>
                </a:lnTo>
                <a:lnTo>
                  <a:pt x="5568" y="54"/>
                </a:lnTo>
                <a:lnTo>
                  <a:pt x="5568" y="54"/>
                </a:lnTo>
                <a:lnTo>
                  <a:pt x="5569" y="54"/>
                </a:lnTo>
                <a:lnTo>
                  <a:pt x="5569" y="54"/>
                </a:lnTo>
                <a:lnTo>
                  <a:pt x="5569" y="54"/>
                </a:lnTo>
                <a:lnTo>
                  <a:pt x="5569" y="54"/>
                </a:lnTo>
                <a:lnTo>
                  <a:pt x="5569" y="54"/>
                </a:lnTo>
                <a:lnTo>
                  <a:pt x="5569" y="54"/>
                </a:lnTo>
                <a:lnTo>
                  <a:pt x="5569" y="54"/>
                </a:lnTo>
                <a:lnTo>
                  <a:pt x="5570" y="54"/>
                </a:lnTo>
                <a:lnTo>
                  <a:pt x="5570" y="54"/>
                </a:lnTo>
                <a:lnTo>
                  <a:pt x="5570" y="54"/>
                </a:lnTo>
                <a:lnTo>
                  <a:pt x="5571" y="54"/>
                </a:lnTo>
                <a:lnTo>
                  <a:pt x="5571" y="54"/>
                </a:lnTo>
                <a:lnTo>
                  <a:pt x="5571" y="54"/>
                </a:lnTo>
                <a:lnTo>
                  <a:pt x="5571" y="54"/>
                </a:lnTo>
                <a:lnTo>
                  <a:pt x="5573" y="54"/>
                </a:lnTo>
                <a:lnTo>
                  <a:pt x="5573" y="54"/>
                </a:lnTo>
                <a:lnTo>
                  <a:pt x="5573" y="54"/>
                </a:lnTo>
                <a:lnTo>
                  <a:pt x="5574" y="54"/>
                </a:lnTo>
                <a:lnTo>
                  <a:pt x="5574" y="54"/>
                </a:lnTo>
                <a:lnTo>
                  <a:pt x="5574" y="54"/>
                </a:lnTo>
                <a:lnTo>
                  <a:pt x="5575" y="54"/>
                </a:lnTo>
                <a:lnTo>
                  <a:pt x="5575" y="54"/>
                </a:lnTo>
                <a:lnTo>
                  <a:pt x="5575" y="54"/>
                </a:lnTo>
                <a:lnTo>
                  <a:pt x="5575" y="54"/>
                </a:lnTo>
                <a:lnTo>
                  <a:pt x="5576" y="54"/>
                </a:lnTo>
                <a:lnTo>
                  <a:pt x="5576" y="54"/>
                </a:lnTo>
                <a:lnTo>
                  <a:pt x="5576" y="54"/>
                </a:lnTo>
                <a:lnTo>
                  <a:pt x="5577" y="54"/>
                </a:lnTo>
                <a:lnTo>
                  <a:pt x="5577" y="54"/>
                </a:lnTo>
                <a:lnTo>
                  <a:pt x="5577" y="54"/>
                </a:lnTo>
                <a:lnTo>
                  <a:pt x="5577" y="54"/>
                </a:lnTo>
                <a:lnTo>
                  <a:pt x="5577" y="54"/>
                </a:lnTo>
                <a:lnTo>
                  <a:pt x="5578" y="54"/>
                </a:lnTo>
                <a:lnTo>
                  <a:pt x="5578" y="54"/>
                </a:lnTo>
                <a:lnTo>
                  <a:pt x="5579" y="54"/>
                </a:lnTo>
                <a:lnTo>
                  <a:pt x="5579" y="54"/>
                </a:lnTo>
                <a:lnTo>
                  <a:pt x="5579" y="54"/>
                </a:lnTo>
                <a:lnTo>
                  <a:pt x="5579" y="54"/>
                </a:lnTo>
                <a:lnTo>
                  <a:pt x="5580" y="54"/>
                </a:lnTo>
                <a:lnTo>
                  <a:pt x="5580" y="54"/>
                </a:lnTo>
                <a:lnTo>
                  <a:pt x="5580" y="54"/>
                </a:lnTo>
                <a:lnTo>
                  <a:pt x="5581" y="54"/>
                </a:lnTo>
                <a:lnTo>
                  <a:pt x="5581" y="54"/>
                </a:lnTo>
                <a:lnTo>
                  <a:pt x="5581" y="54"/>
                </a:lnTo>
                <a:lnTo>
                  <a:pt x="5581" y="54"/>
                </a:lnTo>
                <a:lnTo>
                  <a:pt x="5582" y="54"/>
                </a:lnTo>
                <a:lnTo>
                  <a:pt x="5582" y="54"/>
                </a:lnTo>
                <a:lnTo>
                  <a:pt x="5582" y="54"/>
                </a:lnTo>
                <a:lnTo>
                  <a:pt x="5583" y="54"/>
                </a:lnTo>
                <a:lnTo>
                  <a:pt x="5583" y="54"/>
                </a:lnTo>
                <a:lnTo>
                  <a:pt x="5583" y="54"/>
                </a:lnTo>
                <a:lnTo>
                  <a:pt x="5583" y="54"/>
                </a:lnTo>
                <a:lnTo>
                  <a:pt x="5584" y="54"/>
                </a:lnTo>
                <a:lnTo>
                  <a:pt x="5584" y="54"/>
                </a:lnTo>
                <a:lnTo>
                  <a:pt x="5584" y="54"/>
                </a:lnTo>
                <a:lnTo>
                  <a:pt x="5585" y="54"/>
                </a:lnTo>
                <a:lnTo>
                  <a:pt x="5585" y="54"/>
                </a:lnTo>
                <a:lnTo>
                  <a:pt x="5585" y="54"/>
                </a:lnTo>
                <a:lnTo>
                  <a:pt x="5585" y="54"/>
                </a:lnTo>
                <a:lnTo>
                  <a:pt x="5586" y="54"/>
                </a:lnTo>
                <a:lnTo>
                  <a:pt x="5586" y="54"/>
                </a:lnTo>
                <a:lnTo>
                  <a:pt x="5586" y="54"/>
                </a:lnTo>
                <a:lnTo>
                  <a:pt x="5587" y="54"/>
                </a:lnTo>
                <a:lnTo>
                  <a:pt x="5587" y="54"/>
                </a:lnTo>
                <a:lnTo>
                  <a:pt x="5587" y="54"/>
                </a:lnTo>
                <a:lnTo>
                  <a:pt x="5587" y="54"/>
                </a:lnTo>
                <a:lnTo>
                  <a:pt x="5588" y="54"/>
                </a:lnTo>
                <a:lnTo>
                  <a:pt x="5588" y="54"/>
                </a:lnTo>
                <a:lnTo>
                  <a:pt x="5588" y="54"/>
                </a:lnTo>
                <a:lnTo>
                  <a:pt x="5589" y="54"/>
                </a:lnTo>
                <a:lnTo>
                  <a:pt x="5589" y="54"/>
                </a:lnTo>
                <a:lnTo>
                  <a:pt x="5589" y="54"/>
                </a:lnTo>
                <a:lnTo>
                  <a:pt x="5589" y="54"/>
                </a:lnTo>
                <a:lnTo>
                  <a:pt x="5590" y="54"/>
                </a:lnTo>
                <a:lnTo>
                  <a:pt x="5590" y="54"/>
                </a:lnTo>
                <a:lnTo>
                  <a:pt x="5590" y="54"/>
                </a:lnTo>
                <a:lnTo>
                  <a:pt x="5591" y="54"/>
                </a:lnTo>
                <a:lnTo>
                  <a:pt x="5591" y="54"/>
                </a:lnTo>
                <a:lnTo>
                  <a:pt x="5591" y="54"/>
                </a:lnTo>
                <a:lnTo>
                  <a:pt x="5591" y="54"/>
                </a:lnTo>
                <a:lnTo>
                  <a:pt x="5592" y="54"/>
                </a:lnTo>
                <a:lnTo>
                  <a:pt x="5592" y="54"/>
                </a:lnTo>
                <a:lnTo>
                  <a:pt x="5592" y="54"/>
                </a:lnTo>
                <a:lnTo>
                  <a:pt x="5593" y="54"/>
                </a:lnTo>
                <a:lnTo>
                  <a:pt x="5593" y="54"/>
                </a:lnTo>
                <a:lnTo>
                  <a:pt x="5593" y="54"/>
                </a:lnTo>
                <a:lnTo>
                  <a:pt x="5593" y="54"/>
                </a:lnTo>
                <a:lnTo>
                  <a:pt x="5594" y="54"/>
                </a:lnTo>
                <a:lnTo>
                  <a:pt x="5594" y="54"/>
                </a:lnTo>
                <a:lnTo>
                  <a:pt x="5594" y="54"/>
                </a:lnTo>
                <a:lnTo>
                  <a:pt x="5595" y="54"/>
                </a:lnTo>
                <a:lnTo>
                  <a:pt x="5595" y="54"/>
                </a:lnTo>
                <a:lnTo>
                  <a:pt x="5595" y="54"/>
                </a:lnTo>
                <a:lnTo>
                  <a:pt x="5595" y="54"/>
                </a:lnTo>
                <a:lnTo>
                  <a:pt x="5596" y="54"/>
                </a:lnTo>
                <a:lnTo>
                  <a:pt x="5596" y="54"/>
                </a:lnTo>
                <a:lnTo>
                  <a:pt x="5596" y="54"/>
                </a:lnTo>
                <a:lnTo>
                  <a:pt x="5597" y="54"/>
                </a:lnTo>
                <a:lnTo>
                  <a:pt x="5597" y="54"/>
                </a:lnTo>
                <a:lnTo>
                  <a:pt x="5597" y="54"/>
                </a:lnTo>
                <a:lnTo>
                  <a:pt x="5597" y="54"/>
                </a:lnTo>
                <a:lnTo>
                  <a:pt x="5598" y="54"/>
                </a:lnTo>
                <a:lnTo>
                  <a:pt x="5598" y="54"/>
                </a:lnTo>
                <a:lnTo>
                  <a:pt x="5598" y="54"/>
                </a:lnTo>
                <a:lnTo>
                  <a:pt x="5599" y="54"/>
                </a:lnTo>
                <a:lnTo>
                  <a:pt x="5599" y="54"/>
                </a:lnTo>
                <a:lnTo>
                  <a:pt x="5599" y="54"/>
                </a:lnTo>
                <a:lnTo>
                  <a:pt x="5600" y="54"/>
                </a:lnTo>
                <a:lnTo>
                  <a:pt x="5600" y="54"/>
                </a:lnTo>
                <a:lnTo>
                  <a:pt x="5600" y="54"/>
                </a:lnTo>
                <a:lnTo>
                  <a:pt x="5600" y="54"/>
                </a:lnTo>
                <a:lnTo>
                  <a:pt x="5601" y="54"/>
                </a:lnTo>
                <a:lnTo>
                  <a:pt x="5601" y="54"/>
                </a:lnTo>
                <a:lnTo>
                  <a:pt x="5601" y="54"/>
                </a:lnTo>
                <a:lnTo>
                  <a:pt x="5602" y="54"/>
                </a:lnTo>
                <a:lnTo>
                  <a:pt x="5602" y="54"/>
                </a:lnTo>
                <a:lnTo>
                  <a:pt x="5602" y="54"/>
                </a:lnTo>
                <a:lnTo>
                  <a:pt x="5602" y="54"/>
                </a:lnTo>
                <a:lnTo>
                  <a:pt x="5603" y="54"/>
                </a:lnTo>
                <a:lnTo>
                  <a:pt x="5603" y="54"/>
                </a:lnTo>
                <a:lnTo>
                  <a:pt x="5603" y="54"/>
                </a:lnTo>
                <a:lnTo>
                  <a:pt x="5603" y="54"/>
                </a:lnTo>
                <a:lnTo>
                  <a:pt x="5604" y="54"/>
                </a:lnTo>
                <a:lnTo>
                  <a:pt x="5604" y="54"/>
                </a:lnTo>
                <a:lnTo>
                  <a:pt x="5604" y="54"/>
                </a:lnTo>
                <a:lnTo>
                  <a:pt x="5605" y="54"/>
                </a:lnTo>
                <a:lnTo>
                  <a:pt x="5605" y="54"/>
                </a:lnTo>
                <a:lnTo>
                  <a:pt x="5605" y="54"/>
                </a:lnTo>
                <a:lnTo>
                  <a:pt x="5606" y="54"/>
                </a:lnTo>
                <a:lnTo>
                  <a:pt x="5606" y="54"/>
                </a:lnTo>
                <a:lnTo>
                  <a:pt x="5606" y="54"/>
                </a:lnTo>
                <a:lnTo>
                  <a:pt x="5606" y="54"/>
                </a:lnTo>
                <a:lnTo>
                  <a:pt x="5607" y="54"/>
                </a:lnTo>
                <a:lnTo>
                  <a:pt x="5607" y="54"/>
                </a:lnTo>
                <a:lnTo>
                  <a:pt x="5607" y="54"/>
                </a:lnTo>
                <a:lnTo>
                  <a:pt x="5608" y="54"/>
                </a:lnTo>
                <a:lnTo>
                  <a:pt x="5608" y="54"/>
                </a:lnTo>
                <a:lnTo>
                  <a:pt x="5608" y="54"/>
                </a:lnTo>
                <a:lnTo>
                  <a:pt x="5608" y="54"/>
                </a:lnTo>
                <a:lnTo>
                  <a:pt x="5608" y="54"/>
                </a:lnTo>
                <a:lnTo>
                  <a:pt x="5609" y="54"/>
                </a:lnTo>
                <a:lnTo>
                  <a:pt x="5609" y="54"/>
                </a:lnTo>
                <a:lnTo>
                  <a:pt x="5610" y="54"/>
                </a:lnTo>
                <a:lnTo>
                  <a:pt x="5610" y="54"/>
                </a:lnTo>
                <a:lnTo>
                  <a:pt x="5610" y="54"/>
                </a:lnTo>
                <a:lnTo>
                  <a:pt x="5610" y="54"/>
                </a:lnTo>
                <a:lnTo>
                  <a:pt x="5611" y="54"/>
                </a:lnTo>
                <a:lnTo>
                  <a:pt x="5611" y="54"/>
                </a:lnTo>
                <a:lnTo>
                  <a:pt x="5611" y="54"/>
                </a:lnTo>
                <a:lnTo>
                  <a:pt x="5612" y="54"/>
                </a:lnTo>
                <a:lnTo>
                  <a:pt x="5612" y="54"/>
                </a:lnTo>
                <a:lnTo>
                  <a:pt x="5612" y="54"/>
                </a:lnTo>
                <a:lnTo>
                  <a:pt x="5612" y="54"/>
                </a:lnTo>
                <a:lnTo>
                  <a:pt x="5613" y="54"/>
                </a:lnTo>
                <a:lnTo>
                  <a:pt x="5613" y="54"/>
                </a:lnTo>
                <a:lnTo>
                  <a:pt x="5613" y="54"/>
                </a:lnTo>
                <a:lnTo>
                  <a:pt x="5614" y="54"/>
                </a:lnTo>
                <a:lnTo>
                  <a:pt x="5614" y="54"/>
                </a:lnTo>
                <a:lnTo>
                  <a:pt x="5614" y="54"/>
                </a:lnTo>
                <a:lnTo>
                  <a:pt x="5614" y="54"/>
                </a:lnTo>
                <a:lnTo>
                  <a:pt x="5615" y="54"/>
                </a:lnTo>
                <a:lnTo>
                  <a:pt x="5615" y="54"/>
                </a:lnTo>
                <a:lnTo>
                  <a:pt x="5615" y="54"/>
                </a:lnTo>
                <a:lnTo>
                  <a:pt x="5616" y="54"/>
                </a:lnTo>
                <a:lnTo>
                  <a:pt x="5616" y="54"/>
                </a:lnTo>
                <a:lnTo>
                  <a:pt x="5616" y="54"/>
                </a:lnTo>
                <a:lnTo>
                  <a:pt x="5616" y="54"/>
                </a:lnTo>
                <a:lnTo>
                  <a:pt x="5617" y="54"/>
                </a:lnTo>
                <a:lnTo>
                  <a:pt x="5617" y="54"/>
                </a:lnTo>
                <a:lnTo>
                  <a:pt x="5617" y="54"/>
                </a:lnTo>
                <a:lnTo>
                  <a:pt x="5618" y="54"/>
                </a:lnTo>
                <a:lnTo>
                  <a:pt x="5618" y="54"/>
                </a:lnTo>
                <a:lnTo>
                  <a:pt x="5618" y="54"/>
                </a:lnTo>
                <a:lnTo>
                  <a:pt x="5618" y="54"/>
                </a:lnTo>
                <a:lnTo>
                  <a:pt x="5619" y="54"/>
                </a:lnTo>
                <a:lnTo>
                  <a:pt x="5619" y="54"/>
                </a:lnTo>
                <a:lnTo>
                  <a:pt x="5619" y="54"/>
                </a:lnTo>
                <a:lnTo>
                  <a:pt x="5620" y="54"/>
                </a:lnTo>
                <a:lnTo>
                  <a:pt x="5620" y="54"/>
                </a:lnTo>
                <a:lnTo>
                  <a:pt x="5620" y="54"/>
                </a:lnTo>
                <a:lnTo>
                  <a:pt x="5620" y="54"/>
                </a:lnTo>
                <a:lnTo>
                  <a:pt x="5621" y="54"/>
                </a:lnTo>
                <a:lnTo>
                  <a:pt x="5621" y="54"/>
                </a:lnTo>
                <a:lnTo>
                  <a:pt x="5621" y="54"/>
                </a:lnTo>
                <a:lnTo>
                  <a:pt x="5622" y="54"/>
                </a:lnTo>
                <a:lnTo>
                  <a:pt x="5622" y="54"/>
                </a:lnTo>
                <a:lnTo>
                  <a:pt x="5622" y="54"/>
                </a:lnTo>
                <a:lnTo>
                  <a:pt x="5622" y="54"/>
                </a:lnTo>
                <a:lnTo>
                  <a:pt x="5623" y="54"/>
                </a:lnTo>
                <a:lnTo>
                  <a:pt x="5623" y="54"/>
                </a:lnTo>
                <a:lnTo>
                  <a:pt x="5623" y="54"/>
                </a:lnTo>
                <a:lnTo>
                  <a:pt x="5624" y="54"/>
                </a:lnTo>
                <a:lnTo>
                  <a:pt x="5624" y="54"/>
                </a:lnTo>
                <a:lnTo>
                  <a:pt x="5624" y="54"/>
                </a:lnTo>
                <a:lnTo>
                  <a:pt x="5624" y="54"/>
                </a:lnTo>
                <a:lnTo>
                  <a:pt x="5625" y="54"/>
                </a:lnTo>
                <a:lnTo>
                  <a:pt x="5625" y="54"/>
                </a:lnTo>
                <a:lnTo>
                  <a:pt x="5625" y="54"/>
                </a:lnTo>
                <a:lnTo>
                  <a:pt x="5627" y="54"/>
                </a:lnTo>
                <a:lnTo>
                  <a:pt x="5627" y="54"/>
                </a:lnTo>
                <a:lnTo>
                  <a:pt x="5627" y="54"/>
                </a:lnTo>
                <a:lnTo>
                  <a:pt x="5628" y="54"/>
                </a:lnTo>
                <a:lnTo>
                  <a:pt x="5628" y="54"/>
                </a:lnTo>
                <a:lnTo>
                  <a:pt x="5628" y="54"/>
                </a:lnTo>
                <a:lnTo>
                  <a:pt x="5628" y="54"/>
                </a:lnTo>
                <a:lnTo>
                  <a:pt x="5629" y="54"/>
                </a:lnTo>
                <a:lnTo>
                  <a:pt x="5629" y="54"/>
                </a:lnTo>
                <a:lnTo>
                  <a:pt x="5629" y="54"/>
                </a:lnTo>
                <a:lnTo>
                  <a:pt x="5630" y="54"/>
                </a:lnTo>
                <a:lnTo>
                  <a:pt x="5630" y="54"/>
                </a:lnTo>
                <a:lnTo>
                  <a:pt x="5630" y="54"/>
                </a:lnTo>
                <a:lnTo>
                  <a:pt x="5630" y="54"/>
                </a:lnTo>
                <a:lnTo>
                  <a:pt x="5631" y="54"/>
                </a:lnTo>
                <a:lnTo>
                  <a:pt x="5631" y="54"/>
                </a:lnTo>
                <a:lnTo>
                  <a:pt x="5631" y="54"/>
                </a:lnTo>
                <a:lnTo>
                  <a:pt x="5632" y="54"/>
                </a:lnTo>
                <a:lnTo>
                  <a:pt x="5632" y="54"/>
                </a:lnTo>
                <a:lnTo>
                  <a:pt x="5632" y="54"/>
                </a:lnTo>
                <a:lnTo>
                  <a:pt x="5632" y="54"/>
                </a:lnTo>
                <a:lnTo>
                  <a:pt x="5633" y="54"/>
                </a:lnTo>
                <a:lnTo>
                  <a:pt x="5633" y="54"/>
                </a:lnTo>
                <a:lnTo>
                  <a:pt x="5633" y="54"/>
                </a:lnTo>
                <a:lnTo>
                  <a:pt x="5634" y="54"/>
                </a:lnTo>
                <a:lnTo>
                  <a:pt x="5634" y="54"/>
                </a:lnTo>
                <a:lnTo>
                  <a:pt x="5634" y="54"/>
                </a:lnTo>
                <a:lnTo>
                  <a:pt x="5634" y="54"/>
                </a:lnTo>
                <a:lnTo>
                  <a:pt x="5635" y="54"/>
                </a:lnTo>
                <a:lnTo>
                  <a:pt x="5635" y="54"/>
                </a:lnTo>
                <a:lnTo>
                  <a:pt x="5635" y="54"/>
                </a:lnTo>
                <a:lnTo>
                  <a:pt x="5635" y="54"/>
                </a:lnTo>
                <a:lnTo>
                  <a:pt x="5636" y="54"/>
                </a:lnTo>
                <a:lnTo>
                  <a:pt x="5636" y="54"/>
                </a:lnTo>
                <a:lnTo>
                  <a:pt x="5636" y="54"/>
                </a:lnTo>
                <a:lnTo>
                  <a:pt x="5637" y="54"/>
                </a:lnTo>
                <a:lnTo>
                  <a:pt x="5637" y="54"/>
                </a:lnTo>
                <a:lnTo>
                  <a:pt x="5637" y="54"/>
                </a:lnTo>
                <a:lnTo>
                  <a:pt x="5638" y="54"/>
                </a:lnTo>
                <a:lnTo>
                  <a:pt x="5638" y="54"/>
                </a:lnTo>
                <a:lnTo>
                  <a:pt x="5638" y="54"/>
                </a:lnTo>
                <a:lnTo>
                  <a:pt x="5638" y="54"/>
                </a:lnTo>
                <a:lnTo>
                  <a:pt x="5639" y="54"/>
                </a:lnTo>
                <a:lnTo>
                  <a:pt x="5639" y="54"/>
                </a:lnTo>
                <a:lnTo>
                  <a:pt x="5639" y="54"/>
                </a:lnTo>
                <a:lnTo>
                  <a:pt x="5640" y="54"/>
                </a:lnTo>
                <a:lnTo>
                  <a:pt x="5640" y="54"/>
                </a:lnTo>
                <a:lnTo>
                  <a:pt x="5640" y="54"/>
                </a:lnTo>
                <a:lnTo>
                  <a:pt x="5640" y="54"/>
                </a:lnTo>
                <a:lnTo>
                  <a:pt x="5640" y="54"/>
                </a:lnTo>
                <a:lnTo>
                  <a:pt x="5641" y="54"/>
                </a:lnTo>
                <a:lnTo>
                  <a:pt x="5641" y="54"/>
                </a:lnTo>
                <a:lnTo>
                  <a:pt x="5642" y="54"/>
                </a:lnTo>
                <a:lnTo>
                  <a:pt x="5642" y="54"/>
                </a:lnTo>
                <a:lnTo>
                  <a:pt x="5642" y="54"/>
                </a:lnTo>
                <a:lnTo>
                  <a:pt x="5642" y="54"/>
                </a:lnTo>
                <a:lnTo>
                  <a:pt x="5643" y="54"/>
                </a:lnTo>
                <a:lnTo>
                  <a:pt x="5643" y="54"/>
                </a:lnTo>
                <a:lnTo>
                  <a:pt x="5643" y="54"/>
                </a:lnTo>
                <a:lnTo>
                  <a:pt x="5644" y="54"/>
                </a:lnTo>
                <a:lnTo>
                  <a:pt x="5644" y="54"/>
                </a:lnTo>
                <a:lnTo>
                  <a:pt x="5644" y="54"/>
                </a:lnTo>
                <a:lnTo>
                  <a:pt x="5644" y="54"/>
                </a:lnTo>
                <a:lnTo>
                  <a:pt x="5645" y="54"/>
                </a:lnTo>
                <a:lnTo>
                  <a:pt x="5645" y="54"/>
                </a:lnTo>
                <a:lnTo>
                  <a:pt x="5645" y="54"/>
                </a:lnTo>
                <a:lnTo>
                  <a:pt x="5646" y="54"/>
                </a:lnTo>
                <a:lnTo>
                  <a:pt x="5646" y="54"/>
                </a:lnTo>
                <a:lnTo>
                  <a:pt x="5646" y="54"/>
                </a:lnTo>
                <a:lnTo>
                  <a:pt x="5646" y="54"/>
                </a:lnTo>
                <a:lnTo>
                  <a:pt x="5647" y="54"/>
                </a:lnTo>
                <a:lnTo>
                  <a:pt x="5647" y="54"/>
                </a:lnTo>
                <a:lnTo>
                  <a:pt x="5647" y="54"/>
                </a:lnTo>
                <a:lnTo>
                  <a:pt x="5648" y="54"/>
                </a:lnTo>
                <a:lnTo>
                  <a:pt x="5648" y="54"/>
                </a:lnTo>
                <a:lnTo>
                  <a:pt x="5648" y="54"/>
                </a:lnTo>
                <a:lnTo>
                  <a:pt x="5648" y="54"/>
                </a:lnTo>
                <a:lnTo>
                  <a:pt x="5649" y="54"/>
                </a:lnTo>
                <a:lnTo>
                  <a:pt x="5649" y="54"/>
                </a:lnTo>
                <a:lnTo>
                  <a:pt x="5649" y="54"/>
                </a:lnTo>
                <a:lnTo>
                  <a:pt x="5650" y="54"/>
                </a:lnTo>
                <a:lnTo>
                  <a:pt x="5650" y="54"/>
                </a:lnTo>
                <a:lnTo>
                  <a:pt x="5650" y="54"/>
                </a:lnTo>
                <a:lnTo>
                  <a:pt x="5650" y="54"/>
                </a:lnTo>
                <a:lnTo>
                  <a:pt x="5651" y="54"/>
                </a:lnTo>
                <a:lnTo>
                  <a:pt x="5651" y="54"/>
                </a:lnTo>
                <a:lnTo>
                  <a:pt x="5651" y="54"/>
                </a:lnTo>
                <a:lnTo>
                  <a:pt x="5652" y="54"/>
                </a:lnTo>
                <a:lnTo>
                  <a:pt x="5652" y="54"/>
                </a:lnTo>
                <a:lnTo>
                  <a:pt x="5652" y="54"/>
                </a:lnTo>
                <a:lnTo>
                  <a:pt x="5653" y="54"/>
                </a:lnTo>
                <a:lnTo>
                  <a:pt x="5653" y="54"/>
                </a:lnTo>
                <a:lnTo>
                  <a:pt x="5653" y="54"/>
                </a:lnTo>
                <a:lnTo>
                  <a:pt x="5653" y="54"/>
                </a:lnTo>
                <a:lnTo>
                  <a:pt x="5654" y="54"/>
                </a:lnTo>
                <a:lnTo>
                  <a:pt x="5654" y="54"/>
                </a:lnTo>
                <a:lnTo>
                  <a:pt x="5654" y="54"/>
                </a:lnTo>
                <a:lnTo>
                  <a:pt x="5655" y="54"/>
                </a:lnTo>
                <a:lnTo>
                  <a:pt x="5655" y="54"/>
                </a:lnTo>
                <a:lnTo>
                  <a:pt x="5655" y="54"/>
                </a:lnTo>
                <a:lnTo>
                  <a:pt x="5655" y="54"/>
                </a:lnTo>
                <a:lnTo>
                  <a:pt x="5656" y="54"/>
                </a:lnTo>
                <a:lnTo>
                  <a:pt x="5656" y="54"/>
                </a:lnTo>
                <a:lnTo>
                  <a:pt x="5656" y="54"/>
                </a:lnTo>
                <a:lnTo>
                  <a:pt x="5657" y="54"/>
                </a:lnTo>
                <a:lnTo>
                  <a:pt x="5657" y="54"/>
                </a:lnTo>
                <a:lnTo>
                  <a:pt x="5657" y="54"/>
                </a:lnTo>
                <a:lnTo>
                  <a:pt x="5657" y="54"/>
                </a:lnTo>
                <a:lnTo>
                  <a:pt x="5658" y="54"/>
                </a:lnTo>
                <a:lnTo>
                  <a:pt x="5658" y="54"/>
                </a:lnTo>
                <a:lnTo>
                  <a:pt x="5658" y="54"/>
                </a:lnTo>
                <a:lnTo>
                  <a:pt x="5659" y="54"/>
                </a:lnTo>
                <a:lnTo>
                  <a:pt x="5659" y="54"/>
                </a:lnTo>
                <a:lnTo>
                  <a:pt x="5659" y="54"/>
                </a:lnTo>
                <a:lnTo>
                  <a:pt x="5659" y="54"/>
                </a:lnTo>
                <a:lnTo>
                  <a:pt x="5660" y="54"/>
                </a:lnTo>
                <a:lnTo>
                  <a:pt x="5660" y="54"/>
                </a:lnTo>
                <a:lnTo>
                  <a:pt x="5660" y="54"/>
                </a:lnTo>
                <a:lnTo>
                  <a:pt x="5661" y="54"/>
                </a:lnTo>
                <a:lnTo>
                  <a:pt x="5661" y="54"/>
                </a:lnTo>
                <a:lnTo>
                  <a:pt x="5661" y="54"/>
                </a:lnTo>
                <a:lnTo>
                  <a:pt x="5661" y="54"/>
                </a:lnTo>
                <a:lnTo>
                  <a:pt x="5662" y="54"/>
                </a:lnTo>
                <a:lnTo>
                  <a:pt x="5662" y="54"/>
                </a:lnTo>
                <a:lnTo>
                  <a:pt x="5662" y="54"/>
                </a:lnTo>
                <a:lnTo>
                  <a:pt x="5663" y="54"/>
                </a:lnTo>
                <a:lnTo>
                  <a:pt x="5663" y="54"/>
                </a:lnTo>
                <a:lnTo>
                  <a:pt x="5663" y="54"/>
                </a:lnTo>
                <a:lnTo>
                  <a:pt x="5663" y="54"/>
                </a:lnTo>
                <a:lnTo>
                  <a:pt x="5664" y="54"/>
                </a:lnTo>
                <a:lnTo>
                  <a:pt x="5664" y="54"/>
                </a:lnTo>
                <a:lnTo>
                  <a:pt x="5664" y="54"/>
                </a:lnTo>
                <a:lnTo>
                  <a:pt x="5665" y="54"/>
                </a:lnTo>
                <a:lnTo>
                  <a:pt x="5665" y="54"/>
                </a:lnTo>
                <a:lnTo>
                  <a:pt x="5665" y="54"/>
                </a:lnTo>
                <a:lnTo>
                  <a:pt x="5665" y="54"/>
                </a:lnTo>
                <a:lnTo>
                  <a:pt x="5666" y="54"/>
                </a:lnTo>
                <a:lnTo>
                  <a:pt x="5666" y="54"/>
                </a:lnTo>
                <a:lnTo>
                  <a:pt x="5666" y="54"/>
                </a:lnTo>
                <a:lnTo>
                  <a:pt x="5666" y="54"/>
                </a:lnTo>
                <a:lnTo>
                  <a:pt x="5667" y="54"/>
                </a:lnTo>
                <a:lnTo>
                  <a:pt x="5667" y="54"/>
                </a:lnTo>
                <a:lnTo>
                  <a:pt x="5667" y="54"/>
                </a:lnTo>
                <a:lnTo>
                  <a:pt x="5668" y="54"/>
                </a:lnTo>
                <a:lnTo>
                  <a:pt x="5668" y="54"/>
                </a:lnTo>
                <a:lnTo>
                  <a:pt x="5668" y="54"/>
                </a:lnTo>
                <a:lnTo>
                  <a:pt x="5669" y="54"/>
                </a:lnTo>
                <a:lnTo>
                  <a:pt x="5669" y="54"/>
                </a:lnTo>
                <a:lnTo>
                  <a:pt x="5669" y="54"/>
                </a:lnTo>
                <a:lnTo>
                  <a:pt x="5669" y="54"/>
                </a:lnTo>
                <a:lnTo>
                  <a:pt x="5670" y="54"/>
                </a:lnTo>
                <a:lnTo>
                  <a:pt x="5670" y="54"/>
                </a:lnTo>
                <a:lnTo>
                  <a:pt x="5670" y="54"/>
                </a:lnTo>
                <a:lnTo>
                  <a:pt x="5671" y="54"/>
                </a:lnTo>
                <a:lnTo>
                  <a:pt x="5671" y="54"/>
                </a:lnTo>
                <a:lnTo>
                  <a:pt x="5671" y="54"/>
                </a:lnTo>
                <a:lnTo>
                  <a:pt x="5671" y="54"/>
                </a:lnTo>
                <a:lnTo>
                  <a:pt x="5671" y="54"/>
                </a:lnTo>
                <a:lnTo>
                  <a:pt x="5672" y="54"/>
                </a:lnTo>
                <a:lnTo>
                  <a:pt x="5672" y="54"/>
                </a:lnTo>
                <a:lnTo>
                  <a:pt x="5673" y="54"/>
                </a:lnTo>
                <a:lnTo>
                  <a:pt x="5673" y="54"/>
                </a:lnTo>
                <a:lnTo>
                  <a:pt x="5673" y="54"/>
                </a:lnTo>
                <a:lnTo>
                  <a:pt x="5673" y="54"/>
                </a:lnTo>
                <a:lnTo>
                  <a:pt x="5674" y="54"/>
                </a:lnTo>
                <a:lnTo>
                  <a:pt x="5674" y="54"/>
                </a:lnTo>
                <a:lnTo>
                  <a:pt x="5674" y="54"/>
                </a:lnTo>
                <a:lnTo>
                  <a:pt x="5675" y="54"/>
                </a:lnTo>
                <a:lnTo>
                  <a:pt x="5675" y="54"/>
                </a:lnTo>
                <a:lnTo>
                  <a:pt x="5675" y="54"/>
                </a:lnTo>
                <a:lnTo>
                  <a:pt x="5675" y="54"/>
                </a:lnTo>
                <a:lnTo>
                  <a:pt x="5676" y="54"/>
                </a:lnTo>
                <a:lnTo>
                  <a:pt x="5676" y="54"/>
                </a:lnTo>
                <a:lnTo>
                  <a:pt x="5676" y="54"/>
                </a:lnTo>
                <a:lnTo>
                  <a:pt x="5677" y="54"/>
                </a:lnTo>
                <a:lnTo>
                  <a:pt x="5677" y="54"/>
                </a:lnTo>
                <a:lnTo>
                  <a:pt x="5677" y="54"/>
                </a:lnTo>
                <a:lnTo>
                  <a:pt x="5678" y="54"/>
                </a:lnTo>
                <a:lnTo>
                  <a:pt x="5678" y="54"/>
                </a:lnTo>
                <a:lnTo>
                  <a:pt x="5678" y="54"/>
                </a:lnTo>
                <a:lnTo>
                  <a:pt x="5678" y="54"/>
                </a:lnTo>
                <a:lnTo>
                  <a:pt x="5679" y="54"/>
                </a:lnTo>
                <a:lnTo>
                  <a:pt x="5679" y="54"/>
                </a:lnTo>
                <a:lnTo>
                  <a:pt x="5679" y="54"/>
                </a:lnTo>
                <a:lnTo>
                  <a:pt x="5681" y="54"/>
                </a:lnTo>
                <a:lnTo>
                  <a:pt x="5681" y="54"/>
                </a:lnTo>
                <a:lnTo>
                  <a:pt x="5681" y="54"/>
                </a:lnTo>
                <a:lnTo>
                  <a:pt x="5681" y="54"/>
                </a:lnTo>
                <a:lnTo>
                  <a:pt x="5682" y="54"/>
                </a:lnTo>
                <a:lnTo>
                  <a:pt x="5682" y="54"/>
                </a:lnTo>
                <a:lnTo>
                  <a:pt x="5682" y="54"/>
                </a:lnTo>
                <a:lnTo>
                  <a:pt x="5683" y="54"/>
                </a:lnTo>
                <a:lnTo>
                  <a:pt x="5683" y="54"/>
                </a:lnTo>
                <a:lnTo>
                  <a:pt x="5683" y="54"/>
                </a:lnTo>
                <a:lnTo>
                  <a:pt x="5683" y="54"/>
                </a:lnTo>
                <a:lnTo>
                  <a:pt x="5684" y="54"/>
                </a:lnTo>
                <a:lnTo>
                  <a:pt x="5684" y="54"/>
                </a:lnTo>
                <a:lnTo>
                  <a:pt x="5684" y="54"/>
                </a:lnTo>
                <a:lnTo>
                  <a:pt x="5685" y="54"/>
                </a:lnTo>
                <a:lnTo>
                  <a:pt x="5685" y="54"/>
                </a:lnTo>
                <a:lnTo>
                  <a:pt x="5685" y="54"/>
                </a:lnTo>
                <a:lnTo>
                  <a:pt x="5685" y="54"/>
                </a:lnTo>
                <a:lnTo>
                  <a:pt x="5685" y="54"/>
                </a:lnTo>
                <a:lnTo>
                  <a:pt x="5685" y="54"/>
                </a:lnTo>
                <a:lnTo>
                  <a:pt x="5685" y="54"/>
                </a:lnTo>
                <a:lnTo>
                  <a:pt x="5686" y="54"/>
                </a:lnTo>
                <a:lnTo>
                  <a:pt x="5686" y="54"/>
                </a:lnTo>
                <a:lnTo>
                  <a:pt x="5686" y="54"/>
                </a:lnTo>
                <a:lnTo>
                  <a:pt x="5686" y="54"/>
                </a:lnTo>
                <a:lnTo>
                  <a:pt x="5687" y="54"/>
                </a:lnTo>
                <a:lnTo>
                  <a:pt x="5687" y="54"/>
                </a:lnTo>
                <a:lnTo>
                  <a:pt x="5687" y="54"/>
                </a:lnTo>
                <a:lnTo>
                  <a:pt x="5688" y="54"/>
                </a:lnTo>
                <a:lnTo>
                  <a:pt x="5688" y="54"/>
                </a:lnTo>
                <a:lnTo>
                  <a:pt x="5688" y="54"/>
                </a:lnTo>
                <a:lnTo>
                  <a:pt x="5688" y="54"/>
                </a:lnTo>
                <a:lnTo>
                  <a:pt x="5690" y="54"/>
                </a:lnTo>
                <a:lnTo>
                  <a:pt x="5690" y="54"/>
                </a:lnTo>
                <a:lnTo>
                  <a:pt x="5690" y="54"/>
                </a:lnTo>
                <a:lnTo>
                  <a:pt x="5691" y="54"/>
                </a:lnTo>
                <a:lnTo>
                  <a:pt x="5691" y="54"/>
                </a:lnTo>
                <a:lnTo>
                  <a:pt x="5691" y="54"/>
                </a:lnTo>
                <a:lnTo>
                  <a:pt x="5691" y="54"/>
                </a:lnTo>
                <a:lnTo>
                  <a:pt x="5692" y="54"/>
                </a:lnTo>
                <a:lnTo>
                  <a:pt x="5692" y="54"/>
                </a:lnTo>
                <a:lnTo>
                  <a:pt x="5692" y="54"/>
                </a:lnTo>
                <a:lnTo>
                  <a:pt x="5693" y="54"/>
                </a:lnTo>
                <a:lnTo>
                  <a:pt x="5693" y="54"/>
                </a:lnTo>
                <a:lnTo>
                  <a:pt x="5693" y="54"/>
                </a:lnTo>
                <a:lnTo>
                  <a:pt x="5693" y="54"/>
                </a:lnTo>
                <a:lnTo>
                  <a:pt x="5694" y="54"/>
                </a:lnTo>
                <a:lnTo>
                  <a:pt x="5694" y="54"/>
                </a:lnTo>
                <a:lnTo>
                  <a:pt x="5694" y="54"/>
                </a:lnTo>
                <a:lnTo>
                  <a:pt x="5695" y="54"/>
                </a:lnTo>
                <a:lnTo>
                  <a:pt x="5695" y="54"/>
                </a:lnTo>
                <a:lnTo>
                  <a:pt x="5695" y="54"/>
                </a:lnTo>
                <a:lnTo>
                  <a:pt x="5695" y="54"/>
                </a:lnTo>
                <a:lnTo>
                  <a:pt x="5696" y="54"/>
                </a:lnTo>
                <a:lnTo>
                  <a:pt x="5696" y="54"/>
                </a:lnTo>
                <a:lnTo>
                  <a:pt x="5696" y="54"/>
                </a:lnTo>
                <a:lnTo>
                  <a:pt x="5697" y="54"/>
                </a:lnTo>
                <a:lnTo>
                  <a:pt x="5697" y="54"/>
                </a:lnTo>
                <a:lnTo>
                  <a:pt x="5697" y="54"/>
                </a:lnTo>
                <a:lnTo>
                  <a:pt x="5697" y="54"/>
                </a:lnTo>
                <a:lnTo>
                  <a:pt x="5698" y="54"/>
                </a:lnTo>
                <a:lnTo>
                  <a:pt x="5698" y="54"/>
                </a:lnTo>
                <a:lnTo>
                  <a:pt x="5698" y="54"/>
                </a:lnTo>
                <a:lnTo>
                  <a:pt x="5698" y="54"/>
                </a:lnTo>
                <a:lnTo>
                  <a:pt x="5699" y="54"/>
                </a:lnTo>
                <a:lnTo>
                  <a:pt x="5699" y="54"/>
                </a:lnTo>
                <a:lnTo>
                  <a:pt x="5699" y="54"/>
                </a:lnTo>
                <a:lnTo>
                  <a:pt x="5700" y="54"/>
                </a:lnTo>
                <a:lnTo>
                  <a:pt x="5700" y="54"/>
                </a:lnTo>
                <a:lnTo>
                  <a:pt x="5700" y="54"/>
                </a:lnTo>
                <a:lnTo>
                  <a:pt x="5701" y="54"/>
                </a:lnTo>
                <a:lnTo>
                  <a:pt x="5701" y="54"/>
                </a:lnTo>
                <a:lnTo>
                  <a:pt x="5701" y="54"/>
                </a:lnTo>
                <a:lnTo>
                  <a:pt x="5701" y="54"/>
                </a:lnTo>
                <a:lnTo>
                  <a:pt x="5702" y="54"/>
                </a:lnTo>
                <a:lnTo>
                  <a:pt x="5702" y="54"/>
                </a:lnTo>
                <a:lnTo>
                  <a:pt x="5702" y="54"/>
                </a:lnTo>
                <a:lnTo>
                  <a:pt x="5703" y="54"/>
                </a:lnTo>
                <a:lnTo>
                  <a:pt x="5703" y="54"/>
                </a:lnTo>
                <a:lnTo>
                  <a:pt x="5703" y="54"/>
                </a:lnTo>
                <a:lnTo>
                  <a:pt x="5704" y="54"/>
                </a:lnTo>
                <a:lnTo>
                  <a:pt x="5704" y="54"/>
                </a:lnTo>
                <a:lnTo>
                  <a:pt x="5704" y="54"/>
                </a:lnTo>
                <a:lnTo>
                  <a:pt x="5704" y="54"/>
                </a:lnTo>
                <a:lnTo>
                  <a:pt x="5705" y="54"/>
                </a:lnTo>
                <a:lnTo>
                  <a:pt x="5705" y="54"/>
                </a:lnTo>
                <a:lnTo>
                  <a:pt x="5705" y="54"/>
                </a:lnTo>
                <a:lnTo>
                  <a:pt x="5706" y="54"/>
                </a:lnTo>
                <a:lnTo>
                  <a:pt x="5706" y="54"/>
                </a:lnTo>
                <a:lnTo>
                  <a:pt x="5706" y="54"/>
                </a:lnTo>
                <a:lnTo>
                  <a:pt x="5706" y="54"/>
                </a:lnTo>
                <a:lnTo>
                  <a:pt x="5707" y="54"/>
                </a:lnTo>
                <a:lnTo>
                  <a:pt x="5707" y="54"/>
                </a:lnTo>
                <a:lnTo>
                  <a:pt x="5707" y="54"/>
                </a:lnTo>
                <a:lnTo>
                  <a:pt x="5708" y="54"/>
                </a:lnTo>
                <a:lnTo>
                  <a:pt x="5708" y="54"/>
                </a:lnTo>
                <a:lnTo>
                  <a:pt x="5708" y="54"/>
                </a:lnTo>
                <a:lnTo>
                  <a:pt x="5708" y="54"/>
                </a:lnTo>
                <a:lnTo>
                  <a:pt x="5709" y="54"/>
                </a:lnTo>
                <a:lnTo>
                  <a:pt x="5709" y="54"/>
                </a:lnTo>
                <a:lnTo>
                  <a:pt x="5709" y="54"/>
                </a:lnTo>
                <a:lnTo>
                  <a:pt x="5710" y="54"/>
                </a:lnTo>
                <a:lnTo>
                  <a:pt x="5710" y="54"/>
                </a:lnTo>
                <a:lnTo>
                  <a:pt x="5710" y="54"/>
                </a:lnTo>
                <a:lnTo>
                  <a:pt x="5710" y="54"/>
                </a:lnTo>
                <a:lnTo>
                  <a:pt x="5711" y="54"/>
                </a:lnTo>
                <a:lnTo>
                  <a:pt x="5711" y="54"/>
                </a:lnTo>
                <a:lnTo>
                  <a:pt x="5711" y="54"/>
                </a:lnTo>
                <a:lnTo>
                  <a:pt x="5712" y="54"/>
                </a:lnTo>
                <a:lnTo>
                  <a:pt x="5712" y="54"/>
                </a:lnTo>
                <a:lnTo>
                  <a:pt x="5712" y="54"/>
                </a:lnTo>
                <a:lnTo>
                  <a:pt x="5712" y="54"/>
                </a:lnTo>
                <a:lnTo>
                  <a:pt x="5713" y="54"/>
                </a:lnTo>
                <a:lnTo>
                  <a:pt x="5713" y="54"/>
                </a:lnTo>
                <a:lnTo>
                  <a:pt x="5713" y="54"/>
                </a:lnTo>
                <a:lnTo>
                  <a:pt x="5714" y="54"/>
                </a:lnTo>
                <a:lnTo>
                  <a:pt x="5714" y="54"/>
                </a:lnTo>
                <a:lnTo>
                  <a:pt x="5714" y="54"/>
                </a:lnTo>
                <a:lnTo>
                  <a:pt x="5714" y="54"/>
                </a:lnTo>
                <a:lnTo>
                  <a:pt x="5715" y="54"/>
                </a:lnTo>
                <a:lnTo>
                  <a:pt x="5715" y="54"/>
                </a:lnTo>
                <a:lnTo>
                  <a:pt x="5715" y="54"/>
                </a:lnTo>
                <a:lnTo>
                  <a:pt x="5716" y="54"/>
                </a:lnTo>
                <a:lnTo>
                  <a:pt x="5716" y="54"/>
                </a:lnTo>
                <a:lnTo>
                  <a:pt x="5716" y="54"/>
                </a:lnTo>
                <a:lnTo>
                  <a:pt x="5716" y="54"/>
                </a:lnTo>
                <a:lnTo>
                  <a:pt x="5717" y="54"/>
                </a:lnTo>
                <a:lnTo>
                  <a:pt x="5717" y="54"/>
                </a:lnTo>
                <a:lnTo>
                  <a:pt x="5717" y="54"/>
                </a:lnTo>
                <a:lnTo>
                  <a:pt x="5718" y="54"/>
                </a:lnTo>
                <a:lnTo>
                  <a:pt x="5718" y="54"/>
                </a:lnTo>
                <a:lnTo>
                  <a:pt x="5718" y="54"/>
                </a:lnTo>
                <a:lnTo>
                  <a:pt x="5718" y="54"/>
                </a:lnTo>
                <a:lnTo>
                  <a:pt x="5719" y="54"/>
                </a:lnTo>
                <a:lnTo>
                  <a:pt x="5719" y="54"/>
                </a:lnTo>
                <a:lnTo>
                  <a:pt x="5719" y="54"/>
                </a:lnTo>
                <a:lnTo>
                  <a:pt x="5720" y="54"/>
                </a:lnTo>
                <a:lnTo>
                  <a:pt x="5720" y="54"/>
                </a:lnTo>
                <a:lnTo>
                  <a:pt x="5720" y="54"/>
                </a:lnTo>
                <a:lnTo>
                  <a:pt x="5720" y="54"/>
                </a:lnTo>
                <a:lnTo>
                  <a:pt x="5721" y="54"/>
                </a:lnTo>
                <a:lnTo>
                  <a:pt x="5721" y="54"/>
                </a:lnTo>
                <a:lnTo>
                  <a:pt x="5721" y="54"/>
                </a:lnTo>
                <a:lnTo>
                  <a:pt x="5722" y="54"/>
                </a:lnTo>
                <a:lnTo>
                  <a:pt x="5722" y="54"/>
                </a:lnTo>
                <a:lnTo>
                  <a:pt x="5722" y="54"/>
                </a:lnTo>
                <a:lnTo>
                  <a:pt x="5722" y="54"/>
                </a:lnTo>
                <a:lnTo>
                  <a:pt x="5723" y="54"/>
                </a:lnTo>
                <a:lnTo>
                  <a:pt x="5723" y="54"/>
                </a:lnTo>
                <a:lnTo>
                  <a:pt x="5723" y="54"/>
                </a:lnTo>
                <a:lnTo>
                  <a:pt x="5724" y="54"/>
                </a:lnTo>
                <a:lnTo>
                  <a:pt x="5724" y="54"/>
                </a:lnTo>
                <a:lnTo>
                  <a:pt x="5724" y="54"/>
                </a:lnTo>
                <a:lnTo>
                  <a:pt x="5724" y="54"/>
                </a:lnTo>
                <a:lnTo>
                  <a:pt x="5725" y="54"/>
                </a:lnTo>
                <a:lnTo>
                  <a:pt x="5725" y="54"/>
                </a:lnTo>
                <a:lnTo>
                  <a:pt x="5725" y="54"/>
                </a:lnTo>
                <a:lnTo>
                  <a:pt x="5726" y="54"/>
                </a:lnTo>
                <a:lnTo>
                  <a:pt x="5726" y="54"/>
                </a:lnTo>
                <a:lnTo>
                  <a:pt x="5726" y="54"/>
                </a:lnTo>
                <a:lnTo>
                  <a:pt x="5726" y="54"/>
                </a:lnTo>
                <a:lnTo>
                  <a:pt x="5727" y="54"/>
                </a:lnTo>
                <a:lnTo>
                  <a:pt x="5727" y="54"/>
                </a:lnTo>
                <a:lnTo>
                  <a:pt x="5727" y="54"/>
                </a:lnTo>
                <a:lnTo>
                  <a:pt x="5728" y="54"/>
                </a:lnTo>
                <a:lnTo>
                  <a:pt x="5728" y="54"/>
                </a:lnTo>
                <a:lnTo>
                  <a:pt x="5728" y="54"/>
                </a:lnTo>
                <a:lnTo>
                  <a:pt x="5728" y="54"/>
                </a:lnTo>
                <a:lnTo>
                  <a:pt x="5729" y="54"/>
                </a:lnTo>
                <a:lnTo>
                  <a:pt x="5729" y="54"/>
                </a:lnTo>
                <a:lnTo>
                  <a:pt x="5729" y="54"/>
                </a:lnTo>
                <a:lnTo>
                  <a:pt x="5729" y="54"/>
                </a:lnTo>
                <a:lnTo>
                  <a:pt x="5730" y="54"/>
                </a:lnTo>
                <a:lnTo>
                  <a:pt x="5730" y="54"/>
                </a:lnTo>
                <a:lnTo>
                  <a:pt x="5731" y="54"/>
                </a:lnTo>
                <a:lnTo>
                  <a:pt x="5731" y="54"/>
                </a:lnTo>
                <a:lnTo>
                  <a:pt x="5731" y="54"/>
                </a:lnTo>
                <a:lnTo>
                  <a:pt x="5731" y="54"/>
                </a:lnTo>
                <a:lnTo>
                  <a:pt x="5732" y="54"/>
                </a:lnTo>
                <a:lnTo>
                  <a:pt x="5732" y="54"/>
                </a:lnTo>
                <a:lnTo>
                  <a:pt x="5732" y="54"/>
                </a:lnTo>
                <a:lnTo>
                  <a:pt x="5733" y="54"/>
                </a:lnTo>
                <a:lnTo>
                  <a:pt x="5733" y="54"/>
                </a:lnTo>
                <a:lnTo>
                  <a:pt x="5733" y="54"/>
                </a:lnTo>
                <a:lnTo>
                  <a:pt x="5733" y="54"/>
                </a:lnTo>
                <a:lnTo>
                  <a:pt x="5734" y="54"/>
                </a:lnTo>
                <a:lnTo>
                  <a:pt x="5734" y="54"/>
                </a:lnTo>
                <a:lnTo>
                  <a:pt x="5734" y="54"/>
                </a:lnTo>
                <a:lnTo>
                  <a:pt x="5735" y="54"/>
                </a:lnTo>
                <a:lnTo>
                  <a:pt x="5735" y="54"/>
                </a:lnTo>
                <a:lnTo>
                  <a:pt x="5735" y="54"/>
                </a:lnTo>
                <a:lnTo>
                  <a:pt x="5735" y="54"/>
                </a:lnTo>
                <a:lnTo>
                  <a:pt x="5736" y="54"/>
                </a:lnTo>
                <a:lnTo>
                  <a:pt x="5736" y="54"/>
                </a:lnTo>
                <a:lnTo>
                  <a:pt x="5736" y="54"/>
                </a:lnTo>
                <a:lnTo>
                  <a:pt x="5737" y="54"/>
                </a:lnTo>
                <a:lnTo>
                  <a:pt x="5737" y="54"/>
                </a:lnTo>
                <a:lnTo>
                  <a:pt x="5737" y="54"/>
                </a:lnTo>
                <a:lnTo>
                  <a:pt x="5737" y="54"/>
                </a:lnTo>
                <a:lnTo>
                  <a:pt x="5738" y="54"/>
                </a:lnTo>
                <a:lnTo>
                  <a:pt x="5738" y="54"/>
                </a:lnTo>
                <a:lnTo>
                  <a:pt x="5738" y="54"/>
                </a:lnTo>
                <a:lnTo>
                  <a:pt x="5739" y="54"/>
                </a:lnTo>
                <a:lnTo>
                  <a:pt x="5739" y="54"/>
                </a:lnTo>
                <a:lnTo>
                  <a:pt x="5739" y="54"/>
                </a:lnTo>
                <a:lnTo>
                  <a:pt x="5739" y="54"/>
                </a:lnTo>
                <a:lnTo>
                  <a:pt x="5740" y="54"/>
                </a:lnTo>
                <a:lnTo>
                  <a:pt x="5740" y="54"/>
                </a:lnTo>
                <a:lnTo>
                  <a:pt x="5740" y="54"/>
                </a:lnTo>
                <a:lnTo>
                  <a:pt x="5741" y="54"/>
                </a:lnTo>
                <a:lnTo>
                  <a:pt x="5741" y="54"/>
                </a:lnTo>
                <a:lnTo>
                  <a:pt x="5741" y="54"/>
                </a:lnTo>
                <a:lnTo>
                  <a:pt x="5741" y="54"/>
                </a:lnTo>
                <a:lnTo>
                  <a:pt x="5742" y="54"/>
                </a:lnTo>
                <a:lnTo>
                  <a:pt x="5742" y="54"/>
                </a:lnTo>
                <a:lnTo>
                  <a:pt x="5742" y="54"/>
                </a:lnTo>
                <a:lnTo>
                  <a:pt x="5744" y="54"/>
                </a:lnTo>
                <a:lnTo>
                  <a:pt x="5744" y="54"/>
                </a:lnTo>
                <a:lnTo>
                  <a:pt x="5744" y="54"/>
                </a:lnTo>
                <a:lnTo>
                  <a:pt x="5744" y="54"/>
                </a:lnTo>
                <a:lnTo>
                  <a:pt x="5745" y="54"/>
                </a:lnTo>
                <a:lnTo>
                  <a:pt x="5745" y="54"/>
                </a:lnTo>
                <a:lnTo>
                  <a:pt x="5745" y="54"/>
                </a:lnTo>
                <a:lnTo>
                  <a:pt x="5746" y="54"/>
                </a:lnTo>
                <a:lnTo>
                  <a:pt x="5746" y="54"/>
                </a:lnTo>
                <a:lnTo>
                  <a:pt x="5746" y="54"/>
                </a:lnTo>
                <a:lnTo>
                  <a:pt x="5746" y="54"/>
                </a:lnTo>
                <a:lnTo>
                  <a:pt x="5747" y="54"/>
                </a:lnTo>
                <a:lnTo>
                  <a:pt x="5747" y="54"/>
                </a:lnTo>
                <a:lnTo>
                  <a:pt x="5747" y="54"/>
                </a:lnTo>
                <a:lnTo>
                  <a:pt x="5748" y="54"/>
                </a:lnTo>
                <a:lnTo>
                  <a:pt x="5748" y="54"/>
                </a:lnTo>
                <a:lnTo>
                  <a:pt x="5748" y="54"/>
                </a:lnTo>
                <a:lnTo>
                  <a:pt x="5748" y="54"/>
                </a:lnTo>
                <a:lnTo>
                  <a:pt x="5749" y="54"/>
                </a:lnTo>
                <a:lnTo>
                  <a:pt x="5749" y="54"/>
                </a:lnTo>
                <a:lnTo>
                  <a:pt x="5749" y="54"/>
                </a:lnTo>
                <a:lnTo>
                  <a:pt x="5750" y="54"/>
                </a:lnTo>
                <a:lnTo>
                  <a:pt x="5750" y="54"/>
                </a:lnTo>
                <a:lnTo>
                  <a:pt x="5750" y="54"/>
                </a:lnTo>
                <a:lnTo>
                  <a:pt x="5750" y="54"/>
                </a:lnTo>
                <a:lnTo>
                  <a:pt x="5751" y="54"/>
                </a:lnTo>
                <a:lnTo>
                  <a:pt x="5751" y="54"/>
                </a:lnTo>
                <a:lnTo>
                  <a:pt x="5751" y="54"/>
                </a:lnTo>
                <a:lnTo>
                  <a:pt x="5752" y="54"/>
                </a:lnTo>
                <a:lnTo>
                  <a:pt x="5752" y="54"/>
                </a:lnTo>
                <a:lnTo>
                  <a:pt x="5752" y="54"/>
                </a:lnTo>
                <a:lnTo>
                  <a:pt x="5752" y="54"/>
                </a:lnTo>
                <a:lnTo>
                  <a:pt x="5753" y="54"/>
                </a:lnTo>
                <a:lnTo>
                  <a:pt x="5753" y="54"/>
                </a:lnTo>
                <a:lnTo>
                  <a:pt x="5753" y="54"/>
                </a:lnTo>
                <a:lnTo>
                  <a:pt x="5754" y="54"/>
                </a:lnTo>
                <a:lnTo>
                  <a:pt x="5754" y="54"/>
                </a:lnTo>
                <a:lnTo>
                  <a:pt x="5754" y="54"/>
                </a:lnTo>
                <a:lnTo>
                  <a:pt x="5754" y="54"/>
                </a:lnTo>
                <a:lnTo>
                  <a:pt x="5755" y="54"/>
                </a:lnTo>
                <a:lnTo>
                  <a:pt x="5755" y="54"/>
                </a:lnTo>
                <a:lnTo>
                  <a:pt x="5755" y="54"/>
                </a:lnTo>
                <a:lnTo>
                  <a:pt x="5756" y="54"/>
                </a:lnTo>
                <a:lnTo>
                  <a:pt x="5756" y="54"/>
                </a:lnTo>
                <a:lnTo>
                  <a:pt x="5756" y="54"/>
                </a:lnTo>
                <a:lnTo>
                  <a:pt x="5756" y="54"/>
                </a:lnTo>
                <a:lnTo>
                  <a:pt x="5757" y="54"/>
                </a:lnTo>
                <a:lnTo>
                  <a:pt x="5757" y="54"/>
                </a:lnTo>
                <a:lnTo>
                  <a:pt x="5757" y="54"/>
                </a:lnTo>
                <a:lnTo>
                  <a:pt x="5758" y="54"/>
                </a:lnTo>
                <a:lnTo>
                  <a:pt x="5758" y="54"/>
                </a:lnTo>
                <a:lnTo>
                  <a:pt x="5758" y="54"/>
                </a:lnTo>
                <a:lnTo>
                  <a:pt x="5759" y="54"/>
                </a:lnTo>
                <a:lnTo>
                  <a:pt x="5759" y="54"/>
                </a:lnTo>
                <a:lnTo>
                  <a:pt x="5759" y="54"/>
                </a:lnTo>
                <a:lnTo>
                  <a:pt x="5759" y="54"/>
                </a:lnTo>
                <a:lnTo>
                  <a:pt x="5760" y="54"/>
                </a:lnTo>
                <a:lnTo>
                  <a:pt x="5760" y="54"/>
                </a:lnTo>
                <a:lnTo>
                  <a:pt x="5760" y="54"/>
                </a:lnTo>
                <a:lnTo>
                  <a:pt x="5761" y="54"/>
                </a:lnTo>
                <a:lnTo>
                  <a:pt x="5761" y="54"/>
                </a:lnTo>
                <a:lnTo>
                  <a:pt x="5761" y="54"/>
                </a:lnTo>
                <a:lnTo>
                  <a:pt x="5761" y="54"/>
                </a:lnTo>
                <a:lnTo>
                  <a:pt x="5761" y="54"/>
                </a:lnTo>
                <a:lnTo>
                  <a:pt x="5762" y="54"/>
                </a:lnTo>
                <a:lnTo>
                  <a:pt x="5762" y="54"/>
                </a:lnTo>
                <a:lnTo>
                  <a:pt x="5763" y="54"/>
                </a:lnTo>
                <a:lnTo>
                  <a:pt x="5763" y="54"/>
                </a:lnTo>
                <a:lnTo>
                  <a:pt x="5763" y="54"/>
                </a:lnTo>
                <a:lnTo>
                  <a:pt x="5763" y="54"/>
                </a:lnTo>
                <a:lnTo>
                  <a:pt x="5764" y="54"/>
                </a:lnTo>
                <a:lnTo>
                  <a:pt x="5764" y="54"/>
                </a:lnTo>
                <a:lnTo>
                  <a:pt x="5764" y="54"/>
                </a:lnTo>
                <a:lnTo>
                  <a:pt x="5765" y="54"/>
                </a:lnTo>
                <a:lnTo>
                  <a:pt x="5765" y="54"/>
                </a:lnTo>
                <a:lnTo>
                  <a:pt x="5765" y="54"/>
                </a:lnTo>
                <a:lnTo>
                  <a:pt x="5765" y="54"/>
                </a:lnTo>
                <a:lnTo>
                  <a:pt x="5766" y="54"/>
                </a:lnTo>
                <a:lnTo>
                  <a:pt x="5766" y="54"/>
                </a:lnTo>
                <a:lnTo>
                  <a:pt x="5766" y="54"/>
                </a:lnTo>
                <a:lnTo>
                  <a:pt x="5767" y="54"/>
                </a:lnTo>
                <a:lnTo>
                  <a:pt x="5767" y="54"/>
                </a:lnTo>
                <a:lnTo>
                  <a:pt x="5767" y="54"/>
                </a:lnTo>
                <a:lnTo>
                  <a:pt x="5767" y="54"/>
                </a:lnTo>
                <a:lnTo>
                  <a:pt x="5768" y="54"/>
                </a:lnTo>
                <a:lnTo>
                  <a:pt x="5768" y="54"/>
                </a:lnTo>
                <a:lnTo>
                  <a:pt x="5768" y="54"/>
                </a:lnTo>
                <a:lnTo>
                  <a:pt x="5769" y="54"/>
                </a:lnTo>
                <a:lnTo>
                  <a:pt x="5769" y="54"/>
                </a:lnTo>
                <a:lnTo>
                  <a:pt x="5769" y="54"/>
                </a:lnTo>
                <a:lnTo>
                  <a:pt x="5769" y="54"/>
                </a:lnTo>
                <a:lnTo>
                  <a:pt x="5770" y="54"/>
                </a:lnTo>
                <a:lnTo>
                  <a:pt x="5770" y="54"/>
                </a:lnTo>
                <a:lnTo>
                  <a:pt x="5770" y="54"/>
                </a:lnTo>
                <a:lnTo>
                  <a:pt x="5771" y="54"/>
                </a:lnTo>
                <a:lnTo>
                  <a:pt x="5771" y="54"/>
                </a:lnTo>
                <a:lnTo>
                  <a:pt x="5771" y="54"/>
                </a:lnTo>
                <a:lnTo>
                  <a:pt x="5771" y="54"/>
                </a:lnTo>
                <a:lnTo>
                  <a:pt x="5772" y="54"/>
                </a:lnTo>
                <a:lnTo>
                  <a:pt x="5772" y="54"/>
                </a:lnTo>
                <a:lnTo>
                  <a:pt x="5772" y="54"/>
                </a:lnTo>
                <a:lnTo>
                  <a:pt x="5773" y="54"/>
                </a:lnTo>
                <a:lnTo>
                  <a:pt x="5773" y="54"/>
                </a:lnTo>
                <a:lnTo>
                  <a:pt x="5773" y="54"/>
                </a:lnTo>
                <a:lnTo>
                  <a:pt x="5773" y="54"/>
                </a:lnTo>
                <a:lnTo>
                  <a:pt x="5774" y="54"/>
                </a:lnTo>
                <a:lnTo>
                  <a:pt x="5774" y="54"/>
                </a:lnTo>
                <a:lnTo>
                  <a:pt x="5774" y="54"/>
                </a:lnTo>
                <a:lnTo>
                  <a:pt x="5775" y="54"/>
                </a:lnTo>
                <a:lnTo>
                  <a:pt x="5775" y="54"/>
                </a:lnTo>
                <a:lnTo>
                  <a:pt x="5775" y="54"/>
                </a:lnTo>
                <a:lnTo>
                  <a:pt x="5775" y="54"/>
                </a:lnTo>
                <a:lnTo>
                  <a:pt x="5776" y="54"/>
                </a:lnTo>
                <a:lnTo>
                  <a:pt x="5776" y="54"/>
                </a:lnTo>
                <a:lnTo>
                  <a:pt x="5776" y="54"/>
                </a:lnTo>
                <a:lnTo>
                  <a:pt x="5777" y="54"/>
                </a:lnTo>
                <a:lnTo>
                  <a:pt x="5777" y="54"/>
                </a:lnTo>
                <a:lnTo>
                  <a:pt x="5777" y="54"/>
                </a:lnTo>
                <a:lnTo>
                  <a:pt x="5777" y="54"/>
                </a:lnTo>
                <a:lnTo>
                  <a:pt x="5778" y="54"/>
                </a:lnTo>
                <a:lnTo>
                  <a:pt x="5778" y="54"/>
                </a:lnTo>
                <a:lnTo>
                  <a:pt x="5778" y="54"/>
                </a:lnTo>
                <a:lnTo>
                  <a:pt x="5779" y="54"/>
                </a:lnTo>
                <a:lnTo>
                  <a:pt x="5779" y="54"/>
                </a:lnTo>
                <a:lnTo>
                  <a:pt x="5779" y="54"/>
                </a:lnTo>
                <a:lnTo>
                  <a:pt x="5779" y="54"/>
                </a:lnTo>
                <a:lnTo>
                  <a:pt x="5780" y="54"/>
                </a:lnTo>
                <a:lnTo>
                  <a:pt x="5780" y="54"/>
                </a:lnTo>
                <a:lnTo>
                  <a:pt x="5780" y="54"/>
                </a:lnTo>
                <a:lnTo>
                  <a:pt x="5781" y="54"/>
                </a:lnTo>
                <a:lnTo>
                  <a:pt x="5781" y="54"/>
                </a:lnTo>
                <a:lnTo>
                  <a:pt x="5781" y="54"/>
                </a:lnTo>
                <a:lnTo>
                  <a:pt x="5782" y="54"/>
                </a:lnTo>
                <a:lnTo>
                  <a:pt x="5782" y="54"/>
                </a:lnTo>
                <a:lnTo>
                  <a:pt x="5782" y="54"/>
                </a:lnTo>
                <a:lnTo>
                  <a:pt x="5782" y="54"/>
                </a:lnTo>
                <a:lnTo>
                  <a:pt x="5783" y="54"/>
                </a:lnTo>
                <a:lnTo>
                  <a:pt x="5783" y="54"/>
                </a:lnTo>
                <a:lnTo>
                  <a:pt x="5783" y="54"/>
                </a:lnTo>
                <a:lnTo>
                  <a:pt x="5784" y="54"/>
                </a:lnTo>
                <a:lnTo>
                  <a:pt x="5784" y="54"/>
                </a:lnTo>
                <a:lnTo>
                  <a:pt x="5784" y="54"/>
                </a:lnTo>
                <a:lnTo>
                  <a:pt x="5784" y="54"/>
                </a:lnTo>
                <a:lnTo>
                  <a:pt x="5785" y="54"/>
                </a:lnTo>
                <a:lnTo>
                  <a:pt x="5785" y="54"/>
                </a:lnTo>
                <a:lnTo>
                  <a:pt x="5785" y="54"/>
                </a:lnTo>
                <a:lnTo>
                  <a:pt x="5786" y="54"/>
                </a:lnTo>
                <a:lnTo>
                  <a:pt x="5786" y="54"/>
                </a:lnTo>
                <a:lnTo>
                  <a:pt x="5786" y="54"/>
                </a:lnTo>
                <a:lnTo>
                  <a:pt x="5786" y="54"/>
                </a:lnTo>
                <a:lnTo>
                  <a:pt x="5787" y="54"/>
                </a:lnTo>
                <a:lnTo>
                  <a:pt x="5787" y="54"/>
                </a:lnTo>
                <a:lnTo>
                  <a:pt x="5787" y="54"/>
                </a:lnTo>
                <a:lnTo>
                  <a:pt x="5787" y="54"/>
                </a:lnTo>
                <a:lnTo>
                  <a:pt x="5788" y="54"/>
                </a:lnTo>
                <a:lnTo>
                  <a:pt x="5788" y="54"/>
                </a:lnTo>
                <a:lnTo>
                  <a:pt x="5788" y="54"/>
                </a:lnTo>
                <a:lnTo>
                  <a:pt x="5789" y="54"/>
                </a:lnTo>
                <a:lnTo>
                  <a:pt x="5789" y="54"/>
                </a:lnTo>
                <a:lnTo>
                  <a:pt x="5789" y="54"/>
                </a:lnTo>
                <a:lnTo>
                  <a:pt x="5790" y="54"/>
                </a:lnTo>
                <a:lnTo>
                  <a:pt x="5790" y="54"/>
                </a:lnTo>
                <a:lnTo>
                  <a:pt x="5790" y="54"/>
                </a:lnTo>
                <a:lnTo>
                  <a:pt x="5790" y="54"/>
                </a:lnTo>
                <a:lnTo>
                  <a:pt x="5791" y="54"/>
                </a:lnTo>
                <a:lnTo>
                  <a:pt x="5791" y="54"/>
                </a:lnTo>
                <a:lnTo>
                  <a:pt x="5791" y="54"/>
                </a:lnTo>
                <a:lnTo>
                  <a:pt x="5792" y="54"/>
                </a:lnTo>
                <a:lnTo>
                  <a:pt x="5792" y="54"/>
                </a:lnTo>
                <a:lnTo>
                  <a:pt x="5792" y="54"/>
                </a:lnTo>
                <a:lnTo>
                  <a:pt x="5792" y="54"/>
                </a:lnTo>
                <a:lnTo>
                  <a:pt x="5792" y="54"/>
                </a:lnTo>
                <a:lnTo>
                  <a:pt x="5793" y="54"/>
                </a:lnTo>
                <a:lnTo>
                  <a:pt x="5793" y="54"/>
                </a:lnTo>
                <a:lnTo>
                  <a:pt x="5794" y="54"/>
                </a:lnTo>
                <a:lnTo>
                  <a:pt x="5794" y="54"/>
                </a:lnTo>
                <a:lnTo>
                  <a:pt x="5794" y="54"/>
                </a:lnTo>
                <a:lnTo>
                  <a:pt x="5794" y="54"/>
                </a:lnTo>
                <a:lnTo>
                  <a:pt x="5795" y="54"/>
                </a:lnTo>
                <a:lnTo>
                  <a:pt x="5795" y="54"/>
                </a:lnTo>
                <a:lnTo>
                  <a:pt x="5795" y="54"/>
                </a:lnTo>
                <a:lnTo>
                  <a:pt x="5796" y="54"/>
                </a:lnTo>
                <a:lnTo>
                  <a:pt x="5796" y="54"/>
                </a:lnTo>
                <a:lnTo>
                  <a:pt x="5796" y="54"/>
                </a:lnTo>
                <a:lnTo>
                  <a:pt x="5796" y="54"/>
                </a:lnTo>
                <a:lnTo>
                  <a:pt x="5798" y="54"/>
                </a:lnTo>
                <a:lnTo>
                  <a:pt x="5798" y="54"/>
                </a:lnTo>
                <a:lnTo>
                  <a:pt x="5798" y="54"/>
                </a:lnTo>
                <a:lnTo>
                  <a:pt x="5799" y="54"/>
                </a:lnTo>
                <a:lnTo>
                  <a:pt x="5799" y="54"/>
                </a:lnTo>
                <a:lnTo>
                  <a:pt x="5799" y="54"/>
                </a:lnTo>
                <a:lnTo>
                  <a:pt x="5799" y="54"/>
                </a:lnTo>
                <a:lnTo>
                  <a:pt x="5800" y="54"/>
                </a:lnTo>
                <a:lnTo>
                  <a:pt x="5800" y="54"/>
                </a:lnTo>
                <a:lnTo>
                  <a:pt x="5800" y="54"/>
                </a:lnTo>
                <a:lnTo>
                  <a:pt x="5801" y="54"/>
                </a:lnTo>
                <a:lnTo>
                  <a:pt x="5801" y="54"/>
                </a:lnTo>
                <a:lnTo>
                  <a:pt x="5801" y="54"/>
                </a:lnTo>
                <a:lnTo>
                  <a:pt x="5801" y="54"/>
                </a:lnTo>
                <a:lnTo>
                  <a:pt x="5801" y="54"/>
                </a:lnTo>
                <a:lnTo>
                  <a:pt x="5801" y="54"/>
                </a:lnTo>
                <a:lnTo>
                  <a:pt x="5801" y="54"/>
                </a:lnTo>
                <a:lnTo>
                  <a:pt x="5802" y="54"/>
                </a:lnTo>
                <a:lnTo>
                  <a:pt x="5802" y="54"/>
                </a:lnTo>
                <a:lnTo>
                  <a:pt x="5802" y="54"/>
                </a:lnTo>
                <a:lnTo>
                  <a:pt x="5802" y="54"/>
                </a:lnTo>
                <a:lnTo>
                  <a:pt x="5803" y="54"/>
                </a:lnTo>
                <a:lnTo>
                  <a:pt x="5803" y="54"/>
                </a:lnTo>
                <a:lnTo>
                  <a:pt x="5803" y="54"/>
                </a:lnTo>
                <a:lnTo>
                  <a:pt x="5804" y="54"/>
                </a:lnTo>
                <a:lnTo>
                  <a:pt x="5804" y="54"/>
                </a:lnTo>
                <a:lnTo>
                  <a:pt x="5804" y="54"/>
                </a:lnTo>
                <a:lnTo>
                  <a:pt x="5804" y="54"/>
                </a:lnTo>
                <a:lnTo>
                  <a:pt x="5805" y="54"/>
                </a:lnTo>
                <a:lnTo>
                  <a:pt x="5805" y="54"/>
                </a:lnTo>
                <a:lnTo>
                  <a:pt x="5805" y="54"/>
                </a:lnTo>
                <a:lnTo>
                  <a:pt x="5807" y="54"/>
                </a:lnTo>
                <a:lnTo>
                  <a:pt x="5807" y="54"/>
                </a:lnTo>
                <a:lnTo>
                  <a:pt x="5807" y="54"/>
                </a:lnTo>
                <a:lnTo>
                  <a:pt x="5808" y="54"/>
                </a:lnTo>
                <a:lnTo>
                  <a:pt x="5808" y="54"/>
                </a:lnTo>
                <a:lnTo>
                  <a:pt x="5808" y="54"/>
                </a:lnTo>
                <a:lnTo>
                  <a:pt x="5808" y="54"/>
                </a:lnTo>
                <a:lnTo>
                  <a:pt x="5809" y="54"/>
                </a:lnTo>
                <a:lnTo>
                  <a:pt x="5809" y="54"/>
                </a:lnTo>
                <a:lnTo>
                  <a:pt x="5809" y="54"/>
                </a:lnTo>
                <a:lnTo>
                  <a:pt x="5810" y="54"/>
                </a:lnTo>
                <a:lnTo>
                  <a:pt x="5810" y="54"/>
                </a:lnTo>
                <a:lnTo>
                  <a:pt x="5810" y="54"/>
                </a:lnTo>
                <a:lnTo>
                  <a:pt x="5810" y="54"/>
                </a:lnTo>
                <a:lnTo>
                  <a:pt x="5811" y="54"/>
                </a:lnTo>
                <a:lnTo>
                  <a:pt x="5811" y="54"/>
                </a:lnTo>
                <a:lnTo>
                  <a:pt x="5811" y="54"/>
                </a:lnTo>
                <a:lnTo>
                  <a:pt x="5812" y="54"/>
                </a:lnTo>
                <a:lnTo>
                  <a:pt x="5812" y="54"/>
                </a:lnTo>
                <a:lnTo>
                  <a:pt x="5812" y="54"/>
                </a:lnTo>
                <a:lnTo>
                  <a:pt x="5812" y="54"/>
                </a:lnTo>
                <a:lnTo>
                  <a:pt x="5813" y="54"/>
                </a:lnTo>
                <a:lnTo>
                  <a:pt x="5813" y="54"/>
                </a:lnTo>
                <a:lnTo>
                  <a:pt x="5813" y="54"/>
                </a:lnTo>
                <a:lnTo>
                  <a:pt x="5814" y="54"/>
                </a:lnTo>
                <a:lnTo>
                  <a:pt x="5814" y="54"/>
                </a:lnTo>
                <a:lnTo>
                  <a:pt x="5814" y="54"/>
                </a:lnTo>
                <a:lnTo>
                  <a:pt x="5814" y="54"/>
                </a:lnTo>
                <a:lnTo>
                  <a:pt x="5815" y="54"/>
                </a:lnTo>
                <a:lnTo>
                  <a:pt x="5815" y="54"/>
                </a:lnTo>
                <a:lnTo>
                  <a:pt x="5815" y="54"/>
                </a:lnTo>
                <a:lnTo>
                  <a:pt x="5816" y="54"/>
                </a:lnTo>
                <a:lnTo>
                  <a:pt x="5816" y="54"/>
                </a:lnTo>
                <a:lnTo>
                  <a:pt x="5816" y="54"/>
                </a:lnTo>
                <a:lnTo>
                  <a:pt x="5816" y="54"/>
                </a:lnTo>
                <a:lnTo>
                  <a:pt x="5817" y="54"/>
                </a:lnTo>
                <a:lnTo>
                  <a:pt x="5817" y="54"/>
                </a:lnTo>
                <a:lnTo>
                  <a:pt x="5817" y="54"/>
                </a:lnTo>
                <a:lnTo>
                  <a:pt x="5818" y="54"/>
                </a:lnTo>
                <a:lnTo>
                  <a:pt x="5818" y="54"/>
                </a:lnTo>
                <a:lnTo>
                  <a:pt x="5818" y="54"/>
                </a:lnTo>
                <a:lnTo>
                  <a:pt x="5818" y="54"/>
                </a:lnTo>
                <a:lnTo>
                  <a:pt x="5819" y="54"/>
                </a:lnTo>
                <a:lnTo>
                  <a:pt x="5819" y="54"/>
                </a:lnTo>
                <a:lnTo>
                  <a:pt x="5819" y="54"/>
                </a:lnTo>
                <a:lnTo>
                  <a:pt x="5819" y="54"/>
                </a:lnTo>
                <a:lnTo>
                  <a:pt x="5820" y="54"/>
                </a:lnTo>
                <a:lnTo>
                  <a:pt x="5820" y="54"/>
                </a:lnTo>
                <a:lnTo>
                  <a:pt x="5820" y="54"/>
                </a:lnTo>
                <a:lnTo>
                  <a:pt x="5821" y="54"/>
                </a:lnTo>
                <a:lnTo>
                  <a:pt x="5821" y="54"/>
                </a:lnTo>
                <a:lnTo>
                  <a:pt x="5821" y="54"/>
                </a:lnTo>
                <a:lnTo>
                  <a:pt x="5822" y="54"/>
                </a:lnTo>
                <a:lnTo>
                  <a:pt x="5822" y="54"/>
                </a:lnTo>
                <a:lnTo>
                  <a:pt x="5822" y="54"/>
                </a:lnTo>
                <a:lnTo>
                  <a:pt x="5822" y="54"/>
                </a:lnTo>
                <a:lnTo>
                  <a:pt x="5823" y="54"/>
                </a:lnTo>
                <a:lnTo>
                  <a:pt x="5823" y="54"/>
                </a:lnTo>
                <a:lnTo>
                  <a:pt x="5823" y="54"/>
                </a:lnTo>
                <a:lnTo>
                  <a:pt x="5824" y="54"/>
                </a:lnTo>
                <a:lnTo>
                  <a:pt x="5824" y="54"/>
                </a:lnTo>
                <a:lnTo>
                  <a:pt x="5824" y="54"/>
                </a:lnTo>
                <a:lnTo>
                  <a:pt x="5824" y="54"/>
                </a:lnTo>
                <a:lnTo>
                  <a:pt x="5824" y="54"/>
                </a:lnTo>
                <a:lnTo>
                  <a:pt x="5825" y="54"/>
                </a:lnTo>
                <a:lnTo>
                  <a:pt x="5825" y="54"/>
                </a:lnTo>
                <a:lnTo>
                  <a:pt x="5826" y="54"/>
                </a:lnTo>
                <a:lnTo>
                  <a:pt x="5826" y="54"/>
                </a:lnTo>
                <a:lnTo>
                  <a:pt x="5826" y="54"/>
                </a:lnTo>
                <a:lnTo>
                  <a:pt x="5826" y="54"/>
                </a:lnTo>
                <a:lnTo>
                  <a:pt x="5827" y="54"/>
                </a:lnTo>
                <a:lnTo>
                  <a:pt x="5827" y="54"/>
                </a:lnTo>
                <a:lnTo>
                  <a:pt x="5827" y="54"/>
                </a:lnTo>
                <a:lnTo>
                  <a:pt x="5828" y="54"/>
                </a:lnTo>
                <a:lnTo>
                  <a:pt x="5828" y="54"/>
                </a:lnTo>
                <a:lnTo>
                  <a:pt x="5828" y="54"/>
                </a:lnTo>
                <a:lnTo>
                  <a:pt x="5828" y="54"/>
                </a:lnTo>
                <a:lnTo>
                  <a:pt x="5829" y="54"/>
                </a:lnTo>
                <a:lnTo>
                  <a:pt x="5829" y="54"/>
                </a:lnTo>
                <a:lnTo>
                  <a:pt x="5829" y="54"/>
                </a:lnTo>
                <a:lnTo>
                  <a:pt x="5830" y="54"/>
                </a:lnTo>
                <a:lnTo>
                  <a:pt x="5830" y="54"/>
                </a:lnTo>
                <a:lnTo>
                  <a:pt x="5830" y="54"/>
                </a:lnTo>
                <a:lnTo>
                  <a:pt x="5830" y="54"/>
                </a:lnTo>
                <a:lnTo>
                  <a:pt x="5831" y="54"/>
                </a:lnTo>
                <a:lnTo>
                  <a:pt x="5831" y="54"/>
                </a:lnTo>
                <a:lnTo>
                  <a:pt x="5831" y="54"/>
                </a:lnTo>
                <a:lnTo>
                  <a:pt x="5832" y="54"/>
                </a:lnTo>
                <a:lnTo>
                  <a:pt x="5832" y="54"/>
                </a:lnTo>
                <a:lnTo>
                  <a:pt x="5832" y="54"/>
                </a:lnTo>
                <a:lnTo>
                  <a:pt x="5832" y="54"/>
                </a:lnTo>
                <a:lnTo>
                  <a:pt x="5833" y="54"/>
                </a:lnTo>
                <a:lnTo>
                  <a:pt x="5833" y="54"/>
                </a:lnTo>
                <a:lnTo>
                  <a:pt x="5833" y="54"/>
                </a:lnTo>
                <a:lnTo>
                  <a:pt x="5834" y="54"/>
                </a:lnTo>
                <a:lnTo>
                  <a:pt x="5834" y="54"/>
                </a:lnTo>
                <a:lnTo>
                  <a:pt x="5834" y="54"/>
                </a:lnTo>
                <a:lnTo>
                  <a:pt x="5835" y="54"/>
                </a:lnTo>
                <a:lnTo>
                  <a:pt x="5835" y="54"/>
                </a:lnTo>
                <a:lnTo>
                  <a:pt x="5835" y="54"/>
                </a:lnTo>
                <a:lnTo>
                  <a:pt x="5835" y="54"/>
                </a:lnTo>
                <a:lnTo>
                  <a:pt x="5836" y="54"/>
                </a:lnTo>
                <a:lnTo>
                  <a:pt x="5836" y="54"/>
                </a:lnTo>
                <a:lnTo>
                  <a:pt x="5836" y="54"/>
                </a:lnTo>
                <a:lnTo>
                  <a:pt x="5837" y="54"/>
                </a:lnTo>
                <a:lnTo>
                  <a:pt x="5837" y="54"/>
                </a:lnTo>
                <a:lnTo>
                  <a:pt x="5837" y="54"/>
                </a:lnTo>
                <a:lnTo>
                  <a:pt x="5837" y="54"/>
                </a:lnTo>
                <a:lnTo>
                  <a:pt x="5838" y="54"/>
                </a:lnTo>
                <a:lnTo>
                  <a:pt x="5838" y="54"/>
                </a:lnTo>
                <a:lnTo>
                  <a:pt x="5838" y="54"/>
                </a:lnTo>
                <a:lnTo>
                  <a:pt x="5839" y="54"/>
                </a:lnTo>
                <a:lnTo>
                  <a:pt x="5839" y="54"/>
                </a:lnTo>
                <a:lnTo>
                  <a:pt x="5839" y="54"/>
                </a:lnTo>
                <a:lnTo>
                  <a:pt x="5839" y="54"/>
                </a:lnTo>
                <a:lnTo>
                  <a:pt x="5840" y="54"/>
                </a:lnTo>
                <a:lnTo>
                  <a:pt x="5840" y="54"/>
                </a:lnTo>
                <a:lnTo>
                  <a:pt x="5840" y="54"/>
                </a:lnTo>
                <a:lnTo>
                  <a:pt x="5841" y="54"/>
                </a:lnTo>
                <a:lnTo>
                  <a:pt x="5841" y="54"/>
                </a:lnTo>
                <a:lnTo>
                  <a:pt x="5841" y="54"/>
                </a:lnTo>
                <a:lnTo>
                  <a:pt x="5841" y="54"/>
                </a:lnTo>
                <a:lnTo>
                  <a:pt x="5842" y="54"/>
                </a:lnTo>
                <a:lnTo>
                  <a:pt x="5842" y="54"/>
                </a:lnTo>
                <a:lnTo>
                  <a:pt x="5842" y="54"/>
                </a:lnTo>
                <a:lnTo>
                  <a:pt x="5843" y="54"/>
                </a:lnTo>
                <a:lnTo>
                  <a:pt x="5843" y="54"/>
                </a:lnTo>
                <a:lnTo>
                  <a:pt x="5843" y="54"/>
                </a:lnTo>
                <a:lnTo>
                  <a:pt x="5843" y="54"/>
                </a:lnTo>
                <a:lnTo>
                  <a:pt x="5844" y="54"/>
                </a:lnTo>
                <a:lnTo>
                  <a:pt x="5844" y="54"/>
                </a:lnTo>
                <a:lnTo>
                  <a:pt x="5844" y="54"/>
                </a:lnTo>
                <a:lnTo>
                  <a:pt x="5845" y="54"/>
                </a:lnTo>
                <a:lnTo>
                  <a:pt x="5845" y="54"/>
                </a:lnTo>
                <a:lnTo>
                  <a:pt x="5845" y="54"/>
                </a:lnTo>
                <a:lnTo>
                  <a:pt x="5845" y="54"/>
                </a:lnTo>
                <a:lnTo>
                  <a:pt x="5846" y="54"/>
                </a:lnTo>
                <a:lnTo>
                  <a:pt x="5846" y="54"/>
                </a:lnTo>
                <a:lnTo>
                  <a:pt x="5846" y="54"/>
                </a:lnTo>
                <a:lnTo>
                  <a:pt x="5847" y="54"/>
                </a:lnTo>
                <a:lnTo>
                  <a:pt x="5847" y="54"/>
                </a:lnTo>
                <a:lnTo>
                  <a:pt x="5847" y="54"/>
                </a:lnTo>
                <a:lnTo>
                  <a:pt x="5847" y="54"/>
                </a:lnTo>
                <a:lnTo>
                  <a:pt x="5848" y="54"/>
                </a:lnTo>
                <a:lnTo>
                  <a:pt x="5848" y="54"/>
                </a:lnTo>
                <a:lnTo>
                  <a:pt x="5848" y="54"/>
                </a:lnTo>
                <a:lnTo>
                  <a:pt x="5849" y="54"/>
                </a:lnTo>
                <a:lnTo>
                  <a:pt x="5849" y="54"/>
                </a:lnTo>
                <a:lnTo>
                  <a:pt x="5849" y="54"/>
                </a:lnTo>
                <a:lnTo>
                  <a:pt x="5849" y="54"/>
                </a:lnTo>
                <a:lnTo>
                  <a:pt x="5850" y="54"/>
                </a:lnTo>
                <a:lnTo>
                  <a:pt x="5850" y="54"/>
                </a:lnTo>
                <a:lnTo>
                  <a:pt x="5850" y="54"/>
                </a:lnTo>
                <a:lnTo>
                  <a:pt x="5850" y="54"/>
                </a:lnTo>
                <a:lnTo>
                  <a:pt x="5851" y="54"/>
                </a:lnTo>
                <a:lnTo>
                  <a:pt x="5851" y="54"/>
                </a:lnTo>
                <a:lnTo>
                  <a:pt x="5851" y="54"/>
                </a:lnTo>
                <a:lnTo>
                  <a:pt x="5852" y="54"/>
                </a:lnTo>
                <a:lnTo>
                  <a:pt x="5852" y="54"/>
                </a:lnTo>
                <a:lnTo>
                  <a:pt x="5852" y="54"/>
                </a:lnTo>
                <a:lnTo>
                  <a:pt x="5853" y="54"/>
                </a:lnTo>
                <a:lnTo>
                  <a:pt x="5853" y="54"/>
                </a:lnTo>
                <a:lnTo>
                  <a:pt x="5853" y="54"/>
                </a:lnTo>
                <a:lnTo>
                  <a:pt x="5853" y="54"/>
                </a:lnTo>
                <a:lnTo>
                  <a:pt x="5854" y="54"/>
                </a:lnTo>
                <a:lnTo>
                  <a:pt x="5854" y="54"/>
                </a:lnTo>
                <a:lnTo>
                  <a:pt x="5854" y="54"/>
                </a:lnTo>
                <a:lnTo>
                  <a:pt x="5855" y="54"/>
                </a:lnTo>
                <a:lnTo>
                  <a:pt x="5855" y="54"/>
                </a:lnTo>
                <a:lnTo>
                  <a:pt x="5855" y="54"/>
                </a:lnTo>
                <a:lnTo>
                  <a:pt x="5855" y="54"/>
                </a:lnTo>
                <a:lnTo>
                  <a:pt x="5855" y="54"/>
                </a:lnTo>
                <a:lnTo>
                  <a:pt x="5856" y="0"/>
                </a:lnTo>
                <a:lnTo>
                  <a:pt x="5856" y="0"/>
                </a:lnTo>
                <a:lnTo>
                  <a:pt x="5856" y="0"/>
                </a:lnTo>
                <a:lnTo>
                  <a:pt x="5857" y="0"/>
                </a:lnTo>
                <a:lnTo>
                  <a:pt x="5857" y="0"/>
                </a:lnTo>
                <a:lnTo>
                  <a:pt x="5857" y="0"/>
                </a:lnTo>
                <a:lnTo>
                  <a:pt x="5857" y="0"/>
                </a:lnTo>
                <a:lnTo>
                  <a:pt x="5858" y="0"/>
                </a:lnTo>
                <a:lnTo>
                  <a:pt x="5858" y="0"/>
                </a:lnTo>
                <a:lnTo>
                  <a:pt x="5858" y="0"/>
                </a:lnTo>
                <a:lnTo>
                  <a:pt x="5859" y="0"/>
                </a:lnTo>
                <a:lnTo>
                  <a:pt x="5859" y="0"/>
                </a:lnTo>
                <a:lnTo>
                  <a:pt x="5859" y="0"/>
                </a:lnTo>
                <a:lnTo>
                  <a:pt x="5861" y="0"/>
                </a:lnTo>
                <a:lnTo>
                  <a:pt x="5861" y="0"/>
                </a:lnTo>
                <a:lnTo>
                  <a:pt x="5861" y="0"/>
                </a:lnTo>
                <a:lnTo>
                  <a:pt x="5861" y="0"/>
                </a:lnTo>
                <a:lnTo>
                  <a:pt x="5862" y="0"/>
                </a:lnTo>
                <a:lnTo>
                  <a:pt x="5862" y="0"/>
                </a:lnTo>
                <a:lnTo>
                  <a:pt x="5862" y="0"/>
                </a:lnTo>
                <a:lnTo>
                  <a:pt x="5863" y="0"/>
                </a:lnTo>
                <a:lnTo>
                  <a:pt x="5863" y="0"/>
                </a:lnTo>
                <a:lnTo>
                  <a:pt x="5863" y="0"/>
                </a:lnTo>
                <a:lnTo>
                  <a:pt x="5863" y="0"/>
                </a:lnTo>
                <a:lnTo>
                  <a:pt x="5864" y="0"/>
                </a:lnTo>
                <a:lnTo>
                  <a:pt x="5864" y="0"/>
                </a:lnTo>
                <a:lnTo>
                  <a:pt x="5864" y="0"/>
                </a:lnTo>
                <a:lnTo>
                  <a:pt x="5865" y="0"/>
                </a:lnTo>
                <a:lnTo>
                  <a:pt x="5865" y="0"/>
                </a:lnTo>
                <a:lnTo>
                  <a:pt x="5865" y="0"/>
                </a:lnTo>
                <a:lnTo>
                  <a:pt x="5865" y="0"/>
                </a:lnTo>
                <a:lnTo>
                  <a:pt x="5866" y="0"/>
                </a:lnTo>
                <a:lnTo>
                  <a:pt x="5866" y="0"/>
                </a:lnTo>
                <a:lnTo>
                  <a:pt x="5866" y="0"/>
                </a:lnTo>
                <a:lnTo>
                  <a:pt x="5867" y="0"/>
                </a:lnTo>
                <a:lnTo>
                  <a:pt x="5867" y="0"/>
                </a:lnTo>
                <a:lnTo>
                  <a:pt x="5867" y="0"/>
                </a:lnTo>
                <a:lnTo>
                  <a:pt x="5867" y="0"/>
                </a:lnTo>
                <a:lnTo>
                  <a:pt x="5868" y="0"/>
                </a:lnTo>
                <a:lnTo>
                  <a:pt x="5868" y="0"/>
                </a:lnTo>
                <a:lnTo>
                  <a:pt x="5868" y="0"/>
                </a:lnTo>
                <a:lnTo>
                  <a:pt x="5869" y="0"/>
                </a:lnTo>
                <a:lnTo>
                  <a:pt x="5869" y="0"/>
                </a:lnTo>
                <a:lnTo>
                  <a:pt x="5869" y="0"/>
                </a:lnTo>
                <a:lnTo>
                  <a:pt x="5869" y="0"/>
                </a:lnTo>
                <a:lnTo>
                  <a:pt x="5870" y="0"/>
                </a:lnTo>
                <a:lnTo>
                  <a:pt x="5870" y="0"/>
                </a:lnTo>
                <a:lnTo>
                  <a:pt x="5870" y="0"/>
                </a:lnTo>
                <a:lnTo>
                  <a:pt x="5871" y="0"/>
                </a:lnTo>
                <a:lnTo>
                  <a:pt x="5871" y="0"/>
                </a:lnTo>
                <a:lnTo>
                  <a:pt x="5871" y="0"/>
                </a:lnTo>
                <a:lnTo>
                  <a:pt x="5871" y="0"/>
                </a:lnTo>
                <a:lnTo>
                  <a:pt x="5872" y="0"/>
                </a:lnTo>
                <a:lnTo>
                  <a:pt x="5872" y="0"/>
                </a:lnTo>
                <a:lnTo>
                  <a:pt x="5872" y="0"/>
                </a:lnTo>
                <a:lnTo>
                  <a:pt x="5873" y="0"/>
                </a:lnTo>
                <a:lnTo>
                  <a:pt x="5873" y="0"/>
                </a:lnTo>
                <a:lnTo>
                  <a:pt x="5873" y="0"/>
                </a:lnTo>
                <a:lnTo>
                  <a:pt x="5873" y="0"/>
                </a:lnTo>
                <a:lnTo>
                  <a:pt x="5874" y="0"/>
                </a:lnTo>
                <a:lnTo>
                  <a:pt x="5874" y="0"/>
                </a:lnTo>
                <a:lnTo>
                  <a:pt x="5874" y="0"/>
                </a:lnTo>
                <a:lnTo>
                  <a:pt x="5875" y="0"/>
                </a:lnTo>
                <a:lnTo>
                  <a:pt x="5875" y="0"/>
                </a:lnTo>
                <a:lnTo>
                  <a:pt x="5875" y="0"/>
                </a:lnTo>
                <a:lnTo>
                  <a:pt x="5875" y="0"/>
                </a:lnTo>
                <a:lnTo>
                  <a:pt x="5876" y="0"/>
                </a:lnTo>
                <a:lnTo>
                  <a:pt x="5876" y="0"/>
                </a:lnTo>
                <a:lnTo>
                  <a:pt x="5876" y="0"/>
                </a:lnTo>
                <a:lnTo>
                  <a:pt x="5877" y="0"/>
                </a:lnTo>
                <a:lnTo>
                  <a:pt x="5877" y="0"/>
                </a:lnTo>
                <a:lnTo>
                  <a:pt x="5877" y="0"/>
                </a:lnTo>
                <a:lnTo>
                  <a:pt x="5877" y="0"/>
                </a:lnTo>
                <a:lnTo>
                  <a:pt x="5878" y="0"/>
                </a:lnTo>
                <a:lnTo>
                  <a:pt x="5878" y="0"/>
                </a:lnTo>
                <a:lnTo>
                  <a:pt x="5878" y="0"/>
                </a:lnTo>
                <a:lnTo>
                  <a:pt x="5879" y="0"/>
                </a:lnTo>
                <a:lnTo>
                  <a:pt x="5879" y="0"/>
                </a:lnTo>
                <a:lnTo>
                  <a:pt x="5879" y="0"/>
                </a:lnTo>
                <a:lnTo>
                  <a:pt x="5879" y="0"/>
                </a:lnTo>
                <a:lnTo>
                  <a:pt x="5880" y="0"/>
                </a:lnTo>
                <a:lnTo>
                  <a:pt x="5880" y="0"/>
                </a:lnTo>
                <a:lnTo>
                  <a:pt x="5880" y="0"/>
                </a:lnTo>
                <a:lnTo>
                  <a:pt x="5881" y="0"/>
                </a:lnTo>
                <a:lnTo>
                  <a:pt x="5881" y="0"/>
                </a:lnTo>
                <a:lnTo>
                  <a:pt x="5881" y="0"/>
                </a:lnTo>
                <a:lnTo>
                  <a:pt x="5881" y="0"/>
                </a:lnTo>
                <a:lnTo>
                  <a:pt x="5882" y="0"/>
                </a:lnTo>
                <a:lnTo>
                  <a:pt x="5882" y="0"/>
                </a:lnTo>
                <a:lnTo>
                  <a:pt x="5882" y="0"/>
                </a:lnTo>
                <a:lnTo>
                  <a:pt x="5882" y="0"/>
                </a:lnTo>
                <a:lnTo>
                  <a:pt x="5883" y="54"/>
                </a:lnTo>
                <a:lnTo>
                  <a:pt x="5883" y="54"/>
                </a:lnTo>
                <a:lnTo>
                  <a:pt x="5883" y="54"/>
                </a:lnTo>
                <a:lnTo>
                  <a:pt x="5884" y="54"/>
                </a:lnTo>
                <a:lnTo>
                  <a:pt x="5884" y="54"/>
                </a:lnTo>
                <a:lnTo>
                  <a:pt x="5884" y="54"/>
                </a:lnTo>
                <a:lnTo>
                  <a:pt x="5885" y="54"/>
                </a:lnTo>
                <a:lnTo>
                  <a:pt x="5885" y="54"/>
                </a:lnTo>
                <a:lnTo>
                  <a:pt x="5885" y="54"/>
                </a:lnTo>
                <a:lnTo>
                  <a:pt x="5886" y="54"/>
                </a:lnTo>
                <a:lnTo>
                  <a:pt x="5886" y="54"/>
                </a:lnTo>
                <a:lnTo>
                  <a:pt x="5886" y="54"/>
                </a:lnTo>
                <a:lnTo>
                  <a:pt x="5886" y="54"/>
                </a:lnTo>
                <a:lnTo>
                  <a:pt x="5887" y="54"/>
                </a:lnTo>
                <a:lnTo>
                  <a:pt x="5887" y="54"/>
                </a:lnTo>
                <a:lnTo>
                  <a:pt x="5887" y="54"/>
                </a:lnTo>
                <a:lnTo>
                  <a:pt x="5888" y="54"/>
                </a:lnTo>
                <a:lnTo>
                  <a:pt x="5888" y="54"/>
                </a:lnTo>
                <a:lnTo>
                  <a:pt x="5888" y="54"/>
                </a:lnTo>
                <a:lnTo>
                  <a:pt x="5888" y="54"/>
                </a:lnTo>
                <a:lnTo>
                  <a:pt x="5889" y="54"/>
                </a:lnTo>
                <a:lnTo>
                  <a:pt x="5889" y="54"/>
                </a:lnTo>
                <a:lnTo>
                  <a:pt x="5889" y="54"/>
                </a:lnTo>
                <a:lnTo>
                  <a:pt x="5890" y="54"/>
                </a:lnTo>
                <a:lnTo>
                  <a:pt x="5890" y="54"/>
                </a:lnTo>
                <a:lnTo>
                  <a:pt x="5890" y="54"/>
                </a:lnTo>
                <a:lnTo>
                  <a:pt x="5890" y="54"/>
                </a:lnTo>
                <a:lnTo>
                  <a:pt x="5891" y="54"/>
                </a:lnTo>
                <a:lnTo>
                  <a:pt x="5891" y="54"/>
                </a:lnTo>
                <a:lnTo>
                  <a:pt x="5891" y="54"/>
                </a:lnTo>
                <a:lnTo>
                  <a:pt x="5892" y="54"/>
                </a:lnTo>
                <a:lnTo>
                  <a:pt x="5892" y="54"/>
                </a:lnTo>
                <a:lnTo>
                  <a:pt x="5892" y="0"/>
                </a:lnTo>
                <a:lnTo>
                  <a:pt x="5892" y="0"/>
                </a:lnTo>
                <a:lnTo>
                  <a:pt x="5892" y="0"/>
                </a:lnTo>
                <a:lnTo>
                  <a:pt x="5893" y="0"/>
                </a:lnTo>
                <a:lnTo>
                  <a:pt x="5893" y="0"/>
                </a:lnTo>
                <a:lnTo>
                  <a:pt x="5893" y="54"/>
                </a:lnTo>
                <a:lnTo>
                  <a:pt x="5894" y="54"/>
                </a:lnTo>
                <a:lnTo>
                  <a:pt x="5894" y="54"/>
                </a:lnTo>
                <a:lnTo>
                  <a:pt x="5894" y="54"/>
                </a:lnTo>
                <a:lnTo>
                  <a:pt x="5894" y="54"/>
                </a:lnTo>
                <a:lnTo>
                  <a:pt x="5895" y="54"/>
                </a:lnTo>
                <a:lnTo>
                  <a:pt x="5895" y="54"/>
                </a:lnTo>
                <a:lnTo>
                  <a:pt x="5895" y="54"/>
                </a:lnTo>
                <a:lnTo>
                  <a:pt x="5896" y="54"/>
                </a:lnTo>
                <a:lnTo>
                  <a:pt x="5896" y="54"/>
                </a:lnTo>
                <a:lnTo>
                  <a:pt x="5896" y="54"/>
                </a:lnTo>
                <a:lnTo>
                  <a:pt x="5896" y="54"/>
                </a:lnTo>
                <a:lnTo>
                  <a:pt x="5897" y="54"/>
                </a:lnTo>
                <a:lnTo>
                  <a:pt x="5897" y="54"/>
                </a:lnTo>
                <a:lnTo>
                  <a:pt x="5897" y="54"/>
                </a:lnTo>
                <a:lnTo>
                  <a:pt x="5898" y="54"/>
                </a:lnTo>
                <a:lnTo>
                  <a:pt x="5898" y="54"/>
                </a:lnTo>
                <a:lnTo>
                  <a:pt x="5898" y="54"/>
                </a:lnTo>
                <a:lnTo>
                  <a:pt x="5898" y="54"/>
                </a:lnTo>
                <a:lnTo>
                  <a:pt x="5899" y="54"/>
                </a:lnTo>
                <a:lnTo>
                  <a:pt x="5899" y="54"/>
                </a:lnTo>
                <a:lnTo>
                  <a:pt x="5899" y="54"/>
                </a:lnTo>
                <a:lnTo>
                  <a:pt x="5900" y="54"/>
                </a:lnTo>
                <a:lnTo>
                  <a:pt x="5900" y="54"/>
                </a:lnTo>
                <a:lnTo>
                  <a:pt x="5900" y="54"/>
                </a:lnTo>
                <a:lnTo>
                  <a:pt x="5900" y="54"/>
                </a:lnTo>
                <a:lnTo>
                  <a:pt x="5901" y="54"/>
                </a:lnTo>
                <a:lnTo>
                  <a:pt x="5901" y="54"/>
                </a:lnTo>
                <a:lnTo>
                  <a:pt x="5901" y="54"/>
                </a:lnTo>
                <a:lnTo>
                  <a:pt x="5902" y="54"/>
                </a:lnTo>
                <a:lnTo>
                  <a:pt x="5902" y="54"/>
                </a:lnTo>
                <a:lnTo>
                  <a:pt x="5902" y="54"/>
                </a:lnTo>
                <a:lnTo>
                  <a:pt x="5902" y="54"/>
                </a:lnTo>
                <a:lnTo>
                  <a:pt x="5903" y="54"/>
                </a:lnTo>
                <a:lnTo>
                  <a:pt x="5903" y="54"/>
                </a:lnTo>
                <a:lnTo>
                  <a:pt x="5903" y="54"/>
                </a:lnTo>
                <a:lnTo>
                  <a:pt x="5904" y="54"/>
                </a:lnTo>
                <a:lnTo>
                  <a:pt x="5904" y="54"/>
                </a:lnTo>
                <a:lnTo>
                  <a:pt x="5904" y="54"/>
                </a:lnTo>
                <a:lnTo>
                  <a:pt x="5904" y="54"/>
                </a:lnTo>
                <a:lnTo>
                  <a:pt x="5905" y="54"/>
                </a:lnTo>
                <a:lnTo>
                  <a:pt x="5905" y="54"/>
                </a:lnTo>
                <a:lnTo>
                  <a:pt x="5905" y="54"/>
                </a:lnTo>
                <a:lnTo>
                  <a:pt x="5906" y="54"/>
                </a:lnTo>
                <a:lnTo>
                  <a:pt x="5906" y="54"/>
                </a:lnTo>
                <a:lnTo>
                  <a:pt x="5906" y="54"/>
                </a:lnTo>
                <a:lnTo>
                  <a:pt x="5906" y="54"/>
                </a:lnTo>
                <a:lnTo>
                  <a:pt x="5907" y="54"/>
                </a:lnTo>
                <a:lnTo>
                  <a:pt x="5907" y="54"/>
                </a:lnTo>
                <a:lnTo>
                  <a:pt x="5907" y="54"/>
                </a:lnTo>
                <a:lnTo>
                  <a:pt x="5908" y="54"/>
                </a:lnTo>
                <a:lnTo>
                  <a:pt x="5908" y="54"/>
                </a:lnTo>
                <a:lnTo>
                  <a:pt x="5908" y="54"/>
                </a:lnTo>
                <a:lnTo>
                  <a:pt x="5908" y="54"/>
                </a:lnTo>
                <a:lnTo>
                  <a:pt x="5909" y="54"/>
                </a:lnTo>
                <a:lnTo>
                  <a:pt x="5909" y="54"/>
                </a:lnTo>
                <a:lnTo>
                  <a:pt x="5909" y="54"/>
                </a:lnTo>
                <a:lnTo>
                  <a:pt x="5910" y="54"/>
                </a:lnTo>
                <a:lnTo>
                  <a:pt x="5910" y="54"/>
                </a:lnTo>
                <a:lnTo>
                  <a:pt x="5910" y="54"/>
                </a:lnTo>
                <a:lnTo>
                  <a:pt x="5911" y="54"/>
                </a:lnTo>
                <a:lnTo>
                  <a:pt x="5911" y="54"/>
                </a:lnTo>
                <a:lnTo>
                  <a:pt x="5911" y="54"/>
                </a:lnTo>
                <a:lnTo>
                  <a:pt x="5911" y="54"/>
                </a:lnTo>
                <a:lnTo>
                  <a:pt x="5912" y="54"/>
                </a:lnTo>
                <a:lnTo>
                  <a:pt x="5912" y="54"/>
                </a:lnTo>
                <a:lnTo>
                  <a:pt x="5912" y="54"/>
                </a:lnTo>
                <a:lnTo>
                  <a:pt x="5913" y="54"/>
                </a:lnTo>
                <a:lnTo>
                  <a:pt x="5913" y="54"/>
                </a:lnTo>
                <a:lnTo>
                  <a:pt x="5913" y="54"/>
                </a:lnTo>
                <a:lnTo>
                  <a:pt x="5913" y="54"/>
                </a:lnTo>
                <a:lnTo>
                  <a:pt x="5913" y="54"/>
                </a:lnTo>
                <a:lnTo>
                  <a:pt x="5915" y="54"/>
                </a:lnTo>
                <a:lnTo>
                  <a:pt x="5915" y="54"/>
                </a:lnTo>
                <a:lnTo>
                  <a:pt x="5916" y="54"/>
                </a:lnTo>
                <a:lnTo>
                  <a:pt x="5916" y="54"/>
                </a:lnTo>
                <a:lnTo>
                  <a:pt x="5916" y="54"/>
                </a:lnTo>
                <a:lnTo>
                  <a:pt x="5916" y="54"/>
                </a:lnTo>
                <a:lnTo>
                  <a:pt x="5917" y="54"/>
                </a:lnTo>
                <a:lnTo>
                  <a:pt x="5917" y="54"/>
                </a:lnTo>
                <a:lnTo>
                  <a:pt x="5917" y="54"/>
                </a:lnTo>
                <a:lnTo>
                  <a:pt x="5917" y="54"/>
                </a:lnTo>
                <a:lnTo>
                  <a:pt x="5917" y="54"/>
                </a:lnTo>
                <a:lnTo>
                  <a:pt x="5917" y="54"/>
                </a:lnTo>
                <a:lnTo>
                  <a:pt x="5917" y="54"/>
                </a:lnTo>
                <a:lnTo>
                  <a:pt x="5918" y="54"/>
                </a:lnTo>
                <a:lnTo>
                  <a:pt x="5918" y="54"/>
                </a:lnTo>
                <a:lnTo>
                  <a:pt x="5918" y="54"/>
                </a:lnTo>
                <a:lnTo>
                  <a:pt x="5919" y="54"/>
                </a:lnTo>
                <a:lnTo>
                  <a:pt x="5919" y="54"/>
                </a:lnTo>
                <a:lnTo>
                  <a:pt x="5919" y="54"/>
                </a:lnTo>
                <a:lnTo>
                  <a:pt x="5919" y="54"/>
                </a:lnTo>
                <a:lnTo>
                  <a:pt x="5920" y="54"/>
                </a:lnTo>
                <a:lnTo>
                  <a:pt x="5920" y="54"/>
                </a:lnTo>
                <a:lnTo>
                  <a:pt x="5920" y="54"/>
                </a:lnTo>
                <a:lnTo>
                  <a:pt x="5921" y="54"/>
                </a:lnTo>
                <a:lnTo>
                  <a:pt x="5921" y="54"/>
                </a:lnTo>
                <a:lnTo>
                  <a:pt x="5921" y="54"/>
                </a:lnTo>
                <a:lnTo>
                  <a:pt x="5921" y="54"/>
                </a:lnTo>
                <a:lnTo>
                  <a:pt x="5922" y="54"/>
                </a:lnTo>
                <a:lnTo>
                  <a:pt x="5922" y="54"/>
                </a:lnTo>
                <a:lnTo>
                  <a:pt x="5922" y="54"/>
                </a:lnTo>
                <a:lnTo>
                  <a:pt x="5924" y="54"/>
                </a:lnTo>
                <a:lnTo>
                  <a:pt x="5924" y="54"/>
                </a:lnTo>
                <a:lnTo>
                  <a:pt x="5924" y="54"/>
                </a:lnTo>
                <a:lnTo>
                  <a:pt x="5924" y="54"/>
                </a:lnTo>
                <a:lnTo>
                  <a:pt x="5925" y="54"/>
                </a:lnTo>
                <a:lnTo>
                  <a:pt x="5925" y="54"/>
                </a:lnTo>
                <a:lnTo>
                  <a:pt x="5925" y="54"/>
                </a:lnTo>
                <a:lnTo>
                  <a:pt x="5926" y="54"/>
                </a:lnTo>
                <a:lnTo>
                  <a:pt x="5926" y="54"/>
                </a:lnTo>
                <a:lnTo>
                  <a:pt x="5926" y="54"/>
                </a:lnTo>
                <a:lnTo>
                  <a:pt x="5926" y="54"/>
                </a:lnTo>
                <a:lnTo>
                  <a:pt x="5927" y="54"/>
                </a:lnTo>
                <a:lnTo>
                  <a:pt x="5927" y="54"/>
                </a:lnTo>
                <a:lnTo>
                  <a:pt x="5927" y="54"/>
                </a:lnTo>
                <a:lnTo>
                  <a:pt x="5928" y="54"/>
                </a:lnTo>
                <a:lnTo>
                  <a:pt x="5928" y="54"/>
                </a:lnTo>
                <a:lnTo>
                  <a:pt x="5928" y="54"/>
                </a:lnTo>
                <a:lnTo>
                  <a:pt x="5928" y="54"/>
                </a:lnTo>
                <a:lnTo>
                  <a:pt x="5929" y="54"/>
                </a:lnTo>
                <a:lnTo>
                  <a:pt x="5929" y="54"/>
                </a:lnTo>
                <a:lnTo>
                  <a:pt x="5929" y="54"/>
                </a:lnTo>
                <a:lnTo>
                  <a:pt x="5930" y="54"/>
                </a:lnTo>
                <a:lnTo>
                  <a:pt x="5930" y="54"/>
                </a:lnTo>
                <a:lnTo>
                  <a:pt x="5930" y="54"/>
                </a:lnTo>
                <a:lnTo>
                  <a:pt x="5930" y="54"/>
                </a:lnTo>
                <a:lnTo>
                  <a:pt x="5931" y="54"/>
                </a:lnTo>
                <a:lnTo>
                  <a:pt x="5931" y="54"/>
                </a:lnTo>
                <a:lnTo>
                  <a:pt x="5931" y="54"/>
                </a:lnTo>
                <a:lnTo>
                  <a:pt x="5932" y="54"/>
                </a:lnTo>
                <a:lnTo>
                  <a:pt x="5932" y="54"/>
                </a:lnTo>
                <a:lnTo>
                  <a:pt x="5932" y="54"/>
                </a:lnTo>
                <a:lnTo>
                  <a:pt x="5932" y="54"/>
                </a:lnTo>
                <a:lnTo>
                  <a:pt x="5933" y="54"/>
                </a:lnTo>
                <a:lnTo>
                  <a:pt x="5933" y="54"/>
                </a:lnTo>
                <a:lnTo>
                  <a:pt x="5933" y="54"/>
                </a:lnTo>
                <a:lnTo>
                  <a:pt x="5934" y="54"/>
                </a:lnTo>
                <a:lnTo>
                  <a:pt x="5934" y="54"/>
                </a:lnTo>
                <a:lnTo>
                  <a:pt x="5934" y="54"/>
                </a:lnTo>
                <a:lnTo>
                  <a:pt x="5934" y="54"/>
                </a:lnTo>
                <a:lnTo>
                  <a:pt x="5935" y="54"/>
                </a:lnTo>
                <a:lnTo>
                  <a:pt x="5935" y="54"/>
                </a:lnTo>
                <a:lnTo>
                  <a:pt x="5935" y="54"/>
                </a:lnTo>
                <a:lnTo>
                  <a:pt x="5936" y="54"/>
                </a:lnTo>
                <a:lnTo>
                  <a:pt x="5936" y="54"/>
                </a:lnTo>
                <a:lnTo>
                  <a:pt x="5936" y="54"/>
                </a:lnTo>
                <a:lnTo>
                  <a:pt x="5936" y="54"/>
                </a:lnTo>
                <a:lnTo>
                  <a:pt x="5937" y="54"/>
                </a:lnTo>
                <a:lnTo>
                  <a:pt x="5937" y="54"/>
                </a:lnTo>
                <a:lnTo>
                  <a:pt x="5937" y="54"/>
                </a:lnTo>
                <a:lnTo>
                  <a:pt x="5938" y="54"/>
                </a:lnTo>
                <a:lnTo>
                  <a:pt x="5938" y="54"/>
                </a:lnTo>
                <a:lnTo>
                  <a:pt x="5938" y="54"/>
                </a:lnTo>
                <a:lnTo>
                  <a:pt x="5939" y="54"/>
                </a:lnTo>
                <a:lnTo>
                  <a:pt x="5939" y="54"/>
                </a:lnTo>
                <a:lnTo>
                  <a:pt x="5939" y="54"/>
                </a:lnTo>
                <a:lnTo>
                  <a:pt x="5939" y="54"/>
                </a:lnTo>
                <a:lnTo>
                  <a:pt x="5940" y="54"/>
                </a:lnTo>
                <a:lnTo>
                  <a:pt x="5940" y="54"/>
                </a:lnTo>
                <a:lnTo>
                  <a:pt x="5940" y="54"/>
                </a:lnTo>
                <a:lnTo>
                  <a:pt x="5940" y="54"/>
                </a:lnTo>
                <a:lnTo>
                  <a:pt x="5941" y="54"/>
                </a:lnTo>
                <a:lnTo>
                  <a:pt x="5941" y="54"/>
                </a:lnTo>
                <a:lnTo>
                  <a:pt x="5941" y="54"/>
                </a:lnTo>
                <a:lnTo>
                  <a:pt x="5942" y="54"/>
                </a:lnTo>
                <a:lnTo>
                  <a:pt x="5942" y="54"/>
                </a:lnTo>
                <a:lnTo>
                  <a:pt x="5942" y="54"/>
                </a:lnTo>
                <a:lnTo>
                  <a:pt x="5943" y="54"/>
                </a:lnTo>
                <a:lnTo>
                  <a:pt x="5943" y="54"/>
                </a:lnTo>
                <a:lnTo>
                  <a:pt x="5943" y="54"/>
                </a:lnTo>
                <a:lnTo>
                  <a:pt x="5943" y="54"/>
                </a:lnTo>
                <a:lnTo>
                  <a:pt x="5944" y="54"/>
                </a:lnTo>
                <a:lnTo>
                  <a:pt x="5944" y="54"/>
                </a:lnTo>
                <a:lnTo>
                  <a:pt x="5944" y="54"/>
                </a:lnTo>
                <a:lnTo>
                  <a:pt x="5945" y="54"/>
                </a:lnTo>
                <a:lnTo>
                  <a:pt x="5945" y="54"/>
                </a:lnTo>
                <a:lnTo>
                  <a:pt x="5945" y="54"/>
                </a:lnTo>
                <a:lnTo>
                  <a:pt x="5945" y="54"/>
                </a:lnTo>
                <a:lnTo>
                  <a:pt x="5945" y="54"/>
                </a:lnTo>
                <a:lnTo>
                  <a:pt x="5946" y="54"/>
                </a:lnTo>
                <a:lnTo>
                  <a:pt x="5946" y="54"/>
                </a:lnTo>
                <a:lnTo>
                  <a:pt x="5947" y="54"/>
                </a:lnTo>
                <a:lnTo>
                  <a:pt x="5947" y="54"/>
                </a:lnTo>
                <a:lnTo>
                  <a:pt x="5947" y="54"/>
                </a:lnTo>
                <a:lnTo>
                  <a:pt x="5947" y="54"/>
                </a:lnTo>
                <a:lnTo>
                  <a:pt x="5948" y="54"/>
                </a:lnTo>
                <a:lnTo>
                  <a:pt x="5948" y="54"/>
                </a:lnTo>
                <a:lnTo>
                  <a:pt x="5948" y="54"/>
                </a:lnTo>
                <a:lnTo>
                  <a:pt x="5949" y="54"/>
                </a:lnTo>
                <a:lnTo>
                  <a:pt x="5949" y="54"/>
                </a:lnTo>
                <a:lnTo>
                  <a:pt x="5949" y="54"/>
                </a:lnTo>
                <a:lnTo>
                  <a:pt x="5949" y="54"/>
                </a:lnTo>
                <a:lnTo>
                  <a:pt x="5950" y="54"/>
                </a:lnTo>
                <a:lnTo>
                  <a:pt x="5950" y="54"/>
                </a:lnTo>
                <a:lnTo>
                  <a:pt x="5950" y="54"/>
                </a:lnTo>
                <a:lnTo>
                  <a:pt x="5951" y="54"/>
                </a:lnTo>
                <a:lnTo>
                  <a:pt x="5951" y="54"/>
                </a:lnTo>
                <a:lnTo>
                  <a:pt x="5951" y="54"/>
                </a:lnTo>
                <a:lnTo>
                  <a:pt x="5951" y="54"/>
                </a:lnTo>
                <a:lnTo>
                  <a:pt x="5952" y="54"/>
                </a:lnTo>
                <a:lnTo>
                  <a:pt x="5952" y="54"/>
                </a:lnTo>
                <a:lnTo>
                  <a:pt x="5952" y="54"/>
                </a:lnTo>
                <a:lnTo>
                  <a:pt x="5953" y="54"/>
                </a:lnTo>
                <a:lnTo>
                  <a:pt x="5953" y="54"/>
                </a:lnTo>
                <a:lnTo>
                  <a:pt x="5953" y="54"/>
                </a:lnTo>
                <a:lnTo>
                  <a:pt x="5953" y="54"/>
                </a:lnTo>
                <a:lnTo>
                  <a:pt x="5954" y="54"/>
                </a:lnTo>
                <a:lnTo>
                  <a:pt x="5954" y="54"/>
                </a:lnTo>
                <a:lnTo>
                  <a:pt x="5954" y="54"/>
                </a:lnTo>
                <a:lnTo>
                  <a:pt x="5955" y="54"/>
                </a:lnTo>
                <a:lnTo>
                  <a:pt x="5955" y="54"/>
                </a:lnTo>
                <a:lnTo>
                  <a:pt x="5955" y="54"/>
                </a:lnTo>
                <a:lnTo>
                  <a:pt x="5955" y="54"/>
                </a:lnTo>
                <a:lnTo>
                  <a:pt x="5956" y="54"/>
                </a:lnTo>
                <a:lnTo>
                  <a:pt x="5956" y="54"/>
                </a:lnTo>
                <a:lnTo>
                  <a:pt x="5956" y="54"/>
                </a:lnTo>
                <a:lnTo>
                  <a:pt x="5957" y="54"/>
                </a:lnTo>
                <a:lnTo>
                  <a:pt x="5957" y="54"/>
                </a:lnTo>
                <a:lnTo>
                  <a:pt x="5957" y="54"/>
                </a:lnTo>
                <a:lnTo>
                  <a:pt x="5957" y="54"/>
                </a:lnTo>
                <a:lnTo>
                  <a:pt x="5958" y="54"/>
                </a:lnTo>
                <a:lnTo>
                  <a:pt x="5958" y="54"/>
                </a:lnTo>
                <a:lnTo>
                  <a:pt x="5958" y="54"/>
                </a:lnTo>
                <a:lnTo>
                  <a:pt x="5959" y="54"/>
                </a:lnTo>
                <a:lnTo>
                  <a:pt x="5959" y="54"/>
                </a:lnTo>
                <a:lnTo>
                  <a:pt x="5959" y="54"/>
                </a:lnTo>
                <a:lnTo>
                  <a:pt x="5959" y="54"/>
                </a:lnTo>
                <a:lnTo>
                  <a:pt x="5960" y="54"/>
                </a:lnTo>
                <a:lnTo>
                  <a:pt x="5960" y="54"/>
                </a:lnTo>
                <a:lnTo>
                  <a:pt x="5960" y="54"/>
                </a:lnTo>
                <a:lnTo>
                  <a:pt x="5961" y="54"/>
                </a:lnTo>
                <a:lnTo>
                  <a:pt x="5961" y="54"/>
                </a:lnTo>
                <a:lnTo>
                  <a:pt x="5961" y="54"/>
                </a:lnTo>
                <a:lnTo>
                  <a:pt x="5961" y="54"/>
                </a:lnTo>
                <a:lnTo>
                  <a:pt x="5962" y="54"/>
                </a:lnTo>
                <a:lnTo>
                  <a:pt x="5962" y="54"/>
                </a:lnTo>
                <a:lnTo>
                  <a:pt x="5962" y="54"/>
                </a:lnTo>
                <a:lnTo>
                  <a:pt x="5963" y="54"/>
                </a:lnTo>
                <a:lnTo>
                  <a:pt x="5963" y="54"/>
                </a:lnTo>
                <a:lnTo>
                  <a:pt x="5963" y="54"/>
                </a:lnTo>
                <a:lnTo>
                  <a:pt x="5964" y="54"/>
                </a:lnTo>
                <a:lnTo>
                  <a:pt x="5964" y="54"/>
                </a:lnTo>
                <a:lnTo>
                  <a:pt x="5964" y="54"/>
                </a:lnTo>
                <a:lnTo>
                  <a:pt x="5964" y="54"/>
                </a:lnTo>
                <a:lnTo>
                  <a:pt x="5965" y="54"/>
                </a:lnTo>
                <a:lnTo>
                  <a:pt x="5965" y="54"/>
                </a:lnTo>
                <a:lnTo>
                  <a:pt x="5965" y="54"/>
                </a:lnTo>
                <a:lnTo>
                  <a:pt x="5966" y="54"/>
                </a:lnTo>
                <a:lnTo>
                  <a:pt x="5966" y="54"/>
                </a:lnTo>
                <a:lnTo>
                  <a:pt x="5966" y="54"/>
                </a:lnTo>
                <a:lnTo>
                  <a:pt x="5966" y="54"/>
                </a:lnTo>
                <a:lnTo>
                  <a:pt x="5967" y="54"/>
                </a:lnTo>
                <a:lnTo>
                  <a:pt x="5967" y="54"/>
                </a:lnTo>
                <a:lnTo>
                  <a:pt x="5967" y="54"/>
                </a:lnTo>
                <a:lnTo>
                  <a:pt x="5968" y="54"/>
                </a:lnTo>
                <a:lnTo>
                  <a:pt x="5968" y="54"/>
                </a:lnTo>
                <a:lnTo>
                  <a:pt x="5968" y="54"/>
                </a:lnTo>
                <a:lnTo>
                  <a:pt x="5968" y="54"/>
                </a:lnTo>
                <a:lnTo>
                  <a:pt x="5969" y="54"/>
                </a:lnTo>
                <a:lnTo>
                  <a:pt x="5969" y="54"/>
                </a:lnTo>
                <a:lnTo>
                  <a:pt x="5969" y="54"/>
                </a:lnTo>
                <a:lnTo>
                  <a:pt x="5970" y="54"/>
                </a:lnTo>
                <a:lnTo>
                  <a:pt x="5970" y="54"/>
                </a:lnTo>
                <a:lnTo>
                  <a:pt x="5970" y="54"/>
                </a:lnTo>
                <a:lnTo>
                  <a:pt x="5970" y="54"/>
                </a:lnTo>
                <a:lnTo>
                  <a:pt x="5971" y="54"/>
                </a:lnTo>
                <a:lnTo>
                  <a:pt x="5971" y="54"/>
                </a:lnTo>
                <a:lnTo>
                  <a:pt x="5971" y="54"/>
                </a:lnTo>
                <a:lnTo>
                  <a:pt x="5971" y="54"/>
                </a:lnTo>
                <a:lnTo>
                  <a:pt x="5972" y="54"/>
                </a:lnTo>
                <a:lnTo>
                  <a:pt x="5972" y="54"/>
                </a:lnTo>
                <a:lnTo>
                  <a:pt x="5972" y="54"/>
                </a:lnTo>
                <a:lnTo>
                  <a:pt x="5973" y="54"/>
                </a:lnTo>
                <a:lnTo>
                  <a:pt x="5973" y="54"/>
                </a:lnTo>
                <a:lnTo>
                  <a:pt x="5973" y="54"/>
                </a:lnTo>
                <a:lnTo>
                  <a:pt x="5974" y="54"/>
                </a:lnTo>
                <a:lnTo>
                  <a:pt x="5974" y="54"/>
                </a:lnTo>
                <a:lnTo>
                  <a:pt x="5974" y="54"/>
                </a:lnTo>
                <a:lnTo>
                  <a:pt x="5974" y="54"/>
                </a:lnTo>
                <a:lnTo>
                  <a:pt x="5975" y="54"/>
                </a:lnTo>
                <a:lnTo>
                  <a:pt x="5975" y="54"/>
                </a:lnTo>
                <a:lnTo>
                  <a:pt x="5975" y="54"/>
                </a:lnTo>
                <a:lnTo>
                  <a:pt x="5976" y="54"/>
                </a:lnTo>
                <a:lnTo>
                  <a:pt x="5976" y="54"/>
                </a:lnTo>
                <a:lnTo>
                  <a:pt x="5976" y="54"/>
                </a:lnTo>
                <a:lnTo>
                  <a:pt x="5976" y="54"/>
                </a:lnTo>
                <a:lnTo>
                  <a:pt x="5976" y="54"/>
                </a:lnTo>
                <a:lnTo>
                  <a:pt x="5978" y="54"/>
                </a:lnTo>
                <a:lnTo>
                  <a:pt x="5978" y="54"/>
                </a:lnTo>
                <a:lnTo>
                  <a:pt x="5979" y="54"/>
                </a:lnTo>
                <a:lnTo>
                  <a:pt x="5979" y="54"/>
                </a:lnTo>
                <a:lnTo>
                  <a:pt x="5979" y="54"/>
                </a:lnTo>
                <a:lnTo>
                  <a:pt x="5979" y="54"/>
                </a:lnTo>
                <a:lnTo>
                  <a:pt x="5980" y="54"/>
                </a:lnTo>
                <a:lnTo>
                  <a:pt x="5980" y="54"/>
                </a:lnTo>
                <a:lnTo>
                  <a:pt x="5980" y="54"/>
                </a:lnTo>
                <a:lnTo>
                  <a:pt x="5981" y="54"/>
                </a:lnTo>
                <a:lnTo>
                  <a:pt x="5981" y="54"/>
                </a:lnTo>
                <a:lnTo>
                  <a:pt x="5981" y="54"/>
                </a:lnTo>
                <a:lnTo>
                  <a:pt x="5981" y="54"/>
                </a:lnTo>
                <a:lnTo>
                  <a:pt x="5982" y="54"/>
                </a:lnTo>
                <a:lnTo>
                  <a:pt x="5982" y="54"/>
                </a:lnTo>
                <a:lnTo>
                  <a:pt x="5982" y="54"/>
                </a:lnTo>
                <a:lnTo>
                  <a:pt x="5983" y="54"/>
                </a:lnTo>
                <a:lnTo>
                  <a:pt x="5983" y="54"/>
                </a:lnTo>
                <a:lnTo>
                  <a:pt x="5983" y="54"/>
                </a:lnTo>
                <a:lnTo>
                  <a:pt x="5983" y="54"/>
                </a:lnTo>
                <a:lnTo>
                  <a:pt x="5984" y="54"/>
                </a:lnTo>
                <a:lnTo>
                  <a:pt x="5984" y="54"/>
                </a:lnTo>
                <a:lnTo>
                  <a:pt x="5984" y="54"/>
                </a:lnTo>
                <a:lnTo>
                  <a:pt x="5985" y="54"/>
                </a:lnTo>
                <a:lnTo>
                  <a:pt x="5985" y="54"/>
                </a:lnTo>
                <a:lnTo>
                  <a:pt x="5985" y="54"/>
                </a:lnTo>
                <a:lnTo>
                  <a:pt x="5985" y="54"/>
                </a:lnTo>
                <a:lnTo>
                  <a:pt x="5986" y="54"/>
                </a:lnTo>
                <a:lnTo>
                  <a:pt x="5986" y="54"/>
                </a:lnTo>
                <a:lnTo>
                  <a:pt x="5986" y="54"/>
                </a:lnTo>
                <a:lnTo>
                  <a:pt x="5987" y="54"/>
                </a:lnTo>
                <a:lnTo>
                  <a:pt x="5987" y="54"/>
                </a:lnTo>
                <a:lnTo>
                  <a:pt x="5987" y="54"/>
                </a:lnTo>
                <a:lnTo>
                  <a:pt x="5987" y="54"/>
                </a:lnTo>
                <a:lnTo>
                  <a:pt x="5988" y="54"/>
                </a:lnTo>
                <a:lnTo>
                  <a:pt x="5988" y="54"/>
                </a:lnTo>
                <a:lnTo>
                  <a:pt x="5988" y="54"/>
                </a:lnTo>
                <a:lnTo>
                  <a:pt x="5989" y="54"/>
                </a:lnTo>
                <a:lnTo>
                  <a:pt x="5989" y="54"/>
                </a:lnTo>
                <a:lnTo>
                  <a:pt x="5989" y="54"/>
                </a:lnTo>
                <a:lnTo>
                  <a:pt x="5990" y="54"/>
                </a:lnTo>
                <a:lnTo>
                  <a:pt x="5990" y="54"/>
                </a:lnTo>
                <a:lnTo>
                  <a:pt x="5990" y="54"/>
                </a:lnTo>
                <a:lnTo>
                  <a:pt x="5990" y="54"/>
                </a:lnTo>
                <a:lnTo>
                  <a:pt x="5991" y="54"/>
                </a:lnTo>
                <a:lnTo>
                  <a:pt x="5991" y="54"/>
                </a:lnTo>
                <a:lnTo>
                  <a:pt x="5991" y="54"/>
                </a:lnTo>
                <a:lnTo>
                  <a:pt x="5992" y="54"/>
                </a:lnTo>
                <a:lnTo>
                  <a:pt x="5992" y="54"/>
                </a:lnTo>
                <a:lnTo>
                  <a:pt x="5992" y="54"/>
                </a:lnTo>
                <a:lnTo>
                  <a:pt x="5992" y="54"/>
                </a:lnTo>
                <a:lnTo>
                  <a:pt x="5993" y="54"/>
                </a:lnTo>
                <a:lnTo>
                  <a:pt x="5993" y="54"/>
                </a:lnTo>
                <a:lnTo>
                  <a:pt x="5993" y="54"/>
                </a:lnTo>
                <a:lnTo>
                  <a:pt x="5994" y="54"/>
                </a:lnTo>
                <a:lnTo>
                  <a:pt x="5994" y="54"/>
                </a:lnTo>
                <a:lnTo>
                  <a:pt x="5994" y="54"/>
                </a:lnTo>
                <a:lnTo>
                  <a:pt x="5994" y="54"/>
                </a:lnTo>
                <a:lnTo>
                  <a:pt x="5995" y="54"/>
                </a:lnTo>
                <a:lnTo>
                  <a:pt x="5995" y="54"/>
                </a:lnTo>
                <a:lnTo>
                  <a:pt x="5995" y="54"/>
                </a:lnTo>
                <a:lnTo>
                  <a:pt x="5996" y="54"/>
                </a:lnTo>
                <a:lnTo>
                  <a:pt x="5996" y="54"/>
                </a:lnTo>
                <a:lnTo>
                  <a:pt x="5996" y="54"/>
                </a:lnTo>
                <a:lnTo>
                  <a:pt x="5996" y="54"/>
                </a:lnTo>
                <a:lnTo>
                  <a:pt x="5997" y="54"/>
                </a:lnTo>
                <a:lnTo>
                  <a:pt x="5997" y="54"/>
                </a:lnTo>
                <a:lnTo>
                  <a:pt x="5997" y="54"/>
                </a:lnTo>
                <a:lnTo>
                  <a:pt x="5998" y="54"/>
                </a:lnTo>
                <a:lnTo>
                  <a:pt x="5998" y="54"/>
                </a:lnTo>
                <a:lnTo>
                  <a:pt x="5998" y="54"/>
                </a:lnTo>
                <a:lnTo>
                  <a:pt x="5998" y="54"/>
                </a:lnTo>
                <a:lnTo>
                  <a:pt x="5999" y="54"/>
                </a:lnTo>
                <a:lnTo>
                  <a:pt x="5999" y="54"/>
                </a:lnTo>
                <a:lnTo>
                  <a:pt x="5999" y="54"/>
                </a:lnTo>
                <a:lnTo>
                  <a:pt x="6000" y="54"/>
                </a:lnTo>
                <a:lnTo>
                  <a:pt x="6000" y="54"/>
                </a:lnTo>
                <a:lnTo>
                  <a:pt x="6000" y="54"/>
                </a:lnTo>
                <a:lnTo>
                  <a:pt x="6000" y="54"/>
                </a:lnTo>
                <a:lnTo>
                  <a:pt x="6001" y="54"/>
                </a:lnTo>
                <a:lnTo>
                  <a:pt x="6001" y="54"/>
                </a:lnTo>
                <a:lnTo>
                  <a:pt x="6001" y="54"/>
                </a:lnTo>
                <a:lnTo>
                  <a:pt x="6002" y="54"/>
                </a:lnTo>
                <a:lnTo>
                  <a:pt x="6002" y="54"/>
                </a:lnTo>
                <a:lnTo>
                  <a:pt x="6002" y="54"/>
                </a:lnTo>
                <a:lnTo>
                  <a:pt x="6002" y="54"/>
                </a:lnTo>
                <a:lnTo>
                  <a:pt x="6003" y="54"/>
                </a:lnTo>
                <a:lnTo>
                  <a:pt x="6003" y="54"/>
                </a:lnTo>
                <a:lnTo>
                  <a:pt x="6003" y="54"/>
                </a:lnTo>
                <a:lnTo>
                  <a:pt x="6003" y="54"/>
                </a:lnTo>
                <a:lnTo>
                  <a:pt x="6004" y="54"/>
                </a:lnTo>
                <a:lnTo>
                  <a:pt x="6004" y="54"/>
                </a:lnTo>
                <a:lnTo>
                  <a:pt x="6004" y="54"/>
                </a:lnTo>
                <a:lnTo>
                  <a:pt x="6005" y="54"/>
                </a:lnTo>
                <a:lnTo>
                  <a:pt x="6005" y="54"/>
                </a:lnTo>
                <a:lnTo>
                  <a:pt x="6005" y="54"/>
                </a:lnTo>
                <a:lnTo>
                  <a:pt x="6006" y="54"/>
                </a:lnTo>
                <a:lnTo>
                  <a:pt x="6006" y="54"/>
                </a:lnTo>
                <a:lnTo>
                  <a:pt x="6006" y="54"/>
                </a:lnTo>
                <a:lnTo>
                  <a:pt x="6006" y="54"/>
                </a:lnTo>
                <a:lnTo>
                  <a:pt x="6007" y="54"/>
                </a:lnTo>
                <a:lnTo>
                  <a:pt x="6007" y="54"/>
                </a:lnTo>
                <a:lnTo>
                  <a:pt x="6007" y="54"/>
                </a:lnTo>
                <a:lnTo>
                  <a:pt x="6008" y="54"/>
                </a:lnTo>
                <a:lnTo>
                  <a:pt x="6008" y="54"/>
                </a:lnTo>
                <a:lnTo>
                  <a:pt x="6008" y="54"/>
                </a:lnTo>
                <a:lnTo>
                  <a:pt x="6008" y="54"/>
                </a:lnTo>
                <a:lnTo>
                  <a:pt x="6008" y="54"/>
                </a:lnTo>
                <a:lnTo>
                  <a:pt x="6009" y="54"/>
                </a:lnTo>
                <a:lnTo>
                  <a:pt x="6009" y="54"/>
                </a:lnTo>
                <a:lnTo>
                  <a:pt x="6010" y="54"/>
                </a:lnTo>
                <a:lnTo>
                  <a:pt x="6010" y="54"/>
                </a:lnTo>
                <a:lnTo>
                  <a:pt x="6010" y="54"/>
                </a:lnTo>
                <a:lnTo>
                  <a:pt x="6010" y="54"/>
                </a:lnTo>
                <a:lnTo>
                  <a:pt x="6011" y="54"/>
                </a:lnTo>
                <a:lnTo>
                  <a:pt x="6011" y="54"/>
                </a:lnTo>
                <a:lnTo>
                  <a:pt x="6011" y="54"/>
                </a:lnTo>
                <a:lnTo>
                  <a:pt x="6012" y="54"/>
                </a:lnTo>
                <a:lnTo>
                  <a:pt x="6012" y="54"/>
                </a:lnTo>
                <a:lnTo>
                  <a:pt x="6012" y="54"/>
                </a:lnTo>
                <a:lnTo>
                  <a:pt x="6012" y="54"/>
                </a:lnTo>
                <a:lnTo>
                  <a:pt x="6013" y="54"/>
                </a:lnTo>
                <a:lnTo>
                  <a:pt x="6013" y="54"/>
                </a:lnTo>
                <a:lnTo>
                  <a:pt x="6013" y="54"/>
                </a:lnTo>
                <a:lnTo>
                  <a:pt x="6014" y="54"/>
                </a:lnTo>
                <a:lnTo>
                  <a:pt x="6014" y="54"/>
                </a:lnTo>
                <a:lnTo>
                  <a:pt x="6014" y="54"/>
                </a:lnTo>
                <a:lnTo>
                  <a:pt x="6015" y="54"/>
                </a:lnTo>
                <a:lnTo>
                  <a:pt x="6015" y="54"/>
                </a:lnTo>
                <a:lnTo>
                  <a:pt x="6015" y="54"/>
                </a:lnTo>
                <a:lnTo>
                  <a:pt x="6015" y="54"/>
                </a:lnTo>
                <a:lnTo>
                  <a:pt x="6016" y="54"/>
                </a:lnTo>
                <a:lnTo>
                  <a:pt x="6016" y="54"/>
                </a:lnTo>
                <a:lnTo>
                  <a:pt x="6016" y="54"/>
                </a:lnTo>
                <a:lnTo>
                  <a:pt x="6017" y="54"/>
                </a:lnTo>
                <a:lnTo>
                  <a:pt x="6017" y="54"/>
                </a:lnTo>
                <a:lnTo>
                  <a:pt x="6017" y="54"/>
                </a:lnTo>
                <a:lnTo>
                  <a:pt x="6017" y="54"/>
                </a:lnTo>
                <a:lnTo>
                  <a:pt x="6018" y="54"/>
                </a:lnTo>
                <a:lnTo>
                  <a:pt x="6018" y="54"/>
                </a:lnTo>
                <a:lnTo>
                  <a:pt x="6018" y="54"/>
                </a:lnTo>
                <a:lnTo>
                  <a:pt x="6019" y="54"/>
                </a:lnTo>
                <a:lnTo>
                  <a:pt x="6019" y="54"/>
                </a:lnTo>
                <a:lnTo>
                  <a:pt x="6019" y="54"/>
                </a:lnTo>
                <a:lnTo>
                  <a:pt x="6019" y="54"/>
                </a:lnTo>
                <a:lnTo>
                  <a:pt x="6020" y="54"/>
                </a:lnTo>
                <a:lnTo>
                  <a:pt x="6020" y="54"/>
                </a:lnTo>
                <a:lnTo>
                  <a:pt x="6020" y="54"/>
                </a:lnTo>
                <a:lnTo>
                  <a:pt x="6021" y="54"/>
                </a:lnTo>
                <a:lnTo>
                  <a:pt x="6021" y="54"/>
                </a:lnTo>
                <a:lnTo>
                  <a:pt x="6021" y="54"/>
                </a:lnTo>
                <a:lnTo>
                  <a:pt x="6021" y="54"/>
                </a:lnTo>
                <a:lnTo>
                  <a:pt x="6022" y="54"/>
                </a:lnTo>
                <a:lnTo>
                  <a:pt x="6022" y="54"/>
                </a:lnTo>
                <a:lnTo>
                  <a:pt x="6022" y="54"/>
                </a:lnTo>
                <a:lnTo>
                  <a:pt x="6023" y="54"/>
                </a:lnTo>
                <a:lnTo>
                  <a:pt x="6023" y="54"/>
                </a:lnTo>
                <a:lnTo>
                  <a:pt x="6023" y="54"/>
                </a:lnTo>
                <a:lnTo>
                  <a:pt x="6023" y="54"/>
                </a:lnTo>
                <a:lnTo>
                  <a:pt x="6024" y="54"/>
                </a:lnTo>
                <a:lnTo>
                  <a:pt x="6024" y="54"/>
                </a:lnTo>
                <a:lnTo>
                  <a:pt x="6024" y="54"/>
                </a:lnTo>
                <a:lnTo>
                  <a:pt x="6025" y="54"/>
                </a:lnTo>
                <a:lnTo>
                  <a:pt x="6025" y="54"/>
                </a:lnTo>
                <a:lnTo>
                  <a:pt x="6025" y="54"/>
                </a:lnTo>
                <a:lnTo>
                  <a:pt x="6025" y="54"/>
                </a:lnTo>
                <a:lnTo>
                  <a:pt x="6026" y="54"/>
                </a:lnTo>
                <a:lnTo>
                  <a:pt x="6026" y="54"/>
                </a:lnTo>
                <a:lnTo>
                  <a:pt x="6026" y="54"/>
                </a:lnTo>
                <a:lnTo>
                  <a:pt x="6027" y="54"/>
                </a:lnTo>
                <a:lnTo>
                  <a:pt x="6027" y="54"/>
                </a:lnTo>
                <a:lnTo>
                  <a:pt x="6027" y="54"/>
                </a:lnTo>
                <a:lnTo>
                  <a:pt x="6027" y="54"/>
                </a:lnTo>
                <a:lnTo>
                  <a:pt x="6028" y="54"/>
                </a:lnTo>
                <a:lnTo>
                  <a:pt x="6028" y="54"/>
                </a:lnTo>
                <a:lnTo>
                  <a:pt x="6028" y="54"/>
                </a:lnTo>
                <a:lnTo>
                  <a:pt x="6029" y="54"/>
                </a:lnTo>
                <a:lnTo>
                  <a:pt x="6029" y="54"/>
                </a:lnTo>
                <a:lnTo>
                  <a:pt x="6029" y="54"/>
                </a:lnTo>
                <a:lnTo>
                  <a:pt x="6029" y="54"/>
                </a:lnTo>
                <a:lnTo>
                  <a:pt x="6030" y="54"/>
                </a:lnTo>
                <a:lnTo>
                  <a:pt x="6030" y="54"/>
                </a:lnTo>
                <a:lnTo>
                  <a:pt x="6030" y="54"/>
                </a:lnTo>
                <a:lnTo>
                  <a:pt x="6032" y="54"/>
                </a:lnTo>
                <a:lnTo>
                  <a:pt x="6032" y="54"/>
                </a:lnTo>
                <a:lnTo>
                  <a:pt x="6032" y="54"/>
                </a:lnTo>
                <a:lnTo>
                  <a:pt x="6032" y="54"/>
                </a:lnTo>
                <a:lnTo>
                  <a:pt x="6033" y="54"/>
                </a:lnTo>
                <a:lnTo>
                  <a:pt x="6033" y="54"/>
                </a:lnTo>
                <a:lnTo>
                  <a:pt x="6033" y="54"/>
                </a:lnTo>
                <a:lnTo>
                  <a:pt x="6033" y="54"/>
                </a:lnTo>
                <a:lnTo>
                  <a:pt x="6033" y="54"/>
                </a:lnTo>
                <a:lnTo>
                  <a:pt x="6033" y="54"/>
                </a:lnTo>
                <a:lnTo>
                  <a:pt x="6033" y="54"/>
                </a:lnTo>
                <a:lnTo>
                  <a:pt x="6034" y="54"/>
                </a:lnTo>
                <a:lnTo>
                  <a:pt x="6034" y="54"/>
                </a:lnTo>
                <a:lnTo>
                  <a:pt x="6034" y="54"/>
                </a:lnTo>
                <a:lnTo>
                  <a:pt x="6034" y="54"/>
                </a:lnTo>
                <a:lnTo>
                  <a:pt x="6035" y="54"/>
                </a:lnTo>
                <a:lnTo>
                  <a:pt x="6035" y="54"/>
                </a:lnTo>
                <a:lnTo>
                  <a:pt x="6035" y="54"/>
                </a:lnTo>
                <a:lnTo>
                  <a:pt x="6036" y="54"/>
                </a:lnTo>
                <a:lnTo>
                  <a:pt x="6036" y="54"/>
                </a:lnTo>
                <a:lnTo>
                  <a:pt x="6036" y="54"/>
                </a:lnTo>
                <a:lnTo>
                  <a:pt x="6037" y="54"/>
                </a:lnTo>
                <a:lnTo>
                  <a:pt x="6037" y="54"/>
                </a:lnTo>
                <a:lnTo>
                  <a:pt x="6037" y="54"/>
                </a:lnTo>
                <a:lnTo>
                  <a:pt x="6037" y="54"/>
                </a:lnTo>
                <a:lnTo>
                  <a:pt x="6038" y="54"/>
                </a:lnTo>
                <a:lnTo>
                  <a:pt x="6038" y="54"/>
                </a:lnTo>
                <a:lnTo>
                  <a:pt x="6038" y="54"/>
                </a:lnTo>
                <a:lnTo>
                  <a:pt x="6039" y="54"/>
                </a:lnTo>
                <a:lnTo>
                  <a:pt x="6039" y="54"/>
                </a:lnTo>
              </a:path>
            </a:pathLst>
          </a:custGeom>
          <a:noFill/>
          <a:ln w="30163"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Rectangle 40">
            <a:extLst>
              <a:ext uri="{FF2B5EF4-FFF2-40B4-BE49-F238E27FC236}">
                <a16:creationId xmlns:a16="http://schemas.microsoft.com/office/drawing/2014/main" id="{3A27190A-633E-4F19-A7B5-E6D72C491C80}"/>
              </a:ext>
            </a:extLst>
          </p:cNvPr>
          <p:cNvSpPr>
            <a:spLocks noChangeArrowheads="1"/>
          </p:cNvSpPr>
          <p:nvPr/>
        </p:nvSpPr>
        <p:spPr bwMode="auto">
          <a:xfrm>
            <a:off x="9986962" y="5121275"/>
            <a:ext cx="1465263"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FF0000"/>
                </a:solidFill>
                <a:effectLst/>
                <a:latin typeface="Calibri" panose="020F0502020204030204" pitchFamily="34" charset="0"/>
              </a:rPr>
              <a:t>Ground Truth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06642578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50B3D41-90AC-4CC4-932C-E62C2ADE1629}"/>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Trivial: Part I</a:t>
            </a:r>
          </a:p>
        </p:txBody>
      </p:sp>
      <p:sp>
        <p:nvSpPr>
          <p:cNvPr id="7" name="TextBox 6">
            <a:extLst>
              <a:ext uri="{FF2B5EF4-FFF2-40B4-BE49-F238E27FC236}">
                <a16:creationId xmlns:a16="http://schemas.microsoft.com/office/drawing/2014/main" id="{DB186BA4-EE62-4818-AF07-AB0F3A19B0AE}"/>
              </a:ext>
            </a:extLst>
          </p:cNvPr>
          <p:cNvSpPr txBox="1"/>
          <p:nvPr/>
        </p:nvSpPr>
        <p:spPr>
          <a:xfrm>
            <a:off x="160553" y="1519931"/>
            <a:ext cx="11815547" cy="1107996"/>
          </a:xfrm>
          <a:prstGeom prst="rect">
            <a:avLst/>
          </a:prstGeom>
          <a:noFill/>
        </p:spPr>
        <p:txBody>
          <a:bodyPr wrap="square">
            <a:spAutoFit/>
          </a:bodyPr>
          <a:lstStyle/>
          <a:p>
            <a:r>
              <a:rPr lang="en-US" sz="2400" dirty="0"/>
              <a:t>From the OMNI Benchmark.</a:t>
            </a:r>
          </a:p>
          <a:p>
            <a:r>
              <a:rPr lang="en-US" sz="2400" dirty="0"/>
              <a:t>A test dataset, and three different one-liners that perfectly solve it.</a:t>
            </a:r>
          </a:p>
          <a:p>
            <a:endParaRPr lang="en-US" dirty="0"/>
          </a:p>
        </p:txBody>
      </p:sp>
      <p:sp>
        <p:nvSpPr>
          <p:cNvPr id="9" name="AutoShape 3">
            <a:extLst>
              <a:ext uri="{FF2B5EF4-FFF2-40B4-BE49-F238E27FC236}">
                <a16:creationId xmlns:a16="http://schemas.microsoft.com/office/drawing/2014/main" id="{691AE33A-9E99-4EF4-8865-2C74785156F9}"/>
              </a:ext>
            </a:extLst>
          </p:cNvPr>
          <p:cNvSpPr>
            <a:spLocks noChangeAspect="1" noChangeArrowheads="1" noTextEdit="1"/>
          </p:cNvSpPr>
          <p:nvPr/>
        </p:nvSpPr>
        <p:spPr bwMode="auto">
          <a:xfrm>
            <a:off x="-58738" y="3663950"/>
            <a:ext cx="12250738" cy="311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Line 5">
            <a:extLst>
              <a:ext uri="{FF2B5EF4-FFF2-40B4-BE49-F238E27FC236}">
                <a16:creationId xmlns:a16="http://schemas.microsoft.com/office/drawing/2014/main" id="{46938027-3819-4B53-91DC-A2747198F7B2}"/>
              </a:ext>
            </a:extLst>
          </p:cNvPr>
          <p:cNvSpPr>
            <a:spLocks noChangeShapeType="1"/>
          </p:cNvSpPr>
          <p:nvPr/>
        </p:nvSpPr>
        <p:spPr bwMode="auto">
          <a:xfrm>
            <a:off x="341312" y="6249988"/>
            <a:ext cx="1003141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6">
            <a:extLst>
              <a:ext uri="{FF2B5EF4-FFF2-40B4-BE49-F238E27FC236}">
                <a16:creationId xmlns:a16="http://schemas.microsoft.com/office/drawing/2014/main" id="{B728B373-62AB-4061-B8DE-1C096BD085EE}"/>
              </a:ext>
            </a:extLst>
          </p:cNvPr>
          <p:cNvSpPr>
            <a:spLocks noChangeShapeType="1"/>
          </p:cNvSpPr>
          <p:nvPr/>
        </p:nvSpPr>
        <p:spPr bwMode="auto">
          <a:xfrm flipV="1">
            <a:off x="341312"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7">
            <a:extLst>
              <a:ext uri="{FF2B5EF4-FFF2-40B4-BE49-F238E27FC236}">
                <a16:creationId xmlns:a16="http://schemas.microsoft.com/office/drawing/2014/main" id="{390016C6-2F1E-4AB4-A0B8-EE606C6442B3}"/>
              </a:ext>
            </a:extLst>
          </p:cNvPr>
          <p:cNvSpPr>
            <a:spLocks noChangeShapeType="1"/>
          </p:cNvSpPr>
          <p:nvPr/>
        </p:nvSpPr>
        <p:spPr bwMode="auto">
          <a:xfrm flipV="1">
            <a:off x="2012950"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8">
            <a:extLst>
              <a:ext uri="{FF2B5EF4-FFF2-40B4-BE49-F238E27FC236}">
                <a16:creationId xmlns:a16="http://schemas.microsoft.com/office/drawing/2014/main" id="{C4BF8586-2CF1-4639-B131-A1D631CFFFCA}"/>
              </a:ext>
            </a:extLst>
          </p:cNvPr>
          <p:cNvSpPr>
            <a:spLocks noChangeShapeType="1"/>
          </p:cNvSpPr>
          <p:nvPr/>
        </p:nvSpPr>
        <p:spPr bwMode="auto">
          <a:xfrm flipV="1">
            <a:off x="3686175"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9">
            <a:extLst>
              <a:ext uri="{FF2B5EF4-FFF2-40B4-BE49-F238E27FC236}">
                <a16:creationId xmlns:a16="http://schemas.microsoft.com/office/drawing/2014/main" id="{1811BEC5-C098-431C-A19C-09FD5CDA8155}"/>
              </a:ext>
            </a:extLst>
          </p:cNvPr>
          <p:cNvSpPr>
            <a:spLocks noChangeShapeType="1"/>
          </p:cNvSpPr>
          <p:nvPr/>
        </p:nvSpPr>
        <p:spPr bwMode="auto">
          <a:xfrm flipV="1">
            <a:off x="5359400"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0">
            <a:extLst>
              <a:ext uri="{FF2B5EF4-FFF2-40B4-BE49-F238E27FC236}">
                <a16:creationId xmlns:a16="http://schemas.microsoft.com/office/drawing/2014/main" id="{94D7152D-C13F-432A-A8BC-631B185751EF}"/>
              </a:ext>
            </a:extLst>
          </p:cNvPr>
          <p:cNvSpPr>
            <a:spLocks noChangeShapeType="1"/>
          </p:cNvSpPr>
          <p:nvPr/>
        </p:nvSpPr>
        <p:spPr bwMode="auto">
          <a:xfrm flipV="1">
            <a:off x="7032625"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1">
            <a:extLst>
              <a:ext uri="{FF2B5EF4-FFF2-40B4-BE49-F238E27FC236}">
                <a16:creationId xmlns:a16="http://schemas.microsoft.com/office/drawing/2014/main" id="{7BA30937-7956-4863-A1ED-D3946756512B}"/>
              </a:ext>
            </a:extLst>
          </p:cNvPr>
          <p:cNvSpPr>
            <a:spLocks noChangeShapeType="1"/>
          </p:cNvSpPr>
          <p:nvPr/>
        </p:nvSpPr>
        <p:spPr bwMode="auto">
          <a:xfrm flipV="1">
            <a:off x="8699500"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2">
            <a:extLst>
              <a:ext uri="{FF2B5EF4-FFF2-40B4-BE49-F238E27FC236}">
                <a16:creationId xmlns:a16="http://schemas.microsoft.com/office/drawing/2014/main" id="{1504AFDA-63E2-47FD-8655-9B7697BE1840}"/>
              </a:ext>
            </a:extLst>
          </p:cNvPr>
          <p:cNvSpPr>
            <a:spLocks noChangeShapeType="1"/>
          </p:cNvSpPr>
          <p:nvPr/>
        </p:nvSpPr>
        <p:spPr bwMode="auto">
          <a:xfrm flipV="1">
            <a:off x="10372725" y="6249988"/>
            <a:ext cx="0" cy="9683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Rectangle 13">
            <a:extLst>
              <a:ext uri="{FF2B5EF4-FFF2-40B4-BE49-F238E27FC236}">
                <a16:creationId xmlns:a16="http://schemas.microsoft.com/office/drawing/2014/main" id="{57AD35D7-2679-4A9A-BE92-36F6FD012D39}"/>
              </a:ext>
            </a:extLst>
          </p:cNvPr>
          <p:cNvSpPr>
            <a:spLocks noChangeArrowheads="1"/>
          </p:cNvSpPr>
          <p:nvPr/>
        </p:nvSpPr>
        <p:spPr bwMode="auto">
          <a:xfrm>
            <a:off x="287337" y="6399213"/>
            <a:ext cx="2270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4">
            <a:extLst>
              <a:ext uri="{FF2B5EF4-FFF2-40B4-BE49-F238E27FC236}">
                <a16:creationId xmlns:a16="http://schemas.microsoft.com/office/drawing/2014/main" id="{6B01BB75-339F-4283-B7FD-C551EE77ED3C}"/>
              </a:ext>
            </a:extLst>
          </p:cNvPr>
          <p:cNvSpPr>
            <a:spLocks noChangeArrowheads="1"/>
          </p:cNvSpPr>
          <p:nvPr/>
        </p:nvSpPr>
        <p:spPr bwMode="auto">
          <a:xfrm>
            <a:off x="3400425" y="6399213"/>
            <a:ext cx="7985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10,000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Rectangle 15">
            <a:extLst>
              <a:ext uri="{FF2B5EF4-FFF2-40B4-BE49-F238E27FC236}">
                <a16:creationId xmlns:a16="http://schemas.microsoft.com/office/drawing/2014/main" id="{C2D85583-EA6E-47DD-9E1B-FC696E34EE17}"/>
              </a:ext>
            </a:extLst>
          </p:cNvPr>
          <p:cNvSpPr>
            <a:spLocks noChangeArrowheads="1"/>
          </p:cNvSpPr>
          <p:nvPr/>
        </p:nvSpPr>
        <p:spPr bwMode="auto">
          <a:xfrm>
            <a:off x="6746875" y="6399213"/>
            <a:ext cx="7985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20,000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16">
            <a:extLst>
              <a:ext uri="{FF2B5EF4-FFF2-40B4-BE49-F238E27FC236}">
                <a16:creationId xmlns:a16="http://schemas.microsoft.com/office/drawing/2014/main" id="{B255EF61-F9C1-4107-81C3-4D4AB8099456}"/>
              </a:ext>
            </a:extLst>
          </p:cNvPr>
          <p:cNvSpPr>
            <a:spLocks noChangeArrowheads="1"/>
          </p:cNvSpPr>
          <p:nvPr/>
        </p:nvSpPr>
        <p:spPr bwMode="auto">
          <a:xfrm>
            <a:off x="10086975" y="6399213"/>
            <a:ext cx="7985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30,000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Line 17">
            <a:extLst>
              <a:ext uri="{FF2B5EF4-FFF2-40B4-BE49-F238E27FC236}">
                <a16:creationId xmlns:a16="http://schemas.microsoft.com/office/drawing/2014/main" id="{69D85F13-42F3-4AB8-855B-8194F32545F2}"/>
              </a:ext>
            </a:extLst>
          </p:cNvPr>
          <p:cNvSpPr>
            <a:spLocks noChangeShapeType="1"/>
          </p:cNvSpPr>
          <p:nvPr/>
        </p:nvSpPr>
        <p:spPr bwMode="auto">
          <a:xfrm flipV="1">
            <a:off x="269875" y="3895725"/>
            <a:ext cx="0" cy="12334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8">
            <a:extLst>
              <a:ext uri="{FF2B5EF4-FFF2-40B4-BE49-F238E27FC236}">
                <a16:creationId xmlns:a16="http://schemas.microsoft.com/office/drawing/2014/main" id="{9E3ABAF3-C065-40B0-AB6E-29F1F260B04C}"/>
              </a:ext>
            </a:extLst>
          </p:cNvPr>
          <p:cNvSpPr>
            <a:spLocks noChangeShapeType="1"/>
          </p:cNvSpPr>
          <p:nvPr/>
        </p:nvSpPr>
        <p:spPr bwMode="auto">
          <a:xfrm>
            <a:off x="223837" y="5124450"/>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9">
            <a:extLst>
              <a:ext uri="{FF2B5EF4-FFF2-40B4-BE49-F238E27FC236}">
                <a16:creationId xmlns:a16="http://schemas.microsoft.com/office/drawing/2014/main" id="{3247CFD7-7DB2-4AC5-BA09-0FB62699DC76}"/>
              </a:ext>
            </a:extLst>
          </p:cNvPr>
          <p:cNvSpPr>
            <a:spLocks noChangeShapeType="1"/>
          </p:cNvSpPr>
          <p:nvPr/>
        </p:nvSpPr>
        <p:spPr bwMode="auto">
          <a:xfrm>
            <a:off x="223837" y="4881563"/>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0">
            <a:extLst>
              <a:ext uri="{FF2B5EF4-FFF2-40B4-BE49-F238E27FC236}">
                <a16:creationId xmlns:a16="http://schemas.microsoft.com/office/drawing/2014/main" id="{15A1FAF6-CF8E-47ED-9B7C-AF70702BB49D}"/>
              </a:ext>
            </a:extLst>
          </p:cNvPr>
          <p:cNvSpPr>
            <a:spLocks noChangeShapeType="1"/>
          </p:cNvSpPr>
          <p:nvPr/>
        </p:nvSpPr>
        <p:spPr bwMode="auto">
          <a:xfrm>
            <a:off x="223837" y="4638675"/>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21">
            <a:extLst>
              <a:ext uri="{FF2B5EF4-FFF2-40B4-BE49-F238E27FC236}">
                <a16:creationId xmlns:a16="http://schemas.microsoft.com/office/drawing/2014/main" id="{F5BF9C40-0D93-47D6-8CF7-B55749BF316B}"/>
              </a:ext>
            </a:extLst>
          </p:cNvPr>
          <p:cNvSpPr>
            <a:spLocks noChangeShapeType="1"/>
          </p:cNvSpPr>
          <p:nvPr/>
        </p:nvSpPr>
        <p:spPr bwMode="auto">
          <a:xfrm>
            <a:off x="223837" y="4391025"/>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2">
            <a:extLst>
              <a:ext uri="{FF2B5EF4-FFF2-40B4-BE49-F238E27FC236}">
                <a16:creationId xmlns:a16="http://schemas.microsoft.com/office/drawing/2014/main" id="{82F50996-AC6A-497A-90B1-971158385C3B}"/>
              </a:ext>
            </a:extLst>
          </p:cNvPr>
          <p:cNvSpPr>
            <a:spLocks noChangeShapeType="1"/>
          </p:cNvSpPr>
          <p:nvPr/>
        </p:nvSpPr>
        <p:spPr bwMode="auto">
          <a:xfrm>
            <a:off x="223837" y="4143375"/>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3">
            <a:extLst>
              <a:ext uri="{FF2B5EF4-FFF2-40B4-BE49-F238E27FC236}">
                <a16:creationId xmlns:a16="http://schemas.microsoft.com/office/drawing/2014/main" id="{4EED8AAC-4CB4-4B4C-BE6B-69B8210623C0}"/>
              </a:ext>
            </a:extLst>
          </p:cNvPr>
          <p:cNvSpPr>
            <a:spLocks noChangeShapeType="1"/>
          </p:cNvSpPr>
          <p:nvPr/>
        </p:nvSpPr>
        <p:spPr bwMode="auto">
          <a:xfrm>
            <a:off x="223837" y="3895725"/>
            <a:ext cx="460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4">
            <a:extLst>
              <a:ext uri="{FF2B5EF4-FFF2-40B4-BE49-F238E27FC236}">
                <a16:creationId xmlns:a16="http://schemas.microsoft.com/office/drawing/2014/main" id="{B8C28139-5071-4FFA-BC5D-1995726705BA}"/>
              </a:ext>
            </a:extLst>
          </p:cNvPr>
          <p:cNvSpPr>
            <a:spLocks noChangeArrowheads="1"/>
          </p:cNvSpPr>
          <p:nvPr/>
        </p:nvSpPr>
        <p:spPr bwMode="auto">
          <a:xfrm>
            <a:off x="77787" y="5005388"/>
            <a:ext cx="217488"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25">
            <a:extLst>
              <a:ext uri="{FF2B5EF4-FFF2-40B4-BE49-F238E27FC236}">
                <a16:creationId xmlns:a16="http://schemas.microsoft.com/office/drawing/2014/main" id="{3A05EB67-6AEF-436F-BE0E-2B61373CE581}"/>
              </a:ext>
            </a:extLst>
          </p:cNvPr>
          <p:cNvSpPr>
            <a:spLocks noChangeArrowheads="1"/>
          </p:cNvSpPr>
          <p:nvPr/>
        </p:nvSpPr>
        <p:spPr bwMode="auto">
          <a:xfrm>
            <a:off x="73025" y="3776663"/>
            <a:ext cx="2270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Freeform 26">
            <a:extLst>
              <a:ext uri="{FF2B5EF4-FFF2-40B4-BE49-F238E27FC236}">
                <a16:creationId xmlns:a16="http://schemas.microsoft.com/office/drawing/2014/main" id="{80D1D3CC-2553-4DA5-90D0-28B20FEC5C5C}"/>
              </a:ext>
            </a:extLst>
          </p:cNvPr>
          <p:cNvSpPr>
            <a:spLocks/>
          </p:cNvSpPr>
          <p:nvPr/>
        </p:nvSpPr>
        <p:spPr bwMode="auto">
          <a:xfrm>
            <a:off x="341312" y="3895725"/>
            <a:ext cx="9596438" cy="1233488"/>
          </a:xfrm>
          <a:custGeom>
            <a:avLst/>
            <a:gdLst>
              <a:gd name="T0" fmla="*/ 93 w 6045"/>
              <a:gd name="T1" fmla="*/ 685 h 777"/>
              <a:gd name="T2" fmla="*/ 188 w 6045"/>
              <a:gd name="T3" fmla="*/ 381 h 777"/>
              <a:gd name="T4" fmla="*/ 284 w 6045"/>
              <a:gd name="T5" fmla="*/ 198 h 777"/>
              <a:gd name="T6" fmla="*/ 379 w 6045"/>
              <a:gd name="T7" fmla="*/ 697 h 777"/>
              <a:gd name="T8" fmla="*/ 474 w 6045"/>
              <a:gd name="T9" fmla="*/ 406 h 777"/>
              <a:gd name="T10" fmla="*/ 571 w 6045"/>
              <a:gd name="T11" fmla="*/ 202 h 777"/>
              <a:gd name="T12" fmla="*/ 670 w 6045"/>
              <a:gd name="T13" fmla="*/ 698 h 777"/>
              <a:gd name="T14" fmla="*/ 765 w 6045"/>
              <a:gd name="T15" fmla="*/ 387 h 777"/>
              <a:gd name="T16" fmla="*/ 858 w 6045"/>
              <a:gd name="T17" fmla="*/ 264 h 777"/>
              <a:gd name="T18" fmla="*/ 956 w 6045"/>
              <a:gd name="T19" fmla="*/ 687 h 777"/>
              <a:gd name="T20" fmla="*/ 1050 w 6045"/>
              <a:gd name="T21" fmla="*/ 485 h 777"/>
              <a:gd name="T22" fmla="*/ 1145 w 6045"/>
              <a:gd name="T23" fmla="*/ 310 h 777"/>
              <a:gd name="T24" fmla="*/ 1239 w 6045"/>
              <a:gd name="T25" fmla="*/ 624 h 777"/>
              <a:gd name="T26" fmla="*/ 1332 w 6045"/>
              <a:gd name="T27" fmla="*/ 382 h 777"/>
              <a:gd name="T28" fmla="*/ 1425 w 6045"/>
              <a:gd name="T29" fmla="*/ 379 h 777"/>
              <a:gd name="T30" fmla="*/ 1519 w 6045"/>
              <a:gd name="T31" fmla="*/ 436 h 777"/>
              <a:gd name="T32" fmla="*/ 1615 w 6045"/>
              <a:gd name="T33" fmla="*/ 471 h 777"/>
              <a:gd name="T34" fmla="*/ 1708 w 6045"/>
              <a:gd name="T35" fmla="*/ 375 h 777"/>
              <a:gd name="T36" fmla="*/ 1802 w 6045"/>
              <a:gd name="T37" fmla="*/ 260 h 777"/>
              <a:gd name="T38" fmla="*/ 1893 w 6045"/>
              <a:gd name="T39" fmla="*/ 683 h 777"/>
              <a:gd name="T40" fmla="*/ 1990 w 6045"/>
              <a:gd name="T41" fmla="*/ 407 h 777"/>
              <a:gd name="T42" fmla="*/ 2082 w 6045"/>
              <a:gd name="T43" fmla="*/ 201 h 777"/>
              <a:gd name="T44" fmla="*/ 2177 w 6045"/>
              <a:gd name="T45" fmla="*/ 695 h 777"/>
              <a:gd name="T46" fmla="*/ 2272 w 6045"/>
              <a:gd name="T47" fmla="*/ 450 h 777"/>
              <a:gd name="T48" fmla="*/ 2370 w 6045"/>
              <a:gd name="T49" fmla="*/ 279 h 777"/>
              <a:gd name="T50" fmla="*/ 2463 w 6045"/>
              <a:gd name="T51" fmla="*/ 671 h 777"/>
              <a:gd name="T52" fmla="*/ 2558 w 6045"/>
              <a:gd name="T53" fmla="*/ 493 h 777"/>
              <a:gd name="T54" fmla="*/ 2655 w 6045"/>
              <a:gd name="T55" fmla="*/ 351 h 777"/>
              <a:gd name="T56" fmla="*/ 2752 w 6045"/>
              <a:gd name="T57" fmla="*/ 627 h 777"/>
              <a:gd name="T58" fmla="*/ 2848 w 6045"/>
              <a:gd name="T59" fmla="*/ 489 h 777"/>
              <a:gd name="T60" fmla="*/ 2941 w 6045"/>
              <a:gd name="T61" fmla="*/ 479 h 777"/>
              <a:gd name="T62" fmla="*/ 3041 w 6045"/>
              <a:gd name="T63" fmla="*/ 532 h 777"/>
              <a:gd name="T64" fmla="*/ 3134 w 6045"/>
              <a:gd name="T65" fmla="*/ 483 h 777"/>
              <a:gd name="T66" fmla="*/ 3228 w 6045"/>
              <a:gd name="T67" fmla="*/ 236 h 777"/>
              <a:gd name="T68" fmla="*/ 3322 w 6045"/>
              <a:gd name="T69" fmla="*/ 694 h 777"/>
              <a:gd name="T70" fmla="*/ 3417 w 6045"/>
              <a:gd name="T71" fmla="*/ 375 h 777"/>
              <a:gd name="T72" fmla="*/ 3515 w 6045"/>
              <a:gd name="T73" fmla="*/ 554 h 777"/>
              <a:gd name="T74" fmla="*/ 3610 w 6045"/>
              <a:gd name="T75" fmla="*/ 354 h 777"/>
              <a:gd name="T76" fmla="*/ 3704 w 6045"/>
              <a:gd name="T77" fmla="*/ 226 h 777"/>
              <a:gd name="T78" fmla="*/ 3802 w 6045"/>
              <a:gd name="T79" fmla="*/ 633 h 777"/>
              <a:gd name="T80" fmla="*/ 3896 w 6045"/>
              <a:gd name="T81" fmla="*/ 487 h 777"/>
              <a:gd name="T82" fmla="*/ 3988 w 6045"/>
              <a:gd name="T83" fmla="*/ 223 h 777"/>
              <a:gd name="T84" fmla="*/ 4083 w 6045"/>
              <a:gd name="T85" fmla="*/ 693 h 777"/>
              <a:gd name="T86" fmla="*/ 4174 w 6045"/>
              <a:gd name="T87" fmla="*/ 351 h 777"/>
              <a:gd name="T88" fmla="*/ 4267 w 6045"/>
              <a:gd name="T89" fmla="*/ 231 h 777"/>
              <a:gd name="T90" fmla="*/ 4359 w 6045"/>
              <a:gd name="T91" fmla="*/ 692 h 777"/>
              <a:gd name="T92" fmla="*/ 4455 w 6045"/>
              <a:gd name="T93" fmla="*/ 433 h 777"/>
              <a:gd name="T94" fmla="*/ 4549 w 6045"/>
              <a:gd name="T95" fmla="*/ 324 h 777"/>
              <a:gd name="T96" fmla="*/ 4644 w 6045"/>
              <a:gd name="T97" fmla="*/ 426 h 777"/>
              <a:gd name="T98" fmla="*/ 4735 w 6045"/>
              <a:gd name="T99" fmla="*/ 415 h 777"/>
              <a:gd name="T100" fmla="*/ 4828 w 6045"/>
              <a:gd name="T101" fmla="*/ 342 h 777"/>
              <a:gd name="T102" fmla="*/ 4922 w 6045"/>
              <a:gd name="T103" fmla="*/ 523 h 777"/>
              <a:gd name="T104" fmla="*/ 5016 w 6045"/>
              <a:gd name="T105" fmla="*/ 403 h 777"/>
              <a:gd name="T106" fmla="*/ 5108 w 6045"/>
              <a:gd name="T107" fmla="*/ 24 h 777"/>
              <a:gd name="T108" fmla="*/ 5203 w 6045"/>
              <a:gd name="T109" fmla="*/ 667 h 777"/>
              <a:gd name="T110" fmla="*/ 5297 w 6045"/>
              <a:gd name="T111" fmla="*/ 227 h 777"/>
              <a:gd name="T112" fmla="*/ 5390 w 6045"/>
              <a:gd name="T113" fmla="*/ 77 h 777"/>
              <a:gd name="T114" fmla="*/ 5486 w 6045"/>
              <a:gd name="T115" fmla="*/ 671 h 777"/>
              <a:gd name="T116" fmla="*/ 5578 w 6045"/>
              <a:gd name="T117" fmla="*/ 269 h 777"/>
              <a:gd name="T118" fmla="*/ 5675 w 6045"/>
              <a:gd name="T119" fmla="*/ 179 h 777"/>
              <a:gd name="T120" fmla="*/ 5768 w 6045"/>
              <a:gd name="T121" fmla="*/ 620 h 777"/>
              <a:gd name="T122" fmla="*/ 5862 w 6045"/>
              <a:gd name="T123" fmla="*/ 447 h 777"/>
              <a:gd name="T124" fmla="*/ 5954 w 6045"/>
              <a:gd name="T125" fmla="*/ 394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5" h="777">
                <a:moveTo>
                  <a:pt x="0" y="255"/>
                </a:moveTo>
                <a:lnTo>
                  <a:pt x="1" y="250"/>
                </a:lnTo>
                <a:lnTo>
                  <a:pt x="1" y="260"/>
                </a:lnTo>
                <a:lnTo>
                  <a:pt x="1" y="258"/>
                </a:lnTo>
                <a:lnTo>
                  <a:pt x="1" y="257"/>
                </a:lnTo>
                <a:lnTo>
                  <a:pt x="1" y="262"/>
                </a:lnTo>
                <a:lnTo>
                  <a:pt x="2" y="260"/>
                </a:lnTo>
                <a:lnTo>
                  <a:pt x="2" y="266"/>
                </a:lnTo>
                <a:lnTo>
                  <a:pt x="2" y="271"/>
                </a:lnTo>
                <a:lnTo>
                  <a:pt x="2" y="270"/>
                </a:lnTo>
                <a:lnTo>
                  <a:pt x="2" y="277"/>
                </a:lnTo>
                <a:lnTo>
                  <a:pt x="3" y="271"/>
                </a:lnTo>
                <a:lnTo>
                  <a:pt x="3" y="271"/>
                </a:lnTo>
                <a:lnTo>
                  <a:pt x="3" y="279"/>
                </a:lnTo>
                <a:lnTo>
                  <a:pt x="3" y="277"/>
                </a:lnTo>
                <a:lnTo>
                  <a:pt x="4" y="286"/>
                </a:lnTo>
                <a:lnTo>
                  <a:pt x="4" y="283"/>
                </a:lnTo>
                <a:lnTo>
                  <a:pt x="4" y="284"/>
                </a:lnTo>
                <a:lnTo>
                  <a:pt x="4" y="293"/>
                </a:lnTo>
                <a:lnTo>
                  <a:pt x="4" y="285"/>
                </a:lnTo>
                <a:lnTo>
                  <a:pt x="5" y="287"/>
                </a:lnTo>
                <a:lnTo>
                  <a:pt x="5" y="297"/>
                </a:lnTo>
                <a:lnTo>
                  <a:pt x="5" y="293"/>
                </a:lnTo>
                <a:lnTo>
                  <a:pt x="5" y="296"/>
                </a:lnTo>
                <a:lnTo>
                  <a:pt x="6" y="301"/>
                </a:lnTo>
                <a:lnTo>
                  <a:pt x="6" y="296"/>
                </a:lnTo>
                <a:lnTo>
                  <a:pt x="6" y="289"/>
                </a:lnTo>
                <a:lnTo>
                  <a:pt x="6" y="290"/>
                </a:lnTo>
                <a:lnTo>
                  <a:pt x="6" y="299"/>
                </a:lnTo>
                <a:lnTo>
                  <a:pt x="7" y="303"/>
                </a:lnTo>
                <a:lnTo>
                  <a:pt x="7" y="313"/>
                </a:lnTo>
                <a:lnTo>
                  <a:pt x="7" y="303"/>
                </a:lnTo>
                <a:lnTo>
                  <a:pt x="7" y="308"/>
                </a:lnTo>
                <a:lnTo>
                  <a:pt x="8" y="319"/>
                </a:lnTo>
                <a:lnTo>
                  <a:pt x="8" y="314"/>
                </a:lnTo>
                <a:lnTo>
                  <a:pt x="8" y="318"/>
                </a:lnTo>
                <a:lnTo>
                  <a:pt x="8" y="328"/>
                </a:lnTo>
                <a:lnTo>
                  <a:pt x="8" y="322"/>
                </a:lnTo>
                <a:lnTo>
                  <a:pt x="9" y="326"/>
                </a:lnTo>
                <a:lnTo>
                  <a:pt x="9" y="332"/>
                </a:lnTo>
                <a:lnTo>
                  <a:pt x="9" y="339"/>
                </a:lnTo>
                <a:lnTo>
                  <a:pt x="9" y="332"/>
                </a:lnTo>
                <a:lnTo>
                  <a:pt x="10" y="342"/>
                </a:lnTo>
                <a:lnTo>
                  <a:pt x="10" y="345"/>
                </a:lnTo>
                <a:lnTo>
                  <a:pt x="10" y="354"/>
                </a:lnTo>
                <a:lnTo>
                  <a:pt x="10" y="348"/>
                </a:lnTo>
                <a:lnTo>
                  <a:pt x="11" y="353"/>
                </a:lnTo>
                <a:lnTo>
                  <a:pt x="11" y="362"/>
                </a:lnTo>
                <a:lnTo>
                  <a:pt x="11" y="356"/>
                </a:lnTo>
                <a:lnTo>
                  <a:pt x="11" y="358"/>
                </a:lnTo>
                <a:lnTo>
                  <a:pt x="12" y="368"/>
                </a:lnTo>
                <a:lnTo>
                  <a:pt x="12" y="366"/>
                </a:lnTo>
                <a:lnTo>
                  <a:pt x="12" y="366"/>
                </a:lnTo>
                <a:lnTo>
                  <a:pt x="12" y="375"/>
                </a:lnTo>
                <a:lnTo>
                  <a:pt x="13" y="375"/>
                </a:lnTo>
                <a:lnTo>
                  <a:pt x="13" y="383"/>
                </a:lnTo>
                <a:lnTo>
                  <a:pt x="13" y="385"/>
                </a:lnTo>
                <a:lnTo>
                  <a:pt x="13" y="386"/>
                </a:lnTo>
                <a:lnTo>
                  <a:pt x="14" y="397"/>
                </a:lnTo>
                <a:lnTo>
                  <a:pt x="14" y="392"/>
                </a:lnTo>
                <a:lnTo>
                  <a:pt x="14" y="396"/>
                </a:lnTo>
                <a:lnTo>
                  <a:pt x="14" y="403"/>
                </a:lnTo>
                <a:lnTo>
                  <a:pt x="14" y="399"/>
                </a:lnTo>
                <a:lnTo>
                  <a:pt x="15" y="402"/>
                </a:lnTo>
                <a:lnTo>
                  <a:pt x="15" y="410"/>
                </a:lnTo>
                <a:lnTo>
                  <a:pt x="15" y="410"/>
                </a:lnTo>
                <a:lnTo>
                  <a:pt x="15" y="411"/>
                </a:lnTo>
                <a:lnTo>
                  <a:pt x="17" y="414"/>
                </a:lnTo>
                <a:lnTo>
                  <a:pt x="17" y="422"/>
                </a:lnTo>
                <a:lnTo>
                  <a:pt x="17" y="419"/>
                </a:lnTo>
                <a:lnTo>
                  <a:pt x="17" y="429"/>
                </a:lnTo>
                <a:lnTo>
                  <a:pt x="18" y="426"/>
                </a:lnTo>
                <a:lnTo>
                  <a:pt x="18" y="440"/>
                </a:lnTo>
                <a:lnTo>
                  <a:pt x="18" y="433"/>
                </a:lnTo>
                <a:lnTo>
                  <a:pt x="19" y="445"/>
                </a:lnTo>
                <a:lnTo>
                  <a:pt x="19" y="442"/>
                </a:lnTo>
                <a:lnTo>
                  <a:pt x="19" y="451"/>
                </a:lnTo>
                <a:lnTo>
                  <a:pt x="19" y="449"/>
                </a:lnTo>
                <a:lnTo>
                  <a:pt x="20" y="458"/>
                </a:lnTo>
                <a:lnTo>
                  <a:pt x="20" y="456"/>
                </a:lnTo>
                <a:lnTo>
                  <a:pt x="20" y="456"/>
                </a:lnTo>
                <a:lnTo>
                  <a:pt x="21" y="464"/>
                </a:lnTo>
                <a:lnTo>
                  <a:pt x="21" y="463"/>
                </a:lnTo>
                <a:lnTo>
                  <a:pt x="21" y="465"/>
                </a:lnTo>
                <a:lnTo>
                  <a:pt x="21" y="469"/>
                </a:lnTo>
                <a:lnTo>
                  <a:pt x="21" y="468"/>
                </a:lnTo>
                <a:lnTo>
                  <a:pt x="21" y="475"/>
                </a:lnTo>
                <a:lnTo>
                  <a:pt x="22" y="471"/>
                </a:lnTo>
                <a:lnTo>
                  <a:pt x="22" y="476"/>
                </a:lnTo>
                <a:lnTo>
                  <a:pt x="22" y="484"/>
                </a:lnTo>
                <a:lnTo>
                  <a:pt x="22" y="456"/>
                </a:lnTo>
                <a:lnTo>
                  <a:pt x="22" y="465"/>
                </a:lnTo>
                <a:lnTo>
                  <a:pt x="23" y="475"/>
                </a:lnTo>
                <a:lnTo>
                  <a:pt x="23" y="475"/>
                </a:lnTo>
                <a:lnTo>
                  <a:pt x="23" y="479"/>
                </a:lnTo>
                <a:lnTo>
                  <a:pt x="23" y="488"/>
                </a:lnTo>
                <a:lnTo>
                  <a:pt x="24" y="487"/>
                </a:lnTo>
                <a:lnTo>
                  <a:pt x="24" y="490"/>
                </a:lnTo>
                <a:lnTo>
                  <a:pt x="24" y="497"/>
                </a:lnTo>
                <a:lnTo>
                  <a:pt x="24" y="494"/>
                </a:lnTo>
                <a:lnTo>
                  <a:pt x="24" y="495"/>
                </a:lnTo>
                <a:lnTo>
                  <a:pt x="24" y="503"/>
                </a:lnTo>
                <a:lnTo>
                  <a:pt x="24" y="503"/>
                </a:lnTo>
                <a:lnTo>
                  <a:pt x="25" y="503"/>
                </a:lnTo>
                <a:lnTo>
                  <a:pt x="25" y="510"/>
                </a:lnTo>
                <a:lnTo>
                  <a:pt x="25" y="508"/>
                </a:lnTo>
                <a:lnTo>
                  <a:pt x="25" y="510"/>
                </a:lnTo>
                <a:lnTo>
                  <a:pt x="26" y="516"/>
                </a:lnTo>
                <a:lnTo>
                  <a:pt x="26" y="514"/>
                </a:lnTo>
                <a:lnTo>
                  <a:pt x="26" y="516"/>
                </a:lnTo>
                <a:lnTo>
                  <a:pt x="26" y="524"/>
                </a:lnTo>
                <a:lnTo>
                  <a:pt x="26" y="518"/>
                </a:lnTo>
                <a:lnTo>
                  <a:pt x="27" y="522"/>
                </a:lnTo>
                <a:lnTo>
                  <a:pt x="27" y="529"/>
                </a:lnTo>
                <a:lnTo>
                  <a:pt x="27" y="522"/>
                </a:lnTo>
                <a:lnTo>
                  <a:pt x="27" y="529"/>
                </a:lnTo>
                <a:lnTo>
                  <a:pt x="28" y="534"/>
                </a:lnTo>
                <a:lnTo>
                  <a:pt x="28" y="533"/>
                </a:lnTo>
                <a:lnTo>
                  <a:pt x="28" y="534"/>
                </a:lnTo>
                <a:lnTo>
                  <a:pt x="28" y="541"/>
                </a:lnTo>
                <a:lnTo>
                  <a:pt x="28" y="537"/>
                </a:lnTo>
                <a:lnTo>
                  <a:pt x="28" y="539"/>
                </a:lnTo>
                <a:lnTo>
                  <a:pt x="28" y="547"/>
                </a:lnTo>
                <a:lnTo>
                  <a:pt x="29" y="543"/>
                </a:lnTo>
                <a:lnTo>
                  <a:pt x="29" y="553"/>
                </a:lnTo>
                <a:lnTo>
                  <a:pt x="29" y="552"/>
                </a:lnTo>
                <a:lnTo>
                  <a:pt x="30" y="558"/>
                </a:lnTo>
                <a:lnTo>
                  <a:pt x="30" y="555"/>
                </a:lnTo>
                <a:lnTo>
                  <a:pt x="30" y="563"/>
                </a:lnTo>
                <a:lnTo>
                  <a:pt x="31" y="561"/>
                </a:lnTo>
                <a:lnTo>
                  <a:pt x="31" y="569"/>
                </a:lnTo>
                <a:lnTo>
                  <a:pt x="31" y="566"/>
                </a:lnTo>
                <a:lnTo>
                  <a:pt x="31" y="575"/>
                </a:lnTo>
                <a:lnTo>
                  <a:pt x="33" y="571"/>
                </a:lnTo>
                <a:lnTo>
                  <a:pt x="33" y="579"/>
                </a:lnTo>
                <a:lnTo>
                  <a:pt x="33" y="575"/>
                </a:lnTo>
                <a:lnTo>
                  <a:pt x="34" y="585"/>
                </a:lnTo>
                <a:lnTo>
                  <a:pt x="34" y="581"/>
                </a:lnTo>
                <a:lnTo>
                  <a:pt x="34" y="590"/>
                </a:lnTo>
                <a:lnTo>
                  <a:pt x="35" y="587"/>
                </a:lnTo>
                <a:lnTo>
                  <a:pt x="35" y="593"/>
                </a:lnTo>
                <a:lnTo>
                  <a:pt x="35" y="589"/>
                </a:lnTo>
                <a:lnTo>
                  <a:pt x="36" y="598"/>
                </a:lnTo>
                <a:lnTo>
                  <a:pt x="36" y="593"/>
                </a:lnTo>
                <a:lnTo>
                  <a:pt x="36" y="601"/>
                </a:lnTo>
                <a:lnTo>
                  <a:pt x="36" y="600"/>
                </a:lnTo>
                <a:lnTo>
                  <a:pt x="37" y="606"/>
                </a:lnTo>
                <a:lnTo>
                  <a:pt x="37" y="603"/>
                </a:lnTo>
                <a:lnTo>
                  <a:pt x="37" y="609"/>
                </a:lnTo>
                <a:lnTo>
                  <a:pt x="38" y="607"/>
                </a:lnTo>
                <a:lnTo>
                  <a:pt x="38" y="613"/>
                </a:lnTo>
                <a:lnTo>
                  <a:pt x="38" y="610"/>
                </a:lnTo>
                <a:lnTo>
                  <a:pt x="39" y="617"/>
                </a:lnTo>
                <a:lnTo>
                  <a:pt x="39" y="612"/>
                </a:lnTo>
                <a:lnTo>
                  <a:pt x="39" y="620"/>
                </a:lnTo>
                <a:lnTo>
                  <a:pt x="39" y="617"/>
                </a:lnTo>
                <a:lnTo>
                  <a:pt x="39" y="619"/>
                </a:lnTo>
                <a:lnTo>
                  <a:pt x="40" y="624"/>
                </a:lnTo>
                <a:lnTo>
                  <a:pt x="40" y="621"/>
                </a:lnTo>
                <a:lnTo>
                  <a:pt x="40" y="622"/>
                </a:lnTo>
                <a:lnTo>
                  <a:pt x="40" y="627"/>
                </a:lnTo>
                <a:lnTo>
                  <a:pt x="40" y="625"/>
                </a:lnTo>
                <a:lnTo>
                  <a:pt x="41" y="625"/>
                </a:lnTo>
                <a:lnTo>
                  <a:pt x="41" y="631"/>
                </a:lnTo>
                <a:lnTo>
                  <a:pt x="41" y="625"/>
                </a:lnTo>
                <a:lnTo>
                  <a:pt x="41" y="628"/>
                </a:lnTo>
                <a:lnTo>
                  <a:pt x="42" y="633"/>
                </a:lnTo>
                <a:lnTo>
                  <a:pt x="42" y="629"/>
                </a:lnTo>
                <a:lnTo>
                  <a:pt x="42" y="631"/>
                </a:lnTo>
                <a:lnTo>
                  <a:pt x="42" y="636"/>
                </a:lnTo>
                <a:lnTo>
                  <a:pt x="42" y="633"/>
                </a:lnTo>
                <a:lnTo>
                  <a:pt x="43" y="636"/>
                </a:lnTo>
                <a:lnTo>
                  <a:pt x="43" y="639"/>
                </a:lnTo>
                <a:lnTo>
                  <a:pt x="43" y="636"/>
                </a:lnTo>
                <a:lnTo>
                  <a:pt x="43" y="637"/>
                </a:lnTo>
                <a:lnTo>
                  <a:pt x="43" y="642"/>
                </a:lnTo>
                <a:lnTo>
                  <a:pt x="43" y="639"/>
                </a:lnTo>
                <a:lnTo>
                  <a:pt x="44" y="639"/>
                </a:lnTo>
                <a:lnTo>
                  <a:pt x="44" y="645"/>
                </a:lnTo>
                <a:lnTo>
                  <a:pt x="44" y="640"/>
                </a:lnTo>
                <a:lnTo>
                  <a:pt x="44" y="643"/>
                </a:lnTo>
                <a:lnTo>
                  <a:pt x="44" y="648"/>
                </a:lnTo>
                <a:lnTo>
                  <a:pt x="45" y="644"/>
                </a:lnTo>
                <a:lnTo>
                  <a:pt x="45" y="645"/>
                </a:lnTo>
                <a:lnTo>
                  <a:pt x="45" y="649"/>
                </a:lnTo>
                <a:lnTo>
                  <a:pt x="45" y="646"/>
                </a:lnTo>
                <a:lnTo>
                  <a:pt x="46" y="646"/>
                </a:lnTo>
                <a:lnTo>
                  <a:pt x="46" y="653"/>
                </a:lnTo>
                <a:lnTo>
                  <a:pt x="46" y="647"/>
                </a:lnTo>
                <a:lnTo>
                  <a:pt x="46" y="650"/>
                </a:lnTo>
                <a:lnTo>
                  <a:pt x="46" y="654"/>
                </a:lnTo>
                <a:lnTo>
                  <a:pt x="46" y="650"/>
                </a:lnTo>
                <a:lnTo>
                  <a:pt x="47" y="650"/>
                </a:lnTo>
                <a:lnTo>
                  <a:pt x="47" y="657"/>
                </a:lnTo>
                <a:lnTo>
                  <a:pt x="47" y="650"/>
                </a:lnTo>
                <a:lnTo>
                  <a:pt x="47" y="653"/>
                </a:lnTo>
                <a:lnTo>
                  <a:pt x="47" y="658"/>
                </a:lnTo>
                <a:lnTo>
                  <a:pt x="48" y="654"/>
                </a:lnTo>
                <a:lnTo>
                  <a:pt x="48" y="654"/>
                </a:lnTo>
                <a:lnTo>
                  <a:pt x="48" y="659"/>
                </a:lnTo>
                <a:lnTo>
                  <a:pt x="48" y="657"/>
                </a:lnTo>
                <a:lnTo>
                  <a:pt x="49" y="661"/>
                </a:lnTo>
                <a:lnTo>
                  <a:pt x="49" y="657"/>
                </a:lnTo>
                <a:lnTo>
                  <a:pt x="49" y="658"/>
                </a:lnTo>
                <a:lnTo>
                  <a:pt x="49" y="664"/>
                </a:lnTo>
                <a:lnTo>
                  <a:pt x="51" y="659"/>
                </a:lnTo>
                <a:lnTo>
                  <a:pt x="51" y="667"/>
                </a:lnTo>
                <a:lnTo>
                  <a:pt x="51" y="660"/>
                </a:lnTo>
                <a:lnTo>
                  <a:pt x="51" y="662"/>
                </a:lnTo>
                <a:lnTo>
                  <a:pt x="51" y="669"/>
                </a:lnTo>
                <a:lnTo>
                  <a:pt x="52" y="662"/>
                </a:lnTo>
                <a:lnTo>
                  <a:pt x="52" y="663"/>
                </a:lnTo>
                <a:lnTo>
                  <a:pt x="52" y="667"/>
                </a:lnTo>
                <a:lnTo>
                  <a:pt x="52" y="665"/>
                </a:lnTo>
                <a:lnTo>
                  <a:pt x="53" y="667"/>
                </a:lnTo>
                <a:lnTo>
                  <a:pt x="53" y="670"/>
                </a:lnTo>
                <a:lnTo>
                  <a:pt x="53" y="667"/>
                </a:lnTo>
                <a:lnTo>
                  <a:pt x="53" y="667"/>
                </a:lnTo>
                <a:lnTo>
                  <a:pt x="53" y="672"/>
                </a:lnTo>
                <a:lnTo>
                  <a:pt x="54" y="669"/>
                </a:lnTo>
                <a:lnTo>
                  <a:pt x="54" y="671"/>
                </a:lnTo>
                <a:lnTo>
                  <a:pt x="54" y="673"/>
                </a:lnTo>
                <a:lnTo>
                  <a:pt x="54" y="670"/>
                </a:lnTo>
                <a:lnTo>
                  <a:pt x="54" y="671"/>
                </a:lnTo>
                <a:lnTo>
                  <a:pt x="54" y="675"/>
                </a:lnTo>
                <a:lnTo>
                  <a:pt x="55" y="671"/>
                </a:lnTo>
                <a:lnTo>
                  <a:pt x="55" y="672"/>
                </a:lnTo>
                <a:lnTo>
                  <a:pt x="55" y="677"/>
                </a:lnTo>
                <a:lnTo>
                  <a:pt x="55" y="673"/>
                </a:lnTo>
                <a:lnTo>
                  <a:pt x="56" y="674"/>
                </a:lnTo>
                <a:lnTo>
                  <a:pt x="56" y="678"/>
                </a:lnTo>
                <a:lnTo>
                  <a:pt x="56" y="674"/>
                </a:lnTo>
                <a:lnTo>
                  <a:pt x="56" y="676"/>
                </a:lnTo>
                <a:lnTo>
                  <a:pt x="56" y="680"/>
                </a:lnTo>
                <a:lnTo>
                  <a:pt x="57" y="676"/>
                </a:lnTo>
                <a:lnTo>
                  <a:pt x="57" y="677"/>
                </a:lnTo>
                <a:lnTo>
                  <a:pt x="57" y="680"/>
                </a:lnTo>
                <a:lnTo>
                  <a:pt x="57" y="677"/>
                </a:lnTo>
                <a:lnTo>
                  <a:pt x="58" y="677"/>
                </a:lnTo>
                <a:lnTo>
                  <a:pt x="58" y="683"/>
                </a:lnTo>
                <a:lnTo>
                  <a:pt x="58" y="678"/>
                </a:lnTo>
                <a:lnTo>
                  <a:pt x="58" y="678"/>
                </a:lnTo>
                <a:lnTo>
                  <a:pt x="58" y="684"/>
                </a:lnTo>
                <a:lnTo>
                  <a:pt x="58" y="680"/>
                </a:lnTo>
                <a:lnTo>
                  <a:pt x="59" y="684"/>
                </a:lnTo>
                <a:lnTo>
                  <a:pt x="59" y="680"/>
                </a:lnTo>
                <a:lnTo>
                  <a:pt x="59" y="688"/>
                </a:lnTo>
                <a:lnTo>
                  <a:pt x="60" y="682"/>
                </a:lnTo>
                <a:lnTo>
                  <a:pt x="60" y="681"/>
                </a:lnTo>
                <a:lnTo>
                  <a:pt x="60" y="683"/>
                </a:lnTo>
                <a:lnTo>
                  <a:pt x="60" y="682"/>
                </a:lnTo>
                <a:lnTo>
                  <a:pt x="61" y="684"/>
                </a:lnTo>
                <a:lnTo>
                  <a:pt x="61" y="688"/>
                </a:lnTo>
                <a:lnTo>
                  <a:pt x="61" y="683"/>
                </a:lnTo>
                <a:lnTo>
                  <a:pt x="61" y="684"/>
                </a:lnTo>
                <a:lnTo>
                  <a:pt x="61" y="689"/>
                </a:lnTo>
                <a:lnTo>
                  <a:pt x="61" y="684"/>
                </a:lnTo>
                <a:lnTo>
                  <a:pt x="62" y="685"/>
                </a:lnTo>
                <a:lnTo>
                  <a:pt x="62" y="690"/>
                </a:lnTo>
                <a:lnTo>
                  <a:pt x="62" y="685"/>
                </a:lnTo>
                <a:lnTo>
                  <a:pt x="62" y="687"/>
                </a:lnTo>
                <a:lnTo>
                  <a:pt x="62" y="692"/>
                </a:lnTo>
                <a:lnTo>
                  <a:pt x="63" y="687"/>
                </a:lnTo>
                <a:lnTo>
                  <a:pt x="63" y="688"/>
                </a:lnTo>
                <a:lnTo>
                  <a:pt x="63" y="692"/>
                </a:lnTo>
                <a:lnTo>
                  <a:pt x="63" y="688"/>
                </a:lnTo>
                <a:lnTo>
                  <a:pt x="64" y="689"/>
                </a:lnTo>
                <a:lnTo>
                  <a:pt x="64" y="692"/>
                </a:lnTo>
                <a:lnTo>
                  <a:pt x="64" y="688"/>
                </a:lnTo>
                <a:lnTo>
                  <a:pt x="64" y="689"/>
                </a:lnTo>
                <a:lnTo>
                  <a:pt x="64" y="693"/>
                </a:lnTo>
                <a:lnTo>
                  <a:pt x="65" y="689"/>
                </a:lnTo>
                <a:lnTo>
                  <a:pt x="65" y="690"/>
                </a:lnTo>
                <a:lnTo>
                  <a:pt x="65" y="694"/>
                </a:lnTo>
                <a:lnTo>
                  <a:pt x="65" y="690"/>
                </a:lnTo>
                <a:lnTo>
                  <a:pt x="65" y="691"/>
                </a:lnTo>
                <a:lnTo>
                  <a:pt x="65" y="696"/>
                </a:lnTo>
                <a:lnTo>
                  <a:pt x="67" y="691"/>
                </a:lnTo>
                <a:lnTo>
                  <a:pt x="67" y="689"/>
                </a:lnTo>
                <a:lnTo>
                  <a:pt x="67" y="696"/>
                </a:lnTo>
                <a:lnTo>
                  <a:pt x="67" y="692"/>
                </a:lnTo>
                <a:lnTo>
                  <a:pt x="68" y="691"/>
                </a:lnTo>
                <a:lnTo>
                  <a:pt x="68" y="695"/>
                </a:lnTo>
                <a:lnTo>
                  <a:pt x="68" y="693"/>
                </a:lnTo>
                <a:lnTo>
                  <a:pt x="68" y="692"/>
                </a:lnTo>
                <a:lnTo>
                  <a:pt x="68" y="695"/>
                </a:lnTo>
                <a:lnTo>
                  <a:pt x="69" y="693"/>
                </a:lnTo>
                <a:lnTo>
                  <a:pt x="69" y="694"/>
                </a:lnTo>
                <a:lnTo>
                  <a:pt x="69" y="697"/>
                </a:lnTo>
                <a:lnTo>
                  <a:pt x="69" y="694"/>
                </a:lnTo>
                <a:lnTo>
                  <a:pt x="69" y="694"/>
                </a:lnTo>
                <a:lnTo>
                  <a:pt x="70" y="698"/>
                </a:lnTo>
                <a:lnTo>
                  <a:pt x="70" y="693"/>
                </a:lnTo>
                <a:lnTo>
                  <a:pt x="70" y="695"/>
                </a:lnTo>
                <a:lnTo>
                  <a:pt x="70" y="699"/>
                </a:lnTo>
                <a:lnTo>
                  <a:pt x="70" y="695"/>
                </a:lnTo>
                <a:lnTo>
                  <a:pt x="71" y="695"/>
                </a:lnTo>
                <a:lnTo>
                  <a:pt x="71" y="699"/>
                </a:lnTo>
                <a:lnTo>
                  <a:pt x="71" y="694"/>
                </a:lnTo>
                <a:lnTo>
                  <a:pt x="71" y="696"/>
                </a:lnTo>
                <a:lnTo>
                  <a:pt x="72" y="700"/>
                </a:lnTo>
                <a:lnTo>
                  <a:pt x="72" y="696"/>
                </a:lnTo>
                <a:lnTo>
                  <a:pt x="72" y="696"/>
                </a:lnTo>
                <a:lnTo>
                  <a:pt x="72" y="700"/>
                </a:lnTo>
                <a:lnTo>
                  <a:pt x="72" y="696"/>
                </a:lnTo>
                <a:lnTo>
                  <a:pt x="73" y="696"/>
                </a:lnTo>
                <a:lnTo>
                  <a:pt x="73" y="700"/>
                </a:lnTo>
                <a:lnTo>
                  <a:pt x="73" y="696"/>
                </a:lnTo>
                <a:lnTo>
                  <a:pt x="73" y="696"/>
                </a:lnTo>
                <a:lnTo>
                  <a:pt x="73" y="700"/>
                </a:lnTo>
                <a:lnTo>
                  <a:pt x="74" y="696"/>
                </a:lnTo>
                <a:lnTo>
                  <a:pt x="74" y="701"/>
                </a:lnTo>
                <a:lnTo>
                  <a:pt x="74" y="696"/>
                </a:lnTo>
                <a:lnTo>
                  <a:pt x="75" y="703"/>
                </a:lnTo>
                <a:lnTo>
                  <a:pt x="75" y="696"/>
                </a:lnTo>
                <a:lnTo>
                  <a:pt x="75" y="703"/>
                </a:lnTo>
                <a:lnTo>
                  <a:pt x="76" y="698"/>
                </a:lnTo>
                <a:lnTo>
                  <a:pt x="76" y="703"/>
                </a:lnTo>
                <a:lnTo>
                  <a:pt x="76" y="698"/>
                </a:lnTo>
                <a:lnTo>
                  <a:pt x="76" y="703"/>
                </a:lnTo>
                <a:lnTo>
                  <a:pt x="77" y="698"/>
                </a:lnTo>
                <a:lnTo>
                  <a:pt x="77" y="698"/>
                </a:lnTo>
                <a:lnTo>
                  <a:pt x="77" y="704"/>
                </a:lnTo>
                <a:lnTo>
                  <a:pt x="77" y="699"/>
                </a:lnTo>
                <a:lnTo>
                  <a:pt x="78" y="704"/>
                </a:lnTo>
                <a:lnTo>
                  <a:pt x="78" y="699"/>
                </a:lnTo>
                <a:lnTo>
                  <a:pt x="78" y="699"/>
                </a:lnTo>
                <a:lnTo>
                  <a:pt x="78" y="704"/>
                </a:lnTo>
                <a:lnTo>
                  <a:pt x="78" y="699"/>
                </a:lnTo>
                <a:lnTo>
                  <a:pt x="79" y="700"/>
                </a:lnTo>
                <a:lnTo>
                  <a:pt x="79" y="703"/>
                </a:lnTo>
                <a:lnTo>
                  <a:pt x="79" y="697"/>
                </a:lnTo>
                <a:lnTo>
                  <a:pt x="79" y="699"/>
                </a:lnTo>
                <a:lnTo>
                  <a:pt x="80" y="704"/>
                </a:lnTo>
                <a:lnTo>
                  <a:pt x="80" y="698"/>
                </a:lnTo>
                <a:lnTo>
                  <a:pt x="80" y="699"/>
                </a:lnTo>
                <a:lnTo>
                  <a:pt x="80" y="704"/>
                </a:lnTo>
                <a:lnTo>
                  <a:pt x="80" y="698"/>
                </a:lnTo>
                <a:lnTo>
                  <a:pt x="80" y="699"/>
                </a:lnTo>
                <a:lnTo>
                  <a:pt x="81" y="704"/>
                </a:lnTo>
                <a:lnTo>
                  <a:pt x="81" y="697"/>
                </a:lnTo>
                <a:lnTo>
                  <a:pt x="81" y="698"/>
                </a:lnTo>
                <a:lnTo>
                  <a:pt x="81" y="704"/>
                </a:lnTo>
                <a:lnTo>
                  <a:pt x="81" y="699"/>
                </a:lnTo>
                <a:lnTo>
                  <a:pt x="82" y="698"/>
                </a:lnTo>
                <a:lnTo>
                  <a:pt x="82" y="704"/>
                </a:lnTo>
                <a:lnTo>
                  <a:pt x="82" y="698"/>
                </a:lnTo>
                <a:lnTo>
                  <a:pt x="82" y="697"/>
                </a:lnTo>
                <a:lnTo>
                  <a:pt x="82" y="701"/>
                </a:lnTo>
                <a:lnTo>
                  <a:pt x="83" y="699"/>
                </a:lnTo>
                <a:lnTo>
                  <a:pt x="83" y="697"/>
                </a:lnTo>
                <a:lnTo>
                  <a:pt x="83" y="703"/>
                </a:lnTo>
                <a:lnTo>
                  <a:pt x="83" y="697"/>
                </a:lnTo>
                <a:lnTo>
                  <a:pt x="83" y="698"/>
                </a:lnTo>
                <a:lnTo>
                  <a:pt x="83" y="703"/>
                </a:lnTo>
                <a:lnTo>
                  <a:pt x="84" y="697"/>
                </a:lnTo>
                <a:lnTo>
                  <a:pt x="84" y="697"/>
                </a:lnTo>
                <a:lnTo>
                  <a:pt x="84" y="701"/>
                </a:lnTo>
                <a:lnTo>
                  <a:pt x="84" y="696"/>
                </a:lnTo>
                <a:lnTo>
                  <a:pt x="86" y="696"/>
                </a:lnTo>
                <a:lnTo>
                  <a:pt x="86" y="695"/>
                </a:lnTo>
                <a:lnTo>
                  <a:pt x="86" y="696"/>
                </a:lnTo>
                <a:lnTo>
                  <a:pt x="86" y="695"/>
                </a:lnTo>
                <a:lnTo>
                  <a:pt x="87" y="699"/>
                </a:lnTo>
                <a:lnTo>
                  <a:pt x="87" y="694"/>
                </a:lnTo>
                <a:lnTo>
                  <a:pt x="87" y="699"/>
                </a:lnTo>
                <a:lnTo>
                  <a:pt x="88" y="694"/>
                </a:lnTo>
                <a:lnTo>
                  <a:pt x="88" y="698"/>
                </a:lnTo>
                <a:lnTo>
                  <a:pt x="88" y="692"/>
                </a:lnTo>
                <a:lnTo>
                  <a:pt x="88" y="693"/>
                </a:lnTo>
                <a:lnTo>
                  <a:pt x="88" y="698"/>
                </a:lnTo>
                <a:lnTo>
                  <a:pt x="88" y="692"/>
                </a:lnTo>
                <a:lnTo>
                  <a:pt x="89" y="692"/>
                </a:lnTo>
                <a:lnTo>
                  <a:pt x="89" y="696"/>
                </a:lnTo>
                <a:lnTo>
                  <a:pt x="89" y="692"/>
                </a:lnTo>
                <a:lnTo>
                  <a:pt x="89" y="690"/>
                </a:lnTo>
                <a:lnTo>
                  <a:pt x="90" y="696"/>
                </a:lnTo>
                <a:lnTo>
                  <a:pt x="90" y="689"/>
                </a:lnTo>
                <a:lnTo>
                  <a:pt x="90" y="689"/>
                </a:lnTo>
                <a:lnTo>
                  <a:pt x="90" y="694"/>
                </a:lnTo>
                <a:lnTo>
                  <a:pt x="90" y="688"/>
                </a:lnTo>
                <a:lnTo>
                  <a:pt x="91" y="688"/>
                </a:lnTo>
                <a:lnTo>
                  <a:pt x="91" y="692"/>
                </a:lnTo>
                <a:lnTo>
                  <a:pt x="91" y="688"/>
                </a:lnTo>
                <a:lnTo>
                  <a:pt x="91" y="688"/>
                </a:lnTo>
                <a:lnTo>
                  <a:pt x="91" y="692"/>
                </a:lnTo>
                <a:lnTo>
                  <a:pt x="91" y="687"/>
                </a:lnTo>
                <a:lnTo>
                  <a:pt x="92" y="679"/>
                </a:lnTo>
                <a:lnTo>
                  <a:pt x="92" y="688"/>
                </a:lnTo>
                <a:lnTo>
                  <a:pt x="92" y="682"/>
                </a:lnTo>
                <a:lnTo>
                  <a:pt x="92" y="683"/>
                </a:lnTo>
                <a:lnTo>
                  <a:pt x="92" y="688"/>
                </a:lnTo>
                <a:lnTo>
                  <a:pt x="93" y="681"/>
                </a:lnTo>
                <a:lnTo>
                  <a:pt x="93" y="680"/>
                </a:lnTo>
                <a:lnTo>
                  <a:pt x="93" y="685"/>
                </a:lnTo>
                <a:lnTo>
                  <a:pt x="93" y="680"/>
                </a:lnTo>
                <a:lnTo>
                  <a:pt x="94" y="680"/>
                </a:lnTo>
                <a:lnTo>
                  <a:pt x="94" y="681"/>
                </a:lnTo>
                <a:lnTo>
                  <a:pt x="94" y="677"/>
                </a:lnTo>
                <a:lnTo>
                  <a:pt x="94" y="676"/>
                </a:lnTo>
                <a:lnTo>
                  <a:pt x="94" y="679"/>
                </a:lnTo>
                <a:lnTo>
                  <a:pt x="95" y="678"/>
                </a:lnTo>
                <a:lnTo>
                  <a:pt x="95" y="674"/>
                </a:lnTo>
                <a:lnTo>
                  <a:pt x="95" y="677"/>
                </a:lnTo>
                <a:lnTo>
                  <a:pt x="95" y="673"/>
                </a:lnTo>
                <a:lnTo>
                  <a:pt x="96" y="672"/>
                </a:lnTo>
                <a:lnTo>
                  <a:pt x="96" y="669"/>
                </a:lnTo>
                <a:lnTo>
                  <a:pt x="96" y="669"/>
                </a:lnTo>
                <a:lnTo>
                  <a:pt x="96" y="672"/>
                </a:lnTo>
                <a:lnTo>
                  <a:pt x="97" y="666"/>
                </a:lnTo>
                <a:lnTo>
                  <a:pt x="97" y="669"/>
                </a:lnTo>
                <a:lnTo>
                  <a:pt x="97" y="662"/>
                </a:lnTo>
                <a:lnTo>
                  <a:pt x="97" y="662"/>
                </a:lnTo>
                <a:lnTo>
                  <a:pt x="98" y="665"/>
                </a:lnTo>
                <a:lnTo>
                  <a:pt x="98" y="646"/>
                </a:lnTo>
                <a:lnTo>
                  <a:pt x="98" y="651"/>
                </a:lnTo>
                <a:lnTo>
                  <a:pt x="98" y="659"/>
                </a:lnTo>
                <a:lnTo>
                  <a:pt x="98" y="653"/>
                </a:lnTo>
                <a:lnTo>
                  <a:pt x="98" y="651"/>
                </a:lnTo>
                <a:lnTo>
                  <a:pt x="99" y="654"/>
                </a:lnTo>
                <a:lnTo>
                  <a:pt x="99" y="648"/>
                </a:lnTo>
                <a:lnTo>
                  <a:pt x="99" y="649"/>
                </a:lnTo>
                <a:lnTo>
                  <a:pt x="99" y="650"/>
                </a:lnTo>
                <a:lnTo>
                  <a:pt x="99" y="644"/>
                </a:lnTo>
                <a:lnTo>
                  <a:pt x="100" y="641"/>
                </a:lnTo>
                <a:lnTo>
                  <a:pt x="100" y="646"/>
                </a:lnTo>
                <a:lnTo>
                  <a:pt x="100" y="641"/>
                </a:lnTo>
                <a:lnTo>
                  <a:pt x="100" y="641"/>
                </a:lnTo>
                <a:lnTo>
                  <a:pt x="102" y="644"/>
                </a:lnTo>
                <a:lnTo>
                  <a:pt x="102" y="635"/>
                </a:lnTo>
                <a:lnTo>
                  <a:pt x="102" y="636"/>
                </a:lnTo>
                <a:lnTo>
                  <a:pt x="102" y="640"/>
                </a:lnTo>
                <a:lnTo>
                  <a:pt x="102" y="632"/>
                </a:lnTo>
                <a:lnTo>
                  <a:pt x="102" y="632"/>
                </a:lnTo>
                <a:lnTo>
                  <a:pt x="103" y="626"/>
                </a:lnTo>
                <a:lnTo>
                  <a:pt x="103" y="627"/>
                </a:lnTo>
                <a:lnTo>
                  <a:pt x="103" y="630"/>
                </a:lnTo>
                <a:lnTo>
                  <a:pt x="103" y="623"/>
                </a:lnTo>
                <a:lnTo>
                  <a:pt x="104" y="621"/>
                </a:lnTo>
                <a:lnTo>
                  <a:pt x="104" y="625"/>
                </a:lnTo>
                <a:lnTo>
                  <a:pt x="104" y="621"/>
                </a:lnTo>
                <a:lnTo>
                  <a:pt x="104" y="616"/>
                </a:lnTo>
                <a:lnTo>
                  <a:pt x="104" y="622"/>
                </a:lnTo>
                <a:lnTo>
                  <a:pt x="105" y="607"/>
                </a:lnTo>
                <a:lnTo>
                  <a:pt x="105" y="609"/>
                </a:lnTo>
                <a:lnTo>
                  <a:pt x="105" y="612"/>
                </a:lnTo>
                <a:lnTo>
                  <a:pt x="105" y="610"/>
                </a:lnTo>
                <a:lnTo>
                  <a:pt x="106" y="609"/>
                </a:lnTo>
                <a:lnTo>
                  <a:pt x="106" y="606"/>
                </a:lnTo>
                <a:lnTo>
                  <a:pt x="106" y="608"/>
                </a:lnTo>
                <a:lnTo>
                  <a:pt x="106" y="605"/>
                </a:lnTo>
                <a:lnTo>
                  <a:pt x="106" y="603"/>
                </a:lnTo>
                <a:lnTo>
                  <a:pt x="106" y="605"/>
                </a:lnTo>
                <a:lnTo>
                  <a:pt x="107" y="595"/>
                </a:lnTo>
                <a:lnTo>
                  <a:pt x="107" y="601"/>
                </a:lnTo>
                <a:lnTo>
                  <a:pt x="107" y="595"/>
                </a:lnTo>
                <a:lnTo>
                  <a:pt x="107" y="595"/>
                </a:lnTo>
                <a:lnTo>
                  <a:pt x="108" y="591"/>
                </a:lnTo>
                <a:lnTo>
                  <a:pt x="108" y="592"/>
                </a:lnTo>
                <a:lnTo>
                  <a:pt x="108" y="593"/>
                </a:lnTo>
                <a:lnTo>
                  <a:pt x="108" y="586"/>
                </a:lnTo>
                <a:lnTo>
                  <a:pt x="109" y="583"/>
                </a:lnTo>
                <a:lnTo>
                  <a:pt x="109" y="588"/>
                </a:lnTo>
                <a:lnTo>
                  <a:pt x="109" y="582"/>
                </a:lnTo>
                <a:lnTo>
                  <a:pt x="109" y="581"/>
                </a:lnTo>
                <a:lnTo>
                  <a:pt x="109" y="587"/>
                </a:lnTo>
                <a:lnTo>
                  <a:pt x="109" y="578"/>
                </a:lnTo>
                <a:lnTo>
                  <a:pt x="110" y="578"/>
                </a:lnTo>
                <a:lnTo>
                  <a:pt x="110" y="583"/>
                </a:lnTo>
                <a:lnTo>
                  <a:pt x="110" y="575"/>
                </a:lnTo>
                <a:lnTo>
                  <a:pt x="110" y="574"/>
                </a:lnTo>
                <a:lnTo>
                  <a:pt x="111" y="564"/>
                </a:lnTo>
                <a:lnTo>
                  <a:pt x="111" y="568"/>
                </a:lnTo>
                <a:lnTo>
                  <a:pt x="111" y="568"/>
                </a:lnTo>
                <a:lnTo>
                  <a:pt x="111" y="572"/>
                </a:lnTo>
                <a:lnTo>
                  <a:pt x="111" y="569"/>
                </a:lnTo>
                <a:lnTo>
                  <a:pt x="112" y="563"/>
                </a:lnTo>
                <a:lnTo>
                  <a:pt x="112" y="570"/>
                </a:lnTo>
                <a:lnTo>
                  <a:pt x="112" y="566"/>
                </a:lnTo>
                <a:lnTo>
                  <a:pt x="112" y="562"/>
                </a:lnTo>
                <a:lnTo>
                  <a:pt x="112" y="567"/>
                </a:lnTo>
                <a:lnTo>
                  <a:pt x="113" y="557"/>
                </a:lnTo>
                <a:lnTo>
                  <a:pt x="113" y="558"/>
                </a:lnTo>
                <a:lnTo>
                  <a:pt x="113" y="560"/>
                </a:lnTo>
                <a:lnTo>
                  <a:pt x="113" y="555"/>
                </a:lnTo>
                <a:lnTo>
                  <a:pt x="113" y="555"/>
                </a:lnTo>
                <a:lnTo>
                  <a:pt x="114" y="545"/>
                </a:lnTo>
                <a:lnTo>
                  <a:pt x="114" y="546"/>
                </a:lnTo>
                <a:lnTo>
                  <a:pt x="114" y="547"/>
                </a:lnTo>
                <a:lnTo>
                  <a:pt x="114" y="539"/>
                </a:lnTo>
                <a:lnTo>
                  <a:pt x="115" y="530"/>
                </a:lnTo>
                <a:lnTo>
                  <a:pt x="115" y="541"/>
                </a:lnTo>
                <a:lnTo>
                  <a:pt x="115" y="532"/>
                </a:lnTo>
                <a:lnTo>
                  <a:pt x="115" y="528"/>
                </a:lnTo>
                <a:lnTo>
                  <a:pt x="115" y="534"/>
                </a:lnTo>
                <a:lnTo>
                  <a:pt x="116" y="523"/>
                </a:lnTo>
                <a:lnTo>
                  <a:pt x="116" y="522"/>
                </a:lnTo>
                <a:lnTo>
                  <a:pt x="116" y="524"/>
                </a:lnTo>
                <a:lnTo>
                  <a:pt x="116" y="520"/>
                </a:lnTo>
                <a:lnTo>
                  <a:pt x="116" y="514"/>
                </a:lnTo>
                <a:lnTo>
                  <a:pt x="117" y="510"/>
                </a:lnTo>
                <a:lnTo>
                  <a:pt x="117" y="510"/>
                </a:lnTo>
                <a:lnTo>
                  <a:pt x="117" y="507"/>
                </a:lnTo>
                <a:lnTo>
                  <a:pt x="118" y="511"/>
                </a:lnTo>
                <a:lnTo>
                  <a:pt x="118" y="503"/>
                </a:lnTo>
                <a:lnTo>
                  <a:pt x="118" y="507"/>
                </a:lnTo>
                <a:lnTo>
                  <a:pt x="118" y="508"/>
                </a:lnTo>
                <a:lnTo>
                  <a:pt x="119" y="501"/>
                </a:lnTo>
                <a:lnTo>
                  <a:pt x="119" y="503"/>
                </a:lnTo>
                <a:lnTo>
                  <a:pt x="119" y="506"/>
                </a:lnTo>
                <a:lnTo>
                  <a:pt x="119" y="501"/>
                </a:lnTo>
                <a:lnTo>
                  <a:pt x="121" y="502"/>
                </a:lnTo>
                <a:lnTo>
                  <a:pt x="121" y="487"/>
                </a:lnTo>
                <a:lnTo>
                  <a:pt x="121" y="495"/>
                </a:lnTo>
                <a:lnTo>
                  <a:pt x="121" y="485"/>
                </a:lnTo>
                <a:lnTo>
                  <a:pt x="122" y="493"/>
                </a:lnTo>
                <a:lnTo>
                  <a:pt x="122" y="488"/>
                </a:lnTo>
                <a:lnTo>
                  <a:pt x="122" y="490"/>
                </a:lnTo>
                <a:lnTo>
                  <a:pt x="122" y="493"/>
                </a:lnTo>
                <a:lnTo>
                  <a:pt x="123" y="490"/>
                </a:lnTo>
                <a:lnTo>
                  <a:pt x="123" y="493"/>
                </a:lnTo>
                <a:lnTo>
                  <a:pt x="123" y="491"/>
                </a:lnTo>
                <a:lnTo>
                  <a:pt x="124" y="487"/>
                </a:lnTo>
                <a:lnTo>
                  <a:pt x="124" y="487"/>
                </a:lnTo>
                <a:lnTo>
                  <a:pt x="124" y="492"/>
                </a:lnTo>
                <a:lnTo>
                  <a:pt x="124" y="492"/>
                </a:lnTo>
                <a:lnTo>
                  <a:pt x="124" y="490"/>
                </a:lnTo>
                <a:lnTo>
                  <a:pt x="124" y="494"/>
                </a:lnTo>
                <a:lnTo>
                  <a:pt x="125" y="495"/>
                </a:lnTo>
                <a:lnTo>
                  <a:pt x="125" y="488"/>
                </a:lnTo>
                <a:lnTo>
                  <a:pt x="125" y="495"/>
                </a:lnTo>
                <a:lnTo>
                  <a:pt x="125" y="488"/>
                </a:lnTo>
                <a:lnTo>
                  <a:pt x="126" y="489"/>
                </a:lnTo>
                <a:lnTo>
                  <a:pt x="126" y="497"/>
                </a:lnTo>
                <a:lnTo>
                  <a:pt x="126" y="491"/>
                </a:lnTo>
                <a:lnTo>
                  <a:pt x="126" y="491"/>
                </a:lnTo>
                <a:lnTo>
                  <a:pt x="126" y="498"/>
                </a:lnTo>
                <a:lnTo>
                  <a:pt x="127" y="489"/>
                </a:lnTo>
                <a:lnTo>
                  <a:pt x="127" y="497"/>
                </a:lnTo>
                <a:lnTo>
                  <a:pt x="127" y="493"/>
                </a:lnTo>
                <a:lnTo>
                  <a:pt x="128" y="489"/>
                </a:lnTo>
                <a:lnTo>
                  <a:pt x="128" y="494"/>
                </a:lnTo>
                <a:lnTo>
                  <a:pt x="128" y="494"/>
                </a:lnTo>
                <a:lnTo>
                  <a:pt x="128" y="492"/>
                </a:lnTo>
                <a:lnTo>
                  <a:pt x="128" y="495"/>
                </a:lnTo>
                <a:lnTo>
                  <a:pt x="128" y="493"/>
                </a:lnTo>
                <a:lnTo>
                  <a:pt x="129" y="498"/>
                </a:lnTo>
                <a:lnTo>
                  <a:pt x="129" y="493"/>
                </a:lnTo>
                <a:lnTo>
                  <a:pt x="129" y="499"/>
                </a:lnTo>
                <a:lnTo>
                  <a:pt x="129" y="495"/>
                </a:lnTo>
                <a:lnTo>
                  <a:pt x="130" y="491"/>
                </a:lnTo>
                <a:lnTo>
                  <a:pt x="130" y="491"/>
                </a:lnTo>
                <a:lnTo>
                  <a:pt x="130" y="493"/>
                </a:lnTo>
                <a:lnTo>
                  <a:pt x="130" y="487"/>
                </a:lnTo>
                <a:lnTo>
                  <a:pt x="131" y="499"/>
                </a:lnTo>
                <a:lnTo>
                  <a:pt x="131" y="491"/>
                </a:lnTo>
                <a:lnTo>
                  <a:pt x="131" y="501"/>
                </a:lnTo>
                <a:lnTo>
                  <a:pt x="131" y="490"/>
                </a:lnTo>
                <a:lnTo>
                  <a:pt x="131" y="490"/>
                </a:lnTo>
                <a:lnTo>
                  <a:pt x="132" y="498"/>
                </a:lnTo>
                <a:lnTo>
                  <a:pt x="132" y="492"/>
                </a:lnTo>
                <a:lnTo>
                  <a:pt x="132" y="491"/>
                </a:lnTo>
                <a:lnTo>
                  <a:pt x="132" y="499"/>
                </a:lnTo>
                <a:lnTo>
                  <a:pt x="133" y="495"/>
                </a:lnTo>
                <a:lnTo>
                  <a:pt x="133" y="492"/>
                </a:lnTo>
                <a:lnTo>
                  <a:pt x="133" y="499"/>
                </a:lnTo>
                <a:lnTo>
                  <a:pt x="133" y="497"/>
                </a:lnTo>
                <a:lnTo>
                  <a:pt x="133" y="494"/>
                </a:lnTo>
                <a:lnTo>
                  <a:pt x="134" y="500"/>
                </a:lnTo>
                <a:lnTo>
                  <a:pt x="134" y="495"/>
                </a:lnTo>
                <a:lnTo>
                  <a:pt x="134" y="498"/>
                </a:lnTo>
                <a:lnTo>
                  <a:pt x="135" y="493"/>
                </a:lnTo>
                <a:lnTo>
                  <a:pt x="135" y="499"/>
                </a:lnTo>
                <a:lnTo>
                  <a:pt x="135" y="495"/>
                </a:lnTo>
                <a:lnTo>
                  <a:pt x="135" y="499"/>
                </a:lnTo>
                <a:lnTo>
                  <a:pt x="135" y="495"/>
                </a:lnTo>
                <a:lnTo>
                  <a:pt x="137" y="504"/>
                </a:lnTo>
                <a:lnTo>
                  <a:pt x="137" y="495"/>
                </a:lnTo>
                <a:lnTo>
                  <a:pt x="137" y="498"/>
                </a:lnTo>
                <a:lnTo>
                  <a:pt x="138" y="505"/>
                </a:lnTo>
                <a:lnTo>
                  <a:pt x="138" y="498"/>
                </a:lnTo>
                <a:lnTo>
                  <a:pt x="138" y="498"/>
                </a:lnTo>
                <a:lnTo>
                  <a:pt x="138" y="503"/>
                </a:lnTo>
                <a:lnTo>
                  <a:pt x="138" y="499"/>
                </a:lnTo>
                <a:lnTo>
                  <a:pt x="139" y="498"/>
                </a:lnTo>
                <a:lnTo>
                  <a:pt x="139" y="504"/>
                </a:lnTo>
                <a:lnTo>
                  <a:pt x="139" y="501"/>
                </a:lnTo>
                <a:lnTo>
                  <a:pt x="139" y="497"/>
                </a:lnTo>
                <a:lnTo>
                  <a:pt x="139" y="502"/>
                </a:lnTo>
                <a:lnTo>
                  <a:pt x="139" y="499"/>
                </a:lnTo>
                <a:lnTo>
                  <a:pt x="140" y="499"/>
                </a:lnTo>
                <a:lnTo>
                  <a:pt x="140" y="504"/>
                </a:lnTo>
                <a:lnTo>
                  <a:pt x="140" y="498"/>
                </a:lnTo>
                <a:lnTo>
                  <a:pt x="140" y="500"/>
                </a:lnTo>
                <a:lnTo>
                  <a:pt x="141" y="502"/>
                </a:lnTo>
                <a:lnTo>
                  <a:pt x="141" y="498"/>
                </a:lnTo>
                <a:lnTo>
                  <a:pt x="141" y="502"/>
                </a:lnTo>
                <a:lnTo>
                  <a:pt x="141" y="504"/>
                </a:lnTo>
                <a:lnTo>
                  <a:pt x="141" y="500"/>
                </a:lnTo>
                <a:lnTo>
                  <a:pt x="142" y="500"/>
                </a:lnTo>
                <a:lnTo>
                  <a:pt x="142" y="507"/>
                </a:lnTo>
                <a:lnTo>
                  <a:pt x="142" y="499"/>
                </a:lnTo>
                <a:lnTo>
                  <a:pt x="142" y="501"/>
                </a:lnTo>
                <a:lnTo>
                  <a:pt x="142" y="506"/>
                </a:lnTo>
                <a:lnTo>
                  <a:pt x="143" y="489"/>
                </a:lnTo>
                <a:lnTo>
                  <a:pt x="143" y="487"/>
                </a:lnTo>
                <a:lnTo>
                  <a:pt x="143" y="494"/>
                </a:lnTo>
                <a:lnTo>
                  <a:pt x="143" y="487"/>
                </a:lnTo>
                <a:lnTo>
                  <a:pt x="143" y="486"/>
                </a:lnTo>
                <a:lnTo>
                  <a:pt x="143" y="489"/>
                </a:lnTo>
                <a:lnTo>
                  <a:pt x="144" y="489"/>
                </a:lnTo>
                <a:lnTo>
                  <a:pt x="144" y="488"/>
                </a:lnTo>
                <a:lnTo>
                  <a:pt x="144" y="492"/>
                </a:lnTo>
                <a:lnTo>
                  <a:pt x="145" y="488"/>
                </a:lnTo>
                <a:lnTo>
                  <a:pt x="145" y="492"/>
                </a:lnTo>
                <a:lnTo>
                  <a:pt x="145" y="490"/>
                </a:lnTo>
                <a:lnTo>
                  <a:pt x="145" y="492"/>
                </a:lnTo>
                <a:lnTo>
                  <a:pt x="145" y="492"/>
                </a:lnTo>
                <a:lnTo>
                  <a:pt x="146" y="489"/>
                </a:lnTo>
                <a:lnTo>
                  <a:pt x="146" y="497"/>
                </a:lnTo>
                <a:lnTo>
                  <a:pt x="146" y="490"/>
                </a:lnTo>
                <a:lnTo>
                  <a:pt x="146" y="495"/>
                </a:lnTo>
                <a:lnTo>
                  <a:pt x="146" y="493"/>
                </a:lnTo>
                <a:lnTo>
                  <a:pt x="147" y="492"/>
                </a:lnTo>
                <a:lnTo>
                  <a:pt x="147" y="492"/>
                </a:lnTo>
                <a:lnTo>
                  <a:pt x="147" y="497"/>
                </a:lnTo>
                <a:lnTo>
                  <a:pt x="147" y="488"/>
                </a:lnTo>
                <a:lnTo>
                  <a:pt x="147" y="491"/>
                </a:lnTo>
                <a:lnTo>
                  <a:pt x="148" y="500"/>
                </a:lnTo>
                <a:lnTo>
                  <a:pt x="148" y="490"/>
                </a:lnTo>
                <a:lnTo>
                  <a:pt x="148" y="494"/>
                </a:lnTo>
                <a:lnTo>
                  <a:pt x="148" y="493"/>
                </a:lnTo>
                <a:lnTo>
                  <a:pt x="149" y="491"/>
                </a:lnTo>
                <a:lnTo>
                  <a:pt x="149" y="494"/>
                </a:lnTo>
                <a:lnTo>
                  <a:pt x="149" y="491"/>
                </a:lnTo>
                <a:lnTo>
                  <a:pt x="149" y="489"/>
                </a:lnTo>
                <a:lnTo>
                  <a:pt x="150" y="490"/>
                </a:lnTo>
                <a:lnTo>
                  <a:pt x="150" y="493"/>
                </a:lnTo>
                <a:lnTo>
                  <a:pt x="150" y="492"/>
                </a:lnTo>
                <a:lnTo>
                  <a:pt x="150" y="494"/>
                </a:lnTo>
                <a:lnTo>
                  <a:pt x="150" y="490"/>
                </a:lnTo>
                <a:lnTo>
                  <a:pt x="150" y="499"/>
                </a:lnTo>
                <a:lnTo>
                  <a:pt x="151" y="491"/>
                </a:lnTo>
                <a:lnTo>
                  <a:pt x="151" y="490"/>
                </a:lnTo>
                <a:lnTo>
                  <a:pt x="151" y="501"/>
                </a:lnTo>
                <a:lnTo>
                  <a:pt x="151" y="490"/>
                </a:lnTo>
                <a:lnTo>
                  <a:pt x="151" y="487"/>
                </a:lnTo>
                <a:lnTo>
                  <a:pt x="153" y="494"/>
                </a:lnTo>
                <a:lnTo>
                  <a:pt x="153" y="490"/>
                </a:lnTo>
                <a:lnTo>
                  <a:pt x="153" y="489"/>
                </a:lnTo>
                <a:lnTo>
                  <a:pt x="153" y="491"/>
                </a:lnTo>
                <a:lnTo>
                  <a:pt x="154" y="490"/>
                </a:lnTo>
                <a:lnTo>
                  <a:pt x="154" y="486"/>
                </a:lnTo>
                <a:lnTo>
                  <a:pt x="154" y="494"/>
                </a:lnTo>
                <a:lnTo>
                  <a:pt x="154" y="491"/>
                </a:lnTo>
                <a:lnTo>
                  <a:pt x="154" y="488"/>
                </a:lnTo>
                <a:lnTo>
                  <a:pt x="154" y="494"/>
                </a:lnTo>
                <a:lnTo>
                  <a:pt x="154" y="489"/>
                </a:lnTo>
                <a:lnTo>
                  <a:pt x="154" y="491"/>
                </a:lnTo>
                <a:lnTo>
                  <a:pt x="154" y="484"/>
                </a:lnTo>
                <a:lnTo>
                  <a:pt x="154" y="489"/>
                </a:lnTo>
                <a:lnTo>
                  <a:pt x="156" y="488"/>
                </a:lnTo>
                <a:lnTo>
                  <a:pt x="156" y="487"/>
                </a:lnTo>
                <a:lnTo>
                  <a:pt x="156" y="492"/>
                </a:lnTo>
                <a:lnTo>
                  <a:pt x="156" y="484"/>
                </a:lnTo>
                <a:lnTo>
                  <a:pt x="157" y="487"/>
                </a:lnTo>
                <a:lnTo>
                  <a:pt x="157" y="492"/>
                </a:lnTo>
                <a:lnTo>
                  <a:pt x="157" y="486"/>
                </a:lnTo>
                <a:lnTo>
                  <a:pt x="157" y="484"/>
                </a:lnTo>
                <a:lnTo>
                  <a:pt x="158" y="491"/>
                </a:lnTo>
                <a:lnTo>
                  <a:pt x="158" y="488"/>
                </a:lnTo>
                <a:lnTo>
                  <a:pt x="158" y="486"/>
                </a:lnTo>
                <a:lnTo>
                  <a:pt x="158" y="491"/>
                </a:lnTo>
                <a:lnTo>
                  <a:pt x="158" y="484"/>
                </a:lnTo>
                <a:lnTo>
                  <a:pt x="159" y="491"/>
                </a:lnTo>
                <a:lnTo>
                  <a:pt x="159" y="483"/>
                </a:lnTo>
                <a:lnTo>
                  <a:pt x="159" y="488"/>
                </a:lnTo>
                <a:lnTo>
                  <a:pt x="160" y="485"/>
                </a:lnTo>
                <a:lnTo>
                  <a:pt x="160" y="485"/>
                </a:lnTo>
                <a:lnTo>
                  <a:pt x="160" y="487"/>
                </a:lnTo>
                <a:lnTo>
                  <a:pt x="160" y="486"/>
                </a:lnTo>
                <a:lnTo>
                  <a:pt x="160" y="483"/>
                </a:lnTo>
                <a:lnTo>
                  <a:pt x="161" y="487"/>
                </a:lnTo>
                <a:lnTo>
                  <a:pt x="161" y="484"/>
                </a:lnTo>
                <a:lnTo>
                  <a:pt x="161" y="483"/>
                </a:lnTo>
                <a:lnTo>
                  <a:pt x="161" y="476"/>
                </a:lnTo>
                <a:lnTo>
                  <a:pt x="162" y="480"/>
                </a:lnTo>
                <a:lnTo>
                  <a:pt x="162" y="477"/>
                </a:lnTo>
                <a:lnTo>
                  <a:pt x="162" y="482"/>
                </a:lnTo>
                <a:lnTo>
                  <a:pt x="162" y="482"/>
                </a:lnTo>
                <a:lnTo>
                  <a:pt x="163" y="477"/>
                </a:lnTo>
                <a:lnTo>
                  <a:pt x="163" y="479"/>
                </a:lnTo>
                <a:lnTo>
                  <a:pt x="163" y="479"/>
                </a:lnTo>
                <a:lnTo>
                  <a:pt x="163" y="475"/>
                </a:lnTo>
                <a:lnTo>
                  <a:pt x="163" y="479"/>
                </a:lnTo>
                <a:lnTo>
                  <a:pt x="164" y="477"/>
                </a:lnTo>
                <a:lnTo>
                  <a:pt x="164" y="472"/>
                </a:lnTo>
                <a:lnTo>
                  <a:pt x="164" y="478"/>
                </a:lnTo>
                <a:lnTo>
                  <a:pt x="165" y="471"/>
                </a:lnTo>
                <a:lnTo>
                  <a:pt x="165" y="474"/>
                </a:lnTo>
                <a:lnTo>
                  <a:pt x="165" y="461"/>
                </a:lnTo>
                <a:lnTo>
                  <a:pt x="165" y="458"/>
                </a:lnTo>
                <a:lnTo>
                  <a:pt x="165" y="453"/>
                </a:lnTo>
                <a:lnTo>
                  <a:pt x="165" y="459"/>
                </a:lnTo>
                <a:lnTo>
                  <a:pt x="166" y="460"/>
                </a:lnTo>
                <a:lnTo>
                  <a:pt x="166" y="458"/>
                </a:lnTo>
                <a:lnTo>
                  <a:pt x="166" y="466"/>
                </a:lnTo>
                <a:lnTo>
                  <a:pt x="167" y="457"/>
                </a:lnTo>
                <a:lnTo>
                  <a:pt x="167" y="458"/>
                </a:lnTo>
                <a:lnTo>
                  <a:pt x="167" y="465"/>
                </a:lnTo>
                <a:lnTo>
                  <a:pt x="167" y="454"/>
                </a:lnTo>
                <a:lnTo>
                  <a:pt x="167" y="456"/>
                </a:lnTo>
                <a:lnTo>
                  <a:pt x="168" y="464"/>
                </a:lnTo>
                <a:lnTo>
                  <a:pt x="168" y="452"/>
                </a:lnTo>
                <a:lnTo>
                  <a:pt x="168" y="454"/>
                </a:lnTo>
                <a:lnTo>
                  <a:pt x="168" y="450"/>
                </a:lnTo>
                <a:lnTo>
                  <a:pt x="169" y="451"/>
                </a:lnTo>
                <a:lnTo>
                  <a:pt x="169" y="451"/>
                </a:lnTo>
                <a:lnTo>
                  <a:pt x="169" y="444"/>
                </a:lnTo>
                <a:lnTo>
                  <a:pt x="169" y="445"/>
                </a:lnTo>
                <a:lnTo>
                  <a:pt x="170" y="445"/>
                </a:lnTo>
                <a:lnTo>
                  <a:pt x="170" y="440"/>
                </a:lnTo>
                <a:lnTo>
                  <a:pt x="170" y="440"/>
                </a:lnTo>
                <a:lnTo>
                  <a:pt x="170" y="438"/>
                </a:lnTo>
                <a:lnTo>
                  <a:pt x="170" y="438"/>
                </a:lnTo>
                <a:lnTo>
                  <a:pt x="172" y="435"/>
                </a:lnTo>
                <a:lnTo>
                  <a:pt x="172" y="432"/>
                </a:lnTo>
                <a:lnTo>
                  <a:pt x="172" y="433"/>
                </a:lnTo>
                <a:lnTo>
                  <a:pt x="172" y="433"/>
                </a:lnTo>
                <a:lnTo>
                  <a:pt x="173" y="424"/>
                </a:lnTo>
                <a:lnTo>
                  <a:pt x="173" y="432"/>
                </a:lnTo>
                <a:lnTo>
                  <a:pt x="173" y="419"/>
                </a:lnTo>
                <a:lnTo>
                  <a:pt x="173" y="427"/>
                </a:lnTo>
                <a:lnTo>
                  <a:pt x="173" y="415"/>
                </a:lnTo>
                <a:lnTo>
                  <a:pt x="174" y="417"/>
                </a:lnTo>
                <a:lnTo>
                  <a:pt x="174" y="420"/>
                </a:lnTo>
                <a:lnTo>
                  <a:pt x="174" y="400"/>
                </a:lnTo>
                <a:lnTo>
                  <a:pt x="175" y="398"/>
                </a:lnTo>
                <a:lnTo>
                  <a:pt x="175" y="398"/>
                </a:lnTo>
                <a:lnTo>
                  <a:pt x="175" y="395"/>
                </a:lnTo>
                <a:lnTo>
                  <a:pt x="175" y="397"/>
                </a:lnTo>
                <a:lnTo>
                  <a:pt x="176" y="391"/>
                </a:lnTo>
                <a:lnTo>
                  <a:pt x="176" y="394"/>
                </a:lnTo>
                <a:lnTo>
                  <a:pt x="176" y="386"/>
                </a:lnTo>
                <a:lnTo>
                  <a:pt x="176" y="389"/>
                </a:lnTo>
                <a:lnTo>
                  <a:pt x="176" y="387"/>
                </a:lnTo>
                <a:lnTo>
                  <a:pt x="176" y="380"/>
                </a:lnTo>
                <a:lnTo>
                  <a:pt x="177" y="388"/>
                </a:lnTo>
                <a:lnTo>
                  <a:pt x="177" y="374"/>
                </a:lnTo>
                <a:lnTo>
                  <a:pt x="177" y="375"/>
                </a:lnTo>
                <a:lnTo>
                  <a:pt x="177" y="379"/>
                </a:lnTo>
                <a:lnTo>
                  <a:pt x="177" y="373"/>
                </a:lnTo>
                <a:lnTo>
                  <a:pt x="178" y="369"/>
                </a:lnTo>
                <a:lnTo>
                  <a:pt x="178" y="372"/>
                </a:lnTo>
                <a:lnTo>
                  <a:pt x="178" y="364"/>
                </a:lnTo>
                <a:lnTo>
                  <a:pt x="179" y="370"/>
                </a:lnTo>
                <a:lnTo>
                  <a:pt x="179" y="367"/>
                </a:lnTo>
                <a:lnTo>
                  <a:pt x="179" y="364"/>
                </a:lnTo>
                <a:lnTo>
                  <a:pt x="179" y="368"/>
                </a:lnTo>
                <a:lnTo>
                  <a:pt x="179" y="361"/>
                </a:lnTo>
                <a:lnTo>
                  <a:pt x="180" y="363"/>
                </a:lnTo>
                <a:lnTo>
                  <a:pt x="180" y="348"/>
                </a:lnTo>
                <a:lnTo>
                  <a:pt x="180" y="352"/>
                </a:lnTo>
                <a:lnTo>
                  <a:pt x="180" y="351"/>
                </a:lnTo>
                <a:lnTo>
                  <a:pt x="181" y="360"/>
                </a:lnTo>
                <a:lnTo>
                  <a:pt x="181" y="353"/>
                </a:lnTo>
                <a:lnTo>
                  <a:pt x="181" y="356"/>
                </a:lnTo>
                <a:lnTo>
                  <a:pt x="181" y="358"/>
                </a:lnTo>
                <a:lnTo>
                  <a:pt x="182" y="355"/>
                </a:lnTo>
                <a:lnTo>
                  <a:pt x="182" y="360"/>
                </a:lnTo>
                <a:lnTo>
                  <a:pt x="182" y="357"/>
                </a:lnTo>
                <a:lnTo>
                  <a:pt x="182" y="358"/>
                </a:lnTo>
                <a:lnTo>
                  <a:pt x="183" y="364"/>
                </a:lnTo>
                <a:lnTo>
                  <a:pt x="183" y="361"/>
                </a:lnTo>
                <a:lnTo>
                  <a:pt x="183" y="363"/>
                </a:lnTo>
                <a:lnTo>
                  <a:pt x="183" y="363"/>
                </a:lnTo>
                <a:lnTo>
                  <a:pt x="183" y="360"/>
                </a:lnTo>
                <a:lnTo>
                  <a:pt x="183" y="366"/>
                </a:lnTo>
                <a:lnTo>
                  <a:pt x="184" y="369"/>
                </a:lnTo>
                <a:lnTo>
                  <a:pt x="184" y="363"/>
                </a:lnTo>
                <a:lnTo>
                  <a:pt x="184" y="366"/>
                </a:lnTo>
                <a:lnTo>
                  <a:pt x="184" y="372"/>
                </a:lnTo>
                <a:lnTo>
                  <a:pt x="184" y="367"/>
                </a:lnTo>
                <a:lnTo>
                  <a:pt x="185" y="377"/>
                </a:lnTo>
                <a:lnTo>
                  <a:pt x="185" y="371"/>
                </a:lnTo>
                <a:lnTo>
                  <a:pt x="185" y="379"/>
                </a:lnTo>
                <a:lnTo>
                  <a:pt x="186" y="376"/>
                </a:lnTo>
                <a:lnTo>
                  <a:pt x="186" y="373"/>
                </a:lnTo>
                <a:lnTo>
                  <a:pt x="186" y="373"/>
                </a:lnTo>
                <a:lnTo>
                  <a:pt x="188" y="381"/>
                </a:lnTo>
                <a:lnTo>
                  <a:pt x="188" y="385"/>
                </a:lnTo>
                <a:lnTo>
                  <a:pt x="188" y="391"/>
                </a:lnTo>
                <a:lnTo>
                  <a:pt x="188" y="385"/>
                </a:lnTo>
                <a:lnTo>
                  <a:pt x="188" y="387"/>
                </a:lnTo>
                <a:lnTo>
                  <a:pt x="189" y="397"/>
                </a:lnTo>
                <a:lnTo>
                  <a:pt x="189" y="389"/>
                </a:lnTo>
                <a:lnTo>
                  <a:pt x="189" y="391"/>
                </a:lnTo>
                <a:lnTo>
                  <a:pt x="189" y="401"/>
                </a:lnTo>
                <a:lnTo>
                  <a:pt x="189" y="392"/>
                </a:lnTo>
                <a:lnTo>
                  <a:pt x="190" y="389"/>
                </a:lnTo>
                <a:lnTo>
                  <a:pt x="190" y="387"/>
                </a:lnTo>
                <a:lnTo>
                  <a:pt x="190" y="384"/>
                </a:lnTo>
                <a:lnTo>
                  <a:pt x="191" y="392"/>
                </a:lnTo>
                <a:lnTo>
                  <a:pt x="191" y="394"/>
                </a:lnTo>
                <a:lnTo>
                  <a:pt x="191" y="396"/>
                </a:lnTo>
                <a:lnTo>
                  <a:pt x="191" y="401"/>
                </a:lnTo>
                <a:lnTo>
                  <a:pt x="191" y="402"/>
                </a:lnTo>
                <a:lnTo>
                  <a:pt x="192" y="399"/>
                </a:lnTo>
                <a:lnTo>
                  <a:pt x="192" y="407"/>
                </a:lnTo>
                <a:lnTo>
                  <a:pt x="192" y="405"/>
                </a:lnTo>
                <a:lnTo>
                  <a:pt x="192" y="407"/>
                </a:lnTo>
                <a:lnTo>
                  <a:pt x="193" y="411"/>
                </a:lnTo>
                <a:lnTo>
                  <a:pt x="193" y="414"/>
                </a:lnTo>
                <a:lnTo>
                  <a:pt x="193" y="407"/>
                </a:lnTo>
                <a:lnTo>
                  <a:pt x="193" y="407"/>
                </a:lnTo>
                <a:lnTo>
                  <a:pt x="193" y="413"/>
                </a:lnTo>
                <a:lnTo>
                  <a:pt x="194" y="406"/>
                </a:lnTo>
                <a:lnTo>
                  <a:pt x="194" y="408"/>
                </a:lnTo>
                <a:lnTo>
                  <a:pt x="194" y="418"/>
                </a:lnTo>
                <a:lnTo>
                  <a:pt x="194" y="410"/>
                </a:lnTo>
                <a:lnTo>
                  <a:pt x="195" y="423"/>
                </a:lnTo>
                <a:lnTo>
                  <a:pt x="195" y="420"/>
                </a:lnTo>
                <a:lnTo>
                  <a:pt x="195" y="426"/>
                </a:lnTo>
                <a:lnTo>
                  <a:pt x="195" y="425"/>
                </a:lnTo>
                <a:lnTo>
                  <a:pt x="195" y="434"/>
                </a:lnTo>
                <a:lnTo>
                  <a:pt x="196" y="434"/>
                </a:lnTo>
                <a:lnTo>
                  <a:pt x="196" y="440"/>
                </a:lnTo>
                <a:lnTo>
                  <a:pt x="196" y="440"/>
                </a:lnTo>
                <a:lnTo>
                  <a:pt x="197" y="439"/>
                </a:lnTo>
                <a:lnTo>
                  <a:pt x="197" y="449"/>
                </a:lnTo>
                <a:lnTo>
                  <a:pt x="197" y="441"/>
                </a:lnTo>
                <a:lnTo>
                  <a:pt x="197" y="454"/>
                </a:lnTo>
                <a:lnTo>
                  <a:pt x="198" y="444"/>
                </a:lnTo>
                <a:lnTo>
                  <a:pt x="198" y="454"/>
                </a:lnTo>
                <a:lnTo>
                  <a:pt x="198" y="452"/>
                </a:lnTo>
                <a:lnTo>
                  <a:pt x="198" y="457"/>
                </a:lnTo>
                <a:lnTo>
                  <a:pt x="199" y="459"/>
                </a:lnTo>
                <a:lnTo>
                  <a:pt x="199" y="453"/>
                </a:lnTo>
                <a:lnTo>
                  <a:pt x="199" y="458"/>
                </a:lnTo>
                <a:lnTo>
                  <a:pt x="199" y="461"/>
                </a:lnTo>
                <a:lnTo>
                  <a:pt x="199" y="458"/>
                </a:lnTo>
                <a:lnTo>
                  <a:pt x="200" y="466"/>
                </a:lnTo>
                <a:lnTo>
                  <a:pt x="200" y="461"/>
                </a:lnTo>
                <a:lnTo>
                  <a:pt x="200" y="469"/>
                </a:lnTo>
                <a:lnTo>
                  <a:pt x="201" y="461"/>
                </a:lnTo>
                <a:lnTo>
                  <a:pt x="201" y="470"/>
                </a:lnTo>
                <a:lnTo>
                  <a:pt x="201" y="468"/>
                </a:lnTo>
                <a:lnTo>
                  <a:pt x="201" y="472"/>
                </a:lnTo>
                <a:lnTo>
                  <a:pt x="202" y="471"/>
                </a:lnTo>
                <a:lnTo>
                  <a:pt x="202" y="470"/>
                </a:lnTo>
                <a:lnTo>
                  <a:pt x="202" y="475"/>
                </a:lnTo>
                <a:lnTo>
                  <a:pt x="202" y="473"/>
                </a:lnTo>
                <a:lnTo>
                  <a:pt x="202" y="473"/>
                </a:lnTo>
                <a:lnTo>
                  <a:pt x="203" y="480"/>
                </a:lnTo>
                <a:lnTo>
                  <a:pt x="203" y="472"/>
                </a:lnTo>
                <a:lnTo>
                  <a:pt x="203" y="482"/>
                </a:lnTo>
                <a:lnTo>
                  <a:pt x="204" y="475"/>
                </a:lnTo>
                <a:lnTo>
                  <a:pt x="204" y="483"/>
                </a:lnTo>
                <a:lnTo>
                  <a:pt x="204" y="476"/>
                </a:lnTo>
                <a:lnTo>
                  <a:pt x="204" y="480"/>
                </a:lnTo>
                <a:lnTo>
                  <a:pt x="204" y="484"/>
                </a:lnTo>
                <a:lnTo>
                  <a:pt x="205" y="482"/>
                </a:lnTo>
                <a:lnTo>
                  <a:pt x="205" y="480"/>
                </a:lnTo>
                <a:lnTo>
                  <a:pt x="205" y="483"/>
                </a:lnTo>
                <a:lnTo>
                  <a:pt x="205" y="480"/>
                </a:lnTo>
                <a:lnTo>
                  <a:pt x="205" y="487"/>
                </a:lnTo>
                <a:lnTo>
                  <a:pt x="207" y="482"/>
                </a:lnTo>
                <a:lnTo>
                  <a:pt x="207" y="485"/>
                </a:lnTo>
                <a:lnTo>
                  <a:pt x="207" y="480"/>
                </a:lnTo>
                <a:lnTo>
                  <a:pt x="208" y="484"/>
                </a:lnTo>
                <a:lnTo>
                  <a:pt x="208" y="485"/>
                </a:lnTo>
                <a:lnTo>
                  <a:pt x="208" y="485"/>
                </a:lnTo>
                <a:lnTo>
                  <a:pt x="208" y="485"/>
                </a:lnTo>
                <a:lnTo>
                  <a:pt x="209" y="489"/>
                </a:lnTo>
                <a:lnTo>
                  <a:pt x="209" y="484"/>
                </a:lnTo>
                <a:lnTo>
                  <a:pt x="209" y="487"/>
                </a:lnTo>
                <a:lnTo>
                  <a:pt x="209" y="489"/>
                </a:lnTo>
                <a:lnTo>
                  <a:pt x="209" y="486"/>
                </a:lnTo>
                <a:lnTo>
                  <a:pt x="210" y="491"/>
                </a:lnTo>
                <a:lnTo>
                  <a:pt x="210" y="486"/>
                </a:lnTo>
                <a:lnTo>
                  <a:pt x="210" y="487"/>
                </a:lnTo>
                <a:lnTo>
                  <a:pt x="210" y="491"/>
                </a:lnTo>
                <a:lnTo>
                  <a:pt x="210" y="487"/>
                </a:lnTo>
                <a:lnTo>
                  <a:pt x="210" y="489"/>
                </a:lnTo>
                <a:lnTo>
                  <a:pt x="211" y="492"/>
                </a:lnTo>
                <a:lnTo>
                  <a:pt x="211" y="489"/>
                </a:lnTo>
                <a:lnTo>
                  <a:pt x="211" y="490"/>
                </a:lnTo>
                <a:lnTo>
                  <a:pt x="211" y="494"/>
                </a:lnTo>
                <a:lnTo>
                  <a:pt x="212" y="490"/>
                </a:lnTo>
                <a:lnTo>
                  <a:pt x="212" y="487"/>
                </a:lnTo>
                <a:lnTo>
                  <a:pt x="212" y="479"/>
                </a:lnTo>
                <a:lnTo>
                  <a:pt x="213" y="478"/>
                </a:lnTo>
                <a:lnTo>
                  <a:pt x="213" y="482"/>
                </a:lnTo>
                <a:lnTo>
                  <a:pt x="213" y="477"/>
                </a:lnTo>
                <a:lnTo>
                  <a:pt x="213" y="478"/>
                </a:lnTo>
                <a:lnTo>
                  <a:pt x="213" y="488"/>
                </a:lnTo>
                <a:lnTo>
                  <a:pt x="213" y="482"/>
                </a:lnTo>
                <a:lnTo>
                  <a:pt x="214" y="484"/>
                </a:lnTo>
                <a:lnTo>
                  <a:pt x="214" y="489"/>
                </a:lnTo>
                <a:lnTo>
                  <a:pt x="214" y="484"/>
                </a:lnTo>
                <a:lnTo>
                  <a:pt x="214" y="487"/>
                </a:lnTo>
                <a:lnTo>
                  <a:pt x="214" y="491"/>
                </a:lnTo>
                <a:lnTo>
                  <a:pt x="215" y="487"/>
                </a:lnTo>
                <a:lnTo>
                  <a:pt x="215" y="491"/>
                </a:lnTo>
                <a:lnTo>
                  <a:pt x="215" y="487"/>
                </a:lnTo>
                <a:lnTo>
                  <a:pt x="216" y="493"/>
                </a:lnTo>
                <a:lnTo>
                  <a:pt x="216" y="486"/>
                </a:lnTo>
                <a:lnTo>
                  <a:pt x="216" y="487"/>
                </a:lnTo>
                <a:lnTo>
                  <a:pt x="216" y="492"/>
                </a:lnTo>
                <a:lnTo>
                  <a:pt x="217" y="488"/>
                </a:lnTo>
                <a:lnTo>
                  <a:pt x="217" y="490"/>
                </a:lnTo>
                <a:lnTo>
                  <a:pt x="217" y="491"/>
                </a:lnTo>
                <a:lnTo>
                  <a:pt x="217" y="490"/>
                </a:lnTo>
                <a:lnTo>
                  <a:pt x="217" y="491"/>
                </a:lnTo>
                <a:lnTo>
                  <a:pt x="217" y="493"/>
                </a:lnTo>
                <a:lnTo>
                  <a:pt x="218" y="487"/>
                </a:lnTo>
                <a:lnTo>
                  <a:pt x="218" y="493"/>
                </a:lnTo>
                <a:lnTo>
                  <a:pt x="218" y="488"/>
                </a:lnTo>
                <a:lnTo>
                  <a:pt x="218" y="490"/>
                </a:lnTo>
                <a:lnTo>
                  <a:pt x="219" y="498"/>
                </a:lnTo>
                <a:lnTo>
                  <a:pt x="219" y="487"/>
                </a:lnTo>
                <a:lnTo>
                  <a:pt x="219" y="491"/>
                </a:lnTo>
                <a:lnTo>
                  <a:pt x="219" y="495"/>
                </a:lnTo>
                <a:lnTo>
                  <a:pt x="219" y="490"/>
                </a:lnTo>
                <a:lnTo>
                  <a:pt x="220" y="491"/>
                </a:lnTo>
                <a:lnTo>
                  <a:pt x="220" y="492"/>
                </a:lnTo>
                <a:lnTo>
                  <a:pt x="220" y="491"/>
                </a:lnTo>
                <a:lnTo>
                  <a:pt x="220" y="497"/>
                </a:lnTo>
                <a:lnTo>
                  <a:pt x="221" y="488"/>
                </a:lnTo>
                <a:lnTo>
                  <a:pt x="221" y="495"/>
                </a:lnTo>
                <a:lnTo>
                  <a:pt x="221" y="490"/>
                </a:lnTo>
                <a:lnTo>
                  <a:pt x="221" y="491"/>
                </a:lnTo>
                <a:lnTo>
                  <a:pt x="223" y="497"/>
                </a:lnTo>
                <a:lnTo>
                  <a:pt x="223" y="489"/>
                </a:lnTo>
                <a:lnTo>
                  <a:pt x="223" y="492"/>
                </a:lnTo>
                <a:lnTo>
                  <a:pt x="223" y="494"/>
                </a:lnTo>
                <a:lnTo>
                  <a:pt x="224" y="491"/>
                </a:lnTo>
                <a:lnTo>
                  <a:pt x="224" y="497"/>
                </a:lnTo>
                <a:lnTo>
                  <a:pt x="224" y="490"/>
                </a:lnTo>
                <a:lnTo>
                  <a:pt x="224" y="499"/>
                </a:lnTo>
                <a:lnTo>
                  <a:pt x="225" y="486"/>
                </a:lnTo>
                <a:lnTo>
                  <a:pt x="225" y="490"/>
                </a:lnTo>
                <a:lnTo>
                  <a:pt x="225" y="480"/>
                </a:lnTo>
                <a:lnTo>
                  <a:pt x="225" y="484"/>
                </a:lnTo>
                <a:lnTo>
                  <a:pt x="226" y="476"/>
                </a:lnTo>
                <a:lnTo>
                  <a:pt x="226" y="482"/>
                </a:lnTo>
                <a:lnTo>
                  <a:pt x="226" y="484"/>
                </a:lnTo>
                <a:lnTo>
                  <a:pt x="227" y="480"/>
                </a:lnTo>
                <a:lnTo>
                  <a:pt x="227" y="485"/>
                </a:lnTo>
                <a:lnTo>
                  <a:pt x="227" y="482"/>
                </a:lnTo>
                <a:lnTo>
                  <a:pt x="227" y="479"/>
                </a:lnTo>
                <a:lnTo>
                  <a:pt x="227" y="487"/>
                </a:lnTo>
                <a:lnTo>
                  <a:pt x="228" y="473"/>
                </a:lnTo>
                <a:lnTo>
                  <a:pt x="228" y="483"/>
                </a:lnTo>
                <a:lnTo>
                  <a:pt x="228" y="476"/>
                </a:lnTo>
                <a:lnTo>
                  <a:pt x="228" y="482"/>
                </a:lnTo>
                <a:lnTo>
                  <a:pt x="229" y="477"/>
                </a:lnTo>
                <a:lnTo>
                  <a:pt x="229" y="484"/>
                </a:lnTo>
                <a:lnTo>
                  <a:pt x="229" y="479"/>
                </a:lnTo>
                <a:lnTo>
                  <a:pt x="229" y="477"/>
                </a:lnTo>
                <a:lnTo>
                  <a:pt x="230" y="487"/>
                </a:lnTo>
                <a:lnTo>
                  <a:pt x="230" y="476"/>
                </a:lnTo>
                <a:lnTo>
                  <a:pt x="230" y="484"/>
                </a:lnTo>
                <a:lnTo>
                  <a:pt x="231" y="474"/>
                </a:lnTo>
                <a:lnTo>
                  <a:pt x="231" y="473"/>
                </a:lnTo>
                <a:lnTo>
                  <a:pt x="231" y="477"/>
                </a:lnTo>
                <a:lnTo>
                  <a:pt x="231" y="472"/>
                </a:lnTo>
                <a:lnTo>
                  <a:pt x="231" y="468"/>
                </a:lnTo>
                <a:lnTo>
                  <a:pt x="232" y="472"/>
                </a:lnTo>
                <a:lnTo>
                  <a:pt x="232" y="473"/>
                </a:lnTo>
                <a:lnTo>
                  <a:pt x="232" y="468"/>
                </a:lnTo>
                <a:lnTo>
                  <a:pt x="232" y="475"/>
                </a:lnTo>
                <a:lnTo>
                  <a:pt x="232" y="471"/>
                </a:lnTo>
                <a:lnTo>
                  <a:pt x="232" y="470"/>
                </a:lnTo>
                <a:lnTo>
                  <a:pt x="233" y="474"/>
                </a:lnTo>
                <a:lnTo>
                  <a:pt x="233" y="469"/>
                </a:lnTo>
                <a:lnTo>
                  <a:pt x="233" y="469"/>
                </a:lnTo>
                <a:lnTo>
                  <a:pt x="233" y="470"/>
                </a:lnTo>
                <a:lnTo>
                  <a:pt x="233" y="466"/>
                </a:lnTo>
                <a:lnTo>
                  <a:pt x="234" y="467"/>
                </a:lnTo>
                <a:lnTo>
                  <a:pt x="234" y="461"/>
                </a:lnTo>
                <a:lnTo>
                  <a:pt x="234" y="455"/>
                </a:lnTo>
                <a:lnTo>
                  <a:pt x="235" y="456"/>
                </a:lnTo>
                <a:lnTo>
                  <a:pt x="235" y="445"/>
                </a:lnTo>
                <a:lnTo>
                  <a:pt x="235" y="439"/>
                </a:lnTo>
                <a:lnTo>
                  <a:pt x="235" y="443"/>
                </a:lnTo>
                <a:lnTo>
                  <a:pt x="235" y="430"/>
                </a:lnTo>
                <a:lnTo>
                  <a:pt x="235" y="424"/>
                </a:lnTo>
                <a:lnTo>
                  <a:pt x="236" y="425"/>
                </a:lnTo>
                <a:lnTo>
                  <a:pt x="236" y="416"/>
                </a:lnTo>
                <a:lnTo>
                  <a:pt x="236" y="413"/>
                </a:lnTo>
                <a:lnTo>
                  <a:pt x="236" y="404"/>
                </a:lnTo>
                <a:lnTo>
                  <a:pt x="237" y="394"/>
                </a:lnTo>
                <a:lnTo>
                  <a:pt x="237" y="386"/>
                </a:lnTo>
                <a:lnTo>
                  <a:pt x="237" y="385"/>
                </a:lnTo>
                <a:lnTo>
                  <a:pt x="238" y="372"/>
                </a:lnTo>
                <a:lnTo>
                  <a:pt x="238" y="376"/>
                </a:lnTo>
                <a:lnTo>
                  <a:pt x="238" y="367"/>
                </a:lnTo>
                <a:lnTo>
                  <a:pt x="239" y="373"/>
                </a:lnTo>
                <a:lnTo>
                  <a:pt x="239" y="362"/>
                </a:lnTo>
                <a:lnTo>
                  <a:pt x="239" y="368"/>
                </a:lnTo>
                <a:lnTo>
                  <a:pt x="239" y="363"/>
                </a:lnTo>
                <a:lnTo>
                  <a:pt x="240" y="367"/>
                </a:lnTo>
                <a:lnTo>
                  <a:pt x="240" y="362"/>
                </a:lnTo>
                <a:lnTo>
                  <a:pt x="240" y="366"/>
                </a:lnTo>
                <a:lnTo>
                  <a:pt x="242" y="361"/>
                </a:lnTo>
                <a:lnTo>
                  <a:pt x="242" y="367"/>
                </a:lnTo>
                <a:lnTo>
                  <a:pt x="242" y="362"/>
                </a:lnTo>
                <a:lnTo>
                  <a:pt x="242" y="364"/>
                </a:lnTo>
                <a:lnTo>
                  <a:pt x="243" y="362"/>
                </a:lnTo>
                <a:lnTo>
                  <a:pt x="243" y="353"/>
                </a:lnTo>
                <a:lnTo>
                  <a:pt x="243" y="358"/>
                </a:lnTo>
                <a:lnTo>
                  <a:pt x="243" y="355"/>
                </a:lnTo>
                <a:lnTo>
                  <a:pt x="243" y="358"/>
                </a:lnTo>
                <a:lnTo>
                  <a:pt x="243" y="360"/>
                </a:lnTo>
                <a:lnTo>
                  <a:pt x="244" y="351"/>
                </a:lnTo>
                <a:lnTo>
                  <a:pt x="244" y="364"/>
                </a:lnTo>
                <a:lnTo>
                  <a:pt x="244" y="355"/>
                </a:lnTo>
                <a:lnTo>
                  <a:pt x="245" y="361"/>
                </a:lnTo>
                <a:lnTo>
                  <a:pt x="245" y="360"/>
                </a:lnTo>
                <a:lnTo>
                  <a:pt x="245" y="358"/>
                </a:lnTo>
                <a:lnTo>
                  <a:pt x="245" y="361"/>
                </a:lnTo>
                <a:lnTo>
                  <a:pt x="245" y="360"/>
                </a:lnTo>
                <a:lnTo>
                  <a:pt x="246" y="358"/>
                </a:lnTo>
                <a:lnTo>
                  <a:pt x="246" y="355"/>
                </a:lnTo>
                <a:lnTo>
                  <a:pt x="246" y="352"/>
                </a:lnTo>
                <a:lnTo>
                  <a:pt x="247" y="355"/>
                </a:lnTo>
                <a:lnTo>
                  <a:pt x="247" y="348"/>
                </a:lnTo>
                <a:lnTo>
                  <a:pt x="247" y="350"/>
                </a:lnTo>
                <a:lnTo>
                  <a:pt x="247" y="356"/>
                </a:lnTo>
                <a:lnTo>
                  <a:pt x="247" y="347"/>
                </a:lnTo>
                <a:lnTo>
                  <a:pt x="247" y="349"/>
                </a:lnTo>
                <a:lnTo>
                  <a:pt x="248" y="355"/>
                </a:lnTo>
                <a:lnTo>
                  <a:pt x="248" y="343"/>
                </a:lnTo>
                <a:lnTo>
                  <a:pt x="248" y="353"/>
                </a:lnTo>
                <a:lnTo>
                  <a:pt x="248" y="343"/>
                </a:lnTo>
                <a:lnTo>
                  <a:pt x="248" y="348"/>
                </a:lnTo>
                <a:lnTo>
                  <a:pt x="249" y="348"/>
                </a:lnTo>
                <a:lnTo>
                  <a:pt x="249" y="340"/>
                </a:lnTo>
                <a:lnTo>
                  <a:pt x="249" y="347"/>
                </a:lnTo>
                <a:lnTo>
                  <a:pt x="249" y="347"/>
                </a:lnTo>
                <a:lnTo>
                  <a:pt x="250" y="340"/>
                </a:lnTo>
                <a:lnTo>
                  <a:pt x="250" y="341"/>
                </a:lnTo>
                <a:lnTo>
                  <a:pt x="250" y="343"/>
                </a:lnTo>
                <a:lnTo>
                  <a:pt x="250" y="349"/>
                </a:lnTo>
                <a:lnTo>
                  <a:pt x="250" y="340"/>
                </a:lnTo>
                <a:lnTo>
                  <a:pt x="251" y="347"/>
                </a:lnTo>
                <a:lnTo>
                  <a:pt x="251" y="341"/>
                </a:lnTo>
                <a:lnTo>
                  <a:pt x="251" y="338"/>
                </a:lnTo>
                <a:lnTo>
                  <a:pt x="251" y="346"/>
                </a:lnTo>
                <a:lnTo>
                  <a:pt x="252" y="336"/>
                </a:lnTo>
                <a:lnTo>
                  <a:pt x="252" y="339"/>
                </a:lnTo>
                <a:lnTo>
                  <a:pt x="252" y="334"/>
                </a:lnTo>
                <a:lnTo>
                  <a:pt x="252" y="339"/>
                </a:lnTo>
                <a:lnTo>
                  <a:pt x="253" y="336"/>
                </a:lnTo>
                <a:lnTo>
                  <a:pt x="253" y="332"/>
                </a:lnTo>
                <a:lnTo>
                  <a:pt x="253" y="336"/>
                </a:lnTo>
                <a:lnTo>
                  <a:pt x="253" y="330"/>
                </a:lnTo>
                <a:lnTo>
                  <a:pt x="254" y="328"/>
                </a:lnTo>
                <a:lnTo>
                  <a:pt x="254" y="336"/>
                </a:lnTo>
                <a:lnTo>
                  <a:pt x="254" y="322"/>
                </a:lnTo>
                <a:lnTo>
                  <a:pt x="254" y="331"/>
                </a:lnTo>
                <a:lnTo>
                  <a:pt x="254" y="326"/>
                </a:lnTo>
                <a:lnTo>
                  <a:pt x="255" y="328"/>
                </a:lnTo>
                <a:lnTo>
                  <a:pt x="255" y="321"/>
                </a:lnTo>
                <a:lnTo>
                  <a:pt x="255" y="323"/>
                </a:lnTo>
                <a:lnTo>
                  <a:pt x="255" y="327"/>
                </a:lnTo>
                <a:lnTo>
                  <a:pt x="256" y="316"/>
                </a:lnTo>
                <a:lnTo>
                  <a:pt x="256" y="317"/>
                </a:lnTo>
                <a:lnTo>
                  <a:pt x="256" y="311"/>
                </a:lnTo>
                <a:lnTo>
                  <a:pt x="256" y="304"/>
                </a:lnTo>
                <a:lnTo>
                  <a:pt x="256" y="313"/>
                </a:lnTo>
                <a:lnTo>
                  <a:pt x="258" y="310"/>
                </a:lnTo>
                <a:lnTo>
                  <a:pt x="258" y="308"/>
                </a:lnTo>
                <a:lnTo>
                  <a:pt x="258" y="316"/>
                </a:lnTo>
                <a:lnTo>
                  <a:pt x="258" y="320"/>
                </a:lnTo>
                <a:lnTo>
                  <a:pt x="258" y="312"/>
                </a:lnTo>
                <a:lnTo>
                  <a:pt x="258" y="317"/>
                </a:lnTo>
                <a:lnTo>
                  <a:pt x="259" y="314"/>
                </a:lnTo>
                <a:lnTo>
                  <a:pt x="259" y="319"/>
                </a:lnTo>
                <a:lnTo>
                  <a:pt x="259" y="315"/>
                </a:lnTo>
                <a:lnTo>
                  <a:pt x="259" y="319"/>
                </a:lnTo>
                <a:lnTo>
                  <a:pt x="260" y="316"/>
                </a:lnTo>
                <a:lnTo>
                  <a:pt x="260" y="314"/>
                </a:lnTo>
                <a:lnTo>
                  <a:pt x="260" y="318"/>
                </a:lnTo>
                <a:lnTo>
                  <a:pt x="260" y="308"/>
                </a:lnTo>
                <a:lnTo>
                  <a:pt x="261" y="311"/>
                </a:lnTo>
                <a:lnTo>
                  <a:pt x="261" y="316"/>
                </a:lnTo>
                <a:lnTo>
                  <a:pt x="261" y="313"/>
                </a:lnTo>
                <a:lnTo>
                  <a:pt x="261" y="308"/>
                </a:lnTo>
                <a:lnTo>
                  <a:pt x="261" y="316"/>
                </a:lnTo>
                <a:lnTo>
                  <a:pt x="262" y="312"/>
                </a:lnTo>
                <a:lnTo>
                  <a:pt x="262" y="310"/>
                </a:lnTo>
                <a:lnTo>
                  <a:pt x="262" y="313"/>
                </a:lnTo>
                <a:lnTo>
                  <a:pt x="262" y="304"/>
                </a:lnTo>
                <a:lnTo>
                  <a:pt x="262" y="303"/>
                </a:lnTo>
                <a:lnTo>
                  <a:pt x="263" y="290"/>
                </a:lnTo>
                <a:lnTo>
                  <a:pt x="263" y="293"/>
                </a:lnTo>
                <a:lnTo>
                  <a:pt x="263" y="282"/>
                </a:lnTo>
                <a:lnTo>
                  <a:pt x="263" y="285"/>
                </a:lnTo>
                <a:lnTo>
                  <a:pt x="264" y="279"/>
                </a:lnTo>
                <a:lnTo>
                  <a:pt x="264" y="278"/>
                </a:lnTo>
                <a:lnTo>
                  <a:pt x="264" y="282"/>
                </a:lnTo>
                <a:lnTo>
                  <a:pt x="264" y="281"/>
                </a:lnTo>
                <a:lnTo>
                  <a:pt x="265" y="274"/>
                </a:lnTo>
                <a:lnTo>
                  <a:pt x="265" y="282"/>
                </a:lnTo>
                <a:lnTo>
                  <a:pt x="265" y="277"/>
                </a:lnTo>
                <a:lnTo>
                  <a:pt x="265" y="279"/>
                </a:lnTo>
                <a:lnTo>
                  <a:pt x="265" y="269"/>
                </a:lnTo>
                <a:lnTo>
                  <a:pt x="266" y="279"/>
                </a:lnTo>
                <a:lnTo>
                  <a:pt x="266" y="268"/>
                </a:lnTo>
                <a:lnTo>
                  <a:pt x="266" y="268"/>
                </a:lnTo>
                <a:lnTo>
                  <a:pt x="266" y="274"/>
                </a:lnTo>
                <a:lnTo>
                  <a:pt x="266" y="265"/>
                </a:lnTo>
                <a:lnTo>
                  <a:pt x="267" y="267"/>
                </a:lnTo>
                <a:lnTo>
                  <a:pt x="267" y="267"/>
                </a:lnTo>
                <a:lnTo>
                  <a:pt x="267" y="265"/>
                </a:lnTo>
                <a:lnTo>
                  <a:pt x="267" y="261"/>
                </a:lnTo>
                <a:lnTo>
                  <a:pt x="267" y="265"/>
                </a:lnTo>
                <a:lnTo>
                  <a:pt x="268" y="261"/>
                </a:lnTo>
                <a:lnTo>
                  <a:pt x="268" y="264"/>
                </a:lnTo>
                <a:lnTo>
                  <a:pt x="268" y="258"/>
                </a:lnTo>
                <a:lnTo>
                  <a:pt x="269" y="263"/>
                </a:lnTo>
                <a:lnTo>
                  <a:pt x="269" y="252"/>
                </a:lnTo>
                <a:lnTo>
                  <a:pt x="269" y="255"/>
                </a:lnTo>
                <a:lnTo>
                  <a:pt x="269" y="266"/>
                </a:lnTo>
                <a:lnTo>
                  <a:pt x="269" y="254"/>
                </a:lnTo>
                <a:lnTo>
                  <a:pt x="269" y="258"/>
                </a:lnTo>
                <a:lnTo>
                  <a:pt x="270" y="260"/>
                </a:lnTo>
                <a:lnTo>
                  <a:pt x="270" y="257"/>
                </a:lnTo>
                <a:lnTo>
                  <a:pt x="270" y="261"/>
                </a:lnTo>
                <a:lnTo>
                  <a:pt x="270" y="253"/>
                </a:lnTo>
                <a:lnTo>
                  <a:pt x="271" y="257"/>
                </a:lnTo>
                <a:lnTo>
                  <a:pt x="271" y="250"/>
                </a:lnTo>
                <a:lnTo>
                  <a:pt x="271" y="255"/>
                </a:lnTo>
                <a:lnTo>
                  <a:pt x="271" y="253"/>
                </a:lnTo>
                <a:lnTo>
                  <a:pt x="272" y="251"/>
                </a:lnTo>
                <a:lnTo>
                  <a:pt x="272" y="253"/>
                </a:lnTo>
                <a:lnTo>
                  <a:pt x="272" y="250"/>
                </a:lnTo>
                <a:lnTo>
                  <a:pt x="272" y="246"/>
                </a:lnTo>
                <a:lnTo>
                  <a:pt x="272" y="249"/>
                </a:lnTo>
                <a:lnTo>
                  <a:pt x="272" y="242"/>
                </a:lnTo>
                <a:lnTo>
                  <a:pt x="273" y="249"/>
                </a:lnTo>
                <a:lnTo>
                  <a:pt x="273" y="240"/>
                </a:lnTo>
                <a:lnTo>
                  <a:pt x="273" y="245"/>
                </a:lnTo>
                <a:lnTo>
                  <a:pt x="273" y="240"/>
                </a:lnTo>
                <a:lnTo>
                  <a:pt x="274" y="237"/>
                </a:lnTo>
                <a:lnTo>
                  <a:pt x="274" y="246"/>
                </a:lnTo>
                <a:lnTo>
                  <a:pt x="274" y="231"/>
                </a:lnTo>
                <a:lnTo>
                  <a:pt x="274" y="219"/>
                </a:lnTo>
                <a:lnTo>
                  <a:pt x="275" y="207"/>
                </a:lnTo>
                <a:lnTo>
                  <a:pt x="275" y="197"/>
                </a:lnTo>
                <a:lnTo>
                  <a:pt x="275" y="204"/>
                </a:lnTo>
                <a:lnTo>
                  <a:pt x="277" y="204"/>
                </a:lnTo>
                <a:lnTo>
                  <a:pt x="277" y="201"/>
                </a:lnTo>
                <a:lnTo>
                  <a:pt x="277" y="209"/>
                </a:lnTo>
                <a:lnTo>
                  <a:pt x="277" y="212"/>
                </a:lnTo>
                <a:lnTo>
                  <a:pt x="277" y="207"/>
                </a:lnTo>
                <a:lnTo>
                  <a:pt x="277" y="210"/>
                </a:lnTo>
                <a:lnTo>
                  <a:pt x="278" y="200"/>
                </a:lnTo>
                <a:lnTo>
                  <a:pt x="278" y="205"/>
                </a:lnTo>
                <a:lnTo>
                  <a:pt x="278" y="202"/>
                </a:lnTo>
                <a:lnTo>
                  <a:pt x="279" y="203"/>
                </a:lnTo>
                <a:lnTo>
                  <a:pt x="279" y="201"/>
                </a:lnTo>
                <a:lnTo>
                  <a:pt x="279" y="209"/>
                </a:lnTo>
                <a:lnTo>
                  <a:pt x="279" y="198"/>
                </a:lnTo>
                <a:lnTo>
                  <a:pt x="280" y="208"/>
                </a:lnTo>
                <a:lnTo>
                  <a:pt x="280" y="200"/>
                </a:lnTo>
                <a:lnTo>
                  <a:pt x="280" y="208"/>
                </a:lnTo>
                <a:lnTo>
                  <a:pt x="280" y="204"/>
                </a:lnTo>
                <a:lnTo>
                  <a:pt x="281" y="201"/>
                </a:lnTo>
                <a:lnTo>
                  <a:pt x="281" y="205"/>
                </a:lnTo>
                <a:lnTo>
                  <a:pt x="281" y="208"/>
                </a:lnTo>
                <a:lnTo>
                  <a:pt x="281" y="200"/>
                </a:lnTo>
                <a:lnTo>
                  <a:pt x="282" y="205"/>
                </a:lnTo>
                <a:lnTo>
                  <a:pt x="282" y="199"/>
                </a:lnTo>
                <a:lnTo>
                  <a:pt x="282" y="205"/>
                </a:lnTo>
                <a:lnTo>
                  <a:pt x="283" y="201"/>
                </a:lnTo>
                <a:lnTo>
                  <a:pt x="283" y="204"/>
                </a:lnTo>
                <a:lnTo>
                  <a:pt x="283" y="202"/>
                </a:lnTo>
                <a:lnTo>
                  <a:pt x="283" y="211"/>
                </a:lnTo>
                <a:lnTo>
                  <a:pt x="283" y="197"/>
                </a:lnTo>
                <a:lnTo>
                  <a:pt x="284" y="201"/>
                </a:lnTo>
                <a:lnTo>
                  <a:pt x="284" y="208"/>
                </a:lnTo>
                <a:lnTo>
                  <a:pt x="284" y="198"/>
                </a:lnTo>
                <a:lnTo>
                  <a:pt x="284" y="205"/>
                </a:lnTo>
                <a:lnTo>
                  <a:pt x="284" y="200"/>
                </a:lnTo>
                <a:lnTo>
                  <a:pt x="284" y="200"/>
                </a:lnTo>
                <a:lnTo>
                  <a:pt x="285" y="204"/>
                </a:lnTo>
                <a:lnTo>
                  <a:pt x="285" y="198"/>
                </a:lnTo>
                <a:lnTo>
                  <a:pt x="285" y="202"/>
                </a:lnTo>
                <a:lnTo>
                  <a:pt x="285" y="196"/>
                </a:lnTo>
                <a:lnTo>
                  <a:pt x="286" y="195"/>
                </a:lnTo>
                <a:lnTo>
                  <a:pt x="286" y="199"/>
                </a:lnTo>
                <a:lnTo>
                  <a:pt x="286" y="187"/>
                </a:lnTo>
                <a:lnTo>
                  <a:pt x="286" y="194"/>
                </a:lnTo>
                <a:lnTo>
                  <a:pt x="287" y="197"/>
                </a:lnTo>
                <a:lnTo>
                  <a:pt x="287" y="188"/>
                </a:lnTo>
                <a:lnTo>
                  <a:pt x="287" y="194"/>
                </a:lnTo>
                <a:lnTo>
                  <a:pt x="287" y="183"/>
                </a:lnTo>
                <a:lnTo>
                  <a:pt x="288" y="187"/>
                </a:lnTo>
                <a:lnTo>
                  <a:pt x="288" y="192"/>
                </a:lnTo>
                <a:lnTo>
                  <a:pt x="288" y="183"/>
                </a:lnTo>
                <a:lnTo>
                  <a:pt x="288" y="186"/>
                </a:lnTo>
                <a:lnTo>
                  <a:pt x="288" y="188"/>
                </a:lnTo>
                <a:lnTo>
                  <a:pt x="289" y="185"/>
                </a:lnTo>
                <a:lnTo>
                  <a:pt x="289" y="188"/>
                </a:lnTo>
                <a:lnTo>
                  <a:pt x="289" y="187"/>
                </a:lnTo>
                <a:lnTo>
                  <a:pt x="289" y="192"/>
                </a:lnTo>
                <a:lnTo>
                  <a:pt x="290" y="188"/>
                </a:lnTo>
                <a:lnTo>
                  <a:pt x="290" y="186"/>
                </a:lnTo>
                <a:lnTo>
                  <a:pt x="290" y="195"/>
                </a:lnTo>
                <a:lnTo>
                  <a:pt x="290" y="186"/>
                </a:lnTo>
                <a:lnTo>
                  <a:pt x="290" y="184"/>
                </a:lnTo>
                <a:lnTo>
                  <a:pt x="291" y="192"/>
                </a:lnTo>
                <a:lnTo>
                  <a:pt x="291" y="185"/>
                </a:lnTo>
                <a:lnTo>
                  <a:pt x="291" y="190"/>
                </a:lnTo>
                <a:lnTo>
                  <a:pt x="291" y="189"/>
                </a:lnTo>
                <a:lnTo>
                  <a:pt x="291" y="194"/>
                </a:lnTo>
                <a:lnTo>
                  <a:pt x="293" y="186"/>
                </a:lnTo>
                <a:lnTo>
                  <a:pt x="293" y="189"/>
                </a:lnTo>
                <a:lnTo>
                  <a:pt x="293" y="186"/>
                </a:lnTo>
                <a:lnTo>
                  <a:pt x="293" y="176"/>
                </a:lnTo>
                <a:lnTo>
                  <a:pt x="293" y="189"/>
                </a:lnTo>
                <a:lnTo>
                  <a:pt x="294" y="187"/>
                </a:lnTo>
                <a:lnTo>
                  <a:pt x="294" y="182"/>
                </a:lnTo>
                <a:lnTo>
                  <a:pt x="294" y="188"/>
                </a:lnTo>
                <a:lnTo>
                  <a:pt x="294" y="190"/>
                </a:lnTo>
                <a:lnTo>
                  <a:pt x="295" y="200"/>
                </a:lnTo>
                <a:lnTo>
                  <a:pt x="295" y="186"/>
                </a:lnTo>
                <a:lnTo>
                  <a:pt x="295" y="196"/>
                </a:lnTo>
                <a:lnTo>
                  <a:pt x="295" y="207"/>
                </a:lnTo>
                <a:lnTo>
                  <a:pt x="295" y="195"/>
                </a:lnTo>
                <a:lnTo>
                  <a:pt x="295" y="202"/>
                </a:lnTo>
                <a:lnTo>
                  <a:pt x="296" y="201"/>
                </a:lnTo>
                <a:lnTo>
                  <a:pt x="296" y="203"/>
                </a:lnTo>
                <a:lnTo>
                  <a:pt x="296" y="205"/>
                </a:lnTo>
                <a:lnTo>
                  <a:pt x="296" y="203"/>
                </a:lnTo>
                <a:lnTo>
                  <a:pt x="296" y="208"/>
                </a:lnTo>
                <a:lnTo>
                  <a:pt x="297" y="200"/>
                </a:lnTo>
                <a:lnTo>
                  <a:pt x="297" y="211"/>
                </a:lnTo>
                <a:lnTo>
                  <a:pt x="297" y="208"/>
                </a:lnTo>
                <a:lnTo>
                  <a:pt x="297" y="204"/>
                </a:lnTo>
                <a:lnTo>
                  <a:pt x="298" y="215"/>
                </a:lnTo>
                <a:lnTo>
                  <a:pt x="298" y="215"/>
                </a:lnTo>
                <a:lnTo>
                  <a:pt x="298" y="208"/>
                </a:lnTo>
                <a:lnTo>
                  <a:pt x="298" y="218"/>
                </a:lnTo>
                <a:lnTo>
                  <a:pt x="299" y="216"/>
                </a:lnTo>
                <a:lnTo>
                  <a:pt x="299" y="215"/>
                </a:lnTo>
                <a:lnTo>
                  <a:pt x="299" y="219"/>
                </a:lnTo>
                <a:lnTo>
                  <a:pt x="299" y="219"/>
                </a:lnTo>
                <a:lnTo>
                  <a:pt x="299" y="228"/>
                </a:lnTo>
                <a:lnTo>
                  <a:pt x="299" y="212"/>
                </a:lnTo>
                <a:lnTo>
                  <a:pt x="300" y="220"/>
                </a:lnTo>
                <a:lnTo>
                  <a:pt x="300" y="233"/>
                </a:lnTo>
                <a:lnTo>
                  <a:pt x="300" y="219"/>
                </a:lnTo>
                <a:lnTo>
                  <a:pt x="300" y="213"/>
                </a:lnTo>
                <a:lnTo>
                  <a:pt x="300" y="223"/>
                </a:lnTo>
                <a:lnTo>
                  <a:pt x="301" y="220"/>
                </a:lnTo>
                <a:lnTo>
                  <a:pt x="301" y="223"/>
                </a:lnTo>
                <a:lnTo>
                  <a:pt x="301" y="218"/>
                </a:lnTo>
                <a:lnTo>
                  <a:pt x="301" y="231"/>
                </a:lnTo>
                <a:lnTo>
                  <a:pt x="302" y="227"/>
                </a:lnTo>
                <a:lnTo>
                  <a:pt x="302" y="232"/>
                </a:lnTo>
                <a:lnTo>
                  <a:pt x="302" y="237"/>
                </a:lnTo>
                <a:lnTo>
                  <a:pt x="302" y="230"/>
                </a:lnTo>
                <a:lnTo>
                  <a:pt x="302" y="242"/>
                </a:lnTo>
                <a:lnTo>
                  <a:pt x="303" y="233"/>
                </a:lnTo>
                <a:lnTo>
                  <a:pt x="303" y="245"/>
                </a:lnTo>
                <a:lnTo>
                  <a:pt x="303" y="245"/>
                </a:lnTo>
                <a:lnTo>
                  <a:pt x="304" y="249"/>
                </a:lnTo>
                <a:lnTo>
                  <a:pt x="304" y="247"/>
                </a:lnTo>
                <a:lnTo>
                  <a:pt x="304" y="252"/>
                </a:lnTo>
                <a:lnTo>
                  <a:pt x="304" y="249"/>
                </a:lnTo>
                <a:lnTo>
                  <a:pt x="304" y="252"/>
                </a:lnTo>
                <a:lnTo>
                  <a:pt x="305" y="264"/>
                </a:lnTo>
                <a:lnTo>
                  <a:pt x="305" y="254"/>
                </a:lnTo>
                <a:lnTo>
                  <a:pt x="305" y="255"/>
                </a:lnTo>
                <a:lnTo>
                  <a:pt x="305" y="267"/>
                </a:lnTo>
                <a:lnTo>
                  <a:pt x="306" y="267"/>
                </a:lnTo>
                <a:lnTo>
                  <a:pt x="306" y="265"/>
                </a:lnTo>
                <a:lnTo>
                  <a:pt x="306" y="268"/>
                </a:lnTo>
                <a:lnTo>
                  <a:pt x="306" y="272"/>
                </a:lnTo>
                <a:lnTo>
                  <a:pt x="306" y="269"/>
                </a:lnTo>
                <a:lnTo>
                  <a:pt x="307" y="282"/>
                </a:lnTo>
                <a:lnTo>
                  <a:pt x="307" y="276"/>
                </a:lnTo>
                <a:lnTo>
                  <a:pt x="307" y="286"/>
                </a:lnTo>
                <a:lnTo>
                  <a:pt x="309" y="282"/>
                </a:lnTo>
                <a:lnTo>
                  <a:pt x="309" y="293"/>
                </a:lnTo>
                <a:lnTo>
                  <a:pt x="309" y="290"/>
                </a:lnTo>
                <a:lnTo>
                  <a:pt x="309" y="293"/>
                </a:lnTo>
                <a:lnTo>
                  <a:pt x="309" y="293"/>
                </a:lnTo>
                <a:lnTo>
                  <a:pt x="309" y="298"/>
                </a:lnTo>
                <a:lnTo>
                  <a:pt x="309" y="302"/>
                </a:lnTo>
                <a:lnTo>
                  <a:pt x="309" y="300"/>
                </a:lnTo>
                <a:lnTo>
                  <a:pt x="309" y="301"/>
                </a:lnTo>
                <a:lnTo>
                  <a:pt x="309" y="313"/>
                </a:lnTo>
                <a:lnTo>
                  <a:pt x="310" y="304"/>
                </a:lnTo>
                <a:lnTo>
                  <a:pt x="310" y="318"/>
                </a:lnTo>
                <a:lnTo>
                  <a:pt x="310" y="312"/>
                </a:lnTo>
                <a:lnTo>
                  <a:pt x="312" y="322"/>
                </a:lnTo>
                <a:lnTo>
                  <a:pt x="312" y="324"/>
                </a:lnTo>
                <a:lnTo>
                  <a:pt x="312" y="323"/>
                </a:lnTo>
                <a:lnTo>
                  <a:pt x="313" y="336"/>
                </a:lnTo>
                <a:lnTo>
                  <a:pt x="313" y="327"/>
                </a:lnTo>
                <a:lnTo>
                  <a:pt x="313" y="333"/>
                </a:lnTo>
                <a:lnTo>
                  <a:pt x="313" y="338"/>
                </a:lnTo>
                <a:lnTo>
                  <a:pt x="313" y="330"/>
                </a:lnTo>
                <a:lnTo>
                  <a:pt x="313" y="337"/>
                </a:lnTo>
                <a:lnTo>
                  <a:pt x="314" y="347"/>
                </a:lnTo>
                <a:lnTo>
                  <a:pt x="314" y="343"/>
                </a:lnTo>
                <a:lnTo>
                  <a:pt x="314" y="339"/>
                </a:lnTo>
                <a:lnTo>
                  <a:pt x="314" y="354"/>
                </a:lnTo>
                <a:lnTo>
                  <a:pt x="315" y="351"/>
                </a:lnTo>
                <a:lnTo>
                  <a:pt x="315" y="361"/>
                </a:lnTo>
                <a:lnTo>
                  <a:pt x="315" y="364"/>
                </a:lnTo>
                <a:lnTo>
                  <a:pt x="316" y="357"/>
                </a:lnTo>
                <a:lnTo>
                  <a:pt x="316" y="366"/>
                </a:lnTo>
                <a:lnTo>
                  <a:pt x="316" y="375"/>
                </a:lnTo>
                <a:lnTo>
                  <a:pt x="316" y="365"/>
                </a:lnTo>
                <a:lnTo>
                  <a:pt x="316" y="371"/>
                </a:lnTo>
                <a:lnTo>
                  <a:pt x="317" y="383"/>
                </a:lnTo>
                <a:lnTo>
                  <a:pt x="317" y="373"/>
                </a:lnTo>
                <a:lnTo>
                  <a:pt x="317" y="381"/>
                </a:lnTo>
                <a:lnTo>
                  <a:pt x="317" y="389"/>
                </a:lnTo>
                <a:lnTo>
                  <a:pt x="317" y="383"/>
                </a:lnTo>
                <a:lnTo>
                  <a:pt x="318" y="395"/>
                </a:lnTo>
                <a:lnTo>
                  <a:pt x="318" y="396"/>
                </a:lnTo>
                <a:lnTo>
                  <a:pt x="318" y="390"/>
                </a:lnTo>
                <a:lnTo>
                  <a:pt x="318" y="402"/>
                </a:lnTo>
                <a:lnTo>
                  <a:pt x="318" y="402"/>
                </a:lnTo>
                <a:lnTo>
                  <a:pt x="319" y="401"/>
                </a:lnTo>
                <a:lnTo>
                  <a:pt x="319" y="406"/>
                </a:lnTo>
                <a:lnTo>
                  <a:pt x="319" y="405"/>
                </a:lnTo>
                <a:lnTo>
                  <a:pt x="319" y="414"/>
                </a:lnTo>
                <a:lnTo>
                  <a:pt x="320" y="413"/>
                </a:lnTo>
                <a:lnTo>
                  <a:pt x="320" y="411"/>
                </a:lnTo>
                <a:lnTo>
                  <a:pt x="320" y="423"/>
                </a:lnTo>
                <a:lnTo>
                  <a:pt x="320" y="416"/>
                </a:lnTo>
                <a:lnTo>
                  <a:pt x="320" y="431"/>
                </a:lnTo>
                <a:lnTo>
                  <a:pt x="321" y="426"/>
                </a:lnTo>
                <a:lnTo>
                  <a:pt x="321" y="425"/>
                </a:lnTo>
                <a:lnTo>
                  <a:pt x="321" y="437"/>
                </a:lnTo>
                <a:lnTo>
                  <a:pt x="321" y="436"/>
                </a:lnTo>
                <a:lnTo>
                  <a:pt x="321" y="434"/>
                </a:lnTo>
                <a:lnTo>
                  <a:pt x="322" y="443"/>
                </a:lnTo>
                <a:lnTo>
                  <a:pt x="322" y="441"/>
                </a:lnTo>
                <a:lnTo>
                  <a:pt x="322" y="450"/>
                </a:lnTo>
                <a:lnTo>
                  <a:pt x="323" y="451"/>
                </a:lnTo>
                <a:lnTo>
                  <a:pt x="323" y="453"/>
                </a:lnTo>
                <a:lnTo>
                  <a:pt x="323" y="451"/>
                </a:lnTo>
                <a:lnTo>
                  <a:pt x="323" y="459"/>
                </a:lnTo>
                <a:lnTo>
                  <a:pt x="324" y="460"/>
                </a:lnTo>
                <a:lnTo>
                  <a:pt x="324" y="459"/>
                </a:lnTo>
                <a:lnTo>
                  <a:pt x="324" y="466"/>
                </a:lnTo>
                <a:lnTo>
                  <a:pt x="324" y="467"/>
                </a:lnTo>
                <a:lnTo>
                  <a:pt x="324" y="464"/>
                </a:lnTo>
                <a:lnTo>
                  <a:pt x="324" y="472"/>
                </a:lnTo>
                <a:lnTo>
                  <a:pt x="325" y="476"/>
                </a:lnTo>
                <a:lnTo>
                  <a:pt x="325" y="470"/>
                </a:lnTo>
                <a:lnTo>
                  <a:pt x="325" y="455"/>
                </a:lnTo>
                <a:lnTo>
                  <a:pt x="325" y="470"/>
                </a:lnTo>
                <a:lnTo>
                  <a:pt x="325" y="466"/>
                </a:lnTo>
                <a:lnTo>
                  <a:pt x="326" y="471"/>
                </a:lnTo>
                <a:lnTo>
                  <a:pt x="326" y="490"/>
                </a:lnTo>
                <a:lnTo>
                  <a:pt x="326" y="489"/>
                </a:lnTo>
                <a:lnTo>
                  <a:pt x="328" y="499"/>
                </a:lnTo>
                <a:lnTo>
                  <a:pt x="328" y="503"/>
                </a:lnTo>
                <a:lnTo>
                  <a:pt x="328" y="510"/>
                </a:lnTo>
                <a:lnTo>
                  <a:pt x="328" y="507"/>
                </a:lnTo>
                <a:lnTo>
                  <a:pt x="329" y="516"/>
                </a:lnTo>
                <a:lnTo>
                  <a:pt x="329" y="514"/>
                </a:lnTo>
                <a:lnTo>
                  <a:pt x="329" y="513"/>
                </a:lnTo>
                <a:lnTo>
                  <a:pt x="329" y="523"/>
                </a:lnTo>
                <a:lnTo>
                  <a:pt x="330" y="520"/>
                </a:lnTo>
                <a:lnTo>
                  <a:pt x="330" y="528"/>
                </a:lnTo>
                <a:lnTo>
                  <a:pt x="330" y="528"/>
                </a:lnTo>
                <a:lnTo>
                  <a:pt x="330" y="525"/>
                </a:lnTo>
                <a:lnTo>
                  <a:pt x="331" y="534"/>
                </a:lnTo>
                <a:lnTo>
                  <a:pt x="331" y="534"/>
                </a:lnTo>
                <a:lnTo>
                  <a:pt x="331" y="540"/>
                </a:lnTo>
                <a:lnTo>
                  <a:pt x="331" y="541"/>
                </a:lnTo>
                <a:lnTo>
                  <a:pt x="332" y="555"/>
                </a:lnTo>
                <a:lnTo>
                  <a:pt x="332" y="559"/>
                </a:lnTo>
                <a:lnTo>
                  <a:pt x="332" y="558"/>
                </a:lnTo>
                <a:lnTo>
                  <a:pt x="332" y="566"/>
                </a:lnTo>
                <a:lnTo>
                  <a:pt x="333" y="559"/>
                </a:lnTo>
                <a:lnTo>
                  <a:pt x="333" y="570"/>
                </a:lnTo>
                <a:lnTo>
                  <a:pt x="333" y="569"/>
                </a:lnTo>
                <a:lnTo>
                  <a:pt x="334" y="577"/>
                </a:lnTo>
                <a:lnTo>
                  <a:pt x="334" y="571"/>
                </a:lnTo>
                <a:lnTo>
                  <a:pt x="334" y="582"/>
                </a:lnTo>
                <a:lnTo>
                  <a:pt x="335" y="577"/>
                </a:lnTo>
                <a:lnTo>
                  <a:pt x="335" y="588"/>
                </a:lnTo>
                <a:lnTo>
                  <a:pt x="335" y="582"/>
                </a:lnTo>
                <a:lnTo>
                  <a:pt x="335" y="591"/>
                </a:lnTo>
                <a:lnTo>
                  <a:pt x="336" y="590"/>
                </a:lnTo>
                <a:lnTo>
                  <a:pt x="336" y="586"/>
                </a:lnTo>
                <a:lnTo>
                  <a:pt x="336" y="595"/>
                </a:lnTo>
                <a:lnTo>
                  <a:pt x="336" y="593"/>
                </a:lnTo>
                <a:lnTo>
                  <a:pt x="337" y="598"/>
                </a:lnTo>
                <a:lnTo>
                  <a:pt x="337" y="597"/>
                </a:lnTo>
                <a:lnTo>
                  <a:pt x="337" y="602"/>
                </a:lnTo>
                <a:lnTo>
                  <a:pt x="338" y="604"/>
                </a:lnTo>
                <a:lnTo>
                  <a:pt x="338" y="611"/>
                </a:lnTo>
                <a:lnTo>
                  <a:pt x="338" y="610"/>
                </a:lnTo>
                <a:lnTo>
                  <a:pt x="338" y="616"/>
                </a:lnTo>
                <a:lnTo>
                  <a:pt x="339" y="611"/>
                </a:lnTo>
                <a:lnTo>
                  <a:pt x="339" y="621"/>
                </a:lnTo>
                <a:lnTo>
                  <a:pt x="339" y="615"/>
                </a:lnTo>
                <a:lnTo>
                  <a:pt x="339" y="615"/>
                </a:lnTo>
                <a:lnTo>
                  <a:pt x="339" y="620"/>
                </a:lnTo>
                <a:lnTo>
                  <a:pt x="339" y="617"/>
                </a:lnTo>
                <a:lnTo>
                  <a:pt x="340" y="621"/>
                </a:lnTo>
                <a:lnTo>
                  <a:pt x="340" y="622"/>
                </a:lnTo>
                <a:lnTo>
                  <a:pt x="340" y="626"/>
                </a:lnTo>
                <a:lnTo>
                  <a:pt x="340" y="625"/>
                </a:lnTo>
                <a:lnTo>
                  <a:pt x="340" y="631"/>
                </a:lnTo>
                <a:lnTo>
                  <a:pt x="341" y="630"/>
                </a:lnTo>
                <a:lnTo>
                  <a:pt x="341" y="632"/>
                </a:lnTo>
                <a:lnTo>
                  <a:pt x="341" y="632"/>
                </a:lnTo>
                <a:lnTo>
                  <a:pt x="342" y="636"/>
                </a:lnTo>
                <a:lnTo>
                  <a:pt x="342" y="637"/>
                </a:lnTo>
                <a:lnTo>
                  <a:pt x="342" y="640"/>
                </a:lnTo>
                <a:lnTo>
                  <a:pt x="342" y="640"/>
                </a:lnTo>
                <a:lnTo>
                  <a:pt x="344" y="643"/>
                </a:lnTo>
                <a:lnTo>
                  <a:pt x="344" y="643"/>
                </a:lnTo>
                <a:lnTo>
                  <a:pt x="344" y="646"/>
                </a:lnTo>
                <a:lnTo>
                  <a:pt x="344" y="643"/>
                </a:lnTo>
                <a:lnTo>
                  <a:pt x="344" y="645"/>
                </a:lnTo>
                <a:lnTo>
                  <a:pt x="345" y="648"/>
                </a:lnTo>
                <a:lnTo>
                  <a:pt x="345" y="644"/>
                </a:lnTo>
                <a:lnTo>
                  <a:pt x="345" y="647"/>
                </a:lnTo>
                <a:lnTo>
                  <a:pt x="345" y="646"/>
                </a:lnTo>
                <a:lnTo>
                  <a:pt x="346" y="653"/>
                </a:lnTo>
                <a:lnTo>
                  <a:pt x="346" y="651"/>
                </a:lnTo>
                <a:lnTo>
                  <a:pt x="346" y="657"/>
                </a:lnTo>
                <a:lnTo>
                  <a:pt x="346" y="650"/>
                </a:lnTo>
                <a:lnTo>
                  <a:pt x="347" y="650"/>
                </a:lnTo>
                <a:lnTo>
                  <a:pt x="347" y="659"/>
                </a:lnTo>
                <a:lnTo>
                  <a:pt x="347" y="657"/>
                </a:lnTo>
                <a:lnTo>
                  <a:pt x="347" y="656"/>
                </a:lnTo>
                <a:lnTo>
                  <a:pt x="347" y="661"/>
                </a:lnTo>
                <a:lnTo>
                  <a:pt x="348" y="658"/>
                </a:lnTo>
                <a:lnTo>
                  <a:pt x="348" y="659"/>
                </a:lnTo>
                <a:lnTo>
                  <a:pt x="348" y="661"/>
                </a:lnTo>
                <a:lnTo>
                  <a:pt x="348" y="665"/>
                </a:lnTo>
                <a:lnTo>
                  <a:pt x="349" y="663"/>
                </a:lnTo>
                <a:lnTo>
                  <a:pt x="349" y="667"/>
                </a:lnTo>
                <a:lnTo>
                  <a:pt x="349" y="662"/>
                </a:lnTo>
                <a:lnTo>
                  <a:pt x="349" y="663"/>
                </a:lnTo>
                <a:lnTo>
                  <a:pt x="350" y="670"/>
                </a:lnTo>
                <a:lnTo>
                  <a:pt x="350" y="663"/>
                </a:lnTo>
                <a:lnTo>
                  <a:pt x="350" y="664"/>
                </a:lnTo>
                <a:lnTo>
                  <a:pt x="350" y="670"/>
                </a:lnTo>
                <a:lnTo>
                  <a:pt x="350" y="667"/>
                </a:lnTo>
                <a:lnTo>
                  <a:pt x="350" y="670"/>
                </a:lnTo>
                <a:lnTo>
                  <a:pt x="350" y="673"/>
                </a:lnTo>
                <a:lnTo>
                  <a:pt x="351" y="666"/>
                </a:lnTo>
                <a:lnTo>
                  <a:pt x="351" y="673"/>
                </a:lnTo>
                <a:lnTo>
                  <a:pt x="351" y="677"/>
                </a:lnTo>
                <a:lnTo>
                  <a:pt x="352" y="671"/>
                </a:lnTo>
                <a:lnTo>
                  <a:pt x="352" y="673"/>
                </a:lnTo>
                <a:lnTo>
                  <a:pt x="352" y="677"/>
                </a:lnTo>
                <a:lnTo>
                  <a:pt x="352" y="673"/>
                </a:lnTo>
                <a:lnTo>
                  <a:pt x="353" y="679"/>
                </a:lnTo>
                <a:lnTo>
                  <a:pt x="353" y="675"/>
                </a:lnTo>
                <a:lnTo>
                  <a:pt x="353" y="679"/>
                </a:lnTo>
                <a:lnTo>
                  <a:pt x="353" y="676"/>
                </a:lnTo>
                <a:lnTo>
                  <a:pt x="354" y="680"/>
                </a:lnTo>
                <a:lnTo>
                  <a:pt x="354" y="677"/>
                </a:lnTo>
                <a:lnTo>
                  <a:pt x="354" y="677"/>
                </a:lnTo>
                <a:lnTo>
                  <a:pt x="354" y="681"/>
                </a:lnTo>
                <a:lnTo>
                  <a:pt x="354" y="678"/>
                </a:lnTo>
                <a:lnTo>
                  <a:pt x="354" y="679"/>
                </a:lnTo>
                <a:lnTo>
                  <a:pt x="355" y="683"/>
                </a:lnTo>
                <a:lnTo>
                  <a:pt x="355" y="678"/>
                </a:lnTo>
                <a:lnTo>
                  <a:pt x="355" y="681"/>
                </a:lnTo>
                <a:lnTo>
                  <a:pt x="355" y="684"/>
                </a:lnTo>
                <a:lnTo>
                  <a:pt x="355" y="681"/>
                </a:lnTo>
                <a:lnTo>
                  <a:pt x="356" y="687"/>
                </a:lnTo>
                <a:lnTo>
                  <a:pt x="356" y="681"/>
                </a:lnTo>
                <a:lnTo>
                  <a:pt x="356" y="682"/>
                </a:lnTo>
                <a:lnTo>
                  <a:pt x="356" y="681"/>
                </a:lnTo>
                <a:lnTo>
                  <a:pt x="356" y="684"/>
                </a:lnTo>
                <a:lnTo>
                  <a:pt x="357" y="681"/>
                </a:lnTo>
                <a:lnTo>
                  <a:pt x="357" y="687"/>
                </a:lnTo>
                <a:lnTo>
                  <a:pt x="357" y="682"/>
                </a:lnTo>
                <a:lnTo>
                  <a:pt x="357" y="683"/>
                </a:lnTo>
                <a:lnTo>
                  <a:pt x="357" y="684"/>
                </a:lnTo>
                <a:lnTo>
                  <a:pt x="357" y="691"/>
                </a:lnTo>
                <a:lnTo>
                  <a:pt x="358" y="685"/>
                </a:lnTo>
                <a:lnTo>
                  <a:pt x="358" y="685"/>
                </a:lnTo>
                <a:lnTo>
                  <a:pt x="358" y="691"/>
                </a:lnTo>
                <a:lnTo>
                  <a:pt x="358" y="687"/>
                </a:lnTo>
                <a:lnTo>
                  <a:pt x="359" y="687"/>
                </a:lnTo>
                <a:lnTo>
                  <a:pt x="359" y="691"/>
                </a:lnTo>
                <a:lnTo>
                  <a:pt x="359" y="688"/>
                </a:lnTo>
                <a:lnTo>
                  <a:pt x="359" y="688"/>
                </a:lnTo>
                <a:lnTo>
                  <a:pt x="360" y="690"/>
                </a:lnTo>
                <a:lnTo>
                  <a:pt x="360" y="690"/>
                </a:lnTo>
                <a:lnTo>
                  <a:pt x="360" y="696"/>
                </a:lnTo>
                <a:lnTo>
                  <a:pt x="360" y="690"/>
                </a:lnTo>
                <a:lnTo>
                  <a:pt x="361" y="690"/>
                </a:lnTo>
                <a:lnTo>
                  <a:pt x="361" y="696"/>
                </a:lnTo>
                <a:lnTo>
                  <a:pt x="361" y="691"/>
                </a:lnTo>
                <a:lnTo>
                  <a:pt x="361" y="692"/>
                </a:lnTo>
                <a:lnTo>
                  <a:pt x="361" y="697"/>
                </a:lnTo>
                <a:lnTo>
                  <a:pt x="361" y="692"/>
                </a:lnTo>
                <a:lnTo>
                  <a:pt x="363" y="698"/>
                </a:lnTo>
                <a:lnTo>
                  <a:pt x="363" y="692"/>
                </a:lnTo>
                <a:lnTo>
                  <a:pt x="363" y="697"/>
                </a:lnTo>
                <a:lnTo>
                  <a:pt x="363" y="695"/>
                </a:lnTo>
                <a:lnTo>
                  <a:pt x="364" y="692"/>
                </a:lnTo>
                <a:lnTo>
                  <a:pt x="364" y="697"/>
                </a:lnTo>
                <a:lnTo>
                  <a:pt x="364" y="694"/>
                </a:lnTo>
                <a:lnTo>
                  <a:pt x="364" y="697"/>
                </a:lnTo>
                <a:lnTo>
                  <a:pt x="364" y="694"/>
                </a:lnTo>
                <a:lnTo>
                  <a:pt x="365" y="695"/>
                </a:lnTo>
                <a:lnTo>
                  <a:pt x="365" y="698"/>
                </a:lnTo>
                <a:lnTo>
                  <a:pt x="365" y="696"/>
                </a:lnTo>
                <a:lnTo>
                  <a:pt x="365" y="700"/>
                </a:lnTo>
                <a:lnTo>
                  <a:pt x="365" y="696"/>
                </a:lnTo>
                <a:lnTo>
                  <a:pt x="365" y="698"/>
                </a:lnTo>
                <a:lnTo>
                  <a:pt x="366" y="699"/>
                </a:lnTo>
                <a:lnTo>
                  <a:pt x="366" y="694"/>
                </a:lnTo>
                <a:lnTo>
                  <a:pt x="366" y="697"/>
                </a:lnTo>
                <a:lnTo>
                  <a:pt x="366" y="700"/>
                </a:lnTo>
                <a:lnTo>
                  <a:pt x="366" y="697"/>
                </a:lnTo>
                <a:lnTo>
                  <a:pt x="367" y="698"/>
                </a:lnTo>
                <a:lnTo>
                  <a:pt x="367" y="701"/>
                </a:lnTo>
                <a:lnTo>
                  <a:pt x="367" y="697"/>
                </a:lnTo>
                <a:lnTo>
                  <a:pt x="367" y="698"/>
                </a:lnTo>
                <a:lnTo>
                  <a:pt x="368" y="701"/>
                </a:lnTo>
                <a:lnTo>
                  <a:pt x="368" y="696"/>
                </a:lnTo>
                <a:lnTo>
                  <a:pt x="368" y="697"/>
                </a:lnTo>
                <a:lnTo>
                  <a:pt x="368" y="704"/>
                </a:lnTo>
                <a:lnTo>
                  <a:pt x="368" y="698"/>
                </a:lnTo>
                <a:lnTo>
                  <a:pt x="369" y="704"/>
                </a:lnTo>
                <a:lnTo>
                  <a:pt x="369" y="698"/>
                </a:lnTo>
                <a:lnTo>
                  <a:pt x="369" y="704"/>
                </a:lnTo>
                <a:lnTo>
                  <a:pt x="369" y="698"/>
                </a:lnTo>
                <a:lnTo>
                  <a:pt x="369" y="697"/>
                </a:lnTo>
                <a:lnTo>
                  <a:pt x="369" y="704"/>
                </a:lnTo>
                <a:lnTo>
                  <a:pt x="370" y="698"/>
                </a:lnTo>
                <a:lnTo>
                  <a:pt x="370" y="704"/>
                </a:lnTo>
                <a:lnTo>
                  <a:pt x="370" y="699"/>
                </a:lnTo>
                <a:lnTo>
                  <a:pt x="371" y="699"/>
                </a:lnTo>
                <a:lnTo>
                  <a:pt x="371" y="697"/>
                </a:lnTo>
                <a:lnTo>
                  <a:pt x="371" y="698"/>
                </a:lnTo>
                <a:lnTo>
                  <a:pt x="371" y="699"/>
                </a:lnTo>
                <a:lnTo>
                  <a:pt x="372" y="703"/>
                </a:lnTo>
                <a:lnTo>
                  <a:pt x="372" y="699"/>
                </a:lnTo>
                <a:lnTo>
                  <a:pt x="372" y="703"/>
                </a:lnTo>
                <a:lnTo>
                  <a:pt x="372" y="698"/>
                </a:lnTo>
                <a:lnTo>
                  <a:pt x="372" y="704"/>
                </a:lnTo>
                <a:lnTo>
                  <a:pt x="373" y="698"/>
                </a:lnTo>
                <a:lnTo>
                  <a:pt x="373" y="700"/>
                </a:lnTo>
                <a:lnTo>
                  <a:pt x="373" y="697"/>
                </a:lnTo>
                <a:lnTo>
                  <a:pt x="373" y="703"/>
                </a:lnTo>
                <a:lnTo>
                  <a:pt x="374" y="700"/>
                </a:lnTo>
                <a:lnTo>
                  <a:pt x="374" y="697"/>
                </a:lnTo>
                <a:lnTo>
                  <a:pt x="374" y="698"/>
                </a:lnTo>
                <a:lnTo>
                  <a:pt x="375" y="701"/>
                </a:lnTo>
                <a:lnTo>
                  <a:pt x="375" y="697"/>
                </a:lnTo>
                <a:lnTo>
                  <a:pt x="375" y="697"/>
                </a:lnTo>
                <a:lnTo>
                  <a:pt x="375" y="696"/>
                </a:lnTo>
                <a:lnTo>
                  <a:pt x="376" y="695"/>
                </a:lnTo>
                <a:lnTo>
                  <a:pt x="376" y="700"/>
                </a:lnTo>
                <a:lnTo>
                  <a:pt x="376" y="695"/>
                </a:lnTo>
                <a:lnTo>
                  <a:pt x="376" y="695"/>
                </a:lnTo>
                <a:lnTo>
                  <a:pt x="376" y="698"/>
                </a:lnTo>
                <a:lnTo>
                  <a:pt x="377" y="695"/>
                </a:lnTo>
                <a:lnTo>
                  <a:pt x="377" y="699"/>
                </a:lnTo>
                <a:lnTo>
                  <a:pt x="377" y="692"/>
                </a:lnTo>
                <a:lnTo>
                  <a:pt x="377" y="693"/>
                </a:lnTo>
                <a:lnTo>
                  <a:pt x="377" y="698"/>
                </a:lnTo>
                <a:lnTo>
                  <a:pt x="379" y="693"/>
                </a:lnTo>
                <a:lnTo>
                  <a:pt x="379" y="697"/>
                </a:lnTo>
                <a:lnTo>
                  <a:pt x="379" y="697"/>
                </a:lnTo>
                <a:lnTo>
                  <a:pt x="379" y="691"/>
                </a:lnTo>
                <a:lnTo>
                  <a:pt x="380" y="688"/>
                </a:lnTo>
                <a:lnTo>
                  <a:pt x="380" y="695"/>
                </a:lnTo>
                <a:lnTo>
                  <a:pt x="380" y="690"/>
                </a:lnTo>
                <a:lnTo>
                  <a:pt x="380" y="688"/>
                </a:lnTo>
                <a:lnTo>
                  <a:pt x="380" y="694"/>
                </a:lnTo>
                <a:lnTo>
                  <a:pt x="380" y="688"/>
                </a:lnTo>
                <a:lnTo>
                  <a:pt x="380" y="693"/>
                </a:lnTo>
                <a:lnTo>
                  <a:pt x="381" y="681"/>
                </a:lnTo>
                <a:lnTo>
                  <a:pt x="381" y="685"/>
                </a:lnTo>
                <a:lnTo>
                  <a:pt x="381" y="684"/>
                </a:lnTo>
                <a:lnTo>
                  <a:pt x="381" y="683"/>
                </a:lnTo>
                <a:lnTo>
                  <a:pt x="382" y="687"/>
                </a:lnTo>
                <a:lnTo>
                  <a:pt x="382" y="680"/>
                </a:lnTo>
                <a:lnTo>
                  <a:pt x="382" y="682"/>
                </a:lnTo>
                <a:lnTo>
                  <a:pt x="382" y="680"/>
                </a:lnTo>
                <a:lnTo>
                  <a:pt x="383" y="679"/>
                </a:lnTo>
                <a:lnTo>
                  <a:pt x="383" y="675"/>
                </a:lnTo>
                <a:lnTo>
                  <a:pt x="383" y="678"/>
                </a:lnTo>
                <a:lnTo>
                  <a:pt x="384" y="672"/>
                </a:lnTo>
                <a:lnTo>
                  <a:pt x="384" y="674"/>
                </a:lnTo>
                <a:lnTo>
                  <a:pt x="384" y="677"/>
                </a:lnTo>
                <a:lnTo>
                  <a:pt x="384" y="666"/>
                </a:lnTo>
                <a:lnTo>
                  <a:pt x="384" y="670"/>
                </a:lnTo>
                <a:lnTo>
                  <a:pt x="384" y="674"/>
                </a:lnTo>
                <a:lnTo>
                  <a:pt x="385" y="662"/>
                </a:lnTo>
                <a:lnTo>
                  <a:pt x="385" y="663"/>
                </a:lnTo>
                <a:lnTo>
                  <a:pt x="385" y="669"/>
                </a:lnTo>
                <a:lnTo>
                  <a:pt x="385" y="662"/>
                </a:lnTo>
                <a:lnTo>
                  <a:pt x="386" y="644"/>
                </a:lnTo>
                <a:lnTo>
                  <a:pt x="386" y="658"/>
                </a:lnTo>
                <a:lnTo>
                  <a:pt x="386" y="655"/>
                </a:lnTo>
                <a:lnTo>
                  <a:pt x="386" y="654"/>
                </a:lnTo>
                <a:lnTo>
                  <a:pt x="386" y="657"/>
                </a:lnTo>
                <a:lnTo>
                  <a:pt x="387" y="650"/>
                </a:lnTo>
                <a:lnTo>
                  <a:pt x="387" y="654"/>
                </a:lnTo>
                <a:lnTo>
                  <a:pt x="387" y="647"/>
                </a:lnTo>
                <a:lnTo>
                  <a:pt x="387" y="644"/>
                </a:lnTo>
                <a:lnTo>
                  <a:pt x="387" y="642"/>
                </a:lnTo>
                <a:lnTo>
                  <a:pt x="388" y="645"/>
                </a:lnTo>
                <a:lnTo>
                  <a:pt x="388" y="638"/>
                </a:lnTo>
                <a:lnTo>
                  <a:pt x="388" y="641"/>
                </a:lnTo>
                <a:lnTo>
                  <a:pt x="388" y="635"/>
                </a:lnTo>
                <a:lnTo>
                  <a:pt x="389" y="638"/>
                </a:lnTo>
                <a:lnTo>
                  <a:pt x="389" y="626"/>
                </a:lnTo>
                <a:lnTo>
                  <a:pt x="389" y="633"/>
                </a:lnTo>
                <a:lnTo>
                  <a:pt x="389" y="624"/>
                </a:lnTo>
                <a:lnTo>
                  <a:pt x="390" y="627"/>
                </a:lnTo>
                <a:lnTo>
                  <a:pt x="390" y="623"/>
                </a:lnTo>
                <a:lnTo>
                  <a:pt x="390" y="620"/>
                </a:lnTo>
                <a:lnTo>
                  <a:pt x="390" y="615"/>
                </a:lnTo>
                <a:lnTo>
                  <a:pt x="391" y="612"/>
                </a:lnTo>
                <a:lnTo>
                  <a:pt x="391" y="609"/>
                </a:lnTo>
                <a:lnTo>
                  <a:pt x="391" y="610"/>
                </a:lnTo>
                <a:lnTo>
                  <a:pt x="391" y="609"/>
                </a:lnTo>
                <a:lnTo>
                  <a:pt x="391" y="605"/>
                </a:lnTo>
                <a:lnTo>
                  <a:pt x="391" y="605"/>
                </a:lnTo>
                <a:lnTo>
                  <a:pt x="392" y="604"/>
                </a:lnTo>
                <a:lnTo>
                  <a:pt x="392" y="596"/>
                </a:lnTo>
                <a:lnTo>
                  <a:pt x="392" y="601"/>
                </a:lnTo>
                <a:lnTo>
                  <a:pt x="392" y="596"/>
                </a:lnTo>
                <a:lnTo>
                  <a:pt x="393" y="591"/>
                </a:lnTo>
                <a:lnTo>
                  <a:pt x="393" y="594"/>
                </a:lnTo>
                <a:lnTo>
                  <a:pt x="393" y="586"/>
                </a:lnTo>
                <a:lnTo>
                  <a:pt x="394" y="581"/>
                </a:lnTo>
                <a:lnTo>
                  <a:pt x="394" y="585"/>
                </a:lnTo>
                <a:lnTo>
                  <a:pt x="394" y="578"/>
                </a:lnTo>
                <a:lnTo>
                  <a:pt x="394" y="580"/>
                </a:lnTo>
                <a:lnTo>
                  <a:pt x="394" y="583"/>
                </a:lnTo>
                <a:lnTo>
                  <a:pt x="394" y="576"/>
                </a:lnTo>
                <a:lnTo>
                  <a:pt x="395" y="580"/>
                </a:lnTo>
                <a:lnTo>
                  <a:pt x="395" y="559"/>
                </a:lnTo>
                <a:lnTo>
                  <a:pt x="395" y="564"/>
                </a:lnTo>
                <a:lnTo>
                  <a:pt x="395" y="575"/>
                </a:lnTo>
                <a:lnTo>
                  <a:pt x="396" y="568"/>
                </a:lnTo>
                <a:lnTo>
                  <a:pt x="396" y="570"/>
                </a:lnTo>
                <a:lnTo>
                  <a:pt x="396" y="566"/>
                </a:lnTo>
                <a:lnTo>
                  <a:pt x="398" y="566"/>
                </a:lnTo>
                <a:lnTo>
                  <a:pt x="398" y="558"/>
                </a:lnTo>
                <a:lnTo>
                  <a:pt x="398" y="560"/>
                </a:lnTo>
                <a:lnTo>
                  <a:pt x="399" y="557"/>
                </a:lnTo>
                <a:lnTo>
                  <a:pt x="399" y="559"/>
                </a:lnTo>
                <a:lnTo>
                  <a:pt x="399" y="548"/>
                </a:lnTo>
                <a:lnTo>
                  <a:pt x="399" y="553"/>
                </a:lnTo>
                <a:lnTo>
                  <a:pt x="399" y="552"/>
                </a:lnTo>
                <a:lnTo>
                  <a:pt x="399" y="544"/>
                </a:lnTo>
                <a:lnTo>
                  <a:pt x="400" y="545"/>
                </a:lnTo>
                <a:lnTo>
                  <a:pt x="400" y="542"/>
                </a:lnTo>
                <a:lnTo>
                  <a:pt x="400" y="536"/>
                </a:lnTo>
                <a:lnTo>
                  <a:pt x="400" y="538"/>
                </a:lnTo>
                <a:lnTo>
                  <a:pt x="401" y="532"/>
                </a:lnTo>
                <a:lnTo>
                  <a:pt x="401" y="526"/>
                </a:lnTo>
                <a:lnTo>
                  <a:pt x="401" y="534"/>
                </a:lnTo>
                <a:lnTo>
                  <a:pt x="401" y="525"/>
                </a:lnTo>
                <a:lnTo>
                  <a:pt x="402" y="520"/>
                </a:lnTo>
                <a:lnTo>
                  <a:pt x="402" y="525"/>
                </a:lnTo>
                <a:lnTo>
                  <a:pt x="402" y="507"/>
                </a:lnTo>
                <a:lnTo>
                  <a:pt x="402" y="514"/>
                </a:lnTo>
                <a:lnTo>
                  <a:pt x="402" y="511"/>
                </a:lnTo>
                <a:lnTo>
                  <a:pt x="403" y="507"/>
                </a:lnTo>
                <a:lnTo>
                  <a:pt x="403" y="508"/>
                </a:lnTo>
                <a:lnTo>
                  <a:pt x="403" y="506"/>
                </a:lnTo>
                <a:lnTo>
                  <a:pt x="403" y="507"/>
                </a:lnTo>
                <a:lnTo>
                  <a:pt x="403" y="502"/>
                </a:lnTo>
                <a:lnTo>
                  <a:pt x="404" y="504"/>
                </a:lnTo>
                <a:lnTo>
                  <a:pt x="404" y="502"/>
                </a:lnTo>
                <a:lnTo>
                  <a:pt x="404" y="499"/>
                </a:lnTo>
                <a:lnTo>
                  <a:pt x="404" y="507"/>
                </a:lnTo>
                <a:lnTo>
                  <a:pt x="405" y="499"/>
                </a:lnTo>
                <a:lnTo>
                  <a:pt x="405" y="493"/>
                </a:lnTo>
                <a:lnTo>
                  <a:pt x="405" y="500"/>
                </a:lnTo>
                <a:lnTo>
                  <a:pt x="405" y="488"/>
                </a:lnTo>
                <a:lnTo>
                  <a:pt x="406" y="488"/>
                </a:lnTo>
                <a:lnTo>
                  <a:pt x="406" y="493"/>
                </a:lnTo>
                <a:lnTo>
                  <a:pt x="406" y="487"/>
                </a:lnTo>
                <a:lnTo>
                  <a:pt x="406" y="485"/>
                </a:lnTo>
                <a:lnTo>
                  <a:pt x="406" y="492"/>
                </a:lnTo>
                <a:lnTo>
                  <a:pt x="406" y="490"/>
                </a:lnTo>
                <a:lnTo>
                  <a:pt x="407" y="489"/>
                </a:lnTo>
                <a:lnTo>
                  <a:pt x="407" y="491"/>
                </a:lnTo>
                <a:lnTo>
                  <a:pt x="407" y="490"/>
                </a:lnTo>
                <a:lnTo>
                  <a:pt x="407" y="492"/>
                </a:lnTo>
                <a:lnTo>
                  <a:pt x="408" y="487"/>
                </a:lnTo>
                <a:lnTo>
                  <a:pt x="408" y="483"/>
                </a:lnTo>
                <a:lnTo>
                  <a:pt x="408" y="488"/>
                </a:lnTo>
                <a:lnTo>
                  <a:pt x="408" y="480"/>
                </a:lnTo>
                <a:lnTo>
                  <a:pt x="409" y="486"/>
                </a:lnTo>
                <a:lnTo>
                  <a:pt x="409" y="479"/>
                </a:lnTo>
                <a:lnTo>
                  <a:pt x="409" y="484"/>
                </a:lnTo>
                <a:lnTo>
                  <a:pt x="409" y="490"/>
                </a:lnTo>
                <a:lnTo>
                  <a:pt x="409" y="482"/>
                </a:lnTo>
                <a:lnTo>
                  <a:pt x="409" y="484"/>
                </a:lnTo>
                <a:lnTo>
                  <a:pt x="410" y="488"/>
                </a:lnTo>
                <a:lnTo>
                  <a:pt x="410" y="484"/>
                </a:lnTo>
                <a:lnTo>
                  <a:pt x="410" y="493"/>
                </a:lnTo>
                <a:lnTo>
                  <a:pt x="411" y="485"/>
                </a:lnTo>
                <a:lnTo>
                  <a:pt x="411" y="491"/>
                </a:lnTo>
                <a:lnTo>
                  <a:pt x="411" y="487"/>
                </a:lnTo>
                <a:lnTo>
                  <a:pt x="413" y="488"/>
                </a:lnTo>
                <a:lnTo>
                  <a:pt x="413" y="485"/>
                </a:lnTo>
                <a:lnTo>
                  <a:pt x="413" y="492"/>
                </a:lnTo>
                <a:lnTo>
                  <a:pt x="414" y="487"/>
                </a:lnTo>
                <a:lnTo>
                  <a:pt x="414" y="490"/>
                </a:lnTo>
                <a:lnTo>
                  <a:pt x="414" y="492"/>
                </a:lnTo>
                <a:lnTo>
                  <a:pt x="414" y="483"/>
                </a:lnTo>
                <a:lnTo>
                  <a:pt x="414" y="486"/>
                </a:lnTo>
                <a:lnTo>
                  <a:pt x="414" y="479"/>
                </a:lnTo>
                <a:lnTo>
                  <a:pt x="415" y="483"/>
                </a:lnTo>
                <a:lnTo>
                  <a:pt x="415" y="489"/>
                </a:lnTo>
                <a:lnTo>
                  <a:pt x="415" y="483"/>
                </a:lnTo>
                <a:lnTo>
                  <a:pt x="416" y="491"/>
                </a:lnTo>
                <a:lnTo>
                  <a:pt x="416" y="479"/>
                </a:lnTo>
                <a:lnTo>
                  <a:pt x="416" y="487"/>
                </a:lnTo>
                <a:lnTo>
                  <a:pt x="416" y="484"/>
                </a:lnTo>
                <a:lnTo>
                  <a:pt x="417" y="485"/>
                </a:lnTo>
                <a:lnTo>
                  <a:pt x="417" y="486"/>
                </a:lnTo>
                <a:lnTo>
                  <a:pt x="417" y="490"/>
                </a:lnTo>
                <a:lnTo>
                  <a:pt x="417" y="484"/>
                </a:lnTo>
                <a:lnTo>
                  <a:pt x="418" y="487"/>
                </a:lnTo>
                <a:lnTo>
                  <a:pt x="418" y="480"/>
                </a:lnTo>
                <a:lnTo>
                  <a:pt x="418" y="492"/>
                </a:lnTo>
                <a:lnTo>
                  <a:pt x="419" y="486"/>
                </a:lnTo>
                <a:lnTo>
                  <a:pt x="419" y="484"/>
                </a:lnTo>
                <a:lnTo>
                  <a:pt x="419" y="494"/>
                </a:lnTo>
                <a:lnTo>
                  <a:pt x="419" y="486"/>
                </a:lnTo>
                <a:lnTo>
                  <a:pt x="419" y="485"/>
                </a:lnTo>
                <a:lnTo>
                  <a:pt x="420" y="494"/>
                </a:lnTo>
                <a:lnTo>
                  <a:pt x="420" y="487"/>
                </a:lnTo>
                <a:lnTo>
                  <a:pt x="420" y="489"/>
                </a:lnTo>
                <a:lnTo>
                  <a:pt x="420" y="492"/>
                </a:lnTo>
                <a:lnTo>
                  <a:pt x="420" y="492"/>
                </a:lnTo>
                <a:lnTo>
                  <a:pt x="421" y="490"/>
                </a:lnTo>
                <a:lnTo>
                  <a:pt x="421" y="491"/>
                </a:lnTo>
                <a:lnTo>
                  <a:pt x="421" y="489"/>
                </a:lnTo>
                <a:lnTo>
                  <a:pt x="421" y="491"/>
                </a:lnTo>
                <a:lnTo>
                  <a:pt x="421" y="489"/>
                </a:lnTo>
                <a:lnTo>
                  <a:pt x="422" y="489"/>
                </a:lnTo>
                <a:lnTo>
                  <a:pt x="422" y="493"/>
                </a:lnTo>
                <a:lnTo>
                  <a:pt x="422" y="488"/>
                </a:lnTo>
                <a:lnTo>
                  <a:pt x="422" y="492"/>
                </a:lnTo>
                <a:lnTo>
                  <a:pt x="423" y="494"/>
                </a:lnTo>
                <a:lnTo>
                  <a:pt x="423" y="486"/>
                </a:lnTo>
                <a:lnTo>
                  <a:pt x="423" y="492"/>
                </a:lnTo>
                <a:lnTo>
                  <a:pt x="423" y="494"/>
                </a:lnTo>
                <a:lnTo>
                  <a:pt x="423" y="491"/>
                </a:lnTo>
                <a:lnTo>
                  <a:pt x="424" y="492"/>
                </a:lnTo>
                <a:lnTo>
                  <a:pt x="424" y="495"/>
                </a:lnTo>
                <a:lnTo>
                  <a:pt x="424" y="492"/>
                </a:lnTo>
                <a:lnTo>
                  <a:pt x="424" y="493"/>
                </a:lnTo>
                <a:lnTo>
                  <a:pt x="424" y="499"/>
                </a:lnTo>
                <a:lnTo>
                  <a:pt x="424" y="493"/>
                </a:lnTo>
                <a:lnTo>
                  <a:pt x="425" y="494"/>
                </a:lnTo>
                <a:lnTo>
                  <a:pt x="425" y="493"/>
                </a:lnTo>
                <a:lnTo>
                  <a:pt x="425" y="493"/>
                </a:lnTo>
                <a:lnTo>
                  <a:pt x="425" y="501"/>
                </a:lnTo>
                <a:lnTo>
                  <a:pt x="425" y="493"/>
                </a:lnTo>
                <a:lnTo>
                  <a:pt x="426" y="498"/>
                </a:lnTo>
                <a:lnTo>
                  <a:pt x="426" y="502"/>
                </a:lnTo>
                <a:lnTo>
                  <a:pt x="426" y="492"/>
                </a:lnTo>
                <a:lnTo>
                  <a:pt x="426" y="498"/>
                </a:lnTo>
                <a:lnTo>
                  <a:pt x="427" y="501"/>
                </a:lnTo>
                <a:lnTo>
                  <a:pt x="427" y="487"/>
                </a:lnTo>
                <a:lnTo>
                  <a:pt x="427" y="493"/>
                </a:lnTo>
                <a:lnTo>
                  <a:pt x="428" y="484"/>
                </a:lnTo>
                <a:lnTo>
                  <a:pt x="428" y="493"/>
                </a:lnTo>
                <a:lnTo>
                  <a:pt x="428" y="487"/>
                </a:lnTo>
                <a:lnTo>
                  <a:pt x="428" y="497"/>
                </a:lnTo>
                <a:lnTo>
                  <a:pt x="428" y="491"/>
                </a:lnTo>
                <a:lnTo>
                  <a:pt x="429" y="498"/>
                </a:lnTo>
                <a:lnTo>
                  <a:pt x="429" y="493"/>
                </a:lnTo>
                <a:lnTo>
                  <a:pt x="429" y="494"/>
                </a:lnTo>
                <a:lnTo>
                  <a:pt x="430" y="494"/>
                </a:lnTo>
                <a:lnTo>
                  <a:pt x="430" y="487"/>
                </a:lnTo>
                <a:lnTo>
                  <a:pt x="430" y="495"/>
                </a:lnTo>
                <a:lnTo>
                  <a:pt x="430" y="493"/>
                </a:lnTo>
                <a:lnTo>
                  <a:pt x="432" y="491"/>
                </a:lnTo>
                <a:lnTo>
                  <a:pt x="432" y="497"/>
                </a:lnTo>
                <a:lnTo>
                  <a:pt x="432" y="489"/>
                </a:lnTo>
                <a:lnTo>
                  <a:pt x="432" y="498"/>
                </a:lnTo>
                <a:lnTo>
                  <a:pt x="432" y="487"/>
                </a:lnTo>
                <a:lnTo>
                  <a:pt x="433" y="499"/>
                </a:lnTo>
                <a:lnTo>
                  <a:pt x="433" y="494"/>
                </a:lnTo>
                <a:lnTo>
                  <a:pt x="433" y="492"/>
                </a:lnTo>
                <a:lnTo>
                  <a:pt x="433" y="499"/>
                </a:lnTo>
                <a:lnTo>
                  <a:pt x="434" y="489"/>
                </a:lnTo>
                <a:lnTo>
                  <a:pt x="434" y="498"/>
                </a:lnTo>
                <a:lnTo>
                  <a:pt x="434" y="490"/>
                </a:lnTo>
                <a:lnTo>
                  <a:pt x="434" y="489"/>
                </a:lnTo>
                <a:lnTo>
                  <a:pt x="435" y="494"/>
                </a:lnTo>
                <a:lnTo>
                  <a:pt x="435" y="490"/>
                </a:lnTo>
                <a:lnTo>
                  <a:pt x="435" y="495"/>
                </a:lnTo>
                <a:lnTo>
                  <a:pt x="436" y="490"/>
                </a:lnTo>
                <a:lnTo>
                  <a:pt x="436" y="489"/>
                </a:lnTo>
                <a:lnTo>
                  <a:pt x="436" y="491"/>
                </a:lnTo>
                <a:lnTo>
                  <a:pt x="436" y="492"/>
                </a:lnTo>
                <a:lnTo>
                  <a:pt x="436" y="497"/>
                </a:lnTo>
                <a:lnTo>
                  <a:pt x="437" y="489"/>
                </a:lnTo>
                <a:lnTo>
                  <a:pt x="437" y="499"/>
                </a:lnTo>
                <a:lnTo>
                  <a:pt x="437" y="490"/>
                </a:lnTo>
                <a:lnTo>
                  <a:pt x="438" y="498"/>
                </a:lnTo>
                <a:lnTo>
                  <a:pt x="438" y="490"/>
                </a:lnTo>
                <a:lnTo>
                  <a:pt x="438" y="500"/>
                </a:lnTo>
                <a:lnTo>
                  <a:pt x="438" y="493"/>
                </a:lnTo>
                <a:lnTo>
                  <a:pt x="439" y="493"/>
                </a:lnTo>
                <a:lnTo>
                  <a:pt x="439" y="501"/>
                </a:lnTo>
                <a:lnTo>
                  <a:pt x="439" y="497"/>
                </a:lnTo>
                <a:lnTo>
                  <a:pt x="439" y="492"/>
                </a:lnTo>
                <a:lnTo>
                  <a:pt x="439" y="502"/>
                </a:lnTo>
                <a:lnTo>
                  <a:pt x="439" y="494"/>
                </a:lnTo>
                <a:lnTo>
                  <a:pt x="440" y="495"/>
                </a:lnTo>
                <a:lnTo>
                  <a:pt x="440" y="495"/>
                </a:lnTo>
                <a:lnTo>
                  <a:pt x="440" y="495"/>
                </a:lnTo>
                <a:lnTo>
                  <a:pt x="440" y="497"/>
                </a:lnTo>
                <a:lnTo>
                  <a:pt x="441" y="492"/>
                </a:lnTo>
                <a:lnTo>
                  <a:pt x="441" y="494"/>
                </a:lnTo>
                <a:lnTo>
                  <a:pt x="441" y="500"/>
                </a:lnTo>
                <a:lnTo>
                  <a:pt x="441" y="490"/>
                </a:lnTo>
                <a:lnTo>
                  <a:pt x="442" y="495"/>
                </a:lnTo>
                <a:lnTo>
                  <a:pt x="442" y="487"/>
                </a:lnTo>
                <a:lnTo>
                  <a:pt x="442" y="487"/>
                </a:lnTo>
                <a:lnTo>
                  <a:pt x="442" y="497"/>
                </a:lnTo>
                <a:lnTo>
                  <a:pt x="443" y="487"/>
                </a:lnTo>
                <a:lnTo>
                  <a:pt x="443" y="497"/>
                </a:lnTo>
                <a:lnTo>
                  <a:pt x="443" y="490"/>
                </a:lnTo>
                <a:lnTo>
                  <a:pt x="443" y="491"/>
                </a:lnTo>
                <a:lnTo>
                  <a:pt x="443" y="493"/>
                </a:lnTo>
                <a:lnTo>
                  <a:pt x="443" y="490"/>
                </a:lnTo>
                <a:lnTo>
                  <a:pt x="444" y="490"/>
                </a:lnTo>
                <a:lnTo>
                  <a:pt x="444" y="492"/>
                </a:lnTo>
                <a:lnTo>
                  <a:pt x="444" y="489"/>
                </a:lnTo>
                <a:lnTo>
                  <a:pt x="445" y="490"/>
                </a:lnTo>
                <a:lnTo>
                  <a:pt x="445" y="489"/>
                </a:lnTo>
                <a:lnTo>
                  <a:pt x="445" y="491"/>
                </a:lnTo>
                <a:lnTo>
                  <a:pt x="445" y="492"/>
                </a:lnTo>
                <a:lnTo>
                  <a:pt x="445" y="486"/>
                </a:lnTo>
                <a:lnTo>
                  <a:pt x="446" y="486"/>
                </a:lnTo>
                <a:lnTo>
                  <a:pt x="446" y="487"/>
                </a:lnTo>
                <a:lnTo>
                  <a:pt x="446" y="478"/>
                </a:lnTo>
                <a:lnTo>
                  <a:pt x="446" y="485"/>
                </a:lnTo>
                <a:lnTo>
                  <a:pt x="446" y="490"/>
                </a:lnTo>
                <a:lnTo>
                  <a:pt x="448" y="484"/>
                </a:lnTo>
                <a:lnTo>
                  <a:pt x="448" y="492"/>
                </a:lnTo>
                <a:lnTo>
                  <a:pt x="448" y="482"/>
                </a:lnTo>
                <a:lnTo>
                  <a:pt x="448" y="489"/>
                </a:lnTo>
                <a:lnTo>
                  <a:pt x="449" y="478"/>
                </a:lnTo>
                <a:lnTo>
                  <a:pt x="449" y="487"/>
                </a:lnTo>
                <a:lnTo>
                  <a:pt x="449" y="483"/>
                </a:lnTo>
                <a:lnTo>
                  <a:pt x="450" y="479"/>
                </a:lnTo>
                <a:lnTo>
                  <a:pt x="450" y="483"/>
                </a:lnTo>
                <a:lnTo>
                  <a:pt x="450" y="480"/>
                </a:lnTo>
                <a:lnTo>
                  <a:pt x="450" y="476"/>
                </a:lnTo>
                <a:lnTo>
                  <a:pt x="450" y="477"/>
                </a:lnTo>
                <a:lnTo>
                  <a:pt x="451" y="475"/>
                </a:lnTo>
                <a:lnTo>
                  <a:pt x="451" y="469"/>
                </a:lnTo>
                <a:lnTo>
                  <a:pt x="451" y="471"/>
                </a:lnTo>
                <a:lnTo>
                  <a:pt x="451" y="460"/>
                </a:lnTo>
                <a:lnTo>
                  <a:pt x="451" y="468"/>
                </a:lnTo>
                <a:lnTo>
                  <a:pt x="452" y="461"/>
                </a:lnTo>
                <a:lnTo>
                  <a:pt x="452" y="470"/>
                </a:lnTo>
                <a:lnTo>
                  <a:pt x="452" y="469"/>
                </a:lnTo>
                <a:lnTo>
                  <a:pt x="452" y="461"/>
                </a:lnTo>
                <a:lnTo>
                  <a:pt x="453" y="468"/>
                </a:lnTo>
                <a:lnTo>
                  <a:pt x="453" y="465"/>
                </a:lnTo>
                <a:lnTo>
                  <a:pt x="453" y="464"/>
                </a:lnTo>
                <a:lnTo>
                  <a:pt x="453" y="464"/>
                </a:lnTo>
                <a:lnTo>
                  <a:pt x="453" y="465"/>
                </a:lnTo>
                <a:lnTo>
                  <a:pt x="454" y="460"/>
                </a:lnTo>
                <a:lnTo>
                  <a:pt x="454" y="459"/>
                </a:lnTo>
                <a:lnTo>
                  <a:pt x="454" y="460"/>
                </a:lnTo>
                <a:lnTo>
                  <a:pt x="454" y="456"/>
                </a:lnTo>
                <a:lnTo>
                  <a:pt x="454" y="459"/>
                </a:lnTo>
                <a:lnTo>
                  <a:pt x="454" y="450"/>
                </a:lnTo>
                <a:lnTo>
                  <a:pt x="455" y="453"/>
                </a:lnTo>
                <a:lnTo>
                  <a:pt x="455" y="455"/>
                </a:lnTo>
                <a:lnTo>
                  <a:pt x="455" y="443"/>
                </a:lnTo>
                <a:lnTo>
                  <a:pt x="455" y="449"/>
                </a:lnTo>
                <a:lnTo>
                  <a:pt x="456" y="438"/>
                </a:lnTo>
                <a:lnTo>
                  <a:pt x="456" y="443"/>
                </a:lnTo>
                <a:lnTo>
                  <a:pt x="456" y="437"/>
                </a:lnTo>
                <a:lnTo>
                  <a:pt x="457" y="433"/>
                </a:lnTo>
                <a:lnTo>
                  <a:pt x="457" y="441"/>
                </a:lnTo>
                <a:lnTo>
                  <a:pt x="457" y="433"/>
                </a:lnTo>
                <a:lnTo>
                  <a:pt x="457" y="427"/>
                </a:lnTo>
                <a:lnTo>
                  <a:pt x="457" y="438"/>
                </a:lnTo>
                <a:lnTo>
                  <a:pt x="458" y="426"/>
                </a:lnTo>
                <a:lnTo>
                  <a:pt x="458" y="426"/>
                </a:lnTo>
                <a:lnTo>
                  <a:pt x="458" y="429"/>
                </a:lnTo>
                <a:lnTo>
                  <a:pt x="458" y="423"/>
                </a:lnTo>
                <a:lnTo>
                  <a:pt x="458" y="413"/>
                </a:lnTo>
                <a:lnTo>
                  <a:pt x="459" y="404"/>
                </a:lnTo>
                <a:lnTo>
                  <a:pt x="459" y="404"/>
                </a:lnTo>
                <a:lnTo>
                  <a:pt x="459" y="407"/>
                </a:lnTo>
                <a:lnTo>
                  <a:pt x="460" y="399"/>
                </a:lnTo>
                <a:lnTo>
                  <a:pt x="460" y="397"/>
                </a:lnTo>
                <a:lnTo>
                  <a:pt x="460" y="404"/>
                </a:lnTo>
                <a:lnTo>
                  <a:pt x="460" y="395"/>
                </a:lnTo>
                <a:lnTo>
                  <a:pt x="461" y="386"/>
                </a:lnTo>
                <a:lnTo>
                  <a:pt x="461" y="400"/>
                </a:lnTo>
                <a:lnTo>
                  <a:pt x="461" y="390"/>
                </a:lnTo>
                <a:lnTo>
                  <a:pt x="461" y="386"/>
                </a:lnTo>
                <a:lnTo>
                  <a:pt x="461" y="389"/>
                </a:lnTo>
                <a:lnTo>
                  <a:pt x="461" y="386"/>
                </a:lnTo>
                <a:lnTo>
                  <a:pt x="462" y="381"/>
                </a:lnTo>
                <a:lnTo>
                  <a:pt x="462" y="382"/>
                </a:lnTo>
                <a:lnTo>
                  <a:pt x="462" y="377"/>
                </a:lnTo>
                <a:lnTo>
                  <a:pt x="464" y="376"/>
                </a:lnTo>
                <a:lnTo>
                  <a:pt x="464" y="373"/>
                </a:lnTo>
                <a:lnTo>
                  <a:pt x="464" y="370"/>
                </a:lnTo>
                <a:lnTo>
                  <a:pt x="464" y="374"/>
                </a:lnTo>
                <a:lnTo>
                  <a:pt x="464" y="371"/>
                </a:lnTo>
                <a:lnTo>
                  <a:pt x="464" y="358"/>
                </a:lnTo>
                <a:lnTo>
                  <a:pt x="464" y="367"/>
                </a:lnTo>
                <a:lnTo>
                  <a:pt x="464" y="356"/>
                </a:lnTo>
                <a:lnTo>
                  <a:pt x="465" y="352"/>
                </a:lnTo>
                <a:lnTo>
                  <a:pt x="465" y="366"/>
                </a:lnTo>
                <a:lnTo>
                  <a:pt x="465" y="361"/>
                </a:lnTo>
                <a:lnTo>
                  <a:pt x="465" y="363"/>
                </a:lnTo>
                <a:lnTo>
                  <a:pt x="465" y="353"/>
                </a:lnTo>
                <a:lnTo>
                  <a:pt x="467" y="354"/>
                </a:lnTo>
                <a:lnTo>
                  <a:pt x="467" y="362"/>
                </a:lnTo>
                <a:lnTo>
                  <a:pt x="467" y="358"/>
                </a:lnTo>
                <a:lnTo>
                  <a:pt x="467" y="361"/>
                </a:lnTo>
                <a:lnTo>
                  <a:pt x="467" y="364"/>
                </a:lnTo>
                <a:lnTo>
                  <a:pt x="468" y="361"/>
                </a:lnTo>
                <a:lnTo>
                  <a:pt x="468" y="368"/>
                </a:lnTo>
                <a:lnTo>
                  <a:pt x="468" y="363"/>
                </a:lnTo>
                <a:lnTo>
                  <a:pt x="468" y="375"/>
                </a:lnTo>
                <a:lnTo>
                  <a:pt x="469" y="369"/>
                </a:lnTo>
                <a:lnTo>
                  <a:pt x="469" y="364"/>
                </a:lnTo>
                <a:lnTo>
                  <a:pt x="469" y="364"/>
                </a:lnTo>
                <a:lnTo>
                  <a:pt x="469" y="364"/>
                </a:lnTo>
                <a:lnTo>
                  <a:pt x="469" y="363"/>
                </a:lnTo>
                <a:lnTo>
                  <a:pt x="469" y="368"/>
                </a:lnTo>
                <a:lnTo>
                  <a:pt x="470" y="374"/>
                </a:lnTo>
                <a:lnTo>
                  <a:pt x="470" y="370"/>
                </a:lnTo>
                <a:lnTo>
                  <a:pt x="470" y="377"/>
                </a:lnTo>
                <a:lnTo>
                  <a:pt x="470" y="374"/>
                </a:lnTo>
                <a:lnTo>
                  <a:pt x="471" y="380"/>
                </a:lnTo>
                <a:lnTo>
                  <a:pt x="471" y="376"/>
                </a:lnTo>
                <a:lnTo>
                  <a:pt x="471" y="385"/>
                </a:lnTo>
                <a:lnTo>
                  <a:pt x="471" y="382"/>
                </a:lnTo>
                <a:lnTo>
                  <a:pt x="472" y="383"/>
                </a:lnTo>
                <a:lnTo>
                  <a:pt x="472" y="394"/>
                </a:lnTo>
                <a:lnTo>
                  <a:pt x="472" y="388"/>
                </a:lnTo>
                <a:lnTo>
                  <a:pt x="472" y="390"/>
                </a:lnTo>
                <a:lnTo>
                  <a:pt x="473" y="399"/>
                </a:lnTo>
                <a:lnTo>
                  <a:pt x="473" y="397"/>
                </a:lnTo>
                <a:lnTo>
                  <a:pt x="473" y="403"/>
                </a:lnTo>
                <a:lnTo>
                  <a:pt x="473" y="403"/>
                </a:lnTo>
                <a:lnTo>
                  <a:pt x="473" y="399"/>
                </a:lnTo>
                <a:lnTo>
                  <a:pt x="473" y="406"/>
                </a:lnTo>
                <a:lnTo>
                  <a:pt x="474" y="402"/>
                </a:lnTo>
                <a:lnTo>
                  <a:pt x="474" y="408"/>
                </a:lnTo>
                <a:lnTo>
                  <a:pt x="474" y="411"/>
                </a:lnTo>
                <a:lnTo>
                  <a:pt x="474" y="406"/>
                </a:lnTo>
                <a:lnTo>
                  <a:pt x="475" y="416"/>
                </a:lnTo>
                <a:lnTo>
                  <a:pt x="475" y="416"/>
                </a:lnTo>
                <a:lnTo>
                  <a:pt x="475" y="419"/>
                </a:lnTo>
                <a:lnTo>
                  <a:pt x="475" y="418"/>
                </a:lnTo>
                <a:lnTo>
                  <a:pt x="476" y="419"/>
                </a:lnTo>
                <a:lnTo>
                  <a:pt x="476" y="424"/>
                </a:lnTo>
                <a:lnTo>
                  <a:pt x="476" y="422"/>
                </a:lnTo>
                <a:lnTo>
                  <a:pt x="476" y="423"/>
                </a:lnTo>
                <a:lnTo>
                  <a:pt x="476" y="427"/>
                </a:lnTo>
                <a:lnTo>
                  <a:pt x="476" y="430"/>
                </a:lnTo>
                <a:lnTo>
                  <a:pt x="477" y="426"/>
                </a:lnTo>
                <a:lnTo>
                  <a:pt x="477" y="435"/>
                </a:lnTo>
                <a:lnTo>
                  <a:pt x="477" y="430"/>
                </a:lnTo>
                <a:lnTo>
                  <a:pt x="477" y="433"/>
                </a:lnTo>
                <a:lnTo>
                  <a:pt x="478" y="427"/>
                </a:lnTo>
                <a:lnTo>
                  <a:pt x="478" y="435"/>
                </a:lnTo>
                <a:lnTo>
                  <a:pt x="478" y="435"/>
                </a:lnTo>
                <a:lnTo>
                  <a:pt x="478" y="432"/>
                </a:lnTo>
                <a:lnTo>
                  <a:pt x="479" y="440"/>
                </a:lnTo>
                <a:lnTo>
                  <a:pt x="479" y="438"/>
                </a:lnTo>
                <a:lnTo>
                  <a:pt x="479" y="438"/>
                </a:lnTo>
                <a:lnTo>
                  <a:pt x="479" y="447"/>
                </a:lnTo>
                <a:lnTo>
                  <a:pt x="479" y="443"/>
                </a:lnTo>
                <a:lnTo>
                  <a:pt x="480" y="444"/>
                </a:lnTo>
                <a:lnTo>
                  <a:pt x="480" y="453"/>
                </a:lnTo>
                <a:lnTo>
                  <a:pt x="480" y="451"/>
                </a:lnTo>
                <a:lnTo>
                  <a:pt x="480" y="458"/>
                </a:lnTo>
                <a:lnTo>
                  <a:pt x="480" y="454"/>
                </a:lnTo>
                <a:lnTo>
                  <a:pt x="481" y="457"/>
                </a:lnTo>
                <a:lnTo>
                  <a:pt x="481" y="464"/>
                </a:lnTo>
                <a:lnTo>
                  <a:pt x="481" y="456"/>
                </a:lnTo>
                <a:lnTo>
                  <a:pt x="481" y="459"/>
                </a:lnTo>
                <a:lnTo>
                  <a:pt x="483" y="460"/>
                </a:lnTo>
                <a:lnTo>
                  <a:pt x="483" y="459"/>
                </a:lnTo>
                <a:lnTo>
                  <a:pt x="483" y="461"/>
                </a:lnTo>
                <a:lnTo>
                  <a:pt x="483" y="467"/>
                </a:lnTo>
                <a:lnTo>
                  <a:pt x="483" y="466"/>
                </a:lnTo>
                <a:lnTo>
                  <a:pt x="484" y="466"/>
                </a:lnTo>
                <a:lnTo>
                  <a:pt x="484" y="472"/>
                </a:lnTo>
                <a:lnTo>
                  <a:pt x="484" y="470"/>
                </a:lnTo>
                <a:lnTo>
                  <a:pt x="484" y="470"/>
                </a:lnTo>
                <a:lnTo>
                  <a:pt x="484" y="474"/>
                </a:lnTo>
                <a:lnTo>
                  <a:pt x="484" y="468"/>
                </a:lnTo>
                <a:lnTo>
                  <a:pt x="485" y="471"/>
                </a:lnTo>
                <a:lnTo>
                  <a:pt x="485" y="476"/>
                </a:lnTo>
                <a:lnTo>
                  <a:pt x="485" y="476"/>
                </a:lnTo>
                <a:lnTo>
                  <a:pt x="485" y="476"/>
                </a:lnTo>
                <a:lnTo>
                  <a:pt x="486" y="479"/>
                </a:lnTo>
                <a:lnTo>
                  <a:pt x="486" y="480"/>
                </a:lnTo>
                <a:lnTo>
                  <a:pt x="486" y="483"/>
                </a:lnTo>
                <a:lnTo>
                  <a:pt x="486" y="479"/>
                </a:lnTo>
                <a:lnTo>
                  <a:pt x="487" y="479"/>
                </a:lnTo>
                <a:lnTo>
                  <a:pt x="487" y="478"/>
                </a:lnTo>
                <a:lnTo>
                  <a:pt x="487" y="478"/>
                </a:lnTo>
                <a:lnTo>
                  <a:pt x="487" y="487"/>
                </a:lnTo>
                <a:lnTo>
                  <a:pt x="487" y="482"/>
                </a:lnTo>
                <a:lnTo>
                  <a:pt x="488" y="491"/>
                </a:lnTo>
                <a:lnTo>
                  <a:pt x="488" y="483"/>
                </a:lnTo>
                <a:lnTo>
                  <a:pt x="488" y="490"/>
                </a:lnTo>
                <a:lnTo>
                  <a:pt x="488" y="487"/>
                </a:lnTo>
                <a:lnTo>
                  <a:pt x="489" y="486"/>
                </a:lnTo>
                <a:lnTo>
                  <a:pt x="489" y="490"/>
                </a:lnTo>
                <a:lnTo>
                  <a:pt x="489" y="488"/>
                </a:lnTo>
                <a:lnTo>
                  <a:pt x="489" y="488"/>
                </a:lnTo>
                <a:lnTo>
                  <a:pt x="489" y="492"/>
                </a:lnTo>
                <a:lnTo>
                  <a:pt x="490" y="489"/>
                </a:lnTo>
                <a:lnTo>
                  <a:pt x="490" y="489"/>
                </a:lnTo>
                <a:lnTo>
                  <a:pt x="490" y="497"/>
                </a:lnTo>
                <a:lnTo>
                  <a:pt x="490" y="487"/>
                </a:lnTo>
                <a:lnTo>
                  <a:pt x="491" y="497"/>
                </a:lnTo>
                <a:lnTo>
                  <a:pt x="491" y="490"/>
                </a:lnTo>
                <a:lnTo>
                  <a:pt x="491" y="495"/>
                </a:lnTo>
                <a:lnTo>
                  <a:pt x="491" y="490"/>
                </a:lnTo>
                <a:lnTo>
                  <a:pt x="492" y="499"/>
                </a:lnTo>
                <a:lnTo>
                  <a:pt x="492" y="494"/>
                </a:lnTo>
                <a:lnTo>
                  <a:pt x="492" y="493"/>
                </a:lnTo>
                <a:lnTo>
                  <a:pt x="492" y="500"/>
                </a:lnTo>
                <a:lnTo>
                  <a:pt x="493" y="497"/>
                </a:lnTo>
                <a:lnTo>
                  <a:pt x="493" y="495"/>
                </a:lnTo>
                <a:lnTo>
                  <a:pt x="493" y="500"/>
                </a:lnTo>
                <a:lnTo>
                  <a:pt x="493" y="497"/>
                </a:lnTo>
                <a:lnTo>
                  <a:pt x="494" y="501"/>
                </a:lnTo>
                <a:lnTo>
                  <a:pt x="494" y="497"/>
                </a:lnTo>
                <a:lnTo>
                  <a:pt x="494" y="499"/>
                </a:lnTo>
                <a:lnTo>
                  <a:pt x="495" y="499"/>
                </a:lnTo>
                <a:lnTo>
                  <a:pt x="495" y="503"/>
                </a:lnTo>
                <a:lnTo>
                  <a:pt x="495" y="498"/>
                </a:lnTo>
                <a:lnTo>
                  <a:pt x="495" y="503"/>
                </a:lnTo>
                <a:lnTo>
                  <a:pt x="496" y="498"/>
                </a:lnTo>
                <a:lnTo>
                  <a:pt x="496" y="505"/>
                </a:lnTo>
                <a:lnTo>
                  <a:pt x="496" y="493"/>
                </a:lnTo>
                <a:lnTo>
                  <a:pt x="496" y="490"/>
                </a:lnTo>
                <a:lnTo>
                  <a:pt x="497" y="491"/>
                </a:lnTo>
                <a:lnTo>
                  <a:pt x="497" y="486"/>
                </a:lnTo>
                <a:lnTo>
                  <a:pt x="497" y="485"/>
                </a:lnTo>
                <a:lnTo>
                  <a:pt x="497" y="490"/>
                </a:lnTo>
                <a:lnTo>
                  <a:pt x="497" y="487"/>
                </a:lnTo>
                <a:lnTo>
                  <a:pt x="499" y="492"/>
                </a:lnTo>
                <a:lnTo>
                  <a:pt x="499" y="497"/>
                </a:lnTo>
                <a:lnTo>
                  <a:pt x="499" y="493"/>
                </a:lnTo>
                <a:lnTo>
                  <a:pt x="499" y="498"/>
                </a:lnTo>
                <a:lnTo>
                  <a:pt x="499" y="493"/>
                </a:lnTo>
                <a:lnTo>
                  <a:pt x="499" y="495"/>
                </a:lnTo>
                <a:lnTo>
                  <a:pt x="500" y="501"/>
                </a:lnTo>
                <a:lnTo>
                  <a:pt x="500" y="493"/>
                </a:lnTo>
                <a:lnTo>
                  <a:pt x="500" y="498"/>
                </a:lnTo>
                <a:lnTo>
                  <a:pt x="500" y="502"/>
                </a:lnTo>
                <a:lnTo>
                  <a:pt x="501" y="495"/>
                </a:lnTo>
                <a:lnTo>
                  <a:pt x="501" y="502"/>
                </a:lnTo>
                <a:lnTo>
                  <a:pt x="501" y="494"/>
                </a:lnTo>
                <a:lnTo>
                  <a:pt x="502" y="502"/>
                </a:lnTo>
                <a:lnTo>
                  <a:pt x="502" y="495"/>
                </a:lnTo>
                <a:lnTo>
                  <a:pt x="502" y="503"/>
                </a:lnTo>
                <a:lnTo>
                  <a:pt x="502" y="498"/>
                </a:lnTo>
                <a:lnTo>
                  <a:pt x="503" y="498"/>
                </a:lnTo>
                <a:lnTo>
                  <a:pt x="503" y="503"/>
                </a:lnTo>
                <a:lnTo>
                  <a:pt x="503" y="497"/>
                </a:lnTo>
                <a:lnTo>
                  <a:pt x="503" y="499"/>
                </a:lnTo>
                <a:lnTo>
                  <a:pt x="504" y="497"/>
                </a:lnTo>
                <a:lnTo>
                  <a:pt x="504" y="499"/>
                </a:lnTo>
                <a:lnTo>
                  <a:pt x="504" y="494"/>
                </a:lnTo>
                <a:lnTo>
                  <a:pt x="504" y="495"/>
                </a:lnTo>
                <a:lnTo>
                  <a:pt x="505" y="500"/>
                </a:lnTo>
                <a:lnTo>
                  <a:pt x="505" y="493"/>
                </a:lnTo>
                <a:lnTo>
                  <a:pt x="505" y="495"/>
                </a:lnTo>
                <a:lnTo>
                  <a:pt x="505" y="499"/>
                </a:lnTo>
                <a:lnTo>
                  <a:pt x="505" y="493"/>
                </a:lnTo>
                <a:lnTo>
                  <a:pt x="506" y="499"/>
                </a:lnTo>
                <a:lnTo>
                  <a:pt x="506" y="500"/>
                </a:lnTo>
                <a:lnTo>
                  <a:pt x="506" y="495"/>
                </a:lnTo>
                <a:lnTo>
                  <a:pt x="506" y="504"/>
                </a:lnTo>
                <a:lnTo>
                  <a:pt x="507" y="497"/>
                </a:lnTo>
                <a:lnTo>
                  <a:pt x="507" y="505"/>
                </a:lnTo>
                <a:lnTo>
                  <a:pt x="507" y="495"/>
                </a:lnTo>
                <a:lnTo>
                  <a:pt x="507" y="503"/>
                </a:lnTo>
                <a:lnTo>
                  <a:pt x="508" y="497"/>
                </a:lnTo>
                <a:lnTo>
                  <a:pt x="508" y="499"/>
                </a:lnTo>
                <a:lnTo>
                  <a:pt x="508" y="499"/>
                </a:lnTo>
                <a:lnTo>
                  <a:pt x="508" y="500"/>
                </a:lnTo>
                <a:lnTo>
                  <a:pt x="509" y="497"/>
                </a:lnTo>
                <a:lnTo>
                  <a:pt x="509" y="500"/>
                </a:lnTo>
                <a:lnTo>
                  <a:pt x="509" y="500"/>
                </a:lnTo>
                <a:lnTo>
                  <a:pt x="509" y="492"/>
                </a:lnTo>
                <a:lnTo>
                  <a:pt x="509" y="493"/>
                </a:lnTo>
                <a:lnTo>
                  <a:pt x="510" y="487"/>
                </a:lnTo>
                <a:lnTo>
                  <a:pt x="510" y="490"/>
                </a:lnTo>
                <a:lnTo>
                  <a:pt x="510" y="490"/>
                </a:lnTo>
                <a:lnTo>
                  <a:pt x="510" y="480"/>
                </a:lnTo>
                <a:lnTo>
                  <a:pt x="510" y="492"/>
                </a:lnTo>
                <a:lnTo>
                  <a:pt x="511" y="490"/>
                </a:lnTo>
                <a:lnTo>
                  <a:pt x="511" y="492"/>
                </a:lnTo>
                <a:lnTo>
                  <a:pt x="511" y="489"/>
                </a:lnTo>
                <a:lnTo>
                  <a:pt x="512" y="492"/>
                </a:lnTo>
                <a:lnTo>
                  <a:pt x="512" y="489"/>
                </a:lnTo>
                <a:lnTo>
                  <a:pt x="512" y="488"/>
                </a:lnTo>
                <a:lnTo>
                  <a:pt x="513" y="484"/>
                </a:lnTo>
                <a:lnTo>
                  <a:pt x="513" y="488"/>
                </a:lnTo>
                <a:lnTo>
                  <a:pt x="513" y="487"/>
                </a:lnTo>
                <a:lnTo>
                  <a:pt x="513" y="493"/>
                </a:lnTo>
                <a:lnTo>
                  <a:pt x="513" y="487"/>
                </a:lnTo>
                <a:lnTo>
                  <a:pt x="514" y="489"/>
                </a:lnTo>
                <a:lnTo>
                  <a:pt x="514" y="491"/>
                </a:lnTo>
                <a:lnTo>
                  <a:pt x="514" y="486"/>
                </a:lnTo>
                <a:lnTo>
                  <a:pt x="514" y="488"/>
                </a:lnTo>
                <a:lnTo>
                  <a:pt x="514" y="490"/>
                </a:lnTo>
                <a:lnTo>
                  <a:pt x="515" y="487"/>
                </a:lnTo>
                <a:lnTo>
                  <a:pt x="515" y="486"/>
                </a:lnTo>
                <a:lnTo>
                  <a:pt x="515" y="491"/>
                </a:lnTo>
                <a:lnTo>
                  <a:pt x="515" y="486"/>
                </a:lnTo>
                <a:lnTo>
                  <a:pt x="516" y="484"/>
                </a:lnTo>
                <a:lnTo>
                  <a:pt x="516" y="491"/>
                </a:lnTo>
                <a:lnTo>
                  <a:pt x="516" y="483"/>
                </a:lnTo>
                <a:lnTo>
                  <a:pt x="516" y="482"/>
                </a:lnTo>
                <a:lnTo>
                  <a:pt x="518" y="487"/>
                </a:lnTo>
                <a:lnTo>
                  <a:pt x="518" y="480"/>
                </a:lnTo>
                <a:lnTo>
                  <a:pt x="518" y="485"/>
                </a:lnTo>
                <a:lnTo>
                  <a:pt x="518" y="479"/>
                </a:lnTo>
                <a:lnTo>
                  <a:pt x="518" y="482"/>
                </a:lnTo>
                <a:lnTo>
                  <a:pt x="519" y="475"/>
                </a:lnTo>
                <a:lnTo>
                  <a:pt x="519" y="478"/>
                </a:lnTo>
                <a:lnTo>
                  <a:pt x="519" y="469"/>
                </a:lnTo>
                <a:lnTo>
                  <a:pt x="520" y="461"/>
                </a:lnTo>
                <a:lnTo>
                  <a:pt x="520" y="451"/>
                </a:lnTo>
                <a:lnTo>
                  <a:pt x="520" y="452"/>
                </a:lnTo>
                <a:lnTo>
                  <a:pt x="520" y="454"/>
                </a:lnTo>
                <a:lnTo>
                  <a:pt x="521" y="443"/>
                </a:lnTo>
                <a:lnTo>
                  <a:pt x="521" y="445"/>
                </a:lnTo>
                <a:lnTo>
                  <a:pt x="521" y="433"/>
                </a:lnTo>
                <a:lnTo>
                  <a:pt x="521" y="440"/>
                </a:lnTo>
                <a:lnTo>
                  <a:pt x="522" y="424"/>
                </a:lnTo>
                <a:lnTo>
                  <a:pt x="522" y="422"/>
                </a:lnTo>
                <a:lnTo>
                  <a:pt x="522" y="410"/>
                </a:lnTo>
                <a:lnTo>
                  <a:pt x="523" y="414"/>
                </a:lnTo>
                <a:lnTo>
                  <a:pt x="523" y="409"/>
                </a:lnTo>
                <a:lnTo>
                  <a:pt x="523" y="411"/>
                </a:lnTo>
                <a:lnTo>
                  <a:pt x="523" y="408"/>
                </a:lnTo>
                <a:lnTo>
                  <a:pt x="524" y="410"/>
                </a:lnTo>
                <a:lnTo>
                  <a:pt x="524" y="405"/>
                </a:lnTo>
                <a:lnTo>
                  <a:pt x="524" y="404"/>
                </a:lnTo>
                <a:lnTo>
                  <a:pt x="524" y="410"/>
                </a:lnTo>
                <a:lnTo>
                  <a:pt x="524" y="402"/>
                </a:lnTo>
                <a:lnTo>
                  <a:pt x="524" y="398"/>
                </a:lnTo>
                <a:lnTo>
                  <a:pt x="525" y="406"/>
                </a:lnTo>
                <a:lnTo>
                  <a:pt x="525" y="399"/>
                </a:lnTo>
                <a:lnTo>
                  <a:pt x="525" y="405"/>
                </a:lnTo>
                <a:lnTo>
                  <a:pt x="526" y="398"/>
                </a:lnTo>
                <a:lnTo>
                  <a:pt x="526" y="397"/>
                </a:lnTo>
                <a:lnTo>
                  <a:pt x="526" y="402"/>
                </a:lnTo>
                <a:lnTo>
                  <a:pt x="526" y="396"/>
                </a:lnTo>
                <a:lnTo>
                  <a:pt x="527" y="389"/>
                </a:lnTo>
                <a:lnTo>
                  <a:pt x="527" y="392"/>
                </a:lnTo>
                <a:lnTo>
                  <a:pt x="527" y="390"/>
                </a:lnTo>
                <a:lnTo>
                  <a:pt x="527" y="398"/>
                </a:lnTo>
                <a:lnTo>
                  <a:pt x="527" y="391"/>
                </a:lnTo>
                <a:lnTo>
                  <a:pt x="528" y="396"/>
                </a:lnTo>
                <a:lnTo>
                  <a:pt x="528" y="396"/>
                </a:lnTo>
                <a:lnTo>
                  <a:pt x="528" y="389"/>
                </a:lnTo>
                <a:lnTo>
                  <a:pt x="528" y="390"/>
                </a:lnTo>
                <a:lnTo>
                  <a:pt x="528" y="395"/>
                </a:lnTo>
                <a:lnTo>
                  <a:pt x="528" y="389"/>
                </a:lnTo>
                <a:lnTo>
                  <a:pt x="529" y="392"/>
                </a:lnTo>
                <a:lnTo>
                  <a:pt x="529" y="395"/>
                </a:lnTo>
                <a:lnTo>
                  <a:pt x="529" y="389"/>
                </a:lnTo>
                <a:lnTo>
                  <a:pt x="529" y="389"/>
                </a:lnTo>
                <a:lnTo>
                  <a:pt x="530" y="392"/>
                </a:lnTo>
                <a:lnTo>
                  <a:pt x="530" y="387"/>
                </a:lnTo>
                <a:lnTo>
                  <a:pt x="530" y="388"/>
                </a:lnTo>
                <a:lnTo>
                  <a:pt x="530" y="381"/>
                </a:lnTo>
                <a:lnTo>
                  <a:pt x="531" y="389"/>
                </a:lnTo>
                <a:lnTo>
                  <a:pt x="531" y="377"/>
                </a:lnTo>
                <a:lnTo>
                  <a:pt x="531" y="383"/>
                </a:lnTo>
                <a:lnTo>
                  <a:pt x="531" y="383"/>
                </a:lnTo>
                <a:lnTo>
                  <a:pt x="531" y="375"/>
                </a:lnTo>
                <a:lnTo>
                  <a:pt x="531" y="380"/>
                </a:lnTo>
                <a:lnTo>
                  <a:pt x="532" y="379"/>
                </a:lnTo>
                <a:lnTo>
                  <a:pt x="532" y="372"/>
                </a:lnTo>
                <a:lnTo>
                  <a:pt x="532" y="374"/>
                </a:lnTo>
                <a:lnTo>
                  <a:pt x="532" y="377"/>
                </a:lnTo>
                <a:lnTo>
                  <a:pt x="534" y="369"/>
                </a:lnTo>
                <a:lnTo>
                  <a:pt x="534" y="377"/>
                </a:lnTo>
                <a:lnTo>
                  <a:pt x="534" y="369"/>
                </a:lnTo>
                <a:lnTo>
                  <a:pt x="535" y="375"/>
                </a:lnTo>
                <a:lnTo>
                  <a:pt x="535" y="365"/>
                </a:lnTo>
                <a:lnTo>
                  <a:pt x="535" y="366"/>
                </a:lnTo>
                <a:lnTo>
                  <a:pt x="535" y="360"/>
                </a:lnTo>
                <a:lnTo>
                  <a:pt x="535" y="356"/>
                </a:lnTo>
                <a:lnTo>
                  <a:pt x="536" y="363"/>
                </a:lnTo>
                <a:lnTo>
                  <a:pt x="536" y="360"/>
                </a:lnTo>
                <a:lnTo>
                  <a:pt x="536" y="363"/>
                </a:lnTo>
                <a:lnTo>
                  <a:pt x="536" y="361"/>
                </a:lnTo>
                <a:lnTo>
                  <a:pt x="536" y="356"/>
                </a:lnTo>
                <a:lnTo>
                  <a:pt x="536" y="350"/>
                </a:lnTo>
                <a:lnTo>
                  <a:pt x="537" y="350"/>
                </a:lnTo>
                <a:lnTo>
                  <a:pt x="537" y="347"/>
                </a:lnTo>
                <a:lnTo>
                  <a:pt x="537" y="355"/>
                </a:lnTo>
                <a:lnTo>
                  <a:pt x="537" y="347"/>
                </a:lnTo>
                <a:lnTo>
                  <a:pt x="538" y="347"/>
                </a:lnTo>
                <a:lnTo>
                  <a:pt x="538" y="351"/>
                </a:lnTo>
                <a:lnTo>
                  <a:pt x="538" y="343"/>
                </a:lnTo>
                <a:lnTo>
                  <a:pt x="538" y="351"/>
                </a:lnTo>
                <a:lnTo>
                  <a:pt x="539" y="339"/>
                </a:lnTo>
                <a:lnTo>
                  <a:pt x="539" y="343"/>
                </a:lnTo>
                <a:lnTo>
                  <a:pt x="539" y="346"/>
                </a:lnTo>
                <a:lnTo>
                  <a:pt x="539" y="336"/>
                </a:lnTo>
                <a:lnTo>
                  <a:pt x="539" y="340"/>
                </a:lnTo>
                <a:lnTo>
                  <a:pt x="539" y="340"/>
                </a:lnTo>
                <a:lnTo>
                  <a:pt x="540" y="334"/>
                </a:lnTo>
                <a:lnTo>
                  <a:pt x="540" y="342"/>
                </a:lnTo>
                <a:lnTo>
                  <a:pt x="540" y="334"/>
                </a:lnTo>
                <a:lnTo>
                  <a:pt x="541" y="340"/>
                </a:lnTo>
                <a:lnTo>
                  <a:pt x="541" y="328"/>
                </a:lnTo>
                <a:lnTo>
                  <a:pt x="541" y="327"/>
                </a:lnTo>
                <a:lnTo>
                  <a:pt x="541" y="318"/>
                </a:lnTo>
                <a:lnTo>
                  <a:pt x="542" y="321"/>
                </a:lnTo>
                <a:lnTo>
                  <a:pt x="542" y="324"/>
                </a:lnTo>
                <a:lnTo>
                  <a:pt x="542" y="323"/>
                </a:lnTo>
                <a:lnTo>
                  <a:pt x="542" y="329"/>
                </a:lnTo>
                <a:lnTo>
                  <a:pt x="543" y="321"/>
                </a:lnTo>
                <a:lnTo>
                  <a:pt x="543" y="323"/>
                </a:lnTo>
                <a:lnTo>
                  <a:pt x="543" y="323"/>
                </a:lnTo>
                <a:lnTo>
                  <a:pt x="543" y="322"/>
                </a:lnTo>
                <a:lnTo>
                  <a:pt x="543" y="318"/>
                </a:lnTo>
                <a:lnTo>
                  <a:pt x="543" y="327"/>
                </a:lnTo>
                <a:lnTo>
                  <a:pt x="544" y="321"/>
                </a:lnTo>
                <a:lnTo>
                  <a:pt x="544" y="320"/>
                </a:lnTo>
                <a:lnTo>
                  <a:pt x="544" y="320"/>
                </a:lnTo>
                <a:lnTo>
                  <a:pt x="544" y="315"/>
                </a:lnTo>
                <a:lnTo>
                  <a:pt x="544" y="316"/>
                </a:lnTo>
                <a:lnTo>
                  <a:pt x="545" y="311"/>
                </a:lnTo>
                <a:lnTo>
                  <a:pt x="545" y="313"/>
                </a:lnTo>
                <a:lnTo>
                  <a:pt x="545" y="316"/>
                </a:lnTo>
                <a:lnTo>
                  <a:pt x="545" y="307"/>
                </a:lnTo>
                <a:lnTo>
                  <a:pt x="545" y="311"/>
                </a:lnTo>
                <a:lnTo>
                  <a:pt x="546" y="313"/>
                </a:lnTo>
                <a:lnTo>
                  <a:pt x="546" y="304"/>
                </a:lnTo>
                <a:lnTo>
                  <a:pt x="546" y="307"/>
                </a:lnTo>
                <a:lnTo>
                  <a:pt x="546" y="313"/>
                </a:lnTo>
                <a:lnTo>
                  <a:pt x="546" y="305"/>
                </a:lnTo>
                <a:lnTo>
                  <a:pt x="547" y="295"/>
                </a:lnTo>
                <a:lnTo>
                  <a:pt x="547" y="292"/>
                </a:lnTo>
                <a:lnTo>
                  <a:pt x="547" y="287"/>
                </a:lnTo>
                <a:lnTo>
                  <a:pt x="548" y="284"/>
                </a:lnTo>
                <a:lnTo>
                  <a:pt x="548" y="289"/>
                </a:lnTo>
                <a:lnTo>
                  <a:pt x="548" y="280"/>
                </a:lnTo>
                <a:lnTo>
                  <a:pt x="548" y="290"/>
                </a:lnTo>
                <a:lnTo>
                  <a:pt x="548" y="283"/>
                </a:lnTo>
                <a:lnTo>
                  <a:pt x="549" y="281"/>
                </a:lnTo>
                <a:lnTo>
                  <a:pt x="549" y="288"/>
                </a:lnTo>
                <a:lnTo>
                  <a:pt x="549" y="280"/>
                </a:lnTo>
                <a:lnTo>
                  <a:pt x="549" y="281"/>
                </a:lnTo>
                <a:lnTo>
                  <a:pt x="550" y="282"/>
                </a:lnTo>
                <a:lnTo>
                  <a:pt x="550" y="282"/>
                </a:lnTo>
                <a:lnTo>
                  <a:pt x="550" y="278"/>
                </a:lnTo>
                <a:lnTo>
                  <a:pt x="550" y="280"/>
                </a:lnTo>
                <a:lnTo>
                  <a:pt x="550" y="282"/>
                </a:lnTo>
                <a:lnTo>
                  <a:pt x="551" y="279"/>
                </a:lnTo>
                <a:lnTo>
                  <a:pt x="551" y="283"/>
                </a:lnTo>
                <a:lnTo>
                  <a:pt x="551" y="268"/>
                </a:lnTo>
                <a:lnTo>
                  <a:pt x="553" y="279"/>
                </a:lnTo>
                <a:lnTo>
                  <a:pt x="553" y="269"/>
                </a:lnTo>
                <a:lnTo>
                  <a:pt x="553" y="274"/>
                </a:lnTo>
                <a:lnTo>
                  <a:pt x="553" y="272"/>
                </a:lnTo>
                <a:lnTo>
                  <a:pt x="554" y="277"/>
                </a:lnTo>
                <a:lnTo>
                  <a:pt x="554" y="264"/>
                </a:lnTo>
                <a:lnTo>
                  <a:pt x="554" y="274"/>
                </a:lnTo>
                <a:lnTo>
                  <a:pt x="554" y="267"/>
                </a:lnTo>
                <a:lnTo>
                  <a:pt x="555" y="273"/>
                </a:lnTo>
                <a:lnTo>
                  <a:pt x="555" y="271"/>
                </a:lnTo>
                <a:lnTo>
                  <a:pt x="555" y="276"/>
                </a:lnTo>
                <a:lnTo>
                  <a:pt x="555" y="272"/>
                </a:lnTo>
                <a:lnTo>
                  <a:pt x="556" y="268"/>
                </a:lnTo>
                <a:lnTo>
                  <a:pt x="556" y="268"/>
                </a:lnTo>
                <a:lnTo>
                  <a:pt x="556" y="270"/>
                </a:lnTo>
                <a:lnTo>
                  <a:pt x="557" y="265"/>
                </a:lnTo>
                <a:lnTo>
                  <a:pt x="557" y="268"/>
                </a:lnTo>
                <a:lnTo>
                  <a:pt x="557" y="268"/>
                </a:lnTo>
                <a:lnTo>
                  <a:pt x="557" y="260"/>
                </a:lnTo>
                <a:lnTo>
                  <a:pt x="557" y="270"/>
                </a:lnTo>
                <a:lnTo>
                  <a:pt x="558" y="261"/>
                </a:lnTo>
                <a:lnTo>
                  <a:pt x="558" y="254"/>
                </a:lnTo>
                <a:lnTo>
                  <a:pt x="558" y="261"/>
                </a:lnTo>
                <a:lnTo>
                  <a:pt x="558" y="250"/>
                </a:lnTo>
                <a:lnTo>
                  <a:pt x="558" y="249"/>
                </a:lnTo>
                <a:lnTo>
                  <a:pt x="559" y="244"/>
                </a:lnTo>
                <a:lnTo>
                  <a:pt x="559" y="253"/>
                </a:lnTo>
                <a:lnTo>
                  <a:pt x="559" y="237"/>
                </a:lnTo>
                <a:lnTo>
                  <a:pt x="559" y="245"/>
                </a:lnTo>
                <a:lnTo>
                  <a:pt x="560" y="223"/>
                </a:lnTo>
                <a:lnTo>
                  <a:pt x="560" y="214"/>
                </a:lnTo>
                <a:lnTo>
                  <a:pt x="560" y="219"/>
                </a:lnTo>
                <a:lnTo>
                  <a:pt x="560" y="215"/>
                </a:lnTo>
                <a:lnTo>
                  <a:pt x="561" y="212"/>
                </a:lnTo>
                <a:lnTo>
                  <a:pt x="561" y="219"/>
                </a:lnTo>
                <a:lnTo>
                  <a:pt x="561" y="218"/>
                </a:lnTo>
                <a:lnTo>
                  <a:pt x="561" y="223"/>
                </a:lnTo>
                <a:lnTo>
                  <a:pt x="561" y="219"/>
                </a:lnTo>
                <a:lnTo>
                  <a:pt x="561" y="227"/>
                </a:lnTo>
                <a:lnTo>
                  <a:pt x="562" y="223"/>
                </a:lnTo>
                <a:lnTo>
                  <a:pt x="562" y="216"/>
                </a:lnTo>
                <a:lnTo>
                  <a:pt x="562" y="229"/>
                </a:lnTo>
                <a:lnTo>
                  <a:pt x="562" y="217"/>
                </a:lnTo>
                <a:lnTo>
                  <a:pt x="562" y="212"/>
                </a:lnTo>
                <a:lnTo>
                  <a:pt x="563" y="218"/>
                </a:lnTo>
                <a:lnTo>
                  <a:pt x="563" y="211"/>
                </a:lnTo>
                <a:lnTo>
                  <a:pt x="563" y="219"/>
                </a:lnTo>
                <a:lnTo>
                  <a:pt x="563" y="209"/>
                </a:lnTo>
                <a:lnTo>
                  <a:pt x="564" y="214"/>
                </a:lnTo>
                <a:lnTo>
                  <a:pt x="564" y="216"/>
                </a:lnTo>
                <a:lnTo>
                  <a:pt x="564" y="209"/>
                </a:lnTo>
                <a:lnTo>
                  <a:pt x="564" y="219"/>
                </a:lnTo>
                <a:lnTo>
                  <a:pt x="565" y="213"/>
                </a:lnTo>
                <a:lnTo>
                  <a:pt x="565" y="216"/>
                </a:lnTo>
                <a:lnTo>
                  <a:pt x="565" y="192"/>
                </a:lnTo>
                <a:lnTo>
                  <a:pt x="565" y="202"/>
                </a:lnTo>
                <a:lnTo>
                  <a:pt x="566" y="208"/>
                </a:lnTo>
                <a:lnTo>
                  <a:pt x="566" y="199"/>
                </a:lnTo>
                <a:lnTo>
                  <a:pt x="566" y="203"/>
                </a:lnTo>
                <a:lnTo>
                  <a:pt x="566" y="209"/>
                </a:lnTo>
                <a:lnTo>
                  <a:pt x="566" y="202"/>
                </a:lnTo>
                <a:lnTo>
                  <a:pt x="567" y="199"/>
                </a:lnTo>
                <a:lnTo>
                  <a:pt x="567" y="214"/>
                </a:lnTo>
                <a:lnTo>
                  <a:pt x="567" y="205"/>
                </a:lnTo>
                <a:lnTo>
                  <a:pt x="567" y="210"/>
                </a:lnTo>
                <a:lnTo>
                  <a:pt x="569" y="204"/>
                </a:lnTo>
                <a:lnTo>
                  <a:pt x="569" y="210"/>
                </a:lnTo>
                <a:lnTo>
                  <a:pt x="569" y="199"/>
                </a:lnTo>
                <a:lnTo>
                  <a:pt x="569" y="210"/>
                </a:lnTo>
                <a:lnTo>
                  <a:pt x="569" y="205"/>
                </a:lnTo>
                <a:lnTo>
                  <a:pt x="570" y="200"/>
                </a:lnTo>
                <a:lnTo>
                  <a:pt x="570" y="210"/>
                </a:lnTo>
                <a:lnTo>
                  <a:pt x="570" y="208"/>
                </a:lnTo>
                <a:lnTo>
                  <a:pt x="570" y="207"/>
                </a:lnTo>
                <a:lnTo>
                  <a:pt x="571" y="207"/>
                </a:lnTo>
                <a:lnTo>
                  <a:pt x="571" y="200"/>
                </a:lnTo>
                <a:lnTo>
                  <a:pt x="571" y="202"/>
                </a:lnTo>
                <a:lnTo>
                  <a:pt x="571" y="212"/>
                </a:lnTo>
                <a:lnTo>
                  <a:pt x="572" y="200"/>
                </a:lnTo>
                <a:lnTo>
                  <a:pt x="572" y="199"/>
                </a:lnTo>
                <a:lnTo>
                  <a:pt x="572" y="207"/>
                </a:lnTo>
                <a:lnTo>
                  <a:pt x="572" y="197"/>
                </a:lnTo>
                <a:lnTo>
                  <a:pt x="573" y="196"/>
                </a:lnTo>
                <a:lnTo>
                  <a:pt x="573" y="204"/>
                </a:lnTo>
                <a:lnTo>
                  <a:pt x="573" y="195"/>
                </a:lnTo>
                <a:lnTo>
                  <a:pt x="573" y="199"/>
                </a:lnTo>
                <a:lnTo>
                  <a:pt x="573" y="199"/>
                </a:lnTo>
                <a:lnTo>
                  <a:pt x="573" y="203"/>
                </a:lnTo>
                <a:lnTo>
                  <a:pt x="574" y="193"/>
                </a:lnTo>
                <a:lnTo>
                  <a:pt x="574" y="190"/>
                </a:lnTo>
                <a:lnTo>
                  <a:pt x="574" y="207"/>
                </a:lnTo>
                <a:lnTo>
                  <a:pt x="574" y="200"/>
                </a:lnTo>
                <a:lnTo>
                  <a:pt x="574" y="196"/>
                </a:lnTo>
                <a:lnTo>
                  <a:pt x="575" y="198"/>
                </a:lnTo>
                <a:lnTo>
                  <a:pt x="575" y="192"/>
                </a:lnTo>
                <a:lnTo>
                  <a:pt x="575" y="199"/>
                </a:lnTo>
                <a:lnTo>
                  <a:pt x="575" y="192"/>
                </a:lnTo>
                <a:lnTo>
                  <a:pt x="575" y="199"/>
                </a:lnTo>
                <a:lnTo>
                  <a:pt x="576" y="203"/>
                </a:lnTo>
                <a:lnTo>
                  <a:pt x="576" y="195"/>
                </a:lnTo>
                <a:lnTo>
                  <a:pt x="576" y="200"/>
                </a:lnTo>
                <a:lnTo>
                  <a:pt x="576" y="203"/>
                </a:lnTo>
                <a:lnTo>
                  <a:pt x="576" y="194"/>
                </a:lnTo>
                <a:lnTo>
                  <a:pt x="576" y="194"/>
                </a:lnTo>
                <a:lnTo>
                  <a:pt x="577" y="189"/>
                </a:lnTo>
                <a:lnTo>
                  <a:pt x="577" y="189"/>
                </a:lnTo>
                <a:lnTo>
                  <a:pt x="577" y="189"/>
                </a:lnTo>
                <a:lnTo>
                  <a:pt x="577" y="195"/>
                </a:lnTo>
                <a:lnTo>
                  <a:pt x="578" y="193"/>
                </a:lnTo>
                <a:lnTo>
                  <a:pt x="578" y="195"/>
                </a:lnTo>
                <a:lnTo>
                  <a:pt x="578" y="195"/>
                </a:lnTo>
                <a:lnTo>
                  <a:pt x="578" y="204"/>
                </a:lnTo>
                <a:lnTo>
                  <a:pt x="578" y="197"/>
                </a:lnTo>
                <a:lnTo>
                  <a:pt x="579" y="195"/>
                </a:lnTo>
                <a:lnTo>
                  <a:pt x="579" y="212"/>
                </a:lnTo>
                <a:lnTo>
                  <a:pt x="579" y="202"/>
                </a:lnTo>
                <a:lnTo>
                  <a:pt x="579" y="204"/>
                </a:lnTo>
                <a:lnTo>
                  <a:pt x="580" y="212"/>
                </a:lnTo>
                <a:lnTo>
                  <a:pt x="580" y="210"/>
                </a:lnTo>
                <a:lnTo>
                  <a:pt x="580" y="215"/>
                </a:lnTo>
                <a:lnTo>
                  <a:pt x="580" y="205"/>
                </a:lnTo>
                <a:lnTo>
                  <a:pt x="580" y="213"/>
                </a:lnTo>
                <a:lnTo>
                  <a:pt x="580" y="219"/>
                </a:lnTo>
                <a:lnTo>
                  <a:pt x="580" y="208"/>
                </a:lnTo>
                <a:lnTo>
                  <a:pt x="581" y="223"/>
                </a:lnTo>
                <a:lnTo>
                  <a:pt x="581" y="209"/>
                </a:lnTo>
                <a:lnTo>
                  <a:pt x="581" y="218"/>
                </a:lnTo>
                <a:lnTo>
                  <a:pt x="582" y="217"/>
                </a:lnTo>
                <a:lnTo>
                  <a:pt x="582" y="224"/>
                </a:lnTo>
                <a:lnTo>
                  <a:pt x="582" y="215"/>
                </a:lnTo>
                <a:lnTo>
                  <a:pt x="582" y="223"/>
                </a:lnTo>
                <a:lnTo>
                  <a:pt x="582" y="224"/>
                </a:lnTo>
                <a:lnTo>
                  <a:pt x="583" y="221"/>
                </a:lnTo>
                <a:lnTo>
                  <a:pt x="583" y="230"/>
                </a:lnTo>
                <a:lnTo>
                  <a:pt x="583" y="227"/>
                </a:lnTo>
                <a:lnTo>
                  <a:pt x="583" y="227"/>
                </a:lnTo>
                <a:lnTo>
                  <a:pt x="583" y="230"/>
                </a:lnTo>
                <a:lnTo>
                  <a:pt x="583" y="231"/>
                </a:lnTo>
                <a:lnTo>
                  <a:pt x="584" y="229"/>
                </a:lnTo>
                <a:lnTo>
                  <a:pt x="584" y="236"/>
                </a:lnTo>
                <a:lnTo>
                  <a:pt x="584" y="239"/>
                </a:lnTo>
                <a:lnTo>
                  <a:pt x="584" y="232"/>
                </a:lnTo>
                <a:lnTo>
                  <a:pt x="585" y="230"/>
                </a:lnTo>
                <a:lnTo>
                  <a:pt x="585" y="244"/>
                </a:lnTo>
                <a:lnTo>
                  <a:pt x="585" y="239"/>
                </a:lnTo>
                <a:lnTo>
                  <a:pt x="585" y="235"/>
                </a:lnTo>
                <a:lnTo>
                  <a:pt x="586" y="245"/>
                </a:lnTo>
                <a:lnTo>
                  <a:pt x="586" y="239"/>
                </a:lnTo>
                <a:lnTo>
                  <a:pt x="586" y="246"/>
                </a:lnTo>
                <a:lnTo>
                  <a:pt x="586" y="248"/>
                </a:lnTo>
                <a:lnTo>
                  <a:pt x="586" y="246"/>
                </a:lnTo>
                <a:lnTo>
                  <a:pt x="588" y="257"/>
                </a:lnTo>
                <a:lnTo>
                  <a:pt x="588" y="247"/>
                </a:lnTo>
                <a:lnTo>
                  <a:pt x="588" y="253"/>
                </a:lnTo>
                <a:lnTo>
                  <a:pt x="588" y="257"/>
                </a:lnTo>
                <a:lnTo>
                  <a:pt x="588" y="252"/>
                </a:lnTo>
                <a:lnTo>
                  <a:pt x="588" y="257"/>
                </a:lnTo>
                <a:lnTo>
                  <a:pt x="589" y="261"/>
                </a:lnTo>
                <a:lnTo>
                  <a:pt x="589" y="266"/>
                </a:lnTo>
                <a:lnTo>
                  <a:pt x="589" y="267"/>
                </a:lnTo>
                <a:lnTo>
                  <a:pt x="590" y="265"/>
                </a:lnTo>
                <a:lnTo>
                  <a:pt x="590" y="270"/>
                </a:lnTo>
                <a:lnTo>
                  <a:pt x="590" y="268"/>
                </a:lnTo>
                <a:lnTo>
                  <a:pt x="590" y="268"/>
                </a:lnTo>
                <a:lnTo>
                  <a:pt x="590" y="274"/>
                </a:lnTo>
                <a:lnTo>
                  <a:pt x="591" y="270"/>
                </a:lnTo>
                <a:lnTo>
                  <a:pt x="591" y="282"/>
                </a:lnTo>
                <a:lnTo>
                  <a:pt x="591" y="277"/>
                </a:lnTo>
                <a:lnTo>
                  <a:pt x="591" y="281"/>
                </a:lnTo>
                <a:lnTo>
                  <a:pt x="592" y="282"/>
                </a:lnTo>
                <a:lnTo>
                  <a:pt x="592" y="287"/>
                </a:lnTo>
                <a:lnTo>
                  <a:pt x="592" y="289"/>
                </a:lnTo>
                <a:lnTo>
                  <a:pt x="592" y="293"/>
                </a:lnTo>
                <a:lnTo>
                  <a:pt x="593" y="292"/>
                </a:lnTo>
                <a:lnTo>
                  <a:pt x="593" y="293"/>
                </a:lnTo>
                <a:lnTo>
                  <a:pt x="593" y="301"/>
                </a:lnTo>
                <a:lnTo>
                  <a:pt x="593" y="299"/>
                </a:lnTo>
                <a:lnTo>
                  <a:pt x="594" y="299"/>
                </a:lnTo>
                <a:lnTo>
                  <a:pt x="594" y="308"/>
                </a:lnTo>
                <a:lnTo>
                  <a:pt x="594" y="301"/>
                </a:lnTo>
                <a:lnTo>
                  <a:pt x="594" y="308"/>
                </a:lnTo>
                <a:lnTo>
                  <a:pt x="594" y="314"/>
                </a:lnTo>
                <a:lnTo>
                  <a:pt x="595" y="311"/>
                </a:lnTo>
                <a:lnTo>
                  <a:pt x="595" y="313"/>
                </a:lnTo>
                <a:lnTo>
                  <a:pt x="595" y="323"/>
                </a:lnTo>
                <a:lnTo>
                  <a:pt x="595" y="323"/>
                </a:lnTo>
                <a:lnTo>
                  <a:pt x="596" y="331"/>
                </a:lnTo>
                <a:lnTo>
                  <a:pt x="596" y="328"/>
                </a:lnTo>
                <a:lnTo>
                  <a:pt x="596" y="328"/>
                </a:lnTo>
                <a:lnTo>
                  <a:pt x="596" y="338"/>
                </a:lnTo>
                <a:lnTo>
                  <a:pt x="597" y="334"/>
                </a:lnTo>
                <a:lnTo>
                  <a:pt x="597" y="347"/>
                </a:lnTo>
                <a:lnTo>
                  <a:pt x="597" y="337"/>
                </a:lnTo>
                <a:lnTo>
                  <a:pt x="598" y="348"/>
                </a:lnTo>
                <a:lnTo>
                  <a:pt x="598" y="345"/>
                </a:lnTo>
                <a:lnTo>
                  <a:pt x="598" y="355"/>
                </a:lnTo>
                <a:lnTo>
                  <a:pt x="598" y="355"/>
                </a:lnTo>
                <a:lnTo>
                  <a:pt x="599" y="363"/>
                </a:lnTo>
                <a:lnTo>
                  <a:pt x="599" y="362"/>
                </a:lnTo>
                <a:lnTo>
                  <a:pt x="599" y="368"/>
                </a:lnTo>
                <a:lnTo>
                  <a:pt x="599" y="365"/>
                </a:lnTo>
                <a:lnTo>
                  <a:pt x="600" y="367"/>
                </a:lnTo>
                <a:lnTo>
                  <a:pt x="600" y="377"/>
                </a:lnTo>
                <a:lnTo>
                  <a:pt x="600" y="371"/>
                </a:lnTo>
                <a:lnTo>
                  <a:pt x="600" y="376"/>
                </a:lnTo>
                <a:lnTo>
                  <a:pt x="600" y="388"/>
                </a:lnTo>
                <a:lnTo>
                  <a:pt x="601" y="377"/>
                </a:lnTo>
                <a:lnTo>
                  <a:pt x="601" y="383"/>
                </a:lnTo>
                <a:lnTo>
                  <a:pt x="601" y="391"/>
                </a:lnTo>
                <a:lnTo>
                  <a:pt x="601" y="388"/>
                </a:lnTo>
                <a:lnTo>
                  <a:pt x="602" y="389"/>
                </a:lnTo>
                <a:lnTo>
                  <a:pt x="602" y="399"/>
                </a:lnTo>
                <a:lnTo>
                  <a:pt x="602" y="397"/>
                </a:lnTo>
                <a:lnTo>
                  <a:pt x="602" y="398"/>
                </a:lnTo>
                <a:lnTo>
                  <a:pt x="602" y="405"/>
                </a:lnTo>
                <a:lnTo>
                  <a:pt x="602" y="401"/>
                </a:lnTo>
                <a:lnTo>
                  <a:pt x="604" y="407"/>
                </a:lnTo>
                <a:lnTo>
                  <a:pt x="604" y="411"/>
                </a:lnTo>
                <a:lnTo>
                  <a:pt x="604" y="408"/>
                </a:lnTo>
                <a:lnTo>
                  <a:pt x="604" y="419"/>
                </a:lnTo>
                <a:lnTo>
                  <a:pt x="604" y="410"/>
                </a:lnTo>
                <a:lnTo>
                  <a:pt x="605" y="419"/>
                </a:lnTo>
                <a:lnTo>
                  <a:pt x="605" y="424"/>
                </a:lnTo>
                <a:lnTo>
                  <a:pt x="605" y="418"/>
                </a:lnTo>
                <a:lnTo>
                  <a:pt x="605" y="430"/>
                </a:lnTo>
                <a:lnTo>
                  <a:pt x="606" y="427"/>
                </a:lnTo>
                <a:lnTo>
                  <a:pt x="606" y="439"/>
                </a:lnTo>
                <a:lnTo>
                  <a:pt x="606" y="438"/>
                </a:lnTo>
                <a:lnTo>
                  <a:pt x="606" y="433"/>
                </a:lnTo>
                <a:lnTo>
                  <a:pt x="606" y="445"/>
                </a:lnTo>
                <a:lnTo>
                  <a:pt x="607" y="442"/>
                </a:lnTo>
                <a:lnTo>
                  <a:pt x="607" y="451"/>
                </a:lnTo>
                <a:lnTo>
                  <a:pt x="607" y="447"/>
                </a:lnTo>
                <a:lnTo>
                  <a:pt x="608" y="456"/>
                </a:lnTo>
                <a:lnTo>
                  <a:pt x="608" y="450"/>
                </a:lnTo>
                <a:lnTo>
                  <a:pt x="608" y="457"/>
                </a:lnTo>
                <a:lnTo>
                  <a:pt x="608" y="463"/>
                </a:lnTo>
                <a:lnTo>
                  <a:pt x="608" y="455"/>
                </a:lnTo>
                <a:lnTo>
                  <a:pt x="609" y="461"/>
                </a:lnTo>
                <a:lnTo>
                  <a:pt x="609" y="467"/>
                </a:lnTo>
                <a:lnTo>
                  <a:pt x="609" y="464"/>
                </a:lnTo>
                <a:lnTo>
                  <a:pt x="609" y="465"/>
                </a:lnTo>
                <a:lnTo>
                  <a:pt x="609" y="472"/>
                </a:lnTo>
                <a:lnTo>
                  <a:pt x="610" y="470"/>
                </a:lnTo>
                <a:lnTo>
                  <a:pt x="610" y="465"/>
                </a:lnTo>
                <a:lnTo>
                  <a:pt x="610" y="478"/>
                </a:lnTo>
                <a:lnTo>
                  <a:pt x="610" y="475"/>
                </a:lnTo>
                <a:lnTo>
                  <a:pt x="610" y="449"/>
                </a:lnTo>
                <a:lnTo>
                  <a:pt x="611" y="465"/>
                </a:lnTo>
                <a:lnTo>
                  <a:pt x="611" y="474"/>
                </a:lnTo>
                <a:lnTo>
                  <a:pt x="611" y="482"/>
                </a:lnTo>
                <a:lnTo>
                  <a:pt x="612" y="487"/>
                </a:lnTo>
                <a:lnTo>
                  <a:pt x="612" y="491"/>
                </a:lnTo>
                <a:lnTo>
                  <a:pt x="612" y="494"/>
                </a:lnTo>
                <a:lnTo>
                  <a:pt x="612" y="499"/>
                </a:lnTo>
                <a:lnTo>
                  <a:pt x="613" y="498"/>
                </a:lnTo>
                <a:lnTo>
                  <a:pt x="613" y="502"/>
                </a:lnTo>
                <a:lnTo>
                  <a:pt x="613" y="510"/>
                </a:lnTo>
                <a:lnTo>
                  <a:pt x="613" y="503"/>
                </a:lnTo>
                <a:lnTo>
                  <a:pt x="613" y="507"/>
                </a:lnTo>
                <a:lnTo>
                  <a:pt x="613" y="513"/>
                </a:lnTo>
                <a:lnTo>
                  <a:pt x="614" y="509"/>
                </a:lnTo>
                <a:lnTo>
                  <a:pt x="614" y="514"/>
                </a:lnTo>
                <a:lnTo>
                  <a:pt x="614" y="520"/>
                </a:lnTo>
                <a:lnTo>
                  <a:pt x="614" y="519"/>
                </a:lnTo>
                <a:lnTo>
                  <a:pt x="615" y="528"/>
                </a:lnTo>
                <a:lnTo>
                  <a:pt x="615" y="523"/>
                </a:lnTo>
                <a:lnTo>
                  <a:pt x="615" y="533"/>
                </a:lnTo>
                <a:lnTo>
                  <a:pt x="616" y="528"/>
                </a:lnTo>
                <a:lnTo>
                  <a:pt x="616" y="534"/>
                </a:lnTo>
                <a:lnTo>
                  <a:pt x="616" y="537"/>
                </a:lnTo>
                <a:lnTo>
                  <a:pt x="616" y="541"/>
                </a:lnTo>
                <a:lnTo>
                  <a:pt x="617" y="539"/>
                </a:lnTo>
                <a:lnTo>
                  <a:pt x="617" y="547"/>
                </a:lnTo>
                <a:lnTo>
                  <a:pt x="617" y="544"/>
                </a:lnTo>
                <a:lnTo>
                  <a:pt x="617" y="551"/>
                </a:lnTo>
                <a:lnTo>
                  <a:pt x="618" y="552"/>
                </a:lnTo>
                <a:lnTo>
                  <a:pt x="618" y="552"/>
                </a:lnTo>
                <a:lnTo>
                  <a:pt x="618" y="556"/>
                </a:lnTo>
                <a:lnTo>
                  <a:pt x="618" y="561"/>
                </a:lnTo>
                <a:lnTo>
                  <a:pt x="618" y="556"/>
                </a:lnTo>
                <a:lnTo>
                  <a:pt x="619" y="562"/>
                </a:lnTo>
                <a:lnTo>
                  <a:pt x="619" y="566"/>
                </a:lnTo>
                <a:lnTo>
                  <a:pt x="619" y="562"/>
                </a:lnTo>
                <a:lnTo>
                  <a:pt x="619" y="564"/>
                </a:lnTo>
                <a:lnTo>
                  <a:pt x="620" y="572"/>
                </a:lnTo>
                <a:lnTo>
                  <a:pt x="620" y="568"/>
                </a:lnTo>
                <a:lnTo>
                  <a:pt x="620" y="570"/>
                </a:lnTo>
                <a:lnTo>
                  <a:pt x="620" y="576"/>
                </a:lnTo>
                <a:lnTo>
                  <a:pt x="620" y="572"/>
                </a:lnTo>
                <a:lnTo>
                  <a:pt x="620" y="573"/>
                </a:lnTo>
                <a:lnTo>
                  <a:pt x="621" y="581"/>
                </a:lnTo>
                <a:lnTo>
                  <a:pt x="621" y="577"/>
                </a:lnTo>
                <a:lnTo>
                  <a:pt x="621" y="579"/>
                </a:lnTo>
                <a:lnTo>
                  <a:pt x="621" y="585"/>
                </a:lnTo>
                <a:lnTo>
                  <a:pt x="623" y="583"/>
                </a:lnTo>
                <a:lnTo>
                  <a:pt x="623" y="589"/>
                </a:lnTo>
                <a:lnTo>
                  <a:pt x="623" y="589"/>
                </a:lnTo>
                <a:lnTo>
                  <a:pt x="623" y="586"/>
                </a:lnTo>
                <a:lnTo>
                  <a:pt x="624" y="594"/>
                </a:lnTo>
                <a:lnTo>
                  <a:pt x="624" y="592"/>
                </a:lnTo>
                <a:lnTo>
                  <a:pt x="624" y="594"/>
                </a:lnTo>
                <a:lnTo>
                  <a:pt x="624" y="598"/>
                </a:lnTo>
                <a:lnTo>
                  <a:pt x="624" y="594"/>
                </a:lnTo>
                <a:lnTo>
                  <a:pt x="625" y="604"/>
                </a:lnTo>
                <a:lnTo>
                  <a:pt x="625" y="597"/>
                </a:lnTo>
                <a:lnTo>
                  <a:pt x="625" y="606"/>
                </a:lnTo>
                <a:lnTo>
                  <a:pt x="625" y="603"/>
                </a:lnTo>
                <a:lnTo>
                  <a:pt x="626" y="612"/>
                </a:lnTo>
                <a:lnTo>
                  <a:pt x="626" y="608"/>
                </a:lnTo>
                <a:lnTo>
                  <a:pt x="626" y="607"/>
                </a:lnTo>
                <a:lnTo>
                  <a:pt x="626" y="614"/>
                </a:lnTo>
                <a:lnTo>
                  <a:pt x="627" y="611"/>
                </a:lnTo>
                <a:lnTo>
                  <a:pt x="627" y="619"/>
                </a:lnTo>
                <a:lnTo>
                  <a:pt x="627" y="613"/>
                </a:lnTo>
                <a:lnTo>
                  <a:pt x="628" y="623"/>
                </a:lnTo>
                <a:lnTo>
                  <a:pt x="628" y="620"/>
                </a:lnTo>
                <a:lnTo>
                  <a:pt x="628" y="620"/>
                </a:lnTo>
                <a:lnTo>
                  <a:pt x="628" y="624"/>
                </a:lnTo>
                <a:lnTo>
                  <a:pt x="628" y="622"/>
                </a:lnTo>
                <a:lnTo>
                  <a:pt x="629" y="628"/>
                </a:lnTo>
                <a:lnTo>
                  <a:pt x="629" y="625"/>
                </a:lnTo>
                <a:lnTo>
                  <a:pt x="629" y="630"/>
                </a:lnTo>
                <a:lnTo>
                  <a:pt x="630" y="627"/>
                </a:lnTo>
                <a:lnTo>
                  <a:pt x="630" y="635"/>
                </a:lnTo>
                <a:lnTo>
                  <a:pt x="630" y="629"/>
                </a:lnTo>
                <a:lnTo>
                  <a:pt x="631" y="638"/>
                </a:lnTo>
                <a:lnTo>
                  <a:pt x="631" y="631"/>
                </a:lnTo>
                <a:lnTo>
                  <a:pt x="631" y="641"/>
                </a:lnTo>
                <a:lnTo>
                  <a:pt x="632" y="636"/>
                </a:lnTo>
                <a:lnTo>
                  <a:pt x="632" y="644"/>
                </a:lnTo>
                <a:lnTo>
                  <a:pt x="632" y="638"/>
                </a:lnTo>
                <a:lnTo>
                  <a:pt x="632" y="645"/>
                </a:lnTo>
                <a:lnTo>
                  <a:pt x="633" y="642"/>
                </a:lnTo>
                <a:lnTo>
                  <a:pt x="633" y="641"/>
                </a:lnTo>
                <a:lnTo>
                  <a:pt x="633" y="649"/>
                </a:lnTo>
                <a:lnTo>
                  <a:pt x="633" y="644"/>
                </a:lnTo>
                <a:lnTo>
                  <a:pt x="634" y="650"/>
                </a:lnTo>
                <a:lnTo>
                  <a:pt x="634" y="646"/>
                </a:lnTo>
                <a:lnTo>
                  <a:pt x="634" y="646"/>
                </a:lnTo>
                <a:lnTo>
                  <a:pt x="634" y="650"/>
                </a:lnTo>
                <a:lnTo>
                  <a:pt x="634" y="649"/>
                </a:lnTo>
                <a:lnTo>
                  <a:pt x="635" y="649"/>
                </a:lnTo>
                <a:lnTo>
                  <a:pt x="635" y="654"/>
                </a:lnTo>
                <a:lnTo>
                  <a:pt x="635" y="649"/>
                </a:lnTo>
                <a:lnTo>
                  <a:pt x="635" y="655"/>
                </a:lnTo>
                <a:lnTo>
                  <a:pt x="636" y="653"/>
                </a:lnTo>
                <a:lnTo>
                  <a:pt x="636" y="657"/>
                </a:lnTo>
                <a:lnTo>
                  <a:pt x="636" y="654"/>
                </a:lnTo>
                <a:lnTo>
                  <a:pt x="637" y="661"/>
                </a:lnTo>
                <a:lnTo>
                  <a:pt x="637" y="656"/>
                </a:lnTo>
                <a:lnTo>
                  <a:pt x="637" y="662"/>
                </a:lnTo>
                <a:lnTo>
                  <a:pt x="639" y="658"/>
                </a:lnTo>
                <a:lnTo>
                  <a:pt x="639" y="664"/>
                </a:lnTo>
                <a:lnTo>
                  <a:pt x="639" y="659"/>
                </a:lnTo>
                <a:lnTo>
                  <a:pt x="640" y="666"/>
                </a:lnTo>
                <a:lnTo>
                  <a:pt x="640" y="661"/>
                </a:lnTo>
                <a:lnTo>
                  <a:pt x="640" y="670"/>
                </a:lnTo>
                <a:lnTo>
                  <a:pt x="640" y="663"/>
                </a:lnTo>
                <a:lnTo>
                  <a:pt x="641" y="670"/>
                </a:lnTo>
                <a:lnTo>
                  <a:pt x="641" y="665"/>
                </a:lnTo>
                <a:lnTo>
                  <a:pt x="641" y="672"/>
                </a:lnTo>
                <a:lnTo>
                  <a:pt x="642" y="669"/>
                </a:lnTo>
                <a:lnTo>
                  <a:pt x="642" y="667"/>
                </a:lnTo>
                <a:lnTo>
                  <a:pt x="642" y="673"/>
                </a:lnTo>
                <a:lnTo>
                  <a:pt x="642" y="669"/>
                </a:lnTo>
                <a:lnTo>
                  <a:pt x="643" y="675"/>
                </a:lnTo>
                <a:lnTo>
                  <a:pt x="643" y="670"/>
                </a:lnTo>
                <a:lnTo>
                  <a:pt x="643" y="675"/>
                </a:lnTo>
                <a:lnTo>
                  <a:pt x="643" y="672"/>
                </a:lnTo>
                <a:lnTo>
                  <a:pt x="644" y="676"/>
                </a:lnTo>
                <a:lnTo>
                  <a:pt x="644" y="673"/>
                </a:lnTo>
                <a:lnTo>
                  <a:pt x="644" y="673"/>
                </a:lnTo>
                <a:lnTo>
                  <a:pt x="644" y="677"/>
                </a:lnTo>
                <a:lnTo>
                  <a:pt x="645" y="674"/>
                </a:lnTo>
                <a:lnTo>
                  <a:pt x="645" y="679"/>
                </a:lnTo>
                <a:lnTo>
                  <a:pt x="645" y="676"/>
                </a:lnTo>
                <a:lnTo>
                  <a:pt x="646" y="680"/>
                </a:lnTo>
                <a:lnTo>
                  <a:pt x="646" y="677"/>
                </a:lnTo>
                <a:lnTo>
                  <a:pt x="646" y="682"/>
                </a:lnTo>
                <a:lnTo>
                  <a:pt x="647" y="678"/>
                </a:lnTo>
                <a:lnTo>
                  <a:pt x="647" y="684"/>
                </a:lnTo>
                <a:lnTo>
                  <a:pt x="647" y="679"/>
                </a:lnTo>
                <a:lnTo>
                  <a:pt x="647" y="685"/>
                </a:lnTo>
                <a:lnTo>
                  <a:pt x="648" y="680"/>
                </a:lnTo>
                <a:lnTo>
                  <a:pt x="648" y="683"/>
                </a:lnTo>
                <a:lnTo>
                  <a:pt x="648" y="680"/>
                </a:lnTo>
                <a:lnTo>
                  <a:pt x="649" y="687"/>
                </a:lnTo>
                <a:lnTo>
                  <a:pt x="649" y="682"/>
                </a:lnTo>
                <a:lnTo>
                  <a:pt x="649" y="688"/>
                </a:lnTo>
                <a:lnTo>
                  <a:pt x="650" y="684"/>
                </a:lnTo>
                <a:lnTo>
                  <a:pt x="650" y="683"/>
                </a:lnTo>
                <a:lnTo>
                  <a:pt x="650" y="690"/>
                </a:lnTo>
                <a:lnTo>
                  <a:pt x="650" y="684"/>
                </a:lnTo>
                <a:lnTo>
                  <a:pt x="650" y="684"/>
                </a:lnTo>
                <a:lnTo>
                  <a:pt x="650" y="685"/>
                </a:lnTo>
                <a:lnTo>
                  <a:pt x="651" y="690"/>
                </a:lnTo>
                <a:lnTo>
                  <a:pt x="651" y="685"/>
                </a:lnTo>
                <a:lnTo>
                  <a:pt x="651" y="687"/>
                </a:lnTo>
                <a:lnTo>
                  <a:pt x="651" y="691"/>
                </a:lnTo>
                <a:lnTo>
                  <a:pt x="652" y="687"/>
                </a:lnTo>
                <a:lnTo>
                  <a:pt x="652" y="692"/>
                </a:lnTo>
                <a:lnTo>
                  <a:pt x="652" y="688"/>
                </a:lnTo>
                <a:lnTo>
                  <a:pt x="652" y="689"/>
                </a:lnTo>
                <a:lnTo>
                  <a:pt x="652" y="693"/>
                </a:lnTo>
                <a:lnTo>
                  <a:pt x="653" y="688"/>
                </a:lnTo>
                <a:lnTo>
                  <a:pt x="653" y="694"/>
                </a:lnTo>
                <a:lnTo>
                  <a:pt x="653" y="689"/>
                </a:lnTo>
                <a:lnTo>
                  <a:pt x="655" y="695"/>
                </a:lnTo>
                <a:lnTo>
                  <a:pt x="655" y="690"/>
                </a:lnTo>
                <a:lnTo>
                  <a:pt x="655" y="689"/>
                </a:lnTo>
                <a:lnTo>
                  <a:pt x="655" y="695"/>
                </a:lnTo>
                <a:lnTo>
                  <a:pt x="655" y="690"/>
                </a:lnTo>
                <a:lnTo>
                  <a:pt x="656" y="696"/>
                </a:lnTo>
                <a:lnTo>
                  <a:pt x="656" y="691"/>
                </a:lnTo>
                <a:lnTo>
                  <a:pt x="656" y="696"/>
                </a:lnTo>
                <a:lnTo>
                  <a:pt x="657" y="692"/>
                </a:lnTo>
                <a:lnTo>
                  <a:pt x="657" y="697"/>
                </a:lnTo>
                <a:lnTo>
                  <a:pt x="657" y="693"/>
                </a:lnTo>
                <a:lnTo>
                  <a:pt x="658" y="697"/>
                </a:lnTo>
                <a:lnTo>
                  <a:pt x="658" y="694"/>
                </a:lnTo>
                <a:lnTo>
                  <a:pt x="658" y="698"/>
                </a:lnTo>
                <a:lnTo>
                  <a:pt x="658" y="694"/>
                </a:lnTo>
                <a:lnTo>
                  <a:pt x="658" y="694"/>
                </a:lnTo>
                <a:lnTo>
                  <a:pt x="659" y="698"/>
                </a:lnTo>
                <a:lnTo>
                  <a:pt x="659" y="692"/>
                </a:lnTo>
                <a:lnTo>
                  <a:pt x="659" y="699"/>
                </a:lnTo>
                <a:lnTo>
                  <a:pt x="660" y="695"/>
                </a:lnTo>
                <a:lnTo>
                  <a:pt x="660" y="699"/>
                </a:lnTo>
                <a:lnTo>
                  <a:pt x="660" y="696"/>
                </a:lnTo>
                <a:lnTo>
                  <a:pt x="661" y="701"/>
                </a:lnTo>
                <a:lnTo>
                  <a:pt x="661" y="696"/>
                </a:lnTo>
                <a:lnTo>
                  <a:pt x="661" y="693"/>
                </a:lnTo>
                <a:lnTo>
                  <a:pt x="661" y="699"/>
                </a:lnTo>
                <a:lnTo>
                  <a:pt x="662" y="697"/>
                </a:lnTo>
                <a:lnTo>
                  <a:pt x="662" y="696"/>
                </a:lnTo>
                <a:lnTo>
                  <a:pt x="662" y="703"/>
                </a:lnTo>
                <a:lnTo>
                  <a:pt x="662" y="696"/>
                </a:lnTo>
                <a:lnTo>
                  <a:pt x="662" y="696"/>
                </a:lnTo>
                <a:lnTo>
                  <a:pt x="662" y="700"/>
                </a:lnTo>
                <a:lnTo>
                  <a:pt x="662" y="699"/>
                </a:lnTo>
                <a:lnTo>
                  <a:pt x="663" y="697"/>
                </a:lnTo>
                <a:lnTo>
                  <a:pt x="663" y="699"/>
                </a:lnTo>
                <a:lnTo>
                  <a:pt x="663" y="699"/>
                </a:lnTo>
                <a:lnTo>
                  <a:pt x="663" y="697"/>
                </a:lnTo>
                <a:lnTo>
                  <a:pt x="664" y="701"/>
                </a:lnTo>
                <a:lnTo>
                  <a:pt x="664" y="699"/>
                </a:lnTo>
                <a:lnTo>
                  <a:pt x="664" y="697"/>
                </a:lnTo>
                <a:lnTo>
                  <a:pt x="664" y="703"/>
                </a:lnTo>
                <a:lnTo>
                  <a:pt x="665" y="698"/>
                </a:lnTo>
                <a:lnTo>
                  <a:pt x="665" y="703"/>
                </a:lnTo>
                <a:lnTo>
                  <a:pt x="665" y="698"/>
                </a:lnTo>
                <a:lnTo>
                  <a:pt x="665" y="698"/>
                </a:lnTo>
                <a:lnTo>
                  <a:pt x="665" y="704"/>
                </a:lnTo>
                <a:lnTo>
                  <a:pt x="666" y="699"/>
                </a:lnTo>
                <a:lnTo>
                  <a:pt x="666" y="699"/>
                </a:lnTo>
                <a:lnTo>
                  <a:pt x="666" y="704"/>
                </a:lnTo>
                <a:lnTo>
                  <a:pt x="666" y="698"/>
                </a:lnTo>
                <a:lnTo>
                  <a:pt x="667" y="704"/>
                </a:lnTo>
                <a:lnTo>
                  <a:pt x="667" y="697"/>
                </a:lnTo>
                <a:lnTo>
                  <a:pt x="667" y="703"/>
                </a:lnTo>
                <a:lnTo>
                  <a:pt x="668" y="698"/>
                </a:lnTo>
                <a:lnTo>
                  <a:pt x="668" y="704"/>
                </a:lnTo>
                <a:lnTo>
                  <a:pt x="668" y="698"/>
                </a:lnTo>
                <a:lnTo>
                  <a:pt x="669" y="704"/>
                </a:lnTo>
                <a:lnTo>
                  <a:pt x="669" y="699"/>
                </a:lnTo>
                <a:lnTo>
                  <a:pt x="669" y="698"/>
                </a:lnTo>
                <a:lnTo>
                  <a:pt x="669" y="705"/>
                </a:lnTo>
                <a:lnTo>
                  <a:pt x="669" y="698"/>
                </a:lnTo>
                <a:lnTo>
                  <a:pt x="670" y="704"/>
                </a:lnTo>
                <a:lnTo>
                  <a:pt x="670" y="699"/>
                </a:lnTo>
                <a:lnTo>
                  <a:pt x="670" y="698"/>
                </a:lnTo>
                <a:lnTo>
                  <a:pt x="670" y="704"/>
                </a:lnTo>
                <a:lnTo>
                  <a:pt x="671" y="698"/>
                </a:lnTo>
                <a:lnTo>
                  <a:pt x="671" y="698"/>
                </a:lnTo>
                <a:lnTo>
                  <a:pt x="671" y="703"/>
                </a:lnTo>
                <a:lnTo>
                  <a:pt x="671" y="698"/>
                </a:lnTo>
                <a:lnTo>
                  <a:pt x="671" y="697"/>
                </a:lnTo>
                <a:lnTo>
                  <a:pt x="672" y="703"/>
                </a:lnTo>
                <a:lnTo>
                  <a:pt x="672" y="698"/>
                </a:lnTo>
                <a:lnTo>
                  <a:pt x="672" y="698"/>
                </a:lnTo>
                <a:lnTo>
                  <a:pt x="672" y="700"/>
                </a:lnTo>
                <a:lnTo>
                  <a:pt x="672" y="698"/>
                </a:lnTo>
                <a:lnTo>
                  <a:pt x="674" y="696"/>
                </a:lnTo>
                <a:lnTo>
                  <a:pt x="674" y="695"/>
                </a:lnTo>
                <a:lnTo>
                  <a:pt x="674" y="699"/>
                </a:lnTo>
                <a:lnTo>
                  <a:pt x="675" y="695"/>
                </a:lnTo>
                <a:lnTo>
                  <a:pt x="675" y="699"/>
                </a:lnTo>
                <a:lnTo>
                  <a:pt x="675" y="695"/>
                </a:lnTo>
                <a:lnTo>
                  <a:pt x="676" y="699"/>
                </a:lnTo>
                <a:lnTo>
                  <a:pt x="676" y="693"/>
                </a:lnTo>
                <a:lnTo>
                  <a:pt x="676" y="699"/>
                </a:lnTo>
                <a:lnTo>
                  <a:pt x="677" y="692"/>
                </a:lnTo>
                <a:lnTo>
                  <a:pt x="677" y="697"/>
                </a:lnTo>
                <a:lnTo>
                  <a:pt x="677" y="692"/>
                </a:lnTo>
                <a:lnTo>
                  <a:pt x="677" y="697"/>
                </a:lnTo>
                <a:lnTo>
                  <a:pt x="678" y="691"/>
                </a:lnTo>
                <a:lnTo>
                  <a:pt x="678" y="689"/>
                </a:lnTo>
                <a:lnTo>
                  <a:pt x="678" y="695"/>
                </a:lnTo>
                <a:lnTo>
                  <a:pt x="678" y="690"/>
                </a:lnTo>
                <a:lnTo>
                  <a:pt x="678" y="689"/>
                </a:lnTo>
                <a:lnTo>
                  <a:pt x="679" y="694"/>
                </a:lnTo>
                <a:lnTo>
                  <a:pt x="679" y="688"/>
                </a:lnTo>
                <a:lnTo>
                  <a:pt x="679" y="693"/>
                </a:lnTo>
                <a:lnTo>
                  <a:pt x="680" y="688"/>
                </a:lnTo>
                <a:lnTo>
                  <a:pt x="680" y="684"/>
                </a:lnTo>
                <a:lnTo>
                  <a:pt x="680" y="683"/>
                </a:lnTo>
                <a:lnTo>
                  <a:pt x="680" y="688"/>
                </a:lnTo>
                <a:lnTo>
                  <a:pt x="681" y="682"/>
                </a:lnTo>
                <a:lnTo>
                  <a:pt x="681" y="681"/>
                </a:lnTo>
                <a:lnTo>
                  <a:pt x="681" y="687"/>
                </a:lnTo>
                <a:lnTo>
                  <a:pt x="681" y="681"/>
                </a:lnTo>
                <a:lnTo>
                  <a:pt x="681" y="680"/>
                </a:lnTo>
                <a:lnTo>
                  <a:pt x="682" y="684"/>
                </a:lnTo>
                <a:lnTo>
                  <a:pt x="682" y="676"/>
                </a:lnTo>
                <a:lnTo>
                  <a:pt x="682" y="682"/>
                </a:lnTo>
                <a:lnTo>
                  <a:pt x="682" y="678"/>
                </a:lnTo>
                <a:lnTo>
                  <a:pt x="683" y="675"/>
                </a:lnTo>
                <a:lnTo>
                  <a:pt x="683" y="680"/>
                </a:lnTo>
                <a:lnTo>
                  <a:pt x="683" y="674"/>
                </a:lnTo>
                <a:lnTo>
                  <a:pt x="683" y="673"/>
                </a:lnTo>
                <a:lnTo>
                  <a:pt x="684" y="678"/>
                </a:lnTo>
                <a:lnTo>
                  <a:pt x="684" y="673"/>
                </a:lnTo>
                <a:lnTo>
                  <a:pt x="684" y="666"/>
                </a:lnTo>
                <a:lnTo>
                  <a:pt x="684" y="673"/>
                </a:lnTo>
                <a:lnTo>
                  <a:pt x="684" y="670"/>
                </a:lnTo>
                <a:lnTo>
                  <a:pt x="684" y="669"/>
                </a:lnTo>
                <a:lnTo>
                  <a:pt x="685" y="671"/>
                </a:lnTo>
                <a:lnTo>
                  <a:pt x="685" y="665"/>
                </a:lnTo>
                <a:lnTo>
                  <a:pt x="685" y="665"/>
                </a:lnTo>
                <a:lnTo>
                  <a:pt x="685" y="665"/>
                </a:lnTo>
                <a:lnTo>
                  <a:pt x="685" y="665"/>
                </a:lnTo>
                <a:lnTo>
                  <a:pt x="686" y="662"/>
                </a:lnTo>
                <a:lnTo>
                  <a:pt x="686" y="644"/>
                </a:lnTo>
                <a:lnTo>
                  <a:pt x="686" y="657"/>
                </a:lnTo>
                <a:lnTo>
                  <a:pt x="686" y="654"/>
                </a:lnTo>
                <a:lnTo>
                  <a:pt x="687" y="657"/>
                </a:lnTo>
                <a:lnTo>
                  <a:pt x="687" y="649"/>
                </a:lnTo>
                <a:lnTo>
                  <a:pt x="687" y="653"/>
                </a:lnTo>
                <a:lnTo>
                  <a:pt x="687" y="646"/>
                </a:lnTo>
                <a:lnTo>
                  <a:pt x="687" y="647"/>
                </a:lnTo>
                <a:lnTo>
                  <a:pt x="688" y="646"/>
                </a:lnTo>
                <a:lnTo>
                  <a:pt x="688" y="642"/>
                </a:lnTo>
                <a:lnTo>
                  <a:pt x="688" y="644"/>
                </a:lnTo>
                <a:lnTo>
                  <a:pt x="690" y="639"/>
                </a:lnTo>
                <a:lnTo>
                  <a:pt x="690" y="636"/>
                </a:lnTo>
                <a:lnTo>
                  <a:pt x="690" y="642"/>
                </a:lnTo>
                <a:lnTo>
                  <a:pt x="690" y="635"/>
                </a:lnTo>
                <a:lnTo>
                  <a:pt x="690" y="635"/>
                </a:lnTo>
                <a:lnTo>
                  <a:pt x="691" y="637"/>
                </a:lnTo>
                <a:lnTo>
                  <a:pt x="691" y="626"/>
                </a:lnTo>
                <a:lnTo>
                  <a:pt x="691" y="633"/>
                </a:lnTo>
                <a:lnTo>
                  <a:pt x="692" y="626"/>
                </a:lnTo>
                <a:lnTo>
                  <a:pt x="692" y="625"/>
                </a:lnTo>
                <a:lnTo>
                  <a:pt x="692" y="627"/>
                </a:lnTo>
                <a:lnTo>
                  <a:pt x="692" y="624"/>
                </a:lnTo>
                <a:lnTo>
                  <a:pt x="692" y="620"/>
                </a:lnTo>
                <a:lnTo>
                  <a:pt x="692" y="622"/>
                </a:lnTo>
                <a:lnTo>
                  <a:pt x="692" y="620"/>
                </a:lnTo>
                <a:lnTo>
                  <a:pt x="693" y="605"/>
                </a:lnTo>
                <a:lnTo>
                  <a:pt x="693" y="613"/>
                </a:lnTo>
                <a:lnTo>
                  <a:pt x="693" y="610"/>
                </a:lnTo>
                <a:lnTo>
                  <a:pt x="694" y="609"/>
                </a:lnTo>
                <a:lnTo>
                  <a:pt x="694" y="607"/>
                </a:lnTo>
                <a:lnTo>
                  <a:pt x="694" y="605"/>
                </a:lnTo>
                <a:lnTo>
                  <a:pt x="694" y="606"/>
                </a:lnTo>
                <a:lnTo>
                  <a:pt x="695" y="602"/>
                </a:lnTo>
                <a:lnTo>
                  <a:pt x="695" y="596"/>
                </a:lnTo>
                <a:lnTo>
                  <a:pt x="695" y="598"/>
                </a:lnTo>
                <a:lnTo>
                  <a:pt x="695" y="595"/>
                </a:lnTo>
                <a:lnTo>
                  <a:pt x="695" y="601"/>
                </a:lnTo>
                <a:lnTo>
                  <a:pt x="695" y="594"/>
                </a:lnTo>
                <a:lnTo>
                  <a:pt x="696" y="590"/>
                </a:lnTo>
                <a:lnTo>
                  <a:pt x="696" y="594"/>
                </a:lnTo>
                <a:lnTo>
                  <a:pt x="696" y="589"/>
                </a:lnTo>
                <a:lnTo>
                  <a:pt x="697" y="594"/>
                </a:lnTo>
                <a:lnTo>
                  <a:pt x="697" y="583"/>
                </a:lnTo>
                <a:lnTo>
                  <a:pt x="697" y="582"/>
                </a:lnTo>
                <a:lnTo>
                  <a:pt x="697" y="588"/>
                </a:lnTo>
                <a:lnTo>
                  <a:pt x="698" y="580"/>
                </a:lnTo>
                <a:lnTo>
                  <a:pt x="698" y="579"/>
                </a:lnTo>
                <a:lnTo>
                  <a:pt x="698" y="583"/>
                </a:lnTo>
                <a:lnTo>
                  <a:pt x="698" y="579"/>
                </a:lnTo>
                <a:lnTo>
                  <a:pt x="698" y="578"/>
                </a:lnTo>
                <a:lnTo>
                  <a:pt x="699" y="581"/>
                </a:lnTo>
                <a:lnTo>
                  <a:pt x="699" y="561"/>
                </a:lnTo>
                <a:lnTo>
                  <a:pt x="699" y="573"/>
                </a:lnTo>
                <a:lnTo>
                  <a:pt x="699" y="570"/>
                </a:lnTo>
                <a:lnTo>
                  <a:pt x="700" y="568"/>
                </a:lnTo>
                <a:lnTo>
                  <a:pt x="700" y="563"/>
                </a:lnTo>
                <a:lnTo>
                  <a:pt x="700" y="562"/>
                </a:lnTo>
                <a:lnTo>
                  <a:pt x="700" y="564"/>
                </a:lnTo>
                <a:lnTo>
                  <a:pt x="701" y="555"/>
                </a:lnTo>
                <a:lnTo>
                  <a:pt x="701" y="553"/>
                </a:lnTo>
                <a:lnTo>
                  <a:pt x="701" y="544"/>
                </a:lnTo>
                <a:lnTo>
                  <a:pt x="702" y="544"/>
                </a:lnTo>
                <a:lnTo>
                  <a:pt x="702" y="534"/>
                </a:lnTo>
                <a:lnTo>
                  <a:pt x="702" y="537"/>
                </a:lnTo>
                <a:lnTo>
                  <a:pt x="702" y="527"/>
                </a:lnTo>
                <a:lnTo>
                  <a:pt x="702" y="523"/>
                </a:lnTo>
                <a:lnTo>
                  <a:pt x="703" y="517"/>
                </a:lnTo>
                <a:lnTo>
                  <a:pt x="703" y="514"/>
                </a:lnTo>
                <a:lnTo>
                  <a:pt x="703" y="519"/>
                </a:lnTo>
                <a:lnTo>
                  <a:pt x="703" y="511"/>
                </a:lnTo>
                <a:lnTo>
                  <a:pt x="704" y="508"/>
                </a:lnTo>
                <a:lnTo>
                  <a:pt x="704" y="513"/>
                </a:lnTo>
                <a:lnTo>
                  <a:pt x="704" y="510"/>
                </a:lnTo>
                <a:lnTo>
                  <a:pt x="704" y="506"/>
                </a:lnTo>
                <a:lnTo>
                  <a:pt x="705" y="509"/>
                </a:lnTo>
                <a:lnTo>
                  <a:pt x="705" y="500"/>
                </a:lnTo>
                <a:lnTo>
                  <a:pt x="705" y="503"/>
                </a:lnTo>
                <a:lnTo>
                  <a:pt x="705" y="507"/>
                </a:lnTo>
                <a:lnTo>
                  <a:pt x="705" y="505"/>
                </a:lnTo>
                <a:lnTo>
                  <a:pt x="706" y="503"/>
                </a:lnTo>
                <a:lnTo>
                  <a:pt x="706" y="505"/>
                </a:lnTo>
                <a:lnTo>
                  <a:pt x="706" y="500"/>
                </a:lnTo>
                <a:lnTo>
                  <a:pt x="706" y="503"/>
                </a:lnTo>
                <a:lnTo>
                  <a:pt x="706" y="506"/>
                </a:lnTo>
                <a:lnTo>
                  <a:pt x="706" y="499"/>
                </a:lnTo>
                <a:lnTo>
                  <a:pt x="707" y="499"/>
                </a:lnTo>
                <a:lnTo>
                  <a:pt x="707" y="503"/>
                </a:lnTo>
                <a:lnTo>
                  <a:pt x="707" y="499"/>
                </a:lnTo>
                <a:lnTo>
                  <a:pt x="707" y="501"/>
                </a:lnTo>
                <a:lnTo>
                  <a:pt x="707" y="506"/>
                </a:lnTo>
                <a:lnTo>
                  <a:pt x="709" y="493"/>
                </a:lnTo>
                <a:lnTo>
                  <a:pt x="709" y="490"/>
                </a:lnTo>
                <a:lnTo>
                  <a:pt x="709" y="494"/>
                </a:lnTo>
                <a:lnTo>
                  <a:pt x="709" y="487"/>
                </a:lnTo>
                <a:lnTo>
                  <a:pt x="710" y="486"/>
                </a:lnTo>
                <a:lnTo>
                  <a:pt x="710" y="491"/>
                </a:lnTo>
                <a:lnTo>
                  <a:pt x="710" y="486"/>
                </a:lnTo>
                <a:lnTo>
                  <a:pt x="710" y="486"/>
                </a:lnTo>
                <a:lnTo>
                  <a:pt x="710" y="492"/>
                </a:lnTo>
                <a:lnTo>
                  <a:pt x="710" y="489"/>
                </a:lnTo>
                <a:lnTo>
                  <a:pt x="711" y="489"/>
                </a:lnTo>
                <a:lnTo>
                  <a:pt x="711" y="491"/>
                </a:lnTo>
                <a:lnTo>
                  <a:pt x="711" y="491"/>
                </a:lnTo>
                <a:lnTo>
                  <a:pt x="711" y="490"/>
                </a:lnTo>
                <a:lnTo>
                  <a:pt x="711" y="493"/>
                </a:lnTo>
                <a:lnTo>
                  <a:pt x="712" y="484"/>
                </a:lnTo>
                <a:lnTo>
                  <a:pt x="712" y="489"/>
                </a:lnTo>
                <a:lnTo>
                  <a:pt x="712" y="489"/>
                </a:lnTo>
                <a:lnTo>
                  <a:pt x="712" y="491"/>
                </a:lnTo>
                <a:lnTo>
                  <a:pt x="713" y="494"/>
                </a:lnTo>
                <a:lnTo>
                  <a:pt x="713" y="490"/>
                </a:lnTo>
                <a:lnTo>
                  <a:pt x="713" y="494"/>
                </a:lnTo>
                <a:lnTo>
                  <a:pt x="713" y="497"/>
                </a:lnTo>
                <a:lnTo>
                  <a:pt x="714" y="490"/>
                </a:lnTo>
                <a:lnTo>
                  <a:pt x="714" y="490"/>
                </a:lnTo>
                <a:lnTo>
                  <a:pt x="714" y="498"/>
                </a:lnTo>
                <a:lnTo>
                  <a:pt x="714" y="490"/>
                </a:lnTo>
                <a:lnTo>
                  <a:pt x="714" y="491"/>
                </a:lnTo>
                <a:lnTo>
                  <a:pt x="714" y="499"/>
                </a:lnTo>
                <a:lnTo>
                  <a:pt x="715" y="492"/>
                </a:lnTo>
                <a:lnTo>
                  <a:pt x="715" y="495"/>
                </a:lnTo>
                <a:lnTo>
                  <a:pt x="715" y="497"/>
                </a:lnTo>
                <a:lnTo>
                  <a:pt x="715" y="494"/>
                </a:lnTo>
                <a:lnTo>
                  <a:pt x="716" y="493"/>
                </a:lnTo>
                <a:lnTo>
                  <a:pt x="716" y="494"/>
                </a:lnTo>
                <a:lnTo>
                  <a:pt x="716" y="492"/>
                </a:lnTo>
                <a:lnTo>
                  <a:pt x="716" y="495"/>
                </a:lnTo>
                <a:lnTo>
                  <a:pt x="717" y="495"/>
                </a:lnTo>
                <a:lnTo>
                  <a:pt x="717" y="497"/>
                </a:lnTo>
                <a:lnTo>
                  <a:pt x="717" y="495"/>
                </a:lnTo>
                <a:lnTo>
                  <a:pt x="717" y="499"/>
                </a:lnTo>
                <a:lnTo>
                  <a:pt x="717" y="499"/>
                </a:lnTo>
                <a:lnTo>
                  <a:pt x="717" y="491"/>
                </a:lnTo>
                <a:lnTo>
                  <a:pt x="718" y="498"/>
                </a:lnTo>
                <a:lnTo>
                  <a:pt x="718" y="498"/>
                </a:lnTo>
                <a:lnTo>
                  <a:pt x="718" y="491"/>
                </a:lnTo>
                <a:lnTo>
                  <a:pt x="719" y="491"/>
                </a:lnTo>
                <a:lnTo>
                  <a:pt x="719" y="479"/>
                </a:lnTo>
                <a:lnTo>
                  <a:pt x="719" y="485"/>
                </a:lnTo>
                <a:lnTo>
                  <a:pt x="719" y="494"/>
                </a:lnTo>
                <a:lnTo>
                  <a:pt x="719" y="489"/>
                </a:lnTo>
                <a:lnTo>
                  <a:pt x="720" y="492"/>
                </a:lnTo>
                <a:lnTo>
                  <a:pt x="720" y="492"/>
                </a:lnTo>
                <a:lnTo>
                  <a:pt x="720" y="491"/>
                </a:lnTo>
                <a:lnTo>
                  <a:pt x="720" y="495"/>
                </a:lnTo>
                <a:lnTo>
                  <a:pt x="721" y="491"/>
                </a:lnTo>
                <a:lnTo>
                  <a:pt x="721" y="497"/>
                </a:lnTo>
                <a:lnTo>
                  <a:pt x="721" y="489"/>
                </a:lnTo>
                <a:lnTo>
                  <a:pt x="721" y="498"/>
                </a:lnTo>
                <a:lnTo>
                  <a:pt x="721" y="491"/>
                </a:lnTo>
                <a:lnTo>
                  <a:pt x="722" y="492"/>
                </a:lnTo>
                <a:lnTo>
                  <a:pt x="722" y="501"/>
                </a:lnTo>
                <a:lnTo>
                  <a:pt x="722" y="492"/>
                </a:lnTo>
                <a:lnTo>
                  <a:pt x="722" y="493"/>
                </a:lnTo>
                <a:lnTo>
                  <a:pt x="723" y="501"/>
                </a:lnTo>
                <a:lnTo>
                  <a:pt x="723" y="494"/>
                </a:lnTo>
                <a:lnTo>
                  <a:pt x="723" y="492"/>
                </a:lnTo>
                <a:lnTo>
                  <a:pt x="723" y="503"/>
                </a:lnTo>
                <a:lnTo>
                  <a:pt x="723" y="497"/>
                </a:lnTo>
                <a:lnTo>
                  <a:pt x="725" y="491"/>
                </a:lnTo>
                <a:lnTo>
                  <a:pt x="725" y="501"/>
                </a:lnTo>
                <a:lnTo>
                  <a:pt x="725" y="499"/>
                </a:lnTo>
                <a:lnTo>
                  <a:pt x="725" y="495"/>
                </a:lnTo>
                <a:lnTo>
                  <a:pt x="725" y="500"/>
                </a:lnTo>
                <a:lnTo>
                  <a:pt x="725" y="498"/>
                </a:lnTo>
                <a:lnTo>
                  <a:pt x="726" y="498"/>
                </a:lnTo>
                <a:lnTo>
                  <a:pt x="726" y="503"/>
                </a:lnTo>
                <a:lnTo>
                  <a:pt x="726" y="499"/>
                </a:lnTo>
                <a:lnTo>
                  <a:pt x="726" y="501"/>
                </a:lnTo>
                <a:lnTo>
                  <a:pt x="726" y="502"/>
                </a:lnTo>
                <a:lnTo>
                  <a:pt x="727" y="497"/>
                </a:lnTo>
                <a:lnTo>
                  <a:pt x="727" y="503"/>
                </a:lnTo>
                <a:lnTo>
                  <a:pt x="727" y="504"/>
                </a:lnTo>
                <a:lnTo>
                  <a:pt x="727" y="499"/>
                </a:lnTo>
                <a:lnTo>
                  <a:pt x="728" y="504"/>
                </a:lnTo>
                <a:lnTo>
                  <a:pt x="728" y="499"/>
                </a:lnTo>
                <a:lnTo>
                  <a:pt x="728" y="502"/>
                </a:lnTo>
                <a:lnTo>
                  <a:pt x="728" y="506"/>
                </a:lnTo>
                <a:lnTo>
                  <a:pt x="729" y="497"/>
                </a:lnTo>
                <a:lnTo>
                  <a:pt x="729" y="499"/>
                </a:lnTo>
                <a:lnTo>
                  <a:pt x="729" y="507"/>
                </a:lnTo>
                <a:lnTo>
                  <a:pt x="729" y="501"/>
                </a:lnTo>
                <a:lnTo>
                  <a:pt x="729" y="500"/>
                </a:lnTo>
                <a:lnTo>
                  <a:pt x="729" y="506"/>
                </a:lnTo>
                <a:lnTo>
                  <a:pt x="730" y="501"/>
                </a:lnTo>
                <a:lnTo>
                  <a:pt x="730" y="501"/>
                </a:lnTo>
                <a:lnTo>
                  <a:pt x="730" y="506"/>
                </a:lnTo>
                <a:lnTo>
                  <a:pt x="730" y="504"/>
                </a:lnTo>
                <a:lnTo>
                  <a:pt x="731" y="499"/>
                </a:lnTo>
                <a:lnTo>
                  <a:pt x="731" y="499"/>
                </a:lnTo>
                <a:lnTo>
                  <a:pt x="731" y="495"/>
                </a:lnTo>
                <a:lnTo>
                  <a:pt x="731" y="492"/>
                </a:lnTo>
                <a:lnTo>
                  <a:pt x="731" y="498"/>
                </a:lnTo>
                <a:lnTo>
                  <a:pt x="732" y="495"/>
                </a:lnTo>
                <a:lnTo>
                  <a:pt x="732" y="499"/>
                </a:lnTo>
                <a:lnTo>
                  <a:pt x="732" y="495"/>
                </a:lnTo>
                <a:lnTo>
                  <a:pt x="732" y="499"/>
                </a:lnTo>
                <a:lnTo>
                  <a:pt x="732" y="503"/>
                </a:lnTo>
                <a:lnTo>
                  <a:pt x="733" y="493"/>
                </a:lnTo>
                <a:lnTo>
                  <a:pt x="733" y="498"/>
                </a:lnTo>
                <a:lnTo>
                  <a:pt x="733" y="500"/>
                </a:lnTo>
                <a:lnTo>
                  <a:pt x="733" y="492"/>
                </a:lnTo>
                <a:lnTo>
                  <a:pt x="733" y="493"/>
                </a:lnTo>
                <a:lnTo>
                  <a:pt x="734" y="501"/>
                </a:lnTo>
                <a:lnTo>
                  <a:pt x="734" y="497"/>
                </a:lnTo>
                <a:lnTo>
                  <a:pt x="734" y="506"/>
                </a:lnTo>
                <a:lnTo>
                  <a:pt x="735" y="497"/>
                </a:lnTo>
                <a:lnTo>
                  <a:pt x="735" y="498"/>
                </a:lnTo>
                <a:lnTo>
                  <a:pt x="735" y="503"/>
                </a:lnTo>
                <a:lnTo>
                  <a:pt x="735" y="495"/>
                </a:lnTo>
                <a:lnTo>
                  <a:pt x="735" y="503"/>
                </a:lnTo>
                <a:lnTo>
                  <a:pt x="736" y="495"/>
                </a:lnTo>
                <a:lnTo>
                  <a:pt x="736" y="490"/>
                </a:lnTo>
                <a:lnTo>
                  <a:pt x="736" y="479"/>
                </a:lnTo>
                <a:lnTo>
                  <a:pt x="737" y="488"/>
                </a:lnTo>
                <a:lnTo>
                  <a:pt x="737" y="488"/>
                </a:lnTo>
                <a:lnTo>
                  <a:pt x="737" y="488"/>
                </a:lnTo>
                <a:lnTo>
                  <a:pt x="737" y="494"/>
                </a:lnTo>
                <a:lnTo>
                  <a:pt x="737" y="486"/>
                </a:lnTo>
                <a:lnTo>
                  <a:pt x="738" y="490"/>
                </a:lnTo>
                <a:lnTo>
                  <a:pt x="738" y="494"/>
                </a:lnTo>
                <a:lnTo>
                  <a:pt x="738" y="489"/>
                </a:lnTo>
                <a:lnTo>
                  <a:pt x="738" y="493"/>
                </a:lnTo>
                <a:lnTo>
                  <a:pt x="739" y="497"/>
                </a:lnTo>
                <a:lnTo>
                  <a:pt x="739" y="489"/>
                </a:lnTo>
                <a:lnTo>
                  <a:pt x="739" y="494"/>
                </a:lnTo>
                <a:lnTo>
                  <a:pt x="739" y="497"/>
                </a:lnTo>
                <a:lnTo>
                  <a:pt x="739" y="492"/>
                </a:lnTo>
                <a:lnTo>
                  <a:pt x="740" y="498"/>
                </a:lnTo>
                <a:lnTo>
                  <a:pt x="740" y="491"/>
                </a:lnTo>
                <a:lnTo>
                  <a:pt x="740" y="495"/>
                </a:lnTo>
                <a:lnTo>
                  <a:pt x="740" y="492"/>
                </a:lnTo>
                <a:lnTo>
                  <a:pt x="741" y="494"/>
                </a:lnTo>
                <a:lnTo>
                  <a:pt x="741" y="495"/>
                </a:lnTo>
                <a:lnTo>
                  <a:pt x="741" y="495"/>
                </a:lnTo>
                <a:lnTo>
                  <a:pt x="741" y="498"/>
                </a:lnTo>
                <a:lnTo>
                  <a:pt x="742" y="493"/>
                </a:lnTo>
                <a:lnTo>
                  <a:pt x="742" y="499"/>
                </a:lnTo>
                <a:lnTo>
                  <a:pt x="742" y="495"/>
                </a:lnTo>
                <a:lnTo>
                  <a:pt x="742" y="494"/>
                </a:lnTo>
                <a:lnTo>
                  <a:pt x="742" y="493"/>
                </a:lnTo>
                <a:lnTo>
                  <a:pt x="742" y="498"/>
                </a:lnTo>
                <a:lnTo>
                  <a:pt x="744" y="491"/>
                </a:lnTo>
                <a:lnTo>
                  <a:pt x="744" y="498"/>
                </a:lnTo>
                <a:lnTo>
                  <a:pt x="744" y="486"/>
                </a:lnTo>
                <a:lnTo>
                  <a:pt x="745" y="495"/>
                </a:lnTo>
                <a:lnTo>
                  <a:pt x="745" y="487"/>
                </a:lnTo>
                <a:lnTo>
                  <a:pt x="745" y="494"/>
                </a:lnTo>
                <a:lnTo>
                  <a:pt x="746" y="488"/>
                </a:lnTo>
                <a:lnTo>
                  <a:pt x="746" y="495"/>
                </a:lnTo>
                <a:lnTo>
                  <a:pt x="746" y="489"/>
                </a:lnTo>
                <a:lnTo>
                  <a:pt x="746" y="493"/>
                </a:lnTo>
                <a:lnTo>
                  <a:pt x="747" y="490"/>
                </a:lnTo>
                <a:lnTo>
                  <a:pt x="747" y="492"/>
                </a:lnTo>
                <a:lnTo>
                  <a:pt x="747" y="495"/>
                </a:lnTo>
                <a:lnTo>
                  <a:pt x="747" y="489"/>
                </a:lnTo>
                <a:lnTo>
                  <a:pt x="747" y="489"/>
                </a:lnTo>
                <a:lnTo>
                  <a:pt x="747" y="497"/>
                </a:lnTo>
                <a:lnTo>
                  <a:pt x="748" y="487"/>
                </a:lnTo>
                <a:lnTo>
                  <a:pt x="748" y="488"/>
                </a:lnTo>
                <a:lnTo>
                  <a:pt x="748" y="495"/>
                </a:lnTo>
                <a:lnTo>
                  <a:pt x="748" y="487"/>
                </a:lnTo>
                <a:lnTo>
                  <a:pt x="749" y="487"/>
                </a:lnTo>
                <a:lnTo>
                  <a:pt x="749" y="495"/>
                </a:lnTo>
                <a:lnTo>
                  <a:pt x="749" y="488"/>
                </a:lnTo>
                <a:lnTo>
                  <a:pt x="749" y="488"/>
                </a:lnTo>
                <a:lnTo>
                  <a:pt x="749" y="490"/>
                </a:lnTo>
                <a:lnTo>
                  <a:pt x="750" y="488"/>
                </a:lnTo>
                <a:lnTo>
                  <a:pt x="750" y="480"/>
                </a:lnTo>
                <a:lnTo>
                  <a:pt x="750" y="489"/>
                </a:lnTo>
                <a:lnTo>
                  <a:pt x="750" y="488"/>
                </a:lnTo>
                <a:lnTo>
                  <a:pt x="750" y="485"/>
                </a:lnTo>
                <a:lnTo>
                  <a:pt x="750" y="490"/>
                </a:lnTo>
                <a:lnTo>
                  <a:pt x="751" y="485"/>
                </a:lnTo>
                <a:lnTo>
                  <a:pt x="751" y="487"/>
                </a:lnTo>
                <a:lnTo>
                  <a:pt x="751" y="483"/>
                </a:lnTo>
                <a:lnTo>
                  <a:pt x="751" y="486"/>
                </a:lnTo>
                <a:lnTo>
                  <a:pt x="752" y="486"/>
                </a:lnTo>
                <a:lnTo>
                  <a:pt x="752" y="479"/>
                </a:lnTo>
                <a:lnTo>
                  <a:pt x="752" y="485"/>
                </a:lnTo>
                <a:lnTo>
                  <a:pt x="752" y="483"/>
                </a:lnTo>
                <a:lnTo>
                  <a:pt x="753" y="478"/>
                </a:lnTo>
                <a:lnTo>
                  <a:pt x="753" y="478"/>
                </a:lnTo>
                <a:lnTo>
                  <a:pt x="753" y="483"/>
                </a:lnTo>
                <a:lnTo>
                  <a:pt x="753" y="475"/>
                </a:lnTo>
                <a:lnTo>
                  <a:pt x="753" y="477"/>
                </a:lnTo>
                <a:lnTo>
                  <a:pt x="754" y="479"/>
                </a:lnTo>
                <a:lnTo>
                  <a:pt x="754" y="475"/>
                </a:lnTo>
                <a:lnTo>
                  <a:pt x="754" y="480"/>
                </a:lnTo>
                <a:lnTo>
                  <a:pt x="754" y="475"/>
                </a:lnTo>
                <a:lnTo>
                  <a:pt x="754" y="476"/>
                </a:lnTo>
                <a:lnTo>
                  <a:pt x="755" y="473"/>
                </a:lnTo>
                <a:lnTo>
                  <a:pt x="755" y="475"/>
                </a:lnTo>
                <a:lnTo>
                  <a:pt x="755" y="474"/>
                </a:lnTo>
                <a:lnTo>
                  <a:pt x="755" y="468"/>
                </a:lnTo>
                <a:lnTo>
                  <a:pt x="755" y="469"/>
                </a:lnTo>
                <a:lnTo>
                  <a:pt x="756" y="466"/>
                </a:lnTo>
                <a:lnTo>
                  <a:pt x="756" y="468"/>
                </a:lnTo>
                <a:lnTo>
                  <a:pt x="756" y="457"/>
                </a:lnTo>
                <a:lnTo>
                  <a:pt x="756" y="459"/>
                </a:lnTo>
                <a:lnTo>
                  <a:pt x="757" y="455"/>
                </a:lnTo>
                <a:lnTo>
                  <a:pt x="757" y="451"/>
                </a:lnTo>
                <a:lnTo>
                  <a:pt x="757" y="458"/>
                </a:lnTo>
                <a:lnTo>
                  <a:pt x="757" y="453"/>
                </a:lnTo>
                <a:lnTo>
                  <a:pt x="757" y="445"/>
                </a:lnTo>
                <a:lnTo>
                  <a:pt x="757" y="454"/>
                </a:lnTo>
                <a:lnTo>
                  <a:pt x="758" y="448"/>
                </a:lnTo>
                <a:lnTo>
                  <a:pt x="758" y="445"/>
                </a:lnTo>
                <a:lnTo>
                  <a:pt x="758" y="445"/>
                </a:lnTo>
                <a:lnTo>
                  <a:pt x="758" y="443"/>
                </a:lnTo>
                <a:lnTo>
                  <a:pt x="758" y="439"/>
                </a:lnTo>
                <a:lnTo>
                  <a:pt x="760" y="440"/>
                </a:lnTo>
                <a:lnTo>
                  <a:pt x="760" y="440"/>
                </a:lnTo>
                <a:lnTo>
                  <a:pt x="760" y="434"/>
                </a:lnTo>
                <a:lnTo>
                  <a:pt x="760" y="435"/>
                </a:lnTo>
                <a:lnTo>
                  <a:pt x="760" y="433"/>
                </a:lnTo>
                <a:lnTo>
                  <a:pt x="761" y="425"/>
                </a:lnTo>
                <a:lnTo>
                  <a:pt x="761" y="424"/>
                </a:lnTo>
                <a:lnTo>
                  <a:pt x="762" y="426"/>
                </a:lnTo>
                <a:lnTo>
                  <a:pt x="762" y="417"/>
                </a:lnTo>
                <a:lnTo>
                  <a:pt x="762" y="421"/>
                </a:lnTo>
                <a:lnTo>
                  <a:pt x="762" y="422"/>
                </a:lnTo>
                <a:lnTo>
                  <a:pt x="762" y="408"/>
                </a:lnTo>
                <a:lnTo>
                  <a:pt x="762" y="403"/>
                </a:lnTo>
                <a:lnTo>
                  <a:pt x="763" y="406"/>
                </a:lnTo>
                <a:lnTo>
                  <a:pt x="763" y="397"/>
                </a:lnTo>
                <a:lnTo>
                  <a:pt x="763" y="400"/>
                </a:lnTo>
                <a:lnTo>
                  <a:pt x="763" y="403"/>
                </a:lnTo>
                <a:lnTo>
                  <a:pt x="763" y="396"/>
                </a:lnTo>
                <a:lnTo>
                  <a:pt x="764" y="400"/>
                </a:lnTo>
                <a:lnTo>
                  <a:pt x="764" y="392"/>
                </a:lnTo>
                <a:lnTo>
                  <a:pt x="764" y="391"/>
                </a:lnTo>
                <a:lnTo>
                  <a:pt x="765" y="387"/>
                </a:lnTo>
                <a:lnTo>
                  <a:pt x="765" y="389"/>
                </a:lnTo>
                <a:lnTo>
                  <a:pt x="765" y="389"/>
                </a:lnTo>
                <a:lnTo>
                  <a:pt x="765" y="383"/>
                </a:lnTo>
                <a:lnTo>
                  <a:pt x="765" y="385"/>
                </a:lnTo>
                <a:lnTo>
                  <a:pt x="765" y="387"/>
                </a:lnTo>
                <a:lnTo>
                  <a:pt x="765" y="375"/>
                </a:lnTo>
                <a:lnTo>
                  <a:pt x="766" y="377"/>
                </a:lnTo>
                <a:lnTo>
                  <a:pt x="766" y="380"/>
                </a:lnTo>
                <a:lnTo>
                  <a:pt x="766" y="369"/>
                </a:lnTo>
                <a:lnTo>
                  <a:pt x="767" y="377"/>
                </a:lnTo>
                <a:lnTo>
                  <a:pt x="767" y="357"/>
                </a:lnTo>
                <a:lnTo>
                  <a:pt x="767" y="355"/>
                </a:lnTo>
                <a:lnTo>
                  <a:pt x="767" y="354"/>
                </a:lnTo>
                <a:lnTo>
                  <a:pt x="768" y="357"/>
                </a:lnTo>
                <a:lnTo>
                  <a:pt x="768" y="353"/>
                </a:lnTo>
                <a:lnTo>
                  <a:pt x="768" y="354"/>
                </a:lnTo>
                <a:lnTo>
                  <a:pt x="768" y="346"/>
                </a:lnTo>
                <a:lnTo>
                  <a:pt x="769" y="342"/>
                </a:lnTo>
                <a:lnTo>
                  <a:pt x="769" y="351"/>
                </a:lnTo>
                <a:lnTo>
                  <a:pt x="769" y="349"/>
                </a:lnTo>
                <a:lnTo>
                  <a:pt x="769" y="349"/>
                </a:lnTo>
                <a:lnTo>
                  <a:pt x="769" y="351"/>
                </a:lnTo>
                <a:lnTo>
                  <a:pt x="770" y="348"/>
                </a:lnTo>
                <a:lnTo>
                  <a:pt x="770" y="352"/>
                </a:lnTo>
                <a:lnTo>
                  <a:pt x="770" y="345"/>
                </a:lnTo>
                <a:lnTo>
                  <a:pt x="770" y="351"/>
                </a:lnTo>
                <a:lnTo>
                  <a:pt x="771" y="345"/>
                </a:lnTo>
                <a:lnTo>
                  <a:pt x="771" y="347"/>
                </a:lnTo>
                <a:lnTo>
                  <a:pt x="771" y="357"/>
                </a:lnTo>
                <a:lnTo>
                  <a:pt x="771" y="349"/>
                </a:lnTo>
                <a:lnTo>
                  <a:pt x="771" y="360"/>
                </a:lnTo>
                <a:lnTo>
                  <a:pt x="772" y="355"/>
                </a:lnTo>
                <a:lnTo>
                  <a:pt x="772" y="354"/>
                </a:lnTo>
                <a:lnTo>
                  <a:pt x="772" y="363"/>
                </a:lnTo>
                <a:lnTo>
                  <a:pt x="772" y="354"/>
                </a:lnTo>
                <a:lnTo>
                  <a:pt x="772" y="363"/>
                </a:lnTo>
                <a:lnTo>
                  <a:pt x="773" y="364"/>
                </a:lnTo>
                <a:lnTo>
                  <a:pt x="773" y="361"/>
                </a:lnTo>
                <a:lnTo>
                  <a:pt x="773" y="367"/>
                </a:lnTo>
                <a:lnTo>
                  <a:pt x="773" y="366"/>
                </a:lnTo>
                <a:lnTo>
                  <a:pt x="774" y="365"/>
                </a:lnTo>
                <a:lnTo>
                  <a:pt x="774" y="373"/>
                </a:lnTo>
                <a:lnTo>
                  <a:pt x="774" y="368"/>
                </a:lnTo>
                <a:lnTo>
                  <a:pt x="774" y="375"/>
                </a:lnTo>
                <a:lnTo>
                  <a:pt x="775" y="372"/>
                </a:lnTo>
                <a:lnTo>
                  <a:pt x="775" y="385"/>
                </a:lnTo>
                <a:lnTo>
                  <a:pt x="775" y="377"/>
                </a:lnTo>
                <a:lnTo>
                  <a:pt x="775" y="382"/>
                </a:lnTo>
                <a:lnTo>
                  <a:pt x="775" y="390"/>
                </a:lnTo>
                <a:lnTo>
                  <a:pt x="776" y="385"/>
                </a:lnTo>
                <a:lnTo>
                  <a:pt x="776" y="387"/>
                </a:lnTo>
                <a:lnTo>
                  <a:pt x="776" y="394"/>
                </a:lnTo>
                <a:lnTo>
                  <a:pt x="776" y="394"/>
                </a:lnTo>
                <a:lnTo>
                  <a:pt x="776" y="399"/>
                </a:lnTo>
                <a:lnTo>
                  <a:pt x="777" y="394"/>
                </a:lnTo>
                <a:lnTo>
                  <a:pt x="777" y="390"/>
                </a:lnTo>
                <a:lnTo>
                  <a:pt x="777" y="396"/>
                </a:lnTo>
                <a:lnTo>
                  <a:pt x="777" y="391"/>
                </a:lnTo>
                <a:lnTo>
                  <a:pt x="779" y="394"/>
                </a:lnTo>
                <a:lnTo>
                  <a:pt x="779" y="397"/>
                </a:lnTo>
                <a:lnTo>
                  <a:pt x="779" y="395"/>
                </a:lnTo>
                <a:lnTo>
                  <a:pt x="779" y="399"/>
                </a:lnTo>
                <a:lnTo>
                  <a:pt x="780" y="401"/>
                </a:lnTo>
                <a:lnTo>
                  <a:pt x="780" y="405"/>
                </a:lnTo>
                <a:lnTo>
                  <a:pt x="780" y="401"/>
                </a:lnTo>
                <a:lnTo>
                  <a:pt x="780" y="407"/>
                </a:lnTo>
                <a:lnTo>
                  <a:pt x="780" y="408"/>
                </a:lnTo>
                <a:lnTo>
                  <a:pt x="781" y="408"/>
                </a:lnTo>
                <a:lnTo>
                  <a:pt x="781" y="417"/>
                </a:lnTo>
                <a:lnTo>
                  <a:pt x="781" y="408"/>
                </a:lnTo>
                <a:lnTo>
                  <a:pt x="781" y="408"/>
                </a:lnTo>
                <a:lnTo>
                  <a:pt x="781" y="415"/>
                </a:lnTo>
                <a:lnTo>
                  <a:pt x="782" y="409"/>
                </a:lnTo>
                <a:lnTo>
                  <a:pt x="782" y="416"/>
                </a:lnTo>
                <a:lnTo>
                  <a:pt x="782" y="418"/>
                </a:lnTo>
                <a:lnTo>
                  <a:pt x="783" y="425"/>
                </a:lnTo>
                <a:lnTo>
                  <a:pt x="783" y="427"/>
                </a:lnTo>
                <a:lnTo>
                  <a:pt x="783" y="433"/>
                </a:lnTo>
                <a:lnTo>
                  <a:pt x="784" y="434"/>
                </a:lnTo>
                <a:lnTo>
                  <a:pt x="784" y="440"/>
                </a:lnTo>
                <a:lnTo>
                  <a:pt x="784" y="440"/>
                </a:lnTo>
                <a:lnTo>
                  <a:pt x="784" y="436"/>
                </a:lnTo>
                <a:lnTo>
                  <a:pt x="784" y="445"/>
                </a:lnTo>
                <a:lnTo>
                  <a:pt x="784" y="443"/>
                </a:lnTo>
                <a:lnTo>
                  <a:pt x="785" y="443"/>
                </a:lnTo>
                <a:lnTo>
                  <a:pt x="785" y="451"/>
                </a:lnTo>
                <a:lnTo>
                  <a:pt x="785" y="440"/>
                </a:lnTo>
                <a:lnTo>
                  <a:pt x="785" y="450"/>
                </a:lnTo>
                <a:lnTo>
                  <a:pt x="785" y="453"/>
                </a:lnTo>
                <a:lnTo>
                  <a:pt x="786" y="450"/>
                </a:lnTo>
                <a:lnTo>
                  <a:pt x="786" y="454"/>
                </a:lnTo>
                <a:lnTo>
                  <a:pt x="786" y="455"/>
                </a:lnTo>
                <a:lnTo>
                  <a:pt x="786" y="454"/>
                </a:lnTo>
                <a:lnTo>
                  <a:pt x="787" y="459"/>
                </a:lnTo>
                <a:lnTo>
                  <a:pt x="787" y="455"/>
                </a:lnTo>
                <a:lnTo>
                  <a:pt x="787" y="458"/>
                </a:lnTo>
                <a:lnTo>
                  <a:pt x="787" y="459"/>
                </a:lnTo>
                <a:lnTo>
                  <a:pt x="787" y="459"/>
                </a:lnTo>
                <a:lnTo>
                  <a:pt x="787" y="459"/>
                </a:lnTo>
                <a:lnTo>
                  <a:pt x="788" y="466"/>
                </a:lnTo>
                <a:lnTo>
                  <a:pt x="788" y="464"/>
                </a:lnTo>
                <a:lnTo>
                  <a:pt x="788" y="464"/>
                </a:lnTo>
                <a:lnTo>
                  <a:pt x="788" y="466"/>
                </a:lnTo>
                <a:lnTo>
                  <a:pt x="788" y="463"/>
                </a:lnTo>
                <a:lnTo>
                  <a:pt x="789" y="471"/>
                </a:lnTo>
                <a:lnTo>
                  <a:pt x="789" y="471"/>
                </a:lnTo>
                <a:lnTo>
                  <a:pt x="789" y="468"/>
                </a:lnTo>
                <a:lnTo>
                  <a:pt x="789" y="476"/>
                </a:lnTo>
                <a:lnTo>
                  <a:pt x="789" y="469"/>
                </a:lnTo>
                <a:lnTo>
                  <a:pt x="790" y="475"/>
                </a:lnTo>
                <a:lnTo>
                  <a:pt x="790" y="473"/>
                </a:lnTo>
                <a:lnTo>
                  <a:pt x="790" y="474"/>
                </a:lnTo>
                <a:lnTo>
                  <a:pt x="791" y="479"/>
                </a:lnTo>
                <a:lnTo>
                  <a:pt x="791" y="478"/>
                </a:lnTo>
                <a:lnTo>
                  <a:pt x="791" y="476"/>
                </a:lnTo>
                <a:lnTo>
                  <a:pt x="791" y="479"/>
                </a:lnTo>
                <a:lnTo>
                  <a:pt x="791" y="475"/>
                </a:lnTo>
                <a:lnTo>
                  <a:pt x="791" y="476"/>
                </a:lnTo>
                <a:lnTo>
                  <a:pt x="792" y="484"/>
                </a:lnTo>
                <a:lnTo>
                  <a:pt x="792" y="477"/>
                </a:lnTo>
                <a:lnTo>
                  <a:pt x="792" y="478"/>
                </a:lnTo>
                <a:lnTo>
                  <a:pt x="792" y="483"/>
                </a:lnTo>
                <a:lnTo>
                  <a:pt x="792" y="476"/>
                </a:lnTo>
                <a:lnTo>
                  <a:pt x="794" y="482"/>
                </a:lnTo>
                <a:lnTo>
                  <a:pt x="794" y="485"/>
                </a:lnTo>
                <a:lnTo>
                  <a:pt x="794" y="480"/>
                </a:lnTo>
                <a:lnTo>
                  <a:pt x="794" y="479"/>
                </a:lnTo>
                <a:lnTo>
                  <a:pt x="795" y="486"/>
                </a:lnTo>
                <a:lnTo>
                  <a:pt x="795" y="476"/>
                </a:lnTo>
                <a:lnTo>
                  <a:pt x="795" y="476"/>
                </a:lnTo>
                <a:lnTo>
                  <a:pt x="795" y="489"/>
                </a:lnTo>
                <a:lnTo>
                  <a:pt x="795" y="482"/>
                </a:lnTo>
                <a:lnTo>
                  <a:pt x="795" y="482"/>
                </a:lnTo>
                <a:lnTo>
                  <a:pt x="795" y="489"/>
                </a:lnTo>
                <a:lnTo>
                  <a:pt x="796" y="482"/>
                </a:lnTo>
                <a:lnTo>
                  <a:pt x="796" y="485"/>
                </a:lnTo>
                <a:lnTo>
                  <a:pt x="796" y="490"/>
                </a:lnTo>
                <a:lnTo>
                  <a:pt x="796" y="486"/>
                </a:lnTo>
                <a:lnTo>
                  <a:pt x="797" y="487"/>
                </a:lnTo>
                <a:lnTo>
                  <a:pt x="797" y="490"/>
                </a:lnTo>
                <a:lnTo>
                  <a:pt x="797" y="489"/>
                </a:lnTo>
                <a:lnTo>
                  <a:pt x="797" y="486"/>
                </a:lnTo>
                <a:lnTo>
                  <a:pt x="797" y="493"/>
                </a:lnTo>
                <a:lnTo>
                  <a:pt x="798" y="487"/>
                </a:lnTo>
                <a:lnTo>
                  <a:pt x="798" y="488"/>
                </a:lnTo>
                <a:lnTo>
                  <a:pt x="798" y="494"/>
                </a:lnTo>
                <a:lnTo>
                  <a:pt x="798" y="487"/>
                </a:lnTo>
                <a:lnTo>
                  <a:pt x="799" y="491"/>
                </a:lnTo>
                <a:lnTo>
                  <a:pt x="799" y="494"/>
                </a:lnTo>
                <a:lnTo>
                  <a:pt x="799" y="489"/>
                </a:lnTo>
                <a:lnTo>
                  <a:pt x="799" y="491"/>
                </a:lnTo>
                <a:lnTo>
                  <a:pt x="799" y="495"/>
                </a:lnTo>
                <a:lnTo>
                  <a:pt x="799" y="490"/>
                </a:lnTo>
                <a:lnTo>
                  <a:pt x="799" y="491"/>
                </a:lnTo>
                <a:lnTo>
                  <a:pt x="800" y="500"/>
                </a:lnTo>
                <a:lnTo>
                  <a:pt x="800" y="487"/>
                </a:lnTo>
                <a:lnTo>
                  <a:pt x="800" y="493"/>
                </a:lnTo>
                <a:lnTo>
                  <a:pt x="801" y="484"/>
                </a:lnTo>
                <a:lnTo>
                  <a:pt x="801" y="488"/>
                </a:lnTo>
                <a:lnTo>
                  <a:pt x="801" y="484"/>
                </a:lnTo>
                <a:lnTo>
                  <a:pt x="802" y="495"/>
                </a:lnTo>
                <a:lnTo>
                  <a:pt x="802" y="487"/>
                </a:lnTo>
                <a:lnTo>
                  <a:pt x="802" y="489"/>
                </a:lnTo>
                <a:lnTo>
                  <a:pt x="802" y="487"/>
                </a:lnTo>
                <a:lnTo>
                  <a:pt x="802" y="489"/>
                </a:lnTo>
                <a:lnTo>
                  <a:pt x="803" y="489"/>
                </a:lnTo>
                <a:lnTo>
                  <a:pt x="803" y="494"/>
                </a:lnTo>
                <a:lnTo>
                  <a:pt x="803" y="492"/>
                </a:lnTo>
                <a:lnTo>
                  <a:pt x="804" y="491"/>
                </a:lnTo>
                <a:lnTo>
                  <a:pt x="804" y="497"/>
                </a:lnTo>
                <a:lnTo>
                  <a:pt x="804" y="497"/>
                </a:lnTo>
                <a:lnTo>
                  <a:pt x="804" y="491"/>
                </a:lnTo>
                <a:lnTo>
                  <a:pt x="804" y="495"/>
                </a:lnTo>
                <a:lnTo>
                  <a:pt x="805" y="499"/>
                </a:lnTo>
                <a:lnTo>
                  <a:pt x="805" y="491"/>
                </a:lnTo>
                <a:lnTo>
                  <a:pt x="805" y="495"/>
                </a:lnTo>
                <a:lnTo>
                  <a:pt x="805" y="503"/>
                </a:lnTo>
                <a:lnTo>
                  <a:pt x="806" y="491"/>
                </a:lnTo>
                <a:lnTo>
                  <a:pt x="806" y="499"/>
                </a:lnTo>
                <a:lnTo>
                  <a:pt x="806" y="489"/>
                </a:lnTo>
                <a:lnTo>
                  <a:pt x="806" y="491"/>
                </a:lnTo>
                <a:lnTo>
                  <a:pt x="806" y="497"/>
                </a:lnTo>
                <a:lnTo>
                  <a:pt x="806" y="492"/>
                </a:lnTo>
                <a:lnTo>
                  <a:pt x="807" y="497"/>
                </a:lnTo>
                <a:lnTo>
                  <a:pt x="807" y="493"/>
                </a:lnTo>
                <a:lnTo>
                  <a:pt x="807" y="499"/>
                </a:lnTo>
                <a:lnTo>
                  <a:pt x="808" y="488"/>
                </a:lnTo>
                <a:lnTo>
                  <a:pt x="808" y="499"/>
                </a:lnTo>
                <a:lnTo>
                  <a:pt x="808" y="487"/>
                </a:lnTo>
                <a:lnTo>
                  <a:pt x="810" y="503"/>
                </a:lnTo>
                <a:lnTo>
                  <a:pt x="810" y="490"/>
                </a:lnTo>
                <a:lnTo>
                  <a:pt x="810" y="500"/>
                </a:lnTo>
                <a:lnTo>
                  <a:pt x="810" y="497"/>
                </a:lnTo>
                <a:lnTo>
                  <a:pt x="810" y="491"/>
                </a:lnTo>
                <a:lnTo>
                  <a:pt x="811" y="502"/>
                </a:lnTo>
                <a:lnTo>
                  <a:pt x="811" y="495"/>
                </a:lnTo>
                <a:lnTo>
                  <a:pt x="811" y="492"/>
                </a:lnTo>
                <a:lnTo>
                  <a:pt x="811" y="502"/>
                </a:lnTo>
                <a:lnTo>
                  <a:pt x="811" y="500"/>
                </a:lnTo>
                <a:lnTo>
                  <a:pt x="812" y="494"/>
                </a:lnTo>
                <a:lnTo>
                  <a:pt x="812" y="501"/>
                </a:lnTo>
                <a:lnTo>
                  <a:pt x="812" y="500"/>
                </a:lnTo>
                <a:lnTo>
                  <a:pt x="812" y="499"/>
                </a:lnTo>
                <a:lnTo>
                  <a:pt x="813" y="500"/>
                </a:lnTo>
                <a:lnTo>
                  <a:pt x="813" y="495"/>
                </a:lnTo>
                <a:lnTo>
                  <a:pt x="813" y="489"/>
                </a:lnTo>
                <a:lnTo>
                  <a:pt x="814" y="491"/>
                </a:lnTo>
                <a:lnTo>
                  <a:pt x="814" y="493"/>
                </a:lnTo>
                <a:lnTo>
                  <a:pt x="814" y="485"/>
                </a:lnTo>
                <a:lnTo>
                  <a:pt x="814" y="495"/>
                </a:lnTo>
                <a:lnTo>
                  <a:pt x="814" y="499"/>
                </a:lnTo>
                <a:lnTo>
                  <a:pt x="814" y="487"/>
                </a:lnTo>
                <a:lnTo>
                  <a:pt x="815" y="493"/>
                </a:lnTo>
                <a:lnTo>
                  <a:pt x="815" y="501"/>
                </a:lnTo>
                <a:lnTo>
                  <a:pt x="815" y="493"/>
                </a:lnTo>
                <a:lnTo>
                  <a:pt x="815" y="494"/>
                </a:lnTo>
                <a:lnTo>
                  <a:pt x="815" y="501"/>
                </a:lnTo>
                <a:lnTo>
                  <a:pt x="816" y="493"/>
                </a:lnTo>
                <a:lnTo>
                  <a:pt x="816" y="495"/>
                </a:lnTo>
                <a:lnTo>
                  <a:pt x="816" y="494"/>
                </a:lnTo>
                <a:lnTo>
                  <a:pt x="816" y="495"/>
                </a:lnTo>
                <a:lnTo>
                  <a:pt x="817" y="494"/>
                </a:lnTo>
                <a:lnTo>
                  <a:pt x="817" y="495"/>
                </a:lnTo>
                <a:lnTo>
                  <a:pt x="817" y="491"/>
                </a:lnTo>
                <a:lnTo>
                  <a:pt x="817" y="497"/>
                </a:lnTo>
                <a:lnTo>
                  <a:pt x="817" y="490"/>
                </a:lnTo>
                <a:lnTo>
                  <a:pt x="817" y="495"/>
                </a:lnTo>
                <a:lnTo>
                  <a:pt x="818" y="493"/>
                </a:lnTo>
                <a:lnTo>
                  <a:pt x="818" y="492"/>
                </a:lnTo>
                <a:lnTo>
                  <a:pt x="818" y="493"/>
                </a:lnTo>
                <a:lnTo>
                  <a:pt x="818" y="495"/>
                </a:lnTo>
                <a:lnTo>
                  <a:pt x="819" y="489"/>
                </a:lnTo>
                <a:lnTo>
                  <a:pt x="819" y="492"/>
                </a:lnTo>
                <a:lnTo>
                  <a:pt x="819" y="485"/>
                </a:lnTo>
                <a:lnTo>
                  <a:pt x="819" y="494"/>
                </a:lnTo>
                <a:lnTo>
                  <a:pt x="820" y="491"/>
                </a:lnTo>
                <a:lnTo>
                  <a:pt x="820" y="484"/>
                </a:lnTo>
                <a:lnTo>
                  <a:pt x="820" y="484"/>
                </a:lnTo>
                <a:lnTo>
                  <a:pt x="820" y="489"/>
                </a:lnTo>
                <a:lnTo>
                  <a:pt x="821" y="480"/>
                </a:lnTo>
                <a:lnTo>
                  <a:pt x="821" y="487"/>
                </a:lnTo>
                <a:lnTo>
                  <a:pt x="821" y="472"/>
                </a:lnTo>
                <a:lnTo>
                  <a:pt x="821" y="475"/>
                </a:lnTo>
                <a:lnTo>
                  <a:pt x="822" y="464"/>
                </a:lnTo>
                <a:lnTo>
                  <a:pt x="822" y="464"/>
                </a:lnTo>
                <a:lnTo>
                  <a:pt x="822" y="453"/>
                </a:lnTo>
                <a:lnTo>
                  <a:pt x="823" y="450"/>
                </a:lnTo>
                <a:lnTo>
                  <a:pt x="823" y="443"/>
                </a:lnTo>
                <a:lnTo>
                  <a:pt x="823" y="440"/>
                </a:lnTo>
                <a:lnTo>
                  <a:pt x="823" y="433"/>
                </a:lnTo>
                <a:lnTo>
                  <a:pt x="824" y="433"/>
                </a:lnTo>
                <a:lnTo>
                  <a:pt x="824" y="431"/>
                </a:lnTo>
                <a:lnTo>
                  <a:pt x="824" y="419"/>
                </a:lnTo>
                <a:lnTo>
                  <a:pt x="824" y="426"/>
                </a:lnTo>
                <a:lnTo>
                  <a:pt x="824" y="422"/>
                </a:lnTo>
                <a:lnTo>
                  <a:pt x="824" y="415"/>
                </a:lnTo>
                <a:lnTo>
                  <a:pt x="825" y="419"/>
                </a:lnTo>
                <a:lnTo>
                  <a:pt x="825" y="411"/>
                </a:lnTo>
                <a:lnTo>
                  <a:pt x="825" y="411"/>
                </a:lnTo>
                <a:lnTo>
                  <a:pt x="825" y="416"/>
                </a:lnTo>
                <a:lnTo>
                  <a:pt x="826" y="418"/>
                </a:lnTo>
                <a:lnTo>
                  <a:pt x="826" y="409"/>
                </a:lnTo>
                <a:lnTo>
                  <a:pt x="826" y="413"/>
                </a:lnTo>
                <a:lnTo>
                  <a:pt x="826" y="415"/>
                </a:lnTo>
                <a:lnTo>
                  <a:pt x="826" y="410"/>
                </a:lnTo>
                <a:lnTo>
                  <a:pt x="827" y="414"/>
                </a:lnTo>
                <a:lnTo>
                  <a:pt x="827" y="410"/>
                </a:lnTo>
                <a:lnTo>
                  <a:pt x="827" y="414"/>
                </a:lnTo>
                <a:lnTo>
                  <a:pt x="829" y="404"/>
                </a:lnTo>
                <a:lnTo>
                  <a:pt x="829" y="408"/>
                </a:lnTo>
                <a:lnTo>
                  <a:pt x="829" y="408"/>
                </a:lnTo>
                <a:lnTo>
                  <a:pt x="829" y="400"/>
                </a:lnTo>
                <a:lnTo>
                  <a:pt x="829" y="407"/>
                </a:lnTo>
                <a:lnTo>
                  <a:pt x="829" y="401"/>
                </a:lnTo>
                <a:lnTo>
                  <a:pt x="830" y="399"/>
                </a:lnTo>
                <a:lnTo>
                  <a:pt x="830" y="388"/>
                </a:lnTo>
                <a:lnTo>
                  <a:pt x="830" y="386"/>
                </a:lnTo>
                <a:lnTo>
                  <a:pt x="831" y="396"/>
                </a:lnTo>
                <a:lnTo>
                  <a:pt x="831" y="391"/>
                </a:lnTo>
                <a:lnTo>
                  <a:pt x="831" y="392"/>
                </a:lnTo>
                <a:lnTo>
                  <a:pt x="831" y="394"/>
                </a:lnTo>
                <a:lnTo>
                  <a:pt x="831" y="390"/>
                </a:lnTo>
                <a:lnTo>
                  <a:pt x="832" y="392"/>
                </a:lnTo>
                <a:lnTo>
                  <a:pt x="832" y="394"/>
                </a:lnTo>
                <a:lnTo>
                  <a:pt x="832" y="392"/>
                </a:lnTo>
                <a:lnTo>
                  <a:pt x="832" y="398"/>
                </a:lnTo>
                <a:lnTo>
                  <a:pt x="832" y="388"/>
                </a:lnTo>
                <a:lnTo>
                  <a:pt x="832" y="390"/>
                </a:lnTo>
                <a:lnTo>
                  <a:pt x="833" y="397"/>
                </a:lnTo>
                <a:lnTo>
                  <a:pt x="833" y="386"/>
                </a:lnTo>
                <a:lnTo>
                  <a:pt x="833" y="395"/>
                </a:lnTo>
                <a:lnTo>
                  <a:pt x="834" y="385"/>
                </a:lnTo>
                <a:lnTo>
                  <a:pt x="834" y="390"/>
                </a:lnTo>
                <a:lnTo>
                  <a:pt x="834" y="382"/>
                </a:lnTo>
                <a:lnTo>
                  <a:pt x="835" y="384"/>
                </a:lnTo>
                <a:lnTo>
                  <a:pt x="835" y="377"/>
                </a:lnTo>
                <a:lnTo>
                  <a:pt x="835" y="381"/>
                </a:lnTo>
                <a:lnTo>
                  <a:pt x="835" y="374"/>
                </a:lnTo>
                <a:lnTo>
                  <a:pt x="836" y="377"/>
                </a:lnTo>
                <a:lnTo>
                  <a:pt x="836" y="376"/>
                </a:lnTo>
                <a:lnTo>
                  <a:pt x="836" y="372"/>
                </a:lnTo>
                <a:lnTo>
                  <a:pt x="836" y="376"/>
                </a:lnTo>
                <a:lnTo>
                  <a:pt x="836" y="368"/>
                </a:lnTo>
                <a:lnTo>
                  <a:pt x="837" y="372"/>
                </a:lnTo>
                <a:lnTo>
                  <a:pt x="837" y="368"/>
                </a:lnTo>
                <a:lnTo>
                  <a:pt x="837" y="366"/>
                </a:lnTo>
                <a:lnTo>
                  <a:pt x="837" y="370"/>
                </a:lnTo>
                <a:lnTo>
                  <a:pt x="838" y="366"/>
                </a:lnTo>
                <a:lnTo>
                  <a:pt x="838" y="358"/>
                </a:lnTo>
                <a:lnTo>
                  <a:pt x="838" y="363"/>
                </a:lnTo>
                <a:lnTo>
                  <a:pt x="838" y="364"/>
                </a:lnTo>
                <a:lnTo>
                  <a:pt x="838" y="367"/>
                </a:lnTo>
                <a:lnTo>
                  <a:pt x="839" y="361"/>
                </a:lnTo>
                <a:lnTo>
                  <a:pt x="839" y="368"/>
                </a:lnTo>
                <a:lnTo>
                  <a:pt x="839" y="358"/>
                </a:lnTo>
                <a:lnTo>
                  <a:pt x="839" y="365"/>
                </a:lnTo>
                <a:lnTo>
                  <a:pt x="840" y="356"/>
                </a:lnTo>
                <a:lnTo>
                  <a:pt x="840" y="357"/>
                </a:lnTo>
                <a:lnTo>
                  <a:pt x="840" y="357"/>
                </a:lnTo>
                <a:lnTo>
                  <a:pt x="840" y="357"/>
                </a:lnTo>
                <a:lnTo>
                  <a:pt x="840" y="353"/>
                </a:lnTo>
                <a:lnTo>
                  <a:pt x="841" y="354"/>
                </a:lnTo>
                <a:lnTo>
                  <a:pt x="841" y="352"/>
                </a:lnTo>
                <a:lnTo>
                  <a:pt x="841" y="353"/>
                </a:lnTo>
                <a:lnTo>
                  <a:pt x="842" y="346"/>
                </a:lnTo>
                <a:lnTo>
                  <a:pt x="842" y="354"/>
                </a:lnTo>
                <a:lnTo>
                  <a:pt x="842" y="345"/>
                </a:lnTo>
                <a:lnTo>
                  <a:pt x="842" y="342"/>
                </a:lnTo>
                <a:lnTo>
                  <a:pt x="842" y="349"/>
                </a:lnTo>
                <a:lnTo>
                  <a:pt x="843" y="348"/>
                </a:lnTo>
                <a:lnTo>
                  <a:pt x="843" y="340"/>
                </a:lnTo>
                <a:lnTo>
                  <a:pt x="843" y="346"/>
                </a:lnTo>
                <a:lnTo>
                  <a:pt x="843" y="338"/>
                </a:lnTo>
                <a:lnTo>
                  <a:pt x="843" y="343"/>
                </a:lnTo>
                <a:lnTo>
                  <a:pt x="845" y="337"/>
                </a:lnTo>
                <a:lnTo>
                  <a:pt x="845" y="337"/>
                </a:lnTo>
                <a:lnTo>
                  <a:pt x="845" y="326"/>
                </a:lnTo>
                <a:lnTo>
                  <a:pt x="845" y="322"/>
                </a:lnTo>
                <a:lnTo>
                  <a:pt x="846" y="331"/>
                </a:lnTo>
                <a:lnTo>
                  <a:pt x="846" y="327"/>
                </a:lnTo>
                <a:lnTo>
                  <a:pt x="846" y="336"/>
                </a:lnTo>
                <a:lnTo>
                  <a:pt x="846" y="328"/>
                </a:lnTo>
                <a:lnTo>
                  <a:pt x="847" y="327"/>
                </a:lnTo>
                <a:lnTo>
                  <a:pt x="847" y="333"/>
                </a:lnTo>
                <a:lnTo>
                  <a:pt x="847" y="327"/>
                </a:lnTo>
                <a:lnTo>
                  <a:pt x="847" y="324"/>
                </a:lnTo>
                <a:lnTo>
                  <a:pt x="847" y="330"/>
                </a:lnTo>
                <a:lnTo>
                  <a:pt x="848" y="320"/>
                </a:lnTo>
                <a:lnTo>
                  <a:pt x="848" y="324"/>
                </a:lnTo>
                <a:lnTo>
                  <a:pt x="848" y="322"/>
                </a:lnTo>
                <a:lnTo>
                  <a:pt x="848" y="324"/>
                </a:lnTo>
                <a:lnTo>
                  <a:pt x="849" y="313"/>
                </a:lnTo>
                <a:lnTo>
                  <a:pt x="849" y="320"/>
                </a:lnTo>
                <a:lnTo>
                  <a:pt x="849" y="305"/>
                </a:lnTo>
                <a:lnTo>
                  <a:pt x="849" y="317"/>
                </a:lnTo>
                <a:lnTo>
                  <a:pt x="850" y="311"/>
                </a:lnTo>
                <a:lnTo>
                  <a:pt x="850" y="305"/>
                </a:lnTo>
                <a:lnTo>
                  <a:pt x="850" y="313"/>
                </a:lnTo>
                <a:lnTo>
                  <a:pt x="850" y="308"/>
                </a:lnTo>
                <a:lnTo>
                  <a:pt x="851" y="300"/>
                </a:lnTo>
                <a:lnTo>
                  <a:pt x="851" y="297"/>
                </a:lnTo>
                <a:lnTo>
                  <a:pt x="851" y="289"/>
                </a:lnTo>
                <a:lnTo>
                  <a:pt x="851" y="287"/>
                </a:lnTo>
                <a:lnTo>
                  <a:pt x="852" y="295"/>
                </a:lnTo>
                <a:lnTo>
                  <a:pt x="852" y="284"/>
                </a:lnTo>
                <a:lnTo>
                  <a:pt x="852" y="289"/>
                </a:lnTo>
                <a:lnTo>
                  <a:pt x="852" y="302"/>
                </a:lnTo>
                <a:lnTo>
                  <a:pt x="852" y="287"/>
                </a:lnTo>
                <a:lnTo>
                  <a:pt x="853" y="289"/>
                </a:lnTo>
                <a:lnTo>
                  <a:pt x="853" y="295"/>
                </a:lnTo>
                <a:lnTo>
                  <a:pt x="853" y="286"/>
                </a:lnTo>
                <a:lnTo>
                  <a:pt x="853" y="287"/>
                </a:lnTo>
                <a:lnTo>
                  <a:pt x="853" y="286"/>
                </a:lnTo>
                <a:lnTo>
                  <a:pt x="854" y="292"/>
                </a:lnTo>
                <a:lnTo>
                  <a:pt x="854" y="286"/>
                </a:lnTo>
                <a:lnTo>
                  <a:pt x="854" y="289"/>
                </a:lnTo>
                <a:lnTo>
                  <a:pt x="854" y="288"/>
                </a:lnTo>
                <a:lnTo>
                  <a:pt x="854" y="278"/>
                </a:lnTo>
                <a:lnTo>
                  <a:pt x="855" y="282"/>
                </a:lnTo>
                <a:lnTo>
                  <a:pt x="855" y="286"/>
                </a:lnTo>
                <a:lnTo>
                  <a:pt x="855" y="271"/>
                </a:lnTo>
                <a:lnTo>
                  <a:pt x="855" y="276"/>
                </a:lnTo>
                <a:lnTo>
                  <a:pt x="856" y="283"/>
                </a:lnTo>
                <a:lnTo>
                  <a:pt x="856" y="273"/>
                </a:lnTo>
                <a:lnTo>
                  <a:pt x="856" y="277"/>
                </a:lnTo>
                <a:lnTo>
                  <a:pt x="856" y="278"/>
                </a:lnTo>
                <a:lnTo>
                  <a:pt x="857" y="270"/>
                </a:lnTo>
                <a:lnTo>
                  <a:pt x="857" y="270"/>
                </a:lnTo>
                <a:lnTo>
                  <a:pt x="857" y="277"/>
                </a:lnTo>
                <a:lnTo>
                  <a:pt x="857" y="271"/>
                </a:lnTo>
                <a:lnTo>
                  <a:pt x="857" y="272"/>
                </a:lnTo>
                <a:lnTo>
                  <a:pt x="858" y="278"/>
                </a:lnTo>
                <a:lnTo>
                  <a:pt x="858" y="268"/>
                </a:lnTo>
                <a:lnTo>
                  <a:pt x="858" y="278"/>
                </a:lnTo>
                <a:lnTo>
                  <a:pt x="858" y="264"/>
                </a:lnTo>
                <a:lnTo>
                  <a:pt x="859" y="274"/>
                </a:lnTo>
                <a:lnTo>
                  <a:pt x="859" y="263"/>
                </a:lnTo>
                <a:lnTo>
                  <a:pt x="859" y="264"/>
                </a:lnTo>
                <a:lnTo>
                  <a:pt x="860" y="263"/>
                </a:lnTo>
                <a:lnTo>
                  <a:pt x="860" y="267"/>
                </a:lnTo>
                <a:lnTo>
                  <a:pt x="860" y="257"/>
                </a:lnTo>
                <a:lnTo>
                  <a:pt x="860" y="265"/>
                </a:lnTo>
                <a:lnTo>
                  <a:pt x="860" y="264"/>
                </a:lnTo>
                <a:lnTo>
                  <a:pt x="861" y="258"/>
                </a:lnTo>
                <a:lnTo>
                  <a:pt x="861" y="249"/>
                </a:lnTo>
                <a:lnTo>
                  <a:pt x="861" y="260"/>
                </a:lnTo>
                <a:lnTo>
                  <a:pt x="861" y="251"/>
                </a:lnTo>
                <a:lnTo>
                  <a:pt x="861" y="248"/>
                </a:lnTo>
                <a:lnTo>
                  <a:pt x="861" y="254"/>
                </a:lnTo>
                <a:lnTo>
                  <a:pt x="862" y="251"/>
                </a:lnTo>
                <a:lnTo>
                  <a:pt x="862" y="252"/>
                </a:lnTo>
                <a:lnTo>
                  <a:pt x="862" y="238"/>
                </a:lnTo>
                <a:lnTo>
                  <a:pt x="862" y="247"/>
                </a:lnTo>
                <a:lnTo>
                  <a:pt x="864" y="209"/>
                </a:lnTo>
                <a:lnTo>
                  <a:pt x="864" y="217"/>
                </a:lnTo>
                <a:lnTo>
                  <a:pt x="864" y="205"/>
                </a:lnTo>
                <a:lnTo>
                  <a:pt x="865" y="213"/>
                </a:lnTo>
                <a:lnTo>
                  <a:pt x="865" y="221"/>
                </a:lnTo>
                <a:lnTo>
                  <a:pt x="865" y="213"/>
                </a:lnTo>
                <a:lnTo>
                  <a:pt x="865" y="220"/>
                </a:lnTo>
                <a:lnTo>
                  <a:pt x="866" y="218"/>
                </a:lnTo>
                <a:lnTo>
                  <a:pt x="866" y="211"/>
                </a:lnTo>
                <a:lnTo>
                  <a:pt x="866" y="218"/>
                </a:lnTo>
                <a:lnTo>
                  <a:pt x="866" y="209"/>
                </a:lnTo>
                <a:lnTo>
                  <a:pt x="866" y="209"/>
                </a:lnTo>
                <a:lnTo>
                  <a:pt x="866" y="211"/>
                </a:lnTo>
                <a:lnTo>
                  <a:pt x="867" y="210"/>
                </a:lnTo>
                <a:lnTo>
                  <a:pt x="867" y="211"/>
                </a:lnTo>
                <a:lnTo>
                  <a:pt x="867" y="210"/>
                </a:lnTo>
                <a:lnTo>
                  <a:pt x="867" y="211"/>
                </a:lnTo>
                <a:lnTo>
                  <a:pt x="868" y="212"/>
                </a:lnTo>
                <a:lnTo>
                  <a:pt x="868" y="208"/>
                </a:lnTo>
                <a:lnTo>
                  <a:pt x="868" y="214"/>
                </a:lnTo>
                <a:lnTo>
                  <a:pt x="868" y="209"/>
                </a:lnTo>
                <a:lnTo>
                  <a:pt x="869" y="207"/>
                </a:lnTo>
                <a:lnTo>
                  <a:pt x="869" y="209"/>
                </a:lnTo>
                <a:lnTo>
                  <a:pt x="869" y="203"/>
                </a:lnTo>
                <a:lnTo>
                  <a:pt x="869" y="213"/>
                </a:lnTo>
                <a:lnTo>
                  <a:pt x="869" y="203"/>
                </a:lnTo>
                <a:lnTo>
                  <a:pt x="869" y="205"/>
                </a:lnTo>
                <a:lnTo>
                  <a:pt x="870" y="198"/>
                </a:lnTo>
                <a:lnTo>
                  <a:pt x="870" y="209"/>
                </a:lnTo>
                <a:lnTo>
                  <a:pt x="870" y="203"/>
                </a:lnTo>
                <a:lnTo>
                  <a:pt x="870" y="207"/>
                </a:lnTo>
                <a:lnTo>
                  <a:pt x="871" y="201"/>
                </a:lnTo>
                <a:lnTo>
                  <a:pt x="871" y="208"/>
                </a:lnTo>
                <a:lnTo>
                  <a:pt x="871" y="204"/>
                </a:lnTo>
                <a:lnTo>
                  <a:pt x="871" y="202"/>
                </a:lnTo>
                <a:lnTo>
                  <a:pt x="872" y="202"/>
                </a:lnTo>
                <a:lnTo>
                  <a:pt x="872" y="207"/>
                </a:lnTo>
                <a:lnTo>
                  <a:pt x="872" y="203"/>
                </a:lnTo>
                <a:lnTo>
                  <a:pt x="872" y="198"/>
                </a:lnTo>
                <a:lnTo>
                  <a:pt x="872" y="210"/>
                </a:lnTo>
                <a:lnTo>
                  <a:pt x="873" y="197"/>
                </a:lnTo>
                <a:lnTo>
                  <a:pt x="873" y="203"/>
                </a:lnTo>
                <a:lnTo>
                  <a:pt x="873" y="201"/>
                </a:lnTo>
                <a:lnTo>
                  <a:pt x="873" y="199"/>
                </a:lnTo>
                <a:lnTo>
                  <a:pt x="873" y="208"/>
                </a:lnTo>
                <a:lnTo>
                  <a:pt x="873" y="197"/>
                </a:lnTo>
                <a:lnTo>
                  <a:pt x="874" y="204"/>
                </a:lnTo>
                <a:lnTo>
                  <a:pt x="874" y="207"/>
                </a:lnTo>
                <a:lnTo>
                  <a:pt x="874" y="197"/>
                </a:lnTo>
                <a:lnTo>
                  <a:pt x="874" y="208"/>
                </a:lnTo>
                <a:lnTo>
                  <a:pt x="874" y="198"/>
                </a:lnTo>
                <a:lnTo>
                  <a:pt x="875" y="198"/>
                </a:lnTo>
                <a:lnTo>
                  <a:pt x="875" y="197"/>
                </a:lnTo>
                <a:lnTo>
                  <a:pt x="875" y="194"/>
                </a:lnTo>
                <a:lnTo>
                  <a:pt x="875" y="202"/>
                </a:lnTo>
                <a:lnTo>
                  <a:pt x="876" y="184"/>
                </a:lnTo>
                <a:lnTo>
                  <a:pt x="876" y="189"/>
                </a:lnTo>
                <a:lnTo>
                  <a:pt x="876" y="187"/>
                </a:lnTo>
                <a:lnTo>
                  <a:pt x="876" y="182"/>
                </a:lnTo>
                <a:lnTo>
                  <a:pt x="876" y="189"/>
                </a:lnTo>
                <a:lnTo>
                  <a:pt x="876" y="185"/>
                </a:lnTo>
                <a:lnTo>
                  <a:pt x="877" y="188"/>
                </a:lnTo>
                <a:lnTo>
                  <a:pt x="877" y="187"/>
                </a:lnTo>
                <a:lnTo>
                  <a:pt x="877" y="189"/>
                </a:lnTo>
                <a:lnTo>
                  <a:pt x="877" y="185"/>
                </a:lnTo>
                <a:lnTo>
                  <a:pt x="878" y="184"/>
                </a:lnTo>
                <a:lnTo>
                  <a:pt x="878" y="189"/>
                </a:lnTo>
                <a:lnTo>
                  <a:pt x="878" y="188"/>
                </a:lnTo>
                <a:lnTo>
                  <a:pt x="878" y="182"/>
                </a:lnTo>
                <a:lnTo>
                  <a:pt x="878" y="196"/>
                </a:lnTo>
                <a:lnTo>
                  <a:pt x="880" y="188"/>
                </a:lnTo>
                <a:lnTo>
                  <a:pt x="880" y="192"/>
                </a:lnTo>
                <a:lnTo>
                  <a:pt x="880" y="187"/>
                </a:lnTo>
                <a:lnTo>
                  <a:pt x="880" y="193"/>
                </a:lnTo>
                <a:lnTo>
                  <a:pt x="881" y="178"/>
                </a:lnTo>
                <a:lnTo>
                  <a:pt x="881" y="188"/>
                </a:lnTo>
                <a:lnTo>
                  <a:pt x="881" y="189"/>
                </a:lnTo>
                <a:lnTo>
                  <a:pt x="881" y="181"/>
                </a:lnTo>
                <a:lnTo>
                  <a:pt x="881" y="189"/>
                </a:lnTo>
                <a:lnTo>
                  <a:pt x="882" y="192"/>
                </a:lnTo>
                <a:lnTo>
                  <a:pt x="882" y="190"/>
                </a:lnTo>
                <a:lnTo>
                  <a:pt x="882" y="194"/>
                </a:lnTo>
                <a:lnTo>
                  <a:pt x="882" y="197"/>
                </a:lnTo>
                <a:lnTo>
                  <a:pt x="882" y="192"/>
                </a:lnTo>
                <a:lnTo>
                  <a:pt x="883" y="198"/>
                </a:lnTo>
                <a:lnTo>
                  <a:pt x="883" y="198"/>
                </a:lnTo>
                <a:lnTo>
                  <a:pt x="883" y="207"/>
                </a:lnTo>
                <a:lnTo>
                  <a:pt x="883" y="196"/>
                </a:lnTo>
                <a:lnTo>
                  <a:pt x="884" y="211"/>
                </a:lnTo>
                <a:lnTo>
                  <a:pt x="884" y="201"/>
                </a:lnTo>
                <a:lnTo>
                  <a:pt x="884" y="210"/>
                </a:lnTo>
                <a:lnTo>
                  <a:pt x="884" y="207"/>
                </a:lnTo>
                <a:lnTo>
                  <a:pt x="885" y="190"/>
                </a:lnTo>
                <a:lnTo>
                  <a:pt x="885" y="200"/>
                </a:lnTo>
                <a:lnTo>
                  <a:pt x="885" y="202"/>
                </a:lnTo>
                <a:lnTo>
                  <a:pt x="885" y="194"/>
                </a:lnTo>
                <a:lnTo>
                  <a:pt x="886" y="210"/>
                </a:lnTo>
                <a:lnTo>
                  <a:pt x="886" y="201"/>
                </a:lnTo>
                <a:lnTo>
                  <a:pt x="886" y="207"/>
                </a:lnTo>
                <a:lnTo>
                  <a:pt x="886" y="211"/>
                </a:lnTo>
                <a:lnTo>
                  <a:pt x="886" y="215"/>
                </a:lnTo>
                <a:lnTo>
                  <a:pt x="887" y="215"/>
                </a:lnTo>
                <a:lnTo>
                  <a:pt x="887" y="211"/>
                </a:lnTo>
                <a:lnTo>
                  <a:pt x="887" y="223"/>
                </a:lnTo>
                <a:lnTo>
                  <a:pt x="887" y="221"/>
                </a:lnTo>
                <a:lnTo>
                  <a:pt x="888" y="226"/>
                </a:lnTo>
                <a:lnTo>
                  <a:pt x="888" y="224"/>
                </a:lnTo>
                <a:lnTo>
                  <a:pt x="888" y="226"/>
                </a:lnTo>
                <a:lnTo>
                  <a:pt x="888" y="231"/>
                </a:lnTo>
                <a:lnTo>
                  <a:pt x="888" y="227"/>
                </a:lnTo>
                <a:lnTo>
                  <a:pt x="889" y="228"/>
                </a:lnTo>
                <a:lnTo>
                  <a:pt x="889" y="240"/>
                </a:lnTo>
                <a:lnTo>
                  <a:pt x="889" y="230"/>
                </a:lnTo>
                <a:lnTo>
                  <a:pt x="890" y="243"/>
                </a:lnTo>
                <a:lnTo>
                  <a:pt x="890" y="234"/>
                </a:lnTo>
                <a:lnTo>
                  <a:pt x="890" y="246"/>
                </a:lnTo>
                <a:lnTo>
                  <a:pt x="891" y="244"/>
                </a:lnTo>
                <a:lnTo>
                  <a:pt x="891" y="245"/>
                </a:lnTo>
                <a:lnTo>
                  <a:pt x="891" y="247"/>
                </a:lnTo>
                <a:lnTo>
                  <a:pt x="891" y="251"/>
                </a:lnTo>
                <a:lnTo>
                  <a:pt x="891" y="245"/>
                </a:lnTo>
                <a:lnTo>
                  <a:pt x="892" y="254"/>
                </a:lnTo>
                <a:lnTo>
                  <a:pt x="892" y="246"/>
                </a:lnTo>
                <a:lnTo>
                  <a:pt x="892" y="261"/>
                </a:lnTo>
                <a:lnTo>
                  <a:pt x="893" y="258"/>
                </a:lnTo>
                <a:lnTo>
                  <a:pt x="893" y="262"/>
                </a:lnTo>
                <a:lnTo>
                  <a:pt x="893" y="268"/>
                </a:lnTo>
                <a:lnTo>
                  <a:pt x="894" y="261"/>
                </a:lnTo>
                <a:lnTo>
                  <a:pt x="894" y="278"/>
                </a:lnTo>
                <a:lnTo>
                  <a:pt x="894" y="266"/>
                </a:lnTo>
                <a:lnTo>
                  <a:pt x="895" y="282"/>
                </a:lnTo>
                <a:lnTo>
                  <a:pt x="895" y="276"/>
                </a:lnTo>
                <a:lnTo>
                  <a:pt x="895" y="287"/>
                </a:lnTo>
                <a:lnTo>
                  <a:pt x="895" y="282"/>
                </a:lnTo>
                <a:lnTo>
                  <a:pt x="895" y="282"/>
                </a:lnTo>
                <a:lnTo>
                  <a:pt x="896" y="293"/>
                </a:lnTo>
                <a:lnTo>
                  <a:pt x="896" y="290"/>
                </a:lnTo>
                <a:lnTo>
                  <a:pt x="896" y="297"/>
                </a:lnTo>
                <a:lnTo>
                  <a:pt x="896" y="293"/>
                </a:lnTo>
                <a:lnTo>
                  <a:pt x="896" y="298"/>
                </a:lnTo>
                <a:lnTo>
                  <a:pt x="897" y="296"/>
                </a:lnTo>
                <a:lnTo>
                  <a:pt x="897" y="305"/>
                </a:lnTo>
                <a:lnTo>
                  <a:pt x="897" y="311"/>
                </a:lnTo>
                <a:lnTo>
                  <a:pt x="899" y="305"/>
                </a:lnTo>
                <a:lnTo>
                  <a:pt x="899" y="310"/>
                </a:lnTo>
                <a:lnTo>
                  <a:pt x="899" y="317"/>
                </a:lnTo>
                <a:lnTo>
                  <a:pt x="899" y="315"/>
                </a:lnTo>
                <a:lnTo>
                  <a:pt x="899" y="317"/>
                </a:lnTo>
                <a:lnTo>
                  <a:pt x="899" y="319"/>
                </a:lnTo>
                <a:lnTo>
                  <a:pt x="900" y="324"/>
                </a:lnTo>
                <a:lnTo>
                  <a:pt x="900" y="324"/>
                </a:lnTo>
                <a:lnTo>
                  <a:pt x="900" y="327"/>
                </a:lnTo>
                <a:lnTo>
                  <a:pt x="900" y="333"/>
                </a:lnTo>
                <a:lnTo>
                  <a:pt x="901" y="331"/>
                </a:lnTo>
                <a:lnTo>
                  <a:pt x="901" y="342"/>
                </a:lnTo>
                <a:lnTo>
                  <a:pt x="901" y="329"/>
                </a:lnTo>
                <a:lnTo>
                  <a:pt x="902" y="343"/>
                </a:lnTo>
                <a:lnTo>
                  <a:pt x="902" y="341"/>
                </a:lnTo>
                <a:lnTo>
                  <a:pt x="902" y="350"/>
                </a:lnTo>
                <a:lnTo>
                  <a:pt x="903" y="352"/>
                </a:lnTo>
                <a:lnTo>
                  <a:pt x="903" y="358"/>
                </a:lnTo>
                <a:lnTo>
                  <a:pt x="903" y="363"/>
                </a:lnTo>
                <a:lnTo>
                  <a:pt x="903" y="365"/>
                </a:lnTo>
                <a:lnTo>
                  <a:pt x="903" y="364"/>
                </a:lnTo>
                <a:lnTo>
                  <a:pt x="904" y="369"/>
                </a:lnTo>
                <a:lnTo>
                  <a:pt x="904" y="374"/>
                </a:lnTo>
                <a:lnTo>
                  <a:pt x="904" y="371"/>
                </a:lnTo>
                <a:lnTo>
                  <a:pt x="904" y="376"/>
                </a:lnTo>
                <a:lnTo>
                  <a:pt x="904" y="385"/>
                </a:lnTo>
                <a:lnTo>
                  <a:pt x="905" y="376"/>
                </a:lnTo>
                <a:lnTo>
                  <a:pt x="905" y="383"/>
                </a:lnTo>
                <a:lnTo>
                  <a:pt x="905" y="390"/>
                </a:lnTo>
                <a:lnTo>
                  <a:pt x="905" y="386"/>
                </a:lnTo>
                <a:lnTo>
                  <a:pt x="906" y="389"/>
                </a:lnTo>
                <a:lnTo>
                  <a:pt x="906" y="397"/>
                </a:lnTo>
                <a:lnTo>
                  <a:pt x="906" y="400"/>
                </a:lnTo>
                <a:lnTo>
                  <a:pt x="906" y="399"/>
                </a:lnTo>
                <a:lnTo>
                  <a:pt x="906" y="404"/>
                </a:lnTo>
                <a:lnTo>
                  <a:pt x="906" y="408"/>
                </a:lnTo>
                <a:lnTo>
                  <a:pt x="907" y="406"/>
                </a:lnTo>
                <a:lnTo>
                  <a:pt x="907" y="416"/>
                </a:lnTo>
                <a:lnTo>
                  <a:pt x="907" y="413"/>
                </a:lnTo>
                <a:lnTo>
                  <a:pt x="908" y="425"/>
                </a:lnTo>
                <a:lnTo>
                  <a:pt x="908" y="418"/>
                </a:lnTo>
                <a:lnTo>
                  <a:pt x="908" y="431"/>
                </a:lnTo>
                <a:lnTo>
                  <a:pt x="909" y="429"/>
                </a:lnTo>
                <a:lnTo>
                  <a:pt x="909" y="437"/>
                </a:lnTo>
                <a:lnTo>
                  <a:pt x="909" y="435"/>
                </a:lnTo>
                <a:lnTo>
                  <a:pt x="910" y="443"/>
                </a:lnTo>
                <a:lnTo>
                  <a:pt x="910" y="443"/>
                </a:lnTo>
                <a:lnTo>
                  <a:pt x="910" y="449"/>
                </a:lnTo>
                <a:lnTo>
                  <a:pt x="910" y="445"/>
                </a:lnTo>
                <a:lnTo>
                  <a:pt x="910" y="449"/>
                </a:lnTo>
                <a:lnTo>
                  <a:pt x="911" y="456"/>
                </a:lnTo>
                <a:lnTo>
                  <a:pt x="911" y="452"/>
                </a:lnTo>
                <a:lnTo>
                  <a:pt x="911" y="455"/>
                </a:lnTo>
                <a:lnTo>
                  <a:pt x="911" y="464"/>
                </a:lnTo>
                <a:lnTo>
                  <a:pt x="911" y="457"/>
                </a:lnTo>
                <a:lnTo>
                  <a:pt x="912" y="459"/>
                </a:lnTo>
                <a:lnTo>
                  <a:pt x="912" y="467"/>
                </a:lnTo>
                <a:lnTo>
                  <a:pt x="912" y="465"/>
                </a:lnTo>
                <a:lnTo>
                  <a:pt x="912" y="465"/>
                </a:lnTo>
                <a:lnTo>
                  <a:pt x="912" y="473"/>
                </a:lnTo>
                <a:lnTo>
                  <a:pt x="913" y="472"/>
                </a:lnTo>
                <a:lnTo>
                  <a:pt x="913" y="470"/>
                </a:lnTo>
                <a:lnTo>
                  <a:pt x="913" y="479"/>
                </a:lnTo>
                <a:lnTo>
                  <a:pt x="913" y="449"/>
                </a:lnTo>
                <a:lnTo>
                  <a:pt x="913" y="458"/>
                </a:lnTo>
                <a:lnTo>
                  <a:pt x="915" y="472"/>
                </a:lnTo>
                <a:lnTo>
                  <a:pt x="915" y="478"/>
                </a:lnTo>
                <a:lnTo>
                  <a:pt x="915" y="484"/>
                </a:lnTo>
                <a:lnTo>
                  <a:pt x="916" y="493"/>
                </a:lnTo>
                <a:lnTo>
                  <a:pt x="916" y="486"/>
                </a:lnTo>
                <a:lnTo>
                  <a:pt x="916" y="489"/>
                </a:lnTo>
                <a:lnTo>
                  <a:pt x="916" y="497"/>
                </a:lnTo>
                <a:lnTo>
                  <a:pt x="917" y="495"/>
                </a:lnTo>
                <a:lnTo>
                  <a:pt x="917" y="504"/>
                </a:lnTo>
                <a:lnTo>
                  <a:pt x="917" y="502"/>
                </a:lnTo>
                <a:lnTo>
                  <a:pt x="917" y="509"/>
                </a:lnTo>
                <a:lnTo>
                  <a:pt x="918" y="508"/>
                </a:lnTo>
                <a:lnTo>
                  <a:pt x="918" y="516"/>
                </a:lnTo>
                <a:lnTo>
                  <a:pt x="918" y="512"/>
                </a:lnTo>
                <a:lnTo>
                  <a:pt x="918" y="522"/>
                </a:lnTo>
                <a:lnTo>
                  <a:pt x="919" y="521"/>
                </a:lnTo>
                <a:lnTo>
                  <a:pt x="919" y="527"/>
                </a:lnTo>
                <a:lnTo>
                  <a:pt x="919" y="525"/>
                </a:lnTo>
                <a:lnTo>
                  <a:pt x="920" y="536"/>
                </a:lnTo>
                <a:lnTo>
                  <a:pt x="920" y="530"/>
                </a:lnTo>
                <a:lnTo>
                  <a:pt x="920" y="543"/>
                </a:lnTo>
                <a:lnTo>
                  <a:pt x="921" y="536"/>
                </a:lnTo>
                <a:lnTo>
                  <a:pt x="921" y="546"/>
                </a:lnTo>
                <a:lnTo>
                  <a:pt x="921" y="542"/>
                </a:lnTo>
                <a:lnTo>
                  <a:pt x="921" y="552"/>
                </a:lnTo>
                <a:lnTo>
                  <a:pt x="922" y="548"/>
                </a:lnTo>
                <a:lnTo>
                  <a:pt x="922" y="557"/>
                </a:lnTo>
                <a:lnTo>
                  <a:pt x="922" y="556"/>
                </a:lnTo>
                <a:lnTo>
                  <a:pt x="922" y="555"/>
                </a:lnTo>
                <a:lnTo>
                  <a:pt x="923" y="563"/>
                </a:lnTo>
                <a:lnTo>
                  <a:pt x="923" y="560"/>
                </a:lnTo>
                <a:lnTo>
                  <a:pt x="923" y="568"/>
                </a:lnTo>
                <a:lnTo>
                  <a:pt x="924" y="564"/>
                </a:lnTo>
                <a:lnTo>
                  <a:pt x="924" y="572"/>
                </a:lnTo>
                <a:lnTo>
                  <a:pt x="924" y="569"/>
                </a:lnTo>
                <a:lnTo>
                  <a:pt x="925" y="578"/>
                </a:lnTo>
                <a:lnTo>
                  <a:pt x="925" y="574"/>
                </a:lnTo>
                <a:lnTo>
                  <a:pt x="925" y="583"/>
                </a:lnTo>
                <a:lnTo>
                  <a:pt x="925" y="578"/>
                </a:lnTo>
                <a:lnTo>
                  <a:pt x="926" y="590"/>
                </a:lnTo>
                <a:lnTo>
                  <a:pt x="926" y="582"/>
                </a:lnTo>
                <a:lnTo>
                  <a:pt x="926" y="582"/>
                </a:lnTo>
                <a:lnTo>
                  <a:pt x="926" y="593"/>
                </a:lnTo>
                <a:lnTo>
                  <a:pt x="926" y="588"/>
                </a:lnTo>
                <a:lnTo>
                  <a:pt x="927" y="588"/>
                </a:lnTo>
                <a:lnTo>
                  <a:pt x="927" y="596"/>
                </a:lnTo>
                <a:lnTo>
                  <a:pt x="927" y="593"/>
                </a:lnTo>
                <a:lnTo>
                  <a:pt x="927" y="593"/>
                </a:lnTo>
                <a:lnTo>
                  <a:pt x="928" y="601"/>
                </a:lnTo>
                <a:lnTo>
                  <a:pt x="928" y="596"/>
                </a:lnTo>
                <a:lnTo>
                  <a:pt x="928" y="607"/>
                </a:lnTo>
                <a:lnTo>
                  <a:pt x="928" y="602"/>
                </a:lnTo>
                <a:lnTo>
                  <a:pt x="929" y="610"/>
                </a:lnTo>
                <a:lnTo>
                  <a:pt x="929" y="608"/>
                </a:lnTo>
                <a:lnTo>
                  <a:pt x="929" y="607"/>
                </a:lnTo>
                <a:lnTo>
                  <a:pt x="929" y="613"/>
                </a:lnTo>
                <a:lnTo>
                  <a:pt x="930" y="611"/>
                </a:lnTo>
                <a:lnTo>
                  <a:pt x="930" y="611"/>
                </a:lnTo>
                <a:lnTo>
                  <a:pt x="930" y="615"/>
                </a:lnTo>
                <a:lnTo>
                  <a:pt x="930" y="615"/>
                </a:lnTo>
                <a:lnTo>
                  <a:pt x="931" y="620"/>
                </a:lnTo>
                <a:lnTo>
                  <a:pt x="931" y="616"/>
                </a:lnTo>
                <a:lnTo>
                  <a:pt x="931" y="623"/>
                </a:lnTo>
                <a:lnTo>
                  <a:pt x="932" y="621"/>
                </a:lnTo>
                <a:lnTo>
                  <a:pt x="932" y="627"/>
                </a:lnTo>
                <a:lnTo>
                  <a:pt x="932" y="623"/>
                </a:lnTo>
                <a:lnTo>
                  <a:pt x="932" y="630"/>
                </a:lnTo>
                <a:lnTo>
                  <a:pt x="934" y="626"/>
                </a:lnTo>
                <a:lnTo>
                  <a:pt x="934" y="635"/>
                </a:lnTo>
                <a:lnTo>
                  <a:pt x="934" y="628"/>
                </a:lnTo>
                <a:lnTo>
                  <a:pt x="935" y="638"/>
                </a:lnTo>
                <a:lnTo>
                  <a:pt x="935" y="631"/>
                </a:lnTo>
                <a:lnTo>
                  <a:pt x="935" y="631"/>
                </a:lnTo>
                <a:lnTo>
                  <a:pt x="935" y="639"/>
                </a:lnTo>
                <a:lnTo>
                  <a:pt x="936" y="636"/>
                </a:lnTo>
                <a:lnTo>
                  <a:pt x="936" y="636"/>
                </a:lnTo>
                <a:lnTo>
                  <a:pt x="936" y="643"/>
                </a:lnTo>
                <a:lnTo>
                  <a:pt x="936" y="638"/>
                </a:lnTo>
                <a:lnTo>
                  <a:pt x="936" y="644"/>
                </a:lnTo>
                <a:lnTo>
                  <a:pt x="936" y="641"/>
                </a:lnTo>
                <a:lnTo>
                  <a:pt x="937" y="643"/>
                </a:lnTo>
                <a:lnTo>
                  <a:pt x="937" y="646"/>
                </a:lnTo>
                <a:lnTo>
                  <a:pt x="937" y="643"/>
                </a:lnTo>
                <a:lnTo>
                  <a:pt x="937" y="645"/>
                </a:lnTo>
                <a:lnTo>
                  <a:pt x="938" y="648"/>
                </a:lnTo>
                <a:lnTo>
                  <a:pt x="938" y="645"/>
                </a:lnTo>
                <a:lnTo>
                  <a:pt x="938" y="646"/>
                </a:lnTo>
                <a:lnTo>
                  <a:pt x="938" y="651"/>
                </a:lnTo>
                <a:lnTo>
                  <a:pt x="938" y="648"/>
                </a:lnTo>
                <a:lnTo>
                  <a:pt x="939" y="649"/>
                </a:lnTo>
                <a:lnTo>
                  <a:pt x="939" y="655"/>
                </a:lnTo>
                <a:lnTo>
                  <a:pt x="939" y="646"/>
                </a:lnTo>
                <a:lnTo>
                  <a:pt x="939" y="648"/>
                </a:lnTo>
                <a:lnTo>
                  <a:pt x="940" y="656"/>
                </a:lnTo>
                <a:lnTo>
                  <a:pt x="940" y="650"/>
                </a:lnTo>
                <a:lnTo>
                  <a:pt x="940" y="651"/>
                </a:lnTo>
                <a:lnTo>
                  <a:pt x="940" y="658"/>
                </a:lnTo>
                <a:lnTo>
                  <a:pt x="940" y="654"/>
                </a:lnTo>
                <a:lnTo>
                  <a:pt x="940" y="654"/>
                </a:lnTo>
                <a:lnTo>
                  <a:pt x="940" y="660"/>
                </a:lnTo>
                <a:lnTo>
                  <a:pt x="941" y="656"/>
                </a:lnTo>
                <a:lnTo>
                  <a:pt x="941" y="656"/>
                </a:lnTo>
                <a:lnTo>
                  <a:pt x="941" y="661"/>
                </a:lnTo>
                <a:lnTo>
                  <a:pt x="941" y="657"/>
                </a:lnTo>
                <a:lnTo>
                  <a:pt x="942" y="658"/>
                </a:lnTo>
                <a:lnTo>
                  <a:pt x="942" y="662"/>
                </a:lnTo>
                <a:lnTo>
                  <a:pt x="942" y="659"/>
                </a:lnTo>
                <a:lnTo>
                  <a:pt x="942" y="659"/>
                </a:lnTo>
                <a:lnTo>
                  <a:pt x="942" y="664"/>
                </a:lnTo>
                <a:lnTo>
                  <a:pt x="943" y="660"/>
                </a:lnTo>
                <a:lnTo>
                  <a:pt x="943" y="662"/>
                </a:lnTo>
                <a:lnTo>
                  <a:pt x="943" y="665"/>
                </a:lnTo>
                <a:lnTo>
                  <a:pt x="943" y="661"/>
                </a:lnTo>
                <a:lnTo>
                  <a:pt x="943" y="663"/>
                </a:lnTo>
                <a:lnTo>
                  <a:pt x="943" y="669"/>
                </a:lnTo>
                <a:lnTo>
                  <a:pt x="944" y="662"/>
                </a:lnTo>
                <a:lnTo>
                  <a:pt x="944" y="664"/>
                </a:lnTo>
                <a:lnTo>
                  <a:pt x="944" y="670"/>
                </a:lnTo>
                <a:lnTo>
                  <a:pt x="944" y="665"/>
                </a:lnTo>
                <a:lnTo>
                  <a:pt x="945" y="665"/>
                </a:lnTo>
                <a:lnTo>
                  <a:pt x="945" y="672"/>
                </a:lnTo>
                <a:lnTo>
                  <a:pt x="945" y="666"/>
                </a:lnTo>
                <a:lnTo>
                  <a:pt x="945" y="667"/>
                </a:lnTo>
                <a:lnTo>
                  <a:pt x="945" y="673"/>
                </a:lnTo>
                <a:lnTo>
                  <a:pt x="946" y="669"/>
                </a:lnTo>
                <a:lnTo>
                  <a:pt x="946" y="671"/>
                </a:lnTo>
                <a:lnTo>
                  <a:pt x="946" y="676"/>
                </a:lnTo>
                <a:lnTo>
                  <a:pt x="946" y="671"/>
                </a:lnTo>
                <a:lnTo>
                  <a:pt x="946" y="672"/>
                </a:lnTo>
                <a:lnTo>
                  <a:pt x="947" y="677"/>
                </a:lnTo>
                <a:lnTo>
                  <a:pt x="947" y="671"/>
                </a:lnTo>
                <a:lnTo>
                  <a:pt x="947" y="673"/>
                </a:lnTo>
                <a:lnTo>
                  <a:pt x="947" y="678"/>
                </a:lnTo>
                <a:lnTo>
                  <a:pt x="947" y="673"/>
                </a:lnTo>
                <a:lnTo>
                  <a:pt x="948" y="674"/>
                </a:lnTo>
                <a:lnTo>
                  <a:pt x="948" y="679"/>
                </a:lnTo>
                <a:lnTo>
                  <a:pt x="948" y="675"/>
                </a:lnTo>
                <a:lnTo>
                  <a:pt x="948" y="675"/>
                </a:lnTo>
                <a:lnTo>
                  <a:pt x="950" y="680"/>
                </a:lnTo>
                <a:lnTo>
                  <a:pt x="950" y="677"/>
                </a:lnTo>
                <a:lnTo>
                  <a:pt x="950" y="676"/>
                </a:lnTo>
                <a:lnTo>
                  <a:pt x="950" y="680"/>
                </a:lnTo>
                <a:lnTo>
                  <a:pt x="950" y="677"/>
                </a:lnTo>
                <a:lnTo>
                  <a:pt x="951" y="678"/>
                </a:lnTo>
                <a:lnTo>
                  <a:pt x="951" y="681"/>
                </a:lnTo>
                <a:lnTo>
                  <a:pt x="951" y="678"/>
                </a:lnTo>
                <a:lnTo>
                  <a:pt x="951" y="679"/>
                </a:lnTo>
                <a:lnTo>
                  <a:pt x="951" y="683"/>
                </a:lnTo>
                <a:lnTo>
                  <a:pt x="951" y="680"/>
                </a:lnTo>
                <a:lnTo>
                  <a:pt x="952" y="681"/>
                </a:lnTo>
                <a:lnTo>
                  <a:pt x="952" y="679"/>
                </a:lnTo>
                <a:lnTo>
                  <a:pt x="952" y="682"/>
                </a:lnTo>
                <a:lnTo>
                  <a:pt x="952" y="687"/>
                </a:lnTo>
                <a:lnTo>
                  <a:pt x="953" y="680"/>
                </a:lnTo>
                <a:lnTo>
                  <a:pt x="953" y="681"/>
                </a:lnTo>
                <a:lnTo>
                  <a:pt x="953" y="688"/>
                </a:lnTo>
                <a:lnTo>
                  <a:pt x="953" y="682"/>
                </a:lnTo>
                <a:lnTo>
                  <a:pt x="954" y="683"/>
                </a:lnTo>
                <a:lnTo>
                  <a:pt x="954" y="689"/>
                </a:lnTo>
                <a:lnTo>
                  <a:pt x="954" y="682"/>
                </a:lnTo>
                <a:lnTo>
                  <a:pt x="954" y="683"/>
                </a:lnTo>
                <a:lnTo>
                  <a:pt x="954" y="689"/>
                </a:lnTo>
                <a:lnTo>
                  <a:pt x="954" y="684"/>
                </a:lnTo>
                <a:lnTo>
                  <a:pt x="955" y="684"/>
                </a:lnTo>
                <a:lnTo>
                  <a:pt x="955" y="691"/>
                </a:lnTo>
                <a:lnTo>
                  <a:pt x="955" y="685"/>
                </a:lnTo>
                <a:lnTo>
                  <a:pt x="955" y="687"/>
                </a:lnTo>
                <a:lnTo>
                  <a:pt x="955" y="691"/>
                </a:lnTo>
                <a:lnTo>
                  <a:pt x="956" y="687"/>
                </a:lnTo>
                <a:lnTo>
                  <a:pt x="956" y="692"/>
                </a:lnTo>
                <a:lnTo>
                  <a:pt x="956" y="688"/>
                </a:lnTo>
                <a:lnTo>
                  <a:pt x="956" y="688"/>
                </a:lnTo>
                <a:lnTo>
                  <a:pt x="957" y="693"/>
                </a:lnTo>
                <a:lnTo>
                  <a:pt x="957" y="688"/>
                </a:lnTo>
                <a:lnTo>
                  <a:pt x="957" y="689"/>
                </a:lnTo>
                <a:lnTo>
                  <a:pt x="957" y="694"/>
                </a:lnTo>
                <a:lnTo>
                  <a:pt x="958" y="689"/>
                </a:lnTo>
                <a:lnTo>
                  <a:pt x="958" y="691"/>
                </a:lnTo>
                <a:lnTo>
                  <a:pt x="958" y="693"/>
                </a:lnTo>
                <a:lnTo>
                  <a:pt x="958" y="689"/>
                </a:lnTo>
                <a:lnTo>
                  <a:pt x="958" y="690"/>
                </a:lnTo>
                <a:lnTo>
                  <a:pt x="958" y="696"/>
                </a:lnTo>
                <a:lnTo>
                  <a:pt x="959" y="690"/>
                </a:lnTo>
                <a:lnTo>
                  <a:pt x="959" y="691"/>
                </a:lnTo>
                <a:lnTo>
                  <a:pt x="959" y="696"/>
                </a:lnTo>
                <a:lnTo>
                  <a:pt x="959" y="691"/>
                </a:lnTo>
                <a:lnTo>
                  <a:pt x="960" y="697"/>
                </a:lnTo>
                <a:lnTo>
                  <a:pt x="960" y="692"/>
                </a:lnTo>
                <a:lnTo>
                  <a:pt x="960" y="692"/>
                </a:lnTo>
                <a:lnTo>
                  <a:pt x="960" y="696"/>
                </a:lnTo>
                <a:lnTo>
                  <a:pt x="961" y="693"/>
                </a:lnTo>
                <a:lnTo>
                  <a:pt x="961" y="697"/>
                </a:lnTo>
                <a:lnTo>
                  <a:pt x="961" y="693"/>
                </a:lnTo>
                <a:lnTo>
                  <a:pt x="961" y="693"/>
                </a:lnTo>
                <a:lnTo>
                  <a:pt x="961" y="698"/>
                </a:lnTo>
                <a:lnTo>
                  <a:pt x="961" y="694"/>
                </a:lnTo>
                <a:lnTo>
                  <a:pt x="962" y="695"/>
                </a:lnTo>
                <a:lnTo>
                  <a:pt x="962" y="699"/>
                </a:lnTo>
                <a:lnTo>
                  <a:pt x="962" y="694"/>
                </a:lnTo>
                <a:lnTo>
                  <a:pt x="962" y="695"/>
                </a:lnTo>
                <a:lnTo>
                  <a:pt x="963" y="699"/>
                </a:lnTo>
                <a:lnTo>
                  <a:pt x="963" y="694"/>
                </a:lnTo>
                <a:lnTo>
                  <a:pt x="963" y="695"/>
                </a:lnTo>
                <a:lnTo>
                  <a:pt x="963" y="700"/>
                </a:lnTo>
                <a:lnTo>
                  <a:pt x="963" y="695"/>
                </a:lnTo>
                <a:lnTo>
                  <a:pt x="964" y="696"/>
                </a:lnTo>
                <a:lnTo>
                  <a:pt x="964" y="698"/>
                </a:lnTo>
                <a:lnTo>
                  <a:pt x="964" y="694"/>
                </a:lnTo>
                <a:lnTo>
                  <a:pt x="964" y="696"/>
                </a:lnTo>
                <a:lnTo>
                  <a:pt x="966" y="699"/>
                </a:lnTo>
                <a:lnTo>
                  <a:pt x="966" y="696"/>
                </a:lnTo>
                <a:lnTo>
                  <a:pt x="966" y="697"/>
                </a:lnTo>
                <a:lnTo>
                  <a:pt x="966" y="701"/>
                </a:lnTo>
                <a:lnTo>
                  <a:pt x="966" y="696"/>
                </a:lnTo>
                <a:lnTo>
                  <a:pt x="966" y="697"/>
                </a:lnTo>
                <a:lnTo>
                  <a:pt x="967" y="700"/>
                </a:lnTo>
                <a:lnTo>
                  <a:pt x="967" y="696"/>
                </a:lnTo>
                <a:lnTo>
                  <a:pt x="967" y="697"/>
                </a:lnTo>
                <a:lnTo>
                  <a:pt x="967" y="703"/>
                </a:lnTo>
                <a:lnTo>
                  <a:pt x="967" y="696"/>
                </a:lnTo>
                <a:lnTo>
                  <a:pt x="967" y="697"/>
                </a:lnTo>
                <a:lnTo>
                  <a:pt x="967" y="703"/>
                </a:lnTo>
                <a:lnTo>
                  <a:pt x="967" y="697"/>
                </a:lnTo>
                <a:lnTo>
                  <a:pt x="969" y="704"/>
                </a:lnTo>
                <a:lnTo>
                  <a:pt x="969" y="697"/>
                </a:lnTo>
                <a:lnTo>
                  <a:pt x="969" y="703"/>
                </a:lnTo>
                <a:lnTo>
                  <a:pt x="969" y="697"/>
                </a:lnTo>
                <a:lnTo>
                  <a:pt x="970" y="699"/>
                </a:lnTo>
                <a:lnTo>
                  <a:pt x="970" y="703"/>
                </a:lnTo>
                <a:lnTo>
                  <a:pt x="970" y="698"/>
                </a:lnTo>
                <a:lnTo>
                  <a:pt x="970" y="698"/>
                </a:lnTo>
                <a:lnTo>
                  <a:pt x="970" y="704"/>
                </a:lnTo>
                <a:lnTo>
                  <a:pt x="971" y="696"/>
                </a:lnTo>
                <a:lnTo>
                  <a:pt x="971" y="697"/>
                </a:lnTo>
                <a:lnTo>
                  <a:pt x="971" y="703"/>
                </a:lnTo>
                <a:lnTo>
                  <a:pt x="971" y="697"/>
                </a:lnTo>
                <a:lnTo>
                  <a:pt x="972" y="699"/>
                </a:lnTo>
                <a:lnTo>
                  <a:pt x="972" y="703"/>
                </a:lnTo>
                <a:lnTo>
                  <a:pt x="972" y="698"/>
                </a:lnTo>
                <a:lnTo>
                  <a:pt x="972" y="699"/>
                </a:lnTo>
                <a:lnTo>
                  <a:pt x="972" y="703"/>
                </a:lnTo>
                <a:lnTo>
                  <a:pt x="973" y="699"/>
                </a:lnTo>
                <a:lnTo>
                  <a:pt x="973" y="697"/>
                </a:lnTo>
                <a:lnTo>
                  <a:pt x="973" y="704"/>
                </a:lnTo>
                <a:lnTo>
                  <a:pt x="973" y="698"/>
                </a:lnTo>
                <a:lnTo>
                  <a:pt x="973" y="697"/>
                </a:lnTo>
                <a:lnTo>
                  <a:pt x="973" y="704"/>
                </a:lnTo>
                <a:lnTo>
                  <a:pt x="974" y="697"/>
                </a:lnTo>
                <a:lnTo>
                  <a:pt x="974" y="697"/>
                </a:lnTo>
                <a:lnTo>
                  <a:pt x="974" y="703"/>
                </a:lnTo>
                <a:lnTo>
                  <a:pt x="974" y="698"/>
                </a:lnTo>
                <a:lnTo>
                  <a:pt x="975" y="697"/>
                </a:lnTo>
                <a:lnTo>
                  <a:pt x="975" y="701"/>
                </a:lnTo>
                <a:lnTo>
                  <a:pt x="975" y="696"/>
                </a:lnTo>
                <a:lnTo>
                  <a:pt x="975" y="697"/>
                </a:lnTo>
                <a:lnTo>
                  <a:pt x="975" y="701"/>
                </a:lnTo>
                <a:lnTo>
                  <a:pt x="976" y="696"/>
                </a:lnTo>
                <a:lnTo>
                  <a:pt x="976" y="699"/>
                </a:lnTo>
                <a:lnTo>
                  <a:pt x="976" y="699"/>
                </a:lnTo>
                <a:lnTo>
                  <a:pt x="976" y="696"/>
                </a:lnTo>
                <a:lnTo>
                  <a:pt x="976" y="696"/>
                </a:lnTo>
                <a:lnTo>
                  <a:pt x="977" y="694"/>
                </a:lnTo>
                <a:lnTo>
                  <a:pt x="977" y="696"/>
                </a:lnTo>
                <a:lnTo>
                  <a:pt x="977" y="699"/>
                </a:lnTo>
                <a:lnTo>
                  <a:pt x="977" y="695"/>
                </a:lnTo>
                <a:lnTo>
                  <a:pt x="978" y="694"/>
                </a:lnTo>
                <a:lnTo>
                  <a:pt x="978" y="699"/>
                </a:lnTo>
                <a:lnTo>
                  <a:pt x="978" y="695"/>
                </a:lnTo>
                <a:lnTo>
                  <a:pt x="978" y="693"/>
                </a:lnTo>
                <a:lnTo>
                  <a:pt x="979" y="698"/>
                </a:lnTo>
                <a:lnTo>
                  <a:pt x="979" y="692"/>
                </a:lnTo>
                <a:lnTo>
                  <a:pt x="979" y="693"/>
                </a:lnTo>
                <a:lnTo>
                  <a:pt x="979" y="698"/>
                </a:lnTo>
                <a:lnTo>
                  <a:pt x="979" y="692"/>
                </a:lnTo>
                <a:lnTo>
                  <a:pt x="980" y="693"/>
                </a:lnTo>
                <a:lnTo>
                  <a:pt x="980" y="696"/>
                </a:lnTo>
                <a:lnTo>
                  <a:pt x="980" y="692"/>
                </a:lnTo>
                <a:lnTo>
                  <a:pt x="980" y="692"/>
                </a:lnTo>
                <a:lnTo>
                  <a:pt x="980" y="696"/>
                </a:lnTo>
                <a:lnTo>
                  <a:pt x="980" y="690"/>
                </a:lnTo>
                <a:lnTo>
                  <a:pt x="981" y="689"/>
                </a:lnTo>
                <a:lnTo>
                  <a:pt x="981" y="694"/>
                </a:lnTo>
                <a:lnTo>
                  <a:pt x="981" y="689"/>
                </a:lnTo>
                <a:lnTo>
                  <a:pt x="981" y="689"/>
                </a:lnTo>
                <a:lnTo>
                  <a:pt x="981" y="694"/>
                </a:lnTo>
                <a:lnTo>
                  <a:pt x="982" y="687"/>
                </a:lnTo>
                <a:lnTo>
                  <a:pt x="982" y="688"/>
                </a:lnTo>
                <a:lnTo>
                  <a:pt x="982" y="693"/>
                </a:lnTo>
                <a:lnTo>
                  <a:pt x="982" y="685"/>
                </a:lnTo>
                <a:lnTo>
                  <a:pt x="983" y="687"/>
                </a:lnTo>
                <a:lnTo>
                  <a:pt x="983" y="682"/>
                </a:lnTo>
                <a:lnTo>
                  <a:pt x="983" y="682"/>
                </a:lnTo>
                <a:lnTo>
                  <a:pt x="983" y="688"/>
                </a:lnTo>
                <a:lnTo>
                  <a:pt x="983" y="683"/>
                </a:lnTo>
                <a:lnTo>
                  <a:pt x="985" y="680"/>
                </a:lnTo>
                <a:lnTo>
                  <a:pt x="985" y="684"/>
                </a:lnTo>
                <a:lnTo>
                  <a:pt x="985" y="679"/>
                </a:lnTo>
                <a:lnTo>
                  <a:pt x="985" y="680"/>
                </a:lnTo>
                <a:lnTo>
                  <a:pt x="986" y="680"/>
                </a:lnTo>
                <a:lnTo>
                  <a:pt x="986" y="678"/>
                </a:lnTo>
                <a:lnTo>
                  <a:pt x="986" y="676"/>
                </a:lnTo>
                <a:lnTo>
                  <a:pt x="986" y="681"/>
                </a:lnTo>
                <a:lnTo>
                  <a:pt x="986" y="675"/>
                </a:lnTo>
                <a:lnTo>
                  <a:pt x="987" y="673"/>
                </a:lnTo>
                <a:lnTo>
                  <a:pt x="987" y="679"/>
                </a:lnTo>
                <a:lnTo>
                  <a:pt x="987" y="672"/>
                </a:lnTo>
                <a:lnTo>
                  <a:pt x="987" y="673"/>
                </a:lnTo>
                <a:lnTo>
                  <a:pt x="988" y="675"/>
                </a:lnTo>
                <a:lnTo>
                  <a:pt x="988" y="665"/>
                </a:lnTo>
                <a:lnTo>
                  <a:pt x="988" y="669"/>
                </a:lnTo>
                <a:lnTo>
                  <a:pt x="988" y="671"/>
                </a:lnTo>
                <a:lnTo>
                  <a:pt x="988" y="666"/>
                </a:lnTo>
                <a:lnTo>
                  <a:pt x="988" y="667"/>
                </a:lnTo>
                <a:lnTo>
                  <a:pt x="989" y="669"/>
                </a:lnTo>
                <a:lnTo>
                  <a:pt x="989" y="664"/>
                </a:lnTo>
                <a:lnTo>
                  <a:pt x="989" y="663"/>
                </a:lnTo>
                <a:lnTo>
                  <a:pt x="989" y="666"/>
                </a:lnTo>
                <a:lnTo>
                  <a:pt x="989" y="660"/>
                </a:lnTo>
                <a:lnTo>
                  <a:pt x="990" y="643"/>
                </a:lnTo>
                <a:lnTo>
                  <a:pt x="990" y="657"/>
                </a:lnTo>
                <a:lnTo>
                  <a:pt x="990" y="653"/>
                </a:lnTo>
                <a:lnTo>
                  <a:pt x="990" y="653"/>
                </a:lnTo>
                <a:lnTo>
                  <a:pt x="990" y="655"/>
                </a:lnTo>
                <a:lnTo>
                  <a:pt x="991" y="648"/>
                </a:lnTo>
                <a:lnTo>
                  <a:pt x="991" y="649"/>
                </a:lnTo>
                <a:lnTo>
                  <a:pt x="991" y="651"/>
                </a:lnTo>
                <a:lnTo>
                  <a:pt x="991" y="646"/>
                </a:lnTo>
                <a:lnTo>
                  <a:pt x="991" y="645"/>
                </a:lnTo>
                <a:lnTo>
                  <a:pt x="992" y="642"/>
                </a:lnTo>
                <a:lnTo>
                  <a:pt x="992" y="640"/>
                </a:lnTo>
                <a:lnTo>
                  <a:pt x="992" y="643"/>
                </a:lnTo>
                <a:lnTo>
                  <a:pt x="992" y="638"/>
                </a:lnTo>
                <a:lnTo>
                  <a:pt x="993" y="635"/>
                </a:lnTo>
                <a:lnTo>
                  <a:pt x="993" y="639"/>
                </a:lnTo>
                <a:lnTo>
                  <a:pt x="993" y="632"/>
                </a:lnTo>
                <a:lnTo>
                  <a:pt x="993" y="635"/>
                </a:lnTo>
                <a:lnTo>
                  <a:pt x="994" y="624"/>
                </a:lnTo>
                <a:lnTo>
                  <a:pt x="994" y="627"/>
                </a:lnTo>
                <a:lnTo>
                  <a:pt x="994" y="629"/>
                </a:lnTo>
                <a:lnTo>
                  <a:pt x="994" y="624"/>
                </a:lnTo>
                <a:lnTo>
                  <a:pt x="994" y="624"/>
                </a:lnTo>
                <a:lnTo>
                  <a:pt x="995" y="625"/>
                </a:lnTo>
                <a:lnTo>
                  <a:pt x="995" y="619"/>
                </a:lnTo>
                <a:lnTo>
                  <a:pt x="995" y="623"/>
                </a:lnTo>
                <a:lnTo>
                  <a:pt x="995" y="601"/>
                </a:lnTo>
                <a:lnTo>
                  <a:pt x="996" y="613"/>
                </a:lnTo>
                <a:lnTo>
                  <a:pt x="996" y="607"/>
                </a:lnTo>
                <a:lnTo>
                  <a:pt x="996" y="610"/>
                </a:lnTo>
                <a:lnTo>
                  <a:pt x="997" y="603"/>
                </a:lnTo>
                <a:lnTo>
                  <a:pt x="997" y="607"/>
                </a:lnTo>
                <a:lnTo>
                  <a:pt x="997" y="598"/>
                </a:lnTo>
                <a:lnTo>
                  <a:pt x="998" y="597"/>
                </a:lnTo>
                <a:lnTo>
                  <a:pt x="998" y="594"/>
                </a:lnTo>
                <a:lnTo>
                  <a:pt x="998" y="595"/>
                </a:lnTo>
                <a:lnTo>
                  <a:pt x="998" y="598"/>
                </a:lnTo>
                <a:lnTo>
                  <a:pt x="998" y="590"/>
                </a:lnTo>
                <a:lnTo>
                  <a:pt x="999" y="593"/>
                </a:lnTo>
                <a:lnTo>
                  <a:pt x="999" y="587"/>
                </a:lnTo>
                <a:lnTo>
                  <a:pt x="999" y="588"/>
                </a:lnTo>
                <a:lnTo>
                  <a:pt x="999" y="590"/>
                </a:lnTo>
                <a:lnTo>
                  <a:pt x="999" y="579"/>
                </a:lnTo>
                <a:lnTo>
                  <a:pt x="1001" y="581"/>
                </a:lnTo>
                <a:lnTo>
                  <a:pt x="1001" y="589"/>
                </a:lnTo>
                <a:lnTo>
                  <a:pt x="1001" y="579"/>
                </a:lnTo>
                <a:lnTo>
                  <a:pt x="1002" y="582"/>
                </a:lnTo>
                <a:lnTo>
                  <a:pt x="1002" y="575"/>
                </a:lnTo>
                <a:lnTo>
                  <a:pt x="1002" y="580"/>
                </a:lnTo>
                <a:lnTo>
                  <a:pt x="1003" y="558"/>
                </a:lnTo>
                <a:lnTo>
                  <a:pt x="1003" y="571"/>
                </a:lnTo>
                <a:lnTo>
                  <a:pt x="1003" y="567"/>
                </a:lnTo>
                <a:lnTo>
                  <a:pt x="1003" y="571"/>
                </a:lnTo>
                <a:lnTo>
                  <a:pt x="1003" y="563"/>
                </a:lnTo>
                <a:lnTo>
                  <a:pt x="1004" y="563"/>
                </a:lnTo>
                <a:lnTo>
                  <a:pt x="1004" y="564"/>
                </a:lnTo>
                <a:lnTo>
                  <a:pt x="1004" y="559"/>
                </a:lnTo>
                <a:lnTo>
                  <a:pt x="1004" y="561"/>
                </a:lnTo>
                <a:lnTo>
                  <a:pt x="1004" y="557"/>
                </a:lnTo>
                <a:lnTo>
                  <a:pt x="1005" y="551"/>
                </a:lnTo>
                <a:lnTo>
                  <a:pt x="1005" y="552"/>
                </a:lnTo>
                <a:lnTo>
                  <a:pt x="1005" y="543"/>
                </a:lnTo>
                <a:lnTo>
                  <a:pt x="1006" y="538"/>
                </a:lnTo>
                <a:lnTo>
                  <a:pt x="1006" y="541"/>
                </a:lnTo>
                <a:lnTo>
                  <a:pt x="1006" y="530"/>
                </a:lnTo>
                <a:lnTo>
                  <a:pt x="1006" y="528"/>
                </a:lnTo>
                <a:lnTo>
                  <a:pt x="1006" y="533"/>
                </a:lnTo>
                <a:lnTo>
                  <a:pt x="1006" y="516"/>
                </a:lnTo>
                <a:lnTo>
                  <a:pt x="1007" y="516"/>
                </a:lnTo>
                <a:lnTo>
                  <a:pt x="1007" y="519"/>
                </a:lnTo>
                <a:lnTo>
                  <a:pt x="1007" y="509"/>
                </a:lnTo>
                <a:lnTo>
                  <a:pt x="1007" y="506"/>
                </a:lnTo>
                <a:lnTo>
                  <a:pt x="1008" y="502"/>
                </a:lnTo>
                <a:lnTo>
                  <a:pt x="1008" y="497"/>
                </a:lnTo>
                <a:lnTo>
                  <a:pt x="1008" y="498"/>
                </a:lnTo>
                <a:lnTo>
                  <a:pt x="1008" y="493"/>
                </a:lnTo>
                <a:lnTo>
                  <a:pt x="1009" y="483"/>
                </a:lnTo>
                <a:lnTo>
                  <a:pt x="1009" y="490"/>
                </a:lnTo>
                <a:lnTo>
                  <a:pt x="1009" y="485"/>
                </a:lnTo>
                <a:lnTo>
                  <a:pt x="1009" y="485"/>
                </a:lnTo>
                <a:lnTo>
                  <a:pt x="1009" y="487"/>
                </a:lnTo>
                <a:lnTo>
                  <a:pt x="1010" y="479"/>
                </a:lnTo>
                <a:lnTo>
                  <a:pt x="1010" y="486"/>
                </a:lnTo>
                <a:lnTo>
                  <a:pt x="1010" y="484"/>
                </a:lnTo>
                <a:lnTo>
                  <a:pt x="1010" y="478"/>
                </a:lnTo>
                <a:lnTo>
                  <a:pt x="1010" y="483"/>
                </a:lnTo>
                <a:lnTo>
                  <a:pt x="1010" y="480"/>
                </a:lnTo>
                <a:lnTo>
                  <a:pt x="1011" y="477"/>
                </a:lnTo>
                <a:lnTo>
                  <a:pt x="1011" y="485"/>
                </a:lnTo>
                <a:lnTo>
                  <a:pt x="1011" y="476"/>
                </a:lnTo>
                <a:lnTo>
                  <a:pt x="1011" y="472"/>
                </a:lnTo>
                <a:lnTo>
                  <a:pt x="1012" y="476"/>
                </a:lnTo>
                <a:lnTo>
                  <a:pt x="1012" y="469"/>
                </a:lnTo>
                <a:lnTo>
                  <a:pt x="1012" y="473"/>
                </a:lnTo>
                <a:lnTo>
                  <a:pt x="1013" y="467"/>
                </a:lnTo>
                <a:lnTo>
                  <a:pt x="1013" y="474"/>
                </a:lnTo>
                <a:lnTo>
                  <a:pt x="1013" y="474"/>
                </a:lnTo>
                <a:lnTo>
                  <a:pt x="1013" y="471"/>
                </a:lnTo>
                <a:lnTo>
                  <a:pt x="1013" y="474"/>
                </a:lnTo>
                <a:lnTo>
                  <a:pt x="1014" y="476"/>
                </a:lnTo>
                <a:lnTo>
                  <a:pt x="1014" y="471"/>
                </a:lnTo>
                <a:lnTo>
                  <a:pt x="1014" y="474"/>
                </a:lnTo>
                <a:lnTo>
                  <a:pt x="1014" y="475"/>
                </a:lnTo>
                <a:lnTo>
                  <a:pt x="1015" y="469"/>
                </a:lnTo>
                <a:lnTo>
                  <a:pt x="1015" y="471"/>
                </a:lnTo>
                <a:lnTo>
                  <a:pt x="1015" y="480"/>
                </a:lnTo>
                <a:lnTo>
                  <a:pt x="1015" y="472"/>
                </a:lnTo>
                <a:lnTo>
                  <a:pt x="1016" y="480"/>
                </a:lnTo>
                <a:lnTo>
                  <a:pt x="1016" y="474"/>
                </a:lnTo>
                <a:lnTo>
                  <a:pt x="1016" y="482"/>
                </a:lnTo>
                <a:lnTo>
                  <a:pt x="1017" y="473"/>
                </a:lnTo>
                <a:lnTo>
                  <a:pt x="1017" y="479"/>
                </a:lnTo>
                <a:lnTo>
                  <a:pt x="1017" y="480"/>
                </a:lnTo>
                <a:lnTo>
                  <a:pt x="1017" y="475"/>
                </a:lnTo>
                <a:lnTo>
                  <a:pt x="1017" y="482"/>
                </a:lnTo>
                <a:lnTo>
                  <a:pt x="1018" y="478"/>
                </a:lnTo>
                <a:lnTo>
                  <a:pt x="1018" y="480"/>
                </a:lnTo>
                <a:lnTo>
                  <a:pt x="1018" y="483"/>
                </a:lnTo>
                <a:lnTo>
                  <a:pt x="1018" y="477"/>
                </a:lnTo>
                <a:lnTo>
                  <a:pt x="1018" y="482"/>
                </a:lnTo>
                <a:lnTo>
                  <a:pt x="1020" y="482"/>
                </a:lnTo>
                <a:lnTo>
                  <a:pt x="1020" y="477"/>
                </a:lnTo>
                <a:lnTo>
                  <a:pt x="1020" y="483"/>
                </a:lnTo>
                <a:lnTo>
                  <a:pt x="1020" y="486"/>
                </a:lnTo>
                <a:lnTo>
                  <a:pt x="1020" y="477"/>
                </a:lnTo>
                <a:lnTo>
                  <a:pt x="1021" y="480"/>
                </a:lnTo>
                <a:lnTo>
                  <a:pt x="1021" y="487"/>
                </a:lnTo>
                <a:lnTo>
                  <a:pt x="1021" y="478"/>
                </a:lnTo>
                <a:lnTo>
                  <a:pt x="1021" y="482"/>
                </a:lnTo>
                <a:lnTo>
                  <a:pt x="1021" y="487"/>
                </a:lnTo>
                <a:lnTo>
                  <a:pt x="1022" y="472"/>
                </a:lnTo>
                <a:lnTo>
                  <a:pt x="1022" y="477"/>
                </a:lnTo>
                <a:lnTo>
                  <a:pt x="1022" y="476"/>
                </a:lnTo>
                <a:lnTo>
                  <a:pt x="1023" y="482"/>
                </a:lnTo>
                <a:lnTo>
                  <a:pt x="1023" y="478"/>
                </a:lnTo>
                <a:lnTo>
                  <a:pt x="1023" y="484"/>
                </a:lnTo>
                <a:lnTo>
                  <a:pt x="1024" y="480"/>
                </a:lnTo>
                <a:lnTo>
                  <a:pt x="1024" y="485"/>
                </a:lnTo>
                <a:lnTo>
                  <a:pt x="1024" y="486"/>
                </a:lnTo>
                <a:lnTo>
                  <a:pt x="1024" y="482"/>
                </a:lnTo>
                <a:lnTo>
                  <a:pt x="1025" y="482"/>
                </a:lnTo>
                <a:lnTo>
                  <a:pt x="1025" y="489"/>
                </a:lnTo>
                <a:lnTo>
                  <a:pt x="1025" y="479"/>
                </a:lnTo>
                <a:lnTo>
                  <a:pt x="1025" y="482"/>
                </a:lnTo>
                <a:lnTo>
                  <a:pt x="1025" y="489"/>
                </a:lnTo>
                <a:lnTo>
                  <a:pt x="1025" y="483"/>
                </a:lnTo>
                <a:lnTo>
                  <a:pt x="1026" y="484"/>
                </a:lnTo>
                <a:lnTo>
                  <a:pt x="1026" y="488"/>
                </a:lnTo>
                <a:lnTo>
                  <a:pt x="1026" y="485"/>
                </a:lnTo>
                <a:lnTo>
                  <a:pt x="1026" y="485"/>
                </a:lnTo>
                <a:lnTo>
                  <a:pt x="1027" y="488"/>
                </a:lnTo>
                <a:lnTo>
                  <a:pt x="1027" y="487"/>
                </a:lnTo>
                <a:lnTo>
                  <a:pt x="1027" y="489"/>
                </a:lnTo>
                <a:lnTo>
                  <a:pt x="1027" y="486"/>
                </a:lnTo>
                <a:lnTo>
                  <a:pt x="1028" y="487"/>
                </a:lnTo>
                <a:lnTo>
                  <a:pt x="1028" y="488"/>
                </a:lnTo>
                <a:lnTo>
                  <a:pt x="1028" y="486"/>
                </a:lnTo>
                <a:lnTo>
                  <a:pt x="1028" y="488"/>
                </a:lnTo>
                <a:lnTo>
                  <a:pt x="1028" y="491"/>
                </a:lnTo>
                <a:lnTo>
                  <a:pt x="1028" y="486"/>
                </a:lnTo>
                <a:lnTo>
                  <a:pt x="1029" y="486"/>
                </a:lnTo>
                <a:lnTo>
                  <a:pt x="1029" y="492"/>
                </a:lnTo>
                <a:lnTo>
                  <a:pt x="1029" y="487"/>
                </a:lnTo>
                <a:lnTo>
                  <a:pt x="1029" y="490"/>
                </a:lnTo>
                <a:lnTo>
                  <a:pt x="1029" y="493"/>
                </a:lnTo>
                <a:lnTo>
                  <a:pt x="1030" y="487"/>
                </a:lnTo>
                <a:lnTo>
                  <a:pt x="1030" y="494"/>
                </a:lnTo>
                <a:lnTo>
                  <a:pt x="1030" y="488"/>
                </a:lnTo>
                <a:lnTo>
                  <a:pt x="1031" y="492"/>
                </a:lnTo>
                <a:lnTo>
                  <a:pt x="1031" y="491"/>
                </a:lnTo>
                <a:lnTo>
                  <a:pt x="1031" y="491"/>
                </a:lnTo>
                <a:lnTo>
                  <a:pt x="1031" y="494"/>
                </a:lnTo>
                <a:lnTo>
                  <a:pt x="1031" y="491"/>
                </a:lnTo>
                <a:lnTo>
                  <a:pt x="1032" y="494"/>
                </a:lnTo>
                <a:lnTo>
                  <a:pt x="1032" y="495"/>
                </a:lnTo>
                <a:lnTo>
                  <a:pt x="1032" y="492"/>
                </a:lnTo>
                <a:lnTo>
                  <a:pt x="1032" y="495"/>
                </a:lnTo>
                <a:lnTo>
                  <a:pt x="1032" y="499"/>
                </a:lnTo>
                <a:lnTo>
                  <a:pt x="1032" y="491"/>
                </a:lnTo>
                <a:lnTo>
                  <a:pt x="1033" y="494"/>
                </a:lnTo>
                <a:lnTo>
                  <a:pt x="1033" y="499"/>
                </a:lnTo>
                <a:lnTo>
                  <a:pt x="1033" y="492"/>
                </a:lnTo>
                <a:lnTo>
                  <a:pt x="1033" y="492"/>
                </a:lnTo>
                <a:lnTo>
                  <a:pt x="1034" y="482"/>
                </a:lnTo>
                <a:lnTo>
                  <a:pt x="1034" y="486"/>
                </a:lnTo>
                <a:lnTo>
                  <a:pt x="1034" y="483"/>
                </a:lnTo>
                <a:lnTo>
                  <a:pt x="1036" y="489"/>
                </a:lnTo>
                <a:lnTo>
                  <a:pt x="1036" y="490"/>
                </a:lnTo>
                <a:lnTo>
                  <a:pt x="1036" y="492"/>
                </a:lnTo>
                <a:lnTo>
                  <a:pt x="1036" y="489"/>
                </a:lnTo>
                <a:lnTo>
                  <a:pt x="1036" y="488"/>
                </a:lnTo>
                <a:lnTo>
                  <a:pt x="1037" y="491"/>
                </a:lnTo>
                <a:lnTo>
                  <a:pt x="1037" y="489"/>
                </a:lnTo>
                <a:lnTo>
                  <a:pt x="1037" y="491"/>
                </a:lnTo>
                <a:lnTo>
                  <a:pt x="1037" y="491"/>
                </a:lnTo>
                <a:lnTo>
                  <a:pt x="1038" y="489"/>
                </a:lnTo>
                <a:lnTo>
                  <a:pt x="1038" y="492"/>
                </a:lnTo>
                <a:lnTo>
                  <a:pt x="1038" y="487"/>
                </a:lnTo>
                <a:lnTo>
                  <a:pt x="1039" y="495"/>
                </a:lnTo>
                <a:lnTo>
                  <a:pt x="1039" y="488"/>
                </a:lnTo>
                <a:lnTo>
                  <a:pt x="1039" y="494"/>
                </a:lnTo>
                <a:lnTo>
                  <a:pt x="1040" y="489"/>
                </a:lnTo>
                <a:lnTo>
                  <a:pt x="1040" y="495"/>
                </a:lnTo>
                <a:lnTo>
                  <a:pt x="1040" y="490"/>
                </a:lnTo>
                <a:lnTo>
                  <a:pt x="1040" y="490"/>
                </a:lnTo>
                <a:lnTo>
                  <a:pt x="1040" y="491"/>
                </a:lnTo>
                <a:lnTo>
                  <a:pt x="1041" y="489"/>
                </a:lnTo>
                <a:lnTo>
                  <a:pt x="1041" y="494"/>
                </a:lnTo>
                <a:lnTo>
                  <a:pt x="1041" y="490"/>
                </a:lnTo>
                <a:lnTo>
                  <a:pt x="1041" y="489"/>
                </a:lnTo>
                <a:lnTo>
                  <a:pt x="1041" y="494"/>
                </a:lnTo>
                <a:lnTo>
                  <a:pt x="1042" y="489"/>
                </a:lnTo>
                <a:lnTo>
                  <a:pt x="1042" y="490"/>
                </a:lnTo>
                <a:lnTo>
                  <a:pt x="1042" y="497"/>
                </a:lnTo>
                <a:lnTo>
                  <a:pt x="1042" y="489"/>
                </a:lnTo>
                <a:lnTo>
                  <a:pt x="1043" y="491"/>
                </a:lnTo>
                <a:lnTo>
                  <a:pt x="1043" y="499"/>
                </a:lnTo>
                <a:lnTo>
                  <a:pt x="1043" y="491"/>
                </a:lnTo>
                <a:lnTo>
                  <a:pt x="1043" y="493"/>
                </a:lnTo>
                <a:lnTo>
                  <a:pt x="1043" y="498"/>
                </a:lnTo>
                <a:lnTo>
                  <a:pt x="1043" y="491"/>
                </a:lnTo>
                <a:lnTo>
                  <a:pt x="1044" y="499"/>
                </a:lnTo>
                <a:lnTo>
                  <a:pt x="1044" y="491"/>
                </a:lnTo>
                <a:lnTo>
                  <a:pt x="1044" y="498"/>
                </a:lnTo>
                <a:lnTo>
                  <a:pt x="1045" y="491"/>
                </a:lnTo>
                <a:lnTo>
                  <a:pt x="1045" y="498"/>
                </a:lnTo>
                <a:lnTo>
                  <a:pt x="1045" y="492"/>
                </a:lnTo>
                <a:lnTo>
                  <a:pt x="1045" y="492"/>
                </a:lnTo>
                <a:lnTo>
                  <a:pt x="1046" y="497"/>
                </a:lnTo>
                <a:lnTo>
                  <a:pt x="1046" y="487"/>
                </a:lnTo>
                <a:lnTo>
                  <a:pt x="1046" y="490"/>
                </a:lnTo>
                <a:lnTo>
                  <a:pt x="1047" y="488"/>
                </a:lnTo>
                <a:lnTo>
                  <a:pt x="1047" y="488"/>
                </a:lnTo>
                <a:lnTo>
                  <a:pt x="1047" y="491"/>
                </a:lnTo>
                <a:lnTo>
                  <a:pt x="1047" y="487"/>
                </a:lnTo>
                <a:lnTo>
                  <a:pt x="1047" y="489"/>
                </a:lnTo>
                <a:lnTo>
                  <a:pt x="1047" y="492"/>
                </a:lnTo>
                <a:lnTo>
                  <a:pt x="1048" y="488"/>
                </a:lnTo>
                <a:lnTo>
                  <a:pt x="1048" y="491"/>
                </a:lnTo>
                <a:lnTo>
                  <a:pt x="1048" y="486"/>
                </a:lnTo>
                <a:lnTo>
                  <a:pt x="1048" y="490"/>
                </a:lnTo>
                <a:lnTo>
                  <a:pt x="1049" y="489"/>
                </a:lnTo>
                <a:lnTo>
                  <a:pt x="1049" y="487"/>
                </a:lnTo>
                <a:lnTo>
                  <a:pt x="1049" y="482"/>
                </a:lnTo>
                <a:lnTo>
                  <a:pt x="1049" y="480"/>
                </a:lnTo>
                <a:lnTo>
                  <a:pt x="1050" y="485"/>
                </a:lnTo>
                <a:lnTo>
                  <a:pt x="1050" y="482"/>
                </a:lnTo>
                <a:lnTo>
                  <a:pt x="1050" y="488"/>
                </a:lnTo>
                <a:lnTo>
                  <a:pt x="1050" y="480"/>
                </a:lnTo>
                <a:lnTo>
                  <a:pt x="1051" y="488"/>
                </a:lnTo>
                <a:lnTo>
                  <a:pt x="1051" y="484"/>
                </a:lnTo>
                <a:lnTo>
                  <a:pt x="1051" y="482"/>
                </a:lnTo>
                <a:lnTo>
                  <a:pt x="1051" y="489"/>
                </a:lnTo>
                <a:lnTo>
                  <a:pt x="1052" y="485"/>
                </a:lnTo>
                <a:lnTo>
                  <a:pt x="1052" y="483"/>
                </a:lnTo>
                <a:lnTo>
                  <a:pt x="1052" y="488"/>
                </a:lnTo>
                <a:lnTo>
                  <a:pt x="1052" y="480"/>
                </a:lnTo>
                <a:lnTo>
                  <a:pt x="1052" y="477"/>
                </a:lnTo>
                <a:lnTo>
                  <a:pt x="1053" y="482"/>
                </a:lnTo>
                <a:lnTo>
                  <a:pt x="1053" y="477"/>
                </a:lnTo>
                <a:lnTo>
                  <a:pt x="1053" y="480"/>
                </a:lnTo>
                <a:lnTo>
                  <a:pt x="1053" y="483"/>
                </a:lnTo>
                <a:lnTo>
                  <a:pt x="1053" y="477"/>
                </a:lnTo>
                <a:lnTo>
                  <a:pt x="1055" y="479"/>
                </a:lnTo>
                <a:lnTo>
                  <a:pt x="1055" y="482"/>
                </a:lnTo>
                <a:lnTo>
                  <a:pt x="1055" y="477"/>
                </a:lnTo>
                <a:lnTo>
                  <a:pt x="1055" y="478"/>
                </a:lnTo>
                <a:lnTo>
                  <a:pt x="1055" y="482"/>
                </a:lnTo>
                <a:lnTo>
                  <a:pt x="1055" y="476"/>
                </a:lnTo>
                <a:lnTo>
                  <a:pt x="1056" y="477"/>
                </a:lnTo>
                <a:lnTo>
                  <a:pt x="1056" y="480"/>
                </a:lnTo>
                <a:lnTo>
                  <a:pt x="1056" y="472"/>
                </a:lnTo>
                <a:lnTo>
                  <a:pt x="1056" y="475"/>
                </a:lnTo>
                <a:lnTo>
                  <a:pt x="1057" y="479"/>
                </a:lnTo>
                <a:lnTo>
                  <a:pt x="1057" y="472"/>
                </a:lnTo>
                <a:lnTo>
                  <a:pt x="1057" y="472"/>
                </a:lnTo>
                <a:lnTo>
                  <a:pt x="1057" y="475"/>
                </a:lnTo>
                <a:lnTo>
                  <a:pt x="1057" y="471"/>
                </a:lnTo>
                <a:lnTo>
                  <a:pt x="1058" y="473"/>
                </a:lnTo>
                <a:lnTo>
                  <a:pt x="1058" y="475"/>
                </a:lnTo>
                <a:lnTo>
                  <a:pt x="1058" y="472"/>
                </a:lnTo>
                <a:lnTo>
                  <a:pt x="1058" y="469"/>
                </a:lnTo>
                <a:lnTo>
                  <a:pt x="1058" y="458"/>
                </a:lnTo>
                <a:lnTo>
                  <a:pt x="1059" y="459"/>
                </a:lnTo>
                <a:lnTo>
                  <a:pt x="1059" y="459"/>
                </a:lnTo>
                <a:lnTo>
                  <a:pt x="1059" y="456"/>
                </a:lnTo>
                <a:lnTo>
                  <a:pt x="1059" y="463"/>
                </a:lnTo>
                <a:lnTo>
                  <a:pt x="1060" y="457"/>
                </a:lnTo>
                <a:lnTo>
                  <a:pt x="1060" y="465"/>
                </a:lnTo>
                <a:lnTo>
                  <a:pt x="1060" y="445"/>
                </a:lnTo>
                <a:lnTo>
                  <a:pt x="1061" y="456"/>
                </a:lnTo>
                <a:lnTo>
                  <a:pt x="1061" y="449"/>
                </a:lnTo>
                <a:lnTo>
                  <a:pt x="1061" y="450"/>
                </a:lnTo>
                <a:lnTo>
                  <a:pt x="1061" y="451"/>
                </a:lnTo>
                <a:lnTo>
                  <a:pt x="1062" y="443"/>
                </a:lnTo>
                <a:lnTo>
                  <a:pt x="1062" y="449"/>
                </a:lnTo>
                <a:lnTo>
                  <a:pt x="1062" y="442"/>
                </a:lnTo>
                <a:lnTo>
                  <a:pt x="1062" y="443"/>
                </a:lnTo>
                <a:lnTo>
                  <a:pt x="1062" y="440"/>
                </a:lnTo>
                <a:lnTo>
                  <a:pt x="1063" y="441"/>
                </a:lnTo>
                <a:lnTo>
                  <a:pt x="1063" y="432"/>
                </a:lnTo>
                <a:lnTo>
                  <a:pt x="1063" y="433"/>
                </a:lnTo>
                <a:lnTo>
                  <a:pt x="1063" y="437"/>
                </a:lnTo>
                <a:lnTo>
                  <a:pt x="1063" y="426"/>
                </a:lnTo>
                <a:lnTo>
                  <a:pt x="1064" y="426"/>
                </a:lnTo>
                <a:lnTo>
                  <a:pt x="1064" y="433"/>
                </a:lnTo>
                <a:lnTo>
                  <a:pt x="1064" y="423"/>
                </a:lnTo>
                <a:lnTo>
                  <a:pt x="1064" y="422"/>
                </a:lnTo>
                <a:lnTo>
                  <a:pt x="1065" y="424"/>
                </a:lnTo>
                <a:lnTo>
                  <a:pt x="1065" y="423"/>
                </a:lnTo>
                <a:lnTo>
                  <a:pt x="1065" y="417"/>
                </a:lnTo>
                <a:lnTo>
                  <a:pt x="1065" y="404"/>
                </a:lnTo>
                <a:lnTo>
                  <a:pt x="1065" y="403"/>
                </a:lnTo>
                <a:lnTo>
                  <a:pt x="1066" y="397"/>
                </a:lnTo>
                <a:lnTo>
                  <a:pt x="1066" y="401"/>
                </a:lnTo>
                <a:lnTo>
                  <a:pt x="1066" y="404"/>
                </a:lnTo>
                <a:lnTo>
                  <a:pt x="1066" y="394"/>
                </a:lnTo>
                <a:lnTo>
                  <a:pt x="1066" y="396"/>
                </a:lnTo>
                <a:lnTo>
                  <a:pt x="1067" y="401"/>
                </a:lnTo>
                <a:lnTo>
                  <a:pt x="1067" y="386"/>
                </a:lnTo>
                <a:lnTo>
                  <a:pt x="1067" y="392"/>
                </a:lnTo>
                <a:lnTo>
                  <a:pt x="1068" y="384"/>
                </a:lnTo>
                <a:lnTo>
                  <a:pt x="1068" y="386"/>
                </a:lnTo>
                <a:lnTo>
                  <a:pt x="1068" y="376"/>
                </a:lnTo>
                <a:lnTo>
                  <a:pt x="1069" y="379"/>
                </a:lnTo>
                <a:lnTo>
                  <a:pt x="1069" y="376"/>
                </a:lnTo>
                <a:lnTo>
                  <a:pt x="1069" y="368"/>
                </a:lnTo>
                <a:lnTo>
                  <a:pt x="1069" y="374"/>
                </a:lnTo>
                <a:lnTo>
                  <a:pt x="1071" y="364"/>
                </a:lnTo>
                <a:lnTo>
                  <a:pt x="1071" y="374"/>
                </a:lnTo>
                <a:lnTo>
                  <a:pt x="1071" y="362"/>
                </a:lnTo>
                <a:lnTo>
                  <a:pt x="1072" y="371"/>
                </a:lnTo>
                <a:lnTo>
                  <a:pt x="1072" y="354"/>
                </a:lnTo>
                <a:lnTo>
                  <a:pt x="1072" y="351"/>
                </a:lnTo>
                <a:lnTo>
                  <a:pt x="1073" y="351"/>
                </a:lnTo>
                <a:lnTo>
                  <a:pt x="1073" y="357"/>
                </a:lnTo>
                <a:lnTo>
                  <a:pt x="1073" y="361"/>
                </a:lnTo>
                <a:lnTo>
                  <a:pt x="1073" y="354"/>
                </a:lnTo>
                <a:lnTo>
                  <a:pt x="1073" y="360"/>
                </a:lnTo>
                <a:lnTo>
                  <a:pt x="1074" y="364"/>
                </a:lnTo>
                <a:lnTo>
                  <a:pt x="1074" y="353"/>
                </a:lnTo>
                <a:lnTo>
                  <a:pt x="1074" y="363"/>
                </a:lnTo>
                <a:lnTo>
                  <a:pt x="1074" y="365"/>
                </a:lnTo>
                <a:lnTo>
                  <a:pt x="1075" y="360"/>
                </a:lnTo>
                <a:lnTo>
                  <a:pt x="1075" y="363"/>
                </a:lnTo>
                <a:lnTo>
                  <a:pt x="1075" y="362"/>
                </a:lnTo>
                <a:lnTo>
                  <a:pt x="1075" y="360"/>
                </a:lnTo>
                <a:lnTo>
                  <a:pt x="1075" y="364"/>
                </a:lnTo>
                <a:lnTo>
                  <a:pt x="1076" y="366"/>
                </a:lnTo>
                <a:lnTo>
                  <a:pt x="1076" y="368"/>
                </a:lnTo>
                <a:lnTo>
                  <a:pt x="1076" y="367"/>
                </a:lnTo>
                <a:lnTo>
                  <a:pt x="1077" y="374"/>
                </a:lnTo>
                <a:lnTo>
                  <a:pt x="1077" y="368"/>
                </a:lnTo>
                <a:lnTo>
                  <a:pt x="1077" y="382"/>
                </a:lnTo>
                <a:lnTo>
                  <a:pt x="1077" y="372"/>
                </a:lnTo>
                <a:lnTo>
                  <a:pt x="1078" y="383"/>
                </a:lnTo>
                <a:lnTo>
                  <a:pt x="1078" y="374"/>
                </a:lnTo>
                <a:lnTo>
                  <a:pt x="1078" y="385"/>
                </a:lnTo>
                <a:lnTo>
                  <a:pt x="1078" y="385"/>
                </a:lnTo>
                <a:lnTo>
                  <a:pt x="1079" y="385"/>
                </a:lnTo>
                <a:lnTo>
                  <a:pt x="1079" y="390"/>
                </a:lnTo>
                <a:lnTo>
                  <a:pt x="1079" y="389"/>
                </a:lnTo>
                <a:lnTo>
                  <a:pt x="1079" y="391"/>
                </a:lnTo>
                <a:lnTo>
                  <a:pt x="1079" y="397"/>
                </a:lnTo>
                <a:lnTo>
                  <a:pt x="1080" y="395"/>
                </a:lnTo>
                <a:lnTo>
                  <a:pt x="1080" y="396"/>
                </a:lnTo>
                <a:lnTo>
                  <a:pt x="1080" y="400"/>
                </a:lnTo>
                <a:lnTo>
                  <a:pt x="1080" y="397"/>
                </a:lnTo>
                <a:lnTo>
                  <a:pt x="1080" y="401"/>
                </a:lnTo>
                <a:lnTo>
                  <a:pt x="1080" y="406"/>
                </a:lnTo>
                <a:lnTo>
                  <a:pt x="1081" y="398"/>
                </a:lnTo>
                <a:lnTo>
                  <a:pt x="1081" y="405"/>
                </a:lnTo>
                <a:lnTo>
                  <a:pt x="1081" y="403"/>
                </a:lnTo>
                <a:lnTo>
                  <a:pt x="1082" y="409"/>
                </a:lnTo>
                <a:lnTo>
                  <a:pt x="1082" y="407"/>
                </a:lnTo>
                <a:lnTo>
                  <a:pt x="1082" y="413"/>
                </a:lnTo>
                <a:lnTo>
                  <a:pt x="1082" y="411"/>
                </a:lnTo>
                <a:lnTo>
                  <a:pt x="1083" y="410"/>
                </a:lnTo>
                <a:lnTo>
                  <a:pt x="1083" y="415"/>
                </a:lnTo>
                <a:lnTo>
                  <a:pt x="1083" y="414"/>
                </a:lnTo>
                <a:lnTo>
                  <a:pt x="1083" y="423"/>
                </a:lnTo>
                <a:lnTo>
                  <a:pt x="1084" y="420"/>
                </a:lnTo>
                <a:lnTo>
                  <a:pt x="1084" y="426"/>
                </a:lnTo>
                <a:lnTo>
                  <a:pt x="1084" y="419"/>
                </a:lnTo>
                <a:lnTo>
                  <a:pt x="1084" y="426"/>
                </a:lnTo>
                <a:lnTo>
                  <a:pt x="1085" y="421"/>
                </a:lnTo>
                <a:lnTo>
                  <a:pt x="1085" y="433"/>
                </a:lnTo>
                <a:lnTo>
                  <a:pt x="1085" y="429"/>
                </a:lnTo>
                <a:lnTo>
                  <a:pt x="1086" y="441"/>
                </a:lnTo>
                <a:lnTo>
                  <a:pt x="1086" y="435"/>
                </a:lnTo>
                <a:lnTo>
                  <a:pt x="1086" y="447"/>
                </a:lnTo>
                <a:lnTo>
                  <a:pt x="1087" y="442"/>
                </a:lnTo>
                <a:lnTo>
                  <a:pt x="1087" y="448"/>
                </a:lnTo>
                <a:lnTo>
                  <a:pt x="1087" y="444"/>
                </a:lnTo>
                <a:lnTo>
                  <a:pt x="1087" y="449"/>
                </a:lnTo>
                <a:lnTo>
                  <a:pt x="1088" y="444"/>
                </a:lnTo>
                <a:lnTo>
                  <a:pt x="1088" y="450"/>
                </a:lnTo>
                <a:lnTo>
                  <a:pt x="1088" y="449"/>
                </a:lnTo>
                <a:lnTo>
                  <a:pt x="1088" y="452"/>
                </a:lnTo>
                <a:lnTo>
                  <a:pt x="1088" y="460"/>
                </a:lnTo>
                <a:lnTo>
                  <a:pt x="1090" y="457"/>
                </a:lnTo>
                <a:lnTo>
                  <a:pt x="1090" y="455"/>
                </a:lnTo>
                <a:lnTo>
                  <a:pt x="1090" y="464"/>
                </a:lnTo>
                <a:lnTo>
                  <a:pt x="1090" y="458"/>
                </a:lnTo>
                <a:lnTo>
                  <a:pt x="1091" y="460"/>
                </a:lnTo>
                <a:lnTo>
                  <a:pt x="1091" y="468"/>
                </a:lnTo>
                <a:lnTo>
                  <a:pt x="1091" y="458"/>
                </a:lnTo>
                <a:lnTo>
                  <a:pt x="1091" y="460"/>
                </a:lnTo>
                <a:lnTo>
                  <a:pt x="1091" y="470"/>
                </a:lnTo>
                <a:lnTo>
                  <a:pt x="1092" y="465"/>
                </a:lnTo>
                <a:lnTo>
                  <a:pt x="1092" y="468"/>
                </a:lnTo>
                <a:lnTo>
                  <a:pt x="1092" y="472"/>
                </a:lnTo>
                <a:lnTo>
                  <a:pt x="1092" y="468"/>
                </a:lnTo>
                <a:lnTo>
                  <a:pt x="1092" y="469"/>
                </a:lnTo>
                <a:lnTo>
                  <a:pt x="1092" y="475"/>
                </a:lnTo>
                <a:lnTo>
                  <a:pt x="1093" y="475"/>
                </a:lnTo>
                <a:lnTo>
                  <a:pt x="1093" y="476"/>
                </a:lnTo>
                <a:lnTo>
                  <a:pt x="1093" y="474"/>
                </a:lnTo>
                <a:lnTo>
                  <a:pt x="1093" y="479"/>
                </a:lnTo>
                <a:lnTo>
                  <a:pt x="1094" y="474"/>
                </a:lnTo>
                <a:lnTo>
                  <a:pt x="1094" y="483"/>
                </a:lnTo>
                <a:lnTo>
                  <a:pt x="1094" y="476"/>
                </a:lnTo>
                <a:lnTo>
                  <a:pt x="1095" y="484"/>
                </a:lnTo>
                <a:lnTo>
                  <a:pt x="1095" y="470"/>
                </a:lnTo>
                <a:lnTo>
                  <a:pt x="1095" y="469"/>
                </a:lnTo>
                <a:lnTo>
                  <a:pt x="1095" y="476"/>
                </a:lnTo>
                <a:lnTo>
                  <a:pt x="1095" y="476"/>
                </a:lnTo>
                <a:lnTo>
                  <a:pt x="1096" y="475"/>
                </a:lnTo>
                <a:lnTo>
                  <a:pt x="1096" y="480"/>
                </a:lnTo>
                <a:lnTo>
                  <a:pt x="1096" y="477"/>
                </a:lnTo>
                <a:lnTo>
                  <a:pt x="1096" y="484"/>
                </a:lnTo>
                <a:lnTo>
                  <a:pt x="1097" y="479"/>
                </a:lnTo>
                <a:lnTo>
                  <a:pt x="1097" y="478"/>
                </a:lnTo>
                <a:lnTo>
                  <a:pt x="1097" y="484"/>
                </a:lnTo>
                <a:lnTo>
                  <a:pt x="1097" y="480"/>
                </a:lnTo>
                <a:lnTo>
                  <a:pt x="1097" y="480"/>
                </a:lnTo>
                <a:lnTo>
                  <a:pt x="1098" y="484"/>
                </a:lnTo>
                <a:lnTo>
                  <a:pt x="1098" y="480"/>
                </a:lnTo>
                <a:lnTo>
                  <a:pt x="1098" y="484"/>
                </a:lnTo>
                <a:lnTo>
                  <a:pt x="1099" y="482"/>
                </a:lnTo>
                <a:lnTo>
                  <a:pt x="1099" y="487"/>
                </a:lnTo>
                <a:lnTo>
                  <a:pt x="1099" y="483"/>
                </a:lnTo>
                <a:lnTo>
                  <a:pt x="1099" y="482"/>
                </a:lnTo>
                <a:lnTo>
                  <a:pt x="1099" y="487"/>
                </a:lnTo>
                <a:lnTo>
                  <a:pt x="1100" y="484"/>
                </a:lnTo>
                <a:lnTo>
                  <a:pt x="1100" y="490"/>
                </a:lnTo>
                <a:lnTo>
                  <a:pt x="1100" y="487"/>
                </a:lnTo>
                <a:lnTo>
                  <a:pt x="1100" y="491"/>
                </a:lnTo>
                <a:lnTo>
                  <a:pt x="1101" y="488"/>
                </a:lnTo>
                <a:lnTo>
                  <a:pt x="1101" y="486"/>
                </a:lnTo>
                <a:lnTo>
                  <a:pt x="1101" y="492"/>
                </a:lnTo>
                <a:lnTo>
                  <a:pt x="1101" y="487"/>
                </a:lnTo>
                <a:lnTo>
                  <a:pt x="1101" y="486"/>
                </a:lnTo>
                <a:lnTo>
                  <a:pt x="1102" y="491"/>
                </a:lnTo>
                <a:lnTo>
                  <a:pt x="1102" y="489"/>
                </a:lnTo>
                <a:lnTo>
                  <a:pt x="1102" y="494"/>
                </a:lnTo>
                <a:lnTo>
                  <a:pt x="1102" y="489"/>
                </a:lnTo>
                <a:lnTo>
                  <a:pt x="1102" y="490"/>
                </a:lnTo>
                <a:lnTo>
                  <a:pt x="1103" y="484"/>
                </a:lnTo>
                <a:lnTo>
                  <a:pt x="1103" y="478"/>
                </a:lnTo>
                <a:lnTo>
                  <a:pt x="1103" y="479"/>
                </a:lnTo>
                <a:lnTo>
                  <a:pt x="1103" y="476"/>
                </a:lnTo>
                <a:lnTo>
                  <a:pt x="1104" y="472"/>
                </a:lnTo>
                <a:lnTo>
                  <a:pt x="1104" y="474"/>
                </a:lnTo>
                <a:lnTo>
                  <a:pt x="1104" y="480"/>
                </a:lnTo>
                <a:lnTo>
                  <a:pt x="1104" y="475"/>
                </a:lnTo>
                <a:lnTo>
                  <a:pt x="1104" y="479"/>
                </a:lnTo>
                <a:lnTo>
                  <a:pt x="1106" y="486"/>
                </a:lnTo>
                <a:lnTo>
                  <a:pt x="1106" y="478"/>
                </a:lnTo>
                <a:lnTo>
                  <a:pt x="1106" y="479"/>
                </a:lnTo>
                <a:lnTo>
                  <a:pt x="1106" y="486"/>
                </a:lnTo>
                <a:lnTo>
                  <a:pt x="1107" y="482"/>
                </a:lnTo>
                <a:lnTo>
                  <a:pt x="1107" y="482"/>
                </a:lnTo>
                <a:lnTo>
                  <a:pt x="1107" y="487"/>
                </a:lnTo>
                <a:lnTo>
                  <a:pt x="1107" y="483"/>
                </a:lnTo>
                <a:lnTo>
                  <a:pt x="1107" y="489"/>
                </a:lnTo>
                <a:lnTo>
                  <a:pt x="1108" y="483"/>
                </a:lnTo>
                <a:lnTo>
                  <a:pt x="1108" y="489"/>
                </a:lnTo>
                <a:lnTo>
                  <a:pt x="1108" y="487"/>
                </a:lnTo>
                <a:lnTo>
                  <a:pt x="1109" y="488"/>
                </a:lnTo>
                <a:lnTo>
                  <a:pt x="1109" y="484"/>
                </a:lnTo>
                <a:lnTo>
                  <a:pt x="1109" y="487"/>
                </a:lnTo>
                <a:lnTo>
                  <a:pt x="1109" y="489"/>
                </a:lnTo>
                <a:lnTo>
                  <a:pt x="1109" y="486"/>
                </a:lnTo>
                <a:lnTo>
                  <a:pt x="1110" y="490"/>
                </a:lnTo>
                <a:lnTo>
                  <a:pt x="1110" y="488"/>
                </a:lnTo>
                <a:lnTo>
                  <a:pt x="1110" y="484"/>
                </a:lnTo>
                <a:lnTo>
                  <a:pt x="1110" y="488"/>
                </a:lnTo>
                <a:lnTo>
                  <a:pt x="1110" y="490"/>
                </a:lnTo>
                <a:lnTo>
                  <a:pt x="1110" y="484"/>
                </a:lnTo>
                <a:lnTo>
                  <a:pt x="1111" y="489"/>
                </a:lnTo>
                <a:lnTo>
                  <a:pt x="1111" y="492"/>
                </a:lnTo>
                <a:lnTo>
                  <a:pt x="1111" y="486"/>
                </a:lnTo>
                <a:lnTo>
                  <a:pt x="1111" y="486"/>
                </a:lnTo>
                <a:lnTo>
                  <a:pt x="1111" y="493"/>
                </a:lnTo>
                <a:lnTo>
                  <a:pt x="1112" y="487"/>
                </a:lnTo>
                <a:lnTo>
                  <a:pt x="1112" y="487"/>
                </a:lnTo>
                <a:lnTo>
                  <a:pt x="1113" y="493"/>
                </a:lnTo>
                <a:lnTo>
                  <a:pt x="1113" y="486"/>
                </a:lnTo>
                <a:lnTo>
                  <a:pt x="1113" y="489"/>
                </a:lnTo>
                <a:lnTo>
                  <a:pt x="1113" y="490"/>
                </a:lnTo>
                <a:lnTo>
                  <a:pt x="1113" y="488"/>
                </a:lnTo>
                <a:lnTo>
                  <a:pt x="1114" y="488"/>
                </a:lnTo>
                <a:lnTo>
                  <a:pt x="1114" y="492"/>
                </a:lnTo>
                <a:lnTo>
                  <a:pt x="1114" y="486"/>
                </a:lnTo>
                <a:lnTo>
                  <a:pt x="1114" y="489"/>
                </a:lnTo>
                <a:lnTo>
                  <a:pt x="1114" y="491"/>
                </a:lnTo>
                <a:lnTo>
                  <a:pt x="1114" y="487"/>
                </a:lnTo>
                <a:lnTo>
                  <a:pt x="1115" y="486"/>
                </a:lnTo>
                <a:lnTo>
                  <a:pt x="1115" y="491"/>
                </a:lnTo>
                <a:lnTo>
                  <a:pt x="1115" y="489"/>
                </a:lnTo>
                <a:lnTo>
                  <a:pt x="1115" y="486"/>
                </a:lnTo>
                <a:lnTo>
                  <a:pt x="1116" y="492"/>
                </a:lnTo>
                <a:lnTo>
                  <a:pt x="1116" y="480"/>
                </a:lnTo>
                <a:lnTo>
                  <a:pt x="1116" y="475"/>
                </a:lnTo>
                <a:lnTo>
                  <a:pt x="1116" y="480"/>
                </a:lnTo>
                <a:lnTo>
                  <a:pt x="1116" y="474"/>
                </a:lnTo>
                <a:lnTo>
                  <a:pt x="1117" y="472"/>
                </a:lnTo>
                <a:lnTo>
                  <a:pt x="1117" y="475"/>
                </a:lnTo>
                <a:lnTo>
                  <a:pt x="1117" y="474"/>
                </a:lnTo>
                <a:lnTo>
                  <a:pt x="1117" y="477"/>
                </a:lnTo>
                <a:lnTo>
                  <a:pt x="1117" y="476"/>
                </a:lnTo>
                <a:lnTo>
                  <a:pt x="1118" y="473"/>
                </a:lnTo>
                <a:lnTo>
                  <a:pt x="1118" y="476"/>
                </a:lnTo>
                <a:lnTo>
                  <a:pt x="1118" y="473"/>
                </a:lnTo>
                <a:lnTo>
                  <a:pt x="1118" y="476"/>
                </a:lnTo>
                <a:lnTo>
                  <a:pt x="1118" y="477"/>
                </a:lnTo>
                <a:lnTo>
                  <a:pt x="1119" y="472"/>
                </a:lnTo>
                <a:lnTo>
                  <a:pt x="1119" y="476"/>
                </a:lnTo>
                <a:lnTo>
                  <a:pt x="1119" y="477"/>
                </a:lnTo>
                <a:lnTo>
                  <a:pt x="1119" y="470"/>
                </a:lnTo>
                <a:lnTo>
                  <a:pt x="1120" y="473"/>
                </a:lnTo>
                <a:lnTo>
                  <a:pt x="1120" y="475"/>
                </a:lnTo>
                <a:lnTo>
                  <a:pt x="1120" y="470"/>
                </a:lnTo>
                <a:lnTo>
                  <a:pt x="1120" y="471"/>
                </a:lnTo>
                <a:lnTo>
                  <a:pt x="1120" y="478"/>
                </a:lnTo>
                <a:lnTo>
                  <a:pt x="1122" y="470"/>
                </a:lnTo>
                <a:lnTo>
                  <a:pt x="1122" y="469"/>
                </a:lnTo>
                <a:lnTo>
                  <a:pt x="1122" y="476"/>
                </a:lnTo>
                <a:lnTo>
                  <a:pt x="1122" y="469"/>
                </a:lnTo>
                <a:lnTo>
                  <a:pt x="1122" y="473"/>
                </a:lnTo>
                <a:lnTo>
                  <a:pt x="1122" y="467"/>
                </a:lnTo>
                <a:lnTo>
                  <a:pt x="1122" y="468"/>
                </a:lnTo>
                <a:lnTo>
                  <a:pt x="1122" y="470"/>
                </a:lnTo>
                <a:lnTo>
                  <a:pt x="1122" y="459"/>
                </a:lnTo>
                <a:lnTo>
                  <a:pt x="1123" y="464"/>
                </a:lnTo>
                <a:lnTo>
                  <a:pt x="1123" y="461"/>
                </a:lnTo>
                <a:lnTo>
                  <a:pt x="1123" y="465"/>
                </a:lnTo>
                <a:lnTo>
                  <a:pt x="1125" y="458"/>
                </a:lnTo>
                <a:lnTo>
                  <a:pt x="1125" y="463"/>
                </a:lnTo>
                <a:lnTo>
                  <a:pt x="1125" y="458"/>
                </a:lnTo>
                <a:lnTo>
                  <a:pt x="1125" y="453"/>
                </a:lnTo>
                <a:lnTo>
                  <a:pt x="1125" y="465"/>
                </a:lnTo>
                <a:lnTo>
                  <a:pt x="1125" y="453"/>
                </a:lnTo>
                <a:lnTo>
                  <a:pt x="1126" y="450"/>
                </a:lnTo>
                <a:lnTo>
                  <a:pt x="1126" y="458"/>
                </a:lnTo>
                <a:lnTo>
                  <a:pt x="1126" y="449"/>
                </a:lnTo>
                <a:lnTo>
                  <a:pt x="1126" y="449"/>
                </a:lnTo>
                <a:lnTo>
                  <a:pt x="1126" y="451"/>
                </a:lnTo>
                <a:lnTo>
                  <a:pt x="1127" y="444"/>
                </a:lnTo>
                <a:lnTo>
                  <a:pt x="1127" y="437"/>
                </a:lnTo>
                <a:lnTo>
                  <a:pt x="1127" y="442"/>
                </a:lnTo>
                <a:lnTo>
                  <a:pt x="1127" y="436"/>
                </a:lnTo>
                <a:lnTo>
                  <a:pt x="1127" y="433"/>
                </a:lnTo>
                <a:lnTo>
                  <a:pt x="1128" y="434"/>
                </a:lnTo>
                <a:lnTo>
                  <a:pt x="1128" y="426"/>
                </a:lnTo>
                <a:lnTo>
                  <a:pt x="1128" y="424"/>
                </a:lnTo>
                <a:lnTo>
                  <a:pt x="1128" y="429"/>
                </a:lnTo>
                <a:lnTo>
                  <a:pt x="1129" y="418"/>
                </a:lnTo>
                <a:lnTo>
                  <a:pt x="1129" y="411"/>
                </a:lnTo>
                <a:lnTo>
                  <a:pt x="1129" y="404"/>
                </a:lnTo>
                <a:lnTo>
                  <a:pt x="1129" y="405"/>
                </a:lnTo>
                <a:lnTo>
                  <a:pt x="1129" y="404"/>
                </a:lnTo>
                <a:lnTo>
                  <a:pt x="1130" y="397"/>
                </a:lnTo>
                <a:lnTo>
                  <a:pt x="1130" y="397"/>
                </a:lnTo>
                <a:lnTo>
                  <a:pt x="1130" y="399"/>
                </a:lnTo>
                <a:lnTo>
                  <a:pt x="1130" y="390"/>
                </a:lnTo>
                <a:lnTo>
                  <a:pt x="1130" y="390"/>
                </a:lnTo>
                <a:lnTo>
                  <a:pt x="1131" y="390"/>
                </a:lnTo>
                <a:lnTo>
                  <a:pt x="1131" y="386"/>
                </a:lnTo>
                <a:lnTo>
                  <a:pt x="1131" y="389"/>
                </a:lnTo>
                <a:lnTo>
                  <a:pt x="1131" y="382"/>
                </a:lnTo>
                <a:lnTo>
                  <a:pt x="1132" y="387"/>
                </a:lnTo>
                <a:lnTo>
                  <a:pt x="1132" y="380"/>
                </a:lnTo>
                <a:lnTo>
                  <a:pt x="1132" y="382"/>
                </a:lnTo>
                <a:lnTo>
                  <a:pt x="1132" y="381"/>
                </a:lnTo>
                <a:lnTo>
                  <a:pt x="1132" y="375"/>
                </a:lnTo>
                <a:lnTo>
                  <a:pt x="1132" y="376"/>
                </a:lnTo>
                <a:lnTo>
                  <a:pt x="1133" y="379"/>
                </a:lnTo>
                <a:lnTo>
                  <a:pt x="1133" y="372"/>
                </a:lnTo>
                <a:lnTo>
                  <a:pt x="1133" y="374"/>
                </a:lnTo>
                <a:lnTo>
                  <a:pt x="1133" y="379"/>
                </a:lnTo>
                <a:lnTo>
                  <a:pt x="1134" y="370"/>
                </a:lnTo>
                <a:lnTo>
                  <a:pt x="1134" y="371"/>
                </a:lnTo>
                <a:lnTo>
                  <a:pt x="1134" y="368"/>
                </a:lnTo>
                <a:lnTo>
                  <a:pt x="1134" y="373"/>
                </a:lnTo>
                <a:lnTo>
                  <a:pt x="1135" y="367"/>
                </a:lnTo>
                <a:lnTo>
                  <a:pt x="1135" y="365"/>
                </a:lnTo>
                <a:lnTo>
                  <a:pt x="1135" y="371"/>
                </a:lnTo>
                <a:lnTo>
                  <a:pt x="1135" y="367"/>
                </a:lnTo>
                <a:lnTo>
                  <a:pt x="1136" y="363"/>
                </a:lnTo>
                <a:lnTo>
                  <a:pt x="1136" y="353"/>
                </a:lnTo>
                <a:lnTo>
                  <a:pt x="1136" y="352"/>
                </a:lnTo>
                <a:lnTo>
                  <a:pt x="1136" y="360"/>
                </a:lnTo>
                <a:lnTo>
                  <a:pt x="1136" y="355"/>
                </a:lnTo>
                <a:lnTo>
                  <a:pt x="1136" y="350"/>
                </a:lnTo>
                <a:lnTo>
                  <a:pt x="1137" y="357"/>
                </a:lnTo>
                <a:lnTo>
                  <a:pt x="1137" y="352"/>
                </a:lnTo>
                <a:lnTo>
                  <a:pt x="1137" y="357"/>
                </a:lnTo>
                <a:lnTo>
                  <a:pt x="1137" y="351"/>
                </a:lnTo>
                <a:lnTo>
                  <a:pt x="1138" y="350"/>
                </a:lnTo>
                <a:lnTo>
                  <a:pt x="1138" y="352"/>
                </a:lnTo>
                <a:lnTo>
                  <a:pt x="1138" y="348"/>
                </a:lnTo>
                <a:lnTo>
                  <a:pt x="1138" y="347"/>
                </a:lnTo>
                <a:lnTo>
                  <a:pt x="1138" y="349"/>
                </a:lnTo>
                <a:lnTo>
                  <a:pt x="1139" y="346"/>
                </a:lnTo>
                <a:lnTo>
                  <a:pt x="1139" y="343"/>
                </a:lnTo>
                <a:lnTo>
                  <a:pt x="1139" y="349"/>
                </a:lnTo>
                <a:lnTo>
                  <a:pt x="1139" y="342"/>
                </a:lnTo>
                <a:lnTo>
                  <a:pt x="1139" y="341"/>
                </a:lnTo>
                <a:lnTo>
                  <a:pt x="1139" y="343"/>
                </a:lnTo>
                <a:lnTo>
                  <a:pt x="1141" y="340"/>
                </a:lnTo>
                <a:lnTo>
                  <a:pt x="1141" y="339"/>
                </a:lnTo>
                <a:lnTo>
                  <a:pt x="1141" y="346"/>
                </a:lnTo>
                <a:lnTo>
                  <a:pt x="1141" y="329"/>
                </a:lnTo>
                <a:lnTo>
                  <a:pt x="1142" y="338"/>
                </a:lnTo>
                <a:lnTo>
                  <a:pt x="1142" y="334"/>
                </a:lnTo>
                <a:lnTo>
                  <a:pt x="1142" y="336"/>
                </a:lnTo>
                <a:lnTo>
                  <a:pt x="1142" y="337"/>
                </a:lnTo>
                <a:lnTo>
                  <a:pt x="1143" y="332"/>
                </a:lnTo>
                <a:lnTo>
                  <a:pt x="1143" y="338"/>
                </a:lnTo>
                <a:lnTo>
                  <a:pt x="1143" y="332"/>
                </a:lnTo>
                <a:lnTo>
                  <a:pt x="1143" y="329"/>
                </a:lnTo>
                <a:lnTo>
                  <a:pt x="1143" y="332"/>
                </a:lnTo>
                <a:lnTo>
                  <a:pt x="1144" y="328"/>
                </a:lnTo>
                <a:lnTo>
                  <a:pt x="1144" y="327"/>
                </a:lnTo>
                <a:lnTo>
                  <a:pt x="1144" y="330"/>
                </a:lnTo>
                <a:lnTo>
                  <a:pt x="1144" y="324"/>
                </a:lnTo>
                <a:lnTo>
                  <a:pt x="1144" y="318"/>
                </a:lnTo>
                <a:lnTo>
                  <a:pt x="1145" y="311"/>
                </a:lnTo>
                <a:lnTo>
                  <a:pt x="1145" y="310"/>
                </a:lnTo>
                <a:lnTo>
                  <a:pt x="1145" y="313"/>
                </a:lnTo>
                <a:lnTo>
                  <a:pt x="1145" y="307"/>
                </a:lnTo>
                <a:lnTo>
                  <a:pt x="1146" y="313"/>
                </a:lnTo>
                <a:lnTo>
                  <a:pt x="1146" y="311"/>
                </a:lnTo>
                <a:lnTo>
                  <a:pt x="1146" y="307"/>
                </a:lnTo>
                <a:lnTo>
                  <a:pt x="1146" y="313"/>
                </a:lnTo>
                <a:lnTo>
                  <a:pt x="1147" y="303"/>
                </a:lnTo>
                <a:lnTo>
                  <a:pt x="1147" y="302"/>
                </a:lnTo>
                <a:lnTo>
                  <a:pt x="1147" y="308"/>
                </a:lnTo>
                <a:lnTo>
                  <a:pt x="1147" y="301"/>
                </a:lnTo>
                <a:lnTo>
                  <a:pt x="1147" y="303"/>
                </a:lnTo>
                <a:lnTo>
                  <a:pt x="1148" y="298"/>
                </a:lnTo>
                <a:lnTo>
                  <a:pt x="1148" y="287"/>
                </a:lnTo>
                <a:lnTo>
                  <a:pt x="1148" y="293"/>
                </a:lnTo>
                <a:lnTo>
                  <a:pt x="1148" y="298"/>
                </a:lnTo>
                <a:lnTo>
                  <a:pt x="1149" y="288"/>
                </a:lnTo>
                <a:lnTo>
                  <a:pt x="1149" y="295"/>
                </a:lnTo>
                <a:lnTo>
                  <a:pt x="1149" y="289"/>
                </a:lnTo>
                <a:lnTo>
                  <a:pt x="1150" y="290"/>
                </a:lnTo>
                <a:lnTo>
                  <a:pt x="1150" y="295"/>
                </a:lnTo>
                <a:lnTo>
                  <a:pt x="1150" y="287"/>
                </a:lnTo>
                <a:lnTo>
                  <a:pt x="1150" y="293"/>
                </a:lnTo>
                <a:lnTo>
                  <a:pt x="1151" y="280"/>
                </a:lnTo>
                <a:lnTo>
                  <a:pt x="1151" y="289"/>
                </a:lnTo>
                <a:lnTo>
                  <a:pt x="1151" y="283"/>
                </a:lnTo>
                <a:lnTo>
                  <a:pt x="1151" y="283"/>
                </a:lnTo>
                <a:lnTo>
                  <a:pt x="1151" y="284"/>
                </a:lnTo>
                <a:lnTo>
                  <a:pt x="1151" y="279"/>
                </a:lnTo>
                <a:lnTo>
                  <a:pt x="1152" y="280"/>
                </a:lnTo>
                <a:lnTo>
                  <a:pt x="1152" y="274"/>
                </a:lnTo>
                <a:lnTo>
                  <a:pt x="1152" y="283"/>
                </a:lnTo>
                <a:lnTo>
                  <a:pt x="1152" y="274"/>
                </a:lnTo>
                <a:lnTo>
                  <a:pt x="1153" y="271"/>
                </a:lnTo>
                <a:lnTo>
                  <a:pt x="1153" y="282"/>
                </a:lnTo>
                <a:lnTo>
                  <a:pt x="1153" y="271"/>
                </a:lnTo>
                <a:lnTo>
                  <a:pt x="1153" y="269"/>
                </a:lnTo>
                <a:lnTo>
                  <a:pt x="1154" y="261"/>
                </a:lnTo>
                <a:lnTo>
                  <a:pt x="1154" y="255"/>
                </a:lnTo>
                <a:lnTo>
                  <a:pt x="1154" y="258"/>
                </a:lnTo>
                <a:lnTo>
                  <a:pt x="1154" y="254"/>
                </a:lnTo>
                <a:lnTo>
                  <a:pt x="1154" y="255"/>
                </a:lnTo>
                <a:lnTo>
                  <a:pt x="1154" y="249"/>
                </a:lnTo>
                <a:lnTo>
                  <a:pt x="1155" y="255"/>
                </a:lnTo>
                <a:lnTo>
                  <a:pt x="1155" y="258"/>
                </a:lnTo>
                <a:lnTo>
                  <a:pt x="1155" y="252"/>
                </a:lnTo>
                <a:lnTo>
                  <a:pt x="1155" y="258"/>
                </a:lnTo>
                <a:lnTo>
                  <a:pt x="1157" y="257"/>
                </a:lnTo>
                <a:lnTo>
                  <a:pt x="1157" y="249"/>
                </a:lnTo>
                <a:lnTo>
                  <a:pt x="1157" y="251"/>
                </a:lnTo>
                <a:lnTo>
                  <a:pt x="1157" y="250"/>
                </a:lnTo>
                <a:lnTo>
                  <a:pt x="1158" y="248"/>
                </a:lnTo>
                <a:lnTo>
                  <a:pt x="1158" y="245"/>
                </a:lnTo>
                <a:lnTo>
                  <a:pt x="1158" y="246"/>
                </a:lnTo>
                <a:lnTo>
                  <a:pt x="1158" y="244"/>
                </a:lnTo>
                <a:lnTo>
                  <a:pt x="1158" y="237"/>
                </a:lnTo>
                <a:lnTo>
                  <a:pt x="1159" y="244"/>
                </a:lnTo>
                <a:lnTo>
                  <a:pt x="1159" y="237"/>
                </a:lnTo>
                <a:lnTo>
                  <a:pt x="1159" y="245"/>
                </a:lnTo>
                <a:lnTo>
                  <a:pt x="1160" y="235"/>
                </a:lnTo>
                <a:lnTo>
                  <a:pt x="1160" y="242"/>
                </a:lnTo>
                <a:lnTo>
                  <a:pt x="1160" y="233"/>
                </a:lnTo>
                <a:lnTo>
                  <a:pt x="1161" y="227"/>
                </a:lnTo>
                <a:lnTo>
                  <a:pt x="1161" y="228"/>
                </a:lnTo>
                <a:lnTo>
                  <a:pt x="1161" y="226"/>
                </a:lnTo>
                <a:lnTo>
                  <a:pt x="1161" y="226"/>
                </a:lnTo>
                <a:lnTo>
                  <a:pt x="1162" y="223"/>
                </a:lnTo>
                <a:lnTo>
                  <a:pt x="1162" y="233"/>
                </a:lnTo>
                <a:lnTo>
                  <a:pt x="1162" y="227"/>
                </a:lnTo>
                <a:lnTo>
                  <a:pt x="1162" y="220"/>
                </a:lnTo>
                <a:lnTo>
                  <a:pt x="1162" y="231"/>
                </a:lnTo>
                <a:lnTo>
                  <a:pt x="1163" y="224"/>
                </a:lnTo>
                <a:lnTo>
                  <a:pt x="1163" y="223"/>
                </a:lnTo>
                <a:lnTo>
                  <a:pt x="1163" y="228"/>
                </a:lnTo>
                <a:lnTo>
                  <a:pt x="1163" y="224"/>
                </a:lnTo>
                <a:lnTo>
                  <a:pt x="1164" y="228"/>
                </a:lnTo>
                <a:lnTo>
                  <a:pt x="1164" y="218"/>
                </a:lnTo>
                <a:lnTo>
                  <a:pt x="1164" y="218"/>
                </a:lnTo>
                <a:lnTo>
                  <a:pt x="1164" y="227"/>
                </a:lnTo>
                <a:lnTo>
                  <a:pt x="1164" y="215"/>
                </a:lnTo>
                <a:lnTo>
                  <a:pt x="1165" y="215"/>
                </a:lnTo>
                <a:lnTo>
                  <a:pt x="1165" y="220"/>
                </a:lnTo>
                <a:lnTo>
                  <a:pt x="1165" y="211"/>
                </a:lnTo>
                <a:lnTo>
                  <a:pt x="1165" y="217"/>
                </a:lnTo>
                <a:lnTo>
                  <a:pt x="1165" y="210"/>
                </a:lnTo>
                <a:lnTo>
                  <a:pt x="1165" y="213"/>
                </a:lnTo>
                <a:lnTo>
                  <a:pt x="1166" y="213"/>
                </a:lnTo>
                <a:lnTo>
                  <a:pt x="1166" y="213"/>
                </a:lnTo>
                <a:lnTo>
                  <a:pt x="1166" y="211"/>
                </a:lnTo>
                <a:lnTo>
                  <a:pt x="1166" y="184"/>
                </a:lnTo>
                <a:lnTo>
                  <a:pt x="1166" y="181"/>
                </a:lnTo>
                <a:lnTo>
                  <a:pt x="1167" y="186"/>
                </a:lnTo>
                <a:lnTo>
                  <a:pt x="1167" y="177"/>
                </a:lnTo>
                <a:lnTo>
                  <a:pt x="1167" y="187"/>
                </a:lnTo>
                <a:lnTo>
                  <a:pt x="1168" y="186"/>
                </a:lnTo>
                <a:lnTo>
                  <a:pt x="1168" y="188"/>
                </a:lnTo>
                <a:lnTo>
                  <a:pt x="1168" y="188"/>
                </a:lnTo>
                <a:lnTo>
                  <a:pt x="1168" y="186"/>
                </a:lnTo>
                <a:lnTo>
                  <a:pt x="1169" y="180"/>
                </a:lnTo>
                <a:lnTo>
                  <a:pt x="1169" y="183"/>
                </a:lnTo>
                <a:lnTo>
                  <a:pt x="1169" y="169"/>
                </a:lnTo>
                <a:lnTo>
                  <a:pt x="1169" y="176"/>
                </a:lnTo>
                <a:lnTo>
                  <a:pt x="1170" y="171"/>
                </a:lnTo>
                <a:lnTo>
                  <a:pt x="1170" y="169"/>
                </a:lnTo>
                <a:lnTo>
                  <a:pt x="1170" y="176"/>
                </a:lnTo>
                <a:lnTo>
                  <a:pt x="1170" y="166"/>
                </a:lnTo>
                <a:lnTo>
                  <a:pt x="1171" y="168"/>
                </a:lnTo>
                <a:lnTo>
                  <a:pt x="1171" y="184"/>
                </a:lnTo>
                <a:lnTo>
                  <a:pt x="1171" y="168"/>
                </a:lnTo>
                <a:lnTo>
                  <a:pt x="1171" y="175"/>
                </a:lnTo>
                <a:lnTo>
                  <a:pt x="1172" y="176"/>
                </a:lnTo>
                <a:lnTo>
                  <a:pt x="1172" y="173"/>
                </a:lnTo>
                <a:lnTo>
                  <a:pt x="1172" y="173"/>
                </a:lnTo>
                <a:lnTo>
                  <a:pt x="1172" y="174"/>
                </a:lnTo>
                <a:lnTo>
                  <a:pt x="1172" y="170"/>
                </a:lnTo>
                <a:lnTo>
                  <a:pt x="1172" y="171"/>
                </a:lnTo>
                <a:lnTo>
                  <a:pt x="1173" y="170"/>
                </a:lnTo>
                <a:lnTo>
                  <a:pt x="1173" y="175"/>
                </a:lnTo>
                <a:lnTo>
                  <a:pt x="1173" y="173"/>
                </a:lnTo>
                <a:lnTo>
                  <a:pt x="1173" y="168"/>
                </a:lnTo>
                <a:lnTo>
                  <a:pt x="1173" y="175"/>
                </a:lnTo>
                <a:lnTo>
                  <a:pt x="1175" y="169"/>
                </a:lnTo>
                <a:lnTo>
                  <a:pt x="1175" y="169"/>
                </a:lnTo>
                <a:lnTo>
                  <a:pt x="1175" y="173"/>
                </a:lnTo>
                <a:lnTo>
                  <a:pt x="1175" y="170"/>
                </a:lnTo>
                <a:lnTo>
                  <a:pt x="1176" y="169"/>
                </a:lnTo>
                <a:lnTo>
                  <a:pt x="1176" y="169"/>
                </a:lnTo>
                <a:lnTo>
                  <a:pt x="1176" y="176"/>
                </a:lnTo>
                <a:lnTo>
                  <a:pt x="1176" y="165"/>
                </a:lnTo>
                <a:lnTo>
                  <a:pt x="1177" y="171"/>
                </a:lnTo>
                <a:lnTo>
                  <a:pt x="1177" y="173"/>
                </a:lnTo>
                <a:lnTo>
                  <a:pt x="1177" y="167"/>
                </a:lnTo>
                <a:lnTo>
                  <a:pt x="1177" y="171"/>
                </a:lnTo>
                <a:lnTo>
                  <a:pt x="1177" y="163"/>
                </a:lnTo>
                <a:lnTo>
                  <a:pt x="1177" y="166"/>
                </a:lnTo>
                <a:lnTo>
                  <a:pt x="1178" y="169"/>
                </a:lnTo>
                <a:lnTo>
                  <a:pt x="1178" y="166"/>
                </a:lnTo>
                <a:lnTo>
                  <a:pt x="1178" y="169"/>
                </a:lnTo>
                <a:lnTo>
                  <a:pt x="1178" y="162"/>
                </a:lnTo>
                <a:lnTo>
                  <a:pt x="1178" y="160"/>
                </a:lnTo>
                <a:lnTo>
                  <a:pt x="1179" y="163"/>
                </a:lnTo>
                <a:lnTo>
                  <a:pt x="1179" y="164"/>
                </a:lnTo>
                <a:lnTo>
                  <a:pt x="1179" y="159"/>
                </a:lnTo>
                <a:lnTo>
                  <a:pt x="1179" y="163"/>
                </a:lnTo>
                <a:lnTo>
                  <a:pt x="1180" y="154"/>
                </a:lnTo>
                <a:lnTo>
                  <a:pt x="1180" y="158"/>
                </a:lnTo>
                <a:lnTo>
                  <a:pt x="1180" y="151"/>
                </a:lnTo>
                <a:lnTo>
                  <a:pt x="1180" y="155"/>
                </a:lnTo>
                <a:lnTo>
                  <a:pt x="1180" y="161"/>
                </a:lnTo>
                <a:lnTo>
                  <a:pt x="1180" y="152"/>
                </a:lnTo>
                <a:lnTo>
                  <a:pt x="1180" y="166"/>
                </a:lnTo>
                <a:lnTo>
                  <a:pt x="1181" y="157"/>
                </a:lnTo>
                <a:lnTo>
                  <a:pt x="1181" y="159"/>
                </a:lnTo>
                <a:lnTo>
                  <a:pt x="1181" y="151"/>
                </a:lnTo>
                <a:lnTo>
                  <a:pt x="1181" y="147"/>
                </a:lnTo>
                <a:lnTo>
                  <a:pt x="1182" y="154"/>
                </a:lnTo>
                <a:lnTo>
                  <a:pt x="1182" y="141"/>
                </a:lnTo>
                <a:lnTo>
                  <a:pt x="1182" y="154"/>
                </a:lnTo>
                <a:lnTo>
                  <a:pt x="1182" y="157"/>
                </a:lnTo>
                <a:lnTo>
                  <a:pt x="1182" y="144"/>
                </a:lnTo>
                <a:lnTo>
                  <a:pt x="1183" y="159"/>
                </a:lnTo>
                <a:lnTo>
                  <a:pt x="1183" y="151"/>
                </a:lnTo>
                <a:lnTo>
                  <a:pt x="1183" y="154"/>
                </a:lnTo>
                <a:lnTo>
                  <a:pt x="1183" y="150"/>
                </a:lnTo>
                <a:lnTo>
                  <a:pt x="1184" y="149"/>
                </a:lnTo>
                <a:lnTo>
                  <a:pt x="1184" y="163"/>
                </a:lnTo>
                <a:lnTo>
                  <a:pt x="1184" y="145"/>
                </a:lnTo>
                <a:lnTo>
                  <a:pt x="1184" y="158"/>
                </a:lnTo>
                <a:lnTo>
                  <a:pt x="1184" y="152"/>
                </a:lnTo>
                <a:lnTo>
                  <a:pt x="1184" y="158"/>
                </a:lnTo>
                <a:lnTo>
                  <a:pt x="1185" y="147"/>
                </a:lnTo>
                <a:lnTo>
                  <a:pt x="1185" y="164"/>
                </a:lnTo>
                <a:lnTo>
                  <a:pt x="1185" y="146"/>
                </a:lnTo>
                <a:lnTo>
                  <a:pt x="1185" y="153"/>
                </a:lnTo>
                <a:lnTo>
                  <a:pt x="1186" y="164"/>
                </a:lnTo>
                <a:lnTo>
                  <a:pt x="1186" y="152"/>
                </a:lnTo>
                <a:lnTo>
                  <a:pt x="1186" y="160"/>
                </a:lnTo>
                <a:lnTo>
                  <a:pt x="1186" y="158"/>
                </a:lnTo>
                <a:lnTo>
                  <a:pt x="1186" y="165"/>
                </a:lnTo>
                <a:lnTo>
                  <a:pt x="1187" y="157"/>
                </a:lnTo>
                <a:lnTo>
                  <a:pt x="1187" y="155"/>
                </a:lnTo>
                <a:lnTo>
                  <a:pt x="1187" y="165"/>
                </a:lnTo>
                <a:lnTo>
                  <a:pt x="1187" y="157"/>
                </a:lnTo>
                <a:lnTo>
                  <a:pt x="1187" y="161"/>
                </a:lnTo>
                <a:lnTo>
                  <a:pt x="1187" y="161"/>
                </a:lnTo>
                <a:lnTo>
                  <a:pt x="1188" y="165"/>
                </a:lnTo>
                <a:lnTo>
                  <a:pt x="1188" y="160"/>
                </a:lnTo>
                <a:lnTo>
                  <a:pt x="1188" y="169"/>
                </a:lnTo>
                <a:lnTo>
                  <a:pt x="1189" y="165"/>
                </a:lnTo>
                <a:lnTo>
                  <a:pt x="1189" y="166"/>
                </a:lnTo>
                <a:lnTo>
                  <a:pt x="1189" y="163"/>
                </a:lnTo>
                <a:lnTo>
                  <a:pt x="1189" y="167"/>
                </a:lnTo>
                <a:lnTo>
                  <a:pt x="1189" y="165"/>
                </a:lnTo>
                <a:lnTo>
                  <a:pt x="1191" y="170"/>
                </a:lnTo>
                <a:lnTo>
                  <a:pt x="1191" y="168"/>
                </a:lnTo>
                <a:lnTo>
                  <a:pt x="1191" y="160"/>
                </a:lnTo>
                <a:lnTo>
                  <a:pt x="1191" y="174"/>
                </a:lnTo>
                <a:lnTo>
                  <a:pt x="1191" y="173"/>
                </a:lnTo>
                <a:lnTo>
                  <a:pt x="1192" y="174"/>
                </a:lnTo>
                <a:lnTo>
                  <a:pt x="1192" y="169"/>
                </a:lnTo>
                <a:lnTo>
                  <a:pt x="1192" y="170"/>
                </a:lnTo>
                <a:lnTo>
                  <a:pt x="1192" y="171"/>
                </a:lnTo>
                <a:lnTo>
                  <a:pt x="1192" y="163"/>
                </a:lnTo>
                <a:lnTo>
                  <a:pt x="1192" y="175"/>
                </a:lnTo>
                <a:lnTo>
                  <a:pt x="1193" y="174"/>
                </a:lnTo>
                <a:lnTo>
                  <a:pt x="1193" y="181"/>
                </a:lnTo>
                <a:lnTo>
                  <a:pt x="1193" y="180"/>
                </a:lnTo>
                <a:lnTo>
                  <a:pt x="1194" y="188"/>
                </a:lnTo>
                <a:lnTo>
                  <a:pt x="1194" y="181"/>
                </a:lnTo>
                <a:lnTo>
                  <a:pt x="1194" y="183"/>
                </a:lnTo>
                <a:lnTo>
                  <a:pt x="1194" y="192"/>
                </a:lnTo>
                <a:lnTo>
                  <a:pt x="1194" y="184"/>
                </a:lnTo>
                <a:lnTo>
                  <a:pt x="1195" y="192"/>
                </a:lnTo>
                <a:lnTo>
                  <a:pt x="1195" y="197"/>
                </a:lnTo>
                <a:lnTo>
                  <a:pt x="1195" y="198"/>
                </a:lnTo>
                <a:lnTo>
                  <a:pt x="1195" y="196"/>
                </a:lnTo>
                <a:lnTo>
                  <a:pt x="1195" y="203"/>
                </a:lnTo>
                <a:lnTo>
                  <a:pt x="1196" y="197"/>
                </a:lnTo>
                <a:lnTo>
                  <a:pt x="1196" y="203"/>
                </a:lnTo>
                <a:lnTo>
                  <a:pt x="1196" y="202"/>
                </a:lnTo>
                <a:lnTo>
                  <a:pt x="1197" y="211"/>
                </a:lnTo>
                <a:lnTo>
                  <a:pt x="1197" y="209"/>
                </a:lnTo>
                <a:lnTo>
                  <a:pt x="1197" y="213"/>
                </a:lnTo>
                <a:lnTo>
                  <a:pt x="1197" y="212"/>
                </a:lnTo>
                <a:lnTo>
                  <a:pt x="1198" y="214"/>
                </a:lnTo>
                <a:lnTo>
                  <a:pt x="1198" y="221"/>
                </a:lnTo>
                <a:lnTo>
                  <a:pt x="1198" y="216"/>
                </a:lnTo>
                <a:lnTo>
                  <a:pt x="1198" y="221"/>
                </a:lnTo>
                <a:lnTo>
                  <a:pt x="1198" y="231"/>
                </a:lnTo>
                <a:lnTo>
                  <a:pt x="1199" y="221"/>
                </a:lnTo>
                <a:lnTo>
                  <a:pt x="1199" y="234"/>
                </a:lnTo>
                <a:lnTo>
                  <a:pt x="1199" y="226"/>
                </a:lnTo>
                <a:lnTo>
                  <a:pt x="1199" y="233"/>
                </a:lnTo>
                <a:lnTo>
                  <a:pt x="1199" y="237"/>
                </a:lnTo>
                <a:lnTo>
                  <a:pt x="1199" y="233"/>
                </a:lnTo>
                <a:lnTo>
                  <a:pt x="1200" y="244"/>
                </a:lnTo>
                <a:lnTo>
                  <a:pt x="1200" y="240"/>
                </a:lnTo>
                <a:lnTo>
                  <a:pt x="1200" y="240"/>
                </a:lnTo>
                <a:lnTo>
                  <a:pt x="1200" y="251"/>
                </a:lnTo>
                <a:lnTo>
                  <a:pt x="1200" y="245"/>
                </a:lnTo>
                <a:lnTo>
                  <a:pt x="1201" y="250"/>
                </a:lnTo>
                <a:lnTo>
                  <a:pt x="1201" y="258"/>
                </a:lnTo>
                <a:lnTo>
                  <a:pt x="1201" y="257"/>
                </a:lnTo>
                <a:lnTo>
                  <a:pt x="1202" y="266"/>
                </a:lnTo>
                <a:lnTo>
                  <a:pt x="1202" y="264"/>
                </a:lnTo>
                <a:lnTo>
                  <a:pt x="1202" y="266"/>
                </a:lnTo>
                <a:lnTo>
                  <a:pt x="1202" y="276"/>
                </a:lnTo>
                <a:lnTo>
                  <a:pt x="1203" y="272"/>
                </a:lnTo>
                <a:lnTo>
                  <a:pt x="1203" y="276"/>
                </a:lnTo>
                <a:lnTo>
                  <a:pt x="1203" y="282"/>
                </a:lnTo>
                <a:lnTo>
                  <a:pt x="1203" y="274"/>
                </a:lnTo>
                <a:lnTo>
                  <a:pt x="1203" y="288"/>
                </a:lnTo>
                <a:lnTo>
                  <a:pt x="1204" y="282"/>
                </a:lnTo>
                <a:lnTo>
                  <a:pt x="1204" y="289"/>
                </a:lnTo>
                <a:lnTo>
                  <a:pt x="1204" y="283"/>
                </a:lnTo>
                <a:lnTo>
                  <a:pt x="1205" y="299"/>
                </a:lnTo>
                <a:lnTo>
                  <a:pt x="1205" y="295"/>
                </a:lnTo>
                <a:lnTo>
                  <a:pt x="1205" y="303"/>
                </a:lnTo>
                <a:lnTo>
                  <a:pt x="1206" y="304"/>
                </a:lnTo>
                <a:lnTo>
                  <a:pt x="1206" y="315"/>
                </a:lnTo>
                <a:lnTo>
                  <a:pt x="1206" y="313"/>
                </a:lnTo>
                <a:lnTo>
                  <a:pt x="1206" y="313"/>
                </a:lnTo>
                <a:lnTo>
                  <a:pt x="1206" y="327"/>
                </a:lnTo>
                <a:lnTo>
                  <a:pt x="1207" y="318"/>
                </a:lnTo>
                <a:lnTo>
                  <a:pt x="1207" y="326"/>
                </a:lnTo>
                <a:lnTo>
                  <a:pt x="1207" y="328"/>
                </a:lnTo>
                <a:lnTo>
                  <a:pt x="1207" y="337"/>
                </a:lnTo>
                <a:lnTo>
                  <a:pt x="1208" y="333"/>
                </a:lnTo>
                <a:lnTo>
                  <a:pt x="1208" y="337"/>
                </a:lnTo>
                <a:lnTo>
                  <a:pt x="1208" y="343"/>
                </a:lnTo>
                <a:lnTo>
                  <a:pt x="1208" y="336"/>
                </a:lnTo>
                <a:lnTo>
                  <a:pt x="1208" y="346"/>
                </a:lnTo>
                <a:lnTo>
                  <a:pt x="1210" y="355"/>
                </a:lnTo>
                <a:lnTo>
                  <a:pt x="1210" y="354"/>
                </a:lnTo>
                <a:lnTo>
                  <a:pt x="1210" y="362"/>
                </a:lnTo>
                <a:lnTo>
                  <a:pt x="1211" y="365"/>
                </a:lnTo>
                <a:lnTo>
                  <a:pt x="1211" y="363"/>
                </a:lnTo>
                <a:lnTo>
                  <a:pt x="1211" y="370"/>
                </a:lnTo>
                <a:lnTo>
                  <a:pt x="1211" y="369"/>
                </a:lnTo>
                <a:lnTo>
                  <a:pt x="1212" y="382"/>
                </a:lnTo>
                <a:lnTo>
                  <a:pt x="1212" y="377"/>
                </a:lnTo>
                <a:lnTo>
                  <a:pt x="1212" y="388"/>
                </a:lnTo>
                <a:lnTo>
                  <a:pt x="1213" y="382"/>
                </a:lnTo>
                <a:lnTo>
                  <a:pt x="1213" y="395"/>
                </a:lnTo>
                <a:lnTo>
                  <a:pt x="1213" y="391"/>
                </a:lnTo>
                <a:lnTo>
                  <a:pt x="1214" y="401"/>
                </a:lnTo>
                <a:lnTo>
                  <a:pt x="1214" y="400"/>
                </a:lnTo>
                <a:lnTo>
                  <a:pt x="1214" y="403"/>
                </a:lnTo>
                <a:lnTo>
                  <a:pt x="1214" y="408"/>
                </a:lnTo>
                <a:lnTo>
                  <a:pt x="1214" y="406"/>
                </a:lnTo>
                <a:lnTo>
                  <a:pt x="1214" y="413"/>
                </a:lnTo>
                <a:lnTo>
                  <a:pt x="1215" y="411"/>
                </a:lnTo>
                <a:lnTo>
                  <a:pt x="1215" y="415"/>
                </a:lnTo>
                <a:lnTo>
                  <a:pt x="1215" y="422"/>
                </a:lnTo>
                <a:lnTo>
                  <a:pt x="1215" y="420"/>
                </a:lnTo>
                <a:lnTo>
                  <a:pt x="1216" y="423"/>
                </a:lnTo>
                <a:lnTo>
                  <a:pt x="1216" y="430"/>
                </a:lnTo>
                <a:lnTo>
                  <a:pt x="1216" y="424"/>
                </a:lnTo>
                <a:lnTo>
                  <a:pt x="1216" y="429"/>
                </a:lnTo>
                <a:lnTo>
                  <a:pt x="1216" y="438"/>
                </a:lnTo>
                <a:lnTo>
                  <a:pt x="1217" y="432"/>
                </a:lnTo>
                <a:lnTo>
                  <a:pt x="1217" y="437"/>
                </a:lnTo>
                <a:lnTo>
                  <a:pt x="1217" y="421"/>
                </a:lnTo>
                <a:lnTo>
                  <a:pt x="1217" y="424"/>
                </a:lnTo>
                <a:lnTo>
                  <a:pt x="1217" y="429"/>
                </a:lnTo>
                <a:lnTo>
                  <a:pt x="1218" y="439"/>
                </a:lnTo>
                <a:lnTo>
                  <a:pt x="1218" y="442"/>
                </a:lnTo>
                <a:lnTo>
                  <a:pt x="1218" y="452"/>
                </a:lnTo>
                <a:lnTo>
                  <a:pt x="1218" y="452"/>
                </a:lnTo>
                <a:lnTo>
                  <a:pt x="1218" y="452"/>
                </a:lnTo>
                <a:lnTo>
                  <a:pt x="1219" y="459"/>
                </a:lnTo>
                <a:lnTo>
                  <a:pt x="1219" y="465"/>
                </a:lnTo>
                <a:lnTo>
                  <a:pt x="1220" y="463"/>
                </a:lnTo>
                <a:lnTo>
                  <a:pt x="1220" y="469"/>
                </a:lnTo>
                <a:lnTo>
                  <a:pt x="1220" y="471"/>
                </a:lnTo>
                <a:lnTo>
                  <a:pt x="1220" y="471"/>
                </a:lnTo>
                <a:lnTo>
                  <a:pt x="1220" y="476"/>
                </a:lnTo>
                <a:lnTo>
                  <a:pt x="1221" y="480"/>
                </a:lnTo>
                <a:lnTo>
                  <a:pt x="1221" y="476"/>
                </a:lnTo>
                <a:lnTo>
                  <a:pt x="1221" y="479"/>
                </a:lnTo>
                <a:lnTo>
                  <a:pt x="1221" y="487"/>
                </a:lnTo>
                <a:lnTo>
                  <a:pt x="1221" y="483"/>
                </a:lnTo>
                <a:lnTo>
                  <a:pt x="1221" y="491"/>
                </a:lnTo>
                <a:lnTo>
                  <a:pt x="1222" y="495"/>
                </a:lnTo>
                <a:lnTo>
                  <a:pt x="1222" y="490"/>
                </a:lnTo>
                <a:lnTo>
                  <a:pt x="1222" y="499"/>
                </a:lnTo>
                <a:lnTo>
                  <a:pt x="1222" y="499"/>
                </a:lnTo>
                <a:lnTo>
                  <a:pt x="1223" y="507"/>
                </a:lnTo>
                <a:lnTo>
                  <a:pt x="1223" y="502"/>
                </a:lnTo>
                <a:lnTo>
                  <a:pt x="1223" y="512"/>
                </a:lnTo>
                <a:lnTo>
                  <a:pt x="1224" y="509"/>
                </a:lnTo>
                <a:lnTo>
                  <a:pt x="1224" y="518"/>
                </a:lnTo>
                <a:lnTo>
                  <a:pt x="1224" y="517"/>
                </a:lnTo>
                <a:lnTo>
                  <a:pt x="1224" y="526"/>
                </a:lnTo>
                <a:lnTo>
                  <a:pt x="1226" y="522"/>
                </a:lnTo>
                <a:lnTo>
                  <a:pt x="1226" y="534"/>
                </a:lnTo>
                <a:lnTo>
                  <a:pt x="1226" y="528"/>
                </a:lnTo>
                <a:lnTo>
                  <a:pt x="1227" y="538"/>
                </a:lnTo>
                <a:lnTo>
                  <a:pt x="1227" y="535"/>
                </a:lnTo>
                <a:lnTo>
                  <a:pt x="1227" y="544"/>
                </a:lnTo>
                <a:lnTo>
                  <a:pt x="1228" y="542"/>
                </a:lnTo>
                <a:lnTo>
                  <a:pt x="1228" y="550"/>
                </a:lnTo>
                <a:lnTo>
                  <a:pt x="1228" y="547"/>
                </a:lnTo>
                <a:lnTo>
                  <a:pt x="1228" y="546"/>
                </a:lnTo>
                <a:lnTo>
                  <a:pt x="1229" y="555"/>
                </a:lnTo>
                <a:lnTo>
                  <a:pt x="1229" y="554"/>
                </a:lnTo>
                <a:lnTo>
                  <a:pt x="1229" y="559"/>
                </a:lnTo>
                <a:lnTo>
                  <a:pt x="1229" y="558"/>
                </a:lnTo>
                <a:lnTo>
                  <a:pt x="1229" y="560"/>
                </a:lnTo>
                <a:lnTo>
                  <a:pt x="1230" y="567"/>
                </a:lnTo>
                <a:lnTo>
                  <a:pt x="1230" y="559"/>
                </a:lnTo>
                <a:lnTo>
                  <a:pt x="1230" y="566"/>
                </a:lnTo>
                <a:lnTo>
                  <a:pt x="1230" y="569"/>
                </a:lnTo>
                <a:lnTo>
                  <a:pt x="1230" y="567"/>
                </a:lnTo>
                <a:lnTo>
                  <a:pt x="1231" y="569"/>
                </a:lnTo>
                <a:lnTo>
                  <a:pt x="1231" y="574"/>
                </a:lnTo>
                <a:lnTo>
                  <a:pt x="1231" y="571"/>
                </a:lnTo>
                <a:lnTo>
                  <a:pt x="1231" y="575"/>
                </a:lnTo>
                <a:lnTo>
                  <a:pt x="1232" y="582"/>
                </a:lnTo>
                <a:lnTo>
                  <a:pt x="1232" y="577"/>
                </a:lnTo>
                <a:lnTo>
                  <a:pt x="1232" y="577"/>
                </a:lnTo>
                <a:lnTo>
                  <a:pt x="1232" y="586"/>
                </a:lnTo>
                <a:lnTo>
                  <a:pt x="1232" y="582"/>
                </a:lnTo>
                <a:lnTo>
                  <a:pt x="1232" y="582"/>
                </a:lnTo>
                <a:lnTo>
                  <a:pt x="1233" y="591"/>
                </a:lnTo>
                <a:lnTo>
                  <a:pt x="1233" y="586"/>
                </a:lnTo>
                <a:lnTo>
                  <a:pt x="1233" y="588"/>
                </a:lnTo>
                <a:lnTo>
                  <a:pt x="1233" y="593"/>
                </a:lnTo>
                <a:lnTo>
                  <a:pt x="1233" y="592"/>
                </a:lnTo>
                <a:lnTo>
                  <a:pt x="1234" y="592"/>
                </a:lnTo>
                <a:lnTo>
                  <a:pt x="1234" y="596"/>
                </a:lnTo>
                <a:lnTo>
                  <a:pt x="1234" y="593"/>
                </a:lnTo>
                <a:lnTo>
                  <a:pt x="1234" y="596"/>
                </a:lnTo>
                <a:lnTo>
                  <a:pt x="1234" y="602"/>
                </a:lnTo>
                <a:lnTo>
                  <a:pt x="1235" y="598"/>
                </a:lnTo>
                <a:lnTo>
                  <a:pt x="1235" y="601"/>
                </a:lnTo>
                <a:lnTo>
                  <a:pt x="1235" y="606"/>
                </a:lnTo>
                <a:lnTo>
                  <a:pt x="1235" y="602"/>
                </a:lnTo>
                <a:lnTo>
                  <a:pt x="1236" y="605"/>
                </a:lnTo>
                <a:lnTo>
                  <a:pt x="1236" y="609"/>
                </a:lnTo>
                <a:lnTo>
                  <a:pt x="1236" y="605"/>
                </a:lnTo>
                <a:lnTo>
                  <a:pt x="1236" y="607"/>
                </a:lnTo>
                <a:lnTo>
                  <a:pt x="1236" y="613"/>
                </a:lnTo>
                <a:lnTo>
                  <a:pt x="1236" y="609"/>
                </a:lnTo>
                <a:lnTo>
                  <a:pt x="1237" y="610"/>
                </a:lnTo>
                <a:lnTo>
                  <a:pt x="1237" y="617"/>
                </a:lnTo>
                <a:lnTo>
                  <a:pt x="1237" y="613"/>
                </a:lnTo>
                <a:lnTo>
                  <a:pt x="1237" y="612"/>
                </a:lnTo>
                <a:lnTo>
                  <a:pt x="1237" y="621"/>
                </a:lnTo>
                <a:lnTo>
                  <a:pt x="1238" y="616"/>
                </a:lnTo>
                <a:lnTo>
                  <a:pt x="1238" y="616"/>
                </a:lnTo>
                <a:lnTo>
                  <a:pt x="1238" y="625"/>
                </a:lnTo>
                <a:lnTo>
                  <a:pt x="1238" y="620"/>
                </a:lnTo>
                <a:lnTo>
                  <a:pt x="1239" y="626"/>
                </a:lnTo>
                <a:lnTo>
                  <a:pt x="1239" y="624"/>
                </a:lnTo>
                <a:lnTo>
                  <a:pt x="1239" y="624"/>
                </a:lnTo>
                <a:lnTo>
                  <a:pt x="1239" y="630"/>
                </a:lnTo>
                <a:lnTo>
                  <a:pt x="1239" y="627"/>
                </a:lnTo>
                <a:lnTo>
                  <a:pt x="1239" y="627"/>
                </a:lnTo>
                <a:lnTo>
                  <a:pt x="1240" y="630"/>
                </a:lnTo>
                <a:lnTo>
                  <a:pt x="1240" y="630"/>
                </a:lnTo>
                <a:lnTo>
                  <a:pt x="1240" y="630"/>
                </a:lnTo>
                <a:lnTo>
                  <a:pt x="1240" y="631"/>
                </a:lnTo>
                <a:lnTo>
                  <a:pt x="1241" y="636"/>
                </a:lnTo>
                <a:lnTo>
                  <a:pt x="1241" y="632"/>
                </a:lnTo>
                <a:lnTo>
                  <a:pt x="1241" y="635"/>
                </a:lnTo>
                <a:lnTo>
                  <a:pt x="1241" y="639"/>
                </a:lnTo>
                <a:lnTo>
                  <a:pt x="1241" y="636"/>
                </a:lnTo>
                <a:lnTo>
                  <a:pt x="1242" y="638"/>
                </a:lnTo>
                <a:lnTo>
                  <a:pt x="1242" y="639"/>
                </a:lnTo>
                <a:lnTo>
                  <a:pt x="1242" y="636"/>
                </a:lnTo>
                <a:lnTo>
                  <a:pt x="1242" y="639"/>
                </a:lnTo>
                <a:lnTo>
                  <a:pt x="1242" y="643"/>
                </a:lnTo>
                <a:lnTo>
                  <a:pt x="1243" y="639"/>
                </a:lnTo>
                <a:lnTo>
                  <a:pt x="1243" y="641"/>
                </a:lnTo>
                <a:lnTo>
                  <a:pt x="1243" y="646"/>
                </a:lnTo>
                <a:lnTo>
                  <a:pt x="1243" y="641"/>
                </a:lnTo>
                <a:lnTo>
                  <a:pt x="1243" y="644"/>
                </a:lnTo>
                <a:lnTo>
                  <a:pt x="1243" y="648"/>
                </a:lnTo>
                <a:lnTo>
                  <a:pt x="1245" y="643"/>
                </a:lnTo>
                <a:lnTo>
                  <a:pt x="1245" y="647"/>
                </a:lnTo>
                <a:lnTo>
                  <a:pt x="1245" y="649"/>
                </a:lnTo>
                <a:lnTo>
                  <a:pt x="1245" y="646"/>
                </a:lnTo>
                <a:lnTo>
                  <a:pt x="1246" y="648"/>
                </a:lnTo>
                <a:lnTo>
                  <a:pt x="1246" y="651"/>
                </a:lnTo>
                <a:lnTo>
                  <a:pt x="1246" y="648"/>
                </a:lnTo>
                <a:lnTo>
                  <a:pt x="1246" y="650"/>
                </a:lnTo>
                <a:lnTo>
                  <a:pt x="1246" y="654"/>
                </a:lnTo>
                <a:lnTo>
                  <a:pt x="1247" y="651"/>
                </a:lnTo>
                <a:lnTo>
                  <a:pt x="1247" y="653"/>
                </a:lnTo>
                <a:lnTo>
                  <a:pt x="1247" y="656"/>
                </a:lnTo>
                <a:lnTo>
                  <a:pt x="1247" y="653"/>
                </a:lnTo>
                <a:lnTo>
                  <a:pt x="1247" y="654"/>
                </a:lnTo>
                <a:lnTo>
                  <a:pt x="1247" y="658"/>
                </a:lnTo>
                <a:lnTo>
                  <a:pt x="1248" y="655"/>
                </a:lnTo>
                <a:lnTo>
                  <a:pt x="1248" y="657"/>
                </a:lnTo>
                <a:lnTo>
                  <a:pt x="1248" y="660"/>
                </a:lnTo>
                <a:lnTo>
                  <a:pt x="1248" y="659"/>
                </a:lnTo>
                <a:lnTo>
                  <a:pt x="1249" y="662"/>
                </a:lnTo>
                <a:lnTo>
                  <a:pt x="1249" y="658"/>
                </a:lnTo>
                <a:lnTo>
                  <a:pt x="1249" y="661"/>
                </a:lnTo>
                <a:lnTo>
                  <a:pt x="1249" y="664"/>
                </a:lnTo>
                <a:lnTo>
                  <a:pt x="1250" y="660"/>
                </a:lnTo>
                <a:lnTo>
                  <a:pt x="1250" y="662"/>
                </a:lnTo>
                <a:lnTo>
                  <a:pt x="1250" y="666"/>
                </a:lnTo>
                <a:lnTo>
                  <a:pt x="1250" y="662"/>
                </a:lnTo>
                <a:lnTo>
                  <a:pt x="1250" y="663"/>
                </a:lnTo>
                <a:lnTo>
                  <a:pt x="1251" y="669"/>
                </a:lnTo>
                <a:lnTo>
                  <a:pt x="1251" y="663"/>
                </a:lnTo>
                <a:lnTo>
                  <a:pt x="1251" y="665"/>
                </a:lnTo>
                <a:lnTo>
                  <a:pt x="1251" y="670"/>
                </a:lnTo>
                <a:lnTo>
                  <a:pt x="1251" y="665"/>
                </a:lnTo>
                <a:lnTo>
                  <a:pt x="1251" y="666"/>
                </a:lnTo>
                <a:lnTo>
                  <a:pt x="1252" y="672"/>
                </a:lnTo>
                <a:lnTo>
                  <a:pt x="1252" y="667"/>
                </a:lnTo>
                <a:lnTo>
                  <a:pt x="1252" y="669"/>
                </a:lnTo>
                <a:lnTo>
                  <a:pt x="1252" y="673"/>
                </a:lnTo>
                <a:lnTo>
                  <a:pt x="1252" y="669"/>
                </a:lnTo>
                <a:lnTo>
                  <a:pt x="1253" y="670"/>
                </a:lnTo>
                <a:lnTo>
                  <a:pt x="1253" y="674"/>
                </a:lnTo>
                <a:lnTo>
                  <a:pt x="1253" y="671"/>
                </a:lnTo>
                <a:lnTo>
                  <a:pt x="1254" y="676"/>
                </a:lnTo>
                <a:lnTo>
                  <a:pt x="1254" y="671"/>
                </a:lnTo>
                <a:lnTo>
                  <a:pt x="1254" y="672"/>
                </a:lnTo>
                <a:lnTo>
                  <a:pt x="1254" y="673"/>
                </a:lnTo>
                <a:lnTo>
                  <a:pt x="1254" y="677"/>
                </a:lnTo>
                <a:lnTo>
                  <a:pt x="1254" y="674"/>
                </a:lnTo>
                <a:lnTo>
                  <a:pt x="1255" y="673"/>
                </a:lnTo>
                <a:lnTo>
                  <a:pt x="1255" y="677"/>
                </a:lnTo>
                <a:lnTo>
                  <a:pt x="1255" y="673"/>
                </a:lnTo>
                <a:lnTo>
                  <a:pt x="1255" y="679"/>
                </a:lnTo>
                <a:lnTo>
                  <a:pt x="1256" y="675"/>
                </a:lnTo>
                <a:lnTo>
                  <a:pt x="1256" y="678"/>
                </a:lnTo>
                <a:lnTo>
                  <a:pt x="1256" y="679"/>
                </a:lnTo>
                <a:lnTo>
                  <a:pt x="1256" y="677"/>
                </a:lnTo>
                <a:lnTo>
                  <a:pt x="1257" y="678"/>
                </a:lnTo>
                <a:lnTo>
                  <a:pt x="1257" y="683"/>
                </a:lnTo>
                <a:lnTo>
                  <a:pt x="1257" y="677"/>
                </a:lnTo>
                <a:lnTo>
                  <a:pt x="1257" y="679"/>
                </a:lnTo>
                <a:lnTo>
                  <a:pt x="1257" y="683"/>
                </a:lnTo>
                <a:lnTo>
                  <a:pt x="1258" y="678"/>
                </a:lnTo>
                <a:lnTo>
                  <a:pt x="1258" y="680"/>
                </a:lnTo>
                <a:lnTo>
                  <a:pt x="1258" y="685"/>
                </a:lnTo>
                <a:lnTo>
                  <a:pt x="1258" y="680"/>
                </a:lnTo>
                <a:lnTo>
                  <a:pt x="1258" y="681"/>
                </a:lnTo>
                <a:lnTo>
                  <a:pt x="1258" y="685"/>
                </a:lnTo>
                <a:lnTo>
                  <a:pt x="1259" y="681"/>
                </a:lnTo>
                <a:lnTo>
                  <a:pt x="1259" y="688"/>
                </a:lnTo>
                <a:lnTo>
                  <a:pt x="1259" y="682"/>
                </a:lnTo>
                <a:lnTo>
                  <a:pt x="1259" y="683"/>
                </a:lnTo>
                <a:lnTo>
                  <a:pt x="1261" y="688"/>
                </a:lnTo>
                <a:lnTo>
                  <a:pt x="1261" y="683"/>
                </a:lnTo>
                <a:lnTo>
                  <a:pt x="1261" y="684"/>
                </a:lnTo>
                <a:lnTo>
                  <a:pt x="1261" y="689"/>
                </a:lnTo>
                <a:lnTo>
                  <a:pt x="1262" y="684"/>
                </a:lnTo>
                <a:lnTo>
                  <a:pt x="1262" y="689"/>
                </a:lnTo>
                <a:lnTo>
                  <a:pt x="1262" y="685"/>
                </a:lnTo>
                <a:lnTo>
                  <a:pt x="1262" y="687"/>
                </a:lnTo>
                <a:lnTo>
                  <a:pt x="1262" y="690"/>
                </a:lnTo>
                <a:lnTo>
                  <a:pt x="1263" y="684"/>
                </a:lnTo>
                <a:lnTo>
                  <a:pt x="1263" y="688"/>
                </a:lnTo>
                <a:lnTo>
                  <a:pt x="1263" y="692"/>
                </a:lnTo>
                <a:lnTo>
                  <a:pt x="1263" y="688"/>
                </a:lnTo>
                <a:lnTo>
                  <a:pt x="1263" y="688"/>
                </a:lnTo>
                <a:lnTo>
                  <a:pt x="1264" y="692"/>
                </a:lnTo>
                <a:lnTo>
                  <a:pt x="1264" y="688"/>
                </a:lnTo>
                <a:lnTo>
                  <a:pt x="1264" y="688"/>
                </a:lnTo>
                <a:lnTo>
                  <a:pt x="1264" y="694"/>
                </a:lnTo>
                <a:lnTo>
                  <a:pt x="1264" y="689"/>
                </a:lnTo>
                <a:lnTo>
                  <a:pt x="1265" y="689"/>
                </a:lnTo>
                <a:lnTo>
                  <a:pt x="1265" y="694"/>
                </a:lnTo>
                <a:lnTo>
                  <a:pt x="1265" y="689"/>
                </a:lnTo>
                <a:lnTo>
                  <a:pt x="1265" y="690"/>
                </a:lnTo>
                <a:lnTo>
                  <a:pt x="1266" y="695"/>
                </a:lnTo>
                <a:lnTo>
                  <a:pt x="1266" y="690"/>
                </a:lnTo>
                <a:lnTo>
                  <a:pt x="1266" y="695"/>
                </a:lnTo>
                <a:lnTo>
                  <a:pt x="1266" y="691"/>
                </a:lnTo>
                <a:lnTo>
                  <a:pt x="1267" y="696"/>
                </a:lnTo>
                <a:lnTo>
                  <a:pt x="1267" y="692"/>
                </a:lnTo>
                <a:lnTo>
                  <a:pt x="1267" y="692"/>
                </a:lnTo>
                <a:lnTo>
                  <a:pt x="1267" y="697"/>
                </a:lnTo>
                <a:lnTo>
                  <a:pt x="1268" y="690"/>
                </a:lnTo>
                <a:lnTo>
                  <a:pt x="1268" y="697"/>
                </a:lnTo>
                <a:lnTo>
                  <a:pt x="1268" y="691"/>
                </a:lnTo>
                <a:lnTo>
                  <a:pt x="1268" y="697"/>
                </a:lnTo>
                <a:lnTo>
                  <a:pt x="1269" y="693"/>
                </a:lnTo>
                <a:lnTo>
                  <a:pt x="1269" y="698"/>
                </a:lnTo>
                <a:lnTo>
                  <a:pt x="1269" y="693"/>
                </a:lnTo>
                <a:lnTo>
                  <a:pt x="1269" y="699"/>
                </a:lnTo>
                <a:lnTo>
                  <a:pt x="1270" y="693"/>
                </a:lnTo>
                <a:lnTo>
                  <a:pt x="1270" y="693"/>
                </a:lnTo>
                <a:lnTo>
                  <a:pt x="1270" y="698"/>
                </a:lnTo>
                <a:lnTo>
                  <a:pt x="1270" y="694"/>
                </a:lnTo>
                <a:lnTo>
                  <a:pt x="1271" y="693"/>
                </a:lnTo>
                <a:lnTo>
                  <a:pt x="1271" y="696"/>
                </a:lnTo>
                <a:lnTo>
                  <a:pt x="1271" y="699"/>
                </a:lnTo>
                <a:lnTo>
                  <a:pt x="1271" y="695"/>
                </a:lnTo>
                <a:lnTo>
                  <a:pt x="1272" y="699"/>
                </a:lnTo>
                <a:lnTo>
                  <a:pt x="1272" y="694"/>
                </a:lnTo>
                <a:lnTo>
                  <a:pt x="1272" y="696"/>
                </a:lnTo>
                <a:lnTo>
                  <a:pt x="1272" y="699"/>
                </a:lnTo>
                <a:lnTo>
                  <a:pt x="1273" y="696"/>
                </a:lnTo>
                <a:lnTo>
                  <a:pt x="1273" y="700"/>
                </a:lnTo>
                <a:lnTo>
                  <a:pt x="1273" y="696"/>
                </a:lnTo>
                <a:lnTo>
                  <a:pt x="1273" y="697"/>
                </a:lnTo>
                <a:lnTo>
                  <a:pt x="1273" y="699"/>
                </a:lnTo>
                <a:lnTo>
                  <a:pt x="1273" y="694"/>
                </a:lnTo>
                <a:lnTo>
                  <a:pt x="1274" y="695"/>
                </a:lnTo>
                <a:lnTo>
                  <a:pt x="1274" y="699"/>
                </a:lnTo>
                <a:lnTo>
                  <a:pt x="1274" y="695"/>
                </a:lnTo>
                <a:lnTo>
                  <a:pt x="1274" y="696"/>
                </a:lnTo>
                <a:lnTo>
                  <a:pt x="1275" y="698"/>
                </a:lnTo>
                <a:lnTo>
                  <a:pt x="1275" y="695"/>
                </a:lnTo>
                <a:lnTo>
                  <a:pt x="1275" y="696"/>
                </a:lnTo>
                <a:lnTo>
                  <a:pt x="1275" y="700"/>
                </a:lnTo>
                <a:lnTo>
                  <a:pt x="1277" y="695"/>
                </a:lnTo>
                <a:lnTo>
                  <a:pt x="1277" y="700"/>
                </a:lnTo>
                <a:lnTo>
                  <a:pt x="1277" y="695"/>
                </a:lnTo>
                <a:lnTo>
                  <a:pt x="1277" y="695"/>
                </a:lnTo>
                <a:lnTo>
                  <a:pt x="1277" y="700"/>
                </a:lnTo>
                <a:lnTo>
                  <a:pt x="1277" y="695"/>
                </a:lnTo>
                <a:lnTo>
                  <a:pt x="1277" y="700"/>
                </a:lnTo>
                <a:lnTo>
                  <a:pt x="1277" y="695"/>
                </a:lnTo>
                <a:lnTo>
                  <a:pt x="1277" y="695"/>
                </a:lnTo>
                <a:lnTo>
                  <a:pt x="1277" y="700"/>
                </a:lnTo>
                <a:lnTo>
                  <a:pt x="1278" y="695"/>
                </a:lnTo>
                <a:lnTo>
                  <a:pt x="1278" y="698"/>
                </a:lnTo>
                <a:lnTo>
                  <a:pt x="1278" y="696"/>
                </a:lnTo>
                <a:lnTo>
                  <a:pt x="1280" y="694"/>
                </a:lnTo>
                <a:lnTo>
                  <a:pt x="1280" y="696"/>
                </a:lnTo>
                <a:lnTo>
                  <a:pt x="1280" y="698"/>
                </a:lnTo>
                <a:lnTo>
                  <a:pt x="1280" y="694"/>
                </a:lnTo>
                <a:lnTo>
                  <a:pt x="1280" y="695"/>
                </a:lnTo>
                <a:lnTo>
                  <a:pt x="1281" y="694"/>
                </a:lnTo>
                <a:lnTo>
                  <a:pt x="1281" y="692"/>
                </a:lnTo>
                <a:lnTo>
                  <a:pt x="1281" y="692"/>
                </a:lnTo>
                <a:lnTo>
                  <a:pt x="1281" y="697"/>
                </a:lnTo>
                <a:lnTo>
                  <a:pt x="1281" y="692"/>
                </a:lnTo>
                <a:lnTo>
                  <a:pt x="1282" y="696"/>
                </a:lnTo>
                <a:lnTo>
                  <a:pt x="1282" y="692"/>
                </a:lnTo>
                <a:lnTo>
                  <a:pt x="1282" y="692"/>
                </a:lnTo>
                <a:lnTo>
                  <a:pt x="1282" y="696"/>
                </a:lnTo>
                <a:lnTo>
                  <a:pt x="1282" y="691"/>
                </a:lnTo>
                <a:lnTo>
                  <a:pt x="1283" y="691"/>
                </a:lnTo>
                <a:lnTo>
                  <a:pt x="1283" y="695"/>
                </a:lnTo>
                <a:lnTo>
                  <a:pt x="1283" y="691"/>
                </a:lnTo>
                <a:lnTo>
                  <a:pt x="1283" y="691"/>
                </a:lnTo>
                <a:lnTo>
                  <a:pt x="1284" y="694"/>
                </a:lnTo>
                <a:lnTo>
                  <a:pt x="1284" y="688"/>
                </a:lnTo>
                <a:lnTo>
                  <a:pt x="1284" y="690"/>
                </a:lnTo>
                <a:lnTo>
                  <a:pt x="1284" y="693"/>
                </a:lnTo>
                <a:lnTo>
                  <a:pt x="1284" y="688"/>
                </a:lnTo>
                <a:lnTo>
                  <a:pt x="1285" y="692"/>
                </a:lnTo>
                <a:lnTo>
                  <a:pt x="1285" y="687"/>
                </a:lnTo>
                <a:lnTo>
                  <a:pt x="1285" y="687"/>
                </a:lnTo>
                <a:lnTo>
                  <a:pt x="1285" y="692"/>
                </a:lnTo>
                <a:lnTo>
                  <a:pt x="1285" y="685"/>
                </a:lnTo>
                <a:lnTo>
                  <a:pt x="1286" y="685"/>
                </a:lnTo>
                <a:lnTo>
                  <a:pt x="1286" y="690"/>
                </a:lnTo>
                <a:lnTo>
                  <a:pt x="1286" y="684"/>
                </a:lnTo>
                <a:lnTo>
                  <a:pt x="1287" y="683"/>
                </a:lnTo>
                <a:lnTo>
                  <a:pt x="1287" y="681"/>
                </a:lnTo>
                <a:lnTo>
                  <a:pt x="1287" y="681"/>
                </a:lnTo>
                <a:lnTo>
                  <a:pt x="1287" y="685"/>
                </a:lnTo>
                <a:lnTo>
                  <a:pt x="1288" y="679"/>
                </a:lnTo>
                <a:lnTo>
                  <a:pt x="1288" y="681"/>
                </a:lnTo>
                <a:lnTo>
                  <a:pt x="1288" y="682"/>
                </a:lnTo>
                <a:lnTo>
                  <a:pt x="1288" y="677"/>
                </a:lnTo>
                <a:lnTo>
                  <a:pt x="1288" y="679"/>
                </a:lnTo>
                <a:lnTo>
                  <a:pt x="1289" y="675"/>
                </a:lnTo>
                <a:lnTo>
                  <a:pt x="1289" y="676"/>
                </a:lnTo>
                <a:lnTo>
                  <a:pt x="1289" y="678"/>
                </a:lnTo>
                <a:lnTo>
                  <a:pt x="1289" y="674"/>
                </a:lnTo>
                <a:lnTo>
                  <a:pt x="1289" y="676"/>
                </a:lnTo>
                <a:lnTo>
                  <a:pt x="1290" y="673"/>
                </a:lnTo>
                <a:lnTo>
                  <a:pt x="1290" y="671"/>
                </a:lnTo>
                <a:lnTo>
                  <a:pt x="1290" y="671"/>
                </a:lnTo>
                <a:lnTo>
                  <a:pt x="1290" y="673"/>
                </a:lnTo>
                <a:lnTo>
                  <a:pt x="1291" y="665"/>
                </a:lnTo>
                <a:lnTo>
                  <a:pt x="1291" y="669"/>
                </a:lnTo>
                <a:lnTo>
                  <a:pt x="1291" y="671"/>
                </a:lnTo>
                <a:lnTo>
                  <a:pt x="1291" y="664"/>
                </a:lnTo>
                <a:lnTo>
                  <a:pt x="1291" y="665"/>
                </a:lnTo>
                <a:lnTo>
                  <a:pt x="1291" y="667"/>
                </a:lnTo>
                <a:lnTo>
                  <a:pt x="1291" y="661"/>
                </a:lnTo>
                <a:lnTo>
                  <a:pt x="1292" y="662"/>
                </a:lnTo>
                <a:lnTo>
                  <a:pt x="1292" y="665"/>
                </a:lnTo>
                <a:lnTo>
                  <a:pt x="1292" y="646"/>
                </a:lnTo>
                <a:lnTo>
                  <a:pt x="1293" y="658"/>
                </a:lnTo>
                <a:lnTo>
                  <a:pt x="1293" y="651"/>
                </a:lnTo>
                <a:lnTo>
                  <a:pt x="1293" y="655"/>
                </a:lnTo>
                <a:lnTo>
                  <a:pt x="1294" y="646"/>
                </a:lnTo>
                <a:lnTo>
                  <a:pt x="1294" y="651"/>
                </a:lnTo>
                <a:lnTo>
                  <a:pt x="1294" y="644"/>
                </a:lnTo>
                <a:lnTo>
                  <a:pt x="1296" y="644"/>
                </a:lnTo>
                <a:lnTo>
                  <a:pt x="1296" y="639"/>
                </a:lnTo>
                <a:lnTo>
                  <a:pt x="1296" y="639"/>
                </a:lnTo>
                <a:lnTo>
                  <a:pt x="1296" y="643"/>
                </a:lnTo>
                <a:lnTo>
                  <a:pt x="1296" y="633"/>
                </a:lnTo>
                <a:lnTo>
                  <a:pt x="1297" y="637"/>
                </a:lnTo>
                <a:lnTo>
                  <a:pt x="1297" y="630"/>
                </a:lnTo>
                <a:lnTo>
                  <a:pt x="1297" y="633"/>
                </a:lnTo>
                <a:lnTo>
                  <a:pt x="1297" y="622"/>
                </a:lnTo>
                <a:lnTo>
                  <a:pt x="1298" y="627"/>
                </a:lnTo>
                <a:lnTo>
                  <a:pt x="1298" y="620"/>
                </a:lnTo>
                <a:lnTo>
                  <a:pt x="1298" y="619"/>
                </a:lnTo>
                <a:lnTo>
                  <a:pt x="1298" y="623"/>
                </a:lnTo>
                <a:lnTo>
                  <a:pt x="1299" y="614"/>
                </a:lnTo>
                <a:lnTo>
                  <a:pt x="1299" y="614"/>
                </a:lnTo>
                <a:lnTo>
                  <a:pt x="1299" y="617"/>
                </a:lnTo>
                <a:lnTo>
                  <a:pt x="1299" y="610"/>
                </a:lnTo>
                <a:lnTo>
                  <a:pt x="1299" y="598"/>
                </a:lnTo>
                <a:lnTo>
                  <a:pt x="1299" y="603"/>
                </a:lnTo>
                <a:lnTo>
                  <a:pt x="1300" y="609"/>
                </a:lnTo>
                <a:lnTo>
                  <a:pt x="1300" y="600"/>
                </a:lnTo>
                <a:lnTo>
                  <a:pt x="1300" y="600"/>
                </a:lnTo>
                <a:lnTo>
                  <a:pt x="1300" y="600"/>
                </a:lnTo>
                <a:lnTo>
                  <a:pt x="1301" y="594"/>
                </a:lnTo>
                <a:lnTo>
                  <a:pt x="1301" y="596"/>
                </a:lnTo>
                <a:lnTo>
                  <a:pt x="1301" y="585"/>
                </a:lnTo>
                <a:lnTo>
                  <a:pt x="1302" y="587"/>
                </a:lnTo>
                <a:lnTo>
                  <a:pt x="1302" y="580"/>
                </a:lnTo>
                <a:lnTo>
                  <a:pt x="1302" y="583"/>
                </a:lnTo>
                <a:lnTo>
                  <a:pt x="1303" y="575"/>
                </a:lnTo>
                <a:lnTo>
                  <a:pt x="1303" y="577"/>
                </a:lnTo>
                <a:lnTo>
                  <a:pt x="1303" y="571"/>
                </a:lnTo>
                <a:lnTo>
                  <a:pt x="1303" y="571"/>
                </a:lnTo>
                <a:lnTo>
                  <a:pt x="1303" y="569"/>
                </a:lnTo>
                <a:lnTo>
                  <a:pt x="1303" y="563"/>
                </a:lnTo>
                <a:lnTo>
                  <a:pt x="1304" y="566"/>
                </a:lnTo>
                <a:lnTo>
                  <a:pt x="1304" y="567"/>
                </a:lnTo>
                <a:lnTo>
                  <a:pt x="1304" y="556"/>
                </a:lnTo>
                <a:lnTo>
                  <a:pt x="1305" y="558"/>
                </a:lnTo>
                <a:lnTo>
                  <a:pt x="1305" y="551"/>
                </a:lnTo>
                <a:lnTo>
                  <a:pt x="1305" y="555"/>
                </a:lnTo>
                <a:lnTo>
                  <a:pt x="1305" y="533"/>
                </a:lnTo>
                <a:lnTo>
                  <a:pt x="1306" y="541"/>
                </a:lnTo>
                <a:lnTo>
                  <a:pt x="1306" y="542"/>
                </a:lnTo>
                <a:lnTo>
                  <a:pt x="1306" y="533"/>
                </a:lnTo>
                <a:lnTo>
                  <a:pt x="1306" y="530"/>
                </a:lnTo>
                <a:lnTo>
                  <a:pt x="1307" y="521"/>
                </a:lnTo>
                <a:lnTo>
                  <a:pt x="1307" y="522"/>
                </a:lnTo>
                <a:lnTo>
                  <a:pt x="1307" y="512"/>
                </a:lnTo>
                <a:lnTo>
                  <a:pt x="1307" y="506"/>
                </a:lnTo>
                <a:lnTo>
                  <a:pt x="1307" y="506"/>
                </a:lnTo>
                <a:lnTo>
                  <a:pt x="1308" y="500"/>
                </a:lnTo>
                <a:lnTo>
                  <a:pt x="1308" y="492"/>
                </a:lnTo>
                <a:lnTo>
                  <a:pt x="1308" y="483"/>
                </a:lnTo>
                <a:lnTo>
                  <a:pt x="1309" y="489"/>
                </a:lnTo>
                <a:lnTo>
                  <a:pt x="1309" y="476"/>
                </a:lnTo>
                <a:lnTo>
                  <a:pt x="1309" y="473"/>
                </a:lnTo>
                <a:lnTo>
                  <a:pt x="1309" y="476"/>
                </a:lnTo>
                <a:lnTo>
                  <a:pt x="1309" y="461"/>
                </a:lnTo>
                <a:lnTo>
                  <a:pt x="1310" y="460"/>
                </a:lnTo>
                <a:lnTo>
                  <a:pt x="1310" y="465"/>
                </a:lnTo>
                <a:lnTo>
                  <a:pt x="1310" y="457"/>
                </a:lnTo>
                <a:lnTo>
                  <a:pt x="1310" y="454"/>
                </a:lnTo>
                <a:lnTo>
                  <a:pt x="1310" y="457"/>
                </a:lnTo>
                <a:lnTo>
                  <a:pt x="1310" y="452"/>
                </a:lnTo>
                <a:lnTo>
                  <a:pt x="1312" y="450"/>
                </a:lnTo>
                <a:lnTo>
                  <a:pt x="1312" y="451"/>
                </a:lnTo>
                <a:lnTo>
                  <a:pt x="1312" y="445"/>
                </a:lnTo>
                <a:lnTo>
                  <a:pt x="1312" y="438"/>
                </a:lnTo>
                <a:lnTo>
                  <a:pt x="1312" y="445"/>
                </a:lnTo>
                <a:lnTo>
                  <a:pt x="1313" y="438"/>
                </a:lnTo>
                <a:lnTo>
                  <a:pt x="1313" y="442"/>
                </a:lnTo>
                <a:lnTo>
                  <a:pt x="1313" y="435"/>
                </a:lnTo>
                <a:lnTo>
                  <a:pt x="1314" y="437"/>
                </a:lnTo>
                <a:lnTo>
                  <a:pt x="1314" y="437"/>
                </a:lnTo>
                <a:lnTo>
                  <a:pt x="1314" y="431"/>
                </a:lnTo>
                <a:lnTo>
                  <a:pt x="1314" y="435"/>
                </a:lnTo>
                <a:lnTo>
                  <a:pt x="1314" y="429"/>
                </a:lnTo>
                <a:lnTo>
                  <a:pt x="1315" y="432"/>
                </a:lnTo>
                <a:lnTo>
                  <a:pt x="1315" y="426"/>
                </a:lnTo>
                <a:lnTo>
                  <a:pt x="1315" y="426"/>
                </a:lnTo>
                <a:lnTo>
                  <a:pt x="1316" y="422"/>
                </a:lnTo>
                <a:lnTo>
                  <a:pt x="1316" y="426"/>
                </a:lnTo>
                <a:lnTo>
                  <a:pt x="1316" y="419"/>
                </a:lnTo>
                <a:lnTo>
                  <a:pt x="1316" y="420"/>
                </a:lnTo>
                <a:lnTo>
                  <a:pt x="1316" y="423"/>
                </a:lnTo>
                <a:lnTo>
                  <a:pt x="1317" y="417"/>
                </a:lnTo>
                <a:lnTo>
                  <a:pt x="1317" y="421"/>
                </a:lnTo>
                <a:lnTo>
                  <a:pt x="1317" y="415"/>
                </a:lnTo>
                <a:lnTo>
                  <a:pt x="1318" y="419"/>
                </a:lnTo>
                <a:lnTo>
                  <a:pt x="1318" y="411"/>
                </a:lnTo>
                <a:lnTo>
                  <a:pt x="1318" y="421"/>
                </a:lnTo>
                <a:lnTo>
                  <a:pt x="1318" y="406"/>
                </a:lnTo>
                <a:lnTo>
                  <a:pt x="1318" y="402"/>
                </a:lnTo>
                <a:lnTo>
                  <a:pt x="1319" y="399"/>
                </a:lnTo>
                <a:lnTo>
                  <a:pt x="1319" y="396"/>
                </a:lnTo>
                <a:lnTo>
                  <a:pt x="1319" y="398"/>
                </a:lnTo>
                <a:lnTo>
                  <a:pt x="1319" y="392"/>
                </a:lnTo>
                <a:lnTo>
                  <a:pt x="1320" y="395"/>
                </a:lnTo>
                <a:lnTo>
                  <a:pt x="1320" y="399"/>
                </a:lnTo>
                <a:lnTo>
                  <a:pt x="1320" y="394"/>
                </a:lnTo>
                <a:lnTo>
                  <a:pt x="1320" y="399"/>
                </a:lnTo>
                <a:lnTo>
                  <a:pt x="1321" y="400"/>
                </a:lnTo>
                <a:lnTo>
                  <a:pt x="1321" y="395"/>
                </a:lnTo>
                <a:lnTo>
                  <a:pt x="1321" y="396"/>
                </a:lnTo>
                <a:lnTo>
                  <a:pt x="1321" y="402"/>
                </a:lnTo>
                <a:lnTo>
                  <a:pt x="1321" y="392"/>
                </a:lnTo>
                <a:lnTo>
                  <a:pt x="1321" y="397"/>
                </a:lnTo>
                <a:lnTo>
                  <a:pt x="1321" y="399"/>
                </a:lnTo>
                <a:lnTo>
                  <a:pt x="1322" y="394"/>
                </a:lnTo>
                <a:lnTo>
                  <a:pt x="1322" y="396"/>
                </a:lnTo>
                <a:lnTo>
                  <a:pt x="1322" y="391"/>
                </a:lnTo>
                <a:lnTo>
                  <a:pt x="1322" y="392"/>
                </a:lnTo>
                <a:lnTo>
                  <a:pt x="1323" y="398"/>
                </a:lnTo>
                <a:lnTo>
                  <a:pt x="1323" y="391"/>
                </a:lnTo>
                <a:lnTo>
                  <a:pt x="1323" y="394"/>
                </a:lnTo>
                <a:lnTo>
                  <a:pt x="1323" y="395"/>
                </a:lnTo>
                <a:lnTo>
                  <a:pt x="1323" y="391"/>
                </a:lnTo>
                <a:lnTo>
                  <a:pt x="1324" y="394"/>
                </a:lnTo>
                <a:lnTo>
                  <a:pt x="1324" y="395"/>
                </a:lnTo>
                <a:lnTo>
                  <a:pt x="1324" y="389"/>
                </a:lnTo>
                <a:lnTo>
                  <a:pt x="1324" y="389"/>
                </a:lnTo>
                <a:lnTo>
                  <a:pt x="1325" y="395"/>
                </a:lnTo>
                <a:lnTo>
                  <a:pt x="1325" y="389"/>
                </a:lnTo>
                <a:lnTo>
                  <a:pt x="1325" y="394"/>
                </a:lnTo>
                <a:lnTo>
                  <a:pt x="1325" y="388"/>
                </a:lnTo>
                <a:lnTo>
                  <a:pt x="1325" y="387"/>
                </a:lnTo>
                <a:lnTo>
                  <a:pt x="1325" y="390"/>
                </a:lnTo>
                <a:lnTo>
                  <a:pt x="1325" y="388"/>
                </a:lnTo>
                <a:lnTo>
                  <a:pt x="1326" y="390"/>
                </a:lnTo>
                <a:lnTo>
                  <a:pt x="1326" y="385"/>
                </a:lnTo>
                <a:lnTo>
                  <a:pt x="1326" y="387"/>
                </a:lnTo>
                <a:lnTo>
                  <a:pt x="1327" y="391"/>
                </a:lnTo>
                <a:lnTo>
                  <a:pt x="1327" y="385"/>
                </a:lnTo>
                <a:lnTo>
                  <a:pt x="1327" y="389"/>
                </a:lnTo>
                <a:lnTo>
                  <a:pt x="1327" y="389"/>
                </a:lnTo>
                <a:lnTo>
                  <a:pt x="1327" y="384"/>
                </a:lnTo>
                <a:lnTo>
                  <a:pt x="1328" y="381"/>
                </a:lnTo>
                <a:lnTo>
                  <a:pt x="1328" y="389"/>
                </a:lnTo>
                <a:lnTo>
                  <a:pt x="1328" y="382"/>
                </a:lnTo>
                <a:lnTo>
                  <a:pt x="1328" y="387"/>
                </a:lnTo>
                <a:lnTo>
                  <a:pt x="1328" y="389"/>
                </a:lnTo>
                <a:lnTo>
                  <a:pt x="1328" y="384"/>
                </a:lnTo>
                <a:lnTo>
                  <a:pt x="1329" y="386"/>
                </a:lnTo>
                <a:lnTo>
                  <a:pt x="1329" y="387"/>
                </a:lnTo>
                <a:lnTo>
                  <a:pt x="1329" y="385"/>
                </a:lnTo>
                <a:lnTo>
                  <a:pt x="1329" y="388"/>
                </a:lnTo>
                <a:lnTo>
                  <a:pt x="1331" y="385"/>
                </a:lnTo>
                <a:lnTo>
                  <a:pt x="1331" y="385"/>
                </a:lnTo>
                <a:lnTo>
                  <a:pt x="1331" y="387"/>
                </a:lnTo>
                <a:lnTo>
                  <a:pt x="1331" y="376"/>
                </a:lnTo>
                <a:lnTo>
                  <a:pt x="1331" y="382"/>
                </a:lnTo>
                <a:lnTo>
                  <a:pt x="1332" y="382"/>
                </a:lnTo>
                <a:lnTo>
                  <a:pt x="1332" y="379"/>
                </a:lnTo>
                <a:lnTo>
                  <a:pt x="1332" y="384"/>
                </a:lnTo>
                <a:lnTo>
                  <a:pt x="1332" y="385"/>
                </a:lnTo>
                <a:lnTo>
                  <a:pt x="1332" y="382"/>
                </a:lnTo>
                <a:lnTo>
                  <a:pt x="1333" y="384"/>
                </a:lnTo>
                <a:lnTo>
                  <a:pt x="1333" y="384"/>
                </a:lnTo>
                <a:lnTo>
                  <a:pt x="1333" y="382"/>
                </a:lnTo>
                <a:lnTo>
                  <a:pt x="1333" y="383"/>
                </a:lnTo>
                <a:lnTo>
                  <a:pt x="1333" y="381"/>
                </a:lnTo>
                <a:lnTo>
                  <a:pt x="1334" y="386"/>
                </a:lnTo>
                <a:lnTo>
                  <a:pt x="1334" y="382"/>
                </a:lnTo>
                <a:lnTo>
                  <a:pt x="1334" y="379"/>
                </a:lnTo>
                <a:lnTo>
                  <a:pt x="1335" y="373"/>
                </a:lnTo>
                <a:lnTo>
                  <a:pt x="1335" y="381"/>
                </a:lnTo>
                <a:lnTo>
                  <a:pt x="1335" y="375"/>
                </a:lnTo>
                <a:lnTo>
                  <a:pt x="1336" y="382"/>
                </a:lnTo>
                <a:lnTo>
                  <a:pt x="1336" y="379"/>
                </a:lnTo>
                <a:lnTo>
                  <a:pt x="1336" y="385"/>
                </a:lnTo>
                <a:lnTo>
                  <a:pt x="1336" y="379"/>
                </a:lnTo>
                <a:lnTo>
                  <a:pt x="1336" y="382"/>
                </a:lnTo>
                <a:lnTo>
                  <a:pt x="1337" y="382"/>
                </a:lnTo>
                <a:lnTo>
                  <a:pt x="1337" y="382"/>
                </a:lnTo>
                <a:lnTo>
                  <a:pt x="1337" y="374"/>
                </a:lnTo>
                <a:lnTo>
                  <a:pt x="1338" y="380"/>
                </a:lnTo>
                <a:lnTo>
                  <a:pt x="1338" y="373"/>
                </a:lnTo>
                <a:lnTo>
                  <a:pt x="1338" y="375"/>
                </a:lnTo>
                <a:lnTo>
                  <a:pt x="1338" y="384"/>
                </a:lnTo>
                <a:lnTo>
                  <a:pt x="1339" y="376"/>
                </a:lnTo>
                <a:lnTo>
                  <a:pt x="1339" y="382"/>
                </a:lnTo>
                <a:lnTo>
                  <a:pt x="1339" y="382"/>
                </a:lnTo>
                <a:lnTo>
                  <a:pt x="1339" y="380"/>
                </a:lnTo>
                <a:lnTo>
                  <a:pt x="1339" y="380"/>
                </a:lnTo>
                <a:lnTo>
                  <a:pt x="1340" y="381"/>
                </a:lnTo>
                <a:lnTo>
                  <a:pt x="1340" y="376"/>
                </a:lnTo>
                <a:lnTo>
                  <a:pt x="1340" y="382"/>
                </a:lnTo>
                <a:lnTo>
                  <a:pt x="1340" y="379"/>
                </a:lnTo>
                <a:lnTo>
                  <a:pt x="1340" y="379"/>
                </a:lnTo>
                <a:lnTo>
                  <a:pt x="1340" y="385"/>
                </a:lnTo>
                <a:lnTo>
                  <a:pt x="1341" y="376"/>
                </a:lnTo>
                <a:lnTo>
                  <a:pt x="1341" y="386"/>
                </a:lnTo>
                <a:lnTo>
                  <a:pt x="1341" y="377"/>
                </a:lnTo>
                <a:lnTo>
                  <a:pt x="1342" y="383"/>
                </a:lnTo>
                <a:lnTo>
                  <a:pt x="1342" y="377"/>
                </a:lnTo>
                <a:lnTo>
                  <a:pt x="1342" y="383"/>
                </a:lnTo>
                <a:lnTo>
                  <a:pt x="1343" y="375"/>
                </a:lnTo>
                <a:lnTo>
                  <a:pt x="1343" y="373"/>
                </a:lnTo>
                <a:lnTo>
                  <a:pt x="1343" y="381"/>
                </a:lnTo>
                <a:lnTo>
                  <a:pt x="1343" y="371"/>
                </a:lnTo>
                <a:lnTo>
                  <a:pt x="1343" y="380"/>
                </a:lnTo>
                <a:lnTo>
                  <a:pt x="1344" y="370"/>
                </a:lnTo>
                <a:lnTo>
                  <a:pt x="1344" y="379"/>
                </a:lnTo>
                <a:lnTo>
                  <a:pt x="1344" y="372"/>
                </a:lnTo>
                <a:lnTo>
                  <a:pt x="1344" y="376"/>
                </a:lnTo>
                <a:lnTo>
                  <a:pt x="1344" y="382"/>
                </a:lnTo>
                <a:lnTo>
                  <a:pt x="1345" y="374"/>
                </a:lnTo>
                <a:lnTo>
                  <a:pt x="1345" y="374"/>
                </a:lnTo>
                <a:lnTo>
                  <a:pt x="1345" y="377"/>
                </a:lnTo>
                <a:lnTo>
                  <a:pt x="1345" y="367"/>
                </a:lnTo>
                <a:lnTo>
                  <a:pt x="1345" y="372"/>
                </a:lnTo>
                <a:lnTo>
                  <a:pt x="1347" y="382"/>
                </a:lnTo>
                <a:lnTo>
                  <a:pt x="1347" y="374"/>
                </a:lnTo>
                <a:lnTo>
                  <a:pt x="1347" y="382"/>
                </a:lnTo>
                <a:lnTo>
                  <a:pt x="1348" y="376"/>
                </a:lnTo>
                <a:lnTo>
                  <a:pt x="1348" y="377"/>
                </a:lnTo>
                <a:lnTo>
                  <a:pt x="1348" y="382"/>
                </a:lnTo>
                <a:lnTo>
                  <a:pt x="1348" y="376"/>
                </a:lnTo>
                <a:lnTo>
                  <a:pt x="1348" y="381"/>
                </a:lnTo>
                <a:lnTo>
                  <a:pt x="1348" y="376"/>
                </a:lnTo>
                <a:lnTo>
                  <a:pt x="1349" y="381"/>
                </a:lnTo>
                <a:lnTo>
                  <a:pt x="1349" y="374"/>
                </a:lnTo>
                <a:lnTo>
                  <a:pt x="1349" y="381"/>
                </a:lnTo>
                <a:lnTo>
                  <a:pt x="1350" y="374"/>
                </a:lnTo>
                <a:lnTo>
                  <a:pt x="1350" y="380"/>
                </a:lnTo>
                <a:lnTo>
                  <a:pt x="1350" y="375"/>
                </a:lnTo>
                <a:lnTo>
                  <a:pt x="1350" y="374"/>
                </a:lnTo>
                <a:lnTo>
                  <a:pt x="1351" y="380"/>
                </a:lnTo>
                <a:lnTo>
                  <a:pt x="1351" y="376"/>
                </a:lnTo>
                <a:lnTo>
                  <a:pt x="1351" y="374"/>
                </a:lnTo>
                <a:lnTo>
                  <a:pt x="1351" y="381"/>
                </a:lnTo>
                <a:lnTo>
                  <a:pt x="1351" y="376"/>
                </a:lnTo>
                <a:lnTo>
                  <a:pt x="1351" y="374"/>
                </a:lnTo>
                <a:lnTo>
                  <a:pt x="1352" y="379"/>
                </a:lnTo>
                <a:lnTo>
                  <a:pt x="1352" y="376"/>
                </a:lnTo>
                <a:lnTo>
                  <a:pt x="1352" y="375"/>
                </a:lnTo>
                <a:lnTo>
                  <a:pt x="1352" y="376"/>
                </a:lnTo>
                <a:lnTo>
                  <a:pt x="1353" y="374"/>
                </a:lnTo>
                <a:lnTo>
                  <a:pt x="1353" y="380"/>
                </a:lnTo>
                <a:lnTo>
                  <a:pt x="1353" y="374"/>
                </a:lnTo>
                <a:lnTo>
                  <a:pt x="1353" y="372"/>
                </a:lnTo>
                <a:lnTo>
                  <a:pt x="1353" y="382"/>
                </a:lnTo>
                <a:lnTo>
                  <a:pt x="1354" y="375"/>
                </a:lnTo>
                <a:lnTo>
                  <a:pt x="1354" y="374"/>
                </a:lnTo>
                <a:lnTo>
                  <a:pt x="1354" y="379"/>
                </a:lnTo>
                <a:lnTo>
                  <a:pt x="1354" y="376"/>
                </a:lnTo>
                <a:lnTo>
                  <a:pt x="1355" y="374"/>
                </a:lnTo>
                <a:lnTo>
                  <a:pt x="1355" y="380"/>
                </a:lnTo>
                <a:lnTo>
                  <a:pt x="1355" y="375"/>
                </a:lnTo>
                <a:lnTo>
                  <a:pt x="1355" y="374"/>
                </a:lnTo>
                <a:lnTo>
                  <a:pt x="1355" y="376"/>
                </a:lnTo>
                <a:lnTo>
                  <a:pt x="1355" y="372"/>
                </a:lnTo>
                <a:lnTo>
                  <a:pt x="1356" y="375"/>
                </a:lnTo>
                <a:lnTo>
                  <a:pt x="1356" y="369"/>
                </a:lnTo>
                <a:lnTo>
                  <a:pt x="1356" y="369"/>
                </a:lnTo>
                <a:lnTo>
                  <a:pt x="1356" y="370"/>
                </a:lnTo>
                <a:lnTo>
                  <a:pt x="1357" y="365"/>
                </a:lnTo>
                <a:lnTo>
                  <a:pt x="1357" y="372"/>
                </a:lnTo>
                <a:lnTo>
                  <a:pt x="1357" y="368"/>
                </a:lnTo>
                <a:lnTo>
                  <a:pt x="1357" y="366"/>
                </a:lnTo>
                <a:lnTo>
                  <a:pt x="1357" y="373"/>
                </a:lnTo>
                <a:lnTo>
                  <a:pt x="1358" y="368"/>
                </a:lnTo>
                <a:lnTo>
                  <a:pt x="1358" y="368"/>
                </a:lnTo>
                <a:lnTo>
                  <a:pt x="1358" y="370"/>
                </a:lnTo>
                <a:lnTo>
                  <a:pt x="1358" y="367"/>
                </a:lnTo>
                <a:lnTo>
                  <a:pt x="1358" y="367"/>
                </a:lnTo>
                <a:lnTo>
                  <a:pt x="1358" y="368"/>
                </a:lnTo>
                <a:lnTo>
                  <a:pt x="1359" y="366"/>
                </a:lnTo>
                <a:lnTo>
                  <a:pt x="1359" y="370"/>
                </a:lnTo>
                <a:lnTo>
                  <a:pt x="1359" y="363"/>
                </a:lnTo>
                <a:lnTo>
                  <a:pt x="1359" y="366"/>
                </a:lnTo>
                <a:lnTo>
                  <a:pt x="1360" y="369"/>
                </a:lnTo>
                <a:lnTo>
                  <a:pt x="1360" y="363"/>
                </a:lnTo>
                <a:lnTo>
                  <a:pt x="1360" y="360"/>
                </a:lnTo>
                <a:lnTo>
                  <a:pt x="1360" y="370"/>
                </a:lnTo>
                <a:lnTo>
                  <a:pt x="1360" y="363"/>
                </a:lnTo>
                <a:lnTo>
                  <a:pt x="1361" y="362"/>
                </a:lnTo>
                <a:lnTo>
                  <a:pt x="1361" y="366"/>
                </a:lnTo>
                <a:lnTo>
                  <a:pt x="1361" y="361"/>
                </a:lnTo>
                <a:lnTo>
                  <a:pt x="1361" y="366"/>
                </a:lnTo>
                <a:lnTo>
                  <a:pt x="1362" y="363"/>
                </a:lnTo>
                <a:lnTo>
                  <a:pt x="1362" y="366"/>
                </a:lnTo>
                <a:lnTo>
                  <a:pt x="1362" y="355"/>
                </a:lnTo>
                <a:lnTo>
                  <a:pt x="1362" y="358"/>
                </a:lnTo>
                <a:lnTo>
                  <a:pt x="1362" y="363"/>
                </a:lnTo>
                <a:lnTo>
                  <a:pt x="1362" y="352"/>
                </a:lnTo>
                <a:lnTo>
                  <a:pt x="1363" y="357"/>
                </a:lnTo>
                <a:lnTo>
                  <a:pt x="1363" y="349"/>
                </a:lnTo>
                <a:lnTo>
                  <a:pt x="1363" y="337"/>
                </a:lnTo>
                <a:lnTo>
                  <a:pt x="1364" y="343"/>
                </a:lnTo>
                <a:lnTo>
                  <a:pt x="1364" y="335"/>
                </a:lnTo>
                <a:lnTo>
                  <a:pt x="1364" y="342"/>
                </a:lnTo>
                <a:lnTo>
                  <a:pt x="1364" y="335"/>
                </a:lnTo>
                <a:lnTo>
                  <a:pt x="1366" y="343"/>
                </a:lnTo>
                <a:lnTo>
                  <a:pt x="1366" y="336"/>
                </a:lnTo>
                <a:lnTo>
                  <a:pt x="1366" y="336"/>
                </a:lnTo>
                <a:lnTo>
                  <a:pt x="1366" y="340"/>
                </a:lnTo>
                <a:lnTo>
                  <a:pt x="1366" y="332"/>
                </a:lnTo>
                <a:lnTo>
                  <a:pt x="1366" y="334"/>
                </a:lnTo>
                <a:lnTo>
                  <a:pt x="1367" y="339"/>
                </a:lnTo>
                <a:lnTo>
                  <a:pt x="1367" y="329"/>
                </a:lnTo>
                <a:lnTo>
                  <a:pt x="1367" y="336"/>
                </a:lnTo>
                <a:lnTo>
                  <a:pt x="1367" y="330"/>
                </a:lnTo>
                <a:lnTo>
                  <a:pt x="1368" y="332"/>
                </a:lnTo>
                <a:lnTo>
                  <a:pt x="1368" y="330"/>
                </a:lnTo>
                <a:lnTo>
                  <a:pt x="1368" y="332"/>
                </a:lnTo>
                <a:lnTo>
                  <a:pt x="1368" y="332"/>
                </a:lnTo>
                <a:lnTo>
                  <a:pt x="1369" y="329"/>
                </a:lnTo>
                <a:lnTo>
                  <a:pt x="1369" y="323"/>
                </a:lnTo>
                <a:lnTo>
                  <a:pt x="1369" y="314"/>
                </a:lnTo>
                <a:lnTo>
                  <a:pt x="1369" y="315"/>
                </a:lnTo>
                <a:lnTo>
                  <a:pt x="1369" y="316"/>
                </a:lnTo>
                <a:lnTo>
                  <a:pt x="1370" y="308"/>
                </a:lnTo>
                <a:lnTo>
                  <a:pt x="1370" y="320"/>
                </a:lnTo>
                <a:lnTo>
                  <a:pt x="1370" y="314"/>
                </a:lnTo>
                <a:lnTo>
                  <a:pt x="1370" y="316"/>
                </a:lnTo>
                <a:lnTo>
                  <a:pt x="1371" y="311"/>
                </a:lnTo>
                <a:lnTo>
                  <a:pt x="1371" y="311"/>
                </a:lnTo>
                <a:lnTo>
                  <a:pt x="1371" y="314"/>
                </a:lnTo>
                <a:lnTo>
                  <a:pt x="1371" y="311"/>
                </a:lnTo>
                <a:lnTo>
                  <a:pt x="1371" y="313"/>
                </a:lnTo>
                <a:lnTo>
                  <a:pt x="1372" y="308"/>
                </a:lnTo>
                <a:lnTo>
                  <a:pt x="1372" y="306"/>
                </a:lnTo>
                <a:lnTo>
                  <a:pt x="1372" y="311"/>
                </a:lnTo>
                <a:lnTo>
                  <a:pt x="1372" y="305"/>
                </a:lnTo>
                <a:lnTo>
                  <a:pt x="1373" y="303"/>
                </a:lnTo>
                <a:lnTo>
                  <a:pt x="1373" y="310"/>
                </a:lnTo>
                <a:lnTo>
                  <a:pt x="1373" y="302"/>
                </a:lnTo>
                <a:lnTo>
                  <a:pt x="1373" y="300"/>
                </a:lnTo>
                <a:lnTo>
                  <a:pt x="1373" y="307"/>
                </a:lnTo>
                <a:lnTo>
                  <a:pt x="1373" y="300"/>
                </a:lnTo>
                <a:lnTo>
                  <a:pt x="1374" y="308"/>
                </a:lnTo>
                <a:lnTo>
                  <a:pt x="1374" y="298"/>
                </a:lnTo>
                <a:lnTo>
                  <a:pt x="1374" y="301"/>
                </a:lnTo>
                <a:lnTo>
                  <a:pt x="1374" y="303"/>
                </a:lnTo>
                <a:lnTo>
                  <a:pt x="1374" y="295"/>
                </a:lnTo>
                <a:lnTo>
                  <a:pt x="1375" y="304"/>
                </a:lnTo>
                <a:lnTo>
                  <a:pt x="1375" y="295"/>
                </a:lnTo>
                <a:lnTo>
                  <a:pt x="1375" y="288"/>
                </a:lnTo>
                <a:lnTo>
                  <a:pt x="1375" y="292"/>
                </a:lnTo>
                <a:lnTo>
                  <a:pt x="1376" y="286"/>
                </a:lnTo>
                <a:lnTo>
                  <a:pt x="1376" y="296"/>
                </a:lnTo>
                <a:lnTo>
                  <a:pt x="1376" y="295"/>
                </a:lnTo>
                <a:lnTo>
                  <a:pt x="1376" y="296"/>
                </a:lnTo>
                <a:lnTo>
                  <a:pt x="1376" y="296"/>
                </a:lnTo>
                <a:lnTo>
                  <a:pt x="1376" y="296"/>
                </a:lnTo>
                <a:lnTo>
                  <a:pt x="1377" y="296"/>
                </a:lnTo>
                <a:lnTo>
                  <a:pt x="1377" y="302"/>
                </a:lnTo>
                <a:lnTo>
                  <a:pt x="1377" y="296"/>
                </a:lnTo>
                <a:lnTo>
                  <a:pt x="1377" y="301"/>
                </a:lnTo>
                <a:lnTo>
                  <a:pt x="1378" y="304"/>
                </a:lnTo>
                <a:lnTo>
                  <a:pt x="1378" y="296"/>
                </a:lnTo>
                <a:lnTo>
                  <a:pt x="1378" y="301"/>
                </a:lnTo>
                <a:lnTo>
                  <a:pt x="1378" y="299"/>
                </a:lnTo>
                <a:lnTo>
                  <a:pt x="1378" y="299"/>
                </a:lnTo>
                <a:lnTo>
                  <a:pt x="1379" y="299"/>
                </a:lnTo>
                <a:lnTo>
                  <a:pt x="1379" y="303"/>
                </a:lnTo>
                <a:lnTo>
                  <a:pt x="1379" y="306"/>
                </a:lnTo>
                <a:lnTo>
                  <a:pt x="1380" y="304"/>
                </a:lnTo>
                <a:lnTo>
                  <a:pt x="1380" y="310"/>
                </a:lnTo>
                <a:lnTo>
                  <a:pt x="1380" y="306"/>
                </a:lnTo>
                <a:lnTo>
                  <a:pt x="1380" y="306"/>
                </a:lnTo>
                <a:lnTo>
                  <a:pt x="1380" y="313"/>
                </a:lnTo>
                <a:lnTo>
                  <a:pt x="1380" y="304"/>
                </a:lnTo>
                <a:lnTo>
                  <a:pt x="1382" y="308"/>
                </a:lnTo>
                <a:lnTo>
                  <a:pt x="1382" y="315"/>
                </a:lnTo>
                <a:lnTo>
                  <a:pt x="1382" y="308"/>
                </a:lnTo>
                <a:lnTo>
                  <a:pt x="1382" y="316"/>
                </a:lnTo>
                <a:lnTo>
                  <a:pt x="1383" y="313"/>
                </a:lnTo>
                <a:lnTo>
                  <a:pt x="1383" y="313"/>
                </a:lnTo>
                <a:lnTo>
                  <a:pt x="1383" y="320"/>
                </a:lnTo>
                <a:lnTo>
                  <a:pt x="1383" y="318"/>
                </a:lnTo>
                <a:lnTo>
                  <a:pt x="1383" y="320"/>
                </a:lnTo>
                <a:lnTo>
                  <a:pt x="1384" y="320"/>
                </a:lnTo>
                <a:lnTo>
                  <a:pt x="1384" y="319"/>
                </a:lnTo>
                <a:lnTo>
                  <a:pt x="1384" y="318"/>
                </a:lnTo>
                <a:lnTo>
                  <a:pt x="1384" y="324"/>
                </a:lnTo>
                <a:lnTo>
                  <a:pt x="1384" y="318"/>
                </a:lnTo>
                <a:lnTo>
                  <a:pt x="1384" y="322"/>
                </a:lnTo>
                <a:lnTo>
                  <a:pt x="1385" y="315"/>
                </a:lnTo>
                <a:lnTo>
                  <a:pt x="1385" y="314"/>
                </a:lnTo>
                <a:lnTo>
                  <a:pt x="1385" y="324"/>
                </a:lnTo>
                <a:lnTo>
                  <a:pt x="1385" y="319"/>
                </a:lnTo>
                <a:lnTo>
                  <a:pt x="1386" y="323"/>
                </a:lnTo>
                <a:lnTo>
                  <a:pt x="1386" y="319"/>
                </a:lnTo>
                <a:lnTo>
                  <a:pt x="1386" y="324"/>
                </a:lnTo>
                <a:lnTo>
                  <a:pt x="1386" y="327"/>
                </a:lnTo>
                <a:lnTo>
                  <a:pt x="1387" y="324"/>
                </a:lnTo>
                <a:lnTo>
                  <a:pt x="1387" y="333"/>
                </a:lnTo>
                <a:lnTo>
                  <a:pt x="1387" y="324"/>
                </a:lnTo>
                <a:lnTo>
                  <a:pt x="1387" y="333"/>
                </a:lnTo>
                <a:lnTo>
                  <a:pt x="1388" y="328"/>
                </a:lnTo>
                <a:lnTo>
                  <a:pt x="1388" y="327"/>
                </a:lnTo>
                <a:lnTo>
                  <a:pt x="1388" y="330"/>
                </a:lnTo>
                <a:lnTo>
                  <a:pt x="1388" y="328"/>
                </a:lnTo>
                <a:lnTo>
                  <a:pt x="1388" y="324"/>
                </a:lnTo>
                <a:lnTo>
                  <a:pt x="1388" y="333"/>
                </a:lnTo>
                <a:lnTo>
                  <a:pt x="1389" y="329"/>
                </a:lnTo>
                <a:lnTo>
                  <a:pt x="1389" y="334"/>
                </a:lnTo>
                <a:lnTo>
                  <a:pt x="1389" y="330"/>
                </a:lnTo>
                <a:lnTo>
                  <a:pt x="1389" y="333"/>
                </a:lnTo>
                <a:lnTo>
                  <a:pt x="1389" y="341"/>
                </a:lnTo>
                <a:lnTo>
                  <a:pt x="1390" y="338"/>
                </a:lnTo>
                <a:lnTo>
                  <a:pt x="1390" y="335"/>
                </a:lnTo>
                <a:lnTo>
                  <a:pt x="1390" y="345"/>
                </a:lnTo>
                <a:lnTo>
                  <a:pt x="1390" y="337"/>
                </a:lnTo>
                <a:lnTo>
                  <a:pt x="1391" y="345"/>
                </a:lnTo>
                <a:lnTo>
                  <a:pt x="1391" y="346"/>
                </a:lnTo>
                <a:lnTo>
                  <a:pt x="1391" y="343"/>
                </a:lnTo>
                <a:lnTo>
                  <a:pt x="1391" y="349"/>
                </a:lnTo>
                <a:lnTo>
                  <a:pt x="1391" y="349"/>
                </a:lnTo>
                <a:lnTo>
                  <a:pt x="1391" y="349"/>
                </a:lnTo>
                <a:lnTo>
                  <a:pt x="1392" y="350"/>
                </a:lnTo>
                <a:lnTo>
                  <a:pt x="1392" y="349"/>
                </a:lnTo>
                <a:lnTo>
                  <a:pt x="1392" y="353"/>
                </a:lnTo>
                <a:lnTo>
                  <a:pt x="1392" y="357"/>
                </a:lnTo>
                <a:lnTo>
                  <a:pt x="1393" y="354"/>
                </a:lnTo>
                <a:lnTo>
                  <a:pt x="1393" y="357"/>
                </a:lnTo>
                <a:lnTo>
                  <a:pt x="1393" y="354"/>
                </a:lnTo>
                <a:lnTo>
                  <a:pt x="1393" y="358"/>
                </a:lnTo>
                <a:lnTo>
                  <a:pt x="1394" y="363"/>
                </a:lnTo>
                <a:lnTo>
                  <a:pt x="1394" y="350"/>
                </a:lnTo>
                <a:lnTo>
                  <a:pt x="1394" y="358"/>
                </a:lnTo>
                <a:lnTo>
                  <a:pt x="1394" y="357"/>
                </a:lnTo>
                <a:lnTo>
                  <a:pt x="1395" y="348"/>
                </a:lnTo>
                <a:lnTo>
                  <a:pt x="1395" y="350"/>
                </a:lnTo>
                <a:lnTo>
                  <a:pt x="1395" y="355"/>
                </a:lnTo>
                <a:lnTo>
                  <a:pt x="1395" y="354"/>
                </a:lnTo>
                <a:lnTo>
                  <a:pt x="1395" y="358"/>
                </a:lnTo>
                <a:lnTo>
                  <a:pt x="1396" y="361"/>
                </a:lnTo>
                <a:lnTo>
                  <a:pt x="1396" y="358"/>
                </a:lnTo>
                <a:lnTo>
                  <a:pt x="1396" y="360"/>
                </a:lnTo>
                <a:lnTo>
                  <a:pt x="1396" y="366"/>
                </a:lnTo>
                <a:lnTo>
                  <a:pt x="1396" y="362"/>
                </a:lnTo>
                <a:lnTo>
                  <a:pt x="1397" y="363"/>
                </a:lnTo>
                <a:lnTo>
                  <a:pt x="1397" y="368"/>
                </a:lnTo>
                <a:lnTo>
                  <a:pt x="1397" y="364"/>
                </a:lnTo>
                <a:lnTo>
                  <a:pt x="1397" y="365"/>
                </a:lnTo>
                <a:lnTo>
                  <a:pt x="1398" y="373"/>
                </a:lnTo>
                <a:lnTo>
                  <a:pt x="1398" y="366"/>
                </a:lnTo>
                <a:lnTo>
                  <a:pt x="1398" y="368"/>
                </a:lnTo>
                <a:lnTo>
                  <a:pt x="1398" y="374"/>
                </a:lnTo>
                <a:lnTo>
                  <a:pt x="1398" y="373"/>
                </a:lnTo>
                <a:lnTo>
                  <a:pt x="1398" y="369"/>
                </a:lnTo>
                <a:lnTo>
                  <a:pt x="1398" y="377"/>
                </a:lnTo>
                <a:lnTo>
                  <a:pt x="1399" y="371"/>
                </a:lnTo>
                <a:lnTo>
                  <a:pt x="1399" y="374"/>
                </a:lnTo>
                <a:lnTo>
                  <a:pt x="1399" y="376"/>
                </a:lnTo>
                <a:lnTo>
                  <a:pt x="1399" y="375"/>
                </a:lnTo>
                <a:lnTo>
                  <a:pt x="1401" y="373"/>
                </a:lnTo>
                <a:lnTo>
                  <a:pt x="1401" y="379"/>
                </a:lnTo>
                <a:lnTo>
                  <a:pt x="1401" y="382"/>
                </a:lnTo>
                <a:lnTo>
                  <a:pt x="1401" y="377"/>
                </a:lnTo>
                <a:lnTo>
                  <a:pt x="1402" y="380"/>
                </a:lnTo>
                <a:lnTo>
                  <a:pt x="1402" y="382"/>
                </a:lnTo>
                <a:lnTo>
                  <a:pt x="1402" y="377"/>
                </a:lnTo>
                <a:lnTo>
                  <a:pt x="1403" y="385"/>
                </a:lnTo>
                <a:lnTo>
                  <a:pt x="1403" y="380"/>
                </a:lnTo>
                <a:lnTo>
                  <a:pt x="1403" y="380"/>
                </a:lnTo>
                <a:lnTo>
                  <a:pt x="1403" y="386"/>
                </a:lnTo>
                <a:lnTo>
                  <a:pt x="1403" y="381"/>
                </a:lnTo>
                <a:lnTo>
                  <a:pt x="1403" y="382"/>
                </a:lnTo>
                <a:lnTo>
                  <a:pt x="1404" y="384"/>
                </a:lnTo>
                <a:lnTo>
                  <a:pt x="1404" y="380"/>
                </a:lnTo>
                <a:lnTo>
                  <a:pt x="1404" y="387"/>
                </a:lnTo>
                <a:lnTo>
                  <a:pt x="1404" y="383"/>
                </a:lnTo>
                <a:lnTo>
                  <a:pt x="1405" y="388"/>
                </a:lnTo>
                <a:lnTo>
                  <a:pt x="1405" y="385"/>
                </a:lnTo>
                <a:lnTo>
                  <a:pt x="1405" y="384"/>
                </a:lnTo>
                <a:lnTo>
                  <a:pt x="1405" y="389"/>
                </a:lnTo>
                <a:lnTo>
                  <a:pt x="1405" y="384"/>
                </a:lnTo>
                <a:lnTo>
                  <a:pt x="1406" y="382"/>
                </a:lnTo>
                <a:lnTo>
                  <a:pt x="1406" y="391"/>
                </a:lnTo>
                <a:lnTo>
                  <a:pt x="1406" y="386"/>
                </a:lnTo>
                <a:lnTo>
                  <a:pt x="1406" y="385"/>
                </a:lnTo>
                <a:lnTo>
                  <a:pt x="1406" y="390"/>
                </a:lnTo>
                <a:lnTo>
                  <a:pt x="1406" y="379"/>
                </a:lnTo>
                <a:lnTo>
                  <a:pt x="1407" y="374"/>
                </a:lnTo>
                <a:lnTo>
                  <a:pt x="1407" y="376"/>
                </a:lnTo>
                <a:lnTo>
                  <a:pt x="1407" y="370"/>
                </a:lnTo>
                <a:lnTo>
                  <a:pt x="1407" y="377"/>
                </a:lnTo>
                <a:lnTo>
                  <a:pt x="1408" y="367"/>
                </a:lnTo>
                <a:lnTo>
                  <a:pt x="1408" y="372"/>
                </a:lnTo>
                <a:lnTo>
                  <a:pt x="1408" y="380"/>
                </a:lnTo>
                <a:lnTo>
                  <a:pt x="1408" y="377"/>
                </a:lnTo>
                <a:lnTo>
                  <a:pt x="1409" y="382"/>
                </a:lnTo>
                <a:lnTo>
                  <a:pt x="1409" y="377"/>
                </a:lnTo>
                <a:lnTo>
                  <a:pt x="1409" y="385"/>
                </a:lnTo>
                <a:lnTo>
                  <a:pt x="1410" y="381"/>
                </a:lnTo>
                <a:lnTo>
                  <a:pt x="1410" y="385"/>
                </a:lnTo>
                <a:lnTo>
                  <a:pt x="1410" y="379"/>
                </a:lnTo>
                <a:lnTo>
                  <a:pt x="1410" y="381"/>
                </a:lnTo>
                <a:lnTo>
                  <a:pt x="1410" y="383"/>
                </a:lnTo>
                <a:lnTo>
                  <a:pt x="1410" y="381"/>
                </a:lnTo>
                <a:lnTo>
                  <a:pt x="1411" y="385"/>
                </a:lnTo>
                <a:lnTo>
                  <a:pt x="1411" y="382"/>
                </a:lnTo>
                <a:lnTo>
                  <a:pt x="1411" y="387"/>
                </a:lnTo>
                <a:lnTo>
                  <a:pt x="1412" y="384"/>
                </a:lnTo>
                <a:lnTo>
                  <a:pt x="1412" y="383"/>
                </a:lnTo>
                <a:lnTo>
                  <a:pt x="1412" y="386"/>
                </a:lnTo>
                <a:lnTo>
                  <a:pt x="1412" y="384"/>
                </a:lnTo>
                <a:lnTo>
                  <a:pt x="1412" y="382"/>
                </a:lnTo>
                <a:lnTo>
                  <a:pt x="1413" y="386"/>
                </a:lnTo>
                <a:lnTo>
                  <a:pt x="1413" y="384"/>
                </a:lnTo>
                <a:lnTo>
                  <a:pt x="1413" y="388"/>
                </a:lnTo>
                <a:lnTo>
                  <a:pt x="1413" y="383"/>
                </a:lnTo>
                <a:lnTo>
                  <a:pt x="1414" y="387"/>
                </a:lnTo>
                <a:lnTo>
                  <a:pt x="1414" y="384"/>
                </a:lnTo>
                <a:lnTo>
                  <a:pt x="1414" y="387"/>
                </a:lnTo>
                <a:lnTo>
                  <a:pt x="1414" y="388"/>
                </a:lnTo>
                <a:lnTo>
                  <a:pt x="1414" y="383"/>
                </a:lnTo>
                <a:lnTo>
                  <a:pt x="1415" y="385"/>
                </a:lnTo>
                <a:lnTo>
                  <a:pt x="1415" y="392"/>
                </a:lnTo>
                <a:lnTo>
                  <a:pt x="1415" y="385"/>
                </a:lnTo>
                <a:lnTo>
                  <a:pt x="1415" y="386"/>
                </a:lnTo>
                <a:lnTo>
                  <a:pt x="1417" y="389"/>
                </a:lnTo>
                <a:lnTo>
                  <a:pt x="1417" y="385"/>
                </a:lnTo>
                <a:lnTo>
                  <a:pt x="1417" y="388"/>
                </a:lnTo>
                <a:lnTo>
                  <a:pt x="1417" y="390"/>
                </a:lnTo>
                <a:lnTo>
                  <a:pt x="1417" y="387"/>
                </a:lnTo>
                <a:lnTo>
                  <a:pt x="1418" y="389"/>
                </a:lnTo>
                <a:lnTo>
                  <a:pt x="1418" y="385"/>
                </a:lnTo>
                <a:lnTo>
                  <a:pt x="1418" y="392"/>
                </a:lnTo>
                <a:lnTo>
                  <a:pt x="1418" y="385"/>
                </a:lnTo>
                <a:lnTo>
                  <a:pt x="1418" y="389"/>
                </a:lnTo>
                <a:lnTo>
                  <a:pt x="1419" y="391"/>
                </a:lnTo>
                <a:lnTo>
                  <a:pt x="1419" y="385"/>
                </a:lnTo>
                <a:lnTo>
                  <a:pt x="1419" y="389"/>
                </a:lnTo>
                <a:lnTo>
                  <a:pt x="1419" y="391"/>
                </a:lnTo>
                <a:lnTo>
                  <a:pt x="1420" y="379"/>
                </a:lnTo>
                <a:lnTo>
                  <a:pt x="1420" y="380"/>
                </a:lnTo>
                <a:lnTo>
                  <a:pt x="1420" y="372"/>
                </a:lnTo>
                <a:lnTo>
                  <a:pt x="1420" y="379"/>
                </a:lnTo>
                <a:lnTo>
                  <a:pt x="1421" y="373"/>
                </a:lnTo>
                <a:lnTo>
                  <a:pt x="1421" y="381"/>
                </a:lnTo>
                <a:lnTo>
                  <a:pt x="1421" y="375"/>
                </a:lnTo>
                <a:lnTo>
                  <a:pt x="1421" y="381"/>
                </a:lnTo>
                <a:lnTo>
                  <a:pt x="1422" y="376"/>
                </a:lnTo>
                <a:lnTo>
                  <a:pt x="1422" y="383"/>
                </a:lnTo>
                <a:lnTo>
                  <a:pt x="1422" y="377"/>
                </a:lnTo>
                <a:lnTo>
                  <a:pt x="1423" y="384"/>
                </a:lnTo>
                <a:lnTo>
                  <a:pt x="1423" y="376"/>
                </a:lnTo>
                <a:lnTo>
                  <a:pt x="1423" y="384"/>
                </a:lnTo>
                <a:lnTo>
                  <a:pt x="1423" y="377"/>
                </a:lnTo>
                <a:lnTo>
                  <a:pt x="1424" y="382"/>
                </a:lnTo>
                <a:lnTo>
                  <a:pt x="1424" y="381"/>
                </a:lnTo>
                <a:lnTo>
                  <a:pt x="1424" y="381"/>
                </a:lnTo>
                <a:lnTo>
                  <a:pt x="1425" y="376"/>
                </a:lnTo>
                <a:lnTo>
                  <a:pt x="1425" y="379"/>
                </a:lnTo>
                <a:lnTo>
                  <a:pt x="1425" y="381"/>
                </a:lnTo>
                <a:lnTo>
                  <a:pt x="1425" y="379"/>
                </a:lnTo>
                <a:lnTo>
                  <a:pt x="1425" y="381"/>
                </a:lnTo>
                <a:lnTo>
                  <a:pt x="1425" y="382"/>
                </a:lnTo>
                <a:lnTo>
                  <a:pt x="1426" y="377"/>
                </a:lnTo>
                <a:lnTo>
                  <a:pt x="1426" y="379"/>
                </a:lnTo>
                <a:lnTo>
                  <a:pt x="1426" y="382"/>
                </a:lnTo>
                <a:lnTo>
                  <a:pt x="1426" y="374"/>
                </a:lnTo>
                <a:lnTo>
                  <a:pt x="1426" y="377"/>
                </a:lnTo>
                <a:lnTo>
                  <a:pt x="1427" y="379"/>
                </a:lnTo>
                <a:lnTo>
                  <a:pt x="1427" y="372"/>
                </a:lnTo>
                <a:lnTo>
                  <a:pt x="1427" y="374"/>
                </a:lnTo>
                <a:lnTo>
                  <a:pt x="1427" y="368"/>
                </a:lnTo>
                <a:lnTo>
                  <a:pt x="1428" y="368"/>
                </a:lnTo>
                <a:lnTo>
                  <a:pt x="1428" y="369"/>
                </a:lnTo>
                <a:lnTo>
                  <a:pt x="1428" y="361"/>
                </a:lnTo>
                <a:lnTo>
                  <a:pt x="1428" y="362"/>
                </a:lnTo>
                <a:lnTo>
                  <a:pt x="1428" y="361"/>
                </a:lnTo>
                <a:lnTo>
                  <a:pt x="1428" y="352"/>
                </a:lnTo>
                <a:lnTo>
                  <a:pt x="1428" y="348"/>
                </a:lnTo>
                <a:lnTo>
                  <a:pt x="1429" y="350"/>
                </a:lnTo>
                <a:lnTo>
                  <a:pt x="1429" y="339"/>
                </a:lnTo>
                <a:lnTo>
                  <a:pt x="1429" y="337"/>
                </a:lnTo>
                <a:lnTo>
                  <a:pt x="1429" y="340"/>
                </a:lnTo>
                <a:lnTo>
                  <a:pt x="1430" y="330"/>
                </a:lnTo>
                <a:lnTo>
                  <a:pt x="1430" y="331"/>
                </a:lnTo>
                <a:lnTo>
                  <a:pt x="1430" y="329"/>
                </a:lnTo>
                <a:lnTo>
                  <a:pt x="1430" y="321"/>
                </a:lnTo>
                <a:lnTo>
                  <a:pt x="1431" y="316"/>
                </a:lnTo>
                <a:lnTo>
                  <a:pt x="1431" y="315"/>
                </a:lnTo>
                <a:lnTo>
                  <a:pt x="1431" y="308"/>
                </a:lnTo>
                <a:lnTo>
                  <a:pt x="1432" y="307"/>
                </a:lnTo>
                <a:lnTo>
                  <a:pt x="1432" y="302"/>
                </a:lnTo>
                <a:lnTo>
                  <a:pt x="1432" y="303"/>
                </a:lnTo>
                <a:lnTo>
                  <a:pt x="1432" y="312"/>
                </a:lnTo>
                <a:lnTo>
                  <a:pt x="1432" y="303"/>
                </a:lnTo>
                <a:lnTo>
                  <a:pt x="1432" y="310"/>
                </a:lnTo>
                <a:lnTo>
                  <a:pt x="1433" y="306"/>
                </a:lnTo>
                <a:lnTo>
                  <a:pt x="1433" y="311"/>
                </a:lnTo>
                <a:lnTo>
                  <a:pt x="1433" y="307"/>
                </a:lnTo>
                <a:lnTo>
                  <a:pt x="1434" y="313"/>
                </a:lnTo>
                <a:lnTo>
                  <a:pt x="1434" y="307"/>
                </a:lnTo>
                <a:lnTo>
                  <a:pt x="1434" y="312"/>
                </a:lnTo>
                <a:lnTo>
                  <a:pt x="1434" y="310"/>
                </a:lnTo>
                <a:lnTo>
                  <a:pt x="1436" y="307"/>
                </a:lnTo>
                <a:lnTo>
                  <a:pt x="1436" y="317"/>
                </a:lnTo>
                <a:lnTo>
                  <a:pt x="1436" y="310"/>
                </a:lnTo>
                <a:lnTo>
                  <a:pt x="1436" y="311"/>
                </a:lnTo>
                <a:lnTo>
                  <a:pt x="1436" y="315"/>
                </a:lnTo>
                <a:lnTo>
                  <a:pt x="1436" y="311"/>
                </a:lnTo>
                <a:lnTo>
                  <a:pt x="1437" y="311"/>
                </a:lnTo>
                <a:lnTo>
                  <a:pt x="1437" y="315"/>
                </a:lnTo>
                <a:lnTo>
                  <a:pt x="1437" y="313"/>
                </a:lnTo>
                <a:lnTo>
                  <a:pt x="1437" y="310"/>
                </a:lnTo>
                <a:lnTo>
                  <a:pt x="1438" y="316"/>
                </a:lnTo>
                <a:lnTo>
                  <a:pt x="1438" y="315"/>
                </a:lnTo>
                <a:lnTo>
                  <a:pt x="1438" y="315"/>
                </a:lnTo>
                <a:lnTo>
                  <a:pt x="1438" y="317"/>
                </a:lnTo>
                <a:lnTo>
                  <a:pt x="1438" y="312"/>
                </a:lnTo>
                <a:lnTo>
                  <a:pt x="1439" y="310"/>
                </a:lnTo>
                <a:lnTo>
                  <a:pt x="1439" y="312"/>
                </a:lnTo>
                <a:lnTo>
                  <a:pt x="1439" y="308"/>
                </a:lnTo>
                <a:lnTo>
                  <a:pt x="1439" y="310"/>
                </a:lnTo>
                <a:lnTo>
                  <a:pt x="1439" y="312"/>
                </a:lnTo>
                <a:lnTo>
                  <a:pt x="1440" y="307"/>
                </a:lnTo>
                <a:lnTo>
                  <a:pt x="1440" y="315"/>
                </a:lnTo>
                <a:lnTo>
                  <a:pt x="1440" y="298"/>
                </a:lnTo>
                <a:lnTo>
                  <a:pt x="1440" y="302"/>
                </a:lnTo>
                <a:lnTo>
                  <a:pt x="1441" y="298"/>
                </a:lnTo>
                <a:lnTo>
                  <a:pt x="1441" y="304"/>
                </a:lnTo>
                <a:lnTo>
                  <a:pt x="1441" y="300"/>
                </a:lnTo>
                <a:lnTo>
                  <a:pt x="1442" y="300"/>
                </a:lnTo>
                <a:lnTo>
                  <a:pt x="1442" y="299"/>
                </a:lnTo>
                <a:lnTo>
                  <a:pt x="1442" y="305"/>
                </a:lnTo>
                <a:lnTo>
                  <a:pt x="1442" y="298"/>
                </a:lnTo>
                <a:lnTo>
                  <a:pt x="1442" y="298"/>
                </a:lnTo>
                <a:lnTo>
                  <a:pt x="1443" y="303"/>
                </a:lnTo>
                <a:lnTo>
                  <a:pt x="1443" y="298"/>
                </a:lnTo>
                <a:lnTo>
                  <a:pt x="1443" y="298"/>
                </a:lnTo>
                <a:lnTo>
                  <a:pt x="1443" y="305"/>
                </a:lnTo>
                <a:lnTo>
                  <a:pt x="1443" y="299"/>
                </a:lnTo>
                <a:lnTo>
                  <a:pt x="1443" y="296"/>
                </a:lnTo>
                <a:lnTo>
                  <a:pt x="1444" y="301"/>
                </a:lnTo>
                <a:lnTo>
                  <a:pt x="1444" y="299"/>
                </a:lnTo>
                <a:lnTo>
                  <a:pt x="1444" y="296"/>
                </a:lnTo>
                <a:lnTo>
                  <a:pt x="1444" y="297"/>
                </a:lnTo>
                <a:lnTo>
                  <a:pt x="1444" y="295"/>
                </a:lnTo>
                <a:lnTo>
                  <a:pt x="1445" y="298"/>
                </a:lnTo>
                <a:lnTo>
                  <a:pt x="1445" y="299"/>
                </a:lnTo>
                <a:lnTo>
                  <a:pt x="1445" y="295"/>
                </a:lnTo>
                <a:lnTo>
                  <a:pt x="1445" y="296"/>
                </a:lnTo>
                <a:lnTo>
                  <a:pt x="1446" y="287"/>
                </a:lnTo>
                <a:lnTo>
                  <a:pt x="1446" y="292"/>
                </a:lnTo>
                <a:lnTo>
                  <a:pt x="1446" y="299"/>
                </a:lnTo>
                <a:lnTo>
                  <a:pt x="1446" y="290"/>
                </a:lnTo>
                <a:lnTo>
                  <a:pt x="1447" y="296"/>
                </a:lnTo>
                <a:lnTo>
                  <a:pt x="1447" y="288"/>
                </a:lnTo>
                <a:lnTo>
                  <a:pt x="1447" y="293"/>
                </a:lnTo>
                <a:lnTo>
                  <a:pt x="1447" y="287"/>
                </a:lnTo>
                <a:lnTo>
                  <a:pt x="1447" y="289"/>
                </a:lnTo>
                <a:lnTo>
                  <a:pt x="1448" y="286"/>
                </a:lnTo>
                <a:lnTo>
                  <a:pt x="1448" y="285"/>
                </a:lnTo>
                <a:lnTo>
                  <a:pt x="1448" y="286"/>
                </a:lnTo>
                <a:lnTo>
                  <a:pt x="1448" y="279"/>
                </a:lnTo>
                <a:lnTo>
                  <a:pt x="1448" y="277"/>
                </a:lnTo>
                <a:lnTo>
                  <a:pt x="1449" y="279"/>
                </a:lnTo>
                <a:lnTo>
                  <a:pt x="1449" y="270"/>
                </a:lnTo>
                <a:lnTo>
                  <a:pt x="1449" y="279"/>
                </a:lnTo>
                <a:lnTo>
                  <a:pt x="1449" y="274"/>
                </a:lnTo>
                <a:lnTo>
                  <a:pt x="1450" y="276"/>
                </a:lnTo>
                <a:lnTo>
                  <a:pt x="1450" y="276"/>
                </a:lnTo>
                <a:lnTo>
                  <a:pt x="1450" y="271"/>
                </a:lnTo>
                <a:lnTo>
                  <a:pt x="1450" y="279"/>
                </a:lnTo>
                <a:lnTo>
                  <a:pt x="1450" y="265"/>
                </a:lnTo>
                <a:lnTo>
                  <a:pt x="1452" y="265"/>
                </a:lnTo>
                <a:lnTo>
                  <a:pt x="1452" y="257"/>
                </a:lnTo>
                <a:lnTo>
                  <a:pt x="1452" y="257"/>
                </a:lnTo>
                <a:lnTo>
                  <a:pt x="1452" y="264"/>
                </a:lnTo>
                <a:lnTo>
                  <a:pt x="1453" y="261"/>
                </a:lnTo>
                <a:lnTo>
                  <a:pt x="1453" y="264"/>
                </a:lnTo>
                <a:lnTo>
                  <a:pt x="1453" y="265"/>
                </a:lnTo>
                <a:lnTo>
                  <a:pt x="1453" y="257"/>
                </a:lnTo>
                <a:lnTo>
                  <a:pt x="1454" y="260"/>
                </a:lnTo>
                <a:lnTo>
                  <a:pt x="1454" y="264"/>
                </a:lnTo>
                <a:lnTo>
                  <a:pt x="1454" y="255"/>
                </a:lnTo>
                <a:lnTo>
                  <a:pt x="1454" y="260"/>
                </a:lnTo>
                <a:lnTo>
                  <a:pt x="1455" y="255"/>
                </a:lnTo>
                <a:lnTo>
                  <a:pt x="1455" y="258"/>
                </a:lnTo>
                <a:lnTo>
                  <a:pt x="1455" y="253"/>
                </a:lnTo>
                <a:lnTo>
                  <a:pt x="1455" y="254"/>
                </a:lnTo>
                <a:lnTo>
                  <a:pt x="1455" y="257"/>
                </a:lnTo>
                <a:lnTo>
                  <a:pt x="1456" y="249"/>
                </a:lnTo>
                <a:lnTo>
                  <a:pt x="1456" y="255"/>
                </a:lnTo>
                <a:lnTo>
                  <a:pt x="1456" y="253"/>
                </a:lnTo>
                <a:lnTo>
                  <a:pt x="1456" y="249"/>
                </a:lnTo>
                <a:lnTo>
                  <a:pt x="1456" y="252"/>
                </a:lnTo>
                <a:lnTo>
                  <a:pt x="1457" y="246"/>
                </a:lnTo>
                <a:lnTo>
                  <a:pt x="1457" y="245"/>
                </a:lnTo>
                <a:lnTo>
                  <a:pt x="1457" y="249"/>
                </a:lnTo>
                <a:lnTo>
                  <a:pt x="1457" y="237"/>
                </a:lnTo>
                <a:lnTo>
                  <a:pt x="1458" y="230"/>
                </a:lnTo>
                <a:lnTo>
                  <a:pt x="1458" y="232"/>
                </a:lnTo>
                <a:lnTo>
                  <a:pt x="1458" y="229"/>
                </a:lnTo>
                <a:lnTo>
                  <a:pt x="1458" y="227"/>
                </a:lnTo>
                <a:lnTo>
                  <a:pt x="1458" y="228"/>
                </a:lnTo>
                <a:lnTo>
                  <a:pt x="1458" y="223"/>
                </a:lnTo>
                <a:lnTo>
                  <a:pt x="1458" y="230"/>
                </a:lnTo>
                <a:lnTo>
                  <a:pt x="1459" y="220"/>
                </a:lnTo>
                <a:lnTo>
                  <a:pt x="1459" y="224"/>
                </a:lnTo>
                <a:lnTo>
                  <a:pt x="1459" y="228"/>
                </a:lnTo>
                <a:lnTo>
                  <a:pt x="1459" y="218"/>
                </a:lnTo>
                <a:lnTo>
                  <a:pt x="1460" y="220"/>
                </a:lnTo>
                <a:lnTo>
                  <a:pt x="1460" y="220"/>
                </a:lnTo>
                <a:lnTo>
                  <a:pt x="1460" y="220"/>
                </a:lnTo>
                <a:lnTo>
                  <a:pt x="1460" y="219"/>
                </a:lnTo>
                <a:lnTo>
                  <a:pt x="1460" y="212"/>
                </a:lnTo>
                <a:lnTo>
                  <a:pt x="1461" y="221"/>
                </a:lnTo>
                <a:lnTo>
                  <a:pt x="1461" y="218"/>
                </a:lnTo>
                <a:lnTo>
                  <a:pt x="1461" y="215"/>
                </a:lnTo>
                <a:lnTo>
                  <a:pt x="1461" y="218"/>
                </a:lnTo>
                <a:lnTo>
                  <a:pt x="1462" y="214"/>
                </a:lnTo>
                <a:lnTo>
                  <a:pt x="1462" y="203"/>
                </a:lnTo>
                <a:lnTo>
                  <a:pt x="1462" y="203"/>
                </a:lnTo>
                <a:lnTo>
                  <a:pt x="1462" y="199"/>
                </a:lnTo>
                <a:lnTo>
                  <a:pt x="1462" y="208"/>
                </a:lnTo>
                <a:lnTo>
                  <a:pt x="1462" y="201"/>
                </a:lnTo>
                <a:lnTo>
                  <a:pt x="1463" y="209"/>
                </a:lnTo>
                <a:lnTo>
                  <a:pt x="1463" y="199"/>
                </a:lnTo>
                <a:lnTo>
                  <a:pt x="1463" y="210"/>
                </a:lnTo>
                <a:lnTo>
                  <a:pt x="1464" y="198"/>
                </a:lnTo>
                <a:lnTo>
                  <a:pt x="1464" y="204"/>
                </a:lnTo>
                <a:lnTo>
                  <a:pt x="1464" y="210"/>
                </a:lnTo>
                <a:lnTo>
                  <a:pt x="1464" y="202"/>
                </a:lnTo>
                <a:lnTo>
                  <a:pt x="1464" y="208"/>
                </a:lnTo>
                <a:lnTo>
                  <a:pt x="1465" y="201"/>
                </a:lnTo>
                <a:lnTo>
                  <a:pt x="1465" y="207"/>
                </a:lnTo>
                <a:lnTo>
                  <a:pt x="1465" y="205"/>
                </a:lnTo>
                <a:lnTo>
                  <a:pt x="1465" y="203"/>
                </a:lnTo>
                <a:lnTo>
                  <a:pt x="1465" y="210"/>
                </a:lnTo>
                <a:lnTo>
                  <a:pt x="1465" y="204"/>
                </a:lnTo>
                <a:lnTo>
                  <a:pt x="1466" y="204"/>
                </a:lnTo>
                <a:lnTo>
                  <a:pt x="1466" y="205"/>
                </a:lnTo>
                <a:lnTo>
                  <a:pt x="1466" y="205"/>
                </a:lnTo>
                <a:lnTo>
                  <a:pt x="1466" y="199"/>
                </a:lnTo>
                <a:lnTo>
                  <a:pt x="1468" y="203"/>
                </a:lnTo>
                <a:lnTo>
                  <a:pt x="1468" y="203"/>
                </a:lnTo>
                <a:lnTo>
                  <a:pt x="1468" y="195"/>
                </a:lnTo>
                <a:lnTo>
                  <a:pt x="1468" y="200"/>
                </a:lnTo>
                <a:lnTo>
                  <a:pt x="1469" y="201"/>
                </a:lnTo>
                <a:lnTo>
                  <a:pt x="1469" y="195"/>
                </a:lnTo>
                <a:lnTo>
                  <a:pt x="1469" y="196"/>
                </a:lnTo>
                <a:lnTo>
                  <a:pt x="1469" y="197"/>
                </a:lnTo>
                <a:lnTo>
                  <a:pt x="1469" y="190"/>
                </a:lnTo>
                <a:lnTo>
                  <a:pt x="1470" y="198"/>
                </a:lnTo>
                <a:lnTo>
                  <a:pt x="1470" y="193"/>
                </a:lnTo>
                <a:lnTo>
                  <a:pt x="1470" y="195"/>
                </a:lnTo>
                <a:lnTo>
                  <a:pt x="1470" y="183"/>
                </a:lnTo>
                <a:lnTo>
                  <a:pt x="1470" y="171"/>
                </a:lnTo>
                <a:lnTo>
                  <a:pt x="1470" y="183"/>
                </a:lnTo>
                <a:lnTo>
                  <a:pt x="1471" y="167"/>
                </a:lnTo>
                <a:lnTo>
                  <a:pt x="1471" y="175"/>
                </a:lnTo>
                <a:lnTo>
                  <a:pt x="1471" y="173"/>
                </a:lnTo>
                <a:lnTo>
                  <a:pt x="1471" y="174"/>
                </a:lnTo>
                <a:lnTo>
                  <a:pt x="1472" y="182"/>
                </a:lnTo>
                <a:lnTo>
                  <a:pt x="1472" y="175"/>
                </a:lnTo>
                <a:lnTo>
                  <a:pt x="1472" y="185"/>
                </a:lnTo>
                <a:lnTo>
                  <a:pt x="1472" y="171"/>
                </a:lnTo>
                <a:lnTo>
                  <a:pt x="1473" y="181"/>
                </a:lnTo>
                <a:lnTo>
                  <a:pt x="1473" y="166"/>
                </a:lnTo>
                <a:lnTo>
                  <a:pt x="1473" y="167"/>
                </a:lnTo>
                <a:lnTo>
                  <a:pt x="1473" y="169"/>
                </a:lnTo>
                <a:lnTo>
                  <a:pt x="1473" y="163"/>
                </a:lnTo>
                <a:lnTo>
                  <a:pt x="1473" y="165"/>
                </a:lnTo>
                <a:lnTo>
                  <a:pt x="1474" y="163"/>
                </a:lnTo>
                <a:lnTo>
                  <a:pt x="1474" y="166"/>
                </a:lnTo>
                <a:lnTo>
                  <a:pt x="1474" y="160"/>
                </a:lnTo>
                <a:lnTo>
                  <a:pt x="1474" y="157"/>
                </a:lnTo>
                <a:lnTo>
                  <a:pt x="1474" y="162"/>
                </a:lnTo>
                <a:lnTo>
                  <a:pt x="1475" y="154"/>
                </a:lnTo>
                <a:lnTo>
                  <a:pt x="1475" y="154"/>
                </a:lnTo>
                <a:lnTo>
                  <a:pt x="1475" y="162"/>
                </a:lnTo>
                <a:lnTo>
                  <a:pt x="1475" y="157"/>
                </a:lnTo>
                <a:lnTo>
                  <a:pt x="1476" y="162"/>
                </a:lnTo>
                <a:lnTo>
                  <a:pt x="1476" y="153"/>
                </a:lnTo>
                <a:lnTo>
                  <a:pt x="1476" y="162"/>
                </a:lnTo>
                <a:lnTo>
                  <a:pt x="1476" y="154"/>
                </a:lnTo>
                <a:lnTo>
                  <a:pt x="1477" y="157"/>
                </a:lnTo>
                <a:lnTo>
                  <a:pt x="1477" y="161"/>
                </a:lnTo>
                <a:lnTo>
                  <a:pt x="1477" y="150"/>
                </a:lnTo>
                <a:lnTo>
                  <a:pt x="1477" y="157"/>
                </a:lnTo>
                <a:lnTo>
                  <a:pt x="1477" y="153"/>
                </a:lnTo>
                <a:lnTo>
                  <a:pt x="1477" y="157"/>
                </a:lnTo>
                <a:lnTo>
                  <a:pt x="1478" y="154"/>
                </a:lnTo>
                <a:lnTo>
                  <a:pt x="1478" y="154"/>
                </a:lnTo>
                <a:lnTo>
                  <a:pt x="1478" y="163"/>
                </a:lnTo>
                <a:lnTo>
                  <a:pt x="1478" y="152"/>
                </a:lnTo>
                <a:lnTo>
                  <a:pt x="1478" y="161"/>
                </a:lnTo>
                <a:lnTo>
                  <a:pt x="1479" y="157"/>
                </a:lnTo>
                <a:lnTo>
                  <a:pt x="1479" y="158"/>
                </a:lnTo>
                <a:lnTo>
                  <a:pt x="1479" y="161"/>
                </a:lnTo>
                <a:lnTo>
                  <a:pt x="1479" y="155"/>
                </a:lnTo>
                <a:lnTo>
                  <a:pt x="1480" y="159"/>
                </a:lnTo>
                <a:lnTo>
                  <a:pt x="1480" y="160"/>
                </a:lnTo>
                <a:lnTo>
                  <a:pt x="1480" y="154"/>
                </a:lnTo>
                <a:lnTo>
                  <a:pt x="1480" y="157"/>
                </a:lnTo>
                <a:lnTo>
                  <a:pt x="1480" y="154"/>
                </a:lnTo>
                <a:lnTo>
                  <a:pt x="1481" y="157"/>
                </a:lnTo>
                <a:lnTo>
                  <a:pt x="1481" y="153"/>
                </a:lnTo>
                <a:lnTo>
                  <a:pt x="1481" y="158"/>
                </a:lnTo>
                <a:lnTo>
                  <a:pt x="1481" y="154"/>
                </a:lnTo>
                <a:lnTo>
                  <a:pt x="1482" y="159"/>
                </a:lnTo>
                <a:lnTo>
                  <a:pt x="1482" y="155"/>
                </a:lnTo>
                <a:lnTo>
                  <a:pt x="1482" y="144"/>
                </a:lnTo>
                <a:lnTo>
                  <a:pt x="1483" y="150"/>
                </a:lnTo>
                <a:lnTo>
                  <a:pt x="1483" y="153"/>
                </a:lnTo>
                <a:lnTo>
                  <a:pt x="1483" y="158"/>
                </a:lnTo>
                <a:lnTo>
                  <a:pt x="1484" y="149"/>
                </a:lnTo>
                <a:lnTo>
                  <a:pt x="1484" y="159"/>
                </a:lnTo>
                <a:lnTo>
                  <a:pt x="1484" y="157"/>
                </a:lnTo>
                <a:lnTo>
                  <a:pt x="1484" y="151"/>
                </a:lnTo>
                <a:lnTo>
                  <a:pt x="1484" y="155"/>
                </a:lnTo>
                <a:lnTo>
                  <a:pt x="1484" y="135"/>
                </a:lnTo>
                <a:lnTo>
                  <a:pt x="1485" y="140"/>
                </a:lnTo>
                <a:lnTo>
                  <a:pt x="1485" y="137"/>
                </a:lnTo>
                <a:lnTo>
                  <a:pt x="1485" y="136"/>
                </a:lnTo>
                <a:lnTo>
                  <a:pt x="1485" y="147"/>
                </a:lnTo>
                <a:lnTo>
                  <a:pt x="1485" y="141"/>
                </a:lnTo>
                <a:lnTo>
                  <a:pt x="1487" y="147"/>
                </a:lnTo>
                <a:lnTo>
                  <a:pt x="1487" y="150"/>
                </a:lnTo>
                <a:lnTo>
                  <a:pt x="1487" y="144"/>
                </a:lnTo>
                <a:lnTo>
                  <a:pt x="1487" y="150"/>
                </a:lnTo>
                <a:lnTo>
                  <a:pt x="1487" y="147"/>
                </a:lnTo>
                <a:lnTo>
                  <a:pt x="1488" y="147"/>
                </a:lnTo>
                <a:lnTo>
                  <a:pt x="1488" y="153"/>
                </a:lnTo>
                <a:lnTo>
                  <a:pt x="1488" y="150"/>
                </a:lnTo>
                <a:lnTo>
                  <a:pt x="1488" y="159"/>
                </a:lnTo>
                <a:lnTo>
                  <a:pt x="1488" y="150"/>
                </a:lnTo>
                <a:lnTo>
                  <a:pt x="1489" y="153"/>
                </a:lnTo>
                <a:lnTo>
                  <a:pt x="1489" y="142"/>
                </a:lnTo>
                <a:lnTo>
                  <a:pt x="1489" y="152"/>
                </a:lnTo>
                <a:lnTo>
                  <a:pt x="1490" y="146"/>
                </a:lnTo>
                <a:lnTo>
                  <a:pt x="1490" y="151"/>
                </a:lnTo>
                <a:lnTo>
                  <a:pt x="1490" y="148"/>
                </a:lnTo>
                <a:lnTo>
                  <a:pt x="1490" y="161"/>
                </a:lnTo>
                <a:lnTo>
                  <a:pt x="1490" y="149"/>
                </a:lnTo>
                <a:lnTo>
                  <a:pt x="1491" y="151"/>
                </a:lnTo>
                <a:lnTo>
                  <a:pt x="1491" y="160"/>
                </a:lnTo>
                <a:lnTo>
                  <a:pt x="1491" y="152"/>
                </a:lnTo>
                <a:lnTo>
                  <a:pt x="1491" y="157"/>
                </a:lnTo>
                <a:lnTo>
                  <a:pt x="1492" y="151"/>
                </a:lnTo>
                <a:lnTo>
                  <a:pt x="1492" y="163"/>
                </a:lnTo>
                <a:lnTo>
                  <a:pt x="1492" y="158"/>
                </a:lnTo>
                <a:lnTo>
                  <a:pt x="1492" y="165"/>
                </a:lnTo>
                <a:lnTo>
                  <a:pt x="1492" y="158"/>
                </a:lnTo>
                <a:lnTo>
                  <a:pt x="1493" y="171"/>
                </a:lnTo>
                <a:lnTo>
                  <a:pt x="1493" y="166"/>
                </a:lnTo>
                <a:lnTo>
                  <a:pt x="1493" y="170"/>
                </a:lnTo>
                <a:lnTo>
                  <a:pt x="1494" y="171"/>
                </a:lnTo>
                <a:lnTo>
                  <a:pt x="1494" y="170"/>
                </a:lnTo>
                <a:lnTo>
                  <a:pt x="1494" y="175"/>
                </a:lnTo>
                <a:lnTo>
                  <a:pt x="1495" y="170"/>
                </a:lnTo>
                <a:lnTo>
                  <a:pt x="1495" y="180"/>
                </a:lnTo>
                <a:lnTo>
                  <a:pt x="1495" y="173"/>
                </a:lnTo>
                <a:lnTo>
                  <a:pt x="1495" y="183"/>
                </a:lnTo>
                <a:lnTo>
                  <a:pt x="1496" y="180"/>
                </a:lnTo>
                <a:lnTo>
                  <a:pt x="1496" y="185"/>
                </a:lnTo>
                <a:lnTo>
                  <a:pt x="1496" y="183"/>
                </a:lnTo>
                <a:lnTo>
                  <a:pt x="1496" y="193"/>
                </a:lnTo>
                <a:lnTo>
                  <a:pt x="1497" y="189"/>
                </a:lnTo>
                <a:lnTo>
                  <a:pt x="1497" y="201"/>
                </a:lnTo>
                <a:lnTo>
                  <a:pt x="1497" y="190"/>
                </a:lnTo>
                <a:lnTo>
                  <a:pt x="1497" y="193"/>
                </a:lnTo>
                <a:lnTo>
                  <a:pt x="1498" y="203"/>
                </a:lnTo>
                <a:lnTo>
                  <a:pt x="1498" y="199"/>
                </a:lnTo>
                <a:lnTo>
                  <a:pt x="1498" y="208"/>
                </a:lnTo>
                <a:lnTo>
                  <a:pt x="1499" y="210"/>
                </a:lnTo>
                <a:lnTo>
                  <a:pt x="1499" y="207"/>
                </a:lnTo>
                <a:lnTo>
                  <a:pt x="1499" y="217"/>
                </a:lnTo>
                <a:lnTo>
                  <a:pt x="1499" y="216"/>
                </a:lnTo>
                <a:lnTo>
                  <a:pt x="1500" y="223"/>
                </a:lnTo>
                <a:lnTo>
                  <a:pt x="1500" y="219"/>
                </a:lnTo>
                <a:lnTo>
                  <a:pt x="1500" y="231"/>
                </a:lnTo>
                <a:lnTo>
                  <a:pt x="1501" y="230"/>
                </a:lnTo>
                <a:lnTo>
                  <a:pt x="1501" y="233"/>
                </a:lnTo>
                <a:lnTo>
                  <a:pt x="1501" y="230"/>
                </a:lnTo>
                <a:lnTo>
                  <a:pt x="1501" y="243"/>
                </a:lnTo>
                <a:lnTo>
                  <a:pt x="1501" y="235"/>
                </a:lnTo>
                <a:lnTo>
                  <a:pt x="1503" y="249"/>
                </a:lnTo>
                <a:lnTo>
                  <a:pt x="1503" y="242"/>
                </a:lnTo>
                <a:lnTo>
                  <a:pt x="1503" y="251"/>
                </a:lnTo>
                <a:lnTo>
                  <a:pt x="1503" y="251"/>
                </a:lnTo>
                <a:lnTo>
                  <a:pt x="1504" y="253"/>
                </a:lnTo>
                <a:lnTo>
                  <a:pt x="1504" y="253"/>
                </a:lnTo>
                <a:lnTo>
                  <a:pt x="1504" y="257"/>
                </a:lnTo>
                <a:lnTo>
                  <a:pt x="1504" y="263"/>
                </a:lnTo>
                <a:lnTo>
                  <a:pt x="1504" y="260"/>
                </a:lnTo>
                <a:lnTo>
                  <a:pt x="1505" y="268"/>
                </a:lnTo>
                <a:lnTo>
                  <a:pt x="1505" y="264"/>
                </a:lnTo>
                <a:lnTo>
                  <a:pt x="1505" y="274"/>
                </a:lnTo>
                <a:lnTo>
                  <a:pt x="1506" y="270"/>
                </a:lnTo>
                <a:lnTo>
                  <a:pt x="1506" y="279"/>
                </a:lnTo>
                <a:lnTo>
                  <a:pt x="1506" y="281"/>
                </a:lnTo>
                <a:lnTo>
                  <a:pt x="1507" y="288"/>
                </a:lnTo>
                <a:lnTo>
                  <a:pt x="1507" y="283"/>
                </a:lnTo>
                <a:lnTo>
                  <a:pt x="1507" y="293"/>
                </a:lnTo>
                <a:lnTo>
                  <a:pt x="1507" y="285"/>
                </a:lnTo>
                <a:lnTo>
                  <a:pt x="1507" y="302"/>
                </a:lnTo>
                <a:lnTo>
                  <a:pt x="1508" y="297"/>
                </a:lnTo>
                <a:lnTo>
                  <a:pt x="1508" y="293"/>
                </a:lnTo>
                <a:lnTo>
                  <a:pt x="1508" y="304"/>
                </a:lnTo>
                <a:lnTo>
                  <a:pt x="1508" y="303"/>
                </a:lnTo>
                <a:lnTo>
                  <a:pt x="1509" y="310"/>
                </a:lnTo>
                <a:lnTo>
                  <a:pt x="1509" y="312"/>
                </a:lnTo>
                <a:lnTo>
                  <a:pt x="1509" y="317"/>
                </a:lnTo>
                <a:lnTo>
                  <a:pt x="1510" y="320"/>
                </a:lnTo>
                <a:lnTo>
                  <a:pt x="1510" y="326"/>
                </a:lnTo>
                <a:lnTo>
                  <a:pt x="1510" y="322"/>
                </a:lnTo>
                <a:lnTo>
                  <a:pt x="1510" y="328"/>
                </a:lnTo>
                <a:lnTo>
                  <a:pt x="1510" y="331"/>
                </a:lnTo>
                <a:lnTo>
                  <a:pt x="1510" y="330"/>
                </a:lnTo>
                <a:lnTo>
                  <a:pt x="1511" y="336"/>
                </a:lnTo>
                <a:lnTo>
                  <a:pt x="1511" y="338"/>
                </a:lnTo>
                <a:lnTo>
                  <a:pt x="1511" y="347"/>
                </a:lnTo>
                <a:lnTo>
                  <a:pt x="1511" y="339"/>
                </a:lnTo>
                <a:lnTo>
                  <a:pt x="1512" y="347"/>
                </a:lnTo>
                <a:lnTo>
                  <a:pt x="1512" y="346"/>
                </a:lnTo>
                <a:lnTo>
                  <a:pt x="1512" y="349"/>
                </a:lnTo>
                <a:lnTo>
                  <a:pt x="1512" y="356"/>
                </a:lnTo>
                <a:lnTo>
                  <a:pt x="1513" y="356"/>
                </a:lnTo>
                <a:lnTo>
                  <a:pt x="1513" y="366"/>
                </a:lnTo>
                <a:lnTo>
                  <a:pt x="1513" y="363"/>
                </a:lnTo>
                <a:lnTo>
                  <a:pt x="1514" y="369"/>
                </a:lnTo>
                <a:lnTo>
                  <a:pt x="1514" y="368"/>
                </a:lnTo>
                <a:lnTo>
                  <a:pt x="1514" y="377"/>
                </a:lnTo>
                <a:lnTo>
                  <a:pt x="1514" y="376"/>
                </a:lnTo>
                <a:lnTo>
                  <a:pt x="1515" y="385"/>
                </a:lnTo>
                <a:lnTo>
                  <a:pt x="1515" y="379"/>
                </a:lnTo>
                <a:lnTo>
                  <a:pt x="1515" y="386"/>
                </a:lnTo>
                <a:lnTo>
                  <a:pt x="1515" y="389"/>
                </a:lnTo>
                <a:lnTo>
                  <a:pt x="1515" y="386"/>
                </a:lnTo>
                <a:lnTo>
                  <a:pt x="1516" y="395"/>
                </a:lnTo>
                <a:lnTo>
                  <a:pt x="1516" y="398"/>
                </a:lnTo>
                <a:lnTo>
                  <a:pt x="1516" y="396"/>
                </a:lnTo>
                <a:lnTo>
                  <a:pt x="1516" y="405"/>
                </a:lnTo>
                <a:lnTo>
                  <a:pt x="1516" y="401"/>
                </a:lnTo>
                <a:lnTo>
                  <a:pt x="1517" y="404"/>
                </a:lnTo>
                <a:lnTo>
                  <a:pt x="1517" y="409"/>
                </a:lnTo>
                <a:lnTo>
                  <a:pt x="1517" y="406"/>
                </a:lnTo>
                <a:lnTo>
                  <a:pt x="1517" y="407"/>
                </a:lnTo>
                <a:lnTo>
                  <a:pt x="1517" y="416"/>
                </a:lnTo>
                <a:lnTo>
                  <a:pt x="1518" y="415"/>
                </a:lnTo>
                <a:lnTo>
                  <a:pt x="1518" y="423"/>
                </a:lnTo>
                <a:lnTo>
                  <a:pt x="1518" y="418"/>
                </a:lnTo>
                <a:lnTo>
                  <a:pt x="1518" y="425"/>
                </a:lnTo>
                <a:lnTo>
                  <a:pt x="1519" y="425"/>
                </a:lnTo>
                <a:lnTo>
                  <a:pt x="1519" y="424"/>
                </a:lnTo>
                <a:lnTo>
                  <a:pt x="1519" y="436"/>
                </a:lnTo>
                <a:lnTo>
                  <a:pt x="1519" y="431"/>
                </a:lnTo>
                <a:lnTo>
                  <a:pt x="1520" y="441"/>
                </a:lnTo>
                <a:lnTo>
                  <a:pt x="1520" y="417"/>
                </a:lnTo>
                <a:lnTo>
                  <a:pt x="1520" y="437"/>
                </a:lnTo>
                <a:lnTo>
                  <a:pt x="1520" y="438"/>
                </a:lnTo>
                <a:lnTo>
                  <a:pt x="1522" y="450"/>
                </a:lnTo>
                <a:lnTo>
                  <a:pt x="1522" y="449"/>
                </a:lnTo>
                <a:lnTo>
                  <a:pt x="1522" y="450"/>
                </a:lnTo>
                <a:lnTo>
                  <a:pt x="1522" y="460"/>
                </a:lnTo>
                <a:lnTo>
                  <a:pt x="1522" y="453"/>
                </a:lnTo>
                <a:lnTo>
                  <a:pt x="1523" y="458"/>
                </a:lnTo>
                <a:lnTo>
                  <a:pt x="1523" y="461"/>
                </a:lnTo>
                <a:lnTo>
                  <a:pt x="1523" y="460"/>
                </a:lnTo>
                <a:lnTo>
                  <a:pt x="1523" y="466"/>
                </a:lnTo>
                <a:lnTo>
                  <a:pt x="1524" y="471"/>
                </a:lnTo>
                <a:lnTo>
                  <a:pt x="1524" y="465"/>
                </a:lnTo>
                <a:lnTo>
                  <a:pt x="1524" y="471"/>
                </a:lnTo>
                <a:lnTo>
                  <a:pt x="1524" y="479"/>
                </a:lnTo>
                <a:lnTo>
                  <a:pt x="1524" y="473"/>
                </a:lnTo>
                <a:lnTo>
                  <a:pt x="1525" y="476"/>
                </a:lnTo>
                <a:lnTo>
                  <a:pt x="1525" y="484"/>
                </a:lnTo>
                <a:lnTo>
                  <a:pt x="1525" y="480"/>
                </a:lnTo>
                <a:lnTo>
                  <a:pt x="1525" y="484"/>
                </a:lnTo>
                <a:lnTo>
                  <a:pt x="1525" y="489"/>
                </a:lnTo>
                <a:lnTo>
                  <a:pt x="1525" y="486"/>
                </a:lnTo>
                <a:lnTo>
                  <a:pt x="1526" y="492"/>
                </a:lnTo>
                <a:lnTo>
                  <a:pt x="1526" y="492"/>
                </a:lnTo>
                <a:lnTo>
                  <a:pt x="1526" y="495"/>
                </a:lnTo>
                <a:lnTo>
                  <a:pt x="1526" y="501"/>
                </a:lnTo>
                <a:lnTo>
                  <a:pt x="1526" y="495"/>
                </a:lnTo>
                <a:lnTo>
                  <a:pt x="1527" y="499"/>
                </a:lnTo>
                <a:lnTo>
                  <a:pt x="1527" y="507"/>
                </a:lnTo>
                <a:lnTo>
                  <a:pt x="1527" y="503"/>
                </a:lnTo>
                <a:lnTo>
                  <a:pt x="1527" y="505"/>
                </a:lnTo>
                <a:lnTo>
                  <a:pt x="1528" y="511"/>
                </a:lnTo>
                <a:lnTo>
                  <a:pt x="1528" y="508"/>
                </a:lnTo>
                <a:lnTo>
                  <a:pt x="1528" y="510"/>
                </a:lnTo>
                <a:lnTo>
                  <a:pt x="1528" y="520"/>
                </a:lnTo>
                <a:lnTo>
                  <a:pt x="1528" y="517"/>
                </a:lnTo>
                <a:lnTo>
                  <a:pt x="1529" y="518"/>
                </a:lnTo>
                <a:lnTo>
                  <a:pt x="1529" y="524"/>
                </a:lnTo>
                <a:lnTo>
                  <a:pt x="1529" y="522"/>
                </a:lnTo>
                <a:lnTo>
                  <a:pt x="1529" y="523"/>
                </a:lnTo>
                <a:lnTo>
                  <a:pt x="1529" y="528"/>
                </a:lnTo>
                <a:lnTo>
                  <a:pt x="1529" y="528"/>
                </a:lnTo>
                <a:lnTo>
                  <a:pt x="1530" y="528"/>
                </a:lnTo>
                <a:lnTo>
                  <a:pt x="1530" y="534"/>
                </a:lnTo>
                <a:lnTo>
                  <a:pt x="1530" y="537"/>
                </a:lnTo>
                <a:lnTo>
                  <a:pt x="1530" y="540"/>
                </a:lnTo>
                <a:lnTo>
                  <a:pt x="1531" y="537"/>
                </a:lnTo>
                <a:lnTo>
                  <a:pt x="1531" y="546"/>
                </a:lnTo>
                <a:lnTo>
                  <a:pt x="1531" y="541"/>
                </a:lnTo>
                <a:lnTo>
                  <a:pt x="1532" y="550"/>
                </a:lnTo>
                <a:lnTo>
                  <a:pt x="1532" y="545"/>
                </a:lnTo>
                <a:lnTo>
                  <a:pt x="1532" y="548"/>
                </a:lnTo>
                <a:lnTo>
                  <a:pt x="1532" y="556"/>
                </a:lnTo>
                <a:lnTo>
                  <a:pt x="1532" y="554"/>
                </a:lnTo>
                <a:lnTo>
                  <a:pt x="1532" y="555"/>
                </a:lnTo>
                <a:lnTo>
                  <a:pt x="1533" y="558"/>
                </a:lnTo>
                <a:lnTo>
                  <a:pt x="1533" y="558"/>
                </a:lnTo>
                <a:lnTo>
                  <a:pt x="1533" y="564"/>
                </a:lnTo>
                <a:lnTo>
                  <a:pt x="1534" y="563"/>
                </a:lnTo>
                <a:lnTo>
                  <a:pt x="1534" y="570"/>
                </a:lnTo>
                <a:lnTo>
                  <a:pt x="1534" y="567"/>
                </a:lnTo>
                <a:lnTo>
                  <a:pt x="1534" y="570"/>
                </a:lnTo>
                <a:lnTo>
                  <a:pt x="1535" y="575"/>
                </a:lnTo>
                <a:lnTo>
                  <a:pt x="1535" y="571"/>
                </a:lnTo>
                <a:lnTo>
                  <a:pt x="1535" y="573"/>
                </a:lnTo>
                <a:lnTo>
                  <a:pt x="1535" y="578"/>
                </a:lnTo>
                <a:lnTo>
                  <a:pt x="1536" y="579"/>
                </a:lnTo>
                <a:lnTo>
                  <a:pt x="1536" y="583"/>
                </a:lnTo>
                <a:lnTo>
                  <a:pt x="1536" y="581"/>
                </a:lnTo>
                <a:lnTo>
                  <a:pt x="1536" y="581"/>
                </a:lnTo>
                <a:lnTo>
                  <a:pt x="1536" y="589"/>
                </a:lnTo>
                <a:lnTo>
                  <a:pt x="1538" y="585"/>
                </a:lnTo>
                <a:lnTo>
                  <a:pt x="1538" y="593"/>
                </a:lnTo>
                <a:lnTo>
                  <a:pt x="1538" y="589"/>
                </a:lnTo>
                <a:lnTo>
                  <a:pt x="1539" y="597"/>
                </a:lnTo>
                <a:lnTo>
                  <a:pt x="1539" y="593"/>
                </a:lnTo>
                <a:lnTo>
                  <a:pt x="1539" y="603"/>
                </a:lnTo>
                <a:lnTo>
                  <a:pt x="1540" y="597"/>
                </a:lnTo>
                <a:lnTo>
                  <a:pt x="1540" y="606"/>
                </a:lnTo>
                <a:lnTo>
                  <a:pt x="1540" y="602"/>
                </a:lnTo>
                <a:lnTo>
                  <a:pt x="1540" y="610"/>
                </a:lnTo>
                <a:lnTo>
                  <a:pt x="1540" y="605"/>
                </a:lnTo>
                <a:lnTo>
                  <a:pt x="1541" y="611"/>
                </a:lnTo>
                <a:lnTo>
                  <a:pt x="1541" y="609"/>
                </a:lnTo>
                <a:lnTo>
                  <a:pt x="1541" y="611"/>
                </a:lnTo>
                <a:lnTo>
                  <a:pt x="1542" y="615"/>
                </a:lnTo>
                <a:lnTo>
                  <a:pt x="1542" y="612"/>
                </a:lnTo>
                <a:lnTo>
                  <a:pt x="1542" y="613"/>
                </a:lnTo>
                <a:lnTo>
                  <a:pt x="1542" y="619"/>
                </a:lnTo>
                <a:lnTo>
                  <a:pt x="1542" y="614"/>
                </a:lnTo>
                <a:lnTo>
                  <a:pt x="1543" y="617"/>
                </a:lnTo>
                <a:lnTo>
                  <a:pt x="1543" y="622"/>
                </a:lnTo>
                <a:lnTo>
                  <a:pt x="1543" y="617"/>
                </a:lnTo>
                <a:lnTo>
                  <a:pt x="1543" y="622"/>
                </a:lnTo>
                <a:lnTo>
                  <a:pt x="1544" y="626"/>
                </a:lnTo>
                <a:lnTo>
                  <a:pt x="1544" y="621"/>
                </a:lnTo>
                <a:lnTo>
                  <a:pt x="1544" y="624"/>
                </a:lnTo>
                <a:lnTo>
                  <a:pt x="1544" y="628"/>
                </a:lnTo>
                <a:lnTo>
                  <a:pt x="1544" y="625"/>
                </a:lnTo>
                <a:lnTo>
                  <a:pt x="1544" y="626"/>
                </a:lnTo>
                <a:lnTo>
                  <a:pt x="1545" y="631"/>
                </a:lnTo>
                <a:lnTo>
                  <a:pt x="1545" y="627"/>
                </a:lnTo>
                <a:lnTo>
                  <a:pt x="1545" y="628"/>
                </a:lnTo>
                <a:lnTo>
                  <a:pt x="1545" y="636"/>
                </a:lnTo>
                <a:lnTo>
                  <a:pt x="1545" y="631"/>
                </a:lnTo>
                <a:lnTo>
                  <a:pt x="1546" y="629"/>
                </a:lnTo>
                <a:lnTo>
                  <a:pt x="1546" y="635"/>
                </a:lnTo>
                <a:lnTo>
                  <a:pt x="1546" y="631"/>
                </a:lnTo>
                <a:lnTo>
                  <a:pt x="1546" y="632"/>
                </a:lnTo>
                <a:lnTo>
                  <a:pt x="1546" y="638"/>
                </a:lnTo>
                <a:lnTo>
                  <a:pt x="1547" y="636"/>
                </a:lnTo>
                <a:lnTo>
                  <a:pt x="1547" y="636"/>
                </a:lnTo>
                <a:lnTo>
                  <a:pt x="1547" y="640"/>
                </a:lnTo>
                <a:lnTo>
                  <a:pt x="1547" y="639"/>
                </a:lnTo>
                <a:lnTo>
                  <a:pt x="1547" y="639"/>
                </a:lnTo>
                <a:lnTo>
                  <a:pt x="1547" y="643"/>
                </a:lnTo>
                <a:lnTo>
                  <a:pt x="1548" y="639"/>
                </a:lnTo>
                <a:lnTo>
                  <a:pt x="1548" y="641"/>
                </a:lnTo>
                <a:lnTo>
                  <a:pt x="1548" y="645"/>
                </a:lnTo>
                <a:lnTo>
                  <a:pt x="1548" y="640"/>
                </a:lnTo>
                <a:lnTo>
                  <a:pt x="1549" y="644"/>
                </a:lnTo>
                <a:lnTo>
                  <a:pt x="1549" y="647"/>
                </a:lnTo>
                <a:lnTo>
                  <a:pt x="1549" y="643"/>
                </a:lnTo>
                <a:lnTo>
                  <a:pt x="1549" y="646"/>
                </a:lnTo>
                <a:lnTo>
                  <a:pt x="1549" y="649"/>
                </a:lnTo>
                <a:lnTo>
                  <a:pt x="1550" y="645"/>
                </a:lnTo>
                <a:lnTo>
                  <a:pt x="1550" y="647"/>
                </a:lnTo>
                <a:lnTo>
                  <a:pt x="1550" y="653"/>
                </a:lnTo>
                <a:lnTo>
                  <a:pt x="1550" y="648"/>
                </a:lnTo>
                <a:lnTo>
                  <a:pt x="1551" y="655"/>
                </a:lnTo>
                <a:lnTo>
                  <a:pt x="1551" y="650"/>
                </a:lnTo>
                <a:lnTo>
                  <a:pt x="1551" y="651"/>
                </a:lnTo>
                <a:lnTo>
                  <a:pt x="1551" y="656"/>
                </a:lnTo>
                <a:lnTo>
                  <a:pt x="1551" y="651"/>
                </a:lnTo>
                <a:lnTo>
                  <a:pt x="1552" y="658"/>
                </a:lnTo>
                <a:lnTo>
                  <a:pt x="1552" y="655"/>
                </a:lnTo>
                <a:lnTo>
                  <a:pt x="1552" y="659"/>
                </a:lnTo>
                <a:lnTo>
                  <a:pt x="1553" y="657"/>
                </a:lnTo>
                <a:lnTo>
                  <a:pt x="1553" y="662"/>
                </a:lnTo>
                <a:lnTo>
                  <a:pt x="1553" y="659"/>
                </a:lnTo>
                <a:lnTo>
                  <a:pt x="1553" y="659"/>
                </a:lnTo>
                <a:lnTo>
                  <a:pt x="1554" y="663"/>
                </a:lnTo>
                <a:lnTo>
                  <a:pt x="1554" y="658"/>
                </a:lnTo>
                <a:lnTo>
                  <a:pt x="1554" y="661"/>
                </a:lnTo>
                <a:lnTo>
                  <a:pt x="1554" y="664"/>
                </a:lnTo>
                <a:lnTo>
                  <a:pt x="1554" y="662"/>
                </a:lnTo>
                <a:lnTo>
                  <a:pt x="1554" y="662"/>
                </a:lnTo>
                <a:lnTo>
                  <a:pt x="1556" y="664"/>
                </a:lnTo>
                <a:lnTo>
                  <a:pt x="1556" y="667"/>
                </a:lnTo>
                <a:lnTo>
                  <a:pt x="1556" y="663"/>
                </a:lnTo>
                <a:lnTo>
                  <a:pt x="1556" y="665"/>
                </a:lnTo>
                <a:lnTo>
                  <a:pt x="1556" y="669"/>
                </a:lnTo>
                <a:lnTo>
                  <a:pt x="1557" y="664"/>
                </a:lnTo>
                <a:lnTo>
                  <a:pt x="1557" y="667"/>
                </a:lnTo>
                <a:lnTo>
                  <a:pt x="1557" y="671"/>
                </a:lnTo>
                <a:lnTo>
                  <a:pt x="1557" y="666"/>
                </a:lnTo>
                <a:lnTo>
                  <a:pt x="1558" y="669"/>
                </a:lnTo>
                <a:lnTo>
                  <a:pt x="1558" y="672"/>
                </a:lnTo>
                <a:lnTo>
                  <a:pt x="1558" y="667"/>
                </a:lnTo>
                <a:lnTo>
                  <a:pt x="1558" y="670"/>
                </a:lnTo>
                <a:lnTo>
                  <a:pt x="1558" y="675"/>
                </a:lnTo>
                <a:lnTo>
                  <a:pt x="1559" y="664"/>
                </a:lnTo>
                <a:lnTo>
                  <a:pt x="1559" y="669"/>
                </a:lnTo>
                <a:lnTo>
                  <a:pt x="1559" y="676"/>
                </a:lnTo>
                <a:lnTo>
                  <a:pt x="1559" y="671"/>
                </a:lnTo>
                <a:lnTo>
                  <a:pt x="1559" y="671"/>
                </a:lnTo>
                <a:lnTo>
                  <a:pt x="1559" y="677"/>
                </a:lnTo>
                <a:lnTo>
                  <a:pt x="1560" y="672"/>
                </a:lnTo>
                <a:lnTo>
                  <a:pt x="1560" y="673"/>
                </a:lnTo>
                <a:lnTo>
                  <a:pt x="1560" y="677"/>
                </a:lnTo>
                <a:lnTo>
                  <a:pt x="1560" y="673"/>
                </a:lnTo>
                <a:lnTo>
                  <a:pt x="1561" y="678"/>
                </a:lnTo>
                <a:lnTo>
                  <a:pt x="1561" y="675"/>
                </a:lnTo>
                <a:lnTo>
                  <a:pt x="1561" y="680"/>
                </a:lnTo>
                <a:lnTo>
                  <a:pt x="1562" y="675"/>
                </a:lnTo>
                <a:lnTo>
                  <a:pt x="1562" y="677"/>
                </a:lnTo>
                <a:lnTo>
                  <a:pt x="1562" y="682"/>
                </a:lnTo>
                <a:lnTo>
                  <a:pt x="1562" y="677"/>
                </a:lnTo>
                <a:lnTo>
                  <a:pt x="1562" y="678"/>
                </a:lnTo>
                <a:lnTo>
                  <a:pt x="1562" y="683"/>
                </a:lnTo>
                <a:lnTo>
                  <a:pt x="1563" y="677"/>
                </a:lnTo>
                <a:lnTo>
                  <a:pt x="1563" y="679"/>
                </a:lnTo>
                <a:lnTo>
                  <a:pt x="1563" y="684"/>
                </a:lnTo>
                <a:lnTo>
                  <a:pt x="1563" y="678"/>
                </a:lnTo>
                <a:lnTo>
                  <a:pt x="1563" y="680"/>
                </a:lnTo>
                <a:lnTo>
                  <a:pt x="1564" y="685"/>
                </a:lnTo>
                <a:lnTo>
                  <a:pt x="1564" y="680"/>
                </a:lnTo>
                <a:lnTo>
                  <a:pt x="1564" y="681"/>
                </a:lnTo>
                <a:lnTo>
                  <a:pt x="1564" y="688"/>
                </a:lnTo>
                <a:lnTo>
                  <a:pt x="1565" y="679"/>
                </a:lnTo>
                <a:lnTo>
                  <a:pt x="1565" y="680"/>
                </a:lnTo>
                <a:lnTo>
                  <a:pt x="1565" y="687"/>
                </a:lnTo>
                <a:lnTo>
                  <a:pt x="1565" y="681"/>
                </a:lnTo>
                <a:lnTo>
                  <a:pt x="1566" y="688"/>
                </a:lnTo>
                <a:lnTo>
                  <a:pt x="1566" y="683"/>
                </a:lnTo>
                <a:lnTo>
                  <a:pt x="1566" y="683"/>
                </a:lnTo>
                <a:lnTo>
                  <a:pt x="1566" y="689"/>
                </a:lnTo>
                <a:lnTo>
                  <a:pt x="1566" y="683"/>
                </a:lnTo>
                <a:lnTo>
                  <a:pt x="1567" y="690"/>
                </a:lnTo>
                <a:lnTo>
                  <a:pt x="1567" y="685"/>
                </a:lnTo>
                <a:lnTo>
                  <a:pt x="1567" y="685"/>
                </a:lnTo>
                <a:lnTo>
                  <a:pt x="1567" y="689"/>
                </a:lnTo>
                <a:lnTo>
                  <a:pt x="1568" y="687"/>
                </a:lnTo>
                <a:lnTo>
                  <a:pt x="1568" y="690"/>
                </a:lnTo>
                <a:lnTo>
                  <a:pt x="1568" y="688"/>
                </a:lnTo>
                <a:lnTo>
                  <a:pt x="1569" y="688"/>
                </a:lnTo>
                <a:lnTo>
                  <a:pt x="1569" y="691"/>
                </a:lnTo>
                <a:lnTo>
                  <a:pt x="1569" y="688"/>
                </a:lnTo>
                <a:lnTo>
                  <a:pt x="1569" y="689"/>
                </a:lnTo>
                <a:lnTo>
                  <a:pt x="1569" y="693"/>
                </a:lnTo>
                <a:lnTo>
                  <a:pt x="1569" y="688"/>
                </a:lnTo>
                <a:lnTo>
                  <a:pt x="1569" y="690"/>
                </a:lnTo>
                <a:lnTo>
                  <a:pt x="1570" y="694"/>
                </a:lnTo>
                <a:lnTo>
                  <a:pt x="1570" y="689"/>
                </a:lnTo>
                <a:lnTo>
                  <a:pt x="1570" y="690"/>
                </a:lnTo>
                <a:lnTo>
                  <a:pt x="1570" y="692"/>
                </a:lnTo>
                <a:lnTo>
                  <a:pt x="1572" y="688"/>
                </a:lnTo>
                <a:lnTo>
                  <a:pt x="1572" y="691"/>
                </a:lnTo>
                <a:lnTo>
                  <a:pt x="1572" y="695"/>
                </a:lnTo>
                <a:lnTo>
                  <a:pt x="1572" y="690"/>
                </a:lnTo>
                <a:lnTo>
                  <a:pt x="1572" y="690"/>
                </a:lnTo>
                <a:lnTo>
                  <a:pt x="1573" y="695"/>
                </a:lnTo>
                <a:lnTo>
                  <a:pt x="1573" y="690"/>
                </a:lnTo>
                <a:lnTo>
                  <a:pt x="1573" y="691"/>
                </a:lnTo>
                <a:lnTo>
                  <a:pt x="1573" y="696"/>
                </a:lnTo>
                <a:lnTo>
                  <a:pt x="1574" y="691"/>
                </a:lnTo>
                <a:lnTo>
                  <a:pt x="1574" y="691"/>
                </a:lnTo>
                <a:lnTo>
                  <a:pt x="1574" y="696"/>
                </a:lnTo>
                <a:lnTo>
                  <a:pt x="1574" y="692"/>
                </a:lnTo>
                <a:lnTo>
                  <a:pt x="1574" y="696"/>
                </a:lnTo>
                <a:lnTo>
                  <a:pt x="1575" y="692"/>
                </a:lnTo>
                <a:lnTo>
                  <a:pt x="1575" y="692"/>
                </a:lnTo>
                <a:lnTo>
                  <a:pt x="1575" y="697"/>
                </a:lnTo>
                <a:lnTo>
                  <a:pt x="1575" y="692"/>
                </a:lnTo>
                <a:lnTo>
                  <a:pt x="1576" y="697"/>
                </a:lnTo>
                <a:lnTo>
                  <a:pt x="1576" y="693"/>
                </a:lnTo>
                <a:lnTo>
                  <a:pt x="1576" y="694"/>
                </a:lnTo>
                <a:lnTo>
                  <a:pt x="1576" y="696"/>
                </a:lnTo>
                <a:lnTo>
                  <a:pt x="1577" y="693"/>
                </a:lnTo>
                <a:lnTo>
                  <a:pt x="1577" y="695"/>
                </a:lnTo>
                <a:lnTo>
                  <a:pt x="1577" y="696"/>
                </a:lnTo>
                <a:lnTo>
                  <a:pt x="1577" y="693"/>
                </a:lnTo>
                <a:lnTo>
                  <a:pt x="1577" y="693"/>
                </a:lnTo>
                <a:lnTo>
                  <a:pt x="1577" y="697"/>
                </a:lnTo>
                <a:lnTo>
                  <a:pt x="1578" y="693"/>
                </a:lnTo>
                <a:lnTo>
                  <a:pt x="1578" y="694"/>
                </a:lnTo>
                <a:lnTo>
                  <a:pt x="1578" y="698"/>
                </a:lnTo>
                <a:lnTo>
                  <a:pt x="1578" y="692"/>
                </a:lnTo>
                <a:lnTo>
                  <a:pt x="1579" y="695"/>
                </a:lnTo>
                <a:lnTo>
                  <a:pt x="1579" y="698"/>
                </a:lnTo>
                <a:lnTo>
                  <a:pt x="1579" y="693"/>
                </a:lnTo>
                <a:lnTo>
                  <a:pt x="1579" y="695"/>
                </a:lnTo>
                <a:lnTo>
                  <a:pt x="1579" y="698"/>
                </a:lnTo>
                <a:lnTo>
                  <a:pt x="1580" y="693"/>
                </a:lnTo>
                <a:lnTo>
                  <a:pt x="1580" y="694"/>
                </a:lnTo>
                <a:lnTo>
                  <a:pt x="1580" y="698"/>
                </a:lnTo>
                <a:lnTo>
                  <a:pt x="1580" y="693"/>
                </a:lnTo>
                <a:lnTo>
                  <a:pt x="1580" y="697"/>
                </a:lnTo>
                <a:lnTo>
                  <a:pt x="1581" y="693"/>
                </a:lnTo>
                <a:lnTo>
                  <a:pt x="1581" y="693"/>
                </a:lnTo>
                <a:lnTo>
                  <a:pt x="1581" y="698"/>
                </a:lnTo>
                <a:lnTo>
                  <a:pt x="1581" y="693"/>
                </a:lnTo>
                <a:lnTo>
                  <a:pt x="1581" y="693"/>
                </a:lnTo>
                <a:lnTo>
                  <a:pt x="1582" y="698"/>
                </a:lnTo>
                <a:lnTo>
                  <a:pt x="1582" y="693"/>
                </a:lnTo>
                <a:lnTo>
                  <a:pt x="1582" y="693"/>
                </a:lnTo>
                <a:lnTo>
                  <a:pt x="1582" y="697"/>
                </a:lnTo>
                <a:lnTo>
                  <a:pt x="1583" y="693"/>
                </a:lnTo>
                <a:lnTo>
                  <a:pt x="1583" y="693"/>
                </a:lnTo>
                <a:lnTo>
                  <a:pt x="1583" y="697"/>
                </a:lnTo>
                <a:lnTo>
                  <a:pt x="1583" y="689"/>
                </a:lnTo>
                <a:lnTo>
                  <a:pt x="1584" y="695"/>
                </a:lnTo>
                <a:lnTo>
                  <a:pt x="1584" y="690"/>
                </a:lnTo>
                <a:lnTo>
                  <a:pt x="1584" y="692"/>
                </a:lnTo>
                <a:lnTo>
                  <a:pt x="1584" y="695"/>
                </a:lnTo>
                <a:lnTo>
                  <a:pt x="1584" y="692"/>
                </a:lnTo>
                <a:lnTo>
                  <a:pt x="1585" y="696"/>
                </a:lnTo>
                <a:lnTo>
                  <a:pt x="1585" y="690"/>
                </a:lnTo>
                <a:lnTo>
                  <a:pt x="1585" y="695"/>
                </a:lnTo>
                <a:lnTo>
                  <a:pt x="1586" y="689"/>
                </a:lnTo>
                <a:lnTo>
                  <a:pt x="1586" y="695"/>
                </a:lnTo>
                <a:lnTo>
                  <a:pt x="1586" y="688"/>
                </a:lnTo>
                <a:lnTo>
                  <a:pt x="1587" y="693"/>
                </a:lnTo>
                <a:lnTo>
                  <a:pt x="1587" y="688"/>
                </a:lnTo>
                <a:lnTo>
                  <a:pt x="1587" y="690"/>
                </a:lnTo>
                <a:lnTo>
                  <a:pt x="1587" y="685"/>
                </a:lnTo>
                <a:lnTo>
                  <a:pt x="1588" y="690"/>
                </a:lnTo>
                <a:lnTo>
                  <a:pt x="1588" y="685"/>
                </a:lnTo>
                <a:lnTo>
                  <a:pt x="1588" y="691"/>
                </a:lnTo>
                <a:lnTo>
                  <a:pt x="1588" y="684"/>
                </a:lnTo>
                <a:lnTo>
                  <a:pt x="1589" y="685"/>
                </a:lnTo>
                <a:lnTo>
                  <a:pt x="1589" y="689"/>
                </a:lnTo>
                <a:lnTo>
                  <a:pt x="1589" y="679"/>
                </a:lnTo>
                <a:lnTo>
                  <a:pt x="1589" y="685"/>
                </a:lnTo>
                <a:lnTo>
                  <a:pt x="1591" y="680"/>
                </a:lnTo>
                <a:lnTo>
                  <a:pt x="1591" y="680"/>
                </a:lnTo>
                <a:lnTo>
                  <a:pt x="1591" y="685"/>
                </a:lnTo>
                <a:lnTo>
                  <a:pt x="1591" y="680"/>
                </a:lnTo>
                <a:lnTo>
                  <a:pt x="1592" y="679"/>
                </a:lnTo>
                <a:lnTo>
                  <a:pt x="1592" y="684"/>
                </a:lnTo>
                <a:lnTo>
                  <a:pt x="1592" y="678"/>
                </a:lnTo>
                <a:lnTo>
                  <a:pt x="1592" y="677"/>
                </a:lnTo>
                <a:lnTo>
                  <a:pt x="1592" y="681"/>
                </a:lnTo>
                <a:lnTo>
                  <a:pt x="1592" y="676"/>
                </a:lnTo>
                <a:lnTo>
                  <a:pt x="1593" y="675"/>
                </a:lnTo>
                <a:lnTo>
                  <a:pt x="1593" y="678"/>
                </a:lnTo>
                <a:lnTo>
                  <a:pt x="1593" y="673"/>
                </a:lnTo>
                <a:lnTo>
                  <a:pt x="1594" y="677"/>
                </a:lnTo>
                <a:lnTo>
                  <a:pt x="1594" y="672"/>
                </a:lnTo>
                <a:lnTo>
                  <a:pt x="1594" y="674"/>
                </a:lnTo>
                <a:lnTo>
                  <a:pt x="1595" y="669"/>
                </a:lnTo>
                <a:lnTo>
                  <a:pt x="1595" y="671"/>
                </a:lnTo>
                <a:lnTo>
                  <a:pt x="1595" y="666"/>
                </a:lnTo>
                <a:lnTo>
                  <a:pt x="1595" y="666"/>
                </a:lnTo>
                <a:lnTo>
                  <a:pt x="1595" y="670"/>
                </a:lnTo>
                <a:lnTo>
                  <a:pt x="1596" y="664"/>
                </a:lnTo>
                <a:lnTo>
                  <a:pt x="1596" y="667"/>
                </a:lnTo>
                <a:lnTo>
                  <a:pt x="1596" y="649"/>
                </a:lnTo>
                <a:lnTo>
                  <a:pt x="1596" y="656"/>
                </a:lnTo>
                <a:lnTo>
                  <a:pt x="1597" y="661"/>
                </a:lnTo>
                <a:lnTo>
                  <a:pt x="1597" y="655"/>
                </a:lnTo>
                <a:lnTo>
                  <a:pt x="1597" y="656"/>
                </a:lnTo>
                <a:lnTo>
                  <a:pt x="1597" y="657"/>
                </a:lnTo>
                <a:lnTo>
                  <a:pt x="1597" y="653"/>
                </a:lnTo>
                <a:lnTo>
                  <a:pt x="1598" y="654"/>
                </a:lnTo>
                <a:lnTo>
                  <a:pt x="1598" y="654"/>
                </a:lnTo>
                <a:lnTo>
                  <a:pt x="1598" y="646"/>
                </a:lnTo>
                <a:lnTo>
                  <a:pt x="1599" y="649"/>
                </a:lnTo>
                <a:lnTo>
                  <a:pt x="1599" y="643"/>
                </a:lnTo>
                <a:lnTo>
                  <a:pt x="1599" y="648"/>
                </a:lnTo>
                <a:lnTo>
                  <a:pt x="1599" y="639"/>
                </a:lnTo>
                <a:lnTo>
                  <a:pt x="1599" y="643"/>
                </a:lnTo>
                <a:lnTo>
                  <a:pt x="1600" y="636"/>
                </a:lnTo>
                <a:lnTo>
                  <a:pt x="1600" y="636"/>
                </a:lnTo>
                <a:lnTo>
                  <a:pt x="1600" y="636"/>
                </a:lnTo>
                <a:lnTo>
                  <a:pt x="1600" y="631"/>
                </a:lnTo>
                <a:lnTo>
                  <a:pt x="1601" y="631"/>
                </a:lnTo>
                <a:lnTo>
                  <a:pt x="1601" y="633"/>
                </a:lnTo>
                <a:lnTo>
                  <a:pt x="1601" y="628"/>
                </a:lnTo>
                <a:lnTo>
                  <a:pt x="1601" y="625"/>
                </a:lnTo>
                <a:lnTo>
                  <a:pt x="1601" y="629"/>
                </a:lnTo>
                <a:lnTo>
                  <a:pt x="1602" y="624"/>
                </a:lnTo>
                <a:lnTo>
                  <a:pt x="1602" y="622"/>
                </a:lnTo>
                <a:lnTo>
                  <a:pt x="1602" y="625"/>
                </a:lnTo>
                <a:lnTo>
                  <a:pt x="1602" y="608"/>
                </a:lnTo>
                <a:lnTo>
                  <a:pt x="1602" y="617"/>
                </a:lnTo>
                <a:lnTo>
                  <a:pt x="1603" y="610"/>
                </a:lnTo>
                <a:lnTo>
                  <a:pt x="1603" y="611"/>
                </a:lnTo>
                <a:lnTo>
                  <a:pt x="1603" y="611"/>
                </a:lnTo>
                <a:lnTo>
                  <a:pt x="1603" y="607"/>
                </a:lnTo>
                <a:lnTo>
                  <a:pt x="1603" y="605"/>
                </a:lnTo>
                <a:lnTo>
                  <a:pt x="1604" y="609"/>
                </a:lnTo>
                <a:lnTo>
                  <a:pt x="1604" y="601"/>
                </a:lnTo>
                <a:lnTo>
                  <a:pt x="1604" y="594"/>
                </a:lnTo>
                <a:lnTo>
                  <a:pt x="1604" y="603"/>
                </a:lnTo>
                <a:lnTo>
                  <a:pt x="1605" y="595"/>
                </a:lnTo>
                <a:lnTo>
                  <a:pt x="1605" y="592"/>
                </a:lnTo>
                <a:lnTo>
                  <a:pt x="1605" y="596"/>
                </a:lnTo>
                <a:lnTo>
                  <a:pt x="1605" y="587"/>
                </a:lnTo>
                <a:lnTo>
                  <a:pt x="1607" y="590"/>
                </a:lnTo>
                <a:lnTo>
                  <a:pt x="1607" y="585"/>
                </a:lnTo>
                <a:lnTo>
                  <a:pt x="1607" y="582"/>
                </a:lnTo>
                <a:lnTo>
                  <a:pt x="1607" y="577"/>
                </a:lnTo>
                <a:lnTo>
                  <a:pt x="1607" y="577"/>
                </a:lnTo>
                <a:lnTo>
                  <a:pt x="1608" y="578"/>
                </a:lnTo>
                <a:lnTo>
                  <a:pt x="1608" y="573"/>
                </a:lnTo>
                <a:lnTo>
                  <a:pt x="1608" y="571"/>
                </a:lnTo>
                <a:lnTo>
                  <a:pt x="1608" y="572"/>
                </a:lnTo>
                <a:lnTo>
                  <a:pt x="1609" y="564"/>
                </a:lnTo>
                <a:lnTo>
                  <a:pt x="1609" y="568"/>
                </a:lnTo>
                <a:lnTo>
                  <a:pt x="1609" y="547"/>
                </a:lnTo>
                <a:lnTo>
                  <a:pt x="1610" y="558"/>
                </a:lnTo>
                <a:lnTo>
                  <a:pt x="1610" y="551"/>
                </a:lnTo>
                <a:lnTo>
                  <a:pt x="1610" y="548"/>
                </a:lnTo>
                <a:lnTo>
                  <a:pt x="1610" y="552"/>
                </a:lnTo>
                <a:lnTo>
                  <a:pt x="1610" y="546"/>
                </a:lnTo>
                <a:lnTo>
                  <a:pt x="1610" y="546"/>
                </a:lnTo>
                <a:lnTo>
                  <a:pt x="1611" y="537"/>
                </a:lnTo>
                <a:lnTo>
                  <a:pt x="1611" y="535"/>
                </a:lnTo>
                <a:lnTo>
                  <a:pt x="1611" y="526"/>
                </a:lnTo>
                <a:lnTo>
                  <a:pt x="1612" y="528"/>
                </a:lnTo>
                <a:lnTo>
                  <a:pt x="1612" y="516"/>
                </a:lnTo>
                <a:lnTo>
                  <a:pt x="1612" y="518"/>
                </a:lnTo>
                <a:lnTo>
                  <a:pt x="1613" y="505"/>
                </a:lnTo>
                <a:lnTo>
                  <a:pt x="1613" y="505"/>
                </a:lnTo>
                <a:lnTo>
                  <a:pt x="1613" y="504"/>
                </a:lnTo>
                <a:lnTo>
                  <a:pt x="1613" y="489"/>
                </a:lnTo>
                <a:lnTo>
                  <a:pt x="1614" y="491"/>
                </a:lnTo>
                <a:lnTo>
                  <a:pt x="1614" y="476"/>
                </a:lnTo>
                <a:lnTo>
                  <a:pt x="1614" y="480"/>
                </a:lnTo>
                <a:lnTo>
                  <a:pt x="1614" y="466"/>
                </a:lnTo>
                <a:lnTo>
                  <a:pt x="1615" y="471"/>
                </a:lnTo>
                <a:lnTo>
                  <a:pt x="1615" y="453"/>
                </a:lnTo>
                <a:lnTo>
                  <a:pt x="1615" y="457"/>
                </a:lnTo>
                <a:lnTo>
                  <a:pt x="1616" y="452"/>
                </a:lnTo>
                <a:lnTo>
                  <a:pt x="1616" y="453"/>
                </a:lnTo>
                <a:lnTo>
                  <a:pt x="1616" y="447"/>
                </a:lnTo>
                <a:lnTo>
                  <a:pt x="1617" y="449"/>
                </a:lnTo>
                <a:lnTo>
                  <a:pt x="1617" y="441"/>
                </a:lnTo>
                <a:lnTo>
                  <a:pt x="1617" y="447"/>
                </a:lnTo>
                <a:lnTo>
                  <a:pt x="1617" y="442"/>
                </a:lnTo>
                <a:lnTo>
                  <a:pt x="1617" y="435"/>
                </a:lnTo>
                <a:lnTo>
                  <a:pt x="1617" y="441"/>
                </a:lnTo>
                <a:lnTo>
                  <a:pt x="1618" y="437"/>
                </a:lnTo>
                <a:lnTo>
                  <a:pt x="1618" y="434"/>
                </a:lnTo>
                <a:lnTo>
                  <a:pt x="1618" y="436"/>
                </a:lnTo>
                <a:lnTo>
                  <a:pt x="1618" y="435"/>
                </a:lnTo>
                <a:lnTo>
                  <a:pt x="1619" y="432"/>
                </a:lnTo>
                <a:lnTo>
                  <a:pt x="1619" y="432"/>
                </a:lnTo>
                <a:lnTo>
                  <a:pt x="1619" y="425"/>
                </a:lnTo>
                <a:lnTo>
                  <a:pt x="1619" y="430"/>
                </a:lnTo>
                <a:lnTo>
                  <a:pt x="1619" y="426"/>
                </a:lnTo>
                <a:lnTo>
                  <a:pt x="1620" y="424"/>
                </a:lnTo>
                <a:lnTo>
                  <a:pt x="1620" y="429"/>
                </a:lnTo>
                <a:lnTo>
                  <a:pt x="1620" y="419"/>
                </a:lnTo>
                <a:lnTo>
                  <a:pt x="1620" y="426"/>
                </a:lnTo>
                <a:lnTo>
                  <a:pt x="1621" y="418"/>
                </a:lnTo>
                <a:lnTo>
                  <a:pt x="1621" y="423"/>
                </a:lnTo>
                <a:lnTo>
                  <a:pt x="1621" y="405"/>
                </a:lnTo>
                <a:lnTo>
                  <a:pt x="1621" y="404"/>
                </a:lnTo>
                <a:lnTo>
                  <a:pt x="1623" y="408"/>
                </a:lnTo>
                <a:lnTo>
                  <a:pt x="1623" y="400"/>
                </a:lnTo>
                <a:lnTo>
                  <a:pt x="1623" y="398"/>
                </a:lnTo>
                <a:lnTo>
                  <a:pt x="1623" y="407"/>
                </a:lnTo>
                <a:lnTo>
                  <a:pt x="1623" y="399"/>
                </a:lnTo>
                <a:lnTo>
                  <a:pt x="1624" y="399"/>
                </a:lnTo>
                <a:lnTo>
                  <a:pt x="1624" y="405"/>
                </a:lnTo>
                <a:lnTo>
                  <a:pt x="1624" y="399"/>
                </a:lnTo>
                <a:lnTo>
                  <a:pt x="1624" y="402"/>
                </a:lnTo>
                <a:lnTo>
                  <a:pt x="1624" y="392"/>
                </a:lnTo>
                <a:lnTo>
                  <a:pt x="1625" y="400"/>
                </a:lnTo>
                <a:lnTo>
                  <a:pt x="1625" y="399"/>
                </a:lnTo>
                <a:lnTo>
                  <a:pt x="1625" y="390"/>
                </a:lnTo>
                <a:lnTo>
                  <a:pt x="1625" y="398"/>
                </a:lnTo>
                <a:lnTo>
                  <a:pt x="1625" y="398"/>
                </a:lnTo>
                <a:lnTo>
                  <a:pt x="1625" y="388"/>
                </a:lnTo>
                <a:lnTo>
                  <a:pt x="1626" y="390"/>
                </a:lnTo>
                <a:lnTo>
                  <a:pt x="1626" y="398"/>
                </a:lnTo>
                <a:lnTo>
                  <a:pt x="1626" y="389"/>
                </a:lnTo>
                <a:lnTo>
                  <a:pt x="1626" y="391"/>
                </a:lnTo>
                <a:lnTo>
                  <a:pt x="1627" y="392"/>
                </a:lnTo>
                <a:lnTo>
                  <a:pt x="1627" y="387"/>
                </a:lnTo>
                <a:lnTo>
                  <a:pt x="1627" y="383"/>
                </a:lnTo>
                <a:lnTo>
                  <a:pt x="1627" y="382"/>
                </a:lnTo>
                <a:lnTo>
                  <a:pt x="1628" y="386"/>
                </a:lnTo>
                <a:lnTo>
                  <a:pt x="1628" y="380"/>
                </a:lnTo>
                <a:lnTo>
                  <a:pt x="1628" y="387"/>
                </a:lnTo>
                <a:lnTo>
                  <a:pt x="1628" y="379"/>
                </a:lnTo>
                <a:lnTo>
                  <a:pt x="1629" y="386"/>
                </a:lnTo>
                <a:lnTo>
                  <a:pt x="1629" y="377"/>
                </a:lnTo>
                <a:lnTo>
                  <a:pt x="1629" y="385"/>
                </a:lnTo>
                <a:lnTo>
                  <a:pt x="1629" y="380"/>
                </a:lnTo>
                <a:lnTo>
                  <a:pt x="1630" y="382"/>
                </a:lnTo>
                <a:lnTo>
                  <a:pt x="1630" y="377"/>
                </a:lnTo>
                <a:lnTo>
                  <a:pt x="1630" y="380"/>
                </a:lnTo>
                <a:lnTo>
                  <a:pt x="1631" y="379"/>
                </a:lnTo>
                <a:lnTo>
                  <a:pt x="1631" y="382"/>
                </a:lnTo>
                <a:lnTo>
                  <a:pt x="1631" y="374"/>
                </a:lnTo>
                <a:lnTo>
                  <a:pt x="1631" y="385"/>
                </a:lnTo>
                <a:lnTo>
                  <a:pt x="1632" y="377"/>
                </a:lnTo>
                <a:lnTo>
                  <a:pt x="1632" y="373"/>
                </a:lnTo>
                <a:lnTo>
                  <a:pt x="1632" y="383"/>
                </a:lnTo>
                <a:lnTo>
                  <a:pt x="1632" y="374"/>
                </a:lnTo>
                <a:lnTo>
                  <a:pt x="1632" y="372"/>
                </a:lnTo>
                <a:lnTo>
                  <a:pt x="1632" y="376"/>
                </a:lnTo>
                <a:lnTo>
                  <a:pt x="1633" y="377"/>
                </a:lnTo>
                <a:lnTo>
                  <a:pt x="1633" y="371"/>
                </a:lnTo>
                <a:lnTo>
                  <a:pt x="1633" y="375"/>
                </a:lnTo>
                <a:lnTo>
                  <a:pt x="1633" y="375"/>
                </a:lnTo>
                <a:lnTo>
                  <a:pt x="1633" y="373"/>
                </a:lnTo>
                <a:lnTo>
                  <a:pt x="1634" y="375"/>
                </a:lnTo>
                <a:lnTo>
                  <a:pt x="1634" y="366"/>
                </a:lnTo>
                <a:lnTo>
                  <a:pt x="1634" y="373"/>
                </a:lnTo>
                <a:lnTo>
                  <a:pt x="1635" y="365"/>
                </a:lnTo>
                <a:lnTo>
                  <a:pt x="1635" y="370"/>
                </a:lnTo>
                <a:lnTo>
                  <a:pt x="1635" y="369"/>
                </a:lnTo>
                <a:lnTo>
                  <a:pt x="1635" y="360"/>
                </a:lnTo>
                <a:lnTo>
                  <a:pt x="1635" y="370"/>
                </a:lnTo>
                <a:lnTo>
                  <a:pt x="1636" y="369"/>
                </a:lnTo>
                <a:lnTo>
                  <a:pt x="1636" y="366"/>
                </a:lnTo>
                <a:lnTo>
                  <a:pt x="1636" y="364"/>
                </a:lnTo>
                <a:lnTo>
                  <a:pt x="1636" y="374"/>
                </a:lnTo>
                <a:lnTo>
                  <a:pt x="1636" y="366"/>
                </a:lnTo>
                <a:lnTo>
                  <a:pt x="1637" y="371"/>
                </a:lnTo>
                <a:lnTo>
                  <a:pt x="1637" y="367"/>
                </a:lnTo>
                <a:lnTo>
                  <a:pt x="1637" y="370"/>
                </a:lnTo>
                <a:lnTo>
                  <a:pt x="1637" y="366"/>
                </a:lnTo>
                <a:lnTo>
                  <a:pt x="1637" y="370"/>
                </a:lnTo>
                <a:lnTo>
                  <a:pt x="1638" y="365"/>
                </a:lnTo>
                <a:lnTo>
                  <a:pt x="1638" y="371"/>
                </a:lnTo>
                <a:lnTo>
                  <a:pt x="1638" y="370"/>
                </a:lnTo>
                <a:lnTo>
                  <a:pt x="1639" y="364"/>
                </a:lnTo>
                <a:lnTo>
                  <a:pt x="1639" y="370"/>
                </a:lnTo>
                <a:lnTo>
                  <a:pt x="1639" y="371"/>
                </a:lnTo>
                <a:lnTo>
                  <a:pt x="1639" y="365"/>
                </a:lnTo>
                <a:lnTo>
                  <a:pt x="1639" y="369"/>
                </a:lnTo>
                <a:lnTo>
                  <a:pt x="1639" y="370"/>
                </a:lnTo>
                <a:lnTo>
                  <a:pt x="1640" y="360"/>
                </a:lnTo>
                <a:lnTo>
                  <a:pt x="1640" y="356"/>
                </a:lnTo>
                <a:lnTo>
                  <a:pt x="1640" y="349"/>
                </a:lnTo>
                <a:lnTo>
                  <a:pt x="1640" y="350"/>
                </a:lnTo>
                <a:lnTo>
                  <a:pt x="1642" y="347"/>
                </a:lnTo>
                <a:lnTo>
                  <a:pt x="1642" y="353"/>
                </a:lnTo>
                <a:lnTo>
                  <a:pt x="1642" y="348"/>
                </a:lnTo>
                <a:lnTo>
                  <a:pt x="1642" y="351"/>
                </a:lnTo>
                <a:lnTo>
                  <a:pt x="1643" y="362"/>
                </a:lnTo>
                <a:lnTo>
                  <a:pt x="1643" y="350"/>
                </a:lnTo>
                <a:lnTo>
                  <a:pt x="1643" y="351"/>
                </a:lnTo>
                <a:lnTo>
                  <a:pt x="1643" y="356"/>
                </a:lnTo>
                <a:lnTo>
                  <a:pt x="1643" y="355"/>
                </a:lnTo>
                <a:lnTo>
                  <a:pt x="1644" y="354"/>
                </a:lnTo>
                <a:lnTo>
                  <a:pt x="1644" y="360"/>
                </a:lnTo>
                <a:lnTo>
                  <a:pt x="1644" y="360"/>
                </a:lnTo>
                <a:lnTo>
                  <a:pt x="1644" y="355"/>
                </a:lnTo>
                <a:lnTo>
                  <a:pt x="1644" y="361"/>
                </a:lnTo>
                <a:lnTo>
                  <a:pt x="1645" y="361"/>
                </a:lnTo>
                <a:lnTo>
                  <a:pt x="1645" y="352"/>
                </a:lnTo>
                <a:lnTo>
                  <a:pt x="1645" y="366"/>
                </a:lnTo>
                <a:lnTo>
                  <a:pt x="1645" y="354"/>
                </a:lnTo>
                <a:lnTo>
                  <a:pt x="1646" y="356"/>
                </a:lnTo>
                <a:lnTo>
                  <a:pt x="1646" y="364"/>
                </a:lnTo>
                <a:lnTo>
                  <a:pt x="1646" y="355"/>
                </a:lnTo>
                <a:lnTo>
                  <a:pt x="1646" y="357"/>
                </a:lnTo>
                <a:lnTo>
                  <a:pt x="1647" y="361"/>
                </a:lnTo>
                <a:lnTo>
                  <a:pt x="1647" y="358"/>
                </a:lnTo>
                <a:lnTo>
                  <a:pt x="1647" y="354"/>
                </a:lnTo>
                <a:lnTo>
                  <a:pt x="1647" y="362"/>
                </a:lnTo>
                <a:lnTo>
                  <a:pt x="1647" y="360"/>
                </a:lnTo>
                <a:lnTo>
                  <a:pt x="1647" y="355"/>
                </a:lnTo>
                <a:lnTo>
                  <a:pt x="1648" y="362"/>
                </a:lnTo>
                <a:lnTo>
                  <a:pt x="1648" y="358"/>
                </a:lnTo>
                <a:lnTo>
                  <a:pt x="1648" y="353"/>
                </a:lnTo>
                <a:lnTo>
                  <a:pt x="1649" y="360"/>
                </a:lnTo>
                <a:lnTo>
                  <a:pt x="1649" y="354"/>
                </a:lnTo>
                <a:lnTo>
                  <a:pt x="1649" y="355"/>
                </a:lnTo>
                <a:lnTo>
                  <a:pt x="1649" y="366"/>
                </a:lnTo>
                <a:lnTo>
                  <a:pt x="1649" y="354"/>
                </a:lnTo>
                <a:lnTo>
                  <a:pt x="1650" y="362"/>
                </a:lnTo>
                <a:lnTo>
                  <a:pt x="1650" y="355"/>
                </a:lnTo>
                <a:lnTo>
                  <a:pt x="1650" y="360"/>
                </a:lnTo>
                <a:lnTo>
                  <a:pt x="1650" y="363"/>
                </a:lnTo>
                <a:lnTo>
                  <a:pt x="1651" y="351"/>
                </a:lnTo>
                <a:lnTo>
                  <a:pt x="1651" y="358"/>
                </a:lnTo>
                <a:lnTo>
                  <a:pt x="1651" y="360"/>
                </a:lnTo>
                <a:lnTo>
                  <a:pt x="1651" y="355"/>
                </a:lnTo>
                <a:lnTo>
                  <a:pt x="1651" y="360"/>
                </a:lnTo>
                <a:lnTo>
                  <a:pt x="1651" y="362"/>
                </a:lnTo>
                <a:lnTo>
                  <a:pt x="1652" y="351"/>
                </a:lnTo>
                <a:lnTo>
                  <a:pt x="1652" y="355"/>
                </a:lnTo>
                <a:lnTo>
                  <a:pt x="1652" y="353"/>
                </a:lnTo>
                <a:lnTo>
                  <a:pt x="1652" y="357"/>
                </a:lnTo>
                <a:lnTo>
                  <a:pt x="1653" y="358"/>
                </a:lnTo>
                <a:lnTo>
                  <a:pt x="1653" y="353"/>
                </a:lnTo>
                <a:lnTo>
                  <a:pt x="1653" y="358"/>
                </a:lnTo>
                <a:lnTo>
                  <a:pt x="1653" y="353"/>
                </a:lnTo>
                <a:lnTo>
                  <a:pt x="1653" y="360"/>
                </a:lnTo>
                <a:lnTo>
                  <a:pt x="1654" y="358"/>
                </a:lnTo>
                <a:lnTo>
                  <a:pt x="1654" y="350"/>
                </a:lnTo>
                <a:lnTo>
                  <a:pt x="1654" y="360"/>
                </a:lnTo>
                <a:lnTo>
                  <a:pt x="1654" y="355"/>
                </a:lnTo>
                <a:lnTo>
                  <a:pt x="1654" y="353"/>
                </a:lnTo>
                <a:lnTo>
                  <a:pt x="1654" y="357"/>
                </a:lnTo>
                <a:lnTo>
                  <a:pt x="1655" y="356"/>
                </a:lnTo>
                <a:lnTo>
                  <a:pt x="1655" y="354"/>
                </a:lnTo>
                <a:lnTo>
                  <a:pt x="1655" y="358"/>
                </a:lnTo>
                <a:lnTo>
                  <a:pt x="1655" y="356"/>
                </a:lnTo>
                <a:lnTo>
                  <a:pt x="1656" y="353"/>
                </a:lnTo>
                <a:lnTo>
                  <a:pt x="1656" y="357"/>
                </a:lnTo>
                <a:lnTo>
                  <a:pt x="1656" y="356"/>
                </a:lnTo>
                <a:lnTo>
                  <a:pt x="1656" y="355"/>
                </a:lnTo>
                <a:lnTo>
                  <a:pt x="1656" y="358"/>
                </a:lnTo>
                <a:lnTo>
                  <a:pt x="1658" y="352"/>
                </a:lnTo>
                <a:lnTo>
                  <a:pt x="1658" y="356"/>
                </a:lnTo>
                <a:lnTo>
                  <a:pt x="1658" y="360"/>
                </a:lnTo>
                <a:lnTo>
                  <a:pt x="1658" y="352"/>
                </a:lnTo>
                <a:lnTo>
                  <a:pt x="1658" y="360"/>
                </a:lnTo>
                <a:lnTo>
                  <a:pt x="1659" y="358"/>
                </a:lnTo>
                <a:lnTo>
                  <a:pt x="1659" y="352"/>
                </a:lnTo>
                <a:lnTo>
                  <a:pt x="1659" y="358"/>
                </a:lnTo>
                <a:lnTo>
                  <a:pt x="1659" y="358"/>
                </a:lnTo>
                <a:lnTo>
                  <a:pt x="1659" y="353"/>
                </a:lnTo>
                <a:lnTo>
                  <a:pt x="1659" y="356"/>
                </a:lnTo>
                <a:lnTo>
                  <a:pt x="1660" y="351"/>
                </a:lnTo>
                <a:lnTo>
                  <a:pt x="1660" y="349"/>
                </a:lnTo>
                <a:lnTo>
                  <a:pt x="1660" y="348"/>
                </a:lnTo>
                <a:lnTo>
                  <a:pt x="1661" y="354"/>
                </a:lnTo>
                <a:lnTo>
                  <a:pt x="1661" y="348"/>
                </a:lnTo>
                <a:lnTo>
                  <a:pt x="1661" y="353"/>
                </a:lnTo>
                <a:lnTo>
                  <a:pt x="1661" y="353"/>
                </a:lnTo>
                <a:lnTo>
                  <a:pt x="1662" y="349"/>
                </a:lnTo>
                <a:lnTo>
                  <a:pt x="1662" y="354"/>
                </a:lnTo>
                <a:lnTo>
                  <a:pt x="1662" y="347"/>
                </a:lnTo>
                <a:lnTo>
                  <a:pt x="1662" y="357"/>
                </a:lnTo>
                <a:lnTo>
                  <a:pt x="1663" y="345"/>
                </a:lnTo>
                <a:lnTo>
                  <a:pt x="1663" y="354"/>
                </a:lnTo>
                <a:lnTo>
                  <a:pt x="1663" y="348"/>
                </a:lnTo>
                <a:lnTo>
                  <a:pt x="1663" y="348"/>
                </a:lnTo>
                <a:lnTo>
                  <a:pt x="1664" y="348"/>
                </a:lnTo>
                <a:lnTo>
                  <a:pt x="1664" y="350"/>
                </a:lnTo>
                <a:lnTo>
                  <a:pt x="1664" y="351"/>
                </a:lnTo>
                <a:lnTo>
                  <a:pt x="1664" y="346"/>
                </a:lnTo>
                <a:lnTo>
                  <a:pt x="1665" y="350"/>
                </a:lnTo>
                <a:lnTo>
                  <a:pt x="1665" y="350"/>
                </a:lnTo>
                <a:lnTo>
                  <a:pt x="1665" y="346"/>
                </a:lnTo>
                <a:lnTo>
                  <a:pt x="1665" y="348"/>
                </a:lnTo>
                <a:lnTo>
                  <a:pt x="1665" y="351"/>
                </a:lnTo>
                <a:lnTo>
                  <a:pt x="1666" y="342"/>
                </a:lnTo>
                <a:lnTo>
                  <a:pt x="1666" y="336"/>
                </a:lnTo>
                <a:lnTo>
                  <a:pt x="1666" y="347"/>
                </a:lnTo>
                <a:lnTo>
                  <a:pt x="1666" y="336"/>
                </a:lnTo>
                <a:lnTo>
                  <a:pt x="1666" y="339"/>
                </a:lnTo>
                <a:lnTo>
                  <a:pt x="1667" y="333"/>
                </a:lnTo>
                <a:lnTo>
                  <a:pt x="1667" y="337"/>
                </a:lnTo>
                <a:lnTo>
                  <a:pt x="1667" y="332"/>
                </a:lnTo>
                <a:lnTo>
                  <a:pt x="1667" y="339"/>
                </a:lnTo>
                <a:lnTo>
                  <a:pt x="1667" y="337"/>
                </a:lnTo>
                <a:lnTo>
                  <a:pt x="1668" y="330"/>
                </a:lnTo>
                <a:lnTo>
                  <a:pt x="1668" y="337"/>
                </a:lnTo>
                <a:lnTo>
                  <a:pt x="1668" y="335"/>
                </a:lnTo>
                <a:lnTo>
                  <a:pt x="1668" y="331"/>
                </a:lnTo>
                <a:lnTo>
                  <a:pt x="1669" y="338"/>
                </a:lnTo>
                <a:lnTo>
                  <a:pt x="1669" y="332"/>
                </a:lnTo>
                <a:lnTo>
                  <a:pt x="1669" y="330"/>
                </a:lnTo>
                <a:lnTo>
                  <a:pt x="1669" y="323"/>
                </a:lnTo>
                <a:lnTo>
                  <a:pt x="1669" y="324"/>
                </a:lnTo>
                <a:lnTo>
                  <a:pt x="1669" y="319"/>
                </a:lnTo>
                <a:lnTo>
                  <a:pt x="1670" y="327"/>
                </a:lnTo>
                <a:lnTo>
                  <a:pt x="1670" y="327"/>
                </a:lnTo>
                <a:lnTo>
                  <a:pt x="1670" y="319"/>
                </a:lnTo>
                <a:lnTo>
                  <a:pt x="1671" y="333"/>
                </a:lnTo>
                <a:lnTo>
                  <a:pt x="1671" y="317"/>
                </a:lnTo>
                <a:lnTo>
                  <a:pt x="1671" y="333"/>
                </a:lnTo>
                <a:lnTo>
                  <a:pt x="1672" y="314"/>
                </a:lnTo>
                <a:lnTo>
                  <a:pt x="1672" y="313"/>
                </a:lnTo>
                <a:lnTo>
                  <a:pt x="1672" y="312"/>
                </a:lnTo>
                <a:lnTo>
                  <a:pt x="1672" y="314"/>
                </a:lnTo>
                <a:lnTo>
                  <a:pt x="1673" y="313"/>
                </a:lnTo>
                <a:lnTo>
                  <a:pt x="1673" y="317"/>
                </a:lnTo>
                <a:lnTo>
                  <a:pt x="1673" y="315"/>
                </a:lnTo>
                <a:lnTo>
                  <a:pt x="1673" y="311"/>
                </a:lnTo>
                <a:lnTo>
                  <a:pt x="1673" y="319"/>
                </a:lnTo>
                <a:lnTo>
                  <a:pt x="1674" y="313"/>
                </a:lnTo>
                <a:lnTo>
                  <a:pt x="1674" y="311"/>
                </a:lnTo>
                <a:lnTo>
                  <a:pt x="1674" y="319"/>
                </a:lnTo>
                <a:lnTo>
                  <a:pt x="1674" y="311"/>
                </a:lnTo>
                <a:lnTo>
                  <a:pt x="1674" y="311"/>
                </a:lnTo>
                <a:lnTo>
                  <a:pt x="1675" y="316"/>
                </a:lnTo>
                <a:lnTo>
                  <a:pt x="1675" y="306"/>
                </a:lnTo>
                <a:lnTo>
                  <a:pt x="1675" y="313"/>
                </a:lnTo>
                <a:lnTo>
                  <a:pt x="1675" y="306"/>
                </a:lnTo>
                <a:lnTo>
                  <a:pt x="1677" y="313"/>
                </a:lnTo>
                <a:lnTo>
                  <a:pt x="1677" y="304"/>
                </a:lnTo>
                <a:lnTo>
                  <a:pt x="1677" y="311"/>
                </a:lnTo>
                <a:lnTo>
                  <a:pt x="1677" y="304"/>
                </a:lnTo>
                <a:lnTo>
                  <a:pt x="1677" y="311"/>
                </a:lnTo>
                <a:lnTo>
                  <a:pt x="1678" y="306"/>
                </a:lnTo>
                <a:lnTo>
                  <a:pt x="1678" y="305"/>
                </a:lnTo>
                <a:lnTo>
                  <a:pt x="1678" y="307"/>
                </a:lnTo>
                <a:lnTo>
                  <a:pt x="1678" y="308"/>
                </a:lnTo>
                <a:lnTo>
                  <a:pt x="1679" y="303"/>
                </a:lnTo>
                <a:lnTo>
                  <a:pt x="1679" y="305"/>
                </a:lnTo>
                <a:lnTo>
                  <a:pt x="1679" y="308"/>
                </a:lnTo>
                <a:lnTo>
                  <a:pt x="1679" y="304"/>
                </a:lnTo>
                <a:lnTo>
                  <a:pt x="1679" y="305"/>
                </a:lnTo>
                <a:lnTo>
                  <a:pt x="1680" y="295"/>
                </a:lnTo>
                <a:lnTo>
                  <a:pt x="1680" y="310"/>
                </a:lnTo>
                <a:lnTo>
                  <a:pt x="1680" y="302"/>
                </a:lnTo>
                <a:lnTo>
                  <a:pt x="1680" y="297"/>
                </a:lnTo>
                <a:lnTo>
                  <a:pt x="1681" y="312"/>
                </a:lnTo>
                <a:lnTo>
                  <a:pt x="1681" y="302"/>
                </a:lnTo>
                <a:lnTo>
                  <a:pt x="1681" y="300"/>
                </a:lnTo>
                <a:lnTo>
                  <a:pt x="1681" y="307"/>
                </a:lnTo>
                <a:lnTo>
                  <a:pt x="1681" y="306"/>
                </a:lnTo>
                <a:lnTo>
                  <a:pt x="1681" y="303"/>
                </a:lnTo>
                <a:lnTo>
                  <a:pt x="1682" y="306"/>
                </a:lnTo>
                <a:lnTo>
                  <a:pt x="1682" y="303"/>
                </a:lnTo>
                <a:lnTo>
                  <a:pt x="1682" y="293"/>
                </a:lnTo>
                <a:lnTo>
                  <a:pt x="1682" y="297"/>
                </a:lnTo>
                <a:lnTo>
                  <a:pt x="1682" y="293"/>
                </a:lnTo>
                <a:lnTo>
                  <a:pt x="1683" y="305"/>
                </a:lnTo>
                <a:lnTo>
                  <a:pt x="1683" y="299"/>
                </a:lnTo>
                <a:lnTo>
                  <a:pt x="1683" y="307"/>
                </a:lnTo>
                <a:lnTo>
                  <a:pt x="1684" y="299"/>
                </a:lnTo>
                <a:lnTo>
                  <a:pt x="1684" y="312"/>
                </a:lnTo>
                <a:lnTo>
                  <a:pt x="1684" y="305"/>
                </a:lnTo>
                <a:lnTo>
                  <a:pt x="1684" y="311"/>
                </a:lnTo>
                <a:lnTo>
                  <a:pt x="1684" y="302"/>
                </a:lnTo>
                <a:lnTo>
                  <a:pt x="1685" y="308"/>
                </a:lnTo>
                <a:lnTo>
                  <a:pt x="1685" y="303"/>
                </a:lnTo>
                <a:lnTo>
                  <a:pt x="1685" y="314"/>
                </a:lnTo>
                <a:lnTo>
                  <a:pt x="1685" y="311"/>
                </a:lnTo>
                <a:lnTo>
                  <a:pt x="1686" y="305"/>
                </a:lnTo>
                <a:lnTo>
                  <a:pt x="1686" y="316"/>
                </a:lnTo>
                <a:lnTo>
                  <a:pt x="1686" y="310"/>
                </a:lnTo>
                <a:lnTo>
                  <a:pt x="1686" y="317"/>
                </a:lnTo>
                <a:lnTo>
                  <a:pt x="1687" y="314"/>
                </a:lnTo>
                <a:lnTo>
                  <a:pt x="1687" y="310"/>
                </a:lnTo>
                <a:lnTo>
                  <a:pt x="1687" y="315"/>
                </a:lnTo>
                <a:lnTo>
                  <a:pt x="1688" y="318"/>
                </a:lnTo>
                <a:lnTo>
                  <a:pt x="1688" y="308"/>
                </a:lnTo>
                <a:lnTo>
                  <a:pt x="1688" y="322"/>
                </a:lnTo>
                <a:lnTo>
                  <a:pt x="1688" y="314"/>
                </a:lnTo>
                <a:lnTo>
                  <a:pt x="1688" y="313"/>
                </a:lnTo>
                <a:lnTo>
                  <a:pt x="1688" y="324"/>
                </a:lnTo>
                <a:lnTo>
                  <a:pt x="1689" y="314"/>
                </a:lnTo>
                <a:lnTo>
                  <a:pt x="1689" y="317"/>
                </a:lnTo>
                <a:lnTo>
                  <a:pt x="1689" y="322"/>
                </a:lnTo>
                <a:lnTo>
                  <a:pt x="1690" y="317"/>
                </a:lnTo>
                <a:lnTo>
                  <a:pt x="1690" y="319"/>
                </a:lnTo>
                <a:lnTo>
                  <a:pt x="1690" y="324"/>
                </a:lnTo>
                <a:lnTo>
                  <a:pt x="1690" y="321"/>
                </a:lnTo>
                <a:lnTo>
                  <a:pt x="1690" y="322"/>
                </a:lnTo>
                <a:lnTo>
                  <a:pt x="1691" y="317"/>
                </a:lnTo>
                <a:lnTo>
                  <a:pt x="1691" y="324"/>
                </a:lnTo>
                <a:lnTo>
                  <a:pt x="1691" y="317"/>
                </a:lnTo>
                <a:lnTo>
                  <a:pt x="1691" y="312"/>
                </a:lnTo>
                <a:lnTo>
                  <a:pt x="1691" y="322"/>
                </a:lnTo>
                <a:lnTo>
                  <a:pt x="1691" y="313"/>
                </a:lnTo>
                <a:lnTo>
                  <a:pt x="1693" y="315"/>
                </a:lnTo>
                <a:lnTo>
                  <a:pt x="1693" y="326"/>
                </a:lnTo>
                <a:lnTo>
                  <a:pt x="1693" y="320"/>
                </a:lnTo>
                <a:lnTo>
                  <a:pt x="1693" y="327"/>
                </a:lnTo>
                <a:lnTo>
                  <a:pt x="1693" y="322"/>
                </a:lnTo>
                <a:lnTo>
                  <a:pt x="1694" y="332"/>
                </a:lnTo>
                <a:lnTo>
                  <a:pt x="1694" y="333"/>
                </a:lnTo>
                <a:lnTo>
                  <a:pt x="1694" y="324"/>
                </a:lnTo>
                <a:lnTo>
                  <a:pt x="1694" y="336"/>
                </a:lnTo>
                <a:lnTo>
                  <a:pt x="1695" y="332"/>
                </a:lnTo>
                <a:lnTo>
                  <a:pt x="1695" y="331"/>
                </a:lnTo>
                <a:lnTo>
                  <a:pt x="1695" y="332"/>
                </a:lnTo>
                <a:lnTo>
                  <a:pt x="1695" y="342"/>
                </a:lnTo>
                <a:lnTo>
                  <a:pt x="1696" y="324"/>
                </a:lnTo>
                <a:lnTo>
                  <a:pt x="1696" y="343"/>
                </a:lnTo>
                <a:lnTo>
                  <a:pt x="1696" y="334"/>
                </a:lnTo>
                <a:lnTo>
                  <a:pt x="1696" y="338"/>
                </a:lnTo>
                <a:lnTo>
                  <a:pt x="1696" y="340"/>
                </a:lnTo>
                <a:lnTo>
                  <a:pt x="1696" y="339"/>
                </a:lnTo>
                <a:lnTo>
                  <a:pt x="1697" y="347"/>
                </a:lnTo>
                <a:lnTo>
                  <a:pt x="1697" y="337"/>
                </a:lnTo>
                <a:lnTo>
                  <a:pt x="1697" y="348"/>
                </a:lnTo>
                <a:lnTo>
                  <a:pt x="1697" y="337"/>
                </a:lnTo>
                <a:lnTo>
                  <a:pt x="1698" y="346"/>
                </a:lnTo>
                <a:lnTo>
                  <a:pt x="1698" y="348"/>
                </a:lnTo>
                <a:lnTo>
                  <a:pt x="1698" y="345"/>
                </a:lnTo>
                <a:lnTo>
                  <a:pt x="1698" y="346"/>
                </a:lnTo>
                <a:lnTo>
                  <a:pt x="1699" y="354"/>
                </a:lnTo>
                <a:lnTo>
                  <a:pt x="1699" y="348"/>
                </a:lnTo>
                <a:lnTo>
                  <a:pt x="1699" y="347"/>
                </a:lnTo>
                <a:lnTo>
                  <a:pt x="1699" y="355"/>
                </a:lnTo>
                <a:lnTo>
                  <a:pt x="1699" y="348"/>
                </a:lnTo>
                <a:lnTo>
                  <a:pt x="1699" y="352"/>
                </a:lnTo>
                <a:lnTo>
                  <a:pt x="1700" y="353"/>
                </a:lnTo>
                <a:lnTo>
                  <a:pt x="1700" y="357"/>
                </a:lnTo>
                <a:lnTo>
                  <a:pt x="1700" y="350"/>
                </a:lnTo>
                <a:lnTo>
                  <a:pt x="1700" y="356"/>
                </a:lnTo>
                <a:lnTo>
                  <a:pt x="1701" y="360"/>
                </a:lnTo>
                <a:lnTo>
                  <a:pt x="1701" y="349"/>
                </a:lnTo>
                <a:lnTo>
                  <a:pt x="1701" y="360"/>
                </a:lnTo>
                <a:lnTo>
                  <a:pt x="1701" y="361"/>
                </a:lnTo>
                <a:lnTo>
                  <a:pt x="1702" y="355"/>
                </a:lnTo>
                <a:lnTo>
                  <a:pt x="1702" y="364"/>
                </a:lnTo>
                <a:lnTo>
                  <a:pt x="1702" y="354"/>
                </a:lnTo>
                <a:lnTo>
                  <a:pt x="1703" y="371"/>
                </a:lnTo>
                <a:lnTo>
                  <a:pt x="1703" y="357"/>
                </a:lnTo>
                <a:lnTo>
                  <a:pt x="1703" y="360"/>
                </a:lnTo>
                <a:lnTo>
                  <a:pt x="1703" y="367"/>
                </a:lnTo>
                <a:lnTo>
                  <a:pt x="1703" y="361"/>
                </a:lnTo>
                <a:lnTo>
                  <a:pt x="1704" y="360"/>
                </a:lnTo>
                <a:lnTo>
                  <a:pt x="1704" y="363"/>
                </a:lnTo>
                <a:lnTo>
                  <a:pt x="1704" y="357"/>
                </a:lnTo>
                <a:lnTo>
                  <a:pt x="1705" y="368"/>
                </a:lnTo>
                <a:lnTo>
                  <a:pt x="1705" y="360"/>
                </a:lnTo>
                <a:lnTo>
                  <a:pt x="1705" y="369"/>
                </a:lnTo>
                <a:lnTo>
                  <a:pt x="1706" y="362"/>
                </a:lnTo>
                <a:lnTo>
                  <a:pt x="1706" y="358"/>
                </a:lnTo>
                <a:lnTo>
                  <a:pt x="1706" y="371"/>
                </a:lnTo>
                <a:lnTo>
                  <a:pt x="1706" y="364"/>
                </a:lnTo>
                <a:lnTo>
                  <a:pt x="1706" y="362"/>
                </a:lnTo>
                <a:lnTo>
                  <a:pt x="1706" y="367"/>
                </a:lnTo>
                <a:lnTo>
                  <a:pt x="1706" y="366"/>
                </a:lnTo>
                <a:lnTo>
                  <a:pt x="1707" y="364"/>
                </a:lnTo>
                <a:lnTo>
                  <a:pt x="1707" y="362"/>
                </a:lnTo>
                <a:lnTo>
                  <a:pt x="1707" y="370"/>
                </a:lnTo>
                <a:lnTo>
                  <a:pt x="1707" y="368"/>
                </a:lnTo>
                <a:lnTo>
                  <a:pt x="1708" y="363"/>
                </a:lnTo>
                <a:lnTo>
                  <a:pt x="1708" y="367"/>
                </a:lnTo>
                <a:lnTo>
                  <a:pt x="1708" y="375"/>
                </a:lnTo>
                <a:lnTo>
                  <a:pt x="1708" y="366"/>
                </a:lnTo>
                <a:lnTo>
                  <a:pt x="1708" y="367"/>
                </a:lnTo>
                <a:lnTo>
                  <a:pt x="1709" y="374"/>
                </a:lnTo>
                <a:lnTo>
                  <a:pt x="1709" y="365"/>
                </a:lnTo>
                <a:lnTo>
                  <a:pt x="1709" y="376"/>
                </a:lnTo>
                <a:lnTo>
                  <a:pt x="1710" y="356"/>
                </a:lnTo>
                <a:lnTo>
                  <a:pt x="1710" y="360"/>
                </a:lnTo>
                <a:lnTo>
                  <a:pt x="1710" y="354"/>
                </a:lnTo>
                <a:lnTo>
                  <a:pt x="1710" y="353"/>
                </a:lnTo>
                <a:lnTo>
                  <a:pt x="1712" y="362"/>
                </a:lnTo>
                <a:lnTo>
                  <a:pt x="1712" y="361"/>
                </a:lnTo>
                <a:lnTo>
                  <a:pt x="1712" y="369"/>
                </a:lnTo>
                <a:lnTo>
                  <a:pt x="1713" y="363"/>
                </a:lnTo>
                <a:lnTo>
                  <a:pt x="1713" y="361"/>
                </a:lnTo>
                <a:lnTo>
                  <a:pt x="1713" y="370"/>
                </a:lnTo>
                <a:lnTo>
                  <a:pt x="1713" y="363"/>
                </a:lnTo>
                <a:lnTo>
                  <a:pt x="1714" y="370"/>
                </a:lnTo>
                <a:lnTo>
                  <a:pt x="1714" y="368"/>
                </a:lnTo>
                <a:lnTo>
                  <a:pt x="1714" y="370"/>
                </a:lnTo>
                <a:lnTo>
                  <a:pt x="1714" y="363"/>
                </a:lnTo>
                <a:lnTo>
                  <a:pt x="1714" y="368"/>
                </a:lnTo>
                <a:lnTo>
                  <a:pt x="1714" y="369"/>
                </a:lnTo>
                <a:lnTo>
                  <a:pt x="1715" y="362"/>
                </a:lnTo>
                <a:lnTo>
                  <a:pt x="1715" y="373"/>
                </a:lnTo>
                <a:lnTo>
                  <a:pt x="1715" y="368"/>
                </a:lnTo>
                <a:lnTo>
                  <a:pt x="1716" y="374"/>
                </a:lnTo>
                <a:lnTo>
                  <a:pt x="1716" y="369"/>
                </a:lnTo>
                <a:lnTo>
                  <a:pt x="1716" y="373"/>
                </a:lnTo>
                <a:lnTo>
                  <a:pt x="1717" y="366"/>
                </a:lnTo>
                <a:lnTo>
                  <a:pt x="1717" y="374"/>
                </a:lnTo>
                <a:lnTo>
                  <a:pt x="1717" y="371"/>
                </a:lnTo>
                <a:lnTo>
                  <a:pt x="1717" y="373"/>
                </a:lnTo>
                <a:lnTo>
                  <a:pt x="1718" y="369"/>
                </a:lnTo>
                <a:lnTo>
                  <a:pt x="1718" y="374"/>
                </a:lnTo>
                <a:lnTo>
                  <a:pt x="1718" y="374"/>
                </a:lnTo>
                <a:lnTo>
                  <a:pt x="1718" y="367"/>
                </a:lnTo>
                <a:lnTo>
                  <a:pt x="1718" y="381"/>
                </a:lnTo>
                <a:lnTo>
                  <a:pt x="1718" y="368"/>
                </a:lnTo>
                <a:lnTo>
                  <a:pt x="1719" y="361"/>
                </a:lnTo>
                <a:lnTo>
                  <a:pt x="1719" y="368"/>
                </a:lnTo>
                <a:lnTo>
                  <a:pt x="1719" y="366"/>
                </a:lnTo>
                <a:lnTo>
                  <a:pt x="1720" y="373"/>
                </a:lnTo>
                <a:lnTo>
                  <a:pt x="1720" y="366"/>
                </a:lnTo>
                <a:lnTo>
                  <a:pt x="1720" y="373"/>
                </a:lnTo>
                <a:lnTo>
                  <a:pt x="1720" y="370"/>
                </a:lnTo>
                <a:lnTo>
                  <a:pt x="1721" y="372"/>
                </a:lnTo>
                <a:lnTo>
                  <a:pt x="1721" y="376"/>
                </a:lnTo>
                <a:lnTo>
                  <a:pt x="1721" y="368"/>
                </a:lnTo>
                <a:lnTo>
                  <a:pt x="1721" y="379"/>
                </a:lnTo>
                <a:lnTo>
                  <a:pt x="1721" y="368"/>
                </a:lnTo>
                <a:lnTo>
                  <a:pt x="1722" y="381"/>
                </a:lnTo>
                <a:lnTo>
                  <a:pt x="1722" y="371"/>
                </a:lnTo>
                <a:lnTo>
                  <a:pt x="1722" y="373"/>
                </a:lnTo>
                <a:lnTo>
                  <a:pt x="1722" y="369"/>
                </a:lnTo>
                <a:lnTo>
                  <a:pt x="1722" y="363"/>
                </a:lnTo>
                <a:lnTo>
                  <a:pt x="1723" y="363"/>
                </a:lnTo>
                <a:lnTo>
                  <a:pt x="1723" y="361"/>
                </a:lnTo>
                <a:lnTo>
                  <a:pt x="1723" y="366"/>
                </a:lnTo>
                <a:lnTo>
                  <a:pt x="1723" y="361"/>
                </a:lnTo>
                <a:lnTo>
                  <a:pt x="1724" y="370"/>
                </a:lnTo>
                <a:lnTo>
                  <a:pt x="1724" y="368"/>
                </a:lnTo>
                <a:lnTo>
                  <a:pt x="1724" y="373"/>
                </a:lnTo>
                <a:lnTo>
                  <a:pt x="1724" y="371"/>
                </a:lnTo>
                <a:lnTo>
                  <a:pt x="1724" y="364"/>
                </a:lnTo>
                <a:lnTo>
                  <a:pt x="1725" y="370"/>
                </a:lnTo>
                <a:lnTo>
                  <a:pt x="1725" y="366"/>
                </a:lnTo>
                <a:lnTo>
                  <a:pt x="1725" y="363"/>
                </a:lnTo>
                <a:lnTo>
                  <a:pt x="1725" y="369"/>
                </a:lnTo>
                <a:lnTo>
                  <a:pt x="1725" y="371"/>
                </a:lnTo>
                <a:lnTo>
                  <a:pt x="1725" y="367"/>
                </a:lnTo>
                <a:lnTo>
                  <a:pt x="1726" y="373"/>
                </a:lnTo>
                <a:lnTo>
                  <a:pt x="1726" y="369"/>
                </a:lnTo>
                <a:lnTo>
                  <a:pt x="1726" y="371"/>
                </a:lnTo>
                <a:lnTo>
                  <a:pt x="1726" y="368"/>
                </a:lnTo>
                <a:lnTo>
                  <a:pt x="1726" y="373"/>
                </a:lnTo>
                <a:lnTo>
                  <a:pt x="1728" y="368"/>
                </a:lnTo>
                <a:lnTo>
                  <a:pt x="1728" y="373"/>
                </a:lnTo>
                <a:lnTo>
                  <a:pt x="1728" y="367"/>
                </a:lnTo>
                <a:lnTo>
                  <a:pt x="1728" y="373"/>
                </a:lnTo>
                <a:lnTo>
                  <a:pt x="1729" y="364"/>
                </a:lnTo>
                <a:lnTo>
                  <a:pt x="1729" y="373"/>
                </a:lnTo>
                <a:lnTo>
                  <a:pt x="1729" y="357"/>
                </a:lnTo>
                <a:lnTo>
                  <a:pt x="1729" y="367"/>
                </a:lnTo>
                <a:lnTo>
                  <a:pt x="1730" y="360"/>
                </a:lnTo>
                <a:lnTo>
                  <a:pt x="1730" y="358"/>
                </a:lnTo>
                <a:lnTo>
                  <a:pt x="1730" y="345"/>
                </a:lnTo>
                <a:lnTo>
                  <a:pt x="1731" y="339"/>
                </a:lnTo>
                <a:lnTo>
                  <a:pt x="1731" y="330"/>
                </a:lnTo>
                <a:lnTo>
                  <a:pt x="1731" y="322"/>
                </a:lnTo>
                <a:lnTo>
                  <a:pt x="1731" y="306"/>
                </a:lnTo>
                <a:lnTo>
                  <a:pt x="1732" y="312"/>
                </a:lnTo>
                <a:lnTo>
                  <a:pt x="1732" y="303"/>
                </a:lnTo>
                <a:lnTo>
                  <a:pt x="1732" y="295"/>
                </a:lnTo>
                <a:lnTo>
                  <a:pt x="1732" y="302"/>
                </a:lnTo>
                <a:lnTo>
                  <a:pt x="1733" y="289"/>
                </a:lnTo>
                <a:lnTo>
                  <a:pt x="1733" y="285"/>
                </a:lnTo>
                <a:lnTo>
                  <a:pt x="1733" y="285"/>
                </a:lnTo>
                <a:lnTo>
                  <a:pt x="1733" y="281"/>
                </a:lnTo>
                <a:lnTo>
                  <a:pt x="1733" y="271"/>
                </a:lnTo>
                <a:lnTo>
                  <a:pt x="1734" y="277"/>
                </a:lnTo>
                <a:lnTo>
                  <a:pt x="1734" y="279"/>
                </a:lnTo>
                <a:lnTo>
                  <a:pt x="1734" y="271"/>
                </a:lnTo>
                <a:lnTo>
                  <a:pt x="1734" y="276"/>
                </a:lnTo>
                <a:lnTo>
                  <a:pt x="1734" y="284"/>
                </a:lnTo>
                <a:lnTo>
                  <a:pt x="1735" y="277"/>
                </a:lnTo>
                <a:lnTo>
                  <a:pt x="1735" y="282"/>
                </a:lnTo>
                <a:lnTo>
                  <a:pt x="1735" y="283"/>
                </a:lnTo>
                <a:lnTo>
                  <a:pt x="1735" y="278"/>
                </a:lnTo>
                <a:lnTo>
                  <a:pt x="1735" y="278"/>
                </a:lnTo>
                <a:lnTo>
                  <a:pt x="1736" y="287"/>
                </a:lnTo>
                <a:lnTo>
                  <a:pt x="1736" y="287"/>
                </a:lnTo>
                <a:lnTo>
                  <a:pt x="1736" y="286"/>
                </a:lnTo>
                <a:lnTo>
                  <a:pt x="1736" y="295"/>
                </a:lnTo>
                <a:lnTo>
                  <a:pt x="1736" y="289"/>
                </a:lnTo>
                <a:lnTo>
                  <a:pt x="1737" y="287"/>
                </a:lnTo>
                <a:lnTo>
                  <a:pt x="1737" y="298"/>
                </a:lnTo>
                <a:lnTo>
                  <a:pt x="1737" y="289"/>
                </a:lnTo>
                <a:lnTo>
                  <a:pt x="1737" y="293"/>
                </a:lnTo>
                <a:lnTo>
                  <a:pt x="1738" y="299"/>
                </a:lnTo>
                <a:lnTo>
                  <a:pt x="1738" y="298"/>
                </a:lnTo>
                <a:lnTo>
                  <a:pt x="1738" y="290"/>
                </a:lnTo>
                <a:lnTo>
                  <a:pt x="1738" y="301"/>
                </a:lnTo>
                <a:lnTo>
                  <a:pt x="1739" y="298"/>
                </a:lnTo>
                <a:lnTo>
                  <a:pt x="1739" y="289"/>
                </a:lnTo>
                <a:lnTo>
                  <a:pt x="1739" y="296"/>
                </a:lnTo>
                <a:lnTo>
                  <a:pt x="1739" y="302"/>
                </a:lnTo>
                <a:lnTo>
                  <a:pt x="1740" y="296"/>
                </a:lnTo>
                <a:lnTo>
                  <a:pt x="1740" y="296"/>
                </a:lnTo>
                <a:lnTo>
                  <a:pt x="1740" y="305"/>
                </a:lnTo>
                <a:lnTo>
                  <a:pt x="1740" y="299"/>
                </a:lnTo>
                <a:lnTo>
                  <a:pt x="1740" y="302"/>
                </a:lnTo>
                <a:lnTo>
                  <a:pt x="1740" y="303"/>
                </a:lnTo>
                <a:lnTo>
                  <a:pt x="1740" y="302"/>
                </a:lnTo>
                <a:lnTo>
                  <a:pt x="1741" y="307"/>
                </a:lnTo>
                <a:lnTo>
                  <a:pt x="1741" y="302"/>
                </a:lnTo>
                <a:lnTo>
                  <a:pt x="1741" y="308"/>
                </a:lnTo>
                <a:lnTo>
                  <a:pt x="1742" y="300"/>
                </a:lnTo>
                <a:lnTo>
                  <a:pt x="1742" y="311"/>
                </a:lnTo>
                <a:lnTo>
                  <a:pt x="1742" y="299"/>
                </a:lnTo>
                <a:lnTo>
                  <a:pt x="1742" y="306"/>
                </a:lnTo>
                <a:lnTo>
                  <a:pt x="1743" y="301"/>
                </a:lnTo>
                <a:lnTo>
                  <a:pt x="1743" y="297"/>
                </a:lnTo>
                <a:lnTo>
                  <a:pt x="1743" y="295"/>
                </a:lnTo>
                <a:lnTo>
                  <a:pt x="1743" y="296"/>
                </a:lnTo>
                <a:lnTo>
                  <a:pt x="1743" y="295"/>
                </a:lnTo>
                <a:lnTo>
                  <a:pt x="1743" y="293"/>
                </a:lnTo>
                <a:lnTo>
                  <a:pt x="1744" y="297"/>
                </a:lnTo>
                <a:lnTo>
                  <a:pt x="1744" y="299"/>
                </a:lnTo>
                <a:lnTo>
                  <a:pt x="1744" y="300"/>
                </a:lnTo>
                <a:lnTo>
                  <a:pt x="1744" y="293"/>
                </a:lnTo>
                <a:lnTo>
                  <a:pt x="1744" y="305"/>
                </a:lnTo>
                <a:lnTo>
                  <a:pt x="1745" y="288"/>
                </a:lnTo>
                <a:lnTo>
                  <a:pt x="1745" y="295"/>
                </a:lnTo>
                <a:lnTo>
                  <a:pt x="1745" y="289"/>
                </a:lnTo>
                <a:lnTo>
                  <a:pt x="1747" y="283"/>
                </a:lnTo>
                <a:lnTo>
                  <a:pt x="1747" y="292"/>
                </a:lnTo>
                <a:lnTo>
                  <a:pt x="1747" y="296"/>
                </a:lnTo>
                <a:lnTo>
                  <a:pt x="1747" y="296"/>
                </a:lnTo>
                <a:lnTo>
                  <a:pt x="1747" y="289"/>
                </a:lnTo>
                <a:lnTo>
                  <a:pt x="1748" y="295"/>
                </a:lnTo>
                <a:lnTo>
                  <a:pt x="1748" y="300"/>
                </a:lnTo>
                <a:lnTo>
                  <a:pt x="1748" y="285"/>
                </a:lnTo>
                <a:lnTo>
                  <a:pt x="1748" y="292"/>
                </a:lnTo>
                <a:lnTo>
                  <a:pt x="1748" y="300"/>
                </a:lnTo>
                <a:lnTo>
                  <a:pt x="1748" y="292"/>
                </a:lnTo>
                <a:lnTo>
                  <a:pt x="1749" y="292"/>
                </a:lnTo>
                <a:lnTo>
                  <a:pt x="1749" y="303"/>
                </a:lnTo>
                <a:lnTo>
                  <a:pt x="1749" y="293"/>
                </a:lnTo>
                <a:lnTo>
                  <a:pt x="1749" y="287"/>
                </a:lnTo>
                <a:lnTo>
                  <a:pt x="1750" y="301"/>
                </a:lnTo>
                <a:lnTo>
                  <a:pt x="1750" y="297"/>
                </a:lnTo>
                <a:lnTo>
                  <a:pt x="1750" y="290"/>
                </a:lnTo>
                <a:lnTo>
                  <a:pt x="1750" y="296"/>
                </a:lnTo>
                <a:lnTo>
                  <a:pt x="1751" y="295"/>
                </a:lnTo>
                <a:lnTo>
                  <a:pt x="1751" y="287"/>
                </a:lnTo>
                <a:lnTo>
                  <a:pt x="1751" y="289"/>
                </a:lnTo>
                <a:lnTo>
                  <a:pt x="1751" y="282"/>
                </a:lnTo>
                <a:lnTo>
                  <a:pt x="1751" y="284"/>
                </a:lnTo>
                <a:lnTo>
                  <a:pt x="1752" y="295"/>
                </a:lnTo>
                <a:lnTo>
                  <a:pt x="1752" y="283"/>
                </a:lnTo>
                <a:lnTo>
                  <a:pt x="1752" y="283"/>
                </a:lnTo>
                <a:lnTo>
                  <a:pt x="1752" y="290"/>
                </a:lnTo>
                <a:lnTo>
                  <a:pt x="1753" y="277"/>
                </a:lnTo>
                <a:lnTo>
                  <a:pt x="1753" y="287"/>
                </a:lnTo>
                <a:lnTo>
                  <a:pt x="1753" y="282"/>
                </a:lnTo>
                <a:lnTo>
                  <a:pt x="1754" y="274"/>
                </a:lnTo>
                <a:lnTo>
                  <a:pt x="1754" y="281"/>
                </a:lnTo>
                <a:lnTo>
                  <a:pt x="1754" y="268"/>
                </a:lnTo>
                <a:lnTo>
                  <a:pt x="1755" y="271"/>
                </a:lnTo>
                <a:lnTo>
                  <a:pt x="1755" y="262"/>
                </a:lnTo>
                <a:lnTo>
                  <a:pt x="1755" y="280"/>
                </a:lnTo>
                <a:lnTo>
                  <a:pt x="1755" y="264"/>
                </a:lnTo>
                <a:lnTo>
                  <a:pt x="1755" y="266"/>
                </a:lnTo>
                <a:lnTo>
                  <a:pt x="1756" y="268"/>
                </a:lnTo>
                <a:lnTo>
                  <a:pt x="1756" y="263"/>
                </a:lnTo>
                <a:lnTo>
                  <a:pt x="1756" y="260"/>
                </a:lnTo>
                <a:lnTo>
                  <a:pt x="1756" y="268"/>
                </a:lnTo>
                <a:lnTo>
                  <a:pt x="1757" y="264"/>
                </a:lnTo>
                <a:lnTo>
                  <a:pt x="1757" y="262"/>
                </a:lnTo>
                <a:lnTo>
                  <a:pt x="1757" y="267"/>
                </a:lnTo>
                <a:lnTo>
                  <a:pt x="1757" y="264"/>
                </a:lnTo>
                <a:lnTo>
                  <a:pt x="1758" y="258"/>
                </a:lnTo>
                <a:lnTo>
                  <a:pt x="1758" y="266"/>
                </a:lnTo>
                <a:lnTo>
                  <a:pt x="1758" y="261"/>
                </a:lnTo>
                <a:lnTo>
                  <a:pt x="1758" y="251"/>
                </a:lnTo>
                <a:lnTo>
                  <a:pt x="1758" y="260"/>
                </a:lnTo>
                <a:lnTo>
                  <a:pt x="1758" y="261"/>
                </a:lnTo>
                <a:lnTo>
                  <a:pt x="1759" y="261"/>
                </a:lnTo>
                <a:lnTo>
                  <a:pt x="1759" y="254"/>
                </a:lnTo>
                <a:lnTo>
                  <a:pt x="1759" y="257"/>
                </a:lnTo>
                <a:lnTo>
                  <a:pt x="1759" y="261"/>
                </a:lnTo>
                <a:lnTo>
                  <a:pt x="1759" y="250"/>
                </a:lnTo>
                <a:lnTo>
                  <a:pt x="1760" y="252"/>
                </a:lnTo>
                <a:lnTo>
                  <a:pt x="1760" y="263"/>
                </a:lnTo>
                <a:lnTo>
                  <a:pt x="1760" y="238"/>
                </a:lnTo>
                <a:lnTo>
                  <a:pt x="1760" y="246"/>
                </a:lnTo>
                <a:lnTo>
                  <a:pt x="1761" y="238"/>
                </a:lnTo>
                <a:lnTo>
                  <a:pt x="1761" y="233"/>
                </a:lnTo>
                <a:lnTo>
                  <a:pt x="1761" y="233"/>
                </a:lnTo>
                <a:lnTo>
                  <a:pt x="1761" y="239"/>
                </a:lnTo>
                <a:lnTo>
                  <a:pt x="1763" y="236"/>
                </a:lnTo>
                <a:lnTo>
                  <a:pt x="1763" y="242"/>
                </a:lnTo>
                <a:lnTo>
                  <a:pt x="1763" y="238"/>
                </a:lnTo>
                <a:lnTo>
                  <a:pt x="1763" y="232"/>
                </a:lnTo>
                <a:lnTo>
                  <a:pt x="1763" y="244"/>
                </a:lnTo>
                <a:lnTo>
                  <a:pt x="1764" y="237"/>
                </a:lnTo>
                <a:lnTo>
                  <a:pt x="1764" y="233"/>
                </a:lnTo>
                <a:lnTo>
                  <a:pt x="1764" y="242"/>
                </a:lnTo>
                <a:lnTo>
                  <a:pt x="1764" y="236"/>
                </a:lnTo>
                <a:lnTo>
                  <a:pt x="1764" y="234"/>
                </a:lnTo>
                <a:lnTo>
                  <a:pt x="1765" y="236"/>
                </a:lnTo>
                <a:lnTo>
                  <a:pt x="1765" y="234"/>
                </a:lnTo>
                <a:lnTo>
                  <a:pt x="1765" y="238"/>
                </a:lnTo>
                <a:lnTo>
                  <a:pt x="1765" y="228"/>
                </a:lnTo>
                <a:lnTo>
                  <a:pt x="1765" y="231"/>
                </a:lnTo>
                <a:lnTo>
                  <a:pt x="1766" y="236"/>
                </a:lnTo>
                <a:lnTo>
                  <a:pt x="1766" y="230"/>
                </a:lnTo>
                <a:lnTo>
                  <a:pt x="1766" y="238"/>
                </a:lnTo>
                <a:lnTo>
                  <a:pt x="1766" y="230"/>
                </a:lnTo>
                <a:lnTo>
                  <a:pt x="1766" y="232"/>
                </a:lnTo>
                <a:lnTo>
                  <a:pt x="1766" y="226"/>
                </a:lnTo>
                <a:lnTo>
                  <a:pt x="1767" y="216"/>
                </a:lnTo>
                <a:lnTo>
                  <a:pt x="1767" y="219"/>
                </a:lnTo>
                <a:lnTo>
                  <a:pt x="1767" y="209"/>
                </a:lnTo>
                <a:lnTo>
                  <a:pt x="1767" y="216"/>
                </a:lnTo>
                <a:lnTo>
                  <a:pt x="1768" y="221"/>
                </a:lnTo>
                <a:lnTo>
                  <a:pt x="1768" y="218"/>
                </a:lnTo>
                <a:lnTo>
                  <a:pt x="1768" y="210"/>
                </a:lnTo>
                <a:lnTo>
                  <a:pt x="1768" y="216"/>
                </a:lnTo>
                <a:lnTo>
                  <a:pt x="1769" y="211"/>
                </a:lnTo>
                <a:lnTo>
                  <a:pt x="1769" y="223"/>
                </a:lnTo>
                <a:lnTo>
                  <a:pt x="1769" y="218"/>
                </a:lnTo>
                <a:lnTo>
                  <a:pt x="1769" y="219"/>
                </a:lnTo>
                <a:lnTo>
                  <a:pt x="1770" y="216"/>
                </a:lnTo>
                <a:lnTo>
                  <a:pt x="1770" y="218"/>
                </a:lnTo>
                <a:lnTo>
                  <a:pt x="1770" y="227"/>
                </a:lnTo>
                <a:lnTo>
                  <a:pt x="1770" y="214"/>
                </a:lnTo>
                <a:lnTo>
                  <a:pt x="1770" y="221"/>
                </a:lnTo>
                <a:lnTo>
                  <a:pt x="1770" y="220"/>
                </a:lnTo>
                <a:lnTo>
                  <a:pt x="1770" y="217"/>
                </a:lnTo>
                <a:lnTo>
                  <a:pt x="1771" y="226"/>
                </a:lnTo>
                <a:lnTo>
                  <a:pt x="1771" y="215"/>
                </a:lnTo>
                <a:lnTo>
                  <a:pt x="1771" y="218"/>
                </a:lnTo>
                <a:lnTo>
                  <a:pt x="1771" y="213"/>
                </a:lnTo>
                <a:lnTo>
                  <a:pt x="1772" y="215"/>
                </a:lnTo>
                <a:lnTo>
                  <a:pt x="1772" y="223"/>
                </a:lnTo>
                <a:lnTo>
                  <a:pt x="1772" y="211"/>
                </a:lnTo>
                <a:lnTo>
                  <a:pt x="1772" y="215"/>
                </a:lnTo>
                <a:lnTo>
                  <a:pt x="1772" y="220"/>
                </a:lnTo>
                <a:lnTo>
                  <a:pt x="1773" y="215"/>
                </a:lnTo>
                <a:lnTo>
                  <a:pt x="1773" y="214"/>
                </a:lnTo>
                <a:lnTo>
                  <a:pt x="1773" y="201"/>
                </a:lnTo>
                <a:lnTo>
                  <a:pt x="1773" y="208"/>
                </a:lnTo>
                <a:lnTo>
                  <a:pt x="1773" y="192"/>
                </a:lnTo>
                <a:lnTo>
                  <a:pt x="1774" y="201"/>
                </a:lnTo>
                <a:lnTo>
                  <a:pt x="1774" y="200"/>
                </a:lnTo>
                <a:lnTo>
                  <a:pt x="1774" y="200"/>
                </a:lnTo>
                <a:lnTo>
                  <a:pt x="1774" y="209"/>
                </a:lnTo>
                <a:lnTo>
                  <a:pt x="1775" y="202"/>
                </a:lnTo>
                <a:lnTo>
                  <a:pt x="1775" y="200"/>
                </a:lnTo>
                <a:lnTo>
                  <a:pt x="1775" y="209"/>
                </a:lnTo>
                <a:lnTo>
                  <a:pt x="1775" y="198"/>
                </a:lnTo>
                <a:lnTo>
                  <a:pt x="1776" y="197"/>
                </a:lnTo>
                <a:lnTo>
                  <a:pt x="1776" y="201"/>
                </a:lnTo>
                <a:lnTo>
                  <a:pt x="1776" y="200"/>
                </a:lnTo>
                <a:lnTo>
                  <a:pt x="1776" y="193"/>
                </a:lnTo>
                <a:lnTo>
                  <a:pt x="1776" y="200"/>
                </a:lnTo>
                <a:lnTo>
                  <a:pt x="1777" y="200"/>
                </a:lnTo>
                <a:lnTo>
                  <a:pt x="1777" y="195"/>
                </a:lnTo>
                <a:lnTo>
                  <a:pt x="1777" y="200"/>
                </a:lnTo>
                <a:lnTo>
                  <a:pt x="1777" y="198"/>
                </a:lnTo>
                <a:lnTo>
                  <a:pt x="1777" y="204"/>
                </a:lnTo>
                <a:lnTo>
                  <a:pt x="1777" y="193"/>
                </a:lnTo>
                <a:lnTo>
                  <a:pt x="1779" y="200"/>
                </a:lnTo>
                <a:lnTo>
                  <a:pt x="1779" y="204"/>
                </a:lnTo>
                <a:lnTo>
                  <a:pt x="1779" y="195"/>
                </a:lnTo>
                <a:lnTo>
                  <a:pt x="1779" y="199"/>
                </a:lnTo>
                <a:lnTo>
                  <a:pt x="1780" y="200"/>
                </a:lnTo>
                <a:lnTo>
                  <a:pt x="1780" y="198"/>
                </a:lnTo>
                <a:lnTo>
                  <a:pt x="1780" y="195"/>
                </a:lnTo>
                <a:lnTo>
                  <a:pt x="1780" y="201"/>
                </a:lnTo>
                <a:lnTo>
                  <a:pt x="1780" y="196"/>
                </a:lnTo>
                <a:lnTo>
                  <a:pt x="1780" y="202"/>
                </a:lnTo>
                <a:lnTo>
                  <a:pt x="1780" y="196"/>
                </a:lnTo>
                <a:lnTo>
                  <a:pt x="1780" y="194"/>
                </a:lnTo>
                <a:lnTo>
                  <a:pt x="1780" y="202"/>
                </a:lnTo>
                <a:lnTo>
                  <a:pt x="1782" y="202"/>
                </a:lnTo>
                <a:lnTo>
                  <a:pt x="1782" y="195"/>
                </a:lnTo>
                <a:lnTo>
                  <a:pt x="1782" y="203"/>
                </a:lnTo>
                <a:lnTo>
                  <a:pt x="1782" y="201"/>
                </a:lnTo>
                <a:lnTo>
                  <a:pt x="1782" y="207"/>
                </a:lnTo>
                <a:lnTo>
                  <a:pt x="1783" y="197"/>
                </a:lnTo>
                <a:lnTo>
                  <a:pt x="1783" y="200"/>
                </a:lnTo>
                <a:lnTo>
                  <a:pt x="1783" y="207"/>
                </a:lnTo>
                <a:lnTo>
                  <a:pt x="1783" y="192"/>
                </a:lnTo>
                <a:lnTo>
                  <a:pt x="1784" y="203"/>
                </a:lnTo>
                <a:lnTo>
                  <a:pt x="1784" y="195"/>
                </a:lnTo>
                <a:lnTo>
                  <a:pt x="1784" y="194"/>
                </a:lnTo>
                <a:lnTo>
                  <a:pt x="1784" y="186"/>
                </a:lnTo>
                <a:lnTo>
                  <a:pt x="1785" y="196"/>
                </a:lnTo>
                <a:lnTo>
                  <a:pt x="1785" y="192"/>
                </a:lnTo>
                <a:lnTo>
                  <a:pt x="1785" y="205"/>
                </a:lnTo>
                <a:lnTo>
                  <a:pt x="1785" y="189"/>
                </a:lnTo>
                <a:lnTo>
                  <a:pt x="1785" y="193"/>
                </a:lnTo>
                <a:lnTo>
                  <a:pt x="1786" y="198"/>
                </a:lnTo>
                <a:lnTo>
                  <a:pt x="1786" y="189"/>
                </a:lnTo>
                <a:lnTo>
                  <a:pt x="1786" y="192"/>
                </a:lnTo>
                <a:lnTo>
                  <a:pt x="1786" y="189"/>
                </a:lnTo>
                <a:lnTo>
                  <a:pt x="1786" y="192"/>
                </a:lnTo>
                <a:lnTo>
                  <a:pt x="1787" y="189"/>
                </a:lnTo>
                <a:lnTo>
                  <a:pt x="1787" y="188"/>
                </a:lnTo>
                <a:lnTo>
                  <a:pt x="1787" y="190"/>
                </a:lnTo>
                <a:lnTo>
                  <a:pt x="1787" y="194"/>
                </a:lnTo>
                <a:lnTo>
                  <a:pt x="1788" y="190"/>
                </a:lnTo>
                <a:lnTo>
                  <a:pt x="1788" y="198"/>
                </a:lnTo>
                <a:lnTo>
                  <a:pt x="1788" y="193"/>
                </a:lnTo>
                <a:lnTo>
                  <a:pt x="1788" y="182"/>
                </a:lnTo>
                <a:lnTo>
                  <a:pt x="1788" y="195"/>
                </a:lnTo>
                <a:lnTo>
                  <a:pt x="1788" y="190"/>
                </a:lnTo>
                <a:lnTo>
                  <a:pt x="1789" y="178"/>
                </a:lnTo>
                <a:lnTo>
                  <a:pt x="1789" y="184"/>
                </a:lnTo>
                <a:lnTo>
                  <a:pt x="1789" y="183"/>
                </a:lnTo>
                <a:lnTo>
                  <a:pt x="1789" y="195"/>
                </a:lnTo>
                <a:lnTo>
                  <a:pt x="1789" y="182"/>
                </a:lnTo>
                <a:lnTo>
                  <a:pt x="1790" y="189"/>
                </a:lnTo>
                <a:lnTo>
                  <a:pt x="1790" y="198"/>
                </a:lnTo>
                <a:lnTo>
                  <a:pt x="1790" y="184"/>
                </a:lnTo>
                <a:lnTo>
                  <a:pt x="1790" y="189"/>
                </a:lnTo>
                <a:lnTo>
                  <a:pt x="1790" y="196"/>
                </a:lnTo>
                <a:lnTo>
                  <a:pt x="1791" y="187"/>
                </a:lnTo>
                <a:lnTo>
                  <a:pt x="1791" y="182"/>
                </a:lnTo>
                <a:lnTo>
                  <a:pt x="1791" y="204"/>
                </a:lnTo>
                <a:lnTo>
                  <a:pt x="1791" y="192"/>
                </a:lnTo>
                <a:lnTo>
                  <a:pt x="1792" y="205"/>
                </a:lnTo>
                <a:lnTo>
                  <a:pt x="1792" y="197"/>
                </a:lnTo>
                <a:lnTo>
                  <a:pt x="1792" y="210"/>
                </a:lnTo>
                <a:lnTo>
                  <a:pt x="1793" y="209"/>
                </a:lnTo>
                <a:lnTo>
                  <a:pt x="1793" y="205"/>
                </a:lnTo>
                <a:lnTo>
                  <a:pt x="1793" y="210"/>
                </a:lnTo>
                <a:lnTo>
                  <a:pt x="1793" y="213"/>
                </a:lnTo>
                <a:lnTo>
                  <a:pt x="1793" y="215"/>
                </a:lnTo>
                <a:lnTo>
                  <a:pt x="1794" y="212"/>
                </a:lnTo>
                <a:lnTo>
                  <a:pt x="1794" y="217"/>
                </a:lnTo>
                <a:lnTo>
                  <a:pt x="1794" y="210"/>
                </a:lnTo>
                <a:lnTo>
                  <a:pt x="1794" y="223"/>
                </a:lnTo>
                <a:lnTo>
                  <a:pt x="1795" y="219"/>
                </a:lnTo>
                <a:lnTo>
                  <a:pt x="1795" y="214"/>
                </a:lnTo>
                <a:lnTo>
                  <a:pt x="1795" y="223"/>
                </a:lnTo>
                <a:lnTo>
                  <a:pt x="1795" y="223"/>
                </a:lnTo>
                <a:lnTo>
                  <a:pt x="1795" y="219"/>
                </a:lnTo>
                <a:lnTo>
                  <a:pt x="1796" y="223"/>
                </a:lnTo>
                <a:lnTo>
                  <a:pt x="1796" y="227"/>
                </a:lnTo>
                <a:lnTo>
                  <a:pt x="1796" y="219"/>
                </a:lnTo>
                <a:lnTo>
                  <a:pt x="1796" y="223"/>
                </a:lnTo>
                <a:lnTo>
                  <a:pt x="1798" y="236"/>
                </a:lnTo>
                <a:lnTo>
                  <a:pt x="1798" y="230"/>
                </a:lnTo>
                <a:lnTo>
                  <a:pt x="1798" y="232"/>
                </a:lnTo>
                <a:lnTo>
                  <a:pt x="1798" y="238"/>
                </a:lnTo>
                <a:lnTo>
                  <a:pt x="1799" y="239"/>
                </a:lnTo>
                <a:lnTo>
                  <a:pt x="1799" y="231"/>
                </a:lnTo>
                <a:lnTo>
                  <a:pt x="1799" y="238"/>
                </a:lnTo>
                <a:lnTo>
                  <a:pt x="1799" y="242"/>
                </a:lnTo>
                <a:lnTo>
                  <a:pt x="1799" y="237"/>
                </a:lnTo>
                <a:lnTo>
                  <a:pt x="1799" y="251"/>
                </a:lnTo>
                <a:lnTo>
                  <a:pt x="1800" y="246"/>
                </a:lnTo>
                <a:lnTo>
                  <a:pt x="1800" y="245"/>
                </a:lnTo>
                <a:lnTo>
                  <a:pt x="1800" y="254"/>
                </a:lnTo>
                <a:lnTo>
                  <a:pt x="1800" y="252"/>
                </a:lnTo>
                <a:lnTo>
                  <a:pt x="1801" y="257"/>
                </a:lnTo>
                <a:lnTo>
                  <a:pt x="1801" y="258"/>
                </a:lnTo>
                <a:lnTo>
                  <a:pt x="1801" y="263"/>
                </a:lnTo>
                <a:lnTo>
                  <a:pt x="1801" y="255"/>
                </a:lnTo>
                <a:lnTo>
                  <a:pt x="1802" y="263"/>
                </a:lnTo>
                <a:lnTo>
                  <a:pt x="1802" y="271"/>
                </a:lnTo>
                <a:lnTo>
                  <a:pt x="1802" y="260"/>
                </a:lnTo>
                <a:lnTo>
                  <a:pt x="1802" y="265"/>
                </a:lnTo>
                <a:lnTo>
                  <a:pt x="1802" y="273"/>
                </a:lnTo>
                <a:lnTo>
                  <a:pt x="1803" y="268"/>
                </a:lnTo>
                <a:lnTo>
                  <a:pt x="1803" y="266"/>
                </a:lnTo>
                <a:lnTo>
                  <a:pt x="1803" y="273"/>
                </a:lnTo>
                <a:lnTo>
                  <a:pt x="1803" y="268"/>
                </a:lnTo>
                <a:lnTo>
                  <a:pt x="1803" y="268"/>
                </a:lnTo>
                <a:lnTo>
                  <a:pt x="1804" y="276"/>
                </a:lnTo>
                <a:lnTo>
                  <a:pt x="1804" y="280"/>
                </a:lnTo>
                <a:lnTo>
                  <a:pt x="1804" y="276"/>
                </a:lnTo>
                <a:lnTo>
                  <a:pt x="1804" y="286"/>
                </a:lnTo>
                <a:lnTo>
                  <a:pt x="1805" y="276"/>
                </a:lnTo>
                <a:lnTo>
                  <a:pt x="1805" y="287"/>
                </a:lnTo>
                <a:lnTo>
                  <a:pt x="1805" y="284"/>
                </a:lnTo>
                <a:lnTo>
                  <a:pt x="1805" y="281"/>
                </a:lnTo>
                <a:lnTo>
                  <a:pt x="1806" y="293"/>
                </a:lnTo>
                <a:lnTo>
                  <a:pt x="1806" y="285"/>
                </a:lnTo>
                <a:lnTo>
                  <a:pt x="1806" y="287"/>
                </a:lnTo>
                <a:lnTo>
                  <a:pt x="1806" y="295"/>
                </a:lnTo>
                <a:lnTo>
                  <a:pt x="1806" y="300"/>
                </a:lnTo>
                <a:lnTo>
                  <a:pt x="1807" y="292"/>
                </a:lnTo>
                <a:lnTo>
                  <a:pt x="1807" y="299"/>
                </a:lnTo>
                <a:lnTo>
                  <a:pt x="1807" y="305"/>
                </a:lnTo>
                <a:lnTo>
                  <a:pt x="1807" y="302"/>
                </a:lnTo>
                <a:lnTo>
                  <a:pt x="1807" y="304"/>
                </a:lnTo>
                <a:lnTo>
                  <a:pt x="1808" y="314"/>
                </a:lnTo>
                <a:lnTo>
                  <a:pt x="1808" y="311"/>
                </a:lnTo>
                <a:lnTo>
                  <a:pt x="1808" y="320"/>
                </a:lnTo>
                <a:lnTo>
                  <a:pt x="1809" y="317"/>
                </a:lnTo>
                <a:lnTo>
                  <a:pt x="1809" y="327"/>
                </a:lnTo>
                <a:lnTo>
                  <a:pt x="1809" y="326"/>
                </a:lnTo>
                <a:lnTo>
                  <a:pt x="1809" y="332"/>
                </a:lnTo>
                <a:lnTo>
                  <a:pt x="1810" y="329"/>
                </a:lnTo>
                <a:lnTo>
                  <a:pt x="1810" y="339"/>
                </a:lnTo>
                <a:lnTo>
                  <a:pt x="1810" y="332"/>
                </a:lnTo>
                <a:lnTo>
                  <a:pt x="1810" y="348"/>
                </a:lnTo>
                <a:lnTo>
                  <a:pt x="1811" y="339"/>
                </a:lnTo>
                <a:lnTo>
                  <a:pt x="1811" y="351"/>
                </a:lnTo>
                <a:lnTo>
                  <a:pt x="1811" y="351"/>
                </a:lnTo>
                <a:lnTo>
                  <a:pt x="1811" y="351"/>
                </a:lnTo>
                <a:lnTo>
                  <a:pt x="1812" y="358"/>
                </a:lnTo>
                <a:lnTo>
                  <a:pt x="1812" y="360"/>
                </a:lnTo>
                <a:lnTo>
                  <a:pt x="1812" y="363"/>
                </a:lnTo>
                <a:lnTo>
                  <a:pt x="1812" y="361"/>
                </a:lnTo>
                <a:lnTo>
                  <a:pt x="1814" y="366"/>
                </a:lnTo>
                <a:lnTo>
                  <a:pt x="1814" y="374"/>
                </a:lnTo>
                <a:lnTo>
                  <a:pt x="1814" y="366"/>
                </a:lnTo>
                <a:lnTo>
                  <a:pt x="1814" y="373"/>
                </a:lnTo>
                <a:lnTo>
                  <a:pt x="1814" y="381"/>
                </a:lnTo>
                <a:lnTo>
                  <a:pt x="1814" y="373"/>
                </a:lnTo>
                <a:lnTo>
                  <a:pt x="1814" y="377"/>
                </a:lnTo>
                <a:lnTo>
                  <a:pt x="1815" y="385"/>
                </a:lnTo>
                <a:lnTo>
                  <a:pt x="1815" y="383"/>
                </a:lnTo>
                <a:lnTo>
                  <a:pt x="1815" y="384"/>
                </a:lnTo>
                <a:lnTo>
                  <a:pt x="1815" y="392"/>
                </a:lnTo>
                <a:lnTo>
                  <a:pt x="1816" y="397"/>
                </a:lnTo>
                <a:lnTo>
                  <a:pt x="1816" y="392"/>
                </a:lnTo>
                <a:lnTo>
                  <a:pt x="1816" y="405"/>
                </a:lnTo>
                <a:lnTo>
                  <a:pt x="1817" y="400"/>
                </a:lnTo>
                <a:lnTo>
                  <a:pt x="1817" y="416"/>
                </a:lnTo>
                <a:lnTo>
                  <a:pt x="1817" y="408"/>
                </a:lnTo>
                <a:lnTo>
                  <a:pt x="1818" y="420"/>
                </a:lnTo>
                <a:lnTo>
                  <a:pt x="1818" y="414"/>
                </a:lnTo>
                <a:lnTo>
                  <a:pt x="1818" y="426"/>
                </a:lnTo>
                <a:lnTo>
                  <a:pt x="1818" y="425"/>
                </a:lnTo>
                <a:lnTo>
                  <a:pt x="1818" y="423"/>
                </a:lnTo>
                <a:lnTo>
                  <a:pt x="1819" y="433"/>
                </a:lnTo>
                <a:lnTo>
                  <a:pt x="1819" y="432"/>
                </a:lnTo>
                <a:lnTo>
                  <a:pt x="1819" y="432"/>
                </a:lnTo>
                <a:lnTo>
                  <a:pt x="1819" y="439"/>
                </a:lnTo>
                <a:lnTo>
                  <a:pt x="1820" y="436"/>
                </a:lnTo>
                <a:lnTo>
                  <a:pt x="1820" y="442"/>
                </a:lnTo>
                <a:lnTo>
                  <a:pt x="1820" y="442"/>
                </a:lnTo>
                <a:lnTo>
                  <a:pt x="1820" y="450"/>
                </a:lnTo>
                <a:lnTo>
                  <a:pt x="1821" y="449"/>
                </a:lnTo>
                <a:lnTo>
                  <a:pt x="1821" y="449"/>
                </a:lnTo>
                <a:lnTo>
                  <a:pt x="1821" y="456"/>
                </a:lnTo>
                <a:lnTo>
                  <a:pt x="1821" y="456"/>
                </a:lnTo>
                <a:lnTo>
                  <a:pt x="1822" y="463"/>
                </a:lnTo>
                <a:lnTo>
                  <a:pt x="1822" y="460"/>
                </a:lnTo>
                <a:lnTo>
                  <a:pt x="1822" y="471"/>
                </a:lnTo>
                <a:lnTo>
                  <a:pt x="1822" y="468"/>
                </a:lnTo>
                <a:lnTo>
                  <a:pt x="1823" y="466"/>
                </a:lnTo>
                <a:lnTo>
                  <a:pt x="1823" y="476"/>
                </a:lnTo>
                <a:lnTo>
                  <a:pt x="1823" y="472"/>
                </a:lnTo>
                <a:lnTo>
                  <a:pt x="1823" y="476"/>
                </a:lnTo>
                <a:lnTo>
                  <a:pt x="1823" y="479"/>
                </a:lnTo>
                <a:lnTo>
                  <a:pt x="1824" y="456"/>
                </a:lnTo>
                <a:lnTo>
                  <a:pt x="1824" y="470"/>
                </a:lnTo>
                <a:lnTo>
                  <a:pt x="1824" y="475"/>
                </a:lnTo>
                <a:lnTo>
                  <a:pt x="1824" y="484"/>
                </a:lnTo>
                <a:lnTo>
                  <a:pt x="1825" y="487"/>
                </a:lnTo>
                <a:lnTo>
                  <a:pt x="1825" y="486"/>
                </a:lnTo>
                <a:lnTo>
                  <a:pt x="1825" y="493"/>
                </a:lnTo>
                <a:lnTo>
                  <a:pt x="1825" y="497"/>
                </a:lnTo>
                <a:lnTo>
                  <a:pt x="1825" y="492"/>
                </a:lnTo>
                <a:lnTo>
                  <a:pt x="1825" y="498"/>
                </a:lnTo>
                <a:lnTo>
                  <a:pt x="1826" y="503"/>
                </a:lnTo>
                <a:lnTo>
                  <a:pt x="1826" y="499"/>
                </a:lnTo>
                <a:lnTo>
                  <a:pt x="1826" y="506"/>
                </a:lnTo>
                <a:lnTo>
                  <a:pt x="1826" y="508"/>
                </a:lnTo>
                <a:lnTo>
                  <a:pt x="1827" y="506"/>
                </a:lnTo>
                <a:lnTo>
                  <a:pt x="1827" y="510"/>
                </a:lnTo>
                <a:lnTo>
                  <a:pt x="1827" y="510"/>
                </a:lnTo>
                <a:lnTo>
                  <a:pt x="1827" y="518"/>
                </a:lnTo>
                <a:lnTo>
                  <a:pt x="1828" y="517"/>
                </a:lnTo>
                <a:lnTo>
                  <a:pt x="1828" y="525"/>
                </a:lnTo>
                <a:lnTo>
                  <a:pt x="1828" y="522"/>
                </a:lnTo>
                <a:lnTo>
                  <a:pt x="1828" y="534"/>
                </a:lnTo>
                <a:lnTo>
                  <a:pt x="1829" y="527"/>
                </a:lnTo>
                <a:lnTo>
                  <a:pt x="1829" y="540"/>
                </a:lnTo>
                <a:lnTo>
                  <a:pt x="1829" y="533"/>
                </a:lnTo>
                <a:lnTo>
                  <a:pt x="1830" y="545"/>
                </a:lnTo>
                <a:lnTo>
                  <a:pt x="1830" y="540"/>
                </a:lnTo>
                <a:lnTo>
                  <a:pt x="1830" y="547"/>
                </a:lnTo>
                <a:lnTo>
                  <a:pt x="1831" y="548"/>
                </a:lnTo>
                <a:lnTo>
                  <a:pt x="1831" y="545"/>
                </a:lnTo>
                <a:lnTo>
                  <a:pt x="1831" y="554"/>
                </a:lnTo>
                <a:lnTo>
                  <a:pt x="1831" y="554"/>
                </a:lnTo>
                <a:lnTo>
                  <a:pt x="1831" y="553"/>
                </a:lnTo>
                <a:lnTo>
                  <a:pt x="1833" y="556"/>
                </a:lnTo>
                <a:lnTo>
                  <a:pt x="1833" y="557"/>
                </a:lnTo>
                <a:lnTo>
                  <a:pt x="1833" y="563"/>
                </a:lnTo>
                <a:lnTo>
                  <a:pt x="1833" y="562"/>
                </a:lnTo>
                <a:lnTo>
                  <a:pt x="1834" y="567"/>
                </a:lnTo>
                <a:lnTo>
                  <a:pt x="1834" y="567"/>
                </a:lnTo>
                <a:lnTo>
                  <a:pt x="1834" y="570"/>
                </a:lnTo>
                <a:lnTo>
                  <a:pt x="1834" y="575"/>
                </a:lnTo>
                <a:lnTo>
                  <a:pt x="1834" y="571"/>
                </a:lnTo>
                <a:lnTo>
                  <a:pt x="1835" y="574"/>
                </a:lnTo>
                <a:lnTo>
                  <a:pt x="1835" y="582"/>
                </a:lnTo>
                <a:lnTo>
                  <a:pt x="1835" y="575"/>
                </a:lnTo>
                <a:lnTo>
                  <a:pt x="1835" y="577"/>
                </a:lnTo>
                <a:lnTo>
                  <a:pt x="1836" y="586"/>
                </a:lnTo>
                <a:lnTo>
                  <a:pt x="1836" y="578"/>
                </a:lnTo>
                <a:lnTo>
                  <a:pt x="1836" y="582"/>
                </a:lnTo>
                <a:lnTo>
                  <a:pt x="1836" y="590"/>
                </a:lnTo>
                <a:lnTo>
                  <a:pt x="1836" y="587"/>
                </a:lnTo>
                <a:lnTo>
                  <a:pt x="1836" y="583"/>
                </a:lnTo>
                <a:lnTo>
                  <a:pt x="1837" y="593"/>
                </a:lnTo>
                <a:lnTo>
                  <a:pt x="1837" y="590"/>
                </a:lnTo>
                <a:lnTo>
                  <a:pt x="1837" y="590"/>
                </a:lnTo>
                <a:lnTo>
                  <a:pt x="1837" y="597"/>
                </a:lnTo>
                <a:lnTo>
                  <a:pt x="1837" y="594"/>
                </a:lnTo>
                <a:lnTo>
                  <a:pt x="1838" y="595"/>
                </a:lnTo>
                <a:lnTo>
                  <a:pt x="1838" y="601"/>
                </a:lnTo>
                <a:lnTo>
                  <a:pt x="1838" y="600"/>
                </a:lnTo>
                <a:lnTo>
                  <a:pt x="1838" y="601"/>
                </a:lnTo>
                <a:lnTo>
                  <a:pt x="1838" y="604"/>
                </a:lnTo>
                <a:lnTo>
                  <a:pt x="1839" y="602"/>
                </a:lnTo>
                <a:lnTo>
                  <a:pt x="1839" y="605"/>
                </a:lnTo>
                <a:lnTo>
                  <a:pt x="1839" y="608"/>
                </a:lnTo>
                <a:lnTo>
                  <a:pt x="1839" y="606"/>
                </a:lnTo>
                <a:lnTo>
                  <a:pt x="1840" y="608"/>
                </a:lnTo>
                <a:lnTo>
                  <a:pt x="1840" y="612"/>
                </a:lnTo>
                <a:lnTo>
                  <a:pt x="1840" y="609"/>
                </a:lnTo>
                <a:lnTo>
                  <a:pt x="1840" y="610"/>
                </a:lnTo>
                <a:lnTo>
                  <a:pt x="1840" y="617"/>
                </a:lnTo>
                <a:lnTo>
                  <a:pt x="1840" y="611"/>
                </a:lnTo>
                <a:lnTo>
                  <a:pt x="1841" y="614"/>
                </a:lnTo>
                <a:lnTo>
                  <a:pt x="1841" y="620"/>
                </a:lnTo>
                <a:lnTo>
                  <a:pt x="1841" y="615"/>
                </a:lnTo>
                <a:lnTo>
                  <a:pt x="1841" y="617"/>
                </a:lnTo>
                <a:lnTo>
                  <a:pt x="1841" y="624"/>
                </a:lnTo>
                <a:lnTo>
                  <a:pt x="1842" y="620"/>
                </a:lnTo>
                <a:lnTo>
                  <a:pt x="1842" y="621"/>
                </a:lnTo>
                <a:lnTo>
                  <a:pt x="1842" y="626"/>
                </a:lnTo>
                <a:lnTo>
                  <a:pt x="1842" y="624"/>
                </a:lnTo>
                <a:lnTo>
                  <a:pt x="1842" y="622"/>
                </a:lnTo>
                <a:lnTo>
                  <a:pt x="1843" y="629"/>
                </a:lnTo>
                <a:lnTo>
                  <a:pt x="1843" y="628"/>
                </a:lnTo>
                <a:lnTo>
                  <a:pt x="1843" y="630"/>
                </a:lnTo>
                <a:lnTo>
                  <a:pt x="1843" y="628"/>
                </a:lnTo>
                <a:lnTo>
                  <a:pt x="1843" y="631"/>
                </a:lnTo>
                <a:lnTo>
                  <a:pt x="1844" y="635"/>
                </a:lnTo>
                <a:lnTo>
                  <a:pt x="1844" y="632"/>
                </a:lnTo>
                <a:lnTo>
                  <a:pt x="1844" y="636"/>
                </a:lnTo>
                <a:lnTo>
                  <a:pt x="1844" y="636"/>
                </a:lnTo>
                <a:lnTo>
                  <a:pt x="1845" y="633"/>
                </a:lnTo>
                <a:lnTo>
                  <a:pt x="1845" y="636"/>
                </a:lnTo>
                <a:lnTo>
                  <a:pt x="1845" y="641"/>
                </a:lnTo>
                <a:lnTo>
                  <a:pt x="1845" y="638"/>
                </a:lnTo>
                <a:lnTo>
                  <a:pt x="1845" y="638"/>
                </a:lnTo>
                <a:lnTo>
                  <a:pt x="1846" y="644"/>
                </a:lnTo>
                <a:lnTo>
                  <a:pt x="1846" y="638"/>
                </a:lnTo>
                <a:lnTo>
                  <a:pt x="1846" y="640"/>
                </a:lnTo>
                <a:lnTo>
                  <a:pt x="1846" y="646"/>
                </a:lnTo>
                <a:lnTo>
                  <a:pt x="1847" y="641"/>
                </a:lnTo>
                <a:lnTo>
                  <a:pt x="1847" y="642"/>
                </a:lnTo>
                <a:lnTo>
                  <a:pt x="1847" y="649"/>
                </a:lnTo>
                <a:lnTo>
                  <a:pt x="1847" y="643"/>
                </a:lnTo>
                <a:lnTo>
                  <a:pt x="1847" y="645"/>
                </a:lnTo>
                <a:lnTo>
                  <a:pt x="1847" y="651"/>
                </a:lnTo>
                <a:lnTo>
                  <a:pt x="1849" y="646"/>
                </a:lnTo>
                <a:lnTo>
                  <a:pt x="1849" y="654"/>
                </a:lnTo>
                <a:lnTo>
                  <a:pt x="1849" y="647"/>
                </a:lnTo>
                <a:lnTo>
                  <a:pt x="1850" y="654"/>
                </a:lnTo>
                <a:lnTo>
                  <a:pt x="1850" y="648"/>
                </a:lnTo>
                <a:lnTo>
                  <a:pt x="1850" y="650"/>
                </a:lnTo>
                <a:lnTo>
                  <a:pt x="1850" y="654"/>
                </a:lnTo>
                <a:lnTo>
                  <a:pt x="1850" y="653"/>
                </a:lnTo>
                <a:lnTo>
                  <a:pt x="1851" y="654"/>
                </a:lnTo>
                <a:lnTo>
                  <a:pt x="1851" y="658"/>
                </a:lnTo>
                <a:lnTo>
                  <a:pt x="1851" y="654"/>
                </a:lnTo>
                <a:lnTo>
                  <a:pt x="1851" y="655"/>
                </a:lnTo>
                <a:lnTo>
                  <a:pt x="1851" y="660"/>
                </a:lnTo>
                <a:lnTo>
                  <a:pt x="1851" y="654"/>
                </a:lnTo>
                <a:lnTo>
                  <a:pt x="1852" y="657"/>
                </a:lnTo>
                <a:lnTo>
                  <a:pt x="1852" y="662"/>
                </a:lnTo>
                <a:lnTo>
                  <a:pt x="1852" y="657"/>
                </a:lnTo>
                <a:lnTo>
                  <a:pt x="1852" y="657"/>
                </a:lnTo>
                <a:lnTo>
                  <a:pt x="1853" y="662"/>
                </a:lnTo>
                <a:lnTo>
                  <a:pt x="1853" y="659"/>
                </a:lnTo>
                <a:lnTo>
                  <a:pt x="1853" y="663"/>
                </a:lnTo>
                <a:lnTo>
                  <a:pt x="1853" y="664"/>
                </a:lnTo>
                <a:lnTo>
                  <a:pt x="1854" y="662"/>
                </a:lnTo>
                <a:lnTo>
                  <a:pt x="1854" y="663"/>
                </a:lnTo>
                <a:lnTo>
                  <a:pt x="1854" y="669"/>
                </a:lnTo>
                <a:lnTo>
                  <a:pt x="1854" y="662"/>
                </a:lnTo>
                <a:lnTo>
                  <a:pt x="1854" y="664"/>
                </a:lnTo>
                <a:lnTo>
                  <a:pt x="1855" y="669"/>
                </a:lnTo>
                <a:lnTo>
                  <a:pt x="1855" y="664"/>
                </a:lnTo>
                <a:lnTo>
                  <a:pt x="1855" y="665"/>
                </a:lnTo>
                <a:lnTo>
                  <a:pt x="1855" y="671"/>
                </a:lnTo>
                <a:lnTo>
                  <a:pt x="1855" y="665"/>
                </a:lnTo>
                <a:lnTo>
                  <a:pt x="1855" y="666"/>
                </a:lnTo>
                <a:lnTo>
                  <a:pt x="1856" y="672"/>
                </a:lnTo>
                <a:lnTo>
                  <a:pt x="1856" y="669"/>
                </a:lnTo>
                <a:lnTo>
                  <a:pt x="1856" y="669"/>
                </a:lnTo>
                <a:lnTo>
                  <a:pt x="1856" y="675"/>
                </a:lnTo>
                <a:lnTo>
                  <a:pt x="1857" y="670"/>
                </a:lnTo>
                <a:lnTo>
                  <a:pt x="1857" y="670"/>
                </a:lnTo>
                <a:lnTo>
                  <a:pt x="1857" y="675"/>
                </a:lnTo>
                <a:lnTo>
                  <a:pt x="1857" y="671"/>
                </a:lnTo>
                <a:lnTo>
                  <a:pt x="1857" y="673"/>
                </a:lnTo>
                <a:lnTo>
                  <a:pt x="1858" y="673"/>
                </a:lnTo>
                <a:lnTo>
                  <a:pt x="1858" y="677"/>
                </a:lnTo>
                <a:lnTo>
                  <a:pt x="1858" y="673"/>
                </a:lnTo>
                <a:lnTo>
                  <a:pt x="1858" y="674"/>
                </a:lnTo>
                <a:lnTo>
                  <a:pt x="1858" y="677"/>
                </a:lnTo>
                <a:lnTo>
                  <a:pt x="1858" y="674"/>
                </a:lnTo>
                <a:lnTo>
                  <a:pt x="1859" y="676"/>
                </a:lnTo>
                <a:lnTo>
                  <a:pt x="1859" y="680"/>
                </a:lnTo>
                <a:lnTo>
                  <a:pt x="1859" y="676"/>
                </a:lnTo>
                <a:lnTo>
                  <a:pt x="1859" y="676"/>
                </a:lnTo>
                <a:lnTo>
                  <a:pt x="1859" y="680"/>
                </a:lnTo>
                <a:lnTo>
                  <a:pt x="1860" y="677"/>
                </a:lnTo>
                <a:lnTo>
                  <a:pt x="1860" y="678"/>
                </a:lnTo>
                <a:lnTo>
                  <a:pt x="1860" y="682"/>
                </a:lnTo>
                <a:lnTo>
                  <a:pt x="1860" y="677"/>
                </a:lnTo>
                <a:lnTo>
                  <a:pt x="1861" y="679"/>
                </a:lnTo>
                <a:lnTo>
                  <a:pt x="1861" y="684"/>
                </a:lnTo>
                <a:lnTo>
                  <a:pt x="1861" y="679"/>
                </a:lnTo>
                <a:lnTo>
                  <a:pt x="1861" y="680"/>
                </a:lnTo>
                <a:lnTo>
                  <a:pt x="1861" y="681"/>
                </a:lnTo>
                <a:lnTo>
                  <a:pt x="1862" y="678"/>
                </a:lnTo>
                <a:lnTo>
                  <a:pt x="1862" y="680"/>
                </a:lnTo>
                <a:lnTo>
                  <a:pt x="1862" y="687"/>
                </a:lnTo>
                <a:lnTo>
                  <a:pt x="1862" y="680"/>
                </a:lnTo>
                <a:lnTo>
                  <a:pt x="1862" y="687"/>
                </a:lnTo>
                <a:lnTo>
                  <a:pt x="1863" y="682"/>
                </a:lnTo>
                <a:lnTo>
                  <a:pt x="1863" y="688"/>
                </a:lnTo>
                <a:lnTo>
                  <a:pt x="1863" y="683"/>
                </a:lnTo>
                <a:lnTo>
                  <a:pt x="1864" y="688"/>
                </a:lnTo>
                <a:lnTo>
                  <a:pt x="1864" y="684"/>
                </a:lnTo>
                <a:lnTo>
                  <a:pt x="1864" y="687"/>
                </a:lnTo>
                <a:lnTo>
                  <a:pt x="1865" y="688"/>
                </a:lnTo>
                <a:lnTo>
                  <a:pt x="1865" y="685"/>
                </a:lnTo>
                <a:lnTo>
                  <a:pt x="1865" y="687"/>
                </a:lnTo>
                <a:lnTo>
                  <a:pt x="1865" y="689"/>
                </a:lnTo>
                <a:lnTo>
                  <a:pt x="1865" y="687"/>
                </a:lnTo>
                <a:lnTo>
                  <a:pt x="1865" y="687"/>
                </a:lnTo>
                <a:lnTo>
                  <a:pt x="1866" y="691"/>
                </a:lnTo>
                <a:lnTo>
                  <a:pt x="1866" y="688"/>
                </a:lnTo>
                <a:lnTo>
                  <a:pt x="1866" y="690"/>
                </a:lnTo>
                <a:lnTo>
                  <a:pt x="1866" y="691"/>
                </a:lnTo>
                <a:lnTo>
                  <a:pt x="1866" y="688"/>
                </a:lnTo>
                <a:lnTo>
                  <a:pt x="1868" y="690"/>
                </a:lnTo>
                <a:lnTo>
                  <a:pt x="1868" y="692"/>
                </a:lnTo>
                <a:lnTo>
                  <a:pt x="1868" y="689"/>
                </a:lnTo>
                <a:lnTo>
                  <a:pt x="1868" y="689"/>
                </a:lnTo>
                <a:lnTo>
                  <a:pt x="1868" y="693"/>
                </a:lnTo>
                <a:lnTo>
                  <a:pt x="1869" y="690"/>
                </a:lnTo>
                <a:lnTo>
                  <a:pt x="1869" y="691"/>
                </a:lnTo>
                <a:lnTo>
                  <a:pt x="1869" y="694"/>
                </a:lnTo>
                <a:lnTo>
                  <a:pt x="1869" y="690"/>
                </a:lnTo>
                <a:lnTo>
                  <a:pt x="1870" y="691"/>
                </a:lnTo>
                <a:lnTo>
                  <a:pt x="1870" y="695"/>
                </a:lnTo>
                <a:lnTo>
                  <a:pt x="1870" y="691"/>
                </a:lnTo>
                <a:lnTo>
                  <a:pt x="1870" y="692"/>
                </a:lnTo>
                <a:lnTo>
                  <a:pt x="1870" y="696"/>
                </a:lnTo>
                <a:lnTo>
                  <a:pt x="1870" y="691"/>
                </a:lnTo>
                <a:lnTo>
                  <a:pt x="1871" y="693"/>
                </a:lnTo>
                <a:lnTo>
                  <a:pt x="1871" y="697"/>
                </a:lnTo>
                <a:lnTo>
                  <a:pt x="1871" y="693"/>
                </a:lnTo>
                <a:lnTo>
                  <a:pt x="1871" y="692"/>
                </a:lnTo>
                <a:lnTo>
                  <a:pt x="1871" y="698"/>
                </a:lnTo>
                <a:lnTo>
                  <a:pt x="1872" y="693"/>
                </a:lnTo>
                <a:lnTo>
                  <a:pt x="1872" y="693"/>
                </a:lnTo>
                <a:lnTo>
                  <a:pt x="1872" y="699"/>
                </a:lnTo>
                <a:lnTo>
                  <a:pt x="1872" y="693"/>
                </a:lnTo>
                <a:lnTo>
                  <a:pt x="1873" y="699"/>
                </a:lnTo>
                <a:lnTo>
                  <a:pt x="1873" y="694"/>
                </a:lnTo>
                <a:lnTo>
                  <a:pt x="1873" y="694"/>
                </a:lnTo>
                <a:lnTo>
                  <a:pt x="1873" y="695"/>
                </a:lnTo>
                <a:lnTo>
                  <a:pt x="1873" y="699"/>
                </a:lnTo>
                <a:lnTo>
                  <a:pt x="1873" y="695"/>
                </a:lnTo>
                <a:lnTo>
                  <a:pt x="1874" y="696"/>
                </a:lnTo>
                <a:lnTo>
                  <a:pt x="1874" y="700"/>
                </a:lnTo>
                <a:lnTo>
                  <a:pt x="1874" y="693"/>
                </a:lnTo>
                <a:lnTo>
                  <a:pt x="1874" y="695"/>
                </a:lnTo>
                <a:lnTo>
                  <a:pt x="1875" y="698"/>
                </a:lnTo>
                <a:lnTo>
                  <a:pt x="1875" y="696"/>
                </a:lnTo>
                <a:lnTo>
                  <a:pt x="1875" y="697"/>
                </a:lnTo>
                <a:lnTo>
                  <a:pt x="1875" y="699"/>
                </a:lnTo>
                <a:lnTo>
                  <a:pt x="1875" y="695"/>
                </a:lnTo>
                <a:lnTo>
                  <a:pt x="1876" y="696"/>
                </a:lnTo>
                <a:lnTo>
                  <a:pt x="1876" y="700"/>
                </a:lnTo>
                <a:lnTo>
                  <a:pt x="1876" y="696"/>
                </a:lnTo>
                <a:lnTo>
                  <a:pt x="1876" y="696"/>
                </a:lnTo>
                <a:lnTo>
                  <a:pt x="1877" y="701"/>
                </a:lnTo>
                <a:lnTo>
                  <a:pt x="1877" y="695"/>
                </a:lnTo>
                <a:lnTo>
                  <a:pt x="1877" y="697"/>
                </a:lnTo>
                <a:lnTo>
                  <a:pt x="1877" y="701"/>
                </a:lnTo>
                <a:lnTo>
                  <a:pt x="1877" y="696"/>
                </a:lnTo>
                <a:lnTo>
                  <a:pt x="1877" y="697"/>
                </a:lnTo>
                <a:lnTo>
                  <a:pt x="1877" y="703"/>
                </a:lnTo>
                <a:lnTo>
                  <a:pt x="1878" y="697"/>
                </a:lnTo>
                <a:lnTo>
                  <a:pt x="1878" y="698"/>
                </a:lnTo>
                <a:lnTo>
                  <a:pt x="1878" y="701"/>
                </a:lnTo>
                <a:lnTo>
                  <a:pt x="1878" y="697"/>
                </a:lnTo>
                <a:lnTo>
                  <a:pt x="1879" y="697"/>
                </a:lnTo>
                <a:lnTo>
                  <a:pt x="1879" y="703"/>
                </a:lnTo>
                <a:lnTo>
                  <a:pt x="1879" y="698"/>
                </a:lnTo>
                <a:lnTo>
                  <a:pt x="1879" y="697"/>
                </a:lnTo>
                <a:lnTo>
                  <a:pt x="1879" y="704"/>
                </a:lnTo>
                <a:lnTo>
                  <a:pt x="1880" y="698"/>
                </a:lnTo>
                <a:lnTo>
                  <a:pt x="1880" y="698"/>
                </a:lnTo>
                <a:lnTo>
                  <a:pt x="1880" y="704"/>
                </a:lnTo>
                <a:lnTo>
                  <a:pt x="1880" y="696"/>
                </a:lnTo>
                <a:lnTo>
                  <a:pt x="1880" y="697"/>
                </a:lnTo>
                <a:lnTo>
                  <a:pt x="1880" y="703"/>
                </a:lnTo>
                <a:lnTo>
                  <a:pt x="1881" y="697"/>
                </a:lnTo>
                <a:lnTo>
                  <a:pt x="1881" y="699"/>
                </a:lnTo>
                <a:lnTo>
                  <a:pt x="1881" y="704"/>
                </a:lnTo>
                <a:lnTo>
                  <a:pt x="1881" y="697"/>
                </a:lnTo>
                <a:lnTo>
                  <a:pt x="1881" y="698"/>
                </a:lnTo>
                <a:lnTo>
                  <a:pt x="1882" y="704"/>
                </a:lnTo>
                <a:lnTo>
                  <a:pt x="1882" y="697"/>
                </a:lnTo>
                <a:lnTo>
                  <a:pt x="1882" y="701"/>
                </a:lnTo>
                <a:lnTo>
                  <a:pt x="1884" y="698"/>
                </a:lnTo>
                <a:lnTo>
                  <a:pt x="1884" y="701"/>
                </a:lnTo>
                <a:lnTo>
                  <a:pt x="1884" y="697"/>
                </a:lnTo>
                <a:lnTo>
                  <a:pt x="1885" y="699"/>
                </a:lnTo>
                <a:lnTo>
                  <a:pt x="1885" y="701"/>
                </a:lnTo>
                <a:lnTo>
                  <a:pt x="1885" y="697"/>
                </a:lnTo>
                <a:lnTo>
                  <a:pt x="1885" y="703"/>
                </a:lnTo>
                <a:lnTo>
                  <a:pt x="1885" y="696"/>
                </a:lnTo>
                <a:lnTo>
                  <a:pt x="1886" y="698"/>
                </a:lnTo>
                <a:lnTo>
                  <a:pt x="1886" y="701"/>
                </a:lnTo>
                <a:lnTo>
                  <a:pt x="1886" y="696"/>
                </a:lnTo>
                <a:lnTo>
                  <a:pt x="1886" y="697"/>
                </a:lnTo>
                <a:lnTo>
                  <a:pt x="1887" y="700"/>
                </a:lnTo>
                <a:lnTo>
                  <a:pt x="1887" y="697"/>
                </a:lnTo>
                <a:lnTo>
                  <a:pt x="1887" y="696"/>
                </a:lnTo>
                <a:lnTo>
                  <a:pt x="1887" y="694"/>
                </a:lnTo>
                <a:lnTo>
                  <a:pt x="1888" y="695"/>
                </a:lnTo>
                <a:lnTo>
                  <a:pt x="1888" y="699"/>
                </a:lnTo>
                <a:lnTo>
                  <a:pt x="1888" y="694"/>
                </a:lnTo>
                <a:lnTo>
                  <a:pt x="1888" y="695"/>
                </a:lnTo>
                <a:lnTo>
                  <a:pt x="1888" y="699"/>
                </a:lnTo>
                <a:lnTo>
                  <a:pt x="1888" y="694"/>
                </a:lnTo>
                <a:lnTo>
                  <a:pt x="1889" y="695"/>
                </a:lnTo>
                <a:lnTo>
                  <a:pt x="1889" y="698"/>
                </a:lnTo>
                <a:lnTo>
                  <a:pt x="1889" y="692"/>
                </a:lnTo>
                <a:lnTo>
                  <a:pt x="1889" y="693"/>
                </a:lnTo>
                <a:lnTo>
                  <a:pt x="1889" y="698"/>
                </a:lnTo>
                <a:lnTo>
                  <a:pt x="1890" y="693"/>
                </a:lnTo>
                <a:lnTo>
                  <a:pt x="1890" y="693"/>
                </a:lnTo>
                <a:lnTo>
                  <a:pt x="1890" y="696"/>
                </a:lnTo>
                <a:lnTo>
                  <a:pt x="1890" y="692"/>
                </a:lnTo>
                <a:lnTo>
                  <a:pt x="1891" y="691"/>
                </a:lnTo>
                <a:lnTo>
                  <a:pt x="1891" y="697"/>
                </a:lnTo>
                <a:lnTo>
                  <a:pt x="1891" y="690"/>
                </a:lnTo>
                <a:lnTo>
                  <a:pt x="1891" y="689"/>
                </a:lnTo>
                <a:lnTo>
                  <a:pt x="1891" y="695"/>
                </a:lnTo>
                <a:lnTo>
                  <a:pt x="1892" y="689"/>
                </a:lnTo>
                <a:lnTo>
                  <a:pt x="1892" y="690"/>
                </a:lnTo>
                <a:lnTo>
                  <a:pt x="1892" y="694"/>
                </a:lnTo>
                <a:lnTo>
                  <a:pt x="1892" y="688"/>
                </a:lnTo>
                <a:lnTo>
                  <a:pt x="1892" y="688"/>
                </a:lnTo>
                <a:lnTo>
                  <a:pt x="1892" y="692"/>
                </a:lnTo>
                <a:lnTo>
                  <a:pt x="1893" y="685"/>
                </a:lnTo>
                <a:lnTo>
                  <a:pt x="1893" y="685"/>
                </a:lnTo>
                <a:lnTo>
                  <a:pt x="1893" y="683"/>
                </a:lnTo>
                <a:lnTo>
                  <a:pt x="1893" y="684"/>
                </a:lnTo>
                <a:lnTo>
                  <a:pt x="1894" y="689"/>
                </a:lnTo>
                <a:lnTo>
                  <a:pt x="1894" y="681"/>
                </a:lnTo>
                <a:lnTo>
                  <a:pt x="1894" y="685"/>
                </a:lnTo>
                <a:lnTo>
                  <a:pt x="1895" y="681"/>
                </a:lnTo>
                <a:lnTo>
                  <a:pt x="1895" y="681"/>
                </a:lnTo>
                <a:lnTo>
                  <a:pt x="1895" y="685"/>
                </a:lnTo>
                <a:lnTo>
                  <a:pt x="1895" y="676"/>
                </a:lnTo>
                <a:lnTo>
                  <a:pt x="1895" y="678"/>
                </a:lnTo>
                <a:lnTo>
                  <a:pt x="1895" y="683"/>
                </a:lnTo>
                <a:lnTo>
                  <a:pt x="1896" y="676"/>
                </a:lnTo>
                <a:lnTo>
                  <a:pt x="1896" y="680"/>
                </a:lnTo>
                <a:lnTo>
                  <a:pt x="1896" y="674"/>
                </a:lnTo>
                <a:lnTo>
                  <a:pt x="1896" y="675"/>
                </a:lnTo>
                <a:lnTo>
                  <a:pt x="1897" y="680"/>
                </a:lnTo>
                <a:lnTo>
                  <a:pt x="1897" y="669"/>
                </a:lnTo>
                <a:lnTo>
                  <a:pt x="1897" y="676"/>
                </a:lnTo>
                <a:lnTo>
                  <a:pt x="1898" y="669"/>
                </a:lnTo>
                <a:lnTo>
                  <a:pt x="1898" y="673"/>
                </a:lnTo>
                <a:lnTo>
                  <a:pt x="1898" y="664"/>
                </a:lnTo>
                <a:lnTo>
                  <a:pt x="1899" y="671"/>
                </a:lnTo>
                <a:lnTo>
                  <a:pt x="1899" y="663"/>
                </a:lnTo>
                <a:lnTo>
                  <a:pt x="1899" y="651"/>
                </a:lnTo>
                <a:lnTo>
                  <a:pt x="1899" y="656"/>
                </a:lnTo>
                <a:lnTo>
                  <a:pt x="1900" y="657"/>
                </a:lnTo>
                <a:lnTo>
                  <a:pt x="1900" y="658"/>
                </a:lnTo>
                <a:lnTo>
                  <a:pt x="1900" y="653"/>
                </a:lnTo>
                <a:lnTo>
                  <a:pt x="1900" y="651"/>
                </a:lnTo>
                <a:lnTo>
                  <a:pt x="1900" y="656"/>
                </a:lnTo>
                <a:lnTo>
                  <a:pt x="1901" y="648"/>
                </a:lnTo>
                <a:lnTo>
                  <a:pt x="1901" y="650"/>
                </a:lnTo>
                <a:lnTo>
                  <a:pt x="1901" y="644"/>
                </a:lnTo>
                <a:lnTo>
                  <a:pt x="1901" y="646"/>
                </a:lnTo>
                <a:lnTo>
                  <a:pt x="1903" y="647"/>
                </a:lnTo>
                <a:lnTo>
                  <a:pt x="1903" y="640"/>
                </a:lnTo>
                <a:lnTo>
                  <a:pt x="1903" y="643"/>
                </a:lnTo>
                <a:lnTo>
                  <a:pt x="1903" y="638"/>
                </a:lnTo>
                <a:lnTo>
                  <a:pt x="1904" y="641"/>
                </a:lnTo>
                <a:lnTo>
                  <a:pt x="1904" y="630"/>
                </a:lnTo>
                <a:lnTo>
                  <a:pt x="1904" y="632"/>
                </a:lnTo>
                <a:lnTo>
                  <a:pt x="1904" y="637"/>
                </a:lnTo>
                <a:lnTo>
                  <a:pt x="1905" y="629"/>
                </a:lnTo>
                <a:lnTo>
                  <a:pt x="1905" y="632"/>
                </a:lnTo>
                <a:lnTo>
                  <a:pt x="1905" y="626"/>
                </a:lnTo>
                <a:lnTo>
                  <a:pt x="1906" y="629"/>
                </a:lnTo>
                <a:lnTo>
                  <a:pt x="1906" y="610"/>
                </a:lnTo>
                <a:lnTo>
                  <a:pt x="1906" y="621"/>
                </a:lnTo>
                <a:lnTo>
                  <a:pt x="1907" y="614"/>
                </a:lnTo>
                <a:lnTo>
                  <a:pt x="1907" y="619"/>
                </a:lnTo>
                <a:lnTo>
                  <a:pt x="1907" y="611"/>
                </a:lnTo>
                <a:lnTo>
                  <a:pt x="1907" y="615"/>
                </a:lnTo>
                <a:lnTo>
                  <a:pt x="1907" y="608"/>
                </a:lnTo>
                <a:lnTo>
                  <a:pt x="1908" y="609"/>
                </a:lnTo>
                <a:lnTo>
                  <a:pt x="1908" y="605"/>
                </a:lnTo>
                <a:lnTo>
                  <a:pt x="1908" y="603"/>
                </a:lnTo>
                <a:lnTo>
                  <a:pt x="1908" y="604"/>
                </a:lnTo>
                <a:lnTo>
                  <a:pt x="1909" y="605"/>
                </a:lnTo>
                <a:lnTo>
                  <a:pt x="1909" y="597"/>
                </a:lnTo>
                <a:lnTo>
                  <a:pt x="1909" y="601"/>
                </a:lnTo>
                <a:lnTo>
                  <a:pt x="1910" y="594"/>
                </a:lnTo>
                <a:lnTo>
                  <a:pt x="1910" y="600"/>
                </a:lnTo>
                <a:lnTo>
                  <a:pt x="1910" y="588"/>
                </a:lnTo>
                <a:lnTo>
                  <a:pt x="1910" y="590"/>
                </a:lnTo>
                <a:lnTo>
                  <a:pt x="1910" y="594"/>
                </a:lnTo>
                <a:lnTo>
                  <a:pt x="1911" y="588"/>
                </a:lnTo>
                <a:lnTo>
                  <a:pt x="1911" y="590"/>
                </a:lnTo>
                <a:lnTo>
                  <a:pt x="1911" y="585"/>
                </a:lnTo>
                <a:lnTo>
                  <a:pt x="1911" y="587"/>
                </a:lnTo>
                <a:lnTo>
                  <a:pt x="1912" y="582"/>
                </a:lnTo>
                <a:lnTo>
                  <a:pt x="1912" y="567"/>
                </a:lnTo>
                <a:lnTo>
                  <a:pt x="1912" y="578"/>
                </a:lnTo>
                <a:lnTo>
                  <a:pt x="1912" y="575"/>
                </a:lnTo>
                <a:lnTo>
                  <a:pt x="1913" y="579"/>
                </a:lnTo>
                <a:lnTo>
                  <a:pt x="1913" y="571"/>
                </a:lnTo>
                <a:lnTo>
                  <a:pt x="1913" y="575"/>
                </a:lnTo>
                <a:lnTo>
                  <a:pt x="1914" y="567"/>
                </a:lnTo>
                <a:lnTo>
                  <a:pt x="1914" y="568"/>
                </a:lnTo>
                <a:lnTo>
                  <a:pt x="1914" y="563"/>
                </a:lnTo>
                <a:lnTo>
                  <a:pt x="1914" y="559"/>
                </a:lnTo>
                <a:lnTo>
                  <a:pt x="1914" y="559"/>
                </a:lnTo>
                <a:lnTo>
                  <a:pt x="1914" y="561"/>
                </a:lnTo>
                <a:lnTo>
                  <a:pt x="1915" y="552"/>
                </a:lnTo>
                <a:lnTo>
                  <a:pt x="1915" y="550"/>
                </a:lnTo>
                <a:lnTo>
                  <a:pt x="1915" y="553"/>
                </a:lnTo>
                <a:lnTo>
                  <a:pt x="1915" y="544"/>
                </a:lnTo>
                <a:lnTo>
                  <a:pt x="1915" y="543"/>
                </a:lnTo>
                <a:lnTo>
                  <a:pt x="1916" y="544"/>
                </a:lnTo>
                <a:lnTo>
                  <a:pt x="1916" y="532"/>
                </a:lnTo>
                <a:lnTo>
                  <a:pt x="1916" y="535"/>
                </a:lnTo>
                <a:lnTo>
                  <a:pt x="1917" y="530"/>
                </a:lnTo>
                <a:lnTo>
                  <a:pt x="1917" y="523"/>
                </a:lnTo>
                <a:lnTo>
                  <a:pt x="1917" y="526"/>
                </a:lnTo>
                <a:lnTo>
                  <a:pt x="1917" y="523"/>
                </a:lnTo>
                <a:lnTo>
                  <a:pt x="1917" y="520"/>
                </a:lnTo>
                <a:lnTo>
                  <a:pt x="1917" y="523"/>
                </a:lnTo>
                <a:lnTo>
                  <a:pt x="1919" y="517"/>
                </a:lnTo>
                <a:lnTo>
                  <a:pt x="1919" y="511"/>
                </a:lnTo>
                <a:lnTo>
                  <a:pt x="1919" y="516"/>
                </a:lnTo>
                <a:lnTo>
                  <a:pt x="1919" y="512"/>
                </a:lnTo>
                <a:lnTo>
                  <a:pt x="1919" y="512"/>
                </a:lnTo>
                <a:lnTo>
                  <a:pt x="1920" y="511"/>
                </a:lnTo>
                <a:lnTo>
                  <a:pt x="1920" y="508"/>
                </a:lnTo>
                <a:lnTo>
                  <a:pt x="1920" y="512"/>
                </a:lnTo>
                <a:lnTo>
                  <a:pt x="1920" y="511"/>
                </a:lnTo>
                <a:lnTo>
                  <a:pt x="1921" y="508"/>
                </a:lnTo>
                <a:lnTo>
                  <a:pt x="1921" y="511"/>
                </a:lnTo>
                <a:lnTo>
                  <a:pt x="1921" y="508"/>
                </a:lnTo>
                <a:lnTo>
                  <a:pt x="1921" y="504"/>
                </a:lnTo>
                <a:lnTo>
                  <a:pt x="1921" y="512"/>
                </a:lnTo>
                <a:lnTo>
                  <a:pt x="1922" y="505"/>
                </a:lnTo>
                <a:lnTo>
                  <a:pt x="1922" y="506"/>
                </a:lnTo>
                <a:lnTo>
                  <a:pt x="1922" y="497"/>
                </a:lnTo>
                <a:lnTo>
                  <a:pt x="1922" y="501"/>
                </a:lnTo>
                <a:lnTo>
                  <a:pt x="1923" y="495"/>
                </a:lnTo>
                <a:lnTo>
                  <a:pt x="1923" y="497"/>
                </a:lnTo>
                <a:lnTo>
                  <a:pt x="1923" y="497"/>
                </a:lnTo>
                <a:lnTo>
                  <a:pt x="1923" y="495"/>
                </a:lnTo>
                <a:lnTo>
                  <a:pt x="1923" y="497"/>
                </a:lnTo>
                <a:lnTo>
                  <a:pt x="1924" y="502"/>
                </a:lnTo>
                <a:lnTo>
                  <a:pt x="1924" y="494"/>
                </a:lnTo>
                <a:lnTo>
                  <a:pt x="1924" y="498"/>
                </a:lnTo>
                <a:lnTo>
                  <a:pt x="1924" y="505"/>
                </a:lnTo>
                <a:lnTo>
                  <a:pt x="1925" y="495"/>
                </a:lnTo>
                <a:lnTo>
                  <a:pt x="1925" y="499"/>
                </a:lnTo>
                <a:lnTo>
                  <a:pt x="1925" y="501"/>
                </a:lnTo>
                <a:lnTo>
                  <a:pt x="1925" y="492"/>
                </a:lnTo>
                <a:lnTo>
                  <a:pt x="1925" y="498"/>
                </a:lnTo>
                <a:lnTo>
                  <a:pt x="1925" y="502"/>
                </a:lnTo>
                <a:lnTo>
                  <a:pt x="1926" y="497"/>
                </a:lnTo>
                <a:lnTo>
                  <a:pt x="1926" y="501"/>
                </a:lnTo>
                <a:lnTo>
                  <a:pt x="1926" y="495"/>
                </a:lnTo>
                <a:lnTo>
                  <a:pt x="1927" y="501"/>
                </a:lnTo>
                <a:lnTo>
                  <a:pt x="1927" y="497"/>
                </a:lnTo>
                <a:lnTo>
                  <a:pt x="1927" y="501"/>
                </a:lnTo>
                <a:lnTo>
                  <a:pt x="1927" y="499"/>
                </a:lnTo>
                <a:lnTo>
                  <a:pt x="1928" y="503"/>
                </a:lnTo>
                <a:lnTo>
                  <a:pt x="1928" y="498"/>
                </a:lnTo>
                <a:lnTo>
                  <a:pt x="1928" y="503"/>
                </a:lnTo>
                <a:lnTo>
                  <a:pt x="1929" y="499"/>
                </a:lnTo>
                <a:lnTo>
                  <a:pt x="1929" y="495"/>
                </a:lnTo>
                <a:lnTo>
                  <a:pt x="1929" y="503"/>
                </a:lnTo>
                <a:lnTo>
                  <a:pt x="1929" y="498"/>
                </a:lnTo>
                <a:lnTo>
                  <a:pt x="1929" y="494"/>
                </a:lnTo>
                <a:lnTo>
                  <a:pt x="1930" y="488"/>
                </a:lnTo>
                <a:lnTo>
                  <a:pt x="1930" y="483"/>
                </a:lnTo>
                <a:lnTo>
                  <a:pt x="1930" y="494"/>
                </a:lnTo>
                <a:lnTo>
                  <a:pt x="1930" y="494"/>
                </a:lnTo>
                <a:lnTo>
                  <a:pt x="1931" y="499"/>
                </a:lnTo>
                <a:lnTo>
                  <a:pt x="1931" y="490"/>
                </a:lnTo>
                <a:lnTo>
                  <a:pt x="1931" y="494"/>
                </a:lnTo>
                <a:lnTo>
                  <a:pt x="1931" y="495"/>
                </a:lnTo>
                <a:lnTo>
                  <a:pt x="1931" y="492"/>
                </a:lnTo>
                <a:lnTo>
                  <a:pt x="1932" y="497"/>
                </a:lnTo>
                <a:lnTo>
                  <a:pt x="1932" y="495"/>
                </a:lnTo>
                <a:lnTo>
                  <a:pt x="1932" y="498"/>
                </a:lnTo>
                <a:lnTo>
                  <a:pt x="1932" y="501"/>
                </a:lnTo>
                <a:lnTo>
                  <a:pt x="1932" y="494"/>
                </a:lnTo>
                <a:lnTo>
                  <a:pt x="1934" y="494"/>
                </a:lnTo>
                <a:lnTo>
                  <a:pt x="1934" y="500"/>
                </a:lnTo>
                <a:lnTo>
                  <a:pt x="1934" y="492"/>
                </a:lnTo>
                <a:lnTo>
                  <a:pt x="1934" y="495"/>
                </a:lnTo>
                <a:lnTo>
                  <a:pt x="1935" y="501"/>
                </a:lnTo>
                <a:lnTo>
                  <a:pt x="1935" y="493"/>
                </a:lnTo>
                <a:lnTo>
                  <a:pt x="1935" y="495"/>
                </a:lnTo>
                <a:lnTo>
                  <a:pt x="1935" y="500"/>
                </a:lnTo>
                <a:lnTo>
                  <a:pt x="1935" y="493"/>
                </a:lnTo>
                <a:lnTo>
                  <a:pt x="1935" y="492"/>
                </a:lnTo>
                <a:lnTo>
                  <a:pt x="1935" y="498"/>
                </a:lnTo>
                <a:lnTo>
                  <a:pt x="1935" y="497"/>
                </a:lnTo>
                <a:lnTo>
                  <a:pt x="1935" y="494"/>
                </a:lnTo>
                <a:lnTo>
                  <a:pt x="1935" y="500"/>
                </a:lnTo>
                <a:lnTo>
                  <a:pt x="1937" y="495"/>
                </a:lnTo>
                <a:lnTo>
                  <a:pt x="1937" y="497"/>
                </a:lnTo>
                <a:lnTo>
                  <a:pt x="1937" y="502"/>
                </a:lnTo>
                <a:lnTo>
                  <a:pt x="1937" y="497"/>
                </a:lnTo>
                <a:lnTo>
                  <a:pt x="1937" y="500"/>
                </a:lnTo>
                <a:lnTo>
                  <a:pt x="1938" y="488"/>
                </a:lnTo>
                <a:lnTo>
                  <a:pt x="1938" y="494"/>
                </a:lnTo>
                <a:lnTo>
                  <a:pt x="1938" y="497"/>
                </a:lnTo>
                <a:lnTo>
                  <a:pt x="1938" y="492"/>
                </a:lnTo>
                <a:lnTo>
                  <a:pt x="1939" y="493"/>
                </a:lnTo>
                <a:lnTo>
                  <a:pt x="1939" y="497"/>
                </a:lnTo>
                <a:lnTo>
                  <a:pt x="1939" y="492"/>
                </a:lnTo>
                <a:lnTo>
                  <a:pt x="1939" y="498"/>
                </a:lnTo>
                <a:lnTo>
                  <a:pt x="1939" y="502"/>
                </a:lnTo>
                <a:lnTo>
                  <a:pt x="1940" y="495"/>
                </a:lnTo>
                <a:lnTo>
                  <a:pt x="1940" y="494"/>
                </a:lnTo>
                <a:lnTo>
                  <a:pt x="1940" y="497"/>
                </a:lnTo>
                <a:lnTo>
                  <a:pt x="1940" y="490"/>
                </a:lnTo>
                <a:lnTo>
                  <a:pt x="1940" y="492"/>
                </a:lnTo>
                <a:lnTo>
                  <a:pt x="1940" y="500"/>
                </a:lnTo>
                <a:lnTo>
                  <a:pt x="1941" y="494"/>
                </a:lnTo>
                <a:lnTo>
                  <a:pt x="1941" y="501"/>
                </a:lnTo>
                <a:lnTo>
                  <a:pt x="1941" y="497"/>
                </a:lnTo>
                <a:lnTo>
                  <a:pt x="1942" y="501"/>
                </a:lnTo>
                <a:lnTo>
                  <a:pt x="1942" y="499"/>
                </a:lnTo>
                <a:lnTo>
                  <a:pt x="1942" y="499"/>
                </a:lnTo>
                <a:lnTo>
                  <a:pt x="1942" y="501"/>
                </a:lnTo>
                <a:lnTo>
                  <a:pt x="1943" y="497"/>
                </a:lnTo>
                <a:lnTo>
                  <a:pt x="1943" y="501"/>
                </a:lnTo>
                <a:lnTo>
                  <a:pt x="1943" y="503"/>
                </a:lnTo>
                <a:lnTo>
                  <a:pt x="1943" y="500"/>
                </a:lnTo>
                <a:lnTo>
                  <a:pt x="1943" y="502"/>
                </a:lnTo>
                <a:lnTo>
                  <a:pt x="1944" y="503"/>
                </a:lnTo>
                <a:lnTo>
                  <a:pt x="1944" y="497"/>
                </a:lnTo>
                <a:lnTo>
                  <a:pt x="1944" y="498"/>
                </a:lnTo>
                <a:lnTo>
                  <a:pt x="1944" y="501"/>
                </a:lnTo>
                <a:lnTo>
                  <a:pt x="1944" y="492"/>
                </a:lnTo>
                <a:lnTo>
                  <a:pt x="1944" y="501"/>
                </a:lnTo>
                <a:lnTo>
                  <a:pt x="1945" y="502"/>
                </a:lnTo>
                <a:lnTo>
                  <a:pt x="1945" y="499"/>
                </a:lnTo>
                <a:lnTo>
                  <a:pt x="1945" y="502"/>
                </a:lnTo>
                <a:lnTo>
                  <a:pt x="1945" y="499"/>
                </a:lnTo>
                <a:lnTo>
                  <a:pt x="1946" y="492"/>
                </a:lnTo>
                <a:lnTo>
                  <a:pt x="1946" y="497"/>
                </a:lnTo>
                <a:lnTo>
                  <a:pt x="1946" y="493"/>
                </a:lnTo>
                <a:lnTo>
                  <a:pt x="1947" y="500"/>
                </a:lnTo>
                <a:lnTo>
                  <a:pt x="1947" y="494"/>
                </a:lnTo>
                <a:lnTo>
                  <a:pt x="1947" y="499"/>
                </a:lnTo>
                <a:lnTo>
                  <a:pt x="1947" y="497"/>
                </a:lnTo>
                <a:lnTo>
                  <a:pt x="1947" y="495"/>
                </a:lnTo>
                <a:lnTo>
                  <a:pt x="1947" y="501"/>
                </a:lnTo>
                <a:lnTo>
                  <a:pt x="1948" y="493"/>
                </a:lnTo>
                <a:lnTo>
                  <a:pt x="1948" y="501"/>
                </a:lnTo>
                <a:lnTo>
                  <a:pt x="1948" y="495"/>
                </a:lnTo>
                <a:lnTo>
                  <a:pt x="1948" y="495"/>
                </a:lnTo>
                <a:lnTo>
                  <a:pt x="1949" y="492"/>
                </a:lnTo>
                <a:lnTo>
                  <a:pt x="1949" y="498"/>
                </a:lnTo>
                <a:lnTo>
                  <a:pt x="1949" y="491"/>
                </a:lnTo>
                <a:lnTo>
                  <a:pt x="1949" y="493"/>
                </a:lnTo>
                <a:lnTo>
                  <a:pt x="1950" y="501"/>
                </a:lnTo>
                <a:lnTo>
                  <a:pt x="1950" y="488"/>
                </a:lnTo>
                <a:lnTo>
                  <a:pt x="1950" y="498"/>
                </a:lnTo>
                <a:lnTo>
                  <a:pt x="1950" y="490"/>
                </a:lnTo>
                <a:lnTo>
                  <a:pt x="1951" y="495"/>
                </a:lnTo>
                <a:lnTo>
                  <a:pt x="1951" y="490"/>
                </a:lnTo>
                <a:lnTo>
                  <a:pt x="1951" y="491"/>
                </a:lnTo>
                <a:lnTo>
                  <a:pt x="1951" y="494"/>
                </a:lnTo>
                <a:lnTo>
                  <a:pt x="1951" y="493"/>
                </a:lnTo>
                <a:lnTo>
                  <a:pt x="1953" y="493"/>
                </a:lnTo>
                <a:lnTo>
                  <a:pt x="1953" y="497"/>
                </a:lnTo>
                <a:lnTo>
                  <a:pt x="1953" y="493"/>
                </a:lnTo>
                <a:lnTo>
                  <a:pt x="1953" y="500"/>
                </a:lnTo>
                <a:lnTo>
                  <a:pt x="1953" y="493"/>
                </a:lnTo>
                <a:lnTo>
                  <a:pt x="1954" y="493"/>
                </a:lnTo>
                <a:lnTo>
                  <a:pt x="1954" y="501"/>
                </a:lnTo>
                <a:lnTo>
                  <a:pt x="1954" y="493"/>
                </a:lnTo>
                <a:lnTo>
                  <a:pt x="1954" y="497"/>
                </a:lnTo>
                <a:lnTo>
                  <a:pt x="1955" y="499"/>
                </a:lnTo>
                <a:lnTo>
                  <a:pt x="1955" y="491"/>
                </a:lnTo>
                <a:lnTo>
                  <a:pt x="1955" y="495"/>
                </a:lnTo>
                <a:lnTo>
                  <a:pt x="1955" y="500"/>
                </a:lnTo>
                <a:lnTo>
                  <a:pt x="1955" y="497"/>
                </a:lnTo>
                <a:lnTo>
                  <a:pt x="1955" y="493"/>
                </a:lnTo>
                <a:lnTo>
                  <a:pt x="1955" y="500"/>
                </a:lnTo>
                <a:lnTo>
                  <a:pt x="1956" y="495"/>
                </a:lnTo>
                <a:lnTo>
                  <a:pt x="1956" y="494"/>
                </a:lnTo>
                <a:lnTo>
                  <a:pt x="1956" y="501"/>
                </a:lnTo>
                <a:lnTo>
                  <a:pt x="1956" y="495"/>
                </a:lnTo>
                <a:lnTo>
                  <a:pt x="1957" y="493"/>
                </a:lnTo>
                <a:lnTo>
                  <a:pt x="1957" y="499"/>
                </a:lnTo>
                <a:lnTo>
                  <a:pt x="1957" y="492"/>
                </a:lnTo>
                <a:lnTo>
                  <a:pt x="1957" y="495"/>
                </a:lnTo>
                <a:lnTo>
                  <a:pt x="1957" y="495"/>
                </a:lnTo>
                <a:lnTo>
                  <a:pt x="1958" y="492"/>
                </a:lnTo>
                <a:lnTo>
                  <a:pt x="1958" y="492"/>
                </a:lnTo>
                <a:lnTo>
                  <a:pt x="1958" y="495"/>
                </a:lnTo>
                <a:lnTo>
                  <a:pt x="1958" y="493"/>
                </a:lnTo>
                <a:lnTo>
                  <a:pt x="1959" y="492"/>
                </a:lnTo>
                <a:lnTo>
                  <a:pt x="1959" y="498"/>
                </a:lnTo>
                <a:lnTo>
                  <a:pt x="1959" y="491"/>
                </a:lnTo>
                <a:lnTo>
                  <a:pt x="1959" y="495"/>
                </a:lnTo>
                <a:lnTo>
                  <a:pt x="1959" y="498"/>
                </a:lnTo>
                <a:lnTo>
                  <a:pt x="1959" y="491"/>
                </a:lnTo>
                <a:lnTo>
                  <a:pt x="1960" y="498"/>
                </a:lnTo>
                <a:lnTo>
                  <a:pt x="1960" y="492"/>
                </a:lnTo>
                <a:lnTo>
                  <a:pt x="1960" y="498"/>
                </a:lnTo>
                <a:lnTo>
                  <a:pt x="1960" y="492"/>
                </a:lnTo>
                <a:lnTo>
                  <a:pt x="1961" y="490"/>
                </a:lnTo>
                <a:lnTo>
                  <a:pt x="1961" y="495"/>
                </a:lnTo>
                <a:lnTo>
                  <a:pt x="1961" y="492"/>
                </a:lnTo>
                <a:lnTo>
                  <a:pt x="1961" y="492"/>
                </a:lnTo>
                <a:lnTo>
                  <a:pt x="1961" y="494"/>
                </a:lnTo>
                <a:lnTo>
                  <a:pt x="1962" y="490"/>
                </a:lnTo>
                <a:lnTo>
                  <a:pt x="1962" y="495"/>
                </a:lnTo>
                <a:lnTo>
                  <a:pt x="1962" y="488"/>
                </a:lnTo>
                <a:lnTo>
                  <a:pt x="1962" y="492"/>
                </a:lnTo>
                <a:lnTo>
                  <a:pt x="1963" y="484"/>
                </a:lnTo>
                <a:lnTo>
                  <a:pt x="1963" y="492"/>
                </a:lnTo>
                <a:lnTo>
                  <a:pt x="1963" y="487"/>
                </a:lnTo>
                <a:lnTo>
                  <a:pt x="1964" y="485"/>
                </a:lnTo>
                <a:lnTo>
                  <a:pt x="1964" y="488"/>
                </a:lnTo>
                <a:lnTo>
                  <a:pt x="1964" y="484"/>
                </a:lnTo>
                <a:lnTo>
                  <a:pt x="1964" y="483"/>
                </a:lnTo>
                <a:lnTo>
                  <a:pt x="1964" y="488"/>
                </a:lnTo>
                <a:lnTo>
                  <a:pt x="1965" y="482"/>
                </a:lnTo>
                <a:lnTo>
                  <a:pt x="1965" y="480"/>
                </a:lnTo>
                <a:lnTo>
                  <a:pt x="1965" y="488"/>
                </a:lnTo>
                <a:lnTo>
                  <a:pt x="1965" y="480"/>
                </a:lnTo>
                <a:lnTo>
                  <a:pt x="1966" y="483"/>
                </a:lnTo>
                <a:lnTo>
                  <a:pt x="1966" y="479"/>
                </a:lnTo>
                <a:lnTo>
                  <a:pt x="1966" y="480"/>
                </a:lnTo>
                <a:lnTo>
                  <a:pt x="1966" y="477"/>
                </a:lnTo>
                <a:lnTo>
                  <a:pt x="1967" y="483"/>
                </a:lnTo>
                <a:lnTo>
                  <a:pt x="1967" y="477"/>
                </a:lnTo>
                <a:lnTo>
                  <a:pt x="1967" y="475"/>
                </a:lnTo>
                <a:lnTo>
                  <a:pt x="1967" y="480"/>
                </a:lnTo>
                <a:lnTo>
                  <a:pt x="1969" y="474"/>
                </a:lnTo>
                <a:lnTo>
                  <a:pt x="1969" y="471"/>
                </a:lnTo>
                <a:lnTo>
                  <a:pt x="1969" y="463"/>
                </a:lnTo>
                <a:lnTo>
                  <a:pt x="1969" y="460"/>
                </a:lnTo>
                <a:lnTo>
                  <a:pt x="1970" y="463"/>
                </a:lnTo>
                <a:lnTo>
                  <a:pt x="1970" y="464"/>
                </a:lnTo>
                <a:lnTo>
                  <a:pt x="1970" y="461"/>
                </a:lnTo>
                <a:lnTo>
                  <a:pt x="1970" y="466"/>
                </a:lnTo>
                <a:lnTo>
                  <a:pt x="1970" y="461"/>
                </a:lnTo>
                <a:lnTo>
                  <a:pt x="1970" y="459"/>
                </a:lnTo>
                <a:lnTo>
                  <a:pt x="1971" y="461"/>
                </a:lnTo>
                <a:lnTo>
                  <a:pt x="1971" y="459"/>
                </a:lnTo>
                <a:lnTo>
                  <a:pt x="1971" y="457"/>
                </a:lnTo>
                <a:lnTo>
                  <a:pt x="1971" y="459"/>
                </a:lnTo>
                <a:lnTo>
                  <a:pt x="1971" y="452"/>
                </a:lnTo>
                <a:lnTo>
                  <a:pt x="1972" y="457"/>
                </a:lnTo>
                <a:lnTo>
                  <a:pt x="1972" y="450"/>
                </a:lnTo>
                <a:lnTo>
                  <a:pt x="1972" y="452"/>
                </a:lnTo>
                <a:lnTo>
                  <a:pt x="1973" y="444"/>
                </a:lnTo>
                <a:lnTo>
                  <a:pt x="1973" y="449"/>
                </a:lnTo>
                <a:lnTo>
                  <a:pt x="1973" y="439"/>
                </a:lnTo>
                <a:lnTo>
                  <a:pt x="1974" y="441"/>
                </a:lnTo>
                <a:lnTo>
                  <a:pt x="1974" y="431"/>
                </a:lnTo>
                <a:lnTo>
                  <a:pt x="1974" y="435"/>
                </a:lnTo>
                <a:lnTo>
                  <a:pt x="1974" y="427"/>
                </a:lnTo>
                <a:lnTo>
                  <a:pt x="1975" y="431"/>
                </a:lnTo>
                <a:lnTo>
                  <a:pt x="1975" y="422"/>
                </a:lnTo>
                <a:lnTo>
                  <a:pt x="1975" y="424"/>
                </a:lnTo>
                <a:lnTo>
                  <a:pt x="1975" y="424"/>
                </a:lnTo>
                <a:lnTo>
                  <a:pt x="1976" y="410"/>
                </a:lnTo>
                <a:lnTo>
                  <a:pt x="1976" y="406"/>
                </a:lnTo>
                <a:lnTo>
                  <a:pt x="1976" y="401"/>
                </a:lnTo>
                <a:lnTo>
                  <a:pt x="1976" y="408"/>
                </a:lnTo>
                <a:lnTo>
                  <a:pt x="1977" y="402"/>
                </a:lnTo>
                <a:lnTo>
                  <a:pt x="1977" y="397"/>
                </a:lnTo>
                <a:lnTo>
                  <a:pt x="1977" y="404"/>
                </a:lnTo>
                <a:lnTo>
                  <a:pt x="1977" y="398"/>
                </a:lnTo>
                <a:lnTo>
                  <a:pt x="1977" y="396"/>
                </a:lnTo>
                <a:lnTo>
                  <a:pt x="1977" y="398"/>
                </a:lnTo>
                <a:lnTo>
                  <a:pt x="1978" y="394"/>
                </a:lnTo>
                <a:lnTo>
                  <a:pt x="1978" y="395"/>
                </a:lnTo>
                <a:lnTo>
                  <a:pt x="1978" y="392"/>
                </a:lnTo>
                <a:lnTo>
                  <a:pt x="1978" y="386"/>
                </a:lnTo>
                <a:lnTo>
                  <a:pt x="1979" y="389"/>
                </a:lnTo>
                <a:lnTo>
                  <a:pt x="1979" y="385"/>
                </a:lnTo>
                <a:lnTo>
                  <a:pt x="1979" y="382"/>
                </a:lnTo>
                <a:lnTo>
                  <a:pt x="1979" y="384"/>
                </a:lnTo>
                <a:lnTo>
                  <a:pt x="1979" y="376"/>
                </a:lnTo>
                <a:lnTo>
                  <a:pt x="1980" y="380"/>
                </a:lnTo>
                <a:lnTo>
                  <a:pt x="1980" y="371"/>
                </a:lnTo>
                <a:lnTo>
                  <a:pt x="1980" y="379"/>
                </a:lnTo>
                <a:lnTo>
                  <a:pt x="1981" y="370"/>
                </a:lnTo>
                <a:lnTo>
                  <a:pt x="1981" y="380"/>
                </a:lnTo>
                <a:lnTo>
                  <a:pt x="1981" y="372"/>
                </a:lnTo>
                <a:lnTo>
                  <a:pt x="1981" y="373"/>
                </a:lnTo>
                <a:lnTo>
                  <a:pt x="1981" y="372"/>
                </a:lnTo>
                <a:lnTo>
                  <a:pt x="1982" y="369"/>
                </a:lnTo>
                <a:lnTo>
                  <a:pt x="1982" y="375"/>
                </a:lnTo>
                <a:lnTo>
                  <a:pt x="1982" y="375"/>
                </a:lnTo>
                <a:lnTo>
                  <a:pt x="1982" y="369"/>
                </a:lnTo>
                <a:lnTo>
                  <a:pt x="1982" y="374"/>
                </a:lnTo>
                <a:lnTo>
                  <a:pt x="1983" y="374"/>
                </a:lnTo>
                <a:lnTo>
                  <a:pt x="1983" y="369"/>
                </a:lnTo>
                <a:lnTo>
                  <a:pt x="1983" y="370"/>
                </a:lnTo>
                <a:lnTo>
                  <a:pt x="1983" y="366"/>
                </a:lnTo>
                <a:lnTo>
                  <a:pt x="1984" y="357"/>
                </a:lnTo>
                <a:lnTo>
                  <a:pt x="1984" y="368"/>
                </a:lnTo>
                <a:lnTo>
                  <a:pt x="1984" y="363"/>
                </a:lnTo>
                <a:lnTo>
                  <a:pt x="1984" y="361"/>
                </a:lnTo>
                <a:lnTo>
                  <a:pt x="1984" y="373"/>
                </a:lnTo>
                <a:lnTo>
                  <a:pt x="1984" y="368"/>
                </a:lnTo>
                <a:lnTo>
                  <a:pt x="1985" y="374"/>
                </a:lnTo>
                <a:lnTo>
                  <a:pt x="1985" y="372"/>
                </a:lnTo>
                <a:lnTo>
                  <a:pt x="1985" y="377"/>
                </a:lnTo>
                <a:lnTo>
                  <a:pt x="1986" y="374"/>
                </a:lnTo>
                <a:lnTo>
                  <a:pt x="1986" y="384"/>
                </a:lnTo>
                <a:lnTo>
                  <a:pt x="1986" y="377"/>
                </a:lnTo>
                <a:lnTo>
                  <a:pt x="1988" y="387"/>
                </a:lnTo>
                <a:lnTo>
                  <a:pt x="1988" y="380"/>
                </a:lnTo>
                <a:lnTo>
                  <a:pt x="1988" y="391"/>
                </a:lnTo>
                <a:lnTo>
                  <a:pt x="1989" y="384"/>
                </a:lnTo>
                <a:lnTo>
                  <a:pt x="1989" y="396"/>
                </a:lnTo>
                <a:lnTo>
                  <a:pt x="1989" y="395"/>
                </a:lnTo>
                <a:lnTo>
                  <a:pt x="1989" y="399"/>
                </a:lnTo>
                <a:lnTo>
                  <a:pt x="1989" y="402"/>
                </a:lnTo>
                <a:lnTo>
                  <a:pt x="1990" y="402"/>
                </a:lnTo>
                <a:lnTo>
                  <a:pt x="1990" y="406"/>
                </a:lnTo>
                <a:lnTo>
                  <a:pt x="1990" y="407"/>
                </a:lnTo>
                <a:lnTo>
                  <a:pt x="1991" y="403"/>
                </a:lnTo>
                <a:lnTo>
                  <a:pt x="1991" y="407"/>
                </a:lnTo>
                <a:lnTo>
                  <a:pt x="1991" y="413"/>
                </a:lnTo>
                <a:lnTo>
                  <a:pt x="1991" y="408"/>
                </a:lnTo>
                <a:lnTo>
                  <a:pt x="1991" y="411"/>
                </a:lnTo>
                <a:lnTo>
                  <a:pt x="1992" y="419"/>
                </a:lnTo>
                <a:lnTo>
                  <a:pt x="1992" y="413"/>
                </a:lnTo>
                <a:lnTo>
                  <a:pt x="1992" y="420"/>
                </a:lnTo>
                <a:lnTo>
                  <a:pt x="1992" y="420"/>
                </a:lnTo>
                <a:lnTo>
                  <a:pt x="1992" y="418"/>
                </a:lnTo>
                <a:lnTo>
                  <a:pt x="1992" y="419"/>
                </a:lnTo>
                <a:lnTo>
                  <a:pt x="1993" y="423"/>
                </a:lnTo>
                <a:lnTo>
                  <a:pt x="1993" y="420"/>
                </a:lnTo>
                <a:lnTo>
                  <a:pt x="1993" y="424"/>
                </a:lnTo>
                <a:lnTo>
                  <a:pt x="1993" y="421"/>
                </a:lnTo>
                <a:lnTo>
                  <a:pt x="1994" y="431"/>
                </a:lnTo>
                <a:lnTo>
                  <a:pt x="1994" y="427"/>
                </a:lnTo>
                <a:lnTo>
                  <a:pt x="1994" y="434"/>
                </a:lnTo>
                <a:lnTo>
                  <a:pt x="1995" y="427"/>
                </a:lnTo>
                <a:lnTo>
                  <a:pt x="1995" y="435"/>
                </a:lnTo>
                <a:lnTo>
                  <a:pt x="1995" y="429"/>
                </a:lnTo>
                <a:lnTo>
                  <a:pt x="1996" y="439"/>
                </a:lnTo>
                <a:lnTo>
                  <a:pt x="1996" y="436"/>
                </a:lnTo>
                <a:lnTo>
                  <a:pt x="1996" y="447"/>
                </a:lnTo>
                <a:lnTo>
                  <a:pt x="1996" y="441"/>
                </a:lnTo>
                <a:lnTo>
                  <a:pt x="1997" y="451"/>
                </a:lnTo>
                <a:lnTo>
                  <a:pt x="1997" y="447"/>
                </a:lnTo>
                <a:lnTo>
                  <a:pt x="1997" y="450"/>
                </a:lnTo>
                <a:lnTo>
                  <a:pt x="1997" y="445"/>
                </a:lnTo>
                <a:lnTo>
                  <a:pt x="1998" y="452"/>
                </a:lnTo>
                <a:lnTo>
                  <a:pt x="1998" y="457"/>
                </a:lnTo>
                <a:lnTo>
                  <a:pt x="1998" y="453"/>
                </a:lnTo>
                <a:lnTo>
                  <a:pt x="1998" y="453"/>
                </a:lnTo>
                <a:lnTo>
                  <a:pt x="1998" y="456"/>
                </a:lnTo>
                <a:lnTo>
                  <a:pt x="1999" y="455"/>
                </a:lnTo>
                <a:lnTo>
                  <a:pt x="1999" y="457"/>
                </a:lnTo>
                <a:lnTo>
                  <a:pt x="1999" y="465"/>
                </a:lnTo>
                <a:lnTo>
                  <a:pt x="1999" y="459"/>
                </a:lnTo>
                <a:lnTo>
                  <a:pt x="1999" y="466"/>
                </a:lnTo>
                <a:lnTo>
                  <a:pt x="2000" y="456"/>
                </a:lnTo>
                <a:lnTo>
                  <a:pt x="2000" y="457"/>
                </a:lnTo>
                <a:lnTo>
                  <a:pt x="2000" y="467"/>
                </a:lnTo>
                <a:lnTo>
                  <a:pt x="2000" y="459"/>
                </a:lnTo>
                <a:lnTo>
                  <a:pt x="2000" y="463"/>
                </a:lnTo>
                <a:lnTo>
                  <a:pt x="2001" y="468"/>
                </a:lnTo>
                <a:lnTo>
                  <a:pt x="2001" y="468"/>
                </a:lnTo>
                <a:lnTo>
                  <a:pt x="2001" y="469"/>
                </a:lnTo>
                <a:lnTo>
                  <a:pt x="2001" y="474"/>
                </a:lnTo>
                <a:lnTo>
                  <a:pt x="2002" y="471"/>
                </a:lnTo>
                <a:lnTo>
                  <a:pt x="2002" y="473"/>
                </a:lnTo>
                <a:lnTo>
                  <a:pt x="2002" y="474"/>
                </a:lnTo>
                <a:lnTo>
                  <a:pt x="2002" y="472"/>
                </a:lnTo>
                <a:lnTo>
                  <a:pt x="2002" y="474"/>
                </a:lnTo>
                <a:lnTo>
                  <a:pt x="2002" y="479"/>
                </a:lnTo>
                <a:lnTo>
                  <a:pt x="2004" y="474"/>
                </a:lnTo>
                <a:lnTo>
                  <a:pt x="2004" y="484"/>
                </a:lnTo>
                <a:lnTo>
                  <a:pt x="2004" y="477"/>
                </a:lnTo>
                <a:lnTo>
                  <a:pt x="2004" y="484"/>
                </a:lnTo>
                <a:lnTo>
                  <a:pt x="2005" y="477"/>
                </a:lnTo>
                <a:lnTo>
                  <a:pt x="2005" y="485"/>
                </a:lnTo>
                <a:lnTo>
                  <a:pt x="2005" y="482"/>
                </a:lnTo>
                <a:lnTo>
                  <a:pt x="2006" y="487"/>
                </a:lnTo>
                <a:lnTo>
                  <a:pt x="2006" y="483"/>
                </a:lnTo>
                <a:lnTo>
                  <a:pt x="2006" y="480"/>
                </a:lnTo>
                <a:lnTo>
                  <a:pt x="2006" y="489"/>
                </a:lnTo>
                <a:lnTo>
                  <a:pt x="2007" y="482"/>
                </a:lnTo>
                <a:lnTo>
                  <a:pt x="2007" y="490"/>
                </a:lnTo>
                <a:lnTo>
                  <a:pt x="2007" y="485"/>
                </a:lnTo>
                <a:lnTo>
                  <a:pt x="2007" y="483"/>
                </a:lnTo>
                <a:lnTo>
                  <a:pt x="2007" y="487"/>
                </a:lnTo>
                <a:lnTo>
                  <a:pt x="2008" y="483"/>
                </a:lnTo>
                <a:lnTo>
                  <a:pt x="2008" y="486"/>
                </a:lnTo>
                <a:lnTo>
                  <a:pt x="2008" y="483"/>
                </a:lnTo>
                <a:lnTo>
                  <a:pt x="2008" y="482"/>
                </a:lnTo>
                <a:lnTo>
                  <a:pt x="2009" y="485"/>
                </a:lnTo>
                <a:lnTo>
                  <a:pt x="2009" y="476"/>
                </a:lnTo>
                <a:lnTo>
                  <a:pt x="2009" y="483"/>
                </a:lnTo>
                <a:lnTo>
                  <a:pt x="2009" y="479"/>
                </a:lnTo>
                <a:lnTo>
                  <a:pt x="2010" y="479"/>
                </a:lnTo>
                <a:lnTo>
                  <a:pt x="2010" y="488"/>
                </a:lnTo>
                <a:lnTo>
                  <a:pt x="2010" y="482"/>
                </a:lnTo>
                <a:lnTo>
                  <a:pt x="2010" y="484"/>
                </a:lnTo>
                <a:lnTo>
                  <a:pt x="2010" y="487"/>
                </a:lnTo>
                <a:lnTo>
                  <a:pt x="2010" y="485"/>
                </a:lnTo>
                <a:lnTo>
                  <a:pt x="2011" y="485"/>
                </a:lnTo>
                <a:lnTo>
                  <a:pt x="2011" y="490"/>
                </a:lnTo>
                <a:lnTo>
                  <a:pt x="2011" y="487"/>
                </a:lnTo>
                <a:lnTo>
                  <a:pt x="2011" y="488"/>
                </a:lnTo>
                <a:lnTo>
                  <a:pt x="2012" y="491"/>
                </a:lnTo>
                <a:lnTo>
                  <a:pt x="2012" y="487"/>
                </a:lnTo>
                <a:lnTo>
                  <a:pt x="2012" y="489"/>
                </a:lnTo>
                <a:lnTo>
                  <a:pt x="2012" y="491"/>
                </a:lnTo>
                <a:lnTo>
                  <a:pt x="2012" y="489"/>
                </a:lnTo>
                <a:lnTo>
                  <a:pt x="2013" y="499"/>
                </a:lnTo>
                <a:lnTo>
                  <a:pt x="2013" y="488"/>
                </a:lnTo>
                <a:lnTo>
                  <a:pt x="2013" y="491"/>
                </a:lnTo>
                <a:lnTo>
                  <a:pt x="2013" y="491"/>
                </a:lnTo>
                <a:lnTo>
                  <a:pt x="2014" y="483"/>
                </a:lnTo>
                <a:lnTo>
                  <a:pt x="2014" y="482"/>
                </a:lnTo>
                <a:lnTo>
                  <a:pt x="2014" y="478"/>
                </a:lnTo>
                <a:lnTo>
                  <a:pt x="2014" y="486"/>
                </a:lnTo>
                <a:lnTo>
                  <a:pt x="2015" y="485"/>
                </a:lnTo>
                <a:lnTo>
                  <a:pt x="2015" y="491"/>
                </a:lnTo>
                <a:lnTo>
                  <a:pt x="2015" y="487"/>
                </a:lnTo>
                <a:lnTo>
                  <a:pt x="2015" y="487"/>
                </a:lnTo>
                <a:lnTo>
                  <a:pt x="2016" y="493"/>
                </a:lnTo>
                <a:lnTo>
                  <a:pt x="2016" y="488"/>
                </a:lnTo>
                <a:lnTo>
                  <a:pt x="2016" y="489"/>
                </a:lnTo>
                <a:lnTo>
                  <a:pt x="2016" y="492"/>
                </a:lnTo>
                <a:lnTo>
                  <a:pt x="2016" y="488"/>
                </a:lnTo>
                <a:lnTo>
                  <a:pt x="2017" y="491"/>
                </a:lnTo>
                <a:lnTo>
                  <a:pt x="2017" y="495"/>
                </a:lnTo>
                <a:lnTo>
                  <a:pt x="2017" y="489"/>
                </a:lnTo>
                <a:lnTo>
                  <a:pt x="2017" y="494"/>
                </a:lnTo>
                <a:lnTo>
                  <a:pt x="2018" y="491"/>
                </a:lnTo>
                <a:lnTo>
                  <a:pt x="2018" y="497"/>
                </a:lnTo>
                <a:lnTo>
                  <a:pt x="2018" y="490"/>
                </a:lnTo>
                <a:lnTo>
                  <a:pt x="2018" y="497"/>
                </a:lnTo>
                <a:lnTo>
                  <a:pt x="2019" y="491"/>
                </a:lnTo>
                <a:lnTo>
                  <a:pt x="2019" y="494"/>
                </a:lnTo>
                <a:lnTo>
                  <a:pt x="2019" y="491"/>
                </a:lnTo>
                <a:lnTo>
                  <a:pt x="2020" y="497"/>
                </a:lnTo>
                <a:lnTo>
                  <a:pt x="2020" y="492"/>
                </a:lnTo>
                <a:lnTo>
                  <a:pt x="2020" y="497"/>
                </a:lnTo>
                <a:lnTo>
                  <a:pt x="2021" y="491"/>
                </a:lnTo>
                <a:lnTo>
                  <a:pt x="2021" y="500"/>
                </a:lnTo>
                <a:lnTo>
                  <a:pt x="2021" y="492"/>
                </a:lnTo>
                <a:lnTo>
                  <a:pt x="2021" y="493"/>
                </a:lnTo>
                <a:lnTo>
                  <a:pt x="2021" y="499"/>
                </a:lnTo>
                <a:lnTo>
                  <a:pt x="2021" y="494"/>
                </a:lnTo>
                <a:lnTo>
                  <a:pt x="2023" y="494"/>
                </a:lnTo>
                <a:lnTo>
                  <a:pt x="2023" y="500"/>
                </a:lnTo>
                <a:lnTo>
                  <a:pt x="2023" y="493"/>
                </a:lnTo>
                <a:lnTo>
                  <a:pt x="2023" y="493"/>
                </a:lnTo>
                <a:lnTo>
                  <a:pt x="2023" y="499"/>
                </a:lnTo>
                <a:lnTo>
                  <a:pt x="2024" y="491"/>
                </a:lnTo>
                <a:lnTo>
                  <a:pt x="2024" y="489"/>
                </a:lnTo>
                <a:lnTo>
                  <a:pt x="2024" y="495"/>
                </a:lnTo>
                <a:lnTo>
                  <a:pt x="2024" y="489"/>
                </a:lnTo>
                <a:lnTo>
                  <a:pt x="2025" y="491"/>
                </a:lnTo>
                <a:lnTo>
                  <a:pt x="2025" y="494"/>
                </a:lnTo>
                <a:lnTo>
                  <a:pt x="2025" y="488"/>
                </a:lnTo>
                <a:lnTo>
                  <a:pt x="2025" y="491"/>
                </a:lnTo>
                <a:lnTo>
                  <a:pt x="2025" y="495"/>
                </a:lnTo>
                <a:lnTo>
                  <a:pt x="2025" y="490"/>
                </a:lnTo>
                <a:lnTo>
                  <a:pt x="2026" y="491"/>
                </a:lnTo>
                <a:lnTo>
                  <a:pt x="2026" y="495"/>
                </a:lnTo>
                <a:lnTo>
                  <a:pt x="2026" y="486"/>
                </a:lnTo>
                <a:lnTo>
                  <a:pt x="2026" y="485"/>
                </a:lnTo>
                <a:lnTo>
                  <a:pt x="2026" y="488"/>
                </a:lnTo>
                <a:lnTo>
                  <a:pt x="2027" y="479"/>
                </a:lnTo>
                <a:lnTo>
                  <a:pt x="2027" y="478"/>
                </a:lnTo>
                <a:lnTo>
                  <a:pt x="2027" y="482"/>
                </a:lnTo>
                <a:lnTo>
                  <a:pt x="2027" y="475"/>
                </a:lnTo>
                <a:lnTo>
                  <a:pt x="2028" y="474"/>
                </a:lnTo>
                <a:lnTo>
                  <a:pt x="2028" y="475"/>
                </a:lnTo>
                <a:lnTo>
                  <a:pt x="2028" y="466"/>
                </a:lnTo>
                <a:lnTo>
                  <a:pt x="2028" y="466"/>
                </a:lnTo>
                <a:lnTo>
                  <a:pt x="2029" y="459"/>
                </a:lnTo>
                <a:lnTo>
                  <a:pt x="2029" y="459"/>
                </a:lnTo>
                <a:lnTo>
                  <a:pt x="2029" y="452"/>
                </a:lnTo>
                <a:lnTo>
                  <a:pt x="2029" y="448"/>
                </a:lnTo>
                <a:lnTo>
                  <a:pt x="2029" y="449"/>
                </a:lnTo>
                <a:lnTo>
                  <a:pt x="2029" y="440"/>
                </a:lnTo>
                <a:lnTo>
                  <a:pt x="2030" y="437"/>
                </a:lnTo>
                <a:lnTo>
                  <a:pt x="2030" y="439"/>
                </a:lnTo>
                <a:lnTo>
                  <a:pt x="2030" y="429"/>
                </a:lnTo>
                <a:lnTo>
                  <a:pt x="2030" y="425"/>
                </a:lnTo>
                <a:lnTo>
                  <a:pt x="2030" y="429"/>
                </a:lnTo>
                <a:lnTo>
                  <a:pt x="2031" y="421"/>
                </a:lnTo>
                <a:lnTo>
                  <a:pt x="2031" y="420"/>
                </a:lnTo>
                <a:lnTo>
                  <a:pt x="2031" y="421"/>
                </a:lnTo>
                <a:lnTo>
                  <a:pt x="2031" y="419"/>
                </a:lnTo>
                <a:lnTo>
                  <a:pt x="2032" y="422"/>
                </a:lnTo>
                <a:lnTo>
                  <a:pt x="2032" y="423"/>
                </a:lnTo>
                <a:lnTo>
                  <a:pt x="2032" y="418"/>
                </a:lnTo>
                <a:lnTo>
                  <a:pt x="2032" y="425"/>
                </a:lnTo>
                <a:lnTo>
                  <a:pt x="2032" y="420"/>
                </a:lnTo>
                <a:lnTo>
                  <a:pt x="2033" y="423"/>
                </a:lnTo>
                <a:lnTo>
                  <a:pt x="2033" y="419"/>
                </a:lnTo>
                <a:lnTo>
                  <a:pt x="2033" y="423"/>
                </a:lnTo>
                <a:lnTo>
                  <a:pt x="2033" y="420"/>
                </a:lnTo>
                <a:lnTo>
                  <a:pt x="2034" y="420"/>
                </a:lnTo>
                <a:lnTo>
                  <a:pt x="2034" y="422"/>
                </a:lnTo>
                <a:lnTo>
                  <a:pt x="2034" y="416"/>
                </a:lnTo>
                <a:lnTo>
                  <a:pt x="2034" y="416"/>
                </a:lnTo>
                <a:lnTo>
                  <a:pt x="2034" y="419"/>
                </a:lnTo>
                <a:lnTo>
                  <a:pt x="2035" y="417"/>
                </a:lnTo>
                <a:lnTo>
                  <a:pt x="2035" y="418"/>
                </a:lnTo>
                <a:lnTo>
                  <a:pt x="2035" y="420"/>
                </a:lnTo>
                <a:lnTo>
                  <a:pt x="2035" y="417"/>
                </a:lnTo>
                <a:lnTo>
                  <a:pt x="2036" y="416"/>
                </a:lnTo>
                <a:lnTo>
                  <a:pt x="2036" y="421"/>
                </a:lnTo>
                <a:lnTo>
                  <a:pt x="2036" y="418"/>
                </a:lnTo>
                <a:lnTo>
                  <a:pt x="2036" y="416"/>
                </a:lnTo>
                <a:lnTo>
                  <a:pt x="2036" y="421"/>
                </a:lnTo>
                <a:lnTo>
                  <a:pt x="2036" y="414"/>
                </a:lnTo>
                <a:lnTo>
                  <a:pt x="2037" y="418"/>
                </a:lnTo>
                <a:lnTo>
                  <a:pt x="2037" y="419"/>
                </a:lnTo>
                <a:lnTo>
                  <a:pt x="2037" y="415"/>
                </a:lnTo>
                <a:lnTo>
                  <a:pt x="2037" y="418"/>
                </a:lnTo>
                <a:lnTo>
                  <a:pt x="2037" y="419"/>
                </a:lnTo>
                <a:lnTo>
                  <a:pt x="2039" y="415"/>
                </a:lnTo>
                <a:lnTo>
                  <a:pt x="2039" y="417"/>
                </a:lnTo>
                <a:lnTo>
                  <a:pt x="2039" y="417"/>
                </a:lnTo>
                <a:lnTo>
                  <a:pt x="2039" y="414"/>
                </a:lnTo>
                <a:lnTo>
                  <a:pt x="2039" y="418"/>
                </a:lnTo>
                <a:lnTo>
                  <a:pt x="2040" y="416"/>
                </a:lnTo>
                <a:lnTo>
                  <a:pt x="2040" y="415"/>
                </a:lnTo>
                <a:lnTo>
                  <a:pt x="2040" y="419"/>
                </a:lnTo>
                <a:lnTo>
                  <a:pt x="2040" y="415"/>
                </a:lnTo>
                <a:lnTo>
                  <a:pt x="2040" y="413"/>
                </a:lnTo>
                <a:lnTo>
                  <a:pt x="2040" y="418"/>
                </a:lnTo>
                <a:lnTo>
                  <a:pt x="2041" y="409"/>
                </a:lnTo>
                <a:lnTo>
                  <a:pt x="2041" y="413"/>
                </a:lnTo>
                <a:lnTo>
                  <a:pt x="2041" y="413"/>
                </a:lnTo>
                <a:lnTo>
                  <a:pt x="2041" y="408"/>
                </a:lnTo>
                <a:lnTo>
                  <a:pt x="2042" y="409"/>
                </a:lnTo>
                <a:lnTo>
                  <a:pt x="2042" y="409"/>
                </a:lnTo>
                <a:lnTo>
                  <a:pt x="2042" y="403"/>
                </a:lnTo>
                <a:lnTo>
                  <a:pt x="2042" y="406"/>
                </a:lnTo>
                <a:lnTo>
                  <a:pt x="2042" y="405"/>
                </a:lnTo>
                <a:lnTo>
                  <a:pt x="2043" y="402"/>
                </a:lnTo>
                <a:lnTo>
                  <a:pt x="2043" y="402"/>
                </a:lnTo>
                <a:lnTo>
                  <a:pt x="2043" y="404"/>
                </a:lnTo>
                <a:lnTo>
                  <a:pt x="2043" y="400"/>
                </a:lnTo>
                <a:lnTo>
                  <a:pt x="2043" y="404"/>
                </a:lnTo>
                <a:lnTo>
                  <a:pt x="2044" y="398"/>
                </a:lnTo>
                <a:lnTo>
                  <a:pt x="2044" y="398"/>
                </a:lnTo>
                <a:lnTo>
                  <a:pt x="2044" y="400"/>
                </a:lnTo>
                <a:lnTo>
                  <a:pt x="2044" y="394"/>
                </a:lnTo>
                <a:lnTo>
                  <a:pt x="2044" y="399"/>
                </a:lnTo>
                <a:lnTo>
                  <a:pt x="2044" y="401"/>
                </a:lnTo>
                <a:lnTo>
                  <a:pt x="2045" y="395"/>
                </a:lnTo>
                <a:lnTo>
                  <a:pt x="2045" y="392"/>
                </a:lnTo>
                <a:lnTo>
                  <a:pt x="2045" y="394"/>
                </a:lnTo>
                <a:lnTo>
                  <a:pt x="2045" y="385"/>
                </a:lnTo>
                <a:lnTo>
                  <a:pt x="2046" y="383"/>
                </a:lnTo>
                <a:lnTo>
                  <a:pt x="2046" y="385"/>
                </a:lnTo>
                <a:lnTo>
                  <a:pt x="2046" y="377"/>
                </a:lnTo>
                <a:lnTo>
                  <a:pt x="2046" y="382"/>
                </a:lnTo>
                <a:lnTo>
                  <a:pt x="2046" y="386"/>
                </a:lnTo>
                <a:lnTo>
                  <a:pt x="2047" y="381"/>
                </a:lnTo>
                <a:lnTo>
                  <a:pt x="2047" y="381"/>
                </a:lnTo>
                <a:lnTo>
                  <a:pt x="2047" y="385"/>
                </a:lnTo>
                <a:lnTo>
                  <a:pt x="2047" y="377"/>
                </a:lnTo>
                <a:lnTo>
                  <a:pt x="2047" y="381"/>
                </a:lnTo>
                <a:lnTo>
                  <a:pt x="2047" y="374"/>
                </a:lnTo>
                <a:lnTo>
                  <a:pt x="2048" y="377"/>
                </a:lnTo>
                <a:lnTo>
                  <a:pt x="2048" y="370"/>
                </a:lnTo>
                <a:lnTo>
                  <a:pt x="2048" y="373"/>
                </a:lnTo>
                <a:lnTo>
                  <a:pt x="2049" y="366"/>
                </a:lnTo>
                <a:lnTo>
                  <a:pt x="2049" y="365"/>
                </a:lnTo>
                <a:lnTo>
                  <a:pt x="2049" y="371"/>
                </a:lnTo>
                <a:lnTo>
                  <a:pt x="2049" y="363"/>
                </a:lnTo>
                <a:lnTo>
                  <a:pt x="2050" y="369"/>
                </a:lnTo>
                <a:lnTo>
                  <a:pt x="2050" y="361"/>
                </a:lnTo>
                <a:lnTo>
                  <a:pt x="2050" y="362"/>
                </a:lnTo>
                <a:lnTo>
                  <a:pt x="2050" y="362"/>
                </a:lnTo>
                <a:lnTo>
                  <a:pt x="2051" y="355"/>
                </a:lnTo>
                <a:lnTo>
                  <a:pt x="2051" y="361"/>
                </a:lnTo>
                <a:lnTo>
                  <a:pt x="2051" y="348"/>
                </a:lnTo>
                <a:lnTo>
                  <a:pt x="2051" y="350"/>
                </a:lnTo>
                <a:lnTo>
                  <a:pt x="2051" y="354"/>
                </a:lnTo>
                <a:lnTo>
                  <a:pt x="2051" y="352"/>
                </a:lnTo>
                <a:lnTo>
                  <a:pt x="2052" y="353"/>
                </a:lnTo>
                <a:lnTo>
                  <a:pt x="2052" y="354"/>
                </a:lnTo>
                <a:lnTo>
                  <a:pt x="2052" y="348"/>
                </a:lnTo>
                <a:lnTo>
                  <a:pt x="2052" y="348"/>
                </a:lnTo>
                <a:lnTo>
                  <a:pt x="2052" y="353"/>
                </a:lnTo>
                <a:lnTo>
                  <a:pt x="2053" y="343"/>
                </a:lnTo>
                <a:lnTo>
                  <a:pt x="2053" y="347"/>
                </a:lnTo>
                <a:lnTo>
                  <a:pt x="2053" y="351"/>
                </a:lnTo>
                <a:lnTo>
                  <a:pt x="2053" y="341"/>
                </a:lnTo>
                <a:lnTo>
                  <a:pt x="2054" y="347"/>
                </a:lnTo>
                <a:lnTo>
                  <a:pt x="2054" y="336"/>
                </a:lnTo>
                <a:lnTo>
                  <a:pt x="2054" y="340"/>
                </a:lnTo>
                <a:lnTo>
                  <a:pt x="2054" y="335"/>
                </a:lnTo>
                <a:lnTo>
                  <a:pt x="2054" y="336"/>
                </a:lnTo>
                <a:lnTo>
                  <a:pt x="2055" y="338"/>
                </a:lnTo>
                <a:lnTo>
                  <a:pt x="2055" y="333"/>
                </a:lnTo>
                <a:lnTo>
                  <a:pt x="2055" y="336"/>
                </a:lnTo>
                <a:lnTo>
                  <a:pt x="2055" y="336"/>
                </a:lnTo>
                <a:lnTo>
                  <a:pt x="2055" y="332"/>
                </a:lnTo>
                <a:lnTo>
                  <a:pt x="2056" y="336"/>
                </a:lnTo>
                <a:lnTo>
                  <a:pt x="2056" y="332"/>
                </a:lnTo>
                <a:lnTo>
                  <a:pt x="2056" y="328"/>
                </a:lnTo>
                <a:lnTo>
                  <a:pt x="2056" y="334"/>
                </a:lnTo>
                <a:lnTo>
                  <a:pt x="2058" y="330"/>
                </a:lnTo>
                <a:lnTo>
                  <a:pt x="2058" y="321"/>
                </a:lnTo>
                <a:lnTo>
                  <a:pt x="2058" y="319"/>
                </a:lnTo>
                <a:lnTo>
                  <a:pt x="2059" y="314"/>
                </a:lnTo>
                <a:lnTo>
                  <a:pt x="2059" y="317"/>
                </a:lnTo>
                <a:lnTo>
                  <a:pt x="2059" y="318"/>
                </a:lnTo>
                <a:lnTo>
                  <a:pt x="2059" y="315"/>
                </a:lnTo>
                <a:lnTo>
                  <a:pt x="2059" y="320"/>
                </a:lnTo>
                <a:lnTo>
                  <a:pt x="2060" y="312"/>
                </a:lnTo>
                <a:lnTo>
                  <a:pt x="2060" y="315"/>
                </a:lnTo>
                <a:lnTo>
                  <a:pt x="2060" y="306"/>
                </a:lnTo>
                <a:lnTo>
                  <a:pt x="2061" y="314"/>
                </a:lnTo>
                <a:lnTo>
                  <a:pt x="2061" y="305"/>
                </a:lnTo>
                <a:lnTo>
                  <a:pt x="2061" y="310"/>
                </a:lnTo>
                <a:lnTo>
                  <a:pt x="2062" y="304"/>
                </a:lnTo>
                <a:lnTo>
                  <a:pt x="2062" y="306"/>
                </a:lnTo>
                <a:lnTo>
                  <a:pt x="2062" y="303"/>
                </a:lnTo>
                <a:lnTo>
                  <a:pt x="2062" y="301"/>
                </a:lnTo>
                <a:lnTo>
                  <a:pt x="2062" y="306"/>
                </a:lnTo>
                <a:lnTo>
                  <a:pt x="2062" y="299"/>
                </a:lnTo>
                <a:lnTo>
                  <a:pt x="2062" y="298"/>
                </a:lnTo>
                <a:lnTo>
                  <a:pt x="2063" y="302"/>
                </a:lnTo>
                <a:lnTo>
                  <a:pt x="2063" y="297"/>
                </a:lnTo>
                <a:lnTo>
                  <a:pt x="2063" y="296"/>
                </a:lnTo>
                <a:lnTo>
                  <a:pt x="2063" y="298"/>
                </a:lnTo>
                <a:lnTo>
                  <a:pt x="2064" y="296"/>
                </a:lnTo>
                <a:lnTo>
                  <a:pt x="2064" y="286"/>
                </a:lnTo>
                <a:lnTo>
                  <a:pt x="2064" y="286"/>
                </a:lnTo>
                <a:lnTo>
                  <a:pt x="2064" y="280"/>
                </a:lnTo>
                <a:lnTo>
                  <a:pt x="2065" y="270"/>
                </a:lnTo>
                <a:lnTo>
                  <a:pt x="2065" y="270"/>
                </a:lnTo>
                <a:lnTo>
                  <a:pt x="2065" y="274"/>
                </a:lnTo>
                <a:lnTo>
                  <a:pt x="2065" y="268"/>
                </a:lnTo>
                <a:lnTo>
                  <a:pt x="2066" y="272"/>
                </a:lnTo>
                <a:lnTo>
                  <a:pt x="2066" y="278"/>
                </a:lnTo>
                <a:lnTo>
                  <a:pt x="2066" y="269"/>
                </a:lnTo>
                <a:lnTo>
                  <a:pt x="2066" y="274"/>
                </a:lnTo>
                <a:lnTo>
                  <a:pt x="2066" y="269"/>
                </a:lnTo>
                <a:lnTo>
                  <a:pt x="2066" y="269"/>
                </a:lnTo>
                <a:lnTo>
                  <a:pt x="2067" y="269"/>
                </a:lnTo>
                <a:lnTo>
                  <a:pt x="2067" y="268"/>
                </a:lnTo>
                <a:lnTo>
                  <a:pt x="2067" y="269"/>
                </a:lnTo>
                <a:lnTo>
                  <a:pt x="2067" y="266"/>
                </a:lnTo>
                <a:lnTo>
                  <a:pt x="2068" y="268"/>
                </a:lnTo>
                <a:lnTo>
                  <a:pt x="2068" y="266"/>
                </a:lnTo>
                <a:lnTo>
                  <a:pt x="2068" y="262"/>
                </a:lnTo>
                <a:lnTo>
                  <a:pt x="2068" y="266"/>
                </a:lnTo>
                <a:lnTo>
                  <a:pt x="2069" y="258"/>
                </a:lnTo>
                <a:lnTo>
                  <a:pt x="2069" y="263"/>
                </a:lnTo>
                <a:lnTo>
                  <a:pt x="2069" y="260"/>
                </a:lnTo>
                <a:lnTo>
                  <a:pt x="2069" y="258"/>
                </a:lnTo>
                <a:lnTo>
                  <a:pt x="2069" y="264"/>
                </a:lnTo>
                <a:lnTo>
                  <a:pt x="2069" y="257"/>
                </a:lnTo>
                <a:lnTo>
                  <a:pt x="2070" y="254"/>
                </a:lnTo>
                <a:lnTo>
                  <a:pt x="2070" y="261"/>
                </a:lnTo>
                <a:lnTo>
                  <a:pt x="2070" y="253"/>
                </a:lnTo>
                <a:lnTo>
                  <a:pt x="2070" y="264"/>
                </a:lnTo>
                <a:lnTo>
                  <a:pt x="2071" y="254"/>
                </a:lnTo>
                <a:lnTo>
                  <a:pt x="2071" y="254"/>
                </a:lnTo>
                <a:lnTo>
                  <a:pt x="2071" y="261"/>
                </a:lnTo>
                <a:lnTo>
                  <a:pt x="2071" y="254"/>
                </a:lnTo>
                <a:lnTo>
                  <a:pt x="2071" y="258"/>
                </a:lnTo>
                <a:lnTo>
                  <a:pt x="2072" y="254"/>
                </a:lnTo>
                <a:lnTo>
                  <a:pt x="2072" y="252"/>
                </a:lnTo>
                <a:lnTo>
                  <a:pt x="2072" y="255"/>
                </a:lnTo>
                <a:lnTo>
                  <a:pt x="2072" y="249"/>
                </a:lnTo>
                <a:lnTo>
                  <a:pt x="2074" y="253"/>
                </a:lnTo>
                <a:lnTo>
                  <a:pt x="2074" y="247"/>
                </a:lnTo>
                <a:lnTo>
                  <a:pt x="2074" y="250"/>
                </a:lnTo>
                <a:lnTo>
                  <a:pt x="2074" y="245"/>
                </a:lnTo>
                <a:lnTo>
                  <a:pt x="2074" y="245"/>
                </a:lnTo>
                <a:lnTo>
                  <a:pt x="2074" y="246"/>
                </a:lnTo>
                <a:lnTo>
                  <a:pt x="2075" y="239"/>
                </a:lnTo>
                <a:lnTo>
                  <a:pt x="2075" y="238"/>
                </a:lnTo>
                <a:lnTo>
                  <a:pt x="2075" y="240"/>
                </a:lnTo>
                <a:lnTo>
                  <a:pt x="2075" y="234"/>
                </a:lnTo>
                <a:lnTo>
                  <a:pt x="2076" y="232"/>
                </a:lnTo>
                <a:lnTo>
                  <a:pt x="2076" y="229"/>
                </a:lnTo>
                <a:lnTo>
                  <a:pt x="2076" y="232"/>
                </a:lnTo>
                <a:lnTo>
                  <a:pt x="2077" y="220"/>
                </a:lnTo>
                <a:lnTo>
                  <a:pt x="2077" y="198"/>
                </a:lnTo>
                <a:lnTo>
                  <a:pt x="2077" y="185"/>
                </a:lnTo>
                <a:lnTo>
                  <a:pt x="2077" y="189"/>
                </a:lnTo>
                <a:lnTo>
                  <a:pt x="2077" y="184"/>
                </a:lnTo>
                <a:lnTo>
                  <a:pt x="2078" y="193"/>
                </a:lnTo>
                <a:lnTo>
                  <a:pt x="2078" y="189"/>
                </a:lnTo>
                <a:lnTo>
                  <a:pt x="2078" y="199"/>
                </a:lnTo>
                <a:lnTo>
                  <a:pt x="2078" y="203"/>
                </a:lnTo>
                <a:lnTo>
                  <a:pt x="2078" y="199"/>
                </a:lnTo>
                <a:lnTo>
                  <a:pt x="2079" y="203"/>
                </a:lnTo>
                <a:lnTo>
                  <a:pt x="2079" y="192"/>
                </a:lnTo>
                <a:lnTo>
                  <a:pt x="2079" y="193"/>
                </a:lnTo>
                <a:lnTo>
                  <a:pt x="2079" y="195"/>
                </a:lnTo>
                <a:lnTo>
                  <a:pt x="2080" y="193"/>
                </a:lnTo>
                <a:lnTo>
                  <a:pt x="2080" y="198"/>
                </a:lnTo>
                <a:lnTo>
                  <a:pt x="2080" y="198"/>
                </a:lnTo>
                <a:lnTo>
                  <a:pt x="2080" y="195"/>
                </a:lnTo>
                <a:lnTo>
                  <a:pt x="2080" y="200"/>
                </a:lnTo>
                <a:lnTo>
                  <a:pt x="2081" y="197"/>
                </a:lnTo>
                <a:lnTo>
                  <a:pt x="2081" y="194"/>
                </a:lnTo>
                <a:lnTo>
                  <a:pt x="2081" y="200"/>
                </a:lnTo>
                <a:lnTo>
                  <a:pt x="2081" y="196"/>
                </a:lnTo>
                <a:lnTo>
                  <a:pt x="2081" y="204"/>
                </a:lnTo>
                <a:lnTo>
                  <a:pt x="2082" y="199"/>
                </a:lnTo>
                <a:lnTo>
                  <a:pt x="2082" y="207"/>
                </a:lnTo>
                <a:lnTo>
                  <a:pt x="2082" y="197"/>
                </a:lnTo>
                <a:lnTo>
                  <a:pt x="2082" y="201"/>
                </a:lnTo>
                <a:lnTo>
                  <a:pt x="2082" y="205"/>
                </a:lnTo>
                <a:lnTo>
                  <a:pt x="2083" y="196"/>
                </a:lnTo>
                <a:lnTo>
                  <a:pt x="2083" y="198"/>
                </a:lnTo>
                <a:lnTo>
                  <a:pt x="2083" y="205"/>
                </a:lnTo>
                <a:lnTo>
                  <a:pt x="2083" y="200"/>
                </a:lnTo>
                <a:lnTo>
                  <a:pt x="2084" y="204"/>
                </a:lnTo>
                <a:lnTo>
                  <a:pt x="2084" y="200"/>
                </a:lnTo>
                <a:lnTo>
                  <a:pt x="2084" y="202"/>
                </a:lnTo>
                <a:lnTo>
                  <a:pt x="2084" y="204"/>
                </a:lnTo>
                <a:lnTo>
                  <a:pt x="2084" y="200"/>
                </a:lnTo>
                <a:lnTo>
                  <a:pt x="2084" y="202"/>
                </a:lnTo>
                <a:lnTo>
                  <a:pt x="2085" y="202"/>
                </a:lnTo>
                <a:lnTo>
                  <a:pt x="2085" y="198"/>
                </a:lnTo>
                <a:lnTo>
                  <a:pt x="2085" y="199"/>
                </a:lnTo>
                <a:lnTo>
                  <a:pt x="2085" y="203"/>
                </a:lnTo>
                <a:lnTo>
                  <a:pt x="2085" y="193"/>
                </a:lnTo>
                <a:lnTo>
                  <a:pt x="2086" y="201"/>
                </a:lnTo>
                <a:lnTo>
                  <a:pt x="2086" y="197"/>
                </a:lnTo>
                <a:lnTo>
                  <a:pt x="2086" y="193"/>
                </a:lnTo>
                <a:lnTo>
                  <a:pt x="2086" y="197"/>
                </a:lnTo>
                <a:lnTo>
                  <a:pt x="2086" y="185"/>
                </a:lnTo>
                <a:lnTo>
                  <a:pt x="2087" y="195"/>
                </a:lnTo>
                <a:lnTo>
                  <a:pt x="2087" y="180"/>
                </a:lnTo>
                <a:lnTo>
                  <a:pt x="2087" y="185"/>
                </a:lnTo>
                <a:lnTo>
                  <a:pt x="2088" y="179"/>
                </a:lnTo>
                <a:lnTo>
                  <a:pt x="2088" y="185"/>
                </a:lnTo>
                <a:lnTo>
                  <a:pt x="2088" y="179"/>
                </a:lnTo>
                <a:lnTo>
                  <a:pt x="2088" y="183"/>
                </a:lnTo>
                <a:lnTo>
                  <a:pt x="2088" y="183"/>
                </a:lnTo>
                <a:lnTo>
                  <a:pt x="2088" y="185"/>
                </a:lnTo>
                <a:lnTo>
                  <a:pt x="2090" y="179"/>
                </a:lnTo>
                <a:lnTo>
                  <a:pt x="2090" y="177"/>
                </a:lnTo>
                <a:lnTo>
                  <a:pt x="2090" y="170"/>
                </a:lnTo>
                <a:lnTo>
                  <a:pt x="2090" y="173"/>
                </a:lnTo>
                <a:lnTo>
                  <a:pt x="2090" y="166"/>
                </a:lnTo>
                <a:lnTo>
                  <a:pt x="2090" y="167"/>
                </a:lnTo>
                <a:lnTo>
                  <a:pt x="2090" y="165"/>
                </a:lnTo>
                <a:lnTo>
                  <a:pt x="2091" y="175"/>
                </a:lnTo>
                <a:lnTo>
                  <a:pt x="2091" y="164"/>
                </a:lnTo>
                <a:lnTo>
                  <a:pt x="2091" y="168"/>
                </a:lnTo>
                <a:lnTo>
                  <a:pt x="2091" y="161"/>
                </a:lnTo>
                <a:lnTo>
                  <a:pt x="2091" y="168"/>
                </a:lnTo>
                <a:lnTo>
                  <a:pt x="2093" y="176"/>
                </a:lnTo>
                <a:lnTo>
                  <a:pt x="2093" y="177"/>
                </a:lnTo>
                <a:lnTo>
                  <a:pt x="2093" y="177"/>
                </a:lnTo>
                <a:lnTo>
                  <a:pt x="2093" y="178"/>
                </a:lnTo>
                <a:lnTo>
                  <a:pt x="2094" y="179"/>
                </a:lnTo>
                <a:lnTo>
                  <a:pt x="2094" y="176"/>
                </a:lnTo>
                <a:lnTo>
                  <a:pt x="2094" y="179"/>
                </a:lnTo>
                <a:lnTo>
                  <a:pt x="2094" y="184"/>
                </a:lnTo>
                <a:lnTo>
                  <a:pt x="2094" y="181"/>
                </a:lnTo>
                <a:lnTo>
                  <a:pt x="2095" y="184"/>
                </a:lnTo>
                <a:lnTo>
                  <a:pt x="2095" y="181"/>
                </a:lnTo>
                <a:lnTo>
                  <a:pt x="2095" y="181"/>
                </a:lnTo>
                <a:lnTo>
                  <a:pt x="2095" y="190"/>
                </a:lnTo>
                <a:lnTo>
                  <a:pt x="2096" y="185"/>
                </a:lnTo>
                <a:lnTo>
                  <a:pt x="2096" y="183"/>
                </a:lnTo>
                <a:lnTo>
                  <a:pt x="2096" y="194"/>
                </a:lnTo>
                <a:lnTo>
                  <a:pt x="2096" y="185"/>
                </a:lnTo>
                <a:lnTo>
                  <a:pt x="2096" y="198"/>
                </a:lnTo>
                <a:lnTo>
                  <a:pt x="2096" y="192"/>
                </a:lnTo>
                <a:lnTo>
                  <a:pt x="2096" y="194"/>
                </a:lnTo>
                <a:lnTo>
                  <a:pt x="2097" y="203"/>
                </a:lnTo>
                <a:lnTo>
                  <a:pt x="2097" y="200"/>
                </a:lnTo>
                <a:lnTo>
                  <a:pt x="2098" y="197"/>
                </a:lnTo>
                <a:lnTo>
                  <a:pt x="2098" y="203"/>
                </a:lnTo>
                <a:lnTo>
                  <a:pt x="2098" y="201"/>
                </a:lnTo>
                <a:lnTo>
                  <a:pt x="2098" y="203"/>
                </a:lnTo>
                <a:lnTo>
                  <a:pt x="2099" y="207"/>
                </a:lnTo>
                <a:lnTo>
                  <a:pt x="2099" y="210"/>
                </a:lnTo>
                <a:lnTo>
                  <a:pt x="2099" y="205"/>
                </a:lnTo>
                <a:lnTo>
                  <a:pt x="2099" y="207"/>
                </a:lnTo>
                <a:lnTo>
                  <a:pt x="2099" y="213"/>
                </a:lnTo>
                <a:lnTo>
                  <a:pt x="2099" y="207"/>
                </a:lnTo>
                <a:lnTo>
                  <a:pt x="2100" y="215"/>
                </a:lnTo>
                <a:lnTo>
                  <a:pt x="2100" y="211"/>
                </a:lnTo>
                <a:lnTo>
                  <a:pt x="2100" y="218"/>
                </a:lnTo>
                <a:lnTo>
                  <a:pt x="2101" y="214"/>
                </a:lnTo>
                <a:lnTo>
                  <a:pt x="2101" y="217"/>
                </a:lnTo>
                <a:lnTo>
                  <a:pt x="2101" y="223"/>
                </a:lnTo>
                <a:lnTo>
                  <a:pt x="2101" y="218"/>
                </a:lnTo>
                <a:lnTo>
                  <a:pt x="2101" y="228"/>
                </a:lnTo>
                <a:lnTo>
                  <a:pt x="2102" y="215"/>
                </a:lnTo>
                <a:lnTo>
                  <a:pt x="2102" y="228"/>
                </a:lnTo>
                <a:lnTo>
                  <a:pt x="2102" y="223"/>
                </a:lnTo>
                <a:lnTo>
                  <a:pt x="2103" y="233"/>
                </a:lnTo>
                <a:lnTo>
                  <a:pt x="2103" y="230"/>
                </a:lnTo>
                <a:lnTo>
                  <a:pt x="2103" y="234"/>
                </a:lnTo>
                <a:lnTo>
                  <a:pt x="2103" y="230"/>
                </a:lnTo>
                <a:lnTo>
                  <a:pt x="2103" y="233"/>
                </a:lnTo>
                <a:lnTo>
                  <a:pt x="2103" y="237"/>
                </a:lnTo>
                <a:lnTo>
                  <a:pt x="2104" y="234"/>
                </a:lnTo>
                <a:lnTo>
                  <a:pt x="2104" y="237"/>
                </a:lnTo>
                <a:lnTo>
                  <a:pt x="2104" y="247"/>
                </a:lnTo>
                <a:lnTo>
                  <a:pt x="2104" y="240"/>
                </a:lnTo>
                <a:lnTo>
                  <a:pt x="2105" y="243"/>
                </a:lnTo>
                <a:lnTo>
                  <a:pt x="2105" y="252"/>
                </a:lnTo>
                <a:lnTo>
                  <a:pt x="2105" y="245"/>
                </a:lnTo>
                <a:lnTo>
                  <a:pt x="2105" y="257"/>
                </a:lnTo>
                <a:lnTo>
                  <a:pt x="2105" y="249"/>
                </a:lnTo>
                <a:lnTo>
                  <a:pt x="2106" y="252"/>
                </a:lnTo>
                <a:lnTo>
                  <a:pt x="2106" y="258"/>
                </a:lnTo>
                <a:lnTo>
                  <a:pt x="2106" y="255"/>
                </a:lnTo>
                <a:lnTo>
                  <a:pt x="2106" y="262"/>
                </a:lnTo>
                <a:lnTo>
                  <a:pt x="2106" y="262"/>
                </a:lnTo>
                <a:lnTo>
                  <a:pt x="2106" y="263"/>
                </a:lnTo>
                <a:lnTo>
                  <a:pt x="2107" y="269"/>
                </a:lnTo>
                <a:lnTo>
                  <a:pt x="2107" y="266"/>
                </a:lnTo>
                <a:lnTo>
                  <a:pt x="2107" y="269"/>
                </a:lnTo>
                <a:lnTo>
                  <a:pt x="2107" y="274"/>
                </a:lnTo>
                <a:lnTo>
                  <a:pt x="2107" y="273"/>
                </a:lnTo>
                <a:lnTo>
                  <a:pt x="2109" y="279"/>
                </a:lnTo>
                <a:lnTo>
                  <a:pt x="2109" y="277"/>
                </a:lnTo>
                <a:lnTo>
                  <a:pt x="2109" y="282"/>
                </a:lnTo>
                <a:lnTo>
                  <a:pt x="2109" y="284"/>
                </a:lnTo>
                <a:lnTo>
                  <a:pt x="2110" y="285"/>
                </a:lnTo>
                <a:lnTo>
                  <a:pt x="2110" y="293"/>
                </a:lnTo>
                <a:lnTo>
                  <a:pt x="2110" y="289"/>
                </a:lnTo>
                <a:lnTo>
                  <a:pt x="2111" y="301"/>
                </a:lnTo>
                <a:lnTo>
                  <a:pt x="2111" y="293"/>
                </a:lnTo>
                <a:lnTo>
                  <a:pt x="2111" y="298"/>
                </a:lnTo>
                <a:lnTo>
                  <a:pt x="2111" y="304"/>
                </a:lnTo>
                <a:lnTo>
                  <a:pt x="2111" y="300"/>
                </a:lnTo>
                <a:lnTo>
                  <a:pt x="2111" y="310"/>
                </a:lnTo>
                <a:lnTo>
                  <a:pt x="2112" y="305"/>
                </a:lnTo>
                <a:lnTo>
                  <a:pt x="2112" y="314"/>
                </a:lnTo>
                <a:lnTo>
                  <a:pt x="2112" y="315"/>
                </a:lnTo>
                <a:lnTo>
                  <a:pt x="2113" y="324"/>
                </a:lnTo>
                <a:lnTo>
                  <a:pt x="2113" y="319"/>
                </a:lnTo>
                <a:lnTo>
                  <a:pt x="2113" y="328"/>
                </a:lnTo>
                <a:lnTo>
                  <a:pt x="2113" y="326"/>
                </a:lnTo>
                <a:lnTo>
                  <a:pt x="2114" y="327"/>
                </a:lnTo>
                <a:lnTo>
                  <a:pt x="2114" y="333"/>
                </a:lnTo>
                <a:lnTo>
                  <a:pt x="2114" y="334"/>
                </a:lnTo>
                <a:lnTo>
                  <a:pt x="2114" y="340"/>
                </a:lnTo>
                <a:lnTo>
                  <a:pt x="2114" y="334"/>
                </a:lnTo>
                <a:lnTo>
                  <a:pt x="2115" y="339"/>
                </a:lnTo>
                <a:lnTo>
                  <a:pt x="2115" y="347"/>
                </a:lnTo>
                <a:lnTo>
                  <a:pt x="2115" y="339"/>
                </a:lnTo>
                <a:lnTo>
                  <a:pt x="2115" y="350"/>
                </a:lnTo>
                <a:lnTo>
                  <a:pt x="2115" y="347"/>
                </a:lnTo>
                <a:lnTo>
                  <a:pt x="2116" y="351"/>
                </a:lnTo>
                <a:lnTo>
                  <a:pt x="2116" y="357"/>
                </a:lnTo>
                <a:lnTo>
                  <a:pt x="2116" y="355"/>
                </a:lnTo>
                <a:lnTo>
                  <a:pt x="2116" y="365"/>
                </a:lnTo>
                <a:lnTo>
                  <a:pt x="2117" y="364"/>
                </a:lnTo>
                <a:lnTo>
                  <a:pt x="2117" y="373"/>
                </a:lnTo>
                <a:lnTo>
                  <a:pt x="2117" y="370"/>
                </a:lnTo>
                <a:lnTo>
                  <a:pt x="2118" y="381"/>
                </a:lnTo>
                <a:lnTo>
                  <a:pt x="2118" y="379"/>
                </a:lnTo>
                <a:lnTo>
                  <a:pt x="2118" y="388"/>
                </a:lnTo>
                <a:lnTo>
                  <a:pt x="2118" y="383"/>
                </a:lnTo>
                <a:lnTo>
                  <a:pt x="2119" y="394"/>
                </a:lnTo>
                <a:lnTo>
                  <a:pt x="2119" y="394"/>
                </a:lnTo>
                <a:lnTo>
                  <a:pt x="2119" y="400"/>
                </a:lnTo>
                <a:lnTo>
                  <a:pt x="2119" y="398"/>
                </a:lnTo>
                <a:lnTo>
                  <a:pt x="2120" y="402"/>
                </a:lnTo>
                <a:lnTo>
                  <a:pt x="2120" y="409"/>
                </a:lnTo>
                <a:lnTo>
                  <a:pt x="2120" y="406"/>
                </a:lnTo>
                <a:lnTo>
                  <a:pt x="2120" y="407"/>
                </a:lnTo>
                <a:lnTo>
                  <a:pt x="2120" y="415"/>
                </a:lnTo>
                <a:lnTo>
                  <a:pt x="2121" y="413"/>
                </a:lnTo>
                <a:lnTo>
                  <a:pt x="2121" y="416"/>
                </a:lnTo>
                <a:lnTo>
                  <a:pt x="2121" y="423"/>
                </a:lnTo>
                <a:lnTo>
                  <a:pt x="2121" y="420"/>
                </a:lnTo>
                <a:lnTo>
                  <a:pt x="2121" y="422"/>
                </a:lnTo>
                <a:lnTo>
                  <a:pt x="2121" y="432"/>
                </a:lnTo>
                <a:lnTo>
                  <a:pt x="2122" y="427"/>
                </a:lnTo>
                <a:lnTo>
                  <a:pt x="2122" y="431"/>
                </a:lnTo>
                <a:lnTo>
                  <a:pt x="2122" y="438"/>
                </a:lnTo>
                <a:lnTo>
                  <a:pt x="2122" y="435"/>
                </a:lnTo>
                <a:lnTo>
                  <a:pt x="2123" y="437"/>
                </a:lnTo>
                <a:lnTo>
                  <a:pt x="2123" y="445"/>
                </a:lnTo>
                <a:lnTo>
                  <a:pt x="2123" y="442"/>
                </a:lnTo>
                <a:lnTo>
                  <a:pt x="2123" y="443"/>
                </a:lnTo>
                <a:lnTo>
                  <a:pt x="2123" y="452"/>
                </a:lnTo>
                <a:lnTo>
                  <a:pt x="2125" y="448"/>
                </a:lnTo>
                <a:lnTo>
                  <a:pt x="2125" y="453"/>
                </a:lnTo>
                <a:lnTo>
                  <a:pt x="2125" y="458"/>
                </a:lnTo>
                <a:lnTo>
                  <a:pt x="2125" y="455"/>
                </a:lnTo>
                <a:lnTo>
                  <a:pt x="2126" y="460"/>
                </a:lnTo>
                <a:lnTo>
                  <a:pt x="2126" y="464"/>
                </a:lnTo>
                <a:lnTo>
                  <a:pt x="2126" y="470"/>
                </a:lnTo>
                <a:lnTo>
                  <a:pt x="2126" y="465"/>
                </a:lnTo>
                <a:lnTo>
                  <a:pt x="2126" y="476"/>
                </a:lnTo>
                <a:lnTo>
                  <a:pt x="2127" y="473"/>
                </a:lnTo>
                <a:lnTo>
                  <a:pt x="2127" y="473"/>
                </a:lnTo>
                <a:lnTo>
                  <a:pt x="2127" y="484"/>
                </a:lnTo>
                <a:lnTo>
                  <a:pt x="2127" y="459"/>
                </a:lnTo>
                <a:lnTo>
                  <a:pt x="2128" y="479"/>
                </a:lnTo>
                <a:lnTo>
                  <a:pt x="2128" y="478"/>
                </a:lnTo>
                <a:lnTo>
                  <a:pt x="2128" y="490"/>
                </a:lnTo>
                <a:lnTo>
                  <a:pt x="2129" y="488"/>
                </a:lnTo>
                <a:lnTo>
                  <a:pt x="2129" y="499"/>
                </a:lnTo>
                <a:lnTo>
                  <a:pt x="2129" y="497"/>
                </a:lnTo>
                <a:lnTo>
                  <a:pt x="2129" y="505"/>
                </a:lnTo>
                <a:lnTo>
                  <a:pt x="2130" y="504"/>
                </a:lnTo>
                <a:lnTo>
                  <a:pt x="2130" y="513"/>
                </a:lnTo>
                <a:lnTo>
                  <a:pt x="2130" y="509"/>
                </a:lnTo>
                <a:lnTo>
                  <a:pt x="2131" y="518"/>
                </a:lnTo>
                <a:lnTo>
                  <a:pt x="2131" y="516"/>
                </a:lnTo>
                <a:lnTo>
                  <a:pt x="2131" y="524"/>
                </a:lnTo>
                <a:lnTo>
                  <a:pt x="2132" y="521"/>
                </a:lnTo>
                <a:lnTo>
                  <a:pt x="2132" y="530"/>
                </a:lnTo>
                <a:lnTo>
                  <a:pt x="2132" y="527"/>
                </a:lnTo>
                <a:lnTo>
                  <a:pt x="2133" y="537"/>
                </a:lnTo>
                <a:lnTo>
                  <a:pt x="2133" y="536"/>
                </a:lnTo>
                <a:lnTo>
                  <a:pt x="2133" y="542"/>
                </a:lnTo>
                <a:lnTo>
                  <a:pt x="2133" y="537"/>
                </a:lnTo>
                <a:lnTo>
                  <a:pt x="2134" y="548"/>
                </a:lnTo>
                <a:lnTo>
                  <a:pt x="2134" y="545"/>
                </a:lnTo>
                <a:lnTo>
                  <a:pt x="2134" y="552"/>
                </a:lnTo>
                <a:lnTo>
                  <a:pt x="2135" y="551"/>
                </a:lnTo>
                <a:lnTo>
                  <a:pt x="2135" y="559"/>
                </a:lnTo>
                <a:lnTo>
                  <a:pt x="2135" y="556"/>
                </a:lnTo>
                <a:lnTo>
                  <a:pt x="2136" y="562"/>
                </a:lnTo>
                <a:lnTo>
                  <a:pt x="2136" y="561"/>
                </a:lnTo>
                <a:lnTo>
                  <a:pt x="2136" y="568"/>
                </a:lnTo>
                <a:lnTo>
                  <a:pt x="2136" y="569"/>
                </a:lnTo>
                <a:lnTo>
                  <a:pt x="2136" y="567"/>
                </a:lnTo>
                <a:lnTo>
                  <a:pt x="2136" y="573"/>
                </a:lnTo>
                <a:lnTo>
                  <a:pt x="2137" y="570"/>
                </a:lnTo>
                <a:lnTo>
                  <a:pt x="2137" y="570"/>
                </a:lnTo>
                <a:lnTo>
                  <a:pt x="2137" y="578"/>
                </a:lnTo>
                <a:lnTo>
                  <a:pt x="2137" y="575"/>
                </a:lnTo>
                <a:lnTo>
                  <a:pt x="2137" y="577"/>
                </a:lnTo>
                <a:lnTo>
                  <a:pt x="2138" y="582"/>
                </a:lnTo>
                <a:lnTo>
                  <a:pt x="2138" y="579"/>
                </a:lnTo>
                <a:lnTo>
                  <a:pt x="2138" y="582"/>
                </a:lnTo>
                <a:lnTo>
                  <a:pt x="2138" y="582"/>
                </a:lnTo>
                <a:lnTo>
                  <a:pt x="2139" y="589"/>
                </a:lnTo>
                <a:lnTo>
                  <a:pt x="2139" y="585"/>
                </a:lnTo>
                <a:lnTo>
                  <a:pt x="2139" y="589"/>
                </a:lnTo>
                <a:lnTo>
                  <a:pt x="2139" y="594"/>
                </a:lnTo>
                <a:lnTo>
                  <a:pt x="2139" y="587"/>
                </a:lnTo>
                <a:lnTo>
                  <a:pt x="2140" y="592"/>
                </a:lnTo>
                <a:lnTo>
                  <a:pt x="2140" y="598"/>
                </a:lnTo>
                <a:lnTo>
                  <a:pt x="2140" y="594"/>
                </a:lnTo>
                <a:lnTo>
                  <a:pt x="2140" y="596"/>
                </a:lnTo>
                <a:lnTo>
                  <a:pt x="2140" y="601"/>
                </a:lnTo>
                <a:lnTo>
                  <a:pt x="2140" y="597"/>
                </a:lnTo>
                <a:lnTo>
                  <a:pt x="2141" y="601"/>
                </a:lnTo>
                <a:lnTo>
                  <a:pt x="2141" y="606"/>
                </a:lnTo>
                <a:lnTo>
                  <a:pt x="2141" y="603"/>
                </a:lnTo>
                <a:lnTo>
                  <a:pt x="2141" y="603"/>
                </a:lnTo>
                <a:lnTo>
                  <a:pt x="2141" y="611"/>
                </a:lnTo>
                <a:lnTo>
                  <a:pt x="2142" y="606"/>
                </a:lnTo>
                <a:lnTo>
                  <a:pt x="2142" y="607"/>
                </a:lnTo>
                <a:lnTo>
                  <a:pt x="2142" y="613"/>
                </a:lnTo>
                <a:lnTo>
                  <a:pt x="2142" y="609"/>
                </a:lnTo>
                <a:lnTo>
                  <a:pt x="2144" y="610"/>
                </a:lnTo>
                <a:lnTo>
                  <a:pt x="2144" y="617"/>
                </a:lnTo>
                <a:lnTo>
                  <a:pt x="2144" y="612"/>
                </a:lnTo>
                <a:lnTo>
                  <a:pt x="2144" y="615"/>
                </a:lnTo>
                <a:lnTo>
                  <a:pt x="2144" y="620"/>
                </a:lnTo>
                <a:lnTo>
                  <a:pt x="2144" y="616"/>
                </a:lnTo>
                <a:lnTo>
                  <a:pt x="2145" y="616"/>
                </a:lnTo>
                <a:lnTo>
                  <a:pt x="2145" y="624"/>
                </a:lnTo>
                <a:lnTo>
                  <a:pt x="2145" y="620"/>
                </a:lnTo>
                <a:lnTo>
                  <a:pt x="2145" y="622"/>
                </a:lnTo>
                <a:lnTo>
                  <a:pt x="2145" y="627"/>
                </a:lnTo>
                <a:lnTo>
                  <a:pt x="2146" y="625"/>
                </a:lnTo>
                <a:lnTo>
                  <a:pt x="2146" y="630"/>
                </a:lnTo>
                <a:lnTo>
                  <a:pt x="2146" y="624"/>
                </a:lnTo>
                <a:lnTo>
                  <a:pt x="2146" y="628"/>
                </a:lnTo>
                <a:lnTo>
                  <a:pt x="2147" y="633"/>
                </a:lnTo>
                <a:lnTo>
                  <a:pt x="2147" y="629"/>
                </a:lnTo>
                <a:lnTo>
                  <a:pt x="2147" y="636"/>
                </a:lnTo>
                <a:lnTo>
                  <a:pt x="2148" y="631"/>
                </a:lnTo>
                <a:lnTo>
                  <a:pt x="2148" y="639"/>
                </a:lnTo>
                <a:lnTo>
                  <a:pt x="2148" y="635"/>
                </a:lnTo>
                <a:lnTo>
                  <a:pt x="2148" y="640"/>
                </a:lnTo>
                <a:lnTo>
                  <a:pt x="2149" y="637"/>
                </a:lnTo>
                <a:lnTo>
                  <a:pt x="2149" y="638"/>
                </a:lnTo>
                <a:lnTo>
                  <a:pt x="2149" y="643"/>
                </a:lnTo>
                <a:lnTo>
                  <a:pt x="2149" y="640"/>
                </a:lnTo>
                <a:lnTo>
                  <a:pt x="2150" y="645"/>
                </a:lnTo>
                <a:lnTo>
                  <a:pt x="2150" y="643"/>
                </a:lnTo>
                <a:lnTo>
                  <a:pt x="2150" y="643"/>
                </a:lnTo>
                <a:lnTo>
                  <a:pt x="2150" y="648"/>
                </a:lnTo>
                <a:lnTo>
                  <a:pt x="2150" y="643"/>
                </a:lnTo>
                <a:lnTo>
                  <a:pt x="2151" y="646"/>
                </a:lnTo>
                <a:lnTo>
                  <a:pt x="2151" y="651"/>
                </a:lnTo>
                <a:lnTo>
                  <a:pt x="2151" y="646"/>
                </a:lnTo>
                <a:lnTo>
                  <a:pt x="2151" y="647"/>
                </a:lnTo>
                <a:lnTo>
                  <a:pt x="2151" y="654"/>
                </a:lnTo>
                <a:lnTo>
                  <a:pt x="2151" y="648"/>
                </a:lnTo>
                <a:lnTo>
                  <a:pt x="2152" y="650"/>
                </a:lnTo>
                <a:lnTo>
                  <a:pt x="2152" y="657"/>
                </a:lnTo>
                <a:lnTo>
                  <a:pt x="2152" y="649"/>
                </a:lnTo>
                <a:lnTo>
                  <a:pt x="2152" y="649"/>
                </a:lnTo>
                <a:lnTo>
                  <a:pt x="2153" y="654"/>
                </a:lnTo>
                <a:lnTo>
                  <a:pt x="2153" y="655"/>
                </a:lnTo>
                <a:lnTo>
                  <a:pt x="2153" y="653"/>
                </a:lnTo>
                <a:lnTo>
                  <a:pt x="2153" y="657"/>
                </a:lnTo>
                <a:lnTo>
                  <a:pt x="2154" y="655"/>
                </a:lnTo>
                <a:lnTo>
                  <a:pt x="2154" y="659"/>
                </a:lnTo>
                <a:lnTo>
                  <a:pt x="2154" y="656"/>
                </a:lnTo>
                <a:lnTo>
                  <a:pt x="2155" y="662"/>
                </a:lnTo>
                <a:lnTo>
                  <a:pt x="2155" y="658"/>
                </a:lnTo>
                <a:lnTo>
                  <a:pt x="2155" y="663"/>
                </a:lnTo>
                <a:lnTo>
                  <a:pt x="2155" y="662"/>
                </a:lnTo>
                <a:lnTo>
                  <a:pt x="2155" y="660"/>
                </a:lnTo>
                <a:lnTo>
                  <a:pt x="2155" y="662"/>
                </a:lnTo>
                <a:lnTo>
                  <a:pt x="2156" y="665"/>
                </a:lnTo>
                <a:lnTo>
                  <a:pt x="2156" y="662"/>
                </a:lnTo>
                <a:lnTo>
                  <a:pt x="2156" y="662"/>
                </a:lnTo>
                <a:lnTo>
                  <a:pt x="2156" y="666"/>
                </a:lnTo>
                <a:lnTo>
                  <a:pt x="2157" y="663"/>
                </a:lnTo>
                <a:lnTo>
                  <a:pt x="2157" y="664"/>
                </a:lnTo>
                <a:lnTo>
                  <a:pt x="2157" y="669"/>
                </a:lnTo>
                <a:lnTo>
                  <a:pt x="2157" y="665"/>
                </a:lnTo>
                <a:lnTo>
                  <a:pt x="2157" y="666"/>
                </a:lnTo>
                <a:lnTo>
                  <a:pt x="2158" y="671"/>
                </a:lnTo>
                <a:lnTo>
                  <a:pt x="2158" y="666"/>
                </a:lnTo>
                <a:lnTo>
                  <a:pt x="2158" y="667"/>
                </a:lnTo>
                <a:lnTo>
                  <a:pt x="2158" y="673"/>
                </a:lnTo>
                <a:lnTo>
                  <a:pt x="2158" y="667"/>
                </a:lnTo>
                <a:lnTo>
                  <a:pt x="2158" y="670"/>
                </a:lnTo>
                <a:lnTo>
                  <a:pt x="2160" y="674"/>
                </a:lnTo>
                <a:lnTo>
                  <a:pt x="2160" y="670"/>
                </a:lnTo>
                <a:lnTo>
                  <a:pt x="2160" y="671"/>
                </a:lnTo>
                <a:lnTo>
                  <a:pt x="2160" y="676"/>
                </a:lnTo>
                <a:lnTo>
                  <a:pt x="2160" y="672"/>
                </a:lnTo>
                <a:lnTo>
                  <a:pt x="2161" y="672"/>
                </a:lnTo>
                <a:lnTo>
                  <a:pt x="2161" y="677"/>
                </a:lnTo>
                <a:lnTo>
                  <a:pt x="2161" y="673"/>
                </a:lnTo>
                <a:lnTo>
                  <a:pt x="2161" y="673"/>
                </a:lnTo>
                <a:lnTo>
                  <a:pt x="2162" y="678"/>
                </a:lnTo>
                <a:lnTo>
                  <a:pt x="2162" y="674"/>
                </a:lnTo>
                <a:lnTo>
                  <a:pt x="2162" y="674"/>
                </a:lnTo>
                <a:lnTo>
                  <a:pt x="2162" y="679"/>
                </a:lnTo>
                <a:lnTo>
                  <a:pt x="2162" y="675"/>
                </a:lnTo>
                <a:lnTo>
                  <a:pt x="2163" y="676"/>
                </a:lnTo>
                <a:lnTo>
                  <a:pt x="2163" y="680"/>
                </a:lnTo>
                <a:lnTo>
                  <a:pt x="2163" y="677"/>
                </a:lnTo>
                <a:lnTo>
                  <a:pt x="2163" y="680"/>
                </a:lnTo>
                <a:lnTo>
                  <a:pt x="2163" y="677"/>
                </a:lnTo>
                <a:lnTo>
                  <a:pt x="2164" y="678"/>
                </a:lnTo>
                <a:lnTo>
                  <a:pt x="2164" y="683"/>
                </a:lnTo>
                <a:lnTo>
                  <a:pt x="2164" y="678"/>
                </a:lnTo>
                <a:lnTo>
                  <a:pt x="2164" y="679"/>
                </a:lnTo>
                <a:lnTo>
                  <a:pt x="2165" y="684"/>
                </a:lnTo>
                <a:lnTo>
                  <a:pt x="2165" y="679"/>
                </a:lnTo>
                <a:lnTo>
                  <a:pt x="2165" y="682"/>
                </a:lnTo>
                <a:lnTo>
                  <a:pt x="2165" y="680"/>
                </a:lnTo>
                <a:lnTo>
                  <a:pt x="2166" y="687"/>
                </a:lnTo>
                <a:lnTo>
                  <a:pt x="2166" y="681"/>
                </a:lnTo>
                <a:lnTo>
                  <a:pt x="2166" y="688"/>
                </a:lnTo>
                <a:lnTo>
                  <a:pt x="2166" y="682"/>
                </a:lnTo>
                <a:lnTo>
                  <a:pt x="2167" y="688"/>
                </a:lnTo>
                <a:lnTo>
                  <a:pt x="2167" y="682"/>
                </a:lnTo>
                <a:lnTo>
                  <a:pt x="2167" y="690"/>
                </a:lnTo>
                <a:lnTo>
                  <a:pt x="2168" y="684"/>
                </a:lnTo>
                <a:lnTo>
                  <a:pt x="2168" y="691"/>
                </a:lnTo>
                <a:lnTo>
                  <a:pt x="2168" y="685"/>
                </a:lnTo>
                <a:lnTo>
                  <a:pt x="2169" y="691"/>
                </a:lnTo>
                <a:lnTo>
                  <a:pt x="2169" y="687"/>
                </a:lnTo>
                <a:lnTo>
                  <a:pt x="2169" y="685"/>
                </a:lnTo>
                <a:lnTo>
                  <a:pt x="2169" y="690"/>
                </a:lnTo>
                <a:lnTo>
                  <a:pt x="2170" y="689"/>
                </a:lnTo>
                <a:lnTo>
                  <a:pt x="2170" y="688"/>
                </a:lnTo>
                <a:lnTo>
                  <a:pt x="2170" y="691"/>
                </a:lnTo>
                <a:lnTo>
                  <a:pt x="2170" y="690"/>
                </a:lnTo>
                <a:lnTo>
                  <a:pt x="2170" y="689"/>
                </a:lnTo>
                <a:lnTo>
                  <a:pt x="2170" y="692"/>
                </a:lnTo>
                <a:lnTo>
                  <a:pt x="2171" y="691"/>
                </a:lnTo>
                <a:lnTo>
                  <a:pt x="2171" y="689"/>
                </a:lnTo>
                <a:lnTo>
                  <a:pt x="2171" y="693"/>
                </a:lnTo>
                <a:lnTo>
                  <a:pt x="2171" y="689"/>
                </a:lnTo>
                <a:lnTo>
                  <a:pt x="2172" y="691"/>
                </a:lnTo>
                <a:lnTo>
                  <a:pt x="2172" y="695"/>
                </a:lnTo>
                <a:lnTo>
                  <a:pt x="2172" y="690"/>
                </a:lnTo>
                <a:lnTo>
                  <a:pt x="2172" y="692"/>
                </a:lnTo>
                <a:lnTo>
                  <a:pt x="2173" y="695"/>
                </a:lnTo>
                <a:lnTo>
                  <a:pt x="2173" y="690"/>
                </a:lnTo>
                <a:lnTo>
                  <a:pt x="2173" y="693"/>
                </a:lnTo>
                <a:lnTo>
                  <a:pt x="2173" y="695"/>
                </a:lnTo>
                <a:lnTo>
                  <a:pt x="2173" y="692"/>
                </a:lnTo>
                <a:lnTo>
                  <a:pt x="2173" y="693"/>
                </a:lnTo>
                <a:lnTo>
                  <a:pt x="2174" y="696"/>
                </a:lnTo>
                <a:lnTo>
                  <a:pt x="2174" y="692"/>
                </a:lnTo>
                <a:lnTo>
                  <a:pt x="2174" y="697"/>
                </a:lnTo>
                <a:lnTo>
                  <a:pt x="2174" y="693"/>
                </a:lnTo>
                <a:lnTo>
                  <a:pt x="2175" y="697"/>
                </a:lnTo>
                <a:lnTo>
                  <a:pt x="2175" y="693"/>
                </a:lnTo>
                <a:lnTo>
                  <a:pt x="2175" y="698"/>
                </a:lnTo>
                <a:lnTo>
                  <a:pt x="2176" y="694"/>
                </a:lnTo>
                <a:lnTo>
                  <a:pt x="2176" y="698"/>
                </a:lnTo>
                <a:lnTo>
                  <a:pt x="2176" y="694"/>
                </a:lnTo>
                <a:lnTo>
                  <a:pt x="2177" y="699"/>
                </a:lnTo>
                <a:lnTo>
                  <a:pt x="2177" y="695"/>
                </a:lnTo>
                <a:lnTo>
                  <a:pt x="2177" y="693"/>
                </a:lnTo>
                <a:lnTo>
                  <a:pt x="2177" y="699"/>
                </a:lnTo>
                <a:lnTo>
                  <a:pt x="2177" y="695"/>
                </a:lnTo>
                <a:lnTo>
                  <a:pt x="2179" y="700"/>
                </a:lnTo>
                <a:lnTo>
                  <a:pt x="2179" y="695"/>
                </a:lnTo>
                <a:lnTo>
                  <a:pt x="2179" y="700"/>
                </a:lnTo>
                <a:lnTo>
                  <a:pt x="2180" y="696"/>
                </a:lnTo>
                <a:lnTo>
                  <a:pt x="2180" y="696"/>
                </a:lnTo>
                <a:lnTo>
                  <a:pt x="2180" y="700"/>
                </a:lnTo>
                <a:lnTo>
                  <a:pt x="2180" y="696"/>
                </a:lnTo>
                <a:lnTo>
                  <a:pt x="2180" y="696"/>
                </a:lnTo>
                <a:lnTo>
                  <a:pt x="2181" y="701"/>
                </a:lnTo>
                <a:lnTo>
                  <a:pt x="2181" y="696"/>
                </a:lnTo>
                <a:lnTo>
                  <a:pt x="2181" y="696"/>
                </a:lnTo>
                <a:lnTo>
                  <a:pt x="2181" y="699"/>
                </a:lnTo>
                <a:lnTo>
                  <a:pt x="2181" y="700"/>
                </a:lnTo>
                <a:lnTo>
                  <a:pt x="2181" y="697"/>
                </a:lnTo>
                <a:lnTo>
                  <a:pt x="2182" y="698"/>
                </a:lnTo>
                <a:lnTo>
                  <a:pt x="2182" y="701"/>
                </a:lnTo>
                <a:lnTo>
                  <a:pt x="2182" y="697"/>
                </a:lnTo>
                <a:lnTo>
                  <a:pt x="2182" y="697"/>
                </a:lnTo>
                <a:lnTo>
                  <a:pt x="2183" y="703"/>
                </a:lnTo>
                <a:lnTo>
                  <a:pt x="2183" y="697"/>
                </a:lnTo>
                <a:lnTo>
                  <a:pt x="2183" y="698"/>
                </a:lnTo>
                <a:lnTo>
                  <a:pt x="2183" y="701"/>
                </a:lnTo>
                <a:lnTo>
                  <a:pt x="2183" y="697"/>
                </a:lnTo>
                <a:lnTo>
                  <a:pt x="2184" y="699"/>
                </a:lnTo>
                <a:lnTo>
                  <a:pt x="2184" y="701"/>
                </a:lnTo>
                <a:lnTo>
                  <a:pt x="2184" y="696"/>
                </a:lnTo>
                <a:lnTo>
                  <a:pt x="2184" y="698"/>
                </a:lnTo>
                <a:lnTo>
                  <a:pt x="2184" y="701"/>
                </a:lnTo>
                <a:lnTo>
                  <a:pt x="2185" y="697"/>
                </a:lnTo>
                <a:lnTo>
                  <a:pt x="2185" y="701"/>
                </a:lnTo>
                <a:lnTo>
                  <a:pt x="2185" y="697"/>
                </a:lnTo>
                <a:lnTo>
                  <a:pt x="2185" y="703"/>
                </a:lnTo>
                <a:lnTo>
                  <a:pt x="2186" y="697"/>
                </a:lnTo>
                <a:lnTo>
                  <a:pt x="2186" y="697"/>
                </a:lnTo>
                <a:lnTo>
                  <a:pt x="2186" y="703"/>
                </a:lnTo>
                <a:lnTo>
                  <a:pt x="2186" y="696"/>
                </a:lnTo>
                <a:lnTo>
                  <a:pt x="2187" y="703"/>
                </a:lnTo>
                <a:lnTo>
                  <a:pt x="2187" y="698"/>
                </a:lnTo>
                <a:lnTo>
                  <a:pt x="2187" y="696"/>
                </a:lnTo>
                <a:lnTo>
                  <a:pt x="2187" y="700"/>
                </a:lnTo>
                <a:lnTo>
                  <a:pt x="2188" y="699"/>
                </a:lnTo>
                <a:lnTo>
                  <a:pt x="2188" y="696"/>
                </a:lnTo>
                <a:lnTo>
                  <a:pt x="2188" y="698"/>
                </a:lnTo>
                <a:lnTo>
                  <a:pt x="2188" y="699"/>
                </a:lnTo>
                <a:lnTo>
                  <a:pt x="2188" y="696"/>
                </a:lnTo>
                <a:lnTo>
                  <a:pt x="2188" y="697"/>
                </a:lnTo>
                <a:lnTo>
                  <a:pt x="2189" y="700"/>
                </a:lnTo>
                <a:lnTo>
                  <a:pt x="2189" y="695"/>
                </a:lnTo>
                <a:lnTo>
                  <a:pt x="2189" y="696"/>
                </a:lnTo>
                <a:lnTo>
                  <a:pt x="2189" y="700"/>
                </a:lnTo>
                <a:lnTo>
                  <a:pt x="2189" y="695"/>
                </a:lnTo>
                <a:lnTo>
                  <a:pt x="2190" y="696"/>
                </a:lnTo>
                <a:lnTo>
                  <a:pt x="2190" y="694"/>
                </a:lnTo>
                <a:lnTo>
                  <a:pt x="2190" y="693"/>
                </a:lnTo>
                <a:lnTo>
                  <a:pt x="2190" y="694"/>
                </a:lnTo>
                <a:lnTo>
                  <a:pt x="2191" y="698"/>
                </a:lnTo>
                <a:lnTo>
                  <a:pt x="2191" y="694"/>
                </a:lnTo>
                <a:lnTo>
                  <a:pt x="2191" y="698"/>
                </a:lnTo>
                <a:lnTo>
                  <a:pt x="2192" y="693"/>
                </a:lnTo>
                <a:lnTo>
                  <a:pt x="2192" y="696"/>
                </a:lnTo>
                <a:lnTo>
                  <a:pt x="2192" y="692"/>
                </a:lnTo>
                <a:lnTo>
                  <a:pt x="2192" y="692"/>
                </a:lnTo>
                <a:lnTo>
                  <a:pt x="2192" y="696"/>
                </a:lnTo>
                <a:lnTo>
                  <a:pt x="2193" y="691"/>
                </a:lnTo>
                <a:lnTo>
                  <a:pt x="2193" y="695"/>
                </a:lnTo>
                <a:lnTo>
                  <a:pt x="2193" y="690"/>
                </a:lnTo>
                <a:lnTo>
                  <a:pt x="2193" y="696"/>
                </a:lnTo>
                <a:lnTo>
                  <a:pt x="2195" y="688"/>
                </a:lnTo>
                <a:lnTo>
                  <a:pt x="2195" y="693"/>
                </a:lnTo>
                <a:lnTo>
                  <a:pt x="2195" y="688"/>
                </a:lnTo>
                <a:lnTo>
                  <a:pt x="2196" y="687"/>
                </a:lnTo>
                <a:lnTo>
                  <a:pt x="2196" y="692"/>
                </a:lnTo>
                <a:lnTo>
                  <a:pt x="2196" y="688"/>
                </a:lnTo>
                <a:lnTo>
                  <a:pt x="2196" y="685"/>
                </a:lnTo>
                <a:lnTo>
                  <a:pt x="2196" y="690"/>
                </a:lnTo>
                <a:lnTo>
                  <a:pt x="2196" y="687"/>
                </a:lnTo>
                <a:lnTo>
                  <a:pt x="2197" y="683"/>
                </a:lnTo>
                <a:lnTo>
                  <a:pt x="2197" y="681"/>
                </a:lnTo>
                <a:lnTo>
                  <a:pt x="2197" y="688"/>
                </a:lnTo>
                <a:lnTo>
                  <a:pt x="2198" y="682"/>
                </a:lnTo>
                <a:lnTo>
                  <a:pt x="2198" y="681"/>
                </a:lnTo>
                <a:lnTo>
                  <a:pt x="2198" y="684"/>
                </a:lnTo>
                <a:lnTo>
                  <a:pt x="2198" y="680"/>
                </a:lnTo>
                <a:lnTo>
                  <a:pt x="2199" y="681"/>
                </a:lnTo>
                <a:lnTo>
                  <a:pt x="2199" y="677"/>
                </a:lnTo>
                <a:lnTo>
                  <a:pt x="2199" y="676"/>
                </a:lnTo>
                <a:lnTo>
                  <a:pt x="2199" y="677"/>
                </a:lnTo>
                <a:lnTo>
                  <a:pt x="2200" y="680"/>
                </a:lnTo>
                <a:lnTo>
                  <a:pt x="2200" y="675"/>
                </a:lnTo>
                <a:lnTo>
                  <a:pt x="2200" y="677"/>
                </a:lnTo>
                <a:lnTo>
                  <a:pt x="2200" y="674"/>
                </a:lnTo>
                <a:lnTo>
                  <a:pt x="2200" y="677"/>
                </a:lnTo>
                <a:lnTo>
                  <a:pt x="2201" y="672"/>
                </a:lnTo>
                <a:lnTo>
                  <a:pt x="2201" y="667"/>
                </a:lnTo>
                <a:lnTo>
                  <a:pt x="2201" y="673"/>
                </a:lnTo>
                <a:lnTo>
                  <a:pt x="2201" y="669"/>
                </a:lnTo>
                <a:lnTo>
                  <a:pt x="2201" y="667"/>
                </a:lnTo>
                <a:lnTo>
                  <a:pt x="2202" y="669"/>
                </a:lnTo>
                <a:lnTo>
                  <a:pt x="2202" y="670"/>
                </a:lnTo>
                <a:lnTo>
                  <a:pt x="2202" y="663"/>
                </a:lnTo>
                <a:lnTo>
                  <a:pt x="2202" y="664"/>
                </a:lnTo>
                <a:lnTo>
                  <a:pt x="2203" y="667"/>
                </a:lnTo>
                <a:lnTo>
                  <a:pt x="2203" y="645"/>
                </a:lnTo>
                <a:lnTo>
                  <a:pt x="2203" y="658"/>
                </a:lnTo>
                <a:lnTo>
                  <a:pt x="2203" y="654"/>
                </a:lnTo>
                <a:lnTo>
                  <a:pt x="2203" y="658"/>
                </a:lnTo>
                <a:lnTo>
                  <a:pt x="2204" y="650"/>
                </a:lnTo>
                <a:lnTo>
                  <a:pt x="2204" y="654"/>
                </a:lnTo>
                <a:lnTo>
                  <a:pt x="2204" y="648"/>
                </a:lnTo>
                <a:lnTo>
                  <a:pt x="2205" y="646"/>
                </a:lnTo>
                <a:lnTo>
                  <a:pt x="2205" y="643"/>
                </a:lnTo>
                <a:lnTo>
                  <a:pt x="2205" y="643"/>
                </a:lnTo>
                <a:lnTo>
                  <a:pt x="2205" y="645"/>
                </a:lnTo>
                <a:lnTo>
                  <a:pt x="2206" y="641"/>
                </a:lnTo>
                <a:lnTo>
                  <a:pt x="2206" y="637"/>
                </a:lnTo>
                <a:lnTo>
                  <a:pt x="2206" y="641"/>
                </a:lnTo>
                <a:lnTo>
                  <a:pt x="2206" y="636"/>
                </a:lnTo>
                <a:lnTo>
                  <a:pt x="2207" y="636"/>
                </a:lnTo>
                <a:lnTo>
                  <a:pt x="2207" y="640"/>
                </a:lnTo>
                <a:lnTo>
                  <a:pt x="2207" y="627"/>
                </a:lnTo>
                <a:lnTo>
                  <a:pt x="2207" y="635"/>
                </a:lnTo>
                <a:lnTo>
                  <a:pt x="2207" y="626"/>
                </a:lnTo>
                <a:lnTo>
                  <a:pt x="2208" y="629"/>
                </a:lnTo>
                <a:lnTo>
                  <a:pt x="2208" y="623"/>
                </a:lnTo>
                <a:lnTo>
                  <a:pt x="2208" y="622"/>
                </a:lnTo>
                <a:lnTo>
                  <a:pt x="2208" y="626"/>
                </a:lnTo>
                <a:lnTo>
                  <a:pt x="2209" y="621"/>
                </a:lnTo>
                <a:lnTo>
                  <a:pt x="2209" y="606"/>
                </a:lnTo>
                <a:lnTo>
                  <a:pt x="2209" y="617"/>
                </a:lnTo>
                <a:lnTo>
                  <a:pt x="2209" y="612"/>
                </a:lnTo>
                <a:lnTo>
                  <a:pt x="2209" y="611"/>
                </a:lnTo>
                <a:lnTo>
                  <a:pt x="2210" y="614"/>
                </a:lnTo>
                <a:lnTo>
                  <a:pt x="2210" y="607"/>
                </a:lnTo>
                <a:lnTo>
                  <a:pt x="2210" y="610"/>
                </a:lnTo>
                <a:lnTo>
                  <a:pt x="2210" y="605"/>
                </a:lnTo>
                <a:lnTo>
                  <a:pt x="2211" y="601"/>
                </a:lnTo>
                <a:lnTo>
                  <a:pt x="2211" y="598"/>
                </a:lnTo>
                <a:lnTo>
                  <a:pt x="2211" y="602"/>
                </a:lnTo>
                <a:lnTo>
                  <a:pt x="2212" y="594"/>
                </a:lnTo>
                <a:lnTo>
                  <a:pt x="2212" y="593"/>
                </a:lnTo>
                <a:lnTo>
                  <a:pt x="2212" y="600"/>
                </a:lnTo>
                <a:lnTo>
                  <a:pt x="2212" y="591"/>
                </a:lnTo>
                <a:lnTo>
                  <a:pt x="2212" y="591"/>
                </a:lnTo>
                <a:lnTo>
                  <a:pt x="2214" y="595"/>
                </a:lnTo>
                <a:lnTo>
                  <a:pt x="2214" y="582"/>
                </a:lnTo>
                <a:lnTo>
                  <a:pt x="2214" y="590"/>
                </a:lnTo>
                <a:lnTo>
                  <a:pt x="2214" y="585"/>
                </a:lnTo>
                <a:lnTo>
                  <a:pt x="2214" y="581"/>
                </a:lnTo>
                <a:lnTo>
                  <a:pt x="2215" y="587"/>
                </a:lnTo>
                <a:lnTo>
                  <a:pt x="2215" y="582"/>
                </a:lnTo>
                <a:lnTo>
                  <a:pt x="2215" y="578"/>
                </a:lnTo>
                <a:lnTo>
                  <a:pt x="2215" y="583"/>
                </a:lnTo>
                <a:lnTo>
                  <a:pt x="2215" y="579"/>
                </a:lnTo>
                <a:lnTo>
                  <a:pt x="2216" y="560"/>
                </a:lnTo>
                <a:lnTo>
                  <a:pt x="2216" y="573"/>
                </a:lnTo>
                <a:lnTo>
                  <a:pt x="2216" y="572"/>
                </a:lnTo>
                <a:lnTo>
                  <a:pt x="2216" y="570"/>
                </a:lnTo>
                <a:lnTo>
                  <a:pt x="2217" y="571"/>
                </a:lnTo>
                <a:lnTo>
                  <a:pt x="2217" y="563"/>
                </a:lnTo>
                <a:lnTo>
                  <a:pt x="2217" y="562"/>
                </a:lnTo>
                <a:lnTo>
                  <a:pt x="2217" y="559"/>
                </a:lnTo>
                <a:lnTo>
                  <a:pt x="2217" y="561"/>
                </a:lnTo>
                <a:lnTo>
                  <a:pt x="2218" y="551"/>
                </a:lnTo>
                <a:lnTo>
                  <a:pt x="2218" y="546"/>
                </a:lnTo>
                <a:lnTo>
                  <a:pt x="2218" y="548"/>
                </a:lnTo>
                <a:lnTo>
                  <a:pt x="2218" y="544"/>
                </a:lnTo>
                <a:lnTo>
                  <a:pt x="2218" y="539"/>
                </a:lnTo>
                <a:lnTo>
                  <a:pt x="2219" y="534"/>
                </a:lnTo>
                <a:lnTo>
                  <a:pt x="2219" y="529"/>
                </a:lnTo>
                <a:lnTo>
                  <a:pt x="2219" y="529"/>
                </a:lnTo>
                <a:lnTo>
                  <a:pt x="2219" y="521"/>
                </a:lnTo>
                <a:lnTo>
                  <a:pt x="2220" y="517"/>
                </a:lnTo>
                <a:lnTo>
                  <a:pt x="2220" y="510"/>
                </a:lnTo>
                <a:lnTo>
                  <a:pt x="2220" y="513"/>
                </a:lnTo>
                <a:lnTo>
                  <a:pt x="2221" y="503"/>
                </a:lnTo>
                <a:lnTo>
                  <a:pt x="2221" y="508"/>
                </a:lnTo>
                <a:lnTo>
                  <a:pt x="2221" y="502"/>
                </a:lnTo>
                <a:lnTo>
                  <a:pt x="2221" y="501"/>
                </a:lnTo>
                <a:lnTo>
                  <a:pt x="2221" y="505"/>
                </a:lnTo>
                <a:lnTo>
                  <a:pt x="2222" y="493"/>
                </a:lnTo>
                <a:lnTo>
                  <a:pt x="2222" y="503"/>
                </a:lnTo>
                <a:lnTo>
                  <a:pt x="2222" y="498"/>
                </a:lnTo>
                <a:lnTo>
                  <a:pt x="2222" y="495"/>
                </a:lnTo>
                <a:lnTo>
                  <a:pt x="2223" y="500"/>
                </a:lnTo>
                <a:lnTo>
                  <a:pt x="2223" y="495"/>
                </a:lnTo>
                <a:lnTo>
                  <a:pt x="2223" y="499"/>
                </a:lnTo>
                <a:lnTo>
                  <a:pt x="2223" y="495"/>
                </a:lnTo>
                <a:lnTo>
                  <a:pt x="2224" y="498"/>
                </a:lnTo>
                <a:lnTo>
                  <a:pt x="2224" y="493"/>
                </a:lnTo>
                <a:lnTo>
                  <a:pt x="2224" y="497"/>
                </a:lnTo>
                <a:lnTo>
                  <a:pt x="2224" y="499"/>
                </a:lnTo>
                <a:lnTo>
                  <a:pt x="2225" y="488"/>
                </a:lnTo>
                <a:lnTo>
                  <a:pt x="2225" y="491"/>
                </a:lnTo>
                <a:lnTo>
                  <a:pt x="2225" y="480"/>
                </a:lnTo>
                <a:lnTo>
                  <a:pt x="2225" y="487"/>
                </a:lnTo>
                <a:lnTo>
                  <a:pt x="2226" y="479"/>
                </a:lnTo>
                <a:lnTo>
                  <a:pt x="2226" y="479"/>
                </a:lnTo>
                <a:lnTo>
                  <a:pt x="2226" y="489"/>
                </a:lnTo>
                <a:lnTo>
                  <a:pt x="2226" y="484"/>
                </a:lnTo>
                <a:lnTo>
                  <a:pt x="2226" y="484"/>
                </a:lnTo>
                <a:lnTo>
                  <a:pt x="2227" y="488"/>
                </a:lnTo>
                <a:lnTo>
                  <a:pt x="2227" y="484"/>
                </a:lnTo>
                <a:lnTo>
                  <a:pt x="2227" y="485"/>
                </a:lnTo>
                <a:lnTo>
                  <a:pt x="2227" y="487"/>
                </a:lnTo>
                <a:lnTo>
                  <a:pt x="2228" y="474"/>
                </a:lnTo>
                <a:lnTo>
                  <a:pt x="2228" y="483"/>
                </a:lnTo>
                <a:lnTo>
                  <a:pt x="2228" y="479"/>
                </a:lnTo>
                <a:lnTo>
                  <a:pt x="2228" y="480"/>
                </a:lnTo>
                <a:lnTo>
                  <a:pt x="2228" y="486"/>
                </a:lnTo>
                <a:lnTo>
                  <a:pt x="2228" y="477"/>
                </a:lnTo>
                <a:lnTo>
                  <a:pt x="2230" y="482"/>
                </a:lnTo>
                <a:lnTo>
                  <a:pt x="2230" y="485"/>
                </a:lnTo>
                <a:lnTo>
                  <a:pt x="2230" y="479"/>
                </a:lnTo>
                <a:lnTo>
                  <a:pt x="2230" y="484"/>
                </a:lnTo>
                <a:lnTo>
                  <a:pt x="2231" y="484"/>
                </a:lnTo>
                <a:lnTo>
                  <a:pt x="2231" y="480"/>
                </a:lnTo>
                <a:lnTo>
                  <a:pt x="2231" y="483"/>
                </a:lnTo>
                <a:lnTo>
                  <a:pt x="2231" y="487"/>
                </a:lnTo>
                <a:lnTo>
                  <a:pt x="2232" y="479"/>
                </a:lnTo>
                <a:lnTo>
                  <a:pt x="2232" y="490"/>
                </a:lnTo>
                <a:lnTo>
                  <a:pt x="2232" y="483"/>
                </a:lnTo>
                <a:lnTo>
                  <a:pt x="2232" y="484"/>
                </a:lnTo>
                <a:lnTo>
                  <a:pt x="2233" y="488"/>
                </a:lnTo>
                <a:lnTo>
                  <a:pt x="2233" y="483"/>
                </a:lnTo>
                <a:lnTo>
                  <a:pt x="2233" y="486"/>
                </a:lnTo>
                <a:lnTo>
                  <a:pt x="2233" y="487"/>
                </a:lnTo>
                <a:lnTo>
                  <a:pt x="2233" y="486"/>
                </a:lnTo>
                <a:lnTo>
                  <a:pt x="2233" y="488"/>
                </a:lnTo>
                <a:lnTo>
                  <a:pt x="2233" y="486"/>
                </a:lnTo>
                <a:lnTo>
                  <a:pt x="2234" y="487"/>
                </a:lnTo>
                <a:lnTo>
                  <a:pt x="2234" y="484"/>
                </a:lnTo>
                <a:lnTo>
                  <a:pt x="2234" y="478"/>
                </a:lnTo>
                <a:lnTo>
                  <a:pt x="2235" y="477"/>
                </a:lnTo>
                <a:lnTo>
                  <a:pt x="2235" y="485"/>
                </a:lnTo>
                <a:lnTo>
                  <a:pt x="2235" y="479"/>
                </a:lnTo>
                <a:lnTo>
                  <a:pt x="2235" y="485"/>
                </a:lnTo>
                <a:lnTo>
                  <a:pt x="2235" y="483"/>
                </a:lnTo>
                <a:lnTo>
                  <a:pt x="2236" y="479"/>
                </a:lnTo>
                <a:lnTo>
                  <a:pt x="2236" y="486"/>
                </a:lnTo>
                <a:lnTo>
                  <a:pt x="2236" y="485"/>
                </a:lnTo>
                <a:lnTo>
                  <a:pt x="2236" y="488"/>
                </a:lnTo>
                <a:lnTo>
                  <a:pt x="2237" y="485"/>
                </a:lnTo>
                <a:lnTo>
                  <a:pt x="2237" y="491"/>
                </a:lnTo>
                <a:lnTo>
                  <a:pt x="2237" y="487"/>
                </a:lnTo>
                <a:lnTo>
                  <a:pt x="2237" y="487"/>
                </a:lnTo>
                <a:lnTo>
                  <a:pt x="2237" y="493"/>
                </a:lnTo>
                <a:lnTo>
                  <a:pt x="2238" y="488"/>
                </a:lnTo>
                <a:lnTo>
                  <a:pt x="2238" y="488"/>
                </a:lnTo>
                <a:lnTo>
                  <a:pt x="2238" y="493"/>
                </a:lnTo>
                <a:lnTo>
                  <a:pt x="2238" y="488"/>
                </a:lnTo>
                <a:lnTo>
                  <a:pt x="2239" y="489"/>
                </a:lnTo>
                <a:lnTo>
                  <a:pt x="2239" y="494"/>
                </a:lnTo>
                <a:lnTo>
                  <a:pt x="2239" y="487"/>
                </a:lnTo>
                <a:lnTo>
                  <a:pt x="2239" y="491"/>
                </a:lnTo>
                <a:lnTo>
                  <a:pt x="2239" y="492"/>
                </a:lnTo>
                <a:lnTo>
                  <a:pt x="2240" y="490"/>
                </a:lnTo>
                <a:lnTo>
                  <a:pt x="2240" y="488"/>
                </a:lnTo>
                <a:lnTo>
                  <a:pt x="2240" y="495"/>
                </a:lnTo>
                <a:lnTo>
                  <a:pt x="2240" y="491"/>
                </a:lnTo>
                <a:lnTo>
                  <a:pt x="2240" y="491"/>
                </a:lnTo>
                <a:lnTo>
                  <a:pt x="2240" y="491"/>
                </a:lnTo>
                <a:lnTo>
                  <a:pt x="2241" y="483"/>
                </a:lnTo>
                <a:lnTo>
                  <a:pt x="2241" y="487"/>
                </a:lnTo>
                <a:lnTo>
                  <a:pt x="2241" y="492"/>
                </a:lnTo>
                <a:lnTo>
                  <a:pt x="2241" y="489"/>
                </a:lnTo>
                <a:lnTo>
                  <a:pt x="2242" y="494"/>
                </a:lnTo>
                <a:lnTo>
                  <a:pt x="2242" y="490"/>
                </a:lnTo>
                <a:lnTo>
                  <a:pt x="2242" y="491"/>
                </a:lnTo>
                <a:lnTo>
                  <a:pt x="2242" y="495"/>
                </a:lnTo>
                <a:lnTo>
                  <a:pt x="2243" y="488"/>
                </a:lnTo>
                <a:lnTo>
                  <a:pt x="2243" y="495"/>
                </a:lnTo>
                <a:lnTo>
                  <a:pt x="2243" y="493"/>
                </a:lnTo>
                <a:lnTo>
                  <a:pt x="2243" y="491"/>
                </a:lnTo>
                <a:lnTo>
                  <a:pt x="2243" y="492"/>
                </a:lnTo>
                <a:lnTo>
                  <a:pt x="2243" y="492"/>
                </a:lnTo>
                <a:lnTo>
                  <a:pt x="2244" y="487"/>
                </a:lnTo>
                <a:lnTo>
                  <a:pt x="2244" y="494"/>
                </a:lnTo>
                <a:lnTo>
                  <a:pt x="2244" y="490"/>
                </a:lnTo>
                <a:lnTo>
                  <a:pt x="2244" y="498"/>
                </a:lnTo>
                <a:lnTo>
                  <a:pt x="2245" y="492"/>
                </a:lnTo>
                <a:lnTo>
                  <a:pt x="2245" y="498"/>
                </a:lnTo>
                <a:lnTo>
                  <a:pt x="2245" y="498"/>
                </a:lnTo>
                <a:lnTo>
                  <a:pt x="2246" y="494"/>
                </a:lnTo>
                <a:lnTo>
                  <a:pt x="2246" y="501"/>
                </a:lnTo>
                <a:lnTo>
                  <a:pt x="2246" y="498"/>
                </a:lnTo>
                <a:lnTo>
                  <a:pt x="2246" y="497"/>
                </a:lnTo>
                <a:lnTo>
                  <a:pt x="2246" y="503"/>
                </a:lnTo>
                <a:lnTo>
                  <a:pt x="2247" y="494"/>
                </a:lnTo>
                <a:lnTo>
                  <a:pt x="2247" y="492"/>
                </a:lnTo>
                <a:lnTo>
                  <a:pt x="2247" y="495"/>
                </a:lnTo>
                <a:lnTo>
                  <a:pt x="2247" y="490"/>
                </a:lnTo>
                <a:lnTo>
                  <a:pt x="2247" y="495"/>
                </a:lnTo>
                <a:lnTo>
                  <a:pt x="2249" y="495"/>
                </a:lnTo>
                <a:lnTo>
                  <a:pt x="2249" y="499"/>
                </a:lnTo>
                <a:lnTo>
                  <a:pt x="2249" y="490"/>
                </a:lnTo>
                <a:lnTo>
                  <a:pt x="2249" y="492"/>
                </a:lnTo>
                <a:lnTo>
                  <a:pt x="2249" y="493"/>
                </a:lnTo>
                <a:lnTo>
                  <a:pt x="2250" y="492"/>
                </a:lnTo>
                <a:lnTo>
                  <a:pt x="2250" y="490"/>
                </a:lnTo>
                <a:lnTo>
                  <a:pt x="2250" y="497"/>
                </a:lnTo>
                <a:lnTo>
                  <a:pt x="2250" y="491"/>
                </a:lnTo>
                <a:lnTo>
                  <a:pt x="2251" y="492"/>
                </a:lnTo>
                <a:lnTo>
                  <a:pt x="2251" y="498"/>
                </a:lnTo>
                <a:lnTo>
                  <a:pt x="2251" y="491"/>
                </a:lnTo>
                <a:lnTo>
                  <a:pt x="2251" y="493"/>
                </a:lnTo>
                <a:lnTo>
                  <a:pt x="2251" y="499"/>
                </a:lnTo>
                <a:lnTo>
                  <a:pt x="2251" y="491"/>
                </a:lnTo>
                <a:lnTo>
                  <a:pt x="2252" y="493"/>
                </a:lnTo>
                <a:lnTo>
                  <a:pt x="2252" y="500"/>
                </a:lnTo>
                <a:lnTo>
                  <a:pt x="2252" y="494"/>
                </a:lnTo>
                <a:lnTo>
                  <a:pt x="2252" y="492"/>
                </a:lnTo>
                <a:lnTo>
                  <a:pt x="2252" y="498"/>
                </a:lnTo>
                <a:lnTo>
                  <a:pt x="2253" y="491"/>
                </a:lnTo>
                <a:lnTo>
                  <a:pt x="2253" y="500"/>
                </a:lnTo>
                <a:lnTo>
                  <a:pt x="2253" y="491"/>
                </a:lnTo>
                <a:lnTo>
                  <a:pt x="2254" y="498"/>
                </a:lnTo>
                <a:lnTo>
                  <a:pt x="2254" y="492"/>
                </a:lnTo>
                <a:lnTo>
                  <a:pt x="2254" y="493"/>
                </a:lnTo>
                <a:lnTo>
                  <a:pt x="2254" y="497"/>
                </a:lnTo>
                <a:lnTo>
                  <a:pt x="2255" y="492"/>
                </a:lnTo>
                <a:lnTo>
                  <a:pt x="2255" y="493"/>
                </a:lnTo>
                <a:lnTo>
                  <a:pt x="2255" y="495"/>
                </a:lnTo>
                <a:lnTo>
                  <a:pt x="2255" y="484"/>
                </a:lnTo>
                <a:lnTo>
                  <a:pt x="2255" y="464"/>
                </a:lnTo>
                <a:lnTo>
                  <a:pt x="2256" y="475"/>
                </a:lnTo>
                <a:lnTo>
                  <a:pt x="2256" y="480"/>
                </a:lnTo>
                <a:lnTo>
                  <a:pt x="2256" y="475"/>
                </a:lnTo>
                <a:lnTo>
                  <a:pt x="2256" y="477"/>
                </a:lnTo>
                <a:lnTo>
                  <a:pt x="2257" y="483"/>
                </a:lnTo>
                <a:lnTo>
                  <a:pt x="2257" y="471"/>
                </a:lnTo>
                <a:lnTo>
                  <a:pt x="2257" y="472"/>
                </a:lnTo>
                <a:lnTo>
                  <a:pt x="2257" y="472"/>
                </a:lnTo>
                <a:lnTo>
                  <a:pt x="2258" y="467"/>
                </a:lnTo>
                <a:lnTo>
                  <a:pt x="2258" y="469"/>
                </a:lnTo>
                <a:lnTo>
                  <a:pt x="2258" y="459"/>
                </a:lnTo>
                <a:lnTo>
                  <a:pt x="2258" y="465"/>
                </a:lnTo>
                <a:lnTo>
                  <a:pt x="2258" y="457"/>
                </a:lnTo>
                <a:lnTo>
                  <a:pt x="2259" y="459"/>
                </a:lnTo>
                <a:lnTo>
                  <a:pt x="2259" y="459"/>
                </a:lnTo>
                <a:lnTo>
                  <a:pt x="2259" y="456"/>
                </a:lnTo>
                <a:lnTo>
                  <a:pt x="2259" y="457"/>
                </a:lnTo>
                <a:lnTo>
                  <a:pt x="2260" y="461"/>
                </a:lnTo>
                <a:lnTo>
                  <a:pt x="2260" y="466"/>
                </a:lnTo>
                <a:lnTo>
                  <a:pt x="2260" y="467"/>
                </a:lnTo>
                <a:lnTo>
                  <a:pt x="2260" y="463"/>
                </a:lnTo>
                <a:lnTo>
                  <a:pt x="2261" y="465"/>
                </a:lnTo>
                <a:lnTo>
                  <a:pt x="2261" y="467"/>
                </a:lnTo>
                <a:lnTo>
                  <a:pt x="2261" y="463"/>
                </a:lnTo>
                <a:lnTo>
                  <a:pt x="2261" y="466"/>
                </a:lnTo>
                <a:lnTo>
                  <a:pt x="2262" y="467"/>
                </a:lnTo>
                <a:lnTo>
                  <a:pt x="2262" y="463"/>
                </a:lnTo>
                <a:lnTo>
                  <a:pt x="2262" y="470"/>
                </a:lnTo>
                <a:lnTo>
                  <a:pt x="2262" y="464"/>
                </a:lnTo>
                <a:lnTo>
                  <a:pt x="2262" y="465"/>
                </a:lnTo>
                <a:lnTo>
                  <a:pt x="2262" y="469"/>
                </a:lnTo>
                <a:lnTo>
                  <a:pt x="2262" y="465"/>
                </a:lnTo>
                <a:lnTo>
                  <a:pt x="2263" y="468"/>
                </a:lnTo>
                <a:lnTo>
                  <a:pt x="2263" y="468"/>
                </a:lnTo>
                <a:lnTo>
                  <a:pt x="2263" y="466"/>
                </a:lnTo>
                <a:lnTo>
                  <a:pt x="2263" y="465"/>
                </a:lnTo>
                <a:lnTo>
                  <a:pt x="2265" y="468"/>
                </a:lnTo>
                <a:lnTo>
                  <a:pt x="2265" y="466"/>
                </a:lnTo>
                <a:lnTo>
                  <a:pt x="2265" y="467"/>
                </a:lnTo>
                <a:lnTo>
                  <a:pt x="2265" y="472"/>
                </a:lnTo>
                <a:lnTo>
                  <a:pt x="2265" y="464"/>
                </a:lnTo>
                <a:lnTo>
                  <a:pt x="2266" y="466"/>
                </a:lnTo>
                <a:lnTo>
                  <a:pt x="2266" y="472"/>
                </a:lnTo>
                <a:lnTo>
                  <a:pt x="2266" y="461"/>
                </a:lnTo>
                <a:lnTo>
                  <a:pt x="2266" y="465"/>
                </a:lnTo>
                <a:lnTo>
                  <a:pt x="2266" y="466"/>
                </a:lnTo>
                <a:lnTo>
                  <a:pt x="2266" y="458"/>
                </a:lnTo>
                <a:lnTo>
                  <a:pt x="2267" y="460"/>
                </a:lnTo>
                <a:lnTo>
                  <a:pt x="2267" y="466"/>
                </a:lnTo>
                <a:lnTo>
                  <a:pt x="2267" y="461"/>
                </a:lnTo>
                <a:lnTo>
                  <a:pt x="2267" y="458"/>
                </a:lnTo>
                <a:lnTo>
                  <a:pt x="2267" y="466"/>
                </a:lnTo>
                <a:lnTo>
                  <a:pt x="2268" y="461"/>
                </a:lnTo>
                <a:lnTo>
                  <a:pt x="2268" y="459"/>
                </a:lnTo>
                <a:lnTo>
                  <a:pt x="2268" y="465"/>
                </a:lnTo>
                <a:lnTo>
                  <a:pt x="2268" y="458"/>
                </a:lnTo>
                <a:lnTo>
                  <a:pt x="2269" y="461"/>
                </a:lnTo>
                <a:lnTo>
                  <a:pt x="2269" y="458"/>
                </a:lnTo>
                <a:lnTo>
                  <a:pt x="2269" y="461"/>
                </a:lnTo>
                <a:lnTo>
                  <a:pt x="2270" y="455"/>
                </a:lnTo>
                <a:lnTo>
                  <a:pt x="2270" y="461"/>
                </a:lnTo>
                <a:lnTo>
                  <a:pt x="2270" y="453"/>
                </a:lnTo>
                <a:lnTo>
                  <a:pt x="2270" y="460"/>
                </a:lnTo>
                <a:lnTo>
                  <a:pt x="2271" y="453"/>
                </a:lnTo>
                <a:lnTo>
                  <a:pt x="2271" y="460"/>
                </a:lnTo>
                <a:lnTo>
                  <a:pt x="2271" y="450"/>
                </a:lnTo>
                <a:lnTo>
                  <a:pt x="2272" y="456"/>
                </a:lnTo>
                <a:lnTo>
                  <a:pt x="2272" y="452"/>
                </a:lnTo>
                <a:lnTo>
                  <a:pt x="2272" y="453"/>
                </a:lnTo>
                <a:lnTo>
                  <a:pt x="2272" y="456"/>
                </a:lnTo>
                <a:lnTo>
                  <a:pt x="2272" y="450"/>
                </a:lnTo>
                <a:lnTo>
                  <a:pt x="2273" y="453"/>
                </a:lnTo>
                <a:lnTo>
                  <a:pt x="2273" y="448"/>
                </a:lnTo>
                <a:lnTo>
                  <a:pt x="2273" y="451"/>
                </a:lnTo>
                <a:lnTo>
                  <a:pt x="2273" y="442"/>
                </a:lnTo>
                <a:lnTo>
                  <a:pt x="2274" y="448"/>
                </a:lnTo>
                <a:lnTo>
                  <a:pt x="2274" y="438"/>
                </a:lnTo>
                <a:lnTo>
                  <a:pt x="2274" y="442"/>
                </a:lnTo>
                <a:lnTo>
                  <a:pt x="2274" y="436"/>
                </a:lnTo>
                <a:lnTo>
                  <a:pt x="2275" y="420"/>
                </a:lnTo>
                <a:lnTo>
                  <a:pt x="2275" y="417"/>
                </a:lnTo>
                <a:lnTo>
                  <a:pt x="2275" y="416"/>
                </a:lnTo>
                <a:lnTo>
                  <a:pt x="2276" y="419"/>
                </a:lnTo>
                <a:lnTo>
                  <a:pt x="2276" y="416"/>
                </a:lnTo>
                <a:lnTo>
                  <a:pt x="2276" y="418"/>
                </a:lnTo>
                <a:lnTo>
                  <a:pt x="2276" y="415"/>
                </a:lnTo>
                <a:lnTo>
                  <a:pt x="2277" y="411"/>
                </a:lnTo>
                <a:lnTo>
                  <a:pt x="2277" y="418"/>
                </a:lnTo>
                <a:lnTo>
                  <a:pt x="2277" y="407"/>
                </a:lnTo>
                <a:lnTo>
                  <a:pt x="2277" y="411"/>
                </a:lnTo>
                <a:lnTo>
                  <a:pt x="2277" y="413"/>
                </a:lnTo>
                <a:lnTo>
                  <a:pt x="2277" y="405"/>
                </a:lnTo>
                <a:lnTo>
                  <a:pt x="2278" y="408"/>
                </a:lnTo>
                <a:lnTo>
                  <a:pt x="2278" y="409"/>
                </a:lnTo>
                <a:lnTo>
                  <a:pt x="2278" y="403"/>
                </a:lnTo>
                <a:lnTo>
                  <a:pt x="2278" y="395"/>
                </a:lnTo>
                <a:lnTo>
                  <a:pt x="2278" y="395"/>
                </a:lnTo>
                <a:lnTo>
                  <a:pt x="2279" y="386"/>
                </a:lnTo>
                <a:lnTo>
                  <a:pt x="2279" y="386"/>
                </a:lnTo>
                <a:lnTo>
                  <a:pt x="2279" y="396"/>
                </a:lnTo>
                <a:lnTo>
                  <a:pt x="2279" y="384"/>
                </a:lnTo>
                <a:lnTo>
                  <a:pt x="2281" y="384"/>
                </a:lnTo>
                <a:lnTo>
                  <a:pt x="2281" y="377"/>
                </a:lnTo>
                <a:lnTo>
                  <a:pt x="2281" y="384"/>
                </a:lnTo>
                <a:lnTo>
                  <a:pt x="2281" y="371"/>
                </a:lnTo>
                <a:lnTo>
                  <a:pt x="2281" y="373"/>
                </a:lnTo>
                <a:lnTo>
                  <a:pt x="2282" y="381"/>
                </a:lnTo>
                <a:lnTo>
                  <a:pt x="2282" y="367"/>
                </a:lnTo>
                <a:lnTo>
                  <a:pt x="2282" y="371"/>
                </a:lnTo>
                <a:lnTo>
                  <a:pt x="2282" y="374"/>
                </a:lnTo>
                <a:lnTo>
                  <a:pt x="2282" y="363"/>
                </a:lnTo>
                <a:lnTo>
                  <a:pt x="2283" y="369"/>
                </a:lnTo>
                <a:lnTo>
                  <a:pt x="2283" y="364"/>
                </a:lnTo>
                <a:lnTo>
                  <a:pt x="2283" y="361"/>
                </a:lnTo>
                <a:lnTo>
                  <a:pt x="2284" y="360"/>
                </a:lnTo>
                <a:lnTo>
                  <a:pt x="2284" y="357"/>
                </a:lnTo>
                <a:lnTo>
                  <a:pt x="2284" y="354"/>
                </a:lnTo>
                <a:lnTo>
                  <a:pt x="2285" y="363"/>
                </a:lnTo>
                <a:lnTo>
                  <a:pt x="2285" y="352"/>
                </a:lnTo>
                <a:lnTo>
                  <a:pt x="2285" y="356"/>
                </a:lnTo>
                <a:lnTo>
                  <a:pt x="2285" y="361"/>
                </a:lnTo>
                <a:lnTo>
                  <a:pt x="2285" y="347"/>
                </a:lnTo>
                <a:lnTo>
                  <a:pt x="2285" y="357"/>
                </a:lnTo>
                <a:lnTo>
                  <a:pt x="2286" y="351"/>
                </a:lnTo>
                <a:lnTo>
                  <a:pt x="2286" y="352"/>
                </a:lnTo>
                <a:lnTo>
                  <a:pt x="2286" y="342"/>
                </a:lnTo>
                <a:lnTo>
                  <a:pt x="2287" y="341"/>
                </a:lnTo>
                <a:lnTo>
                  <a:pt x="2287" y="339"/>
                </a:lnTo>
                <a:lnTo>
                  <a:pt x="2287" y="345"/>
                </a:lnTo>
                <a:lnTo>
                  <a:pt x="2288" y="352"/>
                </a:lnTo>
                <a:lnTo>
                  <a:pt x="2288" y="351"/>
                </a:lnTo>
                <a:lnTo>
                  <a:pt x="2288" y="350"/>
                </a:lnTo>
                <a:lnTo>
                  <a:pt x="2288" y="357"/>
                </a:lnTo>
                <a:lnTo>
                  <a:pt x="2288" y="354"/>
                </a:lnTo>
                <a:lnTo>
                  <a:pt x="2288" y="352"/>
                </a:lnTo>
                <a:lnTo>
                  <a:pt x="2289" y="365"/>
                </a:lnTo>
                <a:lnTo>
                  <a:pt x="2289" y="358"/>
                </a:lnTo>
                <a:lnTo>
                  <a:pt x="2289" y="363"/>
                </a:lnTo>
                <a:lnTo>
                  <a:pt x="2290" y="364"/>
                </a:lnTo>
                <a:lnTo>
                  <a:pt x="2290" y="366"/>
                </a:lnTo>
                <a:lnTo>
                  <a:pt x="2290" y="366"/>
                </a:lnTo>
                <a:lnTo>
                  <a:pt x="2290" y="367"/>
                </a:lnTo>
                <a:lnTo>
                  <a:pt x="2290" y="372"/>
                </a:lnTo>
                <a:lnTo>
                  <a:pt x="2291" y="369"/>
                </a:lnTo>
                <a:lnTo>
                  <a:pt x="2291" y="372"/>
                </a:lnTo>
                <a:lnTo>
                  <a:pt x="2291" y="377"/>
                </a:lnTo>
                <a:lnTo>
                  <a:pt x="2291" y="372"/>
                </a:lnTo>
                <a:lnTo>
                  <a:pt x="2291" y="373"/>
                </a:lnTo>
                <a:lnTo>
                  <a:pt x="2292" y="385"/>
                </a:lnTo>
                <a:lnTo>
                  <a:pt x="2292" y="382"/>
                </a:lnTo>
                <a:lnTo>
                  <a:pt x="2292" y="391"/>
                </a:lnTo>
                <a:lnTo>
                  <a:pt x="2292" y="384"/>
                </a:lnTo>
                <a:lnTo>
                  <a:pt x="2292" y="390"/>
                </a:lnTo>
                <a:lnTo>
                  <a:pt x="2293" y="396"/>
                </a:lnTo>
                <a:lnTo>
                  <a:pt x="2293" y="390"/>
                </a:lnTo>
                <a:lnTo>
                  <a:pt x="2293" y="395"/>
                </a:lnTo>
                <a:lnTo>
                  <a:pt x="2293" y="397"/>
                </a:lnTo>
                <a:lnTo>
                  <a:pt x="2294" y="401"/>
                </a:lnTo>
                <a:lnTo>
                  <a:pt x="2294" y="404"/>
                </a:lnTo>
                <a:lnTo>
                  <a:pt x="2294" y="400"/>
                </a:lnTo>
                <a:lnTo>
                  <a:pt x="2294" y="404"/>
                </a:lnTo>
                <a:lnTo>
                  <a:pt x="2295" y="408"/>
                </a:lnTo>
                <a:lnTo>
                  <a:pt x="2295" y="402"/>
                </a:lnTo>
                <a:lnTo>
                  <a:pt x="2295" y="409"/>
                </a:lnTo>
                <a:lnTo>
                  <a:pt x="2295" y="410"/>
                </a:lnTo>
                <a:lnTo>
                  <a:pt x="2295" y="409"/>
                </a:lnTo>
                <a:lnTo>
                  <a:pt x="2295" y="416"/>
                </a:lnTo>
                <a:lnTo>
                  <a:pt x="2296" y="418"/>
                </a:lnTo>
                <a:lnTo>
                  <a:pt x="2296" y="417"/>
                </a:lnTo>
                <a:lnTo>
                  <a:pt x="2296" y="419"/>
                </a:lnTo>
                <a:lnTo>
                  <a:pt x="2296" y="419"/>
                </a:lnTo>
                <a:lnTo>
                  <a:pt x="2297" y="425"/>
                </a:lnTo>
                <a:lnTo>
                  <a:pt x="2297" y="425"/>
                </a:lnTo>
                <a:lnTo>
                  <a:pt x="2297" y="422"/>
                </a:lnTo>
                <a:lnTo>
                  <a:pt x="2297" y="424"/>
                </a:lnTo>
                <a:lnTo>
                  <a:pt x="2298" y="420"/>
                </a:lnTo>
                <a:lnTo>
                  <a:pt x="2298" y="420"/>
                </a:lnTo>
                <a:lnTo>
                  <a:pt x="2298" y="426"/>
                </a:lnTo>
                <a:lnTo>
                  <a:pt x="2298" y="419"/>
                </a:lnTo>
                <a:lnTo>
                  <a:pt x="2300" y="434"/>
                </a:lnTo>
                <a:lnTo>
                  <a:pt x="2300" y="431"/>
                </a:lnTo>
                <a:lnTo>
                  <a:pt x="2300" y="440"/>
                </a:lnTo>
                <a:lnTo>
                  <a:pt x="2300" y="439"/>
                </a:lnTo>
                <a:lnTo>
                  <a:pt x="2300" y="438"/>
                </a:lnTo>
                <a:lnTo>
                  <a:pt x="2301" y="445"/>
                </a:lnTo>
                <a:lnTo>
                  <a:pt x="2301" y="445"/>
                </a:lnTo>
                <a:lnTo>
                  <a:pt x="2301" y="442"/>
                </a:lnTo>
                <a:lnTo>
                  <a:pt x="2301" y="451"/>
                </a:lnTo>
                <a:lnTo>
                  <a:pt x="2301" y="449"/>
                </a:lnTo>
                <a:lnTo>
                  <a:pt x="2302" y="454"/>
                </a:lnTo>
                <a:lnTo>
                  <a:pt x="2302" y="451"/>
                </a:lnTo>
                <a:lnTo>
                  <a:pt x="2302" y="456"/>
                </a:lnTo>
                <a:lnTo>
                  <a:pt x="2303" y="453"/>
                </a:lnTo>
                <a:lnTo>
                  <a:pt x="2303" y="453"/>
                </a:lnTo>
                <a:lnTo>
                  <a:pt x="2303" y="457"/>
                </a:lnTo>
                <a:lnTo>
                  <a:pt x="2303" y="453"/>
                </a:lnTo>
                <a:lnTo>
                  <a:pt x="2303" y="456"/>
                </a:lnTo>
                <a:lnTo>
                  <a:pt x="2303" y="460"/>
                </a:lnTo>
                <a:lnTo>
                  <a:pt x="2304" y="457"/>
                </a:lnTo>
                <a:lnTo>
                  <a:pt x="2304" y="463"/>
                </a:lnTo>
                <a:lnTo>
                  <a:pt x="2304" y="459"/>
                </a:lnTo>
                <a:lnTo>
                  <a:pt x="2305" y="470"/>
                </a:lnTo>
                <a:lnTo>
                  <a:pt x="2305" y="465"/>
                </a:lnTo>
                <a:lnTo>
                  <a:pt x="2305" y="465"/>
                </a:lnTo>
                <a:lnTo>
                  <a:pt x="2305" y="471"/>
                </a:lnTo>
                <a:lnTo>
                  <a:pt x="2306" y="469"/>
                </a:lnTo>
                <a:lnTo>
                  <a:pt x="2306" y="471"/>
                </a:lnTo>
                <a:lnTo>
                  <a:pt x="2306" y="473"/>
                </a:lnTo>
                <a:lnTo>
                  <a:pt x="2306" y="469"/>
                </a:lnTo>
                <a:lnTo>
                  <a:pt x="2306" y="472"/>
                </a:lnTo>
                <a:lnTo>
                  <a:pt x="2307" y="477"/>
                </a:lnTo>
                <a:lnTo>
                  <a:pt x="2307" y="473"/>
                </a:lnTo>
                <a:lnTo>
                  <a:pt x="2307" y="475"/>
                </a:lnTo>
                <a:lnTo>
                  <a:pt x="2307" y="482"/>
                </a:lnTo>
                <a:lnTo>
                  <a:pt x="2307" y="472"/>
                </a:lnTo>
                <a:lnTo>
                  <a:pt x="2307" y="477"/>
                </a:lnTo>
                <a:lnTo>
                  <a:pt x="2308" y="485"/>
                </a:lnTo>
                <a:lnTo>
                  <a:pt x="2308" y="472"/>
                </a:lnTo>
                <a:lnTo>
                  <a:pt x="2308" y="477"/>
                </a:lnTo>
                <a:lnTo>
                  <a:pt x="2308" y="484"/>
                </a:lnTo>
                <a:lnTo>
                  <a:pt x="2308" y="479"/>
                </a:lnTo>
                <a:lnTo>
                  <a:pt x="2309" y="479"/>
                </a:lnTo>
                <a:lnTo>
                  <a:pt x="2309" y="486"/>
                </a:lnTo>
                <a:lnTo>
                  <a:pt x="2309" y="479"/>
                </a:lnTo>
                <a:lnTo>
                  <a:pt x="2310" y="488"/>
                </a:lnTo>
                <a:lnTo>
                  <a:pt x="2310" y="484"/>
                </a:lnTo>
                <a:lnTo>
                  <a:pt x="2310" y="485"/>
                </a:lnTo>
                <a:lnTo>
                  <a:pt x="2310" y="484"/>
                </a:lnTo>
                <a:lnTo>
                  <a:pt x="2310" y="483"/>
                </a:lnTo>
                <a:lnTo>
                  <a:pt x="2310" y="490"/>
                </a:lnTo>
                <a:lnTo>
                  <a:pt x="2310" y="484"/>
                </a:lnTo>
                <a:lnTo>
                  <a:pt x="2311" y="491"/>
                </a:lnTo>
                <a:lnTo>
                  <a:pt x="2311" y="482"/>
                </a:lnTo>
                <a:lnTo>
                  <a:pt x="2311" y="484"/>
                </a:lnTo>
                <a:lnTo>
                  <a:pt x="2312" y="491"/>
                </a:lnTo>
                <a:lnTo>
                  <a:pt x="2312" y="487"/>
                </a:lnTo>
                <a:lnTo>
                  <a:pt x="2312" y="484"/>
                </a:lnTo>
                <a:lnTo>
                  <a:pt x="2312" y="491"/>
                </a:lnTo>
                <a:lnTo>
                  <a:pt x="2313" y="485"/>
                </a:lnTo>
                <a:lnTo>
                  <a:pt x="2313" y="491"/>
                </a:lnTo>
                <a:lnTo>
                  <a:pt x="2313" y="491"/>
                </a:lnTo>
                <a:lnTo>
                  <a:pt x="2313" y="487"/>
                </a:lnTo>
                <a:lnTo>
                  <a:pt x="2315" y="491"/>
                </a:lnTo>
                <a:lnTo>
                  <a:pt x="2315" y="491"/>
                </a:lnTo>
                <a:lnTo>
                  <a:pt x="2315" y="491"/>
                </a:lnTo>
                <a:lnTo>
                  <a:pt x="2315" y="491"/>
                </a:lnTo>
                <a:lnTo>
                  <a:pt x="2315" y="489"/>
                </a:lnTo>
                <a:lnTo>
                  <a:pt x="2315" y="491"/>
                </a:lnTo>
                <a:lnTo>
                  <a:pt x="2316" y="493"/>
                </a:lnTo>
                <a:lnTo>
                  <a:pt x="2316" y="489"/>
                </a:lnTo>
                <a:lnTo>
                  <a:pt x="2316" y="490"/>
                </a:lnTo>
                <a:lnTo>
                  <a:pt x="2316" y="491"/>
                </a:lnTo>
                <a:lnTo>
                  <a:pt x="2316" y="487"/>
                </a:lnTo>
                <a:lnTo>
                  <a:pt x="2317" y="491"/>
                </a:lnTo>
                <a:lnTo>
                  <a:pt x="2317" y="495"/>
                </a:lnTo>
                <a:lnTo>
                  <a:pt x="2317" y="482"/>
                </a:lnTo>
                <a:lnTo>
                  <a:pt x="2317" y="477"/>
                </a:lnTo>
                <a:lnTo>
                  <a:pt x="2317" y="483"/>
                </a:lnTo>
                <a:lnTo>
                  <a:pt x="2318" y="473"/>
                </a:lnTo>
                <a:lnTo>
                  <a:pt x="2318" y="474"/>
                </a:lnTo>
                <a:lnTo>
                  <a:pt x="2318" y="480"/>
                </a:lnTo>
                <a:lnTo>
                  <a:pt x="2318" y="472"/>
                </a:lnTo>
                <a:lnTo>
                  <a:pt x="2318" y="472"/>
                </a:lnTo>
                <a:lnTo>
                  <a:pt x="2318" y="482"/>
                </a:lnTo>
                <a:lnTo>
                  <a:pt x="2319" y="482"/>
                </a:lnTo>
                <a:lnTo>
                  <a:pt x="2319" y="477"/>
                </a:lnTo>
                <a:lnTo>
                  <a:pt x="2319" y="485"/>
                </a:lnTo>
                <a:lnTo>
                  <a:pt x="2319" y="484"/>
                </a:lnTo>
                <a:lnTo>
                  <a:pt x="2320" y="482"/>
                </a:lnTo>
                <a:lnTo>
                  <a:pt x="2320" y="487"/>
                </a:lnTo>
                <a:lnTo>
                  <a:pt x="2320" y="483"/>
                </a:lnTo>
                <a:lnTo>
                  <a:pt x="2320" y="485"/>
                </a:lnTo>
                <a:lnTo>
                  <a:pt x="2320" y="487"/>
                </a:lnTo>
                <a:lnTo>
                  <a:pt x="2321" y="484"/>
                </a:lnTo>
                <a:lnTo>
                  <a:pt x="2321" y="486"/>
                </a:lnTo>
                <a:lnTo>
                  <a:pt x="2321" y="487"/>
                </a:lnTo>
                <a:lnTo>
                  <a:pt x="2321" y="484"/>
                </a:lnTo>
                <a:lnTo>
                  <a:pt x="2321" y="484"/>
                </a:lnTo>
                <a:lnTo>
                  <a:pt x="2322" y="490"/>
                </a:lnTo>
                <a:lnTo>
                  <a:pt x="2322" y="484"/>
                </a:lnTo>
                <a:lnTo>
                  <a:pt x="2322" y="487"/>
                </a:lnTo>
                <a:lnTo>
                  <a:pt x="2322" y="492"/>
                </a:lnTo>
                <a:lnTo>
                  <a:pt x="2322" y="484"/>
                </a:lnTo>
                <a:lnTo>
                  <a:pt x="2322" y="488"/>
                </a:lnTo>
                <a:lnTo>
                  <a:pt x="2323" y="494"/>
                </a:lnTo>
                <a:lnTo>
                  <a:pt x="2323" y="483"/>
                </a:lnTo>
                <a:lnTo>
                  <a:pt x="2323" y="486"/>
                </a:lnTo>
                <a:lnTo>
                  <a:pt x="2323" y="493"/>
                </a:lnTo>
                <a:lnTo>
                  <a:pt x="2324" y="486"/>
                </a:lnTo>
                <a:lnTo>
                  <a:pt x="2324" y="491"/>
                </a:lnTo>
                <a:lnTo>
                  <a:pt x="2324" y="487"/>
                </a:lnTo>
                <a:lnTo>
                  <a:pt x="2325" y="491"/>
                </a:lnTo>
                <a:lnTo>
                  <a:pt x="2325" y="488"/>
                </a:lnTo>
                <a:lnTo>
                  <a:pt x="2325" y="490"/>
                </a:lnTo>
                <a:lnTo>
                  <a:pt x="2325" y="488"/>
                </a:lnTo>
                <a:lnTo>
                  <a:pt x="2325" y="491"/>
                </a:lnTo>
                <a:lnTo>
                  <a:pt x="2326" y="490"/>
                </a:lnTo>
                <a:lnTo>
                  <a:pt x="2326" y="488"/>
                </a:lnTo>
                <a:lnTo>
                  <a:pt x="2326" y="492"/>
                </a:lnTo>
                <a:lnTo>
                  <a:pt x="2326" y="490"/>
                </a:lnTo>
                <a:lnTo>
                  <a:pt x="2326" y="487"/>
                </a:lnTo>
                <a:lnTo>
                  <a:pt x="2327" y="495"/>
                </a:lnTo>
                <a:lnTo>
                  <a:pt x="2327" y="491"/>
                </a:lnTo>
                <a:lnTo>
                  <a:pt x="2327" y="485"/>
                </a:lnTo>
                <a:lnTo>
                  <a:pt x="2327" y="491"/>
                </a:lnTo>
                <a:lnTo>
                  <a:pt x="2328" y="489"/>
                </a:lnTo>
                <a:lnTo>
                  <a:pt x="2328" y="488"/>
                </a:lnTo>
                <a:lnTo>
                  <a:pt x="2328" y="494"/>
                </a:lnTo>
                <a:lnTo>
                  <a:pt x="2328" y="489"/>
                </a:lnTo>
                <a:lnTo>
                  <a:pt x="2329" y="492"/>
                </a:lnTo>
                <a:lnTo>
                  <a:pt x="2329" y="491"/>
                </a:lnTo>
                <a:lnTo>
                  <a:pt x="2329" y="485"/>
                </a:lnTo>
                <a:lnTo>
                  <a:pt x="2329" y="478"/>
                </a:lnTo>
                <a:lnTo>
                  <a:pt x="2330" y="483"/>
                </a:lnTo>
                <a:lnTo>
                  <a:pt x="2330" y="477"/>
                </a:lnTo>
                <a:lnTo>
                  <a:pt x="2330" y="488"/>
                </a:lnTo>
                <a:lnTo>
                  <a:pt x="2330" y="480"/>
                </a:lnTo>
                <a:lnTo>
                  <a:pt x="2331" y="482"/>
                </a:lnTo>
                <a:lnTo>
                  <a:pt x="2331" y="486"/>
                </a:lnTo>
                <a:lnTo>
                  <a:pt x="2331" y="480"/>
                </a:lnTo>
                <a:lnTo>
                  <a:pt x="2331" y="480"/>
                </a:lnTo>
                <a:lnTo>
                  <a:pt x="2332" y="487"/>
                </a:lnTo>
                <a:lnTo>
                  <a:pt x="2332" y="483"/>
                </a:lnTo>
                <a:lnTo>
                  <a:pt x="2332" y="478"/>
                </a:lnTo>
                <a:lnTo>
                  <a:pt x="2332" y="487"/>
                </a:lnTo>
                <a:lnTo>
                  <a:pt x="2332" y="482"/>
                </a:lnTo>
                <a:lnTo>
                  <a:pt x="2332" y="479"/>
                </a:lnTo>
                <a:lnTo>
                  <a:pt x="2334" y="485"/>
                </a:lnTo>
                <a:lnTo>
                  <a:pt x="2334" y="480"/>
                </a:lnTo>
                <a:lnTo>
                  <a:pt x="2334" y="479"/>
                </a:lnTo>
                <a:lnTo>
                  <a:pt x="2334" y="485"/>
                </a:lnTo>
                <a:lnTo>
                  <a:pt x="2334" y="480"/>
                </a:lnTo>
                <a:lnTo>
                  <a:pt x="2335" y="484"/>
                </a:lnTo>
                <a:lnTo>
                  <a:pt x="2335" y="480"/>
                </a:lnTo>
                <a:lnTo>
                  <a:pt x="2335" y="486"/>
                </a:lnTo>
                <a:lnTo>
                  <a:pt x="2335" y="477"/>
                </a:lnTo>
                <a:lnTo>
                  <a:pt x="2336" y="479"/>
                </a:lnTo>
                <a:lnTo>
                  <a:pt x="2336" y="483"/>
                </a:lnTo>
                <a:lnTo>
                  <a:pt x="2336" y="472"/>
                </a:lnTo>
                <a:lnTo>
                  <a:pt x="2337" y="478"/>
                </a:lnTo>
                <a:lnTo>
                  <a:pt x="2337" y="463"/>
                </a:lnTo>
                <a:lnTo>
                  <a:pt x="2337" y="467"/>
                </a:lnTo>
                <a:lnTo>
                  <a:pt x="2337" y="455"/>
                </a:lnTo>
                <a:lnTo>
                  <a:pt x="2338" y="457"/>
                </a:lnTo>
                <a:lnTo>
                  <a:pt x="2338" y="448"/>
                </a:lnTo>
                <a:lnTo>
                  <a:pt x="2338" y="447"/>
                </a:lnTo>
                <a:lnTo>
                  <a:pt x="2339" y="440"/>
                </a:lnTo>
                <a:lnTo>
                  <a:pt x="2339" y="438"/>
                </a:lnTo>
                <a:lnTo>
                  <a:pt x="2339" y="431"/>
                </a:lnTo>
                <a:lnTo>
                  <a:pt x="2340" y="432"/>
                </a:lnTo>
                <a:lnTo>
                  <a:pt x="2340" y="416"/>
                </a:lnTo>
                <a:lnTo>
                  <a:pt x="2340" y="421"/>
                </a:lnTo>
                <a:lnTo>
                  <a:pt x="2340" y="418"/>
                </a:lnTo>
                <a:lnTo>
                  <a:pt x="2340" y="410"/>
                </a:lnTo>
                <a:lnTo>
                  <a:pt x="2340" y="414"/>
                </a:lnTo>
                <a:lnTo>
                  <a:pt x="2341" y="410"/>
                </a:lnTo>
                <a:lnTo>
                  <a:pt x="2341" y="416"/>
                </a:lnTo>
                <a:lnTo>
                  <a:pt x="2341" y="411"/>
                </a:lnTo>
                <a:lnTo>
                  <a:pt x="2341" y="409"/>
                </a:lnTo>
                <a:lnTo>
                  <a:pt x="2342" y="415"/>
                </a:lnTo>
                <a:lnTo>
                  <a:pt x="2342" y="407"/>
                </a:lnTo>
                <a:lnTo>
                  <a:pt x="2342" y="408"/>
                </a:lnTo>
                <a:lnTo>
                  <a:pt x="2342" y="405"/>
                </a:lnTo>
                <a:lnTo>
                  <a:pt x="2342" y="405"/>
                </a:lnTo>
                <a:lnTo>
                  <a:pt x="2343" y="410"/>
                </a:lnTo>
                <a:lnTo>
                  <a:pt x="2343" y="403"/>
                </a:lnTo>
                <a:lnTo>
                  <a:pt x="2343" y="413"/>
                </a:lnTo>
                <a:lnTo>
                  <a:pt x="2344" y="404"/>
                </a:lnTo>
                <a:lnTo>
                  <a:pt x="2344" y="409"/>
                </a:lnTo>
                <a:lnTo>
                  <a:pt x="2344" y="402"/>
                </a:lnTo>
                <a:lnTo>
                  <a:pt x="2344" y="407"/>
                </a:lnTo>
                <a:lnTo>
                  <a:pt x="2345" y="402"/>
                </a:lnTo>
                <a:lnTo>
                  <a:pt x="2345" y="402"/>
                </a:lnTo>
                <a:lnTo>
                  <a:pt x="2345" y="400"/>
                </a:lnTo>
                <a:lnTo>
                  <a:pt x="2346" y="403"/>
                </a:lnTo>
                <a:lnTo>
                  <a:pt x="2346" y="398"/>
                </a:lnTo>
                <a:lnTo>
                  <a:pt x="2346" y="400"/>
                </a:lnTo>
                <a:lnTo>
                  <a:pt x="2346" y="403"/>
                </a:lnTo>
                <a:lnTo>
                  <a:pt x="2346" y="394"/>
                </a:lnTo>
                <a:lnTo>
                  <a:pt x="2347" y="397"/>
                </a:lnTo>
                <a:lnTo>
                  <a:pt x="2347" y="400"/>
                </a:lnTo>
                <a:lnTo>
                  <a:pt x="2347" y="386"/>
                </a:lnTo>
                <a:lnTo>
                  <a:pt x="2347" y="389"/>
                </a:lnTo>
                <a:lnTo>
                  <a:pt x="2347" y="385"/>
                </a:lnTo>
                <a:lnTo>
                  <a:pt x="2348" y="388"/>
                </a:lnTo>
                <a:lnTo>
                  <a:pt x="2348" y="388"/>
                </a:lnTo>
                <a:lnTo>
                  <a:pt x="2348" y="389"/>
                </a:lnTo>
                <a:lnTo>
                  <a:pt x="2350" y="385"/>
                </a:lnTo>
                <a:lnTo>
                  <a:pt x="2350" y="388"/>
                </a:lnTo>
                <a:lnTo>
                  <a:pt x="2350" y="388"/>
                </a:lnTo>
                <a:lnTo>
                  <a:pt x="2350" y="380"/>
                </a:lnTo>
                <a:lnTo>
                  <a:pt x="2351" y="383"/>
                </a:lnTo>
                <a:lnTo>
                  <a:pt x="2351" y="373"/>
                </a:lnTo>
                <a:lnTo>
                  <a:pt x="2351" y="381"/>
                </a:lnTo>
                <a:lnTo>
                  <a:pt x="2351" y="370"/>
                </a:lnTo>
                <a:lnTo>
                  <a:pt x="2352" y="375"/>
                </a:lnTo>
                <a:lnTo>
                  <a:pt x="2352" y="374"/>
                </a:lnTo>
                <a:lnTo>
                  <a:pt x="2352" y="370"/>
                </a:lnTo>
                <a:lnTo>
                  <a:pt x="2352" y="368"/>
                </a:lnTo>
                <a:lnTo>
                  <a:pt x="2353" y="370"/>
                </a:lnTo>
                <a:lnTo>
                  <a:pt x="2353" y="365"/>
                </a:lnTo>
                <a:lnTo>
                  <a:pt x="2353" y="365"/>
                </a:lnTo>
                <a:lnTo>
                  <a:pt x="2353" y="367"/>
                </a:lnTo>
                <a:lnTo>
                  <a:pt x="2354" y="363"/>
                </a:lnTo>
                <a:lnTo>
                  <a:pt x="2354" y="363"/>
                </a:lnTo>
                <a:lnTo>
                  <a:pt x="2354" y="369"/>
                </a:lnTo>
                <a:lnTo>
                  <a:pt x="2354" y="357"/>
                </a:lnTo>
                <a:lnTo>
                  <a:pt x="2354" y="360"/>
                </a:lnTo>
                <a:lnTo>
                  <a:pt x="2355" y="365"/>
                </a:lnTo>
                <a:lnTo>
                  <a:pt x="2355" y="353"/>
                </a:lnTo>
                <a:lnTo>
                  <a:pt x="2355" y="355"/>
                </a:lnTo>
                <a:lnTo>
                  <a:pt x="2355" y="349"/>
                </a:lnTo>
                <a:lnTo>
                  <a:pt x="2356" y="352"/>
                </a:lnTo>
                <a:lnTo>
                  <a:pt x="2356" y="350"/>
                </a:lnTo>
                <a:lnTo>
                  <a:pt x="2356" y="353"/>
                </a:lnTo>
                <a:lnTo>
                  <a:pt x="2356" y="348"/>
                </a:lnTo>
                <a:lnTo>
                  <a:pt x="2357" y="353"/>
                </a:lnTo>
                <a:lnTo>
                  <a:pt x="2357" y="345"/>
                </a:lnTo>
                <a:lnTo>
                  <a:pt x="2357" y="350"/>
                </a:lnTo>
                <a:lnTo>
                  <a:pt x="2358" y="339"/>
                </a:lnTo>
                <a:lnTo>
                  <a:pt x="2358" y="348"/>
                </a:lnTo>
                <a:lnTo>
                  <a:pt x="2358" y="337"/>
                </a:lnTo>
                <a:lnTo>
                  <a:pt x="2359" y="343"/>
                </a:lnTo>
                <a:lnTo>
                  <a:pt x="2359" y="335"/>
                </a:lnTo>
                <a:lnTo>
                  <a:pt x="2359" y="333"/>
                </a:lnTo>
                <a:lnTo>
                  <a:pt x="2359" y="340"/>
                </a:lnTo>
                <a:lnTo>
                  <a:pt x="2359" y="335"/>
                </a:lnTo>
                <a:lnTo>
                  <a:pt x="2359" y="328"/>
                </a:lnTo>
                <a:lnTo>
                  <a:pt x="2360" y="331"/>
                </a:lnTo>
                <a:lnTo>
                  <a:pt x="2360" y="329"/>
                </a:lnTo>
                <a:lnTo>
                  <a:pt x="2360" y="328"/>
                </a:lnTo>
                <a:lnTo>
                  <a:pt x="2360" y="329"/>
                </a:lnTo>
                <a:lnTo>
                  <a:pt x="2361" y="327"/>
                </a:lnTo>
                <a:lnTo>
                  <a:pt x="2361" y="315"/>
                </a:lnTo>
                <a:lnTo>
                  <a:pt x="2361" y="319"/>
                </a:lnTo>
                <a:lnTo>
                  <a:pt x="2362" y="313"/>
                </a:lnTo>
                <a:lnTo>
                  <a:pt x="2362" y="315"/>
                </a:lnTo>
                <a:lnTo>
                  <a:pt x="2362" y="320"/>
                </a:lnTo>
                <a:lnTo>
                  <a:pt x="2362" y="304"/>
                </a:lnTo>
                <a:lnTo>
                  <a:pt x="2362" y="313"/>
                </a:lnTo>
                <a:lnTo>
                  <a:pt x="2363" y="313"/>
                </a:lnTo>
                <a:lnTo>
                  <a:pt x="2363" y="313"/>
                </a:lnTo>
                <a:lnTo>
                  <a:pt x="2363" y="312"/>
                </a:lnTo>
                <a:lnTo>
                  <a:pt x="2363" y="315"/>
                </a:lnTo>
                <a:lnTo>
                  <a:pt x="2364" y="299"/>
                </a:lnTo>
                <a:lnTo>
                  <a:pt x="2364" y="311"/>
                </a:lnTo>
                <a:lnTo>
                  <a:pt x="2364" y="304"/>
                </a:lnTo>
                <a:lnTo>
                  <a:pt x="2364" y="303"/>
                </a:lnTo>
                <a:lnTo>
                  <a:pt x="2365" y="307"/>
                </a:lnTo>
                <a:lnTo>
                  <a:pt x="2365" y="293"/>
                </a:lnTo>
                <a:lnTo>
                  <a:pt x="2365" y="304"/>
                </a:lnTo>
                <a:lnTo>
                  <a:pt x="2366" y="298"/>
                </a:lnTo>
                <a:lnTo>
                  <a:pt x="2366" y="298"/>
                </a:lnTo>
                <a:lnTo>
                  <a:pt x="2366" y="300"/>
                </a:lnTo>
                <a:lnTo>
                  <a:pt x="2366" y="298"/>
                </a:lnTo>
                <a:lnTo>
                  <a:pt x="2366" y="297"/>
                </a:lnTo>
                <a:lnTo>
                  <a:pt x="2367" y="290"/>
                </a:lnTo>
                <a:lnTo>
                  <a:pt x="2367" y="282"/>
                </a:lnTo>
                <a:lnTo>
                  <a:pt x="2367" y="281"/>
                </a:lnTo>
                <a:lnTo>
                  <a:pt x="2367" y="285"/>
                </a:lnTo>
                <a:lnTo>
                  <a:pt x="2369" y="276"/>
                </a:lnTo>
                <a:lnTo>
                  <a:pt x="2369" y="273"/>
                </a:lnTo>
                <a:lnTo>
                  <a:pt x="2369" y="284"/>
                </a:lnTo>
                <a:lnTo>
                  <a:pt x="2369" y="280"/>
                </a:lnTo>
                <a:lnTo>
                  <a:pt x="2370" y="277"/>
                </a:lnTo>
                <a:lnTo>
                  <a:pt x="2370" y="279"/>
                </a:lnTo>
                <a:lnTo>
                  <a:pt x="2370" y="277"/>
                </a:lnTo>
                <a:lnTo>
                  <a:pt x="2370" y="277"/>
                </a:lnTo>
                <a:lnTo>
                  <a:pt x="2370" y="281"/>
                </a:lnTo>
                <a:lnTo>
                  <a:pt x="2370" y="273"/>
                </a:lnTo>
                <a:lnTo>
                  <a:pt x="2371" y="266"/>
                </a:lnTo>
                <a:lnTo>
                  <a:pt x="2371" y="277"/>
                </a:lnTo>
                <a:lnTo>
                  <a:pt x="2371" y="268"/>
                </a:lnTo>
                <a:lnTo>
                  <a:pt x="2371" y="268"/>
                </a:lnTo>
                <a:lnTo>
                  <a:pt x="2372" y="271"/>
                </a:lnTo>
                <a:lnTo>
                  <a:pt x="2372" y="271"/>
                </a:lnTo>
                <a:lnTo>
                  <a:pt x="2372" y="272"/>
                </a:lnTo>
                <a:lnTo>
                  <a:pt x="2372" y="268"/>
                </a:lnTo>
                <a:lnTo>
                  <a:pt x="2372" y="271"/>
                </a:lnTo>
                <a:lnTo>
                  <a:pt x="2373" y="272"/>
                </a:lnTo>
                <a:lnTo>
                  <a:pt x="2373" y="262"/>
                </a:lnTo>
                <a:lnTo>
                  <a:pt x="2373" y="265"/>
                </a:lnTo>
                <a:lnTo>
                  <a:pt x="2373" y="270"/>
                </a:lnTo>
                <a:lnTo>
                  <a:pt x="2374" y="261"/>
                </a:lnTo>
                <a:lnTo>
                  <a:pt x="2374" y="258"/>
                </a:lnTo>
                <a:lnTo>
                  <a:pt x="2374" y="252"/>
                </a:lnTo>
                <a:lnTo>
                  <a:pt x="2374" y="254"/>
                </a:lnTo>
                <a:lnTo>
                  <a:pt x="2375" y="247"/>
                </a:lnTo>
                <a:lnTo>
                  <a:pt x="2375" y="249"/>
                </a:lnTo>
                <a:lnTo>
                  <a:pt x="2375" y="247"/>
                </a:lnTo>
                <a:lnTo>
                  <a:pt x="2375" y="252"/>
                </a:lnTo>
                <a:lnTo>
                  <a:pt x="2376" y="239"/>
                </a:lnTo>
                <a:lnTo>
                  <a:pt x="2376" y="253"/>
                </a:lnTo>
                <a:lnTo>
                  <a:pt x="2376" y="243"/>
                </a:lnTo>
                <a:lnTo>
                  <a:pt x="2376" y="242"/>
                </a:lnTo>
                <a:lnTo>
                  <a:pt x="2376" y="252"/>
                </a:lnTo>
                <a:lnTo>
                  <a:pt x="2377" y="248"/>
                </a:lnTo>
                <a:lnTo>
                  <a:pt x="2377" y="248"/>
                </a:lnTo>
                <a:lnTo>
                  <a:pt x="2377" y="244"/>
                </a:lnTo>
                <a:lnTo>
                  <a:pt x="2377" y="244"/>
                </a:lnTo>
                <a:lnTo>
                  <a:pt x="2377" y="236"/>
                </a:lnTo>
                <a:lnTo>
                  <a:pt x="2378" y="237"/>
                </a:lnTo>
                <a:lnTo>
                  <a:pt x="2378" y="240"/>
                </a:lnTo>
                <a:lnTo>
                  <a:pt x="2378" y="235"/>
                </a:lnTo>
                <a:lnTo>
                  <a:pt x="2379" y="240"/>
                </a:lnTo>
                <a:lnTo>
                  <a:pt x="2379" y="234"/>
                </a:lnTo>
                <a:lnTo>
                  <a:pt x="2379" y="237"/>
                </a:lnTo>
                <a:lnTo>
                  <a:pt x="2380" y="223"/>
                </a:lnTo>
                <a:lnTo>
                  <a:pt x="2380" y="221"/>
                </a:lnTo>
                <a:lnTo>
                  <a:pt x="2380" y="214"/>
                </a:lnTo>
                <a:lnTo>
                  <a:pt x="2381" y="223"/>
                </a:lnTo>
                <a:lnTo>
                  <a:pt x="2381" y="219"/>
                </a:lnTo>
                <a:lnTo>
                  <a:pt x="2381" y="228"/>
                </a:lnTo>
                <a:lnTo>
                  <a:pt x="2381" y="220"/>
                </a:lnTo>
                <a:lnTo>
                  <a:pt x="2382" y="226"/>
                </a:lnTo>
                <a:lnTo>
                  <a:pt x="2382" y="226"/>
                </a:lnTo>
                <a:lnTo>
                  <a:pt x="2382" y="221"/>
                </a:lnTo>
                <a:lnTo>
                  <a:pt x="2382" y="221"/>
                </a:lnTo>
                <a:lnTo>
                  <a:pt x="2383" y="216"/>
                </a:lnTo>
                <a:lnTo>
                  <a:pt x="2383" y="204"/>
                </a:lnTo>
                <a:lnTo>
                  <a:pt x="2383" y="216"/>
                </a:lnTo>
                <a:lnTo>
                  <a:pt x="2385" y="210"/>
                </a:lnTo>
                <a:lnTo>
                  <a:pt x="2385" y="213"/>
                </a:lnTo>
                <a:lnTo>
                  <a:pt x="2385" y="212"/>
                </a:lnTo>
                <a:lnTo>
                  <a:pt x="2385" y="216"/>
                </a:lnTo>
                <a:lnTo>
                  <a:pt x="2385" y="207"/>
                </a:lnTo>
                <a:lnTo>
                  <a:pt x="2386" y="216"/>
                </a:lnTo>
                <a:lnTo>
                  <a:pt x="2386" y="205"/>
                </a:lnTo>
                <a:lnTo>
                  <a:pt x="2386" y="215"/>
                </a:lnTo>
                <a:lnTo>
                  <a:pt x="2387" y="200"/>
                </a:lnTo>
                <a:lnTo>
                  <a:pt x="2387" y="198"/>
                </a:lnTo>
                <a:lnTo>
                  <a:pt x="2387" y="203"/>
                </a:lnTo>
                <a:lnTo>
                  <a:pt x="2388" y="200"/>
                </a:lnTo>
                <a:lnTo>
                  <a:pt x="2388" y="208"/>
                </a:lnTo>
                <a:lnTo>
                  <a:pt x="2388" y="207"/>
                </a:lnTo>
                <a:lnTo>
                  <a:pt x="2388" y="202"/>
                </a:lnTo>
                <a:lnTo>
                  <a:pt x="2388" y="210"/>
                </a:lnTo>
                <a:lnTo>
                  <a:pt x="2389" y="201"/>
                </a:lnTo>
                <a:lnTo>
                  <a:pt x="2389" y="200"/>
                </a:lnTo>
                <a:lnTo>
                  <a:pt x="2389" y="204"/>
                </a:lnTo>
                <a:lnTo>
                  <a:pt x="2389" y="207"/>
                </a:lnTo>
                <a:lnTo>
                  <a:pt x="2389" y="197"/>
                </a:lnTo>
                <a:lnTo>
                  <a:pt x="2390" y="208"/>
                </a:lnTo>
                <a:lnTo>
                  <a:pt x="2390" y="204"/>
                </a:lnTo>
                <a:lnTo>
                  <a:pt x="2390" y="203"/>
                </a:lnTo>
                <a:lnTo>
                  <a:pt x="2390" y="197"/>
                </a:lnTo>
                <a:lnTo>
                  <a:pt x="2391" y="190"/>
                </a:lnTo>
                <a:lnTo>
                  <a:pt x="2391" y="188"/>
                </a:lnTo>
                <a:lnTo>
                  <a:pt x="2391" y="193"/>
                </a:lnTo>
                <a:lnTo>
                  <a:pt x="2391" y="196"/>
                </a:lnTo>
                <a:lnTo>
                  <a:pt x="2392" y="199"/>
                </a:lnTo>
                <a:lnTo>
                  <a:pt x="2392" y="195"/>
                </a:lnTo>
                <a:lnTo>
                  <a:pt x="2392" y="200"/>
                </a:lnTo>
                <a:lnTo>
                  <a:pt x="2392" y="196"/>
                </a:lnTo>
                <a:lnTo>
                  <a:pt x="2392" y="197"/>
                </a:lnTo>
                <a:lnTo>
                  <a:pt x="2392" y="200"/>
                </a:lnTo>
                <a:lnTo>
                  <a:pt x="2393" y="196"/>
                </a:lnTo>
                <a:lnTo>
                  <a:pt x="2393" y="199"/>
                </a:lnTo>
                <a:lnTo>
                  <a:pt x="2393" y="196"/>
                </a:lnTo>
                <a:lnTo>
                  <a:pt x="2393" y="196"/>
                </a:lnTo>
                <a:lnTo>
                  <a:pt x="2393" y="199"/>
                </a:lnTo>
                <a:lnTo>
                  <a:pt x="2394" y="198"/>
                </a:lnTo>
                <a:lnTo>
                  <a:pt x="2394" y="204"/>
                </a:lnTo>
                <a:lnTo>
                  <a:pt x="2394" y="198"/>
                </a:lnTo>
                <a:lnTo>
                  <a:pt x="2394" y="205"/>
                </a:lnTo>
                <a:lnTo>
                  <a:pt x="2395" y="188"/>
                </a:lnTo>
                <a:lnTo>
                  <a:pt x="2395" y="190"/>
                </a:lnTo>
                <a:lnTo>
                  <a:pt x="2395" y="190"/>
                </a:lnTo>
                <a:lnTo>
                  <a:pt x="2395" y="190"/>
                </a:lnTo>
                <a:lnTo>
                  <a:pt x="2396" y="197"/>
                </a:lnTo>
                <a:lnTo>
                  <a:pt x="2396" y="188"/>
                </a:lnTo>
                <a:lnTo>
                  <a:pt x="2396" y="197"/>
                </a:lnTo>
                <a:lnTo>
                  <a:pt x="2396" y="195"/>
                </a:lnTo>
                <a:lnTo>
                  <a:pt x="2396" y="192"/>
                </a:lnTo>
                <a:lnTo>
                  <a:pt x="2396" y="198"/>
                </a:lnTo>
                <a:lnTo>
                  <a:pt x="2397" y="192"/>
                </a:lnTo>
                <a:lnTo>
                  <a:pt x="2397" y="200"/>
                </a:lnTo>
                <a:lnTo>
                  <a:pt x="2397" y="202"/>
                </a:lnTo>
                <a:lnTo>
                  <a:pt x="2397" y="201"/>
                </a:lnTo>
                <a:lnTo>
                  <a:pt x="2398" y="205"/>
                </a:lnTo>
                <a:lnTo>
                  <a:pt x="2398" y="201"/>
                </a:lnTo>
                <a:lnTo>
                  <a:pt x="2398" y="208"/>
                </a:lnTo>
                <a:lnTo>
                  <a:pt x="2398" y="197"/>
                </a:lnTo>
                <a:lnTo>
                  <a:pt x="2398" y="200"/>
                </a:lnTo>
                <a:lnTo>
                  <a:pt x="2399" y="205"/>
                </a:lnTo>
                <a:lnTo>
                  <a:pt x="2399" y="205"/>
                </a:lnTo>
                <a:lnTo>
                  <a:pt x="2399" y="208"/>
                </a:lnTo>
                <a:lnTo>
                  <a:pt x="2399" y="204"/>
                </a:lnTo>
                <a:lnTo>
                  <a:pt x="2399" y="211"/>
                </a:lnTo>
                <a:lnTo>
                  <a:pt x="2400" y="208"/>
                </a:lnTo>
                <a:lnTo>
                  <a:pt x="2400" y="215"/>
                </a:lnTo>
                <a:lnTo>
                  <a:pt x="2400" y="208"/>
                </a:lnTo>
                <a:lnTo>
                  <a:pt x="2401" y="223"/>
                </a:lnTo>
                <a:lnTo>
                  <a:pt x="2401" y="211"/>
                </a:lnTo>
                <a:lnTo>
                  <a:pt x="2401" y="213"/>
                </a:lnTo>
                <a:lnTo>
                  <a:pt x="2401" y="218"/>
                </a:lnTo>
                <a:lnTo>
                  <a:pt x="2401" y="215"/>
                </a:lnTo>
                <a:lnTo>
                  <a:pt x="2402" y="223"/>
                </a:lnTo>
                <a:lnTo>
                  <a:pt x="2402" y="212"/>
                </a:lnTo>
                <a:lnTo>
                  <a:pt x="2402" y="218"/>
                </a:lnTo>
                <a:lnTo>
                  <a:pt x="2402" y="218"/>
                </a:lnTo>
                <a:lnTo>
                  <a:pt x="2404" y="217"/>
                </a:lnTo>
                <a:lnTo>
                  <a:pt x="2404" y="224"/>
                </a:lnTo>
                <a:lnTo>
                  <a:pt x="2404" y="224"/>
                </a:lnTo>
                <a:lnTo>
                  <a:pt x="2404" y="221"/>
                </a:lnTo>
                <a:lnTo>
                  <a:pt x="2404" y="227"/>
                </a:lnTo>
                <a:lnTo>
                  <a:pt x="2404" y="228"/>
                </a:lnTo>
                <a:lnTo>
                  <a:pt x="2404" y="223"/>
                </a:lnTo>
                <a:lnTo>
                  <a:pt x="2405" y="224"/>
                </a:lnTo>
                <a:lnTo>
                  <a:pt x="2405" y="224"/>
                </a:lnTo>
                <a:lnTo>
                  <a:pt x="2405" y="233"/>
                </a:lnTo>
                <a:lnTo>
                  <a:pt x="2405" y="221"/>
                </a:lnTo>
                <a:lnTo>
                  <a:pt x="2406" y="228"/>
                </a:lnTo>
                <a:lnTo>
                  <a:pt x="2406" y="234"/>
                </a:lnTo>
                <a:lnTo>
                  <a:pt x="2406" y="229"/>
                </a:lnTo>
                <a:lnTo>
                  <a:pt x="2406" y="231"/>
                </a:lnTo>
                <a:lnTo>
                  <a:pt x="2406" y="243"/>
                </a:lnTo>
                <a:lnTo>
                  <a:pt x="2407" y="236"/>
                </a:lnTo>
                <a:lnTo>
                  <a:pt x="2407" y="242"/>
                </a:lnTo>
                <a:lnTo>
                  <a:pt x="2407" y="242"/>
                </a:lnTo>
                <a:lnTo>
                  <a:pt x="2407" y="243"/>
                </a:lnTo>
                <a:lnTo>
                  <a:pt x="2407" y="246"/>
                </a:lnTo>
                <a:lnTo>
                  <a:pt x="2407" y="243"/>
                </a:lnTo>
                <a:lnTo>
                  <a:pt x="2408" y="251"/>
                </a:lnTo>
                <a:lnTo>
                  <a:pt x="2408" y="247"/>
                </a:lnTo>
                <a:lnTo>
                  <a:pt x="2408" y="246"/>
                </a:lnTo>
                <a:lnTo>
                  <a:pt x="2408" y="247"/>
                </a:lnTo>
                <a:lnTo>
                  <a:pt x="2408" y="254"/>
                </a:lnTo>
                <a:lnTo>
                  <a:pt x="2409" y="248"/>
                </a:lnTo>
                <a:lnTo>
                  <a:pt x="2409" y="258"/>
                </a:lnTo>
                <a:lnTo>
                  <a:pt x="2409" y="251"/>
                </a:lnTo>
                <a:lnTo>
                  <a:pt x="2410" y="262"/>
                </a:lnTo>
                <a:lnTo>
                  <a:pt x="2410" y="261"/>
                </a:lnTo>
                <a:lnTo>
                  <a:pt x="2410" y="261"/>
                </a:lnTo>
                <a:lnTo>
                  <a:pt x="2410" y="267"/>
                </a:lnTo>
                <a:lnTo>
                  <a:pt x="2410" y="264"/>
                </a:lnTo>
                <a:lnTo>
                  <a:pt x="2411" y="273"/>
                </a:lnTo>
                <a:lnTo>
                  <a:pt x="2411" y="269"/>
                </a:lnTo>
                <a:lnTo>
                  <a:pt x="2411" y="282"/>
                </a:lnTo>
                <a:lnTo>
                  <a:pt x="2411" y="271"/>
                </a:lnTo>
                <a:lnTo>
                  <a:pt x="2411" y="277"/>
                </a:lnTo>
                <a:lnTo>
                  <a:pt x="2412" y="283"/>
                </a:lnTo>
                <a:lnTo>
                  <a:pt x="2412" y="282"/>
                </a:lnTo>
                <a:lnTo>
                  <a:pt x="2412" y="287"/>
                </a:lnTo>
                <a:lnTo>
                  <a:pt x="2413" y="290"/>
                </a:lnTo>
                <a:lnTo>
                  <a:pt x="2413" y="289"/>
                </a:lnTo>
                <a:lnTo>
                  <a:pt x="2413" y="295"/>
                </a:lnTo>
                <a:lnTo>
                  <a:pt x="2413" y="295"/>
                </a:lnTo>
                <a:lnTo>
                  <a:pt x="2413" y="302"/>
                </a:lnTo>
                <a:lnTo>
                  <a:pt x="2414" y="295"/>
                </a:lnTo>
                <a:lnTo>
                  <a:pt x="2414" y="311"/>
                </a:lnTo>
                <a:lnTo>
                  <a:pt x="2414" y="301"/>
                </a:lnTo>
                <a:lnTo>
                  <a:pt x="2414" y="316"/>
                </a:lnTo>
                <a:lnTo>
                  <a:pt x="2415" y="310"/>
                </a:lnTo>
                <a:lnTo>
                  <a:pt x="2415" y="317"/>
                </a:lnTo>
                <a:lnTo>
                  <a:pt x="2415" y="312"/>
                </a:lnTo>
                <a:lnTo>
                  <a:pt x="2415" y="318"/>
                </a:lnTo>
                <a:lnTo>
                  <a:pt x="2415" y="320"/>
                </a:lnTo>
                <a:lnTo>
                  <a:pt x="2416" y="319"/>
                </a:lnTo>
                <a:lnTo>
                  <a:pt x="2416" y="329"/>
                </a:lnTo>
                <a:lnTo>
                  <a:pt x="2416" y="326"/>
                </a:lnTo>
                <a:lnTo>
                  <a:pt x="2417" y="329"/>
                </a:lnTo>
                <a:lnTo>
                  <a:pt x="2417" y="334"/>
                </a:lnTo>
                <a:lnTo>
                  <a:pt x="2417" y="326"/>
                </a:lnTo>
                <a:lnTo>
                  <a:pt x="2417" y="334"/>
                </a:lnTo>
                <a:lnTo>
                  <a:pt x="2417" y="334"/>
                </a:lnTo>
                <a:lnTo>
                  <a:pt x="2418" y="334"/>
                </a:lnTo>
                <a:lnTo>
                  <a:pt x="2418" y="342"/>
                </a:lnTo>
                <a:lnTo>
                  <a:pt x="2418" y="342"/>
                </a:lnTo>
                <a:lnTo>
                  <a:pt x="2418" y="348"/>
                </a:lnTo>
                <a:lnTo>
                  <a:pt x="2418" y="348"/>
                </a:lnTo>
                <a:lnTo>
                  <a:pt x="2420" y="360"/>
                </a:lnTo>
                <a:lnTo>
                  <a:pt x="2420" y="355"/>
                </a:lnTo>
                <a:lnTo>
                  <a:pt x="2420" y="365"/>
                </a:lnTo>
                <a:lnTo>
                  <a:pt x="2421" y="365"/>
                </a:lnTo>
                <a:lnTo>
                  <a:pt x="2421" y="371"/>
                </a:lnTo>
                <a:lnTo>
                  <a:pt x="2421" y="371"/>
                </a:lnTo>
                <a:lnTo>
                  <a:pt x="2421" y="371"/>
                </a:lnTo>
                <a:lnTo>
                  <a:pt x="2422" y="382"/>
                </a:lnTo>
                <a:lnTo>
                  <a:pt x="2422" y="380"/>
                </a:lnTo>
                <a:lnTo>
                  <a:pt x="2422" y="387"/>
                </a:lnTo>
                <a:lnTo>
                  <a:pt x="2422" y="385"/>
                </a:lnTo>
                <a:lnTo>
                  <a:pt x="2422" y="389"/>
                </a:lnTo>
                <a:lnTo>
                  <a:pt x="2423" y="395"/>
                </a:lnTo>
                <a:lnTo>
                  <a:pt x="2423" y="391"/>
                </a:lnTo>
                <a:lnTo>
                  <a:pt x="2423" y="398"/>
                </a:lnTo>
                <a:lnTo>
                  <a:pt x="2423" y="403"/>
                </a:lnTo>
                <a:lnTo>
                  <a:pt x="2423" y="399"/>
                </a:lnTo>
                <a:lnTo>
                  <a:pt x="2424" y="404"/>
                </a:lnTo>
                <a:lnTo>
                  <a:pt x="2424" y="408"/>
                </a:lnTo>
                <a:lnTo>
                  <a:pt x="2424" y="407"/>
                </a:lnTo>
                <a:lnTo>
                  <a:pt x="2424" y="408"/>
                </a:lnTo>
                <a:lnTo>
                  <a:pt x="2424" y="419"/>
                </a:lnTo>
                <a:lnTo>
                  <a:pt x="2425" y="414"/>
                </a:lnTo>
                <a:lnTo>
                  <a:pt x="2425" y="418"/>
                </a:lnTo>
                <a:lnTo>
                  <a:pt x="2425" y="426"/>
                </a:lnTo>
                <a:lnTo>
                  <a:pt x="2425" y="422"/>
                </a:lnTo>
                <a:lnTo>
                  <a:pt x="2425" y="426"/>
                </a:lnTo>
                <a:lnTo>
                  <a:pt x="2425" y="430"/>
                </a:lnTo>
                <a:lnTo>
                  <a:pt x="2426" y="430"/>
                </a:lnTo>
                <a:lnTo>
                  <a:pt x="2426" y="435"/>
                </a:lnTo>
                <a:lnTo>
                  <a:pt x="2426" y="432"/>
                </a:lnTo>
                <a:lnTo>
                  <a:pt x="2426" y="438"/>
                </a:lnTo>
                <a:lnTo>
                  <a:pt x="2427" y="443"/>
                </a:lnTo>
                <a:lnTo>
                  <a:pt x="2427" y="439"/>
                </a:lnTo>
                <a:lnTo>
                  <a:pt x="2427" y="444"/>
                </a:lnTo>
                <a:lnTo>
                  <a:pt x="2427" y="450"/>
                </a:lnTo>
                <a:lnTo>
                  <a:pt x="2427" y="447"/>
                </a:lnTo>
                <a:lnTo>
                  <a:pt x="2428" y="451"/>
                </a:lnTo>
                <a:lnTo>
                  <a:pt x="2428" y="459"/>
                </a:lnTo>
                <a:lnTo>
                  <a:pt x="2428" y="452"/>
                </a:lnTo>
                <a:lnTo>
                  <a:pt x="2428" y="464"/>
                </a:lnTo>
                <a:lnTo>
                  <a:pt x="2429" y="460"/>
                </a:lnTo>
                <a:lnTo>
                  <a:pt x="2429" y="470"/>
                </a:lnTo>
                <a:lnTo>
                  <a:pt x="2429" y="467"/>
                </a:lnTo>
                <a:lnTo>
                  <a:pt x="2429" y="475"/>
                </a:lnTo>
                <a:lnTo>
                  <a:pt x="2430" y="475"/>
                </a:lnTo>
                <a:lnTo>
                  <a:pt x="2430" y="477"/>
                </a:lnTo>
                <a:lnTo>
                  <a:pt x="2430" y="464"/>
                </a:lnTo>
                <a:lnTo>
                  <a:pt x="2430" y="468"/>
                </a:lnTo>
                <a:lnTo>
                  <a:pt x="2431" y="482"/>
                </a:lnTo>
                <a:lnTo>
                  <a:pt x="2431" y="479"/>
                </a:lnTo>
                <a:lnTo>
                  <a:pt x="2431" y="493"/>
                </a:lnTo>
                <a:lnTo>
                  <a:pt x="2431" y="487"/>
                </a:lnTo>
                <a:lnTo>
                  <a:pt x="2432" y="492"/>
                </a:lnTo>
                <a:lnTo>
                  <a:pt x="2432" y="500"/>
                </a:lnTo>
                <a:lnTo>
                  <a:pt x="2432" y="495"/>
                </a:lnTo>
                <a:lnTo>
                  <a:pt x="2432" y="497"/>
                </a:lnTo>
                <a:lnTo>
                  <a:pt x="2432" y="504"/>
                </a:lnTo>
                <a:lnTo>
                  <a:pt x="2432" y="500"/>
                </a:lnTo>
                <a:lnTo>
                  <a:pt x="2433" y="504"/>
                </a:lnTo>
                <a:lnTo>
                  <a:pt x="2433" y="510"/>
                </a:lnTo>
                <a:lnTo>
                  <a:pt x="2433" y="508"/>
                </a:lnTo>
                <a:lnTo>
                  <a:pt x="2433" y="510"/>
                </a:lnTo>
                <a:lnTo>
                  <a:pt x="2433" y="517"/>
                </a:lnTo>
                <a:lnTo>
                  <a:pt x="2434" y="516"/>
                </a:lnTo>
                <a:lnTo>
                  <a:pt x="2434" y="518"/>
                </a:lnTo>
                <a:lnTo>
                  <a:pt x="2434" y="524"/>
                </a:lnTo>
                <a:lnTo>
                  <a:pt x="2434" y="519"/>
                </a:lnTo>
                <a:lnTo>
                  <a:pt x="2436" y="525"/>
                </a:lnTo>
                <a:lnTo>
                  <a:pt x="2436" y="529"/>
                </a:lnTo>
                <a:lnTo>
                  <a:pt x="2436" y="525"/>
                </a:lnTo>
                <a:lnTo>
                  <a:pt x="2436" y="530"/>
                </a:lnTo>
                <a:lnTo>
                  <a:pt x="2436" y="537"/>
                </a:lnTo>
                <a:lnTo>
                  <a:pt x="2437" y="534"/>
                </a:lnTo>
                <a:lnTo>
                  <a:pt x="2437" y="536"/>
                </a:lnTo>
                <a:lnTo>
                  <a:pt x="2437" y="541"/>
                </a:lnTo>
                <a:lnTo>
                  <a:pt x="2437" y="537"/>
                </a:lnTo>
                <a:lnTo>
                  <a:pt x="2437" y="539"/>
                </a:lnTo>
                <a:lnTo>
                  <a:pt x="2438" y="548"/>
                </a:lnTo>
                <a:lnTo>
                  <a:pt x="2438" y="547"/>
                </a:lnTo>
                <a:lnTo>
                  <a:pt x="2438" y="554"/>
                </a:lnTo>
                <a:lnTo>
                  <a:pt x="2438" y="552"/>
                </a:lnTo>
                <a:lnTo>
                  <a:pt x="2439" y="554"/>
                </a:lnTo>
                <a:lnTo>
                  <a:pt x="2439" y="560"/>
                </a:lnTo>
                <a:lnTo>
                  <a:pt x="2439" y="555"/>
                </a:lnTo>
                <a:lnTo>
                  <a:pt x="2439" y="558"/>
                </a:lnTo>
                <a:lnTo>
                  <a:pt x="2440" y="567"/>
                </a:lnTo>
                <a:lnTo>
                  <a:pt x="2440" y="562"/>
                </a:lnTo>
                <a:lnTo>
                  <a:pt x="2440" y="564"/>
                </a:lnTo>
                <a:lnTo>
                  <a:pt x="2440" y="571"/>
                </a:lnTo>
                <a:lnTo>
                  <a:pt x="2440" y="569"/>
                </a:lnTo>
                <a:lnTo>
                  <a:pt x="2440" y="570"/>
                </a:lnTo>
                <a:lnTo>
                  <a:pt x="2441" y="576"/>
                </a:lnTo>
                <a:lnTo>
                  <a:pt x="2441" y="573"/>
                </a:lnTo>
                <a:lnTo>
                  <a:pt x="2441" y="576"/>
                </a:lnTo>
                <a:lnTo>
                  <a:pt x="2441" y="581"/>
                </a:lnTo>
                <a:lnTo>
                  <a:pt x="2442" y="579"/>
                </a:lnTo>
                <a:lnTo>
                  <a:pt x="2442" y="588"/>
                </a:lnTo>
                <a:lnTo>
                  <a:pt x="2442" y="585"/>
                </a:lnTo>
                <a:lnTo>
                  <a:pt x="2443" y="591"/>
                </a:lnTo>
                <a:lnTo>
                  <a:pt x="2443" y="591"/>
                </a:lnTo>
                <a:lnTo>
                  <a:pt x="2443" y="588"/>
                </a:lnTo>
                <a:lnTo>
                  <a:pt x="2443" y="597"/>
                </a:lnTo>
                <a:lnTo>
                  <a:pt x="2444" y="593"/>
                </a:lnTo>
                <a:lnTo>
                  <a:pt x="2444" y="602"/>
                </a:lnTo>
                <a:lnTo>
                  <a:pt x="2444" y="596"/>
                </a:lnTo>
                <a:lnTo>
                  <a:pt x="2444" y="605"/>
                </a:lnTo>
                <a:lnTo>
                  <a:pt x="2445" y="601"/>
                </a:lnTo>
                <a:lnTo>
                  <a:pt x="2445" y="606"/>
                </a:lnTo>
                <a:lnTo>
                  <a:pt x="2445" y="608"/>
                </a:lnTo>
                <a:lnTo>
                  <a:pt x="2445" y="606"/>
                </a:lnTo>
                <a:lnTo>
                  <a:pt x="2446" y="608"/>
                </a:lnTo>
                <a:lnTo>
                  <a:pt x="2446" y="613"/>
                </a:lnTo>
                <a:lnTo>
                  <a:pt x="2446" y="608"/>
                </a:lnTo>
                <a:lnTo>
                  <a:pt x="2446" y="611"/>
                </a:lnTo>
                <a:lnTo>
                  <a:pt x="2447" y="617"/>
                </a:lnTo>
                <a:lnTo>
                  <a:pt x="2447" y="613"/>
                </a:lnTo>
                <a:lnTo>
                  <a:pt x="2447" y="614"/>
                </a:lnTo>
                <a:lnTo>
                  <a:pt x="2447" y="621"/>
                </a:lnTo>
                <a:lnTo>
                  <a:pt x="2447" y="616"/>
                </a:lnTo>
                <a:lnTo>
                  <a:pt x="2447" y="625"/>
                </a:lnTo>
                <a:lnTo>
                  <a:pt x="2448" y="620"/>
                </a:lnTo>
                <a:lnTo>
                  <a:pt x="2448" y="627"/>
                </a:lnTo>
                <a:lnTo>
                  <a:pt x="2448" y="626"/>
                </a:lnTo>
                <a:lnTo>
                  <a:pt x="2449" y="623"/>
                </a:lnTo>
                <a:lnTo>
                  <a:pt x="2449" y="627"/>
                </a:lnTo>
                <a:lnTo>
                  <a:pt x="2449" y="630"/>
                </a:lnTo>
                <a:lnTo>
                  <a:pt x="2449" y="627"/>
                </a:lnTo>
                <a:lnTo>
                  <a:pt x="2449" y="628"/>
                </a:lnTo>
                <a:lnTo>
                  <a:pt x="2450" y="636"/>
                </a:lnTo>
                <a:lnTo>
                  <a:pt x="2450" y="630"/>
                </a:lnTo>
                <a:lnTo>
                  <a:pt x="2450" y="631"/>
                </a:lnTo>
                <a:lnTo>
                  <a:pt x="2450" y="638"/>
                </a:lnTo>
                <a:lnTo>
                  <a:pt x="2451" y="633"/>
                </a:lnTo>
                <a:lnTo>
                  <a:pt x="2451" y="633"/>
                </a:lnTo>
                <a:lnTo>
                  <a:pt x="2451" y="641"/>
                </a:lnTo>
                <a:lnTo>
                  <a:pt x="2451" y="636"/>
                </a:lnTo>
                <a:lnTo>
                  <a:pt x="2451" y="638"/>
                </a:lnTo>
                <a:lnTo>
                  <a:pt x="2451" y="642"/>
                </a:lnTo>
                <a:lnTo>
                  <a:pt x="2452" y="639"/>
                </a:lnTo>
                <a:lnTo>
                  <a:pt x="2452" y="639"/>
                </a:lnTo>
                <a:lnTo>
                  <a:pt x="2452" y="645"/>
                </a:lnTo>
                <a:lnTo>
                  <a:pt x="2452" y="642"/>
                </a:lnTo>
                <a:lnTo>
                  <a:pt x="2453" y="645"/>
                </a:lnTo>
                <a:lnTo>
                  <a:pt x="2453" y="646"/>
                </a:lnTo>
                <a:lnTo>
                  <a:pt x="2453" y="645"/>
                </a:lnTo>
                <a:lnTo>
                  <a:pt x="2453" y="645"/>
                </a:lnTo>
                <a:lnTo>
                  <a:pt x="2453" y="649"/>
                </a:lnTo>
                <a:lnTo>
                  <a:pt x="2455" y="646"/>
                </a:lnTo>
                <a:lnTo>
                  <a:pt x="2455" y="648"/>
                </a:lnTo>
                <a:lnTo>
                  <a:pt x="2455" y="653"/>
                </a:lnTo>
                <a:lnTo>
                  <a:pt x="2455" y="649"/>
                </a:lnTo>
                <a:lnTo>
                  <a:pt x="2455" y="651"/>
                </a:lnTo>
                <a:lnTo>
                  <a:pt x="2455" y="655"/>
                </a:lnTo>
                <a:lnTo>
                  <a:pt x="2456" y="651"/>
                </a:lnTo>
                <a:lnTo>
                  <a:pt x="2456" y="650"/>
                </a:lnTo>
                <a:lnTo>
                  <a:pt x="2456" y="656"/>
                </a:lnTo>
                <a:lnTo>
                  <a:pt x="2456" y="653"/>
                </a:lnTo>
                <a:lnTo>
                  <a:pt x="2457" y="654"/>
                </a:lnTo>
                <a:lnTo>
                  <a:pt x="2457" y="658"/>
                </a:lnTo>
                <a:lnTo>
                  <a:pt x="2457" y="653"/>
                </a:lnTo>
                <a:lnTo>
                  <a:pt x="2457" y="656"/>
                </a:lnTo>
                <a:lnTo>
                  <a:pt x="2457" y="661"/>
                </a:lnTo>
                <a:lnTo>
                  <a:pt x="2458" y="657"/>
                </a:lnTo>
                <a:lnTo>
                  <a:pt x="2458" y="662"/>
                </a:lnTo>
                <a:lnTo>
                  <a:pt x="2458" y="658"/>
                </a:lnTo>
                <a:lnTo>
                  <a:pt x="2458" y="659"/>
                </a:lnTo>
                <a:lnTo>
                  <a:pt x="2459" y="664"/>
                </a:lnTo>
                <a:lnTo>
                  <a:pt x="2459" y="660"/>
                </a:lnTo>
                <a:lnTo>
                  <a:pt x="2459" y="662"/>
                </a:lnTo>
                <a:lnTo>
                  <a:pt x="2459" y="665"/>
                </a:lnTo>
                <a:lnTo>
                  <a:pt x="2459" y="662"/>
                </a:lnTo>
                <a:lnTo>
                  <a:pt x="2459" y="662"/>
                </a:lnTo>
                <a:lnTo>
                  <a:pt x="2460" y="667"/>
                </a:lnTo>
                <a:lnTo>
                  <a:pt x="2460" y="663"/>
                </a:lnTo>
                <a:lnTo>
                  <a:pt x="2460" y="664"/>
                </a:lnTo>
                <a:lnTo>
                  <a:pt x="2460" y="670"/>
                </a:lnTo>
                <a:lnTo>
                  <a:pt x="2461" y="665"/>
                </a:lnTo>
                <a:lnTo>
                  <a:pt x="2461" y="666"/>
                </a:lnTo>
                <a:lnTo>
                  <a:pt x="2461" y="671"/>
                </a:lnTo>
                <a:lnTo>
                  <a:pt x="2461" y="666"/>
                </a:lnTo>
                <a:lnTo>
                  <a:pt x="2461" y="667"/>
                </a:lnTo>
                <a:lnTo>
                  <a:pt x="2462" y="674"/>
                </a:lnTo>
                <a:lnTo>
                  <a:pt x="2462" y="669"/>
                </a:lnTo>
                <a:lnTo>
                  <a:pt x="2462" y="670"/>
                </a:lnTo>
                <a:lnTo>
                  <a:pt x="2462" y="674"/>
                </a:lnTo>
                <a:lnTo>
                  <a:pt x="2462" y="670"/>
                </a:lnTo>
                <a:lnTo>
                  <a:pt x="2462" y="671"/>
                </a:lnTo>
                <a:lnTo>
                  <a:pt x="2463" y="676"/>
                </a:lnTo>
                <a:lnTo>
                  <a:pt x="2463" y="671"/>
                </a:lnTo>
                <a:lnTo>
                  <a:pt x="2463" y="672"/>
                </a:lnTo>
                <a:lnTo>
                  <a:pt x="2463" y="677"/>
                </a:lnTo>
                <a:lnTo>
                  <a:pt x="2463" y="673"/>
                </a:lnTo>
                <a:lnTo>
                  <a:pt x="2464" y="674"/>
                </a:lnTo>
                <a:lnTo>
                  <a:pt x="2464" y="677"/>
                </a:lnTo>
                <a:lnTo>
                  <a:pt x="2464" y="673"/>
                </a:lnTo>
                <a:lnTo>
                  <a:pt x="2464" y="676"/>
                </a:lnTo>
                <a:lnTo>
                  <a:pt x="2465" y="679"/>
                </a:lnTo>
                <a:lnTo>
                  <a:pt x="2465" y="676"/>
                </a:lnTo>
                <a:lnTo>
                  <a:pt x="2465" y="680"/>
                </a:lnTo>
                <a:lnTo>
                  <a:pt x="2465" y="677"/>
                </a:lnTo>
                <a:lnTo>
                  <a:pt x="2466" y="677"/>
                </a:lnTo>
                <a:lnTo>
                  <a:pt x="2466" y="682"/>
                </a:lnTo>
                <a:lnTo>
                  <a:pt x="2466" y="676"/>
                </a:lnTo>
                <a:lnTo>
                  <a:pt x="2466" y="679"/>
                </a:lnTo>
                <a:lnTo>
                  <a:pt x="2466" y="682"/>
                </a:lnTo>
                <a:lnTo>
                  <a:pt x="2466" y="678"/>
                </a:lnTo>
                <a:lnTo>
                  <a:pt x="2467" y="683"/>
                </a:lnTo>
                <a:lnTo>
                  <a:pt x="2467" y="679"/>
                </a:lnTo>
                <a:lnTo>
                  <a:pt x="2467" y="684"/>
                </a:lnTo>
                <a:lnTo>
                  <a:pt x="2468" y="680"/>
                </a:lnTo>
                <a:lnTo>
                  <a:pt x="2468" y="678"/>
                </a:lnTo>
                <a:lnTo>
                  <a:pt x="2468" y="685"/>
                </a:lnTo>
                <a:lnTo>
                  <a:pt x="2468" y="681"/>
                </a:lnTo>
                <a:lnTo>
                  <a:pt x="2469" y="688"/>
                </a:lnTo>
                <a:lnTo>
                  <a:pt x="2469" y="682"/>
                </a:lnTo>
                <a:lnTo>
                  <a:pt x="2469" y="689"/>
                </a:lnTo>
                <a:lnTo>
                  <a:pt x="2469" y="683"/>
                </a:lnTo>
                <a:lnTo>
                  <a:pt x="2471" y="689"/>
                </a:lnTo>
                <a:lnTo>
                  <a:pt x="2471" y="684"/>
                </a:lnTo>
                <a:lnTo>
                  <a:pt x="2471" y="684"/>
                </a:lnTo>
                <a:lnTo>
                  <a:pt x="2471" y="690"/>
                </a:lnTo>
                <a:lnTo>
                  <a:pt x="2472" y="687"/>
                </a:lnTo>
                <a:lnTo>
                  <a:pt x="2472" y="692"/>
                </a:lnTo>
                <a:lnTo>
                  <a:pt x="2472" y="687"/>
                </a:lnTo>
                <a:lnTo>
                  <a:pt x="2473" y="693"/>
                </a:lnTo>
                <a:lnTo>
                  <a:pt x="2473" y="687"/>
                </a:lnTo>
                <a:lnTo>
                  <a:pt x="2473" y="693"/>
                </a:lnTo>
                <a:lnTo>
                  <a:pt x="2474" y="688"/>
                </a:lnTo>
                <a:lnTo>
                  <a:pt x="2474" y="695"/>
                </a:lnTo>
                <a:lnTo>
                  <a:pt x="2474" y="689"/>
                </a:lnTo>
                <a:lnTo>
                  <a:pt x="2474" y="692"/>
                </a:lnTo>
                <a:lnTo>
                  <a:pt x="2475" y="694"/>
                </a:lnTo>
                <a:lnTo>
                  <a:pt x="2475" y="688"/>
                </a:lnTo>
                <a:lnTo>
                  <a:pt x="2475" y="690"/>
                </a:lnTo>
                <a:lnTo>
                  <a:pt x="2475" y="694"/>
                </a:lnTo>
                <a:lnTo>
                  <a:pt x="2475" y="690"/>
                </a:lnTo>
                <a:lnTo>
                  <a:pt x="2476" y="692"/>
                </a:lnTo>
                <a:lnTo>
                  <a:pt x="2476" y="695"/>
                </a:lnTo>
                <a:lnTo>
                  <a:pt x="2476" y="691"/>
                </a:lnTo>
                <a:lnTo>
                  <a:pt x="2476" y="693"/>
                </a:lnTo>
                <a:lnTo>
                  <a:pt x="2477" y="696"/>
                </a:lnTo>
                <a:lnTo>
                  <a:pt x="2477" y="692"/>
                </a:lnTo>
                <a:lnTo>
                  <a:pt x="2477" y="696"/>
                </a:lnTo>
                <a:lnTo>
                  <a:pt x="2477" y="692"/>
                </a:lnTo>
                <a:lnTo>
                  <a:pt x="2477" y="697"/>
                </a:lnTo>
                <a:lnTo>
                  <a:pt x="2477" y="693"/>
                </a:lnTo>
                <a:lnTo>
                  <a:pt x="2478" y="693"/>
                </a:lnTo>
                <a:lnTo>
                  <a:pt x="2478" y="699"/>
                </a:lnTo>
                <a:lnTo>
                  <a:pt x="2478" y="693"/>
                </a:lnTo>
                <a:lnTo>
                  <a:pt x="2478" y="695"/>
                </a:lnTo>
                <a:lnTo>
                  <a:pt x="2479" y="699"/>
                </a:lnTo>
                <a:lnTo>
                  <a:pt x="2479" y="694"/>
                </a:lnTo>
                <a:lnTo>
                  <a:pt x="2479" y="695"/>
                </a:lnTo>
                <a:lnTo>
                  <a:pt x="2479" y="699"/>
                </a:lnTo>
                <a:lnTo>
                  <a:pt x="2479" y="694"/>
                </a:lnTo>
                <a:lnTo>
                  <a:pt x="2480" y="695"/>
                </a:lnTo>
                <a:lnTo>
                  <a:pt x="2480" y="700"/>
                </a:lnTo>
                <a:lnTo>
                  <a:pt x="2480" y="695"/>
                </a:lnTo>
                <a:lnTo>
                  <a:pt x="2480" y="696"/>
                </a:lnTo>
                <a:lnTo>
                  <a:pt x="2481" y="701"/>
                </a:lnTo>
                <a:lnTo>
                  <a:pt x="2481" y="696"/>
                </a:lnTo>
                <a:lnTo>
                  <a:pt x="2481" y="693"/>
                </a:lnTo>
                <a:lnTo>
                  <a:pt x="2481" y="700"/>
                </a:lnTo>
                <a:lnTo>
                  <a:pt x="2481" y="695"/>
                </a:lnTo>
                <a:lnTo>
                  <a:pt x="2481" y="696"/>
                </a:lnTo>
                <a:lnTo>
                  <a:pt x="2481" y="701"/>
                </a:lnTo>
                <a:lnTo>
                  <a:pt x="2482" y="696"/>
                </a:lnTo>
                <a:lnTo>
                  <a:pt x="2482" y="696"/>
                </a:lnTo>
                <a:lnTo>
                  <a:pt x="2482" y="701"/>
                </a:lnTo>
                <a:lnTo>
                  <a:pt x="2482" y="696"/>
                </a:lnTo>
                <a:lnTo>
                  <a:pt x="2483" y="696"/>
                </a:lnTo>
                <a:lnTo>
                  <a:pt x="2483" y="700"/>
                </a:lnTo>
                <a:lnTo>
                  <a:pt x="2483" y="697"/>
                </a:lnTo>
                <a:lnTo>
                  <a:pt x="2483" y="696"/>
                </a:lnTo>
                <a:lnTo>
                  <a:pt x="2483" y="703"/>
                </a:lnTo>
                <a:lnTo>
                  <a:pt x="2484" y="698"/>
                </a:lnTo>
                <a:lnTo>
                  <a:pt x="2484" y="697"/>
                </a:lnTo>
                <a:lnTo>
                  <a:pt x="2484" y="703"/>
                </a:lnTo>
                <a:lnTo>
                  <a:pt x="2484" y="697"/>
                </a:lnTo>
                <a:lnTo>
                  <a:pt x="2484" y="698"/>
                </a:lnTo>
                <a:lnTo>
                  <a:pt x="2485" y="699"/>
                </a:lnTo>
                <a:lnTo>
                  <a:pt x="2485" y="698"/>
                </a:lnTo>
                <a:lnTo>
                  <a:pt x="2485" y="704"/>
                </a:lnTo>
                <a:lnTo>
                  <a:pt x="2485" y="699"/>
                </a:lnTo>
                <a:lnTo>
                  <a:pt x="2486" y="698"/>
                </a:lnTo>
                <a:lnTo>
                  <a:pt x="2486" y="704"/>
                </a:lnTo>
                <a:lnTo>
                  <a:pt x="2486" y="698"/>
                </a:lnTo>
                <a:lnTo>
                  <a:pt x="2486" y="698"/>
                </a:lnTo>
                <a:lnTo>
                  <a:pt x="2486" y="704"/>
                </a:lnTo>
                <a:lnTo>
                  <a:pt x="2487" y="696"/>
                </a:lnTo>
                <a:lnTo>
                  <a:pt x="2487" y="701"/>
                </a:lnTo>
                <a:lnTo>
                  <a:pt x="2487" y="698"/>
                </a:lnTo>
                <a:lnTo>
                  <a:pt x="2488" y="700"/>
                </a:lnTo>
                <a:lnTo>
                  <a:pt x="2488" y="698"/>
                </a:lnTo>
                <a:lnTo>
                  <a:pt x="2488" y="698"/>
                </a:lnTo>
                <a:lnTo>
                  <a:pt x="2488" y="703"/>
                </a:lnTo>
                <a:lnTo>
                  <a:pt x="2488" y="698"/>
                </a:lnTo>
                <a:lnTo>
                  <a:pt x="2490" y="698"/>
                </a:lnTo>
                <a:lnTo>
                  <a:pt x="2490" y="703"/>
                </a:lnTo>
                <a:lnTo>
                  <a:pt x="2490" y="697"/>
                </a:lnTo>
                <a:lnTo>
                  <a:pt x="2490" y="698"/>
                </a:lnTo>
                <a:lnTo>
                  <a:pt x="2491" y="703"/>
                </a:lnTo>
                <a:lnTo>
                  <a:pt x="2491" y="697"/>
                </a:lnTo>
                <a:lnTo>
                  <a:pt x="2491" y="698"/>
                </a:lnTo>
                <a:lnTo>
                  <a:pt x="2491" y="701"/>
                </a:lnTo>
                <a:lnTo>
                  <a:pt x="2491" y="698"/>
                </a:lnTo>
                <a:lnTo>
                  <a:pt x="2492" y="697"/>
                </a:lnTo>
                <a:lnTo>
                  <a:pt x="2492" y="700"/>
                </a:lnTo>
                <a:lnTo>
                  <a:pt x="2492" y="696"/>
                </a:lnTo>
                <a:lnTo>
                  <a:pt x="2492" y="698"/>
                </a:lnTo>
                <a:lnTo>
                  <a:pt x="2492" y="701"/>
                </a:lnTo>
                <a:lnTo>
                  <a:pt x="2492" y="696"/>
                </a:lnTo>
                <a:lnTo>
                  <a:pt x="2493" y="697"/>
                </a:lnTo>
                <a:lnTo>
                  <a:pt x="2493" y="701"/>
                </a:lnTo>
                <a:lnTo>
                  <a:pt x="2493" y="696"/>
                </a:lnTo>
                <a:lnTo>
                  <a:pt x="2493" y="698"/>
                </a:lnTo>
                <a:lnTo>
                  <a:pt x="2493" y="701"/>
                </a:lnTo>
                <a:lnTo>
                  <a:pt x="2494" y="691"/>
                </a:lnTo>
                <a:lnTo>
                  <a:pt x="2494" y="694"/>
                </a:lnTo>
                <a:lnTo>
                  <a:pt x="2494" y="700"/>
                </a:lnTo>
                <a:lnTo>
                  <a:pt x="2494" y="696"/>
                </a:lnTo>
                <a:lnTo>
                  <a:pt x="2495" y="695"/>
                </a:lnTo>
                <a:lnTo>
                  <a:pt x="2495" y="700"/>
                </a:lnTo>
                <a:lnTo>
                  <a:pt x="2495" y="694"/>
                </a:lnTo>
                <a:lnTo>
                  <a:pt x="2495" y="694"/>
                </a:lnTo>
                <a:lnTo>
                  <a:pt x="2495" y="699"/>
                </a:lnTo>
                <a:lnTo>
                  <a:pt x="2496" y="693"/>
                </a:lnTo>
                <a:lnTo>
                  <a:pt x="2496" y="692"/>
                </a:lnTo>
                <a:lnTo>
                  <a:pt x="2496" y="698"/>
                </a:lnTo>
                <a:lnTo>
                  <a:pt x="2496" y="693"/>
                </a:lnTo>
                <a:lnTo>
                  <a:pt x="2496" y="692"/>
                </a:lnTo>
                <a:lnTo>
                  <a:pt x="2496" y="697"/>
                </a:lnTo>
                <a:lnTo>
                  <a:pt x="2497" y="691"/>
                </a:lnTo>
                <a:lnTo>
                  <a:pt x="2497" y="696"/>
                </a:lnTo>
                <a:lnTo>
                  <a:pt x="2497" y="691"/>
                </a:lnTo>
                <a:lnTo>
                  <a:pt x="2497" y="691"/>
                </a:lnTo>
                <a:lnTo>
                  <a:pt x="2498" y="693"/>
                </a:lnTo>
                <a:lnTo>
                  <a:pt x="2498" y="690"/>
                </a:lnTo>
                <a:lnTo>
                  <a:pt x="2498" y="690"/>
                </a:lnTo>
                <a:lnTo>
                  <a:pt x="2498" y="691"/>
                </a:lnTo>
                <a:lnTo>
                  <a:pt x="2499" y="692"/>
                </a:lnTo>
                <a:lnTo>
                  <a:pt x="2499" y="688"/>
                </a:lnTo>
                <a:lnTo>
                  <a:pt x="2499" y="688"/>
                </a:lnTo>
                <a:lnTo>
                  <a:pt x="2499" y="691"/>
                </a:lnTo>
                <a:lnTo>
                  <a:pt x="2499" y="687"/>
                </a:lnTo>
                <a:lnTo>
                  <a:pt x="2499" y="687"/>
                </a:lnTo>
                <a:lnTo>
                  <a:pt x="2500" y="681"/>
                </a:lnTo>
                <a:lnTo>
                  <a:pt x="2500" y="684"/>
                </a:lnTo>
                <a:lnTo>
                  <a:pt x="2500" y="687"/>
                </a:lnTo>
                <a:lnTo>
                  <a:pt x="2500" y="682"/>
                </a:lnTo>
                <a:lnTo>
                  <a:pt x="2501" y="681"/>
                </a:lnTo>
                <a:lnTo>
                  <a:pt x="2501" y="685"/>
                </a:lnTo>
                <a:lnTo>
                  <a:pt x="2501" y="680"/>
                </a:lnTo>
                <a:lnTo>
                  <a:pt x="2501" y="681"/>
                </a:lnTo>
                <a:lnTo>
                  <a:pt x="2501" y="683"/>
                </a:lnTo>
                <a:lnTo>
                  <a:pt x="2502" y="676"/>
                </a:lnTo>
                <a:lnTo>
                  <a:pt x="2502" y="677"/>
                </a:lnTo>
                <a:lnTo>
                  <a:pt x="2502" y="681"/>
                </a:lnTo>
                <a:lnTo>
                  <a:pt x="2502" y="676"/>
                </a:lnTo>
                <a:lnTo>
                  <a:pt x="2503" y="677"/>
                </a:lnTo>
                <a:lnTo>
                  <a:pt x="2503" y="679"/>
                </a:lnTo>
                <a:lnTo>
                  <a:pt x="2503" y="674"/>
                </a:lnTo>
                <a:lnTo>
                  <a:pt x="2503" y="673"/>
                </a:lnTo>
                <a:lnTo>
                  <a:pt x="2503" y="677"/>
                </a:lnTo>
                <a:lnTo>
                  <a:pt x="2503" y="673"/>
                </a:lnTo>
                <a:lnTo>
                  <a:pt x="2504" y="667"/>
                </a:lnTo>
                <a:lnTo>
                  <a:pt x="2504" y="674"/>
                </a:lnTo>
                <a:lnTo>
                  <a:pt x="2504" y="669"/>
                </a:lnTo>
                <a:lnTo>
                  <a:pt x="2504" y="667"/>
                </a:lnTo>
                <a:lnTo>
                  <a:pt x="2504" y="672"/>
                </a:lnTo>
                <a:lnTo>
                  <a:pt x="2506" y="665"/>
                </a:lnTo>
                <a:lnTo>
                  <a:pt x="2506" y="665"/>
                </a:lnTo>
                <a:lnTo>
                  <a:pt x="2506" y="669"/>
                </a:lnTo>
                <a:lnTo>
                  <a:pt x="2506" y="662"/>
                </a:lnTo>
                <a:lnTo>
                  <a:pt x="2506" y="662"/>
                </a:lnTo>
                <a:lnTo>
                  <a:pt x="2507" y="650"/>
                </a:lnTo>
                <a:lnTo>
                  <a:pt x="2507" y="655"/>
                </a:lnTo>
                <a:lnTo>
                  <a:pt x="2507" y="659"/>
                </a:lnTo>
                <a:lnTo>
                  <a:pt x="2507" y="651"/>
                </a:lnTo>
                <a:lnTo>
                  <a:pt x="2508" y="655"/>
                </a:lnTo>
                <a:lnTo>
                  <a:pt x="2508" y="648"/>
                </a:lnTo>
                <a:lnTo>
                  <a:pt x="2508" y="653"/>
                </a:lnTo>
                <a:lnTo>
                  <a:pt x="2509" y="641"/>
                </a:lnTo>
                <a:lnTo>
                  <a:pt x="2509" y="642"/>
                </a:lnTo>
                <a:lnTo>
                  <a:pt x="2509" y="647"/>
                </a:lnTo>
                <a:lnTo>
                  <a:pt x="2509" y="641"/>
                </a:lnTo>
                <a:lnTo>
                  <a:pt x="2510" y="641"/>
                </a:lnTo>
                <a:lnTo>
                  <a:pt x="2510" y="636"/>
                </a:lnTo>
                <a:lnTo>
                  <a:pt x="2510" y="639"/>
                </a:lnTo>
                <a:lnTo>
                  <a:pt x="2511" y="627"/>
                </a:lnTo>
                <a:lnTo>
                  <a:pt x="2511" y="635"/>
                </a:lnTo>
                <a:lnTo>
                  <a:pt x="2511" y="627"/>
                </a:lnTo>
                <a:lnTo>
                  <a:pt x="2511" y="630"/>
                </a:lnTo>
                <a:lnTo>
                  <a:pt x="2512" y="623"/>
                </a:lnTo>
                <a:lnTo>
                  <a:pt x="2512" y="626"/>
                </a:lnTo>
                <a:lnTo>
                  <a:pt x="2512" y="620"/>
                </a:lnTo>
                <a:lnTo>
                  <a:pt x="2513" y="611"/>
                </a:lnTo>
                <a:lnTo>
                  <a:pt x="2513" y="612"/>
                </a:lnTo>
                <a:lnTo>
                  <a:pt x="2513" y="612"/>
                </a:lnTo>
                <a:lnTo>
                  <a:pt x="2513" y="614"/>
                </a:lnTo>
                <a:lnTo>
                  <a:pt x="2514" y="607"/>
                </a:lnTo>
                <a:lnTo>
                  <a:pt x="2514" y="612"/>
                </a:lnTo>
                <a:lnTo>
                  <a:pt x="2514" y="605"/>
                </a:lnTo>
                <a:lnTo>
                  <a:pt x="2514" y="608"/>
                </a:lnTo>
                <a:lnTo>
                  <a:pt x="2514" y="597"/>
                </a:lnTo>
                <a:lnTo>
                  <a:pt x="2515" y="598"/>
                </a:lnTo>
                <a:lnTo>
                  <a:pt x="2515" y="604"/>
                </a:lnTo>
                <a:lnTo>
                  <a:pt x="2515" y="594"/>
                </a:lnTo>
                <a:lnTo>
                  <a:pt x="2515" y="593"/>
                </a:lnTo>
                <a:lnTo>
                  <a:pt x="2516" y="597"/>
                </a:lnTo>
                <a:lnTo>
                  <a:pt x="2516" y="591"/>
                </a:lnTo>
                <a:lnTo>
                  <a:pt x="2516" y="591"/>
                </a:lnTo>
                <a:lnTo>
                  <a:pt x="2516" y="594"/>
                </a:lnTo>
                <a:lnTo>
                  <a:pt x="2517" y="583"/>
                </a:lnTo>
                <a:lnTo>
                  <a:pt x="2517" y="587"/>
                </a:lnTo>
                <a:lnTo>
                  <a:pt x="2517" y="589"/>
                </a:lnTo>
                <a:lnTo>
                  <a:pt x="2517" y="582"/>
                </a:lnTo>
                <a:lnTo>
                  <a:pt x="2518" y="586"/>
                </a:lnTo>
                <a:lnTo>
                  <a:pt x="2518" y="579"/>
                </a:lnTo>
                <a:lnTo>
                  <a:pt x="2518" y="579"/>
                </a:lnTo>
                <a:lnTo>
                  <a:pt x="2518" y="560"/>
                </a:lnTo>
                <a:lnTo>
                  <a:pt x="2519" y="573"/>
                </a:lnTo>
                <a:lnTo>
                  <a:pt x="2519" y="570"/>
                </a:lnTo>
                <a:lnTo>
                  <a:pt x="2519" y="570"/>
                </a:lnTo>
                <a:lnTo>
                  <a:pt x="2519" y="572"/>
                </a:lnTo>
                <a:lnTo>
                  <a:pt x="2520" y="566"/>
                </a:lnTo>
                <a:lnTo>
                  <a:pt x="2520" y="567"/>
                </a:lnTo>
                <a:lnTo>
                  <a:pt x="2520" y="571"/>
                </a:lnTo>
                <a:lnTo>
                  <a:pt x="2520" y="564"/>
                </a:lnTo>
                <a:lnTo>
                  <a:pt x="2521" y="563"/>
                </a:lnTo>
                <a:lnTo>
                  <a:pt x="2521" y="557"/>
                </a:lnTo>
                <a:lnTo>
                  <a:pt x="2521" y="561"/>
                </a:lnTo>
                <a:lnTo>
                  <a:pt x="2521" y="551"/>
                </a:lnTo>
                <a:lnTo>
                  <a:pt x="2522" y="554"/>
                </a:lnTo>
                <a:lnTo>
                  <a:pt x="2522" y="545"/>
                </a:lnTo>
                <a:lnTo>
                  <a:pt x="2522" y="547"/>
                </a:lnTo>
                <a:lnTo>
                  <a:pt x="2523" y="538"/>
                </a:lnTo>
                <a:lnTo>
                  <a:pt x="2523" y="541"/>
                </a:lnTo>
                <a:lnTo>
                  <a:pt x="2523" y="533"/>
                </a:lnTo>
                <a:lnTo>
                  <a:pt x="2525" y="536"/>
                </a:lnTo>
                <a:lnTo>
                  <a:pt x="2525" y="527"/>
                </a:lnTo>
                <a:lnTo>
                  <a:pt x="2525" y="528"/>
                </a:lnTo>
                <a:lnTo>
                  <a:pt x="2526" y="520"/>
                </a:lnTo>
                <a:lnTo>
                  <a:pt x="2526" y="522"/>
                </a:lnTo>
                <a:lnTo>
                  <a:pt x="2526" y="518"/>
                </a:lnTo>
                <a:lnTo>
                  <a:pt x="2526" y="521"/>
                </a:lnTo>
                <a:lnTo>
                  <a:pt x="2526" y="513"/>
                </a:lnTo>
                <a:lnTo>
                  <a:pt x="2527" y="521"/>
                </a:lnTo>
                <a:lnTo>
                  <a:pt x="2527" y="513"/>
                </a:lnTo>
                <a:lnTo>
                  <a:pt x="2527" y="516"/>
                </a:lnTo>
                <a:lnTo>
                  <a:pt x="2528" y="511"/>
                </a:lnTo>
                <a:lnTo>
                  <a:pt x="2528" y="517"/>
                </a:lnTo>
                <a:lnTo>
                  <a:pt x="2528" y="510"/>
                </a:lnTo>
                <a:lnTo>
                  <a:pt x="2529" y="506"/>
                </a:lnTo>
                <a:lnTo>
                  <a:pt x="2529" y="507"/>
                </a:lnTo>
                <a:lnTo>
                  <a:pt x="2529" y="502"/>
                </a:lnTo>
                <a:lnTo>
                  <a:pt x="2529" y="500"/>
                </a:lnTo>
                <a:lnTo>
                  <a:pt x="2529" y="503"/>
                </a:lnTo>
                <a:lnTo>
                  <a:pt x="2529" y="497"/>
                </a:lnTo>
                <a:lnTo>
                  <a:pt x="2530" y="505"/>
                </a:lnTo>
                <a:lnTo>
                  <a:pt x="2530" y="499"/>
                </a:lnTo>
                <a:lnTo>
                  <a:pt x="2530" y="502"/>
                </a:lnTo>
                <a:lnTo>
                  <a:pt x="2531" y="499"/>
                </a:lnTo>
                <a:lnTo>
                  <a:pt x="2531" y="503"/>
                </a:lnTo>
                <a:lnTo>
                  <a:pt x="2531" y="498"/>
                </a:lnTo>
                <a:lnTo>
                  <a:pt x="2532" y="491"/>
                </a:lnTo>
                <a:lnTo>
                  <a:pt x="2532" y="492"/>
                </a:lnTo>
                <a:lnTo>
                  <a:pt x="2532" y="497"/>
                </a:lnTo>
                <a:lnTo>
                  <a:pt x="2532" y="495"/>
                </a:lnTo>
                <a:lnTo>
                  <a:pt x="2533" y="493"/>
                </a:lnTo>
                <a:lnTo>
                  <a:pt x="2533" y="499"/>
                </a:lnTo>
                <a:lnTo>
                  <a:pt x="2533" y="497"/>
                </a:lnTo>
                <a:lnTo>
                  <a:pt x="2533" y="495"/>
                </a:lnTo>
                <a:lnTo>
                  <a:pt x="2533" y="500"/>
                </a:lnTo>
                <a:lnTo>
                  <a:pt x="2533" y="495"/>
                </a:lnTo>
                <a:lnTo>
                  <a:pt x="2534" y="494"/>
                </a:lnTo>
                <a:lnTo>
                  <a:pt x="2534" y="498"/>
                </a:lnTo>
                <a:lnTo>
                  <a:pt x="2534" y="494"/>
                </a:lnTo>
                <a:lnTo>
                  <a:pt x="2534" y="494"/>
                </a:lnTo>
                <a:lnTo>
                  <a:pt x="2534" y="499"/>
                </a:lnTo>
                <a:lnTo>
                  <a:pt x="2535" y="495"/>
                </a:lnTo>
                <a:lnTo>
                  <a:pt x="2535" y="495"/>
                </a:lnTo>
                <a:lnTo>
                  <a:pt x="2535" y="501"/>
                </a:lnTo>
                <a:lnTo>
                  <a:pt x="2535" y="493"/>
                </a:lnTo>
                <a:lnTo>
                  <a:pt x="2535" y="494"/>
                </a:lnTo>
                <a:lnTo>
                  <a:pt x="2536" y="501"/>
                </a:lnTo>
                <a:lnTo>
                  <a:pt x="2536" y="494"/>
                </a:lnTo>
                <a:lnTo>
                  <a:pt x="2536" y="489"/>
                </a:lnTo>
                <a:lnTo>
                  <a:pt x="2536" y="482"/>
                </a:lnTo>
                <a:lnTo>
                  <a:pt x="2536" y="482"/>
                </a:lnTo>
                <a:lnTo>
                  <a:pt x="2537" y="491"/>
                </a:lnTo>
                <a:lnTo>
                  <a:pt x="2537" y="488"/>
                </a:lnTo>
                <a:lnTo>
                  <a:pt x="2537" y="491"/>
                </a:lnTo>
                <a:lnTo>
                  <a:pt x="2537" y="487"/>
                </a:lnTo>
                <a:lnTo>
                  <a:pt x="2538" y="489"/>
                </a:lnTo>
                <a:lnTo>
                  <a:pt x="2538" y="489"/>
                </a:lnTo>
                <a:lnTo>
                  <a:pt x="2538" y="486"/>
                </a:lnTo>
                <a:lnTo>
                  <a:pt x="2538" y="490"/>
                </a:lnTo>
                <a:lnTo>
                  <a:pt x="2539" y="492"/>
                </a:lnTo>
                <a:lnTo>
                  <a:pt x="2539" y="489"/>
                </a:lnTo>
                <a:lnTo>
                  <a:pt x="2539" y="492"/>
                </a:lnTo>
                <a:lnTo>
                  <a:pt x="2539" y="488"/>
                </a:lnTo>
                <a:lnTo>
                  <a:pt x="2541" y="487"/>
                </a:lnTo>
                <a:lnTo>
                  <a:pt x="2541" y="492"/>
                </a:lnTo>
                <a:lnTo>
                  <a:pt x="2541" y="490"/>
                </a:lnTo>
                <a:lnTo>
                  <a:pt x="2541" y="498"/>
                </a:lnTo>
                <a:lnTo>
                  <a:pt x="2541" y="492"/>
                </a:lnTo>
                <a:lnTo>
                  <a:pt x="2541" y="490"/>
                </a:lnTo>
                <a:lnTo>
                  <a:pt x="2542" y="495"/>
                </a:lnTo>
                <a:lnTo>
                  <a:pt x="2542" y="490"/>
                </a:lnTo>
                <a:lnTo>
                  <a:pt x="2542" y="489"/>
                </a:lnTo>
                <a:lnTo>
                  <a:pt x="2542" y="495"/>
                </a:lnTo>
                <a:lnTo>
                  <a:pt x="2543" y="490"/>
                </a:lnTo>
                <a:lnTo>
                  <a:pt x="2543" y="497"/>
                </a:lnTo>
                <a:lnTo>
                  <a:pt x="2543" y="492"/>
                </a:lnTo>
                <a:lnTo>
                  <a:pt x="2544" y="494"/>
                </a:lnTo>
                <a:lnTo>
                  <a:pt x="2544" y="495"/>
                </a:lnTo>
                <a:lnTo>
                  <a:pt x="2544" y="493"/>
                </a:lnTo>
                <a:lnTo>
                  <a:pt x="2544" y="499"/>
                </a:lnTo>
                <a:lnTo>
                  <a:pt x="2544" y="485"/>
                </a:lnTo>
                <a:lnTo>
                  <a:pt x="2544" y="483"/>
                </a:lnTo>
                <a:lnTo>
                  <a:pt x="2545" y="493"/>
                </a:lnTo>
                <a:lnTo>
                  <a:pt x="2545" y="492"/>
                </a:lnTo>
                <a:lnTo>
                  <a:pt x="2545" y="491"/>
                </a:lnTo>
                <a:lnTo>
                  <a:pt x="2545" y="497"/>
                </a:lnTo>
                <a:lnTo>
                  <a:pt x="2546" y="494"/>
                </a:lnTo>
                <a:lnTo>
                  <a:pt x="2546" y="498"/>
                </a:lnTo>
                <a:lnTo>
                  <a:pt x="2546" y="493"/>
                </a:lnTo>
                <a:lnTo>
                  <a:pt x="2546" y="491"/>
                </a:lnTo>
                <a:lnTo>
                  <a:pt x="2547" y="499"/>
                </a:lnTo>
                <a:lnTo>
                  <a:pt x="2547" y="495"/>
                </a:lnTo>
                <a:lnTo>
                  <a:pt x="2547" y="495"/>
                </a:lnTo>
                <a:lnTo>
                  <a:pt x="2547" y="499"/>
                </a:lnTo>
                <a:lnTo>
                  <a:pt x="2547" y="492"/>
                </a:lnTo>
                <a:lnTo>
                  <a:pt x="2548" y="495"/>
                </a:lnTo>
                <a:lnTo>
                  <a:pt x="2548" y="500"/>
                </a:lnTo>
                <a:lnTo>
                  <a:pt x="2548" y="495"/>
                </a:lnTo>
                <a:lnTo>
                  <a:pt x="2548" y="499"/>
                </a:lnTo>
                <a:lnTo>
                  <a:pt x="2548" y="502"/>
                </a:lnTo>
                <a:lnTo>
                  <a:pt x="2548" y="498"/>
                </a:lnTo>
                <a:lnTo>
                  <a:pt x="2549" y="498"/>
                </a:lnTo>
                <a:lnTo>
                  <a:pt x="2549" y="501"/>
                </a:lnTo>
                <a:lnTo>
                  <a:pt x="2549" y="497"/>
                </a:lnTo>
                <a:lnTo>
                  <a:pt x="2549" y="497"/>
                </a:lnTo>
                <a:lnTo>
                  <a:pt x="2550" y="502"/>
                </a:lnTo>
                <a:lnTo>
                  <a:pt x="2550" y="495"/>
                </a:lnTo>
                <a:lnTo>
                  <a:pt x="2550" y="497"/>
                </a:lnTo>
                <a:lnTo>
                  <a:pt x="2550" y="505"/>
                </a:lnTo>
                <a:lnTo>
                  <a:pt x="2550" y="494"/>
                </a:lnTo>
                <a:lnTo>
                  <a:pt x="2551" y="494"/>
                </a:lnTo>
                <a:lnTo>
                  <a:pt x="2551" y="500"/>
                </a:lnTo>
                <a:lnTo>
                  <a:pt x="2551" y="495"/>
                </a:lnTo>
                <a:lnTo>
                  <a:pt x="2551" y="494"/>
                </a:lnTo>
                <a:lnTo>
                  <a:pt x="2551" y="500"/>
                </a:lnTo>
                <a:lnTo>
                  <a:pt x="2551" y="497"/>
                </a:lnTo>
                <a:lnTo>
                  <a:pt x="2552" y="495"/>
                </a:lnTo>
                <a:lnTo>
                  <a:pt x="2552" y="502"/>
                </a:lnTo>
                <a:lnTo>
                  <a:pt x="2552" y="500"/>
                </a:lnTo>
                <a:lnTo>
                  <a:pt x="2552" y="499"/>
                </a:lnTo>
                <a:lnTo>
                  <a:pt x="2552" y="503"/>
                </a:lnTo>
                <a:lnTo>
                  <a:pt x="2553" y="498"/>
                </a:lnTo>
                <a:lnTo>
                  <a:pt x="2553" y="499"/>
                </a:lnTo>
                <a:lnTo>
                  <a:pt x="2553" y="503"/>
                </a:lnTo>
                <a:lnTo>
                  <a:pt x="2553" y="493"/>
                </a:lnTo>
                <a:lnTo>
                  <a:pt x="2554" y="494"/>
                </a:lnTo>
                <a:lnTo>
                  <a:pt x="2554" y="497"/>
                </a:lnTo>
                <a:lnTo>
                  <a:pt x="2554" y="490"/>
                </a:lnTo>
                <a:lnTo>
                  <a:pt x="2554" y="492"/>
                </a:lnTo>
                <a:lnTo>
                  <a:pt x="2554" y="494"/>
                </a:lnTo>
                <a:lnTo>
                  <a:pt x="2555" y="489"/>
                </a:lnTo>
                <a:lnTo>
                  <a:pt x="2555" y="489"/>
                </a:lnTo>
                <a:lnTo>
                  <a:pt x="2555" y="497"/>
                </a:lnTo>
                <a:lnTo>
                  <a:pt x="2555" y="490"/>
                </a:lnTo>
                <a:lnTo>
                  <a:pt x="2555" y="493"/>
                </a:lnTo>
                <a:lnTo>
                  <a:pt x="2555" y="500"/>
                </a:lnTo>
                <a:lnTo>
                  <a:pt x="2556" y="492"/>
                </a:lnTo>
                <a:lnTo>
                  <a:pt x="2556" y="494"/>
                </a:lnTo>
                <a:lnTo>
                  <a:pt x="2556" y="497"/>
                </a:lnTo>
                <a:lnTo>
                  <a:pt x="2556" y="489"/>
                </a:lnTo>
                <a:lnTo>
                  <a:pt x="2557" y="493"/>
                </a:lnTo>
                <a:lnTo>
                  <a:pt x="2557" y="490"/>
                </a:lnTo>
                <a:lnTo>
                  <a:pt x="2557" y="491"/>
                </a:lnTo>
                <a:lnTo>
                  <a:pt x="2558" y="488"/>
                </a:lnTo>
                <a:lnTo>
                  <a:pt x="2558" y="493"/>
                </a:lnTo>
                <a:lnTo>
                  <a:pt x="2558" y="489"/>
                </a:lnTo>
                <a:lnTo>
                  <a:pt x="2558" y="493"/>
                </a:lnTo>
                <a:lnTo>
                  <a:pt x="2558" y="497"/>
                </a:lnTo>
                <a:lnTo>
                  <a:pt x="2560" y="491"/>
                </a:lnTo>
                <a:lnTo>
                  <a:pt x="2560" y="494"/>
                </a:lnTo>
                <a:lnTo>
                  <a:pt x="2560" y="495"/>
                </a:lnTo>
                <a:lnTo>
                  <a:pt x="2560" y="488"/>
                </a:lnTo>
                <a:lnTo>
                  <a:pt x="2561" y="494"/>
                </a:lnTo>
                <a:lnTo>
                  <a:pt x="2561" y="488"/>
                </a:lnTo>
                <a:lnTo>
                  <a:pt x="2561" y="490"/>
                </a:lnTo>
                <a:lnTo>
                  <a:pt x="2561" y="494"/>
                </a:lnTo>
                <a:lnTo>
                  <a:pt x="2562" y="483"/>
                </a:lnTo>
                <a:lnTo>
                  <a:pt x="2562" y="482"/>
                </a:lnTo>
                <a:lnTo>
                  <a:pt x="2562" y="477"/>
                </a:lnTo>
                <a:lnTo>
                  <a:pt x="2562" y="486"/>
                </a:lnTo>
                <a:lnTo>
                  <a:pt x="2563" y="484"/>
                </a:lnTo>
                <a:lnTo>
                  <a:pt x="2563" y="489"/>
                </a:lnTo>
                <a:lnTo>
                  <a:pt x="2563" y="484"/>
                </a:lnTo>
                <a:lnTo>
                  <a:pt x="2563" y="487"/>
                </a:lnTo>
                <a:lnTo>
                  <a:pt x="2564" y="484"/>
                </a:lnTo>
                <a:lnTo>
                  <a:pt x="2564" y="489"/>
                </a:lnTo>
                <a:lnTo>
                  <a:pt x="2564" y="484"/>
                </a:lnTo>
                <a:lnTo>
                  <a:pt x="2565" y="492"/>
                </a:lnTo>
                <a:lnTo>
                  <a:pt x="2565" y="484"/>
                </a:lnTo>
                <a:lnTo>
                  <a:pt x="2565" y="486"/>
                </a:lnTo>
                <a:lnTo>
                  <a:pt x="2565" y="492"/>
                </a:lnTo>
                <a:lnTo>
                  <a:pt x="2565" y="485"/>
                </a:lnTo>
                <a:lnTo>
                  <a:pt x="2566" y="487"/>
                </a:lnTo>
                <a:lnTo>
                  <a:pt x="2566" y="490"/>
                </a:lnTo>
                <a:lnTo>
                  <a:pt x="2566" y="485"/>
                </a:lnTo>
                <a:lnTo>
                  <a:pt x="2566" y="482"/>
                </a:lnTo>
                <a:lnTo>
                  <a:pt x="2566" y="486"/>
                </a:lnTo>
                <a:lnTo>
                  <a:pt x="2566" y="482"/>
                </a:lnTo>
                <a:lnTo>
                  <a:pt x="2567" y="479"/>
                </a:lnTo>
                <a:lnTo>
                  <a:pt x="2567" y="484"/>
                </a:lnTo>
                <a:lnTo>
                  <a:pt x="2567" y="477"/>
                </a:lnTo>
                <a:lnTo>
                  <a:pt x="2567" y="473"/>
                </a:lnTo>
                <a:lnTo>
                  <a:pt x="2568" y="474"/>
                </a:lnTo>
                <a:lnTo>
                  <a:pt x="2568" y="479"/>
                </a:lnTo>
                <a:lnTo>
                  <a:pt x="2568" y="484"/>
                </a:lnTo>
                <a:lnTo>
                  <a:pt x="2568" y="480"/>
                </a:lnTo>
                <a:lnTo>
                  <a:pt x="2569" y="482"/>
                </a:lnTo>
                <a:lnTo>
                  <a:pt x="2569" y="487"/>
                </a:lnTo>
                <a:lnTo>
                  <a:pt x="2569" y="480"/>
                </a:lnTo>
                <a:lnTo>
                  <a:pt x="2569" y="479"/>
                </a:lnTo>
                <a:lnTo>
                  <a:pt x="2569" y="482"/>
                </a:lnTo>
                <a:lnTo>
                  <a:pt x="2570" y="475"/>
                </a:lnTo>
                <a:lnTo>
                  <a:pt x="2570" y="484"/>
                </a:lnTo>
                <a:lnTo>
                  <a:pt x="2570" y="476"/>
                </a:lnTo>
                <a:lnTo>
                  <a:pt x="2570" y="477"/>
                </a:lnTo>
                <a:lnTo>
                  <a:pt x="2570" y="472"/>
                </a:lnTo>
                <a:lnTo>
                  <a:pt x="2571" y="472"/>
                </a:lnTo>
                <a:lnTo>
                  <a:pt x="2571" y="477"/>
                </a:lnTo>
                <a:lnTo>
                  <a:pt x="2571" y="474"/>
                </a:lnTo>
                <a:lnTo>
                  <a:pt x="2571" y="475"/>
                </a:lnTo>
                <a:lnTo>
                  <a:pt x="2572" y="476"/>
                </a:lnTo>
                <a:lnTo>
                  <a:pt x="2572" y="471"/>
                </a:lnTo>
                <a:lnTo>
                  <a:pt x="2572" y="471"/>
                </a:lnTo>
                <a:lnTo>
                  <a:pt x="2572" y="473"/>
                </a:lnTo>
                <a:lnTo>
                  <a:pt x="2573" y="469"/>
                </a:lnTo>
                <a:lnTo>
                  <a:pt x="2573" y="476"/>
                </a:lnTo>
                <a:lnTo>
                  <a:pt x="2573" y="470"/>
                </a:lnTo>
                <a:lnTo>
                  <a:pt x="2573" y="472"/>
                </a:lnTo>
                <a:lnTo>
                  <a:pt x="2573" y="477"/>
                </a:lnTo>
                <a:lnTo>
                  <a:pt x="2573" y="470"/>
                </a:lnTo>
                <a:lnTo>
                  <a:pt x="2574" y="472"/>
                </a:lnTo>
                <a:lnTo>
                  <a:pt x="2574" y="475"/>
                </a:lnTo>
                <a:lnTo>
                  <a:pt x="2574" y="449"/>
                </a:lnTo>
                <a:lnTo>
                  <a:pt x="2576" y="455"/>
                </a:lnTo>
                <a:lnTo>
                  <a:pt x="2576" y="459"/>
                </a:lnTo>
                <a:lnTo>
                  <a:pt x="2576" y="451"/>
                </a:lnTo>
                <a:lnTo>
                  <a:pt x="2576" y="453"/>
                </a:lnTo>
                <a:lnTo>
                  <a:pt x="2577" y="457"/>
                </a:lnTo>
                <a:lnTo>
                  <a:pt x="2577" y="450"/>
                </a:lnTo>
                <a:lnTo>
                  <a:pt x="2577" y="449"/>
                </a:lnTo>
                <a:lnTo>
                  <a:pt x="2577" y="454"/>
                </a:lnTo>
                <a:lnTo>
                  <a:pt x="2577" y="444"/>
                </a:lnTo>
                <a:lnTo>
                  <a:pt x="2578" y="442"/>
                </a:lnTo>
                <a:lnTo>
                  <a:pt x="2578" y="445"/>
                </a:lnTo>
                <a:lnTo>
                  <a:pt x="2578" y="436"/>
                </a:lnTo>
                <a:lnTo>
                  <a:pt x="2578" y="439"/>
                </a:lnTo>
                <a:lnTo>
                  <a:pt x="2578" y="447"/>
                </a:lnTo>
                <a:lnTo>
                  <a:pt x="2578" y="440"/>
                </a:lnTo>
                <a:lnTo>
                  <a:pt x="2579" y="439"/>
                </a:lnTo>
                <a:lnTo>
                  <a:pt x="2579" y="444"/>
                </a:lnTo>
                <a:lnTo>
                  <a:pt x="2579" y="442"/>
                </a:lnTo>
                <a:lnTo>
                  <a:pt x="2579" y="438"/>
                </a:lnTo>
                <a:lnTo>
                  <a:pt x="2579" y="441"/>
                </a:lnTo>
                <a:lnTo>
                  <a:pt x="2580" y="435"/>
                </a:lnTo>
                <a:lnTo>
                  <a:pt x="2580" y="432"/>
                </a:lnTo>
                <a:lnTo>
                  <a:pt x="2580" y="433"/>
                </a:lnTo>
                <a:lnTo>
                  <a:pt x="2580" y="422"/>
                </a:lnTo>
                <a:lnTo>
                  <a:pt x="2581" y="423"/>
                </a:lnTo>
                <a:lnTo>
                  <a:pt x="2581" y="416"/>
                </a:lnTo>
                <a:lnTo>
                  <a:pt x="2581" y="417"/>
                </a:lnTo>
                <a:lnTo>
                  <a:pt x="2581" y="421"/>
                </a:lnTo>
                <a:lnTo>
                  <a:pt x="2581" y="422"/>
                </a:lnTo>
                <a:lnTo>
                  <a:pt x="2581" y="418"/>
                </a:lnTo>
                <a:lnTo>
                  <a:pt x="2582" y="419"/>
                </a:lnTo>
                <a:lnTo>
                  <a:pt x="2582" y="405"/>
                </a:lnTo>
                <a:lnTo>
                  <a:pt x="2582" y="400"/>
                </a:lnTo>
                <a:lnTo>
                  <a:pt x="2583" y="397"/>
                </a:lnTo>
                <a:lnTo>
                  <a:pt x="2583" y="400"/>
                </a:lnTo>
                <a:lnTo>
                  <a:pt x="2583" y="396"/>
                </a:lnTo>
                <a:lnTo>
                  <a:pt x="2583" y="396"/>
                </a:lnTo>
                <a:lnTo>
                  <a:pt x="2584" y="397"/>
                </a:lnTo>
                <a:lnTo>
                  <a:pt x="2584" y="391"/>
                </a:lnTo>
                <a:lnTo>
                  <a:pt x="2584" y="391"/>
                </a:lnTo>
                <a:lnTo>
                  <a:pt x="2584" y="385"/>
                </a:lnTo>
                <a:lnTo>
                  <a:pt x="2585" y="389"/>
                </a:lnTo>
                <a:lnTo>
                  <a:pt x="2585" y="382"/>
                </a:lnTo>
                <a:lnTo>
                  <a:pt x="2585" y="380"/>
                </a:lnTo>
                <a:lnTo>
                  <a:pt x="2585" y="383"/>
                </a:lnTo>
                <a:lnTo>
                  <a:pt x="2585" y="374"/>
                </a:lnTo>
                <a:lnTo>
                  <a:pt x="2586" y="376"/>
                </a:lnTo>
                <a:lnTo>
                  <a:pt x="2586" y="373"/>
                </a:lnTo>
                <a:lnTo>
                  <a:pt x="2586" y="377"/>
                </a:lnTo>
                <a:lnTo>
                  <a:pt x="2586" y="371"/>
                </a:lnTo>
                <a:lnTo>
                  <a:pt x="2587" y="370"/>
                </a:lnTo>
                <a:lnTo>
                  <a:pt x="2587" y="371"/>
                </a:lnTo>
                <a:lnTo>
                  <a:pt x="2587" y="366"/>
                </a:lnTo>
                <a:lnTo>
                  <a:pt x="2587" y="364"/>
                </a:lnTo>
                <a:lnTo>
                  <a:pt x="2588" y="366"/>
                </a:lnTo>
                <a:lnTo>
                  <a:pt x="2588" y="363"/>
                </a:lnTo>
                <a:lnTo>
                  <a:pt x="2588" y="368"/>
                </a:lnTo>
                <a:lnTo>
                  <a:pt x="2588" y="371"/>
                </a:lnTo>
                <a:lnTo>
                  <a:pt x="2588" y="367"/>
                </a:lnTo>
                <a:lnTo>
                  <a:pt x="2588" y="374"/>
                </a:lnTo>
                <a:lnTo>
                  <a:pt x="2589" y="363"/>
                </a:lnTo>
                <a:lnTo>
                  <a:pt x="2589" y="366"/>
                </a:lnTo>
                <a:lnTo>
                  <a:pt x="2589" y="354"/>
                </a:lnTo>
                <a:lnTo>
                  <a:pt x="2589" y="355"/>
                </a:lnTo>
                <a:lnTo>
                  <a:pt x="2590" y="358"/>
                </a:lnTo>
                <a:lnTo>
                  <a:pt x="2590" y="365"/>
                </a:lnTo>
                <a:lnTo>
                  <a:pt x="2590" y="367"/>
                </a:lnTo>
                <a:lnTo>
                  <a:pt x="2590" y="367"/>
                </a:lnTo>
                <a:lnTo>
                  <a:pt x="2592" y="371"/>
                </a:lnTo>
                <a:lnTo>
                  <a:pt x="2592" y="365"/>
                </a:lnTo>
                <a:lnTo>
                  <a:pt x="2592" y="358"/>
                </a:lnTo>
                <a:lnTo>
                  <a:pt x="2592" y="369"/>
                </a:lnTo>
                <a:lnTo>
                  <a:pt x="2593" y="367"/>
                </a:lnTo>
                <a:lnTo>
                  <a:pt x="2593" y="377"/>
                </a:lnTo>
                <a:lnTo>
                  <a:pt x="2593" y="374"/>
                </a:lnTo>
                <a:lnTo>
                  <a:pt x="2593" y="374"/>
                </a:lnTo>
                <a:lnTo>
                  <a:pt x="2593" y="382"/>
                </a:lnTo>
                <a:lnTo>
                  <a:pt x="2593" y="375"/>
                </a:lnTo>
                <a:lnTo>
                  <a:pt x="2593" y="380"/>
                </a:lnTo>
                <a:lnTo>
                  <a:pt x="2593" y="375"/>
                </a:lnTo>
                <a:lnTo>
                  <a:pt x="2595" y="384"/>
                </a:lnTo>
                <a:lnTo>
                  <a:pt x="2595" y="389"/>
                </a:lnTo>
                <a:lnTo>
                  <a:pt x="2595" y="387"/>
                </a:lnTo>
                <a:lnTo>
                  <a:pt x="2595" y="391"/>
                </a:lnTo>
                <a:lnTo>
                  <a:pt x="2596" y="400"/>
                </a:lnTo>
                <a:lnTo>
                  <a:pt x="2596" y="395"/>
                </a:lnTo>
                <a:lnTo>
                  <a:pt x="2596" y="404"/>
                </a:lnTo>
                <a:lnTo>
                  <a:pt x="2596" y="397"/>
                </a:lnTo>
                <a:lnTo>
                  <a:pt x="2597" y="405"/>
                </a:lnTo>
                <a:lnTo>
                  <a:pt x="2597" y="402"/>
                </a:lnTo>
                <a:lnTo>
                  <a:pt x="2597" y="405"/>
                </a:lnTo>
                <a:lnTo>
                  <a:pt x="2597" y="414"/>
                </a:lnTo>
                <a:lnTo>
                  <a:pt x="2598" y="409"/>
                </a:lnTo>
                <a:lnTo>
                  <a:pt x="2598" y="411"/>
                </a:lnTo>
                <a:lnTo>
                  <a:pt x="2598" y="416"/>
                </a:lnTo>
                <a:lnTo>
                  <a:pt x="2598" y="413"/>
                </a:lnTo>
                <a:lnTo>
                  <a:pt x="2599" y="411"/>
                </a:lnTo>
                <a:lnTo>
                  <a:pt x="2599" y="419"/>
                </a:lnTo>
                <a:lnTo>
                  <a:pt x="2599" y="418"/>
                </a:lnTo>
                <a:lnTo>
                  <a:pt x="2599" y="413"/>
                </a:lnTo>
                <a:lnTo>
                  <a:pt x="2600" y="417"/>
                </a:lnTo>
                <a:lnTo>
                  <a:pt x="2600" y="419"/>
                </a:lnTo>
                <a:lnTo>
                  <a:pt x="2600" y="417"/>
                </a:lnTo>
                <a:lnTo>
                  <a:pt x="2600" y="425"/>
                </a:lnTo>
                <a:lnTo>
                  <a:pt x="2600" y="424"/>
                </a:lnTo>
                <a:lnTo>
                  <a:pt x="2600" y="424"/>
                </a:lnTo>
                <a:lnTo>
                  <a:pt x="2601" y="432"/>
                </a:lnTo>
                <a:lnTo>
                  <a:pt x="2601" y="425"/>
                </a:lnTo>
                <a:lnTo>
                  <a:pt x="2601" y="430"/>
                </a:lnTo>
                <a:lnTo>
                  <a:pt x="2602" y="426"/>
                </a:lnTo>
                <a:lnTo>
                  <a:pt x="2602" y="433"/>
                </a:lnTo>
                <a:lnTo>
                  <a:pt x="2602" y="431"/>
                </a:lnTo>
                <a:lnTo>
                  <a:pt x="2603" y="442"/>
                </a:lnTo>
                <a:lnTo>
                  <a:pt x="2603" y="438"/>
                </a:lnTo>
                <a:lnTo>
                  <a:pt x="2603" y="448"/>
                </a:lnTo>
                <a:lnTo>
                  <a:pt x="2603" y="448"/>
                </a:lnTo>
                <a:lnTo>
                  <a:pt x="2604" y="454"/>
                </a:lnTo>
                <a:lnTo>
                  <a:pt x="2604" y="452"/>
                </a:lnTo>
                <a:lnTo>
                  <a:pt x="2604" y="458"/>
                </a:lnTo>
                <a:lnTo>
                  <a:pt x="2604" y="458"/>
                </a:lnTo>
                <a:lnTo>
                  <a:pt x="2604" y="458"/>
                </a:lnTo>
                <a:lnTo>
                  <a:pt x="2605" y="456"/>
                </a:lnTo>
                <a:lnTo>
                  <a:pt x="2605" y="451"/>
                </a:lnTo>
                <a:lnTo>
                  <a:pt x="2605" y="455"/>
                </a:lnTo>
                <a:lnTo>
                  <a:pt x="2605" y="457"/>
                </a:lnTo>
                <a:lnTo>
                  <a:pt x="2606" y="456"/>
                </a:lnTo>
                <a:lnTo>
                  <a:pt x="2606" y="460"/>
                </a:lnTo>
                <a:lnTo>
                  <a:pt x="2606" y="464"/>
                </a:lnTo>
                <a:lnTo>
                  <a:pt x="2606" y="461"/>
                </a:lnTo>
                <a:lnTo>
                  <a:pt x="2606" y="466"/>
                </a:lnTo>
                <a:lnTo>
                  <a:pt x="2607" y="470"/>
                </a:lnTo>
                <a:lnTo>
                  <a:pt x="2607" y="465"/>
                </a:lnTo>
                <a:lnTo>
                  <a:pt x="2607" y="470"/>
                </a:lnTo>
                <a:lnTo>
                  <a:pt x="2607" y="468"/>
                </a:lnTo>
                <a:lnTo>
                  <a:pt x="2607" y="474"/>
                </a:lnTo>
                <a:lnTo>
                  <a:pt x="2608" y="471"/>
                </a:lnTo>
                <a:lnTo>
                  <a:pt x="2608" y="476"/>
                </a:lnTo>
                <a:lnTo>
                  <a:pt x="2608" y="474"/>
                </a:lnTo>
                <a:lnTo>
                  <a:pt x="2609" y="475"/>
                </a:lnTo>
                <a:lnTo>
                  <a:pt x="2609" y="468"/>
                </a:lnTo>
                <a:lnTo>
                  <a:pt x="2609" y="480"/>
                </a:lnTo>
                <a:lnTo>
                  <a:pt x="2611" y="475"/>
                </a:lnTo>
                <a:lnTo>
                  <a:pt x="2611" y="483"/>
                </a:lnTo>
                <a:lnTo>
                  <a:pt x="2611" y="478"/>
                </a:lnTo>
                <a:lnTo>
                  <a:pt x="2611" y="487"/>
                </a:lnTo>
                <a:lnTo>
                  <a:pt x="2612" y="482"/>
                </a:lnTo>
                <a:lnTo>
                  <a:pt x="2612" y="480"/>
                </a:lnTo>
                <a:lnTo>
                  <a:pt x="2612" y="488"/>
                </a:lnTo>
                <a:lnTo>
                  <a:pt x="2612" y="485"/>
                </a:lnTo>
                <a:lnTo>
                  <a:pt x="2612" y="484"/>
                </a:lnTo>
                <a:lnTo>
                  <a:pt x="2613" y="489"/>
                </a:lnTo>
                <a:lnTo>
                  <a:pt x="2613" y="485"/>
                </a:lnTo>
                <a:lnTo>
                  <a:pt x="2613" y="491"/>
                </a:lnTo>
                <a:lnTo>
                  <a:pt x="2613" y="488"/>
                </a:lnTo>
                <a:lnTo>
                  <a:pt x="2614" y="490"/>
                </a:lnTo>
                <a:lnTo>
                  <a:pt x="2614" y="487"/>
                </a:lnTo>
                <a:lnTo>
                  <a:pt x="2614" y="492"/>
                </a:lnTo>
                <a:lnTo>
                  <a:pt x="2615" y="485"/>
                </a:lnTo>
                <a:lnTo>
                  <a:pt x="2615" y="487"/>
                </a:lnTo>
                <a:lnTo>
                  <a:pt x="2615" y="493"/>
                </a:lnTo>
                <a:lnTo>
                  <a:pt x="2615" y="487"/>
                </a:lnTo>
                <a:lnTo>
                  <a:pt x="2615" y="488"/>
                </a:lnTo>
                <a:lnTo>
                  <a:pt x="2615" y="494"/>
                </a:lnTo>
                <a:lnTo>
                  <a:pt x="2616" y="487"/>
                </a:lnTo>
                <a:lnTo>
                  <a:pt x="2616" y="493"/>
                </a:lnTo>
                <a:lnTo>
                  <a:pt x="2616" y="490"/>
                </a:lnTo>
                <a:lnTo>
                  <a:pt x="2616" y="493"/>
                </a:lnTo>
                <a:lnTo>
                  <a:pt x="2617" y="498"/>
                </a:lnTo>
                <a:lnTo>
                  <a:pt x="2617" y="489"/>
                </a:lnTo>
                <a:lnTo>
                  <a:pt x="2617" y="492"/>
                </a:lnTo>
                <a:lnTo>
                  <a:pt x="2618" y="491"/>
                </a:lnTo>
                <a:lnTo>
                  <a:pt x="2618" y="493"/>
                </a:lnTo>
                <a:lnTo>
                  <a:pt x="2618" y="495"/>
                </a:lnTo>
                <a:lnTo>
                  <a:pt x="2618" y="493"/>
                </a:lnTo>
                <a:lnTo>
                  <a:pt x="2618" y="497"/>
                </a:lnTo>
                <a:lnTo>
                  <a:pt x="2618" y="494"/>
                </a:lnTo>
                <a:lnTo>
                  <a:pt x="2619" y="500"/>
                </a:lnTo>
                <a:lnTo>
                  <a:pt x="2619" y="494"/>
                </a:lnTo>
                <a:lnTo>
                  <a:pt x="2619" y="493"/>
                </a:lnTo>
                <a:lnTo>
                  <a:pt x="2619" y="502"/>
                </a:lnTo>
                <a:lnTo>
                  <a:pt x="2620" y="495"/>
                </a:lnTo>
                <a:lnTo>
                  <a:pt x="2620" y="491"/>
                </a:lnTo>
                <a:lnTo>
                  <a:pt x="2620" y="494"/>
                </a:lnTo>
                <a:lnTo>
                  <a:pt x="2620" y="486"/>
                </a:lnTo>
                <a:lnTo>
                  <a:pt x="2620" y="485"/>
                </a:lnTo>
                <a:lnTo>
                  <a:pt x="2621" y="489"/>
                </a:lnTo>
                <a:lnTo>
                  <a:pt x="2621" y="482"/>
                </a:lnTo>
                <a:lnTo>
                  <a:pt x="2621" y="490"/>
                </a:lnTo>
                <a:lnTo>
                  <a:pt x="2622" y="487"/>
                </a:lnTo>
                <a:lnTo>
                  <a:pt x="2622" y="493"/>
                </a:lnTo>
                <a:lnTo>
                  <a:pt x="2622" y="491"/>
                </a:lnTo>
                <a:lnTo>
                  <a:pt x="2622" y="490"/>
                </a:lnTo>
                <a:lnTo>
                  <a:pt x="2622" y="495"/>
                </a:lnTo>
                <a:lnTo>
                  <a:pt x="2622" y="491"/>
                </a:lnTo>
                <a:lnTo>
                  <a:pt x="2623" y="499"/>
                </a:lnTo>
                <a:lnTo>
                  <a:pt x="2623" y="492"/>
                </a:lnTo>
                <a:lnTo>
                  <a:pt x="2623" y="495"/>
                </a:lnTo>
                <a:lnTo>
                  <a:pt x="2624" y="498"/>
                </a:lnTo>
                <a:lnTo>
                  <a:pt x="2624" y="490"/>
                </a:lnTo>
                <a:lnTo>
                  <a:pt x="2624" y="486"/>
                </a:lnTo>
                <a:lnTo>
                  <a:pt x="2624" y="490"/>
                </a:lnTo>
                <a:lnTo>
                  <a:pt x="2624" y="489"/>
                </a:lnTo>
                <a:lnTo>
                  <a:pt x="2625" y="489"/>
                </a:lnTo>
                <a:lnTo>
                  <a:pt x="2625" y="491"/>
                </a:lnTo>
                <a:lnTo>
                  <a:pt x="2625" y="491"/>
                </a:lnTo>
                <a:lnTo>
                  <a:pt x="2625" y="499"/>
                </a:lnTo>
                <a:lnTo>
                  <a:pt x="2625" y="493"/>
                </a:lnTo>
                <a:lnTo>
                  <a:pt x="2627" y="490"/>
                </a:lnTo>
                <a:lnTo>
                  <a:pt x="2627" y="495"/>
                </a:lnTo>
                <a:lnTo>
                  <a:pt x="2627" y="491"/>
                </a:lnTo>
                <a:lnTo>
                  <a:pt x="2627" y="498"/>
                </a:lnTo>
                <a:lnTo>
                  <a:pt x="2628" y="498"/>
                </a:lnTo>
                <a:lnTo>
                  <a:pt x="2628" y="495"/>
                </a:lnTo>
                <a:lnTo>
                  <a:pt x="2628" y="501"/>
                </a:lnTo>
                <a:lnTo>
                  <a:pt x="2628" y="495"/>
                </a:lnTo>
                <a:lnTo>
                  <a:pt x="2629" y="499"/>
                </a:lnTo>
                <a:lnTo>
                  <a:pt x="2629" y="494"/>
                </a:lnTo>
                <a:lnTo>
                  <a:pt x="2629" y="494"/>
                </a:lnTo>
                <a:lnTo>
                  <a:pt x="2630" y="492"/>
                </a:lnTo>
                <a:lnTo>
                  <a:pt x="2630" y="498"/>
                </a:lnTo>
                <a:lnTo>
                  <a:pt x="2630" y="491"/>
                </a:lnTo>
                <a:lnTo>
                  <a:pt x="2630" y="493"/>
                </a:lnTo>
                <a:lnTo>
                  <a:pt x="2630" y="494"/>
                </a:lnTo>
                <a:lnTo>
                  <a:pt x="2630" y="494"/>
                </a:lnTo>
                <a:lnTo>
                  <a:pt x="2631" y="492"/>
                </a:lnTo>
                <a:lnTo>
                  <a:pt x="2631" y="497"/>
                </a:lnTo>
                <a:lnTo>
                  <a:pt x="2631" y="493"/>
                </a:lnTo>
                <a:lnTo>
                  <a:pt x="2631" y="494"/>
                </a:lnTo>
                <a:lnTo>
                  <a:pt x="2632" y="499"/>
                </a:lnTo>
                <a:lnTo>
                  <a:pt x="2632" y="489"/>
                </a:lnTo>
                <a:lnTo>
                  <a:pt x="2632" y="490"/>
                </a:lnTo>
                <a:lnTo>
                  <a:pt x="2632" y="491"/>
                </a:lnTo>
                <a:lnTo>
                  <a:pt x="2632" y="487"/>
                </a:lnTo>
                <a:lnTo>
                  <a:pt x="2633" y="488"/>
                </a:lnTo>
                <a:lnTo>
                  <a:pt x="2633" y="491"/>
                </a:lnTo>
                <a:lnTo>
                  <a:pt x="2633" y="486"/>
                </a:lnTo>
                <a:lnTo>
                  <a:pt x="2633" y="490"/>
                </a:lnTo>
                <a:lnTo>
                  <a:pt x="2633" y="487"/>
                </a:lnTo>
                <a:lnTo>
                  <a:pt x="2634" y="494"/>
                </a:lnTo>
                <a:lnTo>
                  <a:pt x="2634" y="490"/>
                </a:lnTo>
                <a:lnTo>
                  <a:pt x="2634" y="488"/>
                </a:lnTo>
                <a:lnTo>
                  <a:pt x="2634" y="492"/>
                </a:lnTo>
                <a:lnTo>
                  <a:pt x="2635" y="488"/>
                </a:lnTo>
                <a:lnTo>
                  <a:pt x="2635" y="492"/>
                </a:lnTo>
                <a:lnTo>
                  <a:pt x="2635" y="489"/>
                </a:lnTo>
                <a:lnTo>
                  <a:pt x="2636" y="489"/>
                </a:lnTo>
                <a:lnTo>
                  <a:pt x="2636" y="495"/>
                </a:lnTo>
                <a:lnTo>
                  <a:pt x="2636" y="488"/>
                </a:lnTo>
                <a:lnTo>
                  <a:pt x="2636" y="492"/>
                </a:lnTo>
                <a:lnTo>
                  <a:pt x="2636" y="485"/>
                </a:lnTo>
                <a:lnTo>
                  <a:pt x="2637" y="489"/>
                </a:lnTo>
                <a:lnTo>
                  <a:pt x="2637" y="485"/>
                </a:lnTo>
                <a:lnTo>
                  <a:pt x="2637" y="483"/>
                </a:lnTo>
                <a:lnTo>
                  <a:pt x="2637" y="490"/>
                </a:lnTo>
                <a:lnTo>
                  <a:pt x="2637" y="485"/>
                </a:lnTo>
                <a:lnTo>
                  <a:pt x="2638" y="485"/>
                </a:lnTo>
                <a:lnTo>
                  <a:pt x="2638" y="490"/>
                </a:lnTo>
                <a:lnTo>
                  <a:pt x="2638" y="487"/>
                </a:lnTo>
                <a:lnTo>
                  <a:pt x="2638" y="486"/>
                </a:lnTo>
                <a:lnTo>
                  <a:pt x="2638" y="487"/>
                </a:lnTo>
                <a:lnTo>
                  <a:pt x="2639" y="482"/>
                </a:lnTo>
                <a:lnTo>
                  <a:pt x="2639" y="479"/>
                </a:lnTo>
                <a:lnTo>
                  <a:pt x="2639" y="486"/>
                </a:lnTo>
                <a:lnTo>
                  <a:pt x="2639" y="479"/>
                </a:lnTo>
                <a:lnTo>
                  <a:pt x="2640" y="480"/>
                </a:lnTo>
                <a:lnTo>
                  <a:pt x="2640" y="482"/>
                </a:lnTo>
                <a:lnTo>
                  <a:pt x="2640" y="476"/>
                </a:lnTo>
                <a:lnTo>
                  <a:pt x="2640" y="478"/>
                </a:lnTo>
                <a:lnTo>
                  <a:pt x="2640" y="484"/>
                </a:lnTo>
                <a:lnTo>
                  <a:pt x="2640" y="472"/>
                </a:lnTo>
                <a:lnTo>
                  <a:pt x="2641" y="472"/>
                </a:lnTo>
                <a:lnTo>
                  <a:pt x="2641" y="476"/>
                </a:lnTo>
                <a:lnTo>
                  <a:pt x="2641" y="470"/>
                </a:lnTo>
                <a:lnTo>
                  <a:pt x="2641" y="472"/>
                </a:lnTo>
                <a:lnTo>
                  <a:pt x="2641" y="478"/>
                </a:lnTo>
                <a:lnTo>
                  <a:pt x="2642" y="470"/>
                </a:lnTo>
                <a:lnTo>
                  <a:pt x="2642" y="468"/>
                </a:lnTo>
                <a:lnTo>
                  <a:pt x="2642" y="475"/>
                </a:lnTo>
                <a:lnTo>
                  <a:pt x="2642" y="467"/>
                </a:lnTo>
                <a:lnTo>
                  <a:pt x="2643" y="468"/>
                </a:lnTo>
                <a:lnTo>
                  <a:pt x="2643" y="469"/>
                </a:lnTo>
                <a:lnTo>
                  <a:pt x="2643" y="465"/>
                </a:lnTo>
                <a:lnTo>
                  <a:pt x="2643" y="469"/>
                </a:lnTo>
                <a:lnTo>
                  <a:pt x="2643" y="463"/>
                </a:lnTo>
                <a:lnTo>
                  <a:pt x="2644" y="464"/>
                </a:lnTo>
                <a:lnTo>
                  <a:pt x="2644" y="459"/>
                </a:lnTo>
                <a:lnTo>
                  <a:pt x="2644" y="458"/>
                </a:lnTo>
                <a:lnTo>
                  <a:pt x="2646" y="444"/>
                </a:lnTo>
                <a:lnTo>
                  <a:pt x="2646" y="448"/>
                </a:lnTo>
                <a:lnTo>
                  <a:pt x="2646" y="433"/>
                </a:lnTo>
                <a:lnTo>
                  <a:pt x="2647" y="435"/>
                </a:lnTo>
                <a:lnTo>
                  <a:pt x="2647" y="420"/>
                </a:lnTo>
                <a:lnTo>
                  <a:pt x="2647" y="422"/>
                </a:lnTo>
                <a:lnTo>
                  <a:pt x="2648" y="403"/>
                </a:lnTo>
                <a:lnTo>
                  <a:pt x="2648" y="403"/>
                </a:lnTo>
                <a:lnTo>
                  <a:pt x="2648" y="386"/>
                </a:lnTo>
                <a:lnTo>
                  <a:pt x="2648" y="389"/>
                </a:lnTo>
                <a:lnTo>
                  <a:pt x="2649" y="377"/>
                </a:lnTo>
                <a:lnTo>
                  <a:pt x="2649" y="377"/>
                </a:lnTo>
                <a:lnTo>
                  <a:pt x="2649" y="372"/>
                </a:lnTo>
                <a:lnTo>
                  <a:pt x="2650" y="362"/>
                </a:lnTo>
                <a:lnTo>
                  <a:pt x="2650" y="371"/>
                </a:lnTo>
                <a:lnTo>
                  <a:pt x="2650" y="368"/>
                </a:lnTo>
                <a:lnTo>
                  <a:pt x="2650" y="356"/>
                </a:lnTo>
                <a:lnTo>
                  <a:pt x="2651" y="370"/>
                </a:lnTo>
                <a:lnTo>
                  <a:pt x="2651" y="361"/>
                </a:lnTo>
                <a:lnTo>
                  <a:pt x="2651" y="371"/>
                </a:lnTo>
                <a:lnTo>
                  <a:pt x="2651" y="367"/>
                </a:lnTo>
                <a:lnTo>
                  <a:pt x="2651" y="360"/>
                </a:lnTo>
                <a:lnTo>
                  <a:pt x="2652" y="372"/>
                </a:lnTo>
                <a:lnTo>
                  <a:pt x="2652" y="367"/>
                </a:lnTo>
                <a:lnTo>
                  <a:pt x="2652" y="362"/>
                </a:lnTo>
                <a:lnTo>
                  <a:pt x="2653" y="365"/>
                </a:lnTo>
                <a:lnTo>
                  <a:pt x="2653" y="356"/>
                </a:lnTo>
                <a:lnTo>
                  <a:pt x="2653" y="360"/>
                </a:lnTo>
                <a:lnTo>
                  <a:pt x="2653" y="364"/>
                </a:lnTo>
                <a:lnTo>
                  <a:pt x="2654" y="355"/>
                </a:lnTo>
                <a:lnTo>
                  <a:pt x="2654" y="360"/>
                </a:lnTo>
                <a:lnTo>
                  <a:pt x="2654" y="366"/>
                </a:lnTo>
                <a:lnTo>
                  <a:pt x="2654" y="356"/>
                </a:lnTo>
                <a:lnTo>
                  <a:pt x="2654" y="362"/>
                </a:lnTo>
                <a:lnTo>
                  <a:pt x="2655" y="355"/>
                </a:lnTo>
                <a:lnTo>
                  <a:pt x="2655" y="353"/>
                </a:lnTo>
                <a:lnTo>
                  <a:pt x="2655" y="355"/>
                </a:lnTo>
                <a:lnTo>
                  <a:pt x="2655" y="352"/>
                </a:lnTo>
                <a:lnTo>
                  <a:pt x="2655" y="354"/>
                </a:lnTo>
                <a:lnTo>
                  <a:pt x="2655" y="351"/>
                </a:lnTo>
                <a:lnTo>
                  <a:pt x="2656" y="348"/>
                </a:lnTo>
                <a:lnTo>
                  <a:pt x="2656" y="352"/>
                </a:lnTo>
                <a:lnTo>
                  <a:pt x="2656" y="352"/>
                </a:lnTo>
                <a:lnTo>
                  <a:pt x="2656" y="345"/>
                </a:lnTo>
                <a:lnTo>
                  <a:pt x="2657" y="353"/>
                </a:lnTo>
                <a:lnTo>
                  <a:pt x="2657" y="348"/>
                </a:lnTo>
                <a:lnTo>
                  <a:pt x="2657" y="342"/>
                </a:lnTo>
                <a:lnTo>
                  <a:pt x="2657" y="349"/>
                </a:lnTo>
                <a:lnTo>
                  <a:pt x="2657" y="347"/>
                </a:lnTo>
                <a:lnTo>
                  <a:pt x="2658" y="340"/>
                </a:lnTo>
                <a:lnTo>
                  <a:pt x="2658" y="348"/>
                </a:lnTo>
                <a:lnTo>
                  <a:pt x="2658" y="347"/>
                </a:lnTo>
                <a:lnTo>
                  <a:pt x="2658" y="345"/>
                </a:lnTo>
                <a:lnTo>
                  <a:pt x="2658" y="343"/>
                </a:lnTo>
                <a:lnTo>
                  <a:pt x="2659" y="347"/>
                </a:lnTo>
                <a:lnTo>
                  <a:pt x="2659" y="339"/>
                </a:lnTo>
                <a:lnTo>
                  <a:pt x="2659" y="339"/>
                </a:lnTo>
                <a:lnTo>
                  <a:pt x="2659" y="332"/>
                </a:lnTo>
                <a:lnTo>
                  <a:pt x="2660" y="334"/>
                </a:lnTo>
                <a:lnTo>
                  <a:pt x="2660" y="341"/>
                </a:lnTo>
                <a:lnTo>
                  <a:pt x="2660" y="332"/>
                </a:lnTo>
                <a:lnTo>
                  <a:pt x="2662" y="338"/>
                </a:lnTo>
                <a:lnTo>
                  <a:pt x="2662" y="332"/>
                </a:lnTo>
                <a:lnTo>
                  <a:pt x="2662" y="332"/>
                </a:lnTo>
                <a:lnTo>
                  <a:pt x="2662" y="331"/>
                </a:lnTo>
                <a:lnTo>
                  <a:pt x="2662" y="331"/>
                </a:lnTo>
                <a:lnTo>
                  <a:pt x="2663" y="326"/>
                </a:lnTo>
                <a:lnTo>
                  <a:pt x="2663" y="326"/>
                </a:lnTo>
                <a:lnTo>
                  <a:pt x="2663" y="331"/>
                </a:lnTo>
                <a:lnTo>
                  <a:pt x="2663" y="320"/>
                </a:lnTo>
                <a:lnTo>
                  <a:pt x="2663" y="320"/>
                </a:lnTo>
                <a:lnTo>
                  <a:pt x="2664" y="328"/>
                </a:lnTo>
                <a:lnTo>
                  <a:pt x="2664" y="317"/>
                </a:lnTo>
                <a:lnTo>
                  <a:pt x="2664" y="318"/>
                </a:lnTo>
                <a:lnTo>
                  <a:pt x="2664" y="323"/>
                </a:lnTo>
                <a:lnTo>
                  <a:pt x="2664" y="312"/>
                </a:lnTo>
                <a:lnTo>
                  <a:pt x="2665" y="306"/>
                </a:lnTo>
                <a:lnTo>
                  <a:pt x="2665" y="307"/>
                </a:lnTo>
                <a:lnTo>
                  <a:pt x="2665" y="304"/>
                </a:lnTo>
                <a:lnTo>
                  <a:pt x="2665" y="307"/>
                </a:lnTo>
                <a:lnTo>
                  <a:pt x="2666" y="313"/>
                </a:lnTo>
                <a:lnTo>
                  <a:pt x="2666" y="313"/>
                </a:lnTo>
                <a:lnTo>
                  <a:pt x="2666" y="305"/>
                </a:lnTo>
                <a:lnTo>
                  <a:pt x="2666" y="313"/>
                </a:lnTo>
                <a:lnTo>
                  <a:pt x="2666" y="315"/>
                </a:lnTo>
                <a:lnTo>
                  <a:pt x="2667" y="307"/>
                </a:lnTo>
                <a:lnTo>
                  <a:pt x="2667" y="314"/>
                </a:lnTo>
                <a:lnTo>
                  <a:pt x="2667" y="300"/>
                </a:lnTo>
                <a:lnTo>
                  <a:pt x="2668" y="311"/>
                </a:lnTo>
                <a:lnTo>
                  <a:pt x="2668" y="302"/>
                </a:lnTo>
                <a:lnTo>
                  <a:pt x="2668" y="307"/>
                </a:lnTo>
                <a:lnTo>
                  <a:pt x="2668" y="302"/>
                </a:lnTo>
                <a:lnTo>
                  <a:pt x="2669" y="305"/>
                </a:lnTo>
                <a:lnTo>
                  <a:pt x="2669" y="301"/>
                </a:lnTo>
                <a:lnTo>
                  <a:pt x="2669" y="305"/>
                </a:lnTo>
                <a:lnTo>
                  <a:pt x="2670" y="298"/>
                </a:lnTo>
                <a:lnTo>
                  <a:pt x="2670" y="298"/>
                </a:lnTo>
                <a:lnTo>
                  <a:pt x="2670" y="298"/>
                </a:lnTo>
                <a:lnTo>
                  <a:pt x="2670" y="293"/>
                </a:lnTo>
                <a:lnTo>
                  <a:pt x="2670" y="298"/>
                </a:lnTo>
                <a:lnTo>
                  <a:pt x="2670" y="289"/>
                </a:lnTo>
                <a:lnTo>
                  <a:pt x="2671" y="282"/>
                </a:lnTo>
                <a:lnTo>
                  <a:pt x="2671" y="279"/>
                </a:lnTo>
                <a:lnTo>
                  <a:pt x="2671" y="276"/>
                </a:lnTo>
                <a:lnTo>
                  <a:pt x="2671" y="277"/>
                </a:lnTo>
                <a:lnTo>
                  <a:pt x="2672" y="273"/>
                </a:lnTo>
                <a:lnTo>
                  <a:pt x="2672" y="280"/>
                </a:lnTo>
                <a:lnTo>
                  <a:pt x="2672" y="274"/>
                </a:lnTo>
                <a:lnTo>
                  <a:pt x="2672" y="285"/>
                </a:lnTo>
                <a:lnTo>
                  <a:pt x="2673" y="278"/>
                </a:lnTo>
                <a:lnTo>
                  <a:pt x="2673" y="273"/>
                </a:lnTo>
                <a:lnTo>
                  <a:pt x="2673" y="281"/>
                </a:lnTo>
                <a:lnTo>
                  <a:pt x="2673" y="277"/>
                </a:lnTo>
                <a:lnTo>
                  <a:pt x="2673" y="272"/>
                </a:lnTo>
                <a:lnTo>
                  <a:pt x="2673" y="274"/>
                </a:lnTo>
                <a:lnTo>
                  <a:pt x="2674" y="269"/>
                </a:lnTo>
                <a:lnTo>
                  <a:pt x="2674" y="277"/>
                </a:lnTo>
                <a:lnTo>
                  <a:pt x="2674" y="268"/>
                </a:lnTo>
                <a:lnTo>
                  <a:pt x="2674" y="267"/>
                </a:lnTo>
                <a:lnTo>
                  <a:pt x="2675" y="272"/>
                </a:lnTo>
                <a:lnTo>
                  <a:pt x="2675" y="265"/>
                </a:lnTo>
                <a:lnTo>
                  <a:pt x="2675" y="264"/>
                </a:lnTo>
                <a:lnTo>
                  <a:pt x="2675" y="270"/>
                </a:lnTo>
                <a:lnTo>
                  <a:pt x="2675" y="266"/>
                </a:lnTo>
                <a:lnTo>
                  <a:pt x="2676" y="260"/>
                </a:lnTo>
                <a:lnTo>
                  <a:pt x="2676" y="267"/>
                </a:lnTo>
                <a:lnTo>
                  <a:pt x="2676" y="264"/>
                </a:lnTo>
                <a:lnTo>
                  <a:pt x="2676" y="268"/>
                </a:lnTo>
                <a:lnTo>
                  <a:pt x="2676" y="253"/>
                </a:lnTo>
                <a:lnTo>
                  <a:pt x="2677" y="260"/>
                </a:lnTo>
                <a:lnTo>
                  <a:pt x="2677" y="265"/>
                </a:lnTo>
                <a:lnTo>
                  <a:pt x="2677" y="258"/>
                </a:lnTo>
                <a:lnTo>
                  <a:pt x="2677" y="260"/>
                </a:lnTo>
                <a:lnTo>
                  <a:pt x="2677" y="264"/>
                </a:lnTo>
                <a:lnTo>
                  <a:pt x="2677" y="258"/>
                </a:lnTo>
                <a:lnTo>
                  <a:pt x="2678" y="262"/>
                </a:lnTo>
                <a:lnTo>
                  <a:pt x="2678" y="257"/>
                </a:lnTo>
                <a:lnTo>
                  <a:pt x="2678" y="261"/>
                </a:lnTo>
                <a:lnTo>
                  <a:pt x="2679" y="250"/>
                </a:lnTo>
                <a:lnTo>
                  <a:pt x="2679" y="257"/>
                </a:lnTo>
                <a:lnTo>
                  <a:pt x="2679" y="257"/>
                </a:lnTo>
                <a:lnTo>
                  <a:pt x="2679" y="253"/>
                </a:lnTo>
                <a:lnTo>
                  <a:pt x="2681" y="258"/>
                </a:lnTo>
                <a:lnTo>
                  <a:pt x="2681" y="249"/>
                </a:lnTo>
                <a:lnTo>
                  <a:pt x="2681" y="257"/>
                </a:lnTo>
                <a:lnTo>
                  <a:pt x="2681" y="254"/>
                </a:lnTo>
                <a:lnTo>
                  <a:pt x="2681" y="245"/>
                </a:lnTo>
                <a:lnTo>
                  <a:pt x="2682" y="251"/>
                </a:lnTo>
                <a:lnTo>
                  <a:pt x="2682" y="250"/>
                </a:lnTo>
                <a:lnTo>
                  <a:pt x="2682" y="247"/>
                </a:lnTo>
                <a:lnTo>
                  <a:pt x="2682" y="252"/>
                </a:lnTo>
                <a:lnTo>
                  <a:pt x="2683" y="244"/>
                </a:lnTo>
                <a:lnTo>
                  <a:pt x="2683" y="249"/>
                </a:lnTo>
                <a:lnTo>
                  <a:pt x="2683" y="228"/>
                </a:lnTo>
                <a:lnTo>
                  <a:pt x="2684" y="218"/>
                </a:lnTo>
                <a:lnTo>
                  <a:pt x="2684" y="223"/>
                </a:lnTo>
                <a:lnTo>
                  <a:pt x="2684" y="216"/>
                </a:lnTo>
                <a:lnTo>
                  <a:pt x="2684" y="213"/>
                </a:lnTo>
                <a:lnTo>
                  <a:pt x="2685" y="218"/>
                </a:lnTo>
                <a:lnTo>
                  <a:pt x="2685" y="221"/>
                </a:lnTo>
                <a:lnTo>
                  <a:pt x="2685" y="215"/>
                </a:lnTo>
                <a:lnTo>
                  <a:pt x="2685" y="224"/>
                </a:lnTo>
                <a:lnTo>
                  <a:pt x="2685" y="209"/>
                </a:lnTo>
                <a:lnTo>
                  <a:pt x="2686" y="215"/>
                </a:lnTo>
                <a:lnTo>
                  <a:pt x="2686" y="210"/>
                </a:lnTo>
                <a:lnTo>
                  <a:pt x="2686" y="209"/>
                </a:lnTo>
                <a:lnTo>
                  <a:pt x="2686" y="208"/>
                </a:lnTo>
                <a:lnTo>
                  <a:pt x="2687" y="210"/>
                </a:lnTo>
                <a:lnTo>
                  <a:pt x="2687" y="199"/>
                </a:lnTo>
                <a:lnTo>
                  <a:pt x="2687" y="209"/>
                </a:lnTo>
                <a:lnTo>
                  <a:pt x="2687" y="207"/>
                </a:lnTo>
                <a:lnTo>
                  <a:pt x="2688" y="200"/>
                </a:lnTo>
                <a:lnTo>
                  <a:pt x="2688" y="209"/>
                </a:lnTo>
                <a:lnTo>
                  <a:pt x="2688" y="205"/>
                </a:lnTo>
                <a:lnTo>
                  <a:pt x="2688" y="208"/>
                </a:lnTo>
                <a:lnTo>
                  <a:pt x="2689" y="215"/>
                </a:lnTo>
                <a:lnTo>
                  <a:pt x="2689" y="203"/>
                </a:lnTo>
                <a:lnTo>
                  <a:pt x="2689" y="208"/>
                </a:lnTo>
                <a:lnTo>
                  <a:pt x="2689" y="212"/>
                </a:lnTo>
                <a:lnTo>
                  <a:pt x="2689" y="204"/>
                </a:lnTo>
                <a:lnTo>
                  <a:pt x="2690" y="204"/>
                </a:lnTo>
                <a:lnTo>
                  <a:pt x="2690" y="209"/>
                </a:lnTo>
                <a:lnTo>
                  <a:pt x="2690" y="207"/>
                </a:lnTo>
                <a:lnTo>
                  <a:pt x="2691" y="210"/>
                </a:lnTo>
                <a:lnTo>
                  <a:pt x="2691" y="205"/>
                </a:lnTo>
                <a:lnTo>
                  <a:pt x="2691" y="200"/>
                </a:lnTo>
                <a:lnTo>
                  <a:pt x="2691" y="213"/>
                </a:lnTo>
                <a:lnTo>
                  <a:pt x="2692" y="202"/>
                </a:lnTo>
                <a:lnTo>
                  <a:pt x="2692" y="211"/>
                </a:lnTo>
                <a:lnTo>
                  <a:pt x="2692" y="204"/>
                </a:lnTo>
                <a:lnTo>
                  <a:pt x="2692" y="203"/>
                </a:lnTo>
                <a:lnTo>
                  <a:pt x="2693" y="210"/>
                </a:lnTo>
                <a:lnTo>
                  <a:pt x="2693" y="200"/>
                </a:lnTo>
                <a:lnTo>
                  <a:pt x="2693" y="207"/>
                </a:lnTo>
                <a:lnTo>
                  <a:pt x="2693" y="202"/>
                </a:lnTo>
                <a:lnTo>
                  <a:pt x="2694" y="202"/>
                </a:lnTo>
                <a:lnTo>
                  <a:pt x="2694" y="205"/>
                </a:lnTo>
                <a:lnTo>
                  <a:pt x="2694" y="204"/>
                </a:lnTo>
                <a:lnTo>
                  <a:pt x="2694" y="207"/>
                </a:lnTo>
                <a:lnTo>
                  <a:pt x="2696" y="198"/>
                </a:lnTo>
                <a:lnTo>
                  <a:pt x="2696" y="205"/>
                </a:lnTo>
                <a:lnTo>
                  <a:pt x="2696" y="208"/>
                </a:lnTo>
                <a:lnTo>
                  <a:pt x="2696" y="199"/>
                </a:lnTo>
                <a:lnTo>
                  <a:pt x="2696" y="202"/>
                </a:lnTo>
                <a:lnTo>
                  <a:pt x="2696" y="196"/>
                </a:lnTo>
                <a:lnTo>
                  <a:pt x="2696" y="192"/>
                </a:lnTo>
                <a:lnTo>
                  <a:pt x="2697" y="199"/>
                </a:lnTo>
                <a:lnTo>
                  <a:pt x="2697" y="199"/>
                </a:lnTo>
                <a:lnTo>
                  <a:pt x="2697" y="204"/>
                </a:lnTo>
                <a:lnTo>
                  <a:pt x="2697" y="194"/>
                </a:lnTo>
                <a:lnTo>
                  <a:pt x="2698" y="203"/>
                </a:lnTo>
                <a:lnTo>
                  <a:pt x="2698" y="205"/>
                </a:lnTo>
                <a:lnTo>
                  <a:pt x="2698" y="197"/>
                </a:lnTo>
                <a:lnTo>
                  <a:pt x="2698" y="201"/>
                </a:lnTo>
                <a:lnTo>
                  <a:pt x="2698" y="202"/>
                </a:lnTo>
                <a:lnTo>
                  <a:pt x="2699" y="200"/>
                </a:lnTo>
                <a:lnTo>
                  <a:pt x="2699" y="190"/>
                </a:lnTo>
                <a:lnTo>
                  <a:pt x="2699" y="193"/>
                </a:lnTo>
                <a:lnTo>
                  <a:pt x="2700" y="194"/>
                </a:lnTo>
                <a:lnTo>
                  <a:pt x="2700" y="194"/>
                </a:lnTo>
                <a:lnTo>
                  <a:pt x="2700" y="204"/>
                </a:lnTo>
                <a:lnTo>
                  <a:pt x="2700" y="198"/>
                </a:lnTo>
                <a:lnTo>
                  <a:pt x="2700" y="204"/>
                </a:lnTo>
                <a:lnTo>
                  <a:pt x="2701" y="202"/>
                </a:lnTo>
                <a:lnTo>
                  <a:pt x="2701" y="204"/>
                </a:lnTo>
                <a:lnTo>
                  <a:pt x="2701" y="203"/>
                </a:lnTo>
                <a:lnTo>
                  <a:pt x="2701" y="205"/>
                </a:lnTo>
                <a:lnTo>
                  <a:pt x="2701" y="211"/>
                </a:lnTo>
                <a:lnTo>
                  <a:pt x="2702" y="209"/>
                </a:lnTo>
                <a:lnTo>
                  <a:pt x="2702" y="213"/>
                </a:lnTo>
                <a:lnTo>
                  <a:pt x="2702" y="205"/>
                </a:lnTo>
                <a:lnTo>
                  <a:pt x="2702" y="215"/>
                </a:lnTo>
                <a:lnTo>
                  <a:pt x="2703" y="210"/>
                </a:lnTo>
                <a:lnTo>
                  <a:pt x="2703" y="218"/>
                </a:lnTo>
                <a:lnTo>
                  <a:pt x="2703" y="211"/>
                </a:lnTo>
                <a:lnTo>
                  <a:pt x="2703" y="215"/>
                </a:lnTo>
                <a:lnTo>
                  <a:pt x="2703" y="213"/>
                </a:lnTo>
                <a:lnTo>
                  <a:pt x="2704" y="216"/>
                </a:lnTo>
                <a:lnTo>
                  <a:pt x="2704" y="223"/>
                </a:lnTo>
                <a:lnTo>
                  <a:pt x="2704" y="217"/>
                </a:lnTo>
                <a:lnTo>
                  <a:pt x="2704" y="216"/>
                </a:lnTo>
                <a:lnTo>
                  <a:pt x="2705" y="223"/>
                </a:lnTo>
                <a:lnTo>
                  <a:pt x="2705" y="219"/>
                </a:lnTo>
                <a:lnTo>
                  <a:pt x="2705" y="223"/>
                </a:lnTo>
                <a:lnTo>
                  <a:pt x="2705" y="226"/>
                </a:lnTo>
                <a:lnTo>
                  <a:pt x="2705" y="221"/>
                </a:lnTo>
                <a:lnTo>
                  <a:pt x="2706" y="229"/>
                </a:lnTo>
                <a:lnTo>
                  <a:pt x="2706" y="219"/>
                </a:lnTo>
                <a:lnTo>
                  <a:pt x="2706" y="224"/>
                </a:lnTo>
                <a:lnTo>
                  <a:pt x="2706" y="232"/>
                </a:lnTo>
                <a:lnTo>
                  <a:pt x="2706" y="224"/>
                </a:lnTo>
                <a:lnTo>
                  <a:pt x="2707" y="234"/>
                </a:lnTo>
                <a:lnTo>
                  <a:pt x="2707" y="231"/>
                </a:lnTo>
                <a:lnTo>
                  <a:pt x="2707" y="233"/>
                </a:lnTo>
                <a:lnTo>
                  <a:pt x="2707" y="232"/>
                </a:lnTo>
                <a:lnTo>
                  <a:pt x="2707" y="223"/>
                </a:lnTo>
                <a:lnTo>
                  <a:pt x="2707" y="234"/>
                </a:lnTo>
                <a:lnTo>
                  <a:pt x="2708" y="234"/>
                </a:lnTo>
                <a:lnTo>
                  <a:pt x="2708" y="223"/>
                </a:lnTo>
                <a:lnTo>
                  <a:pt x="2708" y="227"/>
                </a:lnTo>
                <a:lnTo>
                  <a:pt x="2708" y="221"/>
                </a:lnTo>
                <a:lnTo>
                  <a:pt x="2709" y="230"/>
                </a:lnTo>
                <a:lnTo>
                  <a:pt x="2709" y="236"/>
                </a:lnTo>
                <a:lnTo>
                  <a:pt x="2709" y="235"/>
                </a:lnTo>
                <a:lnTo>
                  <a:pt x="2709" y="234"/>
                </a:lnTo>
                <a:lnTo>
                  <a:pt x="2710" y="246"/>
                </a:lnTo>
                <a:lnTo>
                  <a:pt x="2710" y="247"/>
                </a:lnTo>
                <a:lnTo>
                  <a:pt x="2710" y="251"/>
                </a:lnTo>
                <a:lnTo>
                  <a:pt x="2710" y="260"/>
                </a:lnTo>
                <a:lnTo>
                  <a:pt x="2710" y="252"/>
                </a:lnTo>
                <a:lnTo>
                  <a:pt x="2711" y="262"/>
                </a:lnTo>
                <a:lnTo>
                  <a:pt x="2711" y="253"/>
                </a:lnTo>
                <a:lnTo>
                  <a:pt x="2711" y="265"/>
                </a:lnTo>
                <a:lnTo>
                  <a:pt x="2712" y="263"/>
                </a:lnTo>
                <a:lnTo>
                  <a:pt x="2712" y="261"/>
                </a:lnTo>
                <a:lnTo>
                  <a:pt x="2712" y="263"/>
                </a:lnTo>
                <a:lnTo>
                  <a:pt x="2712" y="265"/>
                </a:lnTo>
                <a:lnTo>
                  <a:pt x="2713" y="270"/>
                </a:lnTo>
                <a:lnTo>
                  <a:pt x="2713" y="269"/>
                </a:lnTo>
                <a:lnTo>
                  <a:pt x="2713" y="273"/>
                </a:lnTo>
                <a:lnTo>
                  <a:pt x="2713" y="277"/>
                </a:lnTo>
                <a:lnTo>
                  <a:pt x="2713" y="272"/>
                </a:lnTo>
                <a:lnTo>
                  <a:pt x="2715" y="274"/>
                </a:lnTo>
                <a:lnTo>
                  <a:pt x="2715" y="284"/>
                </a:lnTo>
                <a:lnTo>
                  <a:pt x="2715" y="279"/>
                </a:lnTo>
                <a:lnTo>
                  <a:pt x="2715" y="287"/>
                </a:lnTo>
                <a:lnTo>
                  <a:pt x="2715" y="283"/>
                </a:lnTo>
                <a:lnTo>
                  <a:pt x="2716" y="293"/>
                </a:lnTo>
                <a:lnTo>
                  <a:pt x="2716" y="292"/>
                </a:lnTo>
                <a:lnTo>
                  <a:pt x="2716" y="293"/>
                </a:lnTo>
                <a:lnTo>
                  <a:pt x="2716" y="299"/>
                </a:lnTo>
                <a:lnTo>
                  <a:pt x="2716" y="298"/>
                </a:lnTo>
                <a:lnTo>
                  <a:pt x="2717" y="306"/>
                </a:lnTo>
                <a:lnTo>
                  <a:pt x="2717" y="300"/>
                </a:lnTo>
                <a:lnTo>
                  <a:pt x="2717" y="311"/>
                </a:lnTo>
                <a:lnTo>
                  <a:pt x="2718" y="311"/>
                </a:lnTo>
                <a:lnTo>
                  <a:pt x="2718" y="318"/>
                </a:lnTo>
                <a:lnTo>
                  <a:pt x="2718" y="314"/>
                </a:lnTo>
                <a:lnTo>
                  <a:pt x="2718" y="320"/>
                </a:lnTo>
                <a:lnTo>
                  <a:pt x="2719" y="324"/>
                </a:lnTo>
                <a:lnTo>
                  <a:pt x="2719" y="326"/>
                </a:lnTo>
                <a:lnTo>
                  <a:pt x="2719" y="324"/>
                </a:lnTo>
                <a:lnTo>
                  <a:pt x="2719" y="328"/>
                </a:lnTo>
                <a:lnTo>
                  <a:pt x="2719" y="334"/>
                </a:lnTo>
                <a:lnTo>
                  <a:pt x="2720" y="331"/>
                </a:lnTo>
                <a:lnTo>
                  <a:pt x="2720" y="334"/>
                </a:lnTo>
                <a:lnTo>
                  <a:pt x="2720" y="343"/>
                </a:lnTo>
                <a:lnTo>
                  <a:pt x="2720" y="336"/>
                </a:lnTo>
                <a:lnTo>
                  <a:pt x="2720" y="337"/>
                </a:lnTo>
                <a:lnTo>
                  <a:pt x="2721" y="350"/>
                </a:lnTo>
                <a:lnTo>
                  <a:pt x="2721" y="345"/>
                </a:lnTo>
                <a:lnTo>
                  <a:pt x="2721" y="352"/>
                </a:lnTo>
                <a:lnTo>
                  <a:pt x="2722" y="356"/>
                </a:lnTo>
                <a:lnTo>
                  <a:pt x="2722" y="356"/>
                </a:lnTo>
                <a:lnTo>
                  <a:pt x="2722" y="367"/>
                </a:lnTo>
                <a:lnTo>
                  <a:pt x="2722" y="363"/>
                </a:lnTo>
                <a:lnTo>
                  <a:pt x="2723" y="372"/>
                </a:lnTo>
                <a:lnTo>
                  <a:pt x="2723" y="369"/>
                </a:lnTo>
                <a:lnTo>
                  <a:pt x="2723" y="381"/>
                </a:lnTo>
                <a:lnTo>
                  <a:pt x="2724" y="379"/>
                </a:lnTo>
                <a:lnTo>
                  <a:pt x="2724" y="388"/>
                </a:lnTo>
                <a:lnTo>
                  <a:pt x="2724" y="386"/>
                </a:lnTo>
                <a:lnTo>
                  <a:pt x="2725" y="396"/>
                </a:lnTo>
                <a:lnTo>
                  <a:pt x="2725" y="396"/>
                </a:lnTo>
                <a:lnTo>
                  <a:pt x="2725" y="399"/>
                </a:lnTo>
                <a:lnTo>
                  <a:pt x="2725" y="401"/>
                </a:lnTo>
                <a:lnTo>
                  <a:pt x="2725" y="410"/>
                </a:lnTo>
                <a:lnTo>
                  <a:pt x="2726" y="406"/>
                </a:lnTo>
                <a:lnTo>
                  <a:pt x="2726" y="410"/>
                </a:lnTo>
                <a:lnTo>
                  <a:pt x="2726" y="416"/>
                </a:lnTo>
                <a:lnTo>
                  <a:pt x="2726" y="411"/>
                </a:lnTo>
                <a:lnTo>
                  <a:pt x="2727" y="418"/>
                </a:lnTo>
                <a:lnTo>
                  <a:pt x="2727" y="422"/>
                </a:lnTo>
                <a:lnTo>
                  <a:pt x="2727" y="419"/>
                </a:lnTo>
                <a:lnTo>
                  <a:pt x="2727" y="424"/>
                </a:lnTo>
                <a:lnTo>
                  <a:pt x="2727" y="430"/>
                </a:lnTo>
                <a:lnTo>
                  <a:pt x="2728" y="427"/>
                </a:lnTo>
                <a:lnTo>
                  <a:pt x="2728" y="429"/>
                </a:lnTo>
                <a:lnTo>
                  <a:pt x="2728" y="437"/>
                </a:lnTo>
                <a:lnTo>
                  <a:pt x="2728" y="435"/>
                </a:lnTo>
                <a:lnTo>
                  <a:pt x="2729" y="437"/>
                </a:lnTo>
                <a:lnTo>
                  <a:pt x="2729" y="442"/>
                </a:lnTo>
                <a:lnTo>
                  <a:pt x="2729" y="442"/>
                </a:lnTo>
                <a:lnTo>
                  <a:pt x="2729" y="448"/>
                </a:lnTo>
                <a:lnTo>
                  <a:pt x="2729" y="445"/>
                </a:lnTo>
                <a:lnTo>
                  <a:pt x="2729" y="448"/>
                </a:lnTo>
                <a:lnTo>
                  <a:pt x="2729" y="456"/>
                </a:lnTo>
                <a:lnTo>
                  <a:pt x="2731" y="449"/>
                </a:lnTo>
                <a:lnTo>
                  <a:pt x="2731" y="459"/>
                </a:lnTo>
                <a:lnTo>
                  <a:pt x="2731" y="457"/>
                </a:lnTo>
                <a:lnTo>
                  <a:pt x="2732" y="466"/>
                </a:lnTo>
                <a:lnTo>
                  <a:pt x="2732" y="464"/>
                </a:lnTo>
                <a:lnTo>
                  <a:pt x="2732" y="473"/>
                </a:lnTo>
                <a:lnTo>
                  <a:pt x="2733" y="468"/>
                </a:lnTo>
                <a:lnTo>
                  <a:pt x="2733" y="468"/>
                </a:lnTo>
                <a:lnTo>
                  <a:pt x="2733" y="478"/>
                </a:lnTo>
                <a:lnTo>
                  <a:pt x="2733" y="475"/>
                </a:lnTo>
                <a:lnTo>
                  <a:pt x="2733" y="484"/>
                </a:lnTo>
                <a:lnTo>
                  <a:pt x="2734" y="483"/>
                </a:lnTo>
                <a:lnTo>
                  <a:pt x="2734" y="458"/>
                </a:lnTo>
                <a:lnTo>
                  <a:pt x="2734" y="469"/>
                </a:lnTo>
                <a:lnTo>
                  <a:pt x="2734" y="476"/>
                </a:lnTo>
                <a:lnTo>
                  <a:pt x="2735" y="489"/>
                </a:lnTo>
                <a:lnTo>
                  <a:pt x="2735" y="490"/>
                </a:lnTo>
                <a:lnTo>
                  <a:pt x="2735" y="502"/>
                </a:lnTo>
                <a:lnTo>
                  <a:pt x="2736" y="499"/>
                </a:lnTo>
                <a:lnTo>
                  <a:pt x="2736" y="508"/>
                </a:lnTo>
                <a:lnTo>
                  <a:pt x="2736" y="503"/>
                </a:lnTo>
                <a:lnTo>
                  <a:pt x="2737" y="514"/>
                </a:lnTo>
                <a:lnTo>
                  <a:pt x="2737" y="512"/>
                </a:lnTo>
                <a:lnTo>
                  <a:pt x="2737" y="522"/>
                </a:lnTo>
                <a:lnTo>
                  <a:pt x="2737" y="519"/>
                </a:lnTo>
                <a:lnTo>
                  <a:pt x="2738" y="527"/>
                </a:lnTo>
                <a:lnTo>
                  <a:pt x="2738" y="522"/>
                </a:lnTo>
                <a:lnTo>
                  <a:pt x="2738" y="533"/>
                </a:lnTo>
                <a:lnTo>
                  <a:pt x="2739" y="529"/>
                </a:lnTo>
                <a:lnTo>
                  <a:pt x="2739" y="538"/>
                </a:lnTo>
                <a:lnTo>
                  <a:pt x="2739" y="535"/>
                </a:lnTo>
                <a:lnTo>
                  <a:pt x="2740" y="542"/>
                </a:lnTo>
                <a:lnTo>
                  <a:pt x="2740" y="541"/>
                </a:lnTo>
                <a:lnTo>
                  <a:pt x="2740" y="548"/>
                </a:lnTo>
                <a:lnTo>
                  <a:pt x="2740" y="545"/>
                </a:lnTo>
                <a:lnTo>
                  <a:pt x="2740" y="551"/>
                </a:lnTo>
                <a:lnTo>
                  <a:pt x="2741" y="551"/>
                </a:lnTo>
                <a:lnTo>
                  <a:pt x="2741" y="550"/>
                </a:lnTo>
                <a:lnTo>
                  <a:pt x="2741" y="556"/>
                </a:lnTo>
                <a:lnTo>
                  <a:pt x="2741" y="556"/>
                </a:lnTo>
                <a:lnTo>
                  <a:pt x="2741" y="556"/>
                </a:lnTo>
                <a:lnTo>
                  <a:pt x="2742" y="562"/>
                </a:lnTo>
                <a:lnTo>
                  <a:pt x="2742" y="561"/>
                </a:lnTo>
                <a:lnTo>
                  <a:pt x="2742" y="562"/>
                </a:lnTo>
                <a:lnTo>
                  <a:pt x="2742" y="568"/>
                </a:lnTo>
                <a:lnTo>
                  <a:pt x="2743" y="569"/>
                </a:lnTo>
                <a:lnTo>
                  <a:pt x="2743" y="568"/>
                </a:lnTo>
                <a:lnTo>
                  <a:pt x="2743" y="569"/>
                </a:lnTo>
                <a:lnTo>
                  <a:pt x="2743" y="575"/>
                </a:lnTo>
                <a:lnTo>
                  <a:pt x="2743" y="572"/>
                </a:lnTo>
                <a:lnTo>
                  <a:pt x="2744" y="575"/>
                </a:lnTo>
                <a:lnTo>
                  <a:pt x="2744" y="578"/>
                </a:lnTo>
                <a:lnTo>
                  <a:pt x="2744" y="576"/>
                </a:lnTo>
                <a:lnTo>
                  <a:pt x="2744" y="581"/>
                </a:lnTo>
                <a:lnTo>
                  <a:pt x="2744" y="580"/>
                </a:lnTo>
                <a:lnTo>
                  <a:pt x="2744" y="581"/>
                </a:lnTo>
                <a:lnTo>
                  <a:pt x="2745" y="588"/>
                </a:lnTo>
                <a:lnTo>
                  <a:pt x="2745" y="585"/>
                </a:lnTo>
                <a:lnTo>
                  <a:pt x="2745" y="587"/>
                </a:lnTo>
                <a:lnTo>
                  <a:pt x="2745" y="592"/>
                </a:lnTo>
                <a:lnTo>
                  <a:pt x="2745" y="589"/>
                </a:lnTo>
                <a:lnTo>
                  <a:pt x="2747" y="593"/>
                </a:lnTo>
                <a:lnTo>
                  <a:pt x="2747" y="594"/>
                </a:lnTo>
                <a:lnTo>
                  <a:pt x="2747" y="593"/>
                </a:lnTo>
                <a:lnTo>
                  <a:pt x="2747" y="593"/>
                </a:lnTo>
                <a:lnTo>
                  <a:pt x="2748" y="601"/>
                </a:lnTo>
                <a:lnTo>
                  <a:pt x="2748" y="596"/>
                </a:lnTo>
                <a:lnTo>
                  <a:pt x="2748" y="598"/>
                </a:lnTo>
                <a:lnTo>
                  <a:pt x="2748" y="605"/>
                </a:lnTo>
                <a:lnTo>
                  <a:pt x="2748" y="601"/>
                </a:lnTo>
                <a:lnTo>
                  <a:pt x="2748" y="603"/>
                </a:lnTo>
                <a:lnTo>
                  <a:pt x="2748" y="609"/>
                </a:lnTo>
                <a:lnTo>
                  <a:pt x="2748" y="604"/>
                </a:lnTo>
                <a:lnTo>
                  <a:pt x="2748" y="606"/>
                </a:lnTo>
                <a:lnTo>
                  <a:pt x="2748" y="612"/>
                </a:lnTo>
                <a:lnTo>
                  <a:pt x="2748" y="609"/>
                </a:lnTo>
                <a:lnTo>
                  <a:pt x="2750" y="610"/>
                </a:lnTo>
                <a:lnTo>
                  <a:pt x="2750" y="615"/>
                </a:lnTo>
                <a:lnTo>
                  <a:pt x="2750" y="612"/>
                </a:lnTo>
                <a:lnTo>
                  <a:pt x="2750" y="620"/>
                </a:lnTo>
                <a:lnTo>
                  <a:pt x="2751" y="616"/>
                </a:lnTo>
                <a:lnTo>
                  <a:pt x="2751" y="623"/>
                </a:lnTo>
                <a:lnTo>
                  <a:pt x="2751" y="620"/>
                </a:lnTo>
                <a:lnTo>
                  <a:pt x="2752" y="625"/>
                </a:lnTo>
                <a:lnTo>
                  <a:pt x="2752" y="623"/>
                </a:lnTo>
                <a:lnTo>
                  <a:pt x="2752" y="623"/>
                </a:lnTo>
                <a:lnTo>
                  <a:pt x="2752" y="627"/>
                </a:lnTo>
                <a:lnTo>
                  <a:pt x="2752" y="627"/>
                </a:lnTo>
                <a:lnTo>
                  <a:pt x="2753" y="626"/>
                </a:lnTo>
                <a:lnTo>
                  <a:pt x="2753" y="631"/>
                </a:lnTo>
                <a:lnTo>
                  <a:pt x="2753" y="627"/>
                </a:lnTo>
                <a:lnTo>
                  <a:pt x="2753" y="632"/>
                </a:lnTo>
                <a:lnTo>
                  <a:pt x="2754" y="632"/>
                </a:lnTo>
                <a:lnTo>
                  <a:pt x="2754" y="630"/>
                </a:lnTo>
                <a:lnTo>
                  <a:pt x="2754" y="636"/>
                </a:lnTo>
                <a:lnTo>
                  <a:pt x="2754" y="636"/>
                </a:lnTo>
                <a:lnTo>
                  <a:pt x="2755" y="633"/>
                </a:lnTo>
                <a:lnTo>
                  <a:pt x="2755" y="640"/>
                </a:lnTo>
                <a:lnTo>
                  <a:pt x="2755" y="636"/>
                </a:lnTo>
                <a:lnTo>
                  <a:pt x="2755" y="642"/>
                </a:lnTo>
                <a:lnTo>
                  <a:pt x="2755" y="639"/>
                </a:lnTo>
                <a:lnTo>
                  <a:pt x="2755" y="639"/>
                </a:lnTo>
                <a:lnTo>
                  <a:pt x="2756" y="644"/>
                </a:lnTo>
                <a:lnTo>
                  <a:pt x="2756" y="640"/>
                </a:lnTo>
                <a:lnTo>
                  <a:pt x="2756" y="643"/>
                </a:lnTo>
                <a:lnTo>
                  <a:pt x="2757" y="647"/>
                </a:lnTo>
                <a:lnTo>
                  <a:pt x="2757" y="643"/>
                </a:lnTo>
                <a:lnTo>
                  <a:pt x="2757" y="645"/>
                </a:lnTo>
                <a:lnTo>
                  <a:pt x="2757" y="649"/>
                </a:lnTo>
                <a:lnTo>
                  <a:pt x="2757" y="646"/>
                </a:lnTo>
                <a:lnTo>
                  <a:pt x="2758" y="647"/>
                </a:lnTo>
                <a:lnTo>
                  <a:pt x="2758" y="651"/>
                </a:lnTo>
                <a:lnTo>
                  <a:pt x="2758" y="647"/>
                </a:lnTo>
                <a:lnTo>
                  <a:pt x="2758" y="650"/>
                </a:lnTo>
                <a:lnTo>
                  <a:pt x="2759" y="654"/>
                </a:lnTo>
                <a:lnTo>
                  <a:pt x="2759" y="649"/>
                </a:lnTo>
                <a:lnTo>
                  <a:pt x="2759" y="655"/>
                </a:lnTo>
                <a:lnTo>
                  <a:pt x="2759" y="650"/>
                </a:lnTo>
                <a:lnTo>
                  <a:pt x="2759" y="657"/>
                </a:lnTo>
                <a:lnTo>
                  <a:pt x="2760" y="650"/>
                </a:lnTo>
                <a:lnTo>
                  <a:pt x="2760" y="659"/>
                </a:lnTo>
                <a:lnTo>
                  <a:pt x="2760" y="654"/>
                </a:lnTo>
                <a:lnTo>
                  <a:pt x="2761" y="660"/>
                </a:lnTo>
                <a:lnTo>
                  <a:pt x="2761" y="656"/>
                </a:lnTo>
                <a:lnTo>
                  <a:pt x="2761" y="663"/>
                </a:lnTo>
                <a:lnTo>
                  <a:pt x="2762" y="659"/>
                </a:lnTo>
                <a:lnTo>
                  <a:pt x="2762" y="664"/>
                </a:lnTo>
                <a:lnTo>
                  <a:pt x="2762" y="660"/>
                </a:lnTo>
                <a:lnTo>
                  <a:pt x="2762" y="660"/>
                </a:lnTo>
                <a:lnTo>
                  <a:pt x="2762" y="666"/>
                </a:lnTo>
                <a:lnTo>
                  <a:pt x="2763" y="661"/>
                </a:lnTo>
                <a:lnTo>
                  <a:pt x="2763" y="669"/>
                </a:lnTo>
                <a:lnTo>
                  <a:pt x="2763" y="663"/>
                </a:lnTo>
                <a:lnTo>
                  <a:pt x="2764" y="670"/>
                </a:lnTo>
                <a:lnTo>
                  <a:pt x="2764" y="664"/>
                </a:lnTo>
                <a:lnTo>
                  <a:pt x="2764" y="672"/>
                </a:lnTo>
                <a:lnTo>
                  <a:pt x="2766" y="667"/>
                </a:lnTo>
                <a:lnTo>
                  <a:pt x="2766" y="666"/>
                </a:lnTo>
                <a:lnTo>
                  <a:pt x="2766" y="672"/>
                </a:lnTo>
                <a:lnTo>
                  <a:pt x="2766" y="667"/>
                </a:lnTo>
                <a:lnTo>
                  <a:pt x="2767" y="674"/>
                </a:lnTo>
                <a:lnTo>
                  <a:pt x="2767" y="669"/>
                </a:lnTo>
                <a:lnTo>
                  <a:pt x="2767" y="675"/>
                </a:lnTo>
                <a:lnTo>
                  <a:pt x="2767" y="671"/>
                </a:lnTo>
                <a:lnTo>
                  <a:pt x="2768" y="676"/>
                </a:lnTo>
                <a:lnTo>
                  <a:pt x="2768" y="672"/>
                </a:lnTo>
                <a:lnTo>
                  <a:pt x="2768" y="678"/>
                </a:lnTo>
                <a:lnTo>
                  <a:pt x="2769" y="674"/>
                </a:lnTo>
                <a:lnTo>
                  <a:pt x="2769" y="673"/>
                </a:lnTo>
                <a:lnTo>
                  <a:pt x="2769" y="679"/>
                </a:lnTo>
                <a:lnTo>
                  <a:pt x="2769" y="675"/>
                </a:lnTo>
                <a:lnTo>
                  <a:pt x="2770" y="680"/>
                </a:lnTo>
                <a:lnTo>
                  <a:pt x="2770" y="676"/>
                </a:lnTo>
                <a:lnTo>
                  <a:pt x="2770" y="681"/>
                </a:lnTo>
                <a:lnTo>
                  <a:pt x="2770" y="677"/>
                </a:lnTo>
                <a:lnTo>
                  <a:pt x="2770" y="677"/>
                </a:lnTo>
                <a:lnTo>
                  <a:pt x="2771" y="683"/>
                </a:lnTo>
                <a:lnTo>
                  <a:pt x="2771" y="678"/>
                </a:lnTo>
                <a:lnTo>
                  <a:pt x="2771" y="679"/>
                </a:lnTo>
                <a:lnTo>
                  <a:pt x="2771" y="683"/>
                </a:lnTo>
                <a:lnTo>
                  <a:pt x="2771" y="680"/>
                </a:lnTo>
                <a:lnTo>
                  <a:pt x="2772" y="676"/>
                </a:lnTo>
                <a:lnTo>
                  <a:pt x="2772" y="683"/>
                </a:lnTo>
                <a:lnTo>
                  <a:pt x="2772" y="681"/>
                </a:lnTo>
                <a:lnTo>
                  <a:pt x="2772" y="680"/>
                </a:lnTo>
                <a:lnTo>
                  <a:pt x="2773" y="685"/>
                </a:lnTo>
                <a:lnTo>
                  <a:pt x="2773" y="681"/>
                </a:lnTo>
                <a:lnTo>
                  <a:pt x="2773" y="687"/>
                </a:lnTo>
                <a:lnTo>
                  <a:pt x="2774" y="682"/>
                </a:lnTo>
                <a:lnTo>
                  <a:pt x="2774" y="688"/>
                </a:lnTo>
                <a:lnTo>
                  <a:pt x="2774" y="684"/>
                </a:lnTo>
                <a:lnTo>
                  <a:pt x="2774" y="684"/>
                </a:lnTo>
                <a:lnTo>
                  <a:pt x="2774" y="689"/>
                </a:lnTo>
                <a:lnTo>
                  <a:pt x="2775" y="683"/>
                </a:lnTo>
                <a:lnTo>
                  <a:pt x="2775" y="690"/>
                </a:lnTo>
                <a:lnTo>
                  <a:pt x="2775" y="685"/>
                </a:lnTo>
                <a:lnTo>
                  <a:pt x="2776" y="690"/>
                </a:lnTo>
                <a:lnTo>
                  <a:pt x="2776" y="685"/>
                </a:lnTo>
                <a:lnTo>
                  <a:pt x="2776" y="691"/>
                </a:lnTo>
                <a:lnTo>
                  <a:pt x="2777" y="687"/>
                </a:lnTo>
                <a:lnTo>
                  <a:pt x="2777" y="693"/>
                </a:lnTo>
                <a:lnTo>
                  <a:pt x="2777" y="688"/>
                </a:lnTo>
                <a:lnTo>
                  <a:pt x="2777" y="693"/>
                </a:lnTo>
                <a:lnTo>
                  <a:pt x="2778" y="687"/>
                </a:lnTo>
                <a:lnTo>
                  <a:pt x="2778" y="694"/>
                </a:lnTo>
                <a:lnTo>
                  <a:pt x="2778" y="690"/>
                </a:lnTo>
                <a:lnTo>
                  <a:pt x="2779" y="695"/>
                </a:lnTo>
                <a:lnTo>
                  <a:pt x="2779" y="690"/>
                </a:lnTo>
                <a:lnTo>
                  <a:pt x="2779" y="696"/>
                </a:lnTo>
                <a:lnTo>
                  <a:pt x="2779" y="691"/>
                </a:lnTo>
                <a:lnTo>
                  <a:pt x="2780" y="692"/>
                </a:lnTo>
                <a:lnTo>
                  <a:pt x="2780" y="696"/>
                </a:lnTo>
                <a:lnTo>
                  <a:pt x="2780" y="691"/>
                </a:lnTo>
                <a:lnTo>
                  <a:pt x="2780" y="692"/>
                </a:lnTo>
                <a:lnTo>
                  <a:pt x="2782" y="696"/>
                </a:lnTo>
                <a:lnTo>
                  <a:pt x="2782" y="692"/>
                </a:lnTo>
                <a:lnTo>
                  <a:pt x="2782" y="693"/>
                </a:lnTo>
                <a:lnTo>
                  <a:pt x="2782" y="698"/>
                </a:lnTo>
                <a:lnTo>
                  <a:pt x="2782" y="692"/>
                </a:lnTo>
                <a:lnTo>
                  <a:pt x="2782" y="693"/>
                </a:lnTo>
                <a:lnTo>
                  <a:pt x="2783" y="697"/>
                </a:lnTo>
                <a:lnTo>
                  <a:pt x="2783" y="693"/>
                </a:lnTo>
                <a:lnTo>
                  <a:pt x="2783" y="694"/>
                </a:lnTo>
                <a:lnTo>
                  <a:pt x="2783" y="698"/>
                </a:lnTo>
                <a:lnTo>
                  <a:pt x="2783" y="693"/>
                </a:lnTo>
                <a:lnTo>
                  <a:pt x="2784" y="694"/>
                </a:lnTo>
                <a:lnTo>
                  <a:pt x="2784" y="699"/>
                </a:lnTo>
                <a:lnTo>
                  <a:pt x="2784" y="694"/>
                </a:lnTo>
                <a:lnTo>
                  <a:pt x="2784" y="695"/>
                </a:lnTo>
                <a:lnTo>
                  <a:pt x="2784" y="700"/>
                </a:lnTo>
                <a:lnTo>
                  <a:pt x="2785" y="692"/>
                </a:lnTo>
                <a:lnTo>
                  <a:pt x="2785" y="695"/>
                </a:lnTo>
                <a:lnTo>
                  <a:pt x="2785" y="700"/>
                </a:lnTo>
                <a:lnTo>
                  <a:pt x="2785" y="695"/>
                </a:lnTo>
                <a:lnTo>
                  <a:pt x="2785" y="695"/>
                </a:lnTo>
                <a:lnTo>
                  <a:pt x="2785" y="700"/>
                </a:lnTo>
                <a:lnTo>
                  <a:pt x="2786" y="695"/>
                </a:lnTo>
                <a:lnTo>
                  <a:pt x="2786" y="696"/>
                </a:lnTo>
                <a:lnTo>
                  <a:pt x="2786" y="701"/>
                </a:lnTo>
                <a:lnTo>
                  <a:pt x="2786" y="696"/>
                </a:lnTo>
                <a:lnTo>
                  <a:pt x="2787" y="695"/>
                </a:lnTo>
                <a:lnTo>
                  <a:pt x="2787" y="701"/>
                </a:lnTo>
                <a:lnTo>
                  <a:pt x="2787" y="695"/>
                </a:lnTo>
                <a:lnTo>
                  <a:pt x="2787" y="696"/>
                </a:lnTo>
                <a:lnTo>
                  <a:pt x="2788" y="701"/>
                </a:lnTo>
                <a:lnTo>
                  <a:pt x="2788" y="696"/>
                </a:lnTo>
                <a:lnTo>
                  <a:pt x="2788" y="701"/>
                </a:lnTo>
                <a:lnTo>
                  <a:pt x="2789" y="697"/>
                </a:lnTo>
                <a:lnTo>
                  <a:pt x="2789" y="701"/>
                </a:lnTo>
                <a:lnTo>
                  <a:pt x="2789" y="697"/>
                </a:lnTo>
                <a:lnTo>
                  <a:pt x="2789" y="701"/>
                </a:lnTo>
                <a:lnTo>
                  <a:pt x="2789" y="697"/>
                </a:lnTo>
                <a:lnTo>
                  <a:pt x="2790" y="698"/>
                </a:lnTo>
                <a:lnTo>
                  <a:pt x="2790" y="701"/>
                </a:lnTo>
                <a:lnTo>
                  <a:pt x="2790" y="698"/>
                </a:lnTo>
                <a:lnTo>
                  <a:pt x="2790" y="698"/>
                </a:lnTo>
                <a:lnTo>
                  <a:pt x="2791" y="699"/>
                </a:lnTo>
                <a:lnTo>
                  <a:pt x="2791" y="696"/>
                </a:lnTo>
                <a:lnTo>
                  <a:pt x="2791" y="698"/>
                </a:lnTo>
                <a:lnTo>
                  <a:pt x="2791" y="703"/>
                </a:lnTo>
                <a:lnTo>
                  <a:pt x="2791" y="696"/>
                </a:lnTo>
                <a:lnTo>
                  <a:pt x="2792" y="698"/>
                </a:lnTo>
                <a:lnTo>
                  <a:pt x="2792" y="703"/>
                </a:lnTo>
                <a:lnTo>
                  <a:pt x="2792" y="696"/>
                </a:lnTo>
                <a:lnTo>
                  <a:pt x="2792" y="698"/>
                </a:lnTo>
                <a:lnTo>
                  <a:pt x="2792" y="704"/>
                </a:lnTo>
                <a:lnTo>
                  <a:pt x="2792" y="696"/>
                </a:lnTo>
                <a:lnTo>
                  <a:pt x="2793" y="697"/>
                </a:lnTo>
                <a:lnTo>
                  <a:pt x="2793" y="704"/>
                </a:lnTo>
                <a:lnTo>
                  <a:pt x="2793" y="697"/>
                </a:lnTo>
                <a:lnTo>
                  <a:pt x="2793" y="697"/>
                </a:lnTo>
                <a:lnTo>
                  <a:pt x="2793" y="703"/>
                </a:lnTo>
                <a:lnTo>
                  <a:pt x="2794" y="697"/>
                </a:lnTo>
                <a:lnTo>
                  <a:pt x="2794" y="696"/>
                </a:lnTo>
                <a:lnTo>
                  <a:pt x="2794" y="703"/>
                </a:lnTo>
                <a:lnTo>
                  <a:pt x="2794" y="696"/>
                </a:lnTo>
                <a:lnTo>
                  <a:pt x="2795" y="696"/>
                </a:lnTo>
                <a:lnTo>
                  <a:pt x="2795" y="700"/>
                </a:lnTo>
                <a:lnTo>
                  <a:pt x="2795" y="696"/>
                </a:lnTo>
                <a:lnTo>
                  <a:pt x="2795" y="696"/>
                </a:lnTo>
                <a:lnTo>
                  <a:pt x="2795" y="701"/>
                </a:lnTo>
                <a:lnTo>
                  <a:pt x="2796" y="696"/>
                </a:lnTo>
                <a:lnTo>
                  <a:pt x="2796" y="696"/>
                </a:lnTo>
                <a:lnTo>
                  <a:pt x="2796" y="701"/>
                </a:lnTo>
                <a:lnTo>
                  <a:pt x="2796" y="696"/>
                </a:lnTo>
                <a:lnTo>
                  <a:pt x="2796" y="696"/>
                </a:lnTo>
                <a:lnTo>
                  <a:pt x="2796" y="692"/>
                </a:lnTo>
                <a:lnTo>
                  <a:pt x="2797" y="696"/>
                </a:lnTo>
                <a:lnTo>
                  <a:pt x="2797" y="695"/>
                </a:lnTo>
                <a:lnTo>
                  <a:pt x="2797" y="696"/>
                </a:lnTo>
                <a:lnTo>
                  <a:pt x="2797" y="696"/>
                </a:lnTo>
                <a:lnTo>
                  <a:pt x="2798" y="694"/>
                </a:lnTo>
                <a:lnTo>
                  <a:pt x="2798" y="697"/>
                </a:lnTo>
                <a:lnTo>
                  <a:pt x="2798" y="696"/>
                </a:lnTo>
                <a:lnTo>
                  <a:pt x="2798" y="692"/>
                </a:lnTo>
                <a:lnTo>
                  <a:pt x="2798" y="697"/>
                </a:lnTo>
                <a:lnTo>
                  <a:pt x="2799" y="692"/>
                </a:lnTo>
                <a:lnTo>
                  <a:pt x="2799" y="692"/>
                </a:lnTo>
                <a:lnTo>
                  <a:pt x="2799" y="693"/>
                </a:lnTo>
                <a:lnTo>
                  <a:pt x="2799" y="696"/>
                </a:lnTo>
                <a:lnTo>
                  <a:pt x="2799" y="692"/>
                </a:lnTo>
                <a:lnTo>
                  <a:pt x="2799" y="692"/>
                </a:lnTo>
                <a:lnTo>
                  <a:pt x="2801" y="696"/>
                </a:lnTo>
                <a:lnTo>
                  <a:pt x="2801" y="690"/>
                </a:lnTo>
                <a:lnTo>
                  <a:pt x="2801" y="691"/>
                </a:lnTo>
                <a:lnTo>
                  <a:pt x="2801" y="695"/>
                </a:lnTo>
                <a:lnTo>
                  <a:pt x="2801" y="688"/>
                </a:lnTo>
                <a:lnTo>
                  <a:pt x="2802" y="688"/>
                </a:lnTo>
                <a:lnTo>
                  <a:pt x="2802" y="693"/>
                </a:lnTo>
                <a:lnTo>
                  <a:pt x="2802" y="688"/>
                </a:lnTo>
                <a:lnTo>
                  <a:pt x="2802" y="687"/>
                </a:lnTo>
                <a:lnTo>
                  <a:pt x="2803" y="691"/>
                </a:lnTo>
                <a:lnTo>
                  <a:pt x="2803" y="687"/>
                </a:lnTo>
                <a:lnTo>
                  <a:pt x="2803" y="687"/>
                </a:lnTo>
                <a:lnTo>
                  <a:pt x="2803" y="691"/>
                </a:lnTo>
                <a:lnTo>
                  <a:pt x="2803" y="685"/>
                </a:lnTo>
                <a:lnTo>
                  <a:pt x="2804" y="678"/>
                </a:lnTo>
                <a:lnTo>
                  <a:pt x="2804" y="687"/>
                </a:lnTo>
                <a:lnTo>
                  <a:pt x="2804" y="682"/>
                </a:lnTo>
                <a:lnTo>
                  <a:pt x="2804" y="682"/>
                </a:lnTo>
                <a:lnTo>
                  <a:pt x="2804" y="687"/>
                </a:lnTo>
                <a:lnTo>
                  <a:pt x="2804" y="680"/>
                </a:lnTo>
                <a:lnTo>
                  <a:pt x="2805" y="681"/>
                </a:lnTo>
                <a:lnTo>
                  <a:pt x="2805" y="685"/>
                </a:lnTo>
                <a:lnTo>
                  <a:pt x="2805" y="680"/>
                </a:lnTo>
                <a:lnTo>
                  <a:pt x="2805" y="679"/>
                </a:lnTo>
                <a:lnTo>
                  <a:pt x="2805" y="680"/>
                </a:lnTo>
                <a:lnTo>
                  <a:pt x="2806" y="675"/>
                </a:lnTo>
                <a:lnTo>
                  <a:pt x="2806" y="677"/>
                </a:lnTo>
                <a:lnTo>
                  <a:pt x="2806" y="681"/>
                </a:lnTo>
                <a:lnTo>
                  <a:pt x="2806" y="674"/>
                </a:lnTo>
                <a:lnTo>
                  <a:pt x="2807" y="673"/>
                </a:lnTo>
                <a:lnTo>
                  <a:pt x="2807" y="678"/>
                </a:lnTo>
                <a:lnTo>
                  <a:pt x="2807" y="672"/>
                </a:lnTo>
                <a:lnTo>
                  <a:pt x="2807" y="670"/>
                </a:lnTo>
                <a:lnTo>
                  <a:pt x="2807" y="676"/>
                </a:lnTo>
                <a:lnTo>
                  <a:pt x="2807" y="667"/>
                </a:lnTo>
                <a:lnTo>
                  <a:pt x="2808" y="667"/>
                </a:lnTo>
                <a:lnTo>
                  <a:pt x="2808" y="673"/>
                </a:lnTo>
                <a:lnTo>
                  <a:pt x="2808" y="665"/>
                </a:lnTo>
                <a:lnTo>
                  <a:pt x="2808" y="665"/>
                </a:lnTo>
                <a:lnTo>
                  <a:pt x="2808" y="669"/>
                </a:lnTo>
                <a:lnTo>
                  <a:pt x="2809" y="662"/>
                </a:lnTo>
                <a:lnTo>
                  <a:pt x="2809" y="666"/>
                </a:lnTo>
                <a:lnTo>
                  <a:pt x="2809" y="644"/>
                </a:lnTo>
                <a:lnTo>
                  <a:pt x="2810" y="657"/>
                </a:lnTo>
                <a:lnTo>
                  <a:pt x="2810" y="654"/>
                </a:lnTo>
                <a:lnTo>
                  <a:pt x="2810" y="654"/>
                </a:lnTo>
                <a:lnTo>
                  <a:pt x="2810" y="657"/>
                </a:lnTo>
                <a:lnTo>
                  <a:pt x="2811" y="647"/>
                </a:lnTo>
                <a:lnTo>
                  <a:pt x="2811" y="650"/>
                </a:lnTo>
                <a:lnTo>
                  <a:pt x="2811" y="654"/>
                </a:lnTo>
                <a:lnTo>
                  <a:pt x="2811" y="646"/>
                </a:lnTo>
                <a:lnTo>
                  <a:pt x="2811" y="646"/>
                </a:lnTo>
                <a:lnTo>
                  <a:pt x="2812" y="641"/>
                </a:lnTo>
                <a:lnTo>
                  <a:pt x="2812" y="645"/>
                </a:lnTo>
                <a:lnTo>
                  <a:pt x="2812" y="635"/>
                </a:lnTo>
                <a:lnTo>
                  <a:pt x="2813" y="641"/>
                </a:lnTo>
                <a:lnTo>
                  <a:pt x="2813" y="632"/>
                </a:lnTo>
                <a:lnTo>
                  <a:pt x="2813" y="636"/>
                </a:lnTo>
                <a:lnTo>
                  <a:pt x="2814" y="627"/>
                </a:lnTo>
                <a:lnTo>
                  <a:pt x="2814" y="630"/>
                </a:lnTo>
                <a:lnTo>
                  <a:pt x="2814" y="625"/>
                </a:lnTo>
                <a:lnTo>
                  <a:pt x="2814" y="624"/>
                </a:lnTo>
                <a:lnTo>
                  <a:pt x="2815" y="621"/>
                </a:lnTo>
                <a:lnTo>
                  <a:pt x="2815" y="624"/>
                </a:lnTo>
                <a:lnTo>
                  <a:pt x="2815" y="604"/>
                </a:lnTo>
                <a:lnTo>
                  <a:pt x="2817" y="614"/>
                </a:lnTo>
                <a:lnTo>
                  <a:pt x="2817" y="610"/>
                </a:lnTo>
                <a:lnTo>
                  <a:pt x="2817" y="611"/>
                </a:lnTo>
                <a:lnTo>
                  <a:pt x="2818" y="606"/>
                </a:lnTo>
                <a:lnTo>
                  <a:pt x="2818" y="609"/>
                </a:lnTo>
                <a:lnTo>
                  <a:pt x="2818" y="600"/>
                </a:lnTo>
                <a:lnTo>
                  <a:pt x="2818" y="602"/>
                </a:lnTo>
                <a:lnTo>
                  <a:pt x="2819" y="595"/>
                </a:lnTo>
                <a:lnTo>
                  <a:pt x="2819" y="601"/>
                </a:lnTo>
                <a:lnTo>
                  <a:pt x="2819" y="595"/>
                </a:lnTo>
                <a:lnTo>
                  <a:pt x="2819" y="590"/>
                </a:lnTo>
                <a:lnTo>
                  <a:pt x="2819" y="597"/>
                </a:lnTo>
                <a:lnTo>
                  <a:pt x="2820" y="589"/>
                </a:lnTo>
                <a:lnTo>
                  <a:pt x="2820" y="587"/>
                </a:lnTo>
                <a:lnTo>
                  <a:pt x="2820" y="591"/>
                </a:lnTo>
                <a:lnTo>
                  <a:pt x="2820" y="583"/>
                </a:lnTo>
                <a:lnTo>
                  <a:pt x="2821" y="582"/>
                </a:lnTo>
                <a:lnTo>
                  <a:pt x="2821" y="586"/>
                </a:lnTo>
                <a:lnTo>
                  <a:pt x="2821" y="582"/>
                </a:lnTo>
                <a:lnTo>
                  <a:pt x="2821" y="580"/>
                </a:lnTo>
                <a:lnTo>
                  <a:pt x="2821" y="582"/>
                </a:lnTo>
                <a:lnTo>
                  <a:pt x="2822" y="577"/>
                </a:lnTo>
                <a:lnTo>
                  <a:pt x="2822" y="580"/>
                </a:lnTo>
                <a:lnTo>
                  <a:pt x="2822" y="574"/>
                </a:lnTo>
                <a:lnTo>
                  <a:pt x="2822" y="559"/>
                </a:lnTo>
                <a:lnTo>
                  <a:pt x="2822" y="571"/>
                </a:lnTo>
                <a:lnTo>
                  <a:pt x="2823" y="567"/>
                </a:lnTo>
                <a:lnTo>
                  <a:pt x="2823" y="572"/>
                </a:lnTo>
                <a:lnTo>
                  <a:pt x="2823" y="563"/>
                </a:lnTo>
                <a:lnTo>
                  <a:pt x="2823" y="563"/>
                </a:lnTo>
                <a:lnTo>
                  <a:pt x="2824" y="570"/>
                </a:lnTo>
                <a:lnTo>
                  <a:pt x="2824" y="561"/>
                </a:lnTo>
                <a:lnTo>
                  <a:pt x="2824" y="560"/>
                </a:lnTo>
                <a:lnTo>
                  <a:pt x="2824" y="560"/>
                </a:lnTo>
                <a:lnTo>
                  <a:pt x="2825" y="553"/>
                </a:lnTo>
                <a:lnTo>
                  <a:pt x="2825" y="552"/>
                </a:lnTo>
                <a:lnTo>
                  <a:pt x="2825" y="555"/>
                </a:lnTo>
                <a:lnTo>
                  <a:pt x="2825" y="547"/>
                </a:lnTo>
                <a:lnTo>
                  <a:pt x="2825" y="541"/>
                </a:lnTo>
                <a:lnTo>
                  <a:pt x="2826" y="545"/>
                </a:lnTo>
                <a:lnTo>
                  <a:pt x="2826" y="539"/>
                </a:lnTo>
                <a:lnTo>
                  <a:pt x="2826" y="535"/>
                </a:lnTo>
                <a:lnTo>
                  <a:pt x="2826" y="538"/>
                </a:lnTo>
                <a:lnTo>
                  <a:pt x="2826" y="527"/>
                </a:lnTo>
                <a:lnTo>
                  <a:pt x="2826" y="524"/>
                </a:lnTo>
                <a:lnTo>
                  <a:pt x="2827" y="528"/>
                </a:lnTo>
                <a:lnTo>
                  <a:pt x="2827" y="518"/>
                </a:lnTo>
                <a:lnTo>
                  <a:pt x="2827" y="518"/>
                </a:lnTo>
                <a:lnTo>
                  <a:pt x="2827" y="518"/>
                </a:lnTo>
                <a:lnTo>
                  <a:pt x="2827" y="510"/>
                </a:lnTo>
                <a:lnTo>
                  <a:pt x="2828" y="512"/>
                </a:lnTo>
                <a:lnTo>
                  <a:pt x="2828" y="506"/>
                </a:lnTo>
                <a:lnTo>
                  <a:pt x="2828" y="497"/>
                </a:lnTo>
                <a:lnTo>
                  <a:pt x="2829" y="506"/>
                </a:lnTo>
                <a:lnTo>
                  <a:pt x="2829" y="500"/>
                </a:lnTo>
                <a:lnTo>
                  <a:pt x="2829" y="500"/>
                </a:lnTo>
                <a:lnTo>
                  <a:pt x="2829" y="504"/>
                </a:lnTo>
                <a:lnTo>
                  <a:pt x="2829" y="498"/>
                </a:lnTo>
                <a:lnTo>
                  <a:pt x="2829" y="497"/>
                </a:lnTo>
                <a:lnTo>
                  <a:pt x="2830" y="504"/>
                </a:lnTo>
                <a:lnTo>
                  <a:pt x="2830" y="495"/>
                </a:lnTo>
                <a:lnTo>
                  <a:pt x="2830" y="497"/>
                </a:lnTo>
                <a:lnTo>
                  <a:pt x="2830" y="498"/>
                </a:lnTo>
                <a:lnTo>
                  <a:pt x="2830" y="497"/>
                </a:lnTo>
                <a:lnTo>
                  <a:pt x="2831" y="495"/>
                </a:lnTo>
                <a:lnTo>
                  <a:pt x="2831" y="499"/>
                </a:lnTo>
                <a:lnTo>
                  <a:pt x="2831" y="495"/>
                </a:lnTo>
                <a:lnTo>
                  <a:pt x="2831" y="491"/>
                </a:lnTo>
                <a:lnTo>
                  <a:pt x="2832" y="494"/>
                </a:lnTo>
                <a:lnTo>
                  <a:pt x="2832" y="487"/>
                </a:lnTo>
                <a:lnTo>
                  <a:pt x="2832" y="484"/>
                </a:lnTo>
                <a:lnTo>
                  <a:pt x="2832" y="489"/>
                </a:lnTo>
                <a:lnTo>
                  <a:pt x="2832" y="482"/>
                </a:lnTo>
                <a:lnTo>
                  <a:pt x="2833" y="485"/>
                </a:lnTo>
                <a:lnTo>
                  <a:pt x="2833" y="490"/>
                </a:lnTo>
                <a:lnTo>
                  <a:pt x="2833" y="482"/>
                </a:lnTo>
                <a:lnTo>
                  <a:pt x="2833" y="485"/>
                </a:lnTo>
                <a:lnTo>
                  <a:pt x="2833" y="479"/>
                </a:lnTo>
                <a:lnTo>
                  <a:pt x="2834" y="482"/>
                </a:lnTo>
                <a:lnTo>
                  <a:pt x="2834" y="485"/>
                </a:lnTo>
                <a:lnTo>
                  <a:pt x="2834" y="482"/>
                </a:lnTo>
                <a:lnTo>
                  <a:pt x="2834" y="474"/>
                </a:lnTo>
                <a:lnTo>
                  <a:pt x="2834" y="482"/>
                </a:lnTo>
                <a:lnTo>
                  <a:pt x="2836" y="477"/>
                </a:lnTo>
                <a:lnTo>
                  <a:pt x="2836" y="478"/>
                </a:lnTo>
                <a:lnTo>
                  <a:pt x="2836" y="484"/>
                </a:lnTo>
                <a:lnTo>
                  <a:pt x="2836" y="476"/>
                </a:lnTo>
                <a:lnTo>
                  <a:pt x="2837" y="480"/>
                </a:lnTo>
                <a:lnTo>
                  <a:pt x="2837" y="477"/>
                </a:lnTo>
                <a:lnTo>
                  <a:pt x="2837" y="484"/>
                </a:lnTo>
                <a:lnTo>
                  <a:pt x="2837" y="478"/>
                </a:lnTo>
                <a:lnTo>
                  <a:pt x="2838" y="482"/>
                </a:lnTo>
                <a:lnTo>
                  <a:pt x="2838" y="478"/>
                </a:lnTo>
                <a:lnTo>
                  <a:pt x="2838" y="482"/>
                </a:lnTo>
                <a:lnTo>
                  <a:pt x="2838" y="478"/>
                </a:lnTo>
                <a:lnTo>
                  <a:pt x="2839" y="487"/>
                </a:lnTo>
                <a:lnTo>
                  <a:pt x="2839" y="483"/>
                </a:lnTo>
                <a:lnTo>
                  <a:pt x="2839" y="478"/>
                </a:lnTo>
                <a:lnTo>
                  <a:pt x="2839" y="487"/>
                </a:lnTo>
                <a:lnTo>
                  <a:pt x="2840" y="479"/>
                </a:lnTo>
                <a:lnTo>
                  <a:pt x="2840" y="485"/>
                </a:lnTo>
                <a:lnTo>
                  <a:pt x="2840" y="475"/>
                </a:lnTo>
                <a:lnTo>
                  <a:pt x="2841" y="484"/>
                </a:lnTo>
                <a:lnTo>
                  <a:pt x="2841" y="480"/>
                </a:lnTo>
                <a:lnTo>
                  <a:pt x="2841" y="479"/>
                </a:lnTo>
                <a:lnTo>
                  <a:pt x="2841" y="474"/>
                </a:lnTo>
                <a:lnTo>
                  <a:pt x="2842" y="472"/>
                </a:lnTo>
                <a:lnTo>
                  <a:pt x="2842" y="474"/>
                </a:lnTo>
                <a:lnTo>
                  <a:pt x="2842" y="475"/>
                </a:lnTo>
                <a:lnTo>
                  <a:pt x="2842" y="472"/>
                </a:lnTo>
                <a:lnTo>
                  <a:pt x="2842" y="482"/>
                </a:lnTo>
                <a:lnTo>
                  <a:pt x="2843" y="477"/>
                </a:lnTo>
                <a:lnTo>
                  <a:pt x="2843" y="479"/>
                </a:lnTo>
                <a:lnTo>
                  <a:pt x="2843" y="475"/>
                </a:lnTo>
                <a:lnTo>
                  <a:pt x="2844" y="478"/>
                </a:lnTo>
                <a:lnTo>
                  <a:pt x="2844" y="477"/>
                </a:lnTo>
                <a:lnTo>
                  <a:pt x="2844" y="476"/>
                </a:lnTo>
                <a:lnTo>
                  <a:pt x="2844" y="482"/>
                </a:lnTo>
                <a:lnTo>
                  <a:pt x="2844" y="476"/>
                </a:lnTo>
                <a:lnTo>
                  <a:pt x="2844" y="475"/>
                </a:lnTo>
                <a:lnTo>
                  <a:pt x="2845" y="482"/>
                </a:lnTo>
                <a:lnTo>
                  <a:pt x="2845" y="479"/>
                </a:lnTo>
                <a:lnTo>
                  <a:pt x="2845" y="478"/>
                </a:lnTo>
                <a:lnTo>
                  <a:pt x="2845" y="483"/>
                </a:lnTo>
                <a:lnTo>
                  <a:pt x="2846" y="474"/>
                </a:lnTo>
                <a:lnTo>
                  <a:pt x="2846" y="479"/>
                </a:lnTo>
                <a:lnTo>
                  <a:pt x="2846" y="476"/>
                </a:lnTo>
                <a:lnTo>
                  <a:pt x="2847" y="483"/>
                </a:lnTo>
                <a:lnTo>
                  <a:pt x="2847" y="476"/>
                </a:lnTo>
                <a:lnTo>
                  <a:pt x="2847" y="483"/>
                </a:lnTo>
                <a:lnTo>
                  <a:pt x="2847" y="476"/>
                </a:lnTo>
                <a:lnTo>
                  <a:pt x="2847" y="478"/>
                </a:lnTo>
                <a:lnTo>
                  <a:pt x="2847" y="487"/>
                </a:lnTo>
                <a:lnTo>
                  <a:pt x="2848" y="483"/>
                </a:lnTo>
                <a:lnTo>
                  <a:pt x="2848" y="484"/>
                </a:lnTo>
                <a:lnTo>
                  <a:pt x="2848" y="489"/>
                </a:lnTo>
                <a:lnTo>
                  <a:pt x="2848" y="484"/>
                </a:lnTo>
                <a:lnTo>
                  <a:pt x="2849" y="491"/>
                </a:lnTo>
                <a:lnTo>
                  <a:pt x="2849" y="485"/>
                </a:lnTo>
                <a:lnTo>
                  <a:pt x="2849" y="485"/>
                </a:lnTo>
                <a:lnTo>
                  <a:pt x="2849" y="489"/>
                </a:lnTo>
                <a:lnTo>
                  <a:pt x="2850" y="482"/>
                </a:lnTo>
                <a:lnTo>
                  <a:pt x="2850" y="485"/>
                </a:lnTo>
                <a:lnTo>
                  <a:pt x="2850" y="472"/>
                </a:lnTo>
                <a:lnTo>
                  <a:pt x="2850" y="474"/>
                </a:lnTo>
                <a:lnTo>
                  <a:pt x="2852" y="485"/>
                </a:lnTo>
                <a:lnTo>
                  <a:pt x="2852" y="484"/>
                </a:lnTo>
                <a:lnTo>
                  <a:pt x="2852" y="484"/>
                </a:lnTo>
                <a:lnTo>
                  <a:pt x="2852" y="487"/>
                </a:lnTo>
                <a:lnTo>
                  <a:pt x="2852" y="483"/>
                </a:lnTo>
                <a:lnTo>
                  <a:pt x="2853" y="490"/>
                </a:lnTo>
                <a:lnTo>
                  <a:pt x="2853" y="485"/>
                </a:lnTo>
                <a:lnTo>
                  <a:pt x="2853" y="490"/>
                </a:lnTo>
                <a:lnTo>
                  <a:pt x="2853" y="487"/>
                </a:lnTo>
                <a:lnTo>
                  <a:pt x="2854" y="490"/>
                </a:lnTo>
                <a:lnTo>
                  <a:pt x="2854" y="480"/>
                </a:lnTo>
                <a:lnTo>
                  <a:pt x="2854" y="477"/>
                </a:lnTo>
                <a:lnTo>
                  <a:pt x="2854" y="484"/>
                </a:lnTo>
                <a:lnTo>
                  <a:pt x="2855" y="478"/>
                </a:lnTo>
                <a:lnTo>
                  <a:pt x="2855" y="477"/>
                </a:lnTo>
                <a:lnTo>
                  <a:pt x="2855" y="484"/>
                </a:lnTo>
                <a:lnTo>
                  <a:pt x="2855" y="479"/>
                </a:lnTo>
                <a:lnTo>
                  <a:pt x="2855" y="477"/>
                </a:lnTo>
                <a:lnTo>
                  <a:pt x="2855" y="483"/>
                </a:lnTo>
                <a:lnTo>
                  <a:pt x="2856" y="478"/>
                </a:lnTo>
                <a:lnTo>
                  <a:pt x="2856" y="475"/>
                </a:lnTo>
                <a:lnTo>
                  <a:pt x="2856" y="483"/>
                </a:lnTo>
                <a:lnTo>
                  <a:pt x="2856" y="477"/>
                </a:lnTo>
                <a:lnTo>
                  <a:pt x="2857" y="485"/>
                </a:lnTo>
                <a:lnTo>
                  <a:pt x="2857" y="475"/>
                </a:lnTo>
                <a:lnTo>
                  <a:pt x="2857" y="483"/>
                </a:lnTo>
                <a:lnTo>
                  <a:pt x="2857" y="478"/>
                </a:lnTo>
                <a:lnTo>
                  <a:pt x="2858" y="477"/>
                </a:lnTo>
                <a:lnTo>
                  <a:pt x="2858" y="484"/>
                </a:lnTo>
                <a:lnTo>
                  <a:pt x="2858" y="475"/>
                </a:lnTo>
                <a:lnTo>
                  <a:pt x="2858" y="479"/>
                </a:lnTo>
                <a:lnTo>
                  <a:pt x="2859" y="483"/>
                </a:lnTo>
                <a:lnTo>
                  <a:pt x="2859" y="478"/>
                </a:lnTo>
                <a:lnTo>
                  <a:pt x="2859" y="479"/>
                </a:lnTo>
                <a:lnTo>
                  <a:pt x="2859" y="487"/>
                </a:lnTo>
                <a:lnTo>
                  <a:pt x="2859" y="480"/>
                </a:lnTo>
                <a:lnTo>
                  <a:pt x="2859" y="483"/>
                </a:lnTo>
                <a:lnTo>
                  <a:pt x="2860" y="474"/>
                </a:lnTo>
                <a:lnTo>
                  <a:pt x="2860" y="470"/>
                </a:lnTo>
                <a:lnTo>
                  <a:pt x="2860" y="476"/>
                </a:lnTo>
                <a:lnTo>
                  <a:pt x="2860" y="473"/>
                </a:lnTo>
                <a:lnTo>
                  <a:pt x="2861" y="476"/>
                </a:lnTo>
                <a:lnTo>
                  <a:pt x="2861" y="478"/>
                </a:lnTo>
                <a:lnTo>
                  <a:pt x="2861" y="476"/>
                </a:lnTo>
                <a:lnTo>
                  <a:pt x="2861" y="478"/>
                </a:lnTo>
                <a:lnTo>
                  <a:pt x="2862" y="470"/>
                </a:lnTo>
                <a:lnTo>
                  <a:pt x="2862" y="474"/>
                </a:lnTo>
                <a:lnTo>
                  <a:pt x="2862" y="479"/>
                </a:lnTo>
                <a:lnTo>
                  <a:pt x="2862" y="476"/>
                </a:lnTo>
                <a:lnTo>
                  <a:pt x="2862" y="479"/>
                </a:lnTo>
                <a:lnTo>
                  <a:pt x="2862" y="486"/>
                </a:lnTo>
                <a:lnTo>
                  <a:pt x="2862" y="480"/>
                </a:lnTo>
                <a:lnTo>
                  <a:pt x="2863" y="480"/>
                </a:lnTo>
                <a:lnTo>
                  <a:pt x="2863" y="485"/>
                </a:lnTo>
                <a:lnTo>
                  <a:pt x="2863" y="478"/>
                </a:lnTo>
                <a:lnTo>
                  <a:pt x="2864" y="478"/>
                </a:lnTo>
                <a:lnTo>
                  <a:pt x="2864" y="475"/>
                </a:lnTo>
                <a:lnTo>
                  <a:pt x="2864" y="476"/>
                </a:lnTo>
                <a:lnTo>
                  <a:pt x="2864" y="477"/>
                </a:lnTo>
                <a:lnTo>
                  <a:pt x="2864" y="472"/>
                </a:lnTo>
                <a:lnTo>
                  <a:pt x="2865" y="477"/>
                </a:lnTo>
                <a:lnTo>
                  <a:pt x="2865" y="480"/>
                </a:lnTo>
                <a:lnTo>
                  <a:pt x="2865" y="478"/>
                </a:lnTo>
                <a:lnTo>
                  <a:pt x="2866" y="484"/>
                </a:lnTo>
                <a:lnTo>
                  <a:pt x="2866" y="477"/>
                </a:lnTo>
                <a:lnTo>
                  <a:pt x="2866" y="479"/>
                </a:lnTo>
                <a:lnTo>
                  <a:pt x="2866" y="468"/>
                </a:lnTo>
                <a:lnTo>
                  <a:pt x="2866" y="461"/>
                </a:lnTo>
                <a:lnTo>
                  <a:pt x="2866" y="464"/>
                </a:lnTo>
                <a:lnTo>
                  <a:pt x="2866" y="461"/>
                </a:lnTo>
                <a:lnTo>
                  <a:pt x="2867" y="471"/>
                </a:lnTo>
                <a:lnTo>
                  <a:pt x="2867" y="467"/>
                </a:lnTo>
                <a:lnTo>
                  <a:pt x="2867" y="469"/>
                </a:lnTo>
                <a:lnTo>
                  <a:pt x="2868" y="474"/>
                </a:lnTo>
                <a:lnTo>
                  <a:pt x="2868" y="469"/>
                </a:lnTo>
                <a:lnTo>
                  <a:pt x="2868" y="470"/>
                </a:lnTo>
                <a:lnTo>
                  <a:pt x="2868" y="478"/>
                </a:lnTo>
                <a:lnTo>
                  <a:pt x="2868" y="473"/>
                </a:lnTo>
                <a:lnTo>
                  <a:pt x="2869" y="472"/>
                </a:lnTo>
                <a:lnTo>
                  <a:pt x="2869" y="479"/>
                </a:lnTo>
                <a:lnTo>
                  <a:pt x="2869" y="474"/>
                </a:lnTo>
                <a:lnTo>
                  <a:pt x="2869" y="476"/>
                </a:lnTo>
                <a:lnTo>
                  <a:pt x="2869" y="482"/>
                </a:lnTo>
                <a:lnTo>
                  <a:pt x="2869" y="477"/>
                </a:lnTo>
                <a:lnTo>
                  <a:pt x="2871" y="475"/>
                </a:lnTo>
                <a:lnTo>
                  <a:pt x="2871" y="480"/>
                </a:lnTo>
                <a:lnTo>
                  <a:pt x="2871" y="476"/>
                </a:lnTo>
                <a:lnTo>
                  <a:pt x="2871" y="480"/>
                </a:lnTo>
                <a:lnTo>
                  <a:pt x="2872" y="482"/>
                </a:lnTo>
                <a:lnTo>
                  <a:pt x="2872" y="476"/>
                </a:lnTo>
                <a:lnTo>
                  <a:pt x="2872" y="476"/>
                </a:lnTo>
                <a:lnTo>
                  <a:pt x="2872" y="479"/>
                </a:lnTo>
                <a:lnTo>
                  <a:pt x="2872" y="474"/>
                </a:lnTo>
                <a:lnTo>
                  <a:pt x="2873" y="478"/>
                </a:lnTo>
                <a:lnTo>
                  <a:pt x="2873" y="472"/>
                </a:lnTo>
                <a:lnTo>
                  <a:pt x="2873" y="474"/>
                </a:lnTo>
                <a:lnTo>
                  <a:pt x="2873" y="479"/>
                </a:lnTo>
                <a:lnTo>
                  <a:pt x="2874" y="473"/>
                </a:lnTo>
                <a:lnTo>
                  <a:pt x="2874" y="476"/>
                </a:lnTo>
                <a:lnTo>
                  <a:pt x="2874" y="478"/>
                </a:lnTo>
                <a:lnTo>
                  <a:pt x="2874" y="473"/>
                </a:lnTo>
                <a:lnTo>
                  <a:pt x="2874" y="475"/>
                </a:lnTo>
                <a:lnTo>
                  <a:pt x="2874" y="473"/>
                </a:lnTo>
                <a:lnTo>
                  <a:pt x="2875" y="474"/>
                </a:lnTo>
                <a:lnTo>
                  <a:pt x="2875" y="475"/>
                </a:lnTo>
                <a:lnTo>
                  <a:pt x="2875" y="470"/>
                </a:lnTo>
                <a:lnTo>
                  <a:pt x="2875" y="470"/>
                </a:lnTo>
                <a:lnTo>
                  <a:pt x="2876" y="472"/>
                </a:lnTo>
                <a:lnTo>
                  <a:pt x="2876" y="469"/>
                </a:lnTo>
                <a:lnTo>
                  <a:pt x="2876" y="475"/>
                </a:lnTo>
                <a:lnTo>
                  <a:pt x="2876" y="467"/>
                </a:lnTo>
                <a:lnTo>
                  <a:pt x="2877" y="469"/>
                </a:lnTo>
                <a:lnTo>
                  <a:pt x="2877" y="473"/>
                </a:lnTo>
                <a:lnTo>
                  <a:pt x="2877" y="465"/>
                </a:lnTo>
                <a:lnTo>
                  <a:pt x="2877" y="472"/>
                </a:lnTo>
                <a:lnTo>
                  <a:pt x="2877" y="465"/>
                </a:lnTo>
                <a:lnTo>
                  <a:pt x="2878" y="465"/>
                </a:lnTo>
                <a:lnTo>
                  <a:pt x="2878" y="465"/>
                </a:lnTo>
                <a:lnTo>
                  <a:pt x="2878" y="458"/>
                </a:lnTo>
                <a:lnTo>
                  <a:pt x="2878" y="453"/>
                </a:lnTo>
                <a:lnTo>
                  <a:pt x="2878" y="455"/>
                </a:lnTo>
                <a:lnTo>
                  <a:pt x="2879" y="453"/>
                </a:lnTo>
                <a:lnTo>
                  <a:pt x="2879" y="451"/>
                </a:lnTo>
                <a:lnTo>
                  <a:pt x="2879" y="458"/>
                </a:lnTo>
                <a:lnTo>
                  <a:pt x="2879" y="452"/>
                </a:lnTo>
                <a:lnTo>
                  <a:pt x="2880" y="456"/>
                </a:lnTo>
                <a:lnTo>
                  <a:pt x="2880" y="451"/>
                </a:lnTo>
                <a:lnTo>
                  <a:pt x="2880" y="449"/>
                </a:lnTo>
                <a:lnTo>
                  <a:pt x="2880" y="452"/>
                </a:lnTo>
                <a:lnTo>
                  <a:pt x="2881" y="448"/>
                </a:lnTo>
                <a:lnTo>
                  <a:pt x="2881" y="451"/>
                </a:lnTo>
                <a:lnTo>
                  <a:pt x="2881" y="443"/>
                </a:lnTo>
                <a:lnTo>
                  <a:pt x="2881" y="439"/>
                </a:lnTo>
                <a:lnTo>
                  <a:pt x="2881" y="443"/>
                </a:lnTo>
                <a:lnTo>
                  <a:pt x="2881" y="437"/>
                </a:lnTo>
                <a:lnTo>
                  <a:pt x="2882" y="434"/>
                </a:lnTo>
                <a:lnTo>
                  <a:pt x="2882" y="439"/>
                </a:lnTo>
                <a:lnTo>
                  <a:pt x="2882" y="432"/>
                </a:lnTo>
                <a:lnTo>
                  <a:pt x="2882" y="431"/>
                </a:lnTo>
                <a:lnTo>
                  <a:pt x="2882" y="436"/>
                </a:lnTo>
                <a:lnTo>
                  <a:pt x="2883" y="430"/>
                </a:lnTo>
                <a:lnTo>
                  <a:pt x="2883" y="429"/>
                </a:lnTo>
                <a:lnTo>
                  <a:pt x="2883" y="431"/>
                </a:lnTo>
                <a:lnTo>
                  <a:pt x="2883" y="426"/>
                </a:lnTo>
                <a:lnTo>
                  <a:pt x="2884" y="421"/>
                </a:lnTo>
                <a:lnTo>
                  <a:pt x="2884" y="425"/>
                </a:lnTo>
                <a:lnTo>
                  <a:pt x="2884" y="420"/>
                </a:lnTo>
                <a:lnTo>
                  <a:pt x="2884" y="422"/>
                </a:lnTo>
                <a:lnTo>
                  <a:pt x="2884" y="417"/>
                </a:lnTo>
                <a:lnTo>
                  <a:pt x="2885" y="420"/>
                </a:lnTo>
                <a:lnTo>
                  <a:pt x="2885" y="402"/>
                </a:lnTo>
                <a:lnTo>
                  <a:pt x="2885" y="407"/>
                </a:lnTo>
                <a:lnTo>
                  <a:pt x="2887" y="399"/>
                </a:lnTo>
                <a:lnTo>
                  <a:pt x="2887" y="401"/>
                </a:lnTo>
                <a:lnTo>
                  <a:pt x="2887" y="391"/>
                </a:lnTo>
                <a:lnTo>
                  <a:pt x="2887" y="392"/>
                </a:lnTo>
                <a:lnTo>
                  <a:pt x="2888" y="390"/>
                </a:lnTo>
                <a:lnTo>
                  <a:pt x="2888" y="386"/>
                </a:lnTo>
                <a:lnTo>
                  <a:pt x="2888" y="386"/>
                </a:lnTo>
                <a:lnTo>
                  <a:pt x="2888" y="383"/>
                </a:lnTo>
                <a:lnTo>
                  <a:pt x="2889" y="388"/>
                </a:lnTo>
                <a:lnTo>
                  <a:pt x="2889" y="377"/>
                </a:lnTo>
                <a:lnTo>
                  <a:pt x="2889" y="375"/>
                </a:lnTo>
                <a:lnTo>
                  <a:pt x="2889" y="380"/>
                </a:lnTo>
                <a:lnTo>
                  <a:pt x="2889" y="373"/>
                </a:lnTo>
                <a:lnTo>
                  <a:pt x="2889" y="373"/>
                </a:lnTo>
                <a:lnTo>
                  <a:pt x="2890" y="377"/>
                </a:lnTo>
                <a:lnTo>
                  <a:pt x="2890" y="368"/>
                </a:lnTo>
                <a:lnTo>
                  <a:pt x="2890" y="368"/>
                </a:lnTo>
                <a:lnTo>
                  <a:pt x="2890" y="372"/>
                </a:lnTo>
                <a:lnTo>
                  <a:pt x="2890" y="360"/>
                </a:lnTo>
                <a:lnTo>
                  <a:pt x="2891" y="356"/>
                </a:lnTo>
                <a:lnTo>
                  <a:pt x="2891" y="363"/>
                </a:lnTo>
                <a:lnTo>
                  <a:pt x="2891" y="361"/>
                </a:lnTo>
                <a:lnTo>
                  <a:pt x="2892" y="363"/>
                </a:lnTo>
                <a:lnTo>
                  <a:pt x="2892" y="363"/>
                </a:lnTo>
                <a:lnTo>
                  <a:pt x="2892" y="358"/>
                </a:lnTo>
                <a:lnTo>
                  <a:pt x="2892" y="365"/>
                </a:lnTo>
                <a:lnTo>
                  <a:pt x="2892" y="358"/>
                </a:lnTo>
                <a:lnTo>
                  <a:pt x="2893" y="358"/>
                </a:lnTo>
                <a:lnTo>
                  <a:pt x="2893" y="366"/>
                </a:lnTo>
                <a:lnTo>
                  <a:pt x="2893" y="358"/>
                </a:lnTo>
                <a:lnTo>
                  <a:pt x="2893" y="361"/>
                </a:lnTo>
                <a:lnTo>
                  <a:pt x="2894" y="368"/>
                </a:lnTo>
                <a:lnTo>
                  <a:pt x="2894" y="362"/>
                </a:lnTo>
                <a:lnTo>
                  <a:pt x="2894" y="367"/>
                </a:lnTo>
                <a:lnTo>
                  <a:pt x="2894" y="366"/>
                </a:lnTo>
                <a:lnTo>
                  <a:pt x="2895" y="368"/>
                </a:lnTo>
                <a:lnTo>
                  <a:pt x="2895" y="369"/>
                </a:lnTo>
                <a:lnTo>
                  <a:pt x="2895" y="371"/>
                </a:lnTo>
                <a:lnTo>
                  <a:pt x="2896" y="376"/>
                </a:lnTo>
                <a:lnTo>
                  <a:pt x="2896" y="371"/>
                </a:lnTo>
                <a:lnTo>
                  <a:pt x="2896" y="376"/>
                </a:lnTo>
                <a:lnTo>
                  <a:pt x="2896" y="374"/>
                </a:lnTo>
                <a:lnTo>
                  <a:pt x="2896" y="371"/>
                </a:lnTo>
                <a:lnTo>
                  <a:pt x="2896" y="386"/>
                </a:lnTo>
                <a:lnTo>
                  <a:pt x="2896" y="376"/>
                </a:lnTo>
                <a:lnTo>
                  <a:pt x="2897" y="379"/>
                </a:lnTo>
                <a:lnTo>
                  <a:pt x="2897" y="384"/>
                </a:lnTo>
                <a:lnTo>
                  <a:pt x="2897" y="374"/>
                </a:lnTo>
                <a:lnTo>
                  <a:pt x="2897" y="377"/>
                </a:lnTo>
                <a:lnTo>
                  <a:pt x="2898" y="385"/>
                </a:lnTo>
                <a:lnTo>
                  <a:pt x="2898" y="384"/>
                </a:lnTo>
                <a:lnTo>
                  <a:pt x="2898" y="385"/>
                </a:lnTo>
                <a:lnTo>
                  <a:pt x="2898" y="395"/>
                </a:lnTo>
                <a:lnTo>
                  <a:pt x="2899" y="391"/>
                </a:lnTo>
                <a:lnTo>
                  <a:pt x="2899" y="401"/>
                </a:lnTo>
                <a:lnTo>
                  <a:pt x="2899" y="397"/>
                </a:lnTo>
                <a:lnTo>
                  <a:pt x="2899" y="402"/>
                </a:lnTo>
                <a:lnTo>
                  <a:pt x="2899" y="404"/>
                </a:lnTo>
                <a:lnTo>
                  <a:pt x="2899" y="401"/>
                </a:lnTo>
                <a:lnTo>
                  <a:pt x="2900" y="406"/>
                </a:lnTo>
                <a:lnTo>
                  <a:pt x="2900" y="409"/>
                </a:lnTo>
                <a:lnTo>
                  <a:pt x="2900" y="408"/>
                </a:lnTo>
                <a:lnTo>
                  <a:pt x="2900" y="408"/>
                </a:lnTo>
                <a:lnTo>
                  <a:pt x="2901" y="411"/>
                </a:lnTo>
                <a:lnTo>
                  <a:pt x="2901" y="414"/>
                </a:lnTo>
                <a:lnTo>
                  <a:pt x="2901" y="416"/>
                </a:lnTo>
                <a:lnTo>
                  <a:pt x="2901" y="414"/>
                </a:lnTo>
                <a:lnTo>
                  <a:pt x="2902" y="421"/>
                </a:lnTo>
                <a:lnTo>
                  <a:pt x="2902" y="417"/>
                </a:lnTo>
                <a:lnTo>
                  <a:pt x="2902" y="417"/>
                </a:lnTo>
                <a:lnTo>
                  <a:pt x="2902" y="425"/>
                </a:lnTo>
                <a:lnTo>
                  <a:pt x="2902" y="420"/>
                </a:lnTo>
                <a:lnTo>
                  <a:pt x="2903" y="424"/>
                </a:lnTo>
                <a:lnTo>
                  <a:pt x="2903" y="426"/>
                </a:lnTo>
                <a:lnTo>
                  <a:pt x="2903" y="423"/>
                </a:lnTo>
                <a:lnTo>
                  <a:pt x="2903" y="431"/>
                </a:lnTo>
                <a:lnTo>
                  <a:pt x="2903" y="434"/>
                </a:lnTo>
                <a:lnTo>
                  <a:pt x="2904" y="431"/>
                </a:lnTo>
                <a:lnTo>
                  <a:pt x="2904" y="431"/>
                </a:lnTo>
                <a:lnTo>
                  <a:pt x="2904" y="429"/>
                </a:lnTo>
                <a:lnTo>
                  <a:pt x="2906" y="435"/>
                </a:lnTo>
                <a:lnTo>
                  <a:pt x="2906" y="431"/>
                </a:lnTo>
                <a:lnTo>
                  <a:pt x="2906" y="434"/>
                </a:lnTo>
                <a:lnTo>
                  <a:pt x="2906" y="438"/>
                </a:lnTo>
                <a:lnTo>
                  <a:pt x="2906" y="436"/>
                </a:lnTo>
                <a:lnTo>
                  <a:pt x="2907" y="448"/>
                </a:lnTo>
                <a:lnTo>
                  <a:pt x="2907" y="439"/>
                </a:lnTo>
                <a:lnTo>
                  <a:pt x="2907" y="442"/>
                </a:lnTo>
                <a:lnTo>
                  <a:pt x="2907" y="450"/>
                </a:lnTo>
                <a:lnTo>
                  <a:pt x="2907" y="445"/>
                </a:lnTo>
                <a:lnTo>
                  <a:pt x="2907" y="451"/>
                </a:lnTo>
                <a:lnTo>
                  <a:pt x="2908" y="454"/>
                </a:lnTo>
                <a:lnTo>
                  <a:pt x="2908" y="451"/>
                </a:lnTo>
                <a:lnTo>
                  <a:pt x="2908" y="453"/>
                </a:lnTo>
                <a:lnTo>
                  <a:pt x="2908" y="457"/>
                </a:lnTo>
                <a:lnTo>
                  <a:pt x="2908" y="455"/>
                </a:lnTo>
                <a:lnTo>
                  <a:pt x="2909" y="454"/>
                </a:lnTo>
                <a:lnTo>
                  <a:pt x="2909" y="465"/>
                </a:lnTo>
                <a:lnTo>
                  <a:pt x="2909" y="460"/>
                </a:lnTo>
                <a:lnTo>
                  <a:pt x="2909" y="461"/>
                </a:lnTo>
                <a:lnTo>
                  <a:pt x="2910" y="468"/>
                </a:lnTo>
                <a:lnTo>
                  <a:pt x="2910" y="461"/>
                </a:lnTo>
                <a:lnTo>
                  <a:pt x="2910" y="469"/>
                </a:lnTo>
                <a:lnTo>
                  <a:pt x="2910" y="469"/>
                </a:lnTo>
                <a:lnTo>
                  <a:pt x="2910" y="468"/>
                </a:lnTo>
                <a:lnTo>
                  <a:pt x="2911" y="469"/>
                </a:lnTo>
                <a:lnTo>
                  <a:pt x="2911" y="469"/>
                </a:lnTo>
                <a:lnTo>
                  <a:pt x="2911" y="464"/>
                </a:lnTo>
                <a:lnTo>
                  <a:pt x="2911" y="461"/>
                </a:lnTo>
                <a:lnTo>
                  <a:pt x="2911" y="470"/>
                </a:lnTo>
                <a:lnTo>
                  <a:pt x="2911" y="468"/>
                </a:lnTo>
                <a:lnTo>
                  <a:pt x="2912" y="467"/>
                </a:lnTo>
                <a:lnTo>
                  <a:pt x="2912" y="476"/>
                </a:lnTo>
                <a:lnTo>
                  <a:pt x="2912" y="471"/>
                </a:lnTo>
                <a:lnTo>
                  <a:pt x="2912" y="474"/>
                </a:lnTo>
                <a:lnTo>
                  <a:pt x="2912" y="479"/>
                </a:lnTo>
                <a:lnTo>
                  <a:pt x="2913" y="473"/>
                </a:lnTo>
                <a:lnTo>
                  <a:pt x="2913" y="476"/>
                </a:lnTo>
                <a:lnTo>
                  <a:pt x="2913" y="478"/>
                </a:lnTo>
                <a:lnTo>
                  <a:pt x="2914" y="480"/>
                </a:lnTo>
                <a:lnTo>
                  <a:pt x="2914" y="483"/>
                </a:lnTo>
                <a:lnTo>
                  <a:pt x="2914" y="478"/>
                </a:lnTo>
                <a:lnTo>
                  <a:pt x="2914" y="486"/>
                </a:lnTo>
                <a:lnTo>
                  <a:pt x="2914" y="480"/>
                </a:lnTo>
                <a:lnTo>
                  <a:pt x="2914" y="482"/>
                </a:lnTo>
                <a:lnTo>
                  <a:pt x="2915" y="486"/>
                </a:lnTo>
                <a:lnTo>
                  <a:pt x="2915" y="482"/>
                </a:lnTo>
                <a:lnTo>
                  <a:pt x="2915" y="483"/>
                </a:lnTo>
                <a:lnTo>
                  <a:pt x="2915" y="488"/>
                </a:lnTo>
                <a:lnTo>
                  <a:pt x="2915" y="483"/>
                </a:lnTo>
                <a:lnTo>
                  <a:pt x="2916" y="489"/>
                </a:lnTo>
                <a:lnTo>
                  <a:pt x="2916" y="485"/>
                </a:lnTo>
                <a:lnTo>
                  <a:pt x="2916" y="490"/>
                </a:lnTo>
                <a:lnTo>
                  <a:pt x="2917" y="487"/>
                </a:lnTo>
                <a:lnTo>
                  <a:pt x="2917" y="486"/>
                </a:lnTo>
                <a:lnTo>
                  <a:pt x="2917" y="492"/>
                </a:lnTo>
                <a:lnTo>
                  <a:pt x="2917" y="487"/>
                </a:lnTo>
                <a:lnTo>
                  <a:pt x="2918" y="480"/>
                </a:lnTo>
                <a:lnTo>
                  <a:pt x="2918" y="482"/>
                </a:lnTo>
                <a:lnTo>
                  <a:pt x="2918" y="477"/>
                </a:lnTo>
                <a:lnTo>
                  <a:pt x="2918" y="486"/>
                </a:lnTo>
                <a:lnTo>
                  <a:pt x="2918" y="482"/>
                </a:lnTo>
                <a:lnTo>
                  <a:pt x="2919" y="489"/>
                </a:lnTo>
                <a:lnTo>
                  <a:pt x="2919" y="483"/>
                </a:lnTo>
                <a:lnTo>
                  <a:pt x="2919" y="486"/>
                </a:lnTo>
                <a:lnTo>
                  <a:pt x="2919" y="492"/>
                </a:lnTo>
                <a:lnTo>
                  <a:pt x="2919" y="485"/>
                </a:lnTo>
                <a:lnTo>
                  <a:pt x="2920" y="487"/>
                </a:lnTo>
                <a:lnTo>
                  <a:pt x="2920" y="489"/>
                </a:lnTo>
                <a:lnTo>
                  <a:pt x="2920" y="488"/>
                </a:lnTo>
                <a:lnTo>
                  <a:pt x="2920" y="485"/>
                </a:lnTo>
                <a:lnTo>
                  <a:pt x="2920" y="491"/>
                </a:lnTo>
                <a:lnTo>
                  <a:pt x="2922" y="488"/>
                </a:lnTo>
                <a:lnTo>
                  <a:pt x="2922" y="487"/>
                </a:lnTo>
                <a:lnTo>
                  <a:pt x="2922" y="494"/>
                </a:lnTo>
                <a:lnTo>
                  <a:pt x="2922" y="491"/>
                </a:lnTo>
                <a:lnTo>
                  <a:pt x="2922" y="490"/>
                </a:lnTo>
                <a:lnTo>
                  <a:pt x="2922" y="493"/>
                </a:lnTo>
                <a:lnTo>
                  <a:pt x="2923" y="488"/>
                </a:lnTo>
                <a:lnTo>
                  <a:pt x="2923" y="491"/>
                </a:lnTo>
                <a:lnTo>
                  <a:pt x="2923" y="494"/>
                </a:lnTo>
                <a:lnTo>
                  <a:pt x="2923" y="491"/>
                </a:lnTo>
                <a:lnTo>
                  <a:pt x="2924" y="484"/>
                </a:lnTo>
                <a:lnTo>
                  <a:pt x="2924" y="485"/>
                </a:lnTo>
                <a:lnTo>
                  <a:pt x="2924" y="477"/>
                </a:lnTo>
                <a:lnTo>
                  <a:pt x="2924" y="476"/>
                </a:lnTo>
                <a:lnTo>
                  <a:pt x="2924" y="482"/>
                </a:lnTo>
                <a:lnTo>
                  <a:pt x="2925" y="475"/>
                </a:lnTo>
                <a:lnTo>
                  <a:pt x="2925" y="477"/>
                </a:lnTo>
                <a:lnTo>
                  <a:pt x="2925" y="485"/>
                </a:lnTo>
                <a:lnTo>
                  <a:pt x="2925" y="479"/>
                </a:lnTo>
                <a:lnTo>
                  <a:pt x="2925" y="482"/>
                </a:lnTo>
                <a:lnTo>
                  <a:pt x="2926" y="485"/>
                </a:lnTo>
                <a:lnTo>
                  <a:pt x="2926" y="484"/>
                </a:lnTo>
                <a:lnTo>
                  <a:pt x="2926" y="487"/>
                </a:lnTo>
                <a:lnTo>
                  <a:pt x="2927" y="488"/>
                </a:lnTo>
                <a:lnTo>
                  <a:pt x="2927" y="484"/>
                </a:lnTo>
                <a:lnTo>
                  <a:pt x="2927" y="489"/>
                </a:lnTo>
                <a:lnTo>
                  <a:pt x="2927" y="485"/>
                </a:lnTo>
                <a:lnTo>
                  <a:pt x="2928" y="484"/>
                </a:lnTo>
                <a:lnTo>
                  <a:pt x="2928" y="492"/>
                </a:lnTo>
                <a:lnTo>
                  <a:pt x="2928" y="486"/>
                </a:lnTo>
                <a:lnTo>
                  <a:pt x="2928" y="490"/>
                </a:lnTo>
                <a:lnTo>
                  <a:pt x="2929" y="485"/>
                </a:lnTo>
                <a:lnTo>
                  <a:pt x="2929" y="494"/>
                </a:lnTo>
                <a:lnTo>
                  <a:pt x="2929" y="487"/>
                </a:lnTo>
                <a:lnTo>
                  <a:pt x="2929" y="493"/>
                </a:lnTo>
                <a:lnTo>
                  <a:pt x="2930" y="490"/>
                </a:lnTo>
                <a:lnTo>
                  <a:pt x="2930" y="488"/>
                </a:lnTo>
                <a:lnTo>
                  <a:pt x="2930" y="495"/>
                </a:lnTo>
                <a:lnTo>
                  <a:pt x="2930" y="490"/>
                </a:lnTo>
                <a:lnTo>
                  <a:pt x="2931" y="489"/>
                </a:lnTo>
                <a:lnTo>
                  <a:pt x="2931" y="491"/>
                </a:lnTo>
                <a:lnTo>
                  <a:pt x="2931" y="490"/>
                </a:lnTo>
                <a:lnTo>
                  <a:pt x="2932" y="492"/>
                </a:lnTo>
                <a:lnTo>
                  <a:pt x="2932" y="491"/>
                </a:lnTo>
                <a:lnTo>
                  <a:pt x="2932" y="495"/>
                </a:lnTo>
                <a:lnTo>
                  <a:pt x="2932" y="489"/>
                </a:lnTo>
                <a:lnTo>
                  <a:pt x="2933" y="495"/>
                </a:lnTo>
                <a:lnTo>
                  <a:pt x="2933" y="490"/>
                </a:lnTo>
                <a:lnTo>
                  <a:pt x="2933" y="497"/>
                </a:lnTo>
                <a:lnTo>
                  <a:pt x="2933" y="489"/>
                </a:lnTo>
                <a:lnTo>
                  <a:pt x="2934" y="495"/>
                </a:lnTo>
                <a:lnTo>
                  <a:pt x="2934" y="486"/>
                </a:lnTo>
                <a:lnTo>
                  <a:pt x="2934" y="495"/>
                </a:lnTo>
                <a:lnTo>
                  <a:pt x="2935" y="490"/>
                </a:lnTo>
                <a:lnTo>
                  <a:pt x="2935" y="488"/>
                </a:lnTo>
                <a:lnTo>
                  <a:pt x="2935" y="494"/>
                </a:lnTo>
                <a:lnTo>
                  <a:pt x="2935" y="490"/>
                </a:lnTo>
                <a:lnTo>
                  <a:pt x="2935" y="489"/>
                </a:lnTo>
                <a:lnTo>
                  <a:pt x="2936" y="491"/>
                </a:lnTo>
                <a:lnTo>
                  <a:pt x="2936" y="486"/>
                </a:lnTo>
                <a:lnTo>
                  <a:pt x="2936" y="484"/>
                </a:lnTo>
                <a:lnTo>
                  <a:pt x="2936" y="487"/>
                </a:lnTo>
                <a:lnTo>
                  <a:pt x="2936" y="482"/>
                </a:lnTo>
                <a:lnTo>
                  <a:pt x="2936" y="485"/>
                </a:lnTo>
                <a:lnTo>
                  <a:pt x="2938" y="488"/>
                </a:lnTo>
                <a:lnTo>
                  <a:pt x="2938" y="486"/>
                </a:lnTo>
                <a:lnTo>
                  <a:pt x="2938" y="484"/>
                </a:lnTo>
                <a:lnTo>
                  <a:pt x="2938" y="486"/>
                </a:lnTo>
                <a:lnTo>
                  <a:pt x="2938" y="483"/>
                </a:lnTo>
                <a:lnTo>
                  <a:pt x="2939" y="484"/>
                </a:lnTo>
                <a:lnTo>
                  <a:pt x="2939" y="490"/>
                </a:lnTo>
                <a:lnTo>
                  <a:pt x="2939" y="483"/>
                </a:lnTo>
                <a:lnTo>
                  <a:pt x="2939" y="485"/>
                </a:lnTo>
                <a:lnTo>
                  <a:pt x="2940" y="489"/>
                </a:lnTo>
                <a:lnTo>
                  <a:pt x="2940" y="483"/>
                </a:lnTo>
                <a:lnTo>
                  <a:pt x="2940" y="485"/>
                </a:lnTo>
                <a:lnTo>
                  <a:pt x="2940" y="489"/>
                </a:lnTo>
                <a:lnTo>
                  <a:pt x="2940" y="483"/>
                </a:lnTo>
                <a:lnTo>
                  <a:pt x="2941" y="483"/>
                </a:lnTo>
                <a:lnTo>
                  <a:pt x="2941" y="486"/>
                </a:lnTo>
                <a:lnTo>
                  <a:pt x="2941" y="483"/>
                </a:lnTo>
                <a:lnTo>
                  <a:pt x="2941" y="479"/>
                </a:lnTo>
                <a:lnTo>
                  <a:pt x="2941" y="487"/>
                </a:lnTo>
                <a:lnTo>
                  <a:pt x="2941" y="478"/>
                </a:lnTo>
                <a:lnTo>
                  <a:pt x="2942" y="478"/>
                </a:lnTo>
                <a:lnTo>
                  <a:pt x="2942" y="483"/>
                </a:lnTo>
                <a:lnTo>
                  <a:pt x="2942" y="473"/>
                </a:lnTo>
                <a:lnTo>
                  <a:pt x="2942" y="471"/>
                </a:lnTo>
                <a:lnTo>
                  <a:pt x="2943" y="460"/>
                </a:lnTo>
                <a:lnTo>
                  <a:pt x="2943" y="459"/>
                </a:lnTo>
                <a:lnTo>
                  <a:pt x="2943" y="451"/>
                </a:lnTo>
                <a:lnTo>
                  <a:pt x="2944" y="451"/>
                </a:lnTo>
                <a:lnTo>
                  <a:pt x="2944" y="438"/>
                </a:lnTo>
                <a:lnTo>
                  <a:pt x="2944" y="433"/>
                </a:lnTo>
                <a:lnTo>
                  <a:pt x="2944" y="423"/>
                </a:lnTo>
                <a:lnTo>
                  <a:pt x="2945" y="426"/>
                </a:lnTo>
                <a:lnTo>
                  <a:pt x="2945" y="411"/>
                </a:lnTo>
                <a:lnTo>
                  <a:pt x="2945" y="419"/>
                </a:lnTo>
                <a:lnTo>
                  <a:pt x="2945" y="408"/>
                </a:lnTo>
                <a:lnTo>
                  <a:pt x="2946" y="411"/>
                </a:lnTo>
                <a:lnTo>
                  <a:pt x="2946" y="406"/>
                </a:lnTo>
                <a:lnTo>
                  <a:pt x="2946" y="407"/>
                </a:lnTo>
                <a:lnTo>
                  <a:pt x="2946" y="406"/>
                </a:lnTo>
                <a:lnTo>
                  <a:pt x="2947" y="402"/>
                </a:lnTo>
                <a:lnTo>
                  <a:pt x="2947" y="405"/>
                </a:lnTo>
                <a:lnTo>
                  <a:pt x="2947" y="401"/>
                </a:lnTo>
                <a:lnTo>
                  <a:pt x="2948" y="408"/>
                </a:lnTo>
                <a:lnTo>
                  <a:pt x="2948" y="402"/>
                </a:lnTo>
                <a:lnTo>
                  <a:pt x="2948" y="409"/>
                </a:lnTo>
                <a:lnTo>
                  <a:pt x="2948" y="405"/>
                </a:lnTo>
                <a:lnTo>
                  <a:pt x="2948" y="403"/>
                </a:lnTo>
                <a:lnTo>
                  <a:pt x="2949" y="407"/>
                </a:lnTo>
                <a:lnTo>
                  <a:pt x="2949" y="401"/>
                </a:lnTo>
                <a:lnTo>
                  <a:pt x="2949" y="406"/>
                </a:lnTo>
                <a:lnTo>
                  <a:pt x="2949" y="405"/>
                </a:lnTo>
                <a:lnTo>
                  <a:pt x="2950" y="405"/>
                </a:lnTo>
                <a:lnTo>
                  <a:pt x="2950" y="407"/>
                </a:lnTo>
                <a:lnTo>
                  <a:pt x="2950" y="404"/>
                </a:lnTo>
                <a:lnTo>
                  <a:pt x="2950" y="406"/>
                </a:lnTo>
                <a:lnTo>
                  <a:pt x="2951" y="398"/>
                </a:lnTo>
                <a:lnTo>
                  <a:pt x="2951" y="404"/>
                </a:lnTo>
                <a:lnTo>
                  <a:pt x="2951" y="397"/>
                </a:lnTo>
                <a:lnTo>
                  <a:pt x="2951" y="401"/>
                </a:lnTo>
                <a:lnTo>
                  <a:pt x="2952" y="387"/>
                </a:lnTo>
                <a:lnTo>
                  <a:pt x="2952" y="392"/>
                </a:lnTo>
                <a:lnTo>
                  <a:pt x="2952" y="385"/>
                </a:lnTo>
                <a:lnTo>
                  <a:pt x="2952" y="388"/>
                </a:lnTo>
                <a:lnTo>
                  <a:pt x="2953" y="391"/>
                </a:lnTo>
                <a:lnTo>
                  <a:pt x="2953" y="389"/>
                </a:lnTo>
                <a:lnTo>
                  <a:pt x="2953" y="389"/>
                </a:lnTo>
                <a:lnTo>
                  <a:pt x="2954" y="388"/>
                </a:lnTo>
                <a:lnTo>
                  <a:pt x="2954" y="391"/>
                </a:lnTo>
                <a:lnTo>
                  <a:pt x="2954" y="384"/>
                </a:lnTo>
                <a:lnTo>
                  <a:pt x="2955" y="383"/>
                </a:lnTo>
                <a:lnTo>
                  <a:pt x="2955" y="390"/>
                </a:lnTo>
                <a:lnTo>
                  <a:pt x="2955" y="384"/>
                </a:lnTo>
                <a:lnTo>
                  <a:pt x="2955" y="384"/>
                </a:lnTo>
                <a:lnTo>
                  <a:pt x="2955" y="387"/>
                </a:lnTo>
                <a:lnTo>
                  <a:pt x="2955" y="380"/>
                </a:lnTo>
                <a:lnTo>
                  <a:pt x="2957" y="377"/>
                </a:lnTo>
                <a:lnTo>
                  <a:pt x="2957" y="375"/>
                </a:lnTo>
                <a:lnTo>
                  <a:pt x="2957" y="377"/>
                </a:lnTo>
                <a:lnTo>
                  <a:pt x="2957" y="376"/>
                </a:lnTo>
                <a:lnTo>
                  <a:pt x="2958" y="374"/>
                </a:lnTo>
                <a:lnTo>
                  <a:pt x="2958" y="373"/>
                </a:lnTo>
                <a:lnTo>
                  <a:pt x="2958" y="375"/>
                </a:lnTo>
                <a:lnTo>
                  <a:pt x="2958" y="367"/>
                </a:lnTo>
                <a:lnTo>
                  <a:pt x="2959" y="369"/>
                </a:lnTo>
                <a:lnTo>
                  <a:pt x="2959" y="370"/>
                </a:lnTo>
                <a:lnTo>
                  <a:pt x="2959" y="362"/>
                </a:lnTo>
                <a:lnTo>
                  <a:pt x="2959" y="370"/>
                </a:lnTo>
                <a:lnTo>
                  <a:pt x="2959" y="357"/>
                </a:lnTo>
                <a:lnTo>
                  <a:pt x="2960" y="360"/>
                </a:lnTo>
                <a:lnTo>
                  <a:pt x="2960" y="355"/>
                </a:lnTo>
                <a:lnTo>
                  <a:pt x="2960" y="357"/>
                </a:lnTo>
                <a:lnTo>
                  <a:pt x="2960" y="355"/>
                </a:lnTo>
                <a:lnTo>
                  <a:pt x="2960" y="352"/>
                </a:lnTo>
                <a:lnTo>
                  <a:pt x="2961" y="354"/>
                </a:lnTo>
                <a:lnTo>
                  <a:pt x="2961" y="354"/>
                </a:lnTo>
                <a:lnTo>
                  <a:pt x="2961" y="348"/>
                </a:lnTo>
                <a:lnTo>
                  <a:pt x="2962" y="354"/>
                </a:lnTo>
                <a:lnTo>
                  <a:pt x="2962" y="346"/>
                </a:lnTo>
                <a:lnTo>
                  <a:pt x="2962" y="356"/>
                </a:lnTo>
                <a:lnTo>
                  <a:pt x="2962" y="349"/>
                </a:lnTo>
                <a:lnTo>
                  <a:pt x="2962" y="346"/>
                </a:lnTo>
                <a:lnTo>
                  <a:pt x="2963" y="353"/>
                </a:lnTo>
                <a:lnTo>
                  <a:pt x="2963" y="343"/>
                </a:lnTo>
                <a:lnTo>
                  <a:pt x="2963" y="348"/>
                </a:lnTo>
                <a:lnTo>
                  <a:pt x="2963" y="340"/>
                </a:lnTo>
                <a:lnTo>
                  <a:pt x="2964" y="343"/>
                </a:lnTo>
                <a:lnTo>
                  <a:pt x="2964" y="338"/>
                </a:lnTo>
                <a:lnTo>
                  <a:pt x="2964" y="340"/>
                </a:lnTo>
                <a:lnTo>
                  <a:pt x="2964" y="338"/>
                </a:lnTo>
                <a:lnTo>
                  <a:pt x="2964" y="335"/>
                </a:lnTo>
                <a:lnTo>
                  <a:pt x="2965" y="339"/>
                </a:lnTo>
                <a:lnTo>
                  <a:pt x="2965" y="329"/>
                </a:lnTo>
                <a:lnTo>
                  <a:pt x="2965" y="336"/>
                </a:lnTo>
                <a:lnTo>
                  <a:pt x="2966" y="330"/>
                </a:lnTo>
                <a:lnTo>
                  <a:pt x="2966" y="332"/>
                </a:lnTo>
                <a:lnTo>
                  <a:pt x="2966" y="324"/>
                </a:lnTo>
                <a:lnTo>
                  <a:pt x="2966" y="329"/>
                </a:lnTo>
                <a:lnTo>
                  <a:pt x="2966" y="329"/>
                </a:lnTo>
                <a:lnTo>
                  <a:pt x="2967" y="323"/>
                </a:lnTo>
                <a:lnTo>
                  <a:pt x="2967" y="327"/>
                </a:lnTo>
                <a:lnTo>
                  <a:pt x="2967" y="320"/>
                </a:lnTo>
                <a:lnTo>
                  <a:pt x="2967" y="323"/>
                </a:lnTo>
                <a:lnTo>
                  <a:pt x="2968" y="313"/>
                </a:lnTo>
                <a:lnTo>
                  <a:pt x="2968" y="307"/>
                </a:lnTo>
                <a:lnTo>
                  <a:pt x="2968" y="310"/>
                </a:lnTo>
                <a:lnTo>
                  <a:pt x="2968" y="313"/>
                </a:lnTo>
                <a:lnTo>
                  <a:pt x="2969" y="308"/>
                </a:lnTo>
                <a:lnTo>
                  <a:pt x="2969" y="314"/>
                </a:lnTo>
                <a:lnTo>
                  <a:pt x="2969" y="311"/>
                </a:lnTo>
                <a:lnTo>
                  <a:pt x="2969" y="311"/>
                </a:lnTo>
                <a:lnTo>
                  <a:pt x="2969" y="313"/>
                </a:lnTo>
                <a:lnTo>
                  <a:pt x="2970" y="307"/>
                </a:lnTo>
                <a:lnTo>
                  <a:pt x="2970" y="316"/>
                </a:lnTo>
                <a:lnTo>
                  <a:pt x="2970" y="303"/>
                </a:lnTo>
                <a:lnTo>
                  <a:pt x="2970" y="306"/>
                </a:lnTo>
                <a:lnTo>
                  <a:pt x="2970" y="307"/>
                </a:lnTo>
                <a:lnTo>
                  <a:pt x="2970" y="302"/>
                </a:lnTo>
                <a:lnTo>
                  <a:pt x="2971" y="303"/>
                </a:lnTo>
                <a:lnTo>
                  <a:pt x="2971" y="303"/>
                </a:lnTo>
                <a:lnTo>
                  <a:pt x="2971" y="303"/>
                </a:lnTo>
                <a:lnTo>
                  <a:pt x="2971" y="296"/>
                </a:lnTo>
                <a:lnTo>
                  <a:pt x="2971" y="302"/>
                </a:lnTo>
                <a:lnTo>
                  <a:pt x="2973" y="297"/>
                </a:lnTo>
                <a:lnTo>
                  <a:pt x="2973" y="298"/>
                </a:lnTo>
                <a:lnTo>
                  <a:pt x="2973" y="293"/>
                </a:lnTo>
                <a:lnTo>
                  <a:pt x="2973" y="296"/>
                </a:lnTo>
                <a:lnTo>
                  <a:pt x="2974" y="300"/>
                </a:lnTo>
                <a:lnTo>
                  <a:pt x="2974" y="290"/>
                </a:lnTo>
                <a:lnTo>
                  <a:pt x="2974" y="298"/>
                </a:lnTo>
                <a:lnTo>
                  <a:pt x="2974" y="279"/>
                </a:lnTo>
                <a:lnTo>
                  <a:pt x="2974" y="283"/>
                </a:lnTo>
                <a:lnTo>
                  <a:pt x="2974" y="279"/>
                </a:lnTo>
                <a:lnTo>
                  <a:pt x="2975" y="267"/>
                </a:lnTo>
                <a:lnTo>
                  <a:pt x="2975" y="274"/>
                </a:lnTo>
                <a:lnTo>
                  <a:pt x="2976" y="270"/>
                </a:lnTo>
                <a:lnTo>
                  <a:pt x="2976" y="272"/>
                </a:lnTo>
                <a:lnTo>
                  <a:pt x="2976" y="274"/>
                </a:lnTo>
                <a:lnTo>
                  <a:pt x="2976" y="268"/>
                </a:lnTo>
                <a:lnTo>
                  <a:pt x="2977" y="268"/>
                </a:lnTo>
                <a:lnTo>
                  <a:pt x="2977" y="269"/>
                </a:lnTo>
                <a:lnTo>
                  <a:pt x="2977" y="265"/>
                </a:lnTo>
                <a:lnTo>
                  <a:pt x="2977" y="269"/>
                </a:lnTo>
                <a:lnTo>
                  <a:pt x="2978" y="266"/>
                </a:lnTo>
                <a:lnTo>
                  <a:pt x="2978" y="258"/>
                </a:lnTo>
                <a:lnTo>
                  <a:pt x="2978" y="266"/>
                </a:lnTo>
                <a:lnTo>
                  <a:pt x="2978" y="255"/>
                </a:lnTo>
                <a:lnTo>
                  <a:pt x="2979" y="265"/>
                </a:lnTo>
                <a:lnTo>
                  <a:pt x="2979" y="253"/>
                </a:lnTo>
                <a:lnTo>
                  <a:pt x="2979" y="262"/>
                </a:lnTo>
                <a:lnTo>
                  <a:pt x="2980" y="253"/>
                </a:lnTo>
                <a:lnTo>
                  <a:pt x="2980" y="258"/>
                </a:lnTo>
                <a:lnTo>
                  <a:pt x="2980" y="249"/>
                </a:lnTo>
                <a:lnTo>
                  <a:pt x="2980" y="251"/>
                </a:lnTo>
                <a:lnTo>
                  <a:pt x="2980" y="248"/>
                </a:lnTo>
                <a:lnTo>
                  <a:pt x="2981" y="249"/>
                </a:lnTo>
                <a:lnTo>
                  <a:pt x="2981" y="249"/>
                </a:lnTo>
                <a:lnTo>
                  <a:pt x="2981" y="253"/>
                </a:lnTo>
                <a:lnTo>
                  <a:pt x="2981" y="248"/>
                </a:lnTo>
                <a:lnTo>
                  <a:pt x="2981" y="250"/>
                </a:lnTo>
                <a:lnTo>
                  <a:pt x="2981" y="252"/>
                </a:lnTo>
                <a:lnTo>
                  <a:pt x="2982" y="245"/>
                </a:lnTo>
                <a:lnTo>
                  <a:pt x="2982" y="253"/>
                </a:lnTo>
                <a:lnTo>
                  <a:pt x="2982" y="246"/>
                </a:lnTo>
                <a:lnTo>
                  <a:pt x="2983" y="246"/>
                </a:lnTo>
                <a:lnTo>
                  <a:pt x="2983" y="251"/>
                </a:lnTo>
                <a:lnTo>
                  <a:pt x="2983" y="250"/>
                </a:lnTo>
                <a:lnTo>
                  <a:pt x="2983" y="242"/>
                </a:lnTo>
                <a:lnTo>
                  <a:pt x="2984" y="250"/>
                </a:lnTo>
                <a:lnTo>
                  <a:pt x="2984" y="238"/>
                </a:lnTo>
                <a:lnTo>
                  <a:pt x="2984" y="248"/>
                </a:lnTo>
                <a:lnTo>
                  <a:pt x="2984" y="245"/>
                </a:lnTo>
                <a:lnTo>
                  <a:pt x="2985" y="246"/>
                </a:lnTo>
                <a:lnTo>
                  <a:pt x="2985" y="244"/>
                </a:lnTo>
                <a:lnTo>
                  <a:pt x="2985" y="246"/>
                </a:lnTo>
                <a:lnTo>
                  <a:pt x="2985" y="242"/>
                </a:lnTo>
                <a:lnTo>
                  <a:pt x="2985" y="242"/>
                </a:lnTo>
                <a:lnTo>
                  <a:pt x="2985" y="245"/>
                </a:lnTo>
                <a:lnTo>
                  <a:pt x="2986" y="238"/>
                </a:lnTo>
                <a:lnTo>
                  <a:pt x="2986" y="242"/>
                </a:lnTo>
                <a:lnTo>
                  <a:pt x="2986" y="231"/>
                </a:lnTo>
                <a:lnTo>
                  <a:pt x="2986" y="226"/>
                </a:lnTo>
                <a:lnTo>
                  <a:pt x="2987" y="216"/>
                </a:lnTo>
                <a:lnTo>
                  <a:pt x="2987" y="215"/>
                </a:lnTo>
                <a:lnTo>
                  <a:pt x="2987" y="218"/>
                </a:lnTo>
                <a:lnTo>
                  <a:pt x="2988" y="224"/>
                </a:lnTo>
                <a:lnTo>
                  <a:pt x="2988" y="216"/>
                </a:lnTo>
                <a:lnTo>
                  <a:pt x="2988" y="221"/>
                </a:lnTo>
                <a:lnTo>
                  <a:pt x="2988" y="211"/>
                </a:lnTo>
                <a:lnTo>
                  <a:pt x="2989" y="220"/>
                </a:lnTo>
                <a:lnTo>
                  <a:pt x="2989" y="214"/>
                </a:lnTo>
                <a:lnTo>
                  <a:pt x="2989" y="215"/>
                </a:lnTo>
                <a:lnTo>
                  <a:pt x="2989" y="215"/>
                </a:lnTo>
                <a:lnTo>
                  <a:pt x="2989" y="211"/>
                </a:lnTo>
                <a:lnTo>
                  <a:pt x="2990" y="217"/>
                </a:lnTo>
                <a:lnTo>
                  <a:pt x="2990" y="209"/>
                </a:lnTo>
                <a:lnTo>
                  <a:pt x="2990" y="217"/>
                </a:lnTo>
                <a:lnTo>
                  <a:pt x="2992" y="213"/>
                </a:lnTo>
                <a:lnTo>
                  <a:pt x="2992" y="216"/>
                </a:lnTo>
                <a:lnTo>
                  <a:pt x="2992" y="213"/>
                </a:lnTo>
                <a:lnTo>
                  <a:pt x="2992" y="213"/>
                </a:lnTo>
                <a:lnTo>
                  <a:pt x="2993" y="209"/>
                </a:lnTo>
                <a:lnTo>
                  <a:pt x="2993" y="211"/>
                </a:lnTo>
                <a:lnTo>
                  <a:pt x="2993" y="215"/>
                </a:lnTo>
                <a:lnTo>
                  <a:pt x="2993" y="204"/>
                </a:lnTo>
                <a:lnTo>
                  <a:pt x="2993" y="207"/>
                </a:lnTo>
                <a:lnTo>
                  <a:pt x="2994" y="200"/>
                </a:lnTo>
                <a:lnTo>
                  <a:pt x="2994" y="208"/>
                </a:lnTo>
                <a:lnTo>
                  <a:pt x="2994" y="204"/>
                </a:lnTo>
                <a:lnTo>
                  <a:pt x="2994" y="211"/>
                </a:lnTo>
                <a:lnTo>
                  <a:pt x="2995" y="203"/>
                </a:lnTo>
                <a:lnTo>
                  <a:pt x="2995" y="215"/>
                </a:lnTo>
                <a:lnTo>
                  <a:pt x="2995" y="205"/>
                </a:lnTo>
                <a:lnTo>
                  <a:pt x="2995" y="202"/>
                </a:lnTo>
                <a:lnTo>
                  <a:pt x="2996" y="209"/>
                </a:lnTo>
                <a:lnTo>
                  <a:pt x="2996" y="200"/>
                </a:lnTo>
                <a:lnTo>
                  <a:pt x="2996" y="211"/>
                </a:lnTo>
                <a:lnTo>
                  <a:pt x="2996" y="200"/>
                </a:lnTo>
                <a:lnTo>
                  <a:pt x="2996" y="207"/>
                </a:lnTo>
                <a:lnTo>
                  <a:pt x="2996" y="211"/>
                </a:lnTo>
                <a:lnTo>
                  <a:pt x="2997" y="200"/>
                </a:lnTo>
                <a:lnTo>
                  <a:pt x="2997" y="204"/>
                </a:lnTo>
                <a:lnTo>
                  <a:pt x="2997" y="205"/>
                </a:lnTo>
                <a:lnTo>
                  <a:pt x="2997" y="199"/>
                </a:lnTo>
                <a:lnTo>
                  <a:pt x="2997" y="203"/>
                </a:lnTo>
                <a:lnTo>
                  <a:pt x="2998" y="198"/>
                </a:lnTo>
                <a:lnTo>
                  <a:pt x="2998" y="202"/>
                </a:lnTo>
                <a:lnTo>
                  <a:pt x="2998" y="201"/>
                </a:lnTo>
                <a:lnTo>
                  <a:pt x="2998" y="197"/>
                </a:lnTo>
                <a:lnTo>
                  <a:pt x="2999" y="200"/>
                </a:lnTo>
                <a:lnTo>
                  <a:pt x="2999" y="195"/>
                </a:lnTo>
                <a:lnTo>
                  <a:pt x="2999" y="201"/>
                </a:lnTo>
                <a:lnTo>
                  <a:pt x="2999" y="198"/>
                </a:lnTo>
                <a:lnTo>
                  <a:pt x="3000" y="203"/>
                </a:lnTo>
                <a:lnTo>
                  <a:pt x="3000" y="197"/>
                </a:lnTo>
                <a:lnTo>
                  <a:pt x="3000" y="199"/>
                </a:lnTo>
                <a:lnTo>
                  <a:pt x="3000" y="197"/>
                </a:lnTo>
                <a:lnTo>
                  <a:pt x="3000" y="202"/>
                </a:lnTo>
                <a:lnTo>
                  <a:pt x="3000" y="200"/>
                </a:lnTo>
                <a:lnTo>
                  <a:pt x="3001" y="205"/>
                </a:lnTo>
                <a:lnTo>
                  <a:pt x="3001" y="197"/>
                </a:lnTo>
                <a:lnTo>
                  <a:pt x="3001" y="203"/>
                </a:lnTo>
                <a:lnTo>
                  <a:pt x="3001" y="207"/>
                </a:lnTo>
                <a:lnTo>
                  <a:pt x="3001" y="200"/>
                </a:lnTo>
                <a:lnTo>
                  <a:pt x="3002" y="204"/>
                </a:lnTo>
                <a:lnTo>
                  <a:pt x="3002" y="203"/>
                </a:lnTo>
                <a:lnTo>
                  <a:pt x="3002" y="196"/>
                </a:lnTo>
                <a:lnTo>
                  <a:pt x="3003" y="198"/>
                </a:lnTo>
                <a:lnTo>
                  <a:pt x="3003" y="202"/>
                </a:lnTo>
                <a:lnTo>
                  <a:pt x="3003" y="201"/>
                </a:lnTo>
                <a:lnTo>
                  <a:pt x="3003" y="209"/>
                </a:lnTo>
                <a:lnTo>
                  <a:pt x="3003" y="207"/>
                </a:lnTo>
                <a:lnTo>
                  <a:pt x="3004" y="212"/>
                </a:lnTo>
                <a:lnTo>
                  <a:pt x="3004" y="208"/>
                </a:lnTo>
                <a:lnTo>
                  <a:pt x="3004" y="209"/>
                </a:lnTo>
                <a:lnTo>
                  <a:pt x="3004" y="214"/>
                </a:lnTo>
                <a:lnTo>
                  <a:pt x="3005" y="215"/>
                </a:lnTo>
                <a:lnTo>
                  <a:pt x="3005" y="212"/>
                </a:lnTo>
                <a:lnTo>
                  <a:pt x="3005" y="212"/>
                </a:lnTo>
                <a:lnTo>
                  <a:pt x="3005" y="218"/>
                </a:lnTo>
                <a:lnTo>
                  <a:pt x="3006" y="216"/>
                </a:lnTo>
                <a:lnTo>
                  <a:pt x="3006" y="223"/>
                </a:lnTo>
                <a:lnTo>
                  <a:pt x="3006" y="214"/>
                </a:lnTo>
                <a:lnTo>
                  <a:pt x="3008" y="226"/>
                </a:lnTo>
                <a:lnTo>
                  <a:pt x="3008" y="221"/>
                </a:lnTo>
                <a:lnTo>
                  <a:pt x="3008" y="226"/>
                </a:lnTo>
                <a:lnTo>
                  <a:pt x="3008" y="216"/>
                </a:lnTo>
                <a:lnTo>
                  <a:pt x="3008" y="219"/>
                </a:lnTo>
                <a:lnTo>
                  <a:pt x="3009" y="216"/>
                </a:lnTo>
                <a:lnTo>
                  <a:pt x="3009" y="223"/>
                </a:lnTo>
                <a:lnTo>
                  <a:pt x="3009" y="227"/>
                </a:lnTo>
                <a:lnTo>
                  <a:pt x="3009" y="226"/>
                </a:lnTo>
                <a:lnTo>
                  <a:pt x="3010" y="236"/>
                </a:lnTo>
                <a:lnTo>
                  <a:pt x="3010" y="228"/>
                </a:lnTo>
                <a:lnTo>
                  <a:pt x="3010" y="229"/>
                </a:lnTo>
                <a:lnTo>
                  <a:pt x="3010" y="231"/>
                </a:lnTo>
                <a:lnTo>
                  <a:pt x="3011" y="234"/>
                </a:lnTo>
                <a:lnTo>
                  <a:pt x="3011" y="230"/>
                </a:lnTo>
                <a:lnTo>
                  <a:pt x="3011" y="238"/>
                </a:lnTo>
                <a:lnTo>
                  <a:pt x="3011" y="236"/>
                </a:lnTo>
                <a:lnTo>
                  <a:pt x="3012" y="247"/>
                </a:lnTo>
                <a:lnTo>
                  <a:pt x="3012" y="232"/>
                </a:lnTo>
                <a:lnTo>
                  <a:pt x="3012" y="242"/>
                </a:lnTo>
                <a:lnTo>
                  <a:pt x="3013" y="239"/>
                </a:lnTo>
                <a:lnTo>
                  <a:pt x="3013" y="249"/>
                </a:lnTo>
                <a:lnTo>
                  <a:pt x="3013" y="248"/>
                </a:lnTo>
                <a:lnTo>
                  <a:pt x="3014" y="258"/>
                </a:lnTo>
                <a:lnTo>
                  <a:pt x="3014" y="249"/>
                </a:lnTo>
                <a:lnTo>
                  <a:pt x="3014" y="263"/>
                </a:lnTo>
                <a:lnTo>
                  <a:pt x="3015" y="252"/>
                </a:lnTo>
                <a:lnTo>
                  <a:pt x="3015" y="264"/>
                </a:lnTo>
                <a:lnTo>
                  <a:pt x="3015" y="265"/>
                </a:lnTo>
                <a:lnTo>
                  <a:pt x="3015" y="268"/>
                </a:lnTo>
                <a:lnTo>
                  <a:pt x="3015" y="267"/>
                </a:lnTo>
                <a:lnTo>
                  <a:pt x="3016" y="269"/>
                </a:lnTo>
                <a:lnTo>
                  <a:pt x="3016" y="276"/>
                </a:lnTo>
                <a:lnTo>
                  <a:pt x="3016" y="269"/>
                </a:lnTo>
                <a:lnTo>
                  <a:pt x="3016" y="276"/>
                </a:lnTo>
                <a:lnTo>
                  <a:pt x="3017" y="280"/>
                </a:lnTo>
                <a:lnTo>
                  <a:pt x="3017" y="276"/>
                </a:lnTo>
                <a:lnTo>
                  <a:pt x="3017" y="282"/>
                </a:lnTo>
                <a:lnTo>
                  <a:pt x="3017" y="286"/>
                </a:lnTo>
                <a:lnTo>
                  <a:pt x="3017" y="282"/>
                </a:lnTo>
                <a:lnTo>
                  <a:pt x="3018" y="290"/>
                </a:lnTo>
                <a:lnTo>
                  <a:pt x="3018" y="285"/>
                </a:lnTo>
                <a:lnTo>
                  <a:pt x="3018" y="297"/>
                </a:lnTo>
                <a:lnTo>
                  <a:pt x="3018" y="293"/>
                </a:lnTo>
                <a:lnTo>
                  <a:pt x="3018" y="296"/>
                </a:lnTo>
                <a:lnTo>
                  <a:pt x="3019" y="301"/>
                </a:lnTo>
                <a:lnTo>
                  <a:pt x="3019" y="301"/>
                </a:lnTo>
                <a:lnTo>
                  <a:pt x="3019" y="305"/>
                </a:lnTo>
                <a:lnTo>
                  <a:pt x="3019" y="305"/>
                </a:lnTo>
                <a:lnTo>
                  <a:pt x="3020" y="310"/>
                </a:lnTo>
                <a:lnTo>
                  <a:pt x="3020" y="307"/>
                </a:lnTo>
                <a:lnTo>
                  <a:pt x="3020" y="319"/>
                </a:lnTo>
                <a:lnTo>
                  <a:pt x="3021" y="317"/>
                </a:lnTo>
                <a:lnTo>
                  <a:pt x="3021" y="316"/>
                </a:lnTo>
                <a:lnTo>
                  <a:pt x="3021" y="322"/>
                </a:lnTo>
                <a:lnTo>
                  <a:pt x="3021" y="322"/>
                </a:lnTo>
                <a:lnTo>
                  <a:pt x="3022" y="328"/>
                </a:lnTo>
                <a:lnTo>
                  <a:pt x="3022" y="327"/>
                </a:lnTo>
                <a:lnTo>
                  <a:pt x="3022" y="333"/>
                </a:lnTo>
                <a:lnTo>
                  <a:pt x="3022" y="332"/>
                </a:lnTo>
                <a:lnTo>
                  <a:pt x="3022" y="333"/>
                </a:lnTo>
                <a:lnTo>
                  <a:pt x="3022" y="342"/>
                </a:lnTo>
                <a:lnTo>
                  <a:pt x="3023" y="341"/>
                </a:lnTo>
                <a:lnTo>
                  <a:pt x="3023" y="345"/>
                </a:lnTo>
                <a:lnTo>
                  <a:pt x="3023" y="343"/>
                </a:lnTo>
                <a:lnTo>
                  <a:pt x="3024" y="351"/>
                </a:lnTo>
                <a:lnTo>
                  <a:pt x="3024" y="347"/>
                </a:lnTo>
                <a:lnTo>
                  <a:pt x="3024" y="356"/>
                </a:lnTo>
                <a:lnTo>
                  <a:pt x="3024" y="353"/>
                </a:lnTo>
                <a:lnTo>
                  <a:pt x="3025" y="362"/>
                </a:lnTo>
                <a:lnTo>
                  <a:pt x="3025" y="361"/>
                </a:lnTo>
                <a:lnTo>
                  <a:pt x="3025" y="372"/>
                </a:lnTo>
                <a:lnTo>
                  <a:pt x="3025" y="367"/>
                </a:lnTo>
                <a:lnTo>
                  <a:pt x="3027" y="377"/>
                </a:lnTo>
                <a:lnTo>
                  <a:pt x="3027" y="374"/>
                </a:lnTo>
                <a:lnTo>
                  <a:pt x="3027" y="384"/>
                </a:lnTo>
                <a:lnTo>
                  <a:pt x="3028" y="384"/>
                </a:lnTo>
                <a:lnTo>
                  <a:pt x="3028" y="388"/>
                </a:lnTo>
                <a:lnTo>
                  <a:pt x="3028" y="386"/>
                </a:lnTo>
                <a:lnTo>
                  <a:pt x="3028" y="389"/>
                </a:lnTo>
                <a:lnTo>
                  <a:pt x="3028" y="397"/>
                </a:lnTo>
                <a:lnTo>
                  <a:pt x="3029" y="392"/>
                </a:lnTo>
                <a:lnTo>
                  <a:pt x="3029" y="396"/>
                </a:lnTo>
                <a:lnTo>
                  <a:pt x="3029" y="403"/>
                </a:lnTo>
                <a:lnTo>
                  <a:pt x="3029" y="400"/>
                </a:lnTo>
                <a:lnTo>
                  <a:pt x="3030" y="403"/>
                </a:lnTo>
                <a:lnTo>
                  <a:pt x="3030" y="409"/>
                </a:lnTo>
                <a:lnTo>
                  <a:pt x="3030" y="406"/>
                </a:lnTo>
                <a:lnTo>
                  <a:pt x="3030" y="410"/>
                </a:lnTo>
                <a:lnTo>
                  <a:pt x="3030" y="419"/>
                </a:lnTo>
                <a:lnTo>
                  <a:pt x="3030" y="414"/>
                </a:lnTo>
                <a:lnTo>
                  <a:pt x="3031" y="423"/>
                </a:lnTo>
                <a:lnTo>
                  <a:pt x="3031" y="417"/>
                </a:lnTo>
                <a:lnTo>
                  <a:pt x="3031" y="423"/>
                </a:lnTo>
                <a:lnTo>
                  <a:pt x="3031" y="429"/>
                </a:lnTo>
                <a:lnTo>
                  <a:pt x="3031" y="425"/>
                </a:lnTo>
                <a:lnTo>
                  <a:pt x="3032" y="430"/>
                </a:lnTo>
                <a:lnTo>
                  <a:pt x="3032" y="433"/>
                </a:lnTo>
                <a:lnTo>
                  <a:pt x="3032" y="435"/>
                </a:lnTo>
                <a:lnTo>
                  <a:pt x="3033" y="443"/>
                </a:lnTo>
                <a:lnTo>
                  <a:pt x="3033" y="438"/>
                </a:lnTo>
                <a:lnTo>
                  <a:pt x="3033" y="448"/>
                </a:lnTo>
                <a:lnTo>
                  <a:pt x="3033" y="447"/>
                </a:lnTo>
                <a:lnTo>
                  <a:pt x="3033" y="447"/>
                </a:lnTo>
                <a:lnTo>
                  <a:pt x="3033" y="455"/>
                </a:lnTo>
                <a:lnTo>
                  <a:pt x="3034" y="449"/>
                </a:lnTo>
                <a:lnTo>
                  <a:pt x="3034" y="457"/>
                </a:lnTo>
                <a:lnTo>
                  <a:pt x="3034" y="457"/>
                </a:lnTo>
                <a:lnTo>
                  <a:pt x="3035" y="464"/>
                </a:lnTo>
                <a:lnTo>
                  <a:pt x="3035" y="463"/>
                </a:lnTo>
                <a:lnTo>
                  <a:pt x="3035" y="472"/>
                </a:lnTo>
                <a:lnTo>
                  <a:pt x="3036" y="469"/>
                </a:lnTo>
                <a:lnTo>
                  <a:pt x="3036" y="477"/>
                </a:lnTo>
                <a:lnTo>
                  <a:pt x="3036" y="474"/>
                </a:lnTo>
                <a:lnTo>
                  <a:pt x="3037" y="484"/>
                </a:lnTo>
                <a:lnTo>
                  <a:pt x="3037" y="452"/>
                </a:lnTo>
                <a:lnTo>
                  <a:pt x="3037" y="472"/>
                </a:lnTo>
                <a:lnTo>
                  <a:pt x="3037" y="476"/>
                </a:lnTo>
                <a:lnTo>
                  <a:pt x="3038" y="485"/>
                </a:lnTo>
                <a:lnTo>
                  <a:pt x="3038" y="487"/>
                </a:lnTo>
                <a:lnTo>
                  <a:pt x="3038" y="495"/>
                </a:lnTo>
                <a:lnTo>
                  <a:pt x="3039" y="498"/>
                </a:lnTo>
                <a:lnTo>
                  <a:pt x="3039" y="503"/>
                </a:lnTo>
                <a:lnTo>
                  <a:pt x="3039" y="500"/>
                </a:lnTo>
                <a:lnTo>
                  <a:pt x="3039" y="504"/>
                </a:lnTo>
                <a:lnTo>
                  <a:pt x="3040" y="512"/>
                </a:lnTo>
                <a:lnTo>
                  <a:pt x="3040" y="513"/>
                </a:lnTo>
                <a:lnTo>
                  <a:pt x="3040" y="525"/>
                </a:lnTo>
                <a:lnTo>
                  <a:pt x="3040" y="525"/>
                </a:lnTo>
                <a:lnTo>
                  <a:pt x="3041" y="535"/>
                </a:lnTo>
                <a:lnTo>
                  <a:pt x="3041" y="532"/>
                </a:lnTo>
                <a:lnTo>
                  <a:pt x="3041" y="541"/>
                </a:lnTo>
                <a:lnTo>
                  <a:pt x="3043" y="536"/>
                </a:lnTo>
                <a:lnTo>
                  <a:pt x="3043" y="545"/>
                </a:lnTo>
                <a:lnTo>
                  <a:pt x="3043" y="544"/>
                </a:lnTo>
                <a:lnTo>
                  <a:pt x="3043" y="547"/>
                </a:lnTo>
                <a:lnTo>
                  <a:pt x="3044" y="553"/>
                </a:lnTo>
                <a:lnTo>
                  <a:pt x="3044" y="562"/>
                </a:lnTo>
                <a:lnTo>
                  <a:pt x="3044" y="559"/>
                </a:lnTo>
                <a:lnTo>
                  <a:pt x="3044" y="562"/>
                </a:lnTo>
                <a:lnTo>
                  <a:pt x="3045" y="569"/>
                </a:lnTo>
                <a:lnTo>
                  <a:pt x="3045" y="564"/>
                </a:lnTo>
                <a:lnTo>
                  <a:pt x="3045" y="568"/>
                </a:lnTo>
                <a:lnTo>
                  <a:pt x="3045" y="573"/>
                </a:lnTo>
                <a:lnTo>
                  <a:pt x="3045" y="568"/>
                </a:lnTo>
                <a:lnTo>
                  <a:pt x="3045" y="572"/>
                </a:lnTo>
                <a:lnTo>
                  <a:pt x="3046" y="578"/>
                </a:lnTo>
                <a:lnTo>
                  <a:pt x="3046" y="574"/>
                </a:lnTo>
                <a:lnTo>
                  <a:pt x="3046" y="576"/>
                </a:lnTo>
                <a:lnTo>
                  <a:pt x="3046" y="580"/>
                </a:lnTo>
                <a:lnTo>
                  <a:pt x="3047" y="582"/>
                </a:lnTo>
                <a:lnTo>
                  <a:pt x="3047" y="592"/>
                </a:lnTo>
                <a:lnTo>
                  <a:pt x="3047" y="586"/>
                </a:lnTo>
                <a:lnTo>
                  <a:pt x="3047" y="591"/>
                </a:lnTo>
                <a:lnTo>
                  <a:pt x="3048" y="597"/>
                </a:lnTo>
                <a:lnTo>
                  <a:pt x="3048" y="595"/>
                </a:lnTo>
                <a:lnTo>
                  <a:pt x="3048" y="601"/>
                </a:lnTo>
                <a:lnTo>
                  <a:pt x="3048" y="605"/>
                </a:lnTo>
                <a:lnTo>
                  <a:pt x="3048" y="602"/>
                </a:lnTo>
                <a:lnTo>
                  <a:pt x="3048" y="604"/>
                </a:lnTo>
                <a:lnTo>
                  <a:pt x="3049" y="609"/>
                </a:lnTo>
                <a:lnTo>
                  <a:pt x="3049" y="606"/>
                </a:lnTo>
                <a:lnTo>
                  <a:pt x="3049" y="607"/>
                </a:lnTo>
                <a:lnTo>
                  <a:pt x="3049" y="612"/>
                </a:lnTo>
                <a:lnTo>
                  <a:pt x="3049" y="610"/>
                </a:lnTo>
                <a:lnTo>
                  <a:pt x="3050" y="614"/>
                </a:lnTo>
                <a:lnTo>
                  <a:pt x="3050" y="614"/>
                </a:lnTo>
                <a:lnTo>
                  <a:pt x="3050" y="614"/>
                </a:lnTo>
                <a:lnTo>
                  <a:pt x="3050" y="617"/>
                </a:lnTo>
                <a:lnTo>
                  <a:pt x="3051" y="619"/>
                </a:lnTo>
                <a:lnTo>
                  <a:pt x="3051" y="622"/>
                </a:lnTo>
                <a:lnTo>
                  <a:pt x="3051" y="625"/>
                </a:lnTo>
                <a:lnTo>
                  <a:pt x="3051" y="627"/>
                </a:lnTo>
                <a:lnTo>
                  <a:pt x="3052" y="624"/>
                </a:lnTo>
                <a:lnTo>
                  <a:pt x="3052" y="627"/>
                </a:lnTo>
                <a:lnTo>
                  <a:pt x="3052" y="626"/>
                </a:lnTo>
                <a:lnTo>
                  <a:pt x="3052" y="629"/>
                </a:lnTo>
                <a:lnTo>
                  <a:pt x="3052" y="631"/>
                </a:lnTo>
                <a:lnTo>
                  <a:pt x="3053" y="636"/>
                </a:lnTo>
                <a:lnTo>
                  <a:pt x="3053" y="632"/>
                </a:lnTo>
                <a:lnTo>
                  <a:pt x="3053" y="632"/>
                </a:lnTo>
                <a:lnTo>
                  <a:pt x="3053" y="639"/>
                </a:lnTo>
                <a:lnTo>
                  <a:pt x="3053" y="636"/>
                </a:lnTo>
                <a:lnTo>
                  <a:pt x="3054" y="636"/>
                </a:lnTo>
                <a:lnTo>
                  <a:pt x="3054" y="641"/>
                </a:lnTo>
                <a:lnTo>
                  <a:pt x="3054" y="639"/>
                </a:lnTo>
                <a:lnTo>
                  <a:pt x="3054" y="644"/>
                </a:lnTo>
                <a:lnTo>
                  <a:pt x="3055" y="640"/>
                </a:lnTo>
                <a:lnTo>
                  <a:pt x="3055" y="645"/>
                </a:lnTo>
                <a:lnTo>
                  <a:pt x="3055" y="642"/>
                </a:lnTo>
                <a:lnTo>
                  <a:pt x="3055" y="649"/>
                </a:lnTo>
                <a:lnTo>
                  <a:pt x="3055" y="643"/>
                </a:lnTo>
                <a:lnTo>
                  <a:pt x="3056" y="650"/>
                </a:lnTo>
                <a:lnTo>
                  <a:pt x="3056" y="646"/>
                </a:lnTo>
                <a:lnTo>
                  <a:pt x="3056" y="654"/>
                </a:lnTo>
                <a:lnTo>
                  <a:pt x="3057" y="645"/>
                </a:lnTo>
                <a:lnTo>
                  <a:pt x="3057" y="654"/>
                </a:lnTo>
                <a:lnTo>
                  <a:pt x="3057" y="650"/>
                </a:lnTo>
                <a:lnTo>
                  <a:pt x="3058" y="656"/>
                </a:lnTo>
                <a:lnTo>
                  <a:pt x="3058" y="651"/>
                </a:lnTo>
                <a:lnTo>
                  <a:pt x="3058" y="659"/>
                </a:lnTo>
                <a:lnTo>
                  <a:pt x="3058" y="654"/>
                </a:lnTo>
                <a:lnTo>
                  <a:pt x="3058" y="661"/>
                </a:lnTo>
                <a:lnTo>
                  <a:pt x="3059" y="656"/>
                </a:lnTo>
                <a:lnTo>
                  <a:pt x="3059" y="657"/>
                </a:lnTo>
                <a:lnTo>
                  <a:pt x="3059" y="662"/>
                </a:lnTo>
                <a:lnTo>
                  <a:pt x="3059" y="658"/>
                </a:lnTo>
                <a:lnTo>
                  <a:pt x="3061" y="659"/>
                </a:lnTo>
                <a:lnTo>
                  <a:pt x="3061" y="664"/>
                </a:lnTo>
                <a:lnTo>
                  <a:pt x="3061" y="660"/>
                </a:lnTo>
                <a:lnTo>
                  <a:pt x="3061" y="660"/>
                </a:lnTo>
                <a:lnTo>
                  <a:pt x="3061" y="665"/>
                </a:lnTo>
                <a:lnTo>
                  <a:pt x="3062" y="661"/>
                </a:lnTo>
                <a:lnTo>
                  <a:pt x="3062" y="662"/>
                </a:lnTo>
                <a:lnTo>
                  <a:pt x="3062" y="667"/>
                </a:lnTo>
                <a:lnTo>
                  <a:pt x="3062" y="662"/>
                </a:lnTo>
                <a:lnTo>
                  <a:pt x="3062" y="670"/>
                </a:lnTo>
                <a:lnTo>
                  <a:pt x="3063" y="664"/>
                </a:lnTo>
                <a:lnTo>
                  <a:pt x="3063" y="670"/>
                </a:lnTo>
                <a:lnTo>
                  <a:pt x="3063" y="666"/>
                </a:lnTo>
                <a:lnTo>
                  <a:pt x="3063" y="665"/>
                </a:lnTo>
                <a:lnTo>
                  <a:pt x="3063" y="673"/>
                </a:lnTo>
                <a:lnTo>
                  <a:pt x="3063" y="669"/>
                </a:lnTo>
                <a:lnTo>
                  <a:pt x="3064" y="669"/>
                </a:lnTo>
                <a:lnTo>
                  <a:pt x="3064" y="674"/>
                </a:lnTo>
                <a:lnTo>
                  <a:pt x="3064" y="672"/>
                </a:lnTo>
                <a:lnTo>
                  <a:pt x="3064" y="671"/>
                </a:lnTo>
                <a:lnTo>
                  <a:pt x="3065" y="676"/>
                </a:lnTo>
                <a:lnTo>
                  <a:pt x="3065" y="672"/>
                </a:lnTo>
                <a:lnTo>
                  <a:pt x="3065" y="673"/>
                </a:lnTo>
                <a:lnTo>
                  <a:pt x="3065" y="675"/>
                </a:lnTo>
                <a:lnTo>
                  <a:pt x="3065" y="674"/>
                </a:lnTo>
                <a:lnTo>
                  <a:pt x="3066" y="675"/>
                </a:lnTo>
                <a:lnTo>
                  <a:pt x="3066" y="679"/>
                </a:lnTo>
                <a:lnTo>
                  <a:pt x="3066" y="675"/>
                </a:lnTo>
                <a:lnTo>
                  <a:pt x="3066" y="679"/>
                </a:lnTo>
                <a:lnTo>
                  <a:pt x="3066" y="677"/>
                </a:lnTo>
                <a:lnTo>
                  <a:pt x="3066" y="677"/>
                </a:lnTo>
                <a:lnTo>
                  <a:pt x="3067" y="681"/>
                </a:lnTo>
                <a:lnTo>
                  <a:pt x="3067" y="677"/>
                </a:lnTo>
                <a:lnTo>
                  <a:pt x="3067" y="677"/>
                </a:lnTo>
                <a:lnTo>
                  <a:pt x="3067" y="682"/>
                </a:lnTo>
                <a:lnTo>
                  <a:pt x="3067" y="680"/>
                </a:lnTo>
                <a:lnTo>
                  <a:pt x="3068" y="680"/>
                </a:lnTo>
                <a:lnTo>
                  <a:pt x="3068" y="679"/>
                </a:lnTo>
                <a:lnTo>
                  <a:pt x="3068" y="679"/>
                </a:lnTo>
                <a:lnTo>
                  <a:pt x="3068" y="684"/>
                </a:lnTo>
                <a:lnTo>
                  <a:pt x="3069" y="680"/>
                </a:lnTo>
                <a:lnTo>
                  <a:pt x="3069" y="680"/>
                </a:lnTo>
                <a:lnTo>
                  <a:pt x="3069" y="684"/>
                </a:lnTo>
                <a:lnTo>
                  <a:pt x="3069" y="683"/>
                </a:lnTo>
                <a:lnTo>
                  <a:pt x="3069" y="680"/>
                </a:lnTo>
                <a:lnTo>
                  <a:pt x="3070" y="685"/>
                </a:lnTo>
                <a:lnTo>
                  <a:pt x="3070" y="682"/>
                </a:lnTo>
                <a:lnTo>
                  <a:pt x="3070" y="688"/>
                </a:lnTo>
                <a:lnTo>
                  <a:pt x="3070" y="685"/>
                </a:lnTo>
                <a:lnTo>
                  <a:pt x="3070" y="688"/>
                </a:lnTo>
                <a:lnTo>
                  <a:pt x="3071" y="684"/>
                </a:lnTo>
                <a:lnTo>
                  <a:pt x="3071" y="689"/>
                </a:lnTo>
                <a:lnTo>
                  <a:pt x="3071" y="684"/>
                </a:lnTo>
                <a:lnTo>
                  <a:pt x="3071" y="685"/>
                </a:lnTo>
                <a:lnTo>
                  <a:pt x="3071" y="690"/>
                </a:lnTo>
                <a:lnTo>
                  <a:pt x="3072" y="685"/>
                </a:lnTo>
                <a:lnTo>
                  <a:pt x="3072" y="691"/>
                </a:lnTo>
                <a:lnTo>
                  <a:pt x="3072" y="687"/>
                </a:lnTo>
                <a:lnTo>
                  <a:pt x="3073" y="692"/>
                </a:lnTo>
                <a:lnTo>
                  <a:pt x="3073" y="689"/>
                </a:lnTo>
                <a:lnTo>
                  <a:pt x="3073" y="687"/>
                </a:lnTo>
                <a:lnTo>
                  <a:pt x="3073" y="689"/>
                </a:lnTo>
                <a:lnTo>
                  <a:pt x="3073" y="689"/>
                </a:lnTo>
                <a:lnTo>
                  <a:pt x="3074" y="691"/>
                </a:lnTo>
                <a:lnTo>
                  <a:pt x="3074" y="694"/>
                </a:lnTo>
                <a:lnTo>
                  <a:pt x="3074" y="691"/>
                </a:lnTo>
                <a:lnTo>
                  <a:pt x="3075" y="695"/>
                </a:lnTo>
                <a:lnTo>
                  <a:pt x="3075" y="691"/>
                </a:lnTo>
                <a:lnTo>
                  <a:pt x="3075" y="695"/>
                </a:lnTo>
                <a:lnTo>
                  <a:pt x="3075" y="692"/>
                </a:lnTo>
                <a:lnTo>
                  <a:pt x="3077" y="696"/>
                </a:lnTo>
                <a:lnTo>
                  <a:pt x="3077" y="692"/>
                </a:lnTo>
                <a:lnTo>
                  <a:pt x="3077" y="692"/>
                </a:lnTo>
                <a:lnTo>
                  <a:pt x="3077" y="697"/>
                </a:lnTo>
                <a:lnTo>
                  <a:pt x="3077" y="692"/>
                </a:lnTo>
                <a:lnTo>
                  <a:pt x="3078" y="697"/>
                </a:lnTo>
                <a:lnTo>
                  <a:pt x="3078" y="692"/>
                </a:lnTo>
                <a:lnTo>
                  <a:pt x="3078" y="693"/>
                </a:lnTo>
                <a:lnTo>
                  <a:pt x="3078" y="698"/>
                </a:lnTo>
                <a:lnTo>
                  <a:pt x="3078" y="693"/>
                </a:lnTo>
                <a:lnTo>
                  <a:pt x="3078" y="694"/>
                </a:lnTo>
                <a:lnTo>
                  <a:pt x="3079" y="699"/>
                </a:lnTo>
                <a:lnTo>
                  <a:pt x="3079" y="695"/>
                </a:lnTo>
                <a:lnTo>
                  <a:pt x="3079" y="698"/>
                </a:lnTo>
                <a:lnTo>
                  <a:pt x="3079" y="693"/>
                </a:lnTo>
                <a:lnTo>
                  <a:pt x="3079" y="694"/>
                </a:lnTo>
                <a:lnTo>
                  <a:pt x="3080" y="694"/>
                </a:lnTo>
                <a:lnTo>
                  <a:pt x="3080" y="699"/>
                </a:lnTo>
                <a:lnTo>
                  <a:pt x="3080" y="695"/>
                </a:lnTo>
                <a:lnTo>
                  <a:pt x="3080" y="697"/>
                </a:lnTo>
                <a:lnTo>
                  <a:pt x="3081" y="696"/>
                </a:lnTo>
                <a:lnTo>
                  <a:pt x="3081" y="700"/>
                </a:lnTo>
                <a:lnTo>
                  <a:pt x="3081" y="695"/>
                </a:lnTo>
                <a:lnTo>
                  <a:pt x="3081" y="699"/>
                </a:lnTo>
                <a:lnTo>
                  <a:pt x="3081" y="696"/>
                </a:lnTo>
                <a:lnTo>
                  <a:pt x="3081" y="698"/>
                </a:lnTo>
                <a:lnTo>
                  <a:pt x="3082" y="696"/>
                </a:lnTo>
                <a:lnTo>
                  <a:pt x="3082" y="701"/>
                </a:lnTo>
                <a:lnTo>
                  <a:pt x="3082" y="697"/>
                </a:lnTo>
                <a:lnTo>
                  <a:pt x="3083" y="697"/>
                </a:lnTo>
                <a:lnTo>
                  <a:pt x="3083" y="695"/>
                </a:lnTo>
                <a:lnTo>
                  <a:pt x="3083" y="697"/>
                </a:lnTo>
                <a:lnTo>
                  <a:pt x="3083" y="701"/>
                </a:lnTo>
                <a:lnTo>
                  <a:pt x="3083" y="696"/>
                </a:lnTo>
                <a:lnTo>
                  <a:pt x="3084" y="701"/>
                </a:lnTo>
                <a:lnTo>
                  <a:pt x="3084" y="696"/>
                </a:lnTo>
                <a:lnTo>
                  <a:pt x="3084" y="697"/>
                </a:lnTo>
                <a:lnTo>
                  <a:pt x="3084" y="701"/>
                </a:lnTo>
                <a:lnTo>
                  <a:pt x="3085" y="696"/>
                </a:lnTo>
                <a:lnTo>
                  <a:pt x="3085" y="703"/>
                </a:lnTo>
                <a:lnTo>
                  <a:pt x="3085" y="696"/>
                </a:lnTo>
                <a:lnTo>
                  <a:pt x="3085" y="701"/>
                </a:lnTo>
                <a:lnTo>
                  <a:pt x="3086" y="697"/>
                </a:lnTo>
                <a:lnTo>
                  <a:pt x="3086" y="701"/>
                </a:lnTo>
                <a:lnTo>
                  <a:pt x="3086" y="696"/>
                </a:lnTo>
                <a:lnTo>
                  <a:pt x="3086" y="697"/>
                </a:lnTo>
                <a:lnTo>
                  <a:pt x="3086" y="696"/>
                </a:lnTo>
                <a:lnTo>
                  <a:pt x="3087" y="700"/>
                </a:lnTo>
                <a:lnTo>
                  <a:pt x="3087" y="701"/>
                </a:lnTo>
                <a:lnTo>
                  <a:pt x="3087" y="695"/>
                </a:lnTo>
                <a:lnTo>
                  <a:pt x="3087" y="696"/>
                </a:lnTo>
                <a:lnTo>
                  <a:pt x="3087" y="700"/>
                </a:lnTo>
                <a:lnTo>
                  <a:pt x="3088" y="690"/>
                </a:lnTo>
                <a:lnTo>
                  <a:pt x="3088" y="693"/>
                </a:lnTo>
                <a:lnTo>
                  <a:pt x="3088" y="697"/>
                </a:lnTo>
                <a:lnTo>
                  <a:pt x="3088" y="694"/>
                </a:lnTo>
                <a:lnTo>
                  <a:pt x="3088" y="696"/>
                </a:lnTo>
                <a:lnTo>
                  <a:pt x="3089" y="695"/>
                </a:lnTo>
                <a:lnTo>
                  <a:pt x="3089" y="693"/>
                </a:lnTo>
                <a:lnTo>
                  <a:pt x="3089" y="695"/>
                </a:lnTo>
                <a:lnTo>
                  <a:pt x="3089" y="695"/>
                </a:lnTo>
                <a:lnTo>
                  <a:pt x="3090" y="691"/>
                </a:lnTo>
                <a:lnTo>
                  <a:pt x="3090" y="694"/>
                </a:lnTo>
                <a:lnTo>
                  <a:pt x="3090" y="691"/>
                </a:lnTo>
                <a:lnTo>
                  <a:pt x="3090" y="692"/>
                </a:lnTo>
                <a:lnTo>
                  <a:pt x="3090" y="693"/>
                </a:lnTo>
                <a:lnTo>
                  <a:pt x="3091" y="689"/>
                </a:lnTo>
                <a:lnTo>
                  <a:pt x="3091" y="692"/>
                </a:lnTo>
                <a:lnTo>
                  <a:pt x="3091" y="687"/>
                </a:lnTo>
                <a:lnTo>
                  <a:pt x="3091" y="691"/>
                </a:lnTo>
                <a:lnTo>
                  <a:pt x="3093" y="687"/>
                </a:lnTo>
                <a:lnTo>
                  <a:pt x="3093" y="690"/>
                </a:lnTo>
                <a:lnTo>
                  <a:pt x="3093" y="685"/>
                </a:lnTo>
                <a:lnTo>
                  <a:pt x="3093" y="685"/>
                </a:lnTo>
                <a:lnTo>
                  <a:pt x="3093" y="682"/>
                </a:lnTo>
                <a:lnTo>
                  <a:pt x="3094" y="681"/>
                </a:lnTo>
                <a:lnTo>
                  <a:pt x="3094" y="685"/>
                </a:lnTo>
                <a:lnTo>
                  <a:pt x="3094" y="680"/>
                </a:lnTo>
                <a:lnTo>
                  <a:pt x="3094" y="679"/>
                </a:lnTo>
                <a:lnTo>
                  <a:pt x="3095" y="675"/>
                </a:lnTo>
                <a:lnTo>
                  <a:pt x="3095" y="677"/>
                </a:lnTo>
                <a:lnTo>
                  <a:pt x="3095" y="677"/>
                </a:lnTo>
                <a:lnTo>
                  <a:pt x="3095" y="672"/>
                </a:lnTo>
                <a:lnTo>
                  <a:pt x="3095" y="676"/>
                </a:lnTo>
                <a:lnTo>
                  <a:pt x="3096" y="670"/>
                </a:lnTo>
                <a:lnTo>
                  <a:pt x="3096" y="666"/>
                </a:lnTo>
                <a:lnTo>
                  <a:pt x="3096" y="672"/>
                </a:lnTo>
                <a:lnTo>
                  <a:pt x="3096" y="666"/>
                </a:lnTo>
                <a:lnTo>
                  <a:pt x="3096" y="665"/>
                </a:lnTo>
                <a:lnTo>
                  <a:pt x="3096" y="670"/>
                </a:lnTo>
                <a:lnTo>
                  <a:pt x="3097" y="662"/>
                </a:lnTo>
                <a:lnTo>
                  <a:pt x="3097" y="661"/>
                </a:lnTo>
                <a:lnTo>
                  <a:pt x="3097" y="647"/>
                </a:lnTo>
                <a:lnTo>
                  <a:pt x="3098" y="654"/>
                </a:lnTo>
                <a:lnTo>
                  <a:pt x="3098" y="658"/>
                </a:lnTo>
                <a:lnTo>
                  <a:pt x="3098" y="646"/>
                </a:lnTo>
                <a:lnTo>
                  <a:pt x="3099" y="648"/>
                </a:lnTo>
                <a:lnTo>
                  <a:pt x="3099" y="639"/>
                </a:lnTo>
                <a:lnTo>
                  <a:pt x="3099" y="639"/>
                </a:lnTo>
                <a:lnTo>
                  <a:pt x="3099" y="637"/>
                </a:lnTo>
                <a:lnTo>
                  <a:pt x="3100" y="640"/>
                </a:lnTo>
                <a:lnTo>
                  <a:pt x="3100" y="635"/>
                </a:lnTo>
                <a:lnTo>
                  <a:pt x="3100" y="632"/>
                </a:lnTo>
                <a:lnTo>
                  <a:pt x="3100" y="637"/>
                </a:lnTo>
                <a:lnTo>
                  <a:pt x="3100" y="631"/>
                </a:lnTo>
                <a:lnTo>
                  <a:pt x="3100" y="631"/>
                </a:lnTo>
                <a:lnTo>
                  <a:pt x="3101" y="624"/>
                </a:lnTo>
                <a:lnTo>
                  <a:pt x="3101" y="625"/>
                </a:lnTo>
                <a:lnTo>
                  <a:pt x="3101" y="628"/>
                </a:lnTo>
                <a:lnTo>
                  <a:pt x="3101" y="620"/>
                </a:lnTo>
                <a:lnTo>
                  <a:pt x="3102" y="608"/>
                </a:lnTo>
                <a:lnTo>
                  <a:pt x="3102" y="613"/>
                </a:lnTo>
                <a:lnTo>
                  <a:pt x="3102" y="606"/>
                </a:lnTo>
                <a:lnTo>
                  <a:pt x="3103" y="603"/>
                </a:lnTo>
                <a:lnTo>
                  <a:pt x="3103" y="605"/>
                </a:lnTo>
                <a:lnTo>
                  <a:pt x="3103" y="594"/>
                </a:lnTo>
                <a:lnTo>
                  <a:pt x="3103" y="600"/>
                </a:lnTo>
                <a:lnTo>
                  <a:pt x="3103" y="593"/>
                </a:lnTo>
                <a:lnTo>
                  <a:pt x="3103" y="591"/>
                </a:lnTo>
                <a:lnTo>
                  <a:pt x="3104" y="595"/>
                </a:lnTo>
                <a:lnTo>
                  <a:pt x="3104" y="592"/>
                </a:lnTo>
                <a:lnTo>
                  <a:pt x="3104" y="586"/>
                </a:lnTo>
                <a:lnTo>
                  <a:pt x="3104" y="580"/>
                </a:lnTo>
                <a:lnTo>
                  <a:pt x="3104" y="586"/>
                </a:lnTo>
                <a:lnTo>
                  <a:pt x="3105" y="581"/>
                </a:lnTo>
                <a:lnTo>
                  <a:pt x="3105" y="583"/>
                </a:lnTo>
                <a:lnTo>
                  <a:pt x="3105" y="577"/>
                </a:lnTo>
                <a:lnTo>
                  <a:pt x="3105" y="582"/>
                </a:lnTo>
                <a:lnTo>
                  <a:pt x="3105" y="562"/>
                </a:lnTo>
                <a:lnTo>
                  <a:pt x="3106" y="567"/>
                </a:lnTo>
                <a:lnTo>
                  <a:pt x="3106" y="569"/>
                </a:lnTo>
                <a:lnTo>
                  <a:pt x="3106" y="563"/>
                </a:lnTo>
                <a:lnTo>
                  <a:pt x="3106" y="563"/>
                </a:lnTo>
                <a:lnTo>
                  <a:pt x="3107" y="556"/>
                </a:lnTo>
                <a:lnTo>
                  <a:pt x="3107" y="553"/>
                </a:lnTo>
                <a:lnTo>
                  <a:pt x="3107" y="556"/>
                </a:lnTo>
                <a:lnTo>
                  <a:pt x="3107" y="543"/>
                </a:lnTo>
                <a:lnTo>
                  <a:pt x="3107" y="546"/>
                </a:lnTo>
                <a:lnTo>
                  <a:pt x="3107" y="540"/>
                </a:lnTo>
                <a:lnTo>
                  <a:pt x="3108" y="534"/>
                </a:lnTo>
                <a:lnTo>
                  <a:pt x="3108" y="530"/>
                </a:lnTo>
                <a:lnTo>
                  <a:pt x="3108" y="534"/>
                </a:lnTo>
                <a:lnTo>
                  <a:pt x="3108" y="524"/>
                </a:lnTo>
                <a:lnTo>
                  <a:pt x="3109" y="522"/>
                </a:lnTo>
                <a:lnTo>
                  <a:pt x="3109" y="517"/>
                </a:lnTo>
                <a:lnTo>
                  <a:pt x="3109" y="520"/>
                </a:lnTo>
                <a:lnTo>
                  <a:pt x="3109" y="511"/>
                </a:lnTo>
                <a:lnTo>
                  <a:pt x="3110" y="508"/>
                </a:lnTo>
                <a:lnTo>
                  <a:pt x="3110" y="517"/>
                </a:lnTo>
                <a:lnTo>
                  <a:pt x="3110" y="506"/>
                </a:lnTo>
                <a:lnTo>
                  <a:pt x="3110" y="513"/>
                </a:lnTo>
                <a:lnTo>
                  <a:pt x="3110" y="500"/>
                </a:lnTo>
                <a:lnTo>
                  <a:pt x="3110" y="509"/>
                </a:lnTo>
                <a:lnTo>
                  <a:pt x="3112" y="504"/>
                </a:lnTo>
                <a:lnTo>
                  <a:pt x="3112" y="505"/>
                </a:lnTo>
                <a:lnTo>
                  <a:pt x="3112" y="503"/>
                </a:lnTo>
                <a:lnTo>
                  <a:pt x="3112" y="501"/>
                </a:lnTo>
                <a:lnTo>
                  <a:pt x="3113" y="499"/>
                </a:lnTo>
                <a:lnTo>
                  <a:pt x="3113" y="499"/>
                </a:lnTo>
                <a:lnTo>
                  <a:pt x="3113" y="502"/>
                </a:lnTo>
                <a:lnTo>
                  <a:pt x="3113" y="503"/>
                </a:lnTo>
                <a:lnTo>
                  <a:pt x="3113" y="493"/>
                </a:lnTo>
                <a:lnTo>
                  <a:pt x="3114" y="495"/>
                </a:lnTo>
                <a:lnTo>
                  <a:pt x="3114" y="487"/>
                </a:lnTo>
                <a:lnTo>
                  <a:pt x="3114" y="490"/>
                </a:lnTo>
                <a:lnTo>
                  <a:pt x="3114" y="486"/>
                </a:lnTo>
                <a:lnTo>
                  <a:pt x="3115" y="493"/>
                </a:lnTo>
                <a:lnTo>
                  <a:pt x="3115" y="488"/>
                </a:lnTo>
                <a:lnTo>
                  <a:pt x="3115" y="492"/>
                </a:lnTo>
                <a:lnTo>
                  <a:pt x="3115" y="488"/>
                </a:lnTo>
                <a:lnTo>
                  <a:pt x="3115" y="483"/>
                </a:lnTo>
                <a:lnTo>
                  <a:pt x="3115" y="488"/>
                </a:lnTo>
                <a:lnTo>
                  <a:pt x="3116" y="484"/>
                </a:lnTo>
                <a:lnTo>
                  <a:pt x="3116" y="487"/>
                </a:lnTo>
                <a:lnTo>
                  <a:pt x="3116" y="484"/>
                </a:lnTo>
                <a:lnTo>
                  <a:pt x="3117" y="493"/>
                </a:lnTo>
                <a:lnTo>
                  <a:pt x="3117" y="486"/>
                </a:lnTo>
                <a:lnTo>
                  <a:pt x="3117" y="493"/>
                </a:lnTo>
                <a:lnTo>
                  <a:pt x="3117" y="486"/>
                </a:lnTo>
                <a:lnTo>
                  <a:pt x="3118" y="491"/>
                </a:lnTo>
                <a:lnTo>
                  <a:pt x="3118" y="487"/>
                </a:lnTo>
                <a:lnTo>
                  <a:pt x="3118" y="491"/>
                </a:lnTo>
                <a:lnTo>
                  <a:pt x="3118" y="489"/>
                </a:lnTo>
                <a:lnTo>
                  <a:pt x="3118" y="485"/>
                </a:lnTo>
                <a:lnTo>
                  <a:pt x="3119" y="490"/>
                </a:lnTo>
                <a:lnTo>
                  <a:pt x="3119" y="487"/>
                </a:lnTo>
                <a:lnTo>
                  <a:pt x="3119" y="489"/>
                </a:lnTo>
                <a:lnTo>
                  <a:pt x="3120" y="492"/>
                </a:lnTo>
                <a:lnTo>
                  <a:pt x="3120" y="488"/>
                </a:lnTo>
                <a:lnTo>
                  <a:pt x="3120" y="490"/>
                </a:lnTo>
                <a:lnTo>
                  <a:pt x="3120" y="486"/>
                </a:lnTo>
                <a:lnTo>
                  <a:pt x="3121" y="492"/>
                </a:lnTo>
                <a:lnTo>
                  <a:pt x="3121" y="483"/>
                </a:lnTo>
                <a:lnTo>
                  <a:pt x="3121" y="479"/>
                </a:lnTo>
                <a:lnTo>
                  <a:pt x="3121" y="485"/>
                </a:lnTo>
                <a:lnTo>
                  <a:pt x="3121" y="482"/>
                </a:lnTo>
                <a:lnTo>
                  <a:pt x="3122" y="480"/>
                </a:lnTo>
                <a:lnTo>
                  <a:pt x="3122" y="489"/>
                </a:lnTo>
                <a:lnTo>
                  <a:pt x="3122" y="484"/>
                </a:lnTo>
                <a:lnTo>
                  <a:pt x="3122" y="488"/>
                </a:lnTo>
                <a:lnTo>
                  <a:pt x="3122" y="486"/>
                </a:lnTo>
                <a:lnTo>
                  <a:pt x="3122" y="487"/>
                </a:lnTo>
                <a:lnTo>
                  <a:pt x="3123" y="489"/>
                </a:lnTo>
                <a:lnTo>
                  <a:pt x="3123" y="486"/>
                </a:lnTo>
                <a:lnTo>
                  <a:pt x="3123" y="486"/>
                </a:lnTo>
                <a:lnTo>
                  <a:pt x="3124" y="494"/>
                </a:lnTo>
                <a:lnTo>
                  <a:pt x="3124" y="487"/>
                </a:lnTo>
                <a:lnTo>
                  <a:pt x="3124" y="484"/>
                </a:lnTo>
                <a:lnTo>
                  <a:pt x="3124" y="491"/>
                </a:lnTo>
                <a:lnTo>
                  <a:pt x="3124" y="486"/>
                </a:lnTo>
                <a:lnTo>
                  <a:pt x="3125" y="492"/>
                </a:lnTo>
                <a:lnTo>
                  <a:pt x="3125" y="489"/>
                </a:lnTo>
                <a:lnTo>
                  <a:pt x="3125" y="490"/>
                </a:lnTo>
                <a:lnTo>
                  <a:pt x="3125" y="488"/>
                </a:lnTo>
                <a:lnTo>
                  <a:pt x="3125" y="486"/>
                </a:lnTo>
                <a:lnTo>
                  <a:pt x="3125" y="491"/>
                </a:lnTo>
                <a:lnTo>
                  <a:pt x="3126" y="487"/>
                </a:lnTo>
                <a:lnTo>
                  <a:pt x="3126" y="485"/>
                </a:lnTo>
                <a:lnTo>
                  <a:pt x="3126" y="492"/>
                </a:lnTo>
                <a:lnTo>
                  <a:pt x="3126" y="487"/>
                </a:lnTo>
                <a:lnTo>
                  <a:pt x="3128" y="491"/>
                </a:lnTo>
                <a:lnTo>
                  <a:pt x="3128" y="482"/>
                </a:lnTo>
                <a:lnTo>
                  <a:pt x="3128" y="490"/>
                </a:lnTo>
                <a:lnTo>
                  <a:pt x="3129" y="490"/>
                </a:lnTo>
                <a:lnTo>
                  <a:pt x="3129" y="488"/>
                </a:lnTo>
                <a:lnTo>
                  <a:pt x="3129" y="483"/>
                </a:lnTo>
                <a:lnTo>
                  <a:pt x="3130" y="489"/>
                </a:lnTo>
                <a:lnTo>
                  <a:pt x="3130" y="488"/>
                </a:lnTo>
                <a:lnTo>
                  <a:pt x="3130" y="493"/>
                </a:lnTo>
                <a:lnTo>
                  <a:pt x="3130" y="486"/>
                </a:lnTo>
                <a:lnTo>
                  <a:pt x="3130" y="488"/>
                </a:lnTo>
                <a:lnTo>
                  <a:pt x="3131" y="492"/>
                </a:lnTo>
                <a:lnTo>
                  <a:pt x="3131" y="484"/>
                </a:lnTo>
                <a:lnTo>
                  <a:pt x="3131" y="483"/>
                </a:lnTo>
                <a:lnTo>
                  <a:pt x="3131" y="488"/>
                </a:lnTo>
                <a:lnTo>
                  <a:pt x="3131" y="487"/>
                </a:lnTo>
                <a:lnTo>
                  <a:pt x="3132" y="493"/>
                </a:lnTo>
                <a:lnTo>
                  <a:pt x="3132" y="487"/>
                </a:lnTo>
                <a:lnTo>
                  <a:pt x="3132" y="493"/>
                </a:lnTo>
                <a:lnTo>
                  <a:pt x="3133" y="489"/>
                </a:lnTo>
                <a:lnTo>
                  <a:pt x="3133" y="490"/>
                </a:lnTo>
                <a:lnTo>
                  <a:pt x="3133" y="488"/>
                </a:lnTo>
                <a:lnTo>
                  <a:pt x="3133" y="493"/>
                </a:lnTo>
                <a:lnTo>
                  <a:pt x="3133" y="488"/>
                </a:lnTo>
                <a:lnTo>
                  <a:pt x="3134" y="493"/>
                </a:lnTo>
                <a:lnTo>
                  <a:pt x="3134" y="484"/>
                </a:lnTo>
                <a:lnTo>
                  <a:pt x="3134" y="486"/>
                </a:lnTo>
                <a:lnTo>
                  <a:pt x="3134" y="489"/>
                </a:lnTo>
                <a:lnTo>
                  <a:pt x="3134" y="483"/>
                </a:lnTo>
                <a:lnTo>
                  <a:pt x="3135" y="480"/>
                </a:lnTo>
                <a:lnTo>
                  <a:pt x="3135" y="478"/>
                </a:lnTo>
                <a:lnTo>
                  <a:pt x="3135" y="483"/>
                </a:lnTo>
                <a:lnTo>
                  <a:pt x="3135" y="478"/>
                </a:lnTo>
                <a:lnTo>
                  <a:pt x="3136" y="486"/>
                </a:lnTo>
                <a:lnTo>
                  <a:pt x="3136" y="482"/>
                </a:lnTo>
                <a:lnTo>
                  <a:pt x="3136" y="488"/>
                </a:lnTo>
                <a:lnTo>
                  <a:pt x="3136" y="484"/>
                </a:lnTo>
                <a:lnTo>
                  <a:pt x="3137" y="487"/>
                </a:lnTo>
                <a:lnTo>
                  <a:pt x="3137" y="483"/>
                </a:lnTo>
                <a:lnTo>
                  <a:pt x="3137" y="485"/>
                </a:lnTo>
                <a:lnTo>
                  <a:pt x="3137" y="491"/>
                </a:lnTo>
                <a:lnTo>
                  <a:pt x="3137" y="484"/>
                </a:lnTo>
                <a:lnTo>
                  <a:pt x="3137" y="485"/>
                </a:lnTo>
                <a:lnTo>
                  <a:pt x="3138" y="490"/>
                </a:lnTo>
                <a:lnTo>
                  <a:pt x="3138" y="483"/>
                </a:lnTo>
                <a:lnTo>
                  <a:pt x="3138" y="488"/>
                </a:lnTo>
                <a:lnTo>
                  <a:pt x="3139" y="484"/>
                </a:lnTo>
                <a:lnTo>
                  <a:pt x="3139" y="483"/>
                </a:lnTo>
                <a:lnTo>
                  <a:pt x="3139" y="482"/>
                </a:lnTo>
                <a:lnTo>
                  <a:pt x="3139" y="486"/>
                </a:lnTo>
                <a:lnTo>
                  <a:pt x="3140" y="477"/>
                </a:lnTo>
                <a:lnTo>
                  <a:pt x="3140" y="479"/>
                </a:lnTo>
                <a:lnTo>
                  <a:pt x="3140" y="474"/>
                </a:lnTo>
                <a:lnTo>
                  <a:pt x="3140" y="479"/>
                </a:lnTo>
                <a:lnTo>
                  <a:pt x="3140" y="475"/>
                </a:lnTo>
                <a:lnTo>
                  <a:pt x="3140" y="473"/>
                </a:lnTo>
                <a:lnTo>
                  <a:pt x="3141" y="473"/>
                </a:lnTo>
                <a:lnTo>
                  <a:pt x="3141" y="479"/>
                </a:lnTo>
                <a:lnTo>
                  <a:pt x="3141" y="471"/>
                </a:lnTo>
                <a:lnTo>
                  <a:pt x="3141" y="480"/>
                </a:lnTo>
                <a:lnTo>
                  <a:pt x="3142" y="475"/>
                </a:lnTo>
                <a:lnTo>
                  <a:pt x="3142" y="480"/>
                </a:lnTo>
                <a:lnTo>
                  <a:pt x="3142" y="475"/>
                </a:lnTo>
                <a:lnTo>
                  <a:pt x="3142" y="479"/>
                </a:lnTo>
                <a:lnTo>
                  <a:pt x="3142" y="477"/>
                </a:lnTo>
                <a:lnTo>
                  <a:pt x="3143" y="477"/>
                </a:lnTo>
                <a:lnTo>
                  <a:pt x="3143" y="478"/>
                </a:lnTo>
                <a:lnTo>
                  <a:pt x="3143" y="472"/>
                </a:lnTo>
                <a:lnTo>
                  <a:pt x="3143" y="475"/>
                </a:lnTo>
                <a:lnTo>
                  <a:pt x="3144" y="480"/>
                </a:lnTo>
                <a:lnTo>
                  <a:pt x="3144" y="472"/>
                </a:lnTo>
                <a:lnTo>
                  <a:pt x="3144" y="473"/>
                </a:lnTo>
                <a:lnTo>
                  <a:pt x="3144" y="468"/>
                </a:lnTo>
                <a:lnTo>
                  <a:pt x="3144" y="474"/>
                </a:lnTo>
                <a:lnTo>
                  <a:pt x="3144" y="471"/>
                </a:lnTo>
                <a:lnTo>
                  <a:pt x="3145" y="472"/>
                </a:lnTo>
                <a:lnTo>
                  <a:pt x="3145" y="469"/>
                </a:lnTo>
                <a:lnTo>
                  <a:pt x="3145" y="469"/>
                </a:lnTo>
                <a:lnTo>
                  <a:pt x="3145" y="469"/>
                </a:lnTo>
                <a:lnTo>
                  <a:pt x="3147" y="464"/>
                </a:lnTo>
                <a:lnTo>
                  <a:pt x="3147" y="469"/>
                </a:lnTo>
                <a:lnTo>
                  <a:pt x="3147" y="461"/>
                </a:lnTo>
                <a:lnTo>
                  <a:pt x="3147" y="468"/>
                </a:lnTo>
                <a:lnTo>
                  <a:pt x="3147" y="459"/>
                </a:lnTo>
                <a:lnTo>
                  <a:pt x="3148" y="463"/>
                </a:lnTo>
                <a:lnTo>
                  <a:pt x="3148" y="457"/>
                </a:lnTo>
                <a:lnTo>
                  <a:pt x="3148" y="457"/>
                </a:lnTo>
                <a:lnTo>
                  <a:pt x="3148" y="460"/>
                </a:lnTo>
                <a:lnTo>
                  <a:pt x="3148" y="454"/>
                </a:lnTo>
                <a:lnTo>
                  <a:pt x="3148" y="466"/>
                </a:lnTo>
                <a:lnTo>
                  <a:pt x="3149" y="453"/>
                </a:lnTo>
                <a:lnTo>
                  <a:pt x="3149" y="449"/>
                </a:lnTo>
                <a:lnTo>
                  <a:pt x="3149" y="444"/>
                </a:lnTo>
                <a:lnTo>
                  <a:pt x="3149" y="445"/>
                </a:lnTo>
                <a:lnTo>
                  <a:pt x="3150" y="448"/>
                </a:lnTo>
                <a:lnTo>
                  <a:pt x="3150" y="438"/>
                </a:lnTo>
                <a:lnTo>
                  <a:pt x="3150" y="440"/>
                </a:lnTo>
                <a:lnTo>
                  <a:pt x="3151" y="433"/>
                </a:lnTo>
                <a:lnTo>
                  <a:pt x="3151" y="439"/>
                </a:lnTo>
                <a:lnTo>
                  <a:pt x="3151" y="421"/>
                </a:lnTo>
                <a:lnTo>
                  <a:pt x="3151" y="426"/>
                </a:lnTo>
                <a:lnTo>
                  <a:pt x="3151" y="424"/>
                </a:lnTo>
                <a:lnTo>
                  <a:pt x="3152" y="427"/>
                </a:lnTo>
                <a:lnTo>
                  <a:pt x="3152" y="421"/>
                </a:lnTo>
                <a:lnTo>
                  <a:pt x="3152" y="422"/>
                </a:lnTo>
                <a:lnTo>
                  <a:pt x="3152" y="419"/>
                </a:lnTo>
                <a:lnTo>
                  <a:pt x="3152" y="411"/>
                </a:lnTo>
                <a:lnTo>
                  <a:pt x="3153" y="406"/>
                </a:lnTo>
                <a:lnTo>
                  <a:pt x="3153" y="411"/>
                </a:lnTo>
                <a:lnTo>
                  <a:pt x="3153" y="403"/>
                </a:lnTo>
                <a:lnTo>
                  <a:pt x="3153" y="407"/>
                </a:lnTo>
                <a:lnTo>
                  <a:pt x="3154" y="392"/>
                </a:lnTo>
                <a:lnTo>
                  <a:pt x="3154" y="396"/>
                </a:lnTo>
                <a:lnTo>
                  <a:pt x="3154" y="391"/>
                </a:lnTo>
                <a:lnTo>
                  <a:pt x="3154" y="388"/>
                </a:lnTo>
                <a:lnTo>
                  <a:pt x="3154" y="396"/>
                </a:lnTo>
                <a:lnTo>
                  <a:pt x="3155" y="389"/>
                </a:lnTo>
                <a:lnTo>
                  <a:pt x="3155" y="380"/>
                </a:lnTo>
                <a:lnTo>
                  <a:pt x="3155" y="381"/>
                </a:lnTo>
                <a:lnTo>
                  <a:pt x="3155" y="379"/>
                </a:lnTo>
                <a:lnTo>
                  <a:pt x="3155" y="381"/>
                </a:lnTo>
                <a:lnTo>
                  <a:pt x="3156" y="373"/>
                </a:lnTo>
                <a:lnTo>
                  <a:pt x="3156" y="368"/>
                </a:lnTo>
                <a:lnTo>
                  <a:pt x="3156" y="365"/>
                </a:lnTo>
                <a:lnTo>
                  <a:pt x="3157" y="357"/>
                </a:lnTo>
                <a:lnTo>
                  <a:pt x="3157" y="368"/>
                </a:lnTo>
                <a:lnTo>
                  <a:pt x="3157" y="358"/>
                </a:lnTo>
                <a:lnTo>
                  <a:pt x="3157" y="360"/>
                </a:lnTo>
                <a:lnTo>
                  <a:pt x="3158" y="357"/>
                </a:lnTo>
                <a:lnTo>
                  <a:pt x="3158" y="361"/>
                </a:lnTo>
                <a:lnTo>
                  <a:pt x="3158" y="357"/>
                </a:lnTo>
                <a:lnTo>
                  <a:pt x="3158" y="364"/>
                </a:lnTo>
                <a:lnTo>
                  <a:pt x="3158" y="352"/>
                </a:lnTo>
                <a:lnTo>
                  <a:pt x="3159" y="362"/>
                </a:lnTo>
                <a:lnTo>
                  <a:pt x="3159" y="351"/>
                </a:lnTo>
                <a:lnTo>
                  <a:pt x="3159" y="347"/>
                </a:lnTo>
                <a:lnTo>
                  <a:pt x="3159" y="351"/>
                </a:lnTo>
                <a:lnTo>
                  <a:pt x="3159" y="347"/>
                </a:lnTo>
                <a:lnTo>
                  <a:pt x="3160" y="353"/>
                </a:lnTo>
                <a:lnTo>
                  <a:pt x="3160" y="356"/>
                </a:lnTo>
                <a:lnTo>
                  <a:pt x="3160" y="362"/>
                </a:lnTo>
                <a:lnTo>
                  <a:pt x="3160" y="356"/>
                </a:lnTo>
                <a:lnTo>
                  <a:pt x="3161" y="362"/>
                </a:lnTo>
                <a:lnTo>
                  <a:pt x="3161" y="362"/>
                </a:lnTo>
                <a:lnTo>
                  <a:pt x="3161" y="355"/>
                </a:lnTo>
                <a:lnTo>
                  <a:pt x="3161" y="363"/>
                </a:lnTo>
                <a:lnTo>
                  <a:pt x="3163" y="370"/>
                </a:lnTo>
                <a:lnTo>
                  <a:pt x="3163" y="368"/>
                </a:lnTo>
                <a:lnTo>
                  <a:pt x="3163" y="366"/>
                </a:lnTo>
                <a:lnTo>
                  <a:pt x="3163" y="370"/>
                </a:lnTo>
                <a:lnTo>
                  <a:pt x="3163" y="367"/>
                </a:lnTo>
                <a:lnTo>
                  <a:pt x="3164" y="376"/>
                </a:lnTo>
                <a:lnTo>
                  <a:pt x="3164" y="374"/>
                </a:lnTo>
                <a:lnTo>
                  <a:pt x="3164" y="377"/>
                </a:lnTo>
                <a:lnTo>
                  <a:pt x="3164" y="384"/>
                </a:lnTo>
                <a:lnTo>
                  <a:pt x="3164" y="377"/>
                </a:lnTo>
                <a:lnTo>
                  <a:pt x="3165" y="381"/>
                </a:lnTo>
                <a:lnTo>
                  <a:pt x="3165" y="385"/>
                </a:lnTo>
                <a:lnTo>
                  <a:pt x="3165" y="382"/>
                </a:lnTo>
                <a:lnTo>
                  <a:pt x="3165" y="390"/>
                </a:lnTo>
                <a:lnTo>
                  <a:pt x="3165" y="385"/>
                </a:lnTo>
                <a:lnTo>
                  <a:pt x="3166" y="388"/>
                </a:lnTo>
                <a:lnTo>
                  <a:pt x="3166" y="392"/>
                </a:lnTo>
                <a:lnTo>
                  <a:pt x="3166" y="390"/>
                </a:lnTo>
                <a:lnTo>
                  <a:pt x="3166" y="392"/>
                </a:lnTo>
                <a:lnTo>
                  <a:pt x="3167" y="396"/>
                </a:lnTo>
                <a:lnTo>
                  <a:pt x="3167" y="400"/>
                </a:lnTo>
                <a:lnTo>
                  <a:pt x="3167" y="392"/>
                </a:lnTo>
                <a:lnTo>
                  <a:pt x="3167" y="391"/>
                </a:lnTo>
                <a:lnTo>
                  <a:pt x="3167" y="400"/>
                </a:lnTo>
                <a:lnTo>
                  <a:pt x="3168" y="406"/>
                </a:lnTo>
                <a:lnTo>
                  <a:pt x="3168" y="402"/>
                </a:lnTo>
                <a:lnTo>
                  <a:pt x="3168" y="407"/>
                </a:lnTo>
                <a:lnTo>
                  <a:pt x="3168" y="408"/>
                </a:lnTo>
                <a:lnTo>
                  <a:pt x="3168" y="414"/>
                </a:lnTo>
                <a:lnTo>
                  <a:pt x="3169" y="414"/>
                </a:lnTo>
                <a:lnTo>
                  <a:pt x="3169" y="411"/>
                </a:lnTo>
                <a:lnTo>
                  <a:pt x="3169" y="411"/>
                </a:lnTo>
                <a:lnTo>
                  <a:pt x="3169" y="411"/>
                </a:lnTo>
                <a:lnTo>
                  <a:pt x="3169" y="408"/>
                </a:lnTo>
                <a:lnTo>
                  <a:pt x="3170" y="420"/>
                </a:lnTo>
                <a:lnTo>
                  <a:pt x="3170" y="418"/>
                </a:lnTo>
                <a:lnTo>
                  <a:pt x="3170" y="429"/>
                </a:lnTo>
                <a:lnTo>
                  <a:pt x="3170" y="425"/>
                </a:lnTo>
                <a:lnTo>
                  <a:pt x="3170" y="425"/>
                </a:lnTo>
                <a:lnTo>
                  <a:pt x="3171" y="431"/>
                </a:lnTo>
                <a:lnTo>
                  <a:pt x="3171" y="444"/>
                </a:lnTo>
                <a:lnTo>
                  <a:pt x="3171" y="438"/>
                </a:lnTo>
                <a:lnTo>
                  <a:pt x="3172" y="445"/>
                </a:lnTo>
                <a:lnTo>
                  <a:pt x="3172" y="442"/>
                </a:lnTo>
                <a:lnTo>
                  <a:pt x="3172" y="450"/>
                </a:lnTo>
                <a:lnTo>
                  <a:pt x="3172" y="447"/>
                </a:lnTo>
                <a:lnTo>
                  <a:pt x="3173" y="455"/>
                </a:lnTo>
                <a:lnTo>
                  <a:pt x="3173" y="445"/>
                </a:lnTo>
                <a:lnTo>
                  <a:pt x="3173" y="453"/>
                </a:lnTo>
                <a:lnTo>
                  <a:pt x="3173" y="457"/>
                </a:lnTo>
                <a:lnTo>
                  <a:pt x="3174" y="448"/>
                </a:lnTo>
                <a:lnTo>
                  <a:pt x="3174" y="455"/>
                </a:lnTo>
                <a:lnTo>
                  <a:pt x="3174" y="454"/>
                </a:lnTo>
                <a:lnTo>
                  <a:pt x="3174" y="454"/>
                </a:lnTo>
                <a:lnTo>
                  <a:pt x="3174" y="457"/>
                </a:lnTo>
                <a:lnTo>
                  <a:pt x="3174" y="466"/>
                </a:lnTo>
                <a:lnTo>
                  <a:pt x="3175" y="463"/>
                </a:lnTo>
                <a:lnTo>
                  <a:pt x="3175" y="465"/>
                </a:lnTo>
                <a:lnTo>
                  <a:pt x="3175" y="463"/>
                </a:lnTo>
                <a:lnTo>
                  <a:pt x="3175" y="466"/>
                </a:lnTo>
                <a:lnTo>
                  <a:pt x="3176" y="467"/>
                </a:lnTo>
                <a:lnTo>
                  <a:pt x="3176" y="466"/>
                </a:lnTo>
                <a:lnTo>
                  <a:pt x="3176" y="466"/>
                </a:lnTo>
                <a:lnTo>
                  <a:pt x="3176" y="470"/>
                </a:lnTo>
                <a:lnTo>
                  <a:pt x="3176" y="469"/>
                </a:lnTo>
                <a:lnTo>
                  <a:pt x="3177" y="474"/>
                </a:lnTo>
                <a:lnTo>
                  <a:pt x="3177" y="466"/>
                </a:lnTo>
                <a:lnTo>
                  <a:pt x="3177" y="474"/>
                </a:lnTo>
                <a:lnTo>
                  <a:pt x="3177" y="467"/>
                </a:lnTo>
                <a:lnTo>
                  <a:pt x="3178" y="472"/>
                </a:lnTo>
                <a:lnTo>
                  <a:pt x="3178" y="472"/>
                </a:lnTo>
                <a:lnTo>
                  <a:pt x="3178" y="478"/>
                </a:lnTo>
                <a:lnTo>
                  <a:pt x="3178" y="469"/>
                </a:lnTo>
                <a:lnTo>
                  <a:pt x="3178" y="477"/>
                </a:lnTo>
                <a:lnTo>
                  <a:pt x="3179" y="471"/>
                </a:lnTo>
                <a:lnTo>
                  <a:pt x="3179" y="475"/>
                </a:lnTo>
                <a:lnTo>
                  <a:pt x="3179" y="475"/>
                </a:lnTo>
                <a:lnTo>
                  <a:pt x="3180" y="475"/>
                </a:lnTo>
                <a:lnTo>
                  <a:pt x="3180" y="476"/>
                </a:lnTo>
                <a:lnTo>
                  <a:pt x="3180" y="472"/>
                </a:lnTo>
                <a:lnTo>
                  <a:pt x="3180" y="472"/>
                </a:lnTo>
                <a:lnTo>
                  <a:pt x="3182" y="480"/>
                </a:lnTo>
                <a:lnTo>
                  <a:pt x="3182" y="472"/>
                </a:lnTo>
                <a:lnTo>
                  <a:pt x="3182" y="480"/>
                </a:lnTo>
                <a:lnTo>
                  <a:pt x="3182" y="475"/>
                </a:lnTo>
                <a:lnTo>
                  <a:pt x="3182" y="477"/>
                </a:lnTo>
                <a:lnTo>
                  <a:pt x="3183" y="474"/>
                </a:lnTo>
                <a:lnTo>
                  <a:pt x="3183" y="476"/>
                </a:lnTo>
                <a:lnTo>
                  <a:pt x="3183" y="476"/>
                </a:lnTo>
                <a:lnTo>
                  <a:pt x="3184" y="476"/>
                </a:lnTo>
                <a:lnTo>
                  <a:pt x="3184" y="477"/>
                </a:lnTo>
                <a:lnTo>
                  <a:pt x="3184" y="476"/>
                </a:lnTo>
                <a:lnTo>
                  <a:pt x="3184" y="463"/>
                </a:lnTo>
                <a:lnTo>
                  <a:pt x="3184" y="467"/>
                </a:lnTo>
                <a:lnTo>
                  <a:pt x="3185" y="466"/>
                </a:lnTo>
                <a:lnTo>
                  <a:pt x="3185" y="460"/>
                </a:lnTo>
                <a:lnTo>
                  <a:pt x="3185" y="467"/>
                </a:lnTo>
                <a:lnTo>
                  <a:pt x="3185" y="468"/>
                </a:lnTo>
                <a:lnTo>
                  <a:pt x="3185" y="466"/>
                </a:lnTo>
                <a:lnTo>
                  <a:pt x="3185" y="469"/>
                </a:lnTo>
                <a:lnTo>
                  <a:pt x="3186" y="469"/>
                </a:lnTo>
                <a:lnTo>
                  <a:pt x="3186" y="472"/>
                </a:lnTo>
                <a:lnTo>
                  <a:pt x="3186" y="470"/>
                </a:lnTo>
                <a:lnTo>
                  <a:pt x="3186" y="470"/>
                </a:lnTo>
                <a:lnTo>
                  <a:pt x="3187" y="474"/>
                </a:lnTo>
                <a:lnTo>
                  <a:pt x="3187" y="468"/>
                </a:lnTo>
                <a:lnTo>
                  <a:pt x="3187" y="473"/>
                </a:lnTo>
                <a:lnTo>
                  <a:pt x="3188" y="473"/>
                </a:lnTo>
                <a:lnTo>
                  <a:pt x="3188" y="468"/>
                </a:lnTo>
                <a:lnTo>
                  <a:pt x="3188" y="477"/>
                </a:lnTo>
                <a:lnTo>
                  <a:pt x="3188" y="469"/>
                </a:lnTo>
                <a:lnTo>
                  <a:pt x="3189" y="475"/>
                </a:lnTo>
                <a:lnTo>
                  <a:pt x="3189" y="470"/>
                </a:lnTo>
                <a:lnTo>
                  <a:pt x="3189" y="471"/>
                </a:lnTo>
                <a:lnTo>
                  <a:pt x="3189" y="469"/>
                </a:lnTo>
                <a:lnTo>
                  <a:pt x="3189" y="465"/>
                </a:lnTo>
                <a:lnTo>
                  <a:pt x="3190" y="473"/>
                </a:lnTo>
                <a:lnTo>
                  <a:pt x="3190" y="466"/>
                </a:lnTo>
                <a:lnTo>
                  <a:pt x="3190" y="469"/>
                </a:lnTo>
                <a:lnTo>
                  <a:pt x="3190" y="465"/>
                </a:lnTo>
                <a:lnTo>
                  <a:pt x="3191" y="476"/>
                </a:lnTo>
                <a:lnTo>
                  <a:pt x="3191" y="466"/>
                </a:lnTo>
                <a:lnTo>
                  <a:pt x="3191" y="467"/>
                </a:lnTo>
                <a:lnTo>
                  <a:pt x="3192" y="471"/>
                </a:lnTo>
                <a:lnTo>
                  <a:pt x="3192" y="466"/>
                </a:lnTo>
                <a:lnTo>
                  <a:pt x="3192" y="466"/>
                </a:lnTo>
                <a:lnTo>
                  <a:pt x="3192" y="466"/>
                </a:lnTo>
                <a:lnTo>
                  <a:pt x="3193" y="468"/>
                </a:lnTo>
                <a:lnTo>
                  <a:pt x="3193" y="458"/>
                </a:lnTo>
                <a:lnTo>
                  <a:pt x="3193" y="457"/>
                </a:lnTo>
                <a:lnTo>
                  <a:pt x="3193" y="466"/>
                </a:lnTo>
                <a:lnTo>
                  <a:pt x="3193" y="458"/>
                </a:lnTo>
                <a:lnTo>
                  <a:pt x="3194" y="455"/>
                </a:lnTo>
                <a:lnTo>
                  <a:pt x="3194" y="466"/>
                </a:lnTo>
                <a:lnTo>
                  <a:pt x="3194" y="457"/>
                </a:lnTo>
                <a:lnTo>
                  <a:pt x="3194" y="454"/>
                </a:lnTo>
                <a:lnTo>
                  <a:pt x="3194" y="456"/>
                </a:lnTo>
                <a:lnTo>
                  <a:pt x="3195" y="447"/>
                </a:lnTo>
                <a:lnTo>
                  <a:pt x="3195" y="444"/>
                </a:lnTo>
                <a:lnTo>
                  <a:pt x="3195" y="443"/>
                </a:lnTo>
                <a:lnTo>
                  <a:pt x="3196" y="438"/>
                </a:lnTo>
                <a:lnTo>
                  <a:pt x="3196" y="430"/>
                </a:lnTo>
                <a:lnTo>
                  <a:pt x="3196" y="430"/>
                </a:lnTo>
                <a:lnTo>
                  <a:pt x="3196" y="409"/>
                </a:lnTo>
                <a:lnTo>
                  <a:pt x="3198" y="401"/>
                </a:lnTo>
                <a:lnTo>
                  <a:pt x="3198" y="409"/>
                </a:lnTo>
                <a:lnTo>
                  <a:pt x="3198" y="399"/>
                </a:lnTo>
                <a:lnTo>
                  <a:pt x="3198" y="396"/>
                </a:lnTo>
                <a:lnTo>
                  <a:pt x="3198" y="402"/>
                </a:lnTo>
                <a:lnTo>
                  <a:pt x="3199" y="399"/>
                </a:lnTo>
                <a:lnTo>
                  <a:pt x="3199" y="394"/>
                </a:lnTo>
                <a:lnTo>
                  <a:pt x="3199" y="389"/>
                </a:lnTo>
                <a:lnTo>
                  <a:pt x="3199" y="395"/>
                </a:lnTo>
                <a:lnTo>
                  <a:pt x="3200" y="391"/>
                </a:lnTo>
                <a:lnTo>
                  <a:pt x="3200" y="390"/>
                </a:lnTo>
                <a:lnTo>
                  <a:pt x="3200" y="397"/>
                </a:lnTo>
                <a:lnTo>
                  <a:pt x="3200" y="391"/>
                </a:lnTo>
                <a:lnTo>
                  <a:pt x="3200" y="388"/>
                </a:lnTo>
                <a:lnTo>
                  <a:pt x="3200" y="390"/>
                </a:lnTo>
                <a:lnTo>
                  <a:pt x="3201" y="385"/>
                </a:lnTo>
                <a:lnTo>
                  <a:pt x="3201" y="394"/>
                </a:lnTo>
                <a:lnTo>
                  <a:pt x="3201" y="386"/>
                </a:lnTo>
                <a:lnTo>
                  <a:pt x="3201" y="389"/>
                </a:lnTo>
                <a:lnTo>
                  <a:pt x="3202" y="390"/>
                </a:lnTo>
                <a:lnTo>
                  <a:pt x="3202" y="389"/>
                </a:lnTo>
                <a:lnTo>
                  <a:pt x="3202" y="394"/>
                </a:lnTo>
                <a:lnTo>
                  <a:pt x="3202" y="385"/>
                </a:lnTo>
                <a:lnTo>
                  <a:pt x="3202" y="389"/>
                </a:lnTo>
                <a:lnTo>
                  <a:pt x="3203" y="383"/>
                </a:lnTo>
                <a:lnTo>
                  <a:pt x="3203" y="390"/>
                </a:lnTo>
                <a:lnTo>
                  <a:pt x="3203" y="384"/>
                </a:lnTo>
                <a:lnTo>
                  <a:pt x="3203" y="380"/>
                </a:lnTo>
                <a:lnTo>
                  <a:pt x="3203" y="389"/>
                </a:lnTo>
                <a:lnTo>
                  <a:pt x="3204" y="382"/>
                </a:lnTo>
                <a:lnTo>
                  <a:pt x="3204" y="373"/>
                </a:lnTo>
                <a:lnTo>
                  <a:pt x="3204" y="380"/>
                </a:lnTo>
                <a:lnTo>
                  <a:pt x="3204" y="376"/>
                </a:lnTo>
                <a:lnTo>
                  <a:pt x="3204" y="379"/>
                </a:lnTo>
                <a:lnTo>
                  <a:pt x="3204" y="377"/>
                </a:lnTo>
                <a:lnTo>
                  <a:pt x="3205" y="381"/>
                </a:lnTo>
                <a:lnTo>
                  <a:pt x="3205" y="379"/>
                </a:lnTo>
                <a:lnTo>
                  <a:pt x="3205" y="380"/>
                </a:lnTo>
                <a:lnTo>
                  <a:pt x="3206" y="375"/>
                </a:lnTo>
                <a:lnTo>
                  <a:pt x="3206" y="377"/>
                </a:lnTo>
                <a:lnTo>
                  <a:pt x="3206" y="372"/>
                </a:lnTo>
                <a:lnTo>
                  <a:pt x="3206" y="375"/>
                </a:lnTo>
                <a:lnTo>
                  <a:pt x="3207" y="367"/>
                </a:lnTo>
                <a:lnTo>
                  <a:pt x="3207" y="365"/>
                </a:lnTo>
                <a:lnTo>
                  <a:pt x="3207" y="369"/>
                </a:lnTo>
                <a:lnTo>
                  <a:pt x="3207" y="364"/>
                </a:lnTo>
                <a:lnTo>
                  <a:pt x="3207" y="363"/>
                </a:lnTo>
                <a:lnTo>
                  <a:pt x="3208" y="367"/>
                </a:lnTo>
                <a:lnTo>
                  <a:pt x="3208" y="363"/>
                </a:lnTo>
                <a:lnTo>
                  <a:pt x="3208" y="353"/>
                </a:lnTo>
                <a:lnTo>
                  <a:pt x="3209" y="350"/>
                </a:lnTo>
                <a:lnTo>
                  <a:pt x="3209" y="346"/>
                </a:lnTo>
                <a:lnTo>
                  <a:pt x="3209" y="354"/>
                </a:lnTo>
                <a:lnTo>
                  <a:pt x="3209" y="351"/>
                </a:lnTo>
                <a:lnTo>
                  <a:pt x="3210" y="350"/>
                </a:lnTo>
                <a:lnTo>
                  <a:pt x="3210" y="356"/>
                </a:lnTo>
                <a:lnTo>
                  <a:pt x="3210" y="349"/>
                </a:lnTo>
                <a:lnTo>
                  <a:pt x="3210" y="342"/>
                </a:lnTo>
                <a:lnTo>
                  <a:pt x="3211" y="336"/>
                </a:lnTo>
                <a:lnTo>
                  <a:pt x="3211" y="337"/>
                </a:lnTo>
                <a:lnTo>
                  <a:pt x="3211" y="334"/>
                </a:lnTo>
                <a:lnTo>
                  <a:pt x="3211" y="342"/>
                </a:lnTo>
                <a:lnTo>
                  <a:pt x="3211" y="330"/>
                </a:lnTo>
                <a:lnTo>
                  <a:pt x="3212" y="337"/>
                </a:lnTo>
                <a:lnTo>
                  <a:pt x="3212" y="324"/>
                </a:lnTo>
                <a:lnTo>
                  <a:pt x="3212" y="329"/>
                </a:lnTo>
                <a:lnTo>
                  <a:pt x="3212" y="321"/>
                </a:lnTo>
                <a:lnTo>
                  <a:pt x="3213" y="324"/>
                </a:lnTo>
                <a:lnTo>
                  <a:pt x="3213" y="314"/>
                </a:lnTo>
                <a:lnTo>
                  <a:pt x="3213" y="322"/>
                </a:lnTo>
                <a:lnTo>
                  <a:pt x="3214" y="314"/>
                </a:lnTo>
                <a:lnTo>
                  <a:pt x="3214" y="313"/>
                </a:lnTo>
                <a:lnTo>
                  <a:pt x="3214" y="315"/>
                </a:lnTo>
                <a:lnTo>
                  <a:pt x="3214" y="299"/>
                </a:lnTo>
                <a:lnTo>
                  <a:pt x="3214" y="296"/>
                </a:lnTo>
                <a:lnTo>
                  <a:pt x="3214" y="298"/>
                </a:lnTo>
                <a:lnTo>
                  <a:pt x="3215" y="303"/>
                </a:lnTo>
                <a:lnTo>
                  <a:pt x="3215" y="301"/>
                </a:lnTo>
                <a:lnTo>
                  <a:pt x="3215" y="306"/>
                </a:lnTo>
                <a:lnTo>
                  <a:pt x="3215" y="298"/>
                </a:lnTo>
                <a:lnTo>
                  <a:pt x="3215" y="310"/>
                </a:lnTo>
                <a:lnTo>
                  <a:pt x="3217" y="306"/>
                </a:lnTo>
                <a:lnTo>
                  <a:pt x="3217" y="302"/>
                </a:lnTo>
                <a:lnTo>
                  <a:pt x="3217" y="298"/>
                </a:lnTo>
                <a:lnTo>
                  <a:pt x="3217" y="299"/>
                </a:lnTo>
                <a:lnTo>
                  <a:pt x="3218" y="299"/>
                </a:lnTo>
                <a:lnTo>
                  <a:pt x="3218" y="296"/>
                </a:lnTo>
                <a:lnTo>
                  <a:pt x="3218" y="297"/>
                </a:lnTo>
                <a:lnTo>
                  <a:pt x="3218" y="290"/>
                </a:lnTo>
                <a:lnTo>
                  <a:pt x="3219" y="299"/>
                </a:lnTo>
                <a:lnTo>
                  <a:pt x="3219" y="287"/>
                </a:lnTo>
                <a:lnTo>
                  <a:pt x="3219" y="286"/>
                </a:lnTo>
                <a:lnTo>
                  <a:pt x="3219" y="296"/>
                </a:lnTo>
                <a:lnTo>
                  <a:pt x="3219" y="292"/>
                </a:lnTo>
                <a:lnTo>
                  <a:pt x="3219" y="282"/>
                </a:lnTo>
                <a:lnTo>
                  <a:pt x="3220" y="290"/>
                </a:lnTo>
                <a:lnTo>
                  <a:pt x="3220" y="287"/>
                </a:lnTo>
                <a:lnTo>
                  <a:pt x="3220" y="281"/>
                </a:lnTo>
                <a:lnTo>
                  <a:pt x="3220" y="283"/>
                </a:lnTo>
                <a:lnTo>
                  <a:pt x="3220" y="283"/>
                </a:lnTo>
                <a:lnTo>
                  <a:pt x="3221" y="264"/>
                </a:lnTo>
                <a:lnTo>
                  <a:pt x="3221" y="264"/>
                </a:lnTo>
                <a:lnTo>
                  <a:pt x="3221" y="263"/>
                </a:lnTo>
                <a:lnTo>
                  <a:pt x="3221" y="265"/>
                </a:lnTo>
                <a:lnTo>
                  <a:pt x="3222" y="273"/>
                </a:lnTo>
                <a:lnTo>
                  <a:pt x="3222" y="265"/>
                </a:lnTo>
                <a:lnTo>
                  <a:pt x="3222" y="265"/>
                </a:lnTo>
                <a:lnTo>
                  <a:pt x="3222" y="264"/>
                </a:lnTo>
                <a:lnTo>
                  <a:pt x="3222" y="264"/>
                </a:lnTo>
                <a:lnTo>
                  <a:pt x="3222" y="258"/>
                </a:lnTo>
                <a:lnTo>
                  <a:pt x="3223" y="268"/>
                </a:lnTo>
                <a:lnTo>
                  <a:pt x="3223" y="258"/>
                </a:lnTo>
                <a:lnTo>
                  <a:pt x="3223" y="257"/>
                </a:lnTo>
                <a:lnTo>
                  <a:pt x="3223" y="268"/>
                </a:lnTo>
                <a:lnTo>
                  <a:pt x="3224" y="258"/>
                </a:lnTo>
                <a:lnTo>
                  <a:pt x="3224" y="251"/>
                </a:lnTo>
                <a:lnTo>
                  <a:pt x="3224" y="263"/>
                </a:lnTo>
                <a:lnTo>
                  <a:pt x="3224" y="257"/>
                </a:lnTo>
                <a:lnTo>
                  <a:pt x="3224" y="252"/>
                </a:lnTo>
                <a:lnTo>
                  <a:pt x="3225" y="260"/>
                </a:lnTo>
                <a:lnTo>
                  <a:pt x="3225" y="243"/>
                </a:lnTo>
                <a:lnTo>
                  <a:pt x="3225" y="248"/>
                </a:lnTo>
                <a:lnTo>
                  <a:pt x="3225" y="246"/>
                </a:lnTo>
                <a:lnTo>
                  <a:pt x="3226" y="242"/>
                </a:lnTo>
                <a:lnTo>
                  <a:pt x="3226" y="244"/>
                </a:lnTo>
                <a:lnTo>
                  <a:pt x="3226" y="236"/>
                </a:lnTo>
                <a:lnTo>
                  <a:pt x="3226" y="236"/>
                </a:lnTo>
                <a:lnTo>
                  <a:pt x="3226" y="233"/>
                </a:lnTo>
                <a:lnTo>
                  <a:pt x="3226" y="234"/>
                </a:lnTo>
                <a:lnTo>
                  <a:pt x="3227" y="237"/>
                </a:lnTo>
                <a:lnTo>
                  <a:pt x="3227" y="242"/>
                </a:lnTo>
                <a:lnTo>
                  <a:pt x="3227" y="231"/>
                </a:lnTo>
                <a:lnTo>
                  <a:pt x="3227" y="224"/>
                </a:lnTo>
                <a:lnTo>
                  <a:pt x="3228" y="236"/>
                </a:lnTo>
                <a:lnTo>
                  <a:pt x="3228" y="231"/>
                </a:lnTo>
                <a:lnTo>
                  <a:pt x="3228" y="224"/>
                </a:lnTo>
                <a:lnTo>
                  <a:pt x="3228" y="235"/>
                </a:lnTo>
                <a:lnTo>
                  <a:pt x="3228" y="234"/>
                </a:lnTo>
                <a:lnTo>
                  <a:pt x="3229" y="219"/>
                </a:lnTo>
                <a:lnTo>
                  <a:pt x="3229" y="230"/>
                </a:lnTo>
                <a:lnTo>
                  <a:pt x="3229" y="220"/>
                </a:lnTo>
                <a:lnTo>
                  <a:pt x="3229" y="227"/>
                </a:lnTo>
                <a:lnTo>
                  <a:pt x="3229" y="221"/>
                </a:lnTo>
                <a:lnTo>
                  <a:pt x="3230" y="223"/>
                </a:lnTo>
                <a:lnTo>
                  <a:pt x="3230" y="217"/>
                </a:lnTo>
                <a:lnTo>
                  <a:pt x="3230" y="214"/>
                </a:lnTo>
                <a:lnTo>
                  <a:pt x="3231" y="218"/>
                </a:lnTo>
                <a:lnTo>
                  <a:pt x="3231" y="216"/>
                </a:lnTo>
                <a:lnTo>
                  <a:pt x="3231" y="210"/>
                </a:lnTo>
                <a:lnTo>
                  <a:pt x="3231" y="220"/>
                </a:lnTo>
                <a:lnTo>
                  <a:pt x="3231" y="211"/>
                </a:lnTo>
                <a:lnTo>
                  <a:pt x="3233" y="213"/>
                </a:lnTo>
                <a:lnTo>
                  <a:pt x="3233" y="214"/>
                </a:lnTo>
                <a:lnTo>
                  <a:pt x="3233" y="208"/>
                </a:lnTo>
                <a:lnTo>
                  <a:pt x="3233" y="215"/>
                </a:lnTo>
                <a:lnTo>
                  <a:pt x="3233" y="219"/>
                </a:lnTo>
                <a:lnTo>
                  <a:pt x="3234" y="204"/>
                </a:lnTo>
                <a:lnTo>
                  <a:pt x="3234" y="215"/>
                </a:lnTo>
                <a:lnTo>
                  <a:pt x="3234" y="201"/>
                </a:lnTo>
                <a:lnTo>
                  <a:pt x="3234" y="209"/>
                </a:lnTo>
                <a:lnTo>
                  <a:pt x="3234" y="207"/>
                </a:lnTo>
                <a:lnTo>
                  <a:pt x="3235" y="212"/>
                </a:lnTo>
                <a:lnTo>
                  <a:pt x="3235" y="203"/>
                </a:lnTo>
                <a:lnTo>
                  <a:pt x="3235" y="211"/>
                </a:lnTo>
                <a:lnTo>
                  <a:pt x="3235" y="203"/>
                </a:lnTo>
                <a:lnTo>
                  <a:pt x="3236" y="201"/>
                </a:lnTo>
                <a:lnTo>
                  <a:pt x="3236" y="194"/>
                </a:lnTo>
                <a:lnTo>
                  <a:pt x="3236" y="184"/>
                </a:lnTo>
                <a:lnTo>
                  <a:pt x="3236" y="186"/>
                </a:lnTo>
                <a:lnTo>
                  <a:pt x="3237" y="186"/>
                </a:lnTo>
                <a:lnTo>
                  <a:pt x="3237" y="181"/>
                </a:lnTo>
                <a:lnTo>
                  <a:pt x="3237" y="181"/>
                </a:lnTo>
                <a:lnTo>
                  <a:pt x="3237" y="185"/>
                </a:lnTo>
                <a:lnTo>
                  <a:pt x="3237" y="170"/>
                </a:lnTo>
                <a:lnTo>
                  <a:pt x="3237" y="179"/>
                </a:lnTo>
                <a:lnTo>
                  <a:pt x="3238" y="163"/>
                </a:lnTo>
                <a:lnTo>
                  <a:pt x="3238" y="166"/>
                </a:lnTo>
                <a:lnTo>
                  <a:pt x="3238" y="167"/>
                </a:lnTo>
                <a:lnTo>
                  <a:pt x="3238" y="163"/>
                </a:lnTo>
                <a:lnTo>
                  <a:pt x="3238" y="166"/>
                </a:lnTo>
                <a:lnTo>
                  <a:pt x="3239" y="167"/>
                </a:lnTo>
                <a:lnTo>
                  <a:pt x="3239" y="170"/>
                </a:lnTo>
                <a:lnTo>
                  <a:pt x="3239" y="164"/>
                </a:lnTo>
                <a:lnTo>
                  <a:pt x="3239" y="165"/>
                </a:lnTo>
                <a:lnTo>
                  <a:pt x="3240" y="162"/>
                </a:lnTo>
                <a:lnTo>
                  <a:pt x="3240" y="170"/>
                </a:lnTo>
                <a:lnTo>
                  <a:pt x="3240" y="163"/>
                </a:lnTo>
                <a:lnTo>
                  <a:pt x="3240" y="169"/>
                </a:lnTo>
                <a:lnTo>
                  <a:pt x="3241" y="165"/>
                </a:lnTo>
                <a:lnTo>
                  <a:pt x="3241" y="173"/>
                </a:lnTo>
                <a:lnTo>
                  <a:pt x="3241" y="168"/>
                </a:lnTo>
                <a:lnTo>
                  <a:pt x="3241" y="165"/>
                </a:lnTo>
                <a:lnTo>
                  <a:pt x="3241" y="173"/>
                </a:lnTo>
                <a:lnTo>
                  <a:pt x="3242" y="164"/>
                </a:lnTo>
                <a:lnTo>
                  <a:pt x="3242" y="162"/>
                </a:lnTo>
                <a:lnTo>
                  <a:pt x="3242" y="167"/>
                </a:lnTo>
                <a:lnTo>
                  <a:pt x="3242" y="163"/>
                </a:lnTo>
                <a:lnTo>
                  <a:pt x="3242" y="169"/>
                </a:lnTo>
                <a:lnTo>
                  <a:pt x="3243" y="157"/>
                </a:lnTo>
                <a:lnTo>
                  <a:pt x="3243" y="170"/>
                </a:lnTo>
                <a:lnTo>
                  <a:pt x="3243" y="163"/>
                </a:lnTo>
                <a:lnTo>
                  <a:pt x="3243" y="167"/>
                </a:lnTo>
                <a:lnTo>
                  <a:pt x="3244" y="165"/>
                </a:lnTo>
                <a:lnTo>
                  <a:pt x="3244" y="170"/>
                </a:lnTo>
                <a:lnTo>
                  <a:pt x="3244" y="164"/>
                </a:lnTo>
                <a:lnTo>
                  <a:pt x="3244" y="164"/>
                </a:lnTo>
                <a:lnTo>
                  <a:pt x="3244" y="170"/>
                </a:lnTo>
                <a:lnTo>
                  <a:pt x="3244" y="162"/>
                </a:lnTo>
                <a:lnTo>
                  <a:pt x="3245" y="166"/>
                </a:lnTo>
                <a:lnTo>
                  <a:pt x="3245" y="167"/>
                </a:lnTo>
                <a:lnTo>
                  <a:pt x="3245" y="166"/>
                </a:lnTo>
                <a:lnTo>
                  <a:pt x="3245" y="171"/>
                </a:lnTo>
                <a:lnTo>
                  <a:pt x="3246" y="163"/>
                </a:lnTo>
                <a:lnTo>
                  <a:pt x="3246" y="160"/>
                </a:lnTo>
                <a:lnTo>
                  <a:pt x="3246" y="168"/>
                </a:lnTo>
                <a:lnTo>
                  <a:pt x="3247" y="159"/>
                </a:lnTo>
                <a:lnTo>
                  <a:pt x="3247" y="174"/>
                </a:lnTo>
                <a:lnTo>
                  <a:pt x="3247" y="158"/>
                </a:lnTo>
                <a:lnTo>
                  <a:pt x="3247" y="168"/>
                </a:lnTo>
                <a:lnTo>
                  <a:pt x="3249" y="170"/>
                </a:lnTo>
                <a:lnTo>
                  <a:pt x="3249" y="169"/>
                </a:lnTo>
                <a:lnTo>
                  <a:pt x="3249" y="169"/>
                </a:lnTo>
                <a:lnTo>
                  <a:pt x="3249" y="174"/>
                </a:lnTo>
                <a:lnTo>
                  <a:pt x="3249" y="165"/>
                </a:lnTo>
                <a:lnTo>
                  <a:pt x="3249" y="167"/>
                </a:lnTo>
                <a:lnTo>
                  <a:pt x="3250" y="178"/>
                </a:lnTo>
                <a:lnTo>
                  <a:pt x="3250" y="177"/>
                </a:lnTo>
                <a:lnTo>
                  <a:pt x="3250" y="175"/>
                </a:lnTo>
                <a:lnTo>
                  <a:pt x="3250" y="175"/>
                </a:lnTo>
                <a:lnTo>
                  <a:pt x="3250" y="173"/>
                </a:lnTo>
                <a:lnTo>
                  <a:pt x="3251" y="178"/>
                </a:lnTo>
                <a:lnTo>
                  <a:pt x="3251" y="178"/>
                </a:lnTo>
                <a:lnTo>
                  <a:pt x="3251" y="167"/>
                </a:lnTo>
                <a:lnTo>
                  <a:pt x="3251" y="176"/>
                </a:lnTo>
                <a:lnTo>
                  <a:pt x="3252" y="174"/>
                </a:lnTo>
                <a:lnTo>
                  <a:pt x="3252" y="182"/>
                </a:lnTo>
                <a:lnTo>
                  <a:pt x="3252" y="177"/>
                </a:lnTo>
                <a:lnTo>
                  <a:pt x="3252" y="179"/>
                </a:lnTo>
                <a:lnTo>
                  <a:pt x="3253" y="192"/>
                </a:lnTo>
                <a:lnTo>
                  <a:pt x="3253" y="184"/>
                </a:lnTo>
                <a:lnTo>
                  <a:pt x="3253" y="192"/>
                </a:lnTo>
                <a:lnTo>
                  <a:pt x="3254" y="185"/>
                </a:lnTo>
                <a:lnTo>
                  <a:pt x="3254" y="199"/>
                </a:lnTo>
                <a:lnTo>
                  <a:pt x="3254" y="197"/>
                </a:lnTo>
                <a:lnTo>
                  <a:pt x="3255" y="205"/>
                </a:lnTo>
                <a:lnTo>
                  <a:pt x="3255" y="204"/>
                </a:lnTo>
                <a:lnTo>
                  <a:pt x="3255" y="215"/>
                </a:lnTo>
                <a:lnTo>
                  <a:pt x="3256" y="210"/>
                </a:lnTo>
                <a:lnTo>
                  <a:pt x="3256" y="205"/>
                </a:lnTo>
                <a:lnTo>
                  <a:pt x="3256" y="217"/>
                </a:lnTo>
                <a:lnTo>
                  <a:pt x="3256" y="218"/>
                </a:lnTo>
                <a:lnTo>
                  <a:pt x="3256" y="213"/>
                </a:lnTo>
                <a:lnTo>
                  <a:pt x="3256" y="223"/>
                </a:lnTo>
                <a:lnTo>
                  <a:pt x="3257" y="223"/>
                </a:lnTo>
                <a:lnTo>
                  <a:pt x="3257" y="223"/>
                </a:lnTo>
                <a:lnTo>
                  <a:pt x="3257" y="236"/>
                </a:lnTo>
                <a:lnTo>
                  <a:pt x="3257" y="230"/>
                </a:lnTo>
                <a:lnTo>
                  <a:pt x="3258" y="245"/>
                </a:lnTo>
                <a:lnTo>
                  <a:pt x="3258" y="240"/>
                </a:lnTo>
                <a:lnTo>
                  <a:pt x="3258" y="243"/>
                </a:lnTo>
                <a:lnTo>
                  <a:pt x="3258" y="251"/>
                </a:lnTo>
                <a:lnTo>
                  <a:pt x="3259" y="249"/>
                </a:lnTo>
                <a:lnTo>
                  <a:pt x="3259" y="262"/>
                </a:lnTo>
                <a:lnTo>
                  <a:pt x="3259" y="257"/>
                </a:lnTo>
                <a:lnTo>
                  <a:pt x="3259" y="266"/>
                </a:lnTo>
                <a:lnTo>
                  <a:pt x="3260" y="268"/>
                </a:lnTo>
                <a:lnTo>
                  <a:pt x="3260" y="262"/>
                </a:lnTo>
                <a:lnTo>
                  <a:pt x="3260" y="272"/>
                </a:lnTo>
                <a:lnTo>
                  <a:pt x="3260" y="276"/>
                </a:lnTo>
                <a:lnTo>
                  <a:pt x="3261" y="282"/>
                </a:lnTo>
                <a:lnTo>
                  <a:pt x="3261" y="293"/>
                </a:lnTo>
                <a:lnTo>
                  <a:pt x="3261" y="301"/>
                </a:lnTo>
                <a:lnTo>
                  <a:pt x="3262" y="305"/>
                </a:lnTo>
                <a:lnTo>
                  <a:pt x="3262" y="303"/>
                </a:lnTo>
                <a:lnTo>
                  <a:pt x="3262" y="310"/>
                </a:lnTo>
                <a:lnTo>
                  <a:pt x="3262" y="307"/>
                </a:lnTo>
                <a:lnTo>
                  <a:pt x="3263" y="316"/>
                </a:lnTo>
                <a:lnTo>
                  <a:pt x="3263" y="322"/>
                </a:lnTo>
                <a:lnTo>
                  <a:pt x="3263" y="331"/>
                </a:lnTo>
                <a:lnTo>
                  <a:pt x="3263" y="322"/>
                </a:lnTo>
                <a:lnTo>
                  <a:pt x="3263" y="332"/>
                </a:lnTo>
                <a:lnTo>
                  <a:pt x="3263" y="332"/>
                </a:lnTo>
                <a:lnTo>
                  <a:pt x="3264" y="331"/>
                </a:lnTo>
                <a:lnTo>
                  <a:pt x="3264" y="346"/>
                </a:lnTo>
                <a:lnTo>
                  <a:pt x="3264" y="349"/>
                </a:lnTo>
                <a:lnTo>
                  <a:pt x="3265" y="354"/>
                </a:lnTo>
                <a:lnTo>
                  <a:pt x="3265" y="351"/>
                </a:lnTo>
                <a:lnTo>
                  <a:pt x="3265" y="356"/>
                </a:lnTo>
                <a:lnTo>
                  <a:pt x="3265" y="364"/>
                </a:lnTo>
                <a:lnTo>
                  <a:pt x="3265" y="355"/>
                </a:lnTo>
                <a:lnTo>
                  <a:pt x="3266" y="368"/>
                </a:lnTo>
                <a:lnTo>
                  <a:pt x="3266" y="370"/>
                </a:lnTo>
                <a:lnTo>
                  <a:pt x="3266" y="369"/>
                </a:lnTo>
                <a:lnTo>
                  <a:pt x="3266" y="374"/>
                </a:lnTo>
                <a:lnTo>
                  <a:pt x="3266" y="379"/>
                </a:lnTo>
                <a:lnTo>
                  <a:pt x="3266" y="376"/>
                </a:lnTo>
                <a:lnTo>
                  <a:pt x="3268" y="384"/>
                </a:lnTo>
                <a:lnTo>
                  <a:pt x="3268" y="392"/>
                </a:lnTo>
                <a:lnTo>
                  <a:pt x="3268" y="388"/>
                </a:lnTo>
                <a:lnTo>
                  <a:pt x="3268" y="390"/>
                </a:lnTo>
                <a:lnTo>
                  <a:pt x="3269" y="399"/>
                </a:lnTo>
                <a:lnTo>
                  <a:pt x="3269" y="398"/>
                </a:lnTo>
                <a:lnTo>
                  <a:pt x="3269" y="405"/>
                </a:lnTo>
                <a:lnTo>
                  <a:pt x="3269" y="408"/>
                </a:lnTo>
                <a:lnTo>
                  <a:pt x="3270" y="417"/>
                </a:lnTo>
                <a:lnTo>
                  <a:pt x="3270" y="415"/>
                </a:lnTo>
                <a:lnTo>
                  <a:pt x="3270" y="418"/>
                </a:lnTo>
                <a:lnTo>
                  <a:pt x="3270" y="426"/>
                </a:lnTo>
                <a:lnTo>
                  <a:pt x="3270" y="419"/>
                </a:lnTo>
                <a:lnTo>
                  <a:pt x="3270" y="425"/>
                </a:lnTo>
                <a:lnTo>
                  <a:pt x="3271" y="430"/>
                </a:lnTo>
                <a:lnTo>
                  <a:pt x="3271" y="427"/>
                </a:lnTo>
                <a:lnTo>
                  <a:pt x="3271" y="431"/>
                </a:lnTo>
                <a:lnTo>
                  <a:pt x="3271" y="437"/>
                </a:lnTo>
                <a:lnTo>
                  <a:pt x="3271" y="433"/>
                </a:lnTo>
                <a:lnTo>
                  <a:pt x="3272" y="448"/>
                </a:lnTo>
                <a:lnTo>
                  <a:pt x="3272" y="441"/>
                </a:lnTo>
                <a:lnTo>
                  <a:pt x="3272" y="445"/>
                </a:lnTo>
                <a:lnTo>
                  <a:pt x="3272" y="450"/>
                </a:lnTo>
                <a:lnTo>
                  <a:pt x="3272" y="429"/>
                </a:lnTo>
                <a:lnTo>
                  <a:pt x="3273" y="442"/>
                </a:lnTo>
                <a:lnTo>
                  <a:pt x="3273" y="448"/>
                </a:lnTo>
                <a:lnTo>
                  <a:pt x="3273" y="457"/>
                </a:lnTo>
                <a:lnTo>
                  <a:pt x="3274" y="470"/>
                </a:lnTo>
                <a:lnTo>
                  <a:pt x="3274" y="466"/>
                </a:lnTo>
                <a:lnTo>
                  <a:pt x="3274" y="467"/>
                </a:lnTo>
                <a:lnTo>
                  <a:pt x="3274" y="474"/>
                </a:lnTo>
                <a:lnTo>
                  <a:pt x="3274" y="475"/>
                </a:lnTo>
                <a:lnTo>
                  <a:pt x="3274" y="472"/>
                </a:lnTo>
                <a:lnTo>
                  <a:pt x="3275" y="475"/>
                </a:lnTo>
                <a:lnTo>
                  <a:pt x="3275" y="475"/>
                </a:lnTo>
                <a:lnTo>
                  <a:pt x="3275" y="487"/>
                </a:lnTo>
                <a:lnTo>
                  <a:pt x="3275" y="488"/>
                </a:lnTo>
                <a:lnTo>
                  <a:pt x="3276" y="499"/>
                </a:lnTo>
                <a:lnTo>
                  <a:pt x="3276" y="499"/>
                </a:lnTo>
                <a:lnTo>
                  <a:pt x="3276" y="506"/>
                </a:lnTo>
                <a:lnTo>
                  <a:pt x="3276" y="516"/>
                </a:lnTo>
                <a:lnTo>
                  <a:pt x="3277" y="513"/>
                </a:lnTo>
                <a:lnTo>
                  <a:pt x="3277" y="519"/>
                </a:lnTo>
                <a:lnTo>
                  <a:pt x="3277" y="516"/>
                </a:lnTo>
                <a:lnTo>
                  <a:pt x="3277" y="524"/>
                </a:lnTo>
                <a:lnTo>
                  <a:pt x="3277" y="524"/>
                </a:lnTo>
                <a:lnTo>
                  <a:pt x="3277" y="524"/>
                </a:lnTo>
                <a:lnTo>
                  <a:pt x="3278" y="533"/>
                </a:lnTo>
                <a:lnTo>
                  <a:pt x="3278" y="528"/>
                </a:lnTo>
                <a:lnTo>
                  <a:pt x="3278" y="535"/>
                </a:lnTo>
                <a:lnTo>
                  <a:pt x="3279" y="534"/>
                </a:lnTo>
                <a:lnTo>
                  <a:pt x="3279" y="538"/>
                </a:lnTo>
                <a:lnTo>
                  <a:pt x="3279" y="542"/>
                </a:lnTo>
                <a:lnTo>
                  <a:pt x="3279" y="539"/>
                </a:lnTo>
                <a:lnTo>
                  <a:pt x="3279" y="546"/>
                </a:lnTo>
                <a:lnTo>
                  <a:pt x="3280" y="550"/>
                </a:lnTo>
                <a:lnTo>
                  <a:pt x="3280" y="553"/>
                </a:lnTo>
                <a:lnTo>
                  <a:pt x="3280" y="554"/>
                </a:lnTo>
                <a:lnTo>
                  <a:pt x="3281" y="564"/>
                </a:lnTo>
                <a:lnTo>
                  <a:pt x="3281" y="567"/>
                </a:lnTo>
                <a:lnTo>
                  <a:pt x="3281" y="566"/>
                </a:lnTo>
                <a:lnTo>
                  <a:pt x="3281" y="572"/>
                </a:lnTo>
                <a:lnTo>
                  <a:pt x="3281" y="571"/>
                </a:lnTo>
                <a:lnTo>
                  <a:pt x="3282" y="574"/>
                </a:lnTo>
                <a:lnTo>
                  <a:pt x="3282" y="582"/>
                </a:lnTo>
                <a:lnTo>
                  <a:pt x="3282" y="579"/>
                </a:lnTo>
                <a:lnTo>
                  <a:pt x="3282" y="582"/>
                </a:lnTo>
                <a:lnTo>
                  <a:pt x="3284" y="587"/>
                </a:lnTo>
                <a:lnTo>
                  <a:pt x="3284" y="583"/>
                </a:lnTo>
                <a:lnTo>
                  <a:pt x="3284" y="588"/>
                </a:lnTo>
                <a:lnTo>
                  <a:pt x="3284" y="590"/>
                </a:lnTo>
                <a:lnTo>
                  <a:pt x="3284" y="589"/>
                </a:lnTo>
                <a:lnTo>
                  <a:pt x="3285" y="590"/>
                </a:lnTo>
                <a:lnTo>
                  <a:pt x="3285" y="595"/>
                </a:lnTo>
                <a:lnTo>
                  <a:pt x="3285" y="591"/>
                </a:lnTo>
                <a:lnTo>
                  <a:pt x="3285" y="594"/>
                </a:lnTo>
                <a:lnTo>
                  <a:pt x="3285" y="598"/>
                </a:lnTo>
                <a:lnTo>
                  <a:pt x="3285" y="597"/>
                </a:lnTo>
                <a:lnTo>
                  <a:pt x="3286" y="603"/>
                </a:lnTo>
                <a:lnTo>
                  <a:pt x="3286" y="607"/>
                </a:lnTo>
                <a:lnTo>
                  <a:pt x="3286" y="604"/>
                </a:lnTo>
                <a:lnTo>
                  <a:pt x="3286" y="606"/>
                </a:lnTo>
                <a:lnTo>
                  <a:pt x="3286" y="608"/>
                </a:lnTo>
                <a:lnTo>
                  <a:pt x="3287" y="607"/>
                </a:lnTo>
                <a:lnTo>
                  <a:pt x="3287" y="614"/>
                </a:lnTo>
                <a:lnTo>
                  <a:pt x="3287" y="612"/>
                </a:lnTo>
                <a:lnTo>
                  <a:pt x="3287" y="614"/>
                </a:lnTo>
                <a:lnTo>
                  <a:pt x="3288" y="616"/>
                </a:lnTo>
                <a:lnTo>
                  <a:pt x="3288" y="613"/>
                </a:lnTo>
                <a:lnTo>
                  <a:pt x="3288" y="619"/>
                </a:lnTo>
                <a:lnTo>
                  <a:pt x="3288" y="619"/>
                </a:lnTo>
                <a:lnTo>
                  <a:pt x="3288" y="620"/>
                </a:lnTo>
                <a:lnTo>
                  <a:pt x="3289" y="620"/>
                </a:lnTo>
                <a:lnTo>
                  <a:pt x="3289" y="627"/>
                </a:lnTo>
                <a:lnTo>
                  <a:pt x="3289" y="624"/>
                </a:lnTo>
                <a:lnTo>
                  <a:pt x="3289" y="625"/>
                </a:lnTo>
                <a:lnTo>
                  <a:pt x="3289" y="630"/>
                </a:lnTo>
                <a:lnTo>
                  <a:pt x="3289" y="627"/>
                </a:lnTo>
                <a:lnTo>
                  <a:pt x="3290" y="635"/>
                </a:lnTo>
                <a:lnTo>
                  <a:pt x="3290" y="627"/>
                </a:lnTo>
                <a:lnTo>
                  <a:pt x="3290" y="630"/>
                </a:lnTo>
                <a:lnTo>
                  <a:pt x="3290" y="636"/>
                </a:lnTo>
                <a:lnTo>
                  <a:pt x="3291" y="632"/>
                </a:lnTo>
                <a:lnTo>
                  <a:pt x="3291" y="635"/>
                </a:lnTo>
                <a:lnTo>
                  <a:pt x="3291" y="641"/>
                </a:lnTo>
                <a:lnTo>
                  <a:pt x="3291" y="639"/>
                </a:lnTo>
                <a:lnTo>
                  <a:pt x="3292" y="637"/>
                </a:lnTo>
                <a:lnTo>
                  <a:pt x="3292" y="641"/>
                </a:lnTo>
                <a:lnTo>
                  <a:pt x="3292" y="643"/>
                </a:lnTo>
                <a:lnTo>
                  <a:pt x="3292" y="642"/>
                </a:lnTo>
                <a:lnTo>
                  <a:pt x="3292" y="647"/>
                </a:lnTo>
                <a:lnTo>
                  <a:pt x="3293" y="643"/>
                </a:lnTo>
                <a:lnTo>
                  <a:pt x="3293" y="645"/>
                </a:lnTo>
                <a:lnTo>
                  <a:pt x="3293" y="645"/>
                </a:lnTo>
                <a:lnTo>
                  <a:pt x="3293" y="646"/>
                </a:lnTo>
                <a:lnTo>
                  <a:pt x="3293" y="653"/>
                </a:lnTo>
                <a:lnTo>
                  <a:pt x="3294" y="647"/>
                </a:lnTo>
                <a:lnTo>
                  <a:pt x="3294" y="649"/>
                </a:lnTo>
                <a:lnTo>
                  <a:pt x="3294" y="654"/>
                </a:lnTo>
                <a:lnTo>
                  <a:pt x="3294" y="648"/>
                </a:lnTo>
                <a:lnTo>
                  <a:pt x="3295" y="650"/>
                </a:lnTo>
                <a:lnTo>
                  <a:pt x="3295" y="657"/>
                </a:lnTo>
                <a:lnTo>
                  <a:pt x="3295" y="651"/>
                </a:lnTo>
                <a:lnTo>
                  <a:pt x="3295" y="651"/>
                </a:lnTo>
                <a:lnTo>
                  <a:pt x="3295" y="658"/>
                </a:lnTo>
                <a:lnTo>
                  <a:pt x="3296" y="655"/>
                </a:lnTo>
                <a:lnTo>
                  <a:pt x="3296" y="659"/>
                </a:lnTo>
                <a:lnTo>
                  <a:pt x="3296" y="656"/>
                </a:lnTo>
                <a:lnTo>
                  <a:pt x="3296" y="662"/>
                </a:lnTo>
                <a:lnTo>
                  <a:pt x="3296" y="658"/>
                </a:lnTo>
                <a:lnTo>
                  <a:pt x="3297" y="658"/>
                </a:lnTo>
                <a:lnTo>
                  <a:pt x="3297" y="662"/>
                </a:lnTo>
                <a:lnTo>
                  <a:pt x="3297" y="660"/>
                </a:lnTo>
                <a:lnTo>
                  <a:pt x="3297" y="661"/>
                </a:lnTo>
                <a:lnTo>
                  <a:pt x="3298" y="662"/>
                </a:lnTo>
                <a:lnTo>
                  <a:pt x="3298" y="666"/>
                </a:lnTo>
                <a:lnTo>
                  <a:pt x="3298" y="662"/>
                </a:lnTo>
                <a:lnTo>
                  <a:pt x="3298" y="664"/>
                </a:lnTo>
                <a:lnTo>
                  <a:pt x="3299" y="662"/>
                </a:lnTo>
                <a:lnTo>
                  <a:pt x="3299" y="672"/>
                </a:lnTo>
                <a:lnTo>
                  <a:pt x="3299" y="665"/>
                </a:lnTo>
                <a:lnTo>
                  <a:pt x="3299" y="672"/>
                </a:lnTo>
                <a:lnTo>
                  <a:pt x="3299" y="667"/>
                </a:lnTo>
                <a:lnTo>
                  <a:pt x="3300" y="674"/>
                </a:lnTo>
                <a:lnTo>
                  <a:pt x="3300" y="669"/>
                </a:lnTo>
                <a:lnTo>
                  <a:pt x="3300" y="669"/>
                </a:lnTo>
                <a:lnTo>
                  <a:pt x="3300" y="671"/>
                </a:lnTo>
                <a:lnTo>
                  <a:pt x="3301" y="670"/>
                </a:lnTo>
                <a:lnTo>
                  <a:pt x="3301" y="676"/>
                </a:lnTo>
                <a:lnTo>
                  <a:pt x="3301" y="673"/>
                </a:lnTo>
                <a:lnTo>
                  <a:pt x="3301" y="673"/>
                </a:lnTo>
                <a:lnTo>
                  <a:pt x="3301" y="677"/>
                </a:lnTo>
                <a:lnTo>
                  <a:pt x="3303" y="674"/>
                </a:lnTo>
                <a:lnTo>
                  <a:pt x="3303" y="677"/>
                </a:lnTo>
                <a:lnTo>
                  <a:pt x="3303" y="673"/>
                </a:lnTo>
                <a:lnTo>
                  <a:pt x="3303" y="675"/>
                </a:lnTo>
                <a:lnTo>
                  <a:pt x="3304" y="676"/>
                </a:lnTo>
                <a:lnTo>
                  <a:pt x="3304" y="677"/>
                </a:lnTo>
                <a:lnTo>
                  <a:pt x="3304" y="676"/>
                </a:lnTo>
                <a:lnTo>
                  <a:pt x="3304" y="679"/>
                </a:lnTo>
                <a:lnTo>
                  <a:pt x="3304" y="677"/>
                </a:lnTo>
                <a:lnTo>
                  <a:pt x="3304" y="678"/>
                </a:lnTo>
                <a:lnTo>
                  <a:pt x="3305" y="680"/>
                </a:lnTo>
                <a:lnTo>
                  <a:pt x="3305" y="682"/>
                </a:lnTo>
                <a:lnTo>
                  <a:pt x="3305" y="678"/>
                </a:lnTo>
                <a:lnTo>
                  <a:pt x="3305" y="680"/>
                </a:lnTo>
                <a:lnTo>
                  <a:pt x="3305" y="685"/>
                </a:lnTo>
                <a:lnTo>
                  <a:pt x="3306" y="679"/>
                </a:lnTo>
                <a:lnTo>
                  <a:pt x="3306" y="680"/>
                </a:lnTo>
                <a:lnTo>
                  <a:pt x="3306" y="687"/>
                </a:lnTo>
                <a:lnTo>
                  <a:pt x="3306" y="680"/>
                </a:lnTo>
                <a:lnTo>
                  <a:pt x="3306" y="681"/>
                </a:lnTo>
                <a:lnTo>
                  <a:pt x="3307" y="688"/>
                </a:lnTo>
                <a:lnTo>
                  <a:pt x="3307" y="682"/>
                </a:lnTo>
                <a:lnTo>
                  <a:pt x="3307" y="688"/>
                </a:lnTo>
                <a:lnTo>
                  <a:pt x="3307" y="684"/>
                </a:lnTo>
                <a:lnTo>
                  <a:pt x="3307" y="682"/>
                </a:lnTo>
                <a:lnTo>
                  <a:pt x="3307" y="688"/>
                </a:lnTo>
                <a:lnTo>
                  <a:pt x="3308" y="683"/>
                </a:lnTo>
                <a:lnTo>
                  <a:pt x="3308" y="690"/>
                </a:lnTo>
                <a:lnTo>
                  <a:pt x="3308" y="684"/>
                </a:lnTo>
                <a:lnTo>
                  <a:pt x="3309" y="687"/>
                </a:lnTo>
                <a:lnTo>
                  <a:pt x="3309" y="687"/>
                </a:lnTo>
                <a:lnTo>
                  <a:pt x="3309" y="691"/>
                </a:lnTo>
                <a:lnTo>
                  <a:pt x="3309" y="687"/>
                </a:lnTo>
                <a:lnTo>
                  <a:pt x="3310" y="687"/>
                </a:lnTo>
                <a:lnTo>
                  <a:pt x="3310" y="692"/>
                </a:lnTo>
                <a:lnTo>
                  <a:pt x="3310" y="688"/>
                </a:lnTo>
                <a:lnTo>
                  <a:pt x="3310" y="689"/>
                </a:lnTo>
                <a:lnTo>
                  <a:pt x="3311" y="693"/>
                </a:lnTo>
                <a:lnTo>
                  <a:pt x="3311" y="689"/>
                </a:lnTo>
                <a:lnTo>
                  <a:pt x="3311" y="694"/>
                </a:lnTo>
                <a:lnTo>
                  <a:pt x="3311" y="691"/>
                </a:lnTo>
                <a:lnTo>
                  <a:pt x="3311" y="696"/>
                </a:lnTo>
                <a:lnTo>
                  <a:pt x="3312" y="689"/>
                </a:lnTo>
                <a:lnTo>
                  <a:pt x="3312" y="691"/>
                </a:lnTo>
                <a:lnTo>
                  <a:pt x="3312" y="696"/>
                </a:lnTo>
                <a:lnTo>
                  <a:pt x="3312" y="690"/>
                </a:lnTo>
                <a:lnTo>
                  <a:pt x="3313" y="694"/>
                </a:lnTo>
                <a:lnTo>
                  <a:pt x="3313" y="690"/>
                </a:lnTo>
                <a:lnTo>
                  <a:pt x="3313" y="697"/>
                </a:lnTo>
                <a:lnTo>
                  <a:pt x="3314" y="690"/>
                </a:lnTo>
                <a:lnTo>
                  <a:pt x="3314" y="696"/>
                </a:lnTo>
                <a:lnTo>
                  <a:pt x="3314" y="691"/>
                </a:lnTo>
                <a:lnTo>
                  <a:pt x="3314" y="695"/>
                </a:lnTo>
                <a:lnTo>
                  <a:pt x="3315" y="693"/>
                </a:lnTo>
                <a:lnTo>
                  <a:pt x="3315" y="697"/>
                </a:lnTo>
                <a:lnTo>
                  <a:pt x="3315" y="692"/>
                </a:lnTo>
                <a:lnTo>
                  <a:pt x="3315" y="697"/>
                </a:lnTo>
                <a:lnTo>
                  <a:pt x="3316" y="693"/>
                </a:lnTo>
                <a:lnTo>
                  <a:pt x="3316" y="698"/>
                </a:lnTo>
                <a:lnTo>
                  <a:pt x="3316" y="694"/>
                </a:lnTo>
                <a:lnTo>
                  <a:pt x="3317" y="698"/>
                </a:lnTo>
                <a:lnTo>
                  <a:pt x="3317" y="695"/>
                </a:lnTo>
                <a:lnTo>
                  <a:pt x="3317" y="699"/>
                </a:lnTo>
                <a:lnTo>
                  <a:pt x="3317" y="693"/>
                </a:lnTo>
                <a:lnTo>
                  <a:pt x="3319" y="699"/>
                </a:lnTo>
                <a:lnTo>
                  <a:pt x="3319" y="693"/>
                </a:lnTo>
                <a:lnTo>
                  <a:pt x="3319" y="694"/>
                </a:lnTo>
                <a:lnTo>
                  <a:pt x="3319" y="699"/>
                </a:lnTo>
                <a:lnTo>
                  <a:pt x="3319" y="694"/>
                </a:lnTo>
                <a:lnTo>
                  <a:pt x="3320" y="700"/>
                </a:lnTo>
                <a:lnTo>
                  <a:pt x="3320" y="694"/>
                </a:lnTo>
                <a:lnTo>
                  <a:pt x="3320" y="698"/>
                </a:lnTo>
                <a:lnTo>
                  <a:pt x="3320" y="694"/>
                </a:lnTo>
                <a:lnTo>
                  <a:pt x="3320" y="693"/>
                </a:lnTo>
                <a:lnTo>
                  <a:pt x="3321" y="699"/>
                </a:lnTo>
                <a:lnTo>
                  <a:pt x="3321" y="695"/>
                </a:lnTo>
                <a:lnTo>
                  <a:pt x="3321" y="693"/>
                </a:lnTo>
                <a:lnTo>
                  <a:pt x="3322" y="693"/>
                </a:lnTo>
                <a:lnTo>
                  <a:pt x="3322" y="696"/>
                </a:lnTo>
                <a:lnTo>
                  <a:pt x="3322" y="695"/>
                </a:lnTo>
                <a:lnTo>
                  <a:pt x="3322" y="694"/>
                </a:lnTo>
                <a:lnTo>
                  <a:pt x="3322" y="693"/>
                </a:lnTo>
                <a:lnTo>
                  <a:pt x="3322" y="697"/>
                </a:lnTo>
                <a:lnTo>
                  <a:pt x="3323" y="694"/>
                </a:lnTo>
                <a:lnTo>
                  <a:pt x="3323" y="692"/>
                </a:lnTo>
                <a:lnTo>
                  <a:pt x="3323" y="693"/>
                </a:lnTo>
                <a:lnTo>
                  <a:pt x="3323" y="691"/>
                </a:lnTo>
                <a:lnTo>
                  <a:pt x="3324" y="695"/>
                </a:lnTo>
                <a:lnTo>
                  <a:pt x="3324" y="690"/>
                </a:lnTo>
                <a:lnTo>
                  <a:pt x="3324" y="695"/>
                </a:lnTo>
                <a:lnTo>
                  <a:pt x="3325" y="689"/>
                </a:lnTo>
                <a:lnTo>
                  <a:pt x="3325" y="694"/>
                </a:lnTo>
                <a:lnTo>
                  <a:pt x="3325" y="687"/>
                </a:lnTo>
                <a:lnTo>
                  <a:pt x="3325" y="690"/>
                </a:lnTo>
                <a:lnTo>
                  <a:pt x="3326" y="685"/>
                </a:lnTo>
                <a:lnTo>
                  <a:pt x="3326" y="690"/>
                </a:lnTo>
                <a:lnTo>
                  <a:pt x="3326" y="685"/>
                </a:lnTo>
                <a:lnTo>
                  <a:pt x="3326" y="689"/>
                </a:lnTo>
                <a:lnTo>
                  <a:pt x="3327" y="683"/>
                </a:lnTo>
                <a:lnTo>
                  <a:pt x="3327" y="677"/>
                </a:lnTo>
                <a:lnTo>
                  <a:pt x="3327" y="685"/>
                </a:lnTo>
                <a:lnTo>
                  <a:pt x="3328" y="680"/>
                </a:lnTo>
                <a:lnTo>
                  <a:pt x="3328" y="683"/>
                </a:lnTo>
                <a:lnTo>
                  <a:pt x="3328" y="682"/>
                </a:lnTo>
                <a:lnTo>
                  <a:pt x="3328" y="677"/>
                </a:lnTo>
                <a:lnTo>
                  <a:pt x="3329" y="674"/>
                </a:lnTo>
                <a:lnTo>
                  <a:pt x="3329" y="675"/>
                </a:lnTo>
                <a:lnTo>
                  <a:pt x="3329" y="673"/>
                </a:lnTo>
                <a:lnTo>
                  <a:pt x="3329" y="676"/>
                </a:lnTo>
                <a:lnTo>
                  <a:pt x="3329" y="676"/>
                </a:lnTo>
                <a:lnTo>
                  <a:pt x="3329" y="676"/>
                </a:lnTo>
                <a:lnTo>
                  <a:pt x="3330" y="667"/>
                </a:lnTo>
                <a:lnTo>
                  <a:pt x="3330" y="673"/>
                </a:lnTo>
                <a:lnTo>
                  <a:pt x="3330" y="666"/>
                </a:lnTo>
                <a:lnTo>
                  <a:pt x="3331" y="671"/>
                </a:lnTo>
                <a:lnTo>
                  <a:pt x="3331" y="662"/>
                </a:lnTo>
                <a:lnTo>
                  <a:pt x="3331" y="667"/>
                </a:lnTo>
                <a:lnTo>
                  <a:pt x="3332" y="660"/>
                </a:lnTo>
                <a:lnTo>
                  <a:pt x="3332" y="654"/>
                </a:lnTo>
                <a:lnTo>
                  <a:pt x="3332" y="657"/>
                </a:lnTo>
                <a:lnTo>
                  <a:pt x="3333" y="653"/>
                </a:lnTo>
                <a:lnTo>
                  <a:pt x="3333" y="651"/>
                </a:lnTo>
                <a:lnTo>
                  <a:pt x="3333" y="653"/>
                </a:lnTo>
                <a:lnTo>
                  <a:pt x="3333" y="648"/>
                </a:lnTo>
                <a:lnTo>
                  <a:pt x="3333" y="643"/>
                </a:lnTo>
                <a:lnTo>
                  <a:pt x="3334" y="647"/>
                </a:lnTo>
                <a:lnTo>
                  <a:pt x="3334" y="638"/>
                </a:lnTo>
                <a:lnTo>
                  <a:pt x="3334" y="639"/>
                </a:lnTo>
                <a:lnTo>
                  <a:pt x="3334" y="636"/>
                </a:lnTo>
                <a:lnTo>
                  <a:pt x="3334" y="639"/>
                </a:lnTo>
                <a:lnTo>
                  <a:pt x="3335" y="632"/>
                </a:lnTo>
                <a:lnTo>
                  <a:pt x="3335" y="632"/>
                </a:lnTo>
                <a:lnTo>
                  <a:pt x="3335" y="624"/>
                </a:lnTo>
                <a:lnTo>
                  <a:pt x="3335" y="629"/>
                </a:lnTo>
                <a:lnTo>
                  <a:pt x="3335" y="619"/>
                </a:lnTo>
                <a:lnTo>
                  <a:pt x="3336" y="623"/>
                </a:lnTo>
                <a:lnTo>
                  <a:pt x="3336" y="614"/>
                </a:lnTo>
                <a:lnTo>
                  <a:pt x="3336" y="609"/>
                </a:lnTo>
                <a:lnTo>
                  <a:pt x="3336" y="609"/>
                </a:lnTo>
                <a:lnTo>
                  <a:pt x="3338" y="605"/>
                </a:lnTo>
                <a:lnTo>
                  <a:pt x="3338" y="596"/>
                </a:lnTo>
                <a:lnTo>
                  <a:pt x="3338" y="597"/>
                </a:lnTo>
                <a:lnTo>
                  <a:pt x="3338" y="601"/>
                </a:lnTo>
                <a:lnTo>
                  <a:pt x="3339" y="589"/>
                </a:lnTo>
                <a:lnTo>
                  <a:pt x="3339" y="595"/>
                </a:lnTo>
                <a:lnTo>
                  <a:pt x="3339" y="583"/>
                </a:lnTo>
                <a:lnTo>
                  <a:pt x="3339" y="586"/>
                </a:lnTo>
                <a:lnTo>
                  <a:pt x="3339" y="580"/>
                </a:lnTo>
                <a:lnTo>
                  <a:pt x="3340" y="576"/>
                </a:lnTo>
                <a:lnTo>
                  <a:pt x="3340" y="575"/>
                </a:lnTo>
                <a:lnTo>
                  <a:pt x="3340" y="576"/>
                </a:lnTo>
                <a:lnTo>
                  <a:pt x="3340" y="571"/>
                </a:lnTo>
                <a:lnTo>
                  <a:pt x="3341" y="561"/>
                </a:lnTo>
                <a:lnTo>
                  <a:pt x="3341" y="563"/>
                </a:lnTo>
                <a:lnTo>
                  <a:pt x="3341" y="557"/>
                </a:lnTo>
                <a:lnTo>
                  <a:pt x="3341" y="541"/>
                </a:lnTo>
                <a:lnTo>
                  <a:pt x="3341" y="548"/>
                </a:lnTo>
                <a:lnTo>
                  <a:pt x="3342" y="540"/>
                </a:lnTo>
                <a:lnTo>
                  <a:pt x="3342" y="529"/>
                </a:lnTo>
                <a:lnTo>
                  <a:pt x="3342" y="529"/>
                </a:lnTo>
                <a:lnTo>
                  <a:pt x="3342" y="512"/>
                </a:lnTo>
                <a:lnTo>
                  <a:pt x="3343" y="516"/>
                </a:lnTo>
                <a:lnTo>
                  <a:pt x="3343" y="499"/>
                </a:lnTo>
                <a:lnTo>
                  <a:pt x="3343" y="491"/>
                </a:lnTo>
                <a:lnTo>
                  <a:pt x="3344" y="473"/>
                </a:lnTo>
                <a:lnTo>
                  <a:pt x="3344" y="465"/>
                </a:lnTo>
                <a:lnTo>
                  <a:pt x="3344" y="465"/>
                </a:lnTo>
                <a:lnTo>
                  <a:pt x="3344" y="459"/>
                </a:lnTo>
                <a:lnTo>
                  <a:pt x="3344" y="456"/>
                </a:lnTo>
                <a:lnTo>
                  <a:pt x="3345" y="437"/>
                </a:lnTo>
                <a:lnTo>
                  <a:pt x="3345" y="439"/>
                </a:lnTo>
                <a:lnTo>
                  <a:pt x="3345" y="431"/>
                </a:lnTo>
                <a:lnTo>
                  <a:pt x="3346" y="434"/>
                </a:lnTo>
                <a:lnTo>
                  <a:pt x="3346" y="424"/>
                </a:lnTo>
                <a:lnTo>
                  <a:pt x="3346" y="426"/>
                </a:lnTo>
                <a:lnTo>
                  <a:pt x="3346" y="419"/>
                </a:lnTo>
                <a:lnTo>
                  <a:pt x="3347" y="425"/>
                </a:lnTo>
                <a:lnTo>
                  <a:pt x="3347" y="417"/>
                </a:lnTo>
                <a:lnTo>
                  <a:pt x="3347" y="419"/>
                </a:lnTo>
                <a:lnTo>
                  <a:pt x="3347" y="418"/>
                </a:lnTo>
                <a:lnTo>
                  <a:pt x="3347" y="419"/>
                </a:lnTo>
                <a:lnTo>
                  <a:pt x="3348" y="419"/>
                </a:lnTo>
                <a:lnTo>
                  <a:pt x="3348" y="421"/>
                </a:lnTo>
                <a:lnTo>
                  <a:pt x="3348" y="409"/>
                </a:lnTo>
                <a:lnTo>
                  <a:pt x="3348" y="416"/>
                </a:lnTo>
                <a:lnTo>
                  <a:pt x="3348" y="404"/>
                </a:lnTo>
                <a:lnTo>
                  <a:pt x="3348" y="407"/>
                </a:lnTo>
                <a:lnTo>
                  <a:pt x="3349" y="414"/>
                </a:lnTo>
                <a:lnTo>
                  <a:pt x="3349" y="403"/>
                </a:lnTo>
                <a:lnTo>
                  <a:pt x="3349" y="408"/>
                </a:lnTo>
                <a:lnTo>
                  <a:pt x="3350" y="392"/>
                </a:lnTo>
                <a:lnTo>
                  <a:pt x="3350" y="394"/>
                </a:lnTo>
                <a:lnTo>
                  <a:pt x="3350" y="385"/>
                </a:lnTo>
                <a:lnTo>
                  <a:pt x="3350" y="395"/>
                </a:lnTo>
                <a:lnTo>
                  <a:pt x="3351" y="384"/>
                </a:lnTo>
                <a:lnTo>
                  <a:pt x="3351" y="387"/>
                </a:lnTo>
                <a:lnTo>
                  <a:pt x="3351" y="383"/>
                </a:lnTo>
                <a:lnTo>
                  <a:pt x="3351" y="387"/>
                </a:lnTo>
                <a:lnTo>
                  <a:pt x="3351" y="383"/>
                </a:lnTo>
                <a:lnTo>
                  <a:pt x="3352" y="384"/>
                </a:lnTo>
                <a:lnTo>
                  <a:pt x="3352" y="389"/>
                </a:lnTo>
                <a:lnTo>
                  <a:pt x="3352" y="380"/>
                </a:lnTo>
                <a:lnTo>
                  <a:pt x="3352" y="380"/>
                </a:lnTo>
                <a:lnTo>
                  <a:pt x="3352" y="369"/>
                </a:lnTo>
                <a:lnTo>
                  <a:pt x="3354" y="380"/>
                </a:lnTo>
                <a:lnTo>
                  <a:pt x="3354" y="372"/>
                </a:lnTo>
                <a:lnTo>
                  <a:pt x="3354" y="377"/>
                </a:lnTo>
                <a:lnTo>
                  <a:pt x="3355" y="380"/>
                </a:lnTo>
                <a:lnTo>
                  <a:pt x="3355" y="375"/>
                </a:lnTo>
                <a:lnTo>
                  <a:pt x="3355" y="377"/>
                </a:lnTo>
                <a:lnTo>
                  <a:pt x="3355" y="374"/>
                </a:lnTo>
                <a:lnTo>
                  <a:pt x="3356" y="375"/>
                </a:lnTo>
                <a:lnTo>
                  <a:pt x="3356" y="372"/>
                </a:lnTo>
                <a:lnTo>
                  <a:pt x="3356" y="382"/>
                </a:lnTo>
                <a:lnTo>
                  <a:pt x="3356" y="371"/>
                </a:lnTo>
                <a:lnTo>
                  <a:pt x="3356" y="377"/>
                </a:lnTo>
                <a:lnTo>
                  <a:pt x="3356" y="375"/>
                </a:lnTo>
                <a:lnTo>
                  <a:pt x="3357" y="372"/>
                </a:lnTo>
                <a:lnTo>
                  <a:pt x="3357" y="375"/>
                </a:lnTo>
                <a:lnTo>
                  <a:pt x="3357" y="374"/>
                </a:lnTo>
                <a:lnTo>
                  <a:pt x="3357" y="370"/>
                </a:lnTo>
                <a:lnTo>
                  <a:pt x="3357" y="376"/>
                </a:lnTo>
                <a:lnTo>
                  <a:pt x="3358" y="375"/>
                </a:lnTo>
                <a:lnTo>
                  <a:pt x="3358" y="381"/>
                </a:lnTo>
                <a:lnTo>
                  <a:pt x="3358" y="380"/>
                </a:lnTo>
                <a:lnTo>
                  <a:pt x="3358" y="369"/>
                </a:lnTo>
                <a:lnTo>
                  <a:pt x="3359" y="376"/>
                </a:lnTo>
                <a:lnTo>
                  <a:pt x="3359" y="372"/>
                </a:lnTo>
                <a:lnTo>
                  <a:pt x="3359" y="370"/>
                </a:lnTo>
                <a:lnTo>
                  <a:pt x="3359" y="367"/>
                </a:lnTo>
                <a:lnTo>
                  <a:pt x="3359" y="373"/>
                </a:lnTo>
                <a:lnTo>
                  <a:pt x="3359" y="373"/>
                </a:lnTo>
                <a:lnTo>
                  <a:pt x="3359" y="368"/>
                </a:lnTo>
                <a:lnTo>
                  <a:pt x="3360" y="371"/>
                </a:lnTo>
                <a:lnTo>
                  <a:pt x="3360" y="368"/>
                </a:lnTo>
                <a:lnTo>
                  <a:pt x="3360" y="366"/>
                </a:lnTo>
                <a:lnTo>
                  <a:pt x="3360" y="367"/>
                </a:lnTo>
                <a:lnTo>
                  <a:pt x="3361" y="372"/>
                </a:lnTo>
                <a:lnTo>
                  <a:pt x="3361" y="377"/>
                </a:lnTo>
                <a:lnTo>
                  <a:pt x="3361" y="370"/>
                </a:lnTo>
                <a:lnTo>
                  <a:pt x="3361" y="367"/>
                </a:lnTo>
                <a:lnTo>
                  <a:pt x="3362" y="373"/>
                </a:lnTo>
                <a:lnTo>
                  <a:pt x="3362" y="370"/>
                </a:lnTo>
                <a:lnTo>
                  <a:pt x="3362" y="371"/>
                </a:lnTo>
                <a:lnTo>
                  <a:pt x="3362" y="366"/>
                </a:lnTo>
                <a:lnTo>
                  <a:pt x="3363" y="377"/>
                </a:lnTo>
                <a:lnTo>
                  <a:pt x="3363" y="366"/>
                </a:lnTo>
                <a:lnTo>
                  <a:pt x="3363" y="380"/>
                </a:lnTo>
                <a:lnTo>
                  <a:pt x="3363" y="365"/>
                </a:lnTo>
                <a:lnTo>
                  <a:pt x="3363" y="367"/>
                </a:lnTo>
                <a:lnTo>
                  <a:pt x="3363" y="366"/>
                </a:lnTo>
                <a:lnTo>
                  <a:pt x="3364" y="366"/>
                </a:lnTo>
                <a:lnTo>
                  <a:pt x="3364" y="366"/>
                </a:lnTo>
                <a:lnTo>
                  <a:pt x="3364" y="368"/>
                </a:lnTo>
                <a:lnTo>
                  <a:pt x="3364" y="367"/>
                </a:lnTo>
                <a:lnTo>
                  <a:pt x="3364" y="365"/>
                </a:lnTo>
                <a:lnTo>
                  <a:pt x="3365" y="374"/>
                </a:lnTo>
                <a:lnTo>
                  <a:pt x="3365" y="370"/>
                </a:lnTo>
                <a:lnTo>
                  <a:pt x="3365" y="381"/>
                </a:lnTo>
                <a:lnTo>
                  <a:pt x="3365" y="369"/>
                </a:lnTo>
                <a:lnTo>
                  <a:pt x="3365" y="383"/>
                </a:lnTo>
                <a:lnTo>
                  <a:pt x="3366" y="371"/>
                </a:lnTo>
                <a:lnTo>
                  <a:pt x="3366" y="375"/>
                </a:lnTo>
                <a:lnTo>
                  <a:pt x="3366" y="370"/>
                </a:lnTo>
                <a:lnTo>
                  <a:pt x="3366" y="374"/>
                </a:lnTo>
                <a:lnTo>
                  <a:pt x="3366" y="371"/>
                </a:lnTo>
                <a:lnTo>
                  <a:pt x="3367" y="375"/>
                </a:lnTo>
                <a:lnTo>
                  <a:pt x="3367" y="371"/>
                </a:lnTo>
                <a:lnTo>
                  <a:pt x="3367" y="367"/>
                </a:lnTo>
                <a:lnTo>
                  <a:pt x="3368" y="363"/>
                </a:lnTo>
                <a:lnTo>
                  <a:pt x="3368" y="369"/>
                </a:lnTo>
                <a:lnTo>
                  <a:pt x="3368" y="373"/>
                </a:lnTo>
                <a:lnTo>
                  <a:pt x="3368" y="366"/>
                </a:lnTo>
                <a:lnTo>
                  <a:pt x="3368" y="369"/>
                </a:lnTo>
                <a:lnTo>
                  <a:pt x="3369" y="377"/>
                </a:lnTo>
                <a:lnTo>
                  <a:pt x="3369" y="368"/>
                </a:lnTo>
                <a:lnTo>
                  <a:pt x="3369" y="372"/>
                </a:lnTo>
                <a:lnTo>
                  <a:pt x="3369" y="368"/>
                </a:lnTo>
                <a:lnTo>
                  <a:pt x="3370" y="371"/>
                </a:lnTo>
                <a:lnTo>
                  <a:pt x="3370" y="370"/>
                </a:lnTo>
                <a:lnTo>
                  <a:pt x="3370" y="375"/>
                </a:lnTo>
                <a:lnTo>
                  <a:pt x="3370" y="367"/>
                </a:lnTo>
                <a:lnTo>
                  <a:pt x="3371" y="379"/>
                </a:lnTo>
                <a:lnTo>
                  <a:pt x="3371" y="370"/>
                </a:lnTo>
                <a:lnTo>
                  <a:pt x="3371" y="373"/>
                </a:lnTo>
                <a:lnTo>
                  <a:pt x="3371" y="365"/>
                </a:lnTo>
                <a:lnTo>
                  <a:pt x="3373" y="373"/>
                </a:lnTo>
                <a:lnTo>
                  <a:pt x="3373" y="372"/>
                </a:lnTo>
                <a:lnTo>
                  <a:pt x="3373" y="368"/>
                </a:lnTo>
                <a:lnTo>
                  <a:pt x="3373" y="360"/>
                </a:lnTo>
                <a:lnTo>
                  <a:pt x="3374" y="366"/>
                </a:lnTo>
                <a:lnTo>
                  <a:pt x="3374" y="366"/>
                </a:lnTo>
                <a:lnTo>
                  <a:pt x="3374" y="347"/>
                </a:lnTo>
                <a:lnTo>
                  <a:pt x="3374" y="355"/>
                </a:lnTo>
                <a:lnTo>
                  <a:pt x="3374" y="360"/>
                </a:lnTo>
                <a:lnTo>
                  <a:pt x="3375" y="360"/>
                </a:lnTo>
                <a:lnTo>
                  <a:pt x="3375" y="362"/>
                </a:lnTo>
                <a:lnTo>
                  <a:pt x="3375" y="363"/>
                </a:lnTo>
                <a:lnTo>
                  <a:pt x="3375" y="362"/>
                </a:lnTo>
                <a:lnTo>
                  <a:pt x="3376" y="366"/>
                </a:lnTo>
                <a:lnTo>
                  <a:pt x="3376" y="363"/>
                </a:lnTo>
                <a:lnTo>
                  <a:pt x="3376" y="370"/>
                </a:lnTo>
                <a:lnTo>
                  <a:pt x="3376" y="363"/>
                </a:lnTo>
                <a:lnTo>
                  <a:pt x="3377" y="367"/>
                </a:lnTo>
                <a:lnTo>
                  <a:pt x="3377" y="366"/>
                </a:lnTo>
                <a:lnTo>
                  <a:pt x="3377" y="367"/>
                </a:lnTo>
                <a:lnTo>
                  <a:pt x="3377" y="365"/>
                </a:lnTo>
                <a:lnTo>
                  <a:pt x="3378" y="362"/>
                </a:lnTo>
                <a:lnTo>
                  <a:pt x="3378" y="369"/>
                </a:lnTo>
                <a:lnTo>
                  <a:pt x="3378" y="362"/>
                </a:lnTo>
                <a:lnTo>
                  <a:pt x="3378" y="360"/>
                </a:lnTo>
                <a:lnTo>
                  <a:pt x="3378" y="369"/>
                </a:lnTo>
                <a:lnTo>
                  <a:pt x="3378" y="365"/>
                </a:lnTo>
                <a:lnTo>
                  <a:pt x="3379" y="363"/>
                </a:lnTo>
                <a:lnTo>
                  <a:pt x="3379" y="369"/>
                </a:lnTo>
                <a:lnTo>
                  <a:pt x="3379" y="367"/>
                </a:lnTo>
                <a:lnTo>
                  <a:pt x="3379" y="363"/>
                </a:lnTo>
                <a:lnTo>
                  <a:pt x="3379" y="369"/>
                </a:lnTo>
                <a:lnTo>
                  <a:pt x="3380" y="365"/>
                </a:lnTo>
                <a:lnTo>
                  <a:pt x="3380" y="365"/>
                </a:lnTo>
                <a:lnTo>
                  <a:pt x="3380" y="354"/>
                </a:lnTo>
                <a:lnTo>
                  <a:pt x="3380" y="354"/>
                </a:lnTo>
                <a:lnTo>
                  <a:pt x="3381" y="364"/>
                </a:lnTo>
                <a:lnTo>
                  <a:pt x="3381" y="355"/>
                </a:lnTo>
                <a:lnTo>
                  <a:pt x="3381" y="357"/>
                </a:lnTo>
                <a:lnTo>
                  <a:pt x="3381" y="358"/>
                </a:lnTo>
                <a:lnTo>
                  <a:pt x="3381" y="354"/>
                </a:lnTo>
                <a:lnTo>
                  <a:pt x="3381" y="354"/>
                </a:lnTo>
                <a:lnTo>
                  <a:pt x="3382" y="351"/>
                </a:lnTo>
                <a:lnTo>
                  <a:pt x="3382" y="358"/>
                </a:lnTo>
                <a:lnTo>
                  <a:pt x="3382" y="351"/>
                </a:lnTo>
                <a:lnTo>
                  <a:pt x="3383" y="348"/>
                </a:lnTo>
                <a:lnTo>
                  <a:pt x="3383" y="355"/>
                </a:lnTo>
                <a:lnTo>
                  <a:pt x="3383" y="351"/>
                </a:lnTo>
                <a:lnTo>
                  <a:pt x="3383" y="346"/>
                </a:lnTo>
                <a:lnTo>
                  <a:pt x="3384" y="331"/>
                </a:lnTo>
                <a:lnTo>
                  <a:pt x="3384" y="335"/>
                </a:lnTo>
                <a:lnTo>
                  <a:pt x="3384" y="338"/>
                </a:lnTo>
                <a:lnTo>
                  <a:pt x="3385" y="341"/>
                </a:lnTo>
                <a:lnTo>
                  <a:pt x="3385" y="332"/>
                </a:lnTo>
                <a:lnTo>
                  <a:pt x="3385" y="335"/>
                </a:lnTo>
                <a:lnTo>
                  <a:pt x="3385" y="333"/>
                </a:lnTo>
                <a:lnTo>
                  <a:pt x="3385" y="332"/>
                </a:lnTo>
                <a:lnTo>
                  <a:pt x="3386" y="323"/>
                </a:lnTo>
                <a:lnTo>
                  <a:pt x="3386" y="328"/>
                </a:lnTo>
                <a:lnTo>
                  <a:pt x="3386" y="334"/>
                </a:lnTo>
                <a:lnTo>
                  <a:pt x="3386" y="317"/>
                </a:lnTo>
                <a:lnTo>
                  <a:pt x="3387" y="314"/>
                </a:lnTo>
                <a:lnTo>
                  <a:pt x="3387" y="319"/>
                </a:lnTo>
                <a:lnTo>
                  <a:pt x="3387" y="319"/>
                </a:lnTo>
                <a:lnTo>
                  <a:pt x="3387" y="320"/>
                </a:lnTo>
                <a:lnTo>
                  <a:pt x="3389" y="317"/>
                </a:lnTo>
                <a:lnTo>
                  <a:pt x="3389" y="321"/>
                </a:lnTo>
                <a:lnTo>
                  <a:pt x="3389" y="316"/>
                </a:lnTo>
                <a:lnTo>
                  <a:pt x="3389" y="319"/>
                </a:lnTo>
                <a:lnTo>
                  <a:pt x="3389" y="315"/>
                </a:lnTo>
                <a:lnTo>
                  <a:pt x="3389" y="320"/>
                </a:lnTo>
                <a:lnTo>
                  <a:pt x="3390" y="307"/>
                </a:lnTo>
                <a:lnTo>
                  <a:pt x="3390" y="310"/>
                </a:lnTo>
                <a:lnTo>
                  <a:pt x="3390" y="317"/>
                </a:lnTo>
                <a:lnTo>
                  <a:pt x="3390" y="311"/>
                </a:lnTo>
                <a:lnTo>
                  <a:pt x="3391" y="310"/>
                </a:lnTo>
                <a:lnTo>
                  <a:pt x="3391" y="303"/>
                </a:lnTo>
                <a:lnTo>
                  <a:pt x="3391" y="308"/>
                </a:lnTo>
                <a:lnTo>
                  <a:pt x="3391" y="308"/>
                </a:lnTo>
                <a:lnTo>
                  <a:pt x="3391" y="311"/>
                </a:lnTo>
                <a:lnTo>
                  <a:pt x="3392" y="306"/>
                </a:lnTo>
                <a:lnTo>
                  <a:pt x="3392" y="307"/>
                </a:lnTo>
                <a:lnTo>
                  <a:pt x="3392" y="303"/>
                </a:lnTo>
                <a:lnTo>
                  <a:pt x="3392" y="304"/>
                </a:lnTo>
                <a:lnTo>
                  <a:pt x="3393" y="313"/>
                </a:lnTo>
                <a:lnTo>
                  <a:pt x="3393" y="302"/>
                </a:lnTo>
                <a:lnTo>
                  <a:pt x="3393" y="302"/>
                </a:lnTo>
                <a:lnTo>
                  <a:pt x="3393" y="307"/>
                </a:lnTo>
                <a:lnTo>
                  <a:pt x="3393" y="302"/>
                </a:lnTo>
                <a:lnTo>
                  <a:pt x="3393" y="303"/>
                </a:lnTo>
                <a:lnTo>
                  <a:pt x="3393" y="298"/>
                </a:lnTo>
                <a:lnTo>
                  <a:pt x="3394" y="296"/>
                </a:lnTo>
                <a:lnTo>
                  <a:pt x="3394" y="301"/>
                </a:lnTo>
                <a:lnTo>
                  <a:pt x="3394" y="297"/>
                </a:lnTo>
                <a:lnTo>
                  <a:pt x="3394" y="293"/>
                </a:lnTo>
                <a:lnTo>
                  <a:pt x="3395" y="308"/>
                </a:lnTo>
                <a:lnTo>
                  <a:pt x="3395" y="298"/>
                </a:lnTo>
                <a:lnTo>
                  <a:pt x="3395" y="303"/>
                </a:lnTo>
                <a:lnTo>
                  <a:pt x="3395" y="299"/>
                </a:lnTo>
                <a:lnTo>
                  <a:pt x="3396" y="302"/>
                </a:lnTo>
                <a:lnTo>
                  <a:pt x="3396" y="304"/>
                </a:lnTo>
                <a:lnTo>
                  <a:pt x="3396" y="304"/>
                </a:lnTo>
                <a:lnTo>
                  <a:pt x="3396" y="303"/>
                </a:lnTo>
                <a:lnTo>
                  <a:pt x="3396" y="308"/>
                </a:lnTo>
                <a:lnTo>
                  <a:pt x="3397" y="310"/>
                </a:lnTo>
                <a:lnTo>
                  <a:pt x="3397" y="302"/>
                </a:lnTo>
                <a:lnTo>
                  <a:pt x="3397" y="306"/>
                </a:lnTo>
                <a:lnTo>
                  <a:pt x="3397" y="315"/>
                </a:lnTo>
                <a:lnTo>
                  <a:pt x="3398" y="314"/>
                </a:lnTo>
                <a:lnTo>
                  <a:pt x="3398" y="319"/>
                </a:lnTo>
                <a:lnTo>
                  <a:pt x="3398" y="317"/>
                </a:lnTo>
                <a:lnTo>
                  <a:pt x="3398" y="319"/>
                </a:lnTo>
                <a:lnTo>
                  <a:pt x="3398" y="316"/>
                </a:lnTo>
                <a:lnTo>
                  <a:pt x="3399" y="317"/>
                </a:lnTo>
                <a:lnTo>
                  <a:pt x="3399" y="324"/>
                </a:lnTo>
                <a:lnTo>
                  <a:pt x="3399" y="320"/>
                </a:lnTo>
                <a:lnTo>
                  <a:pt x="3399" y="321"/>
                </a:lnTo>
                <a:lnTo>
                  <a:pt x="3400" y="327"/>
                </a:lnTo>
                <a:lnTo>
                  <a:pt x="3400" y="328"/>
                </a:lnTo>
                <a:lnTo>
                  <a:pt x="3400" y="331"/>
                </a:lnTo>
                <a:lnTo>
                  <a:pt x="3400" y="338"/>
                </a:lnTo>
                <a:lnTo>
                  <a:pt x="3400" y="329"/>
                </a:lnTo>
                <a:lnTo>
                  <a:pt x="3401" y="332"/>
                </a:lnTo>
                <a:lnTo>
                  <a:pt x="3401" y="341"/>
                </a:lnTo>
                <a:lnTo>
                  <a:pt x="3401" y="335"/>
                </a:lnTo>
                <a:lnTo>
                  <a:pt x="3402" y="334"/>
                </a:lnTo>
                <a:lnTo>
                  <a:pt x="3402" y="329"/>
                </a:lnTo>
                <a:lnTo>
                  <a:pt x="3402" y="330"/>
                </a:lnTo>
                <a:lnTo>
                  <a:pt x="3402" y="335"/>
                </a:lnTo>
                <a:lnTo>
                  <a:pt x="3403" y="335"/>
                </a:lnTo>
                <a:lnTo>
                  <a:pt x="3403" y="337"/>
                </a:lnTo>
                <a:lnTo>
                  <a:pt x="3403" y="339"/>
                </a:lnTo>
                <a:lnTo>
                  <a:pt x="3403" y="334"/>
                </a:lnTo>
                <a:lnTo>
                  <a:pt x="3403" y="337"/>
                </a:lnTo>
                <a:lnTo>
                  <a:pt x="3403" y="347"/>
                </a:lnTo>
                <a:lnTo>
                  <a:pt x="3405" y="339"/>
                </a:lnTo>
                <a:lnTo>
                  <a:pt x="3405" y="343"/>
                </a:lnTo>
                <a:lnTo>
                  <a:pt x="3405" y="351"/>
                </a:lnTo>
                <a:lnTo>
                  <a:pt x="3405" y="345"/>
                </a:lnTo>
                <a:lnTo>
                  <a:pt x="3405" y="349"/>
                </a:lnTo>
                <a:lnTo>
                  <a:pt x="3406" y="354"/>
                </a:lnTo>
                <a:lnTo>
                  <a:pt x="3406" y="355"/>
                </a:lnTo>
                <a:lnTo>
                  <a:pt x="3406" y="353"/>
                </a:lnTo>
                <a:lnTo>
                  <a:pt x="3406" y="355"/>
                </a:lnTo>
                <a:lnTo>
                  <a:pt x="3406" y="361"/>
                </a:lnTo>
                <a:lnTo>
                  <a:pt x="3406" y="358"/>
                </a:lnTo>
                <a:lnTo>
                  <a:pt x="3406" y="352"/>
                </a:lnTo>
                <a:lnTo>
                  <a:pt x="3408" y="358"/>
                </a:lnTo>
                <a:lnTo>
                  <a:pt x="3408" y="357"/>
                </a:lnTo>
                <a:lnTo>
                  <a:pt x="3408" y="367"/>
                </a:lnTo>
                <a:lnTo>
                  <a:pt x="3408" y="360"/>
                </a:lnTo>
                <a:lnTo>
                  <a:pt x="3408" y="368"/>
                </a:lnTo>
                <a:lnTo>
                  <a:pt x="3409" y="363"/>
                </a:lnTo>
                <a:lnTo>
                  <a:pt x="3409" y="368"/>
                </a:lnTo>
                <a:lnTo>
                  <a:pt x="3409" y="367"/>
                </a:lnTo>
                <a:lnTo>
                  <a:pt x="3410" y="374"/>
                </a:lnTo>
                <a:lnTo>
                  <a:pt x="3410" y="373"/>
                </a:lnTo>
                <a:lnTo>
                  <a:pt x="3410" y="376"/>
                </a:lnTo>
                <a:lnTo>
                  <a:pt x="3410" y="371"/>
                </a:lnTo>
                <a:lnTo>
                  <a:pt x="3411" y="380"/>
                </a:lnTo>
                <a:lnTo>
                  <a:pt x="3411" y="372"/>
                </a:lnTo>
                <a:lnTo>
                  <a:pt x="3411" y="379"/>
                </a:lnTo>
                <a:lnTo>
                  <a:pt x="3411" y="377"/>
                </a:lnTo>
                <a:lnTo>
                  <a:pt x="3411" y="381"/>
                </a:lnTo>
                <a:lnTo>
                  <a:pt x="3411" y="375"/>
                </a:lnTo>
                <a:lnTo>
                  <a:pt x="3412" y="384"/>
                </a:lnTo>
                <a:lnTo>
                  <a:pt x="3412" y="376"/>
                </a:lnTo>
                <a:lnTo>
                  <a:pt x="3412" y="377"/>
                </a:lnTo>
                <a:lnTo>
                  <a:pt x="3412" y="380"/>
                </a:lnTo>
                <a:lnTo>
                  <a:pt x="3412" y="372"/>
                </a:lnTo>
                <a:lnTo>
                  <a:pt x="3413" y="374"/>
                </a:lnTo>
                <a:lnTo>
                  <a:pt x="3413" y="377"/>
                </a:lnTo>
                <a:lnTo>
                  <a:pt x="3413" y="380"/>
                </a:lnTo>
                <a:lnTo>
                  <a:pt x="3413" y="379"/>
                </a:lnTo>
                <a:lnTo>
                  <a:pt x="3414" y="379"/>
                </a:lnTo>
                <a:lnTo>
                  <a:pt x="3414" y="377"/>
                </a:lnTo>
                <a:lnTo>
                  <a:pt x="3414" y="387"/>
                </a:lnTo>
                <a:lnTo>
                  <a:pt x="3414" y="376"/>
                </a:lnTo>
                <a:lnTo>
                  <a:pt x="3415" y="388"/>
                </a:lnTo>
                <a:lnTo>
                  <a:pt x="3415" y="381"/>
                </a:lnTo>
                <a:lnTo>
                  <a:pt x="3415" y="387"/>
                </a:lnTo>
                <a:lnTo>
                  <a:pt x="3415" y="382"/>
                </a:lnTo>
                <a:lnTo>
                  <a:pt x="3415" y="386"/>
                </a:lnTo>
                <a:lnTo>
                  <a:pt x="3416" y="385"/>
                </a:lnTo>
                <a:lnTo>
                  <a:pt x="3416" y="388"/>
                </a:lnTo>
                <a:lnTo>
                  <a:pt x="3416" y="379"/>
                </a:lnTo>
                <a:lnTo>
                  <a:pt x="3416" y="369"/>
                </a:lnTo>
                <a:lnTo>
                  <a:pt x="3417" y="379"/>
                </a:lnTo>
                <a:lnTo>
                  <a:pt x="3417" y="369"/>
                </a:lnTo>
                <a:lnTo>
                  <a:pt x="3417" y="375"/>
                </a:lnTo>
                <a:lnTo>
                  <a:pt x="3417" y="375"/>
                </a:lnTo>
                <a:lnTo>
                  <a:pt x="3418" y="382"/>
                </a:lnTo>
                <a:lnTo>
                  <a:pt x="3418" y="383"/>
                </a:lnTo>
                <a:lnTo>
                  <a:pt x="3418" y="383"/>
                </a:lnTo>
                <a:lnTo>
                  <a:pt x="3418" y="380"/>
                </a:lnTo>
                <a:lnTo>
                  <a:pt x="3418" y="383"/>
                </a:lnTo>
                <a:lnTo>
                  <a:pt x="3418" y="379"/>
                </a:lnTo>
                <a:lnTo>
                  <a:pt x="3419" y="381"/>
                </a:lnTo>
                <a:lnTo>
                  <a:pt x="3419" y="386"/>
                </a:lnTo>
                <a:lnTo>
                  <a:pt x="3419" y="382"/>
                </a:lnTo>
                <a:lnTo>
                  <a:pt x="3419" y="388"/>
                </a:lnTo>
                <a:lnTo>
                  <a:pt x="3420" y="383"/>
                </a:lnTo>
                <a:lnTo>
                  <a:pt x="3420" y="386"/>
                </a:lnTo>
                <a:lnTo>
                  <a:pt x="3420" y="387"/>
                </a:lnTo>
                <a:lnTo>
                  <a:pt x="3420" y="385"/>
                </a:lnTo>
                <a:lnTo>
                  <a:pt x="3421" y="385"/>
                </a:lnTo>
                <a:lnTo>
                  <a:pt x="3421" y="385"/>
                </a:lnTo>
                <a:lnTo>
                  <a:pt x="3421" y="389"/>
                </a:lnTo>
                <a:lnTo>
                  <a:pt x="3421" y="377"/>
                </a:lnTo>
                <a:lnTo>
                  <a:pt x="3422" y="385"/>
                </a:lnTo>
                <a:lnTo>
                  <a:pt x="3422" y="379"/>
                </a:lnTo>
                <a:lnTo>
                  <a:pt x="3422" y="380"/>
                </a:lnTo>
                <a:lnTo>
                  <a:pt x="3422" y="387"/>
                </a:lnTo>
                <a:lnTo>
                  <a:pt x="3422" y="379"/>
                </a:lnTo>
                <a:lnTo>
                  <a:pt x="3422" y="386"/>
                </a:lnTo>
                <a:lnTo>
                  <a:pt x="3424" y="382"/>
                </a:lnTo>
                <a:lnTo>
                  <a:pt x="3424" y="384"/>
                </a:lnTo>
                <a:lnTo>
                  <a:pt x="3424" y="383"/>
                </a:lnTo>
                <a:lnTo>
                  <a:pt x="3424" y="383"/>
                </a:lnTo>
                <a:lnTo>
                  <a:pt x="3425" y="380"/>
                </a:lnTo>
                <a:lnTo>
                  <a:pt x="3425" y="387"/>
                </a:lnTo>
                <a:lnTo>
                  <a:pt x="3425" y="377"/>
                </a:lnTo>
                <a:lnTo>
                  <a:pt x="3425" y="386"/>
                </a:lnTo>
                <a:lnTo>
                  <a:pt x="3426" y="379"/>
                </a:lnTo>
                <a:lnTo>
                  <a:pt x="3426" y="383"/>
                </a:lnTo>
                <a:lnTo>
                  <a:pt x="3426" y="381"/>
                </a:lnTo>
                <a:lnTo>
                  <a:pt x="3426" y="371"/>
                </a:lnTo>
                <a:lnTo>
                  <a:pt x="3426" y="375"/>
                </a:lnTo>
                <a:lnTo>
                  <a:pt x="3426" y="370"/>
                </a:lnTo>
                <a:lnTo>
                  <a:pt x="3427" y="373"/>
                </a:lnTo>
                <a:lnTo>
                  <a:pt x="3427" y="376"/>
                </a:lnTo>
                <a:lnTo>
                  <a:pt x="3427" y="384"/>
                </a:lnTo>
                <a:lnTo>
                  <a:pt x="3428" y="375"/>
                </a:lnTo>
                <a:lnTo>
                  <a:pt x="3428" y="379"/>
                </a:lnTo>
                <a:lnTo>
                  <a:pt x="3428" y="384"/>
                </a:lnTo>
                <a:lnTo>
                  <a:pt x="3428" y="380"/>
                </a:lnTo>
                <a:lnTo>
                  <a:pt x="3429" y="377"/>
                </a:lnTo>
                <a:lnTo>
                  <a:pt x="3429" y="376"/>
                </a:lnTo>
                <a:lnTo>
                  <a:pt x="3429" y="383"/>
                </a:lnTo>
                <a:lnTo>
                  <a:pt x="3429" y="383"/>
                </a:lnTo>
                <a:lnTo>
                  <a:pt x="3429" y="380"/>
                </a:lnTo>
                <a:lnTo>
                  <a:pt x="3430" y="387"/>
                </a:lnTo>
                <a:lnTo>
                  <a:pt x="3430" y="376"/>
                </a:lnTo>
                <a:lnTo>
                  <a:pt x="3430" y="387"/>
                </a:lnTo>
                <a:lnTo>
                  <a:pt x="3430" y="370"/>
                </a:lnTo>
                <a:lnTo>
                  <a:pt x="3431" y="380"/>
                </a:lnTo>
                <a:lnTo>
                  <a:pt x="3431" y="375"/>
                </a:lnTo>
                <a:lnTo>
                  <a:pt x="3431" y="376"/>
                </a:lnTo>
                <a:lnTo>
                  <a:pt x="3431" y="375"/>
                </a:lnTo>
                <a:lnTo>
                  <a:pt x="3432" y="367"/>
                </a:lnTo>
                <a:lnTo>
                  <a:pt x="3432" y="371"/>
                </a:lnTo>
                <a:lnTo>
                  <a:pt x="3432" y="367"/>
                </a:lnTo>
                <a:lnTo>
                  <a:pt x="3433" y="366"/>
                </a:lnTo>
                <a:lnTo>
                  <a:pt x="3433" y="371"/>
                </a:lnTo>
                <a:lnTo>
                  <a:pt x="3433" y="371"/>
                </a:lnTo>
                <a:lnTo>
                  <a:pt x="3433" y="366"/>
                </a:lnTo>
                <a:lnTo>
                  <a:pt x="3433" y="370"/>
                </a:lnTo>
                <a:lnTo>
                  <a:pt x="3433" y="364"/>
                </a:lnTo>
                <a:lnTo>
                  <a:pt x="3434" y="363"/>
                </a:lnTo>
                <a:lnTo>
                  <a:pt x="3434" y="365"/>
                </a:lnTo>
                <a:lnTo>
                  <a:pt x="3434" y="363"/>
                </a:lnTo>
                <a:lnTo>
                  <a:pt x="3434" y="369"/>
                </a:lnTo>
                <a:lnTo>
                  <a:pt x="3434" y="365"/>
                </a:lnTo>
                <a:lnTo>
                  <a:pt x="3435" y="365"/>
                </a:lnTo>
                <a:lnTo>
                  <a:pt x="3435" y="358"/>
                </a:lnTo>
                <a:lnTo>
                  <a:pt x="3435" y="363"/>
                </a:lnTo>
                <a:lnTo>
                  <a:pt x="3435" y="365"/>
                </a:lnTo>
                <a:lnTo>
                  <a:pt x="3436" y="360"/>
                </a:lnTo>
                <a:lnTo>
                  <a:pt x="3436" y="362"/>
                </a:lnTo>
                <a:lnTo>
                  <a:pt x="3436" y="365"/>
                </a:lnTo>
                <a:lnTo>
                  <a:pt x="3436" y="361"/>
                </a:lnTo>
                <a:lnTo>
                  <a:pt x="3436" y="363"/>
                </a:lnTo>
                <a:lnTo>
                  <a:pt x="3437" y="355"/>
                </a:lnTo>
                <a:lnTo>
                  <a:pt x="3437" y="360"/>
                </a:lnTo>
                <a:lnTo>
                  <a:pt x="3437" y="357"/>
                </a:lnTo>
                <a:lnTo>
                  <a:pt x="3437" y="348"/>
                </a:lnTo>
                <a:lnTo>
                  <a:pt x="3437" y="348"/>
                </a:lnTo>
                <a:lnTo>
                  <a:pt x="3437" y="343"/>
                </a:lnTo>
                <a:lnTo>
                  <a:pt x="3439" y="341"/>
                </a:lnTo>
                <a:lnTo>
                  <a:pt x="3439" y="342"/>
                </a:lnTo>
                <a:lnTo>
                  <a:pt x="3439" y="336"/>
                </a:lnTo>
                <a:lnTo>
                  <a:pt x="3439" y="332"/>
                </a:lnTo>
                <a:lnTo>
                  <a:pt x="3439" y="336"/>
                </a:lnTo>
                <a:lnTo>
                  <a:pt x="3440" y="324"/>
                </a:lnTo>
                <a:lnTo>
                  <a:pt x="3440" y="329"/>
                </a:lnTo>
                <a:lnTo>
                  <a:pt x="3440" y="321"/>
                </a:lnTo>
                <a:lnTo>
                  <a:pt x="3441" y="322"/>
                </a:lnTo>
                <a:lnTo>
                  <a:pt x="3441" y="311"/>
                </a:lnTo>
                <a:lnTo>
                  <a:pt x="3441" y="317"/>
                </a:lnTo>
                <a:lnTo>
                  <a:pt x="3441" y="308"/>
                </a:lnTo>
                <a:lnTo>
                  <a:pt x="3441" y="297"/>
                </a:lnTo>
                <a:lnTo>
                  <a:pt x="3442" y="299"/>
                </a:lnTo>
                <a:lnTo>
                  <a:pt x="3442" y="296"/>
                </a:lnTo>
                <a:lnTo>
                  <a:pt x="3442" y="301"/>
                </a:lnTo>
                <a:lnTo>
                  <a:pt x="3442" y="298"/>
                </a:lnTo>
                <a:lnTo>
                  <a:pt x="3443" y="286"/>
                </a:lnTo>
                <a:lnTo>
                  <a:pt x="3443" y="287"/>
                </a:lnTo>
                <a:lnTo>
                  <a:pt x="3443" y="283"/>
                </a:lnTo>
                <a:lnTo>
                  <a:pt x="3443" y="288"/>
                </a:lnTo>
                <a:lnTo>
                  <a:pt x="3444" y="281"/>
                </a:lnTo>
                <a:lnTo>
                  <a:pt x="3444" y="288"/>
                </a:lnTo>
                <a:lnTo>
                  <a:pt x="3444" y="286"/>
                </a:lnTo>
                <a:lnTo>
                  <a:pt x="3445" y="290"/>
                </a:lnTo>
                <a:lnTo>
                  <a:pt x="3445" y="285"/>
                </a:lnTo>
                <a:lnTo>
                  <a:pt x="3445" y="289"/>
                </a:lnTo>
                <a:lnTo>
                  <a:pt x="3445" y="283"/>
                </a:lnTo>
                <a:lnTo>
                  <a:pt x="3445" y="287"/>
                </a:lnTo>
                <a:lnTo>
                  <a:pt x="3445" y="293"/>
                </a:lnTo>
                <a:lnTo>
                  <a:pt x="3446" y="283"/>
                </a:lnTo>
                <a:lnTo>
                  <a:pt x="3446" y="296"/>
                </a:lnTo>
                <a:lnTo>
                  <a:pt x="3446" y="287"/>
                </a:lnTo>
                <a:lnTo>
                  <a:pt x="3447" y="283"/>
                </a:lnTo>
                <a:lnTo>
                  <a:pt x="3447" y="287"/>
                </a:lnTo>
                <a:lnTo>
                  <a:pt x="3447" y="287"/>
                </a:lnTo>
                <a:lnTo>
                  <a:pt x="3447" y="277"/>
                </a:lnTo>
                <a:lnTo>
                  <a:pt x="3448" y="283"/>
                </a:lnTo>
                <a:lnTo>
                  <a:pt x="3448" y="282"/>
                </a:lnTo>
                <a:lnTo>
                  <a:pt x="3448" y="276"/>
                </a:lnTo>
                <a:lnTo>
                  <a:pt x="3448" y="281"/>
                </a:lnTo>
                <a:lnTo>
                  <a:pt x="3448" y="279"/>
                </a:lnTo>
                <a:lnTo>
                  <a:pt x="3448" y="272"/>
                </a:lnTo>
                <a:lnTo>
                  <a:pt x="3449" y="276"/>
                </a:lnTo>
                <a:lnTo>
                  <a:pt x="3449" y="280"/>
                </a:lnTo>
                <a:lnTo>
                  <a:pt x="3449" y="277"/>
                </a:lnTo>
                <a:lnTo>
                  <a:pt x="3450" y="276"/>
                </a:lnTo>
                <a:lnTo>
                  <a:pt x="3450" y="268"/>
                </a:lnTo>
                <a:lnTo>
                  <a:pt x="3450" y="281"/>
                </a:lnTo>
                <a:lnTo>
                  <a:pt x="3451" y="262"/>
                </a:lnTo>
                <a:lnTo>
                  <a:pt x="3451" y="264"/>
                </a:lnTo>
                <a:lnTo>
                  <a:pt x="3451" y="240"/>
                </a:lnTo>
                <a:lnTo>
                  <a:pt x="3451" y="249"/>
                </a:lnTo>
                <a:lnTo>
                  <a:pt x="3452" y="255"/>
                </a:lnTo>
                <a:lnTo>
                  <a:pt x="3452" y="253"/>
                </a:lnTo>
                <a:lnTo>
                  <a:pt x="3452" y="258"/>
                </a:lnTo>
                <a:lnTo>
                  <a:pt x="3452" y="248"/>
                </a:lnTo>
                <a:lnTo>
                  <a:pt x="3452" y="253"/>
                </a:lnTo>
                <a:lnTo>
                  <a:pt x="3453" y="240"/>
                </a:lnTo>
                <a:lnTo>
                  <a:pt x="3453" y="250"/>
                </a:lnTo>
                <a:lnTo>
                  <a:pt x="3453" y="246"/>
                </a:lnTo>
                <a:lnTo>
                  <a:pt x="3454" y="242"/>
                </a:lnTo>
                <a:lnTo>
                  <a:pt x="3454" y="253"/>
                </a:lnTo>
                <a:lnTo>
                  <a:pt x="3454" y="240"/>
                </a:lnTo>
                <a:lnTo>
                  <a:pt x="3454" y="252"/>
                </a:lnTo>
                <a:lnTo>
                  <a:pt x="3454" y="246"/>
                </a:lnTo>
                <a:lnTo>
                  <a:pt x="3455" y="247"/>
                </a:lnTo>
                <a:lnTo>
                  <a:pt x="3455" y="240"/>
                </a:lnTo>
                <a:lnTo>
                  <a:pt x="3455" y="235"/>
                </a:lnTo>
                <a:lnTo>
                  <a:pt x="3455" y="224"/>
                </a:lnTo>
                <a:lnTo>
                  <a:pt x="3455" y="233"/>
                </a:lnTo>
                <a:lnTo>
                  <a:pt x="3456" y="221"/>
                </a:lnTo>
                <a:lnTo>
                  <a:pt x="3456" y="227"/>
                </a:lnTo>
                <a:lnTo>
                  <a:pt x="3456" y="223"/>
                </a:lnTo>
                <a:lnTo>
                  <a:pt x="3456" y="227"/>
                </a:lnTo>
                <a:lnTo>
                  <a:pt x="3458" y="223"/>
                </a:lnTo>
                <a:lnTo>
                  <a:pt x="3458" y="227"/>
                </a:lnTo>
                <a:lnTo>
                  <a:pt x="3458" y="221"/>
                </a:lnTo>
                <a:lnTo>
                  <a:pt x="3458" y="223"/>
                </a:lnTo>
                <a:lnTo>
                  <a:pt x="3459" y="223"/>
                </a:lnTo>
                <a:lnTo>
                  <a:pt x="3459" y="207"/>
                </a:lnTo>
                <a:lnTo>
                  <a:pt x="3459" y="208"/>
                </a:lnTo>
                <a:lnTo>
                  <a:pt x="3459" y="216"/>
                </a:lnTo>
                <a:lnTo>
                  <a:pt x="3459" y="208"/>
                </a:lnTo>
                <a:lnTo>
                  <a:pt x="3460" y="212"/>
                </a:lnTo>
                <a:lnTo>
                  <a:pt x="3460" y="211"/>
                </a:lnTo>
                <a:lnTo>
                  <a:pt x="3460" y="212"/>
                </a:lnTo>
                <a:lnTo>
                  <a:pt x="3460" y="207"/>
                </a:lnTo>
                <a:lnTo>
                  <a:pt x="3460" y="213"/>
                </a:lnTo>
                <a:lnTo>
                  <a:pt x="3460" y="203"/>
                </a:lnTo>
                <a:lnTo>
                  <a:pt x="3461" y="211"/>
                </a:lnTo>
                <a:lnTo>
                  <a:pt x="3461" y="203"/>
                </a:lnTo>
                <a:lnTo>
                  <a:pt x="3461" y="209"/>
                </a:lnTo>
                <a:lnTo>
                  <a:pt x="3461" y="205"/>
                </a:lnTo>
                <a:lnTo>
                  <a:pt x="3462" y="200"/>
                </a:lnTo>
                <a:lnTo>
                  <a:pt x="3462" y="207"/>
                </a:lnTo>
                <a:lnTo>
                  <a:pt x="3462" y="204"/>
                </a:lnTo>
                <a:lnTo>
                  <a:pt x="3462" y="199"/>
                </a:lnTo>
                <a:lnTo>
                  <a:pt x="3463" y="205"/>
                </a:lnTo>
                <a:lnTo>
                  <a:pt x="3463" y="203"/>
                </a:lnTo>
                <a:lnTo>
                  <a:pt x="3463" y="196"/>
                </a:lnTo>
                <a:lnTo>
                  <a:pt x="3463" y="196"/>
                </a:lnTo>
                <a:lnTo>
                  <a:pt x="3463" y="196"/>
                </a:lnTo>
                <a:lnTo>
                  <a:pt x="3463" y="196"/>
                </a:lnTo>
                <a:lnTo>
                  <a:pt x="3464" y="195"/>
                </a:lnTo>
                <a:lnTo>
                  <a:pt x="3464" y="195"/>
                </a:lnTo>
                <a:lnTo>
                  <a:pt x="3464" y="201"/>
                </a:lnTo>
                <a:lnTo>
                  <a:pt x="3464" y="174"/>
                </a:lnTo>
                <a:lnTo>
                  <a:pt x="3465" y="181"/>
                </a:lnTo>
                <a:lnTo>
                  <a:pt x="3465" y="174"/>
                </a:lnTo>
                <a:lnTo>
                  <a:pt x="3465" y="174"/>
                </a:lnTo>
                <a:lnTo>
                  <a:pt x="3465" y="181"/>
                </a:lnTo>
                <a:lnTo>
                  <a:pt x="3466" y="183"/>
                </a:lnTo>
                <a:lnTo>
                  <a:pt x="3466" y="180"/>
                </a:lnTo>
                <a:lnTo>
                  <a:pt x="3466" y="168"/>
                </a:lnTo>
                <a:lnTo>
                  <a:pt x="3466" y="179"/>
                </a:lnTo>
                <a:lnTo>
                  <a:pt x="3466" y="177"/>
                </a:lnTo>
                <a:lnTo>
                  <a:pt x="3467" y="174"/>
                </a:lnTo>
                <a:lnTo>
                  <a:pt x="3467" y="181"/>
                </a:lnTo>
                <a:lnTo>
                  <a:pt x="3467" y="174"/>
                </a:lnTo>
                <a:lnTo>
                  <a:pt x="3467" y="168"/>
                </a:lnTo>
                <a:lnTo>
                  <a:pt x="3467" y="175"/>
                </a:lnTo>
                <a:lnTo>
                  <a:pt x="3468" y="164"/>
                </a:lnTo>
                <a:lnTo>
                  <a:pt x="3468" y="177"/>
                </a:lnTo>
                <a:lnTo>
                  <a:pt x="3468" y="175"/>
                </a:lnTo>
                <a:lnTo>
                  <a:pt x="3468" y="170"/>
                </a:lnTo>
                <a:lnTo>
                  <a:pt x="3469" y="176"/>
                </a:lnTo>
                <a:lnTo>
                  <a:pt x="3469" y="167"/>
                </a:lnTo>
                <a:lnTo>
                  <a:pt x="3469" y="175"/>
                </a:lnTo>
                <a:lnTo>
                  <a:pt x="3470" y="164"/>
                </a:lnTo>
                <a:lnTo>
                  <a:pt x="3470" y="177"/>
                </a:lnTo>
                <a:lnTo>
                  <a:pt x="3470" y="164"/>
                </a:lnTo>
                <a:lnTo>
                  <a:pt x="3470" y="165"/>
                </a:lnTo>
                <a:lnTo>
                  <a:pt x="3470" y="164"/>
                </a:lnTo>
                <a:lnTo>
                  <a:pt x="3471" y="178"/>
                </a:lnTo>
                <a:lnTo>
                  <a:pt x="3471" y="174"/>
                </a:lnTo>
                <a:lnTo>
                  <a:pt x="3471" y="166"/>
                </a:lnTo>
                <a:lnTo>
                  <a:pt x="3471" y="174"/>
                </a:lnTo>
                <a:lnTo>
                  <a:pt x="3472" y="163"/>
                </a:lnTo>
                <a:lnTo>
                  <a:pt x="3472" y="157"/>
                </a:lnTo>
                <a:lnTo>
                  <a:pt x="3472" y="168"/>
                </a:lnTo>
                <a:lnTo>
                  <a:pt x="3472" y="168"/>
                </a:lnTo>
                <a:lnTo>
                  <a:pt x="3474" y="169"/>
                </a:lnTo>
                <a:lnTo>
                  <a:pt x="3474" y="168"/>
                </a:lnTo>
                <a:lnTo>
                  <a:pt x="3474" y="170"/>
                </a:lnTo>
                <a:lnTo>
                  <a:pt x="3474" y="155"/>
                </a:lnTo>
                <a:lnTo>
                  <a:pt x="3475" y="165"/>
                </a:lnTo>
                <a:lnTo>
                  <a:pt x="3475" y="151"/>
                </a:lnTo>
                <a:lnTo>
                  <a:pt x="3475" y="164"/>
                </a:lnTo>
                <a:lnTo>
                  <a:pt x="3475" y="163"/>
                </a:lnTo>
                <a:lnTo>
                  <a:pt x="3475" y="142"/>
                </a:lnTo>
                <a:lnTo>
                  <a:pt x="3476" y="154"/>
                </a:lnTo>
                <a:lnTo>
                  <a:pt x="3476" y="146"/>
                </a:lnTo>
                <a:lnTo>
                  <a:pt x="3476" y="161"/>
                </a:lnTo>
                <a:lnTo>
                  <a:pt x="3477" y="149"/>
                </a:lnTo>
                <a:lnTo>
                  <a:pt x="3477" y="158"/>
                </a:lnTo>
                <a:lnTo>
                  <a:pt x="3477" y="154"/>
                </a:lnTo>
                <a:lnTo>
                  <a:pt x="3477" y="153"/>
                </a:lnTo>
                <a:lnTo>
                  <a:pt x="3477" y="157"/>
                </a:lnTo>
                <a:lnTo>
                  <a:pt x="3478" y="152"/>
                </a:lnTo>
                <a:lnTo>
                  <a:pt x="3478" y="163"/>
                </a:lnTo>
                <a:lnTo>
                  <a:pt x="3478" y="160"/>
                </a:lnTo>
                <a:lnTo>
                  <a:pt x="3478" y="167"/>
                </a:lnTo>
                <a:lnTo>
                  <a:pt x="3478" y="161"/>
                </a:lnTo>
                <a:lnTo>
                  <a:pt x="3479" y="163"/>
                </a:lnTo>
                <a:lnTo>
                  <a:pt x="3479" y="174"/>
                </a:lnTo>
                <a:lnTo>
                  <a:pt x="3479" y="160"/>
                </a:lnTo>
                <a:lnTo>
                  <a:pt x="3480" y="166"/>
                </a:lnTo>
                <a:lnTo>
                  <a:pt x="3480" y="153"/>
                </a:lnTo>
                <a:lnTo>
                  <a:pt x="3480" y="166"/>
                </a:lnTo>
                <a:lnTo>
                  <a:pt x="3480" y="159"/>
                </a:lnTo>
                <a:lnTo>
                  <a:pt x="3481" y="169"/>
                </a:lnTo>
                <a:lnTo>
                  <a:pt x="3481" y="158"/>
                </a:lnTo>
                <a:lnTo>
                  <a:pt x="3481" y="169"/>
                </a:lnTo>
                <a:lnTo>
                  <a:pt x="3481" y="167"/>
                </a:lnTo>
                <a:lnTo>
                  <a:pt x="3481" y="163"/>
                </a:lnTo>
                <a:lnTo>
                  <a:pt x="3481" y="171"/>
                </a:lnTo>
                <a:lnTo>
                  <a:pt x="3482" y="169"/>
                </a:lnTo>
                <a:lnTo>
                  <a:pt x="3482" y="171"/>
                </a:lnTo>
                <a:lnTo>
                  <a:pt x="3482" y="178"/>
                </a:lnTo>
                <a:lnTo>
                  <a:pt x="3482" y="164"/>
                </a:lnTo>
                <a:lnTo>
                  <a:pt x="3483" y="175"/>
                </a:lnTo>
                <a:lnTo>
                  <a:pt x="3483" y="177"/>
                </a:lnTo>
                <a:lnTo>
                  <a:pt x="3483" y="170"/>
                </a:lnTo>
                <a:lnTo>
                  <a:pt x="3483" y="174"/>
                </a:lnTo>
                <a:lnTo>
                  <a:pt x="3484" y="179"/>
                </a:lnTo>
                <a:lnTo>
                  <a:pt x="3484" y="178"/>
                </a:lnTo>
                <a:lnTo>
                  <a:pt x="3484" y="188"/>
                </a:lnTo>
                <a:lnTo>
                  <a:pt x="3485" y="178"/>
                </a:lnTo>
                <a:lnTo>
                  <a:pt x="3485" y="192"/>
                </a:lnTo>
                <a:lnTo>
                  <a:pt x="3485" y="181"/>
                </a:lnTo>
                <a:lnTo>
                  <a:pt x="3485" y="194"/>
                </a:lnTo>
                <a:lnTo>
                  <a:pt x="3486" y="188"/>
                </a:lnTo>
                <a:lnTo>
                  <a:pt x="3486" y="196"/>
                </a:lnTo>
                <a:lnTo>
                  <a:pt x="3486" y="196"/>
                </a:lnTo>
                <a:lnTo>
                  <a:pt x="3486" y="195"/>
                </a:lnTo>
                <a:lnTo>
                  <a:pt x="3487" y="202"/>
                </a:lnTo>
                <a:lnTo>
                  <a:pt x="3487" y="205"/>
                </a:lnTo>
                <a:lnTo>
                  <a:pt x="3487" y="210"/>
                </a:lnTo>
                <a:lnTo>
                  <a:pt x="3488" y="203"/>
                </a:lnTo>
                <a:lnTo>
                  <a:pt x="3488" y="220"/>
                </a:lnTo>
                <a:lnTo>
                  <a:pt x="3488" y="217"/>
                </a:lnTo>
                <a:lnTo>
                  <a:pt x="3488" y="223"/>
                </a:lnTo>
                <a:lnTo>
                  <a:pt x="3488" y="212"/>
                </a:lnTo>
                <a:lnTo>
                  <a:pt x="3489" y="230"/>
                </a:lnTo>
                <a:lnTo>
                  <a:pt x="3489" y="221"/>
                </a:lnTo>
                <a:lnTo>
                  <a:pt x="3489" y="227"/>
                </a:lnTo>
                <a:lnTo>
                  <a:pt x="3489" y="233"/>
                </a:lnTo>
                <a:lnTo>
                  <a:pt x="3489" y="240"/>
                </a:lnTo>
                <a:lnTo>
                  <a:pt x="3490" y="239"/>
                </a:lnTo>
                <a:lnTo>
                  <a:pt x="3490" y="251"/>
                </a:lnTo>
                <a:lnTo>
                  <a:pt x="3490" y="246"/>
                </a:lnTo>
                <a:lnTo>
                  <a:pt x="3490" y="248"/>
                </a:lnTo>
                <a:lnTo>
                  <a:pt x="3490" y="257"/>
                </a:lnTo>
                <a:lnTo>
                  <a:pt x="3491" y="250"/>
                </a:lnTo>
                <a:lnTo>
                  <a:pt x="3491" y="261"/>
                </a:lnTo>
                <a:lnTo>
                  <a:pt x="3491" y="262"/>
                </a:lnTo>
                <a:lnTo>
                  <a:pt x="3493" y="268"/>
                </a:lnTo>
                <a:lnTo>
                  <a:pt x="3493" y="269"/>
                </a:lnTo>
                <a:lnTo>
                  <a:pt x="3493" y="277"/>
                </a:lnTo>
                <a:lnTo>
                  <a:pt x="3493" y="271"/>
                </a:lnTo>
                <a:lnTo>
                  <a:pt x="3493" y="283"/>
                </a:lnTo>
                <a:lnTo>
                  <a:pt x="3494" y="278"/>
                </a:lnTo>
                <a:lnTo>
                  <a:pt x="3494" y="288"/>
                </a:lnTo>
                <a:lnTo>
                  <a:pt x="3494" y="287"/>
                </a:lnTo>
                <a:lnTo>
                  <a:pt x="3494" y="290"/>
                </a:lnTo>
                <a:lnTo>
                  <a:pt x="3495" y="293"/>
                </a:lnTo>
                <a:lnTo>
                  <a:pt x="3495" y="301"/>
                </a:lnTo>
                <a:lnTo>
                  <a:pt x="3495" y="293"/>
                </a:lnTo>
                <a:lnTo>
                  <a:pt x="3496" y="310"/>
                </a:lnTo>
                <a:lnTo>
                  <a:pt x="3496" y="299"/>
                </a:lnTo>
                <a:lnTo>
                  <a:pt x="3496" y="321"/>
                </a:lnTo>
                <a:lnTo>
                  <a:pt x="3496" y="323"/>
                </a:lnTo>
                <a:lnTo>
                  <a:pt x="3497" y="333"/>
                </a:lnTo>
                <a:lnTo>
                  <a:pt x="3497" y="339"/>
                </a:lnTo>
                <a:lnTo>
                  <a:pt x="3497" y="343"/>
                </a:lnTo>
                <a:lnTo>
                  <a:pt x="3498" y="340"/>
                </a:lnTo>
                <a:lnTo>
                  <a:pt x="3498" y="358"/>
                </a:lnTo>
                <a:lnTo>
                  <a:pt x="3498" y="352"/>
                </a:lnTo>
                <a:lnTo>
                  <a:pt x="3499" y="365"/>
                </a:lnTo>
                <a:lnTo>
                  <a:pt x="3499" y="362"/>
                </a:lnTo>
                <a:lnTo>
                  <a:pt x="3499" y="371"/>
                </a:lnTo>
                <a:lnTo>
                  <a:pt x="3499" y="370"/>
                </a:lnTo>
                <a:lnTo>
                  <a:pt x="3500" y="371"/>
                </a:lnTo>
                <a:lnTo>
                  <a:pt x="3500" y="380"/>
                </a:lnTo>
                <a:lnTo>
                  <a:pt x="3500" y="376"/>
                </a:lnTo>
                <a:lnTo>
                  <a:pt x="3500" y="389"/>
                </a:lnTo>
                <a:lnTo>
                  <a:pt x="3500" y="383"/>
                </a:lnTo>
                <a:lnTo>
                  <a:pt x="3501" y="400"/>
                </a:lnTo>
                <a:lnTo>
                  <a:pt x="3501" y="398"/>
                </a:lnTo>
                <a:lnTo>
                  <a:pt x="3502" y="402"/>
                </a:lnTo>
                <a:lnTo>
                  <a:pt x="3502" y="405"/>
                </a:lnTo>
                <a:lnTo>
                  <a:pt x="3502" y="410"/>
                </a:lnTo>
                <a:lnTo>
                  <a:pt x="3503" y="411"/>
                </a:lnTo>
                <a:lnTo>
                  <a:pt x="3503" y="417"/>
                </a:lnTo>
                <a:lnTo>
                  <a:pt x="3503" y="415"/>
                </a:lnTo>
                <a:lnTo>
                  <a:pt x="3503" y="421"/>
                </a:lnTo>
                <a:lnTo>
                  <a:pt x="3503" y="419"/>
                </a:lnTo>
                <a:lnTo>
                  <a:pt x="3503" y="429"/>
                </a:lnTo>
                <a:lnTo>
                  <a:pt x="3504" y="434"/>
                </a:lnTo>
                <a:lnTo>
                  <a:pt x="3504" y="429"/>
                </a:lnTo>
                <a:lnTo>
                  <a:pt x="3504" y="435"/>
                </a:lnTo>
                <a:lnTo>
                  <a:pt x="3504" y="439"/>
                </a:lnTo>
                <a:lnTo>
                  <a:pt x="3505" y="417"/>
                </a:lnTo>
                <a:lnTo>
                  <a:pt x="3505" y="427"/>
                </a:lnTo>
                <a:lnTo>
                  <a:pt x="3505" y="433"/>
                </a:lnTo>
                <a:lnTo>
                  <a:pt x="3505" y="443"/>
                </a:lnTo>
                <a:lnTo>
                  <a:pt x="3506" y="444"/>
                </a:lnTo>
                <a:lnTo>
                  <a:pt x="3506" y="454"/>
                </a:lnTo>
                <a:lnTo>
                  <a:pt x="3506" y="450"/>
                </a:lnTo>
                <a:lnTo>
                  <a:pt x="3506" y="456"/>
                </a:lnTo>
                <a:lnTo>
                  <a:pt x="3507" y="470"/>
                </a:lnTo>
                <a:lnTo>
                  <a:pt x="3507" y="466"/>
                </a:lnTo>
                <a:lnTo>
                  <a:pt x="3507" y="473"/>
                </a:lnTo>
                <a:lnTo>
                  <a:pt x="3507" y="476"/>
                </a:lnTo>
                <a:lnTo>
                  <a:pt x="3509" y="479"/>
                </a:lnTo>
                <a:lnTo>
                  <a:pt x="3509" y="484"/>
                </a:lnTo>
                <a:lnTo>
                  <a:pt x="3509" y="484"/>
                </a:lnTo>
                <a:lnTo>
                  <a:pt x="3509" y="486"/>
                </a:lnTo>
                <a:lnTo>
                  <a:pt x="3510" y="492"/>
                </a:lnTo>
                <a:lnTo>
                  <a:pt x="3510" y="494"/>
                </a:lnTo>
                <a:lnTo>
                  <a:pt x="3510" y="493"/>
                </a:lnTo>
                <a:lnTo>
                  <a:pt x="3510" y="499"/>
                </a:lnTo>
                <a:lnTo>
                  <a:pt x="3510" y="505"/>
                </a:lnTo>
                <a:lnTo>
                  <a:pt x="3511" y="503"/>
                </a:lnTo>
                <a:lnTo>
                  <a:pt x="3511" y="510"/>
                </a:lnTo>
                <a:lnTo>
                  <a:pt x="3511" y="506"/>
                </a:lnTo>
                <a:lnTo>
                  <a:pt x="3511" y="518"/>
                </a:lnTo>
                <a:lnTo>
                  <a:pt x="3511" y="513"/>
                </a:lnTo>
                <a:lnTo>
                  <a:pt x="3512" y="521"/>
                </a:lnTo>
                <a:lnTo>
                  <a:pt x="3512" y="521"/>
                </a:lnTo>
                <a:lnTo>
                  <a:pt x="3512" y="520"/>
                </a:lnTo>
                <a:lnTo>
                  <a:pt x="3512" y="527"/>
                </a:lnTo>
                <a:lnTo>
                  <a:pt x="3512" y="525"/>
                </a:lnTo>
                <a:lnTo>
                  <a:pt x="3513" y="528"/>
                </a:lnTo>
                <a:lnTo>
                  <a:pt x="3513" y="530"/>
                </a:lnTo>
                <a:lnTo>
                  <a:pt x="3513" y="530"/>
                </a:lnTo>
                <a:lnTo>
                  <a:pt x="3513" y="533"/>
                </a:lnTo>
                <a:lnTo>
                  <a:pt x="3514" y="538"/>
                </a:lnTo>
                <a:lnTo>
                  <a:pt x="3514" y="534"/>
                </a:lnTo>
                <a:lnTo>
                  <a:pt x="3514" y="538"/>
                </a:lnTo>
                <a:lnTo>
                  <a:pt x="3514" y="543"/>
                </a:lnTo>
                <a:lnTo>
                  <a:pt x="3514" y="538"/>
                </a:lnTo>
                <a:lnTo>
                  <a:pt x="3515" y="548"/>
                </a:lnTo>
                <a:lnTo>
                  <a:pt x="3515" y="544"/>
                </a:lnTo>
                <a:lnTo>
                  <a:pt x="3515" y="555"/>
                </a:lnTo>
                <a:lnTo>
                  <a:pt x="3515" y="554"/>
                </a:lnTo>
                <a:lnTo>
                  <a:pt x="3515" y="557"/>
                </a:lnTo>
                <a:lnTo>
                  <a:pt x="3515" y="556"/>
                </a:lnTo>
                <a:lnTo>
                  <a:pt x="3516" y="557"/>
                </a:lnTo>
                <a:lnTo>
                  <a:pt x="3516" y="564"/>
                </a:lnTo>
                <a:lnTo>
                  <a:pt x="3516" y="561"/>
                </a:lnTo>
                <a:lnTo>
                  <a:pt x="3516" y="568"/>
                </a:lnTo>
                <a:lnTo>
                  <a:pt x="3516" y="567"/>
                </a:lnTo>
                <a:lnTo>
                  <a:pt x="3517" y="572"/>
                </a:lnTo>
                <a:lnTo>
                  <a:pt x="3517" y="570"/>
                </a:lnTo>
                <a:lnTo>
                  <a:pt x="3517" y="576"/>
                </a:lnTo>
                <a:lnTo>
                  <a:pt x="3517" y="575"/>
                </a:lnTo>
                <a:lnTo>
                  <a:pt x="3518" y="578"/>
                </a:lnTo>
                <a:lnTo>
                  <a:pt x="3518" y="587"/>
                </a:lnTo>
                <a:lnTo>
                  <a:pt x="3518" y="582"/>
                </a:lnTo>
                <a:lnTo>
                  <a:pt x="3518" y="591"/>
                </a:lnTo>
                <a:lnTo>
                  <a:pt x="3519" y="587"/>
                </a:lnTo>
                <a:lnTo>
                  <a:pt x="3519" y="596"/>
                </a:lnTo>
                <a:lnTo>
                  <a:pt x="3519" y="592"/>
                </a:lnTo>
                <a:lnTo>
                  <a:pt x="3520" y="600"/>
                </a:lnTo>
                <a:lnTo>
                  <a:pt x="3520" y="596"/>
                </a:lnTo>
                <a:lnTo>
                  <a:pt x="3520" y="602"/>
                </a:lnTo>
                <a:lnTo>
                  <a:pt x="3520" y="602"/>
                </a:lnTo>
                <a:lnTo>
                  <a:pt x="3521" y="605"/>
                </a:lnTo>
                <a:lnTo>
                  <a:pt x="3521" y="608"/>
                </a:lnTo>
                <a:lnTo>
                  <a:pt x="3521" y="607"/>
                </a:lnTo>
                <a:lnTo>
                  <a:pt x="3522" y="616"/>
                </a:lnTo>
                <a:lnTo>
                  <a:pt x="3522" y="611"/>
                </a:lnTo>
                <a:lnTo>
                  <a:pt x="3522" y="621"/>
                </a:lnTo>
                <a:lnTo>
                  <a:pt x="3522" y="617"/>
                </a:lnTo>
                <a:lnTo>
                  <a:pt x="3523" y="624"/>
                </a:lnTo>
                <a:lnTo>
                  <a:pt x="3523" y="619"/>
                </a:lnTo>
                <a:lnTo>
                  <a:pt x="3523" y="619"/>
                </a:lnTo>
                <a:lnTo>
                  <a:pt x="3523" y="628"/>
                </a:lnTo>
                <a:lnTo>
                  <a:pt x="3524" y="624"/>
                </a:lnTo>
                <a:lnTo>
                  <a:pt x="3524" y="624"/>
                </a:lnTo>
                <a:lnTo>
                  <a:pt x="3524" y="631"/>
                </a:lnTo>
                <a:lnTo>
                  <a:pt x="3524" y="627"/>
                </a:lnTo>
                <a:lnTo>
                  <a:pt x="3525" y="632"/>
                </a:lnTo>
                <a:lnTo>
                  <a:pt x="3525" y="627"/>
                </a:lnTo>
                <a:lnTo>
                  <a:pt x="3525" y="636"/>
                </a:lnTo>
                <a:lnTo>
                  <a:pt x="3525" y="631"/>
                </a:lnTo>
                <a:lnTo>
                  <a:pt x="3526" y="638"/>
                </a:lnTo>
                <a:lnTo>
                  <a:pt x="3526" y="633"/>
                </a:lnTo>
                <a:lnTo>
                  <a:pt x="3526" y="640"/>
                </a:lnTo>
                <a:lnTo>
                  <a:pt x="3528" y="638"/>
                </a:lnTo>
                <a:lnTo>
                  <a:pt x="3528" y="640"/>
                </a:lnTo>
                <a:lnTo>
                  <a:pt x="3528" y="645"/>
                </a:lnTo>
                <a:lnTo>
                  <a:pt x="3529" y="642"/>
                </a:lnTo>
                <a:lnTo>
                  <a:pt x="3529" y="645"/>
                </a:lnTo>
                <a:lnTo>
                  <a:pt x="3529" y="643"/>
                </a:lnTo>
                <a:lnTo>
                  <a:pt x="3529" y="646"/>
                </a:lnTo>
                <a:lnTo>
                  <a:pt x="3530" y="651"/>
                </a:lnTo>
                <a:lnTo>
                  <a:pt x="3530" y="645"/>
                </a:lnTo>
                <a:lnTo>
                  <a:pt x="3530" y="648"/>
                </a:lnTo>
                <a:lnTo>
                  <a:pt x="3530" y="654"/>
                </a:lnTo>
                <a:lnTo>
                  <a:pt x="3530" y="648"/>
                </a:lnTo>
                <a:lnTo>
                  <a:pt x="3530" y="657"/>
                </a:lnTo>
                <a:lnTo>
                  <a:pt x="3531" y="650"/>
                </a:lnTo>
                <a:lnTo>
                  <a:pt x="3531" y="658"/>
                </a:lnTo>
                <a:lnTo>
                  <a:pt x="3531" y="654"/>
                </a:lnTo>
                <a:lnTo>
                  <a:pt x="3531" y="653"/>
                </a:lnTo>
                <a:lnTo>
                  <a:pt x="3532" y="656"/>
                </a:lnTo>
                <a:lnTo>
                  <a:pt x="3532" y="660"/>
                </a:lnTo>
                <a:lnTo>
                  <a:pt x="3532" y="658"/>
                </a:lnTo>
                <a:lnTo>
                  <a:pt x="3532" y="658"/>
                </a:lnTo>
                <a:lnTo>
                  <a:pt x="3533" y="662"/>
                </a:lnTo>
                <a:lnTo>
                  <a:pt x="3533" y="661"/>
                </a:lnTo>
                <a:lnTo>
                  <a:pt x="3533" y="664"/>
                </a:lnTo>
                <a:lnTo>
                  <a:pt x="3533" y="659"/>
                </a:lnTo>
                <a:lnTo>
                  <a:pt x="3533" y="661"/>
                </a:lnTo>
                <a:lnTo>
                  <a:pt x="3533" y="661"/>
                </a:lnTo>
                <a:lnTo>
                  <a:pt x="3534" y="669"/>
                </a:lnTo>
                <a:lnTo>
                  <a:pt x="3534" y="662"/>
                </a:lnTo>
                <a:lnTo>
                  <a:pt x="3534" y="664"/>
                </a:lnTo>
                <a:lnTo>
                  <a:pt x="3534" y="670"/>
                </a:lnTo>
                <a:lnTo>
                  <a:pt x="3535" y="665"/>
                </a:lnTo>
                <a:lnTo>
                  <a:pt x="3535" y="665"/>
                </a:lnTo>
                <a:lnTo>
                  <a:pt x="3535" y="667"/>
                </a:lnTo>
                <a:lnTo>
                  <a:pt x="3535" y="672"/>
                </a:lnTo>
                <a:lnTo>
                  <a:pt x="3535" y="666"/>
                </a:lnTo>
                <a:lnTo>
                  <a:pt x="3536" y="670"/>
                </a:lnTo>
                <a:lnTo>
                  <a:pt x="3536" y="674"/>
                </a:lnTo>
                <a:lnTo>
                  <a:pt x="3536" y="664"/>
                </a:lnTo>
                <a:lnTo>
                  <a:pt x="3536" y="671"/>
                </a:lnTo>
                <a:lnTo>
                  <a:pt x="3536" y="670"/>
                </a:lnTo>
                <a:lnTo>
                  <a:pt x="3537" y="676"/>
                </a:lnTo>
                <a:lnTo>
                  <a:pt x="3537" y="672"/>
                </a:lnTo>
                <a:lnTo>
                  <a:pt x="3537" y="674"/>
                </a:lnTo>
                <a:lnTo>
                  <a:pt x="3537" y="673"/>
                </a:lnTo>
                <a:lnTo>
                  <a:pt x="3537" y="678"/>
                </a:lnTo>
                <a:lnTo>
                  <a:pt x="3537" y="675"/>
                </a:lnTo>
                <a:lnTo>
                  <a:pt x="3538" y="675"/>
                </a:lnTo>
                <a:lnTo>
                  <a:pt x="3538" y="679"/>
                </a:lnTo>
                <a:lnTo>
                  <a:pt x="3538" y="676"/>
                </a:lnTo>
                <a:lnTo>
                  <a:pt x="3538" y="677"/>
                </a:lnTo>
                <a:lnTo>
                  <a:pt x="3539" y="680"/>
                </a:lnTo>
                <a:lnTo>
                  <a:pt x="3539" y="677"/>
                </a:lnTo>
                <a:lnTo>
                  <a:pt x="3539" y="678"/>
                </a:lnTo>
                <a:lnTo>
                  <a:pt x="3539" y="681"/>
                </a:lnTo>
                <a:lnTo>
                  <a:pt x="3540" y="683"/>
                </a:lnTo>
                <a:lnTo>
                  <a:pt x="3540" y="678"/>
                </a:lnTo>
                <a:lnTo>
                  <a:pt x="3540" y="680"/>
                </a:lnTo>
                <a:lnTo>
                  <a:pt x="3540" y="684"/>
                </a:lnTo>
                <a:lnTo>
                  <a:pt x="3540" y="680"/>
                </a:lnTo>
                <a:lnTo>
                  <a:pt x="3540" y="687"/>
                </a:lnTo>
                <a:lnTo>
                  <a:pt x="3541" y="679"/>
                </a:lnTo>
                <a:lnTo>
                  <a:pt x="3541" y="680"/>
                </a:lnTo>
                <a:lnTo>
                  <a:pt x="3541" y="681"/>
                </a:lnTo>
                <a:lnTo>
                  <a:pt x="3541" y="681"/>
                </a:lnTo>
                <a:lnTo>
                  <a:pt x="3541" y="688"/>
                </a:lnTo>
                <a:lnTo>
                  <a:pt x="3542" y="683"/>
                </a:lnTo>
                <a:lnTo>
                  <a:pt x="3542" y="684"/>
                </a:lnTo>
                <a:lnTo>
                  <a:pt x="3542" y="684"/>
                </a:lnTo>
                <a:lnTo>
                  <a:pt x="3542" y="689"/>
                </a:lnTo>
                <a:lnTo>
                  <a:pt x="3544" y="690"/>
                </a:lnTo>
                <a:lnTo>
                  <a:pt x="3544" y="685"/>
                </a:lnTo>
                <a:lnTo>
                  <a:pt x="3544" y="688"/>
                </a:lnTo>
                <a:lnTo>
                  <a:pt x="3544" y="691"/>
                </a:lnTo>
                <a:lnTo>
                  <a:pt x="3544" y="685"/>
                </a:lnTo>
                <a:lnTo>
                  <a:pt x="3545" y="688"/>
                </a:lnTo>
                <a:lnTo>
                  <a:pt x="3545" y="685"/>
                </a:lnTo>
                <a:lnTo>
                  <a:pt x="3545" y="688"/>
                </a:lnTo>
                <a:lnTo>
                  <a:pt x="3545" y="689"/>
                </a:lnTo>
                <a:lnTo>
                  <a:pt x="3545" y="693"/>
                </a:lnTo>
                <a:lnTo>
                  <a:pt x="3545" y="688"/>
                </a:lnTo>
                <a:lnTo>
                  <a:pt x="3546" y="689"/>
                </a:lnTo>
                <a:lnTo>
                  <a:pt x="3546" y="695"/>
                </a:lnTo>
                <a:lnTo>
                  <a:pt x="3546" y="687"/>
                </a:lnTo>
                <a:lnTo>
                  <a:pt x="3546" y="688"/>
                </a:lnTo>
                <a:lnTo>
                  <a:pt x="3546" y="695"/>
                </a:lnTo>
                <a:lnTo>
                  <a:pt x="3547" y="689"/>
                </a:lnTo>
                <a:lnTo>
                  <a:pt x="3547" y="692"/>
                </a:lnTo>
                <a:lnTo>
                  <a:pt x="3547" y="693"/>
                </a:lnTo>
                <a:lnTo>
                  <a:pt x="3547" y="693"/>
                </a:lnTo>
                <a:lnTo>
                  <a:pt x="3548" y="691"/>
                </a:lnTo>
                <a:lnTo>
                  <a:pt x="3548" y="696"/>
                </a:lnTo>
                <a:lnTo>
                  <a:pt x="3548" y="692"/>
                </a:lnTo>
                <a:lnTo>
                  <a:pt x="3548" y="692"/>
                </a:lnTo>
                <a:lnTo>
                  <a:pt x="3548" y="696"/>
                </a:lnTo>
                <a:lnTo>
                  <a:pt x="3548" y="693"/>
                </a:lnTo>
                <a:lnTo>
                  <a:pt x="3549" y="696"/>
                </a:lnTo>
                <a:lnTo>
                  <a:pt x="3549" y="692"/>
                </a:lnTo>
                <a:lnTo>
                  <a:pt x="3549" y="692"/>
                </a:lnTo>
                <a:lnTo>
                  <a:pt x="3550" y="697"/>
                </a:lnTo>
                <a:lnTo>
                  <a:pt x="3550" y="693"/>
                </a:lnTo>
                <a:lnTo>
                  <a:pt x="3550" y="693"/>
                </a:lnTo>
                <a:lnTo>
                  <a:pt x="3550" y="697"/>
                </a:lnTo>
                <a:lnTo>
                  <a:pt x="3551" y="692"/>
                </a:lnTo>
                <a:lnTo>
                  <a:pt x="3551" y="699"/>
                </a:lnTo>
                <a:lnTo>
                  <a:pt x="3551" y="694"/>
                </a:lnTo>
                <a:lnTo>
                  <a:pt x="3552" y="693"/>
                </a:lnTo>
                <a:lnTo>
                  <a:pt x="3552" y="694"/>
                </a:lnTo>
                <a:lnTo>
                  <a:pt x="3552" y="694"/>
                </a:lnTo>
                <a:lnTo>
                  <a:pt x="3552" y="699"/>
                </a:lnTo>
                <a:lnTo>
                  <a:pt x="3552" y="694"/>
                </a:lnTo>
                <a:lnTo>
                  <a:pt x="3552" y="693"/>
                </a:lnTo>
                <a:lnTo>
                  <a:pt x="3553" y="698"/>
                </a:lnTo>
                <a:lnTo>
                  <a:pt x="3553" y="694"/>
                </a:lnTo>
                <a:lnTo>
                  <a:pt x="3553" y="695"/>
                </a:lnTo>
                <a:lnTo>
                  <a:pt x="3553" y="697"/>
                </a:lnTo>
                <a:lnTo>
                  <a:pt x="3553" y="695"/>
                </a:lnTo>
                <a:lnTo>
                  <a:pt x="3554" y="697"/>
                </a:lnTo>
                <a:lnTo>
                  <a:pt x="3554" y="693"/>
                </a:lnTo>
                <a:lnTo>
                  <a:pt x="3554" y="697"/>
                </a:lnTo>
                <a:lnTo>
                  <a:pt x="3554" y="693"/>
                </a:lnTo>
                <a:lnTo>
                  <a:pt x="3555" y="699"/>
                </a:lnTo>
                <a:lnTo>
                  <a:pt x="3555" y="694"/>
                </a:lnTo>
                <a:lnTo>
                  <a:pt x="3555" y="698"/>
                </a:lnTo>
                <a:lnTo>
                  <a:pt x="3555" y="692"/>
                </a:lnTo>
                <a:lnTo>
                  <a:pt x="3555" y="693"/>
                </a:lnTo>
                <a:lnTo>
                  <a:pt x="3555" y="691"/>
                </a:lnTo>
                <a:lnTo>
                  <a:pt x="3556" y="698"/>
                </a:lnTo>
                <a:lnTo>
                  <a:pt x="3556" y="692"/>
                </a:lnTo>
                <a:lnTo>
                  <a:pt x="3556" y="690"/>
                </a:lnTo>
                <a:lnTo>
                  <a:pt x="3556" y="692"/>
                </a:lnTo>
                <a:lnTo>
                  <a:pt x="3557" y="690"/>
                </a:lnTo>
                <a:lnTo>
                  <a:pt x="3557" y="691"/>
                </a:lnTo>
                <a:lnTo>
                  <a:pt x="3557" y="691"/>
                </a:lnTo>
                <a:lnTo>
                  <a:pt x="3557" y="694"/>
                </a:lnTo>
                <a:lnTo>
                  <a:pt x="3557" y="691"/>
                </a:lnTo>
                <a:lnTo>
                  <a:pt x="3558" y="694"/>
                </a:lnTo>
                <a:lnTo>
                  <a:pt x="3558" y="690"/>
                </a:lnTo>
                <a:lnTo>
                  <a:pt x="3558" y="690"/>
                </a:lnTo>
                <a:lnTo>
                  <a:pt x="3558" y="693"/>
                </a:lnTo>
                <a:lnTo>
                  <a:pt x="3560" y="688"/>
                </a:lnTo>
                <a:lnTo>
                  <a:pt x="3560" y="688"/>
                </a:lnTo>
                <a:lnTo>
                  <a:pt x="3560" y="692"/>
                </a:lnTo>
                <a:lnTo>
                  <a:pt x="3560" y="688"/>
                </a:lnTo>
                <a:lnTo>
                  <a:pt x="3560" y="692"/>
                </a:lnTo>
                <a:lnTo>
                  <a:pt x="3560" y="684"/>
                </a:lnTo>
                <a:lnTo>
                  <a:pt x="3560" y="687"/>
                </a:lnTo>
                <a:lnTo>
                  <a:pt x="3560" y="692"/>
                </a:lnTo>
                <a:lnTo>
                  <a:pt x="3560" y="685"/>
                </a:lnTo>
                <a:lnTo>
                  <a:pt x="3560" y="685"/>
                </a:lnTo>
                <a:lnTo>
                  <a:pt x="3561" y="682"/>
                </a:lnTo>
                <a:lnTo>
                  <a:pt x="3561" y="689"/>
                </a:lnTo>
                <a:lnTo>
                  <a:pt x="3561" y="680"/>
                </a:lnTo>
                <a:lnTo>
                  <a:pt x="3563" y="680"/>
                </a:lnTo>
                <a:lnTo>
                  <a:pt x="3563" y="685"/>
                </a:lnTo>
                <a:lnTo>
                  <a:pt x="3563" y="677"/>
                </a:lnTo>
                <a:lnTo>
                  <a:pt x="3563" y="682"/>
                </a:lnTo>
                <a:lnTo>
                  <a:pt x="3563" y="678"/>
                </a:lnTo>
                <a:lnTo>
                  <a:pt x="3563" y="680"/>
                </a:lnTo>
                <a:lnTo>
                  <a:pt x="3564" y="675"/>
                </a:lnTo>
                <a:lnTo>
                  <a:pt x="3564" y="680"/>
                </a:lnTo>
                <a:lnTo>
                  <a:pt x="3564" y="674"/>
                </a:lnTo>
                <a:lnTo>
                  <a:pt x="3564" y="672"/>
                </a:lnTo>
                <a:lnTo>
                  <a:pt x="3564" y="670"/>
                </a:lnTo>
                <a:lnTo>
                  <a:pt x="3565" y="672"/>
                </a:lnTo>
                <a:lnTo>
                  <a:pt x="3565" y="667"/>
                </a:lnTo>
                <a:lnTo>
                  <a:pt x="3565" y="673"/>
                </a:lnTo>
                <a:lnTo>
                  <a:pt x="3566" y="666"/>
                </a:lnTo>
                <a:lnTo>
                  <a:pt x="3566" y="658"/>
                </a:lnTo>
                <a:lnTo>
                  <a:pt x="3566" y="660"/>
                </a:lnTo>
                <a:lnTo>
                  <a:pt x="3566" y="659"/>
                </a:lnTo>
                <a:lnTo>
                  <a:pt x="3567" y="665"/>
                </a:lnTo>
                <a:lnTo>
                  <a:pt x="3567" y="659"/>
                </a:lnTo>
                <a:lnTo>
                  <a:pt x="3567" y="656"/>
                </a:lnTo>
                <a:lnTo>
                  <a:pt x="3567" y="662"/>
                </a:lnTo>
                <a:lnTo>
                  <a:pt x="3567" y="655"/>
                </a:lnTo>
                <a:lnTo>
                  <a:pt x="3567" y="656"/>
                </a:lnTo>
                <a:lnTo>
                  <a:pt x="3568" y="650"/>
                </a:lnTo>
                <a:lnTo>
                  <a:pt x="3568" y="650"/>
                </a:lnTo>
                <a:lnTo>
                  <a:pt x="3568" y="648"/>
                </a:lnTo>
                <a:lnTo>
                  <a:pt x="3569" y="649"/>
                </a:lnTo>
                <a:lnTo>
                  <a:pt x="3569" y="643"/>
                </a:lnTo>
                <a:lnTo>
                  <a:pt x="3569" y="640"/>
                </a:lnTo>
                <a:lnTo>
                  <a:pt x="3570" y="635"/>
                </a:lnTo>
                <a:lnTo>
                  <a:pt x="3570" y="635"/>
                </a:lnTo>
                <a:lnTo>
                  <a:pt x="3570" y="639"/>
                </a:lnTo>
                <a:lnTo>
                  <a:pt x="3570" y="628"/>
                </a:lnTo>
                <a:lnTo>
                  <a:pt x="3570" y="625"/>
                </a:lnTo>
                <a:lnTo>
                  <a:pt x="3571" y="617"/>
                </a:lnTo>
                <a:lnTo>
                  <a:pt x="3571" y="616"/>
                </a:lnTo>
                <a:lnTo>
                  <a:pt x="3571" y="612"/>
                </a:lnTo>
                <a:lnTo>
                  <a:pt x="3572" y="610"/>
                </a:lnTo>
                <a:lnTo>
                  <a:pt x="3572" y="611"/>
                </a:lnTo>
                <a:lnTo>
                  <a:pt x="3572" y="604"/>
                </a:lnTo>
                <a:lnTo>
                  <a:pt x="3572" y="606"/>
                </a:lnTo>
                <a:lnTo>
                  <a:pt x="3573" y="598"/>
                </a:lnTo>
                <a:lnTo>
                  <a:pt x="3573" y="601"/>
                </a:lnTo>
                <a:lnTo>
                  <a:pt x="3573" y="593"/>
                </a:lnTo>
                <a:lnTo>
                  <a:pt x="3573" y="594"/>
                </a:lnTo>
                <a:lnTo>
                  <a:pt x="3574" y="587"/>
                </a:lnTo>
                <a:lnTo>
                  <a:pt x="3574" y="585"/>
                </a:lnTo>
                <a:lnTo>
                  <a:pt x="3574" y="591"/>
                </a:lnTo>
                <a:lnTo>
                  <a:pt x="3574" y="582"/>
                </a:lnTo>
                <a:lnTo>
                  <a:pt x="3574" y="581"/>
                </a:lnTo>
                <a:lnTo>
                  <a:pt x="3574" y="586"/>
                </a:lnTo>
                <a:lnTo>
                  <a:pt x="3575" y="576"/>
                </a:lnTo>
                <a:lnTo>
                  <a:pt x="3575" y="576"/>
                </a:lnTo>
                <a:lnTo>
                  <a:pt x="3575" y="581"/>
                </a:lnTo>
                <a:lnTo>
                  <a:pt x="3575" y="573"/>
                </a:lnTo>
                <a:lnTo>
                  <a:pt x="3576" y="559"/>
                </a:lnTo>
                <a:lnTo>
                  <a:pt x="3576" y="562"/>
                </a:lnTo>
                <a:lnTo>
                  <a:pt x="3576" y="557"/>
                </a:lnTo>
                <a:lnTo>
                  <a:pt x="3577" y="556"/>
                </a:lnTo>
                <a:lnTo>
                  <a:pt x="3577" y="559"/>
                </a:lnTo>
                <a:lnTo>
                  <a:pt x="3577" y="553"/>
                </a:lnTo>
                <a:lnTo>
                  <a:pt x="3577" y="552"/>
                </a:lnTo>
                <a:lnTo>
                  <a:pt x="3577" y="554"/>
                </a:lnTo>
                <a:lnTo>
                  <a:pt x="3577" y="543"/>
                </a:lnTo>
                <a:lnTo>
                  <a:pt x="3579" y="544"/>
                </a:lnTo>
                <a:lnTo>
                  <a:pt x="3579" y="545"/>
                </a:lnTo>
                <a:lnTo>
                  <a:pt x="3579" y="536"/>
                </a:lnTo>
                <a:lnTo>
                  <a:pt x="3579" y="535"/>
                </a:lnTo>
                <a:lnTo>
                  <a:pt x="3580" y="523"/>
                </a:lnTo>
                <a:lnTo>
                  <a:pt x="3580" y="526"/>
                </a:lnTo>
                <a:lnTo>
                  <a:pt x="3580" y="504"/>
                </a:lnTo>
                <a:lnTo>
                  <a:pt x="3581" y="499"/>
                </a:lnTo>
                <a:lnTo>
                  <a:pt x="3581" y="502"/>
                </a:lnTo>
                <a:lnTo>
                  <a:pt x="3581" y="491"/>
                </a:lnTo>
                <a:lnTo>
                  <a:pt x="3581" y="487"/>
                </a:lnTo>
                <a:lnTo>
                  <a:pt x="3582" y="488"/>
                </a:lnTo>
                <a:lnTo>
                  <a:pt x="3582" y="480"/>
                </a:lnTo>
                <a:lnTo>
                  <a:pt x="3582" y="475"/>
                </a:lnTo>
                <a:lnTo>
                  <a:pt x="3582" y="469"/>
                </a:lnTo>
                <a:lnTo>
                  <a:pt x="3582" y="465"/>
                </a:lnTo>
                <a:lnTo>
                  <a:pt x="3583" y="459"/>
                </a:lnTo>
                <a:lnTo>
                  <a:pt x="3583" y="461"/>
                </a:lnTo>
                <a:lnTo>
                  <a:pt x="3583" y="453"/>
                </a:lnTo>
                <a:lnTo>
                  <a:pt x="3583" y="453"/>
                </a:lnTo>
                <a:lnTo>
                  <a:pt x="3583" y="443"/>
                </a:lnTo>
                <a:lnTo>
                  <a:pt x="3584" y="448"/>
                </a:lnTo>
                <a:lnTo>
                  <a:pt x="3584" y="448"/>
                </a:lnTo>
                <a:lnTo>
                  <a:pt x="3584" y="443"/>
                </a:lnTo>
                <a:lnTo>
                  <a:pt x="3584" y="445"/>
                </a:lnTo>
                <a:lnTo>
                  <a:pt x="3584" y="437"/>
                </a:lnTo>
                <a:lnTo>
                  <a:pt x="3585" y="440"/>
                </a:lnTo>
                <a:lnTo>
                  <a:pt x="3585" y="438"/>
                </a:lnTo>
                <a:lnTo>
                  <a:pt x="3585" y="435"/>
                </a:lnTo>
                <a:lnTo>
                  <a:pt x="3585" y="436"/>
                </a:lnTo>
                <a:lnTo>
                  <a:pt x="3585" y="430"/>
                </a:lnTo>
                <a:lnTo>
                  <a:pt x="3585" y="433"/>
                </a:lnTo>
                <a:lnTo>
                  <a:pt x="3586" y="429"/>
                </a:lnTo>
                <a:lnTo>
                  <a:pt x="3586" y="423"/>
                </a:lnTo>
                <a:lnTo>
                  <a:pt x="3586" y="410"/>
                </a:lnTo>
                <a:lnTo>
                  <a:pt x="3587" y="414"/>
                </a:lnTo>
                <a:lnTo>
                  <a:pt x="3587" y="403"/>
                </a:lnTo>
                <a:lnTo>
                  <a:pt x="3587" y="407"/>
                </a:lnTo>
                <a:lnTo>
                  <a:pt x="3587" y="406"/>
                </a:lnTo>
                <a:lnTo>
                  <a:pt x="3588" y="406"/>
                </a:lnTo>
                <a:lnTo>
                  <a:pt x="3588" y="405"/>
                </a:lnTo>
                <a:lnTo>
                  <a:pt x="3588" y="398"/>
                </a:lnTo>
                <a:lnTo>
                  <a:pt x="3588" y="401"/>
                </a:lnTo>
                <a:lnTo>
                  <a:pt x="3589" y="385"/>
                </a:lnTo>
                <a:lnTo>
                  <a:pt x="3589" y="396"/>
                </a:lnTo>
                <a:lnTo>
                  <a:pt x="3589" y="391"/>
                </a:lnTo>
                <a:lnTo>
                  <a:pt x="3589" y="394"/>
                </a:lnTo>
                <a:lnTo>
                  <a:pt x="3590" y="392"/>
                </a:lnTo>
                <a:lnTo>
                  <a:pt x="3590" y="385"/>
                </a:lnTo>
                <a:lnTo>
                  <a:pt x="3590" y="389"/>
                </a:lnTo>
                <a:lnTo>
                  <a:pt x="3590" y="379"/>
                </a:lnTo>
                <a:lnTo>
                  <a:pt x="3591" y="382"/>
                </a:lnTo>
                <a:lnTo>
                  <a:pt x="3591" y="381"/>
                </a:lnTo>
                <a:lnTo>
                  <a:pt x="3591" y="376"/>
                </a:lnTo>
                <a:lnTo>
                  <a:pt x="3591" y="382"/>
                </a:lnTo>
                <a:lnTo>
                  <a:pt x="3592" y="373"/>
                </a:lnTo>
                <a:lnTo>
                  <a:pt x="3592" y="371"/>
                </a:lnTo>
                <a:lnTo>
                  <a:pt x="3592" y="374"/>
                </a:lnTo>
                <a:lnTo>
                  <a:pt x="3592" y="376"/>
                </a:lnTo>
                <a:lnTo>
                  <a:pt x="3592" y="373"/>
                </a:lnTo>
                <a:lnTo>
                  <a:pt x="3593" y="374"/>
                </a:lnTo>
                <a:lnTo>
                  <a:pt x="3593" y="376"/>
                </a:lnTo>
                <a:lnTo>
                  <a:pt x="3593" y="370"/>
                </a:lnTo>
                <a:lnTo>
                  <a:pt x="3593" y="376"/>
                </a:lnTo>
                <a:lnTo>
                  <a:pt x="3593" y="377"/>
                </a:lnTo>
                <a:lnTo>
                  <a:pt x="3595" y="367"/>
                </a:lnTo>
                <a:lnTo>
                  <a:pt x="3595" y="370"/>
                </a:lnTo>
                <a:lnTo>
                  <a:pt x="3595" y="376"/>
                </a:lnTo>
                <a:lnTo>
                  <a:pt x="3595" y="367"/>
                </a:lnTo>
                <a:lnTo>
                  <a:pt x="3596" y="370"/>
                </a:lnTo>
                <a:lnTo>
                  <a:pt x="3596" y="376"/>
                </a:lnTo>
                <a:lnTo>
                  <a:pt x="3596" y="373"/>
                </a:lnTo>
                <a:lnTo>
                  <a:pt x="3596" y="373"/>
                </a:lnTo>
                <a:lnTo>
                  <a:pt x="3597" y="369"/>
                </a:lnTo>
                <a:lnTo>
                  <a:pt x="3597" y="366"/>
                </a:lnTo>
                <a:lnTo>
                  <a:pt x="3597" y="373"/>
                </a:lnTo>
                <a:lnTo>
                  <a:pt x="3597" y="364"/>
                </a:lnTo>
                <a:lnTo>
                  <a:pt x="3597" y="368"/>
                </a:lnTo>
                <a:lnTo>
                  <a:pt x="3597" y="360"/>
                </a:lnTo>
                <a:lnTo>
                  <a:pt x="3598" y="371"/>
                </a:lnTo>
                <a:lnTo>
                  <a:pt x="3598" y="365"/>
                </a:lnTo>
                <a:lnTo>
                  <a:pt x="3598" y="370"/>
                </a:lnTo>
                <a:lnTo>
                  <a:pt x="3598" y="369"/>
                </a:lnTo>
                <a:lnTo>
                  <a:pt x="3598" y="367"/>
                </a:lnTo>
                <a:lnTo>
                  <a:pt x="3599" y="365"/>
                </a:lnTo>
                <a:lnTo>
                  <a:pt x="3599" y="364"/>
                </a:lnTo>
                <a:lnTo>
                  <a:pt x="3600" y="369"/>
                </a:lnTo>
                <a:lnTo>
                  <a:pt x="3600" y="361"/>
                </a:lnTo>
                <a:lnTo>
                  <a:pt x="3600" y="370"/>
                </a:lnTo>
                <a:lnTo>
                  <a:pt x="3600" y="371"/>
                </a:lnTo>
                <a:lnTo>
                  <a:pt x="3600" y="363"/>
                </a:lnTo>
                <a:lnTo>
                  <a:pt x="3600" y="366"/>
                </a:lnTo>
                <a:lnTo>
                  <a:pt x="3601" y="358"/>
                </a:lnTo>
                <a:lnTo>
                  <a:pt x="3601" y="358"/>
                </a:lnTo>
                <a:lnTo>
                  <a:pt x="3601" y="360"/>
                </a:lnTo>
                <a:lnTo>
                  <a:pt x="3601" y="358"/>
                </a:lnTo>
                <a:lnTo>
                  <a:pt x="3602" y="360"/>
                </a:lnTo>
                <a:lnTo>
                  <a:pt x="3602" y="354"/>
                </a:lnTo>
                <a:lnTo>
                  <a:pt x="3602" y="365"/>
                </a:lnTo>
                <a:lnTo>
                  <a:pt x="3602" y="366"/>
                </a:lnTo>
                <a:lnTo>
                  <a:pt x="3603" y="351"/>
                </a:lnTo>
                <a:lnTo>
                  <a:pt x="3603" y="364"/>
                </a:lnTo>
                <a:lnTo>
                  <a:pt x="3603" y="356"/>
                </a:lnTo>
                <a:lnTo>
                  <a:pt x="3603" y="362"/>
                </a:lnTo>
                <a:lnTo>
                  <a:pt x="3604" y="360"/>
                </a:lnTo>
                <a:lnTo>
                  <a:pt x="3604" y="357"/>
                </a:lnTo>
                <a:lnTo>
                  <a:pt x="3604" y="357"/>
                </a:lnTo>
                <a:lnTo>
                  <a:pt x="3604" y="360"/>
                </a:lnTo>
                <a:lnTo>
                  <a:pt x="3604" y="358"/>
                </a:lnTo>
                <a:lnTo>
                  <a:pt x="3605" y="356"/>
                </a:lnTo>
                <a:lnTo>
                  <a:pt x="3605" y="352"/>
                </a:lnTo>
                <a:lnTo>
                  <a:pt x="3605" y="360"/>
                </a:lnTo>
                <a:lnTo>
                  <a:pt x="3605" y="363"/>
                </a:lnTo>
                <a:lnTo>
                  <a:pt x="3605" y="348"/>
                </a:lnTo>
                <a:lnTo>
                  <a:pt x="3606" y="361"/>
                </a:lnTo>
                <a:lnTo>
                  <a:pt x="3606" y="352"/>
                </a:lnTo>
                <a:lnTo>
                  <a:pt x="3606" y="361"/>
                </a:lnTo>
                <a:lnTo>
                  <a:pt x="3607" y="346"/>
                </a:lnTo>
                <a:lnTo>
                  <a:pt x="3607" y="336"/>
                </a:lnTo>
                <a:lnTo>
                  <a:pt x="3607" y="339"/>
                </a:lnTo>
                <a:lnTo>
                  <a:pt x="3607" y="345"/>
                </a:lnTo>
                <a:lnTo>
                  <a:pt x="3607" y="352"/>
                </a:lnTo>
                <a:lnTo>
                  <a:pt x="3607" y="356"/>
                </a:lnTo>
                <a:lnTo>
                  <a:pt x="3608" y="346"/>
                </a:lnTo>
                <a:lnTo>
                  <a:pt x="3608" y="356"/>
                </a:lnTo>
                <a:lnTo>
                  <a:pt x="3609" y="361"/>
                </a:lnTo>
                <a:lnTo>
                  <a:pt x="3609" y="350"/>
                </a:lnTo>
                <a:lnTo>
                  <a:pt x="3609" y="352"/>
                </a:lnTo>
                <a:lnTo>
                  <a:pt x="3609" y="360"/>
                </a:lnTo>
                <a:lnTo>
                  <a:pt x="3609" y="353"/>
                </a:lnTo>
                <a:lnTo>
                  <a:pt x="3610" y="354"/>
                </a:lnTo>
                <a:lnTo>
                  <a:pt x="3610" y="353"/>
                </a:lnTo>
                <a:lnTo>
                  <a:pt x="3610" y="354"/>
                </a:lnTo>
                <a:lnTo>
                  <a:pt x="3610" y="348"/>
                </a:lnTo>
                <a:lnTo>
                  <a:pt x="3611" y="350"/>
                </a:lnTo>
                <a:lnTo>
                  <a:pt x="3611" y="336"/>
                </a:lnTo>
                <a:lnTo>
                  <a:pt x="3611" y="346"/>
                </a:lnTo>
                <a:lnTo>
                  <a:pt x="3611" y="339"/>
                </a:lnTo>
                <a:lnTo>
                  <a:pt x="3611" y="339"/>
                </a:lnTo>
                <a:lnTo>
                  <a:pt x="3612" y="337"/>
                </a:lnTo>
                <a:lnTo>
                  <a:pt x="3612" y="343"/>
                </a:lnTo>
                <a:lnTo>
                  <a:pt x="3612" y="337"/>
                </a:lnTo>
                <a:lnTo>
                  <a:pt x="3612" y="345"/>
                </a:lnTo>
                <a:lnTo>
                  <a:pt x="3614" y="341"/>
                </a:lnTo>
                <a:lnTo>
                  <a:pt x="3614" y="348"/>
                </a:lnTo>
                <a:lnTo>
                  <a:pt x="3614" y="347"/>
                </a:lnTo>
                <a:lnTo>
                  <a:pt x="3614" y="338"/>
                </a:lnTo>
                <a:lnTo>
                  <a:pt x="3615" y="333"/>
                </a:lnTo>
                <a:lnTo>
                  <a:pt x="3615" y="337"/>
                </a:lnTo>
                <a:lnTo>
                  <a:pt x="3615" y="340"/>
                </a:lnTo>
                <a:lnTo>
                  <a:pt x="3615" y="339"/>
                </a:lnTo>
                <a:lnTo>
                  <a:pt x="3615" y="334"/>
                </a:lnTo>
                <a:lnTo>
                  <a:pt x="3615" y="341"/>
                </a:lnTo>
                <a:lnTo>
                  <a:pt x="3616" y="340"/>
                </a:lnTo>
                <a:lnTo>
                  <a:pt x="3616" y="332"/>
                </a:lnTo>
                <a:lnTo>
                  <a:pt x="3616" y="329"/>
                </a:lnTo>
                <a:lnTo>
                  <a:pt x="3616" y="336"/>
                </a:lnTo>
                <a:lnTo>
                  <a:pt x="3617" y="339"/>
                </a:lnTo>
                <a:lnTo>
                  <a:pt x="3617" y="335"/>
                </a:lnTo>
                <a:lnTo>
                  <a:pt x="3617" y="338"/>
                </a:lnTo>
                <a:lnTo>
                  <a:pt x="3617" y="336"/>
                </a:lnTo>
                <a:lnTo>
                  <a:pt x="3618" y="323"/>
                </a:lnTo>
                <a:lnTo>
                  <a:pt x="3618" y="328"/>
                </a:lnTo>
                <a:lnTo>
                  <a:pt x="3618" y="323"/>
                </a:lnTo>
                <a:lnTo>
                  <a:pt x="3618" y="338"/>
                </a:lnTo>
                <a:lnTo>
                  <a:pt x="3619" y="329"/>
                </a:lnTo>
                <a:lnTo>
                  <a:pt x="3619" y="323"/>
                </a:lnTo>
                <a:lnTo>
                  <a:pt x="3619" y="326"/>
                </a:lnTo>
                <a:lnTo>
                  <a:pt x="3619" y="327"/>
                </a:lnTo>
                <a:lnTo>
                  <a:pt x="3619" y="324"/>
                </a:lnTo>
                <a:lnTo>
                  <a:pt x="3620" y="310"/>
                </a:lnTo>
                <a:lnTo>
                  <a:pt x="3620" y="315"/>
                </a:lnTo>
                <a:lnTo>
                  <a:pt x="3620" y="313"/>
                </a:lnTo>
                <a:lnTo>
                  <a:pt x="3621" y="327"/>
                </a:lnTo>
                <a:lnTo>
                  <a:pt x="3621" y="318"/>
                </a:lnTo>
                <a:lnTo>
                  <a:pt x="3621" y="318"/>
                </a:lnTo>
                <a:lnTo>
                  <a:pt x="3621" y="317"/>
                </a:lnTo>
                <a:lnTo>
                  <a:pt x="3621" y="321"/>
                </a:lnTo>
                <a:lnTo>
                  <a:pt x="3622" y="322"/>
                </a:lnTo>
                <a:lnTo>
                  <a:pt x="3622" y="313"/>
                </a:lnTo>
                <a:lnTo>
                  <a:pt x="3622" y="319"/>
                </a:lnTo>
                <a:lnTo>
                  <a:pt x="3622" y="317"/>
                </a:lnTo>
                <a:lnTo>
                  <a:pt x="3622" y="311"/>
                </a:lnTo>
                <a:lnTo>
                  <a:pt x="3622" y="315"/>
                </a:lnTo>
                <a:lnTo>
                  <a:pt x="3623" y="317"/>
                </a:lnTo>
                <a:lnTo>
                  <a:pt x="3623" y="289"/>
                </a:lnTo>
                <a:lnTo>
                  <a:pt x="3623" y="293"/>
                </a:lnTo>
                <a:lnTo>
                  <a:pt x="3624" y="302"/>
                </a:lnTo>
                <a:lnTo>
                  <a:pt x="3624" y="305"/>
                </a:lnTo>
                <a:lnTo>
                  <a:pt x="3624" y="300"/>
                </a:lnTo>
                <a:lnTo>
                  <a:pt x="3625" y="305"/>
                </a:lnTo>
                <a:lnTo>
                  <a:pt x="3625" y="310"/>
                </a:lnTo>
                <a:lnTo>
                  <a:pt x="3625" y="290"/>
                </a:lnTo>
                <a:lnTo>
                  <a:pt x="3625" y="293"/>
                </a:lnTo>
                <a:lnTo>
                  <a:pt x="3625" y="295"/>
                </a:lnTo>
                <a:lnTo>
                  <a:pt x="3626" y="284"/>
                </a:lnTo>
                <a:lnTo>
                  <a:pt x="3626" y="290"/>
                </a:lnTo>
                <a:lnTo>
                  <a:pt x="3626" y="295"/>
                </a:lnTo>
                <a:lnTo>
                  <a:pt x="3626" y="299"/>
                </a:lnTo>
                <a:lnTo>
                  <a:pt x="3626" y="298"/>
                </a:lnTo>
                <a:lnTo>
                  <a:pt x="3627" y="299"/>
                </a:lnTo>
                <a:lnTo>
                  <a:pt x="3627" y="302"/>
                </a:lnTo>
                <a:lnTo>
                  <a:pt x="3627" y="283"/>
                </a:lnTo>
                <a:lnTo>
                  <a:pt x="3627" y="295"/>
                </a:lnTo>
                <a:lnTo>
                  <a:pt x="3628" y="295"/>
                </a:lnTo>
                <a:lnTo>
                  <a:pt x="3628" y="297"/>
                </a:lnTo>
                <a:lnTo>
                  <a:pt x="3628" y="293"/>
                </a:lnTo>
                <a:lnTo>
                  <a:pt x="3628" y="285"/>
                </a:lnTo>
                <a:lnTo>
                  <a:pt x="3630" y="293"/>
                </a:lnTo>
                <a:lnTo>
                  <a:pt x="3630" y="289"/>
                </a:lnTo>
                <a:lnTo>
                  <a:pt x="3630" y="293"/>
                </a:lnTo>
                <a:lnTo>
                  <a:pt x="3630" y="299"/>
                </a:lnTo>
                <a:lnTo>
                  <a:pt x="3630" y="283"/>
                </a:lnTo>
                <a:lnTo>
                  <a:pt x="3630" y="272"/>
                </a:lnTo>
                <a:lnTo>
                  <a:pt x="3631" y="288"/>
                </a:lnTo>
                <a:lnTo>
                  <a:pt x="3631" y="278"/>
                </a:lnTo>
                <a:lnTo>
                  <a:pt x="3631" y="280"/>
                </a:lnTo>
                <a:lnTo>
                  <a:pt x="3631" y="272"/>
                </a:lnTo>
                <a:lnTo>
                  <a:pt x="3632" y="271"/>
                </a:lnTo>
                <a:lnTo>
                  <a:pt x="3632" y="284"/>
                </a:lnTo>
                <a:lnTo>
                  <a:pt x="3632" y="285"/>
                </a:lnTo>
                <a:lnTo>
                  <a:pt x="3633" y="289"/>
                </a:lnTo>
                <a:lnTo>
                  <a:pt x="3633" y="283"/>
                </a:lnTo>
                <a:lnTo>
                  <a:pt x="3633" y="288"/>
                </a:lnTo>
                <a:lnTo>
                  <a:pt x="3633" y="290"/>
                </a:lnTo>
                <a:lnTo>
                  <a:pt x="3634" y="283"/>
                </a:lnTo>
                <a:lnTo>
                  <a:pt x="3634" y="285"/>
                </a:lnTo>
                <a:lnTo>
                  <a:pt x="3634" y="280"/>
                </a:lnTo>
                <a:lnTo>
                  <a:pt x="3634" y="284"/>
                </a:lnTo>
                <a:lnTo>
                  <a:pt x="3634" y="297"/>
                </a:lnTo>
                <a:lnTo>
                  <a:pt x="3635" y="287"/>
                </a:lnTo>
                <a:lnTo>
                  <a:pt x="3635" y="278"/>
                </a:lnTo>
                <a:lnTo>
                  <a:pt x="3635" y="286"/>
                </a:lnTo>
                <a:lnTo>
                  <a:pt x="3635" y="289"/>
                </a:lnTo>
                <a:lnTo>
                  <a:pt x="3635" y="295"/>
                </a:lnTo>
                <a:lnTo>
                  <a:pt x="3636" y="295"/>
                </a:lnTo>
                <a:lnTo>
                  <a:pt x="3636" y="293"/>
                </a:lnTo>
                <a:lnTo>
                  <a:pt x="3636" y="297"/>
                </a:lnTo>
                <a:lnTo>
                  <a:pt x="3636" y="289"/>
                </a:lnTo>
                <a:lnTo>
                  <a:pt x="3637" y="295"/>
                </a:lnTo>
                <a:lnTo>
                  <a:pt x="3637" y="296"/>
                </a:lnTo>
                <a:lnTo>
                  <a:pt x="3637" y="293"/>
                </a:lnTo>
                <a:lnTo>
                  <a:pt x="3637" y="297"/>
                </a:lnTo>
                <a:lnTo>
                  <a:pt x="3637" y="252"/>
                </a:lnTo>
                <a:lnTo>
                  <a:pt x="3638" y="265"/>
                </a:lnTo>
                <a:lnTo>
                  <a:pt x="3638" y="293"/>
                </a:lnTo>
                <a:lnTo>
                  <a:pt x="3638" y="284"/>
                </a:lnTo>
                <a:lnTo>
                  <a:pt x="3639" y="281"/>
                </a:lnTo>
                <a:lnTo>
                  <a:pt x="3639" y="298"/>
                </a:lnTo>
                <a:lnTo>
                  <a:pt x="3639" y="299"/>
                </a:lnTo>
                <a:lnTo>
                  <a:pt x="3639" y="299"/>
                </a:lnTo>
                <a:lnTo>
                  <a:pt x="3639" y="295"/>
                </a:lnTo>
                <a:lnTo>
                  <a:pt x="3640" y="297"/>
                </a:lnTo>
                <a:lnTo>
                  <a:pt x="3640" y="307"/>
                </a:lnTo>
                <a:lnTo>
                  <a:pt x="3640" y="298"/>
                </a:lnTo>
                <a:lnTo>
                  <a:pt x="3640" y="296"/>
                </a:lnTo>
                <a:lnTo>
                  <a:pt x="3641" y="308"/>
                </a:lnTo>
                <a:lnTo>
                  <a:pt x="3641" y="305"/>
                </a:lnTo>
                <a:lnTo>
                  <a:pt x="3641" y="315"/>
                </a:lnTo>
                <a:lnTo>
                  <a:pt x="3641" y="313"/>
                </a:lnTo>
                <a:lnTo>
                  <a:pt x="3641" y="317"/>
                </a:lnTo>
                <a:lnTo>
                  <a:pt x="3641" y="320"/>
                </a:lnTo>
                <a:lnTo>
                  <a:pt x="3642" y="323"/>
                </a:lnTo>
                <a:lnTo>
                  <a:pt x="3642" y="318"/>
                </a:lnTo>
                <a:lnTo>
                  <a:pt x="3642" y="329"/>
                </a:lnTo>
                <a:lnTo>
                  <a:pt x="3643" y="324"/>
                </a:lnTo>
                <a:lnTo>
                  <a:pt x="3643" y="332"/>
                </a:lnTo>
                <a:lnTo>
                  <a:pt x="3643" y="330"/>
                </a:lnTo>
                <a:lnTo>
                  <a:pt x="3643" y="339"/>
                </a:lnTo>
                <a:lnTo>
                  <a:pt x="3644" y="331"/>
                </a:lnTo>
                <a:lnTo>
                  <a:pt x="3644" y="338"/>
                </a:lnTo>
                <a:lnTo>
                  <a:pt x="3644" y="345"/>
                </a:lnTo>
                <a:lnTo>
                  <a:pt x="3644" y="340"/>
                </a:lnTo>
                <a:lnTo>
                  <a:pt x="3644" y="343"/>
                </a:lnTo>
                <a:lnTo>
                  <a:pt x="3645" y="346"/>
                </a:lnTo>
                <a:lnTo>
                  <a:pt x="3645" y="348"/>
                </a:lnTo>
                <a:lnTo>
                  <a:pt x="3645" y="343"/>
                </a:lnTo>
                <a:lnTo>
                  <a:pt x="3645" y="349"/>
                </a:lnTo>
                <a:lnTo>
                  <a:pt x="3646" y="346"/>
                </a:lnTo>
                <a:lnTo>
                  <a:pt x="3646" y="342"/>
                </a:lnTo>
                <a:lnTo>
                  <a:pt x="3646" y="357"/>
                </a:lnTo>
                <a:lnTo>
                  <a:pt x="3646" y="349"/>
                </a:lnTo>
                <a:lnTo>
                  <a:pt x="3646" y="346"/>
                </a:lnTo>
                <a:lnTo>
                  <a:pt x="3647" y="355"/>
                </a:lnTo>
                <a:lnTo>
                  <a:pt x="3647" y="350"/>
                </a:lnTo>
                <a:lnTo>
                  <a:pt x="3647" y="350"/>
                </a:lnTo>
                <a:lnTo>
                  <a:pt x="3647" y="357"/>
                </a:lnTo>
                <a:lnTo>
                  <a:pt x="3649" y="352"/>
                </a:lnTo>
                <a:lnTo>
                  <a:pt x="3649" y="357"/>
                </a:lnTo>
                <a:lnTo>
                  <a:pt x="3649" y="350"/>
                </a:lnTo>
                <a:lnTo>
                  <a:pt x="3649" y="358"/>
                </a:lnTo>
                <a:lnTo>
                  <a:pt x="3649" y="355"/>
                </a:lnTo>
                <a:lnTo>
                  <a:pt x="3650" y="349"/>
                </a:lnTo>
                <a:lnTo>
                  <a:pt x="3650" y="365"/>
                </a:lnTo>
                <a:lnTo>
                  <a:pt x="3650" y="353"/>
                </a:lnTo>
                <a:lnTo>
                  <a:pt x="3650" y="351"/>
                </a:lnTo>
                <a:lnTo>
                  <a:pt x="3651" y="360"/>
                </a:lnTo>
                <a:lnTo>
                  <a:pt x="3651" y="356"/>
                </a:lnTo>
                <a:lnTo>
                  <a:pt x="3651" y="354"/>
                </a:lnTo>
                <a:lnTo>
                  <a:pt x="3651" y="358"/>
                </a:lnTo>
                <a:lnTo>
                  <a:pt x="3651" y="356"/>
                </a:lnTo>
                <a:lnTo>
                  <a:pt x="3652" y="362"/>
                </a:lnTo>
                <a:lnTo>
                  <a:pt x="3652" y="364"/>
                </a:lnTo>
                <a:lnTo>
                  <a:pt x="3652" y="357"/>
                </a:lnTo>
                <a:lnTo>
                  <a:pt x="3652" y="358"/>
                </a:lnTo>
                <a:lnTo>
                  <a:pt x="3652" y="372"/>
                </a:lnTo>
                <a:lnTo>
                  <a:pt x="3652" y="363"/>
                </a:lnTo>
                <a:lnTo>
                  <a:pt x="3653" y="372"/>
                </a:lnTo>
                <a:lnTo>
                  <a:pt x="3653" y="364"/>
                </a:lnTo>
                <a:lnTo>
                  <a:pt x="3653" y="369"/>
                </a:lnTo>
                <a:lnTo>
                  <a:pt x="3653" y="365"/>
                </a:lnTo>
                <a:lnTo>
                  <a:pt x="3654" y="373"/>
                </a:lnTo>
                <a:lnTo>
                  <a:pt x="3654" y="363"/>
                </a:lnTo>
                <a:lnTo>
                  <a:pt x="3654" y="357"/>
                </a:lnTo>
                <a:lnTo>
                  <a:pt x="3654" y="358"/>
                </a:lnTo>
                <a:lnTo>
                  <a:pt x="3655" y="360"/>
                </a:lnTo>
                <a:lnTo>
                  <a:pt x="3655" y="351"/>
                </a:lnTo>
                <a:lnTo>
                  <a:pt x="3655" y="353"/>
                </a:lnTo>
                <a:lnTo>
                  <a:pt x="3655" y="364"/>
                </a:lnTo>
                <a:lnTo>
                  <a:pt x="3655" y="358"/>
                </a:lnTo>
                <a:lnTo>
                  <a:pt x="3656" y="372"/>
                </a:lnTo>
                <a:lnTo>
                  <a:pt x="3656" y="364"/>
                </a:lnTo>
                <a:lnTo>
                  <a:pt x="3656" y="363"/>
                </a:lnTo>
                <a:lnTo>
                  <a:pt x="3656" y="369"/>
                </a:lnTo>
                <a:lnTo>
                  <a:pt x="3656" y="370"/>
                </a:lnTo>
                <a:lnTo>
                  <a:pt x="3656" y="364"/>
                </a:lnTo>
                <a:lnTo>
                  <a:pt x="3657" y="371"/>
                </a:lnTo>
                <a:lnTo>
                  <a:pt x="3657" y="370"/>
                </a:lnTo>
                <a:lnTo>
                  <a:pt x="3657" y="371"/>
                </a:lnTo>
                <a:lnTo>
                  <a:pt x="3657" y="361"/>
                </a:lnTo>
                <a:lnTo>
                  <a:pt x="3658" y="362"/>
                </a:lnTo>
                <a:lnTo>
                  <a:pt x="3658" y="371"/>
                </a:lnTo>
                <a:lnTo>
                  <a:pt x="3658" y="369"/>
                </a:lnTo>
                <a:lnTo>
                  <a:pt x="3659" y="374"/>
                </a:lnTo>
                <a:lnTo>
                  <a:pt x="3659" y="365"/>
                </a:lnTo>
                <a:lnTo>
                  <a:pt x="3659" y="368"/>
                </a:lnTo>
                <a:lnTo>
                  <a:pt x="3659" y="371"/>
                </a:lnTo>
                <a:lnTo>
                  <a:pt x="3659" y="364"/>
                </a:lnTo>
                <a:lnTo>
                  <a:pt x="3659" y="373"/>
                </a:lnTo>
                <a:lnTo>
                  <a:pt x="3660" y="369"/>
                </a:lnTo>
                <a:lnTo>
                  <a:pt x="3660" y="370"/>
                </a:lnTo>
                <a:lnTo>
                  <a:pt x="3660" y="375"/>
                </a:lnTo>
                <a:lnTo>
                  <a:pt x="3660" y="368"/>
                </a:lnTo>
                <a:lnTo>
                  <a:pt x="3661" y="369"/>
                </a:lnTo>
                <a:lnTo>
                  <a:pt x="3661" y="367"/>
                </a:lnTo>
                <a:lnTo>
                  <a:pt x="3661" y="374"/>
                </a:lnTo>
                <a:lnTo>
                  <a:pt x="3661" y="374"/>
                </a:lnTo>
                <a:lnTo>
                  <a:pt x="3661" y="371"/>
                </a:lnTo>
                <a:lnTo>
                  <a:pt x="3662" y="376"/>
                </a:lnTo>
                <a:lnTo>
                  <a:pt x="3662" y="370"/>
                </a:lnTo>
                <a:lnTo>
                  <a:pt x="3662" y="379"/>
                </a:lnTo>
                <a:lnTo>
                  <a:pt x="3662" y="376"/>
                </a:lnTo>
                <a:lnTo>
                  <a:pt x="3663" y="369"/>
                </a:lnTo>
                <a:lnTo>
                  <a:pt x="3663" y="377"/>
                </a:lnTo>
                <a:lnTo>
                  <a:pt x="3663" y="373"/>
                </a:lnTo>
                <a:lnTo>
                  <a:pt x="3663" y="381"/>
                </a:lnTo>
                <a:lnTo>
                  <a:pt x="3663" y="376"/>
                </a:lnTo>
                <a:lnTo>
                  <a:pt x="3663" y="383"/>
                </a:lnTo>
                <a:lnTo>
                  <a:pt x="3665" y="380"/>
                </a:lnTo>
                <a:lnTo>
                  <a:pt x="3665" y="382"/>
                </a:lnTo>
                <a:lnTo>
                  <a:pt x="3665" y="369"/>
                </a:lnTo>
                <a:lnTo>
                  <a:pt x="3665" y="370"/>
                </a:lnTo>
                <a:lnTo>
                  <a:pt x="3665" y="364"/>
                </a:lnTo>
                <a:lnTo>
                  <a:pt x="3666" y="369"/>
                </a:lnTo>
                <a:lnTo>
                  <a:pt x="3666" y="362"/>
                </a:lnTo>
                <a:lnTo>
                  <a:pt x="3666" y="376"/>
                </a:lnTo>
                <a:lnTo>
                  <a:pt x="3666" y="369"/>
                </a:lnTo>
                <a:lnTo>
                  <a:pt x="3667" y="371"/>
                </a:lnTo>
                <a:lnTo>
                  <a:pt x="3667" y="374"/>
                </a:lnTo>
                <a:lnTo>
                  <a:pt x="3667" y="369"/>
                </a:lnTo>
                <a:lnTo>
                  <a:pt x="3667" y="372"/>
                </a:lnTo>
                <a:lnTo>
                  <a:pt x="3667" y="374"/>
                </a:lnTo>
                <a:lnTo>
                  <a:pt x="3667" y="363"/>
                </a:lnTo>
                <a:lnTo>
                  <a:pt x="3668" y="366"/>
                </a:lnTo>
                <a:lnTo>
                  <a:pt x="3668" y="369"/>
                </a:lnTo>
                <a:lnTo>
                  <a:pt x="3668" y="364"/>
                </a:lnTo>
                <a:lnTo>
                  <a:pt x="3668" y="371"/>
                </a:lnTo>
                <a:lnTo>
                  <a:pt x="3669" y="363"/>
                </a:lnTo>
                <a:lnTo>
                  <a:pt x="3669" y="365"/>
                </a:lnTo>
                <a:lnTo>
                  <a:pt x="3669" y="372"/>
                </a:lnTo>
                <a:lnTo>
                  <a:pt x="3669" y="370"/>
                </a:lnTo>
                <a:lnTo>
                  <a:pt x="3670" y="367"/>
                </a:lnTo>
                <a:lnTo>
                  <a:pt x="3670" y="370"/>
                </a:lnTo>
                <a:lnTo>
                  <a:pt x="3670" y="366"/>
                </a:lnTo>
                <a:lnTo>
                  <a:pt x="3670" y="372"/>
                </a:lnTo>
                <a:lnTo>
                  <a:pt x="3671" y="367"/>
                </a:lnTo>
                <a:lnTo>
                  <a:pt x="3671" y="370"/>
                </a:lnTo>
                <a:lnTo>
                  <a:pt x="3671" y="365"/>
                </a:lnTo>
                <a:lnTo>
                  <a:pt x="3671" y="372"/>
                </a:lnTo>
                <a:lnTo>
                  <a:pt x="3671" y="368"/>
                </a:lnTo>
                <a:lnTo>
                  <a:pt x="3671" y="370"/>
                </a:lnTo>
                <a:lnTo>
                  <a:pt x="3671" y="358"/>
                </a:lnTo>
                <a:lnTo>
                  <a:pt x="3672" y="362"/>
                </a:lnTo>
                <a:lnTo>
                  <a:pt x="3672" y="358"/>
                </a:lnTo>
                <a:lnTo>
                  <a:pt x="3672" y="353"/>
                </a:lnTo>
                <a:lnTo>
                  <a:pt x="3673" y="350"/>
                </a:lnTo>
                <a:lnTo>
                  <a:pt x="3673" y="343"/>
                </a:lnTo>
                <a:lnTo>
                  <a:pt x="3673" y="346"/>
                </a:lnTo>
                <a:lnTo>
                  <a:pt x="3673" y="333"/>
                </a:lnTo>
                <a:lnTo>
                  <a:pt x="3674" y="339"/>
                </a:lnTo>
                <a:lnTo>
                  <a:pt x="3674" y="327"/>
                </a:lnTo>
                <a:lnTo>
                  <a:pt x="3674" y="333"/>
                </a:lnTo>
                <a:lnTo>
                  <a:pt x="3674" y="328"/>
                </a:lnTo>
                <a:lnTo>
                  <a:pt x="3674" y="323"/>
                </a:lnTo>
                <a:lnTo>
                  <a:pt x="3675" y="323"/>
                </a:lnTo>
                <a:lnTo>
                  <a:pt x="3675" y="320"/>
                </a:lnTo>
                <a:lnTo>
                  <a:pt x="3675" y="324"/>
                </a:lnTo>
                <a:lnTo>
                  <a:pt x="3675" y="323"/>
                </a:lnTo>
                <a:lnTo>
                  <a:pt x="3676" y="333"/>
                </a:lnTo>
                <a:lnTo>
                  <a:pt x="3676" y="324"/>
                </a:lnTo>
                <a:lnTo>
                  <a:pt x="3676" y="333"/>
                </a:lnTo>
                <a:lnTo>
                  <a:pt x="3676" y="324"/>
                </a:lnTo>
                <a:lnTo>
                  <a:pt x="3677" y="329"/>
                </a:lnTo>
                <a:lnTo>
                  <a:pt x="3677" y="324"/>
                </a:lnTo>
                <a:lnTo>
                  <a:pt x="3677" y="323"/>
                </a:lnTo>
                <a:lnTo>
                  <a:pt x="3677" y="323"/>
                </a:lnTo>
                <a:lnTo>
                  <a:pt x="3677" y="319"/>
                </a:lnTo>
                <a:lnTo>
                  <a:pt x="3678" y="329"/>
                </a:lnTo>
                <a:lnTo>
                  <a:pt x="3678" y="313"/>
                </a:lnTo>
                <a:lnTo>
                  <a:pt x="3678" y="313"/>
                </a:lnTo>
                <a:lnTo>
                  <a:pt x="3678" y="327"/>
                </a:lnTo>
                <a:lnTo>
                  <a:pt x="3678" y="316"/>
                </a:lnTo>
                <a:lnTo>
                  <a:pt x="3679" y="308"/>
                </a:lnTo>
                <a:lnTo>
                  <a:pt x="3679" y="313"/>
                </a:lnTo>
                <a:lnTo>
                  <a:pt x="3679" y="307"/>
                </a:lnTo>
                <a:lnTo>
                  <a:pt x="3679" y="315"/>
                </a:lnTo>
                <a:lnTo>
                  <a:pt x="3680" y="317"/>
                </a:lnTo>
                <a:lnTo>
                  <a:pt x="3680" y="308"/>
                </a:lnTo>
                <a:lnTo>
                  <a:pt x="3680" y="318"/>
                </a:lnTo>
                <a:lnTo>
                  <a:pt x="3680" y="313"/>
                </a:lnTo>
                <a:lnTo>
                  <a:pt x="3680" y="313"/>
                </a:lnTo>
                <a:lnTo>
                  <a:pt x="3681" y="322"/>
                </a:lnTo>
                <a:lnTo>
                  <a:pt x="3681" y="311"/>
                </a:lnTo>
                <a:lnTo>
                  <a:pt x="3681" y="313"/>
                </a:lnTo>
                <a:lnTo>
                  <a:pt x="3681" y="312"/>
                </a:lnTo>
                <a:lnTo>
                  <a:pt x="3681" y="314"/>
                </a:lnTo>
                <a:lnTo>
                  <a:pt x="3681" y="313"/>
                </a:lnTo>
                <a:lnTo>
                  <a:pt x="3682" y="313"/>
                </a:lnTo>
                <a:lnTo>
                  <a:pt x="3682" y="315"/>
                </a:lnTo>
                <a:lnTo>
                  <a:pt x="3682" y="312"/>
                </a:lnTo>
                <a:lnTo>
                  <a:pt x="3682" y="308"/>
                </a:lnTo>
                <a:lnTo>
                  <a:pt x="3682" y="315"/>
                </a:lnTo>
                <a:lnTo>
                  <a:pt x="3684" y="312"/>
                </a:lnTo>
                <a:lnTo>
                  <a:pt x="3684" y="311"/>
                </a:lnTo>
                <a:lnTo>
                  <a:pt x="3684" y="319"/>
                </a:lnTo>
                <a:lnTo>
                  <a:pt x="3684" y="310"/>
                </a:lnTo>
                <a:lnTo>
                  <a:pt x="3685" y="311"/>
                </a:lnTo>
                <a:lnTo>
                  <a:pt x="3685" y="310"/>
                </a:lnTo>
                <a:lnTo>
                  <a:pt x="3685" y="316"/>
                </a:lnTo>
                <a:lnTo>
                  <a:pt x="3685" y="310"/>
                </a:lnTo>
                <a:lnTo>
                  <a:pt x="3686" y="316"/>
                </a:lnTo>
                <a:lnTo>
                  <a:pt x="3686" y="313"/>
                </a:lnTo>
                <a:lnTo>
                  <a:pt x="3686" y="306"/>
                </a:lnTo>
                <a:lnTo>
                  <a:pt x="3686" y="317"/>
                </a:lnTo>
                <a:lnTo>
                  <a:pt x="3686" y="306"/>
                </a:lnTo>
                <a:lnTo>
                  <a:pt x="3687" y="312"/>
                </a:lnTo>
                <a:lnTo>
                  <a:pt x="3687" y="302"/>
                </a:lnTo>
                <a:lnTo>
                  <a:pt x="3687" y="302"/>
                </a:lnTo>
                <a:lnTo>
                  <a:pt x="3687" y="305"/>
                </a:lnTo>
                <a:lnTo>
                  <a:pt x="3687" y="290"/>
                </a:lnTo>
                <a:lnTo>
                  <a:pt x="3688" y="293"/>
                </a:lnTo>
                <a:lnTo>
                  <a:pt x="3688" y="292"/>
                </a:lnTo>
                <a:lnTo>
                  <a:pt x="3688" y="300"/>
                </a:lnTo>
                <a:lnTo>
                  <a:pt x="3688" y="289"/>
                </a:lnTo>
                <a:lnTo>
                  <a:pt x="3689" y="287"/>
                </a:lnTo>
                <a:lnTo>
                  <a:pt x="3689" y="302"/>
                </a:lnTo>
                <a:lnTo>
                  <a:pt x="3689" y="290"/>
                </a:lnTo>
                <a:lnTo>
                  <a:pt x="3689" y="295"/>
                </a:lnTo>
                <a:lnTo>
                  <a:pt x="3689" y="292"/>
                </a:lnTo>
                <a:lnTo>
                  <a:pt x="3689" y="287"/>
                </a:lnTo>
                <a:lnTo>
                  <a:pt x="3690" y="289"/>
                </a:lnTo>
                <a:lnTo>
                  <a:pt x="3690" y="287"/>
                </a:lnTo>
                <a:lnTo>
                  <a:pt x="3690" y="277"/>
                </a:lnTo>
                <a:lnTo>
                  <a:pt x="3690" y="283"/>
                </a:lnTo>
                <a:lnTo>
                  <a:pt x="3691" y="283"/>
                </a:lnTo>
                <a:lnTo>
                  <a:pt x="3691" y="282"/>
                </a:lnTo>
                <a:lnTo>
                  <a:pt x="3691" y="288"/>
                </a:lnTo>
                <a:lnTo>
                  <a:pt x="3691" y="279"/>
                </a:lnTo>
                <a:lnTo>
                  <a:pt x="3691" y="276"/>
                </a:lnTo>
                <a:lnTo>
                  <a:pt x="3692" y="286"/>
                </a:lnTo>
                <a:lnTo>
                  <a:pt x="3692" y="273"/>
                </a:lnTo>
                <a:lnTo>
                  <a:pt x="3692" y="277"/>
                </a:lnTo>
                <a:lnTo>
                  <a:pt x="3692" y="277"/>
                </a:lnTo>
                <a:lnTo>
                  <a:pt x="3692" y="269"/>
                </a:lnTo>
                <a:lnTo>
                  <a:pt x="3692" y="283"/>
                </a:lnTo>
                <a:lnTo>
                  <a:pt x="3693" y="269"/>
                </a:lnTo>
                <a:lnTo>
                  <a:pt x="3693" y="279"/>
                </a:lnTo>
                <a:lnTo>
                  <a:pt x="3693" y="267"/>
                </a:lnTo>
                <a:lnTo>
                  <a:pt x="3694" y="272"/>
                </a:lnTo>
                <a:lnTo>
                  <a:pt x="3694" y="265"/>
                </a:lnTo>
                <a:lnTo>
                  <a:pt x="3694" y="269"/>
                </a:lnTo>
                <a:lnTo>
                  <a:pt x="3695" y="254"/>
                </a:lnTo>
                <a:lnTo>
                  <a:pt x="3695" y="254"/>
                </a:lnTo>
                <a:lnTo>
                  <a:pt x="3695" y="258"/>
                </a:lnTo>
                <a:lnTo>
                  <a:pt x="3695" y="242"/>
                </a:lnTo>
                <a:lnTo>
                  <a:pt x="3695" y="255"/>
                </a:lnTo>
                <a:lnTo>
                  <a:pt x="3696" y="249"/>
                </a:lnTo>
                <a:lnTo>
                  <a:pt x="3696" y="249"/>
                </a:lnTo>
                <a:lnTo>
                  <a:pt x="3696" y="242"/>
                </a:lnTo>
                <a:lnTo>
                  <a:pt x="3697" y="248"/>
                </a:lnTo>
                <a:lnTo>
                  <a:pt x="3697" y="240"/>
                </a:lnTo>
                <a:lnTo>
                  <a:pt x="3697" y="242"/>
                </a:lnTo>
                <a:lnTo>
                  <a:pt x="3697" y="245"/>
                </a:lnTo>
                <a:lnTo>
                  <a:pt x="3698" y="236"/>
                </a:lnTo>
                <a:lnTo>
                  <a:pt x="3698" y="244"/>
                </a:lnTo>
                <a:lnTo>
                  <a:pt x="3698" y="237"/>
                </a:lnTo>
                <a:lnTo>
                  <a:pt x="3700" y="245"/>
                </a:lnTo>
                <a:lnTo>
                  <a:pt x="3700" y="230"/>
                </a:lnTo>
                <a:lnTo>
                  <a:pt x="3700" y="243"/>
                </a:lnTo>
                <a:lnTo>
                  <a:pt x="3700" y="227"/>
                </a:lnTo>
                <a:lnTo>
                  <a:pt x="3700" y="236"/>
                </a:lnTo>
                <a:lnTo>
                  <a:pt x="3700" y="234"/>
                </a:lnTo>
                <a:lnTo>
                  <a:pt x="3701" y="230"/>
                </a:lnTo>
                <a:lnTo>
                  <a:pt x="3701" y="235"/>
                </a:lnTo>
                <a:lnTo>
                  <a:pt x="3701" y="231"/>
                </a:lnTo>
                <a:lnTo>
                  <a:pt x="3701" y="231"/>
                </a:lnTo>
                <a:lnTo>
                  <a:pt x="3702" y="233"/>
                </a:lnTo>
                <a:lnTo>
                  <a:pt x="3702" y="224"/>
                </a:lnTo>
                <a:lnTo>
                  <a:pt x="3702" y="229"/>
                </a:lnTo>
                <a:lnTo>
                  <a:pt x="3703" y="228"/>
                </a:lnTo>
                <a:lnTo>
                  <a:pt x="3703" y="229"/>
                </a:lnTo>
                <a:lnTo>
                  <a:pt x="3703" y="219"/>
                </a:lnTo>
                <a:lnTo>
                  <a:pt x="3703" y="226"/>
                </a:lnTo>
                <a:lnTo>
                  <a:pt x="3703" y="232"/>
                </a:lnTo>
                <a:lnTo>
                  <a:pt x="3704" y="223"/>
                </a:lnTo>
                <a:lnTo>
                  <a:pt x="3704" y="226"/>
                </a:lnTo>
                <a:lnTo>
                  <a:pt x="3704" y="220"/>
                </a:lnTo>
                <a:lnTo>
                  <a:pt x="3704" y="226"/>
                </a:lnTo>
                <a:lnTo>
                  <a:pt x="3704" y="223"/>
                </a:lnTo>
                <a:lnTo>
                  <a:pt x="3705" y="208"/>
                </a:lnTo>
                <a:lnTo>
                  <a:pt x="3705" y="209"/>
                </a:lnTo>
                <a:lnTo>
                  <a:pt x="3705" y="212"/>
                </a:lnTo>
                <a:lnTo>
                  <a:pt x="3705" y="200"/>
                </a:lnTo>
                <a:lnTo>
                  <a:pt x="3705" y="207"/>
                </a:lnTo>
                <a:lnTo>
                  <a:pt x="3706" y="214"/>
                </a:lnTo>
                <a:lnTo>
                  <a:pt x="3706" y="212"/>
                </a:lnTo>
                <a:lnTo>
                  <a:pt x="3707" y="209"/>
                </a:lnTo>
                <a:lnTo>
                  <a:pt x="3707" y="212"/>
                </a:lnTo>
                <a:lnTo>
                  <a:pt x="3707" y="200"/>
                </a:lnTo>
                <a:lnTo>
                  <a:pt x="3707" y="212"/>
                </a:lnTo>
                <a:lnTo>
                  <a:pt x="3707" y="204"/>
                </a:lnTo>
                <a:lnTo>
                  <a:pt x="3708" y="200"/>
                </a:lnTo>
                <a:lnTo>
                  <a:pt x="3708" y="208"/>
                </a:lnTo>
                <a:lnTo>
                  <a:pt x="3708" y="203"/>
                </a:lnTo>
                <a:lnTo>
                  <a:pt x="3708" y="207"/>
                </a:lnTo>
                <a:lnTo>
                  <a:pt x="3708" y="202"/>
                </a:lnTo>
                <a:lnTo>
                  <a:pt x="3709" y="204"/>
                </a:lnTo>
                <a:lnTo>
                  <a:pt x="3709" y="190"/>
                </a:lnTo>
                <a:lnTo>
                  <a:pt x="3709" y="200"/>
                </a:lnTo>
                <a:lnTo>
                  <a:pt x="3710" y="195"/>
                </a:lnTo>
                <a:lnTo>
                  <a:pt x="3710" y="202"/>
                </a:lnTo>
                <a:lnTo>
                  <a:pt x="3710" y="196"/>
                </a:lnTo>
                <a:lnTo>
                  <a:pt x="3710" y="201"/>
                </a:lnTo>
                <a:lnTo>
                  <a:pt x="3711" y="199"/>
                </a:lnTo>
                <a:lnTo>
                  <a:pt x="3711" y="196"/>
                </a:lnTo>
                <a:lnTo>
                  <a:pt x="3711" y="204"/>
                </a:lnTo>
                <a:lnTo>
                  <a:pt x="3711" y="196"/>
                </a:lnTo>
                <a:lnTo>
                  <a:pt x="3712" y="204"/>
                </a:lnTo>
                <a:lnTo>
                  <a:pt x="3712" y="194"/>
                </a:lnTo>
                <a:lnTo>
                  <a:pt x="3712" y="200"/>
                </a:lnTo>
                <a:lnTo>
                  <a:pt x="3712" y="204"/>
                </a:lnTo>
                <a:lnTo>
                  <a:pt x="3713" y="196"/>
                </a:lnTo>
                <a:lnTo>
                  <a:pt x="3713" y="203"/>
                </a:lnTo>
                <a:lnTo>
                  <a:pt x="3713" y="204"/>
                </a:lnTo>
                <a:lnTo>
                  <a:pt x="3713" y="193"/>
                </a:lnTo>
                <a:lnTo>
                  <a:pt x="3714" y="195"/>
                </a:lnTo>
                <a:lnTo>
                  <a:pt x="3714" y="192"/>
                </a:lnTo>
                <a:lnTo>
                  <a:pt x="3714" y="194"/>
                </a:lnTo>
                <a:lnTo>
                  <a:pt x="3714" y="208"/>
                </a:lnTo>
                <a:lnTo>
                  <a:pt x="3714" y="196"/>
                </a:lnTo>
                <a:lnTo>
                  <a:pt x="3714" y="202"/>
                </a:lnTo>
                <a:lnTo>
                  <a:pt x="3715" y="192"/>
                </a:lnTo>
                <a:lnTo>
                  <a:pt x="3715" y="200"/>
                </a:lnTo>
                <a:lnTo>
                  <a:pt x="3716" y="196"/>
                </a:lnTo>
                <a:lnTo>
                  <a:pt x="3716" y="201"/>
                </a:lnTo>
                <a:lnTo>
                  <a:pt x="3716" y="202"/>
                </a:lnTo>
                <a:lnTo>
                  <a:pt x="3716" y="194"/>
                </a:lnTo>
                <a:lnTo>
                  <a:pt x="3716" y="200"/>
                </a:lnTo>
                <a:lnTo>
                  <a:pt x="3717" y="200"/>
                </a:lnTo>
                <a:lnTo>
                  <a:pt x="3717" y="201"/>
                </a:lnTo>
                <a:lnTo>
                  <a:pt x="3717" y="197"/>
                </a:lnTo>
                <a:lnTo>
                  <a:pt x="3717" y="204"/>
                </a:lnTo>
                <a:lnTo>
                  <a:pt x="3719" y="213"/>
                </a:lnTo>
                <a:lnTo>
                  <a:pt x="3719" y="204"/>
                </a:lnTo>
                <a:lnTo>
                  <a:pt x="3719" y="208"/>
                </a:lnTo>
                <a:lnTo>
                  <a:pt x="3719" y="212"/>
                </a:lnTo>
                <a:lnTo>
                  <a:pt x="3719" y="201"/>
                </a:lnTo>
                <a:lnTo>
                  <a:pt x="3719" y="202"/>
                </a:lnTo>
                <a:lnTo>
                  <a:pt x="3720" y="203"/>
                </a:lnTo>
                <a:lnTo>
                  <a:pt x="3720" y="211"/>
                </a:lnTo>
                <a:lnTo>
                  <a:pt x="3720" y="213"/>
                </a:lnTo>
                <a:lnTo>
                  <a:pt x="3720" y="212"/>
                </a:lnTo>
                <a:lnTo>
                  <a:pt x="3721" y="221"/>
                </a:lnTo>
                <a:lnTo>
                  <a:pt x="3721" y="216"/>
                </a:lnTo>
                <a:lnTo>
                  <a:pt x="3721" y="226"/>
                </a:lnTo>
                <a:lnTo>
                  <a:pt x="3721" y="223"/>
                </a:lnTo>
                <a:lnTo>
                  <a:pt x="3722" y="229"/>
                </a:lnTo>
                <a:lnTo>
                  <a:pt x="3722" y="220"/>
                </a:lnTo>
                <a:lnTo>
                  <a:pt x="3722" y="230"/>
                </a:lnTo>
                <a:lnTo>
                  <a:pt x="3722" y="229"/>
                </a:lnTo>
                <a:lnTo>
                  <a:pt x="3722" y="223"/>
                </a:lnTo>
                <a:lnTo>
                  <a:pt x="3723" y="228"/>
                </a:lnTo>
                <a:lnTo>
                  <a:pt x="3723" y="232"/>
                </a:lnTo>
                <a:lnTo>
                  <a:pt x="3723" y="233"/>
                </a:lnTo>
                <a:lnTo>
                  <a:pt x="3723" y="228"/>
                </a:lnTo>
                <a:lnTo>
                  <a:pt x="3724" y="230"/>
                </a:lnTo>
                <a:lnTo>
                  <a:pt x="3724" y="244"/>
                </a:lnTo>
                <a:lnTo>
                  <a:pt x="3724" y="238"/>
                </a:lnTo>
                <a:lnTo>
                  <a:pt x="3724" y="245"/>
                </a:lnTo>
                <a:lnTo>
                  <a:pt x="3725" y="248"/>
                </a:lnTo>
                <a:lnTo>
                  <a:pt x="3725" y="245"/>
                </a:lnTo>
                <a:lnTo>
                  <a:pt x="3725" y="257"/>
                </a:lnTo>
                <a:lnTo>
                  <a:pt x="3726" y="265"/>
                </a:lnTo>
                <a:lnTo>
                  <a:pt x="3726" y="257"/>
                </a:lnTo>
                <a:lnTo>
                  <a:pt x="3726" y="266"/>
                </a:lnTo>
                <a:lnTo>
                  <a:pt x="3726" y="265"/>
                </a:lnTo>
                <a:lnTo>
                  <a:pt x="3726" y="258"/>
                </a:lnTo>
                <a:lnTo>
                  <a:pt x="3726" y="264"/>
                </a:lnTo>
                <a:lnTo>
                  <a:pt x="3727" y="260"/>
                </a:lnTo>
                <a:lnTo>
                  <a:pt x="3727" y="264"/>
                </a:lnTo>
                <a:lnTo>
                  <a:pt x="3727" y="263"/>
                </a:lnTo>
                <a:lnTo>
                  <a:pt x="3728" y="279"/>
                </a:lnTo>
                <a:lnTo>
                  <a:pt x="3728" y="273"/>
                </a:lnTo>
                <a:lnTo>
                  <a:pt x="3728" y="271"/>
                </a:lnTo>
                <a:lnTo>
                  <a:pt x="3728" y="283"/>
                </a:lnTo>
                <a:lnTo>
                  <a:pt x="3729" y="284"/>
                </a:lnTo>
                <a:lnTo>
                  <a:pt x="3729" y="288"/>
                </a:lnTo>
                <a:lnTo>
                  <a:pt x="3729" y="293"/>
                </a:lnTo>
                <a:lnTo>
                  <a:pt x="3729" y="301"/>
                </a:lnTo>
                <a:lnTo>
                  <a:pt x="3729" y="293"/>
                </a:lnTo>
                <a:lnTo>
                  <a:pt x="3730" y="297"/>
                </a:lnTo>
                <a:lnTo>
                  <a:pt x="3730" y="301"/>
                </a:lnTo>
                <a:lnTo>
                  <a:pt x="3730" y="313"/>
                </a:lnTo>
                <a:lnTo>
                  <a:pt x="3731" y="310"/>
                </a:lnTo>
                <a:lnTo>
                  <a:pt x="3731" y="319"/>
                </a:lnTo>
                <a:lnTo>
                  <a:pt x="3731" y="318"/>
                </a:lnTo>
                <a:lnTo>
                  <a:pt x="3731" y="320"/>
                </a:lnTo>
                <a:lnTo>
                  <a:pt x="3732" y="316"/>
                </a:lnTo>
                <a:lnTo>
                  <a:pt x="3732" y="329"/>
                </a:lnTo>
                <a:lnTo>
                  <a:pt x="3732" y="321"/>
                </a:lnTo>
                <a:lnTo>
                  <a:pt x="3733" y="335"/>
                </a:lnTo>
                <a:lnTo>
                  <a:pt x="3733" y="330"/>
                </a:lnTo>
                <a:lnTo>
                  <a:pt x="3733" y="343"/>
                </a:lnTo>
                <a:lnTo>
                  <a:pt x="3733" y="336"/>
                </a:lnTo>
                <a:lnTo>
                  <a:pt x="3735" y="341"/>
                </a:lnTo>
                <a:lnTo>
                  <a:pt x="3735" y="346"/>
                </a:lnTo>
                <a:lnTo>
                  <a:pt x="3735" y="362"/>
                </a:lnTo>
                <a:lnTo>
                  <a:pt x="3736" y="366"/>
                </a:lnTo>
                <a:lnTo>
                  <a:pt x="3736" y="373"/>
                </a:lnTo>
                <a:lnTo>
                  <a:pt x="3736" y="380"/>
                </a:lnTo>
                <a:lnTo>
                  <a:pt x="3737" y="377"/>
                </a:lnTo>
                <a:lnTo>
                  <a:pt x="3737" y="384"/>
                </a:lnTo>
                <a:lnTo>
                  <a:pt x="3737" y="387"/>
                </a:lnTo>
                <a:lnTo>
                  <a:pt x="3737" y="390"/>
                </a:lnTo>
                <a:lnTo>
                  <a:pt x="3737" y="395"/>
                </a:lnTo>
                <a:lnTo>
                  <a:pt x="3738" y="408"/>
                </a:lnTo>
                <a:lnTo>
                  <a:pt x="3738" y="401"/>
                </a:lnTo>
                <a:lnTo>
                  <a:pt x="3738" y="414"/>
                </a:lnTo>
                <a:lnTo>
                  <a:pt x="3739" y="421"/>
                </a:lnTo>
                <a:lnTo>
                  <a:pt x="3739" y="418"/>
                </a:lnTo>
                <a:lnTo>
                  <a:pt x="3739" y="422"/>
                </a:lnTo>
                <a:lnTo>
                  <a:pt x="3739" y="427"/>
                </a:lnTo>
                <a:lnTo>
                  <a:pt x="3740" y="430"/>
                </a:lnTo>
                <a:lnTo>
                  <a:pt x="3740" y="430"/>
                </a:lnTo>
                <a:lnTo>
                  <a:pt x="3740" y="433"/>
                </a:lnTo>
                <a:lnTo>
                  <a:pt x="3740" y="437"/>
                </a:lnTo>
                <a:lnTo>
                  <a:pt x="3740" y="435"/>
                </a:lnTo>
                <a:lnTo>
                  <a:pt x="3741" y="439"/>
                </a:lnTo>
                <a:lnTo>
                  <a:pt x="3741" y="453"/>
                </a:lnTo>
                <a:lnTo>
                  <a:pt x="3741" y="448"/>
                </a:lnTo>
                <a:lnTo>
                  <a:pt x="3741" y="456"/>
                </a:lnTo>
                <a:lnTo>
                  <a:pt x="3742" y="461"/>
                </a:lnTo>
                <a:lnTo>
                  <a:pt x="3742" y="468"/>
                </a:lnTo>
                <a:lnTo>
                  <a:pt x="3742" y="473"/>
                </a:lnTo>
                <a:lnTo>
                  <a:pt x="3742" y="472"/>
                </a:lnTo>
                <a:lnTo>
                  <a:pt x="3743" y="477"/>
                </a:lnTo>
                <a:lnTo>
                  <a:pt x="3743" y="475"/>
                </a:lnTo>
                <a:lnTo>
                  <a:pt x="3743" y="486"/>
                </a:lnTo>
                <a:lnTo>
                  <a:pt x="3744" y="493"/>
                </a:lnTo>
                <a:lnTo>
                  <a:pt x="3744" y="490"/>
                </a:lnTo>
                <a:lnTo>
                  <a:pt x="3744" y="492"/>
                </a:lnTo>
                <a:lnTo>
                  <a:pt x="3744" y="500"/>
                </a:lnTo>
                <a:lnTo>
                  <a:pt x="3744" y="498"/>
                </a:lnTo>
                <a:lnTo>
                  <a:pt x="3744" y="507"/>
                </a:lnTo>
                <a:lnTo>
                  <a:pt x="3745" y="505"/>
                </a:lnTo>
                <a:lnTo>
                  <a:pt x="3745" y="512"/>
                </a:lnTo>
                <a:lnTo>
                  <a:pt x="3745" y="507"/>
                </a:lnTo>
                <a:lnTo>
                  <a:pt x="3745" y="512"/>
                </a:lnTo>
                <a:lnTo>
                  <a:pt x="3746" y="521"/>
                </a:lnTo>
                <a:lnTo>
                  <a:pt x="3746" y="520"/>
                </a:lnTo>
                <a:lnTo>
                  <a:pt x="3746" y="527"/>
                </a:lnTo>
                <a:lnTo>
                  <a:pt x="3747" y="525"/>
                </a:lnTo>
                <a:lnTo>
                  <a:pt x="3747" y="530"/>
                </a:lnTo>
                <a:lnTo>
                  <a:pt x="3747" y="535"/>
                </a:lnTo>
                <a:lnTo>
                  <a:pt x="3748" y="540"/>
                </a:lnTo>
                <a:lnTo>
                  <a:pt x="3748" y="536"/>
                </a:lnTo>
                <a:lnTo>
                  <a:pt x="3748" y="544"/>
                </a:lnTo>
                <a:lnTo>
                  <a:pt x="3748" y="556"/>
                </a:lnTo>
                <a:lnTo>
                  <a:pt x="3748" y="554"/>
                </a:lnTo>
                <a:lnTo>
                  <a:pt x="3749" y="554"/>
                </a:lnTo>
                <a:lnTo>
                  <a:pt x="3749" y="560"/>
                </a:lnTo>
                <a:lnTo>
                  <a:pt x="3749" y="560"/>
                </a:lnTo>
                <a:lnTo>
                  <a:pt x="3749" y="567"/>
                </a:lnTo>
                <a:lnTo>
                  <a:pt x="3751" y="570"/>
                </a:lnTo>
                <a:lnTo>
                  <a:pt x="3751" y="576"/>
                </a:lnTo>
                <a:lnTo>
                  <a:pt x="3751" y="573"/>
                </a:lnTo>
                <a:lnTo>
                  <a:pt x="3751" y="580"/>
                </a:lnTo>
                <a:lnTo>
                  <a:pt x="3752" y="577"/>
                </a:lnTo>
                <a:lnTo>
                  <a:pt x="3752" y="580"/>
                </a:lnTo>
                <a:lnTo>
                  <a:pt x="3752" y="583"/>
                </a:lnTo>
                <a:lnTo>
                  <a:pt x="3752" y="588"/>
                </a:lnTo>
                <a:lnTo>
                  <a:pt x="3752" y="589"/>
                </a:lnTo>
                <a:lnTo>
                  <a:pt x="3753" y="587"/>
                </a:lnTo>
                <a:lnTo>
                  <a:pt x="3753" y="591"/>
                </a:lnTo>
                <a:lnTo>
                  <a:pt x="3753" y="597"/>
                </a:lnTo>
                <a:lnTo>
                  <a:pt x="3753" y="595"/>
                </a:lnTo>
                <a:lnTo>
                  <a:pt x="3754" y="596"/>
                </a:lnTo>
                <a:lnTo>
                  <a:pt x="3754" y="601"/>
                </a:lnTo>
                <a:lnTo>
                  <a:pt x="3754" y="605"/>
                </a:lnTo>
                <a:lnTo>
                  <a:pt x="3754" y="605"/>
                </a:lnTo>
                <a:lnTo>
                  <a:pt x="3755" y="610"/>
                </a:lnTo>
                <a:lnTo>
                  <a:pt x="3755" y="613"/>
                </a:lnTo>
                <a:lnTo>
                  <a:pt x="3755" y="610"/>
                </a:lnTo>
                <a:lnTo>
                  <a:pt x="3755" y="617"/>
                </a:lnTo>
                <a:lnTo>
                  <a:pt x="3756" y="619"/>
                </a:lnTo>
                <a:lnTo>
                  <a:pt x="3756" y="616"/>
                </a:lnTo>
                <a:lnTo>
                  <a:pt x="3756" y="622"/>
                </a:lnTo>
                <a:lnTo>
                  <a:pt x="3756" y="623"/>
                </a:lnTo>
                <a:lnTo>
                  <a:pt x="3756" y="620"/>
                </a:lnTo>
                <a:lnTo>
                  <a:pt x="3756" y="625"/>
                </a:lnTo>
                <a:lnTo>
                  <a:pt x="3757" y="624"/>
                </a:lnTo>
                <a:lnTo>
                  <a:pt x="3757" y="624"/>
                </a:lnTo>
                <a:lnTo>
                  <a:pt x="3757" y="627"/>
                </a:lnTo>
                <a:lnTo>
                  <a:pt x="3757" y="626"/>
                </a:lnTo>
                <a:lnTo>
                  <a:pt x="3758" y="633"/>
                </a:lnTo>
                <a:lnTo>
                  <a:pt x="3758" y="629"/>
                </a:lnTo>
                <a:lnTo>
                  <a:pt x="3758" y="637"/>
                </a:lnTo>
                <a:lnTo>
                  <a:pt x="3758" y="631"/>
                </a:lnTo>
                <a:lnTo>
                  <a:pt x="3759" y="635"/>
                </a:lnTo>
                <a:lnTo>
                  <a:pt x="3759" y="638"/>
                </a:lnTo>
                <a:lnTo>
                  <a:pt x="3759" y="636"/>
                </a:lnTo>
                <a:lnTo>
                  <a:pt x="3759" y="637"/>
                </a:lnTo>
                <a:lnTo>
                  <a:pt x="3759" y="640"/>
                </a:lnTo>
                <a:lnTo>
                  <a:pt x="3759" y="639"/>
                </a:lnTo>
                <a:lnTo>
                  <a:pt x="3760" y="639"/>
                </a:lnTo>
                <a:lnTo>
                  <a:pt x="3760" y="645"/>
                </a:lnTo>
                <a:lnTo>
                  <a:pt x="3760" y="642"/>
                </a:lnTo>
                <a:lnTo>
                  <a:pt x="3760" y="648"/>
                </a:lnTo>
                <a:lnTo>
                  <a:pt x="3760" y="648"/>
                </a:lnTo>
                <a:lnTo>
                  <a:pt x="3761" y="646"/>
                </a:lnTo>
                <a:lnTo>
                  <a:pt x="3761" y="649"/>
                </a:lnTo>
                <a:lnTo>
                  <a:pt x="3761" y="648"/>
                </a:lnTo>
                <a:lnTo>
                  <a:pt x="3761" y="649"/>
                </a:lnTo>
                <a:lnTo>
                  <a:pt x="3762" y="649"/>
                </a:lnTo>
                <a:lnTo>
                  <a:pt x="3762" y="653"/>
                </a:lnTo>
                <a:lnTo>
                  <a:pt x="3762" y="651"/>
                </a:lnTo>
                <a:lnTo>
                  <a:pt x="3762" y="654"/>
                </a:lnTo>
                <a:lnTo>
                  <a:pt x="3762" y="660"/>
                </a:lnTo>
                <a:lnTo>
                  <a:pt x="3763" y="655"/>
                </a:lnTo>
                <a:lnTo>
                  <a:pt x="3763" y="657"/>
                </a:lnTo>
                <a:lnTo>
                  <a:pt x="3763" y="662"/>
                </a:lnTo>
                <a:lnTo>
                  <a:pt x="3763" y="659"/>
                </a:lnTo>
                <a:lnTo>
                  <a:pt x="3764" y="665"/>
                </a:lnTo>
                <a:lnTo>
                  <a:pt x="3764" y="661"/>
                </a:lnTo>
                <a:lnTo>
                  <a:pt x="3764" y="666"/>
                </a:lnTo>
                <a:lnTo>
                  <a:pt x="3764" y="663"/>
                </a:lnTo>
                <a:lnTo>
                  <a:pt x="3765" y="665"/>
                </a:lnTo>
                <a:lnTo>
                  <a:pt x="3765" y="669"/>
                </a:lnTo>
                <a:lnTo>
                  <a:pt x="3765" y="667"/>
                </a:lnTo>
                <a:lnTo>
                  <a:pt x="3765" y="673"/>
                </a:lnTo>
                <a:lnTo>
                  <a:pt x="3766" y="669"/>
                </a:lnTo>
                <a:lnTo>
                  <a:pt x="3766" y="673"/>
                </a:lnTo>
                <a:lnTo>
                  <a:pt x="3766" y="669"/>
                </a:lnTo>
                <a:lnTo>
                  <a:pt x="3766" y="677"/>
                </a:lnTo>
                <a:lnTo>
                  <a:pt x="3766" y="673"/>
                </a:lnTo>
                <a:lnTo>
                  <a:pt x="3767" y="675"/>
                </a:lnTo>
                <a:lnTo>
                  <a:pt x="3767" y="676"/>
                </a:lnTo>
                <a:lnTo>
                  <a:pt x="3767" y="680"/>
                </a:lnTo>
                <a:lnTo>
                  <a:pt x="3767" y="677"/>
                </a:lnTo>
                <a:lnTo>
                  <a:pt x="3768" y="680"/>
                </a:lnTo>
                <a:lnTo>
                  <a:pt x="3768" y="677"/>
                </a:lnTo>
                <a:lnTo>
                  <a:pt x="3768" y="679"/>
                </a:lnTo>
                <a:lnTo>
                  <a:pt x="3768" y="682"/>
                </a:lnTo>
                <a:lnTo>
                  <a:pt x="3768" y="675"/>
                </a:lnTo>
                <a:lnTo>
                  <a:pt x="3770" y="683"/>
                </a:lnTo>
                <a:lnTo>
                  <a:pt x="3770" y="679"/>
                </a:lnTo>
                <a:lnTo>
                  <a:pt x="3770" y="683"/>
                </a:lnTo>
                <a:lnTo>
                  <a:pt x="3771" y="685"/>
                </a:lnTo>
                <a:lnTo>
                  <a:pt x="3771" y="682"/>
                </a:lnTo>
                <a:lnTo>
                  <a:pt x="3771" y="687"/>
                </a:lnTo>
                <a:lnTo>
                  <a:pt x="3771" y="683"/>
                </a:lnTo>
                <a:lnTo>
                  <a:pt x="3771" y="683"/>
                </a:lnTo>
                <a:lnTo>
                  <a:pt x="3771" y="683"/>
                </a:lnTo>
                <a:lnTo>
                  <a:pt x="3772" y="683"/>
                </a:lnTo>
                <a:lnTo>
                  <a:pt x="3772" y="690"/>
                </a:lnTo>
                <a:lnTo>
                  <a:pt x="3772" y="684"/>
                </a:lnTo>
                <a:lnTo>
                  <a:pt x="3772" y="685"/>
                </a:lnTo>
                <a:lnTo>
                  <a:pt x="3772" y="691"/>
                </a:lnTo>
                <a:lnTo>
                  <a:pt x="3773" y="684"/>
                </a:lnTo>
                <a:lnTo>
                  <a:pt x="3773" y="692"/>
                </a:lnTo>
                <a:lnTo>
                  <a:pt x="3773" y="685"/>
                </a:lnTo>
                <a:lnTo>
                  <a:pt x="3773" y="687"/>
                </a:lnTo>
                <a:lnTo>
                  <a:pt x="3774" y="691"/>
                </a:lnTo>
                <a:lnTo>
                  <a:pt x="3774" y="688"/>
                </a:lnTo>
                <a:lnTo>
                  <a:pt x="3774" y="693"/>
                </a:lnTo>
                <a:lnTo>
                  <a:pt x="3774" y="687"/>
                </a:lnTo>
                <a:lnTo>
                  <a:pt x="3774" y="693"/>
                </a:lnTo>
                <a:lnTo>
                  <a:pt x="3774" y="688"/>
                </a:lnTo>
                <a:lnTo>
                  <a:pt x="3775" y="689"/>
                </a:lnTo>
                <a:lnTo>
                  <a:pt x="3775" y="695"/>
                </a:lnTo>
                <a:lnTo>
                  <a:pt x="3775" y="690"/>
                </a:lnTo>
                <a:lnTo>
                  <a:pt x="3775" y="690"/>
                </a:lnTo>
                <a:lnTo>
                  <a:pt x="3776" y="696"/>
                </a:lnTo>
                <a:lnTo>
                  <a:pt x="3776" y="691"/>
                </a:lnTo>
                <a:lnTo>
                  <a:pt x="3776" y="697"/>
                </a:lnTo>
                <a:lnTo>
                  <a:pt x="3776" y="692"/>
                </a:lnTo>
                <a:lnTo>
                  <a:pt x="3777" y="692"/>
                </a:lnTo>
                <a:lnTo>
                  <a:pt x="3777" y="697"/>
                </a:lnTo>
                <a:lnTo>
                  <a:pt x="3777" y="693"/>
                </a:lnTo>
                <a:lnTo>
                  <a:pt x="3778" y="695"/>
                </a:lnTo>
                <a:lnTo>
                  <a:pt x="3778" y="697"/>
                </a:lnTo>
                <a:lnTo>
                  <a:pt x="3778" y="692"/>
                </a:lnTo>
                <a:lnTo>
                  <a:pt x="3778" y="694"/>
                </a:lnTo>
                <a:lnTo>
                  <a:pt x="3778" y="699"/>
                </a:lnTo>
                <a:lnTo>
                  <a:pt x="3779" y="694"/>
                </a:lnTo>
                <a:lnTo>
                  <a:pt x="3779" y="699"/>
                </a:lnTo>
                <a:lnTo>
                  <a:pt x="3779" y="695"/>
                </a:lnTo>
                <a:lnTo>
                  <a:pt x="3779" y="695"/>
                </a:lnTo>
                <a:lnTo>
                  <a:pt x="3780" y="694"/>
                </a:lnTo>
                <a:lnTo>
                  <a:pt x="3780" y="700"/>
                </a:lnTo>
                <a:lnTo>
                  <a:pt x="3780" y="696"/>
                </a:lnTo>
                <a:lnTo>
                  <a:pt x="3780" y="701"/>
                </a:lnTo>
                <a:lnTo>
                  <a:pt x="3781" y="696"/>
                </a:lnTo>
                <a:lnTo>
                  <a:pt x="3781" y="696"/>
                </a:lnTo>
                <a:lnTo>
                  <a:pt x="3781" y="701"/>
                </a:lnTo>
                <a:lnTo>
                  <a:pt x="3781" y="696"/>
                </a:lnTo>
                <a:lnTo>
                  <a:pt x="3781" y="698"/>
                </a:lnTo>
                <a:lnTo>
                  <a:pt x="3781" y="701"/>
                </a:lnTo>
                <a:lnTo>
                  <a:pt x="3782" y="697"/>
                </a:lnTo>
                <a:lnTo>
                  <a:pt x="3782" y="698"/>
                </a:lnTo>
                <a:lnTo>
                  <a:pt x="3782" y="700"/>
                </a:lnTo>
                <a:lnTo>
                  <a:pt x="3782" y="696"/>
                </a:lnTo>
                <a:lnTo>
                  <a:pt x="3783" y="701"/>
                </a:lnTo>
                <a:lnTo>
                  <a:pt x="3783" y="697"/>
                </a:lnTo>
                <a:lnTo>
                  <a:pt x="3783" y="698"/>
                </a:lnTo>
                <a:lnTo>
                  <a:pt x="3783" y="703"/>
                </a:lnTo>
                <a:lnTo>
                  <a:pt x="3784" y="697"/>
                </a:lnTo>
                <a:lnTo>
                  <a:pt x="3784" y="697"/>
                </a:lnTo>
                <a:lnTo>
                  <a:pt x="3784" y="703"/>
                </a:lnTo>
                <a:lnTo>
                  <a:pt x="3784" y="697"/>
                </a:lnTo>
                <a:lnTo>
                  <a:pt x="3786" y="697"/>
                </a:lnTo>
                <a:lnTo>
                  <a:pt x="3786" y="703"/>
                </a:lnTo>
                <a:lnTo>
                  <a:pt x="3786" y="696"/>
                </a:lnTo>
                <a:lnTo>
                  <a:pt x="3786" y="696"/>
                </a:lnTo>
                <a:lnTo>
                  <a:pt x="3786" y="701"/>
                </a:lnTo>
                <a:lnTo>
                  <a:pt x="3787" y="696"/>
                </a:lnTo>
                <a:lnTo>
                  <a:pt x="3787" y="701"/>
                </a:lnTo>
                <a:lnTo>
                  <a:pt x="3787" y="695"/>
                </a:lnTo>
                <a:lnTo>
                  <a:pt x="3788" y="701"/>
                </a:lnTo>
                <a:lnTo>
                  <a:pt x="3788" y="695"/>
                </a:lnTo>
                <a:lnTo>
                  <a:pt x="3788" y="694"/>
                </a:lnTo>
                <a:lnTo>
                  <a:pt x="3788" y="694"/>
                </a:lnTo>
                <a:lnTo>
                  <a:pt x="3789" y="694"/>
                </a:lnTo>
                <a:lnTo>
                  <a:pt x="3789" y="698"/>
                </a:lnTo>
                <a:lnTo>
                  <a:pt x="3789" y="695"/>
                </a:lnTo>
                <a:lnTo>
                  <a:pt x="3789" y="694"/>
                </a:lnTo>
                <a:lnTo>
                  <a:pt x="3789" y="697"/>
                </a:lnTo>
                <a:lnTo>
                  <a:pt x="3790" y="699"/>
                </a:lnTo>
                <a:lnTo>
                  <a:pt x="3790" y="692"/>
                </a:lnTo>
                <a:lnTo>
                  <a:pt x="3790" y="696"/>
                </a:lnTo>
                <a:lnTo>
                  <a:pt x="3791" y="691"/>
                </a:lnTo>
                <a:lnTo>
                  <a:pt x="3791" y="688"/>
                </a:lnTo>
                <a:lnTo>
                  <a:pt x="3791" y="693"/>
                </a:lnTo>
                <a:lnTo>
                  <a:pt x="3791" y="689"/>
                </a:lnTo>
                <a:lnTo>
                  <a:pt x="3792" y="692"/>
                </a:lnTo>
                <a:lnTo>
                  <a:pt x="3792" y="688"/>
                </a:lnTo>
                <a:lnTo>
                  <a:pt x="3792" y="688"/>
                </a:lnTo>
                <a:lnTo>
                  <a:pt x="3792" y="693"/>
                </a:lnTo>
                <a:lnTo>
                  <a:pt x="3792" y="687"/>
                </a:lnTo>
                <a:lnTo>
                  <a:pt x="3793" y="689"/>
                </a:lnTo>
                <a:lnTo>
                  <a:pt x="3793" y="685"/>
                </a:lnTo>
                <a:lnTo>
                  <a:pt x="3793" y="681"/>
                </a:lnTo>
                <a:lnTo>
                  <a:pt x="3793" y="680"/>
                </a:lnTo>
                <a:lnTo>
                  <a:pt x="3794" y="682"/>
                </a:lnTo>
                <a:lnTo>
                  <a:pt x="3794" y="678"/>
                </a:lnTo>
                <a:lnTo>
                  <a:pt x="3794" y="679"/>
                </a:lnTo>
                <a:lnTo>
                  <a:pt x="3794" y="680"/>
                </a:lnTo>
                <a:lnTo>
                  <a:pt x="3794" y="675"/>
                </a:lnTo>
                <a:lnTo>
                  <a:pt x="3795" y="678"/>
                </a:lnTo>
                <a:lnTo>
                  <a:pt x="3795" y="674"/>
                </a:lnTo>
                <a:lnTo>
                  <a:pt x="3795" y="677"/>
                </a:lnTo>
                <a:lnTo>
                  <a:pt x="3796" y="670"/>
                </a:lnTo>
                <a:lnTo>
                  <a:pt x="3796" y="671"/>
                </a:lnTo>
                <a:lnTo>
                  <a:pt x="3796" y="673"/>
                </a:lnTo>
                <a:lnTo>
                  <a:pt x="3796" y="669"/>
                </a:lnTo>
                <a:lnTo>
                  <a:pt x="3796" y="672"/>
                </a:lnTo>
                <a:lnTo>
                  <a:pt x="3796" y="667"/>
                </a:lnTo>
                <a:lnTo>
                  <a:pt x="3797" y="665"/>
                </a:lnTo>
                <a:lnTo>
                  <a:pt x="3797" y="666"/>
                </a:lnTo>
                <a:lnTo>
                  <a:pt x="3797" y="669"/>
                </a:lnTo>
                <a:lnTo>
                  <a:pt x="3797" y="648"/>
                </a:lnTo>
                <a:lnTo>
                  <a:pt x="3797" y="658"/>
                </a:lnTo>
                <a:lnTo>
                  <a:pt x="3798" y="658"/>
                </a:lnTo>
                <a:lnTo>
                  <a:pt x="3798" y="659"/>
                </a:lnTo>
                <a:lnTo>
                  <a:pt x="3798" y="654"/>
                </a:lnTo>
                <a:lnTo>
                  <a:pt x="3798" y="657"/>
                </a:lnTo>
                <a:lnTo>
                  <a:pt x="3799" y="650"/>
                </a:lnTo>
                <a:lnTo>
                  <a:pt x="3799" y="650"/>
                </a:lnTo>
                <a:lnTo>
                  <a:pt x="3799" y="646"/>
                </a:lnTo>
                <a:lnTo>
                  <a:pt x="3799" y="648"/>
                </a:lnTo>
                <a:lnTo>
                  <a:pt x="3800" y="647"/>
                </a:lnTo>
                <a:lnTo>
                  <a:pt x="3800" y="641"/>
                </a:lnTo>
                <a:lnTo>
                  <a:pt x="3800" y="646"/>
                </a:lnTo>
                <a:lnTo>
                  <a:pt x="3800" y="643"/>
                </a:lnTo>
                <a:lnTo>
                  <a:pt x="3800" y="639"/>
                </a:lnTo>
                <a:lnTo>
                  <a:pt x="3800" y="641"/>
                </a:lnTo>
                <a:lnTo>
                  <a:pt x="3801" y="635"/>
                </a:lnTo>
                <a:lnTo>
                  <a:pt x="3801" y="638"/>
                </a:lnTo>
                <a:lnTo>
                  <a:pt x="3801" y="631"/>
                </a:lnTo>
                <a:lnTo>
                  <a:pt x="3801" y="635"/>
                </a:lnTo>
                <a:lnTo>
                  <a:pt x="3802" y="629"/>
                </a:lnTo>
                <a:lnTo>
                  <a:pt x="3802" y="629"/>
                </a:lnTo>
                <a:lnTo>
                  <a:pt x="3802" y="633"/>
                </a:lnTo>
                <a:lnTo>
                  <a:pt x="3802" y="624"/>
                </a:lnTo>
                <a:lnTo>
                  <a:pt x="3802" y="612"/>
                </a:lnTo>
                <a:lnTo>
                  <a:pt x="3803" y="622"/>
                </a:lnTo>
                <a:lnTo>
                  <a:pt x="3803" y="612"/>
                </a:lnTo>
                <a:lnTo>
                  <a:pt x="3803" y="617"/>
                </a:lnTo>
                <a:lnTo>
                  <a:pt x="3803" y="612"/>
                </a:lnTo>
                <a:lnTo>
                  <a:pt x="3805" y="608"/>
                </a:lnTo>
                <a:lnTo>
                  <a:pt x="3805" y="610"/>
                </a:lnTo>
                <a:lnTo>
                  <a:pt x="3805" y="606"/>
                </a:lnTo>
                <a:lnTo>
                  <a:pt x="3805" y="605"/>
                </a:lnTo>
                <a:lnTo>
                  <a:pt x="3806" y="609"/>
                </a:lnTo>
                <a:lnTo>
                  <a:pt x="3806" y="603"/>
                </a:lnTo>
                <a:lnTo>
                  <a:pt x="3806" y="598"/>
                </a:lnTo>
                <a:lnTo>
                  <a:pt x="3806" y="605"/>
                </a:lnTo>
                <a:lnTo>
                  <a:pt x="3806" y="600"/>
                </a:lnTo>
                <a:lnTo>
                  <a:pt x="3807" y="598"/>
                </a:lnTo>
                <a:lnTo>
                  <a:pt x="3807" y="592"/>
                </a:lnTo>
                <a:lnTo>
                  <a:pt x="3807" y="597"/>
                </a:lnTo>
                <a:lnTo>
                  <a:pt x="3808" y="591"/>
                </a:lnTo>
                <a:lnTo>
                  <a:pt x="3808" y="592"/>
                </a:lnTo>
                <a:lnTo>
                  <a:pt x="3808" y="588"/>
                </a:lnTo>
                <a:lnTo>
                  <a:pt x="3808" y="587"/>
                </a:lnTo>
                <a:lnTo>
                  <a:pt x="3808" y="570"/>
                </a:lnTo>
                <a:lnTo>
                  <a:pt x="3809" y="582"/>
                </a:lnTo>
                <a:lnTo>
                  <a:pt x="3809" y="577"/>
                </a:lnTo>
                <a:lnTo>
                  <a:pt x="3809" y="580"/>
                </a:lnTo>
                <a:lnTo>
                  <a:pt x="3810" y="575"/>
                </a:lnTo>
                <a:lnTo>
                  <a:pt x="3810" y="575"/>
                </a:lnTo>
                <a:lnTo>
                  <a:pt x="3810" y="567"/>
                </a:lnTo>
                <a:lnTo>
                  <a:pt x="3810" y="564"/>
                </a:lnTo>
                <a:lnTo>
                  <a:pt x="3811" y="559"/>
                </a:lnTo>
                <a:lnTo>
                  <a:pt x="3811" y="559"/>
                </a:lnTo>
                <a:lnTo>
                  <a:pt x="3811" y="548"/>
                </a:lnTo>
                <a:lnTo>
                  <a:pt x="3811" y="550"/>
                </a:lnTo>
                <a:lnTo>
                  <a:pt x="3811" y="542"/>
                </a:lnTo>
                <a:lnTo>
                  <a:pt x="3812" y="543"/>
                </a:lnTo>
                <a:lnTo>
                  <a:pt x="3812" y="535"/>
                </a:lnTo>
                <a:lnTo>
                  <a:pt x="3812" y="533"/>
                </a:lnTo>
                <a:lnTo>
                  <a:pt x="3812" y="537"/>
                </a:lnTo>
                <a:lnTo>
                  <a:pt x="3812" y="528"/>
                </a:lnTo>
                <a:lnTo>
                  <a:pt x="3813" y="529"/>
                </a:lnTo>
                <a:lnTo>
                  <a:pt x="3813" y="523"/>
                </a:lnTo>
                <a:lnTo>
                  <a:pt x="3813" y="523"/>
                </a:lnTo>
                <a:lnTo>
                  <a:pt x="3814" y="526"/>
                </a:lnTo>
                <a:lnTo>
                  <a:pt x="3814" y="520"/>
                </a:lnTo>
                <a:lnTo>
                  <a:pt x="3814" y="512"/>
                </a:lnTo>
                <a:lnTo>
                  <a:pt x="3814" y="522"/>
                </a:lnTo>
                <a:lnTo>
                  <a:pt x="3814" y="518"/>
                </a:lnTo>
                <a:lnTo>
                  <a:pt x="3815" y="517"/>
                </a:lnTo>
                <a:lnTo>
                  <a:pt x="3815" y="522"/>
                </a:lnTo>
                <a:lnTo>
                  <a:pt x="3815" y="514"/>
                </a:lnTo>
                <a:lnTo>
                  <a:pt x="3815" y="513"/>
                </a:lnTo>
                <a:lnTo>
                  <a:pt x="3815" y="512"/>
                </a:lnTo>
                <a:lnTo>
                  <a:pt x="3815" y="513"/>
                </a:lnTo>
                <a:lnTo>
                  <a:pt x="3816" y="512"/>
                </a:lnTo>
                <a:lnTo>
                  <a:pt x="3816" y="508"/>
                </a:lnTo>
                <a:lnTo>
                  <a:pt x="3816" y="501"/>
                </a:lnTo>
                <a:lnTo>
                  <a:pt x="3817" y="503"/>
                </a:lnTo>
                <a:lnTo>
                  <a:pt x="3817" y="497"/>
                </a:lnTo>
                <a:lnTo>
                  <a:pt x="3817" y="502"/>
                </a:lnTo>
                <a:lnTo>
                  <a:pt x="3817" y="502"/>
                </a:lnTo>
                <a:lnTo>
                  <a:pt x="3817" y="495"/>
                </a:lnTo>
                <a:lnTo>
                  <a:pt x="3818" y="499"/>
                </a:lnTo>
                <a:lnTo>
                  <a:pt x="3818" y="503"/>
                </a:lnTo>
                <a:lnTo>
                  <a:pt x="3818" y="500"/>
                </a:lnTo>
                <a:lnTo>
                  <a:pt x="3818" y="499"/>
                </a:lnTo>
                <a:lnTo>
                  <a:pt x="3818" y="497"/>
                </a:lnTo>
                <a:lnTo>
                  <a:pt x="3818" y="498"/>
                </a:lnTo>
                <a:lnTo>
                  <a:pt x="3820" y="497"/>
                </a:lnTo>
                <a:lnTo>
                  <a:pt x="3820" y="497"/>
                </a:lnTo>
                <a:lnTo>
                  <a:pt x="3820" y="499"/>
                </a:lnTo>
                <a:lnTo>
                  <a:pt x="3820" y="503"/>
                </a:lnTo>
                <a:lnTo>
                  <a:pt x="3820" y="493"/>
                </a:lnTo>
                <a:lnTo>
                  <a:pt x="3821" y="498"/>
                </a:lnTo>
                <a:lnTo>
                  <a:pt x="3821" y="505"/>
                </a:lnTo>
                <a:lnTo>
                  <a:pt x="3821" y="497"/>
                </a:lnTo>
                <a:lnTo>
                  <a:pt x="3821" y="497"/>
                </a:lnTo>
                <a:lnTo>
                  <a:pt x="3822" y="504"/>
                </a:lnTo>
                <a:lnTo>
                  <a:pt x="3822" y="497"/>
                </a:lnTo>
                <a:lnTo>
                  <a:pt x="3822" y="498"/>
                </a:lnTo>
                <a:lnTo>
                  <a:pt x="3822" y="503"/>
                </a:lnTo>
                <a:lnTo>
                  <a:pt x="3823" y="494"/>
                </a:lnTo>
                <a:lnTo>
                  <a:pt x="3823" y="495"/>
                </a:lnTo>
                <a:lnTo>
                  <a:pt x="3823" y="492"/>
                </a:lnTo>
                <a:lnTo>
                  <a:pt x="3823" y="499"/>
                </a:lnTo>
                <a:lnTo>
                  <a:pt x="3823" y="497"/>
                </a:lnTo>
                <a:lnTo>
                  <a:pt x="3823" y="499"/>
                </a:lnTo>
                <a:lnTo>
                  <a:pt x="3824" y="500"/>
                </a:lnTo>
                <a:lnTo>
                  <a:pt x="3824" y="494"/>
                </a:lnTo>
                <a:lnTo>
                  <a:pt x="3824" y="495"/>
                </a:lnTo>
                <a:lnTo>
                  <a:pt x="3824" y="497"/>
                </a:lnTo>
                <a:lnTo>
                  <a:pt x="3824" y="491"/>
                </a:lnTo>
                <a:lnTo>
                  <a:pt x="3825" y="499"/>
                </a:lnTo>
                <a:lnTo>
                  <a:pt x="3825" y="493"/>
                </a:lnTo>
                <a:lnTo>
                  <a:pt x="3825" y="500"/>
                </a:lnTo>
                <a:lnTo>
                  <a:pt x="3825" y="494"/>
                </a:lnTo>
                <a:lnTo>
                  <a:pt x="3826" y="499"/>
                </a:lnTo>
                <a:lnTo>
                  <a:pt x="3826" y="498"/>
                </a:lnTo>
                <a:lnTo>
                  <a:pt x="3826" y="491"/>
                </a:lnTo>
                <a:lnTo>
                  <a:pt x="3826" y="499"/>
                </a:lnTo>
                <a:lnTo>
                  <a:pt x="3826" y="493"/>
                </a:lnTo>
                <a:lnTo>
                  <a:pt x="3827" y="498"/>
                </a:lnTo>
                <a:lnTo>
                  <a:pt x="3827" y="503"/>
                </a:lnTo>
                <a:lnTo>
                  <a:pt x="3827" y="494"/>
                </a:lnTo>
                <a:lnTo>
                  <a:pt x="3828" y="493"/>
                </a:lnTo>
                <a:lnTo>
                  <a:pt x="3828" y="502"/>
                </a:lnTo>
                <a:lnTo>
                  <a:pt x="3828" y="489"/>
                </a:lnTo>
                <a:lnTo>
                  <a:pt x="3828" y="492"/>
                </a:lnTo>
                <a:lnTo>
                  <a:pt x="3829" y="493"/>
                </a:lnTo>
                <a:lnTo>
                  <a:pt x="3829" y="498"/>
                </a:lnTo>
                <a:lnTo>
                  <a:pt x="3829" y="492"/>
                </a:lnTo>
                <a:lnTo>
                  <a:pt x="3830" y="494"/>
                </a:lnTo>
                <a:lnTo>
                  <a:pt x="3830" y="497"/>
                </a:lnTo>
                <a:lnTo>
                  <a:pt x="3830" y="493"/>
                </a:lnTo>
                <a:lnTo>
                  <a:pt x="3830" y="494"/>
                </a:lnTo>
                <a:lnTo>
                  <a:pt x="3830" y="499"/>
                </a:lnTo>
                <a:lnTo>
                  <a:pt x="3830" y="487"/>
                </a:lnTo>
                <a:lnTo>
                  <a:pt x="3831" y="489"/>
                </a:lnTo>
                <a:lnTo>
                  <a:pt x="3831" y="495"/>
                </a:lnTo>
                <a:lnTo>
                  <a:pt x="3831" y="494"/>
                </a:lnTo>
                <a:lnTo>
                  <a:pt x="3831" y="497"/>
                </a:lnTo>
                <a:lnTo>
                  <a:pt x="3831" y="492"/>
                </a:lnTo>
                <a:lnTo>
                  <a:pt x="3832" y="494"/>
                </a:lnTo>
                <a:lnTo>
                  <a:pt x="3832" y="499"/>
                </a:lnTo>
                <a:lnTo>
                  <a:pt x="3832" y="495"/>
                </a:lnTo>
                <a:lnTo>
                  <a:pt x="3832" y="497"/>
                </a:lnTo>
                <a:lnTo>
                  <a:pt x="3833" y="487"/>
                </a:lnTo>
                <a:lnTo>
                  <a:pt x="3833" y="489"/>
                </a:lnTo>
                <a:lnTo>
                  <a:pt x="3833" y="487"/>
                </a:lnTo>
                <a:lnTo>
                  <a:pt x="3833" y="487"/>
                </a:lnTo>
                <a:lnTo>
                  <a:pt x="3833" y="492"/>
                </a:lnTo>
                <a:lnTo>
                  <a:pt x="3833" y="489"/>
                </a:lnTo>
                <a:lnTo>
                  <a:pt x="3834" y="489"/>
                </a:lnTo>
                <a:lnTo>
                  <a:pt x="3834" y="493"/>
                </a:lnTo>
                <a:lnTo>
                  <a:pt x="3834" y="487"/>
                </a:lnTo>
                <a:lnTo>
                  <a:pt x="3834" y="487"/>
                </a:lnTo>
                <a:lnTo>
                  <a:pt x="3835" y="492"/>
                </a:lnTo>
                <a:lnTo>
                  <a:pt x="3835" y="490"/>
                </a:lnTo>
                <a:lnTo>
                  <a:pt x="3835" y="490"/>
                </a:lnTo>
                <a:lnTo>
                  <a:pt x="3835" y="494"/>
                </a:lnTo>
                <a:lnTo>
                  <a:pt x="3835" y="490"/>
                </a:lnTo>
                <a:lnTo>
                  <a:pt x="3836" y="493"/>
                </a:lnTo>
                <a:lnTo>
                  <a:pt x="3836" y="487"/>
                </a:lnTo>
                <a:lnTo>
                  <a:pt x="3836" y="489"/>
                </a:lnTo>
                <a:lnTo>
                  <a:pt x="3836" y="487"/>
                </a:lnTo>
                <a:lnTo>
                  <a:pt x="3837" y="493"/>
                </a:lnTo>
                <a:lnTo>
                  <a:pt x="3837" y="487"/>
                </a:lnTo>
                <a:lnTo>
                  <a:pt x="3837" y="484"/>
                </a:lnTo>
                <a:lnTo>
                  <a:pt x="3837" y="489"/>
                </a:lnTo>
                <a:lnTo>
                  <a:pt x="3837" y="484"/>
                </a:lnTo>
                <a:lnTo>
                  <a:pt x="3839" y="487"/>
                </a:lnTo>
                <a:lnTo>
                  <a:pt x="3839" y="484"/>
                </a:lnTo>
                <a:lnTo>
                  <a:pt x="3839" y="484"/>
                </a:lnTo>
                <a:lnTo>
                  <a:pt x="3839" y="489"/>
                </a:lnTo>
                <a:lnTo>
                  <a:pt x="3840" y="487"/>
                </a:lnTo>
                <a:lnTo>
                  <a:pt x="3840" y="492"/>
                </a:lnTo>
                <a:lnTo>
                  <a:pt x="3840" y="484"/>
                </a:lnTo>
                <a:lnTo>
                  <a:pt x="3840" y="475"/>
                </a:lnTo>
                <a:lnTo>
                  <a:pt x="3841" y="480"/>
                </a:lnTo>
                <a:lnTo>
                  <a:pt x="3841" y="484"/>
                </a:lnTo>
                <a:lnTo>
                  <a:pt x="3841" y="489"/>
                </a:lnTo>
                <a:lnTo>
                  <a:pt x="3841" y="484"/>
                </a:lnTo>
                <a:lnTo>
                  <a:pt x="3841" y="485"/>
                </a:lnTo>
                <a:lnTo>
                  <a:pt x="3841" y="492"/>
                </a:lnTo>
                <a:lnTo>
                  <a:pt x="3842" y="485"/>
                </a:lnTo>
                <a:lnTo>
                  <a:pt x="3842" y="483"/>
                </a:lnTo>
                <a:lnTo>
                  <a:pt x="3842" y="490"/>
                </a:lnTo>
                <a:lnTo>
                  <a:pt x="3842" y="485"/>
                </a:lnTo>
                <a:lnTo>
                  <a:pt x="3843" y="489"/>
                </a:lnTo>
                <a:lnTo>
                  <a:pt x="3843" y="482"/>
                </a:lnTo>
                <a:lnTo>
                  <a:pt x="3843" y="485"/>
                </a:lnTo>
                <a:lnTo>
                  <a:pt x="3843" y="489"/>
                </a:lnTo>
                <a:lnTo>
                  <a:pt x="3844" y="484"/>
                </a:lnTo>
                <a:lnTo>
                  <a:pt x="3844" y="487"/>
                </a:lnTo>
                <a:lnTo>
                  <a:pt x="3844" y="482"/>
                </a:lnTo>
                <a:lnTo>
                  <a:pt x="3844" y="487"/>
                </a:lnTo>
                <a:lnTo>
                  <a:pt x="3845" y="483"/>
                </a:lnTo>
                <a:lnTo>
                  <a:pt x="3845" y="482"/>
                </a:lnTo>
                <a:lnTo>
                  <a:pt x="3845" y="488"/>
                </a:lnTo>
                <a:lnTo>
                  <a:pt x="3845" y="469"/>
                </a:lnTo>
                <a:lnTo>
                  <a:pt x="3845" y="454"/>
                </a:lnTo>
                <a:lnTo>
                  <a:pt x="3845" y="465"/>
                </a:lnTo>
                <a:lnTo>
                  <a:pt x="3846" y="467"/>
                </a:lnTo>
                <a:lnTo>
                  <a:pt x="3846" y="471"/>
                </a:lnTo>
                <a:lnTo>
                  <a:pt x="3846" y="468"/>
                </a:lnTo>
                <a:lnTo>
                  <a:pt x="3847" y="467"/>
                </a:lnTo>
                <a:lnTo>
                  <a:pt x="3847" y="473"/>
                </a:lnTo>
                <a:lnTo>
                  <a:pt x="3847" y="471"/>
                </a:lnTo>
                <a:lnTo>
                  <a:pt x="3847" y="476"/>
                </a:lnTo>
                <a:lnTo>
                  <a:pt x="3847" y="474"/>
                </a:lnTo>
                <a:lnTo>
                  <a:pt x="3848" y="475"/>
                </a:lnTo>
                <a:lnTo>
                  <a:pt x="3848" y="479"/>
                </a:lnTo>
                <a:lnTo>
                  <a:pt x="3848" y="474"/>
                </a:lnTo>
                <a:lnTo>
                  <a:pt x="3848" y="482"/>
                </a:lnTo>
                <a:lnTo>
                  <a:pt x="3849" y="476"/>
                </a:lnTo>
                <a:lnTo>
                  <a:pt x="3849" y="482"/>
                </a:lnTo>
                <a:lnTo>
                  <a:pt x="3849" y="476"/>
                </a:lnTo>
                <a:lnTo>
                  <a:pt x="3849" y="484"/>
                </a:lnTo>
                <a:lnTo>
                  <a:pt x="3850" y="477"/>
                </a:lnTo>
                <a:lnTo>
                  <a:pt x="3850" y="474"/>
                </a:lnTo>
                <a:lnTo>
                  <a:pt x="3850" y="479"/>
                </a:lnTo>
                <a:lnTo>
                  <a:pt x="3850" y="475"/>
                </a:lnTo>
                <a:lnTo>
                  <a:pt x="3851" y="472"/>
                </a:lnTo>
                <a:lnTo>
                  <a:pt x="3851" y="476"/>
                </a:lnTo>
                <a:lnTo>
                  <a:pt x="3851" y="472"/>
                </a:lnTo>
                <a:lnTo>
                  <a:pt x="3851" y="475"/>
                </a:lnTo>
                <a:lnTo>
                  <a:pt x="3851" y="477"/>
                </a:lnTo>
                <a:lnTo>
                  <a:pt x="3852" y="474"/>
                </a:lnTo>
                <a:lnTo>
                  <a:pt x="3852" y="474"/>
                </a:lnTo>
                <a:lnTo>
                  <a:pt x="3852" y="471"/>
                </a:lnTo>
                <a:lnTo>
                  <a:pt x="3852" y="474"/>
                </a:lnTo>
                <a:lnTo>
                  <a:pt x="3852" y="476"/>
                </a:lnTo>
                <a:lnTo>
                  <a:pt x="3853" y="469"/>
                </a:lnTo>
                <a:lnTo>
                  <a:pt x="3853" y="472"/>
                </a:lnTo>
                <a:lnTo>
                  <a:pt x="3853" y="475"/>
                </a:lnTo>
                <a:lnTo>
                  <a:pt x="3853" y="467"/>
                </a:lnTo>
                <a:lnTo>
                  <a:pt x="3853" y="470"/>
                </a:lnTo>
                <a:lnTo>
                  <a:pt x="3855" y="473"/>
                </a:lnTo>
                <a:lnTo>
                  <a:pt x="3855" y="466"/>
                </a:lnTo>
                <a:lnTo>
                  <a:pt x="3855" y="467"/>
                </a:lnTo>
                <a:lnTo>
                  <a:pt x="3856" y="457"/>
                </a:lnTo>
                <a:lnTo>
                  <a:pt x="3856" y="459"/>
                </a:lnTo>
                <a:lnTo>
                  <a:pt x="3856" y="453"/>
                </a:lnTo>
                <a:lnTo>
                  <a:pt x="3856" y="454"/>
                </a:lnTo>
                <a:lnTo>
                  <a:pt x="3856" y="456"/>
                </a:lnTo>
                <a:lnTo>
                  <a:pt x="3857" y="453"/>
                </a:lnTo>
                <a:lnTo>
                  <a:pt x="3857" y="453"/>
                </a:lnTo>
                <a:lnTo>
                  <a:pt x="3857" y="453"/>
                </a:lnTo>
                <a:lnTo>
                  <a:pt x="3857" y="455"/>
                </a:lnTo>
                <a:lnTo>
                  <a:pt x="3858" y="450"/>
                </a:lnTo>
                <a:lnTo>
                  <a:pt x="3858" y="449"/>
                </a:lnTo>
                <a:lnTo>
                  <a:pt x="3858" y="453"/>
                </a:lnTo>
                <a:lnTo>
                  <a:pt x="3858" y="442"/>
                </a:lnTo>
                <a:lnTo>
                  <a:pt x="3858" y="442"/>
                </a:lnTo>
                <a:lnTo>
                  <a:pt x="3859" y="445"/>
                </a:lnTo>
                <a:lnTo>
                  <a:pt x="3859" y="438"/>
                </a:lnTo>
                <a:lnTo>
                  <a:pt x="3859" y="435"/>
                </a:lnTo>
                <a:lnTo>
                  <a:pt x="3859" y="443"/>
                </a:lnTo>
                <a:lnTo>
                  <a:pt x="3860" y="439"/>
                </a:lnTo>
                <a:lnTo>
                  <a:pt x="3860" y="435"/>
                </a:lnTo>
                <a:lnTo>
                  <a:pt x="3860" y="439"/>
                </a:lnTo>
                <a:lnTo>
                  <a:pt x="3860" y="436"/>
                </a:lnTo>
                <a:lnTo>
                  <a:pt x="3860" y="432"/>
                </a:lnTo>
                <a:lnTo>
                  <a:pt x="3860" y="435"/>
                </a:lnTo>
                <a:lnTo>
                  <a:pt x="3861" y="429"/>
                </a:lnTo>
                <a:lnTo>
                  <a:pt x="3861" y="426"/>
                </a:lnTo>
                <a:lnTo>
                  <a:pt x="3861" y="423"/>
                </a:lnTo>
                <a:lnTo>
                  <a:pt x="3861" y="424"/>
                </a:lnTo>
                <a:lnTo>
                  <a:pt x="3862" y="423"/>
                </a:lnTo>
                <a:lnTo>
                  <a:pt x="3862" y="419"/>
                </a:lnTo>
                <a:lnTo>
                  <a:pt x="3862" y="419"/>
                </a:lnTo>
                <a:lnTo>
                  <a:pt x="3862" y="411"/>
                </a:lnTo>
                <a:lnTo>
                  <a:pt x="3863" y="416"/>
                </a:lnTo>
                <a:lnTo>
                  <a:pt x="3863" y="396"/>
                </a:lnTo>
                <a:lnTo>
                  <a:pt x="3863" y="402"/>
                </a:lnTo>
                <a:lnTo>
                  <a:pt x="3863" y="395"/>
                </a:lnTo>
                <a:lnTo>
                  <a:pt x="3864" y="402"/>
                </a:lnTo>
                <a:lnTo>
                  <a:pt x="3864" y="395"/>
                </a:lnTo>
                <a:lnTo>
                  <a:pt x="3864" y="395"/>
                </a:lnTo>
                <a:lnTo>
                  <a:pt x="3865" y="389"/>
                </a:lnTo>
                <a:lnTo>
                  <a:pt x="3865" y="389"/>
                </a:lnTo>
                <a:lnTo>
                  <a:pt x="3865" y="383"/>
                </a:lnTo>
                <a:lnTo>
                  <a:pt x="3865" y="385"/>
                </a:lnTo>
                <a:lnTo>
                  <a:pt x="3866" y="383"/>
                </a:lnTo>
                <a:lnTo>
                  <a:pt x="3866" y="375"/>
                </a:lnTo>
                <a:lnTo>
                  <a:pt x="3866" y="384"/>
                </a:lnTo>
                <a:lnTo>
                  <a:pt x="3866" y="376"/>
                </a:lnTo>
                <a:lnTo>
                  <a:pt x="3866" y="371"/>
                </a:lnTo>
                <a:lnTo>
                  <a:pt x="3867" y="374"/>
                </a:lnTo>
                <a:lnTo>
                  <a:pt x="3867" y="366"/>
                </a:lnTo>
                <a:lnTo>
                  <a:pt x="3867" y="365"/>
                </a:lnTo>
                <a:lnTo>
                  <a:pt x="3867" y="368"/>
                </a:lnTo>
                <a:lnTo>
                  <a:pt x="3867" y="365"/>
                </a:lnTo>
                <a:lnTo>
                  <a:pt x="3867" y="368"/>
                </a:lnTo>
                <a:lnTo>
                  <a:pt x="3868" y="358"/>
                </a:lnTo>
                <a:lnTo>
                  <a:pt x="3868" y="364"/>
                </a:lnTo>
                <a:lnTo>
                  <a:pt x="3868" y="366"/>
                </a:lnTo>
                <a:lnTo>
                  <a:pt x="3868" y="358"/>
                </a:lnTo>
                <a:lnTo>
                  <a:pt x="3869" y="367"/>
                </a:lnTo>
                <a:lnTo>
                  <a:pt x="3869" y="358"/>
                </a:lnTo>
                <a:lnTo>
                  <a:pt x="3869" y="365"/>
                </a:lnTo>
                <a:lnTo>
                  <a:pt x="3869" y="357"/>
                </a:lnTo>
                <a:lnTo>
                  <a:pt x="3870" y="369"/>
                </a:lnTo>
                <a:lnTo>
                  <a:pt x="3870" y="361"/>
                </a:lnTo>
                <a:lnTo>
                  <a:pt x="3870" y="363"/>
                </a:lnTo>
                <a:lnTo>
                  <a:pt x="3870" y="353"/>
                </a:lnTo>
                <a:lnTo>
                  <a:pt x="3870" y="351"/>
                </a:lnTo>
                <a:lnTo>
                  <a:pt x="3870" y="353"/>
                </a:lnTo>
                <a:lnTo>
                  <a:pt x="3871" y="351"/>
                </a:lnTo>
                <a:lnTo>
                  <a:pt x="3871" y="357"/>
                </a:lnTo>
                <a:lnTo>
                  <a:pt x="3871" y="352"/>
                </a:lnTo>
                <a:lnTo>
                  <a:pt x="3871" y="366"/>
                </a:lnTo>
                <a:lnTo>
                  <a:pt x="3872" y="360"/>
                </a:lnTo>
                <a:lnTo>
                  <a:pt x="3872" y="370"/>
                </a:lnTo>
                <a:lnTo>
                  <a:pt x="3872" y="365"/>
                </a:lnTo>
                <a:lnTo>
                  <a:pt x="3872" y="370"/>
                </a:lnTo>
                <a:lnTo>
                  <a:pt x="3874" y="366"/>
                </a:lnTo>
                <a:lnTo>
                  <a:pt x="3874" y="367"/>
                </a:lnTo>
                <a:lnTo>
                  <a:pt x="3874" y="376"/>
                </a:lnTo>
                <a:lnTo>
                  <a:pt x="3874" y="368"/>
                </a:lnTo>
                <a:lnTo>
                  <a:pt x="3874" y="373"/>
                </a:lnTo>
                <a:lnTo>
                  <a:pt x="3875" y="376"/>
                </a:lnTo>
                <a:lnTo>
                  <a:pt x="3875" y="373"/>
                </a:lnTo>
                <a:lnTo>
                  <a:pt x="3875" y="380"/>
                </a:lnTo>
                <a:lnTo>
                  <a:pt x="3875" y="379"/>
                </a:lnTo>
                <a:lnTo>
                  <a:pt x="3875" y="384"/>
                </a:lnTo>
                <a:lnTo>
                  <a:pt x="3876" y="381"/>
                </a:lnTo>
                <a:lnTo>
                  <a:pt x="3876" y="394"/>
                </a:lnTo>
                <a:lnTo>
                  <a:pt x="3876" y="385"/>
                </a:lnTo>
                <a:lnTo>
                  <a:pt x="3876" y="392"/>
                </a:lnTo>
                <a:lnTo>
                  <a:pt x="3876" y="399"/>
                </a:lnTo>
                <a:lnTo>
                  <a:pt x="3877" y="394"/>
                </a:lnTo>
                <a:lnTo>
                  <a:pt x="3877" y="403"/>
                </a:lnTo>
                <a:lnTo>
                  <a:pt x="3877" y="399"/>
                </a:lnTo>
                <a:lnTo>
                  <a:pt x="3877" y="403"/>
                </a:lnTo>
                <a:lnTo>
                  <a:pt x="3878" y="406"/>
                </a:lnTo>
                <a:lnTo>
                  <a:pt x="3878" y="403"/>
                </a:lnTo>
                <a:lnTo>
                  <a:pt x="3878" y="411"/>
                </a:lnTo>
                <a:lnTo>
                  <a:pt x="3878" y="404"/>
                </a:lnTo>
                <a:lnTo>
                  <a:pt x="3878" y="415"/>
                </a:lnTo>
                <a:lnTo>
                  <a:pt x="3879" y="409"/>
                </a:lnTo>
                <a:lnTo>
                  <a:pt x="3879" y="417"/>
                </a:lnTo>
                <a:lnTo>
                  <a:pt x="3879" y="415"/>
                </a:lnTo>
                <a:lnTo>
                  <a:pt x="3879" y="422"/>
                </a:lnTo>
                <a:lnTo>
                  <a:pt x="3880" y="416"/>
                </a:lnTo>
                <a:lnTo>
                  <a:pt x="3880" y="419"/>
                </a:lnTo>
                <a:lnTo>
                  <a:pt x="3880" y="424"/>
                </a:lnTo>
                <a:lnTo>
                  <a:pt x="3880" y="419"/>
                </a:lnTo>
                <a:lnTo>
                  <a:pt x="3881" y="429"/>
                </a:lnTo>
                <a:lnTo>
                  <a:pt x="3881" y="423"/>
                </a:lnTo>
                <a:lnTo>
                  <a:pt x="3881" y="423"/>
                </a:lnTo>
                <a:lnTo>
                  <a:pt x="3881" y="435"/>
                </a:lnTo>
                <a:lnTo>
                  <a:pt x="3881" y="426"/>
                </a:lnTo>
                <a:lnTo>
                  <a:pt x="3882" y="432"/>
                </a:lnTo>
                <a:lnTo>
                  <a:pt x="3882" y="427"/>
                </a:lnTo>
                <a:lnTo>
                  <a:pt x="3882" y="435"/>
                </a:lnTo>
                <a:lnTo>
                  <a:pt x="3882" y="429"/>
                </a:lnTo>
                <a:lnTo>
                  <a:pt x="3882" y="426"/>
                </a:lnTo>
                <a:lnTo>
                  <a:pt x="3883" y="438"/>
                </a:lnTo>
                <a:lnTo>
                  <a:pt x="3883" y="429"/>
                </a:lnTo>
                <a:lnTo>
                  <a:pt x="3883" y="436"/>
                </a:lnTo>
                <a:lnTo>
                  <a:pt x="3883" y="441"/>
                </a:lnTo>
                <a:lnTo>
                  <a:pt x="3884" y="447"/>
                </a:lnTo>
                <a:lnTo>
                  <a:pt x="3884" y="443"/>
                </a:lnTo>
                <a:lnTo>
                  <a:pt x="3884" y="445"/>
                </a:lnTo>
                <a:lnTo>
                  <a:pt x="3884" y="454"/>
                </a:lnTo>
                <a:lnTo>
                  <a:pt x="3885" y="451"/>
                </a:lnTo>
                <a:lnTo>
                  <a:pt x="3885" y="452"/>
                </a:lnTo>
                <a:lnTo>
                  <a:pt x="3885" y="456"/>
                </a:lnTo>
                <a:lnTo>
                  <a:pt x="3885" y="453"/>
                </a:lnTo>
                <a:lnTo>
                  <a:pt x="3885" y="460"/>
                </a:lnTo>
                <a:lnTo>
                  <a:pt x="3885" y="456"/>
                </a:lnTo>
                <a:lnTo>
                  <a:pt x="3886" y="461"/>
                </a:lnTo>
                <a:lnTo>
                  <a:pt x="3886" y="460"/>
                </a:lnTo>
                <a:lnTo>
                  <a:pt x="3886" y="466"/>
                </a:lnTo>
                <a:lnTo>
                  <a:pt x="3887" y="460"/>
                </a:lnTo>
                <a:lnTo>
                  <a:pt x="3887" y="472"/>
                </a:lnTo>
                <a:lnTo>
                  <a:pt x="3887" y="465"/>
                </a:lnTo>
                <a:lnTo>
                  <a:pt x="3887" y="469"/>
                </a:lnTo>
                <a:lnTo>
                  <a:pt x="3887" y="474"/>
                </a:lnTo>
                <a:lnTo>
                  <a:pt x="3888" y="463"/>
                </a:lnTo>
                <a:lnTo>
                  <a:pt x="3888" y="472"/>
                </a:lnTo>
                <a:lnTo>
                  <a:pt x="3888" y="468"/>
                </a:lnTo>
                <a:lnTo>
                  <a:pt x="3888" y="471"/>
                </a:lnTo>
                <a:lnTo>
                  <a:pt x="3890" y="473"/>
                </a:lnTo>
                <a:lnTo>
                  <a:pt x="3890" y="470"/>
                </a:lnTo>
                <a:lnTo>
                  <a:pt x="3890" y="479"/>
                </a:lnTo>
                <a:lnTo>
                  <a:pt x="3890" y="473"/>
                </a:lnTo>
                <a:lnTo>
                  <a:pt x="3890" y="470"/>
                </a:lnTo>
                <a:lnTo>
                  <a:pt x="3890" y="480"/>
                </a:lnTo>
                <a:lnTo>
                  <a:pt x="3891" y="470"/>
                </a:lnTo>
                <a:lnTo>
                  <a:pt x="3891" y="478"/>
                </a:lnTo>
                <a:lnTo>
                  <a:pt x="3891" y="479"/>
                </a:lnTo>
                <a:lnTo>
                  <a:pt x="3891" y="483"/>
                </a:lnTo>
                <a:lnTo>
                  <a:pt x="3892" y="476"/>
                </a:lnTo>
                <a:lnTo>
                  <a:pt x="3892" y="478"/>
                </a:lnTo>
                <a:lnTo>
                  <a:pt x="3892" y="484"/>
                </a:lnTo>
                <a:lnTo>
                  <a:pt x="3892" y="478"/>
                </a:lnTo>
                <a:lnTo>
                  <a:pt x="3892" y="482"/>
                </a:lnTo>
                <a:lnTo>
                  <a:pt x="3893" y="484"/>
                </a:lnTo>
                <a:lnTo>
                  <a:pt x="3893" y="479"/>
                </a:lnTo>
                <a:lnTo>
                  <a:pt x="3893" y="487"/>
                </a:lnTo>
                <a:lnTo>
                  <a:pt x="3893" y="486"/>
                </a:lnTo>
                <a:lnTo>
                  <a:pt x="3893" y="484"/>
                </a:lnTo>
                <a:lnTo>
                  <a:pt x="3893" y="487"/>
                </a:lnTo>
                <a:lnTo>
                  <a:pt x="3894" y="486"/>
                </a:lnTo>
                <a:lnTo>
                  <a:pt x="3894" y="485"/>
                </a:lnTo>
                <a:lnTo>
                  <a:pt x="3894" y="490"/>
                </a:lnTo>
                <a:lnTo>
                  <a:pt x="3894" y="486"/>
                </a:lnTo>
                <a:lnTo>
                  <a:pt x="3895" y="490"/>
                </a:lnTo>
                <a:lnTo>
                  <a:pt x="3895" y="484"/>
                </a:lnTo>
                <a:lnTo>
                  <a:pt x="3895" y="484"/>
                </a:lnTo>
                <a:lnTo>
                  <a:pt x="3895" y="493"/>
                </a:lnTo>
                <a:lnTo>
                  <a:pt x="3895" y="484"/>
                </a:lnTo>
                <a:lnTo>
                  <a:pt x="3896" y="487"/>
                </a:lnTo>
                <a:lnTo>
                  <a:pt x="3896" y="491"/>
                </a:lnTo>
                <a:lnTo>
                  <a:pt x="3896" y="487"/>
                </a:lnTo>
                <a:lnTo>
                  <a:pt x="3896" y="493"/>
                </a:lnTo>
                <a:lnTo>
                  <a:pt x="3896" y="487"/>
                </a:lnTo>
                <a:lnTo>
                  <a:pt x="3897" y="489"/>
                </a:lnTo>
                <a:lnTo>
                  <a:pt x="3897" y="494"/>
                </a:lnTo>
                <a:lnTo>
                  <a:pt x="3897" y="485"/>
                </a:lnTo>
                <a:lnTo>
                  <a:pt x="3897" y="494"/>
                </a:lnTo>
                <a:lnTo>
                  <a:pt x="3897" y="492"/>
                </a:lnTo>
                <a:lnTo>
                  <a:pt x="3897" y="489"/>
                </a:lnTo>
                <a:lnTo>
                  <a:pt x="3898" y="495"/>
                </a:lnTo>
                <a:lnTo>
                  <a:pt x="3898" y="491"/>
                </a:lnTo>
                <a:lnTo>
                  <a:pt x="3898" y="495"/>
                </a:lnTo>
                <a:lnTo>
                  <a:pt x="3899" y="492"/>
                </a:lnTo>
                <a:lnTo>
                  <a:pt x="3899" y="491"/>
                </a:lnTo>
                <a:lnTo>
                  <a:pt x="3899" y="490"/>
                </a:lnTo>
                <a:lnTo>
                  <a:pt x="3899" y="497"/>
                </a:lnTo>
                <a:lnTo>
                  <a:pt x="3900" y="489"/>
                </a:lnTo>
                <a:lnTo>
                  <a:pt x="3900" y="491"/>
                </a:lnTo>
                <a:lnTo>
                  <a:pt x="3900" y="498"/>
                </a:lnTo>
                <a:lnTo>
                  <a:pt x="3900" y="492"/>
                </a:lnTo>
                <a:lnTo>
                  <a:pt x="3900" y="493"/>
                </a:lnTo>
                <a:lnTo>
                  <a:pt x="3900" y="494"/>
                </a:lnTo>
                <a:lnTo>
                  <a:pt x="3901" y="483"/>
                </a:lnTo>
                <a:lnTo>
                  <a:pt x="3901" y="487"/>
                </a:lnTo>
                <a:lnTo>
                  <a:pt x="3901" y="482"/>
                </a:lnTo>
                <a:lnTo>
                  <a:pt x="3901" y="487"/>
                </a:lnTo>
                <a:lnTo>
                  <a:pt x="3902" y="480"/>
                </a:lnTo>
                <a:lnTo>
                  <a:pt x="3902" y="491"/>
                </a:lnTo>
                <a:lnTo>
                  <a:pt x="3902" y="484"/>
                </a:lnTo>
                <a:lnTo>
                  <a:pt x="3903" y="494"/>
                </a:lnTo>
                <a:lnTo>
                  <a:pt x="3903" y="487"/>
                </a:lnTo>
                <a:lnTo>
                  <a:pt x="3903" y="487"/>
                </a:lnTo>
                <a:lnTo>
                  <a:pt x="3903" y="495"/>
                </a:lnTo>
                <a:lnTo>
                  <a:pt x="3903" y="489"/>
                </a:lnTo>
                <a:lnTo>
                  <a:pt x="3903" y="490"/>
                </a:lnTo>
                <a:lnTo>
                  <a:pt x="3904" y="492"/>
                </a:lnTo>
                <a:lnTo>
                  <a:pt x="3904" y="491"/>
                </a:lnTo>
                <a:lnTo>
                  <a:pt x="3904" y="491"/>
                </a:lnTo>
                <a:lnTo>
                  <a:pt x="3904" y="492"/>
                </a:lnTo>
                <a:lnTo>
                  <a:pt x="3904" y="487"/>
                </a:lnTo>
                <a:lnTo>
                  <a:pt x="3906" y="494"/>
                </a:lnTo>
                <a:lnTo>
                  <a:pt x="3906" y="486"/>
                </a:lnTo>
                <a:lnTo>
                  <a:pt x="3906" y="491"/>
                </a:lnTo>
                <a:lnTo>
                  <a:pt x="3906" y="495"/>
                </a:lnTo>
                <a:lnTo>
                  <a:pt x="3907" y="484"/>
                </a:lnTo>
                <a:lnTo>
                  <a:pt x="3907" y="490"/>
                </a:lnTo>
                <a:lnTo>
                  <a:pt x="3907" y="487"/>
                </a:lnTo>
                <a:lnTo>
                  <a:pt x="3907" y="491"/>
                </a:lnTo>
                <a:lnTo>
                  <a:pt x="3908" y="486"/>
                </a:lnTo>
                <a:lnTo>
                  <a:pt x="3908" y="493"/>
                </a:lnTo>
                <a:lnTo>
                  <a:pt x="3908" y="489"/>
                </a:lnTo>
                <a:lnTo>
                  <a:pt x="3908" y="486"/>
                </a:lnTo>
                <a:lnTo>
                  <a:pt x="3908" y="499"/>
                </a:lnTo>
                <a:lnTo>
                  <a:pt x="3908" y="488"/>
                </a:lnTo>
                <a:lnTo>
                  <a:pt x="3909" y="490"/>
                </a:lnTo>
                <a:lnTo>
                  <a:pt x="3909" y="498"/>
                </a:lnTo>
                <a:lnTo>
                  <a:pt x="3909" y="491"/>
                </a:lnTo>
                <a:lnTo>
                  <a:pt x="3909" y="495"/>
                </a:lnTo>
                <a:lnTo>
                  <a:pt x="3909" y="490"/>
                </a:lnTo>
                <a:lnTo>
                  <a:pt x="3910" y="492"/>
                </a:lnTo>
                <a:lnTo>
                  <a:pt x="3910" y="495"/>
                </a:lnTo>
                <a:lnTo>
                  <a:pt x="3910" y="491"/>
                </a:lnTo>
                <a:lnTo>
                  <a:pt x="3910" y="494"/>
                </a:lnTo>
                <a:lnTo>
                  <a:pt x="3910" y="495"/>
                </a:lnTo>
                <a:lnTo>
                  <a:pt x="3911" y="489"/>
                </a:lnTo>
                <a:lnTo>
                  <a:pt x="3911" y="497"/>
                </a:lnTo>
                <a:lnTo>
                  <a:pt x="3911" y="490"/>
                </a:lnTo>
                <a:lnTo>
                  <a:pt x="3911" y="495"/>
                </a:lnTo>
                <a:lnTo>
                  <a:pt x="3911" y="489"/>
                </a:lnTo>
                <a:lnTo>
                  <a:pt x="3912" y="486"/>
                </a:lnTo>
                <a:lnTo>
                  <a:pt x="3912" y="487"/>
                </a:lnTo>
                <a:lnTo>
                  <a:pt x="3912" y="485"/>
                </a:lnTo>
                <a:lnTo>
                  <a:pt x="3912" y="490"/>
                </a:lnTo>
                <a:lnTo>
                  <a:pt x="3913" y="483"/>
                </a:lnTo>
                <a:lnTo>
                  <a:pt x="3913" y="486"/>
                </a:lnTo>
                <a:lnTo>
                  <a:pt x="3913" y="495"/>
                </a:lnTo>
                <a:lnTo>
                  <a:pt x="3913" y="485"/>
                </a:lnTo>
                <a:lnTo>
                  <a:pt x="3914" y="487"/>
                </a:lnTo>
                <a:lnTo>
                  <a:pt x="3914" y="478"/>
                </a:lnTo>
                <a:lnTo>
                  <a:pt x="3914" y="483"/>
                </a:lnTo>
                <a:lnTo>
                  <a:pt x="3914" y="478"/>
                </a:lnTo>
                <a:lnTo>
                  <a:pt x="3915" y="486"/>
                </a:lnTo>
                <a:lnTo>
                  <a:pt x="3915" y="483"/>
                </a:lnTo>
                <a:lnTo>
                  <a:pt x="3915" y="486"/>
                </a:lnTo>
                <a:lnTo>
                  <a:pt x="3915" y="482"/>
                </a:lnTo>
                <a:lnTo>
                  <a:pt x="3915" y="477"/>
                </a:lnTo>
                <a:lnTo>
                  <a:pt x="3915" y="489"/>
                </a:lnTo>
                <a:lnTo>
                  <a:pt x="3916" y="480"/>
                </a:lnTo>
                <a:lnTo>
                  <a:pt x="3916" y="483"/>
                </a:lnTo>
                <a:lnTo>
                  <a:pt x="3916" y="486"/>
                </a:lnTo>
                <a:lnTo>
                  <a:pt x="3916" y="482"/>
                </a:lnTo>
                <a:lnTo>
                  <a:pt x="3917" y="486"/>
                </a:lnTo>
                <a:lnTo>
                  <a:pt x="3917" y="482"/>
                </a:lnTo>
                <a:lnTo>
                  <a:pt x="3917" y="484"/>
                </a:lnTo>
                <a:lnTo>
                  <a:pt x="3917" y="485"/>
                </a:lnTo>
                <a:lnTo>
                  <a:pt x="3917" y="479"/>
                </a:lnTo>
                <a:lnTo>
                  <a:pt x="3918" y="484"/>
                </a:lnTo>
                <a:lnTo>
                  <a:pt x="3918" y="485"/>
                </a:lnTo>
                <a:lnTo>
                  <a:pt x="3918" y="478"/>
                </a:lnTo>
                <a:lnTo>
                  <a:pt x="3918" y="487"/>
                </a:lnTo>
                <a:lnTo>
                  <a:pt x="3918" y="482"/>
                </a:lnTo>
                <a:lnTo>
                  <a:pt x="3918" y="476"/>
                </a:lnTo>
                <a:lnTo>
                  <a:pt x="3919" y="484"/>
                </a:lnTo>
                <a:lnTo>
                  <a:pt x="3919" y="479"/>
                </a:lnTo>
                <a:lnTo>
                  <a:pt x="3919" y="480"/>
                </a:lnTo>
                <a:lnTo>
                  <a:pt x="3919" y="476"/>
                </a:lnTo>
                <a:lnTo>
                  <a:pt x="3919" y="475"/>
                </a:lnTo>
                <a:lnTo>
                  <a:pt x="3920" y="483"/>
                </a:lnTo>
                <a:lnTo>
                  <a:pt x="3920" y="470"/>
                </a:lnTo>
                <a:lnTo>
                  <a:pt x="3920" y="473"/>
                </a:lnTo>
                <a:lnTo>
                  <a:pt x="3920" y="478"/>
                </a:lnTo>
                <a:lnTo>
                  <a:pt x="3921" y="461"/>
                </a:lnTo>
                <a:lnTo>
                  <a:pt x="3921" y="472"/>
                </a:lnTo>
                <a:lnTo>
                  <a:pt x="3921" y="463"/>
                </a:lnTo>
                <a:lnTo>
                  <a:pt x="3921" y="459"/>
                </a:lnTo>
                <a:lnTo>
                  <a:pt x="3921" y="461"/>
                </a:lnTo>
                <a:lnTo>
                  <a:pt x="3922" y="456"/>
                </a:lnTo>
                <a:lnTo>
                  <a:pt x="3922" y="461"/>
                </a:lnTo>
                <a:lnTo>
                  <a:pt x="3922" y="456"/>
                </a:lnTo>
                <a:lnTo>
                  <a:pt x="3922" y="465"/>
                </a:lnTo>
                <a:lnTo>
                  <a:pt x="3922" y="456"/>
                </a:lnTo>
                <a:lnTo>
                  <a:pt x="3923" y="457"/>
                </a:lnTo>
                <a:lnTo>
                  <a:pt x="3923" y="463"/>
                </a:lnTo>
                <a:lnTo>
                  <a:pt x="3923" y="457"/>
                </a:lnTo>
                <a:lnTo>
                  <a:pt x="3923" y="453"/>
                </a:lnTo>
                <a:lnTo>
                  <a:pt x="3925" y="456"/>
                </a:lnTo>
                <a:lnTo>
                  <a:pt x="3925" y="451"/>
                </a:lnTo>
                <a:lnTo>
                  <a:pt x="3925" y="451"/>
                </a:lnTo>
                <a:lnTo>
                  <a:pt x="3925" y="441"/>
                </a:lnTo>
                <a:lnTo>
                  <a:pt x="3926" y="442"/>
                </a:lnTo>
                <a:lnTo>
                  <a:pt x="3926" y="432"/>
                </a:lnTo>
                <a:lnTo>
                  <a:pt x="3926" y="435"/>
                </a:lnTo>
                <a:lnTo>
                  <a:pt x="3926" y="417"/>
                </a:lnTo>
                <a:lnTo>
                  <a:pt x="3926" y="425"/>
                </a:lnTo>
                <a:lnTo>
                  <a:pt x="3927" y="417"/>
                </a:lnTo>
                <a:lnTo>
                  <a:pt x="3927" y="414"/>
                </a:lnTo>
                <a:lnTo>
                  <a:pt x="3927" y="416"/>
                </a:lnTo>
                <a:lnTo>
                  <a:pt x="3927" y="407"/>
                </a:lnTo>
                <a:lnTo>
                  <a:pt x="3927" y="411"/>
                </a:lnTo>
                <a:lnTo>
                  <a:pt x="3928" y="399"/>
                </a:lnTo>
                <a:lnTo>
                  <a:pt x="3928" y="400"/>
                </a:lnTo>
                <a:lnTo>
                  <a:pt x="3928" y="403"/>
                </a:lnTo>
                <a:lnTo>
                  <a:pt x="3928" y="389"/>
                </a:lnTo>
                <a:lnTo>
                  <a:pt x="3929" y="397"/>
                </a:lnTo>
                <a:lnTo>
                  <a:pt x="3929" y="387"/>
                </a:lnTo>
                <a:lnTo>
                  <a:pt x="3929" y="392"/>
                </a:lnTo>
                <a:lnTo>
                  <a:pt x="3929" y="385"/>
                </a:lnTo>
                <a:lnTo>
                  <a:pt x="3930" y="390"/>
                </a:lnTo>
                <a:lnTo>
                  <a:pt x="3930" y="384"/>
                </a:lnTo>
                <a:lnTo>
                  <a:pt x="3930" y="391"/>
                </a:lnTo>
                <a:lnTo>
                  <a:pt x="3930" y="381"/>
                </a:lnTo>
                <a:lnTo>
                  <a:pt x="3930" y="377"/>
                </a:lnTo>
                <a:lnTo>
                  <a:pt x="3931" y="381"/>
                </a:lnTo>
                <a:lnTo>
                  <a:pt x="3931" y="370"/>
                </a:lnTo>
                <a:lnTo>
                  <a:pt x="3931" y="376"/>
                </a:lnTo>
                <a:lnTo>
                  <a:pt x="3931" y="374"/>
                </a:lnTo>
                <a:lnTo>
                  <a:pt x="3931" y="374"/>
                </a:lnTo>
                <a:lnTo>
                  <a:pt x="3932" y="379"/>
                </a:lnTo>
                <a:lnTo>
                  <a:pt x="3932" y="374"/>
                </a:lnTo>
                <a:lnTo>
                  <a:pt x="3932" y="385"/>
                </a:lnTo>
                <a:lnTo>
                  <a:pt x="3932" y="375"/>
                </a:lnTo>
                <a:lnTo>
                  <a:pt x="3933" y="381"/>
                </a:lnTo>
                <a:lnTo>
                  <a:pt x="3933" y="371"/>
                </a:lnTo>
                <a:lnTo>
                  <a:pt x="3933" y="374"/>
                </a:lnTo>
                <a:lnTo>
                  <a:pt x="3933" y="373"/>
                </a:lnTo>
                <a:lnTo>
                  <a:pt x="3933" y="370"/>
                </a:lnTo>
                <a:lnTo>
                  <a:pt x="3934" y="374"/>
                </a:lnTo>
                <a:lnTo>
                  <a:pt x="3934" y="366"/>
                </a:lnTo>
                <a:lnTo>
                  <a:pt x="3934" y="370"/>
                </a:lnTo>
                <a:lnTo>
                  <a:pt x="3934" y="371"/>
                </a:lnTo>
                <a:lnTo>
                  <a:pt x="3934" y="363"/>
                </a:lnTo>
                <a:lnTo>
                  <a:pt x="3935" y="373"/>
                </a:lnTo>
                <a:lnTo>
                  <a:pt x="3935" y="364"/>
                </a:lnTo>
                <a:lnTo>
                  <a:pt x="3935" y="365"/>
                </a:lnTo>
                <a:lnTo>
                  <a:pt x="3935" y="362"/>
                </a:lnTo>
                <a:lnTo>
                  <a:pt x="3936" y="366"/>
                </a:lnTo>
                <a:lnTo>
                  <a:pt x="3936" y="357"/>
                </a:lnTo>
                <a:lnTo>
                  <a:pt x="3936" y="356"/>
                </a:lnTo>
                <a:lnTo>
                  <a:pt x="3936" y="357"/>
                </a:lnTo>
                <a:lnTo>
                  <a:pt x="3937" y="353"/>
                </a:lnTo>
                <a:lnTo>
                  <a:pt x="3937" y="356"/>
                </a:lnTo>
                <a:lnTo>
                  <a:pt x="3937" y="351"/>
                </a:lnTo>
                <a:lnTo>
                  <a:pt x="3937" y="351"/>
                </a:lnTo>
                <a:lnTo>
                  <a:pt x="3937" y="351"/>
                </a:lnTo>
                <a:lnTo>
                  <a:pt x="3937" y="343"/>
                </a:lnTo>
                <a:lnTo>
                  <a:pt x="3938" y="355"/>
                </a:lnTo>
                <a:lnTo>
                  <a:pt x="3938" y="345"/>
                </a:lnTo>
                <a:lnTo>
                  <a:pt x="3938" y="348"/>
                </a:lnTo>
                <a:lnTo>
                  <a:pt x="3938" y="348"/>
                </a:lnTo>
                <a:lnTo>
                  <a:pt x="3938" y="347"/>
                </a:lnTo>
                <a:lnTo>
                  <a:pt x="3939" y="350"/>
                </a:lnTo>
                <a:lnTo>
                  <a:pt x="3939" y="346"/>
                </a:lnTo>
                <a:lnTo>
                  <a:pt x="3939" y="348"/>
                </a:lnTo>
                <a:lnTo>
                  <a:pt x="3939" y="340"/>
                </a:lnTo>
                <a:lnTo>
                  <a:pt x="3941" y="349"/>
                </a:lnTo>
                <a:lnTo>
                  <a:pt x="3941" y="339"/>
                </a:lnTo>
                <a:lnTo>
                  <a:pt x="3941" y="342"/>
                </a:lnTo>
                <a:lnTo>
                  <a:pt x="3941" y="339"/>
                </a:lnTo>
                <a:lnTo>
                  <a:pt x="3941" y="345"/>
                </a:lnTo>
                <a:lnTo>
                  <a:pt x="3942" y="333"/>
                </a:lnTo>
                <a:lnTo>
                  <a:pt x="3942" y="338"/>
                </a:lnTo>
                <a:lnTo>
                  <a:pt x="3942" y="336"/>
                </a:lnTo>
                <a:lnTo>
                  <a:pt x="3942" y="331"/>
                </a:lnTo>
                <a:lnTo>
                  <a:pt x="3943" y="337"/>
                </a:lnTo>
                <a:lnTo>
                  <a:pt x="3943" y="332"/>
                </a:lnTo>
                <a:lnTo>
                  <a:pt x="3943" y="330"/>
                </a:lnTo>
                <a:lnTo>
                  <a:pt x="3943" y="329"/>
                </a:lnTo>
                <a:lnTo>
                  <a:pt x="3943" y="329"/>
                </a:lnTo>
                <a:lnTo>
                  <a:pt x="3944" y="330"/>
                </a:lnTo>
                <a:lnTo>
                  <a:pt x="3944" y="316"/>
                </a:lnTo>
                <a:lnTo>
                  <a:pt x="3944" y="318"/>
                </a:lnTo>
                <a:lnTo>
                  <a:pt x="3944" y="324"/>
                </a:lnTo>
                <a:lnTo>
                  <a:pt x="3945" y="317"/>
                </a:lnTo>
                <a:lnTo>
                  <a:pt x="3945" y="320"/>
                </a:lnTo>
                <a:lnTo>
                  <a:pt x="3945" y="322"/>
                </a:lnTo>
                <a:lnTo>
                  <a:pt x="3945" y="316"/>
                </a:lnTo>
                <a:lnTo>
                  <a:pt x="3945" y="314"/>
                </a:lnTo>
                <a:lnTo>
                  <a:pt x="3946" y="300"/>
                </a:lnTo>
                <a:lnTo>
                  <a:pt x="3946" y="305"/>
                </a:lnTo>
                <a:lnTo>
                  <a:pt x="3946" y="315"/>
                </a:lnTo>
                <a:lnTo>
                  <a:pt x="3946" y="306"/>
                </a:lnTo>
                <a:lnTo>
                  <a:pt x="3947" y="307"/>
                </a:lnTo>
                <a:lnTo>
                  <a:pt x="3947" y="316"/>
                </a:lnTo>
                <a:lnTo>
                  <a:pt x="3947" y="304"/>
                </a:lnTo>
                <a:lnTo>
                  <a:pt x="3947" y="307"/>
                </a:lnTo>
                <a:lnTo>
                  <a:pt x="3948" y="300"/>
                </a:lnTo>
                <a:lnTo>
                  <a:pt x="3948" y="300"/>
                </a:lnTo>
                <a:lnTo>
                  <a:pt x="3948" y="298"/>
                </a:lnTo>
                <a:lnTo>
                  <a:pt x="3948" y="306"/>
                </a:lnTo>
                <a:lnTo>
                  <a:pt x="3948" y="298"/>
                </a:lnTo>
                <a:lnTo>
                  <a:pt x="3948" y="295"/>
                </a:lnTo>
                <a:lnTo>
                  <a:pt x="3949" y="304"/>
                </a:lnTo>
                <a:lnTo>
                  <a:pt x="3949" y="295"/>
                </a:lnTo>
                <a:lnTo>
                  <a:pt x="3949" y="293"/>
                </a:lnTo>
                <a:lnTo>
                  <a:pt x="3949" y="297"/>
                </a:lnTo>
                <a:lnTo>
                  <a:pt x="3950" y="289"/>
                </a:lnTo>
                <a:lnTo>
                  <a:pt x="3950" y="300"/>
                </a:lnTo>
                <a:lnTo>
                  <a:pt x="3950" y="289"/>
                </a:lnTo>
                <a:lnTo>
                  <a:pt x="3951" y="288"/>
                </a:lnTo>
                <a:lnTo>
                  <a:pt x="3951" y="293"/>
                </a:lnTo>
                <a:lnTo>
                  <a:pt x="3951" y="292"/>
                </a:lnTo>
                <a:lnTo>
                  <a:pt x="3951" y="276"/>
                </a:lnTo>
                <a:lnTo>
                  <a:pt x="3952" y="282"/>
                </a:lnTo>
                <a:lnTo>
                  <a:pt x="3952" y="265"/>
                </a:lnTo>
                <a:lnTo>
                  <a:pt x="3952" y="279"/>
                </a:lnTo>
                <a:lnTo>
                  <a:pt x="3952" y="270"/>
                </a:lnTo>
                <a:lnTo>
                  <a:pt x="3952" y="272"/>
                </a:lnTo>
                <a:lnTo>
                  <a:pt x="3953" y="273"/>
                </a:lnTo>
                <a:lnTo>
                  <a:pt x="3953" y="276"/>
                </a:lnTo>
                <a:lnTo>
                  <a:pt x="3953" y="268"/>
                </a:lnTo>
                <a:lnTo>
                  <a:pt x="3954" y="280"/>
                </a:lnTo>
                <a:lnTo>
                  <a:pt x="3954" y="269"/>
                </a:lnTo>
                <a:lnTo>
                  <a:pt x="3954" y="264"/>
                </a:lnTo>
                <a:lnTo>
                  <a:pt x="3954" y="276"/>
                </a:lnTo>
                <a:lnTo>
                  <a:pt x="3954" y="268"/>
                </a:lnTo>
                <a:lnTo>
                  <a:pt x="3955" y="268"/>
                </a:lnTo>
                <a:lnTo>
                  <a:pt x="3955" y="265"/>
                </a:lnTo>
                <a:lnTo>
                  <a:pt x="3955" y="268"/>
                </a:lnTo>
                <a:lnTo>
                  <a:pt x="3955" y="266"/>
                </a:lnTo>
                <a:lnTo>
                  <a:pt x="3955" y="258"/>
                </a:lnTo>
                <a:lnTo>
                  <a:pt x="3955" y="272"/>
                </a:lnTo>
                <a:lnTo>
                  <a:pt x="3956" y="262"/>
                </a:lnTo>
                <a:lnTo>
                  <a:pt x="3956" y="258"/>
                </a:lnTo>
                <a:lnTo>
                  <a:pt x="3956" y="266"/>
                </a:lnTo>
                <a:lnTo>
                  <a:pt x="3956" y="263"/>
                </a:lnTo>
                <a:lnTo>
                  <a:pt x="3956" y="264"/>
                </a:lnTo>
                <a:lnTo>
                  <a:pt x="3957" y="257"/>
                </a:lnTo>
                <a:lnTo>
                  <a:pt x="3957" y="267"/>
                </a:lnTo>
                <a:lnTo>
                  <a:pt x="3957" y="249"/>
                </a:lnTo>
                <a:lnTo>
                  <a:pt x="3958" y="265"/>
                </a:lnTo>
                <a:lnTo>
                  <a:pt x="3958" y="257"/>
                </a:lnTo>
                <a:lnTo>
                  <a:pt x="3958" y="257"/>
                </a:lnTo>
                <a:lnTo>
                  <a:pt x="3960" y="262"/>
                </a:lnTo>
                <a:lnTo>
                  <a:pt x="3960" y="250"/>
                </a:lnTo>
                <a:lnTo>
                  <a:pt x="3960" y="262"/>
                </a:lnTo>
                <a:lnTo>
                  <a:pt x="3960" y="253"/>
                </a:lnTo>
                <a:lnTo>
                  <a:pt x="3960" y="258"/>
                </a:lnTo>
                <a:lnTo>
                  <a:pt x="3961" y="254"/>
                </a:lnTo>
                <a:lnTo>
                  <a:pt x="3961" y="249"/>
                </a:lnTo>
                <a:lnTo>
                  <a:pt x="3961" y="262"/>
                </a:lnTo>
                <a:lnTo>
                  <a:pt x="3961" y="253"/>
                </a:lnTo>
                <a:lnTo>
                  <a:pt x="3962" y="249"/>
                </a:lnTo>
                <a:lnTo>
                  <a:pt x="3962" y="258"/>
                </a:lnTo>
                <a:lnTo>
                  <a:pt x="3962" y="251"/>
                </a:lnTo>
                <a:lnTo>
                  <a:pt x="3962" y="249"/>
                </a:lnTo>
                <a:lnTo>
                  <a:pt x="3963" y="244"/>
                </a:lnTo>
                <a:lnTo>
                  <a:pt x="3963" y="253"/>
                </a:lnTo>
                <a:lnTo>
                  <a:pt x="3963" y="251"/>
                </a:lnTo>
                <a:lnTo>
                  <a:pt x="3963" y="244"/>
                </a:lnTo>
                <a:lnTo>
                  <a:pt x="3963" y="252"/>
                </a:lnTo>
                <a:lnTo>
                  <a:pt x="3963" y="243"/>
                </a:lnTo>
                <a:lnTo>
                  <a:pt x="3964" y="239"/>
                </a:lnTo>
                <a:lnTo>
                  <a:pt x="3964" y="247"/>
                </a:lnTo>
                <a:lnTo>
                  <a:pt x="3964" y="228"/>
                </a:lnTo>
                <a:lnTo>
                  <a:pt x="3964" y="210"/>
                </a:lnTo>
                <a:lnTo>
                  <a:pt x="3965" y="218"/>
                </a:lnTo>
                <a:lnTo>
                  <a:pt x="3965" y="211"/>
                </a:lnTo>
                <a:lnTo>
                  <a:pt x="3965" y="224"/>
                </a:lnTo>
                <a:lnTo>
                  <a:pt x="3965" y="218"/>
                </a:lnTo>
                <a:lnTo>
                  <a:pt x="3966" y="220"/>
                </a:lnTo>
                <a:lnTo>
                  <a:pt x="3966" y="213"/>
                </a:lnTo>
                <a:lnTo>
                  <a:pt x="3966" y="223"/>
                </a:lnTo>
                <a:lnTo>
                  <a:pt x="3966" y="216"/>
                </a:lnTo>
                <a:lnTo>
                  <a:pt x="3967" y="215"/>
                </a:lnTo>
                <a:lnTo>
                  <a:pt x="3967" y="221"/>
                </a:lnTo>
                <a:lnTo>
                  <a:pt x="3967" y="218"/>
                </a:lnTo>
                <a:lnTo>
                  <a:pt x="3967" y="215"/>
                </a:lnTo>
                <a:lnTo>
                  <a:pt x="3967" y="207"/>
                </a:lnTo>
                <a:lnTo>
                  <a:pt x="3967" y="218"/>
                </a:lnTo>
                <a:lnTo>
                  <a:pt x="3968" y="207"/>
                </a:lnTo>
                <a:lnTo>
                  <a:pt x="3968" y="214"/>
                </a:lnTo>
                <a:lnTo>
                  <a:pt x="3968" y="209"/>
                </a:lnTo>
                <a:lnTo>
                  <a:pt x="3968" y="215"/>
                </a:lnTo>
                <a:lnTo>
                  <a:pt x="3969" y="208"/>
                </a:lnTo>
                <a:lnTo>
                  <a:pt x="3969" y="216"/>
                </a:lnTo>
                <a:lnTo>
                  <a:pt x="3969" y="208"/>
                </a:lnTo>
                <a:lnTo>
                  <a:pt x="3969" y="218"/>
                </a:lnTo>
                <a:lnTo>
                  <a:pt x="3970" y="204"/>
                </a:lnTo>
                <a:lnTo>
                  <a:pt x="3970" y="215"/>
                </a:lnTo>
                <a:lnTo>
                  <a:pt x="3970" y="208"/>
                </a:lnTo>
                <a:lnTo>
                  <a:pt x="3970" y="203"/>
                </a:lnTo>
                <a:lnTo>
                  <a:pt x="3970" y="210"/>
                </a:lnTo>
                <a:lnTo>
                  <a:pt x="3970" y="205"/>
                </a:lnTo>
                <a:lnTo>
                  <a:pt x="3971" y="214"/>
                </a:lnTo>
                <a:lnTo>
                  <a:pt x="3971" y="203"/>
                </a:lnTo>
                <a:lnTo>
                  <a:pt x="3971" y="211"/>
                </a:lnTo>
                <a:lnTo>
                  <a:pt x="3971" y="211"/>
                </a:lnTo>
                <a:lnTo>
                  <a:pt x="3972" y="209"/>
                </a:lnTo>
                <a:lnTo>
                  <a:pt x="3972" y="212"/>
                </a:lnTo>
                <a:lnTo>
                  <a:pt x="3972" y="200"/>
                </a:lnTo>
                <a:lnTo>
                  <a:pt x="3972" y="215"/>
                </a:lnTo>
                <a:lnTo>
                  <a:pt x="3972" y="207"/>
                </a:lnTo>
                <a:lnTo>
                  <a:pt x="3973" y="210"/>
                </a:lnTo>
                <a:lnTo>
                  <a:pt x="3973" y="201"/>
                </a:lnTo>
                <a:lnTo>
                  <a:pt x="3973" y="208"/>
                </a:lnTo>
                <a:lnTo>
                  <a:pt x="3973" y="193"/>
                </a:lnTo>
                <a:lnTo>
                  <a:pt x="3974" y="202"/>
                </a:lnTo>
                <a:lnTo>
                  <a:pt x="3974" y="200"/>
                </a:lnTo>
                <a:lnTo>
                  <a:pt x="3974" y="196"/>
                </a:lnTo>
                <a:lnTo>
                  <a:pt x="3974" y="195"/>
                </a:lnTo>
                <a:lnTo>
                  <a:pt x="3974" y="202"/>
                </a:lnTo>
                <a:lnTo>
                  <a:pt x="3976" y="192"/>
                </a:lnTo>
                <a:lnTo>
                  <a:pt x="3976" y="197"/>
                </a:lnTo>
                <a:lnTo>
                  <a:pt x="3976" y="198"/>
                </a:lnTo>
                <a:lnTo>
                  <a:pt x="3976" y="192"/>
                </a:lnTo>
                <a:lnTo>
                  <a:pt x="3977" y="201"/>
                </a:lnTo>
                <a:lnTo>
                  <a:pt x="3977" y="196"/>
                </a:lnTo>
                <a:lnTo>
                  <a:pt x="3977" y="198"/>
                </a:lnTo>
                <a:lnTo>
                  <a:pt x="3977" y="194"/>
                </a:lnTo>
                <a:lnTo>
                  <a:pt x="3977" y="202"/>
                </a:lnTo>
                <a:lnTo>
                  <a:pt x="3978" y="200"/>
                </a:lnTo>
                <a:lnTo>
                  <a:pt x="3978" y="195"/>
                </a:lnTo>
                <a:lnTo>
                  <a:pt x="3978" y="202"/>
                </a:lnTo>
                <a:lnTo>
                  <a:pt x="3978" y="201"/>
                </a:lnTo>
                <a:lnTo>
                  <a:pt x="3978" y="205"/>
                </a:lnTo>
                <a:lnTo>
                  <a:pt x="3978" y="199"/>
                </a:lnTo>
                <a:lnTo>
                  <a:pt x="3979" y="205"/>
                </a:lnTo>
                <a:lnTo>
                  <a:pt x="3979" y="203"/>
                </a:lnTo>
                <a:lnTo>
                  <a:pt x="3979" y="200"/>
                </a:lnTo>
                <a:lnTo>
                  <a:pt x="3979" y="203"/>
                </a:lnTo>
                <a:lnTo>
                  <a:pt x="3980" y="199"/>
                </a:lnTo>
                <a:lnTo>
                  <a:pt x="3980" y="196"/>
                </a:lnTo>
                <a:lnTo>
                  <a:pt x="3980" y="204"/>
                </a:lnTo>
                <a:lnTo>
                  <a:pt x="3980" y="195"/>
                </a:lnTo>
                <a:lnTo>
                  <a:pt x="3981" y="201"/>
                </a:lnTo>
                <a:lnTo>
                  <a:pt x="3981" y="198"/>
                </a:lnTo>
                <a:lnTo>
                  <a:pt x="3981" y="203"/>
                </a:lnTo>
                <a:lnTo>
                  <a:pt x="3981" y="199"/>
                </a:lnTo>
                <a:lnTo>
                  <a:pt x="3982" y="209"/>
                </a:lnTo>
                <a:lnTo>
                  <a:pt x="3982" y="197"/>
                </a:lnTo>
                <a:lnTo>
                  <a:pt x="3982" y="200"/>
                </a:lnTo>
                <a:lnTo>
                  <a:pt x="3982" y="201"/>
                </a:lnTo>
                <a:lnTo>
                  <a:pt x="3983" y="205"/>
                </a:lnTo>
                <a:lnTo>
                  <a:pt x="3983" y="200"/>
                </a:lnTo>
                <a:lnTo>
                  <a:pt x="3983" y="204"/>
                </a:lnTo>
                <a:lnTo>
                  <a:pt x="3983" y="210"/>
                </a:lnTo>
                <a:lnTo>
                  <a:pt x="3984" y="208"/>
                </a:lnTo>
                <a:lnTo>
                  <a:pt x="3984" y="203"/>
                </a:lnTo>
                <a:lnTo>
                  <a:pt x="3984" y="214"/>
                </a:lnTo>
                <a:lnTo>
                  <a:pt x="3985" y="203"/>
                </a:lnTo>
                <a:lnTo>
                  <a:pt x="3985" y="215"/>
                </a:lnTo>
                <a:lnTo>
                  <a:pt x="3985" y="209"/>
                </a:lnTo>
                <a:lnTo>
                  <a:pt x="3985" y="207"/>
                </a:lnTo>
                <a:lnTo>
                  <a:pt x="3985" y="212"/>
                </a:lnTo>
                <a:lnTo>
                  <a:pt x="3986" y="214"/>
                </a:lnTo>
                <a:lnTo>
                  <a:pt x="3986" y="211"/>
                </a:lnTo>
                <a:lnTo>
                  <a:pt x="3986" y="215"/>
                </a:lnTo>
                <a:lnTo>
                  <a:pt x="3986" y="218"/>
                </a:lnTo>
                <a:lnTo>
                  <a:pt x="3986" y="218"/>
                </a:lnTo>
                <a:lnTo>
                  <a:pt x="3987" y="219"/>
                </a:lnTo>
                <a:lnTo>
                  <a:pt x="3987" y="218"/>
                </a:lnTo>
                <a:lnTo>
                  <a:pt x="3987" y="223"/>
                </a:lnTo>
                <a:lnTo>
                  <a:pt x="3987" y="218"/>
                </a:lnTo>
                <a:lnTo>
                  <a:pt x="3988" y="223"/>
                </a:lnTo>
                <a:lnTo>
                  <a:pt x="3988" y="229"/>
                </a:lnTo>
                <a:lnTo>
                  <a:pt x="3988" y="221"/>
                </a:lnTo>
                <a:lnTo>
                  <a:pt x="3988" y="224"/>
                </a:lnTo>
                <a:lnTo>
                  <a:pt x="3989" y="230"/>
                </a:lnTo>
                <a:lnTo>
                  <a:pt x="3989" y="226"/>
                </a:lnTo>
                <a:lnTo>
                  <a:pt x="3989" y="227"/>
                </a:lnTo>
                <a:lnTo>
                  <a:pt x="3989" y="233"/>
                </a:lnTo>
                <a:lnTo>
                  <a:pt x="3989" y="224"/>
                </a:lnTo>
                <a:lnTo>
                  <a:pt x="3989" y="232"/>
                </a:lnTo>
                <a:lnTo>
                  <a:pt x="3990" y="239"/>
                </a:lnTo>
                <a:lnTo>
                  <a:pt x="3990" y="233"/>
                </a:lnTo>
                <a:lnTo>
                  <a:pt x="3990" y="235"/>
                </a:lnTo>
                <a:lnTo>
                  <a:pt x="3990" y="246"/>
                </a:lnTo>
                <a:lnTo>
                  <a:pt x="3991" y="234"/>
                </a:lnTo>
                <a:lnTo>
                  <a:pt x="3991" y="246"/>
                </a:lnTo>
                <a:lnTo>
                  <a:pt x="3991" y="242"/>
                </a:lnTo>
                <a:lnTo>
                  <a:pt x="3992" y="239"/>
                </a:lnTo>
                <a:lnTo>
                  <a:pt x="3992" y="245"/>
                </a:lnTo>
                <a:lnTo>
                  <a:pt x="3992" y="254"/>
                </a:lnTo>
                <a:lnTo>
                  <a:pt x="3992" y="243"/>
                </a:lnTo>
                <a:lnTo>
                  <a:pt x="3992" y="252"/>
                </a:lnTo>
                <a:lnTo>
                  <a:pt x="3992" y="255"/>
                </a:lnTo>
                <a:lnTo>
                  <a:pt x="3992" y="247"/>
                </a:lnTo>
                <a:lnTo>
                  <a:pt x="3993" y="258"/>
                </a:lnTo>
                <a:lnTo>
                  <a:pt x="3993" y="255"/>
                </a:lnTo>
                <a:lnTo>
                  <a:pt x="3993" y="255"/>
                </a:lnTo>
                <a:lnTo>
                  <a:pt x="3993" y="255"/>
                </a:lnTo>
                <a:lnTo>
                  <a:pt x="3995" y="255"/>
                </a:lnTo>
                <a:lnTo>
                  <a:pt x="3995" y="262"/>
                </a:lnTo>
                <a:lnTo>
                  <a:pt x="3995" y="252"/>
                </a:lnTo>
                <a:lnTo>
                  <a:pt x="3995" y="265"/>
                </a:lnTo>
                <a:lnTo>
                  <a:pt x="3995" y="269"/>
                </a:lnTo>
                <a:lnTo>
                  <a:pt x="3996" y="263"/>
                </a:lnTo>
                <a:lnTo>
                  <a:pt x="3996" y="269"/>
                </a:lnTo>
                <a:lnTo>
                  <a:pt x="3996" y="268"/>
                </a:lnTo>
                <a:lnTo>
                  <a:pt x="3996" y="277"/>
                </a:lnTo>
                <a:lnTo>
                  <a:pt x="3997" y="268"/>
                </a:lnTo>
                <a:lnTo>
                  <a:pt x="3997" y="283"/>
                </a:lnTo>
                <a:lnTo>
                  <a:pt x="3997" y="273"/>
                </a:lnTo>
                <a:lnTo>
                  <a:pt x="3997" y="288"/>
                </a:lnTo>
                <a:lnTo>
                  <a:pt x="3998" y="282"/>
                </a:lnTo>
                <a:lnTo>
                  <a:pt x="3998" y="288"/>
                </a:lnTo>
                <a:lnTo>
                  <a:pt x="3998" y="287"/>
                </a:lnTo>
                <a:lnTo>
                  <a:pt x="3998" y="292"/>
                </a:lnTo>
                <a:lnTo>
                  <a:pt x="3999" y="305"/>
                </a:lnTo>
                <a:lnTo>
                  <a:pt x="3999" y="293"/>
                </a:lnTo>
                <a:lnTo>
                  <a:pt x="3999" y="307"/>
                </a:lnTo>
                <a:lnTo>
                  <a:pt x="4000" y="304"/>
                </a:lnTo>
                <a:lnTo>
                  <a:pt x="4000" y="310"/>
                </a:lnTo>
                <a:lnTo>
                  <a:pt x="4000" y="310"/>
                </a:lnTo>
                <a:lnTo>
                  <a:pt x="4000" y="313"/>
                </a:lnTo>
                <a:lnTo>
                  <a:pt x="4000" y="314"/>
                </a:lnTo>
                <a:lnTo>
                  <a:pt x="4000" y="313"/>
                </a:lnTo>
                <a:lnTo>
                  <a:pt x="4001" y="328"/>
                </a:lnTo>
                <a:lnTo>
                  <a:pt x="4001" y="317"/>
                </a:lnTo>
                <a:lnTo>
                  <a:pt x="4001" y="324"/>
                </a:lnTo>
                <a:lnTo>
                  <a:pt x="4001" y="323"/>
                </a:lnTo>
                <a:lnTo>
                  <a:pt x="4002" y="328"/>
                </a:lnTo>
                <a:lnTo>
                  <a:pt x="4002" y="327"/>
                </a:lnTo>
                <a:lnTo>
                  <a:pt x="4002" y="326"/>
                </a:lnTo>
                <a:lnTo>
                  <a:pt x="4002" y="341"/>
                </a:lnTo>
                <a:lnTo>
                  <a:pt x="4002" y="331"/>
                </a:lnTo>
                <a:lnTo>
                  <a:pt x="4003" y="338"/>
                </a:lnTo>
                <a:lnTo>
                  <a:pt x="4003" y="345"/>
                </a:lnTo>
                <a:lnTo>
                  <a:pt x="4003" y="339"/>
                </a:lnTo>
                <a:lnTo>
                  <a:pt x="4003" y="350"/>
                </a:lnTo>
                <a:lnTo>
                  <a:pt x="4003" y="347"/>
                </a:lnTo>
                <a:lnTo>
                  <a:pt x="4004" y="353"/>
                </a:lnTo>
                <a:lnTo>
                  <a:pt x="4004" y="353"/>
                </a:lnTo>
                <a:lnTo>
                  <a:pt x="4004" y="352"/>
                </a:lnTo>
                <a:lnTo>
                  <a:pt x="4004" y="366"/>
                </a:lnTo>
                <a:lnTo>
                  <a:pt x="4004" y="357"/>
                </a:lnTo>
                <a:lnTo>
                  <a:pt x="4005" y="369"/>
                </a:lnTo>
                <a:lnTo>
                  <a:pt x="4005" y="365"/>
                </a:lnTo>
                <a:lnTo>
                  <a:pt x="4005" y="371"/>
                </a:lnTo>
                <a:lnTo>
                  <a:pt x="4005" y="370"/>
                </a:lnTo>
                <a:lnTo>
                  <a:pt x="4006" y="374"/>
                </a:lnTo>
                <a:lnTo>
                  <a:pt x="4006" y="381"/>
                </a:lnTo>
                <a:lnTo>
                  <a:pt x="4006" y="375"/>
                </a:lnTo>
                <a:lnTo>
                  <a:pt x="4006" y="383"/>
                </a:lnTo>
                <a:lnTo>
                  <a:pt x="4006" y="386"/>
                </a:lnTo>
                <a:lnTo>
                  <a:pt x="4007" y="383"/>
                </a:lnTo>
                <a:lnTo>
                  <a:pt x="4007" y="394"/>
                </a:lnTo>
                <a:lnTo>
                  <a:pt x="4007" y="388"/>
                </a:lnTo>
                <a:lnTo>
                  <a:pt x="4007" y="394"/>
                </a:lnTo>
                <a:lnTo>
                  <a:pt x="4007" y="399"/>
                </a:lnTo>
                <a:lnTo>
                  <a:pt x="4008" y="402"/>
                </a:lnTo>
                <a:lnTo>
                  <a:pt x="4008" y="400"/>
                </a:lnTo>
                <a:lnTo>
                  <a:pt x="4008" y="408"/>
                </a:lnTo>
                <a:lnTo>
                  <a:pt x="4008" y="410"/>
                </a:lnTo>
                <a:lnTo>
                  <a:pt x="4008" y="406"/>
                </a:lnTo>
                <a:lnTo>
                  <a:pt x="4009" y="413"/>
                </a:lnTo>
                <a:lnTo>
                  <a:pt x="4009" y="418"/>
                </a:lnTo>
                <a:lnTo>
                  <a:pt x="4009" y="417"/>
                </a:lnTo>
                <a:lnTo>
                  <a:pt x="4009" y="422"/>
                </a:lnTo>
                <a:lnTo>
                  <a:pt x="4011" y="422"/>
                </a:lnTo>
                <a:lnTo>
                  <a:pt x="4011" y="423"/>
                </a:lnTo>
                <a:lnTo>
                  <a:pt x="4011" y="427"/>
                </a:lnTo>
                <a:lnTo>
                  <a:pt x="4011" y="434"/>
                </a:lnTo>
                <a:lnTo>
                  <a:pt x="4012" y="434"/>
                </a:lnTo>
                <a:lnTo>
                  <a:pt x="4012" y="432"/>
                </a:lnTo>
                <a:lnTo>
                  <a:pt x="4012" y="443"/>
                </a:lnTo>
                <a:lnTo>
                  <a:pt x="4012" y="438"/>
                </a:lnTo>
                <a:lnTo>
                  <a:pt x="4012" y="449"/>
                </a:lnTo>
                <a:lnTo>
                  <a:pt x="4013" y="443"/>
                </a:lnTo>
                <a:lnTo>
                  <a:pt x="4013" y="451"/>
                </a:lnTo>
                <a:lnTo>
                  <a:pt x="4013" y="450"/>
                </a:lnTo>
                <a:lnTo>
                  <a:pt x="4013" y="454"/>
                </a:lnTo>
                <a:lnTo>
                  <a:pt x="4013" y="460"/>
                </a:lnTo>
                <a:lnTo>
                  <a:pt x="4014" y="453"/>
                </a:lnTo>
                <a:lnTo>
                  <a:pt x="4014" y="466"/>
                </a:lnTo>
                <a:lnTo>
                  <a:pt x="4014" y="460"/>
                </a:lnTo>
                <a:lnTo>
                  <a:pt x="4015" y="472"/>
                </a:lnTo>
                <a:lnTo>
                  <a:pt x="4015" y="448"/>
                </a:lnTo>
                <a:lnTo>
                  <a:pt x="4015" y="460"/>
                </a:lnTo>
                <a:lnTo>
                  <a:pt x="4015" y="468"/>
                </a:lnTo>
                <a:lnTo>
                  <a:pt x="4015" y="467"/>
                </a:lnTo>
                <a:lnTo>
                  <a:pt x="4015" y="478"/>
                </a:lnTo>
                <a:lnTo>
                  <a:pt x="4016" y="474"/>
                </a:lnTo>
                <a:lnTo>
                  <a:pt x="4016" y="487"/>
                </a:lnTo>
                <a:lnTo>
                  <a:pt x="4016" y="480"/>
                </a:lnTo>
                <a:lnTo>
                  <a:pt x="4017" y="490"/>
                </a:lnTo>
                <a:lnTo>
                  <a:pt x="4017" y="489"/>
                </a:lnTo>
                <a:lnTo>
                  <a:pt x="4017" y="499"/>
                </a:lnTo>
                <a:lnTo>
                  <a:pt x="4017" y="495"/>
                </a:lnTo>
                <a:lnTo>
                  <a:pt x="4017" y="498"/>
                </a:lnTo>
                <a:lnTo>
                  <a:pt x="4018" y="505"/>
                </a:lnTo>
                <a:lnTo>
                  <a:pt x="4018" y="508"/>
                </a:lnTo>
                <a:lnTo>
                  <a:pt x="4019" y="507"/>
                </a:lnTo>
                <a:lnTo>
                  <a:pt x="4019" y="513"/>
                </a:lnTo>
                <a:lnTo>
                  <a:pt x="4019" y="512"/>
                </a:lnTo>
                <a:lnTo>
                  <a:pt x="4019" y="512"/>
                </a:lnTo>
                <a:lnTo>
                  <a:pt x="4019" y="523"/>
                </a:lnTo>
                <a:lnTo>
                  <a:pt x="4019" y="518"/>
                </a:lnTo>
                <a:lnTo>
                  <a:pt x="4020" y="525"/>
                </a:lnTo>
                <a:lnTo>
                  <a:pt x="4020" y="522"/>
                </a:lnTo>
                <a:lnTo>
                  <a:pt x="4020" y="532"/>
                </a:lnTo>
                <a:lnTo>
                  <a:pt x="4020" y="526"/>
                </a:lnTo>
                <a:lnTo>
                  <a:pt x="4021" y="529"/>
                </a:lnTo>
                <a:lnTo>
                  <a:pt x="4021" y="538"/>
                </a:lnTo>
                <a:lnTo>
                  <a:pt x="4021" y="530"/>
                </a:lnTo>
                <a:lnTo>
                  <a:pt x="4021" y="538"/>
                </a:lnTo>
                <a:lnTo>
                  <a:pt x="4022" y="541"/>
                </a:lnTo>
                <a:lnTo>
                  <a:pt x="4022" y="537"/>
                </a:lnTo>
                <a:lnTo>
                  <a:pt x="4022" y="547"/>
                </a:lnTo>
                <a:lnTo>
                  <a:pt x="4022" y="542"/>
                </a:lnTo>
                <a:lnTo>
                  <a:pt x="4022" y="544"/>
                </a:lnTo>
                <a:lnTo>
                  <a:pt x="4022" y="553"/>
                </a:lnTo>
                <a:lnTo>
                  <a:pt x="4022" y="548"/>
                </a:lnTo>
                <a:lnTo>
                  <a:pt x="4023" y="553"/>
                </a:lnTo>
                <a:lnTo>
                  <a:pt x="4023" y="555"/>
                </a:lnTo>
                <a:lnTo>
                  <a:pt x="4023" y="563"/>
                </a:lnTo>
                <a:lnTo>
                  <a:pt x="4024" y="555"/>
                </a:lnTo>
                <a:lnTo>
                  <a:pt x="4024" y="567"/>
                </a:lnTo>
                <a:lnTo>
                  <a:pt x="4024" y="563"/>
                </a:lnTo>
                <a:lnTo>
                  <a:pt x="4025" y="571"/>
                </a:lnTo>
                <a:lnTo>
                  <a:pt x="4025" y="569"/>
                </a:lnTo>
                <a:lnTo>
                  <a:pt x="4025" y="575"/>
                </a:lnTo>
                <a:lnTo>
                  <a:pt x="4025" y="570"/>
                </a:lnTo>
                <a:lnTo>
                  <a:pt x="4026" y="573"/>
                </a:lnTo>
                <a:lnTo>
                  <a:pt x="4026" y="579"/>
                </a:lnTo>
                <a:lnTo>
                  <a:pt x="4026" y="575"/>
                </a:lnTo>
                <a:lnTo>
                  <a:pt x="4026" y="578"/>
                </a:lnTo>
                <a:lnTo>
                  <a:pt x="4026" y="585"/>
                </a:lnTo>
                <a:lnTo>
                  <a:pt x="4026" y="580"/>
                </a:lnTo>
                <a:lnTo>
                  <a:pt x="4027" y="580"/>
                </a:lnTo>
                <a:lnTo>
                  <a:pt x="4027" y="593"/>
                </a:lnTo>
                <a:lnTo>
                  <a:pt x="4027" y="587"/>
                </a:lnTo>
                <a:lnTo>
                  <a:pt x="4028" y="593"/>
                </a:lnTo>
                <a:lnTo>
                  <a:pt x="4028" y="592"/>
                </a:lnTo>
                <a:lnTo>
                  <a:pt x="4028" y="598"/>
                </a:lnTo>
                <a:lnTo>
                  <a:pt x="4028" y="595"/>
                </a:lnTo>
                <a:lnTo>
                  <a:pt x="4030" y="594"/>
                </a:lnTo>
                <a:lnTo>
                  <a:pt x="4030" y="605"/>
                </a:lnTo>
                <a:lnTo>
                  <a:pt x="4030" y="596"/>
                </a:lnTo>
                <a:lnTo>
                  <a:pt x="4030" y="601"/>
                </a:lnTo>
                <a:lnTo>
                  <a:pt x="4030" y="607"/>
                </a:lnTo>
                <a:lnTo>
                  <a:pt x="4030" y="602"/>
                </a:lnTo>
                <a:lnTo>
                  <a:pt x="4031" y="605"/>
                </a:lnTo>
                <a:lnTo>
                  <a:pt x="4031" y="609"/>
                </a:lnTo>
                <a:lnTo>
                  <a:pt x="4031" y="606"/>
                </a:lnTo>
                <a:lnTo>
                  <a:pt x="4031" y="613"/>
                </a:lnTo>
                <a:lnTo>
                  <a:pt x="4032" y="606"/>
                </a:lnTo>
                <a:lnTo>
                  <a:pt x="4032" y="609"/>
                </a:lnTo>
                <a:lnTo>
                  <a:pt x="4032" y="615"/>
                </a:lnTo>
                <a:lnTo>
                  <a:pt x="4032" y="611"/>
                </a:lnTo>
                <a:lnTo>
                  <a:pt x="4032" y="614"/>
                </a:lnTo>
                <a:lnTo>
                  <a:pt x="4033" y="620"/>
                </a:lnTo>
                <a:lnTo>
                  <a:pt x="4033" y="614"/>
                </a:lnTo>
                <a:lnTo>
                  <a:pt x="4033" y="617"/>
                </a:lnTo>
                <a:lnTo>
                  <a:pt x="4033" y="623"/>
                </a:lnTo>
                <a:lnTo>
                  <a:pt x="4033" y="617"/>
                </a:lnTo>
                <a:lnTo>
                  <a:pt x="4034" y="624"/>
                </a:lnTo>
                <a:lnTo>
                  <a:pt x="4034" y="620"/>
                </a:lnTo>
                <a:lnTo>
                  <a:pt x="4034" y="626"/>
                </a:lnTo>
                <a:lnTo>
                  <a:pt x="4034" y="623"/>
                </a:lnTo>
                <a:lnTo>
                  <a:pt x="4035" y="628"/>
                </a:lnTo>
                <a:lnTo>
                  <a:pt x="4035" y="626"/>
                </a:lnTo>
                <a:lnTo>
                  <a:pt x="4035" y="633"/>
                </a:lnTo>
                <a:lnTo>
                  <a:pt x="4035" y="628"/>
                </a:lnTo>
                <a:lnTo>
                  <a:pt x="4036" y="629"/>
                </a:lnTo>
                <a:lnTo>
                  <a:pt x="4036" y="637"/>
                </a:lnTo>
                <a:lnTo>
                  <a:pt x="4036" y="631"/>
                </a:lnTo>
                <a:lnTo>
                  <a:pt x="4036" y="632"/>
                </a:lnTo>
                <a:lnTo>
                  <a:pt x="4036" y="637"/>
                </a:lnTo>
                <a:lnTo>
                  <a:pt x="4037" y="633"/>
                </a:lnTo>
                <a:lnTo>
                  <a:pt x="4037" y="636"/>
                </a:lnTo>
                <a:lnTo>
                  <a:pt x="4037" y="644"/>
                </a:lnTo>
                <a:lnTo>
                  <a:pt x="4037" y="636"/>
                </a:lnTo>
                <a:lnTo>
                  <a:pt x="4038" y="646"/>
                </a:lnTo>
                <a:lnTo>
                  <a:pt x="4038" y="640"/>
                </a:lnTo>
                <a:lnTo>
                  <a:pt x="4038" y="646"/>
                </a:lnTo>
                <a:lnTo>
                  <a:pt x="4039" y="642"/>
                </a:lnTo>
                <a:lnTo>
                  <a:pt x="4039" y="649"/>
                </a:lnTo>
                <a:lnTo>
                  <a:pt x="4039" y="645"/>
                </a:lnTo>
                <a:lnTo>
                  <a:pt x="4039" y="647"/>
                </a:lnTo>
                <a:lnTo>
                  <a:pt x="4040" y="645"/>
                </a:lnTo>
                <a:lnTo>
                  <a:pt x="4040" y="650"/>
                </a:lnTo>
                <a:lnTo>
                  <a:pt x="4040" y="647"/>
                </a:lnTo>
                <a:lnTo>
                  <a:pt x="4041" y="655"/>
                </a:lnTo>
                <a:lnTo>
                  <a:pt x="4041" y="648"/>
                </a:lnTo>
                <a:lnTo>
                  <a:pt x="4041" y="649"/>
                </a:lnTo>
                <a:lnTo>
                  <a:pt x="4041" y="658"/>
                </a:lnTo>
                <a:lnTo>
                  <a:pt x="4041" y="650"/>
                </a:lnTo>
                <a:lnTo>
                  <a:pt x="4041" y="654"/>
                </a:lnTo>
                <a:lnTo>
                  <a:pt x="4042" y="657"/>
                </a:lnTo>
                <a:lnTo>
                  <a:pt x="4042" y="654"/>
                </a:lnTo>
                <a:lnTo>
                  <a:pt x="4042" y="656"/>
                </a:lnTo>
                <a:lnTo>
                  <a:pt x="4042" y="658"/>
                </a:lnTo>
                <a:lnTo>
                  <a:pt x="4042" y="655"/>
                </a:lnTo>
                <a:lnTo>
                  <a:pt x="4043" y="662"/>
                </a:lnTo>
                <a:lnTo>
                  <a:pt x="4043" y="655"/>
                </a:lnTo>
                <a:lnTo>
                  <a:pt x="4043" y="663"/>
                </a:lnTo>
                <a:lnTo>
                  <a:pt x="4044" y="657"/>
                </a:lnTo>
                <a:lnTo>
                  <a:pt x="4044" y="663"/>
                </a:lnTo>
                <a:lnTo>
                  <a:pt x="4044" y="658"/>
                </a:lnTo>
                <a:lnTo>
                  <a:pt x="4044" y="665"/>
                </a:lnTo>
                <a:lnTo>
                  <a:pt x="4044" y="661"/>
                </a:lnTo>
                <a:lnTo>
                  <a:pt x="4046" y="661"/>
                </a:lnTo>
                <a:lnTo>
                  <a:pt x="4046" y="667"/>
                </a:lnTo>
                <a:lnTo>
                  <a:pt x="4046" y="662"/>
                </a:lnTo>
                <a:lnTo>
                  <a:pt x="4046" y="665"/>
                </a:lnTo>
                <a:lnTo>
                  <a:pt x="4046" y="665"/>
                </a:lnTo>
                <a:lnTo>
                  <a:pt x="4047" y="663"/>
                </a:lnTo>
                <a:lnTo>
                  <a:pt x="4047" y="669"/>
                </a:lnTo>
                <a:lnTo>
                  <a:pt x="4047" y="664"/>
                </a:lnTo>
                <a:lnTo>
                  <a:pt x="4047" y="673"/>
                </a:lnTo>
                <a:lnTo>
                  <a:pt x="4048" y="665"/>
                </a:lnTo>
                <a:lnTo>
                  <a:pt x="4048" y="673"/>
                </a:lnTo>
                <a:lnTo>
                  <a:pt x="4048" y="666"/>
                </a:lnTo>
                <a:lnTo>
                  <a:pt x="4049" y="673"/>
                </a:lnTo>
                <a:lnTo>
                  <a:pt x="4049" y="670"/>
                </a:lnTo>
                <a:lnTo>
                  <a:pt x="4049" y="675"/>
                </a:lnTo>
                <a:lnTo>
                  <a:pt x="4049" y="670"/>
                </a:lnTo>
                <a:lnTo>
                  <a:pt x="4049" y="671"/>
                </a:lnTo>
                <a:lnTo>
                  <a:pt x="4050" y="677"/>
                </a:lnTo>
                <a:lnTo>
                  <a:pt x="4050" y="671"/>
                </a:lnTo>
                <a:lnTo>
                  <a:pt x="4050" y="675"/>
                </a:lnTo>
                <a:lnTo>
                  <a:pt x="4050" y="676"/>
                </a:lnTo>
                <a:lnTo>
                  <a:pt x="4050" y="672"/>
                </a:lnTo>
                <a:lnTo>
                  <a:pt x="4051" y="679"/>
                </a:lnTo>
                <a:lnTo>
                  <a:pt x="4051" y="674"/>
                </a:lnTo>
                <a:lnTo>
                  <a:pt x="4051" y="676"/>
                </a:lnTo>
                <a:lnTo>
                  <a:pt x="4051" y="678"/>
                </a:lnTo>
                <a:lnTo>
                  <a:pt x="4052" y="676"/>
                </a:lnTo>
                <a:lnTo>
                  <a:pt x="4052" y="679"/>
                </a:lnTo>
                <a:lnTo>
                  <a:pt x="4052" y="678"/>
                </a:lnTo>
                <a:lnTo>
                  <a:pt x="4052" y="676"/>
                </a:lnTo>
                <a:lnTo>
                  <a:pt x="4052" y="682"/>
                </a:lnTo>
                <a:lnTo>
                  <a:pt x="4052" y="673"/>
                </a:lnTo>
                <a:lnTo>
                  <a:pt x="4053" y="684"/>
                </a:lnTo>
                <a:lnTo>
                  <a:pt x="4053" y="677"/>
                </a:lnTo>
                <a:lnTo>
                  <a:pt x="4053" y="682"/>
                </a:lnTo>
                <a:lnTo>
                  <a:pt x="4054" y="678"/>
                </a:lnTo>
                <a:lnTo>
                  <a:pt x="4054" y="682"/>
                </a:lnTo>
                <a:lnTo>
                  <a:pt x="4054" y="679"/>
                </a:lnTo>
                <a:lnTo>
                  <a:pt x="4054" y="684"/>
                </a:lnTo>
                <a:lnTo>
                  <a:pt x="4055" y="678"/>
                </a:lnTo>
                <a:lnTo>
                  <a:pt x="4055" y="681"/>
                </a:lnTo>
                <a:lnTo>
                  <a:pt x="4055" y="688"/>
                </a:lnTo>
                <a:lnTo>
                  <a:pt x="4055" y="680"/>
                </a:lnTo>
                <a:lnTo>
                  <a:pt x="4056" y="683"/>
                </a:lnTo>
                <a:lnTo>
                  <a:pt x="4056" y="685"/>
                </a:lnTo>
                <a:lnTo>
                  <a:pt x="4056" y="681"/>
                </a:lnTo>
                <a:lnTo>
                  <a:pt x="4056" y="689"/>
                </a:lnTo>
                <a:lnTo>
                  <a:pt x="4056" y="683"/>
                </a:lnTo>
                <a:lnTo>
                  <a:pt x="4056" y="690"/>
                </a:lnTo>
                <a:lnTo>
                  <a:pt x="4057" y="684"/>
                </a:lnTo>
                <a:lnTo>
                  <a:pt x="4057" y="690"/>
                </a:lnTo>
                <a:lnTo>
                  <a:pt x="4057" y="684"/>
                </a:lnTo>
                <a:lnTo>
                  <a:pt x="4058" y="689"/>
                </a:lnTo>
                <a:lnTo>
                  <a:pt x="4058" y="685"/>
                </a:lnTo>
                <a:lnTo>
                  <a:pt x="4058" y="693"/>
                </a:lnTo>
                <a:lnTo>
                  <a:pt x="4058" y="684"/>
                </a:lnTo>
                <a:lnTo>
                  <a:pt x="4059" y="685"/>
                </a:lnTo>
                <a:lnTo>
                  <a:pt x="4059" y="693"/>
                </a:lnTo>
                <a:lnTo>
                  <a:pt x="4059" y="688"/>
                </a:lnTo>
                <a:lnTo>
                  <a:pt x="4059" y="688"/>
                </a:lnTo>
                <a:lnTo>
                  <a:pt x="4059" y="693"/>
                </a:lnTo>
                <a:lnTo>
                  <a:pt x="4059" y="688"/>
                </a:lnTo>
                <a:lnTo>
                  <a:pt x="4060" y="690"/>
                </a:lnTo>
                <a:lnTo>
                  <a:pt x="4060" y="692"/>
                </a:lnTo>
                <a:lnTo>
                  <a:pt x="4060" y="689"/>
                </a:lnTo>
                <a:lnTo>
                  <a:pt x="4060" y="693"/>
                </a:lnTo>
                <a:lnTo>
                  <a:pt x="4062" y="689"/>
                </a:lnTo>
                <a:lnTo>
                  <a:pt x="4062" y="696"/>
                </a:lnTo>
                <a:lnTo>
                  <a:pt x="4062" y="689"/>
                </a:lnTo>
                <a:lnTo>
                  <a:pt x="4062" y="690"/>
                </a:lnTo>
                <a:lnTo>
                  <a:pt x="4063" y="697"/>
                </a:lnTo>
                <a:lnTo>
                  <a:pt x="4063" y="689"/>
                </a:lnTo>
                <a:lnTo>
                  <a:pt x="4063" y="692"/>
                </a:lnTo>
                <a:lnTo>
                  <a:pt x="4063" y="696"/>
                </a:lnTo>
                <a:lnTo>
                  <a:pt x="4063" y="691"/>
                </a:lnTo>
                <a:lnTo>
                  <a:pt x="4064" y="696"/>
                </a:lnTo>
                <a:lnTo>
                  <a:pt x="4064" y="691"/>
                </a:lnTo>
                <a:lnTo>
                  <a:pt x="4064" y="697"/>
                </a:lnTo>
                <a:lnTo>
                  <a:pt x="4064" y="692"/>
                </a:lnTo>
                <a:lnTo>
                  <a:pt x="4065" y="697"/>
                </a:lnTo>
                <a:lnTo>
                  <a:pt x="4065" y="692"/>
                </a:lnTo>
                <a:lnTo>
                  <a:pt x="4065" y="696"/>
                </a:lnTo>
                <a:lnTo>
                  <a:pt x="4065" y="695"/>
                </a:lnTo>
                <a:lnTo>
                  <a:pt x="4066" y="691"/>
                </a:lnTo>
                <a:lnTo>
                  <a:pt x="4066" y="699"/>
                </a:lnTo>
                <a:lnTo>
                  <a:pt x="4066" y="692"/>
                </a:lnTo>
                <a:lnTo>
                  <a:pt x="4066" y="693"/>
                </a:lnTo>
                <a:lnTo>
                  <a:pt x="4066" y="697"/>
                </a:lnTo>
                <a:lnTo>
                  <a:pt x="4067" y="693"/>
                </a:lnTo>
                <a:lnTo>
                  <a:pt x="4067" y="694"/>
                </a:lnTo>
                <a:lnTo>
                  <a:pt x="4067" y="693"/>
                </a:lnTo>
                <a:lnTo>
                  <a:pt x="4067" y="699"/>
                </a:lnTo>
                <a:lnTo>
                  <a:pt x="4067" y="693"/>
                </a:lnTo>
                <a:lnTo>
                  <a:pt x="4068" y="699"/>
                </a:lnTo>
                <a:lnTo>
                  <a:pt x="4068" y="693"/>
                </a:lnTo>
                <a:lnTo>
                  <a:pt x="4068" y="699"/>
                </a:lnTo>
                <a:lnTo>
                  <a:pt x="4069" y="694"/>
                </a:lnTo>
                <a:lnTo>
                  <a:pt x="4069" y="699"/>
                </a:lnTo>
                <a:lnTo>
                  <a:pt x="4069" y="695"/>
                </a:lnTo>
                <a:lnTo>
                  <a:pt x="4070" y="700"/>
                </a:lnTo>
                <a:lnTo>
                  <a:pt x="4070" y="694"/>
                </a:lnTo>
                <a:lnTo>
                  <a:pt x="4070" y="697"/>
                </a:lnTo>
                <a:lnTo>
                  <a:pt x="4070" y="699"/>
                </a:lnTo>
                <a:lnTo>
                  <a:pt x="4070" y="694"/>
                </a:lnTo>
                <a:lnTo>
                  <a:pt x="4071" y="698"/>
                </a:lnTo>
                <a:lnTo>
                  <a:pt x="4071" y="699"/>
                </a:lnTo>
                <a:lnTo>
                  <a:pt x="4071" y="695"/>
                </a:lnTo>
                <a:lnTo>
                  <a:pt x="4071" y="699"/>
                </a:lnTo>
                <a:lnTo>
                  <a:pt x="4071" y="695"/>
                </a:lnTo>
                <a:lnTo>
                  <a:pt x="4072" y="701"/>
                </a:lnTo>
                <a:lnTo>
                  <a:pt x="4072" y="695"/>
                </a:lnTo>
                <a:lnTo>
                  <a:pt x="4072" y="700"/>
                </a:lnTo>
                <a:lnTo>
                  <a:pt x="4072" y="695"/>
                </a:lnTo>
                <a:lnTo>
                  <a:pt x="4073" y="697"/>
                </a:lnTo>
                <a:lnTo>
                  <a:pt x="4073" y="699"/>
                </a:lnTo>
                <a:lnTo>
                  <a:pt x="4073" y="696"/>
                </a:lnTo>
                <a:lnTo>
                  <a:pt x="4073" y="701"/>
                </a:lnTo>
                <a:lnTo>
                  <a:pt x="4074" y="696"/>
                </a:lnTo>
                <a:lnTo>
                  <a:pt x="4074" y="703"/>
                </a:lnTo>
                <a:lnTo>
                  <a:pt x="4074" y="695"/>
                </a:lnTo>
                <a:lnTo>
                  <a:pt x="4074" y="694"/>
                </a:lnTo>
                <a:lnTo>
                  <a:pt x="4074" y="701"/>
                </a:lnTo>
                <a:lnTo>
                  <a:pt x="4075" y="696"/>
                </a:lnTo>
                <a:lnTo>
                  <a:pt x="4075" y="699"/>
                </a:lnTo>
                <a:lnTo>
                  <a:pt x="4075" y="694"/>
                </a:lnTo>
                <a:lnTo>
                  <a:pt x="4075" y="698"/>
                </a:lnTo>
                <a:lnTo>
                  <a:pt x="4076" y="696"/>
                </a:lnTo>
                <a:lnTo>
                  <a:pt x="4076" y="694"/>
                </a:lnTo>
                <a:lnTo>
                  <a:pt x="4076" y="700"/>
                </a:lnTo>
                <a:lnTo>
                  <a:pt x="4076" y="694"/>
                </a:lnTo>
                <a:lnTo>
                  <a:pt x="4076" y="696"/>
                </a:lnTo>
                <a:lnTo>
                  <a:pt x="4077" y="699"/>
                </a:lnTo>
                <a:lnTo>
                  <a:pt x="4077" y="693"/>
                </a:lnTo>
                <a:lnTo>
                  <a:pt x="4077" y="696"/>
                </a:lnTo>
                <a:lnTo>
                  <a:pt x="4077" y="693"/>
                </a:lnTo>
                <a:lnTo>
                  <a:pt x="4078" y="691"/>
                </a:lnTo>
                <a:lnTo>
                  <a:pt x="4078" y="699"/>
                </a:lnTo>
                <a:lnTo>
                  <a:pt x="4078" y="693"/>
                </a:lnTo>
                <a:lnTo>
                  <a:pt x="4078" y="693"/>
                </a:lnTo>
                <a:lnTo>
                  <a:pt x="4078" y="698"/>
                </a:lnTo>
                <a:lnTo>
                  <a:pt x="4078" y="692"/>
                </a:lnTo>
                <a:lnTo>
                  <a:pt x="4079" y="695"/>
                </a:lnTo>
                <a:lnTo>
                  <a:pt x="4079" y="691"/>
                </a:lnTo>
                <a:lnTo>
                  <a:pt x="4079" y="697"/>
                </a:lnTo>
                <a:lnTo>
                  <a:pt x="4079" y="691"/>
                </a:lnTo>
                <a:lnTo>
                  <a:pt x="4081" y="691"/>
                </a:lnTo>
                <a:lnTo>
                  <a:pt x="4081" y="696"/>
                </a:lnTo>
                <a:lnTo>
                  <a:pt x="4081" y="690"/>
                </a:lnTo>
                <a:lnTo>
                  <a:pt x="4081" y="692"/>
                </a:lnTo>
                <a:lnTo>
                  <a:pt x="4081" y="693"/>
                </a:lnTo>
                <a:lnTo>
                  <a:pt x="4082" y="689"/>
                </a:lnTo>
                <a:lnTo>
                  <a:pt x="4082" y="690"/>
                </a:lnTo>
                <a:lnTo>
                  <a:pt x="4082" y="693"/>
                </a:lnTo>
                <a:lnTo>
                  <a:pt x="4082" y="687"/>
                </a:lnTo>
                <a:lnTo>
                  <a:pt x="4082" y="694"/>
                </a:lnTo>
                <a:lnTo>
                  <a:pt x="4083" y="687"/>
                </a:lnTo>
                <a:lnTo>
                  <a:pt x="4083" y="693"/>
                </a:lnTo>
                <a:lnTo>
                  <a:pt x="4083" y="684"/>
                </a:lnTo>
                <a:lnTo>
                  <a:pt x="4083" y="688"/>
                </a:lnTo>
                <a:lnTo>
                  <a:pt x="4084" y="691"/>
                </a:lnTo>
                <a:lnTo>
                  <a:pt x="4084" y="683"/>
                </a:lnTo>
                <a:lnTo>
                  <a:pt x="4084" y="691"/>
                </a:lnTo>
                <a:lnTo>
                  <a:pt x="4084" y="677"/>
                </a:lnTo>
                <a:lnTo>
                  <a:pt x="4085" y="688"/>
                </a:lnTo>
                <a:lnTo>
                  <a:pt x="4085" y="681"/>
                </a:lnTo>
                <a:lnTo>
                  <a:pt x="4085" y="683"/>
                </a:lnTo>
                <a:lnTo>
                  <a:pt x="4086" y="679"/>
                </a:lnTo>
                <a:lnTo>
                  <a:pt x="4086" y="687"/>
                </a:lnTo>
                <a:lnTo>
                  <a:pt x="4086" y="678"/>
                </a:lnTo>
                <a:lnTo>
                  <a:pt x="4086" y="678"/>
                </a:lnTo>
                <a:lnTo>
                  <a:pt x="4086" y="681"/>
                </a:lnTo>
                <a:lnTo>
                  <a:pt x="4086" y="676"/>
                </a:lnTo>
                <a:lnTo>
                  <a:pt x="4086" y="676"/>
                </a:lnTo>
                <a:lnTo>
                  <a:pt x="4087" y="680"/>
                </a:lnTo>
                <a:lnTo>
                  <a:pt x="4087" y="674"/>
                </a:lnTo>
                <a:lnTo>
                  <a:pt x="4087" y="678"/>
                </a:lnTo>
                <a:lnTo>
                  <a:pt x="4088" y="672"/>
                </a:lnTo>
                <a:lnTo>
                  <a:pt x="4088" y="676"/>
                </a:lnTo>
                <a:lnTo>
                  <a:pt x="4088" y="673"/>
                </a:lnTo>
                <a:lnTo>
                  <a:pt x="4088" y="666"/>
                </a:lnTo>
                <a:lnTo>
                  <a:pt x="4088" y="676"/>
                </a:lnTo>
                <a:lnTo>
                  <a:pt x="4089" y="667"/>
                </a:lnTo>
                <a:lnTo>
                  <a:pt x="4089" y="667"/>
                </a:lnTo>
                <a:lnTo>
                  <a:pt x="4089" y="673"/>
                </a:lnTo>
                <a:lnTo>
                  <a:pt x="4089" y="664"/>
                </a:lnTo>
                <a:lnTo>
                  <a:pt x="4089" y="670"/>
                </a:lnTo>
                <a:lnTo>
                  <a:pt x="4090" y="662"/>
                </a:lnTo>
                <a:lnTo>
                  <a:pt x="4090" y="667"/>
                </a:lnTo>
                <a:lnTo>
                  <a:pt x="4090" y="646"/>
                </a:lnTo>
                <a:lnTo>
                  <a:pt x="4090" y="654"/>
                </a:lnTo>
                <a:lnTo>
                  <a:pt x="4090" y="661"/>
                </a:lnTo>
                <a:lnTo>
                  <a:pt x="4091" y="654"/>
                </a:lnTo>
                <a:lnTo>
                  <a:pt x="4091" y="655"/>
                </a:lnTo>
                <a:lnTo>
                  <a:pt x="4091" y="657"/>
                </a:lnTo>
                <a:lnTo>
                  <a:pt x="4091" y="650"/>
                </a:lnTo>
                <a:lnTo>
                  <a:pt x="4092" y="654"/>
                </a:lnTo>
                <a:lnTo>
                  <a:pt x="4092" y="646"/>
                </a:lnTo>
                <a:lnTo>
                  <a:pt x="4092" y="644"/>
                </a:lnTo>
                <a:lnTo>
                  <a:pt x="4092" y="649"/>
                </a:lnTo>
                <a:lnTo>
                  <a:pt x="4093" y="642"/>
                </a:lnTo>
                <a:lnTo>
                  <a:pt x="4093" y="648"/>
                </a:lnTo>
                <a:lnTo>
                  <a:pt x="4093" y="637"/>
                </a:lnTo>
                <a:lnTo>
                  <a:pt x="4093" y="643"/>
                </a:lnTo>
                <a:lnTo>
                  <a:pt x="4093" y="637"/>
                </a:lnTo>
                <a:lnTo>
                  <a:pt x="4094" y="639"/>
                </a:lnTo>
                <a:lnTo>
                  <a:pt x="4094" y="639"/>
                </a:lnTo>
                <a:lnTo>
                  <a:pt x="4094" y="627"/>
                </a:lnTo>
                <a:lnTo>
                  <a:pt x="4094" y="637"/>
                </a:lnTo>
                <a:lnTo>
                  <a:pt x="4095" y="628"/>
                </a:lnTo>
                <a:lnTo>
                  <a:pt x="4095" y="627"/>
                </a:lnTo>
                <a:lnTo>
                  <a:pt x="4095" y="635"/>
                </a:lnTo>
                <a:lnTo>
                  <a:pt x="4095" y="624"/>
                </a:lnTo>
                <a:lnTo>
                  <a:pt x="4097" y="627"/>
                </a:lnTo>
                <a:lnTo>
                  <a:pt x="4097" y="622"/>
                </a:lnTo>
                <a:lnTo>
                  <a:pt x="4097" y="624"/>
                </a:lnTo>
                <a:lnTo>
                  <a:pt x="4097" y="609"/>
                </a:lnTo>
                <a:lnTo>
                  <a:pt x="4097" y="613"/>
                </a:lnTo>
                <a:lnTo>
                  <a:pt x="4097" y="619"/>
                </a:lnTo>
                <a:lnTo>
                  <a:pt x="4098" y="611"/>
                </a:lnTo>
                <a:lnTo>
                  <a:pt x="4098" y="613"/>
                </a:lnTo>
                <a:lnTo>
                  <a:pt x="4098" y="614"/>
                </a:lnTo>
                <a:lnTo>
                  <a:pt x="4098" y="607"/>
                </a:lnTo>
                <a:lnTo>
                  <a:pt x="4098" y="609"/>
                </a:lnTo>
                <a:lnTo>
                  <a:pt x="4099" y="611"/>
                </a:lnTo>
                <a:lnTo>
                  <a:pt x="4099" y="601"/>
                </a:lnTo>
                <a:lnTo>
                  <a:pt x="4099" y="604"/>
                </a:lnTo>
                <a:lnTo>
                  <a:pt x="4100" y="600"/>
                </a:lnTo>
                <a:lnTo>
                  <a:pt x="4100" y="605"/>
                </a:lnTo>
                <a:lnTo>
                  <a:pt x="4100" y="597"/>
                </a:lnTo>
                <a:lnTo>
                  <a:pt x="4100" y="594"/>
                </a:lnTo>
                <a:lnTo>
                  <a:pt x="4100" y="600"/>
                </a:lnTo>
                <a:lnTo>
                  <a:pt x="4101" y="592"/>
                </a:lnTo>
                <a:lnTo>
                  <a:pt x="4101" y="594"/>
                </a:lnTo>
                <a:lnTo>
                  <a:pt x="4101" y="594"/>
                </a:lnTo>
                <a:lnTo>
                  <a:pt x="4101" y="581"/>
                </a:lnTo>
                <a:lnTo>
                  <a:pt x="4101" y="591"/>
                </a:lnTo>
                <a:lnTo>
                  <a:pt x="4102" y="583"/>
                </a:lnTo>
                <a:lnTo>
                  <a:pt x="4102" y="591"/>
                </a:lnTo>
                <a:lnTo>
                  <a:pt x="4102" y="582"/>
                </a:lnTo>
                <a:lnTo>
                  <a:pt x="4102" y="580"/>
                </a:lnTo>
                <a:lnTo>
                  <a:pt x="4102" y="587"/>
                </a:lnTo>
                <a:lnTo>
                  <a:pt x="4103" y="580"/>
                </a:lnTo>
                <a:lnTo>
                  <a:pt x="4103" y="580"/>
                </a:lnTo>
                <a:lnTo>
                  <a:pt x="4103" y="563"/>
                </a:lnTo>
                <a:lnTo>
                  <a:pt x="4103" y="571"/>
                </a:lnTo>
                <a:lnTo>
                  <a:pt x="4104" y="576"/>
                </a:lnTo>
                <a:lnTo>
                  <a:pt x="4104" y="570"/>
                </a:lnTo>
                <a:lnTo>
                  <a:pt x="4104" y="574"/>
                </a:lnTo>
                <a:lnTo>
                  <a:pt x="4104" y="562"/>
                </a:lnTo>
                <a:lnTo>
                  <a:pt x="4105" y="568"/>
                </a:lnTo>
                <a:lnTo>
                  <a:pt x="4105" y="552"/>
                </a:lnTo>
                <a:lnTo>
                  <a:pt x="4105" y="556"/>
                </a:lnTo>
                <a:lnTo>
                  <a:pt x="4106" y="547"/>
                </a:lnTo>
                <a:lnTo>
                  <a:pt x="4106" y="547"/>
                </a:lnTo>
                <a:lnTo>
                  <a:pt x="4106" y="539"/>
                </a:lnTo>
                <a:lnTo>
                  <a:pt x="4106" y="543"/>
                </a:lnTo>
                <a:lnTo>
                  <a:pt x="4106" y="533"/>
                </a:lnTo>
                <a:lnTo>
                  <a:pt x="4107" y="533"/>
                </a:lnTo>
                <a:lnTo>
                  <a:pt x="4107" y="536"/>
                </a:lnTo>
                <a:lnTo>
                  <a:pt x="4107" y="520"/>
                </a:lnTo>
                <a:lnTo>
                  <a:pt x="4107" y="524"/>
                </a:lnTo>
                <a:lnTo>
                  <a:pt x="4108" y="525"/>
                </a:lnTo>
                <a:lnTo>
                  <a:pt x="4108" y="514"/>
                </a:lnTo>
                <a:lnTo>
                  <a:pt x="4108" y="518"/>
                </a:lnTo>
                <a:lnTo>
                  <a:pt x="4108" y="512"/>
                </a:lnTo>
                <a:lnTo>
                  <a:pt x="4108" y="513"/>
                </a:lnTo>
                <a:lnTo>
                  <a:pt x="4109" y="510"/>
                </a:lnTo>
                <a:lnTo>
                  <a:pt x="4109" y="510"/>
                </a:lnTo>
                <a:lnTo>
                  <a:pt x="4109" y="504"/>
                </a:lnTo>
                <a:lnTo>
                  <a:pt x="4109" y="510"/>
                </a:lnTo>
                <a:lnTo>
                  <a:pt x="4110" y="505"/>
                </a:lnTo>
                <a:lnTo>
                  <a:pt x="4110" y="503"/>
                </a:lnTo>
                <a:lnTo>
                  <a:pt x="4110" y="509"/>
                </a:lnTo>
                <a:lnTo>
                  <a:pt x="4110" y="505"/>
                </a:lnTo>
                <a:lnTo>
                  <a:pt x="4110" y="499"/>
                </a:lnTo>
                <a:lnTo>
                  <a:pt x="4111" y="508"/>
                </a:lnTo>
                <a:lnTo>
                  <a:pt x="4111" y="502"/>
                </a:lnTo>
                <a:lnTo>
                  <a:pt x="4111" y="499"/>
                </a:lnTo>
                <a:lnTo>
                  <a:pt x="4111" y="504"/>
                </a:lnTo>
                <a:lnTo>
                  <a:pt x="4111" y="501"/>
                </a:lnTo>
                <a:lnTo>
                  <a:pt x="4111" y="509"/>
                </a:lnTo>
                <a:lnTo>
                  <a:pt x="4112" y="499"/>
                </a:lnTo>
                <a:lnTo>
                  <a:pt x="4112" y="499"/>
                </a:lnTo>
                <a:lnTo>
                  <a:pt x="4112" y="501"/>
                </a:lnTo>
                <a:lnTo>
                  <a:pt x="4112" y="487"/>
                </a:lnTo>
                <a:lnTo>
                  <a:pt x="4113" y="492"/>
                </a:lnTo>
                <a:lnTo>
                  <a:pt x="4113" y="494"/>
                </a:lnTo>
                <a:lnTo>
                  <a:pt x="4113" y="484"/>
                </a:lnTo>
                <a:lnTo>
                  <a:pt x="4113" y="493"/>
                </a:lnTo>
                <a:lnTo>
                  <a:pt x="4113" y="488"/>
                </a:lnTo>
                <a:lnTo>
                  <a:pt x="4114" y="492"/>
                </a:lnTo>
                <a:lnTo>
                  <a:pt x="4114" y="492"/>
                </a:lnTo>
                <a:lnTo>
                  <a:pt x="4114" y="487"/>
                </a:lnTo>
                <a:lnTo>
                  <a:pt x="4114" y="494"/>
                </a:lnTo>
                <a:lnTo>
                  <a:pt x="4114" y="490"/>
                </a:lnTo>
                <a:lnTo>
                  <a:pt x="4116" y="495"/>
                </a:lnTo>
                <a:lnTo>
                  <a:pt x="4116" y="482"/>
                </a:lnTo>
                <a:lnTo>
                  <a:pt x="4116" y="483"/>
                </a:lnTo>
                <a:lnTo>
                  <a:pt x="4116" y="489"/>
                </a:lnTo>
                <a:lnTo>
                  <a:pt x="4116" y="488"/>
                </a:lnTo>
                <a:lnTo>
                  <a:pt x="4117" y="488"/>
                </a:lnTo>
                <a:lnTo>
                  <a:pt x="4117" y="491"/>
                </a:lnTo>
                <a:lnTo>
                  <a:pt x="4117" y="495"/>
                </a:lnTo>
                <a:lnTo>
                  <a:pt x="4118" y="489"/>
                </a:lnTo>
                <a:lnTo>
                  <a:pt x="4118" y="494"/>
                </a:lnTo>
                <a:lnTo>
                  <a:pt x="4118" y="492"/>
                </a:lnTo>
                <a:lnTo>
                  <a:pt x="4118" y="487"/>
                </a:lnTo>
                <a:lnTo>
                  <a:pt x="4118" y="494"/>
                </a:lnTo>
                <a:lnTo>
                  <a:pt x="4119" y="494"/>
                </a:lnTo>
                <a:lnTo>
                  <a:pt x="4119" y="489"/>
                </a:lnTo>
                <a:lnTo>
                  <a:pt x="4119" y="497"/>
                </a:lnTo>
                <a:lnTo>
                  <a:pt x="4119" y="491"/>
                </a:lnTo>
                <a:lnTo>
                  <a:pt x="4119" y="494"/>
                </a:lnTo>
                <a:lnTo>
                  <a:pt x="4119" y="491"/>
                </a:lnTo>
                <a:lnTo>
                  <a:pt x="4120" y="490"/>
                </a:lnTo>
                <a:lnTo>
                  <a:pt x="4120" y="497"/>
                </a:lnTo>
                <a:lnTo>
                  <a:pt x="4120" y="488"/>
                </a:lnTo>
                <a:lnTo>
                  <a:pt x="4120" y="488"/>
                </a:lnTo>
                <a:lnTo>
                  <a:pt x="4120" y="489"/>
                </a:lnTo>
                <a:lnTo>
                  <a:pt x="4121" y="478"/>
                </a:lnTo>
                <a:lnTo>
                  <a:pt x="4121" y="492"/>
                </a:lnTo>
                <a:lnTo>
                  <a:pt x="4121" y="488"/>
                </a:lnTo>
                <a:lnTo>
                  <a:pt x="4121" y="488"/>
                </a:lnTo>
                <a:lnTo>
                  <a:pt x="4122" y="490"/>
                </a:lnTo>
                <a:lnTo>
                  <a:pt x="4122" y="488"/>
                </a:lnTo>
                <a:lnTo>
                  <a:pt x="4122" y="489"/>
                </a:lnTo>
                <a:lnTo>
                  <a:pt x="4122" y="490"/>
                </a:lnTo>
                <a:lnTo>
                  <a:pt x="4122" y="488"/>
                </a:lnTo>
                <a:lnTo>
                  <a:pt x="4122" y="497"/>
                </a:lnTo>
                <a:lnTo>
                  <a:pt x="4123" y="486"/>
                </a:lnTo>
                <a:lnTo>
                  <a:pt x="4123" y="495"/>
                </a:lnTo>
                <a:lnTo>
                  <a:pt x="4123" y="491"/>
                </a:lnTo>
                <a:lnTo>
                  <a:pt x="4123" y="490"/>
                </a:lnTo>
                <a:lnTo>
                  <a:pt x="4124" y="493"/>
                </a:lnTo>
                <a:lnTo>
                  <a:pt x="4124" y="492"/>
                </a:lnTo>
                <a:lnTo>
                  <a:pt x="4124" y="494"/>
                </a:lnTo>
                <a:lnTo>
                  <a:pt x="4124" y="491"/>
                </a:lnTo>
                <a:lnTo>
                  <a:pt x="4125" y="494"/>
                </a:lnTo>
                <a:lnTo>
                  <a:pt x="4125" y="497"/>
                </a:lnTo>
                <a:lnTo>
                  <a:pt x="4125" y="490"/>
                </a:lnTo>
                <a:lnTo>
                  <a:pt x="4125" y="494"/>
                </a:lnTo>
                <a:lnTo>
                  <a:pt x="4125" y="497"/>
                </a:lnTo>
                <a:lnTo>
                  <a:pt x="4126" y="488"/>
                </a:lnTo>
                <a:lnTo>
                  <a:pt x="4126" y="498"/>
                </a:lnTo>
                <a:lnTo>
                  <a:pt x="4126" y="491"/>
                </a:lnTo>
                <a:lnTo>
                  <a:pt x="4126" y="494"/>
                </a:lnTo>
                <a:lnTo>
                  <a:pt x="4126" y="495"/>
                </a:lnTo>
                <a:lnTo>
                  <a:pt x="4127" y="500"/>
                </a:lnTo>
                <a:lnTo>
                  <a:pt x="4127" y="491"/>
                </a:lnTo>
                <a:lnTo>
                  <a:pt x="4127" y="495"/>
                </a:lnTo>
                <a:lnTo>
                  <a:pt x="4127" y="501"/>
                </a:lnTo>
                <a:lnTo>
                  <a:pt x="4127" y="492"/>
                </a:lnTo>
                <a:lnTo>
                  <a:pt x="4128" y="499"/>
                </a:lnTo>
                <a:lnTo>
                  <a:pt x="4128" y="492"/>
                </a:lnTo>
                <a:lnTo>
                  <a:pt x="4128" y="500"/>
                </a:lnTo>
                <a:lnTo>
                  <a:pt x="4129" y="493"/>
                </a:lnTo>
                <a:lnTo>
                  <a:pt x="4129" y="498"/>
                </a:lnTo>
                <a:lnTo>
                  <a:pt x="4129" y="495"/>
                </a:lnTo>
                <a:lnTo>
                  <a:pt x="4129" y="493"/>
                </a:lnTo>
                <a:lnTo>
                  <a:pt x="4129" y="502"/>
                </a:lnTo>
                <a:lnTo>
                  <a:pt x="4129" y="494"/>
                </a:lnTo>
                <a:lnTo>
                  <a:pt x="4129" y="491"/>
                </a:lnTo>
                <a:lnTo>
                  <a:pt x="4130" y="500"/>
                </a:lnTo>
                <a:lnTo>
                  <a:pt x="4130" y="494"/>
                </a:lnTo>
                <a:lnTo>
                  <a:pt x="4130" y="500"/>
                </a:lnTo>
                <a:lnTo>
                  <a:pt x="4132" y="498"/>
                </a:lnTo>
                <a:lnTo>
                  <a:pt x="4132" y="501"/>
                </a:lnTo>
                <a:lnTo>
                  <a:pt x="4132" y="495"/>
                </a:lnTo>
                <a:lnTo>
                  <a:pt x="4132" y="502"/>
                </a:lnTo>
                <a:lnTo>
                  <a:pt x="4132" y="502"/>
                </a:lnTo>
                <a:lnTo>
                  <a:pt x="4133" y="494"/>
                </a:lnTo>
                <a:lnTo>
                  <a:pt x="4133" y="505"/>
                </a:lnTo>
                <a:lnTo>
                  <a:pt x="4133" y="497"/>
                </a:lnTo>
                <a:lnTo>
                  <a:pt x="4134" y="505"/>
                </a:lnTo>
                <a:lnTo>
                  <a:pt x="4134" y="499"/>
                </a:lnTo>
                <a:lnTo>
                  <a:pt x="4134" y="501"/>
                </a:lnTo>
                <a:lnTo>
                  <a:pt x="4134" y="502"/>
                </a:lnTo>
                <a:lnTo>
                  <a:pt x="4134" y="499"/>
                </a:lnTo>
                <a:lnTo>
                  <a:pt x="4134" y="504"/>
                </a:lnTo>
                <a:lnTo>
                  <a:pt x="4135" y="500"/>
                </a:lnTo>
                <a:lnTo>
                  <a:pt x="4135" y="500"/>
                </a:lnTo>
                <a:lnTo>
                  <a:pt x="4135" y="488"/>
                </a:lnTo>
                <a:lnTo>
                  <a:pt x="4135" y="487"/>
                </a:lnTo>
                <a:lnTo>
                  <a:pt x="4136" y="493"/>
                </a:lnTo>
                <a:lnTo>
                  <a:pt x="4136" y="488"/>
                </a:lnTo>
                <a:lnTo>
                  <a:pt x="4136" y="489"/>
                </a:lnTo>
                <a:lnTo>
                  <a:pt x="4136" y="499"/>
                </a:lnTo>
                <a:lnTo>
                  <a:pt x="4136" y="492"/>
                </a:lnTo>
                <a:lnTo>
                  <a:pt x="4137" y="498"/>
                </a:lnTo>
                <a:lnTo>
                  <a:pt x="4137" y="493"/>
                </a:lnTo>
                <a:lnTo>
                  <a:pt x="4137" y="493"/>
                </a:lnTo>
                <a:lnTo>
                  <a:pt x="4137" y="500"/>
                </a:lnTo>
                <a:lnTo>
                  <a:pt x="4137" y="491"/>
                </a:lnTo>
                <a:lnTo>
                  <a:pt x="4137" y="495"/>
                </a:lnTo>
                <a:lnTo>
                  <a:pt x="4138" y="498"/>
                </a:lnTo>
                <a:lnTo>
                  <a:pt x="4138" y="491"/>
                </a:lnTo>
                <a:lnTo>
                  <a:pt x="4138" y="500"/>
                </a:lnTo>
                <a:lnTo>
                  <a:pt x="4138" y="493"/>
                </a:lnTo>
                <a:lnTo>
                  <a:pt x="4139" y="490"/>
                </a:lnTo>
                <a:lnTo>
                  <a:pt x="4139" y="498"/>
                </a:lnTo>
                <a:lnTo>
                  <a:pt x="4139" y="491"/>
                </a:lnTo>
                <a:lnTo>
                  <a:pt x="4139" y="492"/>
                </a:lnTo>
                <a:lnTo>
                  <a:pt x="4139" y="490"/>
                </a:lnTo>
                <a:lnTo>
                  <a:pt x="4140" y="489"/>
                </a:lnTo>
                <a:lnTo>
                  <a:pt x="4140" y="497"/>
                </a:lnTo>
                <a:lnTo>
                  <a:pt x="4140" y="489"/>
                </a:lnTo>
                <a:lnTo>
                  <a:pt x="4140" y="491"/>
                </a:lnTo>
                <a:lnTo>
                  <a:pt x="4140" y="491"/>
                </a:lnTo>
                <a:lnTo>
                  <a:pt x="4141" y="485"/>
                </a:lnTo>
                <a:lnTo>
                  <a:pt x="4141" y="486"/>
                </a:lnTo>
                <a:lnTo>
                  <a:pt x="4141" y="491"/>
                </a:lnTo>
                <a:lnTo>
                  <a:pt x="4141" y="488"/>
                </a:lnTo>
                <a:lnTo>
                  <a:pt x="4141" y="491"/>
                </a:lnTo>
                <a:lnTo>
                  <a:pt x="4141" y="486"/>
                </a:lnTo>
                <a:lnTo>
                  <a:pt x="4142" y="487"/>
                </a:lnTo>
                <a:lnTo>
                  <a:pt x="4142" y="485"/>
                </a:lnTo>
                <a:lnTo>
                  <a:pt x="4142" y="485"/>
                </a:lnTo>
                <a:lnTo>
                  <a:pt x="4142" y="492"/>
                </a:lnTo>
                <a:lnTo>
                  <a:pt x="4143" y="485"/>
                </a:lnTo>
                <a:lnTo>
                  <a:pt x="4143" y="483"/>
                </a:lnTo>
                <a:lnTo>
                  <a:pt x="4143" y="492"/>
                </a:lnTo>
                <a:lnTo>
                  <a:pt x="4143" y="483"/>
                </a:lnTo>
                <a:lnTo>
                  <a:pt x="4143" y="479"/>
                </a:lnTo>
                <a:lnTo>
                  <a:pt x="4144" y="487"/>
                </a:lnTo>
                <a:lnTo>
                  <a:pt x="4144" y="480"/>
                </a:lnTo>
                <a:lnTo>
                  <a:pt x="4144" y="485"/>
                </a:lnTo>
                <a:lnTo>
                  <a:pt x="4144" y="476"/>
                </a:lnTo>
                <a:lnTo>
                  <a:pt x="4144" y="478"/>
                </a:lnTo>
                <a:lnTo>
                  <a:pt x="4144" y="486"/>
                </a:lnTo>
                <a:lnTo>
                  <a:pt x="4145" y="476"/>
                </a:lnTo>
                <a:lnTo>
                  <a:pt x="4145" y="484"/>
                </a:lnTo>
                <a:lnTo>
                  <a:pt x="4145" y="486"/>
                </a:lnTo>
                <a:lnTo>
                  <a:pt x="4145" y="476"/>
                </a:lnTo>
                <a:lnTo>
                  <a:pt x="4145" y="480"/>
                </a:lnTo>
                <a:lnTo>
                  <a:pt x="4146" y="475"/>
                </a:lnTo>
                <a:lnTo>
                  <a:pt x="4146" y="483"/>
                </a:lnTo>
                <a:lnTo>
                  <a:pt x="4146" y="477"/>
                </a:lnTo>
                <a:lnTo>
                  <a:pt x="4147" y="483"/>
                </a:lnTo>
                <a:lnTo>
                  <a:pt x="4147" y="477"/>
                </a:lnTo>
                <a:lnTo>
                  <a:pt x="4147" y="475"/>
                </a:lnTo>
                <a:lnTo>
                  <a:pt x="4147" y="484"/>
                </a:lnTo>
                <a:lnTo>
                  <a:pt x="4147" y="477"/>
                </a:lnTo>
                <a:lnTo>
                  <a:pt x="4148" y="479"/>
                </a:lnTo>
                <a:lnTo>
                  <a:pt x="4148" y="483"/>
                </a:lnTo>
                <a:lnTo>
                  <a:pt x="4148" y="477"/>
                </a:lnTo>
                <a:lnTo>
                  <a:pt x="4148" y="478"/>
                </a:lnTo>
                <a:lnTo>
                  <a:pt x="4148" y="482"/>
                </a:lnTo>
                <a:lnTo>
                  <a:pt x="4148" y="478"/>
                </a:lnTo>
                <a:lnTo>
                  <a:pt x="4149" y="480"/>
                </a:lnTo>
                <a:lnTo>
                  <a:pt x="4149" y="476"/>
                </a:lnTo>
                <a:lnTo>
                  <a:pt x="4149" y="482"/>
                </a:lnTo>
                <a:lnTo>
                  <a:pt x="4149" y="485"/>
                </a:lnTo>
                <a:lnTo>
                  <a:pt x="4149" y="478"/>
                </a:lnTo>
                <a:lnTo>
                  <a:pt x="4151" y="487"/>
                </a:lnTo>
                <a:lnTo>
                  <a:pt x="4151" y="480"/>
                </a:lnTo>
                <a:lnTo>
                  <a:pt x="4151" y="475"/>
                </a:lnTo>
                <a:lnTo>
                  <a:pt x="4151" y="482"/>
                </a:lnTo>
                <a:lnTo>
                  <a:pt x="4152" y="475"/>
                </a:lnTo>
                <a:lnTo>
                  <a:pt x="4152" y="479"/>
                </a:lnTo>
                <a:lnTo>
                  <a:pt x="4152" y="478"/>
                </a:lnTo>
                <a:lnTo>
                  <a:pt x="4152" y="486"/>
                </a:lnTo>
                <a:lnTo>
                  <a:pt x="4152" y="476"/>
                </a:lnTo>
                <a:lnTo>
                  <a:pt x="4153" y="478"/>
                </a:lnTo>
                <a:lnTo>
                  <a:pt x="4153" y="484"/>
                </a:lnTo>
                <a:lnTo>
                  <a:pt x="4153" y="474"/>
                </a:lnTo>
                <a:lnTo>
                  <a:pt x="4153" y="479"/>
                </a:lnTo>
                <a:lnTo>
                  <a:pt x="4154" y="472"/>
                </a:lnTo>
                <a:lnTo>
                  <a:pt x="4154" y="476"/>
                </a:lnTo>
                <a:lnTo>
                  <a:pt x="4154" y="473"/>
                </a:lnTo>
                <a:lnTo>
                  <a:pt x="4154" y="476"/>
                </a:lnTo>
                <a:lnTo>
                  <a:pt x="4154" y="476"/>
                </a:lnTo>
                <a:lnTo>
                  <a:pt x="4155" y="469"/>
                </a:lnTo>
                <a:lnTo>
                  <a:pt x="4155" y="469"/>
                </a:lnTo>
                <a:lnTo>
                  <a:pt x="4156" y="476"/>
                </a:lnTo>
                <a:lnTo>
                  <a:pt x="4156" y="469"/>
                </a:lnTo>
                <a:lnTo>
                  <a:pt x="4156" y="474"/>
                </a:lnTo>
                <a:lnTo>
                  <a:pt x="4156" y="471"/>
                </a:lnTo>
                <a:lnTo>
                  <a:pt x="4156" y="471"/>
                </a:lnTo>
                <a:lnTo>
                  <a:pt x="4156" y="474"/>
                </a:lnTo>
                <a:lnTo>
                  <a:pt x="4157" y="466"/>
                </a:lnTo>
                <a:lnTo>
                  <a:pt x="4157" y="469"/>
                </a:lnTo>
                <a:lnTo>
                  <a:pt x="4157" y="467"/>
                </a:lnTo>
                <a:lnTo>
                  <a:pt x="4157" y="460"/>
                </a:lnTo>
                <a:lnTo>
                  <a:pt x="4157" y="472"/>
                </a:lnTo>
                <a:lnTo>
                  <a:pt x="4158" y="465"/>
                </a:lnTo>
                <a:lnTo>
                  <a:pt x="4158" y="464"/>
                </a:lnTo>
                <a:lnTo>
                  <a:pt x="4158" y="469"/>
                </a:lnTo>
                <a:lnTo>
                  <a:pt x="4158" y="465"/>
                </a:lnTo>
                <a:lnTo>
                  <a:pt x="4159" y="471"/>
                </a:lnTo>
                <a:lnTo>
                  <a:pt x="4159" y="457"/>
                </a:lnTo>
                <a:lnTo>
                  <a:pt x="4159" y="453"/>
                </a:lnTo>
                <a:lnTo>
                  <a:pt x="4159" y="455"/>
                </a:lnTo>
                <a:lnTo>
                  <a:pt x="4159" y="443"/>
                </a:lnTo>
                <a:lnTo>
                  <a:pt x="4159" y="451"/>
                </a:lnTo>
                <a:lnTo>
                  <a:pt x="4160" y="445"/>
                </a:lnTo>
                <a:lnTo>
                  <a:pt x="4160" y="453"/>
                </a:lnTo>
                <a:lnTo>
                  <a:pt x="4160" y="449"/>
                </a:lnTo>
                <a:lnTo>
                  <a:pt x="4161" y="442"/>
                </a:lnTo>
                <a:lnTo>
                  <a:pt x="4161" y="442"/>
                </a:lnTo>
                <a:lnTo>
                  <a:pt x="4161" y="449"/>
                </a:lnTo>
                <a:lnTo>
                  <a:pt x="4161" y="437"/>
                </a:lnTo>
                <a:lnTo>
                  <a:pt x="4161" y="436"/>
                </a:lnTo>
                <a:lnTo>
                  <a:pt x="4162" y="440"/>
                </a:lnTo>
                <a:lnTo>
                  <a:pt x="4162" y="434"/>
                </a:lnTo>
                <a:lnTo>
                  <a:pt x="4162" y="432"/>
                </a:lnTo>
                <a:lnTo>
                  <a:pt x="4162" y="437"/>
                </a:lnTo>
                <a:lnTo>
                  <a:pt x="4163" y="433"/>
                </a:lnTo>
                <a:lnTo>
                  <a:pt x="4163" y="427"/>
                </a:lnTo>
                <a:lnTo>
                  <a:pt x="4163" y="430"/>
                </a:lnTo>
                <a:lnTo>
                  <a:pt x="4163" y="420"/>
                </a:lnTo>
                <a:lnTo>
                  <a:pt x="4163" y="426"/>
                </a:lnTo>
                <a:lnTo>
                  <a:pt x="4164" y="417"/>
                </a:lnTo>
                <a:lnTo>
                  <a:pt x="4164" y="426"/>
                </a:lnTo>
                <a:lnTo>
                  <a:pt x="4164" y="415"/>
                </a:lnTo>
                <a:lnTo>
                  <a:pt x="4165" y="410"/>
                </a:lnTo>
                <a:lnTo>
                  <a:pt x="4165" y="416"/>
                </a:lnTo>
                <a:lnTo>
                  <a:pt x="4165" y="409"/>
                </a:lnTo>
                <a:lnTo>
                  <a:pt x="4165" y="414"/>
                </a:lnTo>
                <a:lnTo>
                  <a:pt x="4165" y="401"/>
                </a:lnTo>
                <a:lnTo>
                  <a:pt x="4167" y="398"/>
                </a:lnTo>
                <a:lnTo>
                  <a:pt x="4167" y="399"/>
                </a:lnTo>
                <a:lnTo>
                  <a:pt x="4167" y="384"/>
                </a:lnTo>
                <a:lnTo>
                  <a:pt x="4167" y="392"/>
                </a:lnTo>
                <a:lnTo>
                  <a:pt x="4167" y="392"/>
                </a:lnTo>
                <a:lnTo>
                  <a:pt x="4167" y="385"/>
                </a:lnTo>
                <a:lnTo>
                  <a:pt x="4168" y="386"/>
                </a:lnTo>
                <a:lnTo>
                  <a:pt x="4168" y="380"/>
                </a:lnTo>
                <a:lnTo>
                  <a:pt x="4168" y="381"/>
                </a:lnTo>
                <a:lnTo>
                  <a:pt x="4168" y="375"/>
                </a:lnTo>
                <a:lnTo>
                  <a:pt x="4169" y="380"/>
                </a:lnTo>
                <a:lnTo>
                  <a:pt x="4169" y="366"/>
                </a:lnTo>
                <a:lnTo>
                  <a:pt x="4169" y="371"/>
                </a:lnTo>
                <a:lnTo>
                  <a:pt x="4170" y="365"/>
                </a:lnTo>
                <a:lnTo>
                  <a:pt x="4170" y="367"/>
                </a:lnTo>
                <a:lnTo>
                  <a:pt x="4170" y="366"/>
                </a:lnTo>
                <a:lnTo>
                  <a:pt x="4170" y="369"/>
                </a:lnTo>
                <a:lnTo>
                  <a:pt x="4171" y="355"/>
                </a:lnTo>
                <a:lnTo>
                  <a:pt x="4171" y="362"/>
                </a:lnTo>
                <a:lnTo>
                  <a:pt x="4171" y="351"/>
                </a:lnTo>
                <a:lnTo>
                  <a:pt x="4171" y="353"/>
                </a:lnTo>
                <a:lnTo>
                  <a:pt x="4171" y="361"/>
                </a:lnTo>
                <a:lnTo>
                  <a:pt x="4172" y="352"/>
                </a:lnTo>
                <a:lnTo>
                  <a:pt x="4172" y="349"/>
                </a:lnTo>
                <a:lnTo>
                  <a:pt x="4172" y="351"/>
                </a:lnTo>
                <a:lnTo>
                  <a:pt x="4172" y="349"/>
                </a:lnTo>
                <a:lnTo>
                  <a:pt x="4173" y="346"/>
                </a:lnTo>
                <a:lnTo>
                  <a:pt x="4173" y="358"/>
                </a:lnTo>
                <a:lnTo>
                  <a:pt x="4173" y="352"/>
                </a:lnTo>
                <a:lnTo>
                  <a:pt x="4173" y="348"/>
                </a:lnTo>
                <a:lnTo>
                  <a:pt x="4173" y="358"/>
                </a:lnTo>
                <a:lnTo>
                  <a:pt x="4174" y="353"/>
                </a:lnTo>
                <a:lnTo>
                  <a:pt x="4174" y="351"/>
                </a:lnTo>
                <a:lnTo>
                  <a:pt x="4174" y="357"/>
                </a:lnTo>
                <a:lnTo>
                  <a:pt x="4174" y="350"/>
                </a:lnTo>
                <a:lnTo>
                  <a:pt x="4174" y="339"/>
                </a:lnTo>
                <a:lnTo>
                  <a:pt x="4175" y="352"/>
                </a:lnTo>
                <a:lnTo>
                  <a:pt x="4175" y="340"/>
                </a:lnTo>
                <a:lnTo>
                  <a:pt x="4175" y="352"/>
                </a:lnTo>
                <a:lnTo>
                  <a:pt x="4175" y="350"/>
                </a:lnTo>
                <a:lnTo>
                  <a:pt x="4176" y="349"/>
                </a:lnTo>
                <a:lnTo>
                  <a:pt x="4176" y="350"/>
                </a:lnTo>
                <a:lnTo>
                  <a:pt x="4176" y="356"/>
                </a:lnTo>
                <a:lnTo>
                  <a:pt x="4177" y="347"/>
                </a:lnTo>
                <a:lnTo>
                  <a:pt x="4177" y="360"/>
                </a:lnTo>
                <a:lnTo>
                  <a:pt x="4177" y="362"/>
                </a:lnTo>
                <a:lnTo>
                  <a:pt x="4177" y="351"/>
                </a:lnTo>
                <a:lnTo>
                  <a:pt x="4177" y="363"/>
                </a:lnTo>
                <a:lnTo>
                  <a:pt x="4178" y="361"/>
                </a:lnTo>
                <a:lnTo>
                  <a:pt x="4178" y="364"/>
                </a:lnTo>
                <a:lnTo>
                  <a:pt x="4178" y="362"/>
                </a:lnTo>
                <a:lnTo>
                  <a:pt x="4178" y="369"/>
                </a:lnTo>
                <a:lnTo>
                  <a:pt x="4178" y="358"/>
                </a:lnTo>
                <a:lnTo>
                  <a:pt x="4179" y="370"/>
                </a:lnTo>
                <a:lnTo>
                  <a:pt x="4179" y="377"/>
                </a:lnTo>
                <a:lnTo>
                  <a:pt x="4179" y="375"/>
                </a:lnTo>
                <a:lnTo>
                  <a:pt x="4179" y="383"/>
                </a:lnTo>
                <a:lnTo>
                  <a:pt x="4179" y="377"/>
                </a:lnTo>
                <a:lnTo>
                  <a:pt x="4180" y="382"/>
                </a:lnTo>
                <a:lnTo>
                  <a:pt x="4180" y="383"/>
                </a:lnTo>
                <a:lnTo>
                  <a:pt x="4180" y="382"/>
                </a:lnTo>
                <a:lnTo>
                  <a:pt x="4180" y="391"/>
                </a:lnTo>
                <a:lnTo>
                  <a:pt x="4181" y="380"/>
                </a:lnTo>
                <a:lnTo>
                  <a:pt x="4181" y="394"/>
                </a:lnTo>
                <a:lnTo>
                  <a:pt x="4181" y="388"/>
                </a:lnTo>
                <a:lnTo>
                  <a:pt x="4181" y="395"/>
                </a:lnTo>
                <a:lnTo>
                  <a:pt x="4181" y="390"/>
                </a:lnTo>
                <a:lnTo>
                  <a:pt x="4182" y="390"/>
                </a:lnTo>
                <a:lnTo>
                  <a:pt x="4182" y="387"/>
                </a:lnTo>
                <a:lnTo>
                  <a:pt x="4182" y="394"/>
                </a:lnTo>
                <a:lnTo>
                  <a:pt x="4182" y="381"/>
                </a:lnTo>
                <a:lnTo>
                  <a:pt x="4183" y="384"/>
                </a:lnTo>
                <a:lnTo>
                  <a:pt x="4183" y="399"/>
                </a:lnTo>
                <a:lnTo>
                  <a:pt x="4183" y="394"/>
                </a:lnTo>
                <a:lnTo>
                  <a:pt x="4183" y="399"/>
                </a:lnTo>
                <a:lnTo>
                  <a:pt x="4184" y="399"/>
                </a:lnTo>
                <a:lnTo>
                  <a:pt x="4184" y="405"/>
                </a:lnTo>
                <a:lnTo>
                  <a:pt x="4184" y="403"/>
                </a:lnTo>
                <a:lnTo>
                  <a:pt x="4184" y="409"/>
                </a:lnTo>
                <a:lnTo>
                  <a:pt x="4186" y="402"/>
                </a:lnTo>
                <a:lnTo>
                  <a:pt x="4186" y="411"/>
                </a:lnTo>
                <a:lnTo>
                  <a:pt x="4186" y="403"/>
                </a:lnTo>
                <a:lnTo>
                  <a:pt x="4186" y="417"/>
                </a:lnTo>
                <a:lnTo>
                  <a:pt x="4187" y="416"/>
                </a:lnTo>
                <a:lnTo>
                  <a:pt x="4187" y="417"/>
                </a:lnTo>
                <a:lnTo>
                  <a:pt x="4187" y="423"/>
                </a:lnTo>
                <a:lnTo>
                  <a:pt x="4187" y="431"/>
                </a:lnTo>
                <a:lnTo>
                  <a:pt x="4188" y="424"/>
                </a:lnTo>
                <a:lnTo>
                  <a:pt x="4188" y="438"/>
                </a:lnTo>
                <a:lnTo>
                  <a:pt x="4188" y="433"/>
                </a:lnTo>
                <a:lnTo>
                  <a:pt x="4189" y="442"/>
                </a:lnTo>
                <a:lnTo>
                  <a:pt x="4189" y="438"/>
                </a:lnTo>
                <a:lnTo>
                  <a:pt x="4189" y="443"/>
                </a:lnTo>
                <a:lnTo>
                  <a:pt x="4189" y="441"/>
                </a:lnTo>
                <a:lnTo>
                  <a:pt x="4189" y="445"/>
                </a:lnTo>
                <a:lnTo>
                  <a:pt x="4189" y="443"/>
                </a:lnTo>
                <a:lnTo>
                  <a:pt x="4190" y="445"/>
                </a:lnTo>
                <a:lnTo>
                  <a:pt x="4190" y="449"/>
                </a:lnTo>
                <a:lnTo>
                  <a:pt x="4190" y="443"/>
                </a:lnTo>
                <a:lnTo>
                  <a:pt x="4190" y="445"/>
                </a:lnTo>
                <a:lnTo>
                  <a:pt x="4191" y="453"/>
                </a:lnTo>
                <a:lnTo>
                  <a:pt x="4191" y="450"/>
                </a:lnTo>
                <a:lnTo>
                  <a:pt x="4191" y="454"/>
                </a:lnTo>
                <a:lnTo>
                  <a:pt x="4191" y="453"/>
                </a:lnTo>
                <a:lnTo>
                  <a:pt x="4191" y="451"/>
                </a:lnTo>
                <a:lnTo>
                  <a:pt x="4192" y="457"/>
                </a:lnTo>
                <a:lnTo>
                  <a:pt x="4192" y="452"/>
                </a:lnTo>
                <a:lnTo>
                  <a:pt x="4192" y="461"/>
                </a:lnTo>
                <a:lnTo>
                  <a:pt x="4193" y="455"/>
                </a:lnTo>
                <a:lnTo>
                  <a:pt x="4193" y="465"/>
                </a:lnTo>
                <a:lnTo>
                  <a:pt x="4193" y="457"/>
                </a:lnTo>
                <a:lnTo>
                  <a:pt x="4193" y="454"/>
                </a:lnTo>
                <a:lnTo>
                  <a:pt x="4193" y="465"/>
                </a:lnTo>
                <a:lnTo>
                  <a:pt x="4194" y="461"/>
                </a:lnTo>
                <a:lnTo>
                  <a:pt x="4194" y="472"/>
                </a:lnTo>
                <a:lnTo>
                  <a:pt x="4194" y="464"/>
                </a:lnTo>
                <a:lnTo>
                  <a:pt x="4195" y="473"/>
                </a:lnTo>
                <a:lnTo>
                  <a:pt x="4195" y="468"/>
                </a:lnTo>
                <a:lnTo>
                  <a:pt x="4195" y="473"/>
                </a:lnTo>
                <a:lnTo>
                  <a:pt x="4195" y="465"/>
                </a:lnTo>
                <a:lnTo>
                  <a:pt x="4196" y="467"/>
                </a:lnTo>
                <a:lnTo>
                  <a:pt x="4196" y="470"/>
                </a:lnTo>
                <a:lnTo>
                  <a:pt x="4196" y="477"/>
                </a:lnTo>
                <a:lnTo>
                  <a:pt x="4196" y="469"/>
                </a:lnTo>
                <a:lnTo>
                  <a:pt x="4196" y="473"/>
                </a:lnTo>
                <a:lnTo>
                  <a:pt x="4197" y="480"/>
                </a:lnTo>
                <a:lnTo>
                  <a:pt x="4197" y="473"/>
                </a:lnTo>
                <a:lnTo>
                  <a:pt x="4197" y="474"/>
                </a:lnTo>
                <a:lnTo>
                  <a:pt x="4197" y="476"/>
                </a:lnTo>
                <a:lnTo>
                  <a:pt x="4197" y="473"/>
                </a:lnTo>
                <a:lnTo>
                  <a:pt x="4198" y="477"/>
                </a:lnTo>
                <a:lnTo>
                  <a:pt x="4198" y="473"/>
                </a:lnTo>
                <a:lnTo>
                  <a:pt x="4198" y="478"/>
                </a:lnTo>
                <a:lnTo>
                  <a:pt x="4199" y="473"/>
                </a:lnTo>
                <a:lnTo>
                  <a:pt x="4199" y="482"/>
                </a:lnTo>
                <a:lnTo>
                  <a:pt x="4199" y="476"/>
                </a:lnTo>
                <a:lnTo>
                  <a:pt x="4201" y="483"/>
                </a:lnTo>
                <a:lnTo>
                  <a:pt x="4201" y="477"/>
                </a:lnTo>
                <a:lnTo>
                  <a:pt x="4201" y="488"/>
                </a:lnTo>
                <a:lnTo>
                  <a:pt x="4201" y="482"/>
                </a:lnTo>
                <a:lnTo>
                  <a:pt x="4201" y="480"/>
                </a:lnTo>
                <a:lnTo>
                  <a:pt x="4201" y="484"/>
                </a:lnTo>
                <a:lnTo>
                  <a:pt x="4202" y="482"/>
                </a:lnTo>
                <a:lnTo>
                  <a:pt x="4202" y="488"/>
                </a:lnTo>
                <a:lnTo>
                  <a:pt x="4202" y="480"/>
                </a:lnTo>
                <a:lnTo>
                  <a:pt x="4202" y="487"/>
                </a:lnTo>
                <a:lnTo>
                  <a:pt x="4203" y="490"/>
                </a:lnTo>
                <a:lnTo>
                  <a:pt x="4203" y="483"/>
                </a:lnTo>
                <a:lnTo>
                  <a:pt x="4203" y="489"/>
                </a:lnTo>
                <a:lnTo>
                  <a:pt x="4203" y="485"/>
                </a:lnTo>
                <a:lnTo>
                  <a:pt x="4203" y="484"/>
                </a:lnTo>
                <a:lnTo>
                  <a:pt x="4204" y="490"/>
                </a:lnTo>
                <a:lnTo>
                  <a:pt x="4204" y="487"/>
                </a:lnTo>
                <a:lnTo>
                  <a:pt x="4204" y="491"/>
                </a:lnTo>
                <a:lnTo>
                  <a:pt x="4204" y="482"/>
                </a:lnTo>
                <a:lnTo>
                  <a:pt x="4204" y="487"/>
                </a:lnTo>
                <a:lnTo>
                  <a:pt x="4205" y="475"/>
                </a:lnTo>
                <a:lnTo>
                  <a:pt x="4205" y="475"/>
                </a:lnTo>
                <a:lnTo>
                  <a:pt x="4205" y="479"/>
                </a:lnTo>
                <a:lnTo>
                  <a:pt x="4205" y="473"/>
                </a:lnTo>
                <a:lnTo>
                  <a:pt x="4205" y="476"/>
                </a:lnTo>
                <a:lnTo>
                  <a:pt x="4206" y="483"/>
                </a:lnTo>
                <a:lnTo>
                  <a:pt x="4206" y="479"/>
                </a:lnTo>
                <a:lnTo>
                  <a:pt x="4206" y="486"/>
                </a:lnTo>
                <a:lnTo>
                  <a:pt x="4206" y="478"/>
                </a:lnTo>
                <a:lnTo>
                  <a:pt x="4207" y="488"/>
                </a:lnTo>
                <a:lnTo>
                  <a:pt x="4207" y="478"/>
                </a:lnTo>
                <a:lnTo>
                  <a:pt x="4207" y="488"/>
                </a:lnTo>
                <a:lnTo>
                  <a:pt x="4208" y="482"/>
                </a:lnTo>
                <a:lnTo>
                  <a:pt x="4208" y="490"/>
                </a:lnTo>
                <a:lnTo>
                  <a:pt x="4208" y="484"/>
                </a:lnTo>
                <a:lnTo>
                  <a:pt x="4208" y="485"/>
                </a:lnTo>
                <a:lnTo>
                  <a:pt x="4208" y="487"/>
                </a:lnTo>
                <a:lnTo>
                  <a:pt x="4208" y="485"/>
                </a:lnTo>
                <a:lnTo>
                  <a:pt x="4209" y="491"/>
                </a:lnTo>
                <a:lnTo>
                  <a:pt x="4209" y="485"/>
                </a:lnTo>
                <a:lnTo>
                  <a:pt x="4209" y="493"/>
                </a:lnTo>
                <a:lnTo>
                  <a:pt x="4209" y="486"/>
                </a:lnTo>
                <a:lnTo>
                  <a:pt x="4210" y="489"/>
                </a:lnTo>
                <a:lnTo>
                  <a:pt x="4210" y="492"/>
                </a:lnTo>
                <a:lnTo>
                  <a:pt x="4210" y="488"/>
                </a:lnTo>
                <a:lnTo>
                  <a:pt x="4210" y="489"/>
                </a:lnTo>
                <a:lnTo>
                  <a:pt x="4211" y="488"/>
                </a:lnTo>
                <a:lnTo>
                  <a:pt x="4211" y="490"/>
                </a:lnTo>
                <a:lnTo>
                  <a:pt x="4211" y="489"/>
                </a:lnTo>
                <a:lnTo>
                  <a:pt x="4211" y="491"/>
                </a:lnTo>
                <a:lnTo>
                  <a:pt x="4211" y="489"/>
                </a:lnTo>
                <a:lnTo>
                  <a:pt x="4212" y="487"/>
                </a:lnTo>
                <a:lnTo>
                  <a:pt x="4212" y="497"/>
                </a:lnTo>
                <a:lnTo>
                  <a:pt x="4212" y="489"/>
                </a:lnTo>
                <a:lnTo>
                  <a:pt x="4212" y="488"/>
                </a:lnTo>
                <a:lnTo>
                  <a:pt x="4213" y="495"/>
                </a:lnTo>
                <a:lnTo>
                  <a:pt x="4213" y="489"/>
                </a:lnTo>
                <a:lnTo>
                  <a:pt x="4213" y="487"/>
                </a:lnTo>
                <a:lnTo>
                  <a:pt x="4213" y="491"/>
                </a:lnTo>
                <a:lnTo>
                  <a:pt x="4214" y="484"/>
                </a:lnTo>
                <a:lnTo>
                  <a:pt x="4214" y="493"/>
                </a:lnTo>
                <a:lnTo>
                  <a:pt x="4214" y="489"/>
                </a:lnTo>
                <a:lnTo>
                  <a:pt x="4214" y="484"/>
                </a:lnTo>
                <a:lnTo>
                  <a:pt x="4215" y="495"/>
                </a:lnTo>
                <a:lnTo>
                  <a:pt x="4215" y="490"/>
                </a:lnTo>
                <a:lnTo>
                  <a:pt x="4215" y="489"/>
                </a:lnTo>
                <a:lnTo>
                  <a:pt x="4215" y="485"/>
                </a:lnTo>
                <a:lnTo>
                  <a:pt x="4215" y="493"/>
                </a:lnTo>
                <a:lnTo>
                  <a:pt x="4217" y="487"/>
                </a:lnTo>
                <a:lnTo>
                  <a:pt x="4217" y="488"/>
                </a:lnTo>
                <a:lnTo>
                  <a:pt x="4217" y="495"/>
                </a:lnTo>
                <a:lnTo>
                  <a:pt x="4217" y="483"/>
                </a:lnTo>
                <a:lnTo>
                  <a:pt x="4217" y="484"/>
                </a:lnTo>
                <a:lnTo>
                  <a:pt x="4218" y="486"/>
                </a:lnTo>
                <a:lnTo>
                  <a:pt x="4218" y="480"/>
                </a:lnTo>
                <a:lnTo>
                  <a:pt x="4218" y="485"/>
                </a:lnTo>
                <a:lnTo>
                  <a:pt x="4218" y="482"/>
                </a:lnTo>
                <a:lnTo>
                  <a:pt x="4218" y="487"/>
                </a:lnTo>
                <a:lnTo>
                  <a:pt x="4218" y="482"/>
                </a:lnTo>
                <a:lnTo>
                  <a:pt x="4218" y="488"/>
                </a:lnTo>
                <a:lnTo>
                  <a:pt x="4218" y="486"/>
                </a:lnTo>
                <a:lnTo>
                  <a:pt x="4218" y="483"/>
                </a:lnTo>
                <a:lnTo>
                  <a:pt x="4218" y="492"/>
                </a:lnTo>
                <a:lnTo>
                  <a:pt x="4220" y="484"/>
                </a:lnTo>
                <a:lnTo>
                  <a:pt x="4220" y="485"/>
                </a:lnTo>
                <a:lnTo>
                  <a:pt x="4220" y="486"/>
                </a:lnTo>
                <a:lnTo>
                  <a:pt x="4220" y="482"/>
                </a:lnTo>
                <a:lnTo>
                  <a:pt x="4221" y="486"/>
                </a:lnTo>
                <a:lnTo>
                  <a:pt x="4221" y="476"/>
                </a:lnTo>
                <a:lnTo>
                  <a:pt x="4221" y="483"/>
                </a:lnTo>
                <a:lnTo>
                  <a:pt x="4221" y="485"/>
                </a:lnTo>
                <a:lnTo>
                  <a:pt x="4221" y="478"/>
                </a:lnTo>
                <a:lnTo>
                  <a:pt x="4222" y="483"/>
                </a:lnTo>
                <a:lnTo>
                  <a:pt x="4222" y="483"/>
                </a:lnTo>
                <a:lnTo>
                  <a:pt x="4222" y="476"/>
                </a:lnTo>
                <a:lnTo>
                  <a:pt x="4222" y="485"/>
                </a:lnTo>
                <a:lnTo>
                  <a:pt x="4223" y="482"/>
                </a:lnTo>
                <a:lnTo>
                  <a:pt x="4223" y="483"/>
                </a:lnTo>
                <a:lnTo>
                  <a:pt x="4223" y="478"/>
                </a:lnTo>
                <a:lnTo>
                  <a:pt x="4223" y="477"/>
                </a:lnTo>
                <a:lnTo>
                  <a:pt x="4223" y="478"/>
                </a:lnTo>
                <a:lnTo>
                  <a:pt x="4223" y="476"/>
                </a:lnTo>
                <a:lnTo>
                  <a:pt x="4224" y="483"/>
                </a:lnTo>
                <a:lnTo>
                  <a:pt x="4224" y="471"/>
                </a:lnTo>
                <a:lnTo>
                  <a:pt x="4224" y="478"/>
                </a:lnTo>
                <a:lnTo>
                  <a:pt x="4225" y="469"/>
                </a:lnTo>
                <a:lnTo>
                  <a:pt x="4225" y="470"/>
                </a:lnTo>
                <a:lnTo>
                  <a:pt x="4225" y="472"/>
                </a:lnTo>
                <a:lnTo>
                  <a:pt x="4225" y="464"/>
                </a:lnTo>
                <a:lnTo>
                  <a:pt x="4225" y="465"/>
                </a:lnTo>
                <a:lnTo>
                  <a:pt x="4226" y="454"/>
                </a:lnTo>
                <a:lnTo>
                  <a:pt x="4226" y="452"/>
                </a:lnTo>
                <a:lnTo>
                  <a:pt x="4226" y="444"/>
                </a:lnTo>
                <a:lnTo>
                  <a:pt x="4226" y="452"/>
                </a:lnTo>
                <a:lnTo>
                  <a:pt x="4226" y="436"/>
                </a:lnTo>
                <a:lnTo>
                  <a:pt x="4227" y="435"/>
                </a:lnTo>
                <a:lnTo>
                  <a:pt x="4227" y="439"/>
                </a:lnTo>
                <a:lnTo>
                  <a:pt x="4227" y="431"/>
                </a:lnTo>
                <a:lnTo>
                  <a:pt x="4227" y="430"/>
                </a:lnTo>
                <a:lnTo>
                  <a:pt x="4228" y="423"/>
                </a:lnTo>
                <a:lnTo>
                  <a:pt x="4228" y="426"/>
                </a:lnTo>
                <a:lnTo>
                  <a:pt x="4228" y="413"/>
                </a:lnTo>
                <a:lnTo>
                  <a:pt x="4228" y="415"/>
                </a:lnTo>
                <a:lnTo>
                  <a:pt x="4229" y="414"/>
                </a:lnTo>
                <a:lnTo>
                  <a:pt x="4229" y="404"/>
                </a:lnTo>
                <a:lnTo>
                  <a:pt x="4229" y="411"/>
                </a:lnTo>
                <a:lnTo>
                  <a:pt x="4229" y="405"/>
                </a:lnTo>
                <a:lnTo>
                  <a:pt x="4229" y="403"/>
                </a:lnTo>
                <a:lnTo>
                  <a:pt x="4230" y="404"/>
                </a:lnTo>
                <a:lnTo>
                  <a:pt x="4230" y="403"/>
                </a:lnTo>
                <a:lnTo>
                  <a:pt x="4230" y="408"/>
                </a:lnTo>
                <a:lnTo>
                  <a:pt x="4230" y="396"/>
                </a:lnTo>
                <a:lnTo>
                  <a:pt x="4230" y="403"/>
                </a:lnTo>
                <a:lnTo>
                  <a:pt x="4230" y="405"/>
                </a:lnTo>
                <a:lnTo>
                  <a:pt x="4231" y="398"/>
                </a:lnTo>
                <a:lnTo>
                  <a:pt x="4231" y="402"/>
                </a:lnTo>
                <a:lnTo>
                  <a:pt x="4231" y="398"/>
                </a:lnTo>
                <a:lnTo>
                  <a:pt x="4231" y="399"/>
                </a:lnTo>
                <a:lnTo>
                  <a:pt x="4232" y="397"/>
                </a:lnTo>
                <a:lnTo>
                  <a:pt x="4232" y="380"/>
                </a:lnTo>
                <a:lnTo>
                  <a:pt x="4232" y="387"/>
                </a:lnTo>
                <a:lnTo>
                  <a:pt x="4233" y="394"/>
                </a:lnTo>
                <a:lnTo>
                  <a:pt x="4233" y="387"/>
                </a:lnTo>
                <a:lnTo>
                  <a:pt x="4233" y="387"/>
                </a:lnTo>
                <a:lnTo>
                  <a:pt x="4233" y="382"/>
                </a:lnTo>
                <a:lnTo>
                  <a:pt x="4233" y="387"/>
                </a:lnTo>
                <a:lnTo>
                  <a:pt x="4233" y="383"/>
                </a:lnTo>
                <a:lnTo>
                  <a:pt x="4234" y="381"/>
                </a:lnTo>
                <a:lnTo>
                  <a:pt x="4234" y="388"/>
                </a:lnTo>
                <a:lnTo>
                  <a:pt x="4234" y="382"/>
                </a:lnTo>
                <a:lnTo>
                  <a:pt x="4234" y="379"/>
                </a:lnTo>
                <a:lnTo>
                  <a:pt x="4234" y="388"/>
                </a:lnTo>
                <a:lnTo>
                  <a:pt x="4236" y="381"/>
                </a:lnTo>
                <a:lnTo>
                  <a:pt x="4236" y="377"/>
                </a:lnTo>
                <a:lnTo>
                  <a:pt x="4236" y="381"/>
                </a:lnTo>
                <a:lnTo>
                  <a:pt x="4237" y="383"/>
                </a:lnTo>
                <a:lnTo>
                  <a:pt x="4237" y="377"/>
                </a:lnTo>
                <a:lnTo>
                  <a:pt x="4237" y="382"/>
                </a:lnTo>
                <a:lnTo>
                  <a:pt x="4237" y="383"/>
                </a:lnTo>
                <a:lnTo>
                  <a:pt x="4237" y="371"/>
                </a:lnTo>
                <a:lnTo>
                  <a:pt x="4238" y="381"/>
                </a:lnTo>
                <a:lnTo>
                  <a:pt x="4238" y="372"/>
                </a:lnTo>
                <a:lnTo>
                  <a:pt x="4238" y="374"/>
                </a:lnTo>
                <a:lnTo>
                  <a:pt x="4238" y="372"/>
                </a:lnTo>
                <a:lnTo>
                  <a:pt x="4238" y="373"/>
                </a:lnTo>
                <a:lnTo>
                  <a:pt x="4239" y="367"/>
                </a:lnTo>
                <a:lnTo>
                  <a:pt x="4239" y="374"/>
                </a:lnTo>
                <a:lnTo>
                  <a:pt x="4239" y="360"/>
                </a:lnTo>
                <a:lnTo>
                  <a:pt x="4239" y="370"/>
                </a:lnTo>
                <a:lnTo>
                  <a:pt x="4240" y="366"/>
                </a:lnTo>
                <a:lnTo>
                  <a:pt x="4240" y="358"/>
                </a:lnTo>
                <a:lnTo>
                  <a:pt x="4240" y="361"/>
                </a:lnTo>
                <a:lnTo>
                  <a:pt x="4240" y="360"/>
                </a:lnTo>
                <a:lnTo>
                  <a:pt x="4241" y="363"/>
                </a:lnTo>
                <a:lnTo>
                  <a:pt x="4241" y="353"/>
                </a:lnTo>
                <a:lnTo>
                  <a:pt x="4241" y="353"/>
                </a:lnTo>
                <a:lnTo>
                  <a:pt x="4241" y="363"/>
                </a:lnTo>
                <a:lnTo>
                  <a:pt x="4241" y="349"/>
                </a:lnTo>
                <a:lnTo>
                  <a:pt x="4241" y="353"/>
                </a:lnTo>
                <a:lnTo>
                  <a:pt x="4242" y="357"/>
                </a:lnTo>
                <a:lnTo>
                  <a:pt x="4242" y="342"/>
                </a:lnTo>
                <a:lnTo>
                  <a:pt x="4242" y="350"/>
                </a:lnTo>
                <a:lnTo>
                  <a:pt x="4243" y="347"/>
                </a:lnTo>
                <a:lnTo>
                  <a:pt x="4243" y="347"/>
                </a:lnTo>
                <a:lnTo>
                  <a:pt x="4243" y="355"/>
                </a:lnTo>
                <a:lnTo>
                  <a:pt x="4243" y="341"/>
                </a:lnTo>
                <a:lnTo>
                  <a:pt x="4243" y="342"/>
                </a:lnTo>
                <a:lnTo>
                  <a:pt x="4244" y="350"/>
                </a:lnTo>
                <a:lnTo>
                  <a:pt x="4244" y="340"/>
                </a:lnTo>
                <a:lnTo>
                  <a:pt x="4244" y="342"/>
                </a:lnTo>
                <a:lnTo>
                  <a:pt x="4244" y="338"/>
                </a:lnTo>
                <a:lnTo>
                  <a:pt x="4245" y="342"/>
                </a:lnTo>
                <a:lnTo>
                  <a:pt x="4245" y="336"/>
                </a:lnTo>
                <a:lnTo>
                  <a:pt x="4245" y="334"/>
                </a:lnTo>
                <a:lnTo>
                  <a:pt x="4245" y="342"/>
                </a:lnTo>
                <a:lnTo>
                  <a:pt x="4245" y="332"/>
                </a:lnTo>
                <a:lnTo>
                  <a:pt x="4245" y="329"/>
                </a:lnTo>
                <a:lnTo>
                  <a:pt x="4246" y="336"/>
                </a:lnTo>
                <a:lnTo>
                  <a:pt x="4246" y="328"/>
                </a:lnTo>
                <a:lnTo>
                  <a:pt x="4246" y="327"/>
                </a:lnTo>
                <a:lnTo>
                  <a:pt x="4246" y="321"/>
                </a:lnTo>
                <a:lnTo>
                  <a:pt x="4246" y="328"/>
                </a:lnTo>
                <a:lnTo>
                  <a:pt x="4247" y="323"/>
                </a:lnTo>
                <a:lnTo>
                  <a:pt x="4247" y="321"/>
                </a:lnTo>
                <a:lnTo>
                  <a:pt x="4247" y="330"/>
                </a:lnTo>
                <a:lnTo>
                  <a:pt x="4247" y="322"/>
                </a:lnTo>
                <a:lnTo>
                  <a:pt x="4247" y="317"/>
                </a:lnTo>
                <a:lnTo>
                  <a:pt x="4248" y="324"/>
                </a:lnTo>
                <a:lnTo>
                  <a:pt x="4248" y="321"/>
                </a:lnTo>
                <a:lnTo>
                  <a:pt x="4248" y="321"/>
                </a:lnTo>
                <a:lnTo>
                  <a:pt x="4248" y="308"/>
                </a:lnTo>
                <a:lnTo>
                  <a:pt x="4248" y="312"/>
                </a:lnTo>
                <a:lnTo>
                  <a:pt x="4249" y="302"/>
                </a:lnTo>
                <a:lnTo>
                  <a:pt x="4249" y="316"/>
                </a:lnTo>
                <a:lnTo>
                  <a:pt x="4249" y="305"/>
                </a:lnTo>
                <a:lnTo>
                  <a:pt x="4250" y="311"/>
                </a:lnTo>
                <a:lnTo>
                  <a:pt x="4250" y="310"/>
                </a:lnTo>
                <a:lnTo>
                  <a:pt x="4250" y="311"/>
                </a:lnTo>
                <a:lnTo>
                  <a:pt x="4250" y="299"/>
                </a:lnTo>
                <a:lnTo>
                  <a:pt x="4250" y="311"/>
                </a:lnTo>
                <a:lnTo>
                  <a:pt x="4252" y="301"/>
                </a:lnTo>
                <a:lnTo>
                  <a:pt x="4252" y="298"/>
                </a:lnTo>
                <a:lnTo>
                  <a:pt x="4252" y="306"/>
                </a:lnTo>
                <a:lnTo>
                  <a:pt x="4252" y="301"/>
                </a:lnTo>
                <a:lnTo>
                  <a:pt x="4252" y="304"/>
                </a:lnTo>
                <a:lnTo>
                  <a:pt x="4253" y="293"/>
                </a:lnTo>
                <a:lnTo>
                  <a:pt x="4253" y="298"/>
                </a:lnTo>
                <a:lnTo>
                  <a:pt x="4253" y="288"/>
                </a:lnTo>
                <a:lnTo>
                  <a:pt x="4253" y="302"/>
                </a:lnTo>
                <a:lnTo>
                  <a:pt x="4253" y="293"/>
                </a:lnTo>
                <a:lnTo>
                  <a:pt x="4254" y="296"/>
                </a:lnTo>
                <a:lnTo>
                  <a:pt x="4254" y="289"/>
                </a:lnTo>
                <a:lnTo>
                  <a:pt x="4254" y="295"/>
                </a:lnTo>
                <a:lnTo>
                  <a:pt x="4254" y="295"/>
                </a:lnTo>
                <a:lnTo>
                  <a:pt x="4255" y="283"/>
                </a:lnTo>
                <a:lnTo>
                  <a:pt x="4255" y="297"/>
                </a:lnTo>
                <a:lnTo>
                  <a:pt x="4255" y="280"/>
                </a:lnTo>
                <a:lnTo>
                  <a:pt x="4255" y="273"/>
                </a:lnTo>
                <a:lnTo>
                  <a:pt x="4255" y="280"/>
                </a:lnTo>
                <a:lnTo>
                  <a:pt x="4256" y="274"/>
                </a:lnTo>
                <a:lnTo>
                  <a:pt x="4256" y="279"/>
                </a:lnTo>
                <a:lnTo>
                  <a:pt x="4256" y="266"/>
                </a:lnTo>
                <a:lnTo>
                  <a:pt x="4256" y="278"/>
                </a:lnTo>
                <a:lnTo>
                  <a:pt x="4256" y="268"/>
                </a:lnTo>
                <a:lnTo>
                  <a:pt x="4257" y="281"/>
                </a:lnTo>
                <a:lnTo>
                  <a:pt x="4257" y="270"/>
                </a:lnTo>
                <a:lnTo>
                  <a:pt x="4257" y="270"/>
                </a:lnTo>
                <a:lnTo>
                  <a:pt x="4257" y="271"/>
                </a:lnTo>
                <a:lnTo>
                  <a:pt x="4257" y="268"/>
                </a:lnTo>
                <a:lnTo>
                  <a:pt x="4258" y="274"/>
                </a:lnTo>
                <a:lnTo>
                  <a:pt x="4258" y="261"/>
                </a:lnTo>
                <a:lnTo>
                  <a:pt x="4258" y="273"/>
                </a:lnTo>
                <a:lnTo>
                  <a:pt x="4258" y="269"/>
                </a:lnTo>
                <a:lnTo>
                  <a:pt x="4259" y="265"/>
                </a:lnTo>
                <a:lnTo>
                  <a:pt x="4259" y="269"/>
                </a:lnTo>
                <a:lnTo>
                  <a:pt x="4259" y="263"/>
                </a:lnTo>
                <a:lnTo>
                  <a:pt x="4259" y="268"/>
                </a:lnTo>
                <a:lnTo>
                  <a:pt x="4259" y="258"/>
                </a:lnTo>
                <a:lnTo>
                  <a:pt x="4260" y="263"/>
                </a:lnTo>
                <a:lnTo>
                  <a:pt x="4260" y="264"/>
                </a:lnTo>
                <a:lnTo>
                  <a:pt x="4260" y="254"/>
                </a:lnTo>
                <a:lnTo>
                  <a:pt x="4260" y="265"/>
                </a:lnTo>
                <a:lnTo>
                  <a:pt x="4260" y="258"/>
                </a:lnTo>
                <a:lnTo>
                  <a:pt x="4261" y="251"/>
                </a:lnTo>
                <a:lnTo>
                  <a:pt x="4261" y="244"/>
                </a:lnTo>
                <a:lnTo>
                  <a:pt x="4261" y="251"/>
                </a:lnTo>
                <a:lnTo>
                  <a:pt x="4261" y="244"/>
                </a:lnTo>
                <a:lnTo>
                  <a:pt x="4261" y="253"/>
                </a:lnTo>
                <a:lnTo>
                  <a:pt x="4262" y="255"/>
                </a:lnTo>
                <a:lnTo>
                  <a:pt x="4262" y="249"/>
                </a:lnTo>
                <a:lnTo>
                  <a:pt x="4262" y="255"/>
                </a:lnTo>
                <a:lnTo>
                  <a:pt x="4262" y="252"/>
                </a:lnTo>
                <a:lnTo>
                  <a:pt x="4263" y="254"/>
                </a:lnTo>
                <a:lnTo>
                  <a:pt x="4263" y="247"/>
                </a:lnTo>
                <a:lnTo>
                  <a:pt x="4263" y="250"/>
                </a:lnTo>
                <a:lnTo>
                  <a:pt x="4263" y="255"/>
                </a:lnTo>
                <a:lnTo>
                  <a:pt x="4263" y="248"/>
                </a:lnTo>
                <a:lnTo>
                  <a:pt x="4263" y="258"/>
                </a:lnTo>
                <a:lnTo>
                  <a:pt x="4264" y="248"/>
                </a:lnTo>
                <a:lnTo>
                  <a:pt x="4264" y="253"/>
                </a:lnTo>
                <a:lnTo>
                  <a:pt x="4264" y="249"/>
                </a:lnTo>
                <a:lnTo>
                  <a:pt x="4264" y="251"/>
                </a:lnTo>
                <a:lnTo>
                  <a:pt x="4265" y="245"/>
                </a:lnTo>
                <a:lnTo>
                  <a:pt x="4265" y="250"/>
                </a:lnTo>
                <a:lnTo>
                  <a:pt x="4265" y="245"/>
                </a:lnTo>
                <a:lnTo>
                  <a:pt x="4265" y="250"/>
                </a:lnTo>
                <a:lnTo>
                  <a:pt x="4266" y="242"/>
                </a:lnTo>
                <a:lnTo>
                  <a:pt x="4266" y="249"/>
                </a:lnTo>
                <a:lnTo>
                  <a:pt x="4266" y="237"/>
                </a:lnTo>
                <a:lnTo>
                  <a:pt x="4266" y="245"/>
                </a:lnTo>
                <a:lnTo>
                  <a:pt x="4267" y="242"/>
                </a:lnTo>
                <a:lnTo>
                  <a:pt x="4267" y="231"/>
                </a:lnTo>
                <a:lnTo>
                  <a:pt x="4267" y="220"/>
                </a:lnTo>
                <a:lnTo>
                  <a:pt x="4267" y="223"/>
                </a:lnTo>
                <a:lnTo>
                  <a:pt x="4267" y="211"/>
                </a:lnTo>
                <a:lnTo>
                  <a:pt x="4268" y="219"/>
                </a:lnTo>
                <a:lnTo>
                  <a:pt x="4268" y="223"/>
                </a:lnTo>
                <a:lnTo>
                  <a:pt x="4268" y="220"/>
                </a:lnTo>
                <a:lnTo>
                  <a:pt x="4268" y="223"/>
                </a:lnTo>
                <a:lnTo>
                  <a:pt x="4268" y="220"/>
                </a:lnTo>
                <a:lnTo>
                  <a:pt x="4269" y="227"/>
                </a:lnTo>
                <a:lnTo>
                  <a:pt x="4269" y="212"/>
                </a:lnTo>
                <a:lnTo>
                  <a:pt x="4269" y="221"/>
                </a:lnTo>
                <a:lnTo>
                  <a:pt x="4271" y="217"/>
                </a:lnTo>
                <a:lnTo>
                  <a:pt x="4271" y="218"/>
                </a:lnTo>
                <a:lnTo>
                  <a:pt x="4271" y="214"/>
                </a:lnTo>
                <a:lnTo>
                  <a:pt x="4271" y="223"/>
                </a:lnTo>
                <a:lnTo>
                  <a:pt x="4271" y="210"/>
                </a:lnTo>
                <a:lnTo>
                  <a:pt x="4271" y="217"/>
                </a:lnTo>
                <a:lnTo>
                  <a:pt x="4271" y="216"/>
                </a:lnTo>
                <a:lnTo>
                  <a:pt x="4272" y="210"/>
                </a:lnTo>
                <a:lnTo>
                  <a:pt x="4272" y="217"/>
                </a:lnTo>
                <a:lnTo>
                  <a:pt x="4272" y="210"/>
                </a:lnTo>
                <a:lnTo>
                  <a:pt x="4272" y="214"/>
                </a:lnTo>
                <a:lnTo>
                  <a:pt x="4273" y="209"/>
                </a:lnTo>
                <a:lnTo>
                  <a:pt x="4273" y="210"/>
                </a:lnTo>
                <a:lnTo>
                  <a:pt x="4273" y="215"/>
                </a:lnTo>
                <a:lnTo>
                  <a:pt x="4273" y="200"/>
                </a:lnTo>
                <a:lnTo>
                  <a:pt x="4273" y="209"/>
                </a:lnTo>
                <a:lnTo>
                  <a:pt x="4274" y="202"/>
                </a:lnTo>
                <a:lnTo>
                  <a:pt x="4274" y="207"/>
                </a:lnTo>
                <a:lnTo>
                  <a:pt x="4274" y="203"/>
                </a:lnTo>
                <a:lnTo>
                  <a:pt x="4274" y="207"/>
                </a:lnTo>
                <a:lnTo>
                  <a:pt x="4275" y="215"/>
                </a:lnTo>
                <a:lnTo>
                  <a:pt x="4275" y="198"/>
                </a:lnTo>
                <a:lnTo>
                  <a:pt x="4275" y="215"/>
                </a:lnTo>
                <a:lnTo>
                  <a:pt x="4275" y="208"/>
                </a:lnTo>
                <a:lnTo>
                  <a:pt x="4275" y="214"/>
                </a:lnTo>
                <a:lnTo>
                  <a:pt x="4275" y="204"/>
                </a:lnTo>
                <a:lnTo>
                  <a:pt x="4276" y="216"/>
                </a:lnTo>
                <a:lnTo>
                  <a:pt x="4276" y="203"/>
                </a:lnTo>
                <a:lnTo>
                  <a:pt x="4276" y="213"/>
                </a:lnTo>
                <a:lnTo>
                  <a:pt x="4276" y="210"/>
                </a:lnTo>
                <a:lnTo>
                  <a:pt x="4277" y="203"/>
                </a:lnTo>
                <a:lnTo>
                  <a:pt x="4277" y="211"/>
                </a:lnTo>
                <a:lnTo>
                  <a:pt x="4277" y="214"/>
                </a:lnTo>
                <a:lnTo>
                  <a:pt x="4277" y="202"/>
                </a:lnTo>
                <a:lnTo>
                  <a:pt x="4278" y="212"/>
                </a:lnTo>
                <a:lnTo>
                  <a:pt x="4278" y="201"/>
                </a:lnTo>
                <a:lnTo>
                  <a:pt x="4278" y="203"/>
                </a:lnTo>
                <a:lnTo>
                  <a:pt x="4278" y="195"/>
                </a:lnTo>
                <a:lnTo>
                  <a:pt x="4278" y="201"/>
                </a:lnTo>
                <a:lnTo>
                  <a:pt x="4279" y="196"/>
                </a:lnTo>
                <a:lnTo>
                  <a:pt x="4279" y="209"/>
                </a:lnTo>
                <a:lnTo>
                  <a:pt x="4279" y="197"/>
                </a:lnTo>
                <a:lnTo>
                  <a:pt x="4280" y="201"/>
                </a:lnTo>
                <a:lnTo>
                  <a:pt x="4280" y="197"/>
                </a:lnTo>
                <a:lnTo>
                  <a:pt x="4280" y="201"/>
                </a:lnTo>
                <a:lnTo>
                  <a:pt x="4280" y="192"/>
                </a:lnTo>
                <a:lnTo>
                  <a:pt x="4280" y="202"/>
                </a:lnTo>
                <a:lnTo>
                  <a:pt x="4281" y="197"/>
                </a:lnTo>
                <a:lnTo>
                  <a:pt x="4281" y="192"/>
                </a:lnTo>
                <a:lnTo>
                  <a:pt x="4281" y="203"/>
                </a:lnTo>
                <a:lnTo>
                  <a:pt x="4282" y="193"/>
                </a:lnTo>
                <a:lnTo>
                  <a:pt x="4282" y="208"/>
                </a:lnTo>
                <a:lnTo>
                  <a:pt x="4282" y="198"/>
                </a:lnTo>
                <a:lnTo>
                  <a:pt x="4282" y="194"/>
                </a:lnTo>
                <a:lnTo>
                  <a:pt x="4282" y="204"/>
                </a:lnTo>
                <a:lnTo>
                  <a:pt x="4282" y="198"/>
                </a:lnTo>
                <a:lnTo>
                  <a:pt x="4283" y="202"/>
                </a:lnTo>
                <a:lnTo>
                  <a:pt x="4283" y="197"/>
                </a:lnTo>
                <a:lnTo>
                  <a:pt x="4283" y="202"/>
                </a:lnTo>
                <a:lnTo>
                  <a:pt x="4283" y="200"/>
                </a:lnTo>
                <a:lnTo>
                  <a:pt x="4284" y="197"/>
                </a:lnTo>
                <a:lnTo>
                  <a:pt x="4284" y="202"/>
                </a:lnTo>
                <a:lnTo>
                  <a:pt x="4284" y="199"/>
                </a:lnTo>
                <a:lnTo>
                  <a:pt x="4284" y="200"/>
                </a:lnTo>
                <a:lnTo>
                  <a:pt x="4285" y="207"/>
                </a:lnTo>
                <a:lnTo>
                  <a:pt x="4285" y="202"/>
                </a:lnTo>
                <a:lnTo>
                  <a:pt x="4285" y="203"/>
                </a:lnTo>
                <a:lnTo>
                  <a:pt x="4285" y="204"/>
                </a:lnTo>
                <a:lnTo>
                  <a:pt x="4285" y="205"/>
                </a:lnTo>
                <a:lnTo>
                  <a:pt x="4285" y="201"/>
                </a:lnTo>
                <a:lnTo>
                  <a:pt x="4287" y="205"/>
                </a:lnTo>
                <a:lnTo>
                  <a:pt x="4287" y="210"/>
                </a:lnTo>
                <a:lnTo>
                  <a:pt x="4287" y="209"/>
                </a:lnTo>
                <a:lnTo>
                  <a:pt x="4287" y="208"/>
                </a:lnTo>
                <a:lnTo>
                  <a:pt x="4288" y="215"/>
                </a:lnTo>
                <a:lnTo>
                  <a:pt x="4288" y="204"/>
                </a:lnTo>
                <a:lnTo>
                  <a:pt x="4288" y="215"/>
                </a:lnTo>
                <a:lnTo>
                  <a:pt x="4288" y="215"/>
                </a:lnTo>
                <a:lnTo>
                  <a:pt x="4289" y="212"/>
                </a:lnTo>
                <a:lnTo>
                  <a:pt x="4289" y="216"/>
                </a:lnTo>
                <a:lnTo>
                  <a:pt x="4289" y="208"/>
                </a:lnTo>
                <a:lnTo>
                  <a:pt x="4289" y="210"/>
                </a:lnTo>
                <a:lnTo>
                  <a:pt x="4290" y="214"/>
                </a:lnTo>
                <a:lnTo>
                  <a:pt x="4290" y="216"/>
                </a:lnTo>
                <a:lnTo>
                  <a:pt x="4290" y="211"/>
                </a:lnTo>
                <a:lnTo>
                  <a:pt x="4290" y="221"/>
                </a:lnTo>
                <a:lnTo>
                  <a:pt x="4290" y="213"/>
                </a:lnTo>
                <a:lnTo>
                  <a:pt x="4290" y="223"/>
                </a:lnTo>
                <a:lnTo>
                  <a:pt x="4291" y="219"/>
                </a:lnTo>
                <a:lnTo>
                  <a:pt x="4291" y="223"/>
                </a:lnTo>
                <a:lnTo>
                  <a:pt x="4291" y="218"/>
                </a:lnTo>
                <a:lnTo>
                  <a:pt x="4291" y="229"/>
                </a:lnTo>
                <a:lnTo>
                  <a:pt x="4292" y="223"/>
                </a:lnTo>
                <a:lnTo>
                  <a:pt x="4292" y="230"/>
                </a:lnTo>
                <a:lnTo>
                  <a:pt x="4292" y="229"/>
                </a:lnTo>
                <a:lnTo>
                  <a:pt x="4292" y="226"/>
                </a:lnTo>
                <a:lnTo>
                  <a:pt x="4293" y="237"/>
                </a:lnTo>
                <a:lnTo>
                  <a:pt x="4293" y="220"/>
                </a:lnTo>
                <a:lnTo>
                  <a:pt x="4293" y="229"/>
                </a:lnTo>
                <a:lnTo>
                  <a:pt x="4293" y="235"/>
                </a:lnTo>
                <a:lnTo>
                  <a:pt x="4293" y="242"/>
                </a:lnTo>
                <a:lnTo>
                  <a:pt x="4294" y="235"/>
                </a:lnTo>
                <a:lnTo>
                  <a:pt x="4294" y="244"/>
                </a:lnTo>
                <a:lnTo>
                  <a:pt x="4294" y="243"/>
                </a:lnTo>
                <a:lnTo>
                  <a:pt x="4294" y="242"/>
                </a:lnTo>
                <a:lnTo>
                  <a:pt x="4294" y="247"/>
                </a:lnTo>
                <a:lnTo>
                  <a:pt x="4295" y="242"/>
                </a:lnTo>
                <a:lnTo>
                  <a:pt x="4295" y="251"/>
                </a:lnTo>
                <a:lnTo>
                  <a:pt x="4295" y="252"/>
                </a:lnTo>
                <a:lnTo>
                  <a:pt x="4295" y="254"/>
                </a:lnTo>
                <a:lnTo>
                  <a:pt x="4296" y="252"/>
                </a:lnTo>
                <a:lnTo>
                  <a:pt x="4296" y="253"/>
                </a:lnTo>
                <a:lnTo>
                  <a:pt x="4296" y="257"/>
                </a:lnTo>
                <a:lnTo>
                  <a:pt x="4296" y="249"/>
                </a:lnTo>
                <a:lnTo>
                  <a:pt x="4297" y="257"/>
                </a:lnTo>
                <a:lnTo>
                  <a:pt x="4297" y="254"/>
                </a:lnTo>
                <a:lnTo>
                  <a:pt x="4297" y="258"/>
                </a:lnTo>
                <a:lnTo>
                  <a:pt x="4297" y="257"/>
                </a:lnTo>
                <a:lnTo>
                  <a:pt x="4297" y="265"/>
                </a:lnTo>
                <a:lnTo>
                  <a:pt x="4298" y="264"/>
                </a:lnTo>
                <a:lnTo>
                  <a:pt x="4298" y="271"/>
                </a:lnTo>
                <a:lnTo>
                  <a:pt x="4298" y="268"/>
                </a:lnTo>
                <a:lnTo>
                  <a:pt x="4298" y="271"/>
                </a:lnTo>
                <a:lnTo>
                  <a:pt x="4298" y="276"/>
                </a:lnTo>
                <a:lnTo>
                  <a:pt x="4299" y="273"/>
                </a:lnTo>
                <a:lnTo>
                  <a:pt x="4299" y="276"/>
                </a:lnTo>
                <a:lnTo>
                  <a:pt x="4299" y="282"/>
                </a:lnTo>
                <a:lnTo>
                  <a:pt x="4299" y="277"/>
                </a:lnTo>
                <a:lnTo>
                  <a:pt x="4300" y="289"/>
                </a:lnTo>
                <a:lnTo>
                  <a:pt x="4300" y="279"/>
                </a:lnTo>
                <a:lnTo>
                  <a:pt x="4300" y="290"/>
                </a:lnTo>
                <a:lnTo>
                  <a:pt x="4300" y="288"/>
                </a:lnTo>
                <a:lnTo>
                  <a:pt x="4300" y="288"/>
                </a:lnTo>
                <a:lnTo>
                  <a:pt x="4300" y="296"/>
                </a:lnTo>
                <a:lnTo>
                  <a:pt x="4300" y="293"/>
                </a:lnTo>
                <a:lnTo>
                  <a:pt x="4301" y="299"/>
                </a:lnTo>
                <a:lnTo>
                  <a:pt x="4301" y="297"/>
                </a:lnTo>
                <a:lnTo>
                  <a:pt x="4301" y="299"/>
                </a:lnTo>
                <a:lnTo>
                  <a:pt x="4301" y="310"/>
                </a:lnTo>
                <a:lnTo>
                  <a:pt x="4302" y="298"/>
                </a:lnTo>
                <a:lnTo>
                  <a:pt x="4302" y="306"/>
                </a:lnTo>
                <a:lnTo>
                  <a:pt x="4302" y="313"/>
                </a:lnTo>
                <a:lnTo>
                  <a:pt x="4302" y="306"/>
                </a:lnTo>
                <a:lnTo>
                  <a:pt x="4302" y="317"/>
                </a:lnTo>
                <a:lnTo>
                  <a:pt x="4303" y="311"/>
                </a:lnTo>
                <a:lnTo>
                  <a:pt x="4303" y="320"/>
                </a:lnTo>
                <a:lnTo>
                  <a:pt x="4303" y="317"/>
                </a:lnTo>
                <a:lnTo>
                  <a:pt x="4304" y="330"/>
                </a:lnTo>
                <a:lnTo>
                  <a:pt x="4304" y="321"/>
                </a:lnTo>
                <a:lnTo>
                  <a:pt x="4304" y="329"/>
                </a:lnTo>
                <a:lnTo>
                  <a:pt x="4304" y="331"/>
                </a:lnTo>
                <a:lnTo>
                  <a:pt x="4304" y="336"/>
                </a:lnTo>
                <a:lnTo>
                  <a:pt x="4304" y="328"/>
                </a:lnTo>
                <a:lnTo>
                  <a:pt x="4306" y="345"/>
                </a:lnTo>
                <a:lnTo>
                  <a:pt x="4306" y="335"/>
                </a:lnTo>
                <a:lnTo>
                  <a:pt x="4306" y="348"/>
                </a:lnTo>
                <a:lnTo>
                  <a:pt x="4307" y="343"/>
                </a:lnTo>
                <a:lnTo>
                  <a:pt x="4307" y="354"/>
                </a:lnTo>
                <a:lnTo>
                  <a:pt x="4307" y="355"/>
                </a:lnTo>
                <a:lnTo>
                  <a:pt x="4307" y="360"/>
                </a:lnTo>
                <a:lnTo>
                  <a:pt x="4308" y="356"/>
                </a:lnTo>
                <a:lnTo>
                  <a:pt x="4308" y="367"/>
                </a:lnTo>
                <a:lnTo>
                  <a:pt x="4308" y="362"/>
                </a:lnTo>
                <a:lnTo>
                  <a:pt x="4308" y="367"/>
                </a:lnTo>
                <a:lnTo>
                  <a:pt x="4308" y="372"/>
                </a:lnTo>
                <a:lnTo>
                  <a:pt x="4308" y="370"/>
                </a:lnTo>
                <a:lnTo>
                  <a:pt x="4309" y="372"/>
                </a:lnTo>
                <a:lnTo>
                  <a:pt x="4309" y="381"/>
                </a:lnTo>
                <a:lnTo>
                  <a:pt x="4309" y="376"/>
                </a:lnTo>
                <a:lnTo>
                  <a:pt x="4309" y="385"/>
                </a:lnTo>
                <a:lnTo>
                  <a:pt x="4310" y="380"/>
                </a:lnTo>
                <a:lnTo>
                  <a:pt x="4310" y="388"/>
                </a:lnTo>
                <a:lnTo>
                  <a:pt x="4310" y="387"/>
                </a:lnTo>
                <a:lnTo>
                  <a:pt x="4310" y="397"/>
                </a:lnTo>
                <a:lnTo>
                  <a:pt x="4311" y="395"/>
                </a:lnTo>
                <a:lnTo>
                  <a:pt x="4311" y="403"/>
                </a:lnTo>
                <a:lnTo>
                  <a:pt x="4311" y="402"/>
                </a:lnTo>
                <a:lnTo>
                  <a:pt x="4311" y="406"/>
                </a:lnTo>
                <a:lnTo>
                  <a:pt x="4312" y="403"/>
                </a:lnTo>
                <a:lnTo>
                  <a:pt x="4312" y="415"/>
                </a:lnTo>
                <a:lnTo>
                  <a:pt x="4312" y="411"/>
                </a:lnTo>
                <a:lnTo>
                  <a:pt x="4312" y="421"/>
                </a:lnTo>
                <a:lnTo>
                  <a:pt x="4312" y="419"/>
                </a:lnTo>
                <a:lnTo>
                  <a:pt x="4313" y="418"/>
                </a:lnTo>
                <a:lnTo>
                  <a:pt x="4313" y="426"/>
                </a:lnTo>
                <a:lnTo>
                  <a:pt x="4313" y="424"/>
                </a:lnTo>
                <a:lnTo>
                  <a:pt x="4313" y="433"/>
                </a:lnTo>
                <a:lnTo>
                  <a:pt x="4314" y="427"/>
                </a:lnTo>
                <a:lnTo>
                  <a:pt x="4314" y="432"/>
                </a:lnTo>
                <a:lnTo>
                  <a:pt x="4314" y="439"/>
                </a:lnTo>
                <a:lnTo>
                  <a:pt x="4314" y="435"/>
                </a:lnTo>
                <a:lnTo>
                  <a:pt x="4314" y="440"/>
                </a:lnTo>
                <a:lnTo>
                  <a:pt x="4315" y="444"/>
                </a:lnTo>
                <a:lnTo>
                  <a:pt x="4315" y="440"/>
                </a:lnTo>
                <a:lnTo>
                  <a:pt x="4315" y="451"/>
                </a:lnTo>
                <a:lnTo>
                  <a:pt x="4315" y="445"/>
                </a:lnTo>
                <a:lnTo>
                  <a:pt x="4315" y="453"/>
                </a:lnTo>
                <a:lnTo>
                  <a:pt x="4316" y="452"/>
                </a:lnTo>
                <a:lnTo>
                  <a:pt x="4316" y="463"/>
                </a:lnTo>
                <a:lnTo>
                  <a:pt x="4316" y="455"/>
                </a:lnTo>
                <a:lnTo>
                  <a:pt x="4316" y="463"/>
                </a:lnTo>
                <a:lnTo>
                  <a:pt x="4316" y="467"/>
                </a:lnTo>
                <a:lnTo>
                  <a:pt x="4317" y="465"/>
                </a:lnTo>
                <a:lnTo>
                  <a:pt x="4317" y="468"/>
                </a:lnTo>
                <a:lnTo>
                  <a:pt x="4317" y="473"/>
                </a:lnTo>
                <a:lnTo>
                  <a:pt x="4317" y="471"/>
                </a:lnTo>
                <a:lnTo>
                  <a:pt x="4318" y="459"/>
                </a:lnTo>
                <a:lnTo>
                  <a:pt x="4318" y="475"/>
                </a:lnTo>
                <a:lnTo>
                  <a:pt x="4318" y="482"/>
                </a:lnTo>
                <a:lnTo>
                  <a:pt x="4319" y="487"/>
                </a:lnTo>
                <a:lnTo>
                  <a:pt x="4319" y="495"/>
                </a:lnTo>
                <a:lnTo>
                  <a:pt x="4319" y="501"/>
                </a:lnTo>
                <a:lnTo>
                  <a:pt x="4319" y="497"/>
                </a:lnTo>
                <a:lnTo>
                  <a:pt x="4319" y="504"/>
                </a:lnTo>
                <a:lnTo>
                  <a:pt x="4320" y="513"/>
                </a:lnTo>
                <a:lnTo>
                  <a:pt x="4320" y="518"/>
                </a:lnTo>
                <a:lnTo>
                  <a:pt x="4320" y="512"/>
                </a:lnTo>
                <a:lnTo>
                  <a:pt x="4320" y="520"/>
                </a:lnTo>
                <a:lnTo>
                  <a:pt x="4322" y="521"/>
                </a:lnTo>
                <a:lnTo>
                  <a:pt x="4322" y="529"/>
                </a:lnTo>
                <a:lnTo>
                  <a:pt x="4322" y="525"/>
                </a:lnTo>
                <a:lnTo>
                  <a:pt x="4322" y="528"/>
                </a:lnTo>
                <a:lnTo>
                  <a:pt x="4323" y="534"/>
                </a:lnTo>
                <a:lnTo>
                  <a:pt x="4323" y="533"/>
                </a:lnTo>
                <a:lnTo>
                  <a:pt x="4323" y="536"/>
                </a:lnTo>
                <a:lnTo>
                  <a:pt x="4323" y="539"/>
                </a:lnTo>
                <a:lnTo>
                  <a:pt x="4323" y="536"/>
                </a:lnTo>
                <a:lnTo>
                  <a:pt x="4323" y="545"/>
                </a:lnTo>
                <a:lnTo>
                  <a:pt x="4324" y="544"/>
                </a:lnTo>
                <a:lnTo>
                  <a:pt x="4324" y="550"/>
                </a:lnTo>
                <a:lnTo>
                  <a:pt x="4324" y="551"/>
                </a:lnTo>
                <a:lnTo>
                  <a:pt x="4324" y="560"/>
                </a:lnTo>
                <a:lnTo>
                  <a:pt x="4324" y="555"/>
                </a:lnTo>
                <a:lnTo>
                  <a:pt x="4325" y="559"/>
                </a:lnTo>
                <a:lnTo>
                  <a:pt x="4325" y="567"/>
                </a:lnTo>
                <a:lnTo>
                  <a:pt x="4325" y="570"/>
                </a:lnTo>
                <a:lnTo>
                  <a:pt x="4325" y="567"/>
                </a:lnTo>
                <a:lnTo>
                  <a:pt x="4326" y="569"/>
                </a:lnTo>
                <a:lnTo>
                  <a:pt x="4326" y="572"/>
                </a:lnTo>
                <a:lnTo>
                  <a:pt x="4326" y="578"/>
                </a:lnTo>
                <a:lnTo>
                  <a:pt x="4326" y="575"/>
                </a:lnTo>
                <a:lnTo>
                  <a:pt x="4326" y="580"/>
                </a:lnTo>
                <a:lnTo>
                  <a:pt x="4326" y="580"/>
                </a:lnTo>
                <a:lnTo>
                  <a:pt x="4327" y="582"/>
                </a:lnTo>
                <a:lnTo>
                  <a:pt x="4327" y="586"/>
                </a:lnTo>
                <a:lnTo>
                  <a:pt x="4327" y="591"/>
                </a:lnTo>
                <a:lnTo>
                  <a:pt x="4327" y="583"/>
                </a:lnTo>
                <a:lnTo>
                  <a:pt x="4328" y="593"/>
                </a:lnTo>
                <a:lnTo>
                  <a:pt x="4328" y="590"/>
                </a:lnTo>
                <a:lnTo>
                  <a:pt x="4328" y="592"/>
                </a:lnTo>
                <a:lnTo>
                  <a:pt x="4328" y="597"/>
                </a:lnTo>
                <a:lnTo>
                  <a:pt x="4328" y="593"/>
                </a:lnTo>
                <a:lnTo>
                  <a:pt x="4329" y="596"/>
                </a:lnTo>
                <a:lnTo>
                  <a:pt x="4329" y="602"/>
                </a:lnTo>
                <a:lnTo>
                  <a:pt x="4329" y="595"/>
                </a:lnTo>
                <a:lnTo>
                  <a:pt x="4329" y="602"/>
                </a:lnTo>
                <a:lnTo>
                  <a:pt x="4330" y="601"/>
                </a:lnTo>
                <a:lnTo>
                  <a:pt x="4330" y="612"/>
                </a:lnTo>
                <a:lnTo>
                  <a:pt x="4330" y="607"/>
                </a:lnTo>
                <a:lnTo>
                  <a:pt x="4330" y="614"/>
                </a:lnTo>
                <a:lnTo>
                  <a:pt x="4331" y="612"/>
                </a:lnTo>
                <a:lnTo>
                  <a:pt x="4331" y="619"/>
                </a:lnTo>
                <a:lnTo>
                  <a:pt x="4331" y="613"/>
                </a:lnTo>
                <a:lnTo>
                  <a:pt x="4331" y="622"/>
                </a:lnTo>
                <a:lnTo>
                  <a:pt x="4332" y="617"/>
                </a:lnTo>
                <a:lnTo>
                  <a:pt x="4332" y="620"/>
                </a:lnTo>
                <a:lnTo>
                  <a:pt x="4332" y="622"/>
                </a:lnTo>
                <a:lnTo>
                  <a:pt x="4332" y="620"/>
                </a:lnTo>
                <a:lnTo>
                  <a:pt x="4332" y="627"/>
                </a:lnTo>
                <a:lnTo>
                  <a:pt x="4333" y="622"/>
                </a:lnTo>
                <a:lnTo>
                  <a:pt x="4333" y="630"/>
                </a:lnTo>
                <a:lnTo>
                  <a:pt x="4333" y="624"/>
                </a:lnTo>
                <a:lnTo>
                  <a:pt x="4333" y="632"/>
                </a:lnTo>
                <a:lnTo>
                  <a:pt x="4333" y="627"/>
                </a:lnTo>
                <a:lnTo>
                  <a:pt x="4333" y="631"/>
                </a:lnTo>
                <a:lnTo>
                  <a:pt x="4334" y="629"/>
                </a:lnTo>
                <a:lnTo>
                  <a:pt x="4334" y="639"/>
                </a:lnTo>
                <a:lnTo>
                  <a:pt x="4334" y="631"/>
                </a:lnTo>
                <a:lnTo>
                  <a:pt x="4334" y="633"/>
                </a:lnTo>
                <a:lnTo>
                  <a:pt x="4334" y="640"/>
                </a:lnTo>
                <a:lnTo>
                  <a:pt x="4335" y="633"/>
                </a:lnTo>
                <a:lnTo>
                  <a:pt x="4335" y="639"/>
                </a:lnTo>
                <a:lnTo>
                  <a:pt x="4335" y="637"/>
                </a:lnTo>
                <a:lnTo>
                  <a:pt x="4335" y="641"/>
                </a:lnTo>
                <a:lnTo>
                  <a:pt x="4336" y="643"/>
                </a:lnTo>
                <a:lnTo>
                  <a:pt x="4336" y="646"/>
                </a:lnTo>
                <a:lnTo>
                  <a:pt x="4336" y="642"/>
                </a:lnTo>
                <a:lnTo>
                  <a:pt x="4336" y="643"/>
                </a:lnTo>
                <a:lnTo>
                  <a:pt x="4336" y="647"/>
                </a:lnTo>
                <a:lnTo>
                  <a:pt x="4337" y="644"/>
                </a:lnTo>
                <a:lnTo>
                  <a:pt x="4337" y="646"/>
                </a:lnTo>
                <a:lnTo>
                  <a:pt x="4337" y="654"/>
                </a:lnTo>
                <a:lnTo>
                  <a:pt x="4337" y="647"/>
                </a:lnTo>
                <a:lnTo>
                  <a:pt x="4337" y="647"/>
                </a:lnTo>
                <a:lnTo>
                  <a:pt x="4338" y="651"/>
                </a:lnTo>
                <a:lnTo>
                  <a:pt x="4338" y="647"/>
                </a:lnTo>
                <a:lnTo>
                  <a:pt x="4338" y="655"/>
                </a:lnTo>
                <a:lnTo>
                  <a:pt x="4339" y="650"/>
                </a:lnTo>
                <a:lnTo>
                  <a:pt x="4339" y="659"/>
                </a:lnTo>
                <a:lnTo>
                  <a:pt x="4339" y="654"/>
                </a:lnTo>
                <a:lnTo>
                  <a:pt x="4339" y="659"/>
                </a:lnTo>
                <a:lnTo>
                  <a:pt x="4341" y="654"/>
                </a:lnTo>
                <a:lnTo>
                  <a:pt x="4341" y="660"/>
                </a:lnTo>
                <a:lnTo>
                  <a:pt x="4341" y="655"/>
                </a:lnTo>
                <a:lnTo>
                  <a:pt x="4341" y="661"/>
                </a:lnTo>
                <a:lnTo>
                  <a:pt x="4341" y="665"/>
                </a:lnTo>
                <a:lnTo>
                  <a:pt x="4342" y="658"/>
                </a:lnTo>
                <a:lnTo>
                  <a:pt x="4342" y="665"/>
                </a:lnTo>
                <a:lnTo>
                  <a:pt x="4342" y="662"/>
                </a:lnTo>
                <a:lnTo>
                  <a:pt x="4342" y="665"/>
                </a:lnTo>
                <a:lnTo>
                  <a:pt x="4342" y="662"/>
                </a:lnTo>
                <a:lnTo>
                  <a:pt x="4343" y="665"/>
                </a:lnTo>
                <a:lnTo>
                  <a:pt x="4343" y="666"/>
                </a:lnTo>
                <a:lnTo>
                  <a:pt x="4343" y="663"/>
                </a:lnTo>
                <a:lnTo>
                  <a:pt x="4343" y="672"/>
                </a:lnTo>
                <a:lnTo>
                  <a:pt x="4344" y="664"/>
                </a:lnTo>
                <a:lnTo>
                  <a:pt x="4344" y="672"/>
                </a:lnTo>
                <a:lnTo>
                  <a:pt x="4344" y="665"/>
                </a:lnTo>
                <a:lnTo>
                  <a:pt x="4344" y="670"/>
                </a:lnTo>
                <a:lnTo>
                  <a:pt x="4345" y="672"/>
                </a:lnTo>
                <a:lnTo>
                  <a:pt x="4345" y="666"/>
                </a:lnTo>
                <a:lnTo>
                  <a:pt x="4345" y="669"/>
                </a:lnTo>
                <a:lnTo>
                  <a:pt x="4345" y="670"/>
                </a:lnTo>
                <a:lnTo>
                  <a:pt x="4345" y="676"/>
                </a:lnTo>
                <a:lnTo>
                  <a:pt x="4345" y="669"/>
                </a:lnTo>
                <a:lnTo>
                  <a:pt x="4346" y="673"/>
                </a:lnTo>
                <a:lnTo>
                  <a:pt x="4346" y="676"/>
                </a:lnTo>
                <a:lnTo>
                  <a:pt x="4346" y="671"/>
                </a:lnTo>
                <a:lnTo>
                  <a:pt x="4346" y="673"/>
                </a:lnTo>
                <a:lnTo>
                  <a:pt x="4346" y="676"/>
                </a:lnTo>
                <a:lnTo>
                  <a:pt x="4347" y="671"/>
                </a:lnTo>
                <a:lnTo>
                  <a:pt x="4347" y="679"/>
                </a:lnTo>
                <a:lnTo>
                  <a:pt x="4347" y="674"/>
                </a:lnTo>
                <a:lnTo>
                  <a:pt x="4347" y="674"/>
                </a:lnTo>
                <a:lnTo>
                  <a:pt x="4348" y="676"/>
                </a:lnTo>
                <a:lnTo>
                  <a:pt x="4348" y="679"/>
                </a:lnTo>
                <a:lnTo>
                  <a:pt x="4348" y="676"/>
                </a:lnTo>
                <a:lnTo>
                  <a:pt x="4348" y="682"/>
                </a:lnTo>
                <a:lnTo>
                  <a:pt x="4348" y="677"/>
                </a:lnTo>
                <a:lnTo>
                  <a:pt x="4348" y="683"/>
                </a:lnTo>
                <a:lnTo>
                  <a:pt x="4349" y="678"/>
                </a:lnTo>
                <a:lnTo>
                  <a:pt x="4349" y="678"/>
                </a:lnTo>
                <a:lnTo>
                  <a:pt x="4349" y="685"/>
                </a:lnTo>
                <a:lnTo>
                  <a:pt x="4349" y="679"/>
                </a:lnTo>
                <a:lnTo>
                  <a:pt x="4350" y="688"/>
                </a:lnTo>
                <a:lnTo>
                  <a:pt x="4350" y="681"/>
                </a:lnTo>
                <a:lnTo>
                  <a:pt x="4350" y="688"/>
                </a:lnTo>
                <a:lnTo>
                  <a:pt x="4350" y="682"/>
                </a:lnTo>
                <a:lnTo>
                  <a:pt x="4351" y="688"/>
                </a:lnTo>
                <a:lnTo>
                  <a:pt x="4351" y="684"/>
                </a:lnTo>
                <a:lnTo>
                  <a:pt x="4351" y="688"/>
                </a:lnTo>
                <a:lnTo>
                  <a:pt x="4351" y="685"/>
                </a:lnTo>
                <a:lnTo>
                  <a:pt x="4352" y="692"/>
                </a:lnTo>
                <a:lnTo>
                  <a:pt x="4352" y="687"/>
                </a:lnTo>
                <a:lnTo>
                  <a:pt x="4352" y="692"/>
                </a:lnTo>
                <a:lnTo>
                  <a:pt x="4352" y="685"/>
                </a:lnTo>
                <a:lnTo>
                  <a:pt x="4352" y="688"/>
                </a:lnTo>
                <a:lnTo>
                  <a:pt x="4352" y="692"/>
                </a:lnTo>
                <a:lnTo>
                  <a:pt x="4353" y="687"/>
                </a:lnTo>
                <a:lnTo>
                  <a:pt x="4353" y="692"/>
                </a:lnTo>
                <a:lnTo>
                  <a:pt x="4353" y="687"/>
                </a:lnTo>
                <a:lnTo>
                  <a:pt x="4353" y="693"/>
                </a:lnTo>
                <a:lnTo>
                  <a:pt x="4354" y="688"/>
                </a:lnTo>
                <a:lnTo>
                  <a:pt x="4354" y="692"/>
                </a:lnTo>
                <a:lnTo>
                  <a:pt x="4354" y="689"/>
                </a:lnTo>
                <a:lnTo>
                  <a:pt x="4354" y="692"/>
                </a:lnTo>
                <a:lnTo>
                  <a:pt x="4355" y="692"/>
                </a:lnTo>
                <a:lnTo>
                  <a:pt x="4355" y="688"/>
                </a:lnTo>
                <a:lnTo>
                  <a:pt x="4355" y="696"/>
                </a:lnTo>
                <a:lnTo>
                  <a:pt x="4355" y="692"/>
                </a:lnTo>
                <a:lnTo>
                  <a:pt x="4355" y="695"/>
                </a:lnTo>
                <a:lnTo>
                  <a:pt x="4355" y="691"/>
                </a:lnTo>
                <a:lnTo>
                  <a:pt x="4357" y="696"/>
                </a:lnTo>
                <a:lnTo>
                  <a:pt x="4357" y="691"/>
                </a:lnTo>
                <a:lnTo>
                  <a:pt x="4357" y="697"/>
                </a:lnTo>
                <a:lnTo>
                  <a:pt x="4357" y="689"/>
                </a:lnTo>
                <a:lnTo>
                  <a:pt x="4358" y="698"/>
                </a:lnTo>
                <a:lnTo>
                  <a:pt x="4358" y="691"/>
                </a:lnTo>
                <a:lnTo>
                  <a:pt x="4358" y="692"/>
                </a:lnTo>
                <a:lnTo>
                  <a:pt x="4358" y="697"/>
                </a:lnTo>
                <a:lnTo>
                  <a:pt x="4358" y="691"/>
                </a:lnTo>
                <a:lnTo>
                  <a:pt x="4359" y="694"/>
                </a:lnTo>
                <a:lnTo>
                  <a:pt x="4359" y="696"/>
                </a:lnTo>
                <a:lnTo>
                  <a:pt x="4359" y="692"/>
                </a:lnTo>
                <a:lnTo>
                  <a:pt x="4359" y="693"/>
                </a:lnTo>
                <a:lnTo>
                  <a:pt x="4359" y="699"/>
                </a:lnTo>
                <a:lnTo>
                  <a:pt x="4360" y="693"/>
                </a:lnTo>
                <a:lnTo>
                  <a:pt x="4360" y="699"/>
                </a:lnTo>
                <a:lnTo>
                  <a:pt x="4360" y="693"/>
                </a:lnTo>
                <a:lnTo>
                  <a:pt x="4360" y="699"/>
                </a:lnTo>
                <a:lnTo>
                  <a:pt x="4361" y="692"/>
                </a:lnTo>
                <a:lnTo>
                  <a:pt x="4361" y="701"/>
                </a:lnTo>
                <a:lnTo>
                  <a:pt x="4361" y="695"/>
                </a:lnTo>
                <a:lnTo>
                  <a:pt x="4362" y="698"/>
                </a:lnTo>
                <a:lnTo>
                  <a:pt x="4362" y="695"/>
                </a:lnTo>
                <a:lnTo>
                  <a:pt x="4362" y="695"/>
                </a:lnTo>
                <a:lnTo>
                  <a:pt x="4362" y="700"/>
                </a:lnTo>
                <a:lnTo>
                  <a:pt x="4363" y="695"/>
                </a:lnTo>
                <a:lnTo>
                  <a:pt x="4363" y="699"/>
                </a:lnTo>
                <a:lnTo>
                  <a:pt x="4363" y="696"/>
                </a:lnTo>
                <a:lnTo>
                  <a:pt x="4363" y="699"/>
                </a:lnTo>
                <a:lnTo>
                  <a:pt x="4363" y="695"/>
                </a:lnTo>
                <a:lnTo>
                  <a:pt x="4364" y="696"/>
                </a:lnTo>
                <a:lnTo>
                  <a:pt x="4364" y="701"/>
                </a:lnTo>
                <a:lnTo>
                  <a:pt x="4364" y="695"/>
                </a:lnTo>
                <a:lnTo>
                  <a:pt x="4364" y="701"/>
                </a:lnTo>
                <a:lnTo>
                  <a:pt x="4364" y="695"/>
                </a:lnTo>
                <a:lnTo>
                  <a:pt x="4365" y="698"/>
                </a:lnTo>
                <a:lnTo>
                  <a:pt x="4365" y="701"/>
                </a:lnTo>
                <a:lnTo>
                  <a:pt x="4365" y="694"/>
                </a:lnTo>
                <a:lnTo>
                  <a:pt x="4365" y="703"/>
                </a:lnTo>
                <a:lnTo>
                  <a:pt x="4366" y="696"/>
                </a:lnTo>
                <a:lnTo>
                  <a:pt x="4366" y="701"/>
                </a:lnTo>
                <a:lnTo>
                  <a:pt x="4366" y="695"/>
                </a:lnTo>
                <a:lnTo>
                  <a:pt x="4367" y="699"/>
                </a:lnTo>
                <a:lnTo>
                  <a:pt x="4367" y="698"/>
                </a:lnTo>
                <a:lnTo>
                  <a:pt x="4367" y="695"/>
                </a:lnTo>
                <a:lnTo>
                  <a:pt x="4367" y="703"/>
                </a:lnTo>
                <a:lnTo>
                  <a:pt x="4367" y="694"/>
                </a:lnTo>
                <a:lnTo>
                  <a:pt x="4367" y="694"/>
                </a:lnTo>
                <a:lnTo>
                  <a:pt x="4368" y="700"/>
                </a:lnTo>
                <a:lnTo>
                  <a:pt x="4368" y="695"/>
                </a:lnTo>
                <a:lnTo>
                  <a:pt x="4368" y="698"/>
                </a:lnTo>
                <a:lnTo>
                  <a:pt x="4368" y="695"/>
                </a:lnTo>
                <a:lnTo>
                  <a:pt x="4369" y="690"/>
                </a:lnTo>
                <a:lnTo>
                  <a:pt x="4369" y="696"/>
                </a:lnTo>
                <a:lnTo>
                  <a:pt x="4369" y="692"/>
                </a:lnTo>
                <a:lnTo>
                  <a:pt x="4369" y="699"/>
                </a:lnTo>
                <a:lnTo>
                  <a:pt x="4370" y="691"/>
                </a:lnTo>
                <a:lnTo>
                  <a:pt x="4370" y="692"/>
                </a:lnTo>
                <a:lnTo>
                  <a:pt x="4370" y="692"/>
                </a:lnTo>
                <a:lnTo>
                  <a:pt x="4370" y="696"/>
                </a:lnTo>
                <a:lnTo>
                  <a:pt x="4370" y="689"/>
                </a:lnTo>
                <a:lnTo>
                  <a:pt x="4371" y="696"/>
                </a:lnTo>
                <a:lnTo>
                  <a:pt x="4371" y="690"/>
                </a:lnTo>
                <a:lnTo>
                  <a:pt x="4371" y="695"/>
                </a:lnTo>
                <a:lnTo>
                  <a:pt x="4371" y="688"/>
                </a:lnTo>
                <a:lnTo>
                  <a:pt x="4371" y="692"/>
                </a:lnTo>
                <a:lnTo>
                  <a:pt x="4373" y="692"/>
                </a:lnTo>
                <a:lnTo>
                  <a:pt x="4373" y="688"/>
                </a:lnTo>
                <a:lnTo>
                  <a:pt x="4373" y="695"/>
                </a:lnTo>
                <a:lnTo>
                  <a:pt x="4373" y="685"/>
                </a:lnTo>
                <a:lnTo>
                  <a:pt x="4373" y="694"/>
                </a:lnTo>
                <a:lnTo>
                  <a:pt x="4373" y="685"/>
                </a:lnTo>
                <a:lnTo>
                  <a:pt x="4373" y="690"/>
                </a:lnTo>
                <a:lnTo>
                  <a:pt x="4374" y="685"/>
                </a:lnTo>
                <a:lnTo>
                  <a:pt x="4374" y="688"/>
                </a:lnTo>
                <a:lnTo>
                  <a:pt x="4374" y="684"/>
                </a:lnTo>
                <a:lnTo>
                  <a:pt x="4374" y="679"/>
                </a:lnTo>
                <a:lnTo>
                  <a:pt x="4376" y="685"/>
                </a:lnTo>
                <a:lnTo>
                  <a:pt x="4376" y="679"/>
                </a:lnTo>
                <a:lnTo>
                  <a:pt x="4376" y="681"/>
                </a:lnTo>
                <a:lnTo>
                  <a:pt x="4376" y="684"/>
                </a:lnTo>
                <a:lnTo>
                  <a:pt x="4376" y="677"/>
                </a:lnTo>
                <a:lnTo>
                  <a:pt x="4377" y="681"/>
                </a:lnTo>
                <a:lnTo>
                  <a:pt x="4377" y="681"/>
                </a:lnTo>
                <a:lnTo>
                  <a:pt x="4377" y="674"/>
                </a:lnTo>
                <a:lnTo>
                  <a:pt x="4377" y="680"/>
                </a:lnTo>
                <a:lnTo>
                  <a:pt x="4378" y="677"/>
                </a:lnTo>
                <a:lnTo>
                  <a:pt x="4378" y="678"/>
                </a:lnTo>
                <a:lnTo>
                  <a:pt x="4378" y="671"/>
                </a:lnTo>
                <a:lnTo>
                  <a:pt x="4378" y="671"/>
                </a:lnTo>
                <a:lnTo>
                  <a:pt x="4378" y="677"/>
                </a:lnTo>
                <a:lnTo>
                  <a:pt x="4378" y="665"/>
                </a:lnTo>
                <a:lnTo>
                  <a:pt x="4378" y="667"/>
                </a:lnTo>
                <a:lnTo>
                  <a:pt x="4379" y="673"/>
                </a:lnTo>
                <a:lnTo>
                  <a:pt x="4379" y="664"/>
                </a:lnTo>
                <a:lnTo>
                  <a:pt x="4379" y="664"/>
                </a:lnTo>
                <a:lnTo>
                  <a:pt x="4380" y="665"/>
                </a:lnTo>
                <a:lnTo>
                  <a:pt x="4380" y="661"/>
                </a:lnTo>
                <a:lnTo>
                  <a:pt x="4380" y="650"/>
                </a:lnTo>
                <a:lnTo>
                  <a:pt x="4380" y="661"/>
                </a:lnTo>
                <a:lnTo>
                  <a:pt x="4381" y="650"/>
                </a:lnTo>
                <a:lnTo>
                  <a:pt x="4381" y="650"/>
                </a:lnTo>
                <a:lnTo>
                  <a:pt x="4381" y="656"/>
                </a:lnTo>
                <a:lnTo>
                  <a:pt x="4381" y="647"/>
                </a:lnTo>
                <a:lnTo>
                  <a:pt x="4382" y="650"/>
                </a:lnTo>
                <a:lnTo>
                  <a:pt x="4382" y="641"/>
                </a:lnTo>
                <a:lnTo>
                  <a:pt x="4382" y="648"/>
                </a:lnTo>
                <a:lnTo>
                  <a:pt x="4382" y="642"/>
                </a:lnTo>
                <a:lnTo>
                  <a:pt x="4382" y="645"/>
                </a:lnTo>
                <a:lnTo>
                  <a:pt x="4383" y="636"/>
                </a:lnTo>
                <a:lnTo>
                  <a:pt x="4383" y="638"/>
                </a:lnTo>
                <a:lnTo>
                  <a:pt x="4383" y="641"/>
                </a:lnTo>
                <a:lnTo>
                  <a:pt x="4383" y="633"/>
                </a:lnTo>
                <a:lnTo>
                  <a:pt x="4383" y="636"/>
                </a:lnTo>
                <a:lnTo>
                  <a:pt x="4384" y="631"/>
                </a:lnTo>
                <a:lnTo>
                  <a:pt x="4384" y="630"/>
                </a:lnTo>
                <a:lnTo>
                  <a:pt x="4384" y="632"/>
                </a:lnTo>
                <a:lnTo>
                  <a:pt x="4384" y="625"/>
                </a:lnTo>
                <a:lnTo>
                  <a:pt x="4384" y="623"/>
                </a:lnTo>
                <a:lnTo>
                  <a:pt x="4385" y="626"/>
                </a:lnTo>
                <a:lnTo>
                  <a:pt x="4385" y="619"/>
                </a:lnTo>
                <a:lnTo>
                  <a:pt x="4385" y="612"/>
                </a:lnTo>
                <a:lnTo>
                  <a:pt x="4385" y="616"/>
                </a:lnTo>
                <a:lnTo>
                  <a:pt x="4385" y="608"/>
                </a:lnTo>
                <a:lnTo>
                  <a:pt x="4386" y="613"/>
                </a:lnTo>
                <a:lnTo>
                  <a:pt x="4386" y="605"/>
                </a:lnTo>
                <a:lnTo>
                  <a:pt x="4386" y="605"/>
                </a:lnTo>
                <a:lnTo>
                  <a:pt x="4386" y="607"/>
                </a:lnTo>
                <a:lnTo>
                  <a:pt x="4387" y="598"/>
                </a:lnTo>
                <a:lnTo>
                  <a:pt x="4387" y="601"/>
                </a:lnTo>
                <a:lnTo>
                  <a:pt x="4387" y="596"/>
                </a:lnTo>
                <a:lnTo>
                  <a:pt x="4387" y="600"/>
                </a:lnTo>
                <a:lnTo>
                  <a:pt x="4388" y="592"/>
                </a:lnTo>
                <a:lnTo>
                  <a:pt x="4388" y="598"/>
                </a:lnTo>
                <a:lnTo>
                  <a:pt x="4388" y="587"/>
                </a:lnTo>
                <a:lnTo>
                  <a:pt x="4388" y="588"/>
                </a:lnTo>
                <a:lnTo>
                  <a:pt x="4389" y="582"/>
                </a:lnTo>
                <a:lnTo>
                  <a:pt x="4389" y="589"/>
                </a:lnTo>
                <a:lnTo>
                  <a:pt x="4389" y="580"/>
                </a:lnTo>
                <a:lnTo>
                  <a:pt x="4389" y="579"/>
                </a:lnTo>
                <a:lnTo>
                  <a:pt x="4389" y="582"/>
                </a:lnTo>
                <a:lnTo>
                  <a:pt x="4390" y="577"/>
                </a:lnTo>
                <a:lnTo>
                  <a:pt x="4390" y="563"/>
                </a:lnTo>
                <a:lnTo>
                  <a:pt x="4390" y="572"/>
                </a:lnTo>
                <a:lnTo>
                  <a:pt x="4390" y="571"/>
                </a:lnTo>
                <a:lnTo>
                  <a:pt x="4392" y="564"/>
                </a:lnTo>
                <a:lnTo>
                  <a:pt x="4392" y="573"/>
                </a:lnTo>
                <a:lnTo>
                  <a:pt x="4392" y="564"/>
                </a:lnTo>
                <a:lnTo>
                  <a:pt x="4392" y="550"/>
                </a:lnTo>
                <a:lnTo>
                  <a:pt x="4393" y="551"/>
                </a:lnTo>
                <a:lnTo>
                  <a:pt x="4393" y="552"/>
                </a:lnTo>
                <a:lnTo>
                  <a:pt x="4393" y="543"/>
                </a:lnTo>
                <a:lnTo>
                  <a:pt x="4393" y="537"/>
                </a:lnTo>
                <a:lnTo>
                  <a:pt x="4393" y="526"/>
                </a:lnTo>
                <a:lnTo>
                  <a:pt x="4394" y="523"/>
                </a:lnTo>
                <a:lnTo>
                  <a:pt x="4394" y="512"/>
                </a:lnTo>
                <a:lnTo>
                  <a:pt x="4394" y="512"/>
                </a:lnTo>
                <a:lnTo>
                  <a:pt x="4395" y="503"/>
                </a:lnTo>
                <a:lnTo>
                  <a:pt x="4395" y="499"/>
                </a:lnTo>
                <a:lnTo>
                  <a:pt x="4395" y="500"/>
                </a:lnTo>
                <a:lnTo>
                  <a:pt x="4395" y="499"/>
                </a:lnTo>
                <a:lnTo>
                  <a:pt x="4396" y="494"/>
                </a:lnTo>
                <a:lnTo>
                  <a:pt x="4396" y="490"/>
                </a:lnTo>
                <a:lnTo>
                  <a:pt x="4396" y="501"/>
                </a:lnTo>
                <a:lnTo>
                  <a:pt x="4396" y="490"/>
                </a:lnTo>
                <a:lnTo>
                  <a:pt x="4397" y="491"/>
                </a:lnTo>
                <a:lnTo>
                  <a:pt x="4397" y="493"/>
                </a:lnTo>
                <a:lnTo>
                  <a:pt x="4397" y="488"/>
                </a:lnTo>
                <a:lnTo>
                  <a:pt x="4397" y="495"/>
                </a:lnTo>
                <a:lnTo>
                  <a:pt x="4397" y="488"/>
                </a:lnTo>
                <a:lnTo>
                  <a:pt x="4397" y="491"/>
                </a:lnTo>
                <a:lnTo>
                  <a:pt x="4398" y="487"/>
                </a:lnTo>
                <a:lnTo>
                  <a:pt x="4398" y="495"/>
                </a:lnTo>
                <a:lnTo>
                  <a:pt x="4398" y="483"/>
                </a:lnTo>
                <a:lnTo>
                  <a:pt x="4398" y="488"/>
                </a:lnTo>
                <a:lnTo>
                  <a:pt x="4399" y="476"/>
                </a:lnTo>
                <a:lnTo>
                  <a:pt x="4399" y="478"/>
                </a:lnTo>
                <a:lnTo>
                  <a:pt x="4399" y="476"/>
                </a:lnTo>
                <a:lnTo>
                  <a:pt x="4399" y="474"/>
                </a:lnTo>
                <a:lnTo>
                  <a:pt x="4400" y="482"/>
                </a:lnTo>
                <a:lnTo>
                  <a:pt x="4400" y="474"/>
                </a:lnTo>
                <a:lnTo>
                  <a:pt x="4400" y="480"/>
                </a:lnTo>
                <a:lnTo>
                  <a:pt x="4400" y="482"/>
                </a:lnTo>
                <a:lnTo>
                  <a:pt x="4400" y="476"/>
                </a:lnTo>
                <a:lnTo>
                  <a:pt x="4400" y="478"/>
                </a:lnTo>
                <a:lnTo>
                  <a:pt x="4401" y="485"/>
                </a:lnTo>
                <a:lnTo>
                  <a:pt x="4401" y="473"/>
                </a:lnTo>
                <a:lnTo>
                  <a:pt x="4401" y="484"/>
                </a:lnTo>
                <a:lnTo>
                  <a:pt x="4402" y="479"/>
                </a:lnTo>
                <a:lnTo>
                  <a:pt x="4402" y="486"/>
                </a:lnTo>
                <a:lnTo>
                  <a:pt x="4402" y="487"/>
                </a:lnTo>
                <a:lnTo>
                  <a:pt x="4402" y="478"/>
                </a:lnTo>
                <a:lnTo>
                  <a:pt x="4403" y="486"/>
                </a:lnTo>
                <a:lnTo>
                  <a:pt x="4403" y="488"/>
                </a:lnTo>
                <a:lnTo>
                  <a:pt x="4403" y="480"/>
                </a:lnTo>
                <a:lnTo>
                  <a:pt x="4403" y="482"/>
                </a:lnTo>
                <a:lnTo>
                  <a:pt x="4404" y="485"/>
                </a:lnTo>
                <a:lnTo>
                  <a:pt x="4404" y="478"/>
                </a:lnTo>
                <a:lnTo>
                  <a:pt x="4404" y="483"/>
                </a:lnTo>
                <a:lnTo>
                  <a:pt x="4404" y="468"/>
                </a:lnTo>
                <a:lnTo>
                  <a:pt x="4404" y="468"/>
                </a:lnTo>
                <a:lnTo>
                  <a:pt x="4404" y="472"/>
                </a:lnTo>
                <a:lnTo>
                  <a:pt x="4405" y="475"/>
                </a:lnTo>
                <a:lnTo>
                  <a:pt x="4405" y="474"/>
                </a:lnTo>
                <a:lnTo>
                  <a:pt x="4405" y="479"/>
                </a:lnTo>
                <a:lnTo>
                  <a:pt x="4405" y="474"/>
                </a:lnTo>
                <a:lnTo>
                  <a:pt x="4406" y="482"/>
                </a:lnTo>
                <a:lnTo>
                  <a:pt x="4406" y="484"/>
                </a:lnTo>
                <a:lnTo>
                  <a:pt x="4406" y="480"/>
                </a:lnTo>
                <a:lnTo>
                  <a:pt x="4408" y="478"/>
                </a:lnTo>
                <a:lnTo>
                  <a:pt x="4408" y="480"/>
                </a:lnTo>
                <a:lnTo>
                  <a:pt x="4408" y="478"/>
                </a:lnTo>
                <a:lnTo>
                  <a:pt x="4408" y="479"/>
                </a:lnTo>
                <a:lnTo>
                  <a:pt x="4408" y="487"/>
                </a:lnTo>
                <a:lnTo>
                  <a:pt x="4408" y="482"/>
                </a:lnTo>
                <a:lnTo>
                  <a:pt x="4409" y="483"/>
                </a:lnTo>
                <a:lnTo>
                  <a:pt x="4409" y="486"/>
                </a:lnTo>
                <a:lnTo>
                  <a:pt x="4409" y="483"/>
                </a:lnTo>
                <a:lnTo>
                  <a:pt x="4410" y="484"/>
                </a:lnTo>
                <a:lnTo>
                  <a:pt x="4410" y="480"/>
                </a:lnTo>
                <a:lnTo>
                  <a:pt x="4410" y="489"/>
                </a:lnTo>
                <a:lnTo>
                  <a:pt x="4410" y="479"/>
                </a:lnTo>
                <a:lnTo>
                  <a:pt x="4410" y="486"/>
                </a:lnTo>
                <a:lnTo>
                  <a:pt x="4411" y="483"/>
                </a:lnTo>
                <a:lnTo>
                  <a:pt x="4411" y="490"/>
                </a:lnTo>
                <a:lnTo>
                  <a:pt x="4411" y="480"/>
                </a:lnTo>
                <a:lnTo>
                  <a:pt x="4412" y="494"/>
                </a:lnTo>
                <a:lnTo>
                  <a:pt x="4412" y="488"/>
                </a:lnTo>
                <a:lnTo>
                  <a:pt x="4412" y="494"/>
                </a:lnTo>
                <a:lnTo>
                  <a:pt x="4412" y="491"/>
                </a:lnTo>
                <a:lnTo>
                  <a:pt x="4413" y="492"/>
                </a:lnTo>
                <a:lnTo>
                  <a:pt x="4413" y="492"/>
                </a:lnTo>
                <a:lnTo>
                  <a:pt x="4413" y="490"/>
                </a:lnTo>
                <a:lnTo>
                  <a:pt x="4413" y="493"/>
                </a:lnTo>
                <a:lnTo>
                  <a:pt x="4414" y="499"/>
                </a:lnTo>
                <a:lnTo>
                  <a:pt x="4414" y="493"/>
                </a:lnTo>
                <a:lnTo>
                  <a:pt x="4414" y="497"/>
                </a:lnTo>
                <a:lnTo>
                  <a:pt x="4414" y="495"/>
                </a:lnTo>
                <a:lnTo>
                  <a:pt x="4414" y="494"/>
                </a:lnTo>
                <a:lnTo>
                  <a:pt x="4415" y="501"/>
                </a:lnTo>
                <a:lnTo>
                  <a:pt x="4415" y="495"/>
                </a:lnTo>
                <a:lnTo>
                  <a:pt x="4415" y="500"/>
                </a:lnTo>
                <a:lnTo>
                  <a:pt x="4415" y="489"/>
                </a:lnTo>
                <a:lnTo>
                  <a:pt x="4415" y="488"/>
                </a:lnTo>
                <a:lnTo>
                  <a:pt x="4415" y="499"/>
                </a:lnTo>
                <a:lnTo>
                  <a:pt x="4416" y="492"/>
                </a:lnTo>
                <a:lnTo>
                  <a:pt x="4416" y="495"/>
                </a:lnTo>
                <a:lnTo>
                  <a:pt x="4416" y="490"/>
                </a:lnTo>
                <a:lnTo>
                  <a:pt x="4417" y="498"/>
                </a:lnTo>
                <a:lnTo>
                  <a:pt x="4417" y="488"/>
                </a:lnTo>
                <a:lnTo>
                  <a:pt x="4417" y="495"/>
                </a:lnTo>
                <a:lnTo>
                  <a:pt x="4417" y="500"/>
                </a:lnTo>
                <a:lnTo>
                  <a:pt x="4418" y="492"/>
                </a:lnTo>
                <a:lnTo>
                  <a:pt x="4418" y="499"/>
                </a:lnTo>
                <a:lnTo>
                  <a:pt x="4418" y="495"/>
                </a:lnTo>
                <a:lnTo>
                  <a:pt x="4418" y="498"/>
                </a:lnTo>
                <a:lnTo>
                  <a:pt x="4418" y="492"/>
                </a:lnTo>
                <a:lnTo>
                  <a:pt x="4419" y="503"/>
                </a:lnTo>
                <a:lnTo>
                  <a:pt x="4419" y="493"/>
                </a:lnTo>
                <a:lnTo>
                  <a:pt x="4419" y="494"/>
                </a:lnTo>
                <a:lnTo>
                  <a:pt x="4419" y="502"/>
                </a:lnTo>
                <a:lnTo>
                  <a:pt x="4419" y="492"/>
                </a:lnTo>
                <a:lnTo>
                  <a:pt x="4419" y="494"/>
                </a:lnTo>
                <a:lnTo>
                  <a:pt x="4420" y="494"/>
                </a:lnTo>
                <a:lnTo>
                  <a:pt x="4420" y="474"/>
                </a:lnTo>
                <a:lnTo>
                  <a:pt x="4420" y="476"/>
                </a:lnTo>
                <a:lnTo>
                  <a:pt x="4421" y="487"/>
                </a:lnTo>
                <a:lnTo>
                  <a:pt x="4421" y="484"/>
                </a:lnTo>
                <a:lnTo>
                  <a:pt x="4421" y="490"/>
                </a:lnTo>
                <a:lnTo>
                  <a:pt x="4421" y="489"/>
                </a:lnTo>
                <a:lnTo>
                  <a:pt x="4422" y="491"/>
                </a:lnTo>
                <a:lnTo>
                  <a:pt x="4422" y="495"/>
                </a:lnTo>
                <a:lnTo>
                  <a:pt x="4422" y="487"/>
                </a:lnTo>
                <a:lnTo>
                  <a:pt x="4422" y="495"/>
                </a:lnTo>
                <a:lnTo>
                  <a:pt x="4422" y="493"/>
                </a:lnTo>
                <a:lnTo>
                  <a:pt x="4422" y="497"/>
                </a:lnTo>
                <a:lnTo>
                  <a:pt x="4423" y="492"/>
                </a:lnTo>
                <a:lnTo>
                  <a:pt x="4423" y="495"/>
                </a:lnTo>
                <a:lnTo>
                  <a:pt x="4423" y="490"/>
                </a:lnTo>
                <a:lnTo>
                  <a:pt x="4423" y="493"/>
                </a:lnTo>
                <a:lnTo>
                  <a:pt x="4424" y="486"/>
                </a:lnTo>
                <a:lnTo>
                  <a:pt x="4424" y="483"/>
                </a:lnTo>
                <a:lnTo>
                  <a:pt x="4424" y="492"/>
                </a:lnTo>
                <a:lnTo>
                  <a:pt x="4424" y="488"/>
                </a:lnTo>
                <a:lnTo>
                  <a:pt x="4425" y="487"/>
                </a:lnTo>
                <a:lnTo>
                  <a:pt x="4425" y="491"/>
                </a:lnTo>
                <a:lnTo>
                  <a:pt x="4425" y="489"/>
                </a:lnTo>
                <a:lnTo>
                  <a:pt x="4425" y="489"/>
                </a:lnTo>
                <a:lnTo>
                  <a:pt x="4425" y="485"/>
                </a:lnTo>
                <a:lnTo>
                  <a:pt x="4427" y="493"/>
                </a:lnTo>
                <a:lnTo>
                  <a:pt x="4427" y="486"/>
                </a:lnTo>
                <a:lnTo>
                  <a:pt x="4427" y="491"/>
                </a:lnTo>
                <a:lnTo>
                  <a:pt x="4427" y="485"/>
                </a:lnTo>
                <a:lnTo>
                  <a:pt x="4427" y="485"/>
                </a:lnTo>
                <a:lnTo>
                  <a:pt x="4428" y="489"/>
                </a:lnTo>
                <a:lnTo>
                  <a:pt x="4428" y="484"/>
                </a:lnTo>
                <a:lnTo>
                  <a:pt x="4428" y="486"/>
                </a:lnTo>
                <a:lnTo>
                  <a:pt x="4428" y="480"/>
                </a:lnTo>
                <a:lnTo>
                  <a:pt x="4428" y="490"/>
                </a:lnTo>
                <a:lnTo>
                  <a:pt x="4429" y="484"/>
                </a:lnTo>
                <a:lnTo>
                  <a:pt x="4429" y="483"/>
                </a:lnTo>
                <a:lnTo>
                  <a:pt x="4429" y="482"/>
                </a:lnTo>
                <a:lnTo>
                  <a:pt x="4430" y="477"/>
                </a:lnTo>
                <a:lnTo>
                  <a:pt x="4430" y="485"/>
                </a:lnTo>
                <a:lnTo>
                  <a:pt x="4430" y="475"/>
                </a:lnTo>
                <a:lnTo>
                  <a:pt x="4430" y="482"/>
                </a:lnTo>
                <a:lnTo>
                  <a:pt x="4430" y="482"/>
                </a:lnTo>
                <a:lnTo>
                  <a:pt x="4431" y="475"/>
                </a:lnTo>
                <a:lnTo>
                  <a:pt x="4431" y="474"/>
                </a:lnTo>
                <a:lnTo>
                  <a:pt x="4431" y="476"/>
                </a:lnTo>
                <a:lnTo>
                  <a:pt x="4431" y="475"/>
                </a:lnTo>
                <a:lnTo>
                  <a:pt x="4432" y="478"/>
                </a:lnTo>
                <a:lnTo>
                  <a:pt x="4432" y="470"/>
                </a:lnTo>
                <a:lnTo>
                  <a:pt x="4432" y="458"/>
                </a:lnTo>
                <a:lnTo>
                  <a:pt x="4432" y="463"/>
                </a:lnTo>
                <a:lnTo>
                  <a:pt x="4433" y="458"/>
                </a:lnTo>
                <a:lnTo>
                  <a:pt x="4433" y="463"/>
                </a:lnTo>
                <a:lnTo>
                  <a:pt x="4433" y="465"/>
                </a:lnTo>
                <a:lnTo>
                  <a:pt x="4433" y="460"/>
                </a:lnTo>
                <a:lnTo>
                  <a:pt x="4434" y="461"/>
                </a:lnTo>
                <a:lnTo>
                  <a:pt x="4434" y="456"/>
                </a:lnTo>
                <a:lnTo>
                  <a:pt x="4434" y="465"/>
                </a:lnTo>
                <a:lnTo>
                  <a:pt x="4434" y="456"/>
                </a:lnTo>
                <a:lnTo>
                  <a:pt x="4434" y="459"/>
                </a:lnTo>
                <a:lnTo>
                  <a:pt x="4435" y="453"/>
                </a:lnTo>
                <a:lnTo>
                  <a:pt x="4435" y="445"/>
                </a:lnTo>
                <a:lnTo>
                  <a:pt x="4435" y="448"/>
                </a:lnTo>
                <a:lnTo>
                  <a:pt x="4435" y="439"/>
                </a:lnTo>
                <a:lnTo>
                  <a:pt x="4436" y="442"/>
                </a:lnTo>
                <a:lnTo>
                  <a:pt x="4436" y="440"/>
                </a:lnTo>
                <a:lnTo>
                  <a:pt x="4436" y="436"/>
                </a:lnTo>
                <a:lnTo>
                  <a:pt x="4436" y="439"/>
                </a:lnTo>
                <a:lnTo>
                  <a:pt x="4437" y="429"/>
                </a:lnTo>
                <a:lnTo>
                  <a:pt x="4437" y="434"/>
                </a:lnTo>
                <a:lnTo>
                  <a:pt x="4437" y="425"/>
                </a:lnTo>
                <a:lnTo>
                  <a:pt x="4437" y="426"/>
                </a:lnTo>
                <a:lnTo>
                  <a:pt x="4437" y="417"/>
                </a:lnTo>
                <a:lnTo>
                  <a:pt x="4438" y="420"/>
                </a:lnTo>
                <a:lnTo>
                  <a:pt x="4438" y="409"/>
                </a:lnTo>
                <a:lnTo>
                  <a:pt x="4438" y="400"/>
                </a:lnTo>
                <a:lnTo>
                  <a:pt x="4439" y="397"/>
                </a:lnTo>
                <a:lnTo>
                  <a:pt x="4439" y="398"/>
                </a:lnTo>
                <a:lnTo>
                  <a:pt x="4439" y="391"/>
                </a:lnTo>
                <a:lnTo>
                  <a:pt x="4439" y="395"/>
                </a:lnTo>
                <a:lnTo>
                  <a:pt x="4440" y="388"/>
                </a:lnTo>
                <a:lnTo>
                  <a:pt x="4440" y="396"/>
                </a:lnTo>
                <a:lnTo>
                  <a:pt x="4440" y="384"/>
                </a:lnTo>
                <a:lnTo>
                  <a:pt x="4440" y="386"/>
                </a:lnTo>
                <a:lnTo>
                  <a:pt x="4441" y="377"/>
                </a:lnTo>
                <a:lnTo>
                  <a:pt x="4441" y="383"/>
                </a:lnTo>
                <a:lnTo>
                  <a:pt x="4441" y="376"/>
                </a:lnTo>
                <a:lnTo>
                  <a:pt x="4441" y="373"/>
                </a:lnTo>
                <a:lnTo>
                  <a:pt x="4441" y="369"/>
                </a:lnTo>
                <a:lnTo>
                  <a:pt x="4441" y="365"/>
                </a:lnTo>
                <a:lnTo>
                  <a:pt x="4443" y="371"/>
                </a:lnTo>
                <a:lnTo>
                  <a:pt x="4443" y="366"/>
                </a:lnTo>
                <a:lnTo>
                  <a:pt x="4443" y="363"/>
                </a:lnTo>
                <a:lnTo>
                  <a:pt x="4444" y="366"/>
                </a:lnTo>
                <a:lnTo>
                  <a:pt x="4444" y="361"/>
                </a:lnTo>
                <a:lnTo>
                  <a:pt x="4444" y="365"/>
                </a:lnTo>
                <a:lnTo>
                  <a:pt x="4444" y="356"/>
                </a:lnTo>
                <a:lnTo>
                  <a:pt x="4444" y="369"/>
                </a:lnTo>
                <a:lnTo>
                  <a:pt x="4445" y="361"/>
                </a:lnTo>
                <a:lnTo>
                  <a:pt x="4445" y="360"/>
                </a:lnTo>
                <a:lnTo>
                  <a:pt x="4445" y="352"/>
                </a:lnTo>
                <a:lnTo>
                  <a:pt x="4445" y="354"/>
                </a:lnTo>
                <a:lnTo>
                  <a:pt x="4445" y="349"/>
                </a:lnTo>
                <a:lnTo>
                  <a:pt x="4445" y="353"/>
                </a:lnTo>
                <a:lnTo>
                  <a:pt x="4446" y="352"/>
                </a:lnTo>
                <a:lnTo>
                  <a:pt x="4446" y="351"/>
                </a:lnTo>
                <a:lnTo>
                  <a:pt x="4446" y="358"/>
                </a:lnTo>
                <a:lnTo>
                  <a:pt x="4446" y="357"/>
                </a:lnTo>
                <a:lnTo>
                  <a:pt x="4447" y="366"/>
                </a:lnTo>
                <a:lnTo>
                  <a:pt x="4447" y="362"/>
                </a:lnTo>
                <a:lnTo>
                  <a:pt x="4447" y="367"/>
                </a:lnTo>
                <a:lnTo>
                  <a:pt x="4447" y="364"/>
                </a:lnTo>
                <a:lnTo>
                  <a:pt x="4448" y="372"/>
                </a:lnTo>
                <a:lnTo>
                  <a:pt x="4448" y="375"/>
                </a:lnTo>
                <a:lnTo>
                  <a:pt x="4448" y="382"/>
                </a:lnTo>
                <a:lnTo>
                  <a:pt x="4448" y="375"/>
                </a:lnTo>
                <a:lnTo>
                  <a:pt x="4449" y="376"/>
                </a:lnTo>
                <a:lnTo>
                  <a:pt x="4449" y="382"/>
                </a:lnTo>
                <a:lnTo>
                  <a:pt x="4449" y="382"/>
                </a:lnTo>
                <a:lnTo>
                  <a:pt x="4449" y="395"/>
                </a:lnTo>
                <a:lnTo>
                  <a:pt x="4450" y="394"/>
                </a:lnTo>
                <a:lnTo>
                  <a:pt x="4450" y="392"/>
                </a:lnTo>
                <a:lnTo>
                  <a:pt x="4450" y="403"/>
                </a:lnTo>
                <a:lnTo>
                  <a:pt x="4450" y="399"/>
                </a:lnTo>
                <a:lnTo>
                  <a:pt x="4451" y="401"/>
                </a:lnTo>
                <a:lnTo>
                  <a:pt x="4451" y="410"/>
                </a:lnTo>
                <a:lnTo>
                  <a:pt x="4451" y="404"/>
                </a:lnTo>
                <a:lnTo>
                  <a:pt x="4451" y="405"/>
                </a:lnTo>
                <a:lnTo>
                  <a:pt x="4452" y="413"/>
                </a:lnTo>
                <a:lnTo>
                  <a:pt x="4452" y="406"/>
                </a:lnTo>
                <a:lnTo>
                  <a:pt x="4452" y="410"/>
                </a:lnTo>
                <a:lnTo>
                  <a:pt x="4452" y="409"/>
                </a:lnTo>
                <a:lnTo>
                  <a:pt x="4452" y="416"/>
                </a:lnTo>
                <a:lnTo>
                  <a:pt x="4453" y="411"/>
                </a:lnTo>
                <a:lnTo>
                  <a:pt x="4453" y="422"/>
                </a:lnTo>
                <a:lnTo>
                  <a:pt x="4453" y="426"/>
                </a:lnTo>
                <a:lnTo>
                  <a:pt x="4453" y="419"/>
                </a:lnTo>
                <a:lnTo>
                  <a:pt x="4454" y="424"/>
                </a:lnTo>
                <a:lnTo>
                  <a:pt x="4454" y="420"/>
                </a:lnTo>
                <a:lnTo>
                  <a:pt x="4454" y="434"/>
                </a:lnTo>
                <a:lnTo>
                  <a:pt x="4454" y="427"/>
                </a:lnTo>
                <a:lnTo>
                  <a:pt x="4455" y="436"/>
                </a:lnTo>
                <a:lnTo>
                  <a:pt x="4455" y="433"/>
                </a:lnTo>
                <a:lnTo>
                  <a:pt x="4455" y="436"/>
                </a:lnTo>
                <a:lnTo>
                  <a:pt x="4455" y="442"/>
                </a:lnTo>
                <a:lnTo>
                  <a:pt x="4456" y="451"/>
                </a:lnTo>
                <a:lnTo>
                  <a:pt x="4456" y="447"/>
                </a:lnTo>
                <a:lnTo>
                  <a:pt x="4456" y="441"/>
                </a:lnTo>
                <a:lnTo>
                  <a:pt x="4456" y="453"/>
                </a:lnTo>
                <a:lnTo>
                  <a:pt x="4456" y="451"/>
                </a:lnTo>
                <a:lnTo>
                  <a:pt x="4457" y="456"/>
                </a:lnTo>
                <a:lnTo>
                  <a:pt x="4457" y="458"/>
                </a:lnTo>
                <a:lnTo>
                  <a:pt x="4457" y="463"/>
                </a:lnTo>
                <a:lnTo>
                  <a:pt x="4457" y="456"/>
                </a:lnTo>
                <a:lnTo>
                  <a:pt x="4458" y="450"/>
                </a:lnTo>
                <a:lnTo>
                  <a:pt x="4458" y="460"/>
                </a:lnTo>
                <a:lnTo>
                  <a:pt x="4458" y="460"/>
                </a:lnTo>
                <a:lnTo>
                  <a:pt x="4458" y="459"/>
                </a:lnTo>
                <a:lnTo>
                  <a:pt x="4459" y="468"/>
                </a:lnTo>
                <a:lnTo>
                  <a:pt x="4459" y="463"/>
                </a:lnTo>
                <a:lnTo>
                  <a:pt x="4459" y="467"/>
                </a:lnTo>
                <a:lnTo>
                  <a:pt x="4459" y="465"/>
                </a:lnTo>
                <a:lnTo>
                  <a:pt x="4459" y="476"/>
                </a:lnTo>
                <a:lnTo>
                  <a:pt x="4459" y="466"/>
                </a:lnTo>
                <a:lnTo>
                  <a:pt x="4460" y="477"/>
                </a:lnTo>
                <a:lnTo>
                  <a:pt x="4460" y="470"/>
                </a:lnTo>
                <a:lnTo>
                  <a:pt x="4460" y="477"/>
                </a:lnTo>
                <a:lnTo>
                  <a:pt x="4462" y="474"/>
                </a:lnTo>
                <a:lnTo>
                  <a:pt x="4462" y="480"/>
                </a:lnTo>
                <a:lnTo>
                  <a:pt x="4462" y="478"/>
                </a:lnTo>
                <a:lnTo>
                  <a:pt x="4462" y="480"/>
                </a:lnTo>
                <a:lnTo>
                  <a:pt x="4462" y="476"/>
                </a:lnTo>
                <a:lnTo>
                  <a:pt x="4463" y="479"/>
                </a:lnTo>
                <a:lnTo>
                  <a:pt x="4463" y="484"/>
                </a:lnTo>
                <a:lnTo>
                  <a:pt x="4463" y="480"/>
                </a:lnTo>
                <a:lnTo>
                  <a:pt x="4464" y="485"/>
                </a:lnTo>
                <a:lnTo>
                  <a:pt x="4464" y="479"/>
                </a:lnTo>
                <a:lnTo>
                  <a:pt x="4464" y="483"/>
                </a:lnTo>
                <a:lnTo>
                  <a:pt x="4464" y="479"/>
                </a:lnTo>
                <a:lnTo>
                  <a:pt x="4464" y="486"/>
                </a:lnTo>
                <a:lnTo>
                  <a:pt x="4465" y="479"/>
                </a:lnTo>
                <a:lnTo>
                  <a:pt x="4465" y="479"/>
                </a:lnTo>
                <a:lnTo>
                  <a:pt x="4465" y="488"/>
                </a:lnTo>
                <a:lnTo>
                  <a:pt x="4465" y="479"/>
                </a:lnTo>
                <a:lnTo>
                  <a:pt x="4466" y="490"/>
                </a:lnTo>
                <a:lnTo>
                  <a:pt x="4466" y="483"/>
                </a:lnTo>
                <a:lnTo>
                  <a:pt x="4466" y="490"/>
                </a:lnTo>
                <a:lnTo>
                  <a:pt x="4466" y="484"/>
                </a:lnTo>
                <a:lnTo>
                  <a:pt x="4467" y="494"/>
                </a:lnTo>
                <a:lnTo>
                  <a:pt x="4467" y="484"/>
                </a:lnTo>
                <a:lnTo>
                  <a:pt x="4467" y="494"/>
                </a:lnTo>
                <a:lnTo>
                  <a:pt x="4468" y="488"/>
                </a:lnTo>
                <a:lnTo>
                  <a:pt x="4468" y="490"/>
                </a:lnTo>
                <a:lnTo>
                  <a:pt x="4468" y="489"/>
                </a:lnTo>
                <a:lnTo>
                  <a:pt x="4468" y="491"/>
                </a:lnTo>
                <a:lnTo>
                  <a:pt x="4469" y="480"/>
                </a:lnTo>
                <a:lnTo>
                  <a:pt x="4469" y="483"/>
                </a:lnTo>
                <a:lnTo>
                  <a:pt x="4469" y="475"/>
                </a:lnTo>
                <a:lnTo>
                  <a:pt x="4469" y="484"/>
                </a:lnTo>
                <a:lnTo>
                  <a:pt x="4469" y="479"/>
                </a:lnTo>
                <a:lnTo>
                  <a:pt x="4470" y="484"/>
                </a:lnTo>
                <a:lnTo>
                  <a:pt x="4470" y="480"/>
                </a:lnTo>
                <a:lnTo>
                  <a:pt x="4470" y="487"/>
                </a:lnTo>
                <a:lnTo>
                  <a:pt x="4470" y="480"/>
                </a:lnTo>
                <a:lnTo>
                  <a:pt x="4471" y="488"/>
                </a:lnTo>
                <a:lnTo>
                  <a:pt x="4471" y="487"/>
                </a:lnTo>
                <a:lnTo>
                  <a:pt x="4471" y="489"/>
                </a:lnTo>
                <a:lnTo>
                  <a:pt x="4471" y="484"/>
                </a:lnTo>
                <a:lnTo>
                  <a:pt x="4471" y="490"/>
                </a:lnTo>
                <a:lnTo>
                  <a:pt x="4471" y="482"/>
                </a:lnTo>
                <a:lnTo>
                  <a:pt x="4472" y="487"/>
                </a:lnTo>
                <a:lnTo>
                  <a:pt x="4472" y="488"/>
                </a:lnTo>
                <a:lnTo>
                  <a:pt x="4472" y="494"/>
                </a:lnTo>
                <a:lnTo>
                  <a:pt x="4472" y="491"/>
                </a:lnTo>
                <a:lnTo>
                  <a:pt x="4473" y="489"/>
                </a:lnTo>
                <a:lnTo>
                  <a:pt x="4473" y="494"/>
                </a:lnTo>
                <a:lnTo>
                  <a:pt x="4473" y="492"/>
                </a:lnTo>
                <a:lnTo>
                  <a:pt x="4473" y="495"/>
                </a:lnTo>
                <a:lnTo>
                  <a:pt x="4473" y="489"/>
                </a:lnTo>
                <a:lnTo>
                  <a:pt x="4474" y="493"/>
                </a:lnTo>
                <a:lnTo>
                  <a:pt x="4474" y="494"/>
                </a:lnTo>
                <a:lnTo>
                  <a:pt x="4474" y="490"/>
                </a:lnTo>
                <a:lnTo>
                  <a:pt x="4474" y="495"/>
                </a:lnTo>
                <a:lnTo>
                  <a:pt x="4474" y="770"/>
                </a:lnTo>
                <a:lnTo>
                  <a:pt x="4474" y="770"/>
                </a:lnTo>
                <a:lnTo>
                  <a:pt x="4475" y="773"/>
                </a:lnTo>
                <a:lnTo>
                  <a:pt x="4475" y="772"/>
                </a:lnTo>
                <a:lnTo>
                  <a:pt x="4475" y="777"/>
                </a:lnTo>
                <a:lnTo>
                  <a:pt x="4475" y="773"/>
                </a:lnTo>
                <a:lnTo>
                  <a:pt x="4475" y="767"/>
                </a:lnTo>
                <a:lnTo>
                  <a:pt x="4476" y="439"/>
                </a:lnTo>
                <a:lnTo>
                  <a:pt x="4476" y="443"/>
                </a:lnTo>
                <a:lnTo>
                  <a:pt x="4478" y="440"/>
                </a:lnTo>
                <a:lnTo>
                  <a:pt x="4478" y="442"/>
                </a:lnTo>
                <a:lnTo>
                  <a:pt x="4478" y="434"/>
                </a:lnTo>
                <a:lnTo>
                  <a:pt x="4478" y="430"/>
                </a:lnTo>
                <a:lnTo>
                  <a:pt x="4479" y="429"/>
                </a:lnTo>
                <a:lnTo>
                  <a:pt x="4479" y="427"/>
                </a:lnTo>
                <a:lnTo>
                  <a:pt x="4479" y="433"/>
                </a:lnTo>
                <a:lnTo>
                  <a:pt x="4479" y="432"/>
                </a:lnTo>
                <a:lnTo>
                  <a:pt x="4479" y="427"/>
                </a:lnTo>
                <a:lnTo>
                  <a:pt x="4479" y="436"/>
                </a:lnTo>
                <a:lnTo>
                  <a:pt x="4480" y="425"/>
                </a:lnTo>
                <a:lnTo>
                  <a:pt x="4480" y="433"/>
                </a:lnTo>
                <a:lnTo>
                  <a:pt x="4480" y="430"/>
                </a:lnTo>
                <a:lnTo>
                  <a:pt x="4480" y="429"/>
                </a:lnTo>
                <a:lnTo>
                  <a:pt x="4481" y="429"/>
                </a:lnTo>
                <a:lnTo>
                  <a:pt x="4481" y="436"/>
                </a:lnTo>
                <a:lnTo>
                  <a:pt x="4481" y="424"/>
                </a:lnTo>
                <a:lnTo>
                  <a:pt x="4481" y="430"/>
                </a:lnTo>
                <a:lnTo>
                  <a:pt x="4482" y="425"/>
                </a:lnTo>
                <a:lnTo>
                  <a:pt x="4482" y="429"/>
                </a:lnTo>
                <a:lnTo>
                  <a:pt x="4482" y="429"/>
                </a:lnTo>
                <a:lnTo>
                  <a:pt x="4482" y="427"/>
                </a:lnTo>
                <a:lnTo>
                  <a:pt x="4482" y="426"/>
                </a:lnTo>
                <a:lnTo>
                  <a:pt x="4482" y="432"/>
                </a:lnTo>
                <a:lnTo>
                  <a:pt x="4483" y="421"/>
                </a:lnTo>
                <a:lnTo>
                  <a:pt x="4483" y="429"/>
                </a:lnTo>
                <a:lnTo>
                  <a:pt x="4483" y="418"/>
                </a:lnTo>
                <a:lnTo>
                  <a:pt x="4483" y="420"/>
                </a:lnTo>
                <a:lnTo>
                  <a:pt x="4484" y="417"/>
                </a:lnTo>
                <a:lnTo>
                  <a:pt x="4484" y="421"/>
                </a:lnTo>
                <a:lnTo>
                  <a:pt x="4484" y="416"/>
                </a:lnTo>
                <a:lnTo>
                  <a:pt x="4484" y="420"/>
                </a:lnTo>
                <a:lnTo>
                  <a:pt x="4485" y="414"/>
                </a:lnTo>
                <a:lnTo>
                  <a:pt x="4485" y="419"/>
                </a:lnTo>
                <a:lnTo>
                  <a:pt x="4485" y="406"/>
                </a:lnTo>
                <a:lnTo>
                  <a:pt x="4485" y="396"/>
                </a:lnTo>
                <a:lnTo>
                  <a:pt x="4486" y="398"/>
                </a:lnTo>
                <a:lnTo>
                  <a:pt x="4486" y="389"/>
                </a:lnTo>
                <a:lnTo>
                  <a:pt x="4486" y="374"/>
                </a:lnTo>
                <a:lnTo>
                  <a:pt x="4486" y="360"/>
                </a:lnTo>
                <a:lnTo>
                  <a:pt x="4487" y="362"/>
                </a:lnTo>
                <a:lnTo>
                  <a:pt x="4487" y="362"/>
                </a:lnTo>
                <a:lnTo>
                  <a:pt x="4487" y="351"/>
                </a:lnTo>
                <a:lnTo>
                  <a:pt x="4487" y="336"/>
                </a:lnTo>
                <a:lnTo>
                  <a:pt x="4488" y="329"/>
                </a:lnTo>
                <a:lnTo>
                  <a:pt x="4488" y="315"/>
                </a:lnTo>
                <a:lnTo>
                  <a:pt x="4488" y="320"/>
                </a:lnTo>
                <a:lnTo>
                  <a:pt x="4488" y="326"/>
                </a:lnTo>
                <a:lnTo>
                  <a:pt x="4489" y="317"/>
                </a:lnTo>
                <a:lnTo>
                  <a:pt x="4489" y="319"/>
                </a:lnTo>
                <a:lnTo>
                  <a:pt x="4489" y="317"/>
                </a:lnTo>
                <a:lnTo>
                  <a:pt x="4489" y="314"/>
                </a:lnTo>
                <a:lnTo>
                  <a:pt x="4489" y="315"/>
                </a:lnTo>
                <a:lnTo>
                  <a:pt x="4489" y="311"/>
                </a:lnTo>
                <a:lnTo>
                  <a:pt x="4490" y="321"/>
                </a:lnTo>
                <a:lnTo>
                  <a:pt x="4490" y="315"/>
                </a:lnTo>
                <a:lnTo>
                  <a:pt x="4490" y="316"/>
                </a:lnTo>
                <a:lnTo>
                  <a:pt x="4490" y="314"/>
                </a:lnTo>
                <a:lnTo>
                  <a:pt x="4491" y="318"/>
                </a:lnTo>
                <a:lnTo>
                  <a:pt x="4491" y="308"/>
                </a:lnTo>
                <a:lnTo>
                  <a:pt x="4491" y="316"/>
                </a:lnTo>
                <a:lnTo>
                  <a:pt x="4491" y="312"/>
                </a:lnTo>
                <a:lnTo>
                  <a:pt x="4492" y="315"/>
                </a:lnTo>
                <a:lnTo>
                  <a:pt x="4492" y="317"/>
                </a:lnTo>
                <a:lnTo>
                  <a:pt x="4492" y="305"/>
                </a:lnTo>
                <a:lnTo>
                  <a:pt x="4492" y="311"/>
                </a:lnTo>
                <a:lnTo>
                  <a:pt x="4493" y="315"/>
                </a:lnTo>
                <a:lnTo>
                  <a:pt x="4493" y="306"/>
                </a:lnTo>
                <a:lnTo>
                  <a:pt x="4493" y="307"/>
                </a:lnTo>
                <a:lnTo>
                  <a:pt x="4493" y="303"/>
                </a:lnTo>
                <a:lnTo>
                  <a:pt x="4493" y="301"/>
                </a:lnTo>
                <a:lnTo>
                  <a:pt x="4493" y="305"/>
                </a:lnTo>
                <a:lnTo>
                  <a:pt x="4494" y="301"/>
                </a:lnTo>
                <a:lnTo>
                  <a:pt x="4494" y="302"/>
                </a:lnTo>
                <a:lnTo>
                  <a:pt x="4494" y="293"/>
                </a:lnTo>
                <a:lnTo>
                  <a:pt x="4494" y="296"/>
                </a:lnTo>
                <a:lnTo>
                  <a:pt x="4495" y="288"/>
                </a:lnTo>
                <a:lnTo>
                  <a:pt x="4495" y="284"/>
                </a:lnTo>
                <a:lnTo>
                  <a:pt x="4495" y="271"/>
                </a:lnTo>
                <a:lnTo>
                  <a:pt x="4497" y="270"/>
                </a:lnTo>
                <a:lnTo>
                  <a:pt x="4497" y="265"/>
                </a:lnTo>
                <a:lnTo>
                  <a:pt x="4497" y="263"/>
                </a:lnTo>
                <a:lnTo>
                  <a:pt x="4497" y="268"/>
                </a:lnTo>
                <a:lnTo>
                  <a:pt x="4497" y="252"/>
                </a:lnTo>
                <a:lnTo>
                  <a:pt x="4498" y="252"/>
                </a:lnTo>
                <a:lnTo>
                  <a:pt x="4498" y="249"/>
                </a:lnTo>
                <a:lnTo>
                  <a:pt x="4498" y="252"/>
                </a:lnTo>
                <a:lnTo>
                  <a:pt x="4498" y="257"/>
                </a:lnTo>
                <a:lnTo>
                  <a:pt x="4499" y="260"/>
                </a:lnTo>
                <a:lnTo>
                  <a:pt x="4499" y="251"/>
                </a:lnTo>
                <a:lnTo>
                  <a:pt x="4499" y="250"/>
                </a:lnTo>
                <a:lnTo>
                  <a:pt x="4499" y="245"/>
                </a:lnTo>
                <a:lnTo>
                  <a:pt x="4500" y="239"/>
                </a:lnTo>
                <a:lnTo>
                  <a:pt x="4500" y="243"/>
                </a:lnTo>
                <a:lnTo>
                  <a:pt x="4500" y="236"/>
                </a:lnTo>
                <a:lnTo>
                  <a:pt x="4500" y="236"/>
                </a:lnTo>
                <a:lnTo>
                  <a:pt x="4500" y="233"/>
                </a:lnTo>
                <a:lnTo>
                  <a:pt x="4501" y="236"/>
                </a:lnTo>
                <a:lnTo>
                  <a:pt x="4501" y="224"/>
                </a:lnTo>
                <a:lnTo>
                  <a:pt x="4501" y="234"/>
                </a:lnTo>
                <a:lnTo>
                  <a:pt x="4501" y="228"/>
                </a:lnTo>
                <a:lnTo>
                  <a:pt x="4501" y="231"/>
                </a:lnTo>
                <a:lnTo>
                  <a:pt x="4501" y="226"/>
                </a:lnTo>
                <a:lnTo>
                  <a:pt x="4502" y="229"/>
                </a:lnTo>
                <a:lnTo>
                  <a:pt x="4502" y="213"/>
                </a:lnTo>
                <a:lnTo>
                  <a:pt x="4502" y="221"/>
                </a:lnTo>
                <a:lnTo>
                  <a:pt x="4502" y="214"/>
                </a:lnTo>
                <a:lnTo>
                  <a:pt x="4503" y="215"/>
                </a:lnTo>
                <a:lnTo>
                  <a:pt x="4503" y="213"/>
                </a:lnTo>
                <a:lnTo>
                  <a:pt x="4503" y="216"/>
                </a:lnTo>
                <a:lnTo>
                  <a:pt x="4503" y="213"/>
                </a:lnTo>
                <a:lnTo>
                  <a:pt x="4503" y="210"/>
                </a:lnTo>
                <a:lnTo>
                  <a:pt x="4504" y="211"/>
                </a:lnTo>
                <a:lnTo>
                  <a:pt x="4504" y="203"/>
                </a:lnTo>
                <a:lnTo>
                  <a:pt x="4504" y="207"/>
                </a:lnTo>
                <a:lnTo>
                  <a:pt x="4504" y="203"/>
                </a:lnTo>
                <a:lnTo>
                  <a:pt x="4504" y="204"/>
                </a:lnTo>
                <a:lnTo>
                  <a:pt x="4505" y="203"/>
                </a:lnTo>
                <a:lnTo>
                  <a:pt x="4505" y="200"/>
                </a:lnTo>
                <a:lnTo>
                  <a:pt x="4505" y="196"/>
                </a:lnTo>
                <a:lnTo>
                  <a:pt x="4505" y="201"/>
                </a:lnTo>
                <a:lnTo>
                  <a:pt x="4506" y="183"/>
                </a:lnTo>
                <a:lnTo>
                  <a:pt x="4506" y="180"/>
                </a:lnTo>
                <a:lnTo>
                  <a:pt x="4506" y="184"/>
                </a:lnTo>
                <a:lnTo>
                  <a:pt x="4506" y="170"/>
                </a:lnTo>
                <a:lnTo>
                  <a:pt x="4507" y="167"/>
                </a:lnTo>
                <a:lnTo>
                  <a:pt x="4507" y="174"/>
                </a:lnTo>
                <a:lnTo>
                  <a:pt x="4507" y="174"/>
                </a:lnTo>
                <a:lnTo>
                  <a:pt x="4507" y="177"/>
                </a:lnTo>
                <a:lnTo>
                  <a:pt x="4507" y="173"/>
                </a:lnTo>
                <a:lnTo>
                  <a:pt x="4508" y="167"/>
                </a:lnTo>
                <a:lnTo>
                  <a:pt x="4508" y="169"/>
                </a:lnTo>
                <a:lnTo>
                  <a:pt x="4508" y="168"/>
                </a:lnTo>
                <a:lnTo>
                  <a:pt x="4508" y="163"/>
                </a:lnTo>
                <a:lnTo>
                  <a:pt x="4508" y="166"/>
                </a:lnTo>
                <a:lnTo>
                  <a:pt x="4508" y="163"/>
                </a:lnTo>
                <a:lnTo>
                  <a:pt x="4509" y="162"/>
                </a:lnTo>
                <a:lnTo>
                  <a:pt x="4509" y="162"/>
                </a:lnTo>
                <a:lnTo>
                  <a:pt x="4509" y="162"/>
                </a:lnTo>
                <a:lnTo>
                  <a:pt x="4509" y="158"/>
                </a:lnTo>
                <a:lnTo>
                  <a:pt x="4509" y="165"/>
                </a:lnTo>
                <a:lnTo>
                  <a:pt x="4510" y="162"/>
                </a:lnTo>
                <a:lnTo>
                  <a:pt x="4510" y="153"/>
                </a:lnTo>
                <a:lnTo>
                  <a:pt x="4510" y="151"/>
                </a:lnTo>
                <a:lnTo>
                  <a:pt x="4510" y="155"/>
                </a:lnTo>
                <a:lnTo>
                  <a:pt x="4511" y="162"/>
                </a:lnTo>
                <a:lnTo>
                  <a:pt x="4511" y="150"/>
                </a:lnTo>
                <a:lnTo>
                  <a:pt x="4511" y="160"/>
                </a:lnTo>
                <a:lnTo>
                  <a:pt x="4511" y="148"/>
                </a:lnTo>
                <a:lnTo>
                  <a:pt x="4511" y="153"/>
                </a:lnTo>
                <a:lnTo>
                  <a:pt x="4513" y="149"/>
                </a:lnTo>
                <a:lnTo>
                  <a:pt x="4513" y="158"/>
                </a:lnTo>
                <a:lnTo>
                  <a:pt x="4513" y="152"/>
                </a:lnTo>
                <a:lnTo>
                  <a:pt x="4513" y="151"/>
                </a:lnTo>
                <a:lnTo>
                  <a:pt x="4513" y="147"/>
                </a:lnTo>
                <a:lnTo>
                  <a:pt x="4514" y="153"/>
                </a:lnTo>
                <a:lnTo>
                  <a:pt x="4514" y="150"/>
                </a:lnTo>
                <a:lnTo>
                  <a:pt x="4514" y="150"/>
                </a:lnTo>
                <a:lnTo>
                  <a:pt x="4514" y="146"/>
                </a:lnTo>
                <a:lnTo>
                  <a:pt x="4515" y="149"/>
                </a:lnTo>
                <a:lnTo>
                  <a:pt x="4515" y="147"/>
                </a:lnTo>
                <a:lnTo>
                  <a:pt x="4515" y="147"/>
                </a:lnTo>
                <a:lnTo>
                  <a:pt x="4515" y="137"/>
                </a:lnTo>
                <a:lnTo>
                  <a:pt x="4516" y="146"/>
                </a:lnTo>
                <a:lnTo>
                  <a:pt x="4516" y="130"/>
                </a:lnTo>
                <a:lnTo>
                  <a:pt x="4516" y="128"/>
                </a:lnTo>
                <a:lnTo>
                  <a:pt x="4516" y="117"/>
                </a:lnTo>
                <a:lnTo>
                  <a:pt x="4517" y="124"/>
                </a:lnTo>
                <a:lnTo>
                  <a:pt x="4517" y="120"/>
                </a:lnTo>
                <a:lnTo>
                  <a:pt x="4517" y="129"/>
                </a:lnTo>
                <a:lnTo>
                  <a:pt x="4517" y="118"/>
                </a:lnTo>
                <a:lnTo>
                  <a:pt x="4518" y="118"/>
                </a:lnTo>
                <a:lnTo>
                  <a:pt x="4518" y="114"/>
                </a:lnTo>
                <a:lnTo>
                  <a:pt x="4518" y="113"/>
                </a:lnTo>
                <a:lnTo>
                  <a:pt x="4519" y="111"/>
                </a:lnTo>
                <a:lnTo>
                  <a:pt x="4519" y="113"/>
                </a:lnTo>
                <a:lnTo>
                  <a:pt x="4519" y="107"/>
                </a:lnTo>
                <a:lnTo>
                  <a:pt x="4519" y="118"/>
                </a:lnTo>
                <a:lnTo>
                  <a:pt x="4519" y="107"/>
                </a:lnTo>
                <a:lnTo>
                  <a:pt x="4520" y="117"/>
                </a:lnTo>
                <a:lnTo>
                  <a:pt x="4520" y="112"/>
                </a:lnTo>
                <a:lnTo>
                  <a:pt x="4520" y="108"/>
                </a:lnTo>
                <a:lnTo>
                  <a:pt x="4520" y="110"/>
                </a:lnTo>
                <a:lnTo>
                  <a:pt x="4520" y="108"/>
                </a:lnTo>
                <a:lnTo>
                  <a:pt x="4521" y="113"/>
                </a:lnTo>
                <a:lnTo>
                  <a:pt x="4521" y="109"/>
                </a:lnTo>
                <a:lnTo>
                  <a:pt x="4521" y="115"/>
                </a:lnTo>
                <a:lnTo>
                  <a:pt x="4521" y="104"/>
                </a:lnTo>
                <a:lnTo>
                  <a:pt x="4522" y="107"/>
                </a:lnTo>
                <a:lnTo>
                  <a:pt x="4522" y="107"/>
                </a:lnTo>
                <a:lnTo>
                  <a:pt x="4522" y="109"/>
                </a:lnTo>
                <a:lnTo>
                  <a:pt x="4522" y="107"/>
                </a:lnTo>
                <a:lnTo>
                  <a:pt x="4523" y="105"/>
                </a:lnTo>
                <a:lnTo>
                  <a:pt x="4523" y="106"/>
                </a:lnTo>
                <a:lnTo>
                  <a:pt x="4523" y="105"/>
                </a:lnTo>
                <a:lnTo>
                  <a:pt x="4523" y="109"/>
                </a:lnTo>
                <a:lnTo>
                  <a:pt x="4523" y="94"/>
                </a:lnTo>
                <a:lnTo>
                  <a:pt x="4523" y="100"/>
                </a:lnTo>
                <a:lnTo>
                  <a:pt x="4524" y="95"/>
                </a:lnTo>
                <a:lnTo>
                  <a:pt x="4524" y="92"/>
                </a:lnTo>
                <a:lnTo>
                  <a:pt x="4524" y="93"/>
                </a:lnTo>
                <a:lnTo>
                  <a:pt x="4524" y="95"/>
                </a:lnTo>
                <a:lnTo>
                  <a:pt x="4524" y="86"/>
                </a:lnTo>
                <a:lnTo>
                  <a:pt x="4525" y="92"/>
                </a:lnTo>
                <a:lnTo>
                  <a:pt x="4525" y="79"/>
                </a:lnTo>
                <a:lnTo>
                  <a:pt x="4525" y="86"/>
                </a:lnTo>
                <a:lnTo>
                  <a:pt x="4526" y="80"/>
                </a:lnTo>
                <a:lnTo>
                  <a:pt x="4526" y="90"/>
                </a:lnTo>
                <a:lnTo>
                  <a:pt x="4526" y="86"/>
                </a:lnTo>
                <a:lnTo>
                  <a:pt x="4526" y="81"/>
                </a:lnTo>
                <a:lnTo>
                  <a:pt x="4526" y="86"/>
                </a:lnTo>
                <a:lnTo>
                  <a:pt x="4527" y="91"/>
                </a:lnTo>
                <a:lnTo>
                  <a:pt x="4527" y="80"/>
                </a:lnTo>
                <a:lnTo>
                  <a:pt x="4527" y="80"/>
                </a:lnTo>
                <a:lnTo>
                  <a:pt x="4527" y="82"/>
                </a:lnTo>
                <a:lnTo>
                  <a:pt x="4528" y="90"/>
                </a:lnTo>
                <a:lnTo>
                  <a:pt x="4528" y="84"/>
                </a:lnTo>
                <a:lnTo>
                  <a:pt x="4528" y="81"/>
                </a:lnTo>
                <a:lnTo>
                  <a:pt x="4528" y="93"/>
                </a:lnTo>
                <a:lnTo>
                  <a:pt x="4528" y="82"/>
                </a:lnTo>
                <a:lnTo>
                  <a:pt x="4529" y="93"/>
                </a:lnTo>
                <a:lnTo>
                  <a:pt x="4529" y="86"/>
                </a:lnTo>
                <a:lnTo>
                  <a:pt x="4529" y="104"/>
                </a:lnTo>
                <a:lnTo>
                  <a:pt x="4529" y="86"/>
                </a:lnTo>
                <a:lnTo>
                  <a:pt x="4530" y="102"/>
                </a:lnTo>
                <a:lnTo>
                  <a:pt x="4530" y="96"/>
                </a:lnTo>
                <a:lnTo>
                  <a:pt x="4530" y="95"/>
                </a:lnTo>
                <a:lnTo>
                  <a:pt x="4530" y="107"/>
                </a:lnTo>
                <a:lnTo>
                  <a:pt x="4530" y="99"/>
                </a:lnTo>
                <a:lnTo>
                  <a:pt x="4530" y="104"/>
                </a:lnTo>
                <a:lnTo>
                  <a:pt x="4532" y="102"/>
                </a:lnTo>
                <a:lnTo>
                  <a:pt x="4532" y="99"/>
                </a:lnTo>
                <a:lnTo>
                  <a:pt x="4532" y="109"/>
                </a:lnTo>
                <a:lnTo>
                  <a:pt x="4532" y="96"/>
                </a:lnTo>
                <a:lnTo>
                  <a:pt x="4533" y="99"/>
                </a:lnTo>
                <a:lnTo>
                  <a:pt x="4533" y="107"/>
                </a:lnTo>
                <a:lnTo>
                  <a:pt x="4533" y="106"/>
                </a:lnTo>
                <a:lnTo>
                  <a:pt x="4533" y="108"/>
                </a:lnTo>
                <a:lnTo>
                  <a:pt x="4533" y="117"/>
                </a:lnTo>
                <a:lnTo>
                  <a:pt x="4534" y="109"/>
                </a:lnTo>
                <a:lnTo>
                  <a:pt x="4534" y="116"/>
                </a:lnTo>
                <a:lnTo>
                  <a:pt x="4534" y="110"/>
                </a:lnTo>
                <a:lnTo>
                  <a:pt x="4534" y="119"/>
                </a:lnTo>
                <a:lnTo>
                  <a:pt x="4534" y="116"/>
                </a:lnTo>
                <a:lnTo>
                  <a:pt x="4535" y="126"/>
                </a:lnTo>
                <a:lnTo>
                  <a:pt x="4535" y="128"/>
                </a:lnTo>
                <a:lnTo>
                  <a:pt x="4535" y="124"/>
                </a:lnTo>
                <a:lnTo>
                  <a:pt x="4535" y="131"/>
                </a:lnTo>
                <a:lnTo>
                  <a:pt x="4536" y="131"/>
                </a:lnTo>
                <a:lnTo>
                  <a:pt x="4536" y="134"/>
                </a:lnTo>
                <a:lnTo>
                  <a:pt x="4536" y="140"/>
                </a:lnTo>
                <a:lnTo>
                  <a:pt x="4537" y="143"/>
                </a:lnTo>
                <a:lnTo>
                  <a:pt x="4537" y="137"/>
                </a:lnTo>
                <a:lnTo>
                  <a:pt x="4537" y="143"/>
                </a:lnTo>
                <a:lnTo>
                  <a:pt x="4537" y="147"/>
                </a:lnTo>
                <a:lnTo>
                  <a:pt x="4537" y="150"/>
                </a:lnTo>
                <a:lnTo>
                  <a:pt x="4538" y="154"/>
                </a:lnTo>
                <a:lnTo>
                  <a:pt x="4538" y="148"/>
                </a:lnTo>
                <a:lnTo>
                  <a:pt x="4538" y="155"/>
                </a:lnTo>
                <a:lnTo>
                  <a:pt x="4538" y="164"/>
                </a:lnTo>
                <a:lnTo>
                  <a:pt x="4538" y="161"/>
                </a:lnTo>
                <a:lnTo>
                  <a:pt x="4539" y="168"/>
                </a:lnTo>
                <a:lnTo>
                  <a:pt x="4539" y="167"/>
                </a:lnTo>
                <a:lnTo>
                  <a:pt x="4539" y="170"/>
                </a:lnTo>
                <a:lnTo>
                  <a:pt x="4539" y="173"/>
                </a:lnTo>
                <a:lnTo>
                  <a:pt x="4540" y="181"/>
                </a:lnTo>
                <a:lnTo>
                  <a:pt x="4540" y="176"/>
                </a:lnTo>
                <a:lnTo>
                  <a:pt x="4540" y="185"/>
                </a:lnTo>
                <a:lnTo>
                  <a:pt x="4540" y="182"/>
                </a:lnTo>
                <a:lnTo>
                  <a:pt x="4541" y="188"/>
                </a:lnTo>
                <a:lnTo>
                  <a:pt x="4541" y="184"/>
                </a:lnTo>
                <a:lnTo>
                  <a:pt x="4541" y="194"/>
                </a:lnTo>
                <a:lnTo>
                  <a:pt x="4541" y="197"/>
                </a:lnTo>
                <a:lnTo>
                  <a:pt x="4541" y="203"/>
                </a:lnTo>
                <a:lnTo>
                  <a:pt x="4541" y="199"/>
                </a:lnTo>
                <a:lnTo>
                  <a:pt x="4542" y="207"/>
                </a:lnTo>
                <a:lnTo>
                  <a:pt x="4542" y="199"/>
                </a:lnTo>
                <a:lnTo>
                  <a:pt x="4542" y="212"/>
                </a:lnTo>
                <a:lnTo>
                  <a:pt x="4542" y="209"/>
                </a:lnTo>
                <a:lnTo>
                  <a:pt x="4543" y="224"/>
                </a:lnTo>
                <a:lnTo>
                  <a:pt x="4543" y="229"/>
                </a:lnTo>
                <a:lnTo>
                  <a:pt x="4543" y="226"/>
                </a:lnTo>
                <a:lnTo>
                  <a:pt x="4543" y="226"/>
                </a:lnTo>
                <a:lnTo>
                  <a:pt x="4544" y="232"/>
                </a:lnTo>
                <a:lnTo>
                  <a:pt x="4544" y="240"/>
                </a:lnTo>
                <a:lnTo>
                  <a:pt x="4544" y="247"/>
                </a:lnTo>
                <a:lnTo>
                  <a:pt x="4544" y="238"/>
                </a:lnTo>
                <a:lnTo>
                  <a:pt x="4544" y="254"/>
                </a:lnTo>
                <a:lnTo>
                  <a:pt x="4544" y="246"/>
                </a:lnTo>
                <a:lnTo>
                  <a:pt x="4545" y="250"/>
                </a:lnTo>
                <a:lnTo>
                  <a:pt x="4545" y="258"/>
                </a:lnTo>
                <a:lnTo>
                  <a:pt x="4545" y="266"/>
                </a:lnTo>
                <a:lnTo>
                  <a:pt x="4546" y="258"/>
                </a:lnTo>
                <a:lnTo>
                  <a:pt x="4546" y="268"/>
                </a:lnTo>
                <a:lnTo>
                  <a:pt x="4546" y="273"/>
                </a:lnTo>
                <a:lnTo>
                  <a:pt x="4546" y="267"/>
                </a:lnTo>
                <a:lnTo>
                  <a:pt x="4546" y="278"/>
                </a:lnTo>
                <a:lnTo>
                  <a:pt x="4548" y="285"/>
                </a:lnTo>
                <a:lnTo>
                  <a:pt x="4548" y="290"/>
                </a:lnTo>
                <a:lnTo>
                  <a:pt x="4548" y="288"/>
                </a:lnTo>
                <a:lnTo>
                  <a:pt x="4548" y="295"/>
                </a:lnTo>
                <a:lnTo>
                  <a:pt x="4549" y="293"/>
                </a:lnTo>
                <a:lnTo>
                  <a:pt x="4549" y="302"/>
                </a:lnTo>
                <a:lnTo>
                  <a:pt x="4549" y="310"/>
                </a:lnTo>
                <a:lnTo>
                  <a:pt x="4549" y="316"/>
                </a:lnTo>
                <a:lnTo>
                  <a:pt x="4549" y="324"/>
                </a:lnTo>
                <a:lnTo>
                  <a:pt x="4549" y="317"/>
                </a:lnTo>
                <a:lnTo>
                  <a:pt x="4550" y="323"/>
                </a:lnTo>
                <a:lnTo>
                  <a:pt x="4550" y="327"/>
                </a:lnTo>
                <a:lnTo>
                  <a:pt x="4550" y="337"/>
                </a:lnTo>
                <a:lnTo>
                  <a:pt x="4551" y="339"/>
                </a:lnTo>
                <a:lnTo>
                  <a:pt x="4551" y="348"/>
                </a:lnTo>
                <a:lnTo>
                  <a:pt x="4551" y="348"/>
                </a:lnTo>
                <a:lnTo>
                  <a:pt x="4551" y="354"/>
                </a:lnTo>
                <a:lnTo>
                  <a:pt x="4552" y="367"/>
                </a:lnTo>
                <a:lnTo>
                  <a:pt x="4552" y="374"/>
                </a:lnTo>
                <a:lnTo>
                  <a:pt x="4552" y="372"/>
                </a:lnTo>
                <a:lnTo>
                  <a:pt x="4552" y="376"/>
                </a:lnTo>
                <a:lnTo>
                  <a:pt x="4552" y="379"/>
                </a:lnTo>
                <a:lnTo>
                  <a:pt x="4552" y="386"/>
                </a:lnTo>
                <a:lnTo>
                  <a:pt x="4553" y="385"/>
                </a:lnTo>
                <a:lnTo>
                  <a:pt x="4553" y="389"/>
                </a:lnTo>
                <a:lnTo>
                  <a:pt x="4553" y="401"/>
                </a:lnTo>
                <a:lnTo>
                  <a:pt x="4554" y="395"/>
                </a:lnTo>
                <a:lnTo>
                  <a:pt x="4554" y="410"/>
                </a:lnTo>
                <a:lnTo>
                  <a:pt x="4554" y="404"/>
                </a:lnTo>
                <a:lnTo>
                  <a:pt x="4554" y="394"/>
                </a:lnTo>
                <a:lnTo>
                  <a:pt x="4555" y="411"/>
                </a:lnTo>
                <a:lnTo>
                  <a:pt x="4555" y="417"/>
                </a:lnTo>
                <a:lnTo>
                  <a:pt x="4555" y="435"/>
                </a:lnTo>
                <a:lnTo>
                  <a:pt x="4556" y="429"/>
                </a:lnTo>
                <a:lnTo>
                  <a:pt x="4556" y="438"/>
                </a:lnTo>
                <a:lnTo>
                  <a:pt x="4556" y="441"/>
                </a:lnTo>
                <a:lnTo>
                  <a:pt x="4556" y="450"/>
                </a:lnTo>
                <a:lnTo>
                  <a:pt x="4557" y="449"/>
                </a:lnTo>
                <a:lnTo>
                  <a:pt x="4557" y="465"/>
                </a:lnTo>
                <a:lnTo>
                  <a:pt x="4557" y="456"/>
                </a:lnTo>
                <a:lnTo>
                  <a:pt x="4558" y="471"/>
                </a:lnTo>
                <a:lnTo>
                  <a:pt x="4558" y="467"/>
                </a:lnTo>
                <a:lnTo>
                  <a:pt x="4558" y="484"/>
                </a:lnTo>
                <a:lnTo>
                  <a:pt x="4559" y="482"/>
                </a:lnTo>
                <a:lnTo>
                  <a:pt x="4559" y="486"/>
                </a:lnTo>
                <a:lnTo>
                  <a:pt x="4559" y="486"/>
                </a:lnTo>
                <a:lnTo>
                  <a:pt x="4559" y="495"/>
                </a:lnTo>
                <a:lnTo>
                  <a:pt x="4559" y="488"/>
                </a:lnTo>
                <a:lnTo>
                  <a:pt x="4560" y="503"/>
                </a:lnTo>
                <a:lnTo>
                  <a:pt x="4560" y="495"/>
                </a:lnTo>
                <a:lnTo>
                  <a:pt x="4560" y="498"/>
                </a:lnTo>
                <a:lnTo>
                  <a:pt x="4560" y="503"/>
                </a:lnTo>
                <a:lnTo>
                  <a:pt x="4560" y="508"/>
                </a:lnTo>
                <a:lnTo>
                  <a:pt x="4561" y="507"/>
                </a:lnTo>
                <a:lnTo>
                  <a:pt x="4561" y="511"/>
                </a:lnTo>
                <a:lnTo>
                  <a:pt x="4561" y="516"/>
                </a:lnTo>
                <a:lnTo>
                  <a:pt x="4561" y="512"/>
                </a:lnTo>
                <a:lnTo>
                  <a:pt x="4562" y="519"/>
                </a:lnTo>
                <a:lnTo>
                  <a:pt x="4562" y="528"/>
                </a:lnTo>
                <a:lnTo>
                  <a:pt x="4562" y="532"/>
                </a:lnTo>
                <a:lnTo>
                  <a:pt x="4562" y="530"/>
                </a:lnTo>
                <a:lnTo>
                  <a:pt x="4564" y="534"/>
                </a:lnTo>
                <a:lnTo>
                  <a:pt x="4564" y="536"/>
                </a:lnTo>
                <a:lnTo>
                  <a:pt x="4564" y="540"/>
                </a:lnTo>
                <a:lnTo>
                  <a:pt x="4564" y="540"/>
                </a:lnTo>
                <a:lnTo>
                  <a:pt x="4565" y="537"/>
                </a:lnTo>
                <a:lnTo>
                  <a:pt x="4565" y="552"/>
                </a:lnTo>
                <a:lnTo>
                  <a:pt x="4565" y="547"/>
                </a:lnTo>
                <a:lnTo>
                  <a:pt x="4565" y="555"/>
                </a:lnTo>
                <a:lnTo>
                  <a:pt x="4566" y="553"/>
                </a:lnTo>
                <a:lnTo>
                  <a:pt x="4566" y="561"/>
                </a:lnTo>
                <a:lnTo>
                  <a:pt x="4566" y="558"/>
                </a:lnTo>
                <a:lnTo>
                  <a:pt x="4567" y="567"/>
                </a:lnTo>
                <a:lnTo>
                  <a:pt x="4567" y="573"/>
                </a:lnTo>
                <a:lnTo>
                  <a:pt x="4567" y="567"/>
                </a:lnTo>
                <a:lnTo>
                  <a:pt x="4567" y="577"/>
                </a:lnTo>
                <a:lnTo>
                  <a:pt x="4568" y="574"/>
                </a:lnTo>
                <a:lnTo>
                  <a:pt x="4568" y="575"/>
                </a:lnTo>
                <a:lnTo>
                  <a:pt x="4568" y="578"/>
                </a:lnTo>
                <a:lnTo>
                  <a:pt x="4568" y="576"/>
                </a:lnTo>
                <a:lnTo>
                  <a:pt x="4568" y="585"/>
                </a:lnTo>
                <a:lnTo>
                  <a:pt x="4569" y="578"/>
                </a:lnTo>
                <a:lnTo>
                  <a:pt x="4569" y="588"/>
                </a:lnTo>
                <a:lnTo>
                  <a:pt x="4569" y="581"/>
                </a:lnTo>
                <a:lnTo>
                  <a:pt x="4569" y="590"/>
                </a:lnTo>
                <a:lnTo>
                  <a:pt x="4570" y="582"/>
                </a:lnTo>
                <a:lnTo>
                  <a:pt x="4570" y="588"/>
                </a:lnTo>
                <a:lnTo>
                  <a:pt x="4570" y="595"/>
                </a:lnTo>
                <a:lnTo>
                  <a:pt x="4571" y="591"/>
                </a:lnTo>
                <a:lnTo>
                  <a:pt x="4571" y="601"/>
                </a:lnTo>
                <a:lnTo>
                  <a:pt x="4571" y="598"/>
                </a:lnTo>
                <a:lnTo>
                  <a:pt x="4571" y="603"/>
                </a:lnTo>
                <a:lnTo>
                  <a:pt x="4571" y="597"/>
                </a:lnTo>
                <a:lnTo>
                  <a:pt x="4572" y="603"/>
                </a:lnTo>
                <a:lnTo>
                  <a:pt x="4572" y="607"/>
                </a:lnTo>
                <a:lnTo>
                  <a:pt x="4572" y="601"/>
                </a:lnTo>
                <a:lnTo>
                  <a:pt x="4572" y="610"/>
                </a:lnTo>
                <a:lnTo>
                  <a:pt x="4572" y="605"/>
                </a:lnTo>
                <a:lnTo>
                  <a:pt x="4573" y="613"/>
                </a:lnTo>
                <a:lnTo>
                  <a:pt x="4573" y="607"/>
                </a:lnTo>
                <a:lnTo>
                  <a:pt x="4573" y="613"/>
                </a:lnTo>
                <a:lnTo>
                  <a:pt x="4573" y="611"/>
                </a:lnTo>
                <a:lnTo>
                  <a:pt x="4574" y="616"/>
                </a:lnTo>
                <a:lnTo>
                  <a:pt x="4574" y="615"/>
                </a:lnTo>
                <a:lnTo>
                  <a:pt x="4574" y="619"/>
                </a:lnTo>
                <a:lnTo>
                  <a:pt x="4574" y="623"/>
                </a:lnTo>
                <a:lnTo>
                  <a:pt x="4574" y="615"/>
                </a:lnTo>
                <a:lnTo>
                  <a:pt x="4575" y="617"/>
                </a:lnTo>
                <a:lnTo>
                  <a:pt x="4575" y="623"/>
                </a:lnTo>
                <a:lnTo>
                  <a:pt x="4575" y="620"/>
                </a:lnTo>
                <a:lnTo>
                  <a:pt x="4575" y="627"/>
                </a:lnTo>
                <a:lnTo>
                  <a:pt x="4576" y="620"/>
                </a:lnTo>
                <a:lnTo>
                  <a:pt x="4576" y="623"/>
                </a:lnTo>
                <a:lnTo>
                  <a:pt x="4576" y="629"/>
                </a:lnTo>
                <a:lnTo>
                  <a:pt x="4576" y="623"/>
                </a:lnTo>
                <a:lnTo>
                  <a:pt x="4576" y="630"/>
                </a:lnTo>
                <a:lnTo>
                  <a:pt x="4577" y="625"/>
                </a:lnTo>
                <a:lnTo>
                  <a:pt x="4577" y="633"/>
                </a:lnTo>
                <a:lnTo>
                  <a:pt x="4577" y="627"/>
                </a:lnTo>
                <a:lnTo>
                  <a:pt x="4577" y="630"/>
                </a:lnTo>
                <a:lnTo>
                  <a:pt x="4578" y="635"/>
                </a:lnTo>
                <a:lnTo>
                  <a:pt x="4578" y="630"/>
                </a:lnTo>
                <a:lnTo>
                  <a:pt x="4578" y="638"/>
                </a:lnTo>
                <a:lnTo>
                  <a:pt x="4578" y="630"/>
                </a:lnTo>
                <a:lnTo>
                  <a:pt x="4578" y="632"/>
                </a:lnTo>
                <a:lnTo>
                  <a:pt x="4578" y="639"/>
                </a:lnTo>
                <a:lnTo>
                  <a:pt x="4578" y="633"/>
                </a:lnTo>
                <a:lnTo>
                  <a:pt x="4579" y="637"/>
                </a:lnTo>
                <a:lnTo>
                  <a:pt x="4579" y="639"/>
                </a:lnTo>
                <a:lnTo>
                  <a:pt x="4579" y="636"/>
                </a:lnTo>
                <a:lnTo>
                  <a:pt x="4579" y="642"/>
                </a:lnTo>
                <a:lnTo>
                  <a:pt x="4580" y="637"/>
                </a:lnTo>
                <a:lnTo>
                  <a:pt x="4580" y="644"/>
                </a:lnTo>
                <a:lnTo>
                  <a:pt x="4580" y="639"/>
                </a:lnTo>
                <a:lnTo>
                  <a:pt x="4580" y="645"/>
                </a:lnTo>
                <a:lnTo>
                  <a:pt x="4582" y="641"/>
                </a:lnTo>
                <a:lnTo>
                  <a:pt x="4582" y="647"/>
                </a:lnTo>
                <a:lnTo>
                  <a:pt x="4582" y="648"/>
                </a:lnTo>
                <a:lnTo>
                  <a:pt x="4582" y="644"/>
                </a:lnTo>
                <a:lnTo>
                  <a:pt x="4582" y="645"/>
                </a:lnTo>
                <a:lnTo>
                  <a:pt x="4583" y="651"/>
                </a:lnTo>
                <a:lnTo>
                  <a:pt x="4583" y="646"/>
                </a:lnTo>
                <a:lnTo>
                  <a:pt x="4583" y="651"/>
                </a:lnTo>
                <a:lnTo>
                  <a:pt x="4583" y="648"/>
                </a:lnTo>
                <a:lnTo>
                  <a:pt x="4584" y="656"/>
                </a:lnTo>
                <a:lnTo>
                  <a:pt x="4584" y="653"/>
                </a:lnTo>
                <a:lnTo>
                  <a:pt x="4585" y="658"/>
                </a:lnTo>
                <a:lnTo>
                  <a:pt x="4585" y="653"/>
                </a:lnTo>
                <a:lnTo>
                  <a:pt x="4585" y="654"/>
                </a:lnTo>
                <a:lnTo>
                  <a:pt x="4585" y="658"/>
                </a:lnTo>
                <a:lnTo>
                  <a:pt x="4585" y="654"/>
                </a:lnTo>
                <a:lnTo>
                  <a:pt x="4586" y="658"/>
                </a:lnTo>
                <a:lnTo>
                  <a:pt x="4586" y="650"/>
                </a:lnTo>
                <a:lnTo>
                  <a:pt x="4586" y="654"/>
                </a:lnTo>
                <a:lnTo>
                  <a:pt x="4586" y="658"/>
                </a:lnTo>
                <a:lnTo>
                  <a:pt x="4586" y="662"/>
                </a:lnTo>
                <a:lnTo>
                  <a:pt x="4586" y="656"/>
                </a:lnTo>
                <a:lnTo>
                  <a:pt x="4587" y="660"/>
                </a:lnTo>
                <a:lnTo>
                  <a:pt x="4587" y="659"/>
                </a:lnTo>
                <a:lnTo>
                  <a:pt x="4587" y="665"/>
                </a:lnTo>
                <a:lnTo>
                  <a:pt x="4587" y="658"/>
                </a:lnTo>
                <a:lnTo>
                  <a:pt x="4588" y="664"/>
                </a:lnTo>
                <a:lnTo>
                  <a:pt x="4588" y="665"/>
                </a:lnTo>
                <a:lnTo>
                  <a:pt x="4588" y="664"/>
                </a:lnTo>
                <a:lnTo>
                  <a:pt x="4588" y="667"/>
                </a:lnTo>
                <a:lnTo>
                  <a:pt x="4589" y="663"/>
                </a:lnTo>
                <a:lnTo>
                  <a:pt x="4589" y="670"/>
                </a:lnTo>
                <a:lnTo>
                  <a:pt x="4589" y="664"/>
                </a:lnTo>
                <a:lnTo>
                  <a:pt x="4589" y="664"/>
                </a:lnTo>
                <a:lnTo>
                  <a:pt x="4589" y="672"/>
                </a:lnTo>
                <a:lnTo>
                  <a:pt x="4589" y="663"/>
                </a:lnTo>
                <a:lnTo>
                  <a:pt x="4590" y="664"/>
                </a:lnTo>
                <a:lnTo>
                  <a:pt x="4590" y="671"/>
                </a:lnTo>
                <a:lnTo>
                  <a:pt x="4590" y="665"/>
                </a:lnTo>
                <a:lnTo>
                  <a:pt x="4590" y="673"/>
                </a:lnTo>
                <a:lnTo>
                  <a:pt x="4590" y="666"/>
                </a:lnTo>
                <a:lnTo>
                  <a:pt x="4591" y="670"/>
                </a:lnTo>
                <a:lnTo>
                  <a:pt x="4591" y="667"/>
                </a:lnTo>
                <a:lnTo>
                  <a:pt x="4591" y="673"/>
                </a:lnTo>
                <a:lnTo>
                  <a:pt x="4591" y="670"/>
                </a:lnTo>
                <a:lnTo>
                  <a:pt x="4592" y="675"/>
                </a:lnTo>
                <a:lnTo>
                  <a:pt x="4592" y="670"/>
                </a:lnTo>
                <a:lnTo>
                  <a:pt x="4592" y="673"/>
                </a:lnTo>
                <a:lnTo>
                  <a:pt x="4592" y="676"/>
                </a:lnTo>
                <a:lnTo>
                  <a:pt x="4592" y="671"/>
                </a:lnTo>
                <a:lnTo>
                  <a:pt x="4593" y="673"/>
                </a:lnTo>
                <a:lnTo>
                  <a:pt x="4593" y="677"/>
                </a:lnTo>
                <a:lnTo>
                  <a:pt x="4593" y="671"/>
                </a:lnTo>
                <a:lnTo>
                  <a:pt x="4593" y="678"/>
                </a:lnTo>
                <a:lnTo>
                  <a:pt x="4593" y="673"/>
                </a:lnTo>
                <a:lnTo>
                  <a:pt x="4593" y="673"/>
                </a:lnTo>
                <a:lnTo>
                  <a:pt x="4594" y="678"/>
                </a:lnTo>
                <a:lnTo>
                  <a:pt x="4594" y="672"/>
                </a:lnTo>
                <a:lnTo>
                  <a:pt x="4594" y="677"/>
                </a:lnTo>
                <a:lnTo>
                  <a:pt x="4594" y="675"/>
                </a:lnTo>
                <a:lnTo>
                  <a:pt x="4595" y="673"/>
                </a:lnTo>
                <a:lnTo>
                  <a:pt x="4595" y="680"/>
                </a:lnTo>
                <a:lnTo>
                  <a:pt x="4595" y="673"/>
                </a:lnTo>
                <a:lnTo>
                  <a:pt x="4595" y="674"/>
                </a:lnTo>
                <a:lnTo>
                  <a:pt x="4596" y="678"/>
                </a:lnTo>
                <a:lnTo>
                  <a:pt x="4596" y="675"/>
                </a:lnTo>
                <a:lnTo>
                  <a:pt x="4596" y="679"/>
                </a:lnTo>
                <a:lnTo>
                  <a:pt x="4596" y="682"/>
                </a:lnTo>
                <a:lnTo>
                  <a:pt x="4598" y="676"/>
                </a:lnTo>
                <a:lnTo>
                  <a:pt x="4598" y="679"/>
                </a:lnTo>
                <a:lnTo>
                  <a:pt x="4598" y="682"/>
                </a:lnTo>
                <a:lnTo>
                  <a:pt x="4598" y="676"/>
                </a:lnTo>
                <a:lnTo>
                  <a:pt x="4598" y="684"/>
                </a:lnTo>
                <a:lnTo>
                  <a:pt x="4599" y="678"/>
                </a:lnTo>
                <a:lnTo>
                  <a:pt x="4599" y="677"/>
                </a:lnTo>
                <a:lnTo>
                  <a:pt x="4599" y="679"/>
                </a:lnTo>
                <a:lnTo>
                  <a:pt x="4599" y="682"/>
                </a:lnTo>
                <a:lnTo>
                  <a:pt x="4599" y="677"/>
                </a:lnTo>
                <a:lnTo>
                  <a:pt x="4600" y="680"/>
                </a:lnTo>
                <a:lnTo>
                  <a:pt x="4600" y="681"/>
                </a:lnTo>
                <a:lnTo>
                  <a:pt x="4600" y="677"/>
                </a:lnTo>
                <a:lnTo>
                  <a:pt x="4600" y="684"/>
                </a:lnTo>
                <a:lnTo>
                  <a:pt x="4601" y="676"/>
                </a:lnTo>
                <a:lnTo>
                  <a:pt x="4601" y="683"/>
                </a:lnTo>
                <a:lnTo>
                  <a:pt x="4601" y="679"/>
                </a:lnTo>
                <a:lnTo>
                  <a:pt x="4601" y="682"/>
                </a:lnTo>
                <a:lnTo>
                  <a:pt x="4601" y="678"/>
                </a:lnTo>
                <a:lnTo>
                  <a:pt x="4601" y="680"/>
                </a:lnTo>
                <a:lnTo>
                  <a:pt x="4602" y="682"/>
                </a:lnTo>
                <a:lnTo>
                  <a:pt x="4602" y="677"/>
                </a:lnTo>
                <a:lnTo>
                  <a:pt x="4602" y="682"/>
                </a:lnTo>
                <a:lnTo>
                  <a:pt x="4602" y="681"/>
                </a:lnTo>
                <a:lnTo>
                  <a:pt x="4602" y="677"/>
                </a:lnTo>
                <a:lnTo>
                  <a:pt x="4603" y="685"/>
                </a:lnTo>
                <a:lnTo>
                  <a:pt x="4603" y="678"/>
                </a:lnTo>
                <a:lnTo>
                  <a:pt x="4603" y="683"/>
                </a:lnTo>
                <a:lnTo>
                  <a:pt x="4603" y="678"/>
                </a:lnTo>
                <a:lnTo>
                  <a:pt x="4604" y="680"/>
                </a:lnTo>
                <a:lnTo>
                  <a:pt x="4604" y="683"/>
                </a:lnTo>
                <a:lnTo>
                  <a:pt x="4604" y="677"/>
                </a:lnTo>
                <a:lnTo>
                  <a:pt x="4604" y="676"/>
                </a:lnTo>
                <a:lnTo>
                  <a:pt x="4605" y="677"/>
                </a:lnTo>
                <a:lnTo>
                  <a:pt x="4605" y="682"/>
                </a:lnTo>
                <a:lnTo>
                  <a:pt x="4605" y="677"/>
                </a:lnTo>
                <a:lnTo>
                  <a:pt x="4605" y="680"/>
                </a:lnTo>
                <a:lnTo>
                  <a:pt x="4606" y="674"/>
                </a:lnTo>
                <a:lnTo>
                  <a:pt x="4606" y="680"/>
                </a:lnTo>
                <a:lnTo>
                  <a:pt x="4606" y="672"/>
                </a:lnTo>
                <a:lnTo>
                  <a:pt x="4606" y="678"/>
                </a:lnTo>
                <a:lnTo>
                  <a:pt x="4607" y="672"/>
                </a:lnTo>
                <a:lnTo>
                  <a:pt x="4607" y="671"/>
                </a:lnTo>
                <a:lnTo>
                  <a:pt x="4607" y="677"/>
                </a:lnTo>
                <a:lnTo>
                  <a:pt x="4607" y="671"/>
                </a:lnTo>
                <a:lnTo>
                  <a:pt x="4607" y="672"/>
                </a:lnTo>
                <a:lnTo>
                  <a:pt x="4608" y="670"/>
                </a:lnTo>
                <a:lnTo>
                  <a:pt x="4608" y="673"/>
                </a:lnTo>
                <a:lnTo>
                  <a:pt x="4608" y="670"/>
                </a:lnTo>
                <a:lnTo>
                  <a:pt x="4608" y="673"/>
                </a:lnTo>
                <a:lnTo>
                  <a:pt x="4608" y="665"/>
                </a:lnTo>
                <a:lnTo>
                  <a:pt x="4608" y="665"/>
                </a:lnTo>
                <a:lnTo>
                  <a:pt x="4609" y="673"/>
                </a:lnTo>
                <a:lnTo>
                  <a:pt x="4609" y="665"/>
                </a:lnTo>
                <a:lnTo>
                  <a:pt x="4609" y="670"/>
                </a:lnTo>
                <a:lnTo>
                  <a:pt x="4610" y="663"/>
                </a:lnTo>
                <a:lnTo>
                  <a:pt x="4610" y="667"/>
                </a:lnTo>
                <a:lnTo>
                  <a:pt x="4610" y="656"/>
                </a:lnTo>
                <a:lnTo>
                  <a:pt x="4610" y="665"/>
                </a:lnTo>
                <a:lnTo>
                  <a:pt x="4610" y="660"/>
                </a:lnTo>
                <a:lnTo>
                  <a:pt x="4611" y="662"/>
                </a:lnTo>
                <a:lnTo>
                  <a:pt x="4611" y="663"/>
                </a:lnTo>
                <a:lnTo>
                  <a:pt x="4611" y="656"/>
                </a:lnTo>
                <a:lnTo>
                  <a:pt x="4611" y="661"/>
                </a:lnTo>
                <a:lnTo>
                  <a:pt x="4611" y="659"/>
                </a:lnTo>
                <a:lnTo>
                  <a:pt x="4611" y="655"/>
                </a:lnTo>
                <a:lnTo>
                  <a:pt x="4612" y="660"/>
                </a:lnTo>
                <a:lnTo>
                  <a:pt x="4612" y="651"/>
                </a:lnTo>
                <a:lnTo>
                  <a:pt x="4612" y="655"/>
                </a:lnTo>
                <a:lnTo>
                  <a:pt x="4612" y="654"/>
                </a:lnTo>
                <a:lnTo>
                  <a:pt x="4613" y="650"/>
                </a:lnTo>
                <a:lnTo>
                  <a:pt x="4613" y="648"/>
                </a:lnTo>
                <a:lnTo>
                  <a:pt x="4613" y="655"/>
                </a:lnTo>
                <a:lnTo>
                  <a:pt x="4613" y="646"/>
                </a:lnTo>
                <a:lnTo>
                  <a:pt x="4614" y="647"/>
                </a:lnTo>
                <a:lnTo>
                  <a:pt x="4614" y="646"/>
                </a:lnTo>
                <a:lnTo>
                  <a:pt x="4614" y="641"/>
                </a:lnTo>
                <a:lnTo>
                  <a:pt x="4614" y="649"/>
                </a:lnTo>
                <a:lnTo>
                  <a:pt x="4614" y="642"/>
                </a:lnTo>
                <a:lnTo>
                  <a:pt x="4615" y="640"/>
                </a:lnTo>
                <a:lnTo>
                  <a:pt x="4615" y="644"/>
                </a:lnTo>
                <a:lnTo>
                  <a:pt x="4615" y="641"/>
                </a:lnTo>
                <a:lnTo>
                  <a:pt x="4615" y="633"/>
                </a:lnTo>
                <a:lnTo>
                  <a:pt x="4615" y="617"/>
                </a:lnTo>
                <a:lnTo>
                  <a:pt x="4615" y="625"/>
                </a:lnTo>
                <a:lnTo>
                  <a:pt x="4617" y="631"/>
                </a:lnTo>
                <a:lnTo>
                  <a:pt x="4617" y="622"/>
                </a:lnTo>
                <a:lnTo>
                  <a:pt x="4617" y="625"/>
                </a:lnTo>
                <a:lnTo>
                  <a:pt x="4617" y="621"/>
                </a:lnTo>
                <a:lnTo>
                  <a:pt x="4618" y="611"/>
                </a:lnTo>
                <a:lnTo>
                  <a:pt x="4618" y="617"/>
                </a:lnTo>
                <a:lnTo>
                  <a:pt x="4618" y="610"/>
                </a:lnTo>
                <a:lnTo>
                  <a:pt x="4618" y="612"/>
                </a:lnTo>
                <a:lnTo>
                  <a:pt x="4619" y="613"/>
                </a:lnTo>
                <a:lnTo>
                  <a:pt x="4619" y="604"/>
                </a:lnTo>
                <a:lnTo>
                  <a:pt x="4619" y="606"/>
                </a:lnTo>
                <a:lnTo>
                  <a:pt x="4619" y="608"/>
                </a:lnTo>
                <a:lnTo>
                  <a:pt x="4619" y="596"/>
                </a:lnTo>
                <a:lnTo>
                  <a:pt x="4619" y="598"/>
                </a:lnTo>
                <a:lnTo>
                  <a:pt x="4620" y="592"/>
                </a:lnTo>
                <a:lnTo>
                  <a:pt x="4620" y="596"/>
                </a:lnTo>
                <a:lnTo>
                  <a:pt x="4620" y="588"/>
                </a:lnTo>
                <a:lnTo>
                  <a:pt x="4620" y="595"/>
                </a:lnTo>
                <a:lnTo>
                  <a:pt x="4621" y="573"/>
                </a:lnTo>
                <a:lnTo>
                  <a:pt x="4621" y="575"/>
                </a:lnTo>
                <a:lnTo>
                  <a:pt x="4621" y="579"/>
                </a:lnTo>
                <a:lnTo>
                  <a:pt x="4621" y="575"/>
                </a:lnTo>
                <a:lnTo>
                  <a:pt x="4622" y="576"/>
                </a:lnTo>
                <a:lnTo>
                  <a:pt x="4622" y="567"/>
                </a:lnTo>
                <a:lnTo>
                  <a:pt x="4622" y="570"/>
                </a:lnTo>
                <a:lnTo>
                  <a:pt x="4622" y="562"/>
                </a:lnTo>
                <a:lnTo>
                  <a:pt x="4623" y="557"/>
                </a:lnTo>
                <a:lnTo>
                  <a:pt x="4623" y="559"/>
                </a:lnTo>
                <a:lnTo>
                  <a:pt x="4623" y="556"/>
                </a:lnTo>
                <a:lnTo>
                  <a:pt x="4623" y="552"/>
                </a:lnTo>
                <a:lnTo>
                  <a:pt x="4623" y="556"/>
                </a:lnTo>
                <a:lnTo>
                  <a:pt x="4624" y="545"/>
                </a:lnTo>
                <a:lnTo>
                  <a:pt x="4624" y="552"/>
                </a:lnTo>
                <a:lnTo>
                  <a:pt x="4624" y="540"/>
                </a:lnTo>
                <a:lnTo>
                  <a:pt x="4624" y="542"/>
                </a:lnTo>
                <a:lnTo>
                  <a:pt x="4624" y="535"/>
                </a:lnTo>
                <a:lnTo>
                  <a:pt x="4625" y="534"/>
                </a:lnTo>
                <a:lnTo>
                  <a:pt x="4625" y="533"/>
                </a:lnTo>
                <a:lnTo>
                  <a:pt x="4625" y="538"/>
                </a:lnTo>
                <a:lnTo>
                  <a:pt x="4625" y="511"/>
                </a:lnTo>
                <a:lnTo>
                  <a:pt x="4626" y="525"/>
                </a:lnTo>
                <a:lnTo>
                  <a:pt x="4626" y="522"/>
                </a:lnTo>
                <a:lnTo>
                  <a:pt x="4626" y="518"/>
                </a:lnTo>
                <a:lnTo>
                  <a:pt x="4626" y="521"/>
                </a:lnTo>
                <a:lnTo>
                  <a:pt x="4626" y="513"/>
                </a:lnTo>
                <a:lnTo>
                  <a:pt x="4627" y="508"/>
                </a:lnTo>
                <a:lnTo>
                  <a:pt x="4627" y="505"/>
                </a:lnTo>
                <a:lnTo>
                  <a:pt x="4627" y="487"/>
                </a:lnTo>
                <a:lnTo>
                  <a:pt x="4628" y="492"/>
                </a:lnTo>
                <a:lnTo>
                  <a:pt x="4628" y="482"/>
                </a:lnTo>
                <a:lnTo>
                  <a:pt x="4628" y="482"/>
                </a:lnTo>
                <a:lnTo>
                  <a:pt x="4628" y="470"/>
                </a:lnTo>
                <a:lnTo>
                  <a:pt x="4628" y="469"/>
                </a:lnTo>
                <a:lnTo>
                  <a:pt x="4629" y="469"/>
                </a:lnTo>
                <a:lnTo>
                  <a:pt x="4629" y="461"/>
                </a:lnTo>
                <a:lnTo>
                  <a:pt x="4629" y="452"/>
                </a:lnTo>
                <a:lnTo>
                  <a:pt x="4629" y="455"/>
                </a:lnTo>
                <a:lnTo>
                  <a:pt x="4630" y="454"/>
                </a:lnTo>
                <a:lnTo>
                  <a:pt x="4630" y="438"/>
                </a:lnTo>
                <a:lnTo>
                  <a:pt x="4630" y="449"/>
                </a:lnTo>
                <a:lnTo>
                  <a:pt x="4630" y="441"/>
                </a:lnTo>
                <a:lnTo>
                  <a:pt x="4630" y="447"/>
                </a:lnTo>
                <a:lnTo>
                  <a:pt x="4630" y="440"/>
                </a:lnTo>
                <a:lnTo>
                  <a:pt x="4631" y="441"/>
                </a:lnTo>
                <a:lnTo>
                  <a:pt x="4631" y="438"/>
                </a:lnTo>
                <a:lnTo>
                  <a:pt x="4631" y="442"/>
                </a:lnTo>
                <a:lnTo>
                  <a:pt x="4631" y="432"/>
                </a:lnTo>
                <a:lnTo>
                  <a:pt x="4633" y="443"/>
                </a:lnTo>
                <a:lnTo>
                  <a:pt x="4633" y="432"/>
                </a:lnTo>
                <a:lnTo>
                  <a:pt x="4633" y="437"/>
                </a:lnTo>
                <a:lnTo>
                  <a:pt x="4633" y="424"/>
                </a:lnTo>
                <a:lnTo>
                  <a:pt x="4634" y="430"/>
                </a:lnTo>
                <a:lnTo>
                  <a:pt x="4634" y="422"/>
                </a:lnTo>
                <a:lnTo>
                  <a:pt x="4634" y="424"/>
                </a:lnTo>
                <a:lnTo>
                  <a:pt x="4634" y="421"/>
                </a:lnTo>
                <a:lnTo>
                  <a:pt x="4634" y="419"/>
                </a:lnTo>
                <a:lnTo>
                  <a:pt x="4634" y="426"/>
                </a:lnTo>
                <a:lnTo>
                  <a:pt x="4635" y="421"/>
                </a:lnTo>
                <a:lnTo>
                  <a:pt x="4635" y="430"/>
                </a:lnTo>
                <a:lnTo>
                  <a:pt x="4635" y="420"/>
                </a:lnTo>
                <a:lnTo>
                  <a:pt x="4636" y="418"/>
                </a:lnTo>
                <a:lnTo>
                  <a:pt x="4636" y="423"/>
                </a:lnTo>
                <a:lnTo>
                  <a:pt x="4636" y="411"/>
                </a:lnTo>
                <a:lnTo>
                  <a:pt x="4636" y="423"/>
                </a:lnTo>
                <a:lnTo>
                  <a:pt x="4637" y="415"/>
                </a:lnTo>
                <a:lnTo>
                  <a:pt x="4637" y="424"/>
                </a:lnTo>
                <a:lnTo>
                  <a:pt x="4637" y="421"/>
                </a:lnTo>
                <a:lnTo>
                  <a:pt x="4637" y="424"/>
                </a:lnTo>
                <a:lnTo>
                  <a:pt x="4638" y="418"/>
                </a:lnTo>
                <a:lnTo>
                  <a:pt x="4638" y="422"/>
                </a:lnTo>
                <a:lnTo>
                  <a:pt x="4638" y="425"/>
                </a:lnTo>
                <a:lnTo>
                  <a:pt x="4638" y="418"/>
                </a:lnTo>
                <a:lnTo>
                  <a:pt x="4638" y="423"/>
                </a:lnTo>
                <a:lnTo>
                  <a:pt x="4639" y="427"/>
                </a:lnTo>
                <a:lnTo>
                  <a:pt x="4639" y="423"/>
                </a:lnTo>
                <a:lnTo>
                  <a:pt x="4639" y="420"/>
                </a:lnTo>
                <a:lnTo>
                  <a:pt x="4639" y="420"/>
                </a:lnTo>
                <a:lnTo>
                  <a:pt x="4640" y="416"/>
                </a:lnTo>
                <a:lnTo>
                  <a:pt x="4640" y="425"/>
                </a:lnTo>
                <a:lnTo>
                  <a:pt x="4640" y="414"/>
                </a:lnTo>
                <a:lnTo>
                  <a:pt x="4640" y="420"/>
                </a:lnTo>
                <a:lnTo>
                  <a:pt x="4640" y="420"/>
                </a:lnTo>
                <a:lnTo>
                  <a:pt x="4641" y="423"/>
                </a:lnTo>
                <a:lnTo>
                  <a:pt x="4641" y="425"/>
                </a:lnTo>
                <a:lnTo>
                  <a:pt x="4641" y="417"/>
                </a:lnTo>
                <a:lnTo>
                  <a:pt x="4641" y="427"/>
                </a:lnTo>
                <a:lnTo>
                  <a:pt x="4641" y="420"/>
                </a:lnTo>
                <a:lnTo>
                  <a:pt x="4642" y="422"/>
                </a:lnTo>
                <a:lnTo>
                  <a:pt x="4642" y="426"/>
                </a:lnTo>
                <a:lnTo>
                  <a:pt x="4642" y="419"/>
                </a:lnTo>
                <a:lnTo>
                  <a:pt x="4642" y="423"/>
                </a:lnTo>
                <a:lnTo>
                  <a:pt x="4643" y="424"/>
                </a:lnTo>
                <a:lnTo>
                  <a:pt x="4643" y="420"/>
                </a:lnTo>
                <a:lnTo>
                  <a:pt x="4643" y="422"/>
                </a:lnTo>
                <a:lnTo>
                  <a:pt x="4643" y="420"/>
                </a:lnTo>
                <a:lnTo>
                  <a:pt x="4644" y="426"/>
                </a:lnTo>
                <a:lnTo>
                  <a:pt x="4644" y="421"/>
                </a:lnTo>
                <a:lnTo>
                  <a:pt x="4644" y="431"/>
                </a:lnTo>
                <a:lnTo>
                  <a:pt x="4644" y="420"/>
                </a:lnTo>
                <a:lnTo>
                  <a:pt x="4645" y="430"/>
                </a:lnTo>
                <a:lnTo>
                  <a:pt x="4645" y="419"/>
                </a:lnTo>
                <a:lnTo>
                  <a:pt x="4645" y="423"/>
                </a:lnTo>
                <a:lnTo>
                  <a:pt x="4645" y="418"/>
                </a:lnTo>
                <a:lnTo>
                  <a:pt x="4645" y="425"/>
                </a:lnTo>
                <a:lnTo>
                  <a:pt x="4645" y="421"/>
                </a:lnTo>
                <a:lnTo>
                  <a:pt x="4646" y="433"/>
                </a:lnTo>
                <a:lnTo>
                  <a:pt x="4646" y="415"/>
                </a:lnTo>
                <a:lnTo>
                  <a:pt x="4646" y="421"/>
                </a:lnTo>
                <a:lnTo>
                  <a:pt x="4646" y="420"/>
                </a:lnTo>
                <a:lnTo>
                  <a:pt x="4647" y="425"/>
                </a:lnTo>
                <a:lnTo>
                  <a:pt x="4647" y="427"/>
                </a:lnTo>
                <a:lnTo>
                  <a:pt x="4647" y="423"/>
                </a:lnTo>
                <a:lnTo>
                  <a:pt x="4647" y="433"/>
                </a:lnTo>
                <a:lnTo>
                  <a:pt x="4648" y="425"/>
                </a:lnTo>
                <a:lnTo>
                  <a:pt x="4648" y="431"/>
                </a:lnTo>
                <a:lnTo>
                  <a:pt x="4648" y="427"/>
                </a:lnTo>
                <a:lnTo>
                  <a:pt x="4648" y="431"/>
                </a:lnTo>
                <a:lnTo>
                  <a:pt x="4649" y="426"/>
                </a:lnTo>
                <a:lnTo>
                  <a:pt x="4649" y="434"/>
                </a:lnTo>
                <a:lnTo>
                  <a:pt x="4649" y="430"/>
                </a:lnTo>
                <a:lnTo>
                  <a:pt x="4649" y="430"/>
                </a:lnTo>
                <a:lnTo>
                  <a:pt x="4650" y="421"/>
                </a:lnTo>
                <a:lnTo>
                  <a:pt x="4650" y="419"/>
                </a:lnTo>
                <a:lnTo>
                  <a:pt x="4650" y="415"/>
                </a:lnTo>
                <a:lnTo>
                  <a:pt x="4650" y="417"/>
                </a:lnTo>
                <a:lnTo>
                  <a:pt x="4652" y="414"/>
                </a:lnTo>
                <a:lnTo>
                  <a:pt x="4652" y="418"/>
                </a:lnTo>
                <a:lnTo>
                  <a:pt x="4652" y="417"/>
                </a:lnTo>
                <a:lnTo>
                  <a:pt x="4652" y="423"/>
                </a:lnTo>
                <a:lnTo>
                  <a:pt x="4652" y="426"/>
                </a:lnTo>
                <a:lnTo>
                  <a:pt x="4653" y="420"/>
                </a:lnTo>
                <a:lnTo>
                  <a:pt x="4653" y="423"/>
                </a:lnTo>
                <a:lnTo>
                  <a:pt x="4653" y="416"/>
                </a:lnTo>
                <a:lnTo>
                  <a:pt x="4653" y="421"/>
                </a:lnTo>
                <a:lnTo>
                  <a:pt x="4653" y="420"/>
                </a:lnTo>
                <a:lnTo>
                  <a:pt x="4654" y="427"/>
                </a:lnTo>
                <a:lnTo>
                  <a:pt x="4654" y="422"/>
                </a:lnTo>
                <a:lnTo>
                  <a:pt x="4654" y="417"/>
                </a:lnTo>
                <a:lnTo>
                  <a:pt x="4654" y="408"/>
                </a:lnTo>
                <a:lnTo>
                  <a:pt x="4655" y="411"/>
                </a:lnTo>
                <a:lnTo>
                  <a:pt x="4655" y="415"/>
                </a:lnTo>
                <a:lnTo>
                  <a:pt x="4655" y="420"/>
                </a:lnTo>
                <a:lnTo>
                  <a:pt x="4656" y="415"/>
                </a:lnTo>
                <a:lnTo>
                  <a:pt x="4656" y="417"/>
                </a:lnTo>
                <a:lnTo>
                  <a:pt x="4656" y="417"/>
                </a:lnTo>
                <a:lnTo>
                  <a:pt x="4656" y="407"/>
                </a:lnTo>
                <a:lnTo>
                  <a:pt x="4656" y="414"/>
                </a:lnTo>
                <a:lnTo>
                  <a:pt x="4656" y="417"/>
                </a:lnTo>
                <a:lnTo>
                  <a:pt x="4656" y="411"/>
                </a:lnTo>
                <a:lnTo>
                  <a:pt x="4657" y="418"/>
                </a:lnTo>
                <a:lnTo>
                  <a:pt x="4657" y="413"/>
                </a:lnTo>
                <a:lnTo>
                  <a:pt x="4657" y="414"/>
                </a:lnTo>
                <a:lnTo>
                  <a:pt x="4657" y="413"/>
                </a:lnTo>
                <a:lnTo>
                  <a:pt x="4658" y="410"/>
                </a:lnTo>
                <a:lnTo>
                  <a:pt x="4658" y="418"/>
                </a:lnTo>
                <a:lnTo>
                  <a:pt x="4658" y="409"/>
                </a:lnTo>
                <a:lnTo>
                  <a:pt x="4658" y="411"/>
                </a:lnTo>
                <a:lnTo>
                  <a:pt x="4658" y="417"/>
                </a:lnTo>
                <a:lnTo>
                  <a:pt x="4659" y="405"/>
                </a:lnTo>
                <a:lnTo>
                  <a:pt x="4659" y="407"/>
                </a:lnTo>
                <a:lnTo>
                  <a:pt x="4659" y="411"/>
                </a:lnTo>
                <a:lnTo>
                  <a:pt x="4659" y="405"/>
                </a:lnTo>
                <a:lnTo>
                  <a:pt x="4660" y="414"/>
                </a:lnTo>
                <a:lnTo>
                  <a:pt x="4660" y="406"/>
                </a:lnTo>
                <a:lnTo>
                  <a:pt x="4660" y="407"/>
                </a:lnTo>
                <a:lnTo>
                  <a:pt x="4660" y="396"/>
                </a:lnTo>
                <a:lnTo>
                  <a:pt x="4660" y="408"/>
                </a:lnTo>
                <a:lnTo>
                  <a:pt x="4661" y="404"/>
                </a:lnTo>
                <a:lnTo>
                  <a:pt x="4661" y="416"/>
                </a:lnTo>
                <a:lnTo>
                  <a:pt x="4661" y="411"/>
                </a:lnTo>
                <a:lnTo>
                  <a:pt x="4661" y="406"/>
                </a:lnTo>
                <a:lnTo>
                  <a:pt x="4662" y="410"/>
                </a:lnTo>
                <a:lnTo>
                  <a:pt x="4662" y="415"/>
                </a:lnTo>
                <a:lnTo>
                  <a:pt x="4662" y="404"/>
                </a:lnTo>
                <a:lnTo>
                  <a:pt x="4662" y="414"/>
                </a:lnTo>
                <a:lnTo>
                  <a:pt x="4663" y="416"/>
                </a:lnTo>
                <a:lnTo>
                  <a:pt x="4663" y="410"/>
                </a:lnTo>
                <a:lnTo>
                  <a:pt x="4663" y="415"/>
                </a:lnTo>
                <a:lnTo>
                  <a:pt x="4663" y="417"/>
                </a:lnTo>
                <a:lnTo>
                  <a:pt x="4663" y="406"/>
                </a:lnTo>
                <a:lnTo>
                  <a:pt x="4663" y="408"/>
                </a:lnTo>
                <a:lnTo>
                  <a:pt x="4664" y="408"/>
                </a:lnTo>
                <a:lnTo>
                  <a:pt x="4664" y="413"/>
                </a:lnTo>
                <a:lnTo>
                  <a:pt x="4664" y="408"/>
                </a:lnTo>
                <a:lnTo>
                  <a:pt x="4664" y="414"/>
                </a:lnTo>
                <a:lnTo>
                  <a:pt x="4665" y="417"/>
                </a:lnTo>
                <a:lnTo>
                  <a:pt x="4665" y="406"/>
                </a:lnTo>
                <a:lnTo>
                  <a:pt x="4665" y="414"/>
                </a:lnTo>
                <a:lnTo>
                  <a:pt x="4665" y="410"/>
                </a:lnTo>
                <a:lnTo>
                  <a:pt x="4666" y="411"/>
                </a:lnTo>
                <a:lnTo>
                  <a:pt x="4666" y="407"/>
                </a:lnTo>
                <a:lnTo>
                  <a:pt x="4666" y="411"/>
                </a:lnTo>
                <a:lnTo>
                  <a:pt x="4666" y="411"/>
                </a:lnTo>
                <a:lnTo>
                  <a:pt x="4666" y="408"/>
                </a:lnTo>
                <a:lnTo>
                  <a:pt x="4668" y="420"/>
                </a:lnTo>
                <a:lnTo>
                  <a:pt x="4668" y="410"/>
                </a:lnTo>
                <a:lnTo>
                  <a:pt x="4668" y="410"/>
                </a:lnTo>
                <a:lnTo>
                  <a:pt x="4668" y="410"/>
                </a:lnTo>
                <a:lnTo>
                  <a:pt x="4668" y="404"/>
                </a:lnTo>
                <a:lnTo>
                  <a:pt x="4668" y="414"/>
                </a:lnTo>
                <a:lnTo>
                  <a:pt x="4669" y="407"/>
                </a:lnTo>
                <a:lnTo>
                  <a:pt x="4669" y="405"/>
                </a:lnTo>
                <a:lnTo>
                  <a:pt x="4669" y="394"/>
                </a:lnTo>
                <a:lnTo>
                  <a:pt x="4670" y="404"/>
                </a:lnTo>
                <a:lnTo>
                  <a:pt x="4670" y="390"/>
                </a:lnTo>
                <a:lnTo>
                  <a:pt x="4670" y="405"/>
                </a:lnTo>
                <a:lnTo>
                  <a:pt x="4671" y="391"/>
                </a:lnTo>
                <a:lnTo>
                  <a:pt x="4671" y="386"/>
                </a:lnTo>
                <a:lnTo>
                  <a:pt x="4671" y="384"/>
                </a:lnTo>
                <a:lnTo>
                  <a:pt x="4671" y="391"/>
                </a:lnTo>
                <a:lnTo>
                  <a:pt x="4671" y="385"/>
                </a:lnTo>
                <a:lnTo>
                  <a:pt x="4671" y="391"/>
                </a:lnTo>
                <a:lnTo>
                  <a:pt x="4672" y="387"/>
                </a:lnTo>
                <a:lnTo>
                  <a:pt x="4672" y="391"/>
                </a:lnTo>
                <a:lnTo>
                  <a:pt x="4672" y="394"/>
                </a:lnTo>
                <a:lnTo>
                  <a:pt x="4672" y="386"/>
                </a:lnTo>
                <a:lnTo>
                  <a:pt x="4673" y="388"/>
                </a:lnTo>
                <a:lnTo>
                  <a:pt x="4673" y="385"/>
                </a:lnTo>
                <a:lnTo>
                  <a:pt x="4673" y="392"/>
                </a:lnTo>
                <a:lnTo>
                  <a:pt x="4673" y="382"/>
                </a:lnTo>
                <a:lnTo>
                  <a:pt x="4674" y="389"/>
                </a:lnTo>
                <a:lnTo>
                  <a:pt x="4674" y="384"/>
                </a:lnTo>
                <a:lnTo>
                  <a:pt x="4674" y="385"/>
                </a:lnTo>
                <a:lnTo>
                  <a:pt x="4674" y="371"/>
                </a:lnTo>
                <a:lnTo>
                  <a:pt x="4675" y="367"/>
                </a:lnTo>
                <a:lnTo>
                  <a:pt x="4675" y="371"/>
                </a:lnTo>
                <a:lnTo>
                  <a:pt x="4675" y="369"/>
                </a:lnTo>
                <a:lnTo>
                  <a:pt x="4675" y="372"/>
                </a:lnTo>
                <a:lnTo>
                  <a:pt x="4675" y="364"/>
                </a:lnTo>
                <a:lnTo>
                  <a:pt x="4676" y="374"/>
                </a:lnTo>
                <a:lnTo>
                  <a:pt x="4676" y="362"/>
                </a:lnTo>
                <a:lnTo>
                  <a:pt x="4676" y="363"/>
                </a:lnTo>
                <a:lnTo>
                  <a:pt x="4676" y="369"/>
                </a:lnTo>
                <a:lnTo>
                  <a:pt x="4676" y="360"/>
                </a:lnTo>
                <a:lnTo>
                  <a:pt x="4677" y="364"/>
                </a:lnTo>
                <a:lnTo>
                  <a:pt x="4677" y="361"/>
                </a:lnTo>
                <a:lnTo>
                  <a:pt x="4677" y="365"/>
                </a:lnTo>
                <a:lnTo>
                  <a:pt x="4677" y="357"/>
                </a:lnTo>
                <a:lnTo>
                  <a:pt x="4678" y="352"/>
                </a:lnTo>
                <a:lnTo>
                  <a:pt x="4678" y="361"/>
                </a:lnTo>
                <a:lnTo>
                  <a:pt x="4678" y="348"/>
                </a:lnTo>
                <a:lnTo>
                  <a:pt x="4678" y="347"/>
                </a:lnTo>
                <a:lnTo>
                  <a:pt x="4678" y="354"/>
                </a:lnTo>
                <a:lnTo>
                  <a:pt x="4678" y="346"/>
                </a:lnTo>
                <a:lnTo>
                  <a:pt x="4679" y="341"/>
                </a:lnTo>
                <a:lnTo>
                  <a:pt x="4679" y="332"/>
                </a:lnTo>
                <a:lnTo>
                  <a:pt x="4679" y="337"/>
                </a:lnTo>
                <a:lnTo>
                  <a:pt x="4679" y="334"/>
                </a:lnTo>
                <a:lnTo>
                  <a:pt x="4679" y="330"/>
                </a:lnTo>
                <a:lnTo>
                  <a:pt x="4680" y="338"/>
                </a:lnTo>
                <a:lnTo>
                  <a:pt x="4680" y="327"/>
                </a:lnTo>
                <a:lnTo>
                  <a:pt x="4680" y="323"/>
                </a:lnTo>
                <a:lnTo>
                  <a:pt x="4680" y="323"/>
                </a:lnTo>
                <a:lnTo>
                  <a:pt x="4681" y="310"/>
                </a:lnTo>
                <a:lnTo>
                  <a:pt x="4681" y="314"/>
                </a:lnTo>
                <a:lnTo>
                  <a:pt x="4681" y="314"/>
                </a:lnTo>
                <a:lnTo>
                  <a:pt x="4682" y="304"/>
                </a:lnTo>
                <a:lnTo>
                  <a:pt x="4682" y="310"/>
                </a:lnTo>
                <a:lnTo>
                  <a:pt x="4682" y="303"/>
                </a:lnTo>
                <a:lnTo>
                  <a:pt x="4682" y="300"/>
                </a:lnTo>
                <a:lnTo>
                  <a:pt x="4682" y="299"/>
                </a:lnTo>
                <a:lnTo>
                  <a:pt x="4683" y="299"/>
                </a:lnTo>
                <a:lnTo>
                  <a:pt x="4683" y="289"/>
                </a:lnTo>
                <a:lnTo>
                  <a:pt x="4683" y="293"/>
                </a:lnTo>
                <a:lnTo>
                  <a:pt x="4683" y="293"/>
                </a:lnTo>
                <a:lnTo>
                  <a:pt x="4683" y="282"/>
                </a:lnTo>
                <a:lnTo>
                  <a:pt x="4684" y="282"/>
                </a:lnTo>
                <a:lnTo>
                  <a:pt x="4684" y="266"/>
                </a:lnTo>
                <a:lnTo>
                  <a:pt x="4684" y="265"/>
                </a:lnTo>
                <a:lnTo>
                  <a:pt x="4685" y="263"/>
                </a:lnTo>
                <a:lnTo>
                  <a:pt x="4685" y="266"/>
                </a:lnTo>
                <a:lnTo>
                  <a:pt x="4685" y="262"/>
                </a:lnTo>
                <a:lnTo>
                  <a:pt x="4685" y="269"/>
                </a:lnTo>
                <a:lnTo>
                  <a:pt x="4685" y="252"/>
                </a:lnTo>
                <a:lnTo>
                  <a:pt x="4685" y="263"/>
                </a:lnTo>
                <a:lnTo>
                  <a:pt x="4687" y="257"/>
                </a:lnTo>
                <a:lnTo>
                  <a:pt x="4687" y="261"/>
                </a:lnTo>
                <a:lnTo>
                  <a:pt x="4687" y="253"/>
                </a:lnTo>
                <a:lnTo>
                  <a:pt x="4687" y="260"/>
                </a:lnTo>
                <a:lnTo>
                  <a:pt x="4688" y="268"/>
                </a:lnTo>
                <a:lnTo>
                  <a:pt x="4688" y="250"/>
                </a:lnTo>
                <a:lnTo>
                  <a:pt x="4688" y="263"/>
                </a:lnTo>
                <a:lnTo>
                  <a:pt x="4688" y="258"/>
                </a:lnTo>
                <a:lnTo>
                  <a:pt x="4688" y="257"/>
                </a:lnTo>
                <a:lnTo>
                  <a:pt x="4689" y="263"/>
                </a:lnTo>
                <a:lnTo>
                  <a:pt x="4689" y="261"/>
                </a:lnTo>
                <a:lnTo>
                  <a:pt x="4689" y="267"/>
                </a:lnTo>
                <a:lnTo>
                  <a:pt x="4689" y="260"/>
                </a:lnTo>
                <a:lnTo>
                  <a:pt x="4690" y="262"/>
                </a:lnTo>
                <a:lnTo>
                  <a:pt x="4690" y="271"/>
                </a:lnTo>
                <a:lnTo>
                  <a:pt x="4690" y="258"/>
                </a:lnTo>
                <a:lnTo>
                  <a:pt x="4690" y="268"/>
                </a:lnTo>
                <a:lnTo>
                  <a:pt x="4690" y="265"/>
                </a:lnTo>
                <a:lnTo>
                  <a:pt x="4690" y="267"/>
                </a:lnTo>
                <a:lnTo>
                  <a:pt x="4690" y="273"/>
                </a:lnTo>
                <a:lnTo>
                  <a:pt x="4691" y="282"/>
                </a:lnTo>
                <a:lnTo>
                  <a:pt x="4691" y="267"/>
                </a:lnTo>
                <a:lnTo>
                  <a:pt x="4691" y="276"/>
                </a:lnTo>
                <a:lnTo>
                  <a:pt x="4692" y="282"/>
                </a:lnTo>
                <a:lnTo>
                  <a:pt x="4692" y="272"/>
                </a:lnTo>
                <a:lnTo>
                  <a:pt x="4692" y="286"/>
                </a:lnTo>
                <a:lnTo>
                  <a:pt x="4692" y="282"/>
                </a:lnTo>
                <a:lnTo>
                  <a:pt x="4692" y="287"/>
                </a:lnTo>
                <a:lnTo>
                  <a:pt x="4693" y="284"/>
                </a:lnTo>
                <a:lnTo>
                  <a:pt x="4693" y="283"/>
                </a:lnTo>
                <a:lnTo>
                  <a:pt x="4693" y="293"/>
                </a:lnTo>
                <a:lnTo>
                  <a:pt x="4693" y="285"/>
                </a:lnTo>
                <a:lnTo>
                  <a:pt x="4693" y="296"/>
                </a:lnTo>
                <a:lnTo>
                  <a:pt x="4694" y="292"/>
                </a:lnTo>
                <a:lnTo>
                  <a:pt x="4694" y="302"/>
                </a:lnTo>
                <a:lnTo>
                  <a:pt x="4694" y="299"/>
                </a:lnTo>
                <a:lnTo>
                  <a:pt x="4694" y="310"/>
                </a:lnTo>
                <a:lnTo>
                  <a:pt x="4695" y="308"/>
                </a:lnTo>
                <a:lnTo>
                  <a:pt x="4695" y="321"/>
                </a:lnTo>
                <a:lnTo>
                  <a:pt x="4695" y="310"/>
                </a:lnTo>
                <a:lnTo>
                  <a:pt x="4695" y="321"/>
                </a:lnTo>
                <a:lnTo>
                  <a:pt x="4696" y="320"/>
                </a:lnTo>
                <a:lnTo>
                  <a:pt x="4696" y="324"/>
                </a:lnTo>
                <a:lnTo>
                  <a:pt x="4696" y="324"/>
                </a:lnTo>
                <a:lnTo>
                  <a:pt x="4696" y="330"/>
                </a:lnTo>
                <a:lnTo>
                  <a:pt x="4697" y="330"/>
                </a:lnTo>
                <a:lnTo>
                  <a:pt x="4697" y="329"/>
                </a:lnTo>
                <a:lnTo>
                  <a:pt x="4697" y="338"/>
                </a:lnTo>
                <a:lnTo>
                  <a:pt x="4697" y="335"/>
                </a:lnTo>
                <a:lnTo>
                  <a:pt x="4697" y="335"/>
                </a:lnTo>
                <a:lnTo>
                  <a:pt x="4697" y="339"/>
                </a:lnTo>
                <a:lnTo>
                  <a:pt x="4698" y="336"/>
                </a:lnTo>
                <a:lnTo>
                  <a:pt x="4698" y="347"/>
                </a:lnTo>
                <a:lnTo>
                  <a:pt x="4698" y="343"/>
                </a:lnTo>
                <a:lnTo>
                  <a:pt x="4698" y="348"/>
                </a:lnTo>
                <a:lnTo>
                  <a:pt x="4699" y="350"/>
                </a:lnTo>
                <a:lnTo>
                  <a:pt x="4699" y="348"/>
                </a:lnTo>
                <a:lnTo>
                  <a:pt x="4699" y="356"/>
                </a:lnTo>
                <a:lnTo>
                  <a:pt x="4699" y="355"/>
                </a:lnTo>
                <a:lnTo>
                  <a:pt x="4699" y="352"/>
                </a:lnTo>
                <a:lnTo>
                  <a:pt x="4700" y="363"/>
                </a:lnTo>
                <a:lnTo>
                  <a:pt x="4700" y="355"/>
                </a:lnTo>
                <a:lnTo>
                  <a:pt x="4700" y="357"/>
                </a:lnTo>
                <a:lnTo>
                  <a:pt x="4700" y="354"/>
                </a:lnTo>
                <a:lnTo>
                  <a:pt x="4700" y="365"/>
                </a:lnTo>
                <a:lnTo>
                  <a:pt x="4701" y="353"/>
                </a:lnTo>
                <a:lnTo>
                  <a:pt x="4701" y="361"/>
                </a:lnTo>
                <a:lnTo>
                  <a:pt x="4701" y="364"/>
                </a:lnTo>
                <a:lnTo>
                  <a:pt x="4701" y="361"/>
                </a:lnTo>
                <a:lnTo>
                  <a:pt x="4701" y="372"/>
                </a:lnTo>
                <a:lnTo>
                  <a:pt x="4703" y="363"/>
                </a:lnTo>
                <a:lnTo>
                  <a:pt x="4703" y="372"/>
                </a:lnTo>
                <a:lnTo>
                  <a:pt x="4703" y="372"/>
                </a:lnTo>
                <a:lnTo>
                  <a:pt x="4704" y="383"/>
                </a:lnTo>
                <a:lnTo>
                  <a:pt x="4704" y="373"/>
                </a:lnTo>
                <a:lnTo>
                  <a:pt x="4704" y="379"/>
                </a:lnTo>
                <a:lnTo>
                  <a:pt x="4704" y="383"/>
                </a:lnTo>
                <a:lnTo>
                  <a:pt x="4704" y="379"/>
                </a:lnTo>
                <a:lnTo>
                  <a:pt x="4705" y="391"/>
                </a:lnTo>
                <a:lnTo>
                  <a:pt x="4705" y="379"/>
                </a:lnTo>
                <a:lnTo>
                  <a:pt x="4705" y="386"/>
                </a:lnTo>
                <a:lnTo>
                  <a:pt x="4705" y="391"/>
                </a:lnTo>
                <a:lnTo>
                  <a:pt x="4705" y="386"/>
                </a:lnTo>
                <a:lnTo>
                  <a:pt x="4705" y="394"/>
                </a:lnTo>
                <a:lnTo>
                  <a:pt x="4706" y="392"/>
                </a:lnTo>
                <a:lnTo>
                  <a:pt x="4706" y="391"/>
                </a:lnTo>
                <a:lnTo>
                  <a:pt x="4706" y="398"/>
                </a:lnTo>
                <a:lnTo>
                  <a:pt x="4706" y="396"/>
                </a:lnTo>
                <a:lnTo>
                  <a:pt x="4707" y="392"/>
                </a:lnTo>
                <a:lnTo>
                  <a:pt x="4707" y="392"/>
                </a:lnTo>
                <a:lnTo>
                  <a:pt x="4707" y="400"/>
                </a:lnTo>
                <a:lnTo>
                  <a:pt x="4707" y="396"/>
                </a:lnTo>
                <a:lnTo>
                  <a:pt x="4708" y="399"/>
                </a:lnTo>
                <a:lnTo>
                  <a:pt x="4708" y="404"/>
                </a:lnTo>
                <a:lnTo>
                  <a:pt x="4708" y="403"/>
                </a:lnTo>
                <a:lnTo>
                  <a:pt x="4708" y="404"/>
                </a:lnTo>
                <a:lnTo>
                  <a:pt x="4708" y="407"/>
                </a:lnTo>
                <a:lnTo>
                  <a:pt x="4708" y="404"/>
                </a:lnTo>
                <a:lnTo>
                  <a:pt x="4709" y="410"/>
                </a:lnTo>
                <a:lnTo>
                  <a:pt x="4709" y="407"/>
                </a:lnTo>
                <a:lnTo>
                  <a:pt x="4709" y="408"/>
                </a:lnTo>
                <a:lnTo>
                  <a:pt x="4709" y="411"/>
                </a:lnTo>
                <a:lnTo>
                  <a:pt x="4709" y="408"/>
                </a:lnTo>
                <a:lnTo>
                  <a:pt x="4710" y="418"/>
                </a:lnTo>
                <a:lnTo>
                  <a:pt x="4710" y="405"/>
                </a:lnTo>
                <a:lnTo>
                  <a:pt x="4710" y="417"/>
                </a:lnTo>
                <a:lnTo>
                  <a:pt x="4710" y="408"/>
                </a:lnTo>
                <a:lnTo>
                  <a:pt x="4711" y="413"/>
                </a:lnTo>
                <a:lnTo>
                  <a:pt x="4711" y="415"/>
                </a:lnTo>
                <a:lnTo>
                  <a:pt x="4711" y="413"/>
                </a:lnTo>
                <a:lnTo>
                  <a:pt x="4711" y="420"/>
                </a:lnTo>
                <a:lnTo>
                  <a:pt x="4712" y="410"/>
                </a:lnTo>
                <a:lnTo>
                  <a:pt x="4712" y="420"/>
                </a:lnTo>
                <a:lnTo>
                  <a:pt x="4712" y="418"/>
                </a:lnTo>
                <a:lnTo>
                  <a:pt x="4712" y="415"/>
                </a:lnTo>
                <a:lnTo>
                  <a:pt x="4712" y="424"/>
                </a:lnTo>
                <a:lnTo>
                  <a:pt x="4712" y="416"/>
                </a:lnTo>
                <a:lnTo>
                  <a:pt x="4713" y="419"/>
                </a:lnTo>
                <a:lnTo>
                  <a:pt x="4713" y="422"/>
                </a:lnTo>
                <a:lnTo>
                  <a:pt x="4713" y="423"/>
                </a:lnTo>
                <a:lnTo>
                  <a:pt x="4713" y="418"/>
                </a:lnTo>
                <a:lnTo>
                  <a:pt x="4714" y="422"/>
                </a:lnTo>
                <a:lnTo>
                  <a:pt x="4714" y="423"/>
                </a:lnTo>
                <a:lnTo>
                  <a:pt x="4714" y="419"/>
                </a:lnTo>
                <a:lnTo>
                  <a:pt x="4714" y="424"/>
                </a:lnTo>
                <a:lnTo>
                  <a:pt x="4715" y="419"/>
                </a:lnTo>
                <a:lnTo>
                  <a:pt x="4715" y="420"/>
                </a:lnTo>
                <a:lnTo>
                  <a:pt x="4715" y="423"/>
                </a:lnTo>
                <a:lnTo>
                  <a:pt x="4715" y="423"/>
                </a:lnTo>
                <a:lnTo>
                  <a:pt x="4715" y="424"/>
                </a:lnTo>
                <a:lnTo>
                  <a:pt x="4715" y="426"/>
                </a:lnTo>
                <a:lnTo>
                  <a:pt x="4715" y="422"/>
                </a:lnTo>
                <a:lnTo>
                  <a:pt x="4716" y="425"/>
                </a:lnTo>
                <a:lnTo>
                  <a:pt x="4716" y="419"/>
                </a:lnTo>
                <a:lnTo>
                  <a:pt x="4716" y="419"/>
                </a:lnTo>
                <a:lnTo>
                  <a:pt x="4716" y="429"/>
                </a:lnTo>
                <a:lnTo>
                  <a:pt x="4717" y="418"/>
                </a:lnTo>
                <a:lnTo>
                  <a:pt x="4717" y="423"/>
                </a:lnTo>
                <a:lnTo>
                  <a:pt x="4717" y="418"/>
                </a:lnTo>
                <a:lnTo>
                  <a:pt x="4717" y="420"/>
                </a:lnTo>
                <a:lnTo>
                  <a:pt x="4717" y="424"/>
                </a:lnTo>
                <a:lnTo>
                  <a:pt x="4719" y="419"/>
                </a:lnTo>
                <a:lnTo>
                  <a:pt x="4719" y="427"/>
                </a:lnTo>
                <a:lnTo>
                  <a:pt x="4719" y="419"/>
                </a:lnTo>
                <a:lnTo>
                  <a:pt x="4720" y="431"/>
                </a:lnTo>
                <a:lnTo>
                  <a:pt x="4720" y="415"/>
                </a:lnTo>
                <a:lnTo>
                  <a:pt x="4720" y="415"/>
                </a:lnTo>
                <a:lnTo>
                  <a:pt x="4720" y="416"/>
                </a:lnTo>
                <a:lnTo>
                  <a:pt x="4720" y="404"/>
                </a:lnTo>
                <a:lnTo>
                  <a:pt x="4721" y="413"/>
                </a:lnTo>
                <a:lnTo>
                  <a:pt x="4721" y="409"/>
                </a:lnTo>
                <a:lnTo>
                  <a:pt x="4721" y="409"/>
                </a:lnTo>
                <a:lnTo>
                  <a:pt x="4721" y="421"/>
                </a:lnTo>
                <a:lnTo>
                  <a:pt x="4722" y="410"/>
                </a:lnTo>
                <a:lnTo>
                  <a:pt x="4722" y="415"/>
                </a:lnTo>
                <a:lnTo>
                  <a:pt x="4722" y="420"/>
                </a:lnTo>
                <a:lnTo>
                  <a:pt x="4722" y="416"/>
                </a:lnTo>
                <a:lnTo>
                  <a:pt x="4722" y="417"/>
                </a:lnTo>
                <a:lnTo>
                  <a:pt x="4723" y="419"/>
                </a:lnTo>
                <a:lnTo>
                  <a:pt x="4723" y="417"/>
                </a:lnTo>
                <a:lnTo>
                  <a:pt x="4723" y="422"/>
                </a:lnTo>
                <a:lnTo>
                  <a:pt x="4723" y="415"/>
                </a:lnTo>
                <a:lnTo>
                  <a:pt x="4723" y="422"/>
                </a:lnTo>
                <a:lnTo>
                  <a:pt x="4724" y="417"/>
                </a:lnTo>
                <a:lnTo>
                  <a:pt x="4724" y="417"/>
                </a:lnTo>
                <a:lnTo>
                  <a:pt x="4724" y="424"/>
                </a:lnTo>
                <a:lnTo>
                  <a:pt x="4724" y="416"/>
                </a:lnTo>
                <a:lnTo>
                  <a:pt x="4725" y="422"/>
                </a:lnTo>
                <a:lnTo>
                  <a:pt x="4725" y="421"/>
                </a:lnTo>
                <a:lnTo>
                  <a:pt x="4725" y="417"/>
                </a:lnTo>
                <a:lnTo>
                  <a:pt x="4725" y="421"/>
                </a:lnTo>
                <a:lnTo>
                  <a:pt x="4725" y="417"/>
                </a:lnTo>
                <a:lnTo>
                  <a:pt x="4726" y="421"/>
                </a:lnTo>
                <a:lnTo>
                  <a:pt x="4726" y="416"/>
                </a:lnTo>
                <a:lnTo>
                  <a:pt x="4726" y="423"/>
                </a:lnTo>
                <a:lnTo>
                  <a:pt x="4727" y="419"/>
                </a:lnTo>
                <a:lnTo>
                  <a:pt x="4727" y="424"/>
                </a:lnTo>
                <a:lnTo>
                  <a:pt x="4727" y="423"/>
                </a:lnTo>
                <a:lnTo>
                  <a:pt x="4727" y="425"/>
                </a:lnTo>
                <a:lnTo>
                  <a:pt x="4727" y="422"/>
                </a:lnTo>
                <a:lnTo>
                  <a:pt x="4728" y="423"/>
                </a:lnTo>
                <a:lnTo>
                  <a:pt x="4728" y="425"/>
                </a:lnTo>
                <a:lnTo>
                  <a:pt x="4728" y="424"/>
                </a:lnTo>
                <a:lnTo>
                  <a:pt x="4728" y="429"/>
                </a:lnTo>
                <a:lnTo>
                  <a:pt x="4729" y="422"/>
                </a:lnTo>
                <a:lnTo>
                  <a:pt x="4729" y="422"/>
                </a:lnTo>
                <a:lnTo>
                  <a:pt x="4729" y="429"/>
                </a:lnTo>
                <a:lnTo>
                  <a:pt x="4729" y="418"/>
                </a:lnTo>
                <a:lnTo>
                  <a:pt x="4729" y="424"/>
                </a:lnTo>
                <a:lnTo>
                  <a:pt x="4730" y="419"/>
                </a:lnTo>
                <a:lnTo>
                  <a:pt x="4730" y="426"/>
                </a:lnTo>
                <a:lnTo>
                  <a:pt x="4730" y="418"/>
                </a:lnTo>
                <a:lnTo>
                  <a:pt x="4730" y="421"/>
                </a:lnTo>
                <a:lnTo>
                  <a:pt x="4730" y="422"/>
                </a:lnTo>
                <a:lnTo>
                  <a:pt x="4731" y="418"/>
                </a:lnTo>
                <a:lnTo>
                  <a:pt x="4731" y="429"/>
                </a:lnTo>
                <a:lnTo>
                  <a:pt x="4731" y="418"/>
                </a:lnTo>
                <a:lnTo>
                  <a:pt x="4731" y="419"/>
                </a:lnTo>
                <a:lnTo>
                  <a:pt x="4731" y="419"/>
                </a:lnTo>
                <a:lnTo>
                  <a:pt x="4732" y="409"/>
                </a:lnTo>
                <a:lnTo>
                  <a:pt x="4732" y="414"/>
                </a:lnTo>
                <a:lnTo>
                  <a:pt x="4732" y="409"/>
                </a:lnTo>
                <a:lnTo>
                  <a:pt x="4732" y="407"/>
                </a:lnTo>
                <a:lnTo>
                  <a:pt x="4733" y="408"/>
                </a:lnTo>
                <a:lnTo>
                  <a:pt x="4733" y="404"/>
                </a:lnTo>
                <a:lnTo>
                  <a:pt x="4733" y="410"/>
                </a:lnTo>
                <a:lnTo>
                  <a:pt x="4733" y="413"/>
                </a:lnTo>
                <a:lnTo>
                  <a:pt x="4733" y="404"/>
                </a:lnTo>
                <a:lnTo>
                  <a:pt x="4734" y="406"/>
                </a:lnTo>
                <a:lnTo>
                  <a:pt x="4734" y="414"/>
                </a:lnTo>
                <a:lnTo>
                  <a:pt x="4734" y="405"/>
                </a:lnTo>
                <a:lnTo>
                  <a:pt x="4734" y="414"/>
                </a:lnTo>
                <a:lnTo>
                  <a:pt x="4734" y="404"/>
                </a:lnTo>
                <a:lnTo>
                  <a:pt x="4735" y="411"/>
                </a:lnTo>
                <a:lnTo>
                  <a:pt x="4735" y="408"/>
                </a:lnTo>
                <a:lnTo>
                  <a:pt x="4735" y="415"/>
                </a:lnTo>
                <a:lnTo>
                  <a:pt x="4735" y="406"/>
                </a:lnTo>
                <a:lnTo>
                  <a:pt x="4735" y="403"/>
                </a:lnTo>
                <a:lnTo>
                  <a:pt x="4736" y="414"/>
                </a:lnTo>
                <a:lnTo>
                  <a:pt x="4736" y="404"/>
                </a:lnTo>
                <a:lnTo>
                  <a:pt x="4736" y="414"/>
                </a:lnTo>
                <a:lnTo>
                  <a:pt x="4738" y="404"/>
                </a:lnTo>
                <a:lnTo>
                  <a:pt x="4738" y="413"/>
                </a:lnTo>
                <a:lnTo>
                  <a:pt x="4738" y="400"/>
                </a:lnTo>
                <a:lnTo>
                  <a:pt x="4738" y="407"/>
                </a:lnTo>
                <a:lnTo>
                  <a:pt x="4738" y="397"/>
                </a:lnTo>
                <a:lnTo>
                  <a:pt x="4739" y="408"/>
                </a:lnTo>
                <a:lnTo>
                  <a:pt x="4739" y="396"/>
                </a:lnTo>
                <a:lnTo>
                  <a:pt x="4739" y="400"/>
                </a:lnTo>
                <a:lnTo>
                  <a:pt x="4739" y="400"/>
                </a:lnTo>
                <a:lnTo>
                  <a:pt x="4739" y="397"/>
                </a:lnTo>
                <a:lnTo>
                  <a:pt x="4740" y="401"/>
                </a:lnTo>
                <a:lnTo>
                  <a:pt x="4740" y="392"/>
                </a:lnTo>
                <a:lnTo>
                  <a:pt x="4740" y="399"/>
                </a:lnTo>
                <a:lnTo>
                  <a:pt x="4740" y="390"/>
                </a:lnTo>
                <a:lnTo>
                  <a:pt x="4741" y="398"/>
                </a:lnTo>
                <a:lnTo>
                  <a:pt x="4741" y="392"/>
                </a:lnTo>
                <a:lnTo>
                  <a:pt x="4741" y="397"/>
                </a:lnTo>
                <a:lnTo>
                  <a:pt x="4742" y="389"/>
                </a:lnTo>
                <a:lnTo>
                  <a:pt x="4742" y="394"/>
                </a:lnTo>
                <a:lnTo>
                  <a:pt x="4742" y="386"/>
                </a:lnTo>
                <a:lnTo>
                  <a:pt x="4742" y="384"/>
                </a:lnTo>
                <a:lnTo>
                  <a:pt x="4743" y="377"/>
                </a:lnTo>
                <a:lnTo>
                  <a:pt x="4743" y="379"/>
                </a:lnTo>
                <a:lnTo>
                  <a:pt x="4743" y="367"/>
                </a:lnTo>
                <a:lnTo>
                  <a:pt x="4743" y="365"/>
                </a:lnTo>
                <a:lnTo>
                  <a:pt x="4743" y="366"/>
                </a:lnTo>
                <a:lnTo>
                  <a:pt x="4744" y="353"/>
                </a:lnTo>
                <a:lnTo>
                  <a:pt x="4744" y="357"/>
                </a:lnTo>
                <a:lnTo>
                  <a:pt x="4744" y="348"/>
                </a:lnTo>
                <a:lnTo>
                  <a:pt x="4744" y="346"/>
                </a:lnTo>
                <a:lnTo>
                  <a:pt x="4745" y="328"/>
                </a:lnTo>
                <a:lnTo>
                  <a:pt x="4745" y="332"/>
                </a:lnTo>
                <a:lnTo>
                  <a:pt x="4745" y="313"/>
                </a:lnTo>
                <a:lnTo>
                  <a:pt x="4745" y="318"/>
                </a:lnTo>
                <a:lnTo>
                  <a:pt x="4745" y="303"/>
                </a:lnTo>
                <a:lnTo>
                  <a:pt x="4746" y="307"/>
                </a:lnTo>
                <a:lnTo>
                  <a:pt x="4746" y="301"/>
                </a:lnTo>
                <a:lnTo>
                  <a:pt x="4746" y="302"/>
                </a:lnTo>
                <a:lnTo>
                  <a:pt x="4746" y="300"/>
                </a:lnTo>
                <a:lnTo>
                  <a:pt x="4747" y="296"/>
                </a:lnTo>
                <a:lnTo>
                  <a:pt x="4747" y="302"/>
                </a:lnTo>
                <a:lnTo>
                  <a:pt x="4747" y="292"/>
                </a:lnTo>
                <a:lnTo>
                  <a:pt x="4747" y="295"/>
                </a:lnTo>
                <a:lnTo>
                  <a:pt x="4748" y="289"/>
                </a:lnTo>
                <a:lnTo>
                  <a:pt x="4748" y="292"/>
                </a:lnTo>
                <a:lnTo>
                  <a:pt x="4748" y="289"/>
                </a:lnTo>
                <a:lnTo>
                  <a:pt x="4748" y="290"/>
                </a:lnTo>
                <a:lnTo>
                  <a:pt x="4748" y="289"/>
                </a:lnTo>
                <a:lnTo>
                  <a:pt x="4748" y="285"/>
                </a:lnTo>
                <a:lnTo>
                  <a:pt x="4749" y="293"/>
                </a:lnTo>
                <a:lnTo>
                  <a:pt x="4749" y="289"/>
                </a:lnTo>
                <a:lnTo>
                  <a:pt x="4749" y="286"/>
                </a:lnTo>
                <a:lnTo>
                  <a:pt x="4749" y="292"/>
                </a:lnTo>
                <a:lnTo>
                  <a:pt x="4749" y="286"/>
                </a:lnTo>
                <a:lnTo>
                  <a:pt x="4750" y="285"/>
                </a:lnTo>
                <a:lnTo>
                  <a:pt x="4750" y="289"/>
                </a:lnTo>
                <a:lnTo>
                  <a:pt x="4750" y="286"/>
                </a:lnTo>
                <a:lnTo>
                  <a:pt x="4751" y="282"/>
                </a:lnTo>
                <a:lnTo>
                  <a:pt x="4751" y="287"/>
                </a:lnTo>
                <a:lnTo>
                  <a:pt x="4751" y="277"/>
                </a:lnTo>
                <a:lnTo>
                  <a:pt x="4751" y="286"/>
                </a:lnTo>
                <a:lnTo>
                  <a:pt x="4752" y="280"/>
                </a:lnTo>
                <a:lnTo>
                  <a:pt x="4752" y="278"/>
                </a:lnTo>
                <a:lnTo>
                  <a:pt x="4752" y="280"/>
                </a:lnTo>
                <a:lnTo>
                  <a:pt x="4752" y="274"/>
                </a:lnTo>
                <a:lnTo>
                  <a:pt x="4752" y="282"/>
                </a:lnTo>
                <a:lnTo>
                  <a:pt x="4752" y="273"/>
                </a:lnTo>
                <a:lnTo>
                  <a:pt x="4754" y="277"/>
                </a:lnTo>
                <a:lnTo>
                  <a:pt x="4754" y="267"/>
                </a:lnTo>
                <a:lnTo>
                  <a:pt x="4754" y="274"/>
                </a:lnTo>
                <a:lnTo>
                  <a:pt x="4755" y="268"/>
                </a:lnTo>
                <a:lnTo>
                  <a:pt x="4755" y="268"/>
                </a:lnTo>
                <a:lnTo>
                  <a:pt x="4755" y="262"/>
                </a:lnTo>
                <a:lnTo>
                  <a:pt x="4755" y="268"/>
                </a:lnTo>
                <a:lnTo>
                  <a:pt x="4756" y="257"/>
                </a:lnTo>
                <a:lnTo>
                  <a:pt x="4756" y="262"/>
                </a:lnTo>
                <a:lnTo>
                  <a:pt x="4756" y="262"/>
                </a:lnTo>
                <a:lnTo>
                  <a:pt x="4756" y="252"/>
                </a:lnTo>
                <a:lnTo>
                  <a:pt x="4756" y="258"/>
                </a:lnTo>
                <a:lnTo>
                  <a:pt x="4756" y="250"/>
                </a:lnTo>
                <a:lnTo>
                  <a:pt x="4757" y="261"/>
                </a:lnTo>
                <a:lnTo>
                  <a:pt x="4757" y="248"/>
                </a:lnTo>
                <a:lnTo>
                  <a:pt x="4757" y="254"/>
                </a:lnTo>
                <a:lnTo>
                  <a:pt x="4757" y="252"/>
                </a:lnTo>
                <a:lnTo>
                  <a:pt x="4757" y="249"/>
                </a:lnTo>
                <a:lnTo>
                  <a:pt x="4758" y="258"/>
                </a:lnTo>
                <a:lnTo>
                  <a:pt x="4758" y="244"/>
                </a:lnTo>
                <a:lnTo>
                  <a:pt x="4758" y="244"/>
                </a:lnTo>
                <a:lnTo>
                  <a:pt x="4758" y="236"/>
                </a:lnTo>
                <a:lnTo>
                  <a:pt x="4759" y="233"/>
                </a:lnTo>
                <a:lnTo>
                  <a:pt x="4759" y="240"/>
                </a:lnTo>
                <a:lnTo>
                  <a:pt x="4759" y="235"/>
                </a:lnTo>
                <a:lnTo>
                  <a:pt x="4759" y="236"/>
                </a:lnTo>
                <a:lnTo>
                  <a:pt x="4760" y="234"/>
                </a:lnTo>
                <a:lnTo>
                  <a:pt x="4760" y="239"/>
                </a:lnTo>
                <a:lnTo>
                  <a:pt x="4760" y="229"/>
                </a:lnTo>
                <a:lnTo>
                  <a:pt x="4760" y="234"/>
                </a:lnTo>
                <a:lnTo>
                  <a:pt x="4760" y="223"/>
                </a:lnTo>
                <a:lnTo>
                  <a:pt x="4760" y="226"/>
                </a:lnTo>
                <a:lnTo>
                  <a:pt x="4761" y="232"/>
                </a:lnTo>
                <a:lnTo>
                  <a:pt x="4761" y="221"/>
                </a:lnTo>
                <a:lnTo>
                  <a:pt x="4761" y="229"/>
                </a:lnTo>
                <a:lnTo>
                  <a:pt x="4761" y="218"/>
                </a:lnTo>
                <a:lnTo>
                  <a:pt x="4761" y="223"/>
                </a:lnTo>
                <a:lnTo>
                  <a:pt x="4762" y="224"/>
                </a:lnTo>
                <a:lnTo>
                  <a:pt x="4762" y="223"/>
                </a:lnTo>
                <a:lnTo>
                  <a:pt x="4762" y="223"/>
                </a:lnTo>
                <a:lnTo>
                  <a:pt x="4762" y="215"/>
                </a:lnTo>
                <a:lnTo>
                  <a:pt x="4763" y="223"/>
                </a:lnTo>
                <a:lnTo>
                  <a:pt x="4763" y="211"/>
                </a:lnTo>
                <a:lnTo>
                  <a:pt x="4763" y="218"/>
                </a:lnTo>
                <a:lnTo>
                  <a:pt x="4763" y="211"/>
                </a:lnTo>
                <a:lnTo>
                  <a:pt x="4763" y="216"/>
                </a:lnTo>
                <a:lnTo>
                  <a:pt x="4764" y="200"/>
                </a:lnTo>
                <a:lnTo>
                  <a:pt x="4764" y="203"/>
                </a:lnTo>
                <a:lnTo>
                  <a:pt x="4764" y="201"/>
                </a:lnTo>
                <a:lnTo>
                  <a:pt x="4764" y="208"/>
                </a:lnTo>
                <a:lnTo>
                  <a:pt x="4765" y="203"/>
                </a:lnTo>
                <a:lnTo>
                  <a:pt x="4765" y="205"/>
                </a:lnTo>
                <a:lnTo>
                  <a:pt x="4765" y="202"/>
                </a:lnTo>
                <a:lnTo>
                  <a:pt x="4765" y="200"/>
                </a:lnTo>
                <a:lnTo>
                  <a:pt x="4765" y="209"/>
                </a:lnTo>
                <a:lnTo>
                  <a:pt x="4766" y="198"/>
                </a:lnTo>
                <a:lnTo>
                  <a:pt x="4766" y="201"/>
                </a:lnTo>
                <a:lnTo>
                  <a:pt x="4766" y="201"/>
                </a:lnTo>
                <a:lnTo>
                  <a:pt x="4766" y="201"/>
                </a:lnTo>
                <a:lnTo>
                  <a:pt x="4767" y="202"/>
                </a:lnTo>
                <a:lnTo>
                  <a:pt x="4767" y="192"/>
                </a:lnTo>
                <a:lnTo>
                  <a:pt x="4767" y="197"/>
                </a:lnTo>
                <a:lnTo>
                  <a:pt x="4767" y="189"/>
                </a:lnTo>
                <a:lnTo>
                  <a:pt x="4767" y="192"/>
                </a:lnTo>
                <a:lnTo>
                  <a:pt x="4767" y="189"/>
                </a:lnTo>
                <a:lnTo>
                  <a:pt x="4768" y="192"/>
                </a:lnTo>
                <a:lnTo>
                  <a:pt x="4768" y="180"/>
                </a:lnTo>
                <a:lnTo>
                  <a:pt x="4768" y="189"/>
                </a:lnTo>
                <a:lnTo>
                  <a:pt x="4768" y="180"/>
                </a:lnTo>
                <a:lnTo>
                  <a:pt x="4769" y="182"/>
                </a:lnTo>
                <a:lnTo>
                  <a:pt x="4769" y="181"/>
                </a:lnTo>
                <a:lnTo>
                  <a:pt x="4769" y="167"/>
                </a:lnTo>
                <a:lnTo>
                  <a:pt x="4770" y="170"/>
                </a:lnTo>
                <a:lnTo>
                  <a:pt x="4770" y="160"/>
                </a:lnTo>
                <a:lnTo>
                  <a:pt x="4770" y="161"/>
                </a:lnTo>
                <a:lnTo>
                  <a:pt x="4770" y="165"/>
                </a:lnTo>
                <a:lnTo>
                  <a:pt x="4770" y="158"/>
                </a:lnTo>
                <a:lnTo>
                  <a:pt x="4770" y="159"/>
                </a:lnTo>
                <a:lnTo>
                  <a:pt x="4771" y="159"/>
                </a:lnTo>
                <a:lnTo>
                  <a:pt x="4771" y="163"/>
                </a:lnTo>
                <a:lnTo>
                  <a:pt x="4771" y="158"/>
                </a:lnTo>
                <a:lnTo>
                  <a:pt x="4771" y="160"/>
                </a:lnTo>
                <a:lnTo>
                  <a:pt x="4773" y="157"/>
                </a:lnTo>
                <a:lnTo>
                  <a:pt x="4773" y="157"/>
                </a:lnTo>
                <a:lnTo>
                  <a:pt x="4773" y="161"/>
                </a:lnTo>
                <a:lnTo>
                  <a:pt x="4773" y="157"/>
                </a:lnTo>
                <a:lnTo>
                  <a:pt x="4773" y="161"/>
                </a:lnTo>
                <a:lnTo>
                  <a:pt x="4774" y="152"/>
                </a:lnTo>
                <a:lnTo>
                  <a:pt x="4774" y="154"/>
                </a:lnTo>
                <a:lnTo>
                  <a:pt x="4774" y="147"/>
                </a:lnTo>
                <a:lnTo>
                  <a:pt x="4774" y="149"/>
                </a:lnTo>
                <a:lnTo>
                  <a:pt x="4775" y="148"/>
                </a:lnTo>
                <a:lnTo>
                  <a:pt x="4775" y="154"/>
                </a:lnTo>
                <a:lnTo>
                  <a:pt x="4775" y="144"/>
                </a:lnTo>
                <a:lnTo>
                  <a:pt x="4775" y="150"/>
                </a:lnTo>
                <a:lnTo>
                  <a:pt x="4775" y="142"/>
                </a:lnTo>
                <a:lnTo>
                  <a:pt x="4775" y="149"/>
                </a:lnTo>
                <a:lnTo>
                  <a:pt x="4776" y="135"/>
                </a:lnTo>
                <a:lnTo>
                  <a:pt x="4776" y="147"/>
                </a:lnTo>
                <a:lnTo>
                  <a:pt x="4776" y="137"/>
                </a:lnTo>
                <a:lnTo>
                  <a:pt x="4777" y="145"/>
                </a:lnTo>
                <a:lnTo>
                  <a:pt x="4777" y="137"/>
                </a:lnTo>
                <a:lnTo>
                  <a:pt x="4777" y="143"/>
                </a:lnTo>
                <a:lnTo>
                  <a:pt x="4777" y="130"/>
                </a:lnTo>
                <a:lnTo>
                  <a:pt x="4777" y="141"/>
                </a:lnTo>
                <a:lnTo>
                  <a:pt x="4778" y="135"/>
                </a:lnTo>
                <a:lnTo>
                  <a:pt x="4778" y="132"/>
                </a:lnTo>
                <a:lnTo>
                  <a:pt x="4778" y="139"/>
                </a:lnTo>
                <a:lnTo>
                  <a:pt x="4778" y="133"/>
                </a:lnTo>
                <a:lnTo>
                  <a:pt x="4778" y="137"/>
                </a:lnTo>
                <a:lnTo>
                  <a:pt x="4779" y="129"/>
                </a:lnTo>
                <a:lnTo>
                  <a:pt x="4779" y="131"/>
                </a:lnTo>
                <a:lnTo>
                  <a:pt x="4779" y="135"/>
                </a:lnTo>
                <a:lnTo>
                  <a:pt x="4779" y="131"/>
                </a:lnTo>
                <a:lnTo>
                  <a:pt x="4780" y="137"/>
                </a:lnTo>
                <a:lnTo>
                  <a:pt x="4780" y="127"/>
                </a:lnTo>
                <a:lnTo>
                  <a:pt x="4780" y="131"/>
                </a:lnTo>
                <a:lnTo>
                  <a:pt x="4780" y="131"/>
                </a:lnTo>
                <a:lnTo>
                  <a:pt x="4781" y="127"/>
                </a:lnTo>
                <a:lnTo>
                  <a:pt x="4781" y="135"/>
                </a:lnTo>
                <a:lnTo>
                  <a:pt x="4781" y="129"/>
                </a:lnTo>
                <a:lnTo>
                  <a:pt x="4781" y="131"/>
                </a:lnTo>
                <a:lnTo>
                  <a:pt x="4781" y="128"/>
                </a:lnTo>
                <a:lnTo>
                  <a:pt x="4782" y="128"/>
                </a:lnTo>
                <a:lnTo>
                  <a:pt x="4782" y="131"/>
                </a:lnTo>
                <a:lnTo>
                  <a:pt x="4782" y="120"/>
                </a:lnTo>
                <a:lnTo>
                  <a:pt x="4782" y="126"/>
                </a:lnTo>
                <a:lnTo>
                  <a:pt x="4782" y="110"/>
                </a:lnTo>
                <a:lnTo>
                  <a:pt x="4782" y="115"/>
                </a:lnTo>
                <a:lnTo>
                  <a:pt x="4783" y="106"/>
                </a:lnTo>
                <a:lnTo>
                  <a:pt x="4783" y="107"/>
                </a:lnTo>
                <a:lnTo>
                  <a:pt x="4783" y="104"/>
                </a:lnTo>
                <a:lnTo>
                  <a:pt x="4783" y="110"/>
                </a:lnTo>
                <a:lnTo>
                  <a:pt x="4783" y="114"/>
                </a:lnTo>
                <a:lnTo>
                  <a:pt x="4784" y="113"/>
                </a:lnTo>
                <a:lnTo>
                  <a:pt x="4784" y="108"/>
                </a:lnTo>
                <a:lnTo>
                  <a:pt x="4784" y="111"/>
                </a:lnTo>
                <a:lnTo>
                  <a:pt x="4784" y="110"/>
                </a:lnTo>
                <a:lnTo>
                  <a:pt x="4785" y="112"/>
                </a:lnTo>
                <a:lnTo>
                  <a:pt x="4785" y="106"/>
                </a:lnTo>
                <a:lnTo>
                  <a:pt x="4785" y="109"/>
                </a:lnTo>
                <a:lnTo>
                  <a:pt x="4785" y="110"/>
                </a:lnTo>
                <a:lnTo>
                  <a:pt x="4785" y="102"/>
                </a:lnTo>
                <a:lnTo>
                  <a:pt x="4785" y="113"/>
                </a:lnTo>
                <a:lnTo>
                  <a:pt x="4786" y="102"/>
                </a:lnTo>
                <a:lnTo>
                  <a:pt x="4786" y="110"/>
                </a:lnTo>
                <a:lnTo>
                  <a:pt x="4786" y="100"/>
                </a:lnTo>
                <a:lnTo>
                  <a:pt x="4786" y="104"/>
                </a:lnTo>
                <a:lnTo>
                  <a:pt x="4786" y="105"/>
                </a:lnTo>
                <a:lnTo>
                  <a:pt x="4787" y="102"/>
                </a:lnTo>
                <a:lnTo>
                  <a:pt x="4787" y="107"/>
                </a:lnTo>
                <a:lnTo>
                  <a:pt x="4787" y="97"/>
                </a:lnTo>
                <a:lnTo>
                  <a:pt x="4787" y="101"/>
                </a:lnTo>
                <a:lnTo>
                  <a:pt x="4787" y="92"/>
                </a:lnTo>
                <a:lnTo>
                  <a:pt x="4789" y="100"/>
                </a:lnTo>
                <a:lnTo>
                  <a:pt x="4789" y="87"/>
                </a:lnTo>
                <a:lnTo>
                  <a:pt x="4789" y="97"/>
                </a:lnTo>
                <a:lnTo>
                  <a:pt x="4790" y="87"/>
                </a:lnTo>
                <a:lnTo>
                  <a:pt x="4790" y="97"/>
                </a:lnTo>
                <a:lnTo>
                  <a:pt x="4790" y="86"/>
                </a:lnTo>
                <a:lnTo>
                  <a:pt x="4790" y="95"/>
                </a:lnTo>
                <a:lnTo>
                  <a:pt x="4790" y="89"/>
                </a:lnTo>
                <a:lnTo>
                  <a:pt x="4790" y="94"/>
                </a:lnTo>
                <a:lnTo>
                  <a:pt x="4791" y="95"/>
                </a:lnTo>
                <a:lnTo>
                  <a:pt x="4791" y="90"/>
                </a:lnTo>
                <a:lnTo>
                  <a:pt x="4791" y="97"/>
                </a:lnTo>
                <a:lnTo>
                  <a:pt x="4791" y="83"/>
                </a:lnTo>
                <a:lnTo>
                  <a:pt x="4791" y="89"/>
                </a:lnTo>
                <a:lnTo>
                  <a:pt x="4792" y="87"/>
                </a:lnTo>
                <a:lnTo>
                  <a:pt x="4792" y="93"/>
                </a:lnTo>
                <a:lnTo>
                  <a:pt x="4792" y="92"/>
                </a:lnTo>
                <a:lnTo>
                  <a:pt x="4793" y="89"/>
                </a:lnTo>
                <a:lnTo>
                  <a:pt x="4793" y="90"/>
                </a:lnTo>
                <a:lnTo>
                  <a:pt x="4793" y="90"/>
                </a:lnTo>
                <a:lnTo>
                  <a:pt x="4793" y="86"/>
                </a:lnTo>
                <a:lnTo>
                  <a:pt x="4793" y="83"/>
                </a:lnTo>
                <a:lnTo>
                  <a:pt x="4793" y="84"/>
                </a:lnTo>
                <a:lnTo>
                  <a:pt x="4794" y="77"/>
                </a:lnTo>
                <a:lnTo>
                  <a:pt x="4794" y="91"/>
                </a:lnTo>
                <a:lnTo>
                  <a:pt x="4794" y="79"/>
                </a:lnTo>
                <a:lnTo>
                  <a:pt x="4794" y="89"/>
                </a:lnTo>
                <a:lnTo>
                  <a:pt x="4795" y="83"/>
                </a:lnTo>
                <a:lnTo>
                  <a:pt x="4795" y="84"/>
                </a:lnTo>
                <a:lnTo>
                  <a:pt x="4795" y="80"/>
                </a:lnTo>
                <a:lnTo>
                  <a:pt x="4795" y="78"/>
                </a:lnTo>
                <a:lnTo>
                  <a:pt x="4795" y="82"/>
                </a:lnTo>
                <a:lnTo>
                  <a:pt x="4796" y="73"/>
                </a:lnTo>
                <a:lnTo>
                  <a:pt x="4796" y="86"/>
                </a:lnTo>
                <a:lnTo>
                  <a:pt x="4796" y="75"/>
                </a:lnTo>
                <a:lnTo>
                  <a:pt x="4796" y="82"/>
                </a:lnTo>
                <a:lnTo>
                  <a:pt x="4797" y="81"/>
                </a:lnTo>
                <a:lnTo>
                  <a:pt x="4797" y="93"/>
                </a:lnTo>
                <a:lnTo>
                  <a:pt x="4797" y="80"/>
                </a:lnTo>
                <a:lnTo>
                  <a:pt x="4797" y="92"/>
                </a:lnTo>
                <a:lnTo>
                  <a:pt x="4797" y="82"/>
                </a:lnTo>
                <a:lnTo>
                  <a:pt x="4797" y="82"/>
                </a:lnTo>
                <a:lnTo>
                  <a:pt x="4798" y="94"/>
                </a:lnTo>
                <a:lnTo>
                  <a:pt x="4798" y="82"/>
                </a:lnTo>
                <a:lnTo>
                  <a:pt x="4799" y="90"/>
                </a:lnTo>
                <a:lnTo>
                  <a:pt x="4799" y="86"/>
                </a:lnTo>
                <a:lnTo>
                  <a:pt x="4799" y="85"/>
                </a:lnTo>
                <a:lnTo>
                  <a:pt x="4799" y="90"/>
                </a:lnTo>
                <a:lnTo>
                  <a:pt x="4799" y="81"/>
                </a:lnTo>
                <a:lnTo>
                  <a:pt x="4800" y="91"/>
                </a:lnTo>
                <a:lnTo>
                  <a:pt x="4800" y="83"/>
                </a:lnTo>
                <a:lnTo>
                  <a:pt x="4800" y="90"/>
                </a:lnTo>
                <a:lnTo>
                  <a:pt x="4800" y="86"/>
                </a:lnTo>
                <a:lnTo>
                  <a:pt x="4800" y="85"/>
                </a:lnTo>
                <a:lnTo>
                  <a:pt x="4800" y="94"/>
                </a:lnTo>
                <a:lnTo>
                  <a:pt x="4801" y="81"/>
                </a:lnTo>
                <a:lnTo>
                  <a:pt x="4801" y="83"/>
                </a:lnTo>
                <a:lnTo>
                  <a:pt x="4801" y="76"/>
                </a:lnTo>
                <a:lnTo>
                  <a:pt x="4801" y="85"/>
                </a:lnTo>
                <a:lnTo>
                  <a:pt x="4802" y="83"/>
                </a:lnTo>
                <a:lnTo>
                  <a:pt x="4802" y="85"/>
                </a:lnTo>
                <a:lnTo>
                  <a:pt x="4802" y="98"/>
                </a:lnTo>
                <a:lnTo>
                  <a:pt x="4802" y="85"/>
                </a:lnTo>
                <a:lnTo>
                  <a:pt x="4802" y="96"/>
                </a:lnTo>
                <a:lnTo>
                  <a:pt x="4803" y="87"/>
                </a:lnTo>
                <a:lnTo>
                  <a:pt x="4803" y="95"/>
                </a:lnTo>
                <a:lnTo>
                  <a:pt x="4803" y="94"/>
                </a:lnTo>
                <a:lnTo>
                  <a:pt x="4803" y="94"/>
                </a:lnTo>
                <a:lnTo>
                  <a:pt x="4803" y="101"/>
                </a:lnTo>
                <a:lnTo>
                  <a:pt x="4804" y="91"/>
                </a:lnTo>
                <a:lnTo>
                  <a:pt x="4804" y="104"/>
                </a:lnTo>
                <a:lnTo>
                  <a:pt x="4804" y="96"/>
                </a:lnTo>
                <a:lnTo>
                  <a:pt x="4804" y="107"/>
                </a:lnTo>
                <a:lnTo>
                  <a:pt x="4804" y="99"/>
                </a:lnTo>
                <a:lnTo>
                  <a:pt x="4805" y="107"/>
                </a:lnTo>
                <a:lnTo>
                  <a:pt x="4805" y="104"/>
                </a:lnTo>
                <a:lnTo>
                  <a:pt x="4805" y="111"/>
                </a:lnTo>
                <a:lnTo>
                  <a:pt x="4806" y="112"/>
                </a:lnTo>
                <a:lnTo>
                  <a:pt x="4806" y="113"/>
                </a:lnTo>
                <a:lnTo>
                  <a:pt x="4806" y="112"/>
                </a:lnTo>
                <a:lnTo>
                  <a:pt x="4806" y="115"/>
                </a:lnTo>
                <a:lnTo>
                  <a:pt x="4806" y="114"/>
                </a:lnTo>
                <a:lnTo>
                  <a:pt x="4808" y="117"/>
                </a:lnTo>
                <a:lnTo>
                  <a:pt x="4808" y="125"/>
                </a:lnTo>
                <a:lnTo>
                  <a:pt x="4808" y="99"/>
                </a:lnTo>
                <a:lnTo>
                  <a:pt x="4808" y="107"/>
                </a:lnTo>
                <a:lnTo>
                  <a:pt x="4808" y="120"/>
                </a:lnTo>
                <a:lnTo>
                  <a:pt x="4809" y="116"/>
                </a:lnTo>
                <a:lnTo>
                  <a:pt x="4809" y="127"/>
                </a:lnTo>
                <a:lnTo>
                  <a:pt x="4809" y="118"/>
                </a:lnTo>
                <a:lnTo>
                  <a:pt x="4809" y="128"/>
                </a:lnTo>
                <a:lnTo>
                  <a:pt x="4810" y="123"/>
                </a:lnTo>
                <a:lnTo>
                  <a:pt x="4810" y="132"/>
                </a:lnTo>
                <a:lnTo>
                  <a:pt x="4810" y="125"/>
                </a:lnTo>
                <a:lnTo>
                  <a:pt x="4810" y="130"/>
                </a:lnTo>
                <a:lnTo>
                  <a:pt x="4811" y="135"/>
                </a:lnTo>
                <a:lnTo>
                  <a:pt x="4811" y="131"/>
                </a:lnTo>
                <a:lnTo>
                  <a:pt x="4811" y="139"/>
                </a:lnTo>
                <a:lnTo>
                  <a:pt x="4811" y="137"/>
                </a:lnTo>
                <a:lnTo>
                  <a:pt x="4811" y="142"/>
                </a:lnTo>
                <a:lnTo>
                  <a:pt x="4812" y="135"/>
                </a:lnTo>
                <a:lnTo>
                  <a:pt x="4812" y="149"/>
                </a:lnTo>
                <a:lnTo>
                  <a:pt x="4812" y="145"/>
                </a:lnTo>
                <a:lnTo>
                  <a:pt x="4812" y="157"/>
                </a:lnTo>
                <a:lnTo>
                  <a:pt x="4813" y="157"/>
                </a:lnTo>
                <a:lnTo>
                  <a:pt x="4813" y="150"/>
                </a:lnTo>
                <a:lnTo>
                  <a:pt x="4813" y="162"/>
                </a:lnTo>
                <a:lnTo>
                  <a:pt x="4813" y="162"/>
                </a:lnTo>
                <a:lnTo>
                  <a:pt x="4813" y="161"/>
                </a:lnTo>
                <a:lnTo>
                  <a:pt x="4814" y="164"/>
                </a:lnTo>
                <a:lnTo>
                  <a:pt x="4814" y="165"/>
                </a:lnTo>
                <a:lnTo>
                  <a:pt x="4814" y="170"/>
                </a:lnTo>
                <a:lnTo>
                  <a:pt x="4814" y="167"/>
                </a:lnTo>
                <a:lnTo>
                  <a:pt x="4815" y="176"/>
                </a:lnTo>
                <a:lnTo>
                  <a:pt x="4815" y="176"/>
                </a:lnTo>
                <a:lnTo>
                  <a:pt x="4815" y="178"/>
                </a:lnTo>
                <a:lnTo>
                  <a:pt x="4815" y="183"/>
                </a:lnTo>
                <a:lnTo>
                  <a:pt x="4815" y="181"/>
                </a:lnTo>
                <a:lnTo>
                  <a:pt x="4815" y="193"/>
                </a:lnTo>
                <a:lnTo>
                  <a:pt x="4816" y="184"/>
                </a:lnTo>
                <a:lnTo>
                  <a:pt x="4816" y="195"/>
                </a:lnTo>
                <a:lnTo>
                  <a:pt x="4816" y="193"/>
                </a:lnTo>
                <a:lnTo>
                  <a:pt x="4816" y="201"/>
                </a:lnTo>
                <a:lnTo>
                  <a:pt x="4817" y="200"/>
                </a:lnTo>
                <a:lnTo>
                  <a:pt x="4817" y="205"/>
                </a:lnTo>
                <a:lnTo>
                  <a:pt x="4817" y="201"/>
                </a:lnTo>
                <a:lnTo>
                  <a:pt x="4817" y="211"/>
                </a:lnTo>
                <a:lnTo>
                  <a:pt x="4818" y="208"/>
                </a:lnTo>
                <a:lnTo>
                  <a:pt x="4818" y="221"/>
                </a:lnTo>
                <a:lnTo>
                  <a:pt x="4818" y="221"/>
                </a:lnTo>
                <a:lnTo>
                  <a:pt x="4819" y="226"/>
                </a:lnTo>
                <a:lnTo>
                  <a:pt x="4819" y="231"/>
                </a:lnTo>
                <a:lnTo>
                  <a:pt x="4819" y="224"/>
                </a:lnTo>
                <a:lnTo>
                  <a:pt x="4819" y="237"/>
                </a:lnTo>
                <a:lnTo>
                  <a:pt x="4819" y="234"/>
                </a:lnTo>
                <a:lnTo>
                  <a:pt x="4820" y="231"/>
                </a:lnTo>
                <a:lnTo>
                  <a:pt x="4820" y="240"/>
                </a:lnTo>
                <a:lnTo>
                  <a:pt x="4820" y="234"/>
                </a:lnTo>
                <a:lnTo>
                  <a:pt x="4820" y="245"/>
                </a:lnTo>
                <a:lnTo>
                  <a:pt x="4820" y="244"/>
                </a:lnTo>
                <a:lnTo>
                  <a:pt x="4821" y="248"/>
                </a:lnTo>
                <a:lnTo>
                  <a:pt x="4821" y="254"/>
                </a:lnTo>
                <a:lnTo>
                  <a:pt x="4821" y="249"/>
                </a:lnTo>
                <a:lnTo>
                  <a:pt x="4821" y="261"/>
                </a:lnTo>
                <a:lnTo>
                  <a:pt x="4822" y="260"/>
                </a:lnTo>
                <a:lnTo>
                  <a:pt x="4822" y="261"/>
                </a:lnTo>
                <a:lnTo>
                  <a:pt x="4822" y="268"/>
                </a:lnTo>
                <a:lnTo>
                  <a:pt x="4822" y="266"/>
                </a:lnTo>
                <a:lnTo>
                  <a:pt x="4822" y="276"/>
                </a:lnTo>
                <a:lnTo>
                  <a:pt x="4822" y="268"/>
                </a:lnTo>
                <a:lnTo>
                  <a:pt x="4824" y="282"/>
                </a:lnTo>
                <a:lnTo>
                  <a:pt x="4824" y="277"/>
                </a:lnTo>
                <a:lnTo>
                  <a:pt x="4824" y="288"/>
                </a:lnTo>
                <a:lnTo>
                  <a:pt x="4824" y="286"/>
                </a:lnTo>
                <a:lnTo>
                  <a:pt x="4825" y="292"/>
                </a:lnTo>
                <a:lnTo>
                  <a:pt x="4825" y="290"/>
                </a:lnTo>
                <a:lnTo>
                  <a:pt x="4825" y="293"/>
                </a:lnTo>
                <a:lnTo>
                  <a:pt x="4825" y="304"/>
                </a:lnTo>
                <a:lnTo>
                  <a:pt x="4825" y="297"/>
                </a:lnTo>
                <a:lnTo>
                  <a:pt x="4826" y="310"/>
                </a:lnTo>
                <a:lnTo>
                  <a:pt x="4826" y="303"/>
                </a:lnTo>
                <a:lnTo>
                  <a:pt x="4826" y="314"/>
                </a:lnTo>
                <a:lnTo>
                  <a:pt x="4827" y="315"/>
                </a:lnTo>
                <a:lnTo>
                  <a:pt x="4827" y="327"/>
                </a:lnTo>
                <a:lnTo>
                  <a:pt x="4827" y="315"/>
                </a:lnTo>
                <a:lnTo>
                  <a:pt x="4827" y="323"/>
                </a:lnTo>
                <a:lnTo>
                  <a:pt x="4827" y="336"/>
                </a:lnTo>
                <a:lnTo>
                  <a:pt x="4828" y="332"/>
                </a:lnTo>
                <a:lnTo>
                  <a:pt x="4828" y="342"/>
                </a:lnTo>
                <a:lnTo>
                  <a:pt x="4828" y="340"/>
                </a:lnTo>
                <a:lnTo>
                  <a:pt x="4829" y="351"/>
                </a:lnTo>
                <a:lnTo>
                  <a:pt x="4829" y="343"/>
                </a:lnTo>
                <a:lnTo>
                  <a:pt x="4829" y="351"/>
                </a:lnTo>
                <a:lnTo>
                  <a:pt x="4829" y="355"/>
                </a:lnTo>
                <a:lnTo>
                  <a:pt x="4829" y="353"/>
                </a:lnTo>
                <a:lnTo>
                  <a:pt x="4830" y="361"/>
                </a:lnTo>
                <a:lnTo>
                  <a:pt x="4830" y="357"/>
                </a:lnTo>
                <a:lnTo>
                  <a:pt x="4830" y="363"/>
                </a:lnTo>
                <a:lnTo>
                  <a:pt x="4830" y="364"/>
                </a:lnTo>
                <a:lnTo>
                  <a:pt x="4830" y="364"/>
                </a:lnTo>
                <a:lnTo>
                  <a:pt x="4830" y="375"/>
                </a:lnTo>
                <a:lnTo>
                  <a:pt x="4831" y="362"/>
                </a:lnTo>
                <a:lnTo>
                  <a:pt x="4831" y="373"/>
                </a:lnTo>
                <a:lnTo>
                  <a:pt x="4831" y="371"/>
                </a:lnTo>
                <a:lnTo>
                  <a:pt x="4832" y="377"/>
                </a:lnTo>
                <a:lnTo>
                  <a:pt x="4832" y="372"/>
                </a:lnTo>
                <a:lnTo>
                  <a:pt x="4832" y="379"/>
                </a:lnTo>
                <a:lnTo>
                  <a:pt x="4832" y="385"/>
                </a:lnTo>
                <a:lnTo>
                  <a:pt x="4832" y="383"/>
                </a:lnTo>
                <a:lnTo>
                  <a:pt x="4833" y="389"/>
                </a:lnTo>
                <a:lnTo>
                  <a:pt x="4833" y="348"/>
                </a:lnTo>
                <a:lnTo>
                  <a:pt x="4833" y="355"/>
                </a:lnTo>
                <a:lnTo>
                  <a:pt x="4833" y="376"/>
                </a:lnTo>
                <a:lnTo>
                  <a:pt x="4834" y="388"/>
                </a:lnTo>
                <a:lnTo>
                  <a:pt x="4834" y="397"/>
                </a:lnTo>
                <a:lnTo>
                  <a:pt x="4834" y="411"/>
                </a:lnTo>
                <a:lnTo>
                  <a:pt x="4834" y="406"/>
                </a:lnTo>
                <a:lnTo>
                  <a:pt x="4835" y="422"/>
                </a:lnTo>
                <a:lnTo>
                  <a:pt x="4835" y="416"/>
                </a:lnTo>
                <a:lnTo>
                  <a:pt x="4835" y="426"/>
                </a:lnTo>
                <a:lnTo>
                  <a:pt x="4836" y="427"/>
                </a:lnTo>
                <a:lnTo>
                  <a:pt x="4836" y="436"/>
                </a:lnTo>
                <a:lnTo>
                  <a:pt x="4836" y="431"/>
                </a:lnTo>
                <a:lnTo>
                  <a:pt x="4836" y="439"/>
                </a:lnTo>
                <a:lnTo>
                  <a:pt x="4837" y="450"/>
                </a:lnTo>
                <a:lnTo>
                  <a:pt x="4837" y="450"/>
                </a:lnTo>
                <a:lnTo>
                  <a:pt x="4837" y="450"/>
                </a:lnTo>
                <a:lnTo>
                  <a:pt x="4837" y="459"/>
                </a:lnTo>
                <a:lnTo>
                  <a:pt x="4837" y="457"/>
                </a:lnTo>
                <a:lnTo>
                  <a:pt x="4838" y="466"/>
                </a:lnTo>
                <a:lnTo>
                  <a:pt x="4838" y="466"/>
                </a:lnTo>
                <a:lnTo>
                  <a:pt x="4838" y="473"/>
                </a:lnTo>
                <a:lnTo>
                  <a:pt x="4838" y="468"/>
                </a:lnTo>
                <a:lnTo>
                  <a:pt x="4839" y="472"/>
                </a:lnTo>
                <a:lnTo>
                  <a:pt x="4839" y="477"/>
                </a:lnTo>
                <a:lnTo>
                  <a:pt x="4839" y="475"/>
                </a:lnTo>
                <a:lnTo>
                  <a:pt x="4839" y="483"/>
                </a:lnTo>
                <a:lnTo>
                  <a:pt x="4840" y="483"/>
                </a:lnTo>
                <a:lnTo>
                  <a:pt x="4840" y="479"/>
                </a:lnTo>
                <a:lnTo>
                  <a:pt x="4840" y="491"/>
                </a:lnTo>
                <a:lnTo>
                  <a:pt x="4840" y="487"/>
                </a:lnTo>
                <a:lnTo>
                  <a:pt x="4840" y="490"/>
                </a:lnTo>
                <a:lnTo>
                  <a:pt x="4841" y="494"/>
                </a:lnTo>
                <a:lnTo>
                  <a:pt x="4841" y="491"/>
                </a:lnTo>
                <a:lnTo>
                  <a:pt x="4841" y="501"/>
                </a:lnTo>
                <a:lnTo>
                  <a:pt x="4841" y="501"/>
                </a:lnTo>
                <a:lnTo>
                  <a:pt x="4841" y="500"/>
                </a:lnTo>
                <a:lnTo>
                  <a:pt x="4841" y="509"/>
                </a:lnTo>
                <a:lnTo>
                  <a:pt x="4843" y="501"/>
                </a:lnTo>
                <a:lnTo>
                  <a:pt x="4843" y="512"/>
                </a:lnTo>
                <a:lnTo>
                  <a:pt x="4843" y="507"/>
                </a:lnTo>
                <a:lnTo>
                  <a:pt x="4844" y="516"/>
                </a:lnTo>
                <a:lnTo>
                  <a:pt x="4844" y="518"/>
                </a:lnTo>
                <a:lnTo>
                  <a:pt x="4844" y="522"/>
                </a:lnTo>
                <a:lnTo>
                  <a:pt x="4844" y="519"/>
                </a:lnTo>
                <a:lnTo>
                  <a:pt x="4845" y="523"/>
                </a:lnTo>
                <a:lnTo>
                  <a:pt x="4845" y="526"/>
                </a:lnTo>
                <a:lnTo>
                  <a:pt x="4845" y="522"/>
                </a:lnTo>
                <a:lnTo>
                  <a:pt x="4845" y="528"/>
                </a:lnTo>
                <a:lnTo>
                  <a:pt x="4845" y="533"/>
                </a:lnTo>
                <a:lnTo>
                  <a:pt x="4845" y="530"/>
                </a:lnTo>
                <a:lnTo>
                  <a:pt x="4846" y="532"/>
                </a:lnTo>
                <a:lnTo>
                  <a:pt x="4846" y="536"/>
                </a:lnTo>
                <a:lnTo>
                  <a:pt x="4846" y="533"/>
                </a:lnTo>
                <a:lnTo>
                  <a:pt x="4846" y="542"/>
                </a:lnTo>
                <a:lnTo>
                  <a:pt x="4846" y="538"/>
                </a:lnTo>
                <a:lnTo>
                  <a:pt x="4847" y="540"/>
                </a:lnTo>
                <a:lnTo>
                  <a:pt x="4847" y="546"/>
                </a:lnTo>
                <a:lnTo>
                  <a:pt x="4847" y="542"/>
                </a:lnTo>
                <a:lnTo>
                  <a:pt x="4847" y="550"/>
                </a:lnTo>
                <a:lnTo>
                  <a:pt x="4848" y="546"/>
                </a:lnTo>
                <a:lnTo>
                  <a:pt x="4848" y="556"/>
                </a:lnTo>
                <a:lnTo>
                  <a:pt x="4848" y="548"/>
                </a:lnTo>
                <a:lnTo>
                  <a:pt x="4848" y="553"/>
                </a:lnTo>
                <a:lnTo>
                  <a:pt x="4849" y="559"/>
                </a:lnTo>
                <a:lnTo>
                  <a:pt x="4849" y="554"/>
                </a:lnTo>
                <a:lnTo>
                  <a:pt x="4849" y="563"/>
                </a:lnTo>
                <a:lnTo>
                  <a:pt x="4849" y="556"/>
                </a:lnTo>
                <a:lnTo>
                  <a:pt x="4849" y="562"/>
                </a:lnTo>
                <a:lnTo>
                  <a:pt x="4849" y="567"/>
                </a:lnTo>
                <a:lnTo>
                  <a:pt x="4850" y="560"/>
                </a:lnTo>
                <a:lnTo>
                  <a:pt x="4850" y="567"/>
                </a:lnTo>
                <a:lnTo>
                  <a:pt x="4850" y="568"/>
                </a:lnTo>
                <a:lnTo>
                  <a:pt x="4850" y="566"/>
                </a:lnTo>
                <a:lnTo>
                  <a:pt x="4850" y="574"/>
                </a:lnTo>
                <a:lnTo>
                  <a:pt x="4851" y="570"/>
                </a:lnTo>
                <a:lnTo>
                  <a:pt x="4851" y="576"/>
                </a:lnTo>
                <a:lnTo>
                  <a:pt x="4851" y="573"/>
                </a:lnTo>
                <a:lnTo>
                  <a:pt x="4852" y="576"/>
                </a:lnTo>
                <a:lnTo>
                  <a:pt x="4852" y="576"/>
                </a:lnTo>
                <a:lnTo>
                  <a:pt x="4852" y="582"/>
                </a:lnTo>
                <a:lnTo>
                  <a:pt x="4852" y="576"/>
                </a:lnTo>
                <a:lnTo>
                  <a:pt x="4852" y="579"/>
                </a:lnTo>
                <a:lnTo>
                  <a:pt x="4852" y="590"/>
                </a:lnTo>
                <a:lnTo>
                  <a:pt x="4853" y="579"/>
                </a:lnTo>
                <a:lnTo>
                  <a:pt x="4853" y="585"/>
                </a:lnTo>
                <a:lnTo>
                  <a:pt x="4853" y="590"/>
                </a:lnTo>
                <a:lnTo>
                  <a:pt x="4853" y="585"/>
                </a:lnTo>
                <a:lnTo>
                  <a:pt x="4854" y="589"/>
                </a:lnTo>
                <a:lnTo>
                  <a:pt x="4854" y="593"/>
                </a:lnTo>
                <a:lnTo>
                  <a:pt x="4854" y="590"/>
                </a:lnTo>
                <a:lnTo>
                  <a:pt x="4854" y="597"/>
                </a:lnTo>
                <a:lnTo>
                  <a:pt x="4854" y="593"/>
                </a:lnTo>
                <a:lnTo>
                  <a:pt x="4855" y="593"/>
                </a:lnTo>
                <a:lnTo>
                  <a:pt x="4855" y="600"/>
                </a:lnTo>
                <a:lnTo>
                  <a:pt x="4855" y="595"/>
                </a:lnTo>
                <a:lnTo>
                  <a:pt x="4855" y="601"/>
                </a:lnTo>
                <a:lnTo>
                  <a:pt x="4856" y="602"/>
                </a:lnTo>
                <a:lnTo>
                  <a:pt x="4856" y="597"/>
                </a:lnTo>
                <a:lnTo>
                  <a:pt x="4856" y="602"/>
                </a:lnTo>
                <a:lnTo>
                  <a:pt x="4856" y="606"/>
                </a:lnTo>
                <a:lnTo>
                  <a:pt x="4856" y="602"/>
                </a:lnTo>
                <a:lnTo>
                  <a:pt x="4856" y="608"/>
                </a:lnTo>
                <a:lnTo>
                  <a:pt x="4856" y="605"/>
                </a:lnTo>
                <a:lnTo>
                  <a:pt x="4857" y="605"/>
                </a:lnTo>
                <a:lnTo>
                  <a:pt x="4857" y="612"/>
                </a:lnTo>
                <a:lnTo>
                  <a:pt x="4857" y="609"/>
                </a:lnTo>
                <a:lnTo>
                  <a:pt x="4857" y="609"/>
                </a:lnTo>
                <a:lnTo>
                  <a:pt x="4859" y="612"/>
                </a:lnTo>
                <a:lnTo>
                  <a:pt x="4859" y="609"/>
                </a:lnTo>
                <a:lnTo>
                  <a:pt x="4859" y="613"/>
                </a:lnTo>
                <a:lnTo>
                  <a:pt x="4859" y="614"/>
                </a:lnTo>
                <a:lnTo>
                  <a:pt x="4859" y="612"/>
                </a:lnTo>
                <a:lnTo>
                  <a:pt x="4860" y="619"/>
                </a:lnTo>
                <a:lnTo>
                  <a:pt x="4860" y="613"/>
                </a:lnTo>
                <a:lnTo>
                  <a:pt x="4860" y="615"/>
                </a:lnTo>
                <a:lnTo>
                  <a:pt x="4860" y="624"/>
                </a:lnTo>
                <a:lnTo>
                  <a:pt x="4860" y="619"/>
                </a:lnTo>
                <a:lnTo>
                  <a:pt x="4860" y="619"/>
                </a:lnTo>
                <a:lnTo>
                  <a:pt x="4861" y="624"/>
                </a:lnTo>
                <a:lnTo>
                  <a:pt x="4861" y="621"/>
                </a:lnTo>
                <a:lnTo>
                  <a:pt x="4861" y="625"/>
                </a:lnTo>
                <a:lnTo>
                  <a:pt x="4861" y="623"/>
                </a:lnTo>
                <a:lnTo>
                  <a:pt x="4861" y="622"/>
                </a:lnTo>
                <a:lnTo>
                  <a:pt x="4862" y="630"/>
                </a:lnTo>
                <a:lnTo>
                  <a:pt x="4862" y="624"/>
                </a:lnTo>
                <a:lnTo>
                  <a:pt x="4862" y="632"/>
                </a:lnTo>
                <a:lnTo>
                  <a:pt x="4863" y="625"/>
                </a:lnTo>
                <a:lnTo>
                  <a:pt x="4863" y="633"/>
                </a:lnTo>
                <a:lnTo>
                  <a:pt x="4863" y="628"/>
                </a:lnTo>
                <a:lnTo>
                  <a:pt x="4863" y="636"/>
                </a:lnTo>
                <a:lnTo>
                  <a:pt x="4864" y="630"/>
                </a:lnTo>
                <a:lnTo>
                  <a:pt x="4864" y="632"/>
                </a:lnTo>
                <a:lnTo>
                  <a:pt x="4864" y="638"/>
                </a:lnTo>
                <a:lnTo>
                  <a:pt x="4864" y="632"/>
                </a:lnTo>
                <a:lnTo>
                  <a:pt x="4864" y="638"/>
                </a:lnTo>
                <a:lnTo>
                  <a:pt x="4865" y="635"/>
                </a:lnTo>
                <a:lnTo>
                  <a:pt x="4865" y="640"/>
                </a:lnTo>
                <a:lnTo>
                  <a:pt x="4865" y="636"/>
                </a:lnTo>
                <a:lnTo>
                  <a:pt x="4866" y="644"/>
                </a:lnTo>
                <a:lnTo>
                  <a:pt x="4866" y="639"/>
                </a:lnTo>
                <a:lnTo>
                  <a:pt x="4866" y="639"/>
                </a:lnTo>
                <a:lnTo>
                  <a:pt x="4866" y="645"/>
                </a:lnTo>
                <a:lnTo>
                  <a:pt x="4866" y="640"/>
                </a:lnTo>
                <a:lnTo>
                  <a:pt x="4867" y="645"/>
                </a:lnTo>
                <a:lnTo>
                  <a:pt x="4867" y="643"/>
                </a:lnTo>
                <a:lnTo>
                  <a:pt x="4867" y="648"/>
                </a:lnTo>
                <a:lnTo>
                  <a:pt x="4867" y="643"/>
                </a:lnTo>
                <a:lnTo>
                  <a:pt x="4867" y="644"/>
                </a:lnTo>
                <a:lnTo>
                  <a:pt x="4868" y="651"/>
                </a:lnTo>
                <a:lnTo>
                  <a:pt x="4868" y="644"/>
                </a:lnTo>
                <a:lnTo>
                  <a:pt x="4868" y="647"/>
                </a:lnTo>
                <a:lnTo>
                  <a:pt x="4868" y="650"/>
                </a:lnTo>
                <a:lnTo>
                  <a:pt x="4868" y="645"/>
                </a:lnTo>
                <a:lnTo>
                  <a:pt x="4869" y="653"/>
                </a:lnTo>
                <a:lnTo>
                  <a:pt x="4869" y="647"/>
                </a:lnTo>
                <a:lnTo>
                  <a:pt x="4869" y="654"/>
                </a:lnTo>
                <a:lnTo>
                  <a:pt x="4870" y="649"/>
                </a:lnTo>
                <a:lnTo>
                  <a:pt x="4870" y="650"/>
                </a:lnTo>
                <a:lnTo>
                  <a:pt x="4870" y="656"/>
                </a:lnTo>
                <a:lnTo>
                  <a:pt x="4870" y="650"/>
                </a:lnTo>
                <a:lnTo>
                  <a:pt x="4870" y="654"/>
                </a:lnTo>
                <a:lnTo>
                  <a:pt x="4871" y="651"/>
                </a:lnTo>
                <a:lnTo>
                  <a:pt x="4871" y="650"/>
                </a:lnTo>
                <a:lnTo>
                  <a:pt x="4871" y="654"/>
                </a:lnTo>
                <a:lnTo>
                  <a:pt x="4871" y="660"/>
                </a:lnTo>
                <a:lnTo>
                  <a:pt x="4871" y="651"/>
                </a:lnTo>
                <a:lnTo>
                  <a:pt x="4871" y="660"/>
                </a:lnTo>
                <a:lnTo>
                  <a:pt x="4872" y="655"/>
                </a:lnTo>
                <a:lnTo>
                  <a:pt x="4872" y="661"/>
                </a:lnTo>
                <a:lnTo>
                  <a:pt x="4872" y="656"/>
                </a:lnTo>
                <a:lnTo>
                  <a:pt x="4873" y="660"/>
                </a:lnTo>
                <a:lnTo>
                  <a:pt x="4873" y="658"/>
                </a:lnTo>
                <a:lnTo>
                  <a:pt x="4873" y="661"/>
                </a:lnTo>
                <a:lnTo>
                  <a:pt x="4875" y="659"/>
                </a:lnTo>
                <a:lnTo>
                  <a:pt x="4875" y="665"/>
                </a:lnTo>
                <a:lnTo>
                  <a:pt x="4875" y="658"/>
                </a:lnTo>
                <a:lnTo>
                  <a:pt x="4875" y="662"/>
                </a:lnTo>
                <a:lnTo>
                  <a:pt x="4875" y="665"/>
                </a:lnTo>
                <a:lnTo>
                  <a:pt x="4875" y="661"/>
                </a:lnTo>
                <a:lnTo>
                  <a:pt x="4876" y="665"/>
                </a:lnTo>
                <a:lnTo>
                  <a:pt x="4876" y="662"/>
                </a:lnTo>
                <a:lnTo>
                  <a:pt x="4876" y="669"/>
                </a:lnTo>
                <a:lnTo>
                  <a:pt x="4876" y="661"/>
                </a:lnTo>
                <a:lnTo>
                  <a:pt x="4876" y="669"/>
                </a:lnTo>
                <a:lnTo>
                  <a:pt x="4876" y="663"/>
                </a:lnTo>
                <a:lnTo>
                  <a:pt x="4876" y="667"/>
                </a:lnTo>
                <a:lnTo>
                  <a:pt x="4876" y="666"/>
                </a:lnTo>
                <a:lnTo>
                  <a:pt x="4878" y="663"/>
                </a:lnTo>
                <a:lnTo>
                  <a:pt x="4878" y="672"/>
                </a:lnTo>
                <a:lnTo>
                  <a:pt x="4878" y="665"/>
                </a:lnTo>
                <a:lnTo>
                  <a:pt x="4878" y="666"/>
                </a:lnTo>
                <a:lnTo>
                  <a:pt x="4879" y="671"/>
                </a:lnTo>
                <a:lnTo>
                  <a:pt x="4879" y="666"/>
                </a:lnTo>
                <a:lnTo>
                  <a:pt x="4879" y="670"/>
                </a:lnTo>
                <a:lnTo>
                  <a:pt x="4879" y="671"/>
                </a:lnTo>
                <a:lnTo>
                  <a:pt x="4879" y="667"/>
                </a:lnTo>
                <a:lnTo>
                  <a:pt x="4879" y="674"/>
                </a:lnTo>
                <a:lnTo>
                  <a:pt x="4880" y="666"/>
                </a:lnTo>
                <a:lnTo>
                  <a:pt x="4880" y="669"/>
                </a:lnTo>
                <a:lnTo>
                  <a:pt x="4880" y="675"/>
                </a:lnTo>
                <a:lnTo>
                  <a:pt x="4880" y="669"/>
                </a:lnTo>
                <a:lnTo>
                  <a:pt x="4880" y="670"/>
                </a:lnTo>
                <a:lnTo>
                  <a:pt x="4881" y="674"/>
                </a:lnTo>
                <a:lnTo>
                  <a:pt x="4881" y="670"/>
                </a:lnTo>
                <a:lnTo>
                  <a:pt x="4881" y="672"/>
                </a:lnTo>
                <a:lnTo>
                  <a:pt x="4881" y="674"/>
                </a:lnTo>
                <a:lnTo>
                  <a:pt x="4881" y="670"/>
                </a:lnTo>
                <a:lnTo>
                  <a:pt x="4882" y="676"/>
                </a:lnTo>
                <a:lnTo>
                  <a:pt x="4882" y="671"/>
                </a:lnTo>
                <a:lnTo>
                  <a:pt x="4882" y="677"/>
                </a:lnTo>
                <a:lnTo>
                  <a:pt x="4882" y="671"/>
                </a:lnTo>
                <a:lnTo>
                  <a:pt x="4883" y="677"/>
                </a:lnTo>
                <a:lnTo>
                  <a:pt x="4883" y="672"/>
                </a:lnTo>
                <a:lnTo>
                  <a:pt x="4883" y="679"/>
                </a:lnTo>
                <a:lnTo>
                  <a:pt x="4883" y="671"/>
                </a:lnTo>
                <a:lnTo>
                  <a:pt x="4884" y="671"/>
                </a:lnTo>
                <a:lnTo>
                  <a:pt x="4884" y="678"/>
                </a:lnTo>
                <a:lnTo>
                  <a:pt x="4884" y="673"/>
                </a:lnTo>
                <a:lnTo>
                  <a:pt x="4884" y="674"/>
                </a:lnTo>
                <a:lnTo>
                  <a:pt x="4884" y="678"/>
                </a:lnTo>
                <a:lnTo>
                  <a:pt x="4885" y="673"/>
                </a:lnTo>
                <a:lnTo>
                  <a:pt x="4885" y="677"/>
                </a:lnTo>
                <a:lnTo>
                  <a:pt x="4885" y="674"/>
                </a:lnTo>
                <a:lnTo>
                  <a:pt x="4885" y="680"/>
                </a:lnTo>
                <a:lnTo>
                  <a:pt x="4886" y="673"/>
                </a:lnTo>
                <a:lnTo>
                  <a:pt x="4886" y="681"/>
                </a:lnTo>
                <a:lnTo>
                  <a:pt x="4886" y="676"/>
                </a:lnTo>
                <a:lnTo>
                  <a:pt x="4886" y="679"/>
                </a:lnTo>
                <a:lnTo>
                  <a:pt x="4887" y="675"/>
                </a:lnTo>
                <a:lnTo>
                  <a:pt x="4887" y="680"/>
                </a:lnTo>
                <a:lnTo>
                  <a:pt x="4887" y="675"/>
                </a:lnTo>
                <a:lnTo>
                  <a:pt x="4888" y="681"/>
                </a:lnTo>
                <a:lnTo>
                  <a:pt x="4888" y="676"/>
                </a:lnTo>
                <a:lnTo>
                  <a:pt x="4888" y="679"/>
                </a:lnTo>
                <a:lnTo>
                  <a:pt x="4888" y="681"/>
                </a:lnTo>
                <a:lnTo>
                  <a:pt x="4888" y="674"/>
                </a:lnTo>
                <a:lnTo>
                  <a:pt x="4889" y="683"/>
                </a:lnTo>
                <a:lnTo>
                  <a:pt x="4889" y="676"/>
                </a:lnTo>
                <a:lnTo>
                  <a:pt x="4889" y="683"/>
                </a:lnTo>
                <a:lnTo>
                  <a:pt x="4889" y="675"/>
                </a:lnTo>
                <a:lnTo>
                  <a:pt x="4889" y="678"/>
                </a:lnTo>
                <a:lnTo>
                  <a:pt x="4890" y="680"/>
                </a:lnTo>
                <a:lnTo>
                  <a:pt x="4890" y="676"/>
                </a:lnTo>
                <a:lnTo>
                  <a:pt x="4890" y="683"/>
                </a:lnTo>
                <a:lnTo>
                  <a:pt x="4890" y="675"/>
                </a:lnTo>
                <a:lnTo>
                  <a:pt x="4891" y="683"/>
                </a:lnTo>
                <a:lnTo>
                  <a:pt x="4891" y="676"/>
                </a:lnTo>
                <a:lnTo>
                  <a:pt x="4891" y="681"/>
                </a:lnTo>
                <a:lnTo>
                  <a:pt x="4892" y="677"/>
                </a:lnTo>
                <a:lnTo>
                  <a:pt x="4892" y="681"/>
                </a:lnTo>
                <a:lnTo>
                  <a:pt x="4892" y="677"/>
                </a:lnTo>
                <a:lnTo>
                  <a:pt x="4892" y="681"/>
                </a:lnTo>
                <a:lnTo>
                  <a:pt x="4894" y="675"/>
                </a:lnTo>
                <a:lnTo>
                  <a:pt x="4894" y="676"/>
                </a:lnTo>
                <a:lnTo>
                  <a:pt x="4894" y="682"/>
                </a:lnTo>
                <a:lnTo>
                  <a:pt x="4894" y="676"/>
                </a:lnTo>
                <a:lnTo>
                  <a:pt x="4894" y="677"/>
                </a:lnTo>
                <a:lnTo>
                  <a:pt x="4894" y="680"/>
                </a:lnTo>
                <a:lnTo>
                  <a:pt x="4895" y="675"/>
                </a:lnTo>
                <a:lnTo>
                  <a:pt x="4895" y="682"/>
                </a:lnTo>
                <a:lnTo>
                  <a:pt x="4895" y="674"/>
                </a:lnTo>
                <a:lnTo>
                  <a:pt x="4895" y="682"/>
                </a:lnTo>
                <a:lnTo>
                  <a:pt x="4896" y="675"/>
                </a:lnTo>
                <a:lnTo>
                  <a:pt x="4896" y="678"/>
                </a:lnTo>
                <a:lnTo>
                  <a:pt x="4896" y="667"/>
                </a:lnTo>
                <a:lnTo>
                  <a:pt x="4897" y="676"/>
                </a:lnTo>
                <a:lnTo>
                  <a:pt x="4897" y="673"/>
                </a:lnTo>
                <a:lnTo>
                  <a:pt x="4897" y="679"/>
                </a:lnTo>
                <a:lnTo>
                  <a:pt x="4897" y="671"/>
                </a:lnTo>
                <a:lnTo>
                  <a:pt x="4897" y="672"/>
                </a:lnTo>
                <a:lnTo>
                  <a:pt x="4898" y="678"/>
                </a:lnTo>
                <a:lnTo>
                  <a:pt x="4898" y="672"/>
                </a:lnTo>
                <a:lnTo>
                  <a:pt x="4898" y="672"/>
                </a:lnTo>
                <a:lnTo>
                  <a:pt x="4898" y="674"/>
                </a:lnTo>
                <a:lnTo>
                  <a:pt x="4898" y="670"/>
                </a:lnTo>
                <a:lnTo>
                  <a:pt x="4899" y="674"/>
                </a:lnTo>
                <a:lnTo>
                  <a:pt x="4899" y="670"/>
                </a:lnTo>
                <a:lnTo>
                  <a:pt x="4899" y="675"/>
                </a:lnTo>
                <a:lnTo>
                  <a:pt x="4900" y="667"/>
                </a:lnTo>
                <a:lnTo>
                  <a:pt x="4900" y="670"/>
                </a:lnTo>
                <a:lnTo>
                  <a:pt x="4900" y="673"/>
                </a:lnTo>
                <a:lnTo>
                  <a:pt x="4900" y="665"/>
                </a:lnTo>
                <a:lnTo>
                  <a:pt x="4900" y="671"/>
                </a:lnTo>
                <a:lnTo>
                  <a:pt x="4901" y="665"/>
                </a:lnTo>
                <a:lnTo>
                  <a:pt x="4901" y="664"/>
                </a:lnTo>
                <a:lnTo>
                  <a:pt x="4901" y="671"/>
                </a:lnTo>
                <a:lnTo>
                  <a:pt x="4901" y="665"/>
                </a:lnTo>
                <a:lnTo>
                  <a:pt x="4901" y="666"/>
                </a:lnTo>
                <a:lnTo>
                  <a:pt x="4902" y="661"/>
                </a:lnTo>
                <a:lnTo>
                  <a:pt x="4902" y="666"/>
                </a:lnTo>
                <a:lnTo>
                  <a:pt x="4902" y="664"/>
                </a:lnTo>
                <a:lnTo>
                  <a:pt x="4902" y="653"/>
                </a:lnTo>
                <a:lnTo>
                  <a:pt x="4902" y="663"/>
                </a:lnTo>
                <a:lnTo>
                  <a:pt x="4903" y="658"/>
                </a:lnTo>
                <a:lnTo>
                  <a:pt x="4903" y="658"/>
                </a:lnTo>
                <a:lnTo>
                  <a:pt x="4903" y="664"/>
                </a:lnTo>
                <a:lnTo>
                  <a:pt x="4903" y="655"/>
                </a:lnTo>
                <a:lnTo>
                  <a:pt x="4904" y="657"/>
                </a:lnTo>
                <a:lnTo>
                  <a:pt x="4904" y="660"/>
                </a:lnTo>
                <a:lnTo>
                  <a:pt x="4904" y="654"/>
                </a:lnTo>
                <a:lnTo>
                  <a:pt x="4904" y="656"/>
                </a:lnTo>
                <a:lnTo>
                  <a:pt x="4904" y="651"/>
                </a:lnTo>
                <a:lnTo>
                  <a:pt x="4904" y="657"/>
                </a:lnTo>
                <a:lnTo>
                  <a:pt x="4905" y="648"/>
                </a:lnTo>
                <a:lnTo>
                  <a:pt x="4905" y="654"/>
                </a:lnTo>
                <a:lnTo>
                  <a:pt x="4905" y="646"/>
                </a:lnTo>
                <a:lnTo>
                  <a:pt x="4906" y="650"/>
                </a:lnTo>
                <a:lnTo>
                  <a:pt x="4906" y="643"/>
                </a:lnTo>
                <a:lnTo>
                  <a:pt x="4906" y="641"/>
                </a:lnTo>
                <a:lnTo>
                  <a:pt x="4906" y="646"/>
                </a:lnTo>
                <a:lnTo>
                  <a:pt x="4907" y="640"/>
                </a:lnTo>
                <a:lnTo>
                  <a:pt x="4907" y="646"/>
                </a:lnTo>
                <a:lnTo>
                  <a:pt x="4907" y="638"/>
                </a:lnTo>
                <a:lnTo>
                  <a:pt x="4907" y="637"/>
                </a:lnTo>
                <a:lnTo>
                  <a:pt x="4908" y="642"/>
                </a:lnTo>
                <a:lnTo>
                  <a:pt x="4908" y="633"/>
                </a:lnTo>
                <a:lnTo>
                  <a:pt x="4908" y="636"/>
                </a:lnTo>
                <a:lnTo>
                  <a:pt x="4908" y="638"/>
                </a:lnTo>
                <a:lnTo>
                  <a:pt x="4908" y="609"/>
                </a:lnTo>
                <a:lnTo>
                  <a:pt x="4908" y="625"/>
                </a:lnTo>
                <a:lnTo>
                  <a:pt x="4910" y="626"/>
                </a:lnTo>
                <a:lnTo>
                  <a:pt x="4910" y="622"/>
                </a:lnTo>
                <a:lnTo>
                  <a:pt x="4910" y="628"/>
                </a:lnTo>
                <a:lnTo>
                  <a:pt x="4910" y="617"/>
                </a:lnTo>
                <a:lnTo>
                  <a:pt x="4910" y="620"/>
                </a:lnTo>
                <a:lnTo>
                  <a:pt x="4911" y="621"/>
                </a:lnTo>
                <a:lnTo>
                  <a:pt x="4911" y="615"/>
                </a:lnTo>
                <a:lnTo>
                  <a:pt x="4911" y="616"/>
                </a:lnTo>
                <a:lnTo>
                  <a:pt x="4911" y="609"/>
                </a:lnTo>
                <a:lnTo>
                  <a:pt x="4911" y="609"/>
                </a:lnTo>
                <a:lnTo>
                  <a:pt x="4912" y="615"/>
                </a:lnTo>
                <a:lnTo>
                  <a:pt x="4912" y="606"/>
                </a:lnTo>
                <a:lnTo>
                  <a:pt x="4912" y="607"/>
                </a:lnTo>
                <a:lnTo>
                  <a:pt x="4912" y="607"/>
                </a:lnTo>
                <a:lnTo>
                  <a:pt x="4912" y="601"/>
                </a:lnTo>
                <a:lnTo>
                  <a:pt x="4912" y="606"/>
                </a:lnTo>
                <a:lnTo>
                  <a:pt x="4913" y="600"/>
                </a:lnTo>
                <a:lnTo>
                  <a:pt x="4913" y="598"/>
                </a:lnTo>
                <a:lnTo>
                  <a:pt x="4913" y="591"/>
                </a:lnTo>
                <a:lnTo>
                  <a:pt x="4914" y="595"/>
                </a:lnTo>
                <a:lnTo>
                  <a:pt x="4914" y="587"/>
                </a:lnTo>
                <a:lnTo>
                  <a:pt x="4914" y="592"/>
                </a:lnTo>
                <a:lnTo>
                  <a:pt x="4914" y="585"/>
                </a:lnTo>
                <a:lnTo>
                  <a:pt x="4915" y="585"/>
                </a:lnTo>
                <a:lnTo>
                  <a:pt x="4915" y="586"/>
                </a:lnTo>
                <a:lnTo>
                  <a:pt x="4915" y="568"/>
                </a:lnTo>
                <a:lnTo>
                  <a:pt x="4915" y="570"/>
                </a:lnTo>
                <a:lnTo>
                  <a:pt x="4916" y="575"/>
                </a:lnTo>
                <a:lnTo>
                  <a:pt x="4916" y="567"/>
                </a:lnTo>
                <a:lnTo>
                  <a:pt x="4916" y="569"/>
                </a:lnTo>
                <a:lnTo>
                  <a:pt x="4916" y="561"/>
                </a:lnTo>
                <a:lnTo>
                  <a:pt x="4917" y="567"/>
                </a:lnTo>
                <a:lnTo>
                  <a:pt x="4917" y="552"/>
                </a:lnTo>
                <a:lnTo>
                  <a:pt x="4917" y="557"/>
                </a:lnTo>
                <a:lnTo>
                  <a:pt x="4918" y="553"/>
                </a:lnTo>
                <a:lnTo>
                  <a:pt x="4918" y="553"/>
                </a:lnTo>
                <a:lnTo>
                  <a:pt x="4918" y="552"/>
                </a:lnTo>
                <a:lnTo>
                  <a:pt x="4918" y="547"/>
                </a:lnTo>
                <a:lnTo>
                  <a:pt x="4918" y="553"/>
                </a:lnTo>
                <a:lnTo>
                  <a:pt x="4919" y="543"/>
                </a:lnTo>
                <a:lnTo>
                  <a:pt x="4919" y="547"/>
                </a:lnTo>
                <a:lnTo>
                  <a:pt x="4919" y="535"/>
                </a:lnTo>
                <a:lnTo>
                  <a:pt x="4919" y="543"/>
                </a:lnTo>
                <a:lnTo>
                  <a:pt x="4920" y="536"/>
                </a:lnTo>
                <a:lnTo>
                  <a:pt x="4920" y="540"/>
                </a:lnTo>
                <a:lnTo>
                  <a:pt x="4920" y="533"/>
                </a:lnTo>
                <a:lnTo>
                  <a:pt x="4920" y="532"/>
                </a:lnTo>
                <a:lnTo>
                  <a:pt x="4920" y="536"/>
                </a:lnTo>
                <a:lnTo>
                  <a:pt x="4921" y="527"/>
                </a:lnTo>
                <a:lnTo>
                  <a:pt x="4921" y="529"/>
                </a:lnTo>
                <a:lnTo>
                  <a:pt x="4921" y="513"/>
                </a:lnTo>
                <a:lnTo>
                  <a:pt x="4921" y="516"/>
                </a:lnTo>
                <a:lnTo>
                  <a:pt x="4922" y="523"/>
                </a:lnTo>
                <a:lnTo>
                  <a:pt x="4922" y="523"/>
                </a:lnTo>
                <a:lnTo>
                  <a:pt x="4922" y="514"/>
                </a:lnTo>
                <a:lnTo>
                  <a:pt x="4922" y="520"/>
                </a:lnTo>
                <a:lnTo>
                  <a:pt x="4922" y="513"/>
                </a:lnTo>
                <a:lnTo>
                  <a:pt x="4923" y="516"/>
                </a:lnTo>
                <a:lnTo>
                  <a:pt x="4923" y="517"/>
                </a:lnTo>
                <a:lnTo>
                  <a:pt x="4923" y="509"/>
                </a:lnTo>
                <a:lnTo>
                  <a:pt x="4923" y="510"/>
                </a:lnTo>
                <a:lnTo>
                  <a:pt x="4923" y="508"/>
                </a:lnTo>
                <a:lnTo>
                  <a:pt x="4924" y="512"/>
                </a:lnTo>
                <a:lnTo>
                  <a:pt x="4924" y="502"/>
                </a:lnTo>
                <a:lnTo>
                  <a:pt x="4924" y="494"/>
                </a:lnTo>
                <a:lnTo>
                  <a:pt x="4925" y="489"/>
                </a:lnTo>
                <a:lnTo>
                  <a:pt x="4925" y="490"/>
                </a:lnTo>
                <a:lnTo>
                  <a:pt x="4925" y="478"/>
                </a:lnTo>
                <a:lnTo>
                  <a:pt x="4925" y="480"/>
                </a:lnTo>
                <a:lnTo>
                  <a:pt x="4926" y="472"/>
                </a:lnTo>
                <a:lnTo>
                  <a:pt x="4926" y="470"/>
                </a:lnTo>
                <a:lnTo>
                  <a:pt x="4926" y="459"/>
                </a:lnTo>
                <a:lnTo>
                  <a:pt x="4926" y="465"/>
                </a:lnTo>
                <a:lnTo>
                  <a:pt x="4926" y="455"/>
                </a:lnTo>
                <a:lnTo>
                  <a:pt x="4927" y="448"/>
                </a:lnTo>
                <a:lnTo>
                  <a:pt x="4927" y="451"/>
                </a:lnTo>
                <a:lnTo>
                  <a:pt x="4927" y="436"/>
                </a:lnTo>
                <a:lnTo>
                  <a:pt x="4927" y="436"/>
                </a:lnTo>
                <a:lnTo>
                  <a:pt x="4929" y="432"/>
                </a:lnTo>
                <a:lnTo>
                  <a:pt x="4929" y="436"/>
                </a:lnTo>
                <a:lnTo>
                  <a:pt x="4929" y="423"/>
                </a:lnTo>
                <a:lnTo>
                  <a:pt x="4929" y="427"/>
                </a:lnTo>
                <a:lnTo>
                  <a:pt x="4930" y="435"/>
                </a:lnTo>
                <a:lnTo>
                  <a:pt x="4930" y="421"/>
                </a:lnTo>
                <a:lnTo>
                  <a:pt x="4930" y="427"/>
                </a:lnTo>
                <a:lnTo>
                  <a:pt x="4930" y="418"/>
                </a:lnTo>
                <a:lnTo>
                  <a:pt x="4930" y="418"/>
                </a:lnTo>
                <a:lnTo>
                  <a:pt x="4931" y="421"/>
                </a:lnTo>
                <a:lnTo>
                  <a:pt x="4931" y="419"/>
                </a:lnTo>
                <a:lnTo>
                  <a:pt x="4931" y="424"/>
                </a:lnTo>
                <a:lnTo>
                  <a:pt x="4931" y="417"/>
                </a:lnTo>
                <a:lnTo>
                  <a:pt x="4931" y="411"/>
                </a:lnTo>
                <a:lnTo>
                  <a:pt x="4931" y="418"/>
                </a:lnTo>
                <a:lnTo>
                  <a:pt x="4932" y="406"/>
                </a:lnTo>
                <a:lnTo>
                  <a:pt x="4932" y="409"/>
                </a:lnTo>
                <a:lnTo>
                  <a:pt x="4932" y="407"/>
                </a:lnTo>
                <a:lnTo>
                  <a:pt x="4933" y="413"/>
                </a:lnTo>
                <a:lnTo>
                  <a:pt x="4933" y="413"/>
                </a:lnTo>
                <a:lnTo>
                  <a:pt x="4933" y="407"/>
                </a:lnTo>
                <a:lnTo>
                  <a:pt x="4934" y="411"/>
                </a:lnTo>
                <a:lnTo>
                  <a:pt x="4934" y="413"/>
                </a:lnTo>
                <a:lnTo>
                  <a:pt x="4934" y="409"/>
                </a:lnTo>
                <a:lnTo>
                  <a:pt x="4934" y="408"/>
                </a:lnTo>
                <a:lnTo>
                  <a:pt x="4934" y="406"/>
                </a:lnTo>
                <a:lnTo>
                  <a:pt x="4934" y="413"/>
                </a:lnTo>
                <a:lnTo>
                  <a:pt x="4935" y="411"/>
                </a:lnTo>
                <a:lnTo>
                  <a:pt x="4935" y="415"/>
                </a:lnTo>
                <a:lnTo>
                  <a:pt x="4935" y="408"/>
                </a:lnTo>
                <a:lnTo>
                  <a:pt x="4935" y="415"/>
                </a:lnTo>
                <a:lnTo>
                  <a:pt x="4936" y="417"/>
                </a:lnTo>
                <a:lnTo>
                  <a:pt x="4936" y="407"/>
                </a:lnTo>
                <a:lnTo>
                  <a:pt x="4936" y="413"/>
                </a:lnTo>
                <a:lnTo>
                  <a:pt x="4936" y="414"/>
                </a:lnTo>
                <a:lnTo>
                  <a:pt x="4936" y="409"/>
                </a:lnTo>
                <a:lnTo>
                  <a:pt x="4937" y="418"/>
                </a:lnTo>
                <a:lnTo>
                  <a:pt x="4937" y="413"/>
                </a:lnTo>
                <a:lnTo>
                  <a:pt x="4937" y="415"/>
                </a:lnTo>
                <a:lnTo>
                  <a:pt x="4937" y="416"/>
                </a:lnTo>
                <a:lnTo>
                  <a:pt x="4938" y="414"/>
                </a:lnTo>
                <a:lnTo>
                  <a:pt x="4938" y="420"/>
                </a:lnTo>
                <a:lnTo>
                  <a:pt x="4938" y="408"/>
                </a:lnTo>
                <a:lnTo>
                  <a:pt x="4938" y="416"/>
                </a:lnTo>
                <a:lnTo>
                  <a:pt x="4938" y="409"/>
                </a:lnTo>
                <a:lnTo>
                  <a:pt x="4939" y="416"/>
                </a:lnTo>
                <a:lnTo>
                  <a:pt x="4939" y="416"/>
                </a:lnTo>
                <a:lnTo>
                  <a:pt x="4939" y="419"/>
                </a:lnTo>
                <a:lnTo>
                  <a:pt x="4939" y="419"/>
                </a:lnTo>
                <a:lnTo>
                  <a:pt x="4939" y="417"/>
                </a:lnTo>
                <a:lnTo>
                  <a:pt x="4940" y="424"/>
                </a:lnTo>
                <a:lnTo>
                  <a:pt x="4940" y="408"/>
                </a:lnTo>
                <a:lnTo>
                  <a:pt x="4940" y="422"/>
                </a:lnTo>
                <a:lnTo>
                  <a:pt x="4940" y="413"/>
                </a:lnTo>
                <a:lnTo>
                  <a:pt x="4941" y="415"/>
                </a:lnTo>
                <a:lnTo>
                  <a:pt x="4941" y="421"/>
                </a:lnTo>
                <a:lnTo>
                  <a:pt x="4941" y="418"/>
                </a:lnTo>
                <a:lnTo>
                  <a:pt x="4941" y="421"/>
                </a:lnTo>
                <a:lnTo>
                  <a:pt x="4941" y="415"/>
                </a:lnTo>
                <a:lnTo>
                  <a:pt x="4942" y="423"/>
                </a:lnTo>
                <a:lnTo>
                  <a:pt x="4942" y="413"/>
                </a:lnTo>
                <a:lnTo>
                  <a:pt x="4942" y="424"/>
                </a:lnTo>
                <a:lnTo>
                  <a:pt x="4942" y="419"/>
                </a:lnTo>
                <a:lnTo>
                  <a:pt x="4943" y="416"/>
                </a:lnTo>
                <a:lnTo>
                  <a:pt x="4943" y="424"/>
                </a:lnTo>
                <a:lnTo>
                  <a:pt x="4943" y="416"/>
                </a:lnTo>
                <a:lnTo>
                  <a:pt x="4943" y="414"/>
                </a:lnTo>
                <a:lnTo>
                  <a:pt x="4945" y="420"/>
                </a:lnTo>
                <a:lnTo>
                  <a:pt x="4945" y="423"/>
                </a:lnTo>
                <a:lnTo>
                  <a:pt x="4945" y="413"/>
                </a:lnTo>
                <a:lnTo>
                  <a:pt x="4945" y="424"/>
                </a:lnTo>
                <a:lnTo>
                  <a:pt x="4946" y="417"/>
                </a:lnTo>
                <a:lnTo>
                  <a:pt x="4946" y="425"/>
                </a:lnTo>
                <a:lnTo>
                  <a:pt x="4946" y="420"/>
                </a:lnTo>
                <a:lnTo>
                  <a:pt x="4946" y="421"/>
                </a:lnTo>
                <a:lnTo>
                  <a:pt x="4946" y="419"/>
                </a:lnTo>
                <a:lnTo>
                  <a:pt x="4947" y="423"/>
                </a:lnTo>
                <a:lnTo>
                  <a:pt x="4947" y="414"/>
                </a:lnTo>
                <a:lnTo>
                  <a:pt x="4947" y="419"/>
                </a:lnTo>
                <a:lnTo>
                  <a:pt x="4947" y="425"/>
                </a:lnTo>
                <a:lnTo>
                  <a:pt x="4948" y="414"/>
                </a:lnTo>
                <a:lnTo>
                  <a:pt x="4948" y="419"/>
                </a:lnTo>
                <a:lnTo>
                  <a:pt x="4948" y="423"/>
                </a:lnTo>
                <a:lnTo>
                  <a:pt x="4948" y="420"/>
                </a:lnTo>
                <a:lnTo>
                  <a:pt x="4948" y="424"/>
                </a:lnTo>
                <a:lnTo>
                  <a:pt x="4949" y="423"/>
                </a:lnTo>
                <a:lnTo>
                  <a:pt x="4949" y="429"/>
                </a:lnTo>
                <a:lnTo>
                  <a:pt x="4949" y="423"/>
                </a:lnTo>
                <a:lnTo>
                  <a:pt x="4949" y="420"/>
                </a:lnTo>
                <a:lnTo>
                  <a:pt x="4949" y="429"/>
                </a:lnTo>
                <a:lnTo>
                  <a:pt x="4949" y="419"/>
                </a:lnTo>
                <a:lnTo>
                  <a:pt x="4950" y="420"/>
                </a:lnTo>
                <a:lnTo>
                  <a:pt x="4950" y="426"/>
                </a:lnTo>
                <a:lnTo>
                  <a:pt x="4950" y="423"/>
                </a:lnTo>
                <a:lnTo>
                  <a:pt x="4950" y="423"/>
                </a:lnTo>
                <a:lnTo>
                  <a:pt x="4950" y="427"/>
                </a:lnTo>
                <a:lnTo>
                  <a:pt x="4951" y="417"/>
                </a:lnTo>
                <a:lnTo>
                  <a:pt x="4951" y="418"/>
                </a:lnTo>
                <a:lnTo>
                  <a:pt x="4951" y="415"/>
                </a:lnTo>
                <a:lnTo>
                  <a:pt x="4951" y="421"/>
                </a:lnTo>
                <a:lnTo>
                  <a:pt x="4952" y="426"/>
                </a:lnTo>
                <a:lnTo>
                  <a:pt x="4952" y="416"/>
                </a:lnTo>
                <a:lnTo>
                  <a:pt x="4952" y="431"/>
                </a:lnTo>
                <a:lnTo>
                  <a:pt x="4952" y="426"/>
                </a:lnTo>
                <a:lnTo>
                  <a:pt x="4952" y="421"/>
                </a:lnTo>
                <a:lnTo>
                  <a:pt x="4953" y="427"/>
                </a:lnTo>
                <a:lnTo>
                  <a:pt x="4953" y="427"/>
                </a:lnTo>
                <a:lnTo>
                  <a:pt x="4953" y="414"/>
                </a:lnTo>
                <a:lnTo>
                  <a:pt x="4953" y="411"/>
                </a:lnTo>
                <a:lnTo>
                  <a:pt x="4953" y="416"/>
                </a:lnTo>
                <a:lnTo>
                  <a:pt x="4954" y="403"/>
                </a:lnTo>
                <a:lnTo>
                  <a:pt x="4954" y="409"/>
                </a:lnTo>
                <a:lnTo>
                  <a:pt x="4954" y="422"/>
                </a:lnTo>
                <a:lnTo>
                  <a:pt x="4955" y="420"/>
                </a:lnTo>
                <a:lnTo>
                  <a:pt x="4955" y="414"/>
                </a:lnTo>
                <a:lnTo>
                  <a:pt x="4955" y="414"/>
                </a:lnTo>
                <a:lnTo>
                  <a:pt x="4956" y="420"/>
                </a:lnTo>
                <a:lnTo>
                  <a:pt x="4956" y="414"/>
                </a:lnTo>
                <a:lnTo>
                  <a:pt x="4956" y="418"/>
                </a:lnTo>
                <a:lnTo>
                  <a:pt x="4956" y="425"/>
                </a:lnTo>
                <a:lnTo>
                  <a:pt x="4956" y="418"/>
                </a:lnTo>
                <a:lnTo>
                  <a:pt x="4956" y="421"/>
                </a:lnTo>
                <a:lnTo>
                  <a:pt x="4957" y="424"/>
                </a:lnTo>
                <a:lnTo>
                  <a:pt x="4957" y="423"/>
                </a:lnTo>
                <a:lnTo>
                  <a:pt x="4957" y="423"/>
                </a:lnTo>
                <a:lnTo>
                  <a:pt x="4957" y="416"/>
                </a:lnTo>
                <a:lnTo>
                  <a:pt x="4957" y="417"/>
                </a:lnTo>
                <a:lnTo>
                  <a:pt x="4958" y="419"/>
                </a:lnTo>
                <a:lnTo>
                  <a:pt x="4958" y="413"/>
                </a:lnTo>
                <a:lnTo>
                  <a:pt x="4958" y="424"/>
                </a:lnTo>
                <a:lnTo>
                  <a:pt x="4958" y="415"/>
                </a:lnTo>
                <a:lnTo>
                  <a:pt x="4958" y="414"/>
                </a:lnTo>
                <a:lnTo>
                  <a:pt x="4959" y="422"/>
                </a:lnTo>
                <a:lnTo>
                  <a:pt x="4959" y="413"/>
                </a:lnTo>
                <a:lnTo>
                  <a:pt x="4959" y="416"/>
                </a:lnTo>
                <a:lnTo>
                  <a:pt x="4959" y="414"/>
                </a:lnTo>
                <a:lnTo>
                  <a:pt x="4959" y="413"/>
                </a:lnTo>
                <a:lnTo>
                  <a:pt x="4959" y="416"/>
                </a:lnTo>
                <a:lnTo>
                  <a:pt x="4960" y="406"/>
                </a:lnTo>
                <a:lnTo>
                  <a:pt x="4960" y="416"/>
                </a:lnTo>
                <a:lnTo>
                  <a:pt x="4960" y="420"/>
                </a:lnTo>
                <a:lnTo>
                  <a:pt x="4960" y="411"/>
                </a:lnTo>
                <a:lnTo>
                  <a:pt x="4961" y="420"/>
                </a:lnTo>
                <a:lnTo>
                  <a:pt x="4961" y="417"/>
                </a:lnTo>
                <a:lnTo>
                  <a:pt x="4961" y="418"/>
                </a:lnTo>
                <a:lnTo>
                  <a:pt x="4961" y="422"/>
                </a:lnTo>
                <a:lnTo>
                  <a:pt x="4961" y="419"/>
                </a:lnTo>
                <a:lnTo>
                  <a:pt x="4963" y="424"/>
                </a:lnTo>
                <a:lnTo>
                  <a:pt x="4963" y="417"/>
                </a:lnTo>
                <a:lnTo>
                  <a:pt x="4963" y="422"/>
                </a:lnTo>
                <a:lnTo>
                  <a:pt x="4964" y="410"/>
                </a:lnTo>
                <a:lnTo>
                  <a:pt x="4964" y="420"/>
                </a:lnTo>
                <a:lnTo>
                  <a:pt x="4964" y="417"/>
                </a:lnTo>
                <a:lnTo>
                  <a:pt x="4964" y="416"/>
                </a:lnTo>
                <a:lnTo>
                  <a:pt x="4964" y="422"/>
                </a:lnTo>
                <a:lnTo>
                  <a:pt x="4965" y="419"/>
                </a:lnTo>
                <a:lnTo>
                  <a:pt x="4965" y="417"/>
                </a:lnTo>
                <a:lnTo>
                  <a:pt x="4965" y="426"/>
                </a:lnTo>
                <a:lnTo>
                  <a:pt x="4965" y="413"/>
                </a:lnTo>
                <a:lnTo>
                  <a:pt x="4966" y="413"/>
                </a:lnTo>
                <a:lnTo>
                  <a:pt x="4966" y="416"/>
                </a:lnTo>
                <a:lnTo>
                  <a:pt x="4966" y="411"/>
                </a:lnTo>
                <a:lnTo>
                  <a:pt x="4966" y="416"/>
                </a:lnTo>
                <a:lnTo>
                  <a:pt x="4967" y="416"/>
                </a:lnTo>
                <a:lnTo>
                  <a:pt x="4967" y="421"/>
                </a:lnTo>
                <a:lnTo>
                  <a:pt x="4967" y="411"/>
                </a:lnTo>
                <a:lnTo>
                  <a:pt x="4967" y="413"/>
                </a:lnTo>
                <a:lnTo>
                  <a:pt x="4967" y="415"/>
                </a:lnTo>
                <a:lnTo>
                  <a:pt x="4967" y="405"/>
                </a:lnTo>
                <a:lnTo>
                  <a:pt x="4968" y="414"/>
                </a:lnTo>
                <a:lnTo>
                  <a:pt x="4968" y="404"/>
                </a:lnTo>
                <a:lnTo>
                  <a:pt x="4968" y="403"/>
                </a:lnTo>
                <a:lnTo>
                  <a:pt x="4969" y="395"/>
                </a:lnTo>
                <a:lnTo>
                  <a:pt x="4969" y="383"/>
                </a:lnTo>
                <a:lnTo>
                  <a:pt x="4969" y="403"/>
                </a:lnTo>
                <a:lnTo>
                  <a:pt x="4970" y="397"/>
                </a:lnTo>
                <a:lnTo>
                  <a:pt x="4970" y="407"/>
                </a:lnTo>
                <a:lnTo>
                  <a:pt x="4970" y="404"/>
                </a:lnTo>
                <a:lnTo>
                  <a:pt x="4970" y="400"/>
                </a:lnTo>
                <a:lnTo>
                  <a:pt x="4970" y="401"/>
                </a:lnTo>
                <a:lnTo>
                  <a:pt x="4971" y="400"/>
                </a:lnTo>
                <a:lnTo>
                  <a:pt x="4971" y="402"/>
                </a:lnTo>
                <a:lnTo>
                  <a:pt x="4971" y="404"/>
                </a:lnTo>
                <a:lnTo>
                  <a:pt x="4971" y="410"/>
                </a:lnTo>
                <a:lnTo>
                  <a:pt x="4972" y="401"/>
                </a:lnTo>
                <a:lnTo>
                  <a:pt x="4972" y="403"/>
                </a:lnTo>
                <a:lnTo>
                  <a:pt x="4972" y="395"/>
                </a:lnTo>
                <a:lnTo>
                  <a:pt x="4972" y="395"/>
                </a:lnTo>
                <a:lnTo>
                  <a:pt x="4973" y="392"/>
                </a:lnTo>
                <a:lnTo>
                  <a:pt x="4973" y="392"/>
                </a:lnTo>
                <a:lnTo>
                  <a:pt x="4973" y="396"/>
                </a:lnTo>
                <a:lnTo>
                  <a:pt x="4973" y="394"/>
                </a:lnTo>
                <a:lnTo>
                  <a:pt x="4974" y="400"/>
                </a:lnTo>
                <a:lnTo>
                  <a:pt x="4974" y="391"/>
                </a:lnTo>
                <a:lnTo>
                  <a:pt x="4974" y="402"/>
                </a:lnTo>
                <a:lnTo>
                  <a:pt x="4974" y="389"/>
                </a:lnTo>
                <a:lnTo>
                  <a:pt x="4974" y="396"/>
                </a:lnTo>
                <a:lnTo>
                  <a:pt x="4975" y="389"/>
                </a:lnTo>
                <a:lnTo>
                  <a:pt x="4975" y="397"/>
                </a:lnTo>
                <a:lnTo>
                  <a:pt x="4975" y="389"/>
                </a:lnTo>
                <a:lnTo>
                  <a:pt x="4975" y="397"/>
                </a:lnTo>
                <a:lnTo>
                  <a:pt x="4976" y="383"/>
                </a:lnTo>
                <a:lnTo>
                  <a:pt x="4976" y="396"/>
                </a:lnTo>
                <a:lnTo>
                  <a:pt x="4976" y="391"/>
                </a:lnTo>
                <a:lnTo>
                  <a:pt x="4976" y="384"/>
                </a:lnTo>
                <a:lnTo>
                  <a:pt x="4977" y="394"/>
                </a:lnTo>
                <a:lnTo>
                  <a:pt x="4977" y="387"/>
                </a:lnTo>
                <a:lnTo>
                  <a:pt x="4977" y="384"/>
                </a:lnTo>
                <a:lnTo>
                  <a:pt x="4977" y="364"/>
                </a:lnTo>
                <a:lnTo>
                  <a:pt x="4979" y="371"/>
                </a:lnTo>
                <a:lnTo>
                  <a:pt x="4979" y="365"/>
                </a:lnTo>
                <a:lnTo>
                  <a:pt x="4979" y="371"/>
                </a:lnTo>
                <a:lnTo>
                  <a:pt x="4979" y="375"/>
                </a:lnTo>
                <a:lnTo>
                  <a:pt x="4979" y="368"/>
                </a:lnTo>
                <a:lnTo>
                  <a:pt x="4979" y="368"/>
                </a:lnTo>
                <a:lnTo>
                  <a:pt x="4980" y="366"/>
                </a:lnTo>
                <a:lnTo>
                  <a:pt x="4980" y="366"/>
                </a:lnTo>
                <a:lnTo>
                  <a:pt x="4980" y="366"/>
                </a:lnTo>
                <a:lnTo>
                  <a:pt x="4980" y="364"/>
                </a:lnTo>
                <a:lnTo>
                  <a:pt x="4980" y="366"/>
                </a:lnTo>
                <a:lnTo>
                  <a:pt x="4981" y="362"/>
                </a:lnTo>
                <a:lnTo>
                  <a:pt x="4981" y="358"/>
                </a:lnTo>
                <a:lnTo>
                  <a:pt x="4981" y="366"/>
                </a:lnTo>
                <a:lnTo>
                  <a:pt x="4981" y="353"/>
                </a:lnTo>
                <a:lnTo>
                  <a:pt x="4982" y="349"/>
                </a:lnTo>
                <a:lnTo>
                  <a:pt x="4982" y="352"/>
                </a:lnTo>
                <a:lnTo>
                  <a:pt x="4982" y="351"/>
                </a:lnTo>
                <a:lnTo>
                  <a:pt x="4982" y="346"/>
                </a:lnTo>
                <a:lnTo>
                  <a:pt x="4982" y="341"/>
                </a:lnTo>
                <a:lnTo>
                  <a:pt x="4982" y="343"/>
                </a:lnTo>
                <a:lnTo>
                  <a:pt x="4983" y="347"/>
                </a:lnTo>
                <a:lnTo>
                  <a:pt x="4983" y="336"/>
                </a:lnTo>
                <a:lnTo>
                  <a:pt x="4983" y="340"/>
                </a:lnTo>
                <a:lnTo>
                  <a:pt x="4983" y="336"/>
                </a:lnTo>
                <a:lnTo>
                  <a:pt x="4984" y="331"/>
                </a:lnTo>
                <a:lnTo>
                  <a:pt x="4984" y="331"/>
                </a:lnTo>
                <a:lnTo>
                  <a:pt x="4984" y="327"/>
                </a:lnTo>
                <a:lnTo>
                  <a:pt x="4985" y="319"/>
                </a:lnTo>
                <a:lnTo>
                  <a:pt x="4985" y="306"/>
                </a:lnTo>
                <a:lnTo>
                  <a:pt x="4985" y="313"/>
                </a:lnTo>
                <a:lnTo>
                  <a:pt x="4985" y="312"/>
                </a:lnTo>
                <a:lnTo>
                  <a:pt x="4986" y="304"/>
                </a:lnTo>
                <a:lnTo>
                  <a:pt x="4986" y="304"/>
                </a:lnTo>
                <a:lnTo>
                  <a:pt x="4986" y="305"/>
                </a:lnTo>
                <a:lnTo>
                  <a:pt x="4986" y="283"/>
                </a:lnTo>
                <a:lnTo>
                  <a:pt x="4986" y="296"/>
                </a:lnTo>
                <a:lnTo>
                  <a:pt x="4987" y="280"/>
                </a:lnTo>
                <a:lnTo>
                  <a:pt x="4987" y="281"/>
                </a:lnTo>
                <a:lnTo>
                  <a:pt x="4987" y="279"/>
                </a:lnTo>
                <a:lnTo>
                  <a:pt x="4987" y="283"/>
                </a:lnTo>
                <a:lnTo>
                  <a:pt x="4988" y="271"/>
                </a:lnTo>
                <a:lnTo>
                  <a:pt x="4988" y="279"/>
                </a:lnTo>
                <a:lnTo>
                  <a:pt x="4988" y="268"/>
                </a:lnTo>
                <a:lnTo>
                  <a:pt x="4988" y="276"/>
                </a:lnTo>
                <a:lnTo>
                  <a:pt x="4989" y="267"/>
                </a:lnTo>
                <a:lnTo>
                  <a:pt x="4989" y="265"/>
                </a:lnTo>
                <a:lnTo>
                  <a:pt x="4989" y="269"/>
                </a:lnTo>
                <a:lnTo>
                  <a:pt x="4989" y="265"/>
                </a:lnTo>
                <a:lnTo>
                  <a:pt x="4989" y="271"/>
                </a:lnTo>
                <a:lnTo>
                  <a:pt x="4989" y="258"/>
                </a:lnTo>
                <a:lnTo>
                  <a:pt x="4990" y="265"/>
                </a:lnTo>
                <a:lnTo>
                  <a:pt x="4990" y="269"/>
                </a:lnTo>
                <a:lnTo>
                  <a:pt x="4990" y="252"/>
                </a:lnTo>
                <a:lnTo>
                  <a:pt x="4990" y="261"/>
                </a:lnTo>
                <a:lnTo>
                  <a:pt x="4991" y="257"/>
                </a:lnTo>
                <a:lnTo>
                  <a:pt x="4991" y="258"/>
                </a:lnTo>
                <a:lnTo>
                  <a:pt x="4991" y="261"/>
                </a:lnTo>
                <a:lnTo>
                  <a:pt x="4991" y="269"/>
                </a:lnTo>
                <a:lnTo>
                  <a:pt x="4992" y="254"/>
                </a:lnTo>
                <a:lnTo>
                  <a:pt x="4992" y="260"/>
                </a:lnTo>
                <a:lnTo>
                  <a:pt x="4992" y="264"/>
                </a:lnTo>
                <a:lnTo>
                  <a:pt x="4992" y="261"/>
                </a:lnTo>
                <a:lnTo>
                  <a:pt x="4992" y="264"/>
                </a:lnTo>
                <a:lnTo>
                  <a:pt x="4993" y="263"/>
                </a:lnTo>
                <a:lnTo>
                  <a:pt x="4993" y="269"/>
                </a:lnTo>
                <a:lnTo>
                  <a:pt x="4993" y="265"/>
                </a:lnTo>
                <a:lnTo>
                  <a:pt x="4993" y="268"/>
                </a:lnTo>
                <a:lnTo>
                  <a:pt x="4993" y="274"/>
                </a:lnTo>
                <a:lnTo>
                  <a:pt x="4993" y="265"/>
                </a:lnTo>
                <a:lnTo>
                  <a:pt x="4994" y="268"/>
                </a:lnTo>
                <a:lnTo>
                  <a:pt x="4994" y="277"/>
                </a:lnTo>
                <a:lnTo>
                  <a:pt x="4994" y="272"/>
                </a:lnTo>
                <a:lnTo>
                  <a:pt x="4994" y="274"/>
                </a:lnTo>
                <a:lnTo>
                  <a:pt x="4995" y="271"/>
                </a:lnTo>
                <a:lnTo>
                  <a:pt x="4995" y="284"/>
                </a:lnTo>
                <a:lnTo>
                  <a:pt x="4995" y="269"/>
                </a:lnTo>
                <a:lnTo>
                  <a:pt x="4995" y="287"/>
                </a:lnTo>
                <a:lnTo>
                  <a:pt x="4996" y="280"/>
                </a:lnTo>
                <a:lnTo>
                  <a:pt x="4996" y="283"/>
                </a:lnTo>
                <a:lnTo>
                  <a:pt x="4996" y="288"/>
                </a:lnTo>
                <a:lnTo>
                  <a:pt x="4996" y="281"/>
                </a:lnTo>
                <a:lnTo>
                  <a:pt x="4998" y="295"/>
                </a:lnTo>
                <a:lnTo>
                  <a:pt x="4998" y="290"/>
                </a:lnTo>
                <a:lnTo>
                  <a:pt x="4998" y="293"/>
                </a:lnTo>
                <a:lnTo>
                  <a:pt x="4998" y="298"/>
                </a:lnTo>
                <a:lnTo>
                  <a:pt x="4999" y="303"/>
                </a:lnTo>
                <a:lnTo>
                  <a:pt x="4999" y="298"/>
                </a:lnTo>
                <a:lnTo>
                  <a:pt x="4999" y="299"/>
                </a:lnTo>
                <a:lnTo>
                  <a:pt x="4999" y="290"/>
                </a:lnTo>
                <a:lnTo>
                  <a:pt x="5000" y="296"/>
                </a:lnTo>
                <a:lnTo>
                  <a:pt x="5000" y="306"/>
                </a:lnTo>
                <a:lnTo>
                  <a:pt x="5000" y="302"/>
                </a:lnTo>
                <a:lnTo>
                  <a:pt x="5000" y="301"/>
                </a:lnTo>
                <a:lnTo>
                  <a:pt x="5000" y="306"/>
                </a:lnTo>
                <a:lnTo>
                  <a:pt x="5001" y="303"/>
                </a:lnTo>
                <a:lnTo>
                  <a:pt x="5001" y="305"/>
                </a:lnTo>
                <a:lnTo>
                  <a:pt x="5001" y="317"/>
                </a:lnTo>
                <a:lnTo>
                  <a:pt x="5001" y="315"/>
                </a:lnTo>
                <a:lnTo>
                  <a:pt x="5001" y="311"/>
                </a:lnTo>
                <a:lnTo>
                  <a:pt x="5002" y="323"/>
                </a:lnTo>
                <a:lnTo>
                  <a:pt x="5002" y="319"/>
                </a:lnTo>
                <a:lnTo>
                  <a:pt x="5002" y="317"/>
                </a:lnTo>
                <a:lnTo>
                  <a:pt x="5002" y="328"/>
                </a:lnTo>
                <a:lnTo>
                  <a:pt x="5002" y="330"/>
                </a:lnTo>
                <a:lnTo>
                  <a:pt x="5003" y="329"/>
                </a:lnTo>
                <a:lnTo>
                  <a:pt x="5003" y="340"/>
                </a:lnTo>
                <a:lnTo>
                  <a:pt x="5003" y="337"/>
                </a:lnTo>
                <a:lnTo>
                  <a:pt x="5004" y="332"/>
                </a:lnTo>
                <a:lnTo>
                  <a:pt x="5004" y="338"/>
                </a:lnTo>
                <a:lnTo>
                  <a:pt x="5004" y="339"/>
                </a:lnTo>
                <a:lnTo>
                  <a:pt x="5004" y="339"/>
                </a:lnTo>
                <a:lnTo>
                  <a:pt x="5004" y="342"/>
                </a:lnTo>
                <a:lnTo>
                  <a:pt x="5004" y="341"/>
                </a:lnTo>
                <a:lnTo>
                  <a:pt x="5005" y="348"/>
                </a:lnTo>
                <a:lnTo>
                  <a:pt x="5005" y="339"/>
                </a:lnTo>
                <a:lnTo>
                  <a:pt x="5005" y="355"/>
                </a:lnTo>
                <a:lnTo>
                  <a:pt x="5005" y="347"/>
                </a:lnTo>
                <a:lnTo>
                  <a:pt x="5006" y="360"/>
                </a:lnTo>
                <a:lnTo>
                  <a:pt x="5006" y="366"/>
                </a:lnTo>
                <a:lnTo>
                  <a:pt x="5006" y="363"/>
                </a:lnTo>
                <a:lnTo>
                  <a:pt x="5007" y="363"/>
                </a:lnTo>
                <a:lnTo>
                  <a:pt x="5007" y="371"/>
                </a:lnTo>
                <a:lnTo>
                  <a:pt x="5007" y="363"/>
                </a:lnTo>
                <a:lnTo>
                  <a:pt x="5007" y="375"/>
                </a:lnTo>
                <a:lnTo>
                  <a:pt x="5008" y="367"/>
                </a:lnTo>
                <a:lnTo>
                  <a:pt x="5008" y="376"/>
                </a:lnTo>
                <a:lnTo>
                  <a:pt x="5008" y="374"/>
                </a:lnTo>
                <a:lnTo>
                  <a:pt x="5008" y="381"/>
                </a:lnTo>
                <a:lnTo>
                  <a:pt x="5008" y="376"/>
                </a:lnTo>
                <a:lnTo>
                  <a:pt x="5008" y="376"/>
                </a:lnTo>
                <a:lnTo>
                  <a:pt x="5009" y="389"/>
                </a:lnTo>
                <a:lnTo>
                  <a:pt x="5009" y="374"/>
                </a:lnTo>
                <a:lnTo>
                  <a:pt x="5009" y="383"/>
                </a:lnTo>
                <a:lnTo>
                  <a:pt x="5009" y="390"/>
                </a:lnTo>
                <a:lnTo>
                  <a:pt x="5009" y="377"/>
                </a:lnTo>
                <a:lnTo>
                  <a:pt x="5010" y="384"/>
                </a:lnTo>
                <a:lnTo>
                  <a:pt x="5010" y="383"/>
                </a:lnTo>
                <a:lnTo>
                  <a:pt x="5010" y="391"/>
                </a:lnTo>
                <a:lnTo>
                  <a:pt x="5011" y="386"/>
                </a:lnTo>
                <a:lnTo>
                  <a:pt x="5011" y="395"/>
                </a:lnTo>
                <a:lnTo>
                  <a:pt x="5011" y="389"/>
                </a:lnTo>
                <a:lnTo>
                  <a:pt x="5011" y="401"/>
                </a:lnTo>
                <a:lnTo>
                  <a:pt x="5011" y="392"/>
                </a:lnTo>
                <a:lnTo>
                  <a:pt x="5012" y="396"/>
                </a:lnTo>
                <a:lnTo>
                  <a:pt x="5012" y="399"/>
                </a:lnTo>
                <a:lnTo>
                  <a:pt x="5012" y="399"/>
                </a:lnTo>
                <a:lnTo>
                  <a:pt x="5012" y="396"/>
                </a:lnTo>
                <a:lnTo>
                  <a:pt x="5014" y="404"/>
                </a:lnTo>
                <a:lnTo>
                  <a:pt x="5014" y="399"/>
                </a:lnTo>
                <a:lnTo>
                  <a:pt x="5014" y="397"/>
                </a:lnTo>
                <a:lnTo>
                  <a:pt x="5014" y="409"/>
                </a:lnTo>
                <a:lnTo>
                  <a:pt x="5014" y="402"/>
                </a:lnTo>
                <a:lnTo>
                  <a:pt x="5015" y="401"/>
                </a:lnTo>
                <a:lnTo>
                  <a:pt x="5015" y="407"/>
                </a:lnTo>
                <a:lnTo>
                  <a:pt x="5015" y="401"/>
                </a:lnTo>
                <a:lnTo>
                  <a:pt x="5015" y="405"/>
                </a:lnTo>
                <a:lnTo>
                  <a:pt x="5016" y="404"/>
                </a:lnTo>
                <a:lnTo>
                  <a:pt x="5016" y="413"/>
                </a:lnTo>
                <a:lnTo>
                  <a:pt x="5016" y="400"/>
                </a:lnTo>
                <a:lnTo>
                  <a:pt x="5016" y="403"/>
                </a:lnTo>
                <a:lnTo>
                  <a:pt x="5016" y="411"/>
                </a:lnTo>
                <a:lnTo>
                  <a:pt x="5017" y="403"/>
                </a:lnTo>
                <a:lnTo>
                  <a:pt x="5017" y="406"/>
                </a:lnTo>
                <a:lnTo>
                  <a:pt x="5017" y="406"/>
                </a:lnTo>
                <a:lnTo>
                  <a:pt x="5017" y="404"/>
                </a:lnTo>
                <a:lnTo>
                  <a:pt x="5017" y="411"/>
                </a:lnTo>
                <a:lnTo>
                  <a:pt x="5018" y="405"/>
                </a:lnTo>
                <a:lnTo>
                  <a:pt x="5018" y="411"/>
                </a:lnTo>
                <a:lnTo>
                  <a:pt x="5018" y="407"/>
                </a:lnTo>
                <a:lnTo>
                  <a:pt x="5018" y="409"/>
                </a:lnTo>
                <a:lnTo>
                  <a:pt x="5018" y="410"/>
                </a:lnTo>
                <a:lnTo>
                  <a:pt x="5019" y="406"/>
                </a:lnTo>
                <a:lnTo>
                  <a:pt x="5019" y="403"/>
                </a:lnTo>
                <a:lnTo>
                  <a:pt x="5019" y="415"/>
                </a:lnTo>
                <a:lnTo>
                  <a:pt x="5019" y="409"/>
                </a:lnTo>
                <a:lnTo>
                  <a:pt x="5019" y="407"/>
                </a:lnTo>
                <a:lnTo>
                  <a:pt x="5019" y="411"/>
                </a:lnTo>
                <a:lnTo>
                  <a:pt x="5020" y="408"/>
                </a:lnTo>
                <a:lnTo>
                  <a:pt x="5020" y="413"/>
                </a:lnTo>
                <a:lnTo>
                  <a:pt x="5020" y="408"/>
                </a:lnTo>
                <a:lnTo>
                  <a:pt x="5020" y="408"/>
                </a:lnTo>
                <a:lnTo>
                  <a:pt x="5021" y="416"/>
                </a:lnTo>
                <a:lnTo>
                  <a:pt x="5021" y="408"/>
                </a:lnTo>
                <a:lnTo>
                  <a:pt x="5021" y="419"/>
                </a:lnTo>
                <a:lnTo>
                  <a:pt x="5021" y="413"/>
                </a:lnTo>
                <a:lnTo>
                  <a:pt x="5021" y="409"/>
                </a:lnTo>
                <a:lnTo>
                  <a:pt x="5022" y="418"/>
                </a:lnTo>
                <a:lnTo>
                  <a:pt x="5022" y="416"/>
                </a:lnTo>
                <a:lnTo>
                  <a:pt x="5022" y="421"/>
                </a:lnTo>
                <a:lnTo>
                  <a:pt x="5022" y="408"/>
                </a:lnTo>
                <a:lnTo>
                  <a:pt x="5023" y="413"/>
                </a:lnTo>
                <a:lnTo>
                  <a:pt x="5023" y="400"/>
                </a:lnTo>
                <a:lnTo>
                  <a:pt x="5023" y="406"/>
                </a:lnTo>
                <a:lnTo>
                  <a:pt x="5023" y="405"/>
                </a:lnTo>
                <a:lnTo>
                  <a:pt x="5023" y="398"/>
                </a:lnTo>
                <a:lnTo>
                  <a:pt x="5023" y="406"/>
                </a:lnTo>
                <a:lnTo>
                  <a:pt x="5024" y="400"/>
                </a:lnTo>
                <a:lnTo>
                  <a:pt x="5024" y="408"/>
                </a:lnTo>
                <a:lnTo>
                  <a:pt x="5024" y="406"/>
                </a:lnTo>
                <a:lnTo>
                  <a:pt x="5024" y="401"/>
                </a:lnTo>
                <a:lnTo>
                  <a:pt x="5025" y="415"/>
                </a:lnTo>
                <a:lnTo>
                  <a:pt x="5025" y="400"/>
                </a:lnTo>
                <a:lnTo>
                  <a:pt x="5025" y="406"/>
                </a:lnTo>
                <a:lnTo>
                  <a:pt x="5025" y="414"/>
                </a:lnTo>
                <a:lnTo>
                  <a:pt x="5025" y="405"/>
                </a:lnTo>
                <a:lnTo>
                  <a:pt x="5026" y="407"/>
                </a:lnTo>
                <a:lnTo>
                  <a:pt x="5026" y="411"/>
                </a:lnTo>
                <a:lnTo>
                  <a:pt x="5026" y="411"/>
                </a:lnTo>
                <a:lnTo>
                  <a:pt x="5026" y="409"/>
                </a:lnTo>
                <a:lnTo>
                  <a:pt x="5026" y="409"/>
                </a:lnTo>
                <a:lnTo>
                  <a:pt x="5026" y="409"/>
                </a:lnTo>
                <a:lnTo>
                  <a:pt x="5027" y="414"/>
                </a:lnTo>
                <a:lnTo>
                  <a:pt x="5027" y="407"/>
                </a:lnTo>
                <a:lnTo>
                  <a:pt x="5027" y="409"/>
                </a:lnTo>
                <a:lnTo>
                  <a:pt x="5027" y="415"/>
                </a:lnTo>
                <a:lnTo>
                  <a:pt x="5027" y="407"/>
                </a:lnTo>
                <a:lnTo>
                  <a:pt x="5028" y="415"/>
                </a:lnTo>
                <a:lnTo>
                  <a:pt x="5028" y="413"/>
                </a:lnTo>
                <a:lnTo>
                  <a:pt x="5028" y="409"/>
                </a:lnTo>
                <a:lnTo>
                  <a:pt x="5028" y="409"/>
                </a:lnTo>
                <a:lnTo>
                  <a:pt x="5030" y="408"/>
                </a:lnTo>
                <a:lnTo>
                  <a:pt x="5030" y="414"/>
                </a:lnTo>
                <a:lnTo>
                  <a:pt x="5030" y="405"/>
                </a:lnTo>
                <a:lnTo>
                  <a:pt x="5030" y="408"/>
                </a:lnTo>
                <a:lnTo>
                  <a:pt x="5030" y="419"/>
                </a:lnTo>
                <a:lnTo>
                  <a:pt x="5031" y="405"/>
                </a:lnTo>
                <a:lnTo>
                  <a:pt x="5031" y="414"/>
                </a:lnTo>
                <a:lnTo>
                  <a:pt x="5031" y="416"/>
                </a:lnTo>
                <a:lnTo>
                  <a:pt x="5031" y="410"/>
                </a:lnTo>
                <a:lnTo>
                  <a:pt x="5031" y="415"/>
                </a:lnTo>
                <a:lnTo>
                  <a:pt x="5031" y="410"/>
                </a:lnTo>
                <a:lnTo>
                  <a:pt x="5031" y="416"/>
                </a:lnTo>
                <a:lnTo>
                  <a:pt x="5031" y="415"/>
                </a:lnTo>
                <a:lnTo>
                  <a:pt x="5031" y="417"/>
                </a:lnTo>
                <a:lnTo>
                  <a:pt x="5031" y="403"/>
                </a:lnTo>
                <a:lnTo>
                  <a:pt x="5033" y="408"/>
                </a:lnTo>
                <a:lnTo>
                  <a:pt x="5033" y="409"/>
                </a:lnTo>
                <a:lnTo>
                  <a:pt x="5033" y="405"/>
                </a:lnTo>
                <a:lnTo>
                  <a:pt x="5033" y="408"/>
                </a:lnTo>
                <a:lnTo>
                  <a:pt x="5034" y="403"/>
                </a:lnTo>
                <a:lnTo>
                  <a:pt x="5034" y="406"/>
                </a:lnTo>
                <a:lnTo>
                  <a:pt x="5034" y="406"/>
                </a:lnTo>
                <a:lnTo>
                  <a:pt x="5034" y="401"/>
                </a:lnTo>
                <a:lnTo>
                  <a:pt x="5034" y="406"/>
                </a:lnTo>
                <a:lnTo>
                  <a:pt x="5034" y="406"/>
                </a:lnTo>
                <a:lnTo>
                  <a:pt x="5035" y="400"/>
                </a:lnTo>
                <a:lnTo>
                  <a:pt x="5035" y="410"/>
                </a:lnTo>
                <a:lnTo>
                  <a:pt x="5035" y="405"/>
                </a:lnTo>
                <a:lnTo>
                  <a:pt x="5035" y="397"/>
                </a:lnTo>
                <a:lnTo>
                  <a:pt x="5035" y="400"/>
                </a:lnTo>
                <a:lnTo>
                  <a:pt x="5036" y="398"/>
                </a:lnTo>
                <a:lnTo>
                  <a:pt x="5036" y="392"/>
                </a:lnTo>
                <a:lnTo>
                  <a:pt x="5036" y="389"/>
                </a:lnTo>
                <a:lnTo>
                  <a:pt x="5037" y="399"/>
                </a:lnTo>
                <a:lnTo>
                  <a:pt x="5037" y="387"/>
                </a:lnTo>
                <a:lnTo>
                  <a:pt x="5037" y="392"/>
                </a:lnTo>
                <a:lnTo>
                  <a:pt x="5037" y="398"/>
                </a:lnTo>
                <a:lnTo>
                  <a:pt x="5037" y="385"/>
                </a:lnTo>
                <a:lnTo>
                  <a:pt x="5038" y="394"/>
                </a:lnTo>
                <a:lnTo>
                  <a:pt x="5038" y="386"/>
                </a:lnTo>
                <a:lnTo>
                  <a:pt x="5038" y="386"/>
                </a:lnTo>
                <a:lnTo>
                  <a:pt x="5038" y="377"/>
                </a:lnTo>
                <a:lnTo>
                  <a:pt x="5038" y="386"/>
                </a:lnTo>
                <a:lnTo>
                  <a:pt x="5039" y="383"/>
                </a:lnTo>
                <a:lnTo>
                  <a:pt x="5039" y="383"/>
                </a:lnTo>
                <a:lnTo>
                  <a:pt x="5039" y="389"/>
                </a:lnTo>
                <a:lnTo>
                  <a:pt x="5039" y="379"/>
                </a:lnTo>
                <a:lnTo>
                  <a:pt x="5040" y="386"/>
                </a:lnTo>
                <a:lnTo>
                  <a:pt x="5040" y="384"/>
                </a:lnTo>
                <a:lnTo>
                  <a:pt x="5040" y="383"/>
                </a:lnTo>
                <a:lnTo>
                  <a:pt x="5040" y="383"/>
                </a:lnTo>
                <a:lnTo>
                  <a:pt x="5041" y="383"/>
                </a:lnTo>
                <a:lnTo>
                  <a:pt x="5041" y="385"/>
                </a:lnTo>
                <a:lnTo>
                  <a:pt x="5041" y="379"/>
                </a:lnTo>
                <a:lnTo>
                  <a:pt x="5041" y="382"/>
                </a:lnTo>
                <a:lnTo>
                  <a:pt x="5041" y="382"/>
                </a:lnTo>
                <a:lnTo>
                  <a:pt x="5041" y="375"/>
                </a:lnTo>
                <a:lnTo>
                  <a:pt x="5041" y="384"/>
                </a:lnTo>
                <a:lnTo>
                  <a:pt x="5042" y="371"/>
                </a:lnTo>
                <a:lnTo>
                  <a:pt x="5042" y="379"/>
                </a:lnTo>
                <a:lnTo>
                  <a:pt x="5042" y="374"/>
                </a:lnTo>
                <a:lnTo>
                  <a:pt x="5043" y="375"/>
                </a:lnTo>
                <a:lnTo>
                  <a:pt x="5043" y="372"/>
                </a:lnTo>
                <a:lnTo>
                  <a:pt x="5043" y="370"/>
                </a:lnTo>
                <a:lnTo>
                  <a:pt x="5043" y="374"/>
                </a:lnTo>
                <a:lnTo>
                  <a:pt x="5043" y="361"/>
                </a:lnTo>
                <a:lnTo>
                  <a:pt x="5044" y="365"/>
                </a:lnTo>
                <a:lnTo>
                  <a:pt x="5044" y="371"/>
                </a:lnTo>
                <a:lnTo>
                  <a:pt x="5044" y="361"/>
                </a:lnTo>
                <a:lnTo>
                  <a:pt x="5044" y="368"/>
                </a:lnTo>
                <a:lnTo>
                  <a:pt x="5045" y="361"/>
                </a:lnTo>
                <a:lnTo>
                  <a:pt x="5045" y="362"/>
                </a:lnTo>
                <a:lnTo>
                  <a:pt x="5045" y="361"/>
                </a:lnTo>
                <a:lnTo>
                  <a:pt x="5045" y="357"/>
                </a:lnTo>
                <a:lnTo>
                  <a:pt x="5045" y="363"/>
                </a:lnTo>
                <a:lnTo>
                  <a:pt x="5045" y="352"/>
                </a:lnTo>
                <a:lnTo>
                  <a:pt x="5046" y="358"/>
                </a:lnTo>
                <a:lnTo>
                  <a:pt x="5046" y="353"/>
                </a:lnTo>
                <a:lnTo>
                  <a:pt x="5046" y="349"/>
                </a:lnTo>
                <a:lnTo>
                  <a:pt x="5046" y="354"/>
                </a:lnTo>
                <a:lnTo>
                  <a:pt x="5047" y="350"/>
                </a:lnTo>
                <a:lnTo>
                  <a:pt x="5047" y="351"/>
                </a:lnTo>
                <a:lnTo>
                  <a:pt x="5047" y="349"/>
                </a:lnTo>
                <a:lnTo>
                  <a:pt x="5047" y="347"/>
                </a:lnTo>
                <a:lnTo>
                  <a:pt x="5049" y="337"/>
                </a:lnTo>
                <a:lnTo>
                  <a:pt x="5049" y="343"/>
                </a:lnTo>
                <a:lnTo>
                  <a:pt x="5049" y="330"/>
                </a:lnTo>
                <a:lnTo>
                  <a:pt x="5049" y="339"/>
                </a:lnTo>
                <a:lnTo>
                  <a:pt x="5050" y="334"/>
                </a:lnTo>
                <a:lnTo>
                  <a:pt x="5050" y="326"/>
                </a:lnTo>
                <a:lnTo>
                  <a:pt x="5050" y="326"/>
                </a:lnTo>
                <a:lnTo>
                  <a:pt x="5050" y="333"/>
                </a:lnTo>
                <a:lnTo>
                  <a:pt x="5051" y="322"/>
                </a:lnTo>
                <a:lnTo>
                  <a:pt x="5051" y="329"/>
                </a:lnTo>
                <a:lnTo>
                  <a:pt x="5051" y="314"/>
                </a:lnTo>
                <a:lnTo>
                  <a:pt x="5051" y="324"/>
                </a:lnTo>
                <a:lnTo>
                  <a:pt x="5052" y="317"/>
                </a:lnTo>
                <a:lnTo>
                  <a:pt x="5052" y="317"/>
                </a:lnTo>
                <a:lnTo>
                  <a:pt x="5052" y="310"/>
                </a:lnTo>
                <a:lnTo>
                  <a:pt x="5052" y="319"/>
                </a:lnTo>
                <a:lnTo>
                  <a:pt x="5053" y="305"/>
                </a:lnTo>
                <a:lnTo>
                  <a:pt x="5053" y="316"/>
                </a:lnTo>
                <a:lnTo>
                  <a:pt x="5053" y="304"/>
                </a:lnTo>
                <a:lnTo>
                  <a:pt x="5053" y="312"/>
                </a:lnTo>
                <a:lnTo>
                  <a:pt x="5053" y="303"/>
                </a:lnTo>
                <a:lnTo>
                  <a:pt x="5054" y="305"/>
                </a:lnTo>
                <a:lnTo>
                  <a:pt x="5054" y="295"/>
                </a:lnTo>
                <a:lnTo>
                  <a:pt x="5054" y="310"/>
                </a:lnTo>
                <a:lnTo>
                  <a:pt x="5055" y="293"/>
                </a:lnTo>
                <a:lnTo>
                  <a:pt x="5055" y="301"/>
                </a:lnTo>
                <a:lnTo>
                  <a:pt x="5055" y="299"/>
                </a:lnTo>
                <a:lnTo>
                  <a:pt x="5055" y="295"/>
                </a:lnTo>
                <a:lnTo>
                  <a:pt x="5055" y="296"/>
                </a:lnTo>
                <a:lnTo>
                  <a:pt x="5056" y="292"/>
                </a:lnTo>
                <a:lnTo>
                  <a:pt x="5056" y="295"/>
                </a:lnTo>
                <a:lnTo>
                  <a:pt x="5056" y="290"/>
                </a:lnTo>
                <a:lnTo>
                  <a:pt x="5056" y="284"/>
                </a:lnTo>
                <a:lnTo>
                  <a:pt x="5056" y="271"/>
                </a:lnTo>
                <a:lnTo>
                  <a:pt x="5057" y="270"/>
                </a:lnTo>
                <a:lnTo>
                  <a:pt x="5057" y="276"/>
                </a:lnTo>
                <a:lnTo>
                  <a:pt x="5057" y="272"/>
                </a:lnTo>
                <a:lnTo>
                  <a:pt x="5057" y="274"/>
                </a:lnTo>
                <a:lnTo>
                  <a:pt x="5057" y="268"/>
                </a:lnTo>
                <a:lnTo>
                  <a:pt x="5058" y="277"/>
                </a:lnTo>
                <a:lnTo>
                  <a:pt x="5058" y="265"/>
                </a:lnTo>
                <a:lnTo>
                  <a:pt x="5058" y="264"/>
                </a:lnTo>
                <a:lnTo>
                  <a:pt x="5058" y="270"/>
                </a:lnTo>
                <a:lnTo>
                  <a:pt x="5059" y="260"/>
                </a:lnTo>
                <a:lnTo>
                  <a:pt x="5059" y="261"/>
                </a:lnTo>
                <a:lnTo>
                  <a:pt x="5059" y="261"/>
                </a:lnTo>
                <a:lnTo>
                  <a:pt x="5060" y="253"/>
                </a:lnTo>
                <a:lnTo>
                  <a:pt x="5060" y="258"/>
                </a:lnTo>
                <a:lnTo>
                  <a:pt x="5060" y="249"/>
                </a:lnTo>
                <a:lnTo>
                  <a:pt x="5060" y="257"/>
                </a:lnTo>
                <a:lnTo>
                  <a:pt x="5060" y="251"/>
                </a:lnTo>
                <a:lnTo>
                  <a:pt x="5061" y="255"/>
                </a:lnTo>
                <a:lnTo>
                  <a:pt x="5061" y="249"/>
                </a:lnTo>
                <a:lnTo>
                  <a:pt x="5061" y="255"/>
                </a:lnTo>
                <a:lnTo>
                  <a:pt x="5061" y="246"/>
                </a:lnTo>
                <a:lnTo>
                  <a:pt x="5062" y="251"/>
                </a:lnTo>
                <a:lnTo>
                  <a:pt x="5062" y="242"/>
                </a:lnTo>
                <a:lnTo>
                  <a:pt x="5062" y="237"/>
                </a:lnTo>
                <a:lnTo>
                  <a:pt x="5063" y="245"/>
                </a:lnTo>
                <a:lnTo>
                  <a:pt x="5063" y="239"/>
                </a:lnTo>
                <a:lnTo>
                  <a:pt x="5063" y="235"/>
                </a:lnTo>
                <a:lnTo>
                  <a:pt x="5063" y="242"/>
                </a:lnTo>
                <a:lnTo>
                  <a:pt x="5063" y="231"/>
                </a:lnTo>
                <a:lnTo>
                  <a:pt x="5063" y="226"/>
                </a:lnTo>
                <a:lnTo>
                  <a:pt x="5065" y="231"/>
                </a:lnTo>
                <a:lnTo>
                  <a:pt x="5065" y="230"/>
                </a:lnTo>
                <a:lnTo>
                  <a:pt x="5065" y="229"/>
                </a:lnTo>
                <a:lnTo>
                  <a:pt x="5065" y="226"/>
                </a:lnTo>
                <a:lnTo>
                  <a:pt x="5065" y="227"/>
                </a:lnTo>
                <a:lnTo>
                  <a:pt x="5066" y="224"/>
                </a:lnTo>
                <a:lnTo>
                  <a:pt x="5066" y="217"/>
                </a:lnTo>
                <a:lnTo>
                  <a:pt x="5066" y="220"/>
                </a:lnTo>
                <a:lnTo>
                  <a:pt x="5066" y="219"/>
                </a:lnTo>
                <a:lnTo>
                  <a:pt x="5067" y="217"/>
                </a:lnTo>
                <a:lnTo>
                  <a:pt x="5067" y="215"/>
                </a:lnTo>
                <a:lnTo>
                  <a:pt x="5067" y="218"/>
                </a:lnTo>
                <a:lnTo>
                  <a:pt x="5067" y="210"/>
                </a:lnTo>
                <a:lnTo>
                  <a:pt x="5068" y="212"/>
                </a:lnTo>
                <a:lnTo>
                  <a:pt x="5068" y="198"/>
                </a:lnTo>
                <a:lnTo>
                  <a:pt x="5068" y="203"/>
                </a:lnTo>
                <a:lnTo>
                  <a:pt x="5068" y="207"/>
                </a:lnTo>
                <a:lnTo>
                  <a:pt x="5068" y="205"/>
                </a:lnTo>
                <a:lnTo>
                  <a:pt x="5068" y="207"/>
                </a:lnTo>
                <a:lnTo>
                  <a:pt x="5069" y="202"/>
                </a:lnTo>
                <a:lnTo>
                  <a:pt x="5069" y="208"/>
                </a:lnTo>
                <a:lnTo>
                  <a:pt x="5069" y="197"/>
                </a:lnTo>
                <a:lnTo>
                  <a:pt x="5069" y="198"/>
                </a:lnTo>
                <a:lnTo>
                  <a:pt x="5069" y="204"/>
                </a:lnTo>
                <a:lnTo>
                  <a:pt x="5070" y="203"/>
                </a:lnTo>
                <a:lnTo>
                  <a:pt x="5070" y="199"/>
                </a:lnTo>
                <a:lnTo>
                  <a:pt x="5070" y="196"/>
                </a:lnTo>
                <a:lnTo>
                  <a:pt x="5070" y="200"/>
                </a:lnTo>
                <a:lnTo>
                  <a:pt x="5071" y="195"/>
                </a:lnTo>
                <a:lnTo>
                  <a:pt x="5071" y="186"/>
                </a:lnTo>
                <a:lnTo>
                  <a:pt x="5071" y="193"/>
                </a:lnTo>
                <a:lnTo>
                  <a:pt x="5071" y="189"/>
                </a:lnTo>
                <a:lnTo>
                  <a:pt x="5071" y="187"/>
                </a:lnTo>
                <a:lnTo>
                  <a:pt x="5072" y="186"/>
                </a:lnTo>
                <a:lnTo>
                  <a:pt x="5072" y="181"/>
                </a:lnTo>
                <a:lnTo>
                  <a:pt x="5072" y="186"/>
                </a:lnTo>
                <a:lnTo>
                  <a:pt x="5072" y="181"/>
                </a:lnTo>
                <a:lnTo>
                  <a:pt x="5073" y="182"/>
                </a:lnTo>
                <a:lnTo>
                  <a:pt x="5073" y="180"/>
                </a:lnTo>
                <a:lnTo>
                  <a:pt x="5073" y="177"/>
                </a:lnTo>
                <a:lnTo>
                  <a:pt x="5073" y="162"/>
                </a:lnTo>
                <a:lnTo>
                  <a:pt x="5073" y="167"/>
                </a:lnTo>
                <a:lnTo>
                  <a:pt x="5074" y="167"/>
                </a:lnTo>
                <a:lnTo>
                  <a:pt x="5074" y="162"/>
                </a:lnTo>
                <a:lnTo>
                  <a:pt x="5074" y="160"/>
                </a:lnTo>
                <a:lnTo>
                  <a:pt x="5075" y="163"/>
                </a:lnTo>
                <a:lnTo>
                  <a:pt x="5075" y="154"/>
                </a:lnTo>
                <a:lnTo>
                  <a:pt x="5075" y="163"/>
                </a:lnTo>
                <a:lnTo>
                  <a:pt x="5075" y="151"/>
                </a:lnTo>
                <a:lnTo>
                  <a:pt x="5075" y="154"/>
                </a:lnTo>
                <a:lnTo>
                  <a:pt x="5075" y="149"/>
                </a:lnTo>
                <a:lnTo>
                  <a:pt x="5076" y="151"/>
                </a:lnTo>
                <a:lnTo>
                  <a:pt x="5076" y="145"/>
                </a:lnTo>
                <a:lnTo>
                  <a:pt x="5076" y="151"/>
                </a:lnTo>
                <a:lnTo>
                  <a:pt x="5077" y="145"/>
                </a:lnTo>
                <a:lnTo>
                  <a:pt x="5077" y="142"/>
                </a:lnTo>
                <a:lnTo>
                  <a:pt x="5077" y="144"/>
                </a:lnTo>
                <a:lnTo>
                  <a:pt x="5078" y="142"/>
                </a:lnTo>
                <a:lnTo>
                  <a:pt x="5078" y="146"/>
                </a:lnTo>
                <a:lnTo>
                  <a:pt x="5078" y="136"/>
                </a:lnTo>
                <a:lnTo>
                  <a:pt x="5078" y="137"/>
                </a:lnTo>
                <a:lnTo>
                  <a:pt x="5078" y="141"/>
                </a:lnTo>
                <a:lnTo>
                  <a:pt x="5078" y="136"/>
                </a:lnTo>
                <a:lnTo>
                  <a:pt x="5079" y="140"/>
                </a:lnTo>
                <a:lnTo>
                  <a:pt x="5079" y="135"/>
                </a:lnTo>
                <a:lnTo>
                  <a:pt x="5079" y="142"/>
                </a:lnTo>
                <a:lnTo>
                  <a:pt x="5079" y="128"/>
                </a:lnTo>
                <a:lnTo>
                  <a:pt x="5080" y="129"/>
                </a:lnTo>
                <a:lnTo>
                  <a:pt x="5080" y="134"/>
                </a:lnTo>
                <a:lnTo>
                  <a:pt x="5080" y="126"/>
                </a:lnTo>
                <a:lnTo>
                  <a:pt x="5080" y="128"/>
                </a:lnTo>
                <a:lnTo>
                  <a:pt x="5081" y="133"/>
                </a:lnTo>
                <a:lnTo>
                  <a:pt x="5081" y="120"/>
                </a:lnTo>
                <a:lnTo>
                  <a:pt x="5081" y="126"/>
                </a:lnTo>
                <a:lnTo>
                  <a:pt x="5081" y="127"/>
                </a:lnTo>
                <a:lnTo>
                  <a:pt x="5081" y="124"/>
                </a:lnTo>
                <a:lnTo>
                  <a:pt x="5082" y="121"/>
                </a:lnTo>
                <a:lnTo>
                  <a:pt x="5082" y="131"/>
                </a:lnTo>
                <a:lnTo>
                  <a:pt x="5082" y="116"/>
                </a:lnTo>
                <a:lnTo>
                  <a:pt x="5082" y="128"/>
                </a:lnTo>
                <a:lnTo>
                  <a:pt x="5082" y="120"/>
                </a:lnTo>
                <a:lnTo>
                  <a:pt x="5084" y="124"/>
                </a:lnTo>
                <a:lnTo>
                  <a:pt x="5084" y="114"/>
                </a:lnTo>
                <a:lnTo>
                  <a:pt x="5084" y="123"/>
                </a:lnTo>
                <a:lnTo>
                  <a:pt x="5084" y="118"/>
                </a:lnTo>
                <a:lnTo>
                  <a:pt x="5085" y="112"/>
                </a:lnTo>
                <a:lnTo>
                  <a:pt x="5085" y="116"/>
                </a:lnTo>
                <a:lnTo>
                  <a:pt x="5085" y="102"/>
                </a:lnTo>
                <a:lnTo>
                  <a:pt x="5085" y="107"/>
                </a:lnTo>
                <a:lnTo>
                  <a:pt x="5085" y="95"/>
                </a:lnTo>
                <a:lnTo>
                  <a:pt x="5086" y="102"/>
                </a:lnTo>
                <a:lnTo>
                  <a:pt x="5086" y="80"/>
                </a:lnTo>
                <a:lnTo>
                  <a:pt x="5086" y="66"/>
                </a:lnTo>
                <a:lnTo>
                  <a:pt x="5086" y="51"/>
                </a:lnTo>
                <a:lnTo>
                  <a:pt x="5087" y="49"/>
                </a:lnTo>
                <a:lnTo>
                  <a:pt x="5087" y="51"/>
                </a:lnTo>
                <a:lnTo>
                  <a:pt x="5087" y="40"/>
                </a:lnTo>
                <a:lnTo>
                  <a:pt x="5087" y="37"/>
                </a:lnTo>
                <a:lnTo>
                  <a:pt x="5087" y="44"/>
                </a:lnTo>
                <a:lnTo>
                  <a:pt x="5088" y="33"/>
                </a:lnTo>
                <a:lnTo>
                  <a:pt x="5088" y="30"/>
                </a:lnTo>
                <a:lnTo>
                  <a:pt x="5088" y="28"/>
                </a:lnTo>
                <a:lnTo>
                  <a:pt x="5088" y="34"/>
                </a:lnTo>
                <a:lnTo>
                  <a:pt x="5089" y="22"/>
                </a:lnTo>
                <a:lnTo>
                  <a:pt x="5089" y="18"/>
                </a:lnTo>
                <a:lnTo>
                  <a:pt x="5089" y="25"/>
                </a:lnTo>
                <a:lnTo>
                  <a:pt x="5089" y="24"/>
                </a:lnTo>
                <a:lnTo>
                  <a:pt x="5089" y="10"/>
                </a:lnTo>
                <a:lnTo>
                  <a:pt x="5090" y="26"/>
                </a:lnTo>
                <a:lnTo>
                  <a:pt x="5090" y="23"/>
                </a:lnTo>
                <a:lnTo>
                  <a:pt x="5090" y="10"/>
                </a:lnTo>
                <a:lnTo>
                  <a:pt x="5090" y="15"/>
                </a:lnTo>
                <a:lnTo>
                  <a:pt x="5091" y="4"/>
                </a:lnTo>
                <a:lnTo>
                  <a:pt x="5091" y="14"/>
                </a:lnTo>
                <a:lnTo>
                  <a:pt x="5091" y="14"/>
                </a:lnTo>
                <a:lnTo>
                  <a:pt x="5091" y="4"/>
                </a:lnTo>
                <a:lnTo>
                  <a:pt x="5092" y="14"/>
                </a:lnTo>
                <a:lnTo>
                  <a:pt x="5092" y="3"/>
                </a:lnTo>
                <a:lnTo>
                  <a:pt x="5092" y="7"/>
                </a:lnTo>
                <a:lnTo>
                  <a:pt x="5092" y="11"/>
                </a:lnTo>
                <a:lnTo>
                  <a:pt x="5093" y="15"/>
                </a:lnTo>
                <a:lnTo>
                  <a:pt x="5093" y="6"/>
                </a:lnTo>
                <a:lnTo>
                  <a:pt x="5093" y="9"/>
                </a:lnTo>
                <a:lnTo>
                  <a:pt x="5093" y="17"/>
                </a:lnTo>
                <a:lnTo>
                  <a:pt x="5093" y="6"/>
                </a:lnTo>
                <a:lnTo>
                  <a:pt x="5094" y="21"/>
                </a:lnTo>
                <a:lnTo>
                  <a:pt x="5094" y="16"/>
                </a:lnTo>
                <a:lnTo>
                  <a:pt x="5094" y="13"/>
                </a:lnTo>
                <a:lnTo>
                  <a:pt x="5094" y="22"/>
                </a:lnTo>
                <a:lnTo>
                  <a:pt x="5095" y="18"/>
                </a:lnTo>
                <a:lnTo>
                  <a:pt x="5095" y="10"/>
                </a:lnTo>
                <a:lnTo>
                  <a:pt x="5095" y="26"/>
                </a:lnTo>
                <a:lnTo>
                  <a:pt x="5095" y="20"/>
                </a:lnTo>
                <a:lnTo>
                  <a:pt x="5095" y="22"/>
                </a:lnTo>
                <a:lnTo>
                  <a:pt x="5096" y="13"/>
                </a:lnTo>
                <a:lnTo>
                  <a:pt x="5096" y="18"/>
                </a:lnTo>
                <a:lnTo>
                  <a:pt x="5096" y="7"/>
                </a:lnTo>
                <a:lnTo>
                  <a:pt x="5096" y="10"/>
                </a:lnTo>
                <a:lnTo>
                  <a:pt x="5097" y="12"/>
                </a:lnTo>
                <a:lnTo>
                  <a:pt x="5097" y="9"/>
                </a:lnTo>
                <a:lnTo>
                  <a:pt x="5097" y="7"/>
                </a:lnTo>
                <a:lnTo>
                  <a:pt x="5097" y="13"/>
                </a:lnTo>
                <a:lnTo>
                  <a:pt x="5097" y="11"/>
                </a:lnTo>
                <a:lnTo>
                  <a:pt x="5098" y="5"/>
                </a:lnTo>
                <a:lnTo>
                  <a:pt x="5098" y="12"/>
                </a:lnTo>
                <a:lnTo>
                  <a:pt x="5098" y="0"/>
                </a:lnTo>
                <a:lnTo>
                  <a:pt x="5100" y="13"/>
                </a:lnTo>
                <a:lnTo>
                  <a:pt x="5100" y="10"/>
                </a:lnTo>
                <a:lnTo>
                  <a:pt x="5100" y="8"/>
                </a:lnTo>
                <a:lnTo>
                  <a:pt x="5100" y="18"/>
                </a:lnTo>
                <a:lnTo>
                  <a:pt x="5100" y="17"/>
                </a:lnTo>
                <a:lnTo>
                  <a:pt x="5101" y="12"/>
                </a:lnTo>
                <a:lnTo>
                  <a:pt x="5101" y="22"/>
                </a:lnTo>
                <a:lnTo>
                  <a:pt x="5101" y="22"/>
                </a:lnTo>
                <a:lnTo>
                  <a:pt x="5101" y="11"/>
                </a:lnTo>
                <a:lnTo>
                  <a:pt x="5101" y="23"/>
                </a:lnTo>
                <a:lnTo>
                  <a:pt x="5102" y="22"/>
                </a:lnTo>
                <a:lnTo>
                  <a:pt x="5102" y="8"/>
                </a:lnTo>
                <a:lnTo>
                  <a:pt x="5102" y="17"/>
                </a:lnTo>
                <a:lnTo>
                  <a:pt x="5102" y="22"/>
                </a:lnTo>
                <a:lnTo>
                  <a:pt x="5103" y="13"/>
                </a:lnTo>
                <a:lnTo>
                  <a:pt x="5103" y="17"/>
                </a:lnTo>
                <a:lnTo>
                  <a:pt x="5103" y="25"/>
                </a:lnTo>
                <a:lnTo>
                  <a:pt x="5103" y="7"/>
                </a:lnTo>
                <a:lnTo>
                  <a:pt x="5104" y="23"/>
                </a:lnTo>
                <a:lnTo>
                  <a:pt x="5104" y="27"/>
                </a:lnTo>
                <a:lnTo>
                  <a:pt x="5104" y="18"/>
                </a:lnTo>
                <a:lnTo>
                  <a:pt x="5104" y="16"/>
                </a:lnTo>
                <a:lnTo>
                  <a:pt x="5105" y="27"/>
                </a:lnTo>
                <a:lnTo>
                  <a:pt x="5105" y="21"/>
                </a:lnTo>
                <a:lnTo>
                  <a:pt x="5105" y="14"/>
                </a:lnTo>
                <a:lnTo>
                  <a:pt x="5105" y="13"/>
                </a:lnTo>
                <a:lnTo>
                  <a:pt x="5105" y="27"/>
                </a:lnTo>
                <a:lnTo>
                  <a:pt x="5105" y="14"/>
                </a:lnTo>
                <a:lnTo>
                  <a:pt x="5106" y="21"/>
                </a:lnTo>
                <a:lnTo>
                  <a:pt x="5106" y="30"/>
                </a:lnTo>
                <a:lnTo>
                  <a:pt x="5106" y="14"/>
                </a:lnTo>
                <a:lnTo>
                  <a:pt x="5106" y="18"/>
                </a:lnTo>
                <a:lnTo>
                  <a:pt x="5107" y="13"/>
                </a:lnTo>
                <a:lnTo>
                  <a:pt x="5107" y="18"/>
                </a:lnTo>
                <a:lnTo>
                  <a:pt x="5107" y="9"/>
                </a:lnTo>
                <a:lnTo>
                  <a:pt x="5107" y="25"/>
                </a:lnTo>
                <a:lnTo>
                  <a:pt x="5107" y="18"/>
                </a:lnTo>
                <a:lnTo>
                  <a:pt x="5108" y="25"/>
                </a:lnTo>
                <a:lnTo>
                  <a:pt x="5108" y="29"/>
                </a:lnTo>
                <a:lnTo>
                  <a:pt x="5108" y="40"/>
                </a:lnTo>
                <a:lnTo>
                  <a:pt x="5108" y="24"/>
                </a:lnTo>
                <a:lnTo>
                  <a:pt x="5108" y="26"/>
                </a:lnTo>
                <a:lnTo>
                  <a:pt x="5108" y="39"/>
                </a:lnTo>
                <a:lnTo>
                  <a:pt x="5109" y="32"/>
                </a:lnTo>
                <a:lnTo>
                  <a:pt x="5109" y="36"/>
                </a:lnTo>
                <a:lnTo>
                  <a:pt x="5109" y="44"/>
                </a:lnTo>
                <a:lnTo>
                  <a:pt x="5110" y="41"/>
                </a:lnTo>
                <a:lnTo>
                  <a:pt x="5110" y="39"/>
                </a:lnTo>
                <a:lnTo>
                  <a:pt x="5110" y="45"/>
                </a:lnTo>
                <a:lnTo>
                  <a:pt x="5110" y="45"/>
                </a:lnTo>
                <a:lnTo>
                  <a:pt x="5110" y="42"/>
                </a:lnTo>
                <a:lnTo>
                  <a:pt x="5111" y="47"/>
                </a:lnTo>
                <a:lnTo>
                  <a:pt x="5111" y="44"/>
                </a:lnTo>
                <a:lnTo>
                  <a:pt x="5111" y="44"/>
                </a:lnTo>
                <a:lnTo>
                  <a:pt x="5111" y="61"/>
                </a:lnTo>
                <a:lnTo>
                  <a:pt x="5112" y="50"/>
                </a:lnTo>
                <a:lnTo>
                  <a:pt x="5112" y="58"/>
                </a:lnTo>
                <a:lnTo>
                  <a:pt x="5112" y="73"/>
                </a:lnTo>
                <a:lnTo>
                  <a:pt x="5112" y="56"/>
                </a:lnTo>
                <a:lnTo>
                  <a:pt x="5112" y="66"/>
                </a:lnTo>
                <a:lnTo>
                  <a:pt x="5113" y="73"/>
                </a:lnTo>
                <a:lnTo>
                  <a:pt x="5113" y="65"/>
                </a:lnTo>
                <a:lnTo>
                  <a:pt x="5113" y="74"/>
                </a:lnTo>
                <a:lnTo>
                  <a:pt x="5114" y="83"/>
                </a:lnTo>
                <a:lnTo>
                  <a:pt x="5114" y="70"/>
                </a:lnTo>
                <a:lnTo>
                  <a:pt x="5114" y="85"/>
                </a:lnTo>
                <a:lnTo>
                  <a:pt x="5114" y="82"/>
                </a:lnTo>
                <a:lnTo>
                  <a:pt x="5114" y="90"/>
                </a:lnTo>
                <a:lnTo>
                  <a:pt x="5115" y="76"/>
                </a:lnTo>
                <a:lnTo>
                  <a:pt x="5115" y="98"/>
                </a:lnTo>
                <a:lnTo>
                  <a:pt x="5115" y="84"/>
                </a:lnTo>
                <a:lnTo>
                  <a:pt x="5115" y="101"/>
                </a:lnTo>
                <a:lnTo>
                  <a:pt x="5115" y="99"/>
                </a:lnTo>
                <a:lnTo>
                  <a:pt x="5116" y="104"/>
                </a:lnTo>
                <a:lnTo>
                  <a:pt x="5116" y="95"/>
                </a:lnTo>
                <a:lnTo>
                  <a:pt x="5116" y="108"/>
                </a:lnTo>
                <a:lnTo>
                  <a:pt x="5116" y="110"/>
                </a:lnTo>
                <a:lnTo>
                  <a:pt x="5116" y="102"/>
                </a:lnTo>
                <a:lnTo>
                  <a:pt x="5117" y="116"/>
                </a:lnTo>
                <a:lnTo>
                  <a:pt x="5117" y="115"/>
                </a:lnTo>
                <a:lnTo>
                  <a:pt x="5117" y="118"/>
                </a:lnTo>
                <a:lnTo>
                  <a:pt x="5117" y="113"/>
                </a:lnTo>
                <a:lnTo>
                  <a:pt x="5119" y="126"/>
                </a:lnTo>
                <a:lnTo>
                  <a:pt x="5119" y="116"/>
                </a:lnTo>
                <a:lnTo>
                  <a:pt x="5119" y="136"/>
                </a:lnTo>
                <a:lnTo>
                  <a:pt x="5120" y="133"/>
                </a:lnTo>
                <a:lnTo>
                  <a:pt x="5120" y="133"/>
                </a:lnTo>
                <a:lnTo>
                  <a:pt x="5120" y="148"/>
                </a:lnTo>
                <a:lnTo>
                  <a:pt x="5120" y="141"/>
                </a:lnTo>
                <a:lnTo>
                  <a:pt x="5120" y="150"/>
                </a:lnTo>
                <a:lnTo>
                  <a:pt x="5121" y="155"/>
                </a:lnTo>
                <a:lnTo>
                  <a:pt x="5121" y="147"/>
                </a:lnTo>
                <a:lnTo>
                  <a:pt x="5121" y="155"/>
                </a:lnTo>
                <a:lnTo>
                  <a:pt x="5121" y="165"/>
                </a:lnTo>
                <a:lnTo>
                  <a:pt x="5121" y="155"/>
                </a:lnTo>
                <a:lnTo>
                  <a:pt x="5122" y="163"/>
                </a:lnTo>
                <a:lnTo>
                  <a:pt x="5122" y="176"/>
                </a:lnTo>
                <a:lnTo>
                  <a:pt x="5122" y="164"/>
                </a:lnTo>
                <a:lnTo>
                  <a:pt x="5123" y="180"/>
                </a:lnTo>
                <a:lnTo>
                  <a:pt x="5123" y="177"/>
                </a:lnTo>
                <a:lnTo>
                  <a:pt x="5123" y="185"/>
                </a:lnTo>
                <a:lnTo>
                  <a:pt x="5123" y="192"/>
                </a:lnTo>
                <a:lnTo>
                  <a:pt x="5124" y="183"/>
                </a:lnTo>
                <a:lnTo>
                  <a:pt x="5124" y="192"/>
                </a:lnTo>
                <a:lnTo>
                  <a:pt x="5124" y="203"/>
                </a:lnTo>
                <a:lnTo>
                  <a:pt x="5124" y="194"/>
                </a:lnTo>
                <a:lnTo>
                  <a:pt x="5124" y="203"/>
                </a:lnTo>
                <a:lnTo>
                  <a:pt x="5125" y="205"/>
                </a:lnTo>
                <a:lnTo>
                  <a:pt x="5125" y="209"/>
                </a:lnTo>
                <a:lnTo>
                  <a:pt x="5125" y="209"/>
                </a:lnTo>
                <a:lnTo>
                  <a:pt x="5125" y="214"/>
                </a:lnTo>
                <a:lnTo>
                  <a:pt x="5125" y="227"/>
                </a:lnTo>
                <a:lnTo>
                  <a:pt x="5126" y="211"/>
                </a:lnTo>
                <a:lnTo>
                  <a:pt x="5126" y="223"/>
                </a:lnTo>
                <a:lnTo>
                  <a:pt x="5126" y="232"/>
                </a:lnTo>
                <a:lnTo>
                  <a:pt x="5126" y="227"/>
                </a:lnTo>
                <a:lnTo>
                  <a:pt x="5127" y="235"/>
                </a:lnTo>
                <a:lnTo>
                  <a:pt x="5127" y="234"/>
                </a:lnTo>
                <a:lnTo>
                  <a:pt x="5127" y="242"/>
                </a:lnTo>
                <a:lnTo>
                  <a:pt x="5127" y="237"/>
                </a:lnTo>
                <a:lnTo>
                  <a:pt x="5127" y="255"/>
                </a:lnTo>
                <a:lnTo>
                  <a:pt x="5128" y="243"/>
                </a:lnTo>
                <a:lnTo>
                  <a:pt x="5128" y="258"/>
                </a:lnTo>
                <a:lnTo>
                  <a:pt x="5128" y="258"/>
                </a:lnTo>
                <a:lnTo>
                  <a:pt x="5129" y="264"/>
                </a:lnTo>
                <a:lnTo>
                  <a:pt x="5129" y="272"/>
                </a:lnTo>
                <a:lnTo>
                  <a:pt x="5129" y="266"/>
                </a:lnTo>
                <a:lnTo>
                  <a:pt x="5129" y="283"/>
                </a:lnTo>
                <a:lnTo>
                  <a:pt x="5130" y="277"/>
                </a:lnTo>
                <a:lnTo>
                  <a:pt x="5130" y="284"/>
                </a:lnTo>
                <a:lnTo>
                  <a:pt x="5130" y="289"/>
                </a:lnTo>
                <a:lnTo>
                  <a:pt x="5130" y="290"/>
                </a:lnTo>
                <a:lnTo>
                  <a:pt x="5131" y="302"/>
                </a:lnTo>
                <a:lnTo>
                  <a:pt x="5131" y="293"/>
                </a:lnTo>
                <a:lnTo>
                  <a:pt x="5131" y="299"/>
                </a:lnTo>
                <a:lnTo>
                  <a:pt x="5131" y="308"/>
                </a:lnTo>
                <a:lnTo>
                  <a:pt x="5132" y="307"/>
                </a:lnTo>
                <a:lnTo>
                  <a:pt x="5132" y="310"/>
                </a:lnTo>
                <a:lnTo>
                  <a:pt x="5132" y="313"/>
                </a:lnTo>
                <a:lnTo>
                  <a:pt x="5132" y="320"/>
                </a:lnTo>
                <a:lnTo>
                  <a:pt x="5133" y="319"/>
                </a:lnTo>
                <a:lnTo>
                  <a:pt x="5133" y="332"/>
                </a:lnTo>
                <a:lnTo>
                  <a:pt x="5133" y="328"/>
                </a:lnTo>
                <a:lnTo>
                  <a:pt x="5133" y="329"/>
                </a:lnTo>
                <a:lnTo>
                  <a:pt x="5135" y="340"/>
                </a:lnTo>
                <a:lnTo>
                  <a:pt x="5135" y="335"/>
                </a:lnTo>
                <a:lnTo>
                  <a:pt x="5135" y="343"/>
                </a:lnTo>
                <a:lnTo>
                  <a:pt x="5135" y="339"/>
                </a:lnTo>
                <a:lnTo>
                  <a:pt x="5135" y="348"/>
                </a:lnTo>
                <a:lnTo>
                  <a:pt x="5135" y="352"/>
                </a:lnTo>
                <a:lnTo>
                  <a:pt x="5135" y="347"/>
                </a:lnTo>
                <a:lnTo>
                  <a:pt x="5136" y="363"/>
                </a:lnTo>
                <a:lnTo>
                  <a:pt x="5136" y="356"/>
                </a:lnTo>
                <a:lnTo>
                  <a:pt x="5136" y="366"/>
                </a:lnTo>
                <a:lnTo>
                  <a:pt x="5137" y="340"/>
                </a:lnTo>
                <a:lnTo>
                  <a:pt x="5137" y="357"/>
                </a:lnTo>
                <a:lnTo>
                  <a:pt x="5137" y="355"/>
                </a:lnTo>
                <a:lnTo>
                  <a:pt x="5137" y="368"/>
                </a:lnTo>
                <a:lnTo>
                  <a:pt x="5137" y="376"/>
                </a:lnTo>
                <a:lnTo>
                  <a:pt x="5138" y="370"/>
                </a:lnTo>
                <a:lnTo>
                  <a:pt x="5138" y="388"/>
                </a:lnTo>
                <a:lnTo>
                  <a:pt x="5138" y="384"/>
                </a:lnTo>
                <a:lnTo>
                  <a:pt x="5138" y="385"/>
                </a:lnTo>
                <a:lnTo>
                  <a:pt x="5138" y="392"/>
                </a:lnTo>
                <a:lnTo>
                  <a:pt x="5138" y="390"/>
                </a:lnTo>
                <a:lnTo>
                  <a:pt x="5139" y="396"/>
                </a:lnTo>
                <a:lnTo>
                  <a:pt x="5139" y="399"/>
                </a:lnTo>
                <a:lnTo>
                  <a:pt x="5139" y="411"/>
                </a:lnTo>
                <a:lnTo>
                  <a:pt x="5139" y="403"/>
                </a:lnTo>
                <a:lnTo>
                  <a:pt x="5140" y="415"/>
                </a:lnTo>
                <a:lnTo>
                  <a:pt x="5140" y="413"/>
                </a:lnTo>
                <a:lnTo>
                  <a:pt x="5140" y="420"/>
                </a:lnTo>
                <a:lnTo>
                  <a:pt x="5141" y="420"/>
                </a:lnTo>
                <a:lnTo>
                  <a:pt x="5141" y="424"/>
                </a:lnTo>
                <a:lnTo>
                  <a:pt x="5141" y="424"/>
                </a:lnTo>
                <a:lnTo>
                  <a:pt x="5141" y="437"/>
                </a:lnTo>
                <a:lnTo>
                  <a:pt x="5142" y="431"/>
                </a:lnTo>
                <a:lnTo>
                  <a:pt x="5142" y="443"/>
                </a:lnTo>
                <a:lnTo>
                  <a:pt x="5142" y="441"/>
                </a:lnTo>
                <a:lnTo>
                  <a:pt x="5142" y="449"/>
                </a:lnTo>
                <a:lnTo>
                  <a:pt x="5143" y="448"/>
                </a:lnTo>
                <a:lnTo>
                  <a:pt x="5143" y="457"/>
                </a:lnTo>
                <a:lnTo>
                  <a:pt x="5143" y="450"/>
                </a:lnTo>
                <a:lnTo>
                  <a:pt x="5143" y="456"/>
                </a:lnTo>
                <a:lnTo>
                  <a:pt x="5144" y="464"/>
                </a:lnTo>
                <a:lnTo>
                  <a:pt x="5144" y="458"/>
                </a:lnTo>
                <a:lnTo>
                  <a:pt x="5144" y="466"/>
                </a:lnTo>
                <a:lnTo>
                  <a:pt x="5144" y="471"/>
                </a:lnTo>
                <a:lnTo>
                  <a:pt x="5144" y="464"/>
                </a:lnTo>
                <a:lnTo>
                  <a:pt x="5145" y="476"/>
                </a:lnTo>
                <a:lnTo>
                  <a:pt x="5145" y="474"/>
                </a:lnTo>
                <a:lnTo>
                  <a:pt x="5145" y="474"/>
                </a:lnTo>
                <a:lnTo>
                  <a:pt x="5145" y="483"/>
                </a:lnTo>
                <a:lnTo>
                  <a:pt x="5145" y="478"/>
                </a:lnTo>
                <a:lnTo>
                  <a:pt x="5145" y="485"/>
                </a:lnTo>
                <a:lnTo>
                  <a:pt x="5146" y="487"/>
                </a:lnTo>
                <a:lnTo>
                  <a:pt x="5146" y="492"/>
                </a:lnTo>
                <a:lnTo>
                  <a:pt x="5146" y="495"/>
                </a:lnTo>
                <a:lnTo>
                  <a:pt x="5146" y="490"/>
                </a:lnTo>
                <a:lnTo>
                  <a:pt x="5147" y="503"/>
                </a:lnTo>
                <a:lnTo>
                  <a:pt x="5147" y="498"/>
                </a:lnTo>
                <a:lnTo>
                  <a:pt x="5147" y="508"/>
                </a:lnTo>
                <a:lnTo>
                  <a:pt x="5148" y="506"/>
                </a:lnTo>
                <a:lnTo>
                  <a:pt x="5148" y="510"/>
                </a:lnTo>
                <a:lnTo>
                  <a:pt x="5148" y="508"/>
                </a:lnTo>
                <a:lnTo>
                  <a:pt x="5148" y="513"/>
                </a:lnTo>
                <a:lnTo>
                  <a:pt x="5148" y="521"/>
                </a:lnTo>
                <a:lnTo>
                  <a:pt x="5149" y="509"/>
                </a:lnTo>
                <a:lnTo>
                  <a:pt x="5149" y="517"/>
                </a:lnTo>
                <a:lnTo>
                  <a:pt x="5149" y="524"/>
                </a:lnTo>
                <a:lnTo>
                  <a:pt x="5149" y="524"/>
                </a:lnTo>
                <a:lnTo>
                  <a:pt x="5149" y="529"/>
                </a:lnTo>
                <a:lnTo>
                  <a:pt x="5150" y="524"/>
                </a:lnTo>
                <a:lnTo>
                  <a:pt x="5150" y="533"/>
                </a:lnTo>
                <a:lnTo>
                  <a:pt x="5150" y="530"/>
                </a:lnTo>
                <a:lnTo>
                  <a:pt x="5150" y="536"/>
                </a:lnTo>
                <a:lnTo>
                  <a:pt x="5151" y="536"/>
                </a:lnTo>
                <a:lnTo>
                  <a:pt x="5151" y="541"/>
                </a:lnTo>
                <a:lnTo>
                  <a:pt x="5151" y="541"/>
                </a:lnTo>
                <a:lnTo>
                  <a:pt x="5151" y="540"/>
                </a:lnTo>
                <a:lnTo>
                  <a:pt x="5152" y="550"/>
                </a:lnTo>
                <a:lnTo>
                  <a:pt x="5152" y="543"/>
                </a:lnTo>
                <a:lnTo>
                  <a:pt x="5152" y="545"/>
                </a:lnTo>
                <a:lnTo>
                  <a:pt x="5152" y="553"/>
                </a:lnTo>
                <a:lnTo>
                  <a:pt x="5152" y="551"/>
                </a:lnTo>
                <a:lnTo>
                  <a:pt x="5152" y="552"/>
                </a:lnTo>
                <a:lnTo>
                  <a:pt x="5154" y="556"/>
                </a:lnTo>
                <a:lnTo>
                  <a:pt x="5154" y="553"/>
                </a:lnTo>
                <a:lnTo>
                  <a:pt x="5154" y="561"/>
                </a:lnTo>
                <a:lnTo>
                  <a:pt x="5154" y="554"/>
                </a:lnTo>
                <a:lnTo>
                  <a:pt x="5154" y="559"/>
                </a:lnTo>
                <a:lnTo>
                  <a:pt x="5155" y="567"/>
                </a:lnTo>
                <a:lnTo>
                  <a:pt x="5155" y="559"/>
                </a:lnTo>
                <a:lnTo>
                  <a:pt x="5155" y="566"/>
                </a:lnTo>
                <a:lnTo>
                  <a:pt x="5155" y="570"/>
                </a:lnTo>
                <a:lnTo>
                  <a:pt x="5155" y="563"/>
                </a:lnTo>
                <a:lnTo>
                  <a:pt x="5156" y="573"/>
                </a:lnTo>
                <a:lnTo>
                  <a:pt x="5156" y="569"/>
                </a:lnTo>
                <a:lnTo>
                  <a:pt x="5156" y="575"/>
                </a:lnTo>
                <a:lnTo>
                  <a:pt x="5157" y="572"/>
                </a:lnTo>
                <a:lnTo>
                  <a:pt x="5157" y="578"/>
                </a:lnTo>
                <a:lnTo>
                  <a:pt x="5157" y="577"/>
                </a:lnTo>
                <a:lnTo>
                  <a:pt x="5157" y="587"/>
                </a:lnTo>
                <a:lnTo>
                  <a:pt x="5157" y="577"/>
                </a:lnTo>
                <a:lnTo>
                  <a:pt x="5158" y="579"/>
                </a:lnTo>
                <a:lnTo>
                  <a:pt x="5158" y="590"/>
                </a:lnTo>
                <a:lnTo>
                  <a:pt x="5158" y="583"/>
                </a:lnTo>
                <a:lnTo>
                  <a:pt x="5158" y="585"/>
                </a:lnTo>
                <a:lnTo>
                  <a:pt x="5158" y="591"/>
                </a:lnTo>
                <a:lnTo>
                  <a:pt x="5159" y="588"/>
                </a:lnTo>
                <a:lnTo>
                  <a:pt x="5159" y="590"/>
                </a:lnTo>
                <a:lnTo>
                  <a:pt x="5159" y="598"/>
                </a:lnTo>
                <a:lnTo>
                  <a:pt x="5160" y="592"/>
                </a:lnTo>
                <a:lnTo>
                  <a:pt x="5160" y="601"/>
                </a:lnTo>
                <a:lnTo>
                  <a:pt x="5160" y="595"/>
                </a:lnTo>
                <a:lnTo>
                  <a:pt x="5160" y="604"/>
                </a:lnTo>
                <a:lnTo>
                  <a:pt x="5161" y="600"/>
                </a:lnTo>
                <a:lnTo>
                  <a:pt x="5161" y="607"/>
                </a:lnTo>
                <a:lnTo>
                  <a:pt x="5161" y="603"/>
                </a:lnTo>
                <a:lnTo>
                  <a:pt x="5161" y="603"/>
                </a:lnTo>
                <a:lnTo>
                  <a:pt x="5162" y="605"/>
                </a:lnTo>
                <a:lnTo>
                  <a:pt x="5162" y="605"/>
                </a:lnTo>
                <a:lnTo>
                  <a:pt x="5162" y="612"/>
                </a:lnTo>
                <a:lnTo>
                  <a:pt x="5162" y="604"/>
                </a:lnTo>
                <a:lnTo>
                  <a:pt x="5162" y="607"/>
                </a:lnTo>
                <a:lnTo>
                  <a:pt x="5163" y="614"/>
                </a:lnTo>
                <a:lnTo>
                  <a:pt x="5163" y="608"/>
                </a:lnTo>
                <a:lnTo>
                  <a:pt x="5163" y="611"/>
                </a:lnTo>
                <a:lnTo>
                  <a:pt x="5163" y="615"/>
                </a:lnTo>
                <a:lnTo>
                  <a:pt x="5163" y="611"/>
                </a:lnTo>
                <a:lnTo>
                  <a:pt x="5164" y="619"/>
                </a:lnTo>
                <a:lnTo>
                  <a:pt x="5164" y="613"/>
                </a:lnTo>
                <a:lnTo>
                  <a:pt x="5164" y="621"/>
                </a:lnTo>
                <a:lnTo>
                  <a:pt x="5164" y="614"/>
                </a:lnTo>
                <a:lnTo>
                  <a:pt x="5165" y="622"/>
                </a:lnTo>
                <a:lnTo>
                  <a:pt x="5165" y="617"/>
                </a:lnTo>
                <a:lnTo>
                  <a:pt x="5165" y="624"/>
                </a:lnTo>
                <a:lnTo>
                  <a:pt x="5165" y="623"/>
                </a:lnTo>
                <a:lnTo>
                  <a:pt x="5166" y="620"/>
                </a:lnTo>
                <a:lnTo>
                  <a:pt x="5166" y="628"/>
                </a:lnTo>
                <a:lnTo>
                  <a:pt x="5166" y="624"/>
                </a:lnTo>
                <a:lnTo>
                  <a:pt x="5166" y="624"/>
                </a:lnTo>
                <a:lnTo>
                  <a:pt x="5166" y="630"/>
                </a:lnTo>
                <a:lnTo>
                  <a:pt x="5167" y="626"/>
                </a:lnTo>
                <a:lnTo>
                  <a:pt x="5167" y="629"/>
                </a:lnTo>
                <a:lnTo>
                  <a:pt x="5167" y="630"/>
                </a:lnTo>
                <a:lnTo>
                  <a:pt x="5167" y="628"/>
                </a:lnTo>
                <a:lnTo>
                  <a:pt x="5167" y="635"/>
                </a:lnTo>
                <a:lnTo>
                  <a:pt x="5167" y="628"/>
                </a:lnTo>
                <a:lnTo>
                  <a:pt x="5168" y="628"/>
                </a:lnTo>
                <a:lnTo>
                  <a:pt x="5168" y="638"/>
                </a:lnTo>
                <a:lnTo>
                  <a:pt x="5168" y="630"/>
                </a:lnTo>
                <a:lnTo>
                  <a:pt x="5168" y="638"/>
                </a:lnTo>
                <a:lnTo>
                  <a:pt x="5170" y="633"/>
                </a:lnTo>
                <a:lnTo>
                  <a:pt x="5170" y="640"/>
                </a:lnTo>
                <a:lnTo>
                  <a:pt x="5170" y="636"/>
                </a:lnTo>
                <a:lnTo>
                  <a:pt x="5171" y="640"/>
                </a:lnTo>
                <a:lnTo>
                  <a:pt x="5171" y="638"/>
                </a:lnTo>
                <a:lnTo>
                  <a:pt x="5171" y="638"/>
                </a:lnTo>
                <a:lnTo>
                  <a:pt x="5171" y="645"/>
                </a:lnTo>
                <a:lnTo>
                  <a:pt x="5171" y="637"/>
                </a:lnTo>
                <a:lnTo>
                  <a:pt x="5171" y="642"/>
                </a:lnTo>
                <a:lnTo>
                  <a:pt x="5172" y="644"/>
                </a:lnTo>
                <a:lnTo>
                  <a:pt x="5172" y="639"/>
                </a:lnTo>
                <a:lnTo>
                  <a:pt x="5172" y="644"/>
                </a:lnTo>
                <a:lnTo>
                  <a:pt x="5172" y="647"/>
                </a:lnTo>
                <a:lnTo>
                  <a:pt x="5172" y="641"/>
                </a:lnTo>
                <a:lnTo>
                  <a:pt x="5173" y="648"/>
                </a:lnTo>
                <a:lnTo>
                  <a:pt x="5173" y="644"/>
                </a:lnTo>
                <a:lnTo>
                  <a:pt x="5173" y="650"/>
                </a:lnTo>
                <a:lnTo>
                  <a:pt x="5173" y="645"/>
                </a:lnTo>
                <a:lnTo>
                  <a:pt x="5174" y="649"/>
                </a:lnTo>
                <a:lnTo>
                  <a:pt x="5174" y="649"/>
                </a:lnTo>
                <a:lnTo>
                  <a:pt x="5174" y="646"/>
                </a:lnTo>
                <a:lnTo>
                  <a:pt x="5175" y="651"/>
                </a:lnTo>
                <a:lnTo>
                  <a:pt x="5175" y="646"/>
                </a:lnTo>
                <a:lnTo>
                  <a:pt x="5175" y="654"/>
                </a:lnTo>
                <a:lnTo>
                  <a:pt x="5175" y="651"/>
                </a:lnTo>
                <a:lnTo>
                  <a:pt x="5175" y="649"/>
                </a:lnTo>
                <a:lnTo>
                  <a:pt x="5175" y="658"/>
                </a:lnTo>
                <a:lnTo>
                  <a:pt x="5176" y="651"/>
                </a:lnTo>
                <a:lnTo>
                  <a:pt x="5176" y="657"/>
                </a:lnTo>
                <a:lnTo>
                  <a:pt x="5176" y="654"/>
                </a:lnTo>
                <a:lnTo>
                  <a:pt x="5177" y="658"/>
                </a:lnTo>
                <a:lnTo>
                  <a:pt x="5177" y="654"/>
                </a:lnTo>
                <a:lnTo>
                  <a:pt x="5177" y="662"/>
                </a:lnTo>
                <a:lnTo>
                  <a:pt x="5177" y="654"/>
                </a:lnTo>
                <a:lnTo>
                  <a:pt x="5178" y="656"/>
                </a:lnTo>
                <a:lnTo>
                  <a:pt x="5178" y="663"/>
                </a:lnTo>
                <a:lnTo>
                  <a:pt x="5178" y="656"/>
                </a:lnTo>
                <a:lnTo>
                  <a:pt x="5178" y="659"/>
                </a:lnTo>
                <a:lnTo>
                  <a:pt x="5178" y="657"/>
                </a:lnTo>
                <a:lnTo>
                  <a:pt x="5178" y="664"/>
                </a:lnTo>
                <a:lnTo>
                  <a:pt x="5179" y="659"/>
                </a:lnTo>
                <a:lnTo>
                  <a:pt x="5179" y="665"/>
                </a:lnTo>
                <a:lnTo>
                  <a:pt x="5179" y="660"/>
                </a:lnTo>
                <a:lnTo>
                  <a:pt x="5180" y="665"/>
                </a:lnTo>
                <a:lnTo>
                  <a:pt x="5180" y="659"/>
                </a:lnTo>
                <a:lnTo>
                  <a:pt x="5180" y="665"/>
                </a:lnTo>
                <a:lnTo>
                  <a:pt x="5181" y="661"/>
                </a:lnTo>
                <a:lnTo>
                  <a:pt x="5181" y="670"/>
                </a:lnTo>
                <a:lnTo>
                  <a:pt x="5181" y="662"/>
                </a:lnTo>
                <a:lnTo>
                  <a:pt x="5181" y="664"/>
                </a:lnTo>
                <a:lnTo>
                  <a:pt x="5182" y="669"/>
                </a:lnTo>
                <a:lnTo>
                  <a:pt x="5182" y="664"/>
                </a:lnTo>
                <a:lnTo>
                  <a:pt x="5182" y="666"/>
                </a:lnTo>
                <a:lnTo>
                  <a:pt x="5182" y="667"/>
                </a:lnTo>
                <a:lnTo>
                  <a:pt x="5182" y="664"/>
                </a:lnTo>
                <a:lnTo>
                  <a:pt x="5182" y="673"/>
                </a:lnTo>
                <a:lnTo>
                  <a:pt x="5183" y="665"/>
                </a:lnTo>
                <a:lnTo>
                  <a:pt x="5183" y="673"/>
                </a:lnTo>
                <a:lnTo>
                  <a:pt x="5183" y="665"/>
                </a:lnTo>
                <a:lnTo>
                  <a:pt x="5183" y="669"/>
                </a:lnTo>
                <a:lnTo>
                  <a:pt x="5184" y="673"/>
                </a:lnTo>
                <a:lnTo>
                  <a:pt x="5184" y="667"/>
                </a:lnTo>
                <a:lnTo>
                  <a:pt x="5184" y="671"/>
                </a:lnTo>
                <a:lnTo>
                  <a:pt x="5184" y="672"/>
                </a:lnTo>
                <a:lnTo>
                  <a:pt x="5184" y="669"/>
                </a:lnTo>
                <a:lnTo>
                  <a:pt x="5186" y="675"/>
                </a:lnTo>
                <a:lnTo>
                  <a:pt x="5186" y="670"/>
                </a:lnTo>
                <a:lnTo>
                  <a:pt x="5186" y="677"/>
                </a:lnTo>
                <a:lnTo>
                  <a:pt x="5186" y="669"/>
                </a:lnTo>
                <a:lnTo>
                  <a:pt x="5186" y="675"/>
                </a:lnTo>
                <a:lnTo>
                  <a:pt x="5186" y="671"/>
                </a:lnTo>
                <a:lnTo>
                  <a:pt x="5186" y="670"/>
                </a:lnTo>
                <a:lnTo>
                  <a:pt x="5186" y="675"/>
                </a:lnTo>
                <a:lnTo>
                  <a:pt x="5187" y="670"/>
                </a:lnTo>
                <a:lnTo>
                  <a:pt x="5187" y="677"/>
                </a:lnTo>
                <a:lnTo>
                  <a:pt x="5187" y="671"/>
                </a:lnTo>
                <a:lnTo>
                  <a:pt x="5187" y="673"/>
                </a:lnTo>
                <a:lnTo>
                  <a:pt x="5187" y="676"/>
                </a:lnTo>
                <a:lnTo>
                  <a:pt x="5189" y="672"/>
                </a:lnTo>
                <a:lnTo>
                  <a:pt x="5189" y="675"/>
                </a:lnTo>
                <a:lnTo>
                  <a:pt x="5189" y="675"/>
                </a:lnTo>
                <a:lnTo>
                  <a:pt x="5189" y="671"/>
                </a:lnTo>
                <a:lnTo>
                  <a:pt x="5189" y="679"/>
                </a:lnTo>
                <a:lnTo>
                  <a:pt x="5190" y="673"/>
                </a:lnTo>
                <a:lnTo>
                  <a:pt x="5190" y="678"/>
                </a:lnTo>
                <a:lnTo>
                  <a:pt x="5190" y="672"/>
                </a:lnTo>
                <a:lnTo>
                  <a:pt x="5190" y="678"/>
                </a:lnTo>
                <a:lnTo>
                  <a:pt x="5191" y="675"/>
                </a:lnTo>
                <a:lnTo>
                  <a:pt x="5191" y="679"/>
                </a:lnTo>
                <a:lnTo>
                  <a:pt x="5191" y="673"/>
                </a:lnTo>
                <a:lnTo>
                  <a:pt x="5191" y="676"/>
                </a:lnTo>
                <a:lnTo>
                  <a:pt x="5192" y="679"/>
                </a:lnTo>
                <a:lnTo>
                  <a:pt x="5192" y="673"/>
                </a:lnTo>
                <a:lnTo>
                  <a:pt x="5192" y="676"/>
                </a:lnTo>
                <a:lnTo>
                  <a:pt x="5192" y="679"/>
                </a:lnTo>
                <a:lnTo>
                  <a:pt x="5192" y="675"/>
                </a:lnTo>
                <a:lnTo>
                  <a:pt x="5193" y="681"/>
                </a:lnTo>
                <a:lnTo>
                  <a:pt x="5193" y="675"/>
                </a:lnTo>
                <a:lnTo>
                  <a:pt x="5193" y="678"/>
                </a:lnTo>
                <a:lnTo>
                  <a:pt x="5193" y="675"/>
                </a:lnTo>
                <a:lnTo>
                  <a:pt x="5193" y="677"/>
                </a:lnTo>
                <a:lnTo>
                  <a:pt x="5194" y="679"/>
                </a:lnTo>
                <a:lnTo>
                  <a:pt x="5194" y="675"/>
                </a:lnTo>
                <a:lnTo>
                  <a:pt x="5194" y="682"/>
                </a:lnTo>
                <a:lnTo>
                  <a:pt x="5194" y="675"/>
                </a:lnTo>
                <a:lnTo>
                  <a:pt x="5195" y="682"/>
                </a:lnTo>
                <a:lnTo>
                  <a:pt x="5195" y="676"/>
                </a:lnTo>
                <a:lnTo>
                  <a:pt x="5195" y="680"/>
                </a:lnTo>
                <a:lnTo>
                  <a:pt x="5196" y="674"/>
                </a:lnTo>
                <a:lnTo>
                  <a:pt x="5196" y="679"/>
                </a:lnTo>
                <a:lnTo>
                  <a:pt x="5196" y="675"/>
                </a:lnTo>
                <a:lnTo>
                  <a:pt x="5196" y="681"/>
                </a:lnTo>
                <a:lnTo>
                  <a:pt x="5197" y="675"/>
                </a:lnTo>
                <a:lnTo>
                  <a:pt x="5197" y="676"/>
                </a:lnTo>
                <a:lnTo>
                  <a:pt x="5197" y="680"/>
                </a:lnTo>
                <a:lnTo>
                  <a:pt x="5197" y="673"/>
                </a:lnTo>
                <a:lnTo>
                  <a:pt x="5197" y="677"/>
                </a:lnTo>
                <a:lnTo>
                  <a:pt x="5198" y="674"/>
                </a:lnTo>
                <a:lnTo>
                  <a:pt x="5198" y="680"/>
                </a:lnTo>
                <a:lnTo>
                  <a:pt x="5198" y="674"/>
                </a:lnTo>
                <a:lnTo>
                  <a:pt x="5198" y="674"/>
                </a:lnTo>
                <a:lnTo>
                  <a:pt x="5198" y="679"/>
                </a:lnTo>
                <a:lnTo>
                  <a:pt x="5199" y="673"/>
                </a:lnTo>
                <a:lnTo>
                  <a:pt x="5199" y="674"/>
                </a:lnTo>
                <a:lnTo>
                  <a:pt x="5199" y="673"/>
                </a:lnTo>
                <a:lnTo>
                  <a:pt x="5199" y="670"/>
                </a:lnTo>
                <a:lnTo>
                  <a:pt x="5200" y="675"/>
                </a:lnTo>
                <a:lnTo>
                  <a:pt x="5200" y="671"/>
                </a:lnTo>
                <a:lnTo>
                  <a:pt x="5200" y="677"/>
                </a:lnTo>
                <a:lnTo>
                  <a:pt x="5200" y="670"/>
                </a:lnTo>
                <a:lnTo>
                  <a:pt x="5200" y="672"/>
                </a:lnTo>
                <a:lnTo>
                  <a:pt x="5201" y="675"/>
                </a:lnTo>
                <a:lnTo>
                  <a:pt x="5201" y="669"/>
                </a:lnTo>
                <a:lnTo>
                  <a:pt x="5201" y="674"/>
                </a:lnTo>
                <a:lnTo>
                  <a:pt x="5201" y="669"/>
                </a:lnTo>
                <a:lnTo>
                  <a:pt x="5201" y="670"/>
                </a:lnTo>
                <a:lnTo>
                  <a:pt x="5202" y="675"/>
                </a:lnTo>
                <a:lnTo>
                  <a:pt x="5202" y="667"/>
                </a:lnTo>
                <a:lnTo>
                  <a:pt x="5202" y="670"/>
                </a:lnTo>
                <a:lnTo>
                  <a:pt x="5202" y="673"/>
                </a:lnTo>
                <a:lnTo>
                  <a:pt x="5202" y="667"/>
                </a:lnTo>
                <a:lnTo>
                  <a:pt x="5203" y="672"/>
                </a:lnTo>
                <a:lnTo>
                  <a:pt x="5203" y="667"/>
                </a:lnTo>
                <a:lnTo>
                  <a:pt x="5203" y="663"/>
                </a:lnTo>
                <a:lnTo>
                  <a:pt x="5203" y="672"/>
                </a:lnTo>
                <a:lnTo>
                  <a:pt x="5205" y="664"/>
                </a:lnTo>
                <a:lnTo>
                  <a:pt x="5205" y="667"/>
                </a:lnTo>
                <a:lnTo>
                  <a:pt x="5205" y="662"/>
                </a:lnTo>
                <a:lnTo>
                  <a:pt x="5205" y="666"/>
                </a:lnTo>
                <a:lnTo>
                  <a:pt x="5206" y="662"/>
                </a:lnTo>
                <a:lnTo>
                  <a:pt x="5206" y="664"/>
                </a:lnTo>
                <a:lnTo>
                  <a:pt x="5206" y="657"/>
                </a:lnTo>
                <a:lnTo>
                  <a:pt x="5206" y="658"/>
                </a:lnTo>
                <a:lnTo>
                  <a:pt x="5206" y="665"/>
                </a:lnTo>
                <a:lnTo>
                  <a:pt x="5207" y="658"/>
                </a:lnTo>
                <a:lnTo>
                  <a:pt x="5207" y="657"/>
                </a:lnTo>
                <a:lnTo>
                  <a:pt x="5207" y="663"/>
                </a:lnTo>
                <a:lnTo>
                  <a:pt x="5207" y="655"/>
                </a:lnTo>
                <a:lnTo>
                  <a:pt x="5208" y="658"/>
                </a:lnTo>
                <a:lnTo>
                  <a:pt x="5208" y="659"/>
                </a:lnTo>
                <a:lnTo>
                  <a:pt x="5208" y="653"/>
                </a:lnTo>
                <a:lnTo>
                  <a:pt x="5208" y="654"/>
                </a:lnTo>
                <a:lnTo>
                  <a:pt x="5208" y="650"/>
                </a:lnTo>
                <a:lnTo>
                  <a:pt x="5208" y="658"/>
                </a:lnTo>
                <a:lnTo>
                  <a:pt x="5209" y="648"/>
                </a:lnTo>
                <a:lnTo>
                  <a:pt x="5209" y="647"/>
                </a:lnTo>
                <a:lnTo>
                  <a:pt x="5209" y="653"/>
                </a:lnTo>
                <a:lnTo>
                  <a:pt x="5209" y="646"/>
                </a:lnTo>
                <a:lnTo>
                  <a:pt x="5210" y="649"/>
                </a:lnTo>
                <a:lnTo>
                  <a:pt x="5210" y="640"/>
                </a:lnTo>
                <a:lnTo>
                  <a:pt x="5210" y="646"/>
                </a:lnTo>
                <a:lnTo>
                  <a:pt x="5211" y="640"/>
                </a:lnTo>
                <a:lnTo>
                  <a:pt x="5211" y="645"/>
                </a:lnTo>
                <a:lnTo>
                  <a:pt x="5211" y="636"/>
                </a:lnTo>
                <a:lnTo>
                  <a:pt x="5211" y="637"/>
                </a:lnTo>
                <a:lnTo>
                  <a:pt x="5212" y="642"/>
                </a:lnTo>
                <a:lnTo>
                  <a:pt x="5212" y="633"/>
                </a:lnTo>
                <a:lnTo>
                  <a:pt x="5212" y="635"/>
                </a:lnTo>
                <a:lnTo>
                  <a:pt x="5212" y="621"/>
                </a:lnTo>
                <a:lnTo>
                  <a:pt x="5212" y="624"/>
                </a:lnTo>
                <a:lnTo>
                  <a:pt x="5212" y="627"/>
                </a:lnTo>
                <a:lnTo>
                  <a:pt x="5212" y="629"/>
                </a:lnTo>
                <a:lnTo>
                  <a:pt x="5213" y="622"/>
                </a:lnTo>
                <a:lnTo>
                  <a:pt x="5213" y="624"/>
                </a:lnTo>
                <a:lnTo>
                  <a:pt x="5213" y="619"/>
                </a:lnTo>
                <a:lnTo>
                  <a:pt x="5214" y="623"/>
                </a:lnTo>
                <a:lnTo>
                  <a:pt x="5214" y="611"/>
                </a:lnTo>
                <a:lnTo>
                  <a:pt x="5214" y="614"/>
                </a:lnTo>
                <a:lnTo>
                  <a:pt x="5214" y="609"/>
                </a:lnTo>
                <a:lnTo>
                  <a:pt x="5215" y="612"/>
                </a:lnTo>
                <a:lnTo>
                  <a:pt x="5215" y="609"/>
                </a:lnTo>
                <a:lnTo>
                  <a:pt x="5215" y="602"/>
                </a:lnTo>
                <a:lnTo>
                  <a:pt x="5215" y="609"/>
                </a:lnTo>
                <a:lnTo>
                  <a:pt x="5215" y="600"/>
                </a:lnTo>
                <a:lnTo>
                  <a:pt x="5215" y="597"/>
                </a:lnTo>
                <a:lnTo>
                  <a:pt x="5216" y="603"/>
                </a:lnTo>
                <a:lnTo>
                  <a:pt x="5216" y="590"/>
                </a:lnTo>
                <a:lnTo>
                  <a:pt x="5216" y="595"/>
                </a:lnTo>
                <a:lnTo>
                  <a:pt x="5217" y="588"/>
                </a:lnTo>
                <a:lnTo>
                  <a:pt x="5217" y="589"/>
                </a:lnTo>
                <a:lnTo>
                  <a:pt x="5217" y="582"/>
                </a:lnTo>
                <a:lnTo>
                  <a:pt x="5217" y="588"/>
                </a:lnTo>
                <a:lnTo>
                  <a:pt x="5218" y="577"/>
                </a:lnTo>
                <a:lnTo>
                  <a:pt x="5218" y="578"/>
                </a:lnTo>
                <a:lnTo>
                  <a:pt x="5218" y="566"/>
                </a:lnTo>
                <a:lnTo>
                  <a:pt x="5218" y="573"/>
                </a:lnTo>
                <a:lnTo>
                  <a:pt x="5219" y="563"/>
                </a:lnTo>
                <a:lnTo>
                  <a:pt x="5219" y="563"/>
                </a:lnTo>
                <a:lnTo>
                  <a:pt x="5219" y="564"/>
                </a:lnTo>
                <a:lnTo>
                  <a:pt x="5219" y="557"/>
                </a:lnTo>
                <a:lnTo>
                  <a:pt x="5219" y="556"/>
                </a:lnTo>
                <a:lnTo>
                  <a:pt x="5221" y="550"/>
                </a:lnTo>
                <a:lnTo>
                  <a:pt x="5221" y="551"/>
                </a:lnTo>
                <a:lnTo>
                  <a:pt x="5221" y="542"/>
                </a:lnTo>
                <a:lnTo>
                  <a:pt x="5221" y="544"/>
                </a:lnTo>
                <a:lnTo>
                  <a:pt x="5222" y="545"/>
                </a:lnTo>
                <a:lnTo>
                  <a:pt x="5222" y="537"/>
                </a:lnTo>
                <a:lnTo>
                  <a:pt x="5222" y="536"/>
                </a:lnTo>
                <a:lnTo>
                  <a:pt x="5222" y="537"/>
                </a:lnTo>
                <a:lnTo>
                  <a:pt x="5222" y="532"/>
                </a:lnTo>
                <a:lnTo>
                  <a:pt x="5223" y="535"/>
                </a:lnTo>
                <a:lnTo>
                  <a:pt x="5223" y="520"/>
                </a:lnTo>
                <a:lnTo>
                  <a:pt x="5223" y="524"/>
                </a:lnTo>
                <a:lnTo>
                  <a:pt x="5223" y="518"/>
                </a:lnTo>
                <a:lnTo>
                  <a:pt x="5223" y="519"/>
                </a:lnTo>
                <a:lnTo>
                  <a:pt x="5224" y="518"/>
                </a:lnTo>
                <a:lnTo>
                  <a:pt x="5224" y="507"/>
                </a:lnTo>
                <a:lnTo>
                  <a:pt x="5224" y="516"/>
                </a:lnTo>
                <a:lnTo>
                  <a:pt x="5224" y="506"/>
                </a:lnTo>
                <a:lnTo>
                  <a:pt x="5224" y="503"/>
                </a:lnTo>
                <a:lnTo>
                  <a:pt x="5225" y="506"/>
                </a:lnTo>
                <a:lnTo>
                  <a:pt x="5225" y="482"/>
                </a:lnTo>
                <a:lnTo>
                  <a:pt x="5225" y="491"/>
                </a:lnTo>
                <a:lnTo>
                  <a:pt x="5226" y="485"/>
                </a:lnTo>
                <a:lnTo>
                  <a:pt x="5226" y="489"/>
                </a:lnTo>
                <a:lnTo>
                  <a:pt x="5226" y="474"/>
                </a:lnTo>
                <a:lnTo>
                  <a:pt x="5226" y="475"/>
                </a:lnTo>
                <a:lnTo>
                  <a:pt x="5227" y="463"/>
                </a:lnTo>
                <a:lnTo>
                  <a:pt x="5227" y="463"/>
                </a:lnTo>
                <a:lnTo>
                  <a:pt x="5227" y="445"/>
                </a:lnTo>
                <a:lnTo>
                  <a:pt x="5227" y="448"/>
                </a:lnTo>
                <a:lnTo>
                  <a:pt x="5227" y="437"/>
                </a:lnTo>
                <a:lnTo>
                  <a:pt x="5228" y="426"/>
                </a:lnTo>
                <a:lnTo>
                  <a:pt x="5228" y="420"/>
                </a:lnTo>
                <a:lnTo>
                  <a:pt x="5228" y="421"/>
                </a:lnTo>
                <a:lnTo>
                  <a:pt x="5228" y="405"/>
                </a:lnTo>
                <a:lnTo>
                  <a:pt x="5229" y="404"/>
                </a:lnTo>
                <a:lnTo>
                  <a:pt x="5229" y="392"/>
                </a:lnTo>
                <a:lnTo>
                  <a:pt x="5229" y="394"/>
                </a:lnTo>
                <a:lnTo>
                  <a:pt x="5230" y="382"/>
                </a:lnTo>
                <a:lnTo>
                  <a:pt x="5230" y="379"/>
                </a:lnTo>
                <a:lnTo>
                  <a:pt x="5230" y="371"/>
                </a:lnTo>
                <a:lnTo>
                  <a:pt x="5230" y="381"/>
                </a:lnTo>
                <a:lnTo>
                  <a:pt x="5230" y="367"/>
                </a:lnTo>
                <a:lnTo>
                  <a:pt x="5231" y="361"/>
                </a:lnTo>
                <a:lnTo>
                  <a:pt x="5231" y="358"/>
                </a:lnTo>
                <a:lnTo>
                  <a:pt x="5231" y="357"/>
                </a:lnTo>
                <a:lnTo>
                  <a:pt x="5231" y="358"/>
                </a:lnTo>
                <a:lnTo>
                  <a:pt x="5232" y="354"/>
                </a:lnTo>
                <a:lnTo>
                  <a:pt x="5232" y="356"/>
                </a:lnTo>
                <a:lnTo>
                  <a:pt x="5232" y="349"/>
                </a:lnTo>
                <a:lnTo>
                  <a:pt x="5232" y="351"/>
                </a:lnTo>
                <a:lnTo>
                  <a:pt x="5232" y="352"/>
                </a:lnTo>
                <a:lnTo>
                  <a:pt x="5233" y="346"/>
                </a:lnTo>
                <a:lnTo>
                  <a:pt x="5233" y="341"/>
                </a:lnTo>
                <a:lnTo>
                  <a:pt x="5233" y="347"/>
                </a:lnTo>
                <a:lnTo>
                  <a:pt x="5233" y="340"/>
                </a:lnTo>
                <a:lnTo>
                  <a:pt x="5234" y="348"/>
                </a:lnTo>
                <a:lnTo>
                  <a:pt x="5234" y="339"/>
                </a:lnTo>
                <a:lnTo>
                  <a:pt x="5234" y="340"/>
                </a:lnTo>
                <a:lnTo>
                  <a:pt x="5234" y="343"/>
                </a:lnTo>
                <a:lnTo>
                  <a:pt x="5234" y="336"/>
                </a:lnTo>
                <a:lnTo>
                  <a:pt x="5234" y="343"/>
                </a:lnTo>
                <a:lnTo>
                  <a:pt x="5235" y="334"/>
                </a:lnTo>
                <a:lnTo>
                  <a:pt x="5235" y="333"/>
                </a:lnTo>
                <a:lnTo>
                  <a:pt x="5235" y="339"/>
                </a:lnTo>
                <a:lnTo>
                  <a:pt x="5235" y="331"/>
                </a:lnTo>
                <a:lnTo>
                  <a:pt x="5235" y="332"/>
                </a:lnTo>
                <a:lnTo>
                  <a:pt x="5236" y="332"/>
                </a:lnTo>
                <a:lnTo>
                  <a:pt x="5236" y="329"/>
                </a:lnTo>
                <a:lnTo>
                  <a:pt x="5236" y="334"/>
                </a:lnTo>
                <a:lnTo>
                  <a:pt x="5236" y="328"/>
                </a:lnTo>
                <a:lnTo>
                  <a:pt x="5236" y="335"/>
                </a:lnTo>
                <a:lnTo>
                  <a:pt x="5237" y="316"/>
                </a:lnTo>
                <a:lnTo>
                  <a:pt x="5237" y="318"/>
                </a:lnTo>
                <a:lnTo>
                  <a:pt x="5237" y="313"/>
                </a:lnTo>
                <a:lnTo>
                  <a:pt x="5237" y="315"/>
                </a:lnTo>
                <a:lnTo>
                  <a:pt x="5237" y="308"/>
                </a:lnTo>
                <a:lnTo>
                  <a:pt x="5238" y="311"/>
                </a:lnTo>
                <a:lnTo>
                  <a:pt x="5238" y="315"/>
                </a:lnTo>
                <a:lnTo>
                  <a:pt x="5238" y="304"/>
                </a:lnTo>
                <a:lnTo>
                  <a:pt x="5238" y="310"/>
                </a:lnTo>
                <a:lnTo>
                  <a:pt x="5240" y="314"/>
                </a:lnTo>
                <a:lnTo>
                  <a:pt x="5240" y="305"/>
                </a:lnTo>
                <a:lnTo>
                  <a:pt x="5240" y="317"/>
                </a:lnTo>
                <a:lnTo>
                  <a:pt x="5240" y="310"/>
                </a:lnTo>
                <a:lnTo>
                  <a:pt x="5240" y="312"/>
                </a:lnTo>
                <a:lnTo>
                  <a:pt x="5241" y="310"/>
                </a:lnTo>
                <a:lnTo>
                  <a:pt x="5241" y="310"/>
                </a:lnTo>
                <a:lnTo>
                  <a:pt x="5241" y="311"/>
                </a:lnTo>
                <a:lnTo>
                  <a:pt x="5241" y="302"/>
                </a:lnTo>
                <a:lnTo>
                  <a:pt x="5242" y="314"/>
                </a:lnTo>
                <a:lnTo>
                  <a:pt x="5242" y="305"/>
                </a:lnTo>
                <a:lnTo>
                  <a:pt x="5242" y="307"/>
                </a:lnTo>
                <a:lnTo>
                  <a:pt x="5242" y="310"/>
                </a:lnTo>
                <a:lnTo>
                  <a:pt x="5242" y="307"/>
                </a:lnTo>
                <a:lnTo>
                  <a:pt x="5242" y="313"/>
                </a:lnTo>
                <a:lnTo>
                  <a:pt x="5242" y="304"/>
                </a:lnTo>
                <a:lnTo>
                  <a:pt x="5243" y="310"/>
                </a:lnTo>
                <a:lnTo>
                  <a:pt x="5243" y="313"/>
                </a:lnTo>
                <a:lnTo>
                  <a:pt x="5243" y="305"/>
                </a:lnTo>
                <a:lnTo>
                  <a:pt x="5243" y="311"/>
                </a:lnTo>
                <a:lnTo>
                  <a:pt x="5244" y="301"/>
                </a:lnTo>
                <a:lnTo>
                  <a:pt x="5244" y="305"/>
                </a:lnTo>
                <a:lnTo>
                  <a:pt x="5244" y="305"/>
                </a:lnTo>
                <a:lnTo>
                  <a:pt x="5244" y="313"/>
                </a:lnTo>
                <a:lnTo>
                  <a:pt x="5245" y="299"/>
                </a:lnTo>
                <a:lnTo>
                  <a:pt x="5245" y="305"/>
                </a:lnTo>
                <a:lnTo>
                  <a:pt x="5245" y="308"/>
                </a:lnTo>
                <a:lnTo>
                  <a:pt x="5245" y="295"/>
                </a:lnTo>
                <a:lnTo>
                  <a:pt x="5245" y="301"/>
                </a:lnTo>
                <a:lnTo>
                  <a:pt x="5245" y="298"/>
                </a:lnTo>
                <a:lnTo>
                  <a:pt x="5246" y="302"/>
                </a:lnTo>
                <a:lnTo>
                  <a:pt x="5246" y="299"/>
                </a:lnTo>
                <a:lnTo>
                  <a:pt x="5246" y="304"/>
                </a:lnTo>
                <a:lnTo>
                  <a:pt x="5246" y="296"/>
                </a:lnTo>
                <a:lnTo>
                  <a:pt x="5247" y="304"/>
                </a:lnTo>
                <a:lnTo>
                  <a:pt x="5247" y="300"/>
                </a:lnTo>
                <a:lnTo>
                  <a:pt x="5247" y="304"/>
                </a:lnTo>
                <a:lnTo>
                  <a:pt x="5248" y="301"/>
                </a:lnTo>
                <a:lnTo>
                  <a:pt x="5248" y="302"/>
                </a:lnTo>
                <a:lnTo>
                  <a:pt x="5248" y="300"/>
                </a:lnTo>
                <a:lnTo>
                  <a:pt x="5248" y="303"/>
                </a:lnTo>
                <a:lnTo>
                  <a:pt x="5249" y="296"/>
                </a:lnTo>
                <a:lnTo>
                  <a:pt x="5249" y="306"/>
                </a:lnTo>
                <a:lnTo>
                  <a:pt x="5249" y="302"/>
                </a:lnTo>
                <a:lnTo>
                  <a:pt x="5249" y="307"/>
                </a:lnTo>
                <a:lnTo>
                  <a:pt x="5249" y="303"/>
                </a:lnTo>
                <a:lnTo>
                  <a:pt x="5249" y="305"/>
                </a:lnTo>
                <a:lnTo>
                  <a:pt x="5250" y="303"/>
                </a:lnTo>
                <a:lnTo>
                  <a:pt x="5250" y="290"/>
                </a:lnTo>
                <a:lnTo>
                  <a:pt x="5250" y="298"/>
                </a:lnTo>
                <a:lnTo>
                  <a:pt x="5250" y="302"/>
                </a:lnTo>
                <a:lnTo>
                  <a:pt x="5251" y="297"/>
                </a:lnTo>
                <a:lnTo>
                  <a:pt x="5251" y="301"/>
                </a:lnTo>
                <a:lnTo>
                  <a:pt x="5251" y="295"/>
                </a:lnTo>
                <a:lnTo>
                  <a:pt x="5251" y="300"/>
                </a:lnTo>
                <a:lnTo>
                  <a:pt x="5251" y="297"/>
                </a:lnTo>
                <a:lnTo>
                  <a:pt x="5252" y="293"/>
                </a:lnTo>
                <a:lnTo>
                  <a:pt x="5252" y="300"/>
                </a:lnTo>
                <a:lnTo>
                  <a:pt x="5252" y="293"/>
                </a:lnTo>
                <a:lnTo>
                  <a:pt x="5252" y="295"/>
                </a:lnTo>
                <a:lnTo>
                  <a:pt x="5252" y="300"/>
                </a:lnTo>
                <a:lnTo>
                  <a:pt x="5252" y="297"/>
                </a:lnTo>
                <a:lnTo>
                  <a:pt x="5253" y="297"/>
                </a:lnTo>
                <a:lnTo>
                  <a:pt x="5253" y="296"/>
                </a:lnTo>
                <a:lnTo>
                  <a:pt x="5253" y="299"/>
                </a:lnTo>
                <a:lnTo>
                  <a:pt x="5253" y="292"/>
                </a:lnTo>
                <a:lnTo>
                  <a:pt x="5253" y="288"/>
                </a:lnTo>
                <a:lnTo>
                  <a:pt x="5254" y="298"/>
                </a:lnTo>
                <a:lnTo>
                  <a:pt x="5254" y="290"/>
                </a:lnTo>
                <a:lnTo>
                  <a:pt x="5254" y="300"/>
                </a:lnTo>
                <a:lnTo>
                  <a:pt x="5256" y="300"/>
                </a:lnTo>
                <a:lnTo>
                  <a:pt x="5256" y="301"/>
                </a:lnTo>
                <a:lnTo>
                  <a:pt x="5256" y="300"/>
                </a:lnTo>
                <a:lnTo>
                  <a:pt x="5256" y="300"/>
                </a:lnTo>
                <a:lnTo>
                  <a:pt x="5257" y="295"/>
                </a:lnTo>
                <a:lnTo>
                  <a:pt x="5257" y="298"/>
                </a:lnTo>
                <a:lnTo>
                  <a:pt x="5257" y="284"/>
                </a:lnTo>
                <a:lnTo>
                  <a:pt x="5257" y="285"/>
                </a:lnTo>
                <a:lnTo>
                  <a:pt x="5258" y="283"/>
                </a:lnTo>
                <a:lnTo>
                  <a:pt x="5258" y="298"/>
                </a:lnTo>
                <a:lnTo>
                  <a:pt x="5258" y="285"/>
                </a:lnTo>
                <a:lnTo>
                  <a:pt x="5259" y="297"/>
                </a:lnTo>
                <a:lnTo>
                  <a:pt x="5259" y="289"/>
                </a:lnTo>
                <a:lnTo>
                  <a:pt x="5259" y="289"/>
                </a:lnTo>
                <a:lnTo>
                  <a:pt x="5260" y="289"/>
                </a:lnTo>
                <a:lnTo>
                  <a:pt x="5260" y="293"/>
                </a:lnTo>
                <a:lnTo>
                  <a:pt x="5260" y="287"/>
                </a:lnTo>
                <a:lnTo>
                  <a:pt x="5260" y="289"/>
                </a:lnTo>
                <a:lnTo>
                  <a:pt x="5260" y="283"/>
                </a:lnTo>
                <a:lnTo>
                  <a:pt x="5260" y="281"/>
                </a:lnTo>
                <a:lnTo>
                  <a:pt x="5261" y="287"/>
                </a:lnTo>
                <a:lnTo>
                  <a:pt x="5261" y="282"/>
                </a:lnTo>
                <a:lnTo>
                  <a:pt x="5261" y="286"/>
                </a:lnTo>
                <a:lnTo>
                  <a:pt x="5261" y="288"/>
                </a:lnTo>
                <a:lnTo>
                  <a:pt x="5262" y="290"/>
                </a:lnTo>
                <a:lnTo>
                  <a:pt x="5262" y="285"/>
                </a:lnTo>
                <a:lnTo>
                  <a:pt x="5262" y="298"/>
                </a:lnTo>
                <a:lnTo>
                  <a:pt x="5262" y="292"/>
                </a:lnTo>
                <a:lnTo>
                  <a:pt x="5262" y="295"/>
                </a:lnTo>
                <a:lnTo>
                  <a:pt x="5263" y="290"/>
                </a:lnTo>
                <a:lnTo>
                  <a:pt x="5263" y="290"/>
                </a:lnTo>
                <a:lnTo>
                  <a:pt x="5263" y="300"/>
                </a:lnTo>
                <a:lnTo>
                  <a:pt x="5263" y="290"/>
                </a:lnTo>
                <a:lnTo>
                  <a:pt x="5264" y="299"/>
                </a:lnTo>
                <a:lnTo>
                  <a:pt x="5264" y="292"/>
                </a:lnTo>
                <a:lnTo>
                  <a:pt x="5264" y="302"/>
                </a:lnTo>
                <a:lnTo>
                  <a:pt x="5264" y="297"/>
                </a:lnTo>
                <a:lnTo>
                  <a:pt x="5264" y="300"/>
                </a:lnTo>
                <a:lnTo>
                  <a:pt x="5265" y="297"/>
                </a:lnTo>
                <a:lnTo>
                  <a:pt x="5265" y="304"/>
                </a:lnTo>
                <a:lnTo>
                  <a:pt x="5265" y="298"/>
                </a:lnTo>
                <a:lnTo>
                  <a:pt x="5265" y="304"/>
                </a:lnTo>
                <a:lnTo>
                  <a:pt x="5266" y="299"/>
                </a:lnTo>
                <a:lnTo>
                  <a:pt x="5266" y="302"/>
                </a:lnTo>
                <a:lnTo>
                  <a:pt x="5266" y="299"/>
                </a:lnTo>
                <a:lnTo>
                  <a:pt x="5266" y="308"/>
                </a:lnTo>
                <a:lnTo>
                  <a:pt x="5267" y="296"/>
                </a:lnTo>
                <a:lnTo>
                  <a:pt x="5267" y="307"/>
                </a:lnTo>
                <a:lnTo>
                  <a:pt x="5267" y="301"/>
                </a:lnTo>
                <a:lnTo>
                  <a:pt x="5267" y="307"/>
                </a:lnTo>
                <a:lnTo>
                  <a:pt x="5267" y="301"/>
                </a:lnTo>
                <a:lnTo>
                  <a:pt x="5268" y="305"/>
                </a:lnTo>
                <a:lnTo>
                  <a:pt x="5268" y="302"/>
                </a:lnTo>
                <a:lnTo>
                  <a:pt x="5268" y="302"/>
                </a:lnTo>
                <a:lnTo>
                  <a:pt x="5268" y="307"/>
                </a:lnTo>
                <a:lnTo>
                  <a:pt x="5269" y="290"/>
                </a:lnTo>
                <a:lnTo>
                  <a:pt x="5269" y="298"/>
                </a:lnTo>
                <a:lnTo>
                  <a:pt x="5269" y="297"/>
                </a:lnTo>
                <a:lnTo>
                  <a:pt x="5269" y="293"/>
                </a:lnTo>
                <a:lnTo>
                  <a:pt x="5269" y="298"/>
                </a:lnTo>
                <a:lnTo>
                  <a:pt x="5270" y="293"/>
                </a:lnTo>
                <a:lnTo>
                  <a:pt x="5270" y="299"/>
                </a:lnTo>
                <a:lnTo>
                  <a:pt x="5270" y="296"/>
                </a:lnTo>
                <a:lnTo>
                  <a:pt x="5270" y="304"/>
                </a:lnTo>
                <a:lnTo>
                  <a:pt x="5271" y="295"/>
                </a:lnTo>
                <a:lnTo>
                  <a:pt x="5271" y="298"/>
                </a:lnTo>
                <a:lnTo>
                  <a:pt x="5271" y="301"/>
                </a:lnTo>
                <a:lnTo>
                  <a:pt x="5271" y="299"/>
                </a:lnTo>
                <a:lnTo>
                  <a:pt x="5271" y="301"/>
                </a:lnTo>
                <a:lnTo>
                  <a:pt x="5271" y="296"/>
                </a:lnTo>
                <a:lnTo>
                  <a:pt x="5272" y="302"/>
                </a:lnTo>
                <a:lnTo>
                  <a:pt x="5272" y="299"/>
                </a:lnTo>
                <a:lnTo>
                  <a:pt x="5272" y="296"/>
                </a:lnTo>
                <a:lnTo>
                  <a:pt x="5272" y="301"/>
                </a:lnTo>
                <a:lnTo>
                  <a:pt x="5273" y="293"/>
                </a:lnTo>
                <a:lnTo>
                  <a:pt x="5273" y="293"/>
                </a:lnTo>
                <a:lnTo>
                  <a:pt x="5273" y="299"/>
                </a:lnTo>
                <a:lnTo>
                  <a:pt x="5273" y="297"/>
                </a:lnTo>
                <a:lnTo>
                  <a:pt x="5273" y="297"/>
                </a:lnTo>
                <a:lnTo>
                  <a:pt x="5275" y="293"/>
                </a:lnTo>
                <a:lnTo>
                  <a:pt x="5275" y="296"/>
                </a:lnTo>
                <a:lnTo>
                  <a:pt x="5275" y="300"/>
                </a:lnTo>
                <a:lnTo>
                  <a:pt x="5275" y="293"/>
                </a:lnTo>
                <a:lnTo>
                  <a:pt x="5275" y="300"/>
                </a:lnTo>
                <a:lnTo>
                  <a:pt x="5276" y="284"/>
                </a:lnTo>
                <a:lnTo>
                  <a:pt x="5276" y="283"/>
                </a:lnTo>
                <a:lnTo>
                  <a:pt x="5276" y="278"/>
                </a:lnTo>
                <a:lnTo>
                  <a:pt x="5277" y="281"/>
                </a:lnTo>
                <a:lnTo>
                  <a:pt x="5277" y="289"/>
                </a:lnTo>
                <a:lnTo>
                  <a:pt x="5277" y="281"/>
                </a:lnTo>
                <a:lnTo>
                  <a:pt x="5277" y="289"/>
                </a:lnTo>
                <a:lnTo>
                  <a:pt x="5278" y="279"/>
                </a:lnTo>
                <a:lnTo>
                  <a:pt x="5278" y="285"/>
                </a:lnTo>
                <a:lnTo>
                  <a:pt x="5278" y="281"/>
                </a:lnTo>
                <a:lnTo>
                  <a:pt x="5278" y="288"/>
                </a:lnTo>
                <a:lnTo>
                  <a:pt x="5279" y="279"/>
                </a:lnTo>
                <a:lnTo>
                  <a:pt x="5279" y="287"/>
                </a:lnTo>
                <a:lnTo>
                  <a:pt x="5279" y="279"/>
                </a:lnTo>
                <a:lnTo>
                  <a:pt x="5279" y="285"/>
                </a:lnTo>
                <a:lnTo>
                  <a:pt x="5279" y="282"/>
                </a:lnTo>
                <a:lnTo>
                  <a:pt x="5280" y="281"/>
                </a:lnTo>
                <a:lnTo>
                  <a:pt x="5280" y="285"/>
                </a:lnTo>
                <a:lnTo>
                  <a:pt x="5280" y="280"/>
                </a:lnTo>
                <a:lnTo>
                  <a:pt x="5280" y="282"/>
                </a:lnTo>
                <a:lnTo>
                  <a:pt x="5281" y="278"/>
                </a:lnTo>
                <a:lnTo>
                  <a:pt x="5281" y="288"/>
                </a:lnTo>
                <a:lnTo>
                  <a:pt x="5281" y="267"/>
                </a:lnTo>
                <a:lnTo>
                  <a:pt x="5282" y="266"/>
                </a:lnTo>
                <a:lnTo>
                  <a:pt x="5282" y="260"/>
                </a:lnTo>
                <a:lnTo>
                  <a:pt x="5282" y="268"/>
                </a:lnTo>
                <a:lnTo>
                  <a:pt x="5282" y="263"/>
                </a:lnTo>
                <a:lnTo>
                  <a:pt x="5282" y="271"/>
                </a:lnTo>
                <a:lnTo>
                  <a:pt x="5282" y="260"/>
                </a:lnTo>
                <a:lnTo>
                  <a:pt x="5283" y="265"/>
                </a:lnTo>
                <a:lnTo>
                  <a:pt x="5283" y="269"/>
                </a:lnTo>
                <a:lnTo>
                  <a:pt x="5283" y="264"/>
                </a:lnTo>
                <a:lnTo>
                  <a:pt x="5283" y="267"/>
                </a:lnTo>
                <a:lnTo>
                  <a:pt x="5283" y="261"/>
                </a:lnTo>
                <a:lnTo>
                  <a:pt x="5284" y="265"/>
                </a:lnTo>
                <a:lnTo>
                  <a:pt x="5284" y="261"/>
                </a:lnTo>
                <a:lnTo>
                  <a:pt x="5284" y="260"/>
                </a:lnTo>
                <a:lnTo>
                  <a:pt x="5284" y="265"/>
                </a:lnTo>
                <a:lnTo>
                  <a:pt x="5285" y="258"/>
                </a:lnTo>
                <a:lnTo>
                  <a:pt x="5285" y="257"/>
                </a:lnTo>
                <a:lnTo>
                  <a:pt x="5285" y="254"/>
                </a:lnTo>
                <a:lnTo>
                  <a:pt x="5286" y="249"/>
                </a:lnTo>
                <a:lnTo>
                  <a:pt x="5286" y="261"/>
                </a:lnTo>
                <a:lnTo>
                  <a:pt x="5286" y="248"/>
                </a:lnTo>
                <a:lnTo>
                  <a:pt x="5286" y="255"/>
                </a:lnTo>
                <a:lnTo>
                  <a:pt x="5286" y="247"/>
                </a:lnTo>
                <a:lnTo>
                  <a:pt x="5287" y="249"/>
                </a:lnTo>
                <a:lnTo>
                  <a:pt x="5287" y="247"/>
                </a:lnTo>
                <a:lnTo>
                  <a:pt x="5287" y="251"/>
                </a:lnTo>
                <a:lnTo>
                  <a:pt x="5287" y="235"/>
                </a:lnTo>
                <a:lnTo>
                  <a:pt x="5288" y="240"/>
                </a:lnTo>
                <a:lnTo>
                  <a:pt x="5288" y="231"/>
                </a:lnTo>
                <a:lnTo>
                  <a:pt x="5288" y="237"/>
                </a:lnTo>
                <a:lnTo>
                  <a:pt x="5289" y="228"/>
                </a:lnTo>
                <a:lnTo>
                  <a:pt x="5289" y="231"/>
                </a:lnTo>
                <a:lnTo>
                  <a:pt x="5289" y="226"/>
                </a:lnTo>
                <a:lnTo>
                  <a:pt x="5289" y="231"/>
                </a:lnTo>
                <a:lnTo>
                  <a:pt x="5289" y="230"/>
                </a:lnTo>
                <a:lnTo>
                  <a:pt x="5289" y="223"/>
                </a:lnTo>
                <a:lnTo>
                  <a:pt x="5289" y="231"/>
                </a:lnTo>
                <a:lnTo>
                  <a:pt x="5291" y="226"/>
                </a:lnTo>
                <a:lnTo>
                  <a:pt x="5291" y="226"/>
                </a:lnTo>
                <a:lnTo>
                  <a:pt x="5291" y="226"/>
                </a:lnTo>
                <a:lnTo>
                  <a:pt x="5291" y="229"/>
                </a:lnTo>
                <a:lnTo>
                  <a:pt x="5292" y="221"/>
                </a:lnTo>
                <a:lnTo>
                  <a:pt x="5292" y="219"/>
                </a:lnTo>
                <a:lnTo>
                  <a:pt x="5292" y="228"/>
                </a:lnTo>
                <a:lnTo>
                  <a:pt x="5292" y="220"/>
                </a:lnTo>
                <a:lnTo>
                  <a:pt x="5292" y="216"/>
                </a:lnTo>
                <a:lnTo>
                  <a:pt x="5293" y="217"/>
                </a:lnTo>
                <a:lnTo>
                  <a:pt x="5293" y="224"/>
                </a:lnTo>
                <a:lnTo>
                  <a:pt x="5293" y="217"/>
                </a:lnTo>
                <a:lnTo>
                  <a:pt x="5294" y="223"/>
                </a:lnTo>
                <a:lnTo>
                  <a:pt x="5294" y="216"/>
                </a:lnTo>
                <a:lnTo>
                  <a:pt x="5294" y="220"/>
                </a:lnTo>
                <a:lnTo>
                  <a:pt x="5294" y="217"/>
                </a:lnTo>
                <a:lnTo>
                  <a:pt x="5294" y="223"/>
                </a:lnTo>
                <a:lnTo>
                  <a:pt x="5294" y="218"/>
                </a:lnTo>
                <a:lnTo>
                  <a:pt x="5295" y="216"/>
                </a:lnTo>
                <a:lnTo>
                  <a:pt x="5295" y="227"/>
                </a:lnTo>
                <a:lnTo>
                  <a:pt x="5295" y="215"/>
                </a:lnTo>
                <a:lnTo>
                  <a:pt x="5295" y="220"/>
                </a:lnTo>
                <a:lnTo>
                  <a:pt x="5295" y="224"/>
                </a:lnTo>
                <a:lnTo>
                  <a:pt x="5296" y="217"/>
                </a:lnTo>
                <a:lnTo>
                  <a:pt x="5296" y="212"/>
                </a:lnTo>
                <a:lnTo>
                  <a:pt x="5296" y="223"/>
                </a:lnTo>
                <a:lnTo>
                  <a:pt x="5296" y="209"/>
                </a:lnTo>
                <a:lnTo>
                  <a:pt x="5297" y="217"/>
                </a:lnTo>
                <a:lnTo>
                  <a:pt x="5297" y="226"/>
                </a:lnTo>
                <a:lnTo>
                  <a:pt x="5297" y="223"/>
                </a:lnTo>
                <a:lnTo>
                  <a:pt x="5297" y="224"/>
                </a:lnTo>
                <a:lnTo>
                  <a:pt x="5297" y="227"/>
                </a:lnTo>
                <a:lnTo>
                  <a:pt x="5298" y="228"/>
                </a:lnTo>
                <a:lnTo>
                  <a:pt x="5298" y="226"/>
                </a:lnTo>
                <a:lnTo>
                  <a:pt x="5298" y="234"/>
                </a:lnTo>
                <a:lnTo>
                  <a:pt x="5298" y="228"/>
                </a:lnTo>
                <a:lnTo>
                  <a:pt x="5299" y="234"/>
                </a:lnTo>
                <a:lnTo>
                  <a:pt x="5299" y="235"/>
                </a:lnTo>
                <a:lnTo>
                  <a:pt x="5299" y="236"/>
                </a:lnTo>
                <a:lnTo>
                  <a:pt x="5299" y="231"/>
                </a:lnTo>
                <a:lnTo>
                  <a:pt x="5300" y="238"/>
                </a:lnTo>
                <a:lnTo>
                  <a:pt x="5300" y="239"/>
                </a:lnTo>
                <a:lnTo>
                  <a:pt x="5300" y="236"/>
                </a:lnTo>
                <a:lnTo>
                  <a:pt x="5300" y="246"/>
                </a:lnTo>
                <a:lnTo>
                  <a:pt x="5300" y="235"/>
                </a:lnTo>
                <a:lnTo>
                  <a:pt x="5301" y="237"/>
                </a:lnTo>
                <a:lnTo>
                  <a:pt x="5301" y="245"/>
                </a:lnTo>
                <a:lnTo>
                  <a:pt x="5301" y="248"/>
                </a:lnTo>
                <a:lnTo>
                  <a:pt x="5301" y="245"/>
                </a:lnTo>
                <a:lnTo>
                  <a:pt x="5302" y="252"/>
                </a:lnTo>
                <a:lnTo>
                  <a:pt x="5302" y="244"/>
                </a:lnTo>
                <a:lnTo>
                  <a:pt x="5302" y="257"/>
                </a:lnTo>
                <a:lnTo>
                  <a:pt x="5302" y="249"/>
                </a:lnTo>
                <a:lnTo>
                  <a:pt x="5303" y="249"/>
                </a:lnTo>
                <a:lnTo>
                  <a:pt x="5303" y="254"/>
                </a:lnTo>
                <a:lnTo>
                  <a:pt x="5303" y="258"/>
                </a:lnTo>
                <a:lnTo>
                  <a:pt x="5303" y="249"/>
                </a:lnTo>
                <a:lnTo>
                  <a:pt x="5304" y="252"/>
                </a:lnTo>
                <a:lnTo>
                  <a:pt x="5304" y="260"/>
                </a:lnTo>
                <a:lnTo>
                  <a:pt x="5304" y="252"/>
                </a:lnTo>
                <a:lnTo>
                  <a:pt x="5304" y="261"/>
                </a:lnTo>
                <a:lnTo>
                  <a:pt x="5304" y="257"/>
                </a:lnTo>
                <a:lnTo>
                  <a:pt x="5305" y="261"/>
                </a:lnTo>
                <a:lnTo>
                  <a:pt x="5305" y="260"/>
                </a:lnTo>
                <a:lnTo>
                  <a:pt x="5305" y="264"/>
                </a:lnTo>
                <a:lnTo>
                  <a:pt x="5305" y="258"/>
                </a:lnTo>
                <a:lnTo>
                  <a:pt x="5305" y="263"/>
                </a:lnTo>
                <a:lnTo>
                  <a:pt x="5306" y="268"/>
                </a:lnTo>
                <a:lnTo>
                  <a:pt x="5306" y="262"/>
                </a:lnTo>
                <a:lnTo>
                  <a:pt x="5306" y="269"/>
                </a:lnTo>
                <a:lnTo>
                  <a:pt x="5306" y="262"/>
                </a:lnTo>
                <a:lnTo>
                  <a:pt x="5307" y="261"/>
                </a:lnTo>
                <a:lnTo>
                  <a:pt x="5307" y="262"/>
                </a:lnTo>
                <a:lnTo>
                  <a:pt x="5307" y="264"/>
                </a:lnTo>
                <a:lnTo>
                  <a:pt x="5307" y="254"/>
                </a:lnTo>
                <a:lnTo>
                  <a:pt x="5308" y="261"/>
                </a:lnTo>
                <a:lnTo>
                  <a:pt x="5308" y="265"/>
                </a:lnTo>
                <a:lnTo>
                  <a:pt x="5308" y="261"/>
                </a:lnTo>
                <a:lnTo>
                  <a:pt x="5308" y="270"/>
                </a:lnTo>
                <a:lnTo>
                  <a:pt x="5308" y="267"/>
                </a:lnTo>
                <a:lnTo>
                  <a:pt x="5308" y="271"/>
                </a:lnTo>
                <a:lnTo>
                  <a:pt x="5310" y="278"/>
                </a:lnTo>
                <a:lnTo>
                  <a:pt x="5310" y="272"/>
                </a:lnTo>
                <a:lnTo>
                  <a:pt x="5310" y="279"/>
                </a:lnTo>
                <a:lnTo>
                  <a:pt x="5310" y="279"/>
                </a:lnTo>
                <a:lnTo>
                  <a:pt x="5310" y="279"/>
                </a:lnTo>
                <a:lnTo>
                  <a:pt x="5311" y="285"/>
                </a:lnTo>
                <a:lnTo>
                  <a:pt x="5311" y="281"/>
                </a:lnTo>
                <a:lnTo>
                  <a:pt x="5311" y="281"/>
                </a:lnTo>
                <a:lnTo>
                  <a:pt x="5311" y="286"/>
                </a:lnTo>
                <a:lnTo>
                  <a:pt x="5312" y="282"/>
                </a:lnTo>
                <a:lnTo>
                  <a:pt x="5312" y="292"/>
                </a:lnTo>
                <a:lnTo>
                  <a:pt x="5312" y="285"/>
                </a:lnTo>
                <a:lnTo>
                  <a:pt x="5312" y="287"/>
                </a:lnTo>
                <a:lnTo>
                  <a:pt x="5312" y="293"/>
                </a:lnTo>
                <a:lnTo>
                  <a:pt x="5312" y="284"/>
                </a:lnTo>
                <a:lnTo>
                  <a:pt x="5313" y="295"/>
                </a:lnTo>
                <a:lnTo>
                  <a:pt x="5313" y="289"/>
                </a:lnTo>
                <a:lnTo>
                  <a:pt x="5313" y="288"/>
                </a:lnTo>
                <a:lnTo>
                  <a:pt x="5313" y="286"/>
                </a:lnTo>
                <a:lnTo>
                  <a:pt x="5314" y="297"/>
                </a:lnTo>
                <a:lnTo>
                  <a:pt x="5314" y="289"/>
                </a:lnTo>
                <a:lnTo>
                  <a:pt x="5314" y="302"/>
                </a:lnTo>
                <a:lnTo>
                  <a:pt x="5315" y="292"/>
                </a:lnTo>
                <a:lnTo>
                  <a:pt x="5315" y="303"/>
                </a:lnTo>
                <a:lnTo>
                  <a:pt x="5315" y="299"/>
                </a:lnTo>
                <a:lnTo>
                  <a:pt x="5315" y="302"/>
                </a:lnTo>
                <a:lnTo>
                  <a:pt x="5316" y="298"/>
                </a:lnTo>
                <a:lnTo>
                  <a:pt x="5316" y="308"/>
                </a:lnTo>
                <a:lnTo>
                  <a:pt x="5316" y="299"/>
                </a:lnTo>
                <a:lnTo>
                  <a:pt x="5316" y="310"/>
                </a:lnTo>
                <a:lnTo>
                  <a:pt x="5316" y="302"/>
                </a:lnTo>
                <a:lnTo>
                  <a:pt x="5317" y="307"/>
                </a:lnTo>
                <a:lnTo>
                  <a:pt x="5317" y="305"/>
                </a:lnTo>
                <a:lnTo>
                  <a:pt x="5317" y="308"/>
                </a:lnTo>
                <a:lnTo>
                  <a:pt x="5317" y="305"/>
                </a:lnTo>
                <a:lnTo>
                  <a:pt x="5318" y="312"/>
                </a:lnTo>
                <a:lnTo>
                  <a:pt x="5318" y="308"/>
                </a:lnTo>
                <a:lnTo>
                  <a:pt x="5318" y="317"/>
                </a:lnTo>
                <a:lnTo>
                  <a:pt x="5319" y="311"/>
                </a:lnTo>
                <a:lnTo>
                  <a:pt x="5319" y="315"/>
                </a:lnTo>
                <a:lnTo>
                  <a:pt x="5319" y="312"/>
                </a:lnTo>
                <a:lnTo>
                  <a:pt x="5319" y="315"/>
                </a:lnTo>
                <a:lnTo>
                  <a:pt x="5319" y="306"/>
                </a:lnTo>
                <a:lnTo>
                  <a:pt x="5319" y="315"/>
                </a:lnTo>
                <a:lnTo>
                  <a:pt x="5320" y="315"/>
                </a:lnTo>
                <a:lnTo>
                  <a:pt x="5320" y="311"/>
                </a:lnTo>
                <a:lnTo>
                  <a:pt x="5320" y="317"/>
                </a:lnTo>
                <a:lnTo>
                  <a:pt x="5320" y="311"/>
                </a:lnTo>
                <a:lnTo>
                  <a:pt x="5321" y="311"/>
                </a:lnTo>
                <a:lnTo>
                  <a:pt x="5321" y="314"/>
                </a:lnTo>
                <a:lnTo>
                  <a:pt x="5321" y="314"/>
                </a:lnTo>
                <a:lnTo>
                  <a:pt x="5321" y="312"/>
                </a:lnTo>
                <a:lnTo>
                  <a:pt x="5322" y="315"/>
                </a:lnTo>
                <a:lnTo>
                  <a:pt x="5322" y="321"/>
                </a:lnTo>
                <a:lnTo>
                  <a:pt x="5322" y="314"/>
                </a:lnTo>
                <a:lnTo>
                  <a:pt x="5322" y="318"/>
                </a:lnTo>
                <a:lnTo>
                  <a:pt x="5323" y="315"/>
                </a:lnTo>
                <a:lnTo>
                  <a:pt x="5323" y="318"/>
                </a:lnTo>
                <a:lnTo>
                  <a:pt x="5323" y="317"/>
                </a:lnTo>
                <a:lnTo>
                  <a:pt x="5323" y="318"/>
                </a:lnTo>
                <a:lnTo>
                  <a:pt x="5323" y="324"/>
                </a:lnTo>
                <a:lnTo>
                  <a:pt x="5323" y="318"/>
                </a:lnTo>
                <a:lnTo>
                  <a:pt x="5324" y="320"/>
                </a:lnTo>
                <a:lnTo>
                  <a:pt x="5324" y="317"/>
                </a:lnTo>
                <a:lnTo>
                  <a:pt x="5324" y="326"/>
                </a:lnTo>
                <a:lnTo>
                  <a:pt x="5324" y="317"/>
                </a:lnTo>
                <a:lnTo>
                  <a:pt x="5326" y="320"/>
                </a:lnTo>
                <a:lnTo>
                  <a:pt x="5326" y="316"/>
                </a:lnTo>
                <a:lnTo>
                  <a:pt x="5326" y="318"/>
                </a:lnTo>
                <a:lnTo>
                  <a:pt x="5326" y="301"/>
                </a:lnTo>
                <a:lnTo>
                  <a:pt x="5327" y="305"/>
                </a:lnTo>
                <a:lnTo>
                  <a:pt x="5327" y="297"/>
                </a:lnTo>
                <a:lnTo>
                  <a:pt x="5327" y="301"/>
                </a:lnTo>
                <a:lnTo>
                  <a:pt x="5327" y="300"/>
                </a:lnTo>
                <a:lnTo>
                  <a:pt x="5327" y="305"/>
                </a:lnTo>
                <a:lnTo>
                  <a:pt x="5328" y="307"/>
                </a:lnTo>
                <a:lnTo>
                  <a:pt x="5328" y="305"/>
                </a:lnTo>
                <a:lnTo>
                  <a:pt x="5328" y="316"/>
                </a:lnTo>
                <a:lnTo>
                  <a:pt x="5328" y="305"/>
                </a:lnTo>
                <a:lnTo>
                  <a:pt x="5329" y="316"/>
                </a:lnTo>
                <a:lnTo>
                  <a:pt x="5329" y="312"/>
                </a:lnTo>
                <a:lnTo>
                  <a:pt x="5329" y="316"/>
                </a:lnTo>
                <a:lnTo>
                  <a:pt x="5329" y="310"/>
                </a:lnTo>
                <a:lnTo>
                  <a:pt x="5330" y="320"/>
                </a:lnTo>
                <a:lnTo>
                  <a:pt x="5330" y="312"/>
                </a:lnTo>
                <a:lnTo>
                  <a:pt x="5330" y="313"/>
                </a:lnTo>
                <a:lnTo>
                  <a:pt x="5330" y="318"/>
                </a:lnTo>
                <a:lnTo>
                  <a:pt x="5330" y="313"/>
                </a:lnTo>
                <a:lnTo>
                  <a:pt x="5331" y="320"/>
                </a:lnTo>
                <a:lnTo>
                  <a:pt x="5331" y="316"/>
                </a:lnTo>
                <a:lnTo>
                  <a:pt x="5331" y="318"/>
                </a:lnTo>
                <a:lnTo>
                  <a:pt x="5331" y="317"/>
                </a:lnTo>
                <a:lnTo>
                  <a:pt x="5331" y="314"/>
                </a:lnTo>
                <a:lnTo>
                  <a:pt x="5331" y="324"/>
                </a:lnTo>
                <a:lnTo>
                  <a:pt x="5332" y="317"/>
                </a:lnTo>
                <a:lnTo>
                  <a:pt x="5332" y="316"/>
                </a:lnTo>
                <a:lnTo>
                  <a:pt x="5332" y="321"/>
                </a:lnTo>
                <a:lnTo>
                  <a:pt x="5332" y="317"/>
                </a:lnTo>
                <a:lnTo>
                  <a:pt x="5333" y="320"/>
                </a:lnTo>
                <a:lnTo>
                  <a:pt x="5333" y="314"/>
                </a:lnTo>
                <a:lnTo>
                  <a:pt x="5333" y="322"/>
                </a:lnTo>
                <a:lnTo>
                  <a:pt x="5333" y="322"/>
                </a:lnTo>
                <a:lnTo>
                  <a:pt x="5333" y="316"/>
                </a:lnTo>
                <a:lnTo>
                  <a:pt x="5334" y="328"/>
                </a:lnTo>
                <a:lnTo>
                  <a:pt x="5334" y="320"/>
                </a:lnTo>
                <a:lnTo>
                  <a:pt x="5334" y="322"/>
                </a:lnTo>
                <a:lnTo>
                  <a:pt x="5334" y="322"/>
                </a:lnTo>
                <a:lnTo>
                  <a:pt x="5334" y="322"/>
                </a:lnTo>
                <a:lnTo>
                  <a:pt x="5335" y="321"/>
                </a:lnTo>
                <a:lnTo>
                  <a:pt x="5335" y="322"/>
                </a:lnTo>
                <a:lnTo>
                  <a:pt x="5335" y="326"/>
                </a:lnTo>
                <a:lnTo>
                  <a:pt x="5335" y="319"/>
                </a:lnTo>
                <a:lnTo>
                  <a:pt x="5335" y="323"/>
                </a:lnTo>
                <a:lnTo>
                  <a:pt x="5336" y="329"/>
                </a:lnTo>
                <a:lnTo>
                  <a:pt x="5336" y="317"/>
                </a:lnTo>
                <a:lnTo>
                  <a:pt x="5336" y="327"/>
                </a:lnTo>
                <a:lnTo>
                  <a:pt x="5336" y="322"/>
                </a:lnTo>
                <a:lnTo>
                  <a:pt x="5337" y="321"/>
                </a:lnTo>
                <a:lnTo>
                  <a:pt x="5337" y="321"/>
                </a:lnTo>
                <a:lnTo>
                  <a:pt x="5337" y="326"/>
                </a:lnTo>
                <a:lnTo>
                  <a:pt x="5337" y="329"/>
                </a:lnTo>
                <a:lnTo>
                  <a:pt x="5337" y="319"/>
                </a:lnTo>
                <a:lnTo>
                  <a:pt x="5338" y="321"/>
                </a:lnTo>
                <a:lnTo>
                  <a:pt x="5338" y="328"/>
                </a:lnTo>
                <a:lnTo>
                  <a:pt x="5338" y="317"/>
                </a:lnTo>
                <a:lnTo>
                  <a:pt x="5338" y="317"/>
                </a:lnTo>
                <a:lnTo>
                  <a:pt x="5338" y="307"/>
                </a:lnTo>
                <a:lnTo>
                  <a:pt x="5339" y="306"/>
                </a:lnTo>
                <a:lnTo>
                  <a:pt x="5339" y="302"/>
                </a:lnTo>
                <a:lnTo>
                  <a:pt x="5339" y="307"/>
                </a:lnTo>
                <a:lnTo>
                  <a:pt x="5339" y="296"/>
                </a:lnTo>
                <a:lnTo>
                  <a:pt x="5341" y="314"/>
                </a:lnTo>
                <a:lnTo>
                  <a:pt x="5341" y="303"/>
                </a:lnTo>
                <a:lnTo>
                  <a:pt x="5341" y="312"/>
                </a:lnTo>
                <a:lnTo>
                  <a:pt x="5341" y="308"/>
                </a:lnTo>
                <a:lnTo>
                  <a:pt x="5341" y="307"/>
                </a:lnTo>
                <a:lnTo>
                  <a:pt x="5341" y="307"/>
                </a:lnTo>
                <a:lnTo>
                  <a:pt x="5341" y="316"/>
                </a:lnTo>
                <a:lnTo>
                  <a:pt x="5341" y="301"/>
                </a:lnTo>
                <a:lnTo>
                  <a:pt x="5342" y="307"/>
                </a:lnTo>
                <a:lnTo>
                  <a:pt x="5342" y="295"/>
                </a:lnTo>
                <a:lnTo>
                  <a:pt x="5342" y="296"/>
                </a:lnTo>
                <a:lnTo>
                  <a:pt x="5342" y="287"/>
                </a:lnTo>
                <a:lnTo>
                  <a:pt x="5342" y="293"/>
                </a:lnTo>
                <a:lnTo>
                  <a:pt x="5344" y="287"/>
                </a:lnTo>
                <a:lnTo>
                  <a:pt x="5344" y="283"/>
                </a:lnTo>
                <a:lnTo>
                  <a:pt x="5344" y="288"/>
                </a:lnTo>
                <a:lnTo>
                  <a:pt x="5344" y="274"/>
                </a:lnTo>
                <a:lnTo>
                  <a:pt x="5344" y="273"/>
                </a:lnTo>
                <a:lnTo>
                  <a:pt x="5345" y="276"/>
                </a:lnTo>
                <a:lnTo>
                  <a:pt x="5345" y="262"/>
                </a:lnTo>
                <a:lnTo>
                  <a:pt x="5345" y="258"/>
                </a:lnTo>
                <a:lnTo>
                  <a:pt x="5346" y="252"/>
                </a:lnTo>
                <a:lnTo>
                  <a:pt x="5346" y="247"/>
                </a:lnTo>
                <a:lnTo>
                  <a:pt x="5346" y="258"/>
                </a:lnTo>
                <a:lnTo>
                  <a:pt x="5346" y="246"/>
                </a:lnTo>
                <a:lnTo>
                  <a:pt x="5346" y="243"/>
                </a:lnTo>
                <a:lnTo>
                  <a:pt x="5347" y="252"/>
                </a:lnTo>
                <a:lnTo>
                  <a:pt x="5347" y="248"/>
                </a:lnTo>
                <a:lnTo>
                  <a:pt x="5347" y="250"/>
                </a:lnTo>
                <a:lnTo>
                  <a:pt x="5347" y="243"/>
                </a:lnTo>
                <a:lnTo>
                  <a:pt x="5347" y="250"/>
                </a:lnTo>
                <a:lnTo>
                  <a:pt x="5348" y="252"/>
                </a:lnTo>
                <a:lnTo>
                  <a:pt x="5348" y="246"/>
                </a:lnTo>
                <a:lnTo>
                  <a:pt x="5348" y="255"/>
                </a:lnTo>
                <a:lnTo>
                  <a:pt x="5348" y="249"/>
                </a:lnTo>
                <a:lnTo>
                  <a:pt x="5349" y="242"/>
                </a:lnTo>
                <a:lnTo>
                  <a:pt x="5349" y="246"/>
                </a:lnTo>
                <a:lnTo>
                  <a:pt x="5349" y="239"/>
                </a:lnTo>
                <a:lnTo>
                  <a:pt x="5349" y="247"/>
                </a:lnTo>
                <a:lnTo>
                  <a:pt x="5349" y="239"/>
                </a:lnTo>
                <a:lnTo>
                  <a:pt x="5349" y="249"/>
                </a:lnTo>
                <a:lnTo>
                  <a:pt x="5350" y="242"/>
                </a:lnTo>
                <a:lnTo>
                  <a:pt x="5350" y="255"/>
                </a:lnTo>
                <a:lnTo>
                  <a:pt x="5350" y="245"/>
                </a:lnTo>
                <a:lnTo>
                  <a:pt x="5350" y="247"/>
                </a:lnTo>
                <a:lnTo>
                  <a:pt x="5351" y="248"/>
                </a:lnTo>
                <a:lnTo>
                  <a:pt x="5351" y="251"/>
                </a:lnTo>
                <a:lnTo>
                  <a:pt x="5351" y="249"/>
                </a:lnTo>
                <a:lnTo>
                  <a:pt x="5351" y="237"/>
                </a:lnTo>
                <a:lnTo>
                  <a:pt x="5351" y="245"/>
                </a:lnTo>
                <a:lnTo>
                  <a:pt x="5352" y="243"/>
                </a:lnTo>
                <a:lnTo>
                  <a:pt x="5352" y="235"/>
                </a:lnTo>
                <a:lnTo>
                  <a:pt x="5352" y="249"/>
                </a:lnTo>
                <a:lnTo>
                  <a:pt x="5352" y="246"/>
                </a:lnTo>
                <a:lnTo>
                  <a:pt x="5353" y="248"/>
                </a:lnTo>
                <a:lnTo>
                  <a:pt x="5353" y="248"/>
                </a:lnTo>
                <a:lnTo>
                  <a:pt x="5353" y="249"/>
                </a:lnTo>
                <a:lnTo>
                  <a:pt x="5353" y="257"/>
                </a:lnTo>
                <a:lnTo>
                  <a:pt x="5353" y="248"/>
                </a:lnTo>
                <a:lnTo>
                  <a:pt x="5353" y="253"/>
                </a:lnTo>
                <a:lnTo>
                  <a:pt x="5353" y="255"/>
                </a:lnTo>
                <a:lnTo>
                  <a:pt x="5354" y="249"/>
                </a:lnTo>
                <a:lnTo>
                  <a:pt x="5354" y="254"/>
                </a:lnTo>
                <a:lnTo>
                  <a:pt x="5355" y="250"/>
                </a:lnTo>
                <a:lnTo>
                  <a:pt x="5355" y="251"/>
                </a:lnTo>
                <a:lnTo>
                  <a:pt x="5355" y="255"/>
                </a:lnTo>
                <a:lnTo>
                  <a:pt x="5355" y="247"/>
                </a:lnTo>
                <a:lnTo>
                  <a:pt x="5355" y="254"/>
                </a:lnTo>
                <a:lnTo>
                  <a:pt x="5356" y="252"/>
                </a:lnTo>
                <a:lnTo>
                  <a:pt x="5356" y="251"/>
                </a:lnTo>
                <a:lnTo>
                  <a:pt x="5356" y="248"/>
                </a:lnTo>
                <a:lnTo>
                  <a:pt x="5356" y="258"/>
                </a:lnTo>
                <a:lnTo>
                  <a:pt x="5356" y="248"/>
                </a:lnTo>
                <a:lnTo>
                  <a:pt x="5357" y="249"/>
                </a:lnTo>
                <a:lnTo>
                  <a:pt x="5357" y="252"/>
                </a:lnTo>
                <a:lnTo>
                  <a:pt x="5357" y="245"/>
                </a:lnTo>
                <a:lnTo>
                  <a:pt x="5357" y="247"/>
                </a:lnTo>
                <a:lnTo>
                  <a:pt x="5358" y="250"/>
                </a:lnTo>
                <a:lnTo>
                  <a:pt x="5358" y="249"/>
                </a:lnTo>
                <a:lnTo>
                  <a:pt x="5358" y="244"/>
                </a:lnTo>
                <a:lnTo>
                  <a:pt x="5358" y="235"/>
                </a:lnTo>
                <a:lnTo>
                  <a:pt x="5360" y="240"/>
                </a:lnTo>
                <a:lnTo>
                  <a:pt x="5360" y="234"/>
                </a:lnTo>
                <a:lnTo>
                  <a:pt x="5360" y="238"/>
                </a:lnTo>
                <a:lnTo>
                  <a:pt x="5360" y="233"/>
                </a:lnTo>
                <a:lnTo>
                  <a:pt x="5360" y="235"/>
                </a:lnTo>
                <a:lnTo>
                  <a:pt x="5361" y="230"/>
                </a:lnTo>
                <a:lnTo>
                  <a:pt x="5361" y="227"/>
                </a:lnTo>
                <a:lnTo>
                  <a:pt x="5361" y="229"/>
                </a:lnTo>
                <a:lnTo>
                  <a:pt x="5361" y="226"/>
                </a:lnTo>
                <a:lnTo>
                  <a:pt x="5361" y="226"/>
                </a:lnTo>
                <a:lnTo>
                  <a:pt x="5361" y="226"/>
                </a:lnTo>
                <a:lnTo>
                  <a:pt x="5362" y="223"/>
                </a:lnTo>
                <a:lnTo>
                  <a:pt x="5362" y="226"/>
                </a:lnTo>
                <a:lnTo>
                  <a:pt x="5362" y="219"/>
                </a:lnTo>
                <a:lnTo>
                  <a:pt x="5363" y="209"/>
                </a:lnTo>
                <a:lnTo>
                  <a:pt x="5363" y="213"/>
                </a:lnTo>
                <a:lnTo>
                  <a:pt x="5363" y="213"/>
                </a:lnTo>
                <a:lnTo>
                  <a:pt x="5363" y="220"/>
                </a:lnTo>
                <a:lnTo>
                  <a:pt x="5364" y="217"/>
                </a:lnTo>
                <a:lnTo>
                  <a:pt x="5364" y="216"/>
                </a:lnTo>
                <a:lnTo>
                  <a:pt x="5364" y="214"/>
                </a:lnTo>
                <a:lnTo>
                  <a:pt x="5364" y="221"/>
                </a:lnTo>
                <a:lnTo>
                  <a:pt x="5364" y="215"/>
                </a:lnTo>
                <a:lnTo>
                  <a:pt x="5365" y="218"/>
                </a:lnTo>
                <a:lnTo>
                  <a:pt x="5365" y="216"/>
                </a:lnTo>
                <a:lnTo>
                  <a:pt x="5365" y="212"/>
                </a:lnTo>
                <a:lnTo>
                  <a:pt x="5365" y="216"/>
                </a:lnTo>
                <a:lnTo>
                  <a:pt x="5365" y="211"/>
                </a:lnTo>
                <a:lnTo>
                  <a:pt x="5366" y="219"/>
                </a:lnTo>
                <a:lnTo>
                  <a:pt x="5366" y="205"/>
                </a:lnTo>
                <a:lnTo>
                  <a:pt x="5366" y="211"/>
                </a:lnTo>
                <a:lnTo>
                  <a:pt x="5366" y="216"/>
                </a:lnTo>
                <a:lnTo>
                  <a:pt x="5367" y="205"/>
                </a:lnTo>
                <a:lnTo>
                  <a:pt x="5367" y="208"/>
                </a:lnTo>
                <a:lnTo>
                  <a:pt x="5367" y="205"/>
                </a:lnTo>
                <a:lnTo>
                  <a:pt x="5367" y="209"/>
                </a:lnTo>
                <a:lnTo>
                  <a:pt x="5367" y="200"/>
                </a:lnTo>
                <a:lnTo>
                  <a:pt x="5368" y="200"/>
                </a:lnTo>
                <a:lnTo>
                  <a:pt x="5368" y="207"/>
                </a:lnTo>
                <a:lnTo>
                  <a:pt x="5368" y="194"/>
                </a:lnTo>
                <a:lnTo>
                  <a:pt x="5368" y="201"/>
                </a:lnTo>
                <a:lnTo>
                  <a:pt x="5368" y="199"/>
                </a:lnTo>
                <a:lnTo>
                  <a:pt x="5368" y="199"/>
                </a:lnTo>
                <a:lnTo>
                  <a:pt x="5369" y="188"/>
                </a:lnTo>
                <a:lnTo>
                  <a:pt x="5369" y="184"/>
                </a:lnTo>
                <a:lnTo>
                  <a:pt x="5369" y="188"/>
                </a:lnTo>
                <a:lnTo>
                  <a:pt x="5369" y="178"/>
                </a:lnTo>
                <a:lnTo>
                  <a:pt x="5369" y="184"/>
                </a:lnTo>
                <a:lnTo>
                  <a:pt x="5370" y="184"/>
                </a:lnTo>
                <a:lnTo>
                  <a:pt x="5370" y="184"/>
                </a:lnTo>
                <a:lnTo>
                  <a:pt x="5370" y="168"/>
                </a:lnTo>
                <a:lnTo>
                  <a:pt x="5371" y="175"/>
                </a:lnTo>
                <a:lnTo>
                  <a:pt x="5371" y="162"/>
                </a:lnTo>
                <a:lnTo>
                  <a:pt x="5371" y="175"/>
                </a:lnTo>
                <a:lnTo>
                  <a:pt x="5371" y="175"/>
                </a:lnTo>
                <a:lnTo>
                  <a:pt x="5371" y="165"/>
                </a:lnTo>
                <a:lnTo>
                  <a:pt x="5371" y="171"/>
                </a:lnTo>
                <a:lnTo>
                  <a:pt x="5372" y="171"/>
                </a:lnTo>
                <a:lnTo>
                  <a:pt x="5372" y="174"/>
                </a:lnTo>
                <a:lnTo>
                  <a:pt x="5372" y="162"/>
                </a:lnTo>
                <a:lnTo>
                  <a:pt x="5372" y="173"/>
                </a:lnTo>
                <a:lnTo>
                  <a:pt x="5373" y="162"/>
                </a:lnTo>
                <a:lnTo>
                  <a:pt x="5373" y="165"/>
                </a:lnTo>
                <a:lnTo>
                  <a:pt x="5373" y="168"/>
                </a:lnTo>
                <a:lnTo>
                  <a:pt x="5373" y="155"/>
                </a:lnTo>
                <a:lnTo>
                  <a:pt x="5374" y="163"/>
                </a:lnTo>
                <a:lnTo>
                  <a:pt x="5374" y="163"/>
                </a:lnTo>
                <a:lnTo>
                  <a:pt x="5374" y="162"/>
                </a:lnTo>
                <a:lnTo>
                  <a:pt x="5374" y="158"/>
                </a:lnTo>
                <a:lnTo>
                  <a:pt x="5376" y="167"/>
                </a:lnTo>
                <a:lnTo>
                  <a:pt x="5376" y="154"/>
                </a:lnTo>
                <a:lnTo>
                  <a:pt x="5376" y="161"/>
                </a:lnTo>
                <a:lnTo>
                  <a:pt x="5376" y="152"/>
                </a:lnTo>
                <a:lnTo>
                  <a:pt x="5376" y="163"/>
                </a:lnTo>
                <a:lnTo>
                  <a:pt x="5376" y="150"/>
                </a:lnTo>
                <a:lnTo>
                  <a:pt x="5377" y="148"/>
                </a:lnTo>
                <a:lnTo>
                  <a:pt x="5377" y="129"/>
                </a:lnTo>
                <a:lnTo>
                  <a:pt x="5377" y="133"/>
                </a:lnTo>
                <a:lnTo>
                  <a:pt x="5377" y="133"/>
                </a:lnTo>
                <a:lnTo>
                  <a:pt x="5378" y="135"/>
                </a:lnTo>
                <a:lnTo>
                  <a:pt x="5378" y="125"/>
                </a:lnTo>
                <a:lnTo>
                  <a:pt x="5378" y="125"/>
                </a:lnTo>
                <a:lnTo>
                  <a:pt x="5378" y="135"/>
                </a:lnTo>
                <a:lnTo>
                  <a:pt x="5378" y="120"/>
                </a:lnTo>
                <a:lnTo>
                  <a:pt x="5379" y="128"/>
                </a:lnTo>
                <a:lnTo>
                  <a:pt x="5379" y="128"/>
                </a:lnTo>
                <a:lnTo>
                  <a:pt x="5379" y="126"/>
                </a:lnTo>
                <a:lnTo>
                  <a:pt x="5379" y="124"/>
                </a:lnTo>
                <a:lnTo>
                  <a:pt x="5379" y="136"/>
                </a:lnTo>
                <a:lnTo>
                  <a:pt x="5380" y="118"/>
                </a:lnTo>
                <a:lnTo>
                  <a:pt x="5380" y="125"/>
                </a:lnTo>
                <a:lnTo>
                  <a:pt x="5380" y="128"/>
                </a:lnTo>
                <a:lnTo>
                  <a:pt x="5380" y="119"/>
                </a:lnTo>
                <a:lnTo>
                  <a:pt x="5381" y="123"/>
                </a:lnTo>
                <a:lnTo>
                  <a:pt x="5381" y="116"/>
                </a:lnTo>
                <a:lnTo>
                  <a:pt x="5381" y="128"/>
                </a:lnTo>
                <a:lnTo>
                  <a:pt x="5381" y="109"/>
                </a:lnTo>
                <a:lnTo>
                  <a:pt x="5382" y="121"/>
                </a:lnTo>
                <a:lnTo>
                  <a:pt x="5382" y="114"/>
                </a:lnTo>
                <a:lnTo>
                  <a:pt x="5382" y="113"/>
                </a:lnTo>
                <a:lnTo>
                  <a:pt x="5382" y="119"/>
                </a:lnTo>
                <a:lnTo>
                  <a:pt x="5382" y="119"/>
                </a:lnTo>
                <a:lnTo>
                  <a:pt x="5383" y="111"/>
                </a:lnTo>
                <a:lnTo>
                  <a:pt x="5383" y="116"/>
                </a:lnTo>
                <a:lnTo>
                  <a:pt x="5383" y="108"/>
                </a:lnTo>
                <a:lnTo>
                  <a:pt x="5383" y="114"/>
                </a:lnTo>
                <a:lnTo>
                  <a:pt x="5384" y="112"/>
                </a:lnTo>
                <a:lnTo>
                  <a:pt x="5384" y="106"/>
                </a:lnTo>
                <a:lnTo>
                  <a:pt x="5384" y="117"/>
                </a:lnTo>
                <a:lnTo>
                  <a:pt x="5385" y="99"/>
                </a:lnTo>
                <a:lnTo>
                  <a:pt x="5385" y="109"/>
                </a:lnTo>
                <a:lnTo>
                  <a:pt x="5385" y="109"/>
                </a:lnTo>
                <a:lnTo>
                  <a:pt x="5385" y="106"/>
                </a:lnTo>
                <a:lnTo>
                  <a:pt x="5386" y="104"/>
                </a:lnTo>
                <a:lnTo>
                  <a:pt x="5386" y="113"/>
                </a:lnTo>
                <a:lnTo>
                  <a:pt x="5386" y="98"/>
                </a:lnTo>
                <a:lnTo>
                  <a:pt x="5386" y="107"/>
                </a:lnTo>
                <a:lnTo>
                  <a:pt x="5386" y="101"/>
                </a:lnTo>
                <a:lnTo>
                  <a:pt x="5387" y="99"/>
                </a:lnTo>
                <a:lnTo>
                  <a:pt x="5387" y="104"/>
                </a:lnTo>
                <a:lnTo>
                  <a:pt x="5387" y="102"/>
                </a:lnTo>
                <a:lnTo>
                  <a:pt x="5387" y="96"/>
                </a:lnTo>
                <a:lnTo>
                  <a:pt x="5387" y="100"/>
                </a:lnTo>
                <a:lnTo>
                  <a:pt x="5388" y="97"/>
                </a:lnTo>
                <a:lnTo>
                  <a:pt x="5388" y="94"/>
                </a:lnTo>
                <a:lnTo>
                  <a:pt x="5388" y="101"/>
                </a:lnTo>
                <a:lnTo>
                  <a:pt x="5389" y="94"/>
                </a:lnTo>
                <a:lnTo>
                  <a:pt x="5389" y="75"/>
                </a:lnTo>
                <a:lnTo>
                  <a:pt x="5389" y="84"/>
                </a:lnTo>
                <a:lnTo>
                  <a:pt x="5389" y="71"/>
                </a:lnTo>
                <a:lnTo>
                  <a:pt x="5389" y="75"/>
                </a:lnTo>
                <a:lnTo>
                  <a:pt x="5390" y="75"/>
                </a:lnTo>
                <a:lnTo>
                  <a:pt x="5390" y="77"/>
                </a:lnTo>
                <a:lnTo>
                  <a:pt x="5390" y="77"/>
                </a:lnTo>
                <a:lnTo>
                  <a:pt x="5390" y="75"/>
                </a:lnTo>
                <a:lnTo>
                  <a:pt x="5390" y="82"/>
                </a:lnTo>
                <a:lnTo>
                  <a:pt x="5391" y="71"/>
                </a:lnTo>
                <a:lnTo>
                  <a:pt x="5391" y="79"/>
                </a:lnTo>
                <a:lnTo>
                  <a:pt x="5391" y="74"/>
                </a:lnTo>
                <a:lnTo>
                  <a:pt x="5391" y="79"/>
                </a:lnTo>
                <a:lnTo>
                  <a:pt x="5392" y="71"/>
                </a:lnTo>
                <a:lnTo>
                  <a:pt x="5392" y="77"/>
                </a:lnTo>
                <a:lnTo>
                  <a:pt x="5392" y="72"/>
                </a:lnTo>
                <a:lnTo>
                  <a:pt x="5392" y="67"/>
                </a:lnTo>
                <a:lnTo>
                  <a:pt x="5392" y="75"/>
                </a:lnTo>
                <a:lnTo>
                  <a:pt x="5393" y="73"/>
                </a:lnTo>
                <a:lnTo>
                  <a:pt x="5393" y="65"/>
                </a:lnTo>
                <a:lnTo>
                  <a:pt x="5393" y="68"/>
                </a:lnTo>
                <a:lnTo>
                  <a:pt x="5393" y="67"/>
                </a:lnTo>
                <a:lnTo>
                  <a:pt x="5393" y="64"/>
                </a:lnTo>
                <a:lnTo>
                  <a:pt x="5395" y="53"/>
                </a:lnTo>
                <a:lnTo>
                  <a:pt x="5395" y="56"/>
                </a:lnTo>
                <a:lnTo>
                  <a:pt x="5395" y="64"/>
                </a:lnTo>
                <a:lnTo>
                  <a:pt x="5395" y="58"/>
                </a:lnTo>
                <a:lnTo>
                  <a:pt x="5395" y="63"/>
                </a:lnTo>
                <a:lnTo>
                  <a:pt x="5396" y="60"/>
                </a:lnTo>
                <a:lnTo>
                  <a:pt x="5396" y="53"/>
                </a:lnTo>
                <a:lnTo>
                  <a:pt x="5396" y="63"/>
                </a:lnTo>
                <a:lnTo>
                  <a:pt x="5397" y="57"/>
                </a:lnTo>
                <a:lnTo>
                  <a:pt x="5397" y="58"/>
                </a:lnTo>
                <a:lnTo>
                  <a:pt x="5397" y="57"/>
                </a:lnTo>
                <a:lnTo>
                  <a:pt x="5397" y="64"/>
                </a:lnTo>
                <a:lnTo>
                  <a:pt x="5397" y="62"/>
                </a:lnTo>
                <a:lnTo>
                  <a:pt x="5397" y="57"/>
                </a:lnTo>
                <a:lnTo>
                  <a:pt x="5397" y="60"/>
                </a:lnTo>
                <a:lnTo>
                  <a:pt x="5398" y="59"/>
                </a:lnTo>
                <a:lnTo>
                  <a:pt x="5398" y="55"/>
                </a:lnTo>
                <a:lnTo>
                  <a:pt x="5398" y="51"/>
                </a:lnTo>
                <a:lnTo>
                  <a:pt x="5398" y="62"/>
                </a:lnTo>
                <a:lnTo>
                  <a:pt x="5399" y="50"/>
                </a:lnTo>
                <a:lnTo>
                  <a:pt x="5399" y="46"/>
                </a:lnTo>
                <a:lnTo>
                  <a:pt x="5399" y="46"/>
                </a:lnTo>
                <a:lnTo>
                  <a:pt x="5399" y="45"/>
                </a:lnTo>
                <a:lnTo>
                  <a:pt x="5399" y="43"/>
                </a:lnTo>
                <a:lnTo>
                  <a:pt x="5400" y="46"/>
                </a:lnTo>
                <a:lnTo>
                  <a:pt x="5400" y="46"/>
                </a:lnTo>
                <a:lnTo>
                  <a:pt x="5400" y="47"/>
                </a:lnTo>
                <a:lnTo>
                  <a:pt x="5400" y="36"/>
                </a:lnTo>
                <a:lnTo>
                  <a:pt x="5401" y="49"/>
                </a:lnTo>
                <a:lnTo>
                  <a:pt x="5401" y="41"/>
                </a:lnTo>
                <a:lnTo>
                  <a:pt x="5401" y="42"/>
                </a:lnTo>
                <a:lnTo>
                  <a:pt x="5401" y="42"/>
                </a:lnTo>
                <a:lnTo>
                  <a:pt x="5401" y="47"/>
                </a:lnTo>
                <a:lnTo>
                  <a:pt x="5401" y="38"/>
                </a:lnTo>
                <a:lnTo>
                  <a:pt x="5402" y="34"/>
                </a:lnTo>
                <a:lnTo>
                  <a:pt x="5402" y="46"/>
                </a:lnTo>
                <a:lnTo>
                  <a:pt x="5402" y="30"/>
                </a:lnTo>
                <a:lnTo>
                  <a:pt x="5402" y="51"/>
                </a:lnTo>
                <a:lnTo>
                  <a:pt x="5403" y="43"/>
                </a:lnTo>
                <a:lnTo>
                  <a:pt x="5403" y="33"/>
                </a:lnTo>
                <a:lnTo>
                  <a:pt x="5403" y="50"/>
                </a:lnTo>
                <a:lnTo>
                  <a:pt x="5403" y="41"/>
                </a:lnTo>
                <a:lnTo>
                  <a:pt x="5404" y="32"/>
                </a:lnTo>
                <a:lnTo>
                  <a:pt x="5404" y="44"/>
                </a:lnTo>
                <a:lnTo>
                  <a:pt x="5404" y="43"/>
                </a:lnTo>
                <a:lnTo>
                  <a:pt x="5404" y="44"/>
                </a:lnTo>
                <a:lnTo>
                  <a:pt x="5404" y="39"/>
                </a:lnTo>
                <a:lnTo>
                  <a:pt x="5404" y="45"/>
                </a:lnTo>
                <a:lnTo>
                  <a:pt x="5405" y="34"/>
                </a:lnTo>
                <a:lnTo>
                  <a:pt x="5405" y="33"/>
                </a:lnTo>
                <a:lnTo>
                  <a:pt x="5405" y="34"/>
                </a:lnTo>
                <a:lnTo>
                  <a:pt x="5405" y="41"/>
                </a:lnTo>
                <a:lnTo>
                  <a:pt x="5406" y="30"/>
                </a:lnTo>
                <a:lnTo>
                  <a:pt x="5406" y="44"/>
                </a:lnTo>
                <a:lnTo>
                  <a:pt x="5406" y="33"/>
                </a:lnTo>
                <a:lnTo>
                  <a:pt x="5407" y="39"/>
                </a:lnTo>
                <a:lnTo>
                  <a:pt x="5407" y="47"/>
                </a:lnTo>
                <a:lnTo>
                  <a:pt x="5407" y="30"/>
                </a:lnTo>
                <a:lnTo>
                  <a:pt x="5407" y="41"/>
                </a:lnTo>
                <a:lnTo>
                  <a:pt x="5407" y="44"/>
                </a:lnTo>
                <a:lnTo>
                  <a:pt x="5408" y="39"/>
                </a:lnTo>
                <a:lnTo>
                  <a:pt x="5408" y="34"/>
                </a:lnTo>
                <a:lnTo>
                  <a:pt x="5408" y="48"/>
                </a:lnTo>
                <a:lnTo>
                  <a:pt x="5408" y="41"/>
                </a:lnTo>
                <a:lnTo>
                  <a:pt x="5408" y="44"/>
                </a:lnTo>
                <a:lnTo>
                  <a:pt x="5409" y="56"/>
                </a:lnTo>
                <a:lnTo>
                  <a:pt x="5409" y="49"/>
                </a:lnTo>
                <a:lnTo>
                  <a:pt x="5409" y="46"/>
                </a:lnTo>
                <a:lnTo>
                  <a:pt x="5409" y="53"/>
                </a:lnTo>
                <a:lnTo>
                  <a:pt x="5411" y="48"/>
                </a:lnTo>
                <a:lnTo>
                  <a:pt x="5411" y="42"/>
                </a:lnTo>
                <a:lnTo>
                  <a:pt x="5411" y="45"/>
                </a:lnTo>
                <a:lnTo>
                  <a:pt x="5411" y="55"/>
                </a:lnTo>
                <a:lnTo>
                  <a:pt x="5412" y="47"/>
                </a:lnTo>
                <a:lnTo>
                  <a:pt x="5412" y="59"/>
                </a:lnTo>
                <a:lnTo>
                  <a:pt x="5412" y="51"/>
                </a:lnTo>
                <a:lnTo>
                  <a:pt x="5412" y="55"/>
                </a:lnTo>
                <a:lnTo>
                  <a:pt x="5412" y="60"/>
                </a:lnTo>
                <a:lnTo>
                  <a:pt x="5413" y="52"/>
                </a:lnTo>
                <a:lnTo>
                  <a:pt x="5413" y="55"/>
                </a:lnTo>
                <a:lnTo>
                  <a:pt x="5413" y="63"/>
                </a:lnTo>
                <a:lnTo>
                  <a:pt x="5413" y="63"/>
                </a:lnTo>
                <a:lnTo>
                  <a:pt x="5413" y="57"/>
                </a:lnTo>
                <a:lnTo>
                  <a:pt x="5414" y="65"/>
                </a:lnTo>
                <a:lnTo>
                  <a:pt x="5414" y="64"/>
                </a:lnTo>
                <a:lnTo>
                  <a:pt x="5414" y="64"/>
                </a:lnTo>
                <a:lnTo>
                  <a:pt x="5414" y="60"/>
                </a:lnTo>
                <a:lnTo>
                  <a:pt x="5415" y="67"/>
                </a:lnTo>
                <a:lnTo>
                  <a:pt x="5415" y="60"/>
                </a:lnTo>
                <a:lnTo>
                  <a:pt x="5415" y="60"/>
                </a:lnTo>
                <a:lnTo>
                  <a:pt x="5415" y="71"/>
                </a:lnTo>
                <a:lnTo>
                  <a:pt x="5415" y="71"/>
                </a:lnTo>
                <a:lnTo>
                  <a:pt x="5416" y="64"/>
                </a:lnTo>
                <a:lnTo>
                  <a:pt x="5416" y="82"/>
                </a:lnTo>
                <a:lnTo>
                  <a:pt x="5416" y="67"/>
                </a:lnTo>
                <a:lnTo>
                  <a:pt x="5416" y="83"/>
                </a:lnTo>
                <a:lnTo>
                  <a:pt x="5417" y="87"/>
                </a:lnTo>
                <a:lnTo>
                  <a:pt x="5417" y="78"/>
                </a:lnTo>
                <a:lnTo>
                  <a:pt x="5417" y="91"/>
                </a:lnTo>
                <a:lnTo>
                  <a:pt x="5417" y="90"/>
                </a:lnTo>
                <a:lnTo>
                  <a:pt x="5417" y="87"/>
                </a:lnTo>
                <a:lnTo>
                  <a:pt x="5418" y="91"/>
                </a:lnTo>
                <a:lnTo>
                  <a:pt x="5418" y="98"/>
                </a:lnTo>
                <a:lnTo>
                  <a:pt x="5418" y="101"/>
                </a:lnTo>
                <a:lnTo>
                  <a:pt x="5418" y="94"/>
                </a:lnTo>
                <a:lnTo>
                  <a:pt x="5419" y="106"/>
                </a:lnTo>
                <a:lnTo>
                  <a:pt x="5419" y="101"/>
                </a:lnTo>
                <a:lnTo>
                  <a:pt x="5419" y="112"/>
                </a:lnTo>
                <a:lnTo>
                  <a:pt x="5419" y="105"/>
                </a:lnTo>
                <a:lnTo>
                  <a:pt x="5419" y="118"/>
                </a:lnTo>
                <a:lnTo>
                  <a:pt x="5419" y="114"/>
                </a:lnTo>
                <a:lnTo>
                  <a:pt x="5420" y="114"/>
                </a:lnTo>
                <a:lnTo>
                  <a:pt x="5420" y="125"/>
                </a:lnTo>
                <a:lnTo>
                  <a:pt x="5420" y="120"/>
                </a:lnTo>
                <a:lnTo>
                  <a:pt x="5421" y="131"/>
                </a:lnTo>
                <a:lnTo>
                  <a:pt x="5421" y="128"/>
                </a:lnTo>
                <a:lnTo>
                  <a:pt x="5421" y="133"/>
                </a:lnTo>
                <a:lnTo>
                  <a:pt x="5422" y="142"/>
                </a:lnTo>
                <a:lnTo>
                  <a:pt x="5422" y="132"/>
                </a:lnTo>
                <a:lnTo>
                  <a:pt x="5422" y="148"/>
                </a:lnTo>
                <a:lnTo>
                  <a:pt x="5422" y="143"/>
                </a:lnTo>
                <a:lnTo>
                  <a:pt x="5423" y="151"/>
                </a:lnTo>
                <a:lnTo>
                  <a:pt x="5423" y="161"/>
                </a:lnTo>
                <a:lnTo>
                  <a:pt x="5423" y="150"/>
                </a:lnTo>
                <a:lnTo>
                  <a:pt x="5423" y="160"/>
                </a:lnTo>
                <a:lnTo>
                  <a:pt x="5423" y="164"/>
                </a:lnTo>
                <a:lnTo>
                  <a:pt x="5424" y="160"/>
                </a:lnTo>
                <a:lnTo>
                  <a:pt x="5424" y="171"/>
                </a:lnTo>
                <a:lnTo>
                  <a:pt x="5424" y="167"/>
                </a:lnTo>
                <a:lnTo>
                  <a:pt x="5424" y="177"/>
                </a:lnTo>
                <a:lnTo>
                  <a:pt x="5424" y="167"/>
                </a:lnTo>
                <a:lnTo>
                  <a:pt x="5425" y="175"/>
                </a:lnTo>
                <a:lnTo>
                  <a:pt x="5425" y="183"/>
                </a:lnTo>
                <a:lnTo>
                  <a:pt x="5425" y="181"/>
                </a:lnTo>
                <a:lnTo>
                  <a:pt x="5425" y="184"/>
                </a:lnTo>
                <a:lnTo>
                  <a:pt x="5426" y="197"/>
                </a:lnTo>
                <a:lnTo>
                  <a:pt x="5426" y="188"/>
                </a:lnTo>
                <a:lnTo>
                  <a:pt x="5426" y="201"/>
                </a:lnTo>
                <a:lnTo>
                  <a:pt x="5426" y="194"/>
                </a:lnTo>
                <a:lnTo>
                  <a:pt x="5426" y="203"/>
                </a:lnTo>
                <a:lnTo>
                  <a:pt x="5427" y="202"/>
                </a:lnTo>
                <a:lnTo>
                  <a:pt x="5427" y="215"/>
                </a:lnTo>
                <a:lnTo>
                  <a:pt x="5427" y="207"/>
                </a:lnTo>
                <a:lnTo>
                  <a:pt x="5427" y="214"/>
                </a:lnTo>
                <a:lnTo>
                  <a:pt x="5428" y="224"/>
                </a:lnTo>
                <a:lnTo>
                  <a:pt x="5428" y="217"/>
                </a:lnTo>
                <a:lnTo>
                  <a:pt x="5428" y="227"/>
                </a:lnTo>
                <a:lnTo>
                  <a:pt x="5428" y="226"/>
                </a:lnTo>
                <a:lnTo>
                  <a:pt x="5430" y="232"/>
                </a:lnTo>
                <a:lnTo>
                  <a:pt x="5430" y="235"/>
                </a:lnTo>
                <a:lnTo>
                  <a:pt x="5430" y="245"/>
                </a:lnTo>
                <a:lnTo>
                  <a:pt x="5430" y="234"/>
                </a:lnTo>
                <a:lnTo>
                  <a:pt x="5431" y="249"/>
                </a:lnTo>
                <a:lnTo>
                  <a:pt x="5431" y="248"/>
                </a:lnTo>
                <a:lnTo>
                  <a:pt x="5431" y="252"/>
                </a:lnTo>
                <a:lnTo>
                  <a:pt x="5431" y="264"/>
                </a:lnTo>
                <a:lnTo>
                  <a:pt x="5432" y="258"/>
                </a:lnTo>
                <a:lnTo>
                  <a:pt x="5432" y="269"/>
                </a:lnTo>
                <a:lnTo>
                  <a:pt x="5432" y="268"/>
                </a:lnTo>
                <a:lnTo>
                  <a:pt x="5433" y="280"/>
                </a:lnTo>
                <a:lnTo>
                  <a:pt x="5433" y="279"/>
                </a:lnTo>
                <a:lnTo>
                  <a:pt x="5433" y="292"/>
                </a:lnTo>
                <a:lnTo>
                  <a:pt x="5434" y="286"/>
                </a:lnTo>
                <a:lnTo>
                  <a:pt x="5434" y="300"/>
                </a:lnTo>
                <a:lnTo>
                  <a:pt x="5434" y="297"/>
                </a:lnTo>
                <a:lnTo>
                  <a:pt x="5434" y="302"/>
                </a:lnTo>
                <a:lnTo>
                  <a:pt x="5435" y="310"/>
                </a:lnTo>
                <a:lnTo>
                  <a:pt x="5435" y="308"/>
                </a:lnTo>
                <a:lnTo>
                  <a:pt x="5435" y="311"/>
                </a:lnTo>
                <a:lnTo>
                  <a:pt x="5435" y="321"/>
                </a:lnTo>
                <a:lnTo>
                  <a:pt x="5436" y="314"/>
                </a:lnTo>
                <a:lnTo>
                  <a:pt x="5436" y="315"/>
                </a:lnTo>
                <a:lnTo>
                  <a:pt x="5436" y="324"/>
                </a:lnTo>
                <a:lnTo>
                  <a:pt x="5436" y="322"/>
                </a:lnTo>
                <a:lnTo>
                  <a:pt x="5436" y="324"/>
                </a:lnTo>
                <a:lnTo>
                  <a:pt x="5437" y="323"/>
                </a:lnTo>
                <a:lnTo>
                  <a:pt x="5437" y="336"/>
                </a:lnTo>
                <a:lnTo>
                  <a:pt x="5437" y="329"/>
                </a:lnTo>
                <a:lnTo>
                  <a:pt x="5437" y="340"/>
                </a:lnTo>
                <a:lnTo>
                  <a:pt x="5438" y="338"/>
                </a:lnTo>
                <a:lnTo>
                  <a:pt x="5438" y="337"/>
                </a:lnTo>
                <a:lnTo>
                  <a:pt x="5438" y="348"/>
                </a:lnTo>
                <a:lnTo>
                  <a:pt x="5438" y="348"/>
                </a:lnTo>
                <a:lnTo>
                  <a:pt x="5438" y="348"/>
                </a:lnTo>
                <a:lnTo>
                  <a:pt x="5438" y="355"/>
                </a:lnTo>
                <a:lnTo>
                  <a:pt x="5439" y="355"/>
                </a:lnTo>
                <a:lnTo>
                  <a:pt x="5439" y="364"/>
                </a:lnTo>
                <a:lnTo>
                  <a:pt x="5439" y="340"/>
                </a:lnTo>
                <a:lnTo>
                  <a:pt x="5440" y="360"/>
                </a:lnTo>
                <a:lnTo>
                  <a:pt x="5440" y="354"/>
                </a:lnTo>
                <a:lnTo>
                  <a:pt x="5440" y="371"/>
                </a:lnTo>
                <a:lnTo>
                  <a:pt x="5440" y="371"/>
                </a:lnTo>
                <a:lnTo>
                  <a:pt x="5441" y="381"/>
                </a:lnTo>
                <a:lnTo>
                  <a:pt x="5441" y="385"/>
                </a:lnTo>
                <a:lnTo>
                  <a:pt x="5441" y="390"/>
                </a:lnTo>
                <a:lnTo>
                  <a:pt x="5441" y="383"/>
                </a:lnTo>
                <a:lnTo>
                  <a:pt x="5441" y="391"/>
                </a:lnTo>
                <a:lnTo>
                  <a:pt x="5442" y="404"/>
                </a:lnTo>
                <a:lnTo>
                  <a:pt x="5442" y="403"/>
                </a:lnTo>
                <a:lnTo>
                  <a:pt x="5442" y="409"/>
                </a:lnTo>
                <a:lnTo>
                  <a:pt x="5443" y="410"/>
                </a:lnTo>
                <a:lnTo>
                  <a:pt x="5443" y="417"/>
                </a:lnTo>
                <a:lnTo>
                  <a:pt x="5443" y="416"/>
                </a:lnTo>
                <a:lnTo>
                  <a:pt x="5444" y="430"/>
                </a:lnTo>
                <a:lnTo>
                  <a:pt x="5444" y="421"/>
                </a:lnTo>
                <a:lnTo>
                  <a:pt x="5444" y="425"/>
                </a:lnTo>
                <a:lnTo>
                  <a:pt x="5444" y="435"/>
                </a:lnTo>
                <a:lnTo>
                  <a:pt x="5444" y="431"/>
                </a:lnTo>
                <a:lnTo>
                  <a:pt x="5446" y="436"/>
                </a:lnTo>
                <a:lnTo>
                  <a:pt x="5446" y="441"/>
                </a:lnTo>
                <a:lnTo>
                  <a:pt x="5446" y="445"/>
                </a:lnTo>
                <a:lnTo>
                  <a:pt x="5446" y="441"/>
                </a:lnTo>
                <a:lnTo>
                  <a:pt x="5446" y="451"/>
                </a:lnTo>
                <a:lnTo>
                  <a:pt x="5447" y="453"/>
                </a:lnTo>
                <a:lnTo>
                  <a:pt x="5447" y="445"/>
                </a:lnTo>
                <a:lnTo>
                  <a:pt x="5447" y="461"/>
                </a:lnTo>
                <a:lnTo>
                  <a:pt x="5447" y="456"/>
                </a:lnTo>
                <a:lnTo>
                  <a:pt x="5448" y="465"/>
                </a:lnTo>
                <a:lnTo>
                  <a:pt x="5448" y="467"/>
                </a:lnTo>
                <a:lnTo>
                  <a:pt x="5448" y="470"/>
                </a:lnTo>
                <a:lnTo>
                  <a:pt x="5449" y="473"/>
                </a:lnTo>
                <a:lnTo>
                  <a:pt x="5449" y="480"/>
                </a:lnTo>
                <a:lnTo>
                  <a:pt x="5449" y="471"/>
                </a:lnTo>
                <a:lnTo>
                  <a:pt x="5449" y="479"/>
                </a:lnTo>
                <a:lnTo>
                  <a:pt x="5449" y="486"/>
                </a:lnTo>
                <a:lnTo>
                  <a:pt x="5449" y="480"/>
                </a:lnTo>
                <a:lnTo>
                  <a:pt x="5450" y="487"/>
                </a:lnTo>
                <a:lnTo>
                  <a:pt x="5450" y="492"/>
                </a:lnTo>
                <a:lnTo>
                  <a:pt x="5450" y="488"/>
                </a:lnTo>
                <a:lnTo>
                  <a:pt x="5450" y="493"/>
                </a:lnTo>
                <a:lnTo>
                  <a:pt x="5451" y="497"/>
                </a:lnTo>
                <a:lnTo>
                  <a:pt x="5451" y="500"/>
                </a:lnTo>
                <a:lnTo>
                  <a:pt x="5451" y="498"/>
                </a:lnTo>
                <a:lnTo>
                  <a:pt x="5451" y="509"/>
                </a:lnTo>
                <a:lnTo>
                  <a:pt x="5451" y="502"/>
                </a:lnTo>
                <a:lnTo>
                  <a:pt x="5452" y="516"/>
                </a:lnTo>
                <a:lnTo>
                  <a:pt x="5452" y="510"/>
                </a:lnTo>
                <a:lnTo>
                  <a:pt x="5452" y="506"/>
                </a:lnTo>
                <a:lnTo>
                  <a:pt x="5453" y="518"/>
                </a:lnTo>
                <a:lnTo>
                  <a:pt x="5453" y="522"/>
                </a:lnTo>
                <a:lnTo>
                  <a:pt x="5453" y="517"/>
                </a:lnTo>
                <a:lnTo>
                  <a:pt x="5453" y="522"/>
                </a:lnTo>
                <a:lnTo>
                  <a:pt x="5453" y="529"/>
                </a:lnTo>
                <a:lnTo>
                  <a:pt x="5454" y="522"/>
                </a:lnTo>
                <a:lnTo>
                  <a:pt x="5454" y="532"/>
                </a:lnTo>
                <a:lnTo>
                  <a:pt x="5454" y="534"/>
                </a:lnTo>
                <a:lnTo>
                  <a:pt x="5454" y="527"/>
                </a:lnTo>
                <a:lnTo>
                  <a:pt x="5454" y="540"/>
                </a:lnTo>
                <a:lnTo>
                  <a:pt x="5455" y="534"/>
                </a:lnTo>
                <a:lnTo>
                  <a:pt x="5455" y="541"/>
                </a:lnTo>
                <a:lnTo>
                  <a:pt x="5455" y="540"/>
                </a:lnTo>
                <a:lnTo>
                  <a:pt x="5456" y="544"/>
                </a:lnTo>
                <a:lnTo>
                  <a:pt x="5456" y="544"/>
                </a:lnTo>
                <a:lnTo>
                  <a:pt x="5456" y="554"/>
                </a:lnTo>
                <a:lnTo>
                  <a:pt x="5456" y="544"/>
                </a:lnTo>
                <a:lnTo>
                  <a:pt x="5456" y="550"/>
                </a:lnTo>
                <a:lnTo>
                  <a:pt x="5456" y="557"/>
                </a:lnTo>
                <a:lnTo>
                  <a:pt x="5457" y="552"/>
                </a:lnTo>
                <a:lnTo>
                  <a:pt x="5457" y="555"/>
                </a:lnTo>
                <a:lnTo>
                  <a:pt x="5457" y="559"/>
                </a:lnTo>
                <a:lnTo>
                  <a:pt x="5457" y="556"/>
                </a:lnTo>
                <a:lnTo>
                  <a:pt x="5458" y="563"/>
                </a:lnTo>
                <a:lnTo>
                  <a:pt x="5458" y="560"/>
                </a:lnTo>
                <a:lnTo>
                  <a:pt x="5458" y="564"/>
                </a:lnTo>
                <a:lnTo>
                  <a:pt x="5458" y="567"/>
                </a:lnTo>
                <a:lnTo>
                  <a:pt x="5458" y="562"/>
                </a:lnTo>
                <a:lnTo>
                  <a:pt x="5459" y="570"/>
                </a:lnTo>
                <a:lnTo>
                  <a:pt x="5459" y="571"/>
                </a:lnTo>
                <a:lnTo>
                  <a:pt x="5459" y="567"/>
                </a:lnTo>
                <a:lnTo>
                  <a:pt x="5459" y="577"/>
                </a:lnTo>
                <a:lnTo>
                  <a:pt x="5460" y="572"/>
                </a:lnTo>
                <a:lnTo>
                  <a:pt x="5460" y="578"/>
                </a:lnTo>
                <a:lnTo>
                  <a:pt x="5460" y="575"/>
                </a:lnTo>
                <a:lnTo>
                  <a:pt x="5460" y="581"/>
                </a:lnTo>
                <a:lnTo>
                  <a:pt x="5460" y="581"/>
                </a:lnTo>
                <a:lnTo>
                  <a:pt x="5461" y="588"/>
                </a:lnTo>
                <a:lnTo>
                  <a:pt x="5461" y="581"/>
                </a:lnTo>
                <a:lnTo>
                  <a:pt x="5461" y="586"/>
                </a:lnTo>
                <a:lnTo>
                  <a:pt x="5461" y="590"/>
                </a:lnTo>
                <a:lnTo>
                  <a:pt x="5462" y="585"/>
                </a:lnTo>
                <a:lnTo>
                  <a:pt x="5462" y="589"/>
                </a:lnTo>
                <a:lnTo>
                  <a:pt x="5462" y="593"/>
                </a:lnTo>
                <a:lnTo>
                  <a:pt x="5462" y="590"/>
                </a:lnTo>
                <a:lnTo>
                  <a:pt x="5462" y="594"/>
                </a:lnTo>
                <a:lnTo>
                  <a:pt x="5463" y="593"/>
                </a:lnTo>
                <a:lnTo>
                  <a:pt x="5463" y="597"/>
                </a:lnTo>
                <a:lnTo>
                  <a:pt x="5463" y="595"/>
                </a:lnTo>
                <a:lnTo>
                  <a:pt x="5463" y="601"/>
                </a:lnTo>
                <a:lnTo>
                  <a:pt x="5463" y="598"/>
                </a:lnTo>
                <a:lnTo>
                  <a:pt x="5465" y="597"/>
                </a:lnTo>
                <a:lnTo>
                  <a:pt x="5465" y="607"/>
                </a:lnTo>
                <a:lnTo>
                  <a:pt x="5465" y="596"/>
                </a:lnTo>
                <a:lnTo>
                  <a:pt x="5465" y="600"/>
                </a:lnTo>
                <a:lnTo>
                  <a:pt x="5466" y="606"/>
                </a:lnTo>
                <a:lnTo>
                  <a:pt x="5466" y="603"/>
                </a:lnTo>
                <a:lnTo>
                  <a:pt x="5466" y="605"/>
                </a:lnTo>
                <a:lnTo>
                  <a:pt x="5466" y="607"/>
                </a:lnTo>
                <a:lnTo>
                  <a:pt x="5466" y="606"/>
                </a:lnTo>
                <a:lnTo>
                  <a:pt x="5467" y="612"/>
                </a:lnTo>
                <a:lnTo>
                  <a:pt x="5467" y="606"/>
                </a:lnTo>
                <a:lnTo>
                  <a:pt x="5467" y="611"/>
                </a:lnTo>
                <a:lnTo>
                  <a:pt x="5467" y="613"/>
                </a:lnTo>
                <a:lnTo>
                  <a:pt x="5467" y="608"/>
                </a:lnTo>
                <a:lnTo>
                  <a:pt x="5468" y="616"/>
                </a:lnTo>
                <a:lnTo>
                  <a:pt x="5468" y="613"/>
                </a:lnTo>
                <a:lnTo>
                  <a:pt x="5468" y="612"/>
                </a:lnTo>
                <a:lnTo>
                  <a:pt x="5468" y="620"/>
                </a:lnTo>
                <a:lnTo>
                  <a:pt x="5468" y="616"/>
                </a:lnTo>
                <a:lnTo>
                  <a:pt x="5469" y="620"/>
                </a:lnTo>
                <a:lnTo>
                  <a:pt x="5469" y="619"/>
                </a:lnTo>
                <a:lnTo>
                  <a:pt x="5469" y="623"/>
                </a:lnTo>
                <a:lnTo>
                  <a:pt x="5470" y="620"/>
                </a:lnTo>
                <a:lnTo>
                  <a:pt x="5470" y="628"/>
                </a:lnTo>
                <a:lnTo>
                  <a:pt x="5470" y="621"/>
                </a:lnTo>
                <a:lnTo>
                  <a:pt x="5470" y="624"/>
                </a:lnTo>
                <a:lnTo>
                  <a:pt x="5470" y="629"/>
                </a:lnTo>
                <a:lnTo>
                  <a:pt x="5471" y="624"/>
                </a:lnTo>
                <a:lnTo>
                  <a:pt x="5471" y="627"/>
                </a:lnTo>
                <a:lnTo>
                  <a:pt x="5471" y="626"/>
                </a:lnTo>
                <a:lnTo>
                  <a:pt x="5471" y="633"/>
                </a:lnTo>
                <a:lnTo>
                  <a:pt x="5471" y="627"/>
                </a:lnTo>
                <a:lnTo>
                  <a:pt x="5472" y="637"/>
                </a:lnTo>
                <a:lnTo>
                  <a:pt x="5472" y="629"/>
                </a:lnTo>
                <a:lnTo>
                  <a:pt x="5472" y="637"/>
                </a:lnTo>
                <a:lnTo>
                  <a:pt x="5473" y="632"/>
                </a:lnTo>
                <a:lnTo>
                  <a:pt x="5473" y="639"/>
                </a:lnTo>
                <a:lnTo>
                  <a:pt x="5473" y="635"/>
                </a:lnTo>
                <a:lnTo>
                  <a:pt x="5473" y="633"/>
                </a:lnTo>
                <a:lnTo>
                  <a:pt x="5474" y="640"/>
                </a:lnTo>
                <a:lnTo>
                  <a:pt x="5474" y="637"/>
                </a:lnTo>
                <a:lnTo>
                  <a:pt x="5474" y="638"/>
                </a:lnTo>
                <a:lnTo>
                  <a:pt x="5474" y="642"/>
                </a:lnTo>
                <a:lnTo>
                  <a:pt x="5474" y="639"/>
                </a:lnTo>
                <a:lnTo>
                  <a:pt x="5475" y="641"/>
                </a:lnTo>
                <a:lnTo>
                  <a:pt x="5475" y="644"/>
                </a:lnTo>
                <a:lnTo>
                  <a:pt x="5475" y="640"/>
                </a:lnTo>
                <a:lnTo>
                  <a:pt x="5475" y="647"/>
                </a:lnTo>
                <a:lnTo>
                  <a:pt x="5475" y="641"/>
                </a:lnTo>
                <a:lnTo>
                  <a:pt x="5476" y="649"/>
                </a:lnTo>
                <a:lnTo>
                  <a:pt x="5476" y="643"/>
                </a:lnTo>
                <a:lnTo>
                  <a:pt x="5476" y="651"/>
                </a:lnTo>
                <a:lnTo>
                  <a:pt x="5476" y="646"/>
                </a:lnTo>
                <a:lnTo>
                  <a:pt x="5477" y="647"/>
                </a:lnTo>
                <a:lnTo>
                  <a:pt x="5477" y="650"/>
                </a:lnTo>
                <a:lnTo>
                  <a:pt x="5477" y="642"/>
                </a:lnTo>
                <a:lnTo>
                  <a:pt x="5477" y="653"/>
                </a:lnTo>
                <a:lnTo>
                  <a:pt x="5478" y="646"/>
                </a:lnTo>
                <a:lnTo>
                  <a:pt x="5478" y="656"/>
                </a:lnTo>
                <a:lnTo>
                  <a:pt x="5478" y="648"/>
                </a:lnTo>
                <a:lnTo>
                  <a:pt x="5478" y="656"/>
                </a:lnTo>
                <a:lnTo>
                  <a:pt x="5479" y="651"/>
                </a:lnTo>
                <a:lnTo>
                  <a:pt x="5479" y="657"/>
                </a:lnTo>
                <a:lnTo>
                  <a:pt x="5479" y="653"/>
                </a:lnTo>
                <a:lnTo>
                  <a:pt x="5481" y="659"/>
                </a:lnTo>
                <a:lnTo>
                  <a:pt x="5481" y="656"/>
                </a:lnTo>
                <a:lnTo>
                  <a:pt x="5481" y="661"/>
                </a:lnTo>
                <a:lnTo>
                  <a:pt x="5481" y="655"/>
                </a:lnTo>
                <a:lnTo>
                  <a:pt x="5481" y="656"/>
                </a:lnTo>
                <a:lnTo>
                  <a:pt x="5482" y="662"/>
                </a:lnTo>
                <a:lnTo>
                  <a:pt x="5482" y="656"/>
                </a:lnTo>
                <a:lnTo>
                  <a:pt x="5482" y="659"/>
                </a:lnTo>
                <a:lnTo>
                  <a:pt x="5482" y="662"/>
                </a:lnTo>
                <a:lnTo>
                  <a:pt x="5483" y="658"/>
                </a:lnTo>
                <a:lnTo>
                  <a:pt x="5483" y="662"/>
                </a:lnTo>
                <a:lnTo>
                  <a:pt x="5483" y="662"/>
                </a:lnTo>
                <a:lnTo>
                  <a:pt x="5483" y="658"/>
                </a:lnTo>
                <a:lnTo>
                  <a:pt x="5483" y="665"/>
                </a:lnTo>
                <a:lnTo>
                  <a:pt x="5483" y="660"/>
                </a:lnTo>
                <a:lnTo>
                  <a:pt x="5484" y="665"/>
                </a:lnTo>
                <a:lnTo>
                  <a:pt x="5484" y="661"/>
                </a:lnTo>
                <a:lnTo>
                  <a:pt x="5484" y="666"/>
                </a:lnTo>
                <a:lnTo>
                  <a:pt x="5485" y="662"/>
                </a:lnTo>
                <a:lnTo>
                  <a:pt x="5485" y="666"/>
                </a:lnTo>
                <a:lnTo>
                  <a:pt x="5485" y="665"/>
                </a:lnTo>
                <a:lnTo>
                  <a:pt x="5485" y="663"/>
                </a:lnTo>
                <a:lnTo>
                  <a:pt x="5485" y="672"/>
                </a:lnTo>
                <a:lnTo>
                  <a:pt x="5486" y="664"/>
                </a:lnTo>
                <a:lnTo>
                  <a:pt x="5486" y="665"/>
                </a:lnTo>
                <a:lnTo>
                  <a:pt x="5486" y="671"/>
                </a:lnTo>
                <a:lnTo>
                  <a:pt x="5486" y="666"/>
                </a:lnTo>
                <a:lnTo>
                  <a:pt x="5486" y="667"/>
                </a:lnTo>
                <a:lnTo>
                  <a:pt x="5486" y="670"/>
                </a:lnTo>
                <a:lnTo>
                  <a:pt x="5487" y="666"/>
                </a:lnTo>
                <a:lnTo>
                  <a:pt x="5487" y="673"/>
                </a:lnTo>
                <a:lnTo>
                  <a:pt x="5487" y="666"/>
                </a:lnTo>
                <a:lnTo>
                  <a:pt x="5487" y="670"/>
                </a:lnTo>
                <a:lnTo>
                  <a:pt x="5488" y="674"/>
                </a:lnTo>
                <a:lnTo>
                  <a:pt x="5488" y="669"/>
                </a:lnTo>
                <a:lnTo>
                  <a:pt x="5488" y="670"/>
                </a:lnTo>
                <a:lnTo>
                  <a:pt x="5488" y="674"/>
                </a:lnTo>
                <a:lnTo>
                  <a:pt x="5488" y="670"/>
                </a:lnTo>
                <a:lnTo>
                  <a:pt x="5489" y="673"/>
                </a:lnTo>
                <a:lnTo>
                  <a:pt x="5489" y="673"/>
                </a:lnTo>
                <a:lnTo>
                  <a:pt x="5489" y="670"/>
                </a:lnTo>
                <a:lnTo>
                  <a:pt x="5489" y="676"/>
                </a:lnTo>
                <a:lnTo>
                  <a:pt x="5490" y="671"/>
                </a:lnTo>
                <a:lnTo>
                  <a:pt x="5490" y="678"/>
                </a:lnTo>
                <a:lnTo>
                  <a:pt x="5490" y="669"/>
                </a:lnTo>
                <a:lnTo>
                  <a:pt x="5490" y="676"/>
                </a:lnTo>
                <a:lnTo>
                  <a:pt x="5490" y="670"/>
                </a:lnTo>
                <a:lnTo>
                  <a:pt x="5491" y="677"/>
                </a:lnTo>
                <a:lnTo>
                  <a:pt x="5491" y="672"/>
                </a:lnTo>
                <a:lnTo>
                  <a:pt x="5491" y="679"/>
                </a:lnTo>
                <a:lnTo>
                  <a:pt x="5492" y="673"/>
                </a:lnTo>
                <a:lnTo>
                  <a:pt x="5492" y="675"/>
                </a:lnTo>
                <a:lnTo>
                  <a:pt x="5492" y="676"/>
                </a:lnTo>
                <a:lnTo>
                  <a:pt x="5492" y="673"/>
                </a:lnTo>
                <a:lnTo>
                  <a:pt x="5492" y="677"/>
                </a:lnTo>
                <a:lnTo>
                  <a:pt x="5493" y="677"/>
                </a:lnTo>
                <a:lnTo>
                  <a:pt x="5493" y="674"/>
                </a:lnTo>
                <a:lnTo>
                  <a:pt x="5493" y="680"/>
                </a:lnTo>
                <a:lnTo>
                  <a:pt x="5493" y="674"/>
                </a:lnTo>
                <a:lnTo>
                  <a:pt x="5493" y="680"/>
                </a:lnTo>
                <a:lnTo>
                  <a:pt x="5494" y="674"/>
                </a:lnTo>
                <a:lnTo>
                  <a:pt x="5494" y="680"/>
                </a:lnTo>
                <a:lnTo>
                  <a:pt x="5494" y="675"/>
                </a:lnTo>
                <a:lnTo>
                  <a:pt x="5494" y="680"/>
                </a:lnTo>
                <a:lnTo>
                  <a:pt x="5495" y="678"/>
                </a:lnTo>
                <a:lnTo>
                  <a:pt x="5495" y="676"/>
                </a:lnTo>
                <a:lnTo>
                  <a:pt x="5495" y="682"/>
                </a:lnTo>
                <a:lnTo>
                  <a:pt x="5495" y="675"/>
                </a:lnTo>
                <a:lnTo>
                  <a:pt x="5496" y="678"/>
                </a:lnTo>
                <a:lnTo>
                  <a:pt x="5496" y="681"/>
                </a:lnTo>
                <a:lnTo>
                  <a:pt x="5496" y="673"/>
                </a:lnTo>
                <a:lnTo>
                  <a:pt x="5496" y="678"/>
                </a:lnTo>
                <a:lnTo>
                  <a:pt x="5496" y="680"/>
                </a:lnTo>
                <a:lnTo>
                  <a:pt x="5497" y="676"/>
                </a:lnTo>
                <a:lnTo>
                  <a:pt x="5497" y="683"/>
                </a:lnTo>
                <a:lnTo>
                  <a:pt x="5497" y="676"/>
                </a:lnTo>
                <a:lnTo>
                  <a:pt x="5497" y="677"/>
                </a:lnTo>
                <a:lnTo>
                  <a:pt x="5497" y="682"/>
                </a:lnTo>
                <a:lnTo>
                  <a:pt x="5497" y="677"/>
                </a:lnTo>
                <a:lnTo>
                  <a:pt x="5498" y="679"/>
                </a:lnTo>
                <a:lnTo>
                  <a:pt x="5498" y="679"/>
                </a:lnTo>
                <a:lnTo>
                  <a:pt x="5498" y="676"/>
                </a:lnTo>
                <a:lnTo>
                  <a:pt x="5498" y="683"/>
                </a:lnTo>
                <a:lnTo>
                  <a:pt x="5500" y="677"/>
                </a:lnTo>
                <a:lnTo>
                  <a:pt x="5500" y="682"/>
                </a:lnTo>
                <a:lnTo>
                  <a:pt x="5500" y="677"/>
                </a:lnTo>
                <a:lnTo>
                  <a:pt x="5501" y="681"/>
                </a:lnTo>
                <a:lnTo>
                  <a:pt x="5501" y="677"/>
                </a:lnTo>
                <a:lnTo>
                  <a:pt x="5501" y="682"/>
                </a:lnTo>
                <a:lnTo>
                  <a:pt x="5501" y="676"/>
                </a:lnTo>
                <a:lnTo>
                  <a:pt x="5501" y="678"/>
                </a:lnTo>
                <a:lnTo>
                  <a:pt x="5501" y="681"/>
                </a:lnTo>
                <a:lnTo>
                  <a:pt x="5502" y="676"/>
                </a:lnTo>
                <a:lnTo>
                  <a:pt x="5502" y="678"/>
                </a:lnTo>
                <a:lnTo>
                  <a:pt x="5502" y="680"/>
                </a:lnTo>
                <a:lnTo>
                  <a:pt x="5502" y="675"/>
                </a:lnTo>
                <a:lnTo>
                  <a:pt x="5502" y="681"/>
                </a:lnTo>
                <a:lnTo>
                  <a:pt x="5503" y="678"/>
                </a:lnTo>
                <a:lnTo>
                  <a:pt x="5503" y="670"/>
                </a:lnTo>
                <a:lnTo>
                  <a:pt x="5503" y="679"/>
                </a:lnTo>
                <a:lnTo>
                  <a:pt x="5503" y="676"/>
                </a:lnTo>
                <a:lnTo>
                  <a:pt x="5504" y="674"/>
                </a:lnTo>
                <a:lnTo>
                  <a:pt x="5504" y="680"/>
                </a:lnTo>
                <a:lnTo>
                  <a:pt x="5504" y="673"/>
                </a:lnTo>
                <a:lnTo>
                  <a:pt x="5504" y="679"/>
                </a:lnTo>
                <a:lnTo>
                  <a:pt x="5505" y="673"/>
                </a:lnTo>
                <a:lnTo>
                  <a:pt x="5505" y="677"/>
                </a:lnTo>
                <a:lnTo>
                  <a:pt x="5505" y="676"/>
                </a:lnTo>
                <a:lnTo>
                  <a:pt x="5505" y="672"/>
                </a:lnTo>
                <a:lnTo>
                  <a:pt x="5505" y="679"/>
                </a:lnTo>
                <a:lnTo>
                  <a:pt x="5505" y="671"/>
                </a:lnTo>
                <a:lnTo>
                  <a:pt x="5506" y="671"/>
                </a:lnTo>
                <a:lnTo>
                  <a:pt x="5506" y="678"/>
                </a:lnTo>
                <a:lnTo>
                  <a:pt x="5506" y="671"/>
                </a:lnTo>
                <a:lnTo>
                  <a:pt x="5506" y="672"/>
                </a:lnTo>
                <a:lnTo>
                  <a:pt x="5506" y="675"/>
                </a:lnTo>
                <a:lnTo>
                  <a:pt x="5507" y="671"/>
                </a:lnTo>
                <a:lnTo>
                  <a:pt x="5507" y="670"/>
                </a:lnTo>
                <a:lnTo>
                  <a:pt x="5507" y="673"/>
                </a:lnTo>
                <a:lnTo>
                  <a:pt x="5507" y="667"/>
                </a:lnTo>
                <a:lnTo>
                  <a:pt x="5508" y="675"/>
                </a:lnTo>
                <a:lnTo>
                  <a:pt x="5508" y="667"/>
                </a:lnTo>
                <a:lnTo>
                  <a:pt x="5508" y="669"/>
                </a:lnTo>
                <a:lnTo>
                  <a:pt x="5508" y="674"/>
                </a:lnTo>
                <a:lnTo>
                  <a:pt x="5508" y="666"/>
                </a:lnTo>
                <a:lnTo>
                  <a:pt x="5508" y="669"/>
                </a:lnTo>
                <a:lnTo>
                  <a:pt x="5509" y="671"/>
                </a:lnTo>
                <a:lnTo>
                  <a:pt x="5509" y="660"/>
                </a:lnTo>
                <a:lnTo>
                  <a:pt x="5509" y="669"/>
                </a:lnTo>
                <a:lnTo>
                  <a:pt x="5509" y="663"/>
                </a:lnTo>
                <a:lnTo>
                  <a:pt x="5510" y="667"/>
                </a:lnTo>
                <a:lnTo>
                  <a:pt x="5510" y="660"/>
                </a:lnTo>
                <a:lnTo>
                  <a:pt x="5510" y="663"/>
                </a:lnTo>
                <a:lnTo>
                  <a:pt x="5510" y="665"/>
                </a:lnTo>
                <a:lnTo>
                  <a:pt x="5510" y="659"/>
                </a:lnTo>
                <a:lnTo>
                  <a:pt x="5511" y="665"/>
                </a:lnTo>
                <a:lnTo>
                  <a:pt x="5511" y="657"/>
                </a:lnTo>
                <a:lnTo>
                  <a:pt x="5511" y="657"/>
                </a:lnTo>
                <a:lnTo>
                  <a:pt x="5511" y="664"/>
                </a:lnTo>
                <a:lnTo>
                  <a:pt x="5512" y="657"/>
                </a:lnTo>
                <a:lnTo>
                  <a:pt x="5512" y="657"/>
                </a:lnTo>
                <a:lnTo>
                  <a:pt x="5512" y="658"/>
                </a:lnTo>
                <a:lnTo>
                  <a:pt x="5512" y="655"/>
                </a:lnTo>
                <a:lnTo>
                  <a:pt x="5512" y="660"/>
                </a:lnTo>
                <a:lnTo>
                  <a:pt x="5512" y="653"/>
                </a:lnTo>
                <a:lnTo>
                  <a:pt x="5513" y="651"/>
                </a:lnTo>
                <a:lnTo>
                  <a:pt x="5513" y="656"/>
                </a:lnTo>
                <a:lnTo>
                  <a:pt x="5513" y="648"/>
                </a:lnTo>
                <a:lnTo>
                  <a:pt x="5513" y="654"/>
                </a:lnTo>
                <a:lnTo>
                  <a:pt x="5514" y="646"/>
                </a:lnTo>
                <a:lnTo>
                  <a:pt x="5514" y="651"/>
                </a:lnTo>
                <a:lnTo>
                  <a:pt x="5514" y="645"/>
                </a:lnTo>
                <a:lnTo>
                  <a:pt x="5514" y="644"/>
                </a:lnTo>
                <a:lnTo>
                  <a:pt x="5514" y="649"/>
                </a:lnTo>
                <a:lnTo>
                  <a:pt x="5516" y="643"/>
                </a:lnTo>
                <a:lnTo>
                  <a:pt x="5516" y="626"/>
                </a:lnTo>
                <a:lnTo>
                  <a:pt x="5516" y="638"/>
                </a:lnTo>
                <a:lnTo>
                  <a:pt x="5516" y="636"/>
                </a:lnTo>
                <a:lnTo>
                  <a:pt x="5516" y="637"/>
                </a:lnTo>
                <a:lnTo>
                  <a:pt x="5517" y="630"/>
                </a:lnTo>
                <a:lnTo>
                  <a:pt x="5517" y="638"/>
                </a:lnTo>
                <a:lnTo>
                  <a:pt x="5517" y="627"/>
                </a:lnTo>
                <a:lnTo>
                  <a:pt x="5518" y="635"/>
                </a:lnTo>
                <a:lnTo>
                  <a:pt x="5518" y="622"/>
                </a:lnTo>
                <a:lnTo>
                  <a:pt x="5518" y="623"/>
                </a:lnTo>
                <a:lnTo>
                  <a:pt x="5518" y="627"/>
                </a:lnTo>
                <a:lnTo>
                  <a:pt x="5518" y="621"/>
                </a:lnTo>
                <a:lnTo>
                  <a:pt x="5519" y="622"/>
                </a:lnTo>
                <a:lnTo>
                  <a:pt x="5519" y="620"/>
                </a:lnTo>
                <a:lnTo>
                  <a:pt x="5519" y="616"/>
                </a:lnTo>
                <a:lnTo>
                  <a:pt x="5519" y="622"/>
                </a:lnTo>
                <a:lnTo>
                  <a:pt x="5520" y="612"/>
                </a:lnTo>
                <a:lnTo>
                  <a:pt x="5520" y="612"/>
                </a:lnTo>
                <a:lnTo>
                  <a:pt x="5520" y="606"/>
                </a:lnTo>
                <a:lnTo>
                  <a:pt x="5520" y="606"/>
                </a:lnTo>
                <a:lnTo>
                  <a:pt x="5520" y="610"/>
                </a:lnTo>
                <a:lnTo>
                  <a:pt x="5520" y="602"/>
                </a:lnTo>
                <a:lnTo>
                  <a:pt x="5521" y="601"/>
                </a:lnTo>
                <a:lnTo>
                  <a:pt x="5521" y="604"/>
                </a:lnTo>
                <a:lnTo>
                  <a:pt x="5521" y="598"/>
                </a:lnTo>
                <a:lnTo>
                  <a:pt x="5521" y="601"/>
                </a:lnTo>
                <a:lnTo>
                  <a:pt x="5522" y="579"/>
                </a:lnTo>
                <a:lnTo>
                  <a:pt x="5522" y="591"/>
                </a:lnTo>
                <a:lnTo>
                  <a:pt x="5522" y="583"/>
                </a:lnTo>
                <a:lnTo>
                  <a:pt x="5522" y="585"/>
                </a:lnTo>
                <a:lnTo>
                  <a:pt x="5523" y="585"/>
                </a:lnTo>
                <a:lnTo>
                  <a:pt x="5523" y="576"/>
                </a:lnTo>
                <a:lnTo>
                  <a:pt x="5523" y="581"/>
                </a:lnTo>
                <a:lnTo>
                  <a:pt x="5523" y="576"/>
                </a:lnTo>
                <a:lnTo>
                  <a:pt x="5523" y="570"/>
                </a:lnTo>
                <a:lnTo>
                  <a:pt x="5523" y="575"/>
                </a:lnTo>
                <a:lnTo>
                  <a:pt x="5524" y="563"/>
                </a:lnTo>
                <a:lnTo>
                  <a:pt x="5524" y="566"/>
                </a:lnTo>
                <a:lnTo>
                  <a:pt x="5524" y="566"/>
                </a:lnTo>
                <a:lnTo>
                  <a:pt x="5524" y="559"/>
                </a:lnTo>
                <a:lnTo>
                  <a:pt x="5524" y="563"/>
                </a:lnTo>
                <a:lnTo>
                  <a:pt x="5525" y="554"/>
                </a:lnTo>
                <a:lnTo>
                  <a:pt x="5525" y="553"/>
                </a:lnTo>
                <a:lnTo>
                  <a:pt x="5525" y="559"/>
                </a:lnTo>
                <a:lnTo>
                  <a:pt x="5525" y="548"/>
                </a:lnTo>
                <a:lnTo>
                  <a:pt x="5526" y="547"/>
                </a:lnTo>
                <a:lnTo>
                  <a:pt x="5526" y="540"/>
                </a:lnTo>
                <a:lnTo>
                  <a:pt x="5526" y="540"/>
                </a:lnTo>
                <a:lnTo>
                  <a:pt x="5526" y="540"/>
                </a:lnTo>
                <a:lnTo>
                  <a:pt x="5527" y="537"/>
                </a:lnTo>
                <a:lnTo>
                  <a:pt x="5527" y="536"/>
                </a:lnTo>
                <a:lnTo>
                  <a:pt x="5527" y="528"/>
                </a:lnTo>
                <a:lnTo>
                  <a:pt x="5527" y="533"/>
                </a:lnTo>
                <a:lnTo>
                  <a:pt x="5527" y="530"/>
                </a:lnTo>
                <a:lnTo>
                  <a:pt x="5528" y="511"/>
                </a:lnTo>
                <a:lnTo>
                  <a:pt x="5528" y="511"/>
                </a:lnTo>
                <a:lnTo>
                  <a:pt x="5528" y="509"/>
                </a:lnTo>
                <a:lnTo>
                  <a:pt x="5528" y="517"/>
                </a:lnTo>
                <a:lnTo>
                  <a:pt x="5529" y="508"/>
                </a:lnTo>
                <a:lnTo>
                  <a:pt x="5529" y="504"/>
                </a:lnTo>
                <a:lnTo>
                  <a:pt x="5529" y="504"/>
                </a:lnTo>
                <a:lnTo>
                  <a:pt x="5529" y="498"/>
                </a:lnTo>
                <a:lnTo>
                  <a:pt x="5529" y="501"/>
                </a:lnTo>
                <a:lnTo>
                  <a:pt x="5530" y="482"/>
                </a:lnTo>
                <a:lnTo>
                  <a:pt x="5530" y="487"/>
                </a:lnTo>
                <a:lnTo>
                  <a:pt x="5530" y="473"/>
                </a:lnTo>
                <a:lnTo>
                  <a:pt x="5530" y="474"/>
                </a:lnTo>
                <a:lnTo>
                  <a:pt x="5532" y="460"/>
                </a:lnTo>
                <a:lnTo>
                  <a:pt x="5532" y="463"/>
                </a:lnTo>
                <a:lnTo>
                  <a:pt x="5532" y="454"/>
                </a:lnTo>
                <a:lnTo>
                  <a:pt x="5532" y="447"/>
                </a:lnTo>
                <a:lnTo>
                  <a:pt x="5533" y="438"/>
                </a:lnTo>
                <a:lnTo>
                  <a:pt x="5533" y="442"/>
                </a:lnTo>
                <a:lnTo>
                  <a:pt x="5533" y="430"/>
                </a:lnTo>
                <a:lnTo>
                  <a:pt x="5533" y="425"/>
                </a:lnTo>
                <a:lnTo>
                  <a:pt x="5534" y="430"/>
                </a:lnTo>
                <a:lnTo>
                  <a:pt x="5534" y="420"/>
                </a:lnTo>
                <a:lnTo>
                  <a:pt x="5534" y="419"/>
                </a:lnTo>
                <a:lnTo>
                  <a:pt x="5534" y="416"/>
                </a:lnTo>
                <a:lnTo>
                  <a:pt x="5534" y="416"/>
                </a:lnTo>
                <a:lnTo>
                  <a:pt x="5535" y="411"/>
                </a:lnTo>
                <a:lnTo>
                  <a:pt x="5535" y="399"/>
                </a:lnTo>
                <a:lnTo>
                  <a:pt x="5535" y="409"/>
                </a:lnTo>
                <a:lnTo>
                  <a:pt x="5535" y="400"/>
                </a:lnTo>
                <a:lnTo>
                  <a:pt x="5535" y="397"/>
                </a:lnTo>
                <a:lnTo>
                  <a:pt x="5535" y="406"/>
                </a:lnTo>
                <a:lnTo>
                  <a:pt x="5536" y="395"/>
                </a:lnTo>
                <a:lnTo>
                  <a:pt x="5536" y="391"/>
                </a:lnTo>
                <a:lnTo>
                  <a:pt x="5536" y="396"/>
                </a:lnTo>
                <a:lnTo>
                  <a:pt x="5536" y="392"/>
                </a:lnTo>
                <a:lnTo>
                  <a:pt x="5536" y="392"/>
                </a:lnTo>
                <a:lnTo>
                  <a:pt x="5537" y="380"/>
                </a:lnTo>
                <a:lnTo>
                  <a:pt x="5537" y="387"/>
                </a:lnTo>
                <a:lnTo>
                  <a:pt x="5537" y="375"/>
                </a:lnTo>
                <a:lnTo>
                  <a:pt x="5538" y="386"/>
                </a:lnTo>
                <a:lnTo>
                  <a:pt x="5538" y="374"/>
                </a:lnTo>
                <a:lnTo>
                  <a:pt x="5538" y="382"/>
                </a:lnTo>
                <a:lnTo>
                  <a:pt x="5538" y="376"/>
                </a:lnTo>
                <a:lnTo>
                  <a:pt x="5538" y="377"/>
                </a:lnTo>
                <a:lnTo>
                  <a:pt x="5539" y="367"/>
                </a:lnTo>
                <a:lnTo>
                  <a:pt x="5539" y="375"/>
                </a:lnTo>
                <a:lnTo>
                  <a:pt x="5539" y="364"/>
                </a:lnTo>
                <a:lnTo>
                  <a:pt x="5539" y="371"/>
                </a:lnTo>
                <a:lnTo>
                  <a:pt x="5540" y="362"/>
                </a:lnTo>
                <a:lnTo>
                  <a:pt x="5540" y="363"/>
                </a:lnTo>
                <a:lnTo>
                  <a:pt x="5540" y="360"/>
                </a:lnTo>
                <a:lnTo>
                  <a:pt x="5540" y="369"/>
                </a:lnTo>
                <a:lnTo>
                  <a:pt x="5541" y="342"/>
                </a:lnTo>
                <a:lnTo>
                  <a:pt x="5541" y="351"/>
                </a:lnTo>
                <a:lnTo>
                  <a:pt x="5541" y="336"/>
                </a:lnTo>
                <a:lnTo>
                  <a:pt x="5542" y="346"/>
                </a:lnTo>
                <a:lnTo>
                  <a:pt x="5542" y="340"/>
                </a:lnTo>
                <a:lnTo>
                  <a:pt x="5542" y="338"/>
                </a:lnTo>
                <a:lnTo>
                  <a:pt x="5542" y="339"/>
                </a:lnTo>
                <a:lnTo>
                  <a:pt x="5542" y="333"/>
                </a:lnTo>
                <a:lnTo>
                  <a:pt x="5542" y="346"/>
                </a:lnTo>
                <a:lnTo>
                  <a:pt x="5543" y="334"/>
                </a:lnTo>
                <a:lnTo>
                  <a:pt x="5543" y="336"/>
                </a:lnTo>
                <a:lnTo>
                  <a:pt x="5543" y="345"/>
                </a:lnTo>
                <a:lnTo>
                  <a:pt x="5543" y="333"/>
                </a:lnTo>
                <a:lnTo>
                  <a:pt x="5543" y="334"/>
                </a:lnTo>
                <a:lnTo>
                  <a:pt x="5544" y="338"/>
                </a:lnTo>
                <a:lnTo>
                  <a:pt x="5544" y="334"/>
                </a:lnTo>
                <a:lnTo>
                  <a:pt x="5544" y="336"/>
                </a:lnTo>
                <a:lnTo>
                  <a:pt x="5544" y="332"/>
                </a:lnTo>
                <a:lnTo>
                  <a:pt x="5544" y="335"/>
                </a:lnTo>
                <a:lnTo>
                  <a:pt x="5545" y="331"/>
                </a:lnTo>
                <a:lnTo>
                  <a:pt x="5545" y="328"/>
                </a:lnTo>
                <a:lnTo>
                  <a:pt x="5545" y="334"/>
                </a:lnTo>
                <a:lnTo>
                  <a:pt x="5545" y="327"/>
                </a:lnTo>
                <a:lnTo>
                  <a:pt x="5545" y="330"/>
                </a:lnTo>
                <a:lnTo>
                  <a:pt x="5545" y="328"/>
                </a:lnTo>
                <a:lnTo>
                  <a:pt x="5546" y="333"/>
                </a:lnTo>
                <a:lnTo>
                  <a:pt x="5546" y="327"/>
                </a:lnTo>
                <a:lnTo>
                  <a:pt x="5546" y="327"/>
                </a:lnTo>
                <a:lnTo>
                  <a:pt x="5546" y="332"/>
                </a:lnTo>
                <a:lnTo>
                  <a:pt x="5547" y="318"/>
                </a:lnTo>
                <a:lnTo>
                  <a:pt x="5547" y="326"/>
                </a:lnTo>
                <a:lnTo>
                  <a:pt x="5547" y="328"/>
                </a:lnTo>
                <a:lnTo>
                  <a:pt x="5548" y="320"/>
                </a:lnTo>
                <a:lnTo>
                  <a:pt x="5548" y="328"/>
                </a:lnTo>
                <a:lnTo>
                  <a:pt x="5548" y="317"/>
                </a:lnTo>
                <a:lnTo>
                  <a:pt x="5548" y="324"/>
                </a:lnTo>
                <a:lnTo>
                  <a:pt x="5549" y="314"/>
                </a:lnTo>
                <a:lnTo>
                  <a:pt x="5549" y="320"/>
                </a:lnTo>
                <a:lnTo>
                  <a:pt x="5549" y="312"/>
                </a:lnTo>
                <a:lnTo>
                  <a:pt x="5551" y="317"/>
                </a:lnTo>
                <a:lnTo>
                  <a:pt x="5551" y="307"/>
                </a:lnTo>
                <a:lnTo>
                  <a:pt x="5551" y="316"/>
                </a:lnTo>
                <a:lnTo>
                  <a:pt x="5552" y="308"/>
                </a:lnTo>
                <a:lnTo>
                  <a:pt x="5552" y="312"/>
                </a:lnTo>
                <a:lnTo>
                  <a:pt x="5552" y="311"/>
                </a:lnTo>
                <a:lnTo>
                  <a:pt x="5552" y="313"/>
                </a:lnTo>
                <a:lnTo>
                  <a:pt x="5553" y="305"/>
                </a:lnTo>
                <a:lnTo>
                  <a:pt x="5553" y="316"/>
                </a:lnTo>
                <a:lnTo>
                  <a:pt x="5553" y="305"/>
                </a:lnTo>
                <a:lnTo>
                  <a:pt x="5553" y="314"/>
                </a:lnTo>
                <a:lnTo>
                  <a:pt x="5553" y="302"/>
                </a:lnTo>
                <a:lnTo>
                  <a:pt x="5554" y="300"/>
                </a:lnTo>
                <a:lnTo>
                  <a:pt x="5554" y="304"/>
                </a:lnTo>
                <a:lnTo>
                  <a:pt x="5554" y="313"/>
                </a:lnTo>
                <a:lnTo>
                  <a:pt x="5554" y="300"/>
                </a:lnTo>
                <a:lnTo>
                  <a:pt x="5555" y="303"/>
                </a:lnTo>
                <a:lnTo>
                  <a:pt x="5555" y="306"/>
                </a:lnTo>
                <a:lnTo>
                  <a:pt x="5555" y="301"/>
                </a:lnTo>
                <a:lnTo>
                  <a:pt x="5555" y="305"/>
                </a:lnTo>
                <a:lnTo>
                  <a:pt x="5556" y="300"/>
                </a:lnTo>
                <a:lnTo>
                  <a:pt x="5556" y="302"/>
                </a:lnTo>
                <a:lnTo>
                  <a:pt x="5556" y="300"/>
                </a:lnTo>
                <a:lnTo>
                  <a:pt x="5556" y="298"/>
                </a:lnTo>
                <a:lnTo>
                  <a:pt x="5556" y="308"/>
                </a:lnTo>
                <a:lnTo>
                  <a:pt x="5557" y="296"/>
                </a:lnTo>
                <a:lnTo>
                  <a:pt x="5557" y="298"/>
                </a:lnTo>
                <a:lnTo>
                  <a:pt x="5557" y="286"/>
                </a:lnTo>
                <a:lnTo>
                  <a:pt x="5557" y="293"/>
                </a:lnTo>
                <a:lnTo>
                  <a:pt x="5557" y="292"/>
                </a:lnTo>
                <a:lnTo>
                  <a:pt x="5558" y="295"/>
                </a:lnTo>
                <a:lnTo>
                  <a:pt x="5558" y="290"/>
                </a:lnTo>
                <a:lnTo>
                  <a:pt x="5558" y="289"/>
                </a:lnTo>
                <a:lnTo>
                  <a:pt x="5558" y="301"/>
                </a:lnTo>
                <a:lnTo>
                  <a:pt x="5558" y="287"/>
                </a:lnTo>
                <a:lnTo>
                  <a:pt x="5559" y="279"/>
                </a:lnTo>
                <a:lnTo>
                  <a:pt x="5559" y="280"/>
                </a:lnTo>
                <a:lnTo>
                  <a:pt x="5559" y="272"/>
                </a:lnTo>
                <a:lnTo>
                  <a:pt x="5560" y="267"/>
                </a:lnTo>
                <a:lnTo>
                  <a:pt x="5560" y="279"/>
                </a:lnTo>
                <a:lnTo>
                  <a:pt x="5560" y="268"/>
                </a:lnTo>
                <a:lnTo>
                  <a:pt x="5560" y="276"/>
                </a:lnTo>
                <a:lnTo>
                  <a:pt x="5560" y="268"/>
                </a:lnTo>
                <a:lnTo>
                  <a:pt x="5561" y="273"/>
                </a:lnTo>
                <a:lnTo>
                  <a:pt x="5561" y="269"/>
                </a:lnTo>
                <a:lnTo>
                  <a:pt x="5561" y="278"/>
                </a:lnTo>
                <a:lnTo>
                  <a:pt x="5561" y="269"/>
                </a:lnTo>
                <a:lnTo>
                  <a:pt x="5562" y="279"/>
                </a:lnTo>
                <a:lnTo>
                  <a:pt x="5562" y="271"/>
                </a:lnTo>
                <a:lnTo>
                  <a:pt x="5562" y="272"/>
                </a:lnTo>
                <a:lnTo>
                  <a:pt x="5562" y="279"/>
                </a:lnTo>
                <a:lnTo>
                  <a:pt x="5563" y="277"/>
                </a:lnTo>
                <a:lnTo>
                  <a:pt x="5563" y="280"/>
                </a:lnTo>
                <a:lnTo>
                  <a:pt x="5563" y="280"/>
                </a:lnTo>
                <a:lnTo>
                  <a:pt x="5563" y="284"/>
                </a:lnTo>
                <a:lnTo>
                  <a:pt x="5563" y="284"/>
                </a:lnTo>
                <a:lnTo>
                  <a:pt x="5564" y="278"/>
                </a:lnTo>
                <a:lnTo>
                  <a:pt x="5564" y="285"/>
                </a:lnTo>
                <a:lnTo>
                  <a:pt x="5564" y="284"/>
                </a:lnTo>
                <a:lnTo>
                  <a:pt x="5564" y="279"/>
                </a:lnTo>
                <a:lnTo>
                  <a:pt x="5564" y="285"/>
                </a:lnTo>
                <a:lnTo>
                  <a:pt x="5564" y="285"/>
                </a:lnTo>
                <a:lnTo>
                  <a:pt x="5565" y="284"/>
                </a:lnTo>
                <a:lnTo>
                  <a:pt x="5565" y="284"/>
                </a:lnTo>
                <a:lnTo>
                  <a:pt x="5565" y="287"/>
                </a:lnTo>
                <a:lnTo>
                  <a:pt x="5565" y="288"/>
                </a:lnTo>
                <a:lnTo>
                  <a:pt x="5565" y="274"/>
                </a:lnTo>
                <a:lnTo>
                  <a:pt x="5567" y="282"/>
                </a:lnTo>
                <a:lnTo>
                  <a:pt x="5567" y="287"/>
                </a:lnTo>
                <a:lnTo>
                  <a:pt x="5567" y="271"/>
                </a:lnTo>
                <a:lnTo>
                  <a:pt x="5567" y="279"/>
                </a:lnTo>
                <a:lnTo>
                  <a:pt x="5568" y="276"/>
                </a:lnTo>
                <a:lnTo>
                  <a:pt x="5568" y="274"/>
                </a:lnTo>
                <a:lnTo>
                  <a:pt x="5568" y="281"/>
                </a:lnTo>
                <a:lnTo>
                  <a:pt x="5568" y="278"/>
                </a:lnTo>
                <a:lnTo>
                  <a:pt x="5568" y="285"/>
                </a:lnTo>
                <a:lnTo>
                  <a:pt x="5568" y="271"/>
                </a:lnTo>
                <a:lnTo>
                  <a:pt x="5568" y="284"/>
                </a:lnTo>
                <a:lnTo>
                  <a:pt x="5569" y="289"/>
                </a:lnTo>
                <a:lnTo>
                  <a:pt x="5569" y="278"/>
                </a:lnTo>
                <a:lnTo>
                  <a:pt x="5569" y="286"/>
                </a:lnTo>
                <a:lnTo>
                  <a:pt x="5569" y="283"/>
                </a:lnTo>
                <a:lnTo>
                  <a:pt x="5570" y="285"/>
                </a:lnTo>
                <a:lnTo>
                  <a:pt x="5570" y="281"/>
                </a:lnTo>
                <a:lnTo>
                  <a:pt x="5570" y="280"/>
                </a:lnTo>
                <a:lnTo>
                  <a:pt x="5570" y="293"/>
                </a:lnTo>
                <a:lnTo>
                  <a:pt x="5570" y="273"/>
                </a:lnTo>
                <a:lnTo>
                  <a:pt x="5571" y="283"/>
                </a:lnTo>
                <a:lnTo>
                  <a:pt x="5571" y="280"/>
                </a:lnTo>
                <a:lnTo>
                  <a:pt x="5571" y="281"/>
                </a:lnTo>
                <a:lnTo>
                  <a:pt x="5572" y="280"/>
                </a:lnTo>
                <a:lnTo>
                  <a:pt x="5572" y="289"/>
                </a:lnTo>
                <a:lnTo>
                  <a:pt x="5572" y="270"/>
                </a:lnTo>
                <a:lnTo>
                  <a:pt x="5572" y="281"/>
                </a:lnTo>
                <a:lnTo>
                  <a:pt x="5572" y="268"/>
                </a:lnTo>
                <a:lnTo>
                  <a:pt x="5573" y="278"/>
                </a:lnTo>
                <a:lnTo>
                  <a:pt x="5573" y="272"/>
                </a:lnTo>
                <a:lnTo>
                  <a:pt x="5573" y="280"/>
                </a:lnTo>
                <a:lnTo>
                  <a:pt x="5573" y="273"/>
                </a:lnTo>
                <a:lnTo>
                  <a:pt x="5574" y="286"/>
                </a:lnTo>
                <a:lnTo>
                  <a:pt x="5574" y="270"/>
                </a:lnTo>
                <a:lnTo>
                  <a:pt x="5574" y="276"/>
                </a:lnTo>
                <a:lnTo>
                  <a:pt x="5574" y="283"/>
                </a:lnTo>
                <a:lnTo>
                  <a:pt x="5574" y="276"/>
                </a:lnTo>
                <a:lnTo>
                  <a:pt x="5575" y="281"/>
                </a:lnTo>
                <a:lnTo>
                  <a:pt x="5575" y="273"/>
                </a:lnTo>
                <a:lnTo>
                  <a:pt x="5575" y="285"/>
                </a:lnTo>
                <a:lnTo>
                  <a:pt x="5575" y="277"/>
                </a:lnTo>
                <a:lnTo>
                  <a:pt x="5575" y="274"/>
                </a:lnTo>
                <a:lnTo>
                  <a:pt x="5575" y="285"/>
                </a:lnTo>
                <a:lnTo>
                  <a:pt x="5576" y="270"/>
                </a:lnTo>
                <a:lnTo>
                  <a:pt x="5576" y="273"/>
                </a:lnTo>
                <a:lnTo>
                  <a:pt x="5576" y="279"/>
                </a:lnTo>
                <a:lnTo>
                  <a:pt x="5577" y="276"/>
                </a:lnTo>
                <a:lnTo>
                  <a:pt x="5577" y="271"/>
                </a:lnTo>
                <a:lnTo>
                  <a:pt x="5577" y="283"/>
                </a:lnTo>
                <a:lnTo>
                  <a:pt x="5577" y="272"/>
                </a:lnTo>
                <a:lnTo>
                  <a:pt x="5578" y="271"/>
                </a:lnTo>
                <a:lnTo>
                  <a:pt x="5578" y="261"/>
                </a:lnTo>
                <a:lnTo>
                  <a:pt x="5578" y="269"/>
                </a:lnTo>
                <a:lnTo>
                  <a:pt x="5579" y="264"/>
                </a:lnTo>
                <a:lnTo>
                  <a:pt x="5579" y="261"/>
                </a:lnTo>
                <a:lnTo>
                  <a:pt x="5579" y="268"/>
                </a:lnTo>
                <a:lnTo>
                  <a:pt x="5579" y="260"/>
                </a:lnTo>
                <a:lnTo>
                  <a:pt x="5579" y="268"/>
                </a:lnTo>
                <a:lnTo>
                  <a:pt x="5580" y="271"/>
                </a:lnTo>
                <a:lnTo>
                  <a:pt x="5580" y="265"/>
                </a:lnTo>
                <a:lnTo>
                  <a:pt x="5580" y="276"/>
                </a:lnTo>
                <a:lnTo>
                  <a:pt x="5581" y="264"/>
                </a:lnTo>
                <a:lnTo>
                  <a:pt x="5581" y="273"/>
                </a:lnTo>
                <a:lnTo>
                  <a:pt x="5581" y="265"/>
                </a:lnTo>
                <a:lnTo>
                  <a:pt x="5582" y="264"/>
                </a:lnTo>
                <a:lnTo>
                  <a:pt x="5582" y="268"/>
                </a:lnTo>
                <a:lnTo>
                  <a:pt x="5582" y="265"/>
                </a:lnTo>
                <a:lnTo>
                  <a:pt x="5582" y="261"/>
                </a:lnTo>
                <a:lnTo>
                  <a:pt x="5582" y="269"/>
                </a:lnTo>
                <a:lnTo>
                  <a:pt x="5582" y="262"/>
                </a:lnTo>
                <a:lnTo>
                  <a:pt x="5583" y="257"/>
                </a:lnTo>
                <a:lnTo>
                  <a:pt x="5583" y="263"/>
                </a:lnTo>
                <a:lnTo>
                  <a:pt x="5583" y="251"/>
                </a:lnTo>
                <a:lnTo>
                  <a:pt x="5583" y="247"/>
                </a:lnTo>
                <a:lnTo>
                  <a:pt x="5583" y="250"/>
                </a:lnTo>
                <a:lnTo>
                  <a:pt x="5584" y="250"/>
                </a:lnTo>
                <a:lnTo>
                  <a:pt x="5584" y="255"/>
                </a:lnTo>
                <a:lnTo>
                  <a:pt x="5584" y="248"/>
                </a:lnTo>
                <a:lnTo>
                  <a:pt x="5584" y="254"/>
                </a:lnTo>
                <a:lnTo>
                  <a:pt x="5586" y="254"/>
                </a:lnTo>
                <a:lnTo>
                  <a:pt x="5586" y="250"/>
                </a:lnTo>
                <a:lnTo>
                  <a:pt x="5586" y="254"/>
                </a:lnTo>
                <a:lnTo>
                  <a:pt x="5586" y="253"/>
                </a:lnTo>
                <a:lnTo>
                  <a:pt x="5586" y="255"/>
                </a:lnTo>
                <a:lnTo>
                  <a:pt x="5587" y="247"/>
                </a:lnTo>
                <a:lnTo>
                  <a:pt x="5587" y="252"/>
                </a:lnTo>
                <a:lnTo>
                  <a:pt x="5587" y="252"/>
                </a:lnTo>
                <a:lnTo>
                  <a:pt x="5587" y="237"/>
                </a:lnTo>
                <a:lnTo>
                  <a:pt x="5587" y="242"/>
                </a:lnTo>
                <a:lnTo>
                  <a:pt x="5588" y="234"/>
                </a:lnTo>
                <a:lnTo>
                  <a:pt x="5588" y="238"/>
                </a:lnTo>
                <a:lnTo>
                  <a:pt x="5588" y="245"/>
                </a:lnTo>
                <a:lnTo>
                  <a:pt x="5588" y="228"/>
                </a:lnTo>
                <a:lnTo>
                  <a:pt x="5589" y="231"/>
                </a:lnTo>
                <a:lnTo>
                  <a:pt x="5589" y="223"/>
                </a:lnTo>
                <a:lnTo>
                  <a:pt x="5589" y="228"/>
                </a:lnTo>
                <a:lnTo>
                  <a:pt x="5590" y="234"/>
                </a:lnTo>
                <a:lnTo>
                  <a:pt x="5590" y="223"/>
                </a:lnTo>
                <a:lnTo>
                  <a:pt x="5590" y="235"/>
                </a:lnTo>
                <a:lnTo>
                  <a:pt x="5590" y="223"/>
                </a:lnTo>
                <a:lnTo>
                  <a:pt x="5591" y="233"/>
                </a:lnTo>
                <a:lnTo>
                  <a:pt x="5591" y="230"/>
                </a:lnTo>
                <a:lnTo>
                  <a:pt x="5591" y="233"/>
                </a:lnTo>
                <a:lnTo>
                  <a:pt x="5591" y="216"/>
                </a:lnTo>
                <a:lnTo>
                  <a:pt x="5592" y="223"/>
                </a:lnTo>
                <a:lnTo>
                  <a:pt x="5592" y="210"/>
                </a:lnTo>
                <a:lnTo>
                  <a:pt x="5592" y="223"/>
                </a:lnTo>
                <a:lnTo>
                  <a:pt x="5592" y="224"/>
                </a:lnTo>
                <a:lnTo>
                  <a:pt x="5593" y="218"/>
                </a:lnTo>
                <a:lnTo>
                  <a:pt x="5593" y="219"/>
                </a:lnTo>
                <a:lnTo>
                  <a:pt x="5593" y="224"/>
                </a:lnTo>
                <a:lnTo>
                  <a:pt x="5593" y="213"/>
                </a:lnTo>
                <a:lnTo>
                  <a:pt x="5593" y="219"/>
                </a:lnTo>
                <a:lnTo>
                  <a:pt x="5593" y="221"/>
                </a:lnTo>
                <a:lnTo>
                  <a:pt x="5594" y="219"/>
                </a:lnTo>
                <a:lnTo>
                  <a:pt x="5594" y="215"/>
                </a:lnTo>
                <a:lnTo>
                  <a:pt x="5594" y="223"/>
                </a:lnTo>
                <a:lnTo>
                  <a:pt x="5594" y="221"/>
                </a:lnTo>
                <a:lnTo>
                  <a:pt x="5595" y="213"/>
                </a:lnTo>
                <a:lnTo>
                  <a:pt x="5595" y="220"/>
                </a:lnTo>
                <a:lnTo>
                  <a:pt x="5595" y="214"/>
                </a:lnTo>
                <a:lnTo>
                  <a:pt x="5596" y="218"/>
                </a:lnTo>
                <a:lnTo>
                  <a:pt x="5596" y="217"/>
                </a:lnTo>
                <a:lnTo>
                  <a:pt x="5596" y="211"/>
                </a:lnTo>
                <a:lnTo>
                  <a:pt x="5596" y="218"/>
                </a:lnTo>
                <a:lnTo>
                  <a:pt x="5597" y="219"/>
                </a:lnTo>
                <a:lnTo>
                  <a:pt x="5597" y="214"/>
                </a:lnTo>
                <a:lnTo>
                  <a:pt x="5597" y="215"/>
                </a:lnTo>
                <a:lnTo>
                  <a:pt x="5597" y="218"/>
                </a:lnTo>
                <a:lnTo>
                  <a:pt x="5597" y="211"/>
                </a:lnTo>
                <a:lnTo>
                  <a:pt x="5597" y="215"/>
                </a:lnTo>
                <a:lnTo>
                  <a:pt x="5598" y="220"/>
                </a:lnTo>
                <a:lnTo>
                  <a:pt x="5598" y="209"/>
                </a:lnTo>
                <a:lnTo>
                  <a:pt x="5598" y="220"/>
                </a:lnTo>
                <a:lnTo>
                  <a:pt x="5598" y="219"/>
                </a:lnTo>
                <a:lnTo>
                  <a:pt x="5599" y="216"/>
                </a:lnTo>
                <a:lnTo>
                  <a:pt x="5599" y="216"/>
                </a:lnTo>
                <a:lnTo>
                  <a:pt x="5599" y="218"/>
                </a:lnTo>
                <a:lnTo>
                  <a:pt x="5599" y="220"/>
                </a:lnTo>
                <a:lnTo>
                  <a:pt x="5599" y="214"/>
                </a:lnTo>
                <a:lnTo>
                  <a:pt x="5600" y="219"/>
                </a:lnTo>
                <a:lnTo>
                  <a:pt x="5600" y="226"/>
                </a:lnTo>
                <a:lnTo>
                  <a:pt x="5600" y="218"/>
                </a:lnTo>
                <a:lnTo>
                  <a:pt x="5600" y="219"/>
                </a:lnTo>
                <a:lnTo>
                  <a:pt x="5600" y="223"/>
                </a:lnTo>
                <a:lnTo>
                  <a:pt x="5602" y="214"/>
                </a:lnTo>
                <a:lnTo>
                  <a:pt x="5602" y="229"/>
                </a:lnTo>
                <a:lnTo>
                  <a:pt x="5602" y="223"/>
                </a:lnTo>
                <a:lnTo>
                  <a:pt x="5602" y="221"/>
                </a:lnTo>
                <a:lnTo>
                  <a:pt x="5603" y="227"/>
                </a:lnTo>
                <a:lnTo>
                  <a:pt x="5603" y="226"/>
                </a:lnTo>
                <a:lnTo>
                  <a:pt x="5603" y="217"/>
                </a:lnTo>
                <a:lnTo>
                  <a:pt x="5603" y="227"/>
                </a:lnTo>
                <a:lnTo>
                  <a:pt x="5604" y="232"/>
                </a:lnTo>
                <a:lnTo>
                  <a:pt x="5604" y="220"/>
                </a:lnTo>
                <a:lnTo>
                  <a:pt x="5604" y="230"/>
                </a:lnTo>
                <a:lnTo>
                  <a:pt x="5604" y="229"/>
                </a:lnTo>
                <a:lnTo>
                  <a:pt x="5604" y="231"/>
                </a:lnTo>
                <a:lnTo>
                  <a:pt x="5605" y="227"/>
                </a:lnTo>
                <a:lnTo>
                  <a:pt x="5605" y="231"/>
                </a:lnTo>
                <a:lnTo>
                  <a:pt x="5605" y="238"/>
                </a:lnTo>
                <a:lnTo>
                  <a:pt x="5605" y="224"/>
                </a:lnTo>
                <a:lnTo>
                  <a:pt x="5605" y="238"/>
                </a:lnTo>
                <a:lnTo>
                  <a:pt x="5606" y="230"/>
                </a:lnTo>
                <a:lnTo>
                  <a:pt x="5606" y="233"/>
                </a:lnTo>
                <a:lnTo>
                  <a:pt x="5606" y="238"/>
                </a:lnTo>
                <a:lnTo>
                  <a:pt x="5607" y="224"/>
                </a:lnTo>
                <a:lnTo>
                  <a:pt x="5607" y="240"/>
                </a:lnTo>
                <a:lnTo>
                  <a:pt x="5607" y="227"/>
                </a:lnTo>
                <a:lnTo>
                  <a:pt x="5608" y="238"/>
                </a:lnTo>
                <a:lnTo>
                  <a:pt x="5608" y="232"/>
                </a:lnTo>
                <a:lnTo>
                  <a:pt x="5608" y="232"/>
                </a:lnTo>
                <a:lnTo>
                  <a:pt x="5608" y="242"/>
                </a:lnTo>
                <a:lnTo>
                  <a:pt x="5608" y="230"/>
                </a:lnTo>
                <a:lnTo>
                  <a:pt x="5609" y="244"/>
                </a:lnTo>
                <a:lnTo>
                  <a:pt x="5609" y="236"/>
                </a:lnTo>
                <a:lnTo>
                  <a:pt x="5609" y="243"/>
                </a:lnTo>
                <a:lnTo>
                  <a:pt x="5609" y="238"/>
                </a:lnTo>
                <a:lnTo>
                  <a:pt x="5610" y="249"/>
                </a:lnTo>
                <a:lnTo>
                  <a:pt x="5610" y="237"/>
                </a:lnTo>
                <a:lnTo>
                  <a:pt x="5610" y="240"/>
                </a:lnTo>
                <a:lnTo>
                  <a:pt x="5610" y="249"/>
                </a:lnTo>
                <a:lnTo>
                  <a:pt x="5611" y="233"/>
                </a:lnTo>
                <a:lnTo>
                  <a:pt x="5611" y="240"/>
                </a:lnTo>
                <a:lnTo>
                  <a:pt x="5611" y="237"/>
                </a:lnTo>
                <a:lnTo>
                  <a:pt x="5611" y="234"/>
                </a:lnTo>
                <a:lnTo>
                  <a:pt x="5612" y="237"/>
                </a:lnTo>
                <a:lnTo>
                  <a:pt x="5612" y="248"/>
                </a:lnTo>
                <a:lnTo>
                  <a:pt x="5612" y="237"/>
                </a:lnTo>
                <a:lnTo>
                  <a:pt x="5612" y="243"/>
                </a:lnTo>
                <a:lnTo>
                  <a:pt x="5612" y="257"/>
                </a:lnTo>
                <a:lnTo>
                  <a:pt x="5612" y="246"/>
                </a:lnTo>
                <a:lnTo>
                  <a:pt x="5613" y="253"/>
                </a:lnTo>
                <a:lnTo>
                  <a:pt x="5613" y="250"/>
                </a:lnTo>
                <a:lnTo>
                  <a:pt x="5613" y="255"/>
                </a:lnTo>
                <a:lnTo>
                  <a:pt x="5613" y="253"/>
                </a:lnTo>
                <a:lnTo>
                  <a:pt x="5613" y="251"/>
                </a:lnTo>
                <a:lnTo>
                  <a:pt x="5614" y="268"/>
                </a:lnTo>
                <a:lnTo>
                  <a:pt x="5614" y="253"/>
                </a:lnTo>
                <a:lnTo>
                  <a:pt x="5614" y="265"/>
                </a:lnTo>
                <a:lnTo>
                  <a:pt x="5615" y="258"/>
                </a:lnTo>
                <a:lnTo>
                  <a:pt x="5615" y="261"/>
                </a:lnTo>
                <a:lnTo>
                  <a:pt x="5615" y="260"/>
                </a:lnTo>
                <a:lnTo>
                  <a:pt x="5615" y="267"/>
                </a:lnTo>
                <a:lnTo>
                  <a:pt x="5615" y="263"/>
                </a:lnTo>
                <a:lnTo>
                  <a:pt x="5616" y="277"/>
                </a:lnTo>
                <a:lnTo>
                  <a:pt x="5616" y="258"/>
                </a:lnTo>
                <a:lnTo>
                  <a:pt x="5616" y="265"/>
                </a:lnTo>
                <a:lnTo>
                  <a:pt x="5616" y="269"/>
                </a:lnTo>
                <a:lnTo>
                  <a:pt x="5617" y="264"/>
                </a:lnTo>
                <a:lnTo>
                  <a:pt x="5617" y="274"/>
                </a:lnTo>
                <a:lnTo>
                  <a:pt x="5617" y="265"/>
                </a:lnTo>
                <a:lnTo>
                  <a:pt x="5618" y="277"/>
                </a:lnTo>
                <a:lnTo>
                  <a:pt x="5618" y="269"/>
                </a:lnTo>
                <a:lnTo>
                  <a:pt x="5618" y="274"/>
                </a:lnTo>
                <a:lnTo>
                  <a:pt x="5619" y="278"/>
                </a:lnTo>
                <a:lnTo>
                  <a:pt x="5619" y="276"/>
                </a:lnTo>
                <a:lnTo>
                  <a:pt x="5619" y="265"/>
                </a:lnTo>
                <a:lnTo>
                  <a:pt x="5619" y="276"/>
                </a:lnTo>
                <a:lnTo>
                  <a:pt x="5619" y="266"/>
                </a:lnTo>
                <a:lnTo>
                  <a:pt x="5621" y="279"/>
                </a:lnTo>
                <a:lnTo>
                  <a:pt x="5621" y="273"/>
                </a:lnTo>
                <a:lnTo>
                  <a:pt x="5621" y="271"/>
                </a:lnTo>
                <a:lnTo>
                  <a:pt x="5621" y="278"/>
                </a:lnTo>
                <a:lnTo>
                  <a:pt x="5622" y="282"/>
                </a:lnTo>
                <a:lnTo>
                  <a:pt x="5622" y="269"/>
                </a:lnTo>
                <a:lnTo>
                  <a:pt x="5622" y="279"/>
                </a:lnTo>
                <a:lnTo>
                  <a:pt x="5622" y="284"/>
                </a:lnTo>
                <a:lnTo>
                  <a:pt x="5622" y="276"/>
                </a:lnTo>
                <a:lnTo>
                  <a:pt x="5623" y="285"/>
                </a:lnTo>
                <a:lnTo>
                  <a:pt x="5623" y="285"/>
                </a:lnTo>
                <a:lnTo>
                  <a:pt x="5623" y="276"/>
                </a:lnTo>
                <a:lnTo>
                  <a:pt x="5623" y="278"/>
                </a:lnTo>
                <a:lnTo>
                  <a:pt x="5623" y="279"/>
                </a:lnTo>
                <a:lnTo>
                  <a:pt x="5623" y="287"/>
                </a:lnTo>
                <a:lnTo>
                  <a:pt x="5624" y="273"/>
                </a:lnTo>
                <a:lnTo>
                  <a:pt x="5624" y="277"/>
                </a:lnTo>
                <a:lnTo>
                  <a:pt x="5624" y="285"/>
                </a:lnTo>
                <a:lnTo>
                  <a:pt x="5624" y="274"/>
                </a:lnTo>
                <a:lnTo>
                  <a:pt x="5625" y="281"/>
                </a:lnTo>
                <a:lnTo>
                  <a:pt x="5625" y="276"/>
                </a:lnTo>
                <a:lnTo>
                  <a:pt x="5625" y="278"/>
                </a:lnTo>
                <a:lnTo>
                  <a:pt x="5625" y="273"/>
                </a:lnTo>
                <a:lnTo>
                  <a:pt x="5626" y="283"/>
                </a:lnTo>
                <a:lnTo>
                  <a:pt x="5626" y="279"/>
                </a:lnTo>
                <a:lnTo>
                  <a:pt x="5626" y="285"/>
                </a:lnTo>
                <a:lnTo>
                  <a:pt x="5626" y="284"/>
                </a:lnTo>
                <a:lnTo>
                  <a:pt x="5627" y="283"/>
                </a:lnTo>
                <a:lnTo>
                  <a:pt x="5627" y="283"/>
                </a:lnTo>
                <a:lnTo>
                  <a:pt x="5627" y="293"/>
                </a:lnTo>
                <a:lnTo>
                  <a:pt x="5627" y="283"/>
                </a:lnTo>
                <a:lnTo>
                  <a:pt x="5627" y="295"/>
                </a:lnTo>
                <a:lnTo>
                  <a:pt x="5628" y="284"/>
                </a:lnTo>
                <a:lnTo>
                  <a:pt x="5628" y="290"/>
                </a:lnTo>
                <a:lnTo>
                  <a:pt x="5628" y="287"/>
                </a:lnTo>
                <a:lnTo>
                  <a:pt x="5628" y="292"/>
                </a:lnTo>
                <a:lnTo>
                  <a:pt x="5629" y="286"/>
                </a:lnTo>
                <a:lnTo>
                  <a:pt x="5629" y="290"/>
                </a:lnTo>
                <a:lnTo>
                  <a:pt x="5629" y="276"/>
                </a:lnTo>
                <a:lnTo>
                  <a:pt x="5629" y="278"/>
                </a:lnTo>
                <a:lnTo>
                  <a:pt x="5630" y="281"/>
                </a:lnTo>
                <a:lnTo>
                  <a:pt x="5630" y="277"/>
                </a:lnTo>
                <a:lnTo>
                  <a:pt x="5630" y="273"/>
                </a:lnTo>
                <a:lnTo>
                  <a:pt x="5630" y="281"/>
                </a:lnTo>
                <a:lnTo>
                  <a:pt x="5630" y="280"/>
                </a:lnTo>
                <a:lnTo>
                  <a:pt x="5631" y="280"/>
                </a:lnTo>
                <a:lnTo>
                  <a:pt x="5631" y="289"/>
                </a:lnTo>
                <a:lnTo>
                  <a:pt x="5631" y="283"/>
                </a:lnTo>
                <a:lnTo>
                  <a:pt x="5631" y="288"/>
                </a:lnTo>
                <a:lnTo>
                  <a:pt x="5631" y="286"/>
                </a:lnTo>
                <a:lnTo>
                  <a:pt x="5632" y="293"/>
                </a:lnTo>
                <a:lnTo>
                  <a:pt x="5632" y="290"/>
                </a:lnTo>
                <a:lnTo>
                  <a:pt x="5632" y="286"/>
                </a:lnTo>
                <a:lnTo>
                  <a:pt x="5632" y="301"/>
                </a:lnTo>
                <a:lnTo>
                  <a:pt x="5633" y="287"/>
                </a:lnTo>
                <a:lnTo>
                  <a:pt x="5633" y="296"/>
                </a:lnTo>
                <a:lnTo>
                  <a:pt x="5633" y="293"/>
                </a:lnTo>
                <a:lnTo>
                  <a:pt x="5633" y="296"/>
                </a:lnTo>
                <a:lnTo>
                  <a:pt x="5634" y="288"/>
                </a:lnTo>
                <a:lnTo>
                  <a:pt x="5634" y="299"/>
                </a:lnTo>
                <a:lnTo>
                  <a:pt x="5634" y="293"/>
                </a:lnTo>
                <a:lnTo>
                  <a:pt x="5634" y="304"/>
                </a:lnTo>
                <a:lnTo>
                  <a:pt x="5635" y="296"/>
                </a:lnTo>
                <a:lnTo>
                  <a:pt x="5635" y="298"/>
                </a:lnTo>
                <a:lnTo>
                  <a:pt x="5635" y="302"/>
                </a:lnTo>
                <a:lnTo>
                  <a:pt x="5637" y="292"/>
                </a:lnTo>
                <a:lnTo>
                  <a:pt x="5637" y="306"/>
                </a:lnTo>
                <a:lnTo>
                  <a:pt x="5637" y="298"/>
                </a:lnTo>
                <a:lnTo>
                  <a:pt x="5637" y="296"/>
                </a:lnTo>
                <a:lnTo>
                  <a:pt x="5637" y="306"/>
                </a:lnTo>
                <a:lnTo>
                  <a:pt x="5638" y="299"/>
                </a:lnTo>
                <a:lnTo>
                  <a:pt x="5638" y="300"/>
                </a:lnTo>
                <a:lnTo>
                  <a:pt x="5638" y="305"/>
                </a:lnTo>
                <a:lnTo>
                  <a:pt x="5638" y="297"/>
                </a:lnTo>
                <a:lnTo>
                  <a:pt x="5639" y="303"/>
                </a:lnTo>
                <a:lnTo>
                  <a:pt x="5639" y="290"/>
                </a:lnTo>
                <a:lnTo>
                  <a:pt x="5639" y="293"/>
                </a:lnTo>
                <a:lnTo>
                  <a:pt x="5639" y="287"/>
                </a:lnTo>
                <a:lnTo>
                  <a:pt x="5640" y="280"/>
                </a:lnTo>
                <a:lnTo>
                  <a:pt x="5640" y="279"/>
                </a:lnTo>
                <a:lnTo>
                  <a:pt x="5640" y="280"/>
                </a:lnTo>
                <a:lnTo>
                  <a:pt x="5640" y="279"/>
                </a:lnTo>
                <a:lnTo>
                  <a:pt x="5641" y="265"/>
                </a:lnTo>
                <a:lnTo>
                  <a:pt x="5641" y="266"/>
                </a:lnTo>
                <a:lnTo>
                  <a:pt x="5641" y="267"/>
                </a:lnTo>
                <a:lnTo>
                  <a:pt x="5641" y="249"/>
                </a:lnTo>
                <a:lnTo>
                  <a:pt x="5642" y="248"/>
                </a:lnTo>
                <a:lnTo>
                  <a:pt x="5642" y="231"/>
                </a:lnTo>
                <a:lnTo>
                  <a:pt x="5642" y="224"/>
                </a:lnTo>
                <a:lnTo>
                  <a:pt x="5642" y="229"/>
                </a:lnTo>
                <a:lnTo>
                  <a:pt x="5642" y="211"/>
                </a:lnTo>
                <a:lnTo>
                  <a:pt x="5643" y="210"/>
                </a:lnTo>
                <a:lnTo>
                  <a:pt x="5643" y="218"/>
                </a:lnTo>
                <a:lnTo>
                  <a:pt x="5643" y="211"/>
                </a:lnTo>
                <a:lnTo>
                  <a:pt x="5643" y="210"/>
                </a:lnTo>
                <a:lnTo>
                  <a:pt x="5644" y="219"/>
                </a:lnTo>
                <a:lnTo>
                  <a:pt x="5644" y="215"/>
                </a:lnTo>
                <a:lnTo>
                  <a:pt x="5644" y="211"/>
                </a:lnTo>
                <a:lnTo>
                  <a:pt x="5644" y="227"/>
                </a:lnTo>
                <a:lnTo>
                  <a:pt x="5645" y="215"/>
                </a:lnTo>
                <a:lnTo>
                  <a:pt x="5645" y="226"/>
                </a:lnTo>
                <a:lnTo>
                  <a:pt x="5645" y="221"/>
                </a:lnTo>
                <a:lnTo>
                  <a:pt x="5645" y="220"/>
                </a:lnTo>
                <a:lnTo>
                  <a:pt x="5645" y="223"/>
                </a:lnTo>
                <a:lnTo>
                  <a:pt x="5646" y="233"/>
                </a:lnTo>
                <a:lnTo>
                  <a:pt x="5646" y="221"/>
                </a:lnTo>
                <a:lnTo>
                  <a:pt x="5646" y="234"/>
                </a:lnTo>
                <a:lnTo>
                  <a:pt x="5646" y="228"/>
                </a:lnTo>
                <a:lnTo>
                  <a:pt x="5647" y="231"/>
                </a:lnTo>
                <a:lnTo>
                  <a:pt x="5647" y="237"/>
                </a:lnTo>
                <a:lnTo>
                  <a:pt x="5647" y="232"/>
                </a:lnTo>
                <a:lnTo>
                  <a:pt x="5648" y="244"/>
                </a:lnTo>
                <a:lnTo>
                  <a:pt x="5648" y="227"/>
                </a:lnTo>
                <a:lnTo>
                  <a:pt x="5648" y="242"/>
                </a:lnTo>
                <a:lnTo>
                  <a:pt x="5649" y="238"/>
                </a:lnTo>
                <a:lnTo>
                  <a:pt x="5649" y="239"/>
                </a:lnTo>
                <a:lnTo>
                  <a:pt x="5649" y="230"/>
                </a:lnTo>
                <a:lnTo>
                  <a:pt x="5649" y="242"/>
                </a:lnTo>
                <a:lnTo>
                  <a:pt x="5649" y="237"/>
                </a:lnTo>
                <a:lnTo>
                  <a:pt x="5649" y="231"/>
                </a:lnTo>
                <a:lnTo>
                  <a:pt x="5650" y="242"/>
                </a:lnTo>
                <a:lnTo>
                  <a:pt x="5650" y="233"/>
                </a:lnTo>
                <a:lnTo>
                  <a:pt x="5650" y="230"/>
                </a:lnTo>
                <a:lnTo>
                  <a:pt x="5650" y="239"/>
                </a:lnTo>
                <a:lnTo>
                  <a:pt x="5651" y="243"/>
                </a:lnTo>
                <a:lnTo>
                  <a:pt x="5651" y="233"/>
                </a:lnTo>
                <a:lnTo>
                  <a:pt x="5651" y="245"/>
                </a:lnTo>
                <a:lnTo>
                  <a:pt x="5651" y="242"/>
                </a:lnTo>
                <a:lnTo>
                  <a:pt x="5651" y="234"/>
                </a:lnTo>
                <a:lnTo>
                  <a:pt x="5652" y="245"/>
                </a:lnTo>
                <a:lnTo>
                  <a:pt x="5652" y="245"/>
                </a:lnTo>
                <a:lnTo>
                  <a:pt x="5652" y="239"/>
                </a:lnTo>
                <a:lnTo>
                  <a:pt x="5652" y="247"/>
                </a:lnTo>
                <a:lnTo>
                  <a:pt x="5652" y="248"/>
                </a:lnTo>
                <a:lnTo>
                  <a:pt x="5653" y="239"/>
                </a:lnTo>
                <a:lnTo>
                  <a:pt x="5653" y="257"/>
                </a:lnTo>
                <a:lnTo>
                  <a:pt x="5653" y="246"/>
                </a:lnTo>
                <a:lnTo>
                  <a:pt x="5654" y="249"/>
                </a:lnTo>
                <a:lnTo>
                  <a:pt x="5654" y="250"/>
                </a:lnTo>
                <a:lnTo>
                  <a:pt x="5654" y="245"/>
                </a:lnTo>
                <a:lnTo>
                  <a:pt x="5654" y="238"/>
                </a:lnTo>
                <a:lnTo>
                  <a:pt x="5654" y="250"/>
                </a:lnTo>
                <a:lnTo>
                  <a:pt x="5656" y="245"/>
                </a:lnTo>
                <a:lnTo>
                  <a:pt x="5656" y="242"/>
                </a:lnTo>
                <a:lnTo>
                  <a:pt x="5656" y="252"/>
                </a:lnTo>
                <a:lnTo>
                  <a:pt x="5656" y="252"/>
                </a:lnTo>
                <a:lnTo>
                  <a:pt x="5656" y="252"/>
                </a:lnTo>
                <a:lnTo>
                  <a:pt x="5657" y="245"/>
                </a:lnTo>
                <a:lnTo>
                  <a:pt x="5657" y="254"/>
                </a:lnTo>
                <a:lnTo>
                  <a:pt x="5657" y="253"/>
                </a:lnTo>
                <a:lnTo>
                  <a:pt x="5657" y="246"/>
                </a:lnTo>
                <a:lnTo>
                  <a:pt x="5657" y="258"/>
                </a:lnTo>
                <a:lnTo>
                  <a:pt x="5657" y="254"/>
                </a:lnTo>
                <a:lnTo>
                  <a:pt x="5658" y="246"/>
                </a:lnTo>
                <a:lnTo>
                  <a:pt x="5658" y="252"/>
                </a:lnTo>
                <a:lnTo>
                  <a:pt x="5658" y="246"/>
                </a:lnTo>
                <a:lnTo>
                  <a:pt x="5658" y="249"/>
                </a:lnTo>
                <a:lnTo>
                  <a:pt x="5659" y="240"/>
                </a:lnTo>
                <a:lnTo>
                  <a:pt x="5659" y="247"/>
                </a:lnTo>
                <a:lnTo>
                  <a:pt x="5659" y="251"/>
                </a:lnTo>
                <a:lnTo>
                  <a:pt x="5659" y="245"/>
                </a:lnTo>
                <a:lnTo>
                  <a:pt x="5659" y="249"/>
                </a:lnTo>
                <a:lnTo>
                  <a:pt x="5660" y="252"/>
                </a:lnTo>
                <a:lnTo>
                  <a:pt x="5660" y="246"/>
                </a:lnTo>
                <a:lnTo>
                  <a:pt x="5660" y="248"/>
                </a:lnTo>
                <a:lnTo>
                  <a:pt x="5660" y="251"/>
                </a:lnTo>
                <a:lnTo>
                  <a:pt x="5660" y="253"/>
                </a:lnTo>
                <a:lnTo>
                  <a:pt x="5660" y="244"/>
                </a:lnTo>
                <a:lnTo>
                  <a:pt x="5661" y="245"/>
                </a:lnTo>
                <a:lnTo>
                  <a:pt x="5661" y="251"/>
                </a:lnTo>
                <a:lnTo>
                  <a:pt x="5661" y="243"/>
                </a:lnTo>
                <a:lnTo>
                  <a:pt x="5661" y="239"/>
                </a:lnTo>
                <a:lnTo>
                  <a:pt x="5661" y="242"/>
                </a:lnTo>
                <a:lnTo>
                  <a:pt x="5662" y="239"/>
                </a:lnTo>
                <a:lnTo>
                  <a:pt x="5662" y="240"/>
                </a:lnTo>
                <a:lnTo>
                  <a:pt x="5662" y="237"/>
                </a:lnTo>
                <a:lnTo>
                  <a:pt x="5662" y="245"/>
                </a:lnTo>
                <a:lnTo>
                  <a:pt x="5663" y="235"/>
                </a:lnTo>
                <a:lnTo>
                  <a:pt x="5663" y="242"/>
                </a:lnTo>
                <a:lnTo>
                  <a:pt x="5663" y="236"/>
                </a:lnTo>
                <a:lnTo>
                  <a:pt x="5663" y="235"/>
                </a:lnTo>
                <a:lnTo>
                  <a:pt x="5664" y="240"/>
                </a:lnTo>
                <a:lnTo>
                  <a:pt x="5664" y="239"/>
                </a:lnTo>
                <a:lnTo>
                  <a:pt x="5664" y="233"/>
                </a:lnTo>
                <a:lnTo>
                  <a:pt x="5664" y="242"/>
                </a:lnTo>
                <a:lnTo>
                  <a:pt x="5665" y="217"/>
                </a:lnTo>
                <a:lnTo>
                  <a:pt x="5665" y="223"/>
                </a:lnTo>
                <a:lnTo>
                  <a:pt x="5665" y="223"/>
                </a:lnTo>
                <a:lnTo>
                  <a:pt x="5665" y="220"/>
                </a:lnTo>
                <a:lnTo>
                  <a:pt x="5665" y="226"/>
                </a:lnTo>
                <a:lnTo>
                  <a:pt x="5666" y="229"/>
                </a:lnTo>
                <a:lnTo>
                  <a:pt x="5666" y="212"/>
                </a:lnTo>
                <a:lnTo>
                  <a:pt x="5666" y="215"/>
                </a:lnTo>
                <a:lnTo>
                  <a:pt x="5666" y="218"/>
                </a:lnTo>
                <a:lnTo>
                  <a:pt x="5667" y="223"/>
                </a:lnTo>
                <a:lnTo>
                  <a:pt x="5667" y="209"/>
                </a:lnTo>
                <a:lnTo>
                  <a:pt x="5667" y="221"/>
                </a:lnTo>
                <a:lnTo>
                  <a:pt x="5667" y="215"/>
                </a:lnTo>
                <a:lnTo>
                  <a:pt x="5667" y="219"/>
                </a:lnTo>
                <a:lnTo>
                  <a:pt x="5668" y="218"/>
                </a:lnTo>
                <a:lnTo>
                  <a:pt x="5668" y="216"/>
                </a:lnTo>
                <a:lnTo>
                  <a:pt x="5668" y="220"/>
                </a:lnTo>
                <a:lnTo>
                  <a:pt x="5669" y="213"/>
                </a:lnTo>
                <a:lnTo>
                  <a:pt x="5669" y="213"/>
                </a:lnTo>
                <a:lnTo>
                  <a:pt x="5669" y="220"/>
                </a:lnTo>
                <a:lnTo>
                  <a:pt x="5669" y="212"/>
                </a:lnTo>
                <a:lnTo>
                  <a:pt x="5670" y="213"/>
                </a:lnTo>
                <a:lnTo>
                  <a:pt x="5670" y="214"/>
                </a:lnTo>
                <a:lnTo>
                  <a:pt x="5670" y="207"/>
                </a:lnTo>
                <a:lnTo>
                  <a:pt x="5672" y="214"/>
                </a:lnTo>
                <a:lnTo>
                  <a:pt x="5672" y="204"/>
                </a:lnTo>
                <a:lnTo>
                  <a:pt x="5672" y="208"/>
                </a:lnTo>
                <a:lnTo>
                  <a:pt x="5672" y="205"/>
                </a:lnTo>
                <a:lnTo>
                  <a:pt x="5672" y="202"/>
                </a:lnTo>
                <a:lnTo>
                  <a:pt x="5673" y="202"/>
                </a:lnTo>
                <a:lnTo>
                  <a:pt x="5673" y="205"/>
                </a:lnTo>
                <a:lnTo>
                  <a:pt x="5673" y="193"/>
                </a:lnTo>
                <a:lnTo>
                  <a:pt x="5673" y="197"/>
                </a:lnTo>
                <a:lnTo>
                  <a:pt x="5673" y="199"/>
                </a:lnTo>
                <a:lnTo>
                  <a:pt x="5674" y="184"/>
                </a:lnTo>
                <a:lnTo>
                  <a:pt x="5674" y="185"/>
                </a:lnTo>
                <a:lnTo>
                  <a:pt x="5674" y="179"/>
                </a:lnTo>
                <a:lnTo>
                  <a:pt x="5675" y="179"/>
                </a:lnTo>
                <a:lnTo>
                  <a:pt x="5675" y="174"/>
                </a:lnTo>
                <a:lnTo>
                  <a:pt x="5675" y="186"/>
                </a:lnTo>
                <a:lnTo>
                  <a:pt x="5675" y="178"/>
                </a:lnTo>
                <a:lnTo>
                  <a:pt x="5675" y="177"/>
                </a:lnTo>
                <a:lnTo>
                  <a:pt x="5675" y="179"/>
                </a:lnTo>
                <a:lnTo>
                  <a:pt x="5675" y="178"/>
                </a:lnTo>
                <a:lnTo>
                  <a:pt x="5676" y="168"/>
                </a:lnTo>
                <a:lnTo>
                  <a:pt x="5676" y="183"/>
                </a:lnTo>
                <a:lnTo>
                  <a:pt x="5676" y="174"/>
                </a:lnTo>
                <a:lnTo>
                  <a:pt x="5677" y="176"/>
                </a:lnTo>
                <a:lnTo>
                  <a:pt x="5677" y="176"/>
                </a:lnTo>
                <a:lnTo>
                  <a:pt x="5677" y="170"/>
                </a:lnTo>
                <a:lnTo>
                  <a:pt x="5677" y="175"/>
                </a:lnTo>
                <a:lnTo>
                  <a:pt x="5677" y="168"/>
                </a:lnTo>
                <a:lnTo>
                  <a:pt x="5678" y="177"/>
                </a:lnTo>
                <a:lnTo>
                  <a:pt x="5678" y="165"/>
                </a:lnTo>
                <a:lnTo>
                  <a:pt x="5678" y="176"/>
                </a:lnTo>
                <a:lnTo>
                  <a:pt x="5679" y="166"/>
                </a:lnTo>
                <a:lnTo>
                  <a:pt x="5679" y="169"/>
                </a:lnTo>
                <a:lnTo>
                  <a:pt x="5679" y="163"/>
                </a:lnTo>
                <a:lnTo>
                  <a:pt x="5679" y="175"/>
                </a:lnTo>
                <a:lnTo>
                  <a:pt x="5679" y="162"/>
                </a:lnTo>
                <a:lnTo>
                  <a:pt x="5679" y="162"/>
                </a:lnTo>
                <a:lnTo>
                  <a:pt x="5680" y="152"/>
                </a:lnTo>
                <a:lnTo>
                  <a:pt x="5680" y="150"/>
                </a:lnTo>
                <a:lnTo>
                  <a:pt x="5680" y="147"/>
                </a:lnTo>
                <a:lnTo>
                  <a:pt x="5680" y="150"/>
                </a:lnTo>
                <a:lnTo>
                  <a:pt x="5681" y="145"/>
                </a:lnTo>
                <a:lnTo>
                  <a:pt x="5681" y="135"/>
                </a:lnTo>
                <a:lnTo>
                  <a:pt x="5681" y="144"/>
                </a:lnTo>
                <a:lnTo>
                  <a:pt x="5681" y="146"/>
                </a:lnTo>
                <a:lnTo>
                  <a:pt x="5681" y="133"/>
                </a:lnTo>
                <a:lnTo>
                  <a:pt x="5682" y="148"/>
                </a:lnTo>
                <a:lnTo>
                  <a:pt x="5682" y="140"/>
                </a:lnTo>
                <a:lnTo>
                  <a:pt x="5682" y="141"/>
                </a:lnTo>
                <a:lnTo>
                  <a:pt x="5682" y="134"/>
                </a:lnTo>
                <a:lnTo>
                  <a:pt x="5682" y="142"/>
                </a:lnTo>
                <a:lnTo>
                  <a:pt x="5682" y="143"/>
                </a:lnTo>
                <a:lnTo>
                  <a:pt x="5683" y="126"/>
                </a:lnTo>
                <a:lnTo>
                  <a:pt x="5683" y="147"/>
                </a:lnTo>
                <a:lnTo>
                  <a:pt x="5683" y="127"/>
                </a:lnTo>
                <a:lnTo>
                  <a:pt x="5683" y="139"/>
                </a:lnTo>
                <a:lnTo>
                  <a:pt x="5684" y="128"/>
                </a:lnTo>
                <a:lnTo>
                  <a:pt x="5684" y="140"/>
                </a:lnTo>
                <a:lnTo>
                  <a:pt x="5684" y="120"/>
                </a:lnTo>
                <a:lnTo>
                  <a:pt x="5684" y="139"/>
                </a:lnTo>
                <a:lnTo>
                  <a:pt x="5685" y="124"/>
                </a:lnTo>
                <a:lnTo>
                  <a:pt x="5685" y="128"/>
                </a:lnTo>
                <a:lnTo>
                  <a:pt x="5685" y="125"/>
                </a:lnTo>
                <a:lnTo>
                  <a:pt x="5685" y="130"/>
                </a:lnTo>
                <a:lnTo>
                  <a:pt x="5685" y="127"/>
                </a:lnTo>
                <a:lnTo>
                  <a:pt x="5686" y="115"/>
                </a:lnTo>
                <a:lnTo>
                  <a:pt x="5686" y="124"/>
                </a:lnTo>
                <a:lnTo>
                  <a:pt x="5686" y="120"/>
                </a:lnTo>
                <a:lnTo>
                  <a:pt x="5686" y="113"/>
                </a:lnTo>
                <a:lnTo>
                  <a:pt x="5686" y="123"/>
                </a:lnTo>
                <a:lnTo>
                  <a:pt x="5686" y="119"/>
                </a:lnTo>
                <a:lnTo>
                  <a:pt x="5688" y="119"/>
                </a:lnTo>
                <a:lnTo>
                  <a:pt x="5688" y="112"/>
                </a:lnTo>
                <a:lnTo>
                  <a:pt x="5688" y="118"/>
                </a:lnTo>
                <a:lnTo>
                  <a:pt x="5688" y="126"/>
                </a:lnTo>
                <a:lnTo>
                  <a:pt x="5689" y="109"/>
                </a:lnTo>
                <a:lnTo>
                  <a:pt x="5689" y="126"/>
                </a:lnTo>
                <a:lnTo>
                  <a:pt x="5689" y="117"/>
                </a:lnTo>
                <a:lnTo>
                  <a:pt x="5689" y="121"/>
                </a:lnTo>
                <a:lnTo>
                  <a:pt x="5689" y="117"/>
                </a:lnTo>
                <a:lnTo>
                  <a:pt x="5689" y="121"/>
                </a:lnTo>
                <a:lnTo>
                  <a:pt x="5689" y="127"/>
                </a:lnTo>
                <a:lnTo>
                  <a:pt x="5689" y="109"/>
                </a:lnTo>
                <a:lnTo>
                  <a:pt x="5689" y="127"/>
                </a:lnTo>
                <a:lnTo>
                  <a:pt x="5689" y="115"/>
                </a:lnTo>
                <a:lnTo>
                  <a:pt x="5691" y="109"/>
                </a:lnTo>
                <a:lnTo>
                  <a:pt x="5691" y="116"/>
                </a:lnTo>
                <a:lnTo>
                  <a:pt x="5691" y="114"/>
                </a:lnTo>
                <a:lnTo>
                  <a:pt x="5691" y="99"/>
                </a:lnTo>
                <a:lnTo>
                  <a:pt x="5691" y="113"/>
                </a:lnTo>
                <a:lnTo>
                  <a:pt x="5692" y="101"/>
                </a:lnTo>
                <a:lnTo>
                  <a:pt x="5692" y="105"/>
                </a:lnTo>
                <a:lnTo>
                  <a:pt x="5692" y="102"/>
                </a:lnTo>
                <a:lnTo>
                  <a:pt x="5692" y="106"/>
                </a:lnTo>
                <a:lnTo>
                  <a:pt x="5693" y="93"/>
                </a:lnTo>
                <a:lnTo>
                  <a:pt x="5693" y="76"/>
                </a:lnTo>
                <a:lnTo>
                  <a:pt x="5693" y="85"/>
                </a:lnTo>
                <a:lnTo>
                  <a:pt x="5693" y="80"/>
                </a:lnTo>
                <a:lnTo>
                  <a:pt x="5693" y="82"/>
                </a:lnTo>
                <a:lnTo>
                  <a:pt x="5694" y="76"/>
                </a:lnTo>
                <a:lnTo>
                  <a:pt x="5694" y="90"/>
                </a:lnTo>
                <a:lnTo>
                  <a:pt x="5694" y="84"/>
                </a:lnTo>
                <a:lnTo>
                  <a:pt x="5694" y="85"/>
                </a:lnTo>
                <a:lnTo>
                  <a:pt x="5694" y="96"/>
                </a:lnTo>
                <a:lnTo>
                  <a:pt x="5695" y="84"/>
                </a:lnTo>
                <a:lnTo>
                  <a:pt x="5695" y="84"/>
                </a:lnTo>
                <a:lnTo>
                  <a:pt x="5695" y="94"/>
                </a:lnTo>
                <a:lnTo>
                  <a:pt x="5695" y="79"/>
                </a:lnTo>
                <a:lnTo>
                  <a:pt x="5695" y="84"/>
                </a:lnTo>
                <a:lnTo>
                  <a:pt x="5696" y="85"/>
                </a:lnTo>
                <a:lnTo>
                  <a:pt x="5696" y="87"/>
                </a:lnTo>
                <a:lnTo>
                  <a:pt x="5696" y="76"/>
                </a:lnTo>
                <a:lnTo>
                  <a:pt x="5696" y="85"/>
                </a:lnTo>
                <a:lnTo>
                  <a:pt x="5697" y="82"/>
                </a:lnTo>
                <a:lnTo>
                  <a:pt x="5697" y="85"/>
                </a:lnTo>
                <a:lnTo>
                  <a:pt x="5697" y="73"/>
                </a:lnTo>
                <a:lnTo>
                  <a:pt x="5697" y="76"/>
                </a:lnTo>
                <a:lnTo>
                  <a:pt x="5697" y="76"/>
                </a:lnTo>
                <a:lnTo>
                  <a:pt x="5697" y="71"/>
                </a:lnTo>
                <a:lnTo>
                  <a:pt x="5698" y="80"/>
                </a:lnTo>
                <a:lnTo>
                  <a:pt x="5698" y="71"/>
                </a:lnTo>
                <a:lnTo>
                  <a:pt x="5698" y="81"/>
                </a:lnTo>
                <a:lnTo>
                  <a:pt x="5698" y="66"/>
                </a:lnTo>
                <a:lnTo>
                  <a:pt x="5698" y="79"/>
                </a:lnTo>
                <a:lnTo>
                  <a:pt x="5699" y="64"/>
                </a:lnTo>
                <a:lnTo>
                  <a:pt x="5699" y="72"/>
                </a:lnTo>
                <a:lnTo>
                  <a:pt x="5699" y="70"/>
                </a:lnTo>
                <a:lnTo>
                  <a:pt x="5699" y="71"/>
                </a:lnTo>
                <a:lnTo>
                  <a:pt x="5700" y="75"/>
                </a:lnTo>
                <a:lnTo>
                  <a:pt x="5700" y="68"/>
                </a:lnTo>
                <a:lnTo>
                  <a:pt x="5700" y="79"/>
                </a:lnTo>
                <a:lnTo>
                  <a:pt x="5700" y="71"/>
                </a:lnTo>
                <a:lnTo>
                  <a:pt x="5701" y="67"/>
                </a:lnTo>
                <a:lnTo>
                  <a:pt x="5701" y="61"/>
                </a:lnTo>
                <a:lnTo>
                  <a:pt x="5701" y="68"/>
                </a:lnTo>
                <a:lnTo>
                  <a:pt x="5701" y="64"/>
                </a:lnTo>
                <a:lnTo>
                  <a:pt x="5701" y="71"/>
                </a:lnTo>
                <a:lnTo>
                  <a:pt x="5702" y="70"/>
                </a:lnTo>
                <a:lnTo>
                  <a:pt x="5702" y="77"/>
                </a:lnTo>
                <a:lnTo>
                  <a:pt x="5702" y="68"/>
                </a:lnTo>
                <a:lnTo>
                  <a:pt x="5702" y="72"/>
                </a:lnTo>
                <a:lnTo>
                  <a:pt x="5703" y="63"/>
                </a:lnTo>
                <a:lnTo>
                  <a:pt x="5703" y="77"/>
                </a:lnTo>
                <a:lnTo>
                  <a:pt x="5703" y="64"/>
                </a:lnTo>
                <a:lnTo>
                  <a:pt x="5703" y="76"/>
                </a:lnTo>
                <a:lnTo>
                  <a:pt x="5704" y="63"/>
                </a:lnTo>
                <a:lnTo>
                  <a:pt x="5704" y="60"/>
                </a:lnTo>
                <a:lnTo>
                  <a:pt x="5704" y="62"/>
                </a:lnTo>
                <a:lnTo>
                  <a:pt x="5704" y="59"/>
                </a:lnTo>
                <a:lnTo>
                  <a:pt x="5704" y="68"/>
                </a:lnTo>
                <a:lnTo>
                  <a:pt x="5704" y="59"/>
                </a:lnTo>
                <a:lnTo>
                  <a:pt x="5704" y="62"/>
                </a:lnTo>
                <a:lnTo>
                  <a:pt x="5706" y="62"/>
                </a:lnTo>
                <a:lnTo>
                  <a:pt x="5706" y="63"/>
                </a:lnTo>
                <a:lnTo>
                  <a:pt x="5706" y="60"/>
                </a:lnTo>
                <a:lnTo>
                  <a:pt x="5707" y="67"/>
                </a:lnTo>
                <a:lnTo>
                  <a:pt x="5707" y="67"/>
                </a:lnTo>
                <a:lnTo>
                  <a:pt x="5707" y="70"/>
                </a:lnTo>
                <a:lnTo>
                  <a:pt x="5707" y="58"/>
                </a:lnTo>
                <a:lnTo>
                  <a:pt x="5708" y="62"/>
                </a:lnTo>
                <a:lnTo>
                  <a:pt x="5708" y="68"/>
                </a:lnTo>
                <a:lnTo>
                  <a:pt x="5708" y="62"/>
                </a:lnTo>
                <a:lnTo>
                  <a:pt x="5708" y="64"/>
                </a:lnTo>
                <a:lnTo>
                  <a:pt x="5709" y="71"/>
                </a:lnTo>
                <a:lnTo>
                  <a:pt x="5709" y="71"/>
                </a:lnTo>
                <a:lnTo>
                  <a:pt x="5709" y="70"/>
                </a:lnTo>
                <a:lnTo>
                  <a:pt x="5709" y="77"/>
                </a:lnTo>
                <a:lnTo>
                  <a:pt x="5709" y="67"/>
                </a:lnTo>
                <a:lnTo>
                  <a:pt x="5710" y="73"/>
                </a:lnTo>
                <a:lnTo>
                  <a:pt x="5710" y="82"/>
                </a:lnTo>
                <a:lnTo>
                  <a:pt x="5710" y="77"/>
                </a:lnTo>
                <a:lnTo>
                  <a:pt x="5710" y="79"/>
                </a:lnTo>
                <a:lnTo>
                  <a:pt x="5711" y="84"/>
                </a:lnTo>
                <a:lnTo>
                  <a:pt x="5711" y="86"/>
                </a:lnTo>
                <a:lnTo>
                  <a:pt x="5711" y="79"/>
                </a:lnTo>
                <a:lnTo>
                  <a:pt x="5711" y="89"/>
                </a:lnTo>
                <a:lnTo>
                  <a:pt x="5711" y="82"/>
                </a:lnTo>
                <a:lnTo>
                  <a:pt x="5712" y="85"/>
                </a:lnTo>
                <a:lnTo>
                  <a:pt x="5712" y="85"/>
                </a:lnTo>
                <a:lnTo>
                  <a:pt x="5712" y="94"/>
                </a:lnTo>
                <a:lnTo>
                  <a:pt x="5712" y="81"/>
                </a:lnTo>
                <a:lnTo>
                  <a:pt x="5712" y="80"/>
                </a:lnTo>
                <a:lnTo>
                  <a:pt x="5713" y="92"/>
                </a:lnTo>
                <a:lnTo>
                  <a:pt x="5713" y="86"/>
                </a:lnTo>
                <a:lnTo>
                  <a:pt x="5713" y="96"/>
                </a:lnTo>
                <a:lnTo>
                  <a:pt x="5714" y="90"/>
                </a:lnTo>
                <a:lnTo>
                  <a:pt x="5714" y="90"/>
                </a:lnTo>
                <a:lnTo>
                  <a:pt x="5714" y="93"/>
                </a:lnTo>
                <a:lnTo>
                  <a:pt x="5714" y="101"/>
                </a:lnTo>
                <a:lnTo>
                  <a:pt x="5714" y="94"/>
                </a:lnTo>
                <a:lnTo>
                  <a:pt x="5715" y="108"/>
                </a:lnTo>
                <a:lnTo>
                  <a:pt x="5715" y="99"/>
                </a:lnTo>
                <a:lnTo>
                  <a:pt x="5715" y="102"/>
                </a:lnTo>
                <a:lnTo>
                  <a:pt x="5716" y="105"/>
                </a:lnTo>
                <a:lnTo>
                  <a:pt x="5716" y="104"/>
                </a:lnTo>
                <a:lnTo>
                  <a:pt x="5716" y="106"/>
                </a:lnTo>
                <a:lnTo>
                  <a:pt x="5716" y="114"/>
                </a:lnTo>
                <a:lnTo>
                  <a:pt x="5716" y="108"/>
                </a:lnTo>
                <a:lnTo>
                  <a:pt x="5716" y="115"/>
                </a:lnTo>
                <a:lnTo>
                  <a:pt x="5717" y="119"/>
                </a:lnTo>
                <a:lnTo>
                  <a:pt x="5717" y="119"/>
                </a:lnTo>
                <a:lnTo>
                  <a:pt x="5717" y="117"/>
                </a:lnTo>
                <a:lnTo>
                  <a:pt x="5717" y="111"/>
                </a:lnTo>
                <a:lnTo>
                  <a:pt x="5718" y="125"/>
                </a:lnTo>
                <a:lnTo>
                  <a:pt x="5718" y="114"/>
                </a:lnTo>
                <a:lnTo>
                  <a:pt x="5718" y="119"/>
                </a:lnTo>
                <a:lnTo>
                  <a:pt x="5718" y="125"/>
                </a:lnTo>
                <a:lnTo>
                  <a:pt x="5718" y="118"/>
                </a:lnTo>
                <a:lnTo>
                  <a:pt x="5719" y="121"/>
                </a:lnTo>
                <a:lnTo>
                  <a:pt x="5719" y="119"/>
                </a:lnTo>
                <a:lnTo>
                  <a:pt x="5719" y="135"/>
                </a:lnTo>
                <a:lnTo>
                  <a:pt x="5719" y="116"/>
                </a:lnTo>
                <a:lnTo>
                  <a:pt x="5719" y="134"/>
                </a:lnTo>
                <a:lnTo>
                  <a:pt x="5719" y="132"/>
                </a:lnTo>
                <a:lnTo>
                  <a:pt x="5720" y="134"/>
                </a:lnTo>
                <a:lnTo>
                  <a:pt x="5720" y="132"/>
                </a:lnTo>
                <a:lnTo>
                  <a:pt x="5720" y="135"/>
                </a:lnTo>
                <a:lnTo>
                  <a:pt x="5720" y="143"/>
                </a:lnTo>
                <a:lnTo>
                  <a:pt x="5720" y="135"/>
                </a:lnTo>
                <a:lnTo>
                  <a:pt x="5722" y="149"/>
                </a:lnTo>
                <a:lnTo>
                  <a:pt x="5722" y="146"/>
                </a:lnTo>
                <a:lnTo>
                  <a:pt x="5722" y="148"/>
                </a:lnTo>
                <a:lnTo>
                  <a:pt x="5722" y="146"/>
                </a:lnTo>
                <a:lnTo>
                  <a:pt x="5723" y="155"/>
                </a:lnTo>
                <a:lnTo>
                  <a:pt x="5723" y="157"/>
                </a:lnTo>
                <a:lnTo>
                  <a:pt x="5723" y="154"/>
                </a:lnTo>
                <a:lnTo>
                  <a:pt x="5723" y="164"/>
                </a:lnTo>
                <a:lnTo>
                  <a:pt x="5723" y="164"/>
                </a:lnTo>
                <a:lnTo>
                  <a:pt x="5724" y="167"/>
                </a:lnTo>
                <a:lnTo>
                  <a:pt x="5724" y="166"/>
                </a:lnTo>
                <a:lnTo>
                  <a:pt x="5724" y="174"/>
                </a:lnTo>
                <a:lnTo>
                  <a:pt x="5724" y="173"/>
                </a:lnTo>
                <a:lnTo>
                  <a:pt x="5724" y="167"/>
                </a:lnTo>
                <a:lnTo>
                  <a:pt x="5725" y="187"/>
                </a:lnTo>
                <a:lnTo>
                  <a:pt x="5725" y="181"/>
                </a:lnTo>
                <a:lnTo>
                  <a:pt x="5725" y="189"/>
                </a:lnTo>
                <a:lnTo>
                  <a:pt x="5726" y="188"/>
                </a:lnTo>
                <a:lnTo>
                  <a:pt x="5726" y="199"/>
                </a:lnTo>
                <a:lnTo>
                  <a:pt x="5726" y="198"/>
                </a:lnTo>
                <a:lnTo>
                  <a:pt x="5726" y="200"/>
                </a:lnTo>
                <a:lnTo>
                  <a:pt x="5727" y="207"/>
                </a:lnTo>
                <a:lnTo>
                  <a:pt x="5727" y="205"/>
                </a:lnTo>
                <a:lnTo>
                  <a:pt x="5727" y="218"/>
                </a:lnTo>
                <a:lnTo>
                  <a:pt x="5727" y="212"/>
                </a:lnTo>
                <a:lnTo>
                  <a:pt x="5728" y="219"/>
                </a:lnTo>
                <a:lnTo>
                  <a:pt x="5728" y="220"/>
                </a:lnTo>
                <a:lnTo>
                  <a:pt x="5728" y="226"/>
                </a:lnTo>
                <a:lnTo>
                  <a:pt x="5728" y="223"/>
                </a:lnTo>
                <a:lnTo>
                  <a:pt x="5729" y="238"/>
                </a:lnTo>
                <a:lnTo>
                  <a:pt x="5729" y="230"/>
                </a:lnTo>
                <a:lnTo>
                  <a:pt x="5729" y="237"/>
                </a:lnTo>
                <a:lnTo>
                  <a:pt x="5729" y="237"/>
                </a:lnTo>
                <a:lnTo>
                  <a:pt x="5730" y="248"/>
                </a:lnTo>
                <a:lnTo>
                  <a:pt x="5730" y="246"/>
                </a:lnTo>
                <a:lnTo>
                  <a:pt x="5730" y="255"/>
                </a:lnTo>
                <a:lnTo>
                  <a:pt x="5730" y="245"/>
                </a:lnTo>
                <a:lnTo>
                  <a:pt x="5731" y="252"/>
                </a:lnTo>
                <a:lnTo>
                  <a:pt x="5731" y="262"/>
                </a:lnTo>
                <a:lnTo>
                  <a:pt x="5731" y="266"/>
                </a:lnTo>
                <a:lnTo>
                  <a:pt x="5731" y="273"/>
                </a:lnTo>
                <a:lnTo>
                  <a:pt x="5732" y="272"/>
                </a:lnTo>
                <a:lnTo>
                  <a:pt x="5732" y="283"/>
                </a:lnTo>
                <a:lnTo>
                  <a:pt x="5732" y="280"/>
                </a:lnTo>
                <a:lnTo>
                  <a:pt x="5732" y="287"/>
                </a:lnTo>
                <a:lnTo>
                  <a:pt x="5733" y="286"/>
                </a:lnTo>
                <a:lnTo>
                  <a:pt x="5733" y="289"/>
                </a:lnTo>
                <a:lnTo>
                  <a:pt x="5733" y="296"/>
                </a:lnTo>
                <a:lnTo>
                  <a:pt x="5733" y="293"/>
                </a:lnTo>
                <a:lnTo>
                  <a:pt x="5734" y="303"/>
                </a:lnTo>
                <a:lnTo>
                  <a:pt x="5734" y="299"/>
                </a:lnTo>
                <a:lnTo>
                  <a:pt x="5734" y="302"/>
                </a:lnTo>
                <a:lnTo>
                  <a:pt x="5734" y="311"/>
                </a:lnTo>
                <a:lnTo>
                  <a:pt x="5734" y="307"/>
                </a:lnTo>
                <a:lnTo>
                  <a:pt x="5734" y="317"/>
                </a:lnTo>
                <a:lnTo>
                  <a:pt x="5734" y="315"/>
                </a:lnTo>
                <a:lnTo>
                  <a:pt x="5735" y="321"/>
                </a:lnTo>
                <a:lnTo>
                  <a:pt x="5735" y="324"/>
                </a:lnTo>
                <a:lnTo>
                  <a:pt x="5735" y="322"/>
                </a:lnTo>
                <a:lnTo>
                  <a:pt x="5735" y="328"/>
                </a:lnTo>
                <a:lnTo>
                  <a:pt x="5736" y="332"/>
                </a:lnTo>
                <a:lnTo>
                  <a:pt x="5736" y="331"/>
                </a:lnTo>
                <a:lnTo>
                  <a:pt x="5736" y="342"/>
                </a:lnTo>
                <a:lnTo>
                  <a:pt x="5736" y="334"/>
                </a:lnTo>
                <a:lnTo>
                  <a:pt x="5736" y="341"/>
                </a:lnTo>
                <a:lnTo>
                  <a:pt x="5737" y="349"/>
                </a:lnTo>
                <a:lnTo>
                  <a:pt x="5737" y="347"/>
                </a:lnTo>
                <a:lnTo>
                  <a:pt x="5737" y="355"/>
                </a:lnTo>
                <a:lnTo>
                  <a:pt x="5737" y="351"/>
                </a:lnTo>
                <a:lnTo>
                  <a:pt x="5738" y="361"/>
                </a:lnTo>
                <a:lnTo>
                  <a:pt x="5738" y="358"/>
                </a:lnTo>
                <a:lnTo>
                  <a:pt x="5738" y="361"/>
                </a:lnTo>
                <a:lnTo>
                  <a:pt x="5738" y="370"/>
                </a:lnTo>
                <a:lnTo>
                  <a:pt x="5738" y="365"/>
                </a:lnTo>
                <a:lnTo>
                  <a:pt x="5738" y="370"/>
                </a:lnTo>
                <a:lnTo>
                  <a:pt x="5738" y="375"/>
                </a:lnTo>
                <a:lnTo>
                  <a:pt x="5739" y="374"/>
                </a:lnTo>
                <a:lnTo>
                  <a:pt x="5739" y="384"/>
                </a:lnTo>
                <a:lnTo>
                  <a:pt x="5739" y="380"/>
                </a:lnTo>
                <a:lnTo>
                  <a:pt x="5739" y="385"/>
                </a:lnTo>
                <a:lnTo>
                  <a:pt x="5741" y="390"/>
                </a:lnTo>
                <a:lnTo>
                  <a:pt x="5741" y="386"/>
                </a:lnTo>
                <a:lnTo>
                  <a:pt x="5741" y="397"/>
                </a:lnTo>
                <a:lnTo>
                  <a:pt x="5741" y="389"/>
                </a:lnTo>
                <a:lnTo>
                  <a:pt x="5742" y="401"/>
                </a:lnTo>
                <a:lnTo>
                  <a:pt x="5742" y="400"/>
                </a:lnTo>
                <a:lnTo>
                  <a:pt x="5742" y="407"/>
                </a:lnTo>
                <a:lnTo>
                  <a:pt x="5742" y="404"/>
                </a:lnTo>
                <a:lnTo>
                  <a:pt x="5742" y="411"/>
                </a:lnTo>
                <a:lnTo>
                  <a:pt x="5742" y="413"/>
                </a:lnTo>
                <a:lnTo>
                  <a:pt x="5743" y="411"/>
                </a:lnTo>
                <a:lnTo>
                  <a:pt x="5743" y="423"/>
                </a:lnTo>
                <a:lnTo>
                  <a:pt x="5743" y="395"/>
                </a:lnTo>
                <a:lnTo>
                  <a:pt x="5743" y="411"/>
                </a:lnTo>
                <a:lnTo>
                  <a:pt x="5744" y="419"/>
                </a:lnTo>
                <a:lnTo>
                  <a:pt x="5744" y="418"/>
                </a:lnTo>
                <a:lnTo>
                  <a:pt x="5744" y="432"/>
                </a:lnTo>
                <a:lnTo>
                  <a:pt x="5744" y="425"/>
                </a:lnTo>
                <a:lnTo>
                  <a:pt x="5745" y="439"/>
                </a:lnTo>
                <a:lnTo>
                  <a:pt x="5745" y="442"/>
                </a:lnTo>
                <a:lnTo>
                  <a:pt x="5745" y="445"/>
                </a:lnTo>
                <a:lnTo>
                  <a:pt x="5745" y="444"/>
                </a:lnTo>
                <a:lnTo>
                  <a:pt x="5746" y="454"/>
                </a:lnTo>
                <a:lnTo>
                  <a:pt x="5746" y="451"/>
                </a:lnTo>
                <a:lnTo>
                  <a:pt x="5746" y="454"/>
                </a:lnTo>
                <a:lnTo>
                  <a:pt x="5746" y="458"/>
                </a:lnTo>
                <a:lnTo>
                  <a:pt x="5746" y="458"/>
                </a:lnTo>
                <a:lnTo>
                  <a:pt x="5746" y="467"/>
                </a:lnTo>
                <a:lnTo>
                  <a:pt x="5747" y="463"/>
                </a:lnTo>
                <a:lnTo>
                  <a:pt x="5747" y="472"/>
                </a:lnTo>
                <a:lnTo>
                  <a:pt x="5747" y="469"/>
                </a:lnTo>
                <a:lnTo>
                  <a:pt x="5748" y="480"/>
                </a:lnTo>
                <a:lnTo>
                  <a:pt x="5748" y="476"/>
                </a:lnTo>
                <a:lnTo>
                  <a:pt x="5748" y="486"/>
                </a:lnTo>
                <a:lnTo>
                  <a:pt x="5748" y="482"/>
                </a:lnTo>
                <a:lnTo>
                  <a:pt x="5749" y="486"/>
                </a:lnTo>
                <a:lnTo>
                  <a:pt x="5749" y="493"/>
                </a:lnTo>
                <a:lnTo>
                  <a:pt x="5749" y="489"/>
                </a:lnTo>
                <a:lnTo>
                  <a:pt x="5749" y="491"/>
                </a:lnTo>
                <a:lnTo>
                  <a:pt x="5749" y="498"/>
                </a:lnTo>
                <a:lnTo>
                  <a:pt x="5749" y="494"/>
                </a:lnTo>
                <a:lnTo>
                  <a:pt x="5750" y="499"/>
                </a:lnTo>
                <a:lnTo>
                  <a:pt x="5750" y="500"/>
                </a:lnTo>
                <a:lnTo>
                  <a:pt x="5750" y="510"/>
                </a:lnTo>
                <a:lnTo>
                  <a:pt x="5750" y="504"/>
                </a:lnTo>
                <a:lnTo>
                  <a:pt x="5751" y="510"/>
                </a:lnTo>
                <a:lnTo>
                  <a:pt x="5751" y="516"/>
                </a:lnTo>
                <a:lnTo>
                  <a:pt x="5751" y="511"/>
                </a:lnTo>
                <a:lnTo>
                  <a:pt x="5751" y="520"/>
                </a:lnTo>
                <a:lnTo>
                  <a:pt x="5752" y="517"/>
                </a:lnTo>
                <a:lnTo>
                  <a:pt x="5752" y="527"/>
                </a:lnTo>
                <a:lnTo>
                  <a:pt x="5752" y="522"/>
                </a:lnTo>
                <a:lnTo>
                  <a:pt x="5753" y="530"/>
                </a:lnTo>
                <a:lnTo>
                  <a:pt x="5753" y="527"/>
                </a:lnTo>
                <a:lnTo>
                  <a:pt x="5753" y="533"/>
                </a:lnTo>
                <a:lnTo>
                  <a:pt x="5753" y="530"/>
                </a:lnTo>
                <a:lnTo>
                  <a:pt x="5753" y="533"/>
                </a:lnTo>
                <a:lnTo>
                  <a:pt x="5753" y="540"/>
                </a:lnTo>
                <a:lnTo>
                  <a:pt x="5754" y="540"/>
                </a:lnTo>
                <a:lnTo>
                  <a:pt x="5754" y="545"/>
                </a:lnTo>
                <a:lnTo>
                  <a:pt x="5754" y="543"/>
                </a:lnTo>
                <a:lnTo>
                  <a:pt x="5754" y="547"/>
                </a:lnTo>
                <a:lnTo>
                  <a:pt x="5755" y="551"/>
                </a:lnTo>
                <a:lnTo>
                  <a:pt x="5755" y="552"/>
                </a:lnTo>
                <a:lnTo>
                  <a:pt x="5755" y="551"/>
                </a:lnTo>
                <a:lnTo>
                  <a:pt x="5757" y="559"/>
                </a:lnTo>
                <a:lnTo>
                  <a:pt x="5757" y="555"/>
                </a:lnTo>
                <a:lnTo>
                  <a:pt x="5757" y="563"/>
                </a:lnTo>
                <a:lnTo>
                  <a:pt x="5757" y="559"/>
                </a:lnTo>
                <a:lnTo>
                  <a:pt x="5757" y="558"/>
                </a:lnTo>
                <a:lnTo>
                  <a:pt x="5758" y="567"/>
                </a:lnTo>
                <a:lnTo>
                  <a:pt x="5758" y="563"/>
                </a:lnTo>
                <a:lnTo>
                  <a:pt x="5758" y="564"/>
                </a:lnTo>
                <a:lnTo>
                  <a:pt x="5758" y="571"/>
                </a:lnTo>
                <a:lnTo>
                  <a:pt x="5758" y="567"/>
                </a:lnTo>
                <a:lnTo>
                  <a:pt x="5759" y="572"/>
                </a:lnTo>
                <a:lnTo>
                  <a:pt x="5759" y="573"/>
                </a:lnTo>
                <a:lnTo>
                  <a:pt x="5759" y="571"/>
                </a:lnTo>
                <a:lnTo>
                  <a:pt x="5759" y="579"/>
                </a:lnTo>
                <a:lnTo>
                  <a:pt x="5759" y="573"/>
                </a:lnTo>
                <a:lnTo>
                  <a:pt x="5760" y="578"/>
                </a:lnTo>
                <a:lnTo>
                  <a:pt x="5760" y="583"/>
                </a:lnTo>
                <a:lnTo>
                  <a:pt x="5760" y="577"/>
                </a:lnTo>
                <a:lnTo>
                  <a:pt x="5760" y="582"/>
                </a:lnTo>
                <a:lnTo>
                  <a:pt x="5761" y="586"/>
                </a:lnTo>
                <a:lnTo>
                  <a:pt x="5761" y="582"/>
                </a:lnTo>
                <a:lnTo>
                  <a:pt x="5761" y="587"/>
                </a:lnTo>
                <a:lnTo>
                  <a:pt x="5761" y="587"/>
                </a:lnTo>
                <a:lnTo>
                  <a:pt x="5761" y="587"/>
                </a:lnTo>
                <a:lnTo>
                  <a:pt x="5761" y="594"/>
                </a:lnTo>
                <a:lnTo>
                  <a:pt x="5762" y="589"/>
                </a:lnTo>
                <a:lnTo>
                  <a:pt x="5762" y="594"/>
                </a:lnTo>
                <a:lnTo>
                  <a:pt x="5762" y="592"/>
                </a:lnTo>
                <a:lnTo>
                  <a:pt x="5763" y="598"/>
                </a:lnTo>
                <a:lnTo>
                  <a:pt x="5763" y="595"/>
                </a:lnTo>
                <a:lnTo>
                  <a:pt x="5763" y="605"/>
                </a:lnTo>
                <a:lnTo>
                  <a:pt x="5763" y="598"/>
                </a:lnTo>
                <a:lnTo>
                  <a:pt x="5763" y="598"/>
                </a:lnTo>
                <a:lnTo>
                  <a:pt x="5764" y="607"/>
                </a:lnTo>
                <a:lnTo>
                  <a:pt x="5764" y="605"/>
                </a:lnTo>
                <a:lnTo>
                  <a:pt x="5764" y="608"/>
                </a:lnTo>
                <a:lnTo>
                  <a:pt x="5764" y="605"/>
                </a:lnTo>
                <a:lnTo>
                  <a:pt x="5764" y="613"/>
                </a:lnTo>
                <a:lnTo>
                  <a:pt x="5765" y="607"/>
                </a:lnTo>
                <a:lnTo>
                  <a:pt x="5765" y="616"/>
                </a:lnTo>
                <a:lnTo>
                  <a:pt x="5765" y="610"/>
                </a:lnTo>
                <a:lnTo>
                  <a:pt x="5766" y="616"/>
                </a:lnTo>
                <a:lnTo>
                  <a:pt x="5766" y="612"/>
                </a:lnTo>
                <a:lnTo>
                  <a:pt x="5766" y="620"/>
                </a:lnTo>
                <a:lnTo>
                  <a:pt x="5767" y="616"/>
                </a:lnTo>
                <a:lnTo>
                  <a:pt x="5767" y="624"/>
                </a:lnTo>
                <a:lnTo>
                  <a:pt x="5767" y="619"/>
                </a:lnTo>
                <a:lnTo>
                  <a:pt x="5767" y="620"/>
                </a:lnTo>
                <a:lnTo>
                  <a:pt x="5768" y="625"/>
                </a:lnTo>
                <a:lnTo>
                  <a:pt x="5768" y="620"/>
                </a:lnTo>
                <a:lnTo>
                  <a:pt x="5768" y="624"/>
                </a:lnTo>
                <a:lnTo>
                  <a:pt x="5768" y="620"/>
                </a:lnTo>
                <a:lnTo>
                  <a:pt x="5768" y="625"/>
                </a:lnTo>
                <a:lnTo>
                  <a:pt x="5768" y="627"/>
                </a:lnTo>
                <a:lnTo>
                  <a:pt x="5769" y="624"/>
                </a:lnTo>
                <a:lnTo>
                  <a:pt x="5769" y="631"/>
                </a:lnTo>
                <a:lnTo>
                  <a:pt x="5769" y="626"/>
                </a:lnTo>
                <a:lnTo>
                  <a:pt x="5769" y="628"/>
                </a:lnTo>
                <a:lnTo>
                  <a:pt x="5770" y="631"/>
                </a:lnTo>
                <a:lnTo>
                  <a:pt x="5770" y="628"/>
                </a:lnTo>
                <a:lnTo>
                  <a:pt x="5770" y="631"/>
                </a:lnTo>
                <a:lnTo>
                  <a:pt x="5770" y="633"/>
                </a:lnTo>
                <a:lnTo>
                  <a:pt x="5770" y="630"/>
                </a:lnTo>
                <a:lnTo>
                  <a:pt x="5771" y="638"/>
                </a:lnTo>
                <a:lnTo>
                  <a:pt x="5771" y="631"/>
                </a:lnTo>
                <a:lnTo>
                  <a:pt x="5771" y="640"/>
                </a:lnTo>
                <a:lnTo>
                  <a:pt x="5771" y="635"/>
                </a:lnTo>
                <a:lnTo>
                  <a:pt x="5772" y="642"/>
                </a:lnTo>
                <a:lnTo>
                  <a:pt x="5772" y="636"/>
                </a:lnTo>
                <a:lnTo>
                  <a:pt x="5772" y="642"/>
                </a:lnTo>
                <a:lnTo>
                  <a:pt x="5772" y="639"/>
                </a:lnTo>
                <a:lnTo>
                  <a:pt x="5773" y="646"/>
                </a:lnTo>
                <a:lnTo>
                  <a:pt x="5773" y="642"/>
                </a:lnTo>
                <a:lnTo>
                  <a:pt x="5773" y="647"/>
                </a:lnTo>
                <a:lnTo>
                  <a:pt x="5774" y="641"/>
                </a:lnTo>
                <a:lnTo>
                  <a:pt x="5774" y="646"/>
                </a:lnTo>
                <a:lnTo>
                  <a:pt x="5774" y="646"/>
                </a:lnTo>
                <a:lnTo>
                  <a:pt x="5774" y="644"/>
                </a:lnTo>
                <a:lnTo>
                  <a:pt x="5774" y="650"/>
                </a:lnTo>
                <a:lnTo>
                  <a:pt x="5776" y="645"/>
                </a:lnTo>
                <a:lnTo>
                  <a:pt x="5776" y="651"/>
                </a:lnTo>
                <a:lnTo>
                  <a:pt x="5776" y="646"/>
                </a:lnTo>
                <a:lnTo>
                  <a:pt x="5776" y="650"/>
                </a:lnTo>
                <a:lnTo>
                  <a:pt x="5777" y="648"/>
                </a:lnTo>
                <a:lnTo>
                  <a:pt x="5777" y="656"/>
                </a:lnTo>
                <a:lnTo>
                  <a:pt x="5777" y="649"/>
                </a:lnTo>
                <a:lnTo>
                  <a:pt x="5777" y="649"/>
                </a:lnTo>
                <a:lnTo>
                  <a:pt x="5778" y="658"/>
                </a:lnTo>
                <a:lnTo>
                  <a:pt x="5778" y="651"/>
                </a:lnTo>
                <a:lnTo>
                  <a:pt x="5778" y="653"/>
                </a:lnTo>
                <a:lnTo>
                  <a:pt x="5778" y="659"/>
                </a:lnTo>
                <a:lnTo>
                  <a:pt x="5778" y="653"/>
                </a:lnTo>
                <a:lnTo>
                  <a:pt x="5779" y="654"/>
                </a:lnTo>
                <a:lnTo>
                  <a:pt x="5779" y="659"/>
                </a:lnTo>
                <a:lnTo>
                  <a:pt x="5779" y="654"/>
                </a:lnTo>
                <a:lnTo>
                  <a:pt x="5779" y="661"/>
                </a:lnTo>
                <a:lnTo>
                  <a:pt x="5779" y="655"/>
                </a:lnTo>
                <a:lnTo>
                  <a:pt x="5779" y="657"/>
                </a:lnTo>
                <a:lnTo>
                  <a:pt x="5780" y="662"/>
                </a:lnTo>
                <a:lnTo>
                  <a:pt x="5780" y="656"/>
                </a:lnTo>
                <a:lnTo>
                  <a:pt x="5780" y="660"/>
                </a:lnTo>
                <a:lnTo>
                  <a:pt x="5780" y="663"/>
                </a:lnTo>
                <a:lnTo>
                  <a:pt x="5780" y="658"/>
                </a:lnTo>
                <a:lnTo>
                  <a:pt x="5781" y="662"/>
                </a:lnTo>
                <a:lnTo>
                  <a:pt x="5781" y="658"/>
                </a:lnTo>
                <a:lnTo>
                  <a:pt x="5781" y="658"/>
                </a:lnTo>
                <a:lnTo>
                  <a:pt x="5781" y="665"/>
                </a:lnTo>
                <a:lnTo>
                  <a:pt x="5782" y="660"/>
                </a:lnTo>
                <a:lnTo>
                  <a:pt x="5782" y="665"/>
                </a:lnTo>
                <a:lnTo>
                  <a:pt x="5782" y="661"/>
                </a:lnTo>
                <a:lnTo>
                  <a:pt x="5783" y="666"/>
                </a:lnTo>
                <a:lnTo>
                  <a:pt x="5783" y="662"/>
                </a:lnTo>
                <a:lnTo>
                  <a:pt x="5783" y="670"/>
                </a:lnTo>
                <a:lnTo>
                  <a:pt x="5783" y="665"/>
                </a:lnTo>
                <a:lnTo>
                  <a:pt x="5783" y="670"/>
                </a:lnTo>
                <a:lnTo>
                  <a:pt x="5784" y="665"/>
                </a:lnTo>
                <a:lnTo>
                  <a:pt x="5784" y="667"/>
                </a:lnTo>
                <a:lnTo>
                  <a:pt x="5784" y="669"/>
                </a:lnTo>
                <a:lnTo>
                  <a:pt x="5784" y="665"/>
                </a:lnTo>
                <a:lnTo>
                  <a:pt x="5784" y="672"/>
                </a:lnTo>
                <a:lnTo>
                  <a:pt x="5785" y="665"/>
                </a:lnTo>
                <a:lnTo>
                  <a:pt x="5785" y="673"/>
                </a:lnTo>
                <a:lnTo>
                  <a:pt x="5785" y="667"/>
                </a:lnTo>
                <a:lnTo>
                  <a:pt x="5786" y="673"/>
                </a:lnTo>
                <a:lnTo>
                  <a:pt x="5786" y="667"/>
                </a:lnTo>
                <a:lnTo>
                  <a:pt x="5786" y="674"/>
                </a:lnTo>
                <a:lnTo>
                  <a:pt x="5786" y="670"/>
                </a:lnTo>
                <a:lnTo>
                  <a:pt x="5787" y="677"/>
                </a:lnTo>
                <a:lnTo>
                  <a:pt x="5787" y="669"/>
                </a:lnTo>
                <a:lnTo>
                  <a:pt x="5787" y="672"/>
                </a:lnTo>
                <a:lnTo>
                  <a:pt x="5787" y="676"/>
                </a:lnTo>
                <a:lnTo>
                  <a:pt x="5787" y="672"/>
                </a:lnTo>
                <a:lnTo>
                  <a:pt x="5788" y="674"/>
                </a:lnTo>
                <a:lnTo>
                  <a:pt x="5788" y="677"/>
                </a:lnTo>
                <a:lnTo>
                  <a:pt x="5788" y="672"/>
                </a:lnTo>
                <a:lnTo>
                  <a:pt x="5788" y="679"/>
                </a:lnTo>
                <a:lnTo>
                  <a:pt x="5788" y="673"/>
                </a:lnTo>
                <a:lnTo>
                  <a:pt x="5789" y="673"/>
                </a:lnTo>
                <a:lnTo>
                  <a:pt x="5789" y="680"/>
                </a:lnTo>
                <a:lnTo>
                  <a:pt x="5789" y="673"/>
                </a:lnTo>
                <a:lnTo>
                  <a:pt x="5789" y="675"/>
                </a:lnTo>
                <a:lnTo>
                  <a:pt x="5790" y="679"/>
                </a:lnTo>
                <a:lnTo>
                  <a:pt x="5790" y="675"/>
                </a:lnTo>
                <a:lnTo>
                  <a:pt x="5790" y="677"/>
                </a:lnTo>
                <a:lnTo>
                  <a:pt x="5790" y="679"/>
                </a:lnTo>
                <a:lnTo>
                  <a:pt x="5790" y="675"/>
                </a:lnTo>
                <a:lnTo>
                  <a:pt x="5790" y="678"/>
                </a:lnTo>
                <a:lnTo>
                  <a:pt x="5792" y="678"/>
                </a:lnTo>
                <a:lnTo>
                  <a:pt x="5792" y="676"/>
                </a:lnTo>
                <a:lnTo>
                  <a:pt x="5792" y="683"/>
                </a:lnTo>
                <a:lnTo>
                  <a:pt x="5792" y="676"/>
                </a:lnTo>
                <a:lnTo>
                  <a:pt x="5793" y="681"/>
                </a:lnTo>
                <a:lnTo>
                  <a:pt x="5793" y="676"/>
                </a:lnTo>
                <a:lnTo>
                  <a:pt x="5793" y="681"/>
                </a:lnTo>
                <a:lnTo>
                  <a:pt x="5793" y="677"/>
                </a:lnTo>
                <a:lnTo>
                  <a:pt x="5794" y="683"/>
                </a:lnTo>
                <a:lnTo>
                  <a:pt x="5794" y="675"/>
                </a:lnTo>
                <a:lnTo>
                  <a:pt x="5794" y="677"/>
                </a:lnTo>
                <a:lnTo>
                  <a:pt x="5794" y="683"/>
                </a:lnTo>
                <a:lnTo>
                  <a:pt x="5794" y="677"/>
                </a:lnTo>
                <a:lnTo>
                  <a:pt x="5794" y="680"/>
                </a:lnTo>
                <a:lnTo>
                  <a:pt x="5795" y="681"/>
                </a:lnTo>
                <a:lnTo>
                  <a:pt x="5795" y="678"/>
                </a:lnTo>
                <a:lnTo>
                  <a:pt x="5795" y="685"/>
                </a:lnTo>
                <a:lnTo>
                  <a:pt x="5795" y="679"/>
                </a:lnTo>
                <a:lnTo>
                  <a:pt x="5796" y="678"/>
                </a:lnTo>
                <a:lnTo>
                  <a:pt x="5796" y="684"/>
                </a:lnTo>
                <a:lnTo>
                  <a:pt x="5796" y="679"/>
                </a:lnTo>
                <a:lnTo>
                  <a:pt x="5796" y="684"/>
                </a:lnTo>
                <a:lnTo>
                  <a:pt x="5797" y="679"/>
                </a:lnTo>
                <a:lnTo>
                  <a:pt x="5797" y="683"/>
                </a:lnTo>
                <a:lnTo>
                  <a:pt x="5797" y="680"/>
                </a:lnTo>
                <a:lnTo>
                  <a:pt x="5798" y="685"/>
                </a:lnTo>
                <a:lnTo>
                  <a:pt x="5798" y="680"/>
                </a:lnTo>
                <a:lnTo>
                  <a:pt x="5798" y="680"/>
                </a:lnTo>
                <a:lnTo>
                  <a:pt x="5798" y="687"/>
                </a:lnTo>
                <a:lnTo>
                  <a:pt x="5798" y="680"/>
                </a:lnTo>
                <a:lnTo>
                  <a:pt x="5798" y="681"/>
                </a:lnTo>
                <a:lnTo>
                  <a:pt x="5798" y="687"/>
                </a:lnTo>
                <a:lnTo>
                  <a:pt x="5799" y="680"/>
                </a:lnTo>
                <a:lnTo>
                  <a:pt x="5799" y="682"/>
                </a:lnTo>
                <a:lnTo>
                  <a:pt x="5799" y="685"/>
                </a:lnTo>
                <a:lnTo>
                  <a:pt x="5799" y="681"/>
                </a:lnTo>
                <a:lnTo>
                  <a:pt x="5800" y="688"/>
                </a:lnTo>
                <a:lnTo>
                  <a:pt x="5800" y="678"/>
                </a:lnTo>
                <a:lnTo>
                  <a:pt x="5800" y="680"/>
                </a:lnTo>
                <a:lnTo>
                  <a:pt x="5800" y="687"/>
                </a:lnTo>
                <a:lnTo>
                  <a:pt x="5800" y="680"/>
                </a:lnTo>
                <a:lnTo>
                  <a:pt x="5801" y="683"/>
                </a:lnTo>
                <a:lnTo>
                  <a:pt x="5801" y="685"/>
                </a:lnTo>
                <a:lnTo>
                  <a:pt x="5801" y="680"/>
                </a:lnTo>
                <a:lnTo>
                  <a:pt x="5801" y="683"/>
                </a:lnTo>
                <a:lnTo>
                  <a:pt x="5801" y="687"/>
                </a:lnTo>
                <a:lnTo>
                  <a:pt x="5801" y="681"/>
                </a:lnTo>
                <a:lnTo>
                  <a:pt x="5802" y="687"/>
                </a:lnTo>
                <a:lnTo>
                  <a:pt x="5802" y="681"/>
                </a:lnTo>
                <a:lnTo>
                  <a:pt x="5802" y="685"/>
                </a:lnTo>
                <a:lnTo>
                  <a:pt x="5802" y="680"/>
                </a:lnTo>
                <a:lnTo>
                  <a:pt x="5803" y="683"/>
                </a:lnTo>
                <a:lnTo>
                  <a:pt x="5803" y="684"/>
                </a:lnTo>
                <a:lnTo>
                  <a:pt x="5803" y="681"/>
                </a:lnTo>
                <a:lnTo>
                  <a:pt x="5803" y="688"/>
                </a:lnTo>
                <a:lnTo>
                  <a:pt x="5804" y="680"/>
                </a:lnTo>
                <a:lnTo>
                  <a:pt x="5804" y="687"/>
                </a:lnTo>
                <a:lnTo>
                  <a:pt x="5804" y="679"/>
                </a:lnTo>
                <a:lnTo>
                  <a:pt x="5804" y="682"/>
                </a:lnTo>
                <a:lnTo>
                  <a:pt x="5804" y="684"/>
                </a:lnTo>
                <a:lnTo>
                  <a:pt x="5805" y="679"/>
                </a:lnTo>
                <a:lnTo>
                  <a:pt x="5805" y="688"/>
                </a:lnTo>
                <a:lnTo>
                  <a:pt x="5805" y="678"/>
                </a:lnTo>
                <a:lnTo>
                  <a:pt x="5805" y="685"/>
                </a:lnTo>
                <a:lnTo>
                  <a:pt x="5806" y="671"/>
                </a:lnTo>
                <a:lnTo>
                  <a:pt x="5806" y="682"/>
                </a:lnTo>
                <a:lnTo>
                  <a:pt x="5806" y="677"/>
                </a:lnTo>
                <a:lnTo>
                  <a:pt x="5807" y="681"/>
                </a:lnTo>
                <a:lnTo>
                  <a:pt x="5807" y="676"/>
                </a:lnTo>
                <a:lnTo>
                  <a:pt x="5807" y="683"/>
                </a:lnTo>
                <a:lnTo>
                  <a:pt x="5807" y="677"/>
                </a:lnTo>
                <a:lnTo>
                  <a:pt x="5808" y="677"/>
                </a:lnTo>
                <a:lnTo>
                  <a:pt x="5808" y="680"/>
                </a:lnTo>
                <a:lnTo>
                  <a:pt x="5808" y="675"/>
                </a:lnTo>
                <a:lnTo>
                  <a:pt x="5808" y="676"/>
                </a:lnTo>
                <a:lnTo>
                  <a:pt x="5808" y="680"/>
                </a:lnTo>
                <a:lnTo>
                  <a:pt x="5808" y="675"/>
                </a:lnTo>
                <a:lnTo>
                  <a:pt x="5809" y="675"/>
                </a:lnTo>
                <a:lnTo>
                  <a:pt x="5809" y="678"/>
                </a:lnTo>
                <a:lnTo>
                  <a:pt x="5809" y="673"/>
                </a:lnTo>
                <a:lnTo>
                  <a:pt x="5809" y="675"/>
                </a:lnTo>
                <a:lnTo>
                  <a:pt x="5809" y="676"/>
                </a:lnTo>
                <a:lnTo>
                  <a:pt x="5811" y="670"/>
                </a:lnTo>
                <a:lnTo>
                  <a:pt x="5811" y="677"/>
                </a:lnTo>
                <a:lnTo>
                  <a:pt x="5811" y="670"/>
                </a:lnTo>
                <a:lnTo>
                  <a:pt x="5811" y="671"/>
                </a:lnTo>
                <a:lnTo>
                  <a:pt x="5812" y="676"/>
                </a:lnTo>
                <a:lnTo>
                  <a:pt x="5812" y="669"/>
                </a:lnTo>
                <a:lnTo>
                  <a:pt x="5812" y="672"/>
                </a:lnTo>
                <a:lnTo>
                  <a:pt x="5812" y="673"/>
                </a:lnTo>
                <a:lnTo>
                  <a:pt x="5812" y="661"/>
                </a:lnTo>
                <a:lnTo>
                  <a:pt x="5813" y="664"/>
                </a:lnTo>
                <a:lnTo>
                  <a:pt x="5813" y="671"/>
                </a:lnTo>
                <a:lnTo>
                  <a:pt x="5813" y="663"/>
                </a:lnTo>
                <a:lnTo>
                  <a:pt x="5813" y="662"/>
                </a:lnTo>
                <a:lnTo>
                  <a:pt x="5814" y="669"/>
                </a:lnTo>
                <a:lnTo>
                  <a:pt x="5814" y="661"/>
                </a:lnTo>
                <a:lnTo>
                  <a:pt x="5814" y="662"/>
                </a:lnTo>
                <a:lnTo>
                  <a:pt x="5814" y="665"/>
                </a:lnTo>
                <a:lnTo>
                  <a:pt x="5814" y="659"/>
                </a:lnTo>
                <a:lnTo>
                  <a:pt x="5815" y="659"/>
                </a:lnTo>
                <a:lnTo>
                  <a:pt x="5815" y="658"/>
                </a:lnTo>
                <a:lnTo>
                  <a:pt x="5815" y="663"/>
                </a:lnTo>
                <a:lnTo>
                  <a:pt x="5816" y="655"/>
                </a:lnTo>
                <a:lnTo>
                  <a:pt x="5816" y="655"/>
                </a:lnTo>
                <a:lnTo>
                  <a:pt x="5816" y="658"/>
                </a:lnTo>
                <a:lnTo>
                  <a:pt x="5816" y="653"/>
                </a:lnTo>
                <a:lnTo>
                  <a:pt x="5816" y="657"/>
                </a:lnTo>
                <a:lnTo>
                  <a:pt x="5816" y="654"/>
                </a:lnTo>
                <a:lnTo>
                  <a:pt x="5817" y="646"/>
                </a:lnTo>
                <a:lnTo>
                  <a:pt x="5817" y="655"/>
                </a:lnTo>
                <a:lnTo>
                  <a:pt x="5817" y="647"/>
                </a:lnTo>
                <a:lnTo>
                  <a:pt x="5817" y="650"/>
                </a:lnTo>
                <a:lnTo>
                  <a:pt x="5818" y="644"/>
                </a:lnTo>
                <a:lnTo>
                  <a:pt x="5818" y="646"/>
                </a:lnTo>
                <a:lnTo>
                  <a:pt x="5818" y="642"/>
                </a:lnTo>
                <a:lnTo>
                  <a:pt x="5818" y="646"/>
                </a:lnTo>
                <a:lnTo>
                  <a:pt x="5819" y="616"/>
                </a:lnTo>
                <a:lnTo>
                  <a:pt x="5819" y="629"/>
                </a:lnTo>
                <a:lnTo>
                  <a:pt x="5819" y="637"/>
                </a:lnTo>
                <a:lnTo>
                  <a:pt x="5819" y="630"/>
                </a:lnTo>
                <a:lnTo>
                  <a:pt x="5819" y="631"/>
                </a:lnTo>
                <a:lnTo>
                  <a:pt x="5820" y="627"/>
                </a:lnTo>
                <a:lnTo>
                  <a:pt x="5820" y="632"/>
                </a:lnTo>
                <a:lnTo>
                  <a:pt x="5820" y="624"/>
                </a:lnTo>
                <a:lnTo>
                  <a:pt x="5820" y="624"/>
                </a:lnTo>
                <a:lnTo>
                  <a:pt x="5821" y="623"/>
                </a:lnTo>
                <a:lnTo>
                  <a:pt x="5821" y="617"/>
                </a:lnTo>
                <a:lnTo>
                  <a:pt x="5821" y="621"/>
                </a:lnTo>
                <a:lnTo>
                  <a:pt x="5821" y="622"/>
                </a:lnTo>
                <a:lnTo>
                  <a:pt x="5822" y="611"/>
                </a:lnTo>
                <a:lnTo>
                  <a:pt x="5822" y="611"/>
                </a:lnTo>
                <a:lnTo>
                  <a:pt x="5822" y="613"/>
                </a:lnTo>
                <a:lnTo>
                  <a:pt x="5822" y="606"/>
                </a:lnTo>
                <a:lnTo>
                  <a:pt x="5823" y="603"/>
                </a:lnTo>
                <a:lnTo>
                  <a:pt x="5823" y="605"/>
                </a:lnTo>
                <a:lnTo>
                  <a:pt x="5823" y="603"/>
                </a:lnTo>
                <a:lnTo>
                  <a:pt x="5823" y="608"/>
                </a:lnTo>
                <a:lnTo>
                  <a:pt x="5823" y="596"/>
                </a:lnTo>
                <a:lnTo>
                  <a:pt x="5824" y="602"/>
                </a:lnTo>
                <a:lnTo>
                  <a:pt x="5824" y="593"/>
                </a:lnTo>
                <a:lnTo>
                  <a:pt x="5824" y="595"/>
                </a:lnTo>
                <a:lnTo>
                  <a:pt x="5825" y="572"/>
                </a:lnTo>
                <a:lnTo>
                  <a:pt x="5825" y="582"/>
                </a:lnTo>
                <a:lnTo>
                  <a:pt x="5825" y="587"/>
                </a:lnTo>
                <a:lnTo>
                  <a:pt x="5825" y="580"/>
                </a:lnTo>
                <a:lnTo>
                  <a:pt x="5825" y="586"/>
                </a:lnTo>
                <a:lnTo>
                  <a:pt x="5827" y="575"/>
                </a:lnTo>
                <a:lnTo>
                  <a:pt x="5827" y="579"/>
                </a:lnTo>
                <a:lnTo>
                  <a:pt x="5827" y="571"/>
                </a:lnTo>
                <a:lnTo>
                  <a:pt x="5827" y="572"/>
                </a:lnTo>
                <a:lnTo>
                  <a:pt x="5827" y="567"/>
                </a:lnTo>
                <a:lnTo>
                  <a:pt x="5828" y="563"/>
                </a:lnTo>
                <a:lnTo>
                  <a:pt x="5828" y="570"/>
                </a:lnTo>
                <a:lnTo>
                  <a:pt x="5828" y="562"/>
                </a:lnTo>
                <a:lnTo>
                  <a:pt x="5828" y="561"/>
                </a:lnTo>
                <a:lnTo>
                  <a:pt x="5828" y="562"/>
                </a:lnTo>
                <a:lnTo>
                  <a:pt x="5829" y="557"/>
                </a:lnTo>
                <a:lnTo>
                  <a:pt x="5829" y="556"/>
                </a:lnTo>
                <a:lnTo>
                  <a:pt x="5829" y="558"/>
                </a:lnTo>
                <a:lnTo>
                  <a:pt x="5829" y="553"/>
                </a:lnTo>
                <a:lnTo>
                  <a:pt x="5830" y="548"/>
                </a:lnTo>
                <a:lnTo>
                  <a:pt x="5830" y="551"/>
                </a:lnTo>
                <a:lnTo>
                  <a:pt x="5830" y="547"/>
                </a:lnTo>
                <a:lnTo>
                  <a:pt x="5830" y="552"/>
                </a:lnTo>
                <a:lnTo>
                  <a:pt x="5831" y="542"/>
                </a:lnTo>
                <a:lnTo>
                  <a:pt x="5831" y="547"/>
                </a:lnTo>
                <a:lnTo>
                  <a:pt x="5831" y="540"/>
                </a:lnTo>
                <a:lnTo>
                  <a:pt x="5831" y="543"/>
                </a:lnTo>
                <a:lnTo>
                  <a:pt x="5831" y="540"/>
                </a:lnTo>
                <a:lnTo>
                  <a:pt x="5831" y="517"/>
                </a:lnTo>
                <a:lnTo>
                  <a:pt x="5832" y="532"/>
                </a:lnTo>
                <a:lnTo>
                  <a:pt x="5832" y="529"/>
                </a:lnTo>
                <a:lnTo>
                  <a:pt x="5832" y="533"/>
                </a:lnTo>
                <a:lnTo>
                  <a:pt x="5832" y="523"/>
                </a:lnTo>
                <a:lnTo>
                  <a:pt x="5833" y="530"/>
                </a:lnTo>
                <a:lnTo>
                  <a:pt x="5833" y="518"/>
                </a:lnTo>
                <a:lnTo>
                  <a:pt x="5833" y="521"/>
                </a:lnTo>
                <a:lnTo>
                  <a:pt x="5834" y="507"/>
                </a:lnTo>
                <a:lnTo>
                  <a:pt x="5834" y="511"/>
                </a:lnTo>
                <a:lnTo>
                  <a:pt x="5834" y="507"/>
                </a:lnTo>
                <a:lnTo>
                  <a:pt x="5834" y="503"/>
                </a:lnTo>
                <a:lnTo>
                  <a:pt x="5834" y="507"/>
                </a:lnTo>
                <a:lnTo>
                  <a:pt x="5834" y="491"/>
                </a:lnTo>
                <a:lnTo>
                  <a:pt x="5835" y="493"/>
                </a:lnTo>
                <a:lnTo>
                  <a:pt x="5835" y="492"/>
                </a:lnTo>
                <a:lnTo>
                  <a:pt x="5835" y="484"/>
                </a:lnTo>
                <a:lnTo>
                  <a:pt x="5835" y="485"/>
                </a:lnTo>
                <a:lnTo>
                  <a:pt x="5835" y="475"/>
                </a:lnTo>
                <a:lnTo>
                  <a:pt x="5836" y="472"/>
                </a:lnTo>
                <a:lnTo>
                  <a:pt x="5836" y="475"/>
                </a:lnTo>
                <a:lnTo>
                  <a:pt x="5836" y="467"/>
                </a:lnTo>
                <a:lnTo>
                  <a:pt x="5836" y="468"/>
                </a:lnTo>
                <a:lnTo>
                  <a:pt x="5837" y="457"/>
                </a:lnTo>
                <a:lnTo>
                  <a:pt x="5837" y="463"/>
                </a:lnTo>
                <a:lnTo>
                  <a:pt x="5837" y="453"/>
                </a:lnTo>
                <a:lnTo>
                  <a:pt x="5838" y="445"/>
                </a:lnTo>
                <a:lnTo>
                  <a:pt x="5838" y="442"/>
                </a:lnTo>
                <a:lnTo>
                  <a:pt x="5838" y="443"/>
                </a:lnTo>
                <a:lnTo>
                  <a:pt x="5838" y="445"/>
                </a:lnTo>
                <a:lnTo>
                  <a:pt x="5838" y="437"/>
                </a:lnTo>
                <a:lnTo>
                  <a:pt x="5838" y="439"/>
                </a:lnTo>
                <a:lnTo>
                  <a:pt x="5839" y="434"/>
                </a:lnTo>
                <a:lnTo>
                  <a:pt x="5839" y="437"/>
                </a:lnTo>
                <a:lnTo>
                  <a:pt x="5839" y="430"/>
                </a:lnTo>
                <a:lnTo>
                  <a:pt x="5840" y="434"/>
                </a:lnTo>
                <a:lnTo>
                  <a:pt x="5840" y="430"/>
                </a:lnTo>
                <a:lnTo>
                  <a:pt x="5840" y="435"/>
                </a:lnTo>
                <a:lnTo>
                  <a:pt x="5840" y="429"/>
                </a:lnTo>
                <a:lnTo>
                  <a:pt x="5841" y="431"/>
                </a:lnTo>
                <a:lnTo>
                  <a:pt x="5841" y="424"/>
                </a:lnTo>
                <a:lnTo>
                  <a:pt x="5841" y="430"/>
                </a:lnTo>
                <a:lnTo>
                  <a:pt x="5841" y="422"/>
                </a:lnTo>
                <a:lnTo>
                  <a:pt x="5841" y="427"/>
                </a:lnTo>
                <a:lnTo>
                  <a:pt x="5843" y="424"/>
                </a:lnTo>
                <a:lnTo>
                  <a:pt x="5843" y="431"/>
                </a:lnTo>
                <a:lnTo>
                  <a:pt x="5843" y="426"/>
                </a:lnTo>
                <a:lnTo>
                  <a:pt x="5844" y="433"/>
                </a:lnTo>
                <a:lnTo>
                  <a:pt x="5844" y="427"/>
                </a:lnTo>
                <a:lnTo>
                  <a:pt x="5844" y="429"/>
                </a:lnTo>
                <a:lnTo>
                  <a:pt x="5844" y="434"/>
                </a:lnTo>
                <a:lnTo>
                  <a:pt x="5844" y="420"/>
                </a:lnTo>
                <a:lnTo>
                  <a:pt x="5844" y="427"/>
                </a:lnTo>
                <a:lnTo>
                  <a:pt x="5844" y="430"/>
                </a:lnTo>
                <a:lnTo>
                  <a:pt x="5844" y="425"/>
                </a:lnTo>
                <a:lnTo>
                  <a:pt x="5844" y="436"/>
                </a:lnTo>
                <a:lnTo>
                  <a:pt x="5846" y="429"/>
                </a:lnTo>
                <a:lnTo>
                  <a:pt x="5846" y="431"/>
                </a:lnTo>
                <a:lnTo>
                  <a:pt x="5846" y="431"/>
                </a:lnTo>
                <a:lnTo>
                  <a:pt x="5846" y="429"/>
                </a:lnTo>
                <a:lnTo>
                  <a:pt x="5846" y="437"/>
                </a:lnTo>
                <a:lnTo>
                  <a:pt x="5846" y="426"/>
                </a:lnTo>
                <a:lnTo>
                  <a:pt x="5847" y="436"/>
                </a:lnTo>
                <a:lnTo>
                  <a:pt x="5847" y="429"/>
                </a:lnTo>
                <a:lnTo>
                  <a:pt x="5847" y="437"/>
                </a:lnTo>
                <a:lnTo>
                  <a:pt x="5847" y="430"/>
                </a:lnTo>
                <a:lnTo>
                  <a:pt x="5848" y="431"/>
                </a:lnTo>
                <a:lnTo>
                  <a:pt x="5848" y="436"/>
                </a:lnTo>
                <a:lnTo>
                  <a:pt x="5848" y="431"/>
                </a:lnTo>
                <a:lnTo>
                  <a:pt x="5848" y="434"/>
                </a:lnTo>
                <a:lnTo>
                  <a:pt x="5848" y="431"/>
                </a:lnTo>
                <a:lnTo>
                  <a:pt x="5849" y="432"/>
                </a:lnTo>
                <a:lnTo>
                  <a:pt x="5849" y="439"/>
                </a:lnTo>
                <a:lnTo>
                  <a:pt x="5849" y="433"/>
                </a:lnTo>
                <a:lnTo>
                  <a:pt x="5849" y="438"/>
                </a:lnTo>
                <a:lnTo>
                  <a:pt x="5850" y="432"/>
                </a:lnTo>
                <a:lnTo>
                  <a:pt x="5850" y="438"/>
                </a:lnTo>
                <a:lnTo>
                  <a:pt x="5850" y="435"/>
                </a:lnTo>
                <a:lnTo>
                  <a:pt x="5851" y="432"/>
                </a:lnTo>
                <a:lnTo>
                  <a:pt x="5851" y="439"/>
                </a:lnTo>
                <a:lnTo>
                  <a:pt x="5851" y="434"/>
                </a:lnTo>
                <a:lnTo>
                  <a:pt x="5851" y="438"/>
                </a:lnTo>
                <a:lnTo>
                  <a:pt x="5852" y="435"/>
                </a:lnTo>
                <a:lnTo>
                  <a:pt x="5852" y="441"/>
                </a:lnTo>
                <a:lnTo>
                  <a:pt x="5852" y="435"/>
                </a:lnTo>
                <a:lnTo>
                  <a:pt x="5852" y="436"/>
                </a:lnTo>
                <a:lnTo>
                  <a:pt x="5853" y="438"/>
                </a:lnTo>
                <a:lnTo>
                  <a:pt x="5853" y="434"/>
                </a:lnTo>
                <a:lnTo>
                  <a:pt x="5853" y="442"/>
                </a:lnTo>
                <a:lnTo>
                  <a:pt x="5853" y="433"/>
                </a:lnTo>
                <a:lnTo>
                  <a:pt x="5853" y="439"/>
                </a:lnTo>
                <a:lnTo>
                  <a:pt x="5853" y="438"/>
                </a:lnTo>
                <a:lnTo>
                  <a:pt x="5854" y="426"/>
                </a:lnTo>
                <a:lnTo>
                  <a:pt x="5854" y="431"/>
                </a:lnTo>
                <a:lnTo>
                  <a:pt x="5854" y="426"/>
                </a:lnTo>
                <a:lnTo>
                  <a:pt x="5855" y="431"/>
                </a:lnTo>
                <a:lnTo>
                  <a:pt x="5855" y="424"/>
                </a:lnTo>
                <a:lnTo>
                  <a:pt x="5855" y="429"/>
                </a:lnTo>
                <a:lnTo>
                  <a:pt x="5855" y="426"/>
                </a:lnTo>
                <a:lnTo>
                  <a:pt x="5855" y="426"/>
                </a:lnTo>
                <a:lnTo>
                  <a:pt x="5856" y="435"/>
                </a:lnTo>
                <a:lnTo>
                  <a:pt x="5856" y="425"/>
                </a:lnTo>
                <a:lnTo>
                  <a:pt x="5856" y="427"/>
                </a:lnTo>
                <a:lnTo>
                  <a:pt x="5856" y="435"/>
                </a:lnTo>
                <a:lnTo>
                  <a:pt x="5856" y="427"/>
                </a:lnTo>
                <a:lnTo>
                  <a:pt x="5856" y="432"/>
                </a:lnTo>
                <a:lnTo>
                  <a:pt x="5857" y="432"/>
                </a:lnTo>
                <a:lnTo>
                  <a:pt x="5857" y="438"/>
                </a:lnTo>
                <a:lnTo>
                  <a:pt x="5857" y="435"/>
                </a:lnTo>
                <a:lnTo>
                  <a:pt x="5858" y="439"/>
                </a:lnTo>
                <a:lnTo>
                  <a:pt x="5858" y="435"/>
                </a:lnTo>
                <a:lnTo>
                  <a:pt x="5858" y="443"/>
                </a:lnTo>
                <a:lnTo>
                  <a:pt x="5858" y="437"/>
                </a:lnTo>
                <a:lnTo>
                  <a:pt x="5859" y="437"/>
                </a:lnTo>
                <a:lnTo>
                  <a:pt x="5859" y="445"/>
                </a:lnTo>
                <a:lnTo>
                  <a:pt x="5859" y="439"/>
                </a:lnTo>
                <a:lnTo>
                  <a:pt x="5859" y="442"/>
                </a:lnTo>
                <a:lnTo>
                  <a:pt x="5859" y="445"/>
                </a:lnTo>
                <a:lnTo>
                  <a:pt x="5860" y="439"/>
                </a:lnTo>
                <a:lnTo>
                  <a:pt x="5860" y="449"/>
                </a:lnTo>
                <a:lnTo>
                  <a:pt x="5860" y="437"/>
                </a:lnTo>
                <a:lnTo>
                  <a:pt x="5860" y="442"/>
                </a:lnTo>
                <a:lnTo>
                  <a:pt x="5860" y="447"/>
                </a:lnTo>
                <a:lnTo>
                  <a:pt x="5860" y="440"/>
                </a:lnTo>
                <a:lnTo>
                  <a:pt x="5862" y="447"/>
                </a:lnTo>
                <a:lnTo>
                  <a:pt x="5862" y="442"/>
                </a:lnTo>
                <a:lnTo>
                  <a:pt x="5862" y="442"/>
                </a:lnTo>
                <a:lnTo>
                  <a:pt x="5862" y="447"/>
                </a:lnTo>
                <a:lnTo>
                  <a:pt x="5862" y="442"/>
                </a:lnTo>
                <a:lnTo>
                  <a:pt x="5863" y="447"/>
                </a:lnTo>
                <a:lnTo>
                  <a:pt x="5863" y="442"/>
                </a:lnTo>
                <a:lnTo>
                  <a:pt x="5863" y="442"/>
                </a:lnTo>
                <a:lnTo>
                  <a:pt x="5864" y="434"/>
                </a:lnTo>
                <a:lnTo>
                  <a:pt x="5864" y="435"/>
                </a:lnTo>
                <a:lnTo>
                  <a:pt x="5864" y="435"/>
                </a:lnTo>
                <a:lnTo>
                  <a:pt x="5864" y="431"/>
                </a:lnTo>
                <a:lnTo>
                  <a:pt x="5864" y="433"/>
                </a:lnTo>
                <a:lnTo>
                  <a:pt x="5864" y="429"/>
                </a:lnTo>
                <a:lnTo>
                  <a:pt x="5865" y="433"/>
                </a:lnTo>
                <a:lnTo>
                  <a:pt x="5865" y="415"/>
                </a:lnTo>
                <a:lnTo>
                  <a:pt x="5865" y="419"/>
                </a:lnTo>
                <a:lnTo>
                  <a:pt x="5865" y="415"/>
                </a:lnTo>
                <a:lnTo>
                  <a:pt x="5866" y="414"/>
                </a:lnTo>
                <a:lnTo>
                  <a:pt x="5866" y="419"/>
                </a:lnTo>
                <a:lnTo>
                  <a:pt x="5866" y="410"/>
                </a:lnTo>
                <a:lnTo>
                  <a:pt x="5866" y="409"/>
                </a:lnTo>
                <a:lnTo>
                  <a:pt x="5867" y="389"/>
                </a:lnTo>
                <a:lnTo>
                  <a:pt x="5867" y="392"/>
                </a:lnTo>
                <a:lnTo>
                  <a:pt x="5867" y="379"/>
                </a:lnTo>
                <a:lnTo>
                  <a:pt x="5868" y="382"/>
                </a:lnTo>
                <a:lnTo>
                  <a:pt x="5868" y="376"/>
                </a:lnTo>
                <a:lnTo>
                  <a:pt x="5868" y="396"/>
                </a:lnTo>
                <a:lnTo>
                  <a:pt x="5868" y="391"/>
                </a:lnTo>
                <a:lnTo>
                  <a:pt x="5868" y="391"/>
                </a:lnTo>
                <a:lnTo>
                  <a:pt x="5868" y="396"/>
                </a:lnTo>
                <a:lnTo>
                  <a:pt x="5869" y="382"/>
                </a:lnTo>
                <a:lnTo>
                  <a:pt x="5869" y="384"/>
                </a:lnTo>
                <a:lnTo>
                  <a:pt x="5869" y="382"/>
                </a:lnTo>
                <a:lnTo>
                  <a:pt x="5869" y="376"/>
                </a:lnTo>
                <a:lnTo>
                  <a:pt x="5869" y="385"/>
                </a:lnTo>
                <a:lnTo>
                  <a:pt x="5870" y="374"/>
                </a:lnTo>
                <a:lnTo>
                  <a:pt x="5870" y="379"/>
                </a:lnTo>
                <a:lnTo>
                  <a:pt x="5870" y="382"/>
                </a:lnTo>
                <a:lnTo>
                  <a:pt x="5870" y="379"/>
                </a:lnTo>
                <a:lnTo>
                  <a:pt x="5870" y="385"/>
                </a:lnTo>
                <a:lnTo>
                  <a:pt x="5871" y="383"/>
                </a:lnTo>
                <a:lnTo>
                  <a:pt x="5871" y="389"/>
                </a:lnTo>
                <a:lnTo>
                  <a:pt x="5871" y="402"/>
                </a:lnTo>
                <a:lnTo>
                  <a:pt x="5871" y="398"/>
                </a:lnTo>
                <a:lnTo>
                  <a:pt x="5872" y="402"/>
                </a:lnTo>
                <a:lnTo>
                  <a:pt x="5872" y="407"/>
                </a:lnTo>
                <a:lnTo>
                  <a:pt x="5872" y="408"/>
                </a:lnTo>
                <a:lnTo>
                  <a:pt x="5873" y="403"/>
                </a:lnTo>
                <a:lnTo>
                  <a:pt x="5873" y="407"/>
                </a:lnTo>
                <a:lnTo>
                  <a:pt x="5873" y="408"/>
                </a:lnTo>
                <a:lnTo>
                  <a:pt x="5873" y="405"/>
                </a:lnTo>
                <a:lnTo>
                  <a:pt x="5873" y="409"/>
                </a:lnTo>
                <a:lnTo>
                  <a:pt x="5874" y="404"/>
                </a:lnTo>
                <a:lnTo>
                  <a:pt x="5874" y="408"/>
                </a:lnTo>
                <a:lnTo>
                  <a:pt x="5874" y="406"/>
                </a:lnTo>
                <a:lnTo>
                  <a:pt x="5874" y="408"/>
                </a:lnTo>
                <a:lnTo>
                  <a:pt x="5875" y="411"/>
                </a:lnTo>
                <a:lnTo>
                  <a:pt x="5875" y="409"/>
                </a:lnTo>
                <a:lnTo>
                  <a:pt x="5875" y="502"/>
                </a:lnTo>
                <a:lnTo>
                  <a:pt x="5875" y="769"/>
                </a:lnTo>
                <a:lnTo>
                  <a:pt x="5875" y="772"/>
                </a:lnTo>
                <a:lnTo>
                  <a:pt x="5875" y="767"/>
                </a:lnTo>
                <a:lnTo>
                  <a:pt x="5876" y="775"/>
                </a:lnTo>
                <a:lnTo>
                  <a:pt x="5876" y="770"/>
                </a:lnTo>
                <a:lnTo>
                  <a:pt x="5876" y="775"/>
                </a:lnTo>
                <a:lnTo>
                  <a:pt x="5878" y="770"/>
                </a:lnTo>
                <a:lnTo>
                  <a:pt x="5878" y="777"/>
                </a:lnTo>
                <a:lnTo>
                  <a:pt x="5878" y="770"/>
                </a:lnTo>
                <a:lnTo>
                  <a:pt x="5878" y="772"/>
                </a:lnTo>
                <a:lnTo>
                  <a:pt x="5879" y="762"/>
                </a:lnTo>
                <a:lnTo>
                  <a:pt x="5879" y="767"/>
                </a:lnTo>
                <a:lnTo>
                  <a:pt x="5879" y="746"/>
                </a:lnTo>
                <a:lnTo>
                  <a:pt x="5879" y="735"/>
                </a:lnTo>
                <a:lnTo>
                  <a:pt x="5879" y="730"/>
                </a:lnTo>
                <a:lnTo>
                  <a:pt x="5880" y="735"/>
                </a:lnTo>
                <a:lnTo>
                  <a:pt x="5880" y="733"/>
                </a:lnTo>
                <a:lnTo>
                  <a:pt x="5880" y="730"/>
                </a:lnTo>
                <a:lnTo>
                  <a:pt x="5880" y="738"/>
                </a:lnTo>
                <a:lnTo>
                  <a:pt x="5880" y="730"/>
                </a:lnTo>
                <a:lnTo>
                  <a:pt x="5881" y="732"/>
                </a:lnTo>
                <a:lnTo>
                  <a:pt x="5881" y="616"/>
                </a:lnTo>
                <a:lnTo>
                  <a:pt x="5881" y="621"/>
                </a:lnTo>
                <a:lnTo>
                  <a:pt x="5882" y="616"/>
                </a:lnTo>
                <a:lnTo>
                  <a:pt x="5882" y="617"/>
                </a:lnTo>
                <a:lnTo>
                  <a:pt x="5882" y="620"/>
                </a:lnTo>
                <a:lnTo>
                  <a:pt x="5882" y="611"/>
                </a:lnTo>
                <a:lnTo>
                  <a:pt x="5882" y="612"/>
                </a:lnTo>
                <a:lnTo>
                  <a:pt x="5883" y="518"/>
                </a:lnTo>
                <a:lnTo>
                  <a:pt x="5883" y="456"/>
                </a:lnTo>
                <a:lnTo>
                  <a:pt x="5883" y="589"/>
                </a:lnTo>
                <a:lnTo>
                  <a:pt x="5883" y="752"/>
                </a:lnTo>
                <a:lnTo>
                  <a:pt x="5883" y="777"/>
                </a:lnTo>
                <a:lnTo>
                  <a:pt x="5883" y="770"/>
                </a:lnTo>
                <a:lnTo>
                  <a:pt x="5884" y="772"/>
                </a:lnTo>
                <a:lnTo>
                  <a:pt x="5884" y="777"/>
                </a:lnTo>
                <a:lnTo>
                  <a:pt x="5884" y="770"/>
                </a:lnTo>
                <a:lnTo>
                  <a:pt x="5884" y="773"/>
                </a:lnTo>
                <a:lnTo>
                  <a:pt x="5885" y="775"/>
                </a:lnTo>
                <a:lnTo>
                  <a:pt x="5885" y="770"/>
                </a:lnTo>
                <a:lnTo>
                  <a:pt x="5885" y="777"/>
                </a:lnTo>
                <a:lnTo>
                  <a:pt x="5885" y="770"/>
                </a:lnTo>
                <a:lnTo>
                  <a:pt x="5885" y="773"/>
                </a:lnTo>
                <a:lnTo>
                  <a:pt x="5886" y="775"/>
                </a:lnTo>
                <a:lnTo>
                  <a:pt x="5886" y="770"/>
                </a:lnTo>
                <a:lnTo>
                  <a:pt x="5886" y="777"/>
                </a:lnTo>
                <a:lnTo>
                  <a:pt x="5886" y="770"/>
                </a:lnTo>
                <a:lnTo>
                  <a:pt x="5886" y="624"/>
                </a:lnTo>
                <a:lnTo>
                  <a:pt x="5887" y="448"/>
                </a:lnTo>
                <a:lnTo>
                  <a:pt x="5887" y="438"/>
                </a:lnTo>
                <a:lnTo>
                  <a:pt x="5887" y="438"/>
                </a:lnTo>
                <a:lnTo>
                  <a:pt x="5887" y="431"/>
                </a:lnTo>
                <a:lnTo>
                  <a:pt x="5888" y="409"/>
                </a:lnTo>
                <a:lnTo>
                  <a:pt x="5888" y="400"/>
                </a:lnTo>
                <a:lnTo>
                  <a:pt x="5888" y="399"/>
                </a:lnTo>
                <a:lnTo>
                  <a:pt x="5888" y="403"/>
                </a:lnTo>
                <a:lnTo>
                  <a:pt x="5889" y="408"/>
                </a:lnTo>
                <a:lnTo>
                  <a:pt x="5889" y="404"/>
                </a:lnTo>
                <a:lnTo>
                  <a:pt x="5889" y="405"/>
                </a:lnTo>
                <a:lnTo>
                  <a:pt x="5889" y="408"/>
                </a:lnTo>
                <a:lnTo>
                  <a:pt x="5889" y="403"/>
                </a:lnTo>
                <a:lnTo>
                  <a:pt x="5890" y="408"/>
                </a:lnTo>
                <a:lnTo>
                  <a:pt x="5890" y="405"/>
                </a:lnTo>
                <a:lnTo>
                  <a:pt x="5890" y="406"/>
                </a:lnTo>
                <a:lnTo>
                  <a:pt x="5890" y="400"/>
                </a:lnTo>
                <a:lnTo>
                  <a:pt x="5890" y="402"/>
                </a:lnTo>
                <a:lnTo>
                  <a:pt x="5891" y="396"/>
                </a:lnTo>
                <a:lnTo>
                  <a:pt x="5891" y="396"/>
                </a:lnTo>
                <a:lnTo>
                  <a:pt x="5891" y="388"/>
                </a:lnTo>
                <a:lnTo>
                  <a:pt x="5891" y="391"/>
                </a:lnTo>
                <a:lnTo>
                  <a:pt x="5892" y="388"/>
                </a:lnTo>
                <a:lnTo>
                  <a:pt x="5892" y="382"/>
                </a:lnTo>
                <a:lnTo>
                  <a:pt x="5892" y="389"/>
                </a:lnTo>
                <a:lnTo>
                  <a:pt x="5892" y="375"/>
                </a:lnTo>
                <a:lnTo>
                  <a:pt x="5893" y="382"/>
                </a:lnTo>
                <a:lnTo>
                  <a:pt x="5893" y="374"/>
                </a:lnTo>
                <a:lnTo>
                  <a:pt x="5893" y="376"/>
                </a:lnTo>
                <a:lnTo>
                  <a:pt x="5893" y="363"/>
                </a:lnTo>
                <a:lnTo>
                  <a:pt x="5893" y="367"/>
                </a:lnTo>
                <a:lnTo>
                  <a:pt x="5894" y="362"/>
                </a:lnTo>
                <a:lnTo>
                  <a:pt x="5894" y="364"/>
                </a:lnTo>
                <a:lnTo>
                  <a:pt x="5894" y="343"/>
                </a:lnTo>
                <a:lnTo>
                  <a:pt x="5894" y="351"/>
                </a:lnTo>
                <a:lnTo>
                  <a:pt x="5895" y="350"/>
                </a:lnTo>
                <a:lnTo>
                  <a:pt x="5895" y="347"/>
                </a:lnTo>
                <a:lnTo>
                  <a:pt x="5895" y="349"/>
                </a:lnTo>
                <a:lnTo>
                  <a:pt x="5895" y="343"/>
                </a:lnTo>
                <a:lnTo>
                  <a:pt x="5895" y="342"/>
                </a:lnTo>
                <a:lnTo>
                  <a:pt x="5897" y="345"/>
                </a:lnTo>
                <a:lnTo>
                  <a:pt x="5897" y="341"/>
                </a:lnTo>
                <a:lnTo>
                  <a:pt x="5897" y="342"/>
                </a:lnTo>
                <a:lnTo>
                  <a:pt x="5897" y="342"/>
                </a:lnTo>
                <a:lnTo>
                  <a:pt x="5898" y="334"/>
                </a:lnTo>
                <a:lnTo>
                  <a:pt x="5898" y="334"/>
                </a:lnTo>
                <a:lnTo>
                  <a:pt x="5898" y="322"/>
                </a:lnTo>
                <a:lnTo>
                  <a:pt x="5898" y="317"/>
                </a:lnTo>
                <a:lnTo>
                  <a:pt x="5898" y="322"/>
                </a:lnTo>
                <a:lnTo>
                  <a:pt x="5898" y="315"/>
                </a:lnTo>
                <a:lnTo>
                  <a:pt x="5899" y="324"/>
                </a:lnTo>
                <a:lnTo>
                  <a:pt x="5899" y="316"/>
                </a:lnTo>
                <a:lnTo>
                  <a:pt x="5899" y="322"/>
                </a:lnTo>
                <a:lnTo>
                  <a:pt x="5899" y="324"/>
                </a:lnTo>
                <a:lnTo>
                  <a:pt x="5899" y="319"/>
                </a:lnTo>
                <a:lnTo>
                  <a:pt x="5900" y="327"/>
                </a:lnTo>
                <a:lnTo>
                  <a:pt x="5900" y="323"/>
                </a:lnTo>
                <a:lnTo>
                  <a:pt x="5900" y="320"/>
                </a:lnTo>
                <a:lnTo>
                  <a:pt x="5900" y="328"/>
                </a:lnTo>
                <a:lnTo>
                  <a:pt x="5900" y="321"/>
                </a:lnTo>
                <a:lnTo>
                  <a:pt x="5901" y="330"/>
                </a:lnTo>
                <a:lnTo>
                  <a:pt x="5901" y="319"/>
                </a:lnTo>
                <a:lnTo>
                  <a:pt x="5901" y="328"/>
                </a:lnTo>
                <a:lnTo>
                  <a:pt x="5901" y="329"/>
                </a:lnTo>
                <a:lnTo>
                  <a:pt x="5901" y="322"/>
                </a:lnTo>
                <a:lnTo>
                  <a:pt x="5901" y="333"/>
                </a:lnTo>
                <a:lnTo>
                  <a:pt x="5902" y="328"/>
                </a:lnTo>
                <a:lnTo>
                  <a:pt x="5902" y="330"/>
                </a:lnTo>
                <a:lnTo>
                  <a:pt x="5902" y="330"/>
                </a:lnTo>
                <a:lnTo>
                  <a:pt x="5902" y="333"/>
                </a:lnTo>
                <a:lnTo>
                  <a:pt x="5903" y="336"/>
                </a:lnTo>
                <a:lnTo>
                  <a:pt x="5903" y="330"/>
                </a:lnTo>
                <a:lnTo>
                  <a:pt x="5903" y="336"/>
                </a:lnTo>
                <a:lnTo>
                  <a:pt x="5903" y="342"/>
                </a:lnTo>
                <a:lnTo>
                  <a:pt x="5903" y="337"/>
                </a:lnTo>
                <a:lnTo>
                  <a:pt x="5904" y="339"/>
                </a:lnTo>
                <a:lnTo>
                  <a:pt x="5904" y="340"/>
                </a:lnTo>
                <a:lnTo>
                  <a:pt x="5904" y="337"/>
                </a:lnTo>
                <a:lnTo>
                  <a:pt x="5904" y="345"/>
                </a:lnTo>
                <a:lnTo>
                  <a:pt x="5905" y="349"/>
                </a:lnTo>
                <a:lnTo>
                  <a:pt x="5905" y="349"/>
                </a:lnTo>
                <a:lnTo>
                  <a:pt x="5905" y="343"/>
                </a:lnTo>
                <a:lnTo>
                  <a:pt x="5905" y="361"/>
                </a:lnTo>
                <a:lnTo>
                  <a:pt x="5905" y="350"/>
                </a:lnTo>
                <a:lnTo>
                  <a:pt x="5906" y="358"/>
                </a:lnTo>
                <a:lnTo>
                  <a:pt x="5906" y="356"/>
                </a:lnTo>
                <a:lnTo>
                  <a:pt x="5906" y="363"/>
                </a:lnTo>
                <a:lnTo>
                  <a:pt x="5906" y="363"/>
                </a:lnTo>
                <a:lnTo>
                  <a:pt x="5907" y="372"/>
                </a:lnTo>
                <a:lnTo>
                  <a:pt x="5907" y="364"/>
                </a:lnTo>
                <a:lnTo>
                  <a:pt x="5907" y="380"/>
                </a:lnTo>
                <a:lnTo>
                  <a:pt x="5907" y="368"/>
                </a:lnTo>
                <a:lnTo>
                  <a:pt x="5908" y="376"/>
                </a:lnTo>
                <a:lnTo>
                  <a:pt x="5908" y="375"/>
                </a:lnTo>
                <a:lnTo>
                  <a:pt x="5908" y="374"/>
                </a:lnTo>
                <a:lnTo>
                  <a:pt x="5908" y="383"/>
                </a:lnTo>
                <a:lnTo>
                  <a:pt x="5908" y="374"/>
                </a:lnTo>
                <a:lnTo>
                  <a:pt x="5908" y="388"/>
                </a:lnTo>
                <a:lnTo>
                  <a:pt x="5909" y="382"/>
                </a:lnTo>
                <a:lnTo>
                  <a:pt x="5909" y="377"/>
                </a:lnTo>
                <a:lnTo>
                  <a:pt x="5909" y="395"/>
                </a:lnTo>
                <a:lnTo>
                  <a:pt x="5909" y="388"/>
                </a:lnTo>
                <a:lnTo>
                  <a:pt x="5910" y="392"/>
                </a:lnTo>
                <a:lnTo>
                  <a:pt x="5910" y="391"/>
                </a:lnTo>
                <a:lnTo>
                  <a:pt x="5910" y="392"/>
                </a:lnTo>
                <a:lnTo>
                  <a:pt x="5910" y="397"/>
                </a:lnTo>
                <a:lnTo>
                  <a:pt x="5911" y="397"/>
                </a:lnTo>
                <a:lnTo>
                  <a:pt x="5911" y="402"/>
                </a:lnTo>
                <a:lnTo>
                  <a:pt x="5911" y="396"/>
                </a:lnTo>
                <a:lnTo>
                  <a:pt x="5911" y="408"/>
                </a:lnTo>
                <a:lnTo>
                  <a:pt x="5913" y="404"/>
                </a:lnTo>
                <a:lnTo>
                  <a:pt x="5913" y="410"/>
                </a:lnTo>
                <a:lnTo>
                  <a:pt x="5913" y="407"/>
                </a:lnTo>
                <a:lnTo>
                  <a:pt x="5913" y="404"/>
                </a:lnTo>
                <a:lnTo>
                  <a:pt x="5913" y="408"/>
                </a:lnTo>
                <a:lnTo>
                  <a:pt x="5914" y="410"/>
                </a:lnTo>
                <a:lnTo>
                  <a:pt x="5914" y="405"/>
                </a:lnTo>
                <a:lnTo>
                  <a:pt x="5914" y="405"/>
                </a:lnTo>
                <a:lnTo>
                  <a:pt x="5914" y="416"/>
                </a:lnTo>
                <a:lnTo>
                  <a:pt x="5915" y="409"/>
                </a:lnTo>
                <a:lnTo>
                  <a:pt x="5915" y="417"/>
                </a:lnTo>
                <a:lnTo>
                  <a:pt x="5915" y="422"/>
                </a:lnTo>
                <a:lnTo>
                  <a:pt x="5915" y="419"/>
                </a:lnTo>
                <a:lnTo>
                  <a:pt x="5915" y="425"/>
                </a:lnTo>
                <a:lnTo>
                  <a:pt x="5916" y="424"/>
                </a:lnTo>
                <a:lnTo>
                  <a:pt x="5916" y="431"/>
                </a:lnTo>
                <a:lnTo>
                  <a:pt x="5916" y="430"/>
                </a:lnTo>
                <a:lnTo>
                  <a:pt x="5916" y="425"/>
                </a:lnTo>
                <a:lnTo>
                  <a:pt x="5916" y="438"/>
                </a:lnTo>
                <a:lnTo>
                  <a:pt x="5916" y="429"/>
                </a:lnTo>
                <a:lnTo>
                  <a:pt x="5917" y="434"/>
                </a:lnTo>
                <a:lnTo>
                  <a:pt x="5917" y="441"/>
                </a:lnTo>
                <a:lnTo>
                  <a:pt x="5917" y="436"/>
                </a:lnTo>
                <a:lnTo>
                  <a:pt x="5917" y="442"/>
                </a:lnTo>
                <a:lnTo>
                  <a:pt x="5917" y="438"/>
                </a:lnTo>
                <a:lnTo>
                  <a:pt x="5918" y="443"/>
                </a:lnTo>
                <a:lnTo>
                  <a:pt x="5918" y="443"/>
                </a:lnTo>
                <a:lnTo>
                  <a:pt x="5918" y="438"/>
                </a:lnTo>
                <a:lnTo>
                  <a:pt x="5918" y="451"/>
                </a:lnTo>
                <a:lnTo>
                  <a:pt x="5919" y="442"/>
                </a:lnTo>
                <a:lnTo>
                  <a:pt x="5919" y="447"/>
                </a:lnTo>
                <a:lnTo>
                  <a:pt x="5919" y="440"/>
                </a:lnTo>
                <a:lnTo>
                  <a:pt x="5920" y="449"/>
                </a:lnTo>
                <a:lnTo>
                  <a:pt x="5920" y="449"/>
                </a:lnTo>
                <a:lnTo>
                  <a:pt x="5920" y="453"/>
                </a:lnTo>
                <a:lnTo>
                  <a:pt x="5920" y="448"/>
                </a:lnTo>
                <a:lnTo>
                  <a:pt x="5920" y="454"/>
                </a:lnTo>
                <a:lnTo>
                  <a:pt x="5920" y="455"/>
                </a:lnTo>
                <a:lnTo>
                  <a:pt x="5921" y="453"/>
                </a:lnTo>
                <a:lnTo>
                  <a:pt x="5921" y="456"/>
                </a:lnTo>
                <a:lnTo>
                  <a:pt x="5921" y="442"/>
                </a:lnTo>
                <a:lnTo>
                  <a:pt x="5921" y="433"/>
                </a:lnTo>
                <a:lnTo>
                  <a:pt x="5921" y="434"/>
                </a:lnTo>
                <a:lnTo>
                  <a:pt x="5922" y="436"/>
                </a:lnTo>
                <a:lnTo>
                  <a:pt x="5922" y="441"/>
                </a:lnTo>
                <a:lnTo>
                  <a:pt x="5922" y="442"/>
                </a:lnTo>
                <a:lnTo>
                  <a:pt x="5923" y="451"/>
                </a:lnTo>
                <a:lnTo>
                  <a:pt x="5923" y="442"/>
                </a:lnTo>
                <a:lnTo>
                  <a:pt x="5923" y="443"/>
                </a:lnTo>
                <a:lnTo>
                  <a:pt x="5923" y="452"/>
                </a:lnTo>
                <a:lnTo>
                  <a:pt x="5923" y="447"/>
                </a:lnTo>
                <a:lnTo>
                  <a:pt x="5923" y="454"/>
                </a:lnTo>
                <a:lnTo>
                  <a:pt x="5924" y="454"/>
                </a:lnTo>
                <a:lnTo>
                  <a:pt x="5924" y="451"/>
                </a:lnTo>
                <a:lnTo>
                  <a:pt x="5924" y="458"/>
                </a:lnTo>
                <a:lnTo>
                  <a:pt x="5924" y="450"/>
                </a:lnTo>
                <a:lnTo>
                  <a:pt x="5924" y="456"/>
                </a:lnTo>
                <a:lnTo>
                  <a:pt x="5925" y="454"/>
                </a:lnTo>
                <a:lnTo>
                  <a:pt x="5925" y="453"/>
                </a:lnTo>
                <a:lnTo>
                  <a:pt x="5925" y="463"/>
                </a:lnTo>
                <a:lnTo>
                  <a:pt x="5925" y="453"/>
                </a:lnTo>
                <a:lnTo>
                  <a:pt x="5926" y="461"/>
                </a:lnTo>
                <a:lnTo>
                  <a:pt x="5926" y="457"/>
                </a:lnTo>
                <a:lnTo>
                  <a:pt x="5926" y="464"/>
                </a:lnTo>
                <a:lnTo>
                  <a:pt x="5926" y="456"/>
                </a:lnTo>
                <a:lnTo>
                  <a:pt x="5927" y="459"/>
                </a:lnTo>
                <a:lnTo>
                  <a:pt x="5927" y="461"/>
                </a:lnTo>
                <a:lnTo>
                  <a:pt x="5927" y="456"/>
                </a:lnTo>
                <a:lnTo>
                  <a:pt x="5927" y="463"/>
                </a:lnTo>
                <a:lnTo>
                  <a:pt x="5927" y="461"/>
                </a:lnTo>
                <a:lnTo>
                  <a:pt x="5927" y="463"/>
                </a:lnTo>
                <a:lnTo>
                  <a:pt x="5928" y="469"/>
                </a:lnTo>
                <a:lnTo>
                  <a:pt x="5928" y="463"/>
                </a:lnTo>
                <a:lnTo>
                  <a:pt x="5928" y="471"/>
                </a:lnTo>
                <a:lnTo>
                  <a:pt x="5928" y="467"/>
                </a:lnTo>
                <a:lnTo>
                  <a:pt x="5929" y="467"/>
                </a:lnTo>
                <a:lnTo>
                  <a:pt x="5929" y="471"/>
                </a:lnTo>
                <a:lnTo>
                  <a:pt x="5929" y="466"/>
                </a:lnTo>
                <a:lnTo>
                  <a:pt x="5929" y="475"/>
                </a:lnTo>
                <a:lnTo>
                  <a:pt x="5929" y="467"/>
                </a:lnTo>
                <a:lnTo>
                  <a:pt x="5930" y="469"/>
                </a:lnTo>
                <a:lnTo>
                  <a:pt x="5930" y="475"/>
                </a:lnTo>
                <a:lnTo>
                  <a:pt x="5930" y="468"/>
                </a:lnTo>
                <a:lnTo>
                  <a:pt x="5930" y="473"/>
                </a:lnTo>
                <a:lnTo>
                  <a:pt x="5930" y="473"/>
                </a:lnTo>
                <a:lnTo>
                  <a:pt x="5930" y="469"/>
                </a:lnTo>
                <a:lnTo>
                  <a:pt x="5932" y="471"/>
                </a:lnTo>
                <a:lnTo>
                  <a:pt x="5932" y="456"/>
                </a:lnTo>
                <a:lnTo>
                  <a:pt x="5932" y="457"/>
                </a:lnTo>
                <a:lnTo>
                  <a:pt x="5933" y="450"/>
                </a:lnTo>
                <a:lnTo>
                  <a:pt x="5933" y="453"/>
                </a:lnTo>
                <a:lnTo>
                  <a:pt x="5933" y="455"/>
                </a:lnTo>
                <a:lnTo>
                  <a:pt x="5933" y="455"/>
                </a:lnTo>
                <a:lnTo>
                  <a:pt x="5933" y="459"/>
                </a:lnTo>
                <a:lnTo>
                  <a:pt x="5934" y="457"/>
                </a:lnTo>
                <a:lnTo>
                  <a:pt x="5934" y="456"/>
                </a:lnTo>
                <a:lnTo>
                  <a:pt x="5934" y="461"/>
                </a:lnTo>
                <a:lnTo>
                  <a:pt x="5934" y="458"/>
                </a:lnTo>
                <a:lnTo>
                  <a:pt x="5935" y="461"/>
                </a:lnTo>
                <a:lnTo>
                  <a:pt x="5935" y="457"/>
                </a:lnTo>
                <a:lnTo>
                  <a:pt x="5935" y="464"/>
                </a:lnTo>
                <a:lnTo>
                  <a:pt x="5935" y="461"/>
                </a:lnTo>
                <a:lnTo>
                  <a:pt x="5935" y="461"/>
                </a:lnTo>
                <a:lnTo>
                  <a:pt x="5935" y="467"/>
                </a:lnTo>
                <a:lnTo>
                  <a:pt x="5936" y="461"/>
                </a:lnTo>
                <a:lnTo>
                  <a:pt x="5936" y="470"/>
                </a:lnTo>
                <a:lnTo>
                  <a:pt x="5936" y="465"/>
                </a:lnTo>
                <a:lnTo>
                  <a:pt x="5937" y="473"/>
                </a:lnTo>
                <a:lnTo>
                  <a:pt x="5937" y="464"/>
                </a:lnTo>
                <a:lnTo>
                  <a:pt x="5937" y="477"/>
                </a:lnTo>
                <a:lnTo>
                  <a:pt x="5937" y="467"/>
                </a:lnTo>
                <a:lnTo>
                  <a:pt x="5938" y="476"/>
                </a:lnTo>
                <a:lnTo>
                  <a:pt x="5938" y="467"/>
                </a:lnTo>
                <a:lnTo>
                  <a:pt x="5938" y="473"/>
                </a:lnTo>
                <a:lnTo>
                  <a:pt x="5938" y="472"/>
                </a:lnTo>
                <a:lnTo>
                  <a:pt x="5938" y="470"/>
                </a:lnTo>
                <a:lnTo>
                  <a:pt x="5938" y="480"/>
                </a:lnTo>
                <a:lnTo>
                  <a:pt x="5939" y="470"/>
                </a:lnTo>
                <a:lnTo>
                  <a:pt x="5939" y="474"/>
                </a:lnTo>
                <a:lnTo>
                  <a:pt x="5939" y="472"/>
                </a:lnTo>
                <a:lnTo>
                  <a:pt x="5939" y="479"/>
                </a:lnTo>
                <a:lnTo>
                  <a:pt x="5940" y="471"/>
                </a:lnTo>
                <a:lnTo>
                  <a:pt x="5940" y="477"/>
                </a:lnTo>
                <a:lnTo>
                  <a:pt x="5940" y="475"/>
                </a:lnTo>
                <a:lnTo>
                  <a:pt x="5941" y="477"/>
                </a:lnTo>
                <a:lnTo>
                  <a:pt x="5941" y="475"/>
                </a:lnTo>
                <a:lnTo>
                  <a:pt x="5941" y="479"/>
                </a:lnTo>
                <a:lnTo>
                  <a:pt x="5941" y="475"/>
                </a:lnTo>
                <a:lnTo>
                  <a:pt x="5942" y="473"/>
                </a:lnTo>
                <a:lnTo>
                  <a:pt x="5942" y="479"/>
                </a:lnTo>
                <a:lnTo>
                  <a:pt x="5942" y="476"/>
                </a:lnTo>
                <a:lnTo>
                  <a:pt x="5942" y="475"/>
                </a:lnTo>
                <a:lnTo>
                  <a:pt x="5942" y="477"/>
                </a:lnTo>
                <a:lnTo>
                  <a:pt x="5942" y="474"/>
                </a:lnTo>
                <a:lnTo>
                  <a:pt x="5943" y="479"/>
                </a:lnTo>
                <a:lnTo>
                  <a:pt x="5943" y="473"/>
                </a:lnTo>
                <a:lnTo>
                  <a:pt x="5943" y="476"/>
                </a:lnTo>
                <a:lnTo>
                  <a:pt x="5943" y="480"/>
                </a:lnTo>
                <a:lnTo>
                  <a:pt x="5943" y="469"/>
                </a:lnTo>
                <a:lnTo>
                  <a:pt x="5944" y="469"/>
                </a:lnTo>
                <a:lnTo>
                  <a:pt x="5944" y="456"/>
                </a:lnTo>
                <a:lnTo>
                  <a:pt x="5944" y="451"/>
                </a:lnTo>
                <a:lnTo>
                  <a:pt x="5944" y="454"/>
                </a:lnTo>
                <a:lnTo>
                  <a:pt x="5945" y="441"/>
                </a:lnTo>
                <a:lnTo>
                  <a:pt x="5945" y="437"/>
                </a:lnTo>
                <a:lnTo>
                  <a:pt x="5945" y="432"/>
                </a:lnTo>
                <a:lnTo>
                  <a:pt x="5945" y="434"/>
                </a:lnTo>
                <a:lnTo>
                  <a:pt x="5945" y="419"/>
                </a:lnTo>
                <a:lnTo>
                  <a:pt x="5946" y="420"/>
                </a:lnTo>
                <a:lnTo>
                  <a:pt x="5946" y="405"/>
                </a:lnTo>
                <a:lnTo>
                  <a:pt x="5946" y="408"/>
                </a:lnTo>
                <a:lnTo>
                  <a:pt x="5946" y="399"/>
                </a:lnTo>
                <a:lnTo>
                  <a:pt x="5948" y="399"/>
                </a:lnTo>
                <a:lnTo>
                  <a:pt x="5948" y="395"/>
                </a:lnTo>
                <a:lnTo>
                  <a:pt x="5948" y="392"/>
                </a:lnTo>
                <a:lnTo>
                  <a:pt x="5948" y="397"/>
                </a:lnTo>
                <a:lnTo>
                  <a:pt x="5949" y="387"/>
                </a:lnTo>
                <a:lnTo>
                  <a:pt x="5949" y="392"/>
                </a:lnTo>
                <a:lnTo>
                  <a:pt x="5949" y="389"/>
                </a:lnTo>
                <a:lnTo>
                  <a:pt x="5950" y="396"/>
                </a:lnTo>
                <a:lnTo>
                  <a:pt x="5950" y="396"/>
                </a:lnTo>
                <a:lnTo>
                  <a:pt x="5950" y="400"/>
                </a:lnTo>
                <a:lnTo>
                  <a:pt x="5950" y="399"/>
                </a:lnTo>
                <a:lnTo>
                  <a:pt x="5950" y="404"/>
                </a:lnTo>
                <a:lnTo>
                  <a:pt x="5950" y="397"/>
                </a:lnTo>
                <a:lnTo>
                  <a:pt x="5951" y="407"/>
                </a:lnTo>
                <a:lnTo>
                  <a:pt x="5951" y="400"/>
                </a:lnTo>
                <a:lnTo>
                  <a:pt x="5951" y="402"/>
                </a:lnTo>
                <a:lnTo>
                  <a:pt x="5951" y="400"/>
                </a:lnTo>
                <a:lnTo>
                  <a:pt x="5952" y="398"/>
                </a:lnTo>
                <a:lnTo>
                  <a:pt x="5952" y="402"/>
                </a:lnTo>
                <a:lnTo>
                  <a:pt x="5952" y="399"/>
                </a:lnTo>
                <a:lnTo>
                  <a:pt x="5952" y="402"/>
                </a:lnTo>
                <a:lnTo>
                  <a:pt x="5953" y="402"/>
                </a:lnTo>
                <a:lnTo>
                  <a:pt x="5953" y="392"/>
                </a:lnTo>
                <a:lnTo>
                  <a:pt x="5953" y="401"/>
                </a:lnTo>
                <a:lnTo>
                  <a:pt x="5953" y="389"/>
                </a:lnTo>
                <a:lnTo>
                  <a:pt x="5953" y="399"/>
                </a:lnTo>
                <a:lnTo>
                  <a:pt x="5953" y="389"/>
                </a:lnTo>
                <a:lnTo>
                  <a:pt x="5954" y="392"/>
                </a:lnTo>
                <a:lnTo>
                  <a:pt x="5954" y="394"/>
                </a:lnTo>
                <a:lnTo>
                  <a:pt x="5954" y="392"/>
                </a:lnTo>
                <a:lnTo>
                  <a:pt x="5954" y="395"/>
                </a:lnTo>
                <a:lnTo>
                  <a:pt x="5955" y="386"/>
                </a:lnTo>
                <a:lnTo>
                  <a:pt x="5955" y="395"/>
                </a:lnTo>
                <a:lnTo>
                  <a:pt x="5955" y="390"/>
                </a:lnTo>
                <a:lnTo>
                  <a:pt x="5955" y="394"/>
                </a:lnTo>
                <a:lnTo>
                  <a:pt x="5956" y="389"/>
                </a:lnTo>
                <a:lnTo>
                  <a:pt x="5956" y="398"/>
                </a:lnTo>
                <a:lnTo>
                  <a:pt x="5956" y="386"/>
                </a:lnTo>
                <a:lnTo>
                  <a:pt x="5956" y="395"/>
                </a:lnTo>
                <a:lnTo>
                  <a:pt x="5957" y="391"/>
                </a:lnTo>
                <a:lnTo>
                  <a:pt x="5957" y="386"/>
                </a:lnTo>
                <a:lnTo>
                  <a:pt x="5957" y="395"/>
                </a:lnTo>
                <a:lnTo>
                  <a:pt x="5957" y="389"/>
                </a:lnTo>
                <a:lnTo>
                  <a:pt x="5957" y="391"/>
                </a:lnTo>
                <a:lnTo>
                  <a:pt x="5958" y="389"/>
                </a:lnTo>
                <a:lnTo>
                  <a:pt x="5958" y="392"/>
                </a:lnTo>
                <a:lnTo>
                  <a:pt x="5958" y="387"/>
                </a:lnTo>
                <a:lnTo>
                  <a:pt x="5958" y="391"/>
                </a:lnTo>
                <a:lnTo>
                  <a:pt x="5959" y="383"/>
                </a:lnTo>
                <a:lnTo>
                  <a:pt x="5959" y="387"/>
                </a:lnTo>
                <a:lnTo>
                  <a:pt x="5959" y="386"/>
                </a:lnTo>
                <a:lnTo>
                  <a:pt x="5959" y="380"/>
                </a:lnTo>
                <a:lnTo>
                  <a:pt x="5959" y="384"/>
                </a:lnTo>
                <a:lnTo>
                  <a:pt x="5960" y="381"/>
                </a:lnTo>
                <a:lnTo>
                  <a:pt x="5960" y="380"/>
                </a:lnTo>
                <a:lnTo>
                  <a:pt x="5960" y="382"/>
                </a:lnTo>
                <a:lnTo>
                  <a:pt x="5960" y="377"/>
                </a:lnTo>
                <a:lnTo>
                  <a:pt x="5960" y="385"/>
                </a:lnTo>
                <a:lnTo>
                  <a:pt x="5960" y="374"/>
                </a:lnTo>
                <a:lnTo>
                  <a:pt x="5961" y="375"/>
                </a:lnTo>
                <a:lnTo>
                  <a:pt x="5961" y="383"/>
                </a:lnTo>
                <a:lnTo>
                  <a:pt x="5961" y="373"/>
                </a:lnTo>
                <a:lnTo>
                  <a:pt x="5961" y="374"/>
                </a:lnTo>
                <a:lnTo>
                  <a:pt x="5962" y="379"/>
                </a:lnTo>
                <a:lnTo>
                  <a:pt x="5962" y="371"/>
                </a:lnTo>
                <a:lnTo>
                  <a:pt x="5962" y="379"/>
                </a:lnTo>
                <a:lnTo>
                  <a:pt x="5962" y="373"/>
                </a:lnTo>
                <a:lnTo>
                  <a:pt x="5962" y="374"/>
                </a:lnTo>
                <a:lnTo>
                  <a:pt x="5963" y="375"/>
                </a:lnTo>
                <a:lnTo>
                  <a:pt x="5963" y="369"/>
                </a:lnTo>
                <a:lnTo>
                  <a:pt x="5963" y="380"/>
                </a:lnTo>
                <a:lnTo>
                  <a:pt x="5963" y="365"/>
                </a:lnTo>
                <a:lnTo>
                  <a:pt x="5964" y="372"/>
                </a:lnTo>
                <a:lnTo>
                  <a:pt x="5964" y="365"/>
                </a:lnTo>
                <a:lnTo>
                  <a:pt x="5964" y="370"/>
                </a:lnTo>
                <a:lnTo>
                  <a:pt x="5964" y="363"/>
                </a:lnTo>
                <a:lnTo>
                  <a:pt x="5964" y="363"/>
                </a:lnTo>
                <a:lnTo>
                  <a:pt x="5965" y="358"/>
                </a:lnTo>
                <a:lnTo>
                  <a:pt x="5965" y="364"/>
                </a:lnTo>
                <a:lnTo>
                  <a:pt x="5965" y="352"/>
                </a:lnTo>
                <a:lnTo>
                  <a:pt x="5967" y="355"/>
                </a:lnTo>
                <a:lnTo>
                  <a:pt x="5967" y="349"/>
                </a:lnTo>
                <a:lnTo>
                  <a:pt x="5967" y="350"/>
                </a:lnTo>
                <a:lnTo>
                  <a:pt x="5967" y="346"/>
                </a:lnTo>
                <a:lnTo>
                  <a:pt x="5968" y="350"/>
                </a:lnTo>
                <a:lnTo>
                  <a:pt x="5968" y="341"/>
                </a:lnTo>
                <a:lnTo>
                  <a:pt x="5968" y="343"/>
                </a:lnTo>
                <a:lnTo>
                  <a:pt x="5968" y="338"/>
                </a:lnTo>
                <a:lnTo>
                  <a:pt x="5968" y="345"/>
                </a:lnTo>
                <a:lnTo>
                  <a:pt x="5969" y="335"/>
                </a:lnTo>
                <a:lnTo>
                  <a:pt x="5969" y="341"/>
                </a:lnTo>
                <a:lnTo>
                  <a:pt x="5969" y="328"/>
                </a:lnTo>
                <a:lnTo>
                  <a:pt x="5970" y="322"/>
                </a:lnTo>
                <a:lnTo>
                  <a:pt x="5970" y="328"/>
                </a:lnTo>
                <a:lnTo>
                  <a:pt x="5970" y="322"/>
                </a:lnTo>
                <a:lnTo>
                  <a:pt x="5971" y="333"/>
                </a:lnTo>
                <a:lnTo>
                  <a:pt x="5971" y="324"/>
                </a:lnTo>
                <a:lnTo>
                  <a:pt x="5971" y="323"/>
                </a:lnTo>
                <a:lnTo>
                  <a:pt x="5971" y="321"/>
                </a:lnTo>
                <a:lnTo>
                  <a:pt x="5972" y="322"/>
                </a:lnTo>
                <a:lnTo>
                  <a:pt x="5972" y="315"/>
                </a:lnTo>
                <a:lnTo>
                  <a:pt x="5972" y="318"/>
                </a:lnTo>
                <a:lnTo>
                  <a:pt x="5972" y="317"/>
                </a:lnTo>
                <a:lnTo>
                  <a:pt x="5972" y="311"/>
                </a:lnTo>
                <a:lnTo>
                  <a:pt x="5972" y="314"/>
                </a:lnTo>
                <a:lnTo>
                  <a:pt x="5973" y="307"/>
                </a:lnTo>
                <a:lnTo>
                  <a:pt x="5973" y="313"/>
                </a:lnTo>
                <a:lnTo>
                  <a:pt x="5973" y="310"/>
                </a:lnTo>
                <a:lnTo>
                  <a:pt x="5973" y="312"/>
                </a:lnTo>
                <a:lnTo>
                  <a:pt x="5974" y="303"/>
                </a:lnTo>
                <a:lnTo>
                  <a:pt x="5974" y="307"/>
                </a:lnTo>
                <a:lnTo>
                  <a:pt x="5974" y="299"/>
                </a:lnTo>
                <a:lnTo>
                  <a:pt x="5975" y="308"/>
                </a:lnTo>
                <a:lnTo>
                  <a:pt x="5975" y="297"/>
                </a:lnTo>
                <a:lnTo>
                  <a:pt x="5975" y="301"/>
                </a:lnTo>
                <a:lnTo>
                  <a:pt x="5975" y="297"/>
                </a:lnTo>
                <a:lnTo>
                  <a:pt x="5975" y="298"/>
                </a:lnTo>
                <a:lnTo>
                  <a:pt x="5976" y="290"/>
                </a:lnTo>
                <a:lnTo>
                  <a:pt x="5976" y="289"/>
                </a:lnTo>
                <a:lnTo>
                  <a:pt x="5976" y="281"/>
                </a:lnTo>
                <a:lnTo>
                  <a:pt x="5976" y="286"/>
                </a:lnTo>
                <a:lnTo>
                  <a:pt x="5977" y="282"/>
                </a:lnTo>
                <a:lnTo>
                  <a:pt x="5977" y="285"/>
                </a:lnTo>
                <a:lnTo>
                  <a:pt x="5977" y="280"/>
                </a:lnTo>
                <a:lnTo>
                  <a:pt x="5977" y="283"/>
                </a:lnTo>
                <a:lnTo>
                  <a:pt x="5977" y="284"/>
                </a:lnTo>
                <a:lnTo>
                  <a:pt x="5978" y="277"/>
                </a:lnTo>
                <a:lnTo>
                  <a:pt x="5978" y="287"/>
                </a:lnTo>
                <a:lnTo>
                  <a:pt x="5978" y="280"/>
                </a:lnTo>
                <a:lnTo>
                  <a:pt x="5978" y="277"/>
                </a:lnTo>
                <a:lnTo>
                  <a:pt x="5979" y="281"/>
                </a:lnTo>
                <a:lnTo>
                  <a:pt x="5979" y="278"/>
                </a:lnTo>
                <a:lnTo>
                  <a:pt x="5979" y="279"/>
                </a:lnTo>
                <a:lnTo>
                  <a:pt x="5979" y="269"/>
                </a:lnTo>
                <a:lnTo>
                  <a:pt x="5979" y="282"/>
                </a:lnTo>
                <a:lnTo>
                  <a:pt x="5979" y="271"/>
                </a:lnTo>
                <a:lnTo>
                  <a:pt x="5980" y="269"/>
                </a:lnTo>
                <a:lnTo>
                  <a:pt x="5980" y="273"/>
                </a:lnTo>
                <a:lnTo>
                  <a:pt x="5980" y="270"/>
                </a:lnTo>
                <a:lnTo>
                  <a:pt x="5980" y="272"/>
                </a:lnTo>
                <a:lnTo>
                  <a:pt x="5980" y="263"/>
                </a:lnTo>
                <a:lnTo>
                  <a:pt x="5981" y="274"/>
                </a:lnTo>
                <a:lnTo>
                  <a:pt x="5981" y="263"/>
                </a:lnTo>
                <a:lnTo>
                  <a:pt x="5981" y="268"/>
                </a:lnTo>
                <a:lnTo>
                  <a:pt x="5983" y="254"/>
                </a:lnTo>
                <a:lnTo>
                  <a:pt x="5983" y="246"/>
                </a:lnTo>
                <a:lnTo>
                  <a:pt x="5983" y="250"/>
                </a:lnTo>
                <a:lnTo>
                  <a:pt x="5983" y="247"/>
                </a:lnTo>
                <a:lnTo>
                  <a:pt x="5983" y="235"/>
                </a:lnTo>
                <a:lnTo>
                  <a:pt x="5983" y="244"/>
                </a:lnTo>
                <a:lnTo>
                  <a:pt x="5984" y="236"/>
                </a:lnTo>
                <a:lnTo>
                  <a:pt x="5984" y="243"/>
                </a:lnTo>
                <a:lnTo>
                  <a:pt x="5984" y="243"/>
                </a:lnTo>
                <a:lnTo>
                  <a:pt x="5984" y="240"/>
                </a:lnTo>
                <a:lnTo>
                  <a:pt x="5985" y="246"/>
                </a:lnTo>
                <a:lnTo>
                  <a:pt x="5985" y="235"/>
                </a:lnTo>
                <a:lnTo>
                  <a:pt x="5985" y="242"/>
                </a:lnTo>
                <a:lnTo>
                  <a:pt x="5985" y="239"/>
                </a:lnTo>
                <a:lnTo>
                  <a:pt x="5985" y="236"/>
                </a:lnTo>
                <a:lnTo>
                  <a:pt x="5986" y="238"/>
                </a:lnTo>
                <a:lnTo>
                  <a:pt x="5986" y="232"/>
                </a:lnTo>
                <a:lnTo>
                  <a:pt x="5986" y="242"/>
                </a:lnTo>
                <a:lnTo>
                  <a:pt x="5986" y="227"/>
                </a:lnTo>
                <a:lnTo>
                  <a:pt x="5987" y="237"/>
                </a:lnTo>
                <a:lnTo>
                  <a:pt x="5987" y="229"/>
                </a:lnTo>
                <a:lnTo>
                  <a:pt x="5987" y="237"/>
                </a:lnTo>
                <a:lnTo>
                  <a:pt x="5987" y="226"/>
                </a:lnTo>
                <a:lnTo>
                  <a:pt x="5987" y="235"/>
                </a:lnTo>
                <a:lnTo>
                  <a:pt x="5987" y="219"/>
                </a:lnTo>
                <a:lnTo>
                  <a:pt x="5988" y="233"/>
                </a:lnTo>
                <a:lnTo>
                  <a:pt x="5988" y="220"/>
                </a:lnTo>
                <a:lnTo>
                  <a:pt x="5988" y="230"/>
                </a:lnTo>
                <a:lnTo>
                  <a:pt x="5989" y="221"/>
                </a:lnTo>
                <a:lnTo>
                  <a:pt x="5989" y="223"/>
                </a:lnTo>
                <a:lnTo>
                  <a:pt x="5989" y="223"/>
                </a:lnTo>
                <a:lnTo>
                  <a:pt x="5989" y="223"/>
                </a:lnTo>
                <a:lnTo>
                  <a:pt x="5989" y="223"/>
                </a:lnTo>
                <a:lnTo>
                  <a:pt x="5990" y="217"/>
                </a:lnTo>
                <a:lnTo>
                  <a:pt x="5990" y="224"/>
                </a:lnTo>
                <a:lnTo>
                  <a:pt x="5990" y="220"/>
                </a:lnTo>
                <a:lnTo>
                  <a:pt x="5990" y="227"/>
                </a:lnTo>
                <a:lnTo>
                  <a:pt x="5990" y="221"/>
                </a:lnTo>
                <a:lnTo>
                  <a:pt x="5991" y="216"/>
                </a:lnTo>
                <a:lnTo>
                  <a:pt x="5991" y="218"/>
                </a:lnTo>
                <a:lnTo>
                  <a:pt x="5991" y="217"/>
                </a:lnTo>
                <a:lnTo>
                  <a:pt x="5991" y="223"/>
                </a:lnTo>
                <a:lnTo>
                  <a:pt x="5992" y="216"/>
                </a:lnTo>
                <a:lnTo>
                  <a:pt x="5992" y="223"/>
                </a:lnTo>
                <a:lnTo>
                  <a:pt x="5992" y="214"/>
                </a:lnTo>
                <a:lnTo>
                  <a:pt x="5992" y="218"/>
                </a:lnTo>
                <a:lnTo>
                  <a:pt x="5992" y="215"/>
                </a:lnTo>
                <a:lnTo>
                  <a:pt x="5993" y="211"/>
                </a:lnTo>
                <a:lnTo>
                  <a:pt x="5993" y="221"/>
                </a:lnTo>
                <a:lnTo>
                  <a:pt x="5993" y="216"/>
                </a:lnTo>
                <a:lnTo>
                  <a:pt x="5993" y="215"/>
                </a:lnTo>
                <a:lnTo>
                  <a:pt x="5993" y="211"/>
                </a:lnTo>
                <a:lnTo>
                  <a:pt x="5994" y="215"/>
                </a:lnTo>
                <a:lnTo>
                  <a:pt x="5994" y="212"/>
                </a:lnTo>
                <a:lnTo>
                  <a:pt x="5994" y="210"/>
                </a:lnTo>
                <a:lnTo>
                  <a:pt x="5994" y="214"/>
                </a:lnTo>
                <a:lnTo>
                  <a:pt x="5994" y="196"/>
                </a:lnTo>
                <a:lnTo>
                  <a:pt x="5994" y="197"/>
                </a:lnTo>
                <a:lnTo>
                  <a:pt x="5995" y="188"/>
                </a:lnTo>
                <a:lnTo>
                  <a:pt x="5995" y="190"/>
                </a:lnTo>
                <a:lnTo>
                  <a:pt x="5995" y="186"/>
                </a:lnTo>
                <a:lnTo>
                  <a:pt x="5995" y="187"/>
                </a:lnTo>
                <a:lnTo>
                  <a:pt x="5996" y="198"/>
                </a:lnTo>
                <a:lnTo>
                  <a:pt x="5996" y="189"/>
                </a:lnTo>
                <a:lnTo>
                  <a:pt x="5996" y="199"/>
                </a:lnTo>
                <a:lnTo>
                  <a:pt x="5996" y="188"/>
                </a:lnTo>
                <a:lnTo>
                  <a:pt x="5996" y="196"/>
                </a:lnTo>
                <a:lnTo>
                  <a:pt x="5997" y="184"/>
                </a:lnTo>
                <a:lnTo>
                  <a:pt x="5997" y="189"/>
                </a:lnTo>
                <a:lnTo>
                  <a:pt x="5997" y="192"/>
                </a:lnTo>
                <a:lnTo>
                  <a:pt x="5997" y="183"/>
                </a:lnTo>
                <a:lnTo>
                  <a:pt x="5997" y="185"/>
                </a:lnTo>
                <a:lnTo>
                  <a:pt x="5999" y="188"/>
                </a:lnTo>
                <a:lnTo>
                  <a:pt x="5999" y="181"/>
                </a:lnTo>
                <a:lnTo>
                  <a:pt x="5999" y="181"/>
                </a:lnTo>
                <a:lnTo>
                  <a:pt x="5999" y="189"/>
                </a:lnTo>
                <a:lnTo>
                  <a:pt x="5999" y="178"/>
                </a:lnTo>
                <a:lnTo>
                  <a:pt x="5999" y="180"/>
                </a:lnTo>
                <a:lnTo>
                  <a:pt x="5999" y="185"/>
                </a:lnTo>
                <a:lnTo>
                  <a:pt x="5999" y="184"/>
                </a:lnTo>
                <a:lnTo>
                  <a:pt x="5999" y="181"/>
                </a:lnTo>
                <a:lnTo>
                  <a:pt x="6000" y="192"/>
                </a:lnTo>
                <a:lnTo>
                  <a:pt x="6000" y="180"/>
                </a:lnTo>
                <a:lnTo>
                  <a:pt x="6000" y="186"/>
                </a:lnTo>
                <a:lnTo>
                  <a:pt x="6002" y="184"/>
                </a:lnTo>
                <a:lnTo>
                  <a:pt x="6002" y="180"/>
                </a:lnTo>
                <a:lnTo>
                  <a:pt x="6002" y="181"/>
                </a:lnTo>
                <a:lnTo>
                  <a:pt x="6002" y="192"/>
                </a:lnTo>
                <a:lnTo>
                  <a:pt x="6002" y="174"/>
                </a:lnTo>
                <a:lnTo>
                  <a:pt x="6002" y="180"/>
                </a:lnTo>
                <a:lnTo>
                  <a:pt x="6003" y="189"/>
                </a:lnTo>
                <a:lnTo>
                  <a:pt x="6003" y="179"/>
                </a:lnTo>
                <a:lnTo>
                  <a:pt x="6003" y="181"/>
                </a:lnTo>
                <a:lnTo>
                  <a:pt x="6003" y="179"/>
                </a:lnTo>
                <a:lnTo>
                  <a:pt x="6003" y="184"/>
                </a:lnTo>
                <a:lnTo>
                  <a:pt x="6004" y="169"/>
                </a:lnTo>
                <a:lnTo>
                  <a:pt x="6004" y="178"/>
                </a:lnTo>
                <a:lnTo>
                  <a:pt x="6004" y="186"/>
                </a:lnTo>
                <a:lnTo>
                  <a:pt x="6004" y="179"/>
                </a:lnTo>
                <a:lnTo>
                  <a:pt x="6005" y="182"/>
                </a:lnTo>
                <a:lnTo>
                  <a:pt x="6005" y="178"/>
                </a:lnTo>
                <a:lnTo>
                  <a:pt x="6005" y="186"/>
                </a:lnTo>
                <a:lnTo>
                  <a:pt x="6005" y="173"/>
                </a:lnTo>
                <a:lnTo>
                  <a:pt x="6005" y="182"/>
                </a:lnTo>
                <a:lnTo>
                  <a:pt x="6006" y="169"/>
                </a:lnTo>
                <a:lnTo>
                  <a:pt x="6006" y="173"/>
                </a:lnTo>
                <a:lnTo>
                  <a:pt x="6006" y="177"/>
                </a:lnTo>
                <a:lnTo>
                  <a:pt x="6006" y="169"/>
                </a:lnTo>
                <a:lnTo>
                  <a:pt x="6007" y="177"/>
                </a:lnTo>
                <a:lnTo>
                  <a:pt x="6007" y="183"/>
                </a:lnTo>
                <a:lnTo>
                  <a:pt x="6007" y="170"/>
                </a:lnTo>
                <a:lnTo>
                  <a:pt x="6007" y="173"/>
                </a:lnTo>
                <a:lnTo>
                  <a:pt x="6008" y="178"/>
                </a:lnTo>
                <a:lnTo>
                  <a:pt x="6008" y="165"/>
                </a:lnTo>
                <a:lnTo>
                  <a:pt x="6008" y="176"/>
                </a:lnTo>
                <a:lnTo>
                  <a:pt x="6008" y="175"/>
                </a:lnTo>
                <a:lnTo>
                  <a:pt x="6009" y="168"/>
                </a:lnTo>
                <a:lnTo>
                  <a:pt x="6009" y="173"/>
                </a:lnTo>
                <a:lnTo>
                  <a:pt x="6009" y="170"/>
                </a:lnTo>
                <a:lnTo>
                  <a:pt x="6009" y="173"/>
                </a:lnTo>
                <a:lnTo>
                  <a:pt x="6009" y="158"/>
                </a:lnTo>
                <a:lnTo>
                  <a:pt x="6009" y="171"/>
                </a:lnTo>
                <a:lnTo>
                  <a:pt x="6010" y="165"/>
                </a:lnTo>
                <a:lnTo>
                  <a:pt x="6010" y="169"/>
                </a:lnTo>
                <a:lnTo>
                  <a:pt x="6010" y="174"/>
                </a:lnTo>
                <a:lnTo>
                  <a:pt x="6010" y="173"/>
                </a:lnTo>
                <a:lnTo>
                  <a:pt x="6011" y="165"/>
                </a:lnTo>
                <a:lnTo>
                  <a:pt x="6011" y="177"/>
                </a:lnTo>
                <a:lnTo>
                  <a:pt x="6011" y="169"/>
                </a:lnTo>
                <a:lnTo>
                  <a:pt x="6011" y="161"/>
                </a:lnTo>
                <a:lnTo>
                  <a:pt x="6012" y="168"/>
                </a:lnTo>
                <a:lnTo>
                  <a:pt x="6012" y="177"/>
                </a:lnTo>
                <a:lnTo>
                  <a:pt x="6012" y="165"/>
                </a:lnTo>
                <a:lnTo>
                  <a:pt x="6012" y="181"/>
                </a:lnTo>
                <a:lnTo>
                  <a:pt x="6012" y="170"/>
                </a:lnTo>
                <a:lnTo>
                  <a:pt x="6013" y="178"/>
                </a:lnTo>
                <a:lnTo>
                  <a:pt x="6013" y="180"/>
                </a:lnTo>
                <a:lnTo>
                  <a:pt x="6013" y="181"/>
                </a:lnTo>
                <a:lnTo>
                  <a:pt x="6013" y="175"/>
                </a:lnTo>
                <a:lnTo>
                  <a:pt x="6014" y="187"/>
                </a:lnTo>
                <a:lnTo>
                  <a:pt x="6014" y="178"/>
                </a:lnTo>
                <a:lnTo>
                  <a:pt x="6014" y="186"/>
                </a:lnTo>
                <a:lnTo>
                  <a:pt x="6014" y="185"/>
                </a:lnTo>
                <a:lnTo>
                  <a:pt x="6015" y="188"/>
                </a:lnTo>
                <a:lnTo>
                  <a:pt x="6015" y="185"/>
                </a:lnTo>
                <a:lnTo>
                  <a:pt x="6015" y="189"/>
                </a:lnTo>
                <a:lnTo>
                  <a:pt x="6015" y="183"/>
                </a:lnTo>
                <a:lnTo>
                  <a:pt x="6015" y="192"/>
                </a:lnTo>
                <a:lnTo>
                  <a:pt x="6016" y="186"/>
                </a:lnTo>
                <a:lnTo>
                  <a:pt x="6016" y="194"/>
                </a:lnTo>
                <a:lnTo>
                  <a:pt x="6016" y="193"/>
                </a:lnTo>
                <a:lnTo>
                  <a:pt x="6016" y="198"/>
                </a:lnTo>
                <a:lnTo>
                  <a:pt x="6018" y="193"/>
                </a:lnTo>
                <a:lnTo>
                  <a:pt x="6018" y="201"/>
                </a:lnTo>
                <a:lnTo>
                  <a:pt x="6018" y="197"/>
                </a:lnTo>
                <a:lnTo>
                  <a:pt x="6018" y="199"/>
                </a:lnTo>
                <a:lnTo>
                  <a:pt x="6019" y="200"/>
                </a:lnTo>
                <a:lnTo>
                  <a:pt x="6019" y="198"/>
                </a:lnTo>
                <a:lnTo>
                  <a:pt x="6019" y="201"/>
                </a:lnTo>
                <a:lnTo>
                  <a:pt x="6019" y="197"/>
                </a:lnTo>
                <a:lnTo>
                  <a:pt x="6019" y="205"/>
                </a:lnTo>
                <a:lnTo>
                  <a:pt x="6020" y="202"/>
                </a:lnTo>
                <a:lnTo>
                  <a:pt x="6020" y="201"/>
                </a:lnTo>
                <a:lnTo>
                  <a:pt x="6020" y="204"/>
                </a:lnTo>
                <a:lnTo>
                  <a:pt x="6020" y="200"/>
                </a:lnTo>
                <a:lnTo>
                  <a:pt x="6020" y="210"/>
                </a:lnTo>
                <a:lnTo>
                  <a:pt x="6020" y="205"/>
                </a:lnTo>
                <a:lnTo>
                  <a:pt x="6021" y="212"/>
                </a:lnTo>
                <a:lnTo>
                  <a:pt x="6021" y="215"/>
                </a:lnTo>
                <a:lnTo>
                  <a:pt x="6021" y="215"/>
                </a:lnTo>
                <a:lnTo>
                  <a:pt x="6022" y="220"/>
                </a:lnTo>
                <a:lnTo>
                  <a:pt x="6022" y="218"/>
                </a:lnTo>
                <a:lnTo>
                  <a:pt x="6022" y="223"/>
                </a:lnTo>
                <a:lnTo>
                  <a:pt x="6022" y="220"/>
                </a:lnTo>
                <a:lnTo>
                  <a:pt x="6023" y="226"/>
                </a:lnTo>
                <a:lnTo>
                  <a:pt x="6023" y="226"/>
                </a:lnTo>
                <a:lnTo>
                  <a:pt x="6023" y="229"/>
                </a:lnTo>
                <a:lnTo>
                  <a:pt x="6023" y="233"/>
                </a:lnTo>
                <a:lnTo>
                  <a:pt x="6023" y="231"/>
                </a:lnTo>
                <a:lnTo>
                  <a:pt x="6023" y="236"/>
                </a:lnTo>
                <a:lnTo>
                  <a:pt x="6024" y="233"/>
                </a:lnTo>
                <a:lnTo>
                  <a:pt x="6024" y="236"/>
                </a:lnTo>
                <a:lnTo>
                  <a:pt x="6024" y="236"/>
                </a:lnTo>
                <a:lnTo>
                  <a:pt x="6024" y="240"/>
                </a:lnTo>
                <a:lnTo>
                  <a:pt x="6024" y="245"/>
                </a:lnTo>
                <a:lnTo>
                  <a:pt x="6025" y="239"/>
                </a:lnTo>
                <a:lnTo>
                  <a:pt x="6025" y="247"/>
                </a:lnTo>
                <a:lnTo>
                  <a:pt x="6025" y="249"/>
                </a:lnTo>
                <a:lnTo>
                  <a:pt x="6026" y="252"/>
                </a:lnTo>
                <a:lnTo>
                  <a:pt x="6026" y="257"/>
                </a:lnTo>
                <a:lnTo>
                  <a:pt x="6026" y="251"/>
                </a:lnTo>
                <a:lnTo>
                  <a:pt x="6027" y="264"/>
                </a:lnTo>
                <a:lnTo>
                  <a:pt x="6027" y="260"/>
                </a:lnTo>
                <a:lnTo>
                  <a:pt x="6027" y="273"/>
                </a:lnTo>
                <a:lnTo>
                  <a:pt x="6027" y="266"/>
                </a:lnTo>
                <a:lnTo>
                  <a:pt x="6028" y="277"/>
                </a:lnTo>
                <a:lnTo>
                  <a:pt x="6028" y="276"/>
                </a:lnTo>
                <a:lnTo>
                  <a:pt x="6028" y="282"/>
                </a:lnTo>
                <a:lnTo>
                  <a:pt x="6029" y="283"/>
                </a:lnTo>
                <a:lnTo>
                  <a:pt x="6029" y="289"/>
                </a:lnTo>
                <a:lnTo>
                  <a:pt x="6029" y="288"/>
                </a:lnTo>
                <a:lnTo>
                  <a:pt x="6029" y="293"/>
                </a:lnTo>
                <a:lnTo>
                  <a:pt x="6030" y="290"/>
                </a:lnTo>
                <a:lnTo>
                  <a:pt x="6030" y="300"/>
                </a:lnTo>
                <a:lnTo>
                  <a:pt x="6030" y="296"/>
                </a:lnTo>
                <a:lnTo>
                  <a:pt x="6030" y="302"/>
                </a:lnTo>
                <a:lnTo>
                  <a:pt x="6030" y="305"/>
                </a:lnTo>
                <a:lnTo>
                  <a:pt x="6031" y="310"/>
                </a:lnTo>
                <a:lnTo>
                  <a:pt x="6031" y="308"/>
                </a:lnTo>
                <a:lnTo>
                  <a:pt x="6031" y="310"/>
                </a:lnTo>
                <a:lnTo>
                  <a:pt x="6031" y="318"/>
                </a:lnTo>
                <a:lnTo>
                  <a:pt x="6031" y="312"/>
                </a:lnTo>
                <a:lnTo>
                  <a:pt x="6032" y="326"/>
                </a:lnTo>
                <a:lnTo>
                  <a:pt x="6032" y="319"/>
                </a:lnTo>
                <a:lnTo>
                  <a:pt x="6032" y="328"/>
                </a:lnTo>
                <a:lnTo>
                  <a:pt x="6034" y="336"/>
                </a:lnTo>
                <a:lnTo>
                  <a:pt x="6034" y="331"/>
                </a:lnTo>
                <a:lnTo>
                  <a:pt x="6034" y="347"/>
                </a:lnTo>
                <a:lnTo>
                  <a:pt x="6035" y="338"/>
                </a:lnTo>
                <a:lnTo>
                  <a:pt x="6035" y="349"/>
                </a:lnTo>
                <a:lnTo>
                  <a:pt x="6035" y="346"/>
                </a:lnTo>
                <a:lnTo>
                  <a:pt x="6035" y="347"/>
                </a:lnTo>
                <a:lnTo>
                  <a:pt x="6035" y="355"/>
                </a:lnTo>
                <a:lnTo>
                  <a:pt x="6036" y="361"/>
                </a:lnTo>
                <a:lnTo>
                  <a:pt x="6036" y="356"/>
                </a:lnTo>
                <a:lnTo>
                  <a:pt x="6036" y="360"/>
                </a:lnTo>
                <a:lnTo>
                  <a:pt x="6036" y="374"/>
                </a:lnTo>
                <a:lnTo>
                  <a:pt x="6036" y="364"/>
                </a:lnTo>
                <a:lnTo>
                  <a:pt x="6037" y="370"/>
                </a:lnTo>
                <a:lnTo>
                  <a:pt x="6037" y="376"/>
                </a:lnTo>
                <a:lnTo>
                  <a:pt x="6037" y="372"/>
                </a:lnTo>
                <a:lnTo>
                  <a:pt x="6037" y="382"/>
                </a:lnTo>
                <a:lnTo>
                  <a:pt x="6038" y="385"/>
                </a:lnTo>
                <a:lnTo>
                  <a:pt x="6038" y="387"/>
                </a:lnTo>
                <a:lnTo>
                  <a:pt x="6038" y="386"/>
                </a:lnTo>
                <a:lnTo>
                  <a:pt x="6038" y="397"/>
                </a:lnTo>
                <a:lnTo>
                  <a:pt x="6038" y="390"/>
                </a:lnTo>
                <a:lnTo>
                  <a:pt x="6038" y="396"/>
                </a:lnTo>
                <a:lnTo>
                  <a:pt x="6039" y="402"/>
                </a:lnTo>
                <a:lnTo>
                  <a:pt x="6039" y="399"/>
                </a:lnTo>
                <a:lnTo>
                  <a:pt x="6039" y="405"/>
                </a:lnTo>
                <a:lnTo>
                  <a:pt x="6039" y="406"/>
                </a:lnTo>
                <a:lnTo>
                  <a:pt x="6040" y="411"/>
                </a:lnTo>
                <a:lnTo>
                  <a:pt x="6040" y="411"/>
                </a:lnTo>
                <a:lnTo>
                  <a:pt x="6040" y="411"/>
                </a:lnTo>
                <a:lnTo>
                  <a:pt x="6040" y="421"/>
                </a:lnTo>
                <a:lnTo>
                  <a:pt x="6040" y="418"/>
                </a:lnTo>
                <a:lnTo>
                  <a:pt x="6041" y="418"/>
                </a:lnTo>
                <a:lnTo>
                  <a:pt x="6041" y="427"/>
                </a:lnTo>
                <a:lnTo>
                  <a:pt x="6041" y="425"/>
                </a:lnTo>
                <a:lnTo>
                  <a:pt x="6041" y="427"/>
                </a:lnTo>
                <a:lnTo>
                  <a:pt x="6042" y="435"/>
                </a:lnTo>
                <a:lnTo>
                  <a:pt x="6042" y="438"/>
                </a:lnTo>
                <a:lnTo>
                  <a:pt x="6042" y="435"/>
                </a:lnTo>
                <a:lnTo>
                  <a:pt x="6042" y="441"/>
                </a:lnTo>
                <a:lnTo>
                  <a:pt x="6042" y="445"/>
                </a:lnTo>
                <a:lnTo>
                  <a:pt x="6042" y="442"/>
                </a:lnTo>
                <a:lnTo>
                  <a:pt x="6043" y="447"/>
                </a:lnTo>
                <a:lnTo>
                  <a:pt x="6043" y="452"/>
                </a:lnTo>
                <a:lnTo>
                  <a:pt x="6043" y="448"/>
                </a:lnTo>
                <a:lnTo>
                  <a:pt x="6043" y="458"/>
                </a:lnTo>
                <a:lnTo>
                  <a:pt x="6044" y="455"/>
                </a:lnTo>
                <a:lnTo>
                  <a:pt x="6044" y="463"/>
                </a:lnTo>
                <a:lnTo>
                  <a:pt x="6044" y="461"/>
                </a:lnTo>
                <a:lnTo>
                  <a:pt x="6045" y="468"/>
                </a:lnTo>
              </a:path>
            </a:pathLst>
          </a:custGeom>
          <a:noFill/>
          <a:ln w="4763" cap="flat">
            <a:solidFill>
              <a:srgbClr val="0D0D0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Rectangle 27">
            <a:extLst>
              <a:ext uri="{FF2B5EF4-FFF2-40B4-BE49-F238E27FC236}">
                <a16:creationId xmlns:a16="http://schemas.microsoft.com/office/drawing/2014/main" id="{06C4D32D-B225-49CD-83B7-78A8C0FD755C}"/>
              </a:ext>
            </a:extLst>
          </p:cNvPr>
          <p:cNvSpPr>
            <a:spLocks noChangeArrowheads="1"/>
          </p:cNvSpPr>
          <p:nvPr/>
        </p:nvSpPr>
        <p:spPr bwMode="auto">
          <a:xfrm>
            <a:off x="361950" y="3735388"/>
            <a:ext cx="717550"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Calibri" panose="020F0502020204030204" pitchFamily="34" charset="0"/>
              </a:rPr>
              <a:t>M19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 name="Rectangle 28">
            <a:extLst>
              <a:ext uri="{FF2B5EF4-FFF2-40B4-BE49-F238E27FC236}">
                <a16:creationId xmlns:a16="http://schemas.microsoft.com/office/drawing/2014/main" id="{821D9E4E-FCC9-4EBE-8F2C-6553FAC04590}"/>
              </a:ext>
            </a:extLst>
          </p:cNvPr>
          <p:cNvSpPr>
            <a:spLocks noChangeArrowheads="1"/>
          </p:cNvSpPr>
          <p:nvPr/>
        </p:nvSpPr>
        <p:spPr bwMode="auto">
          <a:xfrm>
            <a:off x="927100" y="3735388"/>
            <a:ext cx="207963"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7F7F7F"/>
                </a:solidFill>
                <a:effectLst/>
                <a:latin typeface="Calibri" panose="020F0502020204030204" pitchFamily="34" charset="0"/>
              </a:rPr>
              <a:t>(</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4" name="Rectangle 29">
            <a:extLst>
              <a:ext uri="{FF2B5EF4-FFF2-40B4-BE49-F238E27FC236}">
                <a16:creationId xmlns:a16="http://schemas.microsoft.com/office/drawing/2014/main" id="{DCDC1EB7-363F-4BED-921F-C012F01F6B47}"/>
              </a:ext>
            </a:extLst>
          </p:cNvPr>
          <p:cNvSpPr>
            <a:spLocks noChangeArrowheads="1"/>
          </p:cNvSpPr>
          <p:nvPr/>
        </p:nvSpPr>
        <p:spPr bwMode="auto">
          <a:xfrm>
            <a:off x="1003300" y="3735388"/>
            <a:ext cx="1601788"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OmniAnomaly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30">
            <a:extLst>
              <a:ext uri="{FF2B5EF4-FFF2-40B4-BE49-F238E27FC236}">
                <a16:creationId xmlns:a16="http://schemas.microsoft.com/office/drawing/2014/main" id="{CE1F89EF-8944-4D8D-A206-21EDE9176458}"/>
              </a:ext>
            </a:extLst>
          </p:cNvPr>
          <p:cNvSpPr>
            <a:spLocks noChangeArrowheads="1"/>
          </p:cNvSpPr>
          <p:nvPr/>
        </p:nvSpPr>
        <p:spPr bwMode="auto">
          <a:xfrm>
            <a:off x="2408237" y="3735388"/>
            <a:ext cx="228600"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31">
            <a:extLst>
              <a:ext uri="{FF2B5EF4-FFF2-40B4-BE49-F238E27FC236}">
                <a16:creationId xmlns:a16="http://schemas.microsoft.com/office/drawing/2014/main" id="{39191653-E692-414B-895A-5A66479B853F}"/>
              </a:ext>
            </a:extLst>
          </p:cNvPr>
          <p:cNvSpPr>
            <a:spLocks noChangeArrowheads="1"/>
          </p:cNvSpPr>
          <p:nvPr/>
        </p:nvSpPr>
        <p:spPr bwMode="auto">
          <a:xfrm>
            <a:off x="2505075" y="3735388"/>
            <a:ext cx="2470150"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err="1">
                <a:ln>
                  <a:noFill/>
                </a:ln>
                <a:solidFill>
                  <a:srgbClr val="7F7F7F"/>
                </a:solidFill>
                <a:effectLst/>
                <a:latin typeface="Calibri" panose="020F0502020204030204" pitchFamily="34" charset="0"/>
              </a:rPr>
              <a:t>ServerMachineDataset</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7" name="Rectangle 32">
            <a:extLst>
              <a:ext uri="{FF2B5EF4-FFF2-40B4-BE49-F238E27FC236}">
                <a16:creationId xmlns:a16="http://schemas.microsoft.com/office/drawing/2014/main" id="{960BD690-085A-4E29-9C25-35B44128EB7B}"/>
              </a:ext>
            </a:extLst>
          </p:cNvPr>
          <p:cNvSpPr>
            <a:spLocks noChangeArrowheads="1"/>
          </p:cNvSpPr>
          <p:nvPr/>
        </p:nvSpPr>
        <p:spPr bwMode="auto">
          <a:xfrm>
            <a:off x="4752975" y="3735388"/>
            <a:ext cx="146617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7F7F7F"/>
                </a:solidFill>
                <a:effectLst/>
                <a:latin typeface="Calibri" panose="020F0502020204030204" pitchFamily="34" charset="0"/>
              </a:rPr>
              <a:t>/test/ machine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8" name="Rectangle 33">
            <a:extLst>
              <a:ext uri="{FF2B5EF4-FFF2-40B4-BE49-F238E27FC236}">
                <a16:creationId xmlns:a16="http://schemas.microsoft.com/office/drawing/2014/main" id="{12465987-3ACB-4733-BEB7-4641B57F6F85}"/>
              </a:ext>
            </a:extLst>
          </p:cNvPr>
          <p:cNvSpPr>
            <a:spLocks noChangeArrowheads="1"/>
          </p:cNvSpPr>
          <p:nvPr/>
        </p:nvSpPr>
        <p:spPr bwMode="auto">
          <a:xfrm>
            <a:off x="6153150" y="3735388"/>
            <a:ext cx="207963"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Rectangle 34">
            <a:extLst>
              <a:ext uri="{FF2B5EF4-FFF2-40B4-BE49-F238E27FC236}">
                <a16:creationId xmlns:a16="http://schemas.microsoft.com/office/drawing/2014/main" id="{D7CFAC8D-E2A4-42AD-8DD0-1C1E7EFEA11D}"/>
              </a:ext>
            </a:extLst>
          </p:cNvPr>
          <p:cNvSpPr>
            <a:spLocks noChangeArrowheads="1"/>
          </p:cNvSpPr>
          <p:nvPr/>
        </p:nvSpPr>
        <p:spPr bwMode="auto">
          <a:xfrm>
            <a:off x="6229350" y="3735388"/>
            <a:ext cx="257175"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 name="Rectangle 35">
            <a:extLst>
              <a:ext uri="{FF2B5EF4-FFF2-40B4-BE49-F238E27FC236}">
                <a16:creationId xmlns:a16="http://schemas.microsoft.com/office/drawing/2014/main" id="{6365B00B-BCF0-44C4-9E03-B89FFEE1BBC4}"/>
              </a:ext>
            </a:extLst>
          </p:cNvPr>
          <p:cNvSpPr>
            <a:spLocks noChangeArrowheads="1"/>
          </p:cNvSpPr>
          <p:nvPr/>
        </p:nvSpPr>
        <p:spPr bwMode="auto">
          <a:xfrm>
            <a:off x="6350000" y="3735388"/>
            <a:ext cx="207963"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7F7F7F"/>
                </a:solidFill>
                <a:effectLst/>
                <a:latin typeface="Calibri" panose="020F050202020403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Rectangle 36">
            <a:extLst>
              <a:ext uri="{FF2B5EF4-FFF2-40B4-BE49-F238E27FC236}">
                <a16:creationId xmlns:a16="http://schemas.microsoft.com/office/drawing/2014/main" id="{42A6EC0B-1FF4-406D-A8AE-16CCA9639F87}"/>
              </a:ext>
            </a:extLst>
          </p:cNvPr>
          <p:cNvSpPr>
            <a:spLocks noChangeArrowheads="1"/>
          </p:cNvSpPr>
          <p:nvPr/>
        </p:nvSpPr>
        <p:spPr bwMode="auto">
          <a:xfrm>
            <a:off x="6426200" y="3735388"/>
            <a:ext cx="2092325"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7F7F7F"/>
                </a:solidFill>
                <a:effectLst/>
                <a:latin typeface="Calibri" panose="020F0502020204030204" pitchFamily="34" charset="0"/>
              </a:rPr>
              <a:t>11.txt , Column 19)</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2" name="Freeform 37">
            <a:extLst>
              <a:ext uri="{FF2B5EF4-FFF2-40B4-BE49-F238E27FC236}">
                <a16:creationId xmlns:a16="http://schemas.microsoft.com/office/drawing/2014/main" id="{55E642C8-E533-4479-BC0C-3A37B8A11C18}"/>
              </a:ext>
            </a:extLst>
          </p:cNvPr>
          <p:cNvSpPr>
            <a:spLocks/>
          </p:cNvSpPr>
          <p:nvPr/>
        </p:nvSpPr>
        <p:spPr bwMode="auto">
          <a:xfrm>
            <a:off x="338137" y="5494338"/>
            <a:ext cx="9596438" cy="96838"/>
          </a:xfrm>
          <a:custGeom>
            <a:avLst/>
            <a:gdLst>
              <a:gd name="T0" fmla="*/ 95 w 6045"/>
              <a:gd name="T1" fmla="*/ 61 h 61"/>
              <a:gd name="T2" fmla="*/ 189 w 6045"/>
              <a:gd name="T3" fmla="*/ 61 h 61"/>
              <a:gd name="T4" fmla="*/ 284 w 6045"/>
              <a:gd name="T5" fmla="*/ 61 h 61"/>
              <a:gd name="T6" fmla="*/ 378 w 6045"/>
              <a:gd name="T7" fmla="*/ 61 h 61"/>
              <a:gd name="T8" fmla="*/ 473 w 6045"/>
              <a:gd name="T9" fmla="*/ 61 h 61"/>
              <a:gd name="T10" fmla="*/ 567 w 6045"/>
              <a:gd name="T11" fmla="*/ 61 h 61"/>
              <a:gd name="T12" fmla="*/ 662 w 6045"/>
              <a:gd name="T13" fmla="*/ 61 h 61"/>
              <a:gd name="T14" fmla="*/ 757 w 6045"/>
              <a:gd name="T15" fmla="*/ 61 h 61"/>
              <a:gd name="T16" fmla="*/ 851 w 6045"/>
              <a:gd name="T17" fmla="*/ 61 h 61"/>
              <a:gd name="T18" fmla="*/ 946 w 6045"/>
              <a:gd name="T19" fmla="*/ 61 h 61"/>
              <a:gd name="T20" fmla="*/ 1040 w 6045"/>
              <a:gd name="T21" fmla="*/ 61 h 61"/>
              <a:gd name="T22" fmla="*/ 1135 w 6045"/>
              <a:gd name="T23" fmla="*/ 61 h 61"/>
              <a:gd name="T24" fmla="*/ 1230 w 6045"/>
              <a:gd name="T25" fmla="*/ 61 h 61"/>
              <a:gd name="T26" fmla="*/ 1324 w 6045"/>
              <a:gd name="T27" fmla="*/ 61 h 61"/>
              <a:gd name="T28" fmla="*/ 1419 w 6045"/>
              <a:gd name="T29" fmla="*/ 61 h 61"/>
              <a:gd name="T30" fmla="*/ 1513 w 6045"/>
              <a:gd name="T31" fmla="*/ 61 h 61"/>
              <a:gd name="T32" fmla="*/ 1608 w 6045"/>
              <a:gd name="T33" fmla="*/ 61 h 61"/>
              <a:gd name="T34" fmla="*/ 1702 w 6045"/>
              <a:gd name="T35" fmla="*/ 61 h 61"/>
              <a:gd name="T36" fmla="*/ 1797 w 6045"/>
              <a:gd name="T37" fmla="*/ 61 h 61"/>
              <a:gd name="T38" fmla="*/ 1892 w 6045"/>
              <a:gd name="T39" fmla="*/ 61 h 61"/>
              <a:gd name="T40" fmla="*/ 1986 w 6045"/>
              <a:gd name="T41" fmla="*/ 61 h 61"/>
              <a:gd name="T42" fmla="*/ 2083 w 6045"/>
              <a:gd name="T43" fmla="*/ 61 h 61"/>
              <a:gd name="T44" fmla="*/ 2178 w 6045"/>
              <a:gd name="T45" fmla="*/ 61 h 61"/>
              <a:gd name="T46" fmla="*/ 2272 w 6045"/>
              <a:gd name="T47" fmla="*/ 61 h 61"/>
              <a:gd name="T48" fmla="*/ 2367 w 6045"/>
              <a:gd name="T49" fmla="*/ 61 h 61"/>
              <a:gd name="T50" fmla="*/ 2461 w 6045"/>
              <a:gd name="T51" fmla="*/ 61 h 61"/>
              <a:gd name="T52" fmla="*/ 2556 w 6045"/>
              <a:gd name="T53" fmla="*/ 61 h 61"/>
              <a:gd name="T54" fmla="*/ 2651 w 6045"/>
              <a:gd name="T55" fmla="*/ 61 h 61"/>
              <a:gd name="T56" fmla="*/ 2745 w 6045"/>
              <a:gd name="T57" fmla="*/ 61 h 61"/>
              <a:gd name="T58" fmla="*/ 2840 w 6045"/>
              <a:gd name="T59" fmla="*/ 61 h 61"/>
              <a:gd name="T60" fmla="*/ 2934 w 6045"/>
              <a:gd name="T61" fmla="*/ 61 h 61"/>
              <a:gd name="T62" fmla="*/ 3029 w 6045"/>
              <a:gd name="T63" fmla="*/ 61 h 61"/>
              <a:gd name="T64" fmla="*/ 3123 w 6045"/>
              <a:gd name="T65" fmla="*/ 61 h 61"/>
              <a:gd name="T66" fmla="*/ 3218 w 6045"/>
              <a:gd name="T67" fmla="*/ 61 h 61"/>
              <a:gd name="T68" fmla="*/ 3313 w 6045"/>
              <a:gd name="T69" fmla="*/ 61 h 61"/>
              <a:gd name="T70" fmla="*/ 3407 w 6045"/>
              <a:gd name="T71" fmla="*/ 61 h 61"/>
              <a:gd name="T72" fmla="*/ 3502 w 6045"/>
              <a:gd name="T73" fmla="*/ 61 h 61"/>
              <a:gd name="T74" fmla="*/ 3596 w 6045"/>
              <a:gd name="T75" fmla="*/ 61 h 61"/>
              <a:gd name="T76" fmla="*/ 3691 w 6045"/>
              <a:gd name="T77" fmla="*/ 61 h 61"/>
              <a:gd name="T78" fmla="*/ 3786 w 6045"/>
              <a:gd name="T79" fmla="*/ 61 h 61"/>
              <a:gd name="T80" fmla="*/ 3880 w 6045"/>
              <a:gd name="T81" fmla="*/ 61 h 61"/>
              <a:gd name="T82" fmla="*/ 3975 w 6045"/>
              <a:gd name="T83" fmla="*/ 61 h 61"/>
              <a:gd name="T84" fmla="*/ 4069 w 6045"/>
              <a:gd name="T85" fmla="*/ 61 h 61"/>
              <a:gd name="T86" fmla="*/ 4166 w 6045"/>
              <a:gd name="T87" fmla="*/ 61 h 61"/>
              <a:gd name="T88" fmla="*/ 4261 w 6045"/>
              <a:gd name="T89" fmla="*/ 61 h 61"/>
              <a:gd name="T90" fmla="*/ 4355 w 6045"/>
              <a:gd name="T91" fmla="*/ 61 h 61"/>
              <a:gd name="T92" fmla="*/ 4450 w 6045"/>
              <a:gd name="T93" fmla="*/ 61 h 61"/>
              <a:gd name="T94" fmla="*/ 4542 w 6045"/>
              <a:gd name="T95" fmla="*/ 61 h 61"/>
              <a:gd name="T96" fmla="*/ 4637 w 6045"/>
              <a:gd name="T97" fmla="*/ 61 h 61"/>
              <a:gd name="T98" fmla="*/ 4731 w 6045"/>
              <a:gd name="T99" fmla="*/ 61 h 61"/>
              <a:gd name="T100" fmla="*/ 4826 w 6045"/>
              <a:gd name="T101" fmla="*/ 61 h 61"/>
              <a:gd name="T102" fmla="*/ 4920 w 6045"/>
              <a:gd name="T103" fmla="*/ 61 h 61"/>
              <a:gd name="T104" fmla="*/ 5015 w 6045"/>
              <a:gd name="T105" fmla="*/ 61 h 61"/>
              <a:gd name="T106" fmla="*/ 5110 w 6045"/>
              <a:gd name="T107" fmla="*/ 61 h 61"/>
              <a:gd name="T108" fmla="*/ 5204 w 6045"/>
              <a:gd name="T109" fmla="*/ 61 h 61"/>
              <a:gd name="T110" fmla="*/ 5299 w 6045"/>
              <a:gd name="T111" fmla="*/ 61 h 61"/>
              <a:gd name="T112" fmla="*/ 5393 w 6045"/>
              <a:gd name="T113" fmla="*/ 61 h 61"/>
              <a:gd name="T114" fmla="*/ 5488 w 6045"/>
              <a:gd name="T115" fmla="*/ 61 h 61"/>
              <a:gd name="T116" fmla="*/ 5582 w 6045"/>
              <a:gd name="T117" fmla="*/ 61 h 61"/>
              <a:gd name="T118" fmla="*/ 5679 w 6045"/>
              <a:gd name="T119" fmla="*/ 61 h 61"/>
              <a:gd name="T120" fmla="*/ 5774 w 6045"/>
              <a:gd name="T121" fmla="*/ 61 h 61"/>
              <a:gd name="T122" fmla="*/ 5869 w 6045"/>
              <a:gd name="T123" fmla="*/ 61 h 61"/>
              <a:gd name="T124" fmla="*/ 5961 w 6045"/>
              <a:gd name="T1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5" h="61">
                <a:moveTo>
                  <a:pt x="0" y="61"/>
                </a:moveTo>
                <a:lnTo>
                  <a:pt x="2" y="61"/>
                </a:lnTo>
                <a:lnTo>
                  <a:pt x="2" y="61"/>
                </a:lnTo>
                <a:lnTo>
                  <a:pt x="5" y="61"/>
                </a:lnTo>
                <a:lnTo>
                  <a:pt x="5" y="61"/>
                </a:lnTo>
                <a:lnTo>
                  <a:pt x="7" y="61"/>
                </a:lnTo>
                <a:lnTo>
                  <a:pt x="7" y="61"/>
                </a:lnTo>
                <a:lnTo>
                  <a:pt x="10" y="61"/>
                </a:lnTo>
                <a:lnTo>
                  <a:pt x="10" y="61"/>
                </a:lnTo>
                <a:lnTo>
                  <a:pt x="12" y="61"/>
                </a:lnTo>
                <a:lnTo>
                  <a:pt x="12" y="61"/>
                </a:lnTo>
                <a:lnTo>
                  <a:pt x="15" y="61"/>
                </a:lnTo>
                <a:lnTo>
                  <a:pt x="15" y="61"/>
                </a:lnTo>
                <a:lnTo>
                  <a:pt x="17" y="61"/>
                </a:lnTo>
                <a:lnTo>
                  <a:pt x="17" y="61"/>
                </a:lnTo>
                <a:lnTo>
                  <a:pt x="19" y="61"/>
                </a:lnTo>
                <a:lnTo>
                  <a:pt x="19" y="61"/>
                </a:lnTo>
                <a:lnTo>
                  <a:pt x="22" y="61"/>
                </a:lnTo>
                <a:lnTo>
                  <a:pt x="22" y="61"/>
                </a:lnTo>
                <a:lnTo>
                  <a:pt x="24" y="61"/>
                </a:lnTo>
                <a:lnTo>
                  <a:pt x="24" y="61"/>
                </a:lnTo>
                <a:lnTo>
                  <a:pt x="27" y="61"/>
                </a:lnTo>
                <a:lnTo>
                  <a:pt x="27" y="61"/>
                </a:lnTo>
                <a:lnTo>
                  <a:pt x="29" y="61"/>
                </a:lnTo>
                <a:lnTo>
                  <a:pt x="29" y="61"/>
                </a:lnTo>
                <a:lnTo>
                  <a:pt x="32" y="61"/>
                </a:lnTo>
                <a:lnTo>
                  <a:pt x="32" y="61"/>
                </a:lnTo>
                <a:lnTo>
                  <a:pt x="34" y="61"/>
                </a:lnTo>
                <a:lnTo>
                  <a:pt x="34" y="61"/>
                </a:lnTo>
                <a:lnTo>
                  <a:pt x="36" y="61"/>
                </a:lnTo>
                <a:lnTo>
                  <a:pt x="36" y="61"/>
                </a:lnTo>
                <a:lnTo>
                  <a:pt x="39" y="61"/>
                </a:lnTo>
                <a:lnTo>
                  <a:pt x="39" y="61"/>
                </a:lnTo>
                <a:lnTo>
                  <a:pt x="41" y="61"/>
                </a:lnTo>
                <a:lnTo>
                  <a:pt x="41" y="61"/>
                </a:lnTo>
                <a:lnTo>
                  <a:pt x="44" y="61"/>
                </a:lnTo>
                <a:lnTo>
                  <a:pt x="44" y="61"/>
                </a:lnTo>
                <a:lnTo>
                  <a:pt x="46" y="61"/>
                </a:lnTo>
                <a:lnTo>
                  <a:pt x="46" y="61"/>
                </a:lnTo>
                <a:lnTo>
                  <a:pt x="48" y="61"/>
                </a:lnTo>
                <a:lnTo>
                  <a:pt x="48" y="61"/>
                </a:lnTo>
                <a:lnTo>
                  <a:pt x="51" y="61"/>
                </a:lnTo>
                <a:lnTo>
                  <a:pt x="51" y="61"/>
                </a:lnTo>
                <a:lnTo>
                  <a:pt x="53" y="61"/>
                </a:lnTo>
                <a:lnTo>
                  <a:pt x="53" y="61"/>
                </a:lnTo>
                <a:lnTo>
                  <a:pt x="56" y="61"/>
                </a:lnTo>
                <a:lnTo>
                  <a:pt x="56" y="61"/>
                </a:lnTo>
                <a:lnTo>
                  <a:pt x="58" y="61"/>
                </a:lnTo>
                <a:lnTo>
                  <a:pt x="58" y="61"/>
                </a:lnTo>
                <a:lnTo>
                  <a:pt x="61" y="61"/>
                </a:lnTo>
                <a:lnTo>
                  <a:pt x="61" y="61"/>
                </a:lnTo>
                <a:lnTo>
                  <a:pt x="63" y="61"/>
                </a:lnTo>
                <a:lnTo>
                  <a:pt x="63" y="61"/>
                </a:lnTo>
                <a:lnTo>
                  <a:pt x="66" y="61"/>
                </a:lnTo>
                <a:lnTo>
                  <a:pt x="66" y="61"/>
                </a:lnTo>
                <a:lnTo>
                  <a:pt x="68" y="61"/>
                </a:lnTo>
                <a:lnTo>
                  <a:pt x="68" y="61"/>
                </a:lnTo>
                <a:lnTo>
                  <a:pt x="70" y="61"/>
                </a:lnTo>
                <a:lnTo>
                  <a:pt x="70" y="61"/>
                </a:lnTo>
                <a:lnTo>
                  <a:pt x="73" y="61"/>
                </a:lnTo>
                <a:lnTo>
                  <a:pt x="73" y="61"/>
                </a:lnTo>
                <a:lnTo>
                  <a:pt x="75" y="61"/>
                </a:lnTo>
                <a:lnTo>
                  <a:pt x="75" y="61"/>
                </a:lnTo>
                <a:lnTo>
                  <a:pt x="78" y="61"/>
                </a:lnTo>
                <a:lnTo>
                  <a:pt x="78" y="61"/>
                </a:lnTo>
                <a:lnTo>
                  <a:pt x="80" y="61"/>
                </a:lnTo>
                <a:lnTo>
                  <a:pt x="80" y="61"/>
                </a:lnTo>
                <a:lnTo>
                  <a:pt x="82" y="61"/>
                </a:lnTo>
                <a:lnTo>
                  <a:pt x="82" y="61"/>
                </a:lnTo>
                <a:lnTo>
                  <a:pt x="85" y="61"/>
                </a:lnTo>
                <a:lnTo>
                  <a:pt x="85" y="61"/>
                </a:lnTo>
                <a:lnTo>
                  <a:pt x="87" y="61"/>
                </a:lnTo>
                <a:lnTo>
                  <a:pt x="87" y="61"/>
                </a:lnTo>
                <a:lnTo>
                  <a:pt x="90" y="61"/>
                </a:lnTo>
                <a:lnTo>
                  <a:pt x="90" y="61"/>
                </a:lnTo>
                <a:lnTo>
                  <a:pt x="92" y="61"/>
                </a:lnTo>
                <a:lnTo>
                  <a:pt x="92" y="61"/>
                </a:lnTo>
                <a:lnTo>
                  <a:pt x="95" y="61"/>
                </a:lnTo>
                <a:lnTo>
                  <a:pt x="95" y="61"/>
                </a:lnTo>
                <a:lnTo>
                  <a:pt x="97" y="61"/>
                </a:lnTo>
                <a:lnTo>
                  <a:pt x="97" y="61"/>
                </a:lnTo>
                <a:lnTo>
                  <a:pt x="99" y="61"/>
                </a:lnTo>
                <a:lnTo>
                  <a:pt x="99" y="61"/>
                </a:lnTo>
                <a:lnTo>
                  <a:pt x="102" y="61"/>
                </a:lnTo>
                <a:lnTo>
                  <a:pt x="102" y="61"/>
                </a:lnTo>
                <a:lnTo>
                  <a:pt x="104" y="61"/>
                </a:lnTo>
                <a:lnTo>
                  <a:pt x="104" y="61"/>
                </a:lnTo>
                <a:lnTo>
                  <a:pt x="107" y="61"/>
                </a:lnTo>
                <a:lnTo>
                  <a:pt x="107" y="61"/>
                </a:lnTo>
                <a:lnTo>
                  <a:pt x="109" y="61"/>
                </a:lnTo>
                <a:lnTo>
                  <a:pt x="109" y="61"/>
                </a:lnTo>
                <a:lnTo>
                  <a:pt x="112" y="61"/>
                </a:lnTo>
                <a:lnTo>
                  <a:pt x="112" y="61"/>
                </a:lnTo>
                <a:lnTo>
                  <a:pt x="114" y="61"/>
                </a:lnTo>
                <a:lnTo>
                  <a:pt x="114" y="61"/>
                </a:lnTo>
                <a:lnTo>
                  <a:pt x="116" y="61"/>
                </a:lnTo>
                <a:lnTo>
                  <a:pt x="116" y="61"/>
                </a:lnTo>
                <a:lnTo>
                  <a:pt x="119" y="61"/>
                </a:lnTo>
                <a:lnTo>
                  <a:pt x="119" y="61"/>
                </a:lnTo>
                <a:lnTo>
                  <a:pt x="121" y="61"/>
                </a:lnTo>
                <a:lnTo>
                  <a:pt x="121" y="61"/>
                </a:lnTo>
                <a:lnTo>
                  <a:pt x="124" y="61"/>
                </a:lnTo>
                <a:lnTo>
                  <a:pt x="124" y="61"/>
                </a:lnTo>
                <a:lnTo>
                  <a:pt x="126" y="61"/>
                </a:lnTo>
                <a:lnTo>
                  <a:pt x="126" y="61"/>
                </a:lnTo>
                <a:lnTo>
                  <a:pt x="128" y="61"/>
                </a:lnTo>
                <a:lnTo>
                  <a:pt x="128" y="61"/>
                </a:lnTo>
                <a:lnTo>
                  <a:pt x="131" y="61"/>
                </a:lnTo>
                <a:lnTo>
                  <a:pt x="131" y="61"/>
                </a:lnTo>
                <a:lnTo>
                  <a:pt x="133" y="61"/>
                </a:lnTo>
                <a:lnTo>
                  <a:pt x="133" y="61"/>
                </a:lnTo>
                <a:lnTo>
                  <a:pt x="136" y="61"/>
                </a:lnTo>
                <a:lnTo>
                  <a:pt x="136" y="61"/>
                </a:lnTo>
                <a:lnTo>
                  <a:pt x="138" y="61"/>
                </a:lnTo>
                <a:lnTo>
                  <a:pt x="138" y="61"/>
                </a:lnTo>
                <a:lnTo>
                  <a:pt x="141" y="61"/>
                </a:lnTo>
                <a:lnTo>
                  <a:pt x="141" y="61"/>
                </a:lnTo>
                <a:lnTo>
                  <a:pt x="143" y="61"/>
                </a:lnTo>
                <a:lnTo>
                  <a:pt x="143" y="61"/>
                </a:lnTo>
                <a:lnTo>
                  <a:pt x="146" y="61"/>
                </a:lnTo>
                <a:lnTo>
                  <a:pt x="146" y="61"/>
                </a:lnTo>
                <a:lnTo>
                  <a:pt x="148" y="61"/>
                </a:lnTo>
                <a:lnTo>
                  <a:pt x="148" y="61"/>
                </a:lnTo>
                <a:lnTo>
                  <a:pt x="150" y="61"/>
                </a:lnTo>
                <a:lnTo>
                  <a:pt x="150" y="61"/>
                </a:lnTo>
                <a:lnTo>
                  <a:pt x="153" y="61"/>
                </a:lnTo>
                <a:lnTo>
                  <a:pt x="153" y="61"/>
                </a:lnTo>
                <a:lnTo>
                  <a:pt x="155" y="61"/>
                </a:lnTo>
                <a:lnTo>
                  <a:pt x="155" y="61"/>
                </a:lnTo>
                <a:lnTo>
                  <a:pt x="158" y="61"/>
                </a:lnTo>
                <a:lnTo>
                  <a:pt x="158" y="61"/>
                </a:lnTo>
                <a:lnTo>
                  <a:pt x="160" y="61"/>
                </a:lnTo>
                <a:lnTo>
                  <a:pt x="160" y="61"/>
                </a:lnTo>
                <a:lnTo>
                  <a:pt x="162" y="61"/>
                </a:lnTo>
                <a:lnTo>
                  <a:pt x="162" y="61"/>
                </a:lnTo>
                <a:lnTo>
                  <a:pt x="165" y="61"/>
                </a:lnTo>
                <a:lnTo>
                  <a:pt x="165" y="61"/>
                </a:lnTo>
                <a:lnTo>
                  <a:pt x="167" y="61"/>
                </a:lnTo>
                <a:lnTo>
                  <a:pt x="167" y="61"/>
                </a:lnTo>
                <a:lnTo>
                  <a:pt x="170" y="61"/>
                </a:lnTo>
                <a:lnTo>
                  <a:pt x="170" y="61"/>
                </a:lnTo>
                <a:lnTo>
                  <a:pt x="172" y="61"/>
                </a:lnTo>
                <a:lnTo>
                  <a:pt x="172" y="61"/>
                </a:lnTo>
                <a:lnTo>
                  <a:pt x="175" y="61"/>
                </a:lnTo>
                <a:lnTo>
                  <a:pt x="175" y="61"/>
                </a:lnTo>
                <a:lnTo>
                  <a:pt x="177" y="61"/>
                </a:lnTo>
                <a:lnTo>
                  <a:pt x="177" y="61"/>
                </a:lnTo>
                <a:lnTo>
                  <a:pt x="179" y="61"/>
                </a:lnTo>
                <a:lnTo>
                  <a:pt x="179" y="61"/>
                </a:lnTo>
                <a:lnTo>
                  <a:pt x="182" y="61"/>
                </a:lnTo>
                <a:lnTo>
                  <a:pt x="182" y="61"/>
                </a:lnTo>
                <a:lnTo>
                  <a:pt x="184" y="61"/>
                </a:lnTo>
                <a:lnTo>
                  <a:pt x="184" y="61"/>
                </a:lnTo>
                <a:lnTo>
                  <a:pt x="187" y="61"/>
                </a:lnTo>
                <a:lnTo>
                  <a:pt x="187" y="61"/>
                </a:lnTo>
                <a:lnTo>
                  <a:pt x="189" y="61"/>
                </a:lnTo>
                <a:lnTo>
                  <a:pt x="189" y="61"/>
                </a:lnTo>
                <a:lnTo>
                  <a:pt x="192" y="61"/>
                </a:lnTo>
                <a:lnTo>
                  <a:pt x="192" y="61"/>
                </a:lnTo>
                <a:lnTo>
                  <a:pt x="194" y="61"/>
                </a:lnTo>
                <a:lnTo>
                  <a:pt x="194" y="61"/>
                </a:lnTo>
                <a:lnTo>
                  <a:pt x="196" y="61"/>
                </a:lnTo>
                <a:lnTo>
                  <a:pt x="196" y="61"/>
                </a:lnTo>
                <a:lnTo>
                  <a:pt x="199" y="61"/>
                </a:lnTo>
                <a:lnTo>
                  <a:pt x="199" y="61"/>
                </a:lnTo>
                <a:lnTo>
                  <a:pt x="201" y="61"/>
                </a:lnTo>
                <a:lnTo>
                  <a:pt x="201" y="61"/>
                </a:lnTo>
                <a:lnTo>
                  <a:pt x="204" y="61"/>
                </a:lnTo>
                <a:lnTo>
                  <a:pt x="204" y="61"/>
                </a:lnTo>
                <a:lnTo>
                  <a:pt x="206" y="61"/>
                </a:lnTo>
                <a:lnTo>
                  <a:pt x="206" y="61"/>
                </a:lnTo>
                <a:lnTo>
                  <a:pt x="209" y="61"/>
                </a:lnTo>
                <a:lnTo>
                  <a:pt x="209" y="61"/>
                </a:lnTo>
                <a:lnTo>
                  <a:pt x="211" y="61"/>
                </a:lnTo>
                <a:lnTo>
                  <a:pt x="211" y="61"/>
                </a:lnTo>
                <a:lnTo>
                  <a:pt x="213" y="61"/>
                </a:lnTo>
                <a:lnTo>
                  <a:pt x="213" y="61"/>
                </a:lnTo>
                <a:lnTo>
                  <a:pt x="216" y="61"/>
                </a:lnTo>
                <a:lnTo>
                  <a:pt x="216" y="61"/>
                </a:lnTo>
                <a:lnTo>
                  <a:pt x="218" y="61"/>
                </a:lnTo>
                <a:lnTo>
                  <a:pt x="218" y="61"/>
                </a:lnTo>
                <a:lnTo>
                  <a:pt x="221" y="61"/>
                </a:lnTo>
                <a:lnTo>
                  <a:pt x="221" y="61"/>
                </a:lnTo>
                <a:lnTo>
                  <a:pt x="223" y="61"/>
                </a:lnTo>
                <a:lnTo>
                  <a:pt x="223" y="61"/>
                </a:lnTo>
                <a:lnTo>
                  <a:pt x="226" y="61"/>
                </a:lnTo>
                <a:lnTo>
                  <a:pt x="226" y="61"/>
                </a:lnTo>
                <a:lnTo>
                  <a:pt x="228" y="61"/>
                </a:lnTo>
                <a:lnTo>
                  <a:pt x="228" y="61"/>
                </a:lnTo>
                <a:lnTo>
                  <a:pt x="230" y="61"/>
                </a:lnTo>
                <a:lnTo>
                  <a:pt x="230" y="61"/>
                </a:lnTo>
                <a:lnTo>
                  <a:pt x="233" y="61"/>
                </a:lnTo>
                <a:lnTo>
                  <a:pt x="233" y="61"/>
                </a:lnTo>
                <a:lnTo>
                  <a:pt x="235" y="61"/>
                </a:lnTo>
                <a:lnTo>
                  <a:pt x="235" y="61"/>
                </a:lnTo>
                <a:lnTo>
                  <a:pt x="238" y="61"/>
                </a:lnTo>
                <a:lnTo>
                  <a:pt x="238" y="61"/>
                </a:lnTo>
                <a:lnTo>
                  <a:pt x="240" y="61"/>
                </a:lnTo>
                <a:lnTo>
                  <a:pt x="240" y="61"/>
                </a:lnTo>
                <a:lnTo>
                  <a:pt x="242" y="61"/>
                </a:lnTo>
                <a:lnTo>
                  <a:pt x="242" y="61"/>
                </a:lnTo>
                <a:lnTo>
                  <a:pt x="245" y="61"/>
                </a:lnTo>
                <a:lnTo>
                  <a:pt x="245" y="61"/>
                </a:lnTo>
                <a:lnTo>
                  <a:pt x="247" y="61"/>
                </a:lnTo>
                <a:lnTo>
                  <a:pt x="247" y="61"/>
                </a:lnTo>
                <a:lnTo>
                  <a:pt x="250" y="61"/>
                </a:lnTo>
                <a:lnTo>
                  <a:pt x="250" y="61"/>
                </a:lnTo>
                <a:lnTo>
                  <a:pt x="252" y="61"/>
                </a:lnTo>
                <a:lnTo>
                  <a:pt x="252" y="61"/>
                </a:lnTo>
                <a:lnTo>
                  <a:pt x="255" y="61"/>
                </a:lnTo>
                <a:lnTo>
                  <a:pt x="255" y="61"/>
                </a:lnTo>
                <a:lnTo>
                  <a:pt x="257" y="61"/>
                </a:lnTo>
                <a:lnTo>
                  <a:pt x="257" y="61"/>
                </a:lnTo>
                <a:lnTo>
                  <a:pt x="260" y="61"/>
                </a:lnTo>
                <a:lnTo>
                  <a:pt x="260" y="61"/>
                </a:lnTo>
                <a:lnTo>
                  <a:pt x="262" y="61"/>
                </a:lnTo>
                <a:lnTo>
                  <a:pt x="262" y="61"/>
                </a:lnTo>
                <a:lnTo>
                  <a:pt x="264" y="61"/>
                </a:lnTo>
                <a:lnTo>
                  <a:pt x="264" y="61"/>
                </a:lnTo>
                <a:lnTo>
                  <a:pt x="267" y="61"/>
                </a:lnTo>
                <a:lnTo>
                  <a:pt x="267" y="61"/>
                </a:lnTo>
                <a:lnTo>
                  <a:pt x="269" y="61"/>
                </a:lnTo>
                <a:lnTo>
                  <a:pt x="269" y="61"/>
                </a:lnTo>
                <a:lnTo>
                  <a:pt x="272" y="61"/>
                </a:lnTo>
                <a:lnTo>
                  <a:pt x="272" y="61"/>
                </a:lnTo>
                <a:lnTo>
                  <a:pt x="274" y="61"/>
                </a:lnTo>
                <a:lnTo>
                  <a:pt x="274" y="61"/>
                </a:lnTo>
                <a:lnTo>
                  <a:pt x="276" y="61"/>
                </a:lnTo>
                <a:lnTo>
                  <a:pt x="276" y="61"/>
                </a:lnTo>
                <a:lnTo>
                  <a:pt x="279" y="61"/>
                </a:lnTo>
                <a:lnTo>
                  <a:pt x="279" y="61"/>
                </a:lnTo>
                <a:lnTo>
                  <a:pt x="281" y="61"/>
                </a:lnTo>
                <a:lnTo>
                  <a:pt x="281" y="61"/>
                </a:lnTo>
                <a:lnTo>
                  <a:pt x="284" y="61"/>
                </a:lnTo>
                <a:lnTo>
                  <a:pt x="284" y="61"/>
                </a:lnTo>
                <a:lnTo>
                  <a:pt x="286" y="61"/>
                </a:lnTo>
                <a:lnTo>
                  <a:pt x="286" y="61"/>
                </a:lnTo>
                <a:lnTo>
                  <a:pt x="289" y="61"/>
                </a:lnTo>
                <a:lnTo>
                  <a:pt x="289" y="61"/>
                </a:lnTo>
                <a:lnTo>
                  <a:pt x="291" y="61"/>
                </a:lnTo>
                <a:lnTo>
                  <a:pt x="291" y="61"/>
                </a:lnTo>
                <a:lnTo>
                  <a:pt x="293" y="61"/>
                </a:lnTo>
                <a:lnTo>
                  <a:pt x="293" y="61"/>
                </a:lnTo>
                <a:lnTo>
                  <a:pt x="296" y="61"/>
                </a:lnTo>
                <a:lnTo>
                  <a:pt x="296" y="61"/>
                </a:lnTo>
                <a:lnTo>
                  <a:pt x="298" y="61"/>
                </a:lnTo>
                <a:lnTo>
                  <a:pt x="298" y="61"/>
                </a:lnTo>
                <a:lnTo>
                  <a:pt x="301" y="61"/>
                </a:lnTo>
                <a:lnTo>
                  <a:pt x="301" y="61"/>
                </a:lnTo>
                <a:lnTo>
                  <a:pt x="303" y="61"/>
                </a:lnTo>
                <a:lnTo>
                  <a:pt x="303" y="61"/>
                </a:lnTo>
                <a:lnTo>
                  <a:pt x="306" y="61"/>
                </a:lnTo>
                <a:lnTo>
                  <a:pt x="306" y="61"/>
                </a:lnTo>
                <a:lnTo>
                  <a:pt x="308" y="61"/>
                </a:lnTo>
                <a:lnTo>
                  <a:pt x="308" y="61"/>
                </a:lnTo>
                <a:lnTo>
                  <a:pt x="310" y="61"/>
                </a:lnTo>
                <a:lnTo>
                  <a:pt x="310" y="61"/>
                </a:lnTo>
                <a:lnTo>
                  <a:pt x="313" y="61"/>
                </a:lnTo>
                <a:lnTo>
                  <a:pt x="313" y="61"/>
                </a:lnTo>
                <a:lnTo>
                  <a:pt x="315" y="61"/>
                </a:lnTo>
                <a:lnTo>
                  <a:pt x="315" y="61"/>
                </a:lnTo>
                <a:lnTo>
                  <a:pt x="318" y="61"/>
                </a:lnTo>
                <a:lnTo>
                  <a:pt x="318" y="61"/>
                </a:lnTo>
                <a:lnTo>
                  <a:pt x="320" y="61"/>
                </a:lnTo>
                <a:lnTo>
                  <a:pt x="320" y="61"/>
                </a:lnTo>
                <a:lnTo>
                  <a:pt x="322" y="61"/>
                </a:lnTo>
                <a:lnTo>
                  <a:pt x="322" y="61"/>
                </a:lnTo>
                <a:lnTo>
                  <a:pt x="325" y="61"/>
                </a:lnTo>
                <a:lnTo>
                  <a:pt x="325" y="61"/>
                </a:lnTo>
                <a:lnTo>
                  <a:pt x="327" y="61"/>
                </a:lnTo>
                <a:lnTo>
                  <a:pt x="327" y="61"/>
                </a:lnTo>
                <a:lnTo>
                  <a:pt x="330" y="61"/>
                </a:lnTo>
                <a:lnTo>
                  <a:pt x="330" y="61"/>
                </a:lnTo>
                <a:lnTo>
                  <a:pt x="332" y="61"/>
                </a:lnTo>
                <a:lnTo>
                  <a:pt x="332" y="61"/>
                </a:lnTo>
                <a:lnTo>
                  <a:pt x="335" y="61"/>
                </a:lnTo>
                <a:lnTo>
                  <a:pt x="335" y="61"/>
                </a:lnTo>
                <a:lnTo>
                  <a:pt x="337" y="61"/>
                </a:lnTo>
                <a:lnTo>
                  <a:pt x="337" y="61"/>
                </a:lnTo>
                <a:lnTo>
                  <a:pt x="340" y="61"/>
                </a:lnTo>
                <a:lnTo>
                  <a:pt x="340" y="61"/>
                </a:lnTo>
                <a:lnTo>
                  <a:pt x="342" y="61"/>
                </a:lnTo>
                <a:lnTo>
                  <a:pt x="342" y="61"/>
                </a:lnTo>
                <a:lnTo>
                  <a:pt x="344" y="61"/>
                </a:lnTo>
                <a:lnTo>
                  <a:pt x="344" y="61"/>
                </a:lnTo>
                <a:lnTo>
                  <a:pt x="347" y="61"/>
                </a:lnTo>
                <a:lnTo>
                  <a:pt x="347" y="61"/>
                </a:lnTo>
                <a:lnTo>
                  <a:pt x="349" y="61"/>
                </a:lnTo>
                <a:lnTo>
                  <a:pt x="349" y="61"/>
                </a:lnTo>
                <a:lnTo>
                  <a:pt x="352" y="61"/>
                </a:lnTo>
                <a:lnTo>
                  <a:pt x="352" y="61"/>
                </a:lnTo>
                <a:lnTo>
                  <a:pt x="354" y="61"/>
                </a:lnTo>
                <a:lnTo>
                  <a:pt x="354" y="61"/>
                </a:lnTo>
                <a:lnTo>
                  <a:pt x="356" y="61"/>
                </a:lnTo>
                <a:lnTo>
                  <a:pt x="356" y="61"/>
                </a:lnTo>
                <a:lnTo>
                  <a:pt x="359" y="61"/>
                </a:lnTo>
                <a:lnTo>
                  <a:pt x="359" y="61"/>
                </a:lnTo>
                <a:lnTo>
                  <a:pt x="361" y="61"/>
                </a:lnTo>
                <a:lnTo>
                  <a:pt x="361" y="61"/>
                </a:lnTo>
                <a:lnTo>
                  <a:pt x="364" y="61"/>
                </a:lnTo>
                <a:lnTo>
                  <a:pt x="364" y="61"/>
                </a:lnTo>
                <a:lnTo>
                  <a:pt x="366" y="61"/>
                </a:lnTo>
                <a:lnTo>
                  <a:pt x="366" y="61"/>
                </a:lnTo>
                <a:lnTo>
                  <a:pt x="369" y="61"/>
                </a:lnTo>
                <a:lnTo>
                  <a:pt x="369" y="61"/>
                </a:lnTo>
                <a:lnTo>
                  <a:pt x="371" y="61"/>
                </a:lnTo>
                <a:lnTo>
                  <a:pt x="371" y="61"/>
                </a:lnTo>
                <a:lnTo>
                  <a:pt x="373" y="61"/>
                </a:lnTo>
                <a:lnTo>
                  <a:pt x="373" y="61"/>
                </a:lnTo>
                <a:lnTo>
                  <a:pt x="376" y="61"/>
                </a:lnTo>
                <a:lnTo>
                  <a:pt x="376" y="61"/>
                </a:lnTo>
                <a:lnTo>
                  <a:pt x="378" y="61"/>
                </a:lnTo>
                <a:lnTo>
                  <a:pt x="378" y="61"/>
                </a:lnTo>
                <a:lnTo>
                  <a:pt x="381" y="61"/>
                </a:lnTo>
                <a:lnTo>
                  <a:pt x="381" y="61"/>
                </a:lnTo>
                <a:lnTo>
                  <a:pt x="383" y="61"/>
                </a:lnTo>
                <a:lnTo>
                  <a:pt x="383" y="61"/>
                </a:lnTo>
                <a:lnTo>
                  <a:pt x="386" y="61"/>
                </a:lnTo>
                <a:lnTo>
                  <a:pt x="386" y="61"/>
                </a:lnTo>
                <a:lnTo>
                  <a:pt x="388" y="61"/>
                </a:lnTo>
                <a:lnTo>
                  <a:pt x="388" y="61"/>
                </a:lnTo>
                <a:lnTo>
                  <a:pt x="390" y="61"/>
                </a:lnTo>
                <a:lnTo>
                  <a:pt x="390" y="61"/>
                </a:lnTo>
                <a:lnTo>
                  <a:pt x="393" y="61"/>
                </a:lnTo>
                <a:lnTo>
                  <a:pt x="393" y="61"/>
                </a:lnTo>
                <a:lnTo>
                  <a:pt x="395" y="61"/>
                </a:lnTo>
                <a:lnTo>
                  <a:pt x="395" y="61"/>
                </a:lnTo>
                <a:lnTo>
                  <a:pt x="398" y="61"/>
                </a:lnTo>
                <a:lnTo>
                  <a:pt x="398" y="61"/>
                </a:lnTo>
                <a:lnTo>
                  <a:pt x="400" y="61"/>
                </a:lnTo>
                <a:lnTo>
                  <a:pt x="400" y="61"/>
                </a:lnTo>
                <a:lnTo>
                  <a:pt x="403" y="61"/>
                </a:lnTo>
                <a:lnTo>
                  <a:pt x="403" y="61"/>
                </a:lnTo>
                <a:lnTo>
                  <a:pt x="405" y="61"/>
                </a:lnTo>
                <a:lnTo>
                  <a:pt x="405" y="61"/>
                </a:lnTo>
                <a:lnTo>
                  <a:pt x="407" y="61"/>
                </a:lnTo>
                <a:lnTo>
                  <a:pt x="407" y="61"/>
                </a:lnTo>
                <a:lnTo>
                  <a:pt x="410" y="61"/>
                </a:lnTo>
                <a:lnTo>
                  <a:pt x="410" y="61"/>
                </a:lnTo>
                <a:lnTo>
                  <a:pt x="412" y="61"/>
                </a:lnTo>
                <a:lnTo>
                  <a:pt x="412" y="61"/>
                </a:lnTo>
                <a:lnTo>
                  <a:pt x="415" y="61"/>
                </a:lnTo>
                <a:lnTo>
                  <a:pt x="415" y="61"/>
                </a:lnTo>
                <a:lnTo>
                  <a:pt x="417" y="61"/>
                </a:lnTo>
                <a:lnTo>
                  <a:pt x="417" y="61"/>
                </a:lnTo>
                <a:lnTo>
                  <a:pt x="420" y="61"/>
                </a:lnTo>
                <a:lnTo>
                  <a:pt x="420" y="61"/>
                </a:lnTo>
                <a:lnTo>
                  <a:pt x="422" y="61"/>
                </a:lnTo>
                <a:lnTo>
                  <a:pt x="422" y="61"/>
                </a:lnTo>
                <a:lnTo>
                  <a:pt x="424" y="61"/>
                </a:lnTo>
                <a:lnTo>
                  <a:pt x="424" y="61"/>
                </a:lnTo>
                <a:lnTo>
                  <a:pt x="427" y="61"/>
                </a:lnTo>
                <a:lnTo>
                  <a:pt x="427" y="61"/>
                </a:lnTo>
                <a:lnTo>
                  <a:pt x="429" y="61"/>
                </a:lnTo>
                <a:lnTo>
                  <a:pt x="429" y="61"/>
                </a:lnTo>
                <a:lnTo>
                  <a:pt x="432" y="61"/>
                </a:lnTo>
                <a:lnTo>
                  <a:pt x="432" y="61"/>
                </a:lnTo>
                <a:lnTo>
                  <a:pt x="434" y="61"/>
                </a:lnTo>
                <a:lnTo>
                  <a:pt x="434" y="61"/>
                </a:lnTo>
                <a:lnTo>
                  <a:pt x="436" y="61"/>
                </a:lnTo>
                <a:lnTo>
                  <a:pt x="436" y="61"/>
                </a:lnTo>
                <a:lnTo>
                  <a:pt x="439" y="61"/>
                </a:lnTo>
                <a:lnTo>
                  <a:pt x="439" y="61"/>
                </a:lnTo>
                <a:lnTo>
                  <a:pt x="441" y="61"/>
                </a:lnTo>
                <a:lnTo>
                  <a:pt x="441" y="61"/>
                </a:lnTo>
                <a:lnTo>
                  <a:pt x="444" y="61"/>
                </a:lnTo>
                <a:lnTo>
                  <a:pt x="444" y="61"/>
                </a:lnTo>
                <a:lnTo>
                  <a:pt x="446" y="61"/>
                </a:lnTo>
                <a:lnTo>
                  <a:pt x="446" y="61"/>
                </a:lnTo>
                <a:lnTo>
                  <a:pt x="449" y="61"/>
                </a:lnTo>
                <a:lnTo>
                  <a:pt x="449" y="61"/>
                </a:lnTo>
                <a:lnTo>
                  <a:pt x="451" y="61"/>
                </a:lnTo>
                <a:lnTo>
                  <a:pt x="451" y="61"/>
                </a:lnTo>
                <a:lnTo>
                  <a:pt x="454" y="61"/>
                </a:lnTo>
                <a:lnTo>
                  <a:pt x="454" y="61"/>
                </a:lnTo>
                <a:lnTo>
                  <a:pt x="456" y="61"/>
                </a:lnTo>
                <a:lnTo>
                  <a:pt x="456" y="61"/>
                </a:lnTo>
                <a:lnTo>
                  <a:pt x="458" y="61"/>
                </a:lnTo>
                <a:lnTo>
                  <a:pt x="458" y="61"/>
                </a:lnTo>
                <a:lnTo>
                  <a:pt x="461" y="61"/>
                </a:lnTo>
                <a:lnTo>
                  <a:pt x="461" y="61"/>
                </a:lnTo>
                <a:lnTo>
                  <a:pt x="463" y="61"/>
                </a:lnTo>
                <a:lnTo>
                  <a:pt x="463" y="61"/>
                </a:lnTo>
                <a:lnTo>
                  <a:pt x="466" y="61"/>
                </a:lnTo>
                <a:lnTo>
                  <a:pt x="466" y="61"/>
                </a:lnTo>
                <a:lnTo>
                  <a:pt x="468" y="61"/>
                </a:lnTo>
                <a:lnTo>
                  <a:pt x="468" y="61"/>
                </a:lnTo>
                <a:lnTo>
                  <a:pt x="470" y="61"/>
                </a:lnTo>
                <a:lnTo>
                  <a:pt x="470" y="61"/>
                </a:lnTo>
                <a:lnTo>
                  <a:pt x="473" y="61"/>
                </a:lnTo>
                <a:lnTo>
                  <a:pt x="473" y="61"/>
                </a:lnTo>
                <a:lnTo>
                  <a:pt x="475" y="61"/>
                </a:lnTo>
                <a:lnTo>
                  <a:pt x="475" y="61"/>
                </a:lnTo>
                <a:lnTo>
                  <a:pt x="478" y="61"/>
                </a:lnTo>
                <a:lnTo>
                  <a:pt x="478" y="61"/>
                </a:lnTo>
                <a:lnTo>
                  <a:pt x="480" y="61"/>
                </a:lnTo>
                <a:lnTo>
                  <a:pt x="480" y="61"/>
                </a:lnTo>
                <a:lnTo>
                  <a:pt x="483" y="61"/>
                </a:lnTo>
                <a:lnTo>
                  <a:pt x="483" y="61"/>
                </a:lnTo>
                <a:lnTo>
                  <a:pt x="485" y="61"/>
                </a:lnTo>
                <a:lnTo>
                  <a:pt x="485" y="61"/>
                </a:lnTo>
                <a:lnTo>
                  <a:pt x="487" y="61"/>
                </a:lnTo>
                <a:lnTo>
                  <a:pt x="487" y="61"/>
                </a:lnTo>
                <a:lnTo>
                  <a:pt x="490" y="61"/>
                </a:lnTo>
                <a:lnTo>
                  <a:pt x="490" y="61"/>
                </a:lnTo>
                <a:lnTo>
                  <a:pt x="492" y="61"/>
                </a:lnTo>
                <a:lnTo>
                  <a:pt x="492" y="61"/>
                </a:lnTo>
                <a:lnTo>
                  <a:pt x="495" y="61"/>
                </a:lnTo>
                <a:lnTo>
                  <a:pt x="495" y="61"/>
                </a:lnTo>
                <a:lnTo>
                  <a:pt x="497" y="61"/>
                </a:lnTo>
                <a:lnTo>
                  <a:pt x="497" y="61"/>
                </a:lnTo>
                <a:lnTo>
                  <a:pt x="500" y="61"/>
                </a:lnTo>
                <a:lnTo>
                  <a:pt x="500" y="61"/>
                </a:lnTo>
                <a:lnTo>
                  <a:pt x="502" y="61"/>
                </a:lnTo>
                <a:lnTo>
                  <a:pt x="502" y="61"/>
                </a:lnTo>
                <a:lnTo>
                  <a:pt x="505" y="61"/>
                </a:lnTo>
                <a:lnTo>
                  <a:pt x="505" y="61"/>
                </a:lnTo>
                <a:lnTo>
                  <a:pt x="507" y="61"/>
                </a:lnTo>
                <a:lnTo>
                  <a:pt x="507" y="61"/>
                </a:lnTo>
                <a:lnTo>
                  <a:pt x="509" y="61"/>
                </a:lnTo>
                <a:lnTo>
                  <a:pt x="509" y="61"/>
                </a:lnTo>
                <a:lnTo>
                  <a:pt x="512" y="61"/>
                </a:lnTo>
                <a:lnTo>
                  <a:pt x="512" y="61"/>
                </a:lnTo>
                <a:lnTo>
                  <a:pt x="514" y="61"/>
                </a:lnTo>
                <a:lnTo>
                  <a:pt x="514" y="61"/>
                </a:lnTo>
                <a:lnTo>
                  <a:pt x="516" y="61"/>
                </a:lnTo>
                <a:lnTo>
                  <a:pt x="516" y="61"/>
                </a:lnTo>
                <a:lnTo>
                  <a:pt x="519" y="61"/>
                </a:lnTo>
                <a:lnTo>
                  <a:pt x="519" y="61"/>
                </a:lnTo>
                <a:lnTo>
                  <a:pt x="521" y="61"/>
                </a:lnTo>
                <a:lnTo>
                  <a:pt x="521" y="61"/>
                </a:lnTo>
                <a:lnTo>
                  <a:pt x="524" y="61"/>
                </a:lnTo>
                <a:lnTo>
                  <a:pt x="524" y="61"/>
                </a:lnTo>
                <a:lnTo>
                  <a:pt x="526" y="61"/>
                </a:lnTo>
                <a:lnTo>
                  <a:pt x="526" y="61"/>
                </a:lnTo>
                <a:lnTo>
                  <a:pt x="529" y="61"/>
                </a:lnTo>
                <a:lnTo>
                  <a:pt x="529" y="61"/>
                </a:lnTo>
                <a:lnTo>
                  <a:pt x="531" y="61"/>
                </a:lnTo>
                <a:lnTo>
                  <a:pt x="531" y="61"/>
                </a:lnTo>
                <a:lnTo>
                  <a:pt x="534" y="61"/>
                </a:lnTo>
                <a:lnTo>
                  <a:pt x="534" y="61"/>
                </a:lnTo>
                <a:lnTo>
                  <a:pt x="536" y="61"/>
                </a:lnTo>
                <a:lnTo>
                  <a:pt x="536" y="61"/>
                </a:lnTo>
                <a:lnTo>
                  <a:pt x="538" y="61"/>
                </a:lnTo>
                <a:lnTo>
                  <a:pt x="538" y="61"/>
                </a:lnTo>
                <a:lnTo>
                  <a:pt x="541" y="61"/>
                </a:lnTo>
                <a:lnTo>
                  <a:pt x="541" y="61"/>
                </a:lnTo>
                <a:lnTo>
                  <a:pt x="543" y="61"/>
                </a:lnTo>
                <a:lnTo>
                  <a:pt x="543" y="61"/>
                </a:lnTo>
                <a:lnTo>
                  <a:pt x="546" y="61"/>
                </a:lnTo>
                <a:lnTo>
                  <a:pt x="546" y="61"/>
                </a:lnTo>
                <a:lnTo>
                  <a:pt x="548" y="61"/>
                </a:lnTo>
                <a:lnTo>
                  <a:pt x="548" y="61"/>
                </a:lnTo>
                <a:lnTo>
                  <a:pt x="550" y="61"/>
                </a:lnTo>
                <a:lnTo>
                  <a:pt x="550" y="61"/>
                </a:lnTo>
                <a:lnTo>
                  <a:pt x="553" y="61"/>
                </a:lnTo>
                <a:lnTo>
                  <a:pt x="553" y="61"/>
                </a:lnTo>
                <a:lnTo>
                  <a:pt x="555" y="61"/>
                </a:lnTo>
                <a:lnTo>
                  <a:pt x="555" y="61"/>
                </a:lnTo>
                <a:lnTo>
                  <a:pt x="558" y="61"/>
                </a:lnTo>
                <a:lnTo>
                  <a:pt x="558" y="61"/>
                </a:lnTo>
                <a:lnTo>
                  <a:pt x="560" y="61"/>
                </a:lnTo>
                <a:lnTo>
                  <a:pt x="560" y="61"/>
                </a:lnTo>
                <a:lnTo>
                  <a:pt x="563" y="61"/>
                </a:lnTo>
                <a:lnTo>
                  <a:pt x="563" y="61"/>
                </a:lnTo>
                <a:lnTo>
                  <a:pt x="565" y="61"/>
                </a:lnTo>
                <a:lnTo>
                  <a:pt x="565" y="61"/>
                </a:lnTo>
                <a:lnTo>
                  <a:pt x="567" y="61"/>
                </a:lnTo>
                <a:lnTo>
                  <a:pt x="567" y="61"/>
                </a:lnTo>
                <a:lnTo>
                  <a:pt x="570" y="61"/>
                </a:lnTo>
                <a:lnTo>
                  <a:pt x="570" y="61"/>
                </a:lnTo>
                <a:lnTo>
                  <a:pt x="572" y="61"/>
                </a:lnTo>
                <a:lnTo>
                  <a:pt x="572" y="61"/>
                </a:lnTo>
                <a:lnTo>
                  <a:pt x="575" y="61"/>
                </a:lnTo>
                <a:lnTo>
                  <a:pt x="575" y="61"/>
                </a:lnTo>
                <a:lnTo>
                  <a:pt x="577" y="61"/>
                </a:lnTo>
                <a:lnTo>
                  <a:pt x="577" y="61"/>
                </a:lnTo>
                <a:lnTo>
                  <a:pt x="580" y="61"/>
                </a:lnTo>
                <a:lnTo>
                  <a:pt x="580" y="61"/>
                </a:lnTo>
                <a:lnTo>
                  <a:pt x="582" y="61"/>
                </a:lnTo>
                <a:lnTo>
                  <a:pt x="582" y="61"/>
                </a:lnTo>
                <a:lnTo>
                  <a:pt x="584" y="61"/>
                </a:lnTo>
                <a:lnTo>
                  <a:pt x="584" y="61"/>
                </a:lnTo>
                <a:lnTo>
                  <a:pt x="587" y="61"/>
                </a:lnTo>
                <a:lnTo>
                  <a:pt x="587" y="61"/>
                </a:lnTo>
                <a:lnTo>
                  <a:pt x="589" y="61"/>
                </a:lnTo>
                <a:lnTo>
                  <a:pt x="589" y="61"/>
                </a:lnTo>
                <a:lnTo>
                  <a:pt x="592" y="61"/>
                </a:lnTo>
                <a:lnTo>
                  <a:pt x="592" y="61"/>
                </a:lnTo>
                <a:lnTo>
                  <a:pt x="594" y="61"/>
                </a:lnTo>
                <a:lnTo>
                  <a:pt x="594" y="61"/>
                </a:lnTo>
                <a:lnTo>
                  <a:pt x="597" y="61"/>
                </a:lnTo>
                <a:lnTo>
                  <a:pt x="597" y="61"/>
                </a:lnTo>
                <a:lnTo>
                  <a:pt x="599" y="61"/>
                </a:lnTo>
                <a:lnTo>
                  <a:pt x="599" y="61"/>
                </a:lnTo>
                <a:lnTo>
                  <a:pt x="601" y="61"/>
                </a:lnTo>
                <a:lnTo>
                  <a:pt x="601" y="61"/>
                </a:lnTo>
                <a:lnTo>
                  <a:pt x="604" y="61"/>
                </a:lnTo>
                <a:lnTo>
                  <a:pt x="604" y="61"/>
                </a:lnTo>
                <a:lnTo>
                  <a:pt x="606" y="61"/>
                </a:lnTo>
                <a:lnTo>
                  <a:pt x="606" y="61"/>
                </a:lnTo>
                <a:lnTo>
                  <a:pt x="609" y="61"/>
                </a:lnTo>
                <a:lnTo>
                  <a:pt x="609" y="61"/>
                </a:lnTo>
                <a:lnTo>
                  <a:pt x="611" y="61"/>
                </a:lnTo>
                <a:lnTo>
                  <a:pt x="611" y="61"/>
                </a:lnTo>
                <a:lnTo>
                  <a:pt x="614" y="61"/>
                </a:lnTo>
                <a:lnTo>
                  <a:pt x="614" y="61"/>
                </a:lnTo>
                <a:lnTo>
                  <a:pt x="616" y="61"/>
                </a:lnTo>
                <a:lnTo>
                  <a:pt x="616" y="61"/>
                </a:lnTo>
                <a:lnTo>
                  <a:pt x="618" y="61"/>
                </a:lnTo>
                <a:lnTo>
                  <a:pt x="618" y="61"/>
                </a:lnTo>
                <a:lnTo>
                  <a:pt x="621" y="61"/>
                </a:lnTo>
                <a:lnTo>
                  <a:pt x="621" y="61"/>
                </a:lnTo>
                <a:lnTo>
                  <a:pt x="623" y="61"/>
                </a:lnTo>
                <a:lnTo>
                  <a:pt x="623" y="61"/>
                </a:lnTo>
                <a:lnTo>
                  <a:pt x="626" y="61"/>
                </a:lnTo>
                <a:lnTo>
                  <a:pt x="626" y="61"/>
                </a:lnTo>
                <a:lnTo>
                  <a:pt x="628" y="61"/>
                </a:lnTo>
                <a:lnTo>
                  <a:pt x="628" y="61"/>
                </a:lnTo>
                <a:lnTo>
                  <a:pt x="630" y="61"/>
                </a:lnTo>
                <a:lnTo>
                  <a:pt x="630" y="61"/>
                </a:lnTo>
                <a:lnTo>
                  <a:pt x="633" y="61"/>
                </a:lnTo>
                <a:lnTo>
                  <a:pt x="633" y="61"/>
                </a:lnTo>
                <a:lnTo>
                  <a:pt x="635" y="61"/>
                </a:lnTo>
                <a:lnTo>
                  <a:pt x="635" y="61"/>
                </a:lnTo>
                <a:lnTo>
                  <a:pt x="638" y="61"/>
                </a:lnTo>
                <a:lnTo>
                  <a:pt x="638" y="61"/>
                </a:lnTo>
                <a:lnTo>
                  <a:pt x="640" y="61"/>
                </a:lnTo>
                <a:lnTo>
                  <a:pt x="640" y="61"/>
                </a:lnTo>
                <a:lnTo>
                  <a:pt x="643" y="61"/>
                </a:lnTo>
                <a:lnTo>
                  <a:pt x="643" y="61"/>
                </a:lnTo>
                <a:lnTo>
                  <a:pt x="645" y="61"/>
                </a:lnTo>
                <a:lnTo>
                  <a:pt x="645" y="61"/>
                </a:lnTo>
                <a:lnTo>
                  <a:pt x="648" y="61"/>
                </a:lnTo>
                <a:lnTo>
                  <a:pt x="648" y="61"/>
                </a:lnTo>
                <a:lnTo>
                  <a:pt x="650" y="61"/>
                </a:lnTo>
                <a:lnTo>
                  <a:pt x="650" y="61"/>
                </a:lnTo>
                <a:lnTo>
                  <a:pt x="652" y="61"/>
                </a:lnTo>
                <a:lnTo>
                  <a:pt x="652" y="61"/>
                </a:lnTo>
                <a:lnTo>
                  <a:pt x="655" y="61"/>
                </a:lnTo>
                <a:lnTo>
                  <a:pt x="655" y="61"/>
                </a:lnTo>
                <a:lnTo>
                  <a:pt x="657" y="61"/>
                </a:lnTo>
                <a:lnTo>
                  <a:pt x="657" y="61"/>
                </a:lnTo>
                <a:lnTo>
                  <a:pt x="660" y="61"/>
                </a:lnTo>
                <a:lnTo>
                  <a:pt x="660" y="61"/>
                </a:lnTo>
                <a:lnTo>
                  <a:pt x="662" y="61"/>
                </a:lnTo>
                <a:lnTo>
                  <a:pt x="662" y="61"/>
                </a:lnTo>
                <a:lnTo>
                  <a:pt x="664" y="61"/>
                </a:lnTo>
                <a:lnTo>
                  <a:pt x="664" y="61"/>
                </a:lnTo>
                <a:lnTo>
                  <a:pt x="667" y="61"/>
                </a:lnTo>
                <a:lnTo>
                  <a:pt x="667" y="61"/>
                </a:lnTo>
                <a:lnTo>
                  <a:pt x="669" y="61"/>
                </a:lnTo>
                <a:lnTo>
                  <a:pt x="669" y="61"/>
                </a:lnTo>
                <a:lnTo>
                  <a:pt x="672" y="61"/>
                </a:lnTo>
                <a:lnTo>
                  <a:pt x="672" y="61"/>
                </a:lnTo>
                <a:lnTo>
                  <a:pt x="674" y="61"/>
                </a:lnTo>
                <a:lnTo>
                  <a:pt x="674" y="61"/>
                </a:lnTo>
                <a:lnTo>
                  <a:pt x="677" y="61"/>
                </a:lnTo>
                <a:lnTo>
                  <a:pt x="677" y="61"/>
                </a:lnTo>
                <a:lnTo>
                  <a:pt x="679" y="61"/>
                </a:lnTo>
                <a:lnTo>
                  <a:pt x="679" y="61"/>
                </a:lnTo>
                <a:lnTo>
                  <a:pt x="681" y="61"/>
                </a:lnTo>
                <a:lnTo>
                  <a:pt x="681" y="61"/>
                </a:lnTo>
                <a:lnTo>
                  <a:pt x="684" y="61"/>
                </a:lnTo>
                <a:lnTo>
                  <a:pt x="684" y="61"/>
                </a:lnTo>
                <a:lnTo>
                  <a:pt x="686" y="61"/>
                </a:lnTo>
                <a:lnTo>
                  <a:pt x="686" y="61"/>
                </a:lnTo>
                <a:lnTo>
                  <a:pt x="689" y="61"/>
                </a:lnTo>
                <a:lnTo>
                  <a:pt x="689" y="61"/>
                </a:lnTo>
                <a:lnTo>
                  <a:pt x="691" y="61"/>
                </a:lnTo>
                <a:lnTo>
                  <a:pt x="691" y="61"/>
                </a:lnTo>
                <a:lnTo>
                  <a:pt x="694" y="61"/>
                </a:lnTo>
                <a:lnTo>
                  <a:pt x="694" y="61"/>
                </a:lnTo>
                <a:lnTo>
                  <a:pt x="696" y="61"/>
                </a:lnTo>
                <a:lnTo>
                  <a:pt x="696" y="61"/>
                </a:lnTo>
                <a:lnTo>
                  <a:pt x="698" y="61"/>
                </a:lnTo>
                <a:lnTo>
                  <a:pt x="698" y="61"/>
                </a:lnTo>
                <a:lnTo>
                  <a:pt x="701" y="61"/>
                </a:lnTo>
                <a:lnTo>
                  <a:pt x="701" y="61"/>
                </a:lnTo>
                <a:lnTo>
                  <a:pt x="703" y="61"/>
                </a:lnTo>
                <a:lnTo>
                  <a:pt x="703" y="61"/>
                </a:lnTo>
                <a:lnTo>
                  <a:pt x="706" y="61"/>
                </a:lnTo>
                <a:lnTo>
                  <a:pt x="706" y="61"/>
                </a:lnTo>
                <a:lnTo>
                  <a:pt x="708" y="61"/>
                </a:lnTo>
                <a:lnTo>
                  <a:pt x="708" y="61"/>
                </a:lnTo>
                <a:lnTo>
                  <a:pt x="710" y="61"/>
                </a:lnTo>
                <a:lnTo>
                  <a:pt x="710" y="61"/>
                </a:lnTo>
                <a:lnTo>
                  <a:pt x="713" y="61"/>
                </a:lnTo>
                <a:lnTo>
                  <a:pt x="713" y="61"/>
                </a:lnTo>
                <a:lnTo>
                  <a:pt x="715" y="61"/>
                </a:lnTo>
                <a:lnTo>
                  <a:pt x="715" y="61"/>
                </a:lnTo>
                <a:lnTo>
                  <a:pt x="718" y="61"/>
                </a:lnTo>
                <a:lnTo>
                  <a:pt x="718" y="61"/>
                </a:lnTo>
                <a:lnTo>
                  <a:pt x="720" y="61"/>
                </a:lnTo>
                <a:lnTo>
                  <a:pt x="720" y="61"/>
                </a:lnTo>
                <a:lnTo>
                  <a:pt x="723" y="61"/>
                </a:lnTo>
                <a:lnTo>
                  <a:pt x="723" y="61"/>
                </a:lnTo>
                <a:lnTo>
                  <a:pt x="725" y="61"/>
                </a:lnTo>
                <a:lnTo>
                  <a:pt x="725" y="61"/>
                </a:lnTo>
                <a:lnTo>
                  <a:pt x="728" y="61"/>
                </a:lnTo>
                <a:lnTo>
                  <a:pt x="728" y="61"/>
                </a:lnTo>
                <a:lnTo>
                  <a:pt x="730" y="61"/>
                </a:lnTo>
                <a:lnTo>
                  <a:pt x="730" y="61"/>
                </a:lnTo>
                <a:lnTo>
                  <a:pt x="732" y="61"/>
                </a:lnTo>
                <a:lnTo>
                  <a:pt x="732" y="61"/>
                </a:lnTo>
                <a:lnTo>
                  <a:pt x="735" y="61"/>
                </a:lnTo>
                <a:lnTo>
                  <a:pt x="735" y="61"/>
                </a:lnTo>
                <a:lnTo>
                  <a:pt x="737" y="61"/>
                </a:lnTo>
                <a:lnTo>
                  <a:pt x="737" y="61"/>
                </a:lnTo>
                <a:lnTo>
                  <a:pt x="740" y="61"/>
                </a:lnTo>
                <a:lnTo>
                  <a:pt x="740" y="61"/>
                </a:lnTo>
                <a:lnTo>
                  <a:pt x="742" y="61"/>
                </a:lnTo>
                <a:lnTo>
                  <a:pt x="742" y="61"/>
                </a:lnTo>
                <a:lnTo>
                  <a:pt x="744" y="61"/>
                </a:lnTo>
                <a:lnTo>
                  <a:pt x="744" y="61"/>
                </a:lnTo>
                <a:lnTo>
                  <a:pt x="747" y="61"/>
                </a:lnTo>
                <a:lnTo>
                  <a:pt x="747" y="61"/>
                </a:lnTo>
                <a:lnTo>
                  <a:pt x="749" y="61"/>
                </a:lnTo>
                <a:lnTo>
                  <a:pt x="749" y="61"/>
                </a:lnTo>
                <a:lnTo>
                  <a:pt x="752" y="61"/>
                </a:lnTo>
                <a:lnTo>
                  <a:pt x="752" y="61"/>
                </a:lnTo>
                <a:lnTo>
                  <a:pt x="754" y="61"/>
                </a:lnTo>
                <a:lnTo>
                  <a:pt x="754" y="61"/>
                </a:lnTo>
                <a:lnTo>
                  <a:pt x="757" y="61"/>
                </a:lnTo>
                <a:lnTo>
                  <a:pt x="757" y="61"/>
                </a:lnTo>
                <a:lnTo>
                  <a:pt x="759" y="61"/>
                </a:lnTo>
                <a:lnTo>
                  <a:pt x="759" y="61"/>
                </a:lnTo>
                <a:lnTo>
                  <a:pt x="761" y="61"/>
                </a:lnTo>
                <a:lnTo>
                  <a:pt x="761" y="61"/>
                </a:lnTo>
                <a:lnTo>
                  <a:pt x="764" y="61"/>
                </a:lnTo>
                <a:lnTo>
                  <a:pt x="764" y="61"/>
                </a:lnTo>
                <a:lnTo>
                  <a:pt x="766" y="61"/>
                </a:lnTo>
                <a:lnTo>
                  <a:pt x="766" y="61"/>
                </a:lnTo>
                <a:lnTo>
                  <a:pt x="769" y="61"/>
                </a:lnTo>
                <a:lnTo>
                  <a:pt x="769" y="61"/>
                </a:lnTo>
                <a:lnTo>
                  <a:pt x="771" y="61"/>
                </a:lnTo>
                <a:lnTo>
                  <a:pt x="771" y="61"/>
                </a:lnTo>
                <a:lnTo>
                  <a:pt x="774" y="61"/>
                </a:lnTo>
                <a:lnTo>
                  <a:pt x="774" y="61"/>
                </a:lnTo>
                <a:lnTo>
                  <a:pt x="776" y="61"/>
                </a:lnTo>
                <a:lnTo>
                  <a:pt x="776" y="61"/>
                </a:lnTo>
                <a:lnTo>
                  <a:pt x="778" y="61"/>
                </a:lnTo>
                <a:lnTo>
                  <a:pt x="778" y="61"/>
                </a:lnTo>
                <a:lnTo>
                  <a:pt x="781" y="61"/>
                </a:lnTo>
                <a:lnTo>
                  <a:pt x="781" y="61"/>
                </a:lnTo>
                <a:lnTo>
                  <a:pt x="783" y="61"/>
                </a:lnTo>
                <a:lnTo>
                  <a:pt x="783" y="61"/>
                </a:lnTo>
                <a:lnTo>
                  <a:pt x="786" y="61"/>
                </a:lnTo>
                <a:lnTo>
                  <a:pt x="786" y="61"/>
                </a:lnTo>
                <a:lnTo>
                  <a:pt x="788" y="61"/>
                </a:lnTo>
                <a:lnTo>
                  <a:pt x="788" y="61"/>
                </a:lnTo>
                <a:lnTo>
                  <a:pt x="791" y="61"/>
                </a:lnTo>
                <a:lnTo>
                  <a:pt x="791" y="61"/>
                </a:lnTo>
                <a:lnTo>
                  <a:pt x="793" y="61"/>
                </a:lnTo>
                <a:lnTo>
                  <a:pt x="793" y="61"/>
                </a:lnTo>
                <a:lnTo>
                  <a:pt x="795" y="61"/>
                </a:lnTo>
                <a:lnTo>
                  <a:pt x="795" y="61"/>
                </a:lnTo>
                <a:lnTo>
                  <a:pt x="798" y="61"/>
                </a:lnTo>
                <a:lnTo>
                  <a:pt x="798" y="61"/>
                </a:lnTo>
                <a:lnTo>
                  <a:pt x="800" y="61"/>
                </a:lnTo>
                <a:lnTo>
                  <a:pt x="800" y="61"/>
                </a:lnTo>
                <a:lnTo>
                  <a:pt x="803" y="61"/>
                </a:lnTo>
                <a:lnTo>
                  <a:pt x="803" y="61"/>
                </a:lnTo>
                <a:lnTo>
                  <a:pt x="805" y="61"/>
                </a:lnTo>
                <a:lnTo>
                  <a:pt x="805" y="61"/>
                </a:lnTo>
                <a:lnTo>
                  <a:pt x="808" y="61"/>
                </a:lnTo>
                <a:lnTo>
                  <a:pt x="808" y="61"/>
                </a:lnTo>
                <a:lnTo>
                  <a:pt x="810" y="61"/>
                </a:lnTo>
                <a:lnTo>
                  <a:pt x="810" y="61"/>
                </a:lnTo>
                <a:lnTo>
                  <a:pt x="812" y="61"/>
                </a:lnTo>
                <a:lnTo>
                  <a:pt x="812" y="61"/>
                </a:lnTo>
                <a:lnTo>
                  <a:pt x="815" y="61"/>
                </a:lnTo>
                <a:lnTo>
                  <a:pt x="815" y="61"/>
                </a:lnTo>
                <a:lnTo>
                  <a:pt x="817" y="61"/>
                </a:lnTo>
                <a:lnTo>
                  <a:pt x="817" y="61"/>
                </a:lnTo>
                <a:lnTo>
                  <a:pt x="820" y="61"/>
                </a:lnTo>
                <a:lnTo>
                  <a:pt x="820" y="61"/>
                </a:lnTo>
                <a:lnTo>
                  <a:pt x="822" y="61"/>
                </a:lnTo>
                <a:lnTo>
                  <a:pt x="822" y="61"/>
                </a:lnTo>
                <a:lnTo>
                  <a:pt x="824" y="61"/>
                </a:lnTo>
                <a:lnTo>
                  <a:pt x="824" y="61"/>
                </a:lnTo>
                <a:lnTo>
                  <a:pt x="827" y="61"/>
                </a:lnTo>
                <a:lnTo>
                  <a:pt x="827" y="61"/>
                </a:lnTo>
                <a:lnTo>
                  <a:pt x="829" y="61"/>
                </a:lnTo>
                <a:lnTo>
                  <a:pt x="829" y="61"/>
                </a:lnTo>
                <a:lnTo>
                  <a:pt x="832" y="61"/>
                </a:lnTo>
                <a:lnTo>
                  <a:pt x="832" y="61"/>
                </a:lnTo>
                <a:lnTo>
                  <a:pt x="834" y="61"/>
                </a:lnTo>
                <a:lnTo>
                  <a:pt x="834" y="61"/>
                </a:lnTo>
                <a:lnTo>
                  <a:pt x="837" y="61"/>
                </a:lnTo>
                <a:lnTo>
                  <a:pt x="837" y="61"/>
                </a:lnTo>
                <a:lnTo>
                  <a:pt x="839" y="61"/>
                </a:lnTo>
                <a:lnTo>
                  <a:pt x="839" y="61"/>
                </a:lnTo>
                <a:lnTo>
                  <a:pt x="842" y="61"/>
                </a:lnTo>
                <a:lnTo>
                  <a:pt x="842" y="61"/>
                </a:lnTo>
                <a:lnTo>
                  <a:pt x="844" y="61"/>
                </a:lnTo>
                <a:lnTo>
                  <a:pt x="844" y="61"/>
                </a:lnTo>
                <a:lnTo>
                  <a:pt x="846" y="61"/>
                </a:lnTo>
                <a:lnTo>
                  <a:pt x="846" y="61"/>
                </a:lnTo>
                <a:lnTo>
                  <a:pt x="849" y="61"/>
                </a:lnTo>
                <a:lnTo>
                  <a:pt x="849" y="61"/>
                </a:lnTo>
                <a:lnTo>
                  <a:pt x="851" y="61"/>
                </a:lnTo>
                <a:lnTo>
                  <a:pt x="851" y="61"/>
                </a:lnTo>
                <a:lnTo>
                  <a:pt x="854" y="61"/>
                </a:lnTo>
                <a:lnTo>
                  <a:pt x="854" y="61"/>
                </a:lnTo>
                <a:lnTo>
                  <a:pt x="856" y="61"/>
                </a:lnTo>
                <a:lnTo>
                  <a:pt x="856" y="61"/>
                </a:lnTo>
                <a:lnTo>
                  <a:pt x="858" y="61"/>
                </a:lnTo>
                <a:lnTo>
                  <a:pt x="858" y="61"/>
                </a:lnTo>
                <a:lnTo>
                  <a:pt x="861" y="61"/>
                </a:lnTo>
                <a:lnTo>
                  <a:pt x="861" y="61"/>
                </a:lnTo>
                <a:lnTo>
                  <a:pt x="863" y="61"/>
                </a:lnTo>
                <a:lnTo>
                  <a:pt x="863" y="61"/>
                </a:lnTo>
                <a:lnTo>
                  <a:pt x="866" y="61"/>
                </a:lnTo>
                <a:lnTo>
                  <a:pt x="866" y="61"/>
                </a:lnTo>
                <a:lnTo>
                  <a:pt x="868" y="61"/>
                </a:lnTo>
                <a:lnTo>
                  <a:pt x="868" y="61"/>
                </a:lnTo>
                <a:lnTo>
                  <a:pt x="871" y="61"/>
                </a:lnTo>
                <a:lnTo>
                  <a:pt x="871" y="61"/>
                </a:lnTo>
                <a:lnTo>
                  <a:pt x="873" y="61"/>
                </a:lnTo>
                <a:lnTo>
                  <a:pt x="873" y="61"/>
                </a:lnTo>
                <a:lnTo>
                  <a:pt x="875" y="61"/>
                </a:lnTo>
                <a:lnTo>
                  <a:pt x="875" y="61"/>
                </a:lnTo>
                <a:lnTo>
                  <a:pt x="878" y="61"/>
                </a:lnTo>
                <a:lnTo>
                  <a:pt x="878" y="61"/>
                </a:lnTo>
                <a:lnTo>
                  <a:pt x="880" y="61"/>
                </a:lnTo>
                <a:lnTo>
                  <a:pt x="880" y="61"/>
                </a:lnTo>
                <a:lnTo>
                  <a:pt x="883" y="61"/>
                </a:lnTo>
                <a:lnTo>
                  <a:pt x="883" y="61"/>
                </a:lnTo>
                <a:lnTo>
                  <a:pt x="885" y="61"/>
                </a:lnTo>
                <a:lnTo>
                  <a:pt x="885" y="61"/>
                </a:lnTo>
                <a:lnTo>
                  <a:pt x="888" y="61"/>
                </a:lnTo>
                <a:lnTo>
                  <a:pt x="888" y="61"/>
                </a:lnTo>
                <a:lnTo>
                  <a:pt x="890" y="61"/>
                </a:lnTo>
                <a:lnTo>
                  <a:pt x="890" y="61"/>
                </a:lnTo>
                <a:lnTo>
                  <a:pt x="892" y="61"/>
                </a:lnTo>
                <a:lnTo>
                  <a:pt x="892" y="61"/>
                </a:lnTo>
                <a:lnTo>
                  <a:pt x="895" y="61"/>
                </a:lnTo>
                <a:lnTo>
                  <a:pt x="895" y="61"/>
                </a:lnTo>
                <a:lnTo>
                  <a:pt x="897" y="61"/>
                </a:lnTo>
                <a:lnTo>
                  <a:pt x="897" y="61"/>
                </a:lnTo>
                <a:lnTo>
                  <a:pt x="900" y="61"/>
                </a:lnTo>
                <a:lnTo>
                  <a:pt x="900" y="61"/>
                </a:lnTo>
                <a:lnTo>
                  <a:pt x="902" y="61"/>
                </a:lnTo>
                <a:lnTo>
                  <a:pt x="902" y="61"/>
                </a:lnTo>
                <a:lnTo>
                  <a:pt x="904" y="61"/>
                </a:lnTo>
                <a:lnTo>
                  <a:pt x="904" y="61"/>
                </a:lnTo>
                <a:lnTo>
                  <a:pt x="907" y="61"/>
                </a:lnTo>
                <a:lnTo>
                  <a:pt x="907" y="61"/>
                </a:lnTo>
                <a:lnTo>
                  <a:pt x="909" y="61"/>
                </a:lnTo>
                <a:lnTo>
                  <a:pt x="909" y="61"/>
                </a:lnTo>
                <a:lnTo>
                  <a:pt x="912" y="61"/>
                </a:lnTo>
                <a:lnTo>
                  <a:pt x="912" y="61"/>
                </a:lnTo>
                <a:lnTo>
                  <a:pt x="914" y="61"/>
                </a:lnTo>
                <a:lnTo>
                  <a:pt x="914" y="61"/>
                </a:lnTo>
                <a:lnTo>
                  <a:pt x="917" y="61"/>
                </a:lnTo>
                <a:lnTo>
                  <a:pt x="917" y="61"/>
                </a:lnTo>
                <a:lnTo>
                  <a:pt x="919" y="61"/>
                </a:lnTo>
                <a:lnTo>
                  <a:pt x="919" y="61"/>
                </a:lnTo>
                <a:lnTo>
                  <a:pt x="922" y="61"/>
                </a:lnTo>
                <a:lnTo>
                  <a:pt x="922" y="61"/>
                </a:lnTo>
                <a:lnTo>
                  <a:pt x="924" y="61"/>
                </a:lnTo>
                <a:lnTo>
                  <a:pt x="924" y="61"/>
                </a:lnTo>
                <a:lnTo>
                  <a:pt x="926" y="61"/>
                </a:lnTo>
                <a:lnTo>
                  <a:pt x="926" y="61"/>
                </a:lnTo>
                <a:lnTo>
                  <a:pt x="929" y="61"/>
                </a:lnTo>
                <a:lnTo>
                  <a:pt x="929" y="61"/>
                </a:lnTo>
                <a:lnTo>
                  <a:pt x="931" y="61"/>
                </a:lnTo>
                <a:lnTo>
                  <a:pt x="931" y="61"/>
                </a:lnTo>
                <a:lnTo>
                  <a:pt x="934" y="61"/>
                </a:lnTo>
                <a:lnTo>
                  <a:pt x="934" y="61"/>
                </a:lnTo>
                <a:lnTo>
                  <a:pt x="936" y="61"/>
                </a:lnTo>
                <a:lnTo>
                  <a:pt x="936" y="61"/>
                </a:lnTo>
                <a:lnTo>
                  <a:pt x="938" y="61"/>
                </a:lnTo>
                <a:lnTo>
                  <a:pt x="938" y="61"/>
                </a:lnTo>
                <a:lnTo>
                  <a:pt x="941" y="61"/>
                </a:lnTo>
                <a:lnTo>
                  <a:pt x="941" y="61"/>
                </a:lnTo>
                <a:lnTo>
                  <a:pt x="943" y="61"/>
                </a:lnTo>
                <a:lnTo>
                  <a:pt x="943" y="61"/>
                </a:lnTo>
                <a:lnTo>
                  <a:pt x="946" y="61"/>
                </a:lnTo>
                <a:lnTo>
                  <a:pt x="946" y="61"/>
                </a:lnTo>
                <a:lnTo>
                  <a:pt x="948" y="61"/>
                </a:lnTo>
                <a:lnTo>
                  <a:pt x="948" y="61"/>
                </a:lnTo>
                <a:lnTo>
                  <a:pt x="951" y="61"/>
                </a:lnTo>
                <a:lnTo>
                  <a:pt x="951" y="61"/>
                </a:lnTo>
                <a:lnTo>
                  <a:pt x="953" y="61"/>
                </a:lnTo>
                <a:lnTo>
                  <a:pt x="953" y="61"/>
                </a:lnTo>
                <a:lnTo>
                  <a:pt x="955" y="61"/>
                </a:lnTo>
                <a:lnTo>
                  <a:pt x="955" y="61"/>
                </a:lnTo>
                <a:lnTo>
                  <a:pt x="958" y="61"/>
                </a:lnTo>
                <a:lnTo>
                  <a:pt x="958" y="61"/>
                </a:lnTo>
                <a:lnTo>
                  <a:pt x="960" y="61"/>
                </a:lnTo>
                <a:lnTo>
                  <a:pt x="960" y="61"/>
                </a:lnTo>
                <a:lnTo>
                  <a:pt x="963" y="61"/>
                </a:lnTo>
                <a:lnTo>
                  <a:pt x="963" y="61"/>
                </a:lnTo>
                <a:lnTo>
                  <a:pt x="965" y="61"/>
                </a:lnTo>
                <a:lnTo>
                  <a:pt x="965" y="61"/>
                </a:lnTo>
                <a:lnTo>
                  <a:pt x="968" y="61"/>
                </a:lnTo>
                <a:lnTo>
                  <a:pt x="968" y="61"/>
                </a:lnTo>
                <a:lnTo>
                  <a:pt x="970" y="61"/>
                </a:lnTo>
                <a:lnTo>
                  <a:pt x="970" y="61"/>
                </a:lnTo>
                <a:lnTo>
                  <a:pt x="972" y="61"/>
                </a:lnTo>
                <a:lnTo>
                  <a:pt x="972" y="61"/>
                </a:lnTo>
                <a:lnTo>
                  <a:pt x="975" y="61"/>
                </a:lnTo>
                <a:lnTo>
                  <a:pt x="975" y="61"/>
                </a:lnTo>
                <a:lnTo>
                  <a:pt x="977" y="61"/>
                </a:lnTo>
                <a:lnTo>
                  <a:pt x="977" y="61"/>
                </a:lnTo>
                <a:lnTo>
                  <a:pt x="980" y="61"/>
                </a:lnTo>
                <a:lnTo>
                  <a:pt x="980" y="61"/>
                </a:lnTo>
                <a:lnTo>
                  <a:pt x="982" y="61"/>
                </a:lnTo>
                <a:lnTo>
                  <a:pt x="982" y="61"/>
                </a:lnTo>
                <a:lnTo>
                  <a:pt x="985" y="61"/>
                </a:lnTo>
                <a:lnTo>
                  <a:pt x="985" y="61"/>
                </a:lnTo>
                <a:lnTo>
                  <a:pt x="987" y="61"/>
                </a:lnTo>
                <a:lnTo>
                  <a:pt x="987" y="61"/>
                </a:lnTo>
                <a:lnTo>
                  <a:pt x="989" y="61"/>
                </a:lnTo>
                <a:lnTo>
                  <a:pt x="989" y="61"/>
                </a:lnTo>
                <a:lnTo>
                  <a:pt x="992" y="61"/>
                </a:lnTo>
                <a:lnTo>
                  <a:pt x="992" y="61"/>
                </a:lnTo>
                <a:lnTo>
                  <a:pt x="994" y="61"/>
                </a:lnTo>
                <a:lnTo>
                  <a:pt x="994" y="61"/>
                </a:lnTo>
                <a:lnTo>
                  <a:pt x="997" y="61"/>
                </a:lnTo>
                <a:lnTo>
                  <a:pt x="997" y="61"/>
                </a:lnTo>
                <a:lnTo>
                  <a:pt x="999" y="61"/>
                </a:lnTo>
                <a:lnTo>
                  <a:pt x="999" y="61"/>
                </a:lnTo>
                <a:lnTo>
                  <a:pt x="1002" y="61"/>
                </a:lnTo>
                <a:lnTo>
                  <a:pt x="1002" y="61"/>
                </a:lnTo>
                <a:lnTo>
                  <a:pt x="1004" y="61"/>
                </a:lnTo>
                <a:lnTo>
                  <a:pt x="1004" y="61"/>
                </a:lnTo>
                <a:lnTo>
                  <a:pt x="1006" y="61"/>
                </a:lnTo>
                <a:lnTo>
                  <a:pt x="1006" y="61"/>
                </a:lnTo>
                <a:lnTo>
                  <a:pt x="1009" y="61"/>
                </a:lnTo>
                <a:lnTo>
                  <a:pt x="1009" y="61"/>
                </a:lnTo>
                <a:lnTo>
                  <a:pt x="1011" y="61"/>
                </a:lnTo>
                <a:lnTo>
                  <a:pt x="1011" y="61"/>
                </a:lnTo>
                <a:lnTo>
                  <a:pt x="1014" y="61"/>
                </a:lnTo>
                <a:lnTo>
                  <a:pt x="1014" y="61"/>
                </a:lnTo>
                <a:lnTo>
                  <a:pt x="1016" y="61"/>
                </a:lnTo>
                <a:lnTo>
                  <a:pt x="1016" y="61"/>
                </a:lnTo>
                <a:lnTo>
                  <a:pt x="1018" y="61"/>
                </a:lnTo>
                <a:lnTo>
                  <a:pt x="1018" y="61"/>
                </a:lnTo>
                <a:lnTo>
                  <a:pt x="1021" y="61"/>
                </a:lnTo>
                <a:lnTo>
                  <a:pt x="1021" y="61"/>
                </a:lnTo>
                <a:lnTo>
                  <a:pt x="1023" y="61"/>
                </a:lnTo>
                <a:lnTo>
                  <a:pt x="1023" y="61"/>
                </a:lnTo>
                <a:lnTo>
                  <a:pt x="1026" y="61"/>
                </a:lnTo>
                <a:lnTo>
                  <a:pt x="1026" y="61"/>
                </a:lnTo>
                <a:lnTo>
                  <a:pt x="1028" y="61"/>
                </a:lnTo>
                <a:lnTo>
                  <a:pt x="1028" y="61"/>
                </a:lnTo>
                <a:lnTo>
                  <a:pt x="1031" y="61"/>
                </a:lnTo>
                <a:lnTo>
                  <a:pt x="1031" y="61"/>
                </a:lnTo>
                <a:lnTo>
                  <a:pt x="1033" y="61"/>
                </a:lnTo>
                <a:lnTo>
                  <a:pt x="1033" y="61"/>
                </a:lnTo>
                <a:lnTo>
                  <a:pt x="1036" y="61"/>
                </a:lnTo>
                <a:lnTo>
                  <a:pt x="1036" y="61"/>
                </a:lnTo>
                <a:lnTo>
                  <a:pt x="1038" y="61"/>
                </a:lnTo>
                <a:lnTo>
                  <a:pt x="1038" y="61"/>
                </a:lnTo>
                <a:lnTo>
                  <a:pt x="1040" y="61"/>
                </a:lnTo>
                <a:lnTo>
                  <a:pt x="1040" y="61"/>
                </a:lnTo>
                <a:lnTo>
                  <a:pt x="1043" y="61"/>
                </a:lnTo>
                <a:lnTo>
                  <a:pt x="1043" y="61"/>
                </a:lnTo>
                <a:lnTo>
                  <a:pt x="1045" y="61"/>
                </a:lnTo>
                <a:lnTo>
                  <a:pt x="1045" y="61"/>
                </a:lnTo>
                <a:lnTo>
                  <a:pt x="1048" y="61"/>
                </a:lnTo>
                <a:lnTo>
                  <a:pt x="1048" y="61"/>
                </a:lnTo>
                <a:lnTo>
                  <a:pt x="1050" y="61"/>
                </a:lnTo>
                <a:lnTo>
                  <a:pt x="1050" y="61"/>
                </a:lnTo>
                <a:lnTo>
                  <a:pt x="1052" y="61"/>
                </a:lnTo>
                <a:lnTo>
                  <a:pt x="1052" y="61"/>
                </a:lnTo>
                <a:lnTo>
                  <a:pt x="1055" y="61"/>
                </a:lnTo>
                <a:lnTo>
                  <a:pt x="1055" y="61"/>
                </a:lnTo>
                <a:lnTo>
                  <a:pt x="1057" y="61"/>
                </a:lnTo>
                <a:lnTo>
                  <a:pt x="1057" y="61"/>
                </a:lnTo>
                <a:lnTo>
                  <a:pt x="1060" y="61"/>
                </a:lnTo>
                <a:lnTo>
                  <a:pt x="1060" y="61"/>
                </a:lnTo>
                <a:lnTo>
                  <a:pt x="1062" y="61"/>
                </a:lnTo>
                <a:lnTo>
                  <a:pt x="1062" y="61"/>
                </a:lnTo>
                <a:lnTo>
                  <a:pt x="1065" y="61"/>
                </a:lnTo>
                <a:lnTo>
                  <a:pt x="1065" y="61"/>
                </a:lnTo>
                <a:lnTo>
                  <a:pt x="1067" y="61"/>
                </a:lnTo>
                <a:lnTo>
                  <a:pt x="1067" y="61"/>
                </a:lnTo>
                <a:lnTo>
                  <a:pt x="1069" y="61"/>
                </a:lnTo>
                <a:lnTo>
                  <a:pt x="1069" y="61"/>
                </a:lnTo>
                <a:lnTo>
                  <a:pt x="1072" y="61"/>
                </a:lnTo>
                <a:lnTo>
                  <a:pt x="1072" y="61"/>
                </a:lnTo>
                <a:lnTo>
                  <a:pt x="1074" y="61"/>
                </a:lnTo>
                <a:lnTo>
                  <a:pt x="1074" y="61"/>
                </a:lnTo>
                <a:lnTo>
                  <a:pt x="1077" y="61"/>
                </a:lnTo>
                <a:lnTo>
                  <a:pt x="1077" y="61"/>
                </a:lnTo>
                <a:lnTo>
                  <a:pt x="1079" y="61"/>
                </a:lnTo>
                <a:lnTo>
                  <a:pt x="1079" y="61"/>
                </a:lnTo>
                <a:lnTo>
                  <a:pt x="1082" y="61"/>
                </a:lnTo>
                <a:lnTo>
                  <a:pt x="1082" y="61"/>
                </a:lnTo>
                <a:lnTo>
                  <a:pt x="1084" y="61"/>
                </a:lnTo>
                <a:lnTo>
                  <a:pt x="1084" y="61"/>
                </a:lnTo>
                <a:lnTo>
                  <a:pt x="1086" y="61"/>
                </a:lnTo>
                <a:lnTo>
                  <a:pt x="1086" y="61"/>
                </a:lnTo>
                <a:lnTo>
                  <a:pt x="1089" y="61"/>
                </a:lnTo>
                <a:lnTo>
                  <a:pt x="1089" y="61"/>
                </a:lnTo>
                <a:lnTo>
                  <a:pt x="1091" y="61"/>
                </a:lnTo>
                <a:lnTo>
                  <a:pt x="1091" y="61"/>
                </a:lnTo>
                <a:lnTo>
                  <a:pt x="1094" y="61"/>
                </a:lnTo>
                <a:lnTo>
                  <a:pt x="1094" y="61"/>
                </a:lnTo>
                <a:lnTo>
                  <a:pt x="1096" y="61"/>
                </a:lnTo>
                <a:lnTo>
                  <a:pt x="1096" y="61"/>
                </a:lnTo>
                <a:lnTo>
                  <a:pt x="1099" y="61"/>
                </a:lnTo>
                <a:lnTo>
                  <a:pt x="1099" y="61"/>
                </a:lnTo>
                <a:lnTo>
                  <a:pt x="1101" y="61"/>
                </a:lnTo>
                <a:lnTo>
                  <a:pt x="1101" y="61"/>
                </a:lnTo>
                <a:lnTo>
                  <a:pt x="1103" y="61"/>
                </a:lnTo>
                <a:lnTo>
                  <a:pt x="1103" y="61"/>
                </a:lnTo>
                <a:lnTo>
                  <a:pt x="1106" y="61"/>
                </a:lnTo>
                <a:lnTo>
                  <a:pt x="1106" y="61"/>
                </a:lnTo>
                <a:lnTo>
                  <a:pt x="1108" y="61"/>
                </a:lnTo>
                <a:lnTo>
                  <a:pt x="1108" y="61"/>
                </a:lnTo>
                <a:lnTo>
                  <a:pt x="1111" y="61"/>
                </a:lnTo>
                <a:lnTo>
                  <a:pt x="1111" y="61"/>
                </a:lnTo>
                <a:lnTo>
                  <a:pt x="1113" y="61"/>
                </a:lnTo>
                <a:lnTo>
                  <a:pt x="1113" y="61"/>
                </a:lnTo>
                <a:lnTo>
                  <a:pt x="1116" y="61"/>
                </a:lnTo>
                <a:lnTo>
                  <a:pt x="1116" y="61"/>
                </a:lnTo>
                <a:lnTo>
                  <a:pt x="1118" y="61"/>
                </a:lnTo>
                <a:lnTo>
                  <a:pt x="1118" y="61"/>
                </a:lnTo>
                <a:lnTo>
                  <a:pt x="1120" y="61"/>
                </a:lnTo>
                <a:lnTo>
                  <a:pt x="1120" y="61"/>
                </a:lnTo>
                <a:lnTo>
                  <a:pt x="1123" y="61"/>
                </a:lnTo>
                <a:lnTo>
                  <a:pt x="1123" y="61"/>
                </a:lnTo>
                <a:lnTo>
                  <a:pt x="1125" y="61"/>
                </a:lnTo>
                <a:lnTo>
                  <a:pt x="1125" y="61"/>
                </a:lnTo>
                <a:lnTo>
                  <a:pt x="1128" y="61"/>
                </a:lnTo>
                <a:lnTo>
                  <a:pt x="1128" y="61"/>
                </a:lnTo>
                <a:lnTo>
                  <a:pt x="1130" y="61"/>
                </a:lnTo>
                <a:lnTo>
                  <a:pt x="1130" y="61"/>
                </a:lnTo>
                <a:lnTo>
                  <a:pt x="1132" y="61"/>
                </a:lnTo>
                <a:lnTo>
                  <a:pt x="1132" y="61"/>
                </a:lnTo>
                <a:lnTo>
                  <a:pt x="1135" y="61"/>
                </a:lnTo>
                <a:lnTo>
                  <a:pt x="1135" y="61"/>
                </a:lnTo>
                <a:lnTo>
                  <a:pt x="1137" y="61"/>
                </a:lnTo>
                <a:lnTo>
                  <a:pt x="1137" y="61"/>
                </a:lnTo>
                <a:lnTo>
                  <a:pt x="1140" y="61"/>
                </a:lnTo>
                <a:lnTo>
                  <a:pt x="1140" y="61"/>
                </a:lnTo>
                <a:lnTo>
                  <a:pt x="1142" y="61"/>
                </a:lnTo>
                <a:lnTo>
                  <a:pt x="1142" y="61"/>
                </a:lnTo>
                <a:lnTo>
                  <a:pt x="1145" y="61"/>
                </a:lnTo>
                <a:lnTo>
                  <a:pt x="1145" y="61"/>
                </a:lnTo>
                <a:lnTo>
                  <a:pt x="1147" y="61"/>
                </a:lnTo>
                <a:lnTo>
                  <a:pt x="1147" y="61"/>
                </a:lnTo>
                <a:lnTo>
                  <a:pt x="1149" y="61"/>
                </a:lnTo>
                <a:lnTo>
                  <a:pt x="1149" y="61"/>
                </a:lnTo>
                <a:lnTo>
                  <a:pt x="1152" y="61"/>
                </a:lnTo>
                <a:lnTo>
                  <a:pt x="1152" y="61"/>
                </a:lnTo>
                <a:lnTo>
                  <a:pt x="1154" y="61"/>
                </a:lnTo>
                <a:lnTo>
                  <a:pt x="1154" y="61"/>
                </a:lnTo>
                <a:lnTo>
                  <a:pt x="1157" y="61"/>
                </a:lnTo>
                <a:lnTo>
                  <a:pt x="1157" y="61"/>
                </a:lnTo>
                <a:lnTo>
                  <a:pt x="1159" y="61"/>
                </a:lnTo>
                <a:lnTo>
                  <a:pt x="1159" y="61"/>
                </a:lnTo>
                <a:lnTo>
                  <a:pt x="1162" y="61"/>
                </a:lnTo>
                <a:lnTo>
                  <a:pt x="1162" y="61"/>
                </a:lnTo>
                <a:lnTo>
                  <a:pt x="1164" y="61"/>
                </a:lnTo>
                <a:lnTo>
                  <a:pt x="1164" y="61"/>
                </a:lnTo>
                <a:lnTo>
                  <a:pt x="1166" y="61"/>
                </a:lnTo>
                <a:lnTo>
                  <a:pt x="1166" y="61"/>
                </a:lnTo>
                <a:lnTo>
                  <a:pt x="1169" y="61"/>
                </a:lnTo>
                <a:lnTo>
                  <a:pt x="1169" y="61"/>
                </a:lnTo>
                <a:lnTo>
                  <a:pt x="1171" y="61"/>
                </a:lnTo>
                <a:lnTo>
                  <a:pt x="1171" y="61"/>
                </a:lnTo>
                <a:lnTo>
                  <a:pt x="1174" y="61"/>
                </a:lnTo>
                <a:lnTo>
                  <a:pt x="1174" y="61"/>
                </a:lnTo>
                <a:lnTo>
                  <a:pt x="1176" y="61"/>
                </a:lnTo>
                <a:lnTo>
                  <a:pt x="1176" y="61"/>
                </a:lnTo>
                <a:lnTo>
                  <a:pt x="1179" y="61"/>
                </a:lnTo>
                <a:lnTo>
                  <a:pt x="1179" y="61"/>
                </a:lnTo>
                <a:lnTo>
                  <a:pt x="1181" y="61"/>
                </a:lnTo>
                <a:lnTo>
                  <a:pt x="1181" y="61"/>
                </a:lnTo>
                <a:lnTo>
                  <a:pt x="1183" y="61"/>
                </a:lnTo>
                <a:lnTo>
                  <a:pt x="1183" y="61"/>
                </a:lnTo>
                <a:lnTo>
                  <a:pt x="1186" y="61"/>
                </a:lnTo>
                <a:lnTo>
                  <a:pt x="1186" y="61"/>
                </a:lnTo>
                <a:lnTo>
                  <a:pt x="1188" y="61"/>
                </a:lnTo>
                <a:lnTo>
                  <a:pt x="1188" y="61"/>
                </a:lnTo>
                <a:lnTo>
                  <a:pt x="1191" y="61"/>
                </a:lnTo>
                <a:lnTo>
                  <a:pt x="1191" y="61"/>
                </a:lnTo>
                <a:lnTo>
                  <a:pt x="1193" y="61"/>
                </a:lnTo>
                <a:lnTo>
                  <a:pt x="1193" y="61"/>
                </a:lnTo>
                <a:lnTo>
                  <a:pt x="1196" y="61"/>
                </a:lnTo>
                <a:lnTo>
                  <a:pt x="1196" y="61"/>
                </a:lnTo>
                <a:lnTo>
                  <a:pt x="1198" y="61"/>
                </a:lnTo>
                <a:lnTo>
                  <a:pt x="1198" y="61"/>
                </a:lnTo>
                <a:lnTo>
                  <a:pt x="1200" y="61"/>
                </a:lnTo>
                <a:lnTo>
                  <a:pt x="1200" y="61"/>
                </a:lnTo>
                <a:lnTo>
                  <a:pt x="1203" y="61"/>
                </a:lnTo>
                <a:lnTo>
                  <a:pt x="1203" y="61"/>
                </a:lnTo>
                <a:lnTo>
                  <a:pt x="1205" y="61"/>
                </a:lnTo>
                <a:lnTo>
                  <a:pt x="1205" y="61"/>
                </a:lnTo>
                <a:lnTo>
                  <a:pt x="1208" y="61"/>
                </a:lnTo>
                <a:lnTo>
                  <a:pt x="1208" y="61"/>
                </a:lnTo>
                <a:lnTo>
                  <a:pt x="1210" y="61"/>
                </a:lnTo>
                <a:lnTo>
                  <a:pt x="1210" y="61"/>
                </a:lnTo>
                <a:lnTo>
                  <a:pt x="1212" y="61"/>
                </a:lnTo>
                <a:lnTo>
                  <a:pt x="1212" y="61"/>
                </a:lnTo>
                <a:lnTo>
                  <a:pt x="1215" y="61"/>
                </a:lnTo>
                <a:lnTo>
                  <a:pt x="1215" y="61"/>
                </a:lnTo>
                <a:lnTo>
                  <a:pt x="1217" y="61"/>
                </a:lnTo>
                <a:lnTo>
                  <a:pt x="1217" y="61"/>
                </a:lnTo>
                <a:lnTo>
                  <a:pt x="1220" y="61"/>
                </a:lnTo>
                <a:lnTo>
                  <a:pt x="1220" y="61"/>
                </a:lnTo>
                <a:lnTo>
                  <a:pt x="1222" y="61"/>
                </a:lnTo>
                <a:lnTo>
                  <a:pt x="1222" y="61"/>
                </a:lnTo>
                <a:lnTo>
                  <a:pt x="1225" y="61"/>
                </a:lnTo>
                <a:lnTo>
                  <a:pt x="1225" y="61"/>
                </a:lnTo>
                <a:lnTo>
                  <a:pt x="1227" y="61"/>
                </a:lnTo>
                <a:lnTo>
                  <a:pt x="1227" y="61"/>
                </a:lnTo>
                <a:lnTo>
                  <a:pt x="1230" y="61"/>
                </a:lnTo>
                <a:lnTo>
                  <a:pt x="1230" y="61"/>
                </a:lnTo>
                <a:lnTo>
                  <a:pt x="1232" y="61"/>
                </a:lnTo>
                <a:lnTo>
                  <a:pt x="1232" y="61"/>
                </a:lnTo>
                <a:lnTo>
                  <a:pt x="1234" y="61"/>
                </a:lnTo>
                <a:lnTo>
                  <a:pt x="1234" y="61"/>
                </a:lnTo>
                <a:lnTo>
                  <a:pt x="1237" y="61"/>
                </a:lnTo>
                <a:lnTo>
                  <a:pt x="1237" y="61"/>
                </a:lnTo>
                <a:lnTo>
                  <a:pt x="1239" y="61"/>
                </a:lnTo>
                <a:lnTo>
                  <a:pt x="1239" y="61"/>
                </a:lnTo>
                <a:lnTo>
                  <a:pt x="1242" y="61"/>
                </a:lnTo>
                <a:lnTo>
                  <a:pt x="1242" y="61"/>
                </a:lnTo>
                <a:lnTo>
                  <a:pt x="1244" y="61"/>
                </a:lnTo>
                <a:lnTo>
                  <a:pt x="1244" y="61"/>
                </a:lnTo>
                <a:lnTo>
                  <a:pt x="1246" y="61"/>
                </a:lnTo>
                <a:lnTo>
                  <a:pt x="1246" y="61"/>
                </a:lnTo>
                <a:lnTo>
                  <a:pt x="1249" y="61"/>
                </a:lnTo>
                <a:lnTo>
                  <a:pt x="1249" y="61"/>
                </a:lnTo>
                <a:lnTo>
                  <a:pt x="1251" y="61"/>
                </a:lnTo>
                <a:lnTo>
                  <a:pt x="1251" y="61"/>
                </a:lnTo>
                <a:lnTo>
                  <a:pt x="1254" y="61"/>
                </a:lnTo>
                <a:lnTo>
                  <a:pt x="1254" y="61"/>
                </a:lnTo>
                <a:lnTo>
                  <a:pt x="1256" y="61"/>
                </a:lnTo>
                <a:lnTo>
                  <a:pt x="1256" y="61"/>
                </a:lnTo>
                <a:lnTo>
                  <a:pt x="1259" y="61"/>
                </a:lnTo>
                <a:lnTo>
                  <a:pt x="1259" y="61"/>
                </a:lnTo>
                <a:lnTo>
                  <a:pt x="1261" y="61"/>
                </a:lnTo>
                <a:lnTo>
                  <a:pt x="1261" y="61"/>
                </a:lnTo>
                <a:lnTo>
                  <a:pt x="1263" y="61"/>
                </a:lnTo>
                <a:lnTo>
                  <a:pt x="1263" y="61"/>
                </a:lnTo>
                <a:lnTo>
                  <a:pt x="1266" y="61"/>
                </a:lnTo>
                <a:lnTo>
                  <a:pt x="1266" y="61"/>
                </a:lnTo>
                <a:lnTo>
                  <a:pt x="1268" y="61"/>
                </a:lnTo>
                <a:lnTo>
                  <a:pt x="1268" y="61"/>
                </a:lnTo>
                <a:lnTo>
                  <a:pt x="1271" y="61"/>
                </a:lnTo>
                <a:lnTo>
                  <a:pt x="1271" y="61"/>
                </a:lnTo>
                <a:lnTo>
                  <a:pt x="1273" y="61"/>
                </a:lnTo>
                <a:lnTo>
                  <a:pt x="1273" y="61"/>
                </a:lnTo>
                <a:lnTo>
                  <a:pt x="1276" y="61"/>
                </a:lnTo>
                <a:lnTo>
                  <a:pt x="1276" y="61"/>
                </a:lnTo>
                <a:lnTo>
                  <a:pt x="1278" y="61"/>
                </a:lnTo>
                <a:lnTo>
                  <a:pt x="1278" y="61"/>
                </a:lnTo>
                <a:lnTo>
                  <a:pt x="1280" y="61"/>
                </a:lnTo>
                <a:lnTo>
                  <a:pt x="1280" y="61"/>
                </a:lnTo>
                <a:lnTo>
                  <a:pt x="1283" y="61"/>
                </a:lnTo>
                <a:lnTo>
                  <a:pt x="1283" y="61"/>
                </a:lnTo>
                <a:lnTo>
                  <a:pt x="1285" y="61"/>
                </a:lnTo>
                <a:lnTo>
                  <a:pt x="1285" y="61"/>
                </a:lnTo>
                <a:lnTo>
                  <a:pt x="1288" y="61"/>
                </a:lnTo>
                <a:lnTo>
                  <a:pt x="1288" y="61"/>
                </a:lnTo>
                <a:lnTo>
                  <a:pt x="1290" y="61"/>
                </a:lnTo>
                <a:lnTo>
                  <a:pt x="1290" y="61"/>
                </a:lnTo>
                <a:lnTo>
                  <a:pt x="1293" y="61"/>
                </a:lnTo>
                <a:lnTo>
                  <a:pt x="1293" y="61"/>
                </a:lnTo>
                <a:lnTo>
                  <a:pt x="1295" y="61"/>
                </a:lnTo>
                <a:lnTo>
                  <a:pt x="1295" y="61"/>
                </a:lnTo>
                <a:lnTo>
                  <a:pt x="1297" y="61"/>
                </a:lnTo>
                <a:lnTo>
                  <a:pt x="1297" y="61"/>
                </a:lnTo>
                <a:lnTo>
                  <a:pt x="1300" y="61"/>
                </a:lnTo>
                <a:lnTo>
                  <a:pt x="1300" y="61"/>
                </a:lnTo>
                <a:lnTo>
                  <a:pt x="1302" y="61"/>
                </a:lnTo>
                <a:lnTo>
                  <a:pt x="1302" y="61"/>
                </a:lnTo>
                <a:lnTo>
                  <a:pt x="1305" y="61"/>
                </a:lnTo>
                <a:lnTo>
                  <a:pt x="1305" y="61"/>
                </a:lnTo>
                <a:lnTo>
                  <a:pt x="1307" y="61"/>
                </a:lnTo>
                <a:lnTo>
                  <a:pt x="1307" y="61"/>
                </a:lnTo>
                <a:lnTo>
                  <a:pt x="1310" y="61"/>
                </a:lnTo>
                <a:lnTo>
                  <a:pt x="1310" y="61"/>
                </a:lnTo>
                <a:lnTo>
                  <a:pt x="1312" y="61"/>
                </a:lnTo>
                <a:lnTo>
                  <a:pt x="1312" y="61"/>
                </a:lnTo>
                <a:lnTo>
                  <a:pt x="1314" y="61"/>
                </a:lnTo>
                <a:lnTo>
                  <a:pt x="1314" y="61"/>
                </a:lnTo>
                <a:lnTo>
                  <a:pt x="1317" y="61"/>
                </a:lnTo>
                <a:lnTo>
                  <a:pt x="1317" y="61"/>
                </a:lnTo>
                <a:lnTo>
                  <a:pt x="1319" y="61"/>
                </a:lnTo>
                <a:lnTo>
                  <a:pt x="1319" y="61"/>
                </a:lnTo>
                <a:lnTo>
                  <a:pt x="1322" y="61"/>
                </a:lnTo>
                <a:lnTo>
                  <a:pt x="1322" y="61"/>
                </a:lnTo>
                <a:lnTo>
                  <a:pt x="1324" y="61"/>
                </a:lnTo>
                <a:lnTo>
                  <a:pt x="1324" y="61"/>
                </a:lnTo>
                <a:lnTo>
                  <a:pt x="1326" y="61"/>
                </a:lnTo>
                <a:lnTo>
                  <a:pt x="1326" y="61"/>
                </a:lnTo>
                <a:lnTo>
                  <a:pt x="1329" y="61"/>
                </a:lnTo>
                <a:lnTo>
                  <a:pt x="1329" y="61"/>
                </a:lnTo>
                <a:lnTo>
                  <a:pt x="1331" y="61"/>
                </a:lnTo>
                <a:lnTo>
                  <a:pt x="1331" y="61"/>
                </a:lnTo>
                <a:lnTo>
                  <a:pt x="1334" y="61"/>
                </a:lnTo>
                <a:lnTo>
                  <a:pt x="1334" y="61"/>
                </a:lnTo>
                <a:lnTo>
                  <a:pt x="1336" y="61"/>
                </a:lnTo>
                <a:lnTo>
                  <a:pt x="1336" y="61"/>
                </a:lnTo>
                <a:lnTo>
                  <a:pt x="1339" y="61"/>
                </a:lnTo>
                <a:lnTo>
                  <a:pt x="1339" y="61"/>
                </a:lnTo>
                <a:lnTo>
                  <a:pt x="1341" y="61"/>
                </a:lnTo>
                <a:lnTo>
                  <a:pt x="1341" y="61"/>
                </a:lnTo>
                <a:lnTo>
                  <a:pt x="1343" y="61"/>
                </a:lnTo>
                <a:lnTo>
                  <a:pt x="1343" y="61"/>
                </a:lnTo>
                <a:lnTo>
                  <a:pt x="1346" y="61"/>
                </a:lnTo>
                <a:lnTo>
                  <a:pt x="1346" y="61"/>
                </a:lnTo>
                <a:lnTo>
                  <a:pt x="1348" y="61"/>
                </a:lnTo>
                <a:lnTo>
                  <a:pt x="1348" y="61"/>
                </a:lnTo>
                <a:lnTo>
                  <a:pt x="1351" y="61"/>
                </a:lnTo>
                <a:lnTo>
                  <a:pt x="1351" y="61"/>
                </a:lnTo>
                <a:lnTo>
                  <a:pt x="1353" y="61"/>
                </a:lnTo>
                <a:lnTo>
                  <a:pt x="1353" y="61"/>
                </a:lnTo>
                <a:lnTo>
                  <a:pt x="1356" y="61"/>
                </a:lnTo>
                <a:lnTo>
                  <a:pt x="1356" y="61"/>
                </a:lnTo>
                <a:lnTo>
                  <a:pt x="1358" y="61"/>
                </a:lnTo>
                <a:lnTo>
                  <a:pt x="1358" y="61"/>
                </a:lnTo>
                <a:lnTo>
                  <a:pt x="1360" y="61"/>
                </a:lnTo>
                <a:lnTo>
                  <a:pt x="1360" y="61"/>
                </a:lnTo>
                <a:lnTo>
                  <a:pt x="1363" y="61"/>
                </a:lnTo>
                <a:lnTo>
                  <a:pt x="1363" y="61"/>
                </a:lnTo>
                <a:lnTo>
                  <a:pt x="1365" y="61"/>
                </a:lnTo>
                <a:lnTo>
                  <a:pt x="1365" y="61"/>
                </a:lnTo>
                <a:lnTo>
                  <a:pt x="1368" y="61"/>
                </a:lnTo>
                <a:lnTo>
                  <a:pt x="1368" y="61"/>
                </a:lnTo>
                <a:lnTo>
                  <a:pt x="1370" y="61"/>
                </a:lnTo>
                <a:lnTo>
                  <a:pt x="1370" y="61"/>
                </a:lnTo>
                <a:lnTo>
                  <a:pt x="1373" y="61"/>
                </a:lnTo>
                <a:lnTo>
                  <a:pt x="1373" y="61"/>
                </a:lnTo>
                <a:lnTo>
                  <a:pt x="1375" y="61"/>
                </a:lnTo>
                <a:lnTo>
                  <a:pt x="1375" y="61"/>
                </a:lnTo>
                <a:lnTo>
                  <a:pt x="1377" y="61"/>
                </a:lnTo>
                <a:lnTo>
                  <a:pt x="1377" y="61"/>
                </a:lnTo>
                <a:lnTo>
                  <a:pt x="1380" y="61"/>
                </a:lnTo>
                <a:lnTo>
                  <a:pt x="1380" y="61"/>
                </a:lnTo>
                <a:lnTo>
                  <a:pt x="1382" y="61"/>
                </a:lnTo>
                <a:lnTo>
                  <a:pt x="1382" y="61"/>
                </a:lnTo>
                <a:lnTo>
                  <a:pt x="1385" y="61"/>
                </a:lnTo>
                <a:lnTo>
                  <a:pt x="1385" y="61"/>
                </a:lnTo>
                <a:lnTo>
                  <a:pt x="1387" y="61"/>
                </a:lnTo>
                <a:lnTo>
                  <a:pt x="1387" y="61"/>
                </a:lnTo>
                <a:lnTo>
                  <a:pt x="1390" y="61"/>
                </a:lnTo>
                <a:lnTo>
                  <a:pt x="1390" y="61"/>
                </a:lnTo>
                <a:lnTo>
                  <a:pt x="1392" y="61"/>
                </a:lnTo>
                <a:lnTo>
                  <a:pt x="1392" y="61"/>
                </a:lnTo>
                <a:lnTo>
                  <a:pt x="1394" y="61"/>
                </a:lnTo>
                <a:lnTo>
                  <a:pt x="1394" y="61"/>
                </a:lnTo>
                <a:lnTo>
                  <a:pt x="1397" y="61"/>
                </a:lnTo>
                <a:lnTo>
                  <a:pt x="1397" y="61"/>
                </a:lnTo>
                <a:lnTo>
                  <a:pt x="1399" y="61"/>
                </a:lnTo>
                <a:lnTo>
                  <a:pt x="1399" y="61"/>
                </a:lnTo>
                <a:lnTo>
                  <a:pt x="1402" y="61"/>
                </a:lnTo>
                <a:lnTo>
                  <a:pt x="1402" y="61"/>
                </a:lnTo>
                <a:lnTo>
                  <a:pt x="1404" y="61"/>
                </a:lnTo>
                <a:lnTo>
                  <a:pt x="1404" y="61"/>
                </a:lnTo>
                <a:lnTo>
                  <a:pt x="1406" y="61"/>
                </a:lnTo>
                <a:lnTo>
                  <a:pt x="1406" y="61"/>
                </a:lnTo>
                <a:lnTo>
                  <a:pt x="1409" y="61"/>
                </a:lnTo>
                <a:lnTo>
                  <a:pt x="1409" y="61"/>
                </a:lnTo>
                <a:lnTo>
                  <a:pt x="1411" y="61"/>
                </a:lnTo>
                <a:lnTo>
                  <a:pt x="1411" y="61"/>
                </a:lnTo>
                <a:lnTo>
                  <a:pt x="1414" y="61"/>
                </a:lnTo>
                <a:lnTo>
                  <a:pt x="1414" y="61"/>
                </a:lnTo>
                <a:lnTo>
                  <a:pt x="1416" y="61"/>
                </a:lnTo>
                <a:lnTo>
                  <a:pt x="1416" y="61"/>
                </a:lnTo>
                <a:lnTo>
                  <a:pt x="1419" y="61"/>
                </a:lnTo>
                <a:lnTo>
                  <a:pt x="1419" y="61"/>
                </a:lnTo>
                <a:lnTo>
                  <a:pt x="1421" y="61"/>
                </a:lnTo>
                <a:lnTo>
                  <a:pt x="1421" y="61"/>
                </a:lnTo>
                <a:lnTo>
                  <a:pt x="1424" y="61"/>
                </a:lnTo>
                <a:lnTo>
                  <a:pt x="1424" y="61"/>
                </a:lnTo>
                <a:lnTo>
                  <a:pt x="1426" y="61"/>
                </a:lnTo>
                <a:lnTo>
                  <a:pt x="1426" y="61"/>
                </a:lnTo>
                <a:lnTo>
                  <a:pt x="1428" y="61"/>
                </a:lnTo>
                <a:lnTo>
                  <a:pt x="1428" y="61"/>
                </a:lnTo>
                <a:lnTo>
                  <a:pt x="1431" y="61"/>
                </a:lnTo>
                <a:lnTo>
                  <a:pt x="1431" y="61"/>
                </a:lnTo>
                <a:lnTo>
                  <a:pt x="1433" y="61"/>
                </a:lnTo>
                <a:lnTo>
                  <a:pt x="1433" y="61"/>
                </a:lnTo>
                <a:lnTo>
                  <a:pt x="1436" y="61"/>
                </a:lnTo>
                <a:lnTo>
                  <a:pt x="1436" y="61"/>
                </a:lnTo>
                <a:lnTo>
                  <a:pt x="1438" y="61"/>
                </a:lnTo>
                <a:lnTo>
                  <a:pt x="1438" y="61"/>
                </a:lnTo>
                <a:lnTo>
                  <a:pt x="1440" y="61"/>
                </a:lnTo>
                <a:lnTo>
                  <a:pt x="1440" y="61"/>
                </a:lnTo>
                <a:lnTo>
                  <a:pt x="1443" y="61"/>
                </a:lnTo>
                <a:lnTo>
                  <a:pt x="1443" y="61"/>
                </a:lnTo>
                <a:lnTo>
                  <a:pt x="1445" y="61"/>
                </a:lnTo>
                <a:lnTo>
                  <a:pt x="1445" y="61"/>
                </a:lnTo>
                <a:lnTo>
                  <a:pt x="1448" y="61"/>
                </a:lnTo>
                <a:lnTo>
                  <a:pt x="1448" y="61"/>
                </a:lnTo>
                <a:lnTo>
                  <a:pt x="1450" y="61"/>
                </a:lnTo>
                <a:lnTo>
                  <a:pt x="1450" y="61"/>
                </a:lnTo>
                <a:lnTo>
                  <a:pt x="1453" y="61"/>
                </a:lnTo>
                <a:lnTo>
                  <a:pt x="1453" y="61"/>
                </a:lnTo>
                <a:lnTo>
                  <a:pt x="1455" y="61"/>
                </a:lnTo>
                <a:lnTo>
                  <a:pt x="1455" y="61"/>
                </a:lnTo>
                <a:lnTo>
                  <a:pt x="1457" y="61"/>
                </a:lnTo>
                <a:lnTo>
                  <a:pt x="1457" y="61"/>
                </a:lnTo>
                <a:lnTo>
                  <a:pt x="1460" y="61"/>
                </a:lnTo>
                <a:lnTo>
                  <a:pt x="1460" y="61"/>
                </a:lnTo>
                <a:lnTo>
                  <a:pt x="1462" y="61"/>
                </a:lnTo>
                <a:lnTo>
                  <a:pt x="1462" y="61"/>
                </a:lnTo>
                <a:lnTo>
                  <a:pt x="1465" y="61"/>
                </a:lnTo>
                <a:lnTo>
                  <a:pt x="1465" y="61"/>
                </a:lnTo>
                <a:lnTo>
                  <a:pt x="1467" y="61"/>
                </a:lnTo>
                <a:lnTo>
                  <a:pt x="1467" y="61"/>
                </a:lnTo>
                <a:lnTo>
                  <a:pt x="1470" y="61"/>
                </a:lnTo>
                <a:lnTo>
                  <a:pt x="1470" y="61"/>
                </a:lnTo>
                <a:lnTo>
                  <a:pt x="1472" y="61"/>
                </a:lnTo>
                <a:lnTo>
                  <a:pt x="1472" y="61"/>
                </a:lnTo>
                <a:lnTo>
                  <a:pt x="1474" y="61"/>
                </a:lnTo>
                <a:lnTo>
                  <a:pt x="1474" y="61"/>
                </a:lnTo>
                <a:lnTo>
                  <a:pt x="1477" y="61"/>
                </a:lnTo>
                <a:lnTo>
                  <a:pt x="1477" y="61"/>
                </a:lnTo>
                <a:lnTo>
                  <a:pt x="1479" y="61"/>
                </a:lnTo>
                <a:lnTo>
                  <a:pt x="1479" y="61"/>
                </a:lnTo>
                <a:lnTo>
                  <a:pt x="1482" y="61"/>
                </a:lnTo>
                <a:lnTo>
                  <a:pt x="1482" y="61"/>
                </a:lnTo>
                <a:lnTo>
                  <a:pt x="1484" y="61"/>
                </a:lnTo>
                <a:lnTo>
                  <a:pt x="1484" y="61"/>
                </a:lnTo>
                <a:lnTo>
                  <a:pt x="1487" y="61"/>
                </a:lnTo>
                <a:lnTo>
                  <a:pt x="1487" y="61"/>
                </a:lnTo>
                <a:lnTo>
                  <a:pt x="1489" y="61"/>
                </a:lnTo>
                <a:lnTo>
                  <a:pt x="1489" y="61"/>
                </a:lnTo>
                <a:lnTo>
                  <a:pt x="1491" y="61"/>
                </a:lnTo>
                <a:lnTo>
                  <a:pt x="1491" y="61"/>
                </a:lnTo>
                <a:lnTo>
                  <a:pt x="1494" y="61"/>
                </a:lnTo>
                <a:lnTo>
                  <a:pt x="1494" y="61"/>
                </a:lnTo>
                <a:lnTo>
                  <a:pt x="1496" y="61"/>
                </a:lnTo>
                <a:lnTo>
                  <a:pt x="1496" y="61"/>
                </a:lnTo>
                <a:lnTo>
                  <a:pt x="1499" y="61"/>
                </a:lnTo>
                <a:lnTo>
                  <a:pt x="1499" y="61"/>
                </a:lnTo>
                <a:lnTo>
                  <a:pt x="1501" y="61"/>
                </a:lnTo>
                <a:lnTo>
                  <a:pt x="1501" y="61"/>
                </a:lnTo>
                <a:lnTo>
                  <a:pt x="1504" y="61"/>
                </a:lnTo>
                <a:lnTo>
                  <a:pt x="1504" y="61"/>
                </a:lnTo>
                <a:lnTo>
                  <a:pt x="1506" y="61"/>
                </a:lnTo>
                <a:lnTo>
                  <a:pt x="1506" y="61"/>
                </a:lnTo>
                <a:lnTo>
                  <a:pt x="1508" y="61"/>
                </a:lnTo>
                <a:lnTo>
                  <a:pt x="1508" y="61"/>
                </a:lnTo>
                <a:lnTo>
                  <a:pt x="1511" y="61"/>
                </a:lnTo>
                <a:lnTo>
                  <a:pt x="1511" y="61"/>
                </a:lnTo>
                <a:lnTo>
                  <a:pt x="1513" y="61"/>
                </a:lnTo>
                <a:lnTo>
                  <a:pt x="1513" y="61"/>
                </a:lnTo>
                <a:lnTo>
                  <a:pt x="1516" y="61"/>
                </a:lnTo>
                <a:lnTo>
                  <a:pt x="1518" y="61"/>
                </a:lnTo>
                <a:lnTo>
                  <a:pt x="1518" y="61"/>
                </a:lnTo>
                <a:lnTo>
                  <a:pt x="1518" y="61"/>
                </a:lnTo>
                <a:lnTo>
                  <a:pt x="1520" y="61"/>
                </a:lnTo>
                <a:lnTo>
                  <a:pt x="1523" y="61"/>
                </a:lnTo>
                <a:lnTo>
                  <a:pt x="1523" y="61"/>
                </a:lnTo>
                <a:lnTo>
                  <a:pt x="1525" y="61"/>
                </a:lnTo>
                <a:lnTo>
                  <a:pt x="1525" y="61"/>
                </a:lnTo>
                <a:lnTo>
                  <a:pt x="1528" y="61"/>
                </a:lnTo>
                <a:lnTo>
                  <a:pt x="1528" y="61"/>
                </a:lnTo>
                <a:lnTo>
                  <a:pt x="1530" y="61"/>
                </a:lnTo>
                <a:lnTo>
                  <a:pt x="1530" y="61"/>
                </a:lnTo>
                <a:lnTo>
                  <a:pt x="1533" y="61"/>
                </a:lnTo>
                <a:lnTo>
                  <a:pt x="1533" y="61"/>
                </a:lnTo>
                <a:lnTo>
                  <a:pt x="1535" y="61"/>
                </a:lnTo>
                <a:lnTo>
                  <a:pt x="1535" y="61"/>
                </a:lnTo>
                <a:lnTo>
                  <a:pt x="1537" y="61"/>
                </a:lnTo>
                <a:lnTo>
                  <a:pt x="1537" y="61"/>
                </a:lnTo>
                <a:lnTo>
                  <a:pt x="1540" y="61"/>
                </a:lnTo>
                <a:lnTo>
                  <a:pt x="1540" y="61"/>
                </a:lnTo>
                <a:lnTo>
                  <a:pt x="1542" y="61"/>
                </a:lnTo>
                <a:lnTo>
                  <a:pt x="1542" y="61"/>
                </a:lnTo>
                <a:lnTo>
                  <a:pt x="1545" y="61"/>
                </a:lnTo>
                <a:lnTo>
                  <a:pt x="1545" y="61"/>
                </a:lnTo>
                <a:lnTo>
                  <a:pt x="1547" y="61"/>
                </a:lnTo>
                <a:lnTo>
                  <a:pt x="1547" y="61"/>
                </a:lnTo>
                <a:lnTo>
                  <a:pt x="1550" y="61"/>
                </a:lnTo>
                <a:lnTo>
                  <a:pt x="1550" y="61"/>
                </a:lnTo>
                <a:lnTo>
                  <a:pt x="1552" y="61"/>
                </a:lnTo>
                <a:lnTo>
                  <a:pt x="1552" y="61"/>
                </a:lnTo>
                <a:lnTo>
                  <a:pt x="1554" y="61"/>
                </a:lnTo>
                <a:lnTo>
                  <a:pt x="1554" y="61"/>
                </a:lnTo>
                <a:lnTo>
                  <a:pt x="1557" y="61"/>
                </a:lnTo>
                <a:lnTo>
                  <a:pt x="1557" y="61"/>
                </a:lnTo>
                <a:lnTo>
                  <a:pt x="1559" y="61"/>
                </a:lnTo>
                <a:lnTo>
                  <a:pt x="1559" y="61"/>
                </a:lnTo>
                <a:lnTo>
                  <a:pt x="1562" y="61"/>
                </a:lnTo>
                <a:lnTo>
                  <a:pt x="1562" y="61"/>
                </a:lnTo>
                <a:lnTo>
                  <a:pt x="1564" y="61"/>
                </a:lnTo>
                <a:lnTo>
                  <a:pt x="1564" y="61"/>
                </a:lnTo>
                <a:lnTo>
                  <a:pt x="1567" y="61"/>
                </a:lnTo>
                <a:lnTo>
                  <a:pt x="1567" y="61"/>
                </a:lnTo>
                <a:lnTo>
                  <a:pt x="1569" y="61"/>
                </a:lnTo>
                <a:lnTo>
                  <a:pt x="1569" y="61"/>
                </a:lnTo>
                <a:lnTo>
                  <a:pt x="1569" y="61"/>
                </a:lnTo>
                <a:lnTo>
                  <a:pt x="1571" y="61"/>
                </a:lnTo>
                <a:lnTo>
                  <a:pt x="1574" y="61"/>
                </a:lnTo>
                <a:lnTo>
                  <a:pt x="1574" y="61"/>
                </a:lnTo>
                <a:lnTo>
                  <a:pt x="1574" y="61"/>
                </a:lnTo>
                <a:lnTo>
                  <a:pt x="1576" y="61"/>
                </a:lnTo>
                <a:lnTo>
                  <a:pt x="1579" y="61"/>
                </a:lnTo>
                <a:lnTo>
                  <a:pt x="1579" y="61"/>
                </a:lnTo>
                <a:lnTo>
                  <a:pt x="1579" y="61"/>
                </a:lnTo>
                <a:lnTo>
                  <a:pt x="1581" y="61"/>
                </a:lnTo>
                <a:lnTo>
                  <a:pt x="1584" y="61"/>
                </a:lnTo>
                <a:lnTo>
                  <a:pt x="1584" y="61"/>
                </a:lnTo>
                <a:lnTo>
                  <a:pt x="1586" y="61"/>
                </a:lnTo>
                <a:lnTo>
                  <a:pt x="1586" y="61"/>
                </a:lnTo>
                <a:lnTo>
                  <a:pt x="1588" y="61"/>
                </a:lnTo>
                <a:lnTo>
                  <a:pt x="1588" y="61"/>
                </a:lnTo>
                <a:lnTo>
                  <a:pt x="1591" y="61"/>
                </a:lnTo>
                <a:lnTo>
                  <a:pt x="1591" y="61"/>
                </a:lnTo>
                <a:lnTo>
                  <a:pt x="1593" y="61"/>
                </a:lnTo>
                <a:lnTo>
                  <a:pt x="1593" y="61"/>
                </a:lnTo>
                <a:lnTo>
                  <a:pt x="1596" y="61"/>
                </a:lnTo>
                <a:lnTo>
                  <a:pt x="1596" y="61"/>
                </a:lnTo>
                <a:lnTo>
                  <a:pt x="1598" y="61"/>
                </a:lnTo>
                <a:lnTo>
                  <a:pt x="1598" y="61"/>
                </a:lnTo>
                <a:lnTo>
                  <a:pt x="1600" y="61"/>
                </a:lnTo>
                <a:lnTo>
                  <a:pt x="1600" y="61"/>
                </a:lnTo>
                <a:lnTo>
                  <a:pt x="1603" y="61"/>
                </a:lnTo>
                <a:lnTo>
                  <a:pt x="1603" y="61"/>
                </a:lnTo>
                <a:lnTo>
                  <a:pt x="1605" y="61"/>
                </a:lnTo>
                <a:lnTo>
                  <a:pt x="1605" y="61"/>
                </a:lnTo>
                <a:lnTo>
                  <a:pt x="1608" y="61"/>
                </a:lnTo>
                <a:lnTo>
                  <a:pt x="1608" y="61"/>
                </a:lnTo>
                <a:lnTo>
                  <a:pt x="1610" y="61"/>
                </a:lnTo>
                <a:lnTo>
                  <a:pt x="1610" y="61"/>
                </a:lnTo>
                <a:lnTo>
                  <a:pt x="1613" y="61"/>
                </a:lnTo>
                <a:lnTo>
                  <a:pt x="1613" y="61"/>
                </a:lnTo>
                <a:lnTo>
                  <a:pt x="1615" y="61"/>
                </a:lnTo>
                <a:lnTo>
                  <a:pt x="1615" y="61"/>
                </a:lnTo>
                <a:lnTo>
                  <a:pt x="1618" y="61"/>
                </a:lnTo>
                <a:lnTo>
                  <a:pt x="1618" y="61"/>
                </a:lnTo>
                <a:lnTo>
                  <a:pt x="1620" y="61"/>
                </a:lnTo>
                <a:lnTo>
                  <a:pt x="1620" y="61"/>
                </a:lnTo>
                <a:lnTo>
                  <a:pt x="1622" y="61"/>
                </a:lnTo>
                <a:lnTo>
                  <a:pt x="1622" y="61"/>
                </a:lnTo>
                <a:lnTo>
                  <a:pt x="1625" y="61"/>
                </a:lnTo>
                <a:lnTo>
                  <a:pt x="1625" y="61"/>
                </a:lnTo>
                <a:lnTo>
                  <a:pt x="1627" y="61"/>
                </a:lnTo>
                <a:lnTo>
                  <a:pt x="1627" y="61"/>
                </a:lnTo>
                <a:lnTo>
                  <a:pt x="1630" y="61"/>
                </a:lnTo>
                <a:lnTo>
                  <a:pt x="1630" y="61"/>
                </a:lnTo>
                <a:lnTo>
                  <a:pt x="1630" y="61"/>
                </a:lnTo>
                <a:lnTo>
                  <a:pt x="1632" y="61"/>
                </a:lnTo>
                <a:lnTo>
                  <a:pt x="1634" y="61"/>
                </a:lnTo>
                <a:lnTo>
                  <a:pt x="1634" y="61"/>
                </a:lnTo>
                <a:lnTo>
                  <a:pt x="1634" y="61"/>
                </a:lnTo>
                <a:lnTo>
                  <a:pt x="1637" y="61"/>
                </a:lnTo>
                <a:lnTo>
                  <a:pt x="1639" y="61"/>
                </a:lnTo>
                <a:lnTo>
                  <a:pt x="1639" y="61"/>
                </a:lnTo>
                <a:lnTo>
                  <a:pt x="1642" y="61"/>
                </a:lnTo>
                <a:lnTo>
                  <a:pt x="1642" y="61"/>
                </a:lnTo>
                <a:lnTo>
                  <a:pt x="1644" y="61"/>
                </a:lnTo>
                <a:lnTo>
                  <a:pt x="1644" y="61"/>
                </a:lnTo>
                <a:lnTo>
                  <a:pt x="1647" y="61"/>
                </a:lnTo>
                <a:lnTo>
                  <a:pt x="1647" y="61"/>
                </a:lnTo>
                <a:lnTo>
                  <a:pt x="1649" y="61"/>
                </a:lnTo>
                <a:lnTo>
                  <a:pt x="1649" y="61"/>
                </a:lnTo>
                <a:lnTo>
                  <a:pt x="1651" y="61"/>
                </a:lnTo>
                <a:lnTo>
                  <a:pt x="1651" y="61"/>
                </a:lnTo>
                <a:lnTo>
                  <a:pt x="1654" y="61"/>
                </a:lnTo>
                <a:lnTo>
                  <a:pt x="1654" y="61"/>
                </a:lnTo>
                <a:lnTo>
                  <a:pt x="1656" y="61"/>
                </a:lnTo>
                <a:lnTo>
                  <a:pt x="1656" y="61"/>
                </a:lnTo>
                <a:lnTo>
                  <a:pt x="1659" y="61"/>
                </a:lnTo>
                <a:lnTo>
                  <a:pt x="1659" y="61"/>
                </a:lnTo>
                <a:lnTo>
                  <a:pt x="1661" y="61"/>
                </a:lnTo>
                <a:lnTo>
                  <a:pt x="1661" y="61"/>
                </a:lnTo>
                <a:lnTo>
                  <a:pt x="1664" y="61"/>
                </a:lnTo>
                <a:lnTo>
                  <a:pt x="1664" y="61"/>
                </a:lnTo>
                <a:lnTo>
                  <a:pt x="1666" y="61"/>
                </a:lnTo>
                <a:lnTo>
                  <a:pt x="1666" y="61"/>
                </a:lnTo>
                <a:lnTo>
                  <a:pt x="1668" y="61"/>
                </a:lnTo>
                <a:lnTo>
                  <a:pt x="1668" y="61"/>
                </a:lnTo>
                <a:lnTo>
                  <a:pt x="1671" y="61"/>
                </a:lnTo>
                <a:lnTo>
                  <a:pt x="1671" y="61"/>
                </a:lnTo>
                <a:lnTo>
                  <a:pt x="1673" y="61"/>
                </a:lnTo>
                <a:lnTo>
                  <a:pt x="1673" y="61"/>
                </a:lnTo>
                <a:lnTo>
                  <a:pt x="1676" y="61"/>
                </a:lnTo>
                <a:lnTo>
                  <a:pt x="1676" y="61"/>
                </a:lnTo>
                <a:lnTo>
                  <a:pt x="1678" y="61"/>
                </a:lnTo>
                <a:lnTo>
                  <a:pt x="1678" y="61"/>
                </a:lnTo>
                <a:lnTo>
                  <a:pt x="1681" y="61"/>
                </a:lnTo>
                <a:lnTo>
                  <a:pt x="1681" y="61"/>
                </a:lnTo>
                <a:lnTo>
                  <a:pt x="1683" y="61"/>
                </a:lnTo>
                <a:lnTo>
                  <a:pt x="1683" y="61"/>
                </a:lnTo>
                <a:lnTo>
                  <a:pt x="1685" y="61"/>
                </a:lnTo>
                <a:lnTo>
                  <a:pt x="1685" y="61"/>
                </a:lnTo>
                <a:lnTo>
                  <a:pt x="1685" y="61"/>
                </a:lnTo>
                <a:lnTo>
                  <a:pt x="1688" y="61"/>
                </a:lnTo>
                <a:lnTo>
                  <a:pt x="1690" y="61"/>
                </a:lnTo>
                <a:lnTo>
                  <a:pt x="1690" y="61"/>
                </a:lnTo>
                <a:lnTo>
                  <a:pt x="1690" y="61"/>
                </a:lnTo>
                <a:lnTo>
                  <a:pt x="1693" y="61"/>
                </a:lnTo>
                <a:lnTo>
                  <a:pt x="1695" y="61"/>
                </a:lnTo>
                <a:lnTo>
                  <a:pt x="1695" y="61"/>
                </a:lnTo>
                <a:lnTo>
                  <a:pt x="1695" y="61"/>
                </a:lnTo>
                <a:lnTo>
                  <a:pt x="1698" y="61"/>
                </a:lnTo>
                <a:lnTo>
                  <a:pt x="1700" y="61"/>
                </a:lnTo>
                <a:lnTo>
                  <a:pt x="1700" y="61"/>
                </a:lnTo>
                <a:lnTo>
                  <a:pt x="1702" y="61"/>
                </a:lnTo>
                <a:lnTo>
                  <a:pt x="1702" y="61"/>
                </a:lnTo>
                <a:lnTo>
                  <a:pt x="1705" y="61"/>
                </a:lnTo>
                <a:lnTo>
                  <a:pt x="1705" y="61"/>
                </a:lnTo>
                <a:lnTo>
                  <a:pt x="1707" y="61"/>
                </a:lnTo>
                <a:lnTo>
                  <a:pt x="1707" y="61"/>
                </a:lnTo>
                <a:lnTo>
                  <a:pt x="1710" y="61"/>
                </a:lnTo>
                <a:lnTo>
                  <a:pt x="1710" y="61"/>
                </a:lnTo>
                <a:lnTo>
                  <a:pt x="1712" y="61"/>
                </a:lnTo>
                <a:lnTo>
                  <a:pt x="1712" y="61"/>
                </a:lnTo>
                <a:lnTo>
                  <a:pt x="1714" y="61"/>
                </a:lnTo>
                <a:lnTo>
                  <a:pt x="1714" y="61"/>
                </a:lnTo>
                <a:lnTo>
                  <a:pt x="1717" y="61"/>
                </a:lnTo>
                <a:lnTo>
                  <a:pt x="1717" y="61"/>
                </a:lnTo>
                <a:lnTo>
                  <a:pt x="1719" y="61"/>
                </a:lnTo>
                <a:lnTo>
                  <a:pt x="1719" y="61"/>
                </a:lnTo>
                <a:lnTo>
                  <a:pt x="1722" y="61"/>
                </a:lnTo>
                <a:lnTo>
                  <a:pt x="1722" y="61"/>
                </a:lnTo>
                <a:lnTo>
                  <a:pt x="1724" y="61"/>
                </a:lnTo>
                <a:lnTo>
                  <a:pt x="1724" y="61"/>
                </a:lnTo>
                <a:lnTo>
                  <a:pt x="1727" y="61"/>
                </a:lnTo>
                <a:lnTo>
                  <a:pt x="1727" y="61"/>
                </a:lnTo>
                <a:lnTo>
                  <a:pt x="1729" y="61"/>
                </a:lnTo>
                <a:lnTo>
                  <a:pt x="1729" y="61"/>
                </a:lnTo>
                <a:lnTo>
                  <a:pt x="1732" y="61"/>
                </a:lnTo>
                <a:lnTo>
                  <a:pt x="1732" y="61"/>
                </a:lnTo>
                <a:lnTo>
                  <a:pt x="1734" y="61"/>
                </a:lnTo>
                <a:lnTo>
                  <a:pt x="1734" y="61"/>
                </a:lnTo>
                <a:lnTo>
                  <a:pt x="1736" y="61"/>
                </a:lnTo>
                <a:lnTo>
                  <a:pt x="1736" y="61"/>
                </a:lnTo>
                <a:lnTo>
                  <a:pt x="1739" y="61"/>
                </a:lnTo>
                <a:lnTo>
                  <a:pt x="1739" y="61"/>
                </a:lnTo>
                <a:lnTo>
                  <a:pt x="1741" y="61"/>
                </a:lnTo>
                <a:lnTo>
                  <a:pt x="1741" y="61"/>
                </a:lnTo>
                <a:lnTo>
                  <a:pt x="1743" y="61"/>
                </a:lnTo>
                <a:lnTo>
                  <a:pt x="1743" y="61"/>
                </a:lnTo>
                <a:lnTo>
                  <a:pt x="1746" y="61"/>
                </a:lnTo>
                <a:lnTo>
                  <a:pt x="1746" y="61"/>
                </a:lnTo>
                <a:lnTo>
                  <a:pt x="1746" y="61"/>
                </a:lnTo>
                <a:lnTo>
                  <a:pt x="1748" y="61"/>
                </a:lnTo>
                <a:lnTo>
                  <a:pt x="1751" y="61"/>
                </a:lnTo>
                <a:lnTo>
                  <a:pt x="1751" y="61"/>
                </a:lnTo>
                <a:lnTo>
                  <a:pt x="1751" y="61"/>
                </a:lnTo>
                <a:lnTo>
                  <a:pt x="1753" y="61"/>
                </a:lnTo>
                <a:lnTo>
                  <a:pt x="1756" y="61"/>
                </a:lnTo>
                <a:lnTo>
                  <a:pt x="1756" y="61"/>
                </a:lnTo>
                <a:lnTo>
                  <a:pt x="1758" y="61"/>
                </a:lnTo>
                <a:lnTo>
                  <a:pt x="1758" y="61"/>
                </a:lnTo>
                <a:lnTo>
                  <a:pt x="1761" y="61"/>
                </a:lnTo>
                <a:lnTo>
                  <a:pt x="1761" y="61"/>
                </a:lnTo>
                <a:lnTo>
                  <a:pt x="1763" y="61"/>
                </a:lnTo>
                <a:lnTo>
                  <a:pt x="1763" y="61"/>
                </a:lnTo>
                <a:lnTo>
                  <a:pt x="1765" y="61"/>
                </a:lnTo>
                <a:lnTo>
                  <a:pt x="1765" y="61"/>
                </a:lnTo>
                <a:lnTo>
                  <a:pt x="1768" y="61"/>
                </a:lnTo>
                <a:lnTo>
                  <a:pt x="1768" y="61"/>
                </a:lnTo>
                <a:lnTo>
                  <a:pt x="1770" y="61"/>
                </a:lnTo>
                <a:lnTo>
                  <a:pt x="1770" y="61"/>
                </a:lnTo>
                <a:lnTo>
                  <a:pt x="1773" y="61"/>
                </a:lnTo>
                <a:lnTo>
                  <a:pt x="1773" y="61"/>
                </a:lnTo>
                <a:lnTo>
                  <a:pt x="1775" y="61"/>
                </a:lnTo>
                <a:lnTo>
                  <a:pt x="1775" y="61"/>
                </a:lnTo>
                <a:lnTo>
                  <a:pt x="1778" y="61"/>
                </a:lnTo>
                <a:lnTo>
                  <a:pt x="1778" y="61"/>
                </a:lnTo>
                <a:lnTo>
                  <a:pt x="1780" y="61"/>
                </a:lnTo>
                <a:lnTo>
                  <a:pt x="1780" y="61"/>
                </a:lnTo>
                <a:lnTo>
                  <a:pt x="1782" y="61"/>
                </a:lnTo>
                <a:lnTo>
                  <a:pt x="1782" y="61"/>
                </a:lnTo>
                <a:lnTo>
                  <a:pt x="1785" y="61"/>
                </a:lnTo>
                <a:lnTo>
                  <a:pt x="1785" y="61"/>
                </a:lnTo>
                <a:lnTo>
                  <a:pt x="1787" y="61"/>
                </a:lnTo>
                <a:lnTo>
                  <a:pt x="1787" y="61"/>
                </a:lnTo>
                <a:lnTo>
                  <a:pt x="1790" y="61"/>
                </a:lnTo>
                <a:lnTo>
                  <a:pt x="1790" y="61"/>
                </a:lnTo>
                <a:lnTo>
                  <a:pt x="1792" y="61"/>
                </a:lnTo>
                <a:lnTo>
                  <a:pt x="1792" y="61"/>
                </a:lnTo>
                <a:lnTo>
                  <a:pt x="1794" y="61"/>
                </a:lnTo>
                <a:lnTo>
                  <a:pt x="1794" y="61"/>
                </a:lnTo>
                <a:lnTo>
                  <a:pt x="1797" y="61"/>
                </a:lnTo>
                <a:lnTo>
                  <a:pt x="1797" y="61"/>
                </a:lnTo>
                <a:lnTo>
                  <a:pt x="1799" y="61"/>
                </a:lnTo>
                <a:lnTo>
                  <a:pt x="1799" y="61"/>
                </a:lnTo>
                <a:lnTo>
                  <a:pt x="1802" y="61"/>
                </a:lnTo>
                <a:lnTo>
                  <a:pt x="1802" y="61"/>
                </a:lnTo>
                <a:lnTo>
                  <a:pt x="1804" y="61"/>
                </a:lnTo>
                <a:lnTo>
                  <a:pt x="1804" y="61"/>
                </a:lnTo>
                <a:lnTo>
                  <a:pt x="1807" y="61"/>
                </a:lnTo>
                <a:lnTo>
                  <a:pt x="1807" y="61"/>
                </a:lnTo>
                <a:lnTo>
                  <a:pt x="1807" y="61"/>
                </a:lnTo>
                <a:lnTo>
                  <a:pt x="1809" y="61"/>
                </a:lnTo>
                <a:lnTo>
                  <a:pt x="1812" y="61"/>
                </a:lnTo>
                <a:lnTo>
                  <a:pt x="1812" y="61"/>
                </a:lnTo>
                <a:lnTo>
                  <a:pt x="1812" y="61"/>
                </a:lnTo>
                <a:lnTo>
                  <a:pt x="1814" y="61"/>
                </a:lnTo>
                <a:lnTo>
                  <a:pt x="1816" y="61"/>
                </a:lnTo>
                <a:lnTo>
                  <a:pt x="1816" y="61"/>
                </a:lnTo>
                <a:lnTo>
                  <a:pt x="1819" y="61"/>
                </a:lnTo>
                <a:lnTo>
                  <a:pt x="1819" y="61"/>
                </a:lnTo>
                <a:lnTo>
                  <a:pt x="1821" y="61"/>
                </a:lnTo>
                <a:lnTo>
                  <a:pt x="1821" y="61"/>
                </a:lnTo>
                <a:lnTo>
                  <a:pt x="1824" y="61"/>
                </a:lnTo>
                <a:lnTo>
                  <a:pt x="1824" y="61"/>
                </a:lnTo>
                <a:lnTo>
                  <a:pt x="1826" y="61"/>
                </a:lnTo>
                <a:lnTo>
                  <a:pt x="1826" y="61"/>
                </a:lnTo>
                <a:lnTo>
                  <a:pt x="1828" y="61"/>
                </a:lnTo>
                <a:lnTo>
                  <a:pt x="1828" y="61"/>
                </a:lnTo>
                <a:lnTo>
                  <a:pt x="1831" y="61"/>
                </a:lnTo>
                <a:lnTo>
                  <a:pt x="1831" y="61"/>
                </a:lnTo>
                <a:lnTo>
                  <a:pt x="1833" y="61"/>
                </a:lnTo>
                <a:lnTo>
                  <a:pt x="1833" y="61"/>
                </a:lnTo>
                <a:lnTo>
                  <a:pt x="1836" y="61"/>
                </a:lnTo>
                <a:lnTo>
                  <a:pt x="1836" y="61"/>
                </a:lnTo>
                <a:lnTo>
                  <a:pt x="1838" y="61"/>
                </a:lnTo>
                <a:lnTo>
                  <a:pt x="1838" y="61"/>
                </a:lnTo>
                <a:lnTo>
                  <a:pt x="1841" y="61"/>
                </a:lnTo>
                <a:lnTo>
                  <a:pt x="1841" y="61"/>
                </a:lnTo>
                <a:lnTo>
                  <a:pt x="1843" y="61"/>
                </a:lnTo>
                <a:lnTo>
                  <a:pt x="1843" y="61"/>
                </a:lnTo>
                <a:lnTo>
                  <a:pt x="1845" y="61"/>
                </a:lnTo>
                <a:lnTo>
                  <a:pt x="1845" y="61"/>
                </a:lnTo>
                <a:lnTo>
                  <a:pt x="1848" y="61"/>
                </a:lnTo>
                <a:lnTo>
                  <a:pt x="1848" y="61"/>
                </a:lnTo>
                <a:lnTo>
                  <a:pt x="1850" y="61"/>
                </a:lnTo>
                <a:lnTo>
                  <a:pt x="1850" y="61"/>
                </a:lnTo>
                <a:lnTo>
                  <a:pt x="1853" y="61"/>
                </a:lnTo>
                <a:lnTo>
                  <a:pt x="1853" y="61"/>
                </a:lnTo>
                <a:lnTo>
                  <a:pt x="1855" y="61"/>
                </a:lnTo>
                <a:lnTo>
                  <a:pt x="1855" y="61"/>
                </a:lnTo>
                <a:lnTo>
                  <a:pt x="1858" y="61"/>
                </a:lnTo>
                <a:lnTo>
                  <a:pt x="1858" y="61"/>
                </a:lnTo>
                <a:lnTo>
                  <a:pt x="1860" y="61"/>
                </a:lnTo>
                <a:lnTo>
                  <a:pt x="1860" y="61"/>
                </a:lnTo>
                <a:lnTo>
                  <a:pt x="1862" y="61"/>
                </a:lnTo>
                <a:lnTo>
                  <a:pt x="1862" y="61"/>
                </a:lnTo>
                <a:lnTo>
                  <a:pt x="1862" y="61"/>
                </a:lnTo>
                <a:lnTo>
                  <a:pt x="1865" y="61"/>
                </a:lnTo>
                <a:lnTo>
                  <a:pt x="1867" y="61"/>
                </a:lnTo>
                <a:lnTo>
                  <a:pt x="1867" y="61"/>
                </a:lnTo>
                <a:lnTo>
                  <a:pt x="1867" y="61"/>
                </a:lnTo>
                <a:lnTo>
                  <a:pt x="1870" y="61"/>
                </a:lnTo>
                <a:lnTo>
                  <a:pt x="1872" y="61"/>
                </a:lnTo>
                <a:lnTo>
                  <a:pt x="1872" y="61"/>
                </a:lnTo>
                <a:lnTo>
                  <a:pt x="1875" y="61"/>
                </a:lnTo>
                <a:lnTo>
                  <a:pt x="1875" y="61"/>
                </a:lnTo>
                <a:lnTo>
                  <a:pt x="1877" y="61"/>
                </a:lnTo>
                <a:lnTo>
                  <a:pt x="1877" y="61"/>
                </a:lnTo>
                <a:lnTo>
                  <a:pt x="1879" y="61"/>
                </a:lnTo>
                <a:lnTo>
                  <a:pt x="1879" y="61"/>
                </a:lnTo>
                <a:lnTo>
                  <a:pt x="1882" y="61"/>
                </a:lnTo>
                <a:lnTo>
                  <a:pt x="1882" y="61"/>
                </a:lnTo>
                <a:lnTo>
                  <a:pt x="1884" y="61"/>
                </a:lnTo>
                <a:lnTo>
                  <a:pt x="1884" y="61"/>
                </a:lnTo>
                <a:lnTo>
                  <a:pt x="1887" y="61"/>
                </a:lnTo>
                <a:lnTo>
                  <a:pt x="1887" y="61"/>
                </a:lnTo>
                <a:lnTo>
                  <a:pt x="1889" y="61"/>
                </a:lnTo>
                <a:lnTo>
                  <a:pt x="1889" y="61"/>
                </a:lnTo>
                <a:lnTo>
                  <a:pt x="1892" y="61"/>
                </a:lnTo>
                <a:lnTo>
                  <a:pt x="1892" y="61"/>
                </a:lnTo>
                <a:lnTo>
                  <a:pt x="1894" y="61"/>
                </a:lnTo>
                <a:lnTo>
                  <a:pt x="1894" y="61"/>
                </a:lnTo>
                <a:lnTo>
                  <a:pt x="1896" y="61"/>
                </a:lnTo>
                <a:lnTo>
                  <a:pt x="1896" y="61"/>
                </a:lnTo>
                <a:lnTo>
                  <a:pt x="1899" y="61"/>
                </a:lnTo>
                <a:lnTo>
                  <a:pt x="1899" y="61"/>
                </a:lnTo>
                <a:lnTo>
                  <a:pt x="1901" y="61"/>
                </a:lnTo>
                <a:lnTo>
                  <a:pt x="1901" y="61"/>
                </a:lnTo>
                <a:lnTo>
                  <a:pt x="1904" y="61"/>
                </a:lnTo>
                <a:lnTo>
                  <a:pt x="1904" y="61"/>
                </a:lnTo>
                <a:lnTo>
                  <a:pt x="1906" y="61"/>
                </a:lnTo>
                <a:lnTo>
                  <a:pt x="1906" y="61"/>
                </a:lnTo>
                <a:lnTo>
                  <a:pt x="1908" y="61"/>
                </a:lnTo>
                <a:lnTo>
                  <a:pt x="1908" y="61"/>
                </a:lnTo>
                <a:lnTo>
                  <a:pt x="1911" y="61"/>
                </a:lnTo>
                <a:lnTo>
                  <a:pt x="1911" y="61"/>
                </a:lnTo>
                <a:lnTo>
                  <a:pt x="1913" y="61"/>
                </a:lnTo>
                <a:lnTo>
                  <a:pt x="1913" y="61"/>
                </a:lnTo>
                <a:lnTo>
                  <a:pt x="1916" y="61"/>
                </a:lnTo>
                <a:lnTo>
                  <a:pt x="1916" y="61"/>
                </a:lnTo>
                <a:lnTo>
                  <a:pt x="1918" y="61"/>
                </a:lnTo>
                <a:lnTo>
                  <a:pt x="1918" y="61"/>
                </a:lnTo>
                <a:lnTo>
                  <a:pt x="1921" y="61"/>
                </a:lnTo>
                <a:lnTo>
                  <a:pt x="1921" y="61"/>
                </a:lnTo>
                <a:lnTo>
                  <a:pt x="1923" y="61"/>
                </a:lnTo>
                <a:lnTo>
                  <a:pt x="1923" y="61"/>
                </a:lnTo>
                <a:lnTo>
                  <a:pt x="1923" y="61"/>
                </a:lnTo>
                <a:lnTo>
                  <a:pt x="1926" y="61"/>
                </a:lnTo>
                <a:lnTo>
                  <a:pt x="1928" y="61"/>
                </a:lnTo>
                <a:lnTo>
                  <a:pt x="1928" y="61"/>
                </a:lnTo>
                <a:lnTo>
                  <a:pt x="1928" y="61"/>
                </a:lnTo>
                <a:lnTo>
                  <a:pt x="1930" y="61"/>
                </a:lnTo>
                <a:lnTo>
                  <a:pt x="1933" y="61"/>
                </a:lnTo>
                <a:lnTo>
                  <a:pt x="1933" y="61"/>
                </a:lnTo>
                <a:lnTo>
                  <a:pt x="1935" y="61"/>
                </a:lnTo>
                <a:lnTo>
                  <a:pt x="1935" y="61"/>
                </a:lnTo>
                <a:lnTo>
                  <a:pt x="1937" y="61"/>
                </a:lnTo>
                <a:lnTo>
                  <a:pt x="1937" y="61"/>
                </a:lnTo>
                <a:lnTo>
                  <a:pt x="1940" y="61"/>
                </a:lnTo>
                <a:lnTo>
                  <a:pt x="1940" y="61"/>
                </a:lnTo>
                <a:lnTo>
                  <a:pt x="1942" y="61"/>
                </a:lnTo>
                <a:lnTo>
                  <a:pt x="1942" y="61"/>
                </a:lnTo>
                <a:lnTo>
                  <a:pt x="1945" y="61"/>
                </a:lnTo>
                <a:lnTo>
                  <a:pt x="1945" y="61"/>
                </a:lnTo>
                <a:lnTo>
                  <a:pt x="1947" y="61"/>
                </a:lnTo>
                <a:lnTo>
                  <a:pt x="1947" y="61"/>
                </a:lnTo>
                <a:lnTo>
                  <a:pt x="1950" y="61"/>
                </a:lnTo>
                <a:lnTo>
                  <a:pt x="1950" y="61"/>
                </a:lnTo>
                <a:lnTo>
                  <a:pt x="1952" y="61"/>
                </a:lnTo>
                <a:lnTo>
                  <a:pt x="1952" y="61"/>
                </a:lnTo>
                <a:lnTo>
                  <a:pt x="1955" y="61"/>
                </a:lnTo>
                <a:lnTo>
                  <a:pt x="1955" y="61"/>
                </a:lnTo>
                <a:lnTo>
                  <a:pt x="1957" y="61"/>
                </a:lnTo>
                <a:lnTo>
                  <a:pt x="1957" y="61"/>
                </a:lnTo>
                <a:lnTo>
                  <a:pt x="1959" y="61"/>
                </a:lnTo>
                <a:lnTo>
                  <a:pt x="1959" y="61"/>
                </a:lnTo>
                <a:lnTo>
                  <a:pt x="1962" y="61"/>
                </a:lnTo>
                <a:lnTo>
                  <a:pt x="1962" y="61"/>
                </a:lnTo>
                <a:lnTo>
                  <a:pt x="1964" y="61"/>
                </a:lnTo>
                <a:lnTo>
                  <a:pt x="1964" y="61"/>
                </a:lnTo>
                <a:lnTo>
                  <a:pt x="1967" y="61"/>
                </a:lnTo>
                <a:lnTo>
                  <a:pt x="1967" y="61"/>
                </a:lnTo>
                <a:lnTo>
                  <a:pt x="1969" y="61"/>
                </a:lnTo>
                <a:lnTo>
                  <a:pt x="1969" y="61"/>
                </a:lnTo>
                <a:lnTo>
                  <a:pt x="1972" y="61"/>
                </a:lnTo>
                <a:lnTo>
                  <a:pt x="1972" y="61"/>
                </a:lnTo>
                <a:lnTo>
                  <a:pt x="1974" y="61"/>
                </a:lnTo>
                <a:lnTo>
                  <a:pt x="1974" y="61"/>
                </a:lnTo>
                <a:lnTo>
                  <a:pt x="1976" y="61"/>
                </a:lnTo>
                <a:lnTo>
                  <a:pt x="1976" y="61"/>
                </a:lnTo>
                <a:lnTo>
                  <a:pt x="1979" y="61"/>
                </a:lnTo>
                <a:lnTo>
                  <a:pt x="1979" y="61"/>
                </a:lnTo>
                <a:lnTo>
                  <a:pt x="1979" y="61"/>
                </a:lnTo>
                <a:lnTo>
                  <a:pt x="1981" y="61"/>
                </a:lnTo>
                <a:lnTo>
                  <a:pt x="1984" y="61"/>
                </a:lnTo>
                <a:lnTo>
                  <a:pt x="1984" y="61"/>
                </a:lnTo>
                <a:lnTo>
                  <a:pt x="1984" y="61"/>
                </a:lnTo>
                <a:lnTo>
                  <a:pt x="1986" y="61"/>
                </a:lnTo>
                <a:lnTo>
                  <a:pt x="1988" y="61"/>
                </a:lnTo>
                <a:lnTo>
                  <a:pt x="1988" y="61"/>
                </a:lnTo>
                <a:lnTo>
                  <a:pt x="1991" y="61"/>
                </a:lnTo>
                <a:lnTo>
                  <a:pt x="1991" y="61"/>
                </a:lnTo>
                <a:lnTo>
                  <a:pt x="1993" y="61"/>
                </a:lnTo>
                <a:lnTo>
                  <a:pt x="1993" y="61"/>
                </a:lnTo>
                <a:lnTo>
                  <a:pt x="1996" y="61"/>
                </a:lnTo>
                <a:lnTo>
                  <a:pt x="1996" y="61"/>
                </a:lnTo>
                <a:lnTo>
                  <a:pt x="1998" y="61"/>
                </a:lnTo>
                <a:lnTo>
                  <a:pt x="1998" y="61"/>
                </a:lnTo>
                <a:lnTo>
                  <a:pt x="2001" y="61"/>
                </a:lnTo>
                <a:lnTo>
                  <a:pt x="2001" y="61"/>
                </a:lnTo>
                <a:lnTo>
                  <a:pt x="2003" y="61"/>
                </a:lnTo>
                <a:lnTo>
                  <a:pt x="2003" y="61"/>
                </a:lnTo>
                <a:lnTo>
                  <a:pt x="2006" y="61"/>
                </a:lnTo>
                <a:lnTo>
                  <a:pt x="2006" y="61"/>
                </a:lnTo>
                <a:lnTo>
                  <a:pt x="2008" y="61"/>
                </a:lnTo>
                <a:lnTo>
                  <a:pt x="2008" y="61"/>
                </a:lnTo>
                <a:lnTo>
                  <a:pt x="2010" y="61"/>
                </a:lnTo>
                <a:lnTo>
                  <a:pt x="2010" y="61"/>
                </a:lnTo>
                <a:lnTo>
                  <a:pt x="2013" y="61"/>
                </a:lnTo>
                <a:lnTo>
                  <a:pt x="2013" y="61"/>
                </a:lnTo>
                <a:lnTo>
                  <a:pt x="2015" y="61"/>
                </a:lnTo>
                <a:lnTo>
                  <a:pt x="2015" y="61"/>
                </a:lnTo>
                <a:lnTo>
                  <a:pt x="2018" y="61"/>
                </a:lnTo>
                <a:lnTo>
                  <a:pt x="2018" y="61"/>
                </a:lnTo>
                <a:lnTo>
                  <a:pt x="2020" y="61"/>
                </a:lnTo>
                <a:lnTo>
                  <a:pt x="2020" y="61"/>
                </a:lnTo>
                <a:lnTo>
                  <a:pt x="2022" y="61"/>
                </a:lnTo>
                <a:lnTo>
                  <a:pt x="2022" y="61"/>
                </a:lnTo>
                <a:lnTo>
                  <a:pt x="2025" y="61"/>
                </a:lnTo>
                <a:lnTo>
                  <a:pt x="2025" y="61"/>
                </a:lnTo>
                <a:lnTo>
                  <a:pt x="2027" y="61"/>
                </a:lnTo>
                <a:lnTo>
                  <a:pt x="2027" y="61"/>
                </a:lnTo>
                <a:lnTo>
                  <a:pt x="2030" y="61"/>
                </a:lnTo>
                <a:lnTo>
                  <a:pt x="2032" y="61"/>
                </a:lnTo>
                <a:lnTo>
                  <a:pt x="2032" y="61"/>
                </a:lnTo>
                <a:lnTo>
                  <a:pt x="2035" y="61"/>
                </a:lnTo>
                <a:lnTo>
                  <a:pt x="2035" y="61"/>
                </a:lnTo>
                <a:lnTo>
                  <a:pt x="2037" y="61"/>
                </a:lnTo>
                <a:lnTo>
                  <a:pt x="2037" y="61"/>
                </a:lnTo>
                <a:lnTo>
                  <a:pt x="2039" y="61"/>
                </a:lnTo>
                <a:lnTo>
                  <a:pt x="2039" y="61"/>
                </a:lnTo>
                <a:lnTo>
                  <a:pt x="2042" y="61"/>
                </a:lnTo>
                <a:lnTo>
                  <a:pt x="2042" y="61"/>
                </a:lnTo>
                <a:lnTo>
                  <a:pt x="2044" y="61"/>
                </a:lnTo>
                <a:lnTo>
                  <a:pt x="2044" y="61"/>
                </a:lnTo>
                <a:lnTo>
                  <a:pt x="2047" y="61"/>
                </a:lnTo>
                <a:lnTo>
                  <a:pt x="2047" y="61"/>
                </a:lnTo>
                <a:lnTo>
                  <a:pt x="2049" y="61"/>
                </a:lnTo>
                <a:lnTo>
                  <a:pt x="2049" y="61"/>
                </a:lnTo>
                <a:lnTo>
                  <a:pt x="2052" y="61"/>
                </a:lnTo>
                <a:lnTo>
                  <a:pt x="2052" y="61"/>
                </a:lnTo>
                <a:lnTo>
                  <a:pt x="2054" y="61"/>
                </a:lnTo>
                <a:lnTo>
                  <a:pt x="2054" y="61"/>
                </a:lnTo>
                <a:lnTo>
                  <a:pt x="2056" y="61"/>
                </a:lnTo>
                <a:lnTo>
                  <a:pt x="2056" y="61"/>
                </a:lnTo>
                <a:lnTo>
                  <a:pt x="2059" y="61"/>
                </a:lnTo>
                <a:lnTo>
                  <a:pt x="2059" y="61"/>
                </a:lnTo>
                <a:lnTo>
                  <a:pt x="2061" y="61"/>
                </a:lnTo>
                <a:lnTo>
                  <a:pt x="2061" y="61"/>
                </a:lnTo>
                <a:lnTo>
                  <a:pt x="2064" y="61"/>
                </a:lnTo>
                <a:lnTo>
                  <a:pt x="2064" y="61"/>
                </a:lnTo>
                <a:lnTo>
                  <a:pt x="2066" y="61"/>
                </a:lnTo>
                <a:lnTo>
                  <a:pt x="2066" y="61"/>
                </a:lnTo>
                <a:lnTo>
                  <a:pt x="2069" y="61"/>
                </a:lnTo>
                <a:lnTo>
                  <a:pt x="2069" y="61"/>
                </a:lnTo>
                <a:lnTo>
                  <a:pt x="2071" y="61"/>
                </a:lnTo>
                <a:lnTo>
                  <a:pt x="2071" y="61"/>
                </a:lnTo>
                <a:lnTo>
                  <a:pt x="2073" y="61"/>
                </a:lnTo>
                <a:lnTo>
                  <a:pt x="2073" y="61"/>
                </a:lnTo>
                <a:lnTo>
                  <a:pt x="2076" y="61"/>
                </a:lnTo>
                <a:lnTo>
                  <a:pt x="2076" y="61"/>
                </a:lnTo>
                <a:lnTo>
                  <a:pt x="2078" y="61"/>
                </a:lnTo>
                <a:lnTo>
                  <a:pt x="2078" y="61"/>
                </a:lnTo>
                <a:lnTo>
                  <a:pt x="2081" y="61"/>
                </a:lnTo>
                <a:lnTo>
                  <a:pt x="2081" y="61"/>
                </a:lnTo>
                <a:lnTo>
                  <a:pt x="2083" y="61"/>
                </a:lnTo>
                <a:lnTo>
                  <a:pt x="2083" y="61"/>
                </a:lnTo>
                <a:lnTo>
                  <a:pt x="2086" y="61"/>
                </a:lnTo>
                <a:lnTo>
                  <a:pt x="2086" y="61"/>
                </a:lnTo>
                <a:lnTo>
                  <a:pt x="2088" y="61"/>
                </a:lnTo>
                <a:lnTo>
                  <a:pt x="2088" y="61"/>
                </a:lnTo>
                <a:lnTo>
                  <a:pt x="2090" y="61"/>
                </a:lnTo>
                <a:lnTo>
                  <a:pt x="2090" y="61"/>
                </a:lnTo>
                <a:lnTo>
                  <a:pt x="2093" y="61"/>
                </a:lnTo>
                <a:lnTo>
                  <a:pt x="2093" y="61"/>
                </a:lnTo>
                <a:lnTo>
                  <a:pt x="2095" y="61"/>
                </a:lnTo>
                <a:lnTo>
                  <a:pt x="2095" y="61"/>
                </a:lnTo>
                <a:lnTo>
                  <a:pt x="2098" y="61"/>
                </a:lnTo>
                <a:lnTo>
                  <a:pt x="2098" y="61"/>
                </a:lnTo>
                <a:lnTo>
                  <a:pt x="2100" y="61"/>
                </a:lnTo>
                <a:lnTo>
                  <a:pt x="2100" y="61"/>
                </a:lnTo>
                <a:lnTo>
                  <a:pt x="2102" y="61"/>
                </a:lnTo>
                <a:lnTo>
                  <a:pt x="2102" y="61"/>
                </a:lnTo>
                <a:lnTo>
                  <a:pt x="2105" y="61"/>
                </a:lnTo>
                <a:lnTo>
                  <a:pt x="2105" y="61"/>
                </a:lnTo>
                <a:lnTo>
                  <a:pt x="2107" y="61"/>
                </a:lnTo>
                <a:lnTo>
                  <a:pt x="2107" y="61"/>
                </a:lnTo>
                <a:lnTo>
                  <a:pt x="2110" y="61"/>
                </a:lnTo>
                <a:lnTo>
                  <a:pt x="2110" y="61"/>
                </a:lnTo>
                <a:lnTo>
                  <a:pt x="2112" y="61"/>
                </a:lnTo>
                <a:lnTo>
                  <a:pt x="2112" y="61"/>
                </a:lnTo>
                <a:lnTo>
                  <a:pt x="2115" y="61"/>
                </a:lnTo>
                <a:lnTo>
                  <a:pt x="2115" y="61"/>
                </a:lnTo>
                <a:lnTo>
                  <a:pt x="2117" y="61"/>
                </a:lnTo>
                <a:lnTo>
                  <a:pt x="2117" y="61"/>
                </a:lnTo>
                <a:lnTo>
                  <a:pt x="2120" y="61"/>
                </a:lnTo>
                <a:lnTo>
                  <a:pt x="2120" y="61"/>
                </a:lnTo>
                <a:lnTo>
                  <a:pt x="2122" y="61"/>
                </a:lnTo>
                <a:lnTo>
                  <a:pt x="2122" y="61"/>
                </a:lnTo>
                <a:lnTo>
                  <a:pt x="2124" y="61"/>
                </a:lnTo>
                <a:lnTo>
                  <a:pt x="2124" y="61"/>
                </a:lnTo>
                <a:lnTo>
                  <a:pt x="2127" y="61"/>
                </a:lnTo>
                <a:lnTo>
                  <a:pt x="2127" y="61"/>
                </a:lnTo>
                <a:lnTo>
                  <a:pt x="2129" y="61"/>
                </a:lnTo>
                <a:lnTo>
                  <a:pt x="2129" y="61"/>
                </a:lnTo>
                <a:lnTo>
                  <a:pt x="2131" y="61"/>
                </a:lnTo>
                <a:lnTo>
                  <a:pt x="2131" y="61"/>
                </a:lnTo>
                <a:lnTo>
                  <a:pt x="2134" y="61"/>
                </a:lnTo>
                <a:lnTo>
                  <a:pt x="2134" y="61"/>
                </a:lnTo>
                <a:lnTo>
                  <a:pt x="2136" y="61"/>
                </a:lnTo>
                <a:lnTo>
                  <a:pt x="2136" y="61"/>
                </a:lnTo>
                <a:lnTo>
                  <a:pt x="2139" y="61"/>
                </a:lnTo>
                <a:lnTo>
                  <a:pt x="2139" y="61"/>
                </a:lnTo>
                <a:lnTo>
                  <a:pt x="2141" y="61"/>
                </a:lnTo>
                <a:lnTo>
                  <a:pt x="2141" y="61"/>
                </a:lnTo>
                <a:lnTo>
                  <a:pt x="2144" y="61"/>
                </a:lnTo>
                <a:lnTo>
                  <a:pt x="2144" y="61"/>
                </a:lnTo>
                <a:lnTo>
                  <a:pt x="2146" y="61"/>
                </a:lnTo>
                <a:lnTo>
                  <a:pt x="2146" y="61"/>
                </a:lnTo>
                <a:lnTo>
                  <a:pt x="2149" y="61"/>
                </a:lnTo>
                <a:lnTo>
                  <a:pt x="2149" y="61"/>
                </a:lnTo>
                <a:lnTo>
                  <a:pt x="2151" y="61"/>
                </a:lnTo>
                <a:lnTo>
                  <a:pt x="2151" y="61"/>
                </a:lnTo>
                <a:lnTo>
                  <a:pt x="2153" y="61"/>
                </a:lnTo>
                <a:lnTo>
                  <a:pt x="2153" y="61"/>
                </a:lnTo>
                <a:lnTo>
                  <a:pt x="2156" y="61"/>
                </a:lnTo>
                <a:lnTo>
                  <a:pt x="2156" y="61"/>
                </a:lnTo>
                <a:lnTo>
                  <a:pt x="2158" y="61"/>
                </a:lnTo>
                <a:lnTo>
                  <a:pt x="2158" y="61"/>
                </a:lnTo>
                <a:lnTo>
                  <a:pt x="2161" y="61"/>
                </a:lnTo>
                <a:lnTo>
                  <a:pt x="2161" y="61"/>
                </a:lnTo>
                <a:lnTo>
                  <a:pt x="2163" y="61"/>
                </a:lnTo>
                <a:lnTo>
                  <a:pt x="2163" y="61"/>
                </a:lnTo>
                <a:lnTo>
                  <a:pt x="2166" y="61"/>
                </a:lnTo>
                <a:lnTo>
                  <a:pt x="2166" y="61"/>
                </a:lnTo>
                <a:lnTo>
                  <a:pt x="2168" y="61"/>
                </a:lnTo>
                <a:lnTo>
                  <a:pt x="2168" y="61"/>
                </a:lnTo>
                <a:lnTo>
                  <a:pt x="2170" y="61"/>
                </a:lnTo>
                <a:lnTo>
                  <a:pt x="2170" y="61"/>
                </a:lnTo>
                <a:lnTo>
                  <a:pt x="2173" y="61"/>
                </a:lnTo>
                <a:lnTo>
                  <a:pt x="2173" y="61"/>
                </a:lnTo>
                <a:lnTo>
                  <a:pt x="2175" y="61"/>
                </a:lnTo>
                <a:lnTo>
                  <a:pt x="2175" y="61"/>
                </a:lnTo>
                <a:lnTo>
                  <a:pt x="2178" y="61"/>
                </a:lnTo>
                <a:lnTo>
                  <a:pt x="2178" y="61"/>
                </a:lnTo>
                <a:lnTo>
                  <a:pt x="2180" y="61"/>
                </a:lnTo>
                <a:lnTo>
                  <a:pt x="2180" y="61"/>
                </a:lnTo>
                <a:lnTo>
                  <a:pt x="2182" y="61"/>
                </a:lnTo>
                <a:lnTo>
                  <a:pt x="2182" y="61"/>
                </a:lnTo>
                <a:lnTo>
                  <a:pt x="2185" y="61"/>
                </a:lnTo>
                <a:lnTo>
                  <a:pt x="2185" y="61"/>
                </a:lnTo>
                <a:lnTo>
                  <a:pt x="2187" y="61"/>
                </a:lnTo>
                <a:lnTo>
                  <a:pt x="2187" y="61"/>
                </a:lnTo>
                <a:lnTo>
                  <a:pt x="2190" y="61"/>
                </a:lnTo>
                <a:lnTo>
                  <a:pt x="2190" y="61"/>
                </a:lnTo>
                <a:lnTo>
                  <a:pt x="2192" y="61"/>
                </a:lnTo>
                <a:lnTo>
                  <a:pt x="2192" y="61"/>
                </a:lnTo>
                <a:lnTo>
                  <a:pt x="2195" y="61"/>
                </a:lnTo>
                <a:lnTo>
                  <a:pt x="2195" y="61"/>
                </a:lnTo>
                <a:lnTo>
                  <a:pt x="2197" y="61"/>
                </a:lnTo>
                <a:lnTo>
                  <a:pt x="2197" y="61"/>
                </a:lnTo>
                <a:lnTo>
                  <a:pt x="2200" y="61"/>
                </a:lnTo>
                <a:lnTo>
                  <a:pt x="2200" y="61"/>
                </a:lnTo>
                <a:lnTo>
                  <a:pt x="2202" y="61"/>
                </a:lnTo>
                <a:lnTo>
                  <a:pt x="2202" y="61"/>
                </a:lnTo>
                <a:lnTo>
                  <a:pt x="2204" y="61"/>
                </a:lnTo>
                <a:lnTo>
                  <a:pt x="2204" y="61"/>
                </a:lnTo>
                <a:lnTo>
                  <a:pt x="2207" y="61"/>
                </a:lnTo>
                <a:lnTo>
                  <a:pt x="2207" y="61"/>
                </a:lnTo>
                <a:lnTo>
                  <a:pt x="2209" y="61"/>
                </a:lnTo>
                <a:lnTo>
                  <a:pt x="2209" y="61"/>
                </a:lnTo>
                <a:lnTo>
                  <a:pt x="2212" y="61"/>
                </a:lnTo>
                <a:lnTo>
                  <a:pt x="2212" y="61"/>
                </a:lnTo>
                <a:lnTo>
                  <a:pt x="2214" y="61"/>
                </a:lnTo>
                <a:lnTo>
                  <a:pt x="2214" y="61"/>
                </a:lnTo>
                <a:lnTo>
                  <a:pt x="2216" y="61"/>
                </a:lnTo>
                <a:lnTo>
                  <a:pt x="2216" y="61"/>
                </a:lnTo>
                <a:lnTo>
                  <a:pt x="2219" y="61"/>
                </a:lnTo>
                <a:lnTo>
                  <a:pt x="2219" y="61"/>
                </a:lnTo>
                <a:lnTo>
                  <a:pt x="2221" y="61"/>
                </a:lnTo>
                <a:lnTo>
                  <a:pt x="2221" y="61"/>
                </a:lnTo>
                <a:lnTo>
                  <a:pt x="2224" y="61"/>
                </a:lnTo>
                <a:lnTo>
                  <a:pt x="2224" y="61"/>
                </a:lnTo>
                <a:lnTo>
                  <a:pt x="2226" y="61"/>
                </a:lnTo>
                <a:lnTo>
                  <a:pt x="2226" y="61"/>
                </a:lnTo>
                <a:lnTo>
                  <a:pt x="2229" y="61"/>
                </a:lnTo>
                <a:lnTo>
                  <a:pt x="2229" y="61"/>
                </a:lnTo>
                <a:lnTo>
                  <a:pt x="2231" y="61"/>
                </a:lnTo>
                <a:lnTo>
                  <a:pt x="2231" y="61"/>
                </a:lnTo>
                <a:lnTo>
                  <a:pt x="2233" y="61"/>
                </a:lnTo>
                <a:lnTo>
                  <a:pt x="2233" y="61"/>
                </a:lnTo>
                <a:lnTo>
                  <a:pt x="2236" y="61"/>
                </a:lnTo>
                <a:lnTo>
                  <a:pt x="2236" y="61"/>
                </a:lnTo>
                <a:lnTo>
                  <a:pt x="2238" y="61"/>
                </a:lnTo>
                <a:lnTo>
                  <a:pt x="2238" y="61"/>
                </a:lnTo>
                <a:lnTo>
                  <a:pt x="2241" y="61"/>
                </a:lnTo>
                <a:lnTo>
                  <a:pt x="2241" y="61"/>
                </a:lnTo>
                <a:lnTo>
                  <a:pt x="2243" y="61"/>
                </a:lnTo>
                <a:lnTo>
                  <a:pt x="2243" y="61"/>
                </a:lnTo>
                <a:lnTo>
                  <a:pt x="2246" y="61"/>
                </a:lnTo>
                <a:lnTo>
                  <a:pt x="2246" y="61"/>
                </a:lnTo>
                <a:lnTo>
                  <a:pt x="2248" y="61"/>
                </a:lnTo>
                <a:lnTo>
                  <a:pt x="2248" y="61"/>
                </a:lnTo>
                <a:lnTo>
                  <a:pt x="2250" y="61"/>
                </a:lnTo>
                <a:lnTo>
                  <a:pt x="2250" y="61"/>
                </a:lnTo>
                <a:lnTo>
                  <a:pt x="2253" y="61"/>
                </a:lnTo>
                <a:lnTo>
                  <a:pt x="2253" y="61"/>
                </a:lnTo>
                <a:lnTo>
                  <a:pt x="2255" y="61"/>
                </a:lnTo>
                <a:lnTo>
                  <a:pt x="2255" y="61"/>
                </a:lnTo>
                <a:lnTo>
                  <a:pt x="2258" y="61"/>
                </a:lnTo>
                <a:lnTo>
                  <a:pt x="2258" y="61"/>
                </a:lnTo>
                <a:lnTo>
                  <a:pt x="2260" y="61"/>
                </a:lnTo>
                <a:lnTo>
                  <a:pt x="2260" y="61"/>
                </a:lnTo>
                <a:lnTo>
                  <a:pt x="2263" y="61"/>
                </a:lnTo>
                <a:lnTo>
                  <a:pt x="2263" y="61"/>
                </a:lnTo>
                <a:lnTo>
                  <a:pt x="2265" y="61"/>
                </a:lnTo>
                <a:lnTo>
                  <a:pt x="2265" y="61"/>
                </a:lnTo>
                <a:lnTo>
                  <a:pt x="2267" y="61"/>
                </a:lnTo>
                <a:lnTo>
                  <a:pt x="2267" y="61"/>
                </a:lnTo>
                <a:lnTo>
                  <a:pt x="2270" y="61"/>
                </a:lnTo>
                <a:lnTo>
                  <a:pt x="2270" y="61"/>
                </a:lnTo>
                <a:lnTo>
                  <a:pt x="2272" y="61"/>
                </a:lnTo>
                <a:lnTo>
                  <a:pt x="2272" y="61"/>
                </a:lnTo>
                <a:lnTo>
                  <a:pt x="2275" y="61"/>
                </a:lnTo>
                <a:lnTo>
                  <a:pt x="2275" y="61"/>
                </a:lnTo>
                <a:lnTo>
                  <a:pt x="2277" y="61"/>
                </a:lnTo>
                <a:lnTo>
                  <a:pt x="2277" y="61"/>
                </a:lnTo>
                <a:lnTo>
                  <a:pt x="2280" y="61"/>
                </a:lnTo>
                <a:lnTo>
                  <a:pt x="2280" y="61"/>
                </a:lnTo>
                <a:lnTo>
                  <a:pt x="2282" y="61"/>
                </a:lnTo>
                <a:lnTo>
                  <a:pt x="2282" y="61"/>
                </a:lnTo>
                <a:lnTo>
                  <a:pt x="2284" y="61"/>
                </a:lnTo>
                <a:lnTo>
                  <a:pt x="2284" y="61"/>
                </a:lnTo>
                <a:lnTo>
                  <a:pt x="2287" y="61"/>
                </a:lnTo>
                <a:lnTo>
                  <a:pt x="2287" y="61"/>
                </a:lnTo>
                <a:lnTo>
                  <a:pt x="2289" y="61"/>
                </a:lnTo>
                <a:lnTo>
                  <a:pt x="2289" y="61"/>
                </a:lnTo>
                <a:lnTo>
                  <a:pt x="2292" y="61"/>
                </a:lnTo>
                <a:lnTo>
                  <a:pt x="2292" y="61"/>
                </a:lnTo>
                <a:lnTo>
                  <a:pt x="2294" y="61"/>
                </a:lnTo>
                <a:lnTo>
                  <a:pt x="2294" y="61"/>
                </a:lnTo>
                <a:lnTo>
                  <a:pt x="2296" y="61"/>
                </a:lnTo>
                <a:lnTo>
                  <a:pt x="2296" y="61"/>
                </a:lnTo>
                <a:lnTo>
                  <a:pt x="2299" y="61"/>
                </a:lnTo>
                <a:lnTo>
                  <a:pt x="2299" y="61"/>
                </a:lnTo>
                <a:lnTo>
                  <a:pt x="2301" y="61"/>
                </a:lnTo>
                <a:lnTo>
                  <a:pt x="2301" y="61"/>
                </a:lnTo>
                <a:lnTo>
                  <a:pt x="2304" y="61"/>
                </a:lnTo>
                <a:lnTo>
                  <a:pt x="2304" y="61"/>
                </a:lnTo>
                <a:lnTo>
                  <a:pt x="2306" y="61"/>
                </a:lnTo>
                <a:lnTo>
                  <a:pt x="2306" y="61"/>
                </a:lnTo>
                <a:lnTo>
                  <a:pt x="2309" y="61"/>
                </a:lnTo>
                <a:lnTo>
                  <a:pt x="2309" y="61"/>
                </a:lnTo>
                <a:lnTo>
                  <a:pt x="2311" y="61"/>
                </a:lnTo>
                <a:lnTo>
                  <a:pt x="2311" y="61"/>
                </a:lnTo>
                <a:lnTo>
                  <a:pt x="2314" y="61"/>
                </a:lnTo>
                <a:lnTo>
                  <a:pt x="2314" y="61"/>
                </a:lnTo>
                <a:lnTo>
                  <a:pt x="2316" y="61"/>
                </a:lnTo>
                <a:lnTo>
                  <a:pt x="2316" y="61"/>
                </a:lnTo>
                <a:lnTo>
                  <a:pt x="2318" y="61"/>
                </a:lnTo>
                <a:lnTo>
                  <a:pt x="2318" y="61"/>
                </a:lnTo>
                <a:lnTo>
                  <a:pt x="2321" y="61"/>
                </a:lnTo>
                <a:lnTo>
                  <a:pt x="2321" y="61"/>
                </a:lnTo>
                <a:lnTo>
                  <a:pt x="2323" y="61"/>
                </a:lnTo>
                <a:lnTo>
                  <a:pt x="2323" y="61"/>
                </a:lnTo>
                <a:lnTo>
                  <a:pt x="2325" y="61"/>
                </a:lnTo>
                <a:lnTo>
                  <a:pt x="2325" y="61"/>
                </a:lnTo>
                <a:lnTo>
                  <a:pt x="2328" y="61"/>
                </a:lnTo>
                <a:lnTo>
                  <a:pt x="2328" y="61"/>
                </a:lnTo>
                <a:lnTo>
                  <a:pt x="2330" y="61"/>
                </a:lnTo>
                <a:lnTo>
                  <a:pt x="2330" y="61"/>
                </a:lnTo>
                <a:lnTo>
                  <a:pt x="2333" y="61"/>
                </a:lnTo>
                <a:lnTo>
                  <a:pt x="2333" y="61"/>
                </a:lnTo>
                <a:lnTo>
                  <a:pt x="2335" y="61"/>
                </a:lnTo>
                <a:lnTo>
                  <a:pt x="2335" y="61"/>
                </a:lnTo>
                <a:lnTo>
                  <a:pt x="2338" y="61"/>
                </a:lnTo>
                <a:lnTo>
                  <a:pt x="2338" y="61"/>
                </a:lnTo>
                <a:lnTo>
                  <a:pt x="2340" y="61"/>
                </a:lnTo>
                <a:lnTo>
                  <a:pt x="2340" y="61"/>
                </a:lnTo>
                <a:lnTo>
                  <a:pt x="2343" y="61"/>
                </a:lnTo>
                <a:lnTo>
                  <a:pt x="2343" y="61"/>
                </a:lnTo>
                <a:lnTo>
                  <a:pt x="2345" y="61"/>
                </a:lnTo>
                <a:lnTo>
                  <a:pt x="2345" y="61"/>
                </a:lnTo>
                <a:lnTo>
                  <a:pt x="2347" y="61"/>
                </a:lnTo>
                <a:lnTo>
                  <a:pt x="2347" y="61"/>
                </a:lnTo>
                <a:lnTo>
                  <a:pt x="2350" y="61"/>
                </a:lnTo>
                <a:lnTo>
                  <a:pt x="2350" y="61"/>
                </a:lnTo>
                <a:lnTo>
                  <a:pt x="2352" y="61"/>
                </a:lnTo>
                <a:lnTo>
                  <a:pt x="2352" y="61"/>
                </a:lnTo>
                <a:lnTo>
                  <a:pt x="2355" y="61"/>
                </a:lnTo>
                <a:lnTo>
                  <a:pt x="2355" y="61"/>
                </a:lnTo>
                <a:lnTo>
                  <a:pt x="2357" y="61"/>
                </a:lnTo>
                <a:lnTo>
                  <a:pt x="2357" y="61"/>
                </a:lnTo>
                <a:lnTo>
                  <a:pt x="2360" y="61"/>
                </a:lnTo>
                <a:lnTo>
                  <a:pt x="2360" y="61"/>
                </a:lnTo>
                <a:lnTo>
                  <a:pt x="2362" y="61"/>
                </a:lnTo>
                <a:lnTo>
                  <a:pt x="2362" y="61"/>
                </a:lnTo>
                <a:lnTo>
                  <a:pt x="2364" y="61"/>
                </a:lnTo>
                <a:lnTo>
                  <a:pt x="2364" y="61"/>
                </a:lnTo>
                <a:lnTo>
                  <a:pt x="2367" y="61"/>
                </a:lnTo>
                <a:lnTo>
                  <a:pt x="2367" y="61"/>
                </a:lnTo>
                <a:lnTo>
                  <a:pt x="2369" y="61"/>
                </a:lnTo>
                <a:lnTo>
                  <a:pt x="2369" y="61"/>
                </a:lnTo>
                <a:lnTo>
                  <a:pt x="2372" y="61"/>
                </a:lnTo>
                <a:lnTo>
                  <a:pt x="2372" y="61"/>
                </a:lnTo>
                <a:lnTo>
                  <a:pt x="2374" y="61"/>
                </a:lnTo>
                <a:lnTo>
                  <a:pt x="2374" y="61"/>
                </a:lnTo>
                <a:lnTo>
                  <a:pt x="2376" y="61"/>
                </a:lnTo>
                <a:lnTo>
                  <a:pt x="2376" y="61"/>
                </a:lnTo>
                <a:lnTo>
                  <a:pt x="2379" y="61"/>
                </a:lnTo>
                <a:lnTo>
                  <a:pt x="2379" y="61"/>
                </a:lnTo>
                <a:lnTo>
                  <a:pt x="2381" y="61"/>
                </a:lnTo>
                <a:lnTo>
                  <a:pt x="2381" y="61"/>
                </a:lnTo>
                <a:lnTo>
                  <a:pt x="2384" y="61"/>
                </a:lnTo>
                <a:lnTo>
                  <a:pt x="2384" y="61"/>
                </a:lnTo>
                <a:lnTo>
                  <a:pt x="2386" y="61"/>
                </a:lnTo>
                <a:lnTo>
                  <a:pt x="2386" y="61"/>
                </a:lnTo>
                <a:lnTo>
                  <a:pt x="2389" y="61"/>
                </a:lnTo>
                <a:lnTo>
                  <a:pt x="2389" y="61"/>
                </a:lnTo>
                <a:lnTo>
                  <a:pt x="2391" y="61"/>
                </a:lnTo>
                <a:lnTo>
                  <a:pt x="2391" y="61"/>
                </a:lnTo>
                <a:lnTo>
                  <a:pt x="2394" y="61"/>
                </a:lnTo>
                <a:lnTo>
                  <a:pt x="2394" y="61"/>
                </a:lnTo>
                <a:lnTo>
                  <a:pt x="2396" y="61"/>
                </a:lnTo>
                <a:lnTo>
                  <a:pt x="2396" y="61"/>
                </a:lnTo>
                <a:lnTo>
                  <a:pt x="2398" y="61"/>
                </a:lnTo>
                <a:lnTo>
                  <a:pt x="2398" y="61"/>
                </a:lnTo>
                <a:lnTo>
                  <a:pt x="2401" y="61"/>
                </a:lnTo>
                <a:lnTo>
                  <a:pt x="2401" y="61"/>
                </a:lnTo>
                <a:lnTo>
                  <a:pt x="2403" y="61"/>
                </a:lnTo>
                <a:lnTo>
                  <a:pt x="2403" y="61"/>
                </a:lnTo>
                <a:lnTo>
                  <a:pt x="2406" y="61"/>
                </a:lnTo>
                <a:lnTo>
                  <a:pt x="2406" y="61"/>
                </a:lnTo>
                <a:lnTo>
                  <a:pt x="2408" y="61"/>
                </a:lnTo>
                <a:lnTo>
                  <a:pt x="2408" y="61"/>
                </a:lnTo>
                <a:lnTo>
                  <a:pt x="2410" y="61"/>
                </a:lnTo>
                <a:lnTo>
                  <a:pt x="2410" y="61"/>
                </a:lnTo>
                <a:lnTo>
                  <a:pt x="2413" y="61"/>
                </a:lnTo>
                <a:lnTo>
                  <a:pt x="2413" y="61"/>
                </a:lnTo>
                <a:lnTo>
                  <a:pt x="2415" y="61"/>
                </a:lnTo>
                <a:lnTo>
                  <a:pt x="2415" y="61"/>
                </a:lnTo>
                <a:lnTo>
                  <a:pt x="2418" y="61"/>
                </a:lnTo>
                <a:lnTo>
                  <a:pt x="2418" y="61"/>
                </a:lnTo>
                <a:lnTo>
                  <a:pt x="2420" y="61"/>
                </a:lnTo>
                <a:lnTo>
                  <a:pt x="2420" y="61"/>
                </a:lnTo>
                <a:lnTo>
                  <a:pt x="2423" y="61"/>
                </a:lnTo>
                <a:lnTo>
                  <a:pt x="2423" y="61"/>
                </a:lnTo>
                <a:lnTo>
                  <a:pt x="2425" y="61"/>
                </a:lnTo>
                <a:lnTo>
                  <a:pt x="2425" y="61"/>
                </a:lnTo>
                <a:lnTo>
                  <a:pt x="2427" y="61"/>
                </a:lnTo>
                <a:lnTo>
                  <a:pt x="2427" y="61"/>
                </a:lnTo>
                <a:lnTo>
                  <a:pt x="2430" y="61"/>
                </a:lnTo>
                <a:lnTo>
                  <a:pt x="2430" y="61"/>
                </a:lnTo>
                <a:lnTo>
                  <a:pt x="2432" y="61"/>
                </a:lnTo>
                <a:lnTo>
                  <a:pt x="2432" y="61"/>
                </a:lnTo>
                <a:lnTo>
                  <a:pt x="2435" y="61"/>
                </a:lnTo>
                <a:lnTo>
                  <a:pt x="2435" y="61"/>
                </a:lnTo>
                <a:lnTo>
                  <a:pt x="2437" y="61"/>
                </a:lnTo>
                <a:lnTo>
                  <a:pt x="2437" y="61"/>
                </a:lnTo>
                <a:lnTo>
                  <a:pt x="2440" y="61"/>
                </a:lnTo>
                <a:lnTo>
                  <a:pt x="2440" y="61"/>
                </a:lnTo>
                <a:lnTo>
                  <a:pt x="2442" y="61"/>
                </a:lnTo>
                <a:lnTo>
                  <a:pt x="2442" y="61"/>
                </a:lnTo>
                <a:lnTo>
                  <a:pt x="2444" y="61"/>
                </a:lnTo>
                <a:lnTo>
                  <a:pt x="2444" y="61"/>
                </a:lnTo>
                <a:lnTo>
                  <a:pt x="2447" y="61"/>
                </a:lnTo>
                <a:lnTo>
                  <a:pt x="2447" y="61"/>
                </a:lnTo>
                <a:lnTo>
                  <a:pt x="2449" y="61"/>
                </a:lnTo>
                <a:lnTo>
                  <a:pt x="2449" y="61"/>
                </a:lnTo>
                <a:lnTo>
                  <a:pt x="2452" y="61"/>
                </a:lnTo>
                <a:lnTo>
                  <a:pt x="2452" y="61"/>
                </a:lnTo>
                <a:lnTo>
                  <a:pt x="2454" y="61"/>
                </a:lnTo>
                <a:lnTo>
                  <a:pt x="2454" y="61"/>
                </a:lnTo>
                <a:lnTo>
                  <a:pt x="2457" y="61"/>
                </a:lnTo>
                <a:lnTo>
                  <a:pt x="2457" y="61"/>
                </a:lnTo>
                <a:lnTo>
                  <a:pt x="2459" y="61"/>
                </a:lnTo>
                <a:lnTo>
                  <a:pt x="2459" y="61"/>
                </a:lnTo>
                <a:lnTo>
                  <a:pt x="2461" y="61"/>
                </a:lnTo>
                <a:lnTo>
                  <a:pt x="2461" y="61"/>
                </a:lnTo>
                <a:lnTo>
                  <a:pt x="2464" y="61"/>
                </a:lnTo>
                <a:lnTo>
                  <a:pt x="2464" y="61"/>
                </a:lnTo>
                <a:lnTo>
                  <a:pt x="2466" y="61"/>
                </a:lnTo>
                <a:lnTo>
                  <a:pt x="2466" y="61"/>
                </a:lnTo>
                <a:lnTo>
                  <a:pt x="2469" y="61"/>
                </a:lnTo>
                <a:lnTo>
                  <a:pt x="2469" y="61"/>
                </a:lnTo>
                <a:lnTo>
                  <a:pt x="2471" y="61"/>
                </a:lnTo>
                <a:lnTo>
                  <a:pt x="2471" y="61"/>
                </a:lnTo>
                <a:lnTo>
                  <a:pt x="2474" y="61"/>
                </a:lnTo>
                <a:lnTo>
                  <a:pt x="2474" y="61"/>
                </a:lnTo>
                <a:lnTo>
                  <a:pt x="2476" y="61"/>
                </a:lnTo>
                <a:lnTo>
                  <a:pt x="2476" y="61"/>
                </a:lnTo>
                <a:lnTo>
                  <a:pt x="2478" y="61"/>
                </a:lnTo>
                <a:lnTo>
                  <a:pt x="2478" y="61"/>
                </a:lnTo>
                <a:lnTo>
                  <a:pt x="2481" y="61"/>
                </a:lnTo>
                <a:lnTo>
                  <a:pt x="2481" y="61"/>
                </a:lnTo>
                <a:lnTo>
                  <a:pt x="2483" y="61"/>
                </a:lnTo>
                <a:lnTo>
                  <a:pt x="2483" y="61"/>
                </a:lnTo>
                <a:lnTo>
                  <a:pt x="2486" y="61"/>
                </a:lnTo>
                <a:lnTo>
                  <a:pt x="2486" y="61"/>
                </a:lnTo>
                <a:lnTo>
                  <a:pt x="2488" y="61"/>
                </a:lnTo>
                <a:lnTo>
                  <a:pt x="2488" y="61"/>
                </a:lnTo>
                <a:lnTo>
                  <a:pt x="2490" y="61"/>
                </a:lnTo>
                <a:lnTo>
                  <a:pt x="2490" y="61"/>
                </a:lnTo>
                <a:lnTo>
                  <a:pt x="2493" y="61"/>
                </a:lnTo>
                <a:lnTo>
                  <a:pt x="2493" y="61"/>
                </a:lnTo>
                <a:lnTo>
                  <a:pt x="2495" y="61"/>
                </a:lnTo>
                <a:lnTo>
                  <a:pt x="2495" y="61"/>
                </a:lnTo>
                <a:lnTo>
                  <a:pt x="2498" y="61"/>
                </a:lnTo>
                <a:lnTo>
                  <a:pt x="2498" y="61"/>
                </a:lnTo>
                <a:lnTo>
                  <a:pt x="2500" y="61"/>
                </a:lnTo>
                <a:lnTo>
                  <a:pt x="2500" y="61"/>
                </a:lnTo>
                <a:lnTo>
                  <a:pt x="2503" y="61"/>
                </a:lnTo>
                <a:lnTo>
                  <a:pt x="2503" y="61"/>
                </a:lnTo>
                <a:lnTo>
                  <a:pt x="2505" y="61"/>
                </a:lnTo>
                <a:lnTo>
                  <a:pt x="2505" y="61"/>
                </a:lnTo>
                <a:lnTo>
                  <a:pt x="2508" y="61"/>
                </a:lnTo>
                <a:lnTo>
                  <a:pt x="2508" y="61"/>
                </a:lnTo>
                <a:lnTo>
                  <a:pt x="2510" y="61"/>
                </a:lnTo>
                <a:lnTo>
                  <a:pt x="2510" y="61"/>
                </a:lnTo>
                <a:lnTo>
                  <a:pt x="2512" y="61"/>
                </a:lnTo>
                <a:lnTo>
                  <a:pt x="2512" y="61"/>
                </a:lnTo>
                <a:lnTo>
                  <a:pt x="2515" y="61"/>
                </a:lnTo>
                <a:lnTo>
                  <a:pt x="2515" y="61"/>
                </a:lnTo>
                <a:lnTo>
                  <a:pt x="2517" y="61"/>
                </a:lnTo>
                <a:lnTo>
                  <a:pt x="2517" y="61"/>
                </a:lnTo>
                <a:lnTo>
                  <a:pt x="2520" y="61"/>
                </a:lnTo>
                <a:lnTo>
                  <a:pt x="2520" y="61"/>
                </a:lnTo>
                <a:lnTo>
                  <a:pt x="2522" y="61"/>
                </a:lnTo>
                <a:lnTo>
                  <a:pt x="2522" y="61"/>
                </a:lnTo>
                <a:lnTo>
                  <a:pt x="2524" y="61"/>
                </a:lnTo>
                <a:lnTo>
                  <a:pt x="2524" y="61"/>
                </a:lnTo>
                <a:lnTo>
                  <a:pt x="2527" y="61"/>
                </a:lnTo>
                <a:lnTo>
                  <a:pt x="2527" y="61"/>
                </a:lnTo>
                <a:lnTo>
                  <a:pt x="2529" y="61"/>
                </a:lnTo>
                <a:lnTo>
                  <a:pt x="2529" y="61"/>
                </a:lnTo>
                <a:lnTo>
                  <a:pt x="2532" y="61"/>
                </a:lnTo>
                <a:lnTo>
                  <a:pt x="2532" y="61"/>
                </a:lnTo>
                <a:lnTo>
                  <a:pt x="2534" y="61"/>
                </a:lnTo>
                <a:lnTo>
                  <a:pt x="2534" y="61"/>
                </a:lnTo>
                <a:lnTo>
                  <a:pt x="2537" y="61"/>
                </a:lnTo>
                <a:lnTo>
                  <a:pt x="2537" y="61"/>
                </a:lnTo>
                <a:lnTo>
                  <a:pt x="2539" y="61"/>
                </a:lnTo>
                <a:lnTo>
                  <a:pt x="2539" y="61"/>
                </a:lnTo>
                <a:lnTo>
                  <a:pt x="2541" y="61"/>
                </a:lnTo>
                <a:lnTo>
                  <a:pt x="2541" y="61"/>
                </a:lnTo>
                <a:lnTo>
                  <a:pt x="2544" y="61"/>
                </a:lnTo>
                <a:lnTo>
                  <a:pt x="2544" y="61"/>
                </a:lnTo>
                <a:lnTo>
                  <a:pt x="2546" y="61"/>
                </a:lnTo>
                <a:lnTo>
                  <a:pt x="2546" y="61"/>
                </a:lnTo>
                <a:lnTo>
                  <a:pt x="2549" y="61"/>
                </a:lnTo>
                <a:lnTo>
                  <a:pt x="2549" y="61"/>
                </a:lnTo>
                <a:lnTo>
                  <a:pt x="2551" y="61"/>
                </a:lnTo>
                <a:lnTo>
                  <a:pt x="2551" y="61"/>
                </a:lnTo>
                <a:lnTo>
                  <a:pt x="2554" y="61"/>
                </a:lnTo>
                <a:lnTo>
                  <a:pt x="2554" y="61"/>
                </a:lnTo>
                <a:lnTo>
                  <a:pt x="2556" y="61"/>
                </a:lnTo>
                <a:lnTo>
                  <a:pt x="2556" y="61"/>
                </a:lnTo>
                <a:lnTo>
                  <a:pt x="2558" y="61"/>
                </a:lnTo>
                <a:lnTo>
                  <a:pt x="2558" y="61"/>
                </a:lnTo>
                <a:lnTo>
                  <a:pt x="2561" y="61"/>
                </a:lnTo>
                <a:lnTo>
                  <a:pt x="2561" y="61"/>
                </a:lnTo>
                <a:lnTo>
                  <a:pt x="2563" y="61"/>
                </a:lnTo>
                <a:lnTo>
                  <a:pt x="2563" y="61"/>
                </a:lnTo>
                <a:lnTo>
                  <a:pt x="2566" y="61"/>
                </a:lnTo>
                <a:lnTo>
                  <a:pt x="2566" y="61"/>
                </a:lnTo>
                <a:lnTo>
                  <a:pt x="2568" y="61"/>
                </a:lnTo>
                <a:lnTo>
                  <a:pt x="2568" y="61"/>
                </a:lnTo>
                <a:lnTo>
                  <a:pt x="2570" y="61"/>
                </a:lnTo>
                <a:lnTo>
                  <a:pt x="2570" y="61"/>
                </a:lnTo>
                <a:lnTo>
                  <a:pt x="2573" y="61"/>
                </a:lnTo>
                <a:lnTo>
                  <a:pt x="2573" y="61"/>
                </a:lnTo>
                <a:lnTo>
                  <a:pt x="2575" y="61"/>
                </a:lnTo>
                <a:lnTo>
                  <a:pt x="2575" y="61"/>
                </a:lnTo>
                <a:lnTo>
                  <a:pt x="2578" y="61"/>
                </a:lnTo>
                <a:lnTo>
                  <a:pt x="2578" y="61"/>
                </a:lnTo>
                <a:lnTo>
                  <a:pt x="2580" y="61"/>
                </a:lnTo>
                <a:lnTo>
                  <a:pt x="2580" y="61"/>
                </a:lnTo>
                <a:lnTo>
                  <a:pt x="2583" y="61"/>
                </a:lnTo>
                <a:lnTo>
                  <a:pt x="2583" y="61"/>
                </a:lnTo>
                <a:lnTo>
                  <a:pt x="2585" y="61"/>
                </a:lnTo>
                <a:lnTo>
                  <a:pt x="2585" y="61"/>
                </a:lnTo>
                <a:lnTo>
                  <a:pt x="2588" y="61"/>
                </a:lnTo>
                <a:lnTo>
                  <a:pt x="2588" y="61"/>
                </a:lnTo>
                <a:lnTo>
                  <a:pt x="2590" y="61"/>
                </a:lnTo>
                <a:lnTo>
                  <a:pt x="2590" y="61"/>
                </a:lnTo>
                <a:lnTo>
                  <a:pt x="2592" y="61"/>
                </a:lnTo>
                <a:lnTo>
                  <a:pt x="2592" y="61"/>
                </a:lnTo>
                <a:lnTo>
                  <a:pt x="2595" y="61"/>
                </a:lnTo>
                <a:lnTo>
                  <a:pt x="2595" y="61"/>
                </a:lnTo>
                <a:lnTo>
                  <a:pt x="2597" y="61"/>
                </a:lnTo>
                <a:lnTo>
                  <a:pt x="2597" y="61"/>
                </a:lnTo>
                <a:lnTo>
                  <a:pt x="2600" y="61"/>
                </a:lnTo>
                <a:lnTo>
                  <a:pt x="2600" y="61"/>
                </a:lnTo>
                <a:lnTo>
                  <a:pt x="2602" y="61"/>
                </a:lnTo>
                <a:lnTo>
                  <a:pt x="2602" y="61"/>
                </a:lnTo>
                <a:lnTo>
                  <a:pt x="2604" y="61"/>
                </a:lnTo>
                <a:lnTo>
                  <a:pt x="2604" y="61"/>
                </a:lnTo>
                <a:lnTo>
                  <a:pt x="2607" y="61"/>
                </a:lnTo>
                <a:lnTo>
                  <a:pt x="2607" y="61"/>
                </a:lnTo>
                <a:lnTo>
                  <a:pt x="2609" y="61"/>
                </a:lnTo>
                <a:lnTo>
                  <a:pt x="2609" y="61"/>
                </a:lnTo>
                <a:lnTo>
                  <a:pt x="2612" y="61"/>
                </a:lnTo>
                <a:lnTo>
                  <a:pt x="2612" y="61"/>
                </a:lnTo>
                <a:lnTo>
                  <a:pt x="2614" y="61"/>
                </a:lnTo>
                <a:lnTo>
                  <a:pt x="2614" y="61"/>
                </a:lnTo>
                <a:lnTo>
                  <a:pt x="2617" y="61"/>
                </a:lnTo>
                <a:lnTo>
                  <a:pt x="2617" y="61"/>
                </a:lnTo>
                <a:lnTo>
                  <a:pt x="2619" y="61"/>
                </a:lnTo>
                <a:lnTo>
                  <a:pt x="2619" y="61"/>
                </a:lnTo>
                <a:lnTo>
                  <a:pt x="2621" y="61"/>
                </a:lnTo>
                <a:lnTo>
                  <a:pt x="2621" y="61"/>
                </a:lnTo>
                <a:lnTo>
                  <a:pt x="2624" y="61"/>
                </a:lnTo>
                <a:lnTo>
                  <a:pt x="2624" y="61"/>
                </a:lnTo>
                <a:lnTo>
                  <a:pt x="2626" y="61"/>
                </a:lnTo>
                <a:lnTo>
                  <a:pt x="2626" y="61"/>
                </a:lnTo>
                <a:lnTo>
                  <a:pt x="2629" y="61"/>
                </a:lnTo>
                <a:lnTo>
                  <a:pt x="2629" y="61"/>
                </a:lnTo>
                <a:lnTo>
                  <a:pt x="2631" y="61"/>
                </a:lnTo>
                <a:lnTo>
                  <a:pt x="2631" y="61"/>
                </a:lnTo>
                <a:lnTo>
                  <a:pt x="2633" y="61"/>
                </a:lnTo>
                <a:lnTo>
                  <a:pt x="2633" y="61"/>
                </a:lnTo>
                <a:lnTo>
                  <a:pt x="2636" y="61"/>
                </a:lnTo>
                <a:lnTo>
                  <a:pt x="2636" y="61"/>
                </a:lnTo>
                <a:lnTo>
                  <a:pt x="2638" y="61"/>
                </a:lnTo>
                <a:lnTo>
                  <a:pt x="2638" y="61"/>
                </a:lnTo>
                <a:lnTo>
                  <a:pt x="2641" y="61"/>
                </a:lnTo>
                <a:lnTo>
                  <a:pt x="2641" y="61"/>
                </a:lnTo>
                <a:lnTo>
                  <a:pt x="2643" y="61"/>
                </a:lnTo>
                <a:lnTo>
                  <a:pt x="2643" y="61"/>
                </a:lnTo>
                <a:lnTo>
                  <a:pt x="2646" y="61"/>
                </a:lnTo>
                <a:lnTo>
                  <a:pt x="2646" y="61"/>
                </a:lnTo>
                <a:lnTo>
                  <a:pt x="2648" y="61"/>
                </a:lnTo>
                <a:lnTo>
                  <a:pt x="2648" y="61"/>
                </a:lnTo>
                <a:lnTo>
                  <a:pt x="2651" y="61"/>
                </a:lnTo>
                <a:lnTo>
                  <a:pt x="2651" y="61"/>
                </a:lnTo>
                <a:lnTo>
                  <a:pt x="2653" y="61"/>
                </a:lnTo>
                <a:lnTo>
                  <a:pt x="2653" y="61"/>
                </a:lnTo>
                <a:lnTo>
                  <a:pt x="2655" y="61"/>
                </a:lnTo>
                <a:lnTo>
                  <a:pt x="2655" y="61"/>
                </a:lnTo>
                <a:lnTo>
                  <a:pt x="2658" y="61"/>
                </a:lnTo>
                <a:lnTo>
                  <a:pt x="2658" y="61"/>
                </a:lnTo>
                <a:lnTo>
                  <a:pt x="2660" y="61"/>
                </a:lnTo>
                <a:lnTo>
                  <a:pt x="2660" y="61"/>
                </a:lnTo>
                <a:lnTo>
                  <a:pt x="2663" y="61"/>
                </a:lnTo>
                <a:lnTo>
                  <a:pt x="2663" y="61"/>
                </a:lnTo>
                <a:lnTo>
                  <a:pt x="2665" y="61"/>
                </a:lnTo>
                <a:lnTo>
                  <a:pt x="2665" y="61"/>
                </a:lnTo>
                <a:lnTo>
                  <a:pt x="2668" y="61"/>
                </a:lnTo>
                <a:lnTo>
                  <a:pt x="2668" y="61"/>
                </a:lnTo>
                <a:lnTo>
                  <a:pt x="2670" y="61"/>
                </a:lnTo>
                <a:lnTo>
                  <a:pt x="2670" y="61"/>
                </a:lnTo>
                <a:lnTo>
                  <a:pt x="2672" y="61"/>
                </a:lnTo>
                <a:lnTo>
                  <a:pt x="2672" y="61"/>
                </a:lnTo>
                <a:lnTo>
                  <a:pt x="2675" y="61"/>
                </a:lnTo>
                <a:lnTo>
                  <a:pt x="2675" y="61"/>
                </a:lnTo>
                <a:lnTo>
                  <a:pt x="2677" y="61"/>
                </a:lnTo>
                <a:lnTo>
                  <a:pt x="2677" y="61"/>
                </a:lnTo>
                <a:lnTo>
                  <a:pt x="2680" y="61"/>
                </a:lnTo>
                <a:lnTo>
                  <a:pt x="2680" y="61"/>
                </a:lnTo>
                <a:lnTo>
                  <a:pt x="2682" y="61"/>
                </a:lnTo>
                <a:lnTo>
                  <a:pt x="2682" y="61"/>
                </a:lnTo>
                <a:lnTo>
                  <a:pt x="2684" y="61"/>
                </a:lnTo>
                <a:lnTo>
                  <a:pt x="2684" y="61"/>
                </a:lnTo>
                <a:lnTo>
                  <a:pt x="2687" y="61"/>
                </a:lnTo>
                <a:lnTo>
                  <a:pt x="2687" y="61"/>
                </a:lnTo>
                <a:lnTo>
                  <a:pt x="2689" y="61"/>
                </a:lnTo>
                <a:lnTo>
                  <a:pt x="2689" y="61"/>
                </a:lnTo>
                <a:lnTo>
                  <a:pt x="2692" y="61"/>
                </a:lnTo>
                <a:lnTo>
                  <a:pt x="2692" y="61"/>
                </a:lnTo>
                <a:lnTo>
                  <a:pt x="2694" y="61"/>
                </a:lnTo>
                <a:lnTo>
                  <a:pt x="2694" y="61"/>
                </a:lnTo>
                <a:lnTo>
                  <a:pt x="2697" y="61"/>
                </a:lnTo>
                <a:lnTo>
                  <a:pt x="2697" y="61"/>
                </a:lnTo>
                <a:lnTo>
                  <a:pt x="2699" y="61"/>
                </a:lnTo>
                <a:lnTo>
                  <a:pt x="2699" y="61"/>
                </a:lnTo>
                <a:lnTo>
                  <a:pt x="2702" y="61"/>
                </a:lnTo>
                <a:lnTo>
                  <a:pt x="2702" y="61"/>
                </a:lnTo>
                <a:lnTo>
                  <a:pt x="2704" y="61"/>
                </a:lnTo>
                <a:lnTo>
                  <a:pt x="2704" y="61"/>
                </a:lnTo>
                <a:lnTo>
                  <a:pt x="2706" y="61"/>
                </a:lnTo>
                <a:lnTo>
                  <a:pt x="2706" y="61"/>
                </a:lnTo>
                <a:lnTo>
                  <a:pt x="2709" y="61"/>
                </a:lnTo>
                <a:lnTo>
                  <a:pt x="2709" y="61"/>
                </a:lnTo>
                <a:lnTo>
                  <a:pt x="2711" y="61"/>
                </a:lnTo>
                <a:lnTo>
                  <a:pt x="2711" y="61"/>
                </a:lnTo>
                <a:lnTo>
                  <a:pt x="2714" y="61"/>
                </a:lnTo>
                <a:lnTo>
                  <a:pt x="2714" y="61"/>
                </a:lnTo>
                <a:lnTo>
                  <a:pt x="2716" y="61"/>
                </a:lnTo>
                <a:lnTo>
                  <a:pt x="2716" y="61"/>
                </a:lnTo>
                <a:lnTo>
                  <a:pt x="2718" y="61"/>
                </a:lnTo>
                <a:lnTo>
                  <a:pt x="2718" y="61"/>
                </a:lnTo>
                <a:lnTo>
                  <a:pt x="2721" y="61"/>
                </a:lnTo>
                <a:lnTo>
                  <a:pt x="2721" y="61"/>
                </a:lnTo>
                <a:lnTo>
                  <a:pt x="2723" y="61"/>
                </a:lnTo>
                <a:lnTo>
                  <a:pt x="2723" y="61"/>
                </a:lnTo>
                <a:lnTo>
                  <a:pt x="2726" y="61"/>
                </a:lnTo>
                <a:lnTo>
                  <a:pt x="2726" y="61"/>
                </a:lnTo>
                <a:lnTo>
                  <a:pt x="2728" y="61"/>
                </a:lnTo>
                <a:lnTo>
                  <a:pt x="2728" y="61"/>
                </a:lnTo>
                <a:lnTo>
                  <a:pt x="2731" y="61"/>
                </a:lnTo>
                <a:lnTo>
                  <a:pt x="2731" y="61"/>
                </a:lnTo>
                <a:lnTo>
                  <a:pt x="2733" y="61"/>
                </a:lnTo>
                <a:lnTo>
                  <a:pt x="2733" y="61"/>
                </a:lnTo>
                <a:lnTo>
                  <a:pt x="2735" y="61"/>
                </a:lnTo>
                <a:lnTo>
                  <a:pt x="2735" y="61"/>
                </a:lnTo>
                <a:lnTo>
                  <a:pt x="2738" y="61"/>
                </a:lnTo>
                <a:lnTo>
                  <a:pt x="2738" y="61"/>
                </a:lnTo>
                <a:lnTo>
                  <a:pt x="2740" y="61"/>
                </a:lnTo>
                <a:lnTo>
                  <a:pt x="2740" y="61"/>
                </a:lnTo>
                <a:lnTo>
                  <a:pt x="2743" y="61"/>
                </a:lnTo>
                <a:lnTo>
                  <a:pt x="2743" y="61"/>
                </a:lnTo>
                <a:lnTo>
                  <a:pt x="2745" y="61"/>
                </a:lnTo>
                <a:lnTo>
                  <a:pt x="2745" y="61"/>
                </a:lnTo>
                <a:lnTo>
                  <a:pt x="2748" y="61"/>
                </a:lnTo>
                <a:lnTo>
                  <a:pt x="2748" y="61"/>
                </a:lnTo>
                <a:lnTo>
                  <a:pt x="2750" y="61"/>
                </a:lnTo>
                <a:lnTo>
                  <a:pt x="2750" y="61"/>
                </a:lnTo>
                <a:lnTo>
                  <a:pt x="2752" y="61"/>
                </a:lnTo>
                <a:lnTo>
                  <a:pt x="2752" y="61"/>
                </a:lnTo>
                <a:lnTo>
                  <a:pt x="2755" y="61"/>
                </a:lnTo>
                <a:lnTo>
                  <a:pt x="2755" y="61"/>
                </a:lnTo>
                <a:lnTo>
                  <a:pt x="2757" y="61"/>
                </a:lnTo>
                <a:lnTo>
                  <a:pt x="2757" y="61"/>
                </a:lnTo>
                <a:lnTo>
                  <a:pt x="2760" y="61"/>
                </a:lnTo>
                <a:lnTo>
                  <a:pt x="2760" y="61"/>
                </a:lnTo>
                <a:lnTo>
                  <a:pt x="2762" y="61"/>
                </a:lnTo>
                <a:lnTo>
                  <a:pt x="2762" y="61"/>
                </a:lnTo>
                <a:lnTo>
                  <a:pt x="2764" y="61"/>
                </a:lnTo>
                <a:lnTo>
                  <a:pt x="2764" y="61"/>
                </a:lnTo>
                <a:lnTo>
                  <a:pt x="2767" y="61"/>
                </a:lnTo>
                <a:lnTo>
                  <a:pt x="2767" y="61"/>
                </a:lnTo>
                <a:lnTo>
                  <a:pt x="2769" y="61"/>
                </a:lnTo>
                <a:lnTo>
                  <a:pt x="2769" y="61"/>
                </a:lnTo>
                <a:lnTo>
                  <a:pt x="2772" y="61"/>
                </a:lnTo>
                <a:lnTo>
                  <a:pt x="2772" y="61"/>
                </a:lnTo>
                <a:lnTo>
                  <a:pt x="2774" y="61"/>
                </a:lnTo>
                <a:lnTo>
                  <a:pt x="2774" y="61"/>
                </a:lnTo>
                <a:lnTo>
                  <a:pt x="2777" y="61"/>
                </a:lnTo>
                <a:lnTo>
                  <a:pt x="2777" y="61"/>
                </a:lnTo>
                <a:lnTo>
                  <a:pt x="2779" y="61"/>
                </a:lnTo>
                <a:lnTo>
                  <a:pt x="2779" y="61"/>
                </a:lnTo>
                <a:lnTo>
                  <a:pt x="2782" y="61"/>
                </a:lnTo>
                <a:lnTo>
                  <a:pt x="2782" y="61"/>
                </a:lnTo>
                <a:lnTo>
                  <a:pt x="2784" y="61"/>
                </a:lnTo>
                <a:lnTo>
                  <a:pt x="2784" y="61"/>
                </a:lnTo>
                <a:lnTo>
                  <a:pt x="2786" y="61"/>
                </a:lnTo>
                <a:lnTo>
                  <a:pt x="2786" y="61"/>
                </a:lnTo>
                <a:lnTo>
                  <a:pt x="2789" y="61"/>
                </a:lnTo>
                <a:lnTo>
                  <a:pt x="2789" y="61"/>
                </a:lnTo>
                <a:lnTo>
                  <a:pt x="2791" y="61"/>
                </a:lnTo>
                <a:lnTo>
                  <a:pt x="2791" y="61"/>
                </a:lnTo>
                <a:lnTo>
                  <a:pt x="2794" y="61"/>
                </a:lnTo>
                <a:lnTo>
                  <a:pt x="2794" y="61"/>
                </a:lnTo>
                <a:lnTo>
                  <a:pt x="2796" y="61"/>
                </a:lnTo>
                <a:lnTo>
                  <a:pt x="2796" y="61"/>
                </a:lnTo>
                <a:lnTo>
                  <a:pt x="2798" y="61"/>
                </a:lnTo>
                <a:lnTo>
                  <a:pt x="2798" y="61"/>
                </a:lnTo>
                <a:lnTo>
                  <a:pt x="2801" y="61"/>
                </a:lnTo>
                <a:lnTo>
                  <a:pt x="2801" y="61"/>
                </a:lnTo>
                <a:lnTo>
                  <a:pt x="2803" y="61"/>
                </a:lnTo>
                <a:lnTo>
                  <a:pt x="2803" y="61"/>
                </a:lnTo>
                <a:lnTo>
                  <a:pt x="2806" y="61"/>
                </a:lnTo>
                <a:lnTo>
                  <a:pt x="2806" y="61"/>
                </a:lnTo>
                <a:lnTo>
                  <a:pt x="2808" y="61"/>
                </a:lnTo>
                <a:lnTo>
                  <a:pt x="2808" y="61"/>
                </a:lnTo>
                <a:lnTo>
                  <a:pt x="2811" y="61"/>
                </a:lnTo>
                <a:lnTo>
                  <a:pt x="2811" y="61"/>
                </a:lnTo>
                <a:lnTo>
                  <a:pt x="2813" y="61"/>
                </a:lnTo>
                <a:lnTo>
                  <a:pt x="2813" y="61"/>
                </a:lnTo>
                <a:lnTo>
                  <a:pt x="2815" y="61"/>
                </a:lnTo>
                <a:lnTo>
                  <a:pt x="2815" y="61"/>
                </a:lnTo>
                <a:lnTo>
                  <a:pt x="2818" y="61"/>
                </a:lnTo>
                <a:lnTo>
                  <a:pt x="2818" y="61"/>
                </a:lnTo>
                <a:lnTo>
                  <a:pt x="2820" y="61"/>
                </a:lnTo>
                <a:lnTo>
                  <a:pt x="2820" y="61"/>
                </a:lnTo>
                <a:lnTo>
                  <a:pt x="2823" y="61"/>
                </a:lnTo>
                <a:lnTo>
                  <a:pt x="2823" y="61"/>
                </a:lnTo>
                <a:lnTo>
                  <a:pt x="2825" y="61"/>
                </a:lnTo>
                <a:lnTo>
                  <a:pt x="2825" y="61"/>
                </a:lnTo>
                <a:lnTo>
                  <a:pt x="2827" y="61"/>
                </a:lnTo>
                <a:lnTo>
                  <a:pt x="2827" y="61"/>
                </a:lnTo>
                <a:lnTo>
                  <a:pt x="2830" y="61"/>
                </a:lnTo>
                <a:lnTo>
                  <a:pt x="2830" y="61"/>
                </a:lnTo>
                <a:lnTo>
                  <a:pt x="2832" y="61"/>
                </a:lnTo>
                <a:lnTo>
                  <a:pt x="2832" y="61"/>
                </a:lnTo>
                <a:lnTo>
                  <a:pt x="2835" y="61"/>
                </a:lnTo>
                <a:lnTo>
                  <a:pt x="2835" y="61"/>
                </a:lnTo>
                <a:lnTo>
                  <a:pt x="2837" y="61"/>
                </a:lnTo>
                <a:lnTo>
                  <a:pt x="2837" y="61"/>
                </a:lnTo>
                <a:lnTo>
                  <a:pt x="2840" y="61"/>
                </a:lnTo>
                <a:lnTo>
                  <a:pt x="2840" y="61"/>
                </a:lnTo>
                <a:lnTo>
                  <a:pt x="2842" y="61"/>
                </a:lnTo>
                <a:lnTo>
                  <a:pt x="2842" y="61"/>
                </a:lnTo>
                <a:lnTo>
                  <a:pt x="2845" y="61"/>
                </a:lnTo>
                <a:lnTo>
                  <a:pt x="2845" y="61"/>
                </a:lnTo>
                <a:lnTo>
                  <a:pt x="2847" y="61"/>
                </a:lnTo>
                <a:lnTo>
                  <a:pt x="2847" y="61"/>
                </a:lnTo>
                <a:lnTo>
                  <a:pt x="2849" y="61"/>
                </a:lnTo>
                <a:lnTo>
                  <a:pt x="2849" y="61"/>
                </a:lnTo>
                <a:lnTo>
                  <a:pt x="2852" y="61"/>
                </a:lnTo>
                <a:lnTo>
                  <a:pt x="2852" y="61"/>
                </a:lnTo>
                <a:lnTo>
                  <a:pt x="2854" y="61"/>
                </a:lnTo>
                <a:lnTo>
                  <a:pt x="2854" y="61"/>
                </a:lnTo>
                <a:lnTo>
                  <a:pt x="2857" y="61"/>
                </a:lnTo>
                <a:lnTo>
                  <a:pt x="2857" y="61"/>
                </a:lnTo>
                <a:lnTo>
                  <a:pt x="2859" y="61"/>
                </a:lnTo>
                <a:lnTo>
                  <a:pt x="2859" y="61"/>
                </a:lnTo>
                <a:lnTo>
                  <a:pt x="2862" y="61"/>
                </a:lnTo>
                <a:lnTo>
                  <a:pt x="2862" y="61"/>
                </a:lnTo>
                <a:lnTo>
                  <a:pt x="2864" y="61"/>
                </a:lnTo>
                <a:lnTo>
                  <a:pt x="2864" y="61"/>
                </a:lnTo>
                <a:lnTo>
                  <a:pt x="2866" y="61"/>
                </a:lnTo>
                <a:lnTo>
                  <a:pt x="2866" y="61"/>
                </a:lnTo>
                <a:lnTo>
                  <a:pt x="2869" y="61"/>
                </a:lnTo>
                <a:lnTo>
                  <a:pt x="2869" y="61"/>
                </a:lnTo>
                <a:lnTo>
                  <a:pt x="2871" y="61"/>
                </a:lnTo>
                <a:lnTo>
                  <a:pt x="2871" y="61"/>
                </a:lnTo>
                <a:lnTo>
                  <a:pt x="2874" y="61"/>
                </a:lnTo>
                <a:lnTo>
                  <a:pt x="2874" y="61"/>
                </a:lnTo>
                <a:lnTo>
                  <a:pt x="2876" y="61"/>
                </a:lnTo>
                <a:lnTo>
                  <a:pt x="2876" y="61"/>
                </a:lnTo>
                <a:lnTo>
                  <a:pt x="2878" y="61"/>
                </a:lnTo>
                <a:lnTo>
                  <a:pt x="2878" y="61"/>
                </a:lnTo>
                <a:lnTo>
                  <a:pt x="2881" y="61"/>
                </a:lnTo>
                <a:lnTo>
                  <a:pt x="2881" y="61"/>
                </a:lnTo>
                <a:lnTo>
                  <a:pt x="2883" y="61"/>
                </a:lnTo>
                <a:lnTo>
                  <a:pt x="2883" y="61"/>
                </a:lnTo>
                <a:lnTo>
                  <a:pt x="2886" y="61"/>
                </a:lnTo>
                <a:lnTo>
                  <a:pt x="2886" y="61"/>
                </a:lnTo>
                <a:lnTo>
                  <a:pt x="2888" y="61"/>
                </a:lnTo>
                <a:lnTo>
                  <a:pt x="2888" y="61"/>
                </a:lnTo>
                <a:lnTo>
                  <a:pt x="2891" y="61"/>
                </a:lnTo>
                <a:lnTo>
                  <a:pt x="2891" y="61"/>
                </a:lnTo>
                <a:lnTo>
                  <a:pt x="2893" y="61"/>
                </a:lnTo>
                <a:lnTo>
                  <a:pt x="2893" y="61"/>
                </a:lnTo>
                <a:lnTo>
                  <a:pt x="2896" y="61"/>
                </a:lnTo>
                <a:lnTo>
                  <a:pt x="2896" y="61"/>
                </a:lnTo>
                <a:lnTo>
                  <a:pt x="2898" y="61"/>
                </a:lnTo>
                <a:lnTo>
                  <a:pt x="2898" y="61"/>
                </a:lnTo>
                <a:lnTo>
                  <a:pt x="2900" y="61"/>
                </a:lnTo>
                <a:lnTo>
                  <a:pt x="2900" y="61"/>
                </a:lnTo>
                <a:lnTo>
                  <a:pt x="2903" y="61"/>
                </a:lnTo>
                <a:lnTo>
                  <a:pt x="2903" y="61"/>
                </a:lnTo>
                <a:lnTo>
                  <a:pt x="2905" y="61"/>
                </a:lnTo>
                <a:lnTo>
                  <a:pt x="2905" y="61"/>
                </a:lnTo>
                <a:lnTo>
                  <a:pt x="2908" y="61"/>
                </a:lnTo>
                <a:lnTo>
                  <a:pt x="2908" y="61"/>
                </a:lnTo>
                <a:lnTo>
                  <a:pt x="2910" y="61"/>
                </a:lnTo>
                <a:lnTo>
                  <a:pt x="2910" y="61"/>
                </a:lnTo>
                <a:lnTo>
                  <a:pt x="2912" y="61"/>
                </a:lnTo>
                <a:lnTo>
                  <a:pt x="2912" y="61"/>
                </a:lnTo>
                <a:lnTo>
                  <a:pt x="2915" y="61"/>
                </a:lnTo>
                <a:lnTo>
                  <a:pt x="2915" y="61"/>
                </a:lnTo>
                <a:lnTo>
                  <a:pt x="2917" y="61"/>
                </a:lnTo>
                <a:lnTo>
                  <a:pt x="2917" y="61"/>
                </a:lnTo>
                <a:lnTo>
                  <a:pt x="2920" y="61"/>
                </a:lnTo>
                <a:lnTo>
                  <a:pt x="2920" y="61"/>
                </a:lnTo>
                <a:lnTo>
                  <a:pt x="2922" y="61"/>
                </a:lnTo>
                <a:lnTo>
                  <a:pt x="2922" y="61"/>
                </a:lnTo>
                <a:lnTo>
                  <a:pt x="2925" y="61"/>
                </a:lnTo>
                <a:lnTo>
                  <a:pt x="2925" y="61"/>
                </a:lnTo>
                <a:lnTo>
                  <a:pt x="2927" y="61"/>
                </a:lnTo>
                <a:lnTo>
                  <a:pt x="2927" y="61"/>
                </a:lnTo>
                <a:lnTo>
                  <a:pt x="2929" y="61"/>
                </a:lnTo>
                <a:lnTo>
                  <a:pt x="2929" y="61"/>
                </a:lnTo>
                <a:lnTo>
                  <a:pt x="2932" y="61"/>
                </a:lnTo>
                <a:lnTo>
                  <a:pt x="2932" y="61"/>
                </a:lnTo>
                <a:lnTo>
                  <a:pt x="2934" y="61"/>
                </a:lnTo>
                <a:lnTo>
                  <a:pt x="2934" y="61"/>
                </a:lnTo>
                <a:lnTo>
                  <a:pt x="2937" y="61"/>
                </a:lnTo>
                <a:lnTo>
                  <a:pt x="2937" y="61"/>
                </a:lnTo>
                <a:lnTo>
                  <a:pt x="2939" y="61"/>
                </a:lnTo>
                <a:lnTo>
                  <a:pt x="2939" y="61"/>
                </a:lnTo>
                <a:lnTo>
                  <a:pt x="2942" y="61"/>
                </a:lnTo>
                <a:lnTo>
                  <a:pt x="2942" y="61"/>
                </a:lnTo>
                <a:lnTo>
                  <a:pt x="2944" y="61"/>
                </a:lnTo>
                <a:lnTo>
                  <a:pt x="2944" y="61"/>
                </a:lnTo>
                <a:lnTo>
                  <a:pt x="2946" y="61"/>
                </a:lnTo>
                <a:lnTo>
                  <a:pt x="2946" y="61"/>
                </a:lnTo>
                <a:lnTo>
                  <a:pt x="2949" y="61"/>
                </a:lnTo>
                <a:lnTo>
                  <a:pt x="2949" y="61"/>
                </a:lnTo>
                <a:lnTo>
                  <a:pt x="2951" y="61"/>
                </a:lnTo>
                <a:lnTo>
                  <a:pt x="2951" y="61"/>
                </a:lnTo>
                <a:lnTo>
                  <a:pt x="2954" y="61"/>
                </a:lnTo>
                <a:lnTo>
                  <a:pt x="2954" y="61"/>
                </a:lnTo>
                <a:lnTo>
                  <a:pt x="2956" y="61"/>
                </a:lnTo>
                <a:lnTo>
                  <a:pt x="2956" y="61"/>
                </a:lnTo>
                <a:lnTo>
                  <a:pt x="2958" y="61"/>
                </a:lnTo>
                <a:lnTo>
                  <a:pt x="2958" y="61"/>
                </a:lnTo>
                <a:lnTo>
                  <a:pt x="2961" y="61"/>
                </a:lnTo>
                <a:lnTo>
                  <a:pt x="2961" y="61"/>
                </a:lnTo>
                <a:lnTo>
                  <a:pt x="2963" y="61"/>
                </a:lnTo>
                <a:lnTo>
                  <a:pt x="2963" y="61"/>
                </a:lnTo>
                <a:lnTo>
                  <a:pt x="2966" y="61"/>
                </a:lnTo>
                <a:lnTo>
                  <a:pt x="2966" y="61"/>
                </a:lnTo>
                <a:lnTo>
                  <a:pt x="2968" y="61"/>
                </a:lnTo>
                <a:lnTo>
                  <a:pt x="2968" y="61"/>
                </a:lnTo>
                <a:lnTo>
                  <a:pt x="2971" y="61"/>
                </a:lnTo>
                <a:lnTo>
                  <a:pt x="2971" y="61"/>
                </a:lnTo>
                <a:lnTo>
                  <a:pt x="2973" y="61"/>
                </a:lnTo>
                <a:lnTo>
                  <a:pt x="2973" y="61"/>
                </a:lnTo>
                <a:lnTo>
                  <a:pt x="2976" y="61"/>
                </a:lnTo>
                <a:lnTo>
                  <a:pt x="2976" y="61"/>
                </a:lnTo>
                <a:lnTo>
                  <a:pt x="2978" y="61"/>
                </a:lnTo>
                <a:lnTo>
                  <a:pt x="2978" y="61"/>
                </a:lnTo>
                <a:lnTo>
                  <a:pt x="2980" y="61"/>
                </a:lnTo>
                <a:lnTo>
                  <a:pt x="2980" y="61"/>
                </a:lnTo>
                <a:lnTo>
                  <a:pt x="2983" y="61"/>
                </a:lnTo>
                <a:lnTo>
                  <a:pt x="2983" y="61"/>
                </a:lnTo>
                <a:lnTo>
                  <a:pt x="2985" y="61"/>
                </a:lnTo>
                <a:lnTo>
                  <a:pt x="2985" y="61"/>
                </a:lnTo>
                <a:lnTo>
                  <a:pt x="2988" y="61"/>
                </a:lnTo>
                <a:lnTo>
                  <a:pt x="2988" y="61"/>
                </a:lnTo>
                <a:lnTo>
                  <a:pt x="2990" y="61"/>
                </a:lnTo>
                <a:lnTo>
                  <a:pt x="2990" y="61"/>
                </a:lnTo>
                <a:lnTo>
                  <a:pt x="2992" y="61"/>
                </a:lnTo>
                <a:lnTo>
                  <a:pt x="2992" y="61"/>
                </a:lnTo>
                <a:lnTo>
                  <a:pt x="2995" y="61"/>
                </a:lnTo>
                <a:lnTo>
                  <a:pt x="2995" y="61"/>
                </a:lnTo>
                <a:lnTo>
                  <a:pt x="2997" y="61"/>
                </a:lnTo>
                <a:lnTo>
                  <a:pt x="2997" y="61"/>
                </a:lnTo>
                <a:lnTo>
                  <a:pt x="3000" y="61"/>
                </a:lnTo>
                <a:lnTo>
                  <a:pt x="3000" y="61"/>
                </a:lnTo>
                <a:lnTo>
                  <a:pt x="3002" y="61"/>
                </a:lnTo>
                <a:lnTo>
                  <a:pt x="3002" y="61"/>
                </a:lnTo>
                <a:lnTo>
                  <a:pt x="3005" y="61"/>
                </a:lnTo>
                <a:lnTo>
                  <a:pt x="3005" y="61"/>
                </a:lnTo>
                <a:lnTo>
                  <a:pt x="3007" y="61"/>
                </a:lnTo>
                <a:lnTo>
                  <a:pt x="3007" y="61"/>
                </a:lnTo>
                <a:lnTo>
                  <a:pt x="3009" y="61"/>
                </a:lnTo>
                <a:lnTo>
                  <a:pt x="3009" y="61"/>
                </a:lnTo>
                <a:lnTo>
                  <a:pt x="3012" y="61"/>
                </a:lnTo>
                <a:lnTo>
                  <a:pt x="3012" y="61"/>
                </a:lnTo>
                <a:lnTo>
                  <a:pt x="3014" y="61"/>
                </a:lnTo>
                <a:lnTo>
                  <a:pt x="3014" y="61"/>
                </a:lnTo>
                <a:lnTo>
                  <a:pt x="3017" y="61"/>
                </a:lnTo>
                <a:lnTo>
                  <a:pt x="3017" y="61"/>
                </a:lnTo>
                <a:lnTo>
                  <a:pt x="3019" y="61"/>
                </a:lnTo>
                <a:lnTo>
                  <a:pt x="3019" y="61"/>
                </a:lnTo>
                <a:lnTo>
                  <a:pt x="3021" y="61"/>
                </a:lnTo>
                <a:lnTo>
                  <a:pt x="3021" y="61"/>
                </a:lnTo>
                <a:lnTo>
                  <a:pt x="3024" y="61"/>
                </a:lnTo>
                <a:lnTo>
                  <a:pt x="3024" y="61"/>
                </a:lnTo>
                <a:lnTo>
                  <a:pt x="3026" y="61"/>
                </a:lnTo>
                <a:lnTo>
                  <a:pt x="3026" y="61"/>
                </a:lnTo>
                <a:lnTo>
                  <a:pt x="3029" y="61"/>
                </a:lnTo>
                <a:lnTo>
                  <a:pt x="3029" y="61"/>
                </a:lnTo>
                <a:lnTo>
                  <a:pt x="3031" y="61"/>
                </a:lnTo>
                <a:lnTo>
                  <a:pt x="3031" y="61"/>
                </a:lnTo>
                <a:lnTo>
                  <a:pt x="3034" y="61"/>
                </a:lnTo>
                <a:lnTo>
                  <a:pt x="3034" y="61"/>
                </a:lnTo>
                <a:lnTo>
                  <a:pt x="3036" y="61"/>
                </a:lnTo>
                <a:lnTo>
                  <a:pt x="3036" y="61"/>
                </a:lnTo>
                <a:lnTo>
                  <a:pt x="3039" y="61"/>
                </a:lnTo>
                <a:lnTo>
                  <a:pt x="3039" y="61"/>
                </a:lnTo>
                <a:lnTo>
                  <a:pt x="3041" y="61"/>
                </a:lnTo>
                <a:lnTo>
                  <a:pt x="3041" y="61"/>
                </a:lnTo>
                <a:lnTo>
                  <a:pt x="3043" y="61"/>
                </a:lnTo>
                <a:lnTo>
                  <a:pt x="3043" y="61"/>
                </a:lnTo>
                <a:lnTo>
                  <a:pt x="3046" y="61"/>
                </a:lnTo>
                <a:lnTo>
                  <a:pt x="3046" y="61"/>
                </a:lnTo>
                <a:lnTo>
                  <a:pt x="3048" y="61"/>
                </a:lnTo>
                <a:lnTo>
                  <a:pt x="3048" y="61"/>
                </a:lnTo>
                <a:lnTo>
                  <a:pt x="3051" y="61"/>
                </a:lnTo>
                <a:lnTo>
                  <a:pt x="3051" y="61"/>
                </a:lnTo>
                <a:lnTo>
                  <a:pt x="3053" y="61"/>
                </a:lnTo>
                <a:lnTo>
                  <a:pt x="3053" y="61"/>
                </a:lnTo>
                <a:lnTo>
                  <a:pt x="3056" y="61"/>
                </a:lnTo>
                <a:lnTo>
                  <a:pt x="3056" y="61"/>
                </a:lnTo>
                <a:lnTo>
                  <a:pt x="3058" y="61"/>
                </a:lnTo>
                <a:lnTo>
                  <a:pt x="3058" y="61"/>
                </a:lnTo>
                <a:lnTo>
                  <a:pt x="3060" y="61"/>
                </a:lnTo>
                <a:lnTo>
                  <a:pt x="3060" y="61"/>
                </a:lnTo>
                <a:lnTo>
                  <a:pt x="3063" y="61"/>
                </a:lnTo>
                <a:lnTo>
                  <a:pt x="3063" y="61"/>
                </a:lnTo>
                <a:lnTo>
                  <a:pt x="3065" y="61"/>
                </a:lnTo>
                <a:lnTo>
                  <a:pt x="3065" y="61"/>
                </a:lnTo>
                <a:lnTo>
                  <a:pt x="3068" y="61"/>
                </a:lnTo>
                <a:lnTo>
                  <a:pt x="3068" y="61"/>
                </a:lnTo>
                <a:lnTo>
                  <a:pt x="3070" y="61"/>
                </a:lnTo>
                <a:lnTo>
                  <a:pt x="3070" y="61"/>
                </a:lnTo>
                <a:lnTo>
                  <a:pt x="3072" y="61"/>
                </a:lnTo>
                <a:lnTo>
                  <a:pt x="3072" y="61"/>
                </a:lnTo>
                <a:lnTo>
                  <a:pt x="3075" y="61"/>
                </a:lnTo>
                <a:lnTo>
                  <a:pt x="3075" y="61"/>
                </a:lnTo>
                <a:lnTo>
                  <a:pt x="3077" y="61"/>
                </a:lnTo>
                <a:lnTo>
                  <a:pt x="3077" y="61"/>
                </a:lnTo>
                <a:lnTo>
                  <a:pt x="3080" y="61"/>
                </a:lnTo>
                <a:lnTo>
                  <a:pt x="3080" y="61"/>
                </a:lnTo>
                <a:lnTo>
                  <a:pt x="3082" y="61"/>
                </a:lnTo>
                <a:lnTo>
                  <a:pt x="3082" y="61"/>
                </a:lnTo>
                <a:lnTo>
                  <a:pt x="3085" y="61"/>
                </a:lnTo>
                <a:lnTo>
                  <a:pt x="3085" y="61"/>
                </a:lnTo>
                <a:lnTo>
                  <a:pt x="3087" y="61"/>
                </a:lnTo>
                <a:lnTo>
                  <a:pt x="3087" y="61"/>
                </a:lnTo>
                <a:lnTo>
                  <a:pt x="3090" y="61"/>
                </a:lnTo>
                <a:lnTo>
                  <a:pt x="3090" y="61"/>
                </a:lnTo>
                <a:lnTo>
                  <a:pt x="3092" y="61"/>
                </a:lnTo>
                <a:lnTo>
                  <a:pt x="3092" y="61"/>
                </a:lnTo>
                <a:lnTo>
                  <a:pt x="3094" y="61"/>
                </a:lnTo>
                <a:lnTo>
                  <a:pt x="3094" y="61"/>
                </a:lnTo>
                <a:lnTo>
                  <a:pt x="3097" y="61"/>
                </a:lnTo>
                <a:lnTo>
                  <a:pt x="3097" y="61"/>
                </a:lnTo>
                <a:lnTo>
                  <a:pt x="3099" y="61"/>
                </a:lnTo>
                <a:lnTo>
                  <a:pt x="3099" y="61"/>
                </a:lnTo>
                <a:lnTo>
                  <a:pt x="3102" y="61"/>
                </a:lnTo>
                <a:lnTo>
                  <a:pt x="3102" y="61"/>
                </a:lnTo>
                <a:lnTo>
                  <a:pt x="3104" y="61"/>
                </a:lnTo>
                <a:lnTo>
                  <a:pt x="3104" y="61"/>
                </a:lnTo>
                <a:lnTo>
                  <a:pt x="3106" y="61"/>
                </a:lnTo>
                <a:lnTo>
                  <a:pt x="3106" y="61"/>
                </a:lnTo>
                <a:lnTo>
                  <a:pt x="3109" y="61"/>
                </a:lnTo>
                <a:lnTo>
                  <a:pt x="3109" y="61"/>
                </a:lnTo>
                <a:lnTo>
                  <a:pt x="3111" y="61"/>
                </a:lnTo>
                <a:lnTo>
                  <a:pt x="3111" y="61"/>
                </a:lnTo>
                <a:lnTo>
                  <a:pt x="3114" y="61"/>
                </a:lnTo>
                <a:lnTo>
                  <a:pt x="3114" y="61"/>
                </a:lnTo>
                <a:lnTo>
                  <a:pt x="3116" y="61"/>
                </a:lnTo>
                <a:lnTo>
                  <a:pt x="3116" y="61"/>
                </a:lnTo>
                <a:lnTo>
                  <a:pt x="3119" y="61"/>
                </a:lnTo>
                <a:lnTo>
                  <a:pt x="3119" y="61"/>
                </a:lnTo>
                <a:lnTo>
                  <a:pt x="3121" y="61"/>
                </a:lnTo>
                <a:lnTo>
                  <a:pt x="3121" y="61"/>
                </a:lnTo>
                <a:lnTo>
                  <a:pt x="3123" y="61"/>
                </a:lnTo>
                <a:lnTo>
                  <a:pt x="3123" y="61"/>
                </a:lnTo>
                <a:lnTo>
                  <a:pt x="3126" y="61"/>
                </a:lnTo>
                <a:lnTo>
                  <a:pt x="3126" y="61"/>
                </a:lnTo>
                <a:lnTo>
                  <a:pt x="3128" y="61"/>
                </a:lnTo>
                <a:lnTo>
                  <a:pt x="3128" y="61"/>
                </a:lnTo>
                <a:lnTo>
                  <a:pt x="3131" y="61"/>
                </a:lnTo>
                <a:lnTo>
                  <a:pt x="3131" y="61"/>
                </a:lnTo>
                <a:lnTo>
                  <a:pt x="3133" y="61"/>
                </a:lnTo>
                <a:lnTo>
                  <a:pt x="3133" y="61"/>
                </a:lnTo>
                <a:lnTo>
                  <a:pt x="3136" y="61"/>
                </a:lnTo>
                <a:lnTo>
                  <a:pt x="3136" y="61"/>
                </a:lnTo>
                <a:lnTo>
                  <a:pt x="3138" y="61"/>
                </a:lnTo>
                <a:lnTo>
                  <a:pt x="3138" y="61"/>
                </a:lnTo>
                <a:lnTo>
                  <a:pt x="3140" y="61"/>
                </a:lnTo>
                <a:lnTo>
                  <a:pt x="3140" y="61"/>
                </a:lnTo>
                <a:lnTo>
                  <a:pt x="3143" y="61"/>
                </a:lnTo>
                <a:lnTo>
                  <a:pt x="3143" y="61"/>
                </a:lnTo>
                <a:lnTo>
                  <a:pt x="3145" y="61"/>
                </a:lnTo>
                <a:lnTo>
                  <a:pt x="3145" y="61"/>
                </a:lnTo>
                <a:lnTo>
                  <a:pt x="3148" y="61"/>
                </a:lnTo>
                <a:lnTo>
                  <a:pt x="3148" y="61"/>
                </a:lnTo>
                <a:lnTo>
                  <a:pt x="3150" y="61"/>
                </a:lnTo>
                <a:lnTo>
                  <a:pt x="3150" y="61"/>
                </a:lnTo>
                <a:lnTo>
                  <a:pt x="3153" y="61"/>
                </a:lnTo>
                <a:lnTo>
                  <a:pt x="3153" y="61"/>
                </a:lnTo>
                <a:lnTo>
                  <a:pt x="3155" y="61"/>
                </a:lnTo>
                <a:lnTo>
                  <a:pt x="3155" y="61"/>
                </a:lnTo>
                <a:lnTo>
                  <a:pt x="3157" y="61"/>
                </a:lnTo>
                <a:lnTo>
                  <a:pt x="3157" y="61"/>
                </a:lnTo>
                <a:lnTo>
                  <a:pt x="3160" y="61"/>
                </a:lnTo>
                <a:lnTo>
                  <a:pt x="3160" y="61"/>
                </a:lnTo>
                <a:lnTo>
                  <a:pt x="3162" y="61"/>
                </a:lnTo>
                <a:lnTo>
                  <a:pt x="3162" y="61"/>
                </a:lnTo>
                <a:lnTo>
                  <a:pt x="3165" y="61"/>
                </a:lnTo>
                <a:lnTo>
                  <a:pt x="3165" y="61"/>
                </a:lnTo>
                <a:lnTo>
                  <a:pt x="3167" y="61"/>
                </a:lnTo>
                <a:lnTo>
                  <a:pt x="3167" y="61"/>
                </a:lnTo>
                <a:lnTo>
                  <a:pt x="3170" y="61"/>
                </a:lnTo>
                <a:lnTo>
                  <a:pt x="3170" y="61"/>
                </a:lnTo>
                <a:lnTo>
                  <a:pt x="3172" y="61"/>
                </a:lnTo>
                <a:lnTo>
                  <a:pt x="3172" y="61"/>
                </a:lnTo>
                <a:lnTo>
                  <a:pt x="3174" y="61"/>
                </a:lnTo>
                <a:lnTo>
                  <a:pt x="3174" y="61"/>
                </a:lnTo>
                <a:lnTo>
                  <a:pt x="3177" y="61"/>
                </a:lnTo>
                <a:lnTo>
                  <a:pt x="3177" y="61"/>
                </a:lnTo>
                <a:lnTo>
                  <a:pt x="3179" y="61"/>
                </a:lnTo>
                <a:lnTo>
                  <a:pt x="3179" y="61"/>
                </a:lnTo>
                <a:lnTo>
                  <a:pt x="3182" y="61"/>
                </a:lnTo>
                <a:lnTo>
                  <a:pt x="3182" y="61"/>
                </a:lnTo>
                <a:lnTo>
                  <a:pt x="3184" y="61"/>
                </a:lnTo>
                <a:lnTo>
                  <a:pt x="3184" y="61"/>
                </a:lnTo>
                <a:lnTo>
                  <a:pt x="3186" y="61"/>
                </a:lnTo>
                <a:lnTo>
                  <a:pt x="3186" y="61"/>
                </a:lnTo>
                <a:lnTo>
                  <a:pt x="3189" y="61"/>
                </a:lnTo>
                <a:lnTo>
                  <a:pt x="3189" y="61"/>
                </a:lnTo>
                <a:lnTo>
                  <a:pt x="3191" y="61"/>
                </a:lnTo>
                <a:lnTo>
                  <a:pt x="3191" y="61"/>
                </a:lnTo>
                <a:lnTo>
                  <a:pt x="3194" y="61"/>
                </a:lnTo>
                <a:lnTo>
                  <a:pt x="3194" y="61"/>
                </a:lnTo>
                <a:lnTo>
                  <a:pt x="3196" y="61"/>
                </a:lnTo>
                <a:lnTo>
                  <a:pt x="3196" y="61"/>
                </a:lnTo>
                <a:lnTo>
                  <a:pt x="3199" y="61"/>
                </a:lnTo>
                <a:lnTo>
                  <a:pt x="3199" y="61"/>
                </a:lnTo>
                <a:lnTo>
                  <a:pt x="3201" y="61"/>
                </a:lnTo>
                <a:lnTo>
                  <a:pt x="3201" y="61"/>
                </a:lnTo>
                <a:lnTo>
                  <a:pt x="3203" y="61"/>
                </a:lnTo>
                <a:lnTo>
                  <a:pt x="3203" y="61"/>
                </a:lnTo>
                <a:lnTo>
                  <a:pt x="3206" y="61"/>
                </a:lnTo>
                <a:lnTo>
                  <a:pt x="3206" y="61"/>
                </a:lnTo>
                <a:lnTo>
                  <a:pt x="3208" y="61"/>
                </a:lnTo>
                <a:lnTo>
                  <a:pt x="3208" y="61"/>
                </a:lnTo>
                <a:lnTo>
                  <a:pt x="3211" y="61"/>
                </a:lnTo>
                <a:lnTo>
                  <a:pt x="3211" y="61"/>
                </a:lnTo>
                <a:lnTo>
                  <a:pt x="3213" y="61"/>
                </a:lnTo>
                <a:lnTo>
                  <a:pt x="3213" y="61"/>
                </a:lnTo>
                <a:lnTo>
                  <a:pt x="3215" y="61"/>
                </a:lnTo>
                <a:lnTo>
                  <a:pt x="3215" y="61"/>
                </a:lnTo>
                <a:lnTo>
                  <a:pt x="3218" y="61"/>
                </a:lnTo>
                <a:lnTo>
                  <a:pt x="3218" y="61"/>
                </a:lnTo>
                <a:lnTo>
                  <a:pt x="3220" y="61"/>
                </a:lnTo>
                <a:lnTo>
                  <a:pt x="3220" y="61"/>
                </a:lnTo>
                <a:lnTo>
                  <a:pt x="3223" y="61"/>
                </a:lnTo>
                <a:lnTo>
                  <a:pt x="3223" y="61"/>
                </a:lnTo>
                <a:lnTo>
                  <a:pt x="3225" y="61"/>
                </a:lnTo>
                <a:lnTo>
                  <a:pt x="3225" y="61"/>
                </a:lnTo>
                <a:lnTo>
                  <a:pt x="3228" y="61"/>
                </a:lnTo>
                <a:lnTo>
                  <a:pt x="3228" y="61"/>
                </a:lnTo>
                <a:lnTo>
                  <a:pt x="3230" y="61"/>
                </a:lnTo>
                <a:lnTo>
                  <a:pt x="3230" y="61"/>
                </a:lnTo>
                <a:lnTo>
                  <a:pt x="3233" y="61"/>
                </a:lnTo>
                <a:lnTo>
                  <a:pt x="3233" y="61"/>
                </a:lnTo>
                <a:lnTo>
                  <a:pt x="3235" y="61"/>
                </a:lnTo>
                <a:lnTo>
                  <a:pt x="3235" y="61"/>
                </a:lnTo>
                <a:lnTo>
                  <a:pt x="3237" y="61"/>
                </a:lnTo>
                <a:lnTo>
                  <a:pt x="3237" y="61"/>
                </a:lnTo>
                <a:lnTo>
                  <a:pt x="3240" y="61"/>
                </a:lnTo>
                <a:lnTo>
                  <a:pt x="3240" y="61"/>
                </a:lnTo>
                <a:lnTo>
                  <a:pt x="3242" y="61"/>
                </a:lnTo>
                <a:lnTo>
                  <a:pt x="3242" y="61"/>
                </a:lnTo>
                <a:lnTo>
                  <a:pt x="3245" y="61"/>
                </a:lnTo>
                <a:lnTo>
                  <a:pt x="3245" y="61"/>
                </a:lnTo>
                <a:lnTo>
                  <a:pt x="3247" y="61"/>
                </a:lnTo>
                <a:lnTo>
                  <a:pt x="3247" y="61"/>
                </a:lnTo>
                <a:lnTo>
                  <a:pt x="3250" y="61"/>
                </a:lnTo>
                <a:lnTo>
                  <a:pt x="3250" y="61"/>
                </a:lnTo>
                <a:lnTo>
                  <a:pt x="3252" y="61"/>
                </a:lnTo>
                <a:lnTo>
                  <a:pt x="3252" y="61"/>
                </a:lnTo>
                <a:lnTo>
                  <a:pt x="3254" y="61"/>
                </a:lnTo>
                <a:lnTo>
                  <a:pt x="3254" y="61"/>
                </a:lnTo>
                <a:lnTo>
                  <a:pt x="3257" y="61"/>
                </a:lnTo>
                <a:lnTo>
                  <a:pt x="3257" y="61"/>
                </a:lnTo>
                <a:lnTo>
                  <a:pt x="3259" y="61"/>
                </a:lnTo>
                <a:lnTo>
                  <a:pt x="3259" y="61"/>
                </a:lnTo>
                <a:lnTo>
                  <a:pt x="3262" y="61"/>
                </a:lnTo>
                <a:lnTo>
                  <a:pt x="3262" y="61"/>
                </a:lnTo>
                <a:lnTo>
                  <a:pt x="3264" y="61"/>
                </a:lnTo>
                <a:lnTo>
                  <a:pt x="3264" y="61"/>
                </a:lnTo>
                <a:lnTo>
                  <a:pt x="3266" y="61"/>
                </a:lnTo>
                <a:lnTo>
                  <a:pt x="3266" y="61"/>
                </a:lnTo>
                <a:lnTo>
                  <a:pt x="3269" y="61"/>
                </a:lnTo>
                <a:lnTo>
                  <a:pt x="3269" y="61"/>
                </a:lnTo>
                <a:lnTo>
                  <a:pt x="3271" y="61"/>
                </a:lnTo>
                <a:lnTo>
                  <a:pt x="3271" y="61"/>
                </a:lnTo>
                <a:lnTo>
                  <a:pt x="3274" y="61"/>
                </a:lnTo>
                <a:lnTo>
                  <a:pt x="3274" y="61"/>
                </a:lnTo>
                <a:lnTo>
                  <a:pt x="3276" y="61"/>
                </a:lnTo>
                <a:lnTo>
                  <a:pt x="3276" y="61"/>
                </a:lnTo>
                <a:lnTo>
                  <a:pt x="3279" y="61"/>
                </a:lnTo>
                <a:lnTo>
                  <a:pt x="3279" y="61"/>
                </a:lnTo>
                <a:lnTo>
                  <a:pt x="3281" y="61"/>
                </a:lnTo>
                <a:lnTo>
                  <a:pt x="3281" y="61"/>
                </a:lnTo>
                <a:lnTo>
                  <a:pt x="3284" y="61"/>
                </a:lnTo>
                <a:lnTo>
                  <a:pt x="3284" y="61"/>
                </a:lnTo>
                <a:lnTo>
                  <a:pt x="3286" y="61"/>
                </a:lnTo>
                <a:lnTo>
                  <a:pt x="3286" y="61"/>
                </a:lnTo>
                <a:lnTo>
                  <a:pt x="3288" y="61"/>
                </a:lnTo>
                <a:lnTo>
                  <a:pt x="3288" y="61"/>
                </a:lnTo>
                <a:lnTo>
                  <a:pt x="3291" y="61"/>
                </a:lnTo>
                <a:lnTo>
                  <a:pt x="3291" y="61"/>
                </a:lnTo>
                <a:lnTo>
                  <a:pt x="3293" y="61"/>
                </a:lnTo>
                <a:lnTo>
                  <a:pt x="3293" y="61"/>
                </a:lnTo>
                <a:lnTo>
                  <a:pt x="3296" y="61"/>
                </a:lnTo>
                <a:lnTo>
                  <a:pt x="3296" y="61"/>
                </a:lnTo>
                <a:lnTo>
                  <a:pt x="3298" y="61"/>
                </a:lnTo>
                <a:lnTo>
                  <a:pt x="3298" y="61"/>
                </a:lnTo>
                <a:lnTo>
                  <a:pt x="3300" y="61"/>
                </a:lnTo>
                <a:lnTo>
                  <a:pt x="3300" y="61"/>
                </a:lnTo>
                <a:lnTo>
                  <a:pt x="3303" y="61"/>
                </a:lnTo>
                <a:lnTo>
                  <a:pt x="3303" y="61"/>
                </a:lnTo>
                <a:lnTo>
                  <a:pt x="3305" y="61"/>
                </a:lnTo>
                <a:lnTo>
                  <a:pt x="3305" y="61"/>
                </a:lnTo>
                <a:lnTo>
                  <a:pt x="3308" y="61"/>
                </a:lnTo>
                <a:lnTo>
                  <a:pt x="3308" y="61"/>
                </a:lnTo>
                <a:lnTo>
                  <a:pt x="3310" y="61"/>
                </a:lnTo>
                <a:lnTo>
                  <a:pt x="3310" y="61"/>
                </a:lnTo>
                <a:lnTo>
                  <a:pt x="3313" y="61"/>
                </a:lnTo>
                <a:lnTo>
                  <a:pt x="3313" y="61"/>
                </a:lnTo>
                <a:lnTo>
                  <a:pt x="3315" y="61"/>
                </a:lnTo>
                <a:lnTo>
                  <a:pt x="3315" y="61"/>
                </a:lnTo>
                <a:lnTo>
                  <a:pt x="3317" y="61"/>
                </a:lnTo>
                <a:lnTo>
                  <a:pt x="3317" y="61"/>
                </a:lnTo>
                <a:lnTo>
                  <a:pt x="3320" y="61"/>
                </a:lnTo>
                <a:lnTo>
                  <a:pt x="3320" y="61"/>
                </a:lnTo>
                <a:lnTo>
                  <a:pt x="3322" y="61"/>
                </a:lnTo>
                <a:lnTo>
                  <a:pt x="3322" y="61"/>
                </a:lnTo>
                <a:lnTo>
                  <a:pt x="3325" y="61"/>
                </a:lnTo>
                <a:lnTo>
                  <a:pt x="3325" y="61"/>
                </a:lnTo>
                <a:lnTo>
                  <a:pt x="3327" y="61"/>
                </a:lnTo>
                <a:lnTo>
                  <a:pt x="3327" y="61"/>
                </a:lnTo>
                <a:lnTo>
                  <a:pt x="3330" y="61"/>
                </a:lnTo>
                <a:lnTo>
                  <a:pt x="3330" y="61"/>
                </a:lnTo>
                <a:lnTo>
                  <a:pt x="3332" y="61"/>
                </a:lnTo>
                <a:lnTo>
                  <a:pt x="3332" y="61"/>
                </a:lnTo>
                <a:lnTo>
                  <a:pt x="3334" y="61"/>
                </a:lnTo>
                <a:lnTo>
                  <a:pt x="3334" y="61"/>
                </a:lnTo>
                <a:lnTo>
                  <a:pt x="3337" y="61"/>
                </a:lnTo>
                <a:lnTo>
                  <a:pt x="3337" y="61"/>
                </a:lnTo>
                <a:lnTo>
                  <a:pt x="3339" y="61"/>
                </a:lnTo>
                <a:lnTo>
                  <a:pt x="3339" y="61"/>
                </a:lnTo>
                <a:lnTo>
                  <a:pt x="3342" y="61"/>
                </a:lnTo>
                <a:lnTo>
                  <a:pt x="3342" y="61"/>
                </a:lnTo>
                <a:lnTo>
                  <a:pt x="3344" y="61"/>
                </a:lnTo>
                <a:lnTo>
                  <a:pt x="3344" y="61"/>
                </a:lnTo>
                <a:lnTo>
                  <a:pt x="3347" y="61"/>
                </a:lnTo>
                <a:lnTo>
                  <a:pt x="3347" y="61"/>
                </a:lnTo>
                <a:lnTo>
                  <a:pt x="3349" y="61"/>
                </a:lnTo>
                <a:lnTo>
                  <a:pt x="3349" y="61"/>
                </a:lnTo>
                <a:lnTo>
                  <a:pt x="3351" y="61"/>
                </a:lnTo>
                <a:lnTo>
                  <a:pt x="3351" y="61"/>
                </a:lnTo>
                <a:lnTo>
                  <a:pt x="3354" y="61"/>
                </a:lnTo>
                <a:lnTo>
                  <a:pt x="3354" y="61"/>
                </a:lnTo>
                <a:lnTo>
                  <a:pt x="3356" y="61"/>
                </a:lnTo>
                <a:lnTo>
                  <a:pt x="3356" y="61"/>
                </a:lnTo>
                <a:lnTo>
                  <a:pt x="3359" y="61"/>
                </a:lnTo>
                <a:lnTo>
                  <a:pt x="3359" y="61"/>
                </a:lnTo>
                <a:lnTo>
                  <a:pt x="3361" y="61"/>
                </a:lnTo>
                <a:lnTo>
                  <a:pt x="3361" y="61"/>
                </a:lnTo>
                <a:lnTo>
                  <a:pt x="3364" y="61"/>
                </a:lnTo>
                <a:lnTo>
                  <a:pt x="3364" y="61"/>
                </a:lnTo>
                <a:lnTo>
                  <a:pt x="3366" y="61"/>
                </a:lnTo>
                <a:lnTo>
                  <a:pt x="3366" y="61"/>
                </a:lnTo>
                <a:lnTo>
                  <a:pt x="3368" y="61"/>
                </a:lnTo>
                <a:lnTo>
                  <a:pt x="3368" y="61"/>
                </a:lnTo>
                <a:lnTo>
                  <a:pt x="3371" y="61"/>
                </a:lnTo>
                <a:lnTo>
                  <a:pt x="3371" y="61"/>
                </a:lnTo>
                <a:lnTo>
                  <a:pt x="3373" y="61"/>
                </a:lnTo>
                <a:lnTo>
                  <a:pt x="3373" y="61"/>
                </a:lnTo>
                <a:lnTo>
                  <a:pt x="3376" y="61"/>
                </a:lnTo>
                <a:lnTo>
                  <a:pt x="3376" y="61"/>
                </a:lnTo>
                <a:lnTo>
                  <a:pt x="3378" y="61"/>
                </a:lnTo>
                <a:lnTo>
                  <a:pt x="3378" y="61"/>
                </a:lnTo>
                <a:lnTo>
                  <a:pt x="3380" y="61"/>
                </a:lnTo>
                <a:lnTo>
                  <a:pt x="3380" y="61"/>
                </a:lnTo>
                <a:lnTo>
                  <a:pt x="3383" y="61"/>
                </a:lnTo>
                <a:lnTo>
                  <a:pt x="3383" y="61"/>
                </a:lnTo>
                <a:lnTo>
                  <a:pt x="3385" y="61"/>
                </a:lnTo>
                <a:lnTo>
                  <a:pt x="3385" y="61"/>
                </a:lnTo>
                <a:lnTo>
                  <a:pt x="3388" y="61"/>
                </a:lnTo>
                <a:lnTo>
                  <a:pt x="3388" y="61"/>
                </a:lnTo>
                <a:lnTo>
                  <a:pt x="3390" y="61"/>
                </a:lnTo>
                <a:lnTo>
                  <a:pt x="3390" y="61"/>
                </a:lnTo>
                <a:lnTo>
                  <a:pt x="3393" y="61"/>
                </a:lnTo>
                <a:lnTo>
                  <a:pt x="3393" y="61"/>
                </a:lnTo>
                <a:lnTo>
                  <a:pt x="3395" y="61"/>
                </a:lnTo>
                <a:lnTo>
                  <a:pt x="3395" y="61"/>
                </a:lnTo>
                <a:lnTo>
                  <a:pt x="3397" y="61"/>
                </a:lnTo>
                <a:lnTo>
                  <a:pt x="3397" y="61"/>
                </a:lnTo>
                <a:lnTo>
                  <a:pt x="3400" y="61"/>
                </a:lnTo>
                <a:lnTo>
                  <a:pt x="3400" y="61"/>
                </a:lnTo>
                <a:lnTo>
                  <a:pt x="3402" y="61"/>
                </a:lnTo>
                <a:lnTo>
                  <a:pt x="3402" y="61"/>
                </a:lnTo>
                <a:lnTo>
                  <a:pt x="3405" y="61"/>
                </a:lnTo>
                <a:lnTo>
                  <a:pt x="3405" y="61"/>
                </a:lnTo>
                <a:lnTo>
                  <a:pt x="3407" y="61"/>
                </a:lnTo>
                <a:lnTo>
                  <a:pt x="3407" y="61"/>
                </a:lnTo>
                <a:lnTo>
                  <a:pt x="3409" y="61"/>
                </a:lnTo>
                <a:lnTo>
                  <a:pt x="3409" y="61"/>
                </a:lnTo>
                <a:lnTo>
                  <a:pt x="3412" y="61"/>
                </a:lnTo>
                <a:lnTo>
                  <a:pt x="3412" y="61"/>
                </a:lnTo>
                <a:lnTo>
                  <a:pt x="3414" y="61"/>
                </a:lnTo>
                <a:lnTo>
                  <a:pt x="3414" y="61"/>
                </a:lnTo>
                <a:lnTo>
                  <a:pt x="3417" y="61"/>
                </a:lnTo>
                <a:lnTo>
                  <a:pt x="3417" y="61"/>
                </a:lnTo>
                <a:lnTo>
                  <a:pt x="3419" y="61"/>
                </a:lnTo>
                <a:lnTo>
                  <a:pt x="3419" y="61"/>
                </a:lnTo>
                <a:lnTo>
                  <a:pt x="3422" y="61"/>
                </a:lnTo>
                <a:lnTo>
                  <a:pt x="3422" y="61"/>
                </a:lnTo>
                <a:lnTo>
                  <a:pt x="3424" y="61"/>
                </a:lnTo>
                <a:lnTo>
                  <a:pt x="3424" y="61"/>
                </a:lnTo>
                <a:lnTo>
                  <a:pt x="3427" y="61"/>
                </a:lnTo>
                <a:lnTo>
                  <a:pt x="3427" y="61"/>
                </a:lnTo>
                <a:lnTo>
                  <a:pt x="3429" y="61"/>
                </a:lnTo>
                <a:lnTo>
                  <a:pt x="3429" y="61"/>
                </a:lnTo>
                <a:lnTo>
                  <a:pt x="3431" y="61"/>
                </a:lnTo>
                <a:lnTo>
                  <a:pt x="3431" y="61"/>
                </a:lnTo>
                <a:lnTo>
                  <a:pt x="3434" y="61"/>
                </a:lnTo>
                <a:lnTo>
                  <a:pt x="3434" y="61"/>
                </a:lnTo>
                <a:lnTo>
                  <a:pt x="3436" y="61"/>
                </a:lnTo>
                <a:lnTo>
                  <a:pt x="3436" y="61"/>
                </a:lnTo>
                <a:lnTo>
                  <a:pt x="3439" y="61"/>
                </a:lnTo>
                <a:lnTo>
                  <a:pt x="3439" y="61"/>
                </a:lnTo>
                <a:lnTo>
                  <a:pt x="3441" y="61"/>
                </a:lnTo>
                <a:lnTo>
                  <a:pt x="3441" y="61"/>
                </a:lnTo>
                <a:lnTo>
                  <a:pt x="3444" y="61"/>
                </a:lnTo>
                <a:lnTo>
                  <a:pt x="3444" y="61"/>
                </a:lnTo>
                <a:lnTo>
                  <a:pt x="3446" y="61"/>
                </a:lnTo>
                <a:lnTo>
                  <a:pt x="3446" y="61"/>
                </a:lnTo>
                <a:lnTo>
                  <a:pt x="3448" y="61"/>
                </a:lnTo>
                <a:lnTo>
                  <a:pt x="3448" y="61"/>
                </a:lnTo>
                <a:lnTo>
                  <a:pt x="3451" y="61"/>
                </a:lnTo>
                <a:lnTo>
                  <a:pt x="3451" y="61"/>
                </a:lnTo>
                <a:lnTo>
                  <a:pt x="3453" y="61"/>
                </a:lnTo>
                <a:lnTo>
                  <a:pt x="3453" y="61"/>
                </a:lnTo>
                <a:lnTo>
                  <a:pt x="3456" y="61"/>
                </a:lnTo>
                <a:lnTo>
                  <a:pt x="3456" y="61"/>
                </a:lnTo>
                <a:lnTo>
                  <a:pt x="3458" y="61"/>
                </a:lnTo>
                <a:lnTo>
                  <a:pt x="3458" y="61"/>
                </a:lnTo>
                <a:lnTo>
                  <a:pt x="3460" y="61"/>
                </a:lnTo>
                <a:lnTo>
                  <a:pt x="3460" y="61"/>
                </a:lnTo>
                <a:lnTo>
                  <a:pt x="3463" y="61"/>
                </a:lnTo>
                <a:lnTo>
                  <a:pt x="3463" y="61"/>
                </a:lnTo>
                <a:lnTo>
                  <a:pt x="3465" y="61"/>
                </a:lnTo>
                <a:lnTo>
                  <a:pt x="3465" y="61"/>
                </a:lnTo>
                <a:lnTo>
                  <a:pt x="3468" y="61"/>
                </a:lnTo>
                <a:lnTo>
                  <a:pt x="3468" y="61"/>
                </a:lnTo>
                <a:lnTo>
                  <a:pt x="3470" y="61"/>
                </a:lnTo>
                <a:lnTo>
                  <a:pt x="3470" y="61"/>
                </a:lnTo>
                <a:lnTo>
                  <a:pt x="3473" y="61"/>
                </a:lnTo>
                <a:lnTo>
                  <a:pt x="3473" y="61"/>
                </a:lnTo>
                <a:lnTo>
                  <a:pt x="3475" y="61"/>
                </a:lnTo>
                <a:lnTo>
                  <a:pt x="3475" y="61"/>
                </a:lnTo>
                <a:lnTo>
                  <a:pt x="3478" y="61"/>
                </a:lnTo>
                <a:lnTo>
                  <a:pt x="3478" y="61"/>
                </a:lnTo>
                <a:lnTo>
                  <a:pt x="3480" y="61"/>
                </a:lnTo>
                <a:lnTo>
                  <a:pt x="3480" y="61"/>
                </a:lnTo>
                <a:lnTo>
                  <a:pt x="3482" y="61"/>
                </a:lnTo>
                <a:lnTo>
                  <a:pt x="3482" y="61"/>
                </a:lnTo>
                <a:lnTo>
                  <a:pt x="3485" y="61"/>
                </a:lnTo>
                <a:lnTo>
                  <a:pt x="3485" y="61"/>
                </a:lnTo>
                <a:lnTo>
                  <a:pt x="3487" y="61"/>
                </a:lnTo>
                <a:lnTo>
                  <a:pt x="3487" y="61"/>
                </a:lnTo>
                <a:lnTo>
                  <a:pt x="3490" y="61"/>
                </a:lnTo>
                <a:lnTo>
                  <a:pt x="3490" y="61"/>
                </a:lnTo>
                <a:lnTo>
                  <a:pt x="3492" y="61"/>
                </a:lnTo>
                <a:lnTo>
                  <a:pt x="3492" y="61"/>
                </a:lnTo>
                <a:lnTo>
                  <a:pt x="3494" y="61"/>
                </a:lnTo>
                <a:lnTo>
                  <a:pt x="3494" y="61"/>
                </a:lnTo>
                <a:lnTo>
                  <a:pt x="3497" y="61"/>
                </a:lnTo>
                <a:lnTo>
                  <a:pt x="3497" y="61"/>
                </a:lnTo>
                <a:lnTo>
                  <a:pt x="3499" y="61"/>
                </a:lnTo>
                <a:lnTo>
                  <a:pt x="3499" y="61"/>
                </a:lnTo>
                <a:lnTo>
                  <a:pt x="3502" y="61"/>
                </a:lnTo>
                <a:lnTo>
                  <a:pt x="3502" y="61"/>
                </a:lnTo>
                <a:lnTo>
                  <a:pt x="3504" y="61"/>
                </a:lnTo>
                <a:lnTo>
                  <a:pt x="3504" y="61"/>
                </a:lnTo>
                <a:lnTo>
                  <a:pt x="3507" y="61"/>
                </a:lnTo>
                <a:lnTo>
                  <a:pt x="3507" y="61"/>
                </a:lnTo>
                <a:lnTo>
                  <a:pt x="3509" y="61"/>
                </a:lnTo>
                <a:lnTo>
                  <a:pt x="3509" y="61"/>
                </a:lnTo>
                <a:lnTo>
                  <a:pt x="3511" y="61"/>
                </a:lnTo>
                <a:lnTo>
                  <a:pt x="3511" y="61"/>
                </a:lnTo>
                <a:lnTo>
                  <a:pt x="3514" y="61"/>
                </a:lnTo>
                <a:lnTo>
                  <a:pt x="3514" y="61"/>
                </a:lnTo>
                <a:lnTo>
                  <a:pt x="3516" y="61"/>
                </a:lnTo>
                <a:lnTo>
                  <a:pt x="3516" y="61"/>
                </a:lnTo>
                <a:lnTo>
                  <a:pt x="3519" y="61"/>
                </a:lnTo>
                <a:lnTo>
                  <a:pt x="3519" y="61"/>
                </a:lnTo>
                <a:lnTo>
                  <a:pt x="3521" y="61"/>
                </a:lnTo>
                <a:lnTo>
                  <a:pt x="3521" y="61"/>
                </a:lnTo>
                <a:lnTo>
                  <a:pt x="3524" y="61"/>
                </a:lnTo>
                <a:lnTo>
                  <a:pt x="3524" y="61"/>
                </a:lnTo>
                <a:lnTo>
                  <a:pt x="3526" y="61"/>
                </a:lnTo>
                <a:lnTo>
                  <a:pt x="3526" y="61"/>
                </a:lnTo>
                <a:lnTo>
                  <a:pt x="3528" y="61"/>
                </a:lnTo>
                <a:lnTo>
                  <a:pt x="3528" y="61"/>
                </a:lnTo>
                <a:lnTo>
                  <a:pt x="3531" y="61"/>
                </a:lnTo>
                <a:lnTo>
                  <a:pt x="3531" y="61"/>
                </a:lnTo>
                <a:lnTo>
                  <a:pt x="3533" y="61"/>
                </a:lnTo>
                <a:lnTo>
                  <a:pt x="3533" y="61"/>
                </a:lnTo>
                <a:lnTo>
                  <a:pt x="3536" y="61"/>
                </a:lnTo>
                <a:lnTo>
                  <a:pt x="3536" y="61"/>
                </a:lnTo>
                <a:lnTo>
                  <a:pt x="3538" y="61"/>
                </a:lnTo>
                <a:lnTo>
                  <a:pt x="3538" y="61"/>
                </a:lnTo>
                <a:lnTo>
                  <a:pt x="3541" y="61"/>
                </a:lnTo>
                <a:lnTo>
                  <a:pt x="3541" y="61"/>
                </a:lnTo>
                <a:lnTo>
                  <a:pt x="3543" y="61"/>
                </a:lnTo>
                <a:lnTo>
                  <a:pt x="3543" y="61"/>
                </a:lnTo>
                <a:lnTo>
                  <a:pt x="3545" y="61"/>
                </a:lnTo>
                <a:lnTo>
                  <a:pt x="3545" y="61"/>
                </a:lnTo>
                <a:lnTo>
                  <a:pt x="3548" y="61"/>
                </a:lnTo>
                <a:lnTo>
                  <a:pt x="3548" y="61"/>
                </a:lnTo>
                <a:lnTo>
                  <a:pt x="3550" y="61"/>
                </a:lnTo>
                <a:lnTo>
                  <a:pt x="3550" y="61"/>
                </a:lnTo>
                <a:lnTo>
                  <a:pt x="3553" y="61"/>
                </a:lnTo>
                <a:lnTo>
                  <a:pt x="3553" y="61"/>
                </a:lnTo>
                <a:lnTo>
                  <a:pt x="3555" y="61"/>
                </a:lnTo>
                <a:lnTo>
                  <a:pt x="3555" y="61"/>
                </a:lnTo>
                <a:lnTo>
                  <a:pt x="3558" y="61"/>
                </a:lnTo>
                <a:lnTo>
                  <a:pt x="3558" y="61"/>
                </a:lnTo>
                <a:lnTo>
                  <a:pt x="3560" y="61"/>
                </a:lnTo>
                <a:lnTo>
                  <a:pt x="3560" y="61"/>
                </a:lnTo>
                <a:lnTo>
                  <a:pt x="3562" y="61"/>
                </a:lnTo>
                <a:lnTo>
                  <a:pt x="3562" y="61"/>
                </a:lnTo>
                <a:lnTo>
                  <a:pt x="3565" y="61"/>
                </a:lnTo>
                <a:lnTo>
                  <a:pt x="3565" y="61"/>
                </a:lnTo>
                <a:lnTo>
                  <a:pt x="3567" y="61"/>
                </a:lnTo>
                <a:lnTo>
                  <a:pt x="3567" y="61"/>
                </a:lnTo>
                <a:lnTo>
                  <a:pt x="3570" y="61"/>
                </a:lnTo>
                <a:lnTo>
                  <a:pt x="3570" y="61"/>
                </a:lnTo>
                <a:lnTo>
                  <a:pt x="3572" y="61"/>
                </a:lnTo>
                <a:lnTo>
                  <a:pt x="3572" y="61"/>
                </a:lnTo>
                <a:lnTo>
                  <a:pt x="3574" y="61"/>
                </a:lnTo>
                <a:lnTo>
                  <a:pt x="3577" y="61"/>
                </a:lnTo>
                <a:lnTo>
                  <a:pt x="3577" y="61"/>
                </a:lnTo>
                <a:lnTo>
                  <a:pt x="3579" y="61"/>
                </a:lnTo>
                <a:lnTo>
                  <a:pt x="3579" y="61"/>
                </a:lnTo>
                <a:lnTo>
                  <a:pt x="3582" y="61"/>
                </a:lnTo>
                <a:lnTo>
                  <a:pt x="3582" y="61"/>
                </a:lnTo>
                <a:lnTo>
                  <a:pt x="3584" y="61"/>
                </a:lnTo>
                <a:lnTo>
                  <a:pt x="3584" y="61"/>
                </a:lnTo>
                <a:lnTo>
                  <a:pt x="3587" y="61"/>
                </a:lnTo>
                <a:lnTo>
                  <a:pt x="3587" y="61"/>
                </a:lnTo>
                <a:lnTo>
                  <a:pt x="3589" y="61"/>
                </a:lnTo>
                <a:lnTo>
                  <a:pt x="3589" y="61"/>
                </a:lnTo>
                <a:lnTo>
                  <a:pt x="3591" y="61"/>
                </a:lnTo>
                <a:lnTo>
                  <a:pt x="3591" y="61"/>
                </a:lnTo>
                <a:lnTo>
                  <a:pt x="3594" y="61"/>
                </a:lnTo>
                <a:lnTo>
                  <a:pt x="3594" y="61"/>
                </a:lnTo>
                <a:lnTo>
                  <a:pt x="3596" y="61"/>
                </a:lnTo>
                <a:lnTo>
                  <a:pt x="3596" y="61"/>
                </a:lnTo>
                <a:lnTo>
                  <a:pt x="3599" y="61"/>
                </a:lnTo>
                <a:lnTo>
                  <a:pt x="3599" y="61"/>
                </a:lnTo>
                <a:lnTo>
                  <a:pt x="3601" y="61"/>
                </a:lnTo>
                <a:lnTo>
                  <a:pt x="3601" y="61"/>
                </a:lnTo>
                <a:lnTo>
                  <a:pt x="3603" y="61"/>
                </a:lnTo>
                <a:lnTo>
                  <a:pt x="3603" y="61"/>
                </a:lnTo>
                <a:lnTo>
                  <a:pt x="3606" y="61"/>
                </a:lnTo>
                <a:lnTo>
                  <a:pt x="3606" y="61"/>
                </a:lnTo>
                <a:lnTo>
                  <a:pt x="3608" y="61"/>
                </a:lnTo>
                <a:lnTo>
                  <a:pt x="3608" y="61"/>
                </a:lnTo>
                <a:lnTo>
                  <a:pt x="3611" y="61"/>
                </a:lnTo>
                <a:lnTo>
                  <a:pt x="3611" y="61"/>
                </a:lnTo>
                <a:lnTo>
                  <a:pt x="3613" y="61"/>
                </a:lnTo>
                <a:lnTo>
                  <a:pt x="3613" y="61"/>
                </a:lnTo>
                <a:lnTo>
                  <a:pt x="3616" y="61"/>
                </a:lnTo>
                <a:lnTo>
                  <a:pt x="3616" y="61"/>
                </a:lnTo>
                <a:lnTo>
                  <a:pt x="3618" y="61"/>
                </a:lnTo>
                <a:lnTo>
                  <a:pt x="3618" y="61"/>
                </a:lnTo>
                <a:lnTo>
                  <a:pt x="3621" y="61"/>
                </a:lnTo>
                <a:lnTo>
                  <a:pt x="3621" y="61"/>
                </a:lnTo>
                <a:lnTo>
                  <a:pt x="3621" y="61"/>
                </a:lnTo>
                <a:lnTo>
                  <a:pt x="3623" y="61"/>
                </a:lnTo>
                <a:lnTo>
                  <a:pt x="3625" y="61"/>
                </a:lnTo>
                <a:lnTo>
                  <a:pt x="3625" y="61"/>
                </a:lnTo>
                <a:lnTo>
                  <a:pt x="3625" y="61"/>
                </a:lnTo>
                <a:lnTo>
                  <a:pt x="3628" y="61"/>
                </a:lnTo>
                <a:lnTo>
                  <a:pt x="3630" y="61"/>
                </a:lnTo>
                <a:lnTo>
                  <a:pt x="3630" y="61"/>
                </a:lnTo>
                <a:lnTo>
                  <a:pt x="3633" y="61"/>
                </a:lnTo>
                <a:lnTo>
                  <a:pt x="3633" y="61"/>
                </a:lnTo>
                <a:lnTo>
                  <a:pt x="3635" y="61"/>
                </a:lnTo>
                <a:lnTo>
                  <a:pt x="3635" y="61"/>
                </a:lnTo>
                <a:lnTo>
                  <a:pt x="3638" y="61"/>
                </a:lnTo>
                <a:lnTo>
                  <a:pt x="3638" y="61"/>
                </a:lnTo>
                <a:lnTo>
                  <a:pt x="3640" y="61"/>
                </a:lnTo>
                <a:lnTo>
                  <a:pt x="3640" y="61"/>
                </a:lnTo>
                <a:lnTo>
                  <a:pt x="3642" y="61"/>
                </a:lnTo>
                <a:lnTo>
                  <a:pt x="3642" y="61"/>
                </a:lnTo>
                <a:lnTo>
                  <a:pt x="3645" y="61"/>
                </a:lnTo>
                <a:lnTo>
                  <a:pt x="3645" y="61"/>
                </a:lnTo>
                <a:lnTo>
                  <a:pt x="3647" y="61"/>
                </a:lnTo>
                <a:lnTo>
                  <a:pt x="3647" y="61"/>
                </a:lnTo>
                <a:lnTo>
                  <a:pt x="3650" y="61"/>
                </a:lnTo>
                <a:lnTo>
                  <a:pt x="3650" y="61"/>
                </a:lnTo>
                <a:lnTo>
                  <a:pt x="3652" y="61"/>
                </a:lnTo>
                <a:lnTo>
                  <a:pt x="3652" y="61"/>
                </a:lnTo>
                <a:lnTo>
                  <a:pt x="3654" y="61"/>
                </a:lnTo>
                <a:lnTo>
                  <a:pt x="3654" y="61"/>
                </a:lnTo>
                <a:lnTo>
                  <a:pt x="3657" y="61"/>
                </a:lnTo>
                <a:lnTo>
                  <a:pt x="3657" y="61"/>
                </a:lnTo>
                <a:lnTo>
                  <a:pt x="3659" y="61"/>
                </a:lnTo>
                <a:lnTo>
                  <a:pt x="3659" y="61"/>
                </a:lnTo>
                <a:lnTo>
                  <a:pt x="3662" y="61"/>
                </a:lnTo>
                <a:lnTo>
                  <a:pt x="3662" y="61"/>
                </a:lnTo>
                <a:lnTo>
                  <a:pt x="3664" y="61"/>
                </a:lnTo>
                <a:lnTo>
                  <a:pt x="3664" y="61"/>
                </a:lnTo>
                <a:lnTo>
                  <a:pt x="3667" y="61"/>
                </a:lnTo>
                <a:lnTo>
                  <a:pt x="3667" y="61"/>
                </a:lnTo>
                <a:lnTo>
                  <a:pt x="3669" y="61"/>
                </a:lnTo>
                <a:lnTo>
                  <a:pt x="3669" y="61"/>
                </a:lnTo>
                <a:lnTo>
                  <a:pt x="3672" y="61"/>
                </a:lnTo>
                <a:lnTo>
                  <a:pt x="3672" y="61"/>
                </a:lnTo>
                <a:lnTo>
                  <a:pt x="3674" y="61"/>
                </a:lnTo>
                <a:lnTo>
                  <a:pt x="3674" y="61"/>
                </a:lnTo>
                <a:lnTo>
                  <a:pt x="3676" y="61"/>
                </a:lnTo>
                <a:lnTo>
                  <a:pt x="3676" y="61"/>
                </a:lnTo>
                <a:lnTo>
                  <a:pt x="3676" y="61"/>
                </a:lnTo>
                <a:lnTo>
                  <a:pt x="3679" y="61"/>
                </a:lnTo>
                <a:lnTo>
                  <a:pt x="3681" y="61"/>
                </a:lnTo>
                <a:lnTo>
                  <a:pt x="3681" y="61"/>
                </a:lnTo>
                <a:lnTo>
                  <a:pt x="3681" y="61"/>
                </a:lnTo>
                <a:lnTo>
                  <a:pt x="3684" y="61"/>
                </a:lnTo>
                <a:lnTo>
                  <a:pt x="3686" y="61"/>
                </a:lnTo>
                <a:lnTo>
                  <a:pt x="3686" y="61"/>
                </a:lnTo>
                <a:lnTo>
                  <a:pt x="3686" y="61"/>
                </a:lnTo>
                <a:lnTo>
                  <a:pt x="3688" y="61"/>
                </a:lnTo>
                <a:lnTo>
                  <a:pt x="3691" y="61"/>
                </a:lnTo>
                <a:lnTo>
                  <a:pt x="3691" y="61"/>
                </a:lnTo>
                <a:lnTo>
                  <a:pt x="3693" y="61"/>
                </a:lnTo>
                <a:lnTo>
                  <a:pt x="3693" y="61"/>
                </a:lnTo>
                <a:lnTo>
                  <a:pt x="3696" y="61"/>
                </a:lnTo>
                <a:lnTo>
                  <a:pt x="3696" y="61"/>
                </a:lnTo>
                <a:lnTo>
                  <a:pt x="3698" y="61"/>
                </a:lnTo>
                <a:lnTo>
                  <a:pt x="3698" y="61"/>
                </a:lnTo>
                <a:lnTo>
                  <a:pt x="3701" y="61"/>
                </a:lnTo>
                <a:lnTo>
                  <a:pt x="3701" y="61"/>
                </a:lnTo>
                <a:lnTo>
                  <a:pt x="3703" y="61"/>
                </a:lnTo>
                <a:lnTo>
                  <a:pt x="3703" y="61"/>
                </a:lnTo>
                <a:lnTo>
                  <a:pt x="3705" y="61"/>
                </a:lnTo>
                <a:lnTo>
                  <a:pt x="3705" y="61"/>
                </a:lnTo>
                <a:lnTo>
                  <a:pt x="3708" y="61"/>
                </a:lnTo>
                <a:lnTo>
                  <a:pt x="3708" y="61"/>
                </a:lnTo>
                <a:lnTo>
                  <a:pt x="3710" y="61"/>
                </a:lnTo>
                <a:lnTo>
                  <a:pt x="3710" y="61"/>
                </a:lnTo>
                <a:lnTo>
                  <a:pt x="3713" y="61"/>
                </a:lnTo>
                <a:lnTo>
                  <a:pt x="3713" y="61"/>
                </a:lnTo>
                <a:lnTo>
                  <a:pt x="3715" y="61"/>
                </a:lnTo>
                <a:lnTo>
                  <a:pt x="3715" y="61"/>
                </a:lnTo>
                <a:lnTo>
                  <a:pt x="3717" y="61"/>
                </a:lnTo>
                <a:lnTo>
                  <a:pt x="3717" y="61"/>
                </a:lnTo>
                <a:lnTo>
                  <a:pt x="3720" y="61"/>
                </a:lnTo>
                <a:lnTo>
                  <a:pt x="3720" y="61"/>
                </a:lnTo>
                <a:lnTo>
                  <a:pt x="3722" y="61"/>
                </a:lnTo>
                <a:lnTo>
                  <a:pt x="3722" y="61"/>
                </a:lnTo>
                <a:lnTo>
                  <a:pt x="3725" y="61"/>
                </a:lnTo>
                <a:lnTo>
                  <a:pt x="3725" y="61"/>
                </a:lnTo>
                <a:lnTo>
                  <a:pt x="3727" y="61"/>
                </a:lnTo>
                <a:lnTo>
                  <a:pt x="3727" y="61"/>
                </a:lnTo>
                <a:lnTo>
                  <a:pt x="3730" y="61"/>
                </a:lnTo>
                <a:lnTo>
                  <a:pt x="3730" y="61"/>
                </a:lnTo>
                <a:lnTo>
                  <a:pt x="3732" y="61"/>
                </a:lnTo>
                <a:lnTo>
                  <a:pt x="3732" y="61"/>
                </a:lnTo>
                <a:lnTo>
                  <a:pt x="3735" y="61"/>
                </a:lnTo>
                <a:lnTo>
                  <a:pt x="3735" y="61"/>
                </a:lnTo>
                <a:lnTo>
                  <a:pt x="3737" y="61"/>
                </a:lnTo>
                <a:lnTo>
                  <a:pt x="3737" y="61"/>
                </a:lnTo>
                <a:lnTo>
                  <a:pt x="3737" y="61"/>
                </a:lnTo>
                <a:lnTo>
                  <a:pt x="3739" y="61"/>
                </a:lnTo>
                <a:lnTo>
                  <a:pt x="3742" y="61"/>
                </a:lnTo>
                <a:lnTo>
                  <a:pt x="3742" y="61"/>
                </a:lnTo>
                <a:lnTo>
                  <a:pt x="3742" y="61"/>
                </a:lnTo>
                <a:lnTo>
                  <a:pt x="3744" y="61"/>
                </a:lnTo>
                <a:lnTo>
                  <a:pt x="3747" y="61"/>
                </a:lnTo>
                <a:lnTo>
                  <a:pt x="3747" y="61"/>
                </a:lnTo>
                <a:lnTo>
                  <a:pt x="3749" y="61"/>
                </a:lnTo>
                <a:lnTo>
                  <a:pt x="3749" y="61"/>
                </a:lnTo>
                <a:lnTo>
                  <a:pt x="3752" y="61"/>
                </a:lnTo>
                <a:lnTo>
                  <a:pt x="3752" y="61"/>
                </a:lnTo>
                <a:lnTo>
                  <a:pt x="3754" y="61"/>
                </a:lnTo>
                <a:lnTo>
                  <a:pt x="3754" y="61"/>
                </a:lnTo>
                <a:lnTo>
                  <a:pt x="3756" y="61"/>
                </a:lnTo>
                <a:lnTo>
                  <a:pt x="3756" y="61"/>
                </a:lnTo>
                <a:lnTo>
                  <a:pt x="3759" y="61"/>
                </a:lnTo>
                <a:lnTo>
                  <a:pt x="3759" y="61"/>
                </a:lnTo>
                <a:lnTo>
                  <a:pt x="3761" y="61"/>
                </a:lnTo>
                <a:lnTo>
                  <a:pt x="3761" y="61"/>
                </a:lnTo>
                <a:lnTo>
                  <a:pt x="3764" y="61"/>
                </a:lnTo>
                <a:lnTo>
                  <a:pt x="3764" y="61"/>
                </a:lnTo>
                <a:lnTo>
                  <a:pt x="3766" y="61"/>
                </a:lnTo>
                <a:lnTo>
                  <a:pt x="3766" y="61"/>
                </a:lnTo>
                <a:lnTo>
                  <a:pt x="3768" y="61"/>
                </a:lnTo>
                <a:lnTo>
                  <a:pt x="3768" y="61"/>
                </a:lnTo>
                <a:lnTo>
                  <a:pt x="3771" y="61"/>
                </a:lnTo>
                <a:lnTo>
                  <a:pt x="3771" y="61"/>
                </a:lnTo>
                <a:lnTo>
                  <a:pt x="3773" y="61"/>
                </a:lnTo>
                <a:lnTo>
                  <a:pt x="3773" y="61"/>
                </a:lnTo>
                <a:lnTo>
                  <a:pt x="3776" y="61"/>
                </a:lnTo>
                <a:lnTo>
                  <a:pt x="3776" y="61"/>
                </a:lnTo>
                <a:lnTo>
                  <a:pt x="3778" y="61"/>
                </a:lnTo>
                <a:lnTo>
                  <a:pt x="3778" y="61"/>
                </a:lnTo>
                <a:lnTo>
                  <a:pt x="3781" y="61"/>
                </a:lnTo>
                <a:lnTo>
                  <a:pt x="3781" y="61"/>
                </a:lnTo>
                <a:lnTo>
                  <a:pt x="3783" y="61"/>
                </a:lnTo>
                <a:lnTo>
                  <a:pt x="3783" y="61"/>
                </a:lnTo>
                <a:lnTo>
                  <a:pt x="3786" y="61"/>
                </a:lnTo>
                <a:lnTo>
                  <a:pt x="3786" y="61"/>
                </a:lnTo>
                <a:lnTo>
                  <a:pt x="3788" y="61"/>
                </a:lnTo>
                <a:lnTo>
                  <a:pt x="3788" y="61"/>
                </a:lnTo>
                <a:lnTo>
                  <a:pt x="3790" y="61"/>
                </a:lnTo>
                <a:lnTo>
                  <a:pt x="3790" y="61"/>
                </a:lnTo>
                <a:lnTo>
                  <a:pt x="3793" y="61"/>
                </a:lnTo>
                <a:lnTo>
                  <a:pt x="3793" y="61"/>
                </a:lnTo>
                <a:lnTo>
                  <a:pt x="3793" y="61"/>
                </a:lnTo>
                <a:lnTo>
                  <a:pt x="3795" y="61"/>
                </a:lnTo>
                <a:lnTo>
                  <a:pt x="3797" y="61"/>
                </a:lnTo>
                <a:lnTo>
                  <a:pt x="3797" y="61"/>
                </a:lnTo>
                <a:lnTo>
                  <a:pt x="3797" y="61"/>
                </a:lnTo>
                <a:lnTo>
                  <a:pt x="3800" y="61"/>
                </a:lnTo>
                <a:lnTo>
                  <a:pt x="3802" y="61"/>
                </a:lnTo>
                <a:lnTo>
                  <a:pt x="3802" y="61"/>
                </a:lnTo>
                <a:lnTo>
                  <a:pt x="3802" y="61"/>
                </a:lnTo>
                <a:lnTo>
                  <a:pt x="3805" y="61"/>
                </a:lnTo>
                <a:lnTo>
                  <a:pt x="3807" y="61"/>
                </a:lnTo>
                <a:lnTo>
                  <a:pt x="3807" y="61"/>
                </a:lnTo>
                <a:lnTo>
                  <a:pt x="3810" y="61"/>
                </a:lnTo>
                <a:lnTo>
                  <a:pt x="3810" y="61"/>
                </a:lnTo>
                <a:lnTo>
                  <a:pt x="3812" y="61"/>
                </a:lnTo>
                <a:lnTo>
                  <a:pt x="3812" y="61"/>
                </a:lnTo>
                <a:lnTo>
                  <a:pt x="3815" y="61"/>
                </a:lnTo>
                <a:lnTo>
                  <a:pt x="3815" y="61"/>
                </a:lnTo>
                <a:lnTo>
                  <a:pt x="3817" y="61"/>
                </a:lnTo>
                <a:lnTo>
                  <a:pt x="3817" y="61"/>
                </a:lnTo>
                <a:lnTo>
                  <a:pt x="3819" y="61"/>
                </a:lnTo>
                <a:lnTo>
                  <a:pt x="3819" y="61"/>
                </a:lnTo>
                <a:lnTo>
                  <a:pt x="3822" y="61"/>
                </a:lnTo>
                <a:lnTo>
                  <a:pt x="3822" y="61"/>
                </a:lnTo>
                <a:lnTo>
                  <a:pt x="3824" y="61"/>
                </a:lnTo>
                <a:lnTo>
                  <a:pt x="3824" y="61"/>
                </a:lnTo>
                <a:lnTo>
                  <a:pt x="3827" y="61"/>
                </a:lnTo>
                <a:lnTo>
                  <a:pt x="3827" y="61"/>
                </a:lnTo>
                <a:lnTo>
                  <a:pt x="3829" y="61"/>
                </a:lnTo>
                <a:lnTo>
                  <a:pt x="3829" y="61"/>
                </a:lnTo>
                <a:lnTo>
                  <a:pt x="3832" y="61"/>
                </a:lnTo>
                <a:lnTo>
                  <a:pt x="3832" y="61"/>
                </a:lnTo>
                <a:lnTo>
                  <a:pt x="3834" y="61"/>
                </a:lnTo>
                <a:lnTo>
                  <a:pt x="3834" y="61"/>
                </a:lnTo>
                <a:lnTo>
                  <a:pt x="3836" y="61"/>
                </a:lnTo>
                <a:lnTo>
                  <a:pt x="3836" y="61"/>
                </a:lnTo>
                <a:lnTo>
                  <a:pt x="3839" y="61"/>
                </a:lnTo>
                <a:lnTo>
                  <a:pt x="3839" y="61"/>
                </a:lnTo>
                <a:lnTo>
                  <a:pt x="3841" y="61"/>
                </a:lnTo>
                <a:lnTo>
                  <a:pt x="3841" y="61"/>
                </a:lnTo>
                <a:lnTo>
                  <a:pt x="3844" y="61"/>
                </a:lnTo>
                <a:lnTo>
                  <a:pt x="3844" y="61"/>
                </a:lnTo>
                <a:lnTo>
                  <a:pt x="3846" y="61"/>
                </a:lnTo>
                <a:lnTo>
                  <a:pt x="3846" y="61"/>
                </a:lnTo>
                <a:lnTo>
                  <a:pt x="3848" y="61"/>
                </a:lnTo>
                <a:lnTo>
                  <a:pt x="3848" y="61"/>
                </a:lnTo>
                <a:lnTo>
                  <a:pt x="3851" y="61"/>
                </a:lnTo>
                <a:lnTo>
                  <a:pt x="3851" y="61"/>
                </a:lnTo>
                <a:lnTo>
                  <a:pt x="3853" y="61"/>
                </a:lnTo>
                <a:lnTo>
                  <a:pt x="3853" y="61"/>
                </a:lnTo>
                <a:lnTo>
                  <a:pt x="3853" y="61"/>
                </a:lnTo>
                <a:lnTo>
                  <a:pt x="3856" y="61"/>
                </a:lnTo>
                <a:lnTo>
                  <a:pt x="3858" y="61"/>
                </a:lnTo>
                <a:lnTo>
                  <a:pt x="3858" y="61"/>
                </a:lnTo>
                <a:lnTo>
                  <a:pt x="3858" y="61"/>
                </a:lnTo>
                <a:lnTo>
                  <a:pt x="3861" y="61"/>
                </a:lnTo>
                <a:lnTo>
                  <a:pt x="3863" y="61"/>
                </a:lnTo>
                <a:lnTo>
                  <a:pt x="3863" y="61"/>
                </a:lnTo>
                <a:lnTo>
                  <a:pt x="3866" y="61"/>
                </a:lnTo>
                <a:lnTo>
                  <a:pt x="3866" y="61"/>
                </a:lnTo>
                <a:lnTo>
                  <a:pt x="3868" y="61"/>
                </a:lnTo>
                <a:lnTo>
                  <a:pt x="3868" y="61"/>
                </a:lnTo>
                <a:lnTo>
                  <a:pt x="3870" y="61"/>
                </a:lnTo>
                <a:lnTo>
                  <a:pt x="3870" y="61"/>
                </a:lnTo>
                <a:lnTo>
                  <a:pt x="3873" y="61"/>
                </a:lnTo>
                <a:lnTo>
                  <a:pt x="3873" y="61"/>
                </a:lnTo>
                <a:lnTo>
                  <a:pt x="3875" y="61"/>
                </a:lnTo>
                <a:lnTo>
                  <a:pt x="3875" y="61"/>
                </a:lnTo>
                <a:lnTo>
                  <a:pt x="3878" y="61"/>
                </a:lnTo>
                <a:lnTo>
                  <a:pt x="3878" y="61"/>
                </a:lnTo>
                <a:lnTo>
                  <a:pt x="3880" y="61"/>
                </a:lnTo>
                <a:lnTo>
                  <a:pt x="3880" y="61"/>
                </a:lnTo>
                <a:lnTo>
                  <a:pt x="3882" y="61"/>
                </a:lnTo>
                <a:lnTo>
                  <a:pt x="3882" y="61"/>
                </a:lnTo>
                <a:lnTo>
                  <a:pt x="3885" y="61"/>
                </a:lnTo>
                <a:lnTo>
                  <a:pt x="3885" y="61"/>
                </a:lnTo>
                <a:lnTo>
                  <a:pt x="3887" y="61"/>
                </a:lnTo>
                <a:lnTo>
                  <a:pt x="3887" y="61"/>
                </a:lnTo>
                <a:lnTo>
                  <a:pt x="3890" y="61"/>
                </a:lnTo>
                <a:lnTo>
                  <a:pt x="3890" y="61"/>
                </a:lnTo>
                <a:lnTo>
                  <a:pt x="3892" y="61"/>
                </a:lnTo>
                <a:lnTo>
                  <a:pt x="3892" y="61"/>
                </a:lnTo>
                <a:lnTo>
                  <a:pt x="3895" y="61"/>
                </a:lnTo>
                <a:lnTo>
                  <a:pt x="3895" y="61"/>
                </a:lnTo>
                <a:lnTo>
                  <a:pt x="3897" y="61"/>
                </a:lnTo>
                <a:lnTo>
                  <a:pt x="3897" y="61"/>
                </a:lnTo>
                <a:lnTo>
                  <a:pt x="3899" y="61"/>
                </a:lnTo>
                <a:lnTo>
                  <a:pt x="3899" y="61"/>
                </a:lnTo>
                <a:lnTo>
                  <a:pt x="3902" y="61"/>
                </a:lnTo>
                <a:lnTo>
                  <a:pt x="3902" y="61"/>
                </a:lnTo>
                <a:lnTo>
                  <a:pt x="3904" y="61"/>
                </a:lnTo>
                <a:lnTo>
                  <a:pt x="3904" y="61"/>
                </a:lnTo>
                <a:lnTo>
                  <a:pt x="3907" y="61"/>
                </a:lnTo>
                <a:lnTo>
                  <a:pt x="3907" y="61"/>
                </a:lnTo>
                <a:lnTo>
                  <a:pt x="3909" y="61"/>
                </a:lnTo>
                <a:lnTo>
                  <a:pt x="3909" y="61"/>
                </a:lnTo>
                <a:lnTo>
                  <a:pt x="3911" y="61"/>
                </a:lnTo>
                <a:lnTo>
                  <a:pt x="3911" y="61"/>
                </a:lnTo>
                <a:lnTo>
                  <a:pt x="3914" y="61"/>
                </a:lnTo>
                <a:lnTo>
                  <a:pt x="3914" y="61"/>
                </a:lnTo>
                <a:lnTo>
                  <a:pt x="3914" y="61"/>
                </a:lnTo>
                <a:lnTo>
                  <a:pt x="3916" y="61"/>
                </a:lnTo>
                <a:lnTo>
                  <a:pt x="3919" y="61"/>
                </a:lnTo>
                <a:lnTo>
                  <a:pt x="3919" y="61"/>
                </a:lnTo>
                <a:lnTo>
                  <a:pt x="3919" y="61"/>
                </a:lnTo>
                <a:lnTo>
                  <a:pt x="3921" y="61"/>
                </a:lnTo>
                <a:lnTo>
                  <a:pt x="3924" y="61"/>
                </a:lnTo>
                <a:lnTo>
                  <a:pt x="3924" y="61"/>
                </a:lnTo>
                <a:lnTo>
                  <a:pt x="3926" y="61"/>
                </a:lnTo>
                <a:lnTo>
                  <a:pt x="3926" y="61"/>
                </a:lnTo>
                <a:lnTo>
                  <a:pt x="3929" y="61"/>
                </a:lnTo>
                <a:lnTo>
                  <a:pt x="3929" y="61"/>
                </a:lnTo>
                <a:lnTo>
                  <a:pt x="3931" y="61"/>
                </a:lnTo>
                <a:lnTo>
                  <a:pt x="3931" y="61"/>
                </a:lnTo>
                <a:lnTo>
                  <a:pt x="3933" y="61"/>
                </a:lnTo>
                <a:lnTo>
                  <a:pt x="3933" y="61"/>
                </a:lnTo>
                <a:lnTo>
                  <a:pt x="3936" y="61"/>
                </a:lnTo>
                <a:lnTo>
                  <a:pt x="3936" y="61"/>
                </a:lnTo>
                <a:lnTo>
                  <a:pt x="3938" y="61"/>
                </a:lnTo>
                <a:lnTo>
                  <a:pt x="3938" y="61"/>
                </a:lnTo>
                <a:lnTo>
                  <a:pt x="3941" y="61"/>
                </a:lnTo>
                <a:lnTo>
                  <a:pt x="3941" y="61"/>
                </a:lnTo>
                <a:lnTo>
                  <a:pt x="3943" y="61"/>
                </a:lnTo>
                <a:lnTo>
                  <a:pt x="3943" y="61"/>
                </a:lnTo>
                <a:lnTo>
                  <a:pt x="3946" y="61"/>
                </a:lnTo>
                <a:lnTo>
                  <a:pt x="3946" y="61"/>
                </a:lnTo>
                <a:lnTo>
                  <a:pt x="3948" y="61"/>
                </a:lnTo>
                <a:lnTo>
                  <a:pt x="3948" y="61"/>
                </a:lnTo>
                <a:lnTo>
                  <a:pt x="3950" y="61"/>
                </a:lnTo>
                <a:lnTo>
                  <a:pt x="3950" y="61"/>
                </a:lnTo>
                <a:lnTo>
                  <a:pt x="3953" y="61"/>
                </a:lnTo>
                <a:lnTo>
                  <a:pt x="3953" y="61"/>
                </a:lnTo>
                <a:lnTo>
                  <a:pt x="3955" y="61"/>
                </a:lnTo>
                <a:lnTo>
                  <a:pt x="3955" y="61"/>
                </a:lnTo>
                <a:lnTo>
                  <a:pt x="3958" y="61"/>
                </a:lnTo>
                <a:lnTo>
                  <a:pt x="3958" y="61"/>
                </a:lnTo>
                <a:lnTo>
                  <a:pt x="3960" y="61"/>
                </a:lnTo>
                <a:lnTo>
                  <a:pt x="3960" y="61"/>
                </a:lnTo>
                <a:lnTo>
                  <a:pt x="3962" y="61"/>
                </a:lnTo>
                <a:lnTo>
                  <a:pt x="3962" y="61"/>
                </a:lnTo>
                <a:lnTo>
                  <a:pt x="3965" y="61"/>
                </a:lnTo>
                <a:lnTo>
                  <a:pt x="3965" y="61"/>
                </a:lnTo>
                <a:lnTo>
                  <a:pt x="3967" y="61"/>
                </a:lnTo>
                <a:lnTo>
                  <a:pt x="3967" y="61"/>
                </a:lnTo>
                <a:lnTo>
                  <a:pt x="3970" y="61"/>
                </a:lnTo>
                <a:lnTo>
                  <a:pt x="3970" y="61"/>
                </a:lnTo>
                <a:lnTo>
                  <a:pt x="3970" y="61"/>
                </a:lnTo>
                <a:lnTo>
                  <a:pt x="3972" y="61"/>
                </a:lnTo>
                <a:lnTo>
                  <a:pt x="3975" y="61"/>
                </a:lnTo>
                <a:lnTo>
                  <a:pt x="3975" y="61"/>
                </a:lnTo>
                <a:lnTo>
                  <a:pt x="3975" y="61"/>
                </a:lnTo>
                <a:lnTo>
                  <a:pt x="3977" y="61"/>
                </a:lnTo>
                <a:lnTo>
                  <a:pt x="3980" y="61"/>
                </a:lnTo>
                <a:lnTo>
                  <a:pt x="3980" y="61"/>
                </a:lnTo>
                <a:lnTo>
                  <a:pt x="3982" y="61"/>
                </a:lnTo>
                <a:lnTo>
                  <a:pt x="3982" y="61"/>
                </a:lnTo>
                <a:lnTo>
                  <a:pt x="3984" y="61"/>
                </a:lnTo>
                <a:lnTo>
                  <a:pt x="3984" y="61"/>
                </a:lnTo>
                <a:lnTo>
                  <a:pt x="3987" y="61"/>
                </a:lnTo>
                <a:lnTo>
                  <a:pt x="3987" y="61"/>
                </a:lnTo>
                <a:lnTo>
                  <a:pt x="3989" y="61"/>
                </a:lnTo>
                <a:lnTo>
                  <a:pt x="3989" y="61"/>
                </a:lnTo>
                <a:lnTo>
                  <a:pt x="3991" y="61"/>
                </a:lnTo>
                <a:lnTo>
                  <a:pt x="3991" y="61"/>
                </a:lnTo>
                <a:lnTo>
                  <a:pt x="3994" y="61"/>
                </a:lnTo>
                <a:lnTo>
                  <a:pt x="3994" y="61"/>
                </a:lnTo>
                <a:lnTo>
                  <a:pt x="3996" y="61"/>
                </a:lnTo>
                <a:lnTo>
                  <a:pt x="3996" y="61"/>
                </a:lnTo>
                <a:lnTo>
                  <a:pt x="3999" y="61"/>
                </a:lnTo>
                <a:lnTo>
                  <a:pt x="3999" y="61"/>
                </a:lnTo>
                <a:lnTo>
                  <a:pt x="4001" y="61"/>
                </a:lnTo>
                <a:lnTo>
                  <a:pt x="4001" y="61"/>
                </a:lnTo>
                <a:lnTo>
                  <a:pt x="4004" y="61"/>
                </a:lnTo>
                <a:lnTo>
                  <a:pt x="4004" y="61"/>
                </a:lnTo>
                <a:lnTo>
                  <a:pt x="4006" y="61"/>
                </a:lnTo>
                <a:lnTo>
                  <a:pt x="4006" y="61"/>
                </a:lnTo>
                <a:lnTo>
                  <a:pt x="4009" y="61"/>
                </a:lnTo>
                <a:lnTo>
                  <a:pt x="4009" y="61"/>
                </a:lnTo>
                <a:lnTo>
                  <a:pt x="4011" y="61"/>
                </a:lnTo>
                <a:lnTo>
                  <a:pt x="4011" y="61"/>
                </a:lnTo>
                <a:lnTo>
                  <a:pt x="4013" y="61"/>
                </a:lnTo>
                <a:lnTo>
                  <a:pt x="4013" y="61"/>
                </a:lnTo>
                <a:lnTo>
                  <a:pt x="4016" y="61"/>
                </a:lnTo>
                <a:lnTo>
                  <a:pt x="4016" y="61"/>
                </a:lnTo>
                <a:lnTo>
                  <a:pt x="4018" y="61"/>
                </a:lnTo>
                <a:lnTo>
                  <a:pt x="4018" y="61"/>
                </a:lnTo>
                <a:lnTo>
                  <a:pt x="4021" y="61"/>
                </a:lnTo>
                <a:lnTo>
                  <a:pt x="4021" y="61"/>
                </a:lnTo>
                <a:lnTo>
                  <a:pt x="4023" y="61"/>
                </a:lnTo>
                <a:lnTo>
                  <a:pt x="4023" y="61"/>
                </a:lnTo>
                <a:lnTo>
                  <a:pt x="4026" y="61"/>
                </a:lnTo>
                <a:lnTo>
                  <a:pt x="4026" y="61"/>
                </a:lnTo>
                <a:lnTo>
                  <a:pt x="4028" y="61"/>
                </a:lnTo>
                <a:lnTo>
                  <a:pt x="4028" y="61"/>
                </a:lnTo>
                <a:lnTo>
                  <a:pt x="4030" y="61"/>
                </a:lnTo>
                <a:lnTo>
                  <a:pt x="4030" y="61"/>
                </a:lnTo>
                <a:lnTo>
                  <a:pt x="4030" y="61"/>
                </a:lnTo>
                <a:lnTo>
                  <a:pt x="4033" y="61"/>
                </a:lnTo>
                <a:lnTo>
                  <a:pt x="4035" y="61"/>
                </a:lnTo>
                <a:lnTo>
                  <a:pt x="4035" y="61"/>
                </a:lnTo>
                <a:lnTo>
                  <a:pt x="4035" y="61"/>
                </a:lnTo>
                <a:lnTo>
                  <a:pt x="4038" y="61"/>
                </a:lnTo>
                <a:lnTo>
                  <a:pt x="4040" y="61"/>
                </a:lnTo>
                <a:lnTo>
                  <a:pt x="4040" y="61"/>
                </a:lnTo>
                <a:lnTo>
                  <a:pt x="4042" y="61"/>
                </a:lnTo>
                <a:lnTo>
                  <a:pt x="4042" y="61"/>
                </a:lnTo>
                <a:lnTo>
                  <a:pt x="4045" y="61"/>
                </a:lnTo>
                <a:lnTo>
                  <a:pt x="4045" y="61"/>
                </a:lnTo>
                <a:lnTo>
                  <a:pt x="4047" y="61"/>
                </a:lnTo>
                <a:lnTo>
                  <a:pt x="4047" y="61"/>
                </a:lnTo>
                <a:lnTo>
                  <a:pt x="4050" y="61"/>
                </a:lnTo>
                <a:lnTo>
                  <a:pt x="4050" y="61"/>
                </a:lnTo>
                <a:lnTo>
                  <a:pt x="4052" y="61"/>
                </a:lnTo>
                <a:lnTo>
                  <a:pt x="4052" y="61"/>
                </a:lnTo>
                <a:lnTo>
                  <a:pt x="4055" y="61"/>
                </a:lnTo>
                <a:lnTo>
                  <a:pt x="4055" y="61"/>
                </a:lnTo>
                <a:lnTo>
                  <a:pt x="4057" y="61"/>
                </a:lnTo>
                <a:lnTo>
                  <a:pt x="4057" y="61"/>
                </a:lnTo>
                <a:lnTo>
                  <a:pt x="4060" y="61"/>
                </a:lnTo>
                <a:lnTo>
                  <a:pt x="4060" y="61"/>
                </a:lnTo>
                <a:lnTo>
                  <a:pt x="4062" y="61"/>
                </a:lnTo>
                <a:lnTo>
                  <a:pt x="4062" y="61"/>
                </a:lnTo>
                <a:lnTo>
                  <a:pt x="4064" y="61"/>
                </a:lnTo>
                <a:lnTo>
                  <a:pt x="4064" y="61"/>
                </a:lnTo>
                <a:lnTo>
                  <a:pt x="4067" y="61"/>
                </a:lnTo>
                <a:lnTo>
                  <a:pt x="4067" y="61"/>
                </a:lnTo>
                <a:lnTo>
                  <a:pt x="4069" y="61"/>
                </a:lnTo>
                <a:lnTo>
                  <a:pt x="4069" y="61"/>
                </a:lnTo>
                <a:lnTo>
                  <a:pt x="4072" y="61"/>
                </a:lnTo>
                <a:lnTo>
                  <a:pt x="4072" y="61"/>
                </a:lnTo>
                <a:lnTo>
                  <a:pt x="4074" y="61"/>
                </a:lnTo>
                <a:lnTo>
                  <a:pt x="4074" y="61"/>
                </a:lnTo>
                <a:lnTo>
                  <a:pt x="4076" y="61"/>
                </a:lnTo>
                <a:lnTo>
                  <a:pt x="4076" y="61"/>
                </a:lnTo>
                <a:lnTo>
                  <a:pt x="4079" y="61"/>
                </a:lnTo>
                <a:lnTo>
                  <a:pt x="4079" y="61"/>
                </a:lnTo>
                <a:lnTo>
                  <a:pt x="4081" y="61"/>
                </a:lnTo>
                <a:lnTo>
                  <a:pt x="4081" y="61"/>
                </a:lnTo>
                <a:lnTo>
                  <a:pt x="4084" y="61"/>
                </a:lnTo>
                <a:lnTo>
                  <a:pt x="4084" y="61"/>
                </a:lnTo>
                <a:lnTo>
                  <a:pt x="4086" y="61"/>
                </a:lnTo>
                <a:lnTo>
                  <a:pt x="4086" y="61"/>
                </a:lnTo>
                <a:lnTo>
                  <a:pt x="4086" y="61"/>
                </a:lnTo>
                <a:lnTo>
                  <a:pt x="4091" y="61"/>
                </a:lnTo>
                <a:lnTo>
                  <a:pt x="4091" y="61"/>
                </a:lnTo>
                <a:lnTo>
                  <a:pt x="4093" y="61"/>
                </a:lnTo>
                <a:lnTo>
                  <a:pt x="4093" y="61"/>
                </a:lnTo>
                <a:lnTo>
                  <a:pt x="4096" y="61"/>
                </a:lnTo>
                <a:lnTo>
                  <a:pt x="4096" y="61"/>
                </a:lnTo>
                <a:lnTo>
                  <a:pt x="4098" y="61"/>
                </a:lnTo>
                <a:lnTo>
                  <a:pt x="4098" y="61"/>
                </a:lnTo>
                <a:lnTo>
                  <a:pt x="4101" y="61"/>
                </a:lnTo>
                <a:lnTo>
                  <a:pt x="4101" y="61"/>
                </a:lnTo>
                <a:lnTo>
                  <a:pt x="4103" y="61"/>
                </a:lnTo>
                <a:lnTo>
                  <a:pt x="4103" y="61"/>
                </a:lnTo>
                <a:lnTo>
                  <a:pt x="4105" y="61"/>
                </a:lnTo>
                <a:lnTo>
                  <a:pt x="4105" y="61"/>
                </a:lnTo>
                <a:lnTo>
                  <a:pt x="4108" y="61"/>
                </a:lnTo>
                <a:lnTo>
                  <a:pt x="4108" y="61"/>
                </a:lnTo>
                <a:lnTo>
                  <a:pt x="4110" y="61"/>
                </a:lnTo>
                <a:lnTo>
                  <a:pt x="4110" y="61"/>
                </a:lnTo>
                <a:lnTo>
                  <a:pt x="4113" y="61"/>
                </a:lnTo>
                <a:lnTo>
                  <a:pt x="4113" y="61"/>
                </a:lnTo>
                <a:lnTo>
                  <a:pt x="4115" y="61"/>
                </a:lnTo>
                <a:lnTo>
                  <a:pt x="4115" y="61"/>
                </a:lnTo>
                <a:lnTo>
                  <a:pt x="4118" y="61"/>
                </a:lnTo>
                <a:lnTo>
                  <a:pt x="4118" y="61"/>
                </a:lnTo>
                <a:lnTo>
                  <a:pt x="4120" y="61"/>
                </a:lnTo>
                <a:lnTo>
                  <a:pt x="4120" y="61"/>
                </a:lnTo>
                <a:lnTo>
                  <a:pt x="4123" y="61"/>
                </a:lnTo>
                <a:lnTo>
                  <a:pt x="4123" y="61"/>
                </a:lnTo>
                <a:lnTo>
                  <a:pt x="4125" y="61"/>
                </a:lnTo>
                <a:lnTo>
                  <a:pt x="4125" y="61"/>
                </a:lnTo>
                <a:lnTo>
                  <a:pt x="4127" y="61"/>
                </a:lnTo>
                <a:lnTo>
                  <a:pt x="4127" y="61"/>
                </a:lnTo>
                <a:lnTo>
                  <a:pt x="4130" y="61"/>
                </a:lnTo>
                <a:lnTo>
                  <a:pt x="4130" y="61"/>
                </a:lnTo>
                <a:lnTo>
                  <a:pt x="4132" y="61"/>
                </a:lnTo>
                <a:lnTo>
                  <a:pt x="4132" y="61"/>
                </a:lnTo>
                <a:lnTo>
                  <a:pt x="4135" y="61"/>
                </a:lnTo>
                <a:lnTo>
                  <a:pt x="4135" y="61"/>
                </a:lnTo>
                <a:lnTo>
                  <a:pt x="4137" y="61"/>
                </a:lnTo>
                <a:lnTo>
                  <a:pt x="4137" y="61"/>
                </a:lnTo>
                <a:lnTo>
                  <a:pt x="4140" y="61"/>
                </a:lnTo>
                <a:lnTo>
                  <a:pt x="4140" y="61"/>
                </a:lnTo>
                <a:lnTo>
                  <a:pt x="4142" y="61"/>
                </a:lnTo>
                <a:lnTo>
                  <a:pt x="4142" y="61"/>
                </a:lnTo>
                <a:lnTo>
                  <a:pt x="4144" y="61"/>
                </a:lnTo>
                <a:lnTo>
                  <a:pt x="4144" y="61"/>
                </a:lnTo>
                <a:lnTo>
                  <a:pt x="4147" y="61"/>
                </a:lnTo>
                <a:lnTo>
                  <a:pt x="4147" y="61"/>
                </a:lnTo>
                <a:lnTo>
                  <a:pt x="4149" y="61"/>
                </a:lnTo>
                <a:lnTo>
                  <a:pt x="4149" y="61"/>
                </a:lnTo>
                <a:lnTo>
                  <a:pt x="4152" y="61"/>
                </a:lnTo>
                <a:lnTo>
                  <a:pt x="4152" y="61"/>
                </a:lnTo>
                <a:lnTo>
                  <a:pt x="4154" y="61"/>
                </a:lnTo>
                <a:lnTo>
                  <a:pt x="4154" y="61"/>
                </a:lnTo>
                <a:lnTo>
                  <a:pt x="4156" y="61"/>
                </a:lnTo>
                <a:lnTo>
                  <a:pt x="4156" y="61"/>
                </a:lnTo>
                <a:lnTo>
                  <a:pt x="4159" y="61"/>
                </a:lnTo>
                <a:lnTo>
                  <a:pt x="4159" y="61"/>
                </a:lnTo>
                <a:lnTo>
                  <a:pt x="4161" y="61"/>
                </a:lnTo>
                <a:lnTo>
                  <a:pt x="4161" y="61"/>
                </a:lnTo>
                <a:lnTo>
                  <a:pt x="4164" y="61"/>
                </a:lnTo>
                <a:lnTo>
                  <a:pt x="4164" y="61"/>
                </a:lnTo>
                <a:lnTo>
                  <a:pt x="4166" y="61"/>
                </a:lnTo>
                <a:lnTo>
                  <a:pt x="4166" y="61"/>
                </a:lnTo>
                <a:lnTo>
                  <a:pt x="4169" y="61"/>
                </a:lnTo>
                <a:lnTo>
                  <a:pt x="4169" y="61"/>
                </a:lnTo>
                <a:lnTo>
                  <a:pt x="4171" y="61"/>
                </a:lnTo>
                <a:lnTo>
                  <a:pt x="4171" y="61"/>
                </a:lnTo>
                <a:lnTo>
                  <a:pt x="4174" y="61"/>
                </a:lnTo>
                <a:lnTo>
                  <a:pt x="4174" y="61"/>
                </a:lnTo>
                <a:lnTo>
                  <a:pt x="4176" y="61"/>
                </a:lnTo>
                <a:lnTo>
                  <a:pt x="4176" y="61"/>
                </a:lnTo>
                <a:lnTo>
                  <a:pt x="4178" y="61"/>
                </a:lnTo>
                <a:lnTo>
                  <a:pt x="4178" y="61"/>
                </a:lnTo>
                <a:lnTo>
                  <a:pt x="4181" y="61"/>
                </a:lnTo>
                <a:lnTo>
                  <a:pt x="4181" y="61"/>
                </a:lnTo>
                <a:lnTo>
                  <a:pt x="4183" y="61"/>
                </a:lnTo>
                <a:lnTo>
                  <a:pt x="4183" y="61"/>
                </a:lnTo>
                <a:lnTo>
                  <a:pt x="4185" y="61"/>
                </a:lnTo>
                <a:lnTo>
                  <a:pt x="4185" y="61"/>
                </a:lnTo>
                <a:lnTo>
                  <a:pt x="4188" y="61"/>
                </a:lnTo>
                <a:lnTo>
                  <a:pt x="4188" y="61"/>
                </a:lnTo>
                <a:lnTo>
                  <a:pt x="4190" y="61"/>
                </a:lnTo>
                <a:lnTo>
                  <a:pt x="4190" y="61"/>
                </a:lnTo>
                <a:lnTo>
                  <a:pt x="4193" y="61"/>
                </a:lnTo>
                <a:lnTo>
                  <a:pt x="4193" y="61"/>
                </a:lnTo>
                <a:lnTo>
                  <a:pt x="4195" y="61"/>
                </a:lnTo>
                <a:lnTo>
                  <a:pt x="4195" y="61"/>
                </a:lnTo>
                <a:lnTo>
                  <a:pt x="4198" y="61"/>
                </a:lnTo>
                <a:lnTo>
                  <a:pt x="4198" y="61"/>
                </a:lnTo>
                <a:lnTo>
                  <a:pt x="4200" y="61"/>
                </a:lnTo>
                <a:lnTo>
                  <a:pt x="4200" y="61"/>
                </a:lnTo>
                <a:lnTo>
                  <a:pt x="4203" y="61"/>
                </a:lnTo>
                <a:lnTo>
                  <a:pt x="4203" y="61"/>
                </a:lnTo>
                <a:lnTo>
                  <a:pt x="4205" y="61"/>
                </a:lnTo>
                <a:lnTo>
                  <a:pt x="4205" y="61"/>
                </a:lnTo>
                <a:lnTo>
                  <a:pt x="4207" y="61"/>
                </a:lnTo>
                <a:lnTo>
                  <a:pt x="4207" y="61"/>
                </a:lnTo>
                <a:lnTo>
                  <a:pt x="4210" y="61"/>
                </a:lnTo>
                <a:lnTo>
                  <a:pt x="4210" y="61"/>
                </a:lnTo>
                <a:lnTo>
                  <a:pt x="4212" y="61"/>
                </a:lnTo>
                <a:lnTo>
                  <a:pt x="4212" y="61"/>
                </a:lnTo>
                <a:lnTo>
                  <a:pt x="4215" y="61"/>
                </a:lnTo>
                <a:lnTo>
                  <a:pt x="4215" y="61"/>
                </a:lnTo>
                <a:lnTo>
                  <a:pt x="4217" y="61"/>
                </a:lnTo>
                <a:lnTo>
                  <a:pt x="4217" y="61"/>
                </a:lnTo>
                <a:lnTo>
                  <a:pt x="4220" y="61"/>
                </a:lnTo>
                <a:lnTo>
                  <a:pt x="4220" y="61"/>
                </a:lnTo>
                <a:lnTo>
                  <a:pt x="4222" y="61"/>
                </a:lnTo>
                <a:lnTo>
                  <a:pt x="4222" y="61"/>
                </a:lnTo>
                <a:lnTo>
                  <a:pt x="4224" y="61"/>
                </a:lnTo>
                <a:lnTo>
                  <a:pt x="4224" y="61"/>
                </a:lnTo>
                <a:lnTo>
                  <a:pt x="4227" y="61"/>
                </a:lnTo>
                <a:lnTo>
                  <a:pt x="4227" y="61"/>
                </a:lnTo>
                <a:lnTo>
                  <a:pt x="4229" y="61"/>
                </a:lnTo>
                <a:lnTo>
                  <a:pt x="4229" y="61"/>
                </a:lnTo>
                <a:lnTo>
                  <a:pt x="4232" y="61"/>
                </a:lnTo>
                <a:lnTo>
                  <a:pt x="4232" y="61"/>
                </a:lnTo>
                <a:lnTo>
                  <a:pt x="4234" y="61"/>
                </a:lnTo>
                <a:lnTo>
                  <a:pt x="4234" y="61"/>
                </a:lnTo>
                <a:lnTo>
                  <a:pt x="4236" y="61"/>
                </a:lnTo>
                <a:lnTo>
                  <a:pt x="4236" y="61"/>
                </a:lnTo>
                <a:lnTo>
                  <a:pt x="4239" y="61"/>
                </a:lnTo>
                <a:lnTo>
                  <a:pt x="4239" y="61"/>
                </a:lnTo>
                <a:lnTo>
                  <a:pt x="4241" y="61"/>
                </a:lnTo>
                <a:lnTo>
                  <a:pt x="4241" y="61"/>
                </a:lnTo>
                <a:lnTo>
                  <a:pt x="4244" y="61"/>
                </a:lnTo>
                <a:lnTo>
                  <a:pt x="4244" y="61"/>
                </a:lnTo>
                <a:lnTo>
                  <a:pt x="4246" y="61"/>
                </a:lnTo>
                <a:lnTo>
                  <a:pt x="4246" y="61"/>
                </a:lnTo>
                <a:lnTo>
                  <a:pt x="4249" y="61"/>
                </a:lnTo>
                <a:lnTo>
                  <a:pt x="4249" y="61"/>
                </a:lnTo>
                <a:lnTo>
                  <a:pt x="4251" y="61"/>
                </a:lnTo>
                <a:lnTo>
                  <a:pt x="4251" y="61"/>
                </a:lnTo>
                <a:lnTo>
                  <a:pt x="4254" y="61"/>
                </a:lnTo>
                <a:lnTo>
                  <a:pt x="4254" y="61"/>
                </a:lnTo>
                <a:lnTo>
                  <a:pt x="4256" y="61"/>
                </a:lnTo>
                <a:lnTo>
                  <a:pt x="4256" y="61"/>
                </a:lnTo>
                <a:lnTo>
                  <a:pt x="4258" y="61"/>
                </a:lnTo>
                <a:lnTo>
                  <a:pt x="4258" y="61"/>
                </a:lnTo>
                <a:lnTo>
                  <a:pt x="4261" y="61"/>
                </a:lnTo>
                <a:lnTo>
                  <a:pt x="4261" y="61"/>
                </a:lnTo>
                <a:lnTo>
                  <a:pt x="4263" y="61"/>
                </a:lnTo>
                <a:lnTo>
                  <a:pt x="4263" y="61"/>
                </a:lnTo>
                <a:lnTo>
                  <a:pt x="4266" y="61"/>
                </a:lnTo>
                <a:lnTo>
                  <a:pt x="4266" y="61"/>
                </a:lnTo>
                <a:lnTo>
                  <a:pt x="4268" y="61"/>
                </a:lnTo>
                <a:lnTo>
                  <a:pt x="4268" y="61"/>
                </a:lnTo>
                <a:lnTo>
                  <a:pt x="4270" y="61"/>
                </a:lnTo>
                <a:lnTo>
                  <a:pt x="4270" y="61"/>
                </a:lnTo>
                <a:lnTo>
                  <a:pt x="4273" y="61"/>
                </a:lnTo>
                <a:lnTo>
                  <a:pt x="4273" y="61"/>
                </a:lnTo>
                <a:lnTo>
                  <a:pt x="4275" y="61"/>
                </a:lnTo>
                <a:lnTo>
                  <a:pt x="4275" y="61"/>
                </a:lnTo>
                <a:lnTo>
                  <a:pt x="4278" y="61"/>
                </a:lnTo>
                <a:lnTo>
                  <a:pt x="4278" y="61"/>
                </a:lnTo>
                <a:lnTo>
                  <a:pt x="4280" y="61"/>
                </a:lnTo>
                <a:lnTo>
                  <a:pt x="4280" y="61"/>
                </a:lnTo>
                <a:lnTo>
                  <a:pt x="4283" y="61"/>
                </a:lnTo>
                <a:lnTo>
                  <a:pt x="4283" y="61"/>
                </a:lnTo>
                <a:lnTo>
                  <a:pt x="4285" y="61"/>
                </a:lnTo>
                <a:lnTo>
                  <a:pt x="4285" y="61"/>
                </a:lnTo>
                <a:lnTo>
                  <a:pt x="4287" y="61"/>
                </a:lnTo>
                <a:lnTo>
                  <a:pt x="4287" y="61"/>
                </a:lnTo>
                <a:lnTo>
                  <a:pt x="4290" y="61"/>
                </a:lnTo>
                <a:lnTo>
                  <a:pt x="4290" y="61"/>
                </a:lnTo>
                <a:lnTo>
                  <a:pt x="4292" y="61"/>
                </a:lnTo>
                <a:lnTo>
                  <a:pt x="4292" y="61"/>
                </a:lnTo>
                <a:lnTo>
                  <a:pt x="4295" y="61"/>
                </a:lnTo>
                <a:lnTo>
                  <a:pt x="4295" y="61"/>
                </a:lnTo>
                <a:lnTo>
                  <a:pt x="4297" y="61"/>
                </a:lnTo>
                <a:lnTo>
                  <a:pt x="4297" y="61"/>
                </a:lnTo>
                <a:lnTo>
                  <a:pt x="4299" y="61"/>
                </a:lnTo>
                <a:lnTo>
                  <a:pt x="4299" y="61"/>
                </a:lnTo>
                <a:lnTo>
                  <a:pt x="4302" y="61"/>
                </a:lnTo>
                <a:lnTo>
                  <a:pt x="4302" y="61"/>
                </a:lnTo>
                <a:lnTo>
                  <a:pt x="4304" y="61"/>
                </a:lnTo>
                <a:lnTo>
                  <a:pt x="4304" y="61"/>
                </a:lnTo>
                <a:lnTo>
                  <a:pt x="4307" y="61"/>
                </a:lnTo>
                <a:lnTo>
                  <a:pt x="4307" y="61"/>
                </a:lnTo>
                <a:lnTo>
                  <a:pt x="4309" y="61"/>
                </a:lnTo>
                <a:lnTo>
                  <a:pt x="4309" y="61"/>
                </a:lnTo>
                <a:lnTo>
                  <a:pt x="4312" y="61"/>
                </a:lnTo>
                <a:lnTo>
                  <a:pt x="4312" y="61"/>
                </a:lnTo>
                <a:lnTo>
                  <a:pt x="4314" y="61"/>
                </a:lnTo>
                <a:lnTo>
                  <a:pt x="4314" y="61"/>
                </a:lnTo>
                <a:lnTo>
                  <a:pt x="4317" y="61"/>
                </a:lnTo>
                <a:lnTo>
                  <a:pt x="4317" y="61"/>
                </a:lnTo>
                <a:lnTo>
                  <a:pt x="4319" y="61"/>
                </a:lnTo>
                <a:lnTo>
                  <a:pt x="4319" y="61"/>
                </a:lnTo>
                <a:lnTo>
                  <a:pt x="4321" y="61"/>
                </a:lnTo>
                <a:lnTo>
                  <a:pt x="4321" y="61"/>
                </a:lnTo>
                <a:lnTo>
                  <a:pt x="4324" y="61"/>
                </a:lnTo>
                <a:lnTo>
                  <a:pt x="4324" y="61"/>
                </a:lnTo>
                <a:lnTo>
                  <a:pt x="4326" y="61"/>
                </a:lnTo>
                <a:lnTo>
                  <a:pt x="4326" y="61"/>
                </a:lnTo>
                <a:lnTo>
                  <a:pt x="4329" y="61"/>
                </a:lnTo>
                <a:lnTo>
                  <a:pt x="4329" y="61"/>
                </a:lnTo>
                <a:lnTo>
                  <a:pt x="4331" y="61"/>
                </a:lnTo>
                <a:lnTo>
                  <a:pt x="4331" y="61"/>
                </a:lnTo>
                <a:lnTo>
                  <a:pt x="4334" y="61"/>
                </a:lnTo>
                <a:lnTo>
                  <a:pt x="4334" y="61"/>
                </a:lnTo>
                <a:lnTo>
                  <a:pt x="4336" y="61"/>
                </a:lnTo>
                <a:lnTo>
                  <a:pt x="4336" y="61"/>
                </a:lnTo>
                <a:lnTo>
                  <a:pt x="4338" y="61"/>
                </a:lnTo>
                <a:lnTo>
                  <a:pt x="4338" y="61"/>
                </a:lnTo>
                <a:lnTo>
                  <a:pt x="4341" y="61"/>
                </a:lnTo>
                <a:lnTo>
                  <a:pt x="4341" y="61"/>
                </a:lnTo>
                <a:lnTo>
                  <a:pt x="4343" y="61"/>
                </a:lnTo>
                <a:lnTo>
                  <a:pt x="4343" y="61"/>
                </a:lnTo>
                <a:lnTo>
                  <a:pt x="4346" y="61"/>
                </a:lnTo>
                <a:lnTo>
                  <a:pt x="4346" y="61"/>
                </a:lnTo>
                <a:lnTo>
                  <a:pt x="4348" y="61"/>
                </a:lnTo>
                <a:lnTo>
                  <a:pt x="4348" y="61"/>
                </a:lnTo>
                <a:lnTo>
                  <a:pt x="4350" y="61"/>
                </a:lnTo>
                <a:lnTo>
                  <a:pt x="4350" y="61"/>
                </a:lnTo>
                <a:lnTo>
                  <a:pt x="4353" y="61"/>
                </a:lnTo>
                <a:lnTo>
                  <a:pt x="4353" y="61"/>
                </a:lnTo>
                <a:lnTo>
                  <a:pt x="4355" y="61"/>
                </a:lnTo>
                <a:lnTo>
                  <a:pt x="4355" y="61"/>
                </a:lnTo>
                <a:lnTo>
                  <a:pt x="4358" y="61"/>
                </a:lnTo>
                <a:lnTo>
                  <a:pt x="4358" y="61"/>
                </a:lnTo>
                <a:lnTo>
                  <a:pt x="4360" y="61"/>
                </a:lnTo>
                <a:lnTo>
                  <a:pt x="4360" y="61"/>
                </a:lnTo>
                <a:lnTo>
                  <a:pt x="4363" y="61"/>
                </a:lnTo>
                <a:lnTo>
                  <a:pt x="4363" y="61"/>
                </a:lnTo>
                <a:lnTo>
                  <a:pt x="4365" y="61"/>
                </a:lnTo>
                <a:lnTo>
                  <a:pt x="4365" y="61"/>
                </a:lnTo>
                <a:lnTo>
                  <a:pt x="4368" y="61"/>
                </a:lnTo>
                <a:lnTo>
                  <a:pt x="4368" y="61"/>
                </a:lnTo>
                <a:lnTo>
                  <a:pt x="4370" y="61"/>
                </a:lnTo>
                <a:lnTo>
                  <a:pt x="4370" y="61"/>
                </a:lnTo>
                <a:lnTo>
                  <a:pt x="4372" y="61"/>
                </a:lnTo>
                <a:lnTo>
                  <a:pt x="4372" y="61"/>
                </a:lnTo>
                <a:lnTo>
                  <a:pt x="4375" y="61"/>
                </a:lnTo>
                <a:lnTo>
                  <a:pt x="4375" y="61"/>
                </a:lnTo>
                <a:lnTo>
                  <a:pt x="4377" y="61"/>
                </a:lnTo>
                <a:lnTo>
                  <a:pt x="4377" y="61"/>
                </a:lnTo>
                <a:lnTo>
                  <a:pt x="4379" y="61"/>
                </a:lnTo>
                <a:lnTo>
                  <a:pt x="4379" y="61"/>
                </a:lnTo>
                <a:lnTo>
                  <a:pt x="4382" y="61"/>
                </a:lnTo>
                <a:lnTo>
                  <a:pt x="4382" y="61"/>
                </a:lnTo>
                <a:lnTo>
                  <a:pt x="4384" y="61"/>
                </a:lnTo>
                <a:lnTo>
                  <a:pt x="4384" y="61"/>
                </a:lnTo>
                <a:lnTo>
                  <a:pt x="4387" y="61"/>
                </a:lnTo>
                <a:lnTo>
                  <a:pt x="4387" y="61"/>
                </a:lnTo>
                <a:lnTo>
                  <a:pt x="4389" y="61"/>
                </a:lnTo>
                <a:lnTo>
                  <a:pt x="4389" y="61"/>
                </a:lnTo>
                <a:lnTo>
                  <a:pt x="4392" y="61"/>
                </a:lnTo>
                <a:lnTo>
                  <a:pt x="4392" y="61"/>
                </a:lnTo>
                <a:lnTo>
                  <a:pt x="4394" y="61"/>
                </a:lnTo>
                <a:lnTo>
                  <a:pt x="4394" y="61"/>
                </a:lnTo>
                <a:lnTo>
                  <a:pt x="4397" y="61"/>
                </a:lnTo>
                <a:lnTo>
                  <a:pt x="4397" y="61"/>
                </a:lnTo>
                <a:lnTo>
                  <a:pt x="4399" y="61"/>
                </a:lnTo>
                <a:lnTo>
                  <a:pt x="4399" y="61"/>
                </a:lnTo>
                <a:lnTo>
                  <a:pt x="4401" y="61"/>
                </a:lnTo>
                <a:lnTo>
                  <a:pt x="4401" y="61"/>
                </a:lnTo>
                <a:lnTo>
                  <a:pt x="4404" y="61"/>
                </a:lnTo>
                <a:lnTo>
                  <a:pt x="4404" y="61"/>
                </a:lnTo>
                <a:lnTo>
                  <a:pt x="4406" y="61"/>
                </a:lnTo>
                <a:lnTo>
                  <a:pt x="4406" y="61"/>
                </a:lnTo>
                <a:lnTo>
                  <a:pt x="4409" y="61"/>
                </a:lnTo>
                <a:lnTo>
                  <a:pt x="4409" y="61"/>
                </a:lnTo>
                <a:lnTo>
                  <a:pt x="4411" y="61"/>
                </a:lnTo>
                <a:lnTo>
                  <a:pt x="4411" y="61"/>
                </a:lnTo>
                <a:lnTo>
                  <a:pt x="4414" y="61"/>
                </a:lnTo>
                <a:lnTo>
                  <a:pt x="4414" y="61"/>
                </a:lnTo>
                <a:lnTo>
                  <a:pt x="4416" y="61"/>
                </a:lnTo>
                <a:lnTo>
                  <a:pt x="4416" y="61"/>
                </a:lnTo>
                <a:lnTo>
                  <a:pt x="4418" y="61"/>
                </a:lnTo>
                <a:lnTo>
                  <a:pt x="4418" y="61"/>
                </a:lnTo>
                <a:lnTo>
                  <a:pt x="4421" y="61"/>
                </a:lnTo>
                <a:lnTo>
                  <a:pt x="4421" y="61"/>
                </a:lnTo>
                <a:lnTo>
                  <a:pt x="4423" y="61"/>
                </a:lnTo>
                <a:lnTo>
                  <a:pt x="4423" y="61"/>
                </a:lnTo>
                <a:lnTo>
                  <a:pt x="4426" y="61"/>
                </a:lnTo>
                <a:lnTo>
                  <a:pt x="4426" y="61"/>
                </a:lnTo>
                <a:lnTo>
                  <a:pt x="4428" y="61"/>
                </a:lnTo>
                <a:lnTo>
                  <a:pt x="4428" y="61"/>
                </a:lnTo>
                <a:lnTo>
                  <a:pt x="4430" y="61"/>
                </a:lnTo>
                <a:lnTo>
                  <a:pt x="4430" y="61"/>
                </a:lnTo>
                <a:lnTo>
                  <a:pt x="4433" y="61"/>
                </a:lnTo>
                <a:lnTo>
                  <a:pt x="4433" y="61"/>
                </a:lnTo>
                <a:lnTo>
                  <a:pt x="4435" y="61"/>
                </a:lnTo>
                <a:lnTo>
                  <a:pt x="4435" y="61"/>
                </a:lnTo>
                <a:lnTo>
                  <a:pt x="4438" y="61"/>
                </a:lnTo>
                <a:lnTo>
                  <a:pt x="4438" y="61"/>
                </a:lnTo>
                <a:lnTo>
                  <a:pt x="4440" y="61"/>
                </a:lnTo>
                <a:lnTo>
                  <a:pt x="4440" y="61"/>
                </a:lnTo>
                <a:lnTo>
                  <a:pt x="4443" y="61"/>
                </a:lnTo>
                <a:lnTo>
                  <a:pt x="4443" y="61"/>
                </a:lnTo>
                <a:lnTo>
                  <a:pt x="4445" y="61"/>
                </a:lnTo>
                <a:lnTo>
                  <a:pt x="4445" y="61"/>
                </a:lnTo>
                <a:lnTo>
                  <a:pt x="4448" y="61"/>
                </a:lnTo>
                <a:lnTo>
                  <a:pt x="4448" y="61"/>
                </a:lnTo>
                <a:lnTo>
                  <a:pt x="4450" y="61"/>
                </a:lnTo>
                <a:lnTo>
                  <a:pt x="4450" y="61"/>
                </a:lnTo>
                <a:lnTo>
                  <a:pt x="4452" y="61"/>
                </a:lnTo>
                <a:lnTo>
                  <a:pt x="4452" y="61"/>
                </a:lnTo>
                <a:lnTo>
                  <a:pt x="4455" y="61"/>
                </a:lnTo>
                <a:lnTo>
                  <a:pt x="4455" y="61"/>
                </a:lnTo>
                <a:lnTo>
                  <a:pt x="4457" y="61"/>
                </a:lnTo>
                <a:lnTo>
                  <a:pt x="4457" y="61"/>
                </a:lnTo>
                <a:lnTo>
                  <a:pt x="4460" y="61"/>
                </a:lnTo>
                <a:lnTo>
                  <a:pt x="4460" y="61"/>
                </a:lnTo>
                <a:lnTo>
                  <a:pt x="4462" y="61"/>
                </a:lnTo>
                <a:lnTo>
                  <a:pt x="4462" y="61"/>
                </a:lnTo>
                <a:lnTo>
                  <a:pt x="4464" y="61"/>
                </a:lnTo>
                <a:lnTo>
                  <a:pt x="4464" y="61"/>
                </a:lnTo>
                <a:lnTo>
                  <a:pt x="4467" y="61"/>
                </a:lnTo>
                <a:lnTo>
                  <a:pt x="4467" y="61"/>
                </a:lnTo>
                <a:lnTo>
                  <a:pt x="4469" y="61"/>
                </a:lnTo>
                <a:lnTo>
                  <a:pt x="4469" y="61"/>
                </a:lnTo>
                <a:lnTo>
                  <a:pt x="4472" y="61"/>
                </a:lnTo>
                <a:lnTo>
                  <a:pt x="4472" y="61"/>
                </a:lnTo>
                <a:lnTo>
                  <a:pt x="4474" y="61"/>
                </a:lnTo>
                <a:lnTo>
                  <a:pt x="4474" y="61"/>
                </a:lnTo>
                <a:lnTo>
                  <a:pt x="4477" y="61"/>
                </a:lnTo>
                <a:lnTo>
                  <a:pt x="4477" y="61"/>
                </a:lnTo>
                <a:lnTo>
                  <a:pt x="4477" y="0"/>
                </a:lnTo>
                <a:lnTo>
                  <a:pt x="4479" y="61"/>
                </a:lnTo>
                <a:lnTo>
                  <a:pt x="4479" y="61"/>
                </a:lnTo>
                <a:lnTo>
                  <a:pt x="4481" y="61"/>
                </a:lnTo>
                <a:lnTo>
                  <a:pt x="4481" y="61"/>
                </a:lnTo>
                <a:lnTo>
                  <a:pt x="4484" y="61"/>
                </a:lnTo>
                <a:lnTo>
                  <a:pt x="4484" y="61"/>
                </a:lnTo>
                <a:lnTo>
                  <a:pt x="4486" y="61"/>
                </a:lnTo>
                <a:lnTo>
                  <a:pt x="4486" y="61"/>
                </a:lnTo>
                <a:lnTo>
                  <a:pt x="4489" y="61"/>
                </a:lnTo>
                <a:lnTo>
                  <a:pt x="4489" y="61"/>
                </a:lnTo>
                <a:lnTo>
                  <a:pt x="4491" y="61"/>
                </a:lnTo>
                <a:lnTo>
                  <a:pt x="4491" y="61"/>
                </a:lnTo>
                <a:lnTo>
                  <a:pt x="4493" y="61"/>
                </a:lnTo>
                <a:lnTo>
                  <a:pt x="4493" y="61"/>
                </a:lnTo>
                <a:lnTo>
                  <a:pt x="4496" y="61"/>
                </a:lnTo>
                <a:lnTo>
                  <a:pt x="4496" y="61"/>
                </a:lnTo>
                <a:lnTo>
                  <a:pt x="4498" y="61"/>
                </a:lnTo>
                <a:lnTo>
                  <a:pt x="4498" y="61"/>
                </a:lnTo>
                <a:lnTo>
                  <a:pt x="4501" y="61"/>
                </a:lnTo>
                <a:lnTo>
                  <a:pt x="4501" y="61"/>
                </a:lnTo>
                <a:lnTo>
                  <a:pt x="4503" y="61"/>
                </a:lnTo>
                <a:lnTo>
                  <a:pt x="4503" y="61"/>
                </a:lnTo>
                <a:lnTo>
                  <a:pt x="4506" y="61"/>
                </a:lnTo>
                <a:lnTo>
                  <a:pt x="4506" y="61"/>
                </a:lnTo>
                <a:lnTo>
                  <a:pt x="4508" y="61"/>
                </a:lnTo>
                <a:lnTo>
                  <a:pt x="4508" y="61"/>
                </a:lnTo>
                <a:lnTo>
                  <a:pt x="4511" y="61"/>
                </a:lnTo>
                <a:lnTo>
                  <a:pt x="4511" y="61"/>
                </a:lnTo>
                <a:lnTo>
                  <a:pt x="4513" y="61"/>
                </a:lnTo>
                <a:lnTo>
                  <a:pt x="4513" y="61"/>
                </a:lnTo>
                <a:lnTo>
                  <a:pt x="4515" y="61"/>
                </a:lnTo>
                <a:lnTo>
                  <a:pt x="4515" y="61"/>
                </a:lnTo>
                <a:lnTo>
                  <a:pt x="4518" y="61"/>
                </a:lnTo>
                <a:lnTo>
                  <a:pt x="4518" y="61"/>
                </a:lnTo>
                <a:lnTo>
                  <a:pt x="4520" y="61"/>
                </a:lnTo>
                <a:lnTo>
                  <a:pt x="4520" y="61"/>
                </a:lnTo>
                <a:lnTo>
                  <a:pt x="4523" y="61"/>
                </a:lnTo>
                <a:lnTo>
                  <a:pt x="4523" y="61"/>
                </a:lnTo>
                <a:lnTo>
                  <a:pt x="4525" y="61"/>
                </a:lnTo>
                <a:lnTo>
                  <a:pt x="4525" y="61"/>
                </a:lnTo>
                <a:lnTo>
                  <a:pt x="4528" y="61"/>
                </a:lnTo>
                <a:lnTo>
                  <a:pt x="4528" y="61"/>
                </a:lnTo>
                <a:lnTo>
                  <a:pt x="4530" y="61"/>
                </a:lnTo>
                <a:lnTo>
                  <a:pt x="4530" y="61"/>
                </a:lnTo>
                <a:lnTo>
                  <a:pt x="4532" y="61"/>
                </a:lnTo>
                <a:lnTo>
                  <a:pt x="4532" y="61"/>
                </a:lnTo>
                <a:lnTo>
                  <a:pt x="4535" y="61"/>
                </a:lnTo>
                <a:lnTo>
                  <a:pt x="4535" y="61"/>
                </a:lnTo>
                <a:lnTo>
                  <a:pt x="4537" y="61"/>
                </a:lnTo>
                <a:lnTo>
                  <a:pt x="4537" y="61"/>
                </a:lnTo>
                <a:lnTo>
                  <a:pt x="4540" y="61"/>
                </a:lnTo>
                <a:lnTo>
                  <a:pt x="4540" y="61"/>
                </a:lnTo>
                <a:lnTo>
                  <a:pt x="4542" y="61"/>
                </a:lnTo>
                <a:lnTo>
                  <a:pt x="4542" y="61"/>
                </a:lnTo>
                <a:lnTo>
                  <a:pt x="4544" y="61"/>
                </a:lnTo>
                <a:lnTo>
                  <a:pt x="4544" y="61"/>
                </a:lnTo>
                <a:lnTo>
                  <a:pt x="4547" y="61"/>
                </a:lnTo>
                <a:lnTo>
                  <a:pt x="4547" y="61"/>
                </a:lnTo>
                <a:lnTo>
                  <a:pt x="4549" y="61"/>
                </a:lnTo>
                <a:lnTo>
                  <a:pt x="4549" y="61"/>
                </a:lnTo>
                <a:lnTo>
                  <a:pt x="4552" y="61"/>
                </a:lnTo>
                <a:lnTo>
                  <a:pt x="4552" y="61"/>
                </a:lnTo>
                <a:lnTo>
                  <a:pt x="4554" y="61"/>
                </a:lnTo>
                <a:lnTo>
                  <a:pt x="4554" y="61"/>
                </a:lnTo>
                <a:lnTo>
                  <a:pt x="4557" y="61"/>
                </a:lnTo>
                <a:lnTo>
                  <a:pt x="4557" y="61"/>
                </a:lnTo>
                <a:lnTo>
                  <a:pt x="4559" y="61"/>
                </a:lnTo>
                <a:lnTo>
                  <a:pt x="4559" y="61"/>
                </a:lnTo>
                <a:lnTo>
                  <a:pt x="4562" y="61"/>
                </a:lnTo>
                <a:lnTo>
                  <a:pt x="4562" y="61"/>
                </a:lnTo>
                <a:lnTo>
                  <a:pt x="4564" y="61"/>
                </a:lnTo>
                <a:lnTo>
                  <a:pt x="4564" y="61"/>
                </a:lnTo>
                <a:lnTo>
                  <a:pt x="4566" y="61"/>
                </a:lnTo>
                <a:lnTo>
                  <a:pt x="4566" y="61"/>
                </a:lnTo>
                <a:lnTo>
                  <a:pt x="4569" y="61"/>
                </a:lnTo>
                <a:lnTo>
                  <a:pt x="4569" y="61"/>
                </a:lnTo>
                <a:lnTo>
                  <a:pt x="4571" y="61"/>
                </a:lnTo>
                <a:lnTo>
                  <a:pt x="4571" y="61"/>
                </a:lnTo>
                <a:lnTo>
                  <a:pt x="4574" y="61"/>
                </a:lnTo>
                <a:lnTo>
                  <a:pt x="4574" y="61"/>
                </a:lnTo>
                <a:lnTo>
                  <a:pt x="4576" y="61"/>
                </a:lnTo>
                <a:lnTo>
                  <a:pt x="4576" y="61"/>
                </a:lnTo>
                <a:lnTo>
                  <a:pt x="4578" y="61"/>
                </a:lnTo>
                <a:lnTo>
                  <a:pt x="4578" y="61"/>
                </a:lnTo>
                <a:lnTo>
                  <a:pt x="4581" y="61"/>
                </a:lnTo>
                <a:lnTo>
                  <a:pt x="4581" y="61"/>
                </a:lnTo>
                <a:lnTo>
                  <a:pt x="4583" y="61"/>
                </a:lnTo>
                <a:lnTo>
                  <a:pt x="4583" y="61"/>
                </a:lnTo>
                <a:lnTo>
                  <a:pt x="4586" y="61"/>
                </a:lnTo>
                <a:lnTo>
                  <a:pt x="4586" y="61"/>
                </a:lnTo>
                <a:lnTo>
                  <a:pt x="4588" y="61"/>
                </a:lnTo>
                <a:lnTo>
                  <a:pt x="4588" y="61"/>
                </a:lnTo>
                <a:lnTo>
                  <a:pt x="4591" y="61"/>
                </a:lnTo>
                <a:lnTo>
                  <a:pt x="4591" y="61"/>
                </a:lnTo>
                <a:lnTo>
                  <a:pt x="4593" y="61"/>
                </a:lnTo>
                <a:lnTo>
                  <a:pt x="4593" y="61"/>
                </a:lnTo>
                <a:lnTo>
                  <a:pt x="4595" y="61"/>
                </a:lnTo>
                <a:lnTo>
                  <a:pt x="4595" y="61"/>
                </a:lnTo>
                <a:lnTo>
                  <a:pt x="4598" y="61"/>
                </a:lnTo>
                <a:lnTo>
                  <a:pt x="4598" y="61"/>
                </a:lnTo>
                <a:lnTo>
                  <a:pt x="4600" y="61"/>
                </a:lnTo>
                <a:lnTo>
                  <a:pt x="4600" y="61"/>
                </a:lnTo>
                <a:lnTo>
                  <a:pt x="4603" y="61"/>
                </a:lnTo>
                <a:lnTo>
                  <a:pt x="4603" y="61"/>
                </a:lnTo>
                <a:lnTo>
                  <a:pt x="4605" y="61"/>
                </a:lnTo>
                <a:lnTo>
                  <a:pt x="4605" y="61"/>
                </a:lnTo>
                <a:lnTo>
                  <a:pt x="4607" y="61"/>
                </a:lnTo>
                <a:lnTo>
                  <a:pt x="4607" y="61"/>
                </a:lnTo>
                <a:lnTo>
                  <a:pt x="4610" y="61"/>
                </a:lnTo>
                <a:lnTo>
                  <a:pt x="4610" y="61"/>
                </a:lnTo>
                <a:lnTo>
                  <a:pt x="4612" y="61"/>
                </a:lnTo>
                <a:lnTo>
                  <a:pt x="4612" y="61"/>
                </a:lnTo>
                <a:lnTo>
                  <a:pt x="4615" y="61"/>
                </a:lnTo>
                <a:lnTo>
                  <a:pt x="4615" y="61"/>
                </a:lnTo>
                <a:lnTo>
                  <a:pt x="4617" y="61"/>
                </a:lnTo>
                <a:lnTo>
                  <a:pt x="4617" y="61"/>
                </a:lnTo>
                <a:lnTo>
                  <a:pt x="4620" y="61"/>
                </a:lnTo>
                <a:lnTo>
                  <a:pt x="4620" y="61"/>
                </a:lnTo>
                <a:lnTo>
                  <a:pt x="4622" y="61"/>
                </a:lnTo>
                <a:lnTo>
                  <a:pt x="4622" y="61"/>
                </a:lnTo>
                <a:lnTo>
                  <a:pt x="4624" y="61"/>
                </a:lnTo>
                <a:lnTo>
                  <a:pt x="4624" y="61"/>
                </a:lnTo>
                <a:lnTo>
                  <a:pt x="4627" y="61"/>
                </a:lnTo>
                <a:lnTo>
                  <a:pt x="4627" y="61"/>
                </a:lnTo>
                <a:lnTo>
                  <a:pt x="4629" y="61"/>
                </a:lnTo>
                <a:lnTo>
                  <a:pt x="4629" y="61"/>
                </a:lnTo>
                <a:lnTo>
                  <a:pt x="4632" y="61"/>
                </a:lnTo>
                <a:lnTo>
                  <a:pt x="4632" y="61"/>
                </a:lnTo>
                <a:lnTo>
                  <a:pt x="4634" y="61"/>
                </a:lnTo>
                <a:lnTo>
                  <a:pt x="4634" y="61"/>
                </a:lnTo>
                <a:lnTo>
                  <a:pt x="4637" y="61"/>
                </a:lnTo>
                <a:lnTo>
                  <a:pt x="4637" y="61"/>
                </a:lnTo>
                <a:lnTo>
                  <a:pt x="4639" y="61"/>
                </a:lnTo>
                <a:lnTo>
                  <a:pt x="4639" y="61"/>
                </a:lnTo>
                <a:lnTo>
                  <a:pt x="4642" y="61"/>
                </a:lnTo>
                <a:lnTo>
                  <a:pt x="4642" y="61"/>
                </a:lnTo>
                <a:lnTo>
                  <a:pt x="4644" y="61"/>
                </a:lnTo>
                <a:lnTo>
                  <a:pt x="4644" y="61"/>
                </a:lnTo>
                <a:lnTo>
                  <a:pt x="4646" y="61"/>
                </a:lnTo>
                <a:lnTo>
                  <a:pt x="4646" y="61"/>
                </a:lnTo>
                <a:lnTo>
                  <a:pt x="4649" y="61"/>
                </a:lnTo>
                <a:lnTo>
                  <a:pt x="4649" y="61"/>
                </a:lnTo>
                <a:lnTo>
                  <a:pt x="4651" y="61"/>
                </a:lnTo>
                <a:lnTo>
                  <a:pt x="4651" y="61"/>
                </a:lnTo>
                <a:lnTo>
                  <a:pt x="4654" y="61"/>
                </a:lnTo>
                <a:lnTo>
                  <a:pt x="4654" y="61"/>
                </a:lnTo>
                <a:lnTo>
                  <a:pt x="4656" y="61"/>
                </a:lnTo>
                <a:lnTo>
                  <a:pt x="4656" y="61"/>
                </a:lnTo>
                <a:lnTo>
                  <a:pt x="4658" y="61"/>
                </a:lnTo>
                <a:lnTo>
                  <a:pt x="4658" y="61"/>
                </a:lnTo>
                <a:lnTo>
                  <a:pt x="4661" y="61"/>
                </a:lnTo>
                <a:lnTo>
                  <a:pt x="4661" y="61"/>
                </a:lnTo>
                <a:lnTo>
                  <a:pt x="4663" y="61"/>
                </a:lnTo>
                <a:lnTo>
                  <a:pt x="4663" y="61"/>
                </a:lnTo>
                <a:lnTo>
                  <a:pt x="4666" y="61"/>
                </a:lnTo>
                <a:lnTo>
                  <a:pt x="4666" y="61"/>
                </a:lnTo>
                <a:lnTo>
                  <a:pt x="4668" y="61"/>
                </a:lnTo>
                <a:lnTo>
                  <a:pt x="4668" y="61"/>
                </a:lnTo>
                <a:lnTo>
                  <a:pt x="4671" y="61"/>
                </a:lnTo>
                <a:lnTo>
                  <a:pt x="4671" y="61"/>
                </a:lnTo>
                <a:lnTo>
                  <a:pt x="4673" y="61"/>
                </a:lnTo>
                <a:lnTo>
                  <a:pt x="4673" y="61"/>
                </a:lnTo>
                <a:lnTo>
                  <a:pt x="4675" y="61"/>
                </a:lnTo>
                <a:lnTo>
                  <a:pt x="4675" y="61"/>
                </a:lnTo>
                <a:lnTo>
                  <a:pt x="4678" y="61"/>
                </a:lnTo>
                <a:lnTo>
                  <a:pt x="4678" y="61"/>
                </a:lnTo>
                <a:lnTo>
                  <a:pt x="4680" y="61"/>
                </a:lnTo>
                <a:lnTo>
                  <a:pt x="4680" y="61"/>
                </a:lnTo>
                <a:lnTo>
                  <a:pt x="4683" y="61"/>
                </a:lnTo>
                <a:lnTo>
                  <a:pt x="4683" y="61"/>
                </a:lnTo>
                <a:lnTo>
                  <a:pt x="4685" y="61"/>
                </a:lnTo>
                <a:lnTo>
                  <a:pt x="4685" y="61"/>
                </a:lnTo>
                <a:lnTo>
                  <a:pt x="4687" y="61"/>
                </a:lnTo>
                <a:lnTo>
                  <a:pt x="4687" y="61"/>
                </a:lnTo>
                <a:lnTo>
                  <a:pt x="4690" y="61"/>
                </a:lnTo>
                <a:lnTo>
                  <a:pt x="4690" y="61"/>
                </a:lnTo>
                <a:lnTo>
                  <a:pt x="4692" y="61"/>
                </a:lnTo>
                <a:lnTo>
                  <a:pt x="4692" y="61"/>
                </a:lnTo>
                <a:lnTo>
                  <a:pt x="4695" y="61"/>
                </a:lnTo>
                <a:lnTo>
                  <a:pt x="4695" y="61"/>
                </a:lnTo>
                <a:lnTo>
                  <a:pt x="4697" y="61"/>
                </a:lnTo>
                <a:lnTo>
                  <a:pt x="4697" y="61"/>
                </a:lnTo>
                <a:lnTo>
                  <a:pt x="4700" y="61"/>
                </a:lnTo>
                <a:lnTo>
                  <a:pt x="4700" y="61"/>
                </a:lnTo>
                <a:lnTo>
                  <a:pt x="4702" y="61"/>
                </a:lnTo>
                <a:lnTo>
                  <a:pt x="4702" y="61"/>
                </a:lnTo>
                <a:lnTo>
                  <a:pt x="4705" y="61"/>
                </a:lnTo>
                <a:lnTo>
                  <a:pt x="4705" y="61"/>
                </a:lnTo>
                <a:lnTo>
                  <a:pt x="4707" y="61"/>
                </a:lnTo>
                <a:lnTo>
                  <a:pt x="4707" y="61"/>
                </a:lnTo>
                <a:lnTo>
                  <a:pt x="4709" y="61"/>
                </a:lnTo>
                <a:lnTo>
                  <a:pt x="4709" y="61"/>
                </a:lnTo>
                <a:lnTo>
                  <a:pt x="4712" y="61"/>
                </a:lnTo>
                <a:lnTo>
                  <a:pt x="4712" y="61"/>
                </a:lnTo>
                <a:lnTo>
                  <a:pt x="4714" y="61"/>
                </a:lnTo>
                <a:lnTo>
                  <a:pt x="4714" y="61"/>
                </a:lnTo>
                <a:lnTo>
                  <a:pt x="4717" y="61"/>
                </a:lnTo>
                <a:lnTo>
                  <a:pt x="4717" y="61"/>
                </a:lnTo>
                <a:lnTo>
                  <a:pt x="4719" y="61"/>
                </a:lnTo>
                <a:lnTo>
                  <a:pt x="4719" y="61"/>
                </a:lnTo>
                <a:lnTo>
                  <a:pt x="4722" y="61"/>
                </a:lnTo>
                <a:lnTo>
                  <a:pt x="4722" y="61"/>
                </a:lnTo>
                <a:lnTo>
                  <a:pt x="4724" y="61"/>
                </a:lnTo>
                <a:lnTo>
                  <a:pt x="4724" y="61"/>
                </a:lnTo>
                <a:lnTo>
                  <a:pt x="4726" y="61"/>
                </a:lnTo>
                <a:lnTo>
                  <a:pt x="4726" y="61"/>
                </a:lnTo>
                <a:lnTo>
                  <a:pt x="4729" y="61"/>
                </a:lnTo>
                <a:lnTo>
                  <a:pt x="4729" y="61"/>
                </a:lnTo>
                <a:lnTo>
                  <a:pt x="4731" y="61"/>
                </a:lnTo>
                <a:lnTo>
                  <a:pt x="4731" y="61"/>
                </a:lnTo>
                <a:lnTo>
                  <a:pt x="4734" y="61"/>
                </a:lnTo>
                <a:lnTo>
                  <a:pt x="4734" y="61"/>
                </a:lnTo>
                <a:lnTo>
                  <a:pt x="4736" y="61"/>
                </a:lnTo>
                <a:lnTo>
                  <a:pt x="4736" y="61"/>
                </a:lnTo>
                <a:lnTo>
                  <a:pt x="4738" y="61"/>
                </a:lnTo>
                <a:lnTo>
                  <a:pt x="4738" y="61"/>
                </a:lnTo>
                <a:lnTo>
                  <a:pt x="4741" y="61"/>
                </a:lnTo>
                <a:lnTo>
                  <a:pt x="4741" y="61"/>
                </a:lnTo>
                <a:lnTo>
                  <a:pt x="4743" y="61"/>
                </a:lnTo>
                <a:lnTo>
                  <a:pt x="4743" y="61"/>
                </a:lnTo>
                <a:lnTo>
                  <a:pt x="4746" y="61"/>
                </a:lnTo>
                <a:lnTo>
                  <a:pt x="4746" y="61"/>
                </a:lnTo>
                <a:lnTo>
                  <a:pt x="4748" y="61"/>
                </a:lnTo>
                <a:lnTo>
                  <a:pt x="4748" y="61"/>
                </a:lnTo>
                <a:lnTo>
                  <a:pt x="4751" y="61"/>
                </a:lnTo>
                <a:lnTo>
                  <a:pt x="4751" y="61"/>
                </a:lnTo>
                <a:lnTo>
                  <a:pt x="4753" y="61"/>
                </a:lnTo>
                <a:lnTo>
                  <a:pt x="4753" y="61"/>
                </a:lnTo>
                <a:lnTo>
                  <a:pt x="4756" y="61"/>
                </a:lnTo>
                <a:lnTo>
                  <a:pt x="4756" y="61"/>
                </a:lnTo>
                <a:lnTo>
                  <a:pt x="4758" y="61"/>
                </a:lnTo>
                <a:lnTo>
                  <a:pt x="4758" y="61"/>
                </a:lnTo>
                <a:lnTo>
                  <a:pt x="4760" y="61"/>
                </a:lnTo>
                <a:lnTo>
                  <a:pt x="4760" y="61"/>
                </a:lnTo>
                <a:lnTo>
                  <a:pt x="4763" y="61"/>
                </a:lnTo>
                <a:lnTo>
                  <a:pt x="4763" y="61"/>
                </a:lnTo>
                <a:lnTo>
                  <a:pt x="4765" y="61"/>
                </a:lnTo>
                <a:lnTo>
                  <a:pt x="4765" y="61"/>
                </a:lnTo>
                <a:lnTo>
                  <a:pt x="4768" y="61"/>
                </a:lnTo>
                <a:lnTo>
                  <a:pt x="4768" y="61"/>
                </a:lnTo>
                <a:lnTo>
                  <a:pt x="4770" y="61"/>
                </a:lnTo>
                <a:lnTo>
                  <a:pt x="4770" y="61"/>
                </a:lnTo>
                <a:lnTo>
                  <a:pt x="4772" y="61"/>
                </a:lnTo>
                <a:lnTo>
                  <a:pt x="4772" y="61"/>
                </a:lnTo>
                <a:lnTo>
                  <a:pt x="4775" y="61"/>
                </a:lnTo>
                <a:lnTo>
                  <a:pt x="4775" y="61"/>
                </a:lnTo>
                <a:lnTo>
                  <a:pt x="4777" y="61"/>
                </a:lnTo>
                <a:lnTo>
                  <a:pt x="4777" y="61"/>
                </a:lnTo>
                <a:lnTo>
                  <a:pt x="4780" y="61"/>
                </a:lnTo>
                <a:lnTo>
                  <a:pt x="4780" y="61"/>
                </a:lnTo>
                <a:lnTo>
                  <a:pt x="4782" y="61"/>
                </a:lnTo>
                <a:lnTo>
                  <a:pt x="4782" y="61"/>
                </a:lnTo>
                <a:lnTo>
                  <a:pt x="4785" y="61"/>
                </a:lnTo>
                <a:lnTo>
                  <a:pt x="4785" y="61"/>
                </a:lnTo>
                <a:lnTo>
                  <a:pt x="4787" y="61"/>
                </a:lnTo>
                <a:lnTo>
                  <a:pt x="4787" y="61"/>
                </a:lnTo>
                <a:lnTo>
                  <a:pt x="4789" y="61"/>
                </a:lnTo>
                <a:lnTo>
                  <a:pt x="4789" y="61"/>
                </a:lnTo>
                <a:lnTo>
                  <a:pt x="4792" y="61"/>
                </a:lnTo>
                <a:lnTo>
                  <a:pt x="4792" y="61"/>
                </a:lnTo>
                <a:lnTo>
                  <a:pt x="4794" y="61"/>
                </a:lnTo>
                <a:lnTo>
                  <a:pt x="4794" y="61"/>
                </a:lnTo>
                <a:lnTo>
                  <a:pt x="4797" y="61"/>
                </a:lnTo>
                <a:lnTo>
                  <a:pt x="4797" y="61"/>
                </a:lnTo>
                <a:lnTo>
                  <a:pt x="4799" y="61"/>
                </a:lnTo>
                <a:lnTo>
                  <a:pt x="4799" y="61"/>
                </a:lnTo>
                <a:lnTo>
                  <a:pt x="4801" y="61"/>
                </a:lnTo>
                <a:lnTo>
                  <a:pt x="4801" y="61"/>
                </a:lnTo>
                <a:lnTo>
                  <a:pt x="4804" y="61"/>
                </a:lnTo>
                <a:lnTo>
                  <a:pt x="4804" y="61"/>
                </a:lnTo>
                <a:lnTo>
                  <a:pt x="4806" y="61"/>
                </a:lnTo>
                <a:lnTo>
                  <a:pt x="4806" y="61"/>
                </a:lnTo>
                <a:lnTo>
                  <a:pt x="4809" y="61"/>
                </a:lnTo>
                <a:lnTo>
                  <a:pt x="4809" y="61"/>
                </a:lnTo>
                <a:lnTo>
                  <a:pt x="4811" y="61"/>
                </a:lnTo>
                <a:lnTo>
                  <a:pt x="4811" y="61"/>
                </a:lnTo>
                <a:lnTo>
                  <a:pt x="4814" y="61"/>
                </a:lnTo>
                <a:lnTo>
                  <a:pt x="4814" y="61"/>
                </a:lnTo>
                <a:lnTo>
                  <a:pt x="4816" y="61"/>
                </a:lnTo>
                <a:lnTo>
                  <a:pt x="4816" y="61"/>
                </a:lnTo>
                <a:lnTo>
                  <a:pt x="4818" y="61"/>
                </a:lnTo>
                <a:lnTo>
                  <a:pt x="4818" y="61"/>
                </a:lnTo>
                <a:lnTo>
                  <a:pt x="4821" y="61"/>
                </a:lnTo>
                <a:lnTo>
                  <a:pt x="4821" y="61"/>
                </a:lnTo>
                <a:lnTo>
                  <a:pt x="4823" y="61"/>
                </a:lnTo>
                <a:lnTo>
                  <a:pt x="4823" y="61"/>
                </a:lnTo>
                <a:lnTo>
                  <a:pt x="4826" y="61"/>
                </a:lnTo>
                <a:lnTo>
                  <a:pt x="4826" y="61"/>
                </a:lnTo>
                <a:lnTo>
                  <a:pt x="4828" y="61"/>
                </a:lnTo>
                <a:lnTo>
                  <a:pt x="4828" y="61"/>
                </a:lnTo>
                <a:lnTo>
                  <a:pt x="4831" y="61"/>
                </a:lnTo>
                <a:lnTo>
                  <a:pt x="4831" y="61"/>
                </a:lnTo>
                <a:lnTo>
                  <a:pt x="4833" y="61"/>
                </a:lnTo>
                <a:lnTo>
                  <a:pt x="4833" y="61"/>
                </a:lnTo>
                <a:lnTo>
                  <a:pt x="4836" y="61"/>
                </a:lnTo>
                <a:lnTo>
                  <a:pt x="4836" y="61"/>
                </a:lnTo>
                <a:lnTo>
                  <a:pt x="4838" y="61"/>
                </a:lnTo>
                <a:lnTo>
                  <a:pt x="4838" y="61"/>
                </a:lnTo>
                <a:lnTo>
                  <a:pt x="4840" y="61"/>
                </a:lnTo>
                <a:lnTo>
                  <a:pt x="4840" y="61"/>
                </a:lnTo>
                <a:lnTo>
                  <a:pt x="4843" y="61"/>
                </a:lnTo>
                <a:lnTo>
                  <a:pt x="4843" y="61"/>
                </a:lnTo>
                <a:lnTo>
                  <a:pt x="4845" y="61"/>
                </a:lnTo>
                <a:lnTo>
                  <a:pt x="4845" y="61"/>
                </a:lnTo>
                <a:lnTo>
                  <a:pt x="4848" y="61"/>
                </a:lnTo>
                <a:lnTo>
                  <a:pt x="4848" y="61"/>
                </a:lnTo>
                <a:lnTo>
                  <a:pt x="4850" y="61"/>
                </a:lnTo>
                <a:lnTo>
                  <a:pt x="4850" y="61"/>
                </a:lnTo>
                <a:lnTo>
                  <a:pt x="4852" y="61"/>
                </a:lnTo>
                <a:lnTo>
                  <a:pt x="4852" y="61"/>
                </a:lnTo>
                <a:lnTo>
                  <a:pt x="4855" y="61"/>
                </a:lnTo>
                <a:lnTo>
                  <a:pt x="4855" y="61"/>
                </a:lnTo>
                <a:lnTo>
                  <a:pt x="4857" y="61"/>
                </a:lnTo>
                <a:lnTo>
                  <a:pt x="4857" y="61"/>
                </a:lnTo>
                <a:lnTo>
                  <a:pt x="4860" y="61"/>
                </a:lnTo>
                <a:lnTo>
                  <a:pt x="4860" y="61"/>
                </a:lnTo>
                <a:lnTo>
                  <a:pt x="4862" y="61"/>
                </a:lnTo>
                <a:lnTo>
                  <a:pt x="4862" y="61"/>
                </a:lnTo>
                <a:lnTo>
                  <a:pt x="4865" y="61"/>
                </a:lnTo>
                <a:lnTo>
                  <a:pt x="4865" y="61"/>
                </a:lnTo>
                <a:lnTo>
                  <a:pt x="4867" y="61"/>
                </a:lnTo>
                <a:lnTo>
                  <a:pt x="4867" y="61"/>
                </a:lnTo>
                <a:lnTo>
                  <a:pt x="4869" y="61"/>
                </a:lnTo>
                <a:lnTo>
                  <a:pt x="4869" y="61"/>
                </a:lnTo>
                <a:lnTo>
                  <a:pt x="4872" y="61"/>
                </a:lnTo>
                <a:lnTo>
                  <a:pt x="4872" y="61"/>
                </a:lnTo>
                <a:lnTo>
                  <a:pt x="4874" y="61"/>
                </a:lnTo>
                <a:lnTo>
                  <a:pt x="4874" y="61"/>
                </a:lnTo>
                <a:lnTo>
                  <a:pt x="4877" y="61"/>
                </a:lnTo>
                <a:lnTo>
                  <a:pt x="4877" y="61"/>
                </a:lnTo>
                <a:lnTo>
                  <a:pt x="4879" y="61"/>
                </a:lnTo>
                <a:lnTo>
                  <a:pt x="4879" y="61"/>
                </a:lnTo>
                <a:lnTo>
                  <a:pt x="4881" y="61"/>
                </a:lnTo>
                <a:lnTo>
                  <a:pt x="4881" y="61"/>
                </a:lnTo>
                <a:lnTo>
                  <a:pt x="4884" y="61"/>
                </a:lnTo>
                <a:lnTo>
                  <a:pt x="4884" y="61"/>
                </a:lnTo>
                <a:lnTo>
                  <a:pt x="4886" y="61"/>
                </a:lnTo>
                <a:lnTo>
                  <a:pt x="4886" y="61"/>
                </a:lnTo>
                <a:lnTo>
                  <a:pt x="4889" y="61"/>
                </a:lnTo>
                <a:lnTo>
                  <a:pt x="4889" y="61"/>
                </a:lnTo>
                <a:lnTo>
                  <a:pt x="4891" y="61"/>
                </a:lnTo>
                <a:lnTo>
                  <a:pt x="4891" y="61"/>
                </a:lnTo>
                <a:lnTo>
                  <a:pt x="4894" y="61"/>
                </a:lnTo>
                <a:lnTo>
                  <a:pt x="4894" y="61"/>
                </a:lnTo>
                <a:lnTo>
                  <a:pt x="4896" y="61"/>
                </a:lnTo>
                <a:lnTo>
                  <a:pt x="4896" y="61"/>
                </a:lnTo>
                <a:lnTo>
                  <a:pt x="4899" y="61"/>
                </a:lnTo>
                <a:lnTo>
                  <a:pt x="4899" y="61"/>
                </a:lnTo>
                <a:lnTo>
                  <a:pt x="4901" y="61"/>
                </a:lnTo>
                <a:lnTo>
                  <a:pt x="4901" y="61"/>
                </a:lnTo>
                <a:lnTo>
                  <a:pt x="4903" y="61"/>
                </a:lnTo>
                <a:lnTo>
                  <a:pt x="4903" y="61"/>
                </a:lnTo>
                <a:lnTo>
                  <a:pt x="4906" y="61"/>
                </a:lnTo>
                <a:lnTo>
                  <a:pt x="4906" y="61"/>
                </a:lnTo>
                <a:lnTo>
                  <a:pt x="4908" y="61"/>
                </a:lnTo>
                <a:lnTo>
                  <a:pt x="4908" y="61"/>
                </a:lnTo>
                <a:lnTo>
                  <a:pt x="4911" y="61"/>
                </a:lnTo>
                <a:lnTo>
                  <a:pt x="4911" y="61"/>
                </a:lnTo>
                <a:lnTo>
                  <a:pt x="4913" y="61"/>
                </a:lnTo>
                <a:lnTo>
                  <a:pt x="4913" y="61"/>
                </a:lnTo>
                <a:lnTo>
                  <a:pt x="4916" y="61"/>
                </a:lnTo>
                <a:lnTo>
                  <a:pt x="4916" y="61"/>
                </a:lnTo>
                <a:lnTo>
                  <a:pt x="4918" y="61"/>
                </a:lnTo>
                <a:lnTo>
                  <a:pt x="4918" y="61"/>
                </a:lnTo>
                <a:lnTo>
                  <a:pt x="4920" y="61"/>
                </a:lnTo>
                <a:lnTo>
                  <a:pt x="4920" y="61"/>
                </a:lnTo>
                <a:lnTo>
                  <a:pt x="4923" y="61"/>
                </a:lnTo>
                <a:lnTo>
                  <a:pt x="4923" y="61"/>
                </a:lnTo>
                <a:lnTo>
                  <a:pt x="4925" y="61"/>
                </a:lnTo>
                <a:lnTo>
                  <a:pt x="4925" y="61"/>
                </a:lnTo>
                <a:lnTo>
                  <a:pt x="4928" y="61"/>
                </a:lnTo>
                <a:lnTo>
                  <a:pt x="4928" y="61"/>
                </a:lnTo>
                <a:lnTo>
                  <a:pt x="4930" y="61"/>
                </a:lnTo>
                <a:lnTo>
                  <a:pt x="4930" y="61"/>
                </a:lnTo>
                <a:lnTo>
                  <a:pt x="4932" y="61"/>
                </a:lnTo>
                <a:lnTo>
                  <a:pt x="4932" y="61"/>
                </a:lnTo>
                <a:lnTo>
                  <a:pt x="4935" y="61"/>
                </a:lnTo>
                <a:lnTo>
                  <a:pt x="4935" y="61"/>
                </a:lnTo>
                <a:lnTo>
                  <a:pt x="4937" y="61"/>
                </a:lnTo>
                <a:lnTo>
                  <a:pt x="4937" y="61"/>
                </a:lnTo>
                <a:lnTo>
                  <a:pt x="4940" y="61"/>
                </a:lnTo>
                <a:lnTo>
                  <a:pt x="4940" y="61"/>
                </a:lnTo>
                <a:lnTo>
                  <a:pt x="4942" y="61"/>
                </a:lnTo>
                <a:lnTo>
                  <a:pt x="4942" y="61"/>
                </a:lnTo>
                <a:lnTo>
                  <a:pt x="4945" y="61"/>
                </a:lnTo>
                <a:lnTo>
                  <a:pt x="4945" y="61"/>
                </a:lnTo>
                <a:lnTo>
                  <a:pt x="4947" y="61"/>
                </a:lnTo>
                <a:lnTo>
                  <a:pt x="4947" y="61"/>
                </a:lnTo>
                <a:lnTo>
                  <a:pt x="4950" y="61"/>
                </a:lnTo>
                <a:lnTo>
                  <a:pt x="4950" y="61"/>
                </a:lnTo>
                <a:lnTo>
                  <a:pt x="4952" y="61"/>
                </a:lnTo>
                <a:lnTo>
                  <a:pt x="4952" y="61"/>
                </a:lnTo>
                <a:lnTo>
                  <a:pt x="4954" y="61"/>
                </a:lnTo>
                <a:lnTo>
                  <a:pt x="4954" y="61"/>
                </a:lnTo>
                <a:lnTo>
                  <a:pt x="4957" y="61"/>
                </a:lnTo>
                <a:lnTo>
                  <a:pt x="4957" y="61"/>
                </a:lnTo>
                <a:lnTo>
                  <a:pt x="4959" y="61"/>
                </a:lnTo>
                <a:lnTo>
                  <a:pt x="4959" y="61"/>
                </a:lnTo>
                <a:lnTo>
                  <a:pt x="4962" y="61"/>
                </a:lnTo>
                <a:lnTo>
                  <a:pt x="4962" y="61"/>
                </a:lnTo>
                <a:lnTo>
                  <a:pt x="4964" y="61"/>
                </a:lnTo>
                <a:lnTo>
                  <a:pt x="4964" y="61"/>
                </a:lnTo>
                <a:lnTo>
                  <a:pt x="4966" y="61"/>
                </a:lnTo>
                <a:lnTo>
                  <a:pt x="4966" y="61"/>
                </a:lnTo>
                <a:lnTo>
                  <a:pt x="4969" y="61"/>
                </a:lnTo>
                <a:lnTo>
                  <a:pt x="4969" y="61"/>
                </a:lnTo>
                <a:lnTo>
                  <a:pt x="4971" y="61"/>
                </a:lnTo>
                <a:lnTo>
                  <a:pt x="4971" y="61"/>
                </a:lnTo>
                <a:lnTo>
                  <a:pt x="4974" y="61"/>
                </a:lnTo>
                <a:lnTo>
                  <a:pt x="4974" y="61"/>
                </a:lnTo>
                <a:lnTo>
                  <a:pt x="4976" y="61"/>
                </a:lnTo>
                <a:lnTo>
                  <a:pt x="4976" y="61"/>
                </a:lnTo>
                <a:lnTo>
                  <a:pt x="4979" y="61"/>
                </a:lnTo>
                <a:lnTo>
                  <a:pt x="4979" y="61"/>
                </a:lnTo>
                <a:lnTo>
                  <a:pt x="4981" y="61"/>
                </a:lnTo>
                <a:lnTo>
                  <a:pt x="4981" y="61"/>
                </a:lnTo>
                <a:lnTo>
                  <a:pt x="4983" y="61"/>
                </a:lnTo>
                <a:lnTo>
                  <a:pt x="4983" y="61"/>
                </a:lnTo>
                <a:lnTo>
                  <a:pt x="4986" y="61"/>
                </a:lnTo>
                <a:lnTo>
                  <a:pt x="4986" y="61"/>
                </a:lnTo>
                <a:lnTo>
                  <a:pt x="4988" y="61"/>
                </a:lnTo>
                <a:lnTo>
                  <a:pt x="4988" y="61"/>
                </a:lnTo>
                <a:lnTo>
                  <a:pt x="4991" y="61"/>
                </a:lnTo>
                <a:lnTo>
                  <a:pt x="4991" y="61"/>
                </a:lnTo>
                <a:lnTo>
                  <a:pt x="4993" y="61"/>
                </a:lnTo>
                <a:lnTo>
                  <a:pt x="4993" y="61"/>
                </a:lnTo>
                <a:lnTo>
                  <a:pt x="4995" y="61"/>
                </a:lnTo>
                <a:lnTo>
                  <a:pt x="4995" y="61"/>
                </a:lnTo>
                <a:lnTo>
                  <a:pt x="4998" y="61"/>
                </a:lnTo>
                <a:lnTo>
                  <a:pt x="4998" y="61"/>
                </a:lnTo>
                <a:lnTo>
                  <a:pt x="5000" y="61"/>
                </a:lnTo>
                <a:lnTo>
                  <a:pt x="5000" y="61"/>
                </a:lnTo>
                <a:lnTo>
                  <a:pt x="5003" y="61"/>
                </a:lnTo>
                <a:lnTo>
                  <a:pt x="5003" y="61"/>
                </a:lnTo>
                <a:lnTo>
                  <a:pt x="5005" y="61"/>
                </a:lnTo>
                <a:lnTo>
                  <a:pt x="5005" y="61"/>
                </a:lnTo>
                <a:lnTo>
                  <a:pt x="5008" y="61"/>
                </a:lnTo>
                <a:lnTo>
                  <a:pt x="5008" y="61"/>
                </a:lnTo>
                <a:lnTo>
                  <a:pt x="5010" y="61"/>
                </a:lnTo>
                <a:lnTo>
                  <a:pt x="5010" y="61"/>
                </a:lnTo>
                <a:lnTo>
                  <a:pt x="5012" y="61"/>
                </a:lnTo>
                <a:lnTo>
                  <a:pt x="5012" y="61"/>
                </a:lnTo>
                <a:lnTo>
                  <a:pt x="5015" y="61"/>
                </a:lnTo>
                <a:lnTo>
                  <a:pt x="5015" y="61"/>
                </a:lnTo>
                <a:lnTo>
                  <a:pt x="5017" y="61"/>
                </a:lnTo>
                <a:lnTo>
                  <a:pt x="5017" y="61"/>
                </a:lnTo>
                <a:lnTo>
                  <a:pt x="5020" y="61"/>
                </a:lnTo>
                <a:lnTo>
                  <a:pt x="5020" y="61"/>
                </a:lnTo>
                <a:lnTo>
                  <a:pt x="5022" y="61"/>
                </a:lnTo>
                <a:lnTo>
                  <a:pt x="5022" y="61"/>
                </a:lnTo>
                <a:lnTo>
                  <a:pt x="5025" y="61"/>
                </a:lnTo>
                <a:lnTo>
                  <a:pt x="5025" y="61"/>
                </a:lnTo>
                <a:lnTo>
                  <a:pt x="5027" y="61"/>
                </a:lnTo>
                <a:lnTo>
                  <a:pt x="5027" y="61"/>
                </a:lnTo>
                <a:lnTo>
                  <a:pt x="5030" y="61"/>
                </a:lnTo>
                <a:lnTo>
                  <a:pt x="5030" y="61"/>
                </a:lnTo>
                <a:lnTo>
                  <a:pt x="5032" y="61"/>
                </a:lnTo>
                <a:lnTo>
                  <a:pt x="5032" y="61"/>
                </a:lnTo>
                <a:lnTo>
                  <a:pt x="5034" y="61"/>
                </a:lnTo>
                <a:lnTo>
                  <a:pt x="5034" y="61"/>
                </a:lnTo>
                <a:lnTo>
                  <a:pt x="5037" y="61"/>
                </a:lnTo>
                <a:lnTo>
                  <a:pt x="5037" y="61"/>
                </a:lnTo>
                <a:lnTo>
                  <a:pt x="5039" y="61"/>
                </a:lnTo>
                <a:lnTo>
                  <a:pt x="5039" y="61"/>
                </a:lnTo>
                <a:lnTo>
                  <a:pt x="5042" y="61"/>
                </a:lnTo>
                <a:lnTo>
                  <a:pt x="5042" y="61"/>
                </a:lnTo>
                <a:lnTo>
                  <a:pt x="5044" y="61"/>
                </a:lnTo>
                <a:lnTo>
                  <a:pt x="5044" y="61"/>
                </a:lnTo>
                <a:lnTo>
                  <a:pt x="5046" y="61"/>
                </a:lnTo>
                <a:lnTo>
                  <a:pt x="5046" y="61"/>
                </a:lnTo>
                <a:lnTo>
                  <a:pt x="5049" y="61"/>
                </a:lnTo>
                <a:lnTo>
                  <a:pt x="5049" y="61"/>
                </a:lnTo>
                <a:lnTo>
                  <a:pt x="5051" y="61"/>
                </a:lnTo>
                <a:lnTo>
                  <a:pt x="5051" y="61"/>
                </a:lnTo>
                <a:lnTo>
                  <a:pt x="5054" y="61"/>
                </a:lnTo>
                <a:lnTo>
                  <a:pt x="5054" y="61"/>
                </a:lnTo>
                <a:lnTo>
                  <a:pt x="5056" y="61"/>
                </a:lnTo>
                <a:lnTo>
                  <a:pt x="5056" y="61"/>
                </a:lnTo>
                <a:lnTo>
                  <a:pt x="5059" y="61"/>
                </a:lnTo>
                <a:lnTo>
                  <a:pt x="5059" y="61"/>
                </a:lnTo>
                <a:lnTo>
                  <a:pt x="5061" y="61"/>
                </a:lnTo>
                <a:lnTo>
                  <a:pt x="5061" y="61"/>
                </a:lnTo>
                <a:lnTo>
                  <a:pt x="5063" y="61"/>
                </a:lnTo>
                <a:lnTo>
                  <a:pt x="5063" y="61"/>
                </a:lnTo>
                <a:lnTo>
                  <a:pt x="5066" y="61"/>
                </a:lnTo>
                <a:lnTo>
                  <a:pt x="5066" y="61"/>
                </a:lnTo>
                <a:lnTo>
                  <a:pt x="5068" y="61"/>
                </a:lnTo>
                <a:lnTo>
                  <a:pt x="5068" y="61"/>
                </a:lnTo>
                <a:lnTo>
                  <a:pt x="5071" y="61"/>
                </a:lnTo>
                <a:lnTo>
                  <a:pt x="5071" y="61"/>
                </a:lnTo>
                <a:lnTo>
                  <a:pt x="5073" y="61"/>
                </a:lnTo>
                <a:lnTo>
                  <a:pt x="5073" y="61"/>
                </a:lnTo>
                <a:lnTo>
                  <a:pt x="5075" y="61"/>
                </a:lnTo>
                <a:lnTo>
                  <a:pt x="5075" y="61"/>
                </a:lnTo>
                <a:lnTo>
                  <a:pt x="5078" y="61"/>
                </a:lnTo>
                <a:lnTo>
                  <a:pt x="5078" y="61"/>
                </a:lnTo>
                <a:lnTo>
                  <a:pt x="5080" y="61"/>
                </a:lnTo>
                <a:lnTo>
                  <a:pt x="5080" y="61"/>
                </a:lnTo>
                <a:lnTo>
                  <a:pt x="5083" y="61"/>
                </a:lnTo>
                <a:lnTo>
                  <a:pt x="5083" y="61"/>
                </a:lnTo>
                <a:lnTo>
                  <a:pt x="5085" y="61"/>
                </a:lnTo>
                <a:lnTo>
                  <a:pt x="5085" y="61"/>
                </a:lnTo>
                <a:lnTo>
                  <a:pt x="5088" y="61"/>
                </a:lnTo>
                <a:lnTo>
                  <a:pt x="5088" y="61"/>
                </a:lnTo>
                <a:lnTo>
                  <a:pt x="5090" y="61"/>
                </a:lnTo>
                <a:lnTo>
                  <a:pt x="5090" y="61"/>
                </a:lnTo>
                <a:lnTo>
                  <a:pt x="5093" y="61"/>
                </a:lnTo>
                <a:lnTo>
                  <a:pt x="5093" y="61"/>
                </a:lnTo>
                <a:lnTo>
                  <a:pt x="5095" y="61"/>
                </a:lnTo>
                <a:lnTo>
                  <a:pt x="5095" y="61"/>
                </a:lnTo>
                <a:lnTo>
                  <a:pt x="5097" y="61"/>
                </a:lnTo>
                <a:lnTo>
                  <a:pt x="5097" y="61"/>
                </a:lnTo>
                <a:lnTo>
                  <a:pt x="5100" y="61"/>
                </a:lnTo>
                <a:lnTo>
                  <a:pt x="5100" y="61"/>
                </a:lnTo>
                <a:lnTo>
                  <a:pt x="5102" y="61"/>
                </a:lnTo>
                <a:lnTo>
                  <a:pt x="5102" y="61"/>
                </a:lnTo>
                <a:lnTo>
                  <a:pt x="5105" y="61"/>
                </a:lnTo>
                <a:lnTo>
                  <a:pt x="5105" y="61"/>
                </a:lnTo>
                <a:lnTo>
                  <a:pt x="5107" y="61"/>
                </a:lnTo>
                <a:lnTo>
                  <a:pt x="5107" y="61"/>
                </a:lnTo>
                <a:lnTo>
                  <a:pt x="5110" y="61"/>
                </a:lnTo>
                <a:lnTo>
                  <a:pt x="5110" y="61"/>
                </a:lnTo>
                <a:lnTo>
                  <a:pt x="5112" y="61"/>
                </a:lnTo>
                <a:lnTo>
                  <a:pt x="5112" y="61"/>
                </a:lnTo>
                <a:lnTo>
                  <a:pt x="5114" y="61"/>
                </a:lnTo>
                <a:lnTo>
                  <a:pt x="5114" y="61"/>
                </a:lnTo>
                <a:lnTo>
                  <a:pt x="5117" y="61"/>
                </a:lnTo>
                <a:lnTo>
                  <a:pt x="5117" y="61"/>
                </a:lnTo>
                <a:lnTo>
                  <a:pt x="5119" y="61"/>
                </a:lnTo>
                <a:lnTo>
                  <a:pt x="5119" y="61"/>
                </a:lnTo>
                <a:lnTo>
                  <a:pt x="5122" y="61"/>
                </a:lnTo>
                <a:lnTo>
                  <a:pt x="5122" y="61"/>
                </a:lnTo>
                <a:lnTo>
                  <a:pt x="5124" y="61"/>
                </a:lnTo>
                <a:lnTo>
                  <a:pt x="5124" y="61"/>
                </a:lnTo>
                <a:lnTo>
                  <a:pt x="5126" y="61"/>
                </a:lnTo>
                <a:lnTo>
                  <a:pt x="5126" y="61"/>
                </a:lnTo>
                <a:lnTo>
                  <a:pt x="5129" y="61"/>
                </a:lnTo>
                <a:lnTo>
                  <a:pt x="5129" y="61"/>
                </a:lnTo>
                <a:lnTo>
                  <a:pt x="5131" y="61"/>
                </a:lnTo>
                <a:lnTo>
                  <a:pt x="5131" y="61"/>
                </a:lnTo>
                <a:lnTo>
                  <a:pt x="5134" y="61"/>
                </a:lnTo>
                <a:lnTo>
                  <a:pt x="5134" y="61"/>
                </a:lnTo>
                <a:lnTo>
                  <a:pt x="5136" y="61"/>
                </a:lnTo>
                <a:lnTo>
                  <a:pt x="5136" y="61"/>
                </a:lnTo>
                <a:lnTo>
                  <a:pt x="5139" y="61"/>
                </a:lnTo>
                <a:lnTo>
                  <a:pt x="5139" y="61"/>
                </a:lnTo>
                <a:lnTo>
                  <a:pt x="5141" y="61"/>
                </a:lnTo>
                <a:lnTo>
                  <a:pt x="5141" y="61"/>
                </a:lnTo>
                <a:lnTo>
                  <a:pt x="5144" y="61"/>
                </a:lnTo>
                <a:lnTo>
                  <a:pt x="5144" y="61"/>
                </a:lnTo>
                <a:lnTo>
                  <a:pt x="5146" y="61"/>
                </a:lnTo>
                <a:lnTo>
                  <a:pt x="5146" y="61"/>
                </a:lnTo>
                <a:lnTo>
                  <a:pt x="5148" y="61"/>
                </a:lnTo>
                <a:lnTo>
                  <a:pt x="5148" y="61"/>
                </a:lnTo>
                <a:lnTo>
                  <a:pt x="5151" y="61"/>
                </a:lnTo>
                <a:lnTo>
                  <a:pt x="5151" y="61"/>
                </a:lnTo>
                <a:lnTo>
                  <a:pt x="5153" y="61"/>
                </a:lnTo>
                <a:lnTo>
                  <a:pt x="5153" y="61"/>
                </a:lnTo>
                <a:lnTo>
                  <a:pt x="5156" y="61"/>
                </a:lnTo>
                <a:lnTo>
                  <a:pt x="5156" y="61"/>
                </a:lnTo>
                <a:lnTo>
                  <a:pt x="5158" y="61"/>
                </a:lnTo>
                <a:lnTo>
                  <a:pt x="5158" y="61"/>
                </a:lnTo>
                <a:lnTo>
                  <a:pt x="5160" y="61"/>
                </a:lnTo>
                <a:lnTo>
                  <a:pt x="5160" y="61"/>
                </a:lnTo>
                <a:lnTo>
                  <a:pt x="5163" y="61"/>
                </a:lnTo>
                <a:lnTo>
                  <a:pt x="5163" y="61"/>
                </a:lnTo>
                <a:lnTo>
                  <a:pt x="5165" y="61"/>
                </a:lnTo>
                <a:lnTo>
                  <a:pt x="5165" y="61"/>
                </a:lnTo>
                <a:lnTo>
                  <a:pt x="5168" y="61"/>
                </a:lnTo>
                <a:lnTo>
                  <a:pt x="5168" y="61"/>
                </a:lnTo>
                <a:lnTo>
                  <a:pt x="5170" y="61"/>
                </a:lnTo>
                <a:lnTo>
                  <a:pt x="5170" y="61"/>
                </a:lnTo>
                <a:lnTo>
                  <a:pt x="5173" y="61"/>
                </a:lnTo>
                <a:lnTo>
                  <a:pt x="5173" y="61"/>
                </a:lnTo>
                <a:lnTo>
                  <a:pt x="5175" y="61"/>
                </a:lnTo>
                <a:lnTo>
                  <a:pt x="5175" y="61"/>
                </a:lnTo>
                <a:lnTo>
                  <a:pt x="5177" y="61"/>
                </a:lnTo>
                <a:lnTo>
                  <a:pt x="5177" y="61"/>
                </a:lnTo>
                <a:lnTo>
                  <a:pt x="5180" y="61"/>
                </a:lnTo>
                <a:lnTo>
                  <a:pt x="5180" y="61"/>
                </a:lnTo>
                <a:lnTo>
                  <a:pt x="5182" y="61"/>
                </a:lnTo>
                <a:lnTo>
                  <a:pt x="5182" y="61"/>
                </a:lnTo>
                <a:lnTo>
                  <a:pt x="5185" y="61"/>
                </a:lnTo>
                <a:lnTo>
                  <a:pt x="5185" y="61"/>
                </a:lnTo>
                <a:lnTo>
                  <a:pt x="5187" y="61"/>
                </a:lnTo>
                <a:lnTo>
                  <a:pt x="5187" y="61"/>
                </a:lnTo>
                <a:lnTo>
                  <a:pt x="5189" y="61"/>
                </a:lnTo>
                <a:lnTo>
                  <a:pt x="5189" y="61"/>
                </a:lnTo>
                <a:lnTo>
                  <a:pt x="5192" y="61"/>
                </a:lnTo>
                <a:lnTo>
                  <a:pt x="5192" y="61"/>
                </a:lnTo>
                <a:lnTo>
                  <a:pt x="5194" y="61"/>
                </a:lnTo>
                <a:lnTo>
                  <a:pt x="5194" y="61"/>
                </a:lnTo>
                <a:lnTo>
                  <a:pt x="5197" y="61"/>
                </a:lnTo>
                <a:lnTo>
                  <a:pt x="5197" y="61"/>
                </a:lnTo>
                <a:lnTo>
                  <a:pt x="5199" y="61"/>
                </a:lnTo>
                <a:lnTo>
                  <a:pt x="5199" y="61"/>
                </a:lnTo>
                <a:lnTo>
                  <a:pt x="5202" y="61"/>
                </a:lnTo>
                <a:lnTo>
                  <a:pt x="5202" y="61"/>
                </a:lnTo>
                <a:lnTo>
                  <a:pt x="5204" y="61"/>
                </a:lnTo>
                <a:lnTo>
                  <a:pt x="5204" y="61"/>
                </a:lnTo>
                <a:lnTo>
                  <a:pt x="5207" y="61"/>
                </a:lnTo>
                <a:lnTo>
                  <a:pt x="5207" y="61"/>
                </a:lnTo>
                <a:lnTo>
                  <a:pt x="5209" y="61"/>
                </a:lnTo>
                <a:lnTo>
                  <a:pt x="5209" y="61"/>
                </a:lnTo>
                <a:lnTo>
                  <a:pt x="5211" y="61"/>
                </a:lnTo>
                <a:lnTo>
                  <a:pt x="5211" y="61"/>
                </a:lnTo>
                <a:lnTo>
                  <a:pt x="5214" y="61"/>
                </a:lnTo>
                <a:lnTo>
                  <a:pt x="5214" y="61"/>
                </a:lnTo>
                <a:lnTo>
                  <a:pt x="5216" y="61"/>
                </a:lnTo>
                <a:lnTo>
                  <a:pt x="5216" y="61"/>
                </a:lnTo>
                <a:lnTo>
                  <a:pt x="5219" y="61"/>
                </a:lnTo>
                <a:lnTo>
                  <a:pt x="5219" y="61"/>
                </a:lnTo>
                <a:lnTo>
                  <a:pt x="5221" y="61"/>
                </a:lnTo>
                <a:lnTo>
                  <a:pt x="5221" y="61"/>
                </a:lnTo>
                <a:lnTo>
                  <a:pt x="5224" y="61"/>
                </a:lnTo>
                <a:lnTo>
                  <a:pt x="5224" y="61"/>
                </a:lnTo>
                <a:lnTo>
                  <a:pt x="5226" y="61"/>
                </a:lnTo>
                <a:lnTo>
                  <a:pt x="5226" y="61"/>
                </a:lnTo>
                <a:lnTo>
                  <a:pt x="5228" y="61"/>
                </a:lnTo>
                <a:lnTo>
                  <a:pt x="5228" y="61"/>
                </a:lnTo>
                <a:lnTo>
                  <a:pt x="5231" y="61"/>
                </a:lnTo>
                <a:lnTo>
                  <a:pt x="5231" y="61"/>
                </a:lnTo>
                <a:lnTo>
                  <a:pt x="5233" y="61"/>
                </a:lnTo>
                <a:lnTo>
                  <a:pt x="5233" y="61"/>
                </a:lnTo>
                <a:lnTo>
                  <a:pt x="5236" y="61"/>
                </a:lnTo>
                <a:lnTo>
                  <a:pt x="5236" y="61"/>
                </a:lnTo>
                <a:lnTo>
                  <a:pt x="5238" y="61"/>
                </a:lnTo>
                <a:lnTo>
                  <a:pt x="5238" y="61"/>
                </a:lnTo>
                <a:lnTo>
                  <a:pt x="5240" y="61"/>
                </a:lnTo>
                <a:lnTo>
                  <a:pt x="5240" y="61"/>
                </a:lnTo>
                <a:lnTo>
                  <a:pt x="5243" y="61"/>
                </a:lnTo>
                <a:lnTo>
                  <a:pt x="5243" y="61"/>
                </a:lnTo>
                <a:lnTo>
                  <a:pt x="5245" y="61"/>
                </a:lnTo>
                <a:lnTo>
                  <a:pt x="5245" y="61"/>
                </a:lnTo>
                <a:lnTo>
                  <a:pt x="5248" y="61"/>
                </a:lnTo>
                <a:lnTo>
                  <a:pt x="5248" y="61"/>
                </a:lnTo>
                <a:lnTo>
                  <a:pt x="5250" y="61"/>
                </a:lnTo>
                <a:lnTo>
                  <a:pt x="5250" y="61"/>
                </a:lnTo>
                <a:lnTo>
                  <a:pt x="5253" y="61"/>
                </a:lnTo>
                <a:lnTo>
                  <a:pt x="5253" y="61"/>
                </a:lnTo>
                <a:lnTo>
                  <a:pt x="5255" y="61"/>
                </a:lnTo>
                <a:lnTo>
                  <a:pt x="5255" y="61"/>
                </a:lnTo>
                <a:lnTo>
                  <a:pt x="5257" y="61"/>
                </a:lnTo>
                <a:lnTo>
                  <a:pt x="5257" y="61"/>
                </a:lnTo>
                <a:lnTo>
                  <a:pt x="5260" y="61"/>
                </a:lnTo>
                <a:lnTo>
                  <a:pt x="5260" y="61"/>
                </a:lnTo>
                <a:lnTo>
                  <a:pt x="5262" y="61"/>
                </a:lnTo>
                <a:lnTo>
                  <a:pt x="5262" y="61"/>
                </a:lnTo>
                <a:lnTo>
                  <a:pt x="5265" y="61"/>
                </a:lnTo>
                <a:lnTo>
                  <a:pt x="5265" y="61"/>
                </a:lnTo>
                <a:lnTo>
                  <a:pt x="5267" y="61"/>
                </a:lnTo>
                <a:lnTo>
                  <a:pt x="5267" y="61"/>
                </a:lnTo>
                <a:lnTo>
                  <a:pt x="5269" y="61"/>
                </a:lnTo>
                <a:lnTo>
                  <a:pt x="5269" y="61"/>
                </a:lnTo>
                <a:lnTo>
                  <a:pt x="5272" y="61"/>
                </a:lnTo>
                <a:lnTo>
                  <a:pt x="5272" y="61"/>
                </a:lnTo>
                <a:lnTo>
                  <a:pt x="5274" y="61"/>
                </a:lnTo>
                <a:lnTo>
                  <a:pt x="5274" y="61"/>
                </a:lnTo>
                <a:lnTo>
                  <a:pt x="5277" y="61"/>
                </a:lnTo>
                <a:lnTo>
                  <a:pt x="5277" y="61"/>
                </a:lnTo>
                <a:lnTo>
                  <a:pt x="5279" y="61"/>
                </a:lnTo>
                <a:lnTo>
                  <a:pt x="5279" y="61"/>
                </a:lnTo>
                <a:lnTo>
                  <a:pt x="5282" y="61"/>
                </a:lnTo>
                <a:lnTo>
                  <a:pt x="5282" y="61"/>
                </a:lnTo>
                <a:lnTo>
                  <a:pt x="5284" y="61"/>
                </a:lnTo>
                <a:lnTo>
                  <a:pt x="5284" y="61"/>
                </a:lnTo>
                <a:lnTo>
                  <a:pt x="5287" y="61"/>
                </a:lnTo>
                <a:lnTo>
                  <a:pt x="5287" y="61"/>
                </a:lnTo>
                <a:lnTo>
                  <a:pt x="5289" y="61"/>
                </a:lnTo>
                <a:lnTo>
                  <a:pt x="5289" y="61"/>
                </a:lnTo>
                <a:lnTo>
                  <a:pt x="5291" y="61"/>
                </a:lnTo>
                <a:lnTo>
                  <a:pt x="5291" y="61"/>
                </a:lnTo>
                <a:lnTo>
                  <a:pt x="5294" y="61"/>
                </a:lnTo>
                <a:lnTo>
                  <a:pt x="5294" y="61"/>
                </a:lnTo>
                <a:lnTo>
                  <a:pt x="5296" y="61"/>
                </a:lnTo>
                <a:lnTo>
                  <a:pt x="5296" y="61"/>
                </a:lnTo>
                <a:lnTo>
                  <a:pt x="5299" y="61"/>
                </a:lnTo>
                <a:lnTo>
                  <a:pt x="5299" y="61"/>
                </a:lnTo>
                <a:lnTo>
                  <a:pt x="5301" y="61"/>
                </a:lnTo>
                <a:lnTo>
                  <a:pt x="5301" y="61"/>
                </a:lnTo>
                <a:lnTo>
                  <a:pt x="5304" y="61"/>
                </a:lnTo>
                <a:lnTo>
                  <a:pt x="5304" y="61"/>
                </a:lnTo>
                <a:lnTo>
                  <a:pt x="5306" y="61"/>
                </a:lnTo>
                <a:lnTo>
                  <a:pt x="5306" y="61"/>
                </a:lnTo>
                <a:lnTo>
                  <a:pt x="5308" y="61"/>
                </a:lnTo>
                <a:lnTo>
                  <a:pt x="5308" y="61"/>
                </a:lnTo>
                <a:lnTo>
                  <a:pt x="5311" y="61"/>
                </a:lnTo>
                <a:lnTo>
                  <a:pt x="5311" y="61"/>
                </a:lnTo>
                <a:lnTo>
                  <a:pt x="5313" y="61"/>
                </a:lnTo>
                <a:lnTo>
                  <a:pt x="5313" y="61"/>
                </a:lnTo>
                <a:lnTo>
                  <a:pt x="5316" y="61"/>
                </a:lnTo>
                <a:lnTo>
                  <a:pt x="5316" y="61"/>
                </a:lnTo>
                <a:lnTo>
                  <a:pt x="5318" y="61"/>
                </a:lnTo>
                <a:lnTo>
                  <a:pt x="5318" y="61"/>
                </a:lnTo>
                <a:lnTo>
                  <a:pt x="5320" y="61"/>
                </a:lnTo>
                <a:lnTo>
                  <a:pt x="5320" y="61"/>
                </a:lnTo>
                <a:lnTo>
                  <a:pt x="5323" y="61"/>
                </a:lnTo>
                <a:lnTo>
                  <a:pt x="5323" y="61"/>
                </a:lnTo>
                <a:lnTo>
                  <a:pt x="5325" y="61"/>
                </a:lnTo>
                <a:lnTo>
                  <a:pt x="5325" y="61"/>
                </a:lnTo>
                <a:lnTo>
                  <a:pt x="5328" y="61"/>
                </a:lnTo>
                <a:lnTo>
                  <a:pt x="5328" y="61"/>
                </a:lnTo>
                <a:lnTo>
                  <a:pt x="5330" y="61"/>
                </a:lnTo>
                <a:lnTo>
                  <a:pt x="5330" y="61"/>
                </a:lnTo>
                <a:lnTo>
                  <a:pt x="5333" y="61"/>
                </a:lnTo>
                <a:lnTo>
                  <a:pt x="5333" y="61"/>
                </a:lnTo>
                <a:lnTo>
                  <a:pt x="5335" y="61"/>
                </a:lnTo>
                <a:lnTo>
                  <a:pt x="5335" y="61"/>
                </a:lnTo>
                <a:lnTo>
                  <a:pt x="5338" y="61"/>
                </a:lnTo>
                <a:lnTo>
                  <a:pt x="5338" y="61"/>
                </a:lnTo>
                <a:lnTo>
                  <a:pt x="5340" y="61"/>
                </a:lnTo>
                <a:lnTo>
                  <a:pt x="5340" y="61"/>
                </a:lnTo>
                <a:lnTo>
                  <a:pt x="5342" y="61"/>
                </a:lnTo>
                <a:lnTo>
                  <a:pt x="5342" y="61"/>
                </a:lnTo>
                <a:lnTo>
                  <a:pt x="5345" y="61"/>
                </a:lnTo>
                <a:lnTo>
                  <a:pt x="5345" y="61"/>
                </a:lnTo>
                <a:lnTo>
                  <a:pt x="5347" y="61"/>
                </a:lnTo>
                <a:lnTo>
                  <a:pt x="5347" y="61"/>
                </a:lnTo>
                <a:lnTo>
                  <a:pt x="5350" y="61"/>
                </a:lnTo>
                <a:lnTo>
                  <a:pt x="5350" y="61"/>
                </a:lnTo>
                <a:lnTo>
                  <a:pt x="5352" y="61"/>
                </a:lnTo>
                <a:lnTo>
                  <a:pt x="5352" y="61"/>
                </a:lnTo>
                <a:lnTo>
                  <a:pt x="5354" y="61"/>
                </a:lnTo>
                <a:lnTo>
                  <a:pt x="5354" y="61"/>
                </a:lnTo>
                <a:lnTo>
                  <a:pt x="5357" y="61"/>
                </a:lnTo>
                <a:lnTo>
                  <a:pt x="5357" y="61"/>
                </a:lnTo>
                <a:lnTo>
                  <a:pt x="5359" y="61"/>
                </a:lnTo>
                <a:lnTo>
                  <a:pt x="5359" y="61"/>
                </a:lnTo>
                <a:lnTo>
                  <a:pt x="5362" y="61"/>
                </a:lnTo>
                <a:lnTo>
                  <a:pt x="5362" y="61"/>
                </a:lnTo>
                <a:lnTo>
                  <a:pt x="5364" y="61"/>
                </a:lnTo>
                <a:lnTo>
                  <a:pt x="5364" y="61"/>
                </a:lnTo>
                <a:lnTo>
                  <a:pt x="5367" y="61"/>
                </a:lnTo>
                <a:lnTo>
                  <a:pt x="5367" y="61"/>
                </a:lnTo>
                <a:lnTo>
                  <a:pt x="5369" y="61"/>
                </a:lnTo>
                <a:lnTo>
                  <a:pt x="5369" y="61"/>
                </a:lnTo>
                <a:lnTo>
                  <a:pt x="5371" y="61"/>
                </a:lnTo>
                <a:lnTo>
                  <a:pt x="5371" y="61"/>
                </a:lnTo>
                <a:lnTo>
                  <a:pt x="5374" y="61"/>
                </a:lnTo>
                <a:lnTo>
                  <a:pt x="5374" y="61"/>
                </a:lnTo>
                <a:lnTo>
                  <a:pt x="5376" y="61"/>
                </a:lnTo>
                <a:lnTo>
                  <a:pt x="5376" y="61"/>
                </a:lnTo>
                <a:lnTo>
                  <a:pt x="5379" y="61"/>
                </a:lnTo>
                <a:lnTo>
                  <a:pt x="5379" y="61"/>
                </a:lnTo>
                <a:lnTo>
                  <a:pt x="5381" y="61"/>
                </a:lnTo>
                <a:lnTo>
                  <a:pt x="5381" y="61"/>
                </a:lnTo>
                <a:lnTo>
                  <a:pt x="5383" y="61"/>
                </a:lnTo>
                <a:lnTo>
                  <a:pt x="5383" y="61"/>
                </a:lnTo>
                <a:lnTo>
                  <a:pt x="5386" y="61"/>
                </a:lnTo>
                <a:lnTo>
                  <a:pt x="5386" y="61"/>
                </a:lnTo>
                <a:lnTo>
                  <a:pt x="5388" y="61"/>
                </a:lnTo>
                <a:lnTo>
                  <a:pt x="5388" y="61"/>
                </a:lnTo>
                <a:lnTo>
                  <a:pt x="5391" y="61"/>
                </a:lnTo>
                <a:lnTo>
                  <a:pt x="5391" y="61"/>
                </a:lnTo>
                <a:lnTo>
                  <a:pt x="5393" y="61"/>
                </a:lnTo>
                <a:lnTo>
                  <a:pt x="5393" y="61"/>
                </a:lnTo>
                <a:lnTo>
                  <a:pt x="5396" y="61"/>
                </a:lnTo>
                <a:lnTo>
                  <a:pt x="5396" y="61"/>
                </a:lnTo>
                <a:lnTo>
                  <a:pt x="5398" y="61"/>
                </a:lnTo>
                <a:lnTo>
                  <a:pt x="5398" y="61"/>
                </a:lnTo>
                <a:lnTo>
                  <a:pt x="5401" y="61"/>
                </a:lnTo>
                <a:lnTo>
                  <a:pt x="5401" y="61"/>
                </a:lnTo>
                <a:lnTo>
                  <a:pt x="5403" y="61"/>
                </a:lnTo>
                <a:lnTo>
                  <a:pt x="5403" y="61"/>
                </a:lnTo>
                <a:lnTo>
                  <a:pt x="5405" y="61"/>
                </a:lnTo>
                <a:lnTo>
                  <a:pt x="5405" y="61"/>
                </a:lnTo>
                <a:lnTo>
                  <a:pt x="5408" y="61"/>
                </a:lnTo>
                <a:lnTo>
                  <a:pt x="5408" y="61"/>
                </a:lnTo>
                <a:lnTo>
                  <a:pt x="5410" y="61"/>
                </a:lnTo>
                <a:lnTo>
                  <a:pt x="5410" y="61"/>
                </a:lnTo>
                <a:lnTo>
                  <a:pt x="5413" y="61"/>
                </a:lnTo>
                <a:lnTo>
                  <a:pt x="5413" y="61"/>
                </a:lnTo>
                <a:lnTo>
                  <a:pt x="5415" y="61"/>
                </a:lnTo>
                <a:lnTo>
                  <a:pt x="5415" y="61"/>
                </a:lnTo>
                <a:lnTo>
                  <a:pt x="5418" y="61"/>
                </a:lnTo>
                <a:lnTo>
                  <a:pt x="5418" y="61"/>
                </a:lnTo>
                <a:lnTo>
                  <a:pt x="5420" y="61"/>
                </a:lnTo>
                <a:lnTo>
                  <a:pt x="5420" y="61"/>
                </a:lnTo>
                <a:lnTo>
                  <a:pt x="5422" y="61"/>
                </a:lnTo>
                <a:lnTo>
                  <a:pt x="5422" y="61"/>
                </a:lnTo>
                <a:lnTo>
                  <a:pt x="5425" y="61"/>
                </a:lnTo>
                <a:lnTo>
                  <a:pt x="5425" y="61"/>
                </a:lnTo>
                <a:lnTo>
                  <a:pt x="5427" y="61"/>
                </a:lnTo>
                <a:lnTo>
                  <a:pt x="5427" y="61"/>
                </a:lnTo>
                <a:lnTo>
                  <a:pt x="5430" y="61"/>
                </a:lnTo>
                <a:lnTo>
                  <a:pt x="5430" y="61"/>
                </a:lnTo>
                <a:lnTo>
                  <a:pt x="5432" y="61"/>
                </a:lnTo>
                <a:lnTo>
                  <a:pt x="5432" y="61"/>
                </a:lnTo>
                <a:lnTo>
                  <a:pt x="5434" y="61"/>
                </a:lnTo>
                <a:lnTo>
                  <a:pt x="5434" y="61"/>
                </a:lnTo>
                <a:lnTo>
                  <a:pt x="5437" y="61"/>
                </a:lnTo>
                <a:lnTo>
                  <a:pt x="5437" y="61"/>
                </a:lnTo>
                <a:lnTo>
                  <a:pt x="5439" y="61"/>
                </a:lnTo>
                <a:lnTo>
                  <a:pt x="5439" y="61"/>
                </a:lnTo>
                <a:lnTo>
                  <a:pt x="5442" y="61"/>
                </a:lnTo>
                <a:lnTo>
                  <a:pt x="5442" y="61"/>
                </a:lnTo>
                <a:lnTo>
                  <a:pt x="5444" y="61"/>
                </a:lnTo>
                <a:lnTo>
                  <a:pt x="5444" y="61"/>
                </a:lnTo>
                <a:lnTo>
                  <a:pt x="5447" y="61"/>
                </a:lnTo>
                <a:lnTo>
                  <a:pt x="5447" y="61"/>
                </a:lnTo>
                <a:lnTo>
                  <a:pt x="5449" y="61"/>
                </a:lnTo>
                <a:lnTo>
                  <a:pt x="5449" y="61"/>
                </a:lnTo>
                <a:lnTo>
                  <a:pt x="5451" y="61"/>
                </a:lnTo>
                <a:lnTo>
                  <a:pt x="5451" y="61"/>
                </a:lnTo>
                <a:lnTo>
                  <a:pt x="5454" y="61"/>
                </a:lnTo>
                <a:lnTo>
                  <a:pt x="5454" y="61"/>
                </a:lnTo>
                <a:lnTo>
                  <a:pt x="5456" y="61"/>
                </a:lnTo>
                <a:lnTo>
                  <a:pt x="5456" y="61"/>
                </a:lnTo>
                <a:lnTo>
                  <a:pt x="5459" y="61"/>
                </a:lnTo>
                <a:lnTo>
                  <a:pt x="5459" y="61"/>
                </a:lnTo>
                <a:lnTo>
                  <a:pt x="5461" y="61"/>
                </a:lnTo>
                <a:lnTo>
                  <a:pt x="5461" y="61"/>
                </a:lnTo>
                <a:lnTo>
                  <a:pt x="5463" y="61"/>
                </a:lnTo>
                <a:lnTo>
                  <a:pt x="5463" y="61"/>
                </a:lnTo>
                <a:lnTo>
                  <a:pt x="5466" y="61"/>
                </a:lnTo>
                <a:lnTo>
                  <a:pt x="5466" y="61"/>
                </a:lnTo>
                <a:lnTo>
                  <a:pt x="5468" y="61"/>
                </a:lnTo>
                <a:lnTo>
                  <a:pt x="5468" y="61"/>
                </a:lnTo>
                <a:lnTo>
                  <a:pt x="5471" y="61"/>
                </a:lnTo>
                <a:lnTo>
                  <a:pt x="5471" y="61"/>
                </a:lnTo>
                <a:lnTo>
                  <a:pt x="5473" y="61"/>
                </a:lnTo>
                <a:lnTo>
                  <a:pt x="5473" y="61"/>
                </a:lnTo>
                <a:lnTo>
                  <a:pt x="5476" y="61"/>
                </a:lnTo>
                <a:lnTo>
                  <a:pt x="5476" y="61"/>
                </a:lnTo>
                <a:lnTo>
                  <a:pt x="5478" y="61"/>
                </a:lnTo>
                <a:lnTo>
                  <a:pt x="5478" y="61"/>
                </a:lnTo>
                <a:lnTo>
                  <a:pt x="5481" y="61"/>
                </a:lnTo>
                <a:lnTo>
                  <a:pt x="5481" y="61"/>
                </a:lnTo>
                <a:lnTo>
                  <a:pt x="5483" y="61"/>
                </a:lnTo>
                <a:lnTo>
                  <a:pt x="5483" y="61"/>
                </a:lnTo>
                <a:lnTo>
                  <a:pt x="5485" y="61"/>
                </a:lnTo>
                <a:lnTo>
                  <a:pt x="5485" y="61"/>
                </a:lnTo>
                <a:lnTo>
                  <a:pt x="5488" y="61"/>
                </a:lnTo>
                <a:lnTo>
                  <a:pt x="5488" y="61"/>
                </a:lnTo>
                <a:lnTo>
                  <a:pt x="5490" y="61"/>
                </a:lnTo>
                <a:lnTo>
                  <a:pt x="5490" y="61"/>
                </a:lnTo>
                <a:lnTo>
                  <a:pt x="5493" y="61"/>
                </a:lnTo>
                <a:lnTo>
                  <a:pt x="5493" y="61"/>
                </a:lnTo>
                <a:lnTo>
                  <a:pt x="5495" y="61"/>
                </a:lnTo>
                <a:lnTo>
                  <a:pt x="5495" y="61"/>
                </a:lnTo>
                <a:lnTo>
                  <a:pt x="5498" y="61"/>
                </a:lnTo>
                <a:lnTo>
                  <a:pt x="5498" y="61"/>
                </a:lnTo>
                <a:lnTo>
                  <a:pt x="5500" y="61"/>
                </a:lnTo>
                <a:lnTo>
                  <a:pt x="5500" y="61"/>
                </a:lnTo>
                <a:lnTo>
                  <a:pt x="5502" y="61"/>
                </a:lnTo>
                <a:lnTo>
                  <a:pt x="5502" y="61"/>
                </a:lnTo>
                <a:lnTo>
                  <a:pt x="5505" y="61"/>
                </a:lnTo>
                <a:lnTo>
                  <a:pt x="5505" y="61"/>
                </a:lnTo>
                <a:lnTo>
                  <a:pt x="5507" y="61"/>
                </a:lnTo>
                <a:lnTo>
                  <a:pt x="5507" y="61"/>
                </a:lnTo>
                <a:lnTo>
                  <a:pt x="5510" y="61"/>
                </a:lnTo>
                <a:lnTo>
                  <a:pt x="5510" y="61"/>
                </a:lnTo>
                <a:lnTo>
                  <a:pt x="5512" y="61"/>
                </a:lnTo>
                <a:lnTo>
                  <a:pt x="5512" y="61"/>
                </a:lnTo>
                <a:lnTo>
                  <a:pt x="5514" y="61"/>
                </a:lnTo>
                <a:lnTo>
                  <a:pt x="5514" y="61"/>
                </a:lnTo>
                <a:lnTo>
                  <a:pt x="5517" y="61"/>
                </a:lnTo>
                <a:lnTo>
                  <a:pt x="5517" y="61"/>
                </a:lnTo>
                <a:lnTo>
                  <a:pt x="5519" y="61"/>
                </a:lnTo>
                <a:lnTo>
                  <a:pt x="5519" y="61"/>
                </a:lnTo>
                <a:lnTo>
                  <a:pt x="5522" y="61"/>
                </a:lnTo>
                <a:lnTo>
                  <a:pt x="5522" y="61"/>
                </a:lnTo>
                <a:lnTo>
                  <a:pt x="5524" y="61"/>
                </a:lnTo>
                <a:lnTo>
                  <a:pt x="5524" y="61"/>
                </a:lnTo>
                <a:lnTo>
                  <a:pt x="5527" y="61"/>
                </a:lnTo>
                <a:lnTo>
                  <a:pt x="5527" y="61"/>
                </a:lnTo>
                <a:lnTo>
                  <a:pt x="5529" y="61"/>
                </a:lnTo>
                <a:lnTo>
                  <a:pt x="5529" y="61"/>
                </a:lnTo>
                <a:lnTo>
                  <a:pt x="5532" y="61"/>
                </a:lnTo>
                <a:lnTo>
                  <a:pt x="5532" y="61"/>
                </a:lnTo>
                <a:lnTo>
                  <a:pt x="5534" y="61"/>
                </a:lnTo>
                <a:lnTo>
                  <a:pt x="5534" y="61"/>
                </a:lnTo>
                <a:lnTo>
                  <a:pt x="5536" y="61"/>
                </a:lnTo>
                <a:lnTo>
                  <a:pt x="5536" y="61"/>
                </a:lnTo>
                <a:lnTo>
                  <a:pt x="5539" y="61"/>
                </a:lnTo>
                <a:lnTo>
                  <a:pt x="5539" y="61"/>
                </a:lnTo>
                <a:lnTo>
                  <a:pt x="5541" y="61"/>
                </a:lnTo>
                <a:lnTo>
                  <a:pt x="5541" y="61"/>
                </a:lnTo>
                <a:lnTo>
                  <a:pt x="5544" y="61"/>
                </a:lnTo>
                <a:lnTo>
                  <a:pt x="5544" y="61"/>
                </a:lnTo>
                <a:lnTo>
                  <a:pt x="5546" y="61"/>
                </a:lnTo>
                <a:lnTo>
                  <a:pt x="5546" y="61"/>
                </a:lnTo>
                <a:lnTo>
                  <a:pt x="5548" y="61"/>
                </a:lnTo>
                <a:lnTo>
                  <a:pt x="5548" y="61"/>
                </a:lnTo>
                <a:lnTo>
                  <a:pt x="5551" y="61"/>
                </a:lnTo>
                <a:lnTo>
                  <a:pt x="5551" y="61"/>
                </a:lnTo>
                <a:lnTo>
                  <a:pt x="5553" y="61"/>
                </a:lnTo>
                <a:lnTo>
                  <a:pt x="5553" y="61"/>
                </a:lnTo>
                <a:lnTo>
                  <a:pt x="5556" y="61"/>
                </a:lnTo>
                <a:lnTo>
                  <a:pt x="5556" y="61"/>
                </a:lnTo>
                <a:lnTo>
                  <a:pt x="5558" y="61"/>
                </a:lnTo>
                <a:lnTo>
                  <a:pt x="5558" y="61"/>
                </a:lnTo>
                <a:lnTo>
                  <a:pt x="5561" y="61"/>
                </a:lnTo>
                <a:lnTo>
                  <a:pt x="5561" y="61"/>
                </a:lnTo>
                <a:lnTo>
                  <a:pt x="5563" y="61"/>
                </a:lnTo>
                <a:lnTo>
                  <a:pt x="5563" y="61"/>
                </a:lnTo>
                <a:lnTo>
                  <a:pt x="5565" y="61"/>
                </a:lnTo>
                <a:lnTo>
                  <a:pt x="5565" y="61"/>
                </a:lnTo>
                <a:lnTo>
                  <a:pt x="5568" y="61"/>
                </a:lnTo>
                <a:lnTo>
                  <a:pt x="5568" y="61"/>
                </a:lnTo>
                <a:lnTo>
                  <a:pt x="5570" y="61"/>
                </a:lnTo>
                <a:lnTo>
                  <a:pt x="5570" y="61"/>
                </a:lnTo>
                <a:lnTo>
                  <a:pt x="5573" y="61"/>
                </a:lnTo>
                <a:lnTo>
                  <a:pt x="5573" y="61"/>
                </a:lnTo>
                <a:lnTo>
                  <a:pt x="5575" y="61"/>
                </a:lnTo>
                <a:lnTo>
                  <a:pt x="5575" y="61"/>
                </a:lnTo>
                <a:lnTo>
                  <a:pt x="5577" y="61"/>
                </a:lnTo>
                <a:lnTo>
                  <a:pt x="5577" y="61"/>
                </a:lnTo>
                <a:lnTo>
                  <a:pt x="5580" y="61"/>
                </a:lnTo>
                <a:lnTo>
                  <a:pt x="5580" y="61"/>
                </a:lnTo>
                <a:lnTo>
                  <a:pt x="5582" y="61"/>
                </a:lnTo>
                <a:lnTo>
                  <a:pt x="5582" y="61"/>
                </a:lnTo>
                <a:lnTo>
                  <a:pt x="5585" y="61"/>
                </a:lnTo>
                <a:lnTo>
                  <a:pt x="5585" y="61"/>
                </a:lnTo>
                <a:lnTo>
                  <a:pt x="5587" y="61"/>
                </a:lnTo>
                <a:lnTo>
                  <a:pt x="5587" y="61"/>
                </a:lnTo>
                <a:lnTo>
                  <a:pt x="5590" y="61"/>
                </a:lnTo>
                <a:lnTo>
                  <a:pt x="5590" y="61"/>
                </a:lnTo>
                <a:lnTo>
                  <a:pt x="5592" y="61"/>
                </a:lnTo>
                <a:lnTo>
                  <a:pt x="5592" y="61"/>
                </a:lnTo>
                <a:lnTo>
                  <a:pt x="5595" y="61"/>
                </a:lnTo>
                <a:lnTo>
                  <a:pt x="5595" y="61"/>
                </a:lnTo>
                <a:lnTo>
                  <a:pt x="5597" y="61"/>
                </a:lnTo>
                <a:lnTo>
                  <a:pt x="5597" y="61"/>
                </a:lnTo>
                <a:lnTo>
                  <a:pt x="5599" y="61"/>
                </a:lnTo>
                <a:lnTo>
                  <a:pt x="5599" y="61"/>
                </a:lnTo>
                <a:lnTo>
                  <a:pt x="5602" y="61"/>
                </a:lnTo>
                <a:lnTo>
                  <a:pt x="5602" y="61"/>
                </a:lnTo>
                <a:lnTo>
                  <a:pt x="5604" y="61"/>
                </a:lnTo>
                <a:lnTo>
                  <a:pt x="5604" y="61"/>
                </a:lnTo>
                <a:lnTo>
                  <a:pt x="5607" y="61"/>
                </a:lnTo>
                <a:lnTo>
                  <a:pt x="5607" y="61"/>
                </a:lnTo>
                <a:lnTo>
                  <a:pt x="5609" y="61"/>
                </a:lnTo>
                <a:lnTo>
                  <a:pt x="5609" y="61"/>
                </a:lnTo>
                <a:lnTo>
                  <a:pt x="5612" y="61"/>
                </a:lnTo>
                <a:lnTo>
                  <a:pt x="5612" y="61"/>
                </a:lnTo>
                <a:lnTo>
                  <a:pt x="5614" y="61"/>
                </a:lnTo>
                <a:lnTo>
                  <a:pt x="5614" y="61"/>
                </a:lnTo>
                <a:lnTo>
                  <a:pt x="5616" y="61"/>
                </a:lnTo>
                <a:lnTo>
                  <a:pt x="5616" y="61"/>
                </a:lnTo>
                <a:lnTo>
                  <a:pt x="5619" y="61"/>
                </a:lnTo>
                <a:lnTo>
                  <a:pt x="5619" y="61"/>
                </a:lnTo>
                <a:lnTo>
                  <a:pt x="5621" y="61"/>
                </a:lnTo>
                <a:lnTo>
                  <a:pt x="5621" y="61"/>
                </a:lnTo>
                <a:lnTo>
                  <a:pt x="5624" y="61"/>
                </a:lnTo>
                <a:lnTo>
                  <a:pt x="5624" y="61"/>
                </a:lnTo>
                <a:lnTo>
                  <a:pt x="5626" y="61"/>
                </a:lnTo>
                <a:lnTo>
                  <a:pt x="5626" y="61"/>
                </a:lnTo>
                <a:lnTo>
                  <a:pt x="5628" y="61"/>
                </a:lnTo>
                <a:lnTo>
                  <a:pt x="5628" y="61"/>
                </a:lnTo>
                <a:lnTo>
                  <a:pt x="5631" y="61"/>
                </a:lnTo>
                <a:lnTo>
                  <a:pt x="5631" y="61"/>
                </a:lnTo>
                <a:lnTo>
                  <a:pt x="5633" y="61"/>
                </a:lnTo>
                <a:lnTo>
                  <a:pt x="5636" y="61"/>
                </a:lnTo>
                <a:lnTo>
                  <a:pt x="5636" y="61"/>
                </a:lnTo>
                <a:lnTo>
                  <a:pt x="5638" y="61"/>
                </a:lnTo>
                <a:lnTo>
                  <a:pt x="5638" y="61"/>
                </a:lnTo>
                <a:lnTo>
                  <a:pt x="5641" y="61"/>
                </a:lnTo>
                <a:lnTo>
                  <a:pt x="5641" y="61"/>
                </a:lnTo>
                <a:lnTo>
                  <a:pt x="5643" y="61"/>
                </a:lnTo>
                <a:lnTo>
                  <a:pt x="5643" y="61"/>
                </a:lnTo>
                <a:lnTo>
                  <a:pt x="5645" y="61"/>
                </a:lnTo>
                <a:lnTo>
                  <a:pt x="5645" y="61"/>
                </a:lnTo>
                <a:lnTo>
                  <a:pt x="5648" y="61"/>
                </a:lnTo>
                <a:lnTo>
                  <a:pt x="5648" y="61"/>
                </a:lnTo>
                <a:lnTo>
                  <a:pt x="5650" y="61"/>
                </a:lnTo>
                <a:lnTo>
                  <a:pt x="5650" y="61"/>
                </a:lnTo>
                <a:lnTo>
                  <a:pt x="5653" y="61"/>
                </a:lnTo>
                <a:lnTo>
                  <a:pt x="5653" y="61"/>
                </a:lnTo>
                <a:lnTo>
                  <a:pt x="5655" y="61"/>
                </a:lnTo>
                <a:lnTo>
                  <a:pt x="5655" y="61"/>
                </a:lnTo>
                <a:lnTo>
                  <a:pt x="5657" y="61"/>
                </a:lnTo>
                <a:lnTo>
                  <a:pt x="5657" y="61"/>
                </a:lnTo>
                <a:lnTo>
                  <a:pt x="5660" y="61"/>
                </a:lnTo>
                <a:lnTo>
                  <a:pt x="5660" y="61"/>
                </a:lnTo>
                <a:lnTo>
                  <a:pt x="5662" y="61"/>
                </a:lnTo>
                <a:lnTo>
                  <a:pt x="5662" y="61"/>
                </a:lnTo>
                <a:lnTo>
                  <a:pt x="5665" y="61"/>
                </a:lnTo>
                <a:lnTo>
                  <a:pt x="5665" y="61"/>
                </a:lnTo>
                <a:lnTo>
                  <a:pt x="5667" y="61"/>
                </a:lnTo>
                <a:lnTo>
                  <a:pt x="5667" y="61"/>
                </a:lnTo>
                <a:lnTo>
                  <a:pt x="5667" y="61"/>
                </a:lnTo>
                <a:lnTo>
                  <a:pt x="5670" y="61"/>
                </a:lnTo>
                <a:lnTo>
                  <a:pt x="5672" y="61"/>
                </a:lnTo>
                <a:lnTo>
                  <a:pt x="5672" y="61"/>
                </a:lnTo>
                <a:lnTo>
                  <a:pt x="5672" y="61"/>
                </a:lnTo>
                <a:lnTo>
                  <a:pt x="5675" y="61"/>
                </a:lnTo>
                <a:lnTo>
                  <a:pt x="5677" y="61"/>
                </a:lnTo>
                <a:lnTo>
                  <a:pt x="5677" y="61"/>
                </a:lnTo>
                <a:lnTo>
                  <a:pt x="5679" y="61"/>
                </a:lnTo>
                <a:lnTo>
                  <a:pt x="5679" y="61"/>
                </a:lnTo>
                <a:lnTo>
                  <a:pt x="5682" y="61"/>
                </a:lnTo>
                <a:lnTo>
                  <a:pt x="5682" y="61"/>
                </a:lnTo>
                <a:lnTo>
                  <a:pt x="5684" y="61"/>
                </a:lnTo>
                <a:lnTo>
                  <a:pt x="5684" y="61"/>
                </a:lnTo>
                <a:lnTo>
                  <a:pt x="5687" y="61"/>
                </a:lnTo>
                <a:lnTo>
                  <a:pt x="5687" y="61"/>
                </a:lnTo>
                <a:lnTo>
                  <a:pt x="5689" y="61"/>
                </a:lnTo>
                <a:lnTo>
                  <a:pt x="5689" y="61"/>
                </a:lnTo>
                <a:lnTo>
                  <a:pt x="5691" y="61"/>
                </a:lnTo>
                <a:lnTo>
                  <a:pt x="5691" y="61"/>
                </a:lnTo>
                <a:lnTo>
                  <a:pt x="5694" y="61"/>
                </a:lnTo>
                <a:lnTo>
                  <a:pt x="5694" y="61"/>
                </a:lnTo>
                <a:lnTo>
                  <a:pt x="5696" y="61"/>
                </a:lnTo>
                <a:lnTo>
                  <a:pt x="5696" y="61"/>
                </a:lnTo>
                <a:lnTo>
                  <a:pt x="5699" y="61"/>
                </a:lnTo>
                <a:lnTo>
                  <a:pt x="5699" y="61"/>
                </a:lnTo>
                <a:lnTo>
                  <a:pt x="5701" y="61"/>
                </a:lnTo>
                <a:lnTo>
                  <a:pt x="5701" y="61"/>
                </a:lnTo>
                <a:lnTo>
                  <a:pt x="5704" y="61"/>
                </a:lnTo>
                <a:lnTo>
                  <a:pt x="5704" y="61"/>
                </a:lnTo>
                <a:lnTo>
                  <a:pt x="5706" y="61"/>
                </a:lnTo>
                <a:lnTo>
                  <a:pt x="5706" y="61"/>
                </a:lnTo>
                <a:lnTo>
                  <a:pt x="5708" y="61"/>
                </a:lnTo>
                <a:lnTo>
                  <a:pt x="5708" y="61"/>
                </a:lnTo>
                <a:lnTo>
                  <a:pt x="5711" y="61"/>
                </a:lnTo>
                <a:lnTo>
                  <a:pt x="5711" y="61"/>
                </a:lnTo>
                <a:lnTo>
                  <a:pt x="5713" y="61"/>
                </a:lnTo>
                <a:lnTo>
                  <a:pt x="5713" y="61"/>
                </a:lnTo>
                <a:lnTo>
                  <a:pt x="5716" y="61"/>
                </a:lnTo>
                <a:lnTo>
                  <a:pt x="5716" y="61"/>
                </a:lnTo>
                <a:lnTo>
                  <a:pt x="5718" y="61"/>
                </a:lnTo>
                <a:lnTo>
                  <a:pt x="5718" y="61"/>
                </a:lnTo>
                <a:lnTo>
                  <a:pt x="5721" y="61"/>
                </a:lnTo>
                <a:lnTo>
                  <a:pt x="5721" y="61"/>
                </a:lnTo>
                <a:lnTo>
                  <a:pt x="5723" y="61"/>
                </a:lnTo>
                <a:lnTo>
                  <a:pt x="5723" y="61"/>
                </a:lnTo>
                <a:lnTo>
                  <a:pt x="5726" y="61"/>
                </a:lnTo>
                <a:lnTo>
                  <a:pt x="5726" y="61"/>
                </a:lnTo>
                <a:lnTo>
                  <a:pt x="5728" y="61"/>
                </a:lnTo>
                <a:lnTo>
                  <a:pt x="5728" y="61"/>
                </a:lnTo>
                <a:lnTo>
                  <a:pt x="5728" y="61"/>
                </a:lnTo>
                <a:lnTo>
                  <a:pt x="5730" y="61"/>
                </a:lnTo>
                <a:lnTo>
                  <a:pt x="5733" y="61"/>
                </a:lnTo>
                <a:lnTo>
                  <a:pt x="5733" y="61"/>
                </a:lnTo>
                <a:lnTo>
                  <a:pt x="5733" y="61"/>
                </a:lnTo>
                <a:lnTo>
                  <a:pt x="5735" y="61"/>
                </a:lnTo>
                <a:lnTo>
                  <a:pt x="5738" y="61"/>
                </a:lnTo>
                <a:lnTo>
                  <a:pt x="5738" y="61"/>
                </a:lnTo>
                <a:lnTo>
                  <a:pt x="5740" y="61"/>
                </a:lnTo>
                <a:lnTo>
                  <a:pt x="5740" y="61"/>
                </a:lnTo>
                <a:lnTo>
                  <a:pt x="5742" y="61"/>
                </a:lnTo>
                <a:lnTo>
                  <a:pt x="5742" y="61"/>
                </a:lnTo>
                <a:lnTo>
                  <a:pt x="5745" y="61"/>
                </a:lnTo>
                <a:lnTo>
                  <a:pt x="5745" y="61"/>
                </a:lnTo>
                <a:lnTo>
                  <a:pt x="5747" y="61"/>
                </a:lnTo>
                <a:lnTo>
                  <a:pt x="5747" y="61"/>
                </a:lnTo>
                <a:lnTo>
                  <a:pt x="5750" y="61"/>
                </a:lnTo>
                <a:lnTo>
                  <a:pt x="5750" y="61"/>
                </a:lnTo>
                <a:lnTo>
                  <a:pt x="5752" y="61"/>
                </a:lnTo>
                <a:lnTo>
                  <a:pt x="5752" y="61"/>
                </a:lnTo>
                <a:lnTo>
                  <a:pt x="5755" y="61"/>
                </a:lnTo>
                <a:lnTo>
                  <a:pt x="5755" y="61"/>
                </a:lnTo>
                <a:lnTo>
                  <a:pt x="5757" y="61"/>
                </a:lnTo>
                <a:lnTo>
                  <a:pt x="5757" y="61"/>
                </a:lnTo>
                <a:lnTo>
                  <a:pt x="5759" y="61"/>
                </a:lnTo>
                <a:lnTo>
                  <a:pt x="5759" y="61"/>
                </a:lnTo>
                <a:lnTo>
                  <a:pt x="5762" y="61"/>
                </a:lnTo>
                <a:lnTo>
                  <a:pt x="5762" y="61"/>
                </a:lnTo>
                <a:lnTo>
                  <a:pt x="5764" y="61"/>
                </a:lnTo>
                <a:lnTo>
                  <a:pt x="5764" y="61"/>
                </a:lnTo>
                <a:lnTo>
                  <a:pt x="5767" y="61"/>
                </a:lnTo>
                <a:lnTo>
                  <a:pt x="5767" y="61"/>
                </a:lnTo>
                <a:lnTo>
                  <a:pt x="5769" y="61"/>
                </a:lnTo>
                <a:lnTo>
                  <a:pt x="5769" y="61"/>
                </a:lnTo>
                <a:lnTo>
                  <a:pt x="5771" y="61"/>
                </a:lnTo>
                <a:lnTo>
                  <a:pt x="5771" y="61"/>
                </a:lnTo>
                <a:lnTo>
                  <a:pt x="5774" y="61"/>
                </a:lnTo>
                <a:lnTo>
                  <a:pt x="5774" y="61"/>
                </a:lnTo>
                <a:lnTo>
                  <a:pt x="5776" y="61"/>
                </a:lnTo>
                <a:lnTo>
                  <a:pt x="5776" y="61"/>
                </a:lnTo>
                <a:lnTo>
                  <a:pt x="5779" y="61"/>
                </a:lnTo>
                <a:lnTo>
                  <a:pt x="5779" y="61"/>
                </a:lnTo>
                <a:lnTo>
                  <a:pt x="5781" y="61"/>
                </a:lnTo>
                <a:lnTo>
                  <a:pt x="5781" y="61"/>
                </a:lnTo>
                <a:lnTo>
                  <a:pt x="5784" y="61"/>
                </a:lnTo>
                <a:lnTo>
                  <a:pt x="5784" y="61"/>
                </a:lnTo>
                <a:lnTo>
                  <a:pt x="5784" y="61"/>
                </a:lnTo>
                <a:lnTo>
                  <a:pt x="5786" y="61"/>
                </a:lnTo>
                <a:lnTo>
                  <a:pt x="5789" y="61"/>
                </a:lnTo>
                <a:lnTo>
                  <a:pt x="5789" y="61"/>
                </a:lnTo>
                <a:lnTo>
                  <a:pt x="5789" y="61"/>
                </a:lnTo>
                <a:lnTo>
                  <a:pt x="5791" y="61"/>
                </a:lnTo>
                <a:lnTo>
                  <a:pt x="5793" y="61"/>
                </a:lnTo>
                <a:lnTo>
                  <a:pt x="5793" y="61"/>
                </a:lnTo>
                <a:lnTo>
                  <a:pt x="5793" y="61"/>
                </a:lnTo>
                <a:lnTo>
                  <a:pt x="5796" y="61"/>
                </a:lnTo>
                <a:lnTo>
                  <a:pt x="5798" y="61"/>
                </a:lnTo>
                <a:lnTo>
                  <a:pt x="5798" y="61"/>
                </a:lnTo>
                <a:lnTo>
                  <a:pt x="5801" y="61"/>
                </a:lnTo>
                <a:lnTo>
                  <a:pt x="5801" y="61"/>
                </a:lnTo>
                <a:lnTo>
                  <a:pt x="5803" y="61"/>
                </a:lnTo>
                <a:lnTo>
                  <a:pt x="5803" y="61"/>
                </a:lnTo>
                <a:lnTo>
                  <a:pt x="5806" y="61"/>
                </a:lnTo>
                <a:lnTo>
                  <a:pt x="5806" y="61"/>
                </a:lnTo>
                <a:lnTo>
                  <a:pt x="5808" y="61"/>
                </a:lnTo>
                <a:lnTo>
                  <a:pt x="5808" y="61"/>
                </a:lnTo>
                <a:lnTo>
                  <a:pt x="5810" y="61"/>
                </a:lnTo>
                <a:lnTo>
                  <a:pt x="5810" y="61"/>
                </a:lnTo>
                <a:lnTo>
                  <a:pt x="5813" y="61"/>
                </a:lnTo>
                <a:lnTo>
                  <a:pt x="5813" y="61"/>
                </a:lnTo>
                <a:lnTo>
                  <a:pt x="5815" y="61"/>
                </a:lnTo>
                <a:lnTo>
                  <a:pt x="5815" y="61"/>
                </a:lnTo>
                <a:lnTo>
                  <a:pt x="5818" y="61"/>
                </a:lnTo>
                <a:lnTo>
                  <a:pt x="5818" y="61"/>
                </a:lnTo>
                <a:lnTo>
                  <a:pt x="5820" y="61"/>
                </a:lnTo>
                <a:lnTo>
                  <a:pt x="5820" y="61"/>
                </a:lnTo>
                <a:lnTo>
                  <a:pt x="5822" y="61"/>
                </a:lnTo>
                <a:lnTo>
                  <a:pt x="5822" y="61"/>
                </a:lnTo>
                <a:lnTo>
                  <a:pt x="5825" y="61"/>
                </a:lnTo>
                <a:lnTo>
                  <a:pt x="5825" y="61"/>
                </a:lnTo>
                <a:lnTo>
                  <a:pt x="5827" y="61"/>
                </a:lnTo>
                <a:lnTo>
                  <a:pt x="5827" y="61"/>
                </a:lnTo>
                <a:lnTo>
                  <a:pt x="5830" y="61"/>
                </a:lnTo>
                <a:lnTo>
                  <a:pt x="5830" y="61"/>
                </a:lnTo>
                <a:lnTo>
                  <a:pt x="5832" y="61"/>
                </a:lnTo>
                <a:lnTo>
                  <a:pt x="5832" y="61"/>
                </a:lnTo>
                <a:lnTo>
                  <a:pt x="5835" y="61"/>
                </a:lnTo>
                <a:lnTo>
                  <a:pt x="5835" y="61"/>
                </a:lnTo>
                <a:lnTo>
                  <a:pt x="5837" y="61"/>
                </a:lnTo>
                <a:lnTo>
                  <a:pt x="5837" y="61"/>
                </a:lnTo>
                <a:lnTo>
                  <a:pt x="5840" y="61"/>
                </a:lnTo>
                <a:lnTo>
                  <a:pt x="5840" y="61"/>
                </a:lnTo>
                <a:lnTo>
                  <a:pt x="5842" y="61"/>
                </a:lnTo>
                <a:lnTo>
                  <a:pt x="5842" y="61"/>
                </a:lnTo>
                <a:lnTo>
                  <a:pt x="5844" y="61"/>
                </a:lnTo>
                <a:lnTo>
                  <a:pt x="5844" y="61"/>
                </a:lnTo>
                <a:lnTo>
                  <a:pt x="5844" y="61"/>
                </a:lnTo>
                <a:lnTo>
                  <a:pt x="5847" y="61"/>
                </a:lnTo>
                <a:lnTo>
                  <a:pt x="5849" y="61"/>
                </a:lnTo>
                <a:lnTo>
                  <a:pt x="5849" y="61"/>
                </a:lnTo>
                <a:lnTo>
                  <a:pt x="5849" y="61"/>
                </a:lnTo>
                <a:lnTo>
                  <a:pt x="5851" y="61"/>
                </a:lnTo>
                <a:lnTo>
                  <a:pt x="5854" y="61"/>
                </a:lnTo>
                <a:lnTo>
                  <a:pt x="5854" y="61"/>
                </a:lnTo>
                <a:lnTo>
                  <a:pt x="5856" y="61"/>
                </a:lnTo>
                <a:lnTo>
                  <a:pt x="5856" y="61"/>
                </a:lnTo>
                <a:lnTo>
                  <a:pt x="5859" y="61"/>
                </a:lnTo>
                <a:lnTo>
                  <a:pt x="5859" y="61"/>
                </a:lnTo>
                <a:lnTo>
                  <a:pt x="5861" y="61"/>
                </a:lnTo>
                <a:lnTo>
                  <a:pt x="5861" y="61"/>
                </a:lnTo>
                <a:lnTo>
                  <a:pt x="5864" y="61"/>
                </a:lnTo>
                <a:lnTo>
                  <a:pt x="5864" y="61"/>
                </a:lnTo>
                <a:lnTo>
                  <a:pt x="5866" y="61"/>
                </a:lnTo>
                <a:lnTo>
                  <a:pt x="5866" y="61"/>
                </a:lnTo>
                <a:lnTo>
                  <a:pt x="5869" y="61"/>
                </a:lnTo>
                <a:lnTo>
                  <a:pt x="5869" y="61"/>
                </a:lnTo>
                <a:lnTo>
                  <a:pt x="5871" y="61"/>
                </a:lnTo>
                <a:lnTo>
                  <a:pt x="5871" y="61"/>
                </a:lnTo>
                <a:lnTo>
                  <a:pt x="5873" y="61"/>
                </a:lnTo>
                <a:lnTo>
                  <a:pt x="5873" y="61"/>
                </a:lnTo>
                <a:lnTo>
                  <a:pt x="5876" y="61"/>
                </a:lnTo>
                <a:lnTo>
                  <a:pt x="5876" y="61"/>
                </a:lnTo>
                <a:lnTo>
                  <a:pt x="5878" y="61"/>
                </a:lnTo>
                <a:lnTo>
                  <a:pt x="5878" y="61"/>
                </a:lnTo>
                <a:lnTo>
                  <a:pt x="5881" y="61"/>
                </a:lnTo>
                <a:lnTo>
                  <a:pt x="5881" y="61"/>
                </a:lnTo>
                <a:lnTo>
                  <a:pt x="5883" y="61"/>
                </a:lnTo>
                <a:lnTo>
                  <a:pt x="5883" y="0"/>
                </a:lnTo>
                <a:lnTo>
                  <a:pt x="5883" y="61"/>
                </a:lnTo>
                <a:lnTo>
                  <a:pt x="5885" y="61"/>
                </a:lnTo>
                <a:lnTo>
                  <a:pt x="5885" y="61"/>
                </a:lnTo>
                <a:lnTo>
                  <a:pt x="5888" y="61"/>
                </a:lnTo>
                <a:lnTo>
                  <a:pt x="5888" y="0"/>
                </a:lnTo>
                <a:lnTo>
                  <a:pt x="5888" y="61"/>
                </a:lnTo>
                <a:lnTo>
                  <a:pt x="5890" y="61"/>
                </a:lnTo>
                <a:lnTo>
                  <a:pt x="5890" y="61"/>
                </a:lnTo>
                <a:lnTo>
                  <a:pt x="5893" y="61"/>
                </a:lnTo>
                <a:lnTo>
                  <a:pt x="5893" y="61"/>
                </a:lnTo>
                <a:lnTo>
                  <a:pt x="5895" y="61"/>
                </a:lnTo>
                <a:lnTo>
                  <a:pt x="5895" y="61"/>
                </a:lnTo>
                <a:lnTo>
                  <a:pt x="5898" y="61"/>
                </a:lnTo>
                <a:lnTo>
                  <a:pt x="5898" y="61"/>
                </a:lnTo>
                <a:lnTo>
                  <a:pt x="5900" y="61"/>
                </a:lnTo>
                <a:lnTo>
                  <a:pt x="5900" y="61"/>
                </a:lnTo>
                <a:lnTo>
                  <a:pt x="5900" y="61"/>
                </a:lnTo>
                <a:lnTo>
                  <a:pt x="5902" y="61"/>
                </a:lnTo>
                <a:lnTo>
                  <a:pt x="5905" y="61"/>
                </a:lnTo>
                <a:lnTo>
                  <a:pt x="5905" y="61"/>
                </a:lnTo>
                <a:lnTo>
                  <a:pt x="5905" y="61"/>
                </a:lnTo>
                <a:lnTo>
                  <a:pt x="5907" y="61"/>
                </a:lnTo>
                <a:lnTo>
                  <a:pt x="5910" y="61"/>
                </a:lnTo>
                <a:lnTo>
                  <a:pt x="5910" y="61"/>
                </a:lnTo>
                <a:lnTo>
                  <a:pt x="5910" y="61"/>
                </a:lnTo>
                <a:lnTo>
                  <a:pt x="5912" y="61"/>
                </a:lnTo>
                <a:lnTo>
                  <a:pt x="5915" y="61"/>
                </a:lnTo>
                <a:lnTo>
                  <a:pt x="5915" y="61"/>
                </a:lnTo>
                <a:lnTo>
                  <a:pt x="5917" y="61"/>
                </a:lnTo>
                <a:lnTo>
                  <a:pt x="5917" y="61"/>
                </a:lnTo>
                <a:lnTo>
                  <a:pt x="5920" y="61"/>
                </a:lnTo>
                <a:lnTo>
                  <a:pt x="5920" y="61"/>
                </a:lnTo>
                <a:lnTo>
                  <a:pt x="5922" y="61"/>
                </a:lnTo>
                <a:lnTo>
                  <a:pt x="5922" y="61"/>
                </a:lnTo>
                <a:lnTo>
                  <a:pt x="5924" y="61"/>
                </a:lnTo>
                <a:lnTo>
                  <a:pt x="5924" y="61"/>
                </a:lnTo>
                <a:lnTo>
                  <a:pt x="5927" y="61"/>
                </a:lnTo>
                <a:lnTo>
                  <a:pt x="5927" y="61"/>
                </a:lnTo>
                <a:lnTo>
                  <a:pt x="5929" y="61"/>
                </a:lnTo>
                <a:lnTo>
                  <a:pt x="5929" y="61"/>
                </a:lnTo>
                <a:lnTo>
                  <a:pt x="5932" y="61"/>
                </a:lnTo>
                <a:lnTo>
                  <a:pt x="5932" y="61"/>
                </a:lnTo>
                <a:lnTo>
                  <a:pt x="5934" y="61"/>
                </a:lnTo>
                <a:lnTo>
                  <a:pt x="5934" y="61"/>
                </a:lnTo>
                <a:lnTo>
                  <a:pt x="5936" y="61"/>
                </a:lnTo>
                <a:lnTo>
                  <a:pt x="5936" y="61"/>
                </a:lnTo>
                <a:lnTo>
                  <a:pt x="5939" y="61"/>
                </a:lnTo>
                <a:lnTo>
                  <a:pt x="5939" y="61"/>
                </a:lnTo>
                <a:lnTo>
                  <a:pt x="5941" y="61"/>
                </a:lnTo>
                <a:lnTo>
                  <a:pt x="5941" y="61"/>
                </a:lnTo>
                <a:lnTo>
                  <a:pt x="5944" y="61"/>
                </a:lnTo>
                <a:lnTo>
                  <a:pt x="5944" y="61"/>
                </a:lnTo>
                <a:lnTo>
                  <a:pt x="5946" y="61"/>
                </a:lnTo>
                <a:lnTo>
                  <a:pt x="5946" y="61"/>
                </a:lnTo>
                <a:lnTo>
                  <a:pt x="5949" y="61"/>
                </a:lnTo>
                <a:lnTo>
                  <a:pt x="5949" y="61"/>
                </a:lnTo>
                <a:lnTo>
                  <a:pt x="5951" y="61"/>
                </a:lnTo>
                <a:lnTo>
                  <a:pt x="5951" y="61"/>
                </a:lnTo>
                <a:lnTo>
                  <a:pt x="5953" y="61"/>
                </a:lnTo>
                <a:lnTo>
                  <a:pt x="5953" y="61"/>
                </a:lnTo>
                <a:lnTo>
                  <a:pt x="5956" y="61"/>
                </a:lnTo>
                <a:lnTo>
                  <a:pt x="5956" y="61"/>
                </a:lnTo>
                <a:lnTo>
                  <a:pt x="5958" y="61"/>
                </a:lnTo>
                <a:lnTo>
                  <a:pt x="5958" y="61"/>
                </a:lnTo>
                <a:lnTo>
                  <a:pt x="5961" y="61"/>
                </a:lnTo>
                <a:lnTo>
                  <a:pt x="5961" y="61"/>
                </a:lnTo>
                <a:lnTo>
                  <a:pt x="5961" y="61"/>
                </a:lnTo>
                <a:lnTo>
                  <a:pt x="5963" y="61"/>
                </a:lnTo>
                <a:lnTo>
                  <a:pt x="5965" y="61"/>
                </a:lnTo>
                <a:lnTo>
                  <a:pt x="5965" y="61"/>
                </a:lnTo>
                <a:lnTo>
                  <a:pt x="5965" y="61"/>
                </a:lnTo>
                <a:lnTo>
                  <a:pt x="5968" y="61"/>
                </a:lnTo>
                <a:lnTo>
                  <a:pt x="5970" y="61"/>
                </a:lnTo>
                <a:lnTo>
                  <a:pt x="5970" y="61"/>
                </a:lnTo>
                <a:lnTo>
                  <a:pt x="5973" y="61"/>
                </a:lnTo>
                <a:lnTo>
                  <a:pt x="5973" y="61"/>
                </a:lnTo>
                <a:lnTo>
                  <a:pt x="5975" y="61"/>
                </a:lnTo>
                <a:lnTo>
                  <a:pt x="5975" y="61"/>
                </a:lnTo>
                <a:lnTo>
                  <a:pt x="5978" y="61"/>
                </a:lnTo>
                <a:lnTo>
                  <a:pt x="5978" y="61"/>
                </a:lnTo>
                <a:lnTo>
                  <a:pt x="5980" y="61"/>
                </a:lnTo>
                <a:lnTo>
                  <a:pt x="5980" y="61"/>
                </a:lnTo>
                <a:lnTo>
                  <a:pt x="5983" y="61"/>
                </a:lnTo>
                <a:lnTo>
                  <a:pt x="5983" y="61"/>
                </a:lnTo>
                <a:lnTo>
                  <a:pt x="5985" y="61"/>
                </a:lnTo>
                <a:lnTo>
                  <a:pt x="5985" y="61"/>
                </a:lnTo>
                <a:lnTo>
                  <a:pt x="5987" y="61"/>
                </a:lnTo>
                <a:lnTo>
                  <a:pt x="5987" y="61"/>
                </a:lnTo>
                <a:lnTo>
                  <a:pt x="5990" y="61"/>
                </a:lnTo>
                <a:lnTo>
                  <a:pt x="5990" y="61"/>
                </a:lnTo>
                <a:lnTo>
                  <a:pt x="5992" y="61"/>
                </a:lnTo>
                <a:lnTo>
                  <a:pt x="5992" y="61"/>
                </a:lnTo>
                <a:lnTo>
                  <a:pt x="5995" y="61"/>
                </a:lnTo>
                <a:lnTo>
                  <a:pt x="5995" y="61"/>
                </a:lnTo>
                <a:lnTo>
                  <a:pt x="5997" y="61"/>
                </a:lnTo>
                <a:lnTo>
                  <a:pt x="5997" y="61"/>
                </a:lnTo>
                <a:lnTo>
                  <a:pt x="6000" y="61"/>
                </a:lnTo>
                <a:lnTo>
                  <a:pt x="6000" y="61"/>
                </a:lnTo>
                <a:lnTo>
                  <a:pt x="6002" y="61"/>
                </a:lnTo>
                <a:lnTo>
                  <a:pt x="6002" y="61"/>
                </a:lnTo>
                <a:lnTo>
                  <a:pt x="6004" y="61"/>
                </a:lnTo>
                <a:lnTo>
                  <a:pt x="6004" y="61"/>
                </a:lnTo>
                <a:lnTo>
                  <a:pt x="6007" y="61"/>
                </a:lnTo>
                <a:lnTo>
                  <a:pt x="6007" y="61"/>
                </a:lnTo>
                <a:lnTo>
                  <a:pt x="6009" y="61"/>
                </a:lnTo>
                <a:lnTo>
                  <a:pt x="6009" y="61"/>
                </a:lnTo>
                <a:lnTo>
                  <a:pt x="6012" y="61"/>
                </a:lnTo>
                <a:lnTo>
                  <a:pt x="6012" y="61"/>
                </a:lnTo>
                <a:lnTo>
                  <a:pt x="6014" y="61"/>
                </a:lnTo>
                <a:lnTo>
                  <a:pt x="6014" y="61"/>
                </a:lnTo>
                <a:lnTo>
                  <a:pt x="6016" y="61"/>
                </a:lnTo>
                <a:lnTo>
                  <a:pt x="6016" y="61"/>
                </a:lnTo>
                <a:lnTo>
                  <a:pt x="6019" y="61"/>
                </a:lnTo>
                <a:lnTo>
                  <a:pt x="6019" y="61"/>
                </a:lnTo>
                <a:lnTo>
                  <a:pt x="6021" y="61"/>
                </a:lnTo>
                <a:lnTo>
                  <a:pt x="6021" y="61"/>
                </a:lnTo>
                <a:lnTo>
                  <a:pt x="6021" y="61"/>
                </a:lnTo>
                <a:lnTo>
                  <a:pt x="6024" y="61"/>
                </a:lnTo>
                <a:lnTo>
                  <a:pt x="6026" y="61"/>
                </a:lnTo>
                <a:lnTo>
                  <a:pt x="6026" y="61"/>
                </a:lnTo>
                <a:lnTo>
                  <a:pt x="6026" y="61"/>
                </a:lnTo>
                <a:lnTo>
                  <a:pt x="6029" y="61"/>
                </a:lnTo>
                <a:lnTo>
                  <a:pt x="6031" y="61"/>
                </a:lnTo>
                <a:lnTo>
                  <a:pt x="6031" y="61"/>
                </a:lnTo>
                <a:lnTo>
                  <a:pt x="6034" y="61"/>
                </a:lnTo>
                <a:lnTo>
                  <a:pt x="6034" y="61"/>
                </a:lnTo>
                <a:lnTo>
                  <a:pt x="6036" y="61"/>
                </a:lnTo>
                <a:lnTo>
                  <a:pt x="6036" y="61"/>
                </a:lnTo>
                <a:lnTo>
                  <a:pt x="6038" y="61"/>
                </a:lnTo>
                <a:lnTo>
                  <a:pt x="6038" y="61"/>
                </a:lnTo>
                <a:lnTo>
                  <a:pt x="6041" y="61"/>
                </a:lnTo>
                <a:lnTo>
                  <a:pt x="6041" y="61"/>
                </a:lnTo>
                <a:lnTo>
                  <a:pt x="6043" y="61"/>
                </a:lnTo>
                <a:lnTo>
                  <a:pt x="6043" y="61"/>
                </a:lnTo>
                <a:lnTo>
                  <a:pt x="6045" y="61"/>
                </a:lnTo>
                <a:lnTo>
                  <a:pt x="6045" y="61"/>
                </a:lnTo>
              </a:path>
            </a:pathLst>
          </a:custGeom>
          <a:noFill/>
          <a:ln w="30163"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Rectangle 38">
            <a:extLst>
              <a:ext uri="{FF2B5EF4-FFF2-40B4-BE49-F238E27FC236}">
                <a16:creationId xmlns:a16="http://schemas.microsoft.com/office/drawing/2014/main" id="{4A7AAB6E-3FAD-443C-BA34-0C864E2BA2F0}"/>
              </a:ext>
            </a:extLst>
          </p:cNvPr>
          <p:cNvSpPr>
            <a:spLocks noChangeArrowheads="1"/>
          </p:cNvSpPr>
          <p:nvPr/>
        </p:nvSpPr>
        <p:spPr bwMode="auto">
          <a:xfrm>
            <a:off x="9986962" y="5397500"/>
            <a:ext cx="15970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7030A0"/>
                </a:solidFill>
                <a:effectLst/>
                <a:latin typeface="Calibri" panose="020F0502020204030204" pitchFamily="34" charset="0"/>
              </a:rPr>
              <a:t>diff(M19) &gt; 0.1</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4" name="Freeform 39">
            <a:extLst>
              <a:ext uri="{FF2B5EF4-FFF2-40B4-BE49-F238E27FC236}">
                <a16:creationId xmlns:a16="http://schemas.microsoft.com/office/drawing/2014/main" id="{C516DD47-F3DC-4A51-9A36-EA39061DDCF6}"/>
              </a:ext>
            </a:extLst>
          </p:cNvPr>
          <p:cNvSpPr>
            <a:spLocks/>
          </p:cNvSpPr>
          <p:nvPr/>
        </p:nvSpPr>
        <p:spPr bwMode="auto">
          <a:xfrm>
            <a:off x="347662" y="5232400"/>
            <a:ext cx="9586913" cy="85725"/>
          </a:xfrm>
          <a:custGeom>
            <a:avLst/>
            <a:gdLst>
              <a:gd name="T0" fmla="*/ 94 w 6039"/>
              <a:gd name="T1" fmla="*/ 54 h 54"/>
              <a:gd name="T2" fmla="*/ 189 w 6039"/>
              <a:gd name="T3" fmla="*/ 54 h 54"/>
              <a:gd name="T4" fmla="*/ 283 w 6039"/>
              <a:gd name="T5" fmla="*/ 54 h 54"/>
              <a:gd name="T6" fmla="*/ 377 w 6039"/>
              <a:gd name="T7" fmla="*/ 54 h 54"/>
              <a:gd name="T8" fmla="*/ 471 w 6039"/>
              <a:gd name="T9" fmla="*/ 54 h 54"/>
              <a:gd name="T10" fmla="*/ 566 w 6039"/>
              <a:gd name="T11" fmla="*/ 54 h 54"/>
              <a:gd name="T12" fmla="*/ 661 w 6039"/>
              <a:gd name="T13" fmla="*/ 54 h 54"/>
              <a:gd name="T14" fmla="*/ 755 w 6039"/>
              <a:gd name="T15" fmla="*/ 54 h 54"/>
              <a:gd name="T16" fmla="*/ 850 w 6039"/>
              <a:gd name="T17" fmla="*/ 54 h 54"/>
              <a:gd name="T18" fmla="*/ 943 w 6039"/>
              <a:gd name="T19" fmla="*/ 54 h 54"/>
              <a:gd name="T20" fmla="*/ 1038 w 6039"/>
              <a:gd name="T21" fmla="*/ 54 h 54"/>
              <a:gd name="T22" fmla="*/ 1133 w 6039"/>
              <a:gd name="T23" fmla="*/ 54 h 54"/>
              <a:gd name="T24" fmla="*/ 1227 w 6039"/>
              <a:gd name="T25" fmla="*/ 54 h 54"/>
              <a:gd name="T26" fmla="*/ 1322 w 6039"/>
              <a:gd name="T27" fmla="*/ 54 h 54"/>
              <a:gd name="T28" fmla="*/ 1416 w 6039"/>
              <a:gd name="T29" fmla="*/ 54 h 54"/>
              <a:gd name="T30" fmla="*/ 1510 w 6039"/>
              <a:gd name="T31" fmla="*/ 54 h 54"/>
              <a:gd name="T32" fmla="*/ 1605 w 6039"/>
              <a:gd name="T33" fmla="*/ 54 h 54"/>
              <a:gd name="T34" fmla="*/ 1699 w 6039"/>
              <a:gd name="T35" fmla="*/ 54 h 54"/>
              <a:gd name="T36" fmla="*/ 1794 w 6039"/>
              <a:gd name="T37" fmla="*/ 54 h 54"/>
              <a:gd name="T38" fmla="*/ 1888 w 6039"/>
              <a:gd name="T39" fmla="*/ 54 h 54"/>
              <a:gd name="T40" fmla="*/ 1982 w 6039"/>
              <a:gd name="T41" fmla="*/ 54 h 54"/>
              <a:gd name="T42" fmla="*/ 2077 w 6039"/>
              <a:gd name="T43" fmla="*/ 54 h 54"/>
              <a:gd name="T44" fmla="*/ 2171 w 6039"/>
              <a:gd name="T45" fmla="*/ 54 h 54"/>
              <a:gd name="T46" fmla="*/ 2266 w 6039"/>
              <a:gd name="T47" fmla="*/ 54 h 54"/>
              <a:gd name="T48" fmla="*/ 2360 w 6039"/>
              <a:gd name="T49" fmla="*/ 54 h 54"/>
              <a:gd name="T50" fmla="*/ 2454 w 6039"/>
              <a:gd name="T51" fmla="*/ 54 h 54"/>
              <a:gd name="T52" fmla="*/ 2549 w 6039"/>
              <a:gd name="T53" fmla="*/ 54 h 54"/>
              <a:gd name="T54" fmla="*/ 2644 w 6039"/>
              <a:gd name="T55" fmla="*/ 54 h 54"/>
              <a:gd name="T56" fmla="*/ 2738 w 6039"/>
              <a:gd name="T57" fmla="*/ 54 h 54"/>
              <a:gd name="T58" fmla="*/ 2832 w 6039"/>
              <a:gd name="T59" fmla="*/ 54 h 54"/>
              <a:gd name="T60" fmla="*/ 2926 w 6039"/>
              <a:gd name="T61" fmla="*/ 54 h 54"/>
              <a:gd name="T62" fmla="*/ 3021 w 6039"/>
              <a:gd name="T63" fmla="*/ 54 h 54"/>
              <a:gd name="T64" fmla="*/ 3116 w 6039"/>
              <a:gd name="T65" fmla="*/ 54 h 54"/>
              <a:gd name="T66" fmla="*/ 3210 w 6039"/>
              <a:gd name="T67" fmla="*/ 54 h 54"/>
              <a:gd name="T68" fmla="*/ 3304 w 6039"/>
              <a:gd name="T69" fmla="*/ 54 h 54"/>
              <a:gd name="T70" fmla="*/ 3399 w 6039"/>
              <a:gd name="T71" fmla="*/ 54 h 54"/>
              <a:gd name="T72" fmla="*/ 3493 w 6039"/>
              <a:gd name="T73" fmla="*/ 54 h 54"/>
              <a:gd name="T74" fmla="*/ 3588 w 6039"/>
              <a:gd name="T75" fmla="*/ 54 h 54"/>
              <a:gd name="T76" fmla="*/ 3682 w 6039"/>
              <a:gd name="T77" fmla="*/ 54 h 54"/>
              <a:gd name="T78" fmla="*/ 3776 w 6039"/>
              <a:gd name="T79" fmla="*/ 54 h 54"/>
              <a:gd name="T80" fmla="*/ 3870 w 6039"/>
              <a:gd name="T81" fmla="*/ 54 h 54"/>
              <a:gd name="T82" fmla="*/ 3965 w 6039"/>
              <a:gd name="T83" fmla="*/ 54 h 54"/>
              <a:gd name="T84" fmla="*/ 4060 w 6039"/>
              <a:gd name="T85" fmla="*/ 54 h 54"/>
              <a:gd name="T86" fmla="*/ 4154 w 6039"/>
              <a:gd name="T87" fmla="*/ 54 h 54"/>
              <a:gd name="T88" fmla="*/ 4248 w 6039"/>
              <a:gd name="T89" fmla="*/ 54 h 54"/>
              <a:gd name="T90" fmla="*/ 4343 w 6039"/>
              <a:gd name="T91" fmla="*/ 54 h 54"/>
              <a:gd name="T92" fmla="*/ 4437 w 6039"/>
              <a:gd name="T93" fmla="*/ 54 h 54"/>
              <a:gd name="T94" fmla="*/ 4532 w 6039"/>
              <a:gd name="T95" fmla="*/ 54 h 54"/>
              <a:gd name="T96" fmla="*/ 4626 w 6039"/>
              <a:gd name="T97" fmla="*/ 54 h 54"/>
              <a:gd name="T98" fmla="*/ 4721 w 6039"/>
              <a:gd name="T99" fmla="*/ 54 h 54"/>
              <a:gd name="T100" fmla="*/ 4815 w 6039"/>
              <a:gd name="T101" fmla="*/ 54 h 54"/>
              <a:gd name="T102" fmla="*/ 4909 w 6039"/>
              <a:gd name="T103" fmla="*/ 54 h 54"/>
              <a:gd name="T104" fmla="*/ 5004 w 6039"/>
              <a:gd name="T105" fmla="*/ 54 h 54"/>
              <a:gd name="T106" fmla="*/ 5099 w 6039"/>
              <a:gd name="T107" fmla="*/ 54 h 54"/>
              <a:gd name="T108" fmla="*/ 5193 w 6039"/>
              <a:gd name="T109" fmla="*/ 54 h 54"/>
              <a:gd name="T110" fmla="*/ 5287 w 6039"/>
              <a:gd name="T111" fmla="*/ 54 h 54"/>
              <a:gd name="T112" fmla="*/ 5381 w 6039"/>
              <a:gd name="T113" fmla="*/ 54 h 54"/>
              <a:gd name="T114" fmla="*/ 5476 w 6039"/>
              <a:gd name="T115" fmla="*/ 54 h 54"/>
              <a:gd name="T116" fmla="*/ 5570 w 6039"/>
              <a:gd name="T117" fmla="*/ 54 h 54"/>
              <a:gd name="T118" fmla="*/ 5665 w 6039"/>
              <a:gd name="T119" fmla="*/ 54 h 54"/>
              <a:gd name="T120" fmla="*/ 5759 w 6039"/>
              <a:gd name="T121" fmla="*/ 54 h 54"/>
              <a:gd name="T122" fmla="*/ 5853 w 6039"/>
              <a:gd name="T123" fmla="*/ 54 h 54"/>
              <a:gd name="T124" fmla="*/ 5947 w 6039"/>
              <a:gd name="T12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39" h="54">
                <a:moveTo>
                  <a:pt x="0" y="54"/>
                </a:moveTo>
                <a:lnTo>
                  <a:pt x="0" y="54"/>
                </a:lnTo>
                <a:lnTo>
                  <a:pt x="0" y="54"/>
                </a:lnTo>
                <a:lnTo>
                  <a:pt x="0" y="54"/>
                </a:lnTo>
                <a:lnTo>
                  <a:pt x="1" y="54"/>
                </a:lnTo>
                <a:lnTo>
                  <a:pt x="1" y="54"/>
                </a:lnTo>
                <a:lnTo>
                  <a:pt x="1" y="54"/>
                </a:lnTo>
                <a:lnTo>
                  <a:pt x="2" y="54"/>
                </a:lnTo>
                <a:lnTo>
                  <a:pt x="2" y="54"/>
                </a:lnTo>
                <a:lnTo>
                  <a:pt x="2" y="54"/>
                </a:lnTo>
                <a:lnTo>
                  <a:pt x="2" y="54"/>
                </a:lnTo>
                <a:lnTo>
                  <a:pt x="3" y="54"/>
                </a:lnTo>
                <a:lnTo>
                  <a:pt x="3" y="54"/>
                </a:lnTo>
                <a:lnTo>
                  <a:pt x="3" y="54"/>
                </a:lnTo>
                <a:lnTo>
                  <a:pt x="4" y="54"/>
                </a:lnTo>
                <a:lnTo>
                  <a:pt x="4" y="54"/>
                </a:lnTo>
                <a:lnTo>
                  <a:pt x="4" y="54"/>
                </a:lnTo>
                <a:lnTo>
                  <a:pt x="4" y="54"/>
                </a:lnTo>
                <a:lnTo>
                  <a:pt x="4" y="54"/>
                </a:lnTo>
                <a:lnTo>
                  <a:pt x="5" y="54"/>
                </a:lnTo>
                <a:lnTo>
                  <a:pt x="5" y="54"/>
                </a:lnTo>
                <a:lnTo>
                  <a:pt x="6" y="54"/>
                </a:lnTo>
                <a:lnTo>
                  <a:pt x="6" y="54"/>
                </a:lnTo>
                <a:lnTo>
                  <a:pt x="6" y="54"/>
                </a:lnTo>
                <a:lnTo>
                  <a:pt x="6" y="54"/>
                </a:lnTo>
                <a:lnTo>
                  <a:pt x="7" y="54"/>
                </a:lnTo>
                <a:lnTo>
                  <a:pt x="7" y="54"/>
                </a:lnTo>
                <a:lnTo>
                  <a:pt x="7" y="54"/>
                </a:lnTo>
                <a:lnTo>
                  <a:pt x="8" y="54"/>
                </a:lnTo>
                <a:lnTo>
                  <a:pt x="8" y="54"/>
                </a:lnTo>
                <a:lnTo>
                  <a:pt x="8" y="54"/>
                </a:lnTo>
                <a:lnTo>
                  <a:pt x="8" y="54"/>
                </a:lnTo>
                <a:lnTo>
                  <a:pt x="9" y="54"/>
                </a:lnTo>
                <a:lnTo>
                  <a:pt x="9" y="54"/>
                </a:lnTo>
                <a:lnTo>
                  <a:pt x="9" y="54"/>
                </a:lnTo>
                <a:lnTo>
                  <a:pt x="11" y="54"/>
                </a:lnTo>
                <a:lnTo>
                  <a:pt x="11" y="54"/>
                </a:lnTo>
                <a:lnTo>
                  <a:pt x="11" y="54"/>
                </a:lnTo>
                <a:lnTo>
                  <a:pt x="11" y="54"/>
                </a:lnTo>
                <a:lnTo>
                  <a:pt x="12" y="54"/>
                </a:lnTo>
                <a:lnTo>
                  <a:pt x="12" y="54"/>
                </a:lnTo>
                <a:lnTo>
                  <a:pt x="12" y="54"/>
                </a:lnTo>
                <a:lnTo>
                  <a:pt x="13" y="54"/>
                </a:lnTo>
                <a:lnTo>
                  <a:pt x="13" y="54"/>
                </a:lnTo>
                <a:lnTo>
                  <a:pt x="13" y="54"/>
                </a:lnTo>
                <a:lnTo>
                  <a:pt x="13" y="54"/>
                </a:lnTo>
                <a:lnTo>
                  <a:pt x="14" y="54"/>
                </a:lnTo>
                <a:lnTo>
                  <a:pt x="14" y="54"/>
                </a:lnTo>
                <a:lnTo>
                  <a:pt x="14" y="54"/>
                </a:lnTo>
                <a:lnTo>
                  <a:pt x="15" y="54"/>
                </a:lnTo>
                <a:lnTo>
                  <a:pt x="15" y="54"/>
                </a:lnTo>
                <a:lnTo>
                  <a:pt x="15" y="54"/>
                </a:lnTo>
                <a:lnTo>
                  <a:pt x="15" y="54"/>
                </a:lnTo>
                <a:lnTo>
                  <a:pt x="16" y="54"/>
                </a:lnTo>
                <a:lnTo>
                  <a:pt x="16" y="54"/>
                </a:lnTo>
                <a:lnTo>
                  <a:pt x="16" y="54"/>
                </a:lnTo>
                <a:lnTo>
                  <a:pt x="17" y="54"/>
                </a:lnTo>
                <a:lnTo>
                  <a:pt x="17" y="54"/>
                </a:lnTo>
                <a:lnTo>
                  <a:pt x="17" y="54"/>
                </a:lnTo>
                <a:lnTo>
                  <a:pt x="17" y="54"/>
                </a:lnTo>
                <a:lnTo>
                  <a:pt x="18" y="54"/>
                </a:lnTo>
                <a:lnTo>
                  <a:pt x="18" y="54"/>
                </a:lnTo>
                <a:lnTo>
                  <a:pt x="18" y="54"/>
                </a:lnTo>
                <a:lnTo>
                  <a:pt x="19" y="54"/>
                </a:lnTo>
                <a:lnTo>
                  <a:pt x="19" y="54"/>
                </a:lnTo>
                <a:lnTo>
                  <a:pt x="19" y="54"/>
                </a:lnTo>
                <a:lnTo>
                  <a:pt x="20" y="54"/>
                </a:lnTo>
                <a:lnTo>
                  <a:pt x="20" y="54"/>
                </a:lnTo>
                <a:lnTo>
                  <a:pt x="20" y="54"/>
                </a:lnTo>
                <a:lnTo>
                  <a:pt x="20" y="54"/>
                </a:lnTo>
                <a:lnTo>
                  <a:pt x="21" y="54"/>
                </a:lnTo>
                <a:lnTo>
                  <a:pt x="21" y="54"/>
                </a:lnTo>
                <a:lnTo>
                  <a:pt x="21" y="54"/>
                </a:lnTo>
                <a:lnTo>
                  <a:pt x="22" y="54"/>
                </a:lnTo>
                <a:lnTo>
                  <a:pt x="22" y="54"/>
                </a:lnTo>
                <a:lnTo>
                  <a:pt x="22" y="54"/>
                </a:lnTo>
                <a:lnTo>
                  <a:pt x="22" y="54"/>
                </a:lnTo>
                <a:lnTo>
                  <a:pt x="23" y="54"/>
                </a:lnTo>
                <a:lnTo>
                  <a:pt x="23" y="54"/>
                </a:lnTo>
                <a:lnTo>
                  <a:pt x="23" y="54"/>
                </a:lnTo>
                <a:lnTo>
                  <a:pt x="24" y="54"/>
                </a:lnTo>
                <a:lnTo>
                  <a:pt x="24" y="54"/>
                </a:lnTo>
                <a:lnTo>
                  <a:pt x="24" y="54"/>
                </a:lnTo>
                <a:lnTo>
                  <a:pt x="24" y="54"/>
                </a:lnTo>
                <a:lnTo>
                  <a:pt x="25" y="54"/>
                </a:lnTo>
                <a:lnTo>
                  <a:pt x="25" y="54"/>
                </a:lnTo>
                <a:lnTo>
                  <a:pt x="25" y="54"/>
                </a:lnTo>
                <a:lnTo>
                  <a:pt x="26" y="54"/>
                </a:lnTo>
                <a:lnTo>
                  <a:pt x="26" y="54"/>
                </a:lnTo>
                <a:lnTo>
                  <a:pt x="26" y="54"/>
                </a:lnTo>
                <a:lnTo>
                  <a:pt x="26" y="54"/>
                </a:lnTo>
                <a:lnTo>
                  <a:pt x="27" y="54"/>
                </a:lnTo>
                <a:lnTo>
                  <a:pt x="27" y="54"/>
                </a:lnTo>
                <a:lnTo>
                  <a:pt x="27" y="54"/>
                </a:lnTo>
                <a:lnTo>
                  <a:pt x="28" y="54"/>
                </a:lnTo>
                <a:lnTo>
                  <a:pt x="28" y="54"/>
                </a:lnTo>
                <a:lnTo>
                  <a:pt x="28" y="54"/>
                </a:lnTo>
                <a:lnTo>
                  <a:pt x="28" y="54"/>
                </a:lnTo>
                <a:lnTo>
                  <a:pt x="29" y="54"/>
                </a:lnTo>
                <a:lnTo>
                  <a:pt x="29" y="54"/>
                </a:lnTo>
                <a:lnTo>
                  <a:pt x="29" y="54"/>
                </a:lnTo>
                <a:lnTo>
                  <a:pt x="30" y="54"/>
                </a:lnTo>
                <a:lnTo>
                  <a:pt x="30" y="54"/>
                </a:lnTo>
                <a:lnTo>
                  <a:pt x="30" y="54"/>
                </a:lnTo>
                <a:lnTo>
                  <a:pt x="30" y="54"/>
                </a:lnTo>
                <a:lnTo>
                  <a:pt x="31" y="54"/>
                </a:lnTo>
                <a:lnTo>
                  <a:pt x="31" y="54"/>
                </a:lnTo>
                <a:lnTo>
                  <a:pt x="31" y="54"/>
                </a:lnTo>
                <a:lnTo>
                  <a:pt x="31" y="54"/>
                </a:lnTo>
                <a:lnTo>
                  <a:pt x="32" y="54"/>
                </a:lnTo>
                <a:lnTo>
                  <a:pt x="32" y="54"/>
                </a:lnTo>
                <a:lnTo>
                  <a:pt x="32" y="54"/>
                </a:lnTo>
                <a:lnTo>
                  <a:pt x="33" y="54"/>
                </a:lnTo>
                <a:lnTo>
                  <a:pt x="33" y="54"/>
                </a:lnTo>
                <a:lnTo>
                  <a:pt x="33" y="54"/>
                </a:lnTo>
                <a:lnTo>
                  <a:pt x="34" y="54"/>
                </a:lnTo>
                <a:lnTo>
                  <a:pt x="34" y="54"/>
                </a:lnTo>
                <a:lnTo>
                  <a:pt x="34" y="54"/>
                </a:lnTo>
                <a:lnTo>
                  <a:pt x="34" y="54"/>
                </a:lnTo>
                <a:lnTo>
                  <a:pt x="35" y="54"/>
                </a:lnTo>
                <a:lnTo>
                  <a:pt x="35" y="54"/>
                </a:lnTo>
                <a:lnTo>
                  <a:pt x="35" y="54"/>
                </a:lnTo>
                <a:lnTo>
                  <a:pt x="36" y="54"/>
                </a:lnTo>
                <a:lnTo>
                  <a:pt x="36" y="54"/>
                </a:lnTo>
                <a:lnTo>
                  <a:pt x="36" y="54"/>
                </a:lnTo>
                <a:lnTo>
                  <a:pt x="36" y="54"/>
                </a:lnTo>
                <a:lnTo>
                  <a:pt x="36" y="54"/>
                </a:lnTo>
                <a:lnTo>
                  <a:pt x="37" y="54"/>
                </a:lnTo>
                <a:lnTo>
                  <a:pt x="37" y="54"/>
                </a:lnTo>
                <a:lnTo>
                  <a:pt x="38" y="54"/>
                </a:lnTo>
                <a:lnTo>
                  <a:pt x="38" y="54"/>
                </a:lnTo>
                <a:lnTo>
                  <a:pt x="38" y="54"/>
                </a:lnTo>
                <a:lnTo>
                  <a:pt x="38" y="54"/>
                </a:lnTo>
                <a:lnTo>
                  <a:pt x="39" y="54"/>
                </a:lnTo>
                <a:lnTo>
                  <a:pt x="39" y="54"/>
                </a:lnTo>
                <a:lnTo>
                  <a:pt x="39" y="54"/>
                </a:lnTo>
                <a:lnTo>
                  <a:pt x="40" y="54"/>
                </a:lnTo>
                <a:lnTo>
                  <a:pt x="40" y="54"/>
                </a:lnTo>
                <a:lnTo>
                  <a:pt x="40" y="54"/>
                </a:lnTo>
                <a:lnTo>
                  <a:pt x="40" y="54"/>
                </a:lnTo>
                <a:lnTo>
                  <a:pt x="41" y="54"/>
                </a:lnTo>
                <a:lnTo>
                  <a:pt x="41" y="54"/>
                </a:lnTo>
                <a:lnTo>
                  <a:pt x="41" y="54"/>
                </a:lnTo>
                <a:lnTo>
                  <a:pt x="42" y="54"/>
                </a:lnTo>
                <a:lnTo>
                  <a:pt x="42" y="54"/>
                </a:lnTo>
                <a:lnTo>
                  <a:pt x="42" y="54"/>
                </a:lnTo>
                <a:lnTo>
                  <a:pt x="42" y="54"/>
                </a:lnTo>
                <a:lnTo>
                  <a:pt x="43" y="54"/>
                </a:lnTo>
                <a:lnTo>
                  <a:pt x="43" y="54"/>
                </a:lnTo>
                <a:lnTo>
                  <a:pt x="43" y="54"/>
                </a:lnTo>
                <a:lnTo>
                  <a:pt x="44" y="54"/>
                </a:lnTo>
                <a:lnTo>
                  <a:pt x="44" y="54"/>
                </a:lnTo>
                <a:lnTo>
                  <a:pt x="44" y="54"/>
                </a:lnTo>
                <a:lnTo>
                  <a:pt x="45" y="54"/>
                </a:lnTo>
                <a:lnTo>
                  <a:pt x="45" y="54"/>
                </a:lnTo>
                <a:lnTo>
                  <a:pt x="45" y="54"/>
                </a:lnTo>
                <a:lnTo>
                  <a:pt x="45" y="54"/>
                </a:lnTo>
                <a:lnTo>
                  <a:pt x="46" y="54"/>
                </a:lnTo>
                <a:lnTo>
                  <a:pt x="46" y="54"/>
                </a:lnTo>
                <a:lnTo>
                  <a:pt x="46" y="54"/>
                </a:lnTo>
                <a:lnTo>
                  <a:pt x="47" y="54"/>
                </a:lnTo>
                <a:lnTo>
                  <a:pt x="47" y="54"/>
                </a:lnTo>
                <a:lnTo>
                  <a:pt x="47" y="54"/>
                </a:lnTo>
                <a:lnTo>
                  <a:pt x="47" y="54"/>
                </a:lnTo>
                <a:lnTo>
                  <a:pt x="48" y="54"/>
                </a:lnTo>
                <a:lnTo>
                  <a:pt x="48" y="54"/>
                </a:lnTo>
                <a:lnTo>
                  <a:pt x="48" y="54"/>
                </a:lnTo>
                <a:lnTo>
                  <a:pt x="49" y="54"/>
                </a:lnTo>
                <a:lnTo>
                  <a:pt x="49" y="54"/>
                </a:lnTo>
                <a:lnTo>
                  <a:pt x="49" y="54"/>
                </a:lnTo>
                <a:lnTo>
                  <a:pt x="49" y="54"/>
                </a:lnTo>
                <a:lnTo>
                  <a:pt x="50" y="54"/>
                </a:lnTo>
                <a:lnTo>
                  <a:pt x="50" y="54"/>
                </a:lnTo>
                <a:lnTo>
                  <a:pt x="50" y="54"/>
                </a:lnTo>
                <a:lnTo>
                  <a:pt x="51" y="54"/>
                </a:lnTo>
                <a:lnTo>
                  <a:pt x="51" y="54"/>
                </a:lnTo>
                <a:lnTo>
                  <a:pt x="51" y="54"/>
                </a:lnTo>
                <a:lnTo>
                  <a:pt x="51" y="54"/>
                </a:lnTo>
                <a:lnTo>
                  <a:pt x="52" y="54"/>
                </a:lnTo>
                <a:lnTo>
                  <a:pt x="52" y="54"/>
                </a:lnTo>
                <a:lnTo>
                  <a:pt x="52" y="54"/>
                </a:lnTo>
                <a:lnTo>
                  <a:pt x="53" y="54"/>
                </a:lnTo>
                <a:lnTo>
                  <a:pt x="53" y="54"/>
                </a:lnTo>
                <a:lnTo>
                  <a:pt x="53" y="54"/>
                </a:lnTo>
                <a:lnTo>
                  <a:pt x="53" y="54"/>
                </a:lnTo>
                <a:lnTo>
                  <a:pt x="54" y="54"/>
                </a:lnTo>
                <a:lnTo>
                  <a:pt x="54" y="54"/>
                </a:lnTo>
                <a:lnTo>
                  <a:pt x="54" y="54"/>
                </a:lnTo>
                <a:lnTo>
                  <a:pt x="55" y="54"/>
                </a:lnTo>
                <a:lnTo>
                  <a:pt x="55" y="54"/>
                </a:lnTo>
                <a:lnTo>
                  <a:pt x="55" y="54"/>
                </a:lnTo>
                <a:lnTo>
                  <a:pt x="55" y="54"/>
                </a:lnTo>
                <a:lnTo>
                  <a:pt x="56" y="54"/>
                </a:lnTo>
                <a:lnTo>
                  <a:pt x="56" y="54"/>
                </a:lnTo>
                <a:lnTo>
                  <a:pt x="56" y="54"/>
                </a:lnTo>
                <a:lnTo>
                  <a:pt x="57" y="54"/>
                </a:lnTo>
                <a:lnTo>
                  <a:pt x="57" y="54"/>
                </a:lnTo>
                <a:lnTo>
                  <a:pt x="57" y="54"/>
                </a:lnTo>
                <a:lnTo>
                  <a:pt x="57" y="54"/>
                </a:lnTo>
                <a:lnTo>
                  <a:pt x="58" y="54"/>
                </a:lnTo>
                <a:lnTo>
                  <a:pt x="58" y="54"/>
                </a:lnTo>
                <a:lnTo>
                  <a:pt x="58" y="54"/>
                </a:lnTo>
                <a:lnTo>
                  <a:pt x="59" y="54"/>
                </a:lnTo>
                <a:lnTo>
                  <a:pt x="59" y="54"/>
                </a:lnTo>
                <a:lnTo>
                  <a:pt x="59" y="54"/>
                </a:lnTo>
                <a:lnTo>
                  <a:pt x="59" y="54"/>
                </a:lnTo>
                <a:lnTo>
                  <a:pt x="60" y="54"/>
                </a:lnTo>
                <a:lnTo>
                  <a:pt x="60" y="54"/>
                </a:lnTo>
                <a:lnTo>
                  <a:pt x="60" y="54"/>
                </a:lnTo>
                <a:lnTo>
                  <a:pt x="61" y="54"/>
                </a:lnTo>
                <a:lnTo>
                  <a:pt x="61" y="54"/>
                </a:lnTo>
                <a:lnTo>
                  <a:pt x="61" y="54"/>
                </a:lnTo>
                <a:lnTo>
                  <a:pt x="61" y="54"/>
                </a:lnTo>
                <a:lnTo>
                  <a:pt x="62" y="54"/>
                </a:lnTo>
                <a:lnTo>
                  <a:pt x="62" y="54"/>
                </a:lnTo>
                <a:lnTo>
                  <a:pt x="62" y="54"/>
                </a:lnTo>
                <a:lnTo>
                  <a:pt x="62" y="54"/>
                </a:lnTo>
                <a:lnTo>
                  <a:pt x="63" y="54"/>
                </a:lnTo>
                <a:lnTo>
                  <a:pt x="63" y="54"/>
                </a:lnTo>
                <a:lnTo>
                  <a:pt x="63" y="54"/>
                </a:lnTo>
                <a:lnTo>
                  <a:pt x="65" y="54"/>
                </a:lnTo>
                <a:lnTo>
                  <a:pt x="65" y="54"/>
                </a:lnTo>
                <a:lnTo>
                  <a:pt x="65" y="54"/>
                </a:lnTo>
                <a:lnTo>
                  <a:pt x="66" y="54"/>
                </a:lnTo>
                <a:lnTo>
                  <a:pt x="66" y="54"/>
                </a:lnTo>
                <a:lnTo>
                  <a:pt x="66" y="54"/>
                </a:lnTo>
                <a:lnTo>
                  <a:pt x="66" y="54"/>
                </a:lnTo>
                <a:lnTo>
                  <a:pt x="67" y="54"/>
                </a:lnTo>
                <a:lnTo>
                  <a:pt x="67" y="54"/>
                </a:lnTo>
                <a:lnTo>
                  <a:pt x="67" y="54"/>
                </a:lnTo>
                <a:lnTo>
                  <a:pt x="68" y="54"/>
                </a:lnTo>
                <a:lnTo>
                  <a:pt x="68" y="54"/>
                </a:lnTo>
                <a:lnTo>
                  <a:pt x="68" y="54"/>
                </a:lnTo>
                <a:lnTo>
                  <a:pt x="68" y="54"/>
                </a:lnTo>
                <a:lnTo>
                  <a:pt x="68" y="54"/>
                </a:lnTo>
                <a:lnTo>
                  <a:pt x="69" y="54"/>
                </a:lnTo>
                <a:lnTo>
                  <a:pt x="69" y="54"/>
                </a:lnTo>
                <a:lnTo>
                  <a:pt x="70" y="54"/>
                </a:lnTo>
                <a:lnTo>
                  <a:pt x="70" y="54"/>
                </a:lnTo>
                <a:lnTo>
                  <a:pt x="70" y="54"/>
                </a:lnTo>
                <a:lnTo>
                  <a:pt x="71" y="54"/>
                </a:lnTo>
                <a:lnTo>
                  <a:pt x="71" y="54"/>
                </a:lnTo>
                <a:lnTo>
                  <a:pt x="71" y="54"/>
                </a:lnTo>
                <a:lnTo>
                  <a:pt x="71" y="54"/>
                </a:lnTo>
                <a:lnTo>
                  <a:pt x="72" y="54"/>
                </a:lnTo>
                <a:lnTo>
                  <a:pt x="72" y="54"/>
                </a:lnTo>
                <a:lnTo>
                  <a:pt x="72" y="54"/>
                </a:lnTo>
                <a:lnTo>
                  <a:pt x="73" y="54"/>
                </a:lnTo>
                <a:lnTo>
                  <a:pt x="73" y="54"/>
                </a:lnTo>
                <a:lnTo>
                  <a:pt x="73" y="54"/>
                </a:lnTo>
                <a:lnTo>
                  <a:pt x="73" y="54"/>
                </a:lnTo>
                <a:lnTo>
                  <a:pt x="74" y="54"/>
                </a:lnTo>
                <a:lnTo>
                  <a:pt x="74" y="54"/>
                </a:lnTo>
                <a:lnTo>
                  <a:pt x="74" y="54"/>
                </a:lnTo>
                <a:lnTo>
                  <a:pt x="75" y="54"/>
                </a:lnTo>
                <a:lnTo>
                  <a:pt x="75" y="54"/>
                </a:lnTo>
                <a:lnTo>
                  <a:pt x="75" y="54"/>
                </a:lnTo>
                <a:lnTo>
                  <a:pt x="75" y="54"/>
                </a:lnTo>
                <a:lnTo>
                  <a:pt x="76" y="54"/>
                </a:lnTo>
                <a:lnTo>
                  <a:pt x="76" y="54"/>
                </a:lnTo>
                <a:lnTo>
                  <a:pt x="76" y="54"/>
                </a:lnTo>
                <a:lnTo>
                  <a:pt x="77" y="54"/>
                </a:lnTo>
                <a:lnTo>
                  <a:pt x="77" y="54"/>
                </a:lnTo>
                <a:lnTo>
                  <a:pt x="77" y="54"/>
                </a:lnTo>
                <a:lnTo>
                  <a:pt x="77" y="54"/>
                </a:lnTo>
                <a:lnTo>
                  <a:pt x="78" y="54"/>
                </a:lnTo>
                <a:lnTo>
                  <a:pt x="78" y="54"/>
                </a:lnTo>
                <a:lnTo>
                  <a:pt x="78" y="54"/>
                </a:lnTo>
                <a:lnTo>
                  <a:pt x="79" y="54"/>
                </a:lnTo>
                <a:lnTo>
                  <a:pt x="79" y="54"/>
                </a:lnTo>
                <a:lnTo>
                  <a:pt x="79" y="54"/>
                </a:lnTo>
                <a:lnTo>
                  <a:pt x="79" y="54"/>
                </a:lnTo>
                <a:lnTo>
                  <a:pt x="80" y="54"/>
                </a:lnTo>
                <a:lnTo>
                  <a:pt x="80" y="54"/>
                </a:lnTo>
                <a:lnTo>
                  <a:pt x="80" y="54"/>
                </a:lnTo>
                <a:lnTo>
                  <a:pt x="81" y="54"/>
                </a:lnTo>
                <a:lnTo>
                  <a:pt x="81" y="54"/>
                </a:lnTo>
                <a:lnTo>
                  <a:pt x="81" y="54"/>
                </a:lnTo>
                <a:lnTo>
                  <a:pt x="81" y="54"/>
                </a:lnTo>
                <a:lnTo>
                  <a:pt x="82" y="54"/>
                </a:lnTo>
                <a:lnTo>
                  <a:pt x="82" y="54"/>
                </a:lnTo>
                <a:lnTo>
                  <a:pt x="82" y="54"/>
                </a:lnTo>
                <a:lnTo>
                  <a:pt x="83" y="54"/>
                </a:lnTo>
                <a:lnTo>
                  <a:pt x="83" y="54"/>
                </a:lnTo>
                <a:lnTo>
                  <a:pt x="83" y="54"/>
                </a:lnTo>
                <a:lnTo>
                  <a:pt x="83" y="54"/>
                </a:lnTo>
                <a:lnTo>
                  <a:pt x="84" y="54"/>
                </a:lnTo>
                <a:lnTo>
                  <a:pt x="84" y="54"/>
                </a:lnTo>
                <a:lnTo>
                  <a:pt x="84" y="54"/>
                </a:lnTo>
                <a:lnTo>
                  <a:pt x="85" y="54"/>
                </a:lnTo>
                <a:lnTo>
                  <a:pt x="85" y="54"/>
                </a:lnTo>
                <a:lnTo>
                  <a:pt x="85" y="54"/>
                </a:lnTo>
                <a:lnTo>
                  <a:pt x="85" y="54"/>
                </a:lnTo>
                <a:lnTo>
                  <a:pt x="86" y="54"/>
                </a:lnTo>
                <a:lnTo>
                  <a:pt x="86" y="54"/>
                </a:lnTo>
                <a:lnTo>
                  <a:pt x="86" y="54"/>
                </a:lnTo>
                <a:lnTo>
                  <a:pt x="87" y="54"/>
                </a:lnTo>
                <a:lnTo>
                  <a:pt x="87" y="54"/>
                </a:lnTo>
                <a:lnTo>
                  <a:pt x="87" y="54"/>
                </a:lnTo>
                <a:lnTo>
                  <a:pt x="87" y="54"/>
                </a:lnTo>
                <a:lnTo>
                  <a:pt x="88" y="54"/>
                </a:lnTo>
                <a:lnTo>
                  <a:pt x="88" y="54"/>
                </a:lnTo>
                <a:lnTo>
                  <a:pt x="88" y="54"/>
                </a:lnTo>
                <a:lnTo>
                  <a:pt x="89" y="54"/>
                </a:lnTo>
                <a:lnTo>
                  <a:pt x="89" y="54"/>
                </a:lnTo>
                <a:lnTo>
                  <a:pt x="89" y="54"/>
                </a:lnTo>
                <a:lnTo>
                  <a:pt x="89" y="54"/>
                </a:lnTo>
                <a:lnTo>
                  <a:pt x="90" y="54"/>
                </a:lnTo>
                <a:lnTo>
                  <a:pt x="90" y="54"/>
                </a:lnTo>
                <a:lnTo>
                  <a:pt x="90" y="54"/>
                </a:lnTo>
                <a:lnTo>
                  <a:pt x="91" y="54"/>
                </a:lnTo>
                <a:lnTo>
                  <a:pt x="91" y="54"/>
                </a:lnTo>
                <a:lnTo>
                  <a:pt x="91" y="54"/>
                </a:lnTo>
                <a:lnTo>
                  <a:pt x="91" y="54"/>
                </a:lnTo>
                <a:lnTo>
                  <a:pt x="92" y="54"/>
                </a:lnTo>
                <a:lnTo>
                  <a:pt x="92" y="54"/>
                </a:lnTo>
                <a:lnTo>
                  <a:pt x="92" y="54"/>
                </a:lnTo>
                <a:lnTo>
                  <a:pt x="93" y="54"/>
                </a:lnTo>
                <a:lnTo>
                  <a:pt x="93" y="54"/>
                </a:lnTo>
                <a:lnTo>
                  <a:pt x="93" y="54"/>
                </a:lnTo>
                <a:lnTo>
                  <a:pt x="93" y="54"/>
                </a:lnTo>
                <a:lnTo>
                  <a:pt x="94" y="54"/>
                </a:lnTo>
                <a:lnTo>
                  <a:pt x="94" y="54"/>
                </a:lnTo>
                <a:lnTo>
                  <a:pt x="94" y="54"/>
                </a:lnTo>
                <a:lnTo>
                  <a:pt x="94" y="54"/>
                </a:lnTo>
                <a:lnTo>
                  <a:pt x="95" y="54"/>
                </a:lnTo>
                <a:lnTo>
                  <a:pt x="95" y="54"/>
                </a:lnTo>
                <a:lnTo>
                  <a:pt x="96" y="54"/>
                </a:lnTo>
                <a:lnTo>
                  <a:pt x="96" y="54"/>
                </a:lnTo>
                <a:lnTo>
                  <a:pt x="96" y="54"/>
                </a:lnTo>
                <a:lnTo>
                  <a:pt x="96" y="54"/>
                </a:lnTo>
                <a:lnTo>
                  <a:pt x="97" y="54"/>
                </a:lnTo>
                <a:lnTo>
                  <a:pt x="97" y="54"/>
                </a:lnTo>
                <a:lnTo>
                  <a:pt x="97" y="54"/>
                </a:lnTo>
                <a:lnTo>
                  <a:pt x="98" y="54"/>
                </a:lnTo>
                <a:lnTo>
                  <a:pt x="98" y="54"/>
                </a:lnTo>
                <a:lnTo>
                  <a:pt x="98" y="54"/>
                </a:lnTo>
                <a:lnTo>
                  <a:pt x="98" y="54"/>
                </a:lnTo>
                <a:lnTo>
                  <a:pt x="99" y="54"/>
                </a:lnTo>
                <a:lnTo>
                  <a:pt x="99" y="54"/>
                </a:lnTo>
                <a:lnTo>
                  <a:pt x="99" y="54"/>
                </a:lnTo>
                <a:lnTo>
                  <a:pt x="100" y="54"/>
                </a:lnTo>
                <a:lnTo>
                  <a:pt x="100" y="54"/>
                </a:lnTo>
                <a:lnTo>
                  <a:pt x="100" y="54"/>
                </a:lnTo>
                <a:lnTo>
                  <a:pt x="100" y="54"/>
                </a:lnTo>
                <a:lnTo>
                  <a:pt x="101" y="54"/>
                </a:lnTo>
                <a:lnTo>
                  <a:pt x="101" y="54"/>
                </a:lnTo>
                <a:lnTo>
                  <a:pt x="101" y="54"/>
                </a:lnTo>
                <a:lnTo>
                  <a:pt x="102" y="54"/>
                </a:lnTo>
                <a:lnTo>
                  <a:pt x="102" y="54"/>
                </a:lnTo>
                <a:lnTo>
                  <a:pt x="102" y="54"/>
                </a:lnTo>
                <a:lnTo>
                  <a:pt x="102" y="54"/>
                </a:lnTo>
                <a:lnTo>
                  <a:pt x="103" y="54"/>
                </a:lnTo>
                <a:lnTo>
                  <a:pt x="103" y="54"/>
                </a:lnTo>
                <a:lnTo>
                  <a:pt x="103" y="54"/>
                </a:lnTo>
                <a:lnTo>
                  <a:pt x="104" y="54"/>
                </a:lnTo>
                <a:lnTo>
                  <a:pt x="104" y="54"/>
                </a:lnTo>
                <a:lnTo>
                  <a:pt x="104" y="54"/>
                </a:lnTo>
                <a:lnTo>
                  <a:pt x="104" y="54"/>
                </a:lnTo>
                <a:lnTo>
                  <a:pt x="105" y="54"/>
                </a:lnTo>
                <a:lnTo>
                  <a:pt x="105" y="54"/>
                </a:lnTo>
                <a:lnTo>
                  <a:pt x="105" y="54"/>
                </a:lnTo>
                <a:lnTo>
                  <a:pt x="106" y="54"/>
                </a:lnTo>
                <a:lnTo>
                  <a:pt x="106" y="54"/>
                </a:lnTo>
                <a:lnTo>
                  <a:pt x="106" y="54"/>
                </a:lnTo>
                <a:lnTo>
                  <a:pt x="106" y="54"/>
                </a:lnTo>
                <a:lnTo>
                  <a:pt x="107" y="54"/>
                </a:lnTo>
                <a:lnTo>
                  <a:pt x="107" y="54"/>
                </a:lnTo>
                <a:lnTo>
                  <a:pt x="107" y="54"/>
                </a:lnTo>
                <a:lnTo>
                  <a:pt x="108" y="54"/>
                </a:lnTo>
                <a:lnTo>
                  <a:pt x="108" y="54"/>
                </a:lnTo>
                <a:lnTo>
                  <a:pt x="108" y="54"/>
                </a:lnTo>
                <a:lnTo>
                  <a:pt x="108" y="54"/>
                </a:lnTo>
                <a:lnTo>
                  <a:pt x="109" y="54"/>
                </a:lnTo>
                <a:lnTo>
                  <a:pt x="109" y="54"/>
                </a:lnTo>
                <a:lnTo>
                  <a:pt x="109" y="54"/>
                </a:lnTo>
                <a:lnTo>
                  <a:pt x="110" y="54"/>
                </a:lnTo>
                <a:lnTo>
                  <a:pt x="110" y="54"/>
                </a:lnTo>
                <a:lnTo>
                  <a:pt x="110" y="54"/>
                </a:lnTo>
                <a:lnTo>
                  <a:pt x="110" y="54"/>
                </a:lnTo>
                <a:lnTo>
                  <a:pt x="111" y="54"/>
                </a:lnTo>
                <a:lnTo>
                  <a:pt x="111" y="54"/>
                </a:lnTo>
                <a:lnTo>
                  <a:pt x="111" y="54"/>
                </a:lnTo>
                <a:lnTo>
                  <a:pt x="112" y="54"/>
                </a:lnTo>
                <a:lnTo>
                  <a:pt x="112" y="54"/>
                </a:lnTo>
                <a:lnTo>
                  <a:pt x="112" y="54"/>
                </a:lnTo>
                <a:lnTo>
                  <a:pt x="112" y="54"/>
                </a:lnTo>
                <a:lnTo>
                  <a:pt x="113" y="54"/>
                </a:lnTo>
                <a:lnTo>
                  <a:pt x="113" y="54"/>
                </a:lnTo>
                <a:lnTo>
                  <a:pt x="113" y="54"/>
                </a:lnTo>
                <a:lnTo>
                  <a:pt x="114" y="54"/>
                </a:lnTo>
                <a:lnTo>
                  <a:pt x="114" y="54"/>
                </a:lnTo>
                <a:lnTo>
                  <a:pt x="114" y="54"/>
                </a:lnTo>
                <a:lnTo>
                  <a:pt x="114" y="54"/>
                </a:lnTo>
                <a:lnTo>
                  <a:pt x="115" y="54"/>
                </a:lnTo>
                <a:lnTo>
                  <a:pt x="115" y="54"/>
                </a:lnTo>
                <a:lnTo>
                  <a:pt x="115" y="54"/>
                </a:lnTo>
                <a:lnTo>
                  <a:pt x="116" y="54"/>
                </a:lnTo>
                <a:lnTo>
                  <a:pt x="116" y="54"/>
                </a:lnTo>
                <a:lnTo>
                  <a:pt x="116" y="54"/>
                </a:lnTo>
                <a:lnTo>
                  <a:pt x="116" y="54"/>
                </a:lnTo>
                <a:lnTo>
                  <a:pt x="117" y="54"/>
                </a:lnTo>
                <a:lnTo>
                  <a:pt x="117" y="54"/>
                </a:lnTo>
                <a:lnTo>
                  <a:pt x="117" y="54"/>
                </a:lnTo>
                <a:lnTo>
                  <a:pt x="118" y="54"/>
                </a:lnTo>
                <a:lnTo>
                  <a:pt x="118" y="54"/>
                </a:lnTo>
                <a:lnTo>
                  <a:pt x="118" y="54"/>
                </a:lnTo>
                <a:lnTo>
                  <a:pt x="118" y="54"/>
                </a:lnTo>
                <a:lnTo>
                  <a:pt x="119" y="54"/>
                </a:lnTo>
                <a:lnTo>
                  <a:pt x="119" y="54"/>
                </a:lnTo>
                <a:lnTo>
                  <a:pt x="119" y="54"/>
                </a:lnTo>
                <a:lnTo>
                  <a:pt x="120" y="54"/>
                </a:lnTo>
                <a:lnTo>
                  <a:pt x="120" y="54"/>
                </a:lnTo>
                <a:lnTo>
                  <a:pt x="120" y="54"/>
                </a:lnTo>
                <a:lnTo>
                  <a:pt x="120" y="54"/>
                </a:lnTo>
                <a:lnTo>
                  <a:pt x="121" y="54"/>
                </a:lnTo>
                <a:lnTo>
                  <a:pt x="121" y="54"/>
                </a:lnTo>
                <a:lnTo>
                  <a:pt x="121" y="54"/>
                </a:lnTo>
                <a:lnTo>
                  <a:pt x="122" y="54"/>
                </a:lnTo>
                <a:lnTo>
                  <a:pt x="122" y="54"/>
                </a:lnTo>
                <a:lnTo>
                  <a:pt x="122" y="54"/>
                </a:lnTo>
                <a:lnTo>
                  <a:pt x="123" y="54"/>
                </a:lnTo>
                <a:lnTo>
                  <a:pt x="123" y="54"/>
                </a:lnTo>
                <a:lnTo>
                  <a:pt x="123" y="54"/>
                </a:lnTo>
                <a:lnTo>
                  <a:pt x="123" y="54"/>
                </a:lnTo>
                <a:lnTo>
                  <a:pt x="124" y="54"/>
                </a:lnTo>
                <a:lnTo>
                  <a:pt x="124" y="54"/>
                </a:lnTo>
                <a:lnTo>
                  <a:pt x="124" y="54"/>
                </a:lnTo>
                <a:lnTo>
                  <a:pt x="125" y="54"/>
                </a:lnTo>
                <a:lnTo>
                  <a:pt x="125" y="54"/>
                </a:lnTo>
                <a:lnTo>
                  <a:pt x="125" y="54"/>
                </a:lnTo>
                <a:lnTo>
                  <a:pt x="125" y="54"/>
                </a:lnTo>
                <a:lnTo>
                  <a:pt x="125" y="54"/>
                </a:lnTo>
                <a:lnTo>
                  <a:pt x="127" y="54"/>
                </a:lnTo>
                <a:lnTo>
                  <a:pt x="127" y="54"/>
                </a:lnTo>
                <a:lnTo>
                  <a:pt x="128" y="54"/>
                </a:lnTo>
                <a:lnTo>
                  <a:pt x="128" y="54"/>
                </a:lnTo>
                <a:lnTo>
                  <a:pt x="128" y="54"/>
                </a:lnTo>
                <a:lnTo>
                  <a:pt x="128" y="54"/>
                </a:lnTo>
                <a:lnTo>
                  <a:pt x="129" y="54"/>
                </a:lnTo>
                <a:lnTo>
                  <a:pt x="129" y="54"/>
                </a:lnTo>
                <a:lnTo>
                  <a:pt x="129" y="54"/>
                </a:lnTo>
                <a:lnTo>
                  <a:pt x="130" y="54"/>
                </a:lnTo>
                <a:lnTo>
                  <a:pt x="130" y="54"/>
                </a:lnTo>
                <a:lnTo>
                  <a:pt x="130" y="54"/>
                </a:lnTo>
                <a:lnTo>
                  <a:pt x="130" y="54"/>
                </a:lnTo>
                <a:lnTo>
                  <a:pt x="131" y="54"/>
                </a:lnTo>
                <a:lnTo>
                  <a:pt x="131" y="54"/>
                </a:lnTo>
                <a:lnTo>
                  <a:pt x="131" y="54"/>
                </a:lnTo>
                <a:lnTo>
                  <a:pt x="132" y="54"/>
                </a:lnTo>
                <a:lnTo>
                  <a:pt x="132" y="54"/>
                </a:lnTo>
                <a:lnTo>
                  <a:pt x="132" y="54"/>
                </a:lnTo>
                <a:lnTo>
                  <a:pt x="132" y="54"/>
                </a:lnTo>
                <a:lnTo>
                  <a:pt x="133" y="54"/>
                </a:lnTo>
                <a:lnTo>
                  <a:pt x="133" y="54"/>
                </a:lnTo>
                <a:lnTo>
                  <a:pt x="133" y="54"/>
                </a:lnTo>
                <a:lnTo>
                  <a:pt x="134" y="54"/>
                </a:lnTo>
                <a:lnTo>
                  <a:pt x="134" y="54"/>
                </a:lnTo>
                <a:lnTo>
                  <a:pt x="134" y="54"/>
                </a:lnTo>
                <a:lnTo>
                  <a:pt x="134" y="54"/>
                </a:lnTo>
                <a:lnTo>
                  <a:pt x="135" y="54"/>
                </a:lnTo>
                <a:lnTo>
                  <a:pt x="135" y="54"/>
                </a:lnTo>
                <a:lnTo>
                  <a:pt x="135" y="54"/>
                </a:lnTo>
                <a:lnTo>
                  <a:pt x="136" y="54"/>
                </a:lnTo>
                <a:lnTo>
                  <a:pt x="136" y="54"/>
                </a:lnTo>
                <a:lnTo>
                  <a:pt x="136" y="54"/>
                </a:lnTo>
                <a:lnTo>
                  <a:pt x="136" y="54"/>
                </a:lnTo>
                <a:lnTo>
                  <a:pt x="137" y="54"/>
                </a:lnTo>
                <a:lnTo>
                  <a:pt x="137" y="54"/>
                </a:lnTo>
                <a:lnTo>
                  <a:pt x="137" y="54"/>
                </a:lnTo>
                <a:lnTo>
                  <a:pt x="138" y="54"/>
                </a:lnTo>
                <a:lnTo>
                  <a:pt x="138" y="54"/>
                </a:lnTo>
                <a:lnTo>
                  <a:pt x="138" y="54"/>
                </a:lnTo>
                <a:lnTo>
                  <a:pt x="138" y="54"/>
                </a:lnTo>
                <a:lnTo>
                  <a:pt x="139" y="54"/>
                </a:lnTo>
                <a:lnTo>
                  <a:pt x="139" y="54"/>
                </a:lnTo>
                <a:lnTo>
                  <a:pt x="139" y="54"/>
                </a:lnTo>
                <a:lnTo>
                  <a:pt x="140" y="54"/>
                </a:lnTo>
                <a:lnTo>
                  <a:pt x="140" y="54"/>
                </a:lnTo>
                <a:lnTo>
                  <a:pt x="140" y="54"/>
                </a:lnTo>
                <a:lnTo>
                  <a:pt x="140" y="54"/>
                </a:lnTo>
                <a:lnTo>
                  <a:pt x="141" y="54"/>
                </a:lnTo>
                <a:lnTo>
                  <a:pt x="141" y="54"/>
                </a:lnTo>
                <a:lnTo>
                  <a:pt x="141" y="54"/>
                </a:lnTo>
                <a:lnTo>
                  <a:pt x="142" y="54"/>
                </a:lnTo>
                <a:lnTo>
                  <a:pt x="142" y="54"/>
                </a:lnTo>
                <a:lnTo>
                  <a:pt x="142" y="54"/>
                </a:lnTo>
                <a:lnTo>
                  <a:pt x="142" y="54"/>
                </a:lnTo>
                <a:lnTo>
                  <a:pt x="143" y="54"/>
                </a:lnTo>
                <a:lnTo>
                  <a:pt x="143" y="54"/>
                </a:lnTo>
                <a:lnTo>
                  <a:pt x="143" y="54"/>
                </a:lnTo>
                <a:lnTo>
                  <a:pt x="144" y="54"/>
                </a:lnTo>
                <a:lnTo>
                  <a:pt x="144" y="54"/>
                </a:lnTo>
                <a:lnTo>
                  <a:pt x="144" y="54"/>
                </a:lnTo>
                <a:lnTo>
                  <a:pt x="144" y="54"/>
                </a:lnTo>
                <a:lnTo>
                  <a:pt x="145" y="54"/>
                </a:lnTo>
                <a:lnTo>
                  <a:pt x="145" y="54"/>
                </a:lnTo>
                <a:lnTo>
                  <a:pt x="145" y="54"/>
                </a:lnTo>
                <a:lnTo>
                  <a:pt x="146" y="54"/>
                </a:lnTo>
                <a:lnTo>
                  <a:pt x="146" y="54"/>
                </a:lnTo>
                <a:lnTo>
                  <a:pt x="146" y="54"/>
                </a:lnTo>
                <a:lnTo>
                  <a:pt x="146" y="54"/>
                </a:lnTo>
                <a:lnTo>
                  <a:pt x="147" y="54"/>
                </a:lnTo>
                <a:lnTo>
                  <a:pt x="147" y="54"/>
                </a:lnTo>
                <a:lnTo>
                  <a:pt x="147" y="54"/>
                </a:lnTo>
                <a:lnTo>
                  <a:pt x="148" y="54"/>
                </a:lnTo>
                <a:lnTo>
                  <a:pt x="148" y="54"/>
                </a:lnTo>
                <a:lnTo>
                  <a:pt x="148" y="54"/>
                </a:lnTo>
                <a:lnTo>
                  <a:pt x="149" y="54"/>
                </a:lnTo>
                <a:lnTo>
                  <a:pt x="149" y="54"/>
                </a:lnTo>
                <a:lnTo>
                  <a:pt x="149" y="54"/>
                </a:lnTo>
                <a:lnTo>
                  <a:pt x="149" y="54"/>
                </a:lnTo>
                <a:lnTo>
                  <a:pt x="150" y="54"/>
                </a:lnTo>
                <a:lnTo>
                  <a:pt x="150" y="54"/>
                </a:lnTo>
                <a:lnTo>
                  <a:pt x="150" y="54"/>
                </a:lnTo>
                <a:lnTo>
                  <a:pt x="151" y="54"/>
                </a:lnTo>
                <a:lnTo>
                  <a:pt x="151" y="54"/>
                </a:lnTo>
                <a:lnTo>
                  <a:pt x="151" y="54"/>
                </a:lnTo>
                <a:lnTo>
                  <a:pt x="151" y="54"/>
                </a:lnTo>
                <a:lnTo>
                  <a:pt x="152" y="54"/>
                </a:lnTo>
                <a:lnTo>
                  <a:pt x="152" y="54"/>
                </a:lnTo>
                <a:lnTo>
                  <a:pt x="152" y="54"/>
                </a:lnTo>
                <a:lnTo>
                  <a:pt x="152" y="54"/>
                </a:lnTo>
                <a:lnTo>
                  <a:pt x="153" y="54"/>
                </a:lnTo>
                <a:lnTo>
                  <a:pt x="153" y="54"/>
                </a:lnTo>
                <a:lnTo>
                  <a:pt x="153" y="54"/>
                </a:lnTo>
                <a:lnTo>
                  <a:pt x="154" y="54"/>
                </a:lnTo>
                <a:lnTo>
                  <a:pt x="154" y="54"/>
                </a:lnTo>
                <a:lnTo>
                  <a:pt x="154" y="54"/>
                </a:lnTo>
                <a:lnTo>
                  <a:pt x="155" y="54"/>
                </a:lnTo>
                <a:lnTo>
                  <a:pt x="155" y="54"/>
                </a:lnTo>
                <a:lnTo>
                  <a:pt x="155" y="54"/>
                </a:lnTo>
                <a:lnTo>
                  <a:pt x="155" y="54"/>
                </a:lnTo>
                <a:lnTo>
                  <a:pt x="156" y="54"/>
                </a:lnTo>
                <a:lnTo>
                  <a:pt x="156" y="54"/>
                </a:lnTo>
                <a:lnTo>
                  <a:pt x="156" y="54"/>
                </a:lnTo>
                <a:lnTo>
                  <a:pt x="157" y="54"/>
                </a:lnTo>
                <a:lnTo>
                  <a:pt x="157" y="54"/>
                </a:lnTo>
                <a:lnTo>
                  <a:pt x="157" y="54"/>
                </a:lnTo>
                <a:lnTo>
                  <a:pt x="157" y="54"/>
                </a:lnTo>
                <a:lnTo>
                  <a:pt x="157" y="54"/>
                </a:lnTo>
                <a:lnTo>
                  <a:pt x="158" y="54"/>
                </a:lnTo>
                <a:lnTo>
                  <a:pt x="158" y="54"/>
                </a:lnTo>
                <a:lnTo>
                  <a:pt x="159" y="54"/>
                </a:lnTo>
                <a:lnTo>
                  <a:pt x="159" y="54"/>
                </a:lnTo>
                <a:lnTo>
                  <a:pt x="159" y="54"/>
                </a:lnTo>
                <a:lnTo>
                  <a:pt x="159" y="54"/>
                </a:lnTo>
                <a:lnTo>
                  <a:pt x="160" y="54"/>
                </a:lnTo>
                <a:lnTo>
                  <a:pt x="160" y="54"/>
                </a:lnTo>
                <a:lnTo>
                  <a:pt x="160" y="54"/>
                </a:lnTo>
                <a:lnTo>
                  <a:pt x="161" y="54"/>
                </a:lnTo>
                <a:lnTo>
                  <a:pt x="161" y="54"/>
                </a:lnTo>
                <a:lnTo>
                  <a:pt x="161" y="54"/>
                </a:lnTo>
                <a:lnTo>
                  <a:pt x="161" y="54"/>
                </a:lnTo>
                <a:lnTo>
                  <a:pt x="162" y="54"/>
                </a:lnTo>
                <a:lnTo>
                  <a:pt x="162" y="54"/>
                </a:lnTo>
                <a:lnTo>
                  <a:pt x="162" y="54"/>
                </a:lnTo>
                <a:lnTo>
                  <a:pt x="163" y="54"/>
                </a:lnTo>
                <a:lnTo>
                  <a:pt x="163" y="54"/>
                </a:lnTo>
                <a:lnTo>
                  <a:pt x="163" y="54"/>
                </a:lnTo>
                <a:lnTo>
                  <a:pt x="163" y="54"/>
                </a:lnTo>
                <a:lnTo>
                  <a:pt x="164" y="54"/>
                </a:lnTo>
                <a:lnTo>
                  <a:pt x="164" y="54"/>
                </a:lnTo>
                <a:lnTo>
                  <a:pt x="164" y="54"/>
                </a:lnTo>
                <a:lnTo>
                  <a:pt x="165" y="54"/>
                </a:lnTo>
                <a:lnTo>
                  <a:pt x="165" y="54"/>
                </a:lnTo>
                <a:lnTo>
                  <a:pt x="165" y="54"/>
                </a:lnTo>
                <a:lnTo>
                  <a:pt x="165" y="54"/>
                </a:lnTo>
                <a:lnTo>
                  <a:pt x="166" y="54"/>
                </a:lnTo>
                <a:lnTo>
                  <a:pt x="166" y="54"/>
                </a:lnTo>
                <a:lnTo>
                  <a:pt x="166" y="54"/>
                </a:lnTo>
                <a:lnTo>
                  <a:pt x="167" y="54"/>
                </a:lnTo>
                <a:lnTo>
                  <a:pt x="167" y="54"/>
                </a:lnTo>
                <a:lnTo>
                  <a:pt x="167" y="54"/>
                </a:lnTo>
                <a:lnTo>
                  <a:pt x="167" y="54"/>
                </a:lnTo>
                <a:lnTo>
                  <a:pt x="168" y="54"/>
                </a:lnTo>
                <a:lnTo>
                  <a:pt x="168" y="54"/>
                </a:lnTo>
                <a:lnTo>
                  <a:pt x="168" y="54"/>
                </a:lnTo>
                <a:lnTo>
                  <a:pt x="169" y="54"/>
                </a:lnTo>
                <a:lnTo>
                  <a:pt x="169" y="54"/>
                </a:lnTo>
                <a:lnTo>
                  <a:pt x="169" y="54"/>
                </a:lnTo>
                <a:lnTo>
                  <a:pt x="169" y="54"/>
                </a:lnTo>
                <a:lnTo>
                  <a:pt x="170" y="54"/>
                </a:lnTo>
                <a:lnTo>
                  <a:pt x="170" y="54"/>
                </a:lnTo>
                <a:lnTo>
                  <a:pt x="170" y="54"/>
                </a:lnTo>
                <a:lnTo>
                  <a:pt x="171" y="54"/>
                </a:lnTo>
                <a:lnTo>
                  <a:pt x="171" y="54"/>
                </a:lnTo>
                <a:lnTo>
                  <a:pt x="171" y="54"/>
                </a:lnTo>
                <a:lnTo>
                  <a:pt x="171" y="54"/>
                </a:lnTo>
                <a:lnTo>
                  <a:pt x="172" y="54"/>
                </a:lnTo>
                <a:lnTo>
                  <a:pt x="172" y="54"/>
                </a:lnTo>
                <a:lnTo>
                  <a:pt x="172" y="54"/>
                </a:lnTo>
                <a:lnTo>
                  <a:pt x="173" y="54"/>
                </a:lnTo>
                <a:lnTo>
                  <a:pt x="173" y="54"/>
                </a:lnTo>
                <a:lnTo>
                  <a:pt x="173" y="54"/>
                </a:lnTo>
                <a:lnTo>
                  <a:pt x="174" y="54"/>
                </a:lnTo>
                <a:lnTo>
                  <a:pt x="174" y="54"/>
                </a:lnTo>
                <a:lnTo>
                  <a:pt x="174" y="54"/>
                </a:lnTo>
                <a:lnTo>
                  <a:pt x="174" y="54"/>
                </a:lnTo>
                <a:lnTo>
                  <a:pt x="175" y="54"/>
                </a:lnTo>
                <a:lnTo>
                  <a:pt x="175" y="54"/>
                </a:lnTo>
                <a:lnTo>
                  <a:pt x="175" y="54"/>
                </a:lnTo>
                <a:lnTo>
                  <a:pt x="176" y="54"/>
                </a:lnTo>
                <a:lnTo>
                  <a:pt x="176" y="54"/>
                </a:lnTo>
                <a:lnTo>
                  <a:pt x="176" y="54"/>
                </a:lnTo>
                <a:lnTo>
                  <a:pt x="176" y="54"/>
                </a:lnTo>
                <a:lnTo>
                  <a:pt x="177" y="54"/>
                </a:lnTo>
                <a:lnTo>
                  <a:pt x="177" y="54"/>
                </a:lnTo>
                <a:lnTo>
                  <a:pt x="177" y="54"/>
                </a:lnTo>
                <a:lnTo>
                  <a:pt x="178" y="54"/>
                </a:lnTo>
                <a:lnTo>
                  <a:pt x="178" y="54"/>
                </a:lnTo>
                <a:lnTo>
                  <a:pt x="178" y="54"/>
                </a:lnTo>
                <a:lnTo>
                  <a:pt x="178" y="54"/>
                </a:lnTo>
                <a:lnTo>
                  <a:pt x="179" y="54"/>
                </a:lnTo>
                <a:lnTo>
                  <a:pt x="179" y="54"/>
                </a:lnTo>
                <a:lnTo>
                  <a:pt x="179" y="54"/>
                </a:lnTo>
                <a:lnTo>
                  <a:pt x="181" y="54"/>
                </a:lnTo>
                <a:lnTo>
                  <a:pt x="181" y="54"/>
                </a:lnTo>
                <a:lnTo>
                  <a:pt x="181" y="54"/>
                </a:lnTo>
                <a:lnTo>
                  <a:pt x="181" y="54"/>
                </a:lnTo>
                <a:lnTo>
                  <a:pt x="182" y="54"/>
                </a:lnTo>
                <a:lnTo>
                  <a:pt x="182" y="54"/>
                </a:lnTo>
                <a:lnTo>
                  <a:pt x="182" y="54"/>
                </a:lnTo>
                <a:lnTo>
                  <a:pt x="183" y="54"/>
                </a:lnTo>
                <a:lnTo>
                  <a:pt x="183" y="54"/>
                </a:lnTo>
                <a:lnTo>
                  <a:pt x="183" y="54"/>
                </a:lnTo>
                <a:lnTo>
                  <a:pt x="183" y="54"/>
                </a:lnTo>
                <a:lnTo>
                  <a:pt x="184" y="54"/>
                </a:lnTo>
                <a:lnTo>
                  <a:pt x="184" y="54"/>
                </a:lnTo>
                <a:lnTo>
                  <a:pt x="184" y="54"/>
                </a:lnTo>
                <a:lnTo>
                  <a:pt x="184" y="54"/>
                </a:lnTo>
                <a:lnTo>
                  <a:pt x="185" y="54"/>
                </a:lnTo>
                <a:lnTo>
                  <a:pt x="185" y="54"/>
                </a:lnTo>
                <a:lnTo>
                  <a:pt x="185" y="54"/>
                </a:lnTo>
                <a:lnTo>
                  <a:pt x="186" y="54"/>
                </a:lnTo>
                <a:lnTo>
                  <a:pt x="186" y="54"/>
                </a:lnTo>
                <a:lnTo>
                  <a:pt x="186" y="54"/>
                </a:lnTo>
                <a:lnTo>
                  <a:pt x="187" y="54"/>
                </a:lnTo>
                <a:lnTo>
                  <a:pt x="187" y="54"/>
                </a:lnTo>
                <a:lnTo>
                  <a:pt x="187" y="54"/>
                </a:lnTo>
                <a:lnTo>
                  <a:pt x="187" y="54"/>
                </a:lnTo>
                <a:lnTo>
                  <a:pt x="188" y="54"/>
                </a:lnTo>
                <a:lnTo>
                  <a:pt x="188" y="54"/>
                </a:lnTo>
                <a:lnTo>
                  <a:pt x="188" y="54"/>
                </a:lnTo>
                <a:lnTo>
                  <a:pt x="189" y="54"/>
                </a:lnTo>
                <a:lnTo>
                  <a:pt x="189" y="54"/>
                </a:lnTo>
                <a:lnTo>
                  <a:pt x="189" y="54"/>
                </a:lnTo>
                <a:lnTo>
                  <a:pt x="189" y="54"/>
                </a:lnTo>
                <a:lnTo>
                  <a:pt x="189" y="54"/>
                </a:lnTo>
                <a:lnTo>
                  <a:pt x="190" y="54"/>
                </a:lnTo>
                <a:lnTo>
                  <a:pt x="190" y="54"/>
                </a:lnTo>
                <a:lnTo>
                  <a:pt x="191" y="54"/>
                </a:lnTo>
                <a:lnTo>
                  <a:pt x="191" y="54"/>
                </a:lnTo>
                <a:lnTo>
                  <a:pt x="191" y="54"/>
                </a:lnTo>
                <a:lnTo>
                  <a:pt x="191" y="54"/>
                </a:lnTo>
                <a:lnTo>
                  <a:pt x="192" y="54"/>
                </a:lnTo>
                <a:lnTo>
                  <a:pt x="192" y="54"/>
                </a:lnTo>
                <a:lnTo>
                  <a:pt x="192" y="54"/>
                </a:lnTo>
                <a:lnTo>
                  <a:pt x="193" y="54"/>
                </a:lnTo>
                <a:lnTo>
                  <a:pt x="193" y="54"/>
                </a:lnTo>
                <a:lnTo>
                  <a:pt x="193" y="54"/>
                </a:lnTo>
                <a:lnTo>
                  <a:pt x="193" y="54"/>
                </a:lnTo>
                <a:lnTo>
                  <a:pt x="194" y="54"/>
                </a:lnTo>
                <a:lnTo>
                  <a:pt x="194" y="54"/>
                </a:lnTo>
                <a:lnTo>
                  <a:pt x="194" y="54"/>
                </a:lnTo>
                <a:lnTo>
                  <a:pt x="195" y="54"/>
                </a:lnTo>
                <a:lnTo>
                  <a:pt x="195" y="54"/>
                </a:lnTo>
                <a:lnTo>
                  <a:pt x="195" y="54"/>
                </a:lnTo>
                <a:lnTo>
                  <a:pt x="195" y="54"/>
                </a:lnTo>
                <a:lnTo>
                  <a:pt x="196" y="54"/>
                </a:lnTo>
                <a:lnTo>
                  <a:pt x="196" y="54"/>
                </a:lnTo>
                <a:lnTo>
                  <a:pt x="196" y="54"/>
                </a:lnTo>
                <a:lnTo>
                  <a:pt x="197" y="54"/>
                </a:lnTo>
                <a:lnTo>
                  <a:pt x="197" y="54"/>
                </a:lnTo>
                <a:lnTo>
                  <a:pt x="197" y="54"/>
                </a:lnTo>
                <a:lnTo>
                  <a:pt x="197" y="54"/>
                </a:lnTo>
                <a:lnTo>
                  <a:pt x="198" y="54"/>
                </a:lnTo>
                <a:lnTo>
                  <a:pt x="198" y="54"/>
                </a:lnTo>
                <a:lnTo>
                  <a:pt x="198" y="54"/>
                </a:lnTo>
                <a:lnTo>
                  <a:pt x="199" y="54"/>
                </a:lnTo>
                <a:lnTo>
                  <a:pt x="199" y="54"/>
                </a:lnTo>
                <a:lnTo>
                  <a:pt x="199" y="54"/>
                </a:lnTo>
                <a:lnTo>
                  <a:pt x="199" y="54"/>
                </a:lnTo>
                <a:lnTo>
                  <a:pt x="200" y="54"/>
                </a:lnTo>
                <a:lnTo>
                  <a:pt x="200" y="54"/>
                </a:lnTo>
                <a:lnTo>
                  <a:pt x="200" y="54"/>
                </a:lnTo>
                <a:lnTo>
                  <a:pt x="201" y="54"/>
                </a:lnTo>
                <a:lnTo>
                  <a:pt x="201" y="54"/>
                </a:lnTo>
                <a:lnTo>
                  <a:pt x="201" y="54"/>
                </a:lnTo>
                <a:lnTo>
                  <a:pt x="202" y="54"/>
                </a:lnTo>
                <a:lnTo>
                  <a:pt x="202" y="54"/>
                </a:lnTo>
                <a:lnTo>
                  <a:pt x="202" y="54"/>
                </a:lnTo>
                <a:lnTo>
                  <a:pt x="202" y="54"/>
                </a:lnTo>
                <a:lnTo>
                  <a:pt x="203" y="54"/>
                </a:lnTo>
                <a:lnTo>
                  <a:pt x="203" y="54"/>
                </a:lnTo>
                <a:lnTo>
                  <a:pt x="203" y="54"/>
                </a:lnTo>
                <a:lnTo>
                  <a:pt x="204" y="54"/>
                </a:lnTo>
                <a:lnTo>
                  <a:pt x="204" y="54"/>
                </a:lnTo>
                <a:lnTo>
                  <a:pt x="204" y="54"/>
                </a:lnTo>
                <a:lnTo>
                  <a:pt x="204" y="54"/>
                </a:lnTo>
                <a:lnTo>
                  <a:pt x="205" y="54"/>
                </a:lnTo>
                <a:lnTo>
                  <a:pt x="205" y="54"/>
                </a:lnTo>
                <a:lnTo>
                  <a:pt x="205" y="54"/>
                </a:lnTo>
                <a:lnTo>
                  <a:pt x="206" y="54"/>
                </a:lnTo>
                <a:lnTo>
                  <a:pt x="206" y="54"/>
                </a:lnTo>
                <a:lnTo>
                  <a:pt x="206" y="54"/>
                </a:lnTo>
                <a:lnTo>
                  <a:pt x="206" y="54"/>
                </a:lnTo>
                <a:lnTo>
                  <a:pt x="207" y="54"/>
                </a:lnTo>
                <a:lnTo>
                  <a:pt x="207" y="54"/>
                </a:lnTo>
                <a:lnTo>
                  <a:pt x="207" y="54"/>
                </a:lnTo>
                <a:lnTo>
                  <a:pt x="208" y="54"/>
                </a:lnTo>
                <a:lnTo>
                  <a:pt x="208" y="54"/>
                </a:lnTo>
                <a:lnTo>
                  <a:pt x="208" y="54"/>
                </a:lnTo>
                <a:lnTo>
                  <a:pt x="208" y="54"/>
                </a:lnTo>
                <a:lnTo>
                  <a:pt x="209" y="54"/>
                </a:lnTo>
                <a:lnTo>
                  <a:pt x="209" y="54"/>
                </a:lnTo>
                <a:lnTo>
                  <a:pt x="209" y="54"/>
                </a:lnTo>
                <a:lnTo>
                  <a:pt x="210" y="54"/>
                </a:lnTo>
                <a:lnTo>
                  <a:pt x="210" y="54"/>
                </a:lnTo>
                <a:lnTo>
                  <a:pt x="210" y="54"/>
                </a:lnTo>
                <a:lnTo>
                  <a:pt x="210" y="54"/>
                </a:lnTo>
                <a:lnTo>
                  <a:pt x="211" y="54"/>
                </a:lnTo>
                <a:lnTo>
                  <a:pt x="211" y="54"/>
                </a:lnTo>
                <a:lnTo>
                  <a:pt x="211" y="54"/>
                </a:lnTo>
                <a:lnTo>
                  <a:pt x="212" y="54"/>
                </a:lnTo>
                <a:lnTo>
                  <a:pt x="212" y="54"/>
                </a:lnTo>
                <a:lnTo>
                  <a:pt x="212" y="54"/>
                </a:lnTo>
                <a:lnTo>
                  <a:pt x="212" y="54"/>
                </a:lnTo>
                <a:lnTo>
                  <a:pt x="213" y="54"/>
                </a:lnTo>
                <a:lnTo>
                  <a:pt x="213" y="54"/>
                </a:lnTo>
                <a:lnTo>
                  <a:pt x="213" y="54"/>
                </a:lnTo>
                <a:lnTo>
                  <a:pt x="214" y="54"/>
                </a:lnTo>
                <a:lnTo>
                  <a:pt x="214" y="54"/>
                </a:lnTo>
                <a:lnTo>
                  <a:pt x="214" y="54"/>
                </a:lnTo>
                <a:lnTo>
                  <a:pt x="214" y="54"/>
                </a:lnTo>
                <a:lnTo>
                  <a:pt x="215" y="54"/>
                </a:lnTo>
                <a:lnTo>
                  <a:pt x="215" y="54"/>
                </a:lnTo>
                <a:lnTo>
                  <a:pt x="215" y="54"/>
                </a:lnTo>
                <a:lnTo>
                  <a:pt x="215" y="54"/>
                </a:lnTo>
                <a:lnTo>
                  <a:pt x="216" y="54"/>
                </a:lnTo>
                <a:lnTo>
                  <a:pt x="216" y="54"/>
                </a:lnTo>
                <a:lnTo>
                  <a:pt x="216" y="54"/>
                </a:lnTo>
                <a:lnTo>
                  <a:pt x="217" y="54"/>
                </a:lnTo>
                <a:lnTo>
                  <a:pt x="217" y="54"/>
                </a:lnTo>
                <a:lnTo>
                  <a:pt x="217" y="54"/>
                </a:lnTo>
                <a:lnTo>
                  <a:pt x="218" y="54"/>
                </a:lnTo>
                <a:lnTo>
                  <a:pt x="218" y="54"/>
                </a:lnTo>
                <a:lnTo>
                  <a:pt x="218" y="54"/>
                </a:lnTo>
                <a:lnTo>
                  <a:pt x="218" y="54"/>
                </a:lnTo>
                <a:lnTo>
                  <a:pt x="219" y="54"/>
                </a:lnTo>
                <a:lnTo>
                  <a:pt x="219" y="54"/>
                </a:lnTo>
                <a:lnTo>
                  <a:pt x="219" y="54"/>
                </a:lnTo>
                <a:lnTo>
                  <a:pt x="220" y="54"/>
                </a:lnTo>
                <a:lnTo>
                  <a:pt x="220" y="54"/>
                </a:lnTo>
                <a:lnTo>
                  <a:pt x="220" y="54"/>
                </a:lnTo>
                <a:lnTo>
                  <a:pt x="220" y="54"/>
                </a:lnTo>
                <a:lnTo>
                  <a:pt x="220" y="54"/>
                </a:lnTo>
                <a:lnTo>
                  <a:pt x="221" y="54"/>
                </a:lnTo>
                <a:lnTo>
                  <a:pt x="221" y="54"/>
                </a:lnTo>
                <a:lnTo>
                  <a:pt x="222" y="54"/>
                </a:lnTo>
                <a:lnTo>
                  <a:pt x="222" y="54"/>
                </a:lnTo>
                <a:lnTo>
                  <a:pt x="222" y="54"/>
                </a:lnTo>
                <a:lnTo>
                  <a:pt x="222" y="54"/>
                </a:lnTo>
                <a:lnTo>
                  <a:pt x="223" y="54"/>
                </a:lnTo>
                <a:lnTo>
                  <a:pt x="223" y="54"/>
                </a:lnTo>
                <a:lnTo>
                  <a:pt x="223" y="54"/>
                </a:lnTo>
                <a:lnTo>
                  <a:pt x="224" y="54"/>
                </a:lnTo>
                <a:lnTo>
                  <a:pt x="224" y="54"/>
                </a:lnTo>
                <a:lnTo>
                  <a:pt x="224" y="54"/>
                </a:lnTo>
                <a:lnTo>
                  <a:pt x="224" y="54"/>
                </a:lnTo>
                <a:lnTo>
                  <a:pt x="225" y="54"/>
                </a:lnTo>
                <a:lnTo>
                  <a:pt x="225" y="54"/>
                </a:lnTo>
                <a:lnTo>
                  <a:pt x="225" y="54"/>
                </a:lnTo>
                <a:lnTo>
                  <a:pt x="226" y="54"/>
                </a:lnTo>
                <a:lnTo>
                  <a:pt x="226" y="54"/>
                </a:lnTo>
                <a:lnTo>
                  <a:pt x="226" y="54"/>
                </a:lnTo>
                <a:lnTo>
                  <a:pt x="227" y="54"/>
                </a:lnTo>
                <a:lnTo>
                  <a:pt x="227" y="54"/>
                </a:lnTo>
                <a:lnTo>
                  <a:pt x="227" y="54"/>
                </a:lnTo>
                <a:lnTo>
                  <a:pt x="227" y="54"/>
                </a:lnTo>
                <a:lnTo>
                  <a:pt x="228" y="54"/>
                </a:lnTo>
                <a:lnTo>
                  <a:pt x="228" y="54"/>
                </a:lnTo>
                <a:lnTo>
                  <a:pt x="228" y="54"/>
                </a:lnTo>
                <a:lnTo>
                  <a:pt x="229" y="54"/>
                </a:lnTo>
                <a:lnTo>
                  <a:pt x="229" y="54"/>
                </a:lnTo>
                <a:lnTo>
                  <a:pt x="229" y="54"/>
                </a:lnTo>
                <a:lnTo>
                  <a:pt x="229" y="54"/>
                </a:lnTo>
                <a:lnTo>
                  <a:pt x="230" y="54"/>
                </a:lnTo>
                <a:lnTo>
                  <a:pt x="230" y="54"/>
                </a:lnTo>
                <a:lnTo>
                  <a:pt x="230" y="54"/>
                </a:lnTo>
                <a:lnTo>
                  <a:pt x="231" y="54"/>
                </a:lnTo>
                <a:lnTo>
                  <a:pt x="231" y="54"/>
                </a:lnTo>
                <a:lnTo>
                  <a:pt x="231" y="54"/>
                </a:lnTo>
                <a:lnTo>
                  <a:pt x="231" y="54"/>
                </a:lnTo>
                <a:lnTo>
                  <a:pt x="232" y="54"/>
                </a:lnTo>
                <a:lnTo>
                  <a:pt x="232" y="54"/>
                </a:lnTo>
                <a:lnTo>
                  <a:pt x="232" y="54"/>
                </a:lnTo>
                <a:lnTo>
                  <a:pt x="233" y="54"/>
                </a:lnTo>
                <a:lnTo>
                  <a:pt x="233" y="54"/>
                </a:lnTo>
                <a:lnTo>
                  <a:pt x="233" y="54"/>
                </a:lnTo>
                <a:lnTo>
                  <a:pt x="233" y="54"/>
                </a:lnTo>
                <a:lnTo>
                  <a:pt x="234" y="54"/>
                </a:lnTo>
                <a:lnTo>
                  <a:pt x="234" y="54"/>
                </a:lnTo>
                <a:lnTo>
                  <a:pt x="234" y="54"/>
                </a:lnTo>
                <a:lnTo>
                  <a:pt x="235" y="54"/>
                </a:lnTo>
                <a:lnTo>
                  <a:pt x="235" y="54"/>
                </a:lnTo>
                <a:lnTo>
                  <a:pt x="235" y="54"/>
                </a:lnTo>
                <a:lnTo>
                  <a:pt x="235" y="54"/>
                </a:lnTo>
                <a:lnTo>
                  <a:pt x="236" y="54"/>
                </a:lnTo>
                <a:lnTo>
                  <a:pt x="236" y="54"/>
                </a:lnTo>
                <a:lnTo>
                  <a:pt x="236" y="54"/>
                </a:lnTo>
                <a:lnTo>
                  <a:pt x="237" y="54"/>
                </a:lnTo>
                <a:lnTo>
                  <a:pt x="237" y="54"/>
                </a:lnTo>
                <a:lnTo>
                  <a:pt x="237" y="54"/>
                </a:lnTo>
                <a:lnTo>
                  <a:pt x="237" y="54"/>
                </a:lnTo>
                <a:lnTo>
                  <a:pt x="238" y="54"/>
                </a:lnTo>
                <a:lnTo>
                  <a:pt x="238" y="54"/>
                </a:lnTo>
                <a:lnTo>
                  <a:pt x="238" y="54"/>
                </a:lnTo>
                <a:lnTo>
                  <a:pt x="239" y="54"/>
                </a:lnTo>
                <a:lnTo>
                  <a:pt x="239" y="54"/>
                </a:lnTo>
                <a:lnTo>
                  <a:pt x="239" y="54"/>
                </a:lnTo>
                <a:lnTo>
                  <a:pt x="239" y="54"/>
                </a:lnTo>
                <a:lnTo>
                  <a:pt x="240" y="54"/>
                </a:lnTo>
                <a:lnTo>
                  <a:pt x="240" y="54"/>
                </a:lnTo>
                <a:lnTo>
                  <a:pt x="240" y="54"/>
                </a:lnTo>
                <a:lnTo>
                  <a:pt x="241" y="54"/>
                </a:lnTo>
                <a:lnTo>
                  <a:pt x="241" y="54"/>
                </a:lnTo>
                <a:lnTo>
                  <a:pt x="241" y="54"/>
                </a:lnTo>
                <a:lnTo>
                  <a:pt x="241" y="54"/>
                </a:lnTo>
                <a:lnTo>
                  <a:pt x="242" y="54"/>
                </a:lnTo>
                <a:lnTo>
                  <a:pt x="242" y="54"/>
                </a:lnTo>
                <a:lnTo>
                  <a:pt x="242" y="54"/>
                </a:lnTo>
                <a:lnTo>
                  <a:pt x="244" y="54"/>
                </a:lnTo>
                <a:lnTo>
                  <a:pt x="244" y="54"/>
                </a:lnTo>
                <a:lnTo>
                  <a:pt x="244" y="54"/>
                </a:lnTo>
                <a:lnTo>
                  <a:pt x="244" y="54"/>
                </a:lnTo>
                <a:lnTo>
                  <a:pt x="245" y="54"/>
                </a:lnTo>
                <a:lnTo>
                  <a:pt x="245" y="54"/>
                </a:lnTo>
                <a:lnTo>
                  <a:pt x="245" y="54"/>
                </a:lnTo>
                <a:lnTo>
                  <a:pt x="246" y="54"/>
                </a:lnTo>
                <a:lnTo>
                  <a:pt x="246" y="54"/>
                </a:lnTo>
                <a:lnTo>
                  <a:pt x="246" y="54"/>
                </a:lnTo>
                <a:lnTo>
                  <a:pt x="246" y="54"/>
                </a:lnTo>
                <a:lnTo>
                  <a:pt x="247" y="54"/>
                </a:lnTo>
                <a:lnTo>
                  <a:pt x="247" y="54"/>
                </a:lnTo>
                <a:lnTo>
                  <a:pt x="247" y="54"/>
                </a:lnTo>
                <a:lnTo>
                  <a:pt x="247" y="54"/>
                </a:lnTo>
                <a:lnTo>
                  <a:pt x="248" y="54"/>
                </a:lnTo>
                <a:lnTo>
                  <a:pt x="248" y="54"/>
                </a:lnTo>
                <a:lnTo>
                  <a:pt x="248" y="54"/>
                </a:lnTo>
                <a:lnTo>
                  <a:pt x="249" y="54"/>
                </a:lnTo>
                <a:lnTo>
                  <a:pt x="249" y="54"/>
                </a:lnTo>
                <a:lnTo>
                  <a:pt x="249" y="54"/>
                </a:lnTo>
                <a:lnTo>
                  <a:pt x="250" y="54"/>
                </a:lnTo>
                <a:lnTo>
                  <a:pt x="250" y="54"/>
                </a:lnTo>
                <a:lnTo>
                  <a:pt x="250" y="54"/>
                </a:lnTo>
                <a:lnTo>
                  <a:pt x="250" y="54"/>
                </a:lnTo>
                <a:lnTo>
                  <a:pt x="251" y="54"/>
                </a:lnTo>
                <a:lnTo>
                  <a:pt x="251" y="54"/>
                </a:lnTo>
                <a:lnTo>
                  <a:pt x="251" y="54"/>
                </a:lnTo>
                <a:lnTo>
                  <a:pt x="252" y="54"/>
                </a:lnTo>
                <a:lnTo>
                  <a:pt x="252" y="54"/>
                </a:lnTo>
                <a:lnTo>
                  <a:pt x="252" y="54"/>
                </a:lnTo>
                <a:lnTo>
                  <a:pt x="253" y="54"/>
                </a:lnTo>
                <a:lnTo>
                  <a:pt x="253" y="54"/>
                </a:lnTo>
                <a:lnTo>
                  <a:pt x="253" y="54"/>
                </a:lnTo>
                <a:lnTo>
                  <a:pt x="253" y="54"/>
                </a:lnTo>
                <a:lnTo>
                  <a:pt x="254" y="54"/>
                </a:lnTo>
                <a:lnTo>
                  <a:pt x="254" y="54"/>
                </a:lnTo>
                <a:lnTo>
                  <a:pt x="254" y="54"/>
                </a:lnTo>
                <a:lnTo>
                  <a:pt x="255" y="54"/>
                </a:lnTo>
                <a:lnTo>
                  <a:pt x="255" y="54"/>
                </a:lnTo>
                <a:lnTo>
                  <a:pt x="255" y="54"/>
                </a:lnTo>
                <a:lnTo>
                  <a:pt x="255" y="54"/>
                </a:lnTo>
                <a:lnTo>
                  <a:pt x="256" y="54"/>
                </a:lnTo>
                <a:lnTo>
                  <a:pt x="256" y="54"/>
                </a:lnTo>
                <a:lnTo>
                  <a:pt x="256" y="54"/>
                </a:lnTo>
                <a:lnTo>
                  <a:pt x="257" y="54"/>
                </a:lnTo>
                <a:lnTo>
                  <a:pt x="257" y="54"/>
                </a:lnTo>
                <a:lnTo>
                  <a:pt x="257" y="54"/>
                </a:lnTo>
                <a:lnTo>
                  <a:pt x="257" y="54"/>
                </a:lnTo>
                <a:lnTo>
                  <a:pt x="258" y="54"/>
                </a:lnTo>
                <a:lnTo>
                  <a:pt x="258" y="54"/>
                </a:lnTo>
                <a:lnTo>
                  <a:pt x="258" y="54"/>
                </a:lnTo>
                <a:lnTo>
                  <a:pt x="259" y="54"/>
                </a:lnTo>
                <a:lnTo>
                  <a:pt x="259" y="54"/>
                </a:lnTo>
                <a:lnTo>
                  <a:pt x="259" y="54"/>
                </a:lnTo>
                <a:lnTo>
                  <a:pt x="259" y="54"/>
                </a:lnTo>
                <a:lnTo>
                  <a:pt x="260" y="54"/>
                </a:lnTo>
                <a:lnTo>
                  <a:pt x="260" y="54"/>
                </a:lnTo>
                <a:lnTo>
                  <a:pt x="260" y="54"/>
                </a:lnTo>
                <a:lnTo>
                  <a:pt x="261" y="54"/>
                </a:lnTo>
                <a:lnTo>
                  <a:pt x="261" y="54"/>
                </a:lnTo>
                <a:lnTo>
                  <a:pt x="261" y="54"/>
                </a:lnTo>
                <a:lnTo>
                  <a:pt x="261" y="54"/>
                </a:lnTo>
                <a:lnTo>
                  <a:pt x="262" y="54"/>
                </a:lnTo>
                <a:lnTo>
                  <a:pt x="262" y="54"/>
                </a:lnTo>
                <a:lnTo>
                  <a:pt x="262" y="54"/>
                </a:lnTo>
                <a:lnTo>
                  <a:pt x="263" y="54"/>
                </a:lnTo>
                <a:lnTo>
                  <a:pt x="263" y="54"/>
                </a:lnTo>
                <a:lnTo>
                  <a:pt x="263" y="54"/>
                </a:lnTo>
                <a:lnTo>
                  <a:pt x="263" y="54"/>
                </a:lnTo>
                <a:lnTo>
                  <a:pt x="264" y="54"/>
                </a:lnTo>
                <a:lnTo>
                  <a:pt x="264" y="54"/>
                </a:lnTo>
                <a:lnTo>
                  <a:pt x="264" y="54"/>
                </a:lnTo>
                <a:lnTo>
                  <a:pt x="265" y="54"/>
                </a:lnTo>
                <a:lnTo>
                  <a:pt x="265" y="54"/>
                </a:lnTo>
                <a:lnTo>
                  <a:pt x="265" y="54"/>
                </a:lnTo>
                <a:lnTo>
                  <a:pt x="265" y="54"/>
                </a:lnTo>
                <a:lnTo>
                  <a:pt x="266" y="54"/>
                </a:lnTo>
                <a:lnTo>
                  <a:pt x="266" y="54"/>
                </a:lnTo>
                <a:lnTo>
                  <a:pt x="266" y="54"/>
                </a:lnTo>
                <a:lnTo>
                  <a:pt x="267" y="54"/>
                </a:lnTo>
                <a:lnTo>
                  <a:pt x="267" y="54"/>
                </a:lnTo>
                <a:lnTo>
                  <a:pt x="267" y="54"/>
                </a:lnTo>
                <a:lnTo>
                  <a:pt x="267" y="54"/>
                </a:lnTo>
                <a:lnTo>
                  <a:pt x="268" y="54"/>
                </a:lnTo>
                <a:lnTo>
                  <a:pt x="268" y="54"/>
                </a:lnTo>
                <a:lnTo>
                  <a:pt x="268" y="54"/>
                </a:lnTo>
                <a:lnTo>
                  <a:pt x="269" y="54"/>
                </a:lnTo>
                <a:lnTo>
                  <a:pt x="269" y="54"/>
                </a:lnTo>
                <a:lnTo>
                  <a:pt x="269" y="54"/>
                </a:lnTo>
                <a:lnTo>
                  <a:pt x="269" y="54"/>
                </a:lnTo>
                <a:lnTo>
                  <a:pt x="270" y="54"/>
                </a:lnTo>
                <a:lnTo>
                  <a:pt x="270" y="54"/>
                </a:lnTo>
                <a:lnTo>
                  <a:pt x="270" y="54"/>
                </a:lnTo>
                <a:lnTo>
                  <a:pt x="271" y="54"/>
                </a:lnTo>
                <a:lnTo>
                  <a:pt x="271" y="54"/>
                </a:lnTo>
                <a:lnTo>
                  <a:pt x="271" y="54"/>
                </a:lnTo>
                <a:lnTo>
                  <a:pt x="271" y="54"/>
                </a:lnTo>
                <a:lnTo>
                  <a:pt x="272" y="54"/>
                </a:lnTo>
                <a:lnTo>
                  <a:pt x="272" y="54"/>
                </a:lnTo>
                <a:lnTo>
                  <a:pt x="272" y="54"/>
                </a:lnTo>
                <a:lnTo>
                  <a:pt x="273" y="54"/>
                </a:lnTo>
                <a:lnTo>
                  <a:pt x="273" y="54"/>
                </a:lnTo>
                <a:lnTo>
                  <a:pt x="273" y="54"/>
                </a:lnTo>
                <a:lnTo>
                  <a:pt x="273" y="54"/>
                </a:lnTo>
                <a:lnTo>
                  <a:pt x="274" y="54"/>
                </a:lnTo>
                <a:lnTo>
                  <a:pt x="274" y="54"/>
                </a:lnTo>
                <a:lnTo>
                  <a:pt x="274" y="54"/>
                </a:lnTo>
                <a:lnTo>
                  <a:pt x="275" y="54"/>
                </a:lnTo>
                <a:lnTo>
                  <a:pt x="275" y="54"/>
                </a:lnTo>
                <a:lnTo>
                  <a:pt x="275" y="54"/>
                </a:lnTo>
                <a:lnTo>
                  <a:pt x="275" y="54"/>
                </a:lnTo>
                <a:lnTo>
                  <a:pt x="276" y="54"/>
                </a:lnTo>
                <a:lnTo>
                  <a:pt x="276" y="54"/>
                </a:lnTo>
                <a:lnTo>
                  <a:pt x="276" y="54"/>
                </a:lnTo>
                <a:lnTo>
                  <a:pt x="277" y="54"/>
                </a:lnTo>
                <a:lnTo>
                  <a:pt x="277" y="54"/>
                </a:lnTo>
                <a:lnTo>
                  <a:pt x="277" y="54"/>
                </a:lnTo>
                <a:lnTo>
                  <a:pt x="278" y="54"/>
                </a:lnTo>
                <a:lnTo>
                  <a:pt x="278" y="54"/>
                </a:lnTo>
                <a:lnTo>
                  <a:pt x="278" y="54"/>
                </a:lnTo>
                <a:lnTo>
                  <a:pt x="278" y="54"/>
                </a:lnTo>
                <a:lnTo>
                  <a:pt x="278" y="54"/>
                </a:lnTo>
                <a:lnTo>
                  <a:pt x="279" y="54"/>
                </a:lnTo>
                <a:lnTo>
                  <a:pt x="279" y="54"/>
                </a:lnTo>
                <a:lnTo>
                  <a:pt x="280" y="54"/>
                </a:lnTo>
                <a:lnTo>
                  <a:pt x="280" y="54"/>
                </a:lnTo>
                <a:lnTo>
                  <a:pt x="280" y="54"/>
                </a:lnTo>
                <a:lnTo>
                  <a:pt x="280" y="54"/>
                </a:lnTo>
                <a:lnTo>
                  <a:pt x="281" y="54"/>
                </a:lnTo>
                <a:lnTo>
                  <a:pt x="281" y="54"/>
                </a:lnTo>
                <a:lnTo>
                  <a:pt x="281" y="54"/>
                </a:lnTo>
                <a:lnTo>
                  <a:pt x="282" y="54"/>
                </a:lnTo>
                <a:lnTo>
                  <a:pt x="282" y="54"/>
                </a:lnTo>
                <a:lnTo>
                  <a:pt x="282" y="54"/>
                </a:lnTo>
                <a:lnTo>
                  <a:pt x="282" y="54"/>
                </a:lnTo>
                <a:lnTo>
                  <a:pt x="283" y="54"/>
                </a:lnTo>
                <a:lnTo>
                  <a:pt x="283" y="54"/>
                </a:lnTo>
                <a:lnTo>
                  <a:pt x="283" y="54"/>
                </a:lnTo>
                <a:lnTo>
                  <a:pt x="284" y="54"/>
                </a:lnTo>
                <a:lnTo>
                  <a:pt x="284" y="54"/>
                </a:lnTo>
                <a:lnTo>
                  <a:pt x="284" y="54"/>
                </a:lnTo>
                <a:lnTo>
                  <a:pt x="284" y="54"/>
                </a:lnTo>
                <a:lnTo>
                  <a:pt x="285" y="54"/>
                </a:lnTo>
                <a:lnTo>
                  <a:pt x="285" y="54"/>
                </a:lnTo>
                <a:lnTo>
                  <a:pt x="285" y="54"/>
                </a:lnTo>
                <a:lnTo>
                  <a:pt x="286" y="54"/>
                </a:lnTo>
                <a:lnTo>
                  <a:pt x="286" y="54"/>
                </a:lnTo>
                <a:lnTo>
                  <a:pt x="286" y="54"/>
                </a:lnTo>
                <a:lnTo>
                  <a:pt x="286" y="54"/>
                </a:lnTo>
                <a:lnTo>
                  <a:pt x="287" y="54"/>
                </a:lnTo>
                <a:lnTo>
                  <a:pt x="287" y="54"/>
                </a:lnTo>
                <a:lnTo>
                  <a:pt x="287" y="54"/>
                </a:lnTo>
                <a:lnTo>
                  <a:pt x="288" y="54"/>
                </a:lnTo>
                <a:lnTo>
                  <a:pt x="288" y="54"/>
                </a:lnTo>
                <a:lnTo>
                  <a:pt x="288" y="54"/>
                </a:lnTo>
                <a:lnTo>
                  <a:pt x="288" y="54"/>
                </a:lnTo>
                <a:lnTo>
                  <a:pt x="289" y="54"/>
                </a:lnTo>
                <a:lnTo>
                  <a:pt x="289" y="54"/>
                </a:lnTo>
                <a:lnTo>
                  <a:pt x="289" y="54"/>
                </a:lnTo>
                <a:lnTo>
                  <a:pt x="290" y="54"/>
                </a:lnTo>
                <a:lnTo>
                  <a:pt x="290" y="54"/>
                </a:lnTo>
                <a:lnTo>
                  <a:pt x="290" y="54"/>
                </a:lnTo>
                <a:lnTo>
                  <a:pt x="290" y="54"/>
                </a:lnTo>
                <a:lnTo>
                  <a:pt x="291" y="54"/>
                </a:lnTo>
                <a:lnTo>
                  <a:pt x="291" y="54"/>
                </a:lnTo>
                <a:lnTo>
                  <a:pt x="291" y="54"/>
                </a:lnTo>
                <a:lnTo>
                  <a:pt x="292" y="54"/>
                </a:lnTo>
                <a:lnTo>
                  <a:pt x="292" y="54"/>
                </a:lnTo>
                <a:lnTo>
                  <a:pt x="292" y="54"/>
                </a:lnTo>
                <a:lnTo>
                  <a:pt x="292" y="54"/>
                </a:lnTo>
                <a:lnTo>
                  <a:pt x="293" y="54"/>
                </a:lnTo>
                <a:lnTo>
                  <a:pt x="293" y="54"/>
                </a:lnTo>
                <a:lnTo>
                  <a:pt x="293" y="54"/>
                </a:lnTo>
                <a:lnTo>
                  <a:pt x="294" y="54"/>
                </a:lnTo>
                <a:lnTo>
                  <a:pt x="294" y="54"/>
                </a:lnTo>
                <a:lnTo>
                  <a:pt x="294" y="54"/>
                </a:lnTo>
                <a:lnTo>
                  <a:pt x="294" y="54"/>
                </a:lnTo>
                <a:lnTo>
                  <a:pt x="295" y="54"/>
                </a:lnTo>
                <a:lnTo>
                  <a:pt x="295" y="54"/>
                </a:lnTo>
                <a:lnTo>
                  <a:pt x="295" y="54"/>
                </a:lnTo>
                <a:lnTo>
                  <a:pt x="296" y="54"/>
                </a:lnTo>
                <a:lnTo>
                  <a:pt x="296" y="54"/>
                </a:lnTo>
                <a:lnTo>
                  <a:pt x="296" y="54"/>
                </a:lnTo>
                <a:lnTo>
                  <a:pt x="296" y="54"/>
                </a:lnTo>
                <a:lnTo>
                  <a:pt x="298" y="54"/>
                </a:lnTo>
                <a:lnTo>
                  <a:pt x="298" y="54"/>
                </a:lnTo>
                <a:lnTo>
                  <a:pt x="298" y="54"/>
                </a:lnTo>
                <a:lnTo>
                  <a:pt x="299" y="54"/>
                </a:lnTo>
                <a:lnTo>
                  <a:pt x="299" y="54"/>
                </a:lnTo>
                <a:lnTo>
                  <a:pt x="299" y="54"/>
                </a:lnTo>
                <a:lnTo>
                  <a:pt x="299" y="54"/>
                </a:lnTo>
                <a:lnTo>
                  <a:pt x="300" y="54"/>
                </a:lnTo>
                <a:lnTo>
                  <a:pt x="300" y="54"/>
                </a:lnTo>
                <a:lnTo>
                  <a:pt x="300" y="54"/>
                </a:lnTo>
                <a:lnTo>
                  <a:pt x="301" y="54"/>
                </a:lnTo>
                <a:lnTo>
                  <a:pt x="301" y="54"/>
                </a:lnTo>
                <a:lnTo>
                  <a:pt x="301" y="54"/>
                </a:lnTo>
                <a:lnTo>
                  <a:pt x="301" y="54"/>
                </a:lnTo>
                <a:lnTo>
                  <a:pt x="302" y="54"/>
                </a:lnTo>
                <a:lnTo>
                  <a:pt x="302" y="54"/>
                </a:lnTo>
                <a:lnTo>
                  <a:pt x="302" y="54"/>
                </a:lnTo>
                <a:lnTo>
                  <a:pt x="303" y="54"/>
                </a:lnTo>
                <a:lnTo>
                  <a:pt x="303" y="54"/>
                </a:lnTo>
                <a:lnTo>
                  <a:pt x="303" y="54"/>
                </a:lnTo>
                <a:lnTo>
                  <a:pt x="303" y="54"/>
                </a:lnTo>
                <a:lnTo>
                  <a:pt x="304" y="54"/>
                </a:lnTo>
                <a:lnTo>
                  <a:pt x="304" y="54"/>
                </a:lnTo>
                <a:lnTo>
                  <a:pt x="304" y="54"/>
                </a:lnTo>
                <a:lnTo>
                  <a:pt x="305" y="54"/>
                </a:lnTo>
                <a:lnTo>
                  <a:pt x="305" y="54"/>
                </a:lnTo>
                <a:lnTo>
                  <a:pt x="305" y="54"/>
                </a:lnTo>
                <a:lnTo>
                  <a:pt x="305" y="54"/>
                </a:lnTo>
                <a:lnTo>
                  <a:pt x="305" y="54"/>
                </a:lnTo>
                <a:lnTo>
                  <a:pt x="305" y="54"/>
                </a:lnTo>
                <a:lnTo>
                  <a:pt x="305" y="54"/>
                </a:lnTo>
                <a:lnTo>
                  <a:pt x="307" y="54"/>
                </a:lnTo>
                <a:lnTo>
                  <a:pt x="307" y="54"/>
                </a:lnTo>
                <a:lnTo>
                  <a:pt x="307" y="54"/>
                </a:lnTo>
                <a:lnTo>
                  <a:pt x="308" y="54"/>
                </a:lnTo>
                <a:lnTo>
                  <a:pt x="308" y="54"/>
                </a:lnTo>
                <a:lnTo>
                  <a:pt x="308" y="54"/>
                </a:lnTo>
                <a:lnTo>
                  <a:pt x="308" y="54"/>
                </a:lnTo>
                <a:lnTo>
                  <a:pt x="309" y="54"/>
                </a:lnTo>
                <a:lnTo>
                  <a:pt x="309" y="54"/>
                </a:lnTo>
                <a:lnTo>
                  <a:pt x="309" y="54"/>
                </a:lnTo>
                <a:lnTo>
                  <a:pt x="310" y="54"/>
                </a:lnTo>
                <a:lnTo>
                  <a:pt x="310" y="54"/>
                </a:lnTo>
                <a:lnTo>
                  <a:pt x="310" y="54"/>
                </a:lnTo>
                <a:lnTo>
                  <a:pt x="310" y="54"/>
                </a:lnTo>
                <a:lnTo>
                  <a:pt x="310" y="54"/>
                </a:lnTo>
                <a:lnTo>
                  <a:pt x="311" y="54"/>
                </a:lnTo>
                <a:lnTo>
                  <a:pt x="311" y="54"/>
                </a:lnTo>
                <a:lnTo>
                  <a:pt x="312" y="54"/>
                </a:lnTo>
                <a:lnTo>
                  <a:pt x="312" y="54"/>
                </a:lnTo>
                <a:lnTo>
                  <a:pt x="312" y="54"/>
                </a:lnTo>
                <a:lnTo>
                  <a:pt x="312" y="54"/>
                </a:lnTo>
                <a:lnTo>
                  <a:pt x="313" y="54"/>
                </a:lnTo>
                <a:lnTo>
                  <a:pt x="313" y="54"/>
                </a:lnTo>
                <a:lnTo>
                  <a:pt x="313" y="54"/>
                </a:lnTo>
                <a:lnTo>
                  <a:pt x="314" y="54"/>
                </a:lnTo>
                <a:lnTo>
                  <a:pt x="314" y="54"/>
                </a:lnTo>
                <a:lnTo>
                  <a:pt x="314" y="54"/>
                </a:lnTo>
                <a:lnTo>
                  <a:pt x="314" y="54"/>
                </a:lnTo>
                <a:lnTo>
                  <a:pt x="315" y="54"/>
                </a:lnTo>
                <a:lnTo>
                  <a:pt x="315" y="54"/>
                </a:lnTo>
                <a:lnTo>
                  <a:pt x="315" y="54"/>
                </a:lnTo>
                <a:lnTo>
                  <a:pt x="316" y="54"/>
                </a:lnTo>
                <a:lnTo>
                  <a:pt x="316" y="54"/>
                </a:lnTo>
                <a:lnTo>
                  <a:pt x="316" y="54"/>
                </a:lnTo>
                <a:lnTo>
                  <a:pt x="316" y="54"/>
                </a:lnTo>
                <a:lnTo>
                  <a:pt x="317" y="54"/>
                </a:lnTo>
                <a:lnTo>
                  <a:pt x="317" y="54"/>
                </a:lnTo>
                <a:lnTo>
                  <a:pt x="317" y="54"/>
                </a:lnTo>
                <a:lnTo>
                  <a:pt x="318" y="54"/>
                </a:lnTo>
                <a:lnTo>
                  <a:pt x="318" y="54"/>
                </a:lnTo>
                <a:lnTo>
                  <a:pt x="318" y="54"/>
                </a:lnTo>
                <a:lnTo>
                  <a:pt x="318" y="54"/>
                </a:lnTo>
                <a:lnTo>
                  <a:pt x="319" y="54"/>
                </a:lnTo>
                <a:lnTo>
                  <a:pt x="319" y="54"/>
                </a:lnTo>
                <a:lnTo>
                  <a:pt x="319" y="54"/>
                </a:lnTo>
                <a:lnTo>
                  <a:pt x="320" y="54"/>
                </a:lnTo>
                <a:lnTo>
                  <a:pt x="320" y="54"/>
                </a:lnTo>
                <a:lnTo>
                  <a:pt x="320" y="54"/>
                </a:lnTo>
                <a:lnTo>
                  <a:pt x="320" y="54"/>
                </a:lnTo>
                <a:lnTo>
                  <a:pt x="321" y="54"/>
                </a:lnTo>
                <a:lnTo>
                  <a:pt x="321" y="54"/>
                </a:lnTo>
                <a:lnTo>
                  <a:pt x="321" y="54"/>
                </a:lnTo>
                <a:lnTo>
                  <a:pt x="322" y="54"/>
                </a:lnTo>
                <a:lnTo>
                  <a:pt x="322" y="54"/>
                </a:lnTo>
                <a:lnTo>
                  <a:pt x="322" y="54"/>
                </a:lnTo>
                <a:lnTo>
                  <a:pt x="322" y="54"/>
                </a:lnTo>
                <a:lnTo>
                  <a:pt x="323" y="54"/>
                </a:lnTo>
                <a:lnTo>
                  <a:pt x="323" y="54"/>
                </a:lnTo>
                <a:lnTo>
                  <a:pt x="323" y="54"/>
                </a:lnTo>
                <a:lnTo>
                  <a:pt x="324" y="54"/>
                </a:lnTo>
                <a:lnTo>
                  <a:pt x="324" y="54"/>
                </a:lnTo>
                <a:lnTo>
                  <a:pt x="324" y="54"/>
                </a:lnTo>
                <a:lnTo>
                  <a:pt x="324" y="54"/>
                </a:lnTo>
                <a:lnTo>
                  <a:pt x="325" y="54"/>
                </a:lnTo>
                <a:lnTo>
                  <a:pt x="325" y="54"/>
                </a:lnTo>
                <a:lnTo>
                  <a:pt x="325" y="54"/>
                </a:lnTo>
                <a:lnTo>
                  <a:pt x="326" y="54"/>
                </a:lnTo>
                <a:lnTo>
                  <a:pt x="326" y="54"/>
                </a:lnTo>
                <a:lnTo>
                  <a:pt x="326" y="54"/>
                </a:lnTo>
                <a:lnTo>
                  <a:pt x="326" y="54"/>
                </a:lnTo>
                <a:lnTo>
                  <a:pt x="327" y="54"/>
                </a:lnTo>
                <a:lnTo>
                  <a:pt x="327" y="54"/>
                </a:lnTo>
                <a:lnTo>
                  <a:pt x="327" y="54"/>
                </a:lnTo>
                <a:lnTo>
                  <a:pt x="328" y="54"/>
                </a:lnTo>
                <a:lnTo>
                  <a:pt x="328" y="54"/>
                </a:lnTo>
                <a:lnTo>
                  <a:pt x="328" y="54"/>
                </a:lnTo>
                <a:lnTo>
                  <a:pt x="328" y="54"/>
                </a:lnTo>
                <a:lnTo>
                  <a:pt x="329" y="54"/>
                </a:lnTo>
                <a:lnTo>
                  <a:pt x="329" y="54"/>
                </a:lnTo>
                <a:lnTo>
                  <a:pt x="329" y="54"/>
                </a:lnTo>
                <a:lnTo>
                  <a:pt x="330" y="54"/>
                </a:lnTo>
                <a:lnTo>
                  <a:pt x="330" y="54"/>
                </a:lnTo>
                <a:lnTo>
                  <a:pt x="330" y="54"/>
                </a:lnTo>
                <a:lnTo>
                  <a:pt x="331" y="54"/>
                </a:lnTo>
                <a:lnTo>
                  <a:pt x="331" y="54"/>
                </a:lnTo>
                <a:lnTo>
                  <a:pt x="331" y="54"/>
                </a:lnTo>
                <a:lnTo>
                  <a:pt x="331" y="54"/>
                </a:lnTo>
                <a:lnTo>
                  <a:pt x="332" y="54"/>
                </a:lnTo>
                <a:lnTo>
                  <a:pt x="332" y="54"/>
                </a:lnTo>
                <a:lnTo>
                  <a:pt x="332" y="54"/>
                </a:lnTo>
                <a:lnTo>
                  <a:pt x="333" y="54"/>
                </a:lnTo>
                <a:lnTo>
                  <a:pt x="333" y="54"/>
                </a:lnTo>
                <a:lnTo>
                  <a:pt x="333" y="54"/>
                </a:lnTo>
                <a:lnTo>
                  <a:pt x="333" y="54"/>
                </a:lnTo>
                <a:lnTo>
                  <a:pt x="334" y="54"/>
                </a:lnTo>
                <a:lnTo>
                  <a:pt x="334" y="54"/>
                </a:lnTo>
                <a:lnTo>
                  <a:pt x="334" y="54"/>
                </a:lnTo>
                <a:lnTo>
                  <a:pt x="335" y="54"/>
                </a:lnTo>
                <a:lnTo>
                  <a:pt x="335" y="54"/>
                </a:lnTo>
                <a:lnTo>
                  <a:pt x="335" y="54"/>
                </a:lnTo>
                <a:lnTo>
                  <a:pt x="335" y="54"/>
                </a:lnTo>
                <a:lnTo>
                  <a:pt x="336" y="54"/>
                </a:lnTo>
                <a:lnTo>
                  <a:pt x="336" y="54"/>
                </a:lnTo>
                <a:lnTo>
                  <a:pt x="336" y="54"/>
                </a:lnTo>
                <a:lnTo>
                  <a:pt x="336" y="54"/>
                </a:lnTo>
                <a:lnTo>
                  <a:pt x="337" y="54"/>
                </a:lnTo>
                <a:lnTo>
                  <a:pt x="337" y="54"/>
                </a:lnTo>
                <a:lnTo>
                  <a:pt x="337" y="54"/>
                </a:lnTo>
                <a:lnTo>
                  <a:pt x="338" y="54"/>
                </a:lnTo>
                <a:lnTo>
                  <a:pt x="338" y="54"/>
                </a:lnTo>
                <a:lnTo>
                  <a:pt x="338" y="54"/>
                </a:lnTo>
                <a:lnTo>
                  <a:pt x="339" y="54"/>
                </a:lnTo>
                <a:lnTo>
                  <a:pt x="339" y="54"/>
                </a:lnTo>
                <a:lnTo>
                  <a:pt x="339" y="54"/>
                </a:lnTo>
                <a:lnTo>
                  <a:pt x="339" y="54"/>
                </a:lnTo>
                <a:lnTo>
                  <a:pt x="340" y="54"/>
                </a:lnTo>
                <a:lnTo>
                  <a:pt x="340" y="54"/>
                </a:lnTo>
                <a:lnTo>
                  <a:pt x="340" y="54"/>
                </a:lnTo>
                <a:lnTo>
                  <a:pt x="341" y="54"/>
                </a:lnTo>
                <a:lnTo>
                  <a:pt x="341" y="54"/>
                </a:lnTo>
                <a:lnTo>
                  <a:pt x="341" y="54"/>
                </a:lnTo>
                <a:lnTo>
                  <a:pt x="341" y="54"/>
                </a:lnTo>
                <a:lnTo>
                  <a:pt x="341" y="54"/>
                </a:lnTo>
                <a:lnTo>
                  <a:pt x="342" y="54"/>
                </a:lnTo>
                <a:lnTo>
                  <a:pt x="342" y="54"/>
                </a:lnTo>
                <a:lnTo>
                  <a:pt x="343" y="54"/>
                </a:lnTo>
                <a:lnTo>
                  <a:pt x="343" y="54"/>
                </a:lnTo>
                <a:lnTo>
                  <a:pt x="343" y="54"/>
                </a:lnTo>
                <a:lnTo>
                  <a:pt x="343" y="54"/>
                </a:lnTo>
                <a:lnTo>
                  <a:pt x="344" y="54"/>
                </a:lnTo>
                <a:lnTo>
                  <a:pt x="344" y="54"/>
                </a:lnTo>
                <a:lnTo>
                  <a:pt x="344" y="54"/>
                </a:lnTo>
                <a:lnTo>
                  <a:pt x="345" y="54"/>
                </a:lnTo>
                <a:lnTo>
                  <a:pt x="345" y="54"/>
                </a:lnTo>
                <a:lnTo>
                  <a:pt x="345" y="54"/>
                </a:lnTo>
                <a:lnTo>
                  <a:pt x="345" y="54"/>
                </a:lnTo>
                <a:lnTo>
                  <a:pt x="346" y="54"/>
                </a:lnTo>
                <a:lnTo>
                  <a:pt x="346" y="54"/>
                </a:lnTo>
                <a:lnTo>
                  <a:pt x="346" y="54"/>
                </a:lnTo>
                <a:lnTo>
                  <a:pt x="347" y="54"/>
                </a:lnTo>
                <a:lnTo>
                  <a:pt x="347" y="54"/>
                </a:lnTo>
                <a:lnTo>
                  <a:pt x="347" y="54"/>
                </a:lnTo>
                <a:lnTo>
                  <a:pt x="347" y="54"/>
                </a:lnTo>
                <a:lnTo>
                  <a:pt x="348" y="54"/>
                </a:lnTo>
                <a:lnTo>
                  <a:pt x="348" y="54"/>
                </a:lnTo>
                <a:lnTo>
                  <a:pt x="348" y="54"/>
                </a:lnTo>
                <a:lnTo>
                  <a:pt x="349" y="54"/>
                </a:lnTo>
                <a:lnTo>
                  <a:pt x="349" y="54"/>
                </a:lnTo>
                <a:lnTo>
                  <a:pt x="349" y="54"/>
                </a:lnTo>
                <a:lnTo>
                  <a:pt x="349" y="54"/>
                </a:lnTo>
                <a:lnTo>
                  <a:pt x="350" y="54"/>
                </a:lnTo>
                <a:lnTo>
                  <a:pt x="350" y="54"/>
                </a:lnTo>
                <a:lnTo>
                  <a:pt x="350" y="54"/>
                </a:lnTo>
                <a:lnTo>
                  <a:pt x="351" y="54"/>
                </a:lnTo>
                <a:lnTo>
                  <a:pt x="351" y="54"/>
                </a:lnTo>
                <a:lnTo>
                  <a:pt x="351" y="54"/>
                </a:lnTo>
                <a:lnTo>
                  <a:pt x="351" y="54"/>
                </a:lnTo>
                <a:lnTo>
                  <a:pt x="352" y="54"/>
                </a:lnTo>
                <a:lnTo>
                  <a:pt x="352" y="54"/>
                </a:lnTo>
                <a:lnTo>
                  <a:pt x="352" y="54"/>
                </a:lnTo>
                <a:lnTo>
                  <a:pt x="353" y="54"/>
                </a:lnTo>
                <a:lnTo>
                  <a:pt x="353" y="54"/>
                </a:lnTo>
                <a:lnTo>
                  <a:pt x="353" y="54"/>
                </a:lnTo>
                <a:lnTo>
                  <a:pt x="353" y="54"/>
                </a:lnTo>
                <a:lnTo>
                  <a:pt x="354" y="54"/>
                </a:lnTo>
                <a:lnTo>
                  <a:pt x="354" y="54"/>
                </a:lnTo>
                <a:lnTo>
                  <a:pt x="354" y="54"/>
                </a:lnTo>
                <a:lnTo>
                  <a:pt x="355" y="54"/>
                </a:lnTo>
                <a:lnTo>
                  <a:pt x="355" y="54"/>
                </a:lnTo>
                <a:lnTo>
                  <a:pt x="355" y="54"/>
                </a:lnTo>
                <a:lnTo>
                  <a:pt x="356" y="54"/>
                </a:lnTo>
                <a:lnTo>
                  <a:pt x="356" y="54"/>
                </a:lnTo>
                <a:lnTo>
                  <a:pt x="356" y="54"/>
                </a:lnTo>
                <a:lnTo>
                  <a:pt x="356" y="54"/>
                </a:lnTo>
                <a:lnTo>
                  <a:pt x="357" y="54"/>
                </a:lnTo>
                <a:lnTo>
                  <a:pt x="357" y="54"/>
                </a:lnTo>
                <a:lnTo>
                  <a:pt x="357" y="54"/>
                </a:lnTo>
                <a:lnTo>
                  <a:pt x="358" y="54"/>
                </a:lnTo>
                <a:lnTo>
                  <a:pt x="358" y="54"/>
                </a:lnTo>
                <a:lnTo>
                  <a:pt x="358" y="54"/>
                </a:lnTo>
                <a:lnTo>
                  <a:pt x="358" y="54"/>
                </a:lnTo>
                <a:lnTo>
                  <a:pt x="359" y="54"/>
                </a:lnTo>
                <a:lnTo>
                  <a:pt x="359" y="54"/>
                </a:lnTo>
                <a:lnTo>
                  <a:pt x="359" y="54"/>
                </a:lnTo>
                <a:lnTo>
                  <a:pt x="361" y="54"/>
                </a:lnTo>
                <a:lnTo>
                  <a:pt x="361" y="54"/>
                </a:lnTo>
                <a:lnTo>
                  <a:pt x="361" y="54"/>
                </a:lnTo>
                <a:lnTo>
                  <a:pt x="361" y="54"/>
                </a:lnTo>
                <a:lnTo>
                  <a:pt x="362" y="54"/>
                </a:lnTo>
                <a:lnTo>
                  <a:pt x="362" y="54"/>
                </a:lnTo>
                <a:lnTo>
                  <a:pt x="362" y="54"/>
                </a:lnTo>
                <a:lnTo>
                  <a:pt x="363" y="54"/>
                </a:lnTo>
                <a:lnTo>
                  <a:pt x="363" y="54"/>
                </a:lnTo>
                <a:lnTo>
                  <a:pt x="363" y="54"/>
                </a:lnTo>
                <a:lnTo>
                  <a:pt x="363" y="54"/>
                </a:lnTo>
                <a:lnTo>
                  <a:pt x="364" y="54"/>
                </a:lnTo>
                <a:lnTo>
                  <a:pt x="364" y="54"/>
                </a:lnTo>
                <a:lnTo>
                  <a:pt x="364" y="54"/>
                </a:lnTo>
                <a:lnTo>
                  <a:pt x="365" y="54"/>
                </a:lnTo>
                <a:lnTo>
                  <a:pt x="365" y="54"/>
                </a:lnTo>
                <a:lnTo>
                  <a:pt x="365" y="54"/>
                </a:lnTo>
                <a:lnTo>
                  <a:pt x="365" y="54"/>
                </a:lnTo>
                <a:lnTo>
                  <a:pt x="366" y="54"/>
                </a:lnTo>
                <a:lnTo>
                  <a:pt x="366" y="54"/>
                </a:lnTo>
                <a:lnTo>
                  <a:pt x="366" y="54"/>
                </a:lnTo>
                <a:lnTo>
                  <a:pt x="367" y="54"/>
                </a:lnTo>
                <a:lnTo>
                  <a:pt x="367" y="54"/>
                </a:lnTo>
                <a:lnTo>
                  <a:pt x="367" y="54"/>
                </a:lnTo>
                <a:lnTo>
                  <a:pt x="367" y="54"/>
                </a:lnTo>
                <a:lnTo>
                  <a:pt x="368" y="54"/>
                </a:lnTo>
                <a:lnTo>
                  <a:pt x="368" y="54"/>
                </a:lnTo>
                <a:lnTo>
                  <a:pt x="368" y="54"/>
                </a:lnTo>
                <a:lnTo>
                  <a:pt x="368" y="54"/>
                </a:lnTo>
                <a:lnTo>
                  <a:pt x="369" y="54"/>
                </a:lnTo>
                <a:lnTo>
                  <a:pt x="369" y="54"/>
                </a:lnTo>
                <a:lnTo>
                  <a:pt x="369" y="54"/>
                </a:lnTo>
                <a:lnTo>
                  <a:pt x="370" y="54"/>
                </a:lnTo>
                <a:lnTo>
                  <a:pt x="370" y="54"/>
                </a:lnTo>
                <a:lnTo>
                  <a:pt x="370" y="54"/>
                </a:lnTo>
                <a:lnTo>
                  <a:pt x="371" y="54"/>
                </a:lnTo>
                <a:lnTo>
                  <a:pt x="371" y="54"/>
                </a:lnTo>
                <a:lnTo>
                  <a:pt x="371" y="54"/>
                </a:lnTo>
                <a:lnTo>
                  <a:pt x="371" y="54"/>
                </a:lnTo>
                <a:lnTo>
                  <a:pt x="372" y="54"/>
                </a:lnTo>
                <a:lnTo>
                  <a:pt x="372" y="54"/>
                </a:lnTo>
                <a:lnTo>
                  <a:pt x="372" y="54"/>
                </a:lnTo>
                <a:lnTo>
                  <a:pt x="373" y="54"/>
                </a:lnTo>
                <a:lnTo>
                  <a:pt x="373" y="54"/>
                </a:lnTo>
                <a:lnTo>
                  <a:pt x="373" y="54"/>
                </a:lnTo>
                <a:lnTo>
                  <a:pt x="373" y="54"/>
                </a:lnTo>
                <a:lnTo>
                  <a:pt x="373" y="54"/>
                </a:lnTo>
                <a:lnTo>
                  <a:pt x="374" y="54"/>
                </a:lnTo>
                <a:lnTo>
                  <a:pt x="374" y="54"/>
                </a:lnTo>
                <a:lnTo>
                  <a:pt x="375" y="54"/>
                </a:lnTo>
                <a:lnTo>
                  <a:pt x="375" y="54"/>
                </a:lnTo>
                <a:lnTo>
                  <a:pt x="375" y="54"/>
                </a:lnTo>
                <a:lnTo>
                  <a:pt x="375" y="54"/>
                </a:lnTo>
                <a:lnTo>
                  <a:pt x="376" y="54"/>
                </a:lnTo>
                <a:lnTo>
                  <a:pt x="376" y="54"/>
                </a:lnTo>
                <a:lnTo>
                  <a:pt x="376" y="54"/>
                </a:lnTo>
                <a:lnTo>
                  <a:pt x="377" y="54"/>
                </a:lnTo>
                <a:lnTo>
                  <a:pt x="377" y="54"/>
                </a:lnTo>
                <a:lnTo>
                  <a:pt x="377" y="54"/>
                </a:lnTo>
                <a:lnTo>
                  <a:pt x="377" y="54"/>
                </a:lnTo>
                <a:lnTo>
                  <a:pt x="378" y="54"/>
                </a:lnTo>
                <a:lnTo>
                  <a:pt x="378" y="54"/>
                </a:lnTo>
                <a:lnTo>
                  <a:pt x="378" y="54"/>
                </a:lnTo>
                <a:lnTo>
                  <a:pt x="379" y="54"/>
                </a:lnTo>
                <a:lnTo>
                  <a:pt x="379" y="54"/>
                </a:lnTo>
                <a:lnTo>
                  <a:pt x="379" y="54"/>
                </a:lnTo>
                <a:lnTo>
                  <a:pt x="379" y="54"/>
                </a:lnTo>
                <a:lnTo>
                  <a:pt x="380" y="54"/>
                </a:lnTo>
                <a:lnTo>
                  <a:pt x="380" y="54"/>
                </a:lnTo>
                <a:lnTo>
                  <a:pt x="380" y="54"/>
                </a:lnTo>
                <a:lnTo>
                  <a:pt x="381" y="54"/>
                </a:lnTo>
                <a:lnTo>
                  <a:pt x="381" y="54"/>
                </a:lnTo>
                <a:lnTo>
                  <a:pt x="381" y="54"/>
                </a:lnTo>
                <a:lnTo>
                  <a:pt x="382" y="54"/>
                </a:lnTo>
                <a:lnTo>
                  <a:pt x="382" y="54"/>
                </a:lnTo>
                <a:lnTo>
                  <a:pt x="382" y="54"/>
                </a:lnTo>
                <a:lnTo>
                  <a:pt x="382" y="54"/>
                </a:lnTo>
                <a:lnTo>
                  <a:pt x="383" y="54"/>
                </a:lnTo>
                <a:lnTo>
                  <a:pt x="383" y="54"/>
                </a:lnTo>
                <a:lnTo>
                  <a:pt x="383" y="54"/>
                </a:lnTo>
                <a:lnTo>
                  <a:pt x="384" y="54"/>
                </a:lnTo>
                <a:lnTo>
                  <a:pt x="384" y="54"/>
                </a:lnTo>
                <a:lnTo>
                  <a:pt x="384" y="54"/>
                </a:lnTo>
                <a:lnTo>
                  <a:pt x="384" y="54"/>
                </a:lnTo>
                <a:lnTo>
                  <a:pt x="385" y="54"/>
                </a:lnTo>
                <a:lnTo>
                  <a:pt x="385" y="54"/>
                </a:lnTo>
                <a:lnTo>
                  <a:pt x="385" y="54"/>
                </a:lnTo>
                <a:lnTo>
                  <a:pt x="386" y="54"/>
                </a:lnTo>
                <a:lnTo>
                  <a:pt x="386" y="54"/>
                </a:lnTo>
                <a:lnTo>
                  <a:pt x="386" y="54"/>
                </a:lnTo>
                <a:lnTo>
                  <a:pt x="386" y="54"/>
                </a:lnTo>
                <a:lnTo>
                  <a:pt x="387" y="54"/>
                </a:lnTo>
                <a:lnTo>
                  <a:pt x="387" y="54"/>
                </a:lnTo>
                <a:lnTo>
                  <a:pt x="387" y="54"/>
                </a:lnTo>
                <a:lnTo>
                  <a:pt x="388" y="54"/>
                </a:lnTo>
                <a:lnTo>
                  <a:pt x="388" y="54"/>
                </a:lnTo>
                <a:lnTo>
                  <a:pt x="388" y="54"/>
                </a:lnTo>
                <a:lnTo>
                  <a:pt x="388" y="54"/>
                </a:lnTo>
                <a:lnTo>
                  <a:pt x="389" y="54"/>
                </a:lnTo>
                <a:lnTo>
                  <a:pt x="389" y="54"/>
                </a:lnTo>
                <a:lnTo>
                  <a:pt x="389" y="54"/>
                </a:lnTo>
                <a:lnTo>
                  <a:pt x="390" y="54"/>
                </a:lnTo>
                <a:lnTo>
                  <a:pt x="390" y="54"/>
                </a:lnTo>
                <a:lnTo>
                  <a:pt x="390" y="54"/>
                </a:lnTo>
                <a:lnTo>
                  <a:pt x="390" y="54"/>
                </a:lnTo>
                <a:lnTo>
                  <a:pt x="391" y="54"/>
                </a:lnTo>
                <a:lnTo>
                  <a:pt x="391" y="54"/>
                </a:lnTo>
                <a:lnTo>
                  <a:pt x="391" y="54"/>
                </a:lnTo>
                <a:lnTo>
                  <a:pt x="392" y="54"/>
                </a:lnTo>
                <a:lnTo>
                  <a:pt x="392" y="54"/>
                </a:lnTo>
                <a:lnTo>
                  <a:pt x="392" y="54"/>
                </a:lnTo>
                <a:lnTo>
                  <a:pt x="392" y="54"/>
                </a:lnTo>
                <a:lnTo>
                  <a:pt x="393" y="54"/>
                </a:lnTo>
                <a:lnTo>
                  <a:pt x="393" y="54"/>
                </a:lnTo>
                <a:lnTo>
                  <a:pt x="393" y="54"/>
                </a:lnTo>
                <a:lnTo>
                  <a:pt x="394" y="54"/>
                </a:lnTo>
                <a:lnTo>
                  <a:pt x="394" y="54"/>
                </a:lnTo>
                <a:lnTo>
                  <a:pt x="394" y="54"/>
                </a:lnTo>
                <a:lnTo>
                  <a:pt x="394" y="54"/>
                </a:lnTo>
                <a:lnTo>
                  <a:pt x="395" y="54"/>
                </a:lnTo>
                <a:lnTo>
                  <a:pt x="395" y="54"/>
                </a:lnTo>
                <a:lnTo>
                  <a:pt x="395" y="54"/>
                </a:lnTo>
                <a:lnTo>
                  <a:pt x="396" y="54"/>
                </a:lnTo>
                <a:lnTo>
                  <a:pt x="396" y="54"/>
                </a:lnTo>
                <a:lnTo>
                  <a:pt x="396" y="54"/>
                </a:lnTo>
                <a:lnTo>
                  <a:pt x="396" y="54"/>
                </a:lnTo>
                <a:lnTo>
                  <a:pt x="397" y="54"/>
                </a:lnTo>
                <a:lnTo>
                  <a:pt x="397" y="54"/>
                </a:lnTo>
                <a:lnTo>
                  <a:pt x="397" y="54"/>
                </a:lnTo>
                <a:lnTo>
                  <a:pt x="398" y="54"/>
                </a:lnTo>
                <a:lnTo>
                  <a:pt x="398" y="54"/>
                </a:lnTo>
                <a:lnTo>
                  <a:pt x="398" y="54"/>
                </a:lnTo>
                <a:lnTo>
                  <a:pt x="398" y="54"/>
                </a:lnTo>
                <a:lnTo>
                  <a:pt x="399" y="54"/>
                </a:lnTo>
                <a:lnTo>
                  <a:pt x="399" y="54"/>
                </a:lnTo>
                <a:lnTo>
                  <a:pt x="399" y="54"/>
                </a:lnTo>
                <a:lnTo>
                  <a:pt x="399" y="54"/>
                </a:lnTo>
                <a:lnTo>
                  <a:pt x="400" y="54"/>
                </a:lnTo>
                <a:lnTo>
                  <a:pt x="400" y="54"/>
                </a:lnTo>
                <a:lnTo>
                  <a:pt x="400" y="54"/>
                </a:lnTo>
                <a:lnTo>
                  <a:pt x="401" y="54"/>
                </a:lnTo>
                <a:lnTo>
                  <a:pt x="401" y="54"/>
                </a:lnTo>
                <a:lnTo>
                  <a:pt x="401" y="54"/>
                </a:lnTo>
                <a:lnTo>
                  <a:pt x="402" y="54"/>
                </a:lnTo>
                <a:lnTo>
                  <a:pt x="402" y="54"/>
                </a:lnTo>
                <a:lnTo>
                  <a:pt x="402" y="54"/>
                </a:lnTo>
                <a:lnTo>
                  <a:pt x="402" y="54"/>
                </a:lnTo>
                <a:lnTo>
                  <a:pt x="403" y="54"/>
                </a:lnTo>
                <a:lnTo>
                  <a:pt x="403" y="54"/>
                </a:lnTo>
                <a:lnTo>
                  <a:pt x="403" y="54"/>
                </a:lnTo>
                <a:lnTo>
                  <a:pt x="404" y="54"/>
                </a:lnTo>
                <a:lnTo>
                  <a:pt x="404" y="54"/>
                </a:lnTo>
                <a:lnTo>
                  <a:pt x="404" y="54"/>
                </a:lnTo>
                <a:lnTo>
                  <a:pt x="404" y="54"/>
                </a:lnTo>
                <a:lnTo>
                  <a:pt x="404" y="54"/>
                </a:lnTo>
                <a:lnTo>
                  <a:pt x="405" y="54"/>
                </a:lnTo>
                <a:lnTo>
                  <a:pt x="405" y="54"/>
                </a:lnTo>
                <a:lnTo>
                  <a:pt x="406" y="54"/>
                </a:lnTo>
                <a:lnTo>
                  <a:pt x="406" y="54"/>
                </a:lnTo>
                <a:lnTo>
                  <a:pt x="406" y="54"/>
                </a:lnTo>
                <a:lnTo>
                  <a:pt x="406" y="54"/>
                </a:lnTo>
                <a:lnTo>
                  <a:pt x="407" y="54"/>
                </a:lnTo>
                <a:lnTo>
                  <a:pt x="407" y="54"/>
                </a:lnTo>
                <a:lnTo>
                  <a:pt x="407" y="54"/>
                </a:lnTo>
                <a:lnTo>
                  <a:pt x="408" y="54"/>
                </a:lnTo>
                <a:lnTo>
                  <a:pt x="408" y="54"/>
                </a:lnTo>
                <a:lnTo>
                  <a:pt x="408" y="54"/>
                </a:lnTo>
                <a:lnTo>
                  <a:pt x="409" y="54"/>
                </a:lnTo>
                <a:lnTo>
                  <a:pt x="409" y="54"/>
                </a:lnTo>
                <a:lnTo>
                  <a:pt x="409" y="54"/>
                </a:lnTo>
                <a:lnTo>
                  <a:pt x="409" y="54"/>
                </a:lnTo>
                <a:lnTo>
                  <a:pt x="410" y="54"/>
                </a:lnTo>
                <a:lnTo>
                  <a:pt x="410" y="54"/>
                </a:lnTo>
                <a:lnTo>
                  <a:pt x="410" y="54"/>
                </a:lnTo>
                <a:lnTo>
                  <a:pt x="411" y="54"/>
                </a:lnTo>
                <a:lnTo>
                  <a:pt x="411" y="54"/>
                </a:lnTo>
                <a:lnTo>
                  <a:pt x="411" y="54"/>
                </a:lnTo>
                <a:lnTo>
                  <a:pt x="411" y="54"/>
                </a:lnTo>
                <a:lnTo>
                  <a:pt x="412" y="54"/>
                </a:lnTo>
                <a:lnTo>
                  <a:pt x="412" y="54"/>
                </a:lnTo>
                <a:lnTo>
                  <a:pt x="412" y="54"/>
                </a:lnTo>
                <a:lnTo>
                  <a:pt x="413" y="54"/>
                </a:lnTo>
                <a:lnTo>
                  <a:pt x="413" y="54"/>
                </a:lnTo>
                <a:lnTo>
                  <a:pt x="413" y="54"/>
                </a:lnTo>
                <a:lnTo>
                  <a:pt x="413" y="54"/>
                </a:lnTo>
                <a:lnTo>
                  <a:pt x="415" y="54"/>
                </a:lnTo>
                <a:lnTo>
                  <a:pt x="415" y="54"/>
                </a:lnTo>
                <a:lnTo>
                  <a:pt x="415" y="54"/>
                </a:lnTo>
                <a:lnTo>
                  <a:pt x="416" y="54"/>
                </a:lnTo>
                <a:lnTo>
                  <a:pt x="416" y="54"/>
                </a:lnTo>
                <a:lnTo>
                  <a:pt x="416" y="54"/>
                </a:lnTo>
                <a:lnTo>
                  <a:pt x="416" y="54"/>
                </a:lnTo>
                <a:lnTo>
                  <a:pt x="417" y="54"/>
                </a:lnTo>
                <a:lnTo>
                  <a:pt x="417" y="54"/>
                </a:lnTo>
                <a:lnTo>
                  <a:pt x="417" y="54"/>
                </a:lnTo>
                <a:lnTo>
                  <a:pt x="418" y="54"/>
                </a:lnTo>
                <a:lnTo>
                  <a:pt x="418" y="54"/>
                </a:lnTo>
                <a:lnTo>
                  <a:pt x="418" y="54"/>
                </a:lnTo>
                <a:lnTo>
                  <a:pt x="418" y="54"/>
                </a:lnTo>
                <a:lnTo>
                  <a:pt x="419" y="54"/>
                </a:lnTo>
                <a:lnTo>
                  <a:pt x="419" y="54"/>
                </a:lnTo>
                <a:lnTo>
                  <a:pt x="419" y="54"/>
                </a:lnTo>
                <a:lnTo>
                  <a:pt x="420" y="54"/>
                </a:lnTo>
                <a:lnTo>
                  <a:pt x="420" y="54"/>
                </a:lnTo>
                <a:lnTo>
                  <a:pt x="420" y="54"/>
                </a:lnTo>
                <a:lnTo>
                  <a:pt x="420" y="54"/>
                </a:lnTo>
                <a:lnTo>
                  <a:pt x="421" y="54"/>
                </a:lnTo>
                <a:lnTo>
                  <a:pt x="421" y="54"/>
                </a:lnTo>
                <a:lnTo>
                  <a:pt x="421" y="54"/>
                </a:lnTo>
                <a:lnTo>
                  <a:pt x="421" y="54"/>
                </a:lnTo>
                <a:lnTo>
                  <a:pt x="421" y="54"/>
                </a:lnTo>
                <a:lnTo>
                  <a:pt x="421" y="54"/>
                </a:lnTo>
                <a:lnTo>
                  <a:pt x="421" y="54"/>
                </a:lnTo>
                <a:lnTo>
                  <a:pt x="422" y="54"/>
                </a:lnTo>
                <a:lnTo>
                  <a:pt x="422" y="54"/>
                </a:lnTo>
                <a:lnTo>
                  <a:pt x="422" y="54"/>
                </a:lnTo>
                <a:lnTo>
                  <a:pt x="424" y="54"/>
                </a:lnTo>
                <a:lnTo>
                  <a:pt x="424" y="54"/>
                </a:lnTo>
                <a:lnTo>
                  <a:pt x="424" y="54"/>
                </a:lnTo>
                <a:lnTo>
                  <a:pt x="424" y="54"/>
                </a:lnTo>
                <a:lnTo>
                  <a:pt x="425" y="54"/>
                </a:lnTo>
                <a:lnTo>
                  <a:pt x="425" y="54"/>
                </a:lnTo>
                <a:lnTo>
                  <a:pt x="425" y="54"/>
                </a:lnTo>
                <a:lnTo>
                  <a:pt x="426" y="54"/>
                </a:lnTo>
                <a:lnTo>
                  <a:pt x="426" y="54"/>
                </a:lnTo>
                <a:lnTo>
                  <a:pt x="426" y="54"/>
                </a:lnTo>
                <a:lnTo>
                  <a:pt x="426" y="54"/>
                </a:lnTo>
                <a:lnTo>
                  <a:pt x="427" y="54"/>
                </a:lnTo>
                <a:lnTo>
                  <a:pt x="427" y="54"/>
                </a:lnTo>
                <a:lnTo>
                  <a:pt x="427" y="54"/>
                </a:lnTo>
                <a:lnTo>
                  <a:pt x="428" y="54"/>
                </a:lnTo>
                <a:lnTo>
                  <a:pt x="428" y="54"/>
                </a:lnTo>
                <a:lnTo>
                  <a:pt x="428" y="54"/>
                </a:lnTo>
                <a:lnTo>
                  <a:pt x="428" y="54"/>
                </a:lnTo>
                <a:lnTo>
                  <a:pt x="429" y="54"/>
                </a:lnTo>
                <a:lnTo>
                  <a:pt x="429" y="54"/>
                </a:lnTo>
                <a:lnTo>
                  <a:pt x="429" y="54"/>
                </a:lnTo>
                <a:lnTo>
                  <a:pt x="430" y="54"/>
                </a:lnTo>
                <a:lnTo>
                  <a:pt x="430" y="54"/>
                </a:lnTo>
                <a:lnTo>
                  <a:pt x="430" y="54"/>
                </a:lnTo>
                <a:lnTo>
                  <a:pt x="430" y="54"/>
                </a:lnTo>
                <a:lnTo>
                  <a:pt x="431" y="54"/>
                </a:lnTo>
                <a:lnTo>
                  <a:pt x="431" y="54"/>
                </a:lnTo>
                <a:lnTo>
                  <a:pt x="431" y="54"/>
                </a:lnTo>
                <a:lnTo>
                  <a:pt x="431" y="54"/>
                </a:lnTo>
                <a:lnTo>
                  <a:pt x="432" y="54"/>
                </a:lnTo>
                <a:lnTo>
                  <a:pt x="432" y="54"/>
                </a:lnTo>
                <a:lnTo>
                  <a:pt x="432" y="54"/>
                </a:lnTo>
                <a:lnTo>
                  <a:pt x="433" y="54"/>
                </a:lnTo>
                <a:lnTo>
                  <a:pt x="433" y="54"/>
                </a:lnTo>
                <a:lnTo>
                  <a:pt x="433" y="54"/>
                </a:lnTo>
                <a:lnTo>
                  <a:pt x="434" y="54"/>
                </a:lnTo>
                <a:lnTo>
                  <a:pt x="434" y="54"/>
                </a:lnTo>
                <a:lnTo>
                  <a:pt x="434" y="54"/>
                </a:lnTo>
                <a:lnTo>
                  <a:pt x="435" y="54"/>
                </a:lnTo>
                <a:lnTo>
                  <a:pt x="435" y="54"/>
                </a:lnTo>
                <a:lnTo>
                  <a:pt x="435" y="54"/>
                </a:lnTo>
                <a:lnTo>
                  <a:pt x="435" y="54"/>
                </a:lnTo>
                <a:lnTo>
                  <a:pt x="436" y="54"/>
                </a:lnTo>
                <a:lnTo>
                  <a:pt x="436" y="54"/>
                </a:lnTo>
                <a:lnTo>
                  <a:pt x="436" y="54"/>
                </a:lnTo>
                <a:lnTo>
                  <a:pt x="437" y="54"/>
                </a:lnTo>
                <a:lnTo>
                  <a:pt x="437" y="54"/>
                </a:lnTo>
                <a:lnTo>
                  <a:pt x="437" y="54"/>
                </a:lnTo>
                <a:lnTo>
                  <a:pt x="437" y="54"/>
                </a:lnTo>
                <a:lnTo>
                  <a:pt x="438" y="54"/>
                </a:lnTo>
                <a:lnTo>
                  <a:pt x="438" y="54"/>
                </a:lnTo>
                <a:lnTo>
                  <a:pt x="438" y="54"/>
                </a:lnTo>
                <a:lnTo>
                  <a:pt x="439" y="54"/>
                </a:lnTo>
                <a:lnTo>
                  <a:pt x="439" y="54"/>
                </a:lnTo>
                <a:lnTo>
                  <a:pt x="439" y="54"/>
                </a:lnTo>
                <a:lnTo>
                  <a:pt x="439" y="54"/>
                </a:lnTo>
                <a:lnTo>
                  <a:pt x="440" y="54"/>
                </a:lnTo>
                <a:lnTo>
                  <a:pt x="440" y="54"/>
                </a:lnTo>
                <a:lnTo>
                  <a:pt x="440" y="54"/>
                </a:lnTo>
                <a:lnTo>
                  <a:pt x="441" y="54"/>
                </a:lnTo>
                <a:lnTo>
                  <a:pt x="441" y="54"/>
                </a:lnTo>
                <a:lnTo>
                  <a:pt x="441" y="54"/>
                </a:lnTo>
                <a:lnTo>
                  <a:pt x="441" y="54"/>
                </a:lnTo>
                <a:lnTo>
                  <a:pt x="442" y="54"/>
                </a:lnTo>
                <a:lnTo>
                  <a:pt x="442" y="54"/>
                </a:lnTo>
                <a:lnTo>
                  <a:pt x="442" y="54"/>
                </a:lnTo>
                <a:lnTo>
                  <a:pt x="443" y="54"/>
                </a:lnTo>
                <a:lnTo>
                  <a:pt x="443" y="54"/>
                </a:lnTo>
                <a:lnTo>
                  <a:pt x="443" y="54"/>
                </a:lnTo>
                <a:lnTo>
                  <a:pt x="443" y="54"/>
                </a:lnTo>
                <a:lnTo>
                  <a:pt x="444" y="54"/>
                </a:lnTo>
                <a:lnTo>
                  <a:pt x="444" y="54"/>
                </a:lnTo>
                <a:lnTo>
                  <a:pt x="444" y="54"/>
                </a:lnTo>
                <a:lnTo>
                  <a:pt x="445" y="54"/>
                </a:lnTo>
                <a:lnTo>
                  <a:pt x="445" y="54"/>
                </a:lnTo>
                <a:lnTo>
                  <a:pt x="445" y="54"/>
                </a:lnTo>
                <a:lnTo>
                  <a:pt x="445" y="54"/>
                </a:lnTo>
                <a:lnTo>
                  <a:pt x="446" y="54"/>
                </a:lnTo>
                <a:lnTo>
                  <a:pt x="446" y="54"/>
                </a:lnTo>
                <a:lnTo>
                  <a:pt x="446" y="54"/>
                </a:lnTo>
                <a:lnTo>
                  <a:pt x="447" y="54"/>
                </a:lnTo>
                <a:lnTo>
                  <a:pt x="447" y="54"/>
                </a:lnTo>
                <a:lnTo>
                  <a:pt x="447" y="54"/>
                </a:lnTo>
                <a:lnTo>
                  <a:pt x="447" y="54"/>
                </a:lnTo>
                <a:lnTo>
                  <a:pt x="448" y="54"/>
                </a:lnTo>
                <a:lnTo>
                  <a:pt x="448" y="54"/>
                </a:lnTo>
                <a:lnTo>
                  <a:pt x="448" y="54"/>
                </a:lnTo>
                <a:lnTo>
                  <a:pt x="449" y="54"/>
                </a:lnTo>
                <a:lnTo>
                  <a:pt x="449" y="54"/>
                </a:lnTo>
                <a:lnTo>
                  <a:pt x="449" y="54"/>
                </a:lnTo>
                <a:lnTo>
                  <a:pt x="449" y="54"/>
                </a:lnTo>
                <a:lnTo>
                  <a:pt x="450" y="54"/>
                </a:lnTo>
                <a:lnTo>
                  <a:pt x="450" y="54"/>
                </a:lnTo>
                <a:lnTo>
                  <a:pt x="450" y="54"/>
                </a:lnTo>
                <a:lnTo>
                  <a:pt x="451" y="54"/>
                </a:lnTo>
                <a:lnTo>
                  <a:pt x="451" y="54"/>
                </a:lnTo>
                <a:lnTo>
                  <a:pt x="451" y="54"/>
                </a:lnTo>
                <a:lnTo>
                  <a:pt x="451" y="54"/>
                </a:lnTo>
                <a:lnTo>
                  <a:pt x="452" y="54"/>
                </a:lnTo>
                <a:lnTo>
                  <a:pt x="452" y="54"/>
                </a:lnTo>
                <a:lnTo>
                  <a:pt x="452" y="54"/>
                </a:lnTo>
                <a:lnTo>
                  <a:pt x="453" y="54"/>
                </a:lnTo>
                <a:lnTo>
                  <a:pt x="453" y="54"/>
                </a:lnTo>
                <a:lnTo>
                  <a:pt x="453" y="54"/>
                </a:lnTo>
                <a:lnTo>
                  <a:pt x="453" y="54"/>
                </a:lnTo>
                <a:lnTo>
                  <a:pt x="454" y="54"/>
                </a:lnTo>
                <a:lnTo>
                  <a:pt x="454" y="54"/>
                </a:lnTo>
                <a:lnTo>
                  <a:pt x="454" y="54"/>
                </a:lnTo>
                <a:lnTo>
                  <a:pt x="455" y="54"/>
                </a:lnTo>
                <a:lnTo>
                  <a:pt x="455" y="54"/>
                </a:lnTo>
                <a:lnTo>
                  <a:pt x="455" y="54"/>
                </a:lnTo>
                <a:lnTo>
                  <a:pt x="455" y="54"/>
                </a:lnTo>
                <a:lnTo>
                  <a:pt x="456" y="54"/>
                </a:lnTo>
                <a:lnTo>
                  <a:pt x="456" y="54"/>
                </a:lnTo>
                <a:lnTo>
                  <a:pt x="456" y="54"/>
                </a:lnTo>
                <a:lnTo>
                  <a:pt x="457" y="54"/>
                </a:lnTo>
                <a:lnTo>
                  <a:pt x="457" y="54"/>
                </a:lnTo>
                <a:lnTo>
                  <a:pt x="457" y="54"/>
                </a:lnTo>
                <a:lnTo>
                  <a:pt x="457" y="54"/>
                </a:lnTo>
                <a:lnTo>
                  <a:pt x="458" y="54"/>
                </a:lnTo>
                <a:lnTo>
                  <a:pt x="458" y="54"/>
                </a:lnTo>
                <a:lnTo>
                  <a:pt x="458" y="54"/>
                </a:lnTo>
                <a:lnTo>
                  <a:pt x="459" y="54"/>
                </a:lnTo>
                <a:lnTo>
                  <a:pt x="459" y="54"/>
                </a:lnTo>
                <a:lnTo>
                  <a:pt x="459" y="54"/>
                </a:lnTo>
                <a:lnTo>
                  <a:pt x="460" y="54"/>
                </a:lnTo>
                <a:lnTo>
                  <a:pt x="460" y="54"/>
                </a:lnTo>
                <a:lnTo>
                  <a:pt x="460" y="54"/>
                </a:lnTo>
                <a:lnTo>
                  <a:pt x="460" y="54"/>
                </a:lnTo>
                <a:lnTo>
                  <a:pt x="461" y="54"/>
                </a:lnTo>
                <a:lnTo>
                  <a:pt x="461" y="54"/>
                </a:lnTo>
                <a:lnTo>
                  <a:pt x="461" y="54"/>
                </a:lnTo>
                <a:lnTo>
                  <a:pt x="462" y="54"/>
                </a:lnTo>
                <a:lnTo>
                  <a:pt x="462" y="54"/>
                </a:lnTo>
                <a:lnTo>
                  <a:pt x="462" y="54"/>
                </a:lnTo>
                <a:lnTo>
                  <a:pt x="462" y="54"/>
                </a:lnTo>
                <a:lnTo>
                  <a:pt x="462" y="54"/>
                </a:lnTo>
                <a:lnTo>
                  <a:pt x="463" y="54"/>
                </a:lnTo>
                <a:lnTo>
                  <a:pt x="463" y="54"/>
                </a:lnTo>
                <a:lnTo>
                  <a:pt x="464" y="54"/>
                </a:lnTo>
                <a:lnTo>
                  <a:pt x="464" y="54"/>
                </a:lnTo>
                <a:lnTo>
                  <a:pt x="464" y="54"/>
                </a:lnTo>
                <a:lnTo>
                  <a:pt x="464" y="54"/>
                </a:lnTo>
                <a:lnTo>
                  <a:pt x="465" y="54"/>
                </a:lnTo>
                <a:lnTo>
                  <a:pt x="465" y="54"/>
                </a:lnTo>
                <a:lnTo>
                  <a:pt x="465" y="54"/>
                </a:lnTo>
                <a:lnTo>
                  <a:pt x="466" y="54"/>
                </a:lnTo>
                <a:lnTo>
                  <a:pt x="466" y="54"/>
                </a:lnTo>
                <a:lnTo>
                  <a:pt x="466" y="54"/>
                </a:lnTo>
                <a:lnTo>
                  <a:pt x="466" y="54"/>
                </a:lnTo>
                <a:lnTo>
                  <a:pt x="467" y="54"/>
                </a:lnTo>
                <a:lnTo>
                  <a:pt x="467" y="54"/>
                </a:lnTo>
                <a:lnTo>
                  <a:pt x="467" y="54"/>
                </a:lnTo>
                <a:lnTo>
                  <a:pt x="468" y="54"/>
                </a:lnTo>
                <a:lnTo>
                  <a:pt x="468" y="54"/>
                </a:lnTo>
                <a:lnTo>
                  <a:pt x="468" y="54"/>
                </a:lnTo>
                <a:lnTo>
                  <a:pt x="468" y="54"/>
                </a:lnTo>
                <a:lnTo>
                  <a:pt x="469" y="54"/>
                </a:lnTo>
                <a:lnTo>
                  <a:pt x="469" y="54"/>
                </a:lnTo>
                <a:lnTo>
                  <a:pt x="469" y="54"/>
                </a:lnTo>
                <a:lnTo>
                  <a:pt x="470" y="54"/>
                </a:lnTo>
                <a:lnTo>
                  <a:pt x="470" y="54"/>
                </a:lnTo>
                <a:lnTo>
                  <a:pt x="470" y="54"/>
                </a:lnTo>
                <a:lnTo>
                  <a:pt x="470" y="54"/>
                </a:lnTo>
                <a:lnTo>
                  <a:pt x="471" y="54"/>
                </a:lnTo>
                <a:lnTo>
                  <a:pt x="471" y="54"/>
                </a:lnTo>
                <a:lnTo>
                  <a:pt x="471" y="54"/>
                </a:lnTo>
                <a:lnTo>
                  <a:pt x="472" y="54"/>
                </a:lnTo>
                <a:lnTo>
                  <a:pt x="472" y="54"/>
                </a:lnTo>
                <a:lnTo>
                  <a:pt x="472" y="54"/>
                </a:lnTo>
                <a:lnTo>
                  <a:pt x="472" y="54"/>
                </a:lnTo>
                <a:lnTo>
                  <a:pt x="473" y="54"/>
                </a:lnTo>
                <a:lnTo>
                  <a:pt x="473" y="54"/>
                </a:lnTo>
                <a:lnTo>
                  <a:pt x="473" y="54"/>
                </a:lnTo>
                <a:lnTo>
                  <a:pt x="474" y="54"/>
                </a:lnTo>
                <a:lnTo>
                  <a:pt x="474" y="54"/>
                </a:lnTo>
                <a:lnTo>
                  <a:pt x="474" y="54"/>
                </a:lnTo>
                <a:lnTo>
                  <a:pt x="474" y="54"/>
                </a:lnTo>
                <a:lnTo>
                  <a:pt x="475" y="54"/>
                </a:lnTo>
                <a:lnTo>
                  <a:pt x="475" y="54"/>
                </a:lnTo>
                <a:lnTo>
                  <a:pt x="475" y="54"/>
                </a:lnTo>
                <a:lnTo>
                  <a:pt x="476" y="54"/>
                </a:lnTo>
                <a:lnTo>
                  <a:pt x="476" y="54"/>
                </a:lnTo>
                <a:lnTo>
                  <a:pt x="476" y="54"/>
                </a:lnTo>
                <a:lnTo>
                  <a:pt x="476" y="54"/>
                </a:lnTo>
                <a:lnTo>
                  <a:pt x="478" y="54"/>
                </a:lnTo>
                <a:lnTo>
                  <a:pt x="478" y="54"/>
                </a:lnTo>
                <a:lnTo>
                  <a:pt x="478" y="54"/>
                </a:lnTo>
                <a:lnTo>
                  <a:pt x="479" y="54"/>
                </a:lnTo>
                <a:lnTo>
                  <a:pt x="479" y="54"/>
                </a:lnTo>
                <a:lnTo>
                  <a:pt x="479" y="54"/>
                </a:lnTo>
                <a:lnTo>
                  <a:pt x="479" y="54"/>
                </a:lnTo>
                <a:lnTo>
                  <a:pt x="480" y="54"/>
                </a:lnTo>
                <a:lnTo>
                  <a:pt x="480" y="54"/>
                </a:lnTo>
                <a:lnTo>
                  <a:pt x="480" y="54"/>
                </a:lnTo>
                <a:lnTo>
                  <a:pt x="481" y="54"/>
                </a:lnTo>
                <a:lnTo>
                  <a:pt x="481" y="54"/>
                </a:lnTo>
                <a:lnTo>
                  <a:pt x="481" y="54"/>
                </a:lnTo>
                <a:lnTo>
                  <a:pt x="481" y="54"/>
                </a:lnTo>
                <a:lnTo>
                  <a:pt x="482" y="54"/>
                </a:lnTo>
                <a:lnTo>
                  <a:pt x="482" y="54"/>
                </a:lnTo>
                <a:lnTo>
                  <a:pt x="482" y="54"/>
                </a:lnTo>
                <a:lnTo>
                  <a:pt x="483" y="54"/>
                </a:lnTo>
                <a:lnTo>
                  <a:pt x="483" y="54"/>
                </a:lnTo>
                <a:lnTo>
                  <a:pt x="483" y="54"/>
                </a:lnTo>
                <a:lnTo>
                  <a:pt x="483" y="54"/>
                </a:lnTo>
                <a:lnTo>
                  <a:pt x="484" y="54"/>
                </a:lnTo>
                <a:lnTo>
                  <a:pt x="484" y="54"/>
                </a:lnTo>
                <a:lnTo>
                  <a:pt x="484" y="54"/>
                </a:lnTo>
                <a:lnTo>
                  <a:pt x="485" y="54"/>
                </a:lnTo>
                <a:lnTo>
                  <a:pt x="485" y="54"/>
                </a:lnTo>
                <a:lnTo>
                  <a:pt x="485" y="54"/>
                </a:lnTo>
                <a:lnTo>
                  <a:pt x="486" y="54"/>
                </a:lnTo>
                <a:lnTo>
                  <a:pt x="486" y="54"/>
                </a:lnTo>
                <a:lnTo>
                  <a:pt x="486" y="54"/>
                </a:lnTo>
                <a:lnTo>
                  <a:pt x="486" y="54"/>
                </a:lnTo>
                <a:lnTo>
                  <a:pt x="487" y="54"/>
                </a:lnTo>
                <a:lnTo>
                  <a:pt x="487" y="54"/>
                </a:lnTo>
                <a:lnTo>
                  <a:pt x="487" y="54"/>
                </a:lnTo>
                <a:lnTo>
                  <a:pt x="488" y="54"/>
                </a:lnTo>
                <a:lnTo>
                  <a:pt x="488" y="54"/>
                </a:lnTo>
                <a:lnTo>
                  <a:pt x="488" y="54"/>
                </a:lnTo>
                <a:lnTo>
                  <a:pt x="488" y="54"/>
                </a:lnTo>
                <a:lnTo>
                  <a:pt x="489" y="54"/>
                </a:lnTo>
                <a:lnTo>
                  <a:pt x="489" y="54"/>
                </a:lnTo>
                <a:lnTo>
                  <a:pt x="489" y="54"/>
                </a:lnTo>
                <a:lnTo>
                  <a:pt x="489" y="54"/>
                </a:lnTo>
                <a:lnTo>
                  <a:pt x="490" y="54"/>
                </a:lnTo>
                <a:lnTo>
                  <a:pt x="490" y="54"/>
                </a:lnTo>
                <a:lnTo>
                  <a:pt x="490" y="54"/>
                </a:lnTo>
                <a:lnTo>
                  <a:pt x="491" y="54"/>
                </a:lnTo>
                <a:lnTo>
                  <a:pt x="491" y="54"/>
                </a:lnTo>
                <a:lnTo>
                  <a:pt x="491" y="54"/>
                </a:lnTo>
                <a:lnTo>
                  <a:pt x="492" y="54"/>
                </a:lnTo>
                <a:lnTo>
                  <a:pt x="492" y="54"/>
                </a:lnTo>
                <a:lnTo>
                  <a:pt x="492" y="54"/>
                </a:lnTo>
                <a:lnTo>
                  <a:pt x="492" y="54"/>
                </a:lnTo>
                <a:lnTo>
                  <a:pt x="493" y="54"/>
                </a:lnTo>
                <a:lnTo>
                  <a:pt x="493" y="54"/>
                </a:lnTo>
                <a:lnTo>
                  <a:pt x="493" y="54"/>
                </a:lnTo>
                <a:lnTo>
                  <a:pt x="494" y="54"/>
                </a:lnTo>
                <a:lnTo>
                  <a:pt x="494" y="54"/>
                </a:lnTo>
                <a:lnTo>
                  <a:pt x="494" y="54"/>
                </a:lnTo>
                <a:lnTo>
                  <a:pt x="494" y="54"/>
                </a:lnTo>
                <a:lnTo>
                  <a:pt x="494" y="54"/>
                </a:lnTo>
                <a:lnTo>
                  <a:pt x="495" y="54"/>
                </a:lnTo>
                <a:lnTo>
                  <a:pt x="495" y="54"/>
                </a:lnTo>
                <a:lnTo>
                  <a:pt x="496" y="54"/>
                </a:lnTo>
                <a:lnTo>
                  <a:pt x="496" y="54"/>
                </a:lnTo>
                <a:lnTo>
                  <a:pt x="496" y="54"/>
                </a:lnTo>
                <a:lnTo>
                  <a:pt x="496" y="54"/>
                </a:lnTo>
                <a:lnTo>
                  <a:pt x="497" y="54"/>
                </a:lnTo>
                <a:lnTo>
                  <a:pt x="497" y="54"/>
                </a:lnTo>
                <a:lnTo>
                  <a:pt x="497" y="54"/>
                </a:lnTo>
                <a:lnTo>
                  <a:pt x="498" y="54"/>
                </a:lnTo>
                <a:lnTo>
                  <a:pt x="498" y="54"/>
                </a:lnTo>
                <a:lnTo>
                  <a:pt x="498" y="54"/>
                </a:lnTo>
                <a:lnTo>
                  <a:pt x="498" y="54"/>
                </a:lnTo>
                <a:lnTo>
                  <a:pt x="499" y="54"/>
                </a:lnTo>
                <a:lnTo>
                  <a:pt x="499" y="54"/>
                </a:lnTo>
                <a:lnTo>
                  <a:pt x="499" y="54"/>
                </a:lnTo>
                <a:lnTo>
                  <a:pt x="500" y="54"/>
                </a:lnTo>
                <a:lnTo>
                  <a:pt x="500" y="54"/>
                </a:lnTo>
                <a:lnTo>
                  <a:pt x="500" y="54"/>
                </a:lnTo>
                <a:lnTo>
                  <a:pt x="500" y="54"/>
                </a:lnTo>
                <a:lnTo>
                  <a:pt x="501" y="54"/>
                </a:lnTo>
                <a:lnTo>
                  <a:pt x="501" y="54"/>
                </a:lnTo>
                <a:lnTo>
                  <a:pt x="501" y="54"/>
                </a:lnTo>
                <a:lnTo>
                  <a:pt x="502" y="54"/>
                </a:lnTo>
                <a:lnTo>
                  <a:pt x="502" y="54"/>
                </a:lnTo>
                <a:lnTo>
                  <a:pt x="502" y="54"/>
                </a:lnTo>
                <a:lnTo>
                  <a:pt x="502" y="54"/>
                </a:lnTo>
                <a:lnTo>
                  <a:pt x="503" y="54"/>
                </a:lnTo>
                <a:lnTo>
                  <a:pt x="503" y="54"/>
                </a:lnTo>
                <a:lnTo>
                  <a:pt x="503" y="54"/>
                </a:lnTo>
                <a:lnTo>
                  <a:pt x="504" y="54"/>
                </a:lnTo>
                <a:lnTo>
                  <a:pt x="504" y="54"/>
                </a:lnTo>
                <a:lnTo>
                  <a:pt x="504" y="54"/>
                </a:lnTo>
                <a:lnTo>
                  <a:pt x="504" y="54"/>
                </a:lnTo>
                <a:lnTo>
                  <a:pt x="505" y="54"/>
                </a:lnTo>
                <a:lnTo>
                  <a:pt x="505" y="54"/>
                </a:lnTo>
                <a:lnTo>
                  <a:pt x="505" y="54"/>
                </a:lnTo>
                <a:lnTo>
                  <a:pt x="506" y="54"/>
                </a:lnTo>
                <a:lnTo>
                  <a:pt x="506" y="54"/>
                </a:lnTo>
                <a:lnTo>
                  <a:pt x="506" y="54"/>
                </a:lnTo>
                <a:lnTo>
                  <a:pt x="506" y="54"/>
                </a:lnTo>
                <a:lnTo>
                  <a:pt x="507" y="54"/>
                </a:lnTo>
                <a:lnTo>
                  <a:pt x="507" y="54"/>
                </a:lnTo>
                <a:lnTo>
                  <a:pt x="507" y="54"/>
                </a:lnTo>
                <a:lnTo>
                  <a:pt x="508" y="54"/>
                </a:lnTo>
                <a:lnTo>
                  <a:pt x="508" y="54"/>
                </a:lnTo>
                <a:lnTo>
                  <a:pt x="508" y="54"/>
                </a:lnTo>
                <a:lnTo>
                  <a:pt x="508" y="54"/>
                </a:lnTo>
                <a:lnTo>
                  <a:pt x="509" y="54"/>
                </a:lnTo>
                <a:lnTo>
                  <a:pt x="509" y="54"/>
                </a:lnTo>
                <a:lnTo>
                  <a:pt x="509" y="54"/>
                </a:lnTo>
                <a:lnTo>
                  <a:pt x="510" y="54"/>
                </a:lnTo>
                <a:lnTo>
                  <a:pt x="510" y="54"/>
                </a:lnTo>
                <a:lnTo>
                  <a:pt x="510" y="54"/>
                </a:lnTo>
                <a:lnTo>
                  <a:pt x="510" y="54"/>
                </a:lnTo>
                <a:lnTo>
                  <a:pt x="511" y="54"/>
                </a:lnTo>
                <a:lnTo>
                  <a:pt x="511" y="54"/>
                </a:lnTo>
                <a:lnTo>
                  <a:pt x="511" y="54"/>
                </a:lnTo>
                <a:lnTo>
                  <a:pt x="512" y="54"/>
                </a:lnTo>
                <a:lnTo>
                  <a:pt x="512" y="54"/>
                </a:lnTo>
                <a:lnTo>
                  <a:pt x="512" y="54"/>
                </a:lnTo>
                <a:lnTo>
                  <a:pt x="513" y="54"/>
                </a:lnTo>
                <a:lnTo>
                  <a:pt x="513" y="54"/>
                </a:lnTo>
                <a:lnTo>
                  <a:pt x="513" y="54"/>
                </a:lnTo>
                <a:lnTo>
                  <a:pt x="513" y="54"/>
                </a:lnTo>
                <a:lnTo>
                  <a:pt x="514" y="54"/>
                </a:lnTo>
                <a:lnTo>
                  <a:pt x="514" y="54"/>
                </a:lnTo>
                <a:lnTo>
                  <a:pt x="514" y="54"/>
                </a:lnTo>
                <a:lnTo>
                  <a:pt x="515" y="54"/>
                </a:lnTo>
                <a:lnTo>
                  <a:pt x="515" y="54"/>
                </a:lnTo>
                <a:lnTo>
                  <a:pt x="515" y="54"/>
                </a:lnTo>
                <a:lnTo>
                  <a:pt x="515" y="54"/>
                </a:lnTo>
                <a:lnTo>
                  <a:pt x="516" y="54"/>
                </a:lnTo>
                <a:lnTo>
                  <a:pt x="516" y="54"/>
                </a:lnTo>
                <a:lnTo>
                  <a:pt x="516" y="54"/>
                </a:lnTo>
                <a:lnTo>
                  <a:pt x="517" y="54"/>
                </a:lnTo>
                <a:lnTo>
                  <a:pt x="517" y="54"/>
                </a:lnTo>
                <a:lnTo>
                  <a:pt x="517" y="54"/>
                </a:lnTo>
                <a:lnTo>
                  <a:pt x="517" y="54"/>
                </a:lnTo>
                <a:lnTo>
                  <a:pt x="518" y="54"/>
                </a:lnTo>
                <a:lnTo>
                  <a:pt x="518" y="54"/>
                </a:lnTo>
                <a:lnTo>
                  <a:pt x="518" y="54"/>
                </a:lnTo>
                <a:lnTo>
                  <a:pt x="519" y="54"/>
                </a:lnTo>
                <a:lnTo>
                  <a:pt x="519" y="54"/>
                </a:lnTo>
                <a:lnTo>
                  <a:pt x="519" y="54"/>
                </a:lnTo>
                <a:lnTo>
                  <a:pt x="519" y="54"/>
                </a:lnTo>
                <a:lnTo>
                  <a:pt x="520" y="54"/>
                </a:lnTo>
                <a:lnTo>
                  <a:pt x="520" y="54"/>
                </a:lnTo>
                <a:lnTo>
                  <a:pt x="520" y="54"/>
                </a:lnTo>
                <a:lnTo>
                  <a:pt x="520" y="54"/>
                </a:lnTo>
                <a:lnTo>
                  <a:pt x="521" y="54"/>
                </a:lnTo>
                <a:lnTo>
                  <a:pt x="521" y="54"/>
                </a:lnTo>
                <a:lnTo>
                  <a:pt x="521" y="54"/>
                </a:lnTo>
                <a:lnTo>
                  <a:pt x="522" y="54"/>
                </a:lnTo>
                <a:lnTo>
                  <a:pt x="522" y="54"/>
                </a:lnTo>
                <a:lnTo>
                  <a:pt x="522" y="54"/>
                </a:lnTo>
                <a:lnTo>
                  <a:pt x="523" y="54"/>
                </a:lnTo>
                <a:lnTo>
                  <a:pt x="523" y="54"/>
                </a:lnTo>
                <a:lnTo>
                  <a:pt x="523" y="54"/>
                </a:lnTo>
                <a:lnTo>
                  <a:pt x="523" y="54"/>
                </a:lnTo>
                <a:lnTo>
                  <a:pt x="524" y="54"/>
                </a:lnTo>
                <a:lnTo>
                  <a:pt x="524" y="54"/>
                </a:lnTo>
                <a:lnTo>
                  <a:pt x="524" y="54"/>
                </a:lnTo>
                <a:lnTo>
                  <a:pt x="525" y="54"/>
                </a:lnTo>
                <a:lnTo>
                  <a:pt x="525" y="54"/>
                </a:lnTo>
                <a:lnTo>
                  <a:pt x="525" y="54"/>
                </a:lnTo>
                <a:lnTo>
                  <a:pt x="525" y="54"/>
                </a:lnTo>
                <a:lnTo>
                  <a:pt x="525" y="54"/>
                </a:lnTo>
                <a:lnTo>
                  <a:pt x="526" y="54"/>
                </a:lnTo>
                <a:lnTo>
                  <a:pt x="526" y="54"/>
                </a:lnTo>
                <a:lnTo>
                  <a:pt x="527" y="54"/>
                </a:lnTo>
                <a:lnTo>
                  <a:pt x="527" y="54"/>
                </a:lnTo>
                <a:lnTo>
                  <a:pt x="527" y="54"/>
                </a:lnTo>
                <a:lnTo>
                  <a:pt x="527" y="54"/>
                </a:lnTo>
                <a:lnTo>
                  <a:pt x="528" y="54"/>
                </a:lnTo>
                <a:lnTo>
                  <a:pt x="528" y="54"/>
                </a:lnTo>
                <a:lnTo>
                  <a:pt x="528" y="54"/>
                </a:lnTo>
                <a:lnTo>
                  <a:pt x="529" y="54"/>
                </a:lnTo>
                <a:lnTo>
                  <a:pt x="529" y="54"/>
                </a:lnTo>
                <a:lnTo>
                  <a:pt x="529" y="54"/>
                </a:lnTo>
                <a:lnTo>
                  <a:pt x="529" y="54"/>
                </a:lnTo>
                <a:lnTo>
                  <a:pt x="530" y="54"/>
                </a:lnTo>
                <a:lnTo>
                  <a:pt x="530" y="54"/>
                </a:lnTo>
                <a:lnTo>
                  <a:pt x="530" y="54"/>
                </a:lnTo>
                <a:lnTo>
                  <a:pt x="532" y="54"/>
                </a:lnTo>
                <a:lnTo>
                  <a:pt x="532" y="54"/>
                </a:lnTo>
                <a:lnTo>
                  <a:pt x="532" y="54"/>
                </a:lnTo>
                <a:lnTo>
                  <a:pt x="532" y="54"/>
                </a:lnTo>
                <a:lnTo>
                  <a:pt x="533" y="54"/>
                </a:lnTo>
                <a:lnTo>
                  <a:pt x="533" y="54"/>
                </a:lnTo>
                <a:lnTo>
                  <a:pt x="533" y="54"/>
                </a:lnTo>
                <a:lnTo>
                  <a:pt x="534" y="54"/>
                </a:lnTo>
                <a:lnTo>
                  <a:pt x="534" y="54"/>
                </a:lnTo>
                <a:lnTo>
                  <a:pt x="534" y="54"/>
                </a:lnTo>
                <a:lnTo>
                  <a:pt x="534" y="54"/>
                </a:lnTo>
                <a:lnTo>
                  <a:pt x="535" y="54"/>
                </a:lnTo>
                <a:lnTo>
                  <a:pt x="535" y="54"/>
                </a:lnTo>
                <a:lnTo>
                  <a:pt x="535" y="54"/>
                </a:lnTo>
                <a:lnTo>
                  <a:pt x="536" y="54"/>
                </a:lnTo>
                <a:lnTo>
                  <a:pt x="536" y="54"/>
                </a:lnTo>
                <a:lnTo>
                  <a:pt x="536" y="54"/>
                </a:lnTo>
                <a:lnTo>
                  <a:pt x="536" y="54"/>
                </a:lnTo>
                <a:lnTo>
                  <a:pt x="537" y="54"/>
                </a:lnTo>
                <a:lnTo>
                  <a:pt x="537" y="54"/>
                </a:lnTo>
                <a:lnTo>
                  <a:pt x="537" y="54"/>
                </a:lnTo>
                <a:lnTo>
                  <a:pt x="537" y="54"/>
                </a:lnTo>
                <a:lnTo>
                  <a:pt x="537" y="54"/>
                </a:lnTo>
                <a:lnTo>
                  <a:pt x="537" y="54"/>
                </a:lnTo>
                <a:lnTo>
                  <a:pt x="538" y="54"/>
                </a:lnTo>
                <a:lnTo>
                  <a:pt x="538" y="54"/>
                </a:lnTo>
                <a:lnTo>
                  <a:pt x="538" y="54"/>
                </a:lnTo>
                <a:lnTo>
                  <a:pt x="538" y="54"/>
                </a:lnTo>
                <a:lnTo>
                  <a:pt x="539" y="54"/>
                </a:lnTo>
                <a:lnTo>
                  <a:pt x="539" y="54"/>
                </a:lnTo>
                <a:lnTo>
                  <a:pt x="539" y="54"/>
                </a:lnTo>
                <a:lnTo>
                  <a:pt x="541" y="54"/>
                </a:lnTo>
                <a:lnTo>
                  <a:pt x="541" y="54"/>
                </a:lnTo>
                <a:lnTo>
                  <a:pt x="541" y="54"/>
                </a:lnTo>
                <a:lnTo>
                  <a:pt x="541" y="54"/>
                </a:lnTo>
                <a:lnTo>
                  <a:pt x="542" y="54"/>
                </a:lnTo>
                <a:lnTo>
                  <a:pt x="542" y="54"/>
                </a:lnTo>
                <a:lnTo>
                  <a:pt x="542" y="54"/>
                </a:lnTo>
                <a:lnTo>
                  <a:pt x="543" y="54"/>
                </a:lnTo>
                <a:lnTo>
                  <a:pt x="543" y="54"/>
                </a:lnTo>
                <a:lnTo>
                  <a:pt x="543" y="54"/>
                </a:lnTo>
                <a:lnTo>
                  <a:pt x="543" y="54"/>
                </a:lnTo>
                <a:lnTo>
                  <a:pt x="544" y="54"/>
                </a:lnTo>
                <a:lnTo>
                  <a:pt x="544" y="54"/>
                </a:lnTo>
                <a:lnTo>
                  <a:pt x="544" y="54"/>
                </a:lnTo>
                <a:lnTo>
                  <a:pt x="545" y="54"/>
                </a:lnTo>
                <a:lnTo>
                  <a:pt x="545" y="54"/>
                </a:lnTo>
                <a:lnTo>
                  <a:pt x="545" y="54"/>
                </a:lnTo>
                <a:lnTo>
                  <a:pt x="545" y="54"/>
                </a:lnTo>
                <a:lnTo>
                  <a:pt x="546" y="54"/>
                </a:lnTo>
                <a:lnTo>
                  <a:pt x="546" y="54"/>
                </a:lnTo>
                <a:lnTo>
                  <a:pt x="546" y="54"/>
                </a:lnTo>
                <a:lnTo>
                  <a:pt x="547" y="54"/>
                </a:lnTo>
                <a:lnTo>
                  <a:pt x="547" y="54"/>
                </a:lnTo>
                <a:lnTo>
                  <a:pt x="547" y="54"/>
                </a:lnTo>
                <a:lnTo>
                  <a:pt x="547" y="54"/>
                </a:lnTo>
                <a:lnTo>
                  <a:pt x="548" y="54"/>
                </a:lnTo>
                <a:lnTo>
                  <a:pt x="548" y="54"/>
                </a:lnTo>
                <a:lnTo>
                  <a:pt x="548" y="54"/>
                </a:lnTo>
                <a:lnTo>
                  <a:pt x="549" y="54"/>
                </a:lnTo>
                <a:lnTo>
                  <a:pt x="549" y="54"/>
                </a:lnTo>
                <a:lnTo>
                  <a:pt x="549" y="54"/>
                </a:lnTo>
                <a:lnTo>
                  <a:pt x="549" y="54"/>
                </a:lnTo>
                <a:lnTo>
                  <a:pt x="550" y="54"/>
                </a:lnTo>
                <a:lnTo>
                  <a:pt x="550" y="54"/>
                </a:lnTo>
                <a:lnTo>
                  <a:pt x="550" y="54"/>
                </a:lnTo>
                <a:lnTo>
                  <a:pt x="551" y="54"/>
                </a:lnTo>
                <a:lnTo>
                  <a:pt x="551" y="54"/>
                </a:lnTo>
                <a:lnTo>
                  <a:pt x="551" y="54"/>
                </a:lnTo>
                <a:lnTo>
                  <a:pt x="551" y="54"/>
                </a:lnTo>
                <a:lnTo>
                  <a:pt x="552" y="54"/>
                </a:lnTo>
                <a:lnTo>
                  <a:pt x="552" y="54"/>
                </a:lnTo>
                <a:lnTo>
                  <a:pt x="552" y="54"/>
                </a:lnTo>
                <a:lnTo>
                  <a:pt x="552" y="54"/>
                </a:lnTo>
                <a:lnTo>
                  <a:pt x="553" y="54"/>
                </a:lnTo>
                <a:lnTo>
                  <a:pt x="553" y="54"/>
                </a:lnTo>
                <a:lnTo>
                  <a:pt x="553" y="54"/>
                </a:lnTo>
                <a:lnTo>
                  <a:pt x="554" y="54"/>
                </a:lnTo>
                <a:lnTo>
                  <a:pt x="554" y="54"/>
                </a:lnTo>
                <a:lnTo>
                  <a:pt x="554" y="54"/>
                </a:lnTo>
                <a:lnTo>
                  <a:pt x="555" y="54"/>
                </a:lnTo>
                <a:lnTo>
                  <a:pt x="555" y="54"/>
                </a:lnTo>
                <a:lnTo>
                  <a:pt x="555" y="54"/>
                </a:lnTo>
                <a:lnTo>
                  <a:pt x="555" y="54"/>
                </a:lnTo>
                <a:lnTo>
                  <a:pt x="556" y="54"/>
                </a:lnTo>
                <a:lnTo>
                  <a:pt x="556" y="54"/>
                </a:lnTo>
                <a:lnTo>
                  <a:pt x="556" y="54"/>
                </a:lnTo>
                <a:lnTo>
                  <a:pt x="557" y="54"/>
                </a:lnTo>
                <a:lnTo>
                  <a:pt x="557" y="54"/>
                </a:lnTo>
                <a:lnTo>
                  <a:pt x="557" y="54"/>
                </a:lnTo>
                <a:lnTo>
                  <a:pt x="557" y="54"/>
                </a:lnTo>
                <a:lnTo>
                  <a:pt x="557" y="54"/>
                </a:lnTo>
                <a:lnTo>
                  <a:pt x="558" y="54"/>
                </a:lnTo>
                <a:lnTo>
                  <a:pt x="558" y="54"/>
                </a:lnTo>
                <a:lnTo>
                  <a:pt x="559" y="54"/>
                </a:lnTo>
                <a:lnTo>
                  <a:pt x="559" y="54"/>
                </a:lnTo>
                <a:lnTo>
                  <a:pt x="559" y="54"/>
                </a:lnTo>
                <a:lnTo>
                  <a:pt x="559" y="54"/>
                </a:lnTo>
                <a:lnTo>
                  <a:pt x="560" y="54"/>
                </a:lnTo>
                <a:lnTo>
                  <a:pt x="560" y="54"/>
                </a:lnTo>
                <a:lnTo>
                  <a:pt x="560" y="54"/>
                </a:lnTo>
                <a:lnTo>
                  <a:pt x="561" y="54"/>
                </a:lnTo>
                <a:lnTo>
                  <a:pt x="561" y="54"/>
                </a:lnTo>
                <a:lnTo>
                  <a:pt x="561" y="54"/>
                </a:lnTo>
                <a:lnTo>
                  <a:pt x="561" y="54"/>
                </a:lnTo>
                <a:lnTo>
                  <a:pt x="562" y="54"/>
                </a:lnTo>
                <a:lnTo>
                  <a:pt x="562" y="54"/>
                </a:lnTo>
                <a:lnTo>
                  <a:pt x="562" y="54"/>
                </a:lnTo>
                <a:lnTo>
                  <a:pt x="563" y="54"/>
                </a:lnTo>
                <a:lnTo>
                  <a:pt x="563" y="54"/>
                </a:lnTo>
                <a:lnTo>
                  <a:pt x="563" y="54"/>
                </a:lnTo>
                <a:lnTo>
                  <a:pt x="564" y="54"/>
                </a:lnTo>
                <a:lnTo>
                  <a:pt x="564" y="54"/>
                </a:lnTo>
                <a:lnTo>
                  <a:pt x="564" y="54"/>
                </a:lnTo>
                <a:lnTo>
                  <a:pt x="564" y="54"/>
                </a:lnTo>
                <a:lnTo>
                  <a:pt x="565" y="54"/>
                </a:lnTo>
                <a:lnTo>
                  <a:pt x="565" y="54"/>
                </a:lnTo>
                <a:lnTo>
                  <a:pt x="565" y="54"/>
                </a:lnTo>
                <a:lnTo>
                  <a:pt x="566" y="54"/>
                </a:lnTo>
                <a:lnTo>
                  <a:pt x="566" y="54"/>
                </a:lnTo>
                <a:lnTo>
                  <a:pt x="566" y="54"/>
                </a:lnTo>
                <a:lnTo>
                  <a:pt x="566" y="54"/>
                </a:lnTo>
                <a:lnTo>
                  <a:pt x="567" y="54"/>
                </a:lnTo>
                <a:lnTo>
                  <a:pt x="567" y="54"/>
                </a:lnTo>
                <a:lnTo>
                  <a:pt x="567" y="54"/>
                </a:lnTo>
                <a:lnTo>
                  <a:pt x="568" y="54"/>
                </a:lnTo>
                <a:lnTo>
                  <a:pt x="568" y="54"/>
                </a:lnTo>
                <a:lnTo>
                  <a:pt x="568" y="54"/>
                </a:lnTo>
                <a:lnTo>
                  <a:pt x="568" y="54"/>
                </a:lnTo>
                <a:lnTo>
                  <a:pt x="569" y="54"/>
                </a:lnTo>
                <a:lnTo>
                  <a:pt x="569" y="54"/>
                </a:lnTo>
                <a:lnTo>
                  <a:pt x="569" y="54"/>
                </a:lnTo>
                <a:lnTo>
                  <a:pt x="570" y="54"/>
                </a:lnTo>
                <a:lnTo>
                  <a:pt x="570" y="54"/>
                </a:lnTo>
                <a:lnTo>
                  <a:pt x="570" y="54"/>
                </a:lnTo>
                <a:lnTo>
                  <a:pt x="570" y="54"/>
                </a:lnTo>
                <a:lnTo>
                  <a:pt x="571" y="54"/>
                </a:lnTo>
                <a:lnTo>
                  <a:pt x="571" y="54"/>
                </a:lnTo>
                <a:lnTo>
                  <a:pt x="571" y="54"/>
                </a:lnTo>
                <a:lnTo>
                  <a:pt x="572" y="54"/>
                </a:lnTo>
                <a:lnTo>
                  <a:pt x="572" y="54"/>
                </a:lnTo>
                <a:lnTo>
                  <a:pt x="572" y="54"/>
                </a:lnTo>
                <a:lnTo>
                  <a:pt x="572" y="54"/>
                </a:lnTo>
                <a:lnTo>
                  <a:pt x="573" y="54"/>
                </a:lnTo>
                <a:lnTo>
                  <a:pt x="573" y="54"/>
                </a:lnTo>
                <a:lnTo>
                  <a:pt x="573" y="54"/>
                </a:lnTo>
                <a:lnTo>
                  <a:pt x="574" y="54"/>
                </a:lnTo>
                <a:lnTo>
                  <a:pt x="574" y="54"/>
                </a:lnTo>
                <a:lnTo>
                  <a:pt x="574" y="54"/>
                </a:lnTo>
                <a:lnTo>
                  <a:pt x="574" y="54"/>
                </a:lnTo>
                <a:lnTo>
                  <a:pt x="575" y="54"/>
                </a:lnTo>
                <a:lnTo>
                  <a:pt x="575" y="54"/>
                </a:lnTo>
                <a:lnTo>
                  <a:pt x="575" y="54"/>
                </a:lnTo>
                <a:lnTo>
                  <a:pt x="576" y="54"/>
                </a:lnTo>
                <a:lnTo>
                  <a:pt x="576" y="54"/>
                </a:lnTo>
                <a:lnTo>
                  <a:pt x="576" y="54"/>
                </a:lnTo>
                <a:lnTo>
                  <a:pt x="576" y="54"/>
                </a:lnTo>
                <a:lnTo>
                  <a:pt x="577" y="54"/>
                </a:lnTo>
                <a:lnTo>
                  <a:pt x="577" y="54"/>
                </a:lnTo>
                <a:lnTo>
                  <a:pt x="577" y="54"/>
                </a:lnTo>
                <a:lnTo>
                  <a:pt x="578" y="54"/>
                </a:lnTo>
                <a:lnTo>
                  <a:pt x="578" y="54"/>
                </a:lnTo>
                <a:lnTo>
                  <a:pt x="578" y="54"/>
                </a:lnTo>
                <a:lnTo>
                  <a:pt x="578" y="54"/>
                </a:lnTo>
                <a:lnTo>
                  <a:pt x="579" y="54"/>
                </a:lnTo>
                <a:lnTo>
                  <a:pt x="579" y="54"/>
                </a:lnTo>
                <a:lnTo>
                  <a:pt x="579" y="54"/>
                </a:lnTo>
                <a:lnTo>
                  <a:pt x="580" y="54"/>
                </a:lnTo>
                <a:lnTo>
                  <a:pt x="580" y="54"/>
                </a:lnTo>
                <a:lnTo>
                  <a:pt x="580" y="54"/>
                </a:lnTo>
                <a:lnTo>
                  <a:pt x="580" y="54"/>
                </a:lnTo>
                <a:lnTo>
                  <a:pt x="581" y="54"/>
                </a:lnTo>
                <a:lnTo>
                  <a:pt x="581" y="54"/>
                </a:lnTo>
                <a:lnTo>
                  <a:pt x="581" y="54"/>
                </a:lnTo>
                <a:lnTo>
                  <a:pt x="582" y="54"/>
                </a:lnTo>
                <a:lnTo>
                  <a:pt x="582" y="54"/>
                </a:lnTo>
                <a:lnTo>
                  <a:pt x="582" y="54"/>
                </a:lnTo>
                <a:lnTo>
                  <a:pt x="582" y="54"/>
                </a:lnTo>
                <a:lnTo>
                  <a:pt x="583" y="54"/>
                </a:lnTo>
                <a:lnTo>
                  <a:pt x="583" y="54"/>
                </a:lnTo>
                <a:lnTo>
                  <a:pt x="583" y="54"/>
                </a:lnTo>
                <a:lnTo>
                  <a:pt x="583" y="54"/>
                </a:lnTo>
                <a:lnTo>
                  <a:pt x="584" y="54"/>
                </a:lnTo>
                <a:lnTo>
                  <a:pt x="584" y="54"/>
                </a:lnTo>
                <a:lnTo>
                  <a:pt x="584" y="54"/>
                </a:lnTo>
                <a:lnTo>
                  <a:pt x="585" y="54"/>
                </a:lnTo>
                <a:lnTo>
                  <a:pt x="585" y="54"/>
                </a:lnTo>
                <a:lnTo>
                  <a:pt x="585" y="54"/>
                </a:lnTo>
                <a:lnTo>
                  <a:pt x="586" y="54"/>
                </a:lnTo>
                <a:lnTo>
                  <a:pt x="586" y="54"/>
                </a:lnTo>
                <a:lnTo>
                  <a:pt x="586" y="54"/>
                </a:lnTo>
                <a:lnTo>
                  <a:pt x="586" y="54"/>
                </a:lnTo>
                <a:lnTo>
                  <a:pt x="587" y="54"/>
                </a:lnTo>
                <a:lnTo>
                  <a:pt x="587" y="54"/>
                </a:lnTo>
                <a:lnTo>
                  <a:pt x="587" y="54"/>
                </a:lnTo>
                <a:lnTo>
                  <a:pt x="588" y="54"/>
                </a:lnTo>
                <a:lnTo>
                  <a:pt x="588" y="54"/>
                </a:lnTo>
                <a:lnTo>
                  <a:pt x="588" y="54"/>
                </a:lnTo>
                <a:lnTo>
                  <a:pt x="589" y="54"/>
                </a:lnTo>
                <a:lnTo>
                  <a:pt x="589" y="54"/>
                </a:lnTo>
                <a:lnTo>
                  <a:pt x="589" y="54"/>
                </a:lnTo>
                <a:lnTo>
                  <a:pt x="589" y="54"/>
                </a:lnTo>
                <a:lnTo>
                  <a:pt x="590" y="54"/>
                </a:lnTo>
                <a:lnTo>
                  <a:pt x="590" y="54"/>
                </a:lnTo>
                <a:lnTo>
                  <a:pt x="590" y="54"/>
                </a:lnTo>
                <a:lnTo>
                  <a:pt x="591" y="54"/>
                </a:lnTo>
                <a:lnTo>
                  <a:pt x="591" y="54"/>
                </a:lnTo>
                <a:lnTo>
                  <a:pt x="591" y="54"/>
                </a:lnTo>
                <a:lnTo>
                  <a:pt x="591" y="54"/>
                </a:lnTo>
                <a:lnTo>
                  <a:pt x="592" y="54"/>
                </a:lnTo>
                <a:lnTo>
                  <a:pt x="592" y="54"/>
                </a:lnTo>
                <a:lnTo>
                  <a:pt x="592" y="54"/>
                </a:lnTo>
                <a:lnTo>
                  <a:pt x="593" y="54"/>
                </a:lnTo>
                <a:lnTo>
                  <a:pt x="593" y="54"/>
                </a:lnTo>
                <a:lnTo>
                  <a:pt x="593" y="54"/>
                </a:lnTo>
                <a:lnTo>
                  <a:pt x="593" y="54"/>
                </a:lnTo>
                <a:lnTo>
                  <a:pt x="595" y="54"/>
                </a:lnTo>
                <a:lnTo>
                  <a:pt x="595" y="54"/>
                </a:lnTo>
                <a:lnTo>
                  <a:pt x="595" y="54"/>
                </a:lnTo>
                <a:lnTo>
                  <a:pt x="596" y="54"/>
                </a:lnTo>
                <a:lnTo>
                  <a:pt x="596" y="54"/>
                </a:lnTo>
                <a:lnTo>
                  <a:pt x="596" y="54"/>
                </a:lnTo>
                <a:lnTo>
                  <a:pt x="596" y="54"/>
                </a:lnTo>
                <a:lnTo>
                  <a:pt x="597" y="54"/>
                </a:lnTo>
                <a:lnTo>
                  <a:pt x="597" y="54"/>
                </a:lnTo>
                <a:lnTo>
                  <a:pt x="597" y="54"/>
                </a:lnTo>
                <a:lnTo>
                  <a:pt x="598" y="54"/>
                </a:lnTo>
                <a:lnTo>
                  <a:pt x="598" y="54"/>
                </a:lnTo>
                <a:lnTo>
                  <a:pt x="598" y="54"/>
                </a:lnTo>
                <a:lnTo>
                  <a:pt x="598" y="54"/>
                </a:lnTo>
                <a:lnTo>
                  <a:pt x="599" y="54"/>
                </a:lnTo>
                <a:lnTo>
                  <a:pt x="599" y="54"/>
                </a:lnTo>
                <a:lnTo>
                  <a:pt x="599" y="54"/>
                </a:lnTo>
                <a:lnTo>
                  <a:pt x="600" y="54"/>
                </a:lnTo>
                <a:lnTo>
                  <a:pt x="600" y="54"/>
                </a:lnTo>
                <a:lnTo>
                  <a:pt x="600" y="54"/>
                </a:lnTo>
                <a:lnTo>
                  <a:pt x="600" y="54"/>
                </a:lnTo>
                <a:lnTo>
                  <a:pt x="601" y="54"/>
                </a:lnTo>
                <a:lnTo>
                  <a:pt x="601" y="54"/>
                </a:lnTo>
                <a:lnTo>
                  <a:pt x="601" y="54"/>
                </a:lnTo>
                <a:lnTo>
                  <a:pt x="602" y="54"/>
                </a:lnTo>
                <a:lnTo>
                  <a:pt x="602" y="54"/>
                </a:lnTo>
                <a:lnTo>
                  <a:pt x="602" y="54"/>
                </a:lnTo>
                <a:lnTo>
                  <a:pt x="602" y="54"/>
                </a:lnTo>
                <a:lnTo>
                  <a:pt x="603" y="54"/>
                </a:lnTo>
                <a:lnTo>
                  <a:pt x="603" y="54"/>
                </a:lnTo>
                <a:lnTo>
                  <a:pt x="603" y="54"/>
                </a:lnTo>
                <a:lnTo>
                  <a:pt x="604" y="54"/>
                </a:lnTo>
                <a:lnTo>
                  <a:pt x="604" y="54"/>
                </a:lnTo>
                <a:lnTo>
                  <a:pt x="604" y="54"/>
                </a:lnTo>
                <a:lnTo>
                  <a:pt x="604" y="54"/>
                </a:lnTo>
                <a:lnTo>
                  <a:pt x="605" y="54"/>
                </a:lnTo>
                <a:lnTo>
                  <a:pt x="605" y="54"/>
                </a:lnTo>
                <a:lnTo>
                  <a:pt x="605" y="54"/>
                </a:lnTo>
                <a:lnTo>
                  <a:pt x="606" y="54"/>
                </a:lnTo>
                <a:lnTo>
                  <a:pt x="606" y="54"/>
                </a:lnTo>
                <a:lnTo>
                  <a:pt x="606" y="54"/>
                </a:lnTo>
                <a:lnTo>
                  <a:pt x="606" y="54"/>
                </a:lnTo>
                <a:lnTo>
                  <a:pt x="607" y="54"/>
                </a:lnTo>
                <a:lnTo>
                  <a:pt x="607" y="54"/>
                </a:lnTo>
                <a:lnTo>
                  <a:pt x="607" y="54"/>
                </a:lnTo>
                <a:lnTo>
                  <a:pt x="608" y="54"/>
                </a:lnTo>
                <a:lnTo>
                  <a:pt x="608" y="54"/>
                </a:lnTo>
                <a:lnTo>
                  <a:pt x="608" y="54"/>
                </a:lnTo>
                <a:lnTo>
                  <a:pt x="608" y="54"/>
                </a:lnTo>
                <a:lnTo>
                  <a:pt x="609" y="54"/>
                </a:lnTo>
                <a:lnTo>
                  <a:pt x="609" y="54"/>
                </a:lnTo>
                <a:lnTo>
                  <a:pt x="609" y="54"/>
                </a:lnTo>
                <a:lnTo>
                  <a:pt x="610" y="54"/>
                </a:lnTo>
                <a:lnTo>
                  <a:pt x="610" y="54"/>
                </a:lnTo>
                <a:lnTo>
                  <a:pt x="610" y="54"/>
                </a:lnTo>
                <a:lnTo>
                  <a:pt x="610" y="54"/>
                </a:lnTo>
                <a:lnTo>
                  <a:pt x="611" y="54"/>
                </a:lnTo>
                <a:lnTo>
                  <a:pt x="611" y="54"/>
                </a:lnTo>
                <a:lnTo>
                  <a:pt x="611" y="54"/>
                </a:lnTo>
                <a:lnTo>
                  <a:pt x="612" y="54"/>
                </a:lnTo>
                <a:lnTo>
                  <a:pt x="612" y="54"/>
                </a:lnTo>
                <a:lnTo>
                  <a:pt x="612" y="54"/>
                </a:lnTo>
                <a:lnTo>
                  <a:pt x="612" y="54"/>
                </a:lnTo>
                <a:lnTo>
                  <a:pt x="613" y="54"/>
                </a:lnTo>
                <a:lnTo>
                  <a:pt x="613" y="54"/>
                </a:lnTo>
                <a:lnTo>
                  <a:pt x="613" y="54"/>
                </a:lnTo>
                <a:lnTo>
                  <a:pt x="614" y="54"/>
                </a:lnTo>
                <a:lnTo>
                  <a:pt x="614" y="54"/>
                </a:lnTo>
                <a:lnTo>
                  <a:pt x="614" y="54"/>
                </a:lnTo>
                <a:lnTo>
                  <a:pt x="614" y="54"/>
                </a:lnTo>
                <a:lnTo>
                  <a:pt x="615" y="54"/>
                </a:lnTo>
                <a:lnTo>
                  <a:pt x="615" y="54"/>
                </a:lnTo>
                <a:lnTo>
                  <a:pt x="615" y="54"/>
                </a:lnTo>
                <a:lnTo>
                  <a:pt x="615" y="54"/>
                </a:lnTo>
                <a:lnTo>
                  <a:pt x="616" y="54"/>
                </a:lnTo>
                <a:lnTo>
                  <a:pt x="616" y="54"/>
                </a:lnTo>
                <a:lnTo>
                  <a:pt x="617" y="54"/>
                </a:lnTo>
                <a:lnTo>
                  <a:pt x="617" y="54"/>
                </a:lnTo>
                <a:lnTo>
                  <a:pt x="617" y="54"/>
                </a:lnTo>
                <a:lnTo>
                  <a:pt x="617" y="54"/>
                </a:lnTo>
                <a:lnTo>
                  <a:pt x="618" y="54"/>
                </a:lnTo>
                <a:lnTo>
                  <a:pt x="618" y="54"/>
                </a:lnTo>
                <a:lnTo>
                  <a:pt x="618" y="54"/>
                </a:lnTo>
                <a:lnTo>
                  <a:pt x="619" y="54"/>
                </a:lnTo>
                <a:lnTo>
                  <a:pt x="619" y="54"/>
                </a:lnTo>
                <a:lnTo>
                  <a:pt x="619" y="54"/>
                </a:lnTo>
                <a:lnTo>
                  <a:pt x="619" y="54"/>
                </a:lnTo>
                <a:lnTo>
                  <a:pt x="620" y="54"/>
                </a:lnTo>
                <a:lnTo>
                  <a:pt x="620" y="54"/>
                </a:lnTo>
                <a:lnTo>
                  <a:pt x="620" y="54"/>
                </a:lnTo>
                <a:lnTo>
                  <a:pt x="621" y="54"/>
                </a:lnTo>
                <a:lnTo>
                  <a:pt x="621" y="54"/>
                </a:lnTo>
                <a:lnTo>
                  <a:pt x="621" y="54"/>
                </a:lnTo>
                <a:lnTo>
                  <a:pt x="621" y="54"/>
                </a:lnTo>
                <a:lnTo>
                  <a:pt x="622" y="54"/>
                </a:lnTo>
                <a:lnTo>
                  <a:pt x="622" y="54"/>
                </a:lnTo>
                <a:lnTo>
                  <a:pt x="622" y="54"/>
                </a:lnTo>
                <a:lnTo>
                  <a:pt x="623" y="54"/>
                </a:lnTo>
                <a:lnTo>
                  <a:pt x="623" y="54"/>
                </a:lnTo>
                <a:lnTo>
                  <a:pt x="623" y="54"/>
                </a:lnTo>
                <a:lnTo>
                  <a:pt x="623" y="54"/>
                </a:lnTo>
                <a:lnTo>
                  <a:pt x="624" y="54"/>
                </a:lnTo>
                <a:lnTo>
                  <a:pt x="624" y="54"/>
                </a:lnTo>
                <a:lnTo>
                  <a:pt x="624" y="54"/>
                </a:lnTo>
                <a:lnTo>
                  <a:pt x="625" y="54"/>
                </a:lnTo>
                <a:lnTo>
                  <a:pt x="625" y="54"/>
                </a:lnTo>
                <a:lnTo>
                  <a:pt x="625" y="54"/>
                </a:lnTo>
                <a:lnTo>
                  <a:pt x="625" y="54"/>
                </a:lnTo>
                <a:lnTo>
                  <a:pt x="626" y="54"/>
                </a:lnTo>
                <a:lnTo>
                  <a:pt x="626" y="54"/>
                </a:lnTo>
                <a:lnTo>
                  <a:pt x="626" y="54"/>
                </a:lnTo>
                <a:lnTo>
                  <a:pt x="627" y="54"/>
                </a:lnTo>
                <a:lnTo>
                  <a:pt x="627" y="54"/>
                </a:lnTo>
                <a:lnTo>
                  <a:pt x="627" y="54"/>
                </a:lnTo>
                <a:lnTo>
                  <a:pt x="627" y="54"/>
                </a:lnTo>
                <a:lnTo>
                  <a:pt x="628" y="54"/>
                </a:lnTo>
                <a:lnTo>
                  <a:pt x="628" y="54"/>
                </a:lnTo>
                <a:lnTo>
                  <a:pt x="628" y="54"/>
                </a:lnTo>
                <a:lnTo>
                  <a:pt x="629" y="54"/>
                </a:lnTo>
                <a:lnTo>
                  <a:pt x="629" y="54"/>
                </a:lnTo>
                <a:lnTo>
                  <a:pt x="629" y="54"/>
                </a:lnTo>
                <a:lnTo>
                  <a:pt x="629" y="54"/>
                </a:lnTo>
                <a:lnTo>
                  <a:pt x="630" y="54"/>
                </a:lnTo>
                <a:lnTo>
                  <a:pt x="630" y="54"/>
                </a:lnTo>
                <a:lnTo>
                  <a:pt x="630" y="54"/>
                </a:lnTo>
                <a:lnTo>
                  <a:pt x="631" y="54"/>
                </a:lnTo>
                <a:lnTo>
                  <a:pt x="631" y="54"/>
                </a:lnTo>
                <a:lnTo>
                  <a:pt x="631" y="54"/>
                </a:lnTo>
                <a:lnTo>
                  <a:pt x="631" y="54"/>
                </a:lnTo>
                <a:lnTo>
                  <a:pt x="632" y="54"/>
                </a:lnTo>
                <a:lnTo>
                  <a:pt x="632" y="54"/>
                </a:lnTo>
                <a:lnTo>
                  <a:pt x="632" y="54"/>
                </a:lnTo>
                <a:lnTo>
                  <a:pt x="633" y="54"/>
                </a:lnTo>
                <a:lnTo>
                  <a:pt x="633" y="54"/>
                </a:lnTo>
                <a:lnTo>
                  <a:pt x="633" y="54"/>
                </a:lnTo>
                <a:lnTo>
                  <a:pt x="633" y="54"/>
                </a:lnTo>
                <a:lnTo>
                  <a:pt x="634" y="54"/>
                </a:lnTo>
                <a:lnTo>
                  <a:pt x="634" y="54"/>
                </a:lnTo>
                <a:lnTo>
                  <a:pt x="634" y="54"/>
                </a:lnTo>
                <a:lnTo>
                  <a:pt x="635" y="54"/>
                </a:lnTo>
                <a:lnTo>
                  <a:pt x="635" y="54"/>
                </a:lnTo>
                <a:lnTo>
                  <a:pt x="635" y="54"/>
                </a:lnTo>
                <a:lnTo>
                  <a:pt x="635" y="54"/>
                </a:lnTo>
                <a:lnTo>
                  <a:pt x="636" y="54"/>
                </a:lnTo>
                <a:lnTo>
                  <a:pt x="636" y="54"/>
                </a:lnTo>
                <a:lnTo>
                  <a:pt x="636" y="54"/>
                </a:lnTo>
                <a:lnTo>
                  <a:pt x="637" y="54"/>
                </a:lnTo>
                <a:lnTo>
                  <a:pt x="637" y="54"/>
                </a:lnTo>
                <a:lnTo>
                  <a:pt x="637" y="54"/>
                </a:lnTo>
                <a:lnTo>
                  <a:pt x="637" y="54"/>
                </a:lnTo>
                <a:lnTo>
                  <a:pt x="638" y="54"/>
                </a:lnTo>
                <a:lnTo>
                  <a:pt x="638" y="54"/>
                </a:lnTo>
                <a:lnTo>
                  <a:pt x="638" y="54"/>
                </a:lnTo>
                <a:lnTo>
                  <a:pt x="639" y="54"/>
                </a:lnTo>
                <a:lnTo>
                  <a:pt x="639" y="54"/>
                </a:lnTo>
                <a:lnTo>
                  <a:pt x="639" y="54"/>
                </a:lnTo>
                <a:lnTo>
                  <a:pt x="639" y="54"/>
                </a:lnTo>
                <a:lnTo>
                  <a:pt x="640" y="54"/>
                </a:lnTo>
                <a:lnTo>
                  <a:pt x="640" y="54"/>
                </a:lnTo>
                <a:lnTo>
                  <a:pt x="640" y="54"/>
                </a:lnTo>
                <a:lnTo>
                  <a:pt x="641" y="54"/>
                </a:lnTo>
                <a:lnTo>
                  <a:pt x="641" y="54"/>
                </a:lnTo>
                <a:lnTo>
                  <a:pt x="641" y="54"/>
                </a:lnTo>
                <a:lnTo>
                  <a:pt x="641" y="54"/>
                </a:lnTo>
                <a:lnTo>
                  <a:pt x="642" y="54"/>
                </a:lnTo>
                <a:lnTo>
                  <a:pt x="642" y="54"/>
                </a:lnTo>
                <a:lnTo>
                  <a:pt x="642" y="54"/>
                </a:lnTo>
                <a:lnTo>
                  <a:pt x="643" y="54"/>
                </a:lnTo>
                <a:lnTo>
                  <a:pt x="643" y="54"/>
                </a:lnTo>
                <a:lnTo>
                  <a:pt x="643" y="54"/>
                </a:lnTo>
                <a:lnTo>
                  <a:pt x="644" y="54"/>
                </a:lnTo>
                <a:lnTo>
                  <a:pt x="644" y="54"/>
                </a:lnTo>
                <a:lnTo>
                  <a:pt x="644" y="54"/>
                </a:lnTo>
                <a:lnTo>
                  <a:pt x="644" y="54"/>
                </a:lnTo>
                <a:lnTo>
                  <a:pt x="645" y="54"/>
                </a:lnTo>
                <a:lnTo>
                  <a:pt x="645" y="54"/>
                </a:lnTo>
                <a:lnTo>
                  <a:pt x="645" y="54"/>
                </a:lnTo>
                <a:lnTo>
                  <a:pt x="646" y="54"/>
                </a:lnTo>
                <a:lnTo>
                  <a:pt x="646" y="54"/>
                </a:lnTo>
                <a:lnTo>
                  <a:pt x="646" y="54"/>
                </a:lnTo>
                <a:lnTo>
                  <a:pt x="646" y="54"/>
                </a:lnTo>
                <a:lnTo>
                  <a:pt x="646" y="54"/>
                </a:lnTo>
                <a:lnTo>
                  <a:pt x="647" y="54"/>
                </a:lnTo>
                <a:lnTo>
                  <a:pt x="647" y="54"/>
                </a:lnTo>
                <a:lnTo>
                  <a:pt x="649" y="54"/>
                </a:lnTo>
                <a:lnTo>
                  <a:pt x="649" y="54"/>
                </a:lnTo>
                <a:lnTo>
                  <a:pt x="649" y="54"/>
                </a:lnTo>
                <a:lnTo>
                  <a:pt x="649" y="54"/>
                </a:lnTo>
                <a:lnTo>
                  <a:pt x="650" y="54"/>
                </a:lnTo>
                <a:lnTo>
                  <a:pt x="650" y="54"/>
                </a:lnTo>
                <a:lnTo>
                  <a:pt x="650" y="54"/>
                </a:lnTo>
                <a:lnTo>
                  <a:pt x="651" y="54"/>
                </a:lnTo>
                <a:lnTo>
                  <a:pt x="651" y="54"/>
                </a:lnTo>
                <a:lnTo>
                  <a:pt x="651" y="54"/>
                </a:lnTo>
                <a:lnTo>
                  <a:pt x="651" y="54"/>
                </a:lnTo>
                <a:lnTo>
                  <a:pt x="652" y="54"/>
                </a:lnTo>
                <a:lnTo>
                  <a:pt x="652" y="54"/>
                </a:lnTo>
                <a:lnTo>
                  <a:pt x="652" y="54"/>
                </a:lnTo>
                <a:lnTo>
                  <a:pt x="653" y="54"/>
                </a:lnTo>
                <a:lnTo>
                  <a:pt x="653" y="54"/>
                </a:lnTo>
                <a:lnTo>
                  <a:pt x="653" y="54"/>
                </a:lnTo>
                <a:lnTo>
                  <a:pt x="653" y="54"/>
                </a:lnTo>
                <a:lnTo>
                  <a:pt x="654" y="54"/>
                </a:lnTo>
                <a:lnTo>
                  <a:pt x="654" y="54"/>
                </a:lnTo>
                <a:lnTo>
                  <a:pt x="654" y="54"/>
                </a:lnTo>
                <a:lnTo>
                  <a:pt x="654" y="54"/>
                </a:lnTo>
                <a:lnTo>
                  <a:pt x="654" y="54"/>
                </a:lnTo>
                <a:lnTo>
                  <a:pt x="654" y="54"/>
                </a:lnTo>
                <a:lnTo>
                  <a:pt x="654" y="54"/>
                </a:lnTo>
                <a:lnTo>
                  <a:pt x="655" y="54"/>
                </a:lnTo>
                <a:lnTo>
                  <a:pt x="655" y="54"/>
                </a:lnTo>
                <a:lnTo>
                  <a:pt x="655" y="54"/>
                </a:lnTo>
                <a:lnTo>
                  <a:pt x="656" y="54"/>
                </a:lnTo>
                <a:lnTo>
                  <a:pt x="656" y="54"/>
                </a:lnTo>
                <a:lnTo>
                  <a:pt x="656" y="54"/>
                </a:lnTo>
                <a:lnTo>
                  <a:pt x="656" y="54"/>
                </a:lnTo>
                <a:lnTo>
                  <a:pt x="658" y="54"/>
                </a:lnTo>
                <a:lnTo>
                  <a:pt x="658" y="54"/>
                </a:lnTo>
                <a:lnTo>
                  <a:pt x="658" y="54"/>
                </a:lnTo>
                <a:lnTo>
                  <a:pt x="659" y="54"/>
                </a:lnTo>
                <a:lnTo>
                  <a:pt x="659" y="54"/>
                </a:lnTo>
                <a:lnTo>
                  <a:pt x="659" y="54"/>
                </a:lnTo>
                <a:lnTo>
                  <a:pt x="659" y="54"/>
                </a:lnTo>
                <a:lnTo>
                  <a:pt x="660" y="54"/>
                </a:lnTo>
                <a:lnTo>
                  <a:pt x="660" y="54"/>
                </a:lnTo>
                <a:lnTo>
                  <a:pt x="660" y="54"/>
                </a:lnTo>
                <a:lnTo>
                  <a:pt x="661" y="54"/>
                </a:lnTo>
                <a:lnTo>
                  <a:pt x="661" y="54"/>
                </a:lnTo>
                <a:lnTo>
                  <a:pt x="661" y="54"/>
                </a:lnTo>
                <a:lnTo>
                  <a:pt x="661" y="54"/>
                </a:lnTo>
                <a:lnTo>
                  <a:pt x="662" y="54"/>
                </a:lnTo>
                <a:lnTo>
                  <a:pt x="662" y="54"/>
                </a:lnTo>
                <a:lnTo>
                  <a:pt x="662" y="54"/>
                </a:lnTo>
                <a:lnTo>
                  <a:pt x="663" y="54"/>
                </a:lnTo>
                <a:lnTo>
                  <a:pt x="663" y="54"/>
                </a:lnTo>
                <a:lnTo>
                  <a:pt x="663" y="54"/>
                </a:lnTo>
                <a:lnTo>
                  <a:pt x="663" y="54"/>
                </a:lnTo>
                <a:lnTo>
                  <a:pt x="664" y="54"/>
                </a:lnTo>
                <a:lnTo>
                  <a:pt x="664" y="54"/>
                </a:lnTo>
                <a:lnTo>
                  <a:pt x="664" y="54"/>
                </a:lnTo>
                <a:lnTo>
                  <a:pt x="665" y="54"/>
                </a:lnTo>
                <a:lnTo>
                  <a:pt x="665" y="54"/>
                </a:lnTo>
                <a:lnTo>
                  <a:pt x="665" y="54"/>
                </a:lnTo>
                <a:lnTo>
                  <a:pt x="665" y="54"/>
                </a:lnTo>
                <a:lnTo>
                  <a:pt x="666" y="54"/>
                </a:lnTo>
                <a:lnTo>
                  <a:pt x="666" y="54"/>
                </a:lnTo>
                <a:lnTo>
                  <a:pt x="666" y="54"/>
                </a:lnTo>
                <a:lnTo>
                  <a:pt x="667" y="54"/>
                </a:lnTo>
                <a:lnTo>
                  <a:pt x="667" y="54"/>
                </a:lnTo>
                <a:lnTo>
                  <a:pt x="667" y="54"/>
                </a:lnTo>
                <a:lnTo>
                  <a:pt x="668" y="54"/>
                </a:lnTo>
                <a:lnTo>
                  <a:pt x="668" y="54"/>
                </a:lnTo>
                <a:lnTo>
                  <a:pt x="668" y="54"/>
                </a:lnTo>
                <a:lnTo>
                  <a:pt x="668" y="54"/>
                </a:lnTo>
                <a:lnTo>
                  <a:pt x="669" y="54"/>
                </a:lnTo>
                <a:lnTo>
                  <a:pt x="669" y="54"/>
                </a:lnTo>
                <a:lnTo>
                  <a:pt x="669" y="54"/>
                </a:lnTo>
                <a:lnTo>
                  <a:pt x="670" y="54"/>
                </a:lnTo>
                <a:lnTo>
                  <a:pt x="670" y="54"/>
                </a:lnTo>
                <a:lnTo>
                  <a:pt x="670" y="54"/>
                </a:lnTo>
                <a:lnTo>
                  <a:pt x="670" y="54"/>
                </a:lnTo>
                <a:lnTo>
                  <a:pt x="671" y="54"/>
                </a:lnTo>
                <a:lnTo>
                  <a:pt x="671" y="54"/>
                </a:lnTo>
                <a:lnTo>
                  <a:pt x="671" y="54"/>
                </a:lnTo>
                <a:lnTo>
                  <a:pt x="672" y="54"/>
                </a:lnTo>
                <a:lnTo>
                  <a:pt x="672" y="54"/>
                </a:lnTo>
                <a:lnTo>
                  <a:pt x="672" y="54"/>
                </a:lnTo>
                <a:lnTo>
                  <a:pt x="672" y="54"/>
                </a:lnTo>
                <a:lnTo>
                  <a:pt x="673" y="54"/>
                </a:lnTo>
                <a:lnTo>
                  <a:pt x="673" y="54"/>
                </a:lnTo>
                <a:lnTo>
                  <a:pt x="673" y="54"/>
                </a:lnTo>
                <a:lnTo>
                  <a:pt x="673" y="54"/>
                </a:lnTo>
                <a:lnTo>
                  <a:pt x="674" y="54"/>
                </a:lnTo>
                <a:lnTo>
                  <a:pt x="674" y="54"/>
                </a:lnTo>
                <a:lnTo>
                  <a:pt x="674" y="54"/>
                </a:lnTo>
                <a:lnTo>
                  <a:pt x="675" y="54"/>
                </a:lnTo>
                <a:lnTo>
                  <a:pt x="675" y="54"/>
                </a:lnTo>
                <a:lnTo>
                  <a:pt x="675" y="54"/>
                </a:lnTo>
                <a:lnTo>
                  <a:pt x="676" y="54"/>
                </a:lnTo>
                <a:lnTo>
                  <a:pt x="676" y="54"/>
                </a:lnTo>
                <a:lnTo>
                  <a:pt x="676" y="54"/>
                </a:lnTo>
                <a:lnTo>
                  <a:pt x="676" y="54"/>
                </a:lnTo>
                <a:lnTo>
                  <a:pt x="677" y="54"/>
                </a:lnTo>
                <a:lnTo>
                  <a:pt x="677" y="54"/>
                </a:lnTo>
                <a:lnTo>
                  <a:pt x="677" y="54"/>
                </a:lnTo>
                <a:lnTo>
                  <a:pt x="678" y="54"/>
                </a:lnTo>
                <a:lnTo>
                  <a:pt x="678" y="54"/>
                </a:lnTo>
                <a:lnTo>
                  <a:pt x="678" y="54"/>
                </a:lnTo>
                <a:lnTo>
                  <a:pt x="678" y="54"/>
                </a:lnTo>
                <a:lnTo>
                  <a:pt x="678" y="54"/>
                </a:lnTo>
                <a:lnTo>
                  <a:pt x="679" y="54"/>
                </a:lnTo>
                <a:lnTo>
                  <a:pt x="679" y="54"/>
                </a:lnTo>
                <a:lnTo>
                  <a:pt x="680" y="54"/>
                </a:lnTo>
                <a:lnTo>
                  <a:pt x="680" y="54"/>
                </a:lnTo>
                <a:lnTo>
                  <a:pt x="680" y="54"/>
                </a:lnTo>
                <a:lnTo>
                  <a:pt x="680" y="54"/>
                </a:lnTo>
                <a:lnTo>
                  <a:pt x="681" y="54"/>
                </a:lnTo>
                <a:lnTo>
                  <a:pt x="681" y="54"/>
                </a:lnTo>
                <a:lnTo>
                  <a:pt x="681" y="54"/>
                </a:lnTo>
                <a:lnTo>
                  <a:pt x="682" y="54"/>
                </a:lnTo>
                <a:lnTo>
                  <a:pt x="682" y="54"/>
                </a:lnTo>
                <a:lnTo>
                  <a:pt x="682" y="54"/>
                </a:lnTo>
                <a:lnTo>
                  <a:pt x="682" y="54"/>
                </a:lnTo>
                <a:lnTo>
                  <a:pt x="683" y="54"/>
                </a:lnTo>
                <a:lnTo>
                  <a:pt x="683" y="54"/>
                </a:lnTo>
                <a:lnTo>
                  <a:pt x="683" y="54"/>
                </a:lnTo>
                <a:lnTo>
                  <a:pt x="684" y="54"/>
                </a:lnTo>
                <a:lnTo>
                  <a:pt x="684" y="54"/>
                </a:lnTo>
                <a:lnTo>
                  <a:pt x="684" y="54"/>
                </a:lnTo>
                <a:lnTo>
                  <a:pt x="684" y="54"/>
                </a:lnTo>
                <a:lnTo>
                  <a:pt x="685" y="54"/>
                </a:lnTo>
                <a:lnTo>
                  <a:pt x="685" y="54"/>
                </a:lnTo>
                <a:lnTo>
                  <a:pt x="685" y="54"/>
                </a:lnTo>
                <a:lnTo>
                  <a:pt x="686" y="54"/>
                </a:lnTo>
                <a:lnTo>
                  <a:pt x="686" y="54"/>
                </a:lnTo>
                <a:lnTo>
                  <a:pt x="686" y="54"/>
                </a:lnTo>
                <a:lnTo>
                  <a:pt x="686" y="54"/>
                </a:lnTo>
                <a:lnTo>
                  <a:pt x="687" y="54"/>
                </a:lnTo>
                <a:lnTo>
                  <a:pt x="687" y="54"/>
                </a:lnTo>
                <a:lnTo>
                  <a:pt x="687" y="54"/>
                </a:lnTo>
                <a:lnTo>
                  <a:pt x="688" y="54"/>
                </a:lnTo>
                <a:lnTo>
                  <a:pt x="688" y="54"/>
                </a:lnTo>
                <a:lnTo>
                  <a:pt x="688" y="54"/>
                </a:lnTo>
                <a:lnTo>
                  <a:pt x="688" y="54"/>
                </a:lnTo>
                <a:lnTo>
                  <a:pt x="689" y="54"/>
                </a:lnTo>
                <a:lnTo>
                  <a:pt x="689" y="54"/>
                </a:lnTo>
                <a:lnTo>
                  <a:pt x="689" y="54"/>
                </a:lnTo>
                <a:lnTo>
                  <a:pt x="690" y="54"/>
                </a:lnTo>
                <a:lnTo>
                  <a:pt x="690" y="54"/>
                </a:lnTo>
                <a:lnTo>
                  <a:pt x="690" y="54"/>
                </a:lnTo>
                <a:lnTo>
                  <a:pt x="690" y="54"/>
                </a:lnTo>
                <a:lnTo>
                  <a:pt x="691" y="54"/>
                </a:lnTo>
                <a:lnTo>
                  <a:pt x="691" y="54"/>
                </a:lnTo>
                <a:lnTo>
                  <a:pt x="691" y="54"/>
                </a:lnTo>
                <a:lnTo>
                  <a:pt x="692" y="54"/>
                </a:lnTo>
                <a:lnTo>
                  <a:pt x="692" y="54"/>
                </a:lnTo>
                <a:lnTo>
                  <a:pt x="692" y="54"/>
                </a:lnTo>
                <a:lnTo>
                  <a:pt x="693" y="54"/>
                </a:lnTo>
                <a:lnTo>
                  <a:pt x="693" y="54"/>
                </a:lnTo>
                <a:lnTo>
                  <a:pt x="693" y="54"/>
                </a:lnTo>
                <a:lnTo>
                  <a:pt x="693" y="54"/>
                </a:lnTo>
                <a:lnTo>
                  <a:pt x="694" y="54"/>
                </a:lnTo>
                <a:lnTo>
                  <a:pt x="694" y="54"/>
                </a:lnTo>
                <a:lnTo>
                  <a:pt x="694" y="54"/>
                </a:lnTo>
                <a:lnTo>
                  <a:pt x="695" y="54"/>
                </a:lnTo>
                <a:lnTo>
                  <a:pt x="695" y="54"/>
                </a:lnTo>
                <a:lnTo>
                  <a:pt x="695" y="54"/>
                </a:lnTo>
                <a:lnTo>
                  <a:pt x="695" y="54"/>
                </a:lnTo>
                <a:lnTo>
                  <a:pt x="696" y="54"/>
                </a:lnTo>
                <a:lnTo>
                  <a:pt x="696" y="54"/>
                </a:lnTo>
                <a:lnTo>
                  <a:pt x="696" y="54"/>
                </a:lnTo>
                <a:lnTo>
                  <a:pt x="697" y="54"/>
                </a:lnTo>
                <a:lnTo>
                  <a:pt x="697" y="54"/>
                </a:lnTo>
                <a:lnTo>
                  <a:pt x="697" y="54"/>
                </a:lnTo>
                <a:lnTo>
                  <a:pt x="697" y="54"/>
                </a:lnTo>
                <a:lnTo>
                  <a:pt x="698" y="54"/>
                </a:lnTo>
                <a:lnTo>
                  <a:pt x="698" y="54"/>
                </a:lnTo>
                <a:lnTo>
                  <a:pt x="698" y="54"/>
                </a:lnTo>
                <a:lnTo>
                  <a:pt x="699" y="54"/>
                </a:lnTo>
                <a:lnTo>
                  <a:pt x="699" y="54"/>
                </a:lnTo>
                <a:lnTo>
                  <a:pt x="699" y="54"/>
                </a:lnTo>
                <a:lnTo>
                  <a:pt x="699" y="54"/>
                </a:lnTo>
                <a:lnTo>
                  <a:pt x="700" y="54"/>
                </a:lnTo>
                <a:lnTo>
                  <a:pt x="700" y="54"/>
                </a:lnTo>
                <a:lnTo>
                  <a:pt x="700" y="54"/>
                </a:lnTo>
                <a:lnTo>
                  <a:pt x="701" y="54"/>
                </a:lnTo>
                <a:lnTo>
                  <a:pt x="701" y="54"/>
                </a:lnTo>
                <a:lnTo>
                  <a:pt x="701" y="54"/>
                </a:lnTo>
                <a:lnTo>
                  <a:pt x="701" y="54"/>
                </a:lnTo>
                <a:lnTo>
                  <a:pt x="702" y="54"/>
                </a:lnTo>
                <a:lnTo>
                  <a:pt x="702" y="54"/>
                </a:lnTo>
                <a:lnTo>
                  <a:pt x="702" y="54"/>
                </a:lnTo>
                <a:lnTo>
                  <a:pt x="703" y="54"/>
                </a:lnTo>
                <a:lnTo>
                  <a:pt x="703" y="54"/>
                </a:lnTo>
                <a:lnTo>
                  <a:pt x="703" y="54"/>
                </a:lnTo>
                <a:lnTo>
                  <a:pt x="703" y="54"/>
                </a:lnTo>
                <a:lnTo>
                  <a:pt x="704" y="54"/>
                </a:lnTo>
                <a:lnTo>
                  <a:pt x="704" y="54"/>
                </a:lnTo>
                <a:lnTo>
                  <a:pt x="704" y="54"/>
                </a:lnTo>
                <a:lnTo>
                  <a:pt x="704" y="54"/>
                </a:lnTo>
                <a:lnTo>
                  <a:pt x="705" y="54"/>
                </a:lnTo>
                <a:lnTo>
                  <a:pt x="705" y="54"/>
                </a:lnTo>
                <a:lnTo>
                  <a:pt x="705" y="54"/>
                </a:lnTo>
                <a:lnTo>
                  <a:pt x="706" y="54"/>
                </a:lnTo>
                <a:lnTo>
                  <a:pt x="706" y="54"/>
                </a:lnTo>
                <a:lnTo>
                  <a:pt x="706" y="54"/>
                </a:lnTo>
                <a:lnTo>
                  <a:pt x="707" y="54"/>
                </a:lnTo>
                <a:lnTo>
                  <a:pt x="707" y="54"/>
                </a:lnTo>
                <a:lnTo>
                  <a:pt x="707" y="54"/>
                </a:lnTo>
                <a:lnTo>
                  <a:pt x="707" y="54"/>
                </a:lnTo>
                <a:lnTo>
                  <a:pt x="708" y="54"/>
                </a:lnTo>
                <a:lnTo>
                  <a:pt x="708" y="54"/>
                </a:lnTo>
                <a:lnTo>
                  <a:pt x="708" y="54"/>
                </a:lnTo>
                <a:lnTo>
                  <a:pt x="709" y="54"/>
                </a:lnTo>
                <a:lnTo>
                  <a:pt x="709" y="54"/>
                </a:lnTo>
                <a:lnTo>
                  <a:pt x="709" y="54"/>
                </a:lnTo>
                <a:lnTo>
                  <a:pt x="709" y="54"/>
                </a:lnTo>
                <a:lnTo>
                  <a:pt x="709" y="54"/>
                </a:lnTo>
                <a:lnTo>
                  <a:pt x="710" y="54"/>
                </a:lnTo>
                <a:lnTo>
                  <a:pt x="710" y="54"/>
                </a:lnTo>
                <a:lnTo>
                  <a:pt x="712" y="54"/>
                </a:lnTo>
                <a:lnTo>
                  <a:pt x="712" y="54"/>
                </a:lnTo>
                <a:lnTo>
                  <a:pt x="712" y="54"/>
                </a:lnTo>
                <a:lnTo>
                  <a:pt x="712" y="54"/>
                </a:lnTo>
                <a:lnTo>
                  <a:pt x="713" y="54"/>
                </a:lnTo>
                <a:lnTo>
                  <a:pt x="713" y="54"/>
                </a:lnTo>
                <a:lnTo>
                  <a:pt x="713" y="54"/>
                </a:lnTo>
                <a:lnTo>
                  <a:pt x="714" y="54"/>
                </a:lnTo>
                <a:lnTo>
                  <a:pt x="714" y="54"/>
                </a:lnTo>
                <a:lnTo>
                  <a:pt x="714" y="54"/>
                </a:lnTo>
                <a:lnTo>
                  <a:pt x="714" y="54"/>
                </a:lnTo>
                <a:lnTo>
                  <a:pt x="715" y="54"/>
                </a:lnTo>
                <a:lnTo>
                  <a:pt x="715" y="54"/>
                </a:lnTo>
                <a:lnTo>
                  <a:pt x="715" y="54"/>
                </a:lnTo>
                <a:lnTo>
                  <a:pt x="716" y="54"/>
                </a:lnTo>
                <a:lnTo>
                  <a:pt x="716" y="54"/>
                </a:lnTo>
                <a:lnTo>
                  <a:pt x="716" y="54"/>
                </a:lnTo>
                <a:lnTo>
                  <a:pt x="716" y="54"/>
                </a:lnTo>
                <a:lnTo>
                  <a:pt x="717" y="54"/>
                </a:lnTo>
                <a:lnTo>
                  <a:pt x="717" y="54"/>
                </a:lnTo>
                <a:lnTo>
                  <a:pt x="717" y="54"/>
                </a:lnTo>
                <a:lnTo>
                  <a:pt x="718" y="54"/>
                </a:lnTo>
                <a:lnTo>
                  <a:pt x="718" y="54"/>
                </a:lnTo>
                <a:lnTo>
                  <a:pt x="718" y="54"/>
                </a:lnTo>
                <a:lnTo>
                  <a:pt x="718" y="54"/>
                </a:lnTo>
                <a:lnTo>
                  <a:pt x="719" y="54"/>
                </a:lnTo>
                <a:lnTo>
                  <a:pt x="719" y="54"/>
                </a:lnTo>
                <a:lnTo>
                  <a:pt x="719" y="54"/>
                </a:lnTo>
                <a:lnTo>
                  <a:pt x="720" y="54"/>
                </a:lnTo>
                <a:lnTo>
                  <a:pt x="720" y="54"/>
                </a:lnTo>
                <a:lnTo>
                  <a:pt x="720" y="54"/>
                </a:lnTo>
                <a:lnTo>
                  <a:pt x="721" y="54"/>
                </a:lnTo>
                <a:lnTo>
                  <a:pt x="721" y="54"/>
                </a:lnTo>
                <a:lnTo>
                  <a:pt x="721" y="54"/>
                </a:lnTo>
                <a:lnTo>
                  <a:pt x="721" y="54"/>
                </a:lnTo>
                <a:lnTo>
                  <a:pt x="722" y="54"/>
                </a:lnTo>
                <a:lnTo>
                  <a:pt x="722" y="54"/>
                </a:lnTo>
                <a:lnTo>
                  <a:pt x="722" y="54"/>
                </a:lnTo>
                <a:lnTo>
                  <a:pt x="723" y="54"/>
                </a:lnTo>
                <a:lnTo>
                  <a:pt x="723" y="54"/>
                </a:lnTo>
                <a:lnTo>
                  <a:pt x="723" y="54"/>
                </a:lnTo>
                <a:lnTo>
                  <a:pt x="723" y="54"/>
                </a:lnTo>
                <a:lnTo>
                  <a:pt x="724" y="54"/>
                </a:lnTo>
                <a:lnTo>
                  <a:pt x="724" y="54"/>
                </a:lnTo>
                <a:lnTo>
                  <a:pt x="724" y="54"/>
                </a:lnTo>
                <a:lnTo>
                  <a:pt x="725" y="54"/>
                </a:lnTo>
                <a:lnTo>
                  <a:pt x="725" y="54"/>
                </a:lnTo>
                <a:lnTo>
                  <a:pt x="725" y="54"/>
                </a:lnTo>
                <a:lnTo>
                  <a:pt x="725" y="54"/>
                </a:lnTo>
                <a:lnTo>
                  <a:pt x="726" y="54"/>
                </a:lnTo>
                <a:lnTo>
                  <a:pt x="726" y="54"/>
                </a:lnTo>
                <a:lnTo>
                  <a:pt x="726" y="54"/>
                </a:lnTo>
                <a:lnTo>
                  <a:pt x="727" y="54"/>
                </a:lnTo>
                <a:lnTo>
                  <a:pt x="727" y="54"/>
                </a:lnTo>
                <a:lnTo>
                  <a:pt x="727" y="54"/>
                </a:lnTo>
                <a:lnTo>
                  <a:pt x="727" y="54"/>
                </a:lnTo>
                <a:lnTo>
                  <a:pt x="728" y="54"/>
                </a:lnTo>
                <a:lnTo>
                  <a:pt x="728" y="54"/>
                </a:lnTo>
                <a:lnTo>
                  <a:pt x="728" y="54"/>
                </a:lnTo>
                <a:lnTo>
                  <a:pt x="729" y="54"/>
                </a:lnTo>
                <a:lnTo>
                  <a:pt x="729" y="54"/>
                </a:lnTo>
                <a:lnTo>
                  <a:pt x="729" y="54"/>
                </a:lnTo>
                <a:lnTo>
                  <a:pt x="729" y="54"/>
                </a:lnTo>
                <a:lnTo>
                  <a:pt x="730" y="54"/>
                </a:lnTo>
                <a:lnTo>
                  <a:pt x="730" y="54"/>
                </a:lnTo>
                <a:lnTo>
                  <a:pt x="730" y="54"/>
                </a:lnTo>
                <a:lnTo>
                  <a:pt x="731" y="54"/>
                </a:lnTo>
                <a:lnTo>
                  <a:pt x="731" y="54"/>
                </a:lnTo>
                <a:lnTo>
                  <a:pt x="731" y="54"/>
                </a:lnTo>
                <a:lnTo>
                  <a:pt x="731" y="54"/>
                </a:lnTo>
                <a:lnTo>
                  <a:pt x="732" y="54"/>
                </a:lnTo>
                <a:lnTo>
                  <a:pt x="732" y="54"/>
                </a:lnTo>
                <a:lnTo>
                  <a:pt x="732" y="54"/>
                </a:lnTo>
                <a:lnTo>
                  <a:pt x="733" y="54"/>
                </a:lnTo>
                <a:lnTo>
                  <a:pt x="733" y="54"/>
                </a:lnTo>
                <a:lnTo>
                  <a:pt x="733" y="54"/>
                </a:lnTo>
                <a:lnTo>
                  <a:pt x="733" y="54"/>
                </a:lnTo>
                <a:lnTo>
                  <a:pt x="734" y="54"/>
                </a:lnTo>
                <a:lnTo>
                  <a:pt x="734" y="54"/>
                </a:lnTo>
                <a:lnTo>
                  <a:pt x="734" y="54"/>
                </a:lnTo>
                <a:lnTo>
                  <a:pt x="735" y="54"/>
                </a:lnTo>
                <a:lnTo>
                  <a:pt x="735" y="54"/>
                </a:lnTo>
                <a:lnTo>
                  <a:pt x="735" y="54"/>
                </a:lnTo>
                <a:lnTo>
                  <a:pt x="735" y="54"/>
                </a:lnTo>
                <a:lnTo>
                  <a:pt x="736" y="54"/>
                </a:lnTo>
                <a:lnTo>
                  <a:pt x="736" y="54"/>
                </a:lnTo>
                <a:lnTo>
                  <a:pt x="736" y="54"/>
                </a:lnTo>
                <a:lnTo>
                  <a:pt x="736" y="54"/>
                </a:lnTo>
                <a:lnTo>
                  <a:pt x="737" y="54"/>
                </a:lnTo>
                <a:lnTo>
                  <a:pt x="737" y="54"/>
                </a:lnTo>
                <a:lnTo>
                  <a:pt x="737" y="54"/>
                </a:lnTo>
                <a:lnTo>
                  <a:pt x="738" y="54"/>
                </a:lnTo>
                <a:lnTo>
                  <a:pt x="738" y="54"/>
                </a:lnTo>
                <a:lnTo>
                  <a:pt x="738" y="54"/>
                </a:lnTo>
                <a:lnTo>
                  <a:pt x="739" y="54"/>
                </a:lnTo>
                <a:lnTo>
                  <a:pt x="739" y="54"/>
                </a:lnTo>
                <a:lnTo>
                  <a:pt x="739" y="54"/>
                </a:lnTo>
                <a:lnTo>
                  <a:pt x="739" y="54"/>
                </a:lnTo>
                <a:lnTo>
                  <a:pt x="740" y="54"/>
                </a:lnTo>
                <a:lnTo>
                  <a:pt x="740" y="54"/>
                </a:lnTo>
                <a:lnTo>
                  <a:pt x="740" y="54"/>
                </a:lnTo>
                <a:lnTo>
                  <a:pt x="741" y="54"/>
                </a:lnTo>
                <a:lnTo>
                  <a:pt x="741" y="54"/>
                </a:lnTo>
                <a:lnTo>
                  <a:pt x="741" y="54"/>
                </a:lnTo>
                <a:lnTo>
                  <a:pt x="741" y="54"/>
                </a:lnTo>
                <a:lnTo>
                  <a:pt x="741" y="54"/>
                </a:lnTo>
                <a:lnTo>
                  <a:pt x="742" y="54"/>
                </a:lnTo>
                <a:lnTo>
                  <a:pt x="742" y="54"/>
                </a:lnTo>
                <a:lnTo>
                  <a:pt x="743" y="54"/>
                </a:lnTo>
                <a:lnTo>
                  <a:pt x="743" y="54"/>
                </a:lnTo>
                <a:lnTo>
                  <a:pt x="743" y="54"/>
                </a:lnTo>
                <a:lnTo>
                  <a:pt x="743" y="54"/>
                </a:lnTo>
                <a:lnTo>
                  <a:pt x="744" y="54"/>
                </a:lnTo>
                <a:lnTo>
                  <a:pt x="744" y="54"/>
                </a:lnTo>
                <a:lnTo>
                  <a:pt x="744" y="54"/>
                </a:lnTo>
                <a:lnTo>
                  <a:pt x="745" y="54"/>
                </a:lnTo>
                <a:lnTo>
                  <a:pt x="745" y="54"/>
                </a:lnTo>
                <a:lnTo>
                  <a:pt x="745" y="54"/>
                </a:lnTo>
                <a:lnTo>
                  <a:pt x="746" y="54"/>
                </a:lnTo>
                <a:lnTo>
                  <a:pt x="746" y="54"/>
                </a:lnTo>
                <a:lnTo>
                  <a:pt x="746" y="54"/>
                </a:lnTo>
                <a:lnTo>
                  <a:pt x="746" y="54"/>
                </a:lnTo>
                <a:lnTo>
                  <a:pt x="747" y="54"/>
                </a:lnTo>
                <a:lnTo>
                  <a:pt x="747" y="54"/>
                </a:lnTo>
                <a:lnTo>
                  <a:pt x="747" y="54"/>
                </a:lnTo>
                <a:lnTo>
                  <a:pt x="748" y="54"/>
                </a:lnTo>
                <a:lnTo>
                  <a:pt x="748" y="54"/>
                </a:lnTo>
                <a:lnTo>
                  <a:pt x="748" y="54"/>
                </a:lnTo>
                <a:lnTo>
                  <a:pt x="748" y="54"/>
                </a:lnTo>
                <a:lnTo>
                  <a:pt x="749" y="54"/>
                </a:lnTo>
                <a:lnTo>
                  <a:pt x="749" y="54"/>
                </a:lnTo>
                <a:lnTo>
                  <a:pt x="749" y="54"/>
                </a:lnTo>
                <a:lnTo>
                  <a:pt x="750" y="54"/>
                </a:lnTo>
                <a:lnTo>
                  <a:pt x="750" y="54"/>
                </a:lnTo>
                <a:lnTo>
                  <a:pt x="750" y="54"/>
                </a:lnTo>
                <a:lnTo>
                  <a:pt x="750" y="54"/>
                </a:lnTo>
                <a:lnTo>
                  <a:pt x="751" y="54"/>
                </a:lnTo>
                <a:lnTo>
                  <a:pt x="751" y="54"/>
                </a:lnTo>
                <a:lnTo>
                  <a:pt x="751" y="54"/>
                </a:lnTo>
                <a:lnTo>
                  <a:pt x="752" y="54"/>
                </a:lnTo>
                <a:lnTo>
                  <a:pt x="752" y="54"/>
                </a:lnTo>
                <a:lnTo>
                  <a:pt x="752" y="54"/>
                </a:lnTo>
                <a:lnTo>
                  <a:pt x="752" y="54"/>
                </a:lnTo>
                <a:lnTo>
                  <a:pt x="753" y="54"/>
                </a:lnTo>
                <a:lnTo>
                  <a:pt x="753" y="54"/>
                </a:lnTo>
                <a:lnTo>
                  <a:pt x="753" y="54"/>
                </a:lnTo>
                <a:lnTo>
                  <a:pt x="754" y="54"/>
                </a:lnTo>
                <a:lnTo>
                  <a:pt x="754" y="54"/>
                </a:lnTo>
                <a:lnTo>
                  <a:pt x="754" y="54"/>
                </a:lnTo>
                <a:lnTo>
                  <a:pt x="754" y="54"/>
                </a:lnTo>
                <a:lnTo>
                  <a:pt x="755" y="54"/>
                </a:lnTo>
                <a:lnTo>
                  <a:pt x="755" y="54"/>
                </a:lnTo>
                <a:lnTo>
                  <a:pt x="755" y="54"/>
                </a:lnTo>
                <a:lnTo>
                  <a:pt x="756" y="54"/>
                </a:lnTo>
                <a:lnTo>
                  <a:pt x="756" y="54"/>
                </a:lnTo>
                <a:lnTo>
                  <a:pt x="756" y="54"/>
                </a:lnTo>
                <a:lnTo>
                  <a:pt x="756" y="54"/>
                </a:lnTo>
                <a:lnTo>
                  <a:pt x="757" y="54"/>
                </a:lnTo>
                <a:lnTo>
                  <a:pt x="757" y="54"/>
                </a:lnTo>
                <a:lnTo>
                  <a:pt x="757" y="54"/>
                </a:lnTo>
                <a:lnTo>
                  <a:pt x="758" y="54"/>
                </a:lnTo>
                <a:lnTo>
                  <a:pt x="758" y="54"/>
                </a:lnTo>
                <a:lnTo>
                  <a:pt x="758" y="54"/>
                </a:lnTo>
                <a:lnTo>
                  <a:pt x="758" y="54"/>
                </a:lnTo>
                <a:lnTo>
                  <a:pt x="759" y="54"/>
                </a:lnTo>
                <a:lnTo>
                  <a:pt x="759" y="54"/>
                </a:lnTo>
                <a:lnTo>
                  <a:pt x="759" y="54"/>
                </a:lnTo>
                <a:lnTo>
                  <a:pt x="760" y="54"/>
                </a:lnTo>
                <a:lnTo>
                  <a:pt x="760" y="54"/>
                </a:lnTo>
                <a:lnTo>
                  <a:pt x="760" y="54"/>
                </a:lnTo>
                <a:lnTo>
                  <a:pt x="760" y="54"/>
                </a:lnTo>
                <a:lnTo>
                  <a:pt x="761" y="54"/>
                </a:lnTo>
                <a:lnTo>
                  <a:pt x="761" y="54"/>
                </a:lnTo>
                <a:lnTo>
                  <a:pt x="761" y="54"/>
                </a:lnTo>
                <a:lnTo>
                  <a:pt x="762" y="54"/>
                </a:lnTo>
                <a:lnTo>
                  <a:pt x="762" y="54"/>
                </a:lnTo>
                <a:lnTo>
                  <a:pt x="762" y="54"/>
                </a:lnTo>
                <a:lnTo>
                  <a:pt x="762" y="54"/>
                </a:lnTo>
                <a:lnTo>
                  <a:pt x="763" y="54"/>
                </a:lnTo>
                <a:lnTo>
                  <a:pt x="763" y="54"/>
                </a:lnTo>
                <a:lnTo>
                  <a:pt x="763" y="54"/>
                </a:lnTo>
                <a:lnTo>
                  <a:pt x="764" y="54"/>
                </a:lnTo>
                <a:lnTo>
                  <a:pt x="764" y="54"/>
                </a:lnTo>
                <a:lnTo>
                  <a:pt x="764" y="54"/>
                </a:lnTo>
                <a:lnTo>
                  <a:pt x="764" y="54"/>
                </a:lnTo>
                <a:lnTo>
                  <a:pt x="766" y="54"/>
                </a:lnTo>
                <a:lnTo>
                  <a:pt x="766" y="54"/>
                </a:lnTo>
                <a:lnTo>
                  <a:pt x="766" y="54"/>
                </a:lnTo>
                <a:lnTo>
                  <a:pt x="767" y="54"/>
                </a:lnTo>
                <a:lnTo>
                  <a:pt x="767" y="54"/>
                </a:lnTo>
                <a:lnTo>
                  <a:pt x="767" y="54"/>
                </a:lnTo>
                <a:lnTo>
                  <a:pt x="767" y="54"/>
                </a:lnTo>
                <a:lnTo>
                  <a:pt x="768" y="54"/>
                </a:lnTo>
                <a:lnTo>
                  <a:pt x="768" y="54"/>
                </a:lnTo>
                <a:lnTo>
                  <a:pt x="768" y="54"/>
                </a:lnTo>
                <a:lnTo>
                  <a:pt x="768" y="54"/>
                </a:lnTo>
                <a:lnTo>
                  <a:pt x="769" y="54"/>
                </a:lnTo>
                <a:lnTo>
                  <a:pt x="769" y="54"/>
                </a:lnTo>
                <a:lnTo>
                  <a:pt x="769" y="54"/>
                </a:lnTo>
                <a:lnTo>
                  <a:pt x="770" y="54"/>
                </a:lnTo>
                <a:lnTo>
                  <a:pt x="770" y="54"/>
                </a:lnTo>
                <a:lnTo>
                  <a:pt x="770" y="54"/>
                </a:lnTo>
                <a:lnTo>
                  <a:pt x="770" y="54"/>
                </a:lnTo>
                <a:lnTo>
                  <a:pt x="770" y="54"/>
                </a:lnTo>
                <a:lnTo>
                  <a:pt x="770" y="54"/>
                </a:lnTo>
                <a:lnTo>
                  <a:pt x="771" y="54"/>
                </a:lnTo>
                <a:lnTo>
                  <a:pt x="771" y="54"/>
                </a:lnTo>
                <a:lnTo>
                  <a:pt x="771" y="54"/>
                </a:lnTo>
                <a:lnTo>
                  <a:pt x="771" y="54"/>
                </a:lnTo>
                <a:lnTo>
                  <a:pt x="772" y="54"/>
                </a:lnTo>
                <a:lnTo>
                  <a:pt x="772" y="54"/>
                </a:lnTo>
                <a:lnTo>
                  <a:pt x="772" y="54"/>
                </a:lnTo>
                <a:lnTo>
                  <a:pt x="774" y="54"/>
                </a:lnTo>
                <a:lnTo>
                  <a:pt x="774" y="54"/>
                </a:lnTo>
                <a:lnTo>
                  <a:pt x="774" y="54"/>
                </a:lnTo>
                <a:lnTo>
                  <a:pt x="774" y="54"/>
                </a:lnTo>
                <a:lnTo>
                  <a:pt x="775" y="54"/>
                </a:lnTo>
                <a:lnTo>
                  <a:pt x="775" y="54"/>
                </a:lnTo>
                <a:lnTo>
                  <a:pt x="775" y="54"/>
                </a:lnTo>
                <a:lnTo>
                  <a:pt x="776" y="54"/>
                </a:lnTo>
                <a:lnTo>
                  <a:pt x="776" y="54"/>
                </a:lnTo>
                <a:lnTo>
                  <a:pt x="776" y="54"/>
                </a:lnTo>
                <a:lnTo>
                  <a:pt x="776" y="54"/>
                </a:lnTo>
                <a:lnTo>
                  <a:pt x="777" y="54"/>
                </a:lnTo>
                <a:lnTo>
                  <a:pt x="777" y="54"/>
                </a:lnTo>
                <a:lnTo>
                  <a:pt x="777" y="54"/>
                </a:lnTo>
                <a:lnTo>
                  <a:pt x="778" y="54"/>
                </a:lnTo>
                <a:lnTo>
                  <a:pt x="778" y="54"/>
                </a:lnTo>
                <a:lnTo>
                  <a:pt x="778" y="54"/>
                </a:lnTo>
                <a:lnTo>
                  <a:pt x="778" y="54"/>
                </a:lnTo>
                <a:lnTo>
                  <a:pt x="779" y="54"/>
                </a:lnTo>
                <a:lnTo>
                  <a:pt x="779" y="54"/>
                </a:lnTo>
                <a:lnTo>
                  <a:pt x="779" y="54"/>
                </a:lnTo>
                <a:lnTo>
                  <a:pt x="780" y="54"/>
                </a:lnTo>
                <a:lnTo>
                  <a:pt x="780" y="54"/>
                </a:lnTo>
                <a:lnTo>
                  <a:pt x="780" y="54"/>
                </a:lnTo>
                <a:lnTo>
                  <a:pt x="780" y="54"/>
                </a:lnTo>
                <a:lnTo>
                  <a:pt x="781" y="54"/>
                </a:lnTo>
                <a:lnTo>
                  <a:pt x="781" y="54"/>
                </a:lnTo>
                <a:lnTo>
                  <a:pt x="781" y="54"/>
                </a:lnTo>
                <a:lnTo>
                  <a:pt x="782" y="54"/>
                </a:lnTo>
                <a:lnTo>
                  <a:pt x="782" y="54"/>
                </a:lnTo>
                <a:lnTo>
                  <a:pt x="782" y="54"/>
                </a:lnTo>
                <a:lnTo>
                  <a:pt x="782" y="54"/>
                </a:lnTo>
                <a:lnTo>
                  <a:pt x="783" y="54"/>
                </a:lnTo>
                <a:lnTo>
                  <a:pt x="783" y="54"/>
                </a:lnTo>
                <a:lnTo>
                  <a:pt x="783" y="54"/>
                </a:lnTo>
                <a:lnTo>
                  <a:pt x="784" y="54"/>
                </a:lnTo>
                <a:lnTo>
                  <a:pt x="784" y="54"/>
                </a:lnTo>
                <a:lnTo>
                  <a:pt x="784" y="54"/>
                </a:lnTo>
                <a:lnTo>
                  <a:pt x="784" y="54"/>
                </a:lnTo>
                <a:lnTo>
                  <a:pt x="785" y="54"/>
                </a:lnTo>
                <a:lnTo>
                  <a:pt x="785" y="54"/>
                </a:lnTo>
                <a:lnTo>
                  <a:pt x="785" y="54"/>
                </a:lnTo>
                <a:lnTo>
                  <a:pt x="786" y="54"/>
                </a:lnTo>
                <a:lnTo>
                  <a:pt x="786" y="54"/>
                </a:lnTo>
                <a:lnTo>
                  <a:pt x="786" y="54"/>
                </a:lnTo>
                <a:lnTo>
                  <a:pt x="786" y="54"/>
                </a:lnTo>
                <a:lnTo>
                  <a:pt x="787" y="54"/>
                </a:lnTo>
                <a:lnTo>
                  <a:pt x="787" y="54"/>
                </a:lnTo>
                <a:lnTo>
                  <a:pt x="787" y="54"/>
                </a:lnTo>
                <a:lnTo>
                  <a:pt x="788" y="54"/>
                </a:lnTo>
                <a:lnTo>
                  <a:pt x="788" y="54"/>
                </a:lnTo>
                <a:lnTo>
                  <a:pt x="788" y="54"/>
                </a:lnTo>
                <a:lnTo>
                  <a:pt x="788" y="54"/>
                </a:lnTo>
                <a:lnTo>
                  <a:pt x="789" y="54"/>
                </a:lnTo>
                <a:lnTo>
                  <a:pt x="789" y="54"/>
                </a:lnTo>
                <a:lnTo>
                  <a:pt x="789" y="54"/>
                </a:lnTo>
                <a:lnTo>
                  <a:pt x="790" y="54"/>
                </a:lnTo>
                <a:lnTo>
                  <a:pt x="790" y="54"/>
                </a:lnTo>
                <a:lnTo>
                  <a:pt x="790" y="54"/>
                </a:lnTo>
                <a:lnTo>
                  <a:pt x="790" y="54"/>
                </a:lnTo>
                <a:lnTo>
                  <a:pt x="791" y="54"/>
                </a:lnTo>
                <a:lnTo>
                  <a:pt x="791" y="54"/>
                </a:lnTo>
                <a:lnTo>
                  <a:pt x="791" y="54"/>
                </a:lnTo>
                <a:lnTo>
                  <a:pt x="792" y="54"/>
                </a:lnTo>
                <a:lnTo>
                  <a:pt x="792" y="54"/>
                </a:lnTo>
                <a:lnTo>
                  <a:pt x="792" y="54"/>
                </a:lnTo>
                <a:lnTo>
                  <a:pt x="792" y="54"/>
                </a:lnTo>
                <a:lnTo>
                  <a:pt x="793" y="54"/>
                </a:lnTo>
                <a:lnTo>
                  <a:pt x="793" y="54"/>
                </a:lnTo>
                <a:lnTo>
                  <a:pt x="793" y="54"/>
                </a:lnTo>
                <a:lnTo>
                  <a:pt x="794" y="54"/>
                </a:lnTo>
                <a:lnTo>
                  <a:pt x="794" y="54"/>
                </a:lnTo>
                <a:lnTo>
                  <a:pt x="794" y="54"/>
                </a:lnTo>
                <a:lnTo>
                  <a:pt x="794" y="54"/>
                </a:lnTo>
                <a:lnTo>
                  <a:pt x="795" y="54"/>
                </a:lnTo>
                <a:lnTo>
                  <a:pt x="795" y="54"/>
                </a:lnTo>
                <a:lnTo>
                  <a:pt x="795" y="54"/>
                </a:lnTo>
                <a:lnTo>
                  <a:pt x="796" y="54"/>
                </a:lnTo>
                <a:lnTo>
                  <a:pt x="796" y="54"/>
                </a:lnTo>
                <a:lnTo>
                  <a:pt x="796" y="54"/>
                </a:lnTo>
                <a:lnTo>
                  <a:pt x="797" y="54"/>
                </a:lnTo>
                <a:lnTo>
                  <a:pt x="797" y="54"/>
                </a:lnTo>
                <a:lnTo>
                  <a:pt x="797" y="54"/>
                </a:lnTo>
                <a:lnTo>
                  <a:pt x="797" y="54"/>
                </a:lnTo>
                <a:lnTo>
                  <a:pt x="798" y="54"/>
                </a:lnTo>
                <a:lnTo>
                  <a:pt x="798" y="54"/>
                </a:lnTo>
                <a:lnTo>
                  <a:pt x="798" y="54"/>
                </a:lnTo>
                <a:lnTo>
                  <a:pt x="799" y="54"/>
                </a:lnTo>
                <a:lnTo>
                  <a:pt x="799" y="54"/>
                </a:lnTo>
                <a:lnTo>
                  <a:pt x="799" y="54"/>
                </a:lnTo>
                <a:lnTo>
                  <a:pt x="799" y="54"/>
                </a:lnTo>
                <a:lnTo>
                  <a:pt x="799" y="54"/>
                </a:lnTo>
                <a:lnTo>
                  <a:pt x="800" y="54"/>
                </a:lnTo>
                <a:lnTo>
                  <a:pt x="800" y="54"/>
                </a:lnTo>
                <a:lnTo>
                  <a:pt x="801" y="54"/>
                </a:lnTo>
                <a:lnTo>
                  <a:pt x="801" y="54"/>
                </a:lnTo>
                <a:lnTo>
                  <a:pt x="801" y="54"/>
                </a:lnTo>
                <a:lnTo>
                  <a:pt x="801" y="54"/>
                </a:lnTo>
                <a:lnTo>
                  <a:pt x="802" y="54"/>
                </a:lnTo>
                <a:lnTo>
                  <a:pt x="802" y="54"/>
                </a:lnTo>
                <a:lnTo>
                  <a:pt x="802" y="54"/>
                </a:lnTo>
                <a:lnTo>
                  <a:pt x="803" y="54"/>
                </a:lnTo>
                <a:lnTo>
                  <a:pt x="803" y="54"/>
                </a:lnTo>
                <a:lnTo>
                  <a:pt x="803" y="54"/>
                </a:lnTo>
                <a:lnTo>
                  <a:pt x="803" y="54"/>
                </a:lnTo>
                <a:lnTo>
                  <a:pt x="804" y="54"/>
                </a:lnTo>
                <a:lnTo>
                  <a:pt x="804" y="54"/>
                </a:lnTo>
                <a:lnTo>
                  <a:pt x="804" y="54"/>
                </a:lnTo>
                <a:lnTo>
                  <a:pt x="805" y="54"/>
                </a:lnTo>
                <a:lnTo>
                  <a:pt x="805" y="54"/>
                </a:lnTo>
                <a:lnTo>
                  <a:pt x="805" y="54"/>
                </a:lnTo>
                <a:lnTo>
                  <a:pt x="805" y="54"/>
                </a:lnTo>
                <a:lnTo>
                  <a:pt x="806" y="54"/>
                </a:lnTo>
                <a:lnTo>
                  <a:pt x="806" y="54"/>
                </a:lnTo>
                <a:lnTo>
                  <a:pt x="806" y="54"/>
                </a:lnTo>
                <a:lnTo>
                  <a:pt x="807" y="54"/>
                </a:lnTo>
                <a:lnTo>
                  <a:pt x="807" y="54"/>
                </a:lnTo>
                <a:lnTo>
                  <a:pt x="807" y="54"/>
                </a:lnTo>
                <a:lnTo>
                  <a:pt x="807" y="54"/>
                </a:lnTo>
                <a:lnTo>
                  <a:pt x="808" y="54"/>
                </a:lnTo>
                <a:lnTo>
                  <a:pt x="808" y="54"/>
                </a:lnTo>
                <a:lnTo>
                  <a:pt x="808" y="54"/>
                </a:lnTo>
                <a:lnTo>
                  <a:pt x="809" y="54"/>
                </a:lnTo>
                <a:lnTo>
                  <a:pt x="809" y="54"/>
                </a:lnTo>
                <a:lnTo>
                  <a:pt x="809" y="54"/>
                </a:lnTo>
                <a:lnTo>
                  <a:pt x="809" y="54"/>
                </a:lnTo>
                <a:lnTo>
                  <a:pt x="810" y="54"/>
                </a:lnTo>
                <a:lnTo>
                  <a:pt x="810" y="54"/>
                </a:lnTo>
                <a:lnTo>
                  <a:pt x="810" y="54"/>
                </a:lnTo>
                <a:lnTo>
                  <a:pt x="811" y="54"/>
                </a:lnTo>
                <a:lnTo>
                  <a:pt x="811" y="54"/>
                </a:lnTo>
                <a:lnTo>
                  <a:pt x="811" y="54"/>
                </a:lnTo>
                <a:lnTo>
                  <a:pt x="811" y="54"/>
                </a:lnTo>
                <a:lnTo>
                  <a:pt x="812" y="54"/>
                </a:lnTo>
                <a:lnTo>
                  <a:pt x="812" y="54"/>
                </a:lnTo>
                <a:lnTo>
                  <a:pt x="812" y="54"/>
                </a:lnTo>
                <a:lnTo>
                  <a:pt x="813" y="54"/>
                </a:lnTo>
                <a:lnTo>
                  <a:pt x="813" y="54"/>
                </a:lnTo>
                <a:lnTo>
                  <a:pt x="813" y="54"/>
                </a:lnTo>
                <a:lnTo>
                  <a:pt x="813" y="54"/>
                </a:lnTo>
                <a:lnTo>
                  <a:pt x="814" y="54"/>
                </a:lnTo>
                <a:lnTo>
                  <a:pt x="814" y="54"/>
                </a:lnTo>
                <a:lnTo>
                  <a:pt x="814" y="54"/>
                </a:lnTo>
                <a:lnTo>
                  <a:pt x="815" y="54"/>
                </a:lnTo>
                <a:lnTo>
                  <a:pt x="815" y="54"/>
                </a:lnTo>
                <a:lnTo>
                  <a:pt x="815" y="54"/>
                </a:lnTo>
                <a:lnTo>
                  <a:pt x="815" y="54"/>
                </a:lnTo>
                <a:lnTo>
                  <a:pt x="816" y="54"/>
                </a:lnTo>
                <a:lnTo>
                  <a:pt x="816" y="54"/>
                </a:lnTo>
                <a:lnTo>
                  <a:pt x="816" y="54"/>
                </a:lnTo>
                <a:lnTo>
                  <a:pt x="817" y="54"/>
                </a:lnTo>
                <a:lnTo>
                  <a:pt x="817" y="54"/>
                </a:lnTo>
                <a:lnTo>
                  <a:pt x="817" y="54"/>
                </a:lnTo>
                <a:lnTo>
                  <a:pt x="817" y="54"/>
                </a:lnTo>
                <a:lnTo>
                  <a:pt x="818" y="54"/>
                </a:lnTo>
                <a:lnTo>
                  <a:pt x="818" y="54"/>
                </a:lnTo>
                <a:lnTo>
                  <a:pt x="818" y="54"/>
                </a:lnTo>
                <a:lnTo>
                  <a:pt x="819" y="54"/>
                </a:lnTo>
                <a:lnTo>
                  <a:pt x="819" y="54"/>
                </a:lnTo>
                <a:lnTo>
                  <a:pt x="819" y="54"/>
                </a:lnTo>
                <a:lnTo>
                  <a:pt x="819" y="54"/>
                </a:lnTo>
                <a:lnTo>
                  <a:pt x="820" y="54"/>
                </a:lnTo>
                <a:lnTo>
                  <a:pt x="820" y="54"/>
                </a:lnTo>
                <a:lnTo>
                  <a:pt x="820" y="54"/>
                </a:lnTo>
                <a:lnTo>
                  <a:pt x="821" y="54"/>
                </a:lnTo>
                <a:lnTo>
                  <a:pt x="821" y="54"/>
                </a:lnTo>
                <a:lnTo>
                  <a:pt x="821" y="54"/>
                </a:lnTo>
                <a:lnTo>
                  <a:pt x="821" y="54"/>
                </a:lnTo>
                <a:lnTo>
                  <a:pt x="822" y="54"/>
                </a:lnTo>
                <a:lnTo>
                  <a:pt x="822" y="54"/>
                </a:lnTo>
                <a:lnTo>
                  <a:pt x="822" y="54"/>
                </a:lnTo>
                <a:lnTo>
                  <a:pt x="823" y="54"/>
                </a:lnTo>
                <a:lnTo>
                  <a:pt x="823" y="54"/>
                </a:lnTo>
                <a:lnTo>
                  <a:pt x="823" y="54"/>
                </a:lnTo>
                <a:lnTo>
                  <a:pt x="824" y="54"/>
                </a:lnTo>
                <a:lnTo>
                  <a:pt x="824" y="54"/>
                </a:lnTo>
                <a:lnTo>
                  <a:pt x="824" y="54"/>
                </a:lnTo>
                <a:lnTo>
                  <a:pt x="824" y="54"/>
                </a:lnTo>
                <a:lnTo>
                  <a:pt x="825" y="54"/>
                </a:lnTo>
                <a:lnTo>
                  <a:pt x="825" y="54"/>
                </a:lnTo>
                <a:lnTo>
                  <a:pt x="825" y="54"/>
                </a:lnTo>
                <a:lnTo>
                  <a:pt x="825" y="54"/>
                </a:lnTo>
                <a:lnTo>
                  <a:pt x="826" y="54"/>
                </a:lnTo>
                <a:lnTo>
                  <a:pt x="826" y="54"/>
                </a:lnTo>
                <a:lnTo>
                  <a:pt x="826" y="54"/>
                </a:lnTo>
                <a:lnTo>
                  <a:pt x="828" y="54"/>
                </a:lnTo>
                <a:lnTo>
                  <a:pt x="828" y="54"/>
                </a:lnTo>
                <a:lnTo>
                  <a:pt x="828" y="54"/>
                </a:lnTo>
                <a:lnTo>
                  <a:pt x="829" y="54"/>
                </a:lnTo>
                <a:lnTo>
                  <a:pt x="829" y="54"/>
                </a:lnTo>
                <a:lnTo>
                  <a:pt x="829" y="54"/>
                </a:lnTo>
                <a:lnTo>
                  <a:pt x="829" y="54"/>
                </a:lnTo>
                <a:lnTo>
                  <a:pt x="830" y="54"/>
                </a:lnTo>
                <a:lnTo>
                  <a:pt x="830" y="54"/>
                </a:lnTo>
                <a:lnTo>
                  <a:pt x="830" y="54"/>
                </a:lnTo>
                <a:lnTo>
                  <a:pt x="831" y="54"/>
                </a:lnTo>
                <a:lnTo>
                  <a:pt x="831" y="54"/>
                </a:lnTo>
                <a:lnTo>
                  <a:pt x="831" y="54"/>
                </a:lnTo>
                <a:lnTo>
                  <a:pt x="831" y="54"/>
                </a:lnTo>
                <a:lnTo>
                  <a:pt x="831" y="54"/>
                </a:lnTo>
                <a:lnTo>
                  <a:pt x="832" y="54"/>
                </a:lnTo>
                <a:lnTo>
                  <a:pt x="832" y="54"/>
                </a:lnTo>
                <a:lnTo>
                  <a:pt x="833" y="54"/>
                </a:lnTo>
                <a:lnTo>
                  <a:pt x="833" y="54"/>
                </a:lnTo>
                <a:lnTo>
                  <a:pt x="833" y="54"/>
                </a:lnTo>
                <a:lnTo>
                  <a:pt x="833" y="54"/>
                </a:lnTo>
                <a:lnTo>
                  <a:pt x="834" y="54"/>
                </a:lnTo>
                <a:lnTo>
                  <a:pt x="834" y="54"/>
                </a:lnTo>
                <a:lnTo>
                  <a:pt x="834" y="54"/>
                </a:lnTo>
                <a:lnTo>
                  <a:pt x="835" y="54"/>
                </a:lnTo>
                <a:lnTo>
                  <a:pt x="835" y="54"/>
                </a:lnTo>
                <a:lnTo>
                  <a:pt x="835" y="54"/>
                </a:lnTo>
                <a:lnTo>
                  <a:pt x="835" y="54"/>
                </a:lnTo>
                <a:lnTo>
                  <a:pt x="836" y="54"/>
                </a:lnTo>
                <a:lnTo>
                  <a:pt x="836" y="54"/>
                </a:lnTo>
                <a:lnTo>
                  <a:pt x="836" y="54"/>
                </a:lnTo>
                <a:lnTo>
                  <a:pt x="837" y="54"/>
                </a:lnTo>
                <a:lnTo>
                  <a:pt x="837" y="54"/>
                </a:lnTo>
                <a:lnTo>
                  <a:pt x="837" y="54"/>
                </a:lnTo>
                <a:lnTo>
                  <a:pt x="837" y="54"/>
                </a:lnTo>
                <a:lnTo>
                  <a:pt x="838" y="54"/>
                </a:lnTo>
                <a:lnTo>
                  <a:pt x="838" y="54"/>
                </a:lnTo>
                <a:lnTo>
                  <a:pt x="838" y="54"/>
                </a:lnTo>
                <a:lnTo>
                  <a:pt x="839" y="54"/>
                </a:lnTo>
                <a:lnTo>
                  <a:pt x="839" y="54"/>
                </a:lnTo>
                <a:lnTo>
                  <a:pt x="839" y="54"/>
                </a:lnTo>
                <a:lnTo>
                  <a:pt x="839" y="54"/>
                </a:lnTo>
                <a:lnTo>
                  <a:pt x="840" y="54"/>
                </a:lnTo>
                <a:lnTo>
                  <a:pt x="840" y="54"/>
                </a:lnTo>
                <a:lnTo>
                  <a:pt x="840" y="54"/>
                </a:lnTo>
                <a:lnTo>
                  <a:pt x="841" y="54"/>
                </a:lnTo>
                <a:lnTo>
                  <a:pt x="841" y="54"/>
                </a:lnTo>
                <a:lnTo>
                  <a:pt x="841" y="54"/>
                </a:lnTo>
                <a:lnTo>
                  <a:pt x="841" y="54"/>
                </a:lnTo>
                <a:lnTo>
                  <a:pt x="842" y="54"/>
                </a:lnTo>
                <a:lnTo>
                  <a:pt x="842" y="54"/>
                </a:lnTo>
                <a:lnTo>
                  <a:pt x="842" y="54"/>
                </a:lnTo>
                <a:lnTo>
                  <a:pt x="843" y="54"/>
                </a:lnTo>
                <a:lnTo>
                  <a:pt x="843" y="54"/>
                </a:lnTo>
                <a:lnTo>
                  <a:pt x="843" y="54"/>
                </a:lnTo>
                <a:lnTo>
                  <a:pt x="843" y="54"/>
                </a:lnTo>
                <a:lnTo>
                  <a:pt x="844" y="54"/>
                </a:lnTo>
                <a:lnTo>
                  <a:pt x="844" y="54"/>
                </a:lnTo>
                <a:lnTo>
                  <a:pt x="844" y="54"/>
                </a:lnTo>
                <a:lnTo>
                  <a:pt x="845" y="54"/>
                </a:lnTo>
                <a:lnTo>
                  <a:pt x="845" y="54"/>
                </a:lnTo>
                <a:lnTo>
                  <a:pt x="845" y="54"/>
                </a:lnTo>
                <a:lnTo>
                  <a:pt x="845" y="54"/>
                </a:lnTo>
                <a:lnTo>
                  <a:pt x="846" y="54"/>
                </a:lnTo>
                <a:lnTo>
                  <a:pt x="846" y="54"/>
                </a:lnTo>
                <a:lnTo>
                  <a:pt x="846" y="54"/>
                </a:lnTo>
                <a:lnTo>
                  <a:pt x="847" y="54"/>
                </a:lnTo>
                <a:lnTo>
                  <a:pt x="847" y="54"/>
                </a:lnTo>
                <a:lnTo>
                  <a:pt x="847" y="54"/>
                </a:lnTo>
                <a:lnTo>
                  <a:pt x="847" y="54"/>
                </a:lnTo>
                <a:lnTo>
                  <a:pt x="848" y="54"/>
                </a:lnTo>
                <a:lnTo>
                  <a:pt x="848" y="54"/>
                </a:lnTo>
                <a:lnTo>
                  <a:pt x="848" y="54"/>
                </a:lnTo>
                <a:lnTo>
                  <a:pt x="849" y="54"/>
                </a:lnTo>
                <a:lnTo>
                  <a:pt x="849" y="54"/>
                </a:lnTo>
                <a:lnTo>
                  <a:pt x="849" y="54"/>
                </a:lnTo>
                <a:lnTo>
                  <a:pt x="850" y="54"/>
                </a:lnTo>
                <a:lnTo>
                  <a:pt x="850" y="54"/>
                </a:lnTo>
                <a:lnTo>
                  <a:pt x="850" y="54"/>
                </a:lnTo>
                <a:lnTo>
                  <a:pt x="850" y="54"/>
                </a:lnTo>
                <a:lnTo>
                  <a:pt x="851" y="54"/>
                </a:lnTo>
                <a:lnTo>
                  <a:pt x="851" y="54"/>
                </a:lnTo>
                <a:lnTo>
                  <a:pt x="851" y="54"/>
                </a:lnTo>
                <a:lnTo>
                  <a:pt x="852" y="54"/>
                </a:lnTo>
                <a:lnTo>
                  <a:pt x="852" y="54"/>
                </a:lnTo>
                <a:lnTo>
                  <a:pt x="852" y="54"/>
                </a:lnTo>
                <a:lnTo>
                  <a:pt x="852" y="54"/>
                </a:lnTo>
                <a:lnTo>
                  <a:pt x="853" y="54"/>
                </a:lnTo>
                <a:lnTo>
                  <a:pt x="853" y="54"/>
                </a:lnTo>
                <a:lnTo>
                  <a:pt x="853" y="54"/>
                </a:lnTo>
                <a:lnTo>
                  <a:pt x="854" y="54"/>
                </a:lnTo>
                <a:lnTo>
                  <a:pt x="854" y="54"/>
                </a:lnTo>
                <a:lnTo>
                  <a:pt x="854" y="54"/>
                </a:lnTo>
                <a:lnTo>
                  <a:pt x="854" y="54"/>
                </a:lnTo>
                <a:lnTo>
                  <a:pt x="855" y="54"/>
                </a:lnTo>
                <a:lnTo>
                  <a:pt x="855" y="54"/>
                </a:lnTo>
                <a:lnTo>
                  <a:pt x="855" y="54"/>
                </a:lnTo>
                <a:lnTo>
                  <a:pt x="856" y="54"/>
                </a:lnTo>
                <a:lnTo>
                  <a:pt x="856" y="54"/>
                </a:lnTo>
                <a:lnTo>
                  <a:pt x="856" y="54"/>
                </a:lnTo>
                <a:lnTo>
                  <a:pt x="856" y="54"/>
                </a:lnTo>
                <a:lnTo>
                  <a:pt x="857" y="54"/>
                </a:lnTo>
                <a:lnTo>
                  <a:pt x="857" y="54"/>
                </a:lnTo>
                <a:lnTo>
                  <a:pt x="857" y="54"/>
                </a:lnTo>
                <a:lnTo>
                  <a:pt x="857" y="54"/>
                </a:lnTo>
                <a:lnTo>
                  <a:pt x="858" y="54"/>
                </a:lnTo>
                <a:lnTo>
                  <a:pt x="858" y="54"/>
                </a:lnTo>
                <a:lnTo>
                  <a:pt x="858" y="54"/>
                </a:lnTo>
                <a:lnTo>
                  <a:pt x="859" y="54"/>
                </a:lnTo>
                <a:lnTo>
                  <a:pt x="859" y="54"/>
                </a:lnTo>
                <a:lnTo>
                  <a:pt x="859" y="54"/>
                </a:lnTo>
                <a:lnTo>
                  <a:pt x="860" y="54"/>
                </a:lnTo>
                <a:lnTo>
                  <a:pt x="860" y="54"/>
                </a:lnTo>
                <a:lnTo>
                  <a:pt x="860" y="54"/>
                </a:lnTo>
                <a:lnTo>
                  <a:pt x="860" y="54"/>
                </a:lnTo>
                <a:lnTo>
                  <a:pt x="861" y="54"/>
                </a:lnTo>
                <a:lnTo>
                  <a:pt x="861" y="54"/>
                </a:lnTo>
                <a:lnTo>
                  <a:pt x="861" y="54"/>
                </a:lnTo>
                <a:lnTo>
                  <a:pt x="862" y="54"/>
                </a:lnTo>
                <a:lnTo>
                  <a:pt x="862" y="54"/>
                </a:lnTo>
                <a:lnTo>
                  <a:pt x="862" y="54"/>
                </a:lnTo>
                <a:lnTo>
                  <a:pt x="862" y="54"/>
                </a:lnTo>
                <a:lnTo>
                  <a:pt x="862" y="54"/>
                </a:lnTo>
                <a:lnTo>
                  <a:pt x="863" y="54"/>
                </a:lnTo>
                <a:lnTo>
                  <a:pt x="863" y="54"/>
                </a:lnTo>
                <a:lnTo>
                  <a:pt x="864" y="54"/>
                </a:lnTo>
                <a:lnTo>
                  <a:pt x="864" y="54"/>
                </a:lnTo>
                <a:lnTo>
                  <a:pt x="864" y="54"/>
                </a:lnTo>
                <a:lnTo>
                  <a:pt x="864" y="54"/>
                </a:lnTo>
                <a:lnTo>
                  <a:pt x="865" y="54"/>
                </a:lnTo>
                <a:lnTo>
                  <a:pt x="865" y="54"/>
                </a:lnTo>
                <a:lnTo>
                  <a:pt x="865" y="54"/>
                </a:lnTo>
                <a:lnTo>
                  <a:pt x="866" y="54"/>
                </a:lnTo>
                <a:lnTo>
                  <a:pt x="866" y="54"/>
                </a:lnTo>
                <a:lnTo>
                  <a:pt x="866" y="54"/>
                </a:lnTo>
                <a:lnTo>
                  <a:pt x="866" y="54"/>
                </a:lnTo>
                <a:lnTo>
                  <a:pt x="867" y="54"/>
                </a:lnTo>
                <a:lnTo>
                  <a:pt x="867" y="54"/>
                </a:lnTo>
                <a:lnTo>
                  <a:pt x="867" y="54"/>
                </a:lnTo>
                <a:lnTo>
                  <a:pt x="868" y="54"/>
                </a:lnTo>
                <a:lnTo>
                  <a:pt x="868" y="54"/>
                </a:lnTo>
                <a:lnTo>
                  <a:pt x="868" y="54"/>
                </a:lnTo>
                <a:lnTo>
                  <a:pt x="868" y="54"/>
                </a:lnTo>
                <a:lnTo>
                  <a:pt x="869" y="54"/>
                </a:lnTo>
                <a:lnTo>
                  <a:pt x="869" y="54"/>
                </a:lnTo>
                <a:lnTo>
                  <a:pt x="869" y="54"/>
                </a:lnTo>
                <a:lnTo>
                  <a:pt x="870" y="54"/>
                </a:lnTo>
                <a:lnTo>
                  <a:pt x="870" y="54"/>
                </a:lnTo>
                <a:lnTo>
                  <a:pt x="870" y="54"/>
                </a:lnTo>
                <a:lnTo>
                  <a:pt x="870" y="54"/>
                </a:lnTo>
                <a:lnTo>
                  <a:pt x="871" y="54"/>
                </a:lnTo>
                <a:lnTo>
                  <a:pt x="871" y="54"/>
                </a:lnTo>
                <a:lnTo>
                  <a:pt x="871" y="54"/>
                </a:lnTo>
                <a:lnTo>
                  <a:pt x="872" y="54"/>
                </a:lnTo>
                <a:lnTo>
                  <a:pt x="872" y="54"/>
                </a:lnTo>
                <a:lnTo>
                  <a:pt x="872" y="54"/>
                </a:lnTo>
                <a:lnTo>
                  <a:pt x="872" y="54"/>
                </a:lnTo>
                <a:lnTo>
                  <a:pt x="873" y="54"/>
                </a:lnTo>
                <a:lnTo>
                  <a:pt x="873" y="54"/>
                </a:lnTo>
                <a:lnTo>
                  <a:pt x="873" y="54"/>
                </a:lnTo>
                <a:lnTo>
                  <a:pt x="874" y="54"/>
                </a:lnTo>
                <a:lnTo>
                  <a:pt x="874" y="54"/>
                </a:lnTo>
                <a:lnTo>
                  <a:pt x="874" y="54"/>
                </a:lnTo>
                <a:lnTo>
                  <a:pt x="875" y="54"/>
                </a:lnTo>
                <a:lnTo>
                  <a:pt x="875" y="54"/>
                </a:lnTo>
                <a:lnTo>
                  <a:pt x="875" y="54"/>
                </a:lnTo>
                <a:lnTo>
                  <a:pt x="875" y="54"/>
                </a:lnTo>
                <a:lnTo>
                  <a:pt x="876" y="54"/>
                </a:lnTo>
                <a:lnTo>
                  <a:pt x="876" y="54"/>
                </a:lnTo>
                <a:lnTo>
                  <a:pt x="876" y="54"/>
                </a:lnTo>
                <a:lnTo>
                  <a:pt x="877" y="54"/>
                </a:lnTo>
                <a:lnTo>
                  <a:pt x="877" y="54"/>
                </a:lnTo>
                <a:lnTo>
                  <a:pt x="877" y="54"/>
                </a:lnTo>
                <a:lnTo>
                  <a:pt x="877" y="54"/>
                </a:lnTo>
                <a:lnTo>
                  <a:pt x="878" y="54"/>
                </a:lnTo>
                <a:lnTo>
                  <a:pt x="878" y="54"/>
                </a:lnTo>
                <a:lnTo>
                  <a:pt x="878" y="54"/>
                </a:lnTo>
                <a:lnTo>
                  <a:pt x="879" y="54"/>
                </a:lnTo>
                <a:lnTo>
                  <a:pt x="879" y="54"/>
                </a:lnTo>
                <a:lnTo>
                  <a:pt x="879" y="54"/>
                </a:lnTo>
                <a:lnTo>
                  <a:pt x="879" y="54"/>
                </a:lnTo>
                <a:lnTo>
                  <a:pt x="880" y="54"/>
                </a:lnTo>
                <a:lnTo>
                  <a:pt x="880" y="54"/>
                </a:lnTo>
                <a:lnTo>
                  <a:pt x="880" y="54"/>
                </a:lnTo>
                <a:lnTo>
                  <a:pt x="882" y="54"/>
                </a:lnTo>
                <a:lnTo>
                  <a:pt x="882" y="54"/>
                </a:lnTo>
                <a:lnTo>
                  <a:pt x="882" y="54"/>
                </a:lnTo>
                <a:lnTo>
                  <a:pt x="882" y="54"/>
                </a:lnTo>
                <a:lnTo>
                  <a:pt x="883" y="54"/>
                </a:lnTo>
                <a:lnTo>
                  <a:pt x="883" y="54"/>
                </a:lnTo>
                <a:lnTo>
                  <a:pt x="883" y="54"/>
                </a:lnTo>
                <a:lnTo>
                  <a:pt x="884" y="54"/>
                </a:lnTo>
                <a:lnTo>
                  <a:pt x="884" y="54"/>
                </a:lnTo>
                <a:lnTo>
                  <a:pt x="884" y="54"/>
                </a:lnTo>
                <a:lnTo>
                  <a:pt x="884" y="54"/>
                </a:lnTo>
                <a:lnTo>
                  <a:pt x="885" y="54"/>
                </a:lnTo>
                <a:lnTo>
                  <a:pt x="885" y="54"/>
                </a:lnTo>
                <a:lnTo>
                  <a:pt x="885" y="54"/>
                </a:lnTo>
                <a:lnTo>
                  <a:pt x="886" y="54"/>
                </a:lnTo>
                <a:lnTo>
                  <a:pt x="886" y="54"/>
                </a:lnTo>
                <a:lnTo>
                  <a:pt x="886" y="54"/>
                </a:lnTo>
                <a:lnTo>
                  <a:pt x="886" y="54"/>
                </a:lnTo>
                <a:lnTo>
                  <a:pt x="886" y="54"/>
                </a:lnTo>
                <a:lnTo>
                  <a:pt x="886" y="54"/>
                </a:lnTo>
                <a:lnTo>
                  <a:pt x="886" y="54"/>
                </a:lnTo>
                <a:lnTo>
                  <a:pt x="887" y="54"/>
                </a:lnTo>
                <a:lnTo>
                  <a:pt x="887" y="54"/>
                </a:lnTo>
                <a:lnTo>
                  <a:pt x="887" y="54"/>
                </a:lnTo>
                <a:lnTo>
                  <a:pt x="887" y="54"/>
                </a:lnTo>
                <a:lnTo>
                  <a:pt x="888" y="54"/>
                </a:lnTo>
                <a:lnTo>
                  <a:pt x="888" y="54"/>
                </a:lnTo>
                <a:lnTo>
                  <a:pt x="888" y="54"/>
                </a:lnTo>
                <a:lnTo>
                  <a:pt x="888" y="54"/>
                </a:lnTo>
                <a:lnTo>
                  <a:pt x="889" y="54"/>
                </a:lnTo>
                <a:lnTo>
                  <a:pt x="889" y="54"/>
                </a:lnTo>
                <a:lnTo>
                  <a:pt x="889" y="54"/>
                </a:lnTo>
                <a:lnTo>
                  <a:pt x="891" y="54"/>
                </a:lnTo>
                <a:lnTo>
                  <a:pt x="891" y="54"/>
                </a:lnTo>
                <a:lnTo>
                  <a:pt x="891" y="54"/>
                </a:lnTo>
                <a:lnTo>
                  <a:pt x="892" y="54"/>
                </a:lnTo>
                <a:lnTo>
                  <a:pt x="892" y="54"/>
                </a:lnTo>
                <a:lnTo>
                  <a:pt x="892" y="54"/>
                </a:lnTo>
                <a:lnTo>
                  <a:pt x="892" y="54"/>
                </a:lnTo>
                <a:lnTo>
                  <a:pt x="893" y="54"/>
                </a:lnTo>
                <a:lnTo>
                  <a:pt x="893" y="54"/>
                </a:lnTo>
                <a:lnTo>
                  <a:pt x="893" y="54"/>
                </a:lnTo>
                <a:lnTo>
                  <a:pt x="894" y="54"/>
                </a:lnTo>
                <a:lnTo>
                  <a:pt x="894" y="54"/>
                </a:lnTo>
                <a:lnTo>
                  <a:pt x="894" y="54"/>
                </a:lnTo>
                <a:lnTo>
                  <a:pt x="894" y="54"/>
                </a:lnTo>
                <a:lnTo>
                  <a:pt x="894" y="54"/>
                </a:lnTo>
                <a:lnTo>
                  <a:pt x="895" y="54"/>
                </a:lnTo>
                <a:lnTo>
                  <a:pt x="895" y="54"/>
                </a:lnTo>
                <a:lnTo>
                  <a:pt x="896" y="54"/>
                </a:lnTo>
                <a:lnTo>
                  <a:pt x="896" y="54"/>
                </a:lnTo>
                <a:lnTo>
                  <a:pt x="896" y="54"/>
                </a:lnTo>
                <a:lnTo>
                  <a:pt x="896" y="54"/>
                </a:lnTo>
                <a:lnTo>
                  <a:pt x="897" y="54"/>
                </a:lnTo>
                <a:lnTo>
                  <a:pt x="897" y="54"/>
                </a:lnTo>
                <a:lnTo>
                  <a:pt x="897" y="54"/>
                </a:lnTo>
                <a:lnTo>
                  <a:pt x="898" y="54"/>
                </a:lnTo>
                <a:lnTo>
                  <a:pt x="898" y="54"/>
                </a:lnTo>
                <a:lnTo>
                  <a:pt x="898" y="54"/>
                </a:lnTo>
                <a:lnTo>
                  <a:pt x="898" y="54"/>
                </a:lnTo>
                <a:lnTo>
                  <a:pt x="899" y="54"/>
                </a:lnTo>
                <a:lnTo>
                  <a:pt x="899" y="54"/>
                </a:lnTo>
                <a:lnTo>
                  <a:pt x="899" y="54"/>
                </a:lnTo>
                <a:lnTo>
                  <a:pt x="900" y="54"/>
                </a:lnTo>
                <a:lnTo>
                  <a:pt x="900" y="54"/>
                </a:lnTo>
                <a:lnTo>
                  <a:pt x="900" y="54"/>
                </a:lnTo>
                <a:lnTo>
                  <a:pt x="900" y="54"/>
                </a:lnTo>
                <a:lnTo>
                  <a:pt x="901" y="54"/>
                </a:lnTo>
                <a:lnTo>
                  <a:pt x="901" y="54"/>
                </a:lnTo>
                <a:lnTo>
                  <a:pt x="901" y="54"/>
                </a:lnTo>
                <a:lnTo>
                  <a:pt x="902" y="54"/>
                </a:lnTo>
                <a:lnTo>
                  <a:pt x="902" y="54"/>
                </a:lnTo>
                <a:lnTo>
                  <a:pt x="902" y="54"/>
                </a:lnTo>
                <a:lnTo>
                  <a:pt x="903" y="54"/>
                </a:lnTo>
                <a:lnTo>
                  <a:pt x="903" y="54"/>
                </a:lnTo>
                <a:lnTo>
                  <a:pt x="903" y="54"/>
                </a:lnTo>
                <a:lnTo>
                  <a:pt x="903" y="54"/>
                </a:lnTo>
                <a:lnTo>
                  <a:pt x="904" y="54"/>
                </a:lnTo>
                <a:lnTo>
                  <a:pt x="904" y="54"/>
                </a:lnTo>
                <a:lnTo>
                  <a:pt x="904" y="54"/>
                </a:lnTo>
                <a:lnTo>
                  <a:pt x="905" y="54"/>
                </a:lnTo>
                <a:lnTo>
                  <a:pt x="905" y="54"/>
                </a:lnTo>
                <a:lnTo>
                  <a:pt x="905" y="54"/>
                </a:lnTo>
                <a:lnTo>
                  <a:pt x="905" y="54"/>
                </a:lnTo>
                <a:lnTo>
                  <a:pt x="906" y="54"/>
                </a:lnTo>
                <a:lnTo>
                  <a:pt x="906" y="54"/>
                </a:lnTo>
                <a:lnTo>
                  <a:pt x="906" y="54"/>
                </a:lnTo>
                <a:lnTo>
                  <a:pt x="907" y="54"/>
                </a:lnTo>
                <a:lnTo>
                  <a:pt x="907" y="54"/>
                </a:lnTo>
                <a:lnTo>
                  <a:pt x="907" y="54"/>
                </a:lnTo>
                <a:lnTo>
                  <a:pt x="907" y="54"/>
                </a:lnTo>
                <a:lnTo>
                  <a:pt x="908" y="54"/>
                </a:lnTo>
                <a:lnTo>
                  <a:pt x="908" y="54"/>
                </a:lnTo>
                <a:lnTo>
                  <a:pt x="908" y="54"/>
                </a:lnTo>
                <a:lnTo>
                  <a:pt x="909" y="54"/>
                </a:lnTo>
                <a:lnTo>
                  <a:pt x="909" y="54"/>
                </a:lnTo>
                <a:lnTo>
                  <a:pt x="909" y="54"/>
                </a:lnTo>
                <a:lnTo>
                  <a:pt x="909" y="54"/>
                </a:lnTo>
                <a:lnTo>
                  <a:pt x="910" y="54"/>
                </a:lnTo>
                <a:lnTo>
                  <a:pt x="910" y="54"/>
                </a:lnTo>
                <a:lnTo>
                  <a:pt x="910" y="54"/>
                </a:lnTo>
                <a:lnTo>
                  <a:pt x="911" y="54"/>
                </a:lnTo>
                <a:lnTo>
                  <a:pt x="911" y="54"/>
                </a:lnTo>
                <a:lnTo>
                  <a:pt x="911" y="54"/>
                </a:lnTo>
                <a:lnTo>
                  <a:pt x="911" y="54"/>
                </a:lnTo>
                <a:lnTo>
                  <a:pt x="912" y="54"/>
                </a:lnTo>
                <a:lnTo>
                  <a:pt x="912" y="54"/>
                </a:lnTo>
                <a:lnTo>
                  <a:pt x="912" y="54"/>
                </a:lnTo>
                <a:lnTo>
                  <a:pt x="913" y="54"/>
                </a:lnTo>
                <a:lnTo>
                  <a:pt x="913" y="54"/>
                </a:lnTo>
                <a:lnTo>
                  <a:pt x="913" y="54"/>
                </a:lnTo>
                <a:lnTo>
                  <a:pt x="913" y="54"/>
                </a:lnTo>
                <a:lnTo>
                  <a:pt x="914" y="54"/>
                </a:lnTo>
                <a:lnTo>
                  <a:pt x="914" y="54"/>
                </a:lnTo>
                <a:lnTo>
                  <a:pt x="914" y="54"/>
                </a:lnTo>
                <a:lnTo>
                  <a:pt x="915" y="54"/>
                </a:lnTo>
                <a:lnTo>
                  <a:pt x="915" y="54"/>
                </a:lnTo>
                <a:lnTo>
                  <a:pt x="915" y="54"/>
                </a:lnTo>
                <a:lnTo>
                  <a:pt x="915" y="54"/>
                </a:lnTo>
                <a:lnTo>
                  <a:pt x="916" y="54"/>
                </a:lnTo>
                <a:lnTo>
                  <a:pt x="916" y="54"/>
                </a:lnTo>
                <a:lnTo>
                  <a:pt x="916" y="54"/>
                </a:lnTo>
                <a:lnTo>
                  <a:pt x="917" y="54"/>
                </a:lnTo>
                <a:lnTo>
                  <a:pt x="917" y="54"/>
                </a:lnTo>
                <a:lnTo>
                  <a:pt x="917" y="54"/>
                </a:lnTo>
                <a:lnTo>
                  <a:pt x="917" y="54"/>
                </a:lnTo>
                <a:lnTo>
                  <a:pt x="918" y="54"/>
                </a:lnTo>
                <a:lnTo>
                  <a:pt x="918" y="54"/>
                </a:lnTo>
                <a:lnTo>
                  <a:pt x="918" y="54"/>
                </a:lnTo>
                <a:lnTo>
                  <a:pt x="919" y="54"/>
                </a:lnTo>
                <a:lnTo>
                  <a:pt x="919" y="54"/>
                </a:lnTo>
                <a:lnTo>
                  <a:pt x="919" y="54"/>
                </a:lnTo>
                <a:lnTo>
                  <a:pt x="919" y="54"/>
                </a:lnTo>
                <a:lnTo>
                  <a:pt x="920" y="54"/>
                </a:lnTo>
                <a:lnTo>
                  <a:pt x="920" y="54"/>
                </a:lnTo>
                <a:lnTo>
                  <a:pt x="920" y="54"/>
                </a:lnTo>
                <a:lnTo>
                  <a:pt x="920" y="54"/>
                </a:lnTo>
                <a:lnTo>
                  <a:pt x="921" y="54"/>
                </a:lnTo>
                <a:lnTo>
                  <a:pt x="921" y="54"/>
                </a:lnTo>
                <a:lnTo>
                  <a:pt x="921" y="54"/>
                </a:lnTo>
                <a:lnTo>
                  <a:pt x="922" y="54"/>
                </a:lnTo>
                <a:lnTo>
                  <a:pt x="922" y="54"/>
                </a:lnTo>
                <a:lnTo>
                  <a:pt x="922" y="54"/>
                </a:lnTo>
                <a:lnTo>
                  <a:pt x="923" y="54"/>
                </a:lnTo>
                <a:lnTo>
                  <a:pt x="923" y="54"/>
                </a:lnTo>
                <a:lnTo>
                  <a:pt x="923" y="54"/>
                </a:lnTo>
                <a:lnTo>
                  <a:pt x="923" y="54"/>
                </a:lnTo>
                <a:lnTo>
                  <a:pt x="924" y="54"/>
                </a:lnTo>
                <a:lnTo>
                  <a:pt x="924" y="54"/>
                </a:lnTo>
                <a:lnTo>
                  <a:pt x="924" y="54"/>
                </a:lnTo>
                <a:lnTo>
                  <a:pt x="925" y="54"/>
                </a:lnTo>
                <a:lnTo>
                  <a:pt x="925" y="54"/>
                </a:lnTo>
                <a:lnTo>
                  <a:pt x="925" y="54"/>
                </a:lnTo>
                <a:lnTo>
                  <a:pt x="925" y="54"/>
                </a:lnTo>
                <a:lnTo>
                  <a:pt x="925" y="54"/>
                </a:lnTo>
                <a:lnTo>
                  <a:pt x="926" y="54"/>
                </a:lnTo>
                <a:lnTo>
                  <a:pt x="926" y="54"/>
                </a:lnTo>
                <a:lnTo>
                  <a:pt x="927" y="54"/>
                </a:lnTo>
                <a:lnTo>
                  <a:pt x="927" y="54"/>
                </a:lnTo>
                <a:lnTo>
                  <a:pt x="927" y="54"/>
                </a:lnTo>
                <a:lnTo>
                  <a:pt x="928" y="54"/>
                </a:lnTo>
                <a:lnTo>
                  <a:pt x="928" y="54"/>
                </a:lnTo>
                <a:lnTo>
                  <a:pt x="928" y="54"/>
                </a:lnTo>
                <a:lnTo>
                  <a:pt x="928" y="54"/>
                </a:lnTo>
                <a:lnTo>
                  <a:pt x="929" y="54"/>
                </a:lnTo>
                <a:lnTo>
                  <a:pt x="929" y="54"/>
                </a:lnTo>
                <a:lnTo>
                  <a:pt x="929" y="54"/>
                </a:lnTo>
                <a:lnTo>
                  <a:pt x="930" y="54"/>
                </a:lnTo>
                <a:lnTo>
                  <a:pt x="930" y="54"/>
                </a:lnTo>
                <a:lnTo>
                  <a:pt x="930" y="54"/>
                </a:lnTo>
                <a:lnTo>
                  <a:pt x="930" y="54"/>
                </a:lnTo>
                <a:lnTo>
                  <a:pt x="931" y="54"/>
                </a:lnTo>
                <a:lnTo>
                  <a:pt x="931" y="54"/>
                </a:lnTo>
                <a:lnTo>
                  <a:pt x="931" y="54"/>
                </a:lnTo>
                <a:lnTo>
                  <a:pt x="932" y="54"/>
                </a:lnTo>
                <a:lnTo>
                  <a:pt x="932" y="54"/>
                </a:lnTo>
                <a:lnTo>
                  <a:pt x="932" y="54"/>
                </a:lnTo>
                <a:lnTo>
                  <a:pt x="932" y="54"/>
                </a:lnTo>
                <a:lnTo>
                  <a:pt x="933" y="54"/>
                </a:lnTo>
                <a:lnTo>
                  <a:pt x="933" y="54"/>
                </a:lnTo>
                <a:lnTo>
                  <a:pt x="933" y="54"/>
                </a:lnTo>
                <a:lnTo>
                  <a:pt x="934" y="54"/>
                </a:lnTo>
                <a:lnTo>
                  <a:pt x="934" y="54"/>
                </a:lnTo>
                <a:lnTo>
                  <a:pt x="934" y="54"/>
                </a:lnTo>
                <a:lnTo>
                  <a:pt x="934" y="54"/>
                </a:lnTo>
                <a:lnTo>
                  <a:pt x="935" y="54"/>
                </a:lnTo>
                <a:lnTo>
                  <a:pt x="935" y="54"/>
                </a:lnTo>
                <a:lnTo>
                  <a:pt x="935" y="54"/>
                </a:lnTo>
                <a:lnTo>
                  <a:pt x="936" y="54"/>
                </a:lnTo>
                <a:lnTo>
                  <a:pt x="936" y="54"/>
                </a:lnTo>
                <a:lnTo>
                  <a:pt x="936" y="54"/>
                </a:lnTo>
                <a:lnTo>
                  <a:pt x="936" y="54"/>
                </a:lnTo>
                <a:lnTo>
                  <a:pt x="937" y="54"/>
                </a:lnTo>
                <a:lnTo>
                  <a:pt x="937" y="54"/>
                </a:lnTo>
                <a:lnTo>
                  <a:pt x="937" y="54"/>
                </a:lnTo>
                <a:lnTo>
                  <a:pt x="938" y="54"/>
                </a:lnTo>
                <a:lnTo>
                  <a:pt x="938" y="54"/>
                </a:lnTo>
                <a:lnTo>
                  <a:pt x="938" y="54"/>
                </a:lnTo>
                <a:lnTo>
                  <a:pt x="938" y="54"/>
                </a:lnTo>
                <a:lnTo>
                  <a:pt x="939" y="54"/>
                </a:lnTo>
                <a:lnTo>
                  <a:pt x="939" y="54"/>
                </a:lnTo>
                <a:lnTo>
                  <a:pt x="939" y="54"/>
                </a:lnTo>
                <a:lnTo>
                  <a:pt x="940" y="54"/>
                </a:lnTo>
                <a:lnTo>
                  <a:pt x="940" y="54"/>
                </a:lnTo>
                <a:lnTo>
                  <a:pt x="940" y="54"/>
                </a:lnTo>
                <a:lnTo>
                  <a:pt x="940" y="54"/>
                </a:lnTo>
                <a:lnTo>
                  <a:pt x="941" y="54"/>
                </a:lnTo>
                <a:lnTo>
                  <a:pt x="941" y="54"/>
                </a:lnTo>
                <a:lnTo>
                  <a:pt x="941" y="54"/>
                </a:lnTo>
                <a:lnTo>
                  <a:pt x="942" y="54"/>
                </a:lnTo>
                <a:lnTo>
                  <a:pt x="942" y="54"/>
                </a:lnTo>
                <a:lnTo>
                  <a:pt x="942" y="54"/>
                </a:lnTo>
                <a:lnTo>
                  <a:pt x="942" y="54"/>
                </a:lnTo>
                <a:lnTo>
                  <a:pt x="943" y="54"/>
                </a:lnTo>
                <a:lnTo>
                  <a:pt x="943" y="54"/>
                </a:lnTo>
                <a:lnTo>
                  <a:pt x="943" y="54"/>
                </a:lnTo>
                <a:lnTo>
                  <a:pt x="945" y="54"/>
                </a:lnTo>
                <a:lnTo>
                  <a:pt x="945" y="54"/>
                </a:lnTo>
                <a:lnTo>
                  <a:pt x="945" y="54"/>
                </a:lnTo>
                <a:lnTo>
                  <a:pt x="945" y="54"/>
                </a:lnTo>
                <a:lnTo>
                  <a:pt x="946" y="54"/>
                </a:lnTo>
                <a:lnTo>
                  <a:pt x="946" y="54"/>
                </a:lnTo>
                <a:lnTo>
                  <a:pt x="946" y="54"/>
                </a:lnTo>
                <a:lnTo>
                  <a:pt x="947" y="54"/>
                </a:lnTo>
                <a:lnTo>
                  <a:pt x="947" y="54"/>
                </a:lnTo>
                <a:lnTo>
                  <a:pt x="947" y="54"/>
                </a:lnTo>
                <a:lnTo>
                  <a:pt x="947" y="54"/>
                </a:lnTo>
                <a:lnTo>
                  <a:pt x="948" y="54"/>
                </a:lnTo>
                <a:lnTo>
                  <a:pt x="948" y="54"/>
                </a:lnTo>
                <a:lnTo>
                  <a:pt x="948" y="54"/>
                </a:lnTo>
                <a:lnTo>
                  <a:pt x="949" y="54"/>
                </a:lnTo>
                <a:lnTo>
                  <a:pt x="949" y="54"/>
                </a:lnTo>
                <a:lnTo>
                  <a:pt x="949" y="54"/>
                </a:lnTo>
                <a:lnTo>
                  <a:pt x="949" y="54"/>
                </a:lnTo>
                <a:lnTo>
                  <a:pt x="950" y="54"/>
                </a:lnTo>
                <a:lnTo>
                  <a:pt x="950" y="54"/>
                </a:lnTo>
                <a:lnTo>
                  <a:pt x="950" y="54"/>
                </a:lnTo>
                <a:lnTo>
                  <a:pt x="951" y="54"/>
                </a:lnTo>
                <a:lnTo>
                  <a:pt x="951" y="54"/>
                </a:lnTo>
                <a:lnTo>
                  <a:pt x="951" y="54"/>
                </a:lnTo>
                <a:lnTo>
                  <a:pt x="951" y="54"/>
                </a:lnTo>
                <a:lnTo>
                  <a:pt x="952" y="54"/>
                </a:lnTo>
                <a:lnTo>
                  <a:pt x="952" y="54"/>
                </a:lnTo>
                <a:lnTo>
                  <a:pt x="952" y="54"/>
                </a:lnTo>
                <a:lnTo>
                  <a:pt x="952" y="54"/>
                </a:lnTo>
                <a:lnTo>
                  <a:pt x="953" y="54"/>
                </a:lnTo>
                <a:lnTo>
                  <a:pt x="953" y="54"/>
                </a:lnTo>
                <a:lnTo>
                  <a:pt x="954" y="54"/>
                </a:lnTo>
                <a:lnTo>
                  <a:pt x="954" y="54"/>
                </a:lnTo>
                <a:lnTo>
                  <a:pt x="954" y="54"/>
                </a:lnTo>
                <a:lnTo>
                  <a:pt x="954" y="54"/>
                </a:lnTo>
                <a:lnTo>
                  <a:pt x="955" y="54"/>
                </a:lnTo>
                <a:lnTo>
                  <a:pt x="955" y="54"/>
                </a:lnTo>
                <a:lnTo>
                  <a:pt x="955" y="54"/>
                </a:lnTo>
                <a:lnTo>
                  <a:pt x="956" y="54"/>
                </a:lnTo>
                <a:lnTo>
                  <a:pt x="956" y="54"/>
                </a:lnTo>
                <a:lnTo>
                  <a:pt x="956" y="54"/>
                </a:lnTo>
                <a:lnTo>
                  <a:pt x="956" y="54"/>
                </a:lnTo>
                <a:lnTo>
                  <a:pt x="957" y="54"/>
                </a:lnTo>
                <a:lnTo>
                  <a:pt x="957" y="54"/>
                </a:lnTo>
                <a:lnTo>
                  <a:pt x="957" y="54"/>
                </a:lnTo>
                <a:lnTo>
                  <a:pt x="958" y="54"/>
                </a:lnTo>
                <a:lnTo>
                  <a:pt x="958" y="54"/>
                </a:lnTo>
                <a:lnTo>
                  <a:pt x="958" y="54"/>
                </a:lnTo>
                <a:lnTo>
                  <a:pt x="958" y="54"/>
                </a:lnTo>
                <a:lnTo>
                  <a:pt x="959" y="54"/>
                </a:lnTo>
                <a:lnTo>
                  <a:pt x="959" y="54"/>
                </a:lnTo>
                <a:lnTo>
                  <a:pt x="959" y="54"/>
                </a:lnTo>
                <a:lnTo>
                  <a:pt x="960" y="54"/>
                </a:lnTo>
                <a:lnTo>
                  <a:pt x="960" y="54"/>
                </a:lnTo>
                <a:lnTo>
                  <a:pt x="960" y="54"/>
                </a:lnTo>
                <a:lnTo>
                  <a:pt x="960" y="54"/>
                </a:lnTo>
                <a:lnTo>
                  <a:pt x="961" y="54"/>
                </a:lnTo>
                <a:lnTo>
                  <a:pt x="961" y="54"/>
                </a:lnTo>
                <a:lnTo>
                  <a:pt x="961" y="54"/>
                </a:lnTo>
                <a:lnTo>
                  <a:pt x="962" y="54"/>
                </a:lnTo>
                <a:lnTo>
                  <a:pt x="962" y="54"/>
                </a:lnTo>
                <a:lnTo>
                  <a:pt x="962" y="54"/>
                </a:lnTo>
                <a:lnTo>
                  <a:pt x="962" y="54"/>
                </a:lnTo>
                <a:lnTo>
                  <a:pt x="963" y="54"/>
                </a:lnTo>
                <a:lnTo>
                  <a:pt x="963" y="54"/>
                </a:lnTo>
                <a:lnTo>
                  <a:pt x="963" y="54"/>
                </a:lnTo>
                <a:lnTo>
                  <a:pt x="964" y="54"/>
                </a:lnTo>
                <a:lnTo>
                  <a:pt x="964" y="54"/>
                </a:lnTo>
                <a:lnTo>
                  <a:pt x="964" y="54"/>
                </a:lnTo>
                <a:lnTo>
                  <a:pt x="964" y="54"/>
                </a:lnTo>
                <a:lnTo>
                  <a:pt x="965" y="54"/>
                </a:lnTo>
                <a:lnTo>
                  <a:pt x="965" y="54"/>
                </a:lnTo>
                <a:lnTo>
                  <a:pt x="965" y="54"/>
                </a:lnTo>
                <a:lnTo>
                  <a:pt x="966" y="54"/>
                </a:lnTo>
                <a:lnTo>
                  <a:pt x="966" y="54"/>
                </a:lnTo>
                <a:lnTo>
                  <a:pt x="966" y="54"/>
                </a:lnTo>
                <a:lnTo>
                  <a:pt x="966" y="54"/>
                </a:lnTo>
                <a:lnTo>
                  <a:pt x="967" y="54"/>
                </a:lnTo>
                <a:lnTo>
                  <a:pt x="967" y="54"/>
                </a:lnTo>
                <a:lnTo>
                  <a:pt x="967" y="54"/>
                </a:lnTo>
                <a:lnTo>
                  <a:pt x="968" y="54"/>
                </a:lnTo>
                <a:lnTo>
                  <a:pt x="968" y="54"/>
                </a:lnTo>
                <a:lnTo>
                  <a:pt x="968" y="54"/>
                </a:lnTo>
                <a:lnTo>
                  <a:pt x="968" y="54"/>
                </a:lnTo>
                <a:lnTo>
                  <a:pt x="969" y="54"/>
                </a:lnTo>
                <a:lnTo>
                  <a:pt x="969" y="54"/>
                </a:lnTo>
                <a:lnTo>
                  <a:pt x="969" y="54"/>
                </a:lnTo>
                <a:lnTo>
                  <a:pt x="970" y="54"/>
                </a:lnTo>
                <a:lnTo>
                  <a:pt x="970" y="54"/>
                </a:lnTo>
                <a:lnTo>
                  <a:pt x="970" y="54"/>
                </a:lnTo>
                <a:lnTo>
                  <a:pt x="970" y="54"/>
                </a:lnTo>
                <a:lnTo>
                  <a:pt x="971" y="54"/>
                </a:lnTo>
                <a:lnTo>
                  <a:pt x="971" y="54"/>
                </a:lnTo>
                <a:lnTo>
                  <a:pt x="971" y="54"/>
                </a:lnTo>
                <a:lnTo>
                  <a:pt x="972" y="54"/>
                </a:lnTo>
                <a:lnTo>
                  <a:pt x="972" y="54"/>
                </a:lnTo>
                <a:lnTo>
                  <a:pt x="972" y="54"/>
                </a:lnTo>
                <a:lnTo>
                  <a:pt x="972" y="54"/>
                </a:lnTo>
                <a:lnTo>
                  <a:pt x="973" y="54"/>
                </a:lnTo>
                <a:lnTo>
                  <a:pt x="973" y="54"/>
                </a:lnTo>
                <a:lnTo>
                  <a:pt x="973" y="54"/>
                </a:lnTo>
                <a:lnTo>
                  <a:pt x="974" y="54"/>
                </a:lnTo>
                <a:lnTo>
                  <a:pt x="974" y="54"/>
                </a:lnTo>
                <a:lnTo>
                  <a:pt x="974" y="54"/>
                </a:lnTo>
                <a:lnTo>
                  <a:pt x="974" y="54"/>
                </a:lnTo>
                <a:lnTo>
                  <a:pt x="975" y="54"/>
                </a:lnTo>
                <a:lnTo>
                  <a:pt x="975" y="54"/>
                </a:lnTo>
                <a:lnTo>
                  <a:pt x="975" y="54"/>
                </a:lnTo>
                <a:lnTo>
                  <a:pt x="976" y="54"/>
                </a:lnTo>
                <a:lnTo>
                  <a:pt x="976" y="54"/>
                </a:lnTo>
                <a:lnTo>
                  <a:pt x="976" y="54"/>
                </a:lnTo>
                <a:lnTo>
                  <a:pt x="976" y="54"/>
                </a:lnTo>
                <a:lnTo>
                  <a:pt x="977" y="54"/>
                </a:lnTo>
                <a:lnTo>
                  <a:pt x="977" y="54"/>
                </a:lnTo>
                <a:lnTo>
                  <a:pt x="977" y="54"/>
                </a:lnTo>
                <a:lnTo>
                  <a:pt x="978" y="54"/>
                </a:lnTo>
                <a:lnTo>
                  <a:pt x="978" y="54"/>
                </a:lnTo>
                <a:lnTo>
                  <a:pt x="978" y="54"/>
                </a:lnTo>
                <a:lnTo>
                  <a:pt x="978" y="54"/>
                </a:lnTo>
                <a:lnTo>
                  <a:pt x="979" y="54"/>
                </a:lnTo>
                <a:lnTo>
                  <a:pt x="979" y="54"/>
                </a:lnTo>
                <a:lnTo>
                  <a:pt x="979" y="54"/>
                </a:lnTo>
                <a:lnTo>
                  <a:pt x="980" y="54"/>
                </a:lnTo>
                <a:lnTo>
                  <a:pt x="980" y="54"/>
                </a:lnTo>
                <a:lnTo>
                  <a:pt x="980" y="54"/>
                </a:lnTo>
                <a:lnTo>
                  <a:pt x="981" y="54"/>
                </a:lnTo>
                <a:lnTo>
                  <a:pt x="981" y="54"/>
                </a:lnTo>
                <a:lnTo>
                  <a:pt x="981" y="54"/>
                </a:lnTo>
                <a:lnTo>
                  <a:pt x="981" y="54"/>
                </a:lnTo>
                <a:lnTo>
                  <a:pt x="982" y="54"/>
                </a:lnTo>
                <a:lnTo>
                  <a:pt x="982" y="54"/>
                </a:lnTo>
                <a:lnTo>
                  <a:pt x="982" y="54"/>
                </a:lnTo>
                <a:lnTo>
                  <a:pt x="983" y="54"/>
                </a:lnTo>
                <a:lnTo>
                  <a:pt x="983" y="54"/>
                </a:lnTo>
                <a:lnTo>
                  <a:pt x="983" y="54"/>
                </a:lnTo>
                <a:lnTo>
                  <a:pt x="983" y="54"/>
                </a:lnTo>
                <a:lnTo>
                  <a:pt x="983" y="54"/>
                </a:lnTo>
                <a:lnTo>
                  <a:pt x="984" y="54"/>
                </a:lnTo>
                <a:lnTo>
                  <a:pt x="984" y="54"/>
                </a:lnTo>
                <a:lnTo>
                  <a:pt x="985" y="54"/>
                </a:lnTo>
                <a:lnTo>
                  <a:pt x="985" y="54"/>
                </a:lnTo>
                <a:lnTo>
                  <a:pt x="985" y="54"/>
                </a:lnTo>
                <a:lnTo>
                  <a:pt x="985" y="54"/>
                </a:lnTo>
                <a:lnTo>
                  <a:pt x="986" y="54"/>
                </a:lnTo>
                <a:lnTo>
                  <a:pt x="986" y="54"/>
                </a:lnTo>
                <a:lnTo>
                  <a:pt x="986" y="54"/>
                </a:lnTo>
                <a:lnTo>
                  <a:pt x="987" y="54"/>
                </a:lnTo>
                <a:lnTo>
                  <a:pt x="987" y="54"/>
                </a:lnTo>
                <a:lnTo>
                  <a:pt x="987" y="54"/>
                </a:lnTo>
                <a:lnTo>
                  <a:pt x="987" y="54"/>
                </a:lnTo>
                <a:lnTo>
                  <a:pt x="988" y="54"/>
                </a:lnTo>
                <a:lnTo>
                  <a:pt x="988" y="54"/>
                </a:lnTo>
                <a:lnTo>
                  <a:pt x="988" y="54"/>
                </a:lnTo>
                <a:lnTo>
                  <a:pt x="989" y="54"/>
                </a:lnTo>
                <a:lnTo>
                  <a:pt x="989" y="54"/>
                </a:lnTo>
                <a:lnTo>
                  <a:pt x="989" y="54"/>
                </a:lnTo>
                <a:lnTo>
                  <a:pt x="989" y="54"/>
                </a:lnTo>
                <a:lnTo>
                  <a:pt x="990" y="54"/>
                </a:lnTo>
                <a:lnTo>
                  <a:pt x="990" y="54"/>
                </a:lnTo>
                <a:lnTo>
                  <a:pt x="990" y="54"/>
                </a:lnTo>
                <a:lnTo>
                  <a:pt x="991" y="54"/>
                </a:lnTo>
                <a:lnTo>
                  <a:pt x="991" y="54"/>
                </a:lnTo>
                <a:lnTo>
                  <a:pt x="991" y="54"/>
                </a:lnTo>
                <a:lnTo>
                  <a:pt x="991" y="54"/>
                </a:lnTo>
                <a:lnTo>
                  <a:pt x="992" y="54"/>
                </a:lnTo>
                <a:lnTo>
                  <a:pt x="992" y="54"/>
                </a:lnTo>
                <a:lnTo>
                  <a:pt x="992" y="54"/>
                </a:lnTo>
                <a:lnTo>
                  <a:pt x="993" y="54"/>
                </a:lnTo>
                <a:lnTo>
                  <a:pt x="993" y="54"/>
                </a:lnTo>
                <a:lnTo>
                  <a:pt x="993" y="54"/>
                </a:lnTo>
                <a:lnTo>
                  <a:pt x="993" y="54"/>
                </a:lnTo>
                <a:lnTo>
                  <a:pt x="994" y="54"/>
                </a:lnTo>
                <a:lnTo>
                  <a:pt x="994" y="54"/>
                </a:lnTo>
                <a:lnTo>
                  <a:pt x="994" y="54"/>
                </a:lnTo>
                <a:lnTo>
                  <a:pt x="995" y="54"/>
                </a:lnTo>
                <a:lnTo>
                  <a:pt x="995" y="54"/>
                </a:lnTo>
                <a:lnTo>
                  <a:pt x="995" y="54"/>
                </a:lnTo>
                <a:lnTo>
                  <a:pt x="995" y="54"/>
                </a:lnTo>
                <a:lnTo>
                  <a:pt x="996" y="54"/>
                </a:lnTo>
                <a:lnTo>
                  <a:pt x="996" y="54"/>
                </a:lnTo>
                <a:lnTo>
                  <a:pt x="996" y="54"/>
                </a:lnTo>
                <a:lnTo>
                  <a:pt x="997" y="54"/>
                </a:lnTo>
                <a:lnTo>
                  <a:pt x="997" y="54"/>
                </a:lnTo>
                <a:lnTo>
                  <a:pt x="997" y="54"/>
                </a:lnTo>
                <a:lnTo>
                  <a:pt x="997" y="54"/>
                </a:lnTo>
                <a:lnTo>
                  <a:pt x="999" y="54"/>
                </a:lnTo>
                <a:lnTo>
                  <a:pt x="999" y="54"/>
                </a:lnTo>
                <a:lnTo>
                  <a:pt x="999" y="54"/>
                </a:lnTo>
                <a:lnTo>
                  <a:pt x="1000" y="54"/>
                </a:lnTo>
                <a:lnTo>
                  <a:pt x="1000" y="54"/>
                </a:lnTo>
                <a:lnTo>
                  <a:pt x="1000" y="54"/>
                </a:lnTo>
                <a:lnTo>
                  <a:pt x="1000" y="54"/>
                </a:lnTo>
                <a:lnTo>
                  <a:pt x="1001" y="54"/>
                </a:lnTo>
                <a:lnTo>
                  <a:pt x="1001" y="54"/>
                </a:lnTo>
                <a:lnTo>
                  <a:pt x="1001" y="54"/>
                </a:lnTo>
                <a:lnTo>
                  <a:pt x="1002" y="54"/>
                </a:lnTo>
                <a:lnTo>
                  <a:pt x="1002" y="54"/>
                </a:lnTo>
                <a:lnTo>
                  <a:pt x="1002" y="54"/>
                </a:lnTo>
                <a:lnTo>
                  <a:pt x="1002" y="54"/>
                </a:lnTo>
                <a:lnTo>
                  <a:pt x="1002" y="54"/>
                </a:lnTo>
                <a:lnTo>
                  <a:pt x="1002" y="54"/>
                </a:lnTo>
                <a:lnTo>
                  <a:pt x="1002" y="54"/>
                </a:lnTo>
                <a:lnTo>
                  <a:pt x="1003" y="54"/>
                </a:lnTo>
                <a:lnTo>
                  <a:pt x="1003" y="54"/>
                </a:lnTo>
                <a:lnTo>
                  <a:pt x="1003" y="54"/>
                </a:lnTo>
                <a:lnTo>
                  <a:pt x="1003" y="54"/>
                </a:lnTo>
                <a:lnTo>
                  <a:pt x="1004" y="54"/>
                </a:lnTo>
                <a:lnTo>
                  <a:pt x="1004" y="54"/>
                </a:lnTo>
                <a:lnTo>
                  <a:pt x="1004" y="54"/>
                </a:lnTo>
                <a:lnTo>
                  <a:pt x="1005" y="54"/>
                </a:lnTo>
                <a:lnTo>
                  <a:pt x="1005" y="54"/>
                </a:lnTo>
                <a:lnTo>
                  <a:pt x="1005" y="54"/>
                </a:lnTo>
                <a:lnTo>
                  <a:pt x="1006" y="54"/>
                </a:lnTo>
                <a:lnTo>
                  <a:pt x="1006" y="54"/>
                </a:lnTo>
                <a:lnTo>
                  <a:pt x="1006" y="54"/>
                </a:lnTo>
                <a:lnTo>
                  <a:pt x="1006" y="54"/>
                </a:lnTo>
                <a:lnTo>
                  <a:pt x="1008" y="54"/>
                </a:lnTo>
                <a:lnTo>
                  <a:pt x="1008" y="54"/>
                </a:lnTo>
                <a:lnTo>
                  <a:pt x="1008" y="54"/>
                </a:lnTo>
                <a:lnTo>
                  <a:pt x="1009" y="54"/>
                </a:lnTo>
                <a:lnTo>
                  <a:pt x="1009" y="54"/>
                </a:lnTo>
                <a:lnTo>
                  <a:pt x="1009" y="54"/>
                </a:lnTo>
                <a:lnTo>
                  <a:pt x="1009" y="54"/>
                </a:lnTo>
                <a:lnTo>
                  <a:pt x="1010" y="54"/>
                </a:lnTo>
                <a:lnTo>
                  <a:pt x="1010" y="54"/>
                </a:lnTo>
                <a:lnTo>
                  <a:pt x="1010" y="54"/>
                </a:lnTo>
                <a:lnTo>
                  <a:pt x="1010" y="54"/>
                </a:lnTo>
                <a:lnTo>
                  <a:pt x="1011" y="54"/>
                </a:lnTo>
                <a:lnTo>
                  <a:pt x="1011" y="54"/>
                </a:lnTo>
                <a:lnTo>
                  <a:pt x="1011" y="54"/>
                </a:lnTo>
                <a:lnTo>
                  <a:pt x="1012" y="54"/>
                </a:lnTo>
                <a:lnTo>
                  <a:pt x="1012" y="54"/>
                </a:lnTo>
                <a:lnTo>
                  <a:pt x="1012" y="54"/>
                </a:lnTo>
                <a:lnTo>
                  <a:pt x="1013" y="54"/>
                </a:lnTo>
                <a:lnTo>
                  <a:pt x="1013" y="54"/>
                </a:lnTo>
                <a:lnTo>
                  <a:pt x="1013" y="54"/>
                </a:lnTo>
                <a:lnTo>
                  <a:pt x="1013" y="54"/>
                </a:lnTo>
                <a:lnTo>
                  <a:pt x="1014" y="54"/>
                </a:lnTo>
                <a:lnTo>
                  <a:pt x="1014" y="54"/>
                </a:lnTo>
                <a:lnTo>
                  <a:pt x="1014" y="54"/>
                </a:lnTo>
                <a:lnTo>
                  <a:pt x="1015" y="54"/>
                </a:lnTo>
                <a:lnTo>
                  <a:pt x="1015" y="54"/>
                </a:lnTo>
                <a:lnTo>
                  <a:pt x="1015" y="54"/>
                </a:lnTo>
                <a:lnTo>
                  <a:pt x="1015" y="54"/>
                </a:lnTo>
                <a:lnTo>
                  <a:pt x="1015" y="54"/>
                </a:lnTo>
                <a:lnTo>
                  <a:pt x="1016" y="54"/>
                </a:lnTo>
                <a:lnTo>
                  <a:pt x="1016" y="54"/>
                </a:lnTo>
                <a:lnTo>
                  <a:pt x="1017" y="54"/>
                </a:lnTo>
                <a:lnTo>
                  <a:pt x="1017" y="54"/>
                </a:lnTo>
                <a:lnTo>
                  <a:pt x="1017" y="54"/>
                </a:lnTo>
                <a:lnTo>
                  <a:pt x="1017" y="54"/>
                </a:lnTo>
                <a:lnTo>
                  <a:pt x="1018" y="54"/>
                </a:lnTo>
                <a:lnTo>
                  <a:pt x="1018" y="54"/>
                </a:lnTo>
                <a:lnTo>
                  <a:pt x="1018" y="54"/>
                </a:lnTo>
                <a:lnTo>
                  <a:pt x="1019" y="54"/>
                </a:lnTo>
                <a:lnTo>
                  <a:pt x="1019" y="54"/>
                </a:lnTo>
                <a:lnTo>
                  <a:pt x="1019" y="54"/>
                </a:lnTo>
                <a:lnTo>
                  <a:pt x="1019" y="54"/>
                </a:lnTo>
                <a:lnTo>
                  <a:pt x="1020" y="54"/>
                </a:lnTo>
                <a:lnTo>
                  <a:pt x="1020" y="54"/>
                </a:lnTo>
                <a:lnTo>
                  <a:pt x="1020" y="54"/>
                </a:lnTo>
                <a:lnTo>
                  <a:pt x="1021" y="54"/>
                </a:lnTo>
                <a:lnTo>
                  <a:pt x="1021" y="54"/>
                </a:lnTo>
                <a:lnTo>
                  <a:pt x="1021" y="54"/>
                </a:lnTo>
                <a:lnTo>
                  <a:pt x="1021" y="54"/>
                </a:lnTo>
                <a:lnTo>
                  <a:pt x="1022" y="54"/>
                </a:lnTo>
                <a:lnTo>
                  <a:pt x="1022" y="54"/>
                </a:lnTo>
                <a:lnTo>
                  <a:pt x="1022" y="54"/>
                </a:lnTo>
                <a:lnTo>
                  <a:pt x="1023" y="54"/>
                </a:lnTo>
                <a:lnTo>
                  <a:pt x="1023" y="54"/>
                </a:lnTo>
                <a:lnTo>
                  <a:pt x="1023" y="54"/>
                </a:lnTo>
                <a:lnTo>
                  <a:pt x="1023" y="54"/>
                </a:lnTo>
                <a:lnTo>
                  <a:pt x="1024" y="54"/>
                </a:lnTo>
                <a:lnTo>
                  <a:pt x="1024" y="54"/>
                </a:lnTo>
                <a:lnTo>
                  <a:pt x="1024" y="54"/>
                </a:lnTo>
                <a:lnTo>
                  <a:pt x="1025" y="54"/>
                </a:lnTo>
                <a:lnTo>
                  <a:pt x="1025" y="54"/>
                </a:lnTo>
                <a:lnTo>
                  <a:pt x="1025" y="54"/>
                </a:lnTo>
                <a:lnTo>
                  <a:pt x="1025" y="54"/>
                </a:lnTo>
                <a:lnTo>
                  <a:pt x="1026" y="54"/>
                </a:lnTo>
                <a:lnTo>
                  <a:pt x="1026" y="54"/>
                </a:lnTo>
                <a:lnTo>
                  <a:pt x="1026" y="54"/>
                </a:lnTo>
                <a:lnTo>
                  <a:pt x="1027" y="54"/>
                </a:lnTo>
                <a:lnTo>
                  <a:pt x="1027" y="54"/>
                </a:lnTo>
                <a:lnTo>
                  <a:pt x="1027" y="54"/>
                </a:lnTo>
                <a:lnTo>
                  <a:pt x="1027" y="54"/>
                </a:lnTo>
                <a:lnTo>
                  <a:pt x="1028" y="54"/>
                </a:lnTo>
                <a:lnTo>
                  <a:pt x="1028" y="54"/>
                </a:lnTo>
                <a:lnTo>
                  <a:pt x="1028" y="54"/>
                </a:lnTo>
                <a:lnTo>
                  <a:pt x="1029" y="54"/>
                </a:lnTo>
                <a:lnTo>
                  <a:pt x="1029" y="54"/>
                </a:lnTo>
                <a:lnTo>
                  <a:pt x="1029" y="54"/>
                </a:lnTo>
                <a:lnTo>
                  <a:pt x="1029" y="54"/>
                </a:lnTo>
                <a:lnTo>
                  <a:pt x="1030" y="54"/>
                </a:lnTo>
                <a:lnTo>
                  <a:pt x="1030" y="54"/>
                </a:lnTo>
                <a:lnTo>
                  <a:pt x="1030" y="54"/>
                </a:lnTo>
                <a:lnTo>
                  <a:pt x="1031" y="54"/>
                </a:lnTo>
                <a:lnTo>
                  <a:pt x="1031" y="54"/>
                </a:lnTo>
                <a:lnTo>
                  <a:pt x="1031" y="54"/>
                </a:lnTo>
                <a:lnTo>
                  <a:pt x="1032" y="54"/>
                </a:lnTo>
                <a:lnTo>
                  <a:pt x="1032" y="54"/>
                </a:lnTo>
                <a:lnTo>
                  <a:pt x="1032" y="54"/>
                </a:lnTo>
                <a:lnTo>
                  <a:pt x="1032" y="54"/>
                </a:lnTo>
                <a:lnTo>
                  <a:pt x="1033" y="54"/>
                </a:lnTo>
                <a:lnTo>
                  <a:pt x="1033" y="54"/>
                </a:lnTo>
                <a:lnTo>
                  <a:pt x="1033" y="54"/>
                </a:lnTo>
                <a:lnTo>
                  <a:pt x="1034" y="54"/>
                </a:lnTo>
                <a:lnTo>
                  <a:pt x="1034" y="54"/>
                </a:lnTo>
                <a:lnTo>
                  <a:pt x="1034" y="54"/>
                </a:lnTo>
                <a:lnTo>
                  <a:pt x="1034" y="54"/>
                </a:lnTo>
                <a:lnTo>
                  <a:pt x="1035" y="54"/>
                </a:lnTo>
                <a:lnTo>
                  <a:pt x="1035" y="54"/>
                </a:lnTo>
                <a:lnTo>
                  <a:pt x="1035" y="54"/>
                </a:lnTo>
                <a:lnTo>
                  <a:pt x="1036" y="54"/>
                </a:lnTo>
                <a:lnTo>
                  <a:pt x="1036" y="54"/>
                </a:lnTo>
                <a:lnTo>
                  <a:pt x="1036" y="54"/>
                </a:lnTo>
                <a:lnTo>
                  <a:pt x="1036" y="54"/>
                </a:lnTo>
                <a:lnTo>
                  <a:pt x="1037" y="54"/>
                </a:lnTo>
                <a:lnTo>
                  <a:pt x="1037" y="54"/>
                </a:lnTo>
                <a:lnTo>
                  <a:pt x="1037" y="54"/>
                </a:lnTo>
                <a:lnTo>
                  <a:pt x="1038" y="54"/>
                </a:lnTo>
                <a:lnTo>
                  <a:pt x="1038" y="54"/>
                </a:lnTo>
                <a:lnTo>
                  <a:pt x="1038" y="54"/>
                </a:lnTo>
                <a:lnTo>
                  <a:pt x="1038" y="54"/>
                </a:lnTo>
                <a:lnTo>
                  <a:pt x="1039" y="54"/>
                </a:lnTo>
                <a:lnTo>
                  <a:pt x="1039" y="54"/>
                </a:lnTo>
                <a:lnTo>
                  <a:pt x="1039" y="54"/>
                </a:lnTo>
                <a:lnTo>
                  <a:pt x="1040" y="54"/>
                </a:lnTo>
                <a:lnTo>
                  <a:pt x="1040" y="54"/>
                </a:lnTo>
                <a:lnTo>
                  <a:pt x="1040" y="54"/>
                </a:lnTo>
                <a:lnTo>
                  <a:pt x="1040" y="54"/>
                </a:lnTo>
                <a:lnTo>
                  <a:pt x="1041" y="54"/>
                </a:lnTo>
                <a:lnTo>
                  <a:pt x="1041" y="54"/>
                </a:lnTo>
                <a:lnTo>
                  <a:pt x="1041" y="54"/>
                </a:lnTo>
                <a:lnTo>
                  <a:pt x="1041" y="54"/>
                </a:lnTo>
                <a:lnTo>
                  <a:pt x="1042" y="54"/>
                </a:lnTo>
                <a:lnTo>
                  <a:pt x="1042" y="54"/>
                </a:lnTo>
                <a:lnTo>
                  <a:pt x="1042" y="54"/>
                </a:lnTo>
                <a:lnTo>
                  <a:pt x="1043" y="54"/>
                </a:lnTo>
                <a:lnTo>
                  <a:pt x="1043" y="54"/>
                </a:lnTo>
                <a:lnTo>
                  <a:pt x="1043" y="54"/>
                </a:lnTo>
                <a:lnTo>
                  <a:pt x="1044" y="54"/>
                </a:lnTo>
                <a:lnTo>
                  <a:pt x="1044" y="54"/>
                </a:lnTo>
                <a:lnTo>
                  <a:pt x="1044" y="54"/>
                </a:lnTo>
                <a:lnTo>
                  <a:pt x="1044" y="54"/>
                </a:lnTo>
                <a:lnTo>
                  <a:pt x="1045" y="54"/>
                </a:lnTo>
                <a:lnTo>
                  <a:pt x="1045" y="54"/>
                </a:lnTo>
                <a:lnTo>
                  <a:pt x="1045" y="54"/>
                </a:lnTo>
                <a:lnTo>
                  <a:pt x="1046" y="54"/>
                </a:lnTo>
                <a:lnTo>
                  <a:pt x="1046" y="54"/>
                </a:lnTo>
                <a:lnTo>
                  <a:pt x="1046" y="54"/>
                </a:lnTo>
                <a:lnTo>
                  <a:pt x="1046" y="54"/>
                </a:lnTo>
                <a:lnTo>
                  <a:pt x="1046" y="54"/>
                </a:lnTo>
                <a:lnTo>
                  <a:pt x="1047" y="54"/>
                </a:lnTo>
                <a:lnTo>
                  <a:pt x="1047" y="54"/>
                </a:lnTo>
                <a:lnTo>
                  <a:pt x="1048" y="54"/>
                </a:lnTo>
                <a:lnTo>
                  <a:pt x="1048" y="54"/>
                </a:lnTo>
                <a:lnTo>
                  <a:pt x="1048" y="54"/>
                </a:lnTo>
                <a:lnTo>
                  <a:pt x="1048" y="54"/>
                </a:lnTo>
                <a:lnTo>
                  <a:pt x="1049" y="54"/>
                </a:lnTo>
                <a:lnTo>
                  <a:pt x="1049" y="54"/>
                </a:lnTo>
                <a:lnTo>
                  <a:pt x="1049" y="54"/>
                </a:lnTo>
                <a:lnTo>
                  <a:pt x="1050" y="54"/>
                </a:lnTo>
                <a:lnTo>
                  <a:pt x="1050" y="54"/>
                </a:lnTo>
                <a:lnTo>
                  <a:pt x="1050" y="54"/>
                </a:lnTo>
                <a:lnTo>
                  <a:pt x="1050" y="54"/>
                </a:lnTo>
                <a:lnTo>
                  <a:pt x="1051" y="54"/>
                </a:lnTo>
                <a:lnTo>
                  <a:pt x="1051" y="54"/>
                </a:lnTo>
                <a:lnTo>
                  <a:pt x="1051" y="54"/>
                </a:lnTo>
                <a:lnTo>
                  <a:pt x="1052" y="54"/>
                </a:lnTo>
                <a:lnTo>
                  <a:pt x="1052" y="54"/>
                </a:lnTo>
                <a:lnTo>
                  <a:pt x="1052" y="54"/>
                </a:lnTo>
                <a:lnTo>
                  <a:pt x="1052" y="54"/>
                </a:lnTo>
                <a:lnTo>
                  <a:pt x="1053" y="54"/>
                </a:lnTo>
                <a:lnTo>
                  <a:pt x="1053" y="54"/>
                </a:lnTo>
                <a:lnTo>
                  <a:pt x="1053" y="54"/>
                </a:lnTo>
                <a:lnTo>
                  <a:pt x="1054" y="54"/>
                </a:lnTo>
                <a:lnTo>
                  <a:pt x="1054" y="54"/>
                </a:lnTo>
                <a:lnTo>
                  <a:pt x="1054" y="54"/>
                </a:lnTo>
                <a:lnTo>
                  <a:pt x="1054" y="54"/>
                </a:lnTo>
                <a:lnTo>
                  <a:pt x="1055" y="54"/>
                </a:lnTo>
                <a:lnTo>
                  <a:pt x="1055" y="54"/>
                </a:lnTo>
                <a:lnTo>
                  <a:pt x="1055" y="54"/>
                </a:lnTo>
                <a:lnTo>
                  <a:pt x="1056" y="54"/>
                </a:lnTo>
                <a:lnTo>
                  <a:pt x="1056" y="54"/>
                </a:lnTo>
                <a:lnTo>
                  <a:pt x="1056" y="54"/>
                </a:lnTo>
                <a:lnTo>
                  <a:pt x="1057" y="54"/>
                </a:lnTo>
                <a:lnTo>
                  <a:pt x="1057" y="54"/>
                </a:lnTo>
                <a:lnTo>
                  <a:pt x="1057" y="54"/>
                </a:lnTo>
                <a:lnTo>
                  <a:pt x="1057" y="54"/>
                </a:lnTo>
                <a:lnTo>
                  <a:pt x="1058" y="54"/>
                </a:lnTo>
                <a:lnTo>
                  <a:pt x="1058" y="54"/>
                </a:lnTo>
                <a:lnTo>
                  <a:pt x="1058" y="54"/>
                </a:lnTo>
                <a:lnTo>
                  <a:pt x="1059" y="54"/>
                </a:lnTo>
                <a:lnTo>
                  <a:pt x="1059" y="54"/>
                </a:lnTo>
                <a:lnTo>
                  <a:pt x="1059" y="54"/>
                </a:lnTo>
                <a:lnTo>
                  <a:pt x="1059" y="54"/>
                </a:lnTo>
                <a:lnTo>
                  <a:pt x="1060" y="54"/>
                </a:lnTo>
                <a:lnTo>
                  <a:pt x="1060" y="54"/>
                </a:lnTo>
                <a:lnTo>
                  <a:pt x="1060" y="54"/>
                </a:lnTo>
                <a:lnTo>
                  <a:pt x="1062" y="54"/>
                </a:lnTo>
                <a:lnTo>
                  <a:pt x="1062" y="54"/>
                </a:lnTo>
                <a:lnTo>
                  <a:pt x="1062" y="54"/>
                </a:lnTo>
                <a:lnTo>
                  <a:pt x="1062" y="54"/>
                </a:lnTo>
                <a:lnTo>
                  <a:pt x="1063" y="54"/>
                </a:lnTo>
                <a:lnTo>
                  <a:pt x="1063" y="54"/>
                </a:lnTo>
                <a:lnTo>
                  <a:pt x="1063" y="54"/>
                </a:lnTo>
                <a:lnTo>
                  <a:pt x="1064" y="54"/>
                </a:lnTo>
                <a:lnTo>
                  <a:pt x="1064" y="54"/>
                </a:lnTo>
                <a:lnTo>
                  <a:pt x="1064" y="54"/>
                </a:lnTo>
                <a:lnTo>
                  <a:pt x="1064" y="54"/>
                </a:lnTo>
                <a:lnTo>
                  <a:pt x="1065" y="54"/>
                </a:lnTo>
                <a:lnTo>
                  <a:pt x="1065" y="54"/>
                </a:lnTo>
                <a:lnTo>
                  <a:pt x="1065" y="54"/>
                </a:lnTo>
                <a:lnTo>
                  <a:pt x="1066" y="54"/>
                </a:lnTo>
                <a:lnTo>
                  <a:pt x="1066" y="54"/>
                </a:lnTo>
                <a:lnTo>
                  <a:pt x="1066" y="54"/>
                </a:lnTo>
                <a:lnTo>
                  <a:pt x="1066" y="54"/>
                </a:lnTo>
                <a:lnTo>
                  <a:pt x="1067" y="54"/>
                </a:lnTo>
                <a:lnTo>
                  <a:pt x="1067" y="54"/>
                </a:lnTo>
                <a:lnTo>
                  <a:pt x="1067" y="54"/>
                </a:lnTo>
                <a:lnTo>
                  <a:pt x="1068" y="54"/>
                </a:lnTo>
                <a:lnTo>
                  <a:pt x="1068" y="54"/>
                </a:lnTo>
                <a:lnTo>
                  <a:pt x="1068" y="54"/>
                </a:lnTo>
                <a:lnTo>
                  <a:pt x="1068" y="54"/>
                </a:lnTo>
                <a:lnTo>
                  <a:pt x="1069" y="54"/>
                </a:lnTo>
                <a:lnTo>
                  <a:pt x="1069" y="54"/>
                </a:lnTo>
                <a:lnTo>
                  <a:pt x="1069" y="54"/>
                </a:lnTo>
                <a:lnTo>
                  <a:pt x="1070" y="54"/>
                </a:lnTo>
                <a:lnTo>
                  <a:pt x="1070" y="54"/>
                </a:lnTo>
                <a:lnTo>
                  <a:pt x="1070" y="54"/>
                </a:lnTo>
                <a:lnTo>
                  <a:pt x="1070" y="54"/>
                </a:lnTo>
                <a:lnTo>
                  <a:pt x="1071" y="54"/>
                </a:lnTo>
                <a:lnTo>
                  <a:pt x="1071" y="54"/>
                </a:lnTo>
                <a:lnTo>
                  <a:pt x="1071" y="54"/>
                </a:lnTo>
                <a:lnTo>
                  <a:pt x="1072" y="54"/>
                </a:lnTo>
                <a:lnTo>
                  <a:pt x="1072" y="54"/>
                </a:lnTo>
                <a:lnTo>
                  <a:pt x="1072" y="54"/>
                </a:lnTo>
                <a:lnTo>
                  <a:pt x="1072" y="54"/>
                </a:lnTo>
                <a:lnTo>
                  <a:pt x="1073" y="54"/>
                </a:lnTo>
                <a:lnTo>
                  <a:pt x="1073" y="54"/>
                </a:lnTo>
                <a:lnTo>
                  <a:pt x="1073" y="54"/>
                </a:lnTo>
                <a:lnTo>
                  <a:pt x="1073" y="54"/>
                </a:lnTo>
                <a:lnTo>
                  <a:pt x="1074" y="54"/>
                </a:lnTo>
                <a:lnTo>
                  <a:pt x="1074" y="54"/>
                </a:lnTo>
                <a:lnTo>
                  <a:pt x="1074" y="54"/>
                </a:lnTo>
                <a:lnTo>
                  <a:pt x="1075" y="54"/>
                </a:lnTo>
                <a:lnTo>
                  <a:pt x="1075" y="54"/>
                </a:lnTo>
                <a:lnTo>
                  <a:pt x="1075" y="54"/>
                </a:lnTo>
                <a:lnTo>
                  <a:pt x="1076" y="54"/>
                </a:lnTo>
                <a:lnTo>
                  <a:pt x="1076" y="54"/>
                </a:lnTo>
                <a:lnTo>
                  <a:pt x="1076" y="54"/>
                </a:lnTo>
                <a:lnTo>
                  <a:pt x="1076" y="54"/>
                </a:lnTo>
                <a:lnTo>
                  <a:pt x="1077" y="54"/>
                </a:lnTo>
                <a:lnTo>
                  <a:pt x="1077" y="54"/>
                </a:lnTo>
                <a:lnTo>
                  <a:pt x="1077" y="54"/>
                </a:lnTo>
                <a:lnTo>
                  <a:pt x="1078" y="54"/>
                </a:lnTo>
                <a:lnTo>
                  <a:pt x="1078" y="54"/>
                </a:lnTo>
                <a:lnTo>
                  <a:pt x="1078" y="54"/>
                </a:lnTo>
                <a:lnTo>
                  <a:pt x="1078" y="54"/>
                </a:lnTo>
                <a:lnTo>
                  <a:pt x="1078" y="54"/>
                </a:lnTo>
                <a:lnTo>
                  <a:pt x="1079" y="54"/>
                </a:lnTo>
                <a:lnTo>
                  <a:pt x="1079" y="54"/>
                </a:lnTo>
                <a:lnTo>
                  <a:pt x="1080" y="54"/>
                </a:lnTo>
                <a:lnTo>
                  <a:pt x="1080" y="54"/>
                </a:lnTo>
                <a:lnTo>
                  <a:pt x="1080" y="54"/>
                </a:lnTo>
                <a:lnTo>
                  <a:pt x="1080" y="54"/>
                </a:lnTo>
                <a:lnTo>
                  <a:pt x="1081" y="54"/>
                </a:lnTo>
                <a:lnTo>
                  <a:pt x="1081" y="54"/>
                </a:lnTo>
                <a:lnTo>
                  <a:pt x="1081" y="54"/>
                </a:lnTo>
                <a:lnTo>
                  <a:pt x="1082" y="54"/>
                </a:lnTo>
                <a:lnTo>
                  <a:pt x="1082" y="54"/>
                </a:lnTo>
                <a:lnTo>
                  <a:pt x="1082" y="54"/>
                </a:lnTo>
                <a:lnTo>
                  <a:pt x="1083" y="54"/>
                </a:lnTo>
                <a:lnTo>
                  <a:pt x="1083" y="54"/>
                </a:lnTo>
                <a:lnTo>
                  <a:pt x="1083" y="54"/>
                </a:lnTo>
                <a:lnTo>
                  <a:pt x="1083" y="54"/>
                </a:lnTo>
                <a:lnTo>
                  <a:pt x="1084" y="54"/>
                </a:lnTo>
                <a:lnTo>
                  <a:pt x="1084" y="54"/>
                </a:lnTo>
                <a:lnTo>
                  <a:pt x="1084" y="54"/>
                </a:lnTo>
                <a:lnTo>
                  <a:pt x="1085" y="54"/>
                </a:lnTo>
                <a:lnTo>
                  <a:pt x="1085" y="54"/>
                </a:lnTo>
                <a:lnTo>
                  <a:pt x="1085" y="54"/>
                </a:lnTo>
                <a:lnTo>
                  <a:pt x="1085" y="54"/>
                </a:lnTo>
                <a:lnTo>
                  <a:pt x="1086" y="54"/>
                </a:lnTo>
                <a:lnTo>
                  <a:pt x="1086" y="54"/>
                </a:lnTo>
                <a:lnTo>
                  <a:pt x="1086" y="54"/>
                </a:lnTo>
                <a:lnTo>
                  <a:pt x="1087" y="54"/>
                </a:lnTo>
                <a:lnTo>
                  <a:pt x="1087" y="54"/>
                </a:lnTo>
                <a:lnTo>
                  <a:pt x="1087" y="54"/>
                </a:lnTo>
                <a:lnTo>
                  <a:pt x="1087" y="54"/>
                </a:lnTo>
                <a:lnTo>
                  <a:pt x="1088" y="54"/>
                </a:lnTo>
                <a:lnTo>
                  <a:pt x="1088" y="54"/>
                </a:lnTo>
                <a:lnTo>
                  <a:pt x="1088" y="54"/>
                </a:lnTo>
                <a:lnTo>
                  <a:pt x="1089" y="54"/>
                </a:lnTo>
                <a:lnTo>
                  <a:pt x="1089" y="54"/>
                </a:lnTo>
                <a:lnTo>
                  <a:pt x="1089" y="54"/>
                </a:lnTo>
                <a:lnTo>
                  <a:pt x="1089" y="54"/>
                </a:lnTo>
                <a:lnTo>
                  <a:pt x="1090" y="54"/>
                </a:lnTo>
                <a:lnTo>
                  <a:pt x="1090" y="54"/>
                </a:lnTo>
                <a:lnTo>
                  <a:pt x="1090" y="54"/>
                </a:lnTo>
                <a:lnTo>
                  <a:pt x="1091" y="54"/>
                </a:lnTo>
                <a:lnTo>
                  <a:pt x="1091" y="54"/>
                </a:lnTo>
                <a:lnTo>
                  <a:pt x="1091" y="54"/>
                </a:lnTo>
                <a:lnTo>
                  <a:pt x="1091" y="54"/>
                </a:lnTo>
                <a:lnTo>
                  <a:pt x="1092" y="54"/>
                </a:lnTo>
                <a:lnTo>
                  <a:pt x="1092" y="54"/>
                </a:lnTo>
                <a:lnTo>
                  <a:pt x="1092" y="54"/>
                </a:lnTo>
                <a:lnTo>
                  <a:pt x="1093" y="54"/>
                </a:lnTo>
                <a:lnTo>
                  <a:pt x="1093" y="54"/>
                </a:lnTo>
                <a:lnTo>
                  <a:pt x="1093" y="54"/>
                </a:lnTo>
                <a:lnTo>
                  <a:pt x="1093" y="54"/>
                </a:lnTo>
                <a:lnTo>
                  <a:pt x="1094" y="54"/>
                </a:lnTo>
                <a:lnTo>
                  <a:pt x="1094" y="54"/>
                </a:lnTo>
                <a:lnTo>
                  <a:pt x="1094" y="54"/>
                </a:lnTo>
                <a:lnTo>
                  <a:pt x="1095" y="54"/>
                </a:lnTo>
                <a:lnTo>
                  <a:pt x="1095" y="54"/>
                </a:lnTo>
                <a:lnTo>
                  <a:pt x="1095" y="54"/>
                </a:lnTo>
                <a:lnTo>
                  <a:pt x="1095" y="54"/>
                </a:lnTo>
                <a:lnTo>
                  <a:pt x="1096" y="54"/>
                </a:lnTo>
                <a:lnTo>
                  <a:pt x="1096" y="54"/>
                </a:lnTo>
                <a:lnTo>
                  <a:pt x="1096" y="54"/>
                </a:lnTo>
                <a:lnTo>
                  <a:pt x="1097" y="54"/>
                </a:lnTo>
                <a:lnTo>
                  <a:pt x="1097" y="54"/>
                </a:lnTo>
                <a:lnTo>
                  <a:pt x="1097" y="54"/>
                </a:lnTo>
                <a:lnTo>
                  <a:pt x="1097" y="54"/>
                </a:lnTo>
                <a:lnTo>
                  <a:pt x="1098" y="54"/>
                </a:lnTo>
                <a:lnTo>
                  <a:pt x="1098" y="54"/>
                </a:lnTo>
                <a:lnTo>
                  <a:pt x="1098" y="54"/>
                </a:lnTo>
                <a:lnTo>
                  <a:pt x="1099" y="54"/>
                </a:lnTo>
                <a:lnTo>
                  <a:pt x="1099" y="54"/>
                </a:lnTo>
                <a:lnTo>
                  <a:pt x="1099" y="54"/>
                </a:lnTo>
                <a:lnTo>
                  <a:pt x="1099" y="54"/>
                </a:lnTo>
                <a:lnTo>
                  <a:pt x="1100" y="54"/>
                </a:lnTo>
                <a:lnTo>
                  <a:pt x="1100" y="54"/>
                </a:lnTo>
                <a:lnTo>
                  <a:pt x="1100" y="54"/>
                </a:lnTo>
                <a:lnTo>
                  <a:pt x="1101" y="54"/>
                </a:lnTo>
                <a:lnTo>
                  <a:pt x="1101" y="54"/>
                </a:lnTo>
                <a:lnTo>
                  <a:pt x="1101" y="54"/>
                </a:lnTo>
                <a:lnTo>
                  <a:pt x="1101" y="54"/>
                </a:lnTo>
                <a:lnTo>
                  <a:pt x="1102" y="54"/>
                </a:lnTo>
                <a:lnTo>
                  <a:pt x="1102" y="54"/>
                </a:lnTo>
                <a:lnTo>
                  <a:pt x="1102" y="54"/>
                </a:lnTo>
                <a:lnTo>
                  <a:pt x="1103" y="54"/>
                </a:lnTo>
                <a:lnTo>
                  <a:pt x="1103" y="54"/>
                </a:lnTo>
                <a:lnTo>
                  <a:pt x="1103" y="54"/>
                </a:lnTo>
                <a:lnTo>
                  <a:pt x="1103" y="54"/>
                </a:lnTo>
                <a:lnTo>
                  <a:pt x="1104" y="54"/>
                </a:lnTo>
                <a:lnTo>
                  <a:pt x="1104" y="54"/>
                </a:lnTo>
                <a:lnTo>
                  <a:pt x="1104" y="54"/>
                </a:lnTo>
                <a:lnTo>
                  <a:pt x="1104" y="54"/>
                </a:lnTo>
                <a:lnTo>
                  <a:pt x="1105" y="54"/>
                </a:lnTo>
                <a:lnTo>
                  <a:pt x="1105" y="54"/>
                </a:lnTo>
                <a:lnTo>
                  <a:pt x="1105" y="54"/>
                </a:lnTo>
                <a:lnTo>
                  <a:pt x="1106" y="54"/>
                </a:lnTo>
                <a:lnTo>
                  <a:pt x="1106" y="54"/>
                </a:lnTo>
                <a:lnTo>
                  <a:pt x="1106" y="54"/>
                </a:lnTo>
                <a:lnTo>
                  <a:pt x="1107" y="54"/>
                </a:lnTo>
                <a:lnTo>
                  <a:pt x="1107" y="54"/>
                </a:lnTo>
                <a:lnTo>
                  <a:pt x="1107" y="54"/>
                </a:lnTo>
                <a:lnTo>
                  <a:pt x="1107" y="54"/>
                </a:lnTo>
                <a:lnTo>
                  <a:pt x="1108" y="54"/>
                </a:lnTo>
                <a:lnTo>
                  <a:pt x="1108" y="54"/>
                </a:lnTo>
                <a:lnTo>
                  <a:pt x="1108" y="54"/>
                </a:lnTo>
                <a:lnTo>
                  <a:pt x="1109" y="54"/>
                </a:lnTo>
                <a:lnTo>
                  <a:pt x="1109" y="54"/>
                </a:lnTo>
                <a:lnTo>
                  <a:pt x="1109" y="54"/>
                </a:lnTo>
                <a:lnTo>
                  <a:pt x="1110" y="54"/>
                </a:lnTo>
                <a:lnTo>
                  <a:pt x="1110" y="54"/>
                </a:lnTo>
                <a:lnTo>
                  <a:pt x="1110" y="54"/>
                </a:lnTo>
                <a:lnTo>
                  <a:pt x="1110" y="54"/>
                </a:lnTo>
                <a:lnTo>
                  <a:pt x="1111" y="54"/>
                </a:lnTo>
                <a:lnTo>
                  <a:pt x="1111" y="54"/>
                </a:lnTo>
                <a:lnTo>
                  <a:pt x="1111" y="54"/>
                </a:lnTo>
                <a:lnTo>
                  <a:pt x="1112" y="54"/>
                </a:lnTo>
                <a:lnTo>
                  <a:pt x="1112" y="54"/>
                </a:lnTo>
                <a:lnTo>
                  <a:pt x="1112" y="54"/>
                </a:lnTo>
                <a:lnTo>
                  <a:pt x="1112" y="54"/>
                </a:lnTo>
                <a:lnTo>
                  <a:pt x="1113" y="54"/>
                </a:lnTo>
                <a:lnTo>
                  <a:pt x="1113" y="54"/>
                </a:lnTo>
                <a:lnTo>
                  <a:pt x="1113" y="54"/>
                </a:lnTo>
                <a:lnTo>
                  <a:pt x="1114" y="54"/>
                </a:lnTo>
                <a:lnTo>
                  <a:pt x="1114" y="54"/>
                </a:lnTo>
                <a:lnTo>
                  <a:pt x="1114" y="54"/>
                </a:lnTo>
                <a:lnTo>
                  <a:pt x="1114" y="54"/>
                </a:lnTo>
                <a:lnTo>
                  <a:pt x="1116" y="54"/>
                </a:lnTo>
                <a:lnTo>
                  <a:pt x="1116" y="54"/>
                </a:lnTo>
                <a:lnTo>
                  <a:pt x="1116" y="54"/>
                </a:lnTo>
                <a:lnTo>
                  <a:pt x="1117" y="54"/>
                </a:lnTo>
                <a:lnTo>
                  <a:pt x="1117" y="54"/>
                </a:lnTo>
                <a:lnTo>
                  <a:pt x="1117" y="54"/>
                </a:lnTo>
                <a:lnTo>
                  <a:pt x="1117" y="54"/>
                </a:lnTo>
                <a:lnTo>
                  <a:pt x="1118" y="54"/>
                </a:lnTo>
                <a:lnTo>
                  <a:pt x="1118" y="54"/>
                </a:lnTo>
                <a:lnTo>
                  <a:pt x="1118" y="54"/>
                </a:lnTo>
                <a:lnTo>
                  <a:pt x="1118" y="54"/>
                </a:lnTo>
                <a:lnTo>
                  <a:pt x="1118" y="54"/>
                </a:lnTo>
                <a:lnTo>
                  <a:pt x="1118" y="54"/>
                </a:lnTo>
                <a:lnTo>
                  <a:pt x="1118" y="54"/>
                </a:lnTo>
                <a:lnTo>
                  <a:pt x="1119" y="54"/>
                </a:lnTo>
                <a:lnTo>
                  <a:pt x="1119" y="54"/>
                </a:lnTo>
                <a:lnTo>
                  <a:pt x="1119" y="54"/>
                </a:lnTo>
                <a:lnTo>
                  <a:pt x="1120" y="54"/>
                </a:lnTo>
                <a:lnTo>
                  <a:pt x="1120" y="54"/>
                </a:lnTo>
                <a:lnTo>
                  <a:pt x="1120" y="54"/>
                </a:lnTo>
                <a:lnTo>
                  <a:pt x="1120" y="54"/>
                </a:lnTo>
                <a:lnTo>
                  <a:pt x="1121" y="54"/>
                </a:lnTo>
                <a:lnTo>
                  <a:pt x="1121" y="54"/>
                </a:lnTo>
                <a:lnTo>
                  <a:pt x="1121" y="54"/>
                </a:lnTo>
                <a:lnTo>
                  <a:pt x="1122" y="54"/>
                </a:lnTo>
                <a:lnTo>
                  <a:pt x="1122" y="54"/>
                </a:lnTo>
                <a:lnTo>
                  <a:pt x="1122" y="54"/>
                </a:lnTo>
                <a:lnTo>
                  <a:pt x="1122" y="54"/>
                </a:lnTo>
                <a:lnTo>
                  <a:pt x="1123" y="54"/>
                </a:lnTo>
                <a:lnTo>
                  <a:pt x="1123" y="54"/>
                </a:lnTo>
                <a:lnTo>
                  <a:pt x="1123" y="54"/>
                </a:lnTo>
                <a:lnTo>
                  <a:pt x="1125" y="54"/>
                </a:lnTo>
                <a:lnTo>
                  <a:pt x="1125" y="54"/>
                </a:lnTo>
                <a:lnTo>
                  <a:pt x="1125" y="54"/>
                </a:lnTo>
                <a:lnTo>
                  <a:pt x="1125" y="54"/>
                </a:lnTo>
                <a:lnTo>
                  <a:pt x="1126" y="54"/>
                </a:lnTo>
                <a:lnTo>
                  <a:pt x="1126" y="54"/>
                </a:lnTo>
                <a:lnTo>
                  <a:pt x="1126" y="54"/>
                </a:lnTo>
                <a:lnTo>
                  <a:pt x="1127" y="54"/>
                </a:lnTo>
                <a:lnTo>
                  <a:pt x="1127" y="54"/>
                </a:lnTo>
                <a:lnTo>
                  <a:pt x="1127" y="54"/>
                </a:lnTo>
                <a:lnTo>
                  <a:pt x="1127" y="54"/>
                </a:lnTo>
                <a:lnTo>
                  <a:pt x="1128" y="54"/>
                </a:lnTo>
                <a:lnTo>
                  <a:pt x="1128" y="54"/>
                </a:lnTo>
                <a:lnTo>
                  <a:pt x="1128" y="54"/>
                </a:lnTo>
                <a:lnTo>
                  <a:pt x="1129" y="54"/>
                </a:lnTo>
                <a:lnTo>
                  <a:pt x="1129" y="54"/>
                </a:lnTo>
                <a:lnTo>
                  <a:pt x="1129" y="54"/>
                </a:lnTo>
                <a:lnTo>
                  <a:pt x="1129" y="54"/>
                </a:lnTo>
                <a:lnTo>
                  <a:pt x="1130" y="54"/>
                </a:lnTo>
                <a:lnTo>
                  <a:pt x="1130" y="54"/>
                </a:lnTo>
                <a:lnTo>
                  <a:pt x="1130" y="54"/>
                </a:lnTo>
                <a:lnTo>
                  <a:pt x="1131" y="54"/>
                </a:lnTo>
                <a:lnTo>
                  <a:pt x="1131" y="54"/>
                </a:lnTo>
                <a:lnTo>
                  <a:pt x="1131" y="54"/>
                </a:lnTo>
                <a:lnTo>
                  <a:pt x="1131" y="54"/>
                </a:lnTo>
                <a:lnTo>
                  <a:pt x="1132" y="54"/>
                </a:lnTo>
                <a:lnTo>
                  <a:pt x="1132" y="54"/>
                </a:lnTo>
                <a:lnTo>
                  <a:pt x="1132" y="54"/>
                </a:lnTo>
                <a:lnTo>
                  <a:pt x="1133" y="54"/>
                </a:lnTo>
                <a:lnTo>
                  <a:pt x="1133" y="54"/>
                </a:lnTo>
                <a:lnTo>
                  <a:pt x="1133" y="54"/>
                </a:lnTo>
                <a:lnTo>
                  <a:pt x="1133" y="54"/>
                </a:lnTo>
                <a:lnTo>
                  <a:pt x="1134" y="54"/>
                </a:lnTo>
                <a:lnTo>
                  <a:pt x="1134" y="54"/>
                </a:lnTo>
                <a:lnTo>
                  <a:pt x="1134" y="54"/>
                </a:lnTo>
                <a:lnTo>
                  <a:pt x="1135" y="54"/>
                </a:lnTo>
                <a:lnTo>
                  <a:pt x="1135" y="54"/>
                </a:lnTo>
                <a:lnTo>
                  <a:pt x="1135" y="54"/>
                </a:lnTo>
                <a:lnTo>
                  <a:pt x="1136" y="54"/>
                </a:lnTo>
                <a:lnTo>
                  <a:pt x="1136" y="54"/>
                </a:lnTo>
                <a:lnTo>
                  <a:pt x="1136" y="54"/>
                </a:lnTo>
                <a:lnTo>
                  <a:pt x="1136" y="54"/>
                </a:lnTo>
                <a:lnTo>
                  <a:pt x="1136" y="54"/>
                </a:lnTo>
                <a:lnTo>
                  <a:pt x="1137" y="54"/>
                </a:lnTo>
                <a:lnTo>
                  <a:pt x="1137" y="54"/>
                </a:lnTo>
                <a:lnTo>
                  <a:pt x="1138" y="54"/>
                </a:lnTo>
                <a:lnTo>
                  <a:pt x="1138" y="54"/>
                </a:lnTo>
                <a:lnTo>
                  <a:pt x="1138" y="54"/>
                </a:lnTo>
                <a:lnTo>
                  <a:pt x="1138" y="54"/>
                </a:lnTo>
                <a:lnTo>
                  <a:pt x="1139" y="54"/>
                </a:lnTo>
                <a:lnTo>
                  <a:pt x="1139" y="54"/>
                </a:lnTo>
                <a:lnTo>
                  <a:pt x="1139" y="54"/>
                </a:lnTo>
                <a:lnTo>
                  <a:pt x="1140" y="54"/>
                </a:lnTo>
                <a:lnTo>
                  <a:pt x="1140" y="54"/>
                </a:lnTo>
                <a:lnTo>
                  <a:pt x="1140" y="54"/>
                </a:lnTo>
                <a:lnTo>
                  <a:pt x="1140" y="54"/>
                </a:lnTo>
                <a:lnTo>
                  <a:pt x="1141" y="54"/>
                </a:lnTo>
                <a:lnTo>
                  <a:pt x="1141" y="54"/>
                </a:lnTo>
                <a:lnTo>
                  <a:pt x="1141" y="54"/>
                </a:lnTo>
                <a:lnTo>
                  <a:pt x="1142" y="54"/>
                </a:lnTo>
                <a:lnTo>
                  <a:pt x="1142" y="54"/>
                </a:lnTo>
                <a:lnTo>
                  <a:pt x="1142" y="54"/>
                </a:lnTo>
                <a:lnTo>
                  <a:pt x="1142" y="54"/>
                </a:lnTo>
                <a:lnTo>
                  <a:pt x="1143" y="54"/>
                </a:lnTo>
                <a:lnTo>
                  <a:pt x="1143" y="54"/>
                </a:lnTo>
                <a:lnTo>
                  <a:pt x="1143" y="54"/>
                </a:lnTo>
                <a:lnTo>
                  <a:pt x="1144" y="54"/>
                </a:lnTo>
                <a:lnTo>
                  <a:pt x="1144" y="54"/>
                </a:lnTo>
                <a:lnTo>
                  <a:pt x="1144" y="54"/>
                </a:lnTo>
                <a:lnTo>
                  <a:pt x="1144" y="54"/>
                </a:lnTo>
                <a:lnTo>
                  <a:pt x="1145" y="54"/>
                </a:lnTo>
                <a:lnTo>
                  <a:pt x="1145" y="54"/>
                </a:lnTo>
                <a:lnTo>
                  <a:pt x="1145" y="54"/>
                </a:lnTo>
                <a:lnTo>
                  <a:pt x="1146" y="54"/>
                </a:lnTo>
                <a:lnTo>
                  <a:pt x="1146" y="54"/>
                </a:lnTo>
                <a:lnTo>
                  <a:pt x="1146" y="54"/>
                </a:lnTo>
                <a:lnTo>
                  <a:pt x="1146" y="54"/>
                </a:lnTo>
                <a:lnTo>
                  <a:pt x="1147" y="54"/>
                </a:lnTo>
                <a:lnTo>
                  <a:pt x="1147" y="54"/>
                </a:lnTo>
                <a:lnTo>
                  <a:pt x="1147" y="54"/>
                </a:lnTo>
                <a:lnTo>
                  <a:pt x="1148" y="54"/>
                </a:lnTo>
                <a:lnTo>
                  <a:pt x="1148" y="54"/>
                </a:lnTo>
                <a:lnTo>
                  <a:pt x="1148" y="54"/>
                </a:lnTo>
                <a:lnTo>
                  <a:pt x="1148" y="54"/>
                </a:lnTo>
                <a:lnTo>
                  <a:pt x="1149" y="54"/>
                </a:lnTo>
                <a:lnTo>
                  <a:pt x="1149" y="54"/>
                </a:lnTo>
                <a:lnTo>
                  <a:pt x="1149" y="54"/>
                </a:lnTo>
                <a:lnTo>
                  <a:pt x="1150" y="54"/>
                </a:lnTo>
                <a:lnTo>
                  <a:pt x="1150" y="54"/>
                </a:lnTo>
                <a:lnTo>
                  <a:pt x="1150" y="54"/>
                </a:lnTo>
                <a:lnTo>
                  <a:pt x="1150" y="54"/>
                </a:lnTo>
                <a:lnTo>
                  <a:pt x="1151" y="54"/>
                </a:lnTo>
                <a:lnTo>
                  <a:pt x="1151" y="54"/>
                </a:lnTo>
                <a:lnTo>
                  <a:pt x="1151" y="54"/>
                </a:lnTo>
                <a:lnTo>
                  <a:pt x="1152" y="54"/>
                </a:lnTo>
                <a:lnTo>
                  <a:pt x="1152" y="54"/>
                </a:lnTo>
                <a:lnTo>
                  <a:pt x="1152" y="54"/>
                </a:lnTo>
                <a:lnTo>
                  <a:pt x="1152" y="54"/>
                </a:lnTo>
                <a:lnTo>
                  <a:pt x="1153" y="54"/>
                </a:lnTo>
                <a:lnTo>
                  <a:pt x="1153" y="54"/>
                </a:lnTo>
                <a:lnTo>
                  <a:pt x="1153" y="54"/>
                </a:lnTo>
                <a:lnTo>
                  <a:pt x="1154" y="54"/>
                </a:lnTo>
                <a:lnTo>
                  <a:pt x="1154" y="54"/>
                </a:lnTo>
                <a:lnTo>
                  <a:pt x="1154" y="54"/>
                </a:lnTo>
                <a:lnTo>
                  <a:pt x="1154" y="54"/>
                </a:lnTo>
                <a:lnTo>
                  <a:pt x="1155" y="54"/>
                </a:lnTo>
                <a:lnTo>
                  <a:pt x="1155" y="54"/>
                </a:lnTo>
                <a:lnTo>
                  <a:pt x="1155" y="54"/>
                </a:lnTo>
                <a:lnTo>
                  <a:pt x="1156" y="54"/>
                </a:lnTo>
                <a:lnTo>
                  <a:pt x="1156" y="54"/>
                </a:lnTo>
                <a:lnTo>
                  <a:pt x="1156" y="54"/>
                </a:lnTo>
                <a:lnTo>
                  <a:pt x="1156" y="54"/>
                </a:lnTo>
                <a:lnTo>
                  <a:pt x="1157" y="54"/>
                </a:lnTo>
                <a:lnTo>
                  <a:pt x="1157" y="54"/>
                </a:lnTo>
                <a:lnTo>
                  <a:pt x="1157" y="54"/>
                </a:lnTo>
                <a:lnTo>
                  <a:pt x="1158" y="54"/>
                </a:lnTo>
                <a:lnTo>
                  <a:pt x="1158" y="54"/>
                </a:lnTo>
                <a:lnTo>
                  <a:pt x="1158" y="54"/>
                </a:lnTo>
                <a:lnTo>
                  <a:pt x="1158" y="54"/>
                </a:lnTo>
                <a:lnTo>
                  <a:pt x="1159" y="54"/>
                </a:lnTo>
                <a:lnTo>
                  <a:pt x="1159" y="54"/>
                </a:lnTo>
                <a:lnTo>
                  <a:pt x="1159" y="54"/>
                </a:lnTo>
                <a:lnTo>
                  <a:pt x="1160" y="54"/>
                </a:lnTo>
                <a:lnTo>
                  <a:pt x="1160" y="54"/>
                </a:lnTo>
                <a:lnTo>
                  <a:pt x="1160" y="54"/>
                </a:lnTo>
                <a:lnTo>
                  <a:pt x="1161" y="54"/>
                </a:lnTo>
                <a:lnTo>
                  <a:pt x="1161" y="54"/>
                </a:lnTo>
                <a:lnTo>
                  <a:pt x="1161" y="54"/>
                </a:lnTo>
                <a:lnTo>
                  <a:pt x="1161" y="54"/>
                </a:lnTo>
                <a:lnTo>
                  <a:pt x="1162" y="54"/>
                </a:lnTo>
                <a:lnTo>
                  <a:pt x="1162" y="54"/>
                </a:lnTo>
                <a:lnTo>
                  <a:pt x="1162" y="54"/>
                </a:lnTo>
                <a:lnTo>
                  <a:pt x="1162" y="54"/>
                </a:lnTo>
                <a:lnTo>
                  <a:pt x="1163" y="54"/>
                </a:lnTo>
                <a:lnTo>
                  <a:pt x="1163" y="54"/>
                </a:lnTo>
                <a:lnTo>
                  <a:pt x="1163" y="54"/>
                </a:lnTo>
                <a:lnTo>
                  <a:pt x="1164" y="54"/>
                </a:lnTo>
                <a:lnTo>
                  <a:pt x="1164" y="54"/>
                </a:lnTo>
                <a:lnTo>
                  <a:pt x="1164" y="54"/>
                </a:lnTo>
                <a:lnTo>
                  <a:pt x="1165" y="54"/>
                </a:lnTo>
                <a:lnTo>
                  <a:pt x="1165" y="54"/>
                </a:lnTo>
                <a:lnTo>
                  <a:pt x="1165" y="54"/>
                </a:lnTo>
                <a:lnTo>
                  <a:pt x="1165" y="54"/>
                </a:lnTo>
                <a:lnTo>
                  <a:pt x="1166" y="54"/>
                </a:lnTo>
                <a:lnTo>
                  <a:pt x="1166" y="54"/>
                </a:lnTo>
                <a:lnTo>
                  <a:pt x="1166" y="54"/>
                </a:lnTo>
                <a:lnTo>
                  <a:pt x="1167" y="54"/>
                </a:lnTo>
                <a:lnTo>
                  <a:pt x="1167" y="54"/>
                </a:lnTo>
                <a:lnTo>
                  <a:pt x="1167" y="54"/>
                </a:lnTo>
                <a:lnTo>
                  <a:pt x="1167" y="54"/>
                </a:lnTo>
                <a:lnTo>
                  <a:pt x="1167" y="54"/>
                </a:lnTo>
                <a:lnTo>
                  <a:pt x="1168" y="54"/>
                </a:lnTo>
                <a:lnTo>
                  <a:pt x="1168" y="54"/>
                </a:lnTo>
                <a:lnTo>
                  <a:pt x="1169" y="54"/>
                </a:lnTo>
                <a:lnTo>
                  <a:pt x="1169" y="54"/>
                </a:lnTo>
                <a:lnTo>
                  <a:pt x="1169" y="54"/>
                </a:lnTo>
                <a:lnTo>
                  <a:pt x="1169" y="54"/>
                </a:lnTo>
                <a:lnTo>
                  <a:pt x="1170" y="54"/>
                </a:lnTo>
                <a:lnTo>
                  <a:pt x="1170" y="54"/>
                </a:lnTo>
                <a:lnTo>
                  <a:pt x="1170" y="54"/>
                </a:lnTo>
                <a:lnTo>
                  <a:pt x="1171" y="54"/>
                </a:lnTo>
                <a:lnTo>
                  <a:pt x="1171" y="54"/>
                </a:lnTo>
                <a:lnTo>
                  <a:pt x="1171" y="54"/>
                </a:lnTo>
                <a:lnTo>
                  <a:pt x="1171" y="54"/>
                </a:lnTo>
                <a:lnTo>
                  <a:pt x="1172" y="54"/>
                </a:lnTo>
                <a:lnTo>
                  <a:pt x="1172" y="54"/>
                </a:lnTo>
                <a:lnTo>
                  <a:pt x="1172" y="54"/>
                </a:lnTo>
                <a:lnTo>
                  <a:pt x="1173" y="54"/>
                </a:lnTo>
                <a:lnTo>
                  <a:pt x="1173" y="54"/>
                </a:lnTo>
                <a:lnTo>
                  <a:pt x="1173" y="54"/>
                </a:lnTo>
                <a:lnTo>
                  <a:pt x="1173" y="54"/>
                </a:lnTo>
                <a:lnTo>
                  <a:pt x="1174" y="54"/>
                </a:lnTo>
                <a:lnTo>
                  <a:pt x="1174" y="54"/>
                </a:lnTo>
                <a:lnTo>
                  <a:pt x="1174" y="54"/>
                </a:lnTo>
                <a:lnTo>
                  <a:pt x="1175" y="54"/>
                </a:lnTo>
                <a:lnTo>
                  <a:pt x="1175" y="54"/>
                </a:lnTo>
                <a:lnTo>
                  <a:pt x="1175" y="54"/>
                </a:lnTo>
                <a:lnTo>
                  <a:pt x="1175" y="54"/>
                </a:lnTo>
                <a:lnTo>
                  <a:pt x="1176" y="54"/>
                </a:lnTo>
                <a:lnTo>
                  <a:pt x="1176" y="54"/>
                </a:lnTo>
                <a:lnTo>
                  <a:pt x="1176" y="54"/>
                </a:lnTo>
                <a:lnTo>
                  <a:pt x="1177" y="54"/>
                </a:lnTo>
                <a:lnTo>
                  <a:pt x="1177" y="54"/>
                </a:lnTo>
                <a:lnTo>
                  <a:pt x="1177" y="54"/>
                </a:lnTo>
                <a:lnTo>
                  <a:pt x="1177" y="54"/>
                </a:lnTo>
                <a:lnTo>
                  <a:pt x="1179" y="54"/>
                </a:lnTo>
                <a:lnTo>
                  <a:pt x="1179" y="54"/>
                </a:lnTo>
                <a:lnTo>
                  <a:pt x="1179" y="54"/>
                </a:lnTo>
                <a:lnTo>
                  <a:pt x="1180" y="54"/>
                </a:lnTo>
                <a:lnTo>
                  <a:pt x="1180" y="54"/>
                </a:lnTo>
                <a:lnTo>
                  <a:pt x="1180" y="54"/>
                </a:lnTo>
                <a:lnTo>
                  <a:pt x="1180" y="54"/>
                </a:lnTo>
                <a:lnTo>
                  <a:pt x="1181" y="54"/>
                </a:lnTo>
                <a:lnTo>
                  <a:pt x="1181" y="54"/>
                </a:lnTo>
                <a:lnTo>
                  <a:pt x="1181" y="54"/>
                </a:lnTo>
                <a:lnTo>
                  <a:pt x="1182" y="54"/>
                </a:lnTo>
                <a:lnTo>
                  <a:pt x="1182" y="54"/>
                </a:lnTo>
                <a:lnTo>
                  <a:pt x="1182" y="54"/>
                </a:lnTo>
                <a:lnTo>
                  <a:pt x="1182" y="54"/>
                </a:lnTo>
                <a:lnTo>
                  <a:pt x="1183" y="54"/>
                </a:lnTo>
                <a:lnTo>
                  <a:pt x="1183" y="54"/>
                </a:lnTo>
                <a:lnTo>
                  <a:pt x="1183" y="54"/>
                </a:lnTo>
                <a:lnTo>
                  <a:pt x="1184" y="54"/>
                </a:lnTo>
                <a:lnTo>
                  <a:pt x="1184" y="54"/>
                </a:lnTo>
                <a:lnTo>
                  <a:pt x="1184" y="54"/>
                </a:lnTo>
                <a:lnTo>
                  <a:pt x="1184" y="54"/>
                </a:lnTo>
                <a:lnTo>
                  <a:pt x="1185" y="54"/>
                </a:lnTo>
                <a:lnTo>
                  <a:pt x="1185" y="54"/>
                </a:lnTo>
                <a:lnTo>
                  <a:pt x="1185" y="54"/>
                </a:lnTo>
                <a:lnTo>
                  <a:pt x="1186" y="54"/>
                </a:lnTo>
                <a:lnTo>
                  <a:pt x="1186" y="54"/>
                </a:lnTo>
                <a:lnTo>
                  <a:pt x="1186" y="54"/>
                </a:lnTo>
                <a:lnTo>
                  <a:pt x="1187" y="54"/>
                </a:lnTo>
                <a:lnTo>
                  <a:pt x="1187" y="54"/>
                </a:lnTo>
                <a:lnTo>
                  <a:pt x="1187" y="54"/>
                </a:lnTo>
                <a:lnTo>
                  <a:pt x="1187" y="54"/>
                </a:lnTo>
                <a:lnTo>
                  <a:pt x="1188" y="54"/>
                </a:lnTo>
                <a:lnTo>
                  <a:pt x="1188" y="54"/>
                </a:lnTo>
                <a:lnTo>
                  <a:pt x="1188" y="54"/>
                </a:lnTo>
                <a:lnTo>
                  <a:pt x="1189" y="54"/>
                </a:lnTo>
                <a:lnTo>
                  <a:pt x="1189" y="54"/>
                </a:lnTo>
                <a:lnTo>
                  <a:pt x="1189" y="54"/>
                </a:lnTo>
                <a:lnTo>
                  <a:pt x="1189" y="54"/>
                </a:lnTo>
                <a:lnTo>
                  <a:pt x="1190" y="54"/>
                </a:lnTo>
                <a:lnTo>
                  <a:pt x="1190" y="54"/>
                </a:lnTo>
                <a:lnTo>
                  <a:pt x="1190" y="54"/>
                </a:lnTo>
                <a:lnTo>
                  <a:pt x="1191" y="54"/>
                </a:lnTo>
                <a:lnTo>
                  <a:pt x="1191" y="54"/>
                </a:lnTo>
                <a:lnTo>
                  <a:pt x="1191" y="54"/>
                </a:lnTo>
                <a:lnTo>
                  <a:pt x="1191" y="54"/>
                </a:lnTo>
                <a:lnTo>
                  <a:pt x="1192" y="54"/>
                </a:lnTo>
                <a:lnTo>
                  <a:pt x="1192" y="54"/>
                </a:lnTo>
                <a:lnTo>
                  <a:pt x="1192" y="54"/>
                </a:lnTo>
                <a:lnTo>
                  <a:pt x="1193" y="54"/>
                </a:lnTo>
                <a:lnTo>
                  <a:pt x="1193" y="54"/>
                </a:lnTo>
                <a:lnTo>
                  <a:pt x="1193" y="54"/>
                </a:lnTo>
                <a:lnTo>
                  <a:pt x="1193" y="54"/>
                </a:lnTo>
                <a:lnTo>
                  <a:pt x="1194" y="54"/>
                </a:lnTo>
                <a:lnTo>
                  <a:pt x="1194" y="54"/>
                </a:lnTo>
                <a:lnTo>
                  <a:pt x="1194" y="54"/>
                </a:lnTo>
                <a:lnTo>
                  <a:pt x="1194" y="54"/>
                </a:lnTo>
                <a:lnTo>
                  <a:pt x="1195" y="54"/>
                </a:lnTo>
                <a:lnTo>
                  <a:pt x="1195" y="54"/>
                </a:lnTo>
                <a:lnTo>
                  <a:pt x="1195" y="54"/>
                </a:lnTo>
                <a:lnTo>
                  <a:pt x="1196" y="54"/>
                </a:lnTo>
                <a:lnTo>
                  <a:pt x="1196" y="54"/>
                </a:lnTo>
                <a:lnTo>
                  <a:pt x="1196" y="54"/>
                </a:lnTo>
                <a:lnTo>
                  <a:pt x="1197" y="54"/>
                </a:lnTo>
                <a:lnTo>
                  <a:pt x="1197" y="54"/>
                </a:lnTo>
                <a:lnTo>
                  <a:pt x="1197" y="54"/>
                </a:lnTo>
                <a:lnTo>
                  <a:pt x="1197" y="54"/>
                </a:lnTo>
                <a:lnTo>
                  <a:pt x="1198" y="54"/>
                </a:lnTo>
                <a:lnTo>
                  <a:pt x="1198" y="54"/>
                </a:lnTo>
                <a:lnTo>
                  <a:pt x="1198" y="54"/>
                </a:lnTo>
                <a:lnTo>
                  <a:pt x="1199" y="54"/>
                </a:lnTo>
                <a:lnTo>
                  <a:pt x="1199" y="54"/>
                </a:lnTo>
                <a:lnTo>
                  <a:pt x="1199" y="54"/>
                </a:lnTo>
                <a:lnTo>
                  <a:pt x="1199" y="54"/>
                </a:lnTo>
                <a:lnTo>
                  <a:pt x="1199" y="54"/>
                </a:lnTo>
                <a:lnTo>
                  <a:pt x="1200" y="54"/>
                </a:lnTo>
                <a:lnTo>
                  <a:pt x="1200" y="54"/>
                </a:lnTo>
                <a:lnTo>
                  <a:pt x="1201" y="54"/>
                </a:lnTo>
                <a:lnTo>
                  <a:pt x="1201" y="54"/>
                </a:lnTo>
                <a:lnTo>
                  <a:pt x="1201" y="54"/>
                </a:lnTo>
                <a:lnTo>
                  <a:pt x="1201" y="54"/>
                </a:lnTo>
                <a:lnTo>
                  <a:pt x="1202" y="54"/>
                </a:lnTo>
                <a:lnTo>
                  <a:pt x="1202" y="54"/>
                </a:lnTo>
                <a:lnTo>
                  <a:pt x="1202" y="54"/>
                </a:lnTo>
                <a:lnTo>
                  <a:pt x="1203" y="54"/>
                </a:lnTo>
                <a:lnTo>
                  <a:pt x="1203" y="54"/>
                </a:lnTo>
                <a:lnTo>
                  <a:pt x="1203" y="54"/>
                </a:lnTo>
                <a:lnTo>
                  <a:pt x="1203" y="54"/>
                </a:lnTo>
                <a:lnTo>
                  <a:pt x="1204" y="54"/>
                </a:lnTo>
                <a:lnTo>
                  <a:pt x="1204" y="54"/>
                </a:lnTo>
                <a:lnTo>
                  <a:pt x="1204" y="54"/>
                </a:lnTo>
                <a:lnTo>
                  <a:pt x="1205" y="54"/>
                </a:lnTo>
                <a:lnTo>
                  <a:pt x="1205" y="54"/>
                </a:lnTo>
                <a:lnTo>
                  <a:pt x="1205" y="54"/>
                </a:lnTo>
                <a:lnTo>
                  <a:pt x="1205" y="54"/>
                </a:lnTo>
                <a:lnTo>
                  <a:pt x="1206" y="54"/>
                </a:lnTo>
                <a:lnTo>
                  <a:pt x="1206" y="54"/>
                </a:lnTo>
                <a:lnTo>
                  <a:pt x="1206" y="54"/>
                </a:lnTo>
                <a:lnTo>
                  <a:pt x="1207" y="54"/>
                </a:lnTo>
                <a:lnTo>
                  <a:pt x="1207" y="54"/>
                </a:lnTo>
                <a:lnTo>
                  <a:pt x="1207" y="54"/>
                </a:lnTo>
                <a:lnTo>
                  <a:pt x="1207" y="54"/>
                </a:lnTo>
                <a:lnTo>
                  <a:pt x="1208" y="54"/>
                </a:lnTo>
                <a:lnTo>
                  <a:pt x="1208" y="54"/>
                </a:lnTo>
                <a:lnTo>
                  <a:pt x="1208" y="54"/>
                </a:lnTo>
                <a:lnTo>
                  <a:pt x="1209" y="54"/>
                </a:lnTo>
                <a:lnTo>
                  <a:pt x="1209" y="54"/>
                </a:lnTo>
                <a:lnTo>
                  <a:pt x="1209" y="54"/>
                </a:lnTo>
                <a:lnTo>
                  <a:pt x="1209" y="54"/>
                </a:lnTo>
                <a:lnTo>
                  <a:pt x="1210" y="54"/>
                </a:lnTo>
                <a:lnTo>
                  <a:pt x="1210" y="54"/>
                </a:lnTo>
                <a:lnTo>
                  <a:pt x="1210" y="54"/>
                </a:lnTo>
                <a:lnTo>
                  <a:pt x="1211" y="54"/>
                </a:lnTo>
                <a:lnTo>
                  <a:pt x="1211" y="54"/>
                </a:lnTo>
                <a:lnTo>
                  <a:pt x="1211" y="54"/>
                </a:lnTo>
                <a:lnTo>
                  <a:pt x="1211" y="54"/>
                </a:lnTo>
                <a:lnTo>
                  <a:pt x="1212" y="54"/>
                </a:lnTo>
                <a:lnTo>
                  <a:pt x="1212" y="54"/>
                </a:lnTo>
                <a:lnTo>
                  <a:pt x="1212" y="54"/>
                </a:lnTo>
                <a:lnTo>
                  <a:pt x="1213" y="54"/>
                </a:lnTo>
                <a:lnTo>
                  <a:pt x="1213" y="54"/>
                </a:lnTo>
                <a:lnTo>
                  <a:pt x="1213" y="54"/>
                </a:lnTo>
                <a:lnTo>
                  <a:pt x="1214" y="54"/>
                </a:lnTo>
                <a:lnTo>
                  <a:pt x="1214" y="54"/>
                </a:lnTo>
                <a:lnTo>
                  <a:pt x="1214" y="54"/>
                </a:lnTo>
                <a:lnTo>
                  <a:pt x="1214" y="54"/>
                </a:lnTo>
                <a:lnTo>
                  <a:pt x="1215" y="54"/>
                </a:lnTo>
                <a:lnTo>
                  <a:pt x="1215" y="54"/>
                </a:lnTo>
                <a:lnTo>
                  <a:pt x="1215" y="54"/>
                </a:lnTo>
                <a:lnTo>
                  <a:pt x="1216" y="54"/>
                </a:lnTo>
                <a:lnTo>
                  <a:pt x="1216" y="54"/>
                </a:lnTo>
                <a:lnTo>
                  <a:pt x="1216" y="54"/>
                </a:lnTo>
                <a:lnTo>
                  <a:pt x="1216" y="54"/>
                </a:lnTo>
                <a:lnTo>
                  <a:pt x="1217" y="54"/>
                </a:lnTo>
                <a:lnTo>
                  <a:pt x="1217" y="54"/>
                </a:lnTo>
                <a:lnTo>
                  <a:pt x="1217" y="54"/>
                </a:lnTo>
                <a:lnTo>
                  <a:pt x="1218" y="54"/>
                </a:lnTo>
                <a:lnTo>
                  <a:pt x="1218" y="54"/>
                </a:lnTo>
                <a:lnTo>
                  <a:pt x="1218" y="54"/>
                </a:lnTo>
                <a:lnTo>
                  <a:pt x="1218" y="54"/>
                </a:lnTo>
                <a:lnTo>
                  <a:pt x="1219" y="54"/>
                </a:lnTo>
                <a:lnTo>
                  <a:pt x="1219" y="54"/>
                </a:lnTo>
                <a:lnTo>
                  <a:pt x="1219" y="54"/>
                </a:lnTo>
                <a:lnTo>
                  <a:pt x="1220" y="54"/>
                </a:lnTo>
                <a:lnTo>
                  <a:pt x="1220" y="54"/>
                </a:lnTo>
                <a:lnTo>
                  <a:pt x="1220" y="54"/>
                </a:lnTo>
                <a:lnTo>
                  <a:pt x="1220" y="54"/>
                </a:lnTo>
                <a:lnTo>
                  <a:pt x="1221" y="54"/>
                </a:lnTo>
                <a:lnTo>
                  <a:pt x="1221" y="54"/>
                </a:lnTo>
                <a:lnTo>
                  <a:pt x="1221" y="54"/>
                </a:lnTo>
                <a:lnTo>
                  <a:pt x="1222" y="54"/>
                </a:lnTo>
                <a:lnTo>
                  <a:pt x="1222" y="54"/>
                </a:lnTo>
                <a:lnTo>
                  <a:pt x="1222" y="54"/>
                </a:lnTo>
                <a:lnTo>
                  <a:pt x="1222" y="54"/>
                </a:lnTo>
                <a:lnTo>
                  <a:pt x="1223" y="54"/>
                </a:lnTo>
                <a:lnTo>
                  <a:pt x="1223" y="54"/>
                </a:lnTo>
                <a:lnTo>
                  <a:pt x="1223" y="54"/>
                </a:lnTo>
                <a:lnTo>
                  <a:pt x="1224" y="54"/>
                </a:lnTo>
                <a:lnTo>
                  <a:pt x="1224" y="54"/>
                </a:lnTo>
                <a:lnTo>
                  <a:pt x="1224" y="54"/>
                </a:lnTo>
                <a:lnTo>
                  <a:pt x="1224" y="54"/>
                </a:lnTo>
                <a:lnTo>
                  <a:pt x="1225" y="54"/>
                </a:lnTo>
                <a:lnTo>
                  <a:pt x="1225" y="54"/>
                </a:lnTo>
                <a:lnTo>
                  <a:pt x="1225" y="54"/>
                </a:lnTo>
                <a:lnTo>
                  <a:pt x="1225" y="54"/>
                </a:lnTo>
                <a:lnTo>
                  <a:pt x="1226" y="54"/>
                </a:lnTo>
                <a:lnTo>
                  <a:pt x="1226" y="54"/>
                </a:lnTo>
                <a:lnTo>
                  <a:pt x="1226" y="54"/>
                </a:lnTo>
                <a:lnTo>
                  <a:pt x="1227" y="54"/>
                </a:lnTo>
                <a:lnTo>
                  <a:pt x="1227" y="54"/>
                </a:lnTo>
                <a:lnTo>
                  <a:pt x="1227" y="54"/>
                </a:lnTo>
                <a:lnTo>
                  <a:pt x="1228" y="54"/>
                </a:lnTo>
                <a:lnTo>
                  <a:pt x="1228" y="54"/>
                </a:lnTo>
                <a:lnTo>
                  <a:pt x="1228" y="54"/>
                </a:lnTo>
                <a:lnTo>
                  <a:pt x="1228" y="54"/>
                </a:lnTo>
                <a:lnTo>
                  <a:pt x="1229" y="54"/>
                </a:lnTo>
                <a:lnTo>
                  <a:pt x="1229" y="54"/>
                </a:lnTo>
                <a:lnTo>
                  <a:pt x="1229" y="54"/>
                </a:lnTo>
                <a:lnTo>
                  <a:pt x="1230" y="54"/>
                </a:lnTo>
                <a:lnTo>
                  <a:pt x="1230" y="54"/>
                </a:lnTo>
                <a:lnTo>
                  <a:pt x="1230" y="54"/>
                </a:lnTo>
                <a:lnTo>
                  <a:pt x="1230" y="54"/>
                </a:lnTo>
                <a:lnTo>
                  <a:pt x="1230" y="54"/>
                </a:lnTo>
                <a:lnTo>
                  <a:pt x="1231" y="54"/>
                </a:lnTo>
                <a:lnTo>
                  <a:pt x="1231" y="54"/>
                </a:lnTo>
                <a:lnTo>
                  <a:pt x="1233" y="54"/>
                </a:lnTo>
                <a:lnTo>
                  <a:pt x="1233" y="54"/>
                </a:lnTo>
                <a:lnTo>
                  <a:pt x="1233" y="54"/>
                </a:lnTo>
                <a:lnTo>
                  <a:pt x="1233" y="54"/>
                </a:lnTo>
                <a:lnTo>
                  <a:pt x="1234" y="54"/>
                </a:lnTo>
                <a:lnTo>
                  <a:pt x="1234" y="54"/>
                </a:lnTo>
                <a:lnTo>
                  <a:pt x="1234" y="54"/>
                </a:lnTo>
                <a:lnTo>
                  <a:pt x="1234" y="54"/>
                </a:lnTo>
                <a:lnTo>
                  <a:pt x="1234" y="54"/>
                </a:lnTo>
                <a:lnTo>
                  <a:pt x="1234" y="54"/>
                </a:lnTo>
                <a:lnTo>
                  <a:pt x="1234" y="54"/>
                </a:lnTo>
                <a:lnTo>
                  <a:pt x="1235" y="54"/>
                </a:lnTo>
                <a:lnTo>
                  <a:pt x="1235" y="54"/>
                </a:lnTo>
                <a:lnTo>
                  <a:pt x="1235" y="54"/>
                </a:lnTo>
                <a:lnTo>
                  <a:pt x="1236" y="54"/>
                </a:lnTo>
                <a:lnTo>
                  <a:pt x="1236" y="54"/>
                </a:lnTo>
                <a:lnTo>
                  <a:pt x="1236" y="54"/>
                </a:lnTo>
                <a:lnTo>
                  <a:pt x="1236" y="54"/>
                </a:lnTo>
                <a:lnTo>
                  <a:pt x="1237" y="54"/>
                </a:lnTo>
                <a:lnTo>
                  <a:pt x="1237" y="54"/>
                </a:lnTo>
                <a:lnTo>
                  <a:pt x="1237" y="54"/>
                </a:lnTo>
                <a:lnTo>
                  <a:pt x="1238" y="54"/>
                </a:lnTo>
                <a:lnTo>
                  <a:pt x="1238" y="54"/>
                </a:lnTo>
                <a:lnTo>
                  <a:pt x="1238" y="54"/>
                </a:lnTo>
                <a:lnTo>
                  <a:pt x="1239" y="54"/>
                </a:lnTo>
                <a:lnTo>
                  <a:pt x="1239" y="54"/>
                </a:lnTo>
                <a:lnTo>
                  <a:pt x="1239" y="54"/>
                </a:lnTo>
                <a:lnTo>
                  <a:pt x="1239" y="54"/>
                </a:lnTo>
                <a:lnTo>
                  <a:pt x="1240" y="54"/>
                </a:lnTo>
                <a:lnTo>
                  <a:pt x="1240" y="54"/>
                </a:lnTo>
                <a:lnTo>
                  <a:pt x="1240" y="54"/>
                </a:lnTo>
                <a:lnTo>
                  <a:pt x="1242" y="54"/>
                </a:lnTo>
                <a:lnTo>
                  <a:pt x="1242" y="54"/>
                </a:lnTo>
                <a:lnTo>
                  <a:pt x="1242" y="54"/>
                </a:lnTo>
                <a:lnTo>
                  <a:pt x="1242" y="54"/>
                </a:lnTo>
                <a:lnTo>
                  <a:pt x="1243" y="54"/>
                </a:lnTo>
                <a:lnTo>
                  <a:pt x="1243" y="54"/>
                </a:lnTo>
                <a:lnTo>
                  <a:pt x="1243" y="54"/>
                </a:lnTo>
                <a:lnTo>
                  <a:pt x="1244" y="54"/>
                </a:lnTo>
                <a:lnTo>
                  <a:pt x="1244" y="54"/>
                </a:lnTo>
                <a:lnTo>
                  <a:pt x="1244" y="54"/>
                </a:lnTo>
                <a:lnTo>
                  <a:pt x="1244" y="54"/>
                </a:lnTo>
                <a:lnTo>
                  <a:pt x="1245" y="54"/>
                </a:lnTo>
                <a:lnTo>
                  <a:pt x="1245" y="54"/>
                </a:lnTo>
                <a:lnTo>
                  <a:pt x="1245" y="54"/>
                </a:lnTo>
                <a:lnTo>
                  <a:pt x="1246" y="54"/>
                </a:lnTo>
                <a:lnTo>
                  <a:pt x="1246" y="54"/>
                </a:lnTo>
                <a:lnTo>
                  <a:pt x="1246" y="54"/>
                </a:lnTo>
                <a:lnTo>
                  <a:pt x="1246" y="54"/>
                </a:lnTo>
                <a:lnTo>
                  <a:pt x="1247" y="54"/>
                </a:lnTo>
                <a:lnTo>
                  <a:pt x="1247" y="54"/>
                </a:lnTo>
                <a:lnTo>
                  <a:pt x="1247" y="54"/>
                </a:lnTo>
                <a:lnTo>
                  <a:pt x="1248" y="54"/>
                </a:lnTo>
                <a:lnTo>
                  <a:pt x="1248" y="54"/>
                </a:lnTo>
                <a:lnTo>
                  <a:pt x="1248" y="54"/>
                </a:lnTo>
                <a:lnTo>
                  <a:pt x="1248" y="54"/>
                </a:lnTo>
                <a:lnTo>
                  <a:pt x="1249" y="54"/>
                </a:lnTo>
                <a:lnTo>
                  <a:pt x="1249" y="54"/>
                </a:lnTo>
                <a:lnTo>
                  <a:pt x="1249" y="54"/>
                </a:lnTo>
                <a:lnTo>
                  <a:pt x="1250" y="54"/>
                </a:lnTo>
                <a:lnTo>
                  <a:pt x="1250" y="54"/>
                </a:lnTo>
                <a:lnTo>
                  <a:pt x="1250" y="54"/>
                </a:lnTo>
                <a:lnTo>
                  <a:pt x="1250" y="54"/>
                </a:lnTo>
                <a:lnTo>
                  <a:pt x="1251" y="54"/>
                </a:lnTo>
                <a:lnTo>
                  <a:pt x="1251" y="54"/>
                </a:lnTo>
                <a:lnTo>
                  <a:pt x="1251" y="54"/>
                </a:lnTo>
                <a:lnTo>
                  <a:pt x="1252" y="54"/>
                </a:lnTo>
                <a:lnTo>
                  <a:pt x="1252" y="54"/>
                </a:lnTo>
                <a:lnTo>
                  <a:pt x="1252" y="54"/>
                </a:lnTo>
                <a:lnTo>
                  <a:pt x="1252" y="54"/>
                </a:lnTo>
                <a:lnTo>
                  <a:pt x="1253" y="54"/>
                </a:lnTo>
                <a:lnTo>
                  <a:pt x="1253" y="54"/>
                </a:lnTo>
                <a:lnTo>
                  <a:pt x="1253" y="54"/>
                </a:lnTo>
                <a:lnTo>
                  <a:pt x="1254" y="54"/>
                </a:lnTo>
                <a:lnTo>
                  <a:pt x="1254" y="54"/>
                </a:lnTo>
                <a:lnTo>
                  <a:pt x="1254" y="54"/>
                </a:lnTo>
                <a:lnTo>
                  <a:pt x="1254" y="54"/>
                </a:lnTo>
                <a:lnTo>
                  <a:pt x="1255" y="54"/>
                </a:lnTo>
                <a:lnTo>
                  <a:pt x="1255" y="54"/>
                </a:lnTo>
                <a:lnTo>
                  <a:pt x="1255" y="54"/>
                </a:lnTo>
                <a:lnTo>
                  <a:pt x="1256" y="54"/>
                </a:lnTo>
                <a:lnTo>
                  <a:pt x="1256" y="54"/>
                </a:lnTo>
                <a:lnTo>
                  <a:pt x="1256" y="54"/>
                </a:lnTo>
                <a:lnTo>
                  <a:pt x="1256" y="54"/>
                </a:lnTo>
                <a:lnTo>
                  <a:pt x="1257" y="54"/>
                </a:lnTo>
                <a:lnTo>
                  <a:pt x="1257" y="54"/>
                </a:lnTo>
                <a:lnTo>
                  <a:pt x="1257" y="54"/>
                </a:lnTo>
                <a:lnTo>
                  <a:pt x="1257" y="54"/>
                </a:lnTo>
                <a:lnTo>
                  <a:pt x="1258" y="54"/>
                </a:lnTo>
                <a:lnTo>
                  <a:pt x="1258" y="54"/>
                </a:lnTo>
                <a:lnTo>
                  <a:pt x="1258" y="54"/>
                </a:lnTo>
                <a:lnTo>
                  <a:pt x="1259" y="54"/>
                </a:lnTo>
                <a:lnTo>
                  <a:pt x="1259" y="54"/>
                </a:lnTo>
                <a:lnTo>
                  <a:pt x="1259" y="54"/>
                </a:lnTo>
                <a:lnTo>
                  <a:pt x="1260" y="54"/>
                </a:lnTo>
                <a:lnTo>
                  <a:pt x="1260" y="54"/>
                </a:lnTo>
                <a:lnTo>
                  <a:pt x="1260" y="54"/>
                </a:lnTo>
                <a:lnTo>
                  <a:pt x="1260" y="54"/>
                </a:lnTo>
                <a:lnTo>
                  <a:pt x="1261" y="54"/>
                </a:lnTo>
                <a:lnTo>
                  <a:pt x="1261" y="54"/>
                </a:lnTo>
                <a:lnTo>
                  <a:pt x="1261" y="54"/>
                </a:lnTo>
                <a:lnTo>
                  <a:pt x="1262" y="54"/>
                </a:lnTo>
                <a:lnTo>
                  <a:pt x="1262" y="54"/>
                </a:lnTo>
                <a:lnTo>
                  <a:pt x="1262" y="54"/>
                </a:lnTo>
                <a:lnTo>
                  <a:pt x="1262" y="54"/>
                </a:lnTo>
                <a:lnTo>
                  <a:pt x="1262" y="54"/>
                </a:lnTo>
                <a:lnTo>
                  <a:pt x="1263" y="54"/>
                </a:lnTo>
                <a:lnTo>
                  <a:pt x="1263" y="54"/>
                </a:lnTo>
                <a:lnTo>
                  <a:pt x="1264" y="54"/>
                </a:lnTo>
                <a:lnTo>
                  <a:pt x="1264" y="54"/>
                </a:lnTo>
                <a:lnTo>
                  <a:pt x="1264" y="54"/>
                </a:lnTo>
                <a:lnTo>
                  <a:pt x="1265" y="54"/>
                </a:lnTo>
                <a:lnTo>
                  <a:pt x="1265" y="54"/>
                </a:lnTo>
                <a:lnTo>
                  <a:pt x="1265" y="54"/>
                </a:lnTo>
                <a:lnTo>
                  <a:pt x="1265" y="54"/>
                </a:lnTo>
                <a:lnTo>
                  <a:pt x="1266" y="54"/>
                </a:lnTo>
                <a:lnTo>
                  <a:pt x="1266" y="54"/>
                </a:lnTo>
                <a:lnTo>
                  <a:pt x="1266" y="54"/>
                </a:lnTo>
                <a:lnTo>
                  <a:pt x="1267" y="54"/>
                </a:lnTo>
                <a:lnTo>
                  <a:pt x="1267" y="54"/>
                </a:lnTo>
                <a:lnTo>
                  <a:pt x="1267" y="54"/>
                </a:lnTo>
                <a:lnTo>
                  <a:pt x="1267" y="54"/>
                </a:lnTo>
                <a:lnTo>
                  <a:pt x="1268" y="54"/>
                </a:lnTo>
                <a:lnTo>
                  <a:pt x="1268" y="54"/>
                </a:lnTo>
                <a:lnTo>
                  <a:pt x="1268" y="54"/>
                </a:lnTo>
                <a:lnTo>
                  <a:pt x="1269" y="54"/>
                </a:lnTo>
                <a:lnTo>
                  <a:pt x="1269" y="54"/>
                </a:lnTo>
                <a:lnTo>
                  <a:pt x="1269" y="54"/>
                </a:lnTo>
                <a:lnTo>
                  <a:pt x="1269" y="54"/>
                </a:lnTo>
                <a:lnTo>
                  <a:pt x="1270" y="54"/>
                </a:lnTo>
                <a:lnTo>
                  <a:pt x="1270" y="54"/>
                </a:lnTo>
                <a:lnTo>
                  <a:pt x="1270" y="54"/>
                </a:lnTo>
                <a:lnTo>
                  <a:pt x="1271" y="54"/>
                </a:lnTo>
                <a:lnTo>
                  <a:pt x="1271" y="54"/>
                </a:lnTo>
                <a:lnTo>
                  <a:pt x="1271" y="54"/>
                </a:lnTo>
                <a:lnTo>
                  <a:pt x="1271" y="54"/>
                </a:lnTo>
                <a:lnTo>
                  <a:pt x="1272" y="54"/>
                </a:lnTo>
                <a:lnTo>
                  <a:pt x="1272" y="54"/>
                </a:lnTo>
                <a:lnTo>
                  <a:pt x="1272" y="54"/>
                </a:lnTo>
                <a:lnTo>
                  <a:pt x="1273" y="54"/>
                </a:lnTo>
                <a:lnTo>
                  <a:pt x="1273" y="54"/>
                </a:lnTo>
                <a:lnTo>
                  <a:pt x="1273" y="54"/>
                </a:lnTo>
                <a:lnTo>
                  <a:pt x="1273" y="54"/>
                </a:lnTo>
                <a:lnTo>
                  <a:pt x="1274" y="54"/>
                </a:lnTo>
                <a:lnTo>
                  <a:pt x="1274" y="54"/>
                </a:lnTo>
                <a:lnTo>
                  <a:pt x="1274" y="54"/>
                </a:lnTo>
                <a:lnTo>
                  <a:pt x="1275" y="54"/>
                </a:lnTo>
                <a:lnTo>
                  <a:pt x="1275" y="54"/>
                </a:lnTo>
                <a:lnTo>
                  <a:pt x="1275" y="54"/>
                </a:lnTo>
                <a:lnTo>
                  <a:pt x="1275" y="54"/>
                </a:lnTo>
                <a:lnTo>
                  <a:pt x="1276" y="54"/>
                </a:lnTo>
                <a:lnTo>
                  <a:pt x="1276" y="54"/>
                </a:lnTo>
                <a:lnTo>
                  <a:pt x="1276" y="54"/>
                </a:lnTo>
                <a:lnTo>
                  <a:pt x="1277" y="54"/>
                </a:lnTo>
                <a:lnTo>
                  <a:pt x="1277" y="54"/>
                </a:lnTo>
                <a:lnTo>
                  <a:pt x="1277" y="54"/>
                </a:lnTo>
                <a:lnTo>
                  <a:pt x="1277" y="54"/>
                </a:lnTo>
                <a:lnTo>
                  <a:pt x="1278" y="54"/>
                </a:lnTo>
                <a:lnTo>
                  <a:pt x="1278" y="54"/>
                </a:lnTo>
                <a:lnTo>
                  <a:pt x="1278" y="54"/>
                </a:lnTo>
                <a:lnTo>
                  <a:pt x="1279" y="54"/>
                </a:lnTo>
                <a:lnTo>
                  <a:pt x="1279" y="54"/>
                </a:lnTo>
                <a:lnTo>
                  <a:pt x="1279" y="54"/>
                </a:lnTo>
                <a:lnTo>
                  <a:pt x="1279" y="54"/>
                </a:lnTo>
                <a:lnTo>
                  <a:pt x="1280" y="54"/>
                </a:lnTo>
                <a:lnTo>
                  <a:pt x="1280" y="54"/>
                </a:lnTo>
                <a:lnTo>
                  <a:pt x="1280" y="54"/>
                </a:lnTo>
                <a:lnTo>
                  <a:pt x="1281" y="54"/>
                </a:lnTo>
                <a:lnTo>
                  <a:pt x="1281" y="54"/>
                </a:lnTo>
                <a:lnTo>
                  <a:pt x="1281" y="54"/>
                </a:lnTo>
                <a:lnTo>
                  <a:pt x="1281" y="54"/>
                </a:lnTo>
                <a:lnTo>
                  <a:pt x="1282" y="54"/>
                </a:lnTo>
                <a:lnTo>
                  <a:pt x="1282" y="54"/>
                </a:lnTo>
                <a:lnTo>
                  <a:pt x="1282" y="54"/>
                </a:lnTo>
                <a:lnTo>
                  <a:pt x="1283" y="54"/>
                </a:lnTo>
                <a:lnTo>
                  <a:pt x="1283" y="54"/>
                </a:lnTo>
                <a:lnTo>
                  <a:pt x="1283" y="54"/>
                </a:lnTo>
                <a:lnTo>
                  <a:pt x="1283" y="54"/>
                </a:lnTo>
                <a:lnTo>
                  <a:pt x="1284" y="54"/>
                </a:lnTo>
                <a:lnTo>
                  <a:pt x="1284" y="54"/>
                </a:lnTo>
                <a:lnTo>
                  <a:pt x="1284" y="54"/>
                </a:lnTo>
                <a:lnTo>
                  <a:pt x="1285" y="54"/>
                </a:lnTo>
                <a:lnTo>
                  <a:pt x="1285" y="54"/>
                </a:lnTo>
                <a:lnTo>
                  <a:pt x="1285" y="54"/>
                </a:lnTo>
                <a:lnTo>
                  <a:pt x="1285" y="54"/>
                </a:lnTo>
                <a:lnTo>
                  <a:pt x="1286" y="54"/>
                </a:lnTo>
                <a:lnTo>
                  <a:pt x="1286" y="54"/>
                </a:lnTo>
                <a:lnTo>
                  <a:pt x="1286" y="54"/>
                </a:lnTo>
                <a:lnTo>
                  <a:pt x="1287" y="54"/>
                </a:lnTo>
                <a:lnTo>
                  <a:pt x="1287" y="54"/>
                </a:lnTo>
                <a:lnTo>
                  <a:pt x="1287" y="54"/>
                </a:lnTo>
                <a:lnTo>
                  <a:pt x="1287" y="54"/>
                </a:lnTo>
                <a:lnTo>
                  <a:pt x="1288" y="54"/>
                </a:lnTo>
                <a:lnTo>
                  <a:pt x="1288" y="54"/>
                </a:lnTo>
                <a:lnTo>
                  <a:pt x="1288" y="54"/>
                </a:lnTo>
                <a:lnTo>
                  <a:pt x="1288" y="54"/>
                </a:lnTo>
                <a:lnTo>
                  <a:pt x="1289" y="54"/>
                </a:lnTo>
                <a:lnTo>
                  <a:pt x="1289" y="54"/>
                </a:lnTo>
                <a:lnTo>
                  <a:pt x="1290" y="54"/>
                </a:lnTo>
                <a:lnTo>
                  <a:pt x="1290" y="54"/>
                </a:lnTo>
                <a:lnTo>
                  <a:pt x="1290" y="54"/>
                </a:lnTo>
                <a:lnTo>
                  <a:pt x="1290" y="54"/>
                </a:lnTo>
                <a:lnTo>
                  <a:pt x="1291" y="54"/>
                </a:lnTo>
                <a:lnTo>
                  <a:pt x="1291" y="54"/>
                </a:lnTo>
                <a:lnTo>
                  <a:pt x="1291" y="54"/>
                </a:lnTo>
                <a:lnTo>
                  <a:pt x="1292" y="54"/>
                </a:lnTo>
                <a:lnTo>
                  <a:pt x="1292" y="54"/>
                </a:lnTo>
                <a:lnTo>
                  <a:pt x="1292" y="54"/>
                </a:lnTo>
                <a:lnTo>
                  <a:pt x="1292" y="54"/>
                </a:lnTo>
                <a:lnTo>
                  <a:pt x="1293" y="54"/>
                </a:lnTo>
                <a:lnTo>
                  <a:pt x="1293" y="54"/>
                </a:lnTo>
                <a:lnTo>
                  <a:pt x="1293" y="54"/>
                </a:lnTo>
                <a:lnTo>
                  <a:pt x="1294" y="54"/>
                </a:lnTo>
                <a:lnTo>
                  <a:pt x="1294" y="54"/>
                </a:lnTo>
                <a:lnTo>
                  <a:pt x="1294" y="54"/>
                </a:lnTo>
                <a:lnTo>
                  <a:pt x="1294" y="54"/>
                </a:lnTo>
                <a:lnTo>
                  <a:pt x="1296" y="54"/>
                </a:lnTo>
                <a:lnTo>
                  <a:pt x="1296" y="54"/>
                </a:lnTo>
                <a:lnTo>
                  <a:pt x="1296" y="54"/>
                </a:lnTo>
                <a:lnTo>
                  <a:pt x="1297" y="54"/>
                </a:lnTo>
                <a:lnTo>
                  <a:pt x="1297" y="54"/>
                </a:lnTo>
                <a:lnTo>
                  <a:pt x="1297" y="54"/>
                </a:lnTo>
                <a:lnTo>
                  <a:pt x="1297" y="54"/>
                </a:lnTo>
                <a:lnTo>
                  <a:pt x="1298" y="54"/>
                </a:lnTo>
                <a:lnTo>
                  <a:pt x="1298" y="54"/>
                </a:lnTo>
                <a:lnTo>
                  <a:pt x="1298" y="54"/>
                </a:lnTo>
                <a:lnTo>
                  <a:pt x="1299" y="54"/>
                </a:lnTo>
                <a:lnTo>
                  <a:pt x="1299" y="54"/>
                </a:lnTo>
                <a:lnTo>
                  <a:pt x="1299" y="54"/>
                </a:lnTo>
                <a:lnTo>
                  <a:pt x="1299" y="54"/>
                </a:lnTo>
                <a:lnTo>
                  <a:pt x="1300" y="54"/>
                </a:lnTo>
                <a:lnTo>
                  <a:pt x="1300" y="54"/>
                </a:lnTo>
                <a:lnTo>
                  <a:pt x="1300" y="54"/>
                </a:lnTo>
                <a:lnTo>
                  <a:pt x="1301" y="54"/>
                </a:lnTo>
                <a:lnTo>
                  <a:pt x="1301" y="54"/>
                </a:lnTo>
                <a:lnTo>
                  <a:pt x="1301" y="54"/>
                </a:lnTo>
                <a:lnTo>
                  <a:pt x="1301" y="54"/>
                </a:lnTo>
                <a:lnTo>
                  <a:pt x="1302" y="54"/>
                </a:lnTo>
                <a:lnTo>
                  <a:pt x="1302" y="54"/>
                </a:lnTo>
                <a:lnTo>
                  <a:pt x="1302" y="54"/>
                </a:lnTo>
                <a:lnTo>
                  <a:pt x="1303" y="54"/>
                </a:lnTo>
                <a:lnTo>
                  <a:pt x="1303" y="54"/>
                </a:lnTo>
                <a:lnTo>
                  <a:pt x="1303" y="54"/>
                </a:lnTo>
                <a:lnTo>
                  <a:pt x="1303" y="54"/>
                </a:lnTo>
                <a:lnTo>
                  <a:pt x="1304" y="54"/>
                </a:lnTo>
                <a:lnTo>
                  <a:pt x="1304" y="54"/>
                </a:lnTo>
                <a:lnTo>
                  <a:pt x="1304" y="54"/>
                </a:lnTo>
                <a:lnTo>
                  <a:pt x="1305" y="54"/>
                </a:lnTo>
                <a:lnTo>
                  <a:pt x="1305" y="54"/>
                </a:lnTo>
                <a:lnTo>
                  <a:pt x="1305" y="54"/>
                </a:lnTo>
                <a:lnTo>
                  <a:pt x="1305" y="54"/>
                </a:lnTo>
                <a:lnTo>
                  <a:pt x="1306" y="54"/>
                </a:lnTo>
                <a:lnTo>
                  <a:pt x="1306" y="54"/>
                </a:lnTo>
                <a:lnTo>
                  <a:pt x="1306" y="54"/>
                </a:lnTo>
                <a:lnTo>
                  <a:pt x="1307" y="54"/>
                </a:lnTo>
                <a:lnTo>
                  <a:pt x="1307" y="54"/>
                </a:lnTo>
                <a:lnTo>
                  <a:pt x="1307" y="54"/>
                </a:lnTo>
                <a:lnTo>
                  <a:pt x="1307" y="54"/>
                </a:lnTo>
                <a:lnTo>
                  <a:pt x="1308" y="54"/>
                </a:lnTo>
                <a:lnTo>
                  <a:pt x="1308" y="54"/>
                </a:lnTo>
                <a:lnTo>
                  <a:pt x="1308" y="54"/>
                </a:lnTo>
                <a:lnTo>
                  <a:pt x="1309" y="54"/>
                </a:lnTo>
                <a:lnTo>
                  <a:pt x="1309" y="54"/>
                </a:lnTo>
                <a:lnTo>
                  <a:pt x="1309" y="54"/>
                </a:lnTo>
                <a:lnTo>
                  <a:pt x="1309" y="54"/>
                </a:lnTo>
                <a:lnTo>
                  <a:pt x="1310" y="54"/>
                </a:lnTo>
                <a:lnTo>
                  <a:pt x="1310" y="54"/>
                </a:lnTo>
                <a:lnTo>
                  <a:pt x="1310" y="54"/>
                </a:lnTo>
                <a:lnTo>
                  <a:pt x="1311" y="54"/>
                </a:lnTo>
                <a:lnTo>
                  <a:pt x="1311" y="54"/>
                </a:lnTo>
                <a:lnTo>
                  <a:pt x="1311" y="54"/>
                </a:lnTo>
                <a:lnTo>
                  <a:pt x="1311" y="54"/>
                </a:lnTo>
                <a:lnTo>
                  <a:pt x="1312" y="54"/>
                </a:lnTo>
                <a:lnTo>
                  <a:pt x="1312" y="54"/>
                </a:lnTo>
                <a:lnTo>
                  <a:pt x="1312" y="54"/>
                </a:lnTo>
                <a:lnTo>
                  <a:pt x="1313" y="54"/>
                </a:lnTo>
                <a:lnTo>
                  <a:pt x="1313" y="54"/>
                </a:lnTo>
                <a:lnTo>
                  <a:pt x="1313" y="54"/>
                </a:lnTo>
                <a:lnTo>
                  <a:pt x="1313" y="54"/>
                </a:lnTo>
                <a:lnTo>
                  <a:pt x="1314" y="54"/>
                </a:lnTo>
                <a:lnTo>
                  <a:pt x="1314" y="54"/>
                </a:lnTo>
                <a:lnTo>
                  <a:pt x="1314" y="54"/>
                </a:lnTo>
                <a:lnTo>
                  <a:pt x="1315" y="54"/>
                </a:lnTo>
                <a:lnTo>
                  <a:pt x="1315" y="54"/>
                </a:lnTo>
                <a:lnTo>
                  <a:pt x="1315" y="54"/>
                </a:lnTo>
                <a:lnTo>
                  <a:pt x="1315" y="54"/>
                </a:lnTo>
                <a:lnTo>
                  <a:pt x="1316" y="54"/>
                </a:lnTo>
                <a:lnTo>
                  <a:pt x="1316" y="54"/>
                </a:lnTo>
                <a:lnTo>
                  <a:pt x="1316" y="54"/>
                </a:lnTo>
                <a:lnTo>
                  <a:pt x="1317" y="54"/>
                </a:lnTo>
                <a:lnTo>
                  <a:pt x="1317" y="54"/>
                </a:lnTo>
                <a:lnTo>
                  <a:pt x="1317" y="54"/>
                </a:lnTo>
                <a:lnTo>
                  <a:pt x="1318" y="54"/>
                </a:lnTo>
                <a:lnTo>
                  <a:pt x="1318" y="54"/>
                </a:lnTo>
                <a:lnTo>
                  <a:pt x="1318" y="54"/>
                </a:lnTo>
                <a:lnTo>
                  <a:pt x="1318" y="54"/>
                </a:lnTo>
                <a:lnTo>
                  <a:pt x="1319" y="54"/>
                </a:lnTo>
                <a:lnTo>
                  <a:pt x="1319" y="54"/>
                </a:lnTo>
                <a:lnTo>
                  <a:pt x="1319" y="54"/>
                </a:lnTo>
                <a:lnTo>
                  <a:pt x="1320" y="54"/>
                </a:lnTo>
                <a:lnTo>
                  <a:pt x="1320" y="54"/>
                </a:lnTo>
                <a:lnTo>
                  <a:pt x="1320" y="54"/>
                </a:lnTo>
                <a:lnTo>
                  <a:pt x="1320" y="54"/>
                </a:lnTo>
                <a:lnTo>
                  <a:pt x="1320" y="54"/>
                </a:lnTo>
                <a:lnTo>
                  <a:pt x="1321" y="54"/>
                </a:lnTo>
                <a:lnTo>
                  <a:pt x="1321" y="54"/>
                </a:lnTo>
                <a:lnTo>
                  <a:pt x="1322" y="54"/>
                </a:lnTo>
                <a:lnTo>
                  <a:pt x="1322" y="54"/>
                </a:lnTo>
                <a:lnTo>
                  <a:pt x="1322" y="54"/>
                </a:lnTo>
                <a:lnTo>
                  <a:pt x="1322" y="54"/>
                </a:lnTo>
                <a:lnTo>
                  <a:pt x="1323" y="54"/>
                </a:lnTo>
                <a:lnTo>
                  <a:pt x="1323" y="54"/>
                </a:lnTo>
                <a:lnTo>
                  <a:pt x="1323" y="54"/>
                </a:lnTo>
                <a:lnTo>
                  <a:pt x="1324" y="54"/>
                </a:lnTo>
                <a:lnTo>
                  <a:pt x="1324" y="54"/>
                </a:lnTo>
                <a:lnTo>
                  <a:pt x="1324" y="54"/>
                </a:lnTo>
                <a:lnTo>
                  <a:pt x="1324" y="54"/>
                </a:lnTo>
                <a:lnTo>
                  <a:pt x="1325" y="54"/>
                </a:lnTo>
                <a:lnTo>
                  <a:pt x="1325" y="54"/>
                </a:lnTo>
                <a:lnTo>
                  <a:pt x="1325" y="54"/>
                </a:lnTo>
                <a:lnTo>
                  <a:pt x="1326" y="54"/>
                </a:lnTo>
                <a:lnTo>
                  <a:pt x="1326" y="54"/>
                </a:lnTo>
                <a:lnTo>
                  <a:pt x="1326" y="54"/>
                </a:lnTo>
                <a:lnTo>
                  <a:pt x="1326" y="54"/>
                </a:lnTo>
                <a:lnTo>
                  <a:pt x="1327" y="54"/>
                </a:lnTo>
                <a:lnTo>
                  <a:pt x="1327" y="54"/>
                </a:lnTo>
                <a:lnTo>
                  <a:pt x="1327" y="54"/>
                </a:lnTo>
                <a:lnTo>
                  <a:pt x="1328" y="54"/>
                </a:lnTo>
                <a:lnTo>
                  <a:pt x="1328" y="54"/>
                </a:lnTo>
                <a:lnTo>
                  <a:pt x="1328" y="54"/>
                </a:lnTo>
                <a:lnTo>
                  <a:pt x="1328" y="54"/>
                </a:lnTo>
                <a:lnTo>
                  <a:pt x="1329" y="54"/>
                </a:lnTo>
                <a:lnTo>
                  <a:pt x="1329" y="54"/>
                </a:lnTo>
                <a:lnTo>
                  <a:pt x="1329" y="54"/>
                </a:lnTo>
                <a:lnTo>
                  <a:pt x="1330" y="54"/>
                </a:lnTo>
                <a:lnTo>
                  <a:pt x="1330" y="54"/>
                </a:lnTo>
                <a:lnTo>
                  <a:pt x="1330" y="54"/>
                </a:lnTo>
                <a:lnTo>
                  <a:pt x="1330" y="54"/>
                </a:lnTo>
                <a:lnTo>
                  <a:pt x="1331" y="54"/>
                </a:lnTo>
                <a:lnTo>
                  <a:pt x="1331" y="54"/>
                </a:lnTo>
                <a:lnTo>
                  <a:pt x="1331" y="54"/>
                </a:lnTo>
                <a:lnTo>
                  <a:pt x="1332" y="54"/>
                </a:lnTo>
                <a:lnTo>
                  <a:pt x="1332" y="54"/>
                </a:lnTo>
                <a:lnTo>
                  <a:pt x="1332" y="54"/>
                </a:lnTo>
                <a:lnTo>
                  <a:pt x="1332" y="54"/>
                </a:lnTo>
                <a:lnTo>
                  <a:pt x="1333" y="54"/>
                </a:lnTo>
                <a:lnTo>
                  <a:pt x="1333" y="54"/>
                </a:lnTo>
                <a:lnTo>
                  <a:pt x="1333" y="54"/>
                </a:lnTo>
                <a:lnTo>
                  <a:pt x="1334" y="54"/>
                </a:lnTo>
                <a:lnTo>
                  <a:pt x="1334" y="54"/>
                </a:lnTo>
                <a:lnTo>
                  <a:pt x="1334" y="54"/>
                </a:lnTo>
                <a:lnTo>
                  <a:pt x="1334" y="54"/>
                </a:lnTo>
                <a:lnTo>
                  <a:pt x="1335" y="54"/>
                </a:lnTo>
                <a:lnTo>
                  <a:pt x="1335" y="54"/>
                </a:lnTo>
                <a:lnTo>
                  <a:pt x="1335" y="54"/>
                </a:lnTo>
                <a:lnTo>
                  <a:pt x="1336" y="54"/>
                </a:lnTo>
                <a:lnTo>
                  <a:pt x="1336" y="54"/>
                </a:lnTo>
                <a:lnTo>
                  <a:pt x="1336" y="54"/>
                </a:lnTo>
                <a:lnTo>
                  <a:pt x="1336" y="54"/>
                </a:lnTo>
                <a:lnTo>
                  <a:pt x="1337" y="54"/>
                </a:lnTo>
                <a:lnTo>
                  <a:pt x="1337" y="54"/>
                </a:lnTo>
                <a:lnTo>
                  <a:pt x="1337" y="54"/>
                </a:lnTo>
                <a:lnTo>
                  <a:pt x="1338" y="54"/>
                </a:lnTo>
                <a:lnTo>
                  <a:pt x="1338" y="54"/>
                </a:lnTo>
                <a:lnTo>
                  <a:pt x="1338" y="54"/>
                </a:lnTo>
                <a:lnTo>
                  <a:pt x="1338" y="54"/>
                </a:lnTo>
                <a:lnTo>
                  <a:pt x="1339" y="54"/>
                </a:lnTo>
                <a:lnTo>
                  <a:pt x="1339" y="54"/>
                </a:lnTo>
                <a:lnTo>
                  <a:pt x="1339" y="54"/>
                </a:lnTo>
                <a:lnTo>
                  <a:pt x="1340" y="54"/>
                </a:lnTo>
                <a:lnTo>
                  <a:pt x="1340" y="54"/>
                </a:lnTo>
                <a:lnTo>
                  <a:pt x="1340" y="54"/>
                </a:lnTo>
                <a:lnTo>
                  <a:pt x="1340" y="54"/>
                </a:lnTo>
                <a:lnTo>
                  <a:pt x="1341" y="54"/>
                </a:lnTo>
                <a:lnTo>
                  <a:pt x="1341" y="54"/>
                </a:lnTo>
                <a:lnTo>
                  <a:pt x="1341" y="54"/>
                </a:lnTo>
                <a:lnTo>
                  <a:pt x="1342" y="54"/>
                </a:lnTo>
                <a:lnTo>
                  <a:pt x="1342" y="54"/>
                </a:lnTo>
                <a:lnTo>
                  <a:pt x="1342" y="54"/>
                </a:lnTo>
                <a:lnTo>
                  <a:pt x="1343" y="54"/>
                </a:lnTo>
                <a:lnTo>
                  <a:pt x="1343" y="54"/>
                </a:lnTo>
                <a:lnTo>
                  <a:pt x="1343" y="54"/>
                </a:lnTo>
                <a:lnTo>
                  <a:pt x="1343" y="54"/>
                </a:lnTo>
                <a:lnTo>
                  <a:pt x="1344" y="54"/>
                </a:lnTo>
                <a:lnTo>
                  <a:pt x="1344" y="54"/>
                </a:lnTo>
                <a:lnTo>
                  <a:pt x="1344" y="54"/>
                </a:lnTo>
                <a:lnTo>
                  <a:pt x="1345" y="54"/>
                </a:lnTo>
                <a:lnTo>
                  <a:pt x="1345" y="54"/>
                </a:lnTo>
                <a:lnTo>
                  <a:pt x="1345" y="54"/>
                </a:lnTo>
                <a:lnTo>
                  <a:pt x="1345" y="54"/>
                </a:lnTo>
                <a:lnTo>
                  <a:pt x="1346" y="54"/>
                </a:lnTo>
                <a:lnTo>
                  <a:pt x="1346" y="54"/>
                </a:lnTo>
                <a:lnTo>
                  <a:pt x="1346" y="54"/>
                </a:lnTo>
                <a:lnTo>
                  <a:pt x="1346" y="54"/>
                </a:lnTo>
                <a:lnTo>
                  <a:pt x="1347" y="54"/>
                </a:lnTo>
                <a:lnTo>
                  <a:pt x="1347" y="54"/>
                </a:lnTo>
                <a:lnTo>
                  <a:pt x="1347" y="54"/>
                </a:lnTo>
                <a:lnTo>
                  <a:pt x="1348" y="54"/>
                </a:lnTo>
                <a:lnTo>
                  <a:pt x="1348" y="54"/>
                </a:lnTo>
                <a:lnTo>
                  <a:pt x="1348" y="54"/>
                </a:lnTo>
                <a:lnTo>
                  <a:pt x="1350" y="54"/>
                </a:lnTo>
                <a:lnTo>
                  <a:pt x="1350" y="54"/>
                </a:lnTo>
                <a:lnTo>
                  <a:pt x="1350" y="54"/>
                </a:lnTo>
                <a:lnTo>
                  <a:pt x="1350" y="54"/>
                </a:lnTo>
                <a:lnTo>
                  <a:pt x="1350" y="54"/>
                </a:lnTo>
                <a:lnTo>
                  <a:pt x="1350" y="54"/>
                </a:lnTo>
                <a:lnTo>
                  <a:pt x="1350" y="54"/>
                </a:lnTo>
                <a:lnTo>
                  <a:pt x="1351" y="54"/>
                </a:lnTo>
                <a:lnTo>
                  <a:pt x="1351" y="54"/>
                </a:lnTo>
                <a:lnTo>
                  <a:pt x="1351" y="54"/>
                </a:lnTo>
                <a:lnTo>
                  <a:pt x="1351" y="54"/>
                </a:lnTo>
                <a:lnTo>
                  <a:pt x="1351" y="54"/>
                </a:lnTo>
                <a:lnTo>
                  <a:pt x="1352" y="54"/>
                </a:lnTo>
                <a:lnTo>
                  <a:pt x="1352" y="54"/>
                </a:lnTo>
                <a:lnTo>
                  <a:pt x="1353" y="54"/>
                </a:lnTo>
                <a:lnTo>
                  <a:pt x="1353" y="54"/>
                </a:lnTo>
                <a:lnTo>
                  <a:pt x="1353" y="54"/>
                </a:lnTo>
                <a:lnTo>
                  <a:pt x="1353" y="54"/>
                </a:lnTo>
                <a:lnTo>
                  <a:pt x="1354" y="54"/>
                </a:lnTo>
                <a:lnTo>
                  <a:pt x="1354" y="54"/>
                </a:lnTo>
                <a:lnTo>
                  <a:pt x="1354" y="54"/>
                </a:lnTo>
                <a:lnTo>
                  <a:pt x="1355" y="54"/>
                </a:lnTo>
                <a:lnTo>
                  <a:pt x="1355" y="54"/>
                </a:lnTo>
                <a:lnTo>
                  <a:pt x="1355" y="54"/>
                </a:lnTo>
                <a:lnTo>
                  <a:pt x="1355" y="54"/>
                </a:lnTo>
                <a:lnTo>
                  <a:pt x="1356" y="54"/>
                </a:lnTo>
                <a:lnTo>
                  <a:pt x="1356" y="54"/>
                </a:lnTo>
                <a:lnTo>
                  <a:pt x="1356" y="54"/>
                </a:lnTo>
                <a:lnTo>
                  <a:pt x="1357" y="54"/>
                </a:lnTo>
                <a:lnTo>
                  <a:pt x="1357" y="54"/>
                </a:lnTo>
                <a:lnTo>
                  <a:pt x="1357" y="54"/>
                </a:lnTo>
                <a:lnTo>
                  <a:pt x="1357" y="54"/>
                </a:lnTo>
                <a:lnTo>
                  <a:pt x="1359" y="54"/>
                </a:lnTo>
                <a:lnTo>
                  <a:pt x="1359" y="54"/>
                </a:lnTo>
                <a:lnTo>
                  <a:pt x="1359" y="54"/>
                </a:lnTo>
                <a:lnTo>
                  <a:pt x="1360" y="54"/>
                </a:lnTo>
                <a:lnTo>
                  <a:pt x="1360" y="54"/>
                </a:lnTo>
                <a:lnTo>
                  <a:pt x="1360" y="54"/>
                </a:lnTo>
                <a:lnTo>
                  <a:pt x="1360" y="54"/>
                </a:lnTo>
                <a:lnTo>
                  <a:pt x="1361" y="54"/>
                </a:lnTo>
                <a:lnTo>
                  <a:pt x="1361" y="54"/>
                </a:lnTo>
                <a:lnTo>
                  <a:pt x="1361" y="54"/>
                </a:lnTo>
                <a:lnTo>
                  <a:pt x="1362" y="54"/>
                </a:lnTo>
                <a:lnTo>
                  <a:pt x="1362" y="54"/>
                </a:lnTo>
                <a:lnTo>
                  <a:pt x="1362" y="54"/>
                </a:lnTo>
                <a:lnTo>
                  <a:pt x="1362" y="54"/>
                </a:lnTo>
                <a:lnTo>
                  <a:pt x="1363" y="54"/>
                </a:lnTo>
                <a:lnTo>
                  <a:pt x="1363" y="54"/>
                </a:lnTo>
                <a:lnTo>
                  <a:pt x="1363" y="54"/>
                </a:lnTo>
                <a:lnTo>
                  <a:pt x="1364" y="54"/>
                </a:lnTo>
                <a:lnTo>
                  <a:pt x="1364" y="54"/>
                </a:lnTo>
                <a:lnTo>
                  <a:pt x="1364" y="54"/>
                </a:lnTo>
                <a:lnTo>
                  <a:pt x="1364" y="54"/>
                </a:lnTo>
                <a:lnTo>
                  <a:pt x="1365" y="54"/>
                </a:lnTo>
                <a:lnTo>
                  <a:pt x="1365" y="54"/>
                </a:lnTo>
                <a:lnTo>
                  <a:pt x="1365" y="54"/>
                </a:lnTo>
                <a:lnTo>
                  <a:pt x="1366" y="54"/>
                </a:lnTo>
                <a:lnTo>
                  <a:pt x="1366" y="54"/>
                </a:lnTo>
                <a:lnTo>
                  <a:pt x="1366" y="54"/>
                </a:lnTo>
                <a:lnTo>
                  <a:pt x="1366" y="54"/>
                </a:lnTo>
                <a:lnTo>
                  <a:pt x="1367" y="54"/>
                </a:lnTo>
                <a:lnTo>
                  <a:pt x="1367" y="54"/>
                </a:lnTo>
                <a:lnTo>
                  <a:pt x="1367" y="54"/>
                </a:lnTo>
                <a:lnTo>
                  <a:pt x="1368" y="54"/>
                </a:lnTo>
                <a:lnTo>
                  <a:pt x="1368" y="54"/>
                </a:lnTo>
                <a:lnTo>
                  <a:pt x="1368" y="54"/>
                </a:lnTo>
                <a:lnTo>
                  <a:pt x="1369" y="54"/>
                </a:lnTo>
                <a:lnTo>
                  <a:pt x="1369" y="54"/>
                </a:lnTo>
                <a:lnTo>
                  <a:pt x="1369" y="54"/>
                </a:lnTo>
                <a:lnTo>
                  <a:pt x="1369" y="54"/>
                </a:lnTo>
                <a:lnTo>
                  <a:pt x="1370" y="54"/>
                </a:lnTo>
                <a:lnTo>
                  <a:pt x="1370" y="54"/>
                </a:lnTo>
                <a:lnTo>
                  <a:pt x="1370" y="54"/>
                </a:lnTo>
                <a:lnTo>
                  <a:pt x="1371" y="54"/>
                </a:lnTo>
                <a:lnTo>
                  <a:pt x="1371" y="54"/>
                </a:lnTo>
                <a:lnTo>
                  <a:pt x="1371" y="54"/>
                </a:lnTo>
                <a:lnTo>
                  <a:pt x="1371" y="54"/>
                </a:lnTo>
                <a:lnTo>
                  <a:pt x="1372" y="54"/>
                </a:lnTo>
                <a:lnTo>
                  <a:pt x="1372" y="54"/>
                </a:lnTo>
                <a:lnTo>
                  <a:pt x="1372" y="54"/>
                </a:lnTo>
                <a:lnTo>
                  <a:pt x="1373" y="54"/>
                </a:lnTo>
                <a:lnTo>
                  <a:pt x="1373" y="54"/>
                </a:lnTo>
                <a:lnTo>
                  <a:pt x="1373" y="54"/>
                </a:lnTo>
                <a:lnTo>
                  <a:pt x="1373" y="54"/>
                </a:lnTo>
                <a:lnTo>
                  <a:pt x="1374" y="54"/>
                </a:lnTo>
                <a:lnTo>
                  <a:pt x="1374" y="54"/>
                </a:lnTo>
                <a:lnTo>
                  <a:pt x="1374" y="54"/>
                </a:lnTo>
                <a:lnTo>
                  <a:pt x="1375" y="54"/>
                </a:lnTo>
                <a:lnTo>
                  <a:pt x="1375" y="54"/>
                </a:lnTo>
                <a:lnTo>
                  <a:pt x="1375" y="54"/>
                </a:lnTo>
                <a:lnTo>
                  <a:pt x="1375" y="54"/>
                </a:lnTo>
                <a:lnTo>
                  <a:pt x="1376" y="54"/>
                </a:lnTo>
                <a:lnTo>
                  <a:pt x="1376" y="54"/>
                </a:lnTo>
                <a:lnTo>
                  <a:pt x="1376" y="54"/>
                </a:lnTo>
                <a:lnTo>
                  <a:pt x="1377" y="54"/>
                </a:lnTo>
                <a:lnTo>
                  <a:pt x="1377" y="54"/>
                </a:lnTo>
                <a:lnTo>
                  <a:pt x="1377" y="54"/>
                </a:lnTo>
                <a:lnTo>
                  <a:pt x="1377" y="54"/>
                </a:lnTo>
                <a:lnTo>
                  <a:pt x="1378" y="54"/>
                </a:lnTo>
                <a:lnTo>
                  <a:pt x="1378" y="54"/>
                </a:lnTo>
                <a:lnTo>
                  <a:pt x="1378" y="54"/>
                </a:lnTo>
                <a:lnTo>
                  <a:pt x="1378" y="54"/>
                </a:lnTo>
                <a:lnTo>
                  <a:pt x="1379" y="54"/>
                </a:lnTo>
                <a:lnTo>
                  <a:pt x="1379" y="54"/>
                </a:lnTo>
                <a:lnTo>
                  <a:pt x="1379" y="54"/>
                </a:lnTo>
                <a:lnTo>
                  <a:pt x="1380" y="54"/>
                </a:lnTo>
                <a:lnTo>
                  <a:pt x="1380" y="54"/>
                </a:lnTo>
                <a:lnTo>
                  <a:pt x="1380" y="54"/>
                </a:lnTo>
                <a:lnTo>
                  <a:pt x="1381" y="54"/>
                </a:lnTo>
                <a:lnTo>
                  <a:pt x="1381" y="54"/>
                </a:lnTo>
                <a:lnTo>
                  <a:pt x="1381" y="54"/>
                </a:lnTo>
                <a:lnTo>
                  <a:pt x="1381" y="54"/>
                </a:lnTo>
                <a:lnTo>
                  <a:pt x="1382" y="54"/>
                </a:lnTo>
                <a:lnTo>
                  <a:pt x="1382" y="54"/>
                </a:lnTo>
                <a:lnTo>
                  <a:pt x="1382" y="54"/>
                </a:lnTo>
                <a:lnTo>
                  <a:pt x="1383" y="54"/>
                </a:lnTo>
                <a:lnTo>
                  <a:pt x="1383" y="54"/>
                </a:lnTo>
                <a:lnTo>
                  <a:pt x="1383" y="54"/>
                </a:lnTo>
                <a:lnTo>
                  <a:pt x="1383" y="54"/>
                </a:lnTo>
                <a:lnTo>
                  <a:pt x="1383" y="54"/>
                </a:lnTo>
                <a:lnTo>
                  <a:pt x="1384" y="54"/>
                </a:lnTo>
                <a:lnTo>
                  <a:pt x="1384" y="54"/>
                </a:lnTo>
                <a:lnTo>
                  <a:pt x="1385" y="54"/>
                </a:lnTo>
                <a:lnTo>
                  <a:pt x="1385" y="54"/>
                </a:lnTo>
                <a:lnTo>
                  <a:pt x="1385" y="54"/>
                </a:lnTo>
                <a:lnTo>
                  <a:pt x="1385" y="54"/>
                </a:lnTo>
                <a:lnTo>
                  <a:pt x="1386" y="54"/>
                </a:lnTo>
                <a:lnTo>
                  <a:pt x="1386" y="54"/>
                </a:lnTo>
                <a:lnTo>
                  <a:pt x="1386" y="54"/>
                </a:lnTo>
                <a:lnTo>
                  <a:pt x="1387" y="54"/>
                </a:lnTo>
                <a:lnTo>
                  <a:pt x="1387" y="54"/>
                </a:lnTo>
                <a:lnTo>
                  <a:pt x="1387" y="54"/>
                </a:lnTo>
                <a:lnTo>
                  <a:pt x="1387" y="54"/>
                </a:lnTo>
                <a:lnTo>
                  <a:pt x="1388" y="54"/>
                </a:lnTo>
                <a:lnTo>
                  <a:pt x="1388" y="54"/>
                </a:lnTo>
                <a:lnTo>
                  <a:pt x="1388" y="54"/>
                </a:lnTo>
                <a:lnTo>
                  <a:pt x="1389" y="54"/>
                </a:lnTo>
                <a:lnTo>
                  <a:pt x="1389" y="54"/>
                </a:lnTo>
                <a:lnTo>
                  <a:pt x="1389" y="54"/>
                </a:lnTo>
                <a:lnTo>
                  <a:pt x="1389" y="54"/>
                </a:lnTo>
                <a:lnTo>
                  <a:pt x="1390" y="54"/>
                </a:lnTo>
                <a:lnTo>
                  <a:pt x="1390" y="54"/>
                </a:lnTo>
                <a:lnTo>
                  <a:pt x="1390" y="54"/>
                </a:lnTo>
                <a:lnTo>
                  <a:pt x="1391" y="54"/>
                </a:lnTo>
                <a:lnTo>
                  <a:pt x="1391" y="54"/>
                </a:lnTo>
                <a:lnTo>
                  <a:pt x="1391" y="54"/>
                </a:lnTo>
                <a:lnTo>
                  <a:pt x="1391" y="54"/>
                </a:lnTo>
                <a:lnTo>
                  <a:pt x="1392" y="54"/>
                </a:lnTo>
                <a:lnTo>
                  <a:pt x="1392" y="54"/>
                </a:lnTo>
                <a:lnTo>
                  <a:pt x="1392" y="54"/>
                </a:lnTo>
                <a:lnTo>
                  <a:pt x="1393" y="54"/>
                </a:lnTo>
                <a:lnTo>
                  <a:pt x="1393" y="54"/>
                </a:lnTo>
                <a:lnTo>
                  <a:pt x="1393" y="54"/>
                </a:lnTo>
                <a:lnTo>
                  <a:pt x="1394" y="54"/>
                </a:lnTo>
                <a:lnTo>
                  <a:pt x="1394" y="54"/>
                </a:lnTo>
                <a:lnTo>
                  <a:pt x="1394" y="54"/>
                </a:lnTo>
                <a:lnTo>
                  <a:pt x="1394" y="54"/>
                </a:lnTo>
                <a:lnTo>
                  <a:pt x="1395" y="54"/>
                </a:lnTo>
                <a:lnTo>
                  <a:pt x="1395" y="54"/>
                </a:lnTo>
                <a:lnTo>
                  <a:pt x="1395" y="54"/>
                </a:lnTo>
                <a:lnTo>
                  <a:pt x="1396" y="54"/>
                </a:lnTo>
                <a:lnTo>
                  <a:pt x="1396" y="54"/>
                </a:lnTo>
                <a:lnTo>
                  <a:pt x="1396" y="54"/>
                </a:lnTo>
                <a:lnTo>
                  <a:pt x="1396" y="54"/>
                </a:lnTo>
                <a:lnTo>
                  <a:pt x="1397" y="54"/>
                </a:lnTo>
                <a:lnTo>
                  <a:pt x="1397" y="54"/>
                </a:lnTo>
                <a:lnTo>
                  <a:pt x="1397" y="54"/>
                </a:lnTo>
                <a:lnTo>
                  <a:pt x="1398" y="54"/>
                </a:lnTo>
                <a:lnTo>
                  <a:pt x="1398" y="54"/>
                </a:lnTo>
                <a:lnTo>
                  <a:pt x="1398" y="54"/>
                </a:lnTo>
                <a:lnTo>
                  <a:pt x="1398" y="54"/>
                </a:lnTo>
                <a:lnTo>
                  <a:pt x="1399" y="54"/>
                </a:lnTo>
                <a:lnTo>
                  <a:pt x="1399" y="54"/>
                </a:lnTo>
                <a:lnTo>
                  <a:pt x="1399" y="54"/>
                </a:lnTo>
                <a:lnTo>
                  <a:pt x="1400" y="54"/>
                </a:lnTo>
                <a:lnTo>
                  <a:pt x="1400" y="54"/>
                </a:lnTo>
                <a:lnTo>
                  <a:pt x="1400" y="54"/>
                </a:lnTo>
                <a:lnTo>
                  <a:pt x="1400" y="54"/>
                </a:lnTo>
                <a:lnTo>
                  <a:pt x="1401" y="54"/>
                </a:lnTo>
                <a:lnTo>
                  <a:pt x="1401" y="54"/>
                </a:lnTo>
                <a:lnTo>
                  <a:pt x="1401" y="54"/>
                </a:lnTo>
                <a:lnTo>
                  <a:pt x="1402" y="54"/>
                </a:lnTo>
                <a:lnTo>
                  <a:pt x="1402" y="54"/>
                </a:lnTo>
                <a:lnTo>
                  <a:pt x="1402" y="54"/>
                </a:lnTo>
                <a:lnTo>
                  <a:pt x="1402" y="54"/>
                </a:lnTo>
                <a:lnTo>
                  <a:pt x="1403" y="54"/>
                </a:lnTo>
                <a:lnTo>
                  <a:pt x="1403" y="54"/>
                </a:lnTo>
                <a:lnTo>
                  <a:pt x="1403" y="54"/>
                </a:lnTo>
                <a:lnTo>
                  <a:pt x="1404" y="54"/>
                </a:lnTo>
                <a:lnTo>
                  <a:pt x="1404" y="54"/>
                </a:lnTo>
                <a:lnTo>
                  <a:pt x="1404" y="54"/>
                </a:lnTo>
                <a:lnTo>
                  <a:pt x="1404" y="54"/>
                </a:lnTo>
                <a:lnTo>
                  <a:pt x="1405" y="54"/>
                </a:lnTo>
                <a:lnTo>
                  <a:pt x="1405" y="54"/>
                </a:lnTo>
                <a:lnTo>
                  <a:pt x="1405" y="54"/>
                </a:lnTo>
                <a:lnTo>
                  <a:pt x="1406" y="54"/>
                </a:lnTo>
                <a:lnTo>
                  <a:pt x="1406" y="54"/>
                </a:lnTo>
                <a:lnTo>
                  <a:pt x="1406" y="54"/>
                </a:lnTo>
                <a:lnTo>
                  <a:pt x="1406" y="54"/>
                </a:lnTo>
                <a:lnTo>
                  <a:pt x="1407" y="54"/>
                </a:lnTo>
                <a:lnTo>
                  <a:pt x="1407" y="54"/>
                </a:lnTo>
                <a:lnTo>
                  <a:pt x="1407" y="54"/>
                </a:lnTo>
                <a:lnTo>
                  <a:pt x="1408" y="54"/>
                </a:lnTo>
                <a:lnTo>
                  <a:pt x="1408" y="54"/>
                </a:lnTo>
                <a:lnTo>
                  <a:pt x="1408" y="54"/>
                </a:lnTo>
                <a:lnTo>
                  <a:pt x="1408" y="54"/>
                </a:lnTo>
                <a:lnTo>
                  <a:pt x="1409" y="54"/>
                </a:lnTo>
                <a:lnTo>
                  <a:pt x="1409" y="54"/>
                </a:lnTo>
                <a:lnTo>
                  <a:pt x="1409" y="54"/>
                </a:lnTo>
                <a:lnTo>
                  <a:pt x="1409" y="54"/>
                </a:lnTo>
                <a:lnTo>
                  <a:pt x="1410" y="54"/>
                </a:lnTo>
                <a:lnTo>
                  <a:pt x="1410" y="54"/>
                </a:lnTo>
                <a:lnTo>
                  <a:pt x="1410" y="54"/>
                </a:lnTo>
                <a:lnTo>
                  <a:pt x="1411" y="54"/>
                </a:lnTo>
                <a:lnTo>
                  <a:pt x="1411" y="54"/>
                </a:lnTo>
                <a:lnTo>
                  <a:pt x="1411" y="54"/>
                </a:lnTo>
                <a:lnTo>
                  <a:pt x="1413" y="54"/>
                </a:lnTo>
                <a:lnTo>
                  <a:pt x="1413" y="54"/>
                </a:lnTo>
                <a:lnTo>
                  <a:pt x="1413" y="54"/>
                </a:lnTo>
                <a:lnTo>
                  <a:pt x="1413" y="54"/>
                </a:lnTo>
                <a:lnTo>
                  <a:pt x="1414" y="54"/>
                </a:lnTo>
                <a:lnTo>
                  <a:pt x="1414" y="54"/>
                </a:lnTo>
                <a:lnTo>
                  <a:pt x="1414" y="54"/>
                </a:lnTo>
                <a:lnTo>
                  <a:pt x="1415" y="54"/>
                </a:lnTo>
                <a:lnTo>
                  <a:pt x="1415" y="54"/>
                </a:lnTo>
                <a:lnTo>
                  <a:pt x="1415" y="54"/>
                </a:lnTo>
                <a:lnTo>
                  <a:pt x="1415" y="54"/>
                </a:lnTo>
                <a:lnTo>
                  <a:pt x="1415" y="54"/>
                </a:lnTo>
                <a:lnTo>
                  <a:pt x="1416" y="54"/>
                </a:lnTo>
                <a:lnTo>
                  <a:pt x="1416" y="54"/>
                </a:lnTo>
                <a:lnTo>
                  <a:pt x="1417" y="54"/>
                </a:lnTo>
                <a:lnTo>
                  <a:pt x="1417" y="54"/>
                </a:lnTo>
                <a:lnTo>
                  <a:pt x="1417" y="54"/>
                </a:lnTo>
                <a:lnTo>
                  <a:pt x="1417" y="54"/>
                </a:lnTo>
                <a:lnTo>
                  <a:pt x="1418" y="54"/>
                </a:lnTo>
                <a:lnTo>
                  <a:pt x="1418" y="54"/>
                </a:lnTo>
                <a:lnTo>
                  <a:pt x="1418" y="54"/>
                </a:lnTo>
                <a:lnTo>
                  <a:pt x="1419" y="54"/>
                </a:lnTo>
                <a:lnTo>
                  <a:pt x="1419" y="54"/>
                </a:lnTo>
                <a:lnTo>
                  <a:pt x="1419" y="54"/>
                </a:lnTo>
                <a:lnTo>
                  <a:pt x="1419" y="54"/>
                </a:lnTo>
                <a:lnTo>
                  <a:pt x="1420" y="54"/>
                </a:lnTo>
                <a:lnTo>
                  <a:pt x="1420" y="54"/>
                </a:lnTo>
                <a:lnTo>
                  <a:pt x="1420" y="54"/>
                </a:lnTo>
                <a:lnTo>
                  <a:pt x="1421" y="54"/>
                </a:lnTo>
                <a:lnTo>
                  <a:pt x="1421" y="54"/>
                </a:lnTo>
                <a:lnTo>
                  <a:pt x="1421" y="54"/>
                </a:lnTo>
                <a:lnTo>
                  <a:pt x="1422" y="54"/>
                </a:lnTo>
                <a:lnTo>
                  <a:pt x="1422" y="54"/>
                </a:lnTo>
                <a:lnTo>
                  <a:pt x="1422" y="54"/>
                </a:lnTo>
                <a:lnTo>
                  <a:pt x="1422" y="54"/>
                </a:lnTo>
                <a:lnTo>
                  <a:pt x="1423" y="54"/>
                </a:lnTo>
                <a:lnTo>
                  <a:pt x="1423" y="54"/>
                </a:lnTo>
                <a:lnTo>
                  <a:pt x="1423" y="54"/>
                </a:lnTo>
                <a:lnTo>
                  <a:pt x="1424" y="54"/>
                </a:lnTo>
                <a:lnTo>
                  <a:pt x="1424" y="54"/>
                </a:lnTo>
                <a:lnTo>
                  <a:pt x="1424" y="54"/>
                </a:lnTo>
                <a:lnTo>
                  <a:pt x="1424" y="54"/>
                </a:lnTo>
                <a:lnTo>
                  <a:pt x="1425" y="54"/>
                </a:lnTo>
                <a:lnTo>
                  <a:pt x="1425" y="54"/>
                </a:lnTo>
                <a:lnTo>
                  <a:pt x="1425" y="54"/>
                </a:lnTo>
                <a:lnTo>
                  <a:pt x="1426" y="54"/>
                </a:lnTo>
                <a:lnTo>
                  <a:pt x="1426" y="54"/>
                </a:lnTo>
                <a:lnTo>
                  <a:pt x="1426" y="54"/>
                </a:lnTo>
                <a:lnTo>
                  <a:pt x="1426" y="54"/>
                </a:lnTo>
                <a:lnTo>
                  <a:pt x="1427" y="54"/>
                </a:lnTo>
                <a:lnTo>
                  <a:pt x="1427" y="54"/>
                </a:lnTo>
                <a:lnTo>
                  <a:pt x="1427" y="54"/>
                </a:lnTo>
                <a:lnTo>
                  <a:pt x="1428" y="54"/>
                </a:lnTo>
                <a:lnTo>
                  <a:pt x="1428" y="54"/>
                </a:lnTo>
                <a:lnTo>
                  <a:pt x="1428" y="54"/>
                </a:lnTo>
                <a:lnTo>
                  <a:pt x="1428" y="54"/>
                </a:lnTo>
                <a:lnTo>
                  <a:pt x="1429" y="54"/>
                </a:lnTo>
                <a:lnTo>
                  <a:pt x="1429" y="54"/>
                </a:lnTo>
                <a:lnTo>
                  <a:pt x="1429" y="54"/>
                </a:lnTo>
                <a:lnTo>
                  <a:pt x="1430" y="54"/>
                </a:lnTo>
                <a:lnTo>
                  <a:pt x="1430" y="54"/>
                </a:lnTo>
                <a:lnTo>
                  <a:pt x="1430" y="54"/>
                </a:lnTo>
                <a:lnTo>
                  <a:pt x="1430" y="54"/>
                </a:lnTo>
                <a:lnTo>
                  <a:pt x="1431" y="54"/>
                </a:lnTo>
                <a:lnTo>
                  <a:pt x="1431" y="54"/>
                </a:lnTo>
                <a:lnTo>
                  <a:pt x="1431" y="54"/>
                </a:lnTo>
                <a:lnTo>
                  <a:pt x="1432" y="54"/>
                </a:lnTo>
                <a:lnTo>
                  <a:pt x="1432" y="54"/>
                </a:lnTo>
                <a:lnTo>
                  <a:pt x="1432" y="54"/>
                </a:lnTo>
                <a:lnTo>
                  <a:pt x="1432" y="54"/>
                </a:lnTo>
                <a:lnTo>
                  <a:pt x="1433" y="54"/>
                </a:lnTo>
                <a:lnTo>
                  <a:pt x="1433" y="54"/>
                </a:lnTo>
                <a:lnTo>
                  <a:pt x="1433" y="54"/>
                </a:lnTo>
                <a:lnTo>
                  <a:pt x="1434" y="54"/>
                </a:lnTo>
                <a:lnTo>
                  <a:pt x="1434" y="54"/>
                </a:lnTo>
                <a:lnTo>
                  <a:pt x="1434" y="54"/>
                </a:lnTo>
                <a:lnTo>
                  <a:pt x="1434" y="54"/>
                </a:lnTo>
                <a:lnTo>
                  <a:pt x="1435" y="54"/>
                </a:lnTo>
                <a:lnTo>
                  <a:pt x="1435" y="54"/>
                </a:lnTo>
                <a:lnTo>
                  <a:pt x="1435" y="54"/>
                </a:lnTo>
                <a:lnTo>
                  <a:pt x="1436" y="54"/>
                </a:lnTo>
                <a:lnTo>
                  <a:pt x="1436" y="54"/>
                </a:lnTo>
                <a:lnTo>
                  <a:pt x="1436" y="54"/>
                </a:lnTo>
                <a:lnTo>
                  <a:pt x="1436" y="54"/>
                </a:lnTo>
                <a:lnTo>
                  <a:pt x="1437" y="54"/>
                </a:lnTo>
                <a:lnTo>
                  <a:pt x="1437" y="54"/>
                </a:lnTo>
                <a:lnTo>
                  <a:pt x="1437" y="54"/>
                </a:lnTo>
                <a:lnTo>
                  <a:pt x="1438" y="54"/>
                </a:lnTo>
                <a:lnTo>
                  <a:pt x="1438" y="54"/>
                </a:lnTo>
                <a:lnTo>
                  <a:pt x="1438" y="54"/>
                </a:lnTo>
                <a:lnTo>
                  <a:pt x="1438" y="54"/>
                </a:lnTo>
                <a:lnTo>
                  <a:pt x="1439" y="54"/>
                </a:lnTo>
                <a:lnTo>
                  <a:pt x="1439" y="54"/>
                </a:lnTo>
                <a:lnTo>
                  <a:pt x="1439" y="54"/>
                </a:lnTo>
                <a:lnTo>
                  <a:pt x="1440" y="54"/>
                </a:lnTo>
                <a:lnTo>
                  <a:pt x="1440" y="54"/>
                </a:lnTo>
                <a:lnTo>
                  <a:pt x="1440" y="54"/>
                </a:lnTo>
                <a:lnTo>
                  <a:pt x="1440" y="54"/>
                </a:lnTo>
                <a:lnTo>
                  <a:pt x="1441" y="54"/>
                </a:lnTo>
                <a:lnTo>
                  <a:pt x="1441" y="54"/>
                </a:lnTo>
                <a:lnTo>
                  <a:pt x="1441" y="54"/>
                </a:lnTo>
                <a:lnTo>
                  <a:pt x="1441" y="54"/>
                </a:lnTo>
                <a:lnTo>
                  <a:pt x="1442" y="54"/>
                </a:lnTo>
                <a:lnTo>
                  <a:pt x="1442" y="54"/>
                </a:lnTo>
                <a:lnTo>
                  <a:pt x="1442" y="54"/>
                </a:lnTo>
                <a:lnTo>
                  <a:pt x="1443" y="54"/>
                </a:lnTo>
                <a:lnTo>
                  <a:pt x="1443" y="54"/>
                </a:lnTo>
                <a:lnTo>
                  <a:pt x="1443" y="54"/>
                </a:lnTo>
                <a:lnTo>
                  <a:pt x="1444" y="54"/>
                </a:lnTo>
                <a:lnTo>
                  <a:pt x="1444" y="54"/>
                </a:lnTo>
                <a:lnTo>
                  <a:pt x="1444" y="54"/>
                </a:lnTo>
                <a:lnTo>
                  <a:pt x="1444" y="54"/>
                </a:lnTo>
                <a:lnTo>
                  <a:pt x="1445" y="54"/>
                </a:lnTo>
                <a:lnTo>
                  <a:pt x="1445" y="54"/>
                </a:lnTo>
                <a:lnTo>
                  <a:pt x="1445" y="54"/>
                </a:lnTo>
                <a:lnTo>
                  <a:pt x="1446" y="54"/>
                </a:lnTo>
                <a:lnTo>
                  <a:pt x="1446" y="54"/>
                </a:lnTo>
                <a:lnTo>
                  <a:pt x="1446" y="54"/>
                </a:lnTo>
                <a:lnTo>
                  <a:pt x="1447" y="54"/>
                </a:lnTo>
                <a:lnTo>
                  <a:pt x="1447" y="54"/>
                </a:lnTo>
                <a:lnTo>
                  <a:pt x="1447" y="54"/>
                </a:lnTo>
                <a:lnTo>
                  <a:pt x="1447" y="54"/>
                </a:lnTo>
                <a:lnTo>
                  <a:pt x="1448" y="54"/>
                </a:lnTo>
                <a:lnTo>
                  <a:pt x="1448" y="54"/>
                </a:lnTo>
                <a:lnTo>
                  <a:pt x="1448" y="54"/>
                </a:lnTo>
                <a:lnTo>
                  <a:pt x="1449" y="54"/>
                </a:lnTo>
                <a:lnTo>
                  <a:pt x="1449" y="54"/>
                </a:lnTo>
                <a:lnTo>
                  <a:pt x="1449" y="54"/>
                </a:lnTo>
                <a:lnTo>
                  <a:pt x="1449" y="54"/>
                </a:lnTo>
                <a:lnTo>
                  <a:pt x="1450" y="54"/>
                </a:lnTo>
                <a:lnTo>
                  <a:pt x="1450" y="54"/>
                </a:lnTo>
                <a:lnTo>
                  <a:pt x="1450" y="54"/>
                </a:lnTo>
                <a:lnTo>
                  <a:pt x="1451" y="54"/>
                </a:lnTo>
                <a:lnTo>
                  <a:pt x="1451" y="54"/>
                </a:lnTo>
                <a:lnTo>
                  <a:pt x="1451" y="54"/>
                </a:lnTo>
                <a:lnTo>
                  <a:pt x="1451" y="54"/>
                </a:lnTo>
                <a:lnTo>
                  <a:pt x="1452" y="54"/>
                </a:lnTo>
                <a:lnTo>
                  <a:pt x="1452" y="54"/>
                </a:lnTo>
                <a:lnTo>
                  <a:pt x="1452" y="54"/>
                </a:lnTo>
                <a:lnTo>
                  <a:pt x="1453" y="54"/>
                </a:lnTo>
                <a:lnTo>
                  <a:pt x="1453" y="54"/>
                </a:lnTo>
                <a:lnTo>
                  <a:pt x="1453" y="54"/>
                </a:lnTo>
                <a:lnTo>
                  <a:pt x="1453" y="54"/>
                </a:lnTo>
                <a:lnTo>
                  <a:pt x="1454" y="54"/>
                </a:lnTo>
                <a:lnTo>
                  <a:pt x="1454" y="54"/>
                </a:lnTo>
                <a:lnTo>
                  <a:pt x="1454" y="54"/>
                </a:lnTo>
                <a:lnTo>
                  <a:pt x="1455" y="54"/>
                </a:lnTo>
                <a:lnTo>
                  <a:pt x="1455" y="54"/>
                </a:lnTo>
                <a:lnTo>
                  <a:pt x="1455" y="54"/>
                </a:lnTo>
                <a:lnTo>
                  <a:pt x="1455" y="54"/>
                </a:lnTo>
                <a:lnTo>
                  <a:pt x="1456" y="54"/>
                </a:lnTo>
                <a:lnTo>
                  <a:pt x="1456" y="54"/>
                </a:lnTo>
                <a:lnTo>
                  <a:pt x="1456" y="54"/>
                </a:lnTo>
                <a:lnTo>
                  <a:pt x="1457" y="54"/>
                </a:lnTo>
                <a:lnTo>
                  <a:pt x="1457" y="54"/>
                </a:lnTo>
                <a:lnTo>
                  <a:pt x="1457" y="54"/>
                </a:lnTo>
                <a:lnTo>
                  <a:pt x="1457" y="54"/>
                </a:lnTo>
                <a:lnTo>
                  <a:pt x="1458" y="54"/>
                </a:lnTo>
                <a:lnTo>
                  <a:pt x="1458" y="54"/>
                </a:lnTo>
                <a:lnTo>
                  <a:pt x="1458" y="54"/>
                </a:lnTo>
                <a:lnTo>
                  <a:pt x="1459" y="54"/>
                </a:lnTo>
                <a:lnTo>
                  <a:pt x="1459" y="54"/>
                </a:lnTo>
                <a:lnTo>
                  <a:pt x="1459" y="54"/>
                </a:lnTo>
                <a:lnTo>
                  <a:pt x="1459" y="54"/>
                </a:lnTo>
                <a:lnTo>
                  <a:pt x="1460" y="54"/>
                </a:lnTo>
                <a:lnTo>
                  <a:pt x="1460" y="54"/>
                </a:lnTo>
                <a:lnTo>
                  <a:pt x="1460" y="54"/>
                </a:lnTo>
                <a:lnTo>
                  <a:pt x="1461" y="54"/>
                </a:lnTo>
                <a:lnTo>
                  <a:pt x="1461" y="54"/>
                </a:lnTo>
                <a:lnTo>
                  <a:pt x="1461" y="54"/>
                </a:lnTo>
                <a:lnTo>
                  <a:pt x="1461" y="54"/>
                </a:lnTo>
                <a:lnTo>
                  <a:pt x="1462" y="54"/>
                </a:lnTo>
                <a:lnTo>
                  <a:pt x="1462" y="54"/>
                </a:lnTo>
                <a:lnTo>
                  <a:pt x="1462" y="54"/>
                </a:lnTo>
                <a:lnTo>
                  <a:pt x="1463" y="54"/>
                </a:lnTo>
                <a:lnTo>
                  <a:pt x="1463" y="54"/>
                </a:lnTo>
                <a:lnTo>
                  <a:pt x="1463" y="54"/>
                </a:lnTo>
                <a:lnTo>
                  <a:pt x="1463" y="54"/>
                </a:lnTo>
                <a:lnTo>
                  <a:pt x="1464" y="54"/>
                </a:lnTo>
                <a:lnTo>
                  <a:pt x="1464" y="54"/>
                </a:lnTo>
                <a:lnTo>
                  <a:pt x="1464" y="54"/>
                </a:lnTo>
                <a:lnTo>
                  <a:pt x="1465" y="54"/>
                </a:lnTo>
                <a:lnTo>
                  <a:pt x="1465" y="54"/>
                </a:lnTo>
                <a:lnTo>
                  <a:pt x="1465" y="54"/>
                </a:lnTo>
                <a:lnTo>
                  <a:pt x="1465" y="54"/>
                </a:lnTo>
                <a:lnTo>
                  <a:pt x="1466" y="54"/>
                </a:lnTo>
                <a:lnTo>
                  <a:pt x="1466" y="54"/>
                </a:lnTo>
                <a:lnTo>
                  <a:pt x="1466" y="54"/>
                </a:lnTo>
                <a:lnTo>
                  <a:pt x="1467" y="54"/>
                </a:lnTo>
                <a:lnTo>
                  <a:pt x="1467" y="54"/>
                </a:lnTo>
                <a:lnTo>
                  <a:pt x="1467" y="54"/>
                </a:lnTo>
                <a:lnTo>
                  <a:pt x="1467" y="54"/>
                </a:lnTo>
                <a:lnTo>
                  <a:pt x="1468" y="54"/>
                </a:lnTo>
                <a:lnTo>
                  <a:pt x="1468" y="54"/>
                </a:lnTo>
                <a:lnTo>
                  <a:pt x="1468" y="54"/>
                </a:lnTo>
                <a:lnTo>
                  <a:pt x="1469" y="54"/>
                </a:lnTo>
                <a:lnTo>
                  <a:pt x="1469" y="54"/>
                </a:lnTo>
                <a:lnTo>
                  <a:pt x="1469" y="54"/>
                </a:lnTo>
                <a:lnTo>
                  <a:pt x="1469" y="54"/>
                </a:lnTo>
                <a:lnTo>
                  <a:pt x="1470" y="54"/>
                </a:lnTo>
                <a:lnTo>
                  <a:pt x="1470" y="54"/>
                </a:lnTo>
                <a:lnTo>
                  <a:pt x="1470" y="54"/>
                </a:lnTo>
                <a:lnTo>
                  <a:pt x="1471" y="54"/>
                </a:lnTo>
                <a:lnTo>
                  <a:pt x="1471" y="54"/>
                </a:lnTo>
                <a:lnTo>
                  <a:pt x="1471" y="54"/>
                </a:lnTo>
                <a:lnTo>
                  <a:pt x="1472" y="54"/>
                </a:lnTo>
                <a:lnTo>
                  <a:pt x="1472" y="54"/>
                </a:lnTo>
                <a:lnTo>
                  <a:pt x="1472" y="54"/>
                </a:lnTo>
                <a:lnTo>
                  <a:pt x="1472" y="54"/>
                </a:lnTo>
                <a:lnTo>
                  <a:pt x="1472" y="54"/>
                </a:lnTo>
                <a:lnTo>
                  <a:pt x="1473" y="54"/>
                </a:lnTo>
                <a:lnTo>
                  <a:pt x="1473" y="54"/>
                </a:lnTo>
                <a:lnTo>
                  <a:pt x="1475" y="54"/>
                </a:lnTo>
                <a:lnTo>
                  <a:pt x="1475" y="54"/>
                </a:lnTo>
                <a:lnTo>
                  <a:pt x="1475" y="54"/>
                </a:lnTo>
                <a:lnTo>
                  <a:pt x="1475" y="54"/>
                </a:lnTo>
                <a:lnTo>
                  <a:pt x="1476" y="54"/>
                </a:lnTo>
                <a:lnTo>
                  <a:pt x="1476" y="54"/>
                </a:lnTo>
                <a:lnTo>
                  <a:pt x="1476" y="54"/>
                </a:lnTo>
                <a:lnTo>
                  <a:pt x="1477" y="54"/>
                </a:lnTo>
                <a:lnTo>
                  <a:pt x="1477" y="54"/>
                </a:lnTo>
                <a:lnTo>
                  <a:pt x="1477" y="54"/>
                </a:lnTo>
                <a:lnTo>
                  <a:pt x="1477" y="54"/>
                </a:lnTo>
                <a:lnTo>
                  <a:pt x="1478" y="54"/>
                </a:lnTo>
                <a:lnTo>
                  <a:pt x="1478" y="54"/>
                </a:lnTo>
                <a:lnTo>
                  <a:pt x="1478" y="54"/>
                </a:lnTo>
                <a:lnTo>
                  <a:pt x="1479" y="54"/>
                </a:lnTo>
                <a:lnTo>
                  <a:pt x="1479" y="54"/>
                </a:lnTo>
                <a:lnTo>
                  <a:pt x="1479" y="54"/>
                </a:lnTo>
                <a:lnTo>
                  <a:pt x="1479" y="54"/>
                </a:lnTo>
                <a:lnTo>
                  <a:pt x="1480" y="54"/>
                </a:lnTo>
                <a:lnTo>
                  <a:pt x="1480" y="54"/>
                </a:lnTo>
                <a:lnTo>
                  <a:pt x="1480" y="54"/>
                </a:lnTo>
                <a:lnTo>
                  <a:pt x="1481" y="54"/>
                </a:lnTo>
                <a:lnTo>
                  <a:pt x="1481" y="54"/>
                </a:lnTo>
                <a:lnTo>
                  <a:pt x="1481" y="54"/>
                </a:lnTo>
                <a:lnTo>
                  <a:pt x="1481" y="54"/>
                </a:lnTo>
                <a:lnTo>
                  <a:pt x="1482" y="54"/>
                </a:lnTo>
                <a:lnTo>
                  <a:pt x="1482" y="54"/>
                </a:lnTo>
                <a:lnTo>
                  <a:pt x="1482" y="54"/>
                </a:lnTo>
                <a:lnTo>
                  <a:pt x="1483" y="54"/>
                </a:lnTo>
                <a:lnTo>
                  <a:pt x="1483" y="54"/>
                </a:lnTo>
                <a:lnTo>
                  <a:pt x="1483" y="54"/>
                </a:lnTo>
                <a:lnTo>
                  <a:pt x="1483" y="54"/>
                </a:lnTo>
                <a:lnTo>
                  <a:pt x="1484" y="54"/>
                </a:lnTo>
                <a:lnTo>
                  <a:pt x="1484" y="54"/>
                </a:lnTo>
                <a:lnTo>
                  <a:pt x="1484" y="54"/>
                </a:lnTo>
                <a:lnTo>
                  <a:pt x="1485" y="54"/>
                </a:lnTo>
                <a:lnTo>
                  <a:pt x="1485" y="54"/>
                </a:lnTo>
                <a:lnTo>
                  <a:pt x="1485" y="54"/>
                </a:lnTo>
                <a:lnTo>
                  <a:pt x="1485" y="54"/>
                </a:lnTo>
                <a:lnTo>
                  <a:pt x="1486" y="54"/>
                </a:lnTo>
                <a:lnTo>
                  <a:pt x="1486" y="54"/>
                </a:lnTo>
                <a:lnTo>
                  <a:pt x="1486" y="54"/>
                </a:lnTo>
                <a:lnTo>
                  <a:pt x="1487" y="54"/>
                </a:lnTo>
                <a:lnTo>
                  <a:pt x="1487" y="54"/>
                </a:lnTo>
                <a:lnTo>
                  <a:pt x="1487" y="54"/>
                </a:lnTo>
                <a:lnTo>
                  <a:pt x="1487" y="54"/>
                </a:lnTo>
                <a:lnTo>
                  <a:pt x="1488" y="54"/>
                </a:lnTo>
                <a:lnTo>
                  <a:pt x="1488" y="54"/>
                </a:lnTo>
                <a:lnTo>
                  <a:pt x="1488" y="54"/>
                </a:lnTo>
                <a:lnTo>
                  <a:pt x="1489" y="54"/>
                </a:lnTo>
                <a:lnTo>
                  <a:pt x="1489" y="54"/>
                </a:lnTo>
                <a:lnTo>
                  <a:pt x="1489" y="54"/>
                </a:lnTo>
                <a:lnTo>
                  <a:pt x="1489" y="54"/>
                </a:lnTo>
                <a:lnTo>
                  <a:pt x="1490" y="54"/>
                </a:lnTo>
                <a:lnTo>
                  <a:pt x="1490" y="54"/>
                </a:lnTo>
                <a:lnTo>
                  <a:pt x="1490" y="54"/>
                </a:lnTo>
                <a:lnTo>
                  <a:pt x="1491" y="54"/>
                </a:lnTo>
                <a:lnTo>
                  <a:pt x="1491" y="54"/>
                </a:lnTo>
                <a:lnTo>
                  <a:pt x="1491" y="54"/>
                </a:lnTo>
                <a:lnTo>
                  <a:pt x="1491" y="54"/>
                </a:lnTo>
                <a:lnTo>
                  <a:pt x="1492" y="54"/>
                </a:lnTo>
                <a:lnTo>
                  <a:pt x="1492" y="54"/>
                </a:lnTo>
                <a:lnTo>
                  <a:pt x="1492" y="54"/>
                </a:lnTo>
                <a:lnTo>
                  <a:pt x="1493" y="54"/>
                </a:lnTo>
                <a:lnTo>
                  <a:pt x="1493" y="54"/>
                </a:lnTo>
                <a:lnTo>
                  <a:pt x="1493" y="54"/>
                </a:lnTo>
                <a:lnTo>
                  <a:pt x="1493" y="54"/>
                </a:lnTo>
                <a:lnTo>
                  <a:pt x="1494" y="54"/>
                </a:lnTo>
                <a:lnTo>
                  <a:pt x="1494" y="54"/>
                </a:lnTo>
                <a:lnTo>
                  <a:pt x="1494" y="54"/>
                </a:lnTo>
                <a:lnTo>
                  <a:pt x="1495" y="54"/>
                </a:lnTo>
                <a:lnTo>
                  <a:pt x="1495" y="54"/>
                </a:lnTo>
                <a:lnTo>
                  <a:pt x="1495" y="54"/>
                </a:lnTo>
                <a:lnTo>
                  <a:pt x="1495" y="54"/>
                </a:lnTo>
                <a:lnTo>
                  <a:pt x="1496" y="54"/>
                </a:lnTo>
                <a:lnTo>
                  <a:pt x="1496" y="54"/>
                </a:lnTo>
                <a:lnTo>
                  <a:pt x="1496" y="54"/>
                </a:lnTo>
                <a:lnTo>
                  <a:pt x="1497" y="54"/>
                </a:lnTo>
                <a:lnTo>
                  <a:pt x="1497" y="54"/>
                </a:lnTo>
                <a:lnTo>
                  <a:pt x="1497" y="54"/>
                </a:lnTo>
                <a:lnTo>
                  <a:pt x="1498" y="54"/>
                </a:lnTo>
                <a:lnTo>
                  <a:pt x="1498" y="54"/>
                </a:lnTo>
                <a:lnTo>
                  <a:pt x="1498" y="54"/>
                </a:lnTo>
                <a:lnTo>
                  <a:pt x="1498" y="54"/>
                </a:lnTo>
                <a:lnTo>
                  <a:pt x="1499" y="54"/>
                </a:lnTo>
                <a:lnTo>
                  <a:pt x="1499" y="54"/>
                </a:lnTo>
                <a:lnTo>
                  <a:pt x="1499" y="54"/>
                </a:lnTo>
                <a:lnTo>
                  <a:pt x="1499" y="54"/>
                </a:lnTo>
                <a:lnTo>
                  <a:pt x="1500" y="54"/>
                </a:lnTo>
                <a:lnTo>
                  <a:pt x="1500" y="54"/>
                </a:lnTo>
                <a:lnTo>
                  <a:pt x="1500" y="54"/>
                </a:lnTo>
                <a:lnTo>
                  <a:pt x="1501" y="54"/>
                </a:lnTo>
                <a:lnTo>
                  <a:pt x="1501" y="54"/>
                </a:lnTo>
                <a:lnTo>
                  <a:pt x="1501" y="54"/>
                </a:lnTo>
                <a:lnTo>
                  <a:pt x="1502" y="54"/>
                </a:lnTo>
                <a:lnTo>
                  <a:pt x="1502" y="54"/>
                </a:lnTo>
                <a:lnTo>
                  <a:pt x="1502" y="54"/>
                </a:lnTo>
                <a:lnTo>
                  <a:pt x="1502" y="54"/>
                </a:lnTo>
                <a:lnTo>
                  <a:pt x="1503" y="54"/>
                </a:lnTo>
                <a:lnTo>
                  <a:pt x="1503" y="54"/>
                </a:lnTo>
                <a:lnTo>
                  <a:pt x="1503" y="54"/>
                </a:lnTo>
                <a:lnTo>
                  <a:pt x="1504" y="54"/>
                </a:lnTo>
                <a:lnTo>
                  <a:pt x="1504" y="54"/>
                </a:lnTo>
                <a:lnTo>
                  <a:pt x="1504" y="54"/>
                </a:lnTo>
                <a:lnTo>
                  <a:pt x="1504" y="54"/>
                </a:lnTo>
                <a:lnTo>
                  <a:pt x="1504" y="54"/>
                </a:lnTo>
                <a:lnTo>
                  <a:pt x="1505" y="54"/>
                </a:lnTo>
                <a:lnTo>
                  <a:pt x="1505" y="54"/>
                </a:lnTo>
                <a:lnTo>
                  <a:pt x="1506" y="54"/>
                </a:lnTo>
                <a:lnTo>
                  <a:pt x="1506" y="54"/>
                </a:lnTo>
                <a:lnTo>
                  <a:pt x="1506" y="54"/>
                </a:lnTo>
                <a:lnTo>
                  <a:pt x="1506" y="54"/>
                </a:lnTo>
                <a:lnTo>
                  <a:pt x="1507" y="54"/>
                </a:lnTo>
                <a:lnTo>
                  <a:pt x="1507" y="54"/>
                </a:lnTo>
                <a:lnTo>
                  <a:pt x="1507" y="54"/>
                </a:lnTo>
                <a:lnTo>
                  <a:pt x="1508" y="54"/>
                </a:lnTo>
                <a:lnTo>
                  <a:pt x="1508" y="54"/>
                </a:lnTo>
                <a:lnTo>
                  <a:pt x="1508" y="54"/>
                </a:lnTo>
                <a:lnTo>
                  <a:pt x="1508" y="54"/>
                </a:lnTo>
                <a:lnTo>
                  <a:pt x="1509" y="54"/>
                </a:lnTo>
                <a:lnTo>
                  <a:pt x="1509" y="54"/>
                </a:lnTo>
                <a:lnTo>
                  <a:pt x="1509" y="54"/>
                </a:lnTo>
                <a:lnTo>
                  <a:pt x="1510" y="54"/>
                </a:lnTo>
                <a:lnTo>
                  <a:pt x="1510" y="54"/>
                </a:lnTo>
                <a:lnTo>
                  <a:pt x="1510" y="54"/>
                </a:lnTo>
                <a:lnTo>
                  <a:pt x="1510" y="54"/>
                </a:lnTo>
                <a:lnTo>
                  <a:pt x="1511" y="54"/>
                </a:lnTo>
                <a:lnTo>
                  <a:pt x="1511" y="54"/>
                </a:lnTo>
                <a:lnTo>
                  <a:pt x="1511" y="54"/>
                </a:lnTo>
                <a:lnTo>
                  <a:pt x="1512" y="54"/>
                </a:lnTo>
                <a:lnTo>
                  <a:pt x="1512" y="54"/>
                </a:lnTo>
                <a:lnTo>
                  <a:pt x="1512" y="54"/>
                </a:lnTo>
                <a:lnTo>
                  <a:pt x="1512" y="54"/>
                </a:lnTo>
                <a:lnTo>
                  <a:pt x="1513" y="54"/>
                </a:lnTo>
                <a:lnTo>
                  <a:pt x="1513" y="54"/>
                </a:lnTo>
                <a:lnTo>
                  <a:pt x="1513" y="54"/>
                </a:lnTo>
                <a:lnTo>
                  <a:pt x="1514" y="54"/>
                </a:lnTo>
                <a:lnTo>
                  <a:pt x="1514" y="54"/>
                </a:lnTo>
                <a:lnTo>
                  <a:pt x="1514" y="54"/>
                </a:lnTo>
                <a:lnTo>
                  <a:pt x="1514" y="54"/>
                </a:lnTo>
                <a:lnTo>
                  <a:pt x="1515" y="54"/>
                </a:lnTo>
                <a:lnTo>
                  <a:pt x="1515" y="54"/>
                </a:lnTo>
                <a:lnTo>
                  <a:pt x="1515" y="54"/>
                </a:lnTo>
                <a:lnTo>
                  <a:pt x="1516" y="54"/>
                </a:lnTo>
                <a:lnTo>
                  <a:pt x="1516" y="54"/>
                </a:lnTo>
                <a:lnTo>
                  <a:pt x="1516" y="54"/>
                </a:lnTo>
                <a:lnTo>
                  <a:pt x="1516" y="54"/>
                </a:lnTo>
                <a:lnTo>
                  <a:pt x="1517" y="54"/>
                </a:lnTo>
                <a:lnTo>
                  <a:pt x="1517" y="54"/>
                </a:lnTo>
                <a:lnTo>
                  <a:pt x="1517" y="54"/>
                </a:lnTo>
                <a:lnTo>
                  <a:pt x="1518" y="54"/>
                </a:lnTo>
                <a:lnTo>
                  <a:pt x="1518" y="54"/>
                </a:lnTo>
                <a:lnTo>
                  <a:pt x="1518" y="54"/>
                </a:lnTo>
                <a:lnTo>
                  <a:pt x="1518" y="54"/>
                </a:lnTo>
                <a:lnTo>
                  <a:pt x="1519" y="54"/>
                </a:lnTo>
                <a:lnTo>
                  <a:pt x="1519" y="54"/>
                </a:lnTo>
                <a:lnTo>
                  <a:pt x="1519" y="54"/>
                </a:lnTo>
                <a:lnTo>
                  <a:pt x="1520" y="54"/>
                </a:lnTo>
                <a:lnTo>
                  <a:pt x="1520" y="54"/>
                </a:lnTo>
                <a:lnTo>
                  <a:pt x="1520" y="54"/>
                </a:lnTo>
                <a:lnTo>
                  <a:pt x="1520" y="54"/>
                </a:lnTo>
                <a:lnTo>
                  <a:pt x="1521" y="54"/>
                </a:lnTo>
                <a:lnTo>
                  <a:pt x="1521" y="54"/>
                </a:lnTo>
                <a:lnTo>
                  <a:pt x="1521" y="54"/>
                </a:lnTo>
                <a:lnTo>
                  <a:pt x="1522" y="54"/>
                </a:lnTo>
                <a:lnTo>
                  <a:pt x="1522" y="54"/>
                </a:lnTo>
                <a:lnTo>
                  <a:pt x="1522" y="54"/>
                </a:lnTo>
                <a:lnTo>
                  <a:pt x="1522" y="54"/>
                </a:lnTo>
                <a:lnTo>
                  <a:pt x="1523" y="54"/>
                </a:lnTo>
                <a:lnTo>
                  <a:pt x="1523" y="54"/>
                </a:lnTo>
                <a:lnTo>
                  <a:pt x="1523" y="54"/>
                </a:lnTo>
                <a:lnTo>
                  <a:pt x="1524" y="54"/>
                </a:lnTo>
                <a:lnTo>
                  <a:pt x="1524" y="54"/>
                </a:lnTo>
                <a:lnTo>
                  <a:pt x="1524" y="54"/>
                </a:lnTo>
                <a:lnTo>
                  <a:pt x="1525" y="54"/>
                </a:lnTo>
                <a:lnTo>
                  <a:pt x="1525" y="54"/>
                </a:lnTo>
                <a:lnTo>
                  <a:pt x="1525" y="54"/>
                </a:lnTo>
                <a:lnTo>
                  <a:pt x="1525" y="54"/>
                </a:lnTo>
                <a:lnTo>
                  <a:pt x="1526" y="54"/>
                </a:lnTo>
                <a:lnTo>
                  <a:pt x="1526" y="54"/>
                </a:lnTo>
                <a:lnTo>
                  <a:pt x="1526" y="54"/>
                </a:lnTo>
                <a:lnTo>
                  <a:pt x="1527" y="54"/>
                </a:lnTo>
                <a:lnTo>
                  <a:pt x="1527" y="54"/>
                </a:lnTo>
                <a:lnTo>
                  <a:pt x="1527" y="54"/>
                </a:lnTo>
                <a:lnTo>
                  <a:pt x="1527" y="54"/>
                </a:lnTo>
                <a:lnTo>
                  <a:pt x="1529" y="54"/>
                </a:lnTo>
                <a:lnTo>
                  <a:pt x="1529" y="54"/>
                </a:lnTo>
                <a:lnTo>
                  <a:pt x="1529" y="54"/>
                </a:lnTo>
                <a:lnTo>
                  <a:pt x="1530" y="54"/>
                </a:lnTo>
                <a:lnTo>
                  <a:pt x="1530" y="54"/>
                </a:lnTo>
                <a:lnTo>
                  <a:pt x="1530" y="54"/>
                </a:lnTo>
                <a:lnTo>
                  <a:pt x="1530" y="54"/>
                </a:lnTo>
                <a:lnTo>
                  <a:pt x="1531" y="54"/>
                </a:lnTo>
                <a:lnTo>
                  <a:pt x="1531" y="54"/>
                </a:lnTo>
                <a:lnTo>
                  <a:pt x="1531" y="54"/>
                </a:lnTo>
                <a:lnTo>
                  <a:pt x="1531" y="54"/>
                </a:lnTo>
                <a:lnTo>
                  <a:pt x="1532" y="54"/>
                </a:lnTo>
                <a:lnTo>
                  <a:pt x="1532" y="54"/>
                </a:lnTo>
                <a:lnTo>
                  <a:pt x="1532" y="54"/>
                </a:lnTo>
                <a:lnTo>
                  <a:pt x="1533" y="54"/>
                </a:lnTo>
                <a:lnTo>
                  <a:pt x="1533" y="54"/>
                </a:lnTo>
                <a:lnTo>
                  <a:pt x="1533" y="54"/>
                </a:lnTo>
                <a:lnTo>
                  <a:pt x="1534" y="54"/>
                </a:lnTo>
                <a:lnTo>
                  <a:pt x="1534" y="54"/>
                </a:lnTo>
                <a:lnTo>
                  <a:pt x="1534" y="54"/>
                </a:lnTo>
                <a:lnTo>
                  <a:pt x="1534" y="54"/>
                </a:lnTo>
                <a:lnTo>
                  <a:pt x="1535" y="54"/>
                </a:lnTo>
                <a:lnTo>
                  <a:pt x="1535" y="54"/>
                </a:lnTo>
                <a:lnTo>
                  <a:pt x="1535" y="54"/>
                </a:lnTo>
                <a:lnTo>
                  <a:pt x="1536" y="54"/>
                </a:lnTo>
                <a:lnTo>
                  <a:pt x="1536" y="54"/>
                </a:lnTo>
                <a:lnTo>
                  <a:pt x="1536" y="54"/>
                </a:lnTo>
                <a:lnTo>
                  <a:pt x="1536" y="54"/>
                </a:lnTo>
                <a:lnTo>
                  <a:pt x="1536" y="54"/>
                </a:lnTo>
                <a:lnTo>
                  <a:pt x="1537" y="54"/>
                </a:lnTo>
                <a:lnTo>
                  <a:pt x="1537" y="54"/>
                </a:lnTo>
                <a:lnTo>
                  <a:pt x="1538" y="54"/>
                </a:lnTo>
                <a:lnTo>
                  <a:pt x="1538" y="54"/>
                </a:lnTo>
                <a:lnTo>
                  <a:pt x="1538" y="54"/>
                </a:lnTo>
                <a:lnTo>
                  <a:pt x="1538" y="54"/>
                </a:lnTo>
                <a:lnTo>
                  <a:pt x="1539" y="54"/>
                </a:lnTo>
                <a:lnTo>
                  <a:pt x="1539" y="54"/>
                </a:lnTo>
                <a:lnTo>
                  <a:pt x="1539" y="54"/>
                </a:lnTo>
                <a:lnTo>
                  <a:pt x="1540" y="54"/>
                </a:lnTo>
                <a:lnTo>
                  <a:pt x="1540" y="54"/>
                </a:lnTo>
                <a:lnTo>
                  <a:pt x="1540" y="54"/>
                </a:lnTo>
                <a:lnTo>
                  <a:pt x="1540" y="54"/>
                </a:lnTo>
                <a:lnTo>
                  <a:pt x="1541" y="54"/>
                </a:lnTo>
                <a:lnTo>
                  <a:pt x="1541" y="54"/>
                </a:lnTo>
                <a:lnTo>
                  <a:pt x="1541" y="54"/>
                </a:lnTo>
                <a:lnTo>
                  <a:pt x="1542" y="54"/>
                </a:lnTo>
                <a:lnTo>
                  <a:pt x="1542" y="54"/>
                </a:lnTo>
                <a:lnTo>
                  <a:pt x="1542" y="54"/>
                </a:lnTo>
                <a:lnTo>
                  <a:pt x="1542" y="54"/>
                </a:lnTo>
                <a:lnTo>
                  <a:pt x="1543" y="54"/>
                </a:lnTo>
                <a:lnTo>
                  <a:pt x="1543" y="54"/>
                </a:lnTo>
                <a:lnTo>
                  <a:pt x="1543" y="54"/>
                </a:lnTo>
                <a:lnTo>
                  <a:pt x="1544" y="54"/>
                </a:lnTo>
                <a:lnTo>
                  <a:pt x="1544" y="54"/>
                </a:lnTo>
                <a:lnTo>
                  <a:pt x="1544" y="54"/>
                </a:lnTo>
                <a:lnTo>
                  <a:pt x="1544" y="54"/>
                </a:lnTo>
                <a:lnTo>
                  <a:pt x="1545" y="54"/>
                </a:lnTo>
                <a:lnTo>
                  <a:pt x="1545" y="54"/>
                </a:lnTo>
                <a:lnTo>
                  <a:pt x="1545" y="54"/>
                </a:lnTo>
                <a:lnTo>
                  <a:pt x="1546" y="54"/>
                </a:lnTo>
                <a:lnTo>
                  <a:pt x="1546" y="54"/>
                </a:lnTo>
                <a:lnTo>
                  <a:pt x="1546" y="54"/>
                </a:lnTo>
                <a:lnTo>
                  <a:pt x="1546" y="54"/>
                </a:lnTo>
                <a:lnTo>
                  <a:pt x="1547" y="54"/>
                </a:lnTo>
                <a:lnTo>
                  <a:pt x="1547" y="54"/>
                </a:lnTo>
                <a:lnTo>
                  <a:pt x="1547" y="54"/>
                </a:lnTo>
                <a:lnTo>
                  <a:pt x="1548" y="54"/>
                </a:lnTo>
                <a:lnTo>
                  <a:pt x="1548" y="54"/>
                </a:lnTo>
                <a:lnTo>
                  <a:pt x="1548" y="54"/>
                </a:lnTo>
                <a:lnTo>
                  <a:pt x="1548" y="54"/>
                </a:lnTo>
                <a:lnTo>
                  <a:pt x="1549" y="54"/>
                </a:lnTo>
                <a:lnTo>
                  <a:pt x="1549" y="54"/>
                </a:lnTo>
                <a:lnTo>
                  <a:pt x="1549" y="54"/>
                </a:lnTo>
                <a:lnTo>
                  <a:pt x="1550" y="54"/>
                </a:lnTo>
                <a:lnTo>
                  <a:pt x="1550" y="54"/>
                </a:lnTo>
                <a:lnTo>
                  <a:pt x="1550" y="54"/>
                </a:lnTo>
                <a:lnTo>
                  <a:pt x="1551" y="54"/>
                </a:lnTo>
                <a:lnTo>
                  <a:pt x="1551" y="54"/>
                </a:lnTo>
                <a:lnTo>
                  <a:pt x="1551" y="54"/>
                </a:lnTo>
                <a:lnTo>
                  <a:pt x="1551" y="54"/>
                </a:lnTo>
                <a:lnTo>
                  <a:pt x="1552" y="54"/>
                </a:lnTo>
                <a:lnTo>
                  <a:pt x="1552" y="54"/>
                </a:lnTo>
                <a:lnTo>
                  <a:pt x="1552" y="54"/>
                </a:lnTo>
                <a:lnTo>
                  <a:pt x="1553" y="54"/>
                </a:lnTo>
                <a:lnTo>
                  <a:pt x="1553" y="54"/>
                </a:lnTo>
                <a:lnTo>
                  <a:pt x="1553" y="54"/>
                </a:lnTo>
                <a:lnTo>
                  <a:pt x="1553" y="54"/>
                </a:lnTo>
                <a:lnTo>
                  <a:pt x="1554" y="54"/>
                </a:lnTo>
                <a:lnTo>
                  <a:pt x="1554" y="54"/>
                </a:lnTo>
                <a:lnTo>
                  <a:pt x="1554" y="54"/>
                </a:lnTo>
                <a:lnTo>
                  <a:pt x="1555" y="54"/>
                </a:lnTo>
                <a:lnTo>
                  <a:pt x="1555" y="54"/>
                </a:lnTo>
                <a:lnTo>
                  <a:pt x="1555" y="54"/>
                </a:lnTo>
                <a:lnTo>
                  <a:pt x="1555" y="54"/>
                </a:lnTo>
                <a:lnTo>
                  <a:pt x="1556" y="54"/>
                </a:lnTo>
                <a:lnTo>
                  <a:pt x="1556" y="54"/>
                </a:lnTo>
                <a:lnTo>
                  <a:pt x="1556" y="54"/>
                </a:lnTo>
                <a:lnTo>
                  <a:pt x="1557" y="54"/>
                </a:lnTo>
                <a:lnTo>
                  <a:pt x="1557" y="54"/>
                </a:lnTo>
                <a:lnTo>
                  <a:pt x="1557" y="54"/>
                </a:lnTo>
                <a:lnTo>
                  <a:pt x="1557" y="54"/>
                </a:lnTo>
                <a:lnTo>
                  <a:pt x="1558" y="54"/>
                </a:lnTo>
                <a:lnTo>
                  <a:pt x="1558" y="54"/>
                </a:lnTo>
                <a:lnTo>
                  <a:pt x="1558" y="54"/>
                </a:lnTo>
                <a:lnTo>
                  <a:pt x="1559" y="54"/>
                </a:lnTo>
                <a:lnTo>
                  <a:pt x="1559" y="54"/>
                </a:lnTo>
                <a:lnTo>
                  <a:pt x="1559" y="54"/>
                </a:lnTo>
                <a:lnTo>
                  <a:pt x="1559" y="54"/>
                </a:lnTo>
                <a:lnTo>
                  <a:pt x="1560" y="54"/>
                </a:lnTo>
                <a:lnTo>
                  <a:pt x="1560" y="54"/>
                </a:lnTo>
                <a:lnTo>
                  <a:pt x="1560" y="54"/>
                </a:lnTo>
                <a:lnTo>
                  <a:pt x="1561" y="54"/>
                </a:lnTo>
                <a:lnTo>
                  <a:pt x="1561" y="54"/>
                </a:lnTo>
                <a:lnTo>
                  <a:pt x="1561" y="54"/>
                </a:lnTo>
                <a:lnTo>
                  <a:pt x="1561" y="54"/>
                </a:lnTo>
                <a:lnTo>
                  <a:pt x="1562" y="54"/>
                </a:lnTo>
                <a:lnTo>
                  <a:pt x="1562" y="54"/>
                </a:lnTo>
                <a:lnTo>
                  <a:pt x="1562" y="54"/>
                </a:lnTo>
                <a:lnTo>
                  <a:pt x="1562" y="54"/>
                </a:lnTo>
                <a:lnTo>
                  <a:pt x="1563" y="54"/>
                </a:lnTo>
                <a:lnTo>
                  <a:pt x="1563" y="54"/>
                </a:lnTo>
                <a:lnTo>
                  <a:pt x="1563" y="54"/>
                </a:lnTo>
                <a:lnTo>
                  <a:pt x="1564" y="54"/>
                </a:lnTo>
                <a:lnTo>
                  <a:pt x="1564" y="54"/>
                </a:lnTo>
                <a:lnTo>
                  <a:pt x="1564" y="54"/>
                </a:lnTo>
                <a:lnTo>
                  <a:pt x="1565" y="54"/>
                </a:lnTo>
                <a:lnTo>
                  <a:pt x="1565" y="54"/>
                </a:lnTo>
                <a:lnTo>
                  <a:pt x="1565" y="54"/>
                </a:lnTo>
                <a:lnTo>
                  <a:pt x="1565" y="54"/>
                </a:lnTo>
                <a:lnTo>
                  <a:pt x="1566" y="54"/>
                </a:lnTo>
                <a:lnTo>
                  <a:pt x="1566" y="54"/>
                </a:lnTo>
                <a:lnTo>
                  <a:pt x="1566" y="54"/>
                </a:lnTo>
                <a:lnTo>
                  <a:pt x="1567" y="54"/>
                </a:lnTo>
                <a:lnTo>
                  <a:pt x="1567" y="54"/>
                </a:lnTo>
                <a:lnTo>
                  <a:pt x="1567" y="54"/>
                </a:lnTo>
                <a:lnTo>
                  <a:pt x="1567" y="54"/>
                </a:lnTo>
                <a:lnTo>
                  <a:pt x="1567" y="54"/>
                </a:lnTo>
                <a:lnTo>
                  <a:pt x="1568" y="54"/>
                </a:lnTo>
                <a:lnTo>
                  <a:pt x="1568" y="54"/>
                </a:lnTo>
                <a:lnTo>
                  <a:pt x="1569" y="54"/>
                </a:lnTo>
                <a:lnTo>
                  <a:pt x="1569" y="54"/>
                </a:lnTo>
                <a:lnTo>
                  <a:pt x="1569" y="54"/>
                </a:lnTo>
                <a:lnTo>
                  <a:pt x="1569" y="54"/>
                </a:lnTo>
                <a:lnTo>
                  <a:pt x="1570" y="54"/>
                </a:lnTo>
                <a:lnTo>
                  <a:pt x="1570" y="54"/>
                </a:lnTo>
                <a:lnTo>
                  <a:pt x="1570" y="54"/>
                </a:lnTo>
                <a:lnTo>
                  <a:pt x="1571" y="54"/>
                </a:lnTo>
                <a:lnTo>
                  <a:pt x="1571" y="54"/>
                </a:lnTo>
                <a:lnTo>
                  <a:pt x="1571" y="54"/>
                </a:lnTo>
                <a:lnTo>
                  <a:pt x="1571" y="54"/>
                </a:lnTo>
                <a:lnTo>
                  <a:pt x="1572" y="54"/>
                </a:lnTo>
                <a:lnTo>
                  <a:pt x="1572" y="54"/>
                </a:lnTo>
                <a:lnTo>
                  <a:pt x="1572" y="54"/>
                </a:lnTo>
                <a:lnTo>
                  <a:pt x="1573" y="54"/>
                </a:lnTo>
                <a:lnTo>
                  <a:pt x="1573" y="54"/>
                </a:lnTo>
                <a:lnTo>
                  <a:pt x="1573" y="54"/>
                </a:lnTo>
                <a:lnTo>
                  <a:pt x="1573" y="54"/>
                </a:lnTo>
                <a:lnTo>
                  <a:pt x="1574" y="54"/>
                </a:lnTo>
                <a:lnTo>
                  <a:pt x="1574" y="54"/>
                </a:lnTo>
                <a:lnTo>
                  <a:pt x="1574" y="54"/>
                </a:lnTo>
                <a:lnTo>
                  <a:pt x="1575" y="54"/>
                </a:lnTo>
                <a:lnTo>
                  <a:pt x="1575" y="54"/>
                </a:lnTo>
                <a:lnTo>
                  <a:pt x="1575" y="54"/>
                </a:lnTo>
                <a:lnTo>
                  <a:pt x="1576" y="54"/>
                </a:lnTo>
                <a:lnTo>
                  <a:pt x="1576" y="54"/>
                </a:lnTo>
                <a:lnTo>
                  <a:pt x="1576" y="54"/>
                </a:lnTo>
                <a:lnTo>
                  <a:pt x="1576" y="54"/>
                </a:lnTo>
                <a:lnTo>
                  <a:pt x="1577" y="54"/>
                </a:lnTo>
                <a:lnTo>
                  <a:pt x="1577" y="54"/>
                </a:lnTo>
                <a:lnTo>
                  <a:pt x="1577" y="54"/>
                </a:lnTo>
                <a:lnTo>
                  <a:pt x="1578" y="54"/>
                </a:lnTo>
                <a:lnTo>
                  <a:pt x="1578" y="54"/>
                </a:lnTo>
                <a:lnTo>
                  <a:pt x="1578" y="54"/>
                </a:lnTo>
                <a:lnTo>
                  <a:pt x="1578" y="54"/>
                </a:lnTo>
                <a:lnTo>
                  <a:pt x="1579" y="54"/>
                </a:lnTo>
                <a:lnTo>
                  <a:pt x="1579" y="54"/>
                </a:lnTo>
                <a:lnTo>
                  <a:pt x="1579" y="54"/>
                </a:lnTo>
                <a:lnTo>
                  <a:pt x="1580" y="54"/>
                </a:lnTo>
                <a:lnTo>
                  <a:pt x="1580" y="54"/>
                </a:lnTo>
                <a:lnTo>
                  <a:pt x="1580" y="54"/>
                </a:lnTo>
                <a:lnTo>
                  <a:pt x="1580" y="54"/>
                </a:lnTo>
                <a:lnTo>
                  <a:pt x="1581" y="54"/>
                </a:lnTo>
                <a:lnTo>
                  <a:pt x="1581" y="54"/>
                </a:lnTo>
                <a:lnTo>
                  <a:pt x="1581" y="54"/>
                </a:lnTo>
                <a:lnTo>
                  <a:pt x="1582" y="54"/>
                </a:lnTo>
                <a:lnTo>
                  <a:pt x="1582" y="54"/>
                </a:lnTo>
                <a:lnTo>
                  <a:pt x="1582" y="54"/>
                </a:lnTo>
                <a:lnTo>
                  <a:pt x="1582" y="54"/>
                </a:lnTo>
                <a:lnTo>
                  <a:pt x="1583" y="54"/>
                </a:lnTo>
                <a:lnTo>
                  <a:pt x="1583" y="54"/>
                </a:lnTo>
                <a:lnTo>
                  <a:pt x="1583" y="54"/>
                </a:lnTo>
                <a:lnTo>
                  <a:pt x="1584" y="54"/>
                </a:lnTo>
                <a:lnTo>
                  <a:pt x="1584" y="54"/>
                </a:lnTo>
                <a:lnTo>
                  <a:pt x="1584" y="54"/>
                </a:lnTo>
                <a:lnTo>
                  <a:pt x="1584" y="54"/>
                </a:lnTo>
                <a:lnTo>
                  <a:pt x="1585" y="54"/>
                </a:lnTo>
                <a:lnTo>
                  <a:pt x="1585" y="54"/>
                </a:lnTo>
                <a:lnTo>
                  <a:pt x="1585" y="54"/>
                </a:lnTo>
                <a:lnTo>
                  <a:pt x="1586" y="54"/>
                </a:lnTo>
                <a:lnTo>
                  <a:pt x="1586" y="54"/>
                </a:lnTo>
                <a:lnTo>
                  <a:pt x="1586" y="54"/>
                </a:lnTo>
                <a:lnTo>
                  <a:pt x="1586" y="54"/>
                </a:lnTo>
                <a:lnTo>
                  <a:pt x="1587" y="54"/>
                </a:lnTo>
                <a:lnTo>
                  <a:pt x="1587" y="54"/>
                </a:lnTo>
                <a:lnTo>
                  <a:pt x="1587" y="54"/>
                </a:lnTo>
                <a:lnTo>
                  <a:pt x="1588" y="54"/>
                </a:lnTo>
                <a:lnTo>
                  <a:pt x="1588" y="54"/>
                </a:lnTo>
                <a:lnTo>
                  <a:pt x="1588" y="54"/>
                </a:lnTo>
                <a:lnTo>
                  <a:pt x="1588" y="54"/>
                </a:lnTo>
                <a:lnTo>
                  <a:pt x="1589" y="54"/>
                </a:lnTo>
                <a:lnTo>
                  <a:pt x="1589" y="54"/>
                </a:lnTo>
                <a:lnTo>
                  <a:pt x="1589" y="54"/>
                </a:lnTo>
                <a:lnTo>
                  <a:pt x="1590" y="54"/>
                </a:lnTo>
                <a:lnTo>
                  <a:pt x="1590" y="54"/>
                </a:lnTo>
                <a:lnTo>
                  <a:pt x="1590" y="54"/>
                </a:lnTo>
                <a:lnTo>
                  <a:pt x="1590" y="54"/>
                </a:lnTo>
                <a:lnTo>
                  <a:pt x="1592" y="54"/>
                </a:lnTo>
                <a:lnTo>
                  <a:pt x="1592" y="54"/>
                </a:lnTo>
                <a:lnTo>
                  <a:pt x="1592" y="54"/>
                </a:lnTo>
                <a:lnTo>
                  <a:pt x="1593" y="54"/>
                </a:lnTo>
                <a:lnTo>
                  <a:pt x="1593" y="54"/>
                </a:lnTo>
                <a:lnTo>
                  <a:pt x="1593" y="54"/>
                </a:lnTo>
                <a:lnTo>
                  <a:pt x="1593" y="54"/>
                </a:lnTo>
                <a:lnTo>
                  <a:pt x="1594" y="54"/>
                </a:lnTo>
                <a:lnTo>
                  <a:pt x="1594" y="54"/>
                </a:lnTo>
                <a:lnTo>
                  <a:pt x="1594" y="54"/>
                </a:lnTo>
                <a:lnTo>
                  <a:pt x="1594" y="54"/>
                </a:lnTo>
                <a:lnTo>
                  <a:pt x="1595" y="54"/>
                </a:lnTo>
                <a:lnTo>
                  <a:pt x="1595" y="54"/>
                </a:lnTo>
                <a:lnTo>
                  <a:pt x="1595" y="54"/>
                </a:lnTo>
                <a:lnTo>
                  <a:pt x="1596" y="54"/>
                </a:lnTo>
                <a:lnTo>
                  <a:pt x="1596" y="54"/>
                </a:lnTo>
                <a:lnTo>
                  <a:pt x="1596" y="54"/>
                </a:lnTo>
                <a:lnTo>
                  <a:pt x="1597" y="54"/>
                </a:lnTo>
                <a:lnTo>
                  <a:pt x="1597" y="54"/>
                </a:lnTo>
                <a:lnTo>
                  <a:pt x="1597" y="54"/>
                </a:lnTo>
                <a:lnTo>
                  <a:pt x="1597" y="54"/>
                </a:lnTo>
                <a:lnTo>
                  <a:pt x="1598" y="54"/>
                </a:lnTo>
                <a:lnTo>
                  <a:pt x="1598" y="54"/>
                </a:lnTo>
                <a:lnTo>
                  <a:pt x="1598" y="54"/>
                </a:lnTo>
                <a:lnTo>
                  <a:pt x="1599" y="54"/>
                </a:lnTo>
                <a:lnTo>
                  <a:pt x="1599" y="54"/>
                </a:lnTo>
                <a:lnTo>
                  <a:pt x="1599" y="54"/>
                </a:lnTo>
                <a:lnTo>
                  <a:pt x="1599" y="54"/>
                </a:lnTo>
                <a:lnTo>
                  <a:pt x="1599" y="54"/>
                </a:lnTo>
                <a:lnTo>
                  <a:pt x="1600" y="54"/>
                </a:lnTo>
                <a:lnTo>
                  <a:pt x="1600" y="54"/>
                </a:lnTo>
                <a:lnTo>
                  <a:pt x="1601" y="54"/>
                </a:lnTo>
                <a:lnTo>
                  <a:pt x="1601" y="54"/>
                </a:lnTo>
                <a:lnTo>
                  <a:pt x="1601" y="54"/>
                </a:lnTo>
                <a:lnTo>
                  <a:pt x="1602" y="54"/>
                </a:lnTo>
                <a:lnTo>
                  <a:pt x="1602" y="54"/>
                </a:lnTo>
                <a:lnTo>
                  <a:pt x="1602" y="54"/>
                </a:lnTo>
                <a:lnTo>
                  <a:pt x="1602" y="54"/>
                </a:lnTo>
                <a:lnTo>
                  <a:pt x="1603" y="54"/>
                </a:lnTo>
                <a:lnTo>
                  <a:pt x="1603" y="54"/>
                </a:lnTo>
                <a:lnTo>
                  <a:pt x="1603" y="54"/>
                </a:lnTo>
                <a:lnTo>
                  <a:pt x="1604" y="54"/>
                </a:lnTo>
                <a:lnTo>
                  <a:pt x="1604" y="54"/>
                </a:lnTo>
                <a:lnTo>
                  <a:pt x="1604" y="54"/>
                </a:lnTo>
                <a:lnTo>
                  <a:pt x="1604" y="54"/>
                </a:lnTo>
                <a:lnTo>
                  <a:pt x="1605" y="54"/>
                </a:lnTo>
                <a:lnTo>
                  <a:pt x="1605" y="54"/>
                </a:lnTo>
                <a:lnTo>
                  <a:pt x="1605" y="54"/>
                </a:lnTo>
                <a:lnTo>
                  <a:pt x="1606" y="54"/>
                </a:lnTo>
                <a:lnTo>
                  <a:pt x="1606" y="54"/>
                </a:lnTo>
                <a:lnTo>
                  <a:pt x="1606" y="54"/>
                </a:lnTo>
                <a:lnTo>
                  <a:pt x="1606" y="54"/>
                </a:lnTo>
                <a:lnTo>
                  <a:pt x="1607" y="54"/>
                </a:lnTo>
                <a:lnTo>
                  <a:pt x="1607" y="54"/>
                </a:lnTo>
                <a:lnTo>
                  <a:pt x="1607" y="54"/>
                </a:lnTo>
                <a:lnTo>
                  <a:pt x="1608" y="54"/>
                </a:lnTo>
                <a:lnTo>
                  <a:pt x="1608" y="54"/>
                </a:lnTo>
                <a:lnTo>
                  <a:pt x="1608" y="54"/>
                </a:lnTo>
                <a:lnTo>
                  <a:pt x="1608" y="54"/>
                </a:lnTo>
                <a:lnTo>
                  <a:pt x="1609" y="54"/>
                </a:lnTo>
                <a:lnTo>
                  <a:pt x="1609" y="54"/>
                </a:lnTo>
                <a:lnTo>
                  <a:pt x="1609" y="54"/>
                </a:lnTo>
                <a:lnTo>
                  <a:pt x="1610" y="54"/>
                </a:lnTo>
                <a:lnTo>
                  <a:pt x="1610" y="54"/>
                </a:lnTo>
                <a:lnTo>
                  <a:pt x="1610" y="54"/>
                </a:lnTo>
                <a:lnTo>
                  <a:pt x="1610" y="54"/>
                </a:lnTo>
                <a:lnTo>
                  <a:pt x="1611" y="54"/>
                </a:lnTo>
                <a:lnTo>
                  <a:pt x="1611" y="54"/>
                </a:lnTo>
                <a:lnTo>
                  <a:pt x="1611" y="54"/>
                </a:lnTo>
                <a:lnTo>
                  <a:pt x="1612" y="54"/>
                </a:lnTo>
                <a:lnTo>
                  <a:pt x="1612" y="54"/>
                </a:lnTo>
                <a:lnTo>
                  <a:pt x="1612" y="54"/>
                </a:lnTo>
                <a:lnTo>
                  <a:pt x="1612" y="54"/>
                </a:lnTo>
                <a:lnTo>
                  <a:pt x="1613" y="54"/>
                </a:lnTo>
                <a:lnTo>
                  <a:pt x="1613" y="54"/>
                </a:lnTo>
                <a:lnTo>
                  <a:pt x="1613" y="54"/>
                </a:lnTo>
                <a:lnTo>
                  <a:pt x="1614" y="54"/>
                </a:lnTo>
                <a:lnTo>
                  <a:pt x="1614" y="54"/>
                </a:lnTo>
                <a:lnTo>
                  <a:pt x="1614" y="54"/>
                </a:lnTo>
                <a:lnTo>
                  <a:pt x="1614" y="54"/>
                </a:lnTo>
                <a:lnTo>
                  <a:pt x="1615" y="54"/>
                </a:lnTo>
                <a:lnTo>
                  <a:pt x="1615" y="54"/>
                </a:lnTo>
                <a:lnTo>
                  <a:pt x="1615" y="54"/>
                </a:lnTo>
                <a:lnTo>
                  <a:pt x="1616" y="54"/>
                </a:lnTo>
                <a:lnTo>
                  <a:pt x="1616" y="54"/>
                </a:lnTo>
                <a:lnTo>
                  <a:pt x="1616" y="54"/>
                </a:lnTo>
                <a:lnTo>
                  <a:pt x="1616" y="54"/>
                </a:lnTo>
                <a:lnTo>
                  <a:pt x="1617" y="54"/>
                </a:lnTo>
                <a:lnTo>
                  <a:pt x="1617" y="54"/>
                </a:lnTo>
                <a:lnTo>
                  <a:pt x="1617" y="54"/>
                </a:lnTo>
                <a:lnTo>
                  <a:pt x="1618" y="54"/>
                </a:lnTo>
                <a:lnTo>
                  <a:pt x="1618" y="54"/>
                </a:lnTo>
                <a:lnTo>
                  <a:pt x="1618" y="54"/>
                </a:lnTo>
                <a:lnTo>
                  <a:pt x="1618" y="54"/>
                </a:lnTo>
                <a:lnTo>
                  <a:pt x="1619" y="54"/>
                </a:lnTo>
                <a:lnTo>
                  <a:pt x="1619" y="54"/>
                </a:lnTo>
                <a:lnTo>
                  <a:pt x="1619" y="54"/>
                </a:lnTo>
                <a:lnTo>
                  <a:pt x="1620" y="54"/>
                </a:lnTo>
                <a:lnTo>
                  <a:pt x="1620" y="54"/>
                </a:lnTo>
                <a:lnTo>
                  <a:pt x="1620" y="54"/>
                </a:lnTo>
                <a:lnTo>
                  <a:pt x="1620" y="54"/>
                </a:lnTo>
                <a:lnTo>
                  <a:pt x="1621" y="54"/>
                </a:lnTo>
                <a:lnTo>
                  <a:pt x="1621" y="54"/>
                </a:lnTo>
                <a:lnTo>
                  <a:pt x="1621" y="54"/>
                </a:lnTo>
                <a:lnTo>
                  <a:pt x="1622" y="54"/>
                </a:lnTo>
                <a:lnTo>
                  <a:pt x="1622" y="54"/>
                </a:lnTo>
                <a:lnTo>
                  <a:pt x="1622" y="54"/>
                </a:lnTo>
                <a:lnTo>
                  <a:pt x="1622" y="54"/>
                </a:lnTo>
                <a:lnTo>
                  <a:pt x="1623" y="54"/>
                </a:lnTo>
                <a:lnTo>
                  <a:pt x="1623" y="54"/>
                </a:lnTo>
                <a:lnTo>
                  <a:pt x="1623" y="54"/>
                </a:lnTo>
                <a:lnTo>
                  <a:pt x="1624" y="54"/>
                </a:lnTo>
                <a:lnTo>
                  <a:pt x="1624" y="54"/>
                </a:lnTo>
                <a:lnTo>
                  <a:pt x="1624" y="54"/>
                </a:lnTo>
                <a:lnTo>
                  <a:pt x="1624" y="54"/>
                </a:lnTo>
                <a:lnTo>
                  <a:pt x="1625" y="54"/>
                </a:lnTo>
                <a:lnTo>
                  <a:pt x="1625" y="54"/>
                </a:lnTo>
                <a:lnTo>
                  <a:pt x="1625" y="54"/>
                </a:lnTo>
                <a:lnTo>
                  <a:pt x="1625" y="54"/>
                </a:lnTo>
                <a:lnTo>
                  <a:pt x="1626" y="54"/>
                </a:lnTo>
                <a:lnTo>
                  <a:pt x="1626" y="54"/>
                </a:lnTo>
                <a:lnTo>
                  <a:pt x="1626" y="54"/>
                </a:lnTo>
                <a:lnTo>
                  <a:pt x="1627" y="54"/>
                </a:lnTo>
                <a:lnTo>
                  <a:pt x="1627" y="54"/>
                </a:lnTo>
                <a:lnTo>
                  <a:pt x="1627" y="54"/>
                </a:lnTo>
                <a:lnTo>
                  <a:pt x="1628" y="54"/>
                </a:lnTo>
                <a:lnTo>
                  <a:pt x="1628" y="54"/>
                </a:lnTo>
                <a:lnTo>
                  <a:pt x="1628" y="54"/>
                </a:lnTo>
                <a:lnTo>
                  <a:pt x="1629" y="54"/>
                </a:lnTo>
                <a:lnTo>
                  <a:pt x="1629" y="54"/>
                </a:lnTo>
                <a:lnTo>
                  <a:pt x="1629" y="54"/>
                </a:lnTo>
                <a:lnTo>
                  <a:pt x="1629" y="54"/>
                </a:lnTo>
                <a:lnTo>
                  <a:pt x="1630" y="54"/>
                </a:lnTo>
                <a:lnTo>
                  <a:pt x="1630" y="54"/>
                </a:lnTo>
                <a:lnTo>
                  <a:pt x="1630" y="54"/>
                </a:lnTo>
                <a:lnTo>
                  <a:pt x="1631" y="54"/>
                </a:lnTo>
                <a:lnTo>
                  <a:pt x="1631" y="54"/>
                </a:lnTo>
                <a:lnTo>
                  <a:pt x="1631" y="54"/>
                </a:lnTo>
                <a:lnTo>
                  <a:pt x="1631" y="54"/>
                </a:lnTo>
                <a:lnTo>
                  <a:pt x="1632" y="54"/>
                </a:lnTo>
                <a:lnTo>
                  <a:pt x="1632" y="54"/>
                </a:lnTo>
                <a:lnTo>
                  <a:pt x="1632" y="54"/>
                </a:lnTo>
                <a:lnTo>
                  <a:pt x="1633" y="54"/>
                </a:lnTo>
                <a:lnTo>
                  <a:pt x="1633" y="54"/>
                </a:lnTo>
                <a:lnTo>
                  <a:pt x="1633" y="54"/>
                </a:lnTo>
                <a:lnTo>
                  <a:pt x="1633" y="54"/>
                </a:lnTo>
                <a:lnTo>
                  <a:pt x="1634" y="54"/>
                </a:lnTo>
                <a:lnTo>
                  <a:pt x="1634" y="54"/>
                </a:lnTo>
                <a:lnTo>
                  <a:pt x="1634" y="54"/>
                </a:lnTo>
                <a:lnTo>
                  <a:pt x="1635" y="54"/>
                </a:lnTo>
                <a:lnTo>
                  <a:pt x="1635" y="54"/>
                </a:lnTo>
                <a:lnTo>
                  <a:pt x="1635" y="54"/>
                </a:lnTo>
                <a:lnTo>
                  <a:pt x="1635" y="54"/>
                </a:lnTo>
                <a:lnTo>
                  <a:pt x="1636" y="54"/>
                </a:lnTo>
                <a:lnTo>
                  <a:pt x="1636" y="54"/>
                </a:lnTo>
                <a:lnTo>
                  <a:pt x="1636" y="54"/>
                </a:lnTo>
                <a:lnTo>
                  <a:pt x="1637" y="54"/>
                </a:lnTo>
                <a:lnTo>
                  <a:pt x="1637" y="54"/>
                </a:lnTo>
                <a:lnTo>
                  <a:pt x="1637" y="54"/>
                </a:lnTo>
                <a:lnTo>
                  <a:pt x="1637" y="54"/>
                </a:lnTo>
                <a:lnTo>
                  <a:pt x="1638" y="54"/>
                </a:lnTo>
                <a:lnTo>
                  <a:pt x="1638" y="54"/>
                </a:lnTo>
                <a:lnTo>
                  <a:pt x="1638" y="54"/>
                </a:lnTo>
                <a:lnTo>
                  <a:pt x="1639" y="54"/>
                </a:lnTo>
                <a:lnTo>
                  <a:pt x="1639" y="54"/>
                </a:lnTo>
                <a:lnTo>
                  <a:pt x="1639" y="54"/>
                </a:lnTo>
                <a:lnTo>
                  <a:pt x="1639" y="54"/>
                </a:lnTo>
                <a:lnTo>
                  <a:pt x="1640" y="54"/>
                </a:lnTo>
                <a:lnTo>
                  <a:pt x="1640" y="54"/>
                </a:lnTo>
                <a:lnTo>
                  <a:pt x="1640" y="54"/>
                </a:lnTo>
                <a:lnTo>
                  <a:pt x="1641" y="54"/>
                </a:lnTo>
                <a:lnTo>
                  <a:pt x="1641" y="54"/>
                </a:lnTo>
                <a:lnTo>
                  <a:pt x="1641" y="54"/>
                </a:lnTo>
                <a:lnTo>
                  <a:pt x="1641" y="54"/>
                </a:lnTo>
                <a:lnTo>
                  <a:pt x="1642" y="54"/>
                </a:lnTo>
                <a:lnTo>
                  <a:pt x="1642" y="54"/>
                </a:lnTo>
                <a:lnTo>
                  <a:pt x="1642" y="54"/>
                </a:lnTo>
                <a:lnTo>
                  <a:pt x="1643" y="54"/>
                </a:lnTo>
                <a:lnTo>
                  <a:pt x="1643" y="54"/>
                </a:lnTo>
                <a:lnTo>
                  <a:pt x="1643" y="54"/>
                </a:lnTo>
                <a:lnTo>
                  <a:pt x="1643" y="54"/>
                </a:lnTo>
                <a:lnTo>
                  <a:pt x="1644" y="54"/>
                </a:lnTo>
                <a:lnTo>
                  <a:pt x="1644" y="54"/>
                </a:lnTo>
                <a:lnTo>
                  <a:pt x="1644" y="54"/>
                </a:lnTo>
                <a:lnTo>
                  <a:pt x="1646" y="54"/>
                </a:lnTo>
                <a:lnTo>
                  <a:pt x="1646" y="54"/>
                </a:lnTo>
                <a:lnTo>
                  <a:pt x="1646" y="54"/>
                </a:lnTo>
                <a:lnTo>
                  <a:pt x="1646" y="54"/>
                </a:lnTo>
                <a:lnTo>
                  <a:pt x="1647" y="54"/>
                </a:lnTo>
                <a:lnTo>
                  <a:pt x="1647" y="54"/>
                </a:lnTo>
                <a:lnTo>
                  <a:pt x="1647" y="54"/>
                </a:lnTo>
                <a:lnTo>
                  <a:pt x="1648" y="54"/>
                </a:lnTo>
                <a:lnTo>
                  <a:pt x="1648" y="54"/>
                </a:lnTo>
                <a:lnTo>
                  <a:pt x="1648" y="54"/>
                </a:lnTo>
                <a:lnTo>
                  <a:pt x="1648" y="54"/>
                </a:lnTo>
                <a:lnTo>
                  <a:pt x="1649" y="54"/>
                </a:lnTo>
                <a:lnTo>
                  <a:pt x="1649" y="54"/>
                </a:lnTo>
                <a:lnTo>
                  <a:pt x="1649" y="54"/>
                </a:lnTo>
                <a:lnTo>
                  <a:pt x="1650" y="54"/>
                </a:lnTo>
                <a:lnTo>
                  <a:pt x="1650" y="54"/>
                </a:lnTo>
                <a:lnTo>
                  <a:pt x="1650" y="54"/>
                </a:lnTo>
                <a:lnTo>
                  <a:pt x="1650" y="54"/>
                </a:lnTo>
                <a:lnTo>
                  <a:pt x="1651" y="54"/>
                </a:lnTo>
                <a:lnTo>
                  <a:pt x="1651" y="54"/>
                </a:lnTo>
                <a:lnTo>
                  <a:pt x="1651" y="54"/>
                </a:lnTo>
                <a:lnTo>
                  <a:pt x="1652" y="54"/>
                </a:lnTo>
                <a:lnTo>
                  <a:pt x="1652" y="54"/>
                </a:lnTo>
                <a:lnTo>
                  <a:pt x="1652" y="54"/>
                </a:lnTo>
                <a:lnTo>
                  <a:pt x="1652" y="54"/>
                </a:lnTo>
                <a:lnTo>
                  <a:pt x="1653" y="54"/>
                </a:lnTo>
                <a:lnTo>
                  <a:pt x="1653" y="54"/>
                </a:lnTo>
                <a:lnTo>
                  <a:pt x="1653" y="54"/>
                </a:lnTo>
                <a:lnTo>
                  <a:pt x="1654" y="54"/>
                </a:lnTo>
                <a:lnTo>
                  <a:pt x="1654" y="54"/>
                </a:lnTo>
                <a:lnTo>
                  <a:pt x="1654" y="54"/>
                </a:lnTo>
                <a:lnTo>
                  <a:pt x="1655" y="54"/>
                </a:lnTo>
                <a:lnTo>
                  <a:pt x="1655" y="54"/>
                </a:lnTo>
                <a:lnTo>
                  <a:pt x="1655" y="54"/>
                </a:lnTo>
                <a:lnTo>
                  <a:pt x="1655" y="54"/>
                </a:lnTo>
                <a:lnTo>
                  <a:pt x="1656" y="54"/>
                </a:lnTo>
                <a:lnTo>
                  <a:pt x="1656" y="54"/>
                </a:lnTo>
                <a:lnTo>
                  <a:pt x="1656" y="54"/>
                </a:lnTo>
                <a:lnTo>
                  <a:pt x="1657" y="54"/>
                </a:lnTo>
                <a:lnTo>
                  <a:pt x="1657" y="54"/>
                </a:lnTo>
                <a:lnTo>
                  <a:pt x="1657" y="54"/>
                </a:lnTo>
                <a:lnTo>
                  <a:pt x="1657" y="54"/>
                </a:lnTo>
                <a:lnTo>
                  <a:pt x="1657" y="54"/>
                </a:lnTo>
                <a:lnTo>
                  <a:pt x="1658" y="54"/>
                </a:lnTo>
                <a:lnTo>
                  <a:pt x="1658" y="54"/>
                </a:lnTo>
                <a:lnTo>
                  <a:pt x="1659" y="54"/>
                </a:lnTo>
                <a:lnTo>
                  <a:pt x="1659" y="54"/>
                </a:lnTo>
                <a:lnTo>
                  <a:pt x="1659" y="54"/>
                </a:lnTo>
                <a:lnTo>
                  <a:pt x="1659" y="54"/>
                </a:lnTo>
                <a:lnTo>
                  <a:pt x="1660" y="54"/>
                </a:lnTo>
                <a:lnTo>
                  <a:pt x="1660" y="54"/>
                </a:lnTo>
                <a:lnTo>
                  <a:pt x="1660" y="54"/>
                </a:lnTo>
                <a:lnTo>
                  <a:pt x="1661" y="54"/>
                </a:lnTo>
                <a:lnTo>
                  <a:pt x="1661" y="54"/>
                </a:lnTo>
                <a:lnTo>
                  <a:pt x="1661" y="54"/>
                </a:lnTo>
                <a:lnTo>
                  <a:pt x="1661" y="54"/>
                </a:lnTo>
                <a:lnTo>
                  <a:pt x="1662" y="54"/>
                </a:lnTo>
                <a:lnTo>
                  <a:pt x="1662" y="54"/>
                </a:lnTo>
                <a:lnTo>
                  <a:pt x="1662" y="54"/>
                </a:lnTo>
                <a:lnTo>
                  <a:pt x="1663" y="54"/>
                </a:lnTo>
                <a:lnTo>
                  <a:pt x="1663" y="54"/>
                </a:lnTo>
                <a:lnTo>
                  <a:pt x="1663" y="54"/>
                </a:lnTo>
                <a:lnTo>
                  <a:pt x="1663" y="54"/>
                </a:lnTo>
                <a:lnTo>
                  <a:pt x="1664" y="54"/>
                </a:lnTo>
                <a:lnTo>
                  <a:pt x="1664" y="54"/>
                </a:lnTo>
                <a:lnTo>
                  <a:pt x="1664" y="54"/>
                </a:lnTo>
                <a:lnTo>
                  <a:pt x="1665" y="54"/>
                </a:lnTo>
                <a:lnTo>
                  <a:pt x="1665" y="54"/>
                </a:lnTo>
                <a:lnTo>
                  <a:pt x="1665" y="54"/>
                </a:lnTo>
                <a:lnTo>
                  <a:pt x="1665" y="54"/>
                </a:lnTo>
                <a:lnTo>
                  <a:pt x="1666" y="54"/>
                </a:lnTo>
                <a:lnTo>
                  <a:pt x="1666" y="54"/>
                </a:lnTo>
                <a:lnTo>
                  <a:pt x="1666" y="54"/>
                </a:lnTo>
                <a:lnTo>
                  <a:pt x="1667" y="54"/>
                </a:lnTo>
                <a:lnTo>
                  <a:pt x="1667" y="54"/>
                </a:lnTo>
                <a:lnTo>
                  <a:pt x="1667" y="54"/>
                </a:lnTo>
                <a:lnTo>
                  <a:pt x="1667" y="54"/>
                </a:lnTo>
                <a:lnTo>
                  <a:pt x="1668" y="54"/>
                </a:lnTo>
                <a:lnTo>
                  <a:pt x="1668" y="54"/>
                </a:lnTo>
                <a:lnTo>
                  <a:pt x="1668" y="54"/>
                </a:lnTo>
                <a:lnTo>
                  <a:pt x="1669" y="54"/>
                </a:lnTo>
                <a:lnTo>
                  <a:pt x="1669" y="54"/>
                </a:lnTo>
                <a:lnTo>
                  <a:pt x="1669" y="54"/>
                </a:lnTo>
                <a:lnTo>
                  <a:pt x="1669" y="54"/>
                </a:lnTo>
                <a:lnTo>
                  <a:pt x="1670" y="54"/>
                </a:lnTo>
                <a:lnTo>
                  <a:pt x="1670" y="54"/>
                </a:lnTo>
                <a:lnTo>
                  <a:pt x="1670" y="54"/>
                </a:lnTo>
                <a:lnTo>
                  <a:pt x="1671" y="54"/>
                </a:lnTo>
                <a:lnTo>
                  <a:pt x="1671" y="54"/>
                </a:lnTo>
                <a:lnTo>
                  <a:pt x="1671" y="54"/>
                </a:lnTo>
                <a:lnTo>
                  <a:pt x="1671" y="54"/>
                </a:lnTo>
                <a:lnTo>
                  <a:pt x="1672" y="54"/>
                </a:lnTo>
                <a:lnTo>
                  <a:pt x="1672" y="54"/>
                </a:lnTo>
                <a:lnTo>
                  <a:pt x="1672" y="54"/>
                </a:lnTo>
                <a:lnTo>
                  <a:pt x="1673" y="54"/>
                </a:lnTo>
                <a:lnTo>
                  <a:pt x="1673" y="54"/>
                </a:lnTo>
                <a:lnTo>
                  <a:pt x="1673" y="54"/>
                </a:lnTo>
                <a:lnTo>
                  <a:pt x="1673" y="54"/>
                </a:lnTo>
                <a:lnTo>
                  <a:pt x="1674" y="54"/>
                </a:lnTo>
                <a:lnTo>
                  <a:pt x="1674" y="54"/>
                </a:lnTo>
                <a:lnTo>
                  <a:pt x="1674" y="54"/>
                </a:lnTo>
                <a:lnTo>
                  <a:pt x="1675" y="54"/>
                </a:lnTo>
                <a:lnTo>
                  <a:pt x="1675" y="54"/>
                </a:lnTo>
                <a:lnTo>
                  <a:pt x="1675" y="54"/>
                </a:lnTo>
                <a:lnTo>
                  <a:pt x="1675" y="54"/>
                </a:lnTo>
                <a:lnTo>
                  <a:pt x="1676" y="54"/>
                </a:lnTo>
                <a:lnTo>
                  <a:pt x="1676" y="54"/>
                </a:lnTo>
                <a:lnTo>
                  <a:pt x="1676" y="54"/>
                </a:lnTo>
                <a:lnTo>
                  <a:pt x="1677" y="54"/>
                </a:lnTo>
                <a:lnTo>
                  <a:pt x="1677" y="54"/>
                </a:lnTo>
                <a:lnTo>
                  <a:pt x="1677" y="54"/>
                </a:lnTo>
                <a:lnTo>
                  <a:pt x="1677" y="54"/>
                </a:lnTo>
                <a:lnTo>
                  <a:pt x="1678" y="54"/>
                </a:lnTo>
                <a:lnTo>
                  <a:pt x="1678" y="54"/>
                </a:lnTo>
                <a:lnTo>
                  <a:pt x="1678" y="54"/>
                </a:lnTo>
                <a:lnTo>
                  <a:pt x="1679" y="54"/>
                </a:lnTo>
                <a:lnTo>
                  <a:pt x="1679" y="54"/>
                </a:lnTo>
                <a:lnTo>
                  <a:pt x="1679" y="54"/>
                </a:lnTo>
                <a:lnTo>
                  <a:pt x="1680" y="54"/>
                </a:lnTo>
                <a:lnTo>
                  <a:pt x="1680" y="54"/>
                </a:lnTo>
                <a:lnTo>
                  <a:pt x="1680" y="54"/>
                </a:lnTo>
                <a:lnTo>
                  <a:pt x="1680" y="54"/>
                </a:lnTo>
                <a:lnTo>
                  <a:pt x="1681" y="54"/>
                </a:lnTo>
                <a:lnTo>
                  <a:pt x="1681" y="54"/>
                </a:lnTo>
                <a:lnTo>
                  <a:pt x="1681" y="54"/>
                </a:lnTo>
                <a:lnTo>
                  <a:pt x="1682" y="54"/>
                </a:lnTo>
                <a:lnTo>
                  <a:pt x="1682" y="54"/>
                </a:lnTo>
                <a:lnTo>
                  <a:pt x="1682" y="54"/>
                </a:lnTo>
                <a:lnTo>
                  <a:pt x="1682" y="54"/>
                </a:lnTo>
                <a:lnTo>
                  <a:pt x="1683" y="54"/>
                </a:lnTo>
                <a:lnTo>
                  <a:pt x="1683" y="54"/>
                </a:lnTo>
                <a:lnTo>
                  <a:pt x="1683" y="54"/>
                </a:lnTo>
                <a:lnTo>
                  <a:pt x="1683" y="54"/>
                </a:lnTo>
                <a:lnTo>
                  <a:pt x="1684" y="54"/>
                </a:lnTo>
                <a:lnTo>
                  <a:pt x="1684" y="54"/>
                </a:lnTo>
                <a:lnTo>
                  <a:pt x="1684" y="54"/>
                </a:lnTo>
                <a:lnTo>
                  <a:pt x="1685" y="54"/>
                </a:lnTo>
                <a:lnTo>
                  <a:pt x="1685" y="54"/>
                </a:lnTo>
                <a:lnTo>
                  <a:pt x="1685" y="54"/>
                </a:lnTo>
                <a:lnTo>
                  <a:pt x="1686" y="54"/>
                </a:lnTo>
                <a:lnTo>
                  <a:pt x="1686" y="54"/>
                </a:lnTo>
                <a:lnTo>
                  <a:pt x="1686" y="54"/>
                </a:lnTo>
                <a:lnTo>
                  <a:pt x="1686" y="54"/>
                </a:lnTo>
                <a:lnTo>
                  <a:pt x="1687" y="54"/>
                </a:lnTo>
                <a:lnTo>
                  <a:pt x="1687" y="54"/>
                </a:lnTo>
                <a:lnTo>
                  <a:pt x="1687" y="54"/>
                </a:lnTo>
                <a:lnTo>
                  <a:pt x="1688" y="54"/>
                </a:lnTo>
                <a:lnTo>
                  <a:pt x="1688" y="54"/>
                </a:lnTo>
                <a:lnTo>
                  <a:pt x="1688" y="54"/>
                </a:lnTo>
                <a:lnTo>
                  <a:pt x="1688" y="54"/>
                </a:lnTo>
                <a:lnTo>
                  <a:pt x="1688" y="54"/>
                </a:lnTo>
                <a:lnTo>
                  <a:pt x="1689" y="54"/>
                </a:lnTo>
                <a:lnTo>
                  <a:pt x="1689" y="54"/>
                </a:lnTo>
                <a:lnTo>
                  <a:pt x="1690" y="54"/>
                </a:lnTo>
                <a:lnTo>
                  <a:pt x="1690" y="54"/>
                </a:lnTo>
                <a:lnTo>
                  <a:pt x="1690" y="54"/>
                </a:lnTo>
                <a:lnTo>
                  <a:pt x="1690" y="54"/>
                </a:lnTo>
                <a:lnTo>
                  <a:pt x="1691" y="54"/>
                </a:lnTo>
                <a:lnTo>
                  <a:pt x="1691" y="54"/>
                </a:lnTo>
                <a:lnTo>
                  <a:pt x="1691" y="54"/>
                </a:lnTo>
                <a:lnTo>
                  <a:pt x="1692" y="54"/>
                </a:lnTo>
                <a:lnTo>
                  <a:pt x="1692" y="54"/>
                </a:lnTo>
                <a:lnTo>
                  <a:pt x="1692" y="54"/>
                </a:lnTo>
                <a:lnTo>
                  <a:pt x="1692" y="54"/>
                </a:lnTo>
                <a:lnTo>
                  <a:pt x="1693" y="54"/>
                </a:lnTo>
                <a:lnTo>
                  <a:pt x="1693" y="54"/>
                </a:lnTo>
                <a:lnTo>
                  <a:pt x="1693" y="54"/>
                </a:lnTo>
                <a:lnTo>
                  <a:pt x="1694" y="54"/>
                </a:lnTo>
                <a:lnTo>
                  <a:pt x="1694" y="54"/>
                </a:lnTo>
                <a:lnTo>
                  <a:pt x="1694" y="54"/>
                </a:lnTo>
                <a:lnTo>
                  <a:pt x="1694" y="54"/>
                </a:lnTo>
                <a:lnTo>
                  <a:pt x="1695" y="54"/>
                </a:lnTo>
                <a:lnTo>
                  <a:pt x="1695" y="54"/>
                </a:lnTo>
                <a:lnTo>
                  <a:pt x="1695" y="54"/>
                </a:lnTo>
                <a:lnTo>
                  <a:pt x="1696" y="54"/>
                </a:lnTo>
                <a:lnTo>
                  <a:pt x="1696" y="54"/>
                </a:lnTo>
                <a:lnTo>
                  <a:pt x="1696" y="54"/>
                </a:lnTo>
                <a:lnTo>
                  <a:pt x="1696" y="54"/>
                </a:lnTo>
                <a:lnTo>
                  <a:pt x="1697" y="54"/>
                </a:lnTo>
                <a:lnTo>
                  <a:pt x="1697" y="54"/>
                </a:lnTo>
                <a:lnTo>
                  <a:pt x="1697" y="54"/>
                </a:lnTo>
                <a:lnTo>
                  <a:pt x="1698" y="54"/>
                </a:lnTo>
                <a:lnTo>
                  <a:pt x="1698" y="54"/>
                </a:lnTo>
                <a:lnTo>
                  <a:pt x="1698" y="54"/>
                </a:lnTo>
                <a:lnTo>
                  <a:pt x="1698" y="54"/>
                </a:lnTo>
                <a:lnTo>
                  <a:pt x="1699" y="54"/>
                </a:lnTo>
                <a:lnTo>
                  <a:pt x="1699" y="54"/>
                </a:lnTo>
                <a:lnTo>
                  <a:pt x="1699" y="54"/>
                </a:lnTo>
                <a:lnTo>
                  <a:pt x="1700" y="54"/>
                </a:lnTo>
                <a:lnTo>
                  <a:pt x="1700" y="54"/>
                </a:lnTo>
                <a:lnTo>
                  <a:pt x="1700" y="54"/>
                </a:lnTo>
                <a:lnTo>
                  <a:pt x="1700" y="54"/>
                </a:lnTo>
                <a:lnTo>
                  <a:pt x="1701" y="54"/>
                </a:lnTo>
                <a:lnTo>
                  <a:pt x="1701" y="54"/>
                </a:lnTo>
                <a:lnTo>
                  <a:pt x="1701" y="54"/>
                </a:lnTo>
                <a:lnTo>
                  <a:pt x="1702" y="54"/>
                </a:lnTo>
                <a:lnTo>
                  <a:pt x="1702" y="54"/>
                </a:lnTo>
                <a:lnTo>
                  <a:pt x="1702" y="54"/>
                </a:lnTo>
                <a:lnTo>
                  <a:pt x="1702" y="54"/>
                </a:lnTo>
                <a:lnTo>
                  <a:pt x="1703" y="54"/>
                </a:lnTo>
                <a:lnTo>
                  <a:pt x="1703" y="54"/>
                </a:lnTo>
                <a:lnTo>
                  <a:pt x="1703" y="54"/>
                </a:lnTo>
                <a:lnTo>
                  <a:pt x="1704" y="54"/>
                </a:lnTo>
                <a:lnTo>
                  <a:pt x="1704" y="54"/>
                </a:lnTo>
                <a:lnTo>
                  <a:pt x="1704" y="54"/>
                </a:lnTo>
                <a:lnTo>
                  <a:pt x="1704" y="54"/>
                </a:lnTo>
                <a:lnTo>
                  <a:pt x="1705" y="54"/>
                </a:lnTo>
                <a:lnTo>
                  <a:pt x="1705" y="54"/>
                </a:lnTo>
                <a:lnTo>
                  <a:pt x="1705" y="54"/>
                </a:lnTo>
                <a:lnTo>
                  <a:pt x="1706" y="54"/>
                </a:lnTo>
                <a:lnTo>
                  <a:pt x="1706" y="54"/>
                </a:lnTo>
                <a:lnTo>
                  <a:pt x="1706" y="54"/>
                </a:lnTo>
                <a:lnTo>
                  <a:pt x="1707" y="54"/>
                </a:lnTo>
                <a:lnTo>
                  <a:pt x="1707" y="54"/>
                </a:lnTo>
                <a:lnTo>
                  <a:pt x="1707" y="54"/>
                </a:lnTo>
                <a:lnTo>
                  <a:pt x="1707" y="54"/>
                </a:lnTo>
                <a:lnTo>
                  <a:pt x="1709" y="54"/>
                </a:lnTo>
                <a:lnTo>
                  <a:pt x="1709" y="54"/>
                </a:lnTo>
                <a:lnTo>
                  <a:pt x="1709" y="54"/>
                </a:lnTo>
                <a:lnTo>
                  <a:pt x="1710" y="54"/>
                </a:lnTo>
                <a:lnTo>
                  <a:pt x="1710" y="54"/>
                </a:lnTo>
                <a:lnTo>
                  <a:pt x="1710" y="54"/>
                </a:lnTo>
                <a:lnTo>
                  <a:pt x="1710" y="54"/>
                </a:lnTo>
                <a:lnTo>
                  <a:pt x="1711" y="54"/>
                </a:lnTo>
                <a:lnTo>
                  <a:pt x="1711" y="54"/>
                </a:lnTo>
                <a:lnTo>
                  <a:pt x="1711" y="54"/>
                </a:lnTo>
                <a:lnTo>
                  <a:pt x="1712" y="54"/>
                </a:lnTo>
                <a:lnTo>
                  <a:pt x="1712" y="54"/>
                </a:lnTo>
                <a:lnTo>
                  <a:pt x="1712" y="54"/>
                </a:lnTo>
                <a:lnTo>
                  <a:pt x="1712" y="54"/>
                </a:lnTo>
                <a:lnTo>
                  <a:pt x="1713" y="54"/>
                </a:lnTo>
                <a:lnTo>
                  <a:pt x="1713" y="54"/>
                </a:lnTo>
                <a:lnTo>
                  <a:pt x="1713" y="54"/>
                </a:lnTo>
                <a:lnTo>
                  <a:pt x="1714" y="54"/>
                </a:lnTo>
                <a:lnTo>
                  <a:pt x="1714" y="54"/>
                </a:lnTo>
                <a:lnTo>
                  <a:pt x="1714" y="54"/>
                </a:lnTo>
                <a:lnTo>
                  <a:pt x="1714" y="54"/>
                </a:lnTo>
                <a:lnTo>
                  <a:pt x="1715" y="54"/>
                </a:lnTo>
                <a:lnTo>
                  <a:pt x="1715" y="54"/>
                </a:lnTo>
                <a:lnTo>
                  <a:pt x="1715" y="54"/>
                </a:lnTo>
                <a:lnTo>
                  <a:pt x="1715" y="54"/>
                </a:lnTo>
                <a:lnTo>
                  <a:pt x="1716" y="54"/>
                </a:lnTo>
                <a:lnTo>
                  <a:pt x="1716" y="54"/>
                </a:lnTo>
                <a:lnTo>
                  <a:pt x="1716" y="54"/>
                </a:lnTo>
                <a:lnTo>
                  <a:pt x="1717" y="54"/>
                </a:lnTo>
                <a:lnTo>
                  <a:pt x="1717" y="54"/>
                </a:lnTo>
                <a:lnTo>
                  <a:pt x="1717" y="54"/>
                </a:lnTo>
                <a:lnTo>
                  <a:pt x="1718" y="54"/>
                </a:lnTo>
                <a:lnTo>
                  <a:pt x="1718" y="54"/>
                </a:lnTo>
                <a:lnTo>
                  <a:pt x="1718" y="54"/>
                </a:lnTo>
                <a:lnTo>
                  <a:pt x="1718" y="54"/>
                </a:lnTo>
                <a:lnTo>
                  <a:pt x="1719" y="54"/>
                </a:lnTo>
                <a:lnTo>
                  <a:pt x="1719" y="54"/>
                </a:lnTo>
                <a:lnTo>
                  <a:pt x="1719" y="54"/>
                </a:lnTo>
                <a:lnTo>
                  <a:pt x="1720" y="54"/>
                </a:lnTo>
                <a:lnTo>
                  <a:pt x="1720" y="54"/>
                </a:lnTo>
                <a:lnTo>
                  <a:pt x="1720" y="54"/>
                </a:lnTo>
                <a:lnTo>
                  <a:pt x="1720" y="54"/>
                </a:lnTo>
                <a:lnTo>
                  <a:pt x="1720" y="54"/>
                </a:lnTo>
                <a:lnTo>
                  <a:pt x="1721" y="54"/>
                </a:lnTo>
                <a:lnTo>
                  <a:pt x="1721" y="54"/>
                </a:lnTo>
                <a:lnTo>
                  <a:pt x="1722" y="54"/>
                </a:lnTo>
                <a:lnTo>
                  <a:pt x="1722" y="54"/>
                </a:lnTo>
                <a:lnTo>
                  <a:pt x="1722" y="54"/>
                </a:lnTo>
                <a:lnTo>
                  <a:pt x="1722" y="54"/>
                </a:lnTo>
                <a:lnTo>
                  <a:pt x="1723" y="54"/>
                </a:lnTo>
                <a:lnTo>
                  <a:pt x="1723" y="54"/>
                </a:lnTo>
                <a:lnTo>
                  <a:pt x="1723" y="54"/>
                </a:lnTo>
                <a:lnTo>
                  <a:pt x="1724" y="54"/>
                </a:lnTo>
                <a:lnTo>
                  <a:pt x="1724" y="54"/>
                </a:lnTo>
                <a:lnTo>
                  <a:pt x="1724" y="54"/>
                </a:lnTo>
                <a:lnTo>
                  <a:pt x="1724" y="54"/>
                </a:lnTo>
                <a:lnTo>
                  <a:pt x="1725" y="54"/>
                </a:lnTo>
                <a:lnTo>
                  <a:pt x="1725" y="54"/>
                </a:lnTo>
                <a:lnTo>
                  <a:pt x="1725" y="54"/>
                </a:lnTo>
                <a:lnTo>
                  <a:pt x="1726" y="54"/>
                </a:lnTo>
                <a:lnTo>
                  <a:pt x="1726" y="54"/>
                </a:lnTo>
                <a:lnTo>
                  <a:pt x="1726" y="54"/>
                </a:lnTo>
                <a:lnTo>
                  <a:pt x="1726" y="54"/>
                </a:lnTo>
                <a:lnTo>
                  <a:pt x="1727" y="54"/>
                </a:lnTo>
                <a:lnTo>
                  <a:pt x="1727" y="54"/>
                </a:lnTo>
                <a:lnTo>
                  <a:pt x="1727" y="54"/>
                </a:lnTo>
                <a:lnTo>
                  <a:pt x="1728" y="54"/>
                </a:lnTo>
                <a:lnTo>
                  <a:pt x="1728" y="54"/>
                </a:lnTo>
                <a:lnTo>
                  <a:pt x="1728" y="54"/>
                </a:lnTo>
                <a:lnTo>
                  <a:pt x="1728" y="54"/>
                </a:lnTo>
                <a:lnTo>
                  <a:pt x="1729" y="54"/>
                </a:lnTo>
                <a:lnTo>
                  <a:pt x="1729" y="54"/>
                </a:lnTo>
                <a:lnTo>
                  <a:pt x="1729" y="54"/>
                </a:lnTo>
                <a:lnTo>
                  <a:pt x="1730" y="54"/>
                </a:lnTo>
                <a:lnTo>
                  <a:pt x="1730" y="54"/>
                </a:lnTo>
                <a:lnTo>
                  <a:pt x="1730" y="54"/>
                </a:lnTo>
                <a:lnTo>
                  <a:pt x="1730" y="54"/>
                </a:lnTo>
                <a:lnTo>
                  <a:pt x="1731" y="54"/>
                </a:lnTo>
                <a:lnTo>
                  <a:pt x="1731" y="54"/>
                </a:lnTo>
                <a:lnTo>
                  <a:pt x="1731" y="54"/>
                </a:lnTo>
                <a:lnTo>
                  <a:pt x="1732" y="54"/>
                </a:lnTo>
                <a:lnTo>
                  <a:pt x="1732" y="54"/>
                </a:lnTo>
                <a:lnTo>
                  <a:pt x="1732" y="54"/>
                </a:lnTo>
                <a:lnTo>
                  <a:pt x="1733" y="54"/>
                </a:lnTo>
                <a:lnTo>
                  <a:pt x="1733" y="54"/>
                </a:lnTo>
                <a:lnTo>
                  <a:pt x="1733" y="54"/>
                </a:lnTo>
                <a:lnTo>
                  <a:pt x="1733" y="54"/>
                </a:lnTo>
                <a:lnTo>
                  <a:pt x="1734" y="54"/>
                </a:lnTo>
                <a:lnTo>
                  <a:pt x="1734" y="54"/>
                </a:lnTo>
                <a:lnTo>
                  <a:pt x="1734" y="54"/>
                </a:lnTo>
                <a:lnTo>
                  <a:pt x="1735" y="54"/>
                </a:lnTo>
                <a:lnTo>
                  <a:pt x="1735" y="54"/>
                </a:lnTo>
                <a:lnTo>
                  <a:pt x="1735" y="54"/>
                </a:lnTo>
                <a:lnTo>
                  <a:pt x="1735" y="54"/>
                </a:lnTo>
                <a:lnTo>
                  <a:pt x="1736" y="54"/>
                </a:lnTo>
                <a:lnTo>
                  <a:pt x="1736" y="54"/>
                </a:lnTo>
                <a:lnTo>
                  <a:pt x="1736" y="54"/>
                </a:lnTo>
                <a:lnTo>
                  <a:pt x="1737" y="54"/>
                </a:lnTo>
                <a:lnTo>
                  <a:pt x="1737" y="54"/>
                </a:lnTo>
                <a:lnTo>
                  <a:pt x="1737" y="54"/>
                </a:lnTo>
                <a:lnTo>
                  <a:pt x="1737" y="54"/>
                </a:lnTo>
                <a:lnTo>
                  <a:pt x="1738" y="54"/>
                </a:lnTo>
                <a:lnTo>
                  <a:pt x="1738" y="54"/>
                </a:lnTo>
                <a:lnTo>
                  <a:pt x="1738" y="54"/>
                </a:lnTo>
                <a:lnTo>
                  <a:pt x="1739" y="54"/>
                </a:lnTo>
                <a:lnTo>
                  <a:pt x="1739" y="54"/>
                </a:lnTo>
                <a:lnTo>
                  <a:pt x="1739" y="54"/>
                </a:lnTo>
                <a:lnTo>
                  <a:pt x="1739" y="54"/>
                </a:lnTo>
                <a:lnTo>
                  <a:pt x="1740" y="54"/>
                </a:lnTo>
                <a:lnTo>
                  <a:pt x="1740" y="54"/>
                </a:lnTo>
                <a:lnTo>
                  <a:pt x="1740" y="54"/>
                </a:lnTo>
                <a:lnTo>
                  <a:pt x="1741" y="54"/>
                </a:lnTo>
                <a:lnTo>
                  <a:pt x="1741" y="54"/>
                </a:lnTo>
                <a:lnTo>
                  <a:pt x="1741" y="54"/>
                </a:lnTo>
                <a:lnTo>
                  <a:pt x="1741" y="54"/>
                </a:lnTo>
                <a:lnTo>
                  <a:pt x="1742" y="54"/>
                </a:lnTo>
                <a:lnTo>
                  <a:pt x="1742" y="54"/>
                </a:lnTo>
                <a:lnTo>
                  <a:pt x="1742" y="54"/>
                </a:lnTo>
                <a:lnTo>
                  <a:pt x="1743" y="54"/>
                </a:lnTo>
                <a:lnTo>
                  <a:pt x="1743" y="54"/>
                </a:lnTo>
                <a:lnTo>
                  <a:pt x="1743" y="54"/>
                </a:lnTo>
                <a:lnTo>
                  <a:pt x="1743" y="54"/>
                </a:lnTo>
                <a:lnTo>
                  <a:pt x="1744" y="54"/>
                </a:lnTo>
                <a:lnTo>
                  <a:pt x="1744" y="54"/>
                </a:lnTo>
                <a:lnTo>
                  <a:pt x="1744" y="54"/>
                </a:lnTo>
                <a:lnTo>
                  <a:pt x="1745" y="54"/>
                </a:lnTo>
                <a:lnTo>
                  <a:pt x="1745" y="54"/>
                </a:lnTo>
                <a:lnTo>
                  <a:pt x="1745" y="54"/>
                </a:lnTo>
                <a:lnTo>
                  <a:pt x="1745" y="54"/>
                </a:lnTo>
                <a:lnTo>
                  <a:pt x="1746" y="54"/>
                </a:lnTo>
                <a:lnTo>
                  <a:pt x="1746" y="54"/>
                </a:lnTo>
                <a:lnTo>
                  <a:pt x="1746" y="54"/>
                </a:lnTo>
                <a:lnTo>
                  <a:pt x="1746" y="54"/>
                </a:lnTo>
                <a:lnTo>
                  <a:pt x="1747" y="54"/>
                </a:lnTo>
                <a:lnTo>
                  <a:pt x="1747" y="54"/>
                </a:lnTo>
                <a:lnTo>
                  <a:pt x="1747" y="54"/>
                </a:lnTo>
                <a:lnTo>
                  <a:pt x="1748" y="54"/>
                </a:lnTo>
                <a:lnTo>
                  <a:pt x="1748" y="54"/>
                </a:lnTo>
                <a:lnTo>
                  <a:pt x="1748" y="54"/>
                </a:lnTo>
                <a:lnTo>
                  <a:pt x="1749" y="54"/>
                </a:lnTo>
                <a:lnTo>
                  <a:pt x="1749" y="54"/>
                </a:lnTo>
                <a:lnTo>
                  <a:pt x="1749" y="54"/>
                </a:lnTo>
                <a:lnTo>
                  <a:pt x="1749" y="54"/>
                </a:lnTo>
                <a:lnTo>
                  <a:pt x="1750" y="54"/>
                </a:lnTo>
                <a:lnTo>
                  <a:pt x="1750" y="54"/>
                </a:lnTo>
                <a:lnTo>
                  <a:pt x="1750" y="54"/>
                </a:lnTo>
                <a:lnTo>
                  <a:pt x="1751" y="54"/>
                </a:lnTo>
                <a:lnTo>
                  <a:pt x="1751" y="54"/>
                </a:lnTo>
                <a:lnTo>
                  <a:pt x="1751" y="54"/>
                </a:lnTo>
                <a:lnTo>
                  <a:pt x="1751" y="54"/>
                </a:lnTo>
                <a:lnTo>
                  <a:pt x="1751" y="54"/>
                </a:lnTo>
                <a:lnTo>
                  <a:pt x="1752" y="54"/>
                </a:lnTo>
                <a:lnTo>
                  <a:pt x="1752" y="54"/>
                </a:lnTo>
                <a:lnTo>
                  <a:pt x="1753" y="54"/>
                </a:lnTo>
                <a:lnTo>
                  <a:pt x="1753" y="54"/>
                </a:lnTo>
                <a:lnTo>
                  <a:pt x="1753" y="54"/>
                </a:lnTo>
                <a:lnTo>
                  <a:pt x="1753" y="54"/>
                </a:lnTo>
                <a:lnTo>
                  <a:pt x="1754" y="54"/>
                </a:lnTo>
                <a:lnTo>
                  <a:pt x="1754" y="54"/>
                </a:lnTo>
                <a:lnTo>
                  <a:pt x="1754" y="54"/>
                </a:lnTo>
                <a:lnTo>
                  <a:pt x="1755" y="54"/>
                </a:lnTo>
                <a:lnTo>
                  <a:pt x="1755" y="54"/>
                </a:lnTo>
                <a:lnTo>
                  <a:pt x="1755" y="54"/>
                </a:lnTo>
                <a:lnTo>
                  <a:pt x="1755" y="54"/>
                </a:lnTo>
                <a:lnTo>
                  <a:pt x="1756" y="54"/>
                </a:lnTo>
                <a:lnTo>
                  <a:pt x="1756" y="54"/>
                </a:lnTo>
                <a:lnTo>
                  <a:pt x="1756" y="54"/>
                </a:lnTo>
                <a:lnTo>
                  <a:pt x="1757" y="54"/>
                </a:lnTo>
                <a:lnTo>
                  <a:pt x="1757" y="54"/>
                </a:lnTo>
                <a:lnTo>
                  <a:pt x="1757" y="54"/>
                </a:lnTo>
                <a:lnTo>
                  <a:pt x="1758" y="54"/>
                </a:lnTo>
                <a:lnTo>
                  <a:pt x="1758" y="54"/>
                </a:lnTo>
                <a:lnTo>
                  <a:pt x="1758" y="54"/>
                </a:lnTo>
                <a:lnTo>
                  <a:pt x="1758" y="54"/>
                </a:lnTo>
                <a:lnTo>
                  <a:pt x="1759" y="54"/>
                </a:lnTo>
                <a:lnTo>
                  <a:pt x="1759" y="54"/>
                </a:lnTo>
                <a:lnTo>
                  <a:pt x="1759" y="54"/>
                </a:lnTo>
                <a:lnTo>
                  <a:pt x="1760" y="54"/>
                </a:lnTo>
                <a:lnTo>
                  <a:pt x="1760" y="54"/>
                </a:lnTo>
                <a:lnTo>
                  <a:pt x="1760" y="54"/>
                </a:lnTo>
                <a:lnTo>
                  <a:pt x="1760" y="54"/>
                </a:lnTo>
                <a:lnTo>
                  <a:pt x="1761" y="54"/>
                </a:lnTo>
                <a:lnTo>
                  <a:pt x="1761" y="54"/>
                </a:lnTo>
                <a:lnTo>
                  <a:pt x="1761" y="54"/>
                </a:lnTo>
                <a:lnTo>
                  <a:pt x="1763" y="54"/>
                </a:lnTo>
                <a:lnTo>
                  <a:pt x="1763" y="54"/>
                </a:lnTo>
                <a:lnTo>
                  <a:pt x="1763" y="54"/>
                </a:lnTo>
                <a:lnTo>
                  <a:pt x="1763" y="54"/>
                </a:lnTo>
                <a:lnTo>
                  <a:pt x="1764" y="54"/>
                </a:lnTo>
                <a:lnTo>
                  <a:pt x="1764" y="54"/>
                </a:lnTo>
                <a:lnTo>
                  <a:pt x="1764" y="54"/>
                </a:lnTo>
                <a:lnTo>
                  <a:pt x="1765" y="54"/>
                </a:lnTo>
                <a:lnTo>
                  <a:pt x="1765" y="54"/>
                </a:lnTo>
                <a:lnTo>
                  <a:pt x="1765" y="54"/>
                </a:lnTo>
                <a:lnTo>
                  <a:pt x="1765" y="54"/>
                </a:lnTo>
                <a:lnTo>
                  <a:pt x="1766" y="54"/>
                </a:lnTo>
                <a:lnTo>
                  <a:pt x="1766" y="54"/>
                </a:lnTo>
                <a:lnTo>
                  <a:pt x="1766" y="54"/>
                </a:lnTo>
                <a:lnTo>
                  <a:pt x="1767" y="54"/>
                </a:lnTo>
                <a:lnTo>
                  <a:pt x="1767" y="54"/>
                </a:lnTo>
                <a:lnTo>
                  <a:pt x="1767" y="54"/>
                </a:lnTo>
                <a:lnTo>
                  <a:pt x="1767" y="54"/>
                </a:lnTo>
                <a:lnTo>
                  <a:pt x="1768" y="54"/>
                </a:lnTo>
                <a:lnTo>
                  <a:pt x="1768" y="54"/>
                </a:lnTo>
                <a:lnTo>
                  <a:pt x="1768" y="54"/>
                </a:lnTo>
                <a:lnTo>
                  <a:pt x="1769" y="54"/>
                </a:lnTo>
                <a:lnTo>
                  <a:pt x="1769" y="54"/>
                </a:lnTo>
                <a:lnTo>
                  <a:pt x="1769" y="54"/>
                </a:lnTo>
                <a:lnTo>
                  <a:pt x="1769" y="54"/>
                </a:lnTo>
                <a:lnTo>
                  <a:pt x="1770" y="54"/>
                </a:lnTo>
                <a:lnTo>
                  <a:pt x="1770" y="54"/>
                </a:lnTo>
                <a:lnTo>
                  <a:pt x="1770" y="54"/>
                </a:lnTo>
                <a:lnTo>
                  <a:pt x="1771" y="54"/>
                </a:lnTo>
                <a:lnTo>
                  <a:pt x="1771" y="54"/>
                </a:lnTo>
                <a:lnTo>
                  <a:pt x="1771" y="54"/>
                </a:lnTo>
                <a:lnTo>
                  <a:pt x="1771" y="54"/>
                </a:lnTo>
                <a:lnTo>
                  <a:pt x="1772" y="54"/>
                </a:lnTo>
                <a:lnTo>
                  <a:pt x="1772" y="54"/>
                </a:lnTo>
                <a:lnTo>
                  <a:pt x="1772" y="54"/>
                </a:lnTo>
                <a:lnTo>
                  <a:pt x="1773" y="54"/>
                </a:lnTo>
                <a:lnTo>
                  <a:pt x="1773" y="54"/>
                </a:lnTo>
                <a:lnTo>
                  <a:pt x="1773" y="54"/>
                </a:lnTo>
                <a:lnTo>
                  <a:pt x="1773" y="54"/>
                </a:lnTo>
                <a:lnTo>
                  <a:pt x="1774" y="54"/>
                </a:lnTo>
                <a:lnTo>
                  <a:pt x="1774" y="54"/>
                </a:lnTo>
                <a:lnTo>
                  <a:pt x="1774" y="54"/>
                </a:lnTo>
                <a:lnTo>
                  <a:pt x="1775" y="54"/>
                </a:lnTo>
                <a:lnTo>
                  <a:pt x="1775" y="54"/>
                </a:lnTo>
                <a:lnTo>
                  <a:pt x="1775" y="54"/>
                </a:lnTo>
                <a:lnTo>
                  <a:pt x="1775" y="54"/>
                </a:lnTo>
                <a:lnTo>
                  <a:pt x="1776" y="54"/>
                </a:lnTo>
                <a:lnTo>
                  <a:pt x="1776" y="54"/>
                </a:lnTo>
                <a:lnTo>
                  <a:pt x="1776" y="54"/>
                </a:lnTo>
                <a:lnTo>
                  <a:pt x="1777" y="54"/>
                </a:lnTo>
                <a:lnTo>
                  <a:pt x="1777" y="54"/>
                </a:lnTo>
                <a:lnTo>
                  <a:pt x="1777" y="54"/>
                </a:lnTo>
                <a:lnTo>
                  <a:pt x="1777" y="54"/>
                </a:lnTo>
                <a:lnTo>
                  <a:pt x="1778" y="54"/>
                </a:lnTo>
                <a:lnTo>
                  <a:pt x="1778" y="54"/>
                </a:lnTo>
                <a:lnTo>
                  <a:pt x="1778" y="54"/>
                </a:lnTo>
                <a:lnTo>
                  <a:pt x="1778" y="54"/>
                </a:lnTo>
                <a:lnTo>
                  <a:pt x="1779" y="54"/>
                </a:lnTo>
                <a:lnTo>
                  <a:pt x="1779" y="54"/>
                </a:lnTo>
                <a:lnTo>
                  <a:pt x="1779" y="54"/>
                </a:lnTo>
                <a:lnTo>
                  <a:pt x="1780" y="54"/>
                </a:lnTo>
                <a:lnTo>
                  <a:pt x="1780" y="54"/>
                </a:lnTo>
                <a:lnTo>
                  <a:pt x="1780" y="54"/>
                </a:lnTo>
                <a:lnTo>
                  <a:pt x="1781" y="54"/>
                </a:lnTo>
                <a:lnTo>
                  <a:pt x="1781" y="54"/>
                </a:lnTo>
                <a:lnTo>
                  <a:pt x="1781" y="54"/>
                </a:lnTo>
                <a:lnTo>
                  <a:pt x="1781" y="54"/>
                </a:lnTo>
                <a:lnTo>
                  <a:pt x="1782" y="54"/>
                </a:lnTo>
                <a:lnTo>
                  <a:pt x="1782" y="54"/>
                </a:lnTo>
                <a:lnTo>
                  <a:pt x="1782" y="54"/>
                </a:lnTo>
                <a:lnTo>
                  <a:pt x="1783" y="54"/>
                </a:lnTo>
                <a:lnTo>
                  <a:pt x="1783" y="54"/>
                </a:lnTo>
                <a:lnTo>
                  <a:pt x="1783" y="54"/>
                </a:lnTo>
                <a:lnTo>
                  <a:pt x="1784" y="54"/>
                </a:lnTo>
                <a:lnTo>
                  <a:pt x="1784" y="54"/>
                </a:lnTo>
                <a:lnTo>
                  <a:pt x="1784" y="54"/>
                </a:lnTo>
                <a:lnTo>
                  <a:pt x="1784" y="54"/>
                </a:lnTo>
                <a:lnTo>
                  <a:pt x="1785" y="54"/>
                </a:lnTo>
                <a:lnTo>
                  <a:pt x="1785" y="54"/>
                </a:lnTo>
                <a:lnTo>
                  <a:pt x="1785" y="54"/>
                </a:lnTo>
                <a:lnTo>
                  <a:pt x="1786" y="54"/>
                </a:lnTo>
                <a:lnTo>
                  <a:pt x="1786" y="54"/>
                </a:lnTo>
                <a:lnTo>
                  <a:pt x="1786" y="54"/>
                </a:lnTo>
                <a:lnTo>
                  <a:pt x="1786" y="54"/>
                </a:lnTo>
                <a:lnTo>
                  <a:pt x="1787" y="54"/>
                </a:lnTo>
                <a:lnTo>
                  <a:pt x="1787" y="54"/>
                </a:lnTo>
                <a:lnTo>
                  <a:pt x="1787" y="54"/>
                </a:lnTo>
                <a:lnTo>
                  <a:pt x="1788" y="54"/>
                </a:lnTo>
                <a:lnTo>
                  <a:pt x="1788" y="54"/>
                </a:lnTo>
                <a:lnTo>
                  <a:pt x="1788" y="54"/>
                </a:lnTo>
                <a:lnTo>
                  <a:pt x="1788" y="54"/>
                </a:lnTo>
                <a:lnTo>
                  <a:pt x="1789" y="54"/>
                </a:lnTo>
                <a:lnTo>
                  <a:pt x="1789" y="54"/>
                </a:lnTo>
                <a:lnTo>
                  <a:pt x="1789" y="54"/>
                </a:lnTo>
                <a:lnTo>
                  <a:pt x="1790" y="54"/>
                </a:lnTo>
                <a:lnTo>
                  <a:pt x="1790" y="54"/>
                </a:lnTo>
                <a:lnTo>
                  <a:pt x="1790" y="54"/>
                </a:lnTo>
                <a:lnTo>
                  <a:pt x="1790" y="54"/>
                </a:lnTo>
                <a:lnTo>
                  <a:pt x="1791" y="54"/>
                </a:lnTo>
                <a:lnTo>
                  <a:pt x="1791" y="54"/>
                </a:lnTo>
                <a:lnTo>
                  <a:pt x="1791" y="54"/>
                </a:lnTo>
                <a:lnTo>
                  <a:pt x="1792" y="54"/>
                </a:lnTo>
                <a:lnTo>
                  <a:pt x="1792" y="54"/>
                </a:lnTo>
                <a:lnTo>
                  <a:pt x="1792" y="54"/>
                </a:lnTo>
                <a:lnTo>
                  <a:pt x="1792" y="54"/>
                </a:lnTo>
                <a:lnTo>
                  <a:pt x="1793" y="54"/>
                </a:lnTo>
                <a:lnTo>
                  <a:pt x="1793" y="54"/>
                </a:lnTo>
                <a:lnTo>
                  <a:pt x="1793" y="54"/>
                </a:lnTo>
                <a:lnTo>
                  <a:pt x="1794" y="54"/>
                </a:lnTo>
                <a:lnTo>
                  <a:pt x="1794" y="54"/>
                </a:lnTo>
                <a:lnTo>
                  <a:pt x="1794" y="54"/>
                </a:lnTo>
                <a:lnTo>
                  <a:pt x="1794" y="54"/>
                </a:lnTo>
                <a:lnTo>
                  <a:pt x="1795" y="54"/>
                </a:lnTo>
                <a:lnTo>
                  <a:pt x="1795" y="54"/>
                </a:lnTo>
                <a:lnTo>
                  <a:pt x="1795" y="54"/>
                </a:lnTo>
                <a:lnTo>
                  <a:pt x="1796" y="54"/>
                </a:lnTo>
                <a:lnTo>
                  <a:pt x="1796" y="54"/>
                </a:lnTo>
                <a:lnTo>
                  <a:pt x="1796" y="54"/>
                </a:lnTo>
                <a:lnTo>
                  <a:pt x="1796" y="54"/>
                </a:lnTo>
                <a:lnTo>
                  <a:pt x="1797" y="54"/>
                </a:lnTo>
                <a:lnTo>
                  <a:pt x="1797" y="54"/>
                </a:lnTo>
                <a:lnTo>
                  <a:pt x="1797" y="54"/>
                </a:lnTo>
                <a:lnTo>
                  <a:pt x="1798" y="54"/>
                </a:lnTo>
                <a:lnTo>
                  <a:pt x="1798" y="54"/>
                </a:lnTo>
                <a:lnTo>
                  <a:pt x="1798" y="54"/>
                </a:lnTo>
                <a:lnTo>
                  <a:pt x="1798" y="54"/>
                </a:lnTo>
                <a:lnTo>
                  <a:pt x="1799" y="54"/>
                </a:lnTo>
                <a:lnTo>
                  <a:pt x="1799" y="54"/>
                </a:lnTo>
                <a:lnTo>
                  <a:pt x="1799" y="54"/>
                </a:lnTo>
                <a:lnTo>
                  <a:pt x="1800" y="54"/>
                </a:lnTo>
                <a:lnTo>
                  <a:pt x="1800" y="54"/>
                </a:lnTo>
                <a:lnTo>
                  <a:pt x="1800" y="54"/>
                </a:lnTo>
                <a:lnTo>
                  <a:pt x="1800" y="54"/>
                </a:lnTo>
                <a:lnTo>
                  <a:pt x="1801" y="54"/>
                </a:lnTo>
                <a:lnTo>
                  <a:pt x="1801" y="54"/>
                </a:lnTo>
                <a:lnTo>
                  <a:pt x="1801" y="54"/>
                </a:lnTo>
                <a:lnTo>
                  <a:pt x="1802" y="54"/>
                </a:lnTo>
                <a:lnTo>
                  <a:pt x="1802" y="54"/>
                </a:lnTo>
                <a:lnTo>
                  <a:pt x="1802" y="54"/>
                </a:lnTo>
                <a:lnTo>
                  <a:pt x="1802" y="54"/>
                </a:lnTo>
                <a:lnTo>
                  <a:pt x="1803" y="54"/>
                </a:lnTo>
                <a:lnTo>
                  <a:pt x="1803" y="54"/>
                </a:lnTo>
                <a:lnTo>
                  <a:pt x="1803" y="54"/>
                </a:lnTo>
                <a:lnTo>
                  <a:pt x="1804" y="54"/>
                </a:lnTo>
                <a:lnTo>
                  <a:pt x="1804" y="54"/>
                </a:lnTo>
                <a:lnTo>
                  <a:pt x="1804" y="54"/>
                </a:lnTo>
                <a:lnTo>
                  <a:pt x="1804" y="54"/>
                </a:lnTo>
                <a:lnTo>
                  <a:pt x="1805" y="54"/>
                </a:lnTo>
                <a:lnTo>
                  <a:pt x="1805" y="54"/>
                </a:lnTo>
                <a:lnTo>
                  <a:pt x="1805" y="54"/>
                </a:lnTo>
                <a:lnTo>
                  <a:pt x="1806" y="54"/>
                </a:lnTo>
                <a:lnTo>
                  <a:pt x="1806" y="54"/>
                </a:lnTo>
                <a:lnTo>
                  <a:pt x="1806" y="54"/>
                </a:lnTo>
                <a:lnTo>
                  <a:pt x="1806" y="54"/>
                </a:lnTo>
                <a:lnTo>
                  <a:pt x="1807" y="54"/>
                </a:lnTo>
                <a:lnTo>
                  <a:pt x="1807" y="54"/>
                </a:lnTo>
                <a:lnTo>
                  <a:pt x="1807" y="54"/>
                </a:lnTo>
                <a:lnTo>
                  <a:pt x="1808" y="54"/>
                </a:lnTo>
                <a:lnTo>
                  <a:pt x="1808" y="54"/>
                </a:lnTo>
                <a:lnTo>
                  <a:pt x="1808" y="54"/>
                </a:lnTo>
                <a:lnTo>
                  <a:pt x="1808" y="54"/>
                </a:lnTo>
                <a:lnTo>
                  <a:pt x="1809" y="54"/>
                </a:lnTo>
                <a:lnTo>
                  <a:pt x="1809" y="54"/>
                </a:lnTo>
                <a:lnTo>
                  <a:pt x="1809" y="54"/>
                </a:lnTo>
                <a:lnTo>
                  <a:pt x="1809" y="54"/>
                </a:lnTo>
                <a:lnTo>
                  <a:pt x="1810" y="54"/>
                </a:lnTo>
                <a:lnTo>
                  <a:pt x="1810" y="54"/>
                </a:lnTo>
                <a:lnTo>
                  <a:pt x="1811" y="54"/>
                </a:lnTo>
                <a:lnTo>
                  <a:pt x="1811" y="54"/>
                </a:lnTo>
                <a:lnTo>
                  <a:pt x="1811" y="54"/>
                </a:lnTo>
                <a:lnTo>
                  <a:pt x="1811" y="54"/>
                </a:lnTo>
                <a:lnTo>
                  <a:pt x="1812" y="54"/>
                </a:lnTo>
                <a:lnTo>
                  <a:pt x="1812" y="54"/>
                </a:lnTo>
                <a:lnTo>
                  <a:pt x="1812" y="54"/>
                </a:lnTo>
                <a:lnTo>
                  <a:pt x="1813" y="54"/>
                </a:lnTo>
                <a:lnTo>
                  <a:pt x="1813" y="54"/>
                </a:lnTo>
                <a:lnTo>
                  <a:pt x="1813" y="54"/>
                </a:lnTo>
                <a:lnTo>
                  <a:pt x="1813" y="54"/>
                </a:lnTo>
                <a:lnTo>
                  <a:pt x="1814" y="54"/>
                </a:lnTo>
                <a:lnTo>
                  <a:pt x="1814" y="54"/>
                </a:lnTo>
                <a:lnTo>
                  <a:pt x="1814" y="54"/>
                </a:lnTo>
                <a:lnTo>
                  <a:pt x="1815" y="54"/>
                </a:lnTo>
                <a:lnTo>
                  <a:pt x="1815" y="54"/>
                </a:lnTo>
                <a:lnTo>
                  <a:pt x="1815" y="54"/>
                </a:lnTo>
                <a:lnTo>
                  <a:pt x="1815" y="54"/>
                </a:lnTo>
                <a:lnTo>
                  <a:pt x="1816" y="54"/>
                </a:lnTo>
                <a:lnTo>
                  <a:pt x="1816" y="54"/>
                </a:lnTo>
                <a:lnTo>
                  <a:pt x="1816" y="54"/>
                </a:lnTo>
                <a:lnTo>
                  <a:pt x="1817" y="54"/>
                </a:lnTo>
                <a:lnTo>
                  <a:pt x="1817" y="54"/>
                </a:lnTo>
                <a:lnTo>
                  <a:pt x="1817" y="54"/>
                </a:lnTo>
                <a:lnTo>
                  <a:pt x="1817" y="54"/>
                </a:lnTo>
                <a:lnTo>
                  <a:pt x="1818" y="54"/>
                </a:lnTo>
                <a:lnTo>
                  <a:pt x="1818" y="54"/>
                </a:lnTo>
                <a:lnTo>
                  <a:pt x="1818" y="54"/>
                </a:lnTo>
                <a:lnTo>
                  <a:pt x="1819" y="54"/>
                </a:lnTo>
                <a:lnTo>
                  <a:pt x="1819" y="54"/>
                </a:lnTo>
                <a:lnTo>
                  <a:pt x="1819" y="54"/>
                </a:lnTo>
                <a:lnTo>
                  <a:pt x="1819" y="54"/>
                </a:lnTo>
                <a:lnTo>
                  <a:pt x="1820" y="54"/>
                </a:lnTo>
                <a:lnTo>
                  <a:pt x="1820" y="54"/>
                </a:lnTo>
                <a:lnTo>
                  <a:pt x="1820" y="54"/>
                </a:lnTo>
                <a:lnTo>
                  <a:pt x="1821" y="54"/>
                </a:lnTo>
                <a:lnTo>
                  <a:pt x="1821" y="54"/>
                </a:lnTo>
                <a:lnTo>
                  <a:pt x="1821" y="54"/>
                </a:lnTo>
                <a:lnTo>
                  <a:pt x="1821" y="54"/>
                </a:lnTo>
                <a:lnTo>
                  <a:pt x="1822" y="54"/>
                </a:lnTo>
                <a:lnTo>
                  <a:pt x="1822" y="54"/>
                </a:lnTo>
                <a:lnTo>
                  <a:pt x="1822" y="54"/>
                </a:lnTo>
                <a:lnTo>
                  <a:pt x="1823" y="54"/>
                </a:lnTo>
                <a:lnTo>
                  <a:pt x="1823" y="54"/>
                </a:lnTo>
                <a:lnTo>
                  <a:pt x="1823" y="54"/>
                </a:lnTo>
                <a:lnTo>
                  <a:pt x="1823" y="54"/>
                </a:lnTo>
                <a:lnTo>
                  <a:pt x="1824" y="54"/>
                </a:lnTo>
                <a:lnTo>
                  <a:pt x="1824" y="54"/>
                </a:lnTo>
                <a:lnTo>
                  <a:pt x="1824" y="54"/>
                </a:lnTo>
                <a:lnTo>
                  <a:pt x="1826" y="54"/>
                </a:lnTo>
                <a:lnTo>
                  <a:pt x="1826" y="54"/>
                </a:lnTo>
                <a:lnTo>
                  <a:pt x="1826" y="54"/>
                </a:lnTo>
                <a:lnTo>
                  <a:pt x="1826" y="54"/>
                </a:lnTo>
                <a:lnTo>
                  <a:pt x="1827" y="54"/>
                </a:lnTo>
                <a:lnTo>
                  <a:pt x="1827" y="54"/>
                </a:lnTo>
                <a:lnTo>
                  <a:pt x="1827" y="54"/>
                </a:lnTo>
                <a:lnTo>
                  <a:pt x="1828" y="54"/>
                </a:lnTo>
                <a:lnTo>
                  <a:pt x="1828" y="54"/>
                </a:lnTo>
                <a:lnTo>
                  <a:pt x="1828" y="54"/>
                </a:lnTo>
                <a:lnTo>
                  <a:pt x="1828" y="54"/>
                </a:lnTo>
                <a:lnTo>
                  <a:pt x="1829" y="54"/>
                </a:lnTo>
                <a:lnTo>
                  <a:pt x="1829" y="54"/>
                </a:lnTo>
                <a:lnTo>
                  <a:pt x="1829" y="54"/>
                </a:lnTo>
                <a:lnTo>
                  <a:pt x="1830" y="54"/>
                </a:lnTo>
                <a:lnTo>
                  <a:pt x="1830" y="54"/>
                </a:lnTo>
                <a:lnTo>
                  <a:pt x="1830" y="54"/>
                </a:lnTo>
                <a:lnTo>
                  <a:pt x="1830" y="54"/>
                </a:lnTo>
                <a:lnTo>
                  <a:pt x="1831" y="54"/>
                </a:lnTo>
                <a:lnTo>
                  <a:pt x="1831" y="54"/>
                </a:lnTo>
                <a:lnTo>
                  <a:pt x="1831" y="54"/>
                </a:lnTo>
                <a:lnTo>
                  <a:pt x="1832" y="54"/>
                </a:lnTo>
                <a:lnTo>
                  <a:pt x="1832" y="54"/>
                </a:lnTo>
                <a:lnTo>
                  <a:pt x="1832" y="54"/>
                </a:lnTo>
                <a:lnTo>
                  <a:pt x="1832" y="54"/>
                </a:lnTo>
                <a:lnTo>
                  <a:pt x="1833" y="54"/>
                </a:lnTo>
                <a:lnTo>
                  <a:pt x="1833" y="54"/>
                </a:lnTo>
                <a:lnTo>
                  <a:pt x="1833" y="54"/>
                </a:lnTo>
                <a:lnTo>
                  <a:pt x="1834" y="54"/>
                </a:lnTo>
                <a:lnTo>
                  <a:pt x="1834" y="54"/>
                </a:lnTo>
                <a:lnTo>
                  <a:pt x="1834" y="54"/>
                </a:lnTo>
                <a:lnTo>
                  <a:pt x="1834" y="54"/>
                </a:lnTo>
                <a:lnTo>
                  <a:pt x="1835" y="54"/>
                </a:lnTo>
                <a:lnTo>
                  <a:pt x="1835" y="54"/>
                </a:lnTo>
                <a:lnTo>
                  <a:pt x="1835" y="54"/>
                </a:lnTo>
                <a:lnTo>
                  <a:pt x="1836" y="54"/>
                </a:lnTo>
                <a:lnTo>
                  <a:pt x="1836" y="54"/>
                </a:lnTo>
                <a:lnTo>
                  <a:pt x="1836" y="54"/>
                </a:lnTo>
                <a:lnTo>
                  <a:pt x="1836" y="54"/>
                </a:lnTo>
                <a:lnTo>
                  <a:pt x="1837" y="54"/>
                </a:lnTo>
                <a:lnTo>
                  <a:pt x="1837" y="54"/>
                </a:lnTo>
                <a:lnTo>
                  <a:pt x="1837" y="54"/>
                </a:lnTo>
                <a:lnTo>
                  <a:pt x="1838" y="54"/>
                </a:lnTo>
                <a:lnTo>
                  <a:pt x="1838" y="54"/>
                </a:lnTo>
                <a:lnTo>
                  <a:pt x="1838" y="54"/>
                </a:lnTo>
                <a:lnTo>
                  <a:pt x="1839" y="54"/>
                </a:lnTo>
                <a:lnTo>
                  <a:pt x="1839" y="54"/>
                </a:lnTo>
                <a:lnTo>
                  <a:pt x="1839" y="54"/>
                </a:lnTo>
                <a:lnTo>
                  <a:pt x="1839" y="54"/>
                </a:lnTo>
                <a:lnTo>
                  <a:pt x="1840" y="54"/>
                </a:lnTo>
                <a:lnTo>
                  <a:pt x="1840" y="54"/>
                </a:lnTo>
                <a:lnTo>
                  <a:pt x="1840" y="54"/>
                </a:lnTo>
                <a:lnTo>
                  <a:pt x="1841" y="54"/>
                </a:lnTo>
                <a:lnTo>
                  <a:pt x="1841" y="54"/>
                </a:lnTo>
                <a:lnTo>
                  <a:pt x="1841" y="54"/>
                </a:lnTo>
                <a:lnTo>
                  <a:pt x="1841" y="54"/>
                </a:lnTo>
                <a:lnTo>
                  <a:pt x="1841" y="54"/>
                </a:lnTo>
                <a:lnTo>
                  <a:pt x="1842" y="54"/>
                </a:lnTo>
                <a:lnTo>
                  <a:pt x="1842" y="54"/>
                </a:lnTo>
                <a:lnTo>
                  <a:pt x="1843" y="54"/>
                </a:lnTo>
                <a:lnTo>
                  <a:pt x="1843" y="54"/>
                </a:lnTo>
                <a:lnTo>
                  <a:pt x="1843" y="54"/>
                </a:lnTo>
                <a:lnTo>
                  <a:pt x="1843" y="54"/>
                </a:lnTo>
                <a:lnTo>
                  <a:pt x="1844" y="54"/>
                </a:lnTo>
                <a:lnTo>
                  <a:pt x="1844" y="54"/>
                </a:lnTo>
                <a:lnTo>
                  <a:pt x="1844" y="54"/>
                </a:lnTo>
                <a:lnTo>
                  <a:pt x="1845" y="54"/>
                </a:lnTo>
                <a:lnTo>
                  <a:pt x="1845" y="54"/>
                </a:lnTo>
                <a:lnTo>
                  <a:pt x="1845" y="54"/>
                </a:lnTo>
                <a:lnTo>
                  <a:pt x="1845" y="54"/>
                </a:lnTo>
                <a:lnTo>
                  <a:pt x="1846" y="54"/>
                </a:lnTo>
                <a:lnTo>
                  <a:pt x="1846" y="54"/>
                </a:lnTo>
                <a:lnTo>
                  <a:pt x="1846" y="54"/>
                </a:lnTo>
                <a:lnTo>
                  <a:pt x="1847" y="54"/>
                </a:lnTo>
                <a:lnTo>
                  <a:pt x="1847" y="54"/>
                </a:lnTo>
                <a:lnTo>
                  <a:pt x="1847" y="54"/>
                </a:lnTo>
                <a:lnTo>
                  <a:pt x="1847" y="54"/>
                </a:lnTo>
                <a:lnTo>
                  <a:pt x="1848" y="54"/>
                </a:lnTo>
                <a:lnTo>
                  <a:pt x="1848" y="54"/>
                </a:lnTo>
                <a:lnTo>
                  <a:pt x="1848" y="54"/>
                </a:lnTo>
                <a:lnTo>
                  <a:pt x="1849" y="54"/>
                </a:lnTo>
                <a:lnTo>
                  <a:pt x="1849" y="54"/>
                </a:lnTo>
                <a:lnTo>
                  <a:pt x="1849" y="54"/>
                </a:lnTo>
                <a:lnTo>
                  <a:pt x="1849" y="54"/>
                </a:lnTo>
                <a:lnTo>
                  <a:pt x="1850" y="54"/>
                </a:lnTo>
                <a:lnTo>
                  <a:pt x="1850" y="54"/>
                </a:lnTo>
                <a:lnTo>
                  <a:pt x="1850" y="54"/>
                </a:lnTo>
                <a:lnTo>
                  <a:pt x="1851" y="54"/>
                </a:lnTo>
                <a:lnTo>
                  <a:pt x="1851" y="54"/>
                </a:lnTo>
                <a:lnTo>
                  <a:pt x="1851" y="54"/>
                </a:lnTo>
                <a:lnTo>
                  <a:pt x="1851" y="54"/>
                </a:lnTo>
                <a:lnTo>
                  <a:pt x="1852" y="54"/>
                </a:lnTo>
                <a:lnTo>
                  <a:pt x="1852" y="54"/>
                </a:lnTo>
                <a:lnTo>
                  <a:pt x="1852" y="54"/>
                </a:lnTo>
                <a:lnTo>
                  <a:pt x="1853" y="54"/>
                </a:lnTo>
                <a:lnTo>
                  <a:pt x="1853" y="54"/>
                </a:lnTo>
                <a:lnTo>
                  <a:pt x="1853" y="54"/>
                </a:lnTo>
                <a:lnTo>
                  <a:pt x="1853" y="54"/>
                </a:lnTo>
                <a:lnTo>
                  <a:pt x="1854" y="54"/>
                </a:lnTo>
                <a:lnTo>
                  <a:pt x="1854" y="54"/>
                </a:lnTo>
                <a:lnTo>
                  <a:pt x="1854" y="54"/>
                </a:lnTo>
                <a:lnTo>
                  <a:pt x="1855" y="54"/>
                </a:lnTo>
                <a:lnTo>
                  <a:pt x="1855" y="54"/>
                </a:lnTo>
                <a:lnTo>
                  <a:pt x="1855" y="54"/>
                </a:lnTo>
                <a:lnTo>
                  <a:pt x="1855" y="54"/>
                </a:lnTo>
                <a:lnTo>
                  <a:pt x="1856" y="54"/>
                </a:lnTo>
                <a:lnTo>
                  <a:pt x="1856" y="54"/>
                </a:lnTo>
                <a:lnTo>
                  <a:pt x="1856" y="54"/>
                </a:lnTo>
                <a:lnTo>
                  <a:pt x="1857" y="54"/>
                </a:lnTo>
                <a:lnTo>
                  <a:pt x="1857" y="54"/>
                </a:lnTo>
                <a:lnTo>
                  <a:pt x="1857" y="54"/>
                </a:lnTo>
                <a:lnTo>
                  <a:pt x="1857" y="54"/>
                </a:lnTo>
                <a:lnTo>
                  <a:pt x="1858" y="54"/>
                </a:lnTo>
                <a:lnTo>
                  <a:pt x="1858" y="54"/>
                </a:lnTo>
                <a:lnTo>
                  <a:pt x="1858" y="54"/>
                </a:lnTo>
                <a:lnTo>
                  <a:pt x="1859" y="54"/>
                </a:lnTo>
                <a:lnTo>
                  <a:pt x="1859" y="54"/>
                </a:lnTo>
                <a:lnTo>
                  <a:pt x="1859" y="54"/>
                </a:lnTo>
                <a:lnTo>
                  <a:pt x="1859" y="54"/>
                </a:lnTo>
                <a:lnTo>
                  <a:pt x="1860" y="54"/>
                </a:lnTo>
                <a:lnTo>
                  <a:pt x="1860" y="54"/>
                </a:lnTo>
                <a:lnTo>
                  <a:pt x="1860" y="54"/>
                </a:lnTo>
                <a:lnTo>
                  <a:pt x="1861" y="54"/>
                </a:lnTo>
                <a:lnTo>
                  <a:pt x="1861" y="54"/>
                </a:lnTo>
                <a:lnTo>
                  <a:pt x="1861" y="54"/>
                </a:lnTo>
                <a:lnTo>
                  <a:pt x="1862" y="54"/>
                </a:lnTo>
                <a:lnTo>
                  <a:pt x="1862" y="54"/>
                </a:lnTo>
                <a:lnTo>
                  <a:pt x="1862" y="54"/>
                </a:lnTo>
                <a:lnTo>
                  <a:pt x="1862" y="54"/>
                </a:lnTo>
                <a:lnTo>
                  <a:pt x="1863" y="54"/>
                </a:lnTo>
                <a:lnTo>
                  <a:pt x="1863" y="54"/>
                </a:lnTo>
                <a:lnTo>
                  <a:pt x="1863" y="54"/>
                </a:lnTo>
                <a:lnTo>
                  <a:pt x="1864" y="54"/>
                </a:lnTo>
                <a:lnTo>
                  <a:pt x="1864" y="54"/>
                </a:lnTo>
                <a:lnTo>
                  <a:pt x="1864" y="54"/>
                </a:lnTo>
                <a:lnTo>
                  <a:pt x="1864" y="54"/>
                </a:lnTo>
                <a:lnTo>
                  <a:pt x="1865" y="54"/>
                </a:lnTo>
                <a:lnTo>
                  <a:pt x="1865" y="54"/>
                </a:lnTo>
                <a:lnTo>
                  <a:pt x="1865" y="54"/>
                </a:lnTo>
                <a:lnTo>
                  <a:pt x="1866" y="54"/>
                </a:lnTo>
                <a:lnTo>
                  <a:pt x="1866" y="54"/>
                </a:lnTo>
                <a:lnTo>
                  <a:pt x="1866" y="54"/>
                </a:lnTo>
                <a:lnTo>
                  <a:pt x="1866" y="54"/>
                </a:lnTo>
                <a:lnTo>
                  <a:pt x="1867" y="54"/>
                </a:lnTo>
                <a:lnTo>
                  <a:pt x="1867" y="54"/>
                </a:lnTo>
                <a:lnTo>
                  <a:pt x="1867" y="54"/>
                </a:lnTo>
                <a:lnTo>
                  <a:pt x="1867" y="54"/>
                </a:lnTo>
                <a:lnTo>
                  <a:pt x="1868" y="54"/>
                </a:lnTo>
                <a:lnTo>
                  <a:pt x="1868" y="54"/>
                </a:lnTo>
                <a:lnTo>
                  <a:pt x="1868" y="54"/>
                </a:lnTo>
                <a:lnTo>
                  <a:pt x="1869" y="54"/>
                </a:lnTo>
                <a:lnTo>
                  <a:pt x="1869" y="54"/>
                </a:lnTo>
                <a:lnTo>
                  <a:pt x="1869" y="54"/>
                </a:lnTo>
                <a:lnTo>
                  <a:pt x="1870" y="54"/>
                </a:lnTo>
                <a:lnTo>
                  <a:pt x="1870" y="54"/>
                </a:lnTo>
                <a:lnTo>
                  <a:pt x="1870" y="54"/>
                </a:lnTo>
                <a:lnTo>
                  <a:pt x="1870" y="54"/>
                </a:lnTo>
                <a:lnTo>
                  <a:pt x="1871" y="54"/>
                </a:lnTo>
                <a:lnTo>
                  <a:pt x="1871" y="54"/>
                </a:lnTo>
                <a:lnTo>
                  <a:pt x="1871" y="54"/>
                </a:lnTo>
                <a:lnTo>
                  <a:pt x="1872" y="54"/>
                </a:lnTo>
                <a:lnTo>
                  <a:pt x="1872" y="54"/>
                </a:lnTo>
                <a:lnTo>
                  <a:pt x="1872" y="54"/>
                </a:lnTo>
                <a:lnTo>
                  <a:pt x="1872" y="54"/>
                </a:lnTo>
                <a:lnTo>
                  <a:pt x="1872" y="54"/>
                </a:lnTo>
                <a:lnTo>
                  <a:pt x="1873" y="54"/>
                </a:lnTo>
                <a:lnTo>
                  <a:pt x="1873" y="54"/>
                </a:lnTo>
                <a:lnTo>
                  <a:pt x="1874" y="54"/>
                </a:lnTo>
                <a:lnTo>
                  <a:pt x="1874" y="54"/>
                </a:lnTo>
                <a:lnTo>
                  <a:pt x="1874" y="54"/>
                </a:lnTo>
                <a:lnTo>
                  <a:pt x="1874" y="54"/>
                </a:lnTo>
                <a:lnTo>
                  <a:pt x="1875" y="54"/>
                </a:lnTo>
                <a:lnTo>
                  <a:pt x="1875" y="54"/>
                </a:lnTo>
                <a:lnTo>
                  <a:pt x="1875" y="54"/>
                </a:lnTo>
                <a:lnTo>
                  <a:pt x="1876" y="54"/>
                </a:lnTo>
                <a:lnTo>
                  <a:pt x="1876" y="54"/>
                </a:lnTo>
                <a:lnTo>
                  <a:pt x="1876" y="54"/>
                </a:lnTo>
                <a:lnTo>
                  <a:pt x="1876" y="54"/>
                </a:lnTo>
                <a:lnTo>
                  <a:pt x="1877" y="54"/>
                </a:lnTo>
                <a:lnTo>
                  <a:pt x="1877" y="54"/>
                </a:lnTo>
                <a:lnTo>
                  <a:pt x="1877" y="54"/>
                </a:lnTo>
                <a:lnTo>
                  <a:pt x="1878" y="54"/>
                </a:lnTo>
                <a:lnTo>
                  <a:pt x="1878" y="54"/>
                </a:lnTo>
                <a:lnTo>
                  <a:pt x="1878" y="54"/>
                </a:lnTo>
                <a:lnTo>
                  <a:pt x="1878" y="54"/>
                </a:lnTo>
                <a:lnTo>
                  <a:pt x="1880" y="54"/>
                </a:lnTo>
                <a:lnTo>
                  <a:pt x="1880" y="54"/>
                </a:lnTo>
                <a:lnTo>
                  <a:pt x="1880" y="54"/>
                </a:lnTo>
                <a:lnTo>
                  <a:pt x="1881" y="54"/>
                </a:lnTo>
                <a:lnTo>
                  <a:pt x="1881" y="54"/>
                </a:lnTo>
                <a:lnTo>
                  <a:pt x="1881" y="54"/>
                </a:lnTo>
                <a:lnTo>
                  <a:pt x="1881" y="54"/>
                </a:lnTo>
                <a:lnTo>
                  <a:pt x="1882" y="54"/>
                </a:lnTo>
                <a:lnTo>
                  <a:pt x="1882" y="54"/>
                </a:lnTo>
                <a:lnTo>
                  <a:pt x="1882" y="54"/>
                </a:lnTo>
                <a:lnTo>
                  <a:pt x="1883" y="54"/>
                </a:lnTo>
                <a:lnTo>
                  <a:pt x="1883" y="54"/>
                </a:lnTo>
                <a:lnTo>
                  <a:pt x="1883" y="54"/>
                </a:lnTo>
                <a:lnTo>
                  <a:pt x="1883" y="54"/>
                </a:lnTo>
                <a:lnTo>
                  <a:pt x="1884" y="54"/>
                </a:lnTo>
                <a:lnTo>
                  <a:pt x="1884" y="54"/>
                </a:lnTo>
                <a:lnTo>
                  <a:pt x="1884" y="54"/>
                </a:lnTo>
                <a:lnTo>
                  <a:pt x="1885" y="54"/>
                </a:lnTo>
                <a:lnTo>
                  <a:pt x="1885" y="54"/>
                </a:lnTo>
                <a:lnTo>
                  <a:pt x="1885" y="54"/>
                </a:lnTo>
                <a:lnTo>
                  <a:pt x="1885" y="54"/>
                </a:lnTo>
                <a:lnTo>
                  <a:pt x="1886" y="54"/>
                </a:lnTo>
                <a:lnTo>
                  <a:pt x="1886" y="54"/>
                </a:lnTo>
                <a:lnTo>
                  <a:pt x="1886" y="54"/>
                </a:lnTo>
                <a:lnTo>
                  <a:pt x="1887" y="54"/>
                </a:lnTo>
                <a:lnTo>
                  <a:pt x="1887" y="54"/>
                </a:lnTo>
                <a:lnTo>
                  <a:pt x="1887" y="54"/>
                </a:lnTo>
                <a:lnTo>
                  <a:pt x="1888" y="54"/>
                </a:lnTo>
                <a:lnTo>
                  <a:pt x="1888" y="54"/>
                </a:lnTo>
                <a:lnTo>
                  <a:pt x="1888" y="54"/>
                </a:lnTo>
                <a:lnTo>
                  <a:pt x="1888" y="54"/>
                </a:lnTo>
                <a:lnTo>
                  <a:pt x="1889" y="54"/>
                </a:lnTo>
                <a:lnTo>
                  <a:pt x="1889" y="54"/>
                </a:lnTo>
                <a:lnTo>
                  <a:pt x="1889" y="54"/>
                </a:lnTo>
                <a:lnTo>
                  <a:pt x="1890" y="54"/>
                </a:lnTo>
                <a:lnTo>
                  <a:pt x="1890" y="54"/>
                </a:lnTo>
                <a:lnTo>
                  <a:pt x="1890" y="54"/>
                </a:lnTo>
                <a:lnTo>
                  <a:pt x="1890" y="54"/>
                </a:lnTo>
                <a:lnTo>
                  <a:pt x="1891" y="54"/>
                </a:lnTo>
                <a:lnTo>
                  <a:pt x="1891" y="54"/>
                </a:lnTo>
                <a:lnTo>
                  <a:pt x="1891" y="54"/>
                </a:lnTo>
                <a:lnTo>
                  <a:pt x="1892" y="54"/>
                </a:lnTo>
                <a:lnTo>
                  <a:pt x="1892" y="54"/>
                </a:lnTo>
                <a:lnTo>
                  <a:pt x="1892" y="54"/>
                </a:lnTo>
                <a:lnTo>
                  <a:pt x="1892" y="54"/>
                </a:lnTo>
                <a:lnTo>
                  <a:pt x="1893" y="54"/>
                </a:lnTo>
                <a:lnTo>
                  <a:pt x="1893" y="54"/>
                </a:lnTo>
                <a:lnTo>
                  <a:pt x="1893" y="54"/>
                </a:lnTo>
                <a:lnTo>
                  <a:pt x="1894" y="54"/>
                </a:lnTo>
                <a:lnTo>
                  <a:pt x="1894" y="54"/>
                </a:lnTo>
                <a:lnTo>
                  <a:pt x="1894" y="54"/>
                </a:lnTo>
                <a:lnTo>
                  <a:pt x="1894" y="54"/>
                </a:lnTo>
                <a:lnTo>
                  <a:pt x="1895" y="54"/>
                </a:lnTo>
                <a:lnTo>
                  <a:pt x="1895" y="54"/>
                </a:lnTo>
                <a:lnTo>
                  <a:pt x="1895" y="54"/>
                </a:lnTo>
                <a:lnTo>
                  <a:pt x="1896" y="54"/>
                </a:lnTo>
                <a:lnTo>
                  <a:pt x="1896" y="54"/>
                </a:lnTo>
                <a:lnTo>
                  <a:pt x="1896" y="54"/>
                </a:lnTo>
                <a:lnTo>
                  <a:pt x="1896" y="54"/>
                </a:lnTo>
                <a:lnTo>
                  <a:pt x="1897" y="54"/>
                </a:lnTo>
                <a:lnTo>
                  <a:pt x="1897" y="54"/>
                </a:lnTo>
                <a:lnTo>
                  <a:pt x="1897" y="54"/>
                </a:lnTo>
                <a:lnTo>
                  <a:pt x="1898" y="54"/>
                </a:lnTo>
                <a:lnTo>
                  <a:pt x="1898" y="54"/>
                </a:lnTo>
                <a:lnTo>
                  <a:pt x="1898" y="54"/>
                </a:lnTo>
                <a:lnTo>
                  <a:pt x="1898" y="54"/>
                </a:lnTo>
                <a:lnTo>
                  <a:pt x="1899" y="54"/>
                </a:lnTo>
                <a:lnTo>
                  <a:pt x="1899" y="54"/>
                </a:lnTo>
                <a:lnTo>
                  <a:pt x="1899" y="54"/>
                </a:lnTo>
                <a:lnTo>
                  <a:pt x="1899" y="54"/>
                </a:lnTo>
                <a:lnTo>
                  <a:pt x="1900" y="54"/>
                </a:lnTo>
                <a:lnTo>
                  <a:pt x="1900" y="54"/>
                </a:lnTo>
                <a:lnTo>
                  <a:pt x="1900" y="54"/>
                </a:lnTo>
                <a:lnTo>
                  <a:pt x="1901" y="54"/>
                </a:lnTo>
                <a:lnTo>
                  <a:pt x="1901" y="54"/>
                </a:lnTo>
                <a:lnTo>
                  <a:pt x="1901" y="54"/>
                </a:lnTo>
                <a:lnTo>
                  <a:pt x="1902" y="54"/>
                </a:lnTo>
                <a:lnTo>
                  <a:pt x="1902" y="54"/>
                </a:lnTo>
                <a:lnTo>
                  <a:pt x="1902" y="54"/>
                </a:lnTo>
                <a:lnTo>
                  <a:pt x="1902" y="54"/>
                </a:lnTo>
                <a:lnTo>
                  <a:pt x="1903" y="54"/>
                </a:lnTo>
                <a:lnTo>
                  <a:pt x="1903" y="54"/>
                </a:lnTo>
                <a:lnTo>
                  <a:pt x="1903" y="54"/>
                </a:lnTo>
                <a:lnTo>
                  <a:pt x="1904" y="54"/>
                </a:lnTo>
                <a:lnTo>
                  <a:pt x="1904" y="54"/>
                </a:lnTo>
                <a:lnTo>
                  <a:pt x="1904" y="54"/>
                </a:lnTo>
                <a:lnTo>
                  <a:pt x="1904" y="54"/>
                </a:lnTo>
                <a:lnTo>
                  <a:pt x="1904" y="54"/>
                </a:lnTo>
                <a:lnTo>
                  <a:pt x="1905" y="54"/>
                </a:lnTo>
                <a:lnTo>
                  <a:pt x="1905" y="54"/>
                </a:lnTo>
                <a:lnTo>
                  <a:pt x="1906" y="54"/>
                </a:lnTo>
                <a:lnTo>
                  <a:pt x="1906" y="54"/>
                </a:lnTo>
                <a:lnTo>
                  <a:pt x="1906" y="54"/>
                </a:lnTo>
                <a:lnTo>
                  <a:pt x="1906" y="54"/>
                </a:lnTo>
                <a:lnTo>
                  <a:pt x="1907" y="54"/>
                </a:lnTo>
                <a:lnTo>
                  <a:pt x="1907" y="54"/>
                </a:lnTo>
                <a:lnTo>
                  <a:pt x="1907" y="54"/>
                </a:lnTo>
                <a:lnTo>
                  <a:pt x="1908" y="54"/>
                </a:lnTo>
                <a:lnTo>
                  <a:pt x="1908" y="54"/>
                </a:lnTo>
                <a:lnTo>
                  <a:pt x="1908" y="54"/>
                </a:lnTo>
                <a:lnTo>
                  <a:pt x="1908" y="54"/>
                </a:lnTo>
                <a:lnTo>
                  <a:pt x="1909" y="54"/>
                </a:lnTo>
                <a:lnTo>
                  <a:pt x="1909" y="54"/>
                </a:lnTo>
                <a:lnTo>
                  <a:pt x="1909" y="54"/>
                </a:lnTo>
                <a:lnTo>
                  <a:pt x="1910" y="54"/>
                </a:lnTo>
                <a:lnTo>
                  <a:pt x="1910" y="54"/>
                </a:lnTo>
                <a:lnTo>
                  <a:pt x="1910" y="54"/>
                </a:lnTo>
                <a:lnTo>
                  <a:pt x="1910" y="54"/>
                </a:lnTo>
                <a:lnTo>
                  <a:pt x="1911" y="54"/>
                </a:lnTo>
                <a:lnTo>
                  <a:pt x="1911" y="54"/>
                </a:lnTo>
                <a:lnTo>
                  <a:pt x="1911" y="54"/>
                </a:lnTo>
                <a:lnTo>
                  <a:pt x="1912" y="54"/>
                </a:lnTo>
                <a:lnTo>
                  <a:pt x="1912" y="54"/>
                </a:lnTo>
                <a:lnTo>
                  <a:pt x="1912" y="54"/>
                </a:lnTo>
                <a:lnTo>
                  <a:pt x="1912" y="54"/>
                </a:lnTo>
                <a:lnTo>
                  <a:pt x="1913" y="54"/>
                </a:lnTo>
                <a:lnTo>
                  <a:pt x="1913" y="54"/>
                </a:lnTo>
                <a:lnTo>
                  <a:pt x="1913" y="54"/>
                </a:lnTo>
                <a:lnTo>
                  <a:pt x="1914" y="54"/>
                </a:lnTo>
                <a:lnTo>
                  <a:pt x="1914" y="54"/>
                </a:lnTo>
                <a:lnTo>
                  <a:pt x="1914" y="54"/>
                </a:lnTo>
                <a:lnTo>
                  <a:pt x="1915" y="54"/>
                </a:lnTo>
                <a:lnTo>
                  <a:pt x="1915" y="54"/>
                </a:lnTo>
                <a:lnTo>
                  <a:pt x="1915" y="54"/>
                </a:lnTo>
                <a:lnTo>
                  <a:pt x="1915" y="54"/>
                </a:lnTo>
                <a:lnTo>
                  <a:pt x="1916" y="54"/>
                </a:lnTo>
                <a:lnTo>
                  <a:pt x="1916" y="54"/>
                </a:lnTo>
                <a:lnTo>
                  <a:pt x="1916" y="54"/>
                </a:lnTo>
                <a:lnTo>
                  <a:pt x="1917" y="54"/>
                </a:lnTo>
                <a:lnTo>
                  <a:pt x="1917" y="54"/>
                </a:lnTo>
                <a:lnTo>
                  <a:pt x="1917" y="54"/>
                </a:lnTo>
                <a:lnTo>
                  <a:pt x="1917" y="54"/>
                </a:lnTo>
                <a:lnTo>
                  <a:pt x="1918" y="54"/>
                </a:lnTo>
                <a:lnTo>
                  <a:pt x="1918" y="54"/>
                </a:lnTo>
                <a:lnTo>
                  <a:pt x="1918" y="54"/>
                </a:lnTo>
                <a:lnTo>
                  <a:pt x="1919" y="54"/>
                </a:lnTo>
                <a:lnTo>
                  <a:pt x="1919" y="54"/>
                </a:lnTo>
                <a:lnTo>
                  <a:pt x="1919" y="54"/>
                </a:lnTo>
                <a:lnTo>
                  <a:pt x="1919" y="54"/>
                </a:lnTo>
                <a:lnTo>
                  <a:pt x="1920" y="54"/>
                </a:lnTo>
                <a:lnTo>
                  <a:pt x="1920" y="54"/>
                </a:lnTo>
                <a:lnTo>
                  <a:pt x="1920" y="54"/>
                </a:lnTo>
                <a:lnTo>
                  <a:pt x="1921" y="54"/>
                </a:lnTo>
                <a:lnTo>
                  <a:pt x="1921" y="54"/>
                </a:lnTo>
                <a:lnTo>
                  <a:pt x="1921" y="54"/>
                </a:lnTo>
                <a:lnTo>
                  <a:pt x="1921" y="54"/>
                </a:lnTo>
                <a:lnTo>
                  <a:pt x="1922" y="54"/>
                </a:lnTo>
                <a:lnTo>
                  <a:pt x="1922" y="54"/>
                </a:lnTo>
                <a:lnTo>
                  <a:pt x="1922" y="54"/>
                </a:lnTo>
                <a:lnTo>
                  <a:pt x="1923" y="54"/>
                </a:lnTo>
                <a:lnTo>
                  <a:pt x="1923" y="54"/>
                </a:lnTo>
                <a:lnTo>
                  <a:pt x="1923" y="54"/>
                </a:lnTo>
                <a:lnTo>
                  <a:pt x="1923" y="54"/>
                </a:lnTo>
                <a:lnTo>
                  <a:pt x="1924" y="54"/>
                </a:lnTo>
                <a:lnTo>
                  <a:pt x="1924" y="54"/>
                </a:lnTo>
                <a:lnTo>
                  <a:pt x="1924" y="54"/>
                </a:lnTo>
                <a:lnTo>
                  <a:pt x="1925" y="54"/>
                </a:lnTo>
                <a:lnTo>
                  <a:pt x="1925" y="54"/>
                </a:lnTo>
                <a:lnTo>
                  <a:pt x="1925" y="54"/>
                </a:lnTo>
                <a:lnTo>
                  <a:pt x="1925" y="54"/>
                </a:lnTo>
                <a:lnTo>
                  <a:pt x="1926" y="54"/>
                </a:lnTo>
                <a:lnTo>
                  <a:pt x="1926" y="54"/>
                </a:lnTo>
                <a:lnTo>
                  <a:pt x="1926" y="54"/>
                </a:lnTo>
                <a:lnTo>
                  <a:pt x="1927" y="54"/>
                </a:lnTo>
                <a:lnTo>
                  <a:pt x="1927" y="54"/>
                </a:lnTo>
                <a:lnTo>
                  <a:pt x="1927" y="54"/>
                </a:lnTo>
                <a:lnTo>
                  <a:pt x="1927" y="54"/>
                </a:lnTo>
                <a:lnTo>
                  <a:pt x="1928" y="54"/>
                </a:lnTo>
                <a:lnTo>
                  <a:pt x="1928" y="54"/>
                </a:lnTo>
                <a:lnTo>
                  <a:pt x="1928" y="54"/>
                </a:lnTo>
                <a:lnTo>
                  <a:pt x="1929" y="54"/>
                </a:lnTo>
                <a:lnTo>
                  <a:pt x="1929" y="54"/>
                </a:lnTo>
                <a:lnTo>
                  <a:pt x="1929" y="54"/>
                </a:lnTo>
                <a:lnTo>
                  <a:pt x="1929" y="54"/>
                </a:lnTo>
                <a:lnTo>
                  <a:pt x="1930" y="54"/>
                </a:lnTo>
                <a:lnTo>
                  <a:pt x="1930" y="54"/>
                </a:lnTo>
                <a:lnTo>
                  <a:pt x="1930" y="54"/>
                </a:lnTo>
                <a:lnTo>
                  <a:pt x="1930" y="54"/>
                </a:lnTo>
                <a:lnTo>
                  <a:pt x="1931" y="54"/>
                </a:lnTo>
                <a:lnTo>
                  <a:pt x="1931" y="54"/>
                </a:lnTo>
                <a:lnTo>
                  <a:pt x="1931" y="54"/>
                </a:lnTo>
                <a:lnTo>
                  <a:pt x="1932" y="54"/>
                </a:lnTo>
                <a:lnTo>
                  <a:pt x="1932" y="54"/>
                </a:lnTo>
                <a:lnTo>
                  <a:pt x="1932" y="54"/>
                </a:lnTo>
                <a:lnTo>
                  <a:pt x="1933" y="54"/>
                </a:lnTo>
                <a:lnTo>
                  <a:pt x="1933" y="54"/>
                </a:lnTo>
                <a:lnTo>
                  <a:pt x="1933" y="54"/>
                </a:lnTo>
                <a:lnTo>
                  <a:pt x="1933" y="54"/>
                </a:lnTo>
                <a:lnTo>
                  <a:pt x="1934" y="54"/>
                </a:lnTo>
                <a:lnTo>
                  <a:pt x="1934" y="54"/>
                </a:lnTo>
                <a:lnTo>
                  <a:pt x="1934" y="54"/>
                </a:lnTo>
                <a:lnTo>
                  <a:pt x="1935" y="54"/>
                </a:lnTo>
                <a:lnTo>
                  <a:pt x="1935" y="54"/>
                </a:lnTo>
                <a:lnTo>
                  <a:pt x="1935" y="54"/>
                </a:lnTo>
                <a:lnTo>
                  <a:pt x="1935" y="54"/>
                </a:lnTo>
                <a:lnTo>
                  <a:pt x="1935" y="54"/>
                </a:lnTo>
                <a:lnTo>
                  <a:pt x="1936" y="54"/>
                </a:lnTo>
                <a:lnTo>
                  <a:pt x="1936" y="54"/>
                </a:lnTo>
                <a:lnTo>
                  <a:pt x="1937" y="54"/>
                </a:lnTo>
                <a:lnTo>
                  <a:pt x="1937" y="54"/>
                </a:lnTo>
                <a:lnTo>
                  <a:pt x="1937" y="54"/>
                </a:lnTo>
                <a:lnTo>
                  <a:pt x="1937" y="54"/>
                </a:lnTo>
                <a:lnTo>
                  <a:pt x="1938" y="54"/>
                </a:lnTo>
                <a:lnTo>
                  <a:pt x="1938" y="54"/>
                </a:lnTo>
                <a:lnTo>
                  <a:pt x="1938" y="54"/>
                </a:lnTo>
                <a:lnTo>
                  <a:pt x="1939" y="54"/>
                </a:lnTo>
                <a:lnTo>
                  <a:pt x="1939" y="54"/>
                </a:lnTo>
                <a:lnTo>
                  <a:pt x="1939" y="54"/>
                </a:lnTo>
                <a:lnTo>
                  <a:pt x="1940" y="54"/>
                </a:lnTo>
                <a:lnTo>
                  <a:pt x="1940" y="54"/>
                </a:lnTo>
                <a:lnTo>
                  <a:pt x="1940" y="54"/>
                </a:lnTo>
                <a:lnTo>
                  <a:pt x="1940" y="54"/>
                </a:lnTo>
                <a:lnTo>
                  <a:pt x="1941" y="54"/>
                </a:lnTo>
                <a:lnTo>
                  <a:pt x="1941" y="54"/>
                </a:lnTo>
                <a:lnTo>
                  <a:pt x="1941" y="54"/>
                </a:lnTo>
                <a:lnTo>
                  <a:pt x="1943" y="54"/>
                </a:lnTo>
                <a:lnTo>
                  <a:pt x="1943" y="54"/>
                </a:lnTo>
                <a:lnTo>
                  <a:pt x="1943" y="54"/>
                </a:lnTo>
                <a:lnTo>
                  <a:pt x="1943" y="54"/>
                </a:lnTo>
                <a:lnTo>
                  <a:pt x="1944" y="54"/>
                </a:lnTo>
                <a:lnTo>
                  <a:pt x="1944" y="54"/>
                </a:lnTo>
                <a:lnTo>
                  <a:pt x="1944" y="54"/>
                </a:lnTo>
                <a:lnTo>
                  <a:pt x="1945" y="54"/>
                </a:lnTo>
                <a:lnTo>
                  <a:pt x="1945" y="54"/>
                </a:lnTo>
                <a:lnTo>
                  <a:pt x="1945" y="54"/>
                </a:lnTo>
                <a:lnTo>
                  <a:pt x="1945" y="54"/>
                </a:lnTo>
                <a:lnTo>
                  <a:pt x="1946" y="54"/>
                </a:lnTo>
                <a:lnTo>
                  <a:pt x="1946" y="54"/>
                </a:lnTo>
                <a:lnTo>
                  <a:pt x="1946" y="54"/>
                </a:lnTo>
                <a:lnTo>
                  <a:pt x="1947" y="54"/>
                </a:lnTo>
                <a:lnTo>
                  <a:pt x="1947" y="54"/>
                </a:lnTo>
                <a:lnTo>
                  <a:pt x="1947" y="54"/>
                </a:lnTo>
                <a:lnTo>
                  <a:pt x="1947" y="54"/>
                </a:lnTo>
                <a:lnTo>
                  <a:pt x="1948" y="54"/>
                </a:lnTo>
                <a:lnTo>
                  <a:pt x="1948" y="54"/>
                </a:lnTo>
                <a:lnTo>
                  <a:pt x="1948" y="54"/>
                </a:lnTo>
                <a:lnTo>
                  <a:pt x="1949" y="54"/>
                </a:lnTo>
                <a:lnTo>
                  <a:pt x="1949" y="54"/>
                </a:lnTo>
                <a:lnTo>
                  <a:pt x="1949" y="54"/>
                </a:lnTo>
                <a:lnTo>
                  <a:pt x="1949" y="54"/>
                </a:lnTo>
                <a:lnTo>
                  <a:pt x="1950" y="54"/>
                </a:lnTo>
                <a:lnTo>
                  <a:pt x="1950" y="54"/>
                </a:lnTo>
                <a:lnTo>
                  <a:pt x="1950" y="54"/>
                </a:lnTo>
                <a:lnTo>
                  <a:pt x="1951" y="54"/>
                </a:lnTo>
                <a:lnTo>
                  <a:pt x="1951" y="54"/>
                </a:lnTo>
                <a:lnTo>
                  <a:pt x="1951" y="54"/>
                </a:lnTo>
                <a:lnTo>
                  <a:pt x="1951" y="54"/>
                </a:lnTo>
                <a:lnTo>
                  <a:pt x="1952" y="54"/>
                </a:lnTo>
                <a:lnTo>
                  <a:pt x="1952" y="54"/>
                </a:lnTo>
                <a:lnTo>
                  <a:pt x="1952" y="54"/>
                </a:lnTo>
                <a:lnTo>
                  <a:pt x="1953" y="54"/>
                </a:lnTo>
                <a:lnTo>
                  <a:pt x="1953" y="54"/>
                </a:lnTo>
                <a:lnTo>
                  <a:pt x="1953" y="54"/>
                </a:lnTo>
                <a:lnTo>
                  <a:pt x="1953" y="54"/>
                </a:lnTo>
                <a:lnTo>
                  <a:pt x="1954" y="54"/>
                </a:lnTo>
                <a:lnTo>
                  <a:pt x="1954" y="54"/>
                </a:lnTo>
                <a:lnTo>
                  <a:pt x="1954" y="54"/>
                </a:lnTo>
                <a:lnTo>
                  <a:pt x="1955" y="54"/>
                </a:lnTo>
                <a:lnTo>
                  <a:pt x="1955" y="54"/>
                </a:lnTo>
                <a:lnTo>
                  <a:pt x="1955" y="54"/>
                </a:lnTo>
                <a:lnTo>
                  <a:pt x="1955" y="54"/>
                </a:lnTo>
                <a:lnTo>
                  <a:pt x="1956" y="54"/>
                </a:lnTo>
                <a:lnTo>
                  <a:pt x="1956" y="54"/>
                </a:lnTo>
                <a:lnTo>
                  <a:pt x="1956" y="54"/>
                </a:lnTo>
                <a:lnTo>
                  <a:pt x="1957" y="54"/>
                </a:lnTo>
                <a:lnTo>
                  <a:pt x="1957" y="54"/>
                </a:lnTo>
                <a:lnTo>
                  <a:pt x="1957" y="54"/>
                </a:lnTo>
                <a:lnTo>
                  <a:pt x="1957" y="54"/>
                </a:lnTo>
                <a:lnTo>
                  <a:pt x="1958" y="54"/>
                </a:lnTo>
                <a:lnTo>
                  <a:pt x="1958" y="54"/>
                </a:lnTo>
                <a:lnTo>
                  <a:pt x="1958" y="54"/>
                </a:lnTo>
                <a:lnTo>
                  <a:pt x="1959" y="54"/>
                </a:lnTo>
                <a:lnTo>
                  <a:pt x="1959" y="54"/>
                </a:lnTo>
                <a:lnTo>
                  <a:pt x="1959" y="54"/>
                </a:lnTo>
                <a:lnTo>
                  <a:pt x="1959" y="54"/>
                </a:lnTo>
                <a:lnTo>
                  <a:pt x="1960" y="54"/>
                </a:lnTo>
                <a:lnTo>
                  <a:pt x="1960" y="54"/>
                </a:lnTo>
                <a:lnTo>
                  <a:pt x="1960" y="54"/>
                </a:lnTo>
                <a:lnTo>
                  <a:pt x="1961" y="54"/>
                </a:lnTo>
                <a:lnTo>
                  <a:pt x="1961" y="54"/>
                </a:lnTo>
                <a:lnTo>
                  <a:pt x="1961" y="54"/>
                </a:lnTo>
                <a:lnTo>
                  <a:pt x="1961" y="54"/>
                </a:lnTo>
                <a:lnTo>
                  <a:pt x="1962" y="54"/>
                </a:lnTo>
                <a:lnTo>
                  <a:pt x="1962" y="54"/>
                </a:lnTo>
                <a:lnTo>
                  <a:pt x="1962" y="54"/>
                </a:lnTo>
                <a:lnTo>
                  <a:pt x="1962" y="54"/>
                </a:lnTo>
                <a:lnTo>
                  <a:pt x="1963" y="54"/>
                </a:lnTo>
                <a:lnTo>
                  <a:pt x="1963" y="54"/>
                </a:lnTo>
                <a:lnTo>
                  <a:pt x="1963" y="54"/>
                </a:lnTo>
                <a:lnTo>
                  <a:pt x="1964" y="54"/>
                </a:lnTo>
                <a:lnTo>
                  <a:pt x="1964" y="54"/>
                </a:lnTo>
                <a:lnTo>
                  <a:pt x="1964" y="54"/>
                </a:lnTo>
                <a:lnTo>
                  <a:pt x="1965" y="54"/>
                </a:lnTo>
                <a:lnTo>
                  <a:pt x="1965" y="54"/>
                </a:lnTo>
                <a:lnTo>
                  <a:pt x="1965" y="54"/>
                </a:lnTo>
                <a:lnTo>
                  <a:pt x="1966" y="54"/>
                </a:lnTo>
                <a:lnTo>
                  <a:pt x="1966" y="54"/>
                </a:lnTo>
                <a:lnTo>
                  <a:pt x="1966" y="54"/>
                </a:lnTo>
                <a:lnTo>
                  <a:pt x="1966" y="54"/>
                </a:lnTo>
                <a:lnTo>
                  <a:pt x="1967" y="54"/>
                </a:lnTo>
                <a:lnTo>
                  <a:pt x="1967" y="54"/>
                </a:lnTo>
                <a:lnTo>
                  <a:pt x="1967" y="54"/>
                </a:lnTo>
                <a:lnTo>
                  <a:pt x="1968" y="54"/>
                </a:lnTo>
                <a:lnTo>
                  <a:pt x="1968" y="54"/>
                </a:lnTo>
                <a:lnTo>
                  <a:pt x="1968" y="54"/>
                </a:lnTo>
                <a:lnTo>
                  <a:pt x="1968" y="54"/>
                </a:lnTo>
                <a:lnTo>
                  <a:pt x="1969" y="54"/>
                </a:lnTo>
                <a:lnTo>
                  <a:pt x="1969" y="54"/>
                </a:lnTo>
                <a:lnTo>
                  <a:pt x="1969" y="54"/>
                </a:lnTo>
                <a:lnTo>
                  <a:pt x="1970" y="54"/>
                </a:lnTo>
                <a:lnTo>
                  <a:pt x="1970" y="54"/>
                </a:lnTo>
                <a:lnTo>
                  <a:pt x="1970" y="54"/>
                </a:lnTo>
                <a:lnTo>
                  <a:pt x="1970" y="54"/>
                </a:lnTo>
                <a:lnTo>
                  <a:pt x="1971" y="54"/>
                </a:lnTo>
                <a:lnTo>
                  <a:pt x="1971" y="54"/>
                </a:lnTo>
                <a:lnTo>
                  <a:pt x="1971" y="54"/>
                </a:lnTo>
                <a:lnTo>
                  <a:pt x="1972" y="54"/>
                </a:lnTo>
                <a:lnTo>
                  <a:pt x="1972" y="54"/>
                </a:lnTo>
                <a:lnTo>
                  <a:pt x="1972" y="54"/>
                </a:lnTo>
                <a:lnTo>
                  <a:pt x="1972" y="54"/>
                </a:lnTo>
                <a:lnTo>
                  <a:pt x="1973" y="54"/>
                </a:lnTo>
                <a:lnTo>
                  <a:pt x="1973" y="54"/>
                </a:lnTo>
                <a:lnTo>
                  <a:pt x="1973" y="54"/>
                </a:lnTo>
                <a:lnTo>
                  <a:pt x="1974" y="54"/>
                </a:lnTo>
                <a:lnTo>
                  <a:pt x="1974" y="54"/>
                </a:lnTo>
                <a:lnTo>
                  <a:pt x="1974" y="54"/>
                </a:lnTo>
                <a:lnTo>
                  <a:pt x="1974" y="54"/>
                </a:lnTo>
                <a:lnTo>
                  <a:pt x="1975" y="54"/>
                </a:lnTo>
                <a:lnTo>
                  <a:pt x="1975" y="54"/>
                </a:lnTo>
                <a:lnTo>
                  <a:pt x="1975" y="54"/>
                </a:lnTo>
                <a:lnTo>
                  <a:pt x="1976" y="54"/>
                </a:lnTo>
                <a:lnTo>
                  <a:pt x="1976" y="54"/>
                </a:lnTo>
                <a:lnTo>
                  <a:pt x="1976" y="54"/>
                </a:lnTo>
                <a:lnTo>
                  <a:pt x="1976" y="54"/>
                </a:lnTo>
                <a:lnTo>
                  <a:pt x="1977" y="54"/>
                </a:lnTo>
                <a:lnTo>
                  <a:pt x="1977" y="54"/>
                </a:lnTo>
                <a:lnTo>
                  <a:pt x="1977" y="54"/>
                </a:lnTo>
                <a:lnTo>
                  <a:pt x="1978" y="54"/>
                </a:lnTo>
                <a:lnTo>
                  <a:pt x="1978" y="54"/>
                </a:lnTo>
                <a:lnTo>
                  <a:pt x="1978" y="54"/>
                </a:lnTo>
                <a:lnTo>
                  <a:pt x="1978" y="54"/>
                </a:lnTo>
                <a:lnTo>
                  <a:pt x="1979" y="54"/>
                </a:lnTo>
                <a:lnTo>
                  <a:pt x="1979" y="54"/>
                </a:lnTo>
                <a:lnTo>
                  <a:pt x="1979" y="54"/>
                </a:lnTo>
                <a:lnTo>
                  <a:pt x="1980" y="54"/>
                </a:lnTo>
                <a:lnTo>
                  <a:pt x="1980" y="54"/>
                </a:lnTo>
                <a:lnTo>
                  <a:pt x="1980" y="54"/>
                </a:lnTo>
                <a:lnTo>
                  <a:pt x="1980" y="54"/>
                </a:lnTo>
                <a:lnTo>
                  <a:pt x="1981" y="54"/>
                </a:lnTo>
                <a:lnTo>
                  <a:pt x="1981" y="54"/>
                </a:lnTo>
                <a:lnTo>
                  <a:pt x="1981" y="54"/>
                </a:lnTo>
                <a:lnTo>
                  <a:pt x="1982" y="54"/>
                </a:lnTo>
                <a:lnTo>
                  <a:pt x="1982" y="54"/>
                </a:lnTo>
                <a:lnTo>
                  <a:pt x="1982" y="54"/>
                </a:lnTo>
                <a:lnTo>
                  <a:pt x="1982" y="54"/>
                </a:lnTo>
                <a:lnTo>
                  <a:pt x="1983" y="54"/>
                </a:lnTo>
                <a:lnTo>
                  <a:pt x="1983" y="54"/>
                </a:lnTo>
                <a:lnTo>
                  <a:pt x="1983" y="54"/>
                </a:lnTo>
                <a:lnTo>
                  <a:pt x="1984" y="54"/>
                </a:lnTo>
                <a:lnTo>
                  <a:pt x="1984" y="54"/>
                </a:lnTo>
                <a:lnTo>
                  <a:pt x="1984" y="54"/>
                </a:lnTo>
                <a:lnTo>
                  <a:pt x="1984" y="54"/>
                </a:lnTo>
                <a:lnTo>
                  <a:pt x="1985" y="54"/>
                </a:lnTo>
                <a:lnTo>
                  <a:pt x="1985" y="54"/>
                </a:lnTo>
                <a:lnTo>
                  <a:pt x="1985" y="54"/>
                </a:lnTo>
                <a:lnTo>
                  <a:pt x="1986" y="54"/>
                </a:lnTo>
                <a:lnTo>
                  <a:pt x="1986" y="54"/>
                </a:lnTo>
                <a:lnTo>
                  <a:pt x="1986" y="54"/>
                </a:lnTo>
                <a:lnTo>
                  <a:pt x="1986" y="54"/>
                </a:lnTo>
                <a:lnTo>
                  <a:pt x="1987" y="54"/>
                </a:lnTo>
                <a:lnTo>
                  <a:pt x="1987" y="54"/>
                </a:lnTo>
                <a:lnTo>
                  <a:pt x="1987" y="54"/>
                </a:lnTo>
                <a:lnTo>
                  <a:pt x="1988" y="54"/>
                </a:lnTo>
                <a:lnTo>
                  <a:pt x="1988" y="54"/>
                </a:lnTo>
                <a:lnTo>
                  <a:pt x="1988" y="54"/>
                </a:lnTo>
                <a:lnTo>
                  <a:pt x="1988" y="54"/>
                </a:lnTo>
                <a:lnTo>
                  <a:pt x="1989" y="54"/>
                </a:lnTo>
                <a:lnTo>
                  <a:pt x="1989" y="54"/>
                </a:lnTo>
                <a:lnTo>
                  <a:pt x="1989" y="54"/>
                </a:lnTo>
                <a:lnTo>
                  <a:pt x="1990" y="54"/>
                </a:lnTo>
                <a:lnTo>
                  <a:pt x="1990" y="54"/>
                </a:lnTo>
                <a:lnTo>
                  <a:pt x="1990" y="54"/>
                </a:lnTo>
                <a:lnTo>
                  <a:pt x="1991" y="54"/>
                </a:lnTo>
                <a:lnTo>
                  <a:pt x="1991" y="54"/>
                </a:lnTo>
                <a:lnTo>
                  <a:pt x="1991" y="54"/>
                </a:lnTo>
                <a:lnTo>
                  <a:pt x="1991" y="54"/>
                </a:lnTo>
                <a:lnTo>
                  <a:pt x="1992" y="54"/>
                </a:lnTo>
                <a:lnTo>
                  <a:pt x="1992" y="54"/>
                </a:lnTo>
                <a:lnTo>
                  <a:pt x="1992" y="54"/>
                </a:lnTo>
                <a:lnTo>
                  <a:pt x="1993" y="54"/>
                </a:lnTo>
                <a:lnTo>
                  <a:pt x="1993" y="54"/>
                </a:lnTo>
                <a:lnTo>
                  <a:pt x="1993" y="54"/>
                </a:lnTo>
                <a:lnTo>
                  <a:pt x="1993" y="54"/>
                </a:lnTo>
                <a:lnTo>
                  <a:pt x="1993" y="54"/>
                </a:lnTo>
                <a:lnTo>
                  <a:pt x="1994" y="54"/>
                </a:lnTo>
                <a:lnTo>
                  <a:pt x="1994" y="54"/>
                </a:lnTo>
                <a:lnTo>
                  <a:pt x="1995" y="54"/>
                </a:lnTo>
                <a:lnTo>
                  <a:pt x="1995" y="54"/>
                </a:lnTo>
                <a:lnTo>
                  <a:pt x="1995" y="54"/>
                </a:lnTo>
                <a:lnTo>
                  <a:pt x="1995" y="54"/>
                </a:lnTo>
                <a:lnTo>
                  <a:pt x="1997" y="54"/>
                </a:lnTo>
                <a:lnTo>
                  <a:pt x="1997" y="54"/>
                </a:lnTo>
                <a:lnTo>
                  <a:pt x="1997" y="54"/>
                </a:lnTo>
                <a:lnTo>
                  <a:pt x="1998" y="54"/>
                </a:lnTo>
                <a:lnTo>
                  <a:pt x="1998" y="54"/>
                </a:lnTo>
                <a:lnTo>
                  <a:pt x="1998" y="54"/>
                </a:lnTo>
                <a:lnTo>
                  <a:pt x="1998" y="54"/>
                </a:lnTo>
                <a:lnTo>
                  <a:pt x="1999" y="54"/>
                </a:lnTo>
                <a:lnTo>
                  <a:pt x="1999" y="54"/>
                </a:lnTo>
                <a:lnTo>
                  <a:pt x="1999" y="54"/>
                </a:lnTo>
                <a:lnTo>
                  <a:pt x="2000" y="54"/>
                </a:lnTo>
                <a:lnTo>
                  <a:pt x="2000" y="54"/>
                </a:lnTo>
                <a:lnTo>
                  <a:pt x="2000" y="54"/>
                </a:lnTo>
                <a:lnTo>
                  <a:pt x="2000" y="54"/>
                </a:lnTo>
                <a:lnTo>
                  <a:pt x="2001" y="54"/>
                </a:lnTo>
                <a:lnTo>
                  <a:pt x="2001" y="54"/>
                </a:lnTo>
                <a:lnTo>
                  <a:pt x="2001" y="54"/>
                </a:lnTo>
                <a:lnTo>
                  <a:pt x="2002" y="54"/>
                </a:lnTo>
                <a:lnTo>
                  <a:pt x="2002" y="54"/>
                </a:lnTo>
                <a:lnTo>
                  <a:pt x="2002" y="54"/>
                </a:lnTo>
                <a:lnTo>
                  <a:pt x="2002" y="54"/>
                </a:lnTo>
                <a:lnTo>
                  <a:pt x="2003" y="54"/>
                </a:lnTo>
                <a:lnTo>
                  <a:pt x="2003" y="54"/>
                </a:lnTo>
                <a:lnTo>
                  <a:pt x="2003" y="54"/>
                </a:lnTo>
                <a:lnTo>
                  <a:pt x="2004" y="54"/>
                </a:lnTo>
                <a:lnTo>
                  <a:pt x="2004" y="54"/>
                </a:lnTo>
                <a:lnTo>
                  <a:pt x="2004" y="54"/>
                </a:lnTo>
                <a:lnTo>
                  <a:pt x="2004" y="54"/>
                </a:lnTo>
                <a:lnTo>
                  <a:pt x="2005" y="54"/>
                </a:lnTo>
                <a:lnTo>
                  <a:pt x="2005" y="54"/>
                </a:lnTo>
                <a:lnTo>
                  <a:pt x="2005" y="54"/>
                </a:lnTo>
                <a:lnTo>
                  <a:pt x="2006" y="54"/>
                </a:lnTo>
                <a:lnTo>
                  <a:pt x="2006" y="54"/>
                </a:lnTo>
                <a:lnTo>
                  <a:pt x="2006" y="54"/>
                </a:lnTo>
                <a:lnTo>
                  <a:pt x="2006" y="54"/>
                </a:lnTo>
                <a:lnTo>
                  <a:pt x="2007" y="54"/>
                </a:lnTo>
                <a:lnTo>
                  <a:pt x="2007" y="54"/>
                </a:lnTo>
                <a:lnTo>
                  <a:pt x="2007" y="54"/>
                </a:lnTo>
                <a:lnTo>
                  <a:pt x="2008" y="54"/>
                </a:lnTo>
                <a:lnTo>
                  <a:pt x="2008" y="54"/>
                </a:lnTo>
                <a:lnTo>
                  <a:pt x="2008" y="54"/>
                </a:lnTo>
                <a:lnTo>
                  <a:pt x="2008" y="54"/>
                </a:lnTo>
                <a:lnTo>
                  <a:pt x="2009" y="54"/>
                </a:lnTo>
                <a:lnTo>
                  <a:pt x="2009" y="54"/>
                </a:lnTo>
                <a:lnTo>
                  <a:pt x="2009" y="54"/>
                </a:lnTo>
                <a:lnTo>
                  <a:pt x="2010" y="54"/>
                </a:lnTo>
                <a:lnTo>
                  <a:pt x="2010" y="54"/>
                </a:lnTo>
                <a:lnTo>
                  <a:pt x="2010" y="54"/>
                </a:lnTo>
                <a:lnTo>
                  <a:pt x="2010" y="54"/>
                </a:lnTo>
                <a:lnTo>
                  <a:pt x="2011" y="54"/>
                </a:lnTo>
                <a:lnTo>
                  <a:pt x="2011" y="54"/>
                </a:lnTo>
                <a:lnTo>
                  <a:pt x="2011" y="54"/>
                </a:lnTo>
                <a:lnTo>
                  <a:pt x="2012" y="54"/>
                </a:lnTo>
                <a:lnTo>
                  <a:pt x="2012" y="54"/>
                </a:lnTo>
                <a:lnTo>
                  <a:pt x="2012" y="54"/>
                </a:lnTo>
                <a:lnTo>
                  <a:pt x="2012" y="54"/>
                </a:lnTo>
                <a:lnTo>
                  <a:pt x="2013" y="54"/>
                </a:lnTo>
                <a:lnTo>
                  <a:pt x="2013" y="54"/>
                </a:lnTo>
                <a:lnTo>
                  <a:pt x="2013" y="54"/>
                </a:lnTo>
                <a:lnTo>
                  <a:pt x="2014" y="54"/>
                </a:lnTo>
                <a:lnTo>
                  <a:pt x="2014" y="54"/>
                </a:lnTo>
                <a:lnTo>
                  <a:pt x="2014" y="54"/>
                </a:lnTo>
                <a:lnTo>
                  <a:pt x="2014" y="54"/>
                </a:lnTo>
                <a:lnTo>
                  <a:pt x="2015" y="54"/>
                </a:lnTo>
                <a:lnTo>
                  <a:pt x="2015" y="54"/>
                </a:lnTo>
                <a:lnTo>
                  <a:pt x="2015" y="54"/>
                </a:lnTo>
                <a:lnTo>
                  <a:pt x="2016" y="54"/>
                </a:lnTo>
                <a:lnTo>
                  <a:pt x="2016" y="54"/>
                </a:lnTo>
                <a:lnTo>
                  <a:pt x="2016" y="54"/>
                </a:lnTo>
                <a:lnTo>
                  <a:pt x="2016" y="54"/>
                </a:lnTo>
                <a:lnTo>
                  <a:pt x="2017" y="54"/>
                </a:lnTo>
                <a:lnTo>
                  <a:pt x="2017" y="54"/>
                </a:lnTo>
                <a:lnTo>
                  <a:pt x="2017" y="54"/>
                </a:lnTo>
                <a:lnTo>
                  <a:pt x="2018" y="54"/>
                </a:lnTo>
                <a:lnTo>
                  <a:pt x="2018" y="54"/>
                </a:lnTo>
                <a:lnTo>
                  <a:pt x="2018" y="54"/>
                </a:lnTo>
                <a:lnTo>
                  <a:pt x="2019" y="54"/>
                </a:lnTo>
                <a:lnTo>
                  <a:pt x="2019" y="54"/>
                </a:lnTo>
                <a:lnTo>
                  <a:pt x="2019" y="54"/>
                </a:lnTo>
                <a:lnTo>
                  <a:pt x="2019" y="54"/>
                </a:lnTo>
                <a:lnTo>
                  <a:pt x="2020" y="54"/>
                </a:lnTo>
                <a:lnTo>
                  <a:pt x="2020" y="54"/>
                </a:lnTo>
                <a:lnTo>
                  <a:pt x="2020" y="54"/>
                </a:lnTo>
                <a:lnTo>
                  <a:pt x="2020" y="54"/>
                </a:lnTo>
                <a:lnTo>
                  <a:pt x="2021" y="54"/>
                </a:lnTo>
                <a:lnTo>
                  <a:pt x="2021" y="54"/>
                </a:lnTo>
                <a:lnTo>
                  <a:pt x="2021" y="54"/>
                </a:lnTo>
                <a:lnTo>
                  <a:pt x="2022" y="54"/>
                </a:lnTo>
                <a:lnTo>
                  <a:pt x="2022" y="54"/>
                </a:lnTo>
                <a:lnTo>
                  <a:pt x="2022" y="54"/>
                </a:lnTo>
                <a:lnTo>
                  <a:pt x="2023" y="54"/>
                </a:lnTo>
                <a:lnTo>
                  <a:pt x="2023" y="54"/>
                </a:lnTo>
                <a:lnTo>
                  <a:pt x="2023" y="54"/>
                </a:lnTo>
                <a:lnTo>
                  <a:pt x="2023" y="54"/>
                </a:lnTo>
                <a:lnTo>
                  <a:pt x="2024" y="54"/>
                </a:lnTo>
                <a:lnTo>
                  <a:pt x="2024" y="54"/>
                </a:lnTo>
                <a:lnTo>
                  <a:pt x="2024" y="54"/>
                </a:lnTo>
                <a:lnTo>
                  <a:pt x="2025" y="54"/>
                </a:lnTo>
                <a:lnTo>
                  <a:pt x="2025" y="54"/>
                </a:lnTo>
                <a:lnTo>
                  <a:pt x="2025" y="54"/>
                </a:lnTo>
                <a:lnTo>
                  <a:pt x="2025" y="54"/>
                </a:lnTo>
                <a:lnTo>
                  <a:pt x="2025" y="54"/>
                </a:lnTo>
                <a:lnTo>
                  <a:pt x="2026" y="54"/>
                </a:lnTo>
                <a:lnTo>
                  <a:pt x="2026" y="54"/>
                </a:lnTo>
                <a:lnTo>
                  <a:pt x="2027" y="54"/>
                </a:lnTo>
                <a:lnTo>
                  <a:pt x="2027" y="54"/>
                </a:lnTo>
                <a:lnTo>
                  <a:pt x="2027" y="54"/>
                </a:lnTo>
                <a:lnTo>
                  <a:pt x="2027" y="54"/>
                </a:lnTo>
                <a:lnTo>
                  <a:pt x="2028" y="54"/>
                </a:lnTo>
                <a:lnTo>
                  <a:pt x="2028" y="54"/>
                </a:lnTo>
                <a:lnTo>
                  <a:pt x="2028" y="54"/>
                </a:lnTo>
                <a:lnTo>
                  <a:pt x="2029" y="54"/>
                </a:lnTo>
                <a:lnTo>
                  <a:pt x="2029" y="54"/>
                </a:lnTo>
                <a:lnTo>
                  <a:pt x="2029" y="54"/>
                </a:lnTo>
                <a:lnTo>
                  <a:pt x="2029" y="54"/>
                </a:lnTo>
                <a:lnTo>
                  <a:pt x="2030" y="54"/>
                </a:lnTo>
                <a:lnTo>
                  <a:pt x="2030" y="54"/>
                </a:lnTo>
                <a:lnTo>
                  <a:pt x="2030" y="54"/>
                </a:lnTo>
                <a:lnTo>
                  <a:pt x="2031" y="54"/>
                </a:lnTo>
                <a:lnTo>
                  <a:pt x="2031" y="54"/>
                </a:lnTo>
                <a:lnTo>
                  <a:pt x="2031" y="54"/>
                </a:lnTo>
                <a:lnTo>
                  <a:pt x="2031" y="54"/>
                </a:lnTo>
                <a:lnTo>
                  <a:pt x="2032" y="54"/>
                </a:lnTo>
                <a:lnTo>
                  <a:pt x="2032" y="54"/>
                </a:lnTo>
                <a:lnTo>
                  <a:pt x="2032" y="54"/>
                </a:lnTo>
                <a:lnTo>
                  <a:pt x="2033" y="54"/>
                </a:lnTo>
                <a:lnTo>
                  <a:pt x="2033" y="54"/>
                </a:lnTo>
                <a:lnTo>
                  <a:pt x="2033" y="54"/>
                </a:lnTo>
                <a:lnTo>
                  <a:pt x="2033" y="54"/>
                </a:lnTo>
                <a:lnTo>
                  <a:pt x="2034" y="54"/>
                </a:lnTo>
                <a:lnTo>
                  <a:pt x="2034" y="54"/>
                </a:lnTo>
                <a:lnTo>
                  <a:pt x="2034" y="54"/>
                </a:lnTo>
                <a:lnTo>
                  <a:pt x="2035" y="54"/>
                </a:lnTo>
                <a:lnTo>
                  <a:pt x="2035" y="54"/>
                </a:lnTo>
                <a:lnTo>
                  <a:pt x="2035" y="54"/>
                </a:lnTo>
                <a:lnTo>
                  <a:pt x="2035" y="54"/>
                </a:lnTo>
                <a:lnTo>
                  <a:pt x="2036" y="54"/>
                </a:lnTo>
                <a:lnTo>
                  <a:pt x="2036" y="54"/>
                </a:lnTo>
                <a:lnTo>
                  <a:pt x="2036" y="54"/>
                </a:lnTo>
                <a:lnTo>
                  <a:pt x="2037" y="54"/>
                </a:lnTo>
                <a:lnTo>
                  <a:pt x="2037" y="54"/>
                </a:lnTo>
                <a:lnTo>
                  <a:pt x="2037" y="54"/>
                </a:lnTo>
                <a:lnTo>
                  <a:pt x="2037" y="54"/>
                </a:lnTo>
                <a:lnTo>
                  <a:pt x="2038" y="54"/>
                </a:lnTo>
                <a:lnTo>
                  <a:pt x="2038" y="54"/>
                </a:lnTo>
                <a:lnTo>
                  <a:pt x="2038" y="54"/>
                </a:lnTo>
                <a:lnTo>
                  <a:pt x="2039" y="54"/>
                </a:lnTo>
                <a:lnTo>
                  <a:pt x="2039" y="54"/>
                </a:lnTo>
                <a:lnTo>
                  <a:pt x="2039" y="54"/>
                </a:lnTo>
                <a:lnTo>
                  <a:pt x="2039" y="54"/>
                </a:lnTo>
                <a:lnTo>
                  <a:pt x="2040" y="54"/>
                </a:lnTo>
                <a:lnTo>
                  <a:pt x="2040" y="54"/>
                </a:lnTo>
                <a:lnTo>
                  <a:pt x="2040" y="54"/>
                </a:lnTo>
                <a:lnTo>
                  <a:pt x="2041" y="54"/>
                </a:lnTo>
                <a:lnTo>
                  <a:pt x="2041" y="54"/>
                </a:lnTo>
                <a:lnTo>
                  <a:pt x="2041" y="54"/>
                </a:lnTo>
                <a:lnTo>
                  <a:pt x="2041" y="54"/>
                </a:lnTo>
                <a:lnTo>
                  <a:pt x="2042" y="54"/>
                </a:lnTo>
                <a:lnTo>
                  <a:pt x="2042" y="54"/>
                </a:lnTo>
                <a:lnTo>
                  <a:pt x="2042" y="54"/>
                </a:lnTo>
                <a:lnTo>
                  <a:pt x="2043" y="54"/>
                </a:lnTo>
                <a:lnTo>
                  <a:pt x="2043" y="54"/>
                </a:lnTo>
                <a:lnTo>
                  <a:pt x="2043" y="54"/>
                </a:lnTo>
                <a:lnTo>
                  <a:pt x="2044" y="54"/>
                </a:lnTo>
                <a:lnTo>
                  <a:pt x="2044" y="54"/>
                </a:lnTo>
                <a:lnTo>
                  <a:pt x="2044" y="54"/>
                </a:lnTo>
                <a:lnTo>
                  <a:pt x="2044" y="54"/>
                </a:lnTo>
                <a:lnTo>
                  <a:pt x="2045" y="54"/>
                </a:lnTo>
                <a:lnTo>
                  <a:pt x="2045" y="54"/>
                </a:lnTo>
                <a:lnTo>
                  <a:pt x="2045" y="54"/>
                </a:lnTo>
                <a:lnTo>
                  <a:pt x="2046" y="54"/>
                </a:lnTo>
                <a:lnTo>
                  <a:pt x="2046" y="54"/>
                </a:lnTo>
                <a:lnTo>
                  <a:pt x="2046" y="54"/>
                </a:lnTo>
                <a:lnTo>
                  <a:pt x="2046" y="54"/>
                </a:lnTo>
                <a:lnTo>
                  <a:pt x="2047" y="54"/>
                </a:lnTo>
                <a:lnTo>
                  <a:pt x="2047" y="54"/>
                </a:lnTo>
                <a:lnTo>
                  <a:pt x="2047" y="54"/>
                </a:lnTo>
                <a:lnTo>
                  <a:pt x="2048" y="54"/>
                </a:lnTo>
                <a:lnTo>
                  <a:pt x="2048" y="54"/>
                </a:lnTo>
                <a:lnTo>
                  <a:pt x="2048" y="54"/>
                </a:lnTo>
                <a:lnTo>
                  <a:pt x="2048" y="54"/>
                </a:lnTo>
                <a:lnTo>
                  <a:pt x="2049" y="54"/>
                </a:lnTo>
                <a:lnTo>
                  <a:pt x="2049" y="54"/>
                </a:lnTo>
                <a:lnTo>
                  <a:pt x="2049" y="54"/>
                </a:lnTo>
                <a:lnTo>
                  <a:pt x="2050" y="54"/>
                </a:lnTo>
                <a:lnTo>
                  <a:pt x="2050" y="54"/>
                </a:lnTo>
                <a:lnTo>
                  <a:pt x="2050" y="54"/>
                </a:lnTo>
                <a:lnTo>
                  <a:pt x="2050" y="54"/>
                </a:lnTo>
                <a:lnTo>
                  <a:pt x="2051" y="54"/>
                </a:lnTo>
                <a:lnTo>
                  <a:pt x="2051" y="54"/>
                </a:lnTo>
                <a:lnTo>
                  <a:pt x="2051" y="54"/>
                </a:lnTo>
                <a:lnTo>
                  <a:pt x="2051" y="54"/>
                </a:lnTo>
                <a:lnTo>
                  <a:pt x="2052" y="54"/>
                </a:lnTo>
                <a:lnTo>
                  <a:pt x="2052" y="54"/>
                </a:lnTo>
                <a:lnTo>
                  <a:pt x="2052" y="54"/>
                </a:lnTo>
                <a:lnTo>
                  <a:pt x="2053" y="54"/>
                </a:lnTo>
                <a:lnTo>
                  <a:pt x="2053" y="54"/>
                </a:lnTo>
                <a:lnTo>
                  <a:pt x="2053" y="54"/>
                </a:lnTo>
                <a:lnTo>
                  <a:pt x="2054" y="54"/>
                </a:lnTo>
                <a:lnTo>
                  <a:pt x="2054" y="54"/>
                </a:lnTo>
                <a:lnTo>
                  <a:pt x="2054" y="54"/>
                </a:lnTo>
                <a:lnTo>
                  <a:pt x="2054" y="54"/>
                </a:lnTo>
                <a:lnTo>
                  <a:pt x="2055" y="54"/>
                </a:lnTo>
                <a:lnTo>
                  <a:pt x="2055" y="54"/>
                </a:lnTo>
                <a:lnTo>
                  <a:pt x="2055" y="54"/>
                </a:lnTo>
                <a:lnTo>
                  <a:pt x="2056" y="54"/>
                </a:lnTo>
                <a:lnTo>
                  <a:pt x="2056" y="54"/>
                </a:lnTo>
                <a:lnTo>
                  <a:pt x="2056" y="54"/>
                </a:lnTo>
                <a:lnTo>
                  <a:pt x="2056" y="54"/>
                </a:lnTo>
                <a:lnTo>
                  <a:pt x="2056" y="54"/>
                </a:lnTo>
                <a:lnTo>
                  <a:pt x="2057" y="54"/>
                </a:lnTo>
                <a:lnTo>
                  <a:pt x="2057" y="54"/>
                </a:lnTo>
                <a:lnTo>
                  <a:pt x="2058" y="54"/>
                </a:lnTo>
                <a:lnTo>
                  <a:pt x="2058" y="54"/>
                </a:lnTo>
                <a:lnTo>
                  <a:pt x="2058" y="54"/>
                </a:lnTo>
                <a:lnTo>
                  <a:pt x="2058" y="54"/>
                </a:lnTo>
                <a:lnTo>
                  <a:pt x="2060" y="54"/>
                </a:lnTo>
                <a:lnTo>
                  <a:pt x="2060" y="54"/>
                </a:lnTo>
                <a:lnTo>
                  <a:pt x="2060" y="54"/>
                </a:lnTo>
                <a:lnTo>
                  <a:pt x="2061" y="54"/>
                </a:lnTo>
                <a:lnTo>
                  <a:pt x="2061" y="54"/>
                </a:lnTo>
                <a:lnTo>
                  <a:pt x="2061" y="54"/>
                </a:lnTo>
                <a:lnTo>
                  <a:pt x="2061" y="54"/>
                </a:lnTo>
                <a:lnTo>
                  <a:pt x="2062" y="54"/>
                </a:lnTo>
                <a:lnTo>
                  <a:pt x="2062" y="54"/>
                </a:lnTo>
                <a:lnTo>
                  <a:pt x="2062" y="54"/>
                </a:lnTo>
                <a:lnTo>
                  <a:pt x="2063" y="54"/>
                </a:lnTo>
                <a:lnTo>
                  <a:pt x="2063" y="54"/>
                </a:lnTo>
                <a:lnTo>
                  <a:pt x="2063" y="54"/>
                </a:lnTo>
                <a:lnTo>
                  <a:pt x="2063" y="54"/>
                </a:lnTo>
                <a:lnTo>
                  <a:pt x="2064" y="54"/>
                </a:lnTo>
                <a:lnTo>
                  <a:pt x="2064" y="54"/>
                </a:lnTo>
                <a:lnTo>
                  <a:pt x="2064" y="54"/>
                </a:lnTo>
                <a:lnTo>
                  <a:pt x="2065" y="54"/>
                </a:lnTo>
                <a:lnTo>
                  <a:pt x="2065" y="54"/>
                </a:lnTo>
                <a:lnTo>
                  <a:pt x="2065" y="54"/>
                </a:lnTo>
                <a:lnTo>
                  <a:pt x="2065" y="54"/>
                </a:lnTo>
                <a:lnTo>
                  <a:pt x="2066" y="54"/>
                </a:lnTo>
                <a:lnTo>
                  <a:pt x="2066" y="54"/>
                </a:lnTo>
                <a:lnTo>
                  <a:pt x="2066" y="54"/>
                </a:lnTo>
                <a:lnTo>
                  <a:pt x="2067" y="54"/>
                </a:lnTo>
                <a:lnTo>
                  <a:pt x="2067" y="54"/>
                </a:lnTo>
                <a:lnTo>
                  <a:pt x="2067" y="54"/>
                </a:lnTo>
                <a:lnTo>
                  <a:pt x="2067" y="54"/>
                </a:lnTo>
                <a:lnTo>
                  <a:pt x="2068" y="54"/>
                </a:lnTo>
                <a:lnTo>
                  <a:pt x="2068" y="54"/>
                </a:lnTo>
                <a:lnTo>
                  <a:pt x="2068" y="54"/>
                </a:lnTo>
                <a:lnTo>
                  <a:pt x="2069" y="54"/>
                </a:lnTo>
                <a:lnTo>
                  <a:pt x="2069" y="54"/>
                </a:lnTo>
                <a:lnTo>
                  <a:pt x="2069" y="54"/>
                </a:lnTo>
                <a:lnTo>
                  <a:pt x="2070" y="54"/>
                </a:lnTo>
                <a:lnTo>
                  <a:pt x="2070" y="54"/>
                </a:lnTo>
                <a:lnTo>
                  <a:pt x="2070" y="54"/>
                </a:lnTo>
                <a:lnTo>
                  <a:pt x="2070" y="54"/>
                </a:lnTo>
                <a:lnTo>
                  <a:pt x="2071" y="54"/>
                </a:lnTo>
                <a:lnTo>
                  <a:pt x="2071" y="54"/>
                </a:lnTo>
                <a:lnTo>
                  <a:pt x="2071" y="54"/>
                </a:lnTo>
                <a:lnTo>
                  <a:pt x="2072" y="54"/>
                </a:lnTo>
                <a:lnTo>
                  <a:pt x="2072" y="54"/>
                </a:lnTo>
                <a:lnTo>
                  <a:pt x="2072" y="54"/>
                </a:lnTo>
                <a:lnTo>
                  <a:pt x="2072" y="54"/>
                </a:lnTo>
                <a:lnTo>
                  <a:pt x="2073" y="54"/>
                </a:lnTo>
                <a:lnTo>
                  <a:pt x="2073" y="54"/>
                </a:lnTo>
                <a:lnTo>
                  <a:pt x="2073" y="54"/>
                </a:lnTo>
                <a:lnTo>
                  <a:pt x="2074" y="54"/>
                </a:lnTo>
                <a:lnTo>
                  <a:pt x="2074" y="54"/>
                </a:lnTo>
                <a:lnTo>
                  <a:pt x="2074" y="54"/>
                </a:lnTo>
                <a:lnTo>
                  <a:pt x="2074" y="54"/>
                </a:lnTo>
                <a:lnTo>
                  <a:pt x="2075" y="54"/>
                </a:lnTo>
                <a:lnTo>
                  <a:pt x="2075" y="54"/>
                </a:lnTo>
                <a:lnTo>
                  <a:pt x="2075" y="54"/>
                </a:lnTo>
                <a:lnTo>
                  <a:pt x="2076" y="54"/>
                </a:lnTo>
                <a:lnTo>
                  <a:pt x="2076" y="54"/>
                </a:lnTo>
                <a:lnTo>
                  <a:pt x="2076" y="54"/>
                </a:lnTo>
                <a:lnTo>
                  <a:pt x="2076" y="54"/>
                </a:lnTo>
                <a:lnTo>
                  <a:pt x="2077" y="54"/>
                </a:lnTo>
                <a:lnTo>
                  <a:pt x="2077" y="54"/>
                </a:lnTo>
                <a:lnTo>
                  <a:pt x="2077" y="54"/>
                </a:lnTo>
                <a:lnTo>
                  <a:pt x="2078" y="54"/>
                </a:lnTo>
                <a:lnTo>
                  <a:pt x="2078" y="54"/>
                </a:lnTo>
                <a:lnTo>
                  <a:pt x="2078" y="54"/>
                </a:lnTo>
                <a:lnTo>
                  <a:pt x="2078" y="54"/>
                </a:lnTo>
                <a:lnTo>
                  <a:pt x="2079" y="54"/>
                </a:lnTo>
                <a:lnTo>
                  <a:pt x="2079" y="54"/>
                </a:lnTo>
                <a:lnTo>
                  <a:pt x="2079" y="54"/>
                </a:lnTo>
                <a:lnTo>
                  <a:pt x="2080" y="54"/>
                </a:lnTo>
                <a:lnTo>
                  <a:pt x="2080" y="54"/>
                </a:lnTo>
                <a:lnTo>
                  <a:pt x="2080" y="54"/>
                </a:lnTo>
                <a:lnTo>
                  <a:pt x="2080" y="54"/>
                </a:lnTo>
                <a:lnTo>
                  <a:pt x="2081" y="54"/>
                </a:lnTo>
                <a:lnTo>
                  <a:pt x="2081" y="54"/>
                </a:lnTo>
                <a:lnTo>
                  <a:pt x="2081" y="54"/>
                </a:lnTo>
                <a:lnTo>
                  <a:pt x="2082" y="54"/>
                </a:lnTo>
                <a:lnTo>
                  <a:pt x="2082" y="54"/>
                </a:lnTo>
                <a:lnTo>
                  <a:pt x="2082" y="54"/>
                </a:lnTo>
                <a:lnTo>
                  <a:pt x="2082" y="54"/>
                </a:lnTo>
                <a:lnTo>
                  <a:pt x="2083" y="54"/>
                </a:lnTo>
                <a:lnTo>
                  <a:pt x="2083" y="54"/>
                </a:lnTo>
                <a:lnTo>
                  <a:pt x="2083" y="54"/>
                </a:lnTo>
                <a:lnTo>
                  <a:pt x="2083" y="54"/>
                </a:lnTo>
                <a:lnTo>
                  <a:pt x="2084" y="54"/>
                </a:lnTo>
                <a:lnTo>
                  <a:pt x="2084" y="54"/>
                </a:lnTo>
                <a:lnTo>
                  <a:pt x="2084" y="54"/>
                </a:lnTo>
                <a:lnTo>
                  <a:pt x="2085" y="54"/>
                </a:lnTo>
                <a:lnTo>
                  <a:pt x="2085" y="54"/>
                </a:lnTo>
                <a:lnTo>
                  <a:pt x="2085" y="54"/>
                </a:lnTo>
                <a:lnTo>
                  <a:pt x="2086" y="54"/>
                </a:lnTo>
                <a:lnTo>
                  <a:pt x="2086" y="54"/>
                </a:lnTo>
                <a:lnTo>
                  <a:pt x="2086" y="54"/>
                </a:lnTo>
                <a:lnTo>
                  <a:pt x="2086" y="54"/>
                </a:lnTo>
                <a:lnTo>
                  <a:pt x="2087" y="54"/>
                </a:lnTo>
                <a:lnTo>
                  <a:pt x="2087" y="54"/>
                </a:lnTo>
                <a:lnTo>
                  <a:pt x="2087" y="54"/>
                </a:lnTo>
                <a:lnTo>
                  <a:pt x="2088" y="54"/>
                </a:lnTo>
                <a:lnTo>
                  <a:pt x="2088" y="54"/>
                </a:lnTo>
                <a:lnTo>
                  <a:pt x="2088" y="54"/>
                </a:lnTo>
                <a:lnTo>
                  <a:pt x="2088" y="54"/>
                </a:lnTo>
                <a:lnTo>
                  <a:pt x="2088" y="54"/>
                </a:lnTo>
                <a:lnTo>
                  <a:pt x="2089" y="54"/>
                </a:lnTo>
                <a:lnTo>
                  <a:pt x="2089" y="54"/>
                </a:lnTo>
                <a:lnTo>
                  <a:pt x="2090" y="54"/>
                </a:lnTo>
                <a:lnTo>
                  <a:pt x="2090" y="54"/>
                </a:lnTo>
                <a:lnTo>
                  <a:pt x="2090" y="54"/>
                </a:lnTo>
                <a:lnTo>
                  <a:pt x="2090" y="54"/>
                </a:lnTo>
                <a:lnTo>
                  <a:pt x="2091" y="54"/>
                </a:lnTo>
                <a:lnTo>
                  <a:pt x="2091" y="54"/>
                </a:lnTo>
                <a:lnTo>
                  <a:pt x="2091" y="54"/>
                </a:lnTo>
                <a:lnTo>
                  <a:pt x="2092" y="54"/>
                </a:lnTo>
                <a:lnTo>
                  <a:pt x="2092" y="54"/>
                </a:lnTo>
                <a:lnTo>
                  <a:pt x="2092" y="54"/>
                </a:lnTo>
                <a:lnTo>
                  <a:pt x="2092" y="54"/>
                </a:lnTo>
                <a:lnTo>
                  <a:pt x="2093" y="54"/>
                </a:lnTo>
                <a:lnTo>
                  <a:pt x="2093" y="54"/>
                </a:lnTo>
                <a:lnTo>
                  <a:pt x="2093" y="54"/>
                </a:lnTo>
                <a:lnTo>
                  <a:pt x="2094" y="54"/>
                </a:lnTo>
                <a:lnTo>
                  <a:pt x="2094" y="54"/>
                </a:lnTo>
                <a:lnTo>
                  <a:pt x="2094" y="54"/>
                </a:lnTo>
                <a:lnTo>
                  <a:pt x="2095" y="54"/>
                </a:lnTo>
                <a:lnTo>
                  <a:pt x="2095" y="54"/>
                </a:lnTo>
                <a:lnTo>
                  <a:pt x="2095" y="54"/>
                </a:lnTo>
                <a:lnTo>
                  <a:pt x="2095" y="54"/>
                </a:lnTo>
                <a:lnTo>
                  <a:pt x="2096" y="54"/>
                </a:lnTo>
                <a:lnTo>
                  <a:pt x="2096" y="54"/>
                </a:lnTo>
                <a:lnTo>
                  <a:pt x="2096" y="54"/>
                </a:lnTo>
                <a:lnTo>
                  <a:pt x="2097" y="54"/>
                </a:lnTo>
                <a:lnTo>
                  <a:pt x="2097" y="54"/>
                </a:lnTo>
                <a:lnTo>
                  <a:pt x="2097" y="54"/>
                </a:lnTo>
                <a:lnTo>
                  <a:pt x="2097" y="54"/>
                </a:lnTo>
                <a:lnTo>
                  <a:pt x="2098" y="54"/>
                </a:lnTo>
                <a:lnTo>
                  <a:pt x="2098" y="54"/>
                </a:lnTo>
                <a:lnTo>
                  <a:pt x="2098" y="54"/>
                </a:lnTo>
                <a:lnTo>
                  <a:pt x="2099" y="54"/>
                </a:lnTo>
                <a:lnTo>
                  <a:pt x="2099" y="54"/>
                </a:lnTo>
                <a:lnTo>
                  <a:pt x="2099" y="54"/>
                </a:lnTo>
                <a:lnTo>
                  <a:pt x="2099" y="54"/>
                </a:lnTo>
                <a:lnTo>
                  <a:pt x="2100" y="54"/>
                </a:lnTo>
                <a:lnTo>
                  <a:pt x="2100" y="54"/>
                </a:lnTo>
                <a:lnTo>
                  <a:pt x="2100" y="54"/>
                </a:lnTo>
                <a:lnTo>
                  <a:pt x="2101" y="54"/>
                </a:lnTo>
                <a:lnTo>
                  <a:pt x="2101" y="54"/>
                </a:lnTo>
                <a:lnTo>
                  <a:pt x="2101" y="54"/>
                </a:lnTo>
                <a:lnTo>
                  <a:pt x="2101" y="54"/>
                </a:lnTo>
                <a:lnTo>
                  <a:pt x="2102" y="54"/>
                </a:lnTo>
                <a:lnTo>
                  <a:pt x="2102" y="54"/>
                </a:lnTo>
                <a:lnTo>
                  <a:pt x="2102" y="54"/>
                </a:lnTo>
                <a:lnTo>
                  <a:pt x="2103" y="54"/>
                </a:lnTo>
                <a:lnTo>
                  <a:pt x="2103" y="54"/>
                </a:lnTo>
                <a:lnTo>
                  <a:pt x="2103" y="54"/>
                </a:lnTo>
                <a:lnTo>
                  <a:pt x="2103" y="54"/>
                </a:lnTo>
                <a:lnTo>
                  <a:pt x="2104" y="54"/>
                </a:lnTo>
                <a:lnTo>
                  <a:pt x="2104" y="54"/>
                </a:lnTo>
                <a:lnTo>
                  <a:pt x="2104" y="54"/>
                </a:lnTo>
                <a:lnTo>
                  <a:pt x="2105" y="54"/>
                </a:lnTo>
                <a:lnTo>
                  <a:pt x="2105" y="54"/>
                </a:lnTo>
                <a:lnTo>
                  <a:pt x="2105" y="54"/>
                </a:lnTo>
                <a:lnTo>
                  <a:pt x="2105" y="54"/>
                </a:lnTo>
                <a:lnTo>
                  <a:pt x="2106" y="54"/>
                </a:lnTo>
                <a:lnTo>
                  <a:pt x="2106" y="54"/>
                </a:lnTo>
                <a:lnTo>
                  <a:pt x="2106" y="54"/>
                </a:lnTo>
                <a:lnTo>
                  <a:pt x="2107" y="54"/>
                </a:lnTo>
                <a:lnTo>
                  <a:pt x="2107" y="54"/>
                </a:lnTo>
                <a:lnTo>
                  <a:pt x="2107" y="54"/>
                </a:lnTo>
                <a:lnTo>
                  <a:pt x="2107" y="54"/>
                </a:lnTo>
                <a:lnTo>
                  <a:pt x="2108" y="54"/>
                </a:lnTo>
                <a:lnTo>
                  <a:pt x="2108" y="54"/>
                </a:lnTo>
                <a:lnTo>
                  <a:pt x="2108" y="54"/>
                </a:lnTo>
                <a:lnTo>
                  <a:pt x="2109" y="54"/>
                </a:lnTo>
                <a:lnTo>
                  <a:pt x="2109" y="54"/>
                </a:lnTo>
                <a:lnTo>
                  <a:pt x="2109" y="54"/>
                </a:lnTo>
                <a:lnTo>
                  <a:pt x="2109" y="54"/>
                </a:lnTo>
                <a:lnTo>
                  <a:pt x="2110" y="54"/>
                </a:lnTo>
                <a:lnTo>
                  <a:pt x="2110" y="54"/>
                </a:lnTo>
                <a:lnTo>
                  <a:pt x="2110" y="54"/>
                </a:lnTo>
                <a:lnTo>
                  <a:pt x="2111" y="54"/>
                </a:lnTo>
                <a:lnTo>
                  <a:pt x="2111" y="54"/>
                </a:lnTo>
                <a:lnTo>
                  <a:pt x="2111" y="54"/>
                </a:lnTo>
                <a:lnTo>
                  <a:pt x="2111" y="54"/>
                </a:lnTo>
                <a:lnTo>
                  <a:pt x="2112" y="54"/>
                </a:lnTo>
                <a:lnTo>
                  <a:pt x="2112" y="54"/>
                </a:lnTo>
                <a:lnTo>
                  <a:pt x="2112" y="54"/>
                </a:lnTo>
                <a:lnTo>
                  <a:pt x="2114" y="54"/>
                </a:lnTo>
                <a:lnTo>
                  <a:pt x="2114" y="54"/>
                </a:lnTo>
                <a:lnTo>
                  <a:pt x="2114" y="54"/>
                </a:lnTo>
                <a:lnTo>
                  <a:pt x="2114" y="54"/>
                </a:lnTo>
                <a:lnTo>
                  <a:pt x="2115" y="54"/>
                </a:lnTo>
                <a:lnTo>
                  <a:pt x="2115" y="54"/>
                </a:lnTo>
                <a:lnTo>
                  <a:pt x="2115" y="54"/>
                </a:lnTo>
                <a:lnTo>
                  <a:pt x="2115" y="54"/>
                </a:lnTo>
                <a:lnTo>
                  <a:pt x="2116" y="54"/>
                </a:lnTo>
                <a:lnTo>
                  <a:pt x="2116" y="54"/>
                </a:lnTo>
                <a:lnTo>
                  <a:pt x="2116" y="54"/>
                </a:lnTo>
                <a:lnTo>
                  <a:pt x="2117" y="54"/>
                </a:lnTo>
                <a:lnTo>
                  <a:pt x="2117" y="54"/>
                </a:lnTo>
                <a:lnTo>
                  <a:pt x="2117" y="54"/>
                </a:lnTo>
                <a:lnTo>
                  <a:pt x="2118" y="54"/>
                </a:lnTo>
                <a:lnTo>
                  <a:pt x="2118" y="54"/>
                </a:lnTo>
                <a:lnTo>
                  <a:pt x="2118" y="54"/>
                </a:lnTo>
                <a:lnTo>
                  <a:pt x="2118" y="54"/>
                </a:lnTo>
                <a:lnTo>
                  <a:pt x="2119" y="54"/>
                </a:lnTo>
                <a:lnTo>
                  <a:pt x="2119" y="54"/>
                </a:lnTo>
                <a:lnTo>
                  <a:pt x="2119" y="54"/>
                </a:lnTo>
                <a:lnTo>
                  <a:pt x="2120" y="54"/>
                </a:lnTo>
                <a:lnTo>
                  <a:pt x="2120" y="54"/>
                </a:lnTo>
                <a:lnTo>
                  <a:pt x="2120" y="54"/>
                </a:lnTo>
                <a:lnTo>
                  <a:pt x="2120" y="54"/>
                </a:lnTo>
                <a:lnTo>
                  <a:pt x="2120" y="54"/>
                </a:lnTo>
                <a:lnTo>
                  <a:pt x="2121" y="54"/>
                </a:lnTo>
                <a:lnTo>
                  <a:pt x="2121" y="54"/>
                </a:lnTo>
                <a:lnTo>
                  <a:pt x="2122" y="54"/>
                </a:lnTo>
                <a:lnTo>
                  <a:pt x="2122" y="54"/>
                </a:lnTo>
                <a:lnTo>
                  <a:pt x="2122" y="54"/>
                </a:lnTo>
                <a:lnTo>
                  <a:pt x="2123" y="54"/>
                </a:lnTo>
                <a:lnTo>
                  <a:pt x="2123" y="54"/>
                </a:lnTo>
                <a:lnTo>
                  <a:pt x="2123" y="54"/>
                </a:lnTo>
                <a:lnTo>
                  <a:pt x="2123" y="54"/>
                </a:lnTo>
                <a:lnTo>
                  <a:pt x="2124" y="54"/>
                </a:lnTo>
                <a:lnTo>
                  <a:pt x="2124" y="54"/>
                </a:lnTo>
                <a:lnTo>
                  <a:pt x="2124" y="54"/>
                </a:lnTo>
                <a:lnTo>
                  <a:pt x="2125" y="54"/>
                </a:lnTo>
                <a:lnTo>
                  <a:pt x="2125" y="54"/>
                </a:lnTo>
                <a:lnTo>
                  <a:pt x="2125" y="54"/>
                </a:lnTo>
                <a:lnTo>
                  <a:pt x="2125" y="54"/>
                </a:lnTo>
                <a:lnTo>
                  <a:pt x="2126" y="54"/>
                </a:lnTo>
                <a:lnTo>
                  <a:pt x="2126" y="54"/>
                </a:lnTo>
                <a:lnTo>
                  <a:pt x="2126" y="54"/>
                </a:lnTo>
                <a:lnTo>
                  <a:pt x="2127" y="54"/>
                </a:lnTo>
                <a:lnTo>
                  <a:pt x="2127" y="54"/>
                </a:lnTo>
                <a:lnTo>
                  <a:pt x="2127" y="54"/>
                </a:lnTo>
                <a:lnTo>
                  <a:pt x="2127" y="54"/>
                </a:lnTo>
                <a:lnTo>
                  <a:pt x="2128" y="54"/>
                </a:lnTo>
                <a:lnTo>
                  <a:pt x="2128" y="54"/>
                </a:lnTo>
                <a:lnTo>
                  <a:pt x="2128" y="54"/>
                </a:lnTo>
                <a:lnTo>
                  <a:pt x="2129" y="54"/>
                </a:lnTo>
                <a:lnTo>
                  <a:pt x="2129" y="54"/>
                </a:lnTo>
                <a:lnTo>
                  <a:pt x="2129" y="54"/>
                </a:lnTo>
                <a:lnTo>
                  <a:pt x="2129" y="54"/>
                </a:lnTo>
                <a:lnTo>
                  <a:pt x="2130" y="54"/>
                </a:lnTo>
                <a:lnTo>
                  <a:pt x="2130" y="54"/>
                </a:lnTo>
                <a:lnTo>
                  <a:pt x="2130" y="54"/>
                </a:lnTo>
                <a:lnTo>
                  <a:pt x="2131" y="54"/>
                </a:lnTo>
                <a:lnTo>
                  <a:pt x="2131" y="54"/>
                </a:lnTo>
                <a:lnTo>
                  <a:pt x="2131" y="54"/>
                </a:lnTo>
                <a:lnTo>
                  <a:pt x="2131" y="54"/>
                </a:lnTo>
                <a:lnTo>
                  <a:pt x="2132" y="54"/>
                </a:lnTo>
                <a:lnTo>
                  <a:pt x="2132" y="54"/>
                </a:lnTo>
                <a:lnTo>
                  <a:pt x="2132" y="54"/>
                </a:lnTo>
                <a:lnTo>
                  <a:pt x="2133" y="54"/>
                </a:lnTo>
                <a:lnTo>
                  <a:pt x="2133" y="54"/>
                </a:lnTo>
                <a:lnTo>
                  <a:pt x="2133" y="54"/>
                </a:lnTo>
                <a:lnTo>
                  <a:pt x="2133" y="54"/>
                </a:lnTo>
                <a:lnTo>
                  <a:pt x="2134" y="54"/>
                </a:lnTo>
                <a:lnTo>
                  <a:pt x="2134" y="54"/>
                </a:lnTo>
                <a:lnTo>
                  <a:pt x="2134" y="54"/>
                </a:lnTo>
                <a:lnTo>
                  <a:pt x="2135" y="54"/>
                </a:lnTo>
                <a:lnTo>
                  <a:pt x="2135" y="54"/>
                </a:lnTo>
                <a:lnTo>
                  <a:pt x="2135" y="54"/>
                </a:lnTo>
                <a:lnTo>
                  <a:pt x="2135" y="54"/>
                </a:lnTo>
                <a:lnTo>
                  <a:pt x="2136" y="54"/>
                </a:lnTo>
                <a:lnTo>
                  <a:pt x="2136" y="54"/>
                </a:lnTo>
                <a:lnTo>
                  <a:pt x="2136" y="54"/>
                </a:lnTo>
                <a:lnTo>
                  <a:pt x="2137" y="54"/>
                </a:lnTo>
                <a:lnTo>
                  <a:pt x="2137" y="54"/>
                </a:lnTo>
                <a:lnTo>
                  <a:pt x="2137" y="54"/>
                </a:lnTo>
                <a:lnTo>
                  <a:pt x="2137" y="54"/>
                </a:lnTo>
                <a:lnTo>
                  <a:pt x="2138" y="54"/>
                </a:lnTo>
                <a:lnTo>
                  <a:pt x="2138" y="54"/>
                </a:lnTo>
                <a:lnTo>
                  <a:pt x="2138" y="54"/>
                </a:lnTo>
                <a:lnTo>
                  <a:pt x="2139" y="54"/>
                </a:lnTo>
                <a:lnTo>
                  <a:pt x="2139" y="54"/>
                </a:lnTo>
                <a:lnTo>
                  <a:pt x="2139" y="54"/>
                </a:lnTo>
                <a:lnTo>
                  <a:pt x="2139" y="54"/>
                </a:lnTo>
                <a:lnTo>
                  <a:pt x="2140" y="54"/>
                </a:lnTo>
                <a:lnTo>
                  <a:pt x="2140" y="54"/>
                </a:lnTo>
                <a:lnTo>
                  <a:pt x="2140" y="54"/>
                </a:lnTo>
                <a:lnTo>
                  <a:pt x="2141" y="54"/>
                </a:lnTo>
                <a:lnTo>
                  <a:pt x="2141" y="54"/>
                </a:lnTo>
                <a:lnTo>
                  <a:pt x="2141" y="54"/>
                </a:lnTo>
                <a:lnTo>
                  <a:pt x="2141" y="54"/>
                </a:lnTo>
                <a:lnTo>
                  <a:pt x="2142" y="54"/>
                </a:lnTo>
                <a:lnTo>
                  <a:pt x="2142" y="54"/>
                </a:lnTo>
                <a:lnTo>
                  <a:pt x="2142" y="54"/>
                </a:lnTo>
                <a:lnTo>
                  <a:pt x="2143" y="54"/>
                </a:lnTo>
                <a:lnTo>
                  <a:pt x="2143" y="54"/>
                </a:lnTo>
                <a:lnTo>
                  <a:pt x="2143" y="54"/>
                </a:lnTo>
                <a:lnTo>
                  <a:pt x="2143" y="54"/>
                </a:lnTo>
                <a:lnTo>
                  <a:pt x="2144" y="54"/>
                </a:lnTo>
                <a:lnTo>
                  <a:pt x="2144" y="54"/>
                </a:lnTo>
                <a:lnTo>
                  <a:pt x="2144" y="54"/>
                </a:lnTo>
                <a:lnTo>
                  <a:pt x="2145" y="54"/>
                </a:lnTo>
                <a:lnTo>
                  <a:pt x="2145" y="54"/>
                </a:lnTo>
                <a:lnTo>
                  <a:pt x="2145" y="54"/>
                </a:lnTo>
                <a:lnTo>
                  <a:pt x="2145" y="54"/>
                </a:lnTo>
                <a:lnTo>
                  <a:pt x="2146" y="54"/>
                </a:lnTo>
                <a:lnTo>
                  <a:pt x="2146" y="54"/>
                </a:lnTo>
                <a:lnTo>
                  <a:pt x="2146" y="54"/>
                </a:lnTo>
                <a:lnTo>
                  <a:pt x="2146" y="54"/>
                </a:lnTo>
                <a:lnTo>
                  <a:pt x="2147" y="54"/>
                </a:lnTo>
                <a:lnTo>
                  <a:pt x="2147" y="54"/>
                </a:lnTo>
                <a:lnTo>
                  <a:pt x="2148" y="54"/>
                </a:lnTo>
                <a:lnTo>
                  <a:pt x="2148" y="54"/>
                </a:lnTo>
                <a:lnTo>
                  <a:pt x="2148" y="54"/>
                </a:lnTo>
                <a:lnTo>
                  <a:pt x="2148" y="54"/>
                </a:lnTo>
                <a:lnTo>
                  <a:pt x="2149" y="54"/>
                </a:lnTo>
                <a:lnTo>
                  <a:pt x="2149" y="54"/>
                </a:lnTo>
                <a:lnTo>
                  <a:pt x="2149" y="54"/>
                </a:lnTo>
                <a:lnTo>
                  <a:pt x="2150" y="54"/>
                </a:lnTo>
                <a:lnTo>
                  <a:pt x="2150" y="54"/>
                </a:lnTo>
                <a:lnTo>
                  <a:pt x="2150" y="54"/>
                </a:lnTo>
                <a:lnTo>
                  <a:pt x="2150" y="54"/>
                </a:lnTo>
                <a:lnTo>
                  <a:pt x="2151" y="54"/>
                </a:lnTo>
                <a:lnTo>
                  <a:pt x="2151" y="54"/>
                </a:lnTo>
                <a:lnTo>
                  <a:pt x="2151" y="54"/>
                </a:lnTo>
                <a:lnTo>
                  <a:pt x="2152" y="54"/>
                </a:lnTo>
                <a:lnTo>
                  <a:pt x="2152" y="54"/>
                </a:lnTo>
                <a:lnTo>
                  <a:pt x="2152" y="54"/>
                </a:lnTo>
                <a:lnTo>
                  <a:pt x="2152" y="54"/>
                </a:lnTo>
                <a:lnTo>
                  <a:pt x="2153" y="54"/>
                </a:lnTo>
                <a:lnTo>
                  <a:pt x="2153" y="54"/>
                </a:lnTo>
                <a:lnTo>
                  <a:pt x="2153" y="54"/>
                </a:lnTo>
                <a:lnTo>
                  <a:pt x="2154" y="54"/>
                </a:lnTo>
                <a:lnTo>
                  <a:pt x="2154" y="54"/>
                </a:lnTo>
                <a:lnTo>
                  <a:pt x="2154" y="54"/>
                </a:lnTo>
                <a:lnTo>
                  <a:pt x="2154" y="54"/>
                </a:lnTo>
                <a:lnTo>
                  <a:pt x="2155" y="54"/>
                </a:lnTo>
                <a:lnTo>
                  <a:pt x="2155" y="54"/>
                </a:lnTo>
                <a:lnTo>
                  <a:pt x="2155" y="54"/>
                </a:lnTo>
                <a:lnTo>
                  <a:pt x="2156" y="54"/>
                </a:lnTo>
                <a:lnTo>
                  <a:pt x="2156" y="54"/>
                </a:lnTo>
                <a:lnTo>
                  <a:pt x="2156" y="54"/>
                </a:lnTo>
                <a:lnTo>
                  <a:pt x="2156" y="54"/>
                </a:lnTo>
                <a:lnTo>
                  <a:pt x="2157" y="54"/>
                </a:lnTo>
                <a:lnTo>
                  <a:pt x="2157" y="54"/>
                </a:lnTo>
                <a:lnTo>
                  <a:pt x="2157" y="54"/>
                </a:lnTo>
                <a:lnTo>
                  <a:pt x="2158" y="54"/>
                </a:lnTo>
                <a:lnTo>
                  <a:pt x="2158" y="54"/>
                </a:lnTo>
                <a:lnTo>
                  <a:pt x="2158" y="54"/>
                </a:lnTo>
                <a:lnTo>
                  <a:pt x="2158" y="54"/>
                </a:lnTo>
                <a:lnTo>
                  <a:pt x="2159" y="54"/>
                </a:lnTo>
                <a:lnTo>
                  <a:pt x="2159" y="54"/>
                </a:lnTo>
                <a:lnTo>
                  <a:pt x="2159" y="54"/>
                </a:lnTo>
                <a:lnTo>
                  <a:pt x="2160" y="54"/>
                </a:lnTo>
                <a:lnTo>
                  <a:pt x="2160" y="54"/>
                </a:lnTo>
                <a:lnTo>
                  <a:pt x="2160" y="54"/>
                </a:lnTo>
                <a:lnTo>
                  <a:pt x="2160" y="54"/>
                </a:lnTo>
                <a:lnTo>
                  <a:pt x="2161" y="54"/>
                </a:lnTo>
                <a:lnTo>
                  <a:pt x="2161" y="54"/>
                </a:lnTo>
                <a:lnTo>
                  <a:pt x="2161" y="54"/>
                </a:lnTo>
                <a:lnTo>
                  <a:pt x="2162" y="54"/>
                </a:lnTo>
                <a:lnTo>
                  <a:pt x="2162" y="54"/>
                </a:lnTo>
                <a:lnTo>
                  <a:pt x="2162" y="54"/>
                </a:lnTo>
                <a:lnTo>
                  <a:pt x="2162" y="54"/>
                </a:lnTo>
                <a:lnTo>
                  <a:pt x="2163" y="54"/>
                </a:lnTo>
                <a:lnTo>
                  <a:pt x="2163" y="54"/>
                </a:lnTo>
                <a:lnTo>
                  <a:pt x="2163" y="54"/>
                </a:lnTo>
                <a:lnTo>
                  <a:pt x="2164" y="54"/>
                </a:lnTo>
                <a:lnTo>
                  <a:pt x="2164" y="54"/>
                </a:lnTo>
                <a:lnTo>
                  <a:pt x="2164" y="54"/>
                </a:lnTo>
                <a:lnTo>
                  <a:pt x="2164" y="54"/>
                </a:lnTo>
                <a:lnTo>
                  <a:pt x="2165" y="54"/>
                </a:lnTo>
                <a:lnTo>
                  <a:pt x="2165" y="54"/>
                </a:lnTo>
                <a:lnTo>
                  <a:pt x="2165" y="54"/>
                </a:lnTo>
                <a:lnTo>
                  <a:pt x="2166" y="54"/>
                </a:lnTo>
                <a:lnTo>
                  <a:pt x="2166" y="54"/>
                </a:lnTo>
                <a:lnTo>
                  <a:pt x="2166" y="54"/>
                </a:lnTo>
                <a:lnTo>
                  <a:pt x="2166" y="54"/>
                </a:lnTo>
                <a:lnTo>
                  <a:pt x="2167" y="54"/>
                </a:lnTo>
                <a:lnTo>
                  <a:pt x="2167" y="54"/>
                </a:lnTo>
                <a:lnTo>
                  <a:pt x="2167" y="54"/>
                </a:lnTo>
                <a:lnTo>
                  <a:pt x="2168" y="54"/>
                </a:lnTo>
                <a:lnTo>
                  <a:pt x="2168" y="54"/>
                </a:lnTo>
                <a:lnTo>
                  <a:pt x="2168" y="54"/>
                </a:lnTo>
                <a:lnTo>
                  <a:pt x="2168" y="54"/>
                </a:lnTo>
                <a:lnTo>
                  <a:pt x="2169" y="54"/>
                </a:lnTo>
                <a:lnTo>
                  <a:pt x="2169" y="54"/>
                </a:lnTo>
                <a:lnTo>
                  <a:pt x="2169" y="54"/>
                </a:lnTo>
                <a:lnTo>
                  <a:pt x="2170" y="54"/>
                </a:lnTo>
                <a:lnTo>
                  <a:pt x="2170" y="54"/>
                </a:lnTo>
                <a:lnTo>
                  <a:pt x="2170" y="54"/>
                </a:lnTo>
                <a:lnTo>
                  <a:pt x="2170" y="54"/>
                </a:lnTo>
                <a:lnTo>
                  <a:pt x="2171" y="54"/>
                </a:lnTo>
                <a:lnTo>
                  <a:pt x="2171" y="54"/>
                </a:lnTo>
                <a:lnTo>
                  <a:pt x="2171" y="54"/>
                </a:lnTo>
                <a:lnTo>
                  <a:pt x="2172" y="54"/>
                </a:lnTo>
                <a:lnTo>
                  <a:pt x="2172" y="54"/>
                </a:lnTo>
                <a:lnTo>
                  <a:pt x="2172" y="54"/>
                </a:lnTo>
                <a:lnTo>
                  <a:pt x="2172" y="54"/>
                </a:lnTo>
                <a:lnTo>
                  <a:pt x="2173" y="54"/>
                </a:lnTo>
                <a:lnTo>
                  <a:pt x="2173" y="54"/>
                </a:lnTo>
                <a:lnTo>
                  <a:pt x="2173" y="54"/>
                </a:lnTo>
                <a:lnTo>
                  <a:pt x="2174" y="54"/>
                </a:lnTo>
                <a:lnTo>
                  <a:pt x="2174" y="54"/>
                </a:lnTo>
                <a:lnTo>
                  <a:pt x="2174" y="54"/>
                </a:lnTo>
                <a:lnTo>
                  <a:pt x="2176" y="54"/>
                </a:lnTo>
                <a:lnTo>
                  <a:pt x="2176" y="54"/>
                </a:lnTo>
                <a:lnTo>
                  <a:pt x="2176" y="54"/>
                </a:lnTo>
                <a:lnTo>
                  <a:pt x="2176" y="54"/>
                </a:lnTo>
                <a:lnTo>
                  <a:pt x="2177" y="54"/>
                </a:lnTo>
                <a:lnTo>
                  <a:pt x="2177" y="54"/>
                </a:lnTo>
                <a:lnTo>
                  <a:pt x="2177" y="54"/>
                </a:lnTo>
                <a:lnTo>
                  <a:pt x="2178" y="54"/>
                </a:lnTo>
                <a:lnTo>
                  <a:pt x="2178" y="54"/>
                </a:lnTo>
                <a:lnTo>
                  <a:pt x="2178" y="54"/>
                </a:lnTo>
                <a:lnTo>
                  <a:pt x="2178" y="54"/>
                </a:lnTo>
                <a:lnTo>
                  <a:pt x="2178" y="54"/>
                </a:lnTo>
                <a:lnTo>
                  <a:pt x="2179" y="54"/>
                </a:lnTo>
                <a:lnTo>
                  <a:pt x="2179" y="54"/>
                </a:lnTo>
                <a:lnTo>
                  <a:pt x="2180" y="54"/>
                </a:lnTo>
                <a:lnTo>
                  <a:pt x="2180" y="54"/>
                </a:lnTo>
                <a:lnTo>
                  <a:pt x="2180" y="54"/>
                </a:lnTo>
                <a:lnTo>
                  <a:pt x="2180" y="54"/>
                </a:lnTo>
                <a:lnTo>
                  <a:pt x="2181" y="54"/>
                </a:lnTo>
                <a:lnTo>
                  <a:pt x="2181" y="54"/>
                </a:lnTo>
                <a:lnTo>
                  <a:pt x="2181" y="54"/>
                </a:lnTo>
                <a:lnTo>
                  <a:pt x="2182" y="54"/>
                </a:lnTo>
                <a:lnTo>
                  <a:pt x="2182" y="54"/>
                </a:lnTo>
                <a:lnTo>
                  <a:pt x="2182" y="54"/>
                </a:lnTo>
                <a:lnTo>
                  <a:pt x="2182" y="54"/>
                </a:lnTo>
                <a:lnTo>
                  <a:pt x="2183" y="54"/>
                </a:lnTo>
                <a:lnTo>
                  <a:pt x="2183" y="54"/>
                </a:lnTo>
                <a:lnTo>
                  <a:pt x="2183" y="54"/>
                </a:lnTo>
                <a:lnTo>
                  <a:pt x="2184" y="54"/>
                </a:lnTo>
                <a:lnTo>
                  <a:pt x="2184" y="54"/>
                </a:lnTo>
                <a:lnTo>
                  <a:pt x="2184" y="54"/>
                </a:lnTo>
                <a:lnTo>
                  <a:pt x="2184" y="54"/>
                </a:lnTo>
                <a:lnTo>
                  <a:pt x="2185" y="54"/>
                </a:lnTo>
                <a:lnTo>
                  <a:pt x="2185" y="54"/>
                </a:lnTo>
                <a:lnTo>
                  <a:pt x="2185" y="54"/>
                </a:lnTo>
                <a:lnTo>
                  <a:pt x="2186" y="54"/>
                </a:lnTo>
                <a:lnTo>
                  <a:pt x="2186" y="54"/>
                </a:lnTo>
                <a:lnTo>
                  <a:pt x="2186" y="54"/>
                </a:lnTo>
                <a:lnTo>
                  <a:pt x="2186" y="54"/>
                </a:lnTo>
                <a:lnTo>
                  <a:pt x="2187" y="54"/>
                </a:lnTo>
                <a:lnTo>
                  <a:pt x="2187" y="54"/>
                </a:lnTo>
                <a:lnTo>
                  <a:pt x="2187" y="54"/>
                </a:lnTo>
                <a:lnTo>
                  <a:pt x="2188" y="54"/>
                </a:lnTo>
                <a:lnTo>
                  <a:pt x="2188" y="54"/>
                </a:lnTo>
                <a:lnTo>
                  <a:pt x="2188" y="54"/>
                </a:lnTo>
                <a:lnTo>
                  <a:pt x="2188" y="54"/>
                </a:lnTo>
                <a:lnTo>
                  <a:pt x="2189" y="54"/>
                </a:lnTo>
                <a:lnTo>
                  <a:pt x="2189" y="54"/>
                </a:lnTo>
                <a:lnTo>
                  <a:pt x="2189" y="54"/>
                </a:lnTo>
                <a:lnTo>
                  <a:pt x="2190" y="54"/>
                </a:lnTo>
                <a:lnTo>
                  <a:pt x="2190" y="54"/>
                </a:lnTo>
                <a:lnTo>
                  <a:pt x="2190" y="54"/>
                </a:lnTo>
                <a:lnTo>
                  <a:pt x="2190" y="54"/>
                </a:lnTo>
                <a:lnTo>
                  <a:pt x="2191" y="54"/>
                </a:lnTo>
                <a:lnTo>
                  <a:pt x="2191" y="54"/>
                </a:lnTo>
                <a:lnTo>
                  <a:pt x="2191" y="54"/>
                </a:lnTo>
                <a:lnTo>
                  <a:pt x="2192" y="54"/>
                </a:lnTo>
                <a:lnTo>
                  <a:pt x="2192" y="54"/>
                </a:lnTo>
                <a:lnTo>
                  <a:pt x="2192" y="54"/>
                </a:lnTo>
                <a:lnTo>
                  <a:pt x="2192" y="54"/>
                </a:lnTo>
                <a:lnTo>
                  <a:pt x="2193" y="54"/>
                </a:lnTo>
                <a:lnTo>
                  <a:pt x="2193" y="54"/>
                </a:lnTo>
                <a:lnTo>
                  <a:pt x="2193" y="54"/>
                </a:lnTo>
                <a:lnTo>
                  <a:pt x="2194" y="54"/>
                </a:lnTo>
                <a:lnTo>
                  <a:pt x="2194" y="54"/>
                </a:lnTo>
                <a:lnTo>
                  <a:pt x="2194" y="54"/>
                </a:lnTo>
                <a:lnTo>
                  <a:pt x="2194" y="54"/>
                </a:lnTo>
                <a:lnTo>
                  <a:pt x="2195" y="54"/>
                </a:lnTo>
                <a:lnTo>
                  <a:pt x="2195" y="54"/>
                </a:lnTo>
                <a:lnTo>
                  <a:pt x="2195" y="54"/>
                </a:lnTo>
                <a:lnTo>
                  <a:pt x="2196" y="54"/>
                </a:lnTo>
                <a:lnTo>
                  <a:pt x="2196" y="54"/>
                </a:lnTo>
                <a:lnTo>
                  <a:pt x="2196" y="54"/>
                </a:lnTo>
                <a:lnTo>
                  <a:pt x="2196" y="54"/>
                </a:lnTo>
                <a:lnTo>
                  <a:pt x="2197" y="54"/>
                </a:lnTo>
                <a:lnTo>
                  <a:pt x="2197" y="54"/>
                </a:lnTo>
                <a:lnTo>
                  <a:pt x="2197" y="54"/>
                </a:lnTo>
                <a:lnTo>
                  <a:pt x="2198" y="54"/>
                </a:lnTo>
                <a:lnTo>
                  <a:pt x="2198" y="54"/>
                </a:lnTo>
                <a:lnTo>
                  <a:pt x="2198" y="54"/>
                </a:lnTo>
                <a:lnTo>
                  <a:pt x="2199" y="54"/>
                </a:lnTo>
                <a:lnTo>
                  <a:pt x="2199" y="54"/>
                </a:lnTo>
                <a:lnTo>
                  <a:pt x="2199" y="54"/>
                </a:lnTo>
                <a:lnTo>
                  <a:pt x="2199" y="54"/>
                </a:lnTo>
                <a:lnTo>
                  <a:pt x="2200" y="54"/>
                </a:lnTo>
                <a:lnTo>
                  <a:pt x="2200" y="54"/>
                </a:lnTo>
                <a:lnTo>
                  <a:pt x="2200" y="54"/>
                </a:lnTo>
                <a:lnTo>
                  <a:pt x="2201" y="54"/>
                </a:lnTo>
                <a:lnTo>
                  <a:pt x="2201" y="54"/>
                </a:lnTo>
                <a:lnTo>
                  <a:pt x="2201" y="54"/>
                </a:lnTo>
                <a:lnTo>
                  <a:pt x="2201" y="54"/>
                </a:lnTo>
                <a:lnTo>
                  <a:pt x="2202" y="54"/>
                </a:lnTo>
                <a:lnTo>
                  <a:pt x="2202" y="54"/>
                </a:lnTo>
                <a:lnTo>
                  <a:pt x="2202" y="54"/>
                </a:lnTo>
                <a:lnTo>
                  <a:pt x="2203" y="54"/>
                </a:lnTo>
                <a:lnTo>
                  <a:pt x="2203" y="54"/>
                </a:lnTo>
                <a:lnTo>
                  <a:pt x="2203" y="54"/>
                </a:lnTo>
                <a:lnTo>
                  <a:pt x="2203" y="54"/>
                </a:lnTo>
                <a:lnTo>
                  <a:pt x="2204" y="54"/>
                </a:lnTo>
                <a:lnTo>
                  <a:pt x="2204" y="54"/>
                </a:lnTo>
                <a:lnTo>
                  <a:pt x="2204" y="54"/>
                </a:lnTo>
                <a:lnTo>
                  <a:pt x="2204" y="54"/>
                </a:lnTo>
                <a:lnTo>
                  <a:pt x="2205" y="54"/>
                </a:lnTo>
                <a:lnTo>
                  <a:pt x="2205" y="54"/>
                </a:lnTo>
                <a:lnTo>
                  <a:pt x="2205" y="54"/>
                </a:lnTo>
                <a:lnTo>
                  <a:pt x="2206" y="54"/>
                </a:lnTo>
                <a:lnTo>
                  <a:pt x="2206" y="54"/>
                </a:lnTo>
                <a:lnTo>
                  <a:pt x="2206" y="54"/>
                </a:lnTo>
                <a:lnTo>
                  <a:pt x="2207" y="54"/>
                </a:lnTo>
                <a:lnTo>
                  <a:pt x="2207" y="54"/>
                </a:lnTo>
                <a:lnTo>
                  <a:pt x="2207" y="54"/>
                </a:lnTo>
                <a:lnTo>
                  <a:pt x="2207" y="54"/>
                </a:lnTo>
                <a:lnTo>
                  <a:pt x="2208" y="54"/>
                </a:lnTo>
                <a:lnTo>
                  <a:pt x="2208" y="54"/>
                </a:lnTo>
                <a:lnTo>
                  <a:pt x="2208" y="54"/>
                </a:lnTo>
                <a:lnTo>
                  <a:pt x="2209" y="54"/>
                </a:lnTo>
                <a:lnTo>
                  <a:pt x="2209" y="54"/>
                </a:lnTo>
                <a:lnTo>
                  <a:pt x="2209" y="54"/>
                </a:lnTo>
                <a:lnTo>
                  <a:pt x="2209" y="54"/>
                </a:lnTo>
                <a:lnTo>
                  <a:pt x="2209" y="54"/>
                </a:lnTo>
                <a:lnTo>
                  <a:pt x="2210" y="54"/>
                </a:lnTo>
                <a:lnTo>
                  <a:pt x="2210" y="54"/>
                </a:lnTo>
                <a:lnTo>
                  <a:pt x="2211" y="54"/>
                </a:lnTo>
                <a:lnTo>
                  <a:pt x="2211" y="54"/>
                </a:lnTo>
                <a:lnTo>
                  <a:pt x="2211" y="54"/>
                </a:lnTo>
                <a:lnTo>
                  <a:pt x="2211" y="54"/>
                </a:lnTo>
                <a:lnTo>
                  <a:pt x="2212" y="54"/>
                </a:lnTo>
                <a:lnTo>
                  <a:pt x="2212" y="54"/>
                </a:lnTo>
                <a:lnTo>
                  <a:pt x="2212" y="54"/>
                </a:lnTo>
                <a:lnTo>
                  <a:pt x="2213" y="54"/>
                </a:lnTo>
                <a:lnTo>
                  <a:pt x="2213" y="54"/>
                </a:lnTo>
                <a:lnTo>
                  <a:pt x="2213" y="54"/>
                </a:lnTo>
                <a:lnTo>
                  <a:pt x="2213" y="54"/>
                </a:lnTo>
                <a:lnTo>
                  <a:pt x="2214" y="54"/>
                </a:lnTo>
                <a:lnTo>
                  <a:pt x="2214" y="54"/>
                </a:lnTo>
                <a:lnTo>
                  <a:pt x="2214" y="54"/>
                </a:lnTo>
                <a:lnTo>
                  <a:pt x="2215" y="54"/>
                </a:lnTo>
                <a:lnTo>
                  <a:pt x="2215" y="54"/>
                </a:lnTo>
                <a:lnTo>
                  <a:pt x="2215" y="54"/>
                </a:lnTo>
                <a:lnTo>
                  <a:pt x="2215" y="54"/>
                </a:lnTo>
                <a:lnTo>
                  <a:pt x="2216" y="54"/>
                </a:lnTo>
                <a:lnTo>
                  <a:pt x="2216" y="54"/>
                </a:lnTo>
                <a:lnTo>
                  <a:pt x="2216" y="54"/>
                </a:lnTo>
                <a:lnTo>
                  <a:pt x="2217" y="54"/>
                </a:lnTo>
                <a:lnTo>
                  <a:pt x="2217" y="54"/>
                </a:lnTo>
                <a:lnTo>
                  <a:pt x="2217" y="54"/>
                </a:lnTo>
                <a:lnTo>
                  <a:pt x="2217" y="54"/>
                </a:lnTo>
                <a:lnTo>
                  <a:pt x="2218" y="54"/>
                </a:lnTo>
                <a:lnTo>
                  <a:pt x="2218" y="54"/>
                </a:lnTo>
                <a:lnTo>
                  <a:pt x="2218" y="54"/>
                </a:lnTo>
                <a:lnTo>
                  <a:pt x="2219" y="54"/>
                </a:lnTo>
                <a:lnTo>
                  <a:pt x="2219" y="54"/>
                </a:lnTo>
                <a:lnTo>
                  <a:pt x="2219" y="54"/>
                </a:lnTo>
                <a:lnTo>
                  <a:pt x="2219" y="54"/>
                </a:lnTo>
                <a:lnTo>
                  <a:pt x="2220" y="54"/>
                </a:lnTo>
                <a:lnTo>
                  <a:pt x="2220" y="54"/>
                </a:lnTo>
                <a:lnTo>
                  <a:pt x="2220" y="54"/>
                </a:lnTo>
                <a:lnTo>
                  <a:pt x="2221" y="54"/>
                </a:lnTo>
                <a:lnTo>
                  <a:pt x="2221" y="54"/>
                </a:lnTo>
                <a:lnTo>
                  <a:pt x="2221" y="54"/>
                </a:lnTo>
                <a:lnTo>
                  <a:pt x="2221" y="54"/>
                </a:lnTo>
                <a:lnTo>
                  <a:pt x="2222" y="54"/>
                </a:lnTo>
                <a:lnTo>
                  <a:pt x="2222" y="54"/>
                </a:lnTo>
                <a:lnTo>
                  <a:pt x="2222" y="54"/>
                </a:lnTo>
                <a:lnTo>
                  <a:pt x="2223" y="54"/>
                </a:lnTo>
                <a:lnTo>
                  <a:pt x="2223" y="54"/>
                </a:lnTo>
                <a:lnTo>
                  <a:pt x="2223" y="54"/>
                </a:lnTo>
                <a:lnTo>
                  <a:pt x="2223" y="54"/>
                </a:lnTo>
                <a:lnTo>
                  <a:pt x="2224" y="54"/>
                </a:lnTo>
                <a:lnTo>
                  <a:pt x="2224" y="54"/>
                </a:lnTo>
                <a:lnTo>
                  <a:pt x="2224" y="54"/>
                </a:lnTo>
                <a:lnTo>
                  <a:pt x="2225" y="54"/>
                </a:lnTo>
                <a:lnTo>
                  <a:pt x="2225" y="54"/>
                </a:lnTo>
                <a:lnTo>
                  <a:pt x="2225" y="54"/>
                </a:lnTo>
                <a:lnTo>
                  <a:pt x="2226" y="54"/>
                </a:lnTo>
                <a:lnTo>
                  <a:pt x="2226" y="54"/>
                </a:lnTo>
                <a:lnTo>
                  <a:pt x="2226" y="54"/>
                </a:lnTo>
                <a:lnTo>
                  <a:pt x="2226" y="54"/>
                </a:lnTo>
                <a:lnTo>
                  <a:pt x="2227" y="54"/>
                </a:lnTo>
                <a:lnTo>
                  <a:pt x="2227" y="54"/>
                </a:lnTo>
                <a:lnTo>
                  <a:pt x="2227" y="54"/>
                </a:lnTo>
                <a:lnTo>
                  <a:pt x="2228" y="54"/>
                </a:lnTo>
                <a:lnTo>
                  <a:pt x="2228" y="54"/>
                </a:lnTo>
                <a:lnTo>
                  <a:pt x="2228" y="54"/>
                </a:lnTo>
                <a:lnTo>
                  <a:pt x="2228" y="54"/>
                </a:lnTo>
                <a:lnTo>
                  <a:pt x="2230" y="54"/>
                </a:lnTo>
                <a:lnTo>
                  <a:pt x="2230" y="54"/>
                </a:lnTo>
                <a:lnTo>
                  <a:pt x="2230" y="54"/>
                </a:lnTo>
                <a:lnTo>
                  <a:pt x="2231" y="54"/>
                </a:lnTo>
                <a:lnTo>
                  <a:pt x="2231" y="54"/>
                </a:lnTo>
                <a:lnTo>
                  <a:pt x="2231" y="54"/>
                </a:lnTo>
                <a:lnTo>
                  <a:pt x="2231" y="54"/>
                </a:lnTo>
                <a:lnTo>
                  <a:pt x="2232" y="54"/>
                </a:lnTo>
                <a:lnTo>
                  <a:pt x="2232" y="54"/>
                </a:lnTo>
                <a:lnTo>
                  <a:pt x="2232" y="54"/>
                </a:lnTo>
                <a:lnTo>
                  <a:pt x="2233" y="54"/>
                </a:lnTo>
                <a:lnTo>
                  <a:pt x="2233" y="54"/>
                </a:lnTo>
                <a:lnTo>
                  <a:pt x="2233" y="54"/>
                </a:lnTo>
                <a:lnTo>
                  <a:pt x="2233" y="54"/>
                </a:lnTo>
                <a:lnTo>
                  <a:pt x="2234" y="54"/>
                </a:lnTo>
                <a:lnTo>
                  <a:pt x="2234" y="54"/>
                </a:lnTo>
                <a:lnTo>
                  <a:pt x="2234" y="54"/>
                </a:lnTo>
                <a:lnTo>
                  <a:pt x="2235" y="54"/>
                </a:lnTo>
                <a:lnTo>
                  <a:pt x="2235" y="54"/>
                </a:lnTo>
                <a:lnTo>
                  <a:pt x="2235" y="54"/>
                </a:lnTo>
                <a:lnTo>
                  <a:pt x="2235" y="54"/>
                </a:lnTo>
                <a:lnTo>
                  <a:pt x="2236" y="54"/>
                </a:lnTo>
                <a:lnTo>
                  <a:pt x="2236" y="54"/>
                </a:lnTo>
                <a:lnTo>
                  <a:pt x="2236" y="54"/>
                </a:lnTo>
                <a:lnTo>
                  <a:pt x="2236" y="54"/>
                </a:lnTo>
                <a:lnTo>
                  <a:pt x="2237" y="54"/>
                </a:lnTo>
                <a:lnTo>
                  <a:pt x="2237" y="54"/>
                </a:lnTo>
                <a:lnTo>
                  <a:pt x="2237" y="54"/>
                </a:lnTo>
                <a:lnTo>
                  <a:pt x="2238" y="54"/>
                </a:lnTo>
                <a:lnTo>
                  <a:pt x="2238" y="54"/>
                </a:lnTo>
                <a:lnTo>
                  <a:pt x="2238" y="54"/>
                </a:lnTo>
                <a:lnTo>
                  <a:pt x="2239" y="54"/>
                </a:lnTo>
                <a:lnTo>
                  <a:pt x="2239" y="54"/>
                </a:lnTo>
                <a:lnTo>
                  <a:pt x="2239" y="54"/>
                </a:lnTo>
                <a:lnTo>
                  <a:pt x="2239" y="54"/>
                </a:lnTo>
                <a:lnTo>
                  <a:pt x="2240" y="54"/>
                </a:lnTo>
                <a:lnTo>
                  <a:pt x="2240" y="54"/>
                </a:lnTo>
                <a:lnTo>
                  <a:pt x="2240" y="54"/>
                </a:lnTo>
                <a:lnTo>
                  <a:pt x="2241" y="54"/>
                </a:lnTo>
                <a:lnTo>
                  <a:pt x="2241" y="54"/>
                </a:lnTo>
                <a:lnTo>
                  <a:pt x="2241" y="54"/>
                </a:lnTo>
                <a:lnTo>
                  <a:pt x="2241" y="54"/>
                </a:lnTo>
                <a:lnTo>
                  <a:pt x="2241" y="54"/>
                </a:lnTo>
                <a:lnTo>
                  <a:pt x="2242" y="54"/>
                </a:lnTo>
                <a:lnTo>
                  <a:pt x="2242" y="54"/>
                </a:lnTo>
                <a:lnTo>
                  <a:pt x="2243" y="54"/>
                </a:lnTo>
                <a:lnTo>
                  <a:pt x="2243" y="54"/>
                </a:lnTo>
                <a:lnTo>
                  <a:pt x="2243" y="54"/>
                </a:lnTo>
                <a:lnTo>
                  <a:pt x="2243" y="54"/>
                </a:lnTo>
                <a:lnTo>
                  <a:pt x="2244" y="54"/>
                </a:lnTo>
                <a:lnTo>
                  <a:pt x="2244" y="54"/>
                </a:lnTo>
                <a:lnTo>
                  <a:pt x="2244" y="54"/>
                </a:lnTo>
                <a:lnTo>
                  <a:pt x="2245" y="54"/>
                </a:lnTo>
                <a:lnTo>
                  <a:pt x="2245" y="54"/>
                </a:lnTo>
                <a:lnTo>
                  <a:pt x="2245" y="54"/>
                </a:lnTo>
                <a:lnTo>
                  <a:pt x="2245" y="54"/>
                </a:lnTo>
                <a:lnTo>
                  <a:pt x="2246" y="54"/>
                </a:lnTo>
                <a:lnTo>
                  <a:pt x="2246" y="54"/>
                </a:lnTo>
                <a:lnTo>
                  <a:pt x="2246" y="54"/>
                </a:lnTo>
                <a:lnTo>
                  <a:pt x="2247" y="54"/>
                </a:lnTo>
                <a:lnTo>
                  <a:pt x="2247" y="54"/>
                </a:lnTo>
                <a:lnTo>
                  <a:pt x="2247" y="54"/>
                </a:lnTo>
                <a:lnTo>
                  <a:pt x="2247" y="54"/>
                </a:lnTo>
                <a:lnTo>
                  <a:pt x="2248" y="54"/>
                </a:lnTo>
                <a:lnTo>
                  <a:pt x="2248" y="54"/>
                </a:lnTo>
                <a:lnTo>
                  <a:pt x="2248" y="54"/>
                </a:lnTo>
                <a:lnTo>
                  <a:pt x="2249" y="54"/>
                </a:lnTo>
                <a:lnTo>
                  <a:pt x="2249" y="54"/>
                </a:lnTo>
                <a:lnTo>
                  <a:pt x="2249" y="54"/>
                </a:lnTo>
                <a:lnTo>
                  <a:pt x="2249" y="54"/>
                </a:lnTo>
                <a:lnTo>
                  <a:pt x="2250" y="54"/>
                </a:lnTo>
                <a:lnTo>
                  <a:pt x="2250" y="54"/>
                </a:lnTo>
                <a:lnTo>
                  <a:pt x="2250" y="54"/>
                </a:lnTo>
                <a:lnTo>
                  <a:pt x="2251" y="54"/>
                </a:lnTo>
                <a:lnTo>
                  <a:pt x="2251" y="54"/>
                </a:lnTo>
                <a:lnTo>
                  <a:pt x="2251" y="54"/>
                </a:lnTo>
                <a:lnTo>
                  <a:pt x="2252" y="54"/>
                </a:lnTo>
                <a:lnTo>
                  <a:pt x="2252" y="54"/>
                </a:lnTo>
                <a:lnTo>
                  <a:pt x="2252" y="54"/>
                </a:lnTo>
                <a:lnTo>
                  <a:pt x="2252" y="54"/>
                </a:lnTo>
                <a:lnTo>
                  <a:pt x="2253" y="54"/>
                </a:lnTo>
                <a:lnTo>
                  <a:pt x="2253" y="54"/>
                </a:lnTo>
                <a:lnTo>
                  <a:pt x="2253" y="54"/>
                </a:lnTo>
                <a:lnTo>
                  <a:pt x="2254" y="54"/>
                </a:lnTo>
                <a:lnTo>
                  <a:pt x="2254" y="54"/>
                </a:lnTo>
                <a:lnTo>
                  <a:pt x="2254" y="54"/>
                </a:lnTo>
                <a:lnTo>
                  <a:pt x="2254" y="54"/>
                </a:lnTo>
                <a:lnTo>
                  <a:pt x="2255" y="54"/>
                </a:lnTo>
                <a:lnTo>
                  <a:pt x="2255" y="54"/>
                </a:lnTo>
                <a:lnTo>
                  <a:pt x="2255" y="54"/>
                </a:lnTo>
                <a:lnTo>
                  <a:pt x="2256" y="54"/>
                </a:lnTo>
                <a:lnTo>
                  <a:pt x="2256" y="54"/>
                </a:lnTo>
                <a:lnTo>
                  <a:pt x="2256" y="54"/>
                </a:lnTo>
                <a:lnTo>
                  <a:pt x="2256" y="54"/>
                </a:lnTo>
                <a:lnTo>
                  <a:pt x="2257" y="54"/>
                </a:lnTo>
                <a:lnTo>
                  <a:pt x="2257" y="54"/>
                </a:lnTo>
                <a:lnTo>
                  <a:pt x="2257" y="54"/>
                </a:lnTo>
                <a:lnTo>
                  <a:pt x="2258" y="54"/>
                </a:lnTo>
                <a:lnTo>
                  <a:pt x="2258" y="54"/>
                </a:lnTo>
                <a:lnTo>
                  <a:pt x="2258" y="54"/>
                </a:lnTo>
                <a:lnTo>
                  <a:pt x="2258" y="54"/>
                </a:lnTo>
                <a:lnTo>
                  <a:pt x="2259" y="54"/>
                </a:lnTo>
                <a:lnTo>
                  <a:pt x="2259" y="54"/>
                </a:lnTo>
                <a:lnTo>
                  <a:pt x="2259" y="54"/>
                </a:lnTo>
                <a:lnTo>
                  <a:pt x="2260" y="54"/>
                </a:lnTo>
                <a:lnTo>
                  <a:pt x="2260" y="54"/>
                </a:lnTo>
                <a:lnTo>
                  <a:pt x="2260" y="54"/>
                </a:lnTo>
                <a:lnTo>
                  <a:pt x="2260" y="54"/>
                </a:lnTo>
                <a:lnTo>
                  <a:pt x="2261" y="54"/>
                </a:lnTo>
                <a:lnTo>
                  <a:pt x="2261" y="54"/>
                </a:lnTo>
                <a:lnTo>
                  <a:pt x="2261" y="54"/>
                </a:lnTo>
                <a:lnTo>
                  <a:pt x="2262" y="54"/>
                </a:lnTo>
                <a:lnTo>
                  <a:pt x="2262" y="54"/>
                </a:lnTo>
                <a:lnTo>
                  <a:pt x="2262" y="54"/>
                </a:lnTo>
                <a:lnTo>
                  <a:pt x="2262" y="54"/>
                </a:lnTo>
                <a:lnTo>
                  <a:pt x="2263" y="54"/>
                </a:lnTo>
                <a:lnTo>
                  <a:pt x="2263" y="54"/>
                </a:lnTo>
                <a:lnTo>
                  <a:pt x="2263" y="54"/>
                </a:lnTo>
                <a:lnTo>
                  <a:pt x="2264" y="54"/>
                </a:lnTo>
                <a:lnTo>
                  <a:pt x="2264" y="54"/>
                </a:lnTo>
                <a:lnTo>
                  <a:pt x="2264" y="54"/>
                </a:lnTo>
                <a:lnTo>
                  <a:pt x="2264" y="54"/>
                </a:lnTo>
                <a:lnTo>
                  <a:pt x="2265" y="54"/>
                </a:lnTo>
                <a:lnTo>
                  <a:pt x="2265" y="54"/>
                </a:lnTo>
                <a:lnTo>
                  <a:pt x="2265" y="54"/>
                </a:lnTo>
                <a:lnTo>
                  <a:pt x="2266" y="54"/>
                </a:lnTo>
                <a:lnTo>
                  <a:pt x="2266" y="54"/>
                </a:lnTo>
                <a:lnTo>
                  <a:pt x="2266" y="54"/>
                </a:lnTo>
                <a:lnTo>
                  <a:pt x="2266" y="54"/>
                </a:lnTo>
                <a:lnTo>
                  <a:pt x="2267" y="54"/>
                </a:lnTo>
                <a:lnTo>
                  <a:pt x="2267" y="54"/>
                </a:lnTo>
                <a:lnTo>
                  <a:pt x="2267" y="54"/>
                </a:lnTo>
                <a:lnTo>
                  <a:pt x="2267" y="54"/>
                </a:lnTo>
                <a:lnTo>
                  <a:pt x="2268" y="54"/>
                </a:lnTo>
                <a:lnTo>
                  <a:pt x="2268" y="54"/>
                </a:lnTo>
                <a:lnTo>
                  <a:pt x="2268" y="54"/>
                </a:lnTo>
                <a:lnTo>
                  <a:pt x="2269" y="54"/>
                </a:lnTo>
                <a:lnTo>
                  <a:pt x="2269" y="54"/>
                </a:lnTo>
                <a:lnTo>
                  <a:pt x="2269" y="54"/>
                </a:lnTo>
                <a:lnTo>
                  <a:pt x="2270" y="54"/>
                </a:lnTo>
                <a:lnTo>
                  <a:pt x="2270" y="54"/>
                </a:lnTo>
                <a:lnTo>
                  <a:pt x="2270" y="54"/>
                </a:lnTo>
                <a:lnTo>
                  <a:pt x="2270" y="54"/>
                </a:lnTo>
                <a:lnTo>
                  <a:pt x="2271" y="54"/>
                </a:lnTo>
                <a:lnTo>
                  <a:pt x="2271" y="54"/>
                </a:lnTo>
                <a:lnTo>
                  <a:pt x="2271" y="54"/>
                </a:lnTo>
                <a:lnTo>
                  <a:pt x="2272" y="54"/>
                </a:lnTo>
                <a:lnTo>
                  <a:pt x="2272" y="54"/>
                </a:lnTo>
                <a:lnTo>
                  <a:pt x="2272" y="54"/>
                </a:lnTo>
                <a:lnTo>
                  <a:pt x="2272" y="54"/>
                </a:lnTo>
                <a:lnTo>
                  <a:pt x="2272" y="54"/>
                </a:lnTo>
                <a:lnTo>
                  <a:pt x="2273" y="54"/>
                </a:lnTo>
                <a:lnTo>
                  <a:pt x="2273" y="54"/>
                </a:lnTo>
                <a:lnTo>
                  <a:pt x="2274" y="54"/>
                </a:lnTo>
                <a:lnTo>
                  <a:pt x="2274" y="54"/>
                </a:lnTo>
                <a:lnTo>
                  <a:pt x="2274" y="54"/>
                </a:lnTo>
                <a:lnTo>
                  <a:pt x="2274" y="54"/>
                </a:lnTo>
                <a:lnTo>
                  <a:pt x="2275" y="54"/>
                </a:lnTo>
                <a:lnTo>
                  <a:pt x="2275" y="54"/>
                </a:lnTo>
                <a:lnTo>
                  <a:pt x="2275" y="54"/>
                </a:lnTo>
                <a:lnTo>
                  <a:pt x="2276" y="54"/>
                </a:lnTo>
                <a:lnTo>
                  <a:pt x="2276" y="54"/>
                </a:lnTo>
                <a:lnTo>
                  <a:pt x="2276" y="54"/>
                </a:lnTo>
                <a:lnTo>
                  <a:pt x="2277" y="54"/>
                </a:lnTo>
                <a:lnTo>
                  <a:pt x="2277" y="54"/>
                </a:lnTo>
                <a:lnTo>
                  <a:pt x="2277" y="54"/>
                </a:lnTo>
                <a:lnTo>
                  <a:pt x="2277" y="54"/>
                </a:lnTo>
                <a:lnTo>
                  <a:pt x="2278" y="54"/>
                </a:lnTo>
                <a:lnTo>
                  <a:pt x="2278" y="54"/>
                </a:lnTo>
                <a:lnTo>
                  <a:pt x="2278" y="54"/>
                </a:lnTo>
                <a:lnTo>
                  <a:pt x="2279" y="54"/>
                </a:lnTo>
                <a:lnTo>
                  <a:pt x="2279" y="54"/>
                </a:lnTo>
                <a:lnTo>
                  <a:pt x="2279" y="54"/>
                </a:lnTo>
                <a:lnTo>
                  <a:pt x="2279" y="54"/>
                </a:lnTo>
                <a:lnTo>
                  <a:pt x="2280" y="54"/>
                </a:lnTo>
                <a:lnTo>
                  <a:pt x="2280" y="54"/>
                </a:lnTo>
                <a:lnTo>
                  <a:pt x="2280" y="54"/>
                </a:lnTo>
                <a:lnTo>
                  <a:pt x="2281" y="54"/>
                </a:lnTo>
                <a:lnTo>
                  <a:pt x="2281" y="54"/>
                </a:lnTo>
                <a:lnTo>
                  <a:pt x="2281" y="54"/>
                </a:lnTo>
                <a:lnTo>
                  <a:pt x="2281" y="54"/>
                </a:lnTo>
                <a:lnTo>
                  <a:pt x="2282" y="54"/>
                </a:lnTo>
                <a:lnTo>
                  <a:pt x="2282" y="54"/>
                </a:lnTo>
                <a:lnTo>
                  <a:pt x="2282" y="54"/>
                </a:lnTo>
                <a:lnTo>
                  <a:pt x="2283" y="54"/>
                </a:lnTo>
                <a:lnTo>
                  <a:pt x="2283" y="54"/>
                </a:lnTo>
                <a:lnTo>
                  <a:pt x="2283" y="54"/>
                </a:lnTo>
                <a:lnTo>
                  <a:pt x="2283" y="54"/>
                </a:lnTo>
                <a:lnTo>
                  <a:pt x="2284" y="54"/>
                </a:lnTo>
                <a:lnTo>
                  <a:pt x="2284" y="54"/>
                </a:lnTo>
                <a:lnTo>
                  <a:pt x="2284" y="54"/>
                </a:lnTo>
                <a:lnTo>
                  <a:pt x="2285" y="54"/>
                </a:lnTo>
                <a:lnTo>
                  <a:pt x="2285" y="54"/>
                </a:lnTo>
                <a:lnTo>
                  <a:pt x="2285" y="54"/>
                </a:lnTo>
                <a:lnTo>
                  <a:pt x="2285" y="54"/>
                </a:lnTo>
                <a:lnTo>
                  <a:pt x="2286" y="54"/>
                </a:lnTo>
                <a:lnTo>
                  <a:pt x="2286" y="54"/>
                </a:lnTo>
                <a:lnTo>
                  <a:pt x="2286" y="54"/>
                </a:lnTo>
                <a:lnTo>
                  <a:pt x="2287" y="54"/>
                </a:lnTo>
                <a:lnTo>
                  <a:pt x="2287" y="54"/>
                </a:lnTo>
                <a:lnTo>
                  <a:pt x="2287" y="54"/>
                </a:lnTo>
                <a:lnTo>
                  <a:pt x="2287" y="54"/>
                </a:lnTo>
                <a:lnTo>
                  <a:pt x="2288" y="54"/>
                </a:lnTo>
                <a:lnTo>
                  <a:pt x="2288" y="54"/>
                </a:lnTo>
                <a:lnTo>
                  <a:pt x="2288" y="54"/>
                </a:lnTo>
                <a:lnTo>
                  <a:pt x="2289" y="54"/>
                </a:lnTo>
                <a:lnTo>
                  <a:pt x="2289" y="54"/>
                </a:lnTo>
                <a:lnTo>
                  <a:pt x="2289" y="54"/>
                </a:lnTo>
                <a:lnTo>
                  <a:pt x="2289" y="54"/>
                </a:lnTo>
                <a:lnTo>
                  <a:pt x="2290" y="54"/>
                </a:lnTo>
                <a:lnTo>
                  <a:pt x="2290" y="54"/>
                </a:lnTo>
                <a:lnTo>
                  <a:pt x="2290" y="54"/>
                </a:lnTo>
                <a:lnTo>
                  <a:pt x="2291" y="54"/>
                </a:lnTo>
                <a:lnTo>
                  <a:pt x="2291" y="54"/>
                </a:lnTo>
                <a:lnTo>
                  <a:pt x="2291" y="54"/>
                </a:lnTo>
                <a:lnTo>
                  <a:pt x="2291" y="54"/>
                </a:lnTo>
                <a:lnTo>
                  <a:pt x="2293" y="54"/>
                </a:lnTo>
                <a:lnTo>
                  <a:pt x="2293" y="54"/>
                </a:lnTo>
                <a:lnTo>
                  <a:pt x="2293" y="54"/>
                </a:lnTo>
                <a:lnTo>
                  <a:pt x="2294" y="54"/>
                </a:lnTo>
                <a:lnTo>
                  <a:pt x="2294" y="54"/>
                </a:lnTo>
                <a:lnTo>
                  <a:pt x="2294" y="54"/>
                </a:lnTo>
                <a:lnTo>
                  <a:pt x="2294" y="54"/>
                </a:lnTo>
                <a:lnTo>
                  <a:pt x="2295" y="54"/>
                </a:lnTo>
                <a:lnTo>
                  <a:pt x="2295" y="54"/>
                </a:lnTo>
                <a:lnTo>
                  <a:pt x="2295" y="54"/>
                </a:lnTo>
                <a:lnTo>
                  <a:pt x="2296" y="54"/>
                </a:lnTo>
                <a:lnTo>
                  <a:pt x="2296" y="54"/>
                </a:lnTo>
                <a:lnTo>
                  <a:pt x="2296" y="54"/>
                </a:lnTo>
                <a:lnTo>
                  <a:pt x="2296" y="54"/>
                </a:lnTo>
                <a:lnTo>
                  <a:pt x="2297" y="54"/>
                </a:lnTo>
                <a:lnTo>
                  <a:pt x="2297" y="54"/>
                </a:lnTo>
                <a:lnTo>
                  <a:pt x="2297" y="54"/>
                </a:lnTo>
                <a:lnTo>
                  <a:pt x="2298" y="54"/>
                </a:lnTo>
                <a:lnTo>
                  <a:pt x="2298" y="54"/>
                </a:lnTo>
                <a:lnTo>
                  <a:pt x="2298" y="54"/>
                </a:lnTo>
                <a:lnTo>
                  <a:pt x="2298" y="54"/>
                </a:lnTo>
                <a:lnTo>
                  <a:pt x="2299" y="54"/>
                </a:lnTo>
                <a:lnTo>
                  <a:pt x="2299" y="54"/>
                </a:lnTo>
                <a:lnTo>
                  <a:pt x="2299" y="54"/>
                </a:lnTo>
                <a:lnTo>
                  <a:pt x="2299" y="54"/>
                </a:lnTo>
                <a:lnTo>
                  <a:pt x="2300" y="54"/>
                </a:lnTo>
                <a:lnTo>
                  <a:pt x="2300" y="54"/>
                </a:lnTo>
                <a:lnTo>
                  <a:pt x="2300" y="54"/>
                </a:lnTo>
                <a:lnTo>
                  <a:pt x="2301" y="54"/>
                </a:lnTo>
                <a:lnTo>
                  <a:pt x="2301" y="54"/>
                </a:lnTo>
                <a:lnTo>
                  <a:pt x="2301" y="54"/>
                </a:lnTo>
                <a:lnTo>
                  <a:pt x="2302" y="54"/>
                </a:lnTo>
                <a:lnTo>
                  <a:pt x="2302" y="54"/>
                </a:lnTo>
                <a:lnTo>
                  <a:pt x="2302" y="54"/>
                </a:lnTo>
                <a:lnTo>
                  <a:pt x="2303" y="54"/>
                </a:lnTo>
                <a:lnTo>
                  <a:pt x="2303" y="54"/>
                </a:lnTo>
                <a:lnTo>
                  <a:pt x="2303" y="54"/>
                </a:lnTo>
                <a:lnTo>
                  <a:pt x="2303" y="54"/>
                </a:lnTo>
                <a:lnTo>
                  <a:pt x="2304" y="54"/>
                </a:lnTo>
                <a:lnTo>
                  <a:pt x="2304" y="54"/>
                </a:lnTo>
                <a:lnTo>
                  <a:pt x="2304" y="54"/>
                </a:lnTo>
                <a:lnTo>
                  <a:pt x="2305" y="54"/>
                </a:lnTo>
                <a:lnTo>
                  <a:pt x="2305" y="54"/>
                </a:lnTo>
                <a:lnTo>
                  <a:pt x="2305" y="54"/>
                </a:lnTo>
                <a:lnTo>
                  <a:pt x="2305" y="54"/>
                </a:lnTo>
                <a:lnTo>
                  <a:pt x="2306" y="54"/>
                </a:lnTo>
                <a:lnTo>
                  <a:pt x="2306" y="54"/>
                </a:lnTo>
                <a:lnTo>
                  <a:pt x="2306" y="54"/>
                </a:lnTo>
                <a:lnTo>
                  <a:pt x="2307" y="54"/>
                </a:lnTo>
                <a:lnTo>
                  <a:pt x="2307" y="54"/>
                </a:lnTo>
                <a:lnTo>
                  <a:pt x="2307" y="54"/>
                </a:lnTo>
                <a:lnTo>
                  <a:pt x="2307" y="54"/>
                </a:lnTo>
                <a:lnTo>
                  <a:pt x="2308" y="54"/>
                </a:lnTo>
                <a:lnTo>
                  <a:pt x="2308" y="54"/>
                </a:lnTo>
                <a:lnTo>
                  <a:pt x="2308" y="54"/>
                </a:lnTo>
                <a:lnTo>
                  <a:pt x="2309" y="54"/>
                </a:lnTo>
                <a:lnTo>
                  <a:pt x="2309" y="54"/>
                </a:lnTo>
                <a:lnTo>
                  <a:pt x="2309" y="54"/>
                </a:lnTo>
                <a:lnTo>
                  <a:pt x="2309" y="54"/>
                </a:lnTo>
                <a:lnTo>
                  <a:pt x="2310" y="54"/>
                </a:lnTo>
                <a:lnTo>
                  <a:pt x="2310" y="54"/>
                </a:lnTo>
                <a:lnTo>
                  <a:pt x="2310" y="54"/>
                </a:lnTo>
                <a:lnTo>
                  <a:pt x="2311" y="54"/>
                </a:lnTo>
                <a:lnTo>
                  <a:pt x="2311" y="54"/>
                </a:lnTo>
                <a:lnTo>
                  <a:pt x="2311" y="54"/>
                </a:lnTo>
                <a:lnTo>
                  <a:pt x="2311" y="54"/>
                </a:lnTo>
                <a:lnTo>
                  <a:pt x="2312" y="54"/>
                </a:lnTo>
                <a:lnTo>
                  <a:pt x="2312" y="54"/>
                </a:lnTo>
                <a:lnTo>
                  <a:pt x="2312" y="54"/>
                </a:lnTo>
                <a:lnTo>
                  <a:pt x="2313" y="54"/>
                </a:lnTo>
                <a:lnTo>
                  <a:pt x="2313" y="54"/>
                </a:lnTo>
                <a:lnTo>
                  <a:pt x="2313" y="54"/>
                </a:lnTo>
                <a:lnTo>
                  <a:pt x="2313" y="54"/>
                </a:lnTo>
                <a:lnTo>
                  <a:pt x="2314" y="54"/>
                </a:lnTo>
                <a:lnTo>
                  <a:pt x="2314" y="54"/>
                </a:lnTo>
                <a:lnTo>
                  <a:pt x="2314" y="54"/>
                </a:lnTo>
                <a:lnTo>
                  <a:pt x="2315" y="54"/>
                </a:lnTo>
                <a:lnTo>
                  <a:pt x="2315" y="54"/>
                </a:lnTo>
                <a:lnTo>
                  <a:pt x="2315" y="54"/>
                </a:lnTo>
                <a:lnTo>
                  <a:pt x="2315" y="54"/>
                </a:lnTo>
                <a:lnTo>
                  <a:pt x="2316" y="54"/>
                </a:lnTo>
                <a:lnTo>
                  <a:pt x="2316" y="54"/>
                </a:lnTo>
                <a:lnTo>
                  <a:pt x="2316" y="54"/>
                </a:lnTo>
                <a:lnTo>
                  <a:pt x="2317" y="54"/>
                </a:lnTo>
                <a:lnTo>
                  <a:pt x="2317" y="54"/>
                </a:lnTo>
                <a:lnTo>
                  <a:pt x="2317" y="54"/>
                </a:lnTo>
                <a:lnTo>
                  <a:pt x="2317" y="54"/>
                </a:lnTo>
                <a:lnTo>
                  <a:pt x="2318" y="54"/>
                </a:lnTo>
                <a:lnTo>
                  <a:pt x="2318" y="54"/>
                </a:lnTo>
                <a:lnTo>
                  <a:pt x="2318" y="54"/>
                </a:lnTo>
                <a:lnTo>
                  <a:pt x="2319" y="54"/>
                </a:lnTo>
                <a:lnTo>
                  <a:pt x="2319" y="54"/>
                </a:lnTo>
                <a:lnTo>
                  <a:pt x="2319" y="54"/>
                </a:lnTo>
                <a:lnTo>
                  <a:pt x="2319" y="54"/>
                </a:lnTo>
                <a:lnTo>
                  <a:pt x="2320" y="54"/>
                </a:lnTo>
                <a:lnTo>
                  <a:pt x="2320" y="54"/>
                </a:lnTo>
                <a:lnTo>
                  <a:pt x="2320" y="54"/>
                </a:lnTo>
                <a:lnTo>
                  <a:pt x="2321" y="54"/>
                </a:lnTo>
                <a:lnTo>
                  <a:pt x="2321" y="54"/>
                </a:lnTo>
                <a:lnTo>
                  <a:pt x="2321" y="54"/>
                </a:lnTo>
                <a:lnTo>
                  <a:pt x="2321" y="54"/>
                </a:lnTo>
                <a:lnTo>
                  <a:pt x="2322" y="54"/>
                </a:lnTo>
                <a:lnTo>
                  <a:pt x="2322" y="54"/>
                </a:lnTo>
                <a:lnTo>
                  <a:pt x="2322" y="54"/>
                </a:lnTo>
                <a:lnTo>
                  <a:pt x="2323" y="54"/>
                </a:lnTo>
                <a:lnTo>
                  <a:pt x="2323" y="54"/>
                </a:lnTo>
                <a:lnTo>
                  <a:pt x="2323" y="54"/>
                </a:lnTo>
                <a:lnTo>
                  <a:pt x="2323" y="54"/>
                </a:lnTo>
                <a:lnTo>
                  <a:pt x="2324" y="54"/>
                </a:lnTo>
                <a:lnTo>
                  <a:pt x="2324" y="54"/>
                </a:lnTo>
                <a:lnTo>
                  <a:pt x="2324" y="54"/>
                </a:lnTo>
                <a:lnTo>
                  <a:pt x="2325" y="54"/>
                </a:lnTo>
                <a:lnTo>
                  <a:pt x="2325" y="54"/>
                </a:lnTo>
                <a:lnTo>
                  <a:pt x="2325" y="54"/>
                </a:lnTo>
                <a:lnTo>
                  <a:pt x="2325" y="54"/>
                </a:lnTo>
                <a:lnTo>
                  <a:pt x="2326" y="54"/>
                </a:lnTo>
                <a:lnTo>
                  <a:pt x="2326" y="54"/>
                </a:lnTo>
                <a:lnTo>
                  <a:pt x="2326" y="54"/>
                </a:lnTo>
                <a:lnTo>
                  <a:pt x="2327" y="54"/>
                </a:lnTo>
                <a:lnTo>
                  <a:pt x="2327" y="54"/>
                </a:lnTo>
                <a:lnTo>
                  <a:pt x="2327" y="54"/>
                </a:lnTo>
                <a:lnTo>
                  <a:pt x="2327" y="54"/>
                </a:lnTo>
                <a:lnTo>
                  <a:pt x="2328" y="54"/>
                </a:lnTo>
                <a:lnTo>
                  <a:pt x="2328" y="54"/>
                </a:lnTo>
                <a:lnTo>
                  <a:pt x="2328" y="54"/>
                </a:lnTo>
                <a:lnTo>
                  <a:pt x="2329" y="54"/>
                </a:lnTo>
                <a:lnTo>
                  <a:pt x="2329" y="54"/>
                </a:lnTo>
                <a:lnTo>
                  <a:pt x="2329" y="54"/>
                </a:lnTo>
                <a:lnTo>
                  <a:pt x="2330" y="54"/>
                </a:lnTo>
                <a:lnTo>
                  <a:pt x="2330" y="54"/>
                </a:lnTo>
                <a:lnTo>
                  <a:pt x="2330" y="54"/>
                </a:lnTo>
                <a:lnTo>
                  <a:pt x="2330" y="54"/>
                </a:lnTo>
                <a:lnTo>
                  <a:pt x="2330" y="54"/>
                </a:lnTo>
                <a:lnTo>
                  <a:pt x="2331" y="54"/>
                </a:lnTo>
                <a:lnTo>
                  <a:pt x="2331" y="54"/>
                </a:lnTo>
                <a:lnTo>
                  <a:pt x="2332" y="54"/>
                </a:lnTo>
                <a:lnTo>
                  <a:pt x="2332" y="54"/>
                </a:lnTo>
                <a:lnTo>
                  <a:pt x="2332" y="54"/>
                </a:lnTo>
                <a:lnTo>
                  <a:pt x="2332" y="54"/>
                </a:lnTo>
                <a:lnTo>
                  <a:pt x="2333" y="54"/>
                </a:lnTo>
                <a:lnTo>
                  <a:pt x="2333" y="54"/>
                </a:lnTo>
                <a:lnTo>
                  <a:pt x="2333" y="54"/>
                </a:lnTo>
                <a:lnTo>
                  <a:pt x="2334" y="54"/>
                </a:lnTo>
                <a:lnTo>
                  <a:pt x="2334" y="54"/>
                </a:lnTo>
                <a:lnTo>
                  <a:pt x="2334" y="54"/>
                </a:lnTo>
                <a:lnTo>
                  <a:pt x="2334" y="54"/>
                </a:lnTo>
                <a:lnTo>
                  <a:pt x="2335" y="54"/>
                </a:lnTo>
                <a:lnTo>
                  <a:pt x="2335" y="54"/>
                </a:lnTo>
                <a:lnTo>
                  <a:pt x="2335" y="54"/>
                </a:lnTo>
                <a:lnTo>
                  <a:pt x="2336" y="54"/>
                </a:lnTo>
                <a:lnTo>
                  <a:pt x="2336" y="54"/>
                </a:lnTo>
                <a:lnTo>
                  <a:pt x="2336" y="54"/>
                </a:lnTo>
                <a:lnTo>
                  <a:pt x="2336" y="54"/>
                </a:lnTo>
                <a:lnTo>
                  <a:pt x="2337" y="54"/>
                </a:lnTo>
                <a:lnTo>
                  <a:pt x="2337" y="54"/>
                </a:lnTo>
                <a:lnTo>
                  <a:pt x="2337" y="54"/>
                </a:lnTo>
                <a:lnTo>
                  <a:pt x="2338" y="54"/>
                </a:lnTo>
                <a:lnTo>
                  <a:pt x="2338" y="54"/>
                </a:lnTo>
                <a:lnTo>
                  <a:pt x="2338" y="54"/>
                </a:lnTo>
                <a:lnTo>
                  <a:pt x="2338" y="54"/>
                </a:lnTo>
                <a:lnTo>
                  <a:pt x="2339" y="54"/>
                </a:lnTo>
                <a:lnTo>
                  <a:pt x="2339" y="54"/>
                </a:lnTo>
                <a:lnTo>
                  <a:pt x="2339" y="54"/>
                </a:lnTo>
                <a:lnTo>
                  <a:pt x="2340" y="54"/>
                </a:lnTo>
                <a:lnTo>
                  <a:pt x="2340" y="54"/>
                </a:lnTo>
                <a:lnTo>
                  <a:pt x="2340" y="54"/>
                </a:lnTo>
                <a:lnTo>
                  <a:pt x="2340" y="54"/>
                </a:lnTo>
                <a:lnTo>
                  <a:pt x="2341" y="54"/>
                </a:lnTo>
                <a:lnTo>
                  <a:pt x="2341" y="54"/>
                </a:lnTo>
                <a:lnTo>
                  <a:pt x="2341" y="54"/>
                </a:lnTo>
                <a:lnTo>
                  <a:pt x="2342" y="54"/>
                </a:lnTo>
                <a:lnTo>
                  <a:pt x="2342" y="54"/>
                </a:lnTo>
                <a:lnTo>
                  <a:pt x="2342" y="54"/>
                </a:lnTo>
                <a:lnTo>
                  <a:pt x="2342" y="54"/>
                </a:lnTo>
                <a:lnTo>
                  <a:pt x="2343" y="54"/>
                </a:lnTo>
                <a:lnTo>
                  <a:pt x="2343" y="54"/>
                </a:lnTo>
                <a:lnTo>
                  <a:pt x="2343" y="54"/>
                </a:lnTo>
                <a:lnTo>
                  <a:pt x="2344" y="54"/>
                </a:lnTo>
                <a:lnTo>
                  <a:pt x="2344" y="54"/>
                </a:lnTo>
                <a:lnTo>
                  <a:pt x="2344" y="54"/>
                </a:lnTo>
                <a:lnTo>
                  <a:pt x="2344" y="54"/>
                </a:lnTo>
                <a:lnTo>
                  <a:pt x="2345" y="54"/>
                </a:lnTo>
                <a:lnTo>
                  <a:pt x="2345" y="54"/>
                </a:lnTo>
                <a:lnTo>
                  <a:pt x="2345" y="54"/>
                </a:lnTo>
                <a:lnTo>
                  <a:pt x="2347" y="54"/>
                </a:lnTo>
                <a:lnTo>
                  <a:pt x="2347" y="54"/>
                </a:lnTo>
                <a:lnTo>
                  <a:pt x="2347" y="54"/>
                </a:lnTo>
                <a:lnTo>
                  <a:pt x="2347" y="54"/>
                </a:lnTo>
                <a:lnTo>
                  <a:pt x="2348" y="54"/>
                </a:lnTo>
                <a:lnTo>
                  <a:pt x="2348" y="54"/>
                </a:lnTo>
                <a:lnTo>
                  <a:pt x="2348" y="54"/>
                </a:lnTo>
                <a:lnTo>
                  <a:pt x="2349" y="54"/>
                </a:lnTo>
                <a:lnTo>
                  <a:pt x="2349" y="54"/>
                </a:lnTo>
                <a:lnTo>
                  <a:pt x="2349" y="54"/>
                </a:lnTo>
                <a:lnTo>
                  <a:pt x="2349" y="54"/>
                </a:lnTo>
                <a:lnTo>
                  <a:pt x="2350" y="54"/>
                </a:lnTo>
                <a:lnTo>
                  <a:pt x="2350" y="54"/>
                </a:lnTo>
                <a:lnTo>
                  <a:pt x="2350" y="54"/>
                </a:lnTo>
                <a:lnTo>
                  <a:pt x="2351" y="54"/>
                </a:lnTo>
                <a:lnTo>
                  <a:pt x="2351" y="54"/>
                </a:lnTo>
                <a:lnTo>
                  <a:pt x="2351" y="54"/>
                </a:lnTo>
                <a:lnTo>
                  <a:pt x="2351" y="54"/>
                </a:lnTo>
                <a:lnTo>
                  <a:pt x="2352" y="54"/>
                </a:lnTo>
                <a:lnTo>
                  <a:pt x="2352" y="54"/>
                </a:lnTo>
                <a:lnTo>
                  <a:pt x="2352" y="54"/>
                </a:lnTo>
                <a:lnTo>
                  <a:pt x="2353" y="54"/>
                </a:lnTo>
                <a:lnTo>
                  <a:pt x="2353" y="54"/>
                </a:lnTo>
                <a:lnTo>
                  <a:pt x="2353" y="54"/>
                </a:lnTo>
                <a:lnTo>
                  <a:pt x="2353" y="54"/>
                </a:lnTo>
                <a:lnTo>
                  <a:pt x="2354" y="54"/>
                </a:lnTo>
                <a:lnTo>
                  <a:pt x="2354" y="54"/>
                </a:lnTo>
                <a:lnTo>
                  <a:pt x="2354" y="54"/>
                </a:lnTo>
                <a:lnTo>
                  <a:pt x="2355" y="54"/>
                </a:lnTo>
                <a:lnTo>
                  <a:pt x="2355" y="54"/>
                </a:lnTo>
                <a:lnTo>
                  <a:pt x="2355" y="54"/>
                </a:lnTo>
                <a:lnTo>
                  <a:pt x="2356" y="54"/>
                </a:lnTo>
                <a:lnTo>
                  <a:pt x="2356" y="54"/>
                </a:lnTo>
                <a:lnTo>
                  <a:pt x="2356" y="54"/>
                </a:lnTo>
                <a:lnTo>
                  <a:pt x="2356" y="54"/>
                </a:lnTo>
                <a:lnTo>
                  <a:pt x="2357" y="54"/>
                </a:lnTo>
                <a:lnTo>
                  <a:pt x="2357" y="54"/>
                </a:lnTo>
                <a:lnTo>
                  <a:pt x="2357" y="54"/>
                </a:lnTo>
                <a:lnTo>
                  <a:pt x="2357" y="54"/>
                </a:lnTo>
                <a:lnTo>
                  <a:pt x="2358" y="54"/>
                </a:lnTo>
                <a:lnTo>
                  <a:pt x="2358" y="54"/>
                </a:lnTo>
                <a:lnTo>
                  <a:pt x="2358" y="54"/>
                </a:lnTo>
                <a:lnTo>
                  <a:pt x="2359" y="54"/>
                </a:lnTo>
                <a:lnTo>
                  <a:pt x="2359" y="54"/>
                </a:lnTo>
                <a:lnTo>
                  <a:pt x="2359" y="54"/>
                </a:lnTo>
                <a:lnTo>
                  <a:pt x="2360" y="54"/>
                </a:lnTo>
                <a:lnTo>
                  <a:pt x="2360" y="54"/>
                </a:lnTo>
                <a:lnTo>
                  <a:pt x="2360" y="54"/>
                </a:lnTo>
                <a:lnTo>
                  <a:pt x="2360" y="54"/>
                </a:lnTo>
                <a:lnTo>
                  <a:pt x="2361" y="54"/>
                </a:lnTo>
                <a:lnTo>
                  <a:pt x="2361" y="54"/>
                </a:lnTo>
                <a:lnTo>
                  <a:pt x="2361" y="54"/>
                </a:lnTo>
                <a:lnTo>
                  <a:pt x="2362" y="54"/>
                </a:lnTo>
                <a:lnTo>
                  <a:pt x="2362" y="54"/>
                </a:lnTo>
                <a:lnTo>
                  <a:pt x="2362" y="54"/>
                </a:lnTo>
                <a:lnTo>
                  <a:pt x="2362" y="54"/>
                </a:lnTo>
                <a:lnTo>
                  <a:pt x="2362" y="54"/>
                </a:lnTo>
                <a:lnTo>
                  <a:pt x="2363" y="54"/>
                </a:lnTo>
                <a:lnTo>
                  <a:pt x="2363" y="54"/>
                </a:lnTo>
                <a:lnTo>
                  <a:pt x="2364" y="54"/>
                </a:lnTo>
                <a:lnTo>
                  <a:pt x="2364" y="54"/>
                </a:lnTo>
                <a:lnTo>
                  <a:pt x="2364" y="54"/>
                </a:lnTo>
                <a:lnTo>
                  <a:pt x="2364" y="54"/>
                </a:lnTo>
                <a:lnTo>
                  <a:pt x="2365" y="54"/>
                </a:lnTo>
                <a:lnTo>
                  <a:pt x="2365" y="54"/>
                </a:lnTo>
                <a:lnTo>
                  <a:pt x="2365" y="54"/>
                </a:lnTo>
                <a:lnTo>
                  <a:pt x="2366" y="54"/>
                </a:lnTo>
                <a:lnTo>
                  <a:pt x="2366" y="54"/>
                </a:lnTo>
                <a:lnTo>
                  <a:pt x="2366" y="54"/>
                </a:lnTo>
                <a:lnTo>
                  <a:pt x="2366" y="54"/>
                </a:lnTo>
                <a:lnTo>
                  <a:pt x="2367" y="54"/>
                </a:lnTo>
                <a:lnTo>
                  <a:pt x="2367" y="54"/>
                </a:lnTo>
                <a:lnTo>
                  <a:pt x="2367" y="54"/>
                </a:lnTo>
                <a:lnTo>
                  <a:pt x="2368" y="54"/>
                </a:lnTo>
                <a:lnTo>
                  <a:pt x="2368" y="54"/>
                </a:lnTo>
                <a:lnTo>
                  <a:pt x="2368" y="54"/>
                </a:lnTo>
                <a:lnTo>
                  <a:pt x="2368" y="54"/>
                </a:lnTo>
                <a:lnTo>
                  <a:pt x="2369" y="54"/>
                </a:lnTo>
                <a:lnTo>
                  <a:pt x="2369" y="54"/>
                </a:lnTo>
                <a:lnTo>
                  <a:pt x="2369" y="54"/>
                </a:lnTo>
                <a:lnTo>
                  <a:pt x="2370" y="54"/>
                </a:lnTo>
                <a:lnTo>
                  <a:pt x="2370" y="54"/>
                </a:lnTo>
                <a:lnTo>
                  <a:pt x="2370" y="54"/>
                </a:lnTo>
                <a:lnTo>
                  <a:pt x="2370" y="54"/>
                </a:lnTo>
                <a:lnTo>
                  <a:pt x="2371" y="54"/>
                </a:lnTo>
                <a:lnTo>
                  <a:pt x="2371" y="54"/>
                </a:lnTo>
                <a:lnTo>
                  <a:pt x="2371" y="54"/>
                </a:lnTo>
                <a:lnTo>
                  <a:pt x="2372" y="54"/>
                </a:lnTo>
                <a:lnTo>
                  <a:pt x="2372" y="54"/>
                </a:lnTo>
                <a:lnTo>
                  <a:pt x="2372" y="54"/>
                </a:lnTo>
                <a:lnTo>
                  <a:pt x="2372" y="54"/>
                </a:lnTo>
                <a:lnTo>
                  <a:pt x="2373" y="54"/>
                </a:lnTo>
                <a:lnTo>
                  <a:pt x="2373" y="54"/>
                </a:lnTo>
                <a:lnTo>
                  <a:pt x="2373" y="54"/>
                </a:lnTo>
                <a:lnTo>
                  <a:pt x="2374" y="54"/>
                </a:lnTo>
                <a:lnTo>
                  <a:pt x="2374" y="54"/>
                </a:lnTo>
                <a:lnTo>
                  <a:pt x="2374" y="54"/>
                </a:lnTo>
                <a:lnTo>
                  <a:pt x="2374" y="54"/>
                </a:lnTo>
                <a:lnTo>
                  <a:pt x="2375" y="54"/>
                </a:lnTo>
                <a:lnTo>
                  <a:pt x="2375" y="54"/>
                </a:lnTo>
                <a:lnTo>
                  <a:pt x="2375" y="54"/>
                </a:lnTo>
                <a:lnTo>
                  <a:pt x="2376" y="54"/>
                </a:lnTo>
                <a:lnTo>
                  <a:pt x="2376" y="54"/>
                </a:lnTo>
                <a:lnTo>
                  <a:pt x="2376" y="54"/>
                </a:lnTo>
                <a:lnTo>
                  <a:pt x="2376" y="54"/>
                </a:lnTo>
                <a:lnTo>
                  <a:pt x="2377" y="54"/>
                </a:lnTo>
                <a:lnTo>
                  <a:pt x="2377" y="54"/>
                </a:lnTo>
                <a:lnTo>
                  <a:pt x="2377" y="54"/>
                </a:lnTo>
                <a:lnTo>
                  <a:pt x="2378" y="54"/>
                </a:lnTo>
                <a:lnTo>
                  <a:pt x="2378" y="54"/>
                </a:lnTo>
                <a:lnTo>
                  <a:pt x="2378" y="54"/>
                </a:lnTo>
                <a:lnTo>
                  <a:pt x="2378" y="54"/>
                </a:lnTo>
                <a:lnTo>
                  <a:pt x="2379" y="54"/>
                </a:lnTo>
                <a:lnTo>
                  <a:pt x="2379" y="54"/>
                </a:lnTo>
                <a:lnTo>
                  <a:pt x="2379" y="54"/>
                </a:lnTo>
                <a:lnTo>
                  <a:pt x="2380" y="54"/>
                </a:lnTo>
                <a:lnTo>
                  <a:pt x="2380" y="54"/>
                </a:lnTo>
                <a:lnTo>
                  <a:pt x="2380" y="54"/>
                </a:lnTo>
                <a:lnTo>
                  <a:pt x="2381" y="54"/>
                </a:lnTo>
                <a:lnTo>
                  <a:pt x="2381" y="54"/>
                </a:lnTo>
                <a:lnTo>
                  <a:pt x="2381" y="54"/>
                </a:lnTo>
                <a:lnTo>
                  <a:pt x="2381" y="54"/>
                </a:lnTo>
                <a:lnTo>
                  <a:pt x="2382" y="54"/>
                </a:lnTo>
                <a:lnTo>
                  <a:pt x="2382" y="54"/>
                </a:lnTo>
                <a:lnTo>
                  <a:pt x="2382" y="54"/>
                </a:lnTo>
                <a:lnTo>
                  <a:pt x="2383" y="54"/>
                </a:lnTo>
                <a:lnTo>
                  <a:pt x="2383" y="54"/>
                </a:lnTo>
                <a:lnTo>
                  <a:pt x="2383" y="54"/>
                </a:lnTo>
                <a:lnTo>
                  <a:pt x="2383" y="54"/>
                </a:lnTo>
                <a:lnTo>
                  <a:pt x="2384" y="54"/>
                </a:lnTo>
                <a:lnTo>
                  <a:pt x="2384" y="54"/>
                </a:lnTo>
                <a:lnTo>
                  <a:pt x="2384" y="54"/>
                </a:lnTo>
                <a:lnTo>
                  <a:pt x="2385" y="54"/>
                </a:lnTo>
                <a:lnTo>
                  <a:pt x="2385" y="54"/>
                </a:lnTo>
                <a:lnTo>
                  <a:pt x="2385" y="54"/>
                </a:lnTo>
                <a:lnTo>
                  <a:pt x="2385" y="54"/>
                </a:lnTo>
                <a:lnTo>
                  <a:pt x="2386" y="54"/>
                </a:lnTo>
                <a:lnTo>
                  <a:pt x="2386" y="54"/>
                </a:lnTo>
                <a:lnTo>
                  <a:pt x="2386" y="54"/>
                </a:lnTo>
                <a:lnTo>
                  <a:pt x="2387" y="54"/>
                </a:lnTo>
                <a:lnTo>
                  <a:pt x="2387" y="54"/>
                </a:lnTo>
                <a:lnTo>
                  <a:pt x="2387" y="54"/>
                </a:lnTo>
                <a:lnTo>
                  <a:pt x="2387" y="54"/>
                </a:lnTo>
                <a:lnTo>
                  <a:pt x="2388" y="54"/>
                </a:lnTo>
                <a:lnTo>
                  <a:pt x="2388" y="54"/>
                </a:lnTo>
                <a:lnTo>
                  <a:pt x="2388" y="54"/>
                </a:lnTo>
                <a:lnTo>
                  <a:pt x="2388" y="54"/>
                </a:lnTo>
                <a:lnTo>
                  <a:pt x="2389" y="54"/>
                </a:lnTo>
                <a:lnTo>
                  <a:pt x="2389" y="54"/>
                </a:lnTo>
                <a:lnTo>
                  <a:pt x="2389" y="54"/>
                </a:lnTo>
                <a:lnTo>
                  <a:pt x="2390" y="54"/>
                </a:lnTo>
                <a:lnTo>
                  <a:pt x="2390" y="54"/>
                </a:lnTo>
                <a:lnTo>
                  <a:pt x="2390" y="54"/>
                </a:lnTo>
                <a:lnTo>
                  <a:pt x="2391" y="54"/>
                </a:lnTo>
                <a:lnTo>
                  <a:pt x="2391" y="54"/>
                </a:lnTo>
                <a:lnTo>
                  <a:pt x="2391" y="54"/>
                </a:lnTo>
                <a:lnTo>
                  <a:pt x="2391" y="54"/>
                </a:lnTo>
                <a:lnTo>
                  <a:pt x="2392" y="54"/>
                </a:lnTo>
                <a:lnTo>
                  <a:pt x="2392" y="54"/>
                </a:lnTo>
                <a:lnTo>
                  <a:pt x="2392" y="54"/>
                </a:lnTo>
                <a:lnTo>
                  <a:pt x="2393" y="54"/>
                </a:lnTo>
                <a:lnTo>
                  <a:pt x="2393" y="54"/>
                </a:lnTo>
                <a:lnTo>
                  <a:pt x="2393" y="54"/>
                </a:lnTo>
                <a:lnTo>
                  <a:pt x="2393" y="54"/>
                </a:lnTo>
                <a:lnTo>
                  <a:pt x="2393" y="54"/>
                </a:lnTo>
                <a:lnTo>
                  <a:pt x="2394" y="54"/>
                </a:lnTo>
                <a:lnTo>
                  <a:pt x="2394" y="54"/>
                </a:lnTo>
                <a:lnTo>
                  <a:pt x="2395" y="54"/>
                </a:lnTo>
                <a:lnTo>
                  <a:pt x="2395" y="54"/>
                </a:lnTo>
                <a:lnTo>
                  <a:pt x="2395" y="54"/>
                </a:lnTo>
                <a:lnTo>
                  <a:pt x="2395" y="54"/>
                </a:lnTo>
                <a:lnTo>
                  <a:pt x="2396" y="54"/>
                </a:lnTo>
                <a:lnTo>
                  <a:pt x="2396" y="54"/>
                </a:lnTo>
                <a:lnTo>
                  <a:pt x="2396" y="54"/>
                </a:lnTo>
                <a:lnTo>
                  <a:pt x="2397" y="54"/>
                </a:lnTo>
                <a:lnTo>
                  <a:pt x="2397" y="54"/>
                </a:lnTo>
                <a:lnTo>
                  <a:pt x="2397" y="54"/>
                </a:lnTo>
                <a:lnTo>
                  <a:pt x="2397" y="54"/>
                </a:lnTo>
                <a:lnTo>
                  <a:pt x="2398" y="54"/>
                </a:lnTo>
                <a:lnTo>
                  <a:pt x="2398" y="54"/>
                </a:lnTo>
                <a:lnTo>
                  <a:pt x="2398" y="54"/>
                </a:lnTo>
                <a:lnTo>
                  <a:pt x="2399" y="54"/>
                </a:lnTo>
                <a:lnTo>
                  <a:pt x="2399" y="54"/>
                </a:lnTo>
                <a:lnTo>
                  <a:pt x="2399" y="54"/>
                </a:lnTo>
                <a:lnTo>
                  <a:pt x="2399" y="54"/>
                </a:lnTo>
                <a:lnTo>
                  <a:pt x="2400" y="54"/>
                </a:lnTo>
                <a:lnTo>
                  <a:pt x="2400" y="54"/>
                </a:lnTo>
                <a:lnTo>
                  <a:pt x="2400" y="54"/>
                </a:lnTo>
                <a:lnTo>
                  <a:pt x="2401" y="54"/>
                </a:lnTo>
                <a:lnTo>
                  <a:pt x="2401" y="54"/>
                </a:lnTo>
                <a:lnTo>
                  <a:pt x="2401" y="54"/>
                </a:lnTo>
                <a:lnTo>
                  <a:pt x="2401" y="54"/>
                </a:lnTo>
                <a:lnTo>
                  <a:pt x="2402" y="54"/>
                </a:lnTo>
                <a:lnTo>
                  <a:pt x="2402" y="54"/>
                </a:lnTo>
                <a:lnTo>
                  <a:pt x="2402" y="54"/>
                </a:lnTo>
                <a:lnTo>
                  <a:pt x="2403" y="54"/>
                </a:lnTo>
                <a:lnTo>
                  <a:pt x="2403" y="54"/>
                </a:lnTo>
                <a:lnTo>
                  <a:pt x="2403" y="54"/>
                </a:lnTo>
                <a:lnTo>
                  <a:pt x="2403" y="54"/>
                </a:lnTo>
                <a:lnTo>
                  <a:pt x="2404" y="54"/>
                </a:lnTo>
                <a:lnTo>
                  <a:pt x="2404" y="54"/>
                </a:lnTo>
                <a:lnTo>
                  <a:pt x="2404" y="54"/>
                </a:lnTo>
                <a:lnTo>
                  <a:pt x="2405" y="54"/>
                </a:lnTo>
                <a:lnTo>
                  <a:pt x="2405" y="54"/>
                </a:lnTo>
                <a:lnTo>
                  <a:pt x="2405" y="54"/>
                </a:lnTo>
                <a:lnTo>
                  <a:pt x="2406" y="54"/>
                </a:lnTo>
                <a:lnTo>
                  <a:pt x="2406" y="54"/>
                </a:lnTo>
                <a:lnTo>
                  <a:pt x="2406" y="54"/>
                </a:lnTo>
                <a:lnTo>
                  <a:pt x="2406" y="54"/>
                </a:lnTo>
                <a:lnTo>
                  <a:pt x="2407" y="54"/>
                </a:lnTo>
                <a:lnTo>
                  <a:pt x="2407" y="54"/>
                </a:lnTo>
                <a:lnTo>
                  <a:pt x="2407" y="54"/>
                </a:lnTo>
                <a:lnTo>
                  <a:pt x="2408" y="54"/>
                </a:lnTo>
                <a:lnTo>
                  <a:pt x="2408" y="54"/>
                </a:lnTo>
                <a:lnTo>
                  <a:pt x="2408" y="54"/>
                </a:lnTo>
                <a:lnTo>
                  <a:pt x="2408" y="54"/>
                </a:lnTo>
                <a:lnTo>
                  <a:pt x="2410" y="54"/>
                </a:lnTo>
                <a:lnTo>
                  <a:pt x="2410" y="54"/>
                </a:lnTo>
                <a:lnTo>
                  <a:pt x="2410" y="54"/>
                </a:lnTo>
                <a:lnTo>
                  <a:pt x="2411" y="54"/>
                </a:lnTo>
                <a:lnTo>
                  <a:pt x="2411" y="54"/>
                </a:lnTo>
                <a:lnTo>
                  <a:pt x="2411" y="54"/>
                </a:lnTo>
                <a:lnTo>
                  <a:pt x="2411" y="54"/>
                </a:lnTo>
                <a:lnTo>
                  <a:pt x="2412" y="54"/>
                </a:lnTo>
                <a:lnTo>
                  <a:pt x="2412" y="54"/>
                </a:lnTo>
                <a:lnTo>
                  <a:pt x="2412" y="54"/>
                </a:lnTo>
                <a:lnTo>
                  <a:pt x="2413" y="54"/>
                </a:lnTo>
                <a:lnTo>
                  <a:pt x="2413" y="54"/>
                </a:lnTo>
                <a:lnTo>
                  <a:pt x="2413" y="54"/>
                </a:lnTo>
                <a:lnTo>
                  <a:pt x="2413" y="54"/>
                </a:lnTo>
                <a:lnTo>
                  <a:pt x="2414" y="54"/>
                </a:lnTo>
                <a:lnTo>
                  <a:pt x="2414" y="54"/>
                </a:lnTo>
                <a:lnTo>
                  <a:pt x="2414" y="54"/>
                </a:lnTo>
                <a:lnTo>
                  <a:pt x="2415" y="54"/>
                </a:lnTo>
                <a:lnTo>
                  <a:pt x="2415" y="54"/>
                </a:lnTo>
                <a:lnTo>
                  <a:pt x="2415" y="54"/>
                </a:lnTo>
                <a:lnTo>
                  <a:pt x="2415" y="54"/>
                </a:lnTo>
                <a:lnTo>
                  <a:pt x="2416" y="54"/>
                </a:lnTo>
                <a:lnTo>
                  <a:pt x="2416" y="54"/>
                </a:lnTo>
                <a:lnTo>
                  <a:pt x="2416" y="54"/>
                </a:lnTo>
                <a:lnTo>
                  <a:pt x="2417" y="54"/>
                </a:lnTo>
                <a:lnTo>
                  <a:pt x="2417" y="54"/>
                </a:lnTo>
                <a:lnTo>
                  <a:pt x="2417" y="54"/>
                </a:lnTo>
                <a:lnTo>
                  <a:pt x="2417" y="54"/>
                </a:lnTo>
                <a:lnTo>
                  <a:pt x="2418" y="54"/>
                </a:lnTo>
                <a:lnTo>
                  <a:pt x="2418" y="54"/>
                </a:lnTo>
                <a:lnTo>
                  <a:pt x="2418" y="54"/>
                </a:lnTo>
                <a:lnTo>
                  <a:pt x="2419" y="54"/>
                </a:lnTo>
                <a:lnTo>
                  <a:pt x="2419" y="54"/>
                </a:lnTo>
                <a:lnTo>
                  <a:pt x="2419" y="54"/>
                </a:lnTo>
                <a:lnTo>
                  <a:pt x="2419" y="54"/>
                </a:lnTo>
                <a:lnTo>
                  <a:pt x="2420" y="54"/>
                </a:lnTo>
                <a:lnTo>
                  <a:pt x="2420" y="54"/>
                </a:lnTo>
                <a:lnTo>
                  <a:pt x="2420" y="54"/>
                </a:lnTo>
                <a:lnTo>
                  <a:pt x="2420" y="54"/>
                </a:lnTo>
                <a:lnTo>
                  <a:pt x="2421" y="54"/>
                </a:lnTo>
                <a:lnTo>
                  <a:pt x="2421" y="54"/>
                </a:lnTo>
                <a:lnTo>
                  <a:pt x="2421" y="54"/>
                </a:lnTo>
                <a:lnTo>
                  <a:pt x="2422" y="54"/>
                </a:lnTo>
                <a:lnTo>
                  <a:pt x="2422" y="54"/>
                </a:lnTo>
                <a:lnTo>
                  <a:pt x="2422" y="54"/>
                </a:lnTo>
                <a:lnTo>
                  <a:pt x="2423" y="54"/>
                </a:lnTo>
                <a:lnTo>
                  <a:pt x="2423" y="54"/>
                </a:lnTo>
                <a:lnTo>
                  <a:pt x="2423" y="54"/>
                </a:lnTo>
                <a:lnTo>
                  <a:pt x="2423" y="54"/>
                </a:lnTo>
                <a:lnTo>
                  <a:pt x="2424" y="54"/>
                </a:lnTo>
                <a:lnTo>
                  <a:pt x="2424" y="54"/>
                </a:lnTo>
                <a:lnTo>
                  <a:pt x="2424" y="54"/>
                </a:lnTo>
                <a:lnTo>
                  <a:pt x="2425" y="54"/>
                </a:lnTo>
                <a:lnTo>
                  <a:pt x="2425" y="54"/>
                </a:lnTo>
                <a:lnTo>
                  <a:pt x="2425" y="54"/>
                </a:lnTo>
                <a:lnTo>
                  <a:pt x="2425" y="54"/>
                </a:lnTo>
                <a:lnTo>
                  <a:pt x="2425" y="54"/>
                </a:lnTo>
                <a:lnTo>
                  <a:pt x="2426" y="54"/>
                </a:lnTo>
                <a:lnTo>
                  <a:pt x="2426" y="54"/>
                </a:lnTo>
                <a:lnTo>
                  <a:pt x="2427" y="54"/>
                </a:lnTo>
                <a:lnTo>
                  <a:pt x="2427" y="54"/>
                </a:lnTo>
                <a:lnTo>
                  <a:pt x="2427" y="54"/>
                </a:lnTo>
                <a:lnTo>
                  <a:pt x="2427" y="54"/>
                </a:lnTo>
                <a:lnTo>
                  <a:pt x="2428" y="54"/>
                </a:lnTo>
                <a:lnTo>
                  <a:pt x="2428" y="54"/>
                </a:lnTo>
                <a:lnTo>
                  <a:pt x="2428" y="54"/>
                </a:lnTo>
                <a:lnTo>
                  <a:pt x="2429" y="54"/>
                </a:lnTo>
                <a:lnTo>
                  <a:pt x="2429" y="54"/>
                </a:lnTo>
                <a:lnTo>
                  <a:pt x="2429" y="54"/>
                </a:lnTo>
                <a:lnTo>
                  <a:pt x="2429" y="54"/>
                </a:lnTo>
                <a:lnTo>
                  <a:pt x="2430" y="54"/>
                </a:lnTo>
                <a:lnTo>
                  <a:pt x="2430" y="54"/>
                </a:lnTo>
                <a:lnTo>
                  <a:pt x="2430" y="54"/>
                </a:lnTo>
                <a:lnTo>
                  <a:pt x="2431" y="54"/>
                </a:lnTo>
                <a:lnTo>
                  <a:pt x="2431" y="54"/>
                </a:lnTo>
                <a:lnTo>
                  <a:pt x="2431" y="54"/>
                </a:lnTo>
                <a:lnTo>
                  <a:pt x="2431" y="54"/>
                </a:lnTo>
                <a:lnTo>
                  <a:pt x="2432" y="54"/>
                </a:lnTo>
                <a:lnTo>
                  <a:pt x="2432" y="54"/>
                </a:lnTo>
                <a:lnTo>
                  <a:pt x="2432" y="54"/>
                </a:lnTo>
                <a:lnTo>
                  <a:pt x="2433" y="54"/>
                </a:lnTo>
                <a:lnTo>
                  <a:pt x="2433" y="54"/>
                </a:lnTo>
                <a:lnTo>
                  <a:pt x="2433" y="54"/>
                </a:lnTo>
                <a:lnTo>
                  <a:pt x="2434" y="54"/>
                </a:lnTo>
                <a:lnTo>
                  <a:pt x="2434" y="54"/>
                </a:lnTo>
                <a:lnTo>
                  <a:pt x="2434" y="54"/>
                </a:lnTo>
                <a:lnTo>
                  <a:pt x="2434" y="54"/>
                </a:lnTo>
                <a:lnTo>
                  <a:pt x="2435" y="54"/>
                </a:lnTo>
                <a:lnTo>
                  <a:pt x="2435" y="54"/>
                </a:lnTo>
                <a:lnTo>
                  <a:pt x="2435" y="54"/>
                </a:lnTo>
                <a:lnTo>
                  <a:pt x="2436" y="54"/>
                </a:lnTo>
                <a:lnTo>
                  <a:pt x="2436" y="54"/>
                </a:lnTo>
                <a:lnTo>
                  <a:pt x="2436" y="54"/>
                </a:lnTo>
                <a:lnTo>
                  <a:pt x="2436" y="54"/>
                </a:lnTo>
                <a:lnTo>
                  <a:pt x="2437" y="54"/>
                </a:lnTo>
                <a:lnTo>
                  <a:pt x="2437" y="54"/>
                </a:lnTo>
                <a:lnTo>
                  <a:pt x="2437" y="54"/>
                </a:lnTo>
                <a:lnTo>
                  <a:pt x="2438" y="54"/>
                </a:lnTo>
                <a:lnTo>
                  <a:pt x="2438" y="54"/>
                </a:lnTo>
                <a:lnTo>
                  <a:pt x="2438" y="54"/>
                </a:lnTo>
                <a:lnTo>
                  <a:pt x="2438" y="54"/>
                </a:lnTo>
                <a:lnTo>
                  <a:pt x="2439" y="54"/>
                </a:lnTo>
                <a:lnTo>
                  <a:pt x="2439" y="54"/>
                </a:lnTo>
                <a:lnTo>
                  <a:pt x="2439" y="54"/>
                </a:lnTo>
                <a:lnTo>
                  <a:pt x="2440" y="54"/>
                </a:lnTo>
                <a:lnTo>
                  <a:pt x="2440" y="54"/>
                </a:lnTo>
                <a:lnTo>
                  <a:pt x="2440" y="54"/>
                </a:lnTo>
                <a:lnTo>
                  <a:pt x="2440" y="54"/>
                </a:lnTo>
                <a:lnTo>
                  <a:pt x="2441" y="54"/>
                </a:lnTo>
                <a:lnTo>
                  <a:pt x="2441" y="54"/>
                </a:lnTo>
                <a:lnTo>
                  <a:pt x="2441" y="54"/>
                </a:lnTo>
                <a:lnTo>
                  <a:pt x="2442" y="54"/>
                </a:lnTo>
                <a:lnTo>
                  <a:pt x="2442" y="54"/>
                </a:lnTo>
                <a:lnTo>
                  <a:pt x="2442" y="54"/>
                </a:lnTo>
                <a:lnTo>
                  <a:pt x="2442" y="54"/>
                </a:lnTo>
                <a:lnTo>
                  <a:pt x="2443" y="54"/>
                </a:lnTo>
                <a:lnTo>
                  <a:pt x="2443" y="54"/>
                </a:lnTo>
                <a:lnTo>
                  <a:pt x="2443" y="54"/>
                </a:lnTo>
                <a:lnTo>
                  <a:pt x="2444" y="54"/>
                </a:lnTo>
                <a:lnTo>
                  <a:pt x="2444" y="54"/>
                </a:lnTo>
                <a:lnTo>
                  <a:pt x="2444" y="54"/>
                </a:lnTo>
                <a:lnTo>
                  <a:pt x="2444" y="54"/>
                </a:lnTo>
                <a:lnTo>
                  <a:pt x="2445" y="54"/>
                </a:lnTo>
                <a:lnTo>
                  <a:pt x="2445" y="54"/>
                </a:lnTo>
                <a:lnTo>
                  <a:pt x="2445" y="54"/>
                </a:lnTo>
                <a:lnTo>
                  <a:pt x="2446" y="54"/>
                </a:lnTo>
                <a:lnTo>
                  <a:pt x="2446" y="54"/>
                </a:lnTo>
                <a:lnTo>
                  <a:pt x="2446" y="54"/>
                </a:lnTo>
                <a:lnTo>
                  <a:pt x="2446" y="54"/>
                </a:lnTo>
                <a:lnTo>
                  <a:pt x="2447" y="54"/>
                </a:lnTo>
                <a:lnTo>
                  <a:pt x="2447" y="54"/>
                </a:lnTo>
                <a:lnTo>
                  <a:pt x="2447" y="54"/>
                </a:lnTo>
                <a:lnTo>
                  <a:pt x="2448" y="54"/>
                </a:lnTo>
                <a:lnTo>
                  <a:pt x="2448" y="54"/>
                </a:lnTo>
                <a:lnTo>
                  <a:pt x="2448" y="54"/>
                </a:lnTo>
                <a:lnTo>
                  <a:pt x="2448" y="54"/>
                </a:lnTo>
                <a:lnTo>
                  <a:pt x="2449" y="54"/>
                </a:lnTo>
                <a:lnTo>
                  <a:pt x="2449" y="54"/>
                </a:lnTo>
                <a:lnTo>
                  <a:pt x="2449" y="54"/>
                </a:lnTo>
                <a:lnTo>
                  <a:pt x="2450" y="54"/>
                </a:lnTo>
                <a:lnTo>
                  <a:pt x="2450" y="54"/>
                </a:lnTo>
                <a:lnTo>
                  <a:pt x="2450" y="54"/>
                </a:lnTo>
                <a:lnTo>
                  <a:pt x="2450" y="54"/>
                </a:lnTo>
                <a:lnTo>
                  <a:pt x="2451" y="54"/>
                </a:lnTo>
                <a:lnTo>
                  <a:pt x="2451" y="54"/>
                </a:lnTo>
                <a:lnTo>
                  <a:pt x="2451" y="54"/>
                </a:lnTo>
                <a:lnTo>
                  <a:pt x="2451" y="54"/>
                </a:lnTo>
                <a:lnTo>
                  <a:pt x="2452" y="54"/>
                </a:lnTo>
                <a:lnTo>
                  <a:pt x="2452" y="54"/>
                </a:lnTo>
                <a:lnTo>
                  <a:pt x="2452" y="54"/>
                </a:lnTo>
                <a:lnTo>
                  <a:pt x="2453" y="54"/>
                </a:lnTo>
                <a:lnTo>
                  <a:pt x="2453" y="54"/>
                </a:lnTo>
                <a:lnTo>
                  <a:pt x="2453" y="54"/>
                </a:lnTo>
                <a:lnTo>
                  <a:pt x="2454" y="54"/>
                </a:lnTo>
                <a:lnTo>
                  <a:pt x="2454" y="54"/>
                </a:lnTo>
                <a:lnTo>
                  <a:pt x="2454" y="54"/>
                </a:lnTo>
                <a:lnTo>
                  <a:pt x="2454" y="54"/>
                </a:lnTo>
                <a:lnTo>
                  <a:pt x="2455" y="54"/>
                </a:lnTo>
                <a:lnTo>
                  <a:pt x="2455" y="54"/>
                </a:lnTo>
                <a:lnTo>
                  <a:pt x="2455" y="54"/>
                </a:lnTo>
                <a:lnTo>
                  <a:pt x="2456" y="54"/>
                </a:lnTo>
                <a:lnTo>
                  <a:pt x="2456" y="54"/>
                </a:lnTo>
                <a:lnTo>
                  <a:pt x="2456" y="54"/>
                </a:lnTo>
                <a:lnTo>
                  <a:pt x="2456" y="54"/>
                </a:lnTo>
                <a:lnTo>
                  <a:pt x="2456" y="54"/>
                </a:lnTo>
                <a:lnTo>
                  <a:pt x="2457" y="54"/>
                </a:lnTo>
                <a:lnTo>
                  <a:pt x="2457" y="54"/>
                </a:lnTo>
                <a:lnTo>
                  <a:pt x="2458" y="54"/>
                </a:lnTo>
                <a:lnTo>
                  <a:pt x="2458" y="54"/>
                </a:lnTo>
                <a:lnTo>
                  <a:pt x="2458" y="54"/>
                </a:lnTo>
                <a:lnTo>
                  <a:pt x="2459" y="54"/>
                </a:lnTo>
                <a:lnTo>
                  <a:pt x="2459" y="54"/>
                </a:lnTo>
                <a:lnTo>
                  <a:pt x="2459" y="54"/>
                </a:lnTo>
                <a:lnTo>
                  <a:pt x="2459" y="54"/>
                </a:lnTo>
                <a:lnTo>
                  <a:pt x="2460" y="54"/>
                </a:lnTo>
                <a:lnTo>
                  <a:pt x="2460" y="54"/>
                </a:lnTo>
                <a:lnTo>
                  <a:pt x="2460" y="54"/>
                </a:lnTo>
                <a:lnTo>
                  <a:pt x="2461" y="54"/>
                </a:lnTo>
                <a:lnTo>
                  <a:pt x="2461" y="54"/>
                </a:lnTo>
                <a:lnTo>
                  <a:pt x="2461" y="54"/>
                </a:lnTo>
                <a:lnTo>
                  <a:pt x="2461" y="54"/>
                </a:lnTo>
                <a:lnTo>
                  <a:pt x="2462" y="54"/>
                </a:lnTo>
                <a:lnTo>
                  <a:pt x="2462" y="54"/>
                </a:lnTo>
                <a:lnTo>
                  <a:pt x="2462" y="54"/>
                </a:lnTo>
                <a:lnTo>
                  <a:pt x="2464" y="54"/>
                </a:lnTo>
                <a:lnTo>
                  <a:pt x="2464" y="54"/>
                </a:lnTo>
                <a:lnTo>
                  <a:pt x="2464" y="54"/>
                </a:lnTo>
                <a:lnTo>
                  <a:pt x="2464" y="54"/>
                </a:lnTo>
                <a:lnTo>
                  <a:pt x="2465" y="54"/>
                </a:lnTo>
                <a:lnTo>
                  <a:pt x="2465" y="54"/>
                </a:lnTo>
                <a:lnTo>
                  <a:pt x="2465" y="54"/>
                </a:lnTo>
                <a:lnTo>
                  <a:pt x="2466" y="54"/>
                </a:lnTo>
                <a:lnTo>
                  <a:pt x="2466" y="54"/>
                </a:lnTo>
                <a:lnTo>
                  <a:pt x="2466" y="54"/>
                </a:lnTo>
                <a:lnTo>
                  <a:pt x="2466" y="54"/>
                </a:lnTo>
                <a:lnTo>
                  <a:pt x="2467" y="54"/>
                </a:lnTo>
                <a:lnTo>
                  <a:pt x="2467" y="54"/>
                </a:lnTo>
                <a:lnTo>
                  <a:pt x="2467" y="54"/>
                </a:lnTo>
                <a:lnTo>
                  <a:pt x="2468" y="54"/>
                </a:lnTo>
                <a:lnTo>
                  <a:pt x="2468" y="54"/>
                </a:lnTo>
                <a:lnTo>
                  <a:pt x="2468" y="54"/>
                </a:lnTo>
                <a:lnTo>
                  <a:pt x="2468" y="54"/>
                </a:lnTo>
                <a:lnTo>
                  <a:pt x="2469" y="54"/>
                </a:lnTo>
                <a:lnTo>
                  <a:pt x="2469" y="54"/>
                </a:lnTo>
                <a:lnTo>
                  <a:pt x="2469" y="54"/>
                </a:lnTo>
                <a:lnTo>
                  <a:pt x="2470" y="54"/>
                </a:lnTo>
                <a:lnTo>
                  <a:pt x="2470" y="54"/>
                </a:lnTo>
                <a:lnTo>
                  <a:pt x="2470" y="54"/>
                </a:lnTo>
                <a:lnTo>
                  <a:pt x="2470" y="54"/>
                </a:lnTo>
                <a:lnTo>
                  <a:pt x="2471" y="54"/>
                </a:lnTo>
                <a:lnTo>
                  <a:pt x="2471" y="54"/>
                </a:lnTo>
                <a:lnTo>
                  <a:pt x="2471" y="54"/>
                </a:lnTo>
                <a:lnTo>
                  <a:pt x="2472" y="54"/>
                </a:lnTo>
                <a:lnTo>
                  <a:pt x="2472" y="54"/>
                </a:lnTo>
                <a:lnTo>
                  <a:pt x="2472" y="54"/>
                </a:lnTo>
                <a:lnTo>
                  <a:pt x="2472" y="54"/>
                </a:lnTo>
                <a:lnTo>
                  <a:pt x="2473" y="54"/>
                </a:lnTo>
                <a:lnTo>
                  <a:pt x="2473" y="54"/>
                </a:lnTo>
                <a:lnTo>
                  <a:pt x="2473" y="54"/>
                </a:lnTo>
                <a:lnTo>
                  <a:pt x="2474" y="54"/>
                </a:lnTo>
                <a:lnTo>
                  <a:pt x="2474" y="54"/>
                </a:lnTo>
                <a:lnTo>
                  <a:pt x="2474" y="54"/>
                </a:lnTo>
                <a:lnTo>
                  <a:pt x="2474" y="54"/>
                </a:lnTo>
                <a:lnTo>
                  <a:pt x="2475" y="54"/>
                </a:lnTo>
                <a:lnTo>
                  <a:pt x="2475" y="54"/>
                </a:lnTo>
                <a:lnTo>
                  <a:pt x="2475" y="54"/>
                </a:lnTo>
                <a:lnTo>
                  <a:pt x="2476" y="54"/>
                </a:lnTo>
                <a:lnTo>
                  <a:pt x="2476" y="54"/>
                </a:lnTo>
                <a:lnTo>
                  <a:pt x="2476" y="54"/>
                </a:lnTo>
                <a:lnTo>
                  <a:pt x="2476" y="54"/>
                </a:lnTo>
                <a:lnTo>
                  <a:pt x="2477" y="54"/>
                </a:lnTo>
                <a:lnTo>
                  <a:pt x="2477" y="54"/>
                </a:lnTo>
                <a:lnTo>
                  <a:pt x="2477" y="54"/>
                </a:lnTo>
                <a:lnTo>
                  <a:pt x="2478" y="54"/>
                </a:lnTo>
                <a:lnTo>
                  <a:pt x="2478" y="54"/>
                </a:lnTo>
                <a:lnTo>
                  <a:pt x="2478" y="54"/>
                </a:lnTo>
                <a:lnTo>
                  <a:pt x="2478" y="54"/>
                </a:lnTo>
                <a:lnTo>
                  <a:pt x="2479" y="54"/>
                </a:lnTo>
                <a:lnTo>
                  <a:pt x="2479" y="54"/>
                </a:lnTo>
                <a:lnTo>
                  <a:pt x="2479" y="54"/>
                </a:lnTo>
                <a:lnTo>
                  <a:pt x="2480" y="54"/>
                </a:lnTo>
                <a:lnTo>
                  <a:pt x="2480" y="54"/>
                </a:lnTo>
                <a:lnTo>
                  <a:pt x="2480" y="54"/>
                </a:lnTo>
                <a:lnTo>
                  <a:pt x="2480" y="54"/>
                </a:lnTo>
                <a:lnTo>
                  <a:pt x="2481" y="54"/>
                </a:lnTo>
                <a:lnTo>
                  <a:pt x="2481" y="54"/>
                </a:lnTo>
                <a:lnTo>
                  <a:pt x="2481" y="54"/>
                </a:lnTo>
                <a:lnTo>
                  <a:pt x="2482" y="54"/>
                </a:lnTo>
                <a:lnTo>
                  <a:pt x="2482" y="54"/>
                </a:lnTo>
                <a:lnTo>
                  <a:pt x="2482" y="54"/>
                </a:lnTo>
                <a:lnTo>
                  <a:pt x="2482" y="54"/>
                </a:lnTo>
                <a:lnTo>
                  <a:pt x="2483" y="54"/>
                </a:lnTo>
                <a:lnTo>
                  <a:pt x="2483" y="54"/>
                </a:lnTo>
                <a:lnTo>
                  <a:pt x="2483" y="54"/>
                </a:lnTo>
                <a:lnTo>
                  <a:pt x="2483" y="54"/>
                </a:lnTo>
                <a:lnTo>
                  <a:pt x="2484" y="54"/>
                </a:lnTo>
                <a:lnTo>
                  <a:pt x="2484" y="54"/>
                </a:lnTo>
                <a:lnTo>
                  <a:pt x="2485" y="54"/>
                </a:lnTo>
                <a:lnTo>
                  <a:pt x="2485" y="54"/>
                </a:lnTo>
                <a:lnTo>
                  <a:pt x="2485" y="54"/>
                </a:lnTo>
                <a:lnTo>
                  <a:pt x="2485" y="54"/>
                </a:lnTo>
                <a:lnTo>
                  <a:pt x="2486" y="54"/>
                </a:lnTo>
                <a:lnTo>
                  <a:pt x="2486" y="54"/>
                </a:lnTo>
                <a:lnTo>
                  <a:pt x="2486" y="54"/>
                </a:lnTo>
                <a:lnTo>
                  <a:pt x="2487" y="54"/>
                </a:lnTo>
                <a:lnTo>
                  <a:pt x="2487" y="54"/>
                </a:lnTo>
                <a:lnTo>
                  <a:pt x="2487" y="54"/>
                </a:lnTo>
                <a:lnTo>
                  <a:pt x="2487" y="54"/>
                </a:lnTo>
                <a:lnTo>
                  <a:pt x="2488" y="54"/>
                </a:lnTo>
                <a:lnTo>
                  <a:pt x="2488" y="54"/>
                </a:lnTo>
                <a:lnTo>
                  <a:pt x="2488" y="54"/>
                </a:lnTo>
                <a:lnTo>
                  <a:pt x="2489" y="54"/>
                </a:lnTo>
                <a:lnTo>
                  <a:pt x="2489" y="54"/>
                </a:lnTo>
                <a:lnTo>
                  <a:pt x="2489" y="54"/>
                </a:lnTo>
                <a:lnTo>
                  <a:pt x="2489" y="54"/>
                </a:lnTo>
                <a:lnTo>
                  <a:pt x="2490" y="54"/>
                </a:lnTo>
                <a:lnTo>
                  <a:pt x="2490" y="54"/>
                </a:lnTo>
                <a:lnTo>
                  <a:pt x="2490" y="54"/>
                </a:lnTo>
                <a:lnTo>
                  <a:pt x="2491" y="54"/>
                </a:lnTo>
                <a:lnTo>
                  <a:pt x="2491" y="54"/>
                </a:lnTo>
                <a:lnTo>
                  <a:pt x="2491" y="54"/>
                </a:lnTo>
                <a:lnTo>
                  <a:pt x="2491" y="54"/>
                </a:lnTo>
                <a:lnTo>
                  <a:pt x="2492" y="54"/>
                </a:lnTo>
                <a:lnTo>
                  <a:pt x="2492" y="54"/>
                </a:lnTo>
                <a:lnTo>
                  <a:pt x="2492" y="54"/>
                </a:lnTo>
                <a:lnTo>
                  <a:pt x="2493" y="54"/>
                </a:lnTo>
                <a:lnTo>
                  <a:pt x="2493" y="54"/>
                </a:lnTo>
                <a:lnTo>
                  <a:pt x="2493" y="54"/>
                </a:lnTo>
                <a:lnTo>
                  <a:pt x="2493" y="54"/>
                </a:lnTo>
                <a:lnTo>
                  <a:pt x="2494" y="54"/>
                </a:lnTo>
                <a:lnTo>
                  <a:pt x="2494" y="54"/>
                </a:lnTo>
                <a:lnTo>
                  <a:pt x="2494" y="54"/>
                </a:lnTo>
                <a:lnTo>
                  <a:pt x="2495" y="54"/>
                </a:lnTo>
                <a:lnTo>
                  <a:pt x="2495" y="54"/>
                </a:lnTo>
                <a:lnTo>
                  <a:pt x="2495" y="54"/>
                </a:lnTo>
                <a:lnTo>
                  <a:pt x="2495" y="54"/>
                </a:lnTo>
                <a:lnTo>
                  <a:pt x="2496" y="54"/>
                </a:lnTo>
                <a:lnTo>
                  <a:pt x="2496" y="54"/>
                </a:lnTo>
                <a:lnTo>
                  <a:pt x="2496" y="54"/>
                </a:lnTo>
                <a:lnTo>
                  <a:pt x="2497" y="54"/>
                </a:lnTo>
                <a:lnTo>
                  <a:pt x="2497" y="54"/>
                </a:lnTo>
                <a:lnTo>
                  <a:pt x="2497" y="54"/>
                </a:lnTo>
                <a:lnTo>
                  <a:pt x="2497" y="54"/>
                </a:lnTo>
                <a:lnTo>
                  <a:pt x="2498" y="54"/>
                </a:lnTo>
                <a:lnTo>
                  <a:pt x="2498" y="54"/>
                </a:lnTo>
                <a:lnTo>
                  <a:pt x="2498" y="54"/>
                </a:lnTo>
                <a:lnTo>
                  <a:pt x="2499" y="54"/>
                </a:lnTo>
                <a:lnTo>
                  <a:pt x="2499" y="54"/>
                </a:lnTo>
                <a:lnTo>
                  <a:pt x="2499" y="54"/>
                </a:lnTo>
                <a:lnTo>
                  <a:pt x="2499" y="54"/>
                </a:lnTo>
                <a:lnTo>
                  <a:pt x="2500" y="54"/>
                </a:lnTo>
                <a:lnTo>
                  <a:pt x="2500" y="54"/>
                </a:lnTo>
                <a:lnTo>
                  <a:pt x="2500" y="54"/>
                </a:lnTo>
                <a:lnTo>
                  <a:pt x="2501" y="54"/>
                </a:lnTo>
                <a:lnTo>
                  <a:pt x="2501" y="54"/>
                </a:lnTo>
                <a:lnTo>
                  <a:pt x="2501" y="54"/>
                </a:lnTo>
                <a:lnTo>
                  <a:pt x="2501" y="54"/>
                </a:lnTo>
                <a:lnTo>
                  <a:pt x="2502" y="54"/>
                </a:lnTo>
                <a:lnTo>
                  <a:pt x="2502" y="54"/>
                </a:lnTo>
                <a:lnTo>
                  <a:pt x="2502" y="54"/>
                </a:lnTo>
                <a:lnTo>
                  <a:pt x="2503" y="54"/>
                </a:lnTo>
                <a:lnTo>
                  <a:pt x="2503" y="54"/>
                </a:lnTo>
                <a:lnTo>
                  <a:pt x="2503" y="54"/>
                </a:lnTo>
                <a:lnTo>
                  <a:pt x="2503" y="54"/>
                </a:lnTo>
                <a:lnTo>
                  <a:pt x="2504" y="54"/>
                </a:lnTo>
                <a:lnTo>
                  <a:pt x="2504" y="54"/>
                </a:lnTo>
                <a:lnTo>
                  <a:pt x="2504" y="54"/>
                </a:lnTo>
                <a:lnTo>
                  <a:pt x="2505" y="54"/>
                </a:lnTo>
                <a:lnTo>
                  <a:pt x="2505" y="54"/>
                </a:lnTo>
                <a:lnTo>
                  <a:pt x="2505" y="54"/>
                </a:lnTo>
                <a:lnTo>
                  <a:pt x="2505" y="54"/>
                </a:lnTo>
                <a:lnTo>
                  <a:pt x="2506" y="54"/>
                </a:lnTo>
                <a:lnTo>
                  <a:pt x="2506" y="54"/>
                </a:lnTo>
                <a:lnTo>
                  <a:pt x="2506" y="54"/>
                </a:lnTo>
                <a:lnTo>
                  <a:pt x="2507" y="54"/>
                </a:lnTo>
                <a:lnTo>
                  <a:pt x="2507" y="54"/>
                </a:lnTo>
                <a:lnTo>
                  <a:pt x="2507" y="54"/>
                </a:lnTo>
                <a:lnTo>
                  <a:pt x="2507" y="54"/>
                </a:lnTo>
                <a:lnTo>
                  <a:pt x="2508" y="54"/>
                </a:lnTo>
                <a:lnTo>
                  <a:pt x="2508" y="54"/>
                </a:lnTo>
                <a:lnTo>
                  <a:pt x="2508" y="54"/>
                </a:lnTo>
                <a:lnTo>
                  <a:pt x="2509" y="54"/>
                </a:lnTo>
                <a:lnTo>
                  <a:pt x="2509" y="54"/>
                </a:lnTo>
                <a:lnTo>
                  <a:pt x="2509" y="54"/>
                </a:lnTo>
                <a:lnTo>
                  <a:pt x="2509" y="54"/>
                </a:lnTo>
                <a:lnTo>
                  <a:pt x="2510" y="54"/>
                </a:lnTo>
                <a:lnTo>
                  <a:pt x="2510" y="54"/>
                </a:lnTo>
                <a:lnTo>
                  <a:pt x="2510" y="54"/>
                </a:lnTo>
                <a:lnTo>
                  <a:pt x="2511" y="54"/>
                </a:lnTo>
                <a:lnTo>
                  <a:pt x="2511" y="54"/>
                </a:lnTo>
                <a:lnTo>
                  <a:pt x="2511" y="54"/>
                </a:lnTo>
                <a:lnTo>
                  <a:pt x="2512" y="54"/>
                </a:lnTo>
                <a:lnTo>
                  <a:pt x="2512" y="54"/>
                </a:lnTo>
                <a:lnTo>
                  <a:pt x="2512" y="54"/>
                </a:lnTo>
                <a:lnTo>
                  <a:pt x="2512" y="54"/>
                </a:lnTo>
                <a:lnTo>
                  <a:pt x="2513" y="54"/>
                </a:lnTo>
                <a:lnTo>
                  <a:pt x="2513" y="54"/>
                </a:lnTo>
                <a:lnTo>
                  <a:pt x="2513" y="54"/>
                </a:lnTo>
                <a:lnTo>
                  <a:pt x="2514" y="54"/>
                </a:lnTo>
                <a:lnTo>
                  <a:pt x="2514" y="54"/>
                </a:lnTo>
                <a:lnTo>
                  <a:pt x="2514" y="54"/>
                </a:lnTo>
                <a:lnTo>
                  <a:pt x="2514" y="54"/>
                </a:lnTo>
                <a:lnTo>
                  <a:pt x="2514" y="54"/>
                </a:lnTo>
                <a:lnTo>
                  <a:pt x="2515" y="54"/>
                </a:lnTo>
                <a:lnTo>
                  <a:pt x="2515" y="54"/>
                </a:lnTo>
                <a:lnTo>
                  <a:pt x="2516" y="54"/>
                </a:lnTo>
                <a:lnTo>
                  <a:pt x="2516" y="54"/>
                </a:lnTo>
                <a:lnTo>
                  <a:pt x="2516" y="54"/>
                </a:lnTo>
                <a:lnTo>
                  <a:pt x="2516" y="54"/>
                </a:lnTo>
                <a:lnTo>
                  <a:pt x="2517" y="54"/>
                </a:lnTo>
                <a:lnTo>
                  <a:pt x="2517" y="54"/>
                </a:lnTo>
                <a:lnTo>
                  <a:pt x="2517" y="54"/>
                </a:lnTo>
                <a:lnTo>
                  <a:pt x="2518" y="54"/>
                </a:lnTo>
                <a:lnTo>
                  <a:pt x="2518" y="54"/>
                </a:lnTo>
                <a:lnTo>
                  <a:pt x="2518" y="54"/>
                </a:lnTo>
                <a:lnTo>
                  <a:pt x="2518" y="54"/>
                </a:lnTo>
                <a:lnTo>
                  <a:pt x="2519" y="54"/>
                </a:lnTo>
                <a:lnTo>
                  <a:pt x="2519" y="54"/>
                </a:lnTo>
                <a:lnTo>
                  <a:pt x="2519" y="54"/>
                </a:lnTo>
                <a:lnTo>
                  <a:pt x="2520" y="54"/>
                </a:lnTo>
                <a:lnTo>
                  <a:pt x="2520" y="54"/>
                </a:lnTo>
                <a:lnTo>
                  <a:pt x="2520" y="54"/>
                </a:lnTo>
                <a:lnTo>
                  <a:pt x="2520" y="54"/>
                </a:lnTo>
                <a:lnTo>
                  <a:pt x="2521" y="54"/>
                </a:lnTo>
                <a:lnTo>
                  <a:pt x="2521" y="54"/>
                </a:lnTo>
                <a:lnTo>
                  <a:pt x="2521" y="54"/>
                </a:lnTo>
                <a:lnTo>
                  <a:pt x="2522" y="54"/>
                </a:lnTo>
                <a:lnTo>
                  <a:pt x="2522" y="54"/>
                </a:lnTo>
                <a:lnTo>
                  <a:pt x="2522" y="54"/>
                </a:lnTo>
                <a:lnTo>
                  <a:pt x="2522" y="54"/>
                </a:lnTo>
                <a:lnTo>
                  <a:pt x="2523" y="54"/>
                </a:lnTo>
                <a:lnTo>
                  <a:pt x="2523" y="54"/>
                </a:lnTo>
                <a:lnTo>
                  <a:pt x="2523" y="54"/>
                </a:lnTo>
                <a:lnTo>
                  <a:pt x="2524" y="54"/>
                </a:lnTo>
                <a:lnTo>
                  <a:pt x="2524" y="54"/>
                </a:lnTo>
                <a:lnTo>
                  <a:pt x="2524" y="54"/>
                </a:lnTo>
                <a:lnTo>
                  <a:pt x="2524" y="54"/>
                </a:lnTo>
                <a:lnTo>
                  <a:pt x="2525" y="54"/>
                </a:lnTo>
                <a:lnTo>
                  <a:pt x="2525" y="54"/>
                </a:lnTo>
                <a:lnTo>
                  <a:pt x="2525" y="54"/>
                </a:lnTo>
                <a:lnTo>
                  <a:pt x="2527" y="54"/>
                </a:lnTo>
                <a:lnTo>
                  <a:pt x="2527" y="54"/>
                </a:lnTo>
                <a:lnTo>
                  <a:pt x="2527" y="54"/>
                </a:lnTo>
                <a:lnTo>
                  <a:pt x="2527" y="54"/>
                </a:lnTo>
                <a:lnTo>
                  <a:pt x="2528" y="54"/>
                </a:lnTo>
                <a:lnTo>
                  <a:pt x="2528" y="54"/>
                </a:lnTo>
                <a:lnTo>
                  <a:pt x="2528" y="54"/>
                </a:lnTo>
                <a:lnTo>
                  <a:pt x="2529" y="54"/>
                </a:lnTo>
                <a:lnTo>
                  <a:pt x="2529" y="54"/>
                </a:lnTo>
                <a:lnTo>
                  <a:pt x="2529" y="54"/>
                </a:lnTo>
                <a:lnTo>
                  <a:pt x="2529" y="54"/>
                </a:lnTo>
                <a:lnTo>
                  <a:pt x="2530" y="54"/>
                </a:lnTo>
                <a:lnTo>
                  <a:pt x="2530" y="54"/>
                </a:lnTo>
                <a:lnTo>
                  <a:pt x="2530" y="54"/>
                </a:lnTo>
                <a:lnTo>
                  <a:pt x="2531" y="54"/>
                </a:lnTo>
                <a:lnTo>
                  <a:pt x="2531" y="54"/>
                </a:lnTo>
                <a:lnTo>
                  <a:pt x="2531" y="54"/>
                </a:lnTo>
                <a:lnTo>
                  <a:pt x="2531" y="54"/>
                </a:lnTo>
                <a:lnTo>
                  <a:pt x="2532" y="54"/>
                </a:lnTo>
                <a:lnTo>
                  <a:pt x="2532" y="54"/>
                </a:lnTo>
                <a:lnTo>
                  <a:pt x="2532" y="54"/>
                </a:lnTo>
                <a:lnTo>
                  <a:pt x="2533" y="54"/>
                </a:lnTo>
                <a:lnTo>
                  <a:pt x="2533" y="54"/>
                </a:lnTo>
                <a:lnTo>
                  <a:pt x="2533" y="54"/>
                </a:lnTo>
                <a:lnTo>
                  <a:pt x="2533" y="54"/>
                </a:lnTo>
                <a:lnTo>
                  <a:pt x="2534" y="54"/>
                </a:lnTo>
                <a:lnTo>
                  <a:pt x="2534" y="54"/>
                </a:lnTo>
                <a:lnTo>
                  <a:pt x="2534" y="54"/>
                </a:lnTo>
                <a:lnTo>
                  <a:pt x="2535" y="54"/>
                </a:lnTo>
                <a:lnTo>
                  <a:pt x="2535" y="54"/>
                </a:lnTo>
                <a:lnTo>
                  <a:pt x="2535" y="54"/>
                </a:lnTo>
                <a:lnTo>
                  <a:pt x="2535" y="54"/>
                </a:lnTo>
                <a:lnTo>
                  <a:pt x="2536" y="54"/>
                </a:lnTo>
                <a:lnTo>
                  <a:pt x="2536" y="54"/>
                </a:lnTo>
                <a:lnTo>
                  <a:pt x="2536" y="54"/>
                </a:lnTo>
                <a:lnTo>
                  <a:pt x="2537" y="54"/>
                </a:lnTo>
                <a:lnTo>
                  <a:pt x="2537" y="54"/>
                </a:lnTo>
                <a:lnTo>
                  <a:pt x="2537" y="54"/>
                </a:lnTo>
                <a:lnTo>
                  <a:pt x="2538" y="54"/>
                </a:lnTo>
                <a:lnTo>
                  <a:pt x="2538" y="54"/>
                </a:lnTo>
                <a:lnTo>
                  <a:pt x="2538" y="54"/>
                </a:lnTo>
                <a:lnTo>
                  <a:pt x="2538" y="54"/>
                </a:lnTo>
                <a:lnTo>
                  <a:pt x="2539" y="54"/>
                </a:lnTo>
                <a:lnTo>
                  <a:pt x="2539" y="54"/>
                </a:lnTo>
                <a:lnTo>
                  <a:pt x="2539" y="54"/>
                </a:lnTo>
                <a:lnTo>
                  <a:pt x="2540" y="54"/>
                </a:lnTo>
                <a:lnTo>
                  <a:pt x="2540" y="54"/>
                </a:lnTo>
                <a:lnTo>
                  <a:pt x="2540" y="54"/>
                </a:lnTo>
                <a:lnTo>
                  <a:pt x="2540" y="54"/>
                </a:lnTo>
                <a:lnTo>
                  <a:pt x="2541" y="54"/>
                </a:lnTo>
                <a:lnTo>
                  <a:pt x="2541" y="54"/>
                </a:lnTo>
                <a:lnTo>
                  <a:pt x="2541" y="54"/>
                </a:lnTo>
                <a:lnTo>
                  <a:pt x="2541" y="54"/>
                </a:lnTo>
                <a:lnTo>
                  <a:pt x="2542" y="54"/>
                </a:lnTo>
                <a:lnTo>
                  <a:pt x="2542" y="54"/>
                </a:lnTo>
                <a:lnTo>
                  <a:pt x="2542" y="54"/>
                </a:lnTo>
                <a:lnTo>
                  <a:pt x="2543" y="54"/>
                </a:lnTo>
                <a:lnTo>
                  <a:pt x="2543" y="54"/>
                </a:lnTo>
                <a:lnTo>
                  <a:pt x="2543" y="54"/>
                </a:lnTo>
                <a:lnTo>
                  <a:pt x="2544" y="54"/>
                </a:lnTo>
                <a:lnTo>
                  <a:pt x="2544" y="54"/>
                </a:lnTo>
                <a:lnTo>
                  <a:pt x="2544" y="54"/>
                </a:lnTo>
                <a:lnTo>
                  <a:pt x="2544" y="54"/>
                </a:lnTo>
                <a:lnTo>
                  <a:pt x="2545" y="54"/>
                </a:lnTo>
                <a:lnTo>
                  <a:pt x="2545" y="54"/>
                </a:lnTo>
                <a:lnTo>
                  <a:pt x="2545" y="54"/>
                </a:lnTo>
                <a:lnTo>
                  <a:pt x="2546" y="54"/>
                </a:lnTo>
                <a:lnTo>
                  <a:pt x="2546" y="54"/>
                </a:lnTo>
                <a:lnTo>
                  <a:pt x="2546" y="54"/>
                </a:lnTo>
                <a:lnTo>
                  <a:pt x="2546" y="54"/>
                </a:lnTo>
                <a:lnTo>
                  <a:pt x="2546" y="54"/>
                </a:lnTo>
                <a:lnTo>
                  <a:pt x="2547" y="54"/>
                </a:lnTo>
                <a:lnTo>
                  <a:pt x="2547" y="54"/>
                </a:lnTo>
                <a:lnTo>
                  <a:pt x="2548" y="54"/>
                </a:lnTo>
                <a:lnTo>
                  <a:pt x="2548" y="54"/>
                </a:lnTo>
                <a:lnTo>
                  <a:pt x="2548" y="54"/>
                </a:lnTo>
                <a:lnTo>
                  <a:pt x="2548" y="54"/>
                </a:lnTo>
                <a:lnTo>
                  <a:pt x="2549" y="54"/>
                </a:lnTo>
                <a:lnTo>
                  <a:pt x="2549" y="54"/>
                </a:lnTo>
                <a:lnTo>
                  <a:pt x="2549" y="54"/>
                </a:lnTo>
                <a:lnTo>
                  <a:pt x="2550" y="54"/>
                </a:lnTo>
                <a:lnTo>
                  <a:pt x="2550" y="54"/>
                </a:lnTo>
                <a:lnTo>
                  <a:pt x="2550" y="54"/>
                </a:lnTo>
                <a:lnTo>
                  <a:pt x="2550" y="54"/>
                </a:lnTo>
                <a:lnTo>
                  <a:pt x="2551" y="54"/>
                </a:lnTo>
                <a:lnTo>
                  <a:pt x="2551" y="54"/>
                </a:lnTo>
                <a:lnTo>
                  <a:pt x="2551" y="54"/>
                </a:lnTo>
                <a:lnTo>
                  <a:pt x="2552" y="54"/>
                </a:lnTo>
                <a:lnTo>
                  <a:pt x="2552" y="54"/>
                </a:lnTo>
                <a:lnTo>
                  <a:pt x="2552" y="54"/>
                </a:lnTo>
                <a:lnTo>
                  <a:pt x="2552" y="54"/>
                </a:lnTo>
                <a:lnTo>
                  <a:pt x="2553" y="54"/>
                </a:lnTo>
                <a:lnTo>
                  <a:pt x="2553" y="54"/>
                </a:lnTo>
                <a:lnTo>
                  <a:pt x="2553" y="54"/>
                </a:lnTo>
                <a:lnTo>
                  <a:pt x="2554" y="54"/>
                </a:lnTo>
                <a:lnTo>
                  <a:pt x="2554" y="54"/>
                </a:lnTo>
                <a:lnTo>
                  <a:pt x="2554" y="54"/>
                </a:lnTo>
                <a:lnTo>
                  <a:pt x="2554" y="54"/>
                </a:lnTo>
                <a:lnTo>
                  <a:pt x="2555" y="54"/>
                </a:lnTo>
                <a:lnTo>
                  <a:pt x="2555" y="54"/>
                </a:lnTo>
                <a:lnTo>
                  <a:pt x="2555" y="54"/>
                </a:lnTo>
                <a:lnTo>
                  <a:pt x="2556" y="54"/>
                </a:lnTo>
                <a:lnTo>
                  <a:pt x="2556" y="54"/>
                </a:lnTo>
                <a:lnTo>
                  <a:pt x="2556" y="54"/>
                </a:lnTo>
                <a:lnTo>
                  <a:pt x="2556" y="54"/>
                </a:lnTo>
                <a:lnTo>
                  <a:pt x="2557" y="54"/>
                </a:lnTo>
                <a:lnTo>
                  <a:pt x="2557" y="54"/>
                </a:lnTo>
                <a:lnTo>
                  <a:pt x="2557" y="54"/>
                </a:lnTo>
                <a:lnTo>
                  <a:pt x="2558" y="54"/>
                </a:lnTo>
                <a:lnTo>
                  <a:pt x="2558" y="54"/>
                </a:lnTo>
                <a:lnTo>
                  <a:pt x="2558" y="54"/>
                </a:lnTo>
                <a:lnTo>
                  <a:pt x="2558" y="54"/>
                </a:lnTo>
                <a:lnTo>
                  <a:pt x="2559" y="54"/>
                </a:lnTo>
                <a:lnTo>
                  <a:pt x="2559" y="54"/>
                </a:lnTo>
                <a:lnTo>
                  <a:pt x="2559" y="54"/>
                </a:lnTo>
                <a:lnTo>
                  <a:pt x="2560" y="54"/>
                </a:lnTo>
                <a:lnTo>
                  <a:pt x="2560" y="54"/>
                </a:lnTo>
                <a:lnTo>
                  <a:pt x="2560" y="54"/>
                </a:lnTo>
                <a:lnTo>
                  <a:pt x="2560" y="54"/>
                </a:lnTo>
                <a:lnTo>
                  <a:pt x="2561" y="54"/>
                </a:lnTo>
                <a:lnTo>
                  <a:pt x="2561" y="54"/>
                </a:lnTo>
                <a:lnTo>
                  <a:pt x="2561" y="54"/>
                </a:lnTo>
                <a:lnTo>
                  <a:pt x="2562" y="54"/>
                </a:lnTo>
                <a:lnTo>
                  <a:pt x="2562" y="54"/>
                </a:lnTo>
                <a:lnTo>
                  <a:pt x="2562" y="54"/>
                </a:lnTo>
                <a:lnTo>
                  <a:pt x="2563" y="54"/>
                </a:lnTo>
                <a:lnTo>
                  <a:pt x="2563" y="54"/>
                </a:lnTo>
                <a:lnTo>
                  <a:pt x="2563" y="54"/>
                </a:lnTo>
                <a:lnTo>
                  <a:pt x="2563" y="54"/>
                </a:lnTo>
                <a:lnTo>
                  <a:pt x="2564" y="54"/>
                </a:lnTo>
                <a:lnTo>
                  <a:pt x="2564" y="54"/>
                </a:lnTo>
                <a:lnTo>
                  <a:pt x="2564" y="54"/>
                </a:lnTo>
                <a:lnTo>
                  <a:pt x="2565" y="54"/>
                </a:lnTo>
                <a:lnTo>
                  <a:pt x="2565" y="54"/>
                </a:lnTo>
                <a:lnTo>
                  <a:pt x="2565" y="54"/>
                </a:lnTo>
                <a:lnTo>
                  <a:pt x="2565" y="54"/>
                </a:lnTo>
                <a:lnTo>
                  <a:pt x="2566" y="54"/>
                </a:lnTo>
                <a:lnTo>
                  <a:pt x="2566" y="54"/>
                </a:lnTo>
                <a:lnTo>
                  <a:pt x="2566" y="54"/>
                </a:lnTo>
                <a:lnTo>
                  <a:pt x="2567" y="54"/>
                </a:lnTo>
                <a:lnTo>
                  <a:pt x="2567" y="54"/>
                </a:lnTo>
                <a:lnTo>
                  <a:pt x="2567" y="54"/>
                </a:lnTo>
                <a:lnTo>
                  <a:pt x="2567" y="54"/>
                </a:lnTo>
                <a:lnTo>
                  <a:pt x="2568" y="54"/>
                </a:lnTo>
                <a:lnTo>
                  <a:pt x="2568" y="54"/>
                </a:lnTo>
                <a:lnTo>
                  <a:pt x="2568" y="54"/>
                </a:lnTo>
                <a:lnTo>
                  <a:pt x="2569" y="54"/>
                </a:lnTo>
                <a:lnTo>
                  <a:pt x="2569" y="54"/>
                </a:lnTo>
                <a:lnTo>
                  <a:pt x="2569" y="54"/>
                </a:lnTo>
                <a:lnTo>
                  <a:pt x="2569" y="54"/>
                </a:lnTo>
                <a:lnTo>
                  <a:pt x="2570" y="54"/>
                </a:lnTo>
                <a:lnTo>
                  <a:pt x="2570" y="54"/>
                </a:lnTo>
                <a:lnTo>
                  <a:pt x="2570" y="54"/>
                </a:lnTo>
                <a:lnTo>
                  <a:pt x="2571" y="54"/>
                </a:lnTo>
                <a:lnTo>
                  <a:pt x="2571" y="54"/>
                </a:lnTo>
                <a:lnTo>
                  <a:pt x="2571" y="54"/>
                </a:lnTo>
                <a:lnTo>
                  <a:pt x="2571" y="54"/>
                </a:lnTo>
                <a:lnTo>
                  <a:pt x="2572" y="54"/>
                </a:lnTo>
                <a:lnTo>
                  <a:pt x="2572" y="54"/>
                </a:lnTo>
                <a:lnTo>
                  <a:pt x="2572" y="54"/>
                </a:lnTo>
                <a:lnTo>
                  <a:pt x="2572" y="54"/>
                </a:lnTo>
                <a:lnTo>
                  <a:pt x="2573" y="54"/>
                </a:lnTo>
                <a:lnTo>
                  <a:pt x="2573" y="54"/>
                </a:lnTo>
                <a:lnTo>
                  <a:pt x="2573" y="54"/>
                </a:lnTo>
                <a:lnTo>
                  <a:pt x="2574" y="54"/>
                </a:lnTo>
                <a:lnTo>
                  <a:pt x="2574" y="54"/>
                </a:lnTo>
                <a:lnTo>
                  <a:pt x="2574" y="54"/>
                </a:lnTo>
                <a:lnTo>
                  <a:pt x="2575" y="54"/>
                </a:lnTo>
                <a:lnTo>
                  <a:pt x="2575" y="54"/>
                </a:lnTo>
                <a:lnTo>
                  <a:pt x="2575" y="54"/>
                </a:lnTo>
                <a:lnTo>
                  <a:pt x="2575" y="54"/>
                </a:lnTo>
                <a:lnTo>
                  <a:pt x="2576" y="54"/>
                </a:lnTo>
                <a:lnTo>
                  <a:pt x="2576" y="54"/>
                </a:lnTo>
                <a:lnTo>
                  <a:pt x="2576" y="54"/>
                </a:lnTo>
                <a:lnTo>
                  <a:pt x="2577" y="54"/>
                </a:lnTo>
                <a:lnTo>
                  <a:pt x="2577" y="54"/>
                </a:lnTo>
                <a:lnTo>
                  <a:pt x="2577" y="54"/>
                </a:lnTo>
                <a:lnTo>
                  <a:pt x="2577" y="54"/>
                </a:lnTo>
                <a:lnTo>
                  <a:pt x="2577" y="54"/>
                </a:lnTo>
                <a:lnTo>
                  <a:pt x="2578" y="54"/>
                </a:lnTo>
                <a:lnTo>
                  <a:pt x="2578" y="54"/>
                </a:lnTo>
                <a:lnTo>
                  <a:pt x="2579" y="54"/>
                </a:lnTo>
                <a:lnTo>
                  <a:pt x="2579" y="54"/>
                </a:lnTo>
                <a:lnTo>
                  <a:pt x="2579" y="54"/>
                </a:lnTo>
                <a:lnTo>
                  <a:pt x="2579" y="54"/>
                </a:lnTo>
                <a:lnTo>
                  <a:pt x="2581" y="54"/>
                </a:lnTo>
                <a:lnTo>
                  <a:pt x="2581" y="54"/>
                </a:lnTo>
                <a:lnTo>
                  <a:pt x="2581" y="54"/>
                </a:lnTo>
                <a:lnTo>
                  <a:pt x="2582" y="54"/>
                </a:lnTo>
                <a:lnTo>
                  <a:pt x="2582" y="54"/>
                </a:lnTo>
                <a:lnTo>
                  <a:pt x="2582" y="54"/>
                </a:lnTo>
                <a:lnTo>
                  <a:pt x="2582" y="54"/>
                </a:lnTo>
                <a:lnTo>
                  <a:pt x="2583" y="54"/>
                </a:lnTo>
                <a:lnTo>
                  <a:pt x="2583" y="54"/>
                </a:lnTo>
                <a:lnTo>
                  <a:pt x="2583" y="54"/>
                </a:lnTo>
                <a:lnTo>
                  <a:pt x="2584" y="54"/>
                </a:lnTo>
                <a:lnTo>
                  <a:pt x="2584" y="54"/>
                </a:lnTo>
                <a:lnTo>
                  <a:pt x="2584" y="54"/>
                </a:lnTo>
                <a:lnTo>
                  <a:pt x="2584" y="54"/>
                </a:lnTo>
                <a:lnTo>
                  <a:pt x="2585" y="54"/>
                </a:lnTo>
                <a:lnTo>
                  <a:pt x="2585" y="54"/>
                </a:lnTo>
                <a:lnTo>
                  <a:pt x="2585" y="54"/>
                </a:lnTo>
                <a:lnTo>
                  <a:pt x="2586" y="54"/>
                </a:lnTo>
                <a:lnTo>
                  <a:pt x="2586" y="54"/>
                </a:lnTo>
                <a:lnTo>
                  <a:pt x="2586" y="54"/>
                </a:lnTo>
                <a:lnTo>
                  <a:pt x="2586" y="54"/>
                </a:lnTo>
                <a:lnTo>
                  <a:pt x="2587" y="54"/>
                </a:lnTo>
                <a:lnTo>
                  <a:pt x="2587" y="54"/>
                </a:lnTo>
                <a:lnTo>
                  <a:pt x="2587" y="54"/>
                </a:lnTo>
                <a:lnTo>
                  <a:pt x="2588" y="54"/>
                </a:lnTo>
                <a:lnTo>
                  <a:pt x="2588" y="54"/>
                </a:lnTo>
                <a:lnTo>
                  <a:pt x="2588" y="54"/>
                </a:lnTo>
                <a:lnTo>
                  <a:pt x="2589" y="54"/>
                </a:lnTo>
                <a:lnTo>
                  <a:pt x="2589" y="54"/>
                </a:lnTo>
                <a:lnTo>
                  <a:pt x="2589" y="54"/>
                </a:lnTo>
                <a:lnTo>
                  <a:pt x="2589" y="54"/>
                </a:lnTo>
                <a:lnTo>
                  <a:pt x="2590" y="54"/>
                </a:lnTo>
                <a:lnTo>
                  <a:pt x="2590" y="54"/>
                </a:lnTo>
                <a:lnTo>
                  <a:pt x="2590" y="54"/>
                </a:lnTo>
                <a:lnTo>
                  <a:pt x="2591" y="54"/>
                </a:lnTo>
                <a:lnTo>
                  <a:pt x="2591" y="54"/>
                </a:lnTo>
                <a:lnTo>
                  <a:pt x="2591" y="54"/>
                </a:lnTo>
                <a:lnTo>
                  <a:pt x="2591" y="54"/>
                </a:lnTo>
                <a:lnTo>
                  <a:pt x="2592" y="54"/>
                </a:lnTo>
                <a:lnTo>
                  <a:pt x="2592" y="54"/>
                </a:lnTo>
                <a:lnTo>
                  <a:pt x="2592" y="54"/>
                </a:lnTo>
                <a:lnTo>
                  <a:pt x="2593" y="54"/>
                </a:lnTo>
                <a:lnTo>
                  <a:pt x="2593" y="54"/>
                </a:lnTo>
                <a:lnTo>
                  <a:pt x="2593" y="54"/>
                </a:lnTo>
                <a:lnTo>
                  <a:pt x="2593" y="54"/>
                </a:lnTo>
                <a:lnTo>
                  <a:pt x="2594" y="54"/>
                </a:lnTo>
                <a:lnTo>
                  <a:pt x="2594" y="54"/>
                </a:lnTo>
                <a:lnTo>
                  <a:pt x="2594" y="54"/>
                </a:lnTo>
                <a:lnTo>
                  <a:pt x="2595" y="54"/>
                </a:lnTo>
                <a:lnTo>
                  <a:pt x="2595" y="54"/>
                </a:lnTo>
                <a:lnTo>
                  <a:pt x="2595" y="54"/>
                </a:lnTo>
                <a:lnTo>
                  <a:pt x="2595" y="54"/>
                </a:lnTo>
                <a:lnTo>
                  <a:pt x="2596" y="54"/>
                </a:lnTo>
                <a:lnTo>
                  <a:pt x="2596" y="54"/>
                </a:lnTo>
                <a:lnTo>
                  <a:pt x="2596" y="54"/>
                </a:lnTo>
                <a:lnTo>
                  <a:pt x="2597" y="54"/>
                </a:lnTo>
                <a:lnTo>
                  <a:pt x="2597" y="54"/>
                </a:lnTo>
                <a:lnTo>
                  <a:pt x="2597" y="54"/>
                </a:lnTo>
                <a:lnTo>
                  <a:pt x="2597" y="54"/>
                </a:lnTo>
                <a:lnTo>
                  <a:pt x="2598" y="54"/>
                </a:lnTo>
                <a:lnTo>
                  <a:pt x="2598" y="54"/>
                </a:lnTo>
                <a:lnTo>
                  <a:pt x="2598" y="54"/>
                </a:lnTo>
                <a:lnTo>
                  <a:pt x="2599" y="54"/>
                </a:lnTo>
                <a:lnTo>
                  <a:pt x="2599" y="54"/>
                </a:lnTo>
                <a:lnTo>
                  <a:pt x="2599" y="54"/>
                </a:lnTo>
                <a:lnTo>
                  <a:pt x="2599" y="54"/>
                </a:lnTo>
                <a:lnTo>
                  <a:pt x="2600" y="54"/>
                </a:lnTo>
                <a:lnTo>
                  <a:pt x="2600" y="54"/>
                </a:lnTo>
                <a:lnTo>
                  <a:pt x="2600" y="54"/>
                </a:lnTo>
                <a:lnTo>
                  <a:pt x="2601" y="54"/>
                </a:lnTo>
                <a:lnTo>
                  <a:pt x="2601" y="54"/>
                </a:lnTo>
                <a:lnTo>
                  <a:pt x="2601" y="54"/>
                </a:lnTo>
                <a:lnTo>
                  <a:pt x="2601" y="54"/>
                </a:lnTo>
                <a:lnTo>
                  <a:pt x="2602" y="54"/>
                </a:lnTo>
                <a:lnTo>
                  <a:pt x="2602" y="54"/>
                </a:lnTo>
                <a:lnTo>
                  <a:pt x="2602" y="54"/>
                </a:lnTo>
                <a:lnTo>
                  <a:pt x="2603" y="54"/>
                </a:lnTo>
                <a:lnTo>
                  <a:pt x="2603" y="54"/>
                </a:lnTo>
                <a:lnTo>
                  <a:pt x="2603" y="54"/>
                </a:lnTo>
                <a:lnTo>
                  <a:pt x="2603" y="54"/>
                </a:lnTo>
                <a:lnTo>
                  <a:pt x="2604" y="54"/>
                </a:lnTo>
                <a:lnTo>
                  <a:pt x="2604" y="54"/>
                </a:lnTo>
                <a:lnTo>
                  <a:pt x="2604" y="54"/>
                </a:lnTo>
                <a:lnTo>
                  <a:pt x="2604" y="54"/>
                </a:lnTo>
                <a:lnTo>
                  <a:pt x="2605" y="54"/>
                </a:lnTo>
                <a:lnTo>
                  <a:pt x="2605" y="54"/>
                </a:lnTo>
                <a:lnTo>
                  <a:pt x="2605" y="54"/>
                </a:lnTo>
                <a:lnTo>
                  <a:pt x="2606" y="54"/>
                </a:lnTo>
                <a:lnTo>
                  <a:pt x="2606" y="54"/>
                </a:lnTo>
                <a:lnTo>
                  <a:pt x="2606" y="54"/>
                </a:lnTo>
                <a:lnTo>
                  <a:pt x="2607" y="54"/>
                </a:lnTo>
                <a:lnTo>
                  <a:pt x="2607" y="54"/>
                </a:lnTo>
                <a:lnTo>
                  <a:pt x="2607" y="54"/>
                </a:lnTo>
                <a:lnTo>
                  <a:pt x="2607" y="54"/>
                </a:lnTo>
                <a:lnTo>
                  <a:pt x="2608" y="54"/>
                </a:lnTo>
                <a:lnTo>
                  <a:pt x="2608" y="54"/>
                </a:lnTo>
                <a:lnTo>
                  <a:pt x="2608" y="54"/>
                </a:lnTo>
                <a:lnTo>
                  <a:pt x="2609" y="54"/>
                </a:lnTo>
                <a:lnTo>
                  <a:pt x="2609" y="54"/>
                </a:lnTo>
                <a:lnTo>
                  <a:pt x="2609" y="54"/>
                </a:lnTo>
                <a:lnTo>
                  <a:pt x="2609" y="54"/>
                </a:lnTo>
                <a:lnTo>
                  <a:pt x="2609" y="54"/>
                </a:lnTo>
                <a:lnTo>
                  <a:pt x="2610" y="54"/>
                </a:lnTo>
                <a:lnTo>
                  <a:pt x="2610" y="54"/>
                </a:lnTo>
                <a:lnTo>
                  <a:pt x="2611" y="54"/>
                </a:lnTo>
                <a:lnTo>
                  <a:pt x="2611" y="54"/>
                </a:lnTo>
                <a:lnTo>
                  <a:pt x="2611" y="54"/>
                </a:lnTo>
                <a:lnTo>
                  <a:pt x="2611" y="54"/>
                </a:lnTo>
                <a:lnTo>
                  <a:pt x="2612" y="54"/>
                </a:lnTo>
                <a:lnTo>
                  <a:pt x="2612" y="54"/>
                </a:lnTo>
                <a:lnTo>
                  <a:pt x="2612" y="54"/>
                </a:lnTo>
                <a:lnTo>
                  <a:pt x="2613" y="54"/>
                </a:lnTo>
                <a:lnTo>
                  <a:pt x="2613" y="54"/>
                </a:lnTo>
                <a:lnTo>
                  <a:pt x="2613" y="54"/>
                </a:lnTo>
                <a:lnTo>
                  <a:pt x="2613" y="54"/>
                </a:lnTo>
                <a:lnTo>
                  <a:pt x="2614" y="54"/>
                </a:lnTo>
                <a:lnTo>
                  <a:pt x="2614" y="54"/>
                </a:lnTo>
                <a:lnTo>
                  <a:pt x="2614" y="54"/>
                </a:lnTo>
                <a:lnTo>
                  <a:pt x="2615" y="54"/>
                </a:lnTo>
                <a:lnTo>
                  <a:pt x="2615" y="54"/>
                </a:lnTo>
                <a:lnTo>
                  <a:pt x="2615" y="54"/>
                </a:lnTo>
                <a:lnTo>
                  <a:pt x="2616" y="54"/>
                </a:lnTo>
                <a:lnTo>
                  <a:pt x="2616" y="54"/>
                </a:lnTo>
                <a:lnTo>
                  <a:pt x="2616" y="54"/>
                </a:lnTo>
                <a:lnTo>
                  <a:pt x="2616" y="54"/>
                </a:lnTo>
                <a:lnTo>
                  <a:pt x="2617" y="54"/>
                </a:lnTo>
                <a:lnTo>
                  <a:pt x="2617" y="54"/>
                </a:lnTo>
                <a:lnTo>
                  <a:pt x="2617" y="54"/>
                </a:lnTo>
                <a:lnTo>
                  <a:pt x="2618" y="54"/>
                </a:lnTo>
                <a:lnTo>
                  <a:pt x="2618" y="54"/>
                </a:lnTo>
                <a:lnTo>
                  <a:pt x="2618" y="54"/>
                </a:lnTo>
                <a:lnTo>
                  <a:pt x="2618" y="54"/>
                </a:lnTo>
                <a:lnTo>
                  <a:pt x="2619" y="54"/>
                </a:lnTo>
                <a:lnTo>
                  <a:pt x="2619" y="54"/>
                </a:lnTo>
                <a:lnTo>
                  <a:pt x="2619" y="54"/>
                </a:lnTo>
                <a:lnTo>
                  <a:pt x="2620" y="54"/>
                </a:lnTo>
                <a:lnTo>
                  <a:pt x="2620" y="54"/>
                </a:lnTo>
                <a:lnTo>
                  <a:pt x="2620" y="54"/>
                </a:lnTo>
                <a:lnTo>
                  <a:pt x="2620" y="54"/>
                </a:lnTo>
                <a:lnTo>
                  <a:pt x="2621" y="54"/>
                </a:lnTo>
                <a:lnTo>
                  <a:pt x="2621" y="54"/>
                </a:lnTo>
                <a:lnTo>
                  <a:pt x="2621" y="54"/>
                </a:lnTo>
                <a:lnTo>
                  <a:pt x="2622" y="54"/>
                </a:lnTo>
                <a:lnTo>
                  <a:pt x="2622" y="54"/>
                </a:lnTo>
                <a:lnTo>
                  <a:pt x="2622" y="54"/>
                </a:lnTo>
                <a:lnTo>
                  <a:pt x="2622" y="54"/>
                </a:lnTo>
                <a:lnTo>
                  <a:pt x="2623" y="54"/>
                </a:lnTo>
                <a:lnTo>
                  <a:pt x="2623" y="54"/>
                </a:lnTo>
                <a:lnTo>
                  <a:pt x="2623" y="54"/>
                </a:lnTo>
                <a:lnTo>
                  <a:pt x="2624" y="54"/>
                </a:lnTo>
                <a:lnTo>
                  <a:pt x="2624" y="54"/>
                </a:lnTo>
                <a:lnTo>
                  <a:pt x="2624" y="54"/>
                </a:lnTo>
                <a:lnTo>
                  <a:pt x="2624" y="54"/>
                </a:lnTo>
                <a:lnTo>
                  <a:pt x="2625" y="54"/>
                </a:lnTo>
                <a:lnTo>
                  <a:pt x="2625" y="54"/>
                </a:lnTo>
                <a:lnTo>
                  <a:pt x="2625" y="54"/>
                </a:lnTo>
                <a:lnTo>
                  <a:pt x="2626" y="54"/>
                </a:lnTo>
                <a:lnTo>
                  <a:pt x="2626" y="54"/>
                </a:lnTo>
                <a:lnTo>
                  <a:pt x="2626" y="54"/>
                </a:lnTo>
                <a:lnTo>
                  <a:pt x="2626" y="54"/>
                </a:lnTo>
                <a:lnTo>
                  <a:pt x="2627" y="54"/>
                </a:lnTo>
                <a:lnTo>
                  <a:pt x="2627" y="54"/>
                </a:lnTo>
                <a:lnTo>
                  <a:pt x="2627" y="54"/>
                </a:lnTo>
                <a:lnTo>
                  <a:pt x="2628" y="54"/>
                </a:lnTo>
                <a:lnTo>
                  <a:pt x="2628" y="54"/>
                </a:lnTo>
                <a:lnTo>
                  <a:pt x="2628" y="54"/>
                </a:lnTo>
                <a:lnTo>
                  <a:pt x="2628" y="54"/>
                </a:lnTo>
                <a:lnTo>
                  <a:pt x="2629" y="54"/>
                </a:lnTo>
                <a:lnTo>
                  <a:pt x="2629" y="54"/>
                </a:lnTo>
                <a:lnTo>
                  <a:pt x="2629" y="54"/>
                </a:lnTo>
                <a:lnTo>
                  <a:pt x="2630" y="54"/>
                </a:lnTo>
                <a:lnTo>
                  <a:pt x="2630" y="54"/>
                </a:lnTo>
                <a:lnTo>
                  <a:pt x="2630" y="54"/>
                </a:lnTo>
                <a:lnTo>
                  <a:pt x="2630" y="54"/>
                </a:lnTo>
                <a:lnTo>
                  <a:pt x="2631" y="54"/>
                </a:lnTo>
                <a:lnTo>
                  <a:pt x="2631" y="54"/>
                </a:lnTo>
                <a:lnTo>
                  <a:pt x="2631" y="54"/>
                </a:lnTo>
                <a:lnTo>
                  <a:pt x="2632" y="54"/>
                </a:lnTo>
                <a:lnTo>
                  <a:pt x="2632" y="54"/>
                </a:lnTo>
                <a:lnTo>
                  <a:pt x="2632" y="54"/>
                </a:lnTo>
                <a:lnTo>
                  <a:pt x="2632" y="54"/>
                </a:lnTo>
                <a:lnTo>
                  <a:pt x="2633" y="54"/>
                </a:lnTo>
                <a:lnTo>
                  <a:pt x="2633" y="54"/>
                </a:lnTo>
                <a:lnTo>
                  <a:pt x="2633" y="54"/>
                </a:lnTo>
                <a:lnTo>
                  <a:pt x="2634" y="54"/>
                </a:lnTo>
                <a:lnTo>
                  <a:pt x="2634" y="54"/>
                </a:lnTo>
                <a:lnTo>
                  <a:pt x="2634" y="54"/>
                </a:lnTo>
                <a:lnTo>
                  <a:pt x="2634" y="54"/>
                </a:lnTo>
                <a:lnTo>
                  <a:pt x="2635" y="54"/>
                </a:lnTo>
                <a:lnTo>
                  <a:pt x="2635" y="54"/>
                </a:lnTo>
                <a:lnTo>
                  <a:pt x="2635" y="54"/>
                </a:lnTo>
                <a:lnTo>
                  <a:pt x="2635" y="54"/>
                </a:lnTo>
                <a:lnTo>
                  <a:pt x="2636" y="54"/>
                </a:lnTo>
                <a:lnTo>
                  <a:pt x="2636" y="54"/>
                </a:lnTo>
                <a:lnTo>
                  <a:pt x="2636" y="54"/>
                </a:lnTo>
                <a:lnTo>
                  <a:pt x="2637" y="54"/>
                </a:lnTo>
                <a:lnTo>
                  <a:pt x="2637" y="54"/>
                </a:lnTo>
                <a:lnTo>
                  <a:pt x="2637" y="54"/>
                </a:lnTo>
                <a:lnTo>
                  <a:pt x="2638" y="54"/>
                </a:lnTo>
                <a:lnTo>
                  <a:pt x="2638" y="54"/>
                </a:lnTo>
                <a:lnTo>
                  <a:pt x="2638" y="54"/>
                </a:lnTo>
                <a:lnTo>
                  <a:pt x="2638" y="54"/>
                </a:lnTo>
                <a:lnTo>
                  <a:pt x="2639" y="54"/>
                </a:lnTo>
                <a:lnTo>
                  <a:pt x="2639" y="54"/>
                </a:lnTo>
                <a:lnTo>
                  <a:pt x="2639" y="54"/>
                </a:lnTo>
                <a:lnTo>
                  <a:pt x="2640" y="54"/>
                </a:lnTo>
                <a:lnTo>
                  <a:pt x="2640" y="54"/>
                </a:lnTo>
                <a:lnTo>
                  <a:pt x="2640" y="54"/>
                </a:lnTo>
                <a:lnTo>
                  <a:pt x="2641" y="54"/>
                </a:lnTo>
                <a:lnTo>
                  <a:pt x="2641" y="54"/>
                </a:lnTo>
                <a:lnTo>
                  <a:pt x="2641" y="54"/>
                </a:lnTo>
                <a:lnTo>
                  <a:pt x="2641" y="54"/>
                </a:lnTo>
                <a:lnTo>
                  <a:pt x="2642" y="54"/>
                </a:lnTo>
                <a:lnTo>
                  <a:pt x="2642" y="54"/>
                </a:lnTo>
                <a:lnTo>
                  <a:pt x="2642" y="54"/>
                </a:lnTo>
                <a:lnTo>
                  <a:pt x="2644" y="54"/>
                </a:lnTo>
                <a:lnTo>
                  <a:pt x="2644" y="54"/>
                </a:lnTo>
                <a:lnTo>
                  <a:pt x="2644" y="54"/>
                </a:lnTo>
                <a:lnTo>
                  <a:pt x="2644" y="54"/>
                </a:lnTo>
                <a:lnTo>
                  <a:pt x="2645" y="54"/>
                </a:lnTo>
                <a:lnTo>
                  <a:pt x="2645" y="54"/>
                </a:lnTo>
                <a:lnTo>
                  <a:pt x="2645" y="54"/>
                </a:lnTo>
                <a:lnTo>
                  <a:pt x="2646" y="54"/>
                </a:lnTo>
                <a:lnTo>
                  <a:pt x="2646" y="54"/>
                </a:lnTo>
                <a:lnTo>
                  <a:pt x="2646" y="54"/>
                </a:lnTo>
                <a:lnTo>
                  <a:pt x="2646" y="54"/>
                </a:lnTo>
                <a:lnTo>
                  <a:pt x="2647" y="54"/>
                </a:lnTo>
                <a:lnTo>
                  <a:pt x="2647" y="54"/>
                </a:lnTo>
                <a:lnTo>
                  <a:pt x="2647" y="54"/>
                </a:lnTo>
                <a:lnTo>
                  <a:pt x="2648" y="54"/>
                </a:lnTo>
                <a:lnTo>
                  <a:pt x="2648" y="54"/>
                </a:lnTo>
                <a:lnTo>
                  <a:pt x="2648" y="54"/>
                </a:lnTo>
                <a:lnTo>
                  <a:pt x="2648" y="54"/>
                </a:lnTo>
                <a:lnTo>
                  <a:pt x="2649" y="54"/>
                </a:lnTo>
                <a:lnTo>
                  <a:pt x="2649" y="54"/>
                </a:lnTo>
                <a:lnTo>
                  <a:pt x="2649" y="54"/>
                </a:lnTo>
                <a:lnTo>
                  <a:pt x="2650" y="54"/>
                </a:lnTo>
                <a:lnTo>
                  <a:pt x="2650" y="54"/>
                </a:lnTo>
                <a:lnTo>
                  <a:pt x="2650" y="54"/>
                </a:lnTo>
                <a:lnTo>
                  <a:pt x="2650" y="54"/>
                </a:lnTo>
                <a:lnTo>
                  <a:pt x="2651" y="54"/>
                </a:lnTo>
                <a:lnTo>
                  <a:pt x="2651" y="54"/>
                </a:lnTo>
                <a:lnTo>
                  <a:pt x="2651" y="54"/>
                </a:lnTo>
                <a:lnTo>
                  <a:pt x="2652" y="54"/>
                </a:lnTo>
                <a:lnTo>
                  <a:pt x="2652" y="54"/>
                </a:lnTo>
                <a:lnTo>
                  <a:pt x="2652" y="54"/>
                </a:lnTo>
                <a:lnTo>
                  <a:pt x="2652" y="54"/>
                </a:lnTo>
                <a:lnTo>
                  <a:pt x="2653" y="54"/>
                </a:lnTo>
                <a:lnTo>
                  <a:pt x="2653" y="54"/>
                </a:lnTo>
                <a:lnTo>
                  <a:pt x="2653" y="54"/>
                </a:lnTo>
                <a:lnTo>
                  <a:pt x="2654" y="54"/>
                </a:lnTo>
                <a:lnTo>
                  <a:pt x="2654" y="54"/>
                </a:lnTo>
                <a:lnTo>
                  <a:pt x="2654" y="54"/>
                </a:lnTo>
                <a:lnTo>
                  <a:pt x="2654" y="54"/>
                </a:lnTo>
                <a:lnTo>
                  <a:pt x="2655" y="54"/>
                </a:lnTo>
                <a:lnTo>
                  <a:pt x="2655" y="54"/>
                </a:lnTo>
                <a:lnTo>
                  <a:pt x="2655" y="54"/>
                </a:lnTo>
                <a:lnTo>
                  <a:pt x="2656" y="54"/>
                </a:lnTo>
                <a:lnTo>
                  <a:pt x="2656" y="54"/>
                </a:lnTo>
                <a:lnTo>
                  <a:pt x="2656" y="54"/>
                </a:lnTo>
                <a:lnTo>
                  <a:pt x="2656" y="54"/>
                </a:lnTo>
                <a:lnTo>
                  <a:pt x="2657" y="54"/>
                </a:lnTo>
                <a:lnTo>
                  <a:pt x="2657" y="54"/>
                </a:lnTo>
                <a:lnTo>
                  <a:pt x="2657" y="54"/>
                </a:lnTo>
                <a:lnTo>
                  <a:pt x="2658" y="54"/>
                </a:lnTo>
                <a:lnTo>
                  <a:pt x="2658" y="54"/>
                </a:lnTo>
                <a:lnTo>
                  <a:pt x="2658" y="54"/>
                </a:lnTo>
                <a:lnTo>
                  <a:pt x="2658" y="54"/>
                </a:lnTo>
                <a:lnTo>
                  <a:pt x="2659" y="54"/>
                </a:lnTo>
                <a:lnTo>
                  <a:pt x="2659" y="54"/>
                </a:lnTo>
                <a:lnTo>
                  <a:pt x="2659" y="54"/>
                </a:lnTo>
                <a:lnTo>
                  <a:pt x="2660" y="54"/>
                </a:lnTo>
                <a:lnTo>
                  <a:pt x="2660" y="54"/>
                </a:lnTo>
                <a:lnTo>
                  <a:pt x="2660" y="54"/>
                </a:lnTo>
                <a:lnTo>
                  <a:pt x="2660" y="54"/>
                </a:lnTo>
                <a:lnTo>
                  <a:pt x="2661" y="54"/>
                </a:lnTo>
                <a:lnTo>
                  <a:pt x="2661" y="54"/>
                </a:lnTo>
                <a:lnTo>
                  <a:pt x="2661" y="54"/>
                </a:lnTo>
                <a:lnTo>
                  <a:pt x="2662" y="54"/>
                </a:lnTo>
                <a:lnTo>
                  <a:pt x="2662" y="54"/>
                </a:lnTo>
                <a:lnTo>
                  <a:pt x="2662" y="54"/>
                </a:lnTo>
                <a:lnTo>
                  <a:pt x="2662" y="54"/>
                </a:lnTo>
                <a:lnTo>
                  <a:pt x="2663" y="54"/>
                </a:lnTo>
                <a:lnTo>
                  <a:pt x="2663" y="54"/>
                </a:lnTo>
                <a:lnTo>
                  <a:pt x="2663" y="54"/>
                </a:lnTo>
                <a:lnTo>
                  <a:pt x="2664" y="54"/>
                </a:lnTo>
                <a:lnTo>
                  <a:pt x="2664" y="54"/>
                </a:lnTo>
                <a:lnTo>
                  <a:pt x="2664" y="54"/>
                </a:lnTo>
                <a:lnTo>
                  <a:pt x="2664" y="54"/>
                </a:lnTo>
                <a:lnTo>
                  <a:pt x="2665" y="54"/>
                </a:lnTo>
                <a:lnTo>
                  <a:pt x="2665" y="54"/>
                </a:lnTo>
                <a:lnTo>
                  <a:pt x="2665" y="54"/>
                </a:lnTo>
                <a:lnTo>
                  <a:pt x="2666" y="54"/>
                </a:lnTo>
                <a:lnTo>
                  <a:pt x="2666" y="54"/>
                </a:lnTo>
                <a:lnTo>
                  <a:pt x="2666" y="54"/>
                </a:lnTo>
                <a:lnTo>
                  <a:pt x="2667" y="54"/>
                </a:lnTo>
                <a:lnTo>
                  <a:pt x="2667" y="54"/>
                </a:lnTo>
                <a:lnTo>
                  <a:pt x="2667" y="54"/>
                </a:lnTo>
                <a:lnTo>
                  <a:pt x="2667" y="54"/>
                </a:lnTo>
                <a:lnTo>
                  <a:pt x="2667" y="54"/>
                </a:lnTo>
                <a:lnTo>
                  <a:pt x="2668" y="54"/>
                </a:lnTo>
                <a:lnTo>
                  <a:pt x="2668" y="54"/>
                </a:lnTo>
                <a:lnTo>
                  <a:pt x="2669" y="54"/>
                </a:lnTo>
                <a:lnTo>
                  <a:pt x="2669" y="54"/>
                </a:lnTo>
                <a:lnTo>
                  <a:pt x="2669" y="54"/>
                </a:lnTo>
                <a:lnTo>
                  <a:pt x="2669" y="54"/>
                </a:lnTo>
                <a:lnTo>
                  <a:pt x="2670" y="54"/>
                </a:lnTo>
                <a:lnTo>
                  <a:pt x="2670" y="54"/>
                </a:lnTo>
                <a:lnTo>
                  <a:pt x="2670" y="54"/>
                </a:lnTo>
                <a:lnTo>
                  <a:pt x="2671" y="54"/>
                </a:lnTo>
                <a:lnTo>
                  <a:pt x="2671" y="54"/>
                </a:lnTo>
                <a:lnTo>
                  <a:pt x="2671" y="54"/>
                </a:lnTo>
                <a:lnTo>
                  <a:pt x="2671" y="54"/>
                </a:lnTo>
                <a:lnTo>
                  <a:pt x="2672" y="54"/>
                </a:lnTo>
                <a:lnTo>
                  <a:pt x="2672" y="54"/>
                </a:lnTo>
                <a:lnTo>
                  <a:pt x="2672" y="54"/>
                </a:lnTo>
                <a:lnTo>
                  <a:pt x="2673" y="54"/>
                </a:lnTo>
                <a:lnTo>
                  <a:pt x="2673" y="54"/>
                </a:lnTo>
                <a:lnTo>
                  <a:pt x="2673" y="54"/>
                </a:lnTo>
                <a:lnTo>
                  <a:pt x="2673" y="54"/>
                </a:lnTo>
                <a:lnTo>
                  <a:pt x="2674" y="54"/>
                </a:lnTo>
                <a:lnTo>
                  <a:pt x="2674" y="54"/>
                </a:lnTo>
                <a:lnTo>
                  <a:pt x="2674" y="54"/>
                </a:lnTo>
                <a:lnTo>
                  <a:pt x="2675" y="54"/>
                </a:lnTo>
                <a:lnTo>
                  <a:pt x="2675" y="54"/>
                </a:lnTo>
                <a:lnTo>
                  <a:pt x="2675" y="54"/>
                </a:lnTo>
                <a:lnTo>
                  <a:pt x="2675" y="54"/>
                </a:lnTo>
                <a:lnTo>
                  <a:pt x="2676" y="54"/>
                </a:lnTo>
                <a:lnTo>
                  <a:pt x="2676" y="54"/>
                </a:lnTo>
                <a:lnTo>
                  <a:pt x="2676" y="54"/>
                </a:lnTo>
                <a:lnTo>
                  <a:pt x="2677" y="54"/>
                </a:lnTo>
                <a:lnTo>
                  <a:pt x="2677" y="54"/>
                </a:lnTo>
                <a:lnTo>
                  <a:pt x="2677" y="54"/>
                </a:lnTo>
                <a:lnTo>
                  <a:pt x="2677" y="54"/>
                </a:lnTo>
                <a:lnTo>
                  <a:pt x="2678" y="54"/>
                </a:lnTo>
                <a:lnTo>
                  <a:pt x="2678" y="54"/>
                </a:lnTo>
                <a:lnTo>
                  <a:pt x="2678" y="54"/>
                </a:lnTo>
                <a:lnTo>
                  <a:pt x="2679" y="54"/>
                </a:lnTo>
                <a:lnTo>
                  <a:pt x="2679" y="54"/>
                </a:lnTo>
                <a:lnTo>
                  <a:pt x="2679" y="54"/>
                </a:lnTo>
                <a:lnTo>
                  <a:pt x="2679" y="54"/>
                </a:lnTo>
                <a:lnTo>
                  <a:pt x="2680" y="54"/>
                </a:lnTo>
                <a:lnTo>
                  <a:pt x="2680" y="54"/>
                </a:lnTo>
                <a:lnTo>
                  <a:pt x="2680" y="54"/>
                </a:lnTo>
                <a:lnTo>
                  <a:pt x="2681" y="54"/>
                </a:lnTo>
                <a:lnTo>
                  <a:pt x="2681" y="54"/>
                </a:lnTo>
                <a:lnTo>
                  <a:pt x="2681" y="54"/>
                </a:lnTo>
                <a:lnTo>
                  <a:pt x="2681" y="54"/>
                </a:lnTo>
                <a:lnTo>
                  <a:pt x="2682" y="54"/>
                </a:lnTo>
                <a:lnTo>
                  <a:pt x="2682" y="54"/>
                </a:lnTo>
                <a:lnTo>
                  <a:pt x="2682" y="54"/>
                </a:lnTo>
                <a:lnTo>
                  <a:pt x="2683" y="54"/>
                </a:lnTo>
                <a:lnTo>
                  <a:pt x="2683" y="54"/>
                </a:lnTo>
                <a:lnTo>
                  <a:pt x="2683" y="54"/>
                </a:lnTo>
                <a:lnTo>
                  <a:pt x="2683" y="54"/>
                </a:lnTo>
                <a:lnTo>
                  <a:pt x="2684" y="54"/>
                </a:lnTo>
                <a:lnTo>
                  <a:pt x="2684" y="54"/>
                </a:lnTo>
                <a:lnTo>
                  <a:pt x="2684" y="54"/>
                </a:lnTo>
                <a:lnTo>
                  <a:pt x="2685" y="54"/>
                </a:lnTo>
                <a:lnTo>
                  <a:pt x="2685" y="54"/>
                </a:lnTo>
                <a:lnTo>
                  <a:pt x="2685" y="54"/>
                </a:lnTo>
                <a:lnTo>
                  <a:pt x="2685" y="54"/>
                </a:lnTo>
                <a:lnTo>
                  <a:pt x="2686" y="54"/>
                </a:lnTo>
                <a:lnTo>
                  <a:pt x="2686" y="54"/>
                </a:lnTo>
                <a:lnTo>
                  <a:pt x="2686" y="54"/>
                </a:lnTo>
                <a:lnTo>
                  <a:pt x="2687" y="54"/>
                </a:lnTo>
                <a:lnTo>
                  <a:pt x="2687" y="54"/>
                </a:lnTo>
                <a:lnTo>
                  <a:pt x="2687" y="54"/>
                </a:lnTo>
                <a:lnTo>
                  <a:pt x="2687" y="54"/>
                </a:lnTo>
                <a:lnTo>
                  <a:pt x="2688" y="54"/>
                </a:lnTo>
                <a:lnTo>
                  <a:pt x="2688" y="54"/>
                </a:lnTo>
                <a:lnTo>
                  <a:pt x="2688" y="54"/>
                </a:lnTo>
                <a:lnTo>
                  <a:pt x="2689" y="54"/>
                </a:lnTo>
                <a:lnTo>
                  <a:pt x="2689" y="54"/>
                </a:lnTo>
                <a:lnTo>
                  <a:pt x="2689" y="54"/>
                </a:lnTo>
                <a:lnTo>
                  <a:pt x="2689" y="54"/>
                </a:lnTo>
                <a:lnTo>
                  <a:pt x="2690" y="54"/>
                </a:lnTo>
                <a:lnTo>
                  <a:pt x="2690" y="54"/>
                </a:lnTo>
                <a:lnTo>
                  <a:pt x="2690" y="54"/>
                </a:lnTo>
                <a:lnTo>
                  <a:pt x="2691" y="54"/>
                </a:lnTo>
                <a:lnTo>
                  <a:pt x="2691" y="54"/>
                </a:lnTo>
                <a:lnTo>
                  <a:pt x="2691" y="54"/>
                </a:lnTo>
                <a:lnTo>
                  <a:pt x="2692" y="54"/>
                </a:lnTo>
                <a:lnTo>
                  <a:pt x="2692" y="54"/>
                </a:lnTo>
                <a:lnTo>
                  <a:pt x="2692" y="54"/>
                </a:lnTo>
                <a:lnTo>
                  <a:pt x="2692" y="54"/>
                </a:lnTo>
                <a:lnTo>
                  <a:pt x="2693" y="54"/>
                </a:lnTo>
                <a:lnTo>
                  <a:pt x="2693" y="54"/>
                </a:lnTo>
                <a:lnTo>
                  <a:pt x="2693" y="54"/>
                </a:lnTo>
                <a:lnTo>
                  <a:pt x="2693" y="54"/>
                </a:lnTo>
                <a:lnTo>
                  <a:pt x="2694" y="54"/>
                </a:lnTo>
                <a:lnTo>
                  <a:pt x="2694" y="54"/>
                </a:lnTo>
                <a:lnTo>
                  <a:pt x="2694" y="54"/>
                </a:lnTo>
                <a:lnTo>
                  <a:pt x="2695" y="54"/>
                </a:lnTo>
                <a:lnTo>
                  <a:pt x="2695" y="54"/>
                </a:lnTo>
                <a:lnTo>
                  <a:pt x="2695" y="54"/>
                </a:lnTo>
                <a:lnTo>
                  <a:pt x="2696" y="54"/>
                </a:lnTo>
                <a:lnTo>
                  <a:pt x="2696" y="54"/>
                </a:lnTo>
                <a:lnTo>
                  <a:pt x="2696" y="54"/>
                </a:lnTo>
                <a:lnTo>
                  <a:pt x="2696" y="54"/>
                </a:lnTo>
                <a:lnTo>
                  <a:pt x="2698" y="54"/>
                </a:lnTo>
                <a:lnTo>
                  <a:pt x="2698" y="54"/>
                </a:lnTo>
                <a:lnTo>
                  <a:pt x="2698" y="54"/>
                </a:lnTo>
                <a:lnTo>
                  <a:pt x="2699" y="54"/>
                </a:lnTo>
                <a:lnTo>
                  <a:pt x="2699" y="54"/>
                </a:lnTo>
                <a:lnTo>
                  <a:pt x="2699" y="54"/>
                </a:lnTo>
                <a:lnTo>
                  <a:pt x="2699" y="54"/>
                </a:lnTo>
                <a:lnTo>
                  <a:pt x="2699" y="54"/>
                </a:lnTo>
                <a:lnTo>
                  <a:pt x="2700" y="54"/>
                </a:lnTo>
                <a:lnTo>
                  <a:pt x="2700" y="54"/>
                </a:lnTo>
                <a:lnTo>
                  <a:pt x="2701" y="54"/>
                </a:lnTo>
                <a:lnTo>
                  <a:pt x="2701" y="54"/>
                </a:lnTo>
                <a:lnTo>
                  <a:pt x="2701" y="54"/>
                </a:lnTo>
                <a:lnTo>
                  <a:pt x="2701" y="54"/>
                </a:lnTo>
                <a:lnTo>
                  <a:pt x="2702" y="54"/>
                </a:lnTo>
                <a:lnTo>
                  <a:pt x="2702" y="54"/>
                </a:lnTo>
                <a:lnTo>
                  <a:pt x="2702" y="54"/>
                </a:lnTo>
                <a:lnTo>
                  <a:pt x="2703" y="54"/>
                </a:lnTo>
                <a:lnTo>
                  <a:pt x="2703" y="54"/>
                </a:lnTo>
                <a:lnTo>
                  <a:pt x="2703" y="54"/>
                </a:lnTo>
                <a:lnTo>
                  <a:pt x="2703" y="54"/>
                </a:lnTo>
                <a:lnTo>
                  <a:pt x="2704" y="54"/>
                </a:lnTo>
                <a:lnTo>
                  <a:pt x="2704" y="54"/>
                </a:lnTo>
                <a:lnTo>
                  <a:pt x="2704" y="54"/>
                </a:lnTo>
                <a:lnTo>
                  <a:pt x="2705" y="54"/>
                </a:lnTo>
                <a:lnTo>
                  <a:pt x="2705" y="54"/>
                </a:lnTo>
                <a:lnTo>
                  <a:pt x="2705" y="54"/>
                </a:lnTo>
                <a:lnTo>
                  <a:pt x="2705" y="54"/>
                </a:lnTo>
                <a:lnTo>
                  <a:pt x="2705" y="54"/>
                </a:lnTo>
                <a:lnTo>
                  <a:pt x="2705" y="54"/>
                </a:lnTo>
                <a:lnTo>
                  <a:pt x="2705" y="54"/>
                </a:lnTo>
                <a:lnTo>
                  <a:pt x="2707" y="54"/>
                </a:lnTo>
                <a:lnTo>
                  <a:pt x="2707" y="54"/>
                </a:lnTo>
                <a:lnTo>
                  <a:pt x="2707" y="54"/>
                </a:lnTo>
                <a:lnTo>
                  <a:pt x="2707" y="54"/>
                </a:lnTo>
                <a:lnTo>
                  <a:pt x="2708" y="54"/>
                </a:lnTo>
                <a:lnTo>
                  <a:pt x="2708" y="54"/>
                </a:lnTo>
                <a:lnTo>
                  <a:pt x="2708" y="54"/>
                </a:lnTo>
                <a:lnTo>
                  <a:pt x="2709" y="54"/>
                </a:lnTo>
                <a:lnTo>
                  <a:pt x="2709" y="54"/>
                </a:lnTo>
                <a:lnTo>
                  <a:pt x="2709" y="54"/>
                </a:lnTo>
                <a:lnTo>
                  <a:pt x="2709" y="54"/>
                </a:lnTo>
                <a:lnTo>
                  <a:pt x="2710" y="54"/>
                </a:lnTo>
                <a:lnTo>
                  <a:pt x="2710" y="54"/>
                </a:lnTo>
                <a:lnTo>
                  <a:pt x="2710" y="54"/>
                </a:lnTo>
                <a:lnTo>
                  <a:pt x="2711" y="54"/>
                </a:lnTo>
                <a:lnTo>
                  <a:pt x="2711" y="54"/>
                </a:lnTo>
                <a:lnTo>
                  <a:pt x="2711" y="54"/>
                </a:lnTo>
                <a:lnTo>
                  <a:pt x="2711" y="54"/>
                </a:lnTo>
                <a:lnTo>
                  <a:pt x="2712" y="54"/>
                </a:lnTo>
                <a:lnTo>
                  <a:pt x="2712" y="54"/>
                </a:lnTo>
                <a:lnTo>
                  <a:pt x="2712" y="54"/>
                </a:lnTo>
                <a:lnTo>
                  <a:pt x="2713" y="54"/>
                </a:lnTo>
                <a:lnTo>
                  <a:pt x="2713" y="54"/>
                </a:lnTo>
                <a:lnTo>
                  <a:pt x="2713" y="54"/>
                </a:lnTo>
                <a:lnTo>
                  <a:pt x="2713" y="54"/>
                </a:lnTo>
                <a:lnTo>
                  <a:pt x="2714" y="54"/>
                </a:lnTo>
                <a:lnTo>
                  <a:pt x="2714" y="54"/>
                </a:lnTo>
                <a:lnTo>
                  <a:pt x="2714" y="54"/>
                </a:lnTo>
                <a:lnTo>
                  <a:pt x="2715" y="54"/>
                </a:lnTo>
                <a:lnTo>
                  <a:pt x="2715" y="54"/>
                </a:lnTo>
                <a:lnTo>
                  <a:pt x="2715" y="54"/>
                </a:lnTo>
                <a:lnTo>
                  <a:pt x="2715" y="54"/>
                </a:lnTo>
                <a:lnTo>
                  <a:pt x="2716" y="54"/>
                </a:lnTo>
                <a:lnTo>
                  <a:pt x="2716" y="54"/>
                </a:lnTo>
                <a:lnTo>
                  <a:pt x="2716" y="54"/>
                </a:lnTo>
                <a:lnTo>
                  <a:pt x="2717" y="54"/>
                </a:lnTo>
                <a:lnTo>
                  <a:pt x="2717" y="54"/>
                </a:lnTo>
                <a:lnTo>
                  <a:pt x="2717" y="54"/>
                </a:lnTo>
                <a:lnTo>
                  <a:pt x="2717" y="54"/>
                </a:lnTo>
                <a:lnTo>
                  <a:pt x="2718" y="54"/>
                </a:lnTo>
                <a:lnTo>
                  <a:pt x="2718" y="54"/>
                </a:lnTo>
                <a:lnTo>
                  <a:pt x="2718" y="54"/>
                </a:lnTo>
                <a:lnTo>
                  <a:pt x="2719" y="54"/>
                </a:lnTo>
                <a:lnTo>
                  <a:pt x="2719" y="54"/>
                </a:lnTo>
                <a:lnTo>
                  <a:pt x="2719" y="54"/>
                </a:lnTo>
                <a:lnTo>
                  <a:pt x="2720" y="54"/>
                </a:lnTo>
                <a:lnTo>
                  <a:pt x="2720" y="54"/>
                </a:lnTo>
                <a:lnTo>
                  <a:pt x="2720" y="54"/>
                </a:lnTo>
                <a:lnTo>
                  <a:pt x="2720" y="54"/>
                </a:lnTo>
                <a:lnTo>
                  <a:pt x="2721" y="54"/>
                </a:lnTo>
                <a:lnTo>
                  <a:pt x="2721" y="54"/>
                </a:lnTo>
                <a:lnTo>
                  <a:pt x="2721" y="54"/>
                </a:lnTo>
                <a:lnTo>
                  <a:pt x="2722" y="54"/>
                </a:lnTo>
                <a:lnTo>
                  <a:pt x="2722" y="54"/>
                </a:lnTo>
                <a:lnTo>
                  <a:pt x="2722" y="54"/>
                </a:lnTo>
                <a:lnTo>
                  <a:pt x="2722" y="54"/>
                </a:lnTo>
                <a:lnTo>
                  <a:pt x="2723" y="54"/>
                </a:lnTo>
                <a:lnTo>
                  <a:pt x="2723" y="54"/>
                </a:lnTo>
                <a:lnTo>
                  <a:pt x="2723" y="54"/>
                </a:lnTo>
                <a:lnTo>
                  <a:pt x="2724" y="54"/>
                </a:lnTo>
                <a:lnTo>
                  <a:pt x="2724" y="54"/>
                </a:lnTo>
                <a:lnTo>
                  <a:pt x="2724" y="54"/>
                </a:lnTo>
                <a:lnTo>
                  <a:pt x="2724" y="54"/>
                </a:lnTo>
                <a:lnTo>
                  <a:pt x="2725" y="54"/>
                </a:lnTo>
                <a:lnTo>
                  <a:pt x="2725" y="54"/>
                </a:lnTo>
                <a:lnTo>
                  <a:pt x="2725" y="54"/>
                </a:lnTo>
                <a:lnTo>
                  <a:pt x="2725" y="54"/>
                </a:lnTo>
                <a:lnTo>
                  <a:pt x="2726" y="54"/>
                </a:lnTo>
                <a:lnTo>
                  <a:pt x="2726" y="54"/>
                </a:lnTo>
                <a:lnTo>
                  <a:pt x="2726" y="54"/>
                </a:lnTo>
                <a:lnTo>
                  <a:pt x="2727" y="54"/>
                </a:lnTo>
                <a:lnTo>
                  <a:pt x="2727" y="54"/>
                </a:lnTo>
                <a:lnTo>
                  <a:pt x="2727" y="54"/>
                </a:lnTo>
                <a:lnTo>
                  <a:pt x="2728" y="54"/>
                </a:lnTo>
                <a:lnTo>
                  <a:pt x="2728" y="54"/>
                </a:lnTo>
                <a:lnTo>
                  <a:pt x="2728" y="54"/>
                </a:lnTo>
                <a:lnTo>
                  <a:pt x="2728" y="54"/>
                </a:lnTo>
                <a:lnTo>
                  <a:pt x="2729" y="54"/>
                </a:lnTo>
                <a:lnTo>
                  <a:pt x="2729" y="54"/>
                </a:lnTo>
                <a:lnTo>
                  <a:pt x="2729" y="54"/>
                </a:lnTo>
                <a:lnTo>
                  <a:pt x="2730" y="54"/>
                </a:lnTo>
                <a:lnTo>
                  <a:pt x="2730" y="54"/>
                </a:lnTo>
                <a:lnTo>
                  <a:pt x="2730" y="54"/>
                </a:lnTo>
                <a:lnTo>
                  <a:pt x="2730" y="54"/>
                </a:lnTo>
                <a:lnTo>
                  <a:pt x="2730" y="54"/>
                </a:lnTo>
                <a:lnTo>
                  <a:pt x="2731" y="54"/>
                </a:lnTo>
                <a:lnTo>
                  <a:pt x="2731" y="54"/>
                </a:lnTo>
                <a:lnTo>
                  <a:pt x="2732" y="54"/>
                </a:lnTo>
                <a:lnTo>
                  <a:pt x="2732" y="54"/>
                </a:lnTo>
                <a:lnTo>
                  <a:pt x="2732" y="54"/>
                </a:lnTo>
                <a:lnTo>
                  <a:pt x="2732" y="54"/>
                </a:lnTo>
                <a:lnTo>
                  <a:pt x="2733" y="54"/>
                </a:lnTo>
                <a:lnTo>
                  <a:pt x="2733" y="54"/>
                </a:lnTo>
                <a:lnTo>
                  <a:pt x="2733" y="54"/>
                </a:lnTo>
                <a:lnTo>
                  <a:pt x="2734" y="54"/>
                </a:lnTo>
                <a:lnTo>
                  <a:pt x="2734" y="54"/>
                </a:lnTo>
                <a:lnTo>
                  <a:pt x="2734" y="54"/>
                </a:lnTo>
                <a:lnTo>
                  <a:pt x="2734" y="54"/>
                </a:lnTo>
                <a:lnTo>
                  <a:pt x="2735" y="54"/>
                </a:lnTo>
                <a:lnTo>
                  <a:pt x="2735" y="54"/>
                </a:lnTo>
                <a:lnTo>
                  <a:pt x="2735" y="54"/>
                </a:lnTo>
                <a:lnTo>
                  <a:pt x="2736" y="54"/>
                </a:lnTo>
                <a:lnTo>
                  <a:pt x="2736" y="54"/>
                </a:lnTo>
                <a:lnTo>
                  <a:pt x="2736" y="54"/>
                </a:lnTo>
                <a:lnTo>
                  <a:pt x="2736" y="54"/>
                </a:lnTo>
                <a:lnTo>
                  <a:pt x="2737" y="54"/>
                </a:lnTo>
                <a:lnTo>
                  <a:pt x="2737" y="54"/>
                </a:lnTo>
                <a:lnTo>
                  <a:pt x="2737" y="54"/>
                </a:lnTo>
                <a:lnTo>
                  <a:pt x="2738" y="54"/>
                </a:lnTo>
                <a:lnTo>
                  <a:pt x="2738" y="54"/>
                </a:lnTo>
                <a:lnTo>
                  <a:pt x="2738" y="54"/>
                </a:lnTo>
                <a:lnTo>
                  <a:pt x="2738" y="54"/>
                </a:lnTo>
                <a:lnTo>
                  <a:pt x="2739" y="54"/>
                </a:lnTo>
                <a:lnTo>
                  <a:pt x="2739" y="54"/>
                </a:lnTo>
                <a:lnTo>
                  <a:pt x="2739" y="54"/>
                </a:lnTo>
                <a:lnTo>
                  <a:pt x="2740" y="54"/>
                </a:lnTo>
                <a:lnTo>
                  <a:pt x="2740" y="54"/>
                </a:lnTo>
                <a:lnTo>
                  <a:pt x="2740" y="54"/>
                </a:lnTo>
                <a:lnTo>
                  <a:pt x="2740" y="54"/>
                </a:lnTo>
                <a:lnTo>
                  <a:pt x="2741" y="54"/>
                </a:lnTo>
                <a:lnTo>
                  <a:pt x="2741" y="54"/>
                </a:lnTo>
                <a:lnTo>
                  <a:pt x="2741" y="54"/>
                </a:lnTo>
                <a:lnTo>
                  <a:pt x="2742" y="54"/>
                </a:lnTo>
                <a:lnTo>
                  <a:pt x="2742" y="54"/>
                </a:lnTo>
                <a:lnTo>
                  <a:pt x="2742" y="54"/>
                </a:lnTo>
                <a:lnTo>
                  <a:pt x="2742" y="54"/>
                </a:lnTo>
                <a:lnTo>
                  <a:pt x="2743" y="54"/>
                </a:lnTo>
                <a:lnTo>
                  <a:pt x="2743" y="54"/>
                </a:lnTo>
                <a:lnTo>
                  <a:pt x="2743" y="54"/>
                </a:lnTo>
                <a:lnTo>
                  <a:pt x="2744" y="54"/>
                </a:lnTo>
                <a:lnTo>
                  <a:pt x="2744" y="54"/>
                </a:lnTo>
                <a:lnTo>
                  <a:pt x="2744" y="54"/>
                </a:lnTo>
                <a:lnTo>
                  <a:pt x="2745" y="54"/>
                </a:lnTo>
                <a:lnTo>
                  <a:pt x="2745" y="54"/>
                </a:lnTo>
                <a:lnTo>
                  <a:pt x="2745" y="54"/>
                </a:lnTo>
                <a:lnTo>
                  <a:pt x="2745" y="54"/>
                </a:lnTo>
                <a:lnTo>
                  <a:pt x="2746" y="54"/>
                </a:lnTo>
                <a:lnTo>
                  <a:pt x="2746" y="54"/>
                </a:lnTo>
                <a:lnTo>
                  <a:pt x="2746" y="54"/>
                </a:lnTo>
                <a:lnTo>
                  <a:pt x="2747" y="54"/>
                </a:lnTo>
                <a:lnTo>
                  <a:pt x="2747" y="54"/>
                </a:lnTo>
                <a:lnTo>
                  <a:pt x="2747" y="54"/>
                </a:lnTo>
                <a:lnTo>
                  <a:pt x="2747" y="54"/>
                </a:lnTo>
                <a:lnTo>
                  <a:pt x="2748" y="54"/>
                </a:lnTo>
                <a:lnTo>
                  <a:pt x="2748" y="54"/>
                </a:lnTo>
                <a:lnTo>
                  <a:pt x="2748" y="54"/>
                </a:lnTo>
                <a:lnTo>
                  <a:pt x="2749" y="54"/>
                </a:lnTo>
                <a:lnTo>
                  <a:pt x="2749" y="54"/>
                </a:lnTo>
                <a:lnTo>
                  <a:pt x="2749" y="54"/>
                </a:lnTo>
                <a:lnTo>
                  <a:pt x="2749" y="54"/>
                </a:lnTo>
                <a:lnTo>
                  <a:pt x="2750" y="54"/>
                </a:lnTo>
                <a:lnTo>
                  <a:pt x="2750" y="54"/>
                </a:lnTo>
                <a:lnTo>
                  <a:pt x="2750" y="54"/>
                </a:lnTo>
                <a:lnTo>
                  <a:pt x="2751" y="54"/>
                </a:lnTo>
                <a:lnTo>
                  <a:pt x="2751" y="54"/>
                </a:lnTo>
                <a:lnTo>
                  <a:pt x="2751" y="54"/>
                </a:lnTo>
                <a:lnTo>
                  <a:pt x="2751" y="54"/>
                </a:lnTo>
                <a:lnTo>
                  <a:pt x="2752" y="54"/>
                </a:lnTo>
                <a:lnTo>
                  <a:pt x="2752" y="54"/>
                </a:lnTo>
                <a:lnTo>
                  <a:pt x="2752" y="54"/>
                </a:lnTo>
                <a:lnTo>
                  <a:pt x="2753" y="54"/>
                </a:lnTo>
                <a:lnTo>
                  <a:pt x="2753" y="54"/>
                </a:lnTo>
                <a:lnTo>
                  <a:pt x="2753" y="54"/>
                </a:lnTo>
                <a:lnTo>
                  <a:pt x="2753" y="54"/>
                </a:lnTo>
                <a:lnTo>
                  <a:pt x="2754" y="54"/>
                </a:lnTo>
                <a:lnTo>
                  <a:pt x="2754" y="54"/>
                </a:lnTo>
                <a:lnTo>
                  <a:pt x="2754" y="54"/>
                </a:lnTo>
                <a:lnTo>
                  <a:pt x="2755" y="54"/>
                </a:lnTo>
                <a:lnTo>
                  <a:pt x="2755" y="54"/>
                </a:lnTo>
                <a:lnTo>
                  <a:pt x="2755" y="54"/>
                </a:lnTo>
                <a:lnTo>
                  <a:pt x="2755" y="54"/>
                </a:lnTo>
                <a:lnTo>
                  <a:pt x="2756" y="54"/>
                </a:lnTo>
                <a:lnTo>
                  <a:pt x="2756" y="54"/>
                </a:lnTo>
                <a:lnTo>
                  <a:pt x="2756" y="54"/>
                </a:lnTo>
                <a:lnTo>
                  <a:pt x="2756" y="54"/>
                </a:lnTo>
                <a:lnTo>
                  <a:pt x="2757" y="54"/>
                </a:lnTo>
                <a:lnTo>
                  <a:pt x="2757" y="54"/>
                </a:lnTo>
                <a:lnTo>
                  <a:pt x="2757" y="54"/>
                </a:lnTo>
                <a:lnTo>
                  <a:pt x="2758" y="54"/>
                </a:lnTo>
                <a:lnTo>
                  <a:pt x="2758" y="54"/>
                </a:lnTo>
                <a:lnTo>
                  <a:pt x="2758" y="54"/>
                </a:lnTo>
                <a:lnTo>
                  <a:pt x="2759" y="54"/>
                </a:lnTo>
                <a:lnTo>
                  <a:pt x="2759" y="54"/>
                </a:lnTo>
                <a:lnTo>
                  <a:pt x="2759" y="54"/>
                </a:lnTo>
                <a:lnTo>
                  <a:pt x="2759" y="54"/>
                </a:lnTo>
                <a:lnTo>
                  <a:pt x="2761" y="54"/>
                </a:lnTo>
                <a:lnTo>
                  <a:pt x="2761" y="54"/>
                </a:lnTo>
                <a:lnTo>
                  <a:pt x="2761" y="54"/>
                </a:lnTo>
                <a:lnTo>
                  <a:pt x="2762" y="54"/>
                </a:lnTo>
                <a:lnTo>
                  <a:pt x="2762" y="54"/>
                </a:lnTo>
                <a:lnTo>
                  <a:pt x="2762" y="54"/>
                </a:lnTo>
                <a:lnTo>
                  <a:pt x="2762" y="54"/>
                </a:lnTo>
                <a:lnTo>
                  <a:pt x="2762" y="54"/>
                </a:lnTo>
                <a:lnTo>
                  <a:pt x="2763" y="54"/>
                </a:lnTo>
                <a:lnTo>
                  <a:pt x="2763" y="54"/>
                </a:lnTo>
                <a:lnTo>
                  <a:pt x="2764" y="54"/>
                </a:lnTo>
                <a:lnTo>
                  <a:pt x="2764" y="54"/>
                </a:lnTo>
                <a:lnTo>
                  <a:pt x="2764" y="54"/>
                </a:lnTo>
                <a:lnTo>
                  <a:pt x="2764" y="54"/>
                </a:lnTo>
                <a:lnTo>
                  <a:pt x="2765" y="54"/>
                </a:lnTo>
                <a:lnTo>
                  <a:pt x="2765" y="54"/>
                </a:lnTo>
                <a:lnTo>
                  <a:pt x="2765" y="54"/>
                </a:lnTo>
                <a:lnTo>
                  <a:pt x="2766" y="54"/>
                </a:lnTo>
                <a:lnTo>
                  <a:pt x="2766" y="54"/>
                </a:lnTo>
                <a:lnTo>
                  <a:pt x="2766" y="54"/>
                </a:lnTo>
                <a:lnTo>
                  <a:pt x="2766" y="54"/>
                </a:lnTo>
                <a:lnTo>
                  <a:pt x="2767" y="54"/>
                </a:lnTo>
                <a:lnTo>
                  <a:pt x="2767" y="54"/>
                </a:lnTo>
                <a:lnTo>
                  <a:pt x="2767" y="54"/>
                </a:lnTo>
                <a:lnTo>
                  <a:pt x="2768" y="54"/>
                </a:lnTo>
                <a:lnTo>
                  <a:pt x="2768" y="54"/>
                </a:lnTo>
                <a:lnTo>
                  <a:pt x="2768" y="54"/>
                </a:lnTo>
                <a:lnTo>
                  <a:pt x="2768" y="54"/>
                </a:lnTo>
                <a:lnTo>
                  <a:pt x="2769" y="54"/>
                </a:lnTo>
                <a:lnTo>
                  <a:pt x="2769" y="54"/>
                </a:lnTo>
                <a:lnTo>
                  <a:pt x="2769" y="54"/>
                </a:lnTo>
                <a:lnTo>
                  <a:pt x="2770" y="54"/>
                </a:lnTo>
                <a:lnTo>
                  <a:pt x="2770" y="54"/>
                </a:lnTo>
                <a:lnTo>
                  <a:pt x="2770" y="54"/>
                </a:lnTo>
                <a:lnTo>
                  <a:pt x="2771" y="54"/>
                </a:lnTo>
                <a:lnTo>
                  <a:pt x="2771" y="54"/>
                </a:lnTo>
                <a:lnTo>
                  <a:pt x="2771" y="54"/>
                </a:lnTo>
                <a:lnTo>
                  <a:pt x="2771" y="54"/>
                </a:lnTo>
                <a:lnTo>
                  <a:pt x="2772" y="54"/>
                </a:lnTo>
                <a:lnTo>
                  <a:pt x="2772" y="54"/>
                </a:lnTo>
                <a:lnTo>
                  <a:pt x="2772" y="54"/>
                </a:lnTo>
                <a:lnTo>
                  <a:pt x="2773" y="54"/>
                </a:lnTo>
                <a:lnTo>
                  <a:pt x="2773" y="54"/>
                </a:lnTo>
                <a:lnTo>
                  <a:pt x="2773" y="54"/>
                </a:lnTo>
                <a:lnTo>
                  <a:pt x="2773" y="54"/>
                </a:lnTo>
                <a:lnTo>
                  <a:pt x="2774" y="54"/>
                </a:lnTo>
                <a:lnTo>
                  <a:pt x="2774" y="54"/>
                </a:lnTo>
                <a:lnTo>
                  <a:pt x="2774" y="54"/>
                </a:lnTo>
                <a:lnTo>
                  <a:pt x="2775" y="54"/>
                </a:lnTo>
                <a:lnTo>
                  <a:pt x="2775" y="54"/>
                </a:lnTo>
                <a:lnTo>
                  <a:pt x="2775" y="54"/>
                </a:lnTo>
                <a:lnTo>
                  <a:pt x="2775" y="54"/>
                </a:lnTo>
                <a:lnTo>
                  <a:pt x="2776" y="54"/>
                </a:lnTo>
                <a:lnTo>
                  <a:pt x="2776" y="54"/>
                </a:lnTo>
                <a:lnTo>
                  <a:pt x="2776" y="54"/>
                </a:lnTo>
                <a:lnTo>
                  <a:pt x="2777" y="54"/>
                </a:lnTo>
                <a:lnTo>
                  <a:pt x="2777" y="54"/>
                </a:lnTo>
                <a:lnTo>
                  <a:pt x="2777" y="54"/>
                </a:lnTo>
                <a:lnTo>
                  <a:pt x="2777" y="54"/>
                </a:lnTo>
                <a:lnTo>
                  <a:pt x="2778" y="54"/>
                </a:lnTo>
                <a:lnTo>
                  <a:pt x="2778" y="54"/>
                </a:lnTo>
                <a:lnTo>
                  <a:pt x="2778" y="54"/>
                </a:lnTo>
                <a:lnTo>
                  <a:pt x="2779" y="54"/>
                </a:lnTo>
                <a:lnTo>
                  <a:pt x="2779" y="54"/>
                </a:lnTo>
                <a:lnTo>
                  <a:pt x="2779" y="54"/>
                </a:lnTo>
                <a:lnTo>
                  <a:pt x="2779" y="54"/>
                </a:lnTo>
                <a:lnTo>
                  <a:pt x="2780" y="54"/>
                </a:lnTo>
                <a:lnTo>
                  <a:pt x="2780" y="54"/>
                </a:lnTo>
                <a:lnTo>
                  <a:pt x="2780" y="54"/>
                </a:lnTo>
                <a:lnTo>
                  <a:pt x="2781" y="54"/>
                </a:lnTo>
                <a:lnTo>
                  <a:pt x="2781" y="54"/>
                </a:lnTo>
                <a:lnTo>
                  <a:pt x="2781" y="54"/>
                </a:lnTo>
                <a:lnTo>
                  <a:pt x="2781" y="54"/>
                </a:lnTo>
                <a:lnTo>
                  <a:pt x="2782" y="54"/>
                </a:lnTo>
                <a:lnTo>
                  <a:pt x="2782" y="54"/>
                </a:lnTo>
                <a:lnTo>
                  <a:pt x="2782" y="54"/>
                </a:lnTo>
                <a:lnTo>
                  <a:pt x="2783" y="54"/>
                </a:lnTo>
                <a:lnTo>
                  <a:pt x="2783" y="54"/>
                </a:lnTo>
                <a:lnTo>
                  <a:pt x="2783" y="54"/>
                </a:lnTo>
                <a:lnTo>
                  <a:pt x="2783" y="54"/>
                </a:lnTo>
                <a:lnTo>
                  <a:pt x="2784" y="54"/>
                </a:lnTo>
                <a:lnTo>
                  <a:pt x="2784" y="54"/>
                </a:lnTo>
                <a:lnTo>
                  <a:pt x="2784" y="54"/>
                </a:lnTo>
                <a:lnTo>
                  <a:pt x="2785" y="54"/>
                </a:lnTo>
                <a:lnTo>
                  <a:pt x="2785" y="54"/>
                </a:lnTo>
                <a:lnTo>
                  <a:pt x="2785" y="54"/>
                </a:lnTo>
                <a:lnTo>
                  <a:pt x="2785" y="54"/>
                </a:lnTo>
                <a:lnTo>
                  <a:pt x="2786" y="54"/>
                </a:lnTo>
                <a:lnTo>
                  <a:pt x="2786" y="54"/>
                </a:lnTo>
                <a:lnTo>
                  <a:pt x="2786" y="54"/>
                </a:lnTo>
                <a:lnTo>
                  <a:pt x="2787" y="54"/>
                </a:lnTo>
                <a:lnTo>
                  <a:pt x="2787" y="54"/>
                </a:lnTo>
                <a:lnTo>
                  <a:pt x="2787" y="54"/>
                </a:lnTo>
                <a:lnTo>
                  <a:pt x="2787" y="54"/>
                </a:lnTo>
                <a:lnTo>
                  <a:pt x="2788" y="54"/>
                </a:lnTo>
                <a:lnTo>
                  <a:pt x="2788" y="54"/>
                </a:lnTo>
                <a:lnTo>
                  <a:pt x="2788" y="54"/>
                </a:lnTo>
                <a:lnTo>
                  <a:pt x="2788" y="54"/>
                </a:lnTo>
                <a:lnTo>
                  <a:pt x="2789" y="54"/>
                </a:lnTo>
                <a:lnTo>
                  <a:pt x="2789" y="54"/>
                </a:lnTo>
                <a:lnTo>
                  <a:pt x="2789" y="54"/>
                </a:lnTo>
                <a:lnTo>
                  <a:pt x="2790" y="54"/>
                </a:lnTo>
                <a:lnTo>
                  <a:pt x="2790" y="54"/>
                </a:lnTo>
                <a:lnTo>
                  <a:pt x="2790" y="54"/>
                </a:lnTo>
                <a:lnTo>
                  <a:pt x="2791" y="54"/>
                </a:lnTo>
                <a:lnTo>
                  <a:pt x="2791" y="54"/>
                </a:lnTo>
                <a:lnTo>
                  <a:pt x="2791" y="54"/>
                </a:lnTo>
                <a:lnTo>
                  <a:pt x="2791" y="54"/>
                </a:lnTo>
                <a:lnTo>
                  <a:pt x="2792" y="54"/>
                </a:lnTo>
                <a:lnTo>
                  <a:pt x="2792" y="54"/>
                </a:lnTo>
                <a:lnTo>
                  <a:pt x="2792" y="54"/>
                </a:lnTo>
                <a:lnTo>
                  <a:pt x="2793" y="54"/>
                </a:lnTo>
                <a:lnTo>
                  <a:pt x="2793" y="54"/>
                </a:lnTo>
                <a:lnTo>
                  <a:pt x="2793" y="54"/>
                </a:lnTo>
                <a:lnTo>
                  <a:pt x="2793" y="54"/>
                </a:lnTo>
                <a:lnTo>
                  <a:pt x="2793" y="54"/>
                </a:lnTo>
                <a:lnTo>
                  <a:pt x="2794" y="54"/>
                </a:lnTo>
                <a:lnTo>
                  <a:pt x="2794" y="54"/>
                </a:lnTo>
                <a:lnTo>
                  <a:pt x="2795" y="54"/>
                </a:lnTo>
                <a:lnTo>
                  <a:pt x="2795" y="54"/>
                </a:lnTo>
                <a:lnTo>
                  <a:pt x="2795" y="54"/>
                </a:lnTo>
                <a:lnTo>
                  <a:pt x="2796" y="54"/>
                </a:lnTo>
                <a:lnTo>
                  <a:pt x="2796" y="54"/>
                </a:lnTo>
                <a:lnTo>
                  <a:pt x="2796" y="54"/>
                </a:lnTo>
                <a:lnTo>
                  <a:pt x="2796" y="54"/>
                </a:lnTo>
                <a:lnTo>
                  <a:pt x="2797" y="54"/>
                </a:lnTo>
                <a:lnTo>
                  <a:pt x="2797" y="54"/>
                </a:lnTo>
                <a:lnTo>
                  <a:pt x="2797" y="54"/>
                </a:lnTo>
                <a:lnTo>
                  <a:pt x="2798" y="54"/>
                </a:lnTo>
                <a:lnTo>
                  <a:pt x="2798" y="54"/>
                </a:lnTo>
                <a:lnTo>
                  <a:pt x="2798" y="54"/>
                </a:lnTo>
                <a:lnTo>
                  <a:pt x="2798" y="54"/>
                </a:lnTo>
                <a:lnTo>
                  <a:pt x="2799" y="54"/>
                </a:lnTo>
                <a:lnTo>
                  <a:pt x="2799" y="54"/>
                </a:lnTo>
                <a:lnTo>
                  <a:pt x="2799" y="54"/>
                </a:lnTo>
                <a:lnTo>
                  <a:pt x="2800" y="54"/>
                </a:lnTo>
                <a:lnTo>
                  <a:pt x="2800" y="54"/>
                </a:lnTo>
                <a:lnTo>
                  <a:pt x="2800" y="54"/>
                </a:lnTo>
                <a:lnTo>
                  <a:pt x="2800" y="54"/>
                </a:lnTo>
                <a:lnTo>
                  <a:pt x="2801" y="54"/>
                </a:lnTo>
                <a:lnTo>
                  <a:pt x="2801" y="54"/>
                </a:lnTo>
                <a:lnTo>
                  <a:pt x="2801" y="54"/>
                </a:lnTo>
                <a:lnTo>
                  <a:pt x="2802" y="54"/>
                </a:lnTo>
                <a:lnTo>
                  <a:pt x="2802" y="54"/>
                </a:lnTo>
                <a:lnTo>
                  <a:pt x="2802" y="54"/>
                </a:lnTo>
                <a:lnTo>
                  <a:pt x="2802" y="54"/>
                </a:lnTo>
                <a:lnTo>
                  <a:pt x="2803" y="54"/>
                </a:lnTo>
                <a:lnTo>
                  <a:pt x="2803" y="54"/>
                </a:lnTo>
                <a:lnTo>
                  <a:pt x="2803" y="54"/>
                </a:lnTo>
                <a:lnTo>
                  <a:pt x="2804" y="54"/>
                </a:lnTo>
                <a:lnTo>
                  <a:pt x="2804" y="54"/>
                </a:lnTo>
                <a:lnTo>
                  <a:pt x="2804" y="54"/>
                </a:lnTo>
                <a:lnTo>
                  <a:pt x="2804" y="54"/>
                </a:lnTo>
                <a:lnTo>
                  <a:pt x="2805" y="54"/>
                </a:lnTo>
                <a:lnTo>
                  <a:pt x="2805" y="54"/>
                </a:lnTo>
                <a:lnTo>
                  <a:pt x="2805" y="54"/>
                </a:lnTo>
                <a:lnTo>
                  <a:pt x="2806" y="54"/>
                </a:lnTo>
                <a:lnTo>
                  <a:pt x="2806" y="54"/>
                </a:lnTo>
                <a:lnTo>
                  <a:pt x="2806" y="54"/>
                </a:lnTo>
                <a:lnTo>
                  <a:pt x="2806" y="54"/>
                </a:lnTo>
                <a:lnTo>
                  <a:pt x="2807" y="54"/>
                </a:lnTo>
                <a:lnTo>
                  <a:pt x="2807" y="54"/>
                </a:lnTo>
                <a:lnTo>
                  <a:pt x="2807" y="54"/>
                </a:lnTo>
                <a:lnTo>
                  <a:pt x="2808" y="54"/>
                </a:lnTo>
                <a:lnTo>
                  <a:pt x="2808" y="54"/>
                </a:lnTo>
                <a:lnTo>
                  <a:pt x="2808" y="54"/>
                </a:lnTo>
                <a:lnTo>
                  <a:pt x="2808" y="54"/>
                </a:lnTo>
                <a:lnTo>
                  <a:pt x="2809" y="54"/>
                </a:lnTo>
                <a:lnTo>
                  <a:pt x="2809" y="54"/>
                </a:lnTo>
                <a:lnTo>
                  <a:pt x="2809" y="54"/>
                </a:lnTo>
                <a:lnTo>
                  <a:pt x="2810" y="54"/>
                </a:lnTo>
                <a:lnTo>
                  <a:pt x="2810" y="54"/>
                </a:lnTo>
                <a:lnTo>
                  <a:pt x="2810" y="54"/>
                </a:lnTo>
                <a:lnTo>
                  <a:pt x="2810" y="54"/>
                </a:lnTo>
                <a:lnTo>
                  <a:pt x="2811" y="54"/>
                </a:lnTo>
                <a:lnTo>
                  <a:pt x="2811" y="54"/>
                </a:lnTo>
                <a:lnTo>
                  <a:pt x="2811" y="54"/>
                </a:lnTo>
                <a:lnTo>
                  <a:pt x="2812" y="54"/>
                </a:lnTo>
                <a:lnTo>
                  <a:pt x="2812" y="54"/>
                </a:lnTo>
                <a:lnTo>
                  <a:pt x="2812" y="54"/>
                </a:lnTo>
                <a:lnTo>
                  <a:pt x="2812" y="54"/>
                </a:lnTo>
                <a:lnTo>
                  <a:pt x="2813" y="54"/>
                </a:lnTo>
                <a:lnTo>
                  <a:pt x="2813" y="54"/>
                </a:lnTo>
                <a:lnTo>
                  <a:pt x="2813" y="54"/>
                </a:lnTo>
                <a:lnTo>
                  <a:pt x="2815" y="54"/>
                </a:lnTo>
                <a:lnTo>
                  <a:pt x="2815" y="54"/>
                </a:lnTo>
                <a:lnTo>
                  <a:pt x="2815" y="54"/>
                </a:lnTo>
                <a:lnTo>
                  <a:pt x="2815" y="54"/>
                </a:lnTo>
                <a:lnTo>
                  <a:pt x="2816" y="54"/>
                </a:lnTo>
                <a:lnTo>
                  <a:pt x="2816" y="54"/>
                </a:lnTo>
                <a:lnTo>
                  <a:pt x="2816" y="54"/>
                </a:lnTo>
                <a:lnTo>
                  <a:pt x="2817" y="54"/>
                </a:lnTo>
                <a:lnTo>
                  <a:pt x="2817" y="54"/>
                </a:lnTo>
                <a:lnTo>
                  <a:pt x="2817" y="54"/>
                </a:lnTo>
                <a:lnTo>
                  <a:pt x="2817" y="54"/>
                </a:lnTo>
                <a:lnTo>
                  <a:pt x="2818" y="54"/>
                </a:lnTo>
                <a:lnTo>
                  <a:pt x="2818" y="54"/>
                </a:lnTo>
                <a:lnTo>
                  <a:pt x="2818" y="54"/>
                </a:lnTo>
                <a:lnTo>
                  <a:pt x="2819" y="54"/>
                </a:lnTo>
                <a:lnTo>
                  <a:pt x="2819" y="54"/>
                </a:lnTo>
                <a:lnTo>
                  <a:pt x="2819" y="54"/>
                </a:lnTo>
                <a:lnTo>
                  <a:pt x="2819" y="54"/>
                </a:lnTo>
                <a:lnTo>
                  <a:pt x="2820" y="54"/>
                </a:lnTo>
                <a:lnTo>
                  <a:pt x="2820" y="54"/>
                </a:lnTo>
                <a:lnTo>
                  <a:pt x="2820" y="54"/>
                </a:lnTo>
                <a:lnTo>
                  <a:pt x="2820" y="54"/>
                </a:lnTo>
                <a:lnTo>
                  <a:pt x="2821" y="54"/>
                </a:lnTo>
                <a:lnTo>
                  <a:pt x="2821" y="54"/>
                </a:lnTo>
                <a:lnTo>
                  <a:pt x="2821" y="54"/>
                </a:lnTo>
                <a:lnTo>
                  <a:pt x="2821" y="54"/>
                </a:lnTo>
                <a:lnTo>
                  <a:pt x="2821" y="54"/>
                </a:lnTo>
                <a:lnTo>
                  <a:pt x="2821" y="54"/>
                </a:lnTo>
                <a:lnTo>
                  <a:pt x="2823" y="54"/>
                </a:lnTo>
                <a:lnTo>
                  <a:pt x="2823" y="54"/>
                </a:lnTo>
                <a:lnTo>
                  <a:pt x="2823" y="54"/>
                </a:lnTo>
                <a:lnTo>
                  <a:pt x="2824" y="54"/>
                </a:lnTo>
                <a:lnTo>
                  <a:pt x="2824" y="54"/>
                </a:lnTo>
                <a:lnTo>
                  <a:pt x="2824" y="54"/>
                </a:lnTo>
                <a:lnTo>
                  <a:pt x="2824" y="54"/>
                </a:lnTo>
                <a:lnTo>
                  <a:pt x="2825" y="54"/>
                </a:lnTo>
                <a:lnTo>
                  <a:pt x="2825" y="54"/>
                </a:lnTo>
                <a:lnTo>
                  <a:pt x="2825" y="54"/>
                </a:lnTo>
                <a:lnTo>
                  <a:pt x="2826" y="54"/>
                </a:lnTo>
                <a:lnTo>
                  <a:pt x="2826" y="54"/>
                </a:lnTo>
                <a:lnTo>
                  <a:pt x="2826" y="54"/>
                </a:lnTo>
                <a:lnTo>
                  <a:pt x="2826" y="54"/>
                </a:lnTo>
                <a:lnTo>
                  <a:pt x="2827" y="54"/>
                </a:lnTo>
                <a:lnTo>
                  <a:pt x="2827" y="54"/>
                </a:lnTo>
                <a:lnTo>
                  <a:pt x="2827" y="54"/>
                </a:lnTo>
                <a:lnTo>
                  <a:pt x="2828" y="54"/>
                </a:lnTo>
                <a:lnTo>
                  <a:pt x="2828" y="54"/>
                </a:lnTo>
                <a:lnTo>
                  <a:pt x="2828" y="54"/>
                </a:lnTo>
                <a:lnTo>
                  <a:pt x="2828" y="54"/>
                </a:lnTo>
                <a:lnTo>
                  <a:pt x="2829" y="54"/>
                </a:lnTo>
                <a:lnTo>
                  <a:pt x="2829" y="54"/>
                </a:lnTo>
                <a:lnTo>
                  <a:pt x="2829" y="54"/>
                </a:lnTo>
                <a:lnTo>
                  <a:pt x="2830" y="54"/>
                </a:lnTo>
                <a:lnTo>
                  <a:pt x="2830" y="54"/>
                </a:lnTo>
                <a:lnTo>
                  <a:pt x="2830" y="54"/>
                </a:lnTo>
                <a:lnTo>
                  <a:pt x="2830" y="54"/>
                </a:lnTo>
                <a:lnTo>
                  <a:pt x="2831" y="54"/>
                </a:lnTo>
                <a:lnTo>
                  <a:pt x="2831" y="54"/>
                </a:lnTo>
                <a:lnTo>
                  <a:pt x="2831" y="54"/>
                </a:lnTo>
                <a:lnTo>
                  <a:pt x="2832" y="54"/>
                </a:lnTo>
                <a:lnTo>
                  <a:pt x="2832" y="54"/>
                </a:lnTo>
                <a:lnTo>
                  <a:pt x="2832" y="54"/>
                </a:lnTo>
                <a:lnTo>
                  <a:pt x="2832" y="54"/>
                </a:lnTo>
                <a:lnTo>
                  <a:pt x="2833" y="54"/>
                </a:lnTo>
                <a:lnTo>
                  <a:pt x="2833" y="54"/>
                </a:lnTo>
                <a:lnTo>
                  <a:pt x="2833" y="54"/>
                </a:lnTo>
                <a:lnTo>
                  <a:pt x="2834" y="54"/>
                </a:lnTo>
                <a:lnTo>
                  <a:pt x="2834" y="54"/>
                </a:lnTo>
                <a:lnTo>
                  <a:pt x="2834" y="54"/>
                </a:lnTo>
                <a:lnTo>
                  <a:pt x="2834" y="54"/>
                </a:lnTo>
                <a:lnTo>
                  <a:pt x="2835" y="54"/>
                </a:lnTo>
                <a:lnTo>
                  <a:pt x="2835" y="54"/>
                </a:lnTo>
                <a:lnTo>
                  <a:pt x="2835" y="54"/>
                </a:lnTo>
                <a:lnTo>
                  <a:pt x="2836" y="54"/>
                </a:lnTo>
                <a:lnTo>
                  <a:pt x="2836" y="54"/>
                </a:lnTo>
                <a:lnTo>
                  <a:pt x="2836" y="54"/>
                </a:lnTo>
                <a:lnTo>
                  <a:pt x="2836" y="54"/>
                </a:lnTo>
                <a:lnTo>
                  <a:pt x="2837" y="54"/>
                </a:lnTo>
                <a:lnTo>
                  <a:pt x="2837" y="54"/>
                </a:lnTo>
                <a:lnTo>
                  <a:pt x="2837" y="54"/>
                </a:lnTo>
                <a:lnTo>
                  <a:pt x="2838" y="54"/>
                </a:lnTo>
                <a:lnTo>
                  <a:pt x="2838" y="54"/>
                </a:lnTo>
                <a:lnTo>
                  <a:pt x="2838" y="54"/>
                </a:lnTo>
                <a:lnTo>
                  <a:pt x="2838" y="54"/>
                </a:lnTo>
                <a:lnTo>
                  <a:pt x="2839" y="54"/>
                </a:lnTo>
                <a:lnTo>
                  <a:pt x="2839" y="54"/>
                </a:lnTo>
                <a:lnTo>
                  <a:pt x="2839" y="54"/>
                </a:lnTo>
                <a:lnTo>
                  <a:pt x="2840" y="54"/>
                </a:lnTo>
                <a:lnTo>
                  <a:pt x="2840" y="54"/>
                </a:lnTo>
                <a:lnTo>
                  <a:pt x="2840" y="54"/>
                </a:lnTo>
                <a:lnTo>
                  <a:pt x="2840" y="54"/>
                </a:lnTo>
                <a:lnTo>
                  <a:pt x="2841" y="54"/>
                </a:lnTo>
                <a:lnTo>
                  <a:pt x="2841" y="54"/>
                </a:lnTo>
                <a:lnTo>
                  <a:pt x="2841" y="54"/>
                </a:lnTo>
                <a:lnTo>
                  <a:pt x="2842" y="54"/>
                </a:lnTo>
                <a:lnTo>
                  <a:pt x="2842" y="54"/>
                </a:lnTo>
                <a:lnTo>
                  <a:pt x="2842" y="54"/>
                </a:lnTo>
                <a:lnTo>
                  <a:pt x="2842" y="54"/>
                </a:lnTo>
                <a:lnTo>
                  <a:pt x="2843" y="54"/>
                </a:lnTo>
                <a:lnTo>
                  <a:pt x="2843" y="54"/>
                </a:lnTo>
                <a:lnTo>
                  <a:pt x="2843" y="54"/>
                </a:lnTo>
                <a:lnTo>
                  <a:pt x="2844" y="54"/>
                </a:lnTo>
                <a:lnTo>
                  <a:pt x="2844" y="54"/>
                </a:lnTo>
                <a:lnTo>
                  <a:pt x="2844" y="54"/>
                </a:lnTo>
                <a:lnTo>
                  <a:pt x="2844" y="54"/>
                </a:lnTo>
                <a:lnTo>
                  <a:pt x="2845" y="54"/>
                </a:lnTo>
                <a:lnTo>
                  <a:pt x="2845" y="54"/>
                </a:lnTo>
                <a:lnTo>
                  <a:pt x="2845" y="54"/>
                </a:lnTo>
                <a:lnTo>
                  <a:pt x="2846" y="54"/>
                </a:lnTo>
                <a:lnTo>
                  <a:pt x="2846" y="54"/>
                </a:lnTo>
                <a:lnTo>
                  <a:pt x="2846" y="54"/>
                </a:lnTo>
                <a:lnTo>
                  <a:pt x="2846" y="54"/>
                </a:lnTo>
                <a:lnTo>
                  <a:pt x="2847" y="54"/>
                </a:lnTo>
                <a:lnTo>
                  <a:pt x="2847" y="54"/>
                </a:lnTo>
                <a:lnTo>
                  <a:pt x="2847" y="54"/>
                </a:lnTo>
                <a:lnTo>
                  <a:pt x="2848" y="54"/>
                </a:lnTo>
                <a:lnTo>
                  <a:pt x="2848" y="54"/>
                </a:lnTo>
                <a:lnTo>
                  <a:pt x="2848" y="54"/>
                </a:lnTo>
                <a:lnTo>
                  <a:pt x="2849" y="54"/>
                </a:lnTo>
                <a:lnTo>
                  <a:pt x="2849" y="54"/>
                </a:lnTo>
                <a:lnTo>
                  <a:pt x="2849" y="54"/>
                </a:lnTo>
                <a:lnTo>
                  <a:pt x="2849" y="54"/>
                </a:lnTo>
                <a:lnTo>
                  <a:pt x="2850" y="54"/>
                </a:lnTo>
                <a:lnTo>
                  <a:pt x="2850" y="54"/>
                </a:lnTo>
                <a:lnTo>
                  <a:pt x="2850" y="54"/>
                </a:lnTo>
                <a:lnTo>
                  <a:pt x="2851" y="54"/>
                </a:lnTo>
                <a:lnTo>
                  <a:pt x="2851" y="54"/>
                </a:lnTo>
                <a:lnTo>
                  <a:pt x="2851" y="54"/>
                </a:lnTo>
                <a:lnTo>
                  <a:pt x="2851" y="54"/>
                </a:lnTo>
                <a:lnTo>
                  <a:pt x="2851" y="54"/>
                </a:lnTo>
                <a:lnTo>
                  <a:pt x="2852" y="54"/>
                </a:lnTo>
                <a:lnTo>
                  <a:pt x="2852" y="54"/>
                </a:lnTo>
                <a:lnTo>
                  <a:pt x="2853" y="54"/>
                </a:lnTo>
                <a:lnTo>
                  <a:pt x="2853" y="54"/>
                </a:lnTo>
                <a:lnTo>
                  <a:pt x="2853" y="54"/>
                </a:lnTo>
                <a:lnTo>
                  <a:pt x="2853" y="54"/>
                </a:lnTo>
                <a:lnTo>
                  <a:pt x="2854" y="54"/>
                </a:lnTo>
                <a:lnTo>
                  <a:pt x="2854" y="54"/>
                </a:lnTo>
                <a:lnTo>
                  <a:pt x="2854" y="54"/>
                </a:lnTo>
                <a:lnTo>
                  <a:pt x="2855" y="54"/>
                </a:lnTo>
                <a:lnTo>
                  <a:pt x="2855" y="54"/>
                </a:lnTo>
                <a:lnTo>
                  <a:pt x="2855" y="54"/>
                </a:lnTo>
                <a:lnTo>
                  <a:pt x="2855" y="54"/>
                </a:lnTo>
                <a:lnTo>
                  <a:pt x="2856" y="54"/>
                </a:lnTo>
                <a:lnTo>
                  <a:pt x="2856" y="54"/>
                </a:lnTo>
                <a:lnTo>
                  <a:pt x="2856" y="54"/>
                </a:lnTo>
                <a:lnTo>
                  <a:pt x="2857" y="54"/>
                </a:lnTo>
                <a:lnTo>
                  <a:pt x="2857" y="54"/>
                </a:lnTo>
                <a:lnTo>
                  <a:pt x="2857" y="54"/>
                </a:lnTo>
                <a:lnTo>
                  <a:pt x="2857" y="54"/>
                </a:lnTo>
                <a:lnTo>
                  <a:pt x="2858" y="54"/>
                </a:lnTo>
                <a:lnTo>
                  <a:pt x="2858" y="54"/>
                </a:lnTo>
                <a:lnTo>
                  <a:pt x="2858" y="54"/>
                </a:lnTo>
                <a:lnTo>
                  <a:pt x="2859" y="54"/>
                </a:lnTo>
                <a:lnTo>
                  <a:pt x="2859" y="54"/>
                </a:lnTo>
                <a:lnTo>
                  <a:pt x="2859" y="54"/>
                </a:lnTo>
                <a:lnTo>
                  <a:pt x="2859" y="54"/>
                </a:lnTo>
                <a:lnTo>
                  <a:pt x="2860" y="54"/>
                </a:lnTo>
                <a:lnTo>
                  <a:pt x="2860" y="54"/>
                </a:lnTo>
                <a:lnTo>
                  <a:pt x="2860" y="54"/>
                </a:lnTo>
                <a:lnTo>
                  <a:pt x="2861" y="54"/>
                </a:lnTo>
                <a:lnTo>
                  <a:pt x="2861" y="54"/>
                </a:lnTo>
                <a:lnTo>
                  <a:pt x="2861" y="54"/>
                </a:lnTo>
                <a:lnTo>
                  <a:pt x="2861" y="54"/>
                </a:lnTo>
                <a:lnTo>
                  <a:pt x="2862" y="54"/>
                </a:lnTo>
                <a:lnTo>
                  <a:pt x="2862" y="54"/>
                </a:lnTo>
                <a:lnTo>
                  <a:pt x="2862" y="54"/>
                </a:lnTo>
                <a:lnTo>
                  <a:pt x="2863" y="54"/>
                </a:lnTo>
                <a:lnTo>
                  <a:pt x="2863" y="54"/>
                </a:lnTo>
                <a:lnTo>
                  <a:pt x="2863" y="54"/>
                </a:lnTo>
                <a:lnTo>
                  <a:pt x="2863" y="54"/>
                </a:lnTo>
                <a:lnTo>
                  <a:pt x="2864" y="54"/>
                </a:lnTo>
                <a:lnTo>
                  <a:pt x="2864" y="54"/>
                </a:lnTo>
                <a:lnTo>
                  <a:pt x="2864" y="54"/>
                </a:lnTo>
                <a:lnTo>
                  <a:pt x="2865" y="54"/>
                </a:lnTo>
                <a:lnTo>
                  <a:pt x="2865" y="54"/>
                </a:lnTo>
                <a:lnTo>
                  <a:pt x="2865" y="54"/>
                </a:lnTo>
                <a:lnTo>
                  <a:pt x="2865" y="54"/>
                </a:lnTo>
                <a:lnTo>
                  <a:pt x="2866" y="54"/>
                </a:lnTo>
                <a:lnTo>
                  <a:pt x="2866" y="54"/>
                </a:lnTo>
                <a:lnTo>
                  <a:pt x="2866" y="54"/>
                </a:lnTo>
                <a:lnTo>
                  <a:pt x="2867" y="54"/>
                </a:lnTo>
                <a:lnTo>
                  <a:pt x="2867" y="54"/>
                </a:lnTo>
                <a:lnTo>
                  <a:pt x="2867" y="54"/>
                </a:lnTo>
                <a:lnTo>
                  <a:pt x="2867" y="54"/>
                </a:lnTo>
                <a:lnTo>
                  <a:pt x="2868" y="54"/>
                </a:lnTo>
                <a:lnTo>
                  <a:pt x="2868" y="54"/>
                </a:lnTo>
                <a:lnTo>
                  <a:pt x="2868" y="54"/>
                </a:lnTo>
                <a:lnTo>
                  <a:pt x="2869" y="54"/>
                </a:lnTo>
                <a:lnTo>
                  <a:pt x="2869" y="54"/>
                </a:lnTo>
                <a:lnTo>
                  <a:pt x="2869" y="54"/>
                </a:lnTo>
                <a:lnTo>
                  <a:pt x="2869" y="54"/>
                </a:lnTo>
                <a:lnTo>
                  <a:pt x="2870" y="54"/>
                </a:lnTo>
                <a:lnTo>
                  <a:pt x="2870" y="54"/>
                </a:lnTo>
                <a:lnTo>
                  <a:pt x="2870" y="54"/>
                </a:lnTo>
                <a:lnTo>
                  <a:pt x="2871" y="54"/>
                </a:lnTo>
                <a:lnTo>
                  <a:pt x="2871" y="54"/>
                </a:lnTo>
                <a:lnTo>
                  <a:pt x="2871" y="54"/>
                </a:lnTo>
                <a:lnTo>
                  <a:pt x="2871" y="54"/>
                </a:lnTo>
                <a:lnTo>
                  <a:pt x="2872" y="54"/>
                </a:lnTo>
                <a:lnTo>
                  <a:pt x="2872" y="54"/>
                </a:lnTo>
                <a:lnTo>
                  <a:pt x="2872" y="54"/>
                </a:lnTo>
                <a:lnTo>
                  <a:pt x="2873" y="54"/>
                </a:lnTo>
                <a:lnTo>
                  <a:pt x="2873" y="54"/>
                </a:lnTo>
                <a:lnTo>
                  <a:pt x="2873" y="54"/>
                </a:lnTo>
                <a:lnTo>
                  <a:pt x="2874" y="54"/>
                </a:lnTo>
                <a:lnTo>
                  <a:pt x="2874" y="54"/>
                </a:lnTo>
                <a:lnTo>
                  <a:pt x="2874" y="54"/>
                </a:lnTo>
                <a:lnTo>
                  <a:pt x="2874" y="54"/>
                </a:lnTo>
                <a:lnTo>
                  <a:pt x="2875" y="54"/>
                </a:lnTo>
                <a:lnTo>
                  <a:pt x="2875" y="54"/>
                </a:lnTo>
                <a:lnTo>
                  <a:pt x="2875" y="54"/>
                </a:lnTo>
                <a:lnTo>
                  <a:pt x="2877" y="54"/>
                </a:lnTo>
                <a:lnTo>
                  <a:pt x="2877" y="54"/>
                </a:lnTo>
                <a:lnTo>
                  <a:pt x="2877" y="54"/>
                </a:lnTo>
                <a:lnTo>
                  <a:pt x="2877" y="54"/>
                </a:lnTo>
                <a:lnTo>
                  <a:pt x="2878" y="54"/>
                </a:lnTo>
                <a:lnTo>
                  <a:pt x="2878" y="54"/>
                </a:lnTo>
                <a:lnTo>
                  <a:pt x="2878" y="54"/>
                </a:lnTo>
                <a:lnTo>
                  <a:pt x="2878" y="54"/>
                </a:lnTo>
                <a:lnTo>
                  <a:pt x="2879" y="54"/>
                </a:lnTo>
                <a:lnTo>
                  <a:pt x="2879" y="54"/>
                </a:lnTo>
                <a:lnTo>
                  <a:pt x="2879" y="54"/>
                </a:lnTo>
                <a:lnTo>
                  <a:pt x="2880" y="54"/>
                </a:lnTo>
                <a:lnTo>
                  <a:pt x="2880" y="54"/>
                </a:lnTo>
                <a:lnTo>
                  <a:pt x="2880" y="54"/>
                </a:lnTo>
                <a:lnTo>
                  <a:pt x="2881" y="54"/>
                </a:lnTo>
                <a:lnTo>
                  <a:pt x="2881" y="54"/>
                </a:lnTo>
                <a:lnTo>
                  <a:pt x="2881" y="54"/>
                </a:lnTo>
                <a:lnTo>
                  <a:pt x="2881" y="54"/>
                </a:lnTo>
                <a:lnTo>
                  <a:pt x="2882" y="54"/>
                </a:lnTo>
                <a:lnTo>
                  <a:pt x="2882" y="54"/>
                </a:lnTo>
                <a:lnTo>
                  <a:pt x="2882" y="54"/>
                </a:lnTo>
                <a:lnTo>
                  <a:pt x="2883" y="54"/>
                </a:lnTo>
                <a:lnTo>
                  <a:pt x="2883" y="54"/>
                </a:lnTo>
                <a:lnTo>
                  <a:pt x="2883" y="54"/>
                </a:lnTo>
                <a:lnTo>
                  <a:pt x="2883" y="54"/>
                </a:lnTo>
                <a:lnTo>
                  <a:pt x="2883" y="54"/>
                </a:lnTo>
                <a:lnTo>
                  <a:pt x="2884" y="54"/>
                </a:lnTo>
                <a:lnTo>
                  <a:pt x="2884" y="54"/>
                </a:lnTo>
                <a:lnTo>
                  <a:pt x="2885" y="54"/>
                </a:lnTo>
                <a:lnTo>
                  <a:pt x="2885" y="54"/>
                </a:lnTo>
                <a:lnTo>
                  <a:pt x="2885" y="54"/>
                </a:lnTo>
                <a:lnTo>
                  <a:pt x="2885" y="54"/>
                </a:lnTo>
                <a:lnTo>
                  <a:pt x="2886" y="54"/>
                </a:lnTo>
                <a:lnTo>
                  <a:pt x="2886" y="54"/>
                </a:lnTo>
                <a:lnTo>
                  <a:pt x="2886" y="54"/>
                </a:lnTo>
                <a:lnTo>
                  <a:pt x="2887" y="54"/>
                </a:lnTo>
                <a:lnTo>
                  <a:pt x="2887" y="54"/>
                </a:lnTo>
                <a:lnTo>
                  <a:pt x="2887" y="54"/>
                </a:lnTo>
                <a:lnTo>
                  <a:pt x="2887" y="54"/>
                </a:lnTo>
                <a:lnTo>
                  <a:pt x="2888" y="54"/>
                </a:lnTo>
                <a:lnTo>
                  <a:pt x="2888" y="54"/>
                </a:lnTo>
                <a:lnTo>
                  <a:pt x="2888" y="54"/>
                </a:lnTo>
                <a:lnTo>
                  <a:pt x="2889" y="54"/>
                </a:lnTo>
                <a:lnTo>
                  <a:pt x="2889" y="54"/>
                </a:lnTo>
                <a:lnTo>
                  <a:pt x="2889" y="54"/>
                </a:lnTo>
                <a:lnTo>
                  <a:pt x="2889" y="54"/>
                </a:lnTo>
                <a:lnTo>
                  <a:pt x="2890" y="54"/>
                </a:lnTo>
                <a:lnTo>
                  <a:pt x="2890" y="54"/>
                </a:lnTo>
                <a:lnTo>
                  <a:pt x="2890" y="54"/>
                </a:lnTo>
                <a:lnTo>
                  <a:pt x="2891" y="54"/>
                </a:lnTo>
                <a:lnTo>
                  <a:pt x="2891" y="54"/>
                </a:lnTo>
                <a:lnTo>
                  <a:pt x="2891" y="54"/>
                </a:lnTo>
                <a:lnTo>
                  <a:pt x="2891" y="54"/>
                </a:lnTo>
                <a:lnTo>
                  <a:pt x="2892" y="54"/>
                </a:lnTo>
                <a:lnTo>
                  <a:pt x="2892" y="54"/>
                </a:lnTo>
                <a:lnTo>
                  <a:pt x="2892" y="54"/>
                </a:lnTo>
                <a:lnTo>
                  <a:pt x="2893" y="54"/>
                </a:lnTo>
                <a:lnTo>
                  <a:pt x="2893" y="54"/>
                </a:lnTo>
                <a:lnTo>
                  <a:pt x="2893" y="54"/>
                </a:lnTo>
                <a:lnTo>
                  <a:pt x="2893" y="54"/>
                </a:lnTo>
                <a:lnTo>
                  <a:pt x="2894" y="54"/>
                </a:lnTo>
                <a:lnTo>
                  <a:pt x="2894" y="54"/>
                </a:lnTo>
                <a:lnTo>
                  <a:pt x="2894" y="54"/>
                </a:lnTo>
                <a:lnTo>
                  <a:pt x="2895" y="54"/>
                </a:lnTo>
                <a:lnTo>
                  <a:pt x="2895" y="54"/>
                </a:lnTo>
                <a:lnTo>
                  <a:pt x="2895" y="54"/>
                </a:lnTo>
                <a:lnTo>
                  <a:pt x="2895" y="54"/>
                </a:lnTo>
                <a:lnTo>
                  <a:pt x="2896" y="54"/>
                </a:lnTo>
                <a:lnTo>
                  <a:pt x="2896" y="54"/>
                </a:lnTo>
                <a:lnTo>
                  <a:pt x="2896" y="54"/>
                </a:lnTo>
                <a:lnTo>
                  <a:pt x="2897" y="54"/>
                </a:lnTo>
                <a:lnTo>
                  <a:pt x="2897" y="54"/>
                </a:lnTo>
                <a:lnTo>
                  <a:pt x="2897" y="54"/>
                </a:lnTo>
                <a:lnTo>
                  <a:pt x="2897" y="54"/>
                </a:lnTo>
                <a:lnTo>
                  <a:pt x="2898" y="54"/>
                </a:lnTo>
                <a:lnTo>
                  <a:pt x="2898" y="54"/>
                </a:lnTo>
                <a:lnTo>
                  <a:pt x="2898" y="54"/>
                </a:lnTo>
                <a:lnTo>
                  <a:pt x="2899" y="54"/>
                </a:lnTo>
                <a:lnTo>
                  <a:pt x="2899" y="54"/>
                </a:lnTo>
                <a:lnTo>
                  <a:pt x="2899" y="54"/>
                </a:lnTo>
                <a:lnTo>
                  <a:pt x="2900" y="54"/>
                </a:lnTo>
                <a:lnTo>
                  <a:pt x="2900" y="54"/>
                </a:lnTo>
                <a:lnTo>
                  <a:pt x="2900" y="54"/>
                </a:lnTo>
                <a:lnTo>
                  <a:pt x="2900" y="54"/>
                </a:lnTo>
                <a:lnTo>
                  <a:pt x="2901" y="54"/>
                </a:lnTo>
                <a:lnTo>
                  <a:pt x="2901" y="54"/>
                </a:lnTo>
                <a:lnTo>
                  <a:pt x="2901" y="54"/>
                </a:lnTo>
                <a:lnTo>
                  <a:pt x="2902" y="54"/>
                </a:lnTo>
                <a:lnTo>
                  <a:pt x="2902" y="54"/>
                </a:lnTo>
                <a:lnTo>
                  <a:pt x="2902" y="54"/>
                </a:lnTo>
                <a:lnTo>
                  <a:pt x="2902" y="54"/>
                </a:lnTo>
                <a:lnTo>
                  <a:pt x="2903" y="54"/>
                </a:lnTo>
                <a:lnTo>
                  <a:pt x="2903" y="54"/>
                </a:lnTo>
                <a:lnTo>
                  <a:pt x="2903" y="54"/>
                </a:lnTo>
                <a:lnTo>
                  <a:pt x="2904" y="54"/>
                </a:lnTo>
                <a:lnTo>
                  <a:pt x="2904" y="54"/>
                </a:lnTo>
                <a:lnTo>
                  <a:pt x="2904" y="54"/>
                </a:lnTo>
                <a:lnTo>
                  <a:pt x="2904" y="54"/>
                </a:lnTo>
                <a:lnTo>
                  <a:pt x="2905" y="54"/>
                </a:lnTo>
                <a:lnTo>
                  <a:pt x="2905" y="54"/>
                </a:lnTo>
                <a:lnTo>
                  <a:pt x="2905" y="54"/>
                </a:lnTo>
                <a:lnTo>
                  <a:pt x="2906" y="54"/>
                </a:lnTo>
                <a:lnTo>
                  <a:pt x="2906" y="54"/>
                </a:lnTo>
                <a:lnTo>
                  <a:pt x="2906" y="54"/>
                </a:lnTo>
                <a:lnTo>
                  <a:pt x="2906" y="54"/>
                </a:lnTo>
                <a:lnTo>
                  <a:pt x="2907" y="54"/>
                </a:lnTo>
                <a:lnTo>
                  <a:pt x="2907" y="54"/>
                </a:lnTo>
                <a:lnTo>
                  <a:pt x="2907" y="54"/>
                </a:lnTo>
                <a:lnTo>
                  <a:pt x="2908" y="54"/>
                </a:lnTo>
                <a:lnTo>
                  <a:pt x="2908" y="54"/>
                </a:lnTo>
                <a:lnTo>
                  <a:pt x="2908" y="54"/>
                </a:lnTo>
                <a:lnTo>
                  <a:pt x="2908" y="54"/>
                </a:lnTo>
                <a:lnTo>
                  <a:pt x="2909" y="54"/>
                </a:lnTo>
                <a:lnTo>
                  <a:pt x="2909" y="54"/>
                </a:lnTo>
                <a:lnTo>
                  <a:pt x="2909" y="54"/>
                </a:lnTo>
                <a:lnTo>
                  <a:pt x="2909" y="54"/>
                </a:lnTo>
                <a:lnTo>
                  <a:pt x="2910" y="54"/>
                </a:lnTo>
                <a:lnTo>
                  <a:pt x="2910" y="54"/>
                </a:lnTo>
                <a:lnTo>
                  <a:pt x="2910" y="54"/>
                </a:lnTo>
                <a:lnTo>
                  <a:pt x="2911" y="54"/>
                </a:lnTo>
                <a:lnTo>
                  <a:pt x="2911" y="54"/>
                </a:lnTo>
                <a:lnTo>
                  <a:pt x="2911" y="54"/>
                </a:lnTo>
                <a:lnTo>
                  <a:pt x="2912" y="54"/>
                </a:lnTo>
                <a:lnTo>
                  <a:pt x="2912" y="54"/>
                </a:lnTo>
                <a:lnTo>
                  <a:pt x="2912" y="54"/>
                </a:lnTo>
                <a:lnTo>
                  <a:pt x="2912" y="54"/>
                </a:lnTo>
                <a:lnTo>
                  <a:pt x="2913" y="54"/>
                </a:lnTo>
                <a:lnTo>
                  <a:pt x="2913" y="54"/>
                </a:lnTo>
                <a:lnTo>
                  <a:pt x="2913" y="54"/>
                </a:lnTo>
                <a:lnTo>
                  <a:pt x="2914" y="54"/>
                </a:lnTo>
                <a:lnTo>
                  <a:pt x="2914" y="54"/>
                </a:lnTo>
                <a:lnTo>
                  <a:pt x="2914" y="54"/>
                </a:lnTo>
                <a:lnTo>
                  <a:pt x="2914" y="54"/>
                </a:lnTo>
                <a:lnTo>
                  <a:pt x="2914" y="54"/>
                </a:lnTo>
                <a:lnTo>
                  <a:pt x="2915" y="54"/>
                </a:lnTo>
                <a:lnTo>
                  <a:pt x="2915" y="54"/>
                </a:lnTo>
                <a:lnTo>
                  <a:pt x="2916" y="54"/>
                </a:lnTo>
                <a:lnTo>
                  <a:pt x="2916" y="54"/>
                </a:lnTo>
                <a:lnTo>
                  <a:pt x="2916" y="54"/>
                </a:lnTo>
                <a:lnTo>
                  <a:pt x="2916" y="54"/>
                </a:lnTo>
                <a:lnTo>
                  <a:pt x="2917" y="54"/>
                </a:lnTo>
                <a:lnTo>
                  <a:pt x="2917" y="54"/>
                </a:lnTo>
                <a:lnTo>
                  <a:pt x="2917" y="54"/>
                </a:lnTo>
                <a:lnTo>
                  <a:pt x="2918" y="54"/>
                </a:lnTo>
                <a:lnTo>
                  <a:pt x="2918" y="54"/>
                </a:lnTo>
                <a:lnTo>
                  <a:pt x="2918" y="54"/>
                </a:lnTo>
                <a:lnTo>
                  <a:pt x="2918" y="54"/>
                </a:lnTo>
                <a:lnTo>
                  <a:pt x="2919" y="54"/>
                </a:lnTo>
                <a:lnTo>
                  <a:pt x="2919" y="54"/>
                </a:lnTo>
                <a:lnTo>
                  <a:pt x="2919" y="54"/>
                </a:lnTo>
                <a:lnTo>
                  <a:pt x="2920" y="54"/>
                </a:lnTo>
                <a:lnTo>
                  <a:pt x="2920" y="54"/>
                </a:lnTo>
                <a:lnTo>
                  <a:pt x="2920" y="54"/>
                </a:lnTo>
                <a:lnTo>
                  <a:pt x="2920" y="54"/>
                </a:lnTo>
                <a:lnTo>
                  <a:pt x="2921" y="54"/>
                </a:lnTo>
                <a:lnTo>
                  <a:pt x="2921" y="54"/>
                </a:lnTo>
                <a:lnTo>
                  <a:pt x="2921" y="54"/>
                </a:lnTo>
                <a:lnTo>
                  <a:pt x="2922" y="54"/>
                </a:lnTo>
                <a:lnTo>
                  <a:pt x="2922" y="54"/>
                </a:lnTo>
                <a:lnTo>
                  <a:pt x="2922" y="54"/>
                </a:lnTo>
                <a:lnTo>
                  <a:pt x="2922" y="54"/>
                </a:lnTo>
                <a:lnTo>
                  <a:pt x="2923" y="54"/>
                </a:lnTo>
                <a:lnTo>
                  <a:pt x="2923" y="54"/>
                </a:lnTo>
                <a:lnTo>
                  <a:pt x="2923" y="54"/>
                </a:lnTo>
                <a:lnTo>
                  <a:pt x="2924" y="54"/>
                </a:lnTo>
                <a:lnTo>
                  <a:pt x="2924" y="54"/>
                </a:lnTo>
                <a:lnTo>
                  <a:pt x="2924" y="54"/>
                </a:lnTo>
                <a:lnTo>
                  <a:pt x="2924" y="54"/>
                </a:lnTo>
                <a:lnTo>
                  <a:pt x="2925" y="54"/>
                </a:lnTo>
                <a:lnTo>
                  <a:pt x="2925" y="54"/>
                </a:lnTo>
                <a:lnTo>
                  <a:pt x="2925" y="54"/>
                </a:lnTo>
                <a:lnTo>
                  <a:pt x="2926" y="54"/>
                </a:lnTo>
                <a:lnTo>
                  <a:pt x="2926" y="54"/>
                </a:lnTo>
                <a:lnTo>
                  <a:pt x="2926" y="54"/>
                </a:lnTo>
                <a:lnTo>
                  <a:pt x="2927" y="54"/>
                </a:lnTo>
                <a:lnTo>
                  <a:pt x="2927" y="54"/>
                </a:lnTo>
                <a:lnTo>
                  <a:pt x="2927" y="54"/>
                </a:lnTo>
                <a:lnTo>
                  <a:pt x="2927" y="54"/>
                </a:lnTo>
                <a:lnTo>
                  <a:pt x="2928" y="54"/>
                </a:lnTo>
                <a:lnTo>
                  <a:pt x="2928" y="54"/>
                </a:lnTo>
                <a:lnTo>
                  <a:pt x="2928" y="54"/>
                </a:lnTo>
                <a:lnTo>
                  <a:pt x="2929" y="54"/>
                </a:lnTo>
                <a:lnTo>
                  <a:pt x="2929" y="54"/>
                </a:lnTo>
                <a:lnTo>
                  <a:pt x="2929" y="54"/>
                </a:lnTo>
                <a:lnTo>
                  <a:pt x="2929" y="54"/>
                </a:lnTo>
                <a:lnTo>
                  <a:pt x="2931" y="54"/>
                </a:lnTo>
                <a:lnTo>
                  <a:pt x="2931" y="54"/>
                </a:lnTo>
                <a:lnTo>
                  <a:pt x="2931" y="54"/>
                </a:lnTo>
                <a:lnTo>
                  <a:pt x="2932" y="54"/>
                </a:lnTo>
                <a:lnTo>
                  <a:pt x="2932" y="54"/>
                </a:lnTo>
                <a:lnTo>
                  <a:pt x="2932" y="54"/>
                </a:lnTo>
                <a:lnTo>
                  <a:pt x="2932" y="54"/>
                </a:lnTo>
                <a:lnTo>
                  <a:pt x="2933" y="54"/>
                </a:lnTo>
                <a:lnTo>
                  <a:pt x="2933" y="54"/>
                </a:lnTo>
                <a:lnTo>
                  <a:pt x="2933" y="54"/>
                </a:lnTo>
                <a:lnTo>
                  <a:pt x="2934" y="54"/>
                </a:lnTo>
                <a:lnTo>
                  <a:pt x="2934" y="54"/>
                </a:lnTo>
                <a:lnTo>
                  <a:pt x="2934" y="54"/>
                </a:lnTo>
                <a:lnTo>
                  <a:pt x="2934" y="54"/>
                </a:lnTo>
                <a:lnTo>
                  <a:pt x="2935" y="54"/>
                </a:lnTo>
                <a:lnTo>
                  <a:pt x="2935" y="54"/>
                </a:lnTo>
                <a:lnTo>
                  <a:pt x="2935" y="54"/>
                </a:lnTo>
                <a:lnTo>
                  <a:pt x="2936" y="54"/>
                </a:lnTo>
                <a:lnTo>
                  <a:pt x="2936" y="54"/>
                </a:lnTo>
                <a:lnTo>
                  <a:pt x="2936" y="54"/>
                </a:lnTo>
                <a:lnTo>
                  <a:pt x="2936" y="54"/>
                </a:lnTo>
                <a:lnTo>
                  <a:pt x="2937" y="54"/>
                </a:lnTo>
                <a:lnTo>
                  <a:pt x="2937" y="54"/>
                </a:lnTo>
                <a:lnTo>
                  <a:pt x="2937" y="54"/>
                </a:lnTo>
                <a:lnTo>
                  <a:pt x="2937" y="54"/>
                </a:lnTo>
                <a:lnTo>
                  <a:pt x="2937" y="54"/>
                </a:lnTo>
                <a:lnTo>
                  <a:pt x="2937" y="54"/>
                </a:lnTo>
                <a:lnTo>
                  <a:pt x="2937" y="54"/>
                </a:lnTo>
                <a:lnTo>
                  <a:pt x="2938" y="54"/>
                </a:lnTo>
                <a:lnTo>
                  <a:pt x="2938" y="54"/>
                </a:lnTo>
                <a:lnTo>
                  <a:pt x="2938" y="54"/>
                </a:lnTo>
                <a:lnTo>
                  <a:pt x="2940" y="54"/>
                </a:lnTo>
                <a:lnTo>
                  <a:pt x="2940" y="54"/>
                </a:lnTo>
                <a:lnTo>
                  <a:pt x="2940" y="54"/>
                </a:lnTo>
                <a:lnTo>
                  <a:pt x="2940" y="54"/>
                </a:lnTo>
                <a:lnTo>
                  <a:pt x="2941" y="54"/>
                </a:lnTo>
                <a:lnTo>
                  <a:pt x="2941" y="54"/>
                </a:lnTo>
                <a:lnTo>
                  <a:pt x="2941" y="54"/>
                </a:lnTo>
                <a:lnTo>
                  <a:pt x="2941" y="54"/>
                </a:lnTo>
                <a:lnTo>
                  <a:pt x="2942" y="54"/>
                </a:lnTo>
                <a:lnTo>
                  <a:pt x="2942" y="54"/>
                </a:lnTo>
                <a:lnTo>
                  <a:pt x="2942" y="54"/>
                </a:lnTo>
                <a:lnTo>
                  <a:pt x="2943" y="54"/>
                </a:lnTo>
                <a:lnTo>
                  <a:pt x="2943" y="54"/>
                </a:lnTo>
                <a:lnTo>
                  <a:pt x="2943" y="54"/>
                </a:lnTo>
                <a:lnTo>
                  <a:pt x="2944" y="54"/>
                </a:lnTo>
                <a:lnTo>
                  <a:pt x="2944" y="54"/>
                </a:lnTo>
                <a:lnTo>
                  <a:pt x="2944" y="54"/>
                </a:lnTo>
                <a:lnTo>
                  <a:pt x="2944" y="54"/>
                </a:lnTo>
                <a:lnTo>
                  <a:pt x="2945" y="54"/>
                </a:lnTo>
                <a:lnTo>
                  <a:pt x="2945" y="54"/>
                </a:lnTo>
                <a:lnTo>
                  <a:pt x="2945" y="54"/>
                </a:lnTo>
                <a:lnTo>
                  <a:pt x="2946" y="54"/>
                </a:lnTo>
                <a:lnTo>
                  <a:pt x="2946" y="54"/>
                </a:lnTo>
                <a:lnTo>
                  <a:pt x="2946" y="54"/>
                </a:lnTo>
                <a:lnTo>
                  <a:pt x="2946" y="54"/>
                </a:lnTo>
                <a:lnTo>
                  <a:pt x="2946" y="54"/>
                </a:lnTo>
                <a:lnTo>
                  <a:pt x="2947" y="54"/>
                </a:lnTo>
                <a:lnTo>
                  <a:pt x="2947" y="54"/>
                </a:lnTo>
                <a:lnTo>
                  <a:pt x="2948" y="54"/>
                </a:lnTo>
                <a:lnTo>
                  <a:pt x="2948" y="54"/>
                </a:lnTo>
                <a:lnTo>
                  <a:pt x="2948" y="54"/>
                </a:lnTo>
                <a:lnTo>
                  <a:pt x="2948" y="54"/>
                </a:lnTo>
                <a:lnTo>
                  <a:pt x="2949" y="54"/>
                </a:lnTo>
                <a:lnTo>
                  <a:pt x="2949" y="54"/>
                </a:lnTo>
                <a:lnTo>
                  <a:pt x="2949" y="54"/>
                </a:lnTo>
                <a:lnTo>
                  <a:pt x="2950" y="54"/>
                </a:lnTo>
                <a:lnTo>
                  <a:pt x="2950" y="54"/>
                </a:lnTo>
                <a:lnTo>
                  <a:pt x="2950" y="54"/>
                </a:lnTo>
                <a:lnTo>
                  <a:pt x="2950" y="54"/>
                </a:lnTo>
                <a:lnTo>
                  <a:pt x="2951" y="54"/>
                </a:lnTo>
                <a:lnTo>
                  <a:pt x="2951" y="54"/>
                </a:lnTo>
                <a:lnTo>
                  <a:pt x="2951" y="54"/>
                </a:lnTo>
                <a:lnTo>
                  <a:pt x="2952" y="54"/>
                </a:lnTo>
                <a:lnTo>
                  <a:pt x="2952" y="54"/>
                </a:lnTo>
                <a:lnTo>
                  <a:pt x="2952" y="54"/>
                </a:lnTo>
                <a:lnTo>
                  <a:pt x="2953" y="54"/>
                </a:lnTo>
                <a:lnTo>
                  <a:pt x="2953" y="54"/>
                </a:lnTo>
                <a:lnTo>
                  <a:pt x="2953" y="54"/>
                </a:lnTo>
                <a:lnTo>
                  <a:pt x="2953" y="54"/>
                </a:lnTo>
                <a:lnTo>
                  <a:pt x="2954" y="54"/>
                </a:lnTo>
                <a:lnTo>
                  <a:pt x="2954" y="54"/>
                </a:lnTo>
                <a:lnTo>
                  <a:pt x="2954" y="54"/>
                </a:lnTo>
                <a:lnTo>
                  <a:pt x="2955" y="54"/>
                </a:lnTo>
                <a:lnTo>
                  <a:pt x="2955" y="54"/>
                </a:lnTo>
                <a:lnTo>
                  <a:pt x="2955" y="54"/>
                </a:lnTo>
                <a:lnTo>
                  <a:pt x="2955" y="54"/>
                </a:lnTo>
                <a:lnTo>
                  <a:pt x="2956" y="54"/>
                </a:lnTo>
                <a:lnTo>
                  <a:pt x="2956" y="54"/>
                </a:lnTo>
                <a:lnTo>
                  <a:pt x="2956" y="54"/>
                </a:lnTo>
                <a:lnTo>
                  <a:pt x="2957" y="54"/>
                </a:lnTo>
                <a:lnTo>
                  <a:pt x="2957" y="54"/>
                </a:lnTo>
                <a:lnTo>
                  <a:pt x="2957" y="54"/>
                </a:lnTo>
                <a:lnTo>
                  <a:pt x="2957" y="54"/>
                </a:lnTo>
                <a:lnTo>
                  <a:pt x="2958" y="54"/>
                </a:lnTo>
                <a:lnTo>
                  <a:pt x="2958" y="54"/>
                </a:lnTo>
                <a:lnTo>
                  <a:pt x="2958" y="54"/>
                </a:lnTo>
                <a:lnTo>
                  <a:pt x="2959" y="54"/>
                </a:lnTo>
                <a:lnTo>
                  <a:pt x="2959" y="54"/>
                </a:lnTo>
                <a:lnTo>
                  <a:pt x="2959" y="54"/>
                </a:lnTo>
                <a:lnTo>
                  <a:pt x="2959" y="54"/>
                </a:lnTo>
                <a:lnTo>
                  <a:pt x="2960" y="54"/>
                </a:lnTo>
                <a:lnTo>
                  <a:pt x="2960" y="54"/>
                </a:lnTo>
                <a:lnTo>
                  <a:pt x="2960" y="54"/>
                </a:lnTo>
                <a:lnTo>
                  <a:pt x="2961" y="54"/>
                </a:lnTo>
                <a:lnTo>
                  <a:pt x="2961" y="54"/>
                </a:lnTo>
                <a:lnTo>
                  <a:pt x="2961" y="54"/>
                </a:lnTo>
                <a:lnTo>
                  <a:pt x="2961" y="54"/>
                </a:lnTo>
                <a:lnTo>
                  <a:pt x="2962" y="54"/>
                </a:lnTo>
                <a:lnTo>
                  <a:pt x="2962" y="54"/>
                </a:lnTo>
                <a:lnTo>
                  <a:pt x="2962" y="54"/>
                </a:lnTo>
                <a:lnTo>
                  <a:pt x="2963" y="54"/>
                </a:lnTo>
                <a:lnTo>
                  <a:pt x="2963" y="54"/>
                </a:lnTo>
                <a:lnTo>
                  <a:pt x="2963" y="54"/>
                </a:lnTo>
                <a:lnTo>
                  <a:pt x="2963" y="54"/>
                </a:lnTo>
                <a:lnTo>
                  <a:pt x="2964" y="54"/>
                </a:lnTo>
                <a:lnTo>
                  <a:pt x="2964" y="54"/>
                </a:lnTo>
                <a:lnTo>
                  <a:pt x="2964" y="54"/>
                </a:lnTo>
                <a:lnTo>
                  <a:pt x="2965" y="54"/>
                </a:lnTo>
                <a:lnTo>
                  <a:pt x="2965" y="54"/>
                </a:lnTo>
                <a:lnTo>
                  <a:pt x="2965" y="54"/>
                </a:lnTo>
                <a:lnTo>
                  <a:pt x="2965" y="54"/>
                </a:lnTo>
                <a:lnTo>
                  <a:pt x="2966" y="54"/>
                </a:lnTo>
                <a:lnTo>
                  <a:pt x="2966" y="54"/>
                </a:lnTo>
                <a:lnTo>
                  <a:pt x="2966" y="54"/>
                </a:lnTo>
                <a:lnTo>
                  <a:pt x="2967" y="54"/>
                </a:lnTo>
                <a:lnTo>
                  <a:pt x="2967" y="54"/>
                </a:lnTo>
                <a:lnTo>
                  <a:pt x="2967" y="54"/>
                </a:lnTo>
                <a:lnTo>
                  <a:pt x="2967" y="54"/>
                </a:lnTo>
                <a:lnTo>
                  <a:pt x="2968" y="54"/>
                </a:lnTo>
                <a:lnTo>
                  <a:pt x="2968" y="54"/>
                </a:lnTo>
                <a:lnTo>
                  <a:pt x="2968" y="54"/>
                </a:lnTo>
                <a:lnTo>
                  <a:pt x="2969" y="54"/>
                </a:lnTo>
                <a:lnTo>
                  <a:pt x="2969" y="54"/>
                </a:lnTo>
                <a:lnTo>
                  <a:pt x="2969" y="54"/>
                </a:lnTo>
                <a:lnTo>
                  <a:pt x="2969" y="54"/>
                </a:lnTo>
                <a:lnTo>
                  <a:pt x="2970" y="54"/>
                </a:lnTo>
                <a:lnTo>
                  <a:pt x="2970" y="54"/>
                </a:lnTo>
                <a:lnTo>
                  <a:pt x="2970" y="54"/>
                </a:lnTo>
                <a:lnTo>
                  <a:pt x="2971" y="54"/>
                </a:lnTo>
                <a:lnTo>
                  <a:pt x="2971" y="54"/>
                </a:lnTo>
                <a:lnTo>
                  <a:pt x="2971" y="54"/>
                </a:lnTo>
                <a:lnTo>
                  <a:pt x="2971" y="54"/>
                </a:lnTo>
                <a:lnTo>
                  <a:pt x="2972" y="54"/>
                </a:lnTo>
                <a:lnTo>
                  <a:pt x="2972" y="54"/>
                </a:lnTo>
                <a:lnTo>
                  <a:pt x="2972" y="54"/>
                </a:lnTo>
                <a:lnTo>
                  <a:pt x="2972" y="54"/>
                </a:lnTo>
                <a:lnTo>
                  <a:pt x="2973" y="54"/>
                </a:lnTo>
                <a:lnTo>
                  <a:pt x="2973" y="54"/>
                </a:lnTo>
                <a:lnTo>
                  <a:pt x="2973" y="54"/>
                </a:lnTo>
                <a:lnTo>
                  <a:pt x="2974" y="54"/>
                </a:lnTo>
                <a:lnTo>
                  <a:pt x="2974" y="54"/>
                </a:lnTo>
                <a:lnTo>
                  <a:pt x="2974" y="54"/>
                </a:lnTo>
                <a:lnTo>
                  <a:pt x="2975" y="54"/>
                </a:lnTo>
                <a:lnTo>
                  <a:pt x="2975" y="54"/>
                </a:lnTo>
                <a:lnTo>
                  <a:pt x="2975" y="54"/>
                </a:lnTo>
                <a:lnTo>
                  <a:pt x="2975" y="54"/>
                </a:lnTo>
                <a:lnTo>
                  <a:pt x="2976" y="54"/>
                </a:lnTo>
                <a:lnTo>
                  <a:pt x="2976" y="54"/>
                </a:lnTo>
                <a:lnTo>
                  <a:pt x="2976" y="54"/>
                </a:lnTo>
                <a:lnTo>
                  <a:pt x="2977" y="54"/>
                </a:lnTo>
                <a:lnTo>
                  <a:pt x="2977" y="54"/>
                </a:lnTo>
                <a:lnTo>
                  <a:pt x="2977" y="54"/>
                </a:lnTo>
                <a:lnTo>
                  <a:pt x="2978" y="54"/>
                </a:lnTo>
                <a:lnTo>
                  <a:pt x="2978" y="54"/>
                </a:lnTo>
                <a:lnTo>
                  <a:pt x="2978" y="54"/>
                </a:lnTo>
                <a:lnTo>
                  <a:pt x="2978" y="54"/>
                </a:lnTo>
                <a:lnTo>
                  <a:pt x="2979" y="54"/>
                </a:lnTo>
                <a:lnTo>
                  <a:pt x="2979" y="54"/>
                </a:lnTo>
                <a:lnTo>
                  <a:pt x="2979" y="54"/>
                </a:lnTo>
                <a:lnTo>
                  <a:pt x="2980" y="54"/>
                </a:lnTo>
                <a:lnTo>
                  <a:pt x="2980" y="54"/>
                </a:lnTo>
                <a:lnTo>
                  <a:pt x="2980" y="54"/>
                </a:lnTo>
                <a:lnTo>
                  <a:pt x="2980" y="54"/>
                </a:lnTo>
                <a:lnTo>
                  <a:pt x="2981" y="54"/>
                </a:lnTo>
                <a:lnTo>
                  <a:pt x="2981" y="54"/>
                </a:lnTo>
                <a:lnTo>
                  <a:pt x="2981" y="54"/>
                </a:lnTo>
                <a:lnTo>
                  <a:pt x="2982" y="54"/>
                </a:lnTo>
                <a:lnTo>
                  <a:pt x="2982" y="54"/>
                </a:lnTo>
                <a:lnTo>
                  <a:pt x="2982" y="54"/>
                </a:lnTo>
                <a:lnTo>
                  <a:pt x="2982" y="54"/>
                </a:lnTo>
                <a:lnTo>
                  <a:pt x="2983" y="54"/>
                </a:lnTo>
                <a:lnTo>
                  <a:pt x="2983" y="54"/>
                </a:lnTo>
                <a:lnTo>
                  <a:pt x="2983" y="54"/>
                </a:lnTo>
                <a:lnTo>
                  <a:pt x="2984" y="54"/>
                </a:lnTo>
                <a:lnTo>
                  <a:pt x="2984" y="54"/>
                </a:lnTo>
                <a:lnTo>
                  <a:pt x="2984" y="54"/>
                </a:lnTo>
                <a:lnTo>
                  <a:pt x="2984" y="54"/>
                </a:lnTo>
                <a:lnTo>
                  <a:pt x="2985" y="54"/>
                </a:lnTo>
                <a:lnTo>
                  <a:pt x="2985" y="54"/>
                </a:lnTo>
                <a:lnTo>
                  <a:pt x="2985" y="54"/>
                </a:lnTo>
                <a:lnTo>
                  <a:pt x="2986" y="54"/>
                </a:lnTo>
                <a:lnTo>
                  <a:pt x="2986" y="54"/>
                </a:lnTo>
                <a:lnTo>
                  <a:pt x="2986" y="54"/>
                </a:lnTo>
                <a:lnTo>
                  <a:pt x="2986" y="54"/>
                </a:lnTo>
                <a:lnTo>
                  <a:pt x="2987" y="54"/>
                </a:lnTo>
                <a:lnTo>
                  <a:pt x="2987" y="54"/>
                </a:lnTo>
                <a:lnTo>
                  <a:pt x="2987" y="54"/>
                </a:lnTo>
                <a:lnTo>
                  <a:pt x="2988" y="54"/>
                </a:lnTo>
                <a:lnTo>
                  <a:pt x="2988" y="54"/>
                </a:lnTo>
                <a:lnTo>
                  <a:pt x="2988" y="54"/>
                </a:lnTo>
                <a:lnTo>
                  <a:pt x="2988" y="54"/>
                </a:lnTo>
                <a:lnTo>
                  <a:pt x="2989" y="54"/>
                </a:lnTo>
                <a:lnTo>
                  <a:pt x="2989" y="54"/>
                </a:lnTo>
                <a:lnTo>
                  <a:pt x="2989" y="54"/>
                </a:lnTo>
                <a:lnTo>
                  <a:pt x="2990" y="54"/>
                </a:lnTo>
                <a:lnTo>
                  <a:pt x="2990" y="54"/>
                </a:lnTo>
                <a:lnTo>
                  <a:pt x="2990" y="54"/>
                </a:lnTo>
                <a:lnTo>
                  <a:pt x="2990" y="54"/>
                </a:lnTo>
                <a:lnTo>
                  <a:pt x="2991" y="54"/>
                </a:lnTo>
                <a:lnTo>
                  <a:pt x="2991" y="54"/>
                </a:lnTo>
                <a:lnTo>
                  <a:pt x="2991" y="54"/>
                </a:lnTo>
                <a:lnTo>
                  <a:pt x="2992" y="54"/>
                </a:lnTo>
                <a:lnTo>
                  <a:pt x="2992" y="54"/>
                </a:lnTo>
                <a:lnTo>
                  <a:pt x="2992" y="54"/>
                </a:lnTo>
                <a:lnTo>
                  <a:pt x="2992" y="54"/>
                </a:lnTo>
                <a:lnTo>
                  <a:pt x="2994" y="54"/>
                </a:lnTo>
                <a:lnTo>
                  <a:pt x="2994" y="54"/>
                </a:lnTo>
                <a:lnTo>
                  <a:pt x="2994" y="54"/>
                </a:lnTo>
                <a:lnTo>
                  <a:pt x="2995" y="54"/>
                </a:lnTo>
                <a:lnTo>
                  <a:pt x="2995" y="54"/>
                </a:lnTo>
                <a:lnTo>
                  <a:pt x="2995" y="54"/>
                </a:lnTo>
                <a:lnTo>
                  <a:pt x="2995" y="54"/>
                </a:lnTo>
                <a:lnTo>
                  <a:pt x="2996" y="54"/>
                </a:lnTo>
                <a:lnTo>
                  <a:pt x="2996" y="54"/>
                </a:lnTo>
                <a:lnTo>
                  <a:pt x="2996" y="54"/>
                </a:lnTo>
                <a:lnTo>
                  <a:pt x="2997" y="54"/>
                </a:lnTo>
                <a:lnTo>
                  <a:pt x="2997" y="54"/>
                </a:lnTo>
                <a:lnTo>
                  <a:pt x="2997" y="54"/>
                </a:lnTo>
                <a:lnTo>
                  <a:pt x="2997" y="54"/>
                </a:lnTo>
                <a:lnTo>
                  <a:pt x="2998" y="54"/>
                </a:lnTo>
                <a:lnTo>
                  <a:pt x="2998" y="54"/>
                </a:lnTo>
                <a:lnTo>
                  <a:pt x="2998" y="54"/>
                </a:lnTo>
                <a:lnTo>
                  <a:pt x="2999" y="54"/>
                </a:lnTo>
                <a:lnTo>
                  <a:pt x="2999" y="54"/>
                </a:lnTo>
                <a:lnTo>
                  <a:pt x="2999" y="54"/>
                </a:lnTo>
                <a:lnTo>
                  <a:pt x="2999" y="54"/>
                </a:lnTo>
                <a:lnTo>
                  <a:pt x="3000" y="54"/>
                </a:lnTo>
                <a:lnTo>
                  <a:pt x="3000" y="54"/>
                </a:lnTo>
                <a:lnTo>
                  <a:pt x="3000" y="54"/>
                </a:lnTo>
                <a:lnTo>
                  <a:pt x="3001" y="54"/>
                </a:lnTo>
                <a:lnTo>
                  <a:pt x="3001" y="54"/>
                </a:lnTo>
                <a:lnTo>
                  <a:pt x="3001" y="54"/>
                </a:lnTo>
                <a:lnTo>
                  <a:pt x="3001" y="54"/>
                </a:lnTo>
                <a:lnTo>
                  <a:pt x="3002" y="54"/>
                </a:lnTo>
                <a:lnTo>
                  <a:pt x="3002" y="54"/>
                </a:lnTo>
                <a:lnTo>
                  <a:pt x="3002" y="54"/>
                </a:lnTo>
                <a:lnTo>
                  <a:pt x="3003" y="54"/>
                </a:lnTo>
                <a:lnTo>
                  <a:pt x="3003" y="54"/>
                </a:lnTo>
                <a:lnTo>
                  <a:pt x="3003" y="54"/>
                </a:lnTo>
                <a:lnTo>
                  <a:pt x="3004" y="54"/>
                </a:lnTo>
                <a:lnTo>
                  <a:pt x="3004" y="54"/>
                </a:lnTo>
                <a:lnTo>
                  <a:pt x="3004" y="54"/>
                </a:lnTo>
                <a:lnTo>
                  <a:pt x="3004" y="54"/>
                </a:lnTo>
                <a:lnTo>
                  <a:pt x="3004" y="54"/>
                </a:lnTo>
                <a:lnTo>
                  <a:pt x="3005" y="54"/>
                </a:lnTo>
                <a:lnTo>
                  <a:pt x="3005" y="54"/>
                </a:lnTo>
                <a:lnTo>
                  <a:pt x="3006" y="54"/>
                </a:lnTo>
                <a:lnTo>
                  <a:pt x="3006" y="54"/>
                </a:lnTo>
                <a:lnTo>
                  <a:pt x="3006" y="54"/>
                </a:lnTo>
                <a:lnTo>
                  <a:pt x="3006" y="54"/>
                </a:lnTo>
                <a:lnTo>
                  <a:pt x="3007" y="54"/>
                </a:lnTo>
                <a:lnTo>
                  <a:pt x="3007" y="54"/>
                </a:lnTo>
                <a:lnTo>
                  <a:pt x="3007" y="54"/>
                </a:lnTo>
                <a:lnTo>
                  <a:pt x="3008" y="54"/>
                </a:lnTo>
                <a:lnTo>
                  <a:pt x="3008" y="54"/>
                </a:lnTo>
                <a:lnTo>
                  <a:pt x="3008" y="54"/>
                </a:lnTo>
                <a:lnTo>
                  <a:pt x="3008" y="54"/>
                </a:lnTo>
                <a:lnTo>
                  <a:pt x="3009" y="54"/>
                </a:lnTo>
                <a:lnTo>
                  <a:pt x="3009" y="54"/>
                </a:lnTo>
                <a:lnTo>
                  <a:pt x="3009" y="54"/>
                </a:lnTo>
                <a:lnTo>
                  <a:pt x="3010" y="54"/>
                </a:lnTo>
                <a:lnTo>
                  <a:pt x="3010" y="54"/>
                </a:lnTo>
                <a:lnTo>
                  <a:pt x="3010" y="54"/>
                </a:lnTo>
                <a:lnTo>
                  <a:pt x="3010" y="54"/>
                </a:lnTo>
                <a:lnTo>
                  <a:pt x="3011" y="54"/>
                </a:lnTo>
                <a:lnTo>
                  <a:pt x="3011" y="54"/>
                </a:lnTo>
                <a:lnTo>
                  <a:pt x="3011" y="54"/>
                </a:lnTo>
                <a:lnTo>
                  <a:pt x="3012" y="54"/>
                </a:lnTo>
                <a:lnTo>
                  <a:pt x="3012" y="54"/>
                </a:lnTo>
                <a:lnTo>
                  <a:pt x="3012" y="54"/>
                </a:lnTo>
                <a:lnTo>
                  <a:pt x="3012" y="54"/>
                </a:lnTo>
                <a:lnTo>
                  <a:pt x="3013" y="54"/>
                </a:lnTo>
                <a:lnTo>
                  <a:pt x="3013" y="54"/>
                </a:lnTo>
                <a:lnTo>
                  <a:pt x="3013" y="54"/>
                </a:lnTo>
                <a:lnTo>
                  <a:pt x="3014" y="54"/>
                </a:lnTo>
                <a:lnTo>
                  <a:pt x="3014" y="54"/>
                </a:lnTo>
                <a:lnTo>
                  <a:pt x="3014" y="54"/>
                </a:lnTo>
                <a:lnTo>
                  <a:pt x="3014" y="54"/>
                </a:lnTo>
                <a:lnTo>
                  <a:pt x="3015" y="54"/>
                </a:lnTo>
                <a:lnTo>
                  <a:pt x="3015" y="54"/>
                </a:lnTo>
                <a:lnTo>
                  <a:pt x="3015" y="54"/>
                </a:lnTo>
                <a:lnTo>
                  <a:pt x="3016" y="54"/>
                </a:lnTo>
                <a:lnTo>
                  <a:pt x="3016" y="54"/>
                </a:lnTo>
                <a:lnTo>
                  <a:pt x="3016" y="54"/>
                </a:lnTo>
                <a:lnTo>
                  <a:pt x="3016" y="54"/>
                </a:lnTo>
                <a:lnTo>
                  <a:pt x="3017" y="54"/>
                </a:lnTo>
                <a:lnTo>
                  <a:pt x="3017" y="54"/>
                </a:lnTo>
                <a:lnTo>
                  <a:pt x="3017" y="54"/>
                </a:lnTo>
                <a:lnTo>
                  <a:pt x="3018" y="54"/>
                </a:lnTo>
                <a:lnTo>
                  <a:pt x="3018" y="54"/>
                </a:lnTo>
                <a:lnTo>
                  <a:pt x="3018" y="54"/>
                </a:lnTo>
                <a:lnTo>
                  <a:pt x="3018" y="54"/>
                </a:lnTo>
                <a:lnTo>
                  <a:pt x="3019" y="54"/>
                </a:lnTo>
                <a:lnTo>
                  <a:pt x="3019" y="54"/>
                </a:lnTo>
                <a:lnTo>
                  <a:pt x="3019" y="54"/>
                </a:lnTo>
                <a:lnTo>
                  <a:pt x="3020" y="54"/>
                </a:lnTo>
                <a:lnTo>
                  <a:pt x="3020" y="54"/>
                </a:lnTo>
                <a:lnTo>
                  <a:pt x="3020" y="54"/>
                </a:lnTo>
                <a:lnTo>
                  <a:pt x="3020" y="54"/>
                </a:lnTo>
                <a:lnTo>
                  <a:pt x="3021" y="54"/>
                </a:lnTo>
                <a:lnTo>
                  <a:pt x="3021" y="54"/>
                </a:lnTo>
                <a:lnTo>
                  <a:pt x="3021" y="54"/>
                </a:lnTo>
                <a:lnTo>
                  <a:pt x="3022" y="54"/>
                </a:lnTo>
                <a:lnTo>
                  <a:pt x="3022" y="54"/>
                </a:lnTo>
                <a:lnTo>
                  <a:pt x="3022" y="54"/>
                </a:lnTo>
                <a:lnTo>
                  <a:pt x="3022" y="54"/>
                </a:lnTo>
                <a:lnTo>
                  <a:pt x="3023" y="54"/>
                </a:lnTo>
                <a:lnTo>
                  <a:pt x="3023" y="54"/>
                </a:lnTo>
                <a:lnTo>
                  <a:pt x="3023" y="54"/>
                </a:lnTo>
                <a:lnTo>
                  <a:pt x="3024" y="54"/>
                </a:lnTo>
                <a:lnTo>
                  <a:pt x="3024" y="54"/>
                </a:lnTo>
                <a:lnTo>
                  <a:pt x="3024" y="54"/>
                </a:lnTo>
                <a:lnTo>
                  <a:pt x="3024" y="54"/>
                </a:lnTo>
                <a:lnTo>
                  <a:pt x="3025" y="54"/>
                </a:lnTo>
                <a:lnTo>
                  <a:pt x="3025" y="54"/>
                </a:lnTo>
                <a:lnTo>
                  <a:pt x="3025" y="54"/>
                </a:lnTo>
                <a:lnTo>
                  <a:pt x="3026" y="54"/>
                </a:lnTo>
                <a:lnTo>
                  <a:pt x="3026" y="54"/>
                </a:lnTo>
                <a:lnTo>
                  <a:pt x="3026" y="54"/>
                </a:lnTo>
                <a:lnTo>
                  <a:pt x="3026" y="54"/>
                </a:lnTo>
                <a:lnTo>
                  <a:pt x="3027" y="54"/>
                </a:lnTo>
                <a:lnTo>
                  <a:pt x="3027" y="54"/>
                </a:lnTo>
                <a:lnTo>
                  <a:pt x="3027" y="54"/>
                </a:lnTo>
                <a:lnTo>
                  <a:pt x="3028" y="54"/>
                </a:lnTo>
                <a:lnTo>
                  <a:pt x="3028" y="54"/>
                </a:lnTo>
                <a:lnTo>
                  <a:pt x="3028" y="54"/>
                </a:lnTo>
                <a:lnTo>
                  <a:pt x="3028" y="54"/>
                </a:lnTo>
                <a:lnTo>
                  <a:pt x="3029" y="54"/>
                </a:lnTo>
                <a:lnTo>
                  <a:pt x="3029" y="54"/>
                </a:lnTo>
                <a:lnTo>
                  <a:pt x="3029" y="54"/>
                </a:lnTo>
                <a:lnTo>
                  <a:pt x="3030" y="54"/>
                </a:lnTo>
                <a:lnTo>
                  <a:pt x="3030" y="54"/>
                </a:lnTo>
                <a:lnTo>
                  <a:pt x="3030" y="54"/>
                </a:lnTo>
                <a:lnTo>
                  <a:pt x="3030" y="54"/>
                </a:lnTo>
                <a:lnTo>
                  <a:pt x="3031" y="54"/>
                </a:lnTo>
                <a:lnTo>
                  <a:pt x="3031" y="54"/>
                </a:lnTo>
                <a:lnTo>
                  <a:pt x="3031" y="54"/>
                </a:lnTo>
                <a:lnTo>
                  <a:pt x="3032" y="54"/>
                </a:lnTo>
                <a:lnTo>
                  <a:pt x="3032" y="54"/>
                </a:lnTo>
                <a:lnTo>
                  <a:pt x="3032" y="54"/>
                </a:lnTo>
                <a:lnTo>
                  <a:pt x="3033" y="54"/>
                </a:lnTo>
                <a:lnTo>
                  <a:pt x="3033" y="54"/>
                </a:lnTo>
                <a:lnTo>
                  <a:pt x="3033" y="54"/>
                </a:lnTo>
                <a:lnTo>
                  <a:pt x="3033" y="54"/>
                </a:lnTo>
                <a:lnTo>
                  <a:pt x="3034" y="54"/>
                </a:lnTo>
                <a:lnTo>
                  <a:pt x="3034" y="54"/>
                </a:lnTo>
                <a:lnTo>
                  <a:pt x="3034" y="54"/>
                </a:lnTo>
                <a:lnTo>
                  <a:pt x="3035" y="54"/>
                </a:lnTo>
                <a:lnTo>
                  <a:pt x="3035" y="54"/>
                </a:lnTo>
                <a:lnTo>
                  <a:pt x="3035" y="54"/>
                </a:lnTo>
                <a:lnTo>
                  <a:pt x="3035" y="54"/>
                </a:lnTo>
                <a:lnTo>
                  <a:pt x="3035" y="54"/>
                </a:lnTo>
                <a:lnTo>
                  <a:pt x="3036" y="54"/>
                </a:lnTo>
                <a:lnTo>
                  <a:pt x="3036" y="54"/>
                </a:lnTo>
                <a:lnTo>
                  <a:pt x="3037" y="54"/>
                </a:lnTo>
                <a:lnTo>
                  <a:pt x="3037" y="54"/>
                </a:lnTo>
                <a:lnTo>
                  <a:pt x="3037" y="54"/>
                </a:lnTo>
                <a:lnTo>
                  <a:pt x="3037" y="54"/>
                </a:lnTo>
                <a:lnTo>
                  <a:pt x="3038" y="54"/>
                </a:lnTo>
                <a:lnTo>
                  <a:pt x="3038" y="54"/>
                </a:lnTo>
                <a:lnTo>
                  <a:pt x="3038" y="54"/>
                </a:lnTo>
                <a:lnTo>
                  <a:pt x="3039" y="54"/>
                </a:lnTo>
                <a:lnTo>
                  <a:pt x="3039" y="54"/>
                </a:lnTo>
                <a:lnTo>
                  <a:pt x="3039" y="54"/>
                </a:lnTo>
                <a:lnTo>
                  <a:pt x="3039" y="54"/>
                </a:lnTo>
                <a:lnTo>
                  <a:pt x="3040" y="54"/>
                </a:lnTo>
                <a:lnTo>
                  <a:pt x="3040" y="54"/>
                </a:lnTo>
                <a:lnTo>
                  <a:pt x="3040" y="54"/>
                </a:lnTo>
                <a:lnTo>
                  <a:pt x="3041" y="54"/>
                </a:lnTo>
                <a:lnTo>
                  <a:pt x="3041" y="54"/>
                </a:lnTo>
                <a:lnTo>
                  <a:pt x="3041" y="54"/>
                </a:lnTo>
                <a:lnTo>
                  <a:pt x="3041" y="54"/>
                </a:lnTo>
                <a:lnTo>
                  <a:pt x="3042" y="54"/>
                </a:lnTo>
                <a:lnTo>
                  <a:pt x="3042" y="54"/>
                </a:lnTo>
                <a:lnTo>
                  <a:pt x="3042" y="54"/>
                </a:lnTo>
                <a:lnTo>
                  <a:pt x="3043" y="54"/>
                </a:lnTo>
                <a:lnTo>
                  <a:pt x="3043" y="54"/>
                </a:lnTo>
                <a:lnTo>
                  <a:pt x="3043" y="54"/>
                </a:lnTo>
                <a:lnTo>
                  <a:pt x="3043" y="54"/>
                </a:lnTo>
                <a:lnTo>
                  <a:pt x="3044" y="54"/>
                </a:lnTo>
                <a:lnTo>
                  <a:pt x="3044" y="54"/>
                </a:lnTo>
                <a:lnTo>
                  <a:pt x="3044" y="54"/>
                </a:lnTo>
                <a:lnTo>
                  <a:pt x="3045" y="54"/>
                </a:lnTo>
                <a:lnTo>
                  <a:pt x="3045" y="54"/>
                </a:lnTo>
                <a:lnTo>
                  <a:pt x="3045" y="54"/>
                </a:lnTo>
                <a:lnTo>
                  <a:pt x="3045" y="54"/>
                </a:lnTo>
                <a:lnTo>
                  <a:pt x="3046" y="54"/>
                </a:lnTo>
                <a:lnTo>
                  <a:pt x="3046" y="54"/>
                </a:lnTo>
                <a:lnTo>
                  <a:pt x="3046" y="54"/>
                </a:lnTo>
                <a:lnTo>
                  <a:pt x="3048" y="54"/>
                </a:lnTo>
                <a:lnTo>
                  <a:pt x="3048" y="54"/>
                </a:lnTo>
                <a:lnTo>
                  <a:pt x="3048" y="54"/>
                </a:lnTo>
                <a:lnTo>
                  <a:pt x="3048" y="54"/>
                </a:lnTo>
                <a:lnTo>
                  <a:pt x="3049" y="54"/>
                </a:lnTo>
                <a:lnTo>
                  <a:pt x="3049" y="54"/>
                </a:lnTo>
                <a:lnTo>
                  <a:pt x="3049" y="54"/>
                </a:lnTo>
                <a:lnTo>
                  <a:pt x="3050" y="54"/>
                </a:lnTo>
                <a:lnTo>
                  <a:pt x="3050" y="54"/>
                </a:lnTo>
                <a:lnTo>
                  <a:pt x="3050" y="54"/>
                </a:lnTo>
                <a:lnTo>
                  <a:pt x="3050" y="54"/>
                </a:lnTo>
                <a:lnTo>
                  <a:pt x="3051" y="54"/>
                </a:lnTo>
                <a:lnTo>
                  <a:pt x="3051" y="54"/>
                </a:lnTo>
                <a:lnTo>
                  <a:pt x="3051" y="54"/>
                </a:lnTo>
                <a:lnTo>
                  <a:pt x="3052" y="54"/>
                </a:lnTo>
                <a:lnTo>
                  <a:pt x="3052" y="54"/>
                </a:lnTo>
                <a:lnTo>
                  <a:pt x="3052" y="54"/>
                </a:lnTo>
                <a:lnTo>
                  <a:pt x="3052" y="54"/>
                </a:lnTo>
                <a:lnTo>
                  <a:pt x="3053" y="54"/>
                </a:lnTo>
                <a:lnTo>
                  <a:pt x="3053" y="54"/>
                </a:lnTo>
                <a:lnTo>
                  <a:pt x="3053" y="54"/>
                </a:lnTo>
                <a:lnTo>
                  <a:pt x="3053" y="54"/>
                </a:lnTo>
                <a:lnTo>
                  <a:pt x="3053" y="54"/>
                </a:lnTo>
                <a:lnTo>
                  <a:pt x="3053" y="54"/>
                </a:lnTo>
                <a:lnTo>
                  <a:pt x="3053" y="54"/>
                </a:lnTo>
                <a:lnTo>
                  <a:pt x="3054" y="54"/>
                </a:lnTo>
                <a:lnTo>
                  <a:pt x="3054" y="54"/>
                </a:lnTo>
                <a:lnTo>
                  <a:pt x="3054" y="54"/>
                </a:lnTo>
                <a:lnTo>
                  <a:pt x="3055" y="54"/>
                </a:lnTo>
                <a:lnTo>
                  <a:pt x="3055" y="54"/>
                </a:lnTo>
                <a:lnTo>
                  <a:pt x="3055" y="54"/>
                </a:lnTo>
                <a:lnTo>
                  <a:pt x="3057" y="54"/>
                </a:lnTo>
                <a:lnTo>
                  <a:pt x="3057" y="54"/>
                </a:lnTo>
                <a:lnTo>
                  <a:pt x="3057" y="54"/>
                </a:lnTo>
                <a:lnTo>
                  <a:pt x="3057" y="54"/>
                </a:lnTo>
                <a:lnTo>
                  <a:pt x="3058" y="54"/>
                </a:lnTo>
                <a:lnTo>
                  <a:pt x="3058" y="54"/>
                </a:lnTo>
                <a:lnTo>
                  <a:pt x="3058" y="54"/>
                </a:lnTo>
                <a:lnTo>
                  <a:pt x="3059" y="54"/>
                </a:lnTo>
                <a:lnTo>
                  <a:pt x="3059" y="54"/>
                </a:lnTo>
                <a:lnTo>
                  <a:pt x="3059" y="54"/>
                </a:lnTo>
                <a:lnTo>
                  <a:pt x="3059" y="54"/>
                </a:lnTo>
                <a:lnTo>
                  <a:pt x="3060" y="54"/>
                </a:lnTo>
                <a:lnTo>
                  <a:pt x="3060" y="54"/>
                </a:lnTo>
                <a:lnTo>
                  <a:pt x="3060" y="54"/>
                </a:lnTo>
                <a:lnTo>
                  <a:pt x="3061" y="54"/>
                </a:lnTo>
                <a:lnTo>
                  <a:pt x="3061" y="54"/>
                </a:lnTo>
                <a:lnTo>
                  <a:pt x="3061" y="54"/>
                </a:lnTo>
                <a:lnTo>
                  <a:pt x="3061" y="54"/>
                </a:lnTo>
                <a:lnTo>
                  <a:pt x="3062" y="54"/>
                </a:lnTo>
                <a:lnTo>
                  <a:pt x="3062" y="54"/>
                </a:lnTo>
                <a:lnTo>
                  <a:pt x="3062" y="54"/>
                </a:lnTo>
                <a:lnTo>
                  <a:pt x="3062" y="54"/>
                </a:lnTo>
                <a:lnTo>
                  <a:pt x="3063" y="54"/>
                </a:lnTo>
                <a:lnTo>
                  <a:pt x="3063" y="54"/>
                </a:lnTo>
                <a:lnTo>
                  <a:pt x="3063" y="54"/>
                </a:lnTo>
                <a:lnTo>
                  <a:pt x="3064" y="54"/>
                </a:lnTo>
                <a:lnTo>
                  <a:pt x="3064" y="54"/>
                </a:lnTo>
                <a:lnTo>
                  <a:pt x="3064" y="54"/>
                </a:lnTo>
                <a:lnTo>
                  <a:pt x="3065" y="54"/>
                </a:lnTo>
                <a:lnTo>
                  <a:pt x="3065" y="54"/>
                </a:lnTo>
                <a:lnTo>
                  <a:pt x="3065" y="54"/>
                </a:lnTo>
                <a:lnTo>
                  <a:pt x="3065" y="54"/>
                </a:lnTo>
                <a:lnTo>
                  <a:pt x="3066" y="54"/>
                </a:lnTo>
                <a:lnTo>
                  <a:pt x="3066" y="54"/>
                </a:lnTo>
                <a:lnTo>
                  <a:pt x="3066" y="54"/>
                </a:lnTo>
                <a:lnTo>
                  <a:pt x="3067" y="54"/>
                </a:lnTo>
                <a:lnTo>
                  <a:pt x="3067" y="54"/>
                </a:lnTo>
                <a:lnTo>
                  <a:pt x="3067" y="54"/>
                </a:lnTo>
                <a:lnTo>
                  <a:pt x="3067" y="54"/>
                </a:lnTo>
                <a:lnTo>
                  <a:pt x="3067" y="54"/>
                </a:lnTo>
                <a:lnTo>
                  <a:pt x="3068" y="54"/>
                </a:lnTo>
                <a:lnTo>
                  <a:pt x="3068" y="54"/>
                </a:lnTo>
                <a:lnTo>
                  <a:pt x="3069" y="54"/>
                </a:lnTo>
                <a:lnTo>
                  <a:pt x="3069" y="54"/>
                </a:lnTo>
                <a:lnTo>
                  <a:pt x="3069" y="54"/>
                </a:lnTo>
                <a:lnTo>
                  <a:pt x="3069" y="54"/>
                </a:lnTo>
                <a:lnTo>
                  <a:pt x="3070" y="54"/>
                </a:lnTo>
                <a:lnTo>
                  <a:pt x="3070" y="54"/>
                </a:lnTo>
                <a:lnTo>
                  <a:pt x="3070" y="54"/>
                </a:lnTo>
                <a:lnTo>
                  <a:pt x="3071" y="54"/>
                </a:lnTo>
                <a:lnTo>
                  <a:pt x="3071" y="54"/>
                </a:lnTo>
                <a:lnTo>
                  <a:pt x="3071" y="54"/>
                </a:lnTo>
                <a:lnTo>
                  <a:pt x="3071" y="54"/>
                </a:lnTo>
                <a:lnTo>
                  <a:pt x="3072" y="54"/>
                </a:lnTo>
                <a:lnTo>
                  <a:pt x="3072" y="54"/>
                </a:lnTo>
                <a:lnTo>
                  <a:pt x="3072" y="54"/>
                </a:lnTo>
                <a:lnTo>
                  <a:pt x="3073" y="54"/>
                </a:lnTo>
                <a:lnTo>
                  <a:pt x="3073" y="54"/>
                </a:lnTo>
                <a:lnTo>
                  <a:pt x="3073" y="54"/>
                </a:lnTo>
                <a:lnTo>
                  <a:pt x="3073" y="54"/>
                </a:lnTo>
                <a:lnTo>
                  <a:pt x="3074" y="54"/>
                </a:lnTo>
                <a:lnTo>
                  <a:pt x="3074" y="54"/>
                </a:lnTo>
                <a:lnTo>
                  <a:pt x="3074" y="54"/>
                </a:lnTo>
                <a:lnTo>
                  <a:pt x="3075" y="54"/>
                </a:lnTo>
                <a:lnTo>
                  <a:pt x="3075" y="54"/>
                </a:lnTo>
                <a:lnTo>
                  <a:pt x="3075" y="54"/>
                </a:lnTo>
                <a:lnTo>
                  <a:pt x="3075" y="54"/>
                </a:lnTo>
                <a:lnTo>
                  <a:pt x="3076" y="54"/>
                </a:lnTo>
                <a:lnTo>
                  <a:pt x="3076" y="54"/>
                </a:lnTo>
                <a:lnTo>
                  <a:pt x="3076" y="54"/>
                </a:lnTo>
                <a:lnTo>
                  <a:pt x="3077" y="54"/>
                </a:lnTo>
                <a:lnTo>
                  <a:pt x="3077" y="54"/>
                </a:lnTo>
                <a:lnTo>
                  <a:pt x="3077" y="54"/>
                </a:lnTo>
                <a:lnTo>
                  <a:pt x="3077" y="54"/>
                </a:lnTo>
                <a:lnTo>
                  <a:pt x="3078" y="54"/>
                </a:lnTo>
                <a:lnTo>
                  <a:pt x="3078" y="54"/>
                </a:lnTo>
                <a:lnTo>
                  <a:pt x="3078" y="54"/>
                </a:lnTo>
                <a:lnTo>
                  <a:pt x="3079" y="54"/>
                </a:lnTo>
                <a:lnTo>
                  <a:pt x="3079" y="54"/>
                </a:lnTo>
                <a:lnTo>
                  <a:pt x="3079" y="54"/>
                </a:lnTo>
                <a:lnTo>
                  <a:pt x="3079" y="54"/>
                </a:lnTo>
                <a:lnTo>
                  <a:pt x="3080" y="54"/>
                </a:lnTo>
                <a:lnTo>
                  <a:pt x="3080" y="54"/>
                </a:lnTo>
                <a:lnTo>
                  <a:pt x="3080" y="54"/>
                </a:lnTo>
                <a:lnTo>
                  <a:pt x="3081" y="54"/>
                </a:lnTo>
                <a:lnTo>
                  <a:pt x="3081" y="54"/>
                </a:lnTo>
                <a:lnTo>
                  <a:pt x="3081" y="54"/>
                </a:lnTo>
                <a:lnTo>
                  <a:pt x="3082" y="54"/>
                </a:lnTo>
                <a:lnTo>
                  <a:pt x="3082" y="54"/>
                </a:lnTo>
                <a:lnTo>
                  <a:pt x="3082" y="54"/>
                </a:lnTo>
                <a:lnTo>
                  <a:pt x="3082" y="54"/>
                </a:lnTo>
                <a:lnTo>
                  <a:pt x="3083" y="54"/>
                </a:lnTo>
                <a:lnTo>
                  <a:pt x="3083" y="54"/>
                </a:lnTo>
                <a:lnTo>
                  <a:pt x="3083" y="54"/>
                </a:lnTo>
                <a:lnTo>
                  <a:pt x="3084" y="54"/>
                </a:lnTo>
                <a:lnTo>
                  <a:pt x="3084" y="54"/>
                </a:lnTo>
                <a:lnTo>
                  <a:pt x="3084" y="54"/>
                </a:lnTo>
                <a:lnTo>
                  <a:pt x="3084" y="54"/>
                </a:lnTo>
                <a:lnTo>
                  <a:pt x="3085" y="54"/>
                </a:lnTo>
                <a:lnTo>
                  <a:pt x="3085" y="54"/>
                </a:lnTo>
                <a:lnTo>
                  <a:pt x="3085" y="54"/>
                </a:lnTo>
                <a:lnTo>
                  <a:pt x="3086" y="54"/>
                </a:lnTo>
                <a:lnTo>
                  <a:pt x="3086" y="54"/>
                </a:lnTo>
                <a:lnTo>
                  <a:pt x="3086" y="54"/>
                </a:lnTo>
                <a:lnTo>
                  <a:pt x="3086" y="54"/>
                </a:lnTo>
                <a:lnTo>
                  <a:pt x="3087" y="54"/>
                </a:lnTo>
                <a:lnTo>
                  <a:pt x="3087" y="54"/>
                </a:lnTo>
                <a:lnTo>
                  <a:pt x="3087" y="54"/>
                </a:lnTo>
                <a:lnTo>
                  <a:pt x="3088" y="54"/>
                </a:lnTo>
                <a:lnTo>
                  <a:pt x="3088" y="54"/>
                </a:lnTo>
                <a:lnTo>
                  <a:pt x="3088" y="54"/>
                </a:lnTo>
                <a:lnTo>
                  <a:pt x="3088" y="54"/>
                </a:lnTo>
                <a:lnTo>
                  <a:pt x="3089" y="54"/>
                </a:lnTo>
                <a:lnTo>
                  <a:pt x="3089" y="54"/>
                </a:lnTo>
                <a:lnTo>
                  <a:pt x="3089" y="54"/>
                </a:lnTo>
                <a:lnTo>
                  <a:pt x="3090" y="54"/>
                </a:lnTo>
                <a:lnTo>
                  <a:pt x="3090" y="54"/>
                </a:lnTo>
                <a:lnTo>
                  <a:pt x="3090" y="54"/>
                </a:lnTo>
                <a:lnTo>
                  <a:pt x="3090" y="54"/>
                </a:lnTo>
                <a:lnTo>
                  <a:pt x="3091" y="54"/>
                </a:lnTo>
                <a:lnTo>
                  <a:pt x="3091" y="54"/>
                </a:lnTo>
                <a:lnTo>
                  <a:pt x="3091" y="54"/>
                </a:lnTo>
                <a:lnTo>
                  <a:pt x="3092" y="54"/>
                </a:lnTo>
                <a:lnTo>
                  <a:pt x="3092" y="54"/>
                </a:lnTo>
                <a:lnTo>
                  <a:pt x="3092" y="54"/>
                </a:lnTo>
                <a:lnTo>
                  <a:pt x="3092" y="54"/>
                </a:lnTo>
                <a:lnTo>
                  <a:pt x="3093" y="54"/>
                </a:lnTo>
                <a:lnTo>
                  <a:pt x="3093" y="54"/>
                </a:lnTo>
                <a:lnTo>
                  <a:pt x="3093" y="54"/>
                </a:lnTo>
                <a:lnTo>
                  <a:pt x="3093" y="54"/>
                </a:lnTo>
                <a:lnTo>
                  <a:pt x="3094" y="54"/>
                </a:lnTo>
                <a:lnTo>
                  <a:pt x="3094" y="54"/>
                </a:lnTo>
                <a:lnTo>
                  <a:pt x="3094" y="54"/>
                </a:lnTo>
                <a:lnTo>
                  <a:pt x="3095" y="54"/>
                </a:lnTo>
                <a:lnTo>
                  <a:pt x="3095" y="54"/>
                </a:lnTo>
                <a:lnTo>
                  <a:pt x="3095" y="54"/>
                </a:lnTo>
                <a:lnTo>
                  <a:pt x="3096" y="54"/>
                </a:lnTo>
                <a:lnTo>
                  <a:pt x="3096" y="54"/>
                </a:lnTo>
                <a:lnTo>
                  <a:pt x="3096" y="54"/>
                </a:lnTo>
                <a:lnTo>
                  <a:pt x="3096" y="54"/>
                </a:lnTo>
                <a:lnTo>
                  <a:pt x="3097" y="54"/>
                </a:lnTo>
                <a:lnTo>
                  <a:pt x="3097" y="54"/>
                </a:lnTo>
                <a:lnTo>
                  <a:pt x="3097" y="54"/>
                </a:lnTo>
                <a:lnTo>
                  <a:pt x="3098" y="54"/>
                </a:lnTo>
                <a:lnTo>
                  <a:pt x="3098" y="54"/>
                </a:lnTo>
                <a:lnTo>
                  <a:pt x="3098" y="54"/>
                </a:lnTo>
                <a:lnTo>
                  <a:pt x="3098" y="54"/>
                </a:lnTo>
                <a:lnTo>
                  <a:pt x="3098" y="54"/>
                </a:lnTo>
                <a:lnTo>
                  <a:pt x="3099" y="54"/>
                </a:lnTo>
                <a:lnTo>
                  <a:pt x="3099" y="54"/>
                </a:lnTo>
                <a:lnTo>
                  <a:pt x="3100" y="54"/>
                </a:lnTo>
                <a:lnTo>
                  <a:pt x="3100" y="54"/>
                </a:lnTo>
                <a:lnTo>
                  <a:pt x="3100" y="54"/>
                </a:lnTo>
                <a:lnTo>
                  <a:pt x="3100" y="54"/>
                </a:lnTo>
                <a:lnTo>
                  <a:pt x="3101" y="54"/>
                </a:lnTo>
                <a:lnTo>
                  <a:pt x="3101" y="54"/>
                </a:lnTo>
                <a:lnTo>
                  <a:pt x="3101" y="54"/>
                </a:lnTo>
                <a:lnTo>
                  <a:pt x="3102" y="54"/>
                </a:lnTo>
                <a:lnTo>
                  <a:pt x="3102" y="54"/>
                </a:lnTo>
                <a:lnTo>
                  <a:pt x="3102" y="54"/>
                </a:lnTo>
                <a:lnTo>
                  <a:pt x="3102" y="54"/>
                </a:lnTo>
                <a:lnTo>
                  <a:pt x="3103" y="54"/>
                </a:lnTo>
                <a:lnTo>
                  <a:pt x="3103" y="54"/>
                </a:lnTo>
                <a:lnTo>
                  <a:pt x="3103" y="54"/>
                </a:lnTo>
                <a:lnTo>
                  <a:pt x="3104" y="54"/>
                </a:lnTo>
                <a:lnTo>
                  <a:pt x="3104" y="54"/>
                </a:lnTo>
                <a:lnTo>
                  <a:pt x="3104" y="54"/>
                </a:lnTo>
                <a:lnTo>
                  <a:pt x="3104" y="54"/>
                </a:lnTo>
                <a:lnTo>
                  <a:pt x="3105" y="54"/>
                </a:lnTo>
                <a:lnTo>
                  <a:pt x="3105" y="54"/>
                </a:lnTo>
                <a:lnTo>
                  <a:pt x="3105" y="54"/>
                </a:lnTo>
                <a:lnTo>
                  <a:pt x="3106" y="54"/>
                </a:lnTo>
                <a:lnTo>
                  <a:pt x="3106" y="54"/>
                </a:lnTo>
                <a:lnTo>
                  <a:pt x="3106" y="54"/>
                </a:lnTo>
                <a:lnTo>
                  <a:pt x="3107" y="54"/>
                </a:lnTo>
                <a:lnTo>
                  <a:pt x="3107" y="54"/>
                </a:lnTo>
                <a:lnTo>
                  <a:pt x="3107" y="54"/>
                </a:lnTo>
                <a:lnTo>
                  <a:pt x="3107" y="54"/>
                </a:lnTo>
                <a:lnTo>
                  <a:pt x="3108" y="54"/>
                </a:lnTo>
                <a:lnTo>
                  <a:pt x="3108" y="54"/>
                </a:lnTo>
                <a:lnTo>
                  <a:pt x="3108" y="54"/>
                </a:lnTo>
                <a:lnTo>
                  <a:pt x="3109" y="54"/>
                </a:lnTo>
                <a:lnTo>
                  <a:pt x="3109" y="54"/>
                </a:lnTo>
                <a:lnTo>
                  <a:pt x="3109" y="54"/>
                </a:lnTo>
                <a:lnTo>
                  <a:pt x="3109" y="54"/>
                </a:lnTo>
                <a:lnTo>
                  <a:pt x="3111" y="54"/>
                </a:lnTo>
                <a:lnTo>
                  <a:pt x="3111" y="54"/>
                </a:lnTo>
                <a:lnTo>
                  <a:pt x="3111" y="54"/>
                </a:lnTo>
                <a:lnTo>
                  <a:pt x="3112" y="54"/>
                </a:lnTo>
                <a:lnTo>
                  <a:pt x="3112" y="54"/>
                </a:lnTo>
                <a:lnTo>
                  <a:pt x="3112" y="54"/>
                </a:lnTo>
                <a:lnTo>
                  <a:pt x="3112" y="54"/>
                </a:lnTo>
                <a:lnTo>
                  <a:pt x="3113" y="54"/>
                </a:lnTo>
                <a:lnTo>
                  <a:pt x="3113" y="54"/>
                </a:lnTo>
                <a:lnTo>
                  <a:pt x="3113" y="54"/>
                </a:lnTo>
                <a:lnTo>
                  <a:pt x="3114" y="54"/>
                </a:lnTo>
                <a:lnTo>
                  <a:pt x="3114" y="54"/>
                </a:lnTo>
                <a:lnTo>
                  <a:pt x="3114" y="54"/>
                </a:lnTo>
                <a:lnTo>
                  <a:pt x="3114" y="54"/>
                </a:lnTo>
                <a:lnTo>
                  <a:pt x="3115" y="54"/>
                </a:lnTo>
                <a:lnTo>
                  <a:pt x="3115" y="54"/>
                </a:lnTo>
                <a:lnTo>
                  <a:pt x="3115" y="54"/>
                </a:lnTo>
                <a:lnTo>
                  <a:pt x="3116" y="54"/>
                </a:lnTo>
                <a:lnTo>
                  <a:pt x="3116" y="54"/>
                </a:lnTo>
                <a:lnTo>
                  <a:pt x="3116" y="54"/>
                </a:lnTo>
                <a:lnTo>
                  <a:pt x="3116" y="54"/>
                </a:lnTo>
                <a:lnTo>
                  <a:pt x="3117" y="54"/>
                </a:lnTo>
                <a:lnTo>
                  <a:pt x="3117" y="54"/>
                </a:lnTo>
                <a:lnTo>
                  <a:pt x="3117" y="54"/>
                </a:lnTo>
                <a:lnTo>
                  <a:pt x="3118" y="54"/>
                </a:lnTo>
                <a:lnTo>
                  <a:pt x="3118" y="54"/>
                </a:lnTo>
                <a:lnTo>
                  <a:pt x="3118" y="54"/>
                </a:lnTo>
                <a:lnTo>
                  <a:pt x="3118" y="54"/>
                </a:lnTo>
                <a:lnTo>
                  <a:pt x="3119" y="54"/>
                </a:lnTo>
                <a:lnTo>
                  <a:pt x="3119" y="54"/>
                </a:lnTo>
                <a:lnTo>
                  <a:pt x="3119" y="54"/>
                </a:lnTo>
                <a:lnTo>
                  <a:pt x="3120" y="54"/>
                </a:lnTo>
                <a:lnTo>
                  <a:pt x="3120" y="54"/>
                </a:lnTo>
                <a:lnTo>
                  <a:pt x="3120" y="54"/>
                </a:lnTo>
                <a:lnTo>
                  <a:pt x="3120" y="54"/>
                </a:lnTo>
                <a:lnTo>
                  <a:pt x="3121" y="54"/>
                </a:lnTo>
                <a:lnTo>
                  <a:pt x="3121" y="54"/>
                </a:lnTo>
                <a:lnTo>
                  <a:pt x="3121" y="54"/>
                </a:lnTo>
                <a:lnTo>
                  <a:pt x="3122" y="54"/>
                </a:lnTo>
                <a:lnTo>
                  <a:pt x="3122" y="54"/>
                </a:lnTo>
                <a:lnTo>
                  <a:pt x="3122" y="54"/>
                </a:lnTo>
                <a:lnTo>
                  <a:pt x="3122" y="54"/>
                </a:lnTo>
                <a:lnTo>
                  <a:pt x="3123" y="54"/>
                </a:lnTo>
                <a:lnTo>
                  <a:pt x="3123" y="54"/>
                </a:lnTo>
                <a:lnTo>
                  <a:pt x="3123" y="54"/>
                </a:lnTo>
                <a:lnTo>
                  <a:pt x="3124" y="54"/>
                </a:lnTo>
                <a:lnTo>
                  <a:pt x="3124" y="54"/>
                </a:lnTo>
                <a:lnTo>
                  <a:pt x="3124" y="54"/>
                </a:lnTo>
                <a:lnTo>
                  <a:pt x="3124" y="54"/>
                </a:lnTo>
                <a:lnTo>
                  <a:pt x="3125" y="54"/>
                </a:lnTo>
                <a:lnTo>
                  <a:pt x="3125" y="54"/>
                </a:lnTo>
                <a:lnTo>
                  <a:pt x="3125" y="54"/>
                </a:lnTo>
                <a:lnTo>
                  <a:pt x="3125" y="54"/>
                </a:lnTo>
                <a:lnTo>
                  <a:pt x="3126" y="54"/>
                </a:lnTo>
                <a:lnTo>
                  <a:pt x="3126" y="54"/>
                </a:lnTo>
                <a:lnTo>
                  <a:pt x="3126" y="54"/>
                </a:lnTo>
                <a:lnTo>
                  <a:pt x="3127" y="54"/>
                </a:lnTo>
                <a:lnTo>
                  <a:pt x="3127" y="54"/>
                </a:lnTo>
                <a:lnTo>
                  <a:pt x="3127" y="54"/>
                </a:lnTo>
                <a:lnTo>
                  <a:pt x="3128" y="54"/>
                </a:lnTo>
                <a:lnTo>
                  <a:pt x="3128" y="54"/>
                </a:lnTo>
                <a:lnTo>
                  <a:pt x="3128" y="54"/>
                </a:lnTo>
                <a:lnTo>
                  <a:pt x="3128" y="54"/>
                </a:lnTo>
                <a:lnTo>
                  <a:pt x="3129" y="54"/>
                </a:lnTo>
                <a:lnTo>
                  <a:pt x="3129" y="54"/>
                </a:lnTo>
                <a:lnTo>
                  <a:pt x="3129" y="54"/>
                </a:lnTo>
                <a:lnTo>
                  <a:pt x="3130" y="54"/>
                </a:lnTo>
                <a:lnTo>
                  <a:pt x="3130" y="54"/>
                </a:lnTo>
                <a:lnTo>
                  <a:pt x="3130" y="54"/>
                </a:lnTo>
                <a:lnTo>
                  <a:pt x="3130" y="54"/>
                </a:lnTo>
                <a:lnTo>
                  <a:pt x="3130" y="54"/>
                </a:lnTo>
                <a:lnTo>
                  <a:pt x="3131" y="54"/>
                </a:lnTo>
                <a:lnTo>
                  <a:pt x="3131" y="54"/>
                </a:lnTo>
                <a:lnTo>
                  <a:pt x="3132" y="54"/>
                </a:lnTo>
                <a:lnTo>
                  <a:pt x="3132" y="54"/>
                </a:lnTo>
                <a:lnTo>
                  <a:pt x="3132" y="54"/>
                </a:lnTo>
                <a:lnTo>
                  <a:pt x="3132" y="54"/>
                </a:lnTo>
                <a:lnTo>
                  <a:pt x="3133" y="54"/>
                </a:lnTo>
                <a:lnTo>
                  <a:pt x="3133" y="54"/>
                </a:lnTo>
                <a:lnTo>
                  <a:pt x="3133" y="54"/>
                </a:lnTo>
                <a:lnTo>
                  <a:pt x="3134" y="54"/>
                </a:lnTo>
                <a:lnTo>
                  <a:pt x="3134" y="54"/>
                </a:lnTo>
                <a:lnTo>
                  <a:pt x="3134" y="54"/>
                </a:lnTo>
                <a:lnTo>
                  <a:pt x="3135" y="54"/>
                </a:lnTo>
                <a:lnTo>
                  <a:pt x="3135" y="54"/>
                </a:lnTo>
                <a:lnTo>
                  <a:pt x="3135" y="54"/>
                </a:lnTo>
                <a:lnTo>
                  <a:pt x="3135" y="54"/>
                </a:lnTo>
                <a:lnTo>
                  <a:pt x="3136" y="54"/>
                </a:lnTo>
                <a:lnTo>
                  <a:pt x="3136" y="54"/>
                </a:lnTo>
                <a:lnTo>
                  <a:pt x="3136" y="54"/>
                </a:lnTo>
                <a:lnTo>
                  <a:pt x="3137" y="54"/>
                </a:lnTo>
                <a:lnTo>
                  <a:pt x="3137" y="54"/>
                </a:lnTo>
                <a:lnTo>
                  <a:pt x="3137" y="54"/>
                </a:lnTo>
                <a:lnTo>
                  <a:pt x="3137" y="54"/>
                </a:lnTo>
                <a:lnTo>
                  <a:pt x="3138" y="54"/>
                </a:lnTo>
                <a:lnTo>
                  <a:pt x="3138" y="54"/>
                </a:lnTo>
                <a:lnTo>
                  <a:pt x="3138" y="54"/>
                </a:lnTo>
                <a:lnTo>
                  <a:pt x="3139" y="54"/>
                </a:lnTo>
                <a:lnTo>
                  <a:pt x="3139" y="54"/>
                </a:lnTo>
                <a:lnTo>
                  <a:pt x="3139" y="54"/>
                </a:lnTo>
                <a:lnTo>
                  <a:pt x="3139" y="54"/>
                </a:lnTo>
                <a:lnTo>
                  <a:pt x="3140" y="54"/>
                </a:lnTo>
                <a:lnTo>
                  <a:pt x="3140" y="54"/>
                </a:lnTo>
                <a:lnTo>
                  <a:pt x="3140" y="54"/>
                </a:lnTo>
                <a:lnTo>
                  <a:pt x="3141" y="54"/>
                </a:lnTo>
                <a:lnTo>
                  <a:pt x="3141" y="54"/>
                </a:lnTo>
                <a:lnTo>
                  <a:pt x="3141" y="54"/>
                </a:lnTo>
                <a:lnTo>
                  <a:pt x="3141" y="54"/>
                </a:lnTo>
                <a:lnTo>
                  <a:pt x="3142" y="54"/>
                </a:lnTo>
                <a:lnTo>
                  <a:pt x="3142" y="54"/>
                </a:lnTo>
                <a:lnTo>
                  <a:pt x="3142" y="54"/>
                </a:lnTo>
                <a:lnTo>
                  <a:pt x="3143" y="54"/>
                </a:lnTo>
                <a:lnTo>
                  <a:pt x="3143" y="54"/>
                </a:lnTo>
                <a:lnTo>
                  <a:pt x="3143" y="54"/>
                </a:lnTo>
                <a:lnTo>
                  <a:pt x="3143" y="54"/>
                </a:lnTo>
                <a:lnTo>
                  <a:pt x="3144" y="54"/>
                </a:lnTo>
                <a:lnTo>
                  <a:pt x="3144" y="54"/>
                </a:lnTo>
                <a:lnTo>
                  <a:pt x="3144" y="54"/>
                </a:lnTo>
                <a:lnTo>
                  <a:pt x="3145" y="54"/>
                </a:lnTo>
                <a:lnTo>
                  <a:pt x="3145" y="54"/>
                </a:lnTo>
                <a:lnTo>
                  <a:pt x="3145" y="54"/>
                </a:lnTo>
                <a:lnTo>
                  <a:pt x="3145" y="54"/>
                </a:lnTo>
                <a:lnTo>
                  <a:pt x="3146" y="54"/>
                </a:lnTo>
                <a:lnTo>
                  <a:pt x="3146" y="54"/>
                </a:lnTo>
                <a:lnTo>
                  <a:pt x="3146" y="54"/>
                </a:lnTo>
                <a:lnTo>
                  <a:pt x="3147" y="54"/>
                </a:lnTo>
                <a:lnTo>
                  <a:pt x="3147" y="54"/>
                </a:lnTo>
                <a:lnTo>
                  <a:pt x="3147" y="54"/>
                </a:lnTo>
                <a:lnTo>
                  <a:pt x="3147" y="54"/>
                </a:lnTo>
                <a:lnTo>
                  <a:pt x="3148" y="54"/>
                </a:lnTo>
                <a:lnTo>
                  <a:pt x="3148" y="54"/>
                </a:lnTo>
                <a:lnTo>
                  <a:pt x="3148" y="54"/>
                </a:lnTo>
                <a:lnTo>
                  <a:pt x="3149" y="54"/>
                </a:lnTo>
                <a:lnTo>
                  <a:pt x="3149" y="54"/>
                </a:lnTo>
                <a:lnTo>
                  <a:pt x="3149" y="54"/>
                </a:lnTo>
                <a:lnTo>
                  <a:pt x="3149" y="54"/>
                </a:lnTo>
                <a:lnTo>
                  <a:pt x="3150" y="54"/>
                </a:lnTo>
                <a:lnTo>
                  <a:pt x="3150" y="54"/>
                </a:lnTo>
                <a:lnTo>
                  <a:pt x="3150" y="54"/>
                </a:lnTo>
                <a:lnTo>
                  <a:pt x="3151" y="54"/>
                </a:lnTo>
                <a:lnTo>
                  <a:pt x="3151" y="54"/>
                </a:lnTo>
                <a:lnTo>
                  <a:pt x="3151" y="54"/>
                </a:lnTo>
                <a:lnTo>
                  <a:pt x="3151" y="54"/>
                </a:lnTo>
                <a:lnTo>
                  <a:pt x="3152" y="54"/>
                </a:lnTo>
                <a:lnTo>
                  <a:pt x="3152" y="54"/>
                </a:lnTo>
                <a:lnTo>
                  <a:pt x="3152" y="54"/>
                </a:lnTo>
                <a:lnTo>
                  <a:pt x="3153" y="54"/>
                </a:lnTo>
                <a:lnTo>
                  <a:pt x="3153" y="54"/>
                </a:lnTo>
                <a:lnTo>
                  <a:pt x="3153" y="54"/>
                </a:lnTo>
                <a:lnTo>
                  <a:pt x="3153" y="54"/>
                </a:lnTo>
                <a:lnTo>
                  <a:pt x="3154" y="54"/>
                </a:lnTo>
                <a:lnTo>
                  <a:pt x="3154" y="54"/>
                </a:lnTo>
                <a:lnTo>
                  <a:pt x="3154" y="54"/>
                </a:lnTo>
                <a:lnTo>
                  <a:pt x="3155" y="54"/>
                </a:lnTo>
                <a:lnTo>
                  <a:pt x="3155" y="54"/>
                </a:lnTo>
                <a:lnTo>
                  <a:pt x="3155" y="54"/>
                </a:lnTo>
                <a:lnTo>
                  <a:pt x="3155" y="54"/>
                </a:lnTo>
                <a:lnTo>
                  <a:pt x="3156" y="54"/>
                </a:lnTo>
                <a:lnTo>
                  <a:pt x="3156" y="54"/>
                </a:lnTo>
                <a:lnTo>
                  <a:pt x="3156" y="54"/>
                </a:lnTo>
                <a:lnTo>
                  <a:pt x="3156" y="54"/>
                </a:lnTo>
                <a:lnTo>
                  <a:pt x="3157" y="54"/>
                </a:lnTo>
                <a:lnTo>
                  <a:pt x="3157" y="54"/>
                </a:lnTo>
                <a:lnTo>
                  <a:pt x="3157" y="54"/>
                </a:lnTo>
                <a:lnTo>
                  <a:pt x="3158" y="54"/>
                </a:lnTo>
                <a:lnTo>
                  <a:pt x="3158" y="54"/>
                </a:lnTo>
                <a:lnTo>
                  <a:pt x="3158" y="54"/>
                </a:lnTo>
                <a:lnTo>
                  <a:pt x="3159" y="54"/>
                </a:lnTo>
                <a:lnTo>
                  <a:pt x="3159" y="54"/>
                </a:lnTo>
                <a:lnTo>
                  <a:pt x="3159" y="54"/>
                </a:lnTo>
                <a:lnTo>
                  <a:pt x="3160" y="54"/>
                </a:lnTo>
                <a:lnTo>
                  <a:pt x="3160" y="54"/>
                </a:lnTo>
                <a:lnTo>
                  <a:pt x="3160" y="54"/>
                </a:lnTo>
                <a:lnTo>
                  <a:pt x="3160" y="54"/>
                </a:lnTo>
                <a:lnTo>
                  <a:pt x="3161" y="54"/>
                </a:lnTo>
                <a:lnTo>
                  <a:pt x="3161" y="54"/>
                </a:lnTo>
                <a:lnTo>
                  <a:pt x="3161" y="54"/>
                </a:lnTo>
                <a:lnTo>
                  <a:pt x="3162" y="54"/>
                </a:lnTo>
                <a:lnTo>
                  <a:pt x="3162" y="54"/>
                </a:lnTo>
                <a:lnTo>
                  <a:pt x="3162" y="54"/>
                </a:lnTo>
                <a:lnTo>
                  <a:pt x="3162" y="54"/>
                </a:lnTo>
                <a:lnTo>
                  <a:pt x="3163" y="54"/>
                </a:lnTo>
                <a:lnTo>
                  <a:pt x="3163" y="54"/>
                </a:lnTo>
                <a:lnTo>
                  <a:pt x="3163" y="54"/>
                </a:lnTo>
                <a:lnTo>
                  <a:pt x="3165" y="54"/>
                </a:lnTo>
                <a:lnTo>
                  <a:pt x="3165" y="54"/>
                </a:lnTo>
                <a:lnTo>
                  <a:pt x="3165" y="54"/>
                </a:lnTo>
                <a:lnTo>
                  <a:pt x="3165" y="54"/>
                </a:lnTo>
                <a:lnTo>
                  <a:pt x="3166" y="54"/>
                </a:lnTo>
                <a:lnTo>
                  <a:pt x="3166" y="54"/>
                </a:lnTo>
                <a:lnTo>
                  <a:pt x="3166" y="54"/>
                </a:lnTo>
                <a:lnTo>
                  <a:pt x="3167" y="54"/>
                </a:lnTo>
                <a:lnTo>
                  <a:pt x="3167" y="54"/>
                </a:lnTo>
                <a:lnTo>
                  <a:pt x="3167" y="54"/>
                </a:lnTo>
                <a:lnTo>
                  <a:pt x="3167" y="54"/>
                </a:lnTo>
                <a:lnTo>
                  <a:pt x="3168" y="54"/>
                </a:lnTo>
                <a:lnTo>
                  <a:pt x="3168" y="54"/>
                </a:lnTo>
                <a:lnTo>
                  <a:pt x="3168" y="54"/>
                </a:lnTo>
                <a:lnTo>
                  <a:pt x="3169" y="54"/>
                </a:lnTo>
                <a:lnTo>
                  <a:pt x="3169" y="54"/>
                </a:lnTo>
                <a:lnTo>
                  <a:pt x="3169" y="54"/>
                </a:lnTo>
                <a:lnTo>
                  <a:pt x="3169" y="54"/>
                </a:lnTo>
                <a:lnTo>
                  <a:pt x="3169" y="54"/>
                </a:lnTo>
                <a:lnTo>
                  <a:pt x="3169" y="54"/>
                </a:lnTo>
                <a:lnTo>
                  <a:pt x="3169" y="54"/>
                </a:lnTo>
                <a:lnTo>
                  <a:pt x="3170" y="54"/>
                </a:lnTo>
                <a:lnTo>
                  <a:pt x="3170" y="54"/>
                </a:lnTo>
                <a:lnTo>
                  <a:pt x="3170" y="54"/>
                </a:lnTo>
                <a:lnTo>
                  <a:pt x="3170" y="54"/>
                </a:lnTo>
                <a:lnTo>
                  <a:pt x="3171" y="54"/>
                </a:lnTo>
                <a:lnTo>
                  <a:pt x="3171" y="54"/>
                </a:lnTo>
                <a:lnTo>
                  <a:pt x="3171" y="54"/>
                </a:lnTo>
                <a:lnTo>
                  <a:pt x="3172" y="54"/>
                </a:lnTo>
                <a:lnTo>
                  <a:pt x="3172" y="54"/>
                </a:lnTo>
                <a:lnTo>
                  <a:pt x="3172" y="54"/>
                </a:lnTo>
                <a:lnTo>
                  <a:pt x="3172" y="54"/>
                </a:lnTo>
                <a:lnTo>
                  <a:pt x="3174" y="54"/>
                </a:lnTo>
                <a:lnTo>
                  <a:pt x="3174" y="54"/>
                </a:lnTo>
                <a:lnTo>
                  <a:pt x="3174" y="54"/>
                </a:lnTo>
                <a:lnTo>
                  <a:pt x="3175" y="54"/>
                </a:lnTo>
                <a:lnTo>
                  <a:pt x="3175" y="54"/>
                </a:lnTo>
                <a:lnTo>
                  <a:pt x="3175" y="54"/>
                </a:lnTo>
                <a:lnTo>
                  <a:pt x="3175" y="54"/>
                </a:lnTo>
                <a:lnTo>
                  <a:pt x="3176" y="54"/>
                </a:lnTo>
                <a:lnTo>
                  <a:pt x="3176" y="54"/>
                </a:lnTo>
                <a:lnTo>
                  <a:pt x="3176" y="54"/>
                </a:lnTo>
                <a:lnTo>
                  <a:pt x="3177" y="54"/>
                </a:lnTo>
                <a:lnTo>
                  <a:pt x="3177" y="54"/>
                </a:lnTo>
                <a:lnTo>
                  <a:pt x="3177" y="54"/>
                </a:lnTo>
                <a:lnTo>
                  <a:pt x="3177" y="54"/>
                </a:lnTo>
                <a:lnTo>
                  <a:pt x="3178" y="54"/>
                </a:lnTo>
                <a:lnTo>
                  <a:pt x="3178" y="54"/>
                </a:lnTo>
                <a:lnTo>
                  <a:pt x="3178" y="54"/>
                </a:lnTo>
                <a:lnTo>
                  <a:pt x="3179" y="54"/>
                </a:lnTo>
                <a:lnTo>
                  <a:pt x="3179" y="54"/>
                </a:lnTo>
                <a:lnTo>
                  <a:pt x="3179" y="54"/>
                </a:lnTo>
                <a:lnTo>
                  <a:pt x="3179" y="54"/>
                </a:lnTo>
                <a:lnTo>
                  <a:pt x="3180" y="54"/>
                </a:lnTo>
                <a:lnTo>
                  <a:pt x="3180" y="54"/>
                </a:lnTo>
                <a:lnTo>
                  <a:pt x="3180" y="54"/>
                </a:lnTo>
                <a:lnTo>
                  <a:pt x="3181" y="54"/>
                </a:lnTo>
                <a:lnTo>
                  <a:pt x="3181" y="54"/>
                </a:lnTo>
                <a:lnTo>
                  <a:pt x="3181" y="54"/>
                </a:lnTo>
                <a:lnTo>
                  <a:pt x="3181" y="54"/>
                </a:lnTo>
                <a:lnTo>
                  <a:pt x="3182" y="54"/>
                </a:lnTo>
                <a:lnTo>
                  <a:pt x="3182" y="54"/>
                </a:lnTo>
                <a:lnTo>
                  <a:pt x="3182" y="54"/>
                </a:lnTo>
                <a:lnTo>
                  <a:pt x="3183" y="54"/>
                </a:lnTo>
                <a:lnTo>
                  <a:pt x="3183" y="54"/>
                </a:lnTo>
                <a:lnTo>
                  <a:pt x="3183" y="54"/>
                </a:lnTo>
                <a:lnTo>
                  <a:pt x="3183" y="54"/>
                </a:lnTo>
                <a:lnTo>
                  <a:pt x="3184" y="54"/>
                </a:lnTo>
                <a:lnTo>
                  <a:pt x="3184" y="54"/>
                </a:lnTo>
                <a:lnTo>
                  <a:pt x="3184" y="54"/>
                </a:lnTo>
                <a:lnTo>
                  <a:pt x="3185" y="54"/>
                </a:lnTo>
                <a:lnTo>
                  <a:pt x="3185" y="54"/>
                </a:lnTo>
                <a:lnTo>
                  <a:pt x="3185" y="54"/>
                </a:lnTo>
                <a:lnTo>
                  <a:pt x="3186" y="54"/>
                </a:lnTo>
                <a:lnTo>
                  <a:pt x="3186" y="54"/>
                </a:lnTo>
                <a:lnTo>
                  <a:pt x="3186" y="54"/>
                </a:lnTo>
                <a:lnTo>
                  <a:pt x="3186" y="54"/>
                </a:lnTo>
                <a:lnTo>
                  <a:pt x="3187" y="54"/>
                </a:lnTo>
                <a:lnTo>
                  <a:pt x="3187" y="54"/>
                </a:lnTo>
                <a:lnTo>
                  <a:pt x="3187" y="54"/>
                </a:lnTo>
                <a:lnTo>
                  <a:pt x="3188" y="54"/>
                </a:lnTo>
                <a:lnTo>
                  <a:pt x="3188" y="54"/>
                </a:lnTo>
                <a:lnTo>
                  <a:pt x="3188" y="54"/>
                </a:lnTo>
                <a:lnTo>
                  <a:pt x="3188" y="54"/>
                </a:lnTo>
                <a:lnTo>
                  <a:pt x="3188" y="54"/>
                </a:lnTo>
                <a:lnTo>
                  <a:pt x="3189" y="54"/>
                </a:lnTo>
                <a:lnTo>
                  <a:pt x="3189" y="54"/>
                </a:lnTo>
                <a:lnTo>
                  <a:pt x="3190" y="54"/>
                </a:lnTo>
                <a:lnTo>
                  <a:pt x="3190" y="54"/>
                </a:lnTo>
                <a:lnTo>
                  <a:pt x="3190" y="54"/>
                </a:lnTo>
                <a:lnTo>
                  <a:pt x="3190" y="54"/>
                </a:lnTo>
                <a:lnTo>
                  <a:pt x="3191" y="54"/>
                </a:lnTo>
                <a:lnTo>
                  <a:pt x="3191" y="54"/>
                </a:lnTo>
                <a:lnTo>
                  <a:pt x="3191" y="54"/>
                </a:lnTo>
                <a:lnTo>
                  <a:pt x="3192" y="54"/>
                </a:lnTo>
                <a:lnTo>
                  <a:pt x="3192" y="54"/>
                </a:lnTo>
                <a:lnTo>
                  <a:pt x="3192" y="54"/>
                </a:lnTo>
                <a:lnTo>
                  <a:pt x="3192" y="54"/>
                </a:lnTo>
                <a:lnTo>
                  <a:pt x="3193" y="54"/>
                </a:lnTo>
                <a:lnTo>
                  <a:pt x="3193" y="54"/>
                </a:lnTo>
                <a:lnTo>
                  <a:pt x="3193" y="54"/>
                </a:lnTo>
                <a:lnTo>
                  <a:pt x="3194" y="54"/>
                </a:lnTo>
                <a:lnTo>
                  <a:pt x="3194" y="54"/>
                </a:lnTo>
                <a:lnTo>
                  <a:pt x="3194" y="54"/>
                </a:lnTo>
                <a:lnTo>
                  <a:pt x="3194" y="54"/>
                </a:lnTo>
                <a:lnTo>
                  <a:pt x="3195" y="54"/>
                </a:lnTo>
                <a:lnTo>
                  <a:pt x="3195" y="54"/>
                </a:lnTo>
                <a:lnTo>
                  <a:pt x="3195" y="54"/>
                </a:lnTo>
                <a:lnTo>
                  <a:pt x="3196" y="54"/>
                </a:lnTo>
                <a:lnTo>
                  <a:pt x="3196" y="54"/>
                </a:lnTo>
                <a:lnTo>
                  <a:pt x="3196" y="54"/>
                </a:lnTo>
                <a:lnTo>
                  <a:pt x="3196" y="54"/>
                </a:lnTo>
                <a:lnTo>
                  <a:pt x="3197" y="54"/>
                </a:lnTo>
                <a:lnTo>
                  <a:pt x="3197" y="54"/>
                </a:lnTo>
                <a:lnTo>
                  <a:pt x="3197" y="54"/>
                </a:lnTo>
                <a:lnTo>
                  <a:pt x="3198" y="54"/>
                </a:lnTo>
                <a:lnTo>
                  <a:pt x="3198" y="54"/>
                </a:lnTo>
                <a:lnTo>
                  <a:pt x="3198" y="54"/>
                </a:lnTo>
                <a:lnTo>
                  <a:pt x="3198" y="54"/>
                </a:lnTo>
                <a:lnTo>
                  <a:pt x="3199" y="54"/>
                </a:lnTo>
                <a:lnTo>
                  <a:pt x="3199" y="54"/>
                </a:lnTo>
                <a:lnTo>
                  <a:pt x="3199" y="54"/>
                </a:lnTo>
                <a:lnTo>
                  <a:pt x="3200" y="54"/>
                </a:lnTo>
                <a:lnTo>
                  <a:pt x="3200" y="54"/>
                </a:lnTo>
                <a:lnTo>
                  <a:pt x="3200" y="54"/>
                </a:lnTo>
                <a:lnTo>
                  <a:pt x="3200" y="54"/>
                </a:lnTo>
                <a:lnTo>
                  <a:pt x="3201" y="54"/>
                </a:lnTo>
                <a:lnTo>
                  <a:pt x="3201" y="54"/>
                </a:lnTo>
                <a:lnTo>
                  <a:pt x="3201" y="54"/>
                </a:lnTo>
                <a:lnTo>
                  <a:pt x="3202" y="54"/>
                </a:lnTo>
                <a:lnTo>
                  <a:pt x="3202" y="54"/>
                </a:lnTo>
                <a:lnTo>
                  <a:pt x="3202" y="54"/>
                </a:lnTo>
                <a:lnTo>
                  <a:pt x="3202" y="54"/>
                </a:lnTo>
                <a:lnTo>
                  <a:pt x="3203" y="54"/>
                </a:lnTo>
                <a:lnTo>
                  <a:pt x="3203" y="54"/>
                </a:lnTo>
                <a:lnTo>
                  <a:pt x="3203" y="54"/>
                </a:lnTo>
                <a:lnTo>
                  <a:pt x="3204" y="54"/>
                </a:lnTo>
                <a:lnTo>
                  <a:pt x="3204" y="54"/>
                </a:lnTo>
                <a:lnTo>
                  <a:pt x="3204" y="54"/>
                </a:lnTo>
                <a:lnTo>
                  <a:pt x="3204" y="54"/>
                </a:lnTo>
                <a:lnTo>
                  <a:pt x="3205" y="54"/>
                </a:lnTo>
                <a:lnTo>
                  <a:pt x="3205" y="54"/>
                </a:lnTo>
                <a:lnTo>
                  <a:pt x="3205" y="54"/>
                </a:lnTo>
                <a:lnTo>
                  <a:pt x="3206" y="54"/>
                </a:lnTo>
                <a:lnTo>
                  <a:pt x="3206" y="54"/>
                </a:lnTo>
                <a:lnTo>
                  <a:pt x="3206" y="54"/>
                </a:lnTo>
                <a:lnTo>
                  <a:pt x="3206" y="54"/>
                </a:lnTo>
                <a:lnTo>
                  <a:pt x="3207" y="54"/>
                </a:lnTo>
                <a:lnTo>
                  <a:pt x="3207" y="54"/>
                </a:lnTo>
                <a:lnTo>
                  <a:pt x="3207" y="54"/>
                </a:lnTo>
                <a:lnTo>
                  <a:pt x="3208" y="54"/>
                </a:lnTo>
                <a:lnTo>
                  <a:pt x="3208" y="54"/>
                </a:lnTo>
                <a:lnTo>
                  <a:pt x="3208" y="54"/>
                </a:lnTo>
                <a:lnTo>
                  <a:pt x="3208" y="54"/>
                </a:lnTo>
                <a:lnTo>
                  <a:pt x="3209" y="54"/>
                </a:lnTo>
                <a:lnTo>
                  <a:pt x="3209" y="54"/>
                </a:lnTo>
                <a:lnTo>
                  <a:pt x="3209" y="54"/>
                </a:lnTo>
                <a:lnTo>
                  <a:pt x="3210" y="54"/>
                </a:lnTo>
                <a:lnTo>
                  <a:pt x="3210" y="54"/>
                </a:lnTo>
                <a:lnTo>
                  <a:pt x="3210" y="54"/>
                </a:lnTo>
                <a:lnTo>
                  <a:pt x="3211" y="54"/>
                </a:lnTo>
                <a:lnTo>
                  <a:pt x="3211" y="54"/>
                </a:lnTo>
                <a:lnTo>
                  <a:pt x="3211" y="54"/>
                </a:lnTo>
                <a:lnTo>
                  <a:pt x="3211" y="54"/>
                </a:lnTo>
                <a:lnTo>
                  <a:pt x="3212" y="54"/>
                </a:lnTo>
                <a:lnTo>
                  <a:pt x="3212" y="54"/>
                </a:lnTo>
                <a:lnTo>
                  <a:pt x="3212" y="54"/>
                </a:lnTo>
                <a:lnTo>
                  <a:pt x="3213" y="54"/>
                </a:lnTo>
                <a:lnTo>
                  <a:pt x="3213" y="54"/>
                </a:lnTo>
                <a:lnTo>
                  <a:pt x="3213" y="54"/>
                </a:lnTo>
                <a:lnTo>
                  <a:pt x="3213" y="54"/>
                </a:lnTo>
                <a:lnTo>
                  <a:pt x="3214" y="54"/>
                </a:lnTo>
                <a:lnTo>
                  <a:pt x="3214" y="54"/>
                </a:lnTo>
                <a:lnTo>
                  <a:pt x="3214" y="54"/>
                </a:lnTo>
                <a:lnTo>
                  <a:pt x="3214" y="54"/>
                </a:lnTo>
                <a:lnTo>
                  <a:pt x="3215" y="54"/>
                </a:lnTo>
                <a:lnTo>
                  <a:pt x="3215" y="54"/>
                </a:lnTo>
                <a:lnTo>
                  <a:pt x="3215" y="54"/>
                </a:lnTo>
                <a:lnTo>
                  <a:pt x="3216" y="54"/>
                </a:lnTo>
                <a:lnTo>
                  <a:pt x="3216" y="54"/>
                </a:lnTo>
                <a:lnTo>
                  <a:pt x="3216" y="54"/>
                </a:lnTo>
                <a:lnTo>
                  <a:pt x="3217" y="54"/>
                </a:lnTo>
                <a:lnTo>
                  <a:pt x="3217" y="54"/>
                </a:lnTo>
                <a:lnTo>
                  <a:pt x="3217" y="54"/>
                </a:lnTo>
                <a:lnTo>
                  <a:pt x="3217" y="54"/>
                </a:lnTo>
                <a:lnTo>
                  <a:pt x="3218" y="54"/>
                </a:lnTo>
                <a:lnTo>
                  <a:pt x="3218" y="54"/>
                </a:lnTo>
                <a:lnTo>
                  <a:pt x="3218" y="54"/>
                </a:lnTo>
                <a:lnTo>
                  <a:pt x="3219" y="54"/>
                </a:lnTo>
                <a:lnTo>
                  <a:pt x="3219" y="54"/>
                </a:lnTo>
                <a:lnTo>
                  <a:pt x="3219" y="54"/>
                </a:lnTo>
                <a:lnTo>
                  <a:pt x="3219" y="54"/>
                </a:lnTo>
                <a:lnTo>
                  <a:pt x="3219" y="54"/>
                </a:lnTo>
                <a:lnTo>
                  <a:pt x="3220" y="54"/>
                </a:lnTo>
                <a:lnTo>
                  <a:pt x="3220" y="54"/>
                </a:lnTo>
                <a:lnTo>
                  <a:pt x="3221" y="54"/>
                </a:lnTo>
                <a:lnTo>
                  <a:pt x="3221" y="54"/>
                </a:lnTo>
                <a:lnTo>
                  <a:pt x="3221" y="54"/>
                </a:lnTo>
                <a:lnTo>
                  <a:pt x="3221" y="54"/>
                </a:lnTo>
                <a:lnTo>
                  <a:pt x="3222" y="54"/>
                </a:lnTo>
                <a:lnTo>
                  <a:pt x="3222" y="54"/>
                </a:lnTo>
                <a:lnTo>
                  <a:pt x="3222" y="54"/>
                </a:lnTo>
                <a:lnTo>
                  <a:pt x="3223" y="54"/>
                </a:lnTo>
                <a:lnTo>
                  <a:pt x="3223" y="54"/>
                </a:lnTo>
                <a:lnTo>
                  <a:pt x="3223" y="54"/>
                </a:lnTo>
                <a:lnTo>
                  <a:pt x="3223" y="54"/>
                </a:lnTo>
                <a:lnTo>
                  <a:pt x="3224" y="54"/>
                </a:lnTo>
                <a:lnTo>
                  <a:pt x="3224" y="54"/>
                </a:lnTo>
                <a:lnTo>
                  <a:pt x="3224" y="54"/>
                </a:lnTo>
                <a:lnTo>
                  <a:pt x="3225" y="54"/>
                </a:lnTo>
                <a:lnTo>
                  <a:pt x="3225" y="54"/>
                </a:lnTo>
                <a:lnTo>
                  <a:pt x="3225" y="54"/>
                </a:lnTo>
                <a:lnTo>
                  <a:pt x="3225" y="54"/>
                </a:lnTo>
                <a:lnTo>
                  <a:pt x="3226" y="54"/>
                </a:lnTo>
                <a:lnTo>
                  <a:pt x="3226" y="54"/>
                </a:lnTo>
                <a:lnTo>
                  <a:pt x="3226" y="54"/>
                </a:lnTo>
                <a:lnTo>
                  <a:pt x="3228" y="54"/>
                </a:lnTo>
                <a:lnTo>
                  <a:pt x="3228" y="54"/>
                </a:lnTo>
                <a:lnTo>
                  <a:pt x="3228" y="54"/>
                </a:lnTo>
                <a:lnTo>
                  <a:pt x="3228" y="54"/>
                </a:lnTo>
                <a:lnTo>
                  <a:pt x="3229" y="54"/>
                </a:lnTo>
                <a:lnTo>
                  <a:pt x="3229" y="54"/>
                </a:lnTo>
                <a:lnTo>
                  <a:pt x="3229" y="54"/>
                </a:lnTo>
                <a:lnTo>
                  <a:pt x="3230" y="54"/>
                </a:lnTo>
                <a:lnTo>
                  <a:pt x="3230" y="54"/>
                </a:lnTo>
                <a:lnTo>
                  <a:pt x="3230" y="54"/>
                </a:lnTo>
                <a:lnTo>
                  <a:pt x="3230" y="54"/>
                </a:lnTo>
                <a:lnTo>
                  <a:pt x="3231" y="54"/>
                </a:lnTo>
                <a:lnTo>
                  <a:pt x="3231" y="54"/>
                </a:lnTo>
                <a:lnTo>
                  <a:pt x="3231" y="54"/>
                </a:lnTo>
                <a:lnTo>
                  <a:pt x="3232" y="54"/>
                </a:lnTo>
                <a:lnTo>
                  <a:pt x="3232" y="54"/>
                </a:lnTo>
                <a:lnTo>
                  <a:pt x="3232" y="54"/>
                </a:lnTo>
                <a:lnTo>
                  <a:pt x="3232" y="54"/>
                </a:lnTo>
                <a:lnTo>
                  <a:pt x="3233" y="54"/>
                </a:lnTo>
                <a:lnTo>
                  <a:pt x="3233" y="54"/>
                </a:lnTo>
                <a:lnTo>
                  <a:pt x="3233" y="54"/>
                </a:lnTo>
                <a:lnTo>
                  <a:pt x="3234" y="54"/>
                </a:lnTo>
                <a:lnTo>
                  <a:pt x="3234" y="54"/>
                </a:lnTo>
                <a:lnTo>
                  <a:pt x="3234" y="54"/>
                </a:lnTo>
                <a:lnTo>
                  <a:pt x="3234" y="54"/>
                </a:lnTo>
                <a:lnTo>
                  <a:pt x="3235" y="54"/>
                </a:lnTo>
                <a:lnTo>
                  <a:pt x="3235" y="54"/>
                </a:lnTo>
                <a:lnTo>
                  <a:pt x="3235" y="54"/>
                </a:lnTo>
                <a:lnTo>
                  <a:pt x="3236" y="54"/>
                </a:lnTo>
                <a:lnTo>
                  <a:pt x="3236" y="54"/>
                </a:lnTo>
                <a:lnTo>
                  <a:pt x="3236" y="54"/>
                </a:lnTo>
                <a:lnTo>
                  <a:pt x="3236" y="54"/>
                </a:lnTo>
                <a:lnTo>
                  <a:pt x="3237" y="54"/>
                </a:lnTo>
                <a:lnTo>
                  <a:pt x="3237" y="54"/>
                </a:lnTo>
                <a:lnTo>
                  <a:pt x="3237" y="54"/>
                </a:lnTo>
                <a:lnTo>
                  <a:pt x="3238" y="54"/>
                </a:lnTo>
                <a:lnTo>
                  <a:pt x="3238" y="54"/>
                </a:lnTo>
                <a:lnTo>
                  <a:pt x="3238" y="54"/>
                </a:lnTo>
                <a:lnTo>
                  <a:pt x="3239" y="54"/>
                </a:lnTo>
                <a:lnTo>
                  <a:pt x="3239" y="54"/>
                </a:lnTo>
                <a:lnTo>
                  <a:pt x="3239" y="54"/>
                </a:lnTo>
                <a:lnTo>
                  <a:pt x="3239" y="54"/>
                </a:lnTo>
                <a:lnTo>
                  <a:pt x="3240" y="54"/>
                </a:lnTo>
                <a:lnTo>
                  <a:pt x="3240" y="54"/>
                </a:lnTo>
                <a:lnTo>
                  <a:pt x="3240" y="54"/>
                </a:lnTo>
                <a:lnTo>
                  <a:pt x="3241" y="54"/>
                </a:lnTo>
                <a:lnTo>
                  <a:pt x="3241" y="54"/>
                </a:lnTo>
                <a:lnTo>
                  <a:pt x="3241" y="54"/>
                </a:lnTo>
                <a:lnTo>
                  <a:pt x="3241" y="54"/>
                </a:lnTo>
                <a:lnTo>
                  <a:pt x="3242" y="54"/>
                </a:lnTo>
                <a:lnTo>
                  <a:pt x="3242" y="54"/>
                </a:lnTo>
                <a:lnTo>
                  <a:pt x="3242" y="54"/>
                </a:lnTo>
                <a:lnTo>
                  <a:pt x="3243" y="54"/>
                </a:lnTo>
                <a:lnTo>
                  <a:pt x="3243" y="54"/>
                </a:lnTo>
                <a:lnTo>
                  <a:pt x="3243" y="54"/>
                </a:lnTo>
                <a:lnTo>
                  <a:pt x="3243" y="54"/>
                </a:lnTo>
                <a:lnTo>
                  <a:pt x="3244" y="54"/>
                </a:lnTo>
                <a:lnTo>
                  <a:pt x="3244" y="54"/>
                </a:lnTo>
                <a:lnTo>
                  <a:pt x="3244" y="54"/>
                </a:lnTo>
                <a:lnTo>
                  <a:pt x="3245" y="54"/>
                </a:lnTo>
                <a:lnTo>
                  <a:pt x="3245" y="54"/>
                </a:lnTo>
                <a:lnTo>
                  <a:pt x="3245" y="54"/>
                </a:lnTo>
                <a:lnTo>
                  <a:pt x="3245" y="54"/>
                </a:lnTo>
                <a:lnTo>
                  <a:pt x="3246" y="54"/>
                </a:lnTo>
                <a:lnTo>
                  <a:pt x="3246" y="54"/>
                </a:lnTo>
                <a:lnTo>
                  <a:pt x="3246" y="54"/>
                </a:lnTo>
                <a:lnTo>
                  <a:pt x="3246" y="54"/>
                </a:lnTo>
                <a:lnTo>
                  <a:pt x="3247" y="54"/>
                </a:lnTo>
                <a:lnTo>
                  <a:pt x="3247" y="54"/>
                </a:lnTo>
                <a:lnTo>
                  <a:pt x="3247" y="54"/>
                </a:lnTo>
                <a:lnTo>
                  <a:pt x="3248" y="54"/>
                </a:lnTo>
                <a:lnTo>
                  <a:pt x="3248" y="54"/>
                </a:lnTo>
                <a:lnTo>
                  <a:pt x="3248" y="54"/>
                </a:lnTo>
                <a:lnTo>
                  <a:pt x="3249" y="54"/>
                </a:lnTo>
                <a:lnTo>
                  <a:pt x="3249" y="54"/>
                </a:lnTo>
                <a:lnTo>
                  <a:pt x="3249" y="54"/>
                </a:lnTo>
                <a:lnTo>
                  <a:pt x="3249" y="54"/>
                </a:lnTo>
                <a:lnTo>
                  <a:pt x="3250" y="54"/>
                </a:lnTo>
                <a:lnTo>
                  <a:pt x="3250" y="54"/>
                </a:lnTo>
                <a:lnTo>
                  <a:pt x="3250" y="54"/>
                </a:lnTo>
                <a:lnTo>
                  <a:pt x="3251" y="54"/>
                </a:lnTo>
                <a:lnTo>
                  <a:pt x="3251" y="54"/>
                </a:lnTo>
                <a:lnTo>
                  <a:pt x="3251" y="54"/>
                </a:lnTo>
                <a:lnTo>
                  <a:pt x="3251" y="54"/>
                </a:lnTo>
                <a:lnTo>
                  <a:pt x="3251" y="54"/>
                </a:lnTo>
                <a:lnTo>
                  <a:pt x="3252" y="54"/>
                </a:lnTo>
                <a:lnTo>
                  <a:pt x="3252" y="54"/>
                </a:lnTo>
                <a:lnTo>
                  <a:pt x="3253" y="54"/>
                </a:lnTo>
                <a:lnTo>
                  <a:pt x="3253" y="54"/>
                </a:lnTo>
                <a:lnTo>
                  <a:pt x="3253" y="54"/>
                </a:lnTo>
                <a:lnTo>
                  <a:pt x="3253" y="54"/>
                </a:lnTo>
                <a:lnTo>
                  <a:pt x="3254" y="54"/>
                </a:lnTo>
                <a:lnTo>
                  <a:pt x="3254" y="54"/>
                </a:lnTo>
                <a:lnTo>
                  <a:pt x="3254" y="54"/>
                </a:lnTo>
                <a:lnTo>
                  <a:pt x="3255" y="54"/>
                </a:lnTo>
                <a:lnTo>
                  <a:pt x="3255" y="54"/>
                </a:lnTo>
                <a:lnTo>
                  <a:pt x="3255" y="54"/>
                </a:lnTo>
                <a:lnTo>
                  <a:pt x="3255" y="54"/>
                </a:lnTo>
                <a:lnTo>
                  <a:pt x="3256" y="54"/>
                </a:lnTo>
                <a:lnTo>
                  <a:pt x="3256" y="54"/>
                </a:lnTo>
                <a:lnTo>
                  <a:pt x="3256" y="54"/>
                </a:lnTo>
                <a:lnTo>
                  <a:pt x="3257" y="54"/>
                </a:lnTo>
                <a:lnTo>
                  <a:pt x="3257" y="54"/>
                </a:lnTo>
                <a:lnTo>
                  <a:pt x="3257" y="54"/>
                </a:lnTo>
                <a:lnTo>
                  <a:pt x="3257" y="54"/>
                </a:lnTo>
                <a:lnTo>
                  <a:pt x="3258" y="54"/>
                </a:lnTo>
                <a:lnTo>
                  <a:pt x="3258" y="54"/>
                </a:lnTo>
                <a:lnTo>
                  <a:pt x="3258" y="54"/>
                </a:lnTo>
                <a:lnTo>
                  <a:pt x="3259" y="54"/>
                </a:lnTo>
                <a:lnTo>
                  <a:pt x="3259" y="54"/>
                </a:lnTo>
                <a:lnTo>
                  <a:pt x="3259" y="54"/>
                </a:lnTo>
                <a:lnTo>
                  <a:pt x="3259" y="54"/>
                </a:lnTo>
                <a:lnTo>
                  <a:pt x="3260" y="54"/>
                </a:lnTo>
                <a:lnTo>
                  <a:pt x="3260" y="54"/>
                </a:lnTo>
                <a:lnTo>
                  <a:pt x="3260" y="54"/>
                </a:lnTo>
                <a:lnTo>
                  <a:pt x="3261" y="54"/>
                </a:lnTo>
                <a:lnTo>
                  <a:pt x="3261" y="54"/>
                </a:lnTo>
                <a:lnTo>
                  <a:pt x="3261" y="54"/>
                </a:lnTo>
                <a:lnTo>
                  <a:pt x="3261" y="54"/>
                </a:lnTo>
                <a:lnTo>
                  <a:pt x="3262" y="54"/>
                </a:lnTo>
                <a:lnTo>
                  <a:pt x="3262" y="54"/>
                </a:lnTo>
                <a:lnTo>
                  <a:pt x="3262" y="54"/>
                </a:lnTo>
                <a:lnTo>
                  <a:pt x="3263" y="54"/>
                </a:lnTo>
                <a:lnTo>
                  <a:pt x="3263" y="54"/>
                </a:lnTo>
                <a:lnTo>
                  <a:pt x="3263" y="54"/>
                </a:lnTo>
                <a:lnTo>
                  <a:pt x="3264" y="54"/>
                </a:lnTo>
                <a:lnTo>
                  <a:pt x="3264" y="54"/>
                </a:lnTo>
                <a:lnTo>
                  <a:pt x="3264" y="54"/>
                </a:lnTo>
                <a:lnTo>
                  <a:pt x="3264" y="54"/>
                </a:lnTo>
                <a:lnTo>
                  <a:pt x="3265" y="54"/>
                </a:lnTo>
                <a:lnTo>
                  <a:pt x="3265" y="54"/>
                </a:lnTo>
                <a:lnTo>
                  <a:pt x="3265" y="54"/>
                </a:lnTo>
                <a:lnTo>
                  <a:pt x="3266" y="54"/>
                </a:lnTo>
                <a:lnTo>
                  <a:pt x="3266" y="54"/>
                </a:lnTo>
                <a:lnTo>
                  <a:pt x="3266" y="54"/>
                </a:lnTo>
                <a:lnTo>
                  <a:pt x="3266" y="54"/>
                </a:lnTo>
                <a:lnTo>
                  <a:pt x="3267" y="54"/>
                </a:lnTo>
                <a:lnTo>
                  <a:pt x="3267" y="54"/>
                </a:lnTo>
                <a:lnTo>
                  <a:pt x="3267" y="54"/>
                </a:lnTo>
                <a:lnTo>
                  <a:pt x="3268" y="54"/>
                </a:lnTo>
                <a:lnTo>
                  <a:pt x="3268" y="54"/>
                </a:lnTo>
                <a:lnTo>
                  <a:pt x="3268" y="54"/>
                </a:lnTo>
                <a:lnTo>
                  <a:pt x="3268" y="54"/>
                </a:lnTo>
                <a:lnTo>
                  <a:pt x="3269" y="54"/>
                </a:lnTo>
                <a:lnTo>
                  <a:pt x="3269" y="54"/>
                </a:lnTo>
                <a:lnTo>
                  <a:pt x="3269" y="54"/>
                </a:lnTo>
                <a:lnTo>
                  <a:pt x="3270" y="54"/>
                </a:lnTo>
                <a:lnTo>
                  <a:pt x="3270" y="54"/>
                </a:lnTo>
                <a:lnTo>
                  <a:pt x="3270" y="54"/>
                </a:lnTo>
                <a:lnTo>
                  <a:pt x="3270" y="54"/>
                </a:lnTo>
                <a:lnTo>
                  <a:pt x="3271" y="54"/>
                </a:lnTo>
                <a:lnTo>
                  <a:pt x="3271" y="54"/>
                </a:lnTo>
                <a:lnTo>
                  <a:pt x="3271" y="54"/>
                </a:lnTo>
                <a:lnTo>
                  <a:pt x="3272" y="54"/>
                </a:lnTo>
                <a:lnTo>
                  <a:pt x="3272" y="54"/>
                </a:lnTo>
                <a:lnTo>
                  <a:pt x="3272" y="54"/>
                </a:lnTo>
                <a:lnTo>
                  <a:pt x="3272" y="54"/>
                </a:lnTo>
                <a:lnTo>
                  <a:pt x="3273" y="54"/>
                </a:lnTo>
                <a:lnTo>
                  <a:pt x="3273" y="54"/>
                </a:lnTo>
                <a:lnTo>
                  <a:pt x="3273" y="54"/>
                </a:lnTo>
                <a:lnTo>
                  <a:pt x="3274" y="54"/>
                </a:lnTo>
                <a:lnTo>
                  <a:pt x="3274" y="54"/>
                </a:lnTo>
                <a:lnTo>
                  <a:pt x="3274" y="54"/>
                </a:lnTo>
                <a:lnTo>
                  <a:pt x="3274" y="54"/>
                </a:lnTo>
                <a:lnTo>
                  <a:pt x="3275" y="54"/>
                </a:lnTo>
                <a:lnTo>
                  <a:pt x="3275" y="54"/>
                </a:lnTo>
                <a:lnTo>
                  <a:pt x="3275" y="54"/>
                </a:lnTo>
                <a:lnTo>
                  <a:pt x="3276" y="54"/>
                </a:lnTo>
                <a:lnTo>
                  <a:pt x="3276" y="54"/>
                </a:lnTo>
                <a:lnTo>
                  <a:pt x="3276" y="54"/>
                </a:lnTo>
                <a:lnTo>
                  <a:pt x="3276" y="54"/>
                </a:lnTo>
                <a:lnTo>
                  <a:pt x="3277" y="54"/>
                </a:lnTo>
                <a:lnTo>
                  <a:pt x="3277" y="54"/>
                </a:lnTo>
                <a:lnTo>
                  <a:pt x="3277" y="54"/>
                </a:lnTo>
                <a:lnTo>
                  <a:pt x="3277" y="54"/>
                </a:lnTo>
                <a:lnTo>
                  <a:pt x="3278" y="54"/>
                </a:lnTo>
                <a:lnTo>
                  <a:pt x="3278" y="54"/>
                </a:lnTo>
                <a:lnTo>
                  <a:pt x="3278" y="54"/>
                </a:lnTo>
                <a:lnTo>
                  <a:pt x="3279" y="54"/>
                </a:lnTo>
                <a:lnTo>
                  <a:pt x="3279" y="54"/>
                </a:lnTo>
                <a:lnTo>
                  <a:pt x="3279" y="54"/>
                </a:lnTo>
                <a:lnTo>
                  <a:pt x="3280" y="54"/>
                </a:lnTo>
                <a:lnTo>
                  <a:pt x="3280" y="54"/>
                </a:lnTo>
                <a:lnTo>
                  <a:pt x="3280" y="54"/>
                </a:lnTo>
                <a:lnTo>
                  <a:pt x="3280" y="54"/>
                </a:lnTo>
                <a:lnTo>
                  <a:pt x="3282" y="54"/>
                </a:lnTo>
                <a:lnTo>
                  <a:pt x="3282" y="54"/>
                </a:lnTo>
                <a:lnTo>
                  <a:pt x="3282" y="54"/>
                </a:lnTo>
                <a:lnTo>
                  <a:pt x="3283" y="54"/>
                </a:lnTo>
                <a:lnTo>
                  <a:pt x="3283" y="54"/>
                </a:lnTo>
                <a:lnTo>
                  <a:pt x="3283" y="54"/>
                </a:lnTo>
                <a:lnTo>
                  <a:pt x="3283" y="54"/>
                </a:lnTo>
                <a:lnTo>
                  <a:pt x="3283" y="54"/>
                </a:lnTo>
                <a:lnTo>
                  <a:pt x="3284" y="54"/>
                </a:lnTo>
                <a:lnTo>
                  <a:pt x="3284" y="54"/>
                </a:lnTo>
                <a:lnTo>
                  <a:pt x="3285" y="54"/>
                </a:lnTo>
                <a:lnTo>
                  <a:pt x="3285" y="54"/>
                </a:lnTo>
                <a:lnTo>
                  <a:pt x="3285" y="54"/>
                </a:lnTo>
                <a:lnTo>
                  <a:pt x="3285" y="54"/>
                </a:lnTo>
                <a:lnTo>
                  <a:pt x="3285" y="54"/>
                </a:lnTo>
                <a:lnTo>
                  <a:pt x="3285" y="54"/>
                </a:lnTo>
                <a:lnTo>
                  <a:pt x="3285" y="54"/>
                </a:lnTo>
                <a:lnTo>
                  <a:pt x="3286" y="54"/>
                </a:lnTo>
                <a:lnTo>
                  <a:pt x="3286" y="54"/>
                </a:lnTo>
                <a:lnTo>
                  <a:pt x="3286" y="54"/>
                </a:lnTo>
                <a:lnTo>
                  <a:pt x="3286" y="54"/>
                </a:lnTo>
                <a:lnTo>
                  <a:pt x="3287" y="54"/>
                </a:lnTo>
                <a:lnTo>
                  <a:pt x="3287" y="54"/>
                </a:lnTo>
                <a:lnTo>
                  <a:pt x="3287" y="54"/>
                </a:lnTo>
                <a:lnTo>
                  <a:pt x="3288" y="54"/>
                </a:lnTo>
                <a:lnTo>
                  <a:pt x="3288" y="54"/>
                </a:lnTo>
                <a:lnTo>
                  <a:pt x="3288" y="54"/>
                </a:lnTo>
                <a:lnTo>
                  <a:pt x="3289" y="54"/>
                </a:lnTo>
                <a:lnTo>
                  <a:pt x="3289" y="54"/>
                </a:lnTo>
                <a:lnTo>
                  <a:pt x="3289" y="54"/>
                </a:lnTo>
                <a:lnTo>
                  <a:pt x="3289" y="54"/>
                </a:lnTo>
                <a:lnTo>
                  <a:pt x="3291" y="54"/>
                </a:lnTo>
                <a:lnTo>
                  <a:pt x="3291" y="54"/>
                </a:lnTo>
                <a:lnTo>
                  <a:pt x="3291" y="54"/>
                </a:lnTo>
                <a:lnTo>
                  <a:pt x="3292" y="54"/>
                </a:lnTo>
                <a:lnTo>
                  <a:pt x="3292" y="54"/>
                </a:lnTo>
                <a:lnTo>
                  <a:pt x="3292" y="54"/>
                </a:lnTo>
                <a:lnTo>
                  <a:pt x="3292" y="54"/>
                </a:lnTo>
                <a:lnTo>
                  <a:pt x="3293" y="54"/>
                </a:lnTo>
                <a:lnTo>
                  <a:pt x="3293" y="54"/>
                </a:lnTo>
                <a:lnTo>
                  <a:pt x="3293" y="54"/>
                </a:lnTo>
                <a:lnTo>
                  <a:pt x="3294" y="54"/>
                </a:lnTo>
                <a:lnTo>
                  <a:pt x="3294" y="54"/>
                </a:lnTo>
                <a:lnTo>
                  <a:pt x="3294" y="54"/>
                </a:lnTo>
                <a:lnTo>
                  <a:pt x="3294" y="54"/>
                </a:lnTo>
                <a:lnTo>
                  <a:pt x="3295" y="54"/>
                </a:lnTo>
                <a:lnTo>
                  <a:pt x="3295" y="54"/>
                </a:lnTo>
                <a:lnTo>
                  <a:pt x="3295" y="54"/>
                </a:lnTo>
                <a:lnTo>
                  <a:pt x="3296" y="54"/>
                </a:lnTo>
                <a:lnTo>
                  <a:pt x="3296" y="54"/>
                </a:lnTo>
                <a:lnTo>
                  <a:pt x="3296" y="54"/>
                </a:lnTo>
                <a:lnTo>
                  <a:pt x="3296" y="54"/>
                </a:lnTo>
                <a:lnTo>
                  <a:pt x="3297" y="54"/>
                </a:lnTo>
                <a:lnTo>
                  <a:pt x="3297" y="54"/>
                </a:lnTo>
                <a:lnTo>
                  <a:pt x="3297" y="54"/>
                </a:lnTo>
                <a:lnTo>
                  <a:pt x="3298" y="54"/>
                </a:lnTo>
                <a:lnTo>
                  <a:pt x="3298" y="54"/>
                </a:lnTo>
                <a:lnTo>
                  <a:pt x="3298" y="54"/>
                </a:lnTo>
                <a:lnTo>
                  <a:pt x="3298" y="54"/>
                </a:lnTo>
                <a:lnTo>
                  <a:pt x="3299" y="54"/>
                </a:lnTo>
                <a:lnTo>
                  <a:pt x="3299" y="54"/>
                </a:lnTo>
                <a:lnTo>
                  <a:pt x="3299" y="54"/>
                </a:lnTo>
                <a:lnTo>
                  <a:pt x="3300" y="54"/>
                </a:lnTo>
                <a:lnTo>
                  <a:pt x="3300" y="54"/>
                </a:lnTo>
                <a:lnTo>
                  <a:pt x="3300" y="54"/>
                </a:lnTo>
                <a:lnTo>
                  <a:pt x="3300" y="54"/>
                </a:lnTo>
                <a:lnTo>
                  <a:pt x="3301" y="54"/>
                </a:lnTo>
                <a:lnTo>
                  <a:pt x="3301" y="54"/>
                </a:lnTo>
                <a:lnTo>
                  <a:pt x="3301" y="54"/>
                </a:lnTo>
                <a:lnTo>
                  <a:pt x="3302" y="54"/>
                </a:lnTo>
                <a:lnTo>
                  <a:pt x="3302" y="54"/>
                </a:lnTo>
                <a:lnTo>
                  <a:pt x="3302" y="54"/>
                </a:lnTo>
                <a:lnTo>
                  <a:pt x="3302" y="54"/>
                </a:lnTo>
                <a:lnTo>
                  <a:pt x="3303" y="54"/>
                </a:lnTo>
                <a:lnTo>
                  <a:pt x="3303" y="54"/>
                </a:lnTo>
                <a:lnTo>
                  <a:pt x="3303" y="54"/>
                </a:lnTo>
                <a:lnTo>
                  <a:pt x="3304" y="54"/>
                </a:lnTo>
                <a:lnTo>
                  <a:pt x="3304" y="54"/>
                </a:lnTo>
                <a:lnTo>
                  <a:pt x="3304" y="54"/>
                </a:lnTo>
                <a:lnTo>
                  <a:pt x="3304" y="54"/>
                </a:lnTo>
                <a:lnTo>
                  <a:pt x="3305" y="54"/>
                </a:lnTo>
                <a:lnTo>
                  <a:pt x="3305" y="54"/>
                </a:lnTo>
                <a:lnTo>
                  <a:pt x="3305" y="54"/>
                </a:lnTo>
                <a:lnTo>
                  <a:pt x="3306" y="54"/>
                </a:lnTo>
                <a:lnTo>
                  <a:pt x="3306" y="54"/>
                </a:lnTo>
                <a:lnTo>
                  <a:pt x="3306" y="54"/>
                </a:lnTo>
                <a:lnTo>
                  <a:pt x="3306" y="54"/>
                </a:lnTo>
                <a:lnTo>
                  <a:pt x="3307" y="54"/>
                </a:lnTo>
                <a:lnTo>
                  <a:pt x="3307" y="54"/>
                </a:lnTo>
                <a:lnTo>
                  <a:pt x="3307" y="54"/>
                </a:lnTo>
                <a:lnTo>
                  <a:pt x="3308" y="54"/>
                </a:lnTo>
                <a:lnTo>
                  <a:pt x="3308" y="54"/>
                </a:lnTo>
                <a:lnTo>
                  <a:pt x="3308" y="54"/>
                </a:lnTo>
                <a:lnTo>
                  <a:pt x="3308" y="54"/>
                </a:lnTo>
                <a:lnTo>
                  <a:pt x="3309" y="54"/>
                </a:lnTo>
                <a:lnTo>
                  <a:pt x="3309" y="54"/>
                </a:lnTo>
                <a:lnTo>
                  <a:pt x="3309" y="54"/>
                </a:lnTo>
                <a:lnTo>
                  <a:pt x="3309" y="54"/>
                </a:lnTo>
                <a:lnTo>
                  <a:pt x="3310" y="54"/>
                </a:lnTo>
                <a:lnTo>
                  <a:pt x="3310" y="54"/>
                </a:lnTo>
                <a:lnTo>
                  <a:pt x="3310" y="54"/>
                </a:lnTo>
                <a:lnTo>
                  <a:pt x="3311" y="54"/>
                </a:lnTo>
                <a:lnTo>
                  <a:pt x="3311" y="54"/>
                </a:lnTo>
                <a:lnTo>
                  <a:pt x="3311" y="54"/>
                </a:lnTo>
                <a:lnTo>
                  <a:pt x="3312" y="54"/>
                </a:lnTo>
                <a:lnTo>
                  <a:pt x="3312" y="54"/>
                </a:lnTo>
                <a:lnTo>
                  <a:pt x="3312" y="54"/>
                </a:lnTo>
                <a:lnTo>
                  <a:pt x="3312" y="54"/>
                </a:lnTo>
                <a:lnTo>
                  <a:pt x="3313" y="54"/>
                </a:lnTo>
                <a:lnTo>
                  <a:pt x="3313" y="54"/>
                </a:lnTo>
                <a:lnTo>
                  <a:pt x="3313" y="54"/>
                </a:lnTo>
                <a:lnTo>
                  <a:pt x="3314" y="54"/>
                </a:lnTo>
                <a:lnTo>
                  <a:pt x="3314" y="54"/>
                </a:lnTo>
                <a:lnTo>
                  <a:pt x="3314" y="54"/>
                </a:lnTo>
                <a:lnTo>
                  <a:pt x="3314" y="54"/>
                </a:lnTo>
                <a:lnTo>
                  <a:pt x="3314" y="54"/>
                </a:lnTo>
                <a:lnTo>
                  <a:pt x="3315" y="54"/>
                </a:lnTo>
                <a:lnTo>
                  <a:pt x="3315" y="54"/>
                </a:lnTo>
                <a:lnTo>
                  <a:pt x="3316" y="54"/>
                </a:lnTo>
                <a:lnTo>
                  <a:pt x="3316" y="54"/>
                </a:lnTo>
                <a:lnTo>
                  <a:pt x="3316" y="54"/>
                </a:lnTo>
                <a:lnTo>
                  <a:pt x="3317" y="54"/>
                </a:lnTo>
                <a:lnTo>
                  <a:pt x="3317" y="54"/>
                </a:lnTo>
                <a:lnTo>
                  <a:pt x="3317" y="54"/>
                </a:lnTo>
                <a:lnTo>
                  <a:pt x="3317" y="54"/>
                </a:lnTo>
                <a:lnTo>
                  <a:pt x="3318" y="54"/>
                </a:lnTo>
                <a:lnTo>
                  <a:pt x="3318" y="54"/>
                </a:lnTo>
                <a:lnTo>
                  <a:pt x="3318" y="54"/>
                </a:lnTo>
                <a:lnTo>
                  <a:pt x="3319" y="54"/>
                </a:lnTo>
                <a:lnTo>
                  <a:pt x="3319" y="54"/>
                </a:lnTo>
                <a:lnTo>
                  <a:pt x="3319" y="54"/>
                </a:lnTo>
                <a:lnTo>
                  <a:pt x="3319" y="54"/>
                </a:lnTo>
                <a:lnTo>
                  <a:pt x="3320" y="54"/>
                </a:lnTo>
                <a:lnTo>
                  <a:pt x="3320" y="54"/>
                </a:lnTo>
                <a:lnTo>
                  <a:pt x="3320" y="54"/>
                </a:lnTo>
                <a:lnTo>
                  <a:pt x="3321" y="54"/>
                </a:lnTo>
                <a:lnTo>
                  <a:pt x="3321" y="54"/>
                </a:lnTo>
                <a:lnTo>
                  <a:pt x="3321" y="54"/>
                </a:lnTo>
                <a:lnTo>
                  <a:pt x="3321" y="54"/>
                </a:lnTo>
                <a:lnTo>
                  <a:pt x="3322" y="54"/>
                </a:lnTo>
                <a:lnTo>
                  <a:pt x="3322" y="54"/>
                </a:lnTo>
                <a:lnTo>
                  <a:pt x="3322" y="54"/>
                </a:lnTo>
                <a:lnTo>
                  <a:pt x="3323" y="54"/>
                </a:lnTo>
                <a:lnTo>
                  <a:pt x="3323" y="54"/>
                </a:lnTo>
                <a:lnTo>
                  <a:pt x="3323" y="54"/>
                </a:lnTo>
                <a:lnTo>
                  <a:pt x="3323" y="54"/>
                </a:lnTo>
                <a:lnTo>
                  <a:pt x="3324" y="54"/>
                </a:lnTo>
                <a:lnTo>
                  <a:pt x="3324" y="54"/>
                </a:lnTo>
                <a:lnTo>
                  <a:pt x="3324" y="54"/>
                </a:lnTo>
                <a:lnTo>
                  <a:pt x="3325" y="54"/>
                </a:lnTo>
                <a:lnTo>
                  <a:pt x="3325" y="54"/>
                </a:lnTo>
                <a:lnTo>
                  <a:pt x="3325" y="54"/>
                </a:lnTo>
                <a:lnTo>
                  <a:pt x="3325" y="54"/>
                </a:lnTo>
                <a:lnTo>
                  <a:pt x="3326" y="54"/>
                </a:lnTo>
                <a:lnTo>
                  <a:pt x="3326" y="54"/>
                </a:lnTo>
                <a:lnTo>
                  <a:pt x="3326" y="54"/>
                </a:lnTo>
                <a:lnTo>
                  <a:pt x="3327" y="54"/>
                </a:lnTo>
                <a:lnTo>
                  <a:pt x="3327" y="54"/>
                </a:lnTo>
                <a:lnTo>
                  <a:pt x="3327" y="54"/>
                </a:lnTo>
                <a:lnTo>
                  <a:pt x="3327" y="54"/>
                </a:lnTo>
                <a:lnTo>
                  <a:pt x="3328" y="54"/>
                </a:lnTo>
                <a:lnTo>
                  <a:pt x="3328" y="54"/>
                </a:lnTo>
                <a:lnTo>
                  <a:pt x="3328" y="54"/>
                </a:lnTo>
                <a:lnTo>
                  <a:pt x="3329" y="54"/>
                </a:lnTo>
                <a:lnTo>
                  <a:pt x="3329" y="54"/>
                </a:lnTo>
                <a:lnTo>
                  <a:pt x="3329" y="54"/>
                </a:lnTo>
                <a:lnTo>
                  <a:pt x="3329" y="54"/>
                </a:lnTo>
                <a:lnTo>
                  <a:pt x="3330" y="54"/>
                </a:lnTo>
                <a:lnTo>
                  <a:pt x="3330" y="54"/>
                </a:lnTo>
                <a:lnTo>
                  <a:pt x="3330" y="54"/>
                </a:lnTo>
                <a:lnTo>
                  <a:pt x="3331" y="54"/>
                </a:lnTo>
                <a:lnTo>
                  <a:pt x="3331" y="54"/>
                </a:lnTo>
                <a:lnTo>
                  <a:pt x="3331" y="54"/>
                </a:lnTo>
                <a:lnTo>
                  <a:pt x="3331" y="54"/>
                </a:lnTo>
                <a:lnTo>
                  <a:pt x="3332" y="54"/>
                </a:lnTo>
                <a:lnTo>
                  <a:pt x="3332" y="54"/>
                </a:lnTo>
                <a:lnTo>
                  <a:pt x="3332" y="54"/>
                </a:lnTo>
                <a:lnTo>
                  <a:pt x="3333" y="54"/>
                </a:lnTo>
                <a:lnTo>
                  <a:pt x="3333" y="54"/>
                </a:lnTo>
                <a:lnTo>
                  <a:pt x="3333" y="54"/>
                </a:lnTo>
                <a:lnTo>
                  <a:pt x="3333" y="54"/>
                </a:lnTo>
                <a:lnTo>
                  <a:pt x="3334" y="54"/>
                </a:lnTo>
                <a:lnTo>
                  <a:pt x="3334" y="54"/>
                </a:lnTo>
                <a:lnTo>
                  <a:pt x="3334" y="54"/>
                </a:lnTo>
                <a:lnTo>
                  <a:pt x="3335" y="54"/>
                </a:lnTo>
                <a:lnTo>
                  <a:pt x="3335" y="54"/>
                </a:lnTo>
                <a:lnTo>
                  <a:pt x="3335" y="54"/>
                </a:lnTo>
                <a:lnTo>
                  <a:pt x="3335" y="54"/>
                </a:lnTo>
                <a:lnTo>
                  <a:pt x="3336" y="54"/>
                </a:lnTo>
                <a:lnTo>
                  <a:pt x="3336" y="54"/>
                </a:lnTo>
                <a:lnTo>
                  <a:pt x="3336" y="54"/>
                </a:lnTo>
                <a:lnTo>
                  <a:pt x="3337" y="54"/>
                </a:lnTo>
                <a:lnTo>
                  <a:pt x="3337" y="54"/>
                </a:lnTo>
                <a:lnTo>
                  <a:pt x="3337" y="54"/>
                </a:lnTo>
                <a:lnTo>
                  <a:pt x="3337" y="54"/>
                </a:lnTo>
                <a:lnTo>
                  <a:pt x="3338" y="54"/>
                </a:lnTo>
                <a:lnTo>
                  <a:pt x="3338" y="54"/>
                </a:lnTo>
                <a:lnTo>
                  <a:pt x="3338" y="54"/>
                </a:lnTo>
                <a:lnTo>
                  <a:pt x="3339" y="54"/>
                </a:lnTo>
                <a:lnTo>
                  <a:pt x="3339" y="54"/>
                </a:lnTo>
                <a:lnTo>
                  <a:pt x="3339" y="54"/>
                </a:lnTo>
                <a:lnTo>
                  <a:pt x="3339" y="54"/>
                </a:lnTo>
                <a:lnTo>
                  <a:pt x="3340" y="54"/>
                </a:lnTo>
                <a:lnTo>
                  <a:pt x="3340" y="54"/>
                </a:lnTo>
                <a:lnTo>
                  <a:pt x="3340" y="54"/>
                </a:lnTo>
                <a:lnTo>
                  <a:pt x="3340" y="54"/>
                </a:lnTo>
                <a:lnTo>
                  <a:pt x="3341" y="54"/>
                </a:lnTo>
                <a:lnTo>
                  <a:pt x="3341" y="54"/>
                </a:lnTo>
                <a:lnTo>
                  <a:pt x="3342" y="54"/>
                </a:lnTo>
                <a:lnTo>
                  <a:pt x="3342" y="54"/>
                </a:lnTo>
                <a:lnTo>
                  <a:pt x="3342" y="54"/>
                </a:lnTo>
                <a:lnTo>
                  <a:pt x="3342" y="54"/>
                </a:lnTo>
                <a:lnTo>
                  <a:pt x="3343" y="54"/>
                </a:lnTo>
                <a:lnTo>
                  <a:pt x="3343" y="54"/>
                </a:lnTo>
                <a:lnTo>
                  <a:pt x="3343" y="54"/>
                </a:lnTo>
                <a:lnTo>
                  <a:pt x="3345" y="54"/>
                </a:lnTo>
                <a:lnTo>
                  <a:pt x="3345" y="54"/>
                </a:lnTo>
                <a:lnTo>
                  <a:pt x="3345" y="54"/>
                </a:lnTo>
                <a:lnTo>
                  <a:pt x="3345" y="54"/>
                </a:lnTo>
                <a:lnTo>
                  <a:pt x="3346" y="54"/>
                </a:lnTo>
                <a:lnTo>
                  <a:pt x="3346" y="54"/>
                </a:lnTo>
                <a:lnTo>
                  <a:pt x="3346" y="54"/>
                </a:lnTo>
                <a:lnTo>
                  <a:pt x="3347" y="54"/>
                </a:lnTo>
                <a:lnTo>
                  <a:pt x="3347" y="54"/>
                </a:lnTo>
                <a:lnTo>
                  <a:pt x="3347" y="54"/>
                </a:lnTo>
                <a:lnTo>
                  <a:pt x="3347" y="54"/>
                </a:lnTo>
                <a:lnTo>
                  <a:pt x="3348" y="54"/>
                </a:lnTo>
                <a:lnTo>
                  <a:pt x="3348" y="54"/>
                </a:lnTo>
                <a:lnTo>
                  <a:pt x="3348" y="54"/>
                </a:lnTo>
                <a:lnTo>
                  <a:pt x="3349" y="54"/>
                </a:lnTo>
                <a:lnTo>
                  <a:pt x="3349" y="54"/>
                </a:lnTo>
                <a:lnTo>
                  <a:pt x="3349" y="54"/>
                </a:lnTo>
                <a:lnTo>
                  <a:pt x="3349" y="54"/>
                </a:lnTo>
                <a:lnTo>
                  <a:pt x="3350" y="54"/>
                </a:lnTo>
                <a:lnTo>
                  <a:pt x="3350" y="54"/>
                </a:lnTo>
                <a:lnTo>
                  <a:pt x="3350" y="54"/>
                </a:lnTo>
                <a:lnTo>
                  <a:pt x="3351" y="54"/>
                </a:lnTo>
                <a:lnTo>
                  <a:pt x="3351" y="54"/>
                </a:lnTo>
                <a:lnTo>
                  <a:pt x="3351" y="54"/>
                </a:lnTo>
                <a:lnTo>
                  <a:pt x="3351" y="54"/>
                </a:lnTo>
                <a:lnTo>
                  <a:pt x="3352" y="54"/>
                </a:lnTo>
                <a:lnTo>
                  <a:pt x="3352" y="54"/>
                </a:lnTo>
                <a:lnTo>
                  <a:pt x="3352" y="54"/>
                </a:lnTo>
                <a:lnTo>
                  <a:pt x="3353" y="54"/>
                </a:lnTo>
                <a:lnTo>
                  <a:pt x="3353" y="54"/>
                </a:lnTo>
                <a:lnTo>
                  <a:pt x="3353" y="54"/>
                </a:lnTo>
                <a:lnTo>
                  <a:pt x="3353" y="54"/>
                </a:lnTo>
                <a:lnTo>
                  <a:pt x="3354" y="54"/>
                </a:lnTo>
                <a:lnTo>
                  <a:pt x="3354" y="54"/>
                </a:lnTo>
                <a:lnTo>
                  <a:pt x="3354" y="54"/>
                </a:lnTo>
                <a:lnTo>
                  <a:pt x="3355" y="54"/>
                </a:lnTo>
                <a:lnTo>
                  <a:pt x="3355" y="54"/>
                </a:lnTo>
                <a:lnTo>
                  <a:pt x="3355" y="54"/>
                </a:lnTo>
                <a:lnTo>
                  <a:pt x="3355" y="54"/>
                </a:lnTo>
                <a:lnTo>
                  <a:pt x="3356" y="54"/>
                </a:lnTo>
                <a:lnTo>
                  <a:pt x="3356" y="54"/>
                </a:lnTo>
                <a:lnTo>
                  <a:pt x="3356" y="54"/>
                </a:lnTo>
                <a:lnTo>
                  <a:pt x="3357" y="54"/>
                </a:lnTo>
                <a:lnTo>
                  <a:pt x="3357" y="54"/>
                </a:lnTo>
                <a:lnTo>
                  <a:pt x="3357" y="54"/>
                </a:lnTo>
                <a:lnTo>
                  <a:pt x="3357" y="54"/>
                </a:lnTo>
                <a:lnTo>
                  <a:pt x="3358" y="54"/>
                </a:lnTo>
                <a:lnTo>
                  <a:pt x="3358" y="54"/>
                </a:lnTo>
                <a:lnTo>
                  <a:pt x="3358" y="54"/>
                </a:lnTo>
                <a:lnTo>
                  <a:pt x="3359" y="54"/>
                </a:lnTo>
                <a:lnTo>
                  <a:pt x="3359" y="54"/>
                </a:lnTo>
                <a:lnTo>
                  <a:pt x="3359" y="54"/>
                </a:lnTo>
                <a:lnTo>
                  <a:pt x="3359" y="54"/>
                </a:lnTo>
                <a:lnTo>
                  <a:pt x="3360" y="54"/>
                </a:lnTo>
                <a:lnTo>
                  <a:pt x="3360" y="54"/>
                </a:lnTo>
                <a:lnTo>
                  <a:pt x="3360" y="54"/>
                </a:lnTo>
                <a:lnTo>
                  <a:pt x="3361" y="54"/>
                </a:lnTo>
                <a:lnTo>
                  <a:pt x="3361" y="54"/>
                </a:lnTo>
                <a:lnTo>
                  <a:pt x="3361" y="54"/>
                </a:lnTo>
                <a:lnTo>
                  <a:pt x="3361" y="54"/>
                </a:lnTo>
                <a:lnTo>
                  <a:pt x="3362" y="54"/>
                </a:lnTo>
                <a:lnTo>
                  <a:pt x="3362" y="54"/>
                </a:lnTo>
                <a:lnTo>
                  <a:pt x="3362" y="54"/>
                </a:lnTo>
                <a:lnTo>
                  <a:pt x="3363" y="54"/>
                </a:lnTo>
                <a:lnTo>
                  <a:pt x="3363" y="54"/>
                </a:lnTo>
                <a:lnTo>
                  <a:pt x="3363" y="54"/>
                </a:lnTo>
                <a:lnTo>
                  <a:pt x="3363" y="54"/>
                </a:lnTo>
                <a:lnTo>
                  <a:pt x="3364" y="54"/>
                </a:lnTo>
                <a:lnTo>
                  <a:pt x="3364" y="54"/>
                </a:lnTo>
                <a:lnTo>
                  <a:pt x="3364" y="54"/>
                </a:lnTo>
                <a:lnTo>
                  <a:pt x="3365" y="54"/>
                </a:lnTo>
                <a:lnTo>
                  <a:pt x="3365" y="54"/>
                </a:lnTo>
                <a:lnTo>
                  <a:pt x="3365" y="54"/>
                </a:lnTo>
                <a:lnTo>
                  <a:pt x="3365" y="54"/>
                </a:lnTo>
                <a:lnTo>
                  <a:pt x="3366" y="54"/>
                </a:lnTo>
                <a:lnTo>
                  <a:pt x="3366" y="54"/>
                </a:lnTo>
                <a:lnTo>
                  <a:pt x="3366" y="54"/>
                </a:lnTo>
                <a:lnTo>
                  <a:pt x="3367" y="54"/>
                </a:lnTo>
                <a:lnTo>
                  <a:pt x="3367" y="54"/>
                </a:lnTo>
                <a:lnTo>
                  <a:pt x="3367" y="54"/>
                </a:lnTo>
                <a:lnTo>
                  <a:pt x="3367" y="54"/>
                </a:lnTo>
                <a:lnTo>
                  <a:pt x="3368" y="54"/>
                </a:lnTo>
                <a:lnTo>
                  <a:pt x="3368" y="54"/>
                </a:lnTo>
                <a:lnTo>
                  <a:pt x="3368" y="54"/>
                </a:lnTo>
                <a:lnTo>
                  <a:pt x="3369" y="54"/>
                </a:lnTo>
                <a:lnTo>
                  <a:pt x="3369" y="54"/>
                </a:lnTo>
                <a:lnTo>
                  <a:pt x="3369" y="54"/>
                </a:lnTo>
                <a:lnTo>
                  <a:pt x="3370" y="54"/>
                </a:lnTo>
                <a:lnTo>
                  <a:pt x="3370" y="54"/>
                </a:lnTo>
                <a:lnTo>
                  <a:pt x="3370" y="54"/>
                </a:lnTo>
                <a:lnTo>
                  <a:pt x="3370" y="54"/>
                </a:lnTo>
                <a:lnTo>
                  <a:pt x="3371" y="54"/>
                </a:lnTo>
                <a:lnTo>
                  <a:pt x="3371" y="54"/>
                </a:lnTo>
                <a:lnTo>
                  <a:pt x="3371" y="54"/>
                </a:lnTo>
                <a:lnTo>
                  <a:pt x="3372" y="54"/>
                </a:lnTo>
                <a:lnTo>
                  <a:pt x="3372" y="54"/>
                </a:lnTo>
                <a:lnTo>
                  <a:pt x="3372" y="54"/>
                </a:lnTo>
                <a:lnTo>
                  <a:pt x="3372" y="54"/>
                </a:lnTo>
                <a:lnTo>
                  <a:pt x="3372" y="54"/>
                </a:lnTo>
                <a:lnTo>
                  <a:pt x="3373" y="54"/>
                </a:lnTo>
                <a:lnTo>
                  <a:pt x="3373" y="54"/>
                </a:lnTo>
                <a:lnTo>
                  <a:pt x="3374" y="54"/>
                </a:lnTo>
                <a:lnTo>
                  <a:pt x="3374" y="54"/>
                </a:lnTo>
                <a:lnTo>
                  <a:pt x="3374" y="54"/>
                </a:lnTo>
                <a:lnTo>
                  <a:pt x="3374" y="54"/>
                </a:lnTo>
                <a:lnTo>
                  <a:pt x="3375" y="54"/>
                </a:lnTo>
                <a:lnTo>
                  <a:pt x="3375" y="54"/>
                </a:lnTo>
                <a:lnTo>
                  <a:pt x="3375" y="54"/>
                </a:lnTo>
                <a:lnTo>
                  <a:pt x="3376" y="54"/>
                </a:lnTo>
                <a:lnTo>
                  <a:pt x="3376" y="54"/>
                </a:lnTo>
                <a:lnTo>
                  <a:pt x="3376" y="54"/>
                </a:lnTo>
                <a:lnTo>
                  <a:pt x="3376" y="54"/>
                </a:lnTo>
                <a:lnTo>
                  <a:pt x="3377" y="54"/>
                </a:lnTo>
                <a:lnTo>
                  <a:pt x="3377" y="54"/>
                </a:lnTo>
                <a:lnTo>
                  <a:pt x="3377" y="54"/>
                </a:lnTo>
                <a:lnTo>
                  <a:pt x="3378" y="54"/>
                </a:lnTo>
                <a:lnTo>
                  <a:pt x="3378" y="54"/>
                </a:lnTo>
                <a:lnTo>
                  <a:pt x="3378" y="54"/>
                </a:lnTo>
                <a:lnTo>
                  <a:pt x="3378" y="54"/>
                </a:lnTo>
                <a:lnTo>
                  <a:pt x="3379" y="54"/>
                </a:lnTo>
                <a:lnTo>
                  <a:pt x="3379" y="54"/>
                </a:lnTo>
                <a:lnTo>
                  <a:pt x="3379" y="54"/>
                </a:lnTo>
                <a:lnTo>
                  <a:pt x="3380" y="54"/>
                </a:lnTo>
                <a:lnTo>
                  <a:pt x="3380" y="54"/>
                </a:lnTo>
                <a:lnTo>
                  <a:pt x="3380" y="54"/>
                </a:lnTo>
                <a:lnTo>
                  <a:pt x="3380" y="54"/>
                </a:lnTo>
                <a:lnTo>
                  <a:pt x="3381" y="54"/>
                </a:lnTo>
                <a:lnTo>
                  <a:pt x="3381" y="54"/>
                </a:lnTo>
                <a:lnTo>
                  <a:pt x="3381" y="54"/>
                </a:lnTo>
                <a:lnTo>
                  <a:pt x="3382" y="54"/>
                </a:lnTo>
                <a:lnTo>
                  <a:pt x="3382" y="54"/>
                </a:lnTo>
                <a:lnTo>
                  <a:pt x="3382" y="54"/>
                </a:lnTo>
                <a:lnTo>
                  <a:pt x="3382" y="54"/>
                </a:lnTo>
                <a:lnTo>
                  <a:pt x="3383" y="54"/>
                </a:lnTo>
                <a:lnTo>
                  <a:pt x="3383" y="54"/>
                </a:lnTo>
                <a:lnTo>
                  <a:pt x="3383" y="54"/>
                </a:lnTo>
                <a:lnTo>
                  <a:pt x="3384" y="54"/>
                </a:lnTo>
                <a:lnTo>
                  <a:pt x="3384" y="54"/>
                </a:lnTo>
                <a:lnTo>
                  <a:pt x="3384" y="54"/>
                </a:lnTo>
                <a:lnTo>
                  <a:pt x="3384" y="54"/>
                </a:lnTo>
                <a:lnTo>
                  <a:pt x="3385" y="54"/>
                </a:lnTo>
                <a:lnTo>
                  <a:pt x="3385" y="54"/>
                </a:lnTo>
                <a:lnTo>
                  <a:pt x="3385" y="54"/>
                </a:lnTo>
                <a:lnTo>
                  <a:pt x="3386" y="54"/>
                </a:lnTo>
                <a:lnTo>
                  <a:pt x="3386" y="54"/>
                </a:lnTo>
                <a:lnTo>
                  <a:pt x="3386" y="54"/>
                </a:lnTo>
                <a:lnTo>
                  <a:pt x="3386" y="54"/>
                </a:lnTo>
                <a:lnTo>
                  <a:pt x="3387" y="54"/>
                </a:lnTo>
                <a:lnTo>
                  <a:pt x="3387" y="54"/>
                </a:lnTo>
                <a:lnTo>
                  <a:pt x="3387" y="54"/>
                </a:lnTo>
                <a:lnTo>
                  <a:pt x="3388" y="54"/>
                </a:lnTo>
                <a:lnTo>
                  <a:pt x="3388" y="54"/>
                </a:lnTo>
                <a:lnTo>
                  <a:pt x="3388" y="54"/>
                </a:lnTo>
                <a:lnTo>
                  <a:pt x="3388" y="54"/>
                </a:lnTo>
                <a:lnTo>
                  <a:pt x="3389" y="54"/>
                </a:lnTo>
                <a:lnTo>
                  <a:pt x="3389" y="54"/>
                </a:lnTo>
                <a:lnTo>
                  <a:pt x="3389" y="54"/>
                </a:lnTo>
                <a:lnTo>
                  <a:pt x="3390" y="54"/>
                </a:lnTo>
                <a:lnTo>
                  <a:pt x="3390" y="54"/>
                </a:lnTo>
                <a:lnTo>
                  <a:pt x="3390" y="54"/>
                </a:lnTo>
                <a:lnTo>
                  <a:pt x="3390" y="54"/>
                </a:lnTo>
                <a:lnTo>
                  <a:pt x="3391" y="54"/>
                </a:lnTo>
                <a:lnTo>
                  <a:pt x="3391" y="54"/>
                </a:lnTo>
                <a:lnTo>
                  <a:pt x="3391" y="54"/>
                </a:lnTo>
                <a:lnTo>
                  <a:pt x="3392" y="54"/>
                </a:lnTo>
                <a:lnTo>
                  <a:pt x="3392" y="54"/>
                </a:lnTo>
                <a:lnTo>
                  <a:pt x="3392" y="54"/>
                </a:lnTo>
                <a:lnTo>
                  <a:pt x="3393" y="54"/>
                </a:lnTo>
                <a:lnTo>
                  <a:pt x="3393" y="54"/>
                </a:lnTo>
                <a:lnTo>
                  <a:pt x="3393" y="54"/>
                </a:lnTo>
                <a:lnTo>
                  <a:pt x="3393" y="54"/>
                </a:lnTo>
                <a:lnTo>
                  <a:pt x="3394" y="54"/>
                </a:lnTo>
                <a:lnTo>
                  <a:pt x="3394" y="54"/>
                </a:lnTo>
                <a:lnTo>
                  <a:pt x="3394" y="54"/>
                </a:lnTo>
                <a:lnTo>
                  <a:pt x="3395" y="54"/>
                </a:lnTo>
                <a:lnTo>
                  <a:pt x="3395" y="54"/>
                </a:lnTo>
                <a:lnTo>
                  <a:pt x="3395" y="54"/>
                </a:lnTo>
                <a:lnTo>
                  <a:pt x="3395" y="54"/>
                </a:lnTo>
                <a:lnTo>
                  <a:pt x="3396" y="54"/>
                </a:lnTo>
                <a:lnTo>
                  <a:pt x="3396" y="54"/>
                </a:lnTo>
                <a:lnTo>
                  <a:pt x="3396" y="54"/>
                </a:lnTo>
                <a:lnTo>
                  <a:pt x="3397" y="54"/>
                </a:lnTo>
                <a:lnTo>
                  <a:pt x="3397" y="54"/>
                </a:lnTo>
                <a:lnTo>
                  <a:pt x="3397" y="54"/>
                </a:lnTo>
                <a:lnTo>
                  <a:pt x="3397" y="54"/>
                </a:lnTo>
                <a:lnTo>
                  <a:pt x="3399" y="54"/>
                </a:lnTo>
                <a:lnTo>
                  <a:pt x="3399" y="54"/>
                </a:lnTo>
                <a:lnTo>
                  <a:pt x="3399" y="54"/>
                </a:lnTo>
                <a:lnTo>
                  <a:pt x="3399" y="54"/>
                </a:lnTo>
                <a:lnTo>
                  <a:pt x="3400" y="54"/>
                </a:lnTo>
                <a:lnTo>
                  <a:pt x="3400" y="54"/>
                </a:lnTo>
                <a:lnTo>
                  <a:pt x="3400" y="54"/>
                </a:lnTo>
                <a:lnTo>
                  <a:pt x="3401" y="54"/>
                </a:lnTo>
                <a:lnTo>
                  <a:pt x="3401" y="54"/>
                </a:lnTo>
                <a:lnTo>
                  <a:pt x="3401" y="54"/>
                </a:lnTo>
                <a:lnTo>
                  <a:pt x="3402" y="54"/>
                </a:lnTo>
                <a:lnTo>
                  <a:pt x="3402" y="54"/>
                </a:lnTo>
                <a:lnTo>
                  <a:pt x="3402" y="54"/>
                </a:lnTo>
                <a:lnTo>
                  <a:pt x="3402" y="54"/>
                </a:lnTo>
                <a:lnTo>
                  <a:pt x="3402" y="54"/>
                </a:lnTo>
                <a:lnTo>
                  <a:pt x="3402" y="54"/>
                </a:lnTo>
                <a:lnTo>
                  <a:pt x="3402" y="54"/>
                </a:lnTo>
                <a:lnTo>
                  <a:pt x="3403" y="54"/>
                </a:lnTo>
                <a:lnTo>
                  <a:pt x="3403" y="54"/>
                </a:lnTo>
                <a:lnTo>
                  <a:pt x="3403" y="54"/>
                </a:lnTo>
                <a:lnTo>
                  <a:pt x="3403" y="54"/>
                </a:lnTo>
                <a:lnTo>
                  <a:pt x="3403" y="54"/>
                </a:lnTo>
                <a:lnTo>
                  <a:pt x="3404" y="54"/>
                </a:lnTo>
                <a:lnTo>
                  <a:pt x="3404" y="54"/>
                </a:lnTo>
                <a:lnTo>
                  <a:pt x="3405" y="54"/>
                </a:lnTo>
                <a:lnTo>
                  <a:pt x="3405" y="54"/>
                </a:lnTo>
                <a:lnTo>
                  <a:pt x="3405" y="54"/>
                </a:lnTo>
                <a:lnTo>
                  <a:pt x="3405" y="54"/>
                </a:lnTo>
                <a:lnTo>
                  <a:pt x="3406" y="54"/>
                </a:lnTo>
                <a:lnTo>
                  <a:pt x="3406" y="54"/>
                </a:lnTo>
                <a:lnTo>
                  <a:pt x="3406" y="54"/>
                </a:lnTo>
                <a:lnTo>
                  <a:pt x="3408" y="54"/>
                </a:lnTo>
                <a:lnTo>
                  <a:pt x="3408" y="54"/>
                </a:lnTo>
                <a:lnTo>
                  <a:pt x="3408" y="54"/>
                </a:lnTo>
                <a:lnTo>
                  <a:pt x="3408" y="54"/>
                </a:lnTo>
                <a:lnTo>
                  <a:pt x="3409" y="54"/>
                </a:lnTo>
                <a:lnTo>
                  <a:pt x="3409" y="54"/>
                </a:lnTo>
                <a:lnTo>
                  <a:pt x="3409" y="54"/>
                </a:lnTo>
                <a:lnTo>
                  <a:pt x="3410" y="54"/>
                </a:lnTo>
                <a:lnTo>
                  <a:pt x="3410" y="54"/>
                </a:lnTo>
                <a:lnTo>
                  <a:pt x="3410" y="54"/>
                </a:lnTo>
                <a:lnTo>
                  <a:pt x="3410" y="54"/>
                </a:lnTo>
                <a:lnTo>
                  <a:pt x="3411" y="54"/>
                </a:lnTo>
                <a:lnTo>
                  <a:pt x="3411" y="54"/>
                </a:lnTo>
                <a:lnTo>
                  <a:pt x="3411" y="54"/>
                </a:lnTo>
                <a:lnTo>
                  <a:pt x="3412" y="54"/>
                </a:lnTo>
                <a:lnTo>
                  <a:pt x="3412" y="54"/>
                </a:lnTo>
                <a:lnTo>
                  <a:pt x="3412" y="54"/>
                </a:lnTo>
                <a:lnTo>
                  <a:pt x="3412" y="54"/>
                </a:lnTo>
                <a:lnTo>
                  <a:pt x="3413" y="54"/>
                </a:lnTo>
                <a:lnTo>
                  <a:pt x="3413" y="54"/>
                </a:lnTo>
                <a:lnTo>
                  <a:pt x="3413" y="54"/>
                </a:lnTo>
                <a:lnTo>
                  <a:pt x="3414" y="54"/>
                </a:lnTo>
                <a:lnTo>
                  <a:pt x="3414" y="54"/>
                </a:lnTo>
                <a:lnTo>
                  <a:pt x="3414" y="54"/>
                </a:lnTo>
                <a:lnTo>
                  <a:pt x="3414" y="54"/>
                </a:lnTo>
                <a:lnTo>
                  <a:pt x="3415" y="54"/>
                </a:lnTo>
                <a:lnTo>
                  <a:pt x="3415" y="54"/>
                </a:lnTo>
                <a:lnTo>
                  <a:pt x="3415" y="54"/>
                </a:lnTo>
                <a:lnTo>
                  <a:pt x="3416" y="54"/>
                </a:lnTo>
                <a:lnTo>
                  <a:pt x="3416" y="54"/>
                </a:lnTo>
                <a:lnTo>
                  <a:pt x="3416" y="54"/>
                </a:lnTo>
                <a:lnTo>
                  <a:pt x="3416" y="54"/>
                </a:lnTo>
                <a:lnTo>
                  <a:pt x="3417" y="54"/>
                </a:lnTo>
                <a:lnTo>
                  <a:pt x="3417" y="54"/>
                </a:lnTo>
                <a:lnTo>
                  <a:pt x="3417" y="54"/>
                </a:lnTo>
                <a:lnTo>
                  <a:pt x="3418" y="54"/>
                </a:lnTo>
                <a:lnTo>
                  <a:pt x="3418" y="54"/>
                </a:lnTo>
                <a:lnTo>
                  <a:pt x="3418" y="54"/>
                </a:lnTo>
                <a:lnTo>
                  <a:pt x="3418" y="54"/>
                </a:lnTo>
                <a:lnTo>
                  <a:pt x="3419" y="54"/>
                </a:lnTo>
                <a:lnTo>
                  <a:pt x="3419" y="54"/>
                </a:lnTo>
                <a:lnTo>
                  <a:pt x="3419" y="54"/>
                </a:lnTo>
                <a:lnTo>
                  <a:pt x="3420" y="54"/>
                </a:lnTo>
                <a:lnTo>
                  <a:pt x="3420" y="54"/>
                </a:lnTo>
                <a:lnTo>
                  <a:pt x="3420" y="54"/>
                </a:lnTo>
                <a:lnTo>
                  <a:pt x="3421" y="54"/>
                </a:lnTo>
                <a:lnTo>
                  <a:pt x="3421" y="54"/>
                </a:lnTo>
                <a:lnTo>
                  <a:pt x="3421" y="54"/>
                </a:lnTo>
                <a:lnTo>
                  <a:pt x="3421" y="54"/>
                </a:lnTo>
                <a:lnTo>
                  <a:pt x="3422" y="54"/>
                </a:lnTo>
                <a:lnTo>
                  <a:pt x="3422" y="54"/>
                </a:lnTo>
                <a:lnTo>
                  <a:pt x="3422" y="54"/>
                </a:lnTo>
                <a:lnTo>
                  <a:pt x="3423" y="54"/>
                </a:lnTo>
                <a:lnTo>
                  <a:pt x="3423" y="54"/>
                </a:lnTo>
                <a:lnTo>
                  <a:pt x="3423" y="54"/>
                </a:lnTo>
                <a:lnTo>
                  <a:pt x="3423" y="54"/>
                </a:lnTo>
                <a:lnTo>
                  <a:pt x="3424" y="54"/>
                </a:lnTo>
                <a:lnTo>
                  <a:pt x="3424" y="54"/>
                </a:lnTo>
                <a:lnTo>
                  <a:pt x="3424" y="54"/>
                </a:lnTo>
                <a:lnTo>
                  <a:pt x="3425" y="54"/>
                </a:lnTo>
                <a:lnTo>
                  <a:pt x="3425" y="54"/>
                </a:lnTo>
                <a:lnTo>
                  <a:pt x="3425" y="54"/>
                </a:lnTo>
                <a:lnTo>
                  <a:pt x="3425" y="54"/>
                </a:lnTo>
                <a:lnTo>
                  <a:pt x="3426" y="54"/>
                </a:lnTo>
                <a:lnTo>
                  <a:pt x="3426" y="54"/>
                </a:lnTo>
                <a:lnTo>
                  <a:pt x="3426" y="54"/>
                </a:lnTo>
                <a:lnTo>
                  <a:pt x="3427" y="54"/>
                </a:lnTo>
                <a:lnTo>
                  <a:pt x="3427" y="54"/>
                </a:lnTo>
                <a:lnTo>
                  <a:pt x="3427" y="54"/>
                </a:lnTo>
                <a:lnTo>
                  <a:pt x="3427" y="54"/>
                </a:lnTo>
                <a:lnTo>
                  <a:pt x="3428" y="54"/>
                </a:lnTo>
                <a:lnTo>
                  <a:pt x="3428" y="54"/>
                </a:lnTo>
                <a:lnTo>
                  <a:pt x="3428" y="54"/>
                </a:lnTo>
                <a:lnTo>
                  <a:pt x="3429" y="54"/>
                </a:lnTo>
                <a:lnTo>
                  <a:pt x="3429" y="54"/>
                </a:lnTo>
                <a:lnTo>
                  <a:pt x="3429" y="54"/>
                </a:lnTo>
                <a:lnTo>
                  <a:pt x="3429" y="54"/>
                </a:lnTo>
                <a:lnTo>
                  <a:pt x="3430" y="54"/>
                </a:lnTo>
                <a:lnTo>
                  <a:pt x="3430" y="54"/>
                </a:lnTo>
                <a:lnTo>
                  <a:pt x="3430" y="54"/>
                </a:lnTo>
                <a:lnTo>
                  <a:pt x="3430" y="54"/>
                </a:lnTo>
                <a:lnTo>
                  <a:pt x="3431" y="54"/>
                </a:lnTo>
                <a:lnTo>
                  <a:pt x="3431" y="54"/>
                </a:lnTo>
                <a:lnTo>
                  <a:pt x="3431" y="54"/>
                </a:lnTo>
                <a:lnTo>
                  <a:pt x="3432" y="54"/>
                </a:lnTo>
                <a:lnTo>
                  <a:pt x="3432" y="54"/>
                </a:lnTo>
                <a:lnTo>
                  <a:pt x="3432" y="54"/>
                </a:lnTo>
                <a:lnTo>
                  <a:pt x="3433" y="54"/>
                </a:lnTo>
                <a:lnTo>
                  <a:pt x="3433" y="54"/>
                </a:lnTo>
                <a:lnTo>
                  <a:pt x="3433" y="54"/>
                </a:lnTo>
                <a:lnTo>
                  <a:pt x="3433" y="54"/>
                </a:lnTo>
                <a:lnTo>
                  <a:pt x="3434" y="54"/>
                </a:lnTo>
                <a:lnTo>
                  <a:pt x="3434" y="54"/>
                </a:lnTo>
                <a:lnTo>
                  <a:pt x="3434" y="54"/>
                </a:lnTo>
                <a:lnTo>
                  <a:pt x="3435" y="54"/>
                </a:lnTo>
                <a:lnTo>
                  <a:pt x="3435" y="54"/>
                </a:lnTo>
                <a:lnTo>
                  <a:pt x="3435" y="54"/>
                </a:lnTo>
                <a:lnTo>
                  <a:pt x="3435" y="54"/>
                </a:lnTo>
                <a:lnTo>
                  <a:pt x="3435" y="54"/>
                </a:lnTo>
                <a:lnTo>
                  <a:pt x="3436" y="54"/>
                </a:lnTo>
                <a:lnTo>
                  <a:pt x="3436" y="54"/>
                </a:lnTo>
                <a:lnTo>
                  <a:pt x="3437" y="54"/>
                </a:lnTo>
                <a:lnTo>
                  <a:pt x="3437" y="54"/>
                </a:lnTo>
                <a:lnTo>
                  <a:pt x="3437" y="54"/>
                </a:lnTo>
                <a:lnTo>
                  <a:pt x="3437" y="54"/>
                </a:lnTo>
                <a:lnTo>
                  <a:pt x="3438" y="54"/>
                </a:lnTo>
                <a:lnTo>
                  <a:pt x="3438" y="54"/>
                </a:lnTo>
                <a:lnTo>
                  <a:pt x="3438" y="54"/>
                </a:lnTo>
                <a:lnTo>
                  <a:pt x="3439" y="54"/>
                </a:lnTo>
                <a:lnTo>
                  <a:pt x="3439" y="54"/>
                </a:lnTo>
                <a:lnTo>
                  <a:pt x="3439" y="54"/>
                </a:lnTo>
                <a:lnTo>
                  <a:pt x="3439" y="54"/>
                </a:lnTo>
                <a:lnTo>
                  <a:pt x="3440" y="54"/>
                </a:lnTo>
                <a:lnTo>
                  <a:pt x="3440" y="54"/>
                </a:lnTo>
                <a:lnTo>
                  <a:pt x="3440" y="54"/>
                </a:lnTo>
                <a:lnTo>
                  <a:pt x="3441" y="54"/>
                </a:lnTo>
                <a:lnTo>
                  <a:pt x="3441" y="54"/>
                </a:lnTo>
                <a:lnTo>
                  <a:pt x="3441" y="54"/>
                </a:lnTo>
                <a:lnTo>
                  <a:pt x="3441" y="54"/>
                </a:lnTo>
                <a:lnTo>
                  <a:pt x="3442" y="54"/>
                </a:lnTo>
                <a:lnTo>
                  <a:pt x="3442" y="54"/>
                </a:lnTo>
                <a:lnTo>
                  <a:pt x="3442" y="54"/>
                </a:lnTo>
                <a:lnTo>
                  <a:pt x="3443" y="54"/>
                </a:lnTo>
                <a:lnTo>
                  <a:pt x="3443" y="54"/>
                </a:lnTo>
                <a:lnTo>
                  <a:pt x="3443" y="54"/>
                </a:lnTo>
                <a:lnTo>
                  <a:pt x="3443" y="54"/>
                </a:lnTo>
                <a:lnTo>
                  <a:pt x="3444" y="54"/>
                </a:lnTo>
                <a:lnTo>
                  <a:pt x="3444" y="54"/>
                </a:lnTo>
                <a:lnTo>
                  <a:pt x="3444" y="54"/>
                </a:lnTo>
                <a:lnTo>
                  <a:pt x="3445" y="54"/>
                </a:lnTo>
                <a:lnTo>
                  <a:pt x="3445" y="54"/>
                </a:lnTo>
                <a:lnTo>
                  <a:pt x="3445" y="54"/>
                </a:lnTo>
                <a:lnTo>
                  <a:pt x="3446" y="54"/>
                </a:lnTo>
                <a:lnTo>
                  <a:pt x="3446" y="54"/>
                </a:lnTo>
                <a:lnTo>
                  <a:pt x="3446" y="54"/>
                </a:lnTo>
                <a:lnTo>
                  <a:pt x="3446" y="54"/>
                </a:lnTo>
                <a:lnTo>
                  <a:pt x="3447" y="54"/>
                </a:lnTo>
                <a:lnTo>
                  <a:pt x="3447" y="54"/>
                </a:lnTo>
                <a:lnTo>
                  <a:pt x="3447" y="54"/>
                </a:lnTo>
                <a:lnTo>
                  <a:pt x="3448" y="54"/>
                </a:lnTo>
                <a:lnTo>
                  <a:pt x="3448" y="54"/>
                </a:lnTo>
                <a:lnTo>
                  <a:pt x="3448" y="54"/>
                </a:lnTo>
                <a:lnTo>
                  <a:pt x="3448" y="54"/>
                </a:lnTo>
                <a:lnTo>
                  <a:pt x="3449" y="54"/>
                </a:lnTo>
                <a:lnTo>
                  <a:pt x="3449" y="54"/>
                </a:lnTo>
                <a:lnTo>
                  <a:pt x="3449" y="54"/>
                </a:lnTo>
                <a:lnTo>
                  <a:pt x="3450" y="54"/>
                </a:lnTo>
                <a:lnTo>
                  <a:pt x="3450" y="54"/>
                </a:lnTo>
                <a:lnTo>
                  <a:pt x="3450" y="54"/>
                </a:lnTo>
                <a:lnTo>
                  <a:pt x="3450" y="54"/>
                </a:lnTo>
                <a:lnTo>
                  <a:pt x="3451" y="54"/>
                </a:lnTo>
                <a:lnTo>
                  <a:pt x="3451" y="54"/>
                </a:lnTo>
                <a:lnTo>
                  <a:pt x="3451" y="54"/>
                </a:lnTo>
                <a:lnTo>
                  <a:pt x="3452" y="54"/>
                </a:lnTo>
                <a:lnTo>
                  <a:pt x="3452" y="54"/>
                </a:lnTo>
                <a:lnTo>
                  <a:pt x="3452" y="54"/>
                </a:lnTo>
                <a:lnTo>
                  <a:pt x="3452" y="54"/>
                </a:lnTo>
                <a:lnTo>
                  <a:pt x="3453" y="54"/>
                </a:lnTo>
                <a:lnTo>
                  <a:pt x="3453" y="54"/>
                </a:lnTo>
                <a:lnTo>
                  <a:pt x="3453" y="54"/>
                </a:lnTo>
                <a:lnTo>
                  <a:pt x="3454" y="54"/>
                </a:lnTo>
                <a:lnTo>
                  <a:pt x="3454" y="54"/>
                </a:lnTo>
                <a:lnTo>
                  <a:pt x="3454" y="54"/>
                </a:lnTo>
                <a:lnTo>
                  <a:pt x="3454" y="54"/>
                </a:lnTo>
                <a:lnTo>
                  <a:pt x="3455" y="54"/>
                </a:lnTo>
                <a:lnTo>
                  <a:pt x="3455" y="54"/>
                </a:lnTo>
                <a:lnTo>
                  <a:pt x="3455" y="54"/>
                </a:lnTo>
                <a:lnTo>
                  <a:pt x="3456" y="54"/>
                </a:lnTo>
                <a:lnTo>
                  <a:pt x="3456" y="54"/>
                </a:lnTo>
                <a:lnTo>
                  <a:pt x="3456" y="54"/>
                </a:lnTo>
                <a:lnTo>
                  <a:pt x="3456" y="54"/>
                </a:lnTo>
                <a:lnTo>
                  <a:pt x="3457" y="54"/>
                </a:lnTo>
                <a:lnTo>
                  <a:pt x="3457" y="54"/>
                </a:lnTo>
                <a:lnTo>
                  <a:pt x="3457" y="54"/>
                </a:lnTo>
                <a:lnTo>
                  <a:pt x="3458" y="54"/>
                </a:lnTo>
                <a:lnTo>
                  <a:pt x="3458" y="54"/>
                </a:lnTo>
                <a:lnTo>
                  <a:pt x="3458" y="54"/>
                </a:lnTo>
                <a:lnTo>
                  <a:pt x="3458" y="54"/>
                </a:lnTo>
                <a:lnTo>
                  <a:pt x="3459" y="54"/>
                </a:lnTo>
                <a:lnTo>
                  <a:pt x="3459" y="54"/>
                </a:lnTo>
                <a:lnTo>
                  <a:pt x="3459" y="54"/>
                </a:lnTo>
                <a:lnTo>
                  <a:pt x="3460" y="54"/>
                </a:lnTo>
                <a:lnTo>
                  <a:pt x="3460" y="54"/>
                </a:lnTo>
                <a:lnTo>
                  <a:pt x="3460" y="54"/>
                </a:lnTo>
                <a:lnTo>
                  <a:pt x="3460" y="54"/>
                </a:lnTo>
                <a:lnTo>
                  <a:pt x="3462" y="54"/>
                </a:lnTo>
                <a:lnTo>
                  <a:pt x="3462" y="54"/>
                </a:lnTo>
                <a:lnTo>
                  <a:pt x="3462" y="54"/>
                </a:lnTo>
                <a:lnTo>
                  <a:pt x="3462" y="54"/>
                </a:lnTo>
                <a:lnTo>
                  <a:pt x="3463" y="54"/>
                </a:lnTo>
                <a:lnTo>
                  <a:pt x="3463" y="54"/>
                </a:lnTo>
                <a:lnTo>
                  <a:pt x="3463" y="54"/>
                </a:lnTo>
                <a:lnTo>
                  <a:pt x="3464" y="54"/>
                </a:lnTo>
                <a:lnTo>
                  <a:pt x="3464" y="54"/>
                </a:lnTo>
                <a:lnTo>
                  <a:pt x="3464" y="54"/>
                </a:lnTo>
                <a:lnTo>
                  <a:pt x="3465" y="54"/>
                </a:lnTo>
                <a:lnTo>
                  <a:pt x="3465" y="54"/>
                </a:lnTo>
                <a:lnTo>
                  <a:pt x="3465" y="54"/>
                </a:lnTo>
                <a:lnTo>
                  <a:pt x="3465" y="54"/>
                </a:lnTo>
                <a:lnTo>
                  <a:pt x="3466" y="54"/>
                </a:lnTo>
                <a:lnTo>
                  <a:pt x="3466" y="54"/>
                </a:lnTo>
                <a:lnTo>
                  <a:pt x="3466" y="54"/>
                </a:lnTo>
                <a:lnTo>
                  <a:pt x="3467" y="54"/>
                </a:lnTo>
                <a:lnTo>
                  <a:pt x="3467" y="54"/>
                </a:lnTo>
                <a:lnTo>
                  <a:pt x="3467" y="54"/>
                </a:lnTo>
                <a:lnTo>
                  <a:pt x="3467" y="54"/>
                </a:lnTo>
                <a:lnTo>
                  <a:pt x="3467" y="54"/>
                </a:lnTo>
                <a:lnTo>
                  <a:pt x="3468" y="54"/>
                </a:lnTo>
                <a:lnTo>
                  <a:pt x="3468" y="54"/>
                </a:lnTo>
                <a:lnTo>
                  <a:pt x="3469" y="54"/>
                </a:lnTo>
                <a:lnTo>
                  <a:pt x="3469" y="54"/>
                </a:lnTo>
                <a:lnTo>
                  <a:pt x="3469" y="54"/>
                </a:lnTo>
                <a:lnTo>
                  <a:pt x="3469" y="54"/>
                </a:lnTo>
                <a:lnTo>
                  <a:pt x="3470" y="54"/>
                </a:lnTo>
                <a:lnTo>
                  <a:pt x="3470" y="54"/>
                </a:lnTo>
                <a:lnTo>
                  <a:pt x="3470" y="54"/>
                </a:lnTo>
                <a:lnTo>
                  <a:pt x="3471" y="54"/>
                </a:lnTo>
                <a:lnTo>
                  <a:pt x="3471" y="54"/>
                </a:lnTo>
                <a:lnTo>
                  <a:pt x="3471" y="54"/>
                </a:lnTo>
                <a:lnTo>
                  <a:pt x="3472" y="54"/>
                </a:lnTo>
                <a:lnTo>
                  <a:pt x="3472" y="54"/>
                </a:lnTo>
                <a:lnTo>
                  <a:pt x="3472" y="54"/>
                </a:lnTo>
                <a:lnTo>
                  <a:pt x="3472" y="54"/>
                </a:lnTo>
                <a:lnTo>
                  <a:pt x="3473" y="54"/>
                </a:lnTo>
                <a:lnTo>
                  <a:pt x="3473" y="54"/>
                </a:lnTo>
                <a:lnTo>
                  <a:pt x="3473" y="54"/>
                </a:lnTo>
                <a:lnTo>
                  <a:pt x="3474" y="54"/>
                </a:lnTo>
                <a:lnTo>
                  <a:pt x="3474" y="54"/>
                </a:lnTo>
                <a:lnTo>
                  <a:pt x="3474" y="54"/>
                </a:lnTo>
                <a:lnTo>
                  <a:pt x="3474" y="54"/>
                </a:lnTo>
                <a:lnTo>
                  <a:pt x="3475" y="54"/>
                </a:lnTo>
                <a:lnTo>
                  <a:pt x="3475" y="54"/>
                </a:lnTo>
                <a:lnTo>
                  <a:pt x="3475" y="54"/>
                </a:lnTo>
                <a:lnTo>
                  <a:pt x="3476" y="54"/>
                </a:lnTo>
                <a:lnTo>
                  <a:pt x="3476" y="54"/>
                </a:lnTo>
                <a:lnTo>
                  <a:pt x="3476" y="54"/>
                </a:lnTo>
                <a:lnTo>
                  <a:pt x="3476" y="54"/>
                </a:lnTo>
                <a:lnTo>
                  <a:pt x="3477" y="54"/>
                </a:lnTo>
                <a:lnTo>
                  <a:pt x="3477" y="54"/>
                </a:lnTo>
                <a:lnTo>
                  <a:pt x="3477" y="54"/>
                </a:lnTo>
                <a:lnTo>
                  <a:pt x="3478" y="54"/>
                </a:lnTo>
                <a:lnTo>
                  <a:pt x="3478" y="54"/>
                </a:lnTo>
                <a:lnTo>
                  <a:pt x="3478" y="54"/>
                </a:lnTo>
                <a:lnTo>
                  <a:pt x="3478" y="54"/>
                </a:lnTo>
                <a:lnTo>
                  <a:pt x="3479" y="54"/>
                </a:lnTo>
                <a:lnTo>
                  <a:pt x="3479" y="54"/>
                </a:lnTo>
                <a:lnTo>
                  <a:pt x="3479" y="54"/>
                </a:lnTo>
                <a:lnTo>
                  <a:pt x="3480" y="54"/>
                </a:lnTo>
                <a:lnTo>
                  <a:pt x="3480" y="54"/>
                </a:lnTo>
                <a:lnTo>
                  <a:pt x="3480" y="54"/>
                </a:lnTo>
                <a:lnTo>
                  <a:pt x="3480" y="54"/>
                </a:lnTo>
                <a:lnTo>
                  <a:pt x="3481" y="54"/>
                </a:lnTo>
                <a:lnTo>
                  <a:pt x="3481" y="54"/>
                </a:lnTo>
                <a:lnTo>
                  <a:pt x="3481" y="54"/>
                </a:lnTo>
                <a:lnTo>
                  <a:pt x="3482" y="54"/>
                </a:lnTo>
                <a:lnTo>
                  <a:pt x="3482" y="54"/>
                </a:lnTo>
                <a:lnTo>
                  <a:pt x="3482" y="54"/>
                </a:lnTo>
                <a:lnTo>
                  <a:pt x="3482" y="54"/>
                </a:lnTo>
                <a:lnTo>
                  <a:pt x="3483" y="54"/>
                </a:lnTo>
                <a:lnTo>
                  <a:pt x="3483" y="54"/>
                </a:lnTo>
                <a:lnTo>
                  <a:pt x="3483" y="54"/>
                </a:lnTo>
                <a:lnTo>
                  <a:pt x="3484" y="54"/>
                </a:lnTo>
                <a:lnTo>
                  <a:pt x="3484" y="54"/>
                </a:lnTo>
                <a:lnTo>
                  <a:pt x="3484" y="54"/>
                </a:lnTo>
                <a:lnTo>
                  <a:pt x="3484" y="54"/>
                </a:lnTo>
                <a:lnTo>
                  <a:pt x="3485" y="54"/>
                </a:lnTo>
                <a:lnTo>
                  <a:pt x="3485" y="54"/>
                </a:lnTo>
                <a:lnTo>
                  <a:pt x="3485" y="54"/>
                </a:lnTo>
                <a:lnTo>
                  <a:pt x="3486" y="54"/>
                </a:lnTo>
                <a:lnTo>
                  <a:pt x="3486" y="54"/>
                </a:lnTo>
                <a:lnTo>
                  <a:pt x="3486" y="54"/>
                </a:lnTo>
                <a:lnTo>
                  <a:pt x="3486" y="54"/>
                </a:lnTo>
                <a:lnTo>
                  <a:pt x="3487" y="54"/>
                </a:lnTo>
                <a:lnTo>
                  <a:pt x="3487" y="54"/>
                </a:lnTo>
                <a:lnTo>
                  <a:pt x="3487" y="54"/>
                </a:lnTo>
                <a:lnTo>
                  <a:pt x="3488" y="54"/>
                </a:lnTo>
                <a:lnTo>
                  <a:pt x="3488" y="54"/>
                </a:lnTo>
                <a:lnTo>
                  <a:pt x="3488" y="54"/>
                </a:lnTo>
                <a:lnTo>
                  <a:pt x="3488" y="54"/>
                </a:lnTo>
                <a:lnTo>
                  <a:pt x="3489" y="54"/>
                </a:lnTo>
                <a:lnTo>
                  <a:pt x="3489" y="54"/>
                </a:lnTo>
                <a:lnTo>
                  <a:pt x="3489" y="54"/>
                </a:lnTo>
                <a:lnTo>
                  <a:pt x="3490" y="54"/>
                </a:lnTo>
                <a:lnTo>
                  <a:pt x="3490" y="54"/>
                </a:lnTo>
                <a:lnTo>
                  <a:pt x="3490" y="54"/>
                </a:lnTo>
                <a:lnTo>
                  <a:pt x="3490" y="54"/>
                </a:lnTo>
                <a:lnTo>
                  <a:pt x="3491" y="54"/>
                </a:lnTo>
                <a:lnTo>
                  <a:pt x="3491" y="54"/>
                </a:lnTo>
                <a:lnTo>
                  <a:pt x="3491" y="54"/>
                </a:lnTo>
                <a:lnTo>
                  <a:pt x="3492" y="54"/>
                </a:lnTo>
                <a:lnTo>
                  <a:pt x="3492" y="54"/>
                </a:lnTo>
                <a:lnTo>
                  <a:pt x="3492" y="54"/>
                </a:lnTo>
                <a:lnTo>
                  <a:pt x="3492" y="54"/>
                </a:lnTo>
                <a:lnTo>
                  <a:pt x="3493" y="54"/>
                </a:lnTo>
                <a:lnTo>
                  <a:pt x="3493" y="54"/>
                </a:lnTo>
                <a:lnTo>
                  <a:pt x="3493" y="54"/>
                </a:lnTo>
                <a:lnTo>
                  <a:pt x="3493" y="54"/>
                </a:lnTo>
                <a:lnTo>
                  <a:pt x="3494" y="54"/>
                </a:lnTo>
                <a:lnTo>
                  <a:pt x="3494" y="54"/>
                </a:lnTo>
                <a:lnTo>
                  <a:pt x="3494" y="54"/>
                </a:lnTo>
                <a:lnTo>
                  <a:pt x="3495" y="54"/>
                </a:lnTo>
                <a:lnTo>
                  <a:pt x="3495" y="54"/>
                </a:lnTo>
                <a:lnTo>
                  <a:pt x="3495" y="54"/>
                </a:lnTo>
                <a:lnTo>
                  <a:pt x="3496" y="54"/>
                </a:lnTo>
                <a:lnTo>
                  <a:pt x="3496" y="54"/>
                </a:lnTo>
                <a:lnTo>
                  <a:pt x="3496" y="54"/>
                </a:lnTo>
                <a:lnTo>
                  <a:pt x="3497" y="54"/>
                </a:lnTo>
                <a:lnTo>
                  <a:pt x="3497" y="54"/>
                </a:lnTo>
                <a:lnTo>
                  <a:pt x="3497" y="54"/>
                </a:lnTo>
                <a:lnTo>
                  <a:pt x="3497" y="54"/>
                </a:lnTo>
                <a:lnTo>
                  <a:pt x="3498" y="54"/>
                </a:lnTo>
                <a:lnTo>
                  <a:pt x="3498" y="54"/>
                </a:lnTo>
                <a:lnTo>
                  <a:pt x="3498" y="54"/>
                </a:lnTo>
                <a:lnTo>
                  <a:pt x="3499" y="54"/>
                </a:lnTo>
                <a:lnTo>
                  <a:pt x="3499" y="54"/>
                </a:lnTo>
                <a:lnTo>
                  <a:pt x="3499" y="54"/>
                </a:lnTo>
                <a:lnTo>
                  <a:pt x="3499" y="54"/>
                </a:lnTo>
                <a:lnTo>
                  <a:pt x="3500" y="54"/>
                </a:lnTo>
                <a:lnTo>
                  <a:pt x="3500" y="54"/>
                </a:lnTo>
                <a:lnTo>
                  <a:pt x="3500" y="54"/>
                </a:lnTo>
                <a:lnTo>
                  <a:pt x="3501" y="54"/>
                </a:lnTo>
                <a:lnTo>
                  <a:pt x="3501" y="54"/>
                </a:lnTo>
                <a:lnTo>
                  <a:pt x="3501" y="54"/>
                </a:lnTo>
                <a:lnTo>
                  <a:pt x="3501" y="54"/>
                </a:lnTo>
                <a:lnTo>
                  <a:pt x="3502" y="54"/>
                </a:lnTo>
                <a:lnTo>
                  <a:pt x="3502" y="54"/>
                </a:lnTo>
                <a:lnTo>
                  <a:pt x="3502" y="54"/>
                </a:lnTo>
                <a:lnTo>
                  <a:pt x="3503" y="54"/>
                </a:lnTo>
                <a:lnTo>
                  <a:pt x="3503" y="54"/>
                </a:lnTo>
                <a:lnTo>
                  <a:pt x="3503" y="54"/>
                </a:lnTo>
                <a:lnTo>
                  <a:pt x="3503" y="54"/>
                </a:lnTo>
                <a:lnTo>
                  <a:pt x="3504" y="54"/>
                </a:lnTo>
                <a:lnTo>
                  <a:pt x="3504" y="54"/>
                </a:lnTo>
                <a:lnTo>
                  <a:pt x="3504" y="54"/>
                </a:lnTo>
                <a:lnTo>
                  <a:pt x="3505" y="54"/>
                </a:lnTo>
                <a:lnTo>
                  <a:pt x="3505" y="54"/>
                </a:lnTo>
                <a:lnTo>
                  <a:pt x="3505" y="54"/>
                </a:lnTo>
                <a:lnTo>
                  <a:pt x="3505" y="54"/>
                </a:lnTo>
                <a:lnTo>
                  <a:pt x="3506" y="54"/>
                </a:lnTo>
                <a:lnTo>
                  <a:pt x="3506" y="54"/>
                </a:lnTo>
                <a:lnTo>
                  <a:pt x="3506" y="54"/>
                </a:lnTo>
                <a:lnTo>
                  <a:pt x="3507" y="54"/>
                </a:lnTo>
                <a:lnTo>
                  <a:pt x="3507" y="54"/>
                </a:lnTo>
                <a:lnTo>
                  <a:pt x="3507" y="54"/>
                </a:lnTo>
                <a:lnTo>
                  <a:pt x="3507" y="54"/>
                </a:lnTo>
                <a:lnTo>
                  <a:pt x="3508" y="54"/>
                </a:lnTo>
                <a:lnTo>
                  <a:pt x="3508" y="54"/>
                </a:lnTo>
                <a:lnTo>
                  <a:pt x="3508" y="54"/>
                </a:lnTo>
                <a:lnTo>
                  <a:pt x="3509" y="54"/>
                </a:lnTo>
                <a:lnTo>
                  <a:pt x="3509" y="54"/>
                </a:lnTo>
                <a:lnTo>
                  <a:pt x="3509" y="54"/>
                </a:lnTo>
                <a:lnTo>
                  <a:pt x="3509" y="54"/>
                </a:lnTo>
                <a:lnTo>
                  <a:pt x="3510" y="54"/>
                </a:lnTo>
                <a:lnTo>
                  <a:pt x="3510" y="54"/>
                </a:lnTo>
                <a:lnTo>
                  <a:pt x="3510" y="54"/>
                </a:lnTo>
                <a:lnTo>
                  <a:pt x="3511" y="54"/>
                </a:lnTo>
                <a:lnTo>
                  <a:pt x="3511" y="54"/>
                </a:lnTo>
                <a:lnTo>
                  <a:pt x="3511" y="54"/>
                </a:lnTo>
                <a:lnTo>
                  <a:pt x="3511" y="54"/>
                </a:lnTo>
                <a:lnTo>
                  <a:pt x="3512" y="54"/>
                </a:lnTo>
                <a:lnTo>
                  <a:pt x="3512" y="54"/>
                </a:lnTo>
                <a:lnTo>
                  <a:pt x="3512" y="54"/>
                </a:lnTo>
                <a:lnTo>
                  <a:pt x="3513" y="54"/>
                </a:lnTo>
                <a:lnTo>
                  <a:pt x="3513" y="54"/>
                </a:lnTo>
                <a:lnTo>
                  <a:pt x="3513" y="54"/>
                </a:lnTo>
                <a:lnTo>
                  <a:pt x="3513" y="54"/>
                </a:lnTo>
                <a:lnTo>
                  <a:pt x="3514" y="54"/>
                </a:lnTo>
                <a:lnTo>
                  <a:pt x="3514" y="54"/>
                </a:lnTo>
                <a:lnTo>
                  <a:pt x="3514" y="54"/>
                </a:lnTo>
                <a:lnTo>
                  <a:pt x="3516" y="54"/>
                </a:lnTo>
                <a:lnTo>
                  <a:pt x="3516" y="54"/>
                </a:lnTo>
                <a:lnTo>
                  <a:pt x="3516" y="54"/>
                </a:lnTo>
                <a:lnTo>
                  <a:pt x="3516" y="54"/>
                </a:lnTo>
                <a:lnTo>
                  <a:pt x="3517" y="54"/>
                </a:lnTo>
                <a:lnTo>
                  <a:pt x="3517" y="54"/>
                </a:lnTo>
                <a:lnTo>
                  <a:pt x="3517" y="54"/>
                </a:lnTo>
                <a:lnTo>
                  <a:pt x="3518" y="54"/>
                </a:lnTo>
                <a:lnTo>
                  <a:pt x="3518" y="54"/>
                </a:lnTo>
                <a:lnTo>
                  <a:pt x="3518" y="54"/>
                </a:lnTo>
                <a:lnTo>
                  <a:pt x="3518" y="54"/>
                </a:lnTo>
                <a:lnTo>
                  <a:pt x="3518" y="54"/>
                </a:lnTo>
                <a:lnTo>
                  <a:pt x="3518" y="54"/>
                </a:lnTo>
                <a:lnTo>
                  <a:pt x="3518" y="54"/>
                </a:lnTo>
                <a:lnTo>
                  <a:pt x="3519" y="54"/>
                </a:lnTo>
                <a:lnTo>
                  <a:pt x="3519" y="54"/>
                </a:lnTo>
                <a:lnTo>
                  <a:pt x="3519" y="54"/>
                </a:lnTo>
                <a:lnTo>
                  <a:pt x="3519" y="54"/>
                </a:lnTo>
                <a:lnTo>
                  <a:pt x="3520" y="54"/>
                </a:lnTo>
                <a:lnTo>
                  <a:pt x="3520" y="54"/>
                </a:lnTo>
                <a:lnTo>
                  <a:pt x="3520" y="54"/>
                </a:lnTo>
                <a:lnTo>
                  <a:pt x="3521" y="54"/>
                </a:lnTo>
                <a:lnTo>
                  <a:pt x="3521" y="54"/>
                </a:lnTo>
                <a:lnTo>
                  <a:pt x="3521" y="54"/>
                </a:lnTo>
                <a:lnTo>
                  <a:pt x="3521" y="54"/>
                </a:lnTo>
                <a:lnTo>
                  <a:pt x="3522" y="54"/>
                </a:lnTo>
                <a:lnTo>
                  <a:pt x="3522" y="54"/>
                </a:lnTo>
                <a:lnTo>
                  <a:pt x="3522" y="54"/>
                </a:lnTo>
                <a:lnTo>
                  <a:pt x="3524" y="54"/>
                </a:lnTo>
                <a:lnTo>
                  <a:pt x="3524" y="54"/>
                </a:lnTo>
                <a:lnTo>
                  <a:pt x="3524" y="54"/>
                </a:lnTo>
                <a:lnTo>
                  <a:pt x="3525" y="54"/>
                </a:lnTo>
                <a:lnTo>
                  <a:pt x="3525" y="54"/>
                </a:lnTo>
                <a:lnTo>
                  <a:pt x="3525" y="54"/>
                </a:lnTo>
                <a:lnTo>
                  <a:pt x="3525" y="54"/>
                </a:lnTo>
                <a:lnTo>
                  <a:pt x="3525" y="54"/>
                </a:lnTo>
                <a:lnTo>
                  <a:pt x="3526" y="54"/>
                </a:lnTo>
                <a:lnTo>
                  <a:pt x="3526" y="54"/>
                </a:lnTo>
                <a:lnTo>
                  <a:pt x="3527" y="54"/>
                </a:lnTo>
                <a:lnTo>
                  <a:pt x="3527" y="54"/>
                </a:lnTo>
                <a:lnTo>
                  <a:pt x="3527" y="54"/>
                </a:lnTo>
                <a:lnTo>
                  <a:pt x="3527" y="54"/>
                </a:lnTo>
                <a:lnTo>
                  <a:pt x="3528" y="54"/>
                </a:lnTo>
                <a:lnTo>
                  <a:pt x="3528" y="54"/>
                </a:lnTo>
                <a:lnTo>
                  <a:pt x="3528" y="54"/>
                </a:lnTo>
                <a:lnTo>
                  <a:pt x="3529" y="54"/>
                </a:lnTo>
                <a:lnTo>
                  <a:pt x="3529" y="54"/>
                </a:lnTo>
                <a:lnTo>
                  <a:pt x="3529" y="54"/>
                </a:lnTo>
                <a:lnTo>
                  <a:pt x="3529" y="54"/>
                </a:lnTo>
                <a:lnTo>
                  <a:pt x="3530" y="54"/>
                </a:lnTo>
                <a:lnTo>
                  <a:pt x="3530" y="54"/>
                </a:lnTo>
                <a:lnTo>
                  <a:pt x="3530" y="54"/>
                </a:lnTo>
                <a:lnTo>
                  <a:pt x="3531" y="54"/>
                </a:lnTo>
                <a:lnTo>
                  <a:pt x="3531" y="54"/>
                </a:lnTo>
                <a:lnTo>
                  <a:pt x="3531" y="54"/>
                </a:lnTo>
                <a:lnTo>
                  <a:pt x="3531" y="54"/>
                </a:lnTo>
                <a:lnTo>
                  <a:pt x="3532" y="54"/>
                </a:lnTo>
                <a:lnTo>
                  <a:pt x="3532" y="54"/>
                </a:lnTo>
                <a:lnTo>
                  <a:pt x="3532" y="54"/>
                </a:lnTo>
                <a:lnTo>
                  <a:pt x="3533" y="54"/>
                </a:lnTo>
                <a:lnTo>
                  <a:pt x="3533" y="54"/>
                </a:lnTo>
                <a:lnTo>
                  <a:pt x="3533" y="54"/>
                </a:lnTo>
                <a:lnTo>
                  <a:pt x="3533" y="54"/>
                </a:lnTo>
                <a:lnTo>
                  <a:pt x="3534" y="54"/>
                </a:lnTo>
                <a:lnTo>
                  <a:pt x="3534" y="54"/>
                </a:lnTo>
                <a:lnTo>
                  <a:pt x="3534" y="54"/>
                </a:lnTo>
                <a:lnTo>
                  <a:pt x="3535" y="54"/>
                </a:lnTo>
                <a:lnTo>
                  <a:pt x="3535" y="54"/>
                </a:lnTo>
                <a:lnTo>
                  <a:pt x="3535" y="54"/>
                </a:lnTo>
                <a:lnTo>
                  <a:pt x="3535" y="54"/>
                </a:lnTo>
                <a:lnTo>
                  <a:pt x="3536" y="54"/>
                </a:lnTo>
                <a:lnTo>
                  <a:pt x="3536" y="54"/>
                </a:lnTo>
                <a:lnTo>
                  <a:pt x="3536" y="54"/>
                </a:lnTo>
                <a:lnTo>
                  <a:pt x="3537" y="54"/>
                </a:lnTo>
                <a:lnTo>
                  <a:pt x="3537" y="54"/>
                </a:lnTo>
                <a:lnTo>
                  <a:pt x="3537" y="54"/>
                </a:lnTo>
                <a:lnTo>
                  <a:pt x="3537" y="54"/>
                </a:lnTo>
                <a:lnTo>
                  <a:pt x="3538" y="54"/>
                </a:lnTo>
                <a:lnTo>
                  <a:pt x="3538" y="54"/>
                </a:lnTo>
                <a:lnTo>
                  <a:pt x="3538" y="54"/>
                </a:lnTo>
                <a:lnTo>
                  <a:pt x="3539" y="54"/>
                </a:lnTo>
                <a:lnTo>
                  <a:pt x="3539" y="54"/>
                </a:lnTo>
                <a:lnTo>
                  <a:pt x="3539" y="54"/>
                </a:lnTo>
                <a:lnTo>
                  <a:pt x="3539" y="54"/>
                </a:lnTo>
                <a:lnTo>
                  <a:pt x="3540" y="54"/>
                </a:lnTo>
                <a:lnTo>
                  <a:pt x="3540" y="54"/>
                </a:lnTo>
                <a:lnTo>
                  <a:pt x="3540" y="54"/>
                </a:lnTo>
                <a:lnTo>
                  <a:pt x="3541" y="54"/>
                </a:lnTo>
                <a:lnTo>
                  <a:pt x="3541" y="54"/>
                </a:lnTo>
                <a:lnTo>
                  <a:pt x="3541" y="54"/>
                </a:lnTo>
                <a:lnTo>
                  <a:pt x="3541" y="54"/>
                </a:lnTo>
                <a:lnTo>
                  <a:pt x="3542" y="54"/>
                </a:lnTo>
                <a:lnTo>
                  <a:pt x="3542" y="54"/>
                </a:lnTo>
                <a:lnTo>
                  <a:pt x="3542" y="54"/>
                </a:lnTo>
                <a:lnTo>
                  <a:pt x="3543" y="54"/>
                </a:lnTo>
                <a:lnTo>
                  <a:pt x="3543" y="54"/>
                </a:lnTo>
                <a:lnTo>
                  <a:pt x="3543" y="54"/>
                </a:lnTo>
                <a:lnTo>
                  <a:pt x="3543" y="54"/>
                </a:lnTo>
                <a:lnTo>
                  <a:pt x="3544" y="54"/>
                </a:lnTo>
                <a:lnTo>
                  <a:pt x="3544" y="54"/>
                </a:lnTo>
                <a:lnTo>
                  <a:pt x="3544" y="54"/>
                </a:lnTo>
                <a:lnTo>
                  <a:pt x="3545" y="54"/>
                </a:lnTo>
                <a:lnTo>
                  <a:pt x="3545" y="54"/>
                </a:lnTo>
                <a:lnTo>
                  <a:pt x="3545" y="54"/>
                </a:lnTo>
                <a:lnTo>
                  <a:pt x="3545" y="54"/>
                </a:lnTo>
                <a:lnTo>
                  <a:pt x="3546" y="54"/>
                </a:lnTo>
                <a:lnTo>
                  <a:pt x="3546" y="54"/>
                </a:lnTo>
                <a:lnTo>
                  <a:pt x="3546" y="54"/>
                </a:lnTo>
                <a:lnTo>
                  <a:pt x="3547" y="54"/>
                </a:lnTo>
                <a:lnTo>
                  <a:pt x="3547" y="54"/>
                </a:lnTo>
                <a:lnTo>
                  <a:pt x="3547" y="54"/>
                </a:lnTo>
                <a:lnTo>
                  <a:pt x="3547" y="54"/>
                </a:lnTo>
                <a:lnTo>
                  <a:pt x="3548" y="54"/>
                </a:lnTo>
                <a:lnTo>
                  <a:pt x="3548" y="54"/>
                </a:lnTo>
                <a:lnTo>
                  <a:pt x="3548" y="54"/>
                </a:lnTo>
                <a:lnTo>
                  <a:pt x="3549" y="54"/>
                </a:lnTo>
                <a:lnTo>
                  <a:pt x="3549" y="54"/>
                </a:lnTo>
                <a:lnTo>
                  <a:pt x="3549" y="54"/>
                </a:lnTo>
                <a:lnTo>
                  <a:pt x="3550" y="54"/>
                </a:lnTo>
                <a:lnTo>
                  <a:pt x="3550" y="54"/>
                </a:lnTo>
                <a:lnTo>
                  <a:pt x="3550" y="54"/>
                </a:lnTo>
                <a:lnTo>
                  <a:pt x="3550" y="54"/>
                </a:lnTo>
                <a:lnTo>
                  <a:pt x="3551" y="54"/>
                </a:lnTo>
                <a:lnTo>
                  <a:pt x="3551" y="54"/>
                </a:lnTo>
                <a:lnTo>
                  <a:pt x="3551" y="54"/>
                </a:lnTo>
                <a:lnTo>
                  <a:pt x="3551" y="54"/>
                </a:lnTo>
                <a:lnTo>
                  <a:pt x="3552" y="54"/>
                </a:lnTo>
                <a:lnTo>
                  <a:pt x="3552" y="54"/>
                </a:lnTo>
                <a:lnTo>
                  <a:pt x="3552" y="54"/>
                </a:lnTo>
                <a:lnTo>
                  <a:pt x="3553" y="54"/>
                </a:lnTo>
                <a:lnTo>
                  <a:pt x="3553" y="54"/>
                </a:lnTo>
                <a:lnTo>
                  <a:pt x="3553" y="54"/>
                </a:lnTo>
                <a:lnTo>
                  <a:pt x="3554" y="54"/>
                </a:lnTo>
                <a:lnTo>
                  <a:pt x="3554" y="54"/>
                </a:lnTo>
                <a:lnTo>
                  <a:pt x="3554" y="54"/>
                </a:lnTo>
                <a:lnTo>
                  <a:pt x="3554" y="54"/>
                </a:lnTo>
                <a:lnTo>
                  <a:pt x="3555" y="54"/>
                </a:lnTo>
                <a:lnTo>
                  <a:pt x="3555" y="54"/>
                </a:lnTo>
                <a:lnTo>
                  <a:pt x="3555" y="54"/>
                </a:lnTo>
                <a:lnTo>
                  <a:pt x="3556" y="54"/>
                </a:lnTo>
                <a:lnTo>
                  <a:pt x="3556" y="54"/>
                </a:lnTo>
                <a:lnTo>
                  <a:pt x="3556" y="54"/>
                </a:lnTo>
                <a:lnTo>
                  <a:pt x="3556" y="54"/>
                </a:lnTo>
                <a:lnTo>
                  <a:pt x="3556" y="54"/>
                </a:lnTo>
                <a:lnTo>
                  <a:pt x="3557" y="54"/>
                </a:lnTo>
                <a:lnTo>
                  <a:pt x="3557" y="54"/>
                </a:lnTo>
                <a:lnTo>
                  <a:pt x="3558" y="54"/>
                </a:lnTo>
                <a:lnTo>
                  <a:pt x="3558" y="54"/>
                </a:lnTo>
                <a:lnTo>
                  <a:pt x="3558" y="54"/>
                </a:lnTo>
                <a:lnTo>
                  <a:pt x="3558" y="54"/>
                </a:lnTo>
                <a:lnTo>
                  <a:pt x="3559" y="54"/>
                </a:lnTo>
                <a:lnTo>
                  <a:pt x="3559" y="54"/>
                </a:lnTo>
                <a:lnTo>
                  <a:pt x="3559" y="54"/>
                </a:lnTo>
                <a:lnTo>
                  <a:pt x="3560" y="54"/>
                </a:lnTo>
                <a:lnTo>
                  <a:pt x="3560" y="54"/>
                </a:lnTo>
                <a:lnTo>
                  <a:pt x="3560" y="54"/>
                </a:lnTo>
                <a:lnTo>
                  <a:pt x="3560" y="54"/>
                </a:lnTo>
                <a:lnTo>
                  <a:pt x="3561" y="54"/>
                </a:lnTo>
                <a:lnTo>
                  <a:pt x="3561" y="54"/>
                </a:lnTo>
                <a:lnTo>
                  <a:pt x="3561" y="54"/>
                </a:lnTo>
                <a:lnTo>
                  <a:pt x="3562" y="54"/>
                </a:lnTo>
                <a:lnTo>
                  <a:pt x="3562" y="54"/>
                </a:lnTo>
                <a:lnTo>
                  <a:pt x="3562" y="54"/>
                </a:lnTo>
                <a:lnTo>
                  <a:pt x="3562" y="54"/>
                </a:lnTo>
                <a:lnTo>
                  <a:pt x="3563" y="54"/>
                </a:lnTo>
                <a:lnTo>
                  <a:pt x="3563" y="54"/>
                </a:lnTo>
                <a:lnTo>
                  <a:pt x="3563" y="54"/>
                </a:lnTo>
                <a:lnTo>
                  <a:pt x="3564" y="54"/>
                </a:lnTo>
                <a:lnTo>
                  <a:pt x="3564" y="54"/>
                </a:lnTo>
                <a:lnTo>
                  <a:pt x="3564" y="54"/>
                </a:lnTo>
                <a:lnTo>
                  <a:pt x="3564" y="54"/>
                </a:lnTo>
                <a:lnTo>
                  <a:pt x="3565" y="54"/>
                </a:lnTo>
                <a:lnTo>
                  <a:pt x="3565" y="54"/>
                </a:lnTo>
                <a:lnTo>
                  <a:pt x="3565" y="54"/>
                </a:lnTo>
                <a:lnTo>
                  <a:pt x="3566" y="54"/>
                </a:lnTo>
                <a:lnTo>
                  <a:pt x="3566" y="54"/>
                </a:lnTo>
                <a:lnTo>
                  <a:pt x="3566" y="54"/>
                </a:lnTo>
                <a:lnTo>
                  <a:pt x="3566" y="54"/>
                </a:lnTo>
                <a:lnTo>
                  <a:pt x="3567" y="54"/>
                </a:lnTo>
                <a:lnTo>
                  <a:pt x="3567" y="54"/>
                </a:lnTo>
                <a:lnTo>
                  <a:pt x="3567" y="54"/>
                </a:lnTo>
                <a:lnTo>
                  <a:pt x="3568" y="54"/>
                </a:lnTo>
                <a:lnTo>
                  <a:pt x="3568" y="54"/>
                </a:lnTo>
                <a:lnTo>
                  <a:pt x="3568" y="54"/>
                </a:lnTo>
                <a:lnTo>
                  <a:pt x="3568" y="54"/>
                </a:lnTo>
                <a:lnTo>
                  <a:pt x="3569" y="54"/>
                </a:lnTo>
                <a:lnTo>
                  <a:pt x="3569" y="54"/>
                </a:lnTo>
                <a:lnTo>
                  <a:pt x="3569" y="54"/>
                </a:lnTo>
                <a:lnTo>
                  <a:pt x="3570" y="54"/>
                </a:lnTo>
                <a:lnTo>
                  <a:pt x="3570" y="54"/>
                </a:lnTo>
                <a:lnTo>
                  <a:pt x="3570" y="54"/>
                </a:lnTo>
                <a:lnTo>
                  <a:pt x="3570" y="54"/>
                </a:lnTo>
                <a:lnTo>
                  <a:pt x="3571" y="54"/>
                </a:lnTo>
                <a:lnTo>
                  <a:pt x="3571" y="54"/>
                </a:lnTo>
                <a:lnTo>
                  <a:pt x="3571" y="54"/>
                </a:lnTo>
                <a:lnTo>
                  <a:pt x="3572" y="54"/>
                </a:lnTo>
                <a:lnTo>
                  <a:pt x="3572" y="54"/>
                </a:lnTo>
                <a:lnTo>
                  <a:pt x="3572" y="54"/>
                </a:lnTo>
                <a:lnTo>
                  <a:pt x="3572" y="54"/>
                </a:lnTo>
                <a:lnTo>
                  <a:pt x="3573" y="54"/>
                </a:lnTo>
                <a:lnTo>
                  <a:pt x="3573" y="54"/>
                </a:lnTo>
                <a:lnTo>
                  <a:pt x="3573" y="54"/>
                </a:lnTo>
                <a:lnTo>
                  <a:pt x="3574" y="54"/>
                </a:lnTo>
                <a:lnTo>
                  <a:pt x="3574" y="54"/>
                </a:lnTo>
                <a:lnTo>
                  <a:pt x="3574" y="54"/>
                </a:lnTo>
                <a:lnTo>
                  <a:pt x="3575" y="54"/>
                </a:lnTo>
                <a:lnTo>
                  <a:pt x="3575" y="54"/>
                </a:lnTo>
                <a:lnTo>
                  <a:pt x="3575" y="54"/>
                </a:lnTo>
                <a:lnTo>
                  <a:pt x="3575" y="54"/>
                </a:lnTo>
                <a:lnTo>
                  <a:pt x="3576" y="54"/>
                </a:lnTo>
                <a:lnTo>
                  <a:pt x="3576" y="54"/>
                </a:lnTo>
                <a:lnTo>
                  <a:pt x="3576" y="54"/>
                </a:lnTo>
                <a:lnTo>
                  <a:pt x="3578" y="54"/>
                </a:lnTo>
                <a:lnTo>
                  <a:pt x="3578" y="54"/>
                </a:lnTo>
                <a:lnTo>
                  <a:pt x="3578" y="54"/>
                </a:lnTo>
                <a:lnTo>
                  <a:pt x="3578" y="54"/>
                </a:lnTo>
                <a:lnTo>
                  <a:pt x="3579" y="54"/>
                </a:lnTo>
                <a:lnTo>
                  <a:pt x="3579" y="54"/>
                </a:lnTo>
                <a:lnTo>
                  <a:pt x="3579" y="54"/>
                </a:lnTo>
                <a:lnTo>
                  <a:pt x="3580" y="54"/>
                </a:lnTo>
                <a:lnTo>
                  <a:pt x="3580" y="54"/>
                </a:lnTo>
                <a:lnTo>
                  <a:pt x="3580" y="54"/>
                </a:lnTo>
                <a:lnTo>
                  <a:pt x="3580" y="54"/>
                </a:lnTo>
                <a:lnTo>
                  <a:pt x="3581" y="54"/>
                </a:lnTo>
                <a:lnTo>
                  <a:pt x="3581" y="54"/>
                </a:lnTo>
                <a:lnTo>
                  <a:pt x="3581" y="54"/>
                </a:lnTo>
                <a:lnTo>
                  <a:pt x="3582" y="54"/>
                </a:lnTo>
                <a:lnTo>
                  <a:pt x="3582" y="54"/>
                </a:lnTo>
                <a:lnTo>
                  <a:pt x="3582" y="54"/>
                </a:lnTo>
                <a:lnTo>
                  <a:pt x="3582" y="54"/>
                </a:lnTo>
                <a:lnTo>
                  <a:pt x="3583" y="54"/>
                </a:lnTo>
                <a:lnTo>
                  <a:pt x="3583" y="54"/>
                </a:lnTo>
                <a:lnTo>
                  <a:pt x="3583" y="54"/>
                </a:lnTo>
                <a:lnTo>
                  <a:pt x="3583" y="54"/>
                </a:lnTo>
                <a:lnTo>
                  <a:pt x="3584" y="54"/>
                </a:lnTo>
                <a:lnTo>
                  <a:pt x="3584" y="54"/>
                </a:lnTo>
                <a:lnTo>
                  <a:pt x="3584" y="54"/>
                </a:lnTo>
                <a:lnTo>
                  <a:pt x="3585" y="54"/>
                </a:lnTo>
                <a:lnTo>
                  <a:pt x="3585" y="54"/>
                </a:lnTo>
                <a:lnTo>
                  <a:pt x="3585" y="54"/>
                </a:lnTo>
                <a:lnTo>
                  <a:pt x="3586" y="54"/>
                </a:lnTo>
                <a:lnTo>
                  <a:pt x="3586" y="54"/>
                </a:lnTo>
                <a:lnTo>
                  <a:pt x="3586" y="54"/>
                </a:lnTo>
                <a:lnTo>
                  <a:pt x="3586" y="54"/>
                </a:lnTo>
                <a:lnTo>
                  <a:pt x="3587" y="54"/>
                </a:lnTo>
                <a:lnTo>
                  <a:pt x="3587" y="54"/>
                </a:lnTo>
                <a:lnTo>
                  <a:pt x="3587" y="54"/>
                </a:lnTo>
                <a:lnTo>
                  <a:pt x="3588" y="54"/>
                </a:lnTo>
                <a:lnTo>
                  <a:pt x="3588" y="54"/>
                </a:lnTo>
                <a:lnTo>
                  <a:pt x="3588" y="54"/>
                </a:lnTo>
                <a:lnTo>
                  <a:pt x="3588" y="54"/>
                </a:lnTo>
                <a:lnTo>
                  <a:pt x="3588" y="54"/>
                </a:lnTo>
                <a:lnTo>
                  <a:pt x="3589" y="54"/>
                </a:lnTo>
                <a:lnTo>
                  <a:pt x="3589" y="54"/>
                </a:lnTo>
                <a:lnTo>
                  <a:pt x="3590" y="54"/>
                </a:lnTo>
                <a:lnTo>
                  <a:pt x="3590" y="54"/>
                </a:lnTo>
                <a:lnTo>
                  <a:pt x="3590" y="54"/>
                </a:lnTo>
                <a:lnTo>
                  <a:pt x="3590" y="54"/>
                </a:lnTo>
                <a:lnTo>
                  <a:pt x="3591" y="54"/>
                </a:lnTo>
                <a:lnTo>
                  <a:pt x="3591" y="54"/>
                </a:lnTo>
                <a:lnTo>
                  <a:pt x="3591" y="54"/>
                </a:lnTo>
                <a:lnTo>
                  <a:pt x="3592" y="54"/>
                </a:lnTo>
                <a:lnTo>
                  <a:pt x="3592" y="54"/>
                </a:lnTo>
                <a:lnTo>
                  <a:pt x="3592" y="54"/>
                </a:lnTo>
                <a:lnTo>
                  <a:pt x="3592" y="54"/>
                </a:lnTo>
                <a:lnTo>
                  <a:pt x="3593" y="54"/>
                </a:lnTo>
                <a:lnTo>
                  <a:pt x="3593" y="54"/>
                </a:lnTo>
                <a:lnTo>
                  <a:pt x="3593" y="54"/>
                </a:lnTo>
                <a:lnTo>
                  <a:pt x="3594" y="54"/>
                </a:lnTo>
                <a:lnTo>
                  <a:pt x="3594" y="54"/>
                </a:lnTo>
                <a:lnTo>
                  <a:pt x="3594" y="54"/>
                </a:lnTo>
                <a:lnTo>
                  <a:pt x="3594" y="54"/>
                </a:lnTo>
                <a:lnTo>
                  <a:pt x="3595" y="54"/>
                </a:lnTo>
                <a:lnTo>
                  <a:pt x="3595" y="54"/>
                </a:lnTo>
                <a:lnTo>
                  <a:pt x="3595" y="54"/>
                </a:lnTo>
                <a:lnTo>
                  <a:pt x="3596" y="54"/>
                </a:lnTo>
                <a:lnTo>
                  <a:pt x="3596" y="54"/>
                </a:lnTo>
                <a:lnTo>
                  <a:pt x="3596" y="54"/>
                </a:lnTo>
                <a:lnTo>
                  <a:pt x="3596" y="54"/>
                </a:lnTo>
                <a:lnTo>
                  <a:pt x="3597" y="54"/>
                </a:lnTo>
                <a:lnTo>
                  <a:pt x="3597" y="54"/>
                </a:lnTo>
                <a:lnTo>
                  <a:pt x="3597" y="54"/>
                </a:lnTo>
                <a:lnTo>
                  <a:pt x="3598" y="54"/>
                </a:lnTo>
                <a:lnTo>
                  <a:pt x="3598" y="54"/>
                </a:lnTo>
                <a:lnTo>
                  <a:pt x="3598" y="54"/>
                </a:lnTo>
                <a:lnTo>
                  <a:pt x="3598" y="54"/>
                </a:lnTo>
                <a:lnTo>
                  <a:pt x="3599" y="54"/>
                </a:lnTo>
                <a:lnTo>
                  <a:pt x="3599" y="54"/>
                </a:lnTo>
                <a:lnTo>
                  <a:pt x="3599" y="54"/>
                </a:lnTo>
                <a:lnTo>
                  <a:pt x="3600" y="54"/>
                </a:lnTo>
                <a:lnTo>
                  <a:pt x="3600" y="54"/>
                </a:lnTo>
                <a:lnTo>
                  <a:pt x="3600" y="54"/>
                </a:lnTo>
                <a:lnTo>
                  <a:pt x="3601" y="54"/>
                </a:lnTo>
                <a:lnTo>
                  <a:pt x="3601" y="54"/>
                </a:lnTo>
                <a:lnTo>
                  <a:pt x="3601" y="54"/>
                </a:lnTo>
                <a:lnTo>
                  <a:pt x="3601" y="54"/>
                </a:lnTo>
                <a:lnTo>
                  <a:pt x="3602" y="54"/>
                </a:lnTo>
                <a:lnTo>
                  <a:pt x="3602" y="54"/>
                </a:lnTo>
                <a:lnTo>
                  <a:pt x="3602" y="54"/>
                </a:lnTo>
                <a:lnTo>
                  <a:pt x="3603" y="54"/>
                </a:lnTo>
                <a:lnTo>
                  <a:pt x="3603" y="54"/>
                </a:lnTo>
                <a:lnTo>
                  <a:pt x="3603" y="54"/>
                </a:lnTo>
                <a:lnTo>
                  <a:pt x="3603" y="54"/>
                </a:lnTo>
                <a:lnTo>
                  <a:pt x="3604" y="54"/>
                </a:lnTo>
                <a:lnTo>
                  <a:pt x="3604" y="54"/>
                </a:lnTo>
                <a:lnTo>
                  <a:pt x="3604" y="54"/>
                </a:lnTo>
                <a:lnTo>
                  <a:pt x="3605" y="54"/>
                </a:lnTo>
                <a:lnTo>
                  <a:pt x="3605" y="54"/>
                </a:lnTo>
                <a:lnTo>
                  <a:pt x="3605" y="54"/>
                </a:lnTo>
                <a:lnTo>
                  <a:pt x="3605" y="54"/>
                </a:lnTo>
                <a:lnTo>
                  <a:pt x="3606" y="54"/>
                </a:lnTo>
                <a:lnTo>
                  <a:pt x="3606" y="54"/>
                </a:lnTo>
                <a:lnTo>
                  <a:pt x="3606" y="54"/>
                </a:lnTo>
                <a:lnTo>
                  <a:pt x="3607" y="54"/>
                </a:lnTo>
                <a:lnTo>
                  <a:pt x="3607" y="54"/>
                </a:lnTo>
                <a:lnTo>
                  <a:pt x="3607" y="54"/>
                </a:lnTo>
                <a:lnTo>
                  <a:pt x="3607" y="54"/>
                </a:lnTo>
                <a:lnTo>
                  <a:pt x="3608" y="54"/>
                </a:lnTo>
                <a:lnTo>
                  <a:pt x="3608" y="54"/>
                </a:lnTo>
                <a:lnTo>
                  <a:pt x="3608" y="54"/>
                </a:lnTo>
                <a:lnTo>
                  <a:pt x="3609" y="54"/>
                </a:lnTo>
                <a:lnTo>
                  <a:pt x="3609" y="54"/>
                </a:lnTo>
                <a:lnTo>
                  <a:pt x="3609" y="54"/>
                </a:lnTo>
                <a:lnTo>
                  <a:pt x="3609" y="54"/>
                </a:lnTo>
                <a:lnTo>
                  <a:pt x="3610" y="54"/>
                </a:lnTo>
                <a:lnTo>
                  <a:pt x="3610" y="54"/>
                </a:lnTo>
                <a:lnTo>
                  <a:pt x="3610" y="54"/>
                </a:lnTo>
                <a:lnTo>
                  <a:pt x="3611" y="54"/>
                </a:lnTo>
                <a:lnTo>
                  <a:pt x="3611" y="54"/>
                </a:lnTo>
                <a:lnTo>
                  <a:pt x="3611" y="54"/>
                </a:lnTo>
                <a:lnTo>
                  <a:pt x="3611" y="54"/>
                </a:lnTo>
                <a:lnTo>
                  <a:pt x="3612" y="54"/>
                </a:lnTo>
                <a:lnTo>
                  <a:pt x="3612" y="54"/>
                </a:lnTo>
                <a:lnTo>
                  <a:pt x="3612" y="54"/>
                </a:lnTo>
                <a:lnTo>
                  <a:pt x="3613" y="54"/>
                </a:lnTo>
                <a:lnTo>
                  <a:pt x="3613" y="54"/>
                </a:lnTo>
                <a:lnTo>
                  <a:pt x="3613" y="54"/>
                </a:lnTo>
                <a:lnTo>
                  <a:pt x="3613" y="54"/>
                </a:lnTo>
                <a:lnTo>
                  <a:pt x="3614" y="54"/>
                </a:lnTo>
                <a:lnTo>
                  <a:pt x="3614" y="54"/>
                </a:lnTo>
                <a:lnTo>
                  <a:pt x="3614" y="54"/>
                </a:lnTo>
                <a:lnTo>
                  <a:pt x="3614" y="54"/>
                </a:lnTo>
                <a:lnTo>
                  <a:pt x="3615" y="54"/>
                </a:lnTo>
                <a:lnTo>
                  <a:pt x="3615" y="54"/>
                </a:lnTo>
                <a:lnTo>
                  <a:pt x="3615" y="54"/>
                </a:lnTo>
                <a:lnTo>
                  <a:pt x="3616" y="54"/>
                </a:lnTo>
                <a:lnTo>
                  <a:pt x="3616" y="54"/>
                </a:lnTo>
                <a:lnTo>
                  <a:pt x="3616" y="54"/>
                </a:lnTo>
                <a:lnTo>
                  <a:pt x="3617" y="54"/>
                </a:lnTo>
                <a:lnTo>
                  <a:pt x="3617" y="54"/>
                </a:lnTo>
                <a:lnTo>
                  <a:pt x="3617" y="54"/>
                </a:lnTo>
                <a:lnTo>
                  <a:pt x="3617" y="54"/>
                </a:lnTo>
                <a:lnTo>
                  <a:pt x="3618" y="54"/>
                </a:lnTo>
                <a:lnTo>
                  <a:pt x="3618" y="54"/>
                </a:lnTo>
                <a:lnTo>
                  <a:pt x="3618" y="54"/>
                </a:lnTo>
                <a:lnTo>
                  <a:pt x="3619" y="54"/>
                </a:lnTo>
                <a:lnTo>
                  <a:pt x="3619" y="54"/>
                </a:lnTo>
                <a:lnTo>
                  <a:pt x="3619" y="54"/>
                </a:lnTo>
                <a:lnTo>
                  <a:pt x="3619" y="54"/>
                </a:lnTo>
                <a:lnTo>
                  <a:pt x="3619" y="54"/>
                </a:lnTo>
                <a:lnTo>
                  <a:pt x="3620" y="54"/>
                </a:lnTo>
                <a:lnTo>
                  <a:pt x="3620" y="54"/>
                </a:lnTo>
                <a:lnTo>
                  <a:pt x="3621" y="54"/>
                </a:lnTo>
                <a:lnTo>
                  <a:pt x="3621" y="54"/>
                </a:lnTo>
                <a:lnTo>
                  <a:pt x="3621" y="54"/>
                </a:lnTo>
                <a:lnTo>
                  <a:pt x="3621" y="54"/>
                </a:lnTo>
                <a:lnTo>
                  <a:pt x="3622" y="54"/>
                </a:lnTo>
                <a:lnTo>
                  <a:pt x="3622" y="54"/>
                </a:lnTo>
                <a:lnTo>
                  <a:pt x="3622" y="54"/>
                </a:lnTo>
                <a:lnTo>
                  <a:pt x="3623" y="54"/>
                </a:lnTo>
                <a:lnTo>
                  <a:pt x="3623" y="54"/>
                </a:lnTo>
                <a:lnTo>
                  <a:pt x="3623" y="54"/>
                </a:lnTo>
                <a:lnTo>
                  <a:pt x="3623" y="54"/>
                </a:lnTo>
                <a:lnTo>
                  <a:pt x="3624" y="54"/>
                </a:lnTo>
                <a:lnTo>
                  <a:pt x="3624" y="54"/>
                </a:lnTo>
                <a:lnTo>
                  <a:pt x="3624" y="54"/>
                </a:lnTo>
                <a:lnTo>
                  <a:pt x="3625" y="54"/>
                </a:lnTo>
                <a:lnTo>
                  <a:pt x="3625" y="54"/>
                </a:lnTo>
                <a:lnTo>
                  <a:pt x="3625" y="54"/>
                </a:lnTo>
                <a:lnTo>
                  <a:pt x="3625" y="54"/>
                </a:lnTo>
                <a:lnTo>
                  <a:pt x="3626" y="54"/>
                </a:lnTo>
                <a:lnTo>
                  <a:pt x="3626" y="54"/>
                </a:lnTo>
                <a:lnTo>
                  <a:pt x="3626" y="54"/>
                </a:lnTo>
                <a:lnTo>
                  <a:pt x="3627" y="54"/>
                </a:lnTo>
                <a:lnTo>
                  <a:pt x="3627" y="54"/>
                </a:lnTo>
                <a:lnTo>
                  <a:pt x="3627" y="54"/>
                </a:lnTo>
                <a:lnTo>
                  <a:pt x="3628" y="54"/>
                </a:lnTo>
                <a:lnTo>
                  <a:pt x="3628" y="54"/>
                </a:lnTo>
                <a:lnTo>
                  <a:pt x="3628" y="54"/>
                </a:lnTo>
                <a:lnTo>
                  <a:pt x="3628" y="54"/>
                </a:lnTo>
                <a:lnTo>
                  <a:pt x="3629" y="54"/>
                </a:lnTo>
                <a:lnTo>
                  <a:pt x="3629" y="54"/>
                </a:lnTo>
                <a:lnTo>
                  <a:pt x="3629" y="54"/>
                </a:lnTo>
                <a:lnTo>
                  <a:pt x="3630" y="54"/>
                </a:lnTo>
                <a:lnTo>
                  <a:pt x="3630" y="54"/>
                </a:lnTo>
                <a:lnTo>
                  <a:pt x="3630" y="54"/>
                </a:lnTo>
                <a:lnTo>
                  <a:pt x="3630" y="54"/>
                </a:lnTo>
                <a:lnTo>
                  <a:pt x="3632" y="54"/>
                </a:lnTo>
                <a:lnTo>
                  <a:pt x="3632" y="54"/>
                </a:lnTo>
                <a:lnTo>
                  <a:pt x="3632" y="54"/>
                </a:lnTo>
                <a:lnTo>
                  <a:pt x="3633" y="54"/>
                </a:lnTo>
                <a:lnTo>
                  <a:pt x="3633" y="54"/>
                </a:lnTo>
                <a:lnTo>
                  <a:pt x="3633" y="54"/>
                </a:lnTo>
                <a:lnTo>
                  <a:pt x="3633" y="54"/>
                </a:lnTo>
                <a:lnTo>
                  <a:pt x="3634" y="54"/>
                </a:lnTo>
                <a:lnTo>
                  <a:pt x="3634" y="54"/>
                </a:lnTo>
                <a:lnTo>
                  <a:pt x="3634" y="54"/>
                </a:lnTo>
                <a:lnTo>
                  <a:pt x="3634" y="54"/>
                </a:lnTo>
                <a:lnTo>
                  <a:pt x="3634" y="54"/>
                </a:lnTo>
                <a:lnTo>
                  <a:pt x="3634" y="54"/>
                </a:lnTo>
                <a:lnTo>
                  <a:pt x="3634" y="54"/>
                </a:lnTo>
                <a:lnTo>
                  <a:pt x="3635" y="54"/>
                </a:lnTo>
                <a:lnTo>
                  <a:pt x="3635" y="54"/>
                </a:lnTo>
                <a:lnTo>
                  <a:pt x="3635" y="54"/>
                </a:lnTo>
                <a:lnTo>
                  <a:pt x="3636" y="54"/>
                </a:lnTo>
                <a:lnTo>
                  <a:pt x="3636" y="54"/>
                </a:lnTo>
                <a:lnTo>
                  <a:pt x="3636" y="54"/>
                </a:lnTo>
                <a:lnTo>
                  <a:pt x="3636" y="54"/>
                </a:lnTo>
                <a:lnTo>
                  <a:pt x="3637" y="54"/>
                </a:lnTo>
                <a:lnTo>
                  <a:pt x="3637" y="54"/>
                </a:lnTo>
                <a:lnTo>
                  <a:pt x="3637" y="54"/>
                </a:lnTo>
                <a:lnTo>
                  <a:pt x="3638" y="54"/>
                </a:lnTo>
                <a:lnTo>
                  <a:pt x="3638" y="54"/>
                </a:lnTo>
                <a:lnTo>
                  <a:pt x="3638" y="54"/>
                </a:lnTo>
                <a:lnTo>
                  <a:pt x="3638" y="54"/>
                </a:lnTo>
                <a:lnTo>
                  <a:pt x="3639" y="54"/>
                </a:lnTo>
                <a:lnTo>
                  <a:pt x="3639" y="54"/>
                </a:lnTo>
                <a:lnTo>
                  <a:pt x="3639" y="54"/>
                </a:lnTo>
                <a:lnTo>
                  <a:pt x="3641" y="54"/>
                </a:lnTo>
                <a:lnTo>
                  <a:pt x="3641" y="54"/>
                </a:lnTo>
                <a:lnTo>
                  <a:pt x="3641" y="54"/>
                </a:lnTo>
                <a:lnTo>
                  <a:pt x="3641" y="54"/>
                </a:lnTo>
                <a:lnTo>
                  <a:pt x="3642" y="54"/>
                </a:lnTo>
                <a:lnTo>
                  <a:pt x="3642" y="54"/>
                </a:lnTo>
                <a:lnTo>
                  <a:pt x="3642" y="54"/>
                </a:lnTo>
                <a:lnTo>
                  <a:pt x="3643" y="54"/>
                </a:lnTo>
                <a:lnTo>
                  <a:pt x="3643" y="54"/>
                </a:lnTo>
                <a:lnTo>
                  <a:pt x="3643" y="54"/>
                </a:lnTo>
                <a:lnTo>
                  <a:pt x="3643" y="54"/>
                </a:lnTo>
                <a:lnTo>
                  <a:pt x="3644" y="54"/>
                </a:lnTo>
                <a:lnTo>
                  <a:pt x="3644" y="54"/>
                </a:lnTo>
                <a:lnTo>
                  <a:pt x="3644" y="54"/>
                </a:lnTo>
                <a:lnTo>
                  <a:pt x="3645" y="54"/>
                </a:lnTo>
                <a:lnTo>
                  <a:pt x="3645" y="54"/>
                </a:lnTo>
                <a:lnTo>
                  <a:pt x="3645" y="54"/>
                </a:lnTo>
                <a:lnTo>
                  <a:pt x="3645" y="54"/>
                </a:lnTo>
                <a:lnTo>
                  <a:pt x="3646" y="54"/>
                </a:lnTo>
                <a:lnTo>
                  <a:pt x="3646" y="54"/>
                </a:lnTo>
                <a:lnTo>
                  <a:pt x="3646" y="54"/>
                </a:lnTo>
                <a:lnTo>
                  <a:pt x="3646" y="54"/>
                </a:lnTo>
                <a:lnTo>
                  <a:pt x="3647" y="54"/>
                </a:lnTo>
                <a:lnTo>
                  <a:pt x="3647" y="54"/>
                </a:lnTo>
                <a:lnTo>
                  <a:pt x="3647" y="54"/>
                </a:lnTo>
                <a:lnTo>
                  <a:pt x="3648" y="54"/>
                </a:lnTo>
                <a:lnTo>
                  <a:pt x="3648" y="54"/>
                </a:lnTo>
                <a:lnTo>
                  <a:pt x="3648" y="54"/>
                </a:lnTo>
                <a:lnTo>
                  <a:pt x="3649" y="54"/>
                </a:lnTo>
                <a:lnTo>
                  <a:pt x="3649" y="54"/>
                </a:lnTo>
                <a:lnTo>
                  <a:pt x="3649" y="54"/>
                </a:lnTo>
                <a:lnTo>
                  <a:pt x="3649" y="54"/>
                </a:lnTo>
                <a:lnTo>
                  <a:pt x="3650" y="54"/>
                </a:lnTo>
                <a:lnTo>
                  <a:pt x="3650" y="54"/>
                </a:lnTo>
                <a:lnTo>
                  <a:pt x="3650" y="54"/>
                </a:lnTo>
                <a:lnTo>
                  <a:pt x="3651" y="54"/>
                </a:lnTo>
                <a:lnTo>
                  <a:pt x="3651" y="54"/>
                </a:lnTo>
                <a:lnTo>
                  <a:pt x="3651" y="54"/>
                </a:lnTo>
                <a:lnTo>
                  <a:pt x="3651" y="54"/>
                </a:lnTo>
                <a:lnTo>
                  <a:pt x="3651" y="54"/>
                </a:lnTo>
                <a:lnTo>
                  <a:pt x="3652" y="54"/>
                </a:lnTo>
                <a:lnTo>
                  <a:pt x="3652" y="54"/>
                </a:lnTo>
                <a:lnTo>
                  <a:pt x="3653" y="54"/>
                </a:lnTo>
                <a:lnTo>
                  <a:pt x="3653" y="54"/>
                </a:lnTo>
                <a:lnTo>
                  <a:pt x="3653" y="54"/>
                </a:lnTo>
                <a:lnTo>
                  <a:pt x="3654" y="54"/>
                </a:lnTo>
                <a:lnTo>
                  <a:pt x="3654" y="54"/>
                </a:lnTo>
                <a:lnTo>
                  <a:pt x="3654" y="54"/>
                </a:lnTo>
                <a:lnTo>
                  <a:pt x="3654" y="54"/>
                </a:lnTo>
                <a:lnTo>
                  <a:pt x="3655" y="54"/>
                </a:lnTo>
                <a:lnTo>
                  <a:pt x="3655" y="54"/>
                </a:lnTo>
                <a:lnTo>
                  <a:pt x="3655" y="54"/>
                </a:lnTo>
                <a:lnTo>
                  <a:pt x="3656" y="54"/>
                </a:lnTo>
                <a:lnTo>
                  <a:pt x="3656" y="54"/>
                </a:lnTo>
                <a:lnTo>
                  <a:pt x="3656" y="54"/>
                </a:lnTo>
                <a:lnTo>
                  <a:pt x="3656" y="54"/>
                </a:lnTo>
                <a:lnTo>
                  <a:pt x="3657" y="54"/>
                </a:lnTo>
                <a:lnTo>
                  <a:pt x="3657" y="54"/>
                </a:lnTo>
                <a:lnTo>
                  <a:pt x="3657" y="54"/>
                </a:lnTo>
                <a:lnTo>
                  <a:pt x="3658" y="54"/>
                </a:lnTo>
                <a:lnTo>
                  <a:pt x="3658" y="54"/>
                </a:lnTo>
                <a:lnTo>
                  <a:pt x="3658" y="54"/>
                </a:lnTo>
                <a:lnTo>
                  <a:pt x="3658" y="54"/>
                </a:lnTo>
                <a:lnTo>
                  <a:pt x="3659" y="54"/>
                </a:lnTo>
                <a:lnTo>
                  <a:pt x="3659" y="54"/>
                </a:lnTo>
                <a:lnTo>
                  <a:pt x="3659" y="54"/>
                </a:lnTo>
                <a:lnTo>
                  <a:pt x="3660" y="54"/>
                </a:lnTo>
                <a:lnTo>
                  <a:pt x="3660" y="54"/>
                </a:lnTo>
                <a:lnTo>
                  <a:pt x="3660" y="54"/>
                </a:lnTo>
                <a:lnTo>
                  <a:pt x="3660" y="54"/>
                </a:lnTo>
                <a:lnTo>
                  <a:pt x="3661" y="54"/>
                </a:lnTo>
                <a:lnTo>
                  <a:pt x="3661" y="54"/>
                </a:lnTo>
                <a:lnTo>
                  <a:pt x="3661" y="54"/>
                </a:lnTo>
                <a:lnTo>
                  <a:pt x="3662" y="54"/>
                </a:lnTo>
                <a:lnTo>
                  <a:pt x="3662" y="54"/>
                </a:lnTo>
                <a:lnTo>
                  <a:pt x="3662" y="54"/>
                </a:lnTo>
                <a:lnTo>
                  <a:pt x="3662" y="54"/>
                </a:lnTo>
                <a:lnTo>
                  <a:pt x="3663" y="54"/>
                </a:lnTo>
                <a:lnTo>
                  <a:pt x="3663" y="54"/>
                </a:lnTo>
                <a:lnTo>
                  <a:pt x="3663" y="54"/>
                </a:lnTo>
                <a:lnTo>
                  <a:pt x="3664" y="54"/>
                </a:lnTo>
                <a:lnTo>
                  <a:pt x="3664" y="54"/>
                </a:lnTo>
                <a:lnTo>
                  <a:pt x="3664" y="54"/>
                </a:lnTo>
                <a:lnTo>
                  <a:pt x="3664" y="54"/>
                </a:lnTo>
                <a:lnTo>
                  <a:pt x="3665" y="54"/>
                </a:lnTo>
                <a:lnTo>
                  <a:pt x="3665" y="54"/>
                </a:lnTo>
                <a:lnTo>
                  <a:pt x="3665" y="54"/>
                </a:lnTo>
                <a:lnTo>
                  <a:pt x="3666" y="54"/>
                </a:lnTo>
                <a:lnTo>
                  <a:pt x="3666" y="54"/>
                </a:lnTo>
                <a:lnTo>
                  <a:pt x="3666" y="54"/>
                </a:lnTo>
                <a:lnTo>
                  <a:pt x="3666" y="54"/>
                </a:lnTo>
                <a:lnTo>
                  <a:pt x="3667" y="54"/>
                </a:lnTo>
                <a:lnTo>
                  <a:pt x="3667" y="54"/>
                </a:lnTo>
                <a:lnTo>
                  <a:pt x="3667" y="54"/>
                </a:lnTo>
                <a:lnTo>
                  <a:pt x="3668" y="54"/>
                </a:lnTo>
                <a:lnTo>
                  <a:pt x="3668" y="54"/>
                </a:lnTo>
                <a:lnTo>
                  <a:pt x="3668" y="54"/>
                </a:lnTo>
                <a:lnTo>
                  <a:pt x="3668" y="54"/>
                </a:lnTo>
                <a:lnTo>
                  <a:pt x="3669" y="54"/>
                </a:lnTo>
                <a:lnTo>
                  <a:pt x="3669" y="54"/>
                </a:lnTo>
                <a:lnTo>
                  <a:pt x="3669" y="54"/>
                </a:lnTo>
                <a:lnTo>
                  <a:pt x="3670" y="54"/>
                </a:lnTo>
                <a:lnTo>
                  <a:pt x="3670" y="54"/>
                </a:lnTo>
                <a:lnTo>
                  <a:pt x="3670" y="54"/>
                </a:lnTo>
                <a:lnTo>
                  <a:pt x="3670" y="54"/>
                </a:lnTo>
                <a:lnTo>
                  <a:pt x="3671" y="54"/>
                </a:lnTo>
                <a:lnTo>
                  <a:pt x="3671" y="54"/>
                </a:lnTo>
                <a:lnTo>
                  <a:pt x="3671" y="54"/>
                </a:lnTo>
                <a:lnTo>
                  <a:pt x="3672" y="54"/>
                </a:lnTo>
                <a:lnTo>
                  <a:pt x="3672" y="54"/>
                </a:lnTo>
                <a:lnTo>
                  <a:pt x="3672" y="54"/>
                </a:lnTo>
                <a:lnTo>
                  <a:pt x="3672" y="54"/>
                </a:lnTo>
                <a:lnTo>
                  <a:pt x="3673" y="54"/>
                </a:lnTo>
                <a:lnTo>
                  <a:pt x="3673" y="54"/>
                </a:lnTo>
                <a:lnTo>
                  <a:pt x="3673" y="54"/>
                </a:lnTo>
                <a:lnTo>
                  <a:pt x="3674" y="54"/>
                </a:lnTo>
                <a:lnTo>
                  <a:pt x="3674" y="54"/>
                </a:lnTo>
                <a:lnTo>
                  <a:pt x="3674" y="54"/>
                </a:lnTo>
                <a:lnTo>
                  <a:pt x="3674" y="54"/>
                </a:lnTo>
                <a:lnTo>
                  <a:pt x="3675" y="54"/>
                </a:lnTo>
                <a:lnTo>
                  <a:pt x="3675" y="54"/>
                </a:lnTo>
                <a:lnTo>
                  <a:pt x="3675" y="54"/>
                </a:lnTo>
                <a:lnTo>
                  <a:pt x="3676" y="54"/>
                </a:lnTo>
                <a:lnTo>
                  <a:pt x="3676" y="54"/>
                </a:lnTo>
                <a:lnTo>
                  <a:pt x="3676" y="54"/>
                </a:lnTo>
                <a:lnTo>
                  <a:pt x="3676" y="54"/>
                </a:lnTo>
                <a:lnTo>
                  <a:pt x="3677" y="54"/>
                </a:lnTo>
                <a:lnTo>
                  <a:pt x="3677" y="54"/>
                </a:lnTo>
                <a:lnTo>
                  <a:pt x="3677" y="54"/>
                </a:lnTo>
                <a:lnTo>
                  <a:pt x="3677" y="54"/>
                </a:lnTo>
                <a:lnTo>
                  <a:pt x="3678" y="54"/>
                </a:lnTo>
                <a:lnTo>
                  <a:pt x="3678" y="54"/>
                </a:lnTo>
                <a:lnTo>
                  <a:pt x="3679" y="54"/>
                </a:lnTo>
                <a:lnTo>
                  <a:pt x="3679" y="54"/>
                </a:lnTo>
                <a:lnTo>
                  <a:pt x="3679" y="54"/>
                </a:lnTo>
                <a:lnTo>
                  <a:pt x="3679" y="54"/>
                </a:lnTo>
                <a:lnTo>
                  <a:pt x="3680" y="54"/>
                </a:lnTo>
                <a:lnTo>
                  <a:pt x="3680" y="54"/>
                </a:lnTo>
                <a:lnTo>
                  <a:pt x="3680" y="54"/>
                </a:lnTo>
                <a:lnTo>
                  <a:pt x="3681" y="54"/>
                </a:lnTo>
                <a:lnTo>
                  <a:pt x="3681" y="54"/>
                </a:lnTo>
                <a:lnTo>
                  <a:pt x="3681" y="54"/>
                </a:lnTo>
                <a:lnTo>
                  <a:pt x="3681" y="54"/>
                </a:lnTo>
                <a:lnTo>
                  <a:pt x="3682" y="54"/>
                </a:lnTo>
                <a:lnTo>
                  <a:pt x="3682" y="54"/>
                </a:lnTo>
                <a:lnTo>
                  <a:pt x="3682" y="54"/>
                </a:lnTo>
                <a:lnTo>
                  <a:pt x="3683" y="54"/>
                </a:lnTo>
                <a:lnTo>
                  <a:pt x="3683" y="54"/>
                </a:lnTo>
                <a:lnTo>
                  <a:pt x="3683" y="54"/>
                </a:lnTo>
                <a:lnTo>
                  <a:pt x="3683" y="54"/>
                </a:lnTo>
                <a:lnTo>
                  <a:pt x="3684" y="54"/>
                </a:lnTo>
                <a:lnTo>
                  <a:pt x="3684" y="54"/>
                </a:lnTo>
                <a:lnTo>
                  <a:pt x="3684" y="54"/>
                </a:lnTo>
                <a:lnTo>
                  <a:pt x="3685" y="54"/>
                </a:lnTo>
                <a:lnTo>
                  <a:pt x="3685" y="54"/>
                </a:lnTo>
                <a:lnTo>
                  <a:pt x="3685" y="54"/>
                </a:lnTo>
                <a:lnTo>
                  <a:pt x="3685" y="54"/>
                </a:lnTo>
                <a:lnTo>
                  <a:pt x="3686" y="54"/>
                </a:lnTo>
                <a:lnTo>
                  <a:pt x="3686" y="54"/>
                </a:lnTo>
                <a:lnTo>
                  <a:pt x="3686" y="54"/>
                </a:lnTo>
                <a:lnTo>
                  <a:pt x="3687" y="54"/>
                </a:lnTo>
                <a:lnTo>
                  <a:pt x="3687" y="54"/>
                </a:lnTo>
                <a:lnTo>
                  <a:pt x="3687" y="54"/>
                </a:lnTo>
                <a:lnTo>
                  <a:pt x="3687" y="54"/>
                </a:lnTo>
                <a:lnTo>
                  <a:pt x="3688" y="54"/>
                </a:lnTo>
                <a:lnTo>
                  <a:pt x="3688" y="54"/>
                </a:lnTo>
                <a:lnTo>
                  <a:pt x="3688" y="54"/>
                </a:lnTo>
                <a:lnTo>
                  <a:pt x="3689" y="54"/>
                </a:lnTo>
                <a:lnTo>
                  <a:pt x="3689" y="54"/>
                </a:lnTo>
                <a:lnTo>
                  <a:pt x="3689" y="54"/>
                </a:lnTo>
                <a:lnTo>
                  <a:pt x="3689" y="54"/>
                </a:lnTo>
                <a:lnTo>
                  <a:pt x="3690" y="54"/>
                </a:lnTo>
                <a:lnTo>
                  <a:pt x="3690" y="54"/>
                </a:lnTo>
                <a:lnTo>
                  <a:pt x="3690" y="54"/>
                </a:lnTo>
                <a:lnTo>
                  <a:pt x="3691" y="54"/>
                </a:lnTo>
                <a:lnTo>
                  <a:pt x="3691" y="54"/>
                </a:lnTo>
                <a:lnTo>
                  <a:pt x="3691" y="54"/>
                </a:lnTo>
                <a:lnTo>
                  <a:pt x="3691" y="54"/>
                </a:lnTo>
                <a:lnTo>
                  <a:pt x="3692" y="54"/>
                </a:lnTo>
                <a:lnTo>
                  <a:pt x="3692" y="54"/>
                </a:lnTo>
                <a:lnTo>
                  <a:pt x="3692" y="54"/>
                </a:lnTo>
                <a:lnTo>
                  <a:pt x="3693" y="54"/>
                </a:lnTo>
                <a:lnTo>
                  <a:pt x="3693" y="54"/>
                </a:lnTo>
                <a:lnTo>
                  <a:pt x="3693" y="54"/>
                </a:lnTo>
                <a:lnTo>
                  <a:pt x="3693" y="54"/>
                </a:lnTo>
                <a:lnTo>
                  <a:pt x="3695" y="54"/>
                </a:lnTo>
                <a:lnTo>
                  <a:pt x="3695" y="54"/>
                </a:lnTo>
                <a:lnTo>
                  <a:pt x="3695" y="54"/>
                </a:lnTo>
                <a:lnTo>
                  <a:pt x="3696" y="54"/>
                </a:lnTo>
                <a:lnTo>
                  <a:pt x="3696" y="54"/>
                </a:lnTo>
                <a:lnTo>
                  <a:pt x="3696" y="54"/>
                </a:lnTo>
                <a:lnTo>
                  <a:pt x="3696" y="54"/>
                </a:lnTo>
                <a:lnTo>
                  <a:pt x="3697" y="54"/>
                </a:lnTo>
                <a:lnTo>
                  <a:pt x="3697" y="54"/>
                </a:lnTo>
                <a:lnTo>
                  <a:pt x="3697" y="54"/>
                </a:lnTo>
                <a:lnTo>
                  <a:pt x="3698" y="54"/>
                </a:lnTo>
                <a:lnTo>
                  <a:pt x="3698" y="54"/>
                </a:lnTo>
                <a:lnTo>
                  <a:pt x="3698" y="54"/>
                </a:lnTo>
                <a:lnTo>
                  <a:pt x="3698" y="54"/>
                </a:lnTo>
                <a:lnTo>
                  <a:pt x="3699" y="54"/>
                </a:lnTo>
                <a:lnTo>
                  <a:pt x="3699" y="54"/>
                </a:lnTo>
                <a:lnTo>
                  <a:pt x="3699" y="54"/>
                </a:lnTo>
                <a:lnTo>
                  <a:pt x="3700" y="54"/>
                </a:lnTo>
                <a:lnTo>
                  <a:pt x="3700" y="54"/>
                </a:lnTo>
                <a:lnTo>
                  <a:pt x="3700" y="54"/>
                </a:lnTo>
                <a:lnTo>
                  <a:pt x="3700" y="54"/>
                </a:lnTo>
                <a:lnTo>
                  <a:pt x="3701" y="54"/>
                </a:lnTo>
                <a:lnTo>
                  <a:pt x="3701" y="54"/>
                </a:lnTo>
                <a:lnTo>
                  <a:pt x="3701" y="54"/>
                </a:lnTo>
                <a:lnTo>
                  <a:pt x="3702" y="54"/>
                </a:lnTo>
                <a:lnTo>
                  <a:pt x="3702" y="54"/>
                </a:lnTo>
                <a:lnTo>
                  <a:pt x="3702" y="54"/>
                </a:lnTo>
                <a:lnTo>
                  <a:pt x="3702" y="54"/>
                </a:lnTo>
                <a:lnTo>
                  <a:pt x="3703" y="54"/>
                </a:lnTo>
                <a:lnTo>
                  <a:pt x="3703" y="54"/>
                </a:lnTo>
                <a:lnTo>
                  <a:pt x="3703" y="54"/>
                </a:lnTo>
                <a:lnTo>
                  <a:pt x="3704" y="54"/>
                </a:lnTo>
                <a:lnTo>
                  <a:pt x="3704" y="54"/>
                </a:lnTo>
                <a:lnTo>
                  <a:pt x="3704" y="54"/>
                </a:lnTo>
                <a:lnTo>
                  <a:pt x="3704" y="54"/>
                </a:lnTo>
                <a:lnTo>
                  <a:pt x="3705" y="54"/>
                </a:lnTo>
                <a:lnTo>
                  <a:pt x="3705" y="54"/>
                </a:lnTo>
                <a:lnTo>
                  <a:pt x="3705" y="54"/>
                </a:lnTo>
                <a:lnTo>
                  <a:pt x="3706" y="54"/>
                </a:lnTo>
                <a:lnTo>
                  <a:pt x="3706" y="54"/>
                </a:lnTo>
                <a:lnTo>
                  <a:pt x="3706" y="54"/>
                </a:lnTo>
                <a:lnTo>
                  <a:pt x="3707" y="54"/>
                </a:lnTo>
                <a:lnTo>
                  <a:pt x="3707" y="54"/>
                </a:lnTo>
                <a:lnTo>
                  <a:pt x="3707" y="54"/>
                </a:lnTo>
                <a:lnTo>
                  <a:pt x="3707" y="54"/>
                </a:lnTo>
                <a:lnTo>
                  <a:pt x="3708" y="54"/>
                </a:lnTo>
                <a:lnTo>
                  <a:pt x="3708" y="54"/>
                </a:lnTo>
                <a:lnTo>
                  <a:pt x="3708" y="54"/>
                </a:lnTo>
                <a:lnTo>
                  <a:pt x="3709" y="54"/>
                </a:lnTo>
                <a:lnTo>
                  <a:pt x="3709" y="54"/>
                </a:lnTo>
                <a:lnTo>
                  <a:pt x="3709" y="54"/>
                </a:lnTo>
                <a:lnTo>
                  <a:pt x="3709" y="54"/>
                </a:lnTo>
                <a:lnTo>
                  <a:pt x="3709" y="54"/>
                </a:lnTo>
                <a:lnTo>
                  <a:pt x="3710" y="54"/>
                </a:lnTo>
                <a:lnTo>
                  <a:pt x="3710" y="54"/>
                </a:lnTo>
                <a:lnTo>
                  <a:pt x="3711" y="54"/>
                </a:lnTo>
                <a:lnTo>
                  <a:pt x="3711" y="54"/>
                </a:lnTo>
                <a:lnTo>
                  <a:pt x="3711" y="54"/>
                </a:lnTo>
                <a:lnTo>
                  <a:pt x="3711" y="54"/>
                </a:lnTo>
                <a:lnTo>
                  <a:pt x="3712" y="54"/>
                </a:lnTo>
                <a:lnTo>
                  <a:pt x="3712" y="54"/>
                </a:lnTo>
                <a:lnTo>
                  <a:pt x="3712" y="54"/>
                </a:lnTo>
                <a:lnTo>
                  <a:pt x="3713" y="54"/>
                </a:lnTo>
                <a:lnTo>
                  <a:pt x="3713" y="54"/>
                </a:lnTo>
                <a:lnTo>
                  <a:pt x="3713" y="54"/>
                </a:lnTo>
                <a:lnTo>
                  <a:pt x="3713" y="54"/>
                </a:lnTo>
                <a:lnTo>
                  <a:pt x="3714" y="54"/>
                </a:lnTo>
                <a:lnTo>
                  <a:pt x="3714" y="54"/>
                </a:lnTo>
                <a:lnTo>
                  <a:pt x="3714" y="54"/>
                </a:lnTo>
                <a:lnTo>
                  <a:pt x="3715" y="54"/>
                </a:lnTo>
                <a:lnTo>
                  <a:pt x="3715" y="54"/>
                </a:lnTo>
                <a:lnTo>
                  <a:pt x="3715" y="54"/>
                </a:lnTo>
                <a:lnTo>
                  <a:pt x="3715" y="54"/>
                </a:lnTo>
                <a:lnTo>
                  <a:pt x="3716" y="54"/>
                </a:lnTo>
                <a:lnTo>
                  <a:pt x="3716" y="54"/>
                </a:lnTo>
                <a:lnTo>
                  <a:pt x="3716" y="54"/>
                </a:lnTo>
                <a:lnTo>
                  <a:pt x="3717" y="54"/>
                </a:lnTo>
                <a:lnTo>
                  <a:pt x="3717" y="54"/>
                </a:lnTo>
                <a:lnTo>
                  <a:pt x="3717" y="54"/>
                </a:lnTo>
                <a:lnTo>
                  <a:pt x="3717" y="54"/>
                </a:lnTo>
                <a:lnTo>
                  <a:pt x="3718" y="54"/>
                </a:lnTo>
                <a:lnTo>
                  <a:pt x="3718" y="54"/>
                </a:lnTo>
                <a:lnTo>
                  <a:pt x="3718" y="54"/>
                </a:lnTo>
                <a:lnTo>
                  <a:pt x="3719" y="54"/>
                </a:lnTo>
                <a:lnTo>
                  <a:pt x="3719" y="54"/>
                </a:lnTo>
                <a:lnTo>
                  <a:pt x="3719" y="54"/>
                </a:lnTo>
                <a:lnTo>
                  <a:pt x="3719" y="54"/>
                </a:lnTo>
                <a:lnTo>
                  <a:pt x="3720" y="54"/>
                </a:lnTo>
                <a:lnTo>
                  <a:pt x="3720" y="54"/>
                </a:lnTo>
                <a:lnTo>
                  <a:pt x="3720" y="54"/>
                </a:lnTo>
                <a:lnTo>
                  <a:pt x="3721" y="54"/>
                </a:lnTo>
                <a:lnTo>
                  <a:pt x="3721" y="54"/>
                </a:lnTo>
                <a:lnTo>
                  <a:pt x="3721" y="54"/>
                </a:lnTo>
                <a:lnTo>
                  <a:pt x="3721" y="54"/>
                </a:lnTo>
                <a:lnTo>
                  <a:pt x="3722" y="54"/>
                </a:lnTo>
                <a:lnTo>
                  <a:pt x="3722" y="54"/>
                </a:lnTo>
                <a:lnTo>
                  <a:pt x="3722" y="54"/>
                </a:lnTo>
                <a:lnTo>
                  <a:pt x="3723" y="54"/>
                </a:lnTo>
                <a:lnTo>
                  <a:pt x="3723" y="54"/>
                </a:lnTo>
                <a:lnTo>
                  <a:pt x="3723" y="54"/>
                </a:lnTo>
                <a:lnTo>
                  <a:pt x="3723" y="54"/>
                </a:lnTo>
                <a:lnTo>
                  <a:pt x="3724" y="54"/>
                </a:lnTo>
                <a:lnTo>
                  <a:pt x="3724" y="54"/>
                </a:lnTo>
                <a:lnTo>
                  <a:pt x="3724" y="54"/>
                </a:lnTo>
                <a:lnTo>
                  <a:pt x="3725" y="54"/>
                </a:lnTo>
                <a:lnTo>
                  <a:pt x="3725" y="54"/>
                </a:lnTo>
                <a:lnTo>
                  <a:pt x="3725" y="54"/>
                </a:lnTo>
                <a:lnTo>
                  <a:pt x="3725" y="54"/>
                </a:lnTo>
                <a:lnTo>
                  <a:pt x="3726" y="54"/>
                </a:lnTo>
                <a:lnTo>
                  <a:pt x="3726" y="54"/>
                </a:lnTo>
                <a:lnTo>
                  <a:pt x="3726" y="54"/>
                </a:lnTo>
                <a:lnTo>
                  <a:pt x="3727" y="54"/>
                </a:lnTo>
                <a:lnTo>
                  <a:pt x="3727" y="54"/>
                </a:lnTo>
                <a:lnTo>
                  <a:pt x="3727" y="54"/>
                </a:lnTo>
                <a:lnTo>
                  <a:pt x="3727" y="54"/>
                </a:lnTo>
                <a:lnTo>
                  <a:pt x="3728" y="54"/>
                </a:lnTo>
                <a:lnTo>
                  <a:pt x="3728" y="54"/>
                </a:lnTo>
                <a:lnTo>
                  <a:pt x="3728" y="54"/>
                </a:lnTo>
                <a:lnTo>
                  <a:pt x="3729" y="54"/>
                </a:lnTo>
                <a:lnTo>
                  <a:pt x="3729" y="54"/>
                </a:lnTo>
                <a:lnTo>
                  <a:pt x="3729" y="54"/>
                </a:lnTo>
                <a:lnTo>
                  <a:pt x="3729" y="54"/>
                </a:lnTo>
                <a:lnTo>
                  <a:pt x="3730" y="54"/>
                </a:lnTo>
                <a:lnTo>
                  <a:pt x="3730" y="54"/>
                </a:lnTo>
                <a:lnTo>
                  <a:pt x="3730" y="54"/>
                </a:lnTo>
                <a:lnTo>
                  <a:pt x="3731" y="54"/>
                </a:lnTo>
                <a:lnTo>
                  <a:pt x="3731" y="54"/>
                </a:lnTo>
                <a:lnTo>
                  <a:pt x="3731" y="54"/>
                </a:lnTo>
                <a:lnTo>
                  <a:pt x="3732" y="54"/>
                </a:lnTo>
                <a:lnTo>
                  <a:pt x="3732" y="54"/>
                </a:lnTo>
                <a:lnTo>
                  <a:pt x="3732" y="54"/>
                </a:lnTo>
                <a:lnTo>
                  <a:pt x="3732" y="54"/>
                </a:lnTo>
                <a:lnTo>
                  <a:pt x="3733" y="54"/>
                </a:lnTo>
                <a:lnTo>
                  <a:pt x="3733" y="54"/>
                </a:lnTo>
                <a:lnTo>
                  <a:pt x="3733" y="54"/>
                </a:lnTo>
                <a:lnTo>
                  <a:pt x="3734" y="54"/>
                </a:lnTo>
                <a:lnTo>
                  <a:pt x="3734" y="54"/>
                </a:lnTo>
                <a:lnTo>
                  <a:pt x="3734" y="54"/>
                </a:lnTo>
                <a:lnTo>
                  <a:pt x="3734" y="54"/>
                </a:lnTo>
                <a:lnTo>
                  <a:pt x="3735" y="54"/>
                </a:lnTo>
                <a:lnTo>
                  <a:pt x="3735" y="54"/>
                </a:lnTo>
                <a:lnTo>
                  <a:pt x="3735" y="54"/>
                </a:lnTo>
                <a:lnTo>
                  <a:pt x="3735" y="54"/>
                </a:lnTo>
                <a:lnTo>
                  <a:pt x="3736" y="54"/>
                </a:lnTo>
                <a:lnTo>
                  <a:pt x="3736" y="54"/>
                </a:lnTo>
                <a:lnTo>
                  <a:pt x="3736" y="54"/>
                </a:lnTo>
                <a:lnTo>
                  <a:pt x="3737" y="54"/>
                </a:lnTo>
                <a:lnTo>
                  <a:pt x="3737" y="54"/>
                </a:lnTo>
                <a:lnTo>
                  <a:pt x="3737" y="54"/>
                </a:lnTo>
                <a:lnTo>
                  <a:pt x="3738" y="54"/>
                </a:lnTo>
                <a:lnTo>
                  <a:pt x="3738" y="54"/>
                </a:lnTo>
                <a:lnTo>
                  <a:pt x="3738" y="54"/>
                </a:lnTo>
                <a:lnTo>
                  <a:pt x="3738" y="54"/>
                </a:lnTo>
                <a:lnTo>
                  <a:pt x="3739" y="54"/>
                </a:lnTo>
                <a:lnTo>
                  <a:pt x="3739" y="54"/>
                </a:lnTo>
                <a:lnTo>
                  <a:pt x="3739" y="54"/>
                </a:lnTo>
                <a:lnTo>
                  <a:pt x="3740" y="54"/>
                </a:lnTo>
                <a:lnTo>
                  <a:pt x="3740" y="54"/>
                </a:lnTo>
                <a:lnTo>
                  <a:pt x="3740" y="54"/>
                </a:lnTo>
                <a:lnTo>
                  <a:pt x="3740" y="54"/>
                </a:lnTo>
                <a:lnTo>
                  <a:pt x="3740" y="54"/>
                </a:lnTo>
                <a:lnTo>
                  <a:pt x="3741" y="54"/>
                </a:lnTo>
                <a:lnTo>
                  <a:pt x="3741" y="54"/>
                </a:lnTo>
                <a:lnTo>
                  <a:pt x="3742" y="54"/>
                </a:lnTo>
                <a:lnTo>
                  <a:pt x="3742" y="54"/>
                </a:lnTo>
                <a:lnTo>
                  <a:pt x="3742" y="54"/>
                </a:lnTo>
                <a:lnTo>
                  <a:pt x="3742" y="54"/>
                </a:lnTo>
                <a:lnTo>
                  <a:pt x="3743" y="54"/>
                </a:lnTo>
                <a:lnTo>
                  <a:pt x="3743" y="54"/>
                </a:lnTo>
                <a:lnTo>
                  <a:pt x="3743" y="54"/>
                </a:lnTo>
                <a:lnTo>
                  <a:pt x="3744" y="54"/>
                </a:lnTo>
                <a:lnTo>
                  <a:pt x="3744" y="54"/>
                </a:lnTo>
                <a:lnTo>
                  <a:pt x="3744" y="54"/>
                </a:lnTo>
                <a:lnTo>
                  <a:pt x="3744" y="54"/>
                </a:lnTo>
                <a:lnTo>
                  <a:pt x="3745" y="54"/>
                </a:lnTo>
                <a:lnTo>
                  <a:pt x="3745" y="54"/>
                </a:lnTo>
                <a:lnTo>
                  <a:pt x="3745" y="54"/>
                </a:lnTo>
                <a:lnTo>
                  <a:pt x="3746" y="54"/>
                </a:lnTo>
                <a:lnTo>
                  <a:pt x="3746" y="54"/>
                </a:lnTo>
                <a:lnTo>
                  <a:pt x="3746" y="54"/>
                </a:lnTo>
                <a:lnTo>
                  <a:pt x="3746" y="54"/>
                </a:lnTo>
                <a:lnTo>
                  <a:pt x="3747" y="54"/>
                </a:lnTo>
                <a:lnTo>
                  <a:pt x="3747" y="54"/>
                </a:lnTo>
                <a:lnTo>
                  <a:pt x="3747" y="54"/>
                </a:lnTo>
                <a:lnTo>
                  <a:pt x="3749" y="54"/>
                </a:lnTo>
                <a:lnTo>
                  <a:pt x="3749" y="54"/>
                </a:lnTo>
                <a:lnTo>
                  <a:pt x="3749" y="54"/>
                </a:lnTo>
                <a:lnTo>
                  <a:pt x="3749" y="54"/>
                </a:lnTo>
                <a:lnTo>
                  <a:pt x="3750" y="54"/>
                </a:lnTo>
                <a:lnTo>
                  <a:pt x="3750" y="54"/>
                </a:lnTo>
                <a:lnTo>
                  <a:pt x="3750" y="54"/>
                </a:lnTo>
                <a:lnTo>
                  <a:pt x="3750" y="54"/>
                </a:lnTo>
                <a:lnTo>
                  <a:pt x="3750" y="54"/>
                </a:lnTo>
                <a:lnTo>
                  <a:pt x="3750" y="54"/>
                </a:lnTo>
                <a:lnTo>
                  <a:pt x="3750" y="54"/>
                </a:lnTo>
                <a:lnTo>
                  <a:pt x="3751" y="54"/>
                </a:lnTo>
                <a:lnTo>
                  <a:pt x="3751" y="54"/>
                </a:lnTo>
                <a:lnTo>
                  <a:pt x="3751" y="54"/>
                </a:lnTo>
                <a:lnTo>
                  <a:pt x="3752" y="54"/>
                </a:lnTo>
                <a:lnTo>
                  <a:pt x="3752" y="54"/>
                </a:lnTo>
                <a:lnTo>
                  <a:pt x="3752" y="54"/>
                </a:lnTo>
                <a:lnTo>
                  <a:pt x="3752" y="54"/>
                </a:lnTo>
                <a:lnTo>
                  <a:pt x="3753" y="54"/>
                </a:lnTo>
                <a:lnTo>
                  <a:pt x="3753" y="54"/>
                </a:lnTo>
                <a:lnTo>
                  <a:pt x="3753" y="54"/>
                </a:lnTo>
                <a:lnTo>
                  <a:pt x="3754" y="54"/>
                </a:lnTo>
                <a:lnTo>
                  <a:pt x="3754" y="54"/>
                </a:lnTo>
                <a:lnTo>
                  <a:pt x="3754" y="54"/>
                </a:lnTo>
                <a:lnTo>
                  <a:pt x="3754" y="54"/>
                </a:lnTo>
                <a:lnTo>
                  <a:pt x="3755" y="54"/>
                </a:lnTo>
                <a:lnTo>
                  <a:pt x="3755" y="54"/>
                </a:lnTo>
                <a:lnTo>
                  <a:pt x="3755" y="54"/>
                </a:lnTo>
                <a:lnTo>
                  <a:pt x="3756" y="54"/>
                </a:lnTo>
                <a:lnTo>
                  <a:pt x="3756" y="54"/>
                </a:lnTo>
                <a:lnTo>
                  <a:pt x="3756" y="54"/>
                </a:lnTo>
                <a:lnTo>
                  <a:pt x="3758" y="54"/>
                </a:lnTo>
                <a:lnTo>
                  <a:pt x="3758" y="54"/>
                </a:lnTo>
                <a:lnTo>
                  <a:pt x="3758" y="54"/>
                </a:lnTo>
                <a:lnTo>
                  <a:pt x="3758" y="54"/>
                </a:lnTo>
                <a:lnTo>
                  <a:pt x="3759" y="54"/>
                </a:lnTo>
                <a:lnTo>
                  <a:pt x="3759" y="54"/>
                </a:lnTo>
                <a:lnTo>
                  <a:pt x="3759" y="54"/>
                </a:lnTo>
                <a:lnTo>
                  <a:pt x="3760" y="54"/>
                </a:lnTo>
                <a:lnTo>
                  <a:pt x="3760" y="54"/>
                </a:lnTo>
                <a:lnTo>
                  <a:pt x="3760" y="54"/>
                </a:lnTo>
                <a:lnTo>
                  <a:pt x="3760" y="54"/>
                </a:lnTo>
                <a:lnTo>
                  <a:pt x="3761" y="54"/>
                </a:lnTo>
                <a:lnTo>
                  <a:pt x="3761" y="54"/>
                </a:lnTo>
                <a:lnTo>
                  <a:pt x="3761" y="54"/>
                </a:lnTo>
                <a:lnTo>
                  <a:pt x="3762" y="54"/>
                </a:lnTo>
                <a:lnTo>
                  <a:pt x="3762" y="54"/>
                </a:lnTo>
                <a:lnTo>
                  <a:pt x="3762" y="54"/>
                </a:lnTo>
                <a:lnTo>
                  <a:pt x="3762" y="54"/>
                </a:lnTo>
                <a:lnTo>
                  <a:pt x="3763" y="54"/>
                </a:lnTo>
                <a:lnTo>
                  <a:pt x="3763" y="54"/>
                </a:lnTo>
                <a:lnTo>
                  <a:pt x="3763" y="54"/>
                </a:lnTo>
                <a:lnTo>
                  <a:pt x="3764" y="54"/>
                </a:lnTo>
                <a:lnTo>
                  <a:pt x="3764" y="54"/>
                </a:lnTo>
                <a:lnTo>
                  <a:pt x="3764" y="54"/>
                </a:lnTo>
                <a:lnTo>
                  <a:pt x="3764" y="54"/>
                </a:lnTo>
                <a:lnTo>
                  <a:pt x="3765" y="54"/>
                </a:lnTo>
                <a:lnTo>
                  <a:pt x="3765" y="54"/>
                </a:lnTo>
                <a:lnTo>
                  <a:pt x="3765" y="54"/>
                </a:lnTo>
                <a:lnTo>
                  <a:pt x="3766" y="54"/>
                </a:lnTo>
                <a:lnTo>
                  <a:pt x="3766" y="54"/>
                </a:lnTo>
                <a:lnTo>
                  <a:pt x="3766" y="54"/>
                </a:lnTo>
                <a:lnTo>
                  <a:pt x="3766" y="54"/>
                </a:lnTo>
                <a:lnTo>
                  <a:pt x="3767" y="54"/>
                </a:lnTo>
                <a:lnTo>
                  <a:pt x="3767" y="54"/>
                </a:lnTo>
                <a:lnTo>
                  <a:pt x="3767" y="54"/>
                </a:lnTo>
                <a:lnTo>
                  <a:pt x="3767" y="54"/>
                </a:lnTo>
                <a:lnTo>
                  <a:pt x="3768" y="54"/>
                </a:lnTo>
                <a:lnTo>
                  <a:pt x="3768" y="54"/>
                </a:lnTo>
                <a:lnTo>
                  <a:pt x="3768" y="54"/>
                </a:lnTo>
                <a:lnTo>
                  <a:pt x="3769" y="54"/>
                </a:lnTo>
                <a:lnTo>
                  <a:pt x="3769" y="54"/>
                </a:lnTo>
                <a:lnTo>
                  <a:pt x="3769" y="54"/>
                </a:lnTo>
                <a:lnTo>
                  <a:pt x="3770" y="54"/>
                </a:lnTo>
                <a:lnTo>
                  <a:pt x="3770" y="54"/>
                </a:lnTo>
                <a:lnTo>
                  <a:pt x="3770" y="54"/>
                </a:lnTo>
                <a:lnTo>
                  <a:pt x="3770" y="54"/>
                </a:lnTo>
                <a:lnTo>
                  <a:pt x="3771" y="54"/>
                </a:lnTo>
                <a:lnTo>
                  <a:pt x="3771" y="54"/>
                </a:lnTo>
                <a:lnTo>
                  <a:pt x="3771" y="54"/>
                </a:lnTo>
                <a:lnTo>
                  <a:pt x="3772" y="54"/>
                </a:lnTo>
                <a:lnTo>
                  <a:pt x="3772" y="54"/>
                </a:lnTo>
                <a:lnTo>
                  <a:pt x="3772" y="54"/>
                </a:lnTo>
                <a:lnTo>
                  <a:pt x="3772" y="54"/>
                </a:lnTo>
                <a:lnTo>
                  <a:pt x="3772" y="54"/>
                </a:lnTo>
                <a:lnTo>
                  <a:pt x="3773" y="54"/>
                </a:lnTo>
                <a:lnTo>
                  <a:pt x="3773" y="54"/>
                </a:lnTo>
                <a:lnTo>
                  <a:pt x="3774" y="54"/>
                </a:lnTo>
                <a:lnTo>
                  <a:pt x="3774" y="54"/>
                </a:lnTo>
                <a:lnTo>
                  <a:pt x="3774" y="54"/>
                </a:lnTo>
                <a:lnTo>
                  <a:pt x="3774" y="54"/>
                </a:lnTo>
                <a:lnTo>
                  <a:pt x="3775" y="54"/>
                </a:lnTo>
                <a:lnTo>
                  <a:pt x="3775" y="54"/>
                </a:lnTo>
                <a:lnTo>
                  <a:pt x="3775" y="54"/>
                </a:lnTo>
                <a:lnTo>
                  <a:pt x="3776" y="54"/>
                </a:lnTo>
                <a:lnTo>
                  <a:pt x="3776" y="54"/>
                </a:lnTo>
                <a:lnTo>
                  <a:pt x="3776" y="54"/>
                </a:lnTo>
                <a:lnTo>
                  <a:pt x="3776" y="54"/>
                </a:lnTo>
                <a:lnTo>
                  <a:pt x="3777" y="54"/>
                </a:lnTo>
                <a:lnTo>
                  <a:pt x="3777" y="54"/>
                </a:lnTo>
                <a:lnTo>
                  <a:pt x="3777" y="54"/>
                </a:lnTo>
                <a:lnTo>
                  <a:pt x="3778" y="54"/>
                </a:lnTo>
                <a:lnTo>
                  <a:pt x="3778" y="54"/>
                </a:lnTo>
                <a:lnTo>
                  <a:pt x="3778" y="54"/>
                </a:lnTo>
                <a:lnTo>
                  <a:pt x="3778" y="54"/>
                </a:lnTo>
                <a:lnTo>
                  <a:pt x="3779" y="54"/>
                </a:lnTo>
                <a:lnTo>
                  <a:pt x="3779" y="54"/>
                </a:lnTo>
                <a:lnTo>
                  <a:pt x="3779" y="54"/>
                </a:lnTo>
                <a:lnTo>
                  <a:pt x="3780" y="54"/>
                </a:lnTo>
                <a:lnTo>
                  <a:pt x="3780" y="54"/>
                </a:lnTo>
                <a:lnTo>
                  <a:pt x="3780" y="54"/>
                </a:lnTo>
                <a:lnTo>
                  <a:pt x="3780" y="54"/>
                </a:lnTo>
                <a:lnTo>
                  <a:pt x="3781" y="54"/>
                </a:lnTo>
                <a:lnTo>
                  <a:pt x="3781" y="54"/>
                </a:lnTo>
                <a:lnTo>
                  <a:pt x="3781" y="54"/>
                </a:lnTo>
                <a:lnTo>
                  <a:pt x="3782" y="54"/>
                </a:lnTo>
                <a:lnTo>
                  <a:pt x="3782" y="54"/>
                </a:lnTo>
                <a:lnTo>
                  <a:pt x="3782" y="54"/>
                </a:lnTo>
                <a:lnTo>
                  <a:pt x="3783" y="54"/>
                </a:lnTo>
                <a:lnTo>
                  <a:pt x="3783" y="54"/>
                </a:lnTo>
                <a:lnTo>
                  <a:pt x="3783" y="54"/>
                </a:lnTo>
                <a:lnTo>
                  <a:pt x="3783" y="54"/>
                </a:lnTo>
                <a:lnTo>
                  <a:pt x="3784" y="54"/>
                </a:lnTo>
                <a:lnTo>
                  <a:pt x="3784" y="54"/>
                </a:lnTo>
                <a:lnTo>
                  <a:pt x="3784" y="54"/>
                </a:lnTo>
                <a:lnTo>
                  <a:pt x="3785" y="54"/>
                </a:lnTo>
                <a:lnTo>
                  <a:pt x="3785" y="54"/>
                </a:lnTo>
                <a:lnTo>
                  <a:pt x="3785" y="54"/>
                </a:lnTo>
                <a:lnTo>
                  <a:pt x="3785" y="54"/>
                </a:lnTo>
                <a:lnTo>
                  <a:pt x="3786" y="54"/>
                </a:lnTo>
                <a:lnTo>
                  <a:pt x="3786" y="54"/>
                </a:lnTo>
                <a:lnTo>
                  <a:pt x="3786" y="54"/>
                </a:lnTo>
                <a:lnTo>
                  <a:pt x="3787" y="54"/>
                </a:lnTo>
                <a:lnTo>
                  <a:pt x="3787" y="54"/>
                </a:lnTo>
                <a:lnTo>
                  <a:pt x="3787" y="54"/>
                </a:lnTo>
                <a:lnTo>
                  <a:pt x="3787" y="54"/>
                </a:lnTo>
                <a:lnTo>
                  <a:pt x="3788" y="54"/>
                </a:lnTo>
                <a:lnTo>
                  <a:pt x="3788" y="54"/>
                </a:lnTo>
                <a:lnTo>
                  <a:pt x="3788" y="54"/>
                </a:lnTo>
                <a:lnTo>
                  <a:pt x="3789" y="54"/>
                </a:lnTo>
                <a:lnTo>
                  <a:pt x="3789" y="54"/>
                </a:lnTo>
                <a:lnTo>
                  <a:pt x="3789" y="54"/>
                </a:lnTo>
                <a:lnTo>
                  <a:pt x="3789" y="54"/>
                </a:lnTo>
                <a:lnTo>
                  <a:pt x="3790" y="54"/>
                </a:lnTo>
                <a:lnTo>
                  <a:pt x="3790" y="54"/>
                </a:lnTo>
                <a:lnTo>
                  <a:pt x="3790" y="54"/>
                </a:lnTo>
                <a:lnTo>
                  <a:pt x="3791" y="54"/>
                </a:lnTo>
                <a:lnTo>
                  <a:pt x="3791" y="54"/>
                </a:lnTo>
                <a:lnTo>
                  <a:pt x="3791" y="54"/>
                </a:lnTo>
                <a:lnTo>
                  <a:pt x="3791" y="54"/>
                </a:lnTo>
                <a:lnTo>
                  <a:pt x="3792" y="54"/>
                </a:lnTo>
                <a:lnTo>
                  <a:pt x="3792" y="54"/>
                </a:lnTo>
                <a:lnTo>
                  <a:pt x="3792" y="54"/>
                </a:lnTo>
                <a:lnTo>
                  <a:pt x="3793" y="54"/>
                </a:lnTo>
                <a:lnTo>
                  <a:pt x="3793" y="54"/>
                </a:lnTo>
                <a:lnTo>
                  <a:pt x="3793" y="54"/>
                </a:lnTo>
                <a:lnTo>
                  <a:pt x="3793" y="54"/>
                </a:lnTo>
                <a:lnTo>
                  <a:pt x="3794" y="54"/>
                </a:lnTo>
                <a:lnTo>
                  <a:pt x="3794" y="54"/>
                </a:lnTo>
                <a:lnTo>
                  <a:pt x="3794" y="54"/>
                </a:lnTo>
                <a:lnTo>
                  <a:pt x="3795" y="54"/>
                </a:lnTo>
                <a:lnTo>
                  <a:pt x="3795" y="54"/>
                </a:lnTo>
                <a:lnTo>
                  <a:pt x="3795" y="54"/>
                </a:lnTo>
                <a:lnTo>
                  <a:pt x="3795" y="54"/>
                </a:lnTo>
                <a:lnTo>
                  <a:pt x="3796" y="54"/>
                </a:lnTo>
                <a:lnTo>
                  <a:pt x="3796" y="54"/>
                </a:lnTo>
                <a:lnTo>
                  <a:pt x="3796" y="54"/>
                </a:lnTo>
                <a:lnTo>
                  <a:pt x="3797" y="54"/>
                </a:lnTo>
                <a:lnTo>
                  <a:pt x="3797" y="54"/>
                </a:lnTo>
                <a:lnTo>
                  <a:pt x="3797" y="54"/>
                </a:lnTo>
                <a:lnTo>
                  <a:pt x="3797" y="54"/>
                </a:lnTo>
                <a:lnTo>
                  <a:pt x="3798" y="54"/>
                </a:lnTo>
                <a:lnTo>
                  <a:pt x="3798" y="54"/>
                </a:lnTo>
                <a:lnTo>
                  <a:pt x="3798" y="54"/>
                </a:lnTo>
                <a:lnTo>
                  <a:pt x="3798" y="54"/>
                </a:lnTo>
                <a:lnTo>
                  <a:pt x="3799" y="54"/>
                </a:lnTo>
                <a:lnTo>
                  <a:pt x="3799" y="54"/>
                </a:lnTo>
                <a:lnTo>
                  <a:pt x="3799" y="54"/>
                </a:lnTo>
                <a:lnTo>
                  <a:pt x="3800" y="54"/>
                </a:lnTo>
                <a:lnTo>
                  <a:pt x="3800" y="54"/>
                </a:lnTo>
                <a:lnTo>
                  <a:pt x="3800" y="54"/>
                </a:lnTo>
                <a:lnTo>
                  <a:pt x="3801" y="54"/>
                </a:lnTo>
                <a:lnTo>
                  <a:pt x="3801" y="54"/>
                </a:lnTo>
                <a:lnTo>
                  <a:pt x="3801" y="54"/>
                </a:lnTo>
                <a:lnTo>
                  <a:pt x="3801" y="54"/>
                </a:lnTo>
                <a:lnTo>
                  <a:pt x="3802" y="54"/>
                </a:lnTo>
                <a:lnTo>
                  <a:pt x="3802" y="54"/>
                </a:lnTo>
                <a:lnTo>
                  <a:pt x="3802" y="54"/>
                </a:lnTo>
                <a:lnTo>
                  <a:pt x="3803" y="54"/>
                </a:lnTo>
                <a:lnTo>
                  <a:pt x="3803" y="54"/>
                </a:lnTo>
                <a:lnTo>
                  <a:pt x="3803" y="54"/>
                </a:lnTo>
                <a:lnTo>
                  <a:pt x="3803" y="54"/>
                </a:lnTo>
                <a:lnTo>
                  <a:pt x="3803" y="54"/>
                </a:lnTo>
                <a:lnTo>
                  <a:pt x="3804" y="54"/>
                </a:lnTo>
                <a:lnTo>
                  <a:pt x="3804" y="54"/>
                </a:lnTo>
                <a:lnTo>
                  <a:pt x="3805" y="54"/>
                </a:lnTo>
                <a:lnTo>
                  <a:pt x="3805" y="54"/>
                </a:lnTo>
                <a:lnTo>
                  <a:pt x="3805" y="54"/>
                </a:lnTo>
                <a:lnTo>
                  <a:pt x="3805" y="54"/>
                </a:lnTo>
                <a:lnTo>
                  <a:pt x="3806" y="54"/>
                </a:lnTo>
                <a:lnTo>
                  <a:pt x="3806" y="54"/>
                </a:lnTo>
                <a:lnTo>
                  <a:pt x="3806" y="54"/>
                </a:lnTo>
                <a:lnTo>
                  <a:pt x="3807" y="54"/>
                </a:lnTo>
                <a:lnTo>
                  <a:pt x="3807" y="54"/>
                </a:lnTo>
                <a:lnTo>
                  <a:pt x="3807" y="54"/>
                </a:lnTo>
                <a:lnTo>
                  <a:pt x="3808" y="54"/>
                </a:lnTo>
                <a:lnTo>
                  <a:pt x="3808" y="54"/>
                </a:lnTo>
                <a:lnTo>
                  <a:pt x="3808" y="54"/>
                </a:lnTo>
                <a:lnTo>
                  <a:pt x="3808" y="54"/>
                </a:lnTo>
                <a:lnTo>
                  <a:pt x="3809" y="54"/>
                </a:lnTo>
                <a:lnTo>
                  <a:pt x="3809" y="54"/>
                </a:lnTo>
                <a:lnTo>
                  <a:pt x="3809" y="54"/>
                </a:lnTo>
                <a:lnTo>
                  <a:pt x="3810" y="54"/>
                </a:lnTo>
                <a:lnTo>
                  <a:pt x="3810" y="54"/>
                </a:lnTo>
                <a:lnTo>
                  <a:pt x="3810" y="54"/>
                </a:lnTo>
                <a:lnTo>
                  <a:pt x="3810" y="54"/>
                </a:lnTo>
                <a:lnTo>
                  <a:pt x="3812" y="54"/>
                </a:lnTo>
                <a:lnTo>
                  <a:pt x="3812" y="54"/>
                </a:lnTo>
                <a:lnTo>
                  <a:pt x="3812" y="54"/>
                </a:lnTo>
                <a:lnTo>
                  <a:pt x="3813" y="54"/>
                </a:lnTo>
                <a:lnTo>
                  <a:pt x="3813" y="54"/>
                </a:lnTo>
                <a:lnTo>
                  <a:pt x="3813" y="54"/>
                </a:lnTo>
                <a:lnTo>
                  <a:pt x="3813" y="54"/>
                </a:lnTo>
                <a:lnTo>
                  <a:pt x="3814" y="54"/>
                </a:lnTo>
                <a:lnTo>
                  <a:pt x="3814" y="54"/>
                </a:lnTo>
                <a:lnTo>
                  <a:pt x="3814" y="54"/>
                </a:lnTo>
                <a:lnTo>
                  <a:pt x="3815" y="54"/>
                </a:lnTo>
                <a:lnTo>
                  <a:pt x="3815" y="54"/>
                </a:lnTo>
                <a:lnTo>
                  <a:pt x="3815" y="54"/>
                </a:lnTo>
                <a:lnTo>
                  <a:pt x="3815" y="54"/>
                </a:lnTo>
                <a:lnTo>
                  <a:pt x="3816" y="54"/>
                </a:lnTo>
                <a:lnTo>
                  <a:pt x="3816" y="54"/>
                </a:lnTo>
                <a:lnTo>
                  <a:pt x="3816" y="54"/>
                </a:lnTo>
                <a:lnTo>
                  <a:pt x="3817" y="54"/>
                </a:lnTo>
                <a:lnTo>
                  <a:pt x="3817" y="54"/>
                </a:lnTo>
                <a:lnTo>
                  <a:pt x="3817" y="54"/>
                </a:lnTo>
                <a:lnTo>
                  <a:pt x="3817" y="54"/>
                </a:lnTo>
                <a:lnTo>
                  <a:pt x="3818" y="54"/>
                </a:lnTo>
                <a:lnTo>
                  <a:pt x="3818" y="54"/>
                </a:lnTo>
                <a:lnTo>
                  <a:pt x="3818" y="54"/>
                </a:lnTo>
                <a:lnTo>
                  <a:pt x="3819" y="54"/>
                </a:lnTo>
                <a:lnTo>
                  <a:pt x="3819" y="54"/>
                </a:lnTo>
                <a:lnTo>
                  <a:pt x="3819" y="54"/>
                </a:lnTo>
                <a:lnTo>
                  <a:pt x="3819" y="54"/>
                </a:lnTo>
                <a:lnTo>
                  <a:pt x="3820" y="54"/>
                </a:lnTo>
                <a:lnTo>
                  <a:pt x="3820" y="54"/>
                </a:lnTo>
                <a:lnTo>
                  <a:pt x="3820" y="54"/>
                </a:lnTo>
                <a:lnTo>
                  <a:pt x="3821" y="54"/>
                </a:lnTo>
                <a:lnTo>
                  <a:pt x="3821" y="54"/>
                </a:lnTo>
                <a:lnTo>
                  <a:pt x="3821" y="54"/>
                </a:lnTo>
                <a:lnTo>
                  <a:pt x="3821" y="54"/>
                </a:lnTo>
                <a:lnTo>
                  <a:pt x="3822" y="54"/>
                </a:lnTo>
                <a:lnTo>
                  <a:pt x="3822" y="54"/>
                </a:lnTo>
                <a:lnTo>
                  <a:pt x="3822" y="54"/>
                </a:lnTo>
                <a:lnTo>
                  <a:pt x="3823" y="54"/>
                </a:lnTo>
                <a:lnTo>
                  <a:pt x="3823" y="54"/>
                </a:lnTo>
                <a:lnTo>
                  <a:pt x="3823" y="54"/>
                </a:lnTo>
                <a:lnTo>
                  <a:pt x="3823" y="54"/>
                </a:lnTo>
                <a:lnTo>
                  <a:pt x="3824" y="54"/>
                </a:lnTo>
                <a:lnTo>
                  <a:pt x="3824" y="54"/>
                </a:lnTo>
                <a:lnTo>
                  <a:pt x="3824" y="54"/>
                </a:lnTo>
                <a:lnTo>
                  <a:pt x="3825" y="54"/>
                </a:lnTo>
                <a:lnTo>
                  <a:pt x="3825" y="54"/>
                </a:lnTo>
                <a:lnTo>
                  <a:pt x="3825" y="54"/>
                </a:lnTo>
                <a:lnTo>
                  <a:pt x="3825" y="54"/>
                </a:lnTo>
                <a:lnTo>
                  <a:pt x="3826" y="54"/>
                </a:lnTo>
                <a:lnTo>
                  <a:pt x="3826" y="54"/>
                </a:lnTo>
                <a:lnTo>
                  <a:pt x="3826" y="54"/>
                </a:lnTo>
                <a:lnTo>
                  <a:pt x="3827" y="54"/>
                </a:lnTo>
                <a:lnTo>
                  <a:pt x="3827" y="54"/>
                </a:lnTo>
                <a:lnTo>
                  <a:pt x="3827" y="54"/>
                </a:lnTo>
                <a:lnTo>
                  <a:pt x="3827" y="54"/>
                </a:lnTo>
                <a:lnTo>
                  <a:pt x="3828" y="54"/>
                </a:lnTo>
                <a:lnTo>
                  <a:pt x="3828" y="54"/>
                </a:lnTo>
                <a:lnTo>
                  <a:pt x="3828" y="54"/>
                </a:lnTo>
                <a:lnTo>
                  <a:pt x="3829" y="54"/>
                </a:lnTo>
                <a:lnTo>
                  <a:pt x="3829" y="54"/>
                </a:lnTo>
                <a:lnTo>
                  <a:pt x="3829" y="54"/>
                </a:lnTo>
                <a:lnTo>
                  <a:pt x="3829" y="54"/>
                </a:lnTo>
                <a:lnTo>
                  <a:pt x="3830" y="54"/>
                </a:lnTo>
                <a:lnTo>
                  <a:pt x="3830" y="54"/>
                </a:lnTo>
                <a:lnTo>
                  <a:pt x="3830" y="54"/>
                </a:lnTo>
                <a:lnTo>
                  <a:pt x="3830" y="54"/>
                </a:lnTo>
                <a:lnTo>
                  <a:pt x="3831" y="54"/>
                </a:lnTo>
                <a:lnTo>
                  <a:pt x="3831" y="54"/>
                </a:lnTo>
                <a:lnTo>
                  <a:pt x="3831" y="54"/>
                </a:lnTo>
                <a:lnTo>
                  <a:pt x="3832" y="54"/>
                </a:lnTo>
                <a:lnTo>
                  <a:pt x="3832" y="54"/>
                </a:lnTo>
                <a:lnTo>
                  <a:pt x="3832" y="54"/>
                </a:lnTo>
                <a:lnTo>
                  <a:pt x="3833" y="54"/>
                </a:lnTo>
                <a:lnTo>
                  <a:pt x="3833" y="54"/>
                </a:lnTo>
                <a:lnTo>
                  <a:pt x="3833" y="54"/>
                </a:lnTo>
                <a:lnTo>
                  <a:pt x="3833" y="54"/>
                </a:lnTo>
                <a:lnTo>
                  <a:pt x="3834" y="54"/>
                </a:lnTo>
                <a:lnTo>
                  <a:pt x="3834" y="54"/>
                </a:lnTo>
                <a:lnTo>
                  <a:pt x="3834" y="54"/>
                </a:lnTo>
                <a:lnTo>
                  <a:pt x="3835" y="54"/>
                </a:lnTo>
                <a:lnTo>
                  <a:pt x="3835" y="54"/>
                </a:lnTo>
                <a:lnTo>
                  <a:pt x="3835" y="54"/>
                </a:lnTo>
                <a:lnTo>
                  <a:pt x="3836" y="54"/>
                </a:lnTo>
                <a:lnTo>
                  <a:pt x="3836" y="54"/>
                </a:lnTo>
                <a:lnTo>
                  <a:pt x="3836" y="54"/>
                </a:lnTo>
                <a:lnTo>
                  <a:pt x="3836" y="54"/>
                </a:lnTo>
                <a:lnTo>
                  <a:pt x="3837" y="54"/>
                </a:lnTo>
                <a:lnTo>
                  <a:pt x="3837" y="54"/>
                </a:lnTo>
                <a:lnTo>
                  <a:pt x="3837" y="54"/>
                </a:lnTo>
                <a:lnTo>
                  <a:pt x="3838" y="54"/>
                </a:lnTo>
                <a:lnTo>
                  <a:pt x="3838" y="54"/>
                </a:lnTo>
                <a:lnTo>
                  <a:pt x="3838" y="54"/>
                </a:lnTo>
                <a:lnTo>
                  <a:pt x="3838" y="54"/>
                </a:lnTo>
                <a:lnTo>
                  <a:pt x="3839" y="54"/>
                </a:lnTo>
                <a:lnTo>
                  <a:pt x="3839" y="54"/>
                </a:lnTo>
                <a:lnTo>
                  <a:pt x="3839" y="54"/>
                </a:lnTo>
                <a:lnTo>
                  <a:pt x="3840" y="54"/>
                </a:lnTo>
                <a:lnTo>
                  <a:pt x="3840" y="54"/>
                </a:lnTo>
                <a:lnTo>
                  <a:pt x="3840" y="54"/>
                </a:lnTo>
                <a:lnTo>
                  <a:pt x="3840" y="54"/>
                </a:lnTo>
                <a:lnTo>
                  <a:pt x="3841" y="54"/>
                </a:lnTo>
                <a:lnTo>
                  <a:pt x="3841" y="54"/>
                </a:lnTo>
                <a:lnTo>
                  <a:pt x="3841" y="54"/>
                </a:lnTo>
                <a:lnTo>
                  <a:pt x="3842" y="54"/>
                </a:lnTo>
                <a:lnTo>
                  <a:pt x="3842" y="54"/>
                </a:lnTo>
                <a:lnTo>
                  <a:pt x="3842" y="54"/>
                </a:lnTo>
                <a:lnTo>
                  <a:pt x="3842" y="54"/>
                </a:lnTo>
                <a:lnTo>
                  <a:pt x="3843" y="54"/>
                </a:lnTo>
                <a:lnTo>
                  <a:pt x="3843" y="54"/>
                </a:lnTo>
                <a:lnTo>
                  <a:pt x="3843" y="54"/>
                </a:lnTo>
                <a:lnTo>
                  <a:pt x="3844" y="54"/>
                </a:lnTo>
                <a:lnTo>
                  <a:pt x="3844" y="54"/>
                </a:lnTo>
                <a:lnTo>
                  <a:pt x="3844" y="54"/>
                </a:lnTo>
                <a:lnTo>
                  <a:pt x="3844" y="54"/>
                </a:lnTo>
                <a:lnTo>
                  <a:pt x="3845" y="54"/>
                </a:lnTo>
                <a:lnTo>
                  <a:pt x="3845" y="54"/>
                </a:lnTo>
                <a:lnTo>
                  <a:pt x="3845" y="54"/>
                </a:lnTo>
                <a:lnTo>
                  <a:pt x="3846" y="54"/>
                </a:lnTo>
                <a:lnTo>
                  <a:pt x="3846" y="54"/>
                </a:lnTo>
                <a:lnTo>
                  <a:pt x="3846" y="54"/>
                </a:lnTo>
                <a:lnTo>
                  <a:pt x="3846" y="54"/>
                </a:lnTo>
                <a:lnTo>
                  <a:pt x="3847" y="54"/>
                </a:lnTo>
                <a:lnTo>
                  <a:pt x="3847" y="54"/>
                </a:lnTo>
                <a:lnTo>
                  <a:pt x="3847" y="54"/>
                </a:lnTo>
                <a:lnTo>
                  <a:pt x="3848" y="54"/>
                </a:lnTo>
                <a:lnTo>
                  <a:pt x="3848" y="54"/>
                </a:lnTo>
                <a:lnTo>
                  <a:pt x="3848" y="54"/>
                </a:lnTo>
                <a:lnTo>
                  <a:pt x="3848" y="54"/>
                </a:lnTo>
                <a:lnTo>
                  <a:pt x="3849" y="54"/>
                </a:lnTo>
                <a:lnTo>
                  <a:pt x="3849" y="54"/>
                </a:lnTo>
                <a:lnTo>
                  <a:pt x="3849" y="54"/>
                </a:lnTo>
                <a:lnTo>
                  <a:pt x="3850" y="54"/>
                </a:lnTo>
                <a:lnTo>
                  <a:pt x="3850" y="54"/>
                </a:lnTo>
                <a:lnTo>
                  <a:pt x="3850" y="54"/>
                </a:lnTo>
                <a:lnTo>
                  <a:pt x="3850" y="54"/>
                </a:lnTo>
                <a:lnTo>
                  <a:pt x="3851" y="54"/>
                </a:lnTo>
                <a:lnTo>
                  <a:pt x="3851" y="54"/>
                </a:lnTo>
                <a:lnTo>
                  <a:pt x="3851" y="54"/>
                </a:lnTo>
                <a:lnTo>
                  <a:pt x="3852" y="54"/>
                </a:lnTo>
                <a:lnTo>
                  <a:pt x="3852" y="54"/>
                </a:lnTo>
                <a:lnTo>
                  <a:pt x="3852" y="54"/>
                </a:lnTo>
                <a:lnTo>
                  <a:pt x="3852" y="54"/>
                </a:lnTo>
                <a:lnTo>
                  <a:pt x="3853" y="54"/>
                </a:lnTo>
                <a:lnTo>
                  <a:pt x="3853" y="54"/>
                </a:lnTo>
                <a:lnTo>
                  <a:pt x="3853" y="54"/>
                </a:lnTo>
                <a:lnTo>
                  <a:pt x="3854" y="54"/>
                </a:lnTo>
                <a:lnTo>
                  <a:pt x="3854" y="54"/>
                </a:lnTo>
                <a:lnTo>
                  <a:pt x="3854" y="54"/>
                </a:lnTo>
                <a:lnTo>
                  <a:pt x="3854" y="54"/>
                </a:lnTo>
                <a:lnTo>
                  <a:pt x="3855" y="54"/>
                </a:lnTo>
                <a:lnTo>
                  <a:pt x="3855" y="54"/>
                </a:lnTo>
                <a:lnTo>
                  <a:pt x="3855" y="54"/>
                </a:lnTo>
                <a:lnTo>
                  <a:pt x="3856" y="54"/>
                </a:lnTo>
                <a:lnTo>
                  <a:pt x="3856" y="54"/>
                </a:lnTo>
                <a:lnTo>
                  <a:pt x="3856" y="54"/>
                </a:lnTo>
                <a:lnTo>
                  <a:pt x="3856" y="54"/>
                </a:lnTo>
                <a:lnTo>
                  <a:pt x="3857" y="54"/>
                </a:lnTo>
                <a:lnTo>
                  <a:pt x="3857" y="54"/>
                </a:lnTo>
                <a:lnTo>
                  <a:pt x="3857" y="54"/>
                </a:lnTo>
                <a:lnTo>
                  <a:pt x="3858" y="54"/>
                </a:lnTo>
                <a:lnTo>
                  <a:pt x="3858" y="54"/>
                </a:lnTo>
                <a:lnTo>
                  <a:pt x="3858" y="54"/>
                </a:lnTo>
                <a:lnTo>
                  <a:pt x="3858" y="54"/>
                </a:lnTo>
                <a:lnTo>
                  <a:pt x="3859" y="54"/>
                </a:lnTo>
                <a:lnTo>
                  <a:pt x="3859" y="54"/>
                </a:lnTo>
                <a:lnTo>
                  <a:pt x="3859" y="54"/>
                </a:lnTo>
                <a:lnTo>
                  <a:pt x="3860" y="54"/>
                </a:lnTo>
                <a:lnTo>
                  <a:pt x="3860" y="54"/>
                </a:lnTo>
                <a:lnTo>
                  <a:pt x="3860" y="54"/>
                </a:lnTo>
                <a:lnTo>
                  <a:pt x="3861" y="54"/>
                </a:lnTo>
                <a:lnTo>
                  <a:pt x="3861" y="54"/>
                </a:lnTo>
                <a:lnTo>
                  <a:pt x="3861" y="54"/>
                </a:lnTo>
                <a:lnTo>
                  <a:pt x="3861" y="54"/>
                </a:lnTo>
                <a:lnTo>
                  <a:pt x="3861" y="54"/>
                </a:lnTo>
                <a:lnTo>
                  <a:pt x="3862" y="54"/>
                </a:lnTo>
                <a:lnTo>
                  <a:pt x="3862" y="54"/>
                </a:lnTo>
                <a:lnTo>
                  <a:pt x="3863" y="54"/>
                </a:lnTo>
                <a:lnTo>
                  <a:pt x="3863" y="54"/>
                </a:lnTo>
                <a:lnTo>
                  <a:pt x="3863" y="54"/>
                </a:lnTo>
                <a:lnTo>
                  <a:pt x="3863" y="54"/>
                </a:lnTo>
                <a:lnTo>
                  <a:pt x="3864" y="54"/>
                </a:lnTo>
                <a:lnTo>
                  <a:pt x="3864" y="54"/>
                </a:lnTo>
                <a:lnTo>
                  <a:pt x="3864" y="54"/>
                </a:lnTo>
                <a:lnTo>
                  <a:pt x="3866" y="54"/>
                </a:lnTo>
                <a:lnTo>
                  <a:pt x="3866" y="54"/>
                </a:lnTo>
                <a:lnTo>
                  <a:pt x="3866" y="54"/>
                </a:lnTo>
                <a:lnTo>
                  <a:pt x="3866" y="54"/>
                </a:lnTo>
                <a:lnTo>
                  <a:pt x="3866" y="54"/>
                </a:lnTo>
                <a:lnTo>
                  <a:pt x="3866" y="54"/>
                </a:lnTo>
                <a:lnTo>
                  <a:pt x="3866" y="54"/>
                </a:lnTo>
                <a:lnTo>
                  <a:pt x="3867" y="54"/>
                </a:lnTo>
                <a:lnTo>
                  <a:pt x="3867" y="54"/>
                </a:lnTo>
                <a:lnTo>
                  <a:pt x="3867" y="54"/>
                </a:lnTo>
                <a:lnTo>
                  <a:pt x="3867" y="54"/>
                </a:lnTo>
                <a:lnTo>
                  <a:pt x="3868" y="54"/>
                </a:lnTo>
                <a:lnTo>
                  <a:pt x="3868" y="54"/>
                </a:lnTo>
                <a:lnTo>
                  <a:pt x="3868" y="54"/>
                </a:lnTo>
                <a:lnTo>
                  <a:pt x="3869" y="54"/>
                </a:lnTo>
                <a:lnTo>
                  <a:pt x="3869" y="54"/>
                </a:lnTo>
                <a:lnTo>
                  <a:pt x="3869" y="54"/>
                </a:lnTo>
                <a:lnTo>
                  <a:pt x="3869" y="54"/>
                </a:lnTo>
                <a:lnTo>
                  <a:pt x="3870" y="54"/>
                </a:lnTo>
                <a:lnTo>
                  <a:pt x="3870" y="54"/>
                </a:lnTo>
                <a:lnTo>
                  <a:pt x="3870" y="54"/>
                </a:lnTo>
                <a:lnTo>
                  <a:pt x="3871" y="54"/>
                </a:lnTo>
                <a:lnTo>
                  <a:pt x="3871" y="54"/>
                </a:lnTo>
                <a:lnTo>
                  <a:pt x="3871" y="54"/>
                </a:lnTo>
                <a:lnTo>
                  <a:pt x="3871" y="54"/>
                </a:lnTo>
                <a:lnTo>
                  <a:pt x="3872" y="54"/>
                </a:lnTo>
                <a:lnTo>
                  <a:pt x="3872" y="54"/>
                </a:lnTo>
                <a:lnTo>
                  <a:pt x="3872" y="54"/>
                </a:lnTo>
                <a:lnTo>
                  <a:pt x="3873" y="54"/>
                </a:lnTo>
                <a:lnTo>
                  <a:pt x="3873" y="54"/>
                </a:lnTo>
                <a:lnTo>
                  <a:pt x="3873" y="54"/>
                </a:lnTo>
                <a:lnTo>
                  <a:pt x="3873" y="54"/>
                </a:lnTo>
                <a:lnTo>
                  <a:pt x="3875" y="54"/>
                </a:lnTo>
                <a:lnTo>
                  <a:pt x="3875" y="54"/>
                </a:lnTo>
                <a:lnTo>
                  <a:pt x="3875" y="54"/>
                </a:lnTo>
                <a:lnTo>
                  <a:pt x="3876" y="54"/>
                </a:lnTo>
                <a:lnTo>
                  <a:pt x="3876" y="54"/>
                </a:lnTo>
                <a:lnTo>
                  <a:pt x="3876" y="54"/>
                </a:lnTo>
                <a:lnTo>
                  <a:pt x="3876" y="54"/>
                </a:lnTo>
                <a:lnTo>
                  <a:pt x="3877" y="54"/>
                </a:lnTo>
                <a:lnTo>
                  <a:pt x="3877" y="54"/>
                </a:lnTo>
                <a:lnTo>
                  <a:pt x="3877" y="54"/>
                </a:lnTo>
                <a:lnTo>
                  <a:pt x="3878" y="54"/>
                </a:lnTo>
                <a:lnTo>
                  <a:pt x="3878" y="54"/>
                </a:lnTo>
                <a:lnTo>
                  <a:pt x="3878" y="54"/>
                </a:lnTo>
                <a:lnTo>
                  <a:pt x="3878" y="54"/>
                </a:lnTo>
                <a:lnTo>
                  <a:pt x="3879" y="54"/>
                </a:lnTo>
                <a:lnTo>
                  <a:pt x="3879" y="54"/>
                </a:lnTo>
                <a:lnTo>
                  <a:pt x="3879" y="54"/>
                </a:lnTo>
                <a:lnTo>
                  <a:pt x="3880" y="54"/>
                </a:lnTo>
                <a:lnTo>
                  <a:pt x="3880" y="54"/>
                </a:lnTo>
                <a:lnTo>
                  <a:pt x="3880" y="54"/>
                </a:lnTo>
                <a:lnTo>
                  <a:pt x="3880" y="54"/>
                </a:lnTo>
                <a:lnTo>
                  <a:pt x="3881" y="54"/>
                </a:lnTo>
                <a:lnTo>
                  <a:pt x="3881" y="54"/>
                </a:lnTo>
                <a:lnTo>
                  <a:pt x="3881" y="54"/>
                </a:lnTo>
                <a:lnTo>
                  <a:pt x="3882" y="54"/>
                </a:lnTo>
                <a:lnTo>
                  <a:pt x="3882" y="54"/>
                </a:lnTo>
                <a:lnTo>
                  <a:pt x="3882" y="54"/>
                </a:lnTo>
                <a:lnTo>
                  <a:pt x="3882" y="54"/>
                </a:lnTo>
                <a:lnTo>
                  <a:pt x="3883" y="54"/>
                </a:lnTo>
                <a:lnTo>
                  <a:pt x="3883" y="54"/>
                </a:lnTo>
                <a:lnTo>
                  <a:pt x="3883" y="54"/>
                </a:lnTo>
                <a:lnTo>
                  <a:pt x="3884" y="54"/>
                </a:lnTo>
                <a:lnTo>
                  <a:pt x="3884" y="54"/>
                </a:lnTo>
                <a:lnTo>
                  <a:pt x="3884" y="54"/>
                </a:lnTo>
                <a:lnTo>
                  <a:pt x="3884" y="54"/>
                </a:lnTo>
                <a:lnTo>
                  <a:pt x="3885" y="54"/>
                </a:lnTo>
                <a:lnTo>
                  <a:pt x="3885" y="54"/>
                </a:lnTo>
                <a:lnTo>
                  <a:pt x="3885" y="54"/>
                </a:lnTo>
                <a:lnTo>
                  <a:pt x="3886" y="54"/>
                </a:lnTo>
                <a:lnTo>
                  <a:pt x="3886" y="54"/>
                </a:lnTo>
                <a:lnTo>
                  <a:pt x="3886" y="54"/>
                </a:lnTo>
                <a:lnTo>
                  <a:pt x="3887" y="54"/>
                </a:lnTo>
                <a:lnTo>
                  <a:pt x="3887" y="54"/>
                </a:lnTo>
                <a:lnTo>
                  <a:pt x="3887" y="54"/>
                </a:lnTo>
                <a:lnTo>
                  <a:pt x="3887" y="54"/>
                </a:lnTo>
                <a:lnTo>
                  <a:pt x="3888" y="54"/>
                </a:lnTo>
                <a:lnTo>
                  <a:pt x="3888" y="54"/>
                </a:lnTo>
                <a:lnTo>
                  <a:pt x="3888" y="54"/>
                </a:lnTo>
                <a:lnTo>
                  <a:pt x="3888" y="54"/>
                </a:lnTo>
                <a:lnTo>
                  <a:pt x="3889" y="54"/>
                </a:lnTo>
                <a:lnTo>
                  <a:pt x="3889" y="54"/>
                </a:lnTo>
                <a:lnTo>
                  <a:pt x="3889" y="54"/>
                </a:lnTo>
                <a:lnTo>
                  <a:pt x="3890" y="54"/>
                </a:lnTo>
                <a:lnTo>
                  <a:pt x="3890" y="54"/>
                </a:lnTo>
                <a:lnTo>
                  <a:pt x="3890" y="54"/>
                </a:lnTo>
                <a:lnTo>
                  <a:pt x="3891" y="54"/>
                </a:lnTo>
                <a:lnTo>
                  <a:pt x="3891" y="54"/>
                </a:lnTo>
                <a:lnTo>
                  <a:pt x="3891" y="54"/>
                </a:lnTo>
                <a:lnTo>
                  <a:pt x="3891" y="54"/>
                </a:lnTo>
                <a:lnTo>
                  <a:pt x="3892" y="54"/>
                </a:lnTo>
                <a:lnTo>
                  <a:pt x="3892" y="54"/>
                </a:lnTo>
                <a:lnTo>
                  <a:pt x="3892" y="54"/>
                </a:lnTo>
                <a:lnTo>
                  <a:pt x="3893" y="54"/>
                </a:lnTo>
                <a:lnTo>
                  <a:pt x="3893" y="54"/>
                </a:lnTo>
                <a:lnTo>
                  <a:pt x="3893" y="54"/>
                </a:lnTo>
                <a:lnTo>
                  <a:pt x="3893" y="54"/>
                </a:lnTo>
                <a:lnTo>
                  <a:pt x="3893" y="54"/>
                </a:lnTo>
                <a:lnTo>
                  <a:pt x="3894" y="54"/>
                </a:lnTo>
                <a:lnTo>
                  <a:pt x="3894" y="54"/>
                </a:lnTo>
                <a:lnTo>
                  <a:pt x="3895" y="54"/>
                </a:lnTo>
                <a:lnTo>
                  <a:pt x="3895" y="54"/>
                </a:lnTo>
                <a:lnTo>
                  <a:pt x="3895" y="54"/>
                </a:lnTo>
                <a:lnTo>
                  <a:pt x="3895" y="54"/>
                </a:lnTo>
                <a:lnTo>
                  <a:pt x="3896" y="54"/>
                </a:lnTo>
                <a:lnTo>
                  <a:pt x="3896" y="54"/>
                </a:lnTo>
                <a:lnTo>
                  <a:pt x="3896" y="54"/>
                </a:lnTo>
                <a:lnTo>
                  <a:pt x="3897" y="54"/>
                </a:lnTo>
                <a:lnTo>
                  <a:pt x="3897" y="54"/>
                </a:lnTo>
                <a:lnTo>
                  <a:pt x="3897" y="54"/>
                </a:lnTo>
                <a:lnTo>
                  <a:pt x="3897" y="54"/>
                </a:lnTo>
                <a:lnTo>
                  <a:pt x="3898" y="54"/>
                </a:lnTo>
                <a:lnTo>
                  <a:pt x="3898" y="54"/>
                </a:lnTo>
                <a:lnTo>
                  <a:pt x="3898" y="54"/>
                </a:lnTo>
                <a:lnTo>
                  <a:pt x="3899" y="54"/>
                </a:lnTo>
                <a:lnTo>
                  <a:pt x="3899" y="54"/>
                </a:lnTo>
                <a:lnTo>
                  <a:pt x="3899" y="54"/>
                </a:lnTo>
                <a:lnTo>
                  <a:pt x="3899" y="54"/>
                </a:lnTo>
                <a:lnTo>
                  <a:pt x="3900" y="54"/>
                </a:lnTo>
                <a:lnTo>
                  <a:pt x="3900" y="54"/>
                </a:lnTo>
                <a:lnTo>
                  <a:pt x="3900" y="54"/>
                </a:lnTo>
                <a:lnTo>
                  <a:pt x="3901" y="54"/>
                </a:lnTo>
                <a:lnTo>
                  <a:pt x="3901" y="54"/>
                </a:lnTo>
                <a:lnTo>
                  <a:pt x="3901" y="54"/>
                </a:lnTo>
                <a:lnTo>
                  <a:pt x="3901" y="54"/>
                </a:lnTo>
                <a:lnTo>
                  <a:pt x="3902" y="54"/>
                </a:lnTo>
                <a:lnTo>
                  <a:pt x="3902" y="54"/>
                </a:lnTo>
                <a:lnTo>
                  <a:pt x="3902" y="54"/>
                </a:lnTo>
                <a:lnTo>
                  <a:pt x="3903" y="54"/>
                </a:lnTo>
                <a:lnTo>
                  <a:pt x="3903" y="54"/>
                </a:lnTo>
                <a:lnTo>
                  <a:pt x="3903" y="54"/>
                </a:lnTo>
                <a:lnTo>
                  <a:pt x="3903" y="54"/>
                </a:lnTo>
                <a:lnTo>
                  <a:pt x="3904" y="54"/>
                </a:lnTo>
                <a:lnTo>
                  <a:pt x="3904" y="54"/>
                </a:lnTo>
                <a:lnTo>
                  <a:pt x="3904" y="54"/>
                </a:lnTo>
                <a:lnTo>
                  <a:pt x="3905" y="54"/>
                </a:lnTo>
                <a:lnTo>
                  <a:pt x="3905" y="54"/>
                </a:lnTo>
                <a:lnTo>
                  <a:pt x="3905" y="54"/>
                </a:lnTo>
                <a:lnTo>
                  <a:pt x="3905" y="54"/>
                </a:lnTo>
                <a:lnTo>
                  <a:pt x="3906" y="54"/>
                </a:lnTo>
                <a:lnTo>
                  <a:pt x="3906" y="54"/>
                </a:lnTo>
                <a:lnTo>
                  <a:pt x="3906" y="54"/>
                </a:lnTo>
                <a:lnTo>
                  <a:pt x="3907" y="54"/>
                </a:lnTo>
                <a:lnTo>
                  <a:pt x="3907" y="54"/>
                </a:lnTo>
                <a:lnTo>
                  <a:pt x="3907" y="54"/>
                </a:lnTo>
                <a:lnTo>
                  <a:pt x="3907" y="54"/>
                </a:lnTo>
                <a:lnTo>
                  <a:pt x="3908" y="54"/>
                </a:lnTo>
                <a:lnTo>
                  <a:pt x="3908" y="54"/>
                </a:lnTo>
                <a:lnTo>
                  <a:pt x="3908" y="54"/>
                </a:lnTo>
                <a:lnTo>
                  <a:pt x="3909" y="54"/>
                </a:lnTo>
                <a:lnTo>
                  <a:pt x="3909" y="54"/>
                </a:lnTo>
                <a:lnTo>
                  <a:pt x="3909" y="54"/>
                </a:lnTo>
                <a:lnTo>
                  <a:pt x="3909" y="54"/>
                </a:lnTo>
                <a:lnTo>
                  <a:pt x="3910" y="54"/>
                </a:lnTo>
                <a:lnTo>
                  <a:pt x="3910" y="54"/>
                </a:lnTo>
                <a:lnTo>
                  <a:pt x="3910" y="54"/>
                </a:lnTo>
                <a:lnTo>
                  <a:pt x="3911" y="54"/>
                </a:lnTo>
                <a:lnTo>
                  <a:pt x="3911" y="54"/>
                </a:lnTo>
                <a:lnTo>
                  <a:pt x="3911" y="54"/>
                </a:lnTo>
                <a:lnTo>
                  <a:pt x="3912" y="54"/>
                </a:lnTo>
                <a:lnTo>
                  <a:pt x="3912" y="54"/>
                </a:lnTo>
                <a:lnTo>
                  <a:pt x="3912" y="54"/>
                </a:lnTo>
                <a:lnTo>
                  <a:pt x="3912" y="54"/>
                </a:lnTo>
                <a:lnTo>
                  <a:pt x="3913" y="54"/>
                </a:lnTo>
                <a:lnTo>
                  <a:pt x="3913" y="54"/>
                </a:lnTo>
                <a:lnTo>
                  <a:pt x="3913" y="54"/>
                </a:lnTo>
                <a:lnTo>
                  <a:pt x="3914" y="54"/>
                </a:lnTo>
                <a:lnTo>
                  <a:pt x="3914" y="54"/>
                </a:lnTo>
                <a:lnTo>
                  <a:pt x="3914" y="54"/>
                </a:lnTo>
                <a:lnTo>
                  <a:pt x="3914" y="54"/>
                </a:lnTo>
                <a:lnTo>
                  <a:pt x="3915" y="54"/>
                </a:lnTo>
                <a:lnTo>
                  <a:pt x="3915" y="54"/>
                </a:lnTo>
                <a:lnTo>
                  <a:pt x="3915" y="54"/>
                </a:lnTo>
                <a:lnTo>
                  <a:pt x="3916" y="54"/>
                </a:lnTo>
                <a:lnTo>
                  <a:pt x="3916" y="54"/>
                </a:lnTo>
                <a:lnTo>
                  <a:pt x="3916" y="54"/>
                </a:lnTo>
                <a:lnTo>
                  <a:pt x="3916" y="54"/>
                </a:lnTo>
                <a:lnTo>
                  <a:pt x="3917" y="54"/>
                </a:lnTo>
                <a:lnTo>
                  <a:pt x="3917" y="54"/>
                </a:lnTo>
                <a:lnTo>
                  <a:pt x="3917" y="54"/>
                </a:lnTo>
                <a:lnTo>
                  <a:pt x="3918" y="54"/>
                </a:lnTo>
                <a:lnTo>
                  <a:pt x="3918" y="54"/>
                </a:lnTo>
                <a:lnTo>
                  <a:pt x="3918" y="54"/>
                </a:lnTo>
                <a:lnTo>
                  <a:pt x="3918" y="54"/>
                </a:lnTo>
                <a:lnTo>
                  <a:pt x="3919" y="54"/>
                </a:lnTo>
                <a:lnTo>
                  <a:pt x="3919" y="54"/>
                </a:lnTo>
                <a:lnTo>
                  <a:pt x="3919" y="54"/>
                </a:lnTo>
                <a:lnTo>
                  <a:pt x="3919" y="54"/>
                </a:lnTo>
                <a:lnTo>
                  <a:pt x="3920" y="54"/>
                </a:lnTo>
                <a:lnTo>
                  <a:pt x="3920" y="54"/>
                </a:lnTo>
                <a:lnTo>
                  <a:pt x="3920" y="54"/>
                </a:lnTo>
                <a:lnTo>
                  <a:pt x="3921" y="54"/>
                </a:lnTo>
                <a:lnTo>
                  <a:pt x="3921" y="54"/>
                </a:lnTo>
                <a:lnTo>
                  <a:pt x="3921" y="54"/>
                </a:lnTo>
                <a:lnTo>
                  <a:pt x="3922" y="54"/>
                </a:lnTo>
                <a:lnTo>
                  <a:pt x="3922" y="54"/>
                </a:lnTo>
                <a:lnTo>
                  <a:pt x="3922" y="54"/>
                </a:lnTo>
                <a:lnTo>
                  <a:pt x="3922" y="54"/>
                </a:lnTo>
                <a:lnTo>
                  <a:pt x="3923" y="54"/>
                </a:lnTo>
                <a:lnTo>
                  <a:pt x="3923" y="54"/>
                </a:lnTo>
                <a:lnTo>
                  <a:pt x="3923" y="54"/>
                </a:lnTo>
                <a:lnTo>
                  <a:pt x="3924" y="54"/>
                </a:lnTo>
                <a:lnTo>
                  <a:pt x="3924" y="54"/>
                </a:lnTo>
                <a:lnTo>
                  <a:pt x="3924" y="54"/>
                </a:lnTo>
                <a:lnTo>
                  <a:pt x="3924" y="54"/>
                </a:lnTo>
                <a:lnTo>
                  <a:pt x="3924" y="54"/>
                </a:lnTo>
                <a:lnTo>
                  <a:pt x="3925" y="54"/>
                </a:lnTo>
                <a:lnTo>
                  <a:pt x="3925" y="54"/>
                </a:lnTo>
                <a:lnTo>
                  <a:pt x="3926" y="54"/>
                </a:lnTo>
                <a:lnTo>
                  <a:pt x="3926" y="54"/>
                </a:lnTo>
                <a:lnTo>
                  <a:pt x="3926" y="54"/>
                </a:lnTo>
                <a:lnTo>
                  <a:pt x="3926" y="54"/>
                </a:lnTo>
                <a:lnTo>
                  <a:pt x="3927" y="54"/>
                </a:lnTo>
                <a:lnTo>
                  <a:pt x="3927" y="54"/>
                </a:lnTo>
                <a:lnTo>
                  <a:pt x="3927" y="54"/>
                </a:lnTo>
                <a:lnTo>
                  <a:pt x="3929" y="54"/>
                </a:lnTo>
                <a:lnTo>
                  <a:pt x="3929" y="54"/>
                </a:lnTo>
                <a:lnTo>
                  <a:pt x="3929" y="54"/>
                </a:lnTo>
                <a:lnTo>
                  <a:pt x="3929" y="54"/>
                </a:lnTo>
                <a:lnTo>
                  <a:pt x="3930" y="54"/>
                </a:lnTo>
                <a:lnTo>
                  <a:pt x="3930" y="54"/>
                </a:lnTo>
                <a:lnTo>
                  <a:pt x="3930" y="54"/>
                </a:lnTo>
                <a:lnTo>
                  <a:pt x="3931" y="54"/>
                </a:lnTo>
                <a:lnTo>
                  <a:pt x="3931" y="54"/>
                </a:lnTo>
                <a:lnTo>
                  <a:pt x="3931" y="54"/>
                </a:lnTo>
                <a:lnTo>
                  <a:pt x="3931" y="54"/>
                </a:lnTo>
                <a:lnTo>
                  <a:pt x="3932" y="54"/>
                </a:lnTo>
                <a:lnTo>
                  <a:pt x="3932" y="54"/>
                </a:lnTo>
                <a:lnTo>
                  <a:pt x="3932" y="54"/>
                </a:lnTo>
                <a:lnTo>
                  <a:pt x="3933" y="54"/>
                </a:lnTo>
                <a:lnTo>
                  <a:pt x="3933" y="54"/>
                </a:lnTo>
                <a:lnTo>
                  <a:pt x="3933" y="54"/>
                </a:lnTo>
                <a:lnTo>
                  <a:pt x="3933" y="54"/>
                </a:lnTo>
                <a:lnTo>
                  <a:pt x="3934" y="54"/>
                </a:lnTo>
                <a:lnTo>
                  <a:pt x="3934" y="54"/>
                </a:lnTo>
                <a:lnTo>
                  <a:pt x="3934" y="54"/>
                </a:lnTo>
                <a:lnTo>
                  <a:pt x="3935" y="54"/>
                </a:lnTo>
                <a:lnTo>
                  <a:pt x="3935" y="54"/>
                </a:lnTo>
                <a:lnTo>
                  <a:pt x="3935" y="54"/>
                </a:lnTo>
                <a:lnTo>
                  <a:pt x="3935" y="54"/>
                </a:lnTo>
                <a:lnTo>
                  <a:pt x="3936" y="54"/>
                </a:lnTo>
                <a:lnTo>
                  <a:pt x="3936" y="54"/>
                </a:lnTo>
                <a:lnTo>
                  <a:pt x="3936" y="54"/>
                </a:lnTo>
                <a:lnTo>
                  <a:pt x="3937" y="54"/>
                </a:lnTo>
                <a:lnTo>
                  <a:pt x="3937" y="54"/>
                </a:lnTo>
                <a:lnTo>
                  <a:pt x="3937" y="54"/>
                </a:lnTo>
                <a:lnTo>
                  <a:pt x="3937" y="54"/>
                </a:lnTo>
                <a:lnTo>
                  <a:pt x="3938" y="54"/>
                </a:lnTo>
                <a:lnTo>
                  <a:pt x="3938" y="54"/>
                </a:lnTo>
                <a:lnTo>
                  <a:pt x="3938" y="54"/>
                </a:lnTo>
                <a:lnTo>
                  <a:pt x="3939" y="54"/>
                </a:lnTo>
                <a:lnTo>
                  <a:pt x="3939" y="54"/>
                </a:lnTo>
                <a:lnTo>
                  <a:pt x="3939" y="54"/>
                </a:lnTo>
                <a:lnTo>
                  <a:pt x="3940" y="54"/>
                </a:lnTo>
                <a:lnTo>
                  <a:pt x="3940" y="54"/>
                </a:lnTo>
                <a:lnTo>
                  <a:pt x="3940" y="54"/>
                </a:lnTo>
                <a:lnTo>
                  <a:pt x="3940" y="54"/>
                </a:lnTo>
                <a:lnTo>
                  <a:pt x="3941" y="54"/>
                </a:lnTo>
                <a:lnTo>
                  <a:pt x="3941" y="54"/>
                </a:lnTo>
                <a:lnTo>
                  <a:pt x="3941" y="54"/>
                </a:lnTo>
                <a:lnTo>
                  <a:pt x="3942" y="54"/>
                </a:lnTo>
                <a:lnTo>
                  <a:pt x="3942" y="54"/>
                </a:lnTo>
                <a:lnTo>
                  <a:pt x="3942" y="54"/>
                </a:lnTo>
                <a:lnTo>
                  <a:pt x="3942" y="54"/>
                </a:lnTo>
                <a:lnTo>
                  <a:pt x="3943" y="54"/>
                </a:lnTo>
                <a:lnTo>
                  <a:pt x="3943" y="54"/>
                </a:lnTo>
                <a:lnTo>
                  <a:pt x="3943" y="54"/>
                </a:lnTo>
                <a:lnTo>
                  <a:pt x="3944" y="54"/>
                </a:lnTo>
                <a:lnTo>
                  <a:pt x="3944" y="54"/>
                </a:lnTo>
                <a:lnTo>
                  <a:pt x="3944" y="54"/>
                </a:lnTo>
                <a:lnTo>
                  <a:pt x="3944" y="54"/>
                </a:lnTo>
                <a:lnTo>
                  <a:pt x="3945" y="54"/>
                </a:lnTo>
                <a:lnTo>
                  <a:pt x="3945" y="54"/>
                </a:lnTo>
                <a:lnTo>
                  <a:pt x="3945" y="54"/>
                </a:lnTo>
                <a:lnTo>
                  <a:pt x="3946" y="54"/>
                </a:lnTo>
                <a:lnTo>
                  <a:pt x="3946" y="54"/>
                </a:lnTo>
                <a:lnTo>
                  <a:pt x="3946" y="54"/>
                </a:lnTo>
                <a:lnTo>
                  <a:pt x="3946" y="54"/>
                </a:lnTo>
                <a:lnTo>
                  <a:pt x="3947" y="54"/>
                </a:lnTo>
                <a:lnTo>
                  <a:pt x="3947" y="54"/>
                </a:lnTo>
                <a:lnTo>
                  <a:pt x="3947" y="54"/>
                </a:lnTo>
                <a:lnTo>
                  <a:pt x="3948" y="54"/>
                </a:lnTo>
                <a:lnTo>
                  <a:pt x="3948" y="54"/>
                </a:lnTo>
                <a:lnTo>
                  <a:pt x="3948" y="54"/>
                </a:lnTo>
                <a:lnTo>
                  <a:pt x="3948" y="54"/>
                </a:lnTo>
                <a:lnTo>
                  <a:pt x="3949" y="54"/>
                </a:lnTo>
                <a:lnTo>
                  <a:pt x="3949" y="54"/>
                </a:lnTo>
                <a:lnTo>
                  <a:pt x="3949" y="54"/>
                </a:lnTo>
                <a:lnTo>
                  <a:pt x="3950" y="54"/>
                </a:lnTo>
                <a:lnTo>
                  <a:pt x="3950" y="54"/>
                </a:lnTo>
                <a:lnTo>
                  <a:pt x="3950" y="54"/>
                </a:lnTo>
                <a:lnTo>
                  <a:pt x="3950" y="54"/>
                </a:lnTo>
                <a:lnTo>
                  <a:pt x="3951" y="54"/>
                </a:lnTo>
                <a:lnTo>
                  <a:pt x="3951" y="54"/>
                </a:lnTo>
                <a:lnTo>
                  <a:pt x="3951" y="54"/>
                </a:lnTo>
                <a:lnTo>
                  <a:pt x="3951" y="54"/>
                </a:lnTo>
                <a:lnTo>
                  <a:pt x="3952" y="54"/>
                </a:lnTo>
                <a:lnTo>
                  <a:pt x="3952" y="54"/>
                </a:lnTo>
                <a:lnTo>
                  <a:pt x="3952" y="54"/>
                </a:lnTo>
                <a:lnTo>
                  <a:pt x="3953" y="54"/>
                </a:lnTo>
                <a:lnTo>
                  <a:pt x="3953" y="54"/>
                </a:lnTo>
                <a:lnTo>
                  <a:pt x="3953" y="54"/>
                </a:lnTo>
                <a:lnTo>
                  <a:pt x="3954" y="54"/>
                </a:lnTo>
                <a:lnTo>
                  <a:pt x="3954" y="54"/>
                </a:lnTo>
                <a:lnTo>
                  <a:pt x="3954" y="54"/>
                </a:lnTo>
                <a:lnTo>
                  <a:pt x="3954" y="54"/>
                </a:lnTo>
                <a:lnTo>
                  <a:pt x="3955" y="54"/>
                </a:lnTo>
                <a:lnTo>
                  <a:pt x="3955" y="54"/>
                </a:lnTo>
                <a:lnTo>
                  <a:pt x="3955" y="54"/>
                </a:lnTo>
                <a:lnTo>
                  <a:pt x="3956" y="54"/>
                </a:lnTo>
                <a:lnTo>
                  <a:pt x="3956" y="54"/>
                </a:lnTo>
                <a:lnTo>
                  <a:pt x="3956" y="54"/>
                </a:lnTo>
                <a:lnTo>
                  <a:pt x="3956" y="54"/>
                </a:lnTo>
                <a:lnTo>
                  <a:pt x="3956" y="54"/>
                </a:lnTo>
                <a:lnTo>
                  <a:pt x="3957" y="54"/>
                </a:lnTo>
                <a:lnTo>
                  <a:pt x="3957" y="54"/>
                </a:lnTo>
                <a:lnTo>
                  <a:pt x="3958" y="54"/>
                </a:lnTo>
                <a:lnTo>
                  <a:pt x="3958" y="54"/>
                </a:lnTo>
                <a:lnTo>
                  <a:pt x="3958" y="54"/>
                </a:lnTo>
                <a:lnTo>
                  <a:pt x="3958" y="54"/>
                </a:lnTo>
                <a:lnTo>
                  <a:pt x="3959" y="54"/>
                </a:lnTo>
                <a:lnTo>
                  <a:pt x="3959" y="54"/>
                </a:lnTo>
                <a:lnTo>
                  <a:pt x="3959" y="54"/>
                </a:lnTo>
                <a:lnTo>
                  <a:pt x="3960" y="54"/>
                </a:lnTo>
                <a:lnTo>
                  <a:pt x="3960" y="54"/>
                </a:lnTo>
                <a:lnTo>
                  <a:pt x="3960" y="54"/>
                </a:lnTo>
                <a:lnTo>
                  <a:pt x="3960" y="54"/>
                </a:lnTo>
                <a:lnTo>
                  <a:pt x="3961" y="54"/>
                </a:lnTo>
                <a:lnTo>
                  <a:pt x="3961" y="54"/>
                </a:lnTo>
                <a:lnTo>
                  <a:pt x="3961" y="54"/>
                </a:lnTo>
                <a:lnTo>
                  <a:pt x="3962" y="54"/>
                </a:lnTo>
                <a:lnTo>
                  <a:pt x="3962" y="54"/>
                </a:lnTo>
                <a:lnTo>
                  <a:pt x="3962" y="54"/>
                </a:lnTo>
                <a:lnTo>
                  <a:pt x="3962" y="54"/>
                </a:lnTo>
                <a:lnTo>
                  <a:pt x="3963" y="54"/>
                </a:lnTo>
                <a:lnTo>
                  <a:pt x="3963" y="54"/>
                </a:lnTo>
                <a:lnTo>
                  <a:pt x="3963" y="54"/>
                </a:lnTo>
                <a:lnTo>
                  <a:pt x="3964" y="54"/>
                </a:lnTo>
                <a:lnTo>
                  <a:pt x="3964" y="54"/>
                </a:lnTo>
                <a:lnTo>
                  <a:pt x="3964" y="54"/>
                </a:lnTo>
                <a:lnTo>
                  <a:pt x="3965" y="54"/>
                </a:lnTo>
                <a:lnTo>
                  <a:pt x="3965" y="54"/>
                </a:lnTo>
                <a:lnTo>
                  <a:pt x="3965" y="54"/>
                </a:lnTo>
                <a:lnTo>
                  <a:pt x="3965" y="54"/>
                </a:lnTo>
                <a:lnTo>
                  <a:pt x="3966" y="54"/>
                </a:lnTo>
                <a:lnTo>
                  <a:pt x="3966" y="54"/>
                </a:lnTo>
                <a:lnTo>
                  <a:pt x="3966" y="54"/>
                </a:lnTo>
                <a:lnTo>
                  <a:pt x="3967" y="54"/>
                </a:lnTo>
                <a:lnTo>
                  <a:pt x="3967" y="54"/>
                </a:lnTo>
                <a:lnTo>
                  <a:pt x="3967" y="54"/>
                </a:lnTo>
                <a:lnTo>
                  <a:pt x="3967" y="54"/>
                </a:lnTo>
                <a:lnTo>
                  <a:pt x="3968" y="54"/>
                </a:lnTo>
                <a:lnTo>
                  <a:pt x="3968" y="54"/>
                </a:lnTo>
                <a:lnTo>
                  <a:pt x="3968" y="54"/>
                </a:lnTo>
                <a:lnTo>
                  <a:pt x="3969" y="54"/>
                </a:lnTo>
                <a:lnTo>
                  <a:pt x="3969" y="54"/>
                </a:lnTo>
                <a:lnTo>
                  <a:pt x="3969" y="54"/>
                </a:lnTo>
                <a:lnTo>
                  <a:pt x="3969" y="54"/>
                </a:lnTo>
                <a:lnTo>
                  <a:pt x="3970" y="54"/>
                </a:lnTo>
                <a:lnTo>
                  <a:pt x="3970" y="54"/>
                </a:lnTo>
                <a:lnTo>
                  <a:pt x="3970" y="54"/>
                </a:lnTo>
                <a:lnTo>
                  <a:pt x="3971" y="54"/>
                </a:lnTo>
                <a:lnTo>
                  <a:pt x="3971" y="54"/>
                </a:lnTo>
                <a:lnTo>
                  <a:pt x="3971" y="54"/>
                </a:lnTo>
                <a:lnTo>
                  <a:pt x="3971" y="54"/>
                </a:lnTo>
                <a:lnTo>
                  <a:pt x="3972" y="54"/>
                </a:lnTo>
                <a:lnTo>
                  <a:pt x="3972" y="54"/>
                </a:lnTo>
                <a:lnTo>
                  <a:pt x="3972" y="54"/>
                </a:lnTo>
                <a:lnTo>
                  <a:pt x="3973" y="54"/>
                </a:lnTo>
                <a:lnTo>
                  <a:pt x="3973" y="54"/>
                </a:lnTo>
                <a:lnTo>
                  <a:pt x="3973" y="54"/>
                </a:lnTo>
                <a:lnTo>
                  <a:pt x="3973" y="54"/>
                </a:lnTo>
                <a:lnTo>
                  <a:pt x="3974" y="54"/>
                </a:lnTo>
                <a:lnTo>
                  <a:pt x="3974" y="54"/>
                </a:lnTo>
                <a:lnTo>
                  <a:pt x="3974" y="54"/>
                </a:lnTo>
                <a:lnTo>
                  <a:pt x="3975" y="54"/>
                </a:lnTo>
                <a:lnTo>
                  <a:pt x="3975" y="54"/>
                </a:lnTo>
                <a:lnTo>
                  <a:pt x="3975" y="54"/>
                </a:lnTo>
                <a:lnTo>
                  <a:pt x="3975" y="54"/>
                </a:lnTo>
                <a:lnTo>
                  <a:pt x="3976" y="54"/>
                </a:lnTo>
                <a:lnTo>
                  <a:pt x="3976" y="54"/>
                </a:lnTo>
                <a:lnTo>
                  <a:pt x="3976" y="54"/>
                </a:lnTo>
                <a:lnTo>
                  <a:pt x="3977" y="54"/>
                </a:lnTo>
                <a:lnTo>
                  <a:pt x="3977" y="54"/>
                </a:lnTo>
                <a:lnTo>
                  <a:pt x="3977" y="54"/>
                </a:lnTo>
                <a:lnTo>
                  <a:pt x="3977" y="54"/>
                </a:lnTo>
                <a:lnTo>
                  <a:pt x="3978" y="54"/>
                </a:lnTo>
                <a:lnTo>
                  <a:pt x="3978" y="54"/>
                </a:lnTo>
                <a:lnTo>
                  <a:pt x="3978" y="54"/>
                </a:lnTo>
                <a:lnTo>
                  <a:pt x="3979" y="54"/>
                </a:lnTo>
                <a:lnTo>
                  <a:pt x="3979" y="54"/>
                </a:lnTo>
                <a:lnTo>
                  <a:pt x="3979" y="54"/>
                </a:lnTo>
                <a:lnTo>
                  <a:pt x="3979" y="54"/>
                </a:lnTo>
                <a:lnTo>
                  <a:pt x="3980" y="54"/>
                </a:lnTo>
                <a:lnTo>
                  <a:pt x="3980" y="54"/>
                </a:lnTo>
                <a:lnTo>
                  <a:pt x="3980" y="54"/>
                </a:lnTo>
                <a:lnTo>
                  <a:pt x="3981" y="54"/>
                </a:lnTo>
                <a:lnTo>
                  <a:pt x="3981" y="54"/>
                </a:lnTo>
                <a:lnTo>
                  <a:pt x="3981" y="54"/>
                </a:lnTo>
                <a:lnTo>
                  <a:pt x="3981" y="54"/>
                </a:lnTo>
                <a:lnTo>
                  <a:pt x="3982" y="54"/>
                </a:lnTo>
                <a:lnTo>
                  <a:pt x="3982" y="54"/>
                </a:lnTo>
                <a:lnTo>
                  <a:pt x="3982" y="54"/>
                </a:lnTo>
                <a:lnTo>
                  <a:pt x="3982" y="54"/>
                </a:lnTo>
                <a:lnTo>
                  <a:pt x="3983" y="54"/>
                </a:lnTo>
                <a:lnTo>
                  <a:pt x="3983" y="54"/>
                </a:lnTo>
                <a:lnTo>
                  <a:pt x="3983" y="54"/>
                </a:lnTo>
                <a:lnTo>
                  <a:pt x="3984" y="54"/>
                </a:lnTo>
                <a:lnTo>
                  <a:pt x="3984" y="54"/>
                </a:lnTo>
                <a:lnTo>
                  <a:pt x="3984" y="54"/>
                </a:lnTo>
                <a:lnTo>
                  <a:pt x="3985" y="54"/>
                </a:lnTo>
                <a:lnTo>
                  <a:pt x="3985" y="54"/>
                </a:lnTo>
                <a:lnTo>
                  <a:pt x="3985" y="54"/>
                </a:lnTo>
                <a:lnTo>
                  <a:pt x="3985" y="54"/>
                </a:lnTo>
                <a:lnTo>
                  <a:pt x="3986" y="54"/>
                </a:lnTo>
                <a:lnTo>
                  <a:pt x="3986" y="54"/>
                </a:lnTo>
                <a:lnTo>
                  <a:pt x="3986" y="54"/>
                </a:lnTo>
                <a:lnTo>
                  <a:pt x="3987" y="54"/>
                </a:lnTo>
                <a:lnTo>
                  <a:pt x="3987" y="54"/>
                </a:lnTo>
                <a:lnTo>
                  <a:pt x="3987" y="54"/>
                </a:lnTo>
                <a:lnTo>
                  <a:pt x="3987" y="54"/>
                </a:lnTo>
                <a:lnTo>
                  <a:pt x="3987" y="54"/>
                </a:lnTo>
                <a:lnTo>
                  <a:pt x="3988" y="54"/>
                </a:lnTo>
                <a:lnTo>
                  <a:pt x="3988" y="54"/>
                </a:lnTo>
                <a:lnTo>
                  <a:pt x="3989" y="54"/>
                </a:lnTo>
                <a:lnTo>
                  <a:pt x="3989" y="54"/>
                </a:lnTo>
                <a:lnTo>
                  <a:pt x="3989" y="54"/>
                </a:lnTo>
                <a:lnTo>
                  <a:pt x="3990" y="54"/>
                </a:lnTo>
                <a:lnTo>
                  <a:pt x="3990" y="54"/>
                </a:lnTo>
                <a:lnTo>
                  <a:pt x="3990" y="54"/>
                </a:lnTo>
                <a:lnTo>
                  <a:pt x="3990" y="54"/>
                </a:lnTo>
                <a:lnTo>
                  <a:pt x="3992" y="54"/>
                </a:lnTo>
                <a:lnTo>
                  <a:pt x="3992" y="54"/>
                </a:lnTo>
                <a:lnTo>
                  <a:pt x="3992" y="54"/>
                </a:lnTo>
                <a:lnTo>
                  <a:pt x="3993" y="54"/>
                </a:lnTo>
                <a:lnTo>
                  <a:pt x="3993" y="54"/>
                </a:lnTo>
                <a:lnTo>
                  <a:pt x="3993" y="54"/>
                </a:lnTo>
                <a:lnTo>
                  <a:pt x="3993" y="54"/>
                </a:lnTo>
                <a:lnTo>
                  <a:pt x="3994" y="54"/>
                </a:lnTo>
                <a:lnTo>
                  <a:pt x="3994" y="54"/>
                </a:lnTo>
                <a:lnTo>
                  <a:pt x="3994" y="54"/>
                </a:lnTo>
                <a:lnTo>
                  <a:pt x="3995" y="54"/>
                </a:lnTo>
                <a:lnTo>
                  <a:pt x="3995" y="54"/>
                </a:lnTo>
                <a:lnTo>
                  <a:pt x="3995" y="54"/>
                </a:lnTo>
                <a:lnTo>
                  <a:pt x="3995" y="54"/>
                </a:lnTo>
                <a:lnTo>
                  <a:pt x="3996" y="54"/>
                </a:lnTo>
                <a:lnTo>
                  <a:pt x="3996" y="54"/>
                </a:lnTo>
                <a:lnTo>
                  <a:pt x="3996" y="54"/>
                </a:lnTo>
                <a:lnTo>
                  <a:pt x="3997" y="54"/>
                </a:lnTo>
                <a:lnTo>
                  <a:pt x="3997" y="54"/>
                </a:lnTo>
                <a:lnTo>
                  <a:pt x="3997" y="54"/>
                </a:lnTo>
                <a:lnTo>
                  <a:pt x="3997" y="54"/>
                </a:lnTo>
                <a:lnTo>
                  <a:pt x="3998" y="54"/>
                </a:lnTo>
                <a:lnTo>
                  <a:pt x="3998" y="54"/>
                </a:lnTo>
                <a:lnTo>
                  <a:pt x="3998" y="54"/>
                </a:lnTo>
                <a:lnTo>
                  <a:pt x="3999" y="54"/>
                </a:lnTo>
                <a:lnTo>
                  <a:pt x="3999" y="54"/>
                </a:lnTo>
                <a:lnTo>
                  <a:pt x="3999" y="54"/>
                </a:lnTo>
                <a:lnTo>
                  <a:pt x="3999" y="54"/>
                </a:lnTo>
                <a:lnTo>
                  <a:pt x="4000" y="54"/>
                </a:lnTo>
                <a:lnTo>
                  <a:pt x="4000" y="54"/>
                </a:lnTo>
                <a:lnTo>
                  <a:pt x="4000" y="54"/>
                </a:lnTo>
                <a:lnTo>
                  <a:pt x="4001" y="54"/>
                </a:lnTo>
                <a:lnTo>
                  <a:pt x="4001" y="54"/>
                </a:lnTo>
                <a:lnTo>
                  <a:pt x="4001" y="54"/>
                </a:lnTo>
                <a:lnTo>
                  <a:pt x="4001" y="54"/>
                </a:lnTo>
                <a:lnTo>
                  <a:pt x="4002" y="54"/>
                </a:lnTo>
                <a:lnTo>
                  <a:pt x="4002" y="54"/>
                </a:lnTo>
                <a:lnTo>
                  <a:pt x="4002" y="54"/>
                </a:lnTo>
                <a:lnTo>
                  <a:pt x="4003" y="54"/>
                </a:lnTo>
                <a:lnTo>
                  <a:pt x="4003" y="54"/>
                </a:lnTo>
                <a:lnTo>
                  <a:pt x="4003" y="54"/>
                </a:lnTo>
                <a:lnTo>
                  <a:pt x="4003" y="54"/>
                </a:lnTo>
                <a:lnTo>
                  <a:pt x="4004" y="54"/>
                </a:lnTo>
                <a:lnTo>
                  <a:pt x="4004" y="54"/>
                </a:lnTo>
                <a:lnTo>
                  <a:pt x="4004" y="54"/>
                </a:lnTo>
                <a:lnTo>
                  <a:pt x="4005" y="54"/>
                </a:lnTo>
                <a:lnTo>
                  <a:pt x="4005" y="54"/>
                </a:lnTo>
                <a:lnTo>
                  <a:pt x="4005" y="54"/>
                </a:lnTo>
                <a:lnTo>
                  <a:pt x="4005" y="54"/>
                </a:lnTo>
                <a:lnTo>
                  <a:pt x="4006" y="54"/>
                </a:lnTo>
                <a:lnTo>
                  <a:pt x="4006" y="54"/>
                </a:lnTo>
                <a:lnTo>
                  <a:pt x="4006" y="54"/>
                </a:lnTo>
                <a:lnTo>
                  <a:pt x="4007" y="54"/>
                </a:lnTo>
                <a:lnTo>
                  <a:pt x="4007" y="54"/>
                </a:lnTo>
                <a:lnTo>
                  <a:pt x="4007" y="54"/>
                </a:lnTo>
                <a:lnTo>
                  <a:pt x="4007" y="54"/>
                </a:lnTo>
                <a:lnTo>
                  <a:pt x="4008" y="54"/>
                </a:lnTo>
                <a:lnTo>
                  <a:pt x="4008" y="54"/>
                </a:lnTo>
                <a:lnTo>
                  <a:pt x="4008" y="54"/>
                </a:lnTo>
                <a:lnTo>
                  <a:pt x="4009" y="54"/>
                </a:lnTo>
                <a:lnTo>
                  <a:pt x="4009" y="54"/>
                </a:lnTo>
                <a:lnTo>
                  <a:pt x="4009" y="54"/>
                </a:lnTo>
                <a:lnTo>
                  <a:pt x="4009" y="54"/>
                </a:lnTo>
                <a:lnTo>
                  <a:pt x="4010" y="54"/>
                </a:lnTo>
                <a:lnTo>
                  <a:pt x="4010" y="54"/>
                </a:lnTo>
                <a:lnTo>
                  <a:pt x="4010" y="54"/>
                </a:lnTo>
                <a:lnTo>
                  <a:pt x="4011" y="54"/>
                </a:lnTo>
                <a:lnTo>
                  <a:pt x="4011" y="54"/>
                </a:lnTo>
                <a:lnTo>
                  <a:pt x="4011" y="54"/>
                </a:lnTo>
                <a:lnTo>
                  <a:pt x="4011" y="54"/>
                </a:lnTo>
                <a:lnTo>
                  <a:pt x="4012" y="54"/>
                </a:lnTo>
                <a:lnTo>
                  <a:pt x="4012" y="54"/>
                </a:lnTo>
                <a:lnTo>
                  <a:pt x="4012" y="54"/>
                </a:lnTo>
                <a:lnTo>
                  <a:pt x="4013" y="54"/>
                </a:lnTo>
                <a:lnTo>
                  <a:pt x="4013" y="54"/>
                </a:lnTo>
                <a:lnTo>
                  <a:pt x="4013" y="54"/>
                </a:lnTo>
                <a:lnTo>
                  <a:pt x="4013" y="54"/>
                </a:lnTo>
                <a:lnTo>
                  <a:pt x="4014" y="54"/>
                </a:lnTo>
                <a:lnTo>
                  <a:pt x="4014" y="54"/>
                </a:lnTo>
                <a:lnTo>
                  <a:pt x="4014" y="54"/>
                </a:lnTo>
                <a:lnTo>
                  <a:pt x="4014" y="54"/>
                </a:lnTo>
                <a:lnTo>
                  <a:pt x="4015" y="54"/>
                </a:lnTo>
                <a:lnTo>
                  <a:pt x="4015" y="54"/>
                </a:lnTo>
                <a:lnTo>
                  <a:pt x="4016" y="54"/>
                </a:lnTo>
                <a:lnTo>
                  <a:pt x="4016" y="54"/>
                </a:lnTo>
                <a:lnTo>
                  <a:pt x="4016" y="54"/>
                </a:lnTo>
                <a:lnTo>
                  <a:pt x="4016" y="54"/>
                </a:lnTo>
                <a:lnTo>
                  <a:pt x="4017" y="54"/>
                </a:lnTo>
                <a:lnTo>
                  <a:pt x="4017" y="54"/>
                </a:lnTo>
                <a:lnTo>
                  <a:pt x="4017" y="54"/>
                </a:lnTo>
                <a:lnTo>
                  <a:pt x="4018" y="54"/>
                </a:lnTo>
                <a:lnTo>
                  <a:pt x="4018" y="54"/>
                </a:lnTo>
                <a:lnTo>
                  <a:pt x="4018" y="54"/>
                </a:lnTo>
                <a:lnTo>
                  <a:pt x="4018" y="54"/>
                </a:lnTo>
                <a:lnTo>
                  <a:pt x="4019" y="54"/>
                </a:lnTo>
                <a:lnTo>
                  <a:pt x="4019" y="54"/>
                </a:lnTo>
                <a:lnTo>
                  <a:pt x="4019" y="54"/>
                </a:lnTo>
                <a:lnTo>
                  <a:pt x="4020" y="54"/>
                </a:lnTo>
                <a:lnTo>
                  <a:pt x="4020" y="54"/>
                </a:lnTo>
                <a:lnTo>
                  <a:pt x="4020" y="54"/>
                </a:lnTo>
                <a:lnTo>
                  <a:pt x="4020" y="54"/>
                </a:lnTo>
                <a:lnTo>
                  <a:pt x="4021" y="54"/>
                </a:lnTo>
                <a:lnTo>
                  <a:pt x="4021" y="54"/>
                </a:lnTo>
                <a:lnTo>
                  <a:pt x="4021" y="54"/>
                </a:lnTo>
                <a:lnTo>
                  <a:pt x="4022" y="54"/>
                </a:lnTo>
                <a:lnTo>
                  <a:pt x="4022" y="54"/>
                </a:lnTo>
                <a:lnTo>
                  <a:pt x="4022" y="54"/>
                </a:lnTo>
                <a:lnTo>
                  <a:pt x="4022" y="54"/>
                </a:lnTo>
                <a:lnTo>
                  <a:pt x="4023" y="54"/>
                </a:lnTo>
                <a:lnTo>
                  <a:pt x="4023" y="54"/>
                </a:lnTo>
                <a:lnTo>
                  <a:pt x="4023" y="54"/>
                </a:lnTo>
                <a:lnTo>
                  <a:pt x="4024" y="54"/>
                </a:lnTo>
                <a:lnTo>
                  <a:pt x="4024" y="54"/>
                </a:lnTo>
                <a:lnTo>
                  <a:pt x="4024" y="54"/>
                </a:lnTo>
                <a:lnTo>
                  <a:pt x="4024" y="54"/>
                </a:lnTo>
                <a:lnTo>
                  <a:pt x="4025" y="54"/>
                </a:lnTo>
                <a:lnTo>
                  <a:pt x="4025" y="54"/>
                </a:lnTo>
                <a:lnTo>
                  <a:pt x="4025" y="54"/>
                </a:lnTo>
                <a:lnTo>
                  <a:pt x="4026" y="54"/>
                </a:lnTo>
                <a:lnTo>
                  <a:pt x="4026" y="54"/>
                </a:lnTo>
                <a:lnTo>
                  <a:pt x="4026" y="54"/>
                </a:lnTo>
                <a:lnTo>
                  <a:pt x="4026" y="54"/>
                </a:lnTo>
                <a:lnTo>
                  <a:pt x="4027" y="54"/>
                </a:lnTo>
                <a:lnTo>
                  <a:pt x="4027" y="54"/>
                </a:lnTo>
                <a:lnTo>
                  <a:pt x="4027" y="54"/>
                </a:lnTo>
                <a:lnTo>
                  <a:pt x="4028" y="54"/>
                </a:lnTo>
                <a:lnTo>
                  <a:pt x="4028" y="54"/>
                </a:lnTo>
                <a:lnTo>
                  <a:pt x="4028" y="54"/>
                </a:lnTo>
                <a:lnTo>
                  <a:pt x="4028" y="54"/>
                </a:lnTo>
                <a:lnTo>
                  <a:pt x="4029" y="54"/>
                </a:lnTo>
                <a:lnTo>
                  <a:pt x="4029" y="54"/>
                </a:lnTo>
                <a:lnTo>
                  <a:pt x="4029" y="54"/>
                </a:lnTo>
                <a:lnTo>
                  <a:pt x="4030" y="54"/>
                </a:lnTo>
                <a:lnTo>
                  <a:pt x="4030" y="54"/>
                </a:lnTo>
                <a:lnTo>
                  <a:pt x="4030" y="54"/>
                </a:lnTo>
                <a:lnTo>
                  <a:pt x="4030" y="54"/>
                </a:lnTo>
                <a:lnTo>
                  <a:pt x="4031" y="54"/>
                </a:lnTo>
                <a:lnTo>
                  <a:pt x="4031" y="54"/>
                </a:lnTo>
                <a:lnTo>
                  <a:pt x="4031" y="54"/>
                </a:lnTo>
                <a:lnTo>
                  <a:pt x="4032" y="54"/>
                </a:lnTo>
                <a:lnTo>
                  <a:pt x="4032" y="54"/>
                </a:lnTo>
                <a:lnTo>
                  <a:pt x="4032" y="54"/>
                </a:lnTo>
                <a:lnTo>
                  <a:pt x="4032" y="54"/>
                </a:lnTo>
                <a:lnTo>
                  <a:pt x="4033" y="54"/>
                </a:lnTo>
                <a:lnTo>
                  <a:pt x="4033" y="54"/>
                </a:lnTo>
                <a:lnTo>
                  <a:pt x="4033" y="54"/>
                </a:lnTo>
                <a:lnTo>
                  <a:pt x="4034" y="54"/>
                </a:lnTo>
                <a:lnTo>
                  <a:pt x="4034" y="54"/>
                </a:lnTo>
                <a:lnTo>
                  <a:pt x="4034" y="54"/>
                </a:lnTo>
                <a:lnTo>
                  <a:pt x="4034" y="54"/>
                </a:lnTo>
                <a:lnTo>
                  <a:pt x="4035" y="54"/>
                </a:lnTo>
                <a:lnTo>
                  <a:pt x="4035" y="54"/>
                </a:lnTo>
                <a:lnTo>
                  <a:pt x="4035" y="54"/>
                </a:lnTo>
                <a:lnTo>
                  <a:pt x="4036" y="54"/>
                </a:lnTo>
                <a:lnTo>
                  <a:pt x="4036" y="54"/>
                </a:lnTo>
                <a:lnTo>
                  <a:pt x="4036" y="54"/>
                </a:lnTo>
                <a:lnTo>
                  <a:pt x="4036" y="54"/>
                </a:lnTo>
                <a:lnTo>
                  <a:pt x="4037" y="54"/>
                </a:lnTo>
                <a:lnTo>
                  <a:pt x="4037" y="54"/>
                </a:lnTo>
                <a:lnTo>
                  <a:pt x="4037" y="54"/>
                </a:lnTo>
                <a:lnTo>
                  <a:pt x="4038" y="54"/>
                </a:lnTo>
                <a:lnTo>
                  <a:pt x="4038" y="54"/>
                </a:lnTo>
                <a:lnTo>
                  <a:pt x="4038" y="54"/>
                </a:lnTo>
                <a:lnTo>
                  <a:pt x="4038" y="54"/>
                </a:lnTo>
                <a:lnTo>
                  <a:pt x="4039" y="54"/>
                </a:lnTo>
                <a:lnTo>
                  <a:pt x="4039" y="54"/>
                </a:lnTo>
                <a:lnTo>
                  <a:pt x="4039" y="54"/>
                </a:lnTo>
                <a:lnTo>
                  <a:pt x="4040" y="54"/>
                </a:lnTo>
                <a:lnTo>
                  <a:pt x="4040" y="54"/>
                </a:lnTo>
                <a:lnTo>
                  <a:pt x="4040" y="54"/>
                </a:lnTo>
                <a:lnTo>
                  <a:pt x="4040" y="54"/>
                </a:lnTo>
                <a:lnTo>
                  <a:pt x="4041" y="54"/>
                </a:lnTo>
                <a:lnTo>
                  <a:pt x="4041" y="54"/>
                </a:lnTo>
                <a:lnTo>
                  <a:pt x="4041" y="54"/>
                </a:lnTo>
                <a:lnTo>
                  <a:pt x="4042" y="54"/>
                </a:lnTo>
                <a:lnTo>
                  <a:pt x="4042" y="54"/>
                </a:lnTo>
                <a:lnTo>
                  <a:pt x="4042" y="54"/>
                </a:lnTo>
                <a:lnTo>
                  <a:pt x="4043" y="54"/>
                </a:lnTo>
                <a:lnTo>
                  <a:pt x="4043" y="54"/>
                </a:lnTo>
                <a:lnTo>
                  <a:pt x="4043" y="54"/>
                </a:lnTo>
                <a:lnTo>
                  <a:pt x="4043" y="54"/>
                </a:lnTo>
                <a:lnTo>
                  <a:pt x="4044" y="54"/>
                </a:lnTo>
                <a:lnTo>
                  <a:pt x="4044" y="54"/>
                </a:lnTo>
                <a:lnTo>
                  <a:pt x="4044" y="54"/>
                </a:lnTo>
                <a:lnTo>
                  <a:pt x="4046" y="54"/>
                </a:lnTo>
                <a:lnTo>
                  <a:pt x="4046" y="54"/>
                </a:lnTo>
                <a:lnTo>
                  <a:pt x="4046" y="54"/>
                </a:lnTo>
                <a:lnTo>
                  <a:pt x="4046" y="54"/>
                </a:lnTo>
                <a:lnTo>
                  <a:pt x="4046" y="54"/>
                </a:lnTo>
                <a:lnTo>
                  <a:pt x="4047" y="54"/>
                </a:lnTo>
                <a:lnTo>
                  <a:pt x="4047" y="54"/>
                </a:lnTo>
                <a:lnTo>
                  <a:pt x="4048" y="54"/>
                </a:lnTo>
                <a:lnTo>
                  <a:pt x="4048" y="54"/>
                </a:lnTo>
                <a:lnTo>
                  <a:pt x="4048" y="54"/>
                </a:lnTo>
                <a:lnTo>
                  <a:pt x="4048" y="54"/>
                </a:lnTo>
                <a:lnTo>
                  <a:pt x="4049" y="54"/>
                </a:lnTo>
                <a:lnTo>
                  <a:pt x="4049" y="54"/>
                </a:lnTo>
                <a:lnTo>
                  <a:pt x="4049" y="54"/>
                </a:lnTo>
                <a:lnTo>
                  <a:pt x="4050" y="54"/>
                </a:lnTo>
                <a:lnTo>
                  <a:pt x="4050" y="54"/>
                </a:lnTo>
                <a:lnTo>
                  <a:pt x="4050" y="54"/>
                </a:lnTo>
                <a:lnTo>
                  <a:pt x="4050" y="54"/>
                </a:lnTo>
                <a:lnTo>
                  <a:pt x="4051" y="54"/>
                </a:lnTo>
                <a:lnTo>
                  <a:pt x="4051" y="54"/>
                </a:lnTo>
                <a:lnTo>
                  <a:pt x="4051" y="54"/>
                </a:lnTo>
                <a:lnTo>
                  <a:pt x="4052" y="54"/>
                </a:lnTo>
                <a:lnTo>
                  <a:pt x="4052" y="54"/>
                </a:lnTo>
                <a:lnTo>
                  <a:pt x="4052" y="54"/>
                </a:lnTo>
                <a:lnTo>
                  <a:pt x="4052" y="54"/>
                </a:lnTo>
                <a:lnTo>
                  <a:pt x="4053" y="54"/>
                </a:lnTo>
                <a:lnTo>
                  <a:pt x="4053" y="54"/>
                </a:lnTo>
                <a:lnTo>
                  <a:pt x="4053" y="54"/>
                </a:lnTo>
                <a:lnTo>
                  <a:pt x="4054" y="54"/>
                </a:lnTo>
                <a:lnTo>
                  <a:pt x="4054" y="54"/>
                </a:lnTo>
                <a:lnTo>
                  <a:pt x="4054" y="54"/>
                </a:lnTo>
                <a:lnTo>
                  <a:pt x="4054" y="54"/>
                </a:lnTo>
                <a:lnTo>
                  <a:pt x="4055" y="54"/>
                </a:lnTo>
                <a:lnTo>
                  <a:pt x="4055" y="54"/>
                </a:lnTo>
                <a:lnTo>
                  <a:pt x="4055" y="54"/>
                </a:lnTo>
                <a:lnTo>
                  <a:pt x="4056" y="54"/>
                </a:lnTo>
                <a:lnTo>
                  <a:pt x="4056" y="54"/>
                </a:lnTo>
                <a:lnTo>
                  <a:pt x="4056" y="54"/>
                </a:lnTo>
                <a:lnTo>
                  <a:pt x="4056" y="54"/>
                </a:lnTo>
                <a:lnTo>
                  <a:pt x="4057" y="54"/>
                </a:lnTo>
                <a:lnTo>
                  <a:pt x="4057" y="54"/>
                </a:lnTo>
                <a:lnTo>
                  <a:pt x="4057" y="54"/>
                </a:lnTo>
                <a:lnTo>
                  <a:pt x="4058" y="54"/>
                </a:lnTo>
                <a:lnTo>
                  <a:pt x="4058" y="54"/>
                </a:lnTo>
                <a:lnTo>
                  <a:pt x="4058" y="54"/>
                </a:lnTo>
                <a:lnTo>
                  <a:pt x="4058" y="54"/>
                </a:lnTo>
                <a:lnTo>
                  <a:pt x="4059" y="54"/>
                </a:lnTo>
                <a:lnTo>
                  <a:pt x="4059" y="54"/>
                </a:lnTo>
                <a:lnTo>
                  <a:pt x="4059" y="54"/>
                </a:lnTo>
                <a:lnTo>
                  <a:pt x="4060" y="54"/>
                </a:lnTo>
                <a:lnTo>
                  <a:pt x="4060" y="54"/>
                </a:lnTo>
                <a:lnTo>
                  <a:pt x="4060" y="54"/>
                </a:lnTo>
                <a:lnTo>
                  <a:pt x="4060" y="54"/>
                </a:lnTo>
                <a:lnTo>
                  <a:pt x="4061" y="54"/>
                </a:lnTo>
                <a:lnTo>
                  <a:pt x="4061" y="54"/>
                </a:lnTo>
                <a:lnTo>
                  <a:pt x="4061" y="54"/>
                </a:lnTo>
                <a:lnTo>
                  <a:pt x="4062" y="54"/>
                </a:lnTo>
                <a:lnTo>
                  <a:pt x="4062" y="54"/>
                </a:lnTo>
                <a:lnTo>
                  <a:pt x="4062" y="54"/>
                </a:lnTo>
                <a:lnTo>
                  <a:pt x="4062" y="54"/>
                </a:lnTo>
                <a:lnTo>
                  <a:pt x="4063" y="54"/>
                </a:lnTo>
                <a:lnTo>
                  <a:pt x="4063" y="54"/>
                </a:lnTo>
                <a:lnTo>
                  <a:pt x="4063" y="54"/>
                </a:lnTo>
                <a:lnTo>
                  <a:pt x="4064" y="54"/>
                </a:lnTo>
                <a:lnTo>
                  <a:pt x="4064" y="54"/>
                </a:lnTo>
                <a:lnTo>
                  <a:pt x="4064" y="54"/>
                </a:lnTo>
                <a:lnTo>
                  <a:pt x="4064" y="54"/>
                </a:lnTo>
                <a:lnTo>
                  <a:pt x="4065" y="54"/>
                </a:lnTo>
                <a:lnTo>
                  <a:pt x="4065" y="54"/>
                </a:lnTo>
                <a:lnTo>
                  <a:pt x="4065" y="54"/>
                </a:lnTo>
                <a:lnTo>
                  <a:pt x="4066" y="54"/>
                </a:lnTo>
                <a:lnTo>
                  <a:pt x="4066" y="54"/>
                </a:lnTo>
                <a:lnTo>
                  <a:pt x="4066" y="54"/>
                </a:lnTo>
                <a:lnTo>
                  <a:pt x="4066" y="54"/>
                </a:lnTo>
                <a:lnTo>
                  <a:pt x="4067" y="54"/>
                </a:lnTo>
                <a:lnTo>
                  <a:pt x="4067" y="54"/>
                </a:lnTo>
                <a:lnTo>
                  <a:pt x="4067" y="54"/>
                </a:lnTo>
                <a:lnTo>
                  <a:pt x="4068" y="54"/>
                </a:lnTo>
                <a:lnTo>
                  <a:pt x="4068" y="54"/>
                </a:lnTo>
                <a:lnTo>
                  <a:pt x="4068" y="54"/>
                </a:lnTo>
                <a:lnTo>
                  <a:pt x="4069" y="54"/>
                </a:lnTo>
                <a:lnTo>
                  <a:pt x="4069" y="54"/>
                </a:lnTo>
                <a:lnTo>
                  <a:pt x="4069" y="54"/>
                </a:lnTo>
                <a:lnTo>
                  <a:pt x="4069" y="54"/>
                </a:lnTo>
                <a:lnTo>
                  <a:pt x="4070" y="54"/>
                </a:lnTo>
                <a:lnTo>
                  <a:pt x="4070" y="54"/>
                </a:lnTo>
                <a:lnTo>
                  <a:pt x="4070" y="54"/>
                </a:lnTo>
                <a:lnTo>
                  <a:pt x="4071" y="54"/>
                </a:lnTo>
                <a:lnTo>
                  <a:pt x="4071" y="54"/>
                </a:lnTo>
                <a:lnTo>
                  <a:pt x="4071" y="54"/>
                </a:lnTo>
                <a:lnTo>
                  <a:pt x="4071" y="54"/>
                </a:lnTo>
                <a:lnTo>
                  <a:pt x="4072" y="54"/>
                </a:lnTo>
                <a:lnTo>
                  <a:pt x="4072" y="54"/>
                </a:lnTo>
                <a:lnTo>
                  <a:pt x="4072" y="54"/>
                </a:lnTo>
                <a:lnTo>
                  <a:pt x="4072" y="54"/>
                </a:lnTo>
                <a:lnTo>
                  <a:pt x="4073" y="54"/>
                </a:lnTo>
                <a:lnTo>
                  <a:pt x="4073" y="54"/>
                </a:lnTo>
                <a:lnTo>
                  <a:pt x="4073" y="54"/>
                </a:lnTo>
                <a:lnTo>
                  <a:pt x="4074" y="54"/>
                </a:lnTo>
                <a:lnTo>
                  <a:pt x="4074" y="54"/>
                </a:lnTo>
                <a:lnTo>
                  <a:pt x="4074" y="54"/>
                </a:lnTo>
                <a:lnTo>
                  <a:pt x="4075" y="54"/>
                </a:lnTo>
                <a:lnTo>
                  <a:pt x="4075" y="54"/>
                </a:lnTo>
                <a:lnTo>
                  <a:pt x="4075" y="54"/>
                </a:lnTo>
                <a:lnTo>
                  <a:pt x="4075" y="54"/>
                </a:lnTo>
                <a:lnTo>
                  <a:pt x="4076" y="54"/>
                </a:lnTo>
                <a:lnTo>
                  <a:pt x="4076" y="54"/>
                </a:lnTo>
                <a:lnTo>
                  <a:pt x="4076" y="54"/>
                </a:lnTo>
                <a:lnTo>
                  <a:pt x="4077" y="54"/>
                </a:lnTo>
                <a:lnTo>
                  <a:pt x="4077" y="54"/>
                </a:lnTo>
                <a:lnTo>
                  <a:pt x="4077" y="54"/>
                </a:lnTo>
                <a:lnTo>
                  <a:pt x="4077" y="54"/>
                </a:lnTo>
                <a:lnTo>
                  <a:pt x="4077" y="54"/>
                </a:lnTo>
                <a:lnTo>
                  <a:pt x="4078" y="54"/>
                </a:lnTo>
                <a:lnTo>
                  <a:pt x="4078" y="54"/>
                </a:lnTo>
                <a:lnTo>
                  <a:pt x="4079" y="54"/>
                </a:lnTo>
                <a:lnTo>
                  <a:pt x="4079" y="54"/>
                </a:lnTo>
                <a:lnTo>
                  <a:pt x="4079" y="54"/>
                </a:lnTo>
                <a:lnTo>
                  <a:pt x="4079" y="54"/>
                </a:lnTo>
                <a:lnTo>
                  <a:pt x="4080" y="54"/>
                </a:lnTo>
                <a:lnTo>
                  <a:pt x="4080" y="54"/>
                </a:lnTo>
                <a:lnTo>
                  <a:pt x="4080" y="54"/>
                </a:lnTo>
                <a:lnTo>
                  <a:pt x="4081" y="54"/>
                </a:lnTo>
                <a:lnTo>
                  <a:pt x="4081" y="54"/>
                </a:lnTo>
                <a:lnTo>
                  <a:pt x="4081" y="54"/>
                </a:lnTo>
                <a:lnTo>
                  <a:pt x="4081" y="54"/>
                </a:lnTo>
                <a:lnTo>
                  <a:pt x="4082" y="54"/>
                </a:lnTo>
                <a:lnTo>
                  <a:pt x="4082" y="54"/>
                </a:lnTo>
                <a:lnTo>
                  <a:pt x="4082" y="54"/>
                </a:lnTo>
                <a:lnTo>
                  <a:pt x="4083" y="54"/>
                </a:lnTo>
                <a:lnTo>
                  <a:pt x="4083" y="54"/>
                </a:lnTo>
                <a:lnTo>
                  <a:pt x="4083" y="54"/>
                </a:lnTo>
                <a:lnTo>
                  <a:pt x="4083" y="54"/>
                </a:lnTo>
                <a:lnTo>
                  <a:pt x="4084" y="54"/>
                </a:lnTo>
                <a:lnTo>
                  <a:pt x="4084" y="54"/>
                </a:lnTo>
                <a:lnTo>
                  <a:pt x="4084" y="54"/>
                </a:lnTo>
                <a:lnTo>
                  <a:pt x="4085" y="54"/>
                </a:lnTo>
                <a:lnTo>
                  <a:pt x="4085" y="54"/>
                </a:lnTo>
                <a:lnTo>
                  <a:pt x="4085" y="54"/>
                </a:lnTo>
                <a:lnTo>
                  <a:pt x="4085" y="54"/>
                </a:lnTo>
                <a:lnTo>
                  <a:pt x="4086" y="54"/>
                </a:lnTo>
                <a:lnTo>
                  <a:pt x="4086" y="54"/>
                </a:lnTo>
                <a:lnTo>
                  <a:pt x="4086" y="54"/>
                </a:lnTo>
                <a:lnTo>
                  <a:pt x="4087" y="54"/>
                </a:lnTo>
                <a:lnTo>
                  <a:pt x="4087" y="54"/>
                </a:lnTo>
                <a:lnTo>
                  <a:pt x="4087" y="54"/>
                </a:lnTo>
                <a:lnTo>
                  <a:pt x="4087" y="54"/>
                </a:lnTo>
                <a:lnTo>
                  <a:pt x="4088" y="54"/>
                </a:lnTo>
                <a:lnTo>
                  <a:pt x="4088" y="54"/>
                </a:lnTo>
                <a:lnTo>
                  <a:pt x="4088" y="54"/>
                </a:lnTo>
                <a:lnTo>
                  <a:pt x="4089" y="54"/>
                </a:lnTo>
                <a:lnTo>
                  <a:pt x="4089" y="54"/>
                </a:lnTo>
                <a:lnTo>
                  <a:pt x="4089" y="54"/>
                </a:lnTo>
                <a:lnTo>
                  <a:pt x="4089" y="54"/>
                </a:lnTo>
                <a:lnTo>
                  <a:pt x="4090" y="54"/>
                </a:lnTo>
                <a:lnTo>
                  <a:pt x="4090" y="54"/>
                </a:lnTo>
                <a:lnTo>
                  <a:pt x="4090" y="54"/>
                </a:lnTo>
                <a:lnTo>
                  <a:pt x="4091" y="54"/>
                </a:lnTo>
                <a:lnTo>
                  <a:pt x="4091" y="54"/>
                </a:lnTo>
                <a:lnTo>
                  <a:pt x="4091" y="54"/>
                </a:lnTo>
                <a:lnTo>
                  <a:pt x="4091" y="54"/>
                </a:lnTo>
                <a:lnTo>
                  <a:pt x="4092" y="54"/>
                </a:lnTo>
                <a:lnTo>
                  <a:pt x="4092" y="54"/>
                </a:lnTo>
                <a:lnTo>
                  <a:pt x="4092" y="54"/>
                </a:lnTo>
                <a:lnTo>
                  <a:pt x="4093" y="54"/>
                </a:lnTo>
                <a:lnTo>
                  <a:pt x="4093" y="54"/>
                </a:lnTo>
                <a:lnTo>
                  <a:pt x="4093" y="54"/>
                </a:lnTo>
                <a:lnTo>
                  <a:pt x="4094" y="54"/>
                </a:lnTo>
                <a:lnTo>
                  <a:pt x="4094" y="54"/>
                </a:lnTo>
                <a:lnTo>
                  <a:pt x="4094" y="54"/>
                </a:lnTo>
                <a:lnTo>
                  <a:pt x="4094" y="54"/>
                </a:lnTo>
                <a:lnTo>
                  <a:pt x="4095" y="54"/>
                </a:lnTo>
                <a:lnTo>
                  <a:pt x="4095" y="54"/>
                </a:lnTo>
                <a:lnTo>
                  <a:pt x="4095" y="54"/>
                </a:lnTo>
                <a:lnTo>
                  <a:pt x="4096" y="54"/>
                </a:lnTo>
                <a:lnTo>
                  <a:pt x="4096" y="54"/>
                </a:lnTo>
                <a:lnTo>
                  <a:pt x="4096" y="54"/>
                </a:lnTo>
                <a:lnTo>
                  <a:pt x="4096" y="54"/>
                </a:lnTo>
                <a:lnTo>
                  <a:pt x="4097" y="54"/>
                </a:lnTo>
                <a:lnTo>
                  <a:pt x="4097" y="54"/>
                </a:lnTo>
                <a:lnTo>
                  <a:pt x="4097" y="54"/>
                </a:lnTo>
                <a:lnTo>
                  <a:pt x="4098" y="54"/>
                </a:lnTo>
                <a:lnTo>
                  <a:pt x="4098" y="54"/>
                </a:lnTo>
                <a:lnTo>
                  <a:pt x="4098" y="54"/>
                </a:lnTo>
                <a:lnTo>
                  <a:pt x="4098" y="54"/>
                </a:lnTo>
                <a:lnTo>
                  <a:pt x="4099" y="54"/>
                </a:lnTo>
                <a:lnTo>
                  <a:pt x="4099" y="54"/>
                </a:lnTo>
                <a:lnTo>
                  <a:pt x="4099" y="54"/>
                </a:lnTo>
                <a:lnTo>
                  <a:pt x="4100" y="54"/>
                </a:lnTo>
                <a:lnTo>
                  <a:pt x="4100" y="54"/>
                </a:lnTo>
                <a:lnTo>
                  <a:pt x="4100" y="54"/>
                </a:lnTo>
                <a:lnTo>
                  <a:pt x="4100" y="54"/>
                </a:lnTo>
                <a:lnTo>
                  <a:pt x="4101" y="54"/>
                </a:lnTo>
                <a:lnTo>
                  <a:pt x="4101" y="54"/>
                </a:lnTo>
                <a:lnTo>
                  <a:pt x="4101" y="54"/>
                </a:lnTo>
                <a:lnTo>
                  <a:pt x="4102" y="54"/>
                </a:lnTo>
                <a:lnTo>
                  <a:pt x="4102" y="54"/>
                </a:lnTo>
                <a:lnTo>
                  <a:pt x="4102" y="54"/>
                </a:lnTo>
                <a:lnTo>
                  <a:pt x="4102" y="54"/>
                </a:lnTo>
                <a:lnTo>
                  <a:pt x="4103" y="54"/>
                </a:lnTo>
                <a:lnTo>
                  <a:pt x="4103" y="54"/>
                </a:lnTo>
                <a:lnTo>
                  <a:pt x="4103" y="54"/>
                </a:lnTo>
                <a:lnTo>
                  <a:pt x="4103" y="54"/>
                </a:lnTo>
                <a:lnTo>
                  <a:pt x="4104" y="54"/>
                </a:lnTo>
                <a:lnTo>
                  <a:pt x="4104" y="54"/>
                </a:lnTo>
                <a:lnTo>
                  <a:pt x="4104" y="54"/>
                </a:lnTo>
                <a:lnTo>
                  <a:pt x="4105" y="54"/>
                </a:lnTo>
                <a:lnTo>
                  <a:pt x="4105" y="54"/>
                </a:lnTo>
                <a:lnTo>
                  <a:pt x="4105" y="54"/>
                </a:lnTo>
                <a:lnTo>
                  <a:pt x="4106" y="54"/>
                </a:lnTo>
                <a:lnTo>
                  <a:pt x="4106" y="54"/>
                </a:lnTo>
                <a:lnTo>
                  <a:pt x="4106" y="54"/>
                </a:lnTo>
                <a:lnTo>
                  <a:pt x="4106" y="54"/>
                </a:lnTo>
                <a:lnTo>
                  <a:pt x="4107" y="54"/>
                </a:lnTo>
                <a:lnTo>
                  <a:pt x="4107" y="54"/>
                </a:lnTo>
                <a:lnTo>
                  <a:pt x="4107" y="54"/>
                </a:lnTo>
                <a:lnTo>
                  <a:pt x="4109" y="54"/>
                </a:lnTo>
                <a:lnTo>
                  <a:pt x="4109" y="54"/>
                </a:lnTo>
                <a:lnTo>
                  <a:pt x="4109" y="54"/>
                </a:lnTo>
                <a:lnTo>
                  <a:pt x="4109" y="54"/>
                </a:lnTo>
                <a:lnTo>
                  <a:pt x="4109" y="54"/>
                </a:lnTo>
                <a:lnTo>
                  <a:pt x="4110" y="54"/>
                </a:lnTo>
                <a:lnTo>
                  <a:pt x="4110" y="54"/>
                </a:lnTo>
                <a:lnTo>
                  <a:pt x="4111" y="54"/>
                </a:lnTo>
                <a:lnTo>
                  <a:pt x="4111" y="54"/>
                </a:lnTo>
                <a:lnTo>
                  <a:pt x="4111" y="54"/>
                </a:lnTo>
                <a:lnTo>
                  <a:pt x="4111" y="54"/>
                </a:lnTo>
                <a:lnTo>
                  <a:pt x="4112" y="54"/>
                </a:lnTo>
                <a:lnTo>
                  <a:pt x="4112" y="54"/>
                </a:lnTo>
                <a:lnTo>
                  <a:pt x="4112" y="54"/>
                </a:lnTo>
                <a:lnTo>
                  <a:pt x="4113" y="54"/>
                </a:lnTo>
                <a:lnTo>
                  <a:pt x="4113" y="54"/>
                </a:lnTo>
                <a:lnTo>
                  <a:pt x="4113" y="54"/>
                </a:lnTo>
                <a:lnTo>
                  <a:pt x="4113" y="54"/>
                </a:lnTo>
                <a:lnTo>
                  <a:pt x="4114" y="54"/>
                </a:lnTo>
                <a:lnTo>
                  <a:pt x="4114" y="54"/>
                </a:lnTo>
                <a:lnTo>
                  <a:pt x="4114" y="54"/>
                </a:lnTo>
                <a:lnTo>
                  <a:pt x="4115" y="54"/>
                </a:lnTo>
                <a:lnTo>
                  <a:pt x="4115" y="54"/>
                </a:lnTo>
                <a:lnTo>
                  <a:pt x="4115" y="54"/>
                </a:lnTo>
                <a:lnTo>
                  <a:pt x="4115" y="54"/>
                </a:lnTo>
                <a:lnTo>
                  <a:pt x="4116" y="54"/>
                </a:lnTo>
                <a:lnTo>
                  <a:pt x="4116" y="54"/>
                </a:lnTo>
                <a:lnTo>
                  <a:pt x="4116" y="54"/>
                </a:lnTo>
                <a:lnTo>
                  <a:pt x="4117" y="54"/>
                </a:lnTo>
                <a:lnTo>
                  <a:pt x="4117" y="54"/>
                </a:lnTo>
                <a:lnTo>
                  <a:pt x="4117" y="54"/>
                </a:lnTo>
                <a:lnTo>
                  <a:pt x="4117" y="54"/>
                </a:lnTo>
                <a:lnTo>
                  <a:pt x="4118" y="54"/>
                </a:lnTo>
                <a:lnTo>
                  <a:pt x="4118" y="54"/>
                </a:lnTo>
                <a:lnTo>
                  <a:pt x="4118" y="54"/>
                </a:lnTo>
                <a:lnTo>
                  <a:pt x="4119" y="54"/>
                </a:lnTo>
                <a:lnTo>
                  <a:pt x="4119" y="54"/>
                </a:lnTo>
                <a:lnTo>
                  <a:pt x="4119" y="54"/>
                </a:lnTo>
                <a:lnTo>
                  <a:pt x="4119" y="54"/>
                </a:lnTo>
                <a:lnTo>
                  <a:pt x="4120" y="54"/>
                </a:lnTo>
                <a:lnTo>
                  <a:pt x="4120" y="54"/>
                </a:lnTo>
                <a:lnTo>
                  <a:pt x="4120" y="54"/>
                </a:lnTo>
                <a:lnTo>
                  <a:pt x="4121" y="54"/>
                </a:lnTo>
                <a:lnTo>
                  <a:pt x="4121" y="54"/>
                </a:lnTo>
                <a:lnTo>
                  <a:pt x="4121" y="54"/>
                </a:lnTo>
                <a:lnTo>
                  <a:pt x="4122" y="54"/>
                </a:lnTo>
                <a:lnTo>
                  <a:pt x="4122" y="54"/>
                </a:lnTo>
                <a:lnTo>
                  <a:pt x="4122" y="54"/>
                </a:lnTo>
                <a:lnTo>
                  <a:pt x="4122" y="54"/>
                </a:lnTo>
                <a:lnTo>
                  <a:pt x="4123" y="54"/>
                </a:lnTo>
                <a:lnTo>
                  <a:pt x="4123" y="54"/>
                </a:lnTo>
                <a:lnTo>
                  <a:pt x="4123" y="54"/>
                </a:lnTo>
                <a:lnTo>
                  <a:pt x="4124" y="54"/>
                </a:lnTo>
                <a:lnTo>
                  <a:pt x="4124" y="54"/>
                </a:lnTo>
                <a:lnTo>
                  <a:pt x="4124" y="54"/>
                </a:lnTo>
                <a:lnTo>
                  <a:pt x="4124" y="54"/>
                </a:lnTo>
                <a:lnTo>
                  <a:pt x="4125" y="54"/>
                </a:lnTo>
                <a:lnTo>
                  <a:pt x="4125" y="54"/>
                </a:lnTo>
                <a:lnTo>
                  <a:pt x="4125" y="54"/>
                </a:lnTo>
                <a:lnTo>
                  <a:pt x="4126" y="54"/>
                </a:lnTo>
                <a:lnTo>
                  <a:pt x="4126" y="54"/>
                </a:lnTo>
                <a:lnTo>
                  <a:pt x="4126" y="54"/>
                </a:lnTo>
                <a:lnTo>
                  <a:pt x="4126" y="54"/>
                </a:lnTo>
                <a:lnTo>
                  <a:pt x="4127" y="54"/>
                </a:lnTo>
                <a:lnTo>
                  <a:pt x="4127" y="54"/>
                </a:lnTo>
                <a:lnTo>
                  <a:pt x="4127" y="54"/>
                </a:lnTo>
                <a:lnTo>
                  <a:pt x="4128" y="54"/>
                </a:lnTo>
                <a:lnTo>
                  <a:pt x="4128" y="54"/>
                </a:lnTo>
                <a:lnTo>
                  <a:pt x="4128" y="54"/>
                </a:lnTo>
                <a:lnTo>
                  <a:pt x="4128" y="54"/>
                </a:lnTo>
                <a:lnTo>
                  <a:pt x="4129" y="54"/>
                </a:lnTo>
                <a:lnTo>
                  <a:pt x="4129" y="54"/>
                </a:lnTo>
                <a:lnTo>
                  <a:pt x="4129" y="54"/>
                </a:lnTo>
                <a:lnTo>
                  <a:pt x="4130" y="54"/>
                </a:lnTo>
                <a:lnTo>
                  <a:pt x="4130" y="54"/>
                </a:lnTo>
                <a:lnTo>
                  <a:pt x="4130" y="54"/>
                </a:lnTo>
                <a:lnTo>
                  <a:pt x="4130" y="54"/>
                </a:lnTo>
                <a:lnTo>
                  <a:pt x="4131" y="54"/>
                </a:lnTo>
                <a:lnTo>
                  <a:pt x="4131" y="54"/>
                </a:lnTo>
                <a:lnTo>
                  <a:pt x="4131" y="54"/>
                </a:lnTo>
                <a:lnTo>
                  <a:pt x="4132" y="54"/>
                </a:lnTo>
                <a:lnTo>
                  <a:pt x="4132" y="54"/>
                </a:lnTo>
                <a:lnTo>
                  <a:pt x="4132" y="54"/>
                </a:lnTo>
                <a:lnTo>
                  <a:pt x="4132" y="54"/>
                </a:lnTo>
                <a:lnTo>
                  <a:pt x="4133" y="54"/>
                </a:lnTo>
                <a:lnTo>
                  <a:pt x="4133" y="54"/>
                </a:lnTo>
                <a:lnTo>
                  <a:pt x="4133" y="54"/>
                </a:lnTo>
                <a:lnTo>
                  <a:pt x="4134" y="54"/>
                </a:lnTo>
                <a:lnTo>
                  <a:pt x="4134" y="54"/>
                </a:lnTo>
                <a:lnTo>
                  <a:pt x="4134" y="54"/>
                </a:lnTo>
                <a:lnTo>
                  <a:pt x="4134" y="54"/>
                </a:lnTo>
                <a:lnTo>
                  <a:pt x="4135" y="54"/>
                </a:lnTo>
                <a:lnTo>
                  <a:pt x="4135" y="54"/>
                </a:lnTo>
                <a:lnTo>
                  <a:pt x="4135" y="54"/>
                </a:lnTo>
                <a:lnTo>
                  <a:pt x="4135" y="54"/>
                </a:lnTo>
                <a:lnTo>
                  <a:pt x="4136" y="54"/>
                </a:lnTo>
                <a:lnTo>
                  <a:pt x="4136" y="54"/>
                </a:lnTo>
                <a:lnTo>
                  <a:pt x="4136" y="54"/>
                </a:lnTo>
                <a:lnTo>
                  <a:pt x="4137" y="54"/>
                </a:lnTo>
                <a:lnTo>
                  <a:pt x="4137" y="54"/>
                </a:lnTo>
                <a:lnTo>
                  <a:pt x="4137" y="54"/>
                </a:lnTo>
                <a:lnTo>
                  <a:pt x="4138" y="54"/>
                </a:lnTo>
                <a:lnTo>
                  <a:pt x="4138" y="54"/>
                </a:lnTo>
                <a:lnTo>
                  <a:pt x="4138" y="54"/>
                </a:lnTo>
                <a:lnTo>
                  <a:pt x="4138" y="54"/>
                </a:lnTo>
                <a:lnTo>
                  <a:pt x="4139" y="54"/>
                </a:lnTo>
                <a:lnTo>
                  <a:pt x="4139" y="54"/>
                </a:lnTo>
                <a:lnTo>
                  <a:pt x="4139" y="54"/>
                </a:lnTo>
                <a:lnTo>
                  <a:pt x="4140" y="54"/>
                </a:lnTo>
                <a:lnTo>
                  <a:pt x="4140" y="54"/>
                </a:lnTo>
                <a:lnTo>
                  <a:pt x="4140" y="54"/>
                </a:lnTo>
                <a:lnTo>
                  <a:pt x="4140" y="54"/>
                </a:lnTo>
                <a:lnTo>
                  <a:pt x="4140" y="54"/>
                </a:lnTo>
                <a:lnTo>
                  <a:pt x="4141" y="54"/>
                </a:lnTo>
                <a:lnTo>
                  <a:pt x="4141" y="54"/>
                </a:lnTo>
                <a:lnTo>
                  <a:pt x="4142" y="54"/>
                </a:lnTo>
                <a:lnTo>
                  <a:pt x="4142" y="54"/>
                </a:lnTo>
                <a:lnTo>
                  <a:pt x="4142" y="54"/>
                </a:lnTo>
                <a:lnTo>
                  <a:pt x="4142" y="54"/>
                </a:lnTo>
                <a:lnTo>
                  <a:pt x="4143" y="54"/>
                </a:lnTo>
                <a:lnTo>
                  <a:pt x="4143" y="54"/>
                </a:lnTo>
                <a:lnTo>
                  <a:pt x="4143" y="54"/>
                </a:lnTo>
                <a:lnTo>
                  <a:pt x="4144" y="54"/>
                </a:lnTo>
                <a:lnTo>
                  <a:pt x="4144" y="54"/>
                </a:lnTo>
                <a:lnTo>
                  <a:pt x="4144" y="54"/>
                </a:lnTo>
                <a:lnTo>
                  <a:pt x="4144" y="54"/>
                </a:lnTo>
                <a:lnTo>
                  <a:pt x="4145" y="54"/>
                </a:lnTo>
                <a:lnTo>
                  <a:pt x="4145" y="54"/>
                </a:lnTo>
                <a:lnTo>
                  <a:pt x="4145" y="54"/>
                </a:lnTo>
                <a:lnTo>
                  <a:pt x="4146" y="54"/>
                </a:lnTo>
                <a:lnTo>
                  <a:pt x="4146" y="54"/>
                </a:lnTo>
                <a:lnTo>
                  <a:pt x="4146" y="54"/>
                </a:lnTo>
                <a:lnTo>
                  <a:pt x="4147" y="54"/>
                </a:lnTo>
                <a:lnTo>
                  <a:pt x="4147" y="54"/>
                </a:lnTo>
                <a:lnTo>
                  <a:pt x="4147" y="54"/>
                </a:lnTo>
                <a:lnTo>
                  <a:pt x="4147" y="54"/>
                </a:lnTo>
                <a:lnTo>
                  <a:pt x="4148" y="54"/>
                </a:lnTo>
                <a:lnTo>
                  <a:pt x="4148" y="54"/>
                </a:lnTo>
                <a:lnTo>
                  <a:pt x="4148" y="54"/>
                </a:lnTo>
                <a:lnTo>
                  <a:pt x="4149" y="54"/>
                </a:lnTo>
                <a:lnTo>
                  <a:pt x="4149" y="54"/>
                </a:lnTo>
                <a:lnTo>
                  <a:pt x="4149" y="54"/>
                </a:lnTo>
                <a:lnTo>
                  <a:pt x="4149" y="54"/>
                </a:lnTo>
                <a:lnTo>
                  <a:pt x="4150" y="54"/>
                </a:lnTo>
                <a:lnTo>
                  <a:pt x="4150" y="54"/>
                </a:lnTo>
                <a:lnTo>
                  <a:pt x="4150" y="54"/>
                </a:lnTo>
                <a:lnTo>
                  <a:pt x="4151" y="54"/>
                </a:lnTo>
                <a:lnTo>
                  <a:pt x="4151" y="54"/>
                </a:lnTo>
                <a:lnTo>
                  <a:pt x="4151" y="54"/>
                </a:lnTo>
                <a:lnTo>
                  <a:pt x="4151" y="54"/>
                </a:lnTo>
                <a:lnTo>
                  <a:pt x="4152" y="54"/>
                </a:lnTo>
                <a:lnTo>
                  <a:pt x="4152" y="54"/>
                </a:lnTo>
                <a:lnTo>
                  <a:pt x="4152" y="54"/>
                </a:lnTo>
                <a:lnTo>
                  <a:pt x="4153" y="54"/>
                </a:lnTo>
                <a:lnTo>
                  <a:pt x="4153" y="54"/>
                </a:lnTo>
                <a:lnTo>
                  <a:pt x="4153" y="54"/>
                </a:lnTo>
                <a:lnTo>
                  <a:pt x="4153" y="54"/>
                </a:lnTo>
                <a:lnTo>
                  <a:pt x="4154" y="54"/>
                </a:lnTo>
                <a:lnTo>
                  <a:pt x="4154" y="54"/>
                </a:lnTo>
                <a:lnTo>
                  <a:pt x="4154" y="54"/>
                </a:lnTo>
                <a:lnTo>
                  <a:pt x="4155" y="54"/>
                </a:lnTo>
                <a:lnTo>
                  <a:pt x="4155" y="54"/>
                </a:lnTo>
                <a:lnTo>
                  <a:pt x="4155" y="54"/>
                </a:lnTo>
                <a:lnTo>
                  <a:pt x="4155" y="54"/>
                </a:lnTo>
                <a:lnTo>
                  <a:pt x="4156" y="54"/>
                </a:lnTo>
                <a:lnTo>
                  <a:pt x="4156" y="54"/>
                </a:lnTo>
                <a:lnTo>
                  <a:pt x="4156" y="54"/>
                </a:lnTo>
                <a:lnTo>
                  <a:pt x="4157" y="54"/>
                </a:lnTo>
                <a:lnTo>
                  <a:pt x="4157" y="54"/>
                </a:lnTo>
                <a:lnTo>
                  <a:pt x="4157" y="54"/>
                </a:lnTo>
                <a:lnTo>
                  <a:pt x="4157" y="54"/>
                </a:lnTo>
                <a:lnTo>
                  <a:pt x="4158" y="54"/>
                </a:lnTo>
                <a:lnTo>
                  <a:pt x="4158" y="54"/>
                </a:lnTo>
                <a:lnTo>
                  <a:pt x="4158" y="54"/>
                </a:lnTo>
                <a:lnTo>
                  <a:pt x="4159" y="54"/>
                </a:lnTo>
                <a:lnTo>
                  <a:pt x="4159" y="54"/>
                </a:lnTo>
                <a:lnTo>
                  <a:pt x="4159" y="54"/>
                </a:lnTo>
                <a:lnTo>
                  <a:pt x="4159" y="54"/>
                </a:lnTo>
                <a:lnTo>
                  <a:pt x="4160" y="54"/>
                </a:lnTo>
                <a:lnTo>
                  <a:pt x="4160" y="54"/>
                </a:lnTo>
                <a:lnTo>
                  <a:pt x="4160" y="54"/>
                </a:lnTo>
                <a:lnTo>
                  <a:pt x="4161" y="54"/>
                </a:lnTo>
                <a:lnTo>
                  <a:pt x="4161" y="54"/>
                </a:lnTo>
                <a:lnTo>
                  <a:pt x="4161" y="54"/>
                </a:lnTo>
                <a:lnTo>
                  <a:pt x="4161" y="54"/>
                </a:lnTo>
                <a:lnTo>
                  <a:pt x="4163" y="54"/>
                </a:lnTo>
                <a:lnTo>
                  <a:pt x="4163" y="54"/>
                </a:lnTo>
                <a:lnTo>
                  <a:pt x="4163" y="54"/>
                </a:lnTo>
                <a:lnTo>
                  <a:pt x="4164" y="54"/>
                </a:lnTo>
                <a:lnTo>
                  <a:pt x="4164" y="54"/>
                </a:lnTo>
                <a:lnTo>
                  <a:pt x="4164" y="54"/>
                </a:lnTo>
                <a:lnTo>
                  <a:pt x="4164" y="54"/>
                </a:lnTo>
                <a:lnTo>
                  <a:pt x="4165" y="54"/>
                </a:lnTo>
                <a:lnTo>
                  <a:pt x="4165" y="54"/>
                </a:lnTo>
                <a:lnTo>
                  <a:pt x="4165" y="54"/>
                </a:lnTo>
                <a:lnTo>
                  <a:pt x="4166" y="54"/>
                </a:lnTo>
                <a:lnTo>
                  <a:pt x="4166" y="54"/>
                </a:lnTo>
                <a:lnTo>
                  <a:pt x="4166" y="54"/>
                </a:lnTo>
                <a:lnTo>
                  <a:pt x="4166" y="54"/>
                </a:lnTo>
                <a:lnTo>
                  <a:pt x="4167" y="54"/>
                </a:lnTo>
                <a:lnTo>
                  <a:pt x="4167" y="54"/>
                </a:lnTo>
                <a:lnTo>
                  <a:pt x="4167" y="54"/>
                </a:lnTo>
                <a:lnTo>
                  <a:pt x="4167" y="54"/>
                </a:lnTo>
                <a:lnTo>
                  <a:pt x="4168" y="54"/>
                </a:lnTo>
                <a:lnTo>
                  <a:pt x="4168" y="54"/>
                </a:lnTo>
                <a:lnTo>
                  <a:pt x="4168" y="54"/>
                </a:lnTo>
                <a:lnTo>
                  <a:pt x="4169" y="54"/>
                </a:lnTo>
                <a:lnTo>
                  <a:pt x="4169" y="54"/>
                </a:lnTo>
                <a:lnTo>
                  <a:pt x="4169" y="54"/>
                </a:lnTo>
                <a:lnTo>
                  <a:pt x="4170" y="54"/>
                </a:lnTo>
                <a:lnTo>
                  <a:pt x="4170" y="54"/>
                </a:lnTo>
                <a:lnTo>
                  <a:pt x="4170" y="54"/>
                </a:lnTo>
                <a:lnTo>
                  <a:pt x="4170" y="54"/>
                </a:lnTo>
                <a:lnTo>
                  <a:pt x="4171" y="54"/>
                </a:lnTo>
                <a:lnTo>
                  <a:pt x="4171" y="54"/>
                </a:lnTo>
                <a:lnTo>
                  <a:pt x="4171" y="54"/>
                </a:lnTo>
                <a:lnTo>
                  <a:pt x="4172" y="54"/>
                </a:lnTo>
                <a:lnTo>
                  <a:pt x="4172" y="54"/>
                </a:lnTo>
                <a:lnTo>
                  <a:pt x="4172" y="54"/>
                </a:lnTo>
                <a:lnTo>
                  <a:pt x="4173" y="54"/>
                </a:lnTo>
                <a:lnTo>
                  <a:pt x="4173" y="54"/>
                </a:lnTo>
                <a:lnTo>
                  <a:pt x="4173" y="54"/>
                </a:lnTo>
                <a:lnTo>
                  <a:pt x="4173" y="54"/>
                </a:lnTo>
                <a:lnTo>
                  <a:pt x="4174" y="54"/>
                </a:lnTo>
                <a:lnTo>
                  <a:pt x="4174" y="54"/>
                </a:lnTo>
                <a:lnTo>
                  <a:pt x="4174" y="54"/>
                </a:lnTo>
                <a:lnTo>
                  <a:pt x="4175" y="54"/>
                </a:lnTo>
                <a:lnTo>
                  <a:pt x="4175" y="54"/>
                </a:lnTo>
                <a:lnTo>
                  <a:pt x="4175" y="54"/>
                </a:lnTo>
                <a:lnTo>
                  <a:pt x="4175" y="54"/>
                </a:lnTo>
                <a:lnTo>
                  <a:pt x="4176" y="54"/>
                </a:lnTo>
                <a:lnTo>
                  <a:pt x="4176" y="54"/>
                </a:lnTo>
                <a:lnTo>
                  <a:pt x="4176" y="54"/>
                </a:lnTo>
                <a:lnTo>
                  <a:pt x="4177" y="54"/>
                </a:lnTo>
                <a:lnTo>
                  <a:pt x="4177" y="54"/>
                </a:lnTo>
                <a:lnTo>
                  <a:pt x="4177" y="54"/>
                </a:lnTo>
                <a:lnTo>
                  <a:pt x="4177" y="54"/>
                </a:lnTo>
                <a:lnTo>
                  <a:pt x="4178" y="54"/>
                </a:lnTo>
                <a:lnTo>
                  <a:pt x="4178" y="54"/>
                </a:lnTo>
                <a:lnTo>
                  <a:pt x="4178" y="54"/>
                </a:lnTo>
                <a:lnTo>
                  <a:pt x="4179" y="54"/>
                </a:lnTo>
                <a:lnTo>
                  <a:pt x="4179" y="54"/>
                </a:lnTo>
                <a:lnTo>
                  <a:pt x="4179" y="54"/>
                </a:lnTo>
                <a:lnTo>
                  <a:pt x="4179" y="54"/>
                </a:lnTo>
                <a:lnTo>
                  <a:pt x="4180" y="54"/>
                </a:lnTo>
                <a:lnTo>
                  <a:pt x="4180" y="54"/>
                </a:lnTo>
                <a:lnTo>
                  <a:pt x="4180" y="54"/>
                </a:lnTo>
                <a:lnTo>
                  <a:pt x="4181" y="54"/>
                </a:lnTo>
                <a:lnTo>
                  <a:pt x="4181" y="54"/>
                </a:lnTo>
                <a:lnTo>
                  <a:pt x="4181" y="54"/>
                </a:lnTo>
                <a:lnTo>
                  <a:pt x="4181" y="54"/>
                </a:lnTo>
                <a:lnTo>
                  <a:pt x="4182" y="54"/>
                </a:lnTo>
                <a:lnTo>
                  <a:pt x="4182" y="54"/>
                </a:lnTo>
                <a:lnTo>
                  <a:pt x="4182" y="54"/>
                </a:lnTo>
                <a:lnTo>
                  <a:pt x="4183" y="54"/>
                </a:lnTo>
                <a:lnTo>
                  <a:pt x="4183" y="54"/>
                </a:lnTo>
                <a:lnTo>
                  <a:pt x="4183" y="54"/>
                </a:lnTo>
                <a:lnTo>
                  <a:pt x="4183" y="54"/>
                </a:lnTo>
                <a:lnTo>
                  <a:pt x="4184" y="54"/>
                </a:lnTo>
                <a:lnTo>
                  <a:pt x="4184" y="54"/>
                </a:lnTo>
                <a:lnTo>
                  <a:pt x="4184" y="54"/>
                </a:lnTo>
                <a:lnTo>
                  <a:pt x="4185" y="54"/>
                </a:lnTo>
                <a:lnTo>
                  <a:pt x="4185" y="54"/>
                </a:lnTo>
                <a:lnTo>
                  <a:pt x="4185" y="54"/>
                </a:lnTo>
                <a:lnTo>
                  <a:pt x="4185" y="54"/>
                </a:lnTo>
                <a:lnTo>
                  <a:pt x="4186" y="54"/>
                </a:lnTo>
                <a:lnTo>
                  <a:pt x="4186" y="54"/>
                </a:lnTo>
                <a:lnTo>
                  <a:pt x="4186" y="54"/>
                </a:lnTo>
                <a:lnTo>
                  <a:pt x="4187" y="54"/>
                </a:lnTo>
                <a:lnTo>
                  <a:pt x="4187" y="54"/>
                </a:lnTo>
                <a:lnTo>
                  <a:pt x="4187" y="54"/>
                </a:lnTo>
                <a:lnTo>
                  <a:pt x="4187" y="54"/>
                </a:lnTo>
                <a:lnTo>
                  <a:pt x="4188" y="54"/>
                </a:lnTo>
                <a:lnTo>
                  <a:pt x="4188" y="54"/>
                </a:lnTo>
                <a:lnTo>
                  <a:pt x="4188" y="54"/>
                </a:lnTo>
                <a:lnTo>
                  <a:pt x="4189" y="54"/>
                </a:lnTo>
                <a:lnTo>
                  <a:pt x="4189" y="54"/>
                </a:lnTo>
                <a:lnTo>
                  <a:pt x="4189" y="54"/>
                </a:lnTo>
                <a:lnTo>
                  <a:pt x="4189" y="54"/>
                </a:lnTo>
                <a:lnTo>
                  <a:pt x="4190" y="54"/>
                </a:lnTo>
                <a:lnTo>
                  <a:pt x="4190" y="54"/>
                </a:lnTo>
                <a:lnTo>
                  <a:pt x="4190" y="54"/>
                </a:lnTo>
                <a:lnTo>
                  <a:pt x="4191" y="54"/>
                </a:lnTo>
                <a:lnTo>
                  <a:pt x="4191" y="54"/>
                </a:lnTo>
                <a:lnTo>
                  <a:pt x="4191" y="54"/>
                </a:lnTo>
                <a:lnTo>
                  <a:pt x="4191" y="54"/>
                </a:lnTo>
                <a:lnTo>
                  <a:pt x="4192" y="54"/>
                </a:lnTo>
                <a:lnTo>
                  <a:pt x="4192" y="54"/>
                </a:lnTo>
                <a:lnTo>
                  <a:pt x="4192" y="54"/>
                </a:lnTo>
                <a:lnTo>
                  <a:pt x="4193" y="54"/>
                </a:lnTo>
                <a:lnTo>
                  <a:pt x="4193" y="54"/>
                </a:lnTo>
                <a:lnTo>
                  <a:pt x="4193" y="54"/>
                </a:lnTo>
                <a:lnTo>
                  <a:pt x="4193" y="54"/>
                </a:lnTo>
                <a:lnTo>
                  <a:pt x="4194" y="54"/>
                </a:lnTo>
                <a:lnTo>
                  <a:pt x="4194" y="54"/>
                </a:lnTo>
                <a:lnTo>
                  <a:pt x="4194" y="54"/>
                </a:lnTo>
                <a:lnTo>
                  <a:pt x="4195" y="54"/>
                </a:lnTo>
                <a:lnTo>
                  <a:pt x="4195" y="54"/>
                </a:lnTo>
                <a:lnTo>
                  <a:pt x="4195" y="54"/>
                </a:lnTo>
                <a:lnTo>
                  <a:pt x="4195" y="54"/>
                </a:lnTo>
                <a:lnTo>
                  <a:pt x="4196" y="54"/>
                </a:lnTo>
                <a:lnTo>
                  <a:pt x="4196" y="54"/>
                </a:lnTo>
                <a:lnTo>
                  <a:pt x="4196" y="54"/>
                </a:lnTo>
                <a:lnTo>
                  <a:pt x="4197" y="54"/>
                </a:lnTo>
                <a:lnTo>
                  <a:pt x="4197" y="54"/>
                </a:lnTo>
                <a:lnTo>
                  <a:pt x="4197" y="54"/>
                </a:lnTo>
                <a:lnTo>
                  <a:pt x="4198" y="54"/>
                </a:lnTo>
                <a:lnTo>
                  <a:pt x="4198" y="54"/>
                </a:lnTo>
                <a:lnTo>
                  <a:pt x="4198" y="54"/>
                </a:lnTo>
                <a:lnTo>
                  <a:pt x="4198" y="54"/>
                </a:lnTo>
                <a:lnTo>
                  <a:pt x="4198" y="54"/>
                </a:lnTo>
                <a:lnTo>
                  <a:pt x="4199" y="54"/>
                </a:lnTo>
                <a:lnTo>
                  <a:pt x="4199" y="54"/>
                </a:lnTo>
                <a:lnTo>
                  <a:pt x="4200" y="54"/>
                </a:lnTo>
                <a:lnTo>
                  <a:pt x="4200" y="54"/>
                </a:lnTo>
                <a:lnTo>
                  <a:pt x="4200" y="54"/>
                </a:lnTo>
                <a:lnTo>
                  <a:pt x="4200" y="54"/>
                </a:lnTo>
                <a:lnTo>
                  <a:pt x="4201" y="54"/>
                </a:lnTo>
                <a:lnTo>
                  <a:pt x="4201" y="54"/>
                </a:lnTo>
                <a:lnTo>
                  <a:pt x="4201" y="54"/>
                </a:lnTo>
                <a:lnTo>
                  <a:pt x="4202" y="54"/>
                </a:lnTo>
                <a:lnTo>
                  <a:pt x="4202" y="54"/>
                </a:lnTo>
                <a:lnTo>
                  <a:pt x="4202" y="54"/>
                </a:lnTo>
                <a:lnTo>
                  <a:pt x="4202" y="54"/>
                </a:lnTo>
                <a:lnTo>
                  <a:pt x="4203" y="54"/>
                </a:lnTo>
                <a:lnTo>
                  <a:pt x="4203" y="54"/>
                </a:lnTo>
                <a:lnTo>
                  <a:pt x="4203" y="54"/>
                </a:lnTo>
                <a:lnTo>
                  <a:pt x="4204" y="54"/>
                </a:lnTo>
                <a:lnTo>
                  <a:pt x="4204" y="54"/>
                </a:lnTo>
                <a:lnTo>
                  <a:pt x="4204" y="54"/>
                </a:lnTo>
                <a:lnTo>
                  <a:pt x="4204" y="54"/>
                </a:lnTo>
                <a:lnTo>
                  <a:pt x="4205" y="54"/>
                </a:lnTo>
                <a:lnTo>
                  <a:pt x="4205" y="54"/>
                </a:lnTo>
                <a:lnTo>
                  <a:pt x="4205" y="54"/>
                </a:lnTo>
                <a:lnTo>
                  <a:pt x="4206" y="54"/>
                </a:lnTo>
                <a:lnTo>
                  <a:pt x="4206" y="54"/>
                </a:lnTo>
                <a:lnTo>
                  <a:pt x="4206" y="54"/>
                </a:lnTo>
                <a:lnTo>
                  <a:pt x="4206" y="54"/>
                </a:lnTo>
                <a:lnTo>
                  <a:pt x="4207" y="54"/>
                </a:lnTo>
                <a:lnTo>
                  <a:pt x="4207" y="54"/>
                </a:lnTo>
                <a:lnTo>
                  <a:pt x="4207" y="54"/>
                </a:lnTo>
                <a:lnTo>
                  <a:pt x="4208" y="54"/>
                </a:lnTo>
                <a:lnTo>
                  <a:pt x="4208" y="54"/>
                </a:lnTo>
                <a:lnTo>
                  <a:pt x="4208" y="54"/>
                </a:lnTo>
                <a:lnTo>
                  <a:pt x="4208" y="54"/>
                </a:lnTo>
                <a:lnTo>
                  <a:pt x="4209" y="54"/>
                </a:lnTo>
                <a:lnTo>
                  <a:pt x="4209" y="54"/>
                </a:lnTo>
                <a:lnTo>
                  <a:pt x="4209" y="54"/>
                </a:lnTo>
                <a:lnTo>
                  <a:pt x="4210" y="54"/>
                </a:lnTo>
                <a:lnTo>
                  <a:pt x="4210" y="54"/>
                </a:lnTo>
                <a:lnTo>
                  <a:pt x="4210" y="54"/>
                </a:lnTo>
                <a:lnTo>
                  <a:pt x="4210" y="54"/>
                </a:lnTo>
                <a:lnTo>
                  <a:pt x="4211" y="54"/>
                </a:lnTo>
                <a:lnTo>
                  <a:pt x="4211" y="54"/>
                </a:lnTo>
                <a:lnTo>
                  <a:pt x="4211" y="54"/>
                </a:lnTo>
                <a:lnTo>
                  <a:pt x="4212" y="54"/>
                </a:lnTo>
                <a:lnTo>
                  <a:pt x="4212" y="54"/>
                </a:lnTo>
                <a:lnTo>
                  <a:pt x="4212" y="54"/>
                </a:lnTo>
                <a:lnTo>
                  <a:pt x="4212" y="54"/>
                </a:lnTo>
                <a:lnTo>
                  <a:pt x="4213" y="54"/>
                </a:lnTo>
                <a:lnTo>
                  <a:pt x="4213" y="54"/>
                </a:lnTo>
                <a:lnTo>
                  <a:pt x="4213" y="54"/>
                </a:lnTo>
                <a:lnTo>
                  <a:pt x="4214" y="54"/>
                </a:lnTo>
                <a:lnTo>
                  <a:pt x="4214" y="54"/>
                </a:lnTo>
                <a:lnTo>
                  <a:pt x="4214" y="54"/>
                </a:lnTo>
                <a:lnTo>
                  <a:pt x="4214" y="54"/>
                </a:lnTo>
                <a:lnTo>
                  <a:pt x="4215" y="54"/>
                </a:lnTo>
                <a:lnTo>
                  <a:pt x="4215" y="54"/>
                </a:lnTo>
                <a:lnTo>
                  <a:pt x="4215" y="54"/>
                </a:lnTo>
                <a:lnTo>
                  <a:pt x="4216" y="54"/>
                </a:lnTo>
                <a:lnTo>
                  <a:pt x="4216" y="54"/>
                </a:lnTo>
                <a:lnTo>
                  <a:pt x="4216" y="54"/>
                </a:lnTo>
                <a:lnTo>
                  <a:pt x="4216" y="54"/>
                </a:lnTo>
                <a:lnTo>
                  <a:pt x="4217" y="54"/>
                </a:lnTo>
                <a:lnTo>
                  <a:pt x="4217" y="54"/>
                </a:lnTo>
                <a:lnTo>
                  <a:pt x="4217" y="54"/>
                </a:lnTo>
                <a:lnTo>
                  <a:pt x="4218" y="54"/>
                </a:lnTo>
                <a:lnTo>
                  <a:pt x="4218" y="54"/>
                </a:lnTo>
                <a:lnTo>
                  <a:pt x="4218" y="54"/>
                </a:lnTo>
                <a:lnTo>
                  <a:pt x="4218" y="54"/>
                </a:lnTo>
                <a:lnTo>
                  <a:pt x="4219" y="54"/>
                </a:lnTo>
                <a:lnTo>
                  <a:pt x="4219" y="54"/>
                </a:lnTo>
                <a:lnTo>
                  <a:pt x="4219" y="54"/>
                </a:lnTo>
                <a:lnTo>
                  <a:pt x="4220" y="54"/>
                </a:lnTo>
                <a:lnTo>
                  <a:pt x="4220" y="54"/>
                </a:lnTo>
                <a:lnTo>
                  <a:pt x="4220" y="54"/>
                </a:lnTo>
                <a:lnTo>
                  <a:pt x="4220" y="54"/>
                </a:lnTo>
                <a:lnTo>
                  <a:pt x="4221" y="54"/>
                </a:lnTo>
                <a:lnTo>
                  <a:pt x="4221" y="54"/>
                </a:lnTo>
                <a:lnTo>
                  <a:pt x="4221" y="54"/>
                </a:lnTo>
                <a:lnTo>
                  <a:pt x="4222" y="54"/>
                </a:lnTo>
                <a:lnTo>
                  <a:pt x="4222" y="54"/>
                </a:lnTo>
                <a:lnTo>
                  <a:pt x="4222" y="54"/>
                </a:lnTo>
                <a:lnTo>
                  <a:pt x="4222" y="54"/>
                </a:lnTo>
                <a:lnTo>
                  <a:pt x="4223" y="54"/>
                </a:lnTo>
                <a:lnTo>
                  <a:pt x="4223" y="54"/>
                </a:lnTo>
                <a:lnTo>
                  <a:pt x="4223" y="54"/>
                </a:lnTo>
                <a:lnTo>
                  <a:pt x="4225" y="54"/>
                </a:lnTo>
                <a:lnTo>
                  <a:pt x="4225" y="54"/>
                </a:lnTo>
                <a:lnTo>
                  <a:pt x="4225" y="54"/>
                </a:lnTo>
                <a:lnTo>
                  <a:pt x="4225" y="54"/>
                </a:lnTo>
                <a:lnTo>
                  <a:pt x="4226" y="54"/>
                </a:lnTo>
                <a:lnTo>
                  <a:pt x="4226" y="54"/>
                </a:lnTo>
                <a:lnTo>
                  <a:pt x="4226" y="54"/>
                </a:lnTo>
                <a:lnTo>
                  <a:pt x="4227" y="54"/>
                </a:lnTo>
                <a:lnTo>
                  <a:pt x="4227" y="54"/>
                </a:lnTo>
                <a:lnTo>
                  <a:pt x="4227" y="54"/>
                </a:lnTo>
                <a:lnTo>
                  <a:pt x="4228" y="54"/>
                </a:lnTo>
                <a:lnTo>
                  <a:pt x="4228" y="54"/>
                </a:lnTo>
                <a:lnTo>
                  <a:pt x="4228" y="54"/>
                </a:lnTo>
                <a:lnTo>
                  <a:pt x="4228" y="54"/>
                </a:lnTo>
                <a:lnTo>
                  <a:pt x="4229" y="54"/>
                </a:lnTo>
                <a:lnTo>
                  <a:pt x="4229" y="54"/>
                </a:lnTo>
                <a:lnTo>
                  <a:pt x="4229" y="54"/>
                </a:lnTo>
                <a:lnTo>
                  <a:pt x="4230" y="54"/>
                </a:lnTo>
                <a:lnTo>
                  <a:pt x="4230" y="54"/>
                </a:lnTo>
                <a:lnTo>
                  <a:pt x="4230" y="54"/>
                </a:lnTo>
                <a:lnTo>
                  <a:pt x="4230" y="54"/>
                </a:lnTo>
                <a:lnTo>
                  <a:pt x="4230" y="54"/>
                </a:lnTo>
                <a:lnTo>
                  <a:pt x="4231" y="54"/>
                </a:lnTo>
                <a:lnTo>
                  <a:pt x="4231" y="54"/>
                </a:lnTo>
                <a:lnTo>
                  <a:pt x="4232" y="54"/>
                </a:lnTo>
                <a:lnTo>
                  <a:pt x="4232" y="54"/>
                </a:lnTo>
                <a:lnTo>
                  <a:pt x="4232" y="54"/>
                </a:lnTo>
                <a:lnTo>
                  <a:pt x="4232" y="54"/>
                </a:lnTo>
                <a:lnTo>
                  <a:pt x="4233" y="54"/>
                </a:lnTo>
                <a:lnTo>
                  <a:pt x="4233" y="54"/>
                </a:lnTo>
                <a:lnTo>
                  <a:pt x="4233" y="54"/>
                </a:lnTo>
                <a:lnTo>
                  <a:pt x="4234" y="54"/>
                </a:lnTo>
                <a:lnTo>
                  <a:pt x="4234" y="54"/>
                </a:lnTo>
                <a:lnTo>
                  <a:pt x="4234" y="54"/>
                </a:lnTo>
                <a:lnTo>
                  <a:pt x="4234" y="54"/>
                </a:lnTo>
                <a:lnTo>
                  <a:pt x="4235" y="54"/>
                </a:lnTo>
                <a:lnTo>
                  <a:pt x="4235" y="54"/>
                </a:lnTo>
                <a:lnTo>
                  <a:pt x="4235" y="54"/>
                </a:lnTo>
                <a:lnTo>
                  <a:pt x="4236" y="54"/>
                </a:lnTo>
                <a:lnTo>
                  <a:pt x="4236" y="54"/>
                </a:lnTo>
                <a:lnTo>
                  <a:pt x="4236" y="54"/>
                </a:lnTo>
                <a:lnTo>
                  <a:pt x="4236" y="54"/>
                </a:lnTo>
                <a:lnTo>
                  <a:pt x="4237" y="54"/>
                </a:lnTo>
                <a:lnTo>
                  <a:pt x="4237" y="54"/>
                </a:lnTo>
                <a:lnTo>
                  <a:pt x="4237" y="54"/>
                </a:lnTo>
                <a:lnTo>
                  <a:pt x="4238" y="54"/>
                </a:lnTo>
                <a:lnTo>
                  <a:pt x="4238" y="54"/>
                </a:lnTo>
                <a:lnTo>
                  <a:pt x="4238" y="54"/>
                </a:lnTo>
                <a:lnTo>
                  <a:pt x="4238" y="54"/>
                </a:lnTo>
                <a:lnTo>
                  <a:pt x="4239" y="54"/>
                </a:lnTo>
                <a:lnTo>
                  <a:pt x="4239" y="54"/>
                </a:lnTo>
                <a:lnTo>
                  <a:pt x="4239" y="54"/>
                </a:lnTo>
                <a:lnTo>
                  <a:pt x="4240" y="54"/>
                </a:lnTo>
                <a:lnTo>
                  <a:pt x="4240" y="54"/>
                </a:lnTo>
                <a:lnTo>
                  <a:pt x="4240" y="54"/>
                </a:lnTo>
                <a:lnTo>
                  <a:pt x="4240" y="54"/>
                </a:lnTo>
                <a:lnTo>
                  <a:pt x="4241" y="54"/>
                </a:lnTo>
                <a:lnTo>
                  <a:pt x="4241" y="54"/>
                </a:lnTo>
                <a:lnTo>
                  <a:pt x="4241" y="54"/>
                </a:lnTo>
                <a:lnTo>
                  <a:pt x="4242" y="54"/>
                </a:lnTo>
                <a:lnTo>
                  <a:pt x="4242" y="54"/>
                </a:lnTo>
                <a:lnTo>
                  <a:pt x="4242" y="54"/>
                </a:lnTo>
                <a:lnTo>
                  <a:pt x="4242" y="54"/>
                </a:lnTo>
                <a:lnTo>
                  <a:pt x="4243" y="54"/>
                </a:lnTo>
                <a:lnTo>
                  <a:pt x="4243" y="54"/>
                </a:lnTo>
                <a:lnTo>
                  <a:pt x="4243" y="54"/>
                </a:lnTo>
                <a:lnTo>
                  <a:pt x="4244" y="54"/>
                </a:lnTo>
                <a:lnTo>
                  <a:pt x="4244" y="54"/>
                </a:lnTo>
                <a:lnTo>
                  <a:pt x="4244" y="54"/>
                </a:lnTo>
                <a:lnTo>
                  <a:pt x="4244" y="54"/>
                </a:lnTo>
                <a:lnTo>
                  <a:pt x="4245" y="54"/>
                </a:lnTo>
                <a:lnTo>
                  <a:pt x="4245" y="54"/>
                </a:lnTo>
                <a:lnTo>
                  <a:pt x="4245" y="54"/>
                </a:lnTo>
                <a:lnTo>
                  <a:pt x="4246" y="54"/>
                </a:lnTo>
                <a:lnTo>
                  <a:pt x="4246" y="54"/>
                </a:lnTo>
                <a:lnTo>
                  <a:pt x="4246" y="54"/>
                </a:lnTo>
                <a:lnTo>
                  <a:pt x="4246" y="54"/>
                </a:lnTo>
                <a:lnTo>
                  <a:pt x="4247" y="54"/>
                </a:lnTo>
                <a:lnTo>
                  <a:pt x="4247" y="54"/>
                </a:lnTo>
                <a:lnTo>
                  <a:pt x="4247" y="54"/>
                </a:lnTo>
                <a:lnTo>
                  <a:pt x="4248" y="54"/>
                </a:lnTo>
                <a:lnTo>
                  <a:pt x="4248" y="54"/>
                </a:lnTo>
                <a:lnTo>
                  <a:pt x="4248" y="54"/>
                </a:lnTo>
                <a:lnTo>
                  <a:pt x="4248" y="54"/>
                </a:lnTo>
                <a:lnTo>
                  <a:pt x="4249" y="54"/>
                </a:lnTo>
                <a:lnTo>
                  <a:pt x="4249" y="54"/>
                </a:lnTo>
                <a:lnTo>
                  <a:pt x="4249" y="54"/>
                </a:lnTo>
                <a:lnTo>
                  <a:pt x="4250" y="54"/>
                </a:lnTo>
                <a:lnTo>
                  <a:pt x="4250" y="54"/>
                </a:lnTo>
                <a:lnTo>
                  <a:pt x="4250" y="54"/>
                </a:lnTo>
                <a:lnTo>
                  <a:pt x="4251" y="54"/>
                </a:lnTo>
                <a:lnTo>
                  <a:pt x="4251" y="54"/>
                </a:lnTo>
                <a:lnTo>
                  <a:pt x="4251" y="54"/>
                </a:lnTo>
                <a:lnTo>
                  <a:pt x="4251" y="54"/>
                </a:lnTo>
                <a:lnTo>
                  <a:pt x="4252" y="54"/>
                </a:lnTo>
                <a:lnTo>
                  <a:pt x="4252" y="54"/>
                </a:lnTo>
                <a:lnTo>
                  <a:pt x="4252" y="54"/>
                </a:lnTo>
                <a:lnTo>
                  <a:pt x="4253" y="54"/>
                </a:lnTo>
                <a:lnTo>
                  <a:pt x="4253" y="54"/>
                </a:lnTo>
                <a:lnTo>
                  <a:pt x="4253" y="54"/>
                </a:lnTo>
                <a:lnTo>
                  <a:pt x="4253" y="54"/>
                </a:lnTo>
                <a:lnTo>
                  <a:pt x="4254" y="54"/>
                </a:lnTo>
                <a:lnTo>
                  <a:pt x="4254" y="54"/>
                </a:lnTo>
                <a:lnTo>
                  <a:pt x="4254" y="54"/>
                </a:lnTo>
                <a:lnTo>
                  <a:pt x="4255" y="54"/>
                </a:lnTo>
                <a:lnTo>
                  <a:pt x="4255" y="54"/>
                </a:lnTo>
                <a:lnTo>
                  <a:pt x="4255" y="54"/>
                </a:lnTo>
                <a:lnTo>
                  <a:pt x="4255" y="54"/>
                </a:lnTo>
                <a:lnTo>
                  <a:pt x="4256" y="54"/>
                </a:lnTo>
                <a:lnTo>
                  <a:pt x="4256" y="54"/>
                </a:lnTo>
                <a:lnTo>
                  <a:pt x="4256" y="54"/>
                </a:lnTo>
                <a:lnTo>
                  <a:pt x="4256" y="54"/>
                </a:lnTo>
                <a:lnTo>
                  <a:pt x="4257" y="54"/>
                </a:lnTo>
                <a:lnTo>
                  <a:pt x="4257" y="54"/>
                </a:lnTo>
                <a:lnTo>
                  <a:pt x="4257" y="54"/>
                </a:lnTo>
                <a:lnTo>
                  <a:pt x="4258" y="54"/>
                </a:lnTo>
                <a:lnTo>
                  <a:pt x="4258" y="54"/>
                </a:lnTo>
                <a:lnTo>
                  <a:pt x="4258" y="54"/>
                </a:lnTo>
                <a:lnTo>
                  <a:pt x="4259" y="54"/>
                </a:lnTo>
                <a:lnTo>
                  <a:pt x="4259" y="54"/>
                </a:lnTo>
                <a:lnTo>
                  <a:pt x="4259" y="54"/>
                </a:lnTo>
                <a:lnTo>
                  <a:pt x="4259" y="54"/>
                </a:lnTo>
                <a:lnTo>
                  <a:pt x="4260" y="54"/>
                </a:lnTo>
                <a:lnTo>
                  <a:pt x="4260" y="54"/>
                </a:lnTo>
                <a:lnTo>
                  <a:pt x="4260" y="54"/>
                </a:lnTo>
                <a:lnTo>
                  <a:pt x="4261" y="54"/>
                </a:lnTo>
                <a:lnTo>
                  <a:pt x="4261" y="54"/>
                </a:lnTo>
                <a:lnTo>
                  <a:pt x="4261" y="54"/>
                </a:lnTo>
                <a:lnTo>
                  <a:pt x="4261" y="54"/>
                </a:lnTo>
                <a:lnTo>
                  <a:pt x="4261" y="54"/>
                </a:lnTo>
                <a:lnTo>
                  <a:pt x="4262" y="54"/>
                </a:lnTo>
                <a:lnTo>
                  <a:pt x="4262" y="54"/>
                </a:lnTo>
                <a:lnTo>
                  <a:pt x="4263" y="54"/>
                </a:lnTo>
                <a:lnTo>
                  <a:pt x="4263" y="54"/>
                </a:lnTo>
                <a:lnTo>
                  <a:pt x="4263" y="54"/>
                </a:lnTo>
                <a:lnTo>
                  <a:pt x="4263" y="54"/>
                </a:lnTo>
                <a:lnTo>
                  <a:pt x="4264" y="54"/>
                </a:lnTo>
                <a:lnTo>
                  <a:pt x="4264" y="54"/>
                </a:lnTo>
                <a:lnTo>
                  <a:pt x="4264" y="54"/>
                </a:lnTo>
                <a:lnTo>
                  <a:pt x="4265" y="54"/>
                </a:lnTo>
                <a:lnTo>
                  <a:pt x="4265" y="54"/>
                </a:lnTo>
                <a:lnTo>
                  <a:pt x="4265" y="54"/>
                </a:lnTo>
                <a:lnTo>
                  <a:pt x="4265" y="54"/>
                </a:lnTo>
                <a:lnTo>
                  <a:pt x="4266" y="54"/>
                </a:lnTo>
                <a:lnTo>
                  <a:pt x="4266" y="54"/>
                </a:lnTo>
                <a:lnTo>
                  <a:pt x="4266" y="54"/>
                </a:lnTo>
                <a:lnTo>
                  <a:pt x="4267" y="54"/>
                </a:lnTo>
                <a:lnTo>
                  <a:pt x="4267" y="54"/>
                </a:lnTo>
                <a:lnTo>
                  <a:pt x="4267" y="54"/>
                </a:lnTo>
                <a:lnTo>
                  <a:pt x="4267" y="54"/>
                </a:lnTo>
                <a:lnTo>
                  <a:pt x="4268" y="54"/>
                </a:lnTo>
                <a:lnTo>
                  <a:pt x="4268" y="54"/>
                </a:lnTo>
                <a:lnTo>
                  <a:pt x="4268" y="54"/>
                </a:lnTo>
                <a:lnTo>
                  <a:pt x="4269" y="54"/>
                </a:lnTo>
                <a:lnTo>
                  <a:pt x="4269" y="54"/>
                </a:lnTo>
                <a:lnTo>
                  <a:pt x="4269" y="54"/>
                </a:lnTo>
                <a:lnTo>
                  <a:pt x="4269" y="54"/>
                </a:lnTo>
                <a:lnTo>
                  <a:pt x="4270" y="54"/>
                </a:lnTo>
                <a:lnTo>
                  <a:pt x="4270" y="54"/>
                </a:lnTo>
                <a:lnTo>
                  <a:pt x="4270" y="54"/>
                </a:lnTo>
                <a:lnTo>
                  <a:pt x="4271" y="54"/>
                </a:lnTo>
                <a:lnTo>
                  <a:pt x="4271" y="54"/>
                </a:lnTo>
                <a:lnTo>
                  <a:pt x="4271" y="54"/>
                </a:lnTo>
                <a:lnTo>
                  <a:pt x="4271" y="54"/>
                </a:lnTo>
                <a:lnTo>
                  <a:pt x="4272" y="54"/>
                </a:lnTo>
                <a:lnTo>
                  <a:pt x="4272" y="54"/>
                </a:lnTo>
                <a:lnTo>
                  <a:pt x="4272" y="54"/>
                </a:lnTo>
                <a:lnTo>
                  <a:pt x="4273" y="54"/>
                </a:lnTo>
                <a:lnTo>
                  <a:pt x="4273" y="54"/>
                </a:lnTo>
                <a:lnTo>
                  <a:pt x="4273" y="54"/>
                </a:lnTo>
                <a:lnTo>
                  <a:pt x="4273" y="54"/>
                </a:lnTo>
                <a:lnTo>
                  <a:pt x="4274" y="54"/>
                </a:lnTo>
                <a:lnTo>
                  <a:pt x="4274" y="54"/>
                </a:lnTo>
                <a:lnTo>
                  <a:pt x="4274" y="54"/>
                </a:lnTo>
                <a:lnTo>
                  <a:pt x="4275" y="54"/>
                </a:lnTo>
                <a:lnTo>
                  <a:pt x="4275" y="54"/>
                </a:lnTo>
                <a:lnTo>
                  <a:pt x="4275" y="54"/>
                </a:lnTo>
                <a:lnTo>
                  <a:pt x="4276" y="54"/>
                </a:lnTo>
                <a:lnTo>
                  <a:pt x="4276" y="54"/>
                </a:lnTo>
                <a:lnTo>
                  <a:pt x="4276" y="54"/>
                </a:lnTo>
                <a:lnTo>
                  <a:pt x="4276" y="54"/>
                </a:lnTo>
                <a:lnTo>
                  <a:pt x="4277" y="54"/>
                </a:lnTo>
                <a:lnTo>
                  <a:pt x="4277" y="54"/>
                </a:lnTo>
                <a:lnTo>
                  <a:pt x="4277" y="54"/>
                </a:lnTo>
                <a:lnTo>
                  <a:pt x="4279" y="54"/>
                </a:lnTo>
                <a:lnTo>
                  <a:pt x="4279" y="54"/>
                </a:lnTo>
                <a:lnTo>
                  <a:pt x="4279" y="54"/>
                </a:lnTo>
                <a:lnTo>
                  <a:pt x="4279" y="54"/>
                </a:lnTo>
                <a:lnTo>
                  <a:pt x="4280" y="54"/>
                </a:lnTo>
                <a:lnTo>
                  <a:pt x="4280" y="54"/>
                </a:lnTo>
                <a:lnTo>
                  <a:pt x="4280" y="54"/>
                </a:lnTo>
                <a:lnTo>
                  <a:pt x="4281" y="54"/>
                </a:lnTo>
                <a:lnTo>
                  <a:pt x="4281" y="54"/>
                </a:lnTo>
                <a:lnTo>
                  <a:pt x="4281" y="54"/>
                </a:lnTo>
                <a:lnTo>
                  <a:pt x="4281" y="54"/>
                </a:lnTo>
                <a:lnTo>
                  <a:pt x="4282" y="54"/>
                </a:lnTo>
                <a:lnTo>
                  <a:pt x="4282" y="54"/>
                </a:lnTo>
                <a:lnTo>
                  <a:pt x="4282" y="54"/>
                </a:lnTo>
                <a:lnTo>
                  <a:pt x="4283" y="54"/>
                </a:lnTo>
                <a:lnTo>
                  <a:pt x="4283" y="54"/>
                </a:lnTo>
                <a:lnTo>
                  <a:pt x="4283" y="54"/>
                </a:lnTo>
                <a:lnTo>
                  <a:pt x="4283" y="54"/>
                </a:lnTo>
                <a:lnTo>
                  <a:pt x="4284" y="54"/>
                </a:lnTo>
                <a:lnTo>
                  <a:pt x="4284" y="54"/>
                </a:lnTo>
                <a:lnTo>
                  <a:pt x="4284" y="54"/>
                </a:lnTo>
                <a:lnTo>
                  <a:pt x="4285" y="54"/>
                </a:lnTo>
                <a:lnTo>
                  <a:pt x="4285" y="54"/>
                </a:lnTo>
                <a:lnTo>
                  <a:pt x="4285" y="54"/>
                </a:lnTo>
                <a:lnTo>
                  <a:pt x="4285" y="54"/>
                </a:lnTo>
                <a:lnTo>
                  <a:pt x="4286" y="54"/>
                </a:lnTo>
                <a:lnTo>
                  <a:pt x="4286" y="54"/>
                </a:lnTo>
                <a:lnTo>
                  <a:pt x="4286" y="54"/>
                </a:lnTo>
                <a:lnTo>
                  <a:pt x="4287" y="54"/>
                </a:lnTo>
                <a:lnTo>
                  <a:pt x="4287" y="54"/>
                </a:lnTo>
                <a:lnTo>
                  <a:pt x="4287" y="54"/>
                </a:lnTo>
                <a:lnTo>
                  <a:pt x="4287" y="54"/>
                </a:lnTo>
                <a:lnTo>
                  <a:pt x="4288" y="54"/>
                </a:lnTo>
                <a:lnTo>
                  <a:pt x="4288" y="54"/>
                </a:lnTo>
                <a:lnTo>
                  <a:pt x="4288" y="54"/>
                </a:lnTo>
                <a:lnTo>
                  <a:pt x="4288" y="54"/>
                </a:lnTo>
                <a:lnTo>
                  <a:pt x="4289" y="54"/>
                </a:lnTo>
                <a:lnTo>
                  <a:pt x="4289" y="54"/>
                </a:lnTo>
                <a:lnTo>
                  <a:pt x="4289" y="54"/>
                </a:lnTo>
                <a:lnTo>
                  <a:pt x="4290" y="54"/>
                </a:lnTo>
                <a:lnTo>
                  <a:pt x="4290" y="54"/>
                </a:lnTo>
                <a:lnTo>
                  <a:pt x="4290" y="54"/>
                </a:lnTo>
                <a:lnTo>
                  <a:pt x="4291" y="54"/>
                </a:lnTo>
                <a:lnTo>
                  <a:pt x="4291" y="54"/>
                </a:lnTo>
                <a:lnTo>
                  <a:pt x="4291" y="54"/>
                </a:lnTo>
                <a:lnTo>
                  <a:pt x="4291" y="54"/>
                </a:lnTo>
                <a:lnTo>
                  <a:pt x="4292" y="54"/>
                </a:lnTo>
                <a:lnTo>
                  <a:pt x="4292" y="54"/>
                </a:lnTo>
                <a:lnTo>
                  <a:pt x="4292" y="54"/>
                </a:lnTo>
                <a:lnTo>
                  <a:pt x="4293" y="54"/>
                </a:lnTo>
                <a:lnTo>
                  <a:pt x="4293" y="54"/>
                </a:lnTo>
                <a:lnTo>
                  <a:pt x="4293" y="54"/>
                </a:lnTo>
                <a:lnTo>
                  <a:pt x="4293" y="54"/>
                </a:lnTo>
                <a:lnTo>
                  <a:pt x="4293" y="54"/>
                </a:lnTo>
                <a:lnTo>
                  <a:pt x="4294" y="54"/>
                </a:lnTo>
                <a:lnTo>
                  <a:pt x="4294" y="54"/>
                </a:lnTo>
                <a:lnTo>
                  <a:pt x="4295" y="54"/>
                </a:lnTo>
                <a:lnTo>
                  <a:pt x="4295" y="54"/>
                </a:lnTo>
                <a:lnTo>
                  <a:pt x="4295" y="54"/>
                </a:lnTo>
                <a:lnTo>
                  <a:pt x="4295" y="54"/>
                </a:lnTo>
                <a:lnTo>
                  <a:pt x="4296" y="54"/>
                </a:lnTo>
                <a:lnTo>
                  <a:pt x="4296" y="54"/>
                </a:lnTo>
                <a:lnTo>
                  <a:pt x="4296" y="54"/>
                </a:lnTo>
                <a:lnTo>
                  <a:pt x="4297" y="54"/>
                </a:lnTo>
                <a:lnTo>
                  <a:pt x="4297" y="54"/>
                </a:lnTo>
                <a:lnTo>
                  <a:pt x="4297" y="54"/>
                </a:lnTo>
                <a:lnTo>
                  <a:pt x="4297" y="54"/>
                </a:lnTo>
                <a:lnTo>
                  <a:pt x="4298" y="54"/>
                </a:lnTo>
                <a:lnTo>
                  <a:pt x="4298" y="54"/>
                </a:lnTo>
                <a:lnTo>
                  <a:pt x="4298" y="54"/>
                </a:lnTo>
                <a:lnTo>
                  <a:pt x="4299" y="54"/>
                </a:lnTo>
                <a:lnTo>
                  <a:pt x="4299" y="54"/>
                </a:lnTo>
                <a:lnTo>
                  <a:pt x="4299" y="54"/>
                </a:lnTo>
                <a:lnTo>
                  <a:pt x="4299" y="54"/>
                </a:lnTo>
                <a:lnTo>
                  <a:pt x="4300" y="54"/>
                </a:lnTo>
                <a:lnTo>
                  <a:pt x="4300" y="54"/>
                </a:lnTo>
                <a:lnTo>
                  <a:pt x="4300" y="54"/>
                </a:lnTo>
                <a:lnTo>
                  <a:pt x="4301" y="54"/>
                </a:lnTo>
                <a:lnTo>
                  <a:pt x="4301" y="54"/>
                </a:lnTo>
                <a:lnTo>
                  <a:pt x="4301" y="54"/>
                </a:lnTo>
                <a:lnTo>
                  <a:pt x="4302" y="54"/>
                </a:lnTo>
                <a:lnTo>
                  <a:pt x="4302" y="54"/>
                </a:lnTo>
                <a:lnTo>
                  <a:pt x="4302" y="54"/>
                </a:lnTo>
                <a:lnTo>
                  <a:pt x="4302" y="54"/>
                </a:lnTo>
                <a:lnTo>
                  <a:pt x="4303" y="54"/>
                </a:lnTo>
                <a:lnTo>
                  <a:pt x="4303" y="54"/>
                </a:lnTo>
                <a:lnTo>
                  <a:pt x="4303" y="54"/>
                </a:lnTo>
                <a:lnTo>
                  <a:pt x="4304" y="54"/>
                </a:lnTo>
                <a:lnTo>
                  <a:pt x="4304" y="54"/>
                </a:lnTo>
                <a:lnTo>
                  <a:pt x="4304" y="54"/>
                </a:lnTo>
                <a:lnTo>
                  <a:pt x="4304" y="54"/>
                </a:lnTo>
                <a:lnTo>
                  <a:pt x="4305" y="54"/>
                </a:lnTo>
                <a:lnTo>
                  <a:pt x="4305" y="54"/>
                </a:lnTo>
                <a:lnTo>
                  <a:pt x="4305" y="54"/>
                </a:lnTo>
                <a:lnTo>
                  <a:pt x="4306" y="54"/>
                </a:lnTo>
                <a:lnTo>
                  <a:pt x="4306" y="54"/>
                </a:lnTo>
                <a:lnTo>
                  <a:pt x="4306" y="54"/>
                </a:lnTo>
                <a:lnTo>
                  <a:pt x="4306" y="54"/>
                </a:lnTo>
                <a:lnTo>
                  <a:pt x="4307" y="54"/>
                </a:lnTo>
                <a:lnTo>
                  <a:pt x="4307" y="54"/>
                </a:lnTo>
                <a:lnTo>
                  <a:pt x="4307" y="54"/>
                </a:lnTo>
                <a:lnTo>
                  <a:pt x="4308" y="54"/>
                </a:lnTo>
                <a:lnTo>
                  <a:pt x="4308" y="54"/>
                </a:lnTo>
                <a:lnTo>
                  <a:pt x="4308" y="54"/>
                </a:lnTo>
                <a:lnTo>
                  <a:pt x="4308" y="54"/>
                </a:lnTo>
                <a:lnTo>
                  <a:pt x="4309" y="54"/>
                </a:lnTo>
                <a:lnTo>
                  <a:pt x="4309" y="54"/>
                </a:lnTo>
                <a:lnTo>
                  <a:pt x="4309" y="54"/>
                </a:lnTo>
                <a:lnTo>
                  <a:pt x="4310" y="54"/>
                </a:lnTo>
                <a:lnTo>
                  <a:pt x="4310" y="54"/>
                </a:lnTo>
                <a:lnTo>
                  <a:pt x="4310" y="54"/>
                </a:lnTo>
                <a:lnTo>
                  <a:pt x="4310" y="54"/>
                </a:lnTo>
                <a:lnTo>
                  <a:pt x="4311" y="54"/>
                </a:lnTo>
                <a:lnTo>
                  <a:pt x="4311" y="54"/>
                </a:lnTo>
                <a:lnTo>
                  <a:pt x="4311" y="54"/>
                </a:lnTo>
                <a:lnTo>
                  <a:pt x="4312" y="54"/>
                </a:lnTo>
                <a:lnTo>
                  <a:pt x="4312" y="54"/>
                </a:lnTo>
                <a:lnTo>
                  <a:pt x="4312" y="54"/>
                </a:lnTo>
                <a:lnTo>
                  <a:pt x="4312" y="54"/>
                </a:lnTo>
                <a:lnTo>
                  <a:pt x="4313" y="54"/>
                </a:lnTo>
                <a:lnTo>
                  <a:pt x="4313" y="54"/>
                </a:lnTo>
                <a:lnTo>
                  <a:pt x="4313" y="54"/>
                </a:lnTo>
                <a:lnTo>
                  <a:pt x="4314" y="54"/>
                </a:lnTo>
                <a:lnTo>
                  <a:pt x="4314" y="54"/>
                </a:lnTo>
                <a:lnTo>
                  <a:pt x="4314" y="54"/>
                </a:lnTo>
                <a:lnTo>
                  <a:pt x="4314" y="54"/>
                </a:lnTo>
                <a:lnTo>
                  <a:pt x="4315" y="54"/>
                </a:lnTo>
                <a:lnTo>
                  <a:pt x="4315" y="54"/>
                </a:lnTo>
                <a:lnTo>
                  <a:pt x="4315" y="54"/>
                </a:lnTo>
                <a:lnTo>
                  <a:pt x="4316" y="54"/>
                </a:lnTo>
                <a:lnTo>
                  <a:pt x="4316" y="54"/>
                </a:lnTo>
                <a:lnTo>
                  <a:pt x="4316" y="54"/>
                </a:lnTo>
                <a:lnTo>
                  <a:pt x="4316" y="54"/>
                </a:lnTo>
                <a:lnTo>
                  <a:pt x="4317" y="54"/>
                </a:lnTo>
                <a:lnTo>
                  <a:pt x="4317" y="54"/>
                </a:lnTo>
                <a:lnTo>
                  <a:pt x="4317" y="54"/>
                </a:lnTo>
                <a:lnTo>
                  <a:pt x="4318" y="54"/>
                </a:lnTo>
                <a:lnTo>
                  <a:pt x="4318" y="54"/>
                </a:lnTo>
                <a:lnTo>
                  <a:pt x="4318" y="54"/>
                </a:lnTo>
                <a:lnTo>
                  <a:pt x="4318" y="54"/>
                </a:lnTo>
                <a:lnTo>
                  <a:pt x="4319" y="54"/>
                </a:lnTo>
                <a:lnTo>
                  <a:pt x="4319" y="54"/>
                </a:lnTo>
                <a:lnTo>
                  <a:pt x="4319" y="54"/>
                </a:lnTo>
                <a:lnTo>
                  <a:pt x="4319" y="54"/>
                </a:lnTo>
                <a:lnTo>
                  <a:pt x="4320" y="54"/>
                </a:lnTo>
                <a:lnTo>
                  <a:pt x="4320" y="54"/>
                </a:lnTo>
                <a:lnTo>
                  <a:pt x="4320" y="54"/>
                </a:lnTo>
                <a:lnTo>
                  <a:pt x="4321" y="54"/>
                </a:lnTo>
                <a:lnTo>
                  <a:pt x="4321" y="54"/>
                </a:lnTo>
                <a:lnTo>
                  <a:pt x="4321" y="54"/>
                </a:lnTo>
                <a:lnTo>
                  <a:pt x="4322" y="54"/>
                </a:lnTo>
                <a:lnTo>
                  <a:pt x="4322" y="54"/>
                </a:lnTo>
                <a:lnTo>
                  <a:pt x="4322" y="54"/>
                </a:lnTo>
                <a:lnTo>
                  <a:pt x="4322" y="54"/>
                </a:lnTo>
                <a:lnTo>
                  <a:pt x="4323" y="54"/>
                </a:lnTo>
                <a:lnTo>
                  <a:pt x="4323" y="54"/>
                </a:lnTo>
                <a:lnTo>
                  <a:pt x="4323" y="54"/>
                </a:lnTo>
                <a:lnTo>
                  <a:pt x="4324" y="54"/>
                </a:lnTo>
                <a:lnTo>
                  <a:pt x="4324" y="54"/>
                </a:lnTo>
                <a:lnTo>
                  <a:pt x="4324" y="54"/>
                </a:lnTo>
                <a:lnTo>
                  <a:pt x="4324" y="54"/>
                </a:lnTo>
                <a:lnTo>
                  <a:pt x="4324" y="54"/>
                </a:lnTo>
                <a:lnTo>
                  <a:pt x="4325" y="54"/>
                </a:lnTo>
                <a:lnTo>
                  <a:pt x="4325" y="54"/>
                </a:lnTo>
                <a:lnTo>
                  <a:pt x="4326" y="54"/>
                </a:lnTo>
                <a:lnTo>
                  <a:pt x="4326" y="54"/>
                </a:lnTo>
                <a:lnTo>
                  <a:pt x="4326" y="54"/>
                </a:lnTo>
                <a:lnTo>
                  <a:pt x="4326" y="54"/>
                </a:lnTo>
                <a:lnTo>
                  <a:pt x="4327" y="54"/>
                </a:lnTo>
                <a:lnTo>
                  <a:pt x="4327" y="54"/>
                </a:lnTo>
                <a:lnTo>
                  <a:pt x="4327" y="54"/>
                </a:lnTo>
                <a:lnTo>
                  <a:pt x="4328" y="54"/>
                </a:lnTo>
                <a:lnTo>
                  <a:pt x="4328" y="54"/>
                </a:lnTo>
                <a:lnTo>
                  <a:pt x="4328" y="54"/>
                </a:lnTo>
                <a:lnTo>
                  <a:pt x="4329" y="54"/>
                </a:lnTo>
                <a:lnTo>
                  <a:pt x="4329" y="54"/>
                </a:lnTo>
                <a:lnTo>
                  <a:pt x="4329" y="54"/>
                </a:lnTo>
                <a:lnTo>
                  <a:pt x="4329" y="54"/>
                </a:lnTo>
                <a:lnTo>
                  <a:pt x="4330" y="54"/>
                </a:lnTo>
                <a:lnTo>
                  <a:pt x="4330" y="54"/>
                </a:lnTo>
                <a:lnTo>
                  <a:pt x="4330" y="54"/>
                </a:lnTo>
                <a:lnTo>
                  <a:pt x="4331" y="54"/>
                </a:lnTo>
                <a:lnTo>
                  <a:pt x="4331" y="54"/>
                </a:lnTo>
                <a:lnTo>
                  <a:pt x="4331" y="54"/>
                </a:lnTo>
                <a:lnTo>
                  <a:pt x="4331" y="54"/>
                </a:lnTo>
                <a:lnTo>
                  <a:pt x="4332" y="54"/>
                </a:lnTo>
                <a:lnTo>
                  <a:pt x="4332" y="54"/>
                </a:lnTo>
                <a:lnTo>
                  <a:pt x="4332" y="54"/>
                </a:lnTo>
                <a:lnTo>
                  <a:pt x="4333" y="54"/>
                </a:lnTo>
                <a:lnTo>
                  <a:pt x="4333" y="54"/>
                </a:lnTo>
                <a:lnTo>
                  <a:pt x="4333" y="54"/>
                </a:lnTo>
                <a:lnTo>
                  <a:pt x="4333" y="54"/>
                </a:lnTo>
                <a:lnTo>
                  <a:pt x="4334" y="54"/>
                </a:lnTo>
                <a:lnTo>
                  <a:pt x="4334" y="54"/>
                </a:lnTo>
                <a:lnTo>
                  <a:pt x="4334" y="54"/>
                </a:lnTo>
                <a:lnTo>
                  <a:pt x="4335" y="54"/>
                </a:lnTo>
                <a:lnTo>
                  <a:pt x="4335" y="54"/>
                </a:lnTo>
                <a:lnTo>
                  <a:pt x="4335" y="54"/>
                </a:lnTo>
                <a:lnTo>
                  <a:pt x="4335" y="54"/>
                </a:lnTo>
                <a:lnTo>
                  <a:pt x="4336" y="54"/>
                </a:lnTo>
                <a:lnTo>
                  <a:pt x="4336" y="54"/>
                </a:lnTo>
                <a:lnTo>
                  <a:pt x="4336" y="54"/>
                </a:lnTo>
                <a:lnTo>
                  <a:pt x="4337" y="54"/>
                </a:lnTo>
                <a:lnTo>
                  <a:pt x="4337" y="54"/>
                </a:lnTo>
                <a:lnTo>
                  <a:pt x="4337" y="54"/>
                </a:lnTo>
                <a:lnTo>
                  <a:pt x="4337" y="54"/>
                </a:lnTo>
                <a:lnTo>
                  <a:pt x="4338" y="54"/>
                </a:lnTo>
                <a:lnTo>
                  <a:pt x="4338" y="54"/>
                </a:lnTo>
                <a:lnTo>
                  <a:pt x="4338" y="54"/>
                </a:lnTo>
                <a:lnTo>
                  <a:pt x="4339" y="54"/>
                </a:lnTo>
                <a:lnTo>
                  <a:pt x="4339" y="54"/>
                </a:lnTo>
                <a:lnTo>
                  <a:pt x="4339" y="54"/>
                </a:lnTo>
                <a:lnTo>
                  <a:pt x="4339" y="54"/>
                </a:lnTo>
                <a:lnTo>
                  <a:pt x="4340" y="54"/>
                </a:lnTo>
                <a:lnTo>
                  <a:pt x="4340" y="54"/>
                </a:lnTo>
                <a:lnTo>
                  <a:pt x="4340" y="54"/>
                </a:lnTo>
                <a:lnTo>
                  <a:pt x="4342" y="54"/>
                </a:lnTo>
                <a:lnTo>
                  <a:pt x="4342" y="54"/>
                </a:lnTo>
                <a:lnTo>
                  <a:pt x="4342" y="54"/>
                </a:lnTo>
                <a:lnTo>
                  <a:pt x="4342" y="54"/>
                </a:lnTo>
                <a:lnTo>
                  <a:pt x="4343" y="54"/>
                </a:lnTo>
                <a:lnTo>
                  <a:pt x="4343" y="54"/>
                </a:lnTo>
                <a:lnTo>
                  <a:pt x="4343" y="54"/>
                </a:lnTo>
                <a:lnTo>
                  <a:pt x="4344" y="54"/>
                </a:lnTo>
                <a:lnTo>
                  <a:pt x="4344" y="54"/>
                </a:lnTo>
                <a:lnTo>
                  <a:pt x="4344" y="54"/>
                </a:lnTo>
                <a:lnTo>
                  <a:pt x="4344" y="54"/>
                </a:lnTo>
                <a:lnTo>
                  <a:pt x="4345" y="54"/>
                </a:lnTo>
                <a:lnTo>
                  <a:pt x="4345" y="54"/>
                </a:lnTo>
                <a:lnTo>
                  <a:pt x="4345" y="54"/>
                </a:lnTo>
                <a:lnTo>
                  <a:pt x="4346" y="54"/>
                </a:lnTo>
                <a:lnTo>
                  <a:pt x="4346" y="54"/>
                </a:lnTo>
                <a:lnTo>
                  <a:pt x="4346" y="54"/>
                </a:lnTo>
                <a:lnTo>
                  <a:pt x="4346" y="54"/>
                </a:lnTo>
                <a:lnTo>
                  <a:pt x="4347" y="54"/>
                </a:lnTo>
                <a:lnTo>
                  <a:pt x="4347" y="54"/>
                </a:lnTo>
                <a:lnTo>
                  <a:pt x="4347" y="54"/>
                </a:lnTo>
                <a:lnTo>
                  <a:pt x="4348" y="54"/>
                </a:lnTo>
                <a:lnTo>
                  <a:pt x="4348" y="54"/>
                </a:lnTo>
                <a:lnTo>
                  <a:pt x="4348" y="54"/>
                </a:lnTo>
                <a:lnTo>
                  <a:pt x="4348" y="54"/>
                </a:lnTo>
                <a:lnTo>
                  <a:pt x="4349" y="54"/>
                </a:lnTo>
                <a:lnTo>
                  <a:pt x="4349" y="54"/>
                </a:lnTo>
                <a:lnTo>
                  <a:pt x="4349" y="54"/>
                </a:lnTo>
                <a:lnTo>
                  <a:pt x="4350" y="54"/>
                </a:lnTo>
                <a:lnTo>
                  <a:pt x="4350" y="54"/>
                </a:lnTo>
                <a:lnTo>
                  <a:pt x="4350" y="54"/>
                </a:lnTo>
                <a:lnTo>
                  <a:pt x="4350" y="54"/>
                </a:lnTo>
                <a:lnTo>
                  <a:pt x="4351" y="54"/>
                </a:lnTo>
                <a:lnTo>
                  <a:pt x="4351" y="54"/>
                </a:lnTo>
                <a:lnTo>
                  <a:pt x="4351" y="54"/>
                </a:lnTo>
                <a:lnTo>
                  <a:pt x="4351" y="54"/>
                </a:lnTo>
                <a:lnTo>
                  <a:pt x="4352" y="54"/>
                </a:lnTo>
                <a:lnTo>
                  <a:pt x="4352" y="54"/>
                </a:lnTo>
                <a:lnTo>
                  <a:pt x="4352" y="54"/>
                </a:lnTo>
                <a:lnTo>
                  <a:pt x="4353" y="54"/>
                </a:lnTo>
                <a:lnTo>
                  <a:pt x="4353" y="54"/>
                </a:lnTo>
                <a:lnTo>
                  <a:pt x="4353" y="54"/>
                </a:lnTo>
                <a:lnTo>
                  <a:pt x="4354" y="54"/>
                </a:lnTo>
                <a:lnTo>
                  <a:pt x="4354" y="54"/>
                </a:lnTo>
                <a:lnTo>
                  <a:pt x="4354" y="54"/>
                </a:lnTo>
                <a:lnTo>
                  <a:pt x="4355" y="54"/>
                </a:lnTo>
                <a:lnTo>
                  <a:pt x="4355" y="54"/>
                </a:lnTo>
                <a:lnTo>
                  <a:pt x="4355" y="54"/>
                </a:lnTo>
                <a:lnTo>
                  <a:pt x="4355" y="54"/>
                </a:lnTo>
                <a:lnTo>
                  <a:pt x="4356" y="54"/>
                </a:lnTo>
                <a:lnTo>
                  <a:pt x="4356" y="54"/>
                </a:lnTo>
                <a:lnTo>
                  <a:pt x="4356" y="54"/>
                </a:lnTo>
                <a:lnTo>
                  <a:pt x="4357" y="54"/>
                </a:lnTo>
                <a:lnTo>
                  <a:pt x="4357" y="54"/>
                </a:lnTo>
                <a:lnTo>
                  <a:pt x="4357" y="54"/>
                </a:lnTo>
                <a:lnTo>
                  <a:pt x="4357" y="54"/>
                </a:lnTo>
                <a:lnTo>
                  <a:pt x="4358" y="54"/>
                </a:lnTo>
                <a:lnTo>
                  <a:pt x="4358" y="54"/>
                </a:lnTo>
                <a:lnTo>
                  <a:pt x="4358" y="54"/>
                </a:lnTo>
                <a:lnTo>
                  <a:pt x="4359" y="54"/>
                </a:lnTo>
                <a:lnTo>
                  <a:pt x="4359" y="54"/>
                </a:lnTo>
                <a:lnTo>
                  <a:pt x="4359" y="54"/>
                </a:lnTo>
                <a:lnTo>
                  <a:pt x="4359" y="54"/>
                </a:lnTo>
                <a:lnTo>
                  <a:pt x="4360" y="54"/>
                </a:lnTo>
                <a:lnTo>
                  <a:pt x="4360" y="54"/>
                </a:lnTo>
                <a:lnTo>
                  <a:pt x="4360" y="54"/>
                </a:lnTo>
                <a:lnTo>
                  <a:pt x="4361" y="54"/>
                </a:lnTo>
                <a:lnTo>
                  <a:pt x="4361" y="54"/>
                </a:lnTo>
                <a:lnTo>
                  <a:pt x="4361" y="54"/>
                </a:lnTo>
                <a:lnTo>
                  <a:pt x="4361" y="54"/>
                </a:lnTo>
                <a:lnTo>
                  <a:pt x="4362" y="54"/>
                </a:lnTo>
                <a:lnTo>
                  <a:pt x="4362" y="54"/>
                </a:lnTo>
                <a:lnTo>
                  <a:pt x="4362" y="54"/>
                </a:lnTo>
                <a:lnTo>
                  <a:pt x="4363" y="54"/>
                </a:lnTo>
                <a:lnTo>
                  <a:pt x="4363" y="54"/>
                </a:lnTo>
                <a:lnTo>
                  <a:pt x="4363" y="54"/>
                </a:lnTo>
                <a:lnTo>
                  <a:pt x="4363" y="54"/>
                </a:lnTo>
                <a:lnTo>
                  <a:pt x="4364" y="54"/>
                </a:lnTo>
                <a:lnTo>
                  <a:pt x="4364" y="54"/>
                </a:lnTo>
                <a:lnTo>
                  <a:pt x="4364" y="54"/>
                </a:lnTo>
                <a:lnTo>
                  <a:pt x="4365" y="54"/>
                </a:lnTo>
                <a:lnTo>
                  <a:pt x="4365" y="54"/>
                </a:lnTo>
                <a:lnTo>
                  <a:pt x="4365" y="54"/>
                </a:lnTo>
                <a:lnTo>
                  <a:pt x="4365" y="54"/>
                </a:lnTo>
                <a:lnTo>
                  <a:pt x="4366" y="54"/>
                </a:lnTo>
                <a:lnTo>
                  <a:pt x="4366" y="54"/>
                </a:lnTo>
                <a:lnTo>
                  <a:pt x="4366" y="54"/>
                </a:lnTo>
                <a:lnTo>
                  <a:pt x="4367" y="54"/>
                </a:lnTo>
                <a:lnTo>
                  <a:pt x="4367" y="54"/>
                </a:lnTo>
                <a:lnTo>
                  <a:pt x="4367" y="54"/>
                </a:lnTo>
                <a:lnTo>
                  <a:pt x="4367" y="54"/>
                </a:lnTo>
                <a:lnTo>
                  <a:pt x="4368" y="54"/>
                </a:lnTo>
                <a:lnTo>
                  <a:pt x="4368" y="54"/>
                </a:lnTo>
                <a:lnTo>
                  <a:pt x="4368" y="54"/>
                </a:lnTo>
                <a:lnTo>
                  <a:pt x="4369" y="54"/>
                </a:lnTo>
                <a:lnTo>
                  <a:pt x="4369" y="54"/>
                </a:lnTo>
                <a:lnTo>
                  <a:pt x="4369" y="54"/>
                </a:lnTo>
                <a:lnTo>
                  <a:pt x="4369" y="54"/>
                </a:lnTo>
                <a:lnTo>
                  <a:pt x="4370" y="54"/>
                </a:lnTo>
                <a:lnTo>
                  <a:pt x="4370" y="54"/>
                </a:lnTo>
                <a:lnTo>
                  <a:pt x="4370" y="54"/>
                </a:lnTo>
                <a:lnTo>
                  <a:pt x="4371" y="54"/>
                </a:lnTo>
                <a:lnTo>
                  <a:pt x="4371" y="54"/>
                </a:lnTo>
                <a:lnTo>
                  <a:pt x="4371" y="54"/>
                </a:lnTo>
                <a:lnTo>
                  <a:pt x="4371" y="54"/>
                </a:lnTo>
                <a:lnTo>
                  <a:pt x="4372" y="54"/>
                </a:lnTo>
                <a:lnTo>
                  <a:pt x="4372" y="54"/>
                </a:lnTo>
                <a:lnTo>
                  <a:pt x="4372" y="54"/>
                </a:lnTo>
                <a:lnTo>
                  <a:pt x="4373" y="54"/>
                </a:lnTo>
                <a:lnTo>
                  <a:pt x="4373" y="54"/>
                </a:lnTo>
                <a:lnTo>
                  <a:pt x="4373" y="54"/>
                </a:lnTo>
                <a:lnTo>
                  <a:pt x="4373" y="54"/>
                </a:lnTo>
                <a:lnTo>
                  <a:pt x="4374" y="54"/>
                </a:lnTo>
                <a:lnTo>
                  <a:pt x="4374" y="54"/>
                </a:lnTo>
                <a:lnTo>
                  <a:pt x="4374" y="54"/>
                </a:lnTo>
                <a:lnTo>
                  <a:pt x="4375" y="54"/>
                </a:lnTo>
                <a:lnTo>
                  <a:pt x="4375" y="54"/>
                </a:lnTo>
                <a:lnTo>
                  <a:pt x="4375" y="54"/>
                </a:lnTo>
                <a:lnTo>
                  <a:pt x="4375" y="54"/>
                </a:lnTo>
                <a:lnTo>
                  <a:pt x="4376" y="54"/>
                </a:lnTo>
                <a:lnTo>
                  <a:pt x="4376" y="54"/>
                </a:lnTo>
                <a:lnTo>
                  <a:pt x="4376" y="54"/>
                </a:lnTo>
                <a:lnTo>
                  <a:pt x="4377" y="54"/>
                </a:lnTo>
                <a:lnTo>
                  <a:pt x="4377" y="54"/>
                </a:lnTo>
                <a:lnTo>
                  <a:pt x="4377" y="54"/>
                </a:lnTo>
                <a:lnTo>
                  <a:pt x="4377" y="54"/>
                </a:lnTo>
                <a:lnTo>
                  <a:pt x="4378" y="54"/>
                </a:lnTo>
                <a:lnTo>
                  <a:pt x="4378" y="54"/>
                </a:lnTo>
                <a:lnTo>
                  <a:pt x="4378" y="54"/>
                </a:lnTo>
                <a:lnTo>
                  <a:pt x="4379" y="54"/>
                </a:lnTo>
                <a:lnTo>
                  <a:pt x="4379" y="54"/>
                </a:lnTo>
                <a:lnTo>
                  <a:pt x="4379" y="54"/>
                </a:lnTo>
                <a:lnTo>
                  <a:pt x="4380" y="54"/>
                </a:lnTo>
                <a:lnTo>
                  <a:pt x="4380" y="54"/>
                </a:lnTo>
                <a:lnTo>
                  <a:pt x="4380" y="54"/>
                </a:lnTo>
                <a:lnTo>
                  <a:pt x="4380" y="54"/>
                </a:lnTo>
                <a:lnTo>
                  <a:pt x="4381" y="54"/>
                </a:lnTo>
                <a:lnTo>
                  <a:pt x="4381" y="54"/>
                </a:lnTo>
                <a:lnTo>
                  <a:pt x="4381" y="54"/>
                </a:lnTo>
                <a:lnTo>
                  <a:pt x="4382" y="54"/>
                </a:lnTo>
                <a:lnTo>
                  <a:pt x="4382" y="54"/>
                </a:lnTo>
                <a:lnTo>
                  <a:pt x="4382" y="54"/>
                </a:lnTo>
                <a:lnTo>
                  <a:pt x="4382" y="54"/>
                </a:lnTo>
                <a:lnTo>
                  <a:pt x="4382" y="54"/>
                </a:lnTo>
                <a:lnTo>
                  <a:pt x="4383" y="54"/>
                </a:lnTo>
                <a:lnTo>
                  <a:pt x="4383" y="54"/>
                </a:lnTo>
                <a:lnTo>
                  <a:pt x="4384" y="54"/>
                </a:lnTo>
                <a:lnTo>
                  <a:pt x="4384" y="54"/>
                </a:lnTo>
                <a:lnTo>
                  <a:pt x="4384" y="54"/>
                </a:lnTo>
                <a:lnTo>
                  <a:pt x="4384" y="54"/>
                </a:lnTo>
                <a:lnTo>
                  <a:pt x="4385" y="54"/>
                </a:lnTo>
                <a:lnTo>
                  <a:pt x="4385" y="54"/>
                </a:lnTo>
                <a:lnTo>
                  <a:pt x="4385" y="54"/>
                </a:lnTo>
                <a:lnTo>
                  <a:pt x="4386" y="54"/>
                </a:lnTo>
                <a:lnTo>
                  <a:pt x="4386" y="54"/>
                </a:lnTo>
                <a:lnTo>
                  <a:pt x="4386" y="54"/>
                </a:lnTo>
                <a:lnTo>
                  <a:pt x="4386" y="54"/>
                </a:lnTo>
                <a:lnTo>
                  <a:pt x="4387" y="54"/>
                </a:lnTo>
                <a:lnTo>
                  <a:pt x="4387" y="54"/>
                </a:lnTo>
                <a:lnTo>
                  <a:pt x="4387" y="54"/>
                </a:lnTo>
                <a:lnTo>
                  <a:pt x="4388" y="54"/>
                </a:lnTo>
                <a:lnTo>
                  <a:pt x="4388" y="54"/>
                </a:lnTo>
                <a:lnTo>
                  <a:pt x="4388" y="54"/>
                </a:lnTo>
                <a:lnTo>
                  <a:pt x="4388" y="54"/>
                </a:lnTo>
                <a:lnTo>
                  <a:pt x="4389" y="54"/>
                </a:lnTo>
                <a:lnTo>
                  <a:pt x="4389" y="54"/>
                </a:lnTo>
                <a:lnTo>
                  <a:pt x="4389" y="54"/>
                </a:lnTo>
                <a:lnTo>
                  <a:pt x="4390" y="54"/>
                </a:lnTo>
                <a:lnTo>
                  <a:pt x="4390" y="54"/>
                </a:lnTo>
                <a:lnTo>
                  <a:pt x="4390" y="54"/>
                </a:lnTo>
                <a:lnTo>
                  <a:pt x="4390" y="54"/>
                </a:lnTo>
                <a:lnTo>
                  <a:pt x="4391" y="54"/>
                </a:lnTo>
                <a:lnTo>
                  <a:pt x="4391" y="54"/>
                </a:lnTo>
                <a:lnTo>
                  <a:pt x="4391" y="54"/>
                </a:lnTo>
                <a:lnTo>
                  <a:pt x="4392" y="54"/>
                </a:lnTo>
                <a:lnTo>
                  <a:pt x="4392" y="54"/>
                </a:lnTo>
                <a:lnTo>
                  <a:pt x="4392" y="54"/>
                </a:lnTo>
                <a:lnTo>
                  <a:pt x="4392" y="54"/>
                </a:lnTo>
                <a:lnTo>
                  <a:pt x="4393" y="54"/>
                </a:lnTo>
                <a:lnTo>
                  <a:pt x="4393" y="54"/>
                </a:lnTo>
                <a:lnTo>
                  <a:pt x="4393" y="54"/>
                </a:lnTo>
                <a:lnTo>
                  <a:pt x="4394" y="54"/>
                </a:lnTo>
                <a:lnTo>
                  <a:pt x="4394" y="54"/>
                </a:lnTo>
                <a:lnTo>
                  <a:pt x="4394" y="54"/>
                </a:lnTo>
                <a:lnTo>
                  <a:pt x="4394" y="54"/>
                </a:lnTo>
                <a:lnTo>
                  <a:pt x="4396" y="54"/>
                </a:lnTo>
                <a:lnTo>
                  <a:pt x="4396" y="54"/>
                </a:lnTo>
                <a:lnTo>
                  <a:pt x="4396" y="54"/>
                </a:lnTo>
                <a:lnTo>
                  <a:pt x="4397" y="54"/>
                </a:lnTo>
                <a:lnTo>
                  <a:pt x="4397" y="54"/>
                </a:lnTo>
                <a:lnTo>
                  <a:pt x="4397" y="54"/>
                </a:lnTo>
                <a:lnTo>
                  <a:pt x="4397" y="54"/>
                </a:lnTo>
                <a:lnTo>
                  <a:pt x="4398" y="54"/>
                </a:lnTo>
                <a:lnTo>
                  <a:pt x="4398" y="54"/>
                </a:lnTo>
                <a:lnTo>
                  <a:pt x="4398" y="54"/>
                </a:lnTo>
                <a:lnTo>
                  <a:pt x="4399" y="54"/>
                </a:lnTo>
                <a:lnTo>
                  <a:pt x="4399" y="54"/>
                </a:lnTo>
                <a:lnTo>
                  <a:pt x="4399" y="54"/>
                </a:lnTo>
                <a:lnTo>
                  <a:pt x="4399" y="54"/>
                </a:lnTo>
                <a:lnTo>
                  <a:pt x="4400" y="54"/>
                </a:lnTo>
                <a:lnTo>
                  <a:pt x="4400" y="54"/>
                </a:lnTo>
                <a:lnTo>
                  <a:pt x="4400" y="54"/>
                </a:lnTo>
                <a:lnTo>
                  <a:pt x="4401" y="54"/>
                </a:lnTo>
                <a:lnTo>
                  <a:pt x="4401" y="54"/>
                </a:lnTo>
                <a:lnTo>
                  <a:pt x="4401" y="54"/>
                </a:lnTo>
                <a:lnTo>
                  <a:pt x="4401" y="54"/>
                </a:lnTo>
                <a:lnTo>
                  <a:pt x="4402" y="54"/>
                </a:lnTo>
                <a:lnTo>
                  <a:pt x="4402" y="54"/>
                </a:lnTo>
                <a:lnTo>
                  <a:pt x="4402" y="54"/>
                </a:lnTo>
                <a:lnTo>
                  <a:pt x="4403" y="54"/>
                </a:lnTo>
                <a:lnTo>
                  <a:pt x="4403" y="54"/>
                </a:lnTo>
                <a:lnTo>
                  <a:pt x="4403" y="54"/>
                </a:lnTo>
                <a:lnTo>
                  <a:pt x="4403" y="54"/>
                </a:lnTo>
                <a:lnTo>
                  <a:pt x="4404" y="54"/>
                </a:lnTo>
                <a:lnTo>
                  <a:pt x="4404" y="54"/>
                </a:lnTo>
                <a:lnTo>
                  <a:pt x="4404" y="54"/>
                </a:lnTo>
                <a:lnTo>
                  <a:pt x="4405" y="54"/>
                </a:lnTo>
                <a:lnTo>
                  <a:pt x="4405" y="54"/>
                </a:lnTo>
                <a:lnTo>
                  <a:pt x="4405" y="54"/>
                </a:lnTo>
                <a:lnTo>
                  <a:pt x="4406" y="54"/>
                </a:lnTo>
                <a:lnTo>
                  <a:pt x="4406" y="54"/>
                </a:lnTo>
                <a:lnTo>
                  <a:pt x="4406" y="54"/>
                </a:lnTo>
                <a:lnTo>
                  <a:pt x="4406" y="54"/>
                </a:lnTo>
                <a:lnTo>
                  <a:pt x="4407" y="54"/>
                </a:lnTo>
                <a:lnTo>
                  <a:pt x="4407" y="54"/>
                </a:lnTo>
                <a:lnTo>
                  <a:pt x="4407" y="54"/>
                </a:lnTo>
                <a:lnTo>
                  <a:pt x="4408" y="54"/>
                </a:lnTo>
                <a:lnTo>
                  <a:pt x="4408" y="54"/>
                </a:lnTo>
                <a:lnTo>
                  <a:pt x="4408" y="54"/>
                </a:lnTo>
                <a:lnTo>
                  <a:pt x="4408" y="54"/>
                </a:lnTo>
                <a:lnTo>
                  <a:pt x="4409" y="54"/>
                </a:lnTo>
                <a:lnTo>
                  <a:pt x="4409" y="54"/>
                </a:lnTo>
                <a:lnTo>
                  <a:pt x="4409" y="54"/>
                </a:lnTo>
                <a:lnTo>
                  <a:pt x="4409" y="54"/>
                </a:lnTo>
                <a:lnTo>
                  <a:pt x="4410" y="54"/>
                </a:lnTo>
                <a:lnTo>
                  <a:pt x="4410" y="54"/>
                </a:lnTo>
                <a:lnTo>
                  <a:pt x="4410" y="54"/>
                </a:lnTo>
                <a:lnTo>
                  <a:pt x="4411" y="54"/>
                </a:lnTo>
                <a:lnTo>
                  <a:pt x="4411" y="54"/>
                </a:lnTo>
                <a:lnTo>
                  <a:pt x="4411" y="54"/>
                </a:lnTo>
                <a:lnTo>
                  <a:pt x="4412" y="54"/>
                </a:lnTo>
                <a:lnTo>
                  <a:pt x="4412" y="54"/>
                </a:lnTo>
                <a:lnTo>
                  <a:pt x="4412" y="54"/>
                </a:lnTo>
                <a:lnTo>
                  <a:pt x="4412" y="54"/>
                </a:lnTo>
                <a:lnTo>
                  <a:pt x="4413" y="54"/>
                </a:lnTo>
                <a:lnTo>
                  <a:pt x="4413" y="54"/>
                </a:lnTo>
                <a:lnTo>
                  <a:pt x="4413" y="54"/>
                </a:lnTo>
                <a:lnTo>
                  <a:pt x="4414" y="54"/>
                </a:lnTo>
                <a:lnTo>
                  <a:pt x="4414" y="54"/>
                </a:lnTo>
                <a:lnTo>
                  <a:pt x="4414" y="54"/>
                </a:lnTo>
                <a:lnTo>
                  <a:pt x="4414" y="54"/>
                </a:lnTo>
                <a:lnTo>
                  <a:pt x="4414" y="54"/>
                </a:lnTo>
                <a:lnTo>
                  <a:pt x="4415" y="54"/>
                </a:lnTo>
                <a:lnTo>
                  <a:pt x="4415" y="54"/>
                </a:lnTo>
                <a:lnTo>
                  <a:pt x="4416" y="54"/>
                </a:lnTo>
                <a:lnTo>
                  <a:pt x="4416" y="54"/>
                </a:lnTo>
                <a:lnTo>
                  <a:pt x="4416" y="54"/>
                </a:lnTo>
                <a:lnTo>
                  <a:pt x="4416" y="54"/>
                </a:lnTo>
                <a:lnTo>
                  <a:pt x="4417" y="54"/>
                </a:lnTo>
                <a:lnTo>
                  <a:pt x="4417" y="54"/>
                </a:lnTo>
                <a:lnTo>
                  <a:pt x="4417" y="54"/>
                </a:lnTo>
                <a:lnTo>
                  <a:pt x="4418" y="54"/>
                </a:lnTo>
                <a:lnTo>
                  <a:pt x="4418" y="54"/>
                </a:lnTo>
                <a:lnTo>
                  <a:pt x="4418" y="54"/>
                </a:lnTo>
                <a:lnTo>
                  <a:pt x="4418" y="54"/>
                </a:lnTo>
                <a:lnTo>
                  <a:pt x="4419" y="54"/>
                </a:lnTo>
                <a:lnTo>
                  <a:pt x="4419" y="54"/>
                </a:lnTo>
                <a:lnTo>
                  <a:pt x="4419" y="54"/>
                </a:lnTo>
                <a:lnTo>
                  <a:pt x="4420" y="54"/>
                </a:lnTo>
                <a:lnTo>
                  <a:pt x="4420" y="54"/>
                </a:lnTo>
                <a:lnTo>
                  <a:pt x="4420" y="54"/>
                </a:lnTo>
                <a:lnTo>
                  <a:pt x="4420" y="54"/>
                </a:lnTo>
                <a:lnTo>
                  <a:pt x="4421" y="54"/>
                </a:lnTo>
                <a:lnTo>
                  <a:pt x="4421" y="54"/>
                </a:lnTo>
                <a:lnTo>
                  <a:pt x="4421" y="54"/>
                </a:lnTo>
                <a:lnTo>
                  <a:pt x="4422" y="54"/>
                </a:lnTo>
                <a:lnTo>
                  <a:pt x="4422" y="54"/>
                </a:lnTo>
                <a:lnTo>
                  <a:pt x="4422" y="54"/>
                </a:lnTo>
                <a:lnTo>
                  <a:pt x="4422" y="54"/>
                </a:lnTo>
                <a:lnTo>
                  <a:pt x="4423" y="54"/>
                </a:lnTo>
                <a:lnTo>
                  <a:pt x="4423" y="54"/>
                </a:lnTo>
                <a:lnTo>
                  <a:pt x="4423" y="54"/>
                </a:lnTo>
                <a:lnTo>
                  <a:pt x="4424" y="54"/>
                </a:lnTo>
                <a:lnTo>
                  <a:pt x="4424" y="54"/>
                </a:lnTo>
                <a:lnTo>
                  <a:pt x="4424" y="54"/>
                </a:lnTo>
                <a:lnTo>
                  <a:pt x="4424" y="54"/>
                </a:lnTo>
                <a:lnTo>
                  <a:pt x="4425" y="54"/>
                </a:lnTo>
                <a:lnTo>
                  <a:pt x="4425" y="54"/>
                </a:lnTo>
                <a:lnTo>
                  <a:pt x="4425" y="54"/>
                </a:lnTo>
                <a:lnTo>
                  <a:pt x="4426" y="54"/>
                </a:lnTo>
                <a:lnTo>
                  <a:pt x="4426" y="54"/>
                </a:lnTo>
                <a:lnTo>
                  <a:pt x="4426" y="54"/>
                </a:lnTo>
                <a:lnTo>
                  <a:pt x="4426" y="54"/>
                </a:lnTo>
                <a:lnTo>
                  <a:pt x="4427" y="54"/>
                </a:lnTo>
                <a:lnTo>
                  <a:pt x="4427" y="54"/>
                </a:lnTo>
                <a:lnTo>
                  <a:pt x="4427" y="54"/>
                </a:lnTo>
                <a:lnTo>
                  <a:pt x="4428" y="54"/>
                </a:lnTo>
                <a:lnTo>
                  <a:pt x="4428" y="54"/>
                </a:lnTo>
                <a:lnTo>
                  <a:pt x="4428" y="54"/>
                </a:lnTo>
                <a:lnTo>
                  <a:pt x="4428" y="54"/>
                </a:lnTo>
                <a:lnTo>
                  <a:pt x="4429" y="54"/>
                </a:lnTo>
                <a:lnTo>
                  <a:pt x="4429" y="54"/>
                </a:lnTo>
                <a:lnTo>
                  <a:pt x="4429" y="54"/>
                </a:lnTo>
                <a:lnTo>
                  <a:pt x="4430" y="54"/>
                </a:lnTo>
                <a:lnTo>
                  <a:pt x="4430" y="54"/>
                </a:lnTo>
                <a:lnTo>
                  <a:pt x="4430" y="54"/>
                </a:lnTo>
                <a:lnTo>
                  <a:pt x="4430" y="54"/>
                </a:lnTo>
                <a:lnTo>
                  <a:pt x="4431" y="54"/>
                </a:lnTo>
                <a:lnTo>
                  <a:pt x="4431" y="54"/>
                </a:lnTo>
                <a:lnTo>
                  <a:pt x="4431" y="54"/>
                </a:lnTo>
                <a:lnTo>
                  <a:pt x="4432" y="54"/>
                </a:lnTo>
                <a:lnTo>
                  <a:pt x="4432" y="54"/>
                </a:lnTo>
                <a:lnTo>
                  <a:pt x="4432" y="54"/>
                </a:lnTo>
                <a:lnTo>
                  <a:pt x="4433" y="54"/>
                </a:lnTo>
                <a:lnTo>
                  <a:pt x="4433" y="54"/>
                </a:lnTo>
                <a:lnTo>
                  <a:pt x="4433" y="54"/>
                </a:lnTo>
                <a:lnTo>
                  <a:pt x="4433" y="54"/>
                </a:lnTo>
                <a:lnTo>
                  <a:pt x="4434" y="54"/>
                </a:lnTo>
                <a:lnTo>
                  <a:pt x="4434" y="54"/>
                </a:lnTo>
                <a:lnTo>
                  <a:pt x="4434" y="54"/>
                </a:lnTo>
                <a:lnTo>
                  <a:pt x="4435" y="54"/>
                </a:lnTo>
                <a:lnTo>
                  <a:pt x="4435" y="54"/>
                </a:lnTo>
                <a:lnTo>
                  <a:pt x="4435" y="54"/>
                </a:lnTo>
                <a:lnTo>
                  <a:pt x="4435" y="54"/>
                </a:lnTo>
                <a:lnTo>
                  <a:pt x="4436" y="54"/>
                </a:lnTo>
                <a:lnTo>
                  <a:pt x="4436" y="54"/>
                </a:lnTo>
                <a:lnTo>
                  <a:pt x="4436" y="54"/>
                </a:lnTo>
                <a:lnTo>
                  <a:pt x="4437" y="54"/>
                </a:lnTo>
                <a:lnTo>
                  <a:pt x="4437" y="54"/>
                </a:lnTo>
                <a:lnTo>
                  <a:pt x="4437" y="54"/>
                </a:lnTo>
                <a:lnTo>
                  <a:pt x="4437" y="54"/>
                </a:lnTo>
                <a:lnTo>
                  <a:pt x="4438" y="54"/>
                </a:lnTo>
                <a:lnTo>
                  <a:pt x="4438" y="54"/>
                </a:lnTo>
                <a:lnTo>
                  <a:pt x="4438" y="54"/>
                </a:lnTo>
                <a:lnTo>
                  <a:pt x="4439" y="54"/>
                </a:lnTo>
                <a:lnTo>
                  <a:pt x="4439" y="54"/>
                </a:lnTo>
                <a:lnTo>
                  <a:pt x="4439" y="54"/>
                </a:lnTo>
                <a:lnTo>
                  <a:pt x="4439" y="54"/>
                </a:lnTo>
                <a:lnTo>
                  <a:pt x="4440" y="54"/>
                </a:lnTo>
                <a:lnTo>
                  <a:pt x="4440" y="54"/>
                </a:lnTo>
                <a:lnTo>
                  <a:pt x="4440" y="54"/>
                </a:lnTo>
                <a:lnTo>
                  <a:pt x="4440" y="54"/>
                </a:lnTo>
                <a:lnTo>
                  <a:pt x="4441" y="54"/>
                </a:lnTo>
                <a:lnTo>
                  <a:pt x="4441" y="54"/>
                </a:lnTo>
                <a:lnTo>
                  <a:pt x="4441" y="54"/>
                </a:lnTo>
                <a:lnTo>
                  <a:pt x="4442" y="54"/>
                </a:lnTo>
                <a:lnTo>
                  <a:pt x="4442" y="54"/>
                </a:lnTo>
                <a:lnTo>
                  <a:pt x="4442" y="54"/>
                </a:lnTo>
                <a:lnTo>
                  <a:pt x="4443" y="54"/>
                </a:lnTo>
                <a:lnTo>
                  <a:pt x="4443" y="54"/>
                </a:lnTo>
                <a:lnTo>
                  <a:pt x="4443" y="54"/>
                </a:lnTo>
                <a:lnTo>
                  <a:pt x="4443" y="54"/>
                </a:lnTo>
                <a:lnTo>
                  <a:pt x="4444" y="54"/>
                </a:lnTo>
                <a:lnTo>
                  <a:pt x="4444" y="54"/>
                </a:lnTo>
                <a:lnTo>
                  <a:pt x="4444" y="54"/>
                </a:lnTo>
                <a:lnTo>
                  <a:pt x="4445" y="54"/>
                </a:lnTo>
                <a:lnTo>
                  <a:pt x="4445" y="54"/>
                </a:lnTo>
                <a:lnTo>
                  <a:pt x="4445" y="54"/>
                </a:lnTo>
                <a:lnTo>
                  <a:pt x="4445" y="54"/>
                </a:lnTo>
                <a:lnTo>
                  <a:pt x="4445" y="54"/>
                </a:lnTo>
                <a:lnTo>
                  <a:pt x="4446" y="54"/>
                </a:lnTo>
                <a:lnTo>
                  <a:pt x="4446" y="54"/>
                </a:lnTo>
                <a:lnTo>
                  <a:pt x="4447" y="54"/>
                </a:lnTo>
                <a:lnTo>
                  <a:pt x="4447" y="54"/>
                </a:lnTo>
                <a:lnTo>
                  <a:pt x="4447" y="54"/>
                </a:lnTo>
                <a:lnTo>
                  <a:pt x="4447" y="54"/>
                </a:lnTo>
                <a:lnTo>
                  <a:pt x="4448" y="54"/>
                </a:lnTo>
                <a:lnTo>
                  <a:pt x="4448" y="54"/>
                </a:lnTo>
                <a:lnTo>
                  <a:pt x="4448" y="54"/>
                </a:lnTo>
                <a:lnTo>
                  <a:pt x="4449" y="54"/>
                </a:lnTo>
                <a:lnTo>
                  <a:pt x="4449" y="54"/>
                </a:lnTo>
                <a:lnTo>
                  <a:pt x="4449" y="54"/>
                </a:lnTo>
                <a:lnTo>
                  <a:pt x="4449" y="54"/>
                </a:lnTo>
                <a:lnTo>
                  <a:pt x="4450" y="54"/>
                </a:lnTo>
                <a:lnTo>
                  <a:pt x="4450" y="54"/>
                </a:lnTo>
                <a:lnTo>
                  <a:pt x="4450" y="54"/>
                </a:lnTo>
                <a:lnTo>
                  <a:pt x="4451" y="54"/>
                </a:lnTo>
                <a:lnTo>
                  <a:pt x="4451" y="54"/>
                </a:lnTo>
                <a:lnTo>
                  <a:pt x="4451" y="54"/>
                </a:lnTo>
                <a:lnTo>
                  <a:pt x="4451" y="54"/>
                </a:lnTo>
                <a:lnTo>
                  <a:pt x="4452" y="54"/>
                </a:lnTo>
                <a:lnTo>
                  <a:pt x="4452" y="54"/>
                </a:lnTo>
                <a:lnTo>
                  <a:pt x="4452" y="54"/>
                </a:lnTo>
                <a:lnTo>
                  <a:pt x="4453" y="54"/>
                </a:lnTo>
                <a:lnTo>
                  <a:pt x="4453" y="54"/>
                </a:lnTo>
                <a:lnTo>
                  <a:pt x="4453" y="54"/>
                </a:lnTo>
                <a:lnTo>
                  <a:pt x="4453" y="54"/>
                </a:lnTo>
                <a:lnTo>
                  <a:pt x="4454" y="54"/>
                </a:lnTo>
                <a:lnTo>
                  <a:pt x="4454" y="54"/>
                </a:lnTo>
                <a:lnTo>
                  <a:pt x="4454" y="54"/>
                </a:lnTo>
                <a:lnTo>
                  <a:pt x="4455" y="54"/>
                </a:lnTo>
                <a:lnTo>
                  <a:pt x="4455" y="54"/>
                </a:lnTo>
                <a:lnTo>
                  <a:pt x="4455" y="54"/>
                </a:lnTo>
                <a:lnTo>
                  <a:pt x="4455" y="54"/>
                </a:lnTo>
                <a:lnTo>
                  <a:pt x="4456" y="54"/>
                </a:lnTo>
                <a:lnTo>
                  <a:pt x="4456" y="54"/>
                </a:lnTo>
                <a:lnTo>
                  <a:pt x="4456" y="54"/>
                </a:lnTo>
                <a:lnTo>
                  <a:pt x="4457" y="54"/>
                </a:lnTo>
                <a:lnTo>
                  <a:pt x="4457" y="54"/>
                </a:lnTo>
                <a:lnTo>
                  <a:pt x="4457" y="54"/>
                </a:lnTo>
                <a:lnTo>
                  <a:pt x="4459" y="54"/>
                </a:lnTo>
                <a:lnTo>
                  <a:pt x="4459" y="54"/>
                </a:lnTo>
                <a:lnTo>
                  <a:pt x="4459" y="54"/>
                </a:lnTo>
                <a:lnTo>
                  <a:pt x="4459" y="54"/>
                </a:lnTo>
                <a:lnTo>
                  <a:pt x="4460" y="54"/>
                </a:lnTo>
                <a:lnTo>
                  <a:pt x="4460" y="54"/>
                </a:lnTo>
                <a:lnTo>
                  <a:pt x="4460" y="54"/>
                </a:lnTo>
                <a:lnTo>
                  <a:pt x="4461" y="54"/>
                </a:lnTo>
                <a:lnTo>
                  <a:pt x="4461" y="54"/>
                </a:lnTo>
                <a:lnTo>
                  <a:pt x="4461" y="54"/>
                </a:lnTo>
                <a:lnTo>
                  <a:pt x="4461" y="54"/>
                </a:lnTo>
                <a:lnTo>
                  <a:pt x="4462" y="54"/>
                </a:lnTo>
                <a:lnTo>
                  <a:pt x="4462" y="54"/>
                </a:lnTo>
                <a:lnTo>
                  <a:pt x="4462" y="54"/>
                </a:lnTo>
                <a:lnTo>
                  <a:pt x="4463" y="54"/>
                </a:lnTo>
                <a:lnTo>
                  <a:pt x="4463" y="54"/>
                </a:lnTo>
                <a:lnTo>
                  <a:pt x="4463" y="54"/>
                </a:lnTo>
                <a:lnTo>
                  <a:pt x="4463" y="54"/>
                </a:lnTo>
                <a:lnTo>
                  <a:pt x="4464" y="54"/>
                </a:lnTo>
                <a:lnTo>
                  <a:pt x="4464" y="54"/>
                </a:lnTo>
                <a:lnTo>
                  <a:pt x="4464" y="54"/>
                </a:lnTo>
                <a:lnTo>
                  <a:pt x="4465" y="54"/>
                </a:lnTo>
                <a:lnTo>
                  <a:pt x="4465" y="54"/>
                </a:lnTo>
                <a:lnTo>
                  <a:pt x="4465" y="54"/>
                </a:lnTo>
                <a:lnTo>
                  <a:pt x="4465" y="54"/>
                </a:lnTo>
                <a:lnTo>
                  <a:pt x="4466" y="54"/>
                </a:lnTo>
                <a:lnTo>
                  <a:pt x="4466" y="54"/>
                </a:lnTo>
                <a:lnTo>
                  <a:pt x="4466" y="54"/>
                </a:lnTo>
                <a:lnTo>
                  <a:pt x="4467" y="54"/>
                </a:lnTo>
                <a:lnTo>
                  <a:pt x="4467" y="54"/>
                </a:lnTo>
                <a:lnTo>
                  <a:pt x="4467" y="54"/>
                </a:lnTo>
                <a:lnTo>
                  <a:pt x="4467" y="54"/>
                </a:lnTo>
                <a:lnTo>
                  <a:pt x="4468" y="54"/>
                </a:lnTo>
                <a:lnTo>
                  <a:pt x="4468" y="54"/>
                </a:lnTo>
                <a:lnTo>
                  <a:pt x="4468" y="54"/>
                </a:lnTo>
                <a:lnTo>
                  <a:pt x="4469" y="0"/>
                </a:lnTo>
                <a:lnTo>
                  <a:pt x="4469" y="0"/>
                </a:lnTo>
                <a:lnTo>
                  <a:pt x="4469" y="0"/>
                </a:lnTo>
                <a:lnTo>
                  <a:pt x="4469" y="0"/>
                </a:lnTo>
                <a:lnTo>
                  <a:pt x="4470" y="0"/>
                </a:lnTo>
                <a:lnTo>
                  <a:pt x="4470" y="0"/>
                </a:lnTo>
                <a:lnTo>
                  <a:pt x="4470" y="0"/>
                </a:lnTo>
                <a:lnTo>
                  <a:pt x="4471" y="0"/>
                </a:lnTo>
                <a:lnTo>
                  <a:pt x="4471" y="0"/>
                </a:lnTo>
                <a:lnTo>
                  <a:pt x="4471" y="0"/>
                </a:lnTo>
                <a:lnTo>
                  <a:pt x="4471" y="0"/>
                </a:lnTo>
                <a:lnTo>
                  <a:pt x="4472" y="0"/>
                </a:lnTo>
                <a:lnTo>
                  <a:pt x="4472" y="0"/>
                </a:lnTo>
                <a:lnTo>
                  <a:pt x="4472" y="0"/>
                </a:lnTo>
                <a:lnTo>
                  <a:pt x="4472" y="0"/>
                </a:lnTo>
                <a:lnTo>
                  <a:pt x="4473" y="0"/>
                </a:lnTo>
                <a:lnTo>
                  <a:pt x="4473" y="0"/>
                </a:lnTo>
                <a:lnTo>
                  <a:pt x="4473" y="0"/>
                </a:lnTo>
                <a:lnTo>
                  <a:pt x="4474" y="0"/>
                </a:lnTo>
                <a:lnTo>
                  <a:pt x="4474" y="0"/>
                </a:lnTo>
                <a:lnTo>
                  <a:pt x="4474" y="0"/>
                </a:lnTo>
                <a:lnTo>
                  <a:pt x="4475" y="0"/>
                </a:lnTo>
                <a:lnTo>
                  <a:pt x="4475" y="0"/>
                </a:lnTo>
                <a:lnTo>
                  <a:pt x="4475" y="0"/>
                </a:lnTo>
                <a:lnTo>
                  <a:pt x="4475" y="0"/>
                </a:lnTo>
                <a:lnTo>
                  <a:pt x="4476" y="0"/>
                </a:lnTo>
                <a:lnTo>
                  <a:pt x="4476" y="0"/>
                </a:lnTo>
                <a:lnTo>
                  <a:pt x="4476" y="0"/>
                </a:lnTo>
                <a:lnTo>
                  <a:pt x="4477" y="0"/>
                </a:lnTo>
                <a:lnTo>
                  <a:pt x="4477" y="0"/>
                </a:lnTo>
                <a:lnTo>
                  <a:pt x="4477" y="0"/>
                </a:lnTo>
                <a:lnTo>
                  <a:pt x="4477" y="0"/>
                </a:lnTo>
                <a:lnTo>
                  <a:pt x="4477" y="0"/>
                </a:lnTo>
                <a:lnTo>
                  <a:pt x="4478" y="0"/>
                </a:lnTo>
                <a:lnTo>
                  <a:pt x="4478" y="0"/>
                </a:lnTo>
                <a:lnTo>
                  <a:pt x="4479" y="0"/>
                </a:lnTo>
                <a:lnTo>
                  <a:pt x="4479" y="0"/>
                </a:lnTo>
                <a:lnTo>
                  <a:pt x="4479" y="0"/>
                </a:lnTo>
                <a:lnTo>
                  <a:pt x="4479" y="0"/>
                </a:lnTo>
                <a:lnTo>
                  <a:pt x="4480" y="0"/>
                </a:lnTo>
                <a:lnTo>
                  <a:pt x="4480" y="0"/>
                </a:lnTo>
                <a:lnTo>
                  <a:pt x="4480" y="0"/>
                </a:lnTo>
                <a:lnTo>
                  <a:pt x="4481" y="0"/>
                </a:lnTo>
                <a:lnTo>
                  <a:pt x="4481" y="0"/>
                </a:lnTo>
                <a:lnTo>
                  <a:pt x="4481" y="0"/>
                </a:lnTo>
                <a:lnTo>
                  <a:pt x="4481" y="0"/>
                </a:lnTo>
                <a:lnTo>
                  <a:pt x="4482" y="0"/>
                </a:lnTo>
                <a:lnTo>
                  <a:pt x="4482" y="54"/>
                </a:lnTo>
                <a:lnTo>
                  <a:pt x="4482" y="54"/>
                </a:lnTo>
                <a:lnTo>
                  <a:pt x="4483" y="54"/>
                </a:lnTo>
                <a:lnTo>
                  <a:pt x="4483" y="54"/>
                </a:lnTo>
                <a:lnTo>
                  <a:pt x="4483" y="54"/>
                </a:lnTo>
                <a:lnTo>
                  <a:pt x="4484" y="54"/>
                </a:lnTo>
                <a:lnTo>
                  <a:pt x="4484" y="54"/>
                </a:lnTo>
                <a:lnTo>
                  <a:pt x="4484" y="54"/>
                </a:lnTo>
                <a:lnTo>
                  <a:pt x="4484" y="54"/>
                </a:lnTo>
                <a:lnTo>
                  <a:pt x="4485" y="54"/>
                </a:lnTo>
                <a:lnTo>
                  <a:pt x="4485" y="54"/>
                </a:lnTo>
                <a:lnTo>
                  <a:pt x="4485" y="54"/>
                </a:lnTo>
                <a:lnTo>
                  <a:pt x="4486" y="54"/>
                </a:lnTo>
                <a:lnTo>
                  <a:pt x="4486" y="54"/>
                </a:lnTo>
                <a:lnTo>
                  <a:pt x="4486" y="54"/>
                </a:lnTo>
                <a:lnTo>
                  <a:pt x="4486" y="54"/>
                </a:lnTo>
                <a:lnTo>
                  <a:pt x="4487" y="54"/>
                </a:lnTo>
                <a:lnTo>
                  <a:pt x="4487" y="54"/>
                </a:lnTo>
                <a:lnTo>
                  <a:pt x="4487" y="54"/>
                </a:lnTo>
                <a:lnTo>
                  <a:pt x="4488" y="54"/>
                </a:lnTo>
                <a:lnTo>
                  <a:pt x="4488" y="54"/>
                </a:lnTo>
                <a:lnTo>
                  <a:pt x="4488" y="54"/>
                </a:lnTo>
                <a:lnTo>
                  <a:pt x="4488" y="54"/>
                </a:lnTo>
                <a:lnTo>
                  <a:pt x="4489" y="54"/>
                </a:lnTo>
                <a:lnTo>
                  <a:pt x="4489" y="54"/>
                </a:lnTo>
                <a:lnTo>
                  <a:pt x="4489" y="54"/>
                </a:lnTo>
                <a:lnTo>
                  <a:pt x="4490" y="54"/>
                </a:lnTo>
                <a:lnTo>
                  <a:pt x="4490" y="54"/>
                </a:lnTo>
                <a:lnTo>
                  <a:pt x="4490" y="54"/>
                </a:lnTo>
                <a:lnTo>
                  <a:pt x="4490" y="54"/>
                </a:lnTo>
                <a:lnTo>
                  <a:pt x="4491" y="54"/>
                </a:lnTo>
                <a:lnTo>
                  <a:pt x="4491" y="54"/>
                </a:lnTo>
                <a:lnTo>
                  <a:pt x="4491" y="54"/>
                </a:lnTo>
                <a:lnTo>
                  <a:pt x="4492" y="54"/>
                </a:lnTo>
                <a:lnTo>
                  <a:pt x="4492" y="54"/>
                </a:lnTo>
                <a:lnTo>
                  <a:pt x="4492" y="54"/>
                </a:lnTo>
                <a:lnTo>
                  <a:pt x="4492" y="54"/>
                </a:lnTo>
                <a:lnTo>
                  <a:pt x="4493" y="54"/>
                </a:lnTo>
                <a:lnTo>
                  <a:pt x="4493" y="54"/>
                </a:lnTo>
                <a:lnTo>
                  <a:pt x="4493" y="54"/>
                </a:lnTo>
                <a:lnTo>
                  <a:pt x="4494" y="54"/>
                </a:lnTo>
                <a:lnTo>
                  <a:pt x="4494" y="54"/>
                </a:lnTo>
                <a:lnTo>
                  <a:pt x="4494" y="54"/>
                </a:lnTo>
                <a:lnTo>
                  <a:pt x="4494" y="54"/>
                </a:lnTo>
                <a:lnTo>
                  <a:pt x="4495" y="54"/>
                </a:lnTo>
                <a:lnTo>
                  <a:pt x="4495" y="54"/>
                </a:lnTo>
                <a:lnTo>
                  <a:pt x="4495" y="54"/>
                </a:lnTo>
                <a:lnTo>
                  <a:pt x="4496" y="54"/>
                </a:lnTo>
                <a:lnTo>
                  <a:pt x="4496" y="54"/>
                </a:lnTo>
                <a:lnTo>
                  <a:pt x="4496" y="54"/>
                </a:lnTo>
                <a:lnTo>
                  <a:pt x="4496" y="54"/>
                </a:lnTo>
                <a:lnTo>
                  <a:pt x="4497" y="54"/>
                </a:lnTo>
                <a:lnTo>
                  <a:pt x="4497" y="54"/>
                </a:lnTo>
                <a:lnTo>
                  <a:pt x="4497" y="54"/>
                </a:lnTo>
                <a:lnTo>
                  <a:pt x="4498" y="54"/>
                </a:lnTo>
                <a:lnTo>
                  <a:pt x="4498" y="54"/>
                </a:lnTo>
                <a:lnTo>
                  <a:pt x="4498" y="54"/>
                </a:lnTo>
                <a:lnTo>
                  <a:pt x="4498" y="54"/>
                </a:lnTo>
                <a:lnTo>
                  <a:pt x="4499" y="54"/>
                </a:lnTo>
                <a:lnTo>
                  <a:pt x="4499" y="54"/>
                </a:lnTo>
                <a:lnTo>
                  <a:pt x="4499" y="54"/>
                </a:lnTo>
                <a:lnTo>
                  <a:pt x="4500" y="54"/>
                </a:lnTo>
                <a:lnTo>
                  <a:pt x="4500" y="54"/>
                </a:lnTo>
                <a:lnTo>
                  <a:pt x="4500" y="54"/>
                </a:lnTo>
                <a:lnTo>
                  <a:pt x="4500" y="54"/>
                </a:lnTo>
                <a:lnTo>
                  <a:pt x="4501" y="54"/>
                </a:lnTo>
                <a:lnTo>
                  <a:pt x="4501" y="54"/>
                </a:lnTo>
                <a:lnTo>
                  <a:pt x="4501" y="54"/>
                </a:lnTo>
                <a:lnTo>
                  <a:pt x="4502" y="54"/>
                </a:lnTo>
                <a:lnTo>
                  <a:pt x="4502" y="54"/>
                </a:lnTo>
                <a:lnTo>
                  <a:pt x="4502" y="54"/>
                </a:lnTo>
                <a:lnTo>
                  <a:pt x="4502" y="54"/>
                </a:lnTo>
                <a:lnTo>
                  <a:pt x="4503" y="54"/>
                </a:lnTo>
                <a:lnTo>
                  <a:pt x="4503" y="54"/>
                </a:lnTo>
                <a:lnTo>
                  <a:pt x="4503" y="54"/>
                </a:lnTo>
                <a:lnTo>
                  <a:pt x="4503" y="54"/>
                </a:lnTo>
                <a:lnTo>
                  <a:pt x="4504" y="54"/>
                </a:lnTo>
                <a:lnTo>
                  <a:pt x="4504" y="54"/>
                </a:lnTo>
                <a:lnTo>
                  <a:pt x="4504" y="54"/>
                </a:lnTo>
                <a:lnTo>
                  <a:pt x="4505" y="54"/>
                </a:lnTo>
                <a:lnTo>
                  <a:pt x="4505" y="54"/>
                </a:lnTo>
                <a:lnTo>
                  <a:pt x="4505" y="54"/>
                </a:lnTo>
                <a:lnTo>
                  <a:pt x="4506" y="54"/>
                </a:lnTo>
                <a:lnTo>
                  <a:pt x="4506" y="54"/>
                </a:lnTo>
                <a:lnTo>
                  <a:pt x="4506" y="54"/>
                </a:lnTo>
                <a:lnTo>
                  <a:pt x="4506" y="54"/>
                </a:lnTo>
                <a:lnTo>
                  <a:pt x="4507" y="54"/>
                </a:lnTo>
                <a:lnTo>
                  <a:pt x="4507" y="54"/>
                </a:lnTo>
                <a:lnTo>
                  <a:pt x="4507" y="54"/>
                </a:lnTo>
                <a:lnTo>
                  <a:pt x="4508" y="54"/>
                </a:lnTo>
                <a:lnTo>
                  <a:pt x="4508" y="54"/>
                </a:lnTo>
                <a:lnTo>
                  <a:pt x="4508" y="54"/>
                </a:lnTo>
                <a:lnTo>
                  <a:pt x="4509" y="54"/>
                </a:lnTo>
                <a:lnTo>
                  <a:pt x="4509" y="54"/>
                </a:lnTo>
                <a:lnTo>
                  <a:pt x="4509" y="54"/>
                </a:lnTo>
                <a:lnTo>
                  <a:pt x="4509" y="54"/>
                </a:lnTo>
                <a:lnTo>
                  <a:pt x="4510" y="54"/>
                </a:lnTo>
                <a:lnTo>
                  <a:pt x="4510" y="54"/>
                </a:lnTo>
                <a:lnTo>
                  <a:pt x="4510" y="54"/>
                </a:lnTo>
                <a:lnTo>
                  <a:pt x="4511" y="54"/>
                </a:lnTo>
                <a:lnTo>
                  <a:pt x="4511" y="54"/>
                </a:lnTo>
                <a:lnTo>
                  <a:pt x="4511" y="54"/>
                </a:lnTo>
                <a:lnTo>
                  <a:pt x="4511" y="54"/>
                </a:lnTo>
                <a:lnTo>
                  <a:pt x="4513" y="54"/>
                </a:lnTo>
                <a:lnTo>
                  <a:pt x="4513" y="54"/>
                </a:lnTo>
                <a:lnTo>
                  <a:pt x="4513" y="54"/>
                </a:lnTo>
                <a:lnTo>
                  <a:pt x="4514" y="54"/>
                </a:lnTo>
                <a:lnTo>
                  <a:pt x="4514" y="54"/>
                </a:lnTo>
                <a:lnTo>
                  <a:pt x="4514" y="54"/>
                </a:lnTo>
                <a:lnTo>
                  <a:pt x="4514" y="54"/>
                </a:lnTo>
                <a:lnTo>
                  <a:pt x="4515" y="54"/>
                </a:lnTo>
                <a:lnTo>
                  <a:pt x="4515" y="54"/>
                </a:lnTo>
                <a:lnTo>
                  <a:pt x="4515" y="54"/>
                </a:lnTo>
                <a:lnTo>
                  <a:pt x="4516" y="54"/>
                </a:lnTo>
                <a:lnTo>
                  <a:pt x="4516" y="54"/>
                </a:lnTo>
                <a:lnTo>
                  <a:pt x="4516" y="54"/>
                </a:lnTo>
                <a:lnTo>
                  <a:pt x="4516" y="54"/>
                </a:lnTo>
                <a:lnTo>
                  <a:pt x="4517" y="54"/>
                </a:lnTo>
                <a:lnTo>
                  <a:pt x="4517" y="54"/>
                </a:lnTo>
                <a:lnTo>
                  <a:pt x="4517" y="54"/>
                </a:lnTo>
                <a:lnTo>
                  <a:pt x="4518" y="54"/>
                </a:lnTo>
                <a:lnTo>
                  <a:pt x="4518" y="54"/>
                </a:lnTo>
                <a:lnTo>
                  <a:pt x="4518" y="54"/>
                </a:lnTo>
                <a:lnTo>
                  <a:pt x="4518" y="54"/>
                </a:lnTo>
                <a:lnTo>
                  <a:pt x="4519" y="54"/>
                </a:lnTo>
                <a:lnTo>
                  <a:pt x="4519" y="54"/>
                </a:lnTo>
                <a:lnTo>
                  <a:pt x="4519" y="54"/>
                </a:lnTo>
                <a:lnTo>
                  <a:pt x="4520" y="54"/>
                </a:lnTo>
                <a:lnTo>
                  <a:pt x="4520" y="54"/>
                </a:lnTo>
                <a:lnTo>
                  <a:pt x="4520" y="54"/>
                </a:lnTo>
                <a:lnTo>
                  <a:pt x="4520" y="54"/>
                </a:lnTo>
                <a:lnTo>
                  <a:pt x="4521" y="54"/>
                </a:lnTo>
                <a:lnTo>
                  <a:pt x="4521" y="54"/>
                </a:lnTo>
                <a:lnTo>
                  <a:pt x="4521" y="54"/>
                </a:lnTo>
                <a:lnTo>
                  <a:pt x="4522" y="54"/>
                </a:lnTo>
                <a:lnTo>
                  <a:pt x="4522" y="54"/>
                </a:lnTo>
                <a:lnTo>
                  <a:pt x="4522" y="54"/>
                </a:lnTo>
                <a:lnTo>
                  <a:pt x="4522" y="54"/>
                </a:lnTo>
                <a:lnTo>
                  <a:pt x="4523" y="54"/>
                </a:lnTo>
                <a:lnTo>
                  <a:pt x="4523" y="54"/>
                </a:lnTo>
                <a:lnTo>
                  <a:pt x="4523" y="54"/>
                </a:lnTo>
                <a:lnTo>
                  <a:pt x="4524" y="54"/>
                </a:lnTo>
                <a:lnTo>
                  <a:pt x="4524" y="54"/>
                </a:lnTo>
                <a:lnTo>
                  <a:pt x="4524" y="54"/>
                </a:lnTo>
                <a:lnTo>
                  <a:pt x="4524" y="54"/>
                </a:lnTo>
                <a:lnTo>
                  <a:pt x="4525" y="54"/>
                </a:lnTo>
                <a:lnTo>
                  <a:pt x="4525" y="54"/>
                </a:lnTo>
                <a:lnTo>
                  <a:pt x="4525" y="54"/>
                </a:lnTo>
                <a:lnTo>
                  <a:pt x="4526" y="54"/>
                </a:lnTo>
                <a:lnTo>
                  <a:pt x="4526" y="54"/>
                </a:lnTo>
                <a:lnTo>
                  <a:pt x="4526" y="54"/>
                </a:lnTo>
                <a:lnTo>
                  <a:pt x="4526" y="54"/>
                </a:lnTo>
                <a:lnTo>
                  <a:pt x="4527" y="54"/>
                </a:lnTo>
                <a:lnTo>
                  <a:pt x="4527" y="54"/>
                </a:lnTo>
                <a:lnTo>
                  <a:pt x="4527" y="54"/>
                </a:lnTo>
                <a:lnTo>
                  <a:pt x="4528" y="54"/>
                </a:lnTo>
                <a:lnTo>
                  <a:pt x="4528" y="54"/>
                </a:lnTo>
                <a:lnTo>
                  <a:pt x="4528" y="54"/>
                </a:lnTo>
                <a:lnTo>
                  <a:pt x="4528" y="54"/>
                </a:lnTo>
                <a:lnTo>
                  <a:pt x="4529" y="54"/>
                </a:lnTo>
                <a:lnTo>
                  <a:pt x="4529" y="54"/>
                </a:lnTo>
                <a:lnTo>
                  <a:pt x="4529" y="54"/>
                </a:lnTo>
                <a:lnTo>
                  <a:pt x="4530" y="54"/>
                </a:lnTo>
                <a:lnTo>
                  <a:pt x="4530" y="54"/>
                </a:lnTo>
                <a:lnTo>
                  <a:pt x="4530" y="54"/>
                </a:lnTo>
                <a:lnTo>
                  <a:pt x="4530" y="54"/>
                </a:lnTo>
                <a:lnTo>
                  <a:pt x="4531" y="54"/>
                </a:lnTo>
                <a:lnTo>
                  <a:pt x="4531" y="54"/>
                </a:lnTo>
                <a:lnTo>
                  <a:pt x="4531" y="54"/>
                </a:lnTo>
                <a:lnTo>
                  <a:pt x="4532" y="54"/>
                </a:lnTo>
                <a:lnTo>
                  <a:pt x="4532" y="54"/>
                </a:lnTo>
                <a:lnTo>
                  <a:pt x="4532" y="54"/>
                </a:lnTo>
                <a:lnTo>
                  <a:pt x="4532" y="54"/>
                </a:lnTo>
                <a:lnTo>
                  <a:pt x="4533" y="54"/>
                </a:lnTo>
                <a:lnTo>
                  <a:pt x="4533" y="54"/>
                </a:lnTo>
                <a:lnTo>
                  <a:pt x="4533" y="54"/>
                </a:lnTo>
                <a:lnTo>
                  <a:pt x="4534" y="54"/>
                </a:lnTo>
                <a:lnTo>
                  <a:pt x="4534" y="54"/>
                </a:lnTo>
                <a:lnTo>
                  <a:pt x="4534" y="54"/>
                </a:lnTo>
                <a:lnTo>
                  <a:pt x="4534" y="54"/>
                </a:lnTo>
                <a:lnTo>
                  <a:pt x="4535" y="54"/>
                </a:lnTo>
                <a:lnTo>
                  <a:pt x="4535" y="54"/>
                </a:lnTo>
                <a:lnTo>
                  <a:pt x="4535" y="54"/>
                </a:lnTo>
                <a:lnTo>
                  <a:pt x="4535" y="54"/>
                </a:lnTo>
                <a:lnTo>
                  <a:pt x="4536" y="54"/>
                </a:lnTo>
                <a:lnTo>
                  <a:pt x="4536" y="54"/>
                </a:lnTo>
                <a:lnTo>
                  <a:pt x="4537" y="54"/>
                </a:lnTo>
                <a:lnTo>
                  <a:pt x="4537" y="54"/>
                </a:lnTo>
                <a:lnTo>
                  <a:pt x="4537" y="54"/>
                </a:lnTo>
                <a:lnTo>
                  <a:pt x="4537" y="54"/>
                </a:lnTo>
                <a:lnTo>
                  <a:pt x="4538" y="54"/>
                </a:lnTo>
                <a:lnTo>
                  <a:pt x="4538" y="54"/>
                </a:lnTo>
                <a:lnTo>
                  <a:pt x="4538" y="54"/>
                </a:lnTo>
                <a:lnTo>
                  <a:pt x="4539" y="54"/>
                </a:lnTo>
                <a:lnTo>
                  <a:pt x="4539" y="54"/>
                </a:lnTo>
                <a:lnTo>
                  <a:pt x="4539" y="54"/>
                </a:lnTo>
                <a:lnTo>
                  <a:pt x="4539" y="54"/>
                </a:lnTo>
                <a:lnTo>
                  <a:pt x="4540" y="54"/>
                </a:lnTo>
                <a:lnTo>
                  <a:pt x="4540" y="54"/>
                </a:lnTo>
                <a:lnTo>
                  <a:pt x="4540" y="54"/>
                </a:lnTo>
                <a:lnTo>
                  <a:pt x="4541" y="54"/>
                </a:lnTo>
                <a:lnTo>
                  <a:pt x="4541" y="54"/>
                </a:lnTo>
                <a:lnTo>
                  <a:pt x="4541" y="54"/>
                </a:lnTo>
                <a:lnTo>
                  <a:pt x="4541" y="54"/>
                </a:lnTo>
                <a:lnTo>
                  <a:pt x="4542" y="54"/>
                </a:lnTo>
                <a:lnTo>
                  <a:pt x="4542" y="54"/>
                </a:lnTo>
                <a:lnTo>
                  <a:pt x="4542" y="54"/>
                </a:lnTo>
                <a:lnTo>
                  <a:pt x="4543" y="54"/>
                </a:lnTo>
                <a:lnTo>
                  <a:pt x="4543" y="54"/>
                </a:lnTo>
                <a:lnTo>
                  <a:pt x="4543" y="54"/>
                </a:lnTo>
                <a:lnTo>
                  <a:pt x="4543" y="54"/>
                </a:lnTo>
                <a:lnTo>
                  <a:pt x="4544" y="54"/>
                </a:lnTo>
                <a:lnTo>
                  <a:pt x="4544" y="54"/>
                </a:lnTo>
                <a:lnTo>
                  <a:pt x="4544" y="54"/>
                </a:lnTo>
                <a:lnTo>
                  <a:pt x="4545" y="54"/>
                </a:lnTo>
                <a:lnTo>
                  <a:pt x="4545" y="54"/>
                </a:lnTo>
                <a:lnTo>
                  <a:pt x="4545" y="54"/>
                </a:lnTo>
                <a:lnTo>
                  <a:pt x="4545" y="54"/>
                </a:lnTo>
                <a:lnTo>
                  <a:pt x="4546" y="54"/>
                </a:lnTo>
                <a:lnTo>
                  <a:pt x="4546" y="54"/>
                </a:lnTo>
                <a:lnTo>
                  <a:pt x="4546" y="54"/>
                </a:lnTo>
                <a:lnTo>
                  <a:pt x="4547" y="54"/>
                </a:lnTo>
                <a:lnTo>
                  <a:pt x="4547" y="54"/>
                </a:lnTo>
                <a:lnTo>
                  <a:pt x="4547" y="54"/>
                </a:lnTo>
                <a:lnTo>
                  <a:pt x="4547" y="54"/>
                </a:lnTo>
                <a:lnTo>
                  <a:pt x="4548" y="54"/>
                </a:lnTo>
                <a:lnTo>
                  <a:pt x="4548" y="54"/>
                </a:lnTo>
                <a:lnTo>
                  <a:pt x="4548" y="54"/>
                </a:lnTo>
                <a:lnTo>
                  <a:pt x="4549" y="54"/>
                </a:lnTo>
                <a:lnTo>
                  <a:pt x="4549" y="54"/>
                </a:lnTo>
                <a:lnTo>
                  <a:pt x="4549" y="54"/>
                </a:lnTo>
                <a:lnTo>
                  <a:pt x="4549" y="54"/>
                </a:lnTo>
                <a:lnTo>
                  <a:pt x="4550" y="54"/>
                </a:lnTo>
                <a:lnTo>
                  <a:pt x="4550" y="54"/>
                </a:lnTo>
                <a:lnTo>
                  <a:pt x="4550" y="54"/>
                </a:lnTo>
                <a:lnTo>
                  <a:pt x="4551" y="54"/>
                </a:lnTo>
                <a:lnTo>
                  <a:pt x="4551" y="54"/>
                </a:lnTo>
                <a:lnTo>
                  <a:pt x="4551" y="54"/>
                </a:lnTo>
                <a:lnTo>
                  <a:pt x="4551" y="54"/>
                </a:lnTo>
                <a:lnTo>
                  <a:pt x="4552" y="54"/>
                </a:lnTo>
                <a:lnTo>
                  <a:pt x="4552" y="54"/>
                </a:lnTo>
                <a:lnTo>
                  <a:pt x="4552" y="54"/>
                </a:lnTo>
                <a:lnTo>
                  <a:pt x="4553" y="54"/>
                </a:lnTo>
                <a:lnTo>
                  <a:pt x="4553" y="54"/>
                </a:lnTo>
                <a:lnTo>
                  <a:pt x="4553" y="54"/>
                </a:lnTo>
                <a:lnTo>
                  <a:pt x="4553" y="54"/>
                </a:lnTo>
                <a:lnTo>
                  <a:pt x="4554" y="54"/>
                </a:lnTo>
                <a:lnTo>
                  <a:pt x="4554" y="54"/>
                </a:lnTo>
                <a:lnTo>
                  <a:pt x="4554" y="54"/>
                </a:lnTo>
                <a:lnTo>
                  <a:pt x="4555" y="54"/>
                </a:lnTo>
                <a:lnTo>
                  <a:pt x="4555" y="54"/>
                </a:lnTo>
                <a:lnTo>
                  <a:pt x="4555" y="54"/>
                </a:lnTo>
                <a:lnTo>
                  <a:pt x="4555" y="54"/>
                </a:lnTo>
                <a:lnTo>
                  <a:pt x="4556" y="54"/>
                </a:lnTo>
                <a:lnTo>
                  <a:pt x="4556" y="54"/>
                </a:lnTo>
                <a:lnTo>
                  <a:pt x="4556" y="54"/>
                </a:lnTo>
                <a:lnTo>
                  <a:pt x="4557" y="54"/>
                </a:lnTo>
                <a:lnTo>
                  <a:pt x="4557" y="54"/>
                </a:lnTo>
                <a:lnTo>
                  <a:pt x="4557" y="54"/>
                </a:lnTo>
                <a:lnTo>
                  <a:pt x="4557" y="54"/>
                </a:lnTo>
                <a:lnTo>
                  <a:pt x="4558" y="54"/>
                </a:lnTo>
                <a:lnTo>
                  <a:pt x="4558" y="54"/>
                </a:lnTo>
                <a:lnTo>
                  <a:pt x="4558" y="54"/>
                </a:lnTo>
                <a:lnTo>
                  <a:pt x="4559" y="54"/>
                </a:lnTo>
                <a:lnTo>
                  <a:pt x="4559" y="54"/>
                </a:lnTo>
                <a:lnTo>
                  <a:pt x="4559" y="54"/>
                </a:lnTo>
                <a:lnTo>
                  <a:pt x="4559" y="54"/>
                </a:lnTo>
                <a:lnTo>
                  <a:pt x="4560" y="54"/>
                </a:lnTo>
                <a:lnTo>
                  <a:pt x="4560" y="54"/>
                </a:lnTo>
                <a:lnTo>
                  <a:pt x="4560" y="54"/>
                </a:lnTo>
                <a:lnTo>
                  <a:pt x="4561" y="54"/>
                </a:lnTo>
                <a:lnTo>
                  <a:pt x="4561" y="54"/>
                </a:lnTo>
                <a:lnTo>
                  <a:pt x="4561" y="54"/>
                </a:lnTo>
                <a:lnTo>
                  <a:pt x="4561" y="54"/>
                </a:lnTo>
                <a:lnTo>
                  <a:pt x="4562" y="54"/>
                </a:lnTo>
                <a:lnTo>
                  <a:pt x="4562" y="54"/>
                </a:lnTo>
                <a:lnTo>
                  <a:pt x="4562" y="54"/>
                </a:lnTo>
                <a:lnTo>
                  <a:pt x="4563" y="54"/>
                </a:lnTo>
                <a:lnTo>
                  <a:pt x="4563" y="54"/>
                </a:lnTo>
                <a:lnTo>
                  <a:pt x="4563" y="54"/>
                </a:lnTo>
                <a:lnTo>
                  <a:pt x="4564" y="54"/>
                </a:lnTo>
                <a:lnTo>
                  <a:pt x="4564" y="54"/>
                </a:lnTo>
                <a:lnTo>
                  <a:pt x="4564" y="54"/>
                </a:lnTo>
                <a:lnTo>
                  <a:pt x="4564" y="54"/>
                </a:lnTo>
                <a:lnTo>
                  <a:pt x="4565" y="54"/>
                </a:lnTo>
                <a:lnTo>
                  <a:pt x="4565" y="54"/>
                </a:lnTo>
                <a:lnTo>
                  <a:pt x="4565" y="54"/>
                </a:lnTo>
                <a:lnTo>
                  <a:pt x="4566" y="54"/>
                </a:lnTo>
                <a:lnTo>
                  <a:pt x="4566" y="54"/>
                </a:lnTo>
                <a:lnTo>
                  <a:pt x="4566" y="54"/>
                </a:lnTo>
                <a:lnTo>
                  <a:pt x="4566" y="54"/>
                </a:lnTo>
                <a:lnTo>
                  <a:pt x="4566" y="54"/>
                </a:lnTo>
                <a:lnTo>
                  <a:pt x="4567" y="54"/>
                </a:lnTo>
                <a:lnTo>
                  <a:pt x="4567" y="54"/>
                </a:lnTo>
                <a:lnTo>
                  <a:pt x="4568" y="54"/>
                </a:lnTo>
                <a:lnTo>
                  <a:pt x="4568" y="54"/>
                </a:lnTo>
                <a:lnTo>
                  <a:pt x="4568" y="54"/>
                </a:lnTo>
                <a:lnTo>
                  <a:pt x="4568" y="54"/>
                </a:lnTo>
                <a:lnTo>
                  <a:pt x="4569" y="54"/>
                </a:lnTo>
                <a:lnTo>
                  <a:pt x="4569" y="54"/>
                </a:lnTo>
                <a:lnTo>
                  <a:pt x="4569" y="54"/>
                </a:lnTo>
                <a:lnTo>
                  <a:pt x="4570" y="54"/>
                </a:lnTo>
                <a:lnTo>
                  <a:pt x="4570" y="54"/>
                </a:lnTo>
                <a:lnTo>
                  <a:pt x="4570" y="54"/>
                </a:lnTo>
                <a:lnTo>
                  <a:pt x="4570" y="54"/>
                </a:lnTo>
                <a:lnTo>
                  <a:pt x="4571" y="54"/>
                </a:lnTo>
                <a:lnTo>
                  <a:pt x="4571" y="54"/>
                </a:lnTo>
                <a:lnTo>
                  <a:pt x="4571" y="54"/>
                </a:lnTo>
                <a:lnTo>
                  <a:pt x="4572" y="54"/>
                </a:lnTo>
                <a:lnTo>
                  <a:pt x="4572" y="54"/>
                </a:lnTo>
                <a:lnTo>
                  <a:pt x="4572" y="54"/>
                </a:lnTo>
                <a:lnTo>
                  <a:pt x="4572" y="54"/>
                </a:lnTo>
                <a:lnTo>
                  <a:pt x="4573" y="54"/>
                </a:lnTo>
                <a:lnTo>
                  <a:pt x="4573" y="54"/>
                </a:lnTo>
                <a:lnTo>
                  <a:pt x="4573" y="54"/>
                </a:lnTo>
                <a:lnTo>
                  <a:pt x="4574" y="54"/>
                </a:lnTo>
                <a:lnTo>
                  <a:pt x="4574" y="54"/>
                </a:lnTo>
                <a:lnTo>
                  <a:pt x="4574" y="54"/>
                </a:lnTo>
                <a:lnTo>
                  <a:pt x="4574" y="54"/>
                </a:lnTo>
                <a:lnTo>
                  <a:pt x="4576" y="54"/>
                </a:lnTo>
                <a:lnTo>
                  <a:pt x="4576" y="54"/>
                </a:lnTo>
                <a:lnTo>
                  <a:pt x="4576" y="54"/>
                </a:lnTo>
                <a:lnTo>
                  <a:pt x="4577" y="54"/>
                </a:lnTo>
                <a:lnTo>
                  <a:pt x="4577" y="54"/>
                </a:lnTo>
                <a:lnTo>
                  <a:pt x="4577" y="54"/>
                </a:lnTo>
                <a:lnTo>
                  <a:pt x="4577" y="54"/>
                </a:lnTo>
                <a:lnTo>
                  <a:pt x="4578" y="54"/>
                </a:lnTo>
                <a:lnTo>
                  <a:pt x="4578" y="54"/>
                </a:lnTo>
                <a:lnTo>
                  <a:pt x="4578" y="54"/>
                </a:lnTo>
                <a:lnTo>
                  <a:pt x="4579" y="54"/>
                </a:lnTo>
                <a:lnTo>
                  <a:pt x="4579" y="54"/>
                </a:lnTo>
                <a:lnTo>
                  <a:pt x="4579" y="54"/>
                </a:lnTo>
                <a:lnTo>
                  <a:pt x="4579" y="54"/>
                </a:lnTo>
                <a:lnTo>
                  <a:pt x="4580" y="54"/>
                </a:lnTo>
                <a:lnTo>
                  <a:pt x="4580" y="54"/>
                </a:lnTo>
                <a:lnTo>
                  <a:pt x="4580" y="54"/>
                </a:lnTo>
                <a:lnTo>
                  <a:pt x="4581" y="54"/>
                </a:lnTo>
                <a:lnTo>
                  <a:pt x="4581" y="54"/>
                </a:lnTo>
                <a:lnTo>
                  <a:pt x="4581" y="54"/>
                </a:lnTo>
                <a:lnTo>
                  <a:pt x="4581" y="54"/>
                </a:lnTo>
                <a:lnTo>
                  <a:pt x="4582" y="54"/>
                </a:lnTo>
                <a:lnTo>
                  <a:pt x="4582" y="54"/>
                </a:lnTo>
                <a:lnTo>
                  <a:pt x="4582" y="54"/>
                </a:lnTo>
                <a:lnTo>
                  <a:pt x="4583" y="54"/>
                </a:lnTo>
                <a:lnTo>
                  <a:pt x="4583" y="54"/>
                </a:lnTo>
                <a:lnTo>
                  <a:pt x="4583" y="54"/>
                </a:lnTo>
                <a:lnTo>
                  <a:pt x="4583" y="54"/>
                </a:lnTo>
                <a:lnTo>
                  <a:pt x="4584" y="54"/>
                </a:lnTo>
                <a:lnTo>
                  <a:pt x="4584" y="54"/>
                </a:lnTo>
                <a:lnTo>
                  <a:pt x="4584" y="54"/>
                </a:lnTo>
                <a:lnTo>
                  <a:pt x="4585" y="54"/>
                </a:lnTo>
                <a:lnTo>
                  <a:pt x="4585" y="54"/>
                </a:lnTo>
                <a:lnTo>
                  <a:pt x="4585" y="54"/>
                </a:lnTo>
                <a:lnTo>
                  <a:pt x="4585" y="54"/>
                </a:lnTo>
                <a:lnTo>
                  <a:pt x="4586" y="54"/>
                </a:lnTo>
                <a:lnTo>
                  <a:pt x="4586" y="54"/>
                </a:lnTo>
                <a:lnTo>
                  <a:pt x="4586" y="54"/>
                </a:lnTo>
                <a:lnTo>
                  <a:pt x="4587" y="54"/>
                </a:lnTo>
                <a:lnTo>
                  <a:pt x="4587" y="54"/>
                </a:lnTo>
                <a:lnTo>
                  <a:pt x="4587" y="54"/>
                </a:lnTo>
                <a:lnTo>
                  <a:pt x="4588" y="54"/>
                </a:lnTo>
                <a:lnTo>
                  <a:pt x="4588" y="54"/>
                </a:lnTo>
                <a:lnTo>
                  <a:pt x="4588" y="54"/>
                </a:lnTo>
                <a:lnTo>
                  <a:pt x="4588" y="54"/>
                </a:lnTo>
                <a:lnTo>
                  <a:pt x="4589" y="54"/>
                </a:lnTo>
                <a:lnTo>
                  <a:pt x="4589" y="54"/>
                </a:lnTo>
                <a:lnTo>
                  <a:pt x="4589" y="54"/>
                </a:lnTo>
                <a:lnTo>
                  <a:pt x="4590" y="54"/>
                </a:lnTo>
                <a:lnTo>
                  <a:pt x="4590" y="54"/>
                </a:lnTo>
                <a:lnTo>
                  <a:pt x="4590" y="54"/>
                </a:lnTo>
                <a:lnTo>
                  <a:pt x="4590" y="54"/>
                </a:lnTo>
                <a:lnTo>
                  <a:pt x="4591" y="54"/>
                </a:lnTo>
                <a:lnTo>
                  <a:pt x="4591" y="54"/>
                </a:lnTo>
                <a:lnTo>
                  <a:pt x="4591" y="54"/>
                </a:lnTo>
                <a:lnTo>
                  <a:pt x="4592" y="54"/>
                </a:lnTo>
                <a:lnTo>
                  <a:pt x="4592" y="54"/>
                </a:lnTo>
                <a:lnTo>
                  <a:pt x="4592" y="54"/>
                </a:lnTo>
                <a:lnTo>
                  <a:pt x="4592" y="54"/>
                </a:lnTo>
                <a:lnTo>
                  <a:pt x="4593" y="54"/>
                </a:lnTo>
                <a:lnTo>
                  <a:pt x="4593" y="54"/>
                </a:lnTo>
                <a:lnTo>
                  <a:pt x="4593" y="54"/>
                </a:lnTo>
                <a:lnTo>
                  <a:pt x="4593" y="54"/>
                </a:lnTo>
                <a:lnTo>
                  <a:pt x="4594" y="54"/>
                </a:lnTo>
                <a:lnTo>
                  <a:pt x="4594" y="54"/>
                </a:lnTo>
                <a:lnTo>
                  <a:pt x="4594" y="54"/>
                </a:lnTo>
                <a:lnTo>
                  <a:pt x="4595" y="54"/>
                </a:lnTo>
                <a:lnTo>
                  <a:pt x="4595" y="54"/>
                </a:lnTo>
                <a:lnTo>
                  <a:pt x="4595" y="54"/>
                </a:lnTo>
                <a:lnTo>
                  <a:pt x="4596" y="54"/>
                </a:lnTo>
                <a:lnTo>
                  <a:pt x="4596" y="54"/>
                </a:lnTo>
                <a:lnTo>
                  <a:pt x="4596" y="54"/>
                </a:lnTo>
                <a:lnTo>
                  <a:pt x="4596" y="54"/>
                </a:lnTo>
                <a:lnTo>
                  <a:pt x="4597" y="54"/>
                </a:lnTo>
                <a:lnTo>
                  <a:pt x="4597" y="54"/>
                </a:lnTo>
                <a:lnTo>
                  <a:pt x="4597" y="54"/>
                </a:lnTo>
                <a:lnTo>
                  <a:pt x="4598" y="54"/>
                </a:lnTo>
                <a:lnTo>
                  <a:pt x="4598" y="54"/>
                </a:lnTo>
                <a:lnTo>
                  <a:pt x="4598" y="54"/>
                </a:lnTo>
                <a:lnTo>
                  <a:pt x="4598" y="54"/>
                </a:lnTo>
                <a:lnTo>
                  <a:pt x="4598" y="54"/>
                </a:lnTo>
                <a:lnTo>
                  <a:pt x="4599" y="54"/>
                </a:lnTo>
                <a:lnTo>
                  <a:pt x="4599" y="54"/>
                </a:lnTo>
                <a:lnTo>
                  <a:pt x="4600" y="54"/>
                </a:lnTo>
                <a:lnTo>
                  <a:pt x="4600" y="54"/>
                </a:lnTo>
                <a:lnTo>
                  <a:pt x="4600" y="54"/>
                </a:lnTo>
                <a:lnTo>
                  <a:pt x="4600" y="54"/>
                </a:lnTo>
                <a:lnTo>
                  <a:pt x="4601" y="54"/>
                </a:lnTo>
                <a:lnTo>
                  <a:pt x="4601" y="54"/>
                </a:lnTo>
                <a:lnTo>
                  <a:pt x="4601" y="54"/>
                </a:lnTo>
                <a:lnTo>
                  <a:pt x="4602" y="54"/>
                </a:lnTo>
                <a:lnTo>
                  <a:pt x="4602" y="54"/>
                </a:lnTo>
                <a:lnTo>
                  <a:pt x="4602" y="54"/>
                </a:lnTo>
                <a:lnTo>
                  <a:pt x="4602" y="54"/>
                </a:lnTo>
                <a:lnTo>
                  <a:pt x="4603" y="54"/>
                </a:lnTo>
                <a:lnTo>
                  <a:pt x="4603" y="54"/>
                </a:lnTo>
                <a:lnTo>
                  <a:pt x="4603" y="54"/>
                </a:lnTo>
                <a:lnTo>
                  <a:pt x="4604" y="54"/>
                </a:lnTo>
                <a:lnTo>
                  <a:pt x="4604" y="54"/>
                </a:lnTo>
                <a:lnTo>
                  <a:pt x="4604" y="54"/>
                </a:lnTo>
                <a:lnTo>
                  <a:pt x="4604" y="54"/>
                </a:lnTo>
                <a:lnTo>
                  <a:pt x="4605" y="54"/>
                </a:lnTo>
                <a:lnTo>
                  <a:pt x="4605" y="54"/>
                </a:lnTo>
                <a:lnTo>
                  <a:pt x="4605" y="54"/>
                </a:lnTo>
                <a:lnTo>
                  <a:pt x="4606" y="54"/>
                </a:lnTo>
                <a:lnTo>
                  <a:pt x="4606" y="54"/>
                </a:lnTo>
                <a:lnTo>
                  <a:pt x="4606" y="54"/>
                </a:lnTo>
                <a:lnTo>
                  <a:pt x="4606" y="54"/>
                </a:lnTo>
                <a:lnTo>
                  <a:pt x="4607" y="54"/>
                </a:lnTo>
                <a:lnTo>
                  <a:pt x="4607" y="54"/>
                </a:lnTo>
                <a:lnTo>
                  <a:pt x="4607" y="54"/>
                </a:lnTo>
                <a:lnTo>
                  <a:pt x="4608" y="54"/>
                </a:lnTo>
                <a:lnTo>
                  <a:pt x="4608" y="54"/>
                </a:lnTo>
                <a:lnTo>
                  <a:pt x="4608" y="54"/>
                </a:lnTo>
                <a:lnTo>
                  <a:pt x="4608" y="54"/>
                </a:lnTo>
                <a:lnTo>
                  <a:pt x="4609" y="54"/>
                </a:lnTo>
                <a:lnTo>
                  <a:pt x="4609" y="54"/>
                </a:lnTo>
                <a:lnTo>
                  <a:pt x="4609" y="54"/>
                </a:lnTo>
                <a:lnTo>
                  <a:pt x="4610" y="54"/>
                </a:lnTo>
                <a:lnTo>
                  <a:pt x="4610" y="54"/>
                </a:lnTo>
                <a:lnTo>
                  <a:pt x="4610" y="54"/>
                </a:lnTo>
                <a:lnTo>
                  <a:pt x="4610" y="54"/>
                </a:lnTo>
                <a:lnTo>
                  <a:pt x="4611" y="54"/>
                </a:lnTo>
                <a:lnTo>
                  <a:pt x="4611" y="54"/>
                </a:lnTo>
                <a:lnTo>
                  <a:pt x="4611" y="54"/>
                </a:lnTo>
                <a:lnTo>
                  <a:pt x="4612" y="54"/>
                </a:lnTo>
                <a:lnTo>
                  <a:pt x="4612" y="54"/>
                </a:lnTo>
                <a:lnTo>
                  <a:pt x="4612" y="54"/>
                </a:lnTo>
                <a:lnTo>
                  <a:pt x="4613" y="54"/>
                </a:lnTo>
                <a:lnTo>
                  <a:pt x="4613" y="54"/>
                </a:lnTo>
                <a:lnTo>
                  <a:pt x="4613" y="54"/>
                </a:lnTo>
                <a:lnTo>
                  <a:pt x="4613" y="54"/>
                </a:lnTo>
                <a:lnTo>
                  <a:pt x="4614" y="54"/>
                </a:lnTo>
                <a:lnTo>
                  <a:pt x="4614" y="54"/>
                </a:lnTo>
                <a:lnTo>
                  <a:pt x="4614" y="54"/>
                </a:lnTo>
                <a:lnTo>
                  <a:pt x="4615" y="54"/>
                </a:lnTo>
                <a:lnTo>
                  <a:pt x="4615" y="54"/>
                </a:lnTo>
                <a:lnTo>
                  <a:pt x="4615" y="54"/>
                </a:lnTo>
                <a:lnTo>
                  <a:pt x="4615" y="54"/>
                </a:lnTo>
                <a:lnTo>
                  <a:pt x="4616" y="54"/>
                </a:lnTo>
                <a:lnTo>
                  <a:pt x="4616" y="54"/>
                </a:lnTo>
                <a:lnTo>
                  <a:pt x="4616" y="54"/>
                </a:lnTo>
                <a:lnTo>
                  <a:pt x="4617" y="54"/>
                </a:lnTo>
                <a:lnTo>
                  <a:pt x="4617" y="54"/>
                </a:lnTo>
                <a:lnTo>
                  <a:pt x="4617" y="54"/>
                </a:lnTo>
                <a:lnTo>
                  <a:pt x="4617" y="54"/>
                </a:lnTo>
                <a:lnTo>
                  <a:pt x="4618" y="54"/>
                </a:lnTo>
                <a:lnTo>
                  <a:pt x="4618" y="54"/>
                </a:lnTo>
                <a:lnTo>
                  <a:pt x="4618" y="54"/>
                </a:lnTo>
                <a:lnTo>
                  <a:pt x="4619" y="54"/>
                </a:lnTo>
                <a:lnTo>
                  <a:pt x="4619" y="54"/>
                </a:lnTo>
                <a:lnTo>
                  <a:pt x="4619" y="54"/>
                </a:lnTo>
                <a:lnTo>
                  <a:pt x="4619" y="54"/>
                </a:lnTo>
                <a:lnTo>
                  <a:pt x="4620" y="54"/>
                </a:lnTo>
                <a:lnTo>
                  <a:pt x="4620" y="54"/>
                </a:lnTo>
                <a:lnTo>
                  <a:pt x="4620" y="54"/>
                </a:lnTo>
                <a:lnTo>
                  <a:pt x="4621" y="54"/>
                </a:lnTo>
                <a:lnTo>
                  <a:pt x="4621" y="54"/>
                </a:lnTo>
                <a:lnTo>
                  <a:pt x="4621" y="54"/>
                </a:lnTo>
                <a:lnTo>
                  <a:pt x="4621" y="54"/>
                </a:lnTo>
                <a:lnTo>
                  <a:pt x="4622" y="54"/>
                </a:lnTo>
                <a:lnTo>
                  <a:pt x="4622" y="54"/>
                </a:lnTo>
                <a:lnTo>
                  <a:pt x="4622" y="54"/>
                </a:lnTo>
                <a:lnTo>
                  <a:pt x="4623" y="54"/>
                </a:lnTo>
                <a:lnTo>
                  <a:pt x="4623" y="54"/>
                </a:lnTo>
                <a:lnTo>
                  <a:pt x="4623" y="54"/>
                </a:lnTo>
                <a:lnTo>
                  <a:pt x="4623" y="54"/>
                </a:lnTo>
                <a:lnTo>
                  <a:pt x="4624" y="54"/>
                </a:lnTo>
                <a:lnTo>
                  <a:pt x="4624" y="54"/>
                </a:lnTo>
                <a:lnTo>
                  <a:pt x="4624" y="54"/>
                </a:lnTo>
                <a:lnTo>
                  <a:pt x="4624" y="54"/>
                </a:lnTo>
                <a:lnTo>
                  <a:pt x="4625" y="54"/>
                </a:lnTo>
                <a:lnTo>
                  <a:pt x="4625" y="54"/>
                </a:lnTo>
                <a:lnTo>
                  <a:pt x="4625" y="54"/>
                </a:lnTo>
                <a:lnTo>
                  <a:pt x="4626" y="54"/>
                </a:lnTo>
                <a:lnTo>
                  <a:pt x="4626" y="54"/>
                </a:lnTo>
                <a:lnTo>
                  <a:pt x="4626" y="54"/>
                </a:lnTo>
                <a:lnTo>
                  <a:pt x="4627" y="54"/>
                </a:lnTo>
                <a:lnTo>
                  <a:pt x="4627" y="54"/>
                </a:lnTo>
                <a:lnTo>
                  <a:pt x="4627" y="54"/>
                </a:lnTo>
                <a:lnTo>
                  <a:pt x="4627" y="54"/>
                </a:lnTo>
                <a:lnTo>
                  <a:pt x="4628" y="54"/>
                </a:lnTo>
                <a:lnTo>
                  <a:pt x="4628" y="54"/>
                </a:lnTo>
                <a:lnTo>
                  <a:pt x="4628" y="54"/>
                </a:lnTo>
                <a:lnTo>
                  <a:pt x="4630" y="54"/>
                </a:lnTo>
                <a:lnTo>
                  <a:pt x="4630" y="54"/>
                </a:lnTo>
                <a:lnTo>
                  <a:pt x="4630" y="54"/>
                </a:lnTo>
                <a:lnTo>
                  <a:pt x="4630" y="54"/>
                </a:lnTo>
                <a:lnTo>
                  <a:pt x="4630" y="54"/>
                </a:lnTo>
                <a:lnTo>
                  <a:pt x="4631" y="54"/>
                </a:lnTo>
                <a:lnTo>
                  <a:pt x="4631" y="54"/>
                </a:lnTo>
                <a:lnTo>
                  <a:pt x="4632" y="54"/>
                </a:lnTo>
                <a:lnTo>
                  <a:pt x="4632" y="54"/>
                </a:lnTo>
                <a:lnTo>
                  <a:pt x="4632" y="54"/>
                </a:lnTo>
                <a:lnTo>
                  <a:pt x="4632" y="54"/>
                </a:lnTo>
                <a:lnTo>
                  <a:pt x="4633" y="54"/>
                </a:lnTo>
                <a:lnTo>
                  <a:pt x="4633" y="54"/>
                </a:lnTo>
                <a:lnTo>
                  <a:pt x="4633" y="54"/>
                </a:lnTo>
                <a:lnTo>
                  <a:pt x="4634" y="54"/>
                </a:lnTo>
                <a:lnTo>
                  <a:pt x="4634" y="54"/>
                </a:lnTo>
                <a:lnTo>
                  <a:pt x="4634" y="54"/>
                </a:lnTo>
                <a:lnTo>
                  <a:pt x="4634" y="54"/>
                </a:lnTo>
                <a:lnTo>
                  <a:pt x="4635" y="54"/>
                </a:lnTo>
                <a:lnTo>
                  <a:pt x="4635" y="54"/>
                </a:lnTo>
                <a:lnTo>
                  <a:pt x="4635" y="54"/>
                </a:lnTo>
                <a:lnTo>
                  <a:pt x="4636" y="54"/>
                </a:lnTo>
                <a:lnTo>
                  <a:pt x="4636" y="54"/>
                </a:lnTo>
                <a:lnTo>
                  <a:pt x="4636" y="54"/>
                </a:lnTo>
                <a:lnTo>
                  <a:pt x="4636" y="54"/>
                </a:lnTo>
                <a:lnTo>
                  <a:pt x="4637" y="54"/>
                </a:lnTo>
                <a:lnTo>
                  <a:pt x="4637" y="54"/>
                </a:lnTo>
                <a:lnTo>
                  <a:pt x="4637" y="54"/>
                </a:lnTo>
                <a:lnTo>
                  <a:pt x="4638" y="54"/>
                </a:lnTo>
                <a:lnTo>
                  <a:pt x="4638" y="54"/>
                </a:lnTo>
                <a:lnTo>
                  <a:pt x="4638" y="54"/>
                </a:lnTo>
                <a:lnTo>
                  <a:pt x="4638" y="54"/>
                </a:lnTo>
                <a:lnTo>
                  <a:pt x="4639" y="54"/>
                </a:lnTo>
                <a:lnTo>
                  <a:pt x="4639" y="54"/>
                </a:lnTo>
                <a:lnTo>
                  <a:pt x="4639" y="54"/>
                </a:lnTo>
                <a:lnTo>
                  <a:pt x="4640" y="54"/>
                </a:lnTo>
                <a:lnTo>
                  <a:pt x="4640" y="54"/>
                </a:lnTo>
                <a:lnTo>
                  <a:pt x="4640" y="54"/>
                </a:lnTo>
                <a:lnTo>
                  <a:pt x="4641" y="54"/>
                </a:lnTo>
                <a:lnTo>
                  <a:pt x="4641" y="54"/>
                </a:lnTo>
                <a:lnTo>
                  <a:pt x="4641" y="54"/>
                </a:lnTo>
                <a:lnTo>
                  <a:pt x="4641" y="54"/>
                </a:lnTo>
                <a:lnTo>
                  <a:pt x="4642" y="54"/>
                </a:lnTo>
                <a:lnTo>
                  <a:pt x="4642" y="54"/>
                </a:lnTo>
                <a:lnTo>
                  <a:pt x="4642" y="54"/>
                </a:lnTo>
                <a:lnTo>
                  <a:pt x="4643" y="54"/>
                </a:lnTo>
                <a:lnTo>
                  <a:pt x="4643" y="54"/>
                </a:lnTo>
                <a:lnTo>
                  <a:pt x="4643" y="54"/>
                </a:lnTo>
                <a:lnTo>
                  <a:pt x="4643" y="54"/>
                </a:lnTo>
                <a:lnTo>
                  <a:pt x="4644" y="54"/>
                </a:lnTo>
                <a:lnTo>
                  <a:pt x="4644" y="54"/>
                </a:lnTo>
                <a:lnTo>
                  <a:pt x="4644" y="54"/>
                </a:lnTo>
                <a:lnTo>
                  <a:pt x="4645" y="54"/>
                </a:lnTo>
                <a:lnTo>
                  <a:pt x="4645" y="54"/>
                </a:lnTo>
                <a:lnTo>
                  <a:pt x="4645" y="54"/>
                </a:lnTo>
                <a:lnTo>
                  <a:pt x="4645" y="54"/>
                </a:lnTo>
                <a:lnTo>
                  <a:pt x="4646" y="54"/>
                </a:lnTo>
                <a:lnTo>
                  <a:pt x="4646" y="54"/>
                </a:lnTo>
                <a:lnTo>
                  <a:pt x="4646" y="54"/>
                </a:lnTo>
                <a:lnTo>
                  <a:pt x="4647" y="54"/>
                </a:lnTo>
                <a:lnTo>
                  <a:pt x="4647" y="54"/>
                </a:lnTo>
                <a:lnTo>
                  <a:pt x="4647" y="54"/>
                </a:lnTo>
                <a:lnTo>
                  <a:pt x="4647" y="54"/>
                </a:lnTo>
                <a:lnTo>
                  <a:pt x="4648" y="54"/>
                </a:lnTo>
                <a:lnTo>
                  <a:pt x="4648" y="54"/>
                </a:lnTo>
                <a:lnTo>
                  <a:pt x="4648" y="54"/>
                </a:lnTo>
                <a:lnTo>
                  <a:pt x="4649" y="54"/>
                </a:lnTo>
                <a:lnTo>
                  <a:pt x="4649" y="54"/>
                </a:lnTo>
                <a:lnTo>
                  <a:pt x="4649" y="54"/>
                </a:lnTo>
                <a:lnTo>
                  <a:pt x="4649" y="54"/>
                </a:lnTo>
                <a:lnTo>
                  <a:pt x="4650" y="54"/>
                </a:lnTo>
                <a:lnTo>
                  <a:pt x="4650" y="54"/>
                </a:lnTo>
                <a:lnTo>
                  <a:pt x="4650" y="54"/>
                </a:lnTo>
                <a:lnTo>
                  <a:pt x="4651" y="54"/>
                </a:lnTo>
                <a:lnTo>
                  <a:pt x="4651" y="54"/>
                </a:lnTo>
                <a:lnTo>
                  <a:pt x="4651" y="54"/>
                </a:lnTo>
                <a:lnTo>
                  <a:pt x="4651" y="54"/>
                </a:lnTo>
                <a:lnTo>
                  <a:pt x="4652" y="54"/>
                </a:lnTo>
                <a:lnTo>
                  <a:pt x="4652" y="54"/>
                </a:lnTo>
                <a:lnTo>
                  <a:pt x="4652" y="54"/>
                </a:lnTo>
                <a:lnTo>
                  <a:pt x="4653" y="54"/>
                </a:lnTo>
                <a:lnTo>
                  <a:pt x="4653" y="54"/>
                </a:lnTo>
                <a:lnTo>
                  <a:pt x="4653" y="54"/>
                </a:lnTo>
                <a:lnTo>
                  <a:pt x="4653" y="54"/>
                </a:lnTo>
                <a:lnTo>
                  <a:pt x="4654" y="54"/>
                </a:lnTo>
                <a:lnTo>
                  <a:pt x="4654" y="54"/>
                </a:lnTo>
                <a:lnTo>
                  <a:pt x="4654" y="54"/>
                </a:lnTo>
                <a:lnTo>
                  <a:pt x="4655" y="54"/>
                </a:lnTo>
                <a:lnTo>
                  <a:pt x="4655" y="54"/>
                </a:lnTo>
                <a:lnTo>
                  <a:pt x="4655" y="54"/>
                </a:lnTo>
                <a:lnTo>
                  <a:pt x="4655" y="54"/>
                </a:lnTo>
                <a:lnTo>
                  <a:pt x="4656" y="54"/>
                </a:lnTo>
                <a:lnTo>
                  <a:pt x="4656" y="54"/>
                </a:lnTo>
                <a:lnTo>
                  <a:pt x="4656" y="54"/>
                </a:lnTo>
                <a:lnTo>
                  <a:pt x="4656" y="54"/>
                </a:lnTo>
                <a:lnTo>
                  <a:pt x="4657" y="54"/>
                </a:lnTo>
                <a:lnTo>
                  <a:pt x="4657" y="54"/>
                </a:lnTo>
                <a:lnTo>
                  <a:pt x="4657" y="54"/>
                </a:lnTo>
                <a:lnTo>
                  <a:pt x="4658" y="54"/>
                </a:lnTo>
                <a:lnTo>
                  <a:pt x="4658" y="54"/>
                </a:lnTo>
                <a:lnTo>
                  <a:pt x="4658" y="54"/>
                </a:lnTo>
                <a:lnTo>
                  <a:pt x="4659" y="54"/>
                </a:lnTo>
                <a:lnTo>
                  <a:pt x="4659" y="54"/>
                </a:lnTo>
                <a:lnTo>
                  <a:pt x="4659" y="54"/>
                </a:lnTo>
                <a:lnTo>
                  <a:pt x="4659" y="54"/>
                </a:lnTo>
                <a:lnTo>
                  <a:pt x="4660" y="54"/>
                </a:lnTo>
                <a:lnTo>
                  <a:pt x="4660" y="54"/>
                </a:lnTo>
                <a:lnTo>
                  <a:pt x="4660" y="54"/>
                </a:lnTo>
                <a:lnTo>
                  <a:pt x="4661" y="54"/>
                </a:lnTo>
                <a:lnTo>
                  <a:pt x="4661" y="54"/>
                </a:lnTo>
                <a:lnTo>
                  <a:pt x="4661" y="54"/>
                </a:lnTo>
                <a:lnTo>
                  <a:pt x="4661" y="54"/>
                </a:lnTo>
                <a:lnTo>
                  <a:pt x="4661" y="54"/>
                </a:lnTo>
                <a:lnTo>
                  <a:pt x="4662" y="54"/>
                </a:lnTo>
                <a:lnTo>
                  <a:pt x="4662" y="54"/>
                </a:lnTo>
                <a:lnTo>
                  <a:pt x="4663" y="54"/>
                </a:lnTo>
                <a:lnTo>
                  <a:pt x="4663" y="54"/>
                </a:lnTo>
                <a:lnTo>
                  <a:pt x="4663" y="54"/>
                </a:lnTo>
                <a:lnTo>
                  <a:pt x="4663" y="54"/>
                </a:lnTo>
                <a:lnTo>
                  <a:pt x="4664" y="54"/>
                </a:lnTo>
                <a:lnTo>
                  <a:pt x="4664" y="54"/>
                </a:lnTo>
                <a:lnTo>
                  <a:pt x="4664" y="54"/>
                </a:lnTo>
                <a:lnTo>
                  <a:pt x="4665" y="54"/>
                </a:lnTo>
                <a:lnTo>
                  <a:pt x="4665" y="54"/>
                </a:lnTo>
                <a:lnTo>
                  <a:pt x="4665" y="54"/>
                </a:lnTo>
                <a:lnTo>
                  <a:pt x="4666" y="54"/>
                </a:lnTo>
                <a:lnTo>
                  <a:pt x="4666" y="54"/>
                </a:lnTo>
                <a:lnTo>
                  <a:pt x="4666" y="54"/>
                </a:lnTo>
                <a:lnTo>
                  <a:pt x="4666" y="54"/>
                </a:lnTo>
                <a:lnTo>
                  <a:pt x="4667" y="54"/>
                </a:lnTo>
                <a:lnTo>
                  <a:pt x="4667" y="54"/>
                </a:lnTo>
                <a:lnTo>
                  <a:pt x="4667" y="54"/>
                </a:lnTo>
                <a:lnTo>
                  <a:pt x="4668" y="54"/>
                </a:lnTo>
                <a:lnTo>
                  <a:pt x="4668" y="54"/>
                </a:lnTo>
                <a:lnTo>
                  <a:pt x="4668" y="54"/>
                </a:lnTo>
                <a:lnTo>
                  <a:pt x="4668" y="54"/>
                </a:lnTo>
                <a:lnTo>
                  <a:pt x="4669" y="54"/>
                </a:lnTo>
                <a:lnTo>
                  <a:pt x="4669" y="54"/>
                </a:lnTo>
                <a:lnTo>
                  <a:pt x="4669" y="54"/>
                </a:lnTo>
                <a:lnTo>
                  <a:pt x="4670" y="54"/>
                </a:lnTo>
                <a:lnTo>
                  <a:pt x="4670" y="54"/>
                </a:lnTo>
                <a:lnTo>
                  <a:pt x="4670" y="54"/>
                </a:lnTo>
                <a:lnTo>
                  <a:pt x="4670" y="54"/>
                </a:lnTo>
                <a:lnTo>
                  <a:pt x="4671" y="54"/>
                </a:lnTo>
                <a:lnTo>
                  <a:pt x="4671" y="54"/>
                </a:lnTo>
                <a:lnTo>
                  <a:pt x="4671" y="54"/>
                </a:lnTo>
                <a:lnTo>
                  <a:pt x="4672" y="54"/>
                </a:lnTo>
                <a:lnTo>
                  <a:pt x="4672" y="54"/>
                </a:lnTo>
                <a:lnTo>
                  <a:pt x="4672" y="54"/>
                </a:lnTo>
                <a:lnTo>
                  <a:pt x="4672" y="54"/>
                </a:lnTo>
                <a:lnTo>
                  <a:pt x="4673" y="54"/>
                </a:lnTo>
                <a:lnTo>
                  <a:pt x="4673" y="54"/>
                </a:lnTo>
                <a:lnTo>
                  <a:pt x="4673" y="54"/>
                </a:lnTo>
                <a:lnTo>
                  <a:pt x="4674" y="54"/>
                </a:lnTo>
                <a:lnTo>
                  <a:pt x="4674" y="54"/>
                </a:lnTo>
                <a:lnTo>
                  <a:pt x="4674" y="54"/>
                </a:lnTo>
                <a:lnTo>
                  <a:pt x="4674" y="54"/>
                </a:lnTo>
                <a:lnTo>
                  <a:pt x="4675" y="54"/>
                </a:lnTo>
                <a:lnTo>
                  <a:pt x="4675" y="54"/>
                </a:lnTo>
                <a:lnTo>
                  <a:pt x="4675" y="54"/>
                </a:lnTo>
                <a:lnTo>
                  <a:pt x="4676" y="54"/>
                </a:lnTo>
                <a:lnTo>
                  <a:pt x="4676" y="54"/>
                </a:lnTo>
                <a:lnTo>
                  <a:pt x="4676" y="54"/>
                </a:lnTo>
                <a:lnTo>
                  <a:pt x="4676" y="54"/>
                </a:lnTo>
                <a:lnTo>
                  <a:pt x="4677" y="54"/>
                </a:lnTo>
                <a:lnTo>
                  <a:pt x="4677" y="54"/>
                </a:lnTo>
                <a:lnTo>
                  <a:pt x="4677" y="54"/>
                </a:lnTo>
                <a:lnTo>
                  <a:pt x="4678" y="54"/>
                </a:lnTo>
                <a:lnTo>
                  <a:pt x="4678" y="54"/>
                </a:lnTo>
                <a:lnTo>
                  <a:pt x="4678" y="54"/>
                </a:lnTo>
                <a:lnTo>
                  <a:pt x="4678" y="54"/>
                </a:lnTo>
                <a:lnTo>
                  <a:pt x="4679" y="54"/>
                </a:lnTo>
                <a:lnTo>
                  <a:pt x="4679" y="54"/>
                </a:lnTo>
                <a:lnTo>
                  <a:pt x="4679" y="54"/>
                </a:lnTo>
                <a:lnTo>
                  <a:pt x="4680" y="54"/>
                </a:lnTo>
                <a:lnTo>
                  <a:pt x="4680" y="54"/>
                </a:lnTo>
                <a:lnTo>
                  <a:pt x="4680" y="54"/>
                </a:lnTo>
                <a:lnTo>
                  <a:pt x="4680" y="54"/>
                </a:lnTo>
                <a:lnTo>
                  <a:pt x="4681" y="54"/>
                </a:lnTo>
                <a:lnTo>
                  <a:pt x="4681" y="54"/>
                </a:lnTo>
                <a:lnTo>
                  <a:pt x="4681" y="54"/>
                </a:lnTo>
                <a:lnTo>
                  <a:pt x="4682" y="54"/>
                </a:lnTo>
                <a:lnTo>
                  <a:pt x="4682" y="54"/>
                </a:lnTo>
                <a:lnTo>
                  <a:pt x="4682" y="54"/>
                </a:lnTo>
                <a:lnTo>
                  <a:pt x="4682" y="54"/>
                </a:lnTo>
                <a:lnTo>
                  <a:pt x="4683" y="54"/>
                </a:lnTo>
                <a:lnTo>
                  <a:pt x="4683" y="54"/>
                </a:lnTo>
                <a:lnTo>
                  <a:pt x="4683" y="54"/>
                </a:lnTo>
                <a:lnTo>
                  <a:pt x="4684" y="54"/>
                </a:lnTo>
                <a:lnTo>
                  <a:pt x="4684" y="54"/>
                </a:lnTo>
                <a:lnTo>
                  <a:pt x="4684" y="54"/>
                </a:lnTo>
                <a:lnTo>
                  <a:pt x="4684" y="54"/>
                </a:lnTo>
                <a:lnTo>
                  <a:pt x="4685" y="54"/>
                </a:lnTo>
                <a:lnTo>
                  <a:pt x="4685" y="54"/>
                </a:lnTo>
                <a:lnTo>
                  <a:pt x="4685" y="54"/>
                </a:lnTo>
                <a:lnTo>
                  <a:pt x="4686" y="54"/>
                </a:lnTo>
                <a:lnTo>
                  <a:pt x="4686" y="54"/>
                </a:lnTo>
                <a:lnTo>
                  <a:pt x="4686" y="54"/>
                </a:lnTo>
                <a:lnTo>
                  <a:pt x="4686" y="54"/>
                </a:lnTo>
                <a:lnTo>
                  <a:pt x="4687" y="54"/>
                </a:lnTo>
                <a:lnTo>
                  <a:pt x="4687" y="54"/>
                </a:lnTo>
                <a:lnTo>
                  <a:pt x="4687" y="54"/>
                </a:lnTo>
                <a:lnTo>
                  <a:pt x="4687" y="54"/>
                </a:lnTo>
                <a:lnTo>
                  <a:pt x="4688" y="54"/>
                </a:lnTo>
                <a:lnTo>
                  <a:pt x="4688" y="54"/>
                </a:lnTo>
                <a:lnTo>
                  <a:pt x="4688" y="54"/>
                </a:lnTo>
                <a:lnTo>
                  <a:pt x="4689" y="54"/>
                </a:lnTo>
                <a:lnTo>
                  <a:pt x="4689" y="54"/>
                </a:lnTo>
                <a:lnTo>
                  <a:pt x="4689" y="54"/>
                </a:lnTo>
                <a:lnTo>
                  <a:pt x="4690" y="54"/>
                </a:lnTo>
                <a:lnTo>
                  <a:pt x="4690" y="54"/>
                </a:lnTo>
                <a:lnTo>
                  <a:pt x="4690" y="54"/>
                </a:lnTo>
                <a:lnTo>
                  <a:pt x="4691" y="54"/>
                </a:lnTo>
                <a:lnTo>
                  <a:pt x="4691" y="54"/>
                </a:lnTo>
                <a:lnTo>
                  <a:pt x="4691" y="54"/>
                </a:lnTo>
                <a:lnTo>
                  <a:pt x="4691" y="54"/>
                </a:lnTo>
                <a:lnTo>
                  <a:pt x="4693" y="54"/>
                </a:lnTo>
                <a:lnTo>
                  <a:pt x="4693" y="54"/>
                </a:lnTo>
                <a:lnTo>
                  <a:pt x="4693" y="54"/>
                </a:lnTo>
                <a:lnTo>
                  <a:pt x="4694" y="54"/>
                </a:lnTo>
                <a:lnTo>
                  <a:pt x="4694" y="54"/>
                </a:lnTo>
                <a:lnTo>
                  <a:pt x="4694" y="54"/>
                </a:lnTo>
                <a:lnTo>
                  <a:pt x="4694" y="54"/>
                </a:lnTo>
                <a:lnTo>
                  <a:pt x="4695" y="54"/>
                </a:lnTo>
                <a:lnTo>
                  <a:pt x="4695" y="54"/>
                </a:lnTo>
                <a:lnTo>
                  <a:pt x="4695" y="54"/>
                </a:lnTo>
                <a:lnTo>
                  <a:pt x="4696" y="54"/>
                </a:lnTo>
                <a:lnTo>
                  <a:pt x="4696" y="54"/>
                </a:lnTo>
                <a:lnTo>
                  <a:pt x="4696" y="54"/>
                </a:lnTo>
                <a:lnTo>
                  <a:pt x="4696" y="54"/>
                </a:lnTo>
                <a:lnTo>
                  <a:pt x="4697" y="54"/>
                </a:lnTo>
                <a:lnTo>
                  <a:pt x="4697" y="54"/>
                </a:lnTo>
                <a:lnTo>
                  <a:pt x="4697" y="54"/>
                </a:lnTo>
                <a:lnTo>
                  <a:pt x="4698" y="54"/>
                </a:lnTo>
                <a:lnTo>
                  <a:pt x="4698" y="54"/>
                </a:lnTo>
                <a:lnTo>
                  <a:pt x="4698" y="54"/>
                </a:lnTo>
                <a:lnTo>
                  <a:pt x="4698" y="54"/>
                </a:lnTo>
                <a:lnTo>
                  <a:pt x="4699" y="54"/>
                </a:lnTo>
                <a:lnTo>
                  <a:pt x="4699" y="54"/>
                </a:lnTo>
                <a:lnTo>
                  <a:pt x="4699" y="54"/>
                </a:lnTo>
                <a:lnTo>
                  <a:pt x="4700" y="54"/>
                </a:lnTo>
                <a:lnTo>
                  <a:pt x="4700" y="54"/>
                </a:lnTo>
                <a:lnTo>
                  <a:pt x="4700" y="54"/>
                </a:lnTo>
                <a:lnTo>
                  <a:pt x="4700" y="54"/>
                </a:lnTo>
                <a:lnTo>
                  <a:pt x="4701" y="54"/>
                </a:lnTo>
                <a:lnTo>
                  <a:pt x="4701" y="54"/>
                </a:lnTo>
                <a:lnTo>
                  <a:pt x="4701" y="54"/>
                </a:lnTo>
                <a:lnTo>
                  <a:pt x="4702" y="54"/>
                </a:lnTo>
                <a:lnTo>
                  <a:pt x="4702" y="54"/>
                </a:lnTo>
                <a:lnTo>
                  <a:pt x="4702" y="54"/>
                </a:lnTo>
                <a:lnTo>
                  <a:pt x="4702" y="54"/>
                </a:lnTo>
                <a:lnTo>
                  <a:pt x="4703" y="54"/>
                </a:lnTo>
                <a:lnTo>
                  <a:pt x="4703" y="54"/>
                </a:lnTo>
                <a:lnTo>
                  <a:pt x="4703" y="54"/>
                </a:lnTo>
                <a:lnTo>
                  <a:pt x="4704" y="54"/>
                </a:lnTo>
                <a:lnTo>
                  <a:pt x="4704" y="54"/>
                </a:lnTo>
                <a:lnTo>
                  <a:pt x="4704" y="54"/>
                </a:lnTo>
                <a:lnTo>
                  <a:pt x="4704" y="54"/>
                </a:lnTo>
                <a:lnTo>
                  <a:pt x="4705" y="54"/>
                </a:lnTo>
                <a:lnTo>
                  <a:pt x="4705" y="54"/>
                </a:lnTo>
                <a:lnTo>
                  <a:pt x="4705" y="54"/>
                </a:lnTo>
                <a:lnTo>
                  <a:pt x="4706" y="54"/>
                </a:lnTo>
                <a:lnTo>
                  <a:pt x="4706" y="54"/>
                </a:lnTo>
                <a:lnTo>
                  <a:pt x="4706" y="54"/>
                </a:lnTo>
                <a:lnTo>
                  <a:pt x="4706" y="54"/>
                </a:lnTo>
                <a:lnTo>
                  <a:pt x="4707" y="54"/>
                </a:lnTo>
                <a:lnTo>
                  <a:pt x="4707" y="54"/>
                </a:lnTo>
                <a:lnTo>
                  <a:pt x="4707" y="54"/>
                </a:lnTo>
                <a:lnTo>
                  <a:pt x="4708" y="54"/>
                </a:lnTo>
                <a:lnTo>
                  <a:pt x="4708" y="54"/>
                </a:lnTo>
                <a:lnTo>
                  <a:pt x="4708" y="54"/>
                </a:lnTo>
                <a:lnTo>
                  <a:pt x="4708" y="54"/>
                </a:lnTo>
                <a:lnTo>
                  <a:pt x="4709" y="54"/>
                </a:lnTo>
                <a:lnTo>
                  <a:pt x="4709" y="54"/>
                </a:lnTo>
                <a:lnTo>
                  <a:pt x="4709" y="54"/>
                </a:lnTo>
                <a:lnTo>
                  <a:pt x="4710" y="54"/>
                </a:lnTo>
                <a:lnTo>
                  <a:pt x="4710" y="54"/>
                </a:lnTo>
                <a:lnTo>
                  <a:pt x="4710" y="54"/>
                </a:lnTo>
                <a:lnTo>
                  <a:pt x="4710" y="54"/>
                </a:lnTo>
                <a:lnTo>
                  <a:pt x="4711" y="54"/>
                </a:lnTo>
                <a:lnTo>
                  <a:pt x="4711" y="54"/>
                </a:lnTo>
                <a:lnTo>
                  <a:pt x="4711" y="54"/>
                </a:lnTo>
                <a:lnTo>
                  <a:pt x="4712" y="54"/>
                </a:lnTo>
                <a:lnTo>
                  <a:pt x="4712" y="54"/>
                </a:lnTo>
                <a:lnTo>
                  <a:pt x="4712" y="54"/>
                </a:lnTo>
                <a:lnTo>
                  <a:pt x="4712" y="54"/>
                </a:lnTo>
                <a:lnTo>
                  <a:pt x="4713" y="54"/>
                </a:lnTo>
                <a:lnTo>
                  <a:pt x="4713" y="54"/>
                </a:lnTo>
                <a:lnTo>
                  <a:pt x="4713" y="54"/>
                </a:lnTo>
                <a:lnTo>
                  <a:pt x="4714" y="54"/>
                </a:lnTo>
                <a:lnTo>
                  <a:pt x="4714" y="54"/>
                </a:lnTo>
                <a:lnTo>
                  <a:pt x="4714" y="54"/>
                </a:lnTo>
                <a:lnTo>
                  <a:pt x="4714" y="54"/>
                </a:lnTo>
                <a:lnTo>
                  <a:pt x="4715" y="54"/>
                </a:lnTo>
                <a:lnTo>
                  <a:pt x="4715" y="54"/>
                </a:lnTo>
                <a:lnTo>
                  <a:pt x="4715" y="54"/>
                </a:lnTo>
                <a:lnTo>
                  <a:pt x="4716" y="54"/>
                </a:lnTo>
                <a:lnTo>
                  <a:pt x="4716" y="54"/>
                </a:lnTo>
                <a:lnTo>
                  <a:pt x="4716" y="54"/>
                </a:lnTo>
                <a:lnTo>
                  <a:pt x="4717" y="54"/>
                </a:lnTo>
                <a:lnTo>
                  <a:pt x="4717" y="54"/>
                </a:lnTo>
                <a:lnTo>
                  <a:pt x="4717" y="54"/>
                </a:lnTo>
                <a:lnTo>
                  <a:pt x="4717" y="54"/>
                </a:lnTo>
                <a:lnTo>
                  <a:pt x="4718" y="54"/>
                </a:lnTo>
                <a:lnTo>
                  <a:pt x="4718" y="54"/>
                </a:lnTo>
                <a:lnTo>
                  <a:pt x="4718" y="54"/>
                </a:lnTo>
                <a:lnTo>
                  <a:pt x="4719" y="54"/>
                </a:lnTo>
                <a:lnTo>
                  <a:pt x="4719" y="54"/>
                </a:lnTo>
                <a:lnTo>
                  <a:pt x="4719" y="54"/>
                </a:lnTo>
                <a:lnTo>
                  <a:pt x="4719" y="54"/>
                </a:lnTo>
                <a:lnTo>
                  <a:pt x="4719" y="54"/>
                </a:lnTo>
                <a:lnTo>
                  <a:pt x="4720" y="54"/>
                </a:lnTo>
                <a:lnTo>
                  <a:pt x="4720" y="54"/>
                </a:lnTo>
                <a:lnTo>
                  <a:pt x="4721" y="54"/>
                </a:lnTo>
                <a:lnTo>
                  <a:pt x="4721" y="54"/>
                </a:lnTo>
                <a:lnTo>
                  <a:pt x="4721" y="54"/>
                </a:lnTo>
                <a:lnTo>
                  <a:pt x="4721" y="54"/>
                </a:lnTo>
                <a:lnTo>
                  <a:pt x="4722" y="54"/>
                </a:lnTo>
                <a:lnTo>
                  <a:pt x="4722" y="54"/>
                </a:lnTo>
                <a:lnTo>
                  <a:pt x="4722" y="54"/>
                </a:lnTo>
                <a:lnTo>
                  <a:pt x="4723" y="54"/>
                </a:lnTo>
                <a:lnTo>
                  <a:pt x="4723" y="54"/>
                </a:lnTo>
                <a:lnTo>
                  <a:pt x="4723" y="54"/>
                </a:lnTo>
                <a:lnTo>
                  <a:pt x="4723" y="54"/>
                </a:lnTo>
                <a:lnTo>
                  <a:pt x="4724" y="54"/>
                </a:lnTo>
                <a:lnTo>
                  <a:pt x="4724" y="54"/>
                </a:lnTo>
                <a:lnTo>
                  <a:pt x="4724" y="54"/>
                </a:lnTo>
                <a:lnTo>
                  <a:pt x="4725" y="54"/>
                </a:lnTo>
                <a:lnTo>
                  <a:pt x="4725" y="54"/>
                </a:lnTo>
                <a:lnTo>
                  <a:pt x="4725" y="54"/>
                </a:lnTo>
                <a:lnTo>
                  <a:pt x="4725" y="54"/>
                </a:lnTo>
                <a:lnTo>
                  <a:pt x="4726" y="54"/>
                </a:lnTo>
                <a:lnTo>
                  <a:pt x="4726" y="54"/>
                </a:lnTo>
                <a:lnTo>
                  <a:pt x="4726" y="54"/>
                </a:lnTo>
                <a:lnTo>
                  <a:pt x="4727" y="54"/>
                </a:lnTo>
                <a:lnTo>
                  <a:pt x="4727" y="54"/>
                </a:lnTo>
                <a:lnTo>
                  <a:pt x="4727" y="54"/>
                </a:lnTo>
                <a:lnTo>
                  <a:pt x="4727" y="54"/>
                </a:lnTo>
                <a:lnTo>
                  <a:pt x="4728" y="54"/>
                </a:lnTo>
                <a:lnTo>
                  <a:pt x="4728" y="54"/>
                </a:lnTo>
                <a:lnTo>
                  <a:pt x="4728" y="54"/>
                </a:lnTo>
                <a:lnTo>
                  <a:pt x="4729" y="54"/>
                </a:lnTo>
                <a:lnTo>
                  <a:pt x="4729" y="54"/>
                </a:lnTo>
                <a:lnTo>
                  <a:pt x="4729" y="54"/>
                </a:lnTo>
                <a:lnTo>
                  <a:pt x="4729" y="54"/>
                </a:lnTo>
                <a:lnTo>
                  <a:pt x="4730" y="54"/>
                </a:lnTo>
                <a:lnTo>
                  <a:pt x="4730" y="54"/>
                </a:lnTo>
                <a:lnTo>
                  <a:pt x="4730" y="54"/>
                </a:lnTo>
                <a:lnTo>
                  <a:pt x="4731" y="54"/>
                </a:lnTo>
                <a:lnTo>
                  <a:pt x="4731" y="54"/>
                </a:lnTo>
                <a:lnTo>
                  <a:pt x="4731" y="54"/>
                </a:lnTo>
                <a:lnTo>
                  <a:pt x="4731" y="54"/>
                </a:lnTo>
                <a:lnTo>
                  <a:pt x="4732" y="54"/>
                </a:lnTo>
                <a:lnTo>
                  <a:pt x="4732" y="54"/>
                </a:lnTo>
                <a:lnTo>
                  <a:pt x="4732" y="54"/>
                </a:lnTo>
                <a:lnTo>
                  <a:pt x="4733" y="54"/>
                </a:lnTo>
                <a:lnTo>
                  <a:pt x="4733" y="54"/>
                </a:lnTo>
                <a:lnTo>
                  <a:pt x="4733" y="54"/>
                </a:lnTo>
                <a:lnTo>
                  <a:pt x="4733" y="54"/>
                </a:lnTo>
                <a:lnTo>
                  <a:pt x="4734" y="54"/>
                </a:lnTo>
                <a:lnTo>
                  <a:pt x="4734" y="54"/>
                </a:lnTo>
                <a:lnTo>
                  <a:pt x="4734" y="54"/>
                </a:lnTo>
                <a:lnTo>
                  <a:pt x="4735" y="54"/>
                </a:lnTo>
                <a:lnTo>
                  <a:pt x="4735" y="54"/>
                </a:lnTo>
                <a:lnTo>
                  <a:pt x="4735" y="54"/>
                </a:lnTo>
                <a:lnTo>
                  <a:pt x="4735" y="54"/>
                </a:lnTo>
                <a:lnTo>
                  <a:pt x="4736" y="54"/>
                </a:lnTo>
                <a:lnTo>
                  <a:pt x="4736" y="54"/>
                </a:lnTo>
                <a:lnTo>
                  <a:pt x="4736" y="54"/>
                </a:lnTo>
                <a:lnTo>
                  <a:pt x="4737" y="54"/>
                </a:lnTo>
                <a:lnTo>
                  <a:pt x="4737" y="54"/>
                </a:lnTo>
                <a:lnTo>
                  <a:pt x="4737" y="54"/>
                </a:lnTo>
                <a:lnTo>
                  <a:pt x="4737" y="54"/>
                </a:lnTo>
                <a:lnTo>
                  <a:pt x="4738" y="54"/>
                </a:lnTo>
                <a:lnTo>
                  <a:pt x="4738" y="54"/>
                </a:lnTo>
                <a:lnTo>
                  <a:pt x="4738" y="54"/>
                </a:lnTo>
                <a:lnTo>
                  <a:pt x="4739" y="54"/>
                </a:lnTo>
                <a:lnTo>
                  <a:pt x="4739" y="54"/>
                </a:lnTo>
                <a:lnTo>
                  <a:pt x="4739" y="54"/>
                </a:lnTo>
                <a:lnTo>
                  <a:pt x="4739" y="54"/>
                </a:lnTo>
                <a:lnTo>
                  <a:pt x="4740" y="54"/>
                </a:lnTo>
                <a:lnTo>
                  <a:pt x="4740" y="54"/>
                </a:lnTo>
                <a:lnTo>
                  <a:pt x="4740" y="54"/>
                </a:lnTo>
                <a:lnTo>
                  <a:pt x="4741" y="54"/>
                </a:lnTo>
                <a:lnTo>
                  <a:pt x="4741" y="54"/>
                </a:lnTo>
                <a:lnTo>
                  <a:pt x="4741" y="54"/>
                </a:lnTo>
                <a:lnTo>
                  <a:pt x="4741" y="54"/>
                </a:lnTo>
                <a:lnTo>
                  <a:pt x="4742" y="54"/>
                </a:lnTo>
                <a:lnTo>
                  <a:pt x="4742" y="54"/>
                </a:lnTo>
                <a:lnTo>
                  <a:pt x="4742" y="54"/>
                </a:lnTo>
                <a:lnTo>
                  <a:pt x="4743" y="54"/>
                </a:lnTo>
                <a:lnTo>
                  <a:pt x="4743" y="54"/>
                </a:lnTo>
                <a:lnTo>
                  <a:pt x="4743" y="54"/>
                </a:lnTo>
                <a:lnTo>
                  <a:pt x="4744" y="54"/>
                </a:lnTo>
                <a:lnTo>
                  <a:pt x="4744" y="54"/>
                </a:lnTo>
                <a:lnTo>
                  <a:pt x="4744" y="54"/>
                </a:lnTo>
                <a:lnTo>
                  <a:pt x="4744" y="54"/>
                </a:lnTo>
                <a:lnTo>
                  <a:pt x="4745" y="54"/>
                </a:lnTo>
                <a:lnTo>
                  <a:pt x="4745" y="54"/>
                </a:lnTo>
                <a:lnTo>
                  <a:pt x="4745" y="54"/>
                </a:lnTo>
                <a:lnTo>
                  <a:pt x="4745" y="54"/>
                </a:lnTo>
                <a:lnTo>
                  <a:pt x="4747" y="54"/>
                </a:lnTo>
                <a:lnTo>
                  <a:pt x="4747" y="54"/>
                </a:lnTo>
                <a:lnTo>
                  <a:pt x="4747" y="54"/>
                </a:lnTo>
                <a:lnTo>
                  <a:pt x="4748" y="54"/>
                </a:lnTo>
                <a:lnTo>
                  <a:pt x="4748" y="54"/>
                </a:lnTo>
                <a:lnTo>
                  <a:pt x="4748" y="54"/>
                </a:lnTo>
                <a:lnTo>
                  <a:pt x="4749" y="54"/>
                </a:lnTo>
                <a:lnTo>
                  <a:pt x="4749" y="54"/>
                </a:lnTo>
                <a:lnTo>
                  <a:pt x="4749" y="54"/>
                </a:lnTo>
                <a:lnTo>
                  <a:pt x="4749" y="54"/>
                </a:lnTo>
                <a:lnTo>
                  <a:pt x="4750" y="54"/>
                </a:lnTo>
                <a:lnTo>
                  <a:pt x="4750" y="54"/>
                </a:lnTo>
                <a:lnTo>
                  <a:pt x="4750" y="54"/>
                </a:lnTo>
                <a:lnTo>
                  <a:pt x="4751" y="54"/>
                </a:lnTo>
                <a:lnTo>
                  <a:pt x="4751" y="54"/>
                </a:lnTo>
                <a:lnTo>
                  <a:pt x="4751" y="54"/>
                </a:lnTo>
                <a:lnTo>
                  <a:pt x="4751" y="54"/>
                </a:lnTo>
                <a:lnTo>
                  <a:pt x="4751" y="54"/>
                </a:lnTo>
                <a:lnTo>
                  <a:pt x="4752" y="54"/>
                </a:lnTo>
                <a:lnTo>
                  <a:pt x="4752" y="54"/>
                </a:lnTo>
                <a:lnTo>
                  <a:pt x="4753" y="54"/>
                </a:lnTo>
                <a:lnTo>
                  <a:pt x="4753" y="54"/>
                </a:lnTo>
                <a:lnTo>
                  <a:pt x="4753" y="54"/>
                </a:lnTo>
                <a:lnTo>
                  <a:pt x="4753" y="54"/>
                </a:lnTo>
                <a:lnTo>
                  <a:pt x="4754" y="54"/>
                </a:lnTo>
                <a:lnTo>
                  <a:pt x="4754" y="54"/>
                </a:lnTo>
                <a:lnTo>
                  <a:pt x="4754" y="54"/>
                </a:lnTo>
                <a:lnTo>
                  <a:pt x="4755" y="54"/>
                </a:lnTo>
                <a:lnTo>
                  <a:pt x="4755" y="54"/>
                </a:lnTo>
                <a:lnTo>
                  <a:pt x="4755" y="54"/>
                </a:lnTo>
                <a:lnTo>
                  <a:pt x="4755" y="54"/>
                </a:lnTo>
                <a:lnTo>
                  <a:pt x="4756" y="54"/>
                </a:lnTo>
                <a:lnTo>
                  <a:pt x="4756" y="54"/>
                </a:lnTo>
                <a:lnTo>
                  <a:pt x="4756" y="54"/>
                </a:lnTo>
                <a:lnTo>
                  <a:pt x="4757" y="54"/>
                </a:lnTo>
                <a:lnTo>
                  <a:pt x="4757" y="54"/>
                </a:lnTo>
                <a:lnTo>
                  <a:pt x="4757" y="54"/>
                </a:lnTo>
                <a:lnTo>
                  <a:pt x="4757" y="54"/>
                </a:lnTo>
                <a:lnTo>
                  <a:pt x="4758" y="54"/>
                </a:lnTo>
                <a:lnTo>
                  <a:pt x="4758" y="54"/>
                </a:lnTo>
                <a:lnTo>
                  <a:pt x="4758" y="54"/>
                </a:lnTo>
                <a:lnTo>
                  <a:pt x="4759" y="54"/>
                </a:lnTo>
                <a:lnTo>
                  <a:pt x="4759" y="54"/>
                </a:lnTo>
                <a:lnTo>
                  <a:pt x="4759" y="54"/>
                </a:lnTo>
                <a:lnTo>
                  <a:pt x="4759" y="54"/>
                </a:lnTo>
                <a:lnTo>
                  <a:pt x="4760" y="54"/>
                </a:lnTo>
                <a:lnTo>
                  <a:pt x="4760" y="54"/>
                </a:lnTo>
                <a:lnTo>
                  <a:pt x="4760" y="54"/>
                </a:lnTo>
                <a:lnTo>
                  <a:pt x="4761" y="54"/>
                </a:lnTo>
                <a:lnTo>
                  <a:pt x="4761" y="54"/>
                </a:lnTo>
                <a:lnTo>
                  <a:pt x="4761" y="54"/>
                </a:lnTo>
                <a:lnTo>
                  <a:pt x="4761" y="54"/>
                </a:lnTo>
                <a:lnTo>
                  <a:pt x="4762" y="54"/>
                </a:lnTo>
                <a:lnTo>
                  <a:pt x="4762" y="54"/>
                </a:lnTo>
                <a:lnTo>
                  <a:pt x="4762" y="54"/>
                </a:lnTo>
                <a:lnTo>
                  <a:pt x="4763" y="54"/>
                </a:lnTo>
                <a:lnTo>
                  <a:pt x="4763" y="54"/>
                </a:lnTo>
                <a:lnTo>
                  <a:pt x="4763" y="54"/>
                </a:lnTo>
                <a:lnTo>
                  <a:pt x="4763" y="54"/>
                </a:lnTo>
                <a:lnTo>
                  <a:pt x="4764" y="54"/>
                </a:lnTo>
                <a:lnTo>
                  <a:pt x="4764" y="54"/>
                </a:lnTo>
                <a:lnTo>
                  <a:pt x="4764" y="54"/>
                </a:lnTo>
                <a:lnTo>
                  <a:pt x="4765" y="54"/>
                </a:lnTo>
                <a:lnTo>
                  <a:pt x="4765" y="54"/>
                </a:lnTo>
                <a:lnTo>
                  <a:pt x="4765" y="54"/>
                </a:lnTo>
                <a:lnTo>
                  <a:pt x="4765" y="54"/>
                </a:lnTo>
                <a:lnTo>
                  <a:pt x="4766" y="54"/>
                </a:lnTo>
                <a:lnTo>
                  <a:pt x="4766" y="54"/>
                </a:lnTo>
                <a:lnTo>
                  <a:pt x="4766" y="54"/>
                </a:lnTo>
                <a:lnTo>
                  <a:pt x="4767" y="54"/>
                </a:lnTo>
                <a:lnTo>
                  <a:pt x="4767" y="54"/>
                </a:lnTo>
                <a:lnTo>
                  <a:pt x="4767" y="54"/>
                </a:lnTo>
                <a:lnTo>
                  <a:pt x="4767" y="54"/>
                </a:lnTo>
                <a:lnTo>
                  <a:pt x="4768" y="54"/>
                </a:lnTo>
                <a:lnTo>
                  <a:pt x="4768" y="54"/>
                </a:lnTo>
                <a:lnTo>
                  <a:pt x="4768" y="54"/>
                </a:lnTo>
                <a:lnTo>
                  <a:pt x="4769" y="54"/>
                </a:lnTo>
                <a:lnTo>
                  <a:pt x="4769" y="54"/>
                </a:lnTo>
                <a:lnTo>
                  <a:pt x="4769" y="54"/>
                </a:lnTo>
                <a:lnTo>
                  <a:pt x="4770" y="54"/>
                </a:lnTo>
                <a:lnTo>
                  <a:pt x="4770" y="54"/>
                </a:lnTo>
                <a:lnTo>
                  <a:pt x="4770" y="54"/>
                </a:lnTo>
                <a:lnTo>
                  <a:pt x="4770" y="54"/>
                </a:lnTo>
                <a:lnTo>
                  <a:pt x="4771" y="54"/>
                </a:lnTo>
                <a:lnTo>
                  <a:pt x="4771" y="54"/>
                </a:lnTo>
                <a:lnTo>
                  <a:pt x="4771" y="54"/>
                </a:lnTo>
                <a:lnTo>
                  <a:pt x="4772" y="54"/>
                </a:lnTo>
                <a:lnTo>
                  <a:pt x="4772" y="54"/>
                </a:lnTo>
                <a:lnTo>
                  <a:pt x="4772" y="54"/>
                </a:lnTo>
                <a:lnTo>
                  <a:pt x="4772" y="54"/>
                </a:lnTo>
                <a:lnTo>
                  <a:pt x="4773" y="54"/>
                </a:lnTo>
                <a:lnTo>
                  <a:pt x="4773" y="54"/>
                </a:lnTo>
                <a:lnTo>
                  <a:pt x="4773" y="54"/>
                </a:lnTo>
                <a:lnTo>
                  <a:pt x="4774" y="54"/>
                </a:lnTo>
                <a:lnTo>
                  <a:pt x="4774" y="54"/>
                </a:lnTo>
                <a:lnTo>
                  <a:pt x="4774" y="54"/>
                </a:lnTo>
                <a:lnTo>
                  <a:pt x="4774" y="54"/>
                </a:lnTo>
                <a:lnTo>
                  <a:pt x="4775" y="54"/>
                </a:lnTo>
                <a:lnTo>
                  <a:pt x="4775" y="54"/>
                </a:lnTo>
                <a:lnTo>
                  <a:pt x="4775" y="54"/>
                </a:lnTo>
                <a:lnTo>
                  <a:pt x="4776" y="54"/>
                </a:lnTo>
                <a:lnTo>
                  <a:pt x="4776" y="54"/>
                </a:lnTo>
                <a:lnTo>
                  <a:pt x="4776" y="54"/>
                </a:lnTo>
                <a:lnTo>
                  <a:pt x="4776" y="54"/>
                </a:lnTo>
                <a:lnTo>
                  <a:pt x="4777" y="54"/>
                </a:lnTo>
                <a:lnTo>
                  <a:pt x="4777" y="54"/>
                </a:lnTo>
                <a:lnTo>
                  <a:pt x="4777" y="54"/>
                </a:lnTo>
                <a:lnTo>
                  <a:pt x="4777" y="54"/>
                </a:lnTo>
                <a:lnTo>
                  <a:pt x="4778" y="54"/>
                </a:lnTo>
                <a:lnTo>
                  <a:pt x="4778" y="54"/>
                </a:lnTo>
                <a:lnTo>
                  <a:pt x="4778" y="54"/>
                </a:lnTo>
                <a:lnTo>
                  <a:pt x="4779" y="54"/>
                </a:lnTo>
                <a:lnTo>
                  <a:pt x="4779" y="54"/>
                </a:lnTo>
                <a:lnTo>
                  <a:pt x="4779" y="54"/>
                </a:lnTo>
                <a:lnTo>
                  <a:pt x="4780" y="54"/>
                </a:lnTo>
                <a:lnTo>
                  <a:pt x="4780" y="54"/>
                </a:lnTo>
                <a:lnTo>
                  <a:pt x="4780" y="54"/>
                </a:lnTo>
                <a:lnTo>
                  <a:pt x="4780" y="54"/>
                </a:lnTo>
                <a:lnTo>
                  <a:pt x="4781" y="54"/>
                </a:lnTo>
                <a:lnTo>
                  <a:pt x="4781" y="54"/>
                </a:lnTo>
                <a:lnTo>
                  <a:pt x="4781" y="54"/>
                </a:lnTo>
                <a:lnTo>
                  <a:pt x="4782" y="54"/>
                </a:lnTo>
                <a:lnTo>
                  <a:pt x="4782" y="54"/>
                </a:lnTo>
                <a:lnTo>
                  <a:pt x="4782" y="54"/>
                </a:lnTo>
                <a:lnTo>
                  <a:pt x="4782" y="54"/>
                </a:lnTo>
                <a:lnTo>
                  <a:pt x="4782" y="54"/>
                </a:lnTo>
                <a:lnTo>
                  <a:pt x="4783" y="54"/>
                </a:lnTo>
                <a:lnTo>
                  <a:pt x="4783" y="54"/>
                </a:lnTo>
                <a:lnTo>
                  <a:pt x="4784" y="54"/>
                </a:lnTo>
                <a:lnTo>
                  <a:pt x="4784" y="54"/>
                </a:lnTo>
                <a:lnTo>
                  <a:pt x="4784" y="54"/>
                </a:lnTo>
                <a:lnTo>
                  <a:pt x="4784" y="54"/>
                </a:lnTo>
                <a:lnTo>
                  <a:pt x="4785" y="54"/>
                </a:lnTo>
                <a:lnTo>
                  <a:pt x="4785" y="54"/>
                </a:lnTo>
                <a:lnTo>
                  <a:pt x="4785" y="54"/>
                </a:lnTo>
                <a:lnTo>
                  <a:pt x="4786" y="54"/>
                </a:lnTo>
                <a:lnTo>
                  <a:pt x="4786" y="54"/>
                </a:lnTo>
                <a:lnTo>
                  <a:pt x="4786" y="54"/>
                </a:lnTo>
                <a:lnTo>
                  <a:pt x="4786" y="54"/>
                </a:lnTo>
                <a:lnTo>
                  <a:pt x="4787" y="54"/>
                </a:lnTo>
                <a:lnTo>
                  <a:pt x="4787" y="54"/>
                </a:lnTo>
                <a:lnTo>
                  <a:pt x="4787" y="54"/>
                </a:lnTo>
                <a:lnTo>
                  <a:pt x="4788" y="54"/>
                </a:lnTo>
                <a:lnTo>
                  <a:pt x="4788" y="54"/>
                </a:lnTo>
                <a:lnTo>
                  <a:pt x="4788" y="54"/>
                </a:lnTo>
                <a:lnTo>
                  <a:pt x="4788" y="54"/>
                </a:lnTo>
                <a:lnTo>
                  <a:pt x="4789" y="54"/>
                </a:lnTo>
                <a:lnTo>
                  <a:pt x="4789" y="54"/>
                </a:lnTo>
                <a:lnTo>
                  <a:pt x="4789" y="54"/>
                </a:lnTo>
                <a:lnTo>
                  <a:pt x="4790" y="54"/>
                </a:lnTo>
                <a:lnTo>
                  <a:pt x="4790" y="54"/>
                </a:lnTo>
                <a:lnTo>
                  <a:pt x="4790" y="54"/>
                </a:lnTo>
                <a:lnTo>
                  <a:pt x="4790" y="54"/>
                </a:lnTo>
                <a:lnTo>
                  <a:pt x="4791" y="54"/>
                </a:lnTo>
                <a:lnTo>
                  <a:pt x="4791" y="54"/>
                </a:lnTo>
                <a:lnTo>
                  <a:pt x="4791" y="54"/>
                </a:lnTo>
                <a:lnTo>
                  <a:pt x="4792" y="54"/>
                </a:lnTo>
                <a:lnTo>
                  <a:pt x="4792" y="54"/>
                </a:lnTo>
                <a:lnTo>
                  <a:pt x="4792" y="54"/>
                </a:lnTo>
                <a:lnTo>
                  <a:pt x="4792" y="54"/>
                </a:lnTo>
                <a:lnTo>
                  <a:pt x="4793" y="54"/>
                </a:lnTo>
                <a:lnTo>
                  <a:pt x="4793" y="54"/>
                </a:lnTo>
                <a:lnTo>
                  <a:pt x="4793" y="54"/>
                </a:lnTo>
                <a:lnTo>
                  <a:pt x="4794" y="54"/>
                </a:lnTo>
                <a:lnTo>
                  <a:pt x="4794" y="54"/>
                </a:lnTo>
                <a:lnTo>
                  <a:pt x="4794" y="54"/>
                </a:lnTo>
                <a:lnTo>
                  <a:pt x="4795" y="54"/>
                </a:lnTo>
                <a:lnTo>
                  <a:pt x="4795" y="54"/>
                </a:lnTo>
                <a:lnTo>
                  <a:pt x="4795" y="54"/>
                </a:lnTo>
                <a:lnTo>
                  <a:pt x="4795" y="54"/>
                </a:lnTo>
                <a:lnTo>
                  <a:pt x="4796" y="54"/>
                </a:lnTo>
                <a:lnTo>
                  <a:pt x="4796" y="54"/>
                </a:lnTo>
                <a:lnTo>
                  <a:pt x="4796" y="54"/>
                </a:lnTo>
                <a:lnTo>
                  <a:pt x="4797" y="54"/>
                </a:lnTo>
                <a:lnTo>
                  <a:pt x="4797" y="54"/>
                </a:lnTo>
                <a:lnTo>
                  <a:pt x="4797" y="54"/>
                </a:lnTo>
                <a:lnTo>
                  <a:pt x="4797" y="54"/>
                </a:lnTo>
                <a:lnTo>
                  <a:pt x="4798" y="54"/>
                </a:lnTo>
                <a:lnTo>
                  <a:pt x="4798" y="54"/>
                </a:lnTo>
                <a:lnTo>
                  <a:pt x="4798" y="54"/>
                </a:lnTo>
                <a:lnTo>
                  <a:pt x="4799" y="54"/>
                </a:lnTo>
                <a:lnTo>
                  <a:pt x="4799" y="54"/>
                </a:lnTo>
                <a:lnTo>
                  <a:pt x="4799" y="54"/>
                </a:lnTo>
                <a:lnTo>
                  <a:pt x="4799" y="54"/>
                </a:lnTo>
                <a:lnTo>
                  <a:pt x="4800" y="54"/>
                </a:lnTo>
                <a:lnTo>
                  <a:pt x="4800" y="54"/>
                </a:lnTo>
                <a:lnTo>
                  <a:pt x="4800" y="54"/>
                </a:lnTo>
                <a:lnTo>
                  <a:pt x="4801" y="54"/>
                </a:lnTo>
                <a:lnTo>
                  <a:pt x="4801" y="54"/>
                </a:lnTo>
                <a:lnTo>
                  <a:pt x="4801" y="54"/>
                </a:lnTo>
                <a:lnTo>
                  <a:pt x="4801" y="54"/>
                </a:lnTo>
                <a:lnTo>
                  <a:pt x="4802" y="54"/>
                </a:lnTo>
                <a:lnTo>
                  <a:pt x="4802" y="54"/>
                </a:lnTo>
                <a:lnTo>
                  <a:pt x="4802" y="54"/>
                </a:lnTo>
                <a:lnTo>
                  <a:pt x="4803" y="54"/>
                </a:lnTo>
                <a:lnTo>
                  <a:pt x="4803" y="54"/>
                </a:lnTo>
                <a:lnTo>
                  <a:pt x="4803" y="54"/>
                </a:lnTo>
                <a:lnTo>
                  <a:pt x="4803" y="54"/>
                </a:lnTo>
                <a:lnTo>
                  <a:pt x="4804" y="54"/>
                </a:lnTo>
                <a:lnTo>
                  <a:pt x="4804" y="54"/>
                </a:lnTo>
                <a:lnTo>
                  <a:pt x="4804" y="54"/>
                </a:lnTo>
                <a:lnTo>
                  <a:pt x="4805" y="54"/>
                </a:lnTo>
                <a:lnTo>
                  <a:pt x="4805" y="54"/>
                </a:lnTo>
                <a:lnTo>
                  <a:pt x="4805" y="54"/>
                </a:lnTo>
                <a:lnTo>
                  <a:pt x="4805" y="54"/>
                </a:lnTo>
                <a:lnTo>
                  <a:pt x="4806" y="54"/>
                </a:lnTo>
                <a:lnTo>
                  <a:pt x="4806" y="54"/>
                </a:lnTo>
                <a:lnTo>
                  <a:pt x="4806" y="54"/>
                </a:lnTo>
                <a:lnTo>
                  <a:pt x="4807" y="54"/>
                </a:lnTo>
                <a:lnTo>
                  <a:pt x="4807" y="54"/>
                </a:lnTo>
                <a:lnTo>
                  <a:pt x="4807" y="54"/>
                </a:lnTo>
                <a:lnTo>
                  <a:pt x="4807" y="54"/>
                </a:lnTo>
                <a:lnTo>
                  <a:pt x="4808" y="54"/>
                </a:lnTo>
                <a:lnTo>
                  <a:pt x="4808" y="54"/>
                </a:lnTo>
                <a:lnTo>
                  <a:pt x="4808" y="54"/>
                </a:lnTo>
                <a:lnTo>
                  <a:pt x="4808" y="54"/>
                </a:lnTo>
                <a:lnTo>
                  <a:pt x="4810" y="54"/>
                </a:lnTo>
                <a:lnTo>
                  <a:pt x="4810" y="54"/>
                </a:lnTo>
                <a:lnTo>
                  <a:pt x="4810" y="54"/>
                </a:lnTo>
                <a:lnTo>
                  <a:pt x="4811" y="54"/>
                </a:lnTo>
                <a:lnTo>
                  <a:pt x="4811" y="54"/>
                </a:lnTo>
                <a:lnTo>
                  <a:pt x="4811" y="54"/>
                </a:lnTo>
                <a:lnTo>
                  <a:pt x="4812" y="54"/>
                </a:lnTo>
                <a:lnTo>
                  <a:pt x="4812" y="54"/>
                </a:lnTo>
                <a:lnTo>
                  <a:pt x="4812" y="54"/>
                </a:lnTo>
                <a:lnTo>
                  <a:pt x="4812" y="54"/>
                </a:lnTo>
                <a:lnTo>
                  <a:pt x="4813" y="54"/>
                </a:lnTo>
                <a:lnTo>
                  <a:pt x="4813" y="54"/>
                </a:lnTo>
                <a:lnTo>
                  <a:pt x="4813" y="54"/>
                </a:lnTo>
                <a:lnTo>
                  <a:pt x="4814" y="54"/>
                </a:lnTo>
                <a:lnTo>
                  <a:pt x="4814" y="54"/>
                </a:lnTo>
                <a:lnTo>
                  <a:pt x="4814" y="54"/>
                </a:lnTo>
                <a:lnTo>
                  <a:pt x="4814" y="54"/>
                </a:lnTo>
                <a:lnTo>
                  <a:pt x="4814" y="54"/>
                </a:lnTo>
                <a:lnTo>
                  <a:pt x="4815" y="54"/>
                </a:lnTo>
                <a:lnTo>
                  <a:pt x="4815" y="54"/>
                </a:lnTo>
                <a:lnTo>
                  <a:pt x="4816" y="54"/>
                </a:lnTo>
                <a:lnTo>
                  <a:pt x="4816" y="54"/>
                </a:lnTo>
                <a:lnTo>
                  <a:pt x="4816" y="54"/>
                </a:lnTo>
                <a:lnTo>
                  <a:pt x="4816" y="54"/>
                </a:lnTo>
                <a:lnTo>
                  <a:pt x="4817" y="54"/>
                </a:lnTo>
                <a:lnTo>
                  <a:pt x="4817" y="54"/>
                </a:lnTo>
                <a:lnTo>
                  <a:pt x="4817" y="54"/>
                </a:lnTo>
                <a:lnTo>
                  <a:pt x="4818" y="54"/>
                </a:lnTo>
                <a:lnTo>
                  <a:pt x="4818" y="54"/>
                </a:lnTo>
                <a:lnTo>
                  <a:pt x="4818" y="54"/>
                </a:lnTo>
                <a:lnTo>
                  <a:pt x="4818" y="54"/>
                </a:lnTo>
                <a:lnTo>
                  <a:pt x="4819" y="54"/>
                </a:lnTo>
                <a:lnTo>
                  <a:pt x="4819" y="54"/>
                </a:lnTo>
                <a:lnTo>
                  <a:pt x="4819" y="54"/>
                </a:lnTo>
                <a:lnTo>
                  <a:pt x="4820" y="54"/>
                </a:lnTo>
                <a:lnTo>
                  <a:pt x="4820" y="54"/>
                </a:lnTo>
                <a:lnTo>
                  <a:pt x="4820" y="54"/>
                </a:lnTo>
                <a:lnTo>
                  <a:pt x="4820" y="54"/>
                </a:lnTo>
                <a:lnTo>
                  <a:pt x="4821" y="54"/>
                </a:lnTo>
                <a:lnTo>
                  <a:pt x="4821" y="54"/>
                </a:lnTo>
                <a:lnTo>
                  <a:pt x="4821" y="54"/>
                </a:lnTo>
                <a:lnTo>
                  <a:pt x="4822" y="54"/>
                </a:lnTo>
                <a:lnTo>
                  <a:pt x="4822" y="54"/>
                </a:lnTo>
                <a:lnTo>
                  <a:pt x="4822" y="54"/>
                </a:lnTo>
                <a:lnTo>
                  <a:pt x="4823" y="54"/>
                </a:lnTo>
                <a:lnTo>
                  <a:pt x="4823" y="54"/>
                </a:lnTo>
                <a:lnTo>
                  <a:pt x="4823" y="54"/>
                </a:lnTo>
                <a:lnTo>
                  <a:pt x="4823" y="54"/>
                </a:lnTo>
                <a:lnTo>
                  <a:pt x="4824" y="54"/>
                </a:lnTo>
                <a:lnTo>
                  <a:pt x="4824" y="54"/>
                </a:lnTo>
                <a:lnTo>
                  <a:pt x="4824" y="54"/>
                </a:lnTo>
                <a:lnTo>
                  <a:pt x="4825" y="54"/>
                </a:lnTo>
                <a:lnTo>
                  <a:pt x="4825" y="54"/>
                </a:lnTo>
                <a:lnTo>
                  <a:pt x="4825" y="54"/>
                </a:lnTo>
                <a:lnTo>
                  <a:pt x="4825" y="54"/>
                </a:lnTo>
                <a:lnTo>
                  <a:pt x="4826" y="54"/>
                </a:lnTo>
                <a:lnTo>
                  <a:pt x="4826" y="54"/>
                </a:lnTo>
                <a:lnTo>
                  <a:pt x="4826" y="54"/>
                </a:lnTo>
                <a:lnTo>
                  <a:pt x="4827" y="54"/>
                </a:lnTo>
                <a:lnTo>
                  <a:pt x="4827" y="54"/>
                </a:lnTo>
                <a:lnTo>
                  <a:pt x="4827" y="54"/>
                </a:lnTo>
                <a:lnTo>
                  <a:pt x="4827" y="54"/>
                </a:lnTo>
                <a:lnTo>
                  <a:pt x="4828" y="54"/>
                </a:lnTo>
                <a:lnTo>
                  <a:pt x="4828" y="54"/>
                </a:lnTo>
                <a:lnTo>
                  <a:pt x="4828" y="54"/>
                </a:lnTo>
                <a:lnTo>
                  <a:pt x="4829" y="54"/>
                </a:lnTo>
                <a:lnTo>
                  <a:pt x="4829" y="54"/>
                </a:lnTo>
                <a:lnTo>
                  <a:pt x="4829" y="54"/>
                </a:lnTo>
                <a:lnTo>
                  <a:pt x="4829" y="54"/>
                </a:lnTo>
                <a:lnTo>
                  <a:pt x="4830" y="54"/>
                </a:lnTo>
                <a:lnTo>
                  <a:pt x="4830" y="54"/>
                </a:lnTo>
                <a:lnTo>
                  <a:pt x="4830" y="54"/>
                </a:lnTo>
                <a:lnTo>
                  <a:pt x="4831" y="54"/>
                </a:lnTo>
                <a:lnTo>
                  <a:pt x="4831" y="54"/>
                </a:lnTo>
                <a:lnTo>
                  <a:pt x="4831" y="54"/>
                </a:lnTo>
                <a:lnTo>
                  <a:pt x="4831" y="54"/>
                </a:lnTo>
                <a:lnTo>
                  <a:pt x="4832" y="54"/>
                </a:lnTo>
                <a:lnTo>
                  <a:pt x="4832" y="54"/>
                </a:lnTo>
                <a:lnTo>
                  <a:pt x="4832" y="54"/>
                </a:lnTo>
                <a:lnTo>
                  <a:pt x="4833" y="54"/>
                </a:lnTo>
                <a:lnTo>
                  <a:pt x="4833" y="54"/>
                </a:lnTo>
                <a:lnTo>
                  <a:pt x="4833" y="54"/>
                </a:lnTo>
                <a:lnTo>
                  <a:pt x="4833" y="54"/>
                </a:lnTo>
                <a:lnTo>
                  <a:pt x="4834" y="54"/>
                </a:lnTo>
                <a:lnTo>
                  <a:pt x="4834" y="54"/>
                </a:lnTo>
                <a:lnTo>
                  <a:pt x="4834" y="54"/>
                </a:lnTo>
                <a:lnTo>
                  <a:pt x="4835" y="54"/>
                </a:lnTo>
                <a:lnTo>
                  <a:pt x="4835" y="54"/>
                </a:lnTo>
                <a:lnTo>
                  <a:pt x="4835" y="54"/>
                </a:lnTo>
                <a:lnTo>
                  <a:pt x="4835" y="54"/>
                </a:lnTo>
                <a:lnTo>
                  <a:pt x="4836" y="54"/>
                </a:lnTo>
                <a:lnTo>
                  <a:pt x="4836" y="54"/>
                </a:lnTo>
                <a:lnTo>
                  <a:pt x="4836" y="54"/>
                </a:lnTo>
                <a:lnTo>
                  <a:pt x="4837" y="54"/>
                </a:lnTo>
                <a:lnTo>
                  <a:pt x="4837" y="54"/>
                </a:lnTo>
                <a:lnTo>
                  <a:pt x="4837" y="54"/>
                </a:lnTo>
                <a:lnTo>
                  <a:pt x="4837" y="54"/>
                </a:lnTo>
                <a:lnTo>
                  <a:pt x="4838" y="54"/>
                </a:lnTo>
                <a:lnTo>
                  <a:pt x="4838" y="54"/>
                </a:lnTo>
                <a:lnTo>
                  <a:pt x="4838" y="54"/>
                </a:lnTo>
                <a:lnTo>
                  <a:pt x="4839" y="54"/>
                </a:lnTo>
                <a:lnTo>
                  <a:pt x="4839" y="54"/>
                </a:lnTo>
                <a:lnTo>
                  <a:pt x="4839" y="54"/>
                </a:lnTo>
                <a:lnTo>
                  <a:pt x="4839" y="54"/>
                </a:lnTo>
                <a:lnTo>
                  <a:pt x="4840" y="54"/>
                </a:lnTo>
                <a:lnTo>
                  <a:pt x="4840" y="54"/>
                </a:lnTo>
                <a:lnTo>
                  <a:pt x="4840" y="54"/>
                </a:lnTo>
                <a:lnTo>
                  <a:pt x="4840" y="54"/>
                </a:lnTo>
                <a:lnTo>
                  <a:pt x="4841" y="54"/>
                </a:lnTo>
                <a:lnTo>
                  <a:pt x="4841" y="54"/>
                </a:lnTo>
                <a:lnTo>
                  <a:pt x="4841" y="54"/>
                </a:lnTo>
                <a:lnTo>
                  <a:pt x="4842" y="54"/>
                </a:lnTo>
                <a:lnTo>
                  <a:pt x="4842" y="54"/>
                </a:lnTo>
                <a:lnTo>
                  <a:pt x="4842" y="54"/>
                </a:lnTo>
                <a:lnTo>
                  <a:pt x="4843" y="54"/>
                </a:lnTo>
                <a:lnTo>
                  <a:pt x="4843" y="54"/>
                </a:lnTo>
                <a:lnTo>
                  <a:pt x="4843" y="54"/>
                </a:lnTo>
                <a:lnTo>
                  <a:pt x="4843" y="54"/>
                </a:lnTo>
                <a:lnTo>
                  <a:pt x="4844" y="54"/>
                </a:lnTo>
                <a:lnTo>
                  <a:pt x="4844" y="54"/>
                </a:lnTo>
                <a:lnTo>
                  <a:pt x="4844" y="54"/>
                </a:lnTo>
                <a:lnTo>
                  <a:pt x="4845" y="54"/>
                </a:lnTo>
                <a:lnTo>
                  <a:pt x="4845" y="54"/>
                </a:lnTo>
                <a:lnTo>
                  <a:pt x="4845" y="54"/>
                </a:lnTo>
                <a:lnTo>
                  <a:pt x="4845" y="54"/>
                </a:lnTo>
                <a:lnTo>
                  <a:pt x="4845" y="54"/>
                </a:lnTo>
                <a:lnTo>
                  <a:pt x="4846" y="54"/>
                </a:lnTo>
                <a:lnTo>
                  <a:pt x="4846" y="54"/>
                </a:lnTo>
                <a:lnTo>
                  <a:pt x="4847" y="54"/>
                </a:lnTo>
                <a:lnTo>
                  <a:pt x="4847" y="54"/>
                </a:lnTo>
                <a:lnTo>
                  <a:pt x="4847" y="54"/>
                </a:lnTo>
                <a:lnTo>
                  <a:pt x="4848" y="54"/>
                </a:lnTo>
                <a:lnTo>
                  <a:pt x="4848" y="54"/>
                </a:lnTo>
                <a:lnTo>
                  <a:pt x="4848" y="54"/>
                </a:lnTo>
                <a:lnTo>
                  <a:pt x="4848" y="54"/>
                </a:lnTo>
                <a:lnTo>
                  <a:pt x="4849" y="54"/>
                </a:lnTo>
                <a:lnTo>
                  <a:pt x="4849" y="54"/>
                </a:lnTo>
                <a:lnTo>
                  <a:pt x="4849" y="54"/>
                </a:lnTo>
                <a:lnTo>
                  <a:pt x="4850" y="54"/>
                </a:lnTo>
                <a:lnTo>
                  <a:pt x="4850" y="54"/>
                </a:lnTo>
                <a:lnTo>
                  <a:pt x="4850" y="54"/>
                </a:lnTo>
                <a:lnTo>
                  <a:pt x="4850" y="54"/>
                </a:lnTo>
                <a:lnTo>
                  <a:pt x="4851" y="54"/>
                </a:lnTo>
                <a:lnTo>
                  <a:pt x="4851" y="54"/>
                </a:lnTo>
                <a:lnTo>
                  <a:pt x="4851" y="54"/>
                </a:lnTo>
                <a:lnTo>
                  <a:pt x="4852" y="54"/>
                </a:lnTo>
                <a:lnTo>
                  <a:pt x="4852" y="54"/>
                </a:lnTo>
                <a:lnTo>
                  <a:pt x="4852" y="54"/>
                </a:lnTo>
                <a:lnTo>
                  <a:pt x="4852" y="54"/>
                </a:lnTo>
                <a:lnTo>
                  <a:pt x="4853" y="54"/>
                </a:lnTo>
                <a:lnTo>
                  <a:pt x="4853" y="54"/>
                </a:lnTo>
                <a:lnTo>
                  <a:pt x="4853" y="54"/>
                </a:lnTo>
                <a:lnTo>
                  <a:pt x="4854" y="54"/>
                </a:lnTo>
                <a:lnTo>
                  <a:pt x="4854" y="54"/>
                </a:lnTo>
                <a:lnTo>
                  <a:pt x="4854" y="54"/>
                </a:lnTo>
                <a:lnTo>
                  <a:pt x="4854" y="54"/>
                </a:lnTo>
                <a:lnTo>
                  <a:pt x="4855" y="54"/>
                </a:lnTo>
                <a:lnTo>
                  <a:pt x="4855" y="54"/>
                </a:lnTo>
                <a:lnTo>
                  <a:pt x="4855" y="54"/>
                </a:lnTo>
                <a:lnTo>
                  <a:pt x="4856" y="54"/>
                </a:lnTo>
                <a:lnTo>
                  <a:pt x="4856" y="54"/>
                </a:lnTo>
                <a:lnTo>
                  <a:pt x="4856" y="54"/>
                </a:lnTo>
                <a:lnTo>
                  <a:pt x="4856" y="54"/>
                </a:lnTo>
                <a:lnTo>
                  <a:pt x="4857" y="54"/>
                </a:lnTo>
                <a:lnTo>
                  <a:pt x="4857" y="54"/>
                </a:lnTo>
                <a:lnTo>
                  <a:pt x="4857" y="54"/>
                </a:lnTo>
                <a:lnTo>
                  <a:pt x="4858" y="54"/>
                </a:lnTo>
                <a:lnTo>
                  <a:pt x="4858" y="54"/>
                </a:lnTo>
                <a:lnTo>
                  <a:pt x="4858" y="54"/>
                </a:lnTo>
                <a:lnTo>
                  <a:pt x="4858" y="54"/>
                </a:lnTo>
                <a:lnTo>
                  <a:pt x="4859" y="54"/>
                </a:lnTo>
                <a:lnTo>
                  <a:pt x="4859" y="54"/>
                </a:lnTo>
                <a:lnTo>
                  <a:pt x="4859" y="54"/>
                </a:lnTo>
                <a:lnTo>
                  <a:pt x="4860" y="54"/>
                </a:lnTo>
                <a:lnTo>
                  <a:pt x="4860" y="54"/>
                </a:lnTo>
                <a:lnTo>
                  <a:pt x="4860" y="54"/>
                </a:lnTo>
                <a:lnTo>
                  <a:pt x="4860" y="54"/>
                </a:lnTo>
                <a:lnTo>
                  <a:pt x="4861" y="54"/>
                </a:lnTo>
                <a:lnTo>
                  <a:pt x="4861" y="54"/>
                </a:lnTo>
                <a:lnTo>
                  <a:pt x="4861" y="54"/>
                </a:lnTo>
                <a:lnTo>
                  <a:pt x="4862" y="54"/>
                </a:lnTo>
                <a:lnTo>
                  <a:pt x="4862" y="54"/>
                </a:lnTo>
                <a:lnTo>
                  <a:pt x="4862" y="54"/>
                </a:lnTo>
                <a:lnTo>
                  <a:pt x="4862" y="54"/>
                </a:lnTo>
                <a:lnTo>
                  <a:pt x="4864" y="54"/>
                </a:lnTo>
                <a:lnTo>
                  <a:pt x="4864" y="54"/>
                </a:lnTo>
                <a:lnTo>
                  <a:pt x="4864" y="54"/>
                </a:lnTo>
                <a:lnTo>
                  <a:pt x="4865" y="54"/>
                </a:lnTo>
                <a:lnTo>
                  <a:pt x="4865" y="54"/>
                </a:lnTo>
                <a:lnTo>
                  <a:pt x="4865" y="54"/>
                </a:lnTo>
                <a:lnTo>
                  <a:pt x="4865" y="54"/>
                </a:lnTo>
                <a:lnTo>
                  <a:pt x="4866" y="54"/>
                </a:lnTo>
                <a:lnTo>
                  <a:pt x="4866" y="54"/>
                </a:lnTo>
                <a:lnTo>
                  <a:pt x="4866" y="54"/>
                </a:lnTo>
                <a:lnTo>
                  <a:pt x="4867" y="54"/>
                </a:lnTo>
                <a:lnTo>
                  <a:pt x="4867" y="54"/>
                </a:lnTo>
                <a:lnTo>
                  <a:pt x="4867" y="54"/>
                </a:lnTo>
                <a:lnTo>
                  <a:pt x="4867" y="54"/>
                </a:lnTo>
                <a:lnTo>
                  <a:pt x="4868" y="54"/>
                </a:lnTo>
                <a:lnTo>
                  <a:pt x="4868" y="54"/>
                </a:lnTo>
                <a:lnTo>
                  <a:pt x="4868" y="54"/>
                </a:lnTo>
                <a:lnTo>
                  <a:pt x="4869" y="54"/>
                </a:lnTo>
                <a:lnTo>
                  <a:pt x="4869" y="54"/>
                </a:lnTo>
                <a:lnTo>
                  <a:pt x="4869" y="54"/>
                </a:lnTo>
                <a:lnTo>
                  <a:pt x="4869" y="54"/>
                </a:lnTo>
                <a:lnTo>
                  <a:pt x="4870" y="54"/>
                </a:lnTo>
                <a:lnTo>
                  <a:pt x="4870" y="54"/>
                </a:lnTo>
                <a:lnTo>
                  <a:pt x="4870" y="54"/>
                </a:lnTo>
                <a:lnTo>
                  <a:pt x="4871" y="54"/>
                </a:lnTo>
                <a:lnTo>
                  <a:pt x="4871" y="54"/>
                </a:lnTo>
                <a:lnTo>
                  <a:pt x="4871" y="54"/>
                </a:lnTo>
                <a:lnTo>
                  <a:pt x="4871" y="54"/>
                </a:lnTo>
                <a:lnTo>
                  <a:pt x="4872" y="54"/>
                </a:lnTo>
                <a:lnTo>
                  <a:pt x="4872" y="54"/>
                </a:lnTo>
                <a:lnTo>
                  <a:pt x="4872" y="54"/>
                </a:lnTo>
                <a:lnTo>
                  <a:pt x="4872" y="54"/>
                </a:lnTo>
                <a:lnTo>
                  <a:pt x="4873" y="54"/>
                </a:lnTo>
                <a:lnTo>
                  <a:pt x="4873" y="54"/>
                </a:lnTo>
                <a:lnTo>
                  <a:pt x="4874" y="54"/>
                </a:lnTo>
                <a:lnTo>
                  <a:pt x="4874" y="54"/>
                </a:lnTo>
                <a:lnTo>
                  <a:pt x="4874" y="54"/>
                </a:lnTo>
                <a:lnTo>
                  <a:pt x="4874" y="54"/>
                </a:lnTo>
                <a:lnTo>
                  <a:pt x="4875" y="54"/>
                </a:lnTo>
                <a:lnTo>
                  <a:pt x="4875" y="54"/>
                </a:lnTo>
                <a:lnTo>
                  <a:pt x="4875" y="54"/>
                </a:lnTo>
                <a:lnTo>
                  <a:pt x="4876" y="54"/>
                </a:lnTo>
                <a:lnTo>
                  <a:pt x="4876" y="54"/>
                </a:lnTo>
                <a:lnTo>
                  <a:pt x="4876" y="54"/>
                </a:lnTo>
                <a:lnTo>
                  <a:pt x="4876" y="54"/>
                </a:lnTo>
                <a:lnTo>
                  <a:pt x="4877" y="54"/>
                </a:lnTo>
                <a:lnTo>
                  <a:pt x="4877" y="54"/>
                </a:lnTo>
                <a:lnTo>
                  <a:pt x="4877" y="54"/>
                </a:lnTo>
                <a:lnTo>
                  <a:pt x="4878" y="54"/>
                </a:lnTo>
                <a:lnTo>
                  <a:pt x="4878" y="54"/>
                </a:lnTo>
                <a:lnTo>
                  <a:pt x="4878" y="54"/>
                </a:lnTo>
                <a:lnTo>
                  <a:pt x="4878" y="54"/>
                </a:lnTo>
                <a:lnTo>
                  <a:pt x="4879" y="54"/>
                </a:lnTo>
                <a:lnTo>
                  <a:pt x="4879" y="54"/>
                </a:lnTo>
                <a:lnTo>
                  <a:pt x="4879" y="54"/>
                </a:lnTo>
                <a:lnTo>
                  <a:pt x="4880" y="54"/>
                </a:lnTo>
                <a:lnTo>
                  <a:pt x="4880" y="54"/>
                </a:lnTo>
                <a:lnTo>
                  <a:pt x="4880" y="54"/>
                </a:lnTo>
                <a:lnTo>
                  <a:pt x="4880" y="54"/>
                </a:lnTo>
                <a:lnTo>
                  <a:pt x="4881" y="54"/>
                </a:lnTo>
                <a:lnTo>
                  <a:pt x="4881" y="54"/>
                </a:lnTo>
                <a:lnTo>
                  <a:pt x="4881" y="54"/>
                </a:lnTo>
                <a:lnTo>
                  <a:pt x="4882" y="54"/>
                </a:lnTo>
                <a:lnTo>
                  <a:pt x="4882" y="54"/>
                </a:lnTo>
                <a:lnTo>
                  <a:pt x="4882" y="54"/>
                </a:lnTo>
                <a:lnTo>
                  <a:pt x="4882" y="54"/>
                </a:lnTo>
                <a:lnTo>
                  <a:pt x="4883" y="54"/>
                </a:lnTo>
                <a:lnTo>
                  <a:pt x="4883" y="54"/>
                </a:lnTo>
                <a:lnTo>
                  <a:pt x="4883" y="54"/>
                </a:lnTo>
                <a:lnTo>
                  <a:pt x="4884" y="54"/>
                </a:lnTo>
                <a:lnTo>
                  <a:pt x="4884" y="54"/>
                </a:lnTo>
                <a:lnTo>
                  <a:pt x="4884" y="54"/>
                </a:lnTo>
                <a:lnTo>
                  <a:pt x="4884" y="54"/>
                </a:lnTo>
                <a:lnTo>
                  <a:pt x="4885" y="54"/>
                </a:lnTo>
                <a:lnTo>
                  <a:pt x="4885" y="54"/>
                </a:lnTo>
                <a:lnTo>
                  <a:pt x="4885" y="54"/>
                </a:lnTo>
                <a:lnTo>
                  <a:pt x="4886" y="54"/>
                </a:lnTo>
                <a:lnTo>
                  <a:pt x="4886" y="54"/>
                </a:lnTo>
                <a:lnTo>
                  <a:pt x="4886" y="54"/>
                </a:lnTo>
                <a:lnTo>
                  <a:pt x="4886" y="54"/>
                </a:lnTo>
                <a:lnTo>
                  <a:pt x="4887" y="54"/>
                </a:lnTo>
                <a:lnTo>
                  <a:pt x="4887" y="54"/>
                </a:lnTo>
                <a:lnTo>
                  <a:pt x="4887" y="54"/>
                </a:lnTo>
                <a:lnTo>
                  <a:pt x="4888" y="54"/>
                </a:lnTo>
                <a:lnTo>
                  <a:pt x="4888" y="54"/>
                </a:lnTo>
                <a:lnTo>
                  <a:pt x="4888" y="54"/>
                </a:lnTo>
                <a:lnTo>
                  <a:pt x="4888" y="54"/>
                </a:lnTo>
                <a:lnTo>
                  <a:pt x="4889" y="54"/>
                </a:lnTo>
                <a:lnTo>
                  <a:pt x="4889" y="54"/>
                </a:lnTo>
                <a:lnTo>
                  <a:pt x="4889" y="54"/>
                </a:lnTo>
                <a:lnTo>
                  <a:pt x="4890" y="54"/>
                </a:lnTo>
                <a:lnTo>
                  <a:pt x="4890" y="54"/>
                </a:lnTo>
                <a:lnTo>
                  <a:pt x="4890" y="54"/>
                </a:lnTo>
                <a:lnTo>
                  <a:pt x="4890" y="54"/>
                </a:lnTo>
                <a:lnTo>
                  <a:pt x="4891" y="54"/>
                </a:lnTo>
                <a:lnTo>
                  <a:pt x="4891" y="54"/>
                </a:lnTo>
                <a:lnTo>
                  <a:pt x="4891" y="54"/>
                </a:lnTo>
                <a:lnTo>
                  <a:pt x="4892" y="54"/>
                </a:lnTo>
                <a:lnTo>
                  <a:pt x="4892" y="54"/>
                </a:lnTo>
                <a:lnTo>
                  <a:pt x="4892" y="54"/>
                </a:lnTo>
                <a:lnTo>
                  <a:pt x="4892" y="54"/>
                </a:lnTo>
                <a:lnTo>
                  <a:pt x="4893" y="54"/>
                </a:lnTo>
                <a:lnTo>
                  <a:pt x="4893" y="54"/>
                </a:lnTo>
                <a:lnTo>
                  <a:pt x="4893" y="54"/>
                </a:lnTo>
                <a:lnTo>
                  <a:pt x="4894" y="54"/>
                </a:lnTo>
                <a:lnTo>
                  <a:pt x="4894" y="54"/>
                </a:lnTo>
                <a:lnTo>
                  <a:pt x="4894" y="54"/>
                </a:lnTo>
                <a:lnTo>
                  <a:pt x="4894" y="54"/>
                </a:lnTo>
                <a:lnTo>
                  <a:pt x="4895" y="54"/>
                </a:lnTo>
                <a:lnTo>
                  <a:pt x="4895" y="54"/>
                </a:lnTo>
                <a:lnTo>
                  <a:pt x="4895" y="54"/>
                </a:lnTo>
                <a:lnTo>
                  <a:pt x="4896" y="54"/>
                </a:lnTo>
                <a:lnTo>
                  <a:pt x="4896" y="54"/>
                </a:lnTo>
                <a:lnTo>
                  <a:pt x="4896" y="54"/>
                </a:lnTo>
                <a:lnTo>
                  <a:pt x="4896" y="54"/>
                </a:lnTo>
                <a:lnTo>
                  <a:pt x="4897" y="54"/>
                </a:lnTo>
                <a:lnTo>
                  <a:pt x="4897" y="54"/>
                </a:lnTo>
                <a:lnTo>
                  <a:pt x="4897" y="54"/>
                </a:lnTo>
                <a:lnTo>
                  <a:pt x="4898" y="54"/>
                </a:lnTo>
                <a:lnTo>
                  <a:pt x="4898" y="54"/>
                </a:lnTo>
                <a:lnTo>
                  <a:pt x="4898" y="54"/>
                </a:lnTo>
                <a:lnTo>
                  <a:pt x="4898" y="54"/>
                </a:lnTo>
                <a:lnTo>
                  <a:pt x="4899" y="54"/>
                </a:lnTo>
                <a:lnTo>
                  <a:pt x="4899" y="54"/>
                </a:lnTo>
                <a:lnTo>
                  <a:pt x="4899" y="54"/>
                </a:lnTo>
                <a:lnTo>
                  <a:pt x="4900" y="54"/>
                </a:lnTo>
                <a:lnTo>
                  <a:pt x="4900" y="54"/>
                </a:lnTo>
                <a:lnTo>
                  <a:pt x="4900" y="54"/>
                </a:lnTo>
                <a:lnTo>
                  <a:pt x="4901" y="54"/>
                </a:lnTo>
                <a:lnTo>
                  <a:pt x="4901" y="54"/>
                </a:lnTo>
                <a:lnTo>
                  <a:pt x="4901" y="54"/>
                </a:lnTo>
                <a:lnTo>
                  <a:pt x="4901" y="54"/>
                </a:lnTo>
                <a:lnTo>
                  <a:pt x="4902" y="54"/>
                </a:lnTo>
                <a:lnTo>
                  <a:pt x="4902" y="54"/>
                </a:lnTo>
                <a:lnTo>
                  <a:pt x="4902" y="54"/>
                </a:lnTo>
                <a:lnTo>
                  <a:pt x="4903" y="54"/>
                </a:lnTo>
                <a:lnTo>
                  <a:pt x="4903" y="54"/>
                </a:lnTo>
                <a:lnTo>
                  <a:pt x="4903" y="54"/>
                </a:lnTo>
                <a:lnTo>
                  <a:pt x="4903" y="54"/>
                </a:lnTo>
                <a:lnTo>
                  <a:pt x="4903" y="54"/>
                </a:lnTo>
                <a:lnTo>
                  <a:pt x="4904" y="54"/>
                </a:lnTo>
                <a:lnTo>
                  <a:pt x="4904" y="54"/>
                </a:lnTo>
                <a:lnTo>
                  <a:pt x="4905" y="54"/>
                </a:lnTo>
                <a:lnTo>
                  <a:pt x="4905" y="54"/>
                </a:lnTo>
                <a:lnTo>
                  <a:pt x="4905" y="54"/>
                </a:lnTo>
                <a:lnTo>
                  <a:pt x="4905" y="54"/>
                </a:lnTo>
                <a:lnTo>
                  <a:pt x="4906" y="54"/>
                </a:lnTo>
                <a:lnTo>
                  <a:pt x="4906" y="54"/>
                </a:lnTo>
                <a:lnTo>
                  <a:pt x="4906" y="54"/>
                </a:lnTo>
                <a:lnTo>
                  <a:pt x="4907" y="54"/>
                </a:lnTo>
                <a:lnTo>
                  <a:pt x="4907" y="54"/>
                </a:lnTo>
                <a:lnTo>
                  <a:pt x="4907" y="54"/>
                </a:lnTo>
                <a:lnTo>
                  <a:pt x="4907" y="54"/>
                </a:lnTo>
                <a:lnTo>
                  <a:pt x="4908" y="54"/>
                </a:lnTo>
                <a:lnTo>
                  <a:pt x="4908" y="54"/>
                </a:lnTo>
                <a:lnTo>
                  <a:pt x="4908" y="54"/>
                </a:lnTo>
                <a:lnTo>
                  <a:pt x="4909" y="54"/>
                </a:lnTo>
                <a:lnTo>
                  <a:pt x="4909" y="54"/>
                </a:lnTo>
                <a:lnTo>
                  <a:pt x="4909" y="54"/>
                </a:lnTo>
                <a:lnTo>
                  <a:pt x="4909" y="54"/>
                </a:lnTo>
                <a:lnTo>
                  <a:pt x="4910" y="54"/>
                </a:lnTo>
                <a:lnTo>
                  <a:pt x="4910" y="54"/>
                </a:lnTo>
                <a:lnTo>
                  <a:pt x="4910" y="54"/>
                </a:lnTo>
                <a:lnTo>
                  <a:pt x="4911" y="54"/>
                </a:lnTo>
                <a:lnTo>
                  <a:pt x="4911" y="54"/>
                </a:lnTo>
                <a:lnTo>
                  <a:pt x="4911" y="54"/>
                </a:lnTo>
                <a:lnTo>
                  <a:pt x="4911" y="54"/>
                </a:lnTo>
                <a:lnTo>
                  <a:pt x="4912" y="54"/>
                </a:lnTo>
                <a:lnTo>
                  <a:pt x="4912" y="54"/>
                </a:lnTo>
                <a:lnTo>
                  <a:pt x="4912" y="54"/>
                </a:lnTo>
                <a:lnTo>
                  <a:pt x="4913" y="54"/>
                </a:lnTo>
                <a:lnTo>
                  <a:pt x="4913" y="54"/>
                </a:lnTo>
                <a:lnTo>
                  <a:pt x="4913" y="54"/>
                </a:lnTo>
                <a:lnTo>
                  <a:pt x="4913" y="54"/>
                </a:lnTo>
                <a:lnTo>
                  <a:pt x="4914" y="54"/>
                </a:lnTo>
                <a:lnTo>
                  <a:pt x="4914" y="54"/>
                </a:lnTo>
                <a:lnTo>
                  <a:pt x="4914" y="54"/>
                </a:lnTo>
                <a:lnTo>
                  <a:pt x="4915" y="54"/>
                </a:lnTo>
                <a:lnTo>
                  <a:pt x="4915" y="54"/>
                </a:lnTo>
                <a:lnTo>
                  <a:pt x="4915" y="54"/>
                </a:lnTo>
                <a:lnTo>
                  <a:pt x="4915" y="54"/>
                </a:lnTo>
                <a:lnTo>
                  <a:pt x="4916" y="54"/>
                </a:lnTo>
                <a:lnTo>
                  <a:pt x="4916" y="54"/>
                </a:lnTo>
                <a:lnTo>
                  <a:pt x="4916" y="54"/>
                </a:lnTo>
                <a:lnTo>
                  <a:pt x="4917" y="54"/>
                </a:lnTo>
                <a:lnTo>
                  <a:pt x="4917" y="54"/>
                </a:lnTo>
                <a:lnTo>
                  <a:pt x="4917" y="54"/>
                </a:lnTo>
                <a:lnTo>
                  <a:pt x="4917" y="54"/>
                </a:lnTo>
                <a:lnTo>
                  <a:pt x="4918" y="54"/>
                </a:lnTo>
                <a:lnTo>
                  <a:pt x="4918" y="54"/>
                </a:lnTo>
                <a:lnTo>
                  <a:pt x="4918" y="54"/>
                </a:lnTo>
                <a:lnTo>
                  <a:pt x="4919" y="54"/>
                </a:lnTo>
                <a:lnTo>
                  <a:pt x="4919" y="54"/>
                </a:lnTo>
                <a:lnTo>
                  <a:pt x="4919" y="54"/>
                </a:lnTo>
                <a:lnTo>
                  <a:pt x="4919" y="54"/>
                </a:lnTo>
                <a:lnTo>
                  <a:pt x="4920" y="54"/>
                </a:lnTo>
                <a:lnTo>
                  <a:pt x="4920" y="54"/>
                </a:lnTo>
                <a:lnTo>
                  <a:pt x="4920" y="54"/>
                </a:lnTo>
                <a:lnTo>
                  <a:pt x="4921" y="54"/>
                </a:lnTo>
                <a:lnTo>
                  <a:pt x="4921" y="54"/>
                </a:lnTo>
                <a:lnTo>
                  <a:pt x="4921" y="54"/>
                </a:lnTo>
                <a:lnTo>
                  <a:pt x="4921" y="54"/>
                </a:lnTo>
                <a:lnTo>
                  <a:pt x="4922" y="54"/>
                </a:lnTo>
                <a:lnTo>
                  <a:pt x="4922" y="54"/>
                </a:lnTo>
                <a:lnTo>
                  <a:pt x="4922" y="54"/>
                </a:lnTo>
                <a:lnTo>
                  <a:pt x="4923" y="54"/>
                </a:lnTo>
                <a:lnTo>
                  <a:pt x="4923" y="54"/>
                </a:lnTo>
                <a:lnTo>
                  <a:pt x="4923" y="54"/>
                </a:lnTo>
                <a:lnTo>
                  <a:pt x="4923" y="54"/>
                </a:lnTo>
                <a:lnTo>
                  <a:pt x="4924" y="54"/>
                </a:lnTo>
                <a:lnTo>
                  <a:pt x="4924" y="54"/>
                </a:lnTo>
                <a:lnTo>
                  <a:pt x="4924" y="54"/>
                </a:lnTo>
                <a:lnTo>
                  <a:pt x="4926" y="54"/>
                </a:lnTo>
                <a:lnTo>
                  <a:pt x="4926" y="54"/>
                </a:lnTo>
                <a:lnTo>
                  <a:pt x="4926" y="54"/>
                </a:lnTo>
                <a:lnTo>
                  <a:pt x="4927" y="54"/>
                </a:lnTo>
                <a:lnTo>
                  <a:pt x="4927" y="54"/>
                </a:lnTo>
                <a:lnTo>
                  <a:pt x="4927" y="54"/>
                </a:lnTo>
                <a:lnTo>
                  <a:pt x="4927" y="54"/>
                </a:lnTo>
                <a:lnTo>
                  <a:pt x="4928" y="54"/>
                </a:lnTo>
                <a:lnTo>
                  <a:pt x="4928" y="54"/>
                </a:lnTo>
                <a:lnTo>
                  <a:pt x="4928" y="54"/>
                </a:lnTo>
                <a:lnTo>
                  <a:pt x="4929" y="54"/>
                </a:lnTo>
                <a:lnTo>
                  <a:pt x="4929" y="54"/>
                </a:lnTo>
                <a:lnTo>
                  <a:pt x="4929" y="54"/>
                </a:lnTo>
                <a:lnTo>
                  <a:pt x="4929" y="54"/>
                </a:lnTo>
                <a:lnTo>
                  <a:pt x="4930" y="54"/>
                </a:lnTo>
                <a:lnTo>
                  <a:pt x="4930" y="54"/>
                </a:lnTo>
                <a:lnTo>
                  <a:pt x="4930" y="54"/>
                </a:lnTo>
                <a:lnTo>
                  <a:pt x="4930" y="54"/>
                </a:lnTo>
                <a:lnTo>
                  <a:pt x="4931" y="54"/>
                </a:lnTo>
                <a:lnTo>
                  <a:pt x="4931" y="54"/>
                </a:lnTo>
                <a:lnTo>
                  <a:pt x="4931" y="54"/>
                </a:lnTo>
                <a:lnTo>
                  <a:pt x="4932" y="54"/>
                </a:lnTo>
                <a:lnTo>
                  <a:pt x="4932" y="54"/>
                </a:lnTo>
                <a:lnTo>
                  <a:pt x="4932" y="54"/>
                </a:lnTo>
                <a:lnTo>
                  <a:pt x="4933" y="54"/>
                </a:lnTo>
                <a:lnTo>
                  <a:pt x="4933" y="54"/>
                </a:lnTo>
                <a:lnTo>
                  <a:pt x="4933" y="54"/>
                </a:lnTo>
                <a:lnTo>
                  <a:pt x="4933" y="54"/>
                </a:lnTo>
                <a:lnTo>
                  <a:pt x="4934" y="54"/>
                </a:lnTo>
                <a:lnTo>
                  <a:pt x="4934" y="54"/>
                </a:lnTo>
                <a:lnTo>
                  <a:pt x="4934" y="54"/>
                </a:lnTo>
                <a:lnTo>
                  <a:pt x="4935" y="54"/>
                </a:lnTo>
                <a:lnTo>
                  <a:pt x="4935" y="54"/>
                </a:lnTo>
                <a:lnTo>
                  <a:pt x="4935" y="54"/>
                </a:lnTo>
                <a:lnTo>
                  <a:pt x="4935" y="54"/>
                </a:lnTo>
                <a:lnTo>
                  <a:pt x="4935" y="54"/>
                </a:lnTo>
                <a:lnTo>
                  <a:pt x="4936" y="54"/>
                </a:lnTo>
                <a:lnTo>
                  <a:pt x="4936" y="54"/>
                </a:lnTo>
                <a:lnTo>
                  <a:pt x="4937" y="54"/>
                </a:lnTo>
                <a:lnTo>
                  <a:pt x="4937" y="54"/>
                </a:lnTo>
                <a:lnTo>
                  <a:pt x="4937" y="54"/>
                </a:lnTo>
                <a:lnTo>
                  <a:pt x="4937" y="54"/>
                </a:lnTo>
                <a:lnTo>
                  <a:pt x="4938" y="54"/>
                </a:lnTo>
                <a:lnTo>
                  <a:pt x="4938" y="54"/>
                </a:lnTo>
                <a:lnTo>
                  <a:pt x="4938" y="54"/>
                </a:lnTo>
                <a:lnTo>
                  <a:pt x="4939" y="54"/>
                </a:lnTo>
                <a:lnTo>
                  <a:pt x="4939" y="54"/>
                </a:lnTo>
                <a:lnTo>
                  <a:pt x="4939" y="54"/>
                </a:lnTo>
                <a:lnTo>
                  <a:pt x="4939" y="54"/>
                </a:lnTo>
                <a:lnTo>
                  <a:pt x="4940" y="54"/>
                </a:lnTo>
                <a:lnTo>
                  <a:pt x="4940" y="54"/>
                </a:lnTo>
                <a:lnTo>
                  <a:pt x="4940" y="54"/>
                </a:lnTo>
                <a:lnTo>
                  <a:pt x="4941" y="54"/>
                </a:lnTo>
                <a:lnTo>
                  <a:pt x="4941" y="54"/>
                </a:lnTo>
                <a:lnTo>
                  <a:pt x="4941" y="54"/>
                </a:lnTo>
                <a:lnTo>
                  <a:pt x="4941" y="54"/>
                </a:lnTo>
                <a:lnTo>
                  <a:pt x="4942" y="54"/>
                </a:lnTo>
                <a:lnTo>
                  <a:pt x="4942" y="54"/>
                </a:lnTo>
                <a:lnTo>
                  <a:pt x="4942" y="54"/>
                </a:lnTo>
                <a:lnTo>
                  <a:pt x="4943" y="54"/>
                </a:lnTo>
                <a:lnTo>
                  <a:pt x="4943" y="54"/>
                </a:lnTo>
                <a:lnTo>
                  <a:pt x="4943" y="54"/>
                </a:lnTo>
                <a:lnTo>
                  <a:pt x="4943" y="54"/>
                </a:lnTo>
                <a:lnTo>
                  <a:pt x="4944" y="54"/>
                </a:lnTo>
                <a:lnTo>
                  <a:pt x="4944" y="54"/>
                </a:lnTo>
                <a:lnTo>
                  <a:pt x="4944" y="54"/>
                </a:lnTo>
                <a:lnTo>
                  <a:pt x="4945" y="54"/>
                </a:lnTo>
                <a:lnTo>
                  <a:pt x="4945" y="54"/>
                </a:lnTo>
                <a:lnTo>
                  <a:pt x="4945" y="54"/>
                </a:lnTo>
                <a:lnTo>
                  <a:pt x="4945" y="54"/>
                </a:lnTo>
                <a:lnTo>
                  <a:pt x="4946" y="54"/>
                </a:lnTo>
                <a:lnTo>
                  <a:pt x="4946" y="54"/>
                </a:lnTo>
                <a:lnTo>
                  <a:pt x="4946" y="54"/>
                </a:lnTo>
                <a:lnTo>
                  <a:pt x="4947" y="54"/>
                </a:lnTo>
                <a:lnTo>
                  <a:pt x="4947" y="54"/>
                </a:lnTo>
                <a:lnTo>
                  <a:pt x="4947" y="54"/>
                </a:lnTo>
                <a:lnTo>
                  <a:pt x="4947" y="54"/>
                </a:lnTo>
                <a:lnTo>
                  <a:pt x="4948" y="54"/>
                </a:lnTo>
                <a:lnTo>
                  <a:pt x="4948" y="54"/>
                </a:lnTo>
                <a:lnTo>
                  <a:pt x="4948" y="54"/>
                </a:lnTo>
                <a:lnTo>
                  <a:pt x="4949" y="54"/>
                </a:lnTo>
                <a:lnTo>
                  <a:pt x="4949" y="54"/>
                </a:lnTo>
                <a:lnTo>
                  <a:pt x="4949" y="54"/>
                </a:lnTo>
                <a:lnTo>
                  <a:pt x="4949" y="54"/>
                </a:lnTo>
                <a:lnTo>
                  <a:pt x="4950" y="54"/>
                </a:lnTo>
                <a:lnTo>
                  <a:pt x="4950" y="54"/>
                </a:lnTo>
                <a:lnTo>
                  <a:pt x="4950" y="54"/>
                </a:lnTo>
                <a:lnTo>
                  <a:pt x="4951" y="54"/>
                </a:lnTo>
                <a:lnTo>
                  <a:pt x="4951" y="54"/>
                </a:lnTo>
                <a:lnTo>
                  <a:pt x="4951" y="54"/>
                </a:lnTo>
                <a:lnTo>
                  <a:pt x="4952" y="54"/>
                </a:lnTo>
                <a:lnTo>
                  <a:pt x="4952" y="54"/>
                </a:lnTo>
                <a:lnTo>
                  <a:pt x="4952" y="54"/>
                </a:lnTo>
                <a:lnTo>
                  <a:pt x="4952" y="54"/>
                </a:lnTo>
                <a:lnTo>
                  <a:pt x="4953" y="54"/>
                </a:lnTo>
                <a:lnTo>
                  <a:pt x="4953" y="54"/>
                </a:lnTo>
                <a:lnTo>
                  <a:pt x="4953" y="54"/>
                </a:lnTo>
                <a:lnTo>
                  <a:pt x="4954" y="54"/>
                </a:lnTo>
                <a:lnTo>
                  <a:pt x="4954" y="54"/>
                </a:lnTo>
                <a:lnTo>
                  <a:pt x="4954" y="54"/>
                </a:lnTo>
                <a:lnTo>
                  <a:pt x="4954" y="54"/>
                </a:lnTo>
                <a:lnTo>
                  <a:pt x="4955" y="54"/>
                </a:lnTo>
                <a:lnTo>
                  <a:pt x="4955" y="54"/>
                </a:lnTo>
                <a:lnTo>
                  <a:pt x="4955" y="54"/>
                </a:lnTo>
                <a:lnTo>
                  <a:pt x="4956" y="54"/>
                </a:lnTo>
                <a:lnTo>
                  <a:pt x="4956" y="54"/>
                </a:lnTo>
                <a:lnTo>
                  <a:pt x="4956" y="54"/>
                </a:lnTo>
                <a:lnTo>
                  <a:pt x="4956" y="54"/>
                </a:lnTo>
                <a:lnTo>
                  <a:pt x="4957" y="54"/>
                </a:lnTo>
                <a:lnTo>
                  <a:pt x="4957" y="54"/>
                </a:lnTo>
                <a:lnTo>
                  <a:pt x="4957" y="54"/>
                </a:lnTo>
                <a:lnTo>
                  <a:pt x="4958" y="54"/>
                </a:lnTo>
                <a:lnTo>
                  <a:pt x="4958" y="54"/>
                </a:lnTo>
                <a:lnTo>
                  <a:pt x="4958" y="54"/>
                </a:lnTo>
                <a:lnTo>
                  <a:pt x="4958" y="54"/>
                </a:lnTo>
                <a:lnTo>
                  <a:pt x="4959" y="54"/>
                </a:lnTo>
                <a:lnTo>
                  <a:pt x="4959" y="54"/>
                </a:lnTo>
                <a:lnTo>
                  <a:pt x="4959" y="54"/>
                </a:lnTo>
                <a:lnTo>
                  <a:pt x="4960" y="54"/>
                </a:lnTo>
                <a:lnTo>
                  <a:pt x="4960" y="54"/>
                </a:lnTo>
                <a:lnTo>
                  <a:pt x="4960" y="54"/>
                </a:lnTo>
                <a:lnTo>
                  <a:pt x="4960" y="54"/>
                </a:lnTo>
                <a:lnTo>
                  <a:pt x="4961" y="54"/>
                </a:lnTo>
                <a:lnTo>
                  <a:pt x="4961" y="54"/>
                </a:lnTo>
                <a:lnTo>
                  <a:pt x="4961" y="54"/>
                </a:lnTo>
                <a:lnTo>
                  <a:pt x="4961" y="54"/>
                </a:lnTo>
                <a:lnTo>
                  <a:pt x="4962" y="54"/>
                </a:lnTo>
                <a:lnTo>
                  <a:pt x="4962" y="54"/>
                </a:lnTo>
                <a:lnTo>
                  <a:pt x="4962" y="54"/>
                </a:lnTo>
                <a:lnTo>
                  <a:pt x="4963" y="54"/>
                </a:lnTo>
                <a:lnTo>
                  <a:pt x="4963" y="54"/>
                </a:lnTo>
                <a:lnTo>
                  <a:pt x="4963" y="54"/>
                </a:lnTo>
                <a:lnTo>
                  <a:pt x="4964" y="54"/>
                </a:lnTo>
                <a:lnTo>
                  <a:pt x="4964" y="54"/>
                </a:lnTo>
                <a:lnTo>
                  <a:pt x="4964" y="54"/>
                </a:lnTo>
                <a:lnTo>
                  <a:pt x="4964" y="54"/>
                </a:lnTo>
                <a:lnTo>
                  <a:pt x="4965" y="54"/>
                </a:lnTo>
                <a:lnTo>
                  <a:pt x="4965" y="54"/>
                </a:lnTo>
                <a:lnTo>
                  <a:pt x="4965" y="54"/>
                </a:lnTo>
                <a:lnTo>
                  <a:pt x="4966" y="54"/>
                </a:lnTo>
                <a:lnTo>
                  <a:pt x="4966" y="54"/>
                </a:lnTo>
                <a:lnTo>
                  <a:pt x="4966" y="54"/>
                </a:lnTo>
                <a:lnTo>
                  <a:pt x="4966" y="54"/>
                </a:lnTo>
                <a:lnTo>
                  <a:pt x="4966" y="54"/>
                </a:lnTo>
                <a:lnTo>
                  <a:pt x="4967" y="54"/>
                </a:lnTo>
                <a:lnTo>
                  <a:pt x="4967" y="54"/>
                </a:lnTo>
                <a:lnTo>
                  <a:pt x="4968" y="54"/>
                </a:lnTo>
                <a:lnTo>
                  <a:pt x="4968" y="54"/>
                </a:lnTo>
                <a:lnTo>
                  <a:pt x="4968" y="54"/>
                </a:lnTo>
                <a:lnTo>
                  <a:pt x="4968" y="54"/>
                </a:lnTo>
                <a:lnTo>
                  <a:pt x="4969" y="54"/>
                </a:lnTo>
                <a:lnTo>
                  <a:pt x="4969" y="54"/>
                </a:lnTo>
                <a:lnTo>
                  <a:pt x="4969" y="54"/>
                </a:lnTo>
                <a:lnTo>
                  <a:pt x="4970" y="54"/>
                </a:lnTo>
                <a:lnTo>
                  <a:pt x="4970" y="54"/>
                </a:lnTo>
                <a:lnTo>
                  <a:pt x="4970" y="54"/>
                </a:lnTo>
                <a:lnTo>
                  <a:pt x="4970" y="54"/>
                </a:lnTo>
                <a:lnTo>
                  <a:pt x="4971" y="54"/>
                </a:lnTo>
                <a:lnTo>
                  <a:pt x="4971" y="54"/>
                </a:lnTo>
                <a:lnTo>
                  <a:pt x="4971" y="54"/>
                </a:lnTo>
                <a:lnTo>
                  <a:pt x="4972" y="54"/>
                </a:lnTo>
                <a:lnTo>
                  <a:pt x="4972" y="54"/>
                </a:lnTo>
                <a:lnTo>
                  <a:pt x="4972" y="54"/>
                </a:lnTo>
                <a:lnTo>
                  <a:pt x="4972" y="54"/>
                </a:lnTo>
                <a:lnTo>
                  <a:pt x="4973" y="54"/>
                </a:lnTo>
                <a:lnTo>
                  <a:pt x="4973" y="54"/>
                </a:lnTo>
                <a:lnTo>
                  <a:pt x="4973" y="54"/>
                </a:lnTo>
                <a:lnTo>
                  <a:pt x="4974" y="54"/>
                </a:lnTo>
                <a:lnTo>
                  <a:pt x="4974" y="54"/>
                </a:lnTo>
                <a:lnTo>
                  <a:pt x="4974" y="54"/>
                </a:lnTo>
                <a:lnTo>
                  <a:pt x="4974" y="54"/>
                </a:lnTo>
                <a:lnTo>
                  <a:pt x="4975" y="54"/>
                </a:lnTo>
                <a:lnTo>
                  <a:pt x="4975" y="54"/>
                </a:lnTo>
                <a:lnTo>
                  <a:pt x="4975" y="54"/>
                </a:lnTo>
                <a:lnTo>
                  <a:pt x="4976" y="54"/>
                </a:lnTo>
                <a:lnTo>
                  <a:pt x="4976" y="54"/>
                </a:lnTo>
                <a:lnTo>
                  <a:pt x="4976" y="54"/>
                </a:lnTo>
                <a:lnTo>
                  <a:pt x="4977" y="54"/>
                </a:lnTo>
                <a:lnTo>
                  <a:pt x="4977" y="54"/>
                </a:lnTo>
                <a:lnTo>
                  <a:pt x="4977" y="54"/>
                </a:lnTo>
                <a:lnTo>
                  <a:pt x="4977" y="54"/>
                </a:lnTo>
                <a:lnTo>
                  <a:pt x="4978" y="54"/>
                </a:lnTo>
                <a:lnTo>
                  <a:pt x="4978" y="54"/>
                </a:lnTo>
                <a:lnTo>
                  <a:pt x="4978" y="54"/>
                </a:lnTo>
                <a:lnTo>
                  <a:pt x="4980" y="54"/>
                </a:lnTo>
                <a:lnTo>
                  <a:pt x="4980" y="54"/>
                </a:lnTo>
                <a:lnTo>
                  <a:pt x="4980" y="54"/>
                </a:lnTo>
                <a:lnTo>
                  <a:pt x="4980" y="54"/>
                </a:lnTo>
                <a:lnTo>
                  <a:pt x="4981" y="54"/>
                </a:lnTo>
                <a:lnTo>
                  <a:pt x="4981" y="54"/>
                </a:lnTo>
                <a:lnTo>
                  <a:pt x="4981" y="54"/>
                </a:lnTo>
                <a:lnTo>
                  <a:pt x="4982" y="54"/>
                </a:lnTo>
                <a:lnTo>
                  <a:pt x="4982" y="54"/>
                </a:lnTo>
                <a:lnTo>
                  <a:pt x="4982" y="54"/>
                </a:lnTo>
                <a:lnTo>
                  <a:pt x="4982" y="54"/>
                </a:lnTo>
                <a:lnTo>
                  <a:pt x="4983" y="54"/>
                </a:lnTo>
                <a:lnTo>
                  <a:pt x="4983" y="54"/>
                </a:lnTo>
                <a:lnTo>
                  <a:pt x="4983" y="54"/>
                </a:lnTo>
                <a:lnTo>
                  <a:pt x="4984" y="54"/>
                </a:lnTo>
                <a:lnTo>
                  <a:pt x="4984" y="54"/>
                </a:lnTo>
                <a:lnTo>
                  <a:pt x="4984" y="54"/>
                </a:lnTo>
                <a:lnTo>
                  <a:pt x="4984" y="54"/>
                </a:lnTo>
                <a:lnTo>
                  <a:pt x="4985" y="54"/>
                </a:lnTo>
                <a:lnTo>
                  <a:pt x="4985" y="54"/>
                </a:lnTo>
                <a:lnTo>
                  <a:pt x="4985" y="54"/>
                </a:lnTo>
                <a:lnTo>
                  <a:pt x="4986" y="54"/>
                </a:lnTo>
                <a:lnTo>
                  <a:pt x="4986" y="54"/>
                </a:lnTo>
                <a:lnTo>
                  <a:pt x="4986" y="54"/>
                </a:lnTo>
                <a:lnTo>
                  <a:pt x="4986" y="54"/>
                </a:lnTo>
                <a:lnTo>
                  <a:pt x="4987" y="54"/>
                </a:lnTo>
                <a:lnTo>
                  <a:pt x="4987" y="54"/>
                </a:lnTo>
                <a:lnTo>
                  <a:pt x="4987" y="54"/>
                </a:lnTo>
                <a:lnTo>
                  <a:pt x="4988" y="54"/>
                </a:lnTo>
                <a:lnTo>
                  <a:pt x="4988" y="54"/>
                </a:lnTo>
                <a:lnTo>
                  <a:pt x="4988" y="54"/>
                </a:lnTo>
                <a:lnTo>
                  <a:pt x="4988" y="54"/>
                </a:lnTo>
                <a:lnTo>
                  <a:pt x="4989" y="54"/>
                </a:lnTo>
                <a:lnTo>
                  <a:pt x="4989" y="54"/>
                </a:lnTo>
                <a:lnTo>
                  <a:pt x="4989" y="54"/>
                </a:lnTo>
                <a:lnTo>
                  <a:pt x="4990" y="54"/>
                </a:lnTo>
                <a:lnTo>
                  <a:pt x="4990" y="54"/>
                </a:lnTo>
                <a:lnTo>
                  <a:pt x="4990" y="54"/>
                </a:lnTo>
                <a:lnTo>
                  <a:pt x="4990" y="54"/>
                </a:lnTo>
                <a:lnTo>
                  <a:pt x="4991" y="54"/>
                </a:lnTo>
                <a:lnTo>
                  <a:pt x="4991" y="54"/>
                </a:lnTo>
                <a:lnTo>
                  <a:pt x="4991" y="54"/>
                </a:lnTo>
                <a:lnTo>
                  <a:pt x="4992" y="54"/>
                </a:lnTo>
                <a:lnTo>
                  <a:pt x="4992" y="54"/>
                </a:lnTo>
                <a:lnTo>
                  <a:pt x="4992" y="54"/>
                </a:lnTo>
                <a:lnTo>
                  <a:pt x="4992" y="54"/>
                </a:lnTo>
                <a:lnTo>
                  <a:pt x="4993" y="54"/>
                </a:lnTo>
                <a:lnTo>
                  <a:pt x="4993" y="54"/>
                </a:lnTo>
                <a:lnTo>
                  <a:pt x="4993" y="54"/>
                </a:lnTo>
                <a:lnTo>
                  <a:pt x="4993" y="54"/>
                </a:lnTo>
                <a:lnTo>
                  <a:pt x="4994" y="54"/>
                </a:lnTo>
                <a:lnTo>
                  <a:pt x="4994" y="54"/>
                </a:lnTo>
                <a:lnTo>
                  <a:pt x="4994" y="54"/>
                </a:lnTo>
                <a:lnTo>
                  <a:pt x="4995" y="54"/>
                </a:lnTo>
                <a:lnTo>
                  <a:pt x="4995" y="54"/>
                </a:lnTo>
                <a:lnTo>
                  <a:pt x="4995" y="54"/>
                </a:lnTo>
                <a:lnTo>
                  <a:pt x="4996" y="54"/>
                </a:lnTo>
                <a:lnTo>
                  <a:pt x="4996" y="54"/>
                </a:lnTo>
                <a:lnTo>
                  <a:pt x="4996" y="54"/>
                </a:lnTo>
                <a:lnTo>
                  <a:pt x="4996" y="54"/>
                </a:lnTo>
                <a:lnTo>
                  <a:pt x="4997" y="54"/>
                </a:lnTo>
                <a:lnTo>
                  <a:pt x="4997" y="54"/>
                </a:lnTo>
                <a:lnTo>
                  <a:pt x="4997" y="54"/>
                </a:lnTo>
                <a:lnTo>
                  <a:pt x="4998" y="54"/>
                </a:lnTo>
                <a:lnTo>
                  <a:pt x="4998" y="54"/>
                </a:lnTo>
                <a:lnTo>
                  <a:pt x="4998" y="54"/>
                </a:lnTo>
                <a:lnTo>
                  <a:pt x="4998" y="54"/>
                </a:lnTo>
                <a:lnTo>
                  <a:pt x="4998" y="54"/>
                </a:lnTo>
                <a:lnTo>
                  <a:pt x="4999" y="54"/>
                </a:lnTo>
                <a:lnTo>
                  <a:pt x="4999" y="54"/>
                </a:lnTo>
                <a:lnTo>
                  <a:pt x="5000" y="54"/>
                </a:lnTo>
                <a:lnTo>
                  <a:pt x="5000" y="54"/>
                </a:lnTo>
                <a:lnTo>
                  <a:pt x="5000" y="54"/>
                </a:lnTo>
                <a:lnTo>
                  <a:pt x="5000" y="54"/>
                </a:lnTo>
                <a:lnTo>
                  <a:pt x="5001" y="54"/>
                </a:lnTo>
                <a:lnTo>
                  <a:pt x="5001" y="54"/>
                </a:lnTo>
                <a:lnTo>
                  <a:pt x="5001" y="54"/>
                </a:lnTo>
                <a:lnTo>
                  <a:pt x="5002" y="54"/>
                </a:lnTo>
                <a:lnTo>
                  <a:pt x="5002" y="54"/>
                </a:lnTo>
                <a:lnTo>
                  <a:pt x="5002" y="54"/>
                </a:lnTo>
                <a:lnTo>
                  <a:pt x="5003" y="54"/>
                </a:lnTo>
                <a:lnTo>
                  <a:pt x="5003" y="54"/>
                </a:lnTo>
                <a:lnTo>
                  <a:pt x="5003" y="54"/>
                </a:lnTo>
                <a:lnTo>
                  <a:pt x="5003" y="54"/>
                </a:lnTo>
                <a:lnTo>
                  <a:pt x="5004" y="54"/>
                </a:lnTo>
                <a:lnTo>
                  <a:pt x="5004" y="54"/>
                </a:lnTo>
                <a:lnTo>
                  <a:pt x="5004" y="54"/>
                </a:lnTo>
                <a:lnTo>
                  <a:pt x="5005" y="54"/>
                </a:lnTo>
                <a:lnTo>
                  <a:pt x="5005" y="54"/>
                </a:lnTo>
                <a:lnTo>
                  <a:pt x="5005" y="54"/>
                </a:lnTo>
                <a:lnTo>
                  <a:pt x="5005" y="54"/>
                </a:lnTo>
                <a:lnTo>
                  <a:pt x="5006" y="54"/>
                </a:lnTo>
                <a:lnTo>
                  <a:pt x="5006" y="54"/>
                </a:lnTo>
                <a:lnTo>
                  <a:pt x="5006" y="54"/>
                </a:lnTo>
                <a:lnTo>
                  <a:pt x="5007" y="54"/>
                </a:lnTo>
                <a:lnTo>
                  <a:pt x="5007" y="54"/>
                </a:lnTo>
                <a:lnTo>
                  <a:pt x="5007" y="54"/>
                </a:lnTo>
                <a:lnTo>
                  <a:pt x="5007" y="54"/>
                </a:lnTo>
                <a:lnTo>
                  <a:pt x="5008" y="54"/>
                </a:lnTo>
                <a:lnTo>
                  <a:pt x="5008" y="54"/>
                </a:lnTo>
                <a:lnTo>
                  <a:pt x="5008" y="54"/>
                </a:lnTo>
                <a:lnTo>
                  <a:pt x="5009" y="54"/>
                </a:lnTo>
                <a:lnTo>
                  <a:pt x="5009" y="54"/>
                </a:lnTo>
                <a:lnTo>
                  <a:pt x="5009" y="54"/>
                </a:lnTo>
                <a:lnTo>
                  <a:pt x="5009" y="54"/>
                </a:lnTo>
                <a:lnTo>
                  <a:pt x="5010" y="54"/>
                </a:lnTo>
                <a:lnTo>
                  <a:pt x="5010" y="54"/>
                </a:lnTo>
                <a:lnTo>
                  <a:pt x="5010" y="54"/>
                </a:lnTo>
                <a:lnTo>
                  <a:pt x="5011" y="54"/>
                </a:lnTo>
                <a:lnTo>
                  <a:pt x="5011" y="54"/>
                </a:lnTo>
                <a:lnTo>
                  <a:pt x="5011" y="54"/>
                </a:lnTo>
                <a:lnTo>
                  <a:pt x="5011" y="54"/>
                </a:lnTo>
                <a:lnTo>
                  <a:pt x="5012" y="54"/>
                </a:lnTo>
                <a:lnTo>
                  <a:pt x="5012" y="54"/>
                </a:lnTo>
                <a:lnTo>
                  <a:pt x="5012" y="54"/>
                </a:lnTo>
                <a:lnTo>
                  <a:pt x="5013" y="54"/>
                </a:lnTo>
                <a:lnTo>
                  <a:pt x="5013" y="54"/>
                </a:lnTo>
                <a:lnTo>
                  <a:pt x="5013" y="54"/>
                </a:lnTo>
                <a:lnTo>
                  <a:pt x="5013" y="54"/>
                </a:lnTo>
                <a:lnTo>
                  <a:pt x="5014" y="54"/>
                </a:lnTo>
                <a:lnTo>
                  <a:pt x="5014" y="54"/>
                </a:lnTo>
                <a:lnTo>
                  <a:pt x="5014" y="54"/>
                </a:lnTo>
                <a:lnTo>
                  <a:pt x="5015" y="54"/>
                </a:lnTo>
                <a:lnTo>
                  <a:pt x="5015" y="54"/>
                </a:lnTo>
                <a:lnTo>
                  <a:pt x="5015" y="54"/>
                </a:lnTo>
                <a:lnTo>
                  <a:pt x="5015" y="54"/>
                </a:lnTo>
                <a:lnTo>
                  <a:pt x="5016" y="54"/>
                </a:lnTo>
                <a:lnTo>
                  <a:pt x="5016" y="54"/>
                </a:lnTo>
                <a:lnTo>
                  <a:pt x="5016" y="54"/>
                </a:lnTo>
                <a:lnTo>
                  <a:pt x="5017" y="54"/>
                </a:lnTo>
                <a:lnTo>
                  <a:pt x="5017" y="54"/>
                </a:lnTo>
                <a:lnTo>
                  <a:pt x="5017" y="54"/>
                </a:lnTo>
                <a:lnTo>
                  <a:pt x="5017" y="54"/>
                </a:lnTo>
                <a:lnTo>
                  <a:pt x="5018" y="54"/>
                </a:lnTo>
                <a:lnTo>
                  <a:pt x="5018" y="54"/>
                </a:lnTo>
                <a:lnTo>
                  <a:pt x="5018" y="54"/>
                </a:lnTo>
                <a:lnTo>
                  <a:pt x="5019" y="54"/>
                </a:lnTo>
                <a:lnTo>
                  <a:pt x="5019" y="54"/>
                </a:lnTo>
                <a:lnTo>
                  <a:pt x="5019" y="54"/>
                </a:lnTo>
                <a:lnTo>
                  <a:pt x="5019" y="54"/>
                </a:lnTo>
                <a:lnTo>
                  <a:pt x="5020" y="54"/>
                </a:lnTo>
                <a:lnTo>
                  <a:pt x="5020" y="54"/>
                </a:lnTo>
                <a:lnTo>
                  <a:pt x="5020" y="54"/>
                </a:lnTo>
                <a:lnTo>
                  <a:pt x="5021" y="54"/>
                </a:lnTo>
                <a:lnTo>
                  <a:pt x="5021" y="54"/>
                </a:lnTo>
                <a:lnTo>
                  <a:pt x="5021" y="54"/>
                </a:lnTo>
                <a:lnTo>
                  <a:pt x="5021" y="54"/>
                </a:lnTo>
                <a:lnTo>
                  <a:pt x="5022" y="54"/>
                </a:lnTo>
                <a:lnTo>
                  <a:pt x="5022" y="54"/>
                </a:lnTo>
                <a:lnTo>
                  <a:pt x="5022" y="54"/>
                </a:lnTo>
                <a:lnTo>
                  <a:pt x="5023" y="54"/>
                </a:lnTo>
                <a:lnTo>
                  <a:pt x="5023" y="54"/>
                </a:lnTo>
                <a:lnTo>
                  <a:pt x="5023" y="54"/>
                </a:lnTo>
                <a:lnTo>
                  <a:pt x="5023" y="54"/>
                </a:lnTo>
                <a:lnTo>
                  <a:pt x="5024" y="54"/>
                </a:lnTo>
                <a:lnTo>
                  <a:pt x="5024" y="54"/>
                </a:lnTo>
                <a:lnTo>
                  <a:pt x="5024" y="54"/>
                </a:lnTo>
                <a:lnTo>
                  <a:pt x="5024" y="54"/>
                </a:lnTo>
                <a:lnTo>
                  <a:pt x="5025" y="54"/>
                </a:lnTo>
                <a:lnTo>
                  <a:pt x="5025" y="54"/>
                </a:lnTo>
                <a:lnTo>
                  <a:pt x="5025" y="54"/>
                </a:lnTo>
                <a:lnTo>
                  <a:pt x="5026" y="54"/>
                </a:lnTo>
                <a:lnTo>
                  <a:pt x="5026" y="54"/>
                </a:lnTo>
                <a:lnTo>
                  <a:pt x="5026" y="54"/>
                </a:lnTo>
                <a:lnTo>
                  <a:pt x="5027" y="54"/>
                </a:lnTo>
                <a:lnTo>
                  <a:pt x="5027" y="54"/>
                </a:lnTo>
                <a:lnTo>
                  <a:pt x="5027" y="54"/>
                </a:lnTo>
                <a:lnTo>
                  <a:pt x="5027" y="54"/>
                </a:lnTo>
                <a:lnTo>
                  <a:pt x="5028" y="54"/>
                </a:lnTo>
                <a:lnTo>
                  <a:pt x="5028" y="54"/>
                </a:lnTo>
                <a:lnTo>
                  <a:pt x="5028" y="54"/>
                </a:lnTo>
                <a:lnTo>
                  <a:pt x="5029" y="54"/>
                </a:lnTo>
                <a:lnTo>
                  <a:pt x="5029" y="54"/>
                </a:lnTo>
                <a:lnTo>
                  <a:pt x="5029" y="54"/>
                </a:lnTo>
                <a:lnTo>
                  <a:pt x="5030" y="54"/>
                </a:lnTo>
                <a:lnTo>
                  <a:pt x="5030" y="54"/>
                </a:lnTo>
                <a:lnTo>
                  <a:pt x="5030" y="54"/>
                </a:lnTo>
                <a:lnTo>
                  <a:pt x="5030" y="54"/>
                </a:lnTo>
                <a:lnTo>
                  <a:pt x="5031" y="54"/>
                </a:lnTo>
                <a:lnTo>
                  <a:pt x="5031" y="54"/>
                </a:lnTo>
                <a:lnTo>
                  <a:pt x="5031" y="54"/>
                </a:lnTo>
                <a:lnTo>
                  <a:pt x="5032" y="54"/>
                </a:lnTo>
                <a:lnTo>
                  <a:pt x="5032" y="54"/>
                </a:lnTo>
                <a:lnTo>
                  <a:pt x="5032" y="54"/>
                </a:lnTo>
                <a:lnTo>
                  <a:pt x="5032" y="54"/>
                </a:lnTo>
                <a:lnTo>
                  <a:pt x="5033" y="54"/>
                </a:lnTo>
                <a:lnTo>
                  <a:pt x="5033" y="54"/>
                </a:lnTo>
                <a:lnTo>
                  <a:pt x="5033" y="54"/>
                </a:lnTo>
                <a:lnTo>
                  <a:pt x="5034" y="54"/>
                </a:lnTo>
                <a:lnTo>
                  <a:pt x="5034" y="54"/>
                </a:lnTo>
                <a:lnTo>
                  <a:pt x="5034" y="54"/>
                </a:lnTo>
                <a:lnTo>
                  <a:pt x="5034" y="54"/>
                </a:lnTo>
                <a:lnTo>
                  <a:pt x="5035" y="54"/>
                </a:lnTo>
                <a:lnTo>
                  <a:pt x="5035" y="54"/>
                </a:lnTo>
                <a:lnTo>
                  <a:pt x="5035" y="54"/>
                </a:lnTo>
                <a:lnTo>
                  <a:pt x="5036" y="54"/>
                </a:lnTo>
                <a:lnTo>
                  <a:pt x="5036" y="54"/>
                </a:lnTo>
                <a:lnTo>
                  <a:pt x="5036" y="54"/>
                </a:lnTo>
                <a:lnTo>
                  <a:pt x="5036" y="54"/>
                </a:lnTo>
                <a:lnTo>
                  <a:pt x="5037" y="54"/>
                </a:lnTo>
                <a:lnTo>
                  <a:pt x="5037" y="54"/>
                </a:lnTo>
                <a:lnTo>
                  <a:pt x="5037" y="54"/>
                </a:lnTo>
                <a:lnTo>
                  <a:pt x="5038" y="54"/>
                </a:lnTo>
                <a:lnTo>
                  <a:pt x="5038" y="54"/>
                </a:lnTo>
                <a:lnTo>
                  <a:pt x="5038" y="54"/>
                </a:lnTo>
                <a:lnTo>
                  <a:pt x="5038" y="54"/>
                </a:lnTo>
                <a:lnTo>
                  <a:pt x="5039" y="54"/>
                </a:lnTo>
                <a:lnTo>
                  <a:pt x="5039" y="54"/>
                </a:lnTo>
                <a:lnTo>
                  <a:pt x="5039" y="54"/>
                </a:lnTo>
                <a:lnTo>
                  <a:pt x="5040" y="54"/>
                </a:lnTo>
                <a:lnTo>
                  <a:pt x="5040" y="54"/>
                </a:lnTo>
                <a:lnTo>
                  <a:pt x="5040" y="54"/>
                </a:lnTo>
                <a:lnTo>
                  <a:pt x="5040" y="54"/>
                </a:lnTo>
                <a:lnTo>
                  <a:pt x="5041" y="54"/>
                </a:lnTo>
                <a:lnTo>
                  <a:pt x="5041" y="54"/>
                </a:lnTo>
                <a:lnTo>
                  <a:pt x="5041" y="54"/>
                </a:lnTo>
                <a:lnTo>
                  <a:pt x="5043" y="54"/>
                </a:lnTo>
                <a:lnTo>
                  <a:pt x="5043" y="54"/>
                </a:lnTo>
                <a:lnTo>
                  <a:pt x="5043" y="54"/>
                </a:lnTo>
                <a:lnTo>
                  <a:pt x="5043" y="54"/>
                </a:lnTo>
                <a:lnTo>
                  <a:pt x="5044" y="54"/>
                </a:lnTo>
                <a:lnTo>
                  <a:pt x="5044" y="54"/>
                </a:lnTo>
                <a:lnTo>
                  <a:pt x="5044" y="54"/>
                </a:lnTo>
                <a:lnTo>
                  <a:pt x="5045" y="54"/>
                </a:lnTo>
                <a:lnTo>
                  <a:pt x="5045" y="54"/>
                </a:lnTo>
                <a:lnTo>
                  <a:pt x="5045" y="54"/>
                </a:lnTo>
                <a:lnTo>
                  <a:pt x="5045" y="54"/>
                </a:lnTo>
                <a:lnTo>
                  <a:pt x="5046" y="54"/>
                </a:lnTo>
                <a:lnTo>
                  <a:pt x="5046" y="54"/>
                </a:lnTo>
                <a:lnTo>
                  <a:pt x="5046" y="54"/>
                </a:lnTo>
                <a:lnTo>
                  <a:pt x="5047" y="54"/>
                </a:lnTo>
                <a:lnTo>
                  <a:pt x="5047" y="54"/>
                </a:lnTo>
                <a:lnTo>
                  <a:pt x="5047" y="54"/>
                </a:lnTo>
                <a:lnTo>
                  <a:pt x="5047" y="54"/>
                </a:lnTo>
                <a:lnTo>
                  <a:pt x="5048" y="54"/>
                </a:lnTo>
                <a:lnTo>
                  <a:pt x="5048" y="54"/>
                </a:lnTo>
                <a:lnTo>
                  <a:pt x="5048" y="54"/>
                </a:lnTo>
                <a:lnTo>
                  <a:pt x="5049" y="54"/>
                </a:lnTo>
                <a:lnTo>
                  <a:pt x="5049" y="54"/>
                </a:lnTo>
                <a:lnTo>
                  <a:pt x="5049" y="54"/>
                </a:lnTo>
                <a:lnTo>
                  <a:pt x="5049" y="54"/>
                </a:lnTo>
                <a:lnTo>
                  <a:pt x="5050" y="54"/>
                </a:lnTo>
                <a:lnTo>
                  <a:pt x="5050" y="54"/>
                </a:lnTo>
                <a:lnTo>
                  <a:pt x="5050" y="54"/>
                </a:lnTo>
                <a:lnTo>
                  <a:pt x="5051" y="54"/>
                </a:lnTo>
                <a:lnTo>
                  <a:pt x="5051" y="54"/>
                </a:lnTo>
                <a:lnTo>
                  <a:pt x="5051" y="54"/>
                </a:lnTo>
                <a:lnTo>
                  <a:pt x="5051" y="54"/>
                </a:lnTo>
                <a:lnTo>
                  <a:pt x="5052" y="54"/>
                </a:lnTo>
                <a:lnTo>
                  <a:pt x="5052" y="54"/>
                </a:lnTo>
                <a:lnTo>
                  <a:pt x="5052" y="54"/>
                </a:lnTo>
                <a:lnTo>
                  <a:pt x="5053" y="54"/>
                </a:lnTo>
                <a:lnTo>
                  <a:pt x="5053" y="54"/>
                </a:lnTo>
                <a:lnTo>
                  <a:pt x="5053" y="54"/>
                </a:lnTo>
                <a:lnTo>
                  <a:pt x="5053" y="54"/>
                </a:lnTo>
                <a:lnTo>
                  <a:pt x="5054" y="54"/>
                </a:lnTo>
                <a:lnTo>
                  <a:pt x="5054" y="54"/>
                </a:lnTo>
                <a:lnTo>
                  <a:pt x="5054" y="54"/>
                </a:lnTo>
                <a:lnTo>
                  <a:pt x="5055" y="54"/>
                </a:lnTo>
                <a:lnTo>
                  <a:pt x="5055" y="54"/>
                </a:lnTo>
                <a:lnTo>
                  <a:pt x="5055" y="54"/>
                </a:lnTo>
                <a:lnTo>
                  <a:pt x="5056" y="54"/>
                </a:lnTo>
                <a:lnTo>
                  <a:pt x="5056" y="54"/>
                </a:lnTo>
                <a:lnTo>
                  <a:pt x="5056" y="54"/>
                </a:lnTo>
                <a:lnTo>
                  <a:pt x="5056" y="54"/>
                </a:lnTo>
                <a:lnTo>
                  <a:pt x="5056" y="54"/>
                </a:lnTo>
                <a:lnTo>
                  <a:pt x="5057" y="54"/>
                </a:lnTo>
                <a:lnTo>
                  <a:pt x="5057" y="54"/>
                </a:lnTo>
                <a:lnTo>
                  <a:pt x="5058" y="54"/>
                </a:lnTo>
                <a:lnTo>
                  <a:pt x="5058" y="54"/>
                </a:lnTo>
                <a:lnTo>
                  <a:pt x="5058" y="54"/>
                </a:lnTo>
                <a:lnTo>
                  <a:pt x="5058" y="54"/>
                </a:lnTo>
                <a:lnTo>
                  <a:pt x="5059" y="54"/>
                </a:lnTo>
                <a:lnTo>
                  <a:pt x="5059" y="54"/>
                </a:lnTo>
                <a:lnTo>
                  <a:pt x="5059" y="54"/>
                </a:lnTo>
                <a:lnTo>
                  <a:pt x="5060" y="54"/>
                </a:lnTo>
                <a:lnTo>
                  <a:pt x="5060" y="54"/>
                </a:lnTo>
                <a:lnTo>
                  <a:pt x="5060" y="54"/>
                </a:lnTo>
                <a:lnTo>
                  <a:pt x="5060" y="54"/>
                </a:lnTo>
                <a:lnTo>
                  <a:pt x="5061" y="54"/>
                </a:lnTo>
                <a:lnTo>
                  <a:pt x="5061" y="54"/>
                </a:lnTo>
                <a:lnTo>
                  <a:pt x="5061" y="54"/>
                </a:lnTo>
                <a:lnTo>
                  <a:pt x="5062" y="54"/>
                </a:lnTo>
                <a:lnTo>
                  <a:pt x="5062" y="54"/>
                </a:lnTo>
                <a:lnTo>
                  <a:pt x="5062" y="54"/>
                </a:lnTo>
                <a:lnTo>
                  <a:pt x="5062" y="54"/>
                </a:lnTo>
                <a:lnTo>
                  <a:pt x="5063" y="54"/>
                </a:lnTo>
                <a:lnTo>
                  <a:pt x="5063" y="54"/>
                </a:lnTo>
                <a:lnTo>
                  <a:pt x="5063" y="54"/>
                </a:lnTo>
                <a:lnTo>
                  <a:pt x="5064" y="54"/>
                </a:lnTo>
                <a:lnTo>
                  <a:pt x="5064" y="54"/>
                </a:lnTo>
                <a:lnTo>
                  <a:pt x="5064" y="54"/>
                </a:lnTo>
                <a:lnTo>
                  <a:pt x="5064" y="54"/>
                </a:lnTo>
                <a:lnTo>
                  <a:pt x="5065" y="54"/>
                </a:lnTo>
                <a:lnTo>
                  <a:pt x="5065" y="54"/>
                </a:lnTo>
                <a:lnTo>
                  <a:pt x="5065" y="54"/>
                </a:lnTo>
                <a:lnTo>
                  <a:pt x="5066" y="54"/>
                </a:lnTo>
                <a:lnTo>
                  <a:pt x="5066" y="54"/>
                </a:lnTo>
                <a:lnTo>
                  <a:pt x="5066" y="54"/>
                </a:lnTo>
                <a:lnTo>
                  <a:pt x="5066" y="54"/>
                </a:lnTo>
                <a:lnTo>
                  <a:pt x="5067" y="54"/>
                </a:lnTo>
                <a:lnTo>
                  <a:pt x="5067" y="54"/>
                </a:lnTo>
                <a:lnTo>
                  <a:pt x="5067" y="54"/>
                </a:lnTo>
                <a:lnTo>
                  <a:pt x="5068" y="54"/>
                </a:lnTo>
                <a:lnTo>
                  <a:pt x="5068" y="54"/>
                </a:lnTo>
                <a:lnTo>
                  <a:pt x="5068" y="54"/>
                </a:lnTo>
                <a:lnTo>
                  <a:pt x="5068" y="54"/>
                </a:lnTo>
                <a:lnTo>
                  <a:pt x="5069" y="54"/>
                </a:lnTo>
                <a:lnTo>
                  <a:pt x="5069" y="54"/>
                </a:lnTo>
                <a:lnTo>
                  <a:pt x="5069" y="54"/>
                </a:lnTo>
                <a:lnTo>
                  <a:pt x="5070" y="54"/>
                </a:lnTo>
                <a:lnTo>
                  <a:pt x="5070" y="54"/>
                </a:lnTo>
                <a:lnTo>
                  <a:pt x="5070" y="54"/>
                </a:lnTo>
                <a:lnTo>
                  <a:pt x="5070" y="54"/>
                </a:lnTo>
                <a:lnTo>
                  <a:pt x="5071" y="54"/>
                </a:lnTo>
                <a:lnTo>
                  <a:pt x="5071" y="54"/>
                </a:lnTo>
                <a:lnTo>
                  <a:pt x="5071" y="54"/>
                </a:lnTo>
                <a:lnTo>
                  <a:pt x="5072" y="54"/>
                </a:lnTo>
                <a:lnTo>
                  <a:pt x="5072" y="54"/>
                </a:lnTo>
                <a:lnTo>
                  <a:pt x="5072" y="54"/>
                </a:lnTo>
                <a:lnTo>
                  <a:pt x="5072" y="54"/>
                </a:lnTo>
                <a:lnTo>
                  <a:pt x="5073" y="54"/>
                </a:lnTo>
                <a:lnTo>
                  <a:pt x="5073" y="54"/>
                </a:lnTo>
                <a:lnTo>
                  <a:pt x="5073" y="54"/>
                </a:lnTo>
                <a:lnTo>
                  <a:pt x="5074" y="54"/>
                </a:lnTo>
                <a:lnTo>
                  <a:pt x="5074" y="54"/>
                </a:lnTo>
                <a:lnTo>
                  <a:pt x="5074" y="54"/>
                </a:lnTo>
                <a:lnTo>
                  <a:pt x="5074" y="54"/>
                </a:lnTo>
                <a:lnTo>
                  <a:pt x="5075" y="54"/>
                </a:lnTo>
                <a:lnTo>
                  <a:pt x="5075" y="54"/>
                </a:lnTo>
                <a:lnTo>
                  <a:pt x="5075" y="54"/>
                </a:lnTo>
                <a:lnTo>
                  <a:pt x="5076" y="54"/>
                </a:lnTo>
                <a:lnTo>
                  <a:pt x="5076" y="54"/>
                </a:lnTo>
                <a:lnTo>
                  <a:pt x="5076" y="54"/>
                </a:lnTo>
                <a:lnTo>
                  <a:pt x="5076" y="54"/>
                </a:lnTo>
                <a:lnTo>
                  <a:pt x="5077" y="54"/>
                </a:lnTo>
                <a:lnTo>
                  <a:pt x="5077" y="54"/>
                </a:lnTo>
                <a:lnTo>
                  <a:pt x="5077" y="54"/>
                </a:lnTo>
                <a:lnTo>
                  <a:pt x="5078" y="54"/>
                </a:lnTo>
                <a:lnTo>
                  <a:pt x="5078" y="54"/>
                </a:lnTo>
                <a:lnTo>
                  <a:pt x="5078" y="54"/>
                </a:lnTo>
                <a:lnTo>
                  <a:pt x="5078" y="54"/>
                </a:lnTo>
                <a:lnTo>
                  <a:pt x="5079" y="54"/>
                </a:lnTo>
                <a:lnTo>
                  <a:pt x="5079" y="54"/>
                </a:lnTo>
                <a:lnTo>
                  <a:pt x="5079" y="54"/>
                </a:lnTo>
                <a:lnTo>
                  <a:pt x="5080" y="54"/>
                </a:lnTo>
                <a:lnTo>
                  <a:pt x="5080" y="54"/>
                </a:lnTo>
                <a:lnTo>
                  <a:pt x="5080" y="54"/>
                </a:lnTo>
                <a:lnTo>
                  <a:pt x="5081" y="54"/>
                </a:lnTo>
                <a:lnTo>
                  <a:pt x="5081" y="54"/>
                </a:lnTo>
                <a:lnTo>
                  <a:pt x="5081" y="54"/>
                </a:lnTo>
                <a:lnTo>
                  <a:pt x="5081" y="54"/>
                </a:lnTo>
                <a:lnTo>
                  <a:pt x="5082" y="54"/>
                </a:lnTo>
                <a:lnTo>
                  <a:pt x="5082" y="54"/>
                </a:lnTo>
                <a:lnTo>
                  <a:pt x="5082" y="54"/>
                </a:lnTo>
                <a:lnTo>
                  <a:pt x="5082" y="54"/>
                </a:lnTo>
                <a:lnTo>
                  <a:pt x="5083" y="54"/>
                </a:lnTo>
                <a:lnTo>
                  <a:pt x="5083" y="54"/>
                </a:lnTo>
                <a:lnTo>
                  <a:pt x="5083" y="54"/>
                </a:lnTo>
                <a:lnTo>
                  <a:pt x="5084" y="54"/>
                </a:lnTo>
                <a:lnTo>
                  <a:pt x="5084" y="54"/>
                </a:lnTo>
                <a:lnTo>
                  <a:pt x="5084" y="54"/>
                </a:lnTo>
                <a:lnTo>
                  <a:pt x="5085" y="54"/>
                </a:lnTo>
                <a:lnTo>
                  <a:pt x="5085" y="54"/>
                </a:lnTo>
                <a:lnTo>
                  <a:pt x="5085" y="54"/>
                </a:lnTo>
                <a:lnTo>
                  <a:pt x="5085" y="54"/>
                </a:lnTo>
                <a:lnTo>
                  <a:pt x="5086" y="54"/>
                </a:lnTo>
                <a:lnTo>
                  <a:pt x="5086" y="54"/>
                </a:lnTo>
                <a:lnTo>
                  <a:pt x="5086" y="54"/>
                </a:lnTo>
                <a:lnTo>
                  <a:pt x="5087" y="54"/>
                </a:lnTo>
                <a:lnTo>
                  <a:pt x="5087" y="54"/>
                </a:lnTo>
                <a:lnTo>
                  <a:pt x="5087" y="54"/>
                </a:lnTo>
                <a:lnTo>
                  <a:pt x="5087" y="54"/>
                </a:lnTo>
                <a:lnTo>
                  <a:pt x="5087" y="54"/>
                </a:lnTo>
                <a:lnTo>
                  <a:pt x="5088" y="54"/>
                </a:lnTo>
                <a:lnTo>
                  <a:pt x="5088" y="54"/>
                </a:lnTo>
                <a:lnTo>
                  <a:pt x="5089" y="54"/>
                </a:lnTo>
                <a:lnTo>
                  <a:pt x="5089" y="54"/>
                </a:lnTo>
                <a:lnTo>
                  <a:pt x="5089" y="54"/>
                </a:lnTo>
                <a:lnTo>
                  <a:pt x="5089" y="54"/>
                </a:lnTo>
                <a:lnTo>
                  <a:pt x="5090" y="54"/>
                </a:lnTo>
                <a:lnTo>
                  <a:pt x="5090" y="54"/>
                </a:lnTo>
                <a:lnTo>
                  <a:pt x="5090" y="54"/>
                </a:lnTo>
                <a:lnTo>
                  <a:pt x="5091" y="54"/>
                </a:lnTo>
                <a:lnTo>
                  <a:pt x="5091" y="54"/>
                </a:lnTo>
                <a:lnTo>
                  <a:pt x="5091" y="54"/>
                </a:lnTo>
                <a:lnTo>
                  <a:pt x="5091" y="54"/>
                </a:lnTo>
                <a:lnTo>
                  <a:pt x="5092" y="54"/>
                </a:lnTo>
                <a:lnTo>
                  <a:pt x="5092" y="54"/>
                </a:lnTo>
                <a:lnTo>
                  <a:pt x="5092" y="54"/>
                </a:lnTo>
                <a:lnTo>
                  <a:pt x="5093" y="54"/>
                </a:lnTo>
                <a:lnTo>
                  <a:pt x="5093" y="54"/>
                </a:lnTo>
                <a:lnTo>
                  <a:pt x="5093" y="54"/>
                </a:lnTo>
                <a:lnTo>
                  <a:pt x="5093" y="54"/>
                </a:lnTo>
                <a:lnTo>
                  <a:pt x="5094" y="54"/>
                </a:lnTo>
                <a:lnTo>
                  <a:pt x="5094" y="54"/>
                </a:lnTo>
                <a:lnTo>
                  <a:pt x="5094" y="54"/>
                </a:lnTo>
                <a:lnTo>
                  <a:pt x="5095" y="54"/>
                </a:lnTo>
                <a:lnTo>
                  <a:pt x="5095" y="54"/>
                </a:lnTo>
                <a:lnTo>
                  <a:pt x="5095" y="54"/>
                </a:lnTo>
                <a:lnTo>
                  <a:pt x="5095" y="54"/>
                </a:lnTo>
                <a:lnTo>
                  <a:pt x="5097" y="54"/>
                </a:lnTo>
                <a:lnTo>
                  <a:pt x="5097" y="54"/>
                </a:lnTo>
                <a:lnTo>
                  <a:pt x="5097" y="54"/>
                </a:lnTo>
                <a:lnTo>
                  <a:pt x="5098" y="54"/>
                </a:lnTo>
                <a:lnTo>
                  <a:pt x="5098" y="54"/>
                </a:lnTo>
                <a:lnTo>
                  <a:pt x="5098" y="54"/>
                </a:lnTo>
                <a:lnTo>
                  <a:pt x="5098" y="54"/>
                </a:lnTo>
                <a:lnTo>
                  <a:pt x="5099" y="54"/>
                </a:lnTo>
                <a:lnTo>
                  <a:pt x="5099" y="54"/>
                </a:lnTo>
                <a:lnTo>
                  <a:pt x="5099" y="54"/>
                </a:lnTo>
                <a:lnTo>
                  <a:pt x="5100" y="54"/>
                </a:lnTo>
                <a:lnTo>
                  <a:pt x="5100" y="54"/>
                </a:lnTo>
                <a:lnTo>
                  <a:pt x="5100" y="54"/>
                </a:lnTo>
                <a:lnTo>
                  <a:pt x="5100" y="54"/>
                </a:lnTo>
                <a:lnTo>
                  <a:pt x="5101" y="54"/>
                </a:lnTo>
                <a:lnTo>
                  <a:pt x="5101" y="54"/>
                </a:lnTo>
                <a:lnTo>
                  <a:pt x="5101" y="54"/>
                </a:lnTo>
                <a:lnTo>
                  <a:pt x="5102" y="54"/>
                </a:lnTo>
                <a:lnTo>
                  <a:pt x="5102" y="54"/>
                </a:lnTo>
                <a:lnTo>
                  <a:pt x="5102" y="54"/>
                </a:lnTo>
                <a:lnTo>
                  <a:pt x="5102" y="54"/>
                </a:lnTo>
                <a:lnTo>
                  <a:pt x="5103" y="54"/>
                </a:lnTo>
                <a:lnTo>
                  <a:pt x="5103" y="54"/>
                </a:lnTo>
                <a:lnTo>
                  <a:pt x="5103" y="54"/>
                </a:lnTo>
                <a:lnTo>
                  <a:pt x="5104" y="54"/>
                </a:lnTo>
                <a:lnTo>
                  <a:pt x="5104" y="54"/>
                </a:lnTo>
                <a:lnTo>
                  <a:pt x="5104" y="54"/>
                </a:lnTo>
                <a:lnTo>
                  <a:pt x="5104" y="54"/>
                </a:lnTo>
                <a:lnTo>
                  <a:pt x="5105" y="54"/>
                </a:lnTo>
                <a:lnTo>
                  <a:pt x="5105" y="54"/>
                </a:lnTo>
                <a:lnTo>
                  <a:pt x="5105" y="54"/>
                </a:lnTo>
                <a:lnTo>
                  <a:pt x="5106" y="54"/>
                </a:lnTo>
                <a:lnTo>
                  <a:pt x="5106" y="54"/>
                </a:lnTo>
                <a:lnTo>
                  <a:pt x="5106" y="54"/>
                </a:lnTo>
                <a:lnTo>
                  <a:pt x="5107" y="54"/>
                </a:lnTo>
                <a:lnTo>
                  <a:pt x="5107" y="54"/>
                </a:lnTo>
                <a:lnTo>
                  <a:pt x="5107" y="54"/>
                </a:lnTo>
                <a:lnTo>
                  <a:pt x="5107" y="54"/>
                </a:lnTo>
                <a:lnTo>
                  <a:pt x="5108" y="54"/>
                </a:lnTo>
                <a:lnTo>
                  <a:pt x="5108" y="54"/>
                </a:lnTo>
                <a:lnTo>
                  <a:pt x="5108" y="54"/>
                </a:lnTo>
                <a:lnTo>
                  <a:pt x="5109" y="54"/>
                </a:lnTo>
                <a:lnTo>
                  <a:pt x="5109" y="54"/>
                </a:lnTo>
                <a:lnTo>
                  <a:pt x="5109" y="54"/>
                </a:lnTo>
                <a:lnTo>
                  <a:pt x="5109" y="54"/>
                </a:lnTo>
                <a:lnTo>
                  <a:pt x="5110" y="54"/>
                </a:lnTo>
                <a:lnTo>
                  <a:pt x="5110" y="54"/>
                </a:lnTo>
                <a:lnTo>
                  <a:pt x="5110" y="54"/>
                </a:lnTo>
                <a:lnTo>
                  <a:pt x="5111" y="54"/>
                </a:lnTo>
                <a:lnTo>
                  <a:pt x="5111" y="54"/>
                </a:lnTo>
                <a:lnTo>
                  <a:pt x="5111" y="54"/>
                </a:lnTo>
                <a:lnTo>
                  <a:pt x="5111" y="54"/>
                </a:lnTo>
                <a:lnTo>
                  <a:pt x="5112" y="54"/>
                </a:lnTo>
                <a:lnTo>
                  <a:pt x="5112" y="54"/>
                </a:lnTo>
                <a:lnTo>
                  <a:pt x="5112" y="54"/>
                </a:lnTo>
                <a:lnTo>
                  <a:pt x="5113" y="54"/>
                </a:lnTo>
                <a:lnTo>
                  <a:pt x="5113" y="54"/>
                </a:lnTo>
                <a:lnTo>
                  <a:pt x="5113" y="54"/>
                </a:lnTo>
                <a:lnTo>
                  <a:pt x="5113" y="54"/>
                </a:lnTo>
                <a:lnTo>
                  <a:pt x="5114" y="54"/>
                </a:lnTo>
                <a:lnTo>
                  <a:pt x="5114" y="54"/>
                </a:lnTo>
                <a:lnTo>
                  <a:pt x="5114" y="54"/>
                </a:lnTo>
                <a:lnTo>
                  <a:pt x="5114" y="54"/>
                </a:lnTo>
                <a:lnTo>
                  <a:pt x="5115" y="54"/>
                </a:lnTo>
                <a:lnTo>
                  <a:pt x="5115" y="54"/>
                </a:lnTo>
                <a:lnTo>
                  <a:pt x="5115" y="54"/>
                </a:lnTo>
                <a:lnTo>
                  <a:pt x="5116" y="54"/>
                </a:lnTo>
                <a:lnTo>
                  <a:pt x="5116" y="54"/>
                </a:lnTo>
                <a:lnTo>
                  <a:pt x="5116" y="54"/>
                </a:lnTo>
                <a:lnTo>
                  <a:pt x="5117" y="54"/>
                </a:lnTo>
                <a:lnTo>
                  <a:pt x="5117" y="54"/>
                </a:lnTo>
                <a:lnTo>
                  <a:pt x="5117" y="54"/>
                </a:lnTo>
                <a:lnTo>
                  <a:pt x="5117" y="54"/>
                </a:lnTo>
                <a:lnTo>
                  <a:pt x="5118" y="54"/>
                </a:lnTo>
                <a:lnTo>
                  <a:pt x="5118" y="54"/>
                </a:lnTo>
                <a:lnTo>
                  <a:pt x="5118" y="54"/>
                </a:lnTo>
                <a:lnTo>
                  <a:pt x="5119" y="54"/>
                </a:lnTo>
                <a:lnTo>
                  <a:pt x="5119" y="54"/>
                </a:lnTo>
                <a:lnTo>
                  <a:pt x="5119" y="54"/>
                </a:lnTo>
                <a:lnTo>
                  <a:pt x="5119" y="54"/>
                </a:lnTo>
                <a:lnTo>
                  <a:pt x="5119" y="54"/>
                </a:lnTo>
                <a:lnTo>
                  <a:pt x="5120" y="54"/>
                </a:lnTo>
                <a:lnTo>
                  <a:pt x="5120" y="54"/>
                </a:lnTo>
                <a:lnTo>
                  <a:pt x="5121" y="54"/>
                </a:lnTo>
                <a:lnTo>
                  <a:pt x="5121" y="54"/>
                </a:lnTo>
                <a:lnTo>
                  <a:pt x="5121" y="54"/>
                </a:lnTo>
                <a:lnTo>
                  <a:pt x="5121" y="54"/>
                </a:lnTo>
                <a:lnTo>
                  <a:pt x="5122" y="54"/>
                </a:lnTo>
                <a:lnTo>
                  <a:pt x="5122" y="54"/>
                </a:lnTo>
                <a:lnTo>
                  <a:pt x="5122" y="54"/>
                </a:lnTo>
                <a:lnTo>
                  <a:pt x="5123" y="54"/>
                </a:lnTo>
                <a:lnTo>
                  <a:pt x="5123" y="54"/>
                </a:lnTo>
                <a:lnTo>
                  <a:pt x="5123" y="54"/>
                </a:lnTo>
                <a:lnTo>
                  <a:pt x="5123" y="54"/>
                </a:lnTo>
                <a:lnTo>
                  <a:pt x="5124" y="54"/>
                </a:lnTo>
                <a:lnTo>
                  <a:pt x="5124" y="54"/>
                </a:lnTo>
                <a:lnTo>
                  <a:pt x="5124" y="54"/>
                </a:lnTo>
                <a:lnTo>
                  <a:pt x="5125" y="54"/>
                </a:lnTo>
                <a:lnTo>
                  <a:pt x="5125" y="54"/>
                </a:lnTo>
                <a:lnTo>
                  <a:pt x="5125" y="54"/>
                </a:lnTo>
                <a:lnTo>
                  <a:pt x="5125" y="54"/>
                </a:lnTo>
                <a:lnTo>
                  <a:pt x="5126" y="54"/>
                </a:lnTo>
                <a:lnTo>
                  <a:pt x="5126" y="54"/>
                </a:lnTo>
                <a:lnTo>
                  <a:pt x="5126" y="54"/>
                </a:lnTo>
                <a:lnTo>
                  <a:pt x="5127" y="54"/>
                </a:lnTo>
                <a:lnTo>
                  <a:pt x="5127" y="54"/>
                </a:lnTo>
                <a:lnTo>
                  <a:pt x="5127" y="54"/>
                </a:lnTo>
                <a:lnTo>
                  <a:pt x="5127" y="54"/>
                </a:lnTo>
                <a:lnTo>
                  <a:pt x="5128" y="54"/>
                </a:lnTo>
                <a:lnTo>
                  <a:pt x="5128" y="54"/>
                </a:lnTo>
                <a:lnTo>
                  <a:pt x="5128" y="54"/>
                </a:lnTo>
                <a:lnTo>
                  <a:pt x="5129" y="54"/>
                </a:lnTo>
                <a:lnTo>
                  <a:pt x="5129" y="54"/>
                </a:lnTo>
                <a:lnTo>
                  <a:pt x="5129" y="54"/>
                </a:lnTo>
                <a:lnTo>
                  <a:pt x="5129" y="54"/>
                </a:lnTo>
                <a:lnTo>
                  <a:pt x="5130" y="54"/>
                </a:lnTo>
                <a:lnTo>
                  <a:pt x="5130" y="54"/>
                </a:lnTo>
                <a:lnTo>
                  <a:pt x="5130" y="54"/>
                </a:lnTo>
                <a:lnTo>
                  <a:pt x="5131" y="54"/>
                </a:lnTo>
                <a:lnTo>
                  <a:pt x="5131" y="54"/>
                </a:lnTo>
                <a:lnTo>
                  <a:pt x="5131" y="54"/>
                </a:lnTo>
                <a:lnTo>
                  <a:pt x="5131" y="54"/>
                </a:lnTo>
                <a:lnTo>
                  <a:pt x="5132" y="54"/>
                </a:lnTo>
                <a:lnTo>
                  <a:pt x="5132" y="54"/>
                </a:lnTo>
                <a:lnTo>
                  <a:pt x="5132" y="54"/>
                </a:lnTo>
                <a:lnTo>
                  <a:pt x="5133" y="54"/>
                </a:lnTo>
                <a:lnTo>
                  <a:pt x="5133" y="54"/>
                </a:lnTo>
                <a:lnTo>
                  <a:pt x="5133" y="54"/>
                </a:lnTo>
                <a:lnTo>
                  <a:pt x="5134" y="54"/>
                </a:lnTo>
                <a:lnTo>
                  <a:pt x="5134" y="54"/>
                </a:lnTo>
                <a:lnTo>
                  <a:pt x="5134" y="54"/>
                </a:lnTo>
                <a:lnTo>
                  <a:pt x="5134" y="54"/>
                </a:lnTo>
                <a:lnTo>
                  <a:pt x="5135" y="54"/>
                </a:lnTo>
                <a:lnTo>
                  <a:pt x="5135" y="54"/>
                </a:lnTo>
                <a:lnTo>
                  <a:pt x="5135" y="54"/>
                </a:lnTo>
                <a:lnTo>
                  <a:pt x="5136" y="54"/>
                </a:lnTo>
                <a:lnTo>
                  <a:pt x="5136" y="54"/>
                </a:lnTo>
                <a:lnTo>
                  <a:pt x="5136" y="54"/>
                </a:lnTo>
                <a:lnTo>
                  <a:pt x="5136" y="54"/>
                </a:lnTo>
                <a:lnTo>
                  <a:pt x="5137" y="54"/>
                </a:lnTo>
                <a:lnTo>
                  <a:pt x="5137" y="54"/>
                </a:lnTo>
                <a:lnTo>
                  <a:pt x="5137" y="54"/>
                </a:lnTo>
                <a:lnTo>
                  <a:pt x="5138" y="54"/>
                </a:lnTo>
                <a:lnTo>
                  <a:pt x="5138" y="54"/>
                </a:lnTo>
                <a:lnTo>
                  <a:pt x="5138" y="54"/>
                </a:lnTo>
                <a:lnTo>
                  <a:pt x="5138" y="54"/>
                </a:lnTo>
                <a:lnTo>
                  <a:pt x="5139" y="54"/>
                </a:lnTo>
                <a:lnTo>
                  <a:pt x="5139" y="54"/>
                </a:lnTo>
                <a:lnTo>
                  <a:pt x="5139" y="54"/>
                </a:lnTo>
                <a:lnTo>
                  <a:pt x="5140" y="54"/>
                </a:lnTo>
                <a:lnTo>
                  <a:pt x="5140" y="54"/>
                </a:lnTo>
                <a:lnTo>
                  <a:pt x="5140" y="54"/>
                </a:lnTo>
                <a:lnTo>
                  <a:pt x="5140" y="54"/>
                </a:lnTo>
                <a:lnTo>
                  <a:pt x="5141" y="54"/>
                </a:lnTo>
                <a:lnTo>
                  <a:pt x="5141" y="54"/>
                </a:lnTo>
                <a:lnTo>
                  <a:pt x="5141" y="54"/>
                </a:lnTo>
                <a:lnTo>
                  <a:pt x="5142" y="54"/>
                </a:lnTo>
                <a:lnTo>
                  <a:pt x="5142" y="54"/>
                </a:lnTo>
                <a:lnTo>
                  <a:pt x="5142" y="54"/>
                </a:lnTo>
                <a:lnTo>
                  <a:pt x="5142" y="54"/>
                </a:lnTo>
                <a:lnTo>
                  <a:pt x="5143" y="54"/>
                </a:lnTo>
                <a:lnTo>
                  <a:pt x="5143" y="54"/>
                </a:lnTo>
                <a:lnTo>
                  <a:pt x="5143" y="54"/>
                </a:lnTo>
                <a:lnTo>
                  <a:pt x="5144" y="54"/>
                </a:lnTo>
                <a:lnTo>
                  <a:pt x="5144" y="54"/>
                </a:lnTo>
                <a:lnTo>
                  <a:pt x="5144" y="54"/>
                </a:lnTo>
                <a:lnTo>
                  <a:pt x="5144" y="54"/>
                </a:lnTo>
                <a:lnTo>
                  <a:pt x="5145" y="54"/>
                </a:lnTo>
                <a:lnTo>
                  <a:pt x="5145" y="54"/>
                </a:lnTo>
                <a:lnTo>
                  <a:pt x="5145" y="54"/>
                </a:lnTo>
                <a:lnTo>
                  <a:pt x="5145" y="54"/>
                </a:lnTo>
                <a:lnTo>
                  <a:pt x="5146" y="54"/>
                </a:lnTo>
                <a:lnTo>
                  <a:pt x="5146" y="54"/>
                </a:lnTo>
                <a:lnTo>
                  <a:pt x="5146" y="54"/>
                </a:lnTo>
                <a:lnTo>
                  <a:pt x="5147" y="54"/>
                </a:lnTo>
                <a:lnTo>
                  <a:pt x="5147" y="54"/>
                </a:lnTo>
                <a:lnTo>
                  <a:pt x="5147" y="54"/>
                </a:lnTo>
                <a:lnTo>
                  <a:pt x="5148" y="54"/>
                </a:lnTo>
                <a:lnTo>
                  <a:pt x="5148" y="54"/>
                </a:lnTo>
                <a:lnTo>
                  <a:pt x="5148" y="54"/>
                </a:lnTo>
                <a:lnTo>
                  <a:pt x="5148" y="54"/>
                </a:lnTo>
                <a:lnTo>
                  <a:pt x="5149" y="54"/>
                </a:lnTo>
                <a:lnTo>
                  <a:pt x="5149" y="54"/>
                </a:lnTo>
                <a:lnTo>
                  <a:pt x="5149" y="54"/>
                </a:lnTo>
                <a:lnTo>
                  <a:pt x="5150" y="54"/>
                </a:lnTo>
                <a:lnTo>
                  <a:pt x="5150" y="54"/>
                </a:lnTo>
                <a:lnTo>
                  <a:pt x="5150" y="54"/>
                </a:lnTo>
                <a:lnTo>
                  <a:pt x="5150" y="54"/>
                </a:lnTo>
                <a:lnTo>
                  <a:pt x="5150" y="54"/>
                </a:lnTo>
                <a:lnTo>
                  <a:pt x="5151" y="54"/>
                </a:lnTo>
                <a:lnTo>
                  <a:pt x="5151" y="54"/>
                </a:lnTo>
                <a:lnTo>
                  <a:pt x="5152" y="54"/>
                </a:lnTo>
                <a:lnTo>
                  <a:pt x="5152" y="54"/>
                </a:lnTo>
                <a:lnTo>
                  <a:pt x="5152" y="54"/>
                </a:lnTo>
                <a:lnTo>
                  <a:pt x="5152" y="54"/>
                </a:lnTo>
                <a:lnTo>
                  <a:pt x="5153" y="54"/>
                </a:lnTo>
                <a:lnTo>
                  <a:pt x="5153" y="54"/>
                </a:lnTo>
                <a:lnTo>
                  <a:pt x="5153" y="54"/>
                </a:lnTo>
                <a:lnTo>
                  <a:pt x="5154" y="54"/>
                </a:lnTo>
                <a:lnTo>
                  <a:pt x="5154" y="54"/>
                </a:lnTo>
                <a:lnTo>
                  <a:pt x="5154" y="54"/>
                </a:lnTo>
                <a:lnTo>
                  <a:pt x="5154" y="54"/>
                </a:lnTo>
                <a:lnTo>
                  <a:pt x="5155" y="54"/>
                </a:lnTo>
                <a:lnTo>
                  <a:pt x="5155" y="54"/>
                </a:lnTo>
                <a:lnTo>
                  <a:pt x="5155" y="54"/>
                </a:lnTo>
                <a:lnTo>
                  <a:pt x="5156" y="54"/>
                </a:lnTo>
                <a:lnTo>
                  <a:pt x="5156" y="54"/>
                </a:lnTo>
                <a:lnTo>
                  <a:pt x="5156" y="54"/>
                </a:lnTo>
                <a:lnTo>
                  <a:pt x="5156" y="54"/>
                </a:lnTo>
                <a:lnTo>
                  <a:pt x="5157" y="54"/>
                </a:lnTo>
                <a:lnTo>
                  <a:pt x="5157" y="54"/>
                </a:lnTo>
                <a:lnTo>
                  <a:pt x="5157" y="54"/>
                </a:lnTo>
                <a:lnTo>
                  <a:pt x="5158" y="54"/>
                </a:lnTo>
                <a:lnTo>
                  <a:pt x="5158" y="54"/>
                </a:lnTo>
                <a:lnTo>
                  <a:pt x="5158" y="54"/>
                </a:lnTo>
                <a:lnTo>
                  <a:pt x="5160" y="54"/>
                </a:lnTo>
                <a:lnTo>
                  <a:pt x="5160" y="54"/>
                </a:lnTo>
                <a:lnTo>
                  <a:pt x="5160" y="54"/>
                </a:lnTo>
                <a:lnTo>
                  <a:pt x="5160" y="54"/>
                </a:lnTo>
                <a:lnTo>
                  <a:pt x="5161" y="54"/>
                </a:lnTo>
                <a:lnTo>
                  <a:pt x="5161" y="54"/>
                </a:lnTo>
                <a:lnTo>
                  <a:pt x="5161" y="54"/>
                </a:lnTo>
                <a:lnTo>
                  <a:pt x="5162" y="54"/>
                </a:lnTo>
                <a:lnTo>
                  <a:pt x="5162" y="54"/>
                </a:lnTo>
                <a:lnTo>
                  <a:pt x="5162" y="54"/>
                </a:lnTo>
                <a:lnTo>
                  <a:pt x="5162" y="54"/>
                </a:lnTo>
                <a:lnTo>
                  <a:pt x="5163" y="54"/>
                </a:lnTo>
                <a:lnTo>
                  <a:pt x="5163" y="54"/>
                </a:lnTo>
                <a:lnTo>
                  <a:pt x="5163" y="54"/>
                </a:lnTo>
                <a:lnTo>
                  <a:pt x="5164" y="54"/>
                </a:lnTo>
                <a:lnTo>
                  <a:pt x="5164" y="54"/>
                </a:lnTo>
                <a:lnTo>
                  <a:pt x="5164" y="54"/>
                </a:lnTo>
                <a:lnTo>
                  <a:pt x="5164" y="54"/>
                </a:lnTo>
                <a:lnTo>
                  <a:pt x="5165" y="54"/>
                </a:lnTo>
                <a:lnTo>
                  <a:pt x="5165" y="54"/>
                </a:lnTo>
                <a:lnTo>
                  <a:pt x="5165" y="54"/>
                </a:lnTo>
                <a:lnTo>
                  <a:pt x="5166" y="54"/>
                </a:lnTo>
                <a:lnTo>
                  <a:pt x="5166" y="54"/>
                </a:lnTo>
                <a:lnTo>
                  <a:pt x="5166" y="54"/>
                </a:lnTo>
                <a:lnTo>
                  <a:pt x="5166" y="54"/>
                </a:lnTo>
                <a:lnTo>
                  <a:pt x="5167" y="54"/>
                </a:lnTo>
                <a:lnTo>
                  <a:pt x="5167" y="54"/>
                </a:lnTo>
                <a:lnTo>
                  <a:pt x="5167" y="54"/>
                </a:lnTo>
                <a:lnTo>
                  <a:pt x="5168" y="54"/>
                </a:lnTo>
                <a:lnTo>
                  <a:pt x="5168" y="54"/>
                </a:lnTo>
                <a:lnTo>
                  <a:pt x="5168" y="54"/>
                </a:lnTo>
                <a:lnTo>
                  <a:pt x="5168" y="54"/>
                </a:lnTo>
                <a:lnTo>
                  <a:pt x="5169" y="54"/>
                </a:lnTo>
                <a:lnTo>
                  <a:pt x="5169" y="54"/>
                </a:lnTo>
                <a:lnTo>
                  <a:pt x="5169" y="54"/>
                </a:lnTo>
                <a:lnTo>
                  <a:pt x="5170" y="54"/>
                </a:lnTo>
                <a:lnTo>
                  <a:pt x="5170" y="54"/>
                </a:lnTo>
                <a:lnTo>
                  <a:pt x="5170" y="54"/>
                </a:lnTo>
                <a:lnTo>
                  <a:pt x="5170" y="54"/>
                </a:lnTo>
                <a:lnTo>
                  <a:pt x="5171" y="54"/>
                </a:lnTo>
                <a:lnTo>
                  <a:pt x="5171" y="54"/>
                </a:lnTo>
                <a:lnTo>
                  <a:pt x="5171" y="54"/>
                </a:lnTo>
                <a:lnTo>
                  <a:pt x="5172" y="54"/>
                </a:lnTo>
                <a:lnTo>
                  <a:pt x="5172" y="54"/>
                </a:lnTo>
                <a:lnTo>
                  <a:pt x="5172" y="54"/>
                </a:lnTo>
                <a:lnTo>
                  <a:pt x="5172" y="54"/>
                </a:lnTo>
                <a:lnTo>
                  <a:pt x="5173" y="54"/>
                </a:lnTo>
                <a:lnTo>
                  <a:pt x="5173" y="54"/>
                </a:lnTo>
                <a:lnTo>
                  <a:pt x="5173" y="54"/>
                </a:lnTo>
                <a:lnTo>
                  <a:pt x="5174" y="54"/>
                </a:lnTo>
                <a:lnTo>
                  <a:pt x="5174" y="54"/>
                </a:lnTo>
                <a:lnTo>
                  <a:pt x="5174" y="54"/>
                </a:lnTo>
                <a:lnTo>
                  <a:pt x="5174" y="54"/>
                </a:lnTo>
                <a:lnTo>
                  <a:pt x="5175" y="54"/>
                </a:lnTo>
                <a:lnTo>
                  <a:pt x="5175" y="54"/>
                </a:lnTo>
                <a:lnTo>
                  <a:pt x="5175" y="54"/>
                </a:lnTo>
                <a:lnTo>
                  <a:pt x="5176" y="54"/>
                </a:lnTo>
                <a:lnTo>
                  <a:pt x="5176" y="54"/>
                </a:lnTo>
                <a:lnTo>
                  <a:pt x="5176" y="54"/>
                </a:lnTo>
                <a:lnTo>
                  <a:pt x="5176" y="54"/>
                </a:lnTo>
                <a:lnTo>
                  <a:pt x="5177" y="54"/>
                </a:lnTo>
                <a:lnTo>
                  <a:pt x="5177" y="54"/>
                </a:lnTo>
                <a:lnTo>
                  <a:pt x="5177" y="54"/>
                </a:lnTo>
                <a:lnTo>
                  <a:pt x="5177" y="54"/>
                </a:lnTo>
                <a:lnTo>
                  <a:pt x="5178" y="54"/>
                </a:lnTo>
                <a:lnTo>
                  <a:pt x="5178" y="54"/>
                </a:lnTo>
                <a:lnTo>
                  <a:pt x="5178" y="54"/>
                </a:lnTo>
                <a:lnTo>
                  <a:pt x="5179" y="54"/>
                </a:lnTo>
                <a:lnTo>
                  <a:pt x="5179" y="54"/>
                </a:lnTo>
                <a:lnTo>
                  <a:pt x="5179" y="54"/>
                </a:lnTo>
                <a:lnTo>
                  <a:pt x="5180" y="54"/>
                </a:lnTo>
                <a:lnTo>
                  <a:pt x="5180" y="54"/>
                </a:lnTo>
                <a:lnTo>
                  <a:pt x="5180" y="54"/>
                </a:lnTo>
                <a:lnTo>
                  <a:pt x="5180" y="54"/>
                </a:lnTo>
                <a:lnTo>
                  <a:pt x="5181" y="54"/>
                </a:lnTo>
                <a:lnTo>
                  <a:pt x="5181" y="54"/>
                </a:lnTo>
                <a:lnTo>
                  <a:pt x="5181" y="54"/>
                </a:lnTo>
                <a:lnTo>
                  <a:pt x="5182" y="54"/>
                </a:lnTo>
                <a:lnTo>
                  <a:pt x="5182" y="54"/>
                </a:lnTo>
                <a:lnTo>
                  <a:pt x="5182" y="54"/>
                </a:lnTo>
                <a:lnTo>
                  <a:pt x="5182" y="54"/>
                </a:lnTo>
                <a:lnTo>
                  <a:pt x="5182" y="54"/>
                </a:lnTo>
                <a:lnTo>
                  <a:pt x="5183" y="54"/>
                </a:lnTo>
                <a:lnTo>
                  <a:pt x="5183" y="54"/>
                </a:lnTo>
                <a:lnTo>
                  <a:pt x="5184" y="54"/>
                </a:lnTo>
                <a:lnTo>
                  <a:pt x="5184" y="54"/>
                </a:lnTo>
                <a:lnTo>
                  <a:pt x="5184" y="54"/>
                </a:lnTo>
                <a:lnTo>
                  <a:pt x="5185" y="54"/>
                </a:lnTo>
                <a:lnTo>
                  <a:pt x="5185" y="54"/>
                </a:lnTo>
                <a:lnTo>
                  <a:pt x="5185" y="54"/>
                </a:lnTo>
                <a:lnTo>
                  <a:pt x="5185" y="54"/>
                </a:lnTo>
                <a:lnTo>
                  <a:pt x="5186" y="54"/>
                </a:lnTo>
                <a:lnTo>
                  <a:pt x="5186" y="54"/>
                </a:lnTo>
                <a:lnTo>
                  <a:pt x="5186" y="54"/>
                </a:lnTo>
                <a:lnTo>
                  <a:pt x="5187" y="54"/>
                </a:lnTo>
                <a:lnTo>
                  <a:pt x="5187" y="54"/>
                </a:lnTo>
                <a:lnTo>
                  <a:pt x="5187" y="54"/>
                </a:lnTo>
                <a:lnTo>
                  <a:pt x="5187" y="54"/>
                </a:lnTo>
                <a:lnTo>
                  <a:pt x="5188" y="54"/>
                </a:lnTo>
                <a:lnTo>
                  <a:pt x="5188" y="54"/>
                </a:lnTo>
                <a:lnTo>
                  <a:pt x="5188" y="54"/>
                </a:lnTo>
                <a:lnTo>
                  <a:pt x="5189" y="54"/>
                </a:lnTo>
                <a:lnTo>
                  <a:pt x="5189" y="54"/>
                </a:lnTo>
                <a:lnTo>
                  <a:pt x="5189" y="54"/>
                </a:lnTo>
                <a:lnTo>
                  <a:pt x="5189" y="54"/>
                </a:lnTo>
                <a:lnTo>
                  <a:pt x="5190" y="54"/>
                </a:lnTo>
                <a:lnTo>
                  <a:pt x="5190" y="54"/>
                </a:lnTo>
                <a:lnTo>
                  <a:pt x="5190" y="54"/>
                </a:lnTo>
                <a:lnTo>
                  <a:pt x="5191" y="54"/>
                </a:lnTo>
                <a:lnTo>
                  <a:pt x="5191" y="54"/>
                </a:lnTo>
                <a:lnTo>
                  <a:pt x="5191" y="54"/>
                </a:lnTo>
                <a:lnTo>
                  <a:pt x="5191" y="54"/>
                </a:lnTo>
                <a:lnTo>
                  <a:pt x="5192" y="54"/>
                </a:lnTo>
                <a:lnTo>
                  <a:pt x="5192" y="54"/>
                </a:lnTo>
                <a:lnTo>
                  <a:pt x="5192" y="54"/>
                </a:lnTo>
                <a:lnTo>
                  <a:pt x="5193" y="54"/>
                </a:lnTo>
                <a:lnTo>
                  <a:pt x="5193" y="54"/>
                </a:lnTo>
                <a:lnTo>
                  <a:pt x="5193" y="54"/>
                </a:lnTo>
                <a:lnTo>
                  <a:pt x="5193" y="54"/>
                </a:lnTo>
                <a:lnTo>
                  <a:pt x="5194" y="54"/>
                </a:lnTo>
                <a:lnTo>
                  <a:pt x="5194" y="54"/>
                </a:lnTo>
                <a:lnTo>
                  <a:pt x="5194" y="54"/>
                </a:lnTo>
                <a:lnTo>
                  <a:pt x="5195" y="54"/>
                </a:lnTo>
                <a:lnTo>
                  <a:pt x="5195" y="54"/>
                </a:lnTo>
                <a:lnTo>
                  <a:pt x="5195" y="54"/>
                </a:lnTo>
                <a:lnTo>
                  <a:pt x="5195" y="54"/>
                </a:lnTo>
                <a:lnTo>
                  <a:pt x="5196" y="54"/>
                </a:lnTo>
                <a:lnTo>
                  <a:pt x="5196" y="54"/>
                </a:lnTo>
                <a:lnTo>
                  <a:pt x="5196" y="54"/>
                </a:lnTo>
                <a:lnTo>
                  <a:pt x="5197" y="54"/>
                </a:lnTo>
                <a:lnTo>
                  <a:pt x="5197" y="54"/>
                </a:lnTo>
                <a:lnTo>
                  <a:pt x="5197" y="54"/>
                </a:lnTo>
                <a:lnTo>
                  <a:pt x="5197" y="54"/>
                </a:lnTo>
                <a:lnTo>
                  <a:pt x="5198" y="54"/>
                </a:lnTo>
                <a:lnTo>
                  <a:pt x="5198" y="54"/>
                </a:lnTo>
                <a:lnTo>
                  <a:pt x="5198" y="54"/>
                </a:lnTo>
                <a:lnTo>
                  <a:pt x="5199" y="54"/>
                </a:lnTo>
                <a:lnTo>
                  <a:pt x="5199" y="54"/>
                </a:lnTo>
                <a:lnTo>
                  <a:pt x="5199" y="54"/>
                </a:lnTo>
                <a:lnTo>
                  <a:pt x="5199" y="54"/>
                </a:lnTo>
                <a:lnTo>
                  <a:pt x="5200" y="54"/>
                </a:lnTo>
                <a:lnTo>
                  <a:pt x="5200" y="54"/>
                </a:lnTo>
                <a:lnTo>
                  <a:pt x="5200" y="54"/>
                </a:lnTo>
                <a:lnTo>
                  <a:pt x="5201" y="54"/>
                </a:lnTo>
                <a:lnTo>
                  <a:pt x="5201" y="54"/>
                </a:lnTo>
                <a:lnTo>
                  <a:pt x="5201" y="54"/>
                </a:lnTo>
                <a:lnTo>
                  <a:pt x="5201" y="54"/>
                </a:lnTo>
                <a:lnTo>
                  <a:pt x="5202" y="54"/>
                </a:lnTo>
                <a:lnTo>
                  <a:pt x="5202" y="54"/>
                </a:lnTo>
                <a:lnTo>
                  <a:pt x="5202" y="54"/>
                </a:lnTo>
                <a:lnTo>
                  <a:pt x="5203" y="54"/>
                </a:lnTo>
                <a:lnTo>
                  <a:pt x="5203" y="54"/>
                </a:lnTo>
                <a:lnTo>
                  <a:pt x="5203" y="54"/>
                </a:lnTo>
                <a:lnTo>
                  <a:pt x="5203" y="54"/>
                </a:lnTo>
                <a:lnTo>
                  <a:pt x="5204" y="54"/>
                </a:lnTo>
                <a:lnTo>
                  <a:pt x="5204" y="54"/>
                </a:lnTo>
                <a:lnTo>
                  <a:pt x="5204" y="54"/>
                </a:lnTo>
                <a:lnTo>
                  <a:pt x="5205" y="54"/>
                </a:lnTo>
                <a:lnTo>
                  <a:pt x="5205" y="54"/>
                </a:lnTo>
                <a:lnTo>
                  <a:pt x="5205" y="54"/>
                </a:lnTo>
                <a:lnTo>
                  <a:pt x="5205" y="54"/>
                </a:lnTo>
                <a:lnTo>
                  <a:pt x="5206" y="54"/>
                </a:lnTo>
                <a:lnTo>
                  <a:pt x="5206" y="54"/>
                </a:lnTo>
                <a:lnTo>
                  <a:pt x="5206" y="54"/>
                </a:lnTo>
                <a:lnTo>
                  <a:pt x="5207" y="54"/>
                </a:lnTo>
                <a:lnTo>
                  <a:pt x="5207" y="54"/>
                </a:lnTo>
                <a:lnTo>
                  <a:pt x="5207" y="54"/>
                </a:lnTo>
                <a:lnTo>
                  <a:pt x="5207" y="54"/>
                </a:lnTo>
                <a:lnTo>
                  <a:pt x="5208" y="54"/>
                </a:lnTo>
                <a:lnTo>
                  <a:pt x="5208" y="54"/>
                </a:lnTo>
                <a:lnTo>
                  <a:pt x="5208" y="54"/>
                </a:lnTo>
                <a:lnTo>
                  <a:pt x="5208" y="54"/>
                </a:lnTo>
                <a:lnTo>
                  <a:pt x="5209" y="54"/>
                </a:lnTo>
                <a:lnTo>
                  <a:pt x="5209" y="54"/>
                </a:lnTo>
                <a:lnTo>
                  <a:pt x="5210" y="54"/>
                </a:lnTo>
                <a:lnTo>
                  <a:pt x="5210" y="54"/>
                </a:lnTo>
                <a:lnTo>
                  <a:pt x="5210" y="54"/>
                </a:lnTo>
                <a:lnTo>
                  <a:pt x="5210" y="54"/>
                </a:lnTo>
                <a:lnTo>
                  <a:pt x="5211" y="54"/>
                </a:lnTo>
                <a:lnTo>
                  <a:pt x="5211" y="54"/>
                </a:lnTo>
                <a:lnTo>
                  <a:pt x="5211" y="54"/>
                </a:lnTo>
                <a:lnTo>
                  <a:pt x="5212" y="54"/>
                </a:lnTo>
                <a:lnTo>
                  <a:pt x="5212" y="54"/>
                </a:lnTo>
                <a:lnTo>
                  <a:pt x="5212" y="54"/>
                </a:lnTo>
                <a:lnTo>
                  <a:pt x="5212" y="54"/>
                </a:lnTo>
                <a:lnTo>
                  <a:pt x="5214" y="54"/>
                </a:lnTo>
                <a:lnTo>
                  <a:pt x="5214" y="54"/>
                </a:lnTo>
                <a:lnTo>
                  <a:pt x="5214" y="54"/>
                </a:lnTo>
                <a:lnTo>
                  <a:pt x="5215" y="54"/>
                </a:lnTo>
                <a:lnTo>
                  <a:pt x="5215" y="54"/>
                </a:lnTo>
                <a:lnTo>
                  <a:pt x="5215" y="54"/>
                </a:lnTo>
                <a:lnTo>
                  <a:pt x="5215" y="54"/>
                </a:lnTo>
                <a:lnTo>
                  <a:pt x="5216" y="54"/>
                </a:lnTo>
                <a:lnTo>
                  <a:pt x="5216" y="54"/>
                </a:lnTo>
                <a:lnTo>
                  <a:pt x="5216" y="54"/>
                </a:lnTo>
                <a:lnTo>
                  <a:pt x="5217" y="54"/>
                </a:lnTo>
                <a:lnTo>
                  <a:pt x="5217" y="54"/>
                </a:lnTo>
                <a:lnTo>
                  <a:pt x="5217" y="54"/>
                </a:lnTo>
                <a:lnTo>
                  <a:pt x="5217" y="54"/>
                </a:lnTo>
                <a:lnTo>
                  <a:pt x="5218" y="54"/>
                </a:lnTo>
                <a:lnTo>
                  <a:pt x="5218" y="54"/>
                </a:lnTo>
                <a:lnTo>
                  <a:pt x="5218" y="54"/>
                </a:lnTo>
                <a:lnTo>
                  <a:pt x="5219" y="54"/>
                </a:lnTo>
                <a:lnTo>
                  <a:pt x="5219" y="54"/>
                </a:lnTo>
                <a:lnTo>
                  <a:pt x="5219" y="54"/>
                </a:lnTo>
                <a:lnTo>
                  <a:pt x="5219" y="54"/>
                </a:lnTo>
                <a:lnTo>
                  <a:pt x="5220" y="54"/>
                </a:lnTo>
                <a:lnTo>
                  <a:pt x="5220" y="54"/>
                </a:lnTo>
                <a:lnTo>
                  <a:pt x="5220" y="54"/>
                </a:lnTo>
                <a:lnTo>
                  <a:pt x="5221" y="54"/>
                </a:lnTo>
                <a:lnTo>
                  <a:pt x="5221" y="54"/>
                </a:lnTo>
                <a:lnTo>
                  <a:pt x="5221" y="54"/>
                </a:lnTo>
                <a:lnTo>
                  <a:pt x="5221" y="54"/>
                </a:lnTo>
                <a:lnTo>
                  <a:pt x="5221" y="54"/>
                </a:lnTo>
                <a:lnTo>
                  <a:pt x="5221" y="54"/>
                </a:lnTo>
                <a:lnTo>
                  <a:pt x="5221" y="54"/>
                </a:lnTo>
                <a:lnTo>
                  <a:pt x="5223" y="54"/>
                </a:lnTo>
                <a:lnTo>
                  <a:pt x="5223" y="54"/>
                </a:lnTo>
                <a:lnTo>
                  <a:pt x="5223" y="54"/>
                </a:lnTo>
                <a:lnTo>
                  <a:pt x="5223" y="54"/>
                </a:lnTo>
                <a:lnTo>
                  <a:pt x="5224" y="54"/>
                </a:lnTo>
                <a:lnTo>
                  <a:pt x="5224" y="54"/>
                </a:lnTo>
                <a:lnTo>
                  <a:pt x="5224" y="54"/>
                </a:lnTo>
                <a:lnTo>
                  <a:pt x="5225" y="54"/>
                </a:lnTo>
                <a:lnTo>
                  <a:pt x="5225" y="54"/>
                </a:lnTo>
                <a:lnTo>
                  <a:pt x="5225" y="54"/>
                </a:lnTo>
                <a:lnTo>
                  <a:pt x="5225" y="54"/>
                </a:lnTo>
                <a:lnTo>
                  <a:pt x="5226" y="54"/>
                </a:lnTo>
                <a:lnTo>
                  <a:pt x="5226" y="54"/>
                </a:lnTo>
                <a:lnTo>
                  <a:pt x="5226" y="54"/>
                </a:lnTo>
                <a:lnTo>
                  <a:pt x="5227" y="54"/>
                </a:lnTo>
                <a:lnTo>
                  <a:pt x="5227" y="54"/>
                </a:lnTo>
                <a:lnTo>
                  <a:pt x="5227" y="54"/>
                </a:lnTo>
                <a:lnTo>
                  <a:pt x="5227" y="54"/>
                </a:lnTo>
                <a:lnTo>
                  <a:pt x="5228" y="54"/>
                </a:lnTo>
                <a:lnTo>
                  <a:pt x="5228" y="54"/>
                </a:lnTo>
                <a:lnTo>
                  <a:pt x="5228" y="54"/>
                </a:lnTo>
                <a:lnTo>
                  <a:pt x="5229" y="54"/>
                </a:lnTo>
                <a:lnTo>
                  <a:pt x="5229" y="54"/>
                </a:lnTo>
                <a:lnTo>
                  <a:pt x="5229" y="54"/>
                </a:lnTo>
                <a:lnTo>
                  <a:pt x="5229" y="54"/>
                </a:lnTo>
                <a:lnTo>
                  <a:pt x="5230" y="54"/>
                </a:lnTo>
                <a:lnTo>
                  <a:pt x="5230" y="54"/>
                </a:lnTo>
                <a:lnTo>
                  <a:pt x="5230" y="54"/>
                </a:lnTo>
                <a:lnTo>
                  <a:pt x="5231" y="54"/>
                </a:lnTo>
                <a:lnTo>
                  <a:pt x="5231" y="54"/>
                </a:lnTo>
                <a:lnTo>
                  <a:pt x="5231" y="54"/>
                </a:lnTo>
                <a:lnTo>
                  <a:pt x="5231" y="54"/>
                </a:lnTo>
                <a:lnTo>
                  <a:pt x="5232" y="54"/>
                </a:lnTo>
                <a:lnTo>
                  <a:pt x="5232" y="54"/>
                </a:lnTo>
                <a:lnTo>
                  <a:pt x="5232" y="54"/>
                </a:lnTo>
                <a:lnTo>
                  <a:pt x="5233" y="54"/>
                </a:lnTo>
                <a:lnTo>
                  <a:pt x="5233" y="54"/>
                </a:lnTo>
                <a:lnTo>
                  <a:pt x="5233" y="54"/>
                </a:lnTo>
                <a:lnTo>
                  <a:pt x="5233" y="54"/>
                </a:lnTo>
                <a:lnTo>
                  <a:pt x="5234" y="54"/>
                </a:lnTo>
                <a:lnTo>
                  <a:pt x="5234" y="54"/>
                </a:lnTo>
                <a:lnTo>
                  <a:pt x="5234" y="54"/>
                </a:lnTo>
                <a:lnTo>
                  <a:pt x="5235" y="54"/>
                </a:lnTo>
                <a:lnTo>
                  <a:pt x="5235" y="54"/>
                </a:lnTo>
                <a:lnTo>
                  <a:pt x="5235" y="54"/>
                </a:lnTo>
                <a:lnTo>
                  <a:pt x="5235" y="54"/>
                </a:lnTo>
                <a:lnTo>
                  <a:pt x="5236" y="54"/>
                </a:lnTo>
                <a:lnTo>
                  <a:pt x="5236" y="54"/>
                </a:lnTo>
                <a:lnTo>
                  <a:pt x="5236" y="54"/>
                </a:lnTo>
                <a:lnTo>
                  <a:pt x="5237" y="54"/>
                </a:lnTo>
                <a:lnTo>
                  <a:pt x="5237" y="54"/>
                </a:lnTo>
                <a:lnTo>
                  <a:pt x="5237" y="54"/>
                </a:lnTo>
                <a:lnTo>
                  <a:pt x="5238" y="54"/>
                </a:lnTo>
                <a:lnTo>
                  <a:pt x="5238" y="54"/>
                </a:lnTo>
                <a:lnTo>
                  <a:pt x="5238" y="54"/>
                </a:lnTo>
                <a:lnTo>
                  <a:pt x="5238" y="54"/>
                </a:lnTo>
                <a:lnTo>
                  <a:pt x="5239" y="54"/>
                </a:lnTo>
                <a:lnTo>
                  <a:pt x="5239" y="54"/>
                </a:lnTo>
                <a:lnTo>
                  <a:pt x="5239" y="54"/>
                </a:lnTo>
                <a:lnTo>
                  <a:pt x="5240" y="54"/>
                </a:lnTo>
                <a:lnTo>
                  <a:pt x="5240" y="54"/>
                </a:lnTo>
                <a:lnTo>
                  <a:pt x="5240" y="54"/>
                </a:lnTo>
                <a:lnTo>
                  <a:pt x="5240" y="54"/>
                </a:lnTo>
                <a:lnTo>
                  <a:pt x="5240" y="54"/>
                </a:lnTo>
                <a:lnTo>
                  <a:pt x="5241" y="54"/>
                </a:lnTo>
                <a:lnTo>
                  <a:pt x="5241" y="54"/>
                </a:lnTo>
                <a:lnTo>
                  <a:pt x="5242" y="54"/>
                </a:lnTo>
                <a:lnTo>
                  <a:pt x="5242" y="54"/>
                </a:lnTo>
                <a:lnTo>
                  <a:pt x="5242" y="54"/>
                </a:lnTo>
                <a:lnTo>
                  <a:pt x="5242" y="54"/>
                </a:lnTo>
                <a:lnTo>
                  <a:pt x="5243" y="54"/>
                </a:lnTo>
                <a:lnTo>
                  <a:pt x="5243" y="54"/>
                </a:lnTo>
                <a:lnTo>
                  <a:pt x="5243" y="54"/>
                </a:lnTo>
                <a:lnTo>
                  <a:pt x="5244" y="54"/>
                </a:lnTo>
                <a:lnTo>
                  <a:pt x="5244" y="54"/>
                </a:lnTo>
                <a:lnTo>
                  <a:pt x="5244" y="54"/>
                </a:lnTo>
                <a:lnTo>
                  <a:pt x="5244" y="54"/>
                </a:lnTo>
                <a:lnTo>
                  <a:pt x="5245" y="54"/>
                </a:lnTo>
                <a:lnTo>
                  <a:pt x="5245" y="54"/>
                </a:lnTo>
                <a:lnTo>
                  <a:pt x="5245" y="54"/>
                </a:lnTo>
                <a:lnTo>
                  <a:pt x="5246" y="54"/>
                </a:lnTo>
                <a:lnTo>
                  <a:pt x="5246" y="54"/>
                </a:lnTo>
                <a:lnTo>
                  <a:pt x="5246" y="54"/>
                </a:lnTo>
                <a:lnTo>
                  <a:pt x="5246" y="54"/>
                </a:lnTo>
                <a:lnTo>
                  <a:pt x="5247" y="54"/>
                </a:lnTo>
                <a:lnTo>
                  <a:pt x="5247" y="54"/>
                </a:lnTo>
                <a:lnTo>
                  <a:pt x="5247" y="54"/>
                </a:lnTo>
                <a:lnTo>
                  <a:pt x="5248" y="54"/>
                </a:lnTo>
                <a:lnTo>
                  <a:pt x="5248" y="54"/>
                </a:lnTo>
                <a:lnTo>
                  <a:pt x="5248" y="54"/>
                </a:lnTo>
                <a:lnTo>
                  <a:pt x="5248" y="54"/>
                </a:lnTo>
                <a:lnTo>
                  <a:pt x="5249" y="54"/>
                </a:lnTo>
                <a:lnTo>
                  <a:pt x="5249" y="54"/>
                </a:lnTo>
                <a:lnTo>
                  <a:pt x="5249" y="54"/>
                </a:lnTo>
                <a:lnTo>
                  <a:pt x="5250" y="54"/>
                </a:lnTo>
                <a:lnTo>
                  <a:pt x="5250" y="54"/>
                </a:lnTo>
                <a:lnTo>
                  <a:pt x="5250" y="54"/>
                </a:lnTo>
                <a:lnTo>
                  <a:pt x="5250" y="54"/>
                </a:lnTo>
                <a:lnTo>
                  <a:pt x="5251" y="54"/>
                </a:lnTo>
                <a:lnTo>
                  <a:pt x="5251" y="54"/>
                </a:lnTo>
                <a:lnTo>
                  <a:pt x="5251" y="54"/>
                </a:lnTo>
                <a:lnTo>
                  <a:pt x="5252" y="54"/>
                </a:lnTo>
                <a:lnTo>
                  <a:pt x="5252" y="54"/>
                </a:lnTo>
                <a:lnTo>
                  <a:pt x="5252" y="54"/>
                </a:lnTo>
                <a:lnTo>
                  <a:pt x="5252" y="54"/>
                </a:lnTo>
                <a:lnTo>
                  <a:pt x="5253" y="54"/>
                </a:lnTo>
                <a:lnTo>
                  <a:pt x="5253" y="54"/>
                </a:lnTo>
                <a:lnTo>
                  <a:pt x="5253" y="54"/>
                </a:lnTo>
                <a:lnTo>
                  <a:pt x="5254" y="54"/>
                </a:lnTo>
                <a:lnTo>
                  <a:pt x="5254" y="54"/>
                </a:lnTo>
                <a:lnTo>
                  <a:pt x="5254" y="54"/>
                </a:lnTo>
                <a:lnTo>
                  <a:pt x="5254" y="54"/>
                </a:lnTo>
                <a:lnTo>
                  <a:pt x="5255" y="54"/>
                </a:lnTo>
                <a:lnTo>
                  <a:pt x="5255" y="54"/>
                </a:lnTo>
                <a:lnTo>
                  <a:pt x="5255" y="54"/>
                </a:lnTo>
                <a:lnTo>
                  <a:pt x="5256" y="54"/>
                </a:lnTo>
                <a:lnTo>
                  <a:pt x="5256" y="54"/>
                </a:lnTo>
                <a:lnTo>
                  <a:pt x="5256" y="54"/>
                </a:lnTo>
                <a:lnTo>
                  <a:pt x="5256" y="54"/>
                </a:lnTo>
                <a:lnTo>
                  <a:pt x="5257" y="54"/>
                </a:lnTo>
                <a:lnTo>
                  <a:pt x="5257" y="54"/>
                </a:lnTo>
                <a:lnTo>
                  <a:pt x="5257" y="54"/>
                </a:lnTo>
                <a:lnTo>
                  <a:pt x="5258" y="54"/>
                </a:lnTo>
                <a:lnTo>
                  <a:pt x="5258" y="54"/>
                </a:lnTo>
                <a:lnTo>
                  <a:pt x="5258" y="54"/>
                </a:lnTo>
                <a:lnTo>
                  <a:pt x="5258" y="54"/>
                </a:lnTo>
                <a:lnTo>
                  <a:pt x="5259" y="54"/>
                </a:lnTo>
                <a:lnTo>
                  <a:pt x="5259" y="54"/>
                </a:lnTo>
                <a:lnTo>
                  <a:pt x="5259" y="54"/>
                </a:lnTo>
                <a:lnTo>
                  <a:pt x="5260" y="54"/>
                </a:lnTo>
                <a:lnTo>
                  <a:pt x="5260" y="54"/>
                </a:lnTo>
                <a:lnTo>
                  <a:pt x="5260" y="54"/>
                </a:lnTo>
                <a:lnTo>
                  <a:pt x="5260" y="54"/>
                </a:lnTo>
                <a:lnTo>
                  <a:pt x="5261" y="54"/>
                </a:lnTo>
                <a:lnTo>
                  <a:pt x="5261" y="54"/>
                </a:lnTo>
                <a:lnTo>
                  <a:pt x="5261" y="54"/>
                </a:lnTo>
                <a:lnTo>
                  <a:pt x="5262" y="54"/>
                </a:lnTo>
                <a:lnTo>
                  <a:pt x="5262" y="54"/>
                </a:lnTo>
                <a:lnTo>
                  <a:pt x="5262" y="54"/>
                </a:lnTo>
                <a:lnTo>
                  <a:pt x="5263" y="54"/>
                </a:lnTo>
                <a:lnTo>
                  <a:pt x="5263" y="54"/>
                </a:lnTo>
                <a:lnTo>
                  <a:pt x="5263" y="54"/>
                </a:lnTo>
                <a:lnTo>
                  <a:pt x="5263" y="54"/>
                </a:lnTo>
                <a:lnTo>
                  <a:pt x="5264" y="54"/>
                </a:lnTo>
                <a:lnTo>
                  <a:pt x="5264" y="54"/>
                </a:lnTo>
                <a:lnTo>
                  <a:pt x="5264" y="54"/>
                </a:lnTo>
                <a:lnTo>
                  <a:pt x="5265" y="54"/>
                </a:lnTo>
                <a:lnTo>
                  <a:pt x="5265" y="54"/>
                </a:lnTo>
                <a:lnTo>
                  <a:pt x="5265" y="54"/>
                </a:lnTo>
                <a:lnTo>
                  <a:pt x="5265" y="54"/>
                </a:lnTo>
                <a:lnTo>
                  <a:pt x="5266" y="54"/>
                </a:lnTo>
                <a:lnTo>
                  <a:pt x="5266" y="54"/>
                </a:lnTo>
                <a:lnTo>
                  <a:pt x="5266" y="54"/>
                </a:lnTo>
                <a:lnTo>
                  <a:pt x="5266" y="54"/>
                </a:lnTo>
                <a:lnTo>
                  <a:pt x="5267" y="54"/>
                </a:lnTo>
                <a:lnTo>
                  <a:pt x="5267" y="54"/>
                </a:lnTo>
                <a:lnTo>
                  <a:pt x="5267" y="54"/>
                </a:lnTo>
                <a:lnTo>
                  <a:pt x="5268" y="54"/>
                </a:lnTo>
                <a:lnTo>
                  <a:pt x="5268" y="54"/>
                </a:lnTo>
                <a:lnTo>
                  <a:pt x="5268" y="54"/>
                </a:lnTo>
                <a:lnTo>
                  <a:pt x="5269" y="54"/>
                </a:lnTo>
                <a:lnTo>
                  <a:pt x="5269" y="54"/>
                </a:lnTo>
                <a:lnTo>
                  <a:pt x="5269" y="54"/>
                </a:lnTo>
                <a:lnTo>
                  <a:pt x="5269" y="54"/>
                </a:lnTo>
                <a:lnTo>
                  <a:pt x="5270" y="54"/>
                </a:lnTo>
                <a:lnTo>
                  <a:pt x="5270" y="54"/>
                </a:lnTo>
                <a:lnTo>
                  <a:pt x="5270" y="54"/>
                </a:lnTo>
                <a:lnTo>
                  <a:pt x="5271" y="54"/>
                </a:lnTo>
                <a:lnTo>
                  <a:pt x="5271" y="54"/>
                </a:lnTo>
                <a:lnTo>
                  <a:pt x="5271" y="54"/>
                </a:lnTo>
                <a:lnTo>
                  <a:pt x="5271" y="54"/>
                </a:lnTo>
                <a:lnTo>
                  <a:pt x="5271" y="54"/>
                </a:lnTo>
                <a:lnTo>
                  <a:pt x="5272" y="54"/>
                </a:lnTo>
                <a:lnTo>
                  <a:pt x="5272" y="54"/>
                </a:lnTo>
                <a:lnTo>
                  <a:pt x="5273" y="54"/>
                </a:lnTo>
                <a:lnTo>
                  <a:pt x="5273" y="54"/>
                </a:lnTo>
                <a:lnTo>
                  <a:pt x="5273" y="54"/>
                </a:lnTo>
                <a:lnTo>
                  <a:pt x="5273" y="54"/>
                </a:lnTo>
                <a:lnTo>
                  <a:pt x="5274" y="54"/>
                </a:lnTo>
                <a:lnTo>
                  <a:pt x="5274" y="54"/>
                </a:lnTo>
                <a:lnTo>
                  <a:pt x="5274" y="54"/>
                </a:lnTo>
                <a:lnTo>
                  <a:pt x="5275" y="54"/>
                </a:lnTo>
                <a:lnTo>
                  <a:pt x="5275" y="54"/>
                </a:lnTo>
                <a:lnTo>
                  <a:pt x="5275" y="54"/>
                </a:lnTo>
                <a:lnTo>
                  <a:pt x="5275" y="54"/>
                </a:lnTo>
                <a:lnTo>
                  <a:pt x="5277" y="54"/>
                </a:lnTo>
                <a:lnTo>
                  <a:pt x="5277" y="54"/>
                </a:lnTo>
                <a:lnTo>
                  <a:pt x="5277" y="54"/>
                </a:lnTo>
                <a:lnTo>
                  <a:pt x="5278" y="54"/>
                </a:lnTo>
                <a:lnTo>
                  <a:pt x="5278" y="54"/>
                </a:lnTo>
                <a:lnTo>
                  <a:pt x="5278" y="54"/>
                </a:lnTo>
                <a:lnTo>
                  <a:pt x="5278" y="54"/>
                </a:lnTo>
                <a:lnTo>
                  <a:pt x="5279" y="54"/>
                </a:lnTo>
                <a:lnTo>
                  <a:pt x="5279" y="54"/>
                </a:lnTo>
                <a:lnTo>
                  <a:pt x="5279" y="54"/>
                </a:lnTo>
                <a:lnTo>
                  <a:pt x="5280" y="54"/>
                </a:lnTo>
                <a:lnTo>
                  <a:pt x="5280" y="54"/>
                </a:lnTo>
                <a:lnTo>
                  <a:pt x="5280" y="54"/>
                </a:lnTo>
                <a:lnTo>
                  <a:pt x="5280" y="54"/>
                </a:lnTo>
                <a:lnTo>
                  <a:pt x="5281" y="54"/>
                </a:lnTo>
                <a:lnTo>
                  <a:pt x="5281" y="54"/>
                </a:lnTo>
                <a:lnTo>
                  <a:pt x="5281" y="54"/>
                </a:lnTo>
                <a:lnTo>
                  <a:pt x="5282" y="54"/>
                </a:lnTo>
                <a:lnTo>
                  <a:pt x="5282" y="54"/>
                </a:lnTo>
                <a:lnTo>
                  <a:pt x="5282" y="54"/>
                </a:lnTo>
                <a:lnTo>
                  <a:pt x="5282" y="54"/>
                </a:lnTo>
                <a:lnTo>
                  <a:pt x="5283" y="54"/>
                </a:lnTo>
                <a:lnTo>
                  <a:pt x="5283" y="54"/>
                </a:lnTo>
                <a:lnTo>
                  <a:pt x="5283" y="54"/>
                </a:lnTo>
                <a:lnTo>
                  <a:pt x="5284" y="54"/>
                </a:lnTo>
                <a:lnTo>
                  <a:pt x="5284" y="54"/>
                </a:lnTo>
                <a:lnTo>
                  <a:pt x="5284" y="54"/>
                </a:lnTo>
                <a:lnTo>
                  <a:pt x="5284" y="54"/>
                </a:lnTo>
                <a:lnTo>
                  <a:pt x="5285" y="54"/>
                </a:lnTo>
                <a:lnTo>
                  <a:pt x="5285" y="54"/>
                </a:lnTo>
                <a:lnTo>
                  <a:pt x="5285" y="54"/>
                </a:lnTo>
                <a:lnTo>
                  <a:pt x="5286" y="54"/>
                </a:lnTo>
                <a:lnTo>
                  <a:pt x="5286" y="54"/>
                </a:lnTo>
                <a:lnTo>
                  <a:pt x="5286" y="54"/>
                </a:lnTo>
                <a:lnTo>
                  <a:pt x="5286" y="54"/>
                </a:lnTo>
                <a:lnTo>
                  <a:pt x="5287" y="54"/>
                </a:lnTo>
                <a:lnTo>
                  <a:pt x="5287" y="54"/>
                </a:lnTo>
                <a:lnTo>
                  <a:pt x="5287" y="54"/>
                </a:lnTo>
                <a:lnTo>
                  <a:pt x="5288" y="54"/>
                </a:lnTo>
                <a:lnTo>
                  <a:pt x="5288" y="54"/>
                </a:lnTo>
                <a:lnTo>
                  <a:pt x="5288" y="54"/>
                </a:lnTo>
                <a:lnTo>
                  <a:pt x="5289" y="54"/>
                </a:lnTo>
                <a:lnTo>
                  <a:pt x="5289" y="54"/>
                </a:lnTo>
                <a:lnTo>
                  <a:pt x="5289" y="54"/>
                </a:lnTo>
                <a:lnTo>
                  <a:pt x="5289" y="54"/>
                </a:lnTo>
                <a:lnTo>
                  <a:pt x="5290" y="54"/>
                </a:lnTo>
                <a:lnTo>
                  <a:pt x="5290" y="54"/>
                </a:lnTo>
                <a:lnTo>
                  <a:pt x="5290" y="54"/>
                </a:lnTo>
                <a:lnTo>
                  <a:pt x="5291" y="54"/>
                </a:lnTo>
                <a:lnTo>
                  <a:pt x="5291" y="54"/>
                </a:lnTo>
                <a:lnTo>
                  <a:pt x="5291" y="54"/>
                </a:lnTo>
                <a:lnTo>
                  <a:pt x="5291" y="54"/>
                </a:lnTo>
                <a:lnTo>
                  <a:pt x="5292" y="54"/>
                </a:lnTo>
                <a:lnTo>
                  <a:pt x="5292" y="54"/>
                </a:lnTo>
                <a:lnTo>
                  <a:pt x="5292" y="54"/>
                </a:lnTo>
                <a:lnTo>
                  <a:pt x="5293" y="54"/>
                </a:lnTo>
                <a:lnTo>
                  <a:pt x="5293" y="54"/>
                </a:lnTo>
                <a:lnTo>
                  <a:pt x="5293" y="54"/>
                </a:lnTo>
                <a:lnTo>
                  <a:pt x="5293" y="54"/>
                </a:lnTo>
                <a:lnTo>
                  <a:pt x="5294" y="54"/>
                </a:lnTo>
                <a:lnTo>
                  <a:pt x="5294" y="54"/>
                </a:lnTo>
                <a:lnTo>
                  <a:pt x="5294" y="54"/>
                </a:lnTo>
                <a:lnTo>
                  <a:pt x="5295" y="54"/>
                </a:lnTo>
                <a:lnTo>
                  <a:pt x="5295" y="54"/>
                </a:lnTo>
                <a:lnTo>
                  <a:pt x="5295" y="54"/>
                </a:lnTo>
                <a:lnTo>
                  <a:pt x="5295" y="54"/>
                </a:lnTo>
                <a:lnTo>
                  <a:pt x="5296" y="54"/>
                </a:lnTo>
                <a:lnTo>
                  <a:pt x="5296" y="54"/>
                </a:lnTo>
                <a:lnTo>
                  <a:pt x="5296" y="54"/>
                </a:lnTo>
                <a:lnTo>
                  <a:pt x="5297" y="54"/>
                </a:lnTo>
                <a:lnTo>
                  <a:pt x="5297" y="54"/>
                </a:lnTo>
                <a:lnTo>
                  <a:pt x="5297" y="54"/>
                </a:lnTo>
                <a:lnTo>
                  <a:pt x="5297" y="54"/>
                </a:lnTo>
                <a:lnTo>
                  <a:pt x="5298" y="54"/>
                </a:lnTo>
                <a:lnTo>
                  <a:pt x="5298" y="54"/>
                </a:lnTo>
                <a:lnTo>
                  <a:pt x="5298" y="54"/>
                </a:lnTo>
                <a:lnTo>
                  <a:pt x="5298" y="54"/>
                </a:lnTo>
                <a:lnTo>
                  <a:pt x="5299" y="54"/>
                </a:lnTo>
                <a:lnTo>
                  <a:pt x="5299" y="54"/>
                </a:lnTo>
                <a:lnTo>
                  <a:pt x="5299" y="54"/>
                </a:lnTo>
                <a:lnTo>
                  <a:pt x="5300" y="54"/>
                </a:lnTo>
                <a:lnTo>
                  <a:pt x="5300" y="54"/>
                </a:lnTo>
                <a:lnTo>
                  <a:pt x="5300" y="54"/>
                </a:lnTo>
                <a:lnTo>
                  <a:pt x="5301" y="54"/>
                </a:lnTo>
                <a:lnTo>
                  <a:pt x="5301" y="54"/>
                </a:lnTo>
                <a:lnTo>
                  <a:pt x="5301" y="54"/>
                </a:lnTo>
                <a:lnTo>
                  <a:pt x="5301" y="54"/>
                </a:lnTo>
                <a:lnTo>
                  <a:pt x="5302" y="54"/>
                </a:lnTo>
                <a:lnTo>
                  <a:pt x="5302" y="54"/>
                </a:lnTo>
                <a:lnTo>
                  <a:pt x="5302" y="54"/>
                </a:lnTo>
                <a:lnTo>
                  <a:pt x="5303" y="54"/>
                </a:lnTo>
                <a:lnTo>
                  <a:pt x="5303" y="54"/>
                </a:lnTo>
                <a:lnTo>
                  <a:pt x="5303" y="54"/>
                </a:lnTo>
                <a:lnTo>
                  <a:pt x="5303" y="54"/>
                </a:lnTo>
                <a:lnTo>
                  <a:pt x="5303" y="54"/>
                </a:lnTo>
                <a:lnTo>
                  <a:pt x="5304" y="54"/>
                </a:lnTo>
                <a:lnTo>
                  <a:pt x="5304" y="54"/>
                </a:lnTo>
                <a:lnTo>
                  <a:pt x="5305" y="54"/>
                </a:lnTo>
                <a:lnTo>
                  <a:pt x="5305" y="54"/>
                </a:lnTo>
                <a:lnTo>
                  <a:pt x="5305" y="54"/>
                </a:lnTo>
                <a:lnTo>
                  <a:pt x="5305" y="54"/>
                </a:lnTo>
                <a:lnTo>
                  <a:pt x="5306" y="54"/>
                </a:lnTo>
                <a:lnTo>
                  <a:pt x="5306" y="54"/>
                </a:lnTo>
                <a:lnTo>
                  <a:pt x="5306" y="54"/>
                </a:lnTo>
                <a:lnTo>
                  <a:pt x="5307" y="54"/>
                </a:lnTo>
                <a:lnTo>
                  <a:pt x="5307" y="54"/>
                </a:lnTo>
                <a:lnTo>
                  <a:pt x="5307" y="54"/>
                </a:lnTo>
                <a:lnTo>
                  <a:pt x="5307" y="54"/>
                </a:lnTo>
                <a:lnTo>
                  <a:pt x="5308" y="54"/>
                </a:lnTo>
                <a:lnTo>
                  <a:pt x="5308" y="54"/>
                </a:lnTo>
                <a:lnTo>
                  <a:pt x="5308" y="54"/>
                </a:lnTo>
                <a:lnTo>
                  <a:pt x="5309" y="54"/>
                </a:lnTo>
                <a:lnTo>
                  <a:pt x="5309" y="54"/>
                </a:lnTo>
                <a:lnTo>
                  <a:pt x="5309" y="54"/>
                </a:lnTo>
                <a:lnTo>
                  <a:pt x="5309" y="54"/>
                </a:lnTo>
                <a:lnTo>
                  <a:pt x="5310" y="54"/>
                </a:lnTo>
                <a:lnTo>
                  <a:pt x="5310" y="54"/>
                </a:lnTo>
                <a:lnTo>
                  <a:pt x="5310" y="54"/>
                </a:lnTo>
                <a:lnTo>
                  <a:pt x="5311" y="54"/>
                </a:lnTo>
                <a:lnTo>
                  <a:pt x="5311" y="54"/>
                </a:lnTo>
                <a:lnTo>
                  <a:pt x="5311" y="54"/>
                </a:lnTo>
                <a:lnTo>
                  <a:pt x="5311" y="54"/>
                </a:lnTo>
                <a:lnTo>
                  <a:pt x="5312" y="54"/>
                </a:lnTo>
                <a:lnTo>
                  <a:pt x="5312" y="54"/>
                </a:lnTo>
                <a:lnTo>
                  <a:pt x="5312" y="54"/>
                </a:lnTo>
                <a:lnTo>
                  <a:pt x="5313" y="54"/>
                </a:lnTo>
                <a:lnTo>
                  <a:pt x="5313" y="54"/>
                </a:lnTo>
                <a:lnTo>
                  <a:pt x="5313" y="54"/>
                </a:lnTo>
                <a:lnTo>
                  <a:pt x="5314" y="54"/>
                </a:lnTo>
                <a:lnTo>
                  <a:pt x="5314" y="54"/>
                </a:lnTo>
                <a:lnTo>
                  <a:pt x="5314" y="54"/>
                </a:lnTo>
                <a:lnTo>
                  <a:pt x="5314" y="54"/>
                </a:lnTo>
                <a:lnTo>
                  <a:pt x="5315" y="54"/>
                </a:lnTo>
                <a:lnTo>
                  <a:pt x="5315" y="54"/>
                </a:lnTo>
                <a:lnTo>
                  <a:pt x="5315" y="54"/>
                </a:lnTo>
                <a:lnTo>
                  <a:pt x="5316" y="54"/>
                </a:lnTo>
                <a:lnTo>
                  <a:pt x="5316" y="54"/>
                </a:lnTo>
                <a:lnTo>
                  <a:pt x="5316" y="54"/>
                </a:lnTo>
                <a:lnTo>
                  <a:pt x="5316" y="54"/>
                </a:lnTo>
                <a:lnTo>
                  <a:pt x="5317" y="54"/>
                </a:lnTo>
                <a:lnTo>
                  <a:pt x="5317" y="54"/>
                </a:lnTo>
                <a:lnTo>
                  <a:pt x="5317" y="54"/>
                </a:lnTo>
                <a:lnTo>
                  <a:pt x="5318" y="54"/>
                </a:lnTo>
                <a:lnTo>
                  <a:pt x="5318" y="54"/>
                </a:lnTo>
                <a:lnTo>
                  <a:pt x="5318" y="54"/>
                </a:lnTo>
                <a:lnTo>
                  <a:pt x="5318" y="54"/>
                </a:lnTo>
                <a:lnTo>
                  <a:pt x="5319" y="54"/>
                </a:lnTo>
                <a:lnTo>
                  <a:pt x="5319" y="54"/>
                </a:lnTo>
                <a:lnTo>
                  <a:pt x="5319" y="54"/>
                </a:lnTo>
                <a:lnTo>
                  <a:pt x="5320" y="54"/>
                </a:lnTo>
                <a:lnTo>
                  <a:pt x="5320" y="54"/>
                </a:lnTo>
                <a:lnTo>
                  <a:pt x="5320" y="54"/>
                </a:lnTo>
                <a:lnTo>
                  <a:pt x="5320" y="54"/>
                </a:lnTo>
                <a:lnTo>
                  <a:pt x="5321" y="54"/>
                </a:lnTo>
                <a:lnTo>
                  <a:pt x="5321" y="54"/>
                </a:lnTo>
                <a:lnTo>
                  <a:pt x="5321" y="54"/>
                </a:lnTo>
                <a:lnTo>
                  <a:pt x="5322" y="54"/>
                </a:lnTo>
                <a:lnTo>
                  <a:pt x="5322" y="54"/>
                </a:lnTo>
                <a:lnTo>
                  <a:pt x="5322" y="54"/>
                </a:lnTo>
                <a:lnTo>
                  <a:pt x="5322" y="54"/>
                </a:lnTo>
                <a:lnTo>
                  <a:pt x="5323" y="54"/>
                </a:lnTo>
                <a:lnTo>
                  <a:pt x="5323" y="54"/>
                </a:lnTo>
                <a:lnTo>
                  <a:pt x="5323" y="54"/>
                </a:lnTo>
                <a:lnTo>
                  <a:pt x="5324" y="54"/>
                </a:lnTo>
                <a:lnTo>
                  <a:pt x="5324" y="54"/>
                </a:lnTo>
                <a:lnTo>
                  <a:pt x="5324" y="54"/>
                </a:lnTo>
                <a:lnTo>
                  <a:pt x="5324" y="54"/>
                </a:lnTo>
                <a:lnTo>
                  <a:pt x="5325" y="54"/>
                </a:lnTo>
                <a:lnTo>
                  <a:pt x="5325" y="54"/>
                </a:lnTo>
                <a:lnTo>
                  <a:pt x="5325" y="54"/>
                </a:lnTo>
                <a:lnTo>
                  <a:pt x="5326" y="54"/>
                </a:lnTo>
                <a:lnTo>
                  <a:pt x="5326" y="54"/>
                </a:lnTo>
                <a:lnTo>
                  <a:pt x="5326" y="54"/>
                </a:lnTo>
                <a:lnTo>
                  <a:pt x="5326" y="54"/>
                </a:lnTo>
                <a:lnTo>
                  <a:pt x="5327" y="54"/>
                </a:lnTo>
                <a:lnTo>
                  <a:pt x="5327" y="54"/>
                </a:lnTo>
                <a:lnTo>
                  <a:pt x="5327" y="54"/>
                </a:lnTo>
                <a:lnTo>
                  <a:pt x="5328" y="54"/>
                </a:lnTo>
                <a:lnTo>
                  <a:pt x="5328" y="54"/>
                </a:lnTo>
                <a:lnTo>
                  <a:pt x="5328" y="54"/>
                </a:lnTo>
                <a:lnTo>
                  <a:pt x="5328" y="54"/>
                </a:lnTo>
                <a:lnTo>
                  <a:pt x="5329" y="54"/>
                </a:lnTo>
                <a:lnTo>
                  <a:pt x="5329" y="54"/>
                </a:lnTo>
                <a:lnTo>
                  <a:pt x="5329" y="54"/>
                </a:lnTo>
                <a:lnTo>
                  <a:pt x="5329" y="54"/>
                </a:lnTo>
                <a:lnTo>
                  <a:pt x="5331" y="54"/>
                </a:lnTo>
                <a:lnTo>
                  <a:pt x="5331" y="54"/>
                </a:lnTo>
                <a:lnTo>
                  <a:pt x="5331" y="54"/>
                </a:lnTo>
                <a:lnTo>
                  <a:pt x="5332" y="54"/>
                </a:lnTo>
                <a:lnTo>
                  <a:pt x="5332" y="54"/>
                </a:lnTo>
                <a:lnTo>
                  <a:pt x="5332" y="54"/>
                </a:lnTo>
                <a:lnTo>
                  <a:pt x="5333" y="54"/>
                </a:lnTo>
                <a:lnTo>
                  <a:pt x="5333" y="54"/>
                </a:lnTo>
                <a:lnTo>
                  <a:pt x="5333" y="54"/>
                </a:lnTo>
                <a:lnTo>
                  <a:pt x="5333" y="54"/>
                </a:lnTo>
                <a:lnTo>
                  <a:pt x="5334" y="54"/>
                </a:lnTo>
                <a:lnTo>
                  <a:pt x="5334" y="54"/>
                </a:lnTo>
                <a:lnTo>
                  <a:pt x="5334" y="54"/>
                </a:lnTo>
                <a:lnTo>
                  <a:pt x="5335" y="54"/>
                </a:lnTo>
                <a:lnTo>
                  <a:pt x="5335" y="54"/>
                </a:lnTo>
                <a:lnTo>
                  <a:pt x="5335" y="54"/>
                </a:lnTo>
                <a:lnTo>
                  <a:pt x="5335" y="54"/>
                </a:lnTo>
                <a:lnTo>
                  <a:pt x="5335" y="54"/>
                </a:lnTo>
                <a:lnTo>
                  <a:pt x="5336" y="54"/>
                </a:lnTo>
                <a:lnTo>
                  <a:pt x="5336" y="54"/>
                </a:lnTo>
                <a:lnTo>
                  <a:pt x="5337" y="54"/>
                </a:lnTo>
                <a:lnTo>
                  <a:pt x="5337" y="54"/>
                </a:lnTo>
                <a:lnTo>
                  <a:pt x="5337" y="54"/>
                </a:lnTo>
                <a:lnTo>
                  <a:pt x="5337" y="54"/>
                </a:lnTo>
                <a:lnTo>
                  <a:pt x="5337" y="54"/>
                </a:lnTo>
                <a:lnTo>
                  <a:pt x="5337" y="54"/>
                </a:lnTo>
                <a:lnTo>
                  <a:pt x="5337" y="54"/>
                </a:lnTo>
                <a:lnTo>
                  <a:pt x="5338" y="54"/>
                </a:lnTo>
                <a:lnTo>
                  <a:pt x="5338" y="54"/>
                </a:lnTo>
                <a:lnTo>
                  <a:pt x="5338" y="54"/>
                </a:lnTo>
                <a:lnTo>
                  <a:pt x="5338" y="54"/>
                </a:lnTo>
                <a:lnTo>
                  <a:pt x="5340" y="54"/>
                </a:lnTo>
                <a:lnTo>
                  <a:pt x="5340" y="54"/>
                </a:lnTo>
                <a:lnTo>
                  <a:pt x="5340" y="54"/>
                </a:lnTo>
                <a:lnTo>
                  <a:pt x="5341" y="54"/>
                </a:lnTo>
                <a:lnTo>
                  <a:pt x="5341" y="54"/>
                </a:lnTo>
                <a:lnTo>
                  <a:pt x="5341" y="54"/>
                </a:lnTo>
                <a:lnTo>
                  <a:pt x="5342" y="54"/>
                </a:lnTo>
                <a:lnTo>
                  <a:pt x="5342" y="54"/>
                </a:lnTo>
                <a:lnTo>
                  <a:pt x="5342" y="54"/>
                </a:lnTo>
                <a:lnTo>
                  <a:pt x="5342" y="54"/>
                </a:lnTo>
                <a:lnTo>
                  <a:pt x="5343" y="54"/>
                </a:lnTo>
                <a:lnTo>
                  <a:pt x="5343" y="54"/>
                </a:lnTo>
                <a:lnTo>
                  <a:pt x="5343" y="54"/>
                </a:lnTo>
                <a:lnTo>
                  <a:pt x="5344" y="54"/>
                </a:lnTo>
                <a:lnTo>
                  <a:pt x="5344" y="54"/>
                </a:lnTo>
                <a:lnTo>
                  <a:pt x="5344" y="54"/>
                </a:lnTo>
                <a:lnTo>
                  <a:pt x="5344" y="54"/>
                </a:lnTo>
                <a:lnTo>
                  <a:pt x="5345" y="54"/>
                </a:lnTo>
                <a:lnTo>
                  <a:pt x="5345" y="54"/>
                </a:lnTo>
                <a:lnTo>
                  <a:pt x="5345" y="54"/>
                </a:lnTo>
                <a:lnTo>
                  <a:pt x="5346" y="54"/>
                </a:lnTo>
                <a:lnTo>
                  <a:pt x="5346" y="54"/>
                </a:lnTo>
                <a:lnTo>
                  <a:pt x="5346" y="54"/>
                </a:lnTo>
                <a:lnTo>
                  <a:pt x="5346" y="54"/>
                </a:lnTo>
                <a:lnTo>
                  <a:pt x="5347" y="54"/>
                </a:lnTo>
                <a:lnTo>
                  <a:pt x="5347" y="54"/>
                </a:lnTo>
                <a:lnTo>
                  <a:pt x="5347" y="54"/>
                </a:lnTo>
                <a:lnTo>
                  <a:pt x="5348" y="54"/>
                </a:lnTo>
                <a:lnTo>
                  <a:pt x="5348" y="54"/>
                </a:lnTo>
                <a:lnTo>
                  <a:pt x="5348" y="54"/>
                </a:lnTo>
                <a:lnTo>
                  <a:pt x="5348" y="54"/>
                </a:lnTo>
                <a:lnTo>
                  <a:pt x="5349" y="54"/>
                </a:lnTo>
                <a:lnTo>
                  <a:pt x="5349" y="54"/>
                </a:lnTo>
                <a:lnTo>
                  <a:pt x="5349" y="54"/>
                </a:lnTo>
                <a:lnTo>
                  <a:pt x="5350" y="54"/>
                </a:lnTo>
                <a:lnTo>
                  <a:pt x="5350" y="54"/>
                </a:lnTo>
                <a:lnTo>
                  <a:pt x="5350" y="54"/>
                </a:lnTo>
                <a:lnTo>
                  <a:pt x="5350" y="54"/>
                </a:lnTo>
                <a:lnTo>
                  <a:pt x="5351" y="54"/>
                </a:lnTo>
                <a:lnTo>
                  <a:pt x="5351" y="54"/>
                </a:lnTo>
                <a:lnTo>
                  <a:pt x="5351" y="54"/>
                </a:lnTo>
                <a:lnTo>
                  <a:pt x="5352" y="54"/>
                </a:lnTo>
                <a:lnTo>
                  <a:pt x="5352" y="54"/>
                </a:lnTo>
                <a:lnTo>
                  <a:pt x="5352" y="54"/>
                </a:lnTo>
                <a:lnTo>
                  <a:pt x="5352" y="54"/>
                </a:lnTo>
                <a:lnTo>
                  <a:pt x="5353" y="54"/>
                </a:lnTo>
                <a:lnTo>
                  <a:pt x="5353" y="54"/>
                </a:lnTo>
                <a:lnTo>
                  <a:pt x="5353" y="54"/>
                </a:lnTo>
                <a:lnTo>
                  <a:pt x="5354" y="54"/>
                </a:lnTo>
                <a:lnTo>
                  <a:pt x="5354" y="54"/>
                </a:lnTo>
                <a:lnTo>
                  <a:pt x="5354" y="54"/>
                </a:lnTo>
                <a:lnTo>
                  <a:pt x="5354" y="54"/>
                </a:lnTo>
                <a:lnTo>
                  <a:pt x="5355" y="54"/>
                </a:lnTo>
                <a:lnTo>
                  <a:pt x="5355" y="54"/>
                </a:lnTo>
                <a:lnTo>
                  <a:pt x="5355" y="54"/>
                </a:lnTo>
                <a:lnTo>
                  <a:pt x="5356" y="54"/>
                </a:lnTo>
                <a:lnTo>
                  <a:pt x="5356" y="54"/>
                </a:lnTo>
                <a:lnTo>
                  <a:pt x="5356" y="54"/>
                </a:lnTo>
                <a:lnTo>
                  <a:pt x="5356" y="54"/>
                </a:lnTo>
                <a:lnTo>
                  <a:pt x="5357" y="54"/>
                </a:lnTo>
                <a:lnTo>
                  <a:pt x="5357" y="54"/>
                </a:lnTo>
                <a:lnTo>
                  <a:pt x="5357" y="54"/>
                </a:lnTo>
                <a:lnTo>
                  <a:pt x="5358" y="54"/>
                </a:lnTo>
                <a:lnTo>
                  <a:pt x="5358" y="54"/>
                </a:lnTo>
                <a:lnTo>
                  <a:pt x="5358" y="54"/>
                </a:lnTo>
                <a:lnTo>
                  <a:pt x="5358" y="54"/>
                </a:lnTo>
                <a:lnTo>
                  <a:pt x="5359" y="54"/>
                </a:lnTo>
                <a:lnTo>
                  <a:pt x="5359" y="54"/>
                </a:lnTo>
                <a:lnTo>
                  <a:pt x="5359" y="54"/>
                </a:lnTo>
                <a:lnTo>
                  <a:pt x="5360" y="54"/>
                </a:lnTo>
                <a:lnTo>
                  <a:pt x="5360" y="54"/>
                </a:lnTo>
                <a:lnTo>
                  <a:pt x="5360" y="54"/>
                </a:lnTo>
                <a:lnTo>
                  <a:pt x="5360" y="54"/>
                </a:lnTo>
                <a:lnTo>
                  <a:pt x="5361" y="54"/>
                </a:lnTo>
                <a:lnTo>
                  <a:pt x="5361" y="54"/>
                </a:lnTo>
                <a:lnTo>
                  <a:pt x="5361" y="54"/>
                </a:lnTo>
                <a:lnTo>
                  <a:pt x="5361" y="54"/>
                </a:lnTo>
                <a:lnTo>
                  <a:pt x="5362" y="54"/>
                </a:lnTo>
                <a:lnTo>
                  <a:pt x="5362" y="54"/>
                </a:lnTo>
                <a:lnTo>
                  <a:pt x="5362" y="54"/>
                </a:lnTo>
                <a:lnTo>
                  <a:pt x="5363" y="54"/>
                </a:lnTo>
                <a:lnTo>
                  <a:pt x="5363" y="54"/>
                </a:lnTo>
                <a:lnTo>
                  <a:pt x="5363" y="54"/>
                </a:lnTo>
                <a:lnTo>
                  <a:pt x="5364" y="54"/>
                </a:lnTo>
                <a:lnTo>
                  <a:pt x="5364" y="54"/>
                </a:lnTo>
                <a:lnTo>
                  <a:pt x="5364" y="54"/>
                </a:lnTo>
                <a:lnTo>
                  <a:pt x="5364" y="54"/>
                </a:lnTo>
                <a:lnTo>
                  <a:pt x="5365" y="54"/>
                </a:lnTo>
                <a:lnTo>
                  <a:pt x="5365" y="54"/>
                </a:lnTo>
                <a:lnTo>
                  <a:pt x="5365" y="54"/>
                </a:lnTo>
                <a:lnTo>
                  <a:pt x="5366" y="54"/>
                </a:lnTo>
                <a:lnTo>
                  <a:pt x="5366" y="54"/>
                </a:lnTo>
                <a:lnTo>
                  <a:pt x="5366" y="54"/>
                </a:lnTo>
                <a:lnTo>
                  <a:pt x="5367" y="54"/>
                </a:lnTo>
                <a:lnTo>
                  <a:pt x="5367" y="54"/>
                </a:lnTo>
                <a:lnTo>
                  <a:pt x="5367" y="54"/>
                </a:lnTo>
                <a:lnTo>
                  <a:pt x="5367" y="54"/>
                </a:lnTo>
                <a:lnTo>
                  <a:pt x="5368" y="54"/>
                </a:lnTo>
                <a:lnTo>
                  <a:pt x="5368" y="54"/>
                </a:lnTo>
                <a:lnTo>
                  <a:pt x="5368" y="54"/>
                </a:lnTo>
                <a:lnTo>
                  <a:pt x="5369" y="54"/>
                </a:lnTo>
                <a:lnTo>
                  <a:pt x="5369" y="54"/>
                </a:lnTo>
                <a:lnTo>
                  <a:pt x="5369" y="54"/>
                </a:lnTo>
                <a:lnTo>
                  <a:pt x="5369" y="54"/>
                </a:lnTo>
                <a:lnTo>
                  <a:pt x="5370" y="54"/>
                </a:lnTo>
                <a:lnTo>
                  <a:pt x="5370" y="54"/>
                </a:lnTo>
                <a:lnTo>
                  <a:pt x="5370" y="54"/>
                </a:lnTo>
                <a:lnTo>
                  <a:pt x="5371" y="54"/>
                </a:lnTo>
                <a:lnTo>
                  <a:pt x="5371" y="54"/>
                </a:lnTo>
                <a:lnTo>
                  <a:pt x="5371" y="54"/>
                </a:lnTo>
                <a:lnTo>
                  <a:pt x="5371" y="54"/>
                </a:lnTo>
                <a:lnTo>
                  <a:pt x="5372" y="54"/>
                </a:lnTo>
                <a:lnTo>
                  <a:pt x="5372" y="54"/>
                </a:lnTo>
                <a:lnTo>
                  <a:pt x="5372" y="54"/>
                </a:lnTo>
                <a:lnTo>
                  <a:pt x="5373" y="54"/>
                </a:lnTo>
                <a:lnTo>
                  <a:pt x="5373" y="54"/>
                </a:lnTo>
                <a:lnTo>
                  <a:pt x="5373" y="54"/>
                </a:lnTo>
                <a:lnTo>
                  <a:pt x="5373" y="54"/>
                </a:lnTo>
                <a:lnTo>
                  <a:pt x="5374" y="54"/>
                </a:lnTo>
                <a:lnTo>
                  <a:pt x="5374" y="54"/>
                </a:lnTo>
                <a:lnTo>
                  <a:pt x="5374" y="54"/>
                </a:lnTo>
                <a:lnTo>
                  <a:pt x="5375" y="54"/>
                </a:lnTo>
                <a:lnTo>
                  <a:pt x="5375" y="54"/>
                </a:lnTo>
                <a:lnTo>
                  <a:pt x="5375" y="54"/>
                </a:lnTo>
                <a:lnTo>
                  <a:pt x="5375" y="54"/>
                </a:lnTo>
                <a:lnTo>
                  <a:pt x="5376" y="54"/>
                </a:lnTo>
                <a:lnTo>
                  <a:pt x="5376" y="54"/>
                </a:lnTo>
                <a:lnTo>
                  <a:pt x="5376" y="54"/>
                </a:lnTo>
                <a:lnTo>
                  <a:pt x="5377" y="54"/>
                </a:lnTo>
                <a:lnTo>
                  <a:pt x="5377" y="54"/>
                </a:lnTo>
                <a:lnTo>
                  <a:pt x="5377" y="54"/>
                </a:lnTo>
                <a:lnTo>
                  <a:pt x="5377" y="54"/>
                </a:lnTo>
                <a:lnTo>
                  <a:pt x="5378" y="54"/>
                </a:lnTo>
                <a:lnTo>
                  <a:pt x="5378" y="54"/>
                </a:lnTo>
                <a:lnTo>
                  <a:pt x="5378" y="54"/>
                </a:lnTo>
                <a:lnTo>
                  <a:pt x="5379" y="54"/>
                </a:lnTo>
                <a:lnTo>
                  <a:pt x="5379" y="54"/>
                </a:lnTo>
                <a:lnTo>
                  <a:pt x="5379" y="54"/>
                </a:lnTo>
                <a:lnTo>
                  <a:pt x="5379" y="54"/>
                </a:lnTo>
                <a:lnTo>
                  <a:pt x="5380" y="54"/>
                </a:lnTo>
                <a:lnTo>
                  <a:pt x="5380" y="54"/>
                </a:lnTo>
                <a:lnTo>
                  <a:pt x="5380" y="54"/>
                </a:lnTo>
                <a:lnTo>
                  <a:pt x="5381" y="54"/>
                </a:lnTo>
                <a:lnTo>
                  <a:pt x="5381" y="54"/>
                </a:lnTo>
                <a:lnTo>
                  <a:pt x="5381" y="54"/>
                </a:lnTo>
                <a:lnTo>
                  <a:pt x="5381" y="54"/>
                </a:lnTo>
                <a:lnTo>
                  <a:pt x="5382" y="54"/>
                </a:lnTo>
                <a:lnTo>
                  <a:pt x="5382" y="54"/>
                </a:lnTo>
                <a:lnTo>
                  <a:pt x="5382" y="54"/>
                </a:lnTo>
                <a:lnTo>
                  <a:pt x="5383" y="54"/>
                </a:lnTo>
                <a:lnTo>
                  <a:pt x="5383" y="54"/>
                </a:lnTo>
                <a:lnTo>
                  <a:pt x="5383" y="54"/>
                </a:lnTo>
                <a:lnTo>
                  <a:pt x="5383" y="54"/>
                </a:lnTo>
                <a:lnTo>
                  <a:pt x="5384" y="54"/>
                </a:lnTo>
                <a:lnTo>
                  <a:pt x="5384" y="54"/>
                </a:lnTo>
                <a:lnTo>
                  <a:pt x="5384" y="54"/>
                </a:lnTo>
                <a:lnTo>
                  <a:pt x="5385" y="54"/>
                </a:lnTo>
                <a:lnTo>
                  <a:pt x="5385" y="54"/>
                </a:lnTo>
                <a:lnTo>
                  <a:pt x="5385" y="54"/>
                </a:lnTo>
                <a:lnTo>
                  <a:pt x="5385" y="54"/>
                </a:lnTo>
                <a:lnTo>
                  <a:pt x="5386" y="54"/>
                </a:lnTo>
                <a:lnTo>
                  <a:pt x="5386" y="54"/>
                </a:lnTo>
                <a:lnTo>
                  <a:pt x="5386" y="54"/>
                </a:lnTo>
                <a:lnTo>
                  <a:pt x="5387" y="54"/>
                </a:lnTo>
                <a:lnTo>
                  <a:pt x="5387" y="54"/>
                </a:lnTo>
                <a:lnTo>
                  <a:pt x="5387" y="54"/>
                </a:lnTo>
                <a:lnTo>
                  <a:pt x="5387" y="54"/>
                </a:lnTo>
                <a:lnTo>
                  <a:pt x="5388" y="54"/>
                </a:lnTo>
                <a:lnTo>
                  <a:pt x="5388" y="54"/>
                </a:lnTo>
                <a:lnTo>
                  <a:pt x="5388" y="54"/>
                </a:lnTo>
                <a:lnTo>
                  <a:pt x="5389" y="54"/>
                </a:lnTo>
                <a:lnTo>
                  <a:pt x="5389" y="54"/>
                </a:lnTo>
                <a:lnTo>
                  <a:pt x="5389" y="54"/>
                </a:lnTo>
                <a:lnTo>
                  <a:pt x="5389" y="54"/>
                </a:lnTo>
                <a:lnTo>
                  <a:pt x="5390" y="54"/>
                </a:lnTo>
                <a:lnTo>
                  <a:pt x="5390" y="54"/>
                </a:lnTo>
                <a:lnTo>
                  <a:pt x="5390" y="54"/>
                </a:lnTo>
                <a:lnTo>
                  <a:pt x="5391" y="54"/>
                </a:lnTo>
                <a:lnTo>
                  <a:pt x="5391" y="54"/>
                </a:lnTo>
                <a:lnTo>
                  <a:pt x="5391" y="54"/>
                </a:lnTo>
                <a:lnTo>
                  <a:pt x="5392" y="54"/>
                </a:lnTo>
                <a:lnTo>
                  <a:pt x="5392" y="54"/>
                </a:lnTo>
                <a:lnTo>
                  <a:pt x="5392" y="54"/>
                </a:lnTo>
                <a:lnTo>
                  <a:pt x="5392" y="54"/>
                </a:lnTo>
                <a:lnTo>
                  <a:pt x="5392" y="54"/>
                </a:lnTo>
                <a:lnTo>
                  <a:pt x="5394" y="54"/>
                </a:lnTo>
                <a:lnTo>
                  <a:pt x="5394" y="54"/>
                </a:lnTo>
                <a:lnTo>
                  <a:pt x="5395" y="54"/>
                </a:lnTo>
                <a:lnTo>
                  <a:pt x="5395" y="54"/>
                </a:lnTo>
                <a:lnTo>
                  <a:pt x="5395" y="54"/>
                </a:lnTo>
                <a:lnTo>
                  <a:pt x="5395" y="54"/>
                </a:lnTo>
                <a:lnTo>
                  <a:pt x="5396" y="54"/>
                </a:lnTo>
                <a:lnTo>
                  <a:pt x="5396" y="54"/>
                </a:lnTo>
                <a:lnTo>
                  <a:pt x="5396" y="54"/>
                </a:lnTo>
                <a:lnTo>
                  <a:pt x="5397" y="54"/>
                </a:lnTo>
                <a:lnTo>
                  <a:pt x="5397" y="54"/>
                </a:lnTo>
                <a:lnTo>
                  <a:pt x="5397" y="54"/>
                </a:lnTo>
                <a:lnTo>
                  <a:pt x="5397" y="54"/>
                </a:lnTo>
                <a:lnTo>
                  <a:pt x="5398" y="54"/>
                </a:lnTo>
                <a:lnTo>
                  <a:pt x="5398" y="54"/>
                </a:lnTo>
                <a:lnTo>
                  <a:pt x="5398" y="54"/>
                </a:lnTo>
                <a:lnTo>
                  <a:pt x="5399" y="54"/>
                </a:lnTo>
                <a:lnTo>
                  <a:pt x="5399" y="54"/>
                </a:lnTo>
                <a:lnTo>
                  <a:pt x="5399" y="54"/>
                </a:lnTo>
                <a:lnTo>
                  <a:pt x="5399" y="54"/>
                </a:lnTo>
                <a:lnTo>
                  <a:pt x="5400" y="54"/>
                </a:lnTo>
                <a:lnTo>
                  <a:pt x="5400" y="54"/>
                </a:lnTo>
                <a:lnTo>
                  <a:pt x="5400" y="54"/>
                </a:lnTo>
                <a:lnTo>
                  <a:pt x="5401" y="54"/>
                </a:lnTo>
                <a:lnTo>
                  <a:pt x="5401" y="54"/>
                </a:lnTo>
                <a:lnTo>
                  <a:pt x="5401" y="54"/>
                </a:lnTo>
                <a:lnTo>
                  <a:pt x="5401" y="54"/>
                </a:lnTo>
                <a:lnTo>
                  <a:pt x="5402" y="54"/>
                </a:lnTo>
                <a:lnTo>
                  <a:pt x="5402" y="54"/>
                </a:lnTo>
                <a:lnTo>
                  <a:pt x="5402" y="54"/>
                </a:lnTo>
                <a:lnTo>
                  <a:pt x="5403" y="54"/>
                </a:lnTo>
                <a:lnTo>
                  <a:pt x="5403" y="54"/>
                </a:lnTo>
                <a:lnTo>
                  <a:pt x="5403" y="54"/>
                </a:lnTo>
                <a:lnTo>
                  <a:pt x="5403" y="54"/>
                </a:lnTo>
                <a:lnTo>
                  <a:pt x="5404" y="54"/>
                </a:lnTo>
                <a:lnTo>
                  <a:pt x="5404" y="54"/>
                </a:lnTo>
                <a:lnTo>
                  <a:pt x="5404" y="54"/>
                </a:lnTo>
                <a:lnTo>
                  <a:pt x="5405" y="54"/>
                </a:lnTo>
                <a:lnTo>
                  <a:pt x="5405" y="54"/>
                </a:lnTo>
                <a:lnTo>
                  <a:pt x="5405" y="54"/>
                </a:lnTo>
                <a:lnTo>
                  <a:pt x="5405" y="54"/>
                </a:lnTo>
                <a:lnTo>
                  <a:pt x="5406" y="54"/>
                </a:lnTo>
                <a:lnTo>
                  <a:pt x="5406" y="54"/>
                </a:lnTo>
                <a:lnTo>
                  <a:pt x="5406" y="54"/>
                </a:lnTo>
                <a:lnTo>
                  <a:pt x="5407" y="54"/>
                </a:lnTo>
                <a:lnTo>
                  <a:pt x="5407" y="54"/>
                </a:lnTo>
                <a:lnTo>
                  <a:pt x="5407" y="54"/>
                </a:lnTo>
                <a:lnTo>
                  <a:pt x="5407" y="54"/>
                </a:lnTo>
                <a:lnTo>
                  <a:pt x="5408" y="54"/>
                </a:lnTo>
                <a:lnTo>
                  <a:pt x="5408" y="54"/>
                </a:lnTo>
                <a:lnTo>
                  <a:pt x="5408" y="54"/>
                </a:lnTo>
                <a:lnTo>
                  <a:pt x="5409" y="54"/>
                </a:lnTo>
                <a:lnTo>
                  <a:pt x="5409" y="54"/>
                </a:lnTo>
                <a:lnTo>
                  <a:pt x="5409" y="54"/>
                </a:lnTo>
                <a:lnTo>
                  <a:pt x="5409" y="54"/>
                </a:lnTo>
                <a:lnTo>
                  <a:pt x="5410" y="54"/>
                </a:lnTo>
                <a:lnTo>
                  <a:pt x="5410" y="54"/>
                </a:lnTo>
                <a:lnTo>
                  <a:pt x="5410" y="54"/>
                </a:lnTo>
                <a:lnTo>
                  <a:pt x="5411" y="54"/>
                </a:lnTo>
                <a:lnTo>
                  <a:pt x="5411" y="54"/>
                </a:lnTo>
                <a:lnTo>
                  <a:pt x="5411" y="54"/>
                </a:lnTo>
                <a:lnTo>
                  <a:pt x="5411" y="54"/>
                </a:lnTo>
                <a:lnTo>
                  <a:pt x="5412" y="54"/>
                </a:lnTo>
                <a:lnTo>
                  <a:pt x="5412" y="54"/>
                </a:lnTo>
                <a:lnTo>
                  <a:pt x="5412" y="54"/>
                </a:lnTo>
                <a:lnTo>
                  <a:pt x="5413" y="54"/>
                </a:lnTo>
                <a:lnTo>
                  <a:pt x="5413" y="54"/>
                </a:lnTo>
                <a:lnTo>
                  <a:pt x="5413" y="54"/>
                </a:lnTo>
                <a:lnTo>
                  <a:pt x="5413" y="54"/>
                </a:lnTo>
                <a:lnTo>
                  <a:pt x="5414" y="54"/>
                </a:lnTo>
                <a:lnTo>
                  <a:pt x="5414" y="54"/>
                </a:lnTo>
                <a:lnTo>
                  <a:pt x="5414" y="54"/>
                </a:lnTo>
                <a:lnTo>
                  <a:pt x="5415" y="54"/>
                </a:lnTo>
                <a:lnTo>
                  <a:pt x="5415" y="54"/>
                </a:lnTo>
                <a:lnTo>
                  <a:pt x="5415" y="54"/>
                </a:lnTo>
                <a:lnTo>
                  <a:pt x="5415" y="54"/>
                </a:lnTo>
                <a:lnTo>
                  <a:pt x="5416" y="54"/>
                </a:lnTo>
                <a:lnTo>
                  <a:pt x="5416" y="54"/>
                </a:lnTo>
                <a:lnTo>
                  <a:pt x="5416" y="54"/>
                </a:lnTo>
                <a:lnTo>
                  <a:pt x="5417" y="54"/>
                </a:lnTo>
                <a:lnTo>
                  <a:pt x="5417" y="54"/>
                </a:lnTo>
                <a:lnTo>
                  <a:pt x="5417" y="54"/>
                </a:lnTo>
                <a:lnTo>
                  <a:pt x="5418" y="54"/>
                </a:lnTo>
                <a:lnTo>
                  <a:pt x="5418" y="54"/>
                </a:lnTo>
                <a:lnTo>
                  <a:pt x="5418" y="54"/>
                </a:lnTo>
                <a:lnTo>
                  <a:pt x="5418" y="54"/>
                </a:lnTo>
                <a:lnTo>
                  <a:pt x="5419" y="54"/>
                </a:lnTo>
                <a:lnTo>
                  <a:pt x="5419" y="54"/>
                </a:lnTo>
                <a:lnTo>
                  <a:pt x="5419" y="54"/>
                </a:lnTo>
                <a:lnTo>
                  <a:pt x="5419" y="54"/>
                </a:lnTo>
                <a:lnTo>
                  <a:pt x="5420" y="54"/>
                </a:lnTo>
                <a:lnTo>
                  <a:pt x="5420" y="54"/>
                </a:lnTo>
                <a:lnTo>
                  <a:pt x="5420" y="54"/>
                </a:lnTo>
                <a:lnTo>
                  <a:pt x="5421" y="54"/>
                </a:lnTo>
                <a:lnTo>
                  <a:pt x="5421" y="54"/>
                </a:lnTo>
                <a:lnTo>
                  <a:pt x="5421" y="54"/>
                </a:lnTo>
                <a:lnTo>
                  <a:pt x="5422" y="54"/>
                </a:lnTo>
                <a:lnTo>
                  <a:pt x="5422" y="54"/>
                </a:lnTo>
                <a:lnTo>
                  <a:pt x="5422" y="54"/>
                </a:lnTo>
                <a:lnTo>
                  <a:pt x="5422" y="54"/>
                </a:lnTo>
                <a:lnTo>
                  <a:pt x="5423" y="54"/>
                </a:lnTo>
                <a:lnTo>
                  <a:pt x="5423" y="54"/>
                </a:lnTo>
                <a:lnTo>
                  <a:pt x="5423" y="54"/>
                </a:lnTo>
                <a:lnTo>
                  <a:pt x="5424" y="54"/>
                </a:lnTo>
                <a:lnTo>
                  <a:pt x="5424" y="54"/>
                </a:lnTo>
                <a:lnTo>
                  <a:pt x="5424" y="54"/>
                </a:lnTo>
                <a:lnTo>
                  <a:pt x="5424" y="54"/>
                </a:lnTo>
                <a:lnTo>
                  <a:pt x="5424" y="54"/>
                </a:lnTo>
                <a:lnTo>
                  <a:pt x="5425" y="54"/>
                </a:lnTo>
                <a:lnTo>
                  <a:pt x="5425" y="54"/>
                </a:lnTo>
                <a:lnTo>
                  <a:pt x="5426" y="54"/>
                </a:lnTo>
                <a:lnTo>
                  <a:pt x="5426" y="54"/>
                </a:lnTo>
                <a:lnTo>
                  <a:pt x="5426" y="54"/>
                </a:lnTo>
                <a:lnTo>
                  <a:pt x="5426" y="54"/>
                </a:lnTo>
                <a:lnTo>
                  <a:pt x="5427" y="54"/>
                </a:lnTo>
                <a:lnTo>
                  <a:pt x="5427" y="54"/>
                </a:lnTo>
                <a:lnTo>
                  <a:pt x="5427" y="54"/>
                </a:lnTo>
                <a:lnTo>
                  <a:pt x="5428" y="54"/>
                </a:lnTo>
                <a:lnTo>
                  <a:pt x="5428" y="54"/>
                </a:lnTo>
                <a:lnTo>
                  <a:pt x="5428" y="54"/>
                </a:lnTo>
                <a:lnTo>
                  <a:pt x="5428" y="54"/>
                </a:lnTo>
                <a:lnTo>
                  <a:pt x="5429" y="54"/>
                </a:lnTo>
                <a:lnTo>
                  <a:pt x="5429" y="54"/>
                </a:lnTo>
                <a:lnTo>
                  <a:pt x="5429" y="54"/>
                </a:lnTo>
                <a:lnTo>
                  <a:pt x="5430" y="54"/>
                </a:lnTo>
                <a:lnTo>
                  <a:pt x="5430" y="54"/>
                </a:lnTo>
                <a:lnTo>
                  <a:pt x="5430" y="54"/>
                </a:lnTo>
                <a:lnTo>
                  <a:pt x="5430" y="54"/>
                </a:lnTo>
                <a:lnTo>
                  <a:pt x="5431" y="54"/>
                </a:lnTo>
                <a:lnTo>
                  <a:pt x="5431" y="54"/>
                </a:lnTo>
                <a:lnTo>
                  <a:pt x="5431" y="54"/>
                </a:lnTo>
                <a:lnTo>
                  <a:pt x="5432" y="54"/>
                </a:lnTo>
                <a:lnTo>
                  <a:pt x="5432" y="54"/>
                </a:lnTo>
                <a:lnTo>
                  <a:pt x="5432" y="54"/>
                </a:lnTo>
                <a:lnTo>
                  <a:pt x="5432" y="54"/>
                </a:lnTo>
                <a:lnTo>
                  <a:pt x="5433" y="54"/>
                </a:lnTo>
                <a:lnTo>
                  <a:pt x="5433" y="54"/>
                </a:lnTo>
                <a:lnTo>
                  <a:pt x="5433" y="54"/>
                </a:lnTo>
                <a:lnTo>
                  <a:pt x="5434" y="54"/>
                </a:lnTo>
                <a:lnTo>
                  <a:pt x="5434" y="54"/>
                </a:lnTo>
                <a:lnTo>
                  <a:pt x="5434" y="54"/>
                </a:lnTo>
                <a:lnTo>
                  <a:pt x="5434" y="54"/>
                </a:lnTo>
                <a:lnTo>
                  <a:pt x="5435" y="54"/>
                </a:lnTo>
                <a:lnTo>
                  <a:pt x="5435" y="54"/>
                </a:lnTo>
                <a:lnTo>
                  <a:pt x="5435" y="54"/>
                </a:lnTo>
                <a:lnTo>
                  <a:pt x="5436" y="54"/>
                </a:lnTo>
                <a:lnTo>
                  <a:pt x="5436" y="54"/>
                </a:lnTo>
                <a:lnTo>
                  <a:pt x="5436" y="54"/>
                </a:lnTo>
                <a:lnTo>
                  <a:pt x="5436" y="54"/>
                </a:lnTo>
                <a:lnTo>
                  <a:pt x="5437" y="54"/>
                </a:lnTo>
                <a:lnTo>
                  <a:pt x="5437" y="54"/>
                </a:lnTo>
                <a:lnTo>
                  <a:pt x="5437" y="54"/>
                </a:lnTo>
                <a:lnTo>
                  <a:pt x="5438" y="54"/>
                </a:lnTo>
                <a:lnTo>
                  <a:pt x="5438" y="54"/>
                </a:lnTo>
                <a:lnTo>
                  <a:pt x="5438" y="54"/>
                </a:lnTo>
                <a:lnTo>
                  <a:pt x="5438" y="54"/>
                </a:lnTo>
                <a:lnTo>
                  <a:pt x="5439" y="54"/>
                </a:lnTo>
                <a:lnTo>
                  <a:pt x="5439" y="54"/>
                </a:lnTo>
                <a:lnTo>
                  <a:pt x="5439" y="54"/>
                </a:lnTo>
                <a:lnTo>
                  <a:pt x="5440" y="54"/>
                </a:lnTo>
                <a:lnTo>
                  <a:pt x="5440" y="54"/>
                </a:lnTo>
                <a:lnTo>
                  <a:pt x="5440" y="54"/>
                </a:lnTo>
                <a:lnTo>
                  <a:pt x="5440" y="54"/>
                </a:lnTo>
                <a:lnTo>
                  <a:pt x="5441" y="54"/>
                </a:lnTo>
                <a:lnTo>
                  <a:pt x="5441" y="54"/>
                </a:lnTo>
                <a:lnTo>
                  <a:pt x="5441" y="54"/>
                </a:lnTo>
                <a:lnTo>
                  <a:pt x="5442" y="54"/>
                </a:lnTo>
                <a:lnTo>
                  <a:pt x="5442" y="54"/>
                </a:lnTo>
                <a:lnTo>
                  <a:pt x="5442" y="54"/>
                </a:lnTo>
                <a:lnTo>
                  <a:pt x="5442" y="54"/>
                </a:lnTo>
                <a:lnTo>
                  <a:pt x="5443" y="54"/>
                </a:lnTo>
                <a:lnTo>
                  <a:pt x="5443" y="54"/>
                </a:lnTo>
                <a:lnTo>
                  <a:pt x="5443" y="54"/>
                </a:lnTo>
                <a:lnTo>
                  <a:pt x="5444" y="54"/>
                </a:lnTo>
                <a:lnTo>
                  <a:pt x="5444" y="54"/>
                </a:lnTo>
                <a:lnTo>
                  <a:pt x="5444" y="54"/>
                </a:lnTo>
                <a:lnTo>
                  <a:pt x="5445" y="54"/>
                </a:lnTo>
                <a:lnTo>
                  <a:pt x="5445" y="54"/>
                </a:lnTo>
                <a:lnTo>
                  <a:pt x="5445" y="54"/>
                </a:lnTo>
                <a:lnTo>
                  <a:pt x="5445" y="54"/>
                </a:lnTo>
                <a:lnTo>
                  <a:pt x="5446" y="54"/>
                </a:lnTo>
                <a:lnTo>
                  <a:pt x="5446" y="54"/>
                </a:lnTo>
                <a:lnTo>
                  <a:pt x="5446" y="54"/>
                </a:lnTo>
                <a:lnTo>
                  <a:pt x="5448" y="54"/>
                </a:lnTo>
                <a:lnTo>
                  <a:pt x="5448" y="54"/>
                </a:lnTo>
                <a:lnTo>
                  <a:pt x="5448" y="54"/>
                </a:lnTo>
                <a:lnTo>
                  <a:pt x="5448" y="54"/>
                </a:lnTo>
                <a:lnTo>
                  <a:pt x="5449" y="54"/>
                </a:lnTo>
                <a:lnTo>
                  <a:pt x="5449" y="54"/>
                </a:lnTo>
                <a:lnTo>
                  <a:pt x="5449" y="54"/>
                </a:lnTo>
                <a:lnTo>
                  <a:pt x="5450" y="54"/>
                </a:lnTo>
                <a:lnTo>
                  <a:pt x="5450" y="54"/>
                </a:lnTo>
                <a:lnTo>
                  <a:pt x="5450" y="54"/>
                </a:lnTo>
                <a:lnTo>
                  <a:pt x="5450" y="54"/>
                </a:lnTo>
                <a:lnTo>
                  <a:pt x="5451" y="54"/>
                </a:lnTo>
                <a:lnTo>
                  <a:pt x="5451" y="54"/>
                </a:lnTo>
                <a:lnTo>
                  <a:pt x="5451" y="54"/>
                </a:lnTo>
                <a:lnTo>
                  <a:pt x="5451" y="54"/>
                </a:lnTo>
                <a:lnTo>
                  <a:pt x="5452" y="54"/>
                </a:lnTo>
                <a:lnTo>
                  <a:pt x="5452" y="54"/>
                </a:lnTo>
                <a:lnTo>
                  <a:pt x="5452" y="54"/>
                </a:lnTo>
                <a:lnTo>
                  <a:pt x="5453" y="54"/>
                </a:lnTo>
                <a:lnTo>
                  <a:pt x="5453" y="54"/>
                </a:lnTo>
                <a:lnTo>
                  <a:pt x="5453" y="54"/>
                </a:lnTo>
                <a:lnTo>
                  <a:pt x="5453" y="54"/>
                </a:lnTo>
                <a:lnTo>
                  <a:pt x="5453" y="54"/>
                </a:lnTo>
                <a:lnTo>
                  <a:pt x="5453" y="54"/>
                </a:lnTo>
                <a:lnTo>
                  <a:pt x="5453" y="54"/>
                </a:lnTo>
                <a:lnTo>
                  <a:pt x="5454" y="54"/>
                </a:lnTo>
                <a:lnTo>
                  <a:pt x="5454" y="54"/>
                </a:lnTo>
                <a:lnTo>
                  <a:pt x="5454" y="54"/>
                </a:lnTo>
                <a:lnTo>
                  <a:pt x="5455" y="54"/>
                </a:lnTo>
                <a:lnTo>
                  <a:pt x="5455" y="54"/>
                </a:lnTo>
                <a:lnTo>
                  <a:pt x="5455" y="54"/>
                </a:lnTo>
                <a:lnTo>
                  <a:pt x="5455" y="54"/>
                </a:lnTo>
                <a:lnTo>
                  <a:pt x="5455" y="54"/>
                </a:lnTo>
                <a:lnTo>
                  <a:pt x="5457" y="54"/>
                </a:lnTo>
                <a:lnTo>
                  <a:pt x="5457" y="54"/>
                </a:lnTo>
                <a:lnTo>
                  <a:pt x="5458" y="54"/>
                </a:lnTo>
                <a:lnTo>
                  <a:pt x="5458" y="54"/>
                </a:lnTo>
                <a:lnTo>
                  <a:pt x="5458" y="54"/>
                </a:lnTo>
                <a:lnTo>
                  <a:pt x="5458" y="54"/>
                </a:lnTo>
                <a:lnTo>
                  <a:pt x="5459" y="54"/>
                </a:lnTo>
                <a:lnTo>
                  <a:pt x="5459" y="54"/>
                </a:lnTo>
                <a:lnTo>
                  <a:pt x="5459" y="54"/>
                </a:lnTo>
                <a:lnTo>
                  <a:pt x="5460" y="54"/>
                </a:lnTo>
                <a:lnTo>
                  <a:pt x="5460" y="54"/>
                </a:lnTo>
                <a:lnTo>
                  <a:pt x="5460" y="54"/>
                </a:lnTo>
                <a:lnTo>
                  <a:pt x="5460" y="54"/>
                </a:lnTo>
                <a:lnTo>
                  <a:pt x="5461" y="54"/>
                </a:lnTo>
                <a:lnTo>
                  <a:pt x="5461" y="54"/>
                </a:lnTo>
                <a:lnTo>
                  <a:pt x="5461" y="54"/>
                </a:lnTo>
                <a:lnTo>
                  <a:pt x="5462" y="54"/>
                </a:lnTo>
                <a:lnTo>
                  <a:pt x="5462" y="54"/>
                </a:lnTo>
                <a:lnTo>
                  <a:pt x="5462" y="54"/>
                </a:lnTo>
                <a:lnTo>
                  <a:pt x="5462" y="54"/>
                </a:lnTo>
                <a:lnTo>
                  <a:pt x="5463" y="54"/>
                </a:lnTo>
                <a:lnTo>
                  <a:pt x="5463" y="54"/>
                </a:lnTo>
                <a:lnTo>
                  <a:pt x="5463" y="54"/>
                </a:lnTo>
                <a:lnTo>
                  <a:pt x="5464" y="54"/>
                </a:lnTo>
                <a:lnTo>
                  <a:pt x="5464" y="54"/>
                </a:lnTo>
                <a:lnTo>
                  <a:pt x="5464" y="54"/>
                </a:lnTo>
                <a:lnTo>
                  <a:pt x="5464" y="54"/>
                </a:lnTo>
                <a:lnTo>
                  <a:pt x="5465" y="54"/>
                </a:lnTo>
                <a:lnTo>
                  <a:pt x="5465" y="54"/>
                </a:lnTo>
                <a:lnTo>
                  <a:pt x="5465" y="54"/>
                </a:lnTo>
                <a:lnTo>
                  <a:pt x="5466" y="54"/>
                </a:lnTo>
                <a:lnTo>
                  <a:pt x="5466" y="54"/>
                </a:lnTo>
                <a:lnTo>
                  <a:pt x="5466" y="54"/>
                </a:lnTo>
                <a:lnTo>
                  <a:pt x="5466" y="54"/>
                </a:lnTo>
                <a:lnTo>
                  <a:pt x="5467" y="54"/>
                </a:lnTo>
                <a:lnTo>
                  <a:pt x="5467" y="54"/>
                </a:lnTo>
                <a:lnTo>
                  <a:pt x="5467" y="54"/>
                </a:lnTo>
                <a:lnTo>
                  <a:pt x="5468" y="54"/>
                </a:lnTo>
                <a:lnTo>
                  <a:pt x="5468" y="54"/>
                </a:lnTo>
                <a:lnTo>
                  <a:pt x="5468" y="54"/>
                </a:lnTo>
                <a:lnTo>
                  <a:pt x="5468" y="54"/>
                </a:lnTo>
                <a:lnTo>
                  <a:pt x="5469" y="54"/>
                </a:lnTo>
                <a:lnTo>
                  <a:pt x="5469" y="54"/>
                </a:lnTo>
                <a:lnTo>
                  <a:pt x="5469" y="54"/>
                </a:lnTo>
                <a:lnTo>
                  <a:pt x="5470" y="54"/>
                </a:lnTo>
                <a:lnTo>
                  <a:pt x="5470" y="54"/>
                </a:lnTo>
                <a:lnTo>
                  <a:pt x="5470" y="54"/>
                </a:lnTo>
                <a:lnTo>
                  <a:pt x="5471" y="54"/>
                </a:lnTo>
                <a:lnTo>
                  <a:pt x="5471" y="54"/>
                </a:lnTo>
                <a:lnTo>
                  <a:pt x="5471" y="54"/>
                </a:lnTo>
                <a:lnTo>
                  <a:pt x="5471" y="54"/>
                </a:lnTo>
                <a:lnTo>
                  <a:pt x="5472" y="54"/>
                </a:lnTo>
                <a:lnTo>
                  <a:pt x="5472" y="54"/>
                </a:lnTo>
                <a:lnTo>
                  <a:pt x="5472" y="54"/>
                </a:lnTo>
                <a:lnTo>
                  <a:pt x="5473" y="54"/>
                </a:lnTo>
                <a:lnTo>
                  <a:pt x="5473" y="54"/>
                </a:lnTo>
                <a:lnTo>
                  <a:pt x="5473" y="54"/>
                </a:lnTo>
                <a:lnTo>
                  <a:pt x="5473" y="54"/>
                </a:lnTo>
                <a:lnTo>
                  <a:pt x="5474" y="54"/>
                </a:lnTo>
                <a:lnTo>
                  <a:pt x="5474" y="54"/>
                </a:lnTo>
                <a:lnTo>
                  <a:pt x="5474" y="54"/>
                </a:lnTo>
                <a:lnTo>
                  <a:pt x="5475" y="54"/>
                </a:lnTo>
                <a:lnTo>
                  <a:pt x="5475" y="54"/>
                </a:lnTo>
                <a:lnTo>
                  <a:pt x="5475" y="54"/>
                </a:lnTo>
                <a:lnTo>
                  <a:pt x="5475" y="54"/>
                </a:lnTo>
                <a:lnTo>
                  <a:pt x="5476" y="54"/>
                </a:lnTo>
                <a:lnTo>
                  <a:pt x="5476" y="54"/>
                </a:lnTo>
                <a:lnTo>
                  <a:pt x="5476" y="54"/>
                </a:lnTo>
                <a:lnTo>
                  <a:pt x="5477" y="54"/>
                </a:lnTo>
                <a:lnTo>
                  <a:pt x="5477" y="54"/>
                </a:lnTo>
                <a:lnTo>
                  <a:pt x="5477" y="54"/>
                </a:lnTo>
                <a:lnTo>
                  <a:pt x="5477" y="54"/>
                </a:lnTo>
                <a:lnTo>
                  <a:pt x="5478" y="54"/>
                </a:lnTo>
                <a:lnTo>
                  <a:pt x="5478" y="54"/>
                </a:lnTo>
                <a:lnTo>
                  <a:pt x="5478" y="54"/>
                </a:lnTo>
                <a:lnTo>
                  <a:pt x="5479" y="54"/>
                </a:lnTo>
                <a:lnTo>
                  <a:pt x="5479" y="54"/>
                </a:lnTo>
                <a:lnTo>
                  <a:pt x="5479" y="54"/>
                </a:lnTo>
                <a:lnTo>
                  <a:pt x="5479" y="54"/>
                </a:lnTo>
                <a:lnTo>
                  <a:pt x="5480" y="54"/>
                </a:lnTo>
                <a:lnTo>
                  <a:pt x="5480" y="54"/>
                </a:lnTo>
                <a:lnTo>
                  <a:pt x="5480" y="54"/>
                </a:lnTo>
                <a:lnTo>
                  <a:pt x="5481" y="54"/>
                </a:lnTo>
                <a:lnTo>
                  <a:pt x="5481" y="54"/>
                </a:lnTo>
                <a:lnTo>
                  <a:pt x="5481" y="54"/>
                </a:lnTo>
                <a:lnTo>
                  <a:pt x="5481" y="54"/>
                </a:lnTo>
                <a:lnTo>
                  <a:pt x="5482" y="54"/>
                </a:lnTo>
                <a:lnTo>
                  <a:pt x="5482" y="54"/>
                </a:lnTo>
                <a:lnTo>
                  <a:pt x="5482" y="54"/>
                </a:lnTo>
                <a:lnTo>
                  <a:pt x="5482" y="54"/>
                </a:lnTo>
                <a:lnTo>
                  <a:pt x="5483" y="54"/>
                </a:lnTo>
                <a:lnTo>
                  <a:pt x="5483" y="54"/>
                </a:lnTo>
                <a:lnTo>
                  <a:pt x="5483" y="54"/>
                </a:lnTo>
                <a:lnTo>
                  <a:pt x="5484" y="54"/>
                </a:lnTo>
                <a:lnTo>
                  <a:pt x="5484" y="54"/>
                </a:lnTo>
                <a:lnTo>
                  <a:pt x="5484" y="54"/>
                </a:lnTo>
                <a:lnTo>
                  <a:pt x="5485" y="54"/>
                </a:lnTo>
                <a:lnTo>
                  <a:pt x="5485" y="54"/>
                </a:lnTo>
                <a:lnTo>
                  <a:pt x="5485" y="54"/>
                </a:lnTo>
                <a:lnTo>
                  <a:pt x="5485" y="54"/>
                </a:lnTo>
                <a:lnTo>
                  <a:pt x="5486" y="54"/>
                </a:lnTo>
                <a:lnTo>
                  <a:pt x="5486" y="54"/>
                </a:lnTo>
                <a:lnTo>
                  <a:pt x="5486" y="54"/>
                </a:lnTo>
                <a:lnTo>
                  <a:pt x="5487" y="54"/>
                </a:lnTo>
                <a:lnTo>
                  <a:pt x="5487" y="54"/>
                </a:lnTo>
                <a:lnTo>
                  <a:pt x="5487" y="54"/>
                </a:lnTo>
                <a:lnTo>
                  <a:pt x="5487" y="54"/>
                </a:lnTo>
                <a:lnTo>
                  <a:pt x="5487" y="54"/>
                </a:lnTo>
                <a:lnTo>
                  <a:pt x="5488" y="54"/>
                </a:lnTo>
                <a:lnTo>
                  <a:pt x="5488" y="54"/>
                </a:lnTo>
                <a:lnTo>
                  <a:pt x="5489" y="54"/>
                </a:lnTo>
                <a:lnTo>
                  <a:pt x="5489" y="54"/>
                </a:lnTo>
                <a:lnTo>
                  <a:pt x="5489" y="54"/>
                </a:lnTo>
                <a:lnTo>
                  <a:pt x="5489" y="54"/>
                </a:lnTo>
                <a:lnTo>
                  <a:pt x="5490" y="54"/>
                </a:lnTo>
                <a:lnTo>
                  <a:pt x="5490" y="54"/>
                </a:lnTo>
                <a:lnTo>
                  <a:pt x="5490" y="54"/>
                </a:lnTo>
                <a:lnTo>
                  <a:pt x="5491" y="54"/>
                </a:lnTo>
                <a:lnTo>
                  <a:pt x="5491" y="54"/>
                </a:lnTo>
                <a:lnTo>
                  <a:pt x="5491" y="54"/>
                </a:lnTo>
                <a:lnTo>
                  <a:pt x="5491" y="54"/>
                </a:lnTo>
                <a:lnTo>
                  <a:pt x="5492" y="54"/>
                </a:lnTo>
                <a:lnTo>
                  <a:pt x="5492" y="54"/>
                </a:lnTo>
                <a:lnTo>
                  <a:pt x="5492" y="54"/>
                </a:lnTo>
                <a:lnTo>
                  <a:pt x="5493" y="54"/>
                </a:lnTo>
                <a:lnTo>
                  <a:pt x="5493" y="54"/>
                </a:lnTo>
                <a:lnTo>
                  <a:pt x="5493" y="54"/>
                </a:lnTo>
                <a:lnTo>
                  <a:pt x="5493" y="54"/>
                </a:lnTo>
                <a:lnTo>
                  <a:pt x="5494" y="54"/>
                </a:lnTo>
                <a:lnTo>
                  <a:pt x="5494" y="54"/>
                </a:lnTo>
                <a:lnTo>
                  <a:pt x="5494" y="54"/>
                </a:lnTo>
                <a:lnTo>
                  <a:pt x="5495" y="54"/>
                </a:lnTo>
                <a:lnTo>
                  <a:pt x="5495" y="54"/>
                </a:lnTo>
                <a:lnTo>
                  <a:pt x="5495" y="54"/>
                </a:lnTo>
                <a:lnTo>
                  <a:pt x="5496" y="54"/>
                </a:lnTo>
                <a:lnTo>
                  <a:pt x="5496" y="54"/>
                </a:lnTo>
                <a:lnTo>
                  <a:pt x="5496" y="54"/>
                </a:lnTo>
                <a:lnTo>
                  <a:pt x="5496" y="54"/>
                </a:lnTo>
                <a:lnTo>
                  <a:pt x="5497" y="54"/>
                </a:lnTo>
                <a:lnTo>
                  <a:pt x="5497" y="54"/>
                </a:lnTo>
                <a:lnTo>
                  <a:pt x="5497" y="54"/>
                </a:lnTo>
                <a:lnTo>
                  <a:pt x="5498" y="54"/>
                </a:lnTo>
                <a:lnTo>
                  <a:pt x="5498" y="54"/>
                </a:lnTo>
                <a:lnTo>
                  <a:pt x="5498" y="54"/>
                </a:lnTo>
                <a:lnTo>
                  <a:pt x="5498" y="54"/>
                </a:lnTo>
                <a:lnTo>
                  <a:pt x="5499" y="54"/>
                </a:lnTo>
                <a:lnTo>
                  <a:pt x="5499" y="54"/>
                </a:lnTo>
                <a:lnTo>
                  <a:pt x="5499" y="54"/>
                </a:lnTo>
                <a:lnTo>
                  <a:pt x="5500" y="54"/>
                </a:lnTo>
                <a:lnTo>
                  <a:pt x="5500" y="54"/>
                </a:lnTo>
                <a:lnTo>
                  <a:pt x="5500" y="54"/>
                </a:lnTo>
                <a:lnTo>
                  <a:pt x="5500" y="54"/>
                </a:lnTo>
                <a:lnTo>
                  <a:pt x="5501" y="54"/>
                </a:lnTo>
                <a:lnTo>
                  <a:pt x="5501" y="54"/>
                </a:lnTo>
                <a:lnTo>
                  <a:pt x="5501" y="54"/>
                </a:lnTo>
                <a:lnTo>
                  <a:pt x="5502" y="54"/>
                </a:lnTo>
                <a:lnTo>
                  <a:pt x="5502" y="54"/>
                </a:lnTo>
                <a:lnTo>
                  <a:pt x="5502" y="54"/>
                </a:lnTo>
                <a:lnTo>
                  <a:pt x="5502" y="54"/>
                </a:lnTo>
                <a:lnTo>
                  <a:pt x="5503" y="54"/>
                </a:lnTo>
                <a:lnTo>
                  <a:pt x="5503" y="54"/>
                </a:lnTo>
                <a:lnTo>
                  <a:pt x="5503" y="54"/>
                </a:lnTo>
                <a:lnTo>
                  <a:pt x="5504" y="54"/>
                </a:lnTo>
                <a:lnTo>
                  <a:pt x="5504" y="54"/>
                </a:lnTo>
                <a:lnTo>
                  <a:pt x="5504" y="54"/>
                </a:lnTo>
                <a:lnTo>
                  <a:pt x="5504" y="54"/>
                </a:lnTo>
                <a:lnTo>
                  <a:pt x="5505" y="54"/>
                </a:lnTo>
                <a:lnTo>
                  <a:pt x="5505" y="54"/>
                </a:lnTo>
                <a:lnTo>
                  <a:pt x="5505" y="54"/>
                </a:lnTo>
                <a:lnTo>
                  <a:pt x="5506" y="54"/>
                </a:lnTo>
                <a:lnTo>
                  <a:pt x="5506" y="54"/>
                </a:lnTo>
                <a:lnTo>
                  <a:pt x="5506" y="54"/>
                </a:lnTo>
                <a:lnTo>
                  <a:pt x="5506" y="54"/>
                </a:lnTo>
                <a:lnTo>
                  <a:pt x="5507" y="54"/>
                </a:lnTo>
                <a:lnTo>
                  <a:pt x="5507" y="54"/>
                </a:lnTo>
                <a:lnTo>
                  <a:pt x="5507" y="54"/>
                </a:lnTo>
                <a:lnTo>
                  <a:pt x="5508" y="54"/>
                </a:lnTo>
                <a:lnTo>
                  <a:pt x="5508" y="54"/>
                </a:lnTo>
                <a:lnTo>
                  <a:pt x="5508" y="54"/>
                </a:lnTo>
                <a:lnTo>
                  <a:pt x="5508" y="54"/>
                </a:lnTo>
                <a:lnTo>
                  <a:pt x="5509" y="54"/>
                </a:lnTo>
                <a:lnTo>
                  <a:pt x="5509" y="54"/>
                </a:lnTo>
                <a:lnTo>
                  <a:pt x="5509" y="54"/>
                </a:lnTo>
                <a:lnTo>
                  <a:pt x="5511" y="54"/>
                </a:lnTo>
                <a:lnTo>
                  <a:pt x="5511" y="54"/>
                </a:lnTo>
                <a:lnTo>
                  <a:pt x="5511" y="54"/>
                </a:lnTo>
                <a:lnTo>
                  <a:pt x="5511" y="54"/>
                </a:lnTo>
                <a:lnTo>
                  <a:pt x="5512" y="54"/>
                </a:lnTo>
                <a:lnTo>
                  <a:pt x="5512" y="54"/>
                </a:lnTo>
                <a:lnTo>
                  <a:pt x="5512" y="54"/>
                </a:lnTo>
                <a:lnTo>
                  <a:pt x="5513" y="54"/>
                </a:lnTo>
                <a:lnTo>
                  <a:pt x="5513" y="54"/>
                </a:lnTo>
                <a:lnTo>
                  <a:pt x="5513" y="54"/>
                </a:lnTo>
                <a:lnTo>
                  <a:pt x="5513" y="54"/>
                </a:lnTo>
                <a:lnTo>
                  <a:pt x="5514" y="54"/>
                </a:lnTo>
                <a:lnTo>
                  <a:pt x="5514" y="54"/>
                </a:lnTo>
                <a:lnTo>
                  <a:pt x="5514" y="54"/>
                </a:lnTo>
                <a:lnTo>
                  <a:pt x="5514" y="54"/>
                </a:lnTo>
                <a:lnTo>
                  <a:pt x="5515" y="54"/>
                </a:lnTo>
                <a:lnTo>
                  <a:pt x="5515" y="54"/>
                </a:lnTo>
                <a:lnTo>
                  <a:pt x="5515" y="54"/>
                </a:lnTo>
                <a:lnTo>
                  <a:pt x="5516" y="54"/>
                </a:lnTo>
                <a:lnTo>
                  <a:pt x="5516" y="54"/>
                </a:lnTo>
                <a:lnTo>
                  <a:pt x="5516" y="54"/>
                </a:lnTo>
                <a:lnTo>
                  <a:pt x="5517" y="54"/>
                </a:lnTo>
                <a:lnTo>
                  <a:pt x="5517" y="54"/>
                </a:lnTo>
                <a:lnTo>
                  <a:pt x="5517" y="54"/>
                </a:lnTo>
                <a:lnTo>
                  <a:pt x="5517" y="54"/>
                </a:lnTo>
                <a:lnTo>
                  <a:pt x="5518" y="54"/>
                </a:lnTo>
                <a:lnTo>
                  <a:pt x="5518" y="54"/>
                </a:lnTo>
                <a:lnTo>
                  <a:pt x="5518" y="54"/>
                </a:lnTo>
                <a:lnTo>
                  <a:pt x="5519" y="54"/>
                </a:lnTo>
                <a:lnTo>
                  <a:pt x="5519" y="54"/>
                </a:lnTo>
                <a:lnTo>
                  <a:pt x="5519" y="54"/>
                </a:lnTo>
                <a:lnTo>
                  <a:pt x="5519" y="54"/>
                </a:lnTo>
                <a:lnTo>
                  <a:pt x="5519" y="54"/>
                </a:lnTo>
                <a:lnTo>
                  <a:pt x="5520" y="54"/>
                </a:lnTo>
                <a:lnTo>
                  <a:pt x="5520" y="54"/>
                </a:lnTo>
                <a:lnTo>
                  <a:pt x="5521" y="54"/>
                </a:lnTo>
                <a:lnTo>
                  <a:pt x="5521" y="54"/>
                </a:lnTo>
                <a:lnTo>
                  <a:pt x="5521" y="54"/>
                </a:lnTo>
                <a:lnTo>
                  <a:pt x="5522" y="54"/>
                </a:lnTo>
                <a:lnTo>
                  <a:pt x="5522" y="54"/>
                </a:lnTo>
                <a:lnTo>
                  <a:pt x="5522" y="54"/>
                </a:lnTo>
                <a:lnTo>
                  <a:pt x="5522" y="54"/>
                </a:lnTo>
                <a:lnTo>
                  <a:pt x="5523" y="54"/>
                </a:lnTo>
                <a:lnTo>
                  <a:pt x="5523" y="54"/>
                </a:lnTo>
                <a:lnTo>
                  <a:pt x="5523" y="54"/>
                </a:lnTo>
                <a:lnTo>
                  <a:pt x="5524" y="54"/>
                </a:lnTo>
                <a:lnTo>
                  <a:pt x="5524" y="54"/>
                </a:lnTo>
                <a:lnTo>
                  <a:pt x="5524" y="54"/>
                </a:lnTo>
                <a:lnTo>
                  <a:pt x="5524" y="54"/>
                </a:lnTo>
                <a:lnTo>
                  <a:pt x="5525" y="54"/>
                </a:lnTo>
                <a:lnTo>
                  <a:pt x="5525" y="54"/>
                </a:lnTo>
                <a:lnTo>
                  <a:pt x="5525" y="54"/>
                </a:lnTo>
                <a:lnTo>
                  <a:pt x="5526" y="54"/>
                </a:lnTo>
                <a:lnTo>
                  <a:pt x="5526" y="54"/>
                </a:lnTo>
                <a:lnTo>
                  <a:pt x="5526" y="54"/>
                </a:lnTo>
                <a:lnTo>
                  <a:pt x="5526" y="54"/>
                </a:lnTo>
                <a:lnTo>
                  <a:pt x="5527" y="54"/>
                </a:lnTo>
                <a:lnTo>
                  <a:pt x="5527" y="54"/>
                </a:lnTo>
                <a:lnTo>
                  <a:pt x="5527" y="54"/>
                </a:lnTo>
                <a:lnTo>
                  <a:pt x="5528" y="54"/>
                </a:lnTo>
                <a:lnTo>
                  <a:pt x="5528" y="54"/>
                </a:lnTo>
                <a:lnTo>
                  <a:pt x="5528" y="54"/>
                </a:lnTo>
                <a:lnTo>
                  <a:pt x="5528" y="54"/>
                </a:lnTo>
                <a:lnTo>
                  <a:pt x="5529" y="54"/>
                </a:lnTo>
                <a:lnTo>
                  <a:pt x="5529" y="54"/>
                </a:lnTo>
                <a:lnTo>
                  <a:pt x="5529" y="54"/>
                </a:lnTo>
                <a:lnTo>
                  <a:pt x="5530" y="54"/>
                </a:lnTo>
                <a:lnTo>
                  <a:pt x="5530" y="54"/>
                </a:lnTo>
                <a:lnTo>
                  <a:pt x="5530" y="54"/>
                </a:lnTo>
                <a:lnTo>
                  <a:pt x="5530" y="54"/>
                </a:lnTo>
                <a:lnTo>
                  <a:pt x="5531" y="54"/>
                </a:lnTo>
                <a:lnTo>
                  <a:pt x="5531" y="54"/>
                </a:lnTo>
                <a:lnTo>
                  <a:pt x="5531" y="54"/>
                </a:lnTo>
                <a:lnTo>
                  <a:pt x="5532" y="54"/>
                </a:lnTo>
                <a:lnTo>
                  <a:pt x="5532" y="54"/>
                </a:lnTo>
                <a:lnTo>
                  <a:pt x="5532" y="54"/>
                </a:lnTo>
                <a:lnTo>
                  <a:pt x="5532" y="54"/>
                </a:lnTo>
                <a:lnTo>
                  <a:pt x="5533" y="54"/>
                </a:lnTo>
                <a:lnTo>
                  <a:pt x="5533" y="54"/>
                </a:lnTo>
                <a:lnTo>
                  <a:pt x="5533" y="54"/>
                </a:lnTo>
                <a:lnTo>
                  <a:pt x="5534" y="54"/>
                </a:lnTo>
                <a:lnTo>
                  <a:pt x="5534" y="54"/>
                </a:lnTo>
                <a:lnTo>
                  <a:pt x="5534" y="54"/>
                </a:lnTo>
                <a:lnTo>
                  <a:pt x="5534" y="54"/>
                </a:lnTo>
                <a:lnTo>
                  <a:pt x="5535" y="54"/>
                </a:lnTo>
                <a:lnTo>
                  <a:pt x="5535" y="54"/>
                </a:lnTo>
                <a:lnTo>
                  <a:pt x="5535" y="54"/>
                </a:lnTo>
                <a:lnTo>
                  <a:pt x="5536" y="54"/>
                </a:lnTo>
                <a:lnTo>
                  <a:pt x="5536" y="54"/>
                </a:lnTo>
                <a:lnTo>
                  <a:pt x="5536" y="54"/>
                </a:lnTo>
                <a:lnTo>
                  <a:pt x="5536" y="54"/>
                </a:lnTo>
                <a:lnTo>
                  <a:pt x="5537" y="54"/>
                </a:lnTo>
                <a:lnTo>
                  <a:pt x="5537" y="54"/>
                </a:lnTo>
                <a:lnTo>
                  <a:pt x="5537" y="54"/>
                </a:lnTo>
                <a:lnTo>
                  <a:pt x="5538" y="54"/>
                </a:lnTo>
                <a:lnTo>
                  <a:pt x="5538" y="54"/>
                </a:lnTo>
                <a:lnTo>
                  <a:pt x="5538" y="54"/>
                </a:lnTo>
                <a:lnTo>
                  <a:pt x="5538" y="54"/>
                </a:lnTo>
                <a:lnTo>
                  <a:pt x="5539" y="54"/>
                </a:lnTo>
                <a:lnTo>
                  <a:pt x="5539" y="54"/>
                </a:lnTo>
                <a:lnTo>
                  <a:pt x="5539" y="54"/>
                </a:lnTo>
                <a:lnTo>
                  <a:pt x="5540" y="54"/>
                </a:lnTo>
                <a:lnTo>
                  <a:pt x="5540" y="54"/>
                </a:lnTo>
                <a:lnTo>
                  <a:pt x="5540" y="54"/>
                </a:lnTo>
                <a:lnTo>
                  <a:pt x="5540" y="54"/>
                </a:lnTo>
                <a:lnTo>
                  <a:pt x="5541" y="54"/>
                </a:lnTo>
                <a:lnTo>
                  <a:pt x="5541" y="54"/>
                </a:lnTo>
                <a:lnTo>
                  <a:pt x="5541" y="54"/>
                </a:lnTo>
                <a:lnTo>
                  <a:pt x="5542" y="54"/>
                </a:lnTo>
                <a:lnTo>
                  <a:pt x="5542" y="54"/>
                </a:lnTo>
                <a:lnTo>
                  <a:pt x="5542" y="54"/>
                </a:lnTo>
                <a:lnTo>
                  <a:pt x="5542" y="54"/>
                </a:lnTo>
                <a:lnTo>
                  <a:pt x="5543" y="54"/>
                </a:lnTo>
                <a:lnTo>
                  <a:pt x="5543" y="54"/>
                </a:lnTo>
                <a:lnTo>
                  <a:pt x="5543" y="54"/>
                </a:lnTo>
                <a:lnTo>
                  <a:pt x="5544" y="54"/>
                </a:lnTo>
                <a:lnTo>
                  <a:pt x="5544" y="54"/>
                </a:lnTo>
                <a:lnTo>
                  <a:pt x="5544" y="54"/>
                </a:lnTo>
                <a:lnTo>
                  <a:pt x="5544" y="54"/>
                </a:lnTo>
                <a:lnTo>
                  <a:pt x="5545" y="54"/>
                </a:lnTo>
                <a:lnTo>
                  <a:pt x="5545" y="54"/>
                </a:lnTo>
                <a:lnTo>
                  <a:pt x="5545" y="54"/>
                </a:lnTo>
                <a:lnTo>
                  <a:pt x="5545" y="54"/>
                </a:lnTo>
                <a:lnTo>
                  <a:pt x="5546" y="54"/>
                </a:lnTo>
                <a:lnTo>
                  <a:pt x="5546" y="54"/>
                </a:lnTo>
                <a:lnTo>
                  <a:pt x="5546" y="54"/>
                </a:lnTo>
                <a:lnTo>
                  <a:pt x="5547" y="54"/>
                </a:lnTo>
                <a:lnTo>
                  <a:pt x="5547" y="54"/>
                </a:lnTo>
                <a:lnTo>
                  <a:pt x="5547" y="54"/>
                </a:lnTo>
                <a:lnTo>
                  <a:pt x="5548" y="54"/>
                </a:lnTo>
                <a:lnTo>
                  <a:pt x="5548" y="54"/>
                </a:lnTo>
                <a:lnTo>
                  <a:pt x="5548" y="54"/>
                </a:lnTo>
                <a:lnTo>
                  <a:pt x="5549" y="54"/>
                </a:lnTo>
                <a:lnTo>
                  <a:pt x="5549" y="54"/>
                </a:lnTo>
                <a:lnTo>
                  <a:pt x="5549" y="54"/>
                </a:lnTo>
                <a:lnTo>
                  <a:pt x="5549" y="54"/>
                </a:lnTo>
                <a:lnTo>
                  <a:pt x="5550" y="54"/>
                </a:lnTo>
                <a:lnTo>
                  <a:pt x="5550" y="54"/>
                </a:lnTo>
                <a:lnTo>
                  <a:pt x="5550" y="54"/>
                </a:lnTo>
                <a:lnTo>
                  <a:pt x="5551" y="54"/>
                </a:lnTo>
                <a:lnTo>
                  <a:pt x="5551" y="54"/>
                </a:lnTo>
                <a:lnTo>
                  <a:pt x="5551" y="54"/>
                </a:lnTo>
                <a:lnTo>
                  <a:pt x="5551" y="54"/>
                </a:lnTo>
                <a:lnTo>
                  <a:pt x="5552" y="54"/>
                </a:lnTo>
                <a:lnTo>
                  <a:pt x="5552" y="54"/>
                </a:lnTo>
                <a:lnTo>
                  <a:pt x="5552" y="54"/>
                </a:lnTo>
                <a:lnTo>
                  <a:pt x="5553" y="54"/>
                </a:lnTo>
                <a:lnTo>
                  <a:pt x="5553" y="54"/>
                </a:lnTo>
                <a:lnTo>
                  <a:pt x="5553" y="54"/>
                </a:lnTo>
                <a:lnTo>
                  <a:pt x="5553" y="54"/>
                </a:lnTo>
                <a:lnTo>
                  <a:pt x="5554" y="54"/>
                </a:lnTo>
                <a:lnTo>
                  <a:pt x="5554" y="54"/>
                </a:lnTo>
                <a:lnTo>
                  <a:pt x="5554" y="54"/>
                </a:lnTo>
                <a:lnTo>
                  <a:pt x="5555" y="54"/>
                </a:lnTo>
                <a:lnTo>
                  <a:pt x="5555" y="54"/>
                </a:lnTo>
                <a:lnTo>
                  <a:pt x="5555" y="54"/>
                </a:lnTo>
                <a:lnTo>
                  <a:pt x="5555" y="54"/>
                </a:lnTo>
                <a:lnTo>
                  <a:pt x="5556" y="54"/>
                </a:lnTo>
                <a:lnTo>
                  <a:pt x="5556" y="54"/>
                </a:lnTo>
                <a:lnTo>
                  <a:pt x="5556" y="54"/>
                </a:lnTo>
                <a:lnTo>
                  <a:pt x="5557" y="54"/>
                </a:lnTo>
                <a:lnTo>
                  <a:pt x="5557" y="54"/>
                </a:lnTo>
                <a:lnTo>
                  <a:pt x="5557" y="54"/>
                </a:lnTo>
                <a:lnTo>
                  <a:pt x="5557" y="54"/>
                </a:lnTo>
                <a:lnTo>
                  <a:pt x="5558" y="54"/>
                </a:lnTo>
                <a:lnTo>
                  <a:pt x="5558" y="54"/>
                </a:lnTo>
                <a:lnTo>
                  <a:pt x="5558" y="54"/>
                </a:lnTo>
                <a:lnTo>
                  <a:pt x="5559" y="54"/>
                </a:lnTo>
                <a:lnTo>
                  <a:pt x="5559" y="54"/>
                </a:lnTo>
                <a:lnTo>
                  <a:pt x="5559" y="54"/>
                </a:lnTo>
                <a:lnTo>
                  <a:pt x="5559" y="54"/>
                </a:lnTo>
                <a:lnTo>
                  <a:pt x="5560" y="54"/>
                </a:lnTo>
                <a:lnTo>
                  <a:pt x="5560" y="54"/>
                </a:lnTo>
                <a:lnTo>
                  <a:pt x="5560" y="54"/>
                </a:lnTo>
                <a:lnTo>
                  <a:pt x="5561" y="54"/>
                </a:lnTo>
                <a:lnTo>
                  <a:pt x="5561" y="54"/>
                </a:lnTo>
                <a:lnTo>
                  <a:pt x="5561" y="54"/>
                </a:lnTo>
                <a:lnTo>
                  <a:pt x="5561" y="54"/>
                </a:lnTo>
                <a:lnTo>
                  <a:pt x="5562" y="54"/>
                </a:lnTo>
                <a:lnTo>
                  <a:pt x="5562" y="54"/>
                </a:lnTo>
                <a:lnTo>
                  <a:pt x="5562" y="54"/>
                </a:lnTo>
                <a:lnTo>
                  <a:pt x="5563" y="54"/>
                </a:lnTo>
                <a:lnTo>
                  <a:pt x="5563" y="54"/>
                </a:lnTo>
                <a:lnTo>
                  <a:pt x="5563" y="54"/>
                </a:lnTo>
                <a:lnTo>
                  <a:pt x="5563" y="54"/>
                </a:lnTo>
                <a:lnTo>
                  <a:pt x="5565" y="54"/>
                </a:lnTo>
                <a:lnTo>
                  <a:pt x="5565" y="54"/>
                </a:lnTo>
                <a:lnTo>
                  <a:pt x="5565" y="54"/>
                </a:lnTo>
                <a:lnTo>
                  <a:pt x="5566" y="54"/>
                </a:lnTo>
                <a:lnTo>
                  <a:pt x="5566" y="54"/>
                </a:lnTo>
                <a:lnTo>
                  <a:pt x="5566" y="54"/>
                </a:lnTo>
                <a:lnTo>
                  <a:pt x="5566" y="54"/>
                </a:lnTo>
                <a:lnTo>
                  <a:pt x="5567" y="54"/>
                </a:lnTo>
                <a:lnTo>
                  <a:pt x="5567" y="54"/>
                </a:lnTo>
                <a:lnTo>
                  <a:pt x="5567" y="54"/>
                </a:lnTo>
                <a:lnTo>
                  <a:pt x="5568" y="54"/>
                </a:lnTo>
                <a:lnTo>
                  <a:pt x="5568" y="54"/>
                </a:lnTo>
                <a:lnTo>
                  <a:pt x="5568" y="54"/>
                </a:lnTo>
                <a:lnTo>
                  <a:pt x="5568" y="54"/>
                </a:lnTo>
                <a:lnTo>
                  <a:pt x="5569" y="54"/>
                </a:lnTo>
                <a:lnTo>
                  <a:pt x="5569" y="54"/>
                </a:lnTo>
                <a:lnTo>
                  <a:pt x="5569" y="54"/>
                </a:lnTo>
                <a:lnTo>
                  <a:pt x="5569" y="54"/>
                </a:lnTo>
                <a:lnTo>
                  <a:pt x="5569" y="54"/>
                </a:lnTo>
                <a:lnTo>
                  <a:pt x="5569" y="54"/>
                </a:lnTo>
                <a:lnTo>
                  <a:pt x="5569" y="54"/>
                </a:lnTo>
                <a:lnTo>
                  <a:pt x="5570" y="54"/>
                </a:lnTo>
                <a:lnTo>
                  <a:pt x="5570" y="54"/>
                </a:lnTo>
                <a:lnTo>
                  <a:pt x="5570" y="54"/>
                </a:lnTo>
                <a:lnTo>
                  <a:pt x="5571" y="54"/>
                </a:lnTo>
                <a:lnTo>
                  <a:pt x="5571" y="54"/>
                </a:lnTo>
                <a:lnTo>
                  <a:pt x="5571" y="54"/>
                </a:lnTo>
                <a:lnTo>
                  <a:pt x="5571" y="54"/>
                </a:lnTo>
                <a:lnTo>
                  <a:pt x="5573" y="54"/>
                </a:lnTo>
                <a:lnTo>
                  <a:pt x="5573" y="54"/>
                </a:lnTo>
                <a:lnTo>
                  <a:pt x="5573" y="54"/>
                </a:lnTo>
                <a:lnTo>
                  <a:pt x="5574" y="54"/>
                </a:lnTo>
                <a:lnTo>
                  <a:pt x="5574" y="54"/>
                </a:lnTo>
                <a:lnTo>
                  <a:pt x="5574" y="54"/>
                </a:lnTo>
                <a:lnTo>
                  <a:pt x="5575" y="54"/>
                </a:lnTo>
                <a:lnTo>
                  <a:pt x="5575" y="54"/>
                </a:lnTo>
                <a:lnTo>
                  <a:pt x="5575" y="54"/>
                </a:lnTo>
                <a:lnTo>
                  <a:pt x="5575" y="54"/>
                </a:lnTo>
                <a:lnTo>
                  <a:pt x="5576" y="54"/>
                </a:lnTo>
                <a:lnTo>
                  <a:pt x="5576" y="54"/>
                </a:lnTo>
                <a:lnTo>
                  <a:pt x="5576" y="54"/>
                </a:lnTo>
                <a:lnTo>
                  <a:pt x="5577" y="54"/>
                </a:lnTo>
                <a:lnTo>
                  <a:pt x="5577" y="54"/>
                </a:lnTo>
                <a:lnTo>
                  <a:pt x="5577" y="54"/>
                </a:lnTo>
                <a:lnTo>
                  <a:pt x="5577" y="54"/>
                </a:lnTo>
                <a:lnTo>
                  <a:pt x="5577" y="54"/>
                </a:lnTo>
                <a:lnTo>
                  <a:pt x="5578" y="54"/>
                </a:lnTo>
                <a:lnTo>
                  <a:pt x="5578" y="54"/>
                </a:lnTo>
                <a:lnTo>
                  <a:pt x="5579" y="54"/>
                </a:lnTo>
                <a:lnTo>
                  <a:pt x="5579" y="54"/>
                </a:lnTo>
                <a:lnTo>
                  <a:pt x="5579" y="54"/>
                </a:lnTo>
                <a:lnTo>
                  <a:pt x="5579" y="54"/>
                </a:lnTo>
                <a:lnTo>
                  <a:pt x="5580" y="54"/>
                </a:lnTo>
                <a:lnTo>
                  <a:pt x="5580" y="54"/>
                </a:lnTo>
                <a:lnTo>
                  <a:pt x="5580" y="54"/>
                </a:lnTo>
                <a:lnTo>
                  <a:pt x="5581" y="54"/>
                </a:lnTo>
                <a:lnTo>
                  <a:pt x="5581" y="54"/>
                </a:lnTo>
                <a:lnTo>
                  <a:pt x="5581" y="54"/>
                </a:lnTo>
                <a:lnTo>
                  <a:pt x="5581" y="54"/>
                </a:lnTo>
                <a:lnTo>
                  <a:pt x="5582" y="54"/>
                </a:lnTo>
                <a:lnTo>
                  <a:pt x="5582" y="54"/>
                </a:lnTo>
                <a:lnTo>
                  <a:pt x="5582" y="54"/>
                </a:lnTo>
                <a:lnTo>
                  <a:pt x="5583" y="54"/>
                </a:lnTo>
                <a:lnTo>
                  <a:pt x="5583" y="54"/>
                </a:lnTo>
                <a:lnTo>
                  <a:pt x="5583" y="54"/>
                </a:lnTo>
                <a:lnTo>
                  <a:pt x="5583" y="54"/>
                </a:lnTo>
                <a:lnTo>
                  <a:pt x="5584" y="54"/>
                </a:lnTo>
                <a:lnTo>
                  <a:pt x="5584" y="54"/>
                </a:lnTo>
                <a:lnTo>
                  <a:pt x="5584" y="54"/>
                </a:lnTo>
                <a:lnTo>
                  <a:pt x="5585" y="54"/>
                </a:lnTo>
                <a:lnTo>
                  <a:pt x="5585" y="54"/>
                </a:lnTo>
                <a:lnTo>
                  <a:pt x="5585" y="54"/>
                </a:lnTo>
                <a:lnTo>
                  <a:pt x="5585" y="54"/>
                </a:lnTo>
                <a:lnTo>
                  <a:pt x="5586" y="54"/>
                </a:lnTo>
                <a:lnTo>
                  <a:pt x="5586" y="54"/>
                </a:lnTo>
                <a:lnTo>
                  <a:pt x="5586" y="54"/>
                </a:lnTo>
                <a:lnTo>
                  <a:pt x="5587" y="54"/>
                </a:lnTo>
                <a:lnTo>
                  <a:pt x="5587" y="54"/>
                </a:lnTo>
                <a:lnTo>
                  <a:pt x="5587" y="54"/>
                </a:lnTo>
                <a:lnTo>
                  <a:pt x="5587" y="54"/>
                </a:lnTo>
                <a:lnTo>
                  <a:pt x="5588" y="54"/>
                </a:lnTo>
                <a:lnTo>
                  <a:pt x="5588" y="54"/>
                </a:lnTo>
                <a:lnTo>
                  <a:pt x="5588" y="54"/>
                </a:lnTo>
                <a:lnTo>
                  <a:pt x="5589" y="54"/>
                </a:lnTo>
                <a:lnTo>
                  <a:pt x="5589" y="54"/>
                </a:lnTo>
                <a:lnTo>
                  <a:pt x="5589" y="54"/>
                </a:lnTo>
                <a:lnTo>
                  <a:pt x="5589" y="54"/>
                </a:lnTo>
                <a:lnTo>
                  <a:pt x="5590" y="54"/>
                </a:lnTo>
                <a:lnTo>
                  <a:pt x="5590" y="54"/>
                </a:lnTo>
                <a:lnTo>
                  <a:pt x="5590" y="54"/>
                </a:lnTo>
                <a:lnTo>
                  <a:pt x="5591" y="54"/>
                </a:lnTo>
                <a:lnTo>
                  <a:pt x="5591" y="54"/>
                </a:lnTo>
                <a:lnTo>
                  <a:pt x="5591" y="54"/>
                </a:lnTo>
                <a:lnTo>
                  <a:pt x="5591" y="54"/>
                </a:lnTo>
                <a:lnTo>
                  <a:pt x="5592" y="54"/>
                </a:lnTo>
                <a:lnTo>
                  <a:pt x="5592" y="54"/>
                </a:lnTo>
                <a:lnTo>
                  <a:pt x="5592" y="54"/>
                </a:lnTo>
                <a:lnTo>
                  <a:pt x="5593" y="54"/>
                </a:lnTo>
                <a:lnTo>
                  <a:pt x="5593" y="54"/>
                </a:lnTo>
                <a:lnTo>
                  <a:pt x="5593" y="54"/>
                </a:lnTo>
                <a:lnTo>
                  <a:pt x="5593" y="54"/>
                </a:lnTo>
                <a:lnTo>
                  <a:pt x="5594" y="54"/>
                </a:lnTo>
                <a:lnTo>
                  <a:pt x="5594" y="54"/>
                </a:lnTo>
                <a:lnTo>
                  <a:pt x="5594" y="54"/>
                </a:lnTo>
                <a:lnTo>
                  <a:pt x="5595" y="54"/>
                </a:lnTo>
                <a:lnTo>
                  <a:pt x="5595" y="54"/>
                </a:lnTo>
                <a:lnTo>
                  <a:pt x="5595" y="54"/>
                </a:lnTo>
                <a:lnTo>
                  <a:pt x="5595" y="54"/>
                </a:lnTo>
                <a:lnTo>
                  <a:pt x="5596" y="54"/>
                </a:lnTo>
                <a:lnTo>
                  <a:pt x="5596" y="54"/>
                </a:lnTo>
                <a:lnTo>
                  <a:pt x="5596" y="54"/>
                </a:lnTo>
                <a:lnTo>
                  <a:pt x="5597" y="54"/>
                </a:lnTo>
                <a:lnTo>
                  <a:pt x="5597" y="54"/>
                </a:lnTo>
                <a:lnTo>
                  <a:pt x="5597" y="54"/>
                </a:lnTo>
                <a:lnTo>
                  <a:pt x="5597" y="54"/>
                </a:lnTo>
                <a:lnTo>
                  <a:pt x="5598" y="54"/>
                </a:lnTo>
                <a:lnTo>
                  <a:pt x="5598" y="54"/>
                </a:lnTo>
                <a:lnTo>
                  <a:pt x="5598" y="54"/>
                </a:lnTo>
                <a:lnTo>
                  <a:pt x="5599" y="54"/>
                </a:lnTo>
                <a:lnTo>
                  <a:pt x="5599" y="54"/>
                </a:lnTo>
                <a:lnTo>
                  <a:pt x="5599" y="54"/>
                </a:lnTo>
                <a:lnTo>
                  <a:pt x="5600" y="54"/>
                </a:lnTo>
                <a:lnTo>
                  <a:pt x="5600" y="54"/>
                </a:lnTo>
                <a:lnTo>
                  <a:pt x="5600" y="54"/>
                </a:lnTo>
                <a:lnTo>
                  <a:pt x="5600" y="54"/>
                </a:lnTo>
                <a:lnTo>
                  <a:pt x="5601" y="54"/>
                </a:lnTo>
                <a:lnTo>
                  <a:pt x="5601" y="54"/>
                </a:lnTo>
                <a:lnTo>
                  <a:pt x="5601" y="54"/>
                </a:lnTo>
                <a:lnTo>
                  <a:pt x="5602" y="54"/>
                </a:lnTo>
                <a:lnTo>
                  <a:pt x="5602" y="54"/>
                </a:lnTo>
                <a:lnTo>
                  <a:pt x="5602" y="54"/>
                </a:lnTo>
                <a:lnTo>
                  <a:pt x="5602" y="54"/>
                </a:lnTo>
                <a:lnTo>
                  <a:pt x="5603" y="54"/>
                </a:lnTo>
                <a:lnTo>
                  <a:pt x="5603" y="54"/>
                </a:lnTo>
                <a:lnTo>
                  <a:pt x="5603" y="54"/>
                </a:lnTo>
                <a:lnTo>
                  <a:pt x="5603" y="54"/>
                </a:lnTo>
                <a:lnTo>
                  <a:pt x="5604" y="54"/>
                </a:lnTo>
                <a:lnTo>
                  <a:pt x="5604" y="54"/>
                </a:lnTo>
                <a:lnTo>
                  <a:pt x="5604" y="54"/>
                </a:lnTo>
                <a:lnTo>
                  <a:pt x="5605" y="54"/>
                </a:lnTo>
                <a:lnTo>
                  <a:pt x="5605" y="54"/>
                </a:lnTo>
                <a:lnTo>
                  <a:pt x="5605" y="54"/>
                </a:lnTo>
                <a:lnTo>
                  <a:pt x="5606" y="54"/>
                </a:lnTo>
                <a:lnTo>
                  <a:pt x="5606" y="54"/>
                </a:lnTo>
                <a:lnTo>
                  <a:pt x="5606" y="54"/>
                </a:lnTo>
                <a:lnTo>
                  <a:pt x="5606" y="54"/>
                </a:lnTo>
                <a:lnTo>
                  <a:pt x="5607" y="54"/>
                </a:lnTo>
                <a:lnTo>
                  <a:pt x="5607" y="54"/>
                </a:lnTo>
                <a:lnTo>
                  <a:pt x="5607" y="54"/>
                </a:lnTo>
                <a:lnTo>
                  <a:pt x="5608" y="54"/>
                </a:lnTo>
                <a:lnTo>
                  <a:pt x="5608" y="54"/>
                </a:lnTo>
                <a:lnTo>
                  <a:pt x="5608" y="54"/>
                </a:lnTo>
                <a:lnTo>
                  <a:pt x="5608" y="54"/>
                </a:lnTo>
                <a:lnTo>
                  <a:pt x="5608" y="54"/>
                </a:lnTo>
                <a:lnTo>
                  <a:pt x="5609" y="54"/>
                </a:lnTo>
                <a:lnTo>
                  <a:pt x="5609" y="54"/>
                </a:lnTo>
                <a:lnTo>
                  <a:pt x="5610" y="54"/>
                </a:lnTo>
                <a:lnTo>
                  <a:pt x="5610" y="54"/>
                </a:lnTo>
                <a:lnTo>
                  <a:pt x="5610" y="54"/>
                </a:lnTo>
                <a:lnTo>
                  <a:pt x="5610" y="54"/>
                </a:lnTo>
                <a:lnTo>
                  <a:pt x="5611" y="54"/>
                </a:lnTo>
                <a:lnTo>
                  <a:pt x="5611" y="54"/>
                </a:lnTo>
                <a:lnTo>
                  <a:pt x="5611" y="54"/>
                </a:lnTo>
                <a:lnTo>
                  <a:pt x="5612" y="54"/>
                </a:lnTo>
                <a:lnTo>
                  <a:pt x="5612" y="54"/>
                </a:lnTo>
                <a:lnTo>
                  <a:pt x="5612" y="54"/>
                </a:lnTo>
                <a:lnTo>
                  <a:pt x="5612" y="54"/>
                </a:lnTo>
                <a:lnTo>
                  <a:pt x="5613" y="54"/>
                </a:lnTo>
                <a:lnTo>
                  <a:pt x="5613" y="54"/>
                </a:lnTo>
                <a:lnTo>
                  <a:pt x="5613" y="54"/>
                </a:lnTo>
                <a:lnTo>
                  <a:pt x="5614" y="54"/>
                </a:lnTo>
                <a:lnTo>
                  <a:pt x="5614" y="54"/>
                </a:lnTo>
                <a:lnTo>
                  <a:pt x="5614" y="54"/>
                </a:lnTo>
                <a:lnTo>
                  <a:pt x="5614" y="54"/>
                </a:lnTo>
                <a:lnTo>
                  <a:pt x="5615" y="54"/>
                </a:lnTo>
                <a:lnTo>
                  <a:pt x="5615" y="54"/>
                </a:lnTo>
                <a:lnTo>
                  <a:pt x="5615" y="54"/>
                </a:lnTo>
                <a:lnTo>
                  <a:pt x="5616" y="54"/>
                </a:lnTo>
                <a:lnTo>
                  <a:pt x="5616" y="54"/>
                </a:lnTo>
                <a:lnTo>
                  <a:pt x="5616" y="54"/>
                </a:lnTo>
                <a:lnTo>
                  <a:pt x="5616" y="54"/>
                </a:lnTo>
                <a:lnTo>
                  <a:pt x="5617" y="54"/>
                </a:lnTo>
                <a:lnTo>
                  <a:pt x="5617" y="54"/>
                </a:lnTo>
                <a:lnTo>
                  <a:pt x="5617" y="54"/>
                </a:lnTo>
                <a:lnTo>
                  <a:pt x="5618" y="54"/>
                </a:lnTo>
                <a:lnTo>
                  <a:pt x="5618" y="54"/>
                </a:lnTo>
                <a:lnTo>
                  <a:pt x="5618" y="54"/>
                </a:lnTo>
                <a:lnTo>
                  <a:pt x="5618" y="54"/>
                </a:lnTo>
                <a:lnTo>
                  <a:pt x="5619" y="54"/>
                </a:lnTo>
                <a:lnTo>
                  <a:pt x="5619" y="54"/>
                </a:lnTo>
                <a:lnTo>
                  <a:pt x="5619" y="54"/>
                </a:lnTo>
                <a:lnTo>
                  <a:pt x="5620" y="54"/>
                </a:lnTo>
                <a:lnTo>
                  <a:pt x="5620" y="54"/>
                </a:lnTo>
                <a:lnTo>
                  <a:pt x="5620" y="54"/>
                </a:lnTo>
                <a:lnTo>
                  <a:pt x="5620" y="54"/>
                </a:lnTo>
                <a:lnTo>
                  <a:pt x="5621" y="54"/>
                </a:lnTo>
                <a:lnTo>
                  <a:pt x="5621" y="54"/>
                </a:lnTo>
                <a:lnTo>
                  <a:pt x="5621" y="54"/>
                </a:lnTo>
                <a:lnTo>
                  <a:pt x="5622" y="54"/>
                </a:lnTo>
                <a:lnTo>
                  <a:pt x="5622" y="54"/>
                </a:lnTo>
                <a:lnTo>
                  <a:pt x="5622" y="54"/>
                </a:lnTo>
                <a:lnTo>
                  <a:pt x="5622" y="54"/>
                </a:lnTo>
                <a:lnTo>
                  <a:pt x="5623" y="54"/>
                </a:lnTo>
                <a:lnTo>
                  <a:pt x="5623" y="54"/>
                </a:lnTo>
                <a:lnTo>
                  <a:pt x="5623" y="54"/>
                </a:lnTo>
                <a:lnTo>
                  <a:pt x="5624" y="54"/>
                </a:lnTo>
                <a:lnTo>
                  <a:pt x="5624" y="54"/>
                </a:lnTo>
                <a:lnTo>
                  <a:pt x="5624" y="54"/>
                </a:lnTo>
                <a:lnTo>
                  <a:pt x="5624" y="54"/>
                </a:lnTo>
                <a:lnTo>
                  <a:pt x="5625" y="54"/>
                </a:lnTo>
                <a:lnTo>
                  <a:pt x="5625" y="54"/>
                </a:lnTo>
                <a:lnTo>
                  <a:pt x="5625" y="54"/>
                </a:lnTo>
                <a:lnTo>
                  <a:pt x="5627" y="54"/>
                </a:lnTo>
                <a:lnTo>
                  <a:pt x="5627" y="54"/>
                </a:lnTo>
                <a:lnTo>
                  <a:pt x="5627" y="54"/>
                </a:lnTo>
                <a:lnTo>
                  <a:pt x="5628" y="54"/>
                </a:lnTo>
                <a:lnTo>
                  <a:pt x="5628" y="54"/>
                </a:lnTo>
                <a:lnTo>
                  <a:pt x="5628" y="54"/>
                </a:lnTo>
                <a:lnTo>
                  <a:pt x="5628" y="54"/>
                </a:lnTo>
                <a:lnTo>
                  <a:pt x="5629" y="54"/>
                </a:lnTo>
                <a:lnTo>
                  <a:pt x="5629" y="54"/>
                </a:lnTo>
                <a:lnTo>
                  <a:pt x="5629" y="54"/>
                </a:lnTo>
                <a:lnTo>
                  <a:pt x="5630" y="54"/>
                </a:lnTo>
                <a:lnTo>
                  <a:pt x="5630" y="54"/>
                </a:lnTo>
                <a:lnTo>
                  <a:pt x="5630" y="54"/>
                </a:lnTo>
                <a:lnTo>
                  <a:pt x="5630" y="54"/>
                </a:lnTo>
                <a:lnTo>
                  <a:pt x="5631" y="54"/>
                </a:lnTo>
                <a:lnTo>
                  <a:pt x="5631" y="54"/>
                </a:lnTo>
                <a:lnTo>
                  <a:pt x="5631" y="54"/>
                </a:lnTo>
                <a:lnTo>
                  <a:pt x="5632" y="54"/>
                </a:lnTo>
                <a:lnTo>
                  <a:pt x="5632" y="54"/>
                </a:lnTo>
                <a:lnTo>
                  <a:pt x="5632" y="54"/>
                </a:lnTo>
                <a:lnTo>
                  <a:pt x="5632" y="54"/>
                </a:lnTo>
                <a:lnTo>
                  <a:pt x="5633" y="54"/>
                </a:lnTo>
                <a:lnTo>
                  <a:pt x="5633" y="54"/>
                </a:lnTo>
                <a:lnTo>
                  <a:pt x="5633" y="54"/>
                </a:lnTo>
                <a:lnTo>
                  <a:pt x="5634" y="54"/>
                </a:lnTo>
                <a:lnTo>
                  <a:pt x="5634" y="54"/>
                </a:lnTo>
                <a:lnTo>
                  <a:pt x="5634" y="54"/>
                </a:lnTo>
                <a:lnTo>
                  <a:pt x="5634" y="54"/>
                </a:lnTo>
                <a:lnTo>
                  <a:pt x="5635" y="54"/>
                </a:lnTo>
                <a:lnTo>
                  <a:pt x="5635" y="54"/>
                </a:lnTo>
                <a:lnTo>
                  <a:pt x="5635" y="54"/>
                </a:lnTo>
                <a:lnTo>
                  <a:pt x="5635" y="54"/>
                </a:lnTo>
                <a:lnTo>
                  <a:pt x="5636" y="54"/>
                </a:lnTo>
                <a:lnTo>
                  <a:pt x="5636" y="54"/>
                </a:lnTo>
                <a:lnTo>
                  <a:pt x="5636" y="54"/>
                </a:lnTo>
                <a:lnTo>
                  <a:pt x="5637" y="54"/>
                </a:lnTo>
                <a:lnTo>
                  <a:pt x="5637" y="54"/>
                </a:lnTo>
                <a:lnTo>
                  <a:pt x="5637" y="54"/>
                </a:lnTo>
                <a:lnTo>
                  <a:pt x="5638" y="54"/>
                </a:lnTo>
                <a:lnTo>
                  <a:pt x="5638" y="54"/>
                </a:lnTo>
                <a:lnTo>
                  <a:pt x="5638" y="54"/>
                </a:lnTo>
                <a:lnTo>
                  <a:pt x="5638" y="54"/>
                </a:lnTo>
                <a:lnTo>
                  <a:pt x="5639" y="54"/>
                </a:lnTo>
                <a:lnTo>
                  <a:pt x="5639" y="54"/>
                </a:lnTo>
                <a:lnTo>
                  <a:pt x="5639" y="54"/>
                </a:lnTo>
                <a:lnTo>
                  <a:pt x="5640" y="54"/>
                </a:lnTo>
                <a:lnTo>
                  <a:pt x="5640" y="54"/>
                </a:lnTo>
                <a:lnTo>
                  <a:pt x="5640" y="54"/>
                </a:lnTo>
                <a:lnTo>
                  <a:pt x="5640" y="54"/>
                </a:lnTo>
                <a:lnTo>
                  <a:pt x="5640" y="54"/>
                </a:lnTo>
                <a:lnTo>
                  <a:pt x="5641" y="54"/>
                </a:lnTo>
                <a:lnTo>
                  <a:pt x="5641" y="54"/>
                </a:lnTo>
                <a:lnTo>
                  <a:pt x="5642" y="54"/>
                </a:lnTo>
                <a:lnTo>
                  <a:pt x="5642" y="54"/>
                </a:lnTo>
                <a:lnTo>
                  <a:pt x="5642" y="54"/>
                </a:lnTo>
                <a:lnTo>
                  <a:pt x="5642" y="54"/>
                </a:lnTo>
                <a:lnTo>
                  <a:pt x="5643" y="54"/>
                </a:lnTo>
                <a:lnTo>
                  <a:pt x="5643" y="54"/>
                </a:lnTo>
                <a:lnTo>
                  <a:pt x="5643" y="54"/>
                </a:lnTo>
                <a:lnTo>
                  <a:pt x="5644" y="54"/>
                </a:lnTo>
                <a:lnTo>
                  <a:pt x="5644" y="54"/>
                </a:lnTo>
                <a:lnTo>
                  <a:pt x="5644" y="54"/>
                </a:lnTo>
                <a:lnTo>
                  <a:pt x="5644" y="54"/>
                </a:lnTo>
                <a:lnTo>
                  <a:pt x="5645" y="54"/>
                </a:lnTo>
                <a:lnTo>
                  <a:pt x="5645" y="54"/>
                </a:lnTo>
                <a:lnTo>
                  <a:pt x="5645" y="54"/>
                </a:lnTo>
                <a:lnTo>
                  <a:pt x="5646" y="54"/>
                </a:lnTo>
                <a:lnTo>
                  <a:pt x="5646" y="54"/>
                </a:lnTo>
                <a:lnTo>
                  <a:pt x="5646" y="54"/>
                </a:lnTo>
                <a:lnTo>
                  <a:pt x="5646" y="54"/>
                </a:lnTo>
                <a:lnTo>
                  <a:pt x="5647" y="54"/>
                </a:lnTo>
                <a:lnTo>
                  <a:pt x="5647" y="54"/>
                </a:lnTo>
                <a:lnTo>
                  <a:pt x="5647" y="54"/>
                </a:lnTo>
                <a:lnTo>
                  <a:pt x="5648" y="54"/>
                </a:lnTo>
                <a:lnTo>
                  <a:pt x="5648" y="54"/>
                </a:lnTo>
                <a:lnTo>
                  <a:pt x="5648" y="54"/>
                </a:lnTo>
                <a:lnTo>
                  <a:pt x="5648" y="54"/>
                </a:lnTo>
                <a:lnTo>
                  <a:pt x="5649" y="54"/>
                </a:lnTo>
                <a:lnTo>
                  <a:pt x="5649" y="54"/>
                </a:lnTo>
                <a:lnTo>
                  <a:pt x="5649" y="54"/>
                </a:lnTo>
                <a:lnTo>
                  <a:pt x="5650" y="54"/>
                </a:lnTo>
                <a:lnTo>
                  <a:pt x="5650" y="54"/>
                </a:lnTo>
                <a:lnTo>
                  <a:pt x="5650" y="54"/>
                </a:lnTo>
                <a:lnTo>
                  <a:pt x="5650" y="54"/>
                </a:lnTo>
                <a:lnTo>
                  <a:pt x="5651" y="54"/>
                </a:lnTo>
                <a:lnTo>
                  <a:pt x="5651" y="54"/>
                </a:lnTo>
                <a:lnTo>
                  <a:pt x="5651" y="54"/>
                </a:lnTo>
                <a:lnTo>
                  <a:pt x="5652" y="54"/>
                </a:lnTo>
                <a:lnTo>
                  <a:pt x="5652" y="54"/>
                </a:lnTo>
                <a:lnTo>
                  <a:pt x="5652" y="54"/>
                </a:lnTo>
                <a:lnTo>
                  <a:pt x="5653" y="54"/>
                </a:lnTo>
                <a:lnTo>
                  <a:pt x="5653" y="54"/>
                </a:lnTo>
                <a:lnTo>
                  <a:pt x="5653" y="54"/>
                </a:lnTo>
                <a:lnTo>
                  <a:pt x="5653" y="54"/>
                </a:lnTo>
                <a:lnTo>
                  <a:pt x="5654" y="54"/>
                </a:lnTo>
                <a:lnTo>
                  <a:pt x="5654" y="54"/>
                </a:lnTo>
                <a:lnTo>
                  <a:pt x="5654" y="54"/>
                </a:lnTo>
                <a:lnTo>
                  <a:pt x="5655" y="54"/>
                </a:lnTo>
                <a:lnTo>
                  <a:pt x="5655" y="54"/>
                </a:lnTo>
                <a:lnTo>
                  <a:pt x="5655" y="54"/>
                </a:lnTo>
                <a:lnTo>
                  <a:pt x="5655" y="54"/>
                </a:lnTo>
                <a:lnTo>
                  <a:pt x="5656" y="54"/>
                </a:lnTo>
                <a:lnTo>
                  <a:pt x="5656" y="54"/>
                </a:lnTo>
                <a:lnTo>
                  <a:pt x="5656" y="54"/>
                </a:lnTo>
                <a:lnTo>
                  <a:pt x="5657" y="54"/>
                </a:lnTo>
                <a:lnTo>
                  <a:pt x="5657" y="54"/>
                </a:lnTo>
                <a:lnTo>
                  <a:pt x="5657" y="54"/>
                </a:lnTo>
                <a:lnTo>
                  <a:pt x="5657" y="54"/>
                </a:lnTo>
                <a:lnTo>
                  <a:pt x="5658" y="54"/>
                </a:lnTo>
                <a:lnTo>
                  <a:pt x="5658" y="54"/>
                </a:lnTo>
                <a:lnTo>
                  <a:pt x="5658" y="54"/>
                </a:lnTo>
                <a:lnTo>
                  <a:pt x="5659" y="54"/>
                </a:lnTo>
                <a:lnTo>
                  <a:pt x="5659" y="54"/>
                </a:lnTo>
                <a:lnTo>
                  <a:pt x="5659" y="54"/>
                </a:lnTo>
                <a:lnTo>
                  <a:pt x="5659" y="54"/>
                </a:lnTo>
                <a:lnTo>
                  <a:pt x="5660" y="54"/>
                </a:lnTo>
                <a:lnTo>
                  <a:pt x="5660" y="54"/>
                </a:lnTo>
                <a:lnTo>
                  <a:pt x="5660" y="54"/>
                </a:lnTo>
                <a:lnTo>
                  <a:pt x="5661" y="54"/>
                </a:lnTo>
                <a:lnTo>
                  <a:pt x="5661" y="54"/>
                </a:lnTo>
                <a:lnTo>
                  <a:pt x="5661" y="54"/>
                </a:lnTo>
                <a:lnTo>
                  <a:pt x="5661" y="54"/>
                </a:lnTo>
                <a:lnTo>
                  <a:pt x="5662" y="54"/>
                </a:lnTo>
                <a:lnTo>
                  <a:pt x="5662" y="54"/>
                </a:lnTo>
                <a:lnTo>
                  <a:pt x="5662" y="54"/>
                </a:lnTo>
                <a:lnTo>
                  <a:pt x="5663" y="54"/>
                </a:lnTo>
                <a:lnTo>
                  <a:pt x="5663" y="54"/>
                </a:lnTo>
                <a:lnTo>
                  <a:pt x="5663" y="54"/>
                </a:lnTo>
                <a:lnTo>
                  <a:pt x="5663" y="54"/>
                </a:lnTo>
                <a:lnTo>
                  <a:pt x="5664" y="54"/>
                </a:lnTo>
                <a:lnTo>
                  <a:pt x="5664" y="54"/>
                </a:lnTo>
                <a:lnTo>
                  <a:pt x="5664" y="54"/>
                </a:lnTo>
                <a:lnTo>
                  <a:pt x="5665" y="54"/>
                </a:lnTo>
                <a:lnTo>
                  <a:pt x="5665" y="54"/>
                </a:lnTo>
                <a:lnTo>
                  <a:pt x="5665" y="54"/>
                </a:lnTo>
                <a:lnTo>
                  <a:pt x="5665" y="54"/>
                </a:lnTo>
                <a:lnTo>
                  <a:pt x="5666" y="54"/>
                </a:lnTo>
                <a:lnTo>
                  <a:pt x="5666" y="54"/>
                </a:lnTo>
                <a:lnTo>
                  <a:pt x="5666" y="54"/>
                </a:lnTo>
                <a:lnTo>
                  <a:pt x="5666" y="54"/>
                </a:lnTo>
                <a:lnTo>
                  <a:pt x="5667" y="54"/>
                </a:lnTo>
                <a:lnTo>
                  <a:pt x="5667" y="54"/>
                </a:lnTo>
                <a:lnTo>
                  <a:pt x="5667" y="54"/>
                </a:lnTo>
                <a:lnTo>
                  <a:pt x="5668" y="54"/>
                </a:lnTo>
                <a:lnTo>
                  <a:pt x="5668" y="54"/>
                </a:lnTo>
                <a:lnTo>
                  <a:pt x="5668" y="54"/>
                </a:lnTo>
                <a:lnTo>
                  <a:pt x="5669" y="54"/>
                </a:lnTo>
                <a:lnTo>
                  <a:pt x="5669" y="54"/>
                </a:lnTo>
                <a:lnTo>
                  <a:pt x="5669" y="54"/>
                </a:lnTo>
                <a:lnTo>
                  <a:pt x="5669" y="54"/>
                </a:lnTo>
                <a:lnTo>
                  <a:pt x="5670" y="54"/>
                </a:lnTo>
                <a:lnTo>
                  <a:pt x="5670" y="54"/>
                </a:lnTo>
                <a:lnTo>
                  <a:pt x="5670" y="54"/>
                </a:lnTo>
                <a:lnTo>
                  <a:pt x="5671" y="54"/>
                </a:lnTo>
                <a:lnTo>
                  <a:pt x="5671" y="54"/>
                </a:lnTo>
                <a:lnTo>
                  <a:pt x="5671" y="54"/>
                </a:lnTo>
                <a:lnTo>
                  <a:pt x="5671" y="54"/>
                </a:lnTo>
                <a:lnTo>
                  <a:pt x="5671" y="54"/>
                </a:lnTo>
                <a:lnTo>
                  <a:pt x="5672" y="54"/>
                </a:lnTo>
                <a:lnTo>
                  <a:pt x="5672" y="54"/>
                </a:lnTo>
                <a:lnTo>
                  <a:pt x="5673" y="54"/>
                </a:lnTo>
                <a:lnTo>
                  <a:pt x="5673" y="54"/>
                </a:lnTo>
                <a:lnTo>
                  <a:pt x="5673" y="54"/>
                </a:lnTo>
                <a:lnTo>
                  <a:pt x="5673" y="54"/>
                </a:lnTo>
                <a:lnTo>
                  <a:pt x="5674" y="54"/>
                </a:lnTo>
                <a:lnTo>
                  <a:pt x="5674" y="54"/>
                </a:lnTo>
                <a:lnTo>
                  <a:pt x="5674" y="54"/>
                </a:lnTo>
                <a:lnTo>
                  <a:pt x="5675" y="54"/>
                </a:lnTo>
                <a:lnTo>
                  <a:pt x="5675" y="54"/>
                </a:lnTo>
                <a:lnTo>
                  <a:pt x="5675" y="54"/>
                </a:lnTo>
                <a:lnTo>
                  <a:pt x="5675" y="54"/>
                </a:lnTo>
                <a:lnTo>
                  <a:pt x="5676" y="54"/>
                </a:lnTo>
                <a:lnTo>
                  <a:pt x="5676" y="54"/>
                </a:lnTo>
                <a:lnTo>
                  <a:pt x="5676" y="54"/>
                </a:lnTo>
                <a:lnTo>
                  <a:pt x="5677" y="54"/>
                </a:lnTo>
                <a:lnTo>
                  <a:pt x="5677" y="54"/>
                </a:lnTo>
                <a:lnTo>
                  <a:pt x="5677" y="54"/>
                </a:lnTo>
                <a:lnTo>
                  <a:pt x="5678" y="54"/>
                </a:lnTo>
                <a:lnTo>
                  <a:pt x="5678" y="54"/>
                </a:lnTo>
                <a:lnTo>
                  <a:pt x="5678" y="54"/>
                </a:lnTo>
                <a:lnTo>
                  <a:pt x="5678" y="54"/>
                </a:lnTo>
                <a:lnTo>
                  <a:pt x="5679" y="54"/>
                </a:lnTo>
                <a:lnTo>
                  <a:pt x="5679" y="54"/>
                </a:lnTo>
                <a:lnTo>
                  <a:pt x="5679" y="54"/>
                </a:lnTo>
                <a:lnTo>
                  <a:pt x="5681" y="54"/>
                </a:lnTo>
                <a:lnTo>
                  <a:pt x="5681" y="54"/>
                </a:lnTo>
                <a:lnTo>
                  <a:pt x="5681" y="54"/>
                </a:lnTo>
                <a:lnTo>
                  <a:pt x="5681" y="54"/>
                </a:lnTo>
                <a:lnTo>
                  <a:pt x="5682" y="54"/>
                </a:lnTo>
                <a:lnTo>
                  <a:pt x="5682" y="54"/>
                </a:lnTo>
                <a:lnTo>
                  <a:pt x="5682" y="54"/>
                </a:lnTo>
                <a:lnTo>
                  <a:pt x="5683" y="54"/>
                </a:lnTo>
                <a:lnTo>
                  <a:pt x="5683" y="54"/>
                </a:lnTo>
                <a:lnTo>
                  <a:pt x="5683" y="54"/>
                </a:lnTo>
                <a:lnTo>
                  <a:pt x="5683" y="54"/>
                </a:lnTo>
                <a:lnTo>
                  <a:pt x="5684" y="54"/>
                </a:lnTo>
                <a:lnTo>
                  <a:pt x="5684" y="54"/>
                </a:lnTo>
                <a:lnTo>
                  <a:pt x="5684" y="54"/>
                </a:lnTo>
                <a:lnTo>
                  <a:pt x="5685" y="54"/>
                </a:lnTo>
                <a:lnTo>
                  <a:pt x="5685" y="54"/>
                </a:lnTo>
                <a:lnTo>
                  <a:pt x="5685" y="54"/>
                </a:lnTo>
                <a:lnTo>
                  <a:pt x="5685" y="54"/>
                </a:lnTo>
                <a:lnTo>
                  <a:pt x="5685" y="54"/>
                </a:lnTo>
                <a:lnTo>
                  <a:pt x="5685" y="54"/>
                </a:lnTo>
                <a:lnTo>
                  <a:pt x="5685" y="54"/>
                </a:lnTo>
                <a:lnTo>
                  <a:pt x="5686" y="54"/>
                </a:lnTo>
                <a:lnTo>
                  <a:pt x="5686" y="54"/>
                </a:lnTo>
                <a:lnTo>
                  <a:pt x="5686" y="54"/>
                </a:lnTo>
                <a:lnTo>
                  <a:pt x="5686" y="54"/>
                </a:lnTo>
                <a:lnTo>
                  <a:pt x="5687" y="54"/>
                </a:lnTo>
                <a:lnTo>
                  <a:pt x="5687" y="54"/>
                </a:lnTo>
                <a:lnTo>
                  <a:pt x="5687" y="54"/>
                </a:lnTo>
                <a:lnTo>
                  <a:pt x="5688" y="54"/>
                </a:lnTo>
                <a:lnTo>
                  <a:pt x="5688" y="54"/>
                </a:lnTo>
                <a:lnTo>
                  <a:pt x="5688" y="54"/>
                </a:lnTo>
                <a:lnTo>
                  <a:pt x="5688" y="54"/>
                </a:lnTo>
                <a:lnTo>
                  <a:pt x="5690" y="54"/>
                </a:lnTo>
                <a:lnTo>
                  <a:pt x="5690" y="54"/>
                </a:lnTo>
                <a:lnTo>
                  <a:pt x="5690" y="54"/>
                </a:lnTo>
                <a:lnTo>
                  <a:pt x="5691" y="54"/>
                </a:lnTo>
                <a:lnTo>
                  <a:pt x="5691" y="54"/>
                </a:lnTo>
                <a:lnTo>
                  <a:pt x="5691" y="54"/>
                </a:lnTo>
                <a:lnTo>
                  <a:pt x="5691" y="54"/>
                </a:lnTo>
                <a:lnTo>
                  <a:pt x="5692" y="54"/>
                </a:lnTo>
                <a:lnTo>
                  <a:pt x="5692" y="54"/>
                </a:lnTo>
                <a:lnTo>
                  <a:pt x="5692" y="54"/>
                </a:lnTo>
                <a:lnTo>
                  <a:pt x="5693" y="54"/>
                </a:lnTo>
                <a:lnTo>
                  <a:pt x="5693" y="54"/>
                </a:lnTo>
                <a:lnTo>
                  <a:pt x="5693" y="54"/>
                </a:lnTo>
                <a:lnTo>
                  <a:pt x="5693" y="54"/>
                </a:lnTo>
                <a:lnTo>
                  <a:pt x="5694" y="54"/>
                </a:lnTo>
                <a:lnTo>
                  <a:pt x="5694" y="54"/>
                </a:lnTo>
                <a:lnTo>
                  <a:pt x="5694" y="54"/>
                </a:lnTo>
                <a:lnTo>
                  <a:pt x="5695" y="54"/>
                </a:lnTo>
                <a:lnTo>
                  <a:pt x="5695" y="54"/>
                </a:lnTo>
                <a:lnTo>
                  <a:pt x="5695" y="54"/>
                </a:lnTo>
                <a:lnTo>
                  <a:pt x="5695" y="54"/>
                </a:lnTo>
                <a:lnTo>
                  <a:pt x="5696" y="54"/>
                </a:lnTo>
                <a:lnTo>
                  <a:pt x="5696" y="54"/>
                </a:lnTo>
                <a:lnTo>
                  <a:pt x="5696" y="54"/>
                </a:lnTo>
                <a:lnTo>
                  <a:pt x="5697" y="54"/>
                </a:lnTo>
                <a:lnTo>
                  <a:pt x="5697" y="54"/>
                </a:lnTo>
                <a:lnTo>
                  <a:pt x="5697" y="54"/>
                </a:lnTo>
                <a:lnTo>
                  <a:pt x="5697" y="54"/>
                </a:lnTo>
                <a:lnTo>
                  <a:pt x="5698" y="54"/>
                </a:lnTo>
                <a:lnTo>
                  <a:pt x="5698" y="54"/>
                </a:lnTo>
                <a:lnTo>
                  <a:pt x="5698" y="54"/>
                </a:lnTo>
                <a:lnTo>
                  <a:pt x="5698" y="54"/>
                </a:lnTo>
                <a:lnTo>
                  <a:pt x="5699" y="54"/>
                </a:lnTo>
                <a:lnTo>
                  <a:pt x="5699" y="54"/>
                </a:lnTo>
                <a:lnTo>
                  <a:pt x="5699" y="54"/>
                </a:lnTo>
                <a:lnTo>
                  <a:pt x="5700" y="54"/>
                </a:lnTo>
                <a:lnTo>
                  <a:pt x="5700" y="54"/>
                </a:lnTo>
                <a:lnTo>
                  <a:pt x="5700" y="54"/>
                </a:lnTo>
                <a:lnTo>
                  <a:pt x="5701" y="54"/>
                </a:lnTo>
                <a:lnTo>
                  <a:pt x="5701" y="54"/>
                </a:lnTo>
                <a:lnTo>
                  <a:pt x="5701" y="54"/>
                </a:lnTo>
                <a:lnTo>
                  <a:pt x="5701" y="54"/>
                </a:lnTo>
                <a:lnTo>
                  <a:pt x="5702" y="54"/>
                </a:lnTo>
                <a:lnTo>
                  <a:pt x="5702" y="54"/>
                </a:lnTo>
                <a:lnTo>
                  <a:pt x="5702" y="54"/>
                </a:lnTo>
                <a:lnTo>
                  <a:pt x="5703" y="54"/>
                </a:lnTo>
                <a:lnTo>
                  <a:pt x="5703" y="54"/>
                </a:lnTo>
                <a:lnTo>
                  <a:pt x="5703" y="54"/>
                </a:lnTo>
                <a:lnTo>
                  <a:pt x="5704" y="54"/>
                </a:lnTo>
                <a:lnTo>
                  <a:pt x="5704" y="54"/>
                </a:lnTo>
                <a:lnTo>
                  <a:pt x="5704" y="54"/>
                </a:lnTo>
                <a:lnTo>
                  <a:pt x="5704" y="54"/>
                </a:lnTo>
                <a:lnTo>
                  <a:pt x="5705" y="54"/>
                </a:lnTo>
                <a:lnTo>
                  <a:pt x="5705" y="54"/>
                </a:lnTo>
                <a:lnTo>
                  <a:pt x="5705" y="54"/>
                </a:lnTo>
                <a:lnTo>
                  <a:pt x="5706" y="54"/>
                </a:lnTo>
                <a:lnTo>
                  <a:pt x="5706" y="54"/>
                </a:lnTo>
                <a:lnTo>
                  <a:pt x="5706" y="54"/>
                </a:lnTo>
                <a:lnTo>
                  <a:pt x="5706" y="54"/>
                </a:lnTo>
                <a:lnTo>
                  <a:pt x="5707" y="54"/>
                </a:lnTo>
                <a:lnTo>
                  <a:pt x="5707" y="54"/>
                </a:lnTo>
                <a:lnTo>
                  <a:pt x="5707" y="54"/>
                </a:lnTo>
                <a:lnTo>
                  <a:pt x="5708" y="54"/>
                </a:lnTo>
                <a:lnTo>
                  <a:pt x="5708" y="54"/>
                </a:lnTo>
                <a:lnTo>
                  <a:pt x="5708" y="54"/>
                </a:lnTo>
                <a:lnTo>
                  <a:pt x="5708" y="54"/>
                </a:lnTo>
                <a:lnTo>
                  <a:pt x="5709" y="54"/>
                </a:lnTo>
                <a:lnTo>
                  <a:pt x="5709" y="54"/>
                </a:lnTo>
                <a:lnTo>
                  <a:pt x="5709" y="54"/>
                </a:lnTo>
                <a:lnTo>
                  <a:pt x="5710" y="54"/>
                </a:lnTo>
                <a:lnTo>
                  <a:pt x="5710" y="54"/>
                </a:lnTo>
                <a:lnTo>
                  <a:pt x="5710" y="54"/>
                </a:lnTo>
                <a:lnTo>
                  <a:pt x="5710" y="54"/>
                </a:lnTo>
                <a:lnTo>
                  <a:pt x="5711" y="54"/>
                </a:lnTo>
                <a:lnTo>
                  <a:pt x="5711" y="54"/>
                </a:lnTo>
                <a:lnTo>
                  <a:pt x="5711" y="54"/>
                </a:lnTo>
                <a:lnTo>
                  <a:pt x="5712" y="54"/>
                </a:lnTo>
                <a:lnTo>
                  <a:pt x="5712" y="54"/>
                </a:lnTo>
                <a:lnTo>
                  <a:pt x="5712" y="54"/>
                </a:lnTo>
                <a:lnTo>
                  <a:pt x="5712" y="54"/>
                </a:lnTo>
                <a:lnTo>
                  <a:pt x="5713" y="54"/>
                </a:lnTo>
                <a:lnTo>
                  <a:pt x="5713" y="54"/>
                </a:lnTo>
                <a:lnTo>
                  <a:pt x="5713" y="54"/>
                </a:lnTo>
                <a:lnTo>
                  <a:pt x="5714" y="54"/>
                </a:lnTo>
                <a:lnTo>
                  <a:pt x="5714" y="54"/>
                </a:lnTo>
                <a:lnTo>
                  <a:pt x="5714" y="54"/>
                </a:lnTo>
                <a:lnTo>
                  <a:pt x="5714" y="54"/>
                </a:lnTo>
                <a:lnTo>
                  <a:pt x="5715" y="54"/>
                </a:lnTo>
                <a:lnTo>
                  <a:pt x="5715" y="54"/>
                </a:lnTo>
                <a:lnTo>
                  <a:pt x="5715" y="54"/>
                </a:lnTo>
                <a:lnTo>
                  <a:pt x="5716" y="54"/>
                </a:lnTo>
                <a:lnTo>
                  <a:pt x="5716" y="54"/>
                </a:lnTo>
                <a:lnTo>
                  <a:pt x="5716" y="54"/>
                </a:lnTo>
                <a:lnTo>
                  <a:pt x="5716" y="54"/>
                </a:lnTo>
                <a:lnTo>
                  <a:pt x="5717" y="54"/>
                </a:lnTo>
                <a:lnTo>
                  <a:pt x="5717" y="54"/>
                </a:lnTo>
                <a:lnTo>
                  <a:pt x="5717" y="54"/>
                </a:lnTo>
                <a:lnTo>
                  <a:pt x="5718" y="54"/>
                </a:lnTo>
                <a:lnTo>
                  <a:pt x="5718" y="54"/>
                </a:lnTo>
                <a:lnTo>
                  <a:pt x="5718" y="54"/>
                </a:lnTo>
                <a:lnTo>
                  <a:pt x="5718" y="54"/>
                </a:lnTo>
                <a:lnTo>
                  <a:pt x="5719" y="54"/>
                </a:lnTo>
                <a:lnTo>
                  <a:pt x="5719" y="54"/>
                </a:lnTo>
                <a:lnTo>
                  <a:pt x="5719" y="54"/>
                </a:lnTo>
                <a:lnTo>
                  <a:pt x="5720" y="54"/>
                </a:lnTo>
                <a:lnTo>
                  <a:pt x="5720" y="54"/>
                </a:lnTo>
                <a:lnTo>
                  <a:pt x="5720" y="54"/>
                </a:lnTo>
                <a:lnTo>
                  <a:pt x="5720" y="54"/>
                </a:lnTo>
                <a:lnTo>
                  <a:pt x="5721" y="54"/>
                </a:lnTo>
                <a:lnTo>
                  <a:pt x="5721" y="54"/>
                </a:lnTo>
                <a:lnTo>
                  <a:pt x="5721" y="54"/>
                </a:lnTo>
                <a:lnTo>
                  <a:pt x="5722" y="54"/>
                </a:lnTo>
                <a:lnTo>
                  <a:pt x="5722" y="54"/>
                </a:lnTo>
                <a:lnTo>
                  <a:pt x="5722" y="54"/>
                </a:lnTo>
                <a:lnTo>
                  <a:pt x="5722" y="54"/>
                </a:lnTo>
                <a:lnTo>
                  <a:pt x="5723" y="54"/>
                </a:lnTo>
                <a:lnTo>
                  <a:pt x="5723" y="54"/>
                </a:lnTo>
                <a:lnTo>
                  <a:pt x="5723" y="54"/>
                </a:lnTo>
                <a:lnTo>
                  <a:pt x="5724" y="54"/>
                </a:lnTo>
                <a:lnTo>
                  <a:pt x="5724" y="54"/>
                </a:lnTo>
                <a:lnTo>
                  <a:pt x="5724" y="54"/>
                </a:lnTo>
                <a:lnTo>
                  <a:pt x="5724" y="54"/>
                </a:lnTo>
                <a:lnTo>
                  <a:pt x="5725" y="54"/>
                </a:lnTo>
                <a:lnTo>
                  <a:pt x="5725" y="54"/>
                </a:lnTo>
                <a:lnTo>
                  <a:pt x="5725" y="54"/>
                </a:lnTo>
                <a:lnTo>
                  <a:pt x="5726" y="54"/>
                </a:lnTo>
                <a:lnTo>
                  <a:pt x="5726" y="54"/>
                </a:lnTo>
                <a:lnTo>
                  <a:pt x="5726" y="54"/>
                </a:lnTo>
                <a:lnTo>
                  <a:pt x="5726" y="54"/>
                </a:lnTo>
                <a:lnTo>
                  <a:pt x="5727" y="54"/>
                </a:lnTo>
                <a:lnTo>
                  <a:pt x="5727" y="54"/>
                </a:lnTo>
                <a:lnTo>
                  <a:pt x="5727" y="54"/>
                </a:lnTo>
                <a:lnTo>
                  <a:pt x="5728" y="54"/>
                </a:lnTo>
                <a:lnTo>
                  <a:pt x="5728" y="54"/>
                </a:lnTo>
                <a:lnTo>
                  <a:pt x="5728" y="54"/>
                </a:lnTo>
                <a:lnTo>
                  <a:pt x="5728" y="54"/>
                </a:lnTo>
                <a:lnTo>
                  <a:pt x="5729" y="54"/>
                </a:lnTo>
                <a:lnTo>
                  <a:pt x="5729" y="54"/>
                </a:lnTo>
                <a:lnTo>
                  <a:pt x="5729" y="54"/>
                </a:lnTo>
                <a:lnTo>
                  <a:pt x="5729" y="54"/>
                </a:lnTo>
                <a:lnTo>
                  <a:pt x="5730" y="54"/>
                </a:lnTo>
                <a:lnTo>
                  <a:pt x="5730" y="54"/>
                </a:lnTo>
                <a:lnTo>
                  <a:pt x="5731" y="54"/>
                </a:lnTo>
                <a:lnTo>
                  <a:pt x="5731" y="54"/>
                </a:lnTo>
                <a:lnTo>
                  <a:pt x="5731" y="54"/>
                </a:lnTo>
                <a:lnTo>
                  <a:pt x="5731" y="54"/>
                </a:lnTo>
                <a:lnTo>
                  <a:pt x="5732" y="54"/>
                </a:lnTo>
                <a:lnTo>
                  <a:pt x="5732" y="54"/>
                </a:lnTo>
                <a:lnTo>
                  <a:pt x="5732" y="54"/>
                </a:lnTo>
                <a:lnTo>
                  <a:pt x="5733" y="54"/>
                </a:lnTo>
                <a:lnTo>
                  <a:pt x="5733" y="54"/>
                </a:lnTo>
                <a:lnTo>
                  <a:pt x="5733" y="54"/>
                </a:lnTo>
                <a:lnTo>
                  <a:pt x="5733" y="54"/>
                </a:lnTo>
                <a:lnTo>
                  <a:pt x="5734" y="54"/>
                </a:lnTo>
                <a:lnTo>
                  <a:pt x="5734" y="54"/>
                </a:lnTo>
                <a:lnTo>
                  <a:pt x="5734" y="54"/>
                </a:lnTo>
                <a:lnTo>
                  <a:pt x="5735" y="54"/>
                </a:lnTo>
                <a:lnTo>
                  <a:pt x="5735" y="54"/>
                </a:lnTo>
                <a:lnTo>
                  <a:pt x="5735" y="54"/>
                </a:lnTo>
                <a:lnTo>
                  <a:pt x="5735" y="54"/>
                </a:lnTo>
                <a:lnTo>
                  <a:pt x="5736" y="54"/>
                </a:lnTo>
                <a:lnTo>
                  <a:pt x="5736" y="54"/>
                </a:lnTo>
                <a:lnTo>
                  <a:pt x="5736" y="54"/>
                </a:lnTo>
                <a:lnTo>
                  <a:pt x="5737" y="54"/>
                </a:lnTo>
                <a:lnTo>
                  <a:pt x="5737" y="54"/>
                </a:lnTo>
                <a:lnTo>
                  <a:pt x="5737" y="54"/>
                </a:lnTo>
                <a:lnTo>
                  <a:pt x="5737" y="54"/>
                </a:lnTo>
                <a:lnTo>
                  <a:pt x="5738" y="54"/>
                </a:lnTo>
                <a:lnTo>
                  <a:pt x="5738" y="54"/>
                </a:lnTo>
                <a:lnTo>
                  <a:pt x="5738" y="54"/>
                </a:lnTo>
                <a:lnTo>
                  <a:pt x="5739" y="54"/>
                </a:lnTo>
                <a:lnTo>
                  <a:pt x="5739" y="54"/>
                </a:lnTo>
                <a:lnTo>
                  <a:pt x="5739" y="54"/>
                </a:lnTo>
                <a:lnTo>
                  <a:pt x="5739" y="54"/>
                </a:lnTo>
                <a:lnTo>
                  <a:pt x="5740" y="54"/>
                </a:lnTo>
                <a:lnTo>
                  <a:pt x="5740" y="54"/>
                </a:lnTo>
                <a:lnTo>
                  <a:pt x="5740" y="54"/>
                </a:lnTo>
                <a:lnTo>
                  <a:pt x="5741" y="54"/>
                </a:lnTo>
                <a:lnTo>
                  <a:pt x="5741" y="54"/>
                </a:lnTo>
                <a:lnTo>
                  <a:pt x="5741" y="54"/>
                </a:lnTo>
                <a:lnTo>
                  <a:pt x="5741" y="54"/>
                </a:lnTo>
                <a:lnTo>
                  <a:pt x="5742" y="54"/>
                </a:lnTo>
                <a:lnTo>
                  <a:pt x="5742" y="54"/>
                </a:lnTo>
                <a:lnTo>
                  <a:pt x="5742" y="54"/>
                </a:lnTo>
                <a:lnTo>
                  <a:pt x="5744" y="54"/>
                </a:lnTo>
                <a:lnTo>
                  <a:pt x="5744" y="54"/>
                </a:lnTo>
                <a:lnTo>
                  <a:pt x="5744" y="54"/>
                </a:lnTo>
                <a:lnTo>
                  <a:pt x="5744" y="54"/>
                </a:lnTo>
                <a:lnTo>
                  <a:pt x="5745" y="54"/>
                </a:lnTo>
                <a:lnTo>
                  <a:pt x="5745" y="54"/>
                </a:lnTo>
                <a:lnTo>
                  <a:pt x="5745" y="54"/>
                </a:lnTo>
                <a:lnTo>
                  <a:pt x="5746" y="54"/>
                </a:lnTo>
                <a:lnTo>
                  <a:pt x="5746" y="54"/>
                </a:lnTo>
                <a:lnTo>
                  <a:pt x="5746" y="54"/>
                </a:lnTo>
                <a:lnTo>
                  <a:pt x="5746" y="54"/>
                </a:lnTo>
                <a:lnTo>
                  <a:pt x="5747" y="54"/>
                </a:lnTo>
                <a:lnTo>
                  <a:pt x="5747" y="54"/>
                </a:lnTo>
                <a:lnTo>
                  <a:pt x="5747" y="54"/>
                </a:lnTo>
                <a:lnTo>
                  <a:pt x="5748" y="54"/>
                </a:lnTo>
                <a:lnTo>
                  <a:pt x="5748" y="54"/>
                </a:lnTo>
                <a:lnTo>
                  <a:pt x="5748" y="54"/>
                </a:lnTo>
                <a:lnTo>
                  <a:pt x="5748" y="54"/>
                </a:lnTo>
                <a:lnTo>
                  <a:pt x="5749" y="54"/>
                </a:lnTo>
                <a:lnTo>
                  <a:pt x="5749" y="54"/>
                </a:lnTo>
                <a:lnTo>
                  <a:pt x="5749" y="54"/>
                </a:lnTo>
                <a:lnTo>
                  <a:pt x="5750" y="54"/>
                </a:lnTo>
                <a:lnTo>
                  <a:pt x="5750" y="54"/>
                </a:lnTo>
                <a:lnTo>
                  <a:pt x="5750" y="54"/>
                </a:lnTo>
                <a:lnTo>
                  <a:pt x="5750" y="54"/>
                </a:lnTo>
                <a:lnTo>
                  <a:pt x="5751" y="54"/>
                </a:lnTo>
                <a:lnTo>
                  <a:pt x="5751" y="54"/>
                </a:lnTo>
                <a:lnTo>
                  <a:pt x="5751" y="54"/>
                </a:lnTo>
                <a:lnTo>
                  <a:pt x="5752" y="54"/>
                </a:lnTo>
                <a:lnTo>
                  <a:pt x="5752" y="54"/>
                </a:lnTo>
                <a:lnTo>
                  <a:pt x="5752" y="54"/>
                </a:lnTo>
                <a:lnTo>
                  <a:pt x="5752" y="54"/>
                </a:lnTo>
                <a:lnTo>
                  <a:pt x="5753" y="54"/>
                </a:lnTo>
                <a:lnTo>
                  <a:pt x="5753" y="54"/>
                </a:lnTo>
                <a:lnTo>
                  <a:pt x="5753" y="54"/>
                </a:lnTo>
                <a:lnTo>
                  <a:pt x="5754" y="54"/>
                </a:lnTo>
                <a:lnTo>
                  <a:pt x="5754" y="54"/>
                </a:lnTo>
                <a:lnTo>
                  <a:pt x="5754" y="54"/>
                </a:lnTo>
                <a:lnTo>
                  <a:pt x="5754" y="54"/>
                </a:lnTo>
                <a:lnTo>
                  <a:pt x="5755" y="54"/>
                </a:lnTo>
                <a:lnTo>
                  <a:pt x="5755" y="54"/>
                </a:lnTo>
                <a:lnTo>
                  <a:pt x="5755" y="54"/>
                </a:lnTo>
                <a:lnTo>
                  <a:pt x="5756" y="54"/>
                </a:lnTo>
                <a:lnTo>
                  <a:pt x="5756" y="54"/>
                </a:lnTo>
                <a:lnTo>
                  <a:pt x="5756" y="54"/>
                </a:lnTo>
                <a:lnTo>
                  <a:pt x="5756" y="54"/>
                </a:lnTo>
                <a:lnTo>
                  <a:pt x="5757" y="54"/>
                </a:lnTo>
                <a:lnTo>
                  <a:pt x="5757" y="54"/>
                </a:lnTo>
                <a:lnTo>
                  <a:pt x="5757" y="54"/>
                </a:lnTo>
                <a:lnTo>
                  <a:pt x="5758" y="54"/>
                </a:lnTo>
                <a:lnTo>
                  <a:pt x="5758" y="54"/>
                </a:lnTo>
                <a:lnTo>
                  <a:pt x="5758" y="54"/>
                </a:lnTo>
                <a:lnTo>
                  <a:pt x="5759" y="54"/>
                </a:lnTo>
                <a:lnTo>
                  <a:pt x="5759" y="54"/>
                </a:lnTo>
                <a:lnTo>
                  <a:pt x="5759" y="54"/>
                </a:lnTo>
                <a:lnTo>
                  <a:pt x="5759" y="54"/>
                </a:lnTo>
                <a:lnTo>
                  <a:pt x="5760" y="54"/>
                </a:lnTo>
                <a:lnTo>
                  <a:pt x="5760" y="54"/>
                </a:lnTo>
                <a:lnTo>
                  <a:pt x="5760" y="54"/>
                </a:lnTo>
                <a:lnTo>
                  <a:pt x="5761" y="54"/>
                </a:lnTo>
                <a:lnTo>
                  <a:pt x="5761" y="54"/>
                </a:lnTo>
                <a:lnTo>
                  <a:pt x="5761" y="54"/>
                </a:lnTo>
                <a:lnTo>
                  <a:pt x="5761" y="54"/>
                </a:lnTo>
                <a:lnTo>
                  <a:pt x="5761" y="54"/>
                </a:lnTo>
                <a:lnTo>
                  <a:pt x="5762" y="54"/>
                </a:lnTo>
                <a:lnTo>
                  <a:pt x="5762" y="54"/>
                </a:lnTo>
                <a:lnTo>
                  <a:pt x="5763" y="54"/>
                </a:lnTo>
                <a:lnTo>
                  <a:pt x="5763" y="54"/>
                </a:lnTo>
                <a:lnTo>
                  <a:pt x="5763" y="54"/>
                </a:lnTo>
                <a:lnTo>
                  <a:pt x="5763" y="54"/>
                </a:lnTo>
                <a:lnTo>
                  <a:pt x="5764" y="54"/>
                </a:lnTo>
                <a:lnTo>
                  <a:pt x="5764" y="54"/>
                </a:lnTo>
                <a:lnTo>
                  <a:pt x="5764" y="54"/>
                </a:lnTo>
                <a:lnTo>
                  <a:pt x="5765" y="54"/>
                </a:lnTo>
                <a:lnTo>
                  <a:pt x="5765" y="54"/>
                </a:lnTo>
                <a:lnTo>
                  <a:pt x="5765" y="54"/>
                </a:lnTo>
                <a:lnTo>
                  <a:pt x="5765" y="54"/>
                </a:lnTo>
                <a:lnTo>
                  <a:pt x="5766" y="54"/>
                </a:lnTo>
                <a:lnTo>
                  <a:pt x="5766" y="54"/>
                </a:lnTo>
                <a:lnTo>
                  <a:pt x="5766" y="54"/>
                </a:lnTo>
                <a:lnTo>
                  <a:pt x="5767" y="54"/>
                </a:lnTo>
                <a:lnTo>
                  <a:pt x="5767" y="54"/>
                </a:lnTo>
                <a:lnTo>
                  <a:pt x="5767" y="54"/>
                </a:lnTo>
                <a:lnTo>
                  <a:pt x="5767" y="54"/>
                </a:lnTo>
                <a:lnTo>
                  <a:pt x="5768" y="54"/>
                </a:lnTo>
                <a:lnTo>
                  <a:pt x="5768" y="54"/>
                </a:lnTo>
                <a:lnTo>
                  <a:pt x="5768" y="54"/>
                </a:lnTo>
                <a:lnTo>
                  <a:pt x="5769" y="54"/>
                </a:lnTo>
                <a:lnTo>
                  <a:pt x="5769" y="54"/>
                </a:lnTo>
                <a:lnTo>
                  <a:pt x="5769" y="54"/>
                </a:lnTo>
                <a:lnTo>
                  <a:pt x="5769" y="54"/>
                </a:lnTo>
                <a:lnTo>
                  <a:pt x="5770" y="54"/>
                </a:lnTo>
                <a:lnTo>
                  <a:pt x="5770" y="54"/>
                </a:lnTo>
                <a:lnTo>
                  <a:pt x="5770" y="54"/>
                </a:lnTo>
                <a:lnTo>
                  <a:pt x="5771" y="54"/>
                </a:lnTo>
                <a:lnTo>
                  <a:pt x="5771" y="54"/>
                </a:lnTo>
                <a:lnTo>
                  <a:pt x="5771" y="54"/>
                </a:lnTo>
                <a:lnTo>
                  <a:pt x="5771" y="54"/>
                </a:lnTo>
                <a:lnTo>
                  <a:pt x="5772" y="54"/>
                </a:lnTo>
                <a:lnTo>
                  <a:pt x="5772" y="54"/>
                </a:lnTo>
                <a:lnTo>
                  <a:pt x="5772" y="54"/>
                </a:lnTo>
                <a:lnTo>
                  <a:pt x="5773" y="54"/>
                </a:lnTo>
                <a:lnTo>
                  <a:pt x="5773" y="54"/>
                </a:lnTo>
                <a:lnTo>
                  <a:pt x="5773" y="54"/>
                </a:lnTo>
                <a:lnTo>
                  <a:pt x="5773" y="54"/>
                </a:lnTo>
                <a:lnTo>
                  <a:pt x="5774" y="54"/>
                </a:lnTo>
                <a:lnTo>
                  <a:pt x="5774" y="54"/>
                </a:lnTo>
                <a:lnTo>
                  <a:pt x="5774" y="54"/>
                </a:lnTo>
                <a:lnTo>
                  <a:pt x="5775" y="54"/>
                </a:lnTo>
                <a:lnTo>
                  <a:pt x="5775" y="54"/>
                </a:lnTo>
                <a:lnTo>
                  <a:pt x="5775" y="54"/>
                </a:lnTo>
                <a:lnTo>
                  <a:pt x="5775" y="54"/>
                </a:lnTo>
                <a:lnTo>
                  <a:pt x="5776" y="54"/>
                </a:lnTo>
                <a:lnTo>
                  <a:pt x="5776" y="54"/>
                </a:lnTo>
                <a:lnTo>
                  <a:pt x="5776" y="54"/>
                </a:lnTo>
                <a:lnTo>
                  <a:pt x="5777" y="54"/>
                </a:lnTo>
                <a:lnTo>
                  <a:pt x="5777" y="54"/>
                </a:lnTo>
                <a:lnTo>
                  <a:pt x="5777" y="54"/>
                </a:lnTo>
                <a:lnTo>
                  <a:pt x="5777" y="54"/>
                </a:lnTo>
                <a:lnTo>
                  <a:pt x="5778" y="54"/>
                </a:lnTo>
                <a:lnTo>
                  <a:pt x="5778" y="54"/>
                </a:lnTo>
                <a:lnTo>
                  <a:pt x="5778" y="54"/>
                </a:lnTo>
                <a:lnTo>
                  <a:pt x="5779" y="54"/>
                </a:lnTo>
                <a:lnTo>
                  <a:pt x="5779" y="54"/>
                </a:lnTo>
                <a:lnTo>
                  <a:pt x="5779" y="54"/>
                </a:lnTo>
                <a:lnTo>
                  <a:pt x="5779" y="54"/>
                </a:lnTo>
                <a:lnTo>
                  <a:pt x="5780" y="54"/>
                </a:lnTo>
                <a:lnTo>
                  <a:pt x="5780" y="54"/>
                </a:lnTo>
                <a:lnTo>
                  <a:pt x="5780" y="54"/>
                </a:lnTo>
                <a:lnTo>
                  <a:pt x="5781" y="54"/>
                </a:lnTo>
                <a:lnTo>
                  <a:pt x="5781" y="54"/>
                </a:lnTo>
                <a:lnTo>
                  <a:pt x="5781" y="54"/>
                </a:lnTo>
                <a:lnTo>
                  <a:pt x="5782" y="54"/>
                </a:lnTo>
                <a:lnTo>
                  <a:pt x="5782" y="54"/>
                </a:lnTo>
                <a:lnTo>
                  <a:pt x="5782" y="54"/>
                </a:lnTo>
                <a:lnTo>
                  <a:pt x="5782" y="54"/>
                </a:lnTo>
                <a:lnTo>
                  <a:pt x="5783" y="54"/>
                </a:lnTo>
                <a:lnTo>
                  <a:pt x="5783" y="54"/>
                </a:lnTo>
                <a:lnTo>
                  <a:pt x="5783" y="54"/>
                </a:lnTo>
                <a:lnTo>
                  <a:pt x="5784" y="54"/>
                </a:lnTo>
                <a:lnTo>
                  <a:pt x="5784" y="54"/>
                </a:lnTo>
                <a:lnTo>
                  <a:pt x="5784" y="54"/>
                </a:lnTo>
                <a:lnTo>
                  <a:pt x="5784" y="54"/>
                </a:lnTo>
                <a:lnTo>
                  <a:pt x="5785" y="54"/>
                </a:lnTo>
                <a:lnTo>
                  <a:pt x="5785" y="54"/>
                </a:lnTo>
                <a:lnTo>
                  <a:pt x="5785" y="54"/>
                </a:lnTo>
                <a:lnTo>
                  <a:pt x="5786" y="54"/>
                </a:lnTo>
                <a:lnTo>
                  <a:pt x="5786" y="54"/>
                </a:lnTo>
                <a:lnTo>
                  <a:pt x="5786" y="54"/>
                </a:lnTo>
                <a:lnTo>
                  <a:pt x="5786" y="54"/>
                </a:lnTo>
                <a:lnTo>
                  <a:pt x="5787" y="54"/>
                </a:lnTo>
                <a:lnTo>
                  <a:pt x="5787" y="54"/>
                </a:lnTo>
                <a:lnTo>
                  <a:pt x="5787" y="54"/>
                </a:lnTo>
                <a:lnTo>
                  <a:pt x="5787" y="54"/>
                </a:lnTo>
                <a:lnTo>
                  <a:pt x="5788" y="54"/>
                </a:lnTo>
                <a:lnTo>
                  <a:pt x="5788" y="54"/>
                </a:lnTo>
                <a:lnTo>
                  <a:pt x="5788" y="54"/>
                </a:lnTo>
                <a:lnTo>
                  <a:pt x="5789" y="54"/>
                </a:lnTo>
                <a:lnTo>
                  <a:pt x="5789" y="54"/>
                </a:lnTo>
                <a:lnTo>
                  <a:pt x="5789" y="54"/>
                </a:lnTo>
                <a:lnTo>
                  <a:pt x="5790" y="54"/>
                </a:lnTo>
                <a:lnTo>
                  <a:pt x="5790" y="54"/>
                </a:lnTo>
                <a:lnTo>
                  <a:pt x="5790" y="54"/>
                </a:lnTo>
                <a:lnTo>
                  <a:pt x="5790" y="54"/>
                </a:lnTo>
                <a:lnTo>
                  <a:pt x="5791" y="54"/>
                </a:lnTo>
                <a:lnTo>
                  <a:pt x="5791" y="54"/>
                </a:lnTo>
                <a:lnTo>
                  <a:pt x="5791" y="54"/>
                </a:lnTo>
                <a:lnTo>
                  <a:pt x="5792" y="54"/>
                </a:lnTo>
                <a:lnTo>
                  <a:pt x="5792" y="54"/>
                </a:lnTo>
                <a:lnTo>
                  <a:pt x="5792" y="54"/>
                </a:lnTo>
                <a:lnTo>
                  <a:pt x="5792" y="54"/>
                </a:lnTo>
                <a:lnTo>
                  <a:pt x="5792" y="54"/>
                </a:lnTo>
                <a:lnTo>
                  <a:pt x="5793" y="54"/>
                </a:lnTo>
                <a:lnTo>
                  <a:pt x="5793" y="54"/>
                </a:lnTo>
                <a:lnTo>
                  <a:pt x="5794" y="54"/>
                </a:lnTo>
                <a:lnTo>
                  <a:pt x="5794" y="54"/>
                </a:lnTo>
                <a:lnTo>
                  <a:pt x="5794" y="54"/>
                </a:lnTo>
                <a:lnTo>
                  <a:pt x="5794" y="54"/>
                </a:lnTo>
                <a:lnTo>
                  <a:pt x="5795" y="54"/>
                </a:lnTo>
                <a:lnTo>
                  <a:pt x="5795" y="54"/>
                </a:lnTo>
                <a:lnTo>
                  <a:pt x="5795" y="54"/>
                </a:lnTo>
                <a:lnTo>
                  <a:pt x="5796" y="54"/>
                </a:lnTo>
                <a:lnTo>
                  <a:pt x="5796" y="54"/>
                </a:lnTo>
                <a:lnTo>
                  <a:pt x="5796" y="54"/>
                </a:lnTo>
                <a:lnTo>
                  <a:pt x="5796" y="54"/>
                </a:lnTo>
                <a:lnTo>
                  <a:pt x="5798" y="54"/>
                </a:lnTo>
                <a:lnTo>
                  <a:pt x="5798" y="54"/>
                </a:lnTo>
                <a:lnTo>
                  <a:pt x="5798" y="54"/>
                </a:lnTo>
                <a:lnTo>
                  <a:pt x="5799" y="54"/>
                </a:lnTo>
                <a:lnTo>
                  <a:pt x="5799" y="54"/>
                </a:lnTo>
                <a:lnTo>
                  <a:pt x="5799" y="54"/>
                </a:lnTo>
                <a:lnTo>
                  <a:pt x="5799" y="54"/>
                </a:lnTo>
                <a:lnTo>
                  <a:pt x="5800" y="54"/>
                </a:lnTo>
                <a:lnTo>
                  <a:pt x="5800" y="54"/>
                </a:lnTo>
                <a:lnTo>
                  <a:pt x="5800" y="54"/>
                </a:lnTo>
                <a:lnTo>
                  <a:pt x="5801" y="54"/>
                </a:lnTo>
                <a:lnTo>
                  <a:pt x="5801" y="54"/>
                </a:lnTo>
                <a:lnTo>
                  <a:pt x="5801" y="54"/>
                </a:lnTo>
                <a:lnTo>
                  <a:pt x="5801" y="54"/>
                </a:lnTo>
                <a:lnTo>
                  <a:pt x="5801" y="54"/>
                </a:lnTo>
                <a:lnTo>
                  <a:pt x="5801" y="54"/>
                </a:lnTo>
                <a:lnTo>
                  <a:pt x="5801" y="54"/>
                </a:lnTo>
                <a:lnTo>
                  <a:pt x="5802" y="54"/>
                </a:lnTo>
                <a:lnTo>
                  <a:pt x="5802" y="54"/>
                </a:lnTo>
                <a:lnTo>
                  <a:pt x="5802" y="54"/>
                </a:lnTo>
                <a:lnTo>
                  <a:pt x="5802" y="54"/>
                </a:lnTo>
                <a:lnTo>
                  <a:pt x="5803" y="54"/>
                </a:lnTo>
                <a:lnTo>
                  <a:pt x="5803" y="54"/>
                </a:lnTo>
                <a:lnTo>
                  <a:pt x="5803" y="54"/>
                </a:lnTo>
                <a:lnTo>
                  <a:pt x="5804" y="54"/>
                </a:lnTo>
                <a:lnTo>
                  <a:pt x="5804" y="54"/>
                </a:lnTo>
                <a:lnTo>
                  <a:pt x="5804" y="54"/>
                </a:lnTo>
                <a:lnTo>
                  <a:pt x="5804" y="54"/>
                </a:lnTo>
                <a:lnTo>
                  <a:pt x="5805" y="54"/>
                </a:lnTo>
                <a:lnTo>
                  <a:pt x="5805" y="54"/>
                </a:lnTo>
                <a:lnTo>
                  <a:pt x="5805" y="54"/>
                </a:lnTo>
                <a:lnTo>
                  <a:pt x="5807" y="54"/>
                </a:lnTo>
                <a:lnTo>
                  <a:pt x="5807" y="54"/>
                </a:lnTo>
                <a:lnTo>
                  <a:pt x="5807" y="54"/>
                </a:lnTo>
                <a:lnTo>
                  <a:pt x="5808" y="54"/>
                </a:lnTo>
                <a:lnTo>
                  <a:pt x="5808" y="54"/>
                </a:lnTo>
                <a:lnTo>
                  <a:pt x="5808" y="54"/>
                </a:lnTo>
                <a:lnTo>
                  <a:pt x="5808" y="54"/>
                </a:lnTo>
                <a:lnTo>
                  <a:pt x="5809" y="54"/>
                </a:lnTo>
                <a:lnTo>
                  <a:pt x="5809" y="54"/>
                </a:lnTo>
                <a:lnTo>
                  <a:pt x="5809" y="54"/>
                </a:lnTo>
                <a:lnTo>
                  <a:pt x="5810" y="54"/>
                </a:lnTo>
                <a:lnTo>
                  <a:pt x="5810" y="54"/>
                </a:lnTo>
                <a:lnTo>
                  <a:pt x="5810" y="54"/>
                </a:lnTo>
                <a:lnTo>
                  <a:pt x="5810" y="54"/>
                </a:lnTo>
                <a:lnTo>
                  <a:pt x="5811" y="54"/>
                </a:lnTo>
                <a:lnTo>
                  <a:pt x="5811" y="54"/>
                </a:lnTo>
                <a:lnTo>
                  <a:pt x="5811" y="54"/>
                </a:lnTo>
                <a:lnTo>
                  <a:pt x="5812" y="54"/>
                </a:lnTo>
                <a:lnTo>
                  <a:pt x="5812" y="54"/>
                </a:lnTo>
                <a:lnTo>
                  <a:pt x="5812" y="54"/>
                </a:lnTo>
                <a:lnTo>
                  <a:pt x="5812" y="54"/>
                </a:lnTo>
                <a:lnTo>
                  <a:pt x="5813" y="54"/>
                </a:lnTo>
                <a:lnTo>
                  <a:pt x="5813" y="54"/>
                </a:lnTo>
                <a:lnTo>
                  <a:pt x="5813" y="54"/>
                </a:lnTo>
                <a:lnTo>
                  <a:pt x="5814" y="54"/>
                </a:lnTo>
                <a:lnTo>
                  <a:pt x="5814" y="54"/>
                </a:lnTo>
                <a:lnTo>
                  <a:pt x="5814" y="54"/>
                </a:lnTo>
                <a:lnTo>
                  <a:pt x="5814" y="54"/>
                </a:lnTo>
                <a:lnTo>
                  <a:pt x="5815" y="54"/>
                </a:lnTo>
                <a:lnTo>
                  <a:pt x="5815" y="54"/>
                </a:lnTo>
                <a:lnTo>
                  <a:pt x="5815" y="54"/>
                </a:lnTo>
                <a:lnTo>
                  <a:pt x="5816" y="54"/>
                </a:lnTo>
                <a:lnTo>
                  <a:pt x="5816" y="54"/>
                </a:lnTo>
                <a:lnTo>
                  <a:pt x="5816" y="54"/>
                </a:lnTo>
                <a:lnTo>
                  <a:pt x="5816" y="54"/>
                </a:lnTo>
                <a:lnTo>
                  <a:pt x="5817" y="54"/>
                </a:lnTo>
                <a:lnTo>
                  <a:pt x="5817" y="54"/>
                </a:lnTo>
                <a:lnTo>
                  <a:pt x="5817" y="54"/>
                </a:lnTo>
                <a:lnTo>
                  <a:pt x="5818" y="54"/>
                </a:lnTo>
                <a:lnTo>
                  <a:pt x="5818" y="54"/>
                </a:lnTo>
                <a:lnTo>
                  <a:pt x="5818" y="54"/>
                </a:lnTo>
                <a:lnTo>
                  <a:pt x="5818" y="54"/>
                </a:lnTo>
                <a:lnTo>
                  <a:pt x="5819" y="54"/>
                </a:lnTo>
                <a:lnTo>
                  <a:pt x="5819" y="54"/>
                </a:lnTo>
                <a:lnTo>
                  <a:pt x="5819" y="54"/>
                </a:lnTo>
                <a:lnTo>
                  <a:pt x="5819" y="54"/>
                </a:lnTo>
                <a:lnTo>
                  <a:pt x="5820" y="54"/>
                </a:lnTo>
                <a:lnTo>
                  <a:pt x="5820" y="54"/>
                </a:lnTo>
                <a:lnTo>
                  <a:pt x="5820" y="54"/>
                </a:lnTo>
                <a:lnTo>
                  <a:pt x="5821" y="54"/>
                </a:lnTo>
                <a:lnTo>
                  <a:pt x="5821" y="54"/>
                </a:lnTo>
                <a:lnTo>
                  <a:pt x="5821" y="54"/>
                </a:lnTo>
                <a:lnTo>
                  <a:pt x="5822" y="54"/>
                </a:lnTo>
                <a:lnTo>
                  <a:pt x="5822" y="54"/>
                </a:lnTo>
                <a:lnTo>
                  <a:pt x="5822" y="54"/>
                </a:lnTo>
                <a:lnTo>
                  <a:pt x="5822" y="54"/>
                </a:lnTo>
                <a:lnTo>
                  <a:pt x="5823" y="54"/>
                </a:lnTo>
                <a:lnTo>
                  <a:pt x="5823" y="54"/>
                </a:lnTo>
                <a:lnTo>
                  <a:pt x="5823" y="54"/>
                </a:lnTo>
                <a:lnTo>
                  <a:pt x="5824" y="54"/>
                </a:lnTo>
                <a:lnTo>
                  <a:pt x="5824" y="54"/>
                </a:lnTo>
                <a:lnTo>
                  <a:pt x="5824" y="54"/>
                </a:lnTo>
                <a:lnTo>
                  <a:pt x="5824" y="54"/>
                </a:lnTo>
                <a:lnTo>
                  <a:pt x="5824" y="54"/>
                </a:lnTo>
                <a:lnTo>
                  <a:pt x="5825" y="54"/>
                </a:lnTo>
                <a:lnTo>
                  <a:pt x="5825" y="54"/>
                </a:lnTo>
                <a:lnTo>
                  <a:pt x="5826" y="54"/>
                </a:lnTo>
                <a:lnTo>
                  <a:pt x="5826" y="54"/>
                </a:lnTo>
                <a:lnTo>
                  <a:pt x="5826" y="54"/>
                </a:lnTo>
                <a:lnTo>
                  <a:pt x="5826" y="54"/>
                </a:lnTo>
                <a:lnTo>
                  <a:pt x="5827" y="54"/>
                </a:lnTo>
                <a:lnTo>
                  <a:pt x="5827" y="54"/>
                </a:lnTo>
                <a:lnTo>
                  <a:pt x="5827" y="54"/>
                </a:lnTo>
                <a:lnTo>
                  <a:pt x="5828" y="54"/>
                </a:lnTo>
                <a:lnTo>
                  <a:pt x="5828" y="54"/>
                </a:lnTo>
                <a:lnTo>
                  <a:pt x="5828" y="54"/>
                </a:lnTo>
                <a:lnTo>
                  <a:pt x="5828" y="54"/>
                </a:lnTo>
                <a:lnTo>
                  <a:pt x="5829" y="54"/>
                </a:lnTo>
                <a:lnTo>
                  <a:pt x="5829" y="54"/>
                </a:lnTo>
                <a:lnTo>
                  <a:pt x="5829" y="54"/>
                </a:lnTo>
                <a:lnTo>
                  <a:pt x="5830" y="54"/>
                </a:lnTo>
                <a:lnTo>
                  <a:pt x="5830" y="54"/>
                </a:lnTo>
                <a:lnTo>
                  <a:pt x="5830" y="54"/>
                </a:lnTo>
                <a:lnTo>
                  <a:pt x="5830" y="54"/>
                </a:lnTo>
                <a:lnTo>
                  <a:pt x="5831" y="54"/>
                </a:lnTo>
                <a:lnTo>
                  <a:pt x="5831" y="54"/>
                </a:lnTo>
                <a:lnTo>
                  <a:pt x="5831" y="54"/>
                </a:lnTo>
                <a:lnTo>
                  <a:pt x="5832" y="54"/>
                </a:lnTo>
                <a:lnTo>
                  <a:pt x="5832" y="54"/>
                </a:lnTo>
                <a:lnTo>
                  <a:pt x="5832" y="54"/>
                </a:lnTo>
                <a:lnTo>
                  <a:pt x="5832" y="54"/>
                </a:lnTo>
                <a:lnTo>
                  <a:pt x="5833" y="54"/>
                </a:lnTo>
                <a:lnTo>
                  <a:pt x="5833" y="54"/>
                </a:lnTo>
                <a:lnTo>
                  <a:pt x="5833" y="54"/>
                </a:lnTo>
                <a:lnTo>
                  <a:pt x="5834" y="54"/>
                </a:lnTo>
                <a:lnTo>
                  <a:pt x="5834" y="54"/>
                </a:lnTo>
                <a:lnTo>
                  <a:pt x="5834" y="54"/>
                </a:lnTo>
                <a:lnTo>
                  <a:pt x="5835" y="54"/>
                </a:lnTo>
                <a:lnTo>
                  <a:pt x="5835" y="54"/>
                </a:lnTo>
                <a:lnTo>
                  <a:pt x="5835" y="54"/>
                </a:lnTo>
                <a:lnTo>
                  <a:pt x="5835" y="54"/>
                </a:lnTo>
                <a:lnTo>
                  <a:pt x="5836" y="54"/>
                </a:lnTo>
                <a:lnTo>
                  <a:pt x="5836" y="54"/>
                </a:lnTo>
                <a:lnTo>
                  <a:pt x="5836" y="54"/>
                </a:lnTo>
                <a:lnTo>
                  <a:pt x="5837" y="54"/>
                </a:lnTo>
                <a:lnTo>
                  <a:pt x="5837" y="54"/>
                </a:lnTo>
                <a:lnTo>
                  <a:pt x="5837" y="54"/>
                </a:lnTo>
                <a:lnTo>
                  <a:pt x="5837" y="54"/>
                </a:lnTo>
                <a:lnTo>
                  <a:pt x="5838" y="54"/>
                </a:lnTo>
                <a:lnTo>
                  <a:pt x="5838" y="54"/>
                </a:lnTo>
                <a:lnTo>
                  <a:pt x="5838" y="54"/>
                </a:lnTo>
                <a:lnTo>
                  <a:pt x="5839" y="54"/>
                </a:lnTo>
                <a:lnTo>
                  <a:pt x="5839" y="54"/>
                </a:lnTo>
                <a:lnTo>
                  <a:pt x="5839" y="54"/>
                </a:lnTo>
                <a:lnTo>
                  <a:pt x="5839" y="54"/>
                </a:lnTo>
                <a:lnTo>
                  <a:pt x="5840" y="54"/>
                </a:lnTo>
                <a:lnTo>
                  <a:pt x="5840" y="54"/>
                </a:lnTo>
                <a:lnTo>
                  <a:pt x="5840" y="54"/>
                </a:lnTo>
                <a:lnTo>
                  <a:pt x="5841" y="54"/>
                </a:lnTo>
                <a:lnTo>
                  <a:pt x="5841" y="54"/>
                </a:lnTo>
                <a:lnTo>
                  <a:pt x="5841" y="54"/>
                </a:lnTo>
                <a:lnTo>
                  <a:pt x="5841" y="54"/>
                </a:lnTo>
                <a:lnTo>
                  <a:pt x="5842" y="54"/>
                </a:lnTo>
                <a:lnTo>
                  <a:pt x="5842" y="54"/>
                </a:lnTo>
                <a:lnTo>
                  <a:pt x="5842" y="54"/>
                </a:lnTo>
                <a:lnTo>
                  <a:pt x="5843" y="54"/>
                </a:lnTo>
                <a:lnTo>
                  <a:pt x="5843" y="54"/>
                </a:lnTo>
                <a:lnTo>
                  <a:pt x="5843" y="54"/>
                </a:lnTo>
                <a:lnTo>
                  <a:pt x="5843" y="54"/>
                </a:lnTo>
                <a:lnTo>
                  <a:pt x="5844" y="54"/>
                </a:lnTo>
                <a:lnTo>
                  <a:pt x="5844" y="54"/>
                </a:lnTo>
                <a:lnTo>
                  <a:pt x="5844" y="54"/>
                </a:lnTo>
                <a:lnTo>
                  <a:pt x="5845" y="54"/>
                </a:lnTo>
                <a:lnTo>
                  <a:pt x="5845" y="54"/>
                </a:lnTo>
                <a:lnTo>
                  <a:pt x="5845" y="54"/>
                </a:lnTo>
                <a:lnTo>
                  <a:pt x="5845" y="54"/>
                </a:lnTo>
                <a:lnTo>
                  <a:pt x="5846" y="54"/>
                </a:lnTo>
                <a:lnTo>
                  <a:pt x="5846" y="54"/>
                </a:lnTo>
                <a:lnTo>
                  <a:pt x="5846" y="54"/>
                </a:lnTo>
                <a:lnTo>
                  <a:pt x="5847" y="54"/>
                </a:lnTo>
                <a:lnTo>
                  <a:pt x="5847" y="54"/>
                </a:lnTo>
                <a:lnTo>
                  <a:pt x="5847" y="54"/>
                </a:lnTo>
                <a:lnTo>
                  <a:pt x="5847" y="54"/>
                </a:lnTo>
                <a:lnTo>
                  <a:pt x="5848" y="54"/>
                </a:lnTo>
                <a:lnTo>
                  <a:pt x="5848" y="54"/>
                </a:lnTo>
                <a:lnTo>
                  <a:pt x="5848" y="54"/>
                </a:lnTo>
                <a:lnTo>
                  <a:pt x="5849" y="54"/>
                </a:lnTo>
                <a:lnTo>
                  <a:pt x="5849" y="54"/>
                </a:lnTo>
                <a:lnTo>
                  <a:pt x="5849" y="54"/>
                </a:lnTo>
                <a:lnTo>
                  <a:pt x="5849" y="54"/>
                </a:lnTo>
                <a:lnTo>
                  <a:pt x="5850" y="54"/>
                </a:lnTo>
                <a:lnTo>
                  <a:pt x="5850" y="54"/>
                </a:lnTo>
                <a:lnTo>
                  <a:pt x="5850" y="54"/>
                </a:lnTo>
                <a:lnTo>
                  <a:pt x="5850" y="54"/>
                </a:lnTo>
                <a:lnTo>
                  <a:pt x="5851" y="54"/>
                </a:lnTo>
                <a:lnTo>
                  <a:pt x="5851" y="54"/>
                </a:lnTo>
                <a:lnTo>
                  <a:pt x="5851" y="54"/>
                </a:lnTo>
                <a:lnTo>
                  <a:pt x="5852" y="54"/>
                </a:lnTo>
                <a:lnTo>
                  <a:pt x="5852" y="54"/>
                </a:lnTo>
                <a:lnTo>
                  <a:pt x="5852" y="54"/>
                </a:lnTo>
                <a:lnTo>
                  <a:pt x="5853" y="54"/>
                </a:lnTo>
                <a:lnTo>
                  <a:pt x="5853" y="54"/>
                </a:lnTo>
                <a:lnTo>
                  <a:pt x="5853" y="54"/>
                </a:lnTo>
                <a:lnTo>
                  <a:pt x="5853" y="54"/>
                </a:lnTo>
                <a:lnTo>
                  <a:pt x="5854" y="54"/>
                </a:lnTo>
                <a:lnTo>
                  <a:pt x="5854" y="54"/>
                </a:lnTo>
                <a:lnTo>
                  <a:pt x="5854" y="54"/>
                </a:lnTo>
                <a:lnTo>
                  <a:pt x="5855" y="54"/>
                </a:lnTo>
                <a:lnTo>
                  <a:pt x="5855" y="54"/>
                </a:lnTo>
                <a:lnTo>
                  <a:pt x="5855" y="54"/>
                </a:lnTo>
                <a:lnTo>
                  <a:pt x="5855" y="54"/>
                </a:lnTo>
                <a:lnTo>
                  <a:pt x="5855" y="54"/>
                </a:lnTo>
                <a:lnTo>
                  <a:pt x="5856" y="0"/>
                </a:lnTo>
                <a:lnTo>
                  <a:pt x="5856" y="0"/>
                </a:lnTo>
                <a:lnTo>
                  <a:pt x="5856" y="0"/>
                </a:lnTo>
                <a:lnTo>
                  <a:pt x="5857" y="0"/>
                </a:lnTo>
                <a:lnTo>
                  <a:pt x="5857" y="0"/>
                </a:lnTo>
                <a:lnTo>
                  <a:pt x="5857" y="0"/>
                </a:lnTo>
                <a:lnTo>
                  <a:pt x="5857" y="0"/>
                </a:lnTo>
                <a:lnTo>
                  <a:pt x="5858" y="0"/>
                </a:lnTo>
                <a:lnTo>
                  <a:pt x="5858" y="0"/>
                </a:lnTo>
                <a:lnTo>
                  <a:pt x="5858" y="0"/>
                </a:lnTo>
                <a:lnTo>
                  <a:pt x="5859" y="0"/>
                </a:lnTo>
                <a:lnTo>
                  <a:pt x="5859" y="0"/>
                </a:lnTo>
                <a:lnTo>
                  <a:pt x="5859" y="0"/>
                </a:lnTo>
                <a:lnTo>
                  <a:pt x="5861" y="0"/>
                </a:lnTo>
                <a:lnTo>
                  <a:pt x="5861" y="0"/>
                </a:lnTo>
                <a:lnTo>
                  <a:pt x="5861" y="0"/>
                </a:lnTo>
                <a:lnTo>
                  <a:pt x="5861" y="0"/>
                </a:lnTo>
                <a:lnTo>
                  <a:pt x="5862" y="0"/>
                </a:lnTo>
                <a:lnTo>
                  <a:pt x="5862" y="0"/>
                </a:lnTo>
                <a:lnTo>
                  <a:pt x="5862" y="0"/>
                </a:lnTo>
                <a:lnTo>
                  <a:pt x="5863" y="0"/>
                </a:lnTo>
                <a:lnTo>
                  <a:pt x="5863" y="0"/>
                </a:lnTo>
                <a:lnTo>
                  <a:pt x="5863" y="0"/>
                </a:lnTo>
                <a:lnTo>
                  <a:pt x="5863" y="0"/>
                </a:lnTo>
                <a:lnTo>
                  <a:pt x="5864" y="0"/>
                </a:lnTo>
                <a:lnTo>
                  <a:pt x="5864" y="0"/>
                </a:lnTo>
                <a:lnTo>
                  <a:pt x="5864" y="0"/>
                </a:lnTo>
                <a:lnTo>
                  <a:pt x="5865" y="0"/>
                </a:lnTo>
                <a:lnTo>
                  <a:pt x="5865" y="0"/>
                </a:lnTo>
                <a:lnTo>
                  <a:pt x="5865" y="0"/>
                </a:lnTo>
                <a:lnTo>
                  <a:pt x="5865" y="0"/>
                </a:lnTo>
                <a:lnTo>
                  <a:pt x="5866" y="0"/>
                </a:lnTo>
                <a:lnTo>
                  <a:pt x="5866" y="0"/>
                </a:lnTo>
                <a:lnTo>
                  <a:pt x="5866" y="0"/>
                </a:lnTo>
                <a:lnTo>
                  <a:pt x="5867" y="0"/>
                </a:lnTo>
                <a:lnTo>
                  <a:pt x="5867" y="0"/>
                </a:lnTo>
                <a:lnTo>
                  <a:pt x="5867" y="0"/>
                </a:lnTo>
                <a:lnTo>
                  <a:pt x="5867" y="0"/>
                </a:lnTo>
                <a:lnTo>
                  <a:pt x="5868" y="0"/>
                </a:lnTo>
                <a:lnTo>
                  <a:pt x="5868" y="0"/>
                </a:lnTo>
                <a:lnTo>
                  <a:pt x="5868" y="0"/>
                </a:lnTo>
                <a:lnTo>
                  <a:pt x="5869" y="0"/>
                </a:lnTo>
                <a:lnTo>
                  <a:pt x="5869" y="0"/>
                </a:lnTo>
                <a:lnTo>
                  <a:pt x="5869" y="0"/>
                </a:lnTo>
                <a:lnTo>
                  <a:pt x="5869" y="0"/>
                </a:lnTo>
                <a:lnTo>
                  <a:pt x="5870" y="0"/>
                </a:lnTo>
                <a:lnTo>
                  <a:pt x="5870" y="0"/>
                </a:lnTo>
                <a:lnTo>
                  <a:pt x="5870" y="0"/>
                </a:lnTo>
                <a:lnTo>
                  <a:pt x="5871" y="0"/>
                </a:lnTo>
                <a:lnTo>
                  <a:pt x="5871" y="0"/>
                </a:lnTo>
                <a:lnTo>
                  <a:pt x="5871" y="0"/>
                </a:lnTo>
                <a:lnTo>
                  <a:pt x="5871" y="0"/>
                </a:lnTo>
                <a:lnTo>
                  <a:pt x="5872" y="0"/>
                </a:lnTo>
                <a:lnTo>
                  <a:pt x="5872" y="0"/>
                </a:lnTo>
                <a:lnTo>
                  <a:pt x="5872" y="0"/>
                </a:lnTo>
                <a:lnTo>
                  <a:pt x="5873" y="0"/>
                </a:lnTo>
                <a:lnTo>
                  <a:pt x="5873" y="0"/>
                </a:lnTo>
                <a:lnTo>
                  <a:pt x="5873" y="0"/>
                </a:lnTo>
                <a:lnTo>
                  <a:pt x="5873" y="0"/>
                </a:lnTo>
                <a:lnTo>
                  <a:pt x="5874" y="0"/>
                </a:lnTo>
                <a:lnTo>
                  <a:pt x="5874" y="0"/>
                </a:lnTo>
                <a:lnTo>
                  <a:pt x="5874" y="0"/>
                </a:lnTo>
                <a:lnTo>
                  <a:pt x="5875" y="0"/>
                </a:lnTo>
                <a:lnTo>
                  <a:pt x="5875" y="0"/>
                </a:lnTo>
                <a:lnTo>
                  <a:pt x="5875" y="0"/>
                </a:lnTo>
                <a:lnTo>
                  <a:pt x="5875" y="0"/>
                </a:lnTo>
                <a:lnTo>
                  <a:pt x="5876" y="0"/>
                </a:lnTo>
                <a:lnTo>
                  <a:pt x="5876" y="0"/>
                </a:lnTo>
                <a:lnTo>
                  <a:pt x="5876" y="0"/>
                </a:lnTo>
                <a:lnTo>
                  <a:pt x="5877" y="0"/>
                </a:lnTo>
                <a:lnTo>
                  <a:pt x="5877" y="0"/>
                </a:lnTo>
                <a:lnTo>
                  <a:pt x="5877" y="0"/>
                </a:lnTo>
                <a:lnTo>
                  <a:pt x="5877" y="0"/>
                </a:lnTo>
                <a:lnTo>
                  <a:pt x="5878" y="0"/>
                </a:lnTo>
                <a:lnTo>
                  <a:pt x="5878" y="0"/>
                </a:lnTo>
                <a:lnTo>
                  <a:pt x="5878" y="0"/>
                </a:lnTo>
                <a:lnTo>
                  <a:pt x="5879" y="0"/>
                </a:lnTo>
                <a:lnTo>
                  <a:pt x="5879" y="0"/>
                </a:lnTo>
                <a:lnTo>
                  <a:pt x="5879" y="0"/>
                </a:lnTo>
                <a:lnTo>
                  <a:pt x="5879" y="0"/>
                </a:lnTo>
                <a:lnTo>
                  <a:pt x="5880" y="0"/>
                </a:lnTo>
                <a:lnTo>
                  <a:pt x="5880" y="0"/>
                </a:lnTo>
                <a:lnTo>
                  <a:pt x="5880" y="0"/>
                </a:lnTo>
                <a:lnTo>
                  <a:pt x="5881" y="0"/>
                </a:lnTo>
                <a:lnTo>
                  <a:pt x="5881" y="0"/>
                </a:lnTo>
                <a:lnTo>
                  <a:pt x="5881" y="0"/>
                </a:lnTo>
                <a:lnTo>
                  <a:pt x="5881" y="0"/>
                </a:lnTo>
                <a:lnTo>
                  <a:pt x="5882" y="0"/>
                </a:lnTo>
                <a:lnTo>
                  <a:pt x="5882" y="0"/>
                </a:lnTo>
                <a:lnTo>
                  <a:pt x="5882" y="0"/>
                </a:lnTo>
                <a:lnTo>
                  <a:pt x="5882" y="0"/>
                </a:lnTo>
                <a:lnTo>
                  <a:pt x="5883" y="54"/>
                </a:lnTo>
                <a:lnTo>
                  <a:pt x="5883" y="54"/>
                </a:lnTo>
                <a:lnTo>
                  <a:pt x="5883" y="54"/>
                </a:lnTo>
                <a:lnTo>
                  <a:pt x="5884" y="54"/>
                </a:lnTo>
                <a:lnTo>
                  <a:pt x="5884" y="54"/>
                </a:lnTo>
                <a:lnTo>
                  <a:pt x="5884" y="54"/>
                </a:lnTo>
                <a:lnTo>
                  <a:pt x="5885" y="54"/>
                </a:lnTo>
                <a:lnTo>
                  <a:pt x="5885" y="54"/>
                </a:lnTo>
                <a:lnTo>
                  <a:pt x="5885" y="54"/>
                </a:lnTo>
                <a:lnTo>
                  <a:pt x="5886" y="54"/>
                </a:lnTo>
                <a:lnTo>
                  <a:pt x="5886" y="54"/>
                </a:lnTo>
                <a:lnTo>
                  <a:pt x="5886" y="54"/>
                </a:lnTo>
                <a:lnTo>
                  <a:pt x="5886" y="54"/>
                </a:lnTo>
                <a:lnTo>
                  <a:pt x="5887" y="54"/>
                </a:lnTo>
                <a:lnTo>
                  <a:pt x="5887" y="54"/>
                </a:lnTo>
                <a:lnTo>
                  <a:pt x="5887" y="54"/>
                </a:lnTo>
                <a:lnTo>
                  <a:pt x="5888" y="54"/>
                </a:lnTo>
                <a:lnTo>
                  <a:pt x="5888" y="54"/>
                </a:lnTo>
                <a:lnTo>
                  <a:pt x="5888" y="54"/>
                </a:lnTo>
                <a:lnTo>
                  <a:pt x="5888" y="54"/>
                </a:lnTo>
                <a:lnTo>
                  <a:pt x="5889" y="54"/>
                </a:lnTo>
                <a:lnTo>
                  <a:pt x="5889" y="54"/>
                </a:lnTo>
                <a:lnTo>
                  <a:pt x="5889" y="54"/>
                </a:lnTo>
                <a:lnTo>
                  <a:pt x="5890" y="54"/>
                </a:lnTo>
                <a:lnTo>
                  <a:pt x="5890" y="54"/>
                </a:lnTo>
                <a:lnTo>
                  <a:pt x="5890" y="54"/>
                </a:lnTo>
                <a:lnTo>
                  <a:pt x="5890" y="54"/>
                </a:lnTo>
                <a:lnTo>
                  <a:pt x="5891" y="54"/>
                </a:lnTo>
                <a:lnTo>
                  <a:pt x="5891" y="54"/>
                </a:lnTo>
                <a:lnTo>
                  <a:pt x="5891" y="54"/>
                </a:lnTo>
                <a:lnTo>
                  <a:pt x="5892" y="54"/>
                </a:lnTo>
                <a:lnTo>
                  <a:pt x="5892" y="54"/>
                </a:lnTo>
                <a:lnTo>
                  <a:pt x="5892" y="0"/>
                </a:lnTo>
                <a:lnTo>
                  <a:pt x="5892" y="0"/>
                </a:lnTo>
                <a:lnTo>
                  <a:pt x="5892" y="0"/>
                </a:lnTo>
                <a:lnTo>
                  <a:pt x="5893" y="0"/>
                </a:lnTo>
                <a:lnTo>
                  <a:pt x="5893" y="0"/>
                </a:lnTo>
                <a:lnTo>
                  <a:pt x="5893" y="54"/>
                </a:lnTo>
                <a:lnTo>
                  <a:pt x="5894" y="54"/>
                </a:lnTo>
                <a:lnTo>
                  <a:pt x="5894" y="54"/>
                </a:lnTo>
                <a:lnTo>
                  <a:pt x="5894" y="54"/>
                </a:lnTo>
                <a:lnTo>
                  <a:pt x="5894" y="54"/>
                </a:lnTo>
                <a:lnTo>
                  <a:pt x="5895" y="54"/>
                </a:lnTo>
                <a:lnTo>
                  <a:pt x="5895" y="54"/>
                </a:lnTo>
                <a:lnTo>
                  <a:pt x="5895" y="54"/>
                </a:lnTo>
                <a:lnTo>
                  <a:pt x="5896" y="54"/>
                </a:lnTo>
                <a:lnTo>
                  <a:pt x="5896" y="54"/>
                </a:lnTo>
                <a:lnTo>
                  <a:pt x="5896" y="54"/>
                </a:lnTo>
                <a:lnTo>
                  <a:pt x="5896" y="54"/>
                </a:lnTo>
                <a:lnTo>
                  <a:pt x="5897" y="54"/>
                </a:lnTo>
                <a:lnTo>
                  <a:pt x="5897" y="54"/>
                </a:lnTo>
                <a:lnTo>
                  <a:pt x="5897" y="54"/>
                </a:lnTo>
                <a:lnTo>
                  <a:pt x="5898" y="54"/>
                </a:lnTo>
                <a:lnTo>
                  <a:pt x="5898" y="54"/>
                </a:lnTo>
                <a:lnTo>
                  <a:pt x="5898" y="54"/>
                </a:lnTo>
                <a:lnTo>
                  <a:pt x="5898" y="54"/>
                </a:lnTo>
                <a:lnTo>
                  <a:pt x="5899" y="54"/>
                </a:lnTo>
                <a:lnTo>
                  <a:pt x="5899" y="54"/>
                </a:lnTo>
                <a:lnTo>
                  <a:pt x="5899" y="54"/>
                </a:lnTo>
                <a:lnTo>
                  <a:pt x="5900" y="54"/>
                </a:lnTo>
                <a:lnTo>
                  <a:pt x="5900" y="54"/>
                </a:lnTo>
                <a:lnTo>
                  <a:pt x="5900" y="54"/>
                </a:lnTo>
                <a:lnTo>
                  <a:pt x="5900" y="54"/>
                </a:lnTo>
                <a:lnTo>
                  <a:pt x="5901" y="54"/>
                </a:lnTo>
                <a:lnTo>
                  <a:pt x="5901" y="54"/>
                </a:lnTo>
                <a:lnTo>
                  <a:pt x="5901" y="54"/>
                </a:lnTo>
                <a:lnTo>
                  <a:pt x="5902" y="54"/>
                </a:lnTo>
                <a:lnTo>
                  <a:pt x="5902" y="54"/>
                </a:lnTo>
                <a:lnTo>
                  <a:pt x="5902" y="54"/>
                </a:lnTo>
                <a:lnTo>
                  <a:pt x="5902" y="54"/>
                </a:lnTo>
                <a:lnTo>
                  <a:pt x="5903" y="54"/>
                </a:lnTo>
                <a:lnTo>
                  <a:pt x="5903" y="54"/>
                </a:lnTo>
                <a:lnTo>
                  <a:pt x="5903" y="54"/>
                </a:lnTo>
                <a:lnTo>
                  <a:pt x="5904" y="54"/>
                </a:lnTo>
                <a:lnTo>
                  <a:pt x="5904" y="54"/>
                </a:lnTo>
                <a:lnTo>
                  <a:pt x="5904" y="54"/>
                </a:lnTo>
                <a:lnTo>
                  <a:pt x="5904" y="54"/>
                </a:lnTo>
                <a:lnTo>
                  <a:pt x="5905" y="54"/>
                </a:lnTo>
                <a:lnTo>
                  <a:pt x="5905" y="54"/>
                </a:lnTo>
                <a:lnTo>
                  <a:pt x="5905" y="54"/>
                </a:lnTo>
                <a:lnTo>
                  <a:pt x="5906" y="54"/>
                </a:lnTo>
                <a:lnTo>
                  <a:pt x="5906" y="54"/>
                </a:lnTo>
                <a:lnTo>
                  <a:pt x="5906" y="54"/>
                </a:lnTo>
                <a:lnTo>
                  <a:pt x="5906" y="54"/>
                </a:lnTo>
                <a:lnTo>
                  <a:pt x="5907" y="54"/>
                </a:lnTo>
                <a:lnTo>
                  <a:pt x="5907" y="54"/>
                </a:lnTo>
                <a:lnTo>
                  <a:pt x="5907" y="54"/>
                </a:lnTo>
                <a:lnTo>
                  <a:pt x="5908" y="54"/>
                </a:lnTo>
                <a:lnTo>
                  <a:pt x="5908" y="54"/>
                </a:lnTo>
                <a:lnTo>
                  <a:pt x="5908" y="54"/>
                </a:lnTo>
                <a:lnTo>
                  <a:pt x="5908" y="54"/>
                </a:lnTo>
                <a:lnTo>
                  <a:pt x="5909" y="54"/>
                </a:lnTo>
                <a:lnTo>
                  <a:pt x="5909" y="54"/>
                </a:lnTo>
                <a:lnTo>
                  <a:pt x="5909" y="54"/>
                </a:lnTo>
                <a:lnTo>
                  <a:pt x="5910" y="54"/>
                </a:lnTo>
                <a:lnTo>
                  <a:pt x="5910" y="54"/>
                </a:lnTo>
                <a:lnTo>
                  <a:pt x="5910" y="54"/>
                </a:lnTo>
                <a:lnTo>
                  <a:pt x="5911" y="54"/>
                </a:lnTo>
                <a:lnTo>
                  <a:pt x="5911" y="54"/>
                </a:lnTo>
                <a:lnTo>
                  <a:pt x="5911" y="54"/>
                </a:lnTo>
                <a:lnTo>
                  <a:pt x="5911" y="54"/>
                </a:lnTo>
                <a:lnTo>
                  <a:pt x="5912" y="54"/>
                </a:lnTo>
                <a:lnTo>
                  <a:pt x="5912" y="54"/>
                </a:lnTo>
                <a:lnTo>
                  <a:pt x="5912" y="54"/>
                </a:lnTo>
                <a:lnTo>
                  <a:pt x="5913" y="54"/>
                </a:lnTo>
                <a:lnTo>
                  <a:pt x="5913" y="54"/>
                </a:lnTo>
                <a:lnTo>
                  <a:pt x="5913" y="54"/>
                </a:lnTo>
                <a:lnTo>
                  <a:pt x="5913" y="54"/>
                </a:lnTo>
                <a:lnTo>
                  <a:pt x="5913" y="54"/>
                </a:lnTo>
                <a:lnTo>
                  <a:pt x="5915" y="54"/>
                </a:lnTo>
                <a:lnTo>
                  <a:pt x="5915" y="54"/>
                </a:lnTo>
                <a:lnTo>
                  <a:pt x="5916" y="54"/>
                </a:lnTo>
                <a:lnTo>
                  <a:pt x="5916" y="54"/>
                </a:lnTo>
                <a:lnTo>
                  <a:pt x="5916" y="54"/>
                </a:lnTo>
                <a:lnTo>
                  <a:pt x="5916" y="54"/>
                </a:lnTo>
                <a:lnTo>
                  <a:pt x="5917" y="54"/>
                </a:lnTo>
                <a:lnTo>
                  <a:pt x="5917" y="54"/>
                </a:lnTo>
                <a:lnTo>
                  <a:pt x="5917" y="54"/>
                </a:lnTo>
                <a:lnTo>
                  <a:pt x="5917" y="54"/>
                </a:lnTo>
                <a:lnTo>
                  <a:pt x="5917" y="54"/>
                </a:lnTo>
                <a:lnTo>
                  <a:pt x="5917" y="54"/>
                </a:lnTo>
                <a:lnTo>
                  <a:pt x="5917" y="54"/>
                </a:lnTo>
                <a:lnTo>
                  <a:pt x="5918" y="54"/>
                </a:lnTo>
                <a:lnTo>
                  <a:pt x="5918" y="54"/>
                </a:lnTo>
                <a:lnTo>
                  <a:pt x="5918" y="54"/>
                </a:lnTo>
                <a:lnTo>
                  <a:pt x="5919" y="54"/>
                </a:lnTo>
                <a:lnTo>
                  <a:pt x="5919" y="54"/>
                </a:lnTo>
                <a:lnTo>
                  <a:pt x="5919" y="54"/>
                </a:lnTo>
                <a:lnTo>
                  <a:pt x="5919" y="54"/>
                </a:lnTo>
                <a:lnTo>
                  <a:pt x="5920" y="54"/>
                </a:lnTo>
                <a:lnTo>
                  <a:pt x="5920" y="54"/>
                </a:lnTo>
                <a:lnTo>
                  <a:pt x="5920" y="54"/>
                </a:lnTo>
                <a:lnTo>
                  <a:pt x="5921" y="54"/>
                </a:lnTo>
                <a:lnTo>
                  <a:pt x="5921" y="54"/>
                </a:lnTo>
                <a:lnTo>
                  <a:pt x="5921" y="54"/>
                </a:lnTo>
                <a:lnTo>
                  <a:pt x="5921" y="54"/>
                </a:lnTo>
                <a:lnTo>
                  <a:pt x="5922" y="54"/>
                </a:lnTo>
                <a:lnTo>
                  <a:pt x="5922" y="54"/>
                </a:lnTo>
                <a:lnTo>
                  <a:pt x="5922" y="54"/>
                </a:lnTo>
                <a:lnTo>
                  <a:pt x="5924" y="54"/>
                </a:lnTo>
                <a:lnTo>
                  <a:pt x="5924" y="54"/>
                </a:lnTo>
                <a:lnTo>
                  <a:pt x="5924" y="54"/>
                </a:lnTo>
                <a:lnTo>
                  <a:pt x="5924" y="54"/>
                </a:lnTo>
                <a:lnTo>
                  <a:pt x="5925" y="54"/>
                </a:lnTo>
                <a:lnTo>
                  <a:pt x="5925" y="54"/>
                </a:lnTo>
                <a:lnTo>
                  <a:pt x="5925" y="54"/>
                </a:lnTo>
                <a:lnTo>
                  <a:pt x="5926" y="54"/>
                </a:lnTo>
                <a:lnTo>
                  <a:pt x="5926" y="54"/>
                </a:lnTo>
                <a:lnTo>
                  <a:pt x="5926" y="54"/>
                </a:lnTo>
                <a:lnTo>
                  <a:pt x="5926" y="54"/>
                </a:lnTo>
                <a:lnTo>
                  <a:pt x="5927" y="54"/>
                </a:lnTo>
                <a:lnTo>
                  <a:pt x="5927" y="54"/>
                </a:lnTo>
                <a:lnTo>
                  <a:pt x="5927" y="54"/>
                </a:lnTo>
                <a:lnTo>
                  <a:pt x="5928" y="54"/>
                </a:lnTo>
                <a:lnTo>
                  <a:pt x="5928" y="54"/>
                </a:lnTo>
                <a:lnTo>
                  <a:pt x="5928" y="54"/>
                </a:lnTo>
                <a:lnTo>
                  <a:pt x="5928" y="54"/>
                </a:lnTo>
                <a:lnTo>
                  <a:pt x="5929" y="54"/>
                </a:lnTo>
                <a:lnTo>
                  <a:pt x="5929" y="54"/>
                </a:lnTo>
                <a:lnTo>
                  <a:pt x="5929" y="54"/>
                </a:lnTo>
                <a:lnTo>
                  <a:pt x="5930" y="54"/>
                </a:lnTo>
                <a:lnTo>
                  <a:pt x="5930" y="54"/>
                </a:lnTo>
                <a:lnTo>
                  <a:pt x="5930" y="54"/>
                </a:lnTo>
                <a:lnTo>
                  <a:pt x="5930" y="54"/>
                </a:lnTo>
                <a:lnTo>
                  <a:pt x="5931" y="54"/>
                </a:lnTo>
                <a:lnTo>
                  <a:pt x="5931" y="54"/>
                </a:lnTo>
                <a:lnTo>
                  <a:pt x="5931" y="54"/>
                </a:lnTo>
                <a:lnTo>
                  <a:pt x="5932" y="54"/>
                </a:lnTo>
                <a:lnTo>
                  <a:pt x="5932" y="54"/>
                </a:lnTo>
                <a:lnTo>
                  <a:pt x="5932" y="54"/>
                </a:lnTo>
                <a:lnTo>
                  <a:pt x="5932" y="54"/>
                </a:lnTo>
                <a:lnTo>
                  <a:pt x="5933" y="54"/>
                </a:lnTo>
                <a:lnTo>
                  <a:pt x="5933" y="54"/>
                </a:lnTo>
                <a:lnTo>
                  <a:pt x="5933" y="54"/>
                </a:lnTo>
                <a:lnTo>
                  <a:pt x="5934" y="54"/>
                </a:lnTo>
                <a:lnTo>
                  <a:pt x="5934" y="54"/>
                </a:lnTo>
                <a:lnTo>
                  <a:pt x="5934" y="54"/>
                </a:lnTo>
                <a:lnTo>
                  <a:pt x="5934" y="54"/>
                </a:lnTo>
                <a:lnTo>
                  <a:pt x="5935" y="54"/>
                </a:lnTo>
                <a:lnTo>
                  <a:pt x="5935" y="54"/>
                </a:lnTo>
                <a:lnTo>
                  <a:pt x="5935" y="54"/>
                </a:lnTo>
                <a:lnTo>
                  <a:pt x="5936" y="54"/>
                </a:lnTo>
                <a:lnTo>
                  <a:pt x="5936" y="54"/>
                </a:lnTo>
                <a:lnTo>
                  <a:pt x="5936" y="54"/>
                </a:lnTo>
                <a:lnTo>
                  <a:pt x="5936" y="54"/>
                </a:lnTo>
                <a:lnTo>
                  <a:pt x="5937" y="54"/>
                </a:lnTo>
                <a:lnTo>
                  <a:pt x="5937" y="54"/>
                </a:lnTo>
                <a:lnTo>
                  <a:pt x="5937" y="54"/>
                </a:lnTo>
                <a:lnTo>
                  <a:pt x="5938" y="54"/>
                </a:lnTo>
                <a:lnTo>
                  <a:pt x="5938" y="54"/>
                </a:lnTo>
                <a:lnTo>
                  <a:pt x="5938" y="54"/>
                </a:lnTo>
                <a:lnTo>
                  <a:pt x="5939" y="54"/>
                </a:lnTo>
                <a:lnTo>
                  <a:pt x="5939" y="54"/>
                </a:lnTo>
                <a:lnTo>
                  <a:pt x="5939" y="54"/>
                </a:lnTo>
                <a:lnTo>
                  <a:pt x="5939" y="54"/>
                </a:lnTo>
                <a:lnTo>
                  <a:pt x="5940" y="54"/>
                </a:lnTo>
                <a:lnTo>
                  <a:pt x="5940" y="54"/>
                </a:lnTo>
                <a:lnTo>
                  <a:pt x="5940" y="54"/>
                </a:lnTo>
                <a:lnTo>
                  <a:pt x="5940" y="54"/>
                </a:lnTo>
                <a:lnTo>
                  <a:pt x="5941" y="54"/>
                </a:lnTo>
                <a:lnTo>
                  <a:pt x="5941" y="54"/>
                </a:lnTo>
                <a:lnTo>
                  <a:pt x="5941" y="54"/>
                </a:lnTo>
                <a:lnTo>
                  <a:pt x="5942" y="54"/>
                </a:lnTo>
                <a:lnTo>
                  <a:pt x="5942" y="54"/>
                </a:lnTo>
                <a:lnTo>
                  <a:pt x="5942" y="54"/>
                </a:lnTo>
                <a:lnTo>
                  <a:pt x="5943" y="54"/>
                </a:lnTo>
                <a:lnTo>
                  <a:pt x="5943" y="54"/>
                </a:lnTo>
                <a:lnTo>
                  <a:pt x="5943" y="54"/>
                </a:lnTo>
                <a:lnTo>
                  <a:pt x="5943" y="54"/>
                </a:lnTo>
                <a:lnTo>
                  <a:pt x="5944" y="54"/>
                </a:lnTo>
                <a:lnTo>
                  <a:pt x="5944" y="54"/>
                </a:lnTo>
                <a:lnTo>
                  <a:pt x="5944" y="54"/>
                </a:lnTo>
                <a:lnTo>
                  <a:pt x="5945" y="54"/>
                </a:lnTo>
                <a:lnTo>
                  <a:pt x="5945" y="54"/>
                </a:lnTo>
                <a:lnTo>
                  <a:pt x="5945" y="54"/>
                </a:lnTo>
                <a:lnTo>
                  <a:pt x="5945" y="54"/>
                </a:lnTo>
                <a:lnTo>
                  <a:pt x="5945" y="54"/>
                </a:lnTo>
                <a:lnTo>
                  <a:pt x="5946" y="54"/>
                </a:lnTo>
                <a:lnTo>
                  <a:pt x="5946" y="54"/>
                </a:lnTo>
                <a:lnTo>
                  <a:pt x="5947" y="54"/>
                </a:lnTo>
                <a:lnTo>
                  <a:pt x="5947" y="54"/>
                </a:lnTo>
                <a:lnTo>
                  <a:pt x="5947" y="54"/>
                </a:lnTo>
                <a:lnTo>
                  <a:pt x="5947" y="54"/>
                </a:lnTo>
                <a:lnTo>
                  <a:pt x="5948" y="54"/>
                </a:lnTo>
                <a:lnTo>
                  <a:pt x="5948" y="54"/>
                </a:lnTo>
                <a:lnTo>
                  <a:pt x="5948" y="54"/>
                </a:lnTo>
                <a:lnTo>
                  <a:pt x="5949" y="54"/>
                </a:lnTo>
                <a:lnTo>
                  <a:pt x="5949" y="54"/>
                </a:lnTo>
                <a:lnTo>
                  <a:pt x="5949" y="54"/>
                </a:lnTo>
                <a:lnTo>
                  <a:pt x="5949" y="54"/>
                </a:lnTo>
                <a:lnTo>
                  <a:pt x="5950" y="54"/>
                </a:lnTo>
                <a:lnTo>
                  <a:pt x="5950" y="54"/>
                </a:lnTo>
                <a:lnTo>
                  <a:pt x="5950" y="54"/>
                </a:lnTo>
                <a:lnTo>
                  <a:pt x="5951" y="54"/>
                </a:lnTo>
                <a:lnTo>
                  <a:pt x="5951" y="54"/>
                </a:lnTo>
                <a:lnTo>
                  <a:pt x="5951" y="54"/>
                </a:lnTo>
                <a:lnTo>
                  <a:pt x="5951" y="54"/>
                </a:lnTo>
                <a:lnTo>
                  <a:pt x="5952" y="54"/>
                </a:lnTo>
                <a:lnTo>
                  <a:pt x="5952" y="54"/>
                </a:lnTo>
                <a:lnTo>
                  <a:pt x="5952" y="54"/>
                </a:lnTo>
                <a:lnTo>
                  <a:pt x="5953" y="54"/>
                </a:lnTo>
                <a:lnTo>
                  <a:pt x="5953" y="54"/>
                </a:lnTo>
                <a:lnTo>
                  <a:pt x="5953" y="54"/>
                </a:lnTo>
                <a:lnTo>
                  <a:pt x="5953" y="54"/>
                </a:lnTo>
                <a:lnTo>
                  <a:pt x="5954" y="54"/>
                </a:lnTo>
                <a:lnTo>
                  <a:pt x="5954" y="54"/>
                </a:lnTo>
                <a:lnTo>
                  <a:pt x="5954" y="54"/>
                </a:lnTo>
                <a:lnTo>
                  <a:pt x="5955" y="54"/>
                </a:lnTo>
                <a:lnTo>
                  <a:pt x="5955" y="54"/>
                </a:lnTo>
                <a:lnTo>
                  <a:pt x="5955" y="54"/>
                </a:lnTo>
                <a:lnTo>
                  <a:pt x="5955" y="54"/>
                </a:lnTo>
                <a:lnTo>
                  <a:pt x="5956" y="54"/>
                </a:lnTo>
                <a:lnTo>
                  <a:pt x="5956" y="54"/>
                </a:lnTo>
                <a:lnTo>
                  <a:pt x="5956" y="54"/>
                </a:lnTo>
                <a:lnTo>
                  <a:pt x="5957" y="54"/>
                </a:lnTo>
                <a:lnTo>
                  <a:pt x="5957" y="54"/>
                </a:lnTo>
                <a:lnTo>
                  <a:pt x="5957" y="54"/>
                </a:lnTo>
                <a:lnTo>
                  <a:pt x="5957" y="54"/>
                </a:lnTo>
                <a:lnTo>
                  <a:pt x="5958" y="54"/>
                </a:lnTo>
                <a:lnTo>
                  <a:pt x="5958" y="54"/>
                </a:lnTo>
                <a:lnTo>
                  <a:pt x="5958" y="54"/>
                </a:lnTo>
                <a:lnTo>
                  <a:pt x="5959" y="54"/>
                </a:lnTo>
                <a:lnTo>
                  <a:pt x="5959" y="54"/>
                </a:lnTo>
                <a:lnTo>
                  <a:pt x="5959" y="54"/>
                </a:lnTo>
                <a:lnTo>
                  <a:pt x="5959" y="54"/>
                </a:lnTo>
                <a:lnTo>
                  <a:pt x="5960" y="54"/>
                </a:lnTo>
                <a:lnTo>
                  <a:pt x="5960" y="54"/>
                </a:lnTo>
                <a:lnTo>
                  <a:pt x="5960" y="54"/>
                </a:lnTo>
                <a:lnTo>
                  <a:pt x="5961" y="54"/>
                </a:lnTo>
                <a:lnTo>
                  <a:pt x="5961" y="54"/>
                </a:lnTo>
                <a:lnTo>
                  <a:pt x="5961" y="54"/>
                </a:lnTo>
                <a:lnTo>
                  <a:pt x="5961" y="54"/>
                </a:lnTo>
                <a:lnTo>
                  <a:pt x="5962" y="54"/>
                </a:lnTo>
                <a:lnTo>
                  <a:pt x="5962" y="54"/>
                </a:lnTo>
                <a:lnTo>
                  <a:pt x="5962" y="54"/>
                </a:lnTo>
                <a:lnTo>
                  <a:pt x="5963" y="54"/>
                </a:lnTo>
                <a:lnTo>
                  <a:pt x="5963" y="54"/>
                </a:lnTo>
                <a:lnTo>
                  <a:pt x="5963" y="54"/>
                </a:lnTo>
                <a:lnTo>
                  <a:pt x="5964" y="54"/>
                </a:lnTo>
                <a:lnTo>
                  <a:pt x="5964" y="54"/>
                </a:lnTo>
                <a:lnTo>
                  <a:pt x="5964" y="54"/>
                </a:lnTo>
                <a:lnTo>
                  <a:pt x="5964" y="54"/>
                </a:lnTo>
                <a:lnTo>
                  <a:pt x="5965" y="54"/>
                </a:lnTo>
                <a:lnTo>
                  <a:pt x="5965" y="54"/>
                </a:lnTo>
                <a:lnTo>
                  <a:pt x="5965" y="54"/>
                </a:lnTo>
                <a:lnTo>
                  <a:pt x="5966" y="54"/>
                </a:lnTo>
                <a:lnTo>
                  <a:pt x="5966" y="54"/>
                </a:lnTo>
                <a:lnTo>
                  <a:pt x="5966" y="54"/>
                </a:lnTo>
                <a:lnTo>
                  <a:pt x="5966" y="54"/>
                </a:lnTo>
                <a:lnTo>
                  <a:pt x="5967" y="54"/>
                </a:lnTo>
                <a:lnTo>
                  <a:pt x="5967" y="54"/>
                </a:lnTo>
                <a:lnTo>
                  <a:pt x="5967" y="54"/>
                </a:lnTo>
                <a:lnTo>
                  <a:pt x="5968" y="54"/>
                </a:lnTo>
                <a:lnTo>
                  <a:pt x="5968" y="54"/>
                </a:lnTo>
                <a:lnTo>
                  <a:pt x="5968" y="54"/>
                </a:lnTo>
                <a:lnTo>
                  <a:pt x="5968" y="54"/>
                </a:lnTo>
                <a:lnTo>
                  <a:pt x="5969" y="54"/>
                </a:lnTo>
                <a:lnTo>
                  <a:pt x="5969" y="54"/>
                </a:lnTo>
                <a:lnTo>
                  <a:pt x="5969" y="54"/>
                </a:lnTo>
                <a:lnTo>
                  <a:pt x="5970" y="54"/>
                </a:lnTo>
                <a:lnTo>
                  <a:pt x="5970" y="54"/>
                </a:lnTo>
                <a:lnTo>
                  <a:pt x="5970" y="54"/>
                </a:lnTo>
                <a:lnTo>
                  <a:pt x="5970" y="54"/>
                </a:lnTo>
                <a:lnTo>
                  <a:pt x="5971" y="54"/>
                </a:lnTo>
                <a:lnTo>
                  <a:pt x="5971" y="54"/>
                </a:lnTo>
                <a:lnTo>
                  <a:pt x="5971" y="54"/>
                </a:lnTo>
                <a:lnTo>
                  <a:pt x="5971" y="54"/>
                </a:lnTo>
                <a:lnTo>
                  <a:pt x="5972" y="54"/>
                </a:lnTo>
                <a:lnTo>
                  <a:pt x="5972" y="54"/>
                </a:lnTo>
                <a:lnTo>
                  <a:pt x="5972" y="54"/>
                </a:lnTo>
                <a:lnTo>
                  <a:pt x="5973" y="54"/>
                </a:lnTo>
                <a:lnTo>
                  <a:pt x="5973" y="54"/>
                </a:lnTo>
                <a:lnTo>
                  <a:pt x="5973" y="54"/>
                </a:lnTo>
                <a:lnTo>
                  <a:pt x="5974" y="54"/>
                </a:lnTo>
                <a:lnTo>
                  <a:pt x="5974" y="54"/>
                </a:lnTo>
                <a:lnTo>
                  <a:pt x="5974" y="54"/>
                </a:lnTo>
                <a:lnTo>
                  <a:pt x="5974" y="54"/>
                </a:lnTo>
                <a:lnTo>
                  <a:pt x="5975" y="54"/>
                </a:lnTo>
                <a:lnTo>
                  <a:pt x="5975" y="54"/>
                </a:lnTo>
                <a:lnTo>
                  <a:pt x="5975" y="54"/>
                </a:lnTo>
                <a:lnTo>
                  <a:pt x="5976" y="54"/>
                </a:lnTo>
                <a:lnTo>
                  <a:pt x="5976" y="54"/>
                </a:lnTo>
                <a:lnTo>
                  <a:pt x="5976" y="54"/>
                </a:lnTo>
                <a:lnTo>
                  <a:pt x="5976" y="54"/>
                </a:lnTo>
                <a:lnTo>
                  <a:pt x="5976" y="54"/>
                </a:lnTo>
                <a:lnTo>
                  <a:pt x="5978" y="54"/>
                </a:lnTo>
                <a:lnTo>
                  <a:pt x="5978" y="54"/>
                </a:lnTo>
                <a:lnTo>
                  <a:pt x="5979" y="54"/>
                </a:lnTo>
                <a:lnTo>
                  <a:pt x="5979" y="54"/>
                </a:lnTo>
                <a:lnTo>
                  <a:pt x="5979" y="54"/>
                </a:lnTo>
                <a:lnTo>
                  <a:pt x="5979" y="54"/>
                </a:lnTo>
                <a:lnTo>
                  <a:pt x="5980" y="54"/>
                </a:lnTo>
                <a:lnTo>
                  <a:pt x="5980" y="54"/>
                </a:lnTo>
                <a:lnTo>
                  <a:pt x="5980" y="54"/>
                </a:lnTo>
                <a:lnTo>
                  <a:pt x="5981" y="54"/>
                </a:lnTo>
                <a:lnTo>
                  <a:pt x="5981" y="54"/>
                </a:lnTo>
                <a:lnTo>
                  <a:pt x="5981" y="54"/>
                </a:lnTo>
                <a:lnTo>
                  <a:pt x="5981" y="54"/>
                </a:lnTo>
                <a:lnTo>
                  <a:pt x="5982" y="54"/>
                </a:lnTo>
                <a:lnTo>
                  <a:pt x="5982" y="54"/>
                </a:lnTo>
                <a:lnTo>
                  <a:pt x="5982" y="54"/>
                </a:lnTo>
                <a:lnTo>
                  <a:pt x="5983" y="54"/>
                </a:lnTo>
                <a:lnTo>
                  <a:pt x="5983" y="54"/>
                </a:lnTo>
                <a:lnTo>
                  <a:pt x="5983" y="54"/>
                </a:lnTo>
                <a:lnTo>
                  <a:pt x="5983" y="54"/>
                </a:lnTo>
                <a:lnTo>
                  <a:pt x="5984" y="54"/>
                </a:lnTo>
                <a:lnTo>
                  <a:pt x="5984" y="54"/>
                </a:lnTo>
                <a:lnTo>
                  <a:pt x="5984" y="54"/>
                </a:lnTo>
                <a:lnTo>
                  <a:pt x="5985" y="54"/>
                </a:lnTo>
                <a:lnTo>
                  <a:pt x="5985" y="54"/>
                </a:lnTo>
                <a:lnTo>
                  <a:pt x="5985" y="54"/>
                </a:lnTo>
                <a:lnTo>
                  <a:pt x="5985" y="54"/>
                </a:lnTo>
                <a:lnTo>
                  <a:pt x="5986" y="54"/>
                </a:lnTo>
                <a:lnTo>
                  <a:pt x="5986" y="54"/>
                </a:lnTo>
                <a:lnTo>
                  <a:pt x="5986" y="54"/>
                </a:lnTo>
                <a:lnTo>
                  <a:pt x="5987" y="54"/>
                </a:lnTo>
                <a:lnTo>
                  <a:pt x="5987" y="54"/>
                </a:lnTo>
                <a:lnTo>
                  <a:pt x="5987" y="54"/>
                </a:lnTo>
                <a:lnTo>
                  <a:pt x="5987" y="54"/>
                </a:lnTo>
                <a:lnTo>
                  <a:pt x="5988" y="54"/>
                </a:lnTo>
                <a:lnTo>
                  <a:pt x="5988" y="54"/>
                </a:lnTo>
                <a:lnTo>
                  <a:pt x="5988" y="54"/>
                </a:lnTo>
                <a:lnTo>
                  <a:pt x="5989" y="54"/>
                </a:lnTo>
                <a:lnTo>
                  <a:pt x="5989" y="54"/>
                </a:lnTo>
                <a:lnTo>
                  <a:pt x="5989" y="54"/>
                </a:lnTo>
                <a:lnTo>
                  <a:pt x="5990" y="54"/>
                </a:lnTo>
                <a:lnTo>
                  <a:pt x="5990" y="54"/>
                </a:lnTo>
                <a:lnTo>
                  <a:pt x="5990" y="54"/>
                </a:lnTo>
                <a:lnTo>
                  <a:pt x="5990" y="54"/>
                </a:lnTo>
                <a:lnTo>
                  <a:pt x="5991" y="54"/>
                </a:lnTo>
                <a:lnTo>
                  <a:pt x="5991" y="54"/>
                </a:lnTo>
                <a:lnTo>
                  <a:pt x="5991" y="54"/>
                </a:lnTo>
                <a:lnTo>
                  <a:pt x="5992" y="54"/>
                </a:lnTo>
                <a:lnTo>
                  <a:pt x="5992" y="54"/>
                </a:lnTo>
                <a:lnTo>
                  <a:pt x="5992" y="54"/>
                </a:lnTo>
                <a:lnTo>
                  <a:pt x="5992" y="54"/>
                </a:lnTo>
                <a:lnTo>
                  <a:pt x="5993" y="54"/>
                </a:lnTo>
                <a:lnTo>
                  <a:pt x="5993" y="54"/>
                </a:lnTo>
                <a:lnTo>
                  <a:pt x="5993" y="54"/>
                </a:lnTo>
                <a:lnTo>
                  <a:pt x="5994" y="54"/>
                </a:lnTo>
                <a:lnTo>
                  <a:pt x="5994" y="54"/>
                </a:lnTo>
                <a:lnTo>
                  <a:pt x="5994" y="54"/>
                </a:lnTo>
                <a:lnTo>
                  <a:pt x="5994" y="54"/>
                </a:lnTo>
                <a:lnTo>
                  <a:pt x="5995" y="54"/>
                </a:lnTo>
                <a:lnTo>
                  <a:pt x="5995" y="54"/>
                </a:lnTo>
                <a:lnTo>
                  <a:pt x="5995" y="54"/>
                </a:lnTo>
                <a:lnTo>
                  <a:pt x="5996" y="54"/>
                </a:lnTo>
                <a:lnTo>
                  <a:pt x="5996" y="54"/>
                </a:lnTo>
                <a:lnTo>
                  <a:pt x="5996" y="54"/>
                </a:lnTo>
                <a:lnTo>
                  <a:pt x="5996" y="54"/>
                </a:lnTo>
                <a:lnTo>
                  <a:pt x="5997" y="54"/>
                </a:lnTo>
                <a:lnTo>
                  <a:pt x="5997" y="54"/>
                </a:lnTo>
                <a:lnTo>
                  <a:pt x="5997" y="54"/>
                </a:lnTo>
                <a:lnTo>
                  <a:pt x="5998" y="54"/>
                </a:lnTo>
                <a:lnTo>
                  <a:pt x="5998" y="54"/>
                </a:lnTo>
                <a:lnTo>
                  <a:pt x="5998" y="54"/>
                </a:lnTo>
                <a:lnTo>
                  <a:pt x="5998" y="54"/>
                </a:lnTo>
                <a:lnTo>
                  <a:pt x="5999" y="54"/>
                </a:lnTo>
                <a:lnTo>
                  <a:pt x="5999" y="54"/>
                </a:lnTo>
                <a:lnTo>
                  <a:pt x="5999" y="54"/>
                </a:lnTo>
                <a:lnTo>
                  <a:pt x="6000" y="54"/>
                </a:lnTo>
                <a:lnTo>
                  <a:pt x="6000" y="54"/>
                </a:lnTo>
                <a:lnTo>
                  <a:pt x="6000" y="54"/>
                </a:lnTo>
                <a:lnTo>
                  <a:pt x="6000" y="54"/>
                </a:lnTo>
                <a:lnTo>
                  <a:pt x="6001" y="54"/>
                </a:lnTo>
                <a:lnTo>
                  <a:pt x="6001" y="54"/>
                </a:lnTo>
                <a:lnTo>
                  <a:pt x="6001" y="54"/>
                </a:lnTo>
                <a:lnTo>
                  <a:pt x="6002" y="54"/>
                </a:lnTo>
                <a:lnTo>
                  <a:pt x="6002" y="54"/>
                </a:lnTo>
                <a:lnTo>
                  <a:pt x="6002" y="54"/>
                </a:lnTo>
                <a:lnTo>
                  <a:pt x="6002" y="54"/>
                </a:lnTo>
                <a:lnTo>
                  <a:pt x="6003" y="54"/>
                </a:lnTo>
                <a:lnTo>
                  <a:pt x="6003" y="54"/>
                </a:lnTo>
                <a:lnTo>
                  <a:pt x="6003" y="54"/>
                </a:lnTo>
                <a:lnTo>
                  <a:pt x="6003" y="54"/>
                </a:lnTo>
                <a:lnTo>
                  <a:pt x="6004" y="54"/>
                </a:lnTo>
                <a:lnTo>
                  <a:pt x="6004" y="54"/>
                </a:lnTo>
                <a:lnTo>
                  <a:pt x="6004" y="54"/>
                </a:lnTo>
                <a:lnTo>
                  <a:pt x="6005" y="54"/>
                </a:lnTo>
                <a:lnTo>
                  <a:pt x="6005" y="54"/>
                </a:lnTo>
                <a:lnTo>
                  <a:pt x="6005" y="54"/>
                </a:lnTo>
                <a:lnTo>
                  <a:pt x="6006" y="54"/>
                </a:lnTo>
                <a:lnTo>
                  <a:pt x="6006" y="54"/>
                </a:lnTo>
                <a:lnTo>
                  <a:pt x="6006" y="54"/>
                </a:lnTo>
                <a:lnTo>
                  <a:pt x="6006" y="54"/>
                </a:lnTo>
                <a:lnTo>
                  <a:pt x="6007" y="54"/>
                </a:lnTo>
                <a:lnTo>
                  <a:pt x="6007" y="54"/>
                </a:lnTo>
                <a:lnTo>
                  <a:pt x="6007" y="54"/>
                </a:lnTo>
                <a:lnTo>
                  <a:pt x="6008" y="54"/>
                </a:lnTo>
                <a:lnTo>
                  <a:pt x="6008" y="54"/>
                </a:lnTo>
                <a:lnTo>
                  <a:pt x="6008" y="54"/>
                </a:lnTo>
                <a:lnTo>
                  <a:pt x="6008" y="54"/>
                </a:lnTo>
                <a:lnTo>
                  <a:pt x="6008" y="54"/>
                </a:lnTo>
                <a:lnTo>
                  <a:pt x="6009" y="54"/>
                </a:lnTo>
                <a:lnTo>
                  <a:pt x="6009" y="54"/>
                </a:lnTo>
                <a:lnTo>
                  <a:pt x="6010" y="54"/>
                </a:lnTo>
                <a:lnTo>
                  <a:pt x="6010" y="54"/>
                </a:lnTo>
                <a:lnTo>
                  <a:pt x="6010" y="54"/>
                </a:lnTo>
                <a:lnTo>
                  <a:pt x="6010" y="54"/>
                </a:lnTo>
                <a:lnTo>
                  <a:pt x="6011" y="54"/>
                </a:lnTo>
                <a:lnTo>
                  <a:pt x="6011" y="54"/>
                </a:lnTo>
                <a:lnTo>
                  <a:pt x="6011" y="54"/>
                </a:lnTo>
                <a:lnTo>
                  <a:pt x="6012" y="54"/>
                </a:lnTo>
                <a:lnTo>
                  <a:pt x="6012" y="54"/>
                </a:lnTo>
                <a:lnTo>
                  <a:pt x="6012" y="54"/>
                </a:lnTo>
                <a:lnTo>
                  <a:pt x="6012" y="54"/>
                </a:lnTo>
                <a:lnTo>
                  <a:pt x="6013" y="54"/>
                </a:lnTo>
                <a:lnTo>
                  <a:pt x="6013" y="54"/>
                </a:lnTo>
                <a:lnTo>
                  <a:pt x="6013" y="54"/>
                </a:lnTo>
                <a:lnTo>
                  <a:pt x="6014" y="54"/>
                </a:lnTo>
                <a:lnTo>
                  <a:pt x="6014" y="54"/>
                </a:lnTo>
                <a:lnTo>
                  <a:pt x="6014" y="54"/>
                </a:lnTo>
                <a:lnTo>
                  <a:pt x="6015" y="54"/>
                </a:lnTo>
                <a:lnTo>
                  <a:pt x="6015" y="54"/>
                </a:lnTo>
                <a:lnTo>
                  <a:pt x="6015" y="54"/>
                </a:lnTo>
                <a:lnTo>
                  <a:pt x="6015" y="54"/>
                </a:lnTo>
                <a:lnTo>
                  <a:pt x="6016" y="54"/>
                </a:lnTo>
                <a:lnTo>
                  <a:pt x="6016" y="54"/>
                </a:lnTo>
                <a:lnTo>
                  <a:pt x="6016" y="54"/>
                </a:lnTo>
                <a:lnTo>
                  <a:pt x="6017" y="54"/>
                </a:lnTo>
                <a:lnTo>
                  <a:pt x="6017" y="54"/>
                </a:lnTo>
                <a:lnTo>
                  <a:pt x="6017" y="54"/>
                </a:lnTo>
                <a:lnTo>
                  <a:pt x="6017" y="54"/>
                </a:lnTo>
                <a:lnTo>
                  <a:pt x="6018" y="54"/>
                </a:lnTo>
                <a:lnTo>
                  <a:pt x="6018" y="54"/>
                </a:lnTo>
                <a:lnTo>
                  <a:pt x="6018" y="54"/>
                </a:lnTo>
                <a:lnTo>
                  <a:pt x="6019" y="54"/>
                </a:lnTo>
                <a:lnTo>
                  <a:pt x="6019" y="54"/>
                </a:lnTo>
                <a:lnTo>
                  <a:pt x="6019" y="54"/>
                </a:lnTo>
                <a:lnTo>
                  <a:pt x="6019" y="54"/>
                </a:lnTo>
                <a:lnTo>
                  <a:pt x="6020" y="54"/>
                </a:lnTo>
                <a:lnTo>
                  <a:pt x="6020" y="54"/>
                </a:lnTo>
                <a:lnTo>
                  <a:pt x="6020" y="54"/>
                </a:lnTo>
                <a:lnTo>
                  <a:pt x="6021" y="54"/>
                </a:lnTo>
                <a:lnTo>
                  <a:pt x="6021" y="54"/>
                </a:lnTo>
                <a:lnTo>
                  <a:pt x="6021" y="54"/>
                </a:lnTo>
                <a:lnTo>
                  <a:pt x="6021" y="54"/>
                </a:lnTo>
                <a:lnTo>
                  <a:pt x="6022" y="54"/>
                </a:lnTo>
                <a:lnTo>
                  <a:pt x="6022" y="54"/>
                </a:lnTo>
                <a:lnTo>
                  <a:pt x="6022" y="54"/>
                </a:lnTo>
                <a:lnTo>
                  <a:pt x="6023" y="54"/>
                </a:lnTo>
                <a:lnTo>
                  <a:pt x="6023" y="54"/>
                </a:lnTo>
                <a:lnTo>
                  <a:pt x="6023" y="54"/>
                </a:lnTo>
                <a:lnTo>
                  <a:pt x="6023" y="54"/>
                </a:lnTo>
                <a:lnTo>
                  <a:pt x="6024" y="54"/>
                </a:lnTo>
                <a:lnTo>
                  <a:pt x="6024" y="54"/>
                </a:lnTo>
                <a:lnTo>
                  <a:pt x="6024" y="54"/>
                </a:lnTo>
                <a:lnTo>
                  <a:pt x="6025" y="54"/>
                </a:lnTo>
                <a:lnTo>
                  <a:pt x="6025" y="54"/>
                </a:lnTo>
                <a:lnTo>
                  <a:pt x="6025" y="54"/>
                </a:lnTo>
                <a:lnTo>
                  <a:pt x="6025" y="54"/>
                </a:lnTo>
                <a:lnTo>
                  <a:pt x="6026" y="54"/>
                </a:lnTo>
                <a:lnTo>
                  <a:pt x="6026" y="54"/>
                </a:lnTo>
                <a:lnTo>
                  <a:pt x="6026" y="54"/>
                </a:lnTo>
                <a:lnTo>
                  <a:pt x="6027" y="54"/>
                </a:lnTo>
                <a:lnTo>
                  <a:pt x="6027" y="54"/>
                </a:lnTo>
                <a:lnTo>
                  <a:pt x="6027" y="54"/>
                </a:lnTo>
                <a:lnTo>
                  <a:pt x="6027" y="54"/>
                </a:lnTo>
                <a:lnTo>
                  <a:pt x="6028" y="54"/>
                </a:lnTo>
                <a:lnTo>
                  <a:pt x="6028" y="54"/>
                </a:lnTo>
                <a:lnTo>
                  <a:pt x="6028" y="54"/>
                </a:lnTo>
                <a:lnTo>
                  <a:pt x="6029" y="54"/>
                </a:lnTo>
                <a:lnTo>
                  <a:pt x="6029" y="54"/>
                </a:lnTo>
                <a:lnTo>
                  <a:pt x="6029" y="54"/>
                </a:lnTo>
                <a:lnTo>
                  <a:pt x="6029" y="54"/>
                </a:lnTo>
                <a:lnTo>
                  <a:pt x="6030" y="54"/>
                </a:lnTo>
                <a:lnTo>
                  <a:pt x="6030" y="54"/>
                </a:lnTo>
                <a:lnTo>
                  <a:pt x="6030" y="54"/>
                </a:lnTo>
                <a:lnTo>
                  <a:pt x="6032" y="54"/>
                </a:lnTo>
                <a:lnTo>
                  <a:pt x="6032" y="54"/>
                </a:lnTo>
                <a:lnTo>
                  <a:pt x="6032" y="54"/>
                </a:lnTo>
                <a:lnTo>
                  <a:pt x="6032" y="54"/>
                </a:lnTo>
                <a:lnTo>
                  <a:pt x="6033" y="54"/>
                </a:lnTo>
                <a:lnTo>
                  <a:pt x="6033" y="54"/>
                </a:lnTo>
                <a:lnTo>
                  <a:pt x="6033" y="54"/>
                </a:lnTo>
                <a:lnTo>
                  <a:pt x="6033" y="54"/>
                </a:lnTo>
                <a:lnTo>
                  <a:pt x="6033" y="54"/>
                </a:lnTo>
                <a:lnTo>
                  <a:pt x="6033" y="54"/>
                </a:lnTo>
                <a:lnTo>
                  <a:pt x="6033" y="54"/>
                </a:lnTo>
                <a:lnTo>
                  <a:pt x="6034" y="54"/>
                </a:lnTo>
                <a:lnTo>
                  <a:pt x="6034" y="54"/>
                </a:lnTo>
                <a:lnTo>
                  <a:pt x="6034" y="54"/>
                </a:lnTo>
                <a:lnTo>
                  <a:pt x="6034" y="54"/>
                </a:lnTo>
                <a:lnTo>
                  <a:pt x="6035" y="54"/>
                </a:lnTo>
                <a:lnTo>
                  <a:pt x="6035" y="54"/>
                </a:lnTo>
                <a:lnTo>
                  <a:pt x="6035" y="54"/>
                </a:lnTo>
                <a:lnTo>
                  <a:pt x="6036" y="54"/>
                </a:lnTo>
                <a:lnTo>
                  <a:pt x="6036" y="54"/>
                </a:lnTo>
                <a:lnTo>
                  <a:pt x="6036" y="54"/>
                </a:lnTo>
                <a:lnTo>
                  <a:pt x="6037" y="54"/>
                </a:lnTo>
                <a:lnTo>
                  <a:pt x="6037" y="54"/>
                </a:lnTo>
                <a:lnTo>
                  <a:pt x="6037" y="54"/>
                </a:lnTo>
                <a:lnTo>
                  <a:pt x="6037" y="54"/>
                </a:lnTo>
                <a:lnTo>
                  <a:pt x="6038" y="54"/>
                </a:lnTo>
                <a:lnTo>
                  <a:pt x="6038" y="54"/>
                </a:lnTo>
                <a:lnTo>
                  <a:pt x="6038" y="54"/>
                </a:lnTo>
                <a:lnTo>
                  <a:pt x="6039" y="54"/>
                </a:lnTo>
                <a:lnTo>
                  <a:pt x="6039" y="54"/>
                </a:lnTo>
              </a:path>
            </a:pathLst>
          </a:custGeom>
          <a:noFill/>
          <a:ln w="30163"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Rectangle 40">
            <a:extLst>
              <a:ext uri="{FF2B5EF4-FFF2-40B4-BE49-F238E27FC236}">
                <a16:creationId xmlns:a16="http://schemas.microsoft.com/office/drawing/2014/main" id="{3A27190A-633E-4F19-A7B5-E6D72C491C80}"/>
              </a:ext>
            </a:extLst>
          </p:cNvPr>
          <p:cNvSpPr>
            <a:spLocks noChangeArrowheads="1"/>
          </p:cNvSpPr>
          <p:nvPr/>
        </p:nvSpPr>
        <p:spPr bwMode="auto">
          <a:xfrm>
            <a:off x="9986962" y="5121275"/>
            <a:ext cx="1465263"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FF0000"/>
                </a:solidFill>
                <a:effectLst/>
                <a:latin typeface="Calibri" panose="020F0502020204030204" pitchFamily="34" charset="0"/>
              </a:rPr>
              <a:t>Ground Truth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 name="Freeform 41">
            <a:extLst>
              <a:ext uri="{FF2B5EF4-FFF2-40B4-BE49-F238E27FC236}">
                <a16:creationId xmlns:a16="http://schemas.microsoft.com/office/drawing/2014/main" id="{FFF52604-7939-43EB-BF1F-8BCE43E9FDE2}"/>
              </a:ext>
            </a:extLst>
          </p:cNvPr>
          <p:cNvSpPr>
            <a:spLocks/>
          </p:cNvSpPr>
          <p:nvPr/>
        </p:nvSpPr>
        <p:spPr bwMode="auto">
          <a:xfrm>
            <a:off x="317500" y="6030913"/>
            <a:ext cx="9617075" cy="100013"/>
          </a:xfrm>
          <a:custGeom>
            <a:avLst/>
            <a:gdLst>
              <a:gd name="T0" fmla="*/ 95 w 6058"/>
              <a:gd name="T1" fmla="*/ 63 h 63"/>
              <a:gd name="T2" fmla="*/ 191 w 6058"/>
              <a:gd name="T3" fmla="*/ 63 h 63"/>
              <a:gd name="T4" fmla="*/ 285 w 6058"/>
              <a:gd name="T5" fmla="*/ 63 h 63"/>
              <a:gd name="T6" fmla="*/ 380 w 6058"/>
              <a:gd name="T7" fmla="*/ 63 h 63"/>
              <a:gd name="T8" fmla="*/ 475 w 6058"/>
              <a:gd name="T9" fmla="*/ 63 h 63"/>
              <a:gd name="T10" fmla="*/ 570 w 6058"/>
              <a:gd name="T11" fmla="*/ 63 h 63"/>
              <a:gd name="T12" fmla="*/ 665 w 6058"/>
              <a:gd name="T13" fmla="*/ 63 h 63"/>
              <a:gd name="T14" fmla="*/ 760 w 6058"/>
              <a:gd name="T15" fmla="*/ 63 h 63"/>
              <a:gd name="T16" fmla="*/ 854 w 6058"/>
              <a:gd name="T17" fmla="*/ 63 h 63"/>
              <a:gd name="T18" fmla="*/ 950 w 6058"/>
              <a:gd name="T19" fmla="*/ 63 h 63"/>
              <a:gd name="T20" fmla="*/ 1045 w 6058"/>
              <a:gd name="T21" fmla="*/ 63 h 63"/>
              <a:gd name="T22" fmla="*/ 1139 w 6058"/>
              <a:gd name="T23" fmla="*/ 63 h 63"/>
              <a:gd name="T24" fmla="*/ 1235 w 6058"/>
              <a:gd name="T25" fmla="*/ 63 h 63"/>
              <a:gd name="T26" fmla="*/ 1330 w 6058"/>
              <a:gd name="T27" fmla="*/ 63 h 63"/>
              <a:gd name="T28" fmla="*/ 1424 w 6058"/>
              <a:gd name="T29" fmla="*/ 63 h 63"/>
              <a:gd name="T30" fmla="*/ 1519 w 6058"/>
              <a:gd name="T31" fmla="*/ 63 h 63"/>
              <a:gd name="T32" fmla="*/ 1615 w 6058"/>
              <a:gd name="T33" fmla="*/ 63 h 63"/>
              <a:gd name="T34" fmla="*/ 1710 w 6058"/>
              <a:gd name="T35" fmla="*/ 63 h 63"/>
              <a:gd name="T36" fmla="*/ 1804 w 6058"/>
              <a:gd name="T37" fmla="*/ 63 h 63"/>
              <a:gd name="T38" fmla="*/ 1900 w 6058"/>
              <a:gd name="T39" fmla="*/ 63 h 63"/>
              <a:gd name="T40" fmla="*/ 1994 w 6058"/>
              <a:gd name="T41" fmla="*/ 63 h 63"/>
              <a:gd name="T42" fmla="*/ 2089 w 6058"/>
              <a:gd name="T43" fmla="*/ 63 h 63"/>
              <a:gd name="T44" fmla="*/ 2184 w 6058"/>
              <a:gd name="T45" fmla="*/ 63 h 63"/>
              <a:gd name="T46" fmla="*/ 2280 w 6058"/>
              <a:gd name="T47" fmla="*/ 63 h 63"/>
              <a:gd name="T48" fmla="*/ 2374 w 6058"/>
              <a:gd name="T49" fmla="*/ 63 h 63"/>
              <a:gd name="T50" fmla="*/ 2469 w 6058"/>
              <a:gd name="T51" fmla="*/ 63 h 63"/>
              <a:gd name="T52" fmla="*/ 2565 w 6058"/>
              <a:gd name="T53" fmla="*/ 63 h 63"/>
              <a:gd name="T54" fmla="*/ 2659 w 6058"/>
              <a:gd name="T55" fmla="*/ 63 h 63"/>
              <a:gd name="T56" fmla="*/ 2754 w 6058"/>
              <a:gd name="T57" fmla="*/ 63 h 63"/>
              <a:gd name="T58" fmla="*/ 2849 w 6058"/>
              <a:gd name="T59" fmla="*/ 63 h 63"/>
              <a:gd name="T60" fmla="*/ 2944 w 6058"/>
              <a:gd name="T61" fmla="*/ 63 h 63"/>
              <a:gd name="T62" fmla="*/ 3039 w 6058"/>
              <a:gd name="T63" fmla="*/ 63 h 63"/>
              <a:gd name="T64" fmla="*/ 3134 w 6058"/>
              <a:gd name="T65" fmla="*/ 63 h 63"/>
              <a:gd name="T66" fmla="*/ 3228 w 6058"/>
              <a:gd name="T67" fmla="*/ 63 h 63"/>
              <a:gd name="T68" fmla="*/ 3324 w 6058"/>
              <a:gd name="T69" fmla="*/ 63 h 63"/>
              <a:gd name="T70" fmla="*/ 3419 w 6058"/>
              <a:gd name="T71" fmla="*/ 63 h 63"/>
              <a:gd name="T72" fmla="*/ 3513 w 6058"/>
              <a:gd name="T73" fmla="*/ 63 h 63"/>
              <a:gd name="T74" fmla="*/ 3609 w 6058"/>
              <a:gd name="T75" fmla="*/ 63 h 63"/>
              <a:gd name="T76" fmla="*/ 3704 w 6058"/>
              <a:gd name="T77" fmla="*/ 63 h 63"/>
              <a:gd name="T78" fmla="*/ 3798 w 6058"/>
              <a:gd name="T79" fmla="*/ 63 h 63"/>
              <a:gd name="T80" fmla="*/ 3893 w 6058"/>
              <a:gd name="T81" fmla="*/ 63 h 63"/>
              <a:gd name="T82" fmla="*/ 3989 w 6058"/>
              <a:gd name="T83" fmla="*/ 63 h 63"/>
              <a:gd name="T84" fmla="*/ 4083 w 6058"/>
              <a:gd name="T85" fmla="*/ 63 h 63"/>
              <a:gd name="T86" fmla="*/ 4178 w 6058"/>
              <a:gd name="T87" fmla="*/ 63 h 63"/>
              <a:gd name="T88" fmla="*/ 4274 w 6058"/>
              <a:gd name="T89" fmla="*/ 63 h 63"/>
              <a:gd name="T90" fmla="*/ 4368 w 6058"/>
              <a:gd name="T91" fmla="*/ 63 h 63"/>
              <a:gd name="T92" fmla="*/ 4463 w 6058"/>
              <a:gd name="T93" fmla="*/ 63 h 63"/>
              <a:gd name="T94" fmla="*/ 4558 w 6058"/>
              <a:gd name="T95" fmla="*/ 63 h 63"/>
              <a:gd name="T96" fmla="*/ 4653 w 6058"/>
              <a:gd name="T97" fmla="*/ 63 h 63"/>
              <a:gd name="T98" fmla="*/ 4748 w 6058"/>
              <a:gd name="T99" fmla="*/ 63 h 63"/>
              <a:gd name="T100" fmla="*/ 4843 w 6058"/>
              <a:gd name="T101" fmla="*/ 63 h 63"/>
              <a:gd name="T102" fmla="*/ 4937 w 6058"/>
              <a:gd name="T103" fmla="*/ 63 h 63"/>
              <a:gd name="T104" fmla="*/ 5032 w 6058"/>
              <a:gd name="T105" fmla="*/ 63 h 63"/>
              <a:gd name="T106" fmla="*/ 5128 w 6058"/>
              <a:gd name="T107" fmla="*/ 63 h 63"/>
              <a:gd name="T108" fmla="*/ 5223 w 6058"/>
              <a:gd name="T109" fmla="*/ 63 h 63"/>
              <a:gd name="T110" fmla="*/ 5317 w 6058"/>
              <a:gd name="T111" fmla="*/ 63 h 63"/>
              <a:gd name="T112" fmla="*/ 5413 w 6058"/>
              <a:gd name="T113" fmla="*/ 63 h 63"/>
              <a:gd name="T114" fmla="*/ 5508 w 6058"/>
              <a:gd name="T115" fmla="*/ 63 h 63"/>
              <a:gd name="T116" fmla="*/ 5602 w 6058"/>
              <a:gd name="T117" fmla="*/ 63 h 63"/>
              <a:gd name="T118" fmla="*/ 5697 w 6058"/>
              <a:gd name="T119" fmla="*/ 63 h 63"/>
              <a:gd name="T120" fmla="*/ 5793 w 6058"/>
              <a:gd name="T121" fmla="*/ 63 h 63"/>
              <a:gd name="T122" fmla="*/ 5887 w 6058"/>
              <a:gd name="T123" fmla="*/ 63 h 63"/>
              <a:gd name="T124" fmla="*/ 5982 w 6058"/>
              <a:gd name="T1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8" h="63">
                <a:moveTo>
                  <a:pt x="0" y="63"/>
                </a:moveTo>
                <a:lnTo>
                  <a:pt x="1" y="63"/>
                </a:lnTo>
                <a:lnTo>
                  <a:pt x="1" y="63"/>
                </a:lnTo>
                <a:lnTo>
                  <a:pt x="1" y="63"/>
                </a:lnTo>
                <a:lnTo>
                  <a:pt x="2" y="63"/>
                </a:lnTo>
                <a:lnTo>
                  <a:pt x="2" y="63"/>
                </a:lnTo>
                <a:lnTo>
                  <a:pt x="2" y="63"/>
                </a:lnTo>
                <a:lnTo>
                  <a:pt x="2" y="63"/>
                </a:lnTo>
                <a:lnTo>
                  <a:pt x="4" y="63"/>
                </a:lnTo>
                <a:lnTo>
                  <a:pt x="4" y="63"/>
                </a:lnTo>
                <a:lnTo>
                  <a:pt x="4" y="63"/>
                </a:lnTo>
                <a:lnTo>
                  <a:pt x="5" y="63"/>
                </a:lnTo>
                <a:lnTo>
                  <a:pt x="5" y="63"/>
                </a:lnTo>
                <a:lnTo>
                  <a:pt x="5" y="63"/>
                </a:lnTo>
                <a:lnTo>
                  <a:pt x="6" y="63"/>
                </a:lnTo>
                <a:lnTo>
                  <a:pt x="6" y="63"/>
                </a:lnTo>
                <a:lnTo>
                  <a:pt x="6" y="63"/>
                </a:lnTo>
                <a:lnTo>
                  <a:pt x="7" y="63"/>
                </a:lnTo>
                <a:lnTo>
                  <a:pt x="7" y="63"/>
                </a:lnTo>
                <a:lnTo>
                  <a:pt x="7" y="63"/>
                </a:lnTo>
                <a:lnTo>
                  <a:pt x="7" y="63"/>
                </a:lnTo>
                <a:lnTo>
                  <a:pt x="8" y="63"/>
                </a:lnTo>
                <a:lnTo>
                  <a:pt x="8" y="63"/>
                </a:lnTo>
                <a:lnTo>
                  <a:pt x="8" y="63"/>
                </a:lnTo>
                <a:lnTo>
                  <a:pt x="9" y="63"/>
                </a:lnTo>
                <a:lnTo>
                  <a:pt x="9" y="63"/>
                </a:lnTo>
                <a:lnTo>
                  <a:pt x="9" y="63"/>
                </a:lnTo>
                <a:lnTo>
                  <a:pt x="10" y="63"/>
                </a:lnTo>
                <a:lnTo>
                  <a:pt x="10" y="63"/>
                </a:lnTo>
                <a:lnTo>
                  <a:pt x="10" y="63"/>
                </a:lnTo>
                <a:lnTo>
                  <a:pt x="11" y="63"/>
                </a:lnTo>
                <a:lnTo>
                  <a:pt x="11" y="63"/>
                </a:lnTo>
                <a:lnTo>
                  <a:pt x="11" y="63"/>
                </a:lnTo>
                <a:lnTo>
                  <a:pt x="12" y="63"/>
                </a:lnTo>
                <a:lnTo>
                  <a:pt x="12" y="63"/>
                </a:lnTo>
                <a:lnTo>
                  <a:pt x="12" y="63"/>
                </a:lnTo>
                <a:lnTo>
                  <a:pt x="12" y="63"/>
                </a:lnTo>
                <a:lnTo>
                  <a:pt x="13" y="63"/>
                </a:lnTo>
                <a:lnTo>
                  <a:pt x="13" y="63"/>
                </a:lnTo>
                <a:lnTo>
                  <a:pt x="13" y="63"/>
                </a:lnTo>
                <a:lnTo>
                  <a:pt x="14" y="63"/>
                </a:lnTo>
                <a:lnTo>
                  <a:pt x="14" y="63"/>
                </a:lnTo>
                <a:lnTo>
                  <a:pt x="14" y="63"/>
                </a:lnTo>
                <a:lnTo>
                  <a:pt x="15" y="63"/>
                </a:lnTo>
                <a:lnTo>
                  <a:pt x="15" y="63"/>
                </a:lnTo>
                <a:lnTo>
                  <a:pt x="15" y="63"/>
                </a:lnTo>
                <a:lnTo>
                  <a:pt x="16" y="63"/>
                </a:lnTo>
                <a:lnTo>
                  <a:pt x="16" y="63"/>
                </a:lnTo>
                <a:lnTo>
                  <a:pt x="16" y="63"/>
                </a:lnTo>
                <a:lnTo>
                  <a:pt x="16" y="63"/>
                </a:lnTo>
                <a:lnTo>
                  <a:pt x="17" y="63"/>
                </a:lnTo>
                <a:lnTo>
                  <a:pt x="17" y="63"/>
                </a:lnTo>
                <a:lnTo>
                  <a:pt x="17" y="63"/>
                </a:lnTo>
                <a:lnTo>
                  <a:pt x="18" y="63"/>
                </a:lnTo>
                <a:lnTo>
                  <a:pt x="18" y="63"/>
                </a:lnTo>
                <a:lnTo>
                  <a:pt x="18" y="63"/>
                </a:lnTo>
                <a:lnTo>
                  <a:pt x="19" y="63"/>
                </a:lnTo>
                <a:lnTo>
                  <a:pt x="19" y="63"/>
                </a:lnTo>
                <a:lnTo>
                  <a:pt x="19" y="63"/>
                </a:lnTo>
                <a:lnTo>
                  <a:pt x="20" y="63"/>
                </a:lnTo>
                <a:lnTo>
                  <a:pt x="20" y="63"/>
                </a:lnTo>
                <a:lnTo>
                  <a:pt x="20" y="63"/>
                </a:lnTo>
                <a:lnTo>
                  <a:pt x="21" y="63"/>
                </a:lnTo>
                <a:lnTo>
                  <a:pt x="21" y="63"/>
                </a:lnTo>
                <a:lnTo>
                  <a:pt x="21" y="63"/>
                </a:lnTo>
                <a:lnTo>
                  <a:pt x="21" y="63"/>
                </a:lnTo>
                <a:lnTo>
                  <a:pt x="23" y="63"/>
                </a:lnTo>
                <a:lnTo>
                  <a:pt x="23" y="63"/>
                </a:lnTo>
                <a:lnTo>
                  <a:pt x="23" y="63"/>
                </a:lnTo>
                <a:lnTo>
                  <a:pt x="24" y="63"/>
                </a:lnTo>
                <a:lnTo>
                  <a:pt x="24" y="63"/>
                </a:lnTo>
                <a:lnTo>
                  <a:pt x="24" y="63"/>
                </a:lnTo>
                <a:lnTo>
                  <a:pt x="25" y="63"/>
                </a:lnTo>
                <a:lnTo>
                  <a:pt x="25" y="63"/>
                </a:lnTo>
                <a:lnTo>
                  <a:pt x="25" y="63"/>
                </a:lnTo>
                <a:lnTo>
                  <a:pt x="26" y="63"/>
                </a:lnTo>
                <a:lnTo>
                  <a:pt x="26" y="63"/>
                </a:lnTo>
                <a:lnTo>
                  <a:pt x="26" y="63"/>
                </a:lnTo>
                <a:lnTo>
                  <a:pt x="27" y="63"/>
                </a:lnTo>
                <a:lnTo>
                  <a:pt x="27" y="63"/>
                </a:lnTo>
                <a:lnTo>
                  <a:pt x="27" y="63"/>
                </a:lnTo>
                <a:lnTo>
                  <a:pt x="27" y="63"/>
                </a:lnTo>
                <a:lnTo>
                  <a:pt x="28" y="63"/>
                </a:lnTo>
                <a:lnTo>
                  <a:pt x="28" y="63"/>
                </a:lnTo>
                <a:lnTo>
                  <a:pt x="28" y="63"/>
                </a:lnTo>
                <a:lnTo>
                  <a:pt x="29" y="63"/>
                </a:lnTo>
                <a:lnTo>
                  <a:pt x="29" y="63"/>
                </a:lnTo>
                <a:lnTo>
                  <a:pt x="29" y="63"/>
                </a:lnTo>
                <a:lnTo>
                  <a:pt x="30" y="63"/>
                </a:lnTo>
                <a:lnTo>
                  <a:pt x="30" y="63"/>
                </a:lnTo>
                <a:lnTo>
                  <a:pt x="30" y="63"/>
                </a:lnTo>
                <a:lnTo>
                  <a:pt x="31" y="63"/>
                </a:lnTo>
                <a:lnTo>
                  <a:pt x="31" y="63"/>
                </a:lnTo>
                <a:lnTo>
                  <a:pt x="31" y="63"/>
                </a:lnTo>
                <a:lnTo>
                  <a:pt x="31" y="63"/>
                </a:lnTo>
                <a:lnTo>
                  <a:pt x="32" y="63"/>
                </a:lnTo>
                <a:lnTo>
                  <a:pt x="32" y="63"/>
                </a:lnTo>
                <a:lnTo>
                  <a:pt x="32" y="63"/>
                </a:lnTo>
                <a:lnTo>
                  <a:pt x="33" y="63"/>
                </a:lnTo>
                <a:lnTo>
                  <a:pt x="33" y="63"/>
                </a:lnTo>
                <a:lnTo>
                  <a:pt x="33" y="63"/>
                </a:lnTo>
                <a:lnTo>
                  <a:pt x="34" y="63"/>
                </a:lnTo>
                <a:lnTo>
                  <a:pt x="34" y="63"/>
                </a:lnTo>
                <a:lnTo>
                  <a:pt x="34" y="63"/>
                </a:lnTo>
                <a:lnTo>
                  <a:pt x="34" y="63"/>
                </a:lnTo>
                <a:lnTo>
                  <a:pt x="35" y="63"/>
                </a:lnTo>
                <a:lnTo>
                  <a:pt x="35" y="63"/>
                </a:lnTo>
                <a:lnTo>
                  <a:pt x="36" y="63"/>
                </a:lnTo>
                <a:lnTo>
                  <a:pt x="36" y="63"/>
                </a:lnTo>
                <a:lnTo>
                  <a:pt x="36" y="63"/>
                </a:lnTo>
                <a:lnTo>
                  <a:pt x="36" y="63"/>
                </a:lnTo>
                <a:lnTo>
                  <a:pt x="38" y="63"/>
                </a:lnTo>
                <a:lnTo>
                  <a:pt x="38" y="63"/>
                </a:lnTo>
                <a:lnTo>
                  <a:pt x="38" y="63"/>
                </a:lnTo>
                <a:lnTo>
                  <a:pt x="39" y="63"/>
                </a:lnTo>
                <a:lnTo>
                  <a:pt x="39" y="63"/>
                </a:lnTo>
                <a:lnTo>
                  <a:pt x="39" y="63"/>
                </a:lnTo>
                <a:lnTo>
                  <a:pt x="40" y="63"/>
                </a:lnTo>
                <a:lnTo>
                  <a:pt x="40" y="63"/>
                </a:lnTo>
                <a:lnTo>
                  <a:pt x="40" y="63"/>
                </a:lnTo>
                <a:lnTo>
                  <a:pt x="41" y="63"/>
                </a:lnTo>
                <a:lnTo>
                  <a:pt x="41" y="63"/>
                </a:lnTo>
                <a:lnTo>
                  <a:pt x="41" y="63"/>
                </a:lnTo>
                <a:lnTo>
                  <a:pt x="42" y="63"/>
                </a:lnTo>
                <a:lnTo>
                  <a:pt x="42" y="63"/>
                </a:lnTo>
                <a:lnTo>
                  <a:pt x="42" y="63"/>
                </a:lnTo>
                <a:lnTo>
                  <a:pt x="42" y="63"/>
                </a:lnTo>
                <a:lnTo>
                  <a:pt x="43" y="63"/>
                </a:lnTo>
                <a:lnTo>
                  <a:pt x="43" y="63"/>
                </a:lnTo>
                <a:lnTo>
                  <a:pt x="43" y="63"/>
                </a:lnTo>
                <a:lnTo>
                  <a:pt x="44" y="63"/>
                </a:lnTo>
                <a:lnTo>
                  <a:pt x="44" y="63"/>
                </a:lnTo>
                <a:lnTo>
                  <a:pt x="44" y="63"/>
                </a:lnTo>
                <a:lnTo>
                  <a:pt x="45" y="63"/>
                </a:lnTo>
                <a:lnTo>
                  <a:pt x="45" y="63"/>
                </a:lnTo>
                <a:lnTo>
                  <a:pt x="45" y="63"/>
                </a:lnTo>
                <a:lnTo>
                  <a:pt x="46" y="63"/>
                </a:lnTo>
                <a:lnTo>
                  <a:pt x="46" y="63"/>
                </a:lnTo>
                <a:lnTo>
                  <a:pt x="46" y="63"/>
                </a:lnTo>
                <a:lnTo>
                  <a:pt x="46" y="63"/>
                </a:lnTo>
                <a:lnTo>
                  <a:pt x="47" y="63"/>
                </a:lnTo>
                <a:lnTo>
                  <a:pt x="47" y="63"/>
                </a:lnTo>
                <a:lnTo>
                  <a:pt x="47" y="63"/>
                </a:lnTo>
                <a:lnTo>
                  <a:pt x="48" y="63"/>
                </a:lnTo>
                <a:lnTo>
                  <a:pt x="48" y="63"/>
                </a:lnTo>
                <a:lnTo>
                  <a:pt x="48" y="63"/>
                </a:lnTo>
                <a:lnTo>
                  <a:pt x="49" y="63"/>
                </a:lnTo>
                <a:lnTo>
                  <a:pt x="49" y="63"/>
                </a:lnTo>
                <a:lnTo>
                  <a:pt x="49" y="63"/>
                </a:lnTo>
                <a:lnTo>
                  <a:pt x="50" y="63"/>
                </a:lnTo>
                <a:lnTo>
                  <a:pt x="50" y="63"/>
                </a:lnTo>
                <a:lnTo>
                  <a:pt x="50" y="63"/>
                </a:lnTo>
                <a:lnTo>
                  <a:pt x="51" y="63"/>
                </a:lnTo>
                <a:lnTo>
                  <a:pt x="51" y="63"/>
                </a:lnTo>
                <a:lnTo>
                  <a:pt x="51" y="63"/>
                </a:lnTo>
                <a:lnTo>
                  <a:pt x="51" y="63"/>
                </a:lnTo>
                <a:lnTo>
                  <a:pt x="52" y="63"/>
                </a:lnTo>
                <a:lnTo>
                  <a:pt x="52" y="63"/>
                </a:lnTo>
                <a:lnTo>
                  <a:pt x="52" y="63"/>
                </a:lnTo>
                <a:lnTo>
                  <a:pt x="53" y="63"/>
                </a:lnTo>
                <a:lnTo>
                  <a:pt x="53" y="63"/>
                </a:lnTo>
                <a:lnTo>
                  <a:pt x="53" y="63"/>
                </a:lnTo>
                <a:lnTo>
                  <a:pt x="54" y="63"/>
                </a:lnTo>
                <a:lnTo>
                  <a:pt x="54" y="63"/>
                </a:lnTo>
                <a:lnTo>
                  <a:pt x="54" y="63"/>
                </a:lnTo>
                <a:lnTo>
                  <a:pt x="55" y="63"/>
                </a:lnTo>
                <a:lnTo>
                  <a:pt x="55" y="63"/>
                </a:lnTo>
                <a:lnTo>
                  <a:pt x="55" y="63"/>
                </a:lnTo>
                <a:lnTo>
                  <a:pt x="57" y="63"/>
                </a:lnTo>
                <a:lnTo>
                  <a:pt x="57" y="63"/>
                </a:lnTo>
                <a:lnTo>
                  <a:pt x="57" y="63"/>
                </a:lnTo>
                <a:lnTo>
                  <a:pt x="57" y="63"/>
                </a:lnTo>
                <a:lnTo>
                  <a:pt x="58" y="63"/>
                </a:lnTo>
                <a:lnTo>
                  <a:pt x="58" y="63"/>
                </a:lnTo>
                <a:lnTo>
                  <a:pt x="58" y="63"/>
                </a:lnTo>
                <a:lnTo>
                  <a:pt x="59" y="63"/>
                </a:lnTo>
                <a:lnTo>
                  <a:pt x="59" y="63"/>
                </a:lnTo>
                <a:lnTo>
                  <a:pt x="59" y="63"/>
                </a:lnTo>
                <a:lnTo>
                  <a:pt x="60" y="63"/>
                </a:lnTo>
                <a:lnTo>
                  <a:pt x="60" y="63"/>
                </a:lnTo>
                <a:lnTo>
                  <a:pt x="60" y="63"/>
                </a:lnTo>
                <a:lnTo>
                  <a:pt x="61" y="63"/>
                </a:lnTo>
                <a:lnTo>
                  <a:pt x="61" y="63"/>
                </a:lnTo>
                <a:lnTo>
                  <a:pt x="61" y="63"/>
                </a:lnTo>
                <a:lnTo>
                  <a:pt x="61" y="63"/>
                </a:lnTo>
                <a:lnTo>
                  <a:pt x="62" y="63"/>
                </a:lnTo>
                <a:lnTo>
                  <a:pt x="62" y="63"/>
                </a:lnTo>
                <a:lnTo>
                  <a:pt x="62" y="63"/>
                </a:lnTo>
                <a:lnTo>
                  <a:pt x="63" y="63"/>
                </a:lnTo>
                <a:lnTo>
                  <a:pt x="63" y="63"/>
                </a:lnTo>
                <a:lnTo>
                  <a:pt x="63" y="63"/>
                </a:lnTo>
                <a:lnTo>
                  <a:pt x="64" y="63"/>
                </a:lnTo>
                <a:lnTo>
                  <a:pt x="64" y="63"/>
                </a:lnTo>
                <a:lnTo>
                  <a:pt x="64" y="63"/>
                </a:lnTo>
                <a:lnTo>
                  <a:pt x="65" y="63"/>
                </a:lnTo>
                <a:lnTo>
                  <a:pt x="65" y="63"/>
                </a:lnTo>
                <a:lnTo>
                  <a:pt x="65" y="63"/>
                </a:lnTo>
                <a:lnTo>
                  <a:pt x="66" y="63"/>
                </a:lnTo>
                <a:lnTo>
                  <a:pt x="66" y="63"/>
                </a:lnTo>
                <a:lnTo>
                  <a:pt x="66" y="63"/>
                </a:lnTo>
                <a:lnTo>
                  <a:pt x="66" y="63"/>
                </a:lnTo>
                <a:lnTo>
                  <a:pt x="67" y="63"/>
                </a:lnTo>
                <a:lnTo>
                  <a:pt x="67" y="63"/>
                </a:lnTo>
                <a:lnTo>
                  <a:pt x="67" y="63"/>
                </a:lnTo>
                <a:lnTo>
                  <a:pt x="68" y="63"/>
                </a:lnTo>
                <a:lnTo>
                  <a:pt x="68" y="63"/>
                </a:lnTo>
                <a:lnTo>
                  <a:pt x="68" y="63"/>
                </a:lnTo>
                <a:lnTo>
                  <a:pt x="69" y="63"/>
                </a:lnTo>
                <a:lnTo>
                  <a:pt x="69" y="63"/>
                </a:lnTo>
                <a:lnTo>
                  <a:pt x="69" y="63"/>
                </a:lnTo>
                <a:lnTo>
                  <a:pt x="70" y="63"/>
                </a:lnTo>
                <a:lnTo>
                  <a:pt x="70" y="63"/>
                </a:lnTo>
                <a:lnTo>
                  <a:pt x="70" y="63"/>
                </a:lnTo>
                <a:lnTo>
                  <a:pt x="72" y="63"/>
                </a:lnTo>
                <a:lnTo>
                  <a:pt x="72" y="63"/>
                </a:lnTo>
                <a:lnTo>
                  <a:pt x="72" y="63"/>
                </a:lnTo>
                <a:lnTo>
                  <a:pt x="72" y="63"/>
                </a:lnTo>
                <a:lnTo>
                  <a:pt x="73" y="63"/>
                </a:lnTo>
                <a:lnTo>
                  <a:pt x="73" y="63"/>
                </a:lnTo>
                <a:lnTo>
                  <a:pt x="73" y="63"/>
                </a:lnTo>
                <a:lnTo>
                  <a:pt x="74" y="63"/>
                </a:lnTo>
                <a:lnTo>
                  <a:pt x="74" y="63"/>
                </a:lnTo>
                <a:lnTo>
                  <a:pt x="74" y="63"/>
                </a:lnTo>
                <a:lnTo>
                  <a:pt x="75" y="63"/>
                </a:lnTo>
                <a:lnTo>
                  <a:pt x="75" y="63"/>
                </a:lnTo>
                <a:lnTo>
                  <a:pt x="75" y="63"/>
                </a:lnTo>
                <a:lnTo>
                  <a:pt x="76" y="63"/>
                </a:lnTo>
                <a:lnTo>
                  <a:pt x="76" y="63"/>
                </a:lnTo>
                <a:lnTo>
                  <a:pt x="76" y="63"/>
                </a:lnTo>
                <a:lnTo>
                  <a:pt x="76" y="63"/>
                </a:lnTo>
                <a:lnTo>
                  <a:pt x="77" y="63"/>
                </a:lnTo>
                <a:lnTo>
                  <a:pt x="77" y="63"/>
                </a:lnTo>
                <a:lnTo>
                  <a:pt x="77" y="63"/>
                </a:lnTo>
                <a:lnTo>
                  <a:pt x="78" y="63"/>
                </a:lnTo>
                <a:lnTo>
                  <a:pt x="78" y="63"/>
                </a:lnTo>
                <a:lnTo>
                  <a:pt x="78" y="63"/>
                </a:lnTo>
                <a:lnTo>
                  <a:pt x="79" y="63"/>
                </a:lnTo>
                <a:lnTo>
                  <a:pt x="79" y="63"/>
                </a:lnTo>
                <a:lnTo>
                  <a:pt x="79" y="63"/>
                </a:lnTo>
                <a:lnTo>
                  <a:pt x="80" y="63"/>
                </a:lnTo>
                <a:lnTo>
                  <a:pt x="80" y="63"/>
                </a:lnTo>
                <a:lnTo>
                  <a:pt x="80" y="63"/>
                </a:lnTo>
                <a:lnTo>
                  <a:pt x="81" y="63"/>
                </a:lnTo>
                <a:lnTo>
                  <a:pt x="81" y="63"/>
                </a:lnTo>
                <a:lnTo>
                  <a:pt x="81" y="63"/>
                </a:lnTo>
                <a:lnTo>
                  <a:pt x="81" y="63"/>
                </a:lnTo>
                <a:lnTo>
                  <a:pt x="82" y="63"/>
                </a:lnTo>
                <a:lnTo>
                  <a:pt x="82" y="63"/>
                </a:lnTo>
                <a:lnTo>
                  <a:pt x="82" y="63"/>
                </a:lnTo>
                <a:lnTo>
                  <a:pt x="83" y="63"/>
                </a:lnTo>
                <a:lnTo>
                  <a:pt x="83" y="63"/>
                </a:lnTo>
                <a:lnTo>
                  <a:pt x="83" y="63"/>
                </a:lnTo>
                <a:lnTo>
                  <a:pt x="84" y="63"/>
                </a:lnTo>
                <a:lnTo>
                  <a:pt x="84" y="63"/>
                </a:lnTo>
                <a:lnTo>
                  <a:pt x="84" y="63"/>
                </a:lnTo>
                <a:lnTo>
                  <a:pt x="85" y="63"/>
                </a:lnTo>
                <a:lnTo>
                  <a:pt x="85" y="63"/>
                </a:lnTo>
                <a:lnTo>
                  <a:pt x="85" y="63"/>
                </a:lnTo>
                <a:lnTo>
                  <a:pt x="86" y="63"/>
                </a:lnTo>
                <a:lnTo>
                  <a:pt x="86" y="63"/>
                </a:lnTo>
                <a:lnTo>
                  <a:pt x="86" y="63"/>
                </a:lnTo>
                <a:lnTo>
                  <a:pt x="86" y="63"/>
                </a:lnTo>
                <a:lnTo>
                  <a:pt x="88" y="63"/>
                </a:lnTo>
                <a:lnTo>
                  <a:pt x="88" y="63"/>
                </a:lnTo>
                <a:lnTo>
                  <a:pt x="88" y="63"/>
                </a:lnTo>
                <a:lnTo>
                  <a:pt x="89" y="63"/>
                </a:lnTo>
                <a:lnTo>
                  <a:pt x="89" y="63"/>
                </a:lnTo>
                <a:lnTo>
                  <a:pt x="89" y="63"/>
                </a:lnTo>
                <a:lnTo>
                  <a:pt x="89" y="63"/>
                </a:lnTo>
                <a:lnTo>
                  <a:pt x="90" y="63"/>
                </a:lnTo>
                <a:lnTo>
                  <a:pt x="90" y="63"/>
                </a:lnTo>
                <a:lnTo>
                  <a:pt x="91" y="63"/>
                </a:lnTo>
                <a:lnTo>
                  <a:pt x="91" y="63"/>
                </a:lnTo>
                <a:lnTo>
                  <a:pt x="91" y="63"/>
                </a:lnTo>
                <a:lnTo>
                  <a:pt x="91" y="63"/>
                </a:lnTo>
                <a:lnTo>
                  <a:pt x="92" y="63"/>
                </a:lnTo>
                <a:lnTo>
                  <a:pt x="92" y="63"/>
                </a:lnTo>
                <a:lnTo>
                  <a:pt x="92" y="63"/>
                </a:lnTo>
                <a:lnTo>
                  <a:pt x="93" y="63"/>
                </a:lnTo>
                <a:lnTo>
                  <a:pt x="93" y="63"/>
                </a:lnTo>
                <a:lnTo>
                  <a:pt x="93" y="63"/>
                </a:lnTo>
                <a:lnTo>
                  <a:pt x="94" y="63"/>
                </a:lnTo>
                <a:lnTo>
                  <a:pt x="94" y="63"/>
                </a:lnTo>
                <a:lnTo>
                  <a:pt x="94" y="63"/>
                </a:lnTo>
                <a:lnTo>
                  <a:pt x="95" y="63"/>
                </a:lnTo>
                <a:lnTo>
                  <a:pt x="95" y="63"/>
                </a:lnTo>
                <a:lnTo>
                  <a:pt x="95" y="63"/>
                </a:lnTo>
                <a:lnTo>
                  <a:pt x="96" y="63"/>
                </a:lnTo>
                <a:lnTo>
                  <a:pt x="96" y="63"/>
                </a:lnTo>
                <a:lnTo>
                  <a:pt x="96" y="63"/>
                </a:lnTo>
                <a:lnTo>
                  <a:pt x="96" y="63"/>
                </a:lnTo>
                <a:lnTo>
                  <a:pt x="97" y="63"/>
                </a:lnTo>
                <a:lnTo>
                  <a:pt x="97" y="63"/>
                </a:lnTo>
                <a:lnTo>
                  <a:pt x="97" y="63"/>
                </a:lnTo>
                <a:lnTo>
                  <a:pt x="98" y="63"/>
                </a:lnTo>
                <a:lnTo>
                  <a:pt x="98" y="63"/>
                </a:lnTo>
                <a:lnTo>
                  <a:pt x="98" y="63"/>
                </a:lnTo>
                <a:lnTo>
                  <a:pt x="99" y="63"/>
                </a:lnTo>
                <a:lnTo>
                  <a:pt x="99" y="63"/>
                </a:lnTo>
                <a:lnTo>
                  <a:pt x="99" y="63"/>
                </a:lnTo>
                <a:lnTo>
                  <a:pt x="100" y="63"/>
                </a:lnTo>
                <a:lnTo>
                  <a:pt x="100" y="63"/>
                </a:lnTo>
                <a:lnTo>
                  <a:pt x="100" y="63"/>
                </a:lnTo>
                <a:lnTo>
                  <a:pt x="101" y="63"/>
                </a:lnTo>
                <a:lnTo>
                  <a:pt x="101" y="63"/>
                </a:lnTo>
                <a:lnTo>
                  <a:pt x="101" y="63"/>
                </a:lnTo>
                <a:lnTo>
                  <a:pt x="101" y="63"/>
                </a:lnTo>
                <a:lnTo>
                  <a:pt x="102" y="63"/>
                </a:lnTo>
                <a:lnTo>
                  <a:pt x="102" y="63"/>
                </a:lnTo>
                <a:lnTo>
                  <a:pt x="102" y="63"/>
                </a:lnTo>
                <a:lnTo>
                  <a:pt x="103" y="63"/>
                </a:lnTo>
                <a:lnTo>
                  <a:pt x="103" y="63"/>
                </a:lnTo>
                <a:lnTo>
                  <a:pt x="103" y="63"/>
                </a:lnTo>
                <a:lnTo>
                  <a:pt x="104" y="63"/>
                </a:lnTo>
                <a:lnTo>
                  <a:pt x="104" y="63"/>
                </a:lnTo>
                <a:lnTo>
                  <a:pt x="104" y="63"/>
                </a:lnTo>
                <a:lnTo>
                  <a:pt x="106" y="63"/>
                </a:lnTo>
                <a:lnTo>
                  <a:pt x="106" y="63"/>
                </a:lnTo>
                <a:lnTo>
                  <a:pt x="106" y="63"/>
                </a:lnTo>
                <a:lnTo>
                  <a:pt x="106" y="63"/>
                </a:lnTo>
                <a:lnTo>
                  <a:pt x="107" y="63"/>
                </a:lnTo>
                <a:lnTo>
                  <a:pt x="107" y="63"/>
                </a:lnTo>
                <a:lnTo>
                  <a:pt x="107" y="63"/>
                </a:lnTo>
                <a:lnTo>
                  <a:pt x="108" y="63"/>
                </a:lnTo>
                <a:lnTo>
                  <a:pt x="108" y="63"/>
                </a:lnTo>
                <a:lnTo>
                  <a:pt x="108" y="63"/>
                </a:lnTo>
                <a:lnTo>
                  <a:pt x="109" y="63"/>
                </a:lnTo>
                <a:lnTo>
                  <a:pt x="109" y="63"/>
                </a:lnTo>
                <a:lnTo>
                  <a:pt x="109" y="63"/>
                </a:lnTo>
                <a:lnTo>
                  <a:pt x="110" y="63"/>
                </a:lnTo>
                <a:lnTo>
                  <a:pt x="110" y="63"/>
                </a:lnTo>
                <a:lnTo>
                  <a:pt x="110" y="63"/>
                </a:lnTo>
                <a:lnTo>
                  <a:pt x="111" y="63"/>
                </a:lnTo>
                <a:lnTo>
                  <a:pt x="111" y="63"/>
                </a:lnTo>
                <a:lnTo>
                  <a:pt x="111" y="63"/>
                </a:lnTo>
                <a:lnTo>
                  <a:pt x="111" y="63"/>
                </a:lnTo>
                <a:lnTo>
                  <a:pt x="112" y="63"/>
                </a:lnTo>
                <a:lnTo>
                  <a:pt x="112" y="63"/>
                </a:lnTo>
                <a:lnTo>
                  <a:pt x="112" y="63"/>
                </a:lnTo>
                <a:lnTo>
                  <a:pt x="113" y="63"/>
                </a:lnTo>
                <a:lnTo>
                  <a:pt x="113" y="63"/>
                </a:lnTo>
                <a:lnTo>
                  <a:pt x="113" y="63"/>
                </a:lnTo>
                <a:lnTo>
                  <a:pt x="114" y="63"/>
                </a:lnTo>
                <a:lnTo>
                  <a:pt x="114" y="63"/>
                </a:lnTo>
                <a:lnTo>
                  <a:pt x="114" y="63"/>
                </a:lnTo>
                <a:lnTo>
                  <a:pt x="115" y="63"/>
                </a:lnTo>
                <a:lnTo>
                  <a:pt x="115" y="63"/>
                </a:lnTo>
                <a:lnTo>
                  <a:pt x="115" y="63"/>
                </a:lnTo>
                <a:lnTo>
                  <a:pt x="116" y="63"/>
                </a:lnTo>
                <a:lnTo>
                  <a:pt x="116" y="63"/>
                </a:lnTo>
                <a:lnTo>
                  <a:pt x="116" y="63"/>
                </a:lnTo>
                <a:lnTo>
                  <a:pt x="116" y="63"/>
                </a:lnTo>
                <a:lnTo>
                  <a:pt x="117" y="63"/>
                </a:lnTo>
                <a:lnTo>
                  <a:pt x="117" y="63"/>
                </a:lnTo>
                <a:lnTo>
                  <a:pt x="117" y="63"/>
                </a:lnTo>
                <a:lnTo>
                  <a:pt x="118" y="63"/>
                </a:lnTo>
                <a:lnTo>
                  <a:pt x="118" y="63"/>
                </a:lnTo>
                <a:lnTo>
                  <a:pt x="118" y="63"/>
                </a:lnTo>
                <a:lnTo>
                  <a:pt x="119" y="63"/>
                </a:lnTo>
                <a:lnTo>
                  <a:pt x="119" y="63"/>
                </a:lnTo>
                <a:lnTo>
                  <a:pt x="119" y="63"/>
                </a:lnTo>
                <a:lnTo>
                  <a:pt x="121" y="63"/>
                </a:lnTo>
                <a:lnTo>
                  <a:pt x="121" y="63"/>
                </a:lnTo>
                <a:lnTo>
                  <a:pt x="121" y="63"/>
                </a:lnTo>
                <a:lnTo>
                  <a:pt x="121" y="63"/>
                </a:lnTo>
                <a:lnTo>
                  <a:pt x="122" y="63"/>
                </a:lnTo>
                <a:lnTo>
                  <a:pt x="122" y="63"/>
                </a:lnTo>
                <a:lnTo>
                  <a:pt x="122" y="63"/>
                </a:lnTo>
                <a:lnTo>
                  <a:pt x="123" y="63"/>
                </a:lnTo>
                <a:lnTo>
                  <a:pt x="123" y="63"/>
                </a:lnTo>
                <a:lnTo>
                  <a:pt x="123" y="63"/>
                </a:lnTo>
                <a:lnTo>
                  <a:pt x="124" y="63"/>
                </a:lnTo>
                <a:lnTo>
                  <a:pt x="124" y="63"/>
                </a:lnTo>
                <a:lnTo>
                  <a:pt x="124" y="63"/>
                </a:lnTo>
                <a:lnTo>
                  <a:pt x="125" y="63"/>
                </a:lnTo>
                <a:lnTo>
                  <a:pt x="125" y="63"/>
                </a:lnTo>
                <a:lnTo>
                  <a:pt x="125" y="63"/>
                </a:lnTo>
                <a:lnTo>
                  <a:pt x="126" y="63"/>
                </a:lnTo>
                <a:lnTo>
                  <a:pt x="126" y="63"/>
                </a:lnTo>
                <a:lnTo>
                  <a:pt x="126" y="63"/>
                </a:lnTo>
                <a:lnTo>
                  <a:pt x="126" y="63"/>
                </a:lnTo>
                <a:lnTo>
                  <a:pt x="127" y="63"/>
                </a:lnTo>
                <a:lnTo>
                  <a:pt x="127" y="63"/>
                </a:lnTo>
                <a:lnTo>
                  <a:pt x="127" y="63"/>
                </a:lnTo>
                <a:lnTo>
                  <a:pt x="128" y="63"/>
                </a:lnTo>
                <a:lnTo>
                  <a:pt x="128" y="63"/>
                </a:lnTo>
                <a:lnTo>
                  <a:pt x="128" y="63"/>
                </a:lnTo>
                <a:lnTo>
                  <a:pt x="129" y="63"/>
                </a:lnTo>
                <a:lnTo>
                  <a:pt x="129" y="63"/>
                </a:lnTo>
                <a:lnTo>
                  <a:pt x="129" y="63"/>
                </a:lnTo>
                <a:lnTo>
                  <a:pt x="130" y="63"/>
                </a:lnTo>
                <a:lnTo>
                  <a:pt x="130" y="63"/>
                </a:lnTo>
                <a:lnTo>
                  <a:pt x="130" y="63"/>
                </a:lnTo>
                <a:lnTo>
                  <a:pt x="131" y="63"/>
                </a:lnTo>
                <a:lnTo>
                  <a:pt x="131" y="63"/>
                </a:lnTo>
                <a:lnTo>
                  <a:pt x="131" y="63"/>
                </a:lnTo>
                <a:lnTo>
                  <a:pt x="131" y="63"/>
                </a:lnTo>
                <a:lnTo>
                  <a:pt x="132" y="63"/>
                </a:lnTo>
                <a:lnTo>
                  <a:pt x="132" y="63"/>
                </a:lnTo>
                <a:lnTo>
                  <a:pt x="132" y="63"/>
                </a:lnTo>
                <a:lnTo>
                  <a:pt x="133" y="63"/>
                </a:lnTo>
                <a:lnTo>
                  <a:pt x="133" y="63"/>
                </a:lnTo>
                <a:lnTo>
                  <a:pt x="133" y="63"/>
                </a:lnTo>
                <a:lnTo>
                  <a:pt x="134" y="63"/>
                </a:lnTo>
                <a:lnTo>
                  <a:pt x="134" y="63"/>
                </a:lnTo>
                <a:lnTo>
                  <a:pt x="134" y="63"/>
                </a:lnTo>
                <a:lnTo>
                  <a:pt x="135" y="63"/>
                </a:lnTo>
                <a:lnTo>
                  <a:pt x="135" y="63"/>
                </a:lnTo>
                <a:lnTo>
                  <a:pt x="135" y="63"/>
                </a:lnTo>
                <a:lnTo>
                  <a:pt x="135" y="63"/>
                </a:lnTo>
                <a:lnTo>
                  <a:pt x="136" y="63"/>
                </a:lnTo>
                <a:lnTo>
                  <a:pt x="136" y="63"/>
                </a:lnTo>
                <a:lnTo>
                  <a:pt x="136" y="63"/>
                </a:lnTo>
                <a:lnTo>
                  <a:pt x="137" y="63"/>
                </a:lnTo>
                <a:lnTo>
                  <a:pt x="137" y="63"/>
                </a:lnTo>
                <a:lnTo>
                  <a:pt x="137" y="63"/>
                </a:lnTo>
                <a:lnTo>
                  <a:pt x="138" y="63"/>
                </a:lnTo>
                <a:lnTo>
                  <a:pt x="138" y="63"/>
                </a:lnTo>
                <a:lnTo>
                  <a:pt x="138" y="63"/>
                </a:lnTo>
                <a:lnTo>
                  <a:pt x="140" y="63"/>
                </a:lnTo>
                <a:lnTo>
                  <a:pt x="140" y="63"/>
                </a:lnTo>
                <a:lnTo>
                  <a:pt x="140" y="63"/>
                </a:lnTo>
                <a:lnTo>
                  <a:pt x="141" y="63"/>
                </a:lnTo>
                <a:lnTo>
                  <a:pt x="141" y="63"/>
                </a:lnTo>
                <a:lnTo>
                  <a:pt x="141" y="63"/>
                </a:lnTo>
                <a:lnTo>
                  <a:pt x="141" y="63"/>
                </a:lnTo>
                <a:lnTo>
                  <a:pt x="142" y="63"/>
                </a:lnTo>
                <a:lnTo>
                  <a:pt x="142" y="63"/>
                </a:lnTo>
                <a:lnTo>
                  <a:pt x="142" y="63"/>
                </a:lnTo>
                <a:lnTo>
                  <a:pt x="143" y="63"/>
                </a:lnTo>
                <a:lnTo>
                  <a:pt x="143" y="63"/>
                </a:lnTo>
                <a:lnTo>
                  <a:pt x="143" y="63"/>
                </a:lnTo>
                <a:lnTo>
                  <a:pt x="143" y="63"/>
                </a:lnTo>
                <a:lnTo>
                  <a:pt x="144" y="63"/>
                </a:lnTo>
                <a:lnTo>
                  <a:pt x="144" y="63"/>
                </a:lnTo>
                <a:lnTo>
                  <a:pt x="145" y="63"/>
                </a:lnTo>
                <a:lnTo>
                  <a:pt x="145" y="63"/>
                </a:lnTo>
                <a:lnTo>
                  <a:pt x="145" y="63"/>
                </a:lnTo>
                <a:lnTo>
                  <a:pt x="146" y="63"/>
                </a:lnTo>
                <a:lnTo>
                  <a:pt x="146" y="63"/>
                </a:lnTo>
                <a:lnTo>
                  <a:pt x="146" y="63"/>
                </a:lnTo>
                <a:lnTo>
                  <a:pt x="146" y="63"/>
                </a:lnTo>
                <a:lnTo>
                  <a:pt x="147" y="63"/>
                </a:lnTo>
                <a:lnTo>
                  <a:pt x="147" y="63"/>
                </a:lnTo>
                <a:lnTo>
                  <a:pt x="147" y="63"/>
                </a:lnTo>
                <a:lnTo>
                  <a:pt x="148" y="63"/>
                </a:lnTo>
                <a:lnTo>
                  <a:pt x="148" y="63"/>
                </a:lnTo>
                <a:lnTo>
                  <a:pt x="148" y="63"/>
                </a:lnTo>
                <a:lnTo>
                  <a:pt x="149" y="63"/>
                </a:lnTo>
                <a:lnTo>
                  <a:pt x="149" y="63"/>
                </a:lnTo>
                <a:lnTo>
                  <a:pt x="149" y="63"/>
                </a:lnTo>
                <a:lnTo>
                  <a:pt x="150" y="63"/>
                </a:lnTo>
                <a:lnTo>
                  <a:pt x="150" y="63"/>
                </a:lnTo>
                <a:lnTo>
                  <a:pt x="150" y="63"/>
                </a:lnTo>
                <a:lnTo>
                  <a:pt x="150" y="63"/>
                </a:lnTo>
                <a:lnTo>
                  <a:pt x="151" y="63"/>
                </a:lnTo>
                <a:lnTo>
                  <a:pt x="151" y="63"/>
                </a:lnTo>
                <a:lnTo>
                  <a:pt x="151" y="63"/>
                </a:lnTo>
                <a:lnTo>
                  <a:pt x="152" y="63"/>
                </a:lnTo>
                <a:lnTo>
                  <a:pt x="152" y="63"/>
                </a:lnTo>
                <a:lnTo>
                  <a:pt x="152" y="63"/>
                </a:lnTo>
                <a:lnTo>
                  <a:pt x="153" y="63"/>
                </a:lnTo>
                <a:lnTo>
                  <a:pt x="153" y="63"/>
                </a:lnTo>
                <a:lnTo>
                  <a:pt x="153" y="63"/>
                </a:lnTo>
                <a:lnTo>
                  <a:pt x="155" y="63"/>
                </a:lnTo>
                <a:lnTo>
                  <a:pt x="155" y="63"/>
                </a:lnTo>
                <a:lnTo>
                  <a:pt x="155" y="63"/>
                </a:lnTo>
                <a:lnTo>
                  <a:pt x="156" y="63"/>
                </a:lnTo>
                <a:lnTo>
                  <a:pt x="156" y="63"/>
                </a:lnTo>
                <a:lnTo>
                  <a:pt x="156" y="63"/>
                </a:lnTo>
                <a:lnTo>
                  <a:pt x="156" y="63"/>
                </a:lnTo>
                <a:lnTo>
                  <a:pt x="157" y="63"/>
                </a:lnTo>
                <a:lnTo>
                  <a:pt x="157" y="63"/>
                </a:lnTo>
                <a:lnTo>
                  <a:pt x="157" y="63"/>
                </a:lnTo>
                <a:lnTo>
                  <a:pt x="158" y="63"/>
                </a:lnTo>
                <a:lnTo>
                  <a:pt x="158" y="63"/>
                </a:lnTo>
                <a:lnTo>
                  <a:pt x="158" y="63"/>
                </a:lnTo>
                <a:lnTo>
                  <a:pt x="159" y="63"/>
                </a:lnTo>
                <a:lnTo>
                  <a:pt x="159" y="63"/>
                </a:lnTo>
                <a:lnTo>
                  <a:pt x="159" y="63"/>
                </a:lnTo>
                <a:lnTo>
                  <a:pt x="160" y="63"/>
                </a:lnTo>
                <a:lnTo>
                  <a:pt x="160" y="63"/>
                </a:lnTo>
                <a:lnTo>
                  <a:pt x="160" y="63"/>
                </a:lnTo>
                <a:lnTo>
                  <a:pt x="161" y="63"/>
                </a:lnTo>
                <a:lnTo>
                  <a:pt x="161" y="63"/>
                </a:lnTo>
                <a:lnTo>
                  <a:pt x="161" y="63"/>
                </a:lnTo>
                <a:lnTo>
                  <a:pt x="161" y="63"/>
                </a:lnTo>
                <a:lnTo>
                  <a:pt x="162" y="63"/>
                </a:lnTo>
                <a:lnTo>
                  <a:pt x="162" y="63"/>
                </a:lnTo>
                <a:lnTo>
                  <a:pt x="162" y="63"/>
                </a:lnTo>
                <a:lnTo>
                  <a:pt x="163" y="63"/>
                </a:lnTo>
                <a:lnTo>
                  <a:pt x="163" y="63"/>
                </a:lnTo>
                <a:lnTo>
                  <a:pt x="163" y="63"/>
                </a:lnTo>
                <a:lnTo>
                  <a:pt x="164" y="63"/>
                </a:lnTo>
                <a:lnTo>
                  <a:pt x="164" y="63"/>
                </a:lnTo>
                <a:lnTo>
                  <a:pt x="164" y="63"/>
                </a:lnTo>
                <a:lnTo>
                  <a:pt x="165" y="63"/>
                </a:lnTo>
                <a:lnTo>
                  <a:pt x="165" y="63"/>
                </a:lnTo>
                <a:lnTo>
                  <a:pt x="165" y="63"/>
                </a:lnTo>
                <a:lnTo>
                  <a:pt x="165" y="63"/>
                </a:lnTo>
                <a:lnTo>
                  <a:pt x="166" y="63"/>
                </a:lnTo>
                <a:lnTo>
                  <a:pt x="166" y="63"/>
                </a:lnTo>
                <a:lnTo>
                  <a:pt x="166" y="63"/>
                </a:lnTo>
                <a:lnTo>
                  <a:pt x="167" y="63"/>
                </a:lnTo>
                <a:lnTo>
                  <a:pt x="167" y="63"/>
                </a:lnTo>
                <a:lnTo>
                  <a:pt x="167" y="63"/>
                </a:lnTo>
                <a:lnTo>
                  <a:pt x="168" y="63"/>
                </a:lnTo>
                <a:lnTo>
                  <a:pt x="168" y="63"/>
                </a:lnTo>
                <a:lnTo>
                  <a:pt x="168" y="63"/>
                </a:lnTo>
                <a:lnTo>
                  <a:pt x="169" y="63"/>
                </a:lnTo>
                <a:lnTo>
                  <a:pt x="169" y="63"/>
                </a:lnTo>
                <a:lnTo>
                  <a:pt x="169" y="63"/>
                </a:lnTo>
                <a:lnTo>
                  <a:pt x="170" y="63"/>
                </a:lnTo>
                <a:lnTo>
                  <a:pt x="170" y="63"/>
                </a:lnTo>
                <a:lnTo>
                  <a:pt x="170" y="63"/>
                </a:lnTo>
                <a:lnTo>
                  <a:pt x="170" y="63"/>
                </a:lnTo>
                <a:lnTo>
                  <a:pt x="171" y="63"/>
                </a:lnTo>
                <a:lnTo>
                  <a:pt x="171" y="63"/>
                </a:lnTo>
                <a:lnTo>
                  <a:pt x="171" y="63"/>
                </a:lnTo>
                <a:lnTo>
                  <a:pt x="172" y="63"/>
                </a:lnTo>
                <a:lnTo>
                  <a:pt x="172" y="63"/>
                </a:lnTo>
                <a:lnTo>
                  <a:pt x="172" y="63"/>
                </a:lnTo>
                <a:lnTo>
                  <a:pt x="174" y="63"/>
                </a:lnTo>
                <a:lnTo>
                  <a:pt x="174" y="63"/>
                </a:lnTo>
                <a:lnTo>
                  <a:pt x="174" y="63"/>
                </a:lnTo>
                <a:lnTo>
                  <a:pt x="175" y="63"/>
                </a:lnTo>
                <a:lnTo>
                  <a:pt x="175" y="63"/>
                </a:lnTo>
                <a:lnTo>
                  <a:pt x="175" y="63"/>
                </a:lnTo>
                <a:lnTo>
                  <a:pt x="176" y="63"/>
                </a:lnTo>
                <a:lnTo>
                  <a:pt x="176" y="63"/>
                </a:lnTo>
                <a:lnTo>
                  <a:pt x="176" y="63"/>
                </a:lnTo>
                <a:lnTo>
                  <a:pt x="176" y="63"/>
                </a:lnTo>
                <a:lnTo>
                  <a:pt x="177" y="63"/>
                </a:lnTo>
                <a:lnTo>
                  <a:pt x="177" y="63"/>
                </a:lnTo>
                <a:lnTo>
                  <a:pt x="177" y="63"/>
                </a:lnTo>
                <a:lnTo>
                  <a:pt x="178" y="63"/>
                </a:lnTo>
                <a:lnTo>
                  <a:pt x="178" y="63"/>
                </a:lnTo>
                <a:lnTo>
                  <a:pt x="178" y="63"/>
                </a:lnTo>
                <a:lnTo>
                  <a:pt x="179" y="63"/>
                </a:lnTo>
                <a:lnTo>
                  <a:pt x="179" y="63"/>
                </a:lnTo>
                <a:lnTo>
                  <a:pt x="179" y="63"/>
                </a:lnTo>
                <a:lnTo>
                  <a:pt x="180" y="63"/>
                </a:lnTo>
                <a:lnTo>
                  <a:pt x="180" y="63"/>
                </a:lnTo>
                <a:lnTo>
                  <a:pt x="180" y="63"/>
                </a:lnTo>
                <a:lnTo>
                  <a:pt x="180" y="63"/>
                </a:lnTo>
                <a:lnTo>
                  <a:pt x="181" y="63"/>
                </a:lnTo>
                <a:lnTo>
                  <a:pt x="181" y="63"/>
                </a:lnTo>
                <a:lnTo>
                  <a:pt x="181" y="63"/>
                </a:lnTo>
                <a:lnTo>
                  <a:pt x="182" y="63"/>
                </a:lnTo>
                <a:lnTo>
                  <a:pt x="182" y="63"/>
                </a:lnTo>
                <a:lnTo>
                  <a:pt x="182" y="63"/>
                </a:lnTo>
                <a:lnTo>
                  <a:pt x="183" y="63"/>
                </a:lnTo>
                <a:lnTo>
                  <a:pt x="183" y="63"/>
                </a:lnTo>
                <a:lnTo>
                  <a:pt x="183" y="63"/>
                </a:lnTo>
                <a:lnTo>
                  <a:pt x="184" y="63"/>
                </a:lnTo>
                <a:lnTo>
                  <a:pt x="184" y="63"/>
                </a:lnTo>
                <a:lnTo>
                  <a:pt x="184" y="63"/>
                </a:lnTo>
                <a:lnTo>
                  <a:pt x="185" y="63"/>
                </a:lnTo>
                <a:lnTo>
                  <a:pt x="185" y="63"/>
                </a:lnTo>
                <a:lnTo>
                  <a:pt x="185" y="63"/>
                </a:lnTo>
                <a:lnTo>
                  <a:pt x="185" y="63"/>
                </a:lnTo>
                <a:lnTo>
                  <a:pt x="186" y="63"/>
                </a:lnTo>
                <a:lnTo>
                  <a:pt x="186" y="63"/>
                </a:lnTo>
                <a:lnTo>
                  <a:pt x="186" y="63"/>
                </a:lnTo>
                <a:lnTo>
                  <a:pt x="187" y="63"/>
                </a:lnTo>
                <a:lnTo>
                  <a:pt x="187" y="63"/>
                </a:lnTo>
                <a:lnTo>
                  <a:pt x="187" y="63"/>
                </a:lnTo>
                <a:lnTo>
                  <a:pt x="189" y="63"/>
                </a:lnTo>
                <a:lnTo>
                  <a:pt x="189" y="63"/>
                </a:lnTo>
                <a:lnTo>
                  <a:pt x="189" y="63"/>
                </a:lnTo>
                <a:lnTo>
                  <a:pt x="190" y="63"/>
                </a:lnTo>
                <a:lnTo>
                  <a:pt x="190" y="63"/>
                </a:lnTo>
                <a:lnTo>
                  <a:pt x="190" y="63"/>
                </a:lnTo>
                <a:lnTo>
                  <a:pt x="191" y="63"/>
                </a:lnTo>
                <a:lnTo>
                  <a:pt x="191" y="63"/>
                </a:lnTo>
                <a:lnTo>
                  <a:pt x="191" y="63"/>
                </a:lnTo>
                <a:lnTo>
                  <a:pt x="191" y="63"/>
                </a:lnTo>
                <a:lnTo>
                  <a:pt x="192" y="63"/>
                </a:lnTo>
                <a:lnTo>
                  <a:pt x="192" y="63"/>
                </a:lnTo>
                <a:lnTo>
                  <a:pt x="192" y="63"/>
                </a:lnTo>
                <a:lnTo>
                  <a:pt x="193" y="63"/>
                </a:lnTo>
                <a:lnTo>
                  <a:pt x="193" y="63"/>
                </a:lnTo>
                <a:lnTo>
                  <a:pt x="193" y="63"/>
                </a:lnTo>
                <a:lnTo>
                  <a:pt x="194" y="63"/>
                </a:lnTo>
                <a:lnTo>
                  <a:pt x="194" y="63"/>
                </a:lnTo>
                <a:lnTo>
                  <a:pt x="194" y="63"/>
                </a:lnTo>
                <a:lnTo>
                  <a:pt x="195" y="63"/>
                </a:lnTo>
                <a:lnTo>
                  <a:pt x="195" y="63"/>
                </a:lnTo>
                <a:lnTo>
                  <a:pt x="195" y="63"/>
                </a:lnTo>
                <a:lnTo>
                  <a:pt x="195" y="63"/>
                </a:lnTo>
                <a:lnTo>
                  <a:pt x="196" y="63"/>
                </a:lnTo>
                <a:lnTo>
                  <a:pt x="196" y="63"/>
                </a:lnTo>
                <a:lnTo>
                  <a:pt x="196" y="63"/>
                </a:lnTo>
                <a:lnTo>
                  <a:pt x="197" y="63"/>
                </a:lnTo>
                <a:lnTo>
                  <a:pt x="197" y="63"/>
                </a:lnTo>
                <a:lnTo>
                  <a:pt x="197" y="63"/>
                </a:lnTo>
                <a:lnTo>
                  <a:pt x="197" y="63"/>
                </a:lnTo>
                <a:lnTo>
                  <a:pt x="198" y="63"/>
                </a:lnTo>
                <a:lnTo>
                  <a:pt x="198" y="63"/>
                </a:lnTo>
                <a:lnTo>
                  <a:pt x="199" y="63"/>
                </a:lnTo>
                <a:lnTo>
                  <a:pt x="199" y="63"/>
                </a:lnTo>
                <a:lnTo>
                  <a:pt x="199" y="63"/>
                </a:lnTo>
                <a:lnTo>
                  <a:pt x="200" y="63"/>
                </a:lnTo>
                <a:lnTo>
                  <a:pt x="200" y="63"/>
                </a:lnTo>
                <a:lnTo>
                  <a:pt x="200" y="63"/>
                </a:lnTo>
                <a:lnTo>
                  <a:pt x="200" y="63"/>
                </a:lnTo>
                <a:lnTo>
                  <a:pt x="201" y="63"/>
                </a:lnTo>
                <a:lnTo>
                  <a:pt x="201" y="63"/>
                </a:lnTo>
                <a:lnTo>
                  <a:pt x="201" y="63"/>
                </a:lnTo>
                <a:lnTo>
                  <a:pt x="202" y="63"/>
                </a:lnTo>
                <a:lnTo>
                  <a:pt x="202" y="63"/>
                </a:lnTo>
                <a:lnTo>
                  <a:pt x="202" y="63"/>
                </a:lnTo>
                <a:lnTo>
                  <a:pt x="203" y="63"/>
                </a:lnTo>
                <a:lnTo>
                  <a:pt x="203" y="63"/>
                </a:lnTo>
                <a:lnTo>
                  <a:pt x="203" y="63"/>
                </a:lnTo>
                <a:lnTo>
                  <a:pt x="205" y="63"/>
                </a:lnTo>
                <a:lnTo>
                  <a:pt x="205" y="63"/>
                </a:lnTo>
                <a:lnTo>
                  <a:pt x="205" y="63"/>
                </a:lnTo>
                <a:lnTo>
                  <a:pt x="206" y="63"/>
                </a:lnTo>
                <a:lnTo>
                  <a:pt x="206" y="63"/>
                </a:lnTo>
                <a:lnTo>
                  <a:pt x="206" y="63"/>
                </a:lnTo>
                <a:lnTo>
                  <a:pt x="206" y="63"/>
                </a:lnTo>
                <a:lnTo>
                  <a:pt x="207" y="63"/>
                </a:lnTo>
                <a:lnTo>
                  <a:pt x="207" y="63"/>
                </a:lnTo>
                <a:lnTo>
                  <a:pt x="207" y="63"/>
                </a:lnTo>
                <a:lnTo>
                  <a:pt x="208" y="63"/>
                </a:lnTo>
                <a:lnTo>
                  <a:pt x="208" y="63"/>
                </a:lnTo>
                <a:lnTo>
                  <a:pt x="208" y="63"/>
                </a:lnTo>
                <a:lnTo>
                  <a:pt x="209" y="63"/>
                </a:lnTo>
                <a:lnTo>
                  <a:pt x="209" y="63"/>
                </a:lnTo>
                <a:lnTo>
                  <a:pt x="209" y="63"/>
                </a:lnTo>
                <a:lnTo>
                  <a:pt x="210" y="63"/>
                </a:lnTo>
                <a:lnTo>
                  <a:pt x="210" y="63"/>
                </a:lnTo>
                <a:lnTo>
                  <a:pt x="210" y="63"/>
                </a:lnTo>
                <a:lnTo>
                  <a:pt x="210" y="63"/>
                </a:lnTo>
                <a:lnTo>
                  <a:pt x="211" y="63"/>
                </a:lnTo>
                <a:lnTo>
                  <a:pt x="211" y="63"/>
                </a:lnTo>
                <a:lnTo>
                  <a:pt x="211" y="63"/>
                </a:lnTo>
                <a:lnTo>
                  <a:pt x="212" y="63"/>
                </a:lnTo>
                <a:lnTo>
                  <a:pt x="212" y="63"/>
                </a:lnTo>
                <a:lnTo>
                  <a:pt x="212" y="63"/>
                </a:lnTo>
                <a:lnTo>
                  <a:pt x="213" y="63"/>
                </a:lnTo>
                <a:lnTo>
                  <a:pt x="213" y="63"/>
                </a:lnTo>
                <a:lnTo>
                  <a:pt x="213" y="63"/>
                </a:lnTo>
                <a:lnTo>
                  <a:pt x="214" y="63"/>
                </a:lnTo>
                <a:lnTo>
                  <a:pt x="214" y="63"/>
                </a:lnTo>
                <a:lnTo>
                  <a:pt x="214" y="63"/>
                </a:lnTo>
                <a:lnTo>
                  <a:pt x="215" y="63"/>
                </a:lnTo>
                <a:lnTo>
                  <a:pt x="215" y="63"/>
                </a:lnTo>
                <a:lnTo>
                  <a:pt x="215" y="63"/>
                </a:lnTo>
                <a:lnTo>
                  <a:pt x="215" y="63"/>
                </a:lnTo>
                <a:lnTo>
                  <a:pt x="216" y="63"/>
                </a:lnTo>
                <a:lnTo>
                  <a:pt x="216" y="63"/>
                </a:lnTo>
                <a:lnTo>
                  <a:pt x="216" y="63"/>
                </a:lnTo>
                <a:lnTo>
                  <a:pt x="217" y="63"/>
                </a:lnTo>
                <a:lnTo>
                  <a:pt x="217" y="63"/>
                </a:lnTo>
                <a:lnTo>
                  <a:pt x="217" y="63"/>
                </a:lnTo>
                <a:lnTo>
                  <a:pt x="218" y="63"/>
                </a:lnTo>
                <a:lnTo>
                  <a:pt x="218" y="63"/>
                </a:lnTo>
                <a:lnTo>
                  <a:pt x="218" y="63"/>
                </a:lnTo>
                <a:lnTo>
                  <a:pt x="219" y="63"/>
                </a:lnTo>
                <a:lnTo>
                  <a:pt x="219" y="63"/>
                </a:lnTo>
                <a:lnTo>
                  <a:pt x="219" y="63"/>
                </a:lnTo>
                <a:lnTo>
                  <a:pt x="220" y="63"/>
                </a:lnTo>
                <a:lnTo>
                  <a:pt x="220" y="63"/>
                </a:lnTo>
                <a:lnTo>
                  <a:pt x="220" y="63"/>
                </a:lnTo>
                <a:lnTo>
                  <a:pt x="220" y="63"/>
                </a:lnTo>
                <a:lnTo>
                  <a:pt x="221" y="63"/>
                </a:lnTo>
                <a:lnTo>
                  <a:pt x="221" y="63"/>
                </a:lnTo>
                <a:lnTo>
                  <a:pt x="221" y="63"/>
                </a:lnTo>
                <a:lnTo>
                  <a:pt x="223" y="63"/>
                </a:lnTo>
                <a:lnTo>
                  <a:pt x="223" y="63"/>
                </a:lnTo>
                <a:lnTo>
                  <a:pt x="223" y="63"/>
                </a:lnTo>
                <a:lnTo>
                  <a:pt x="224" y="63"/>
                </a:lnTo>
                <a:lnTo>
                  <a:pt x="224" y="63"/>
                </a:lnTo>
                <a:lnTo>
                  <a:pt x="224" y="63"/>
                </a:lnTo>
                <a:lnTo>
                  <a:pt x="225" y="63"/>
                </a:lnTo>
                <a:lnTo>
                  <a:pt x="225" y="63"/>
                </a:lnTo>
                <a:lnTo>
                  <a:pt x="225" y="63"/>
                </a:lnTo>
                <a:lnTo>
                  <a:pt x="225" y="63"/>
                </a:lnTo>
                <a:lnTo>
                  <a:pt x="226" y="63"/>
                </a:lnTo>
                <a:lnTo>
                  <a:pt x="226" y="63"/>
                </a:lnTo>
                <a:lnTo>
                  <a:pt x="226" y="63"/>
                </a:lnTo>
                <a:lnTo>
                  <a:pt x="227" y="63"/>
                </a:lnTo>
                <a:lnTo>
                  <a:pt x="227" y="63"/>
                </a:lnTo>
                <a:lnTo>
                  <a:pt x="227" y="63"/>
                </a:lnTo>
                <a:lnTo>
                  <a:pt x="228" y="63"/>
                </a:lnTo>
                <a:lnTo>
                  <a:pt x="228" y="63"/>
                </a:lnTo>
                <a:lnTo>
                  <a:pt x="228" y="63"/>
                </a:lnTo>
                <a:lnTo>
                  <a:pt x="229" y="63"/>
                </a:lnTo>
                <a:lnTo>
                  <a:pt x="229" y="63"/>
                </a:lnTo>
                <a:lnTo>
                  <a:pt x="229" y="63"/>
                </a:lnTo>
                <a:lnTo>
                  <a:pt x="230" y="63"/>
                </a:lnTo>
                <a:lnTo>
                  <a:pt x="230" y="63"/>
                </a:lnTo>
                <a:lnTo>
                  <a:pt x="230" y="63"/>
                </a:lnTo>
                <a:lnTo>
                  <a:pt x="230" y="63"/>
                </a:lnTo>
                <a:lnTo>
                  <a:pt x="231" y="63"/>
                </a:lnTo>
                <a:lnTo>
                  <a:pt x="231" y="63"/>
                </a:lnTo>
                <a:lnTo>
                  <a:pt x="231" y="63"/>
                </a:lnTo>
                <a:lnTo>
                  <a:pt x="232" y="63"/>
                </a:lnTo>
                <a:lnTo>
                  <a:pt x="232" y="63"/>
                </a:lnTo>
                <a:lnTo>
                  <a:pt x="232" y="63"/>
                </a:lnTo>
                <a:lnTo>
                  <a:pt x="233" y="63"/>
                </a:lnTo>
                <a:lnTo>
                  <a:pt x="233" y="63"/>
                </a:lnTo>
                <a:lnTo>
                  <a:pt x="233" y="63"/>
                </a:lnTo>
                <a:lnTo>
                  <a:pt x="234" y="63"/>
                </a:lnTo>
                <a:lnTo>
                  <a:pt x="234" y="63"/>
                </a:lnTo>
                <a:lnTo>
                  <a:pt x="234" y="63"/>
                </a:lnTo>
                <a:lnTo>
                  <a:pt x="235" y="63"/>
                </a:lnTo>
                <a:lnTo>
                  <a:pt x="235" y="63"/>
                </a:lnTo>
                <a:lnTo>
                  <a:pt x="235" y="63"/>
                </a:lnTo>
                <a:lnTo>
                  <a:pt x="235" y="63"/>
                </a:lnTo>
                <a:lnTo>
                  <a:pt x="236" y="63"/>
                </a:lnTo>
                <a:lnTo>
                  <a:pt x="236" y="63"/>
                </a:lnTo>
                <a:lnTo>
                  <a:pt x="236" y="63"/>
                </a:lnTo>
                <a:lnTo>
                  <a:pt x="238" y="63"/>
                </a:lnTo>
                <a:lnTo>
                  <a:pt x="238" y="63"/>
                </a:lnTo>
                <a:lnTo>
                  <a:pt x="238" y="63"/>
                </a:lnTo>
                <a:lnTo>
                  <a:pt x="239" y="63"/>
                </a:lnTo>
                <a:lnTo>
                  <a:pt x="239" y="63"/>
                </a:lnTo>
                <a:lnTo>
                  <a:pt x="239" y="63"/>
                </a:lnTo>
                <a:lnTo>
                  <a:pt x="240" y="63"/>
                </a:lnTo>
                <a:lnTo>
                  <a:pt x="240" y="63"/>
                </a:lnTo>
                <a:lnTo>
                  <a:pt x="240" y="63"/>
                </a:lnTo>
                <a:lnTo>
                  <a:pt x="240" y="63"/>
                </a:lnTo>
                <a:lnTo>
                  <a:pt x="241" y="63"/>
                </a:lnTo>
                <a:lnTo>
                  <a:pt x="241" y="63"/>
                </a:lnTo>
                <a:lnTo>
                  <a:pt x="241" y="63"/>
                </a:lnTo>
                <a:lnTo>
                  <a:pt x="242" y="63"/>
                </a:lnTo>
                <a:lnTo>
                  <a:pt x="242" y="63"/>
                </a:lnTo>
                <a:lnTo>
                  <a:pt x="242" y="63"/>
                </a:lnTo>
                <a:lnTo>
                  <a:pt x="243" y="63"/>
                </a:lnTo>
                <a:lnTo>
                  <a:pt x="243" y="63"/>
                </a:lnTo>
                <a:lnTo>
                  <a:pt x="243" y="63"/>
                </a:lnTo>
                <a:lnTo>
                  <a:pt x="244" y="63"/>
                </a:lnTo>
                <a:lnTo>
                  <a:pt x="244" y="63"/>
                </a:lnTo>
                <a:lnTo>
                  <a:pt x="244" y="63"/>
                </a:lnTo>
                <a:lnTo>
                  <a:pt x="245" y="63"/>
                </a:lnTo>
                <a:lnTo>
                  <a:pt x="245" y="63"/>
                </a:lnTo>
                <a:lnTo>
                  <a:pt x="245" y="63"/>
                </a:lnTo>
                <a:lnTo>
                  <a:pt x="245" y="63"/>
                </a:lnTo>
                <a:lnTo>
                  <a:pt x="246" y="63"/>
                </a:lnTo>
                <a:lnTo>
                  <a:pt x="246" y="63"/>
                </a:lnTo>
                <a:lnTo>
                  <a:pt x="246" y="63"/>
                </a:lnTo>
                <a:lnTo>
                  <a:pt x="247" y="63"/>
                </a:lnTo>
                <a:lnTo>
                  <a:pt x="247" y="63"/>
                </a:lnTo>
                <a:lnTo>
                  <a:pt x="247" y="63"/>
                </a:lnTo>
                <a:lnTo>
                  <a:pt x="248" y="63"/>
                </a:lnTo>
                <a:lnTo>
                  <a:pt x="248" y="63"/>
                </a:lnTo>
                <a:lnTo>
                  <a:pt x="248" y="63"/>
                </a:lnTo>
                <a:lnTo>
                  <a:pt x="249" y="63"/>
                </a:lnTo>
                <a:lnTo>
                  <a:pt x="249" y="63"/>
                </a:lnTo>
                <a:lnTo>
                  <a:pt x="249" y="63"/>
                </a:lnTo>
                <a:lnTo>
                  <a:pt x="249" y="63"/>
                </a:lnTo>
                <a:lnTo>
                  <a:pt x="250" y="63"/>
                </a:lnTo>
                <a:lnTo>
                  <a:pt x="250" y="63"/>
                </a:lnTo>
                <a:lnTo>
                  <a:pt x="250" y="63"/>
                </a:lnTo>
                <a:lnTo>
                  <a:pt x="251" y="63"/>
                </a:lnTo>
                <a:lnTo>
                  <a:pt x="251" y="63"/>
                </a:lnTo>
                <a:lnTo>
                  <a:pt x="251" y="63"/>
                </a:lnTo>
                <a:lnTo>
                  <a:pt x="251" y="63"/>
                </a:lnTo>
                <a:lnTo>
                  <a:pt x="252" y="63"/>
                </a:lnTo>
                <a:lnTo>
                  <a:pt x="252" y="63"/>
                </a:lnTo>
                <a:lnTo>
                  <a:pt x="253" y="63"/>
                </a:lnTo>
                <a:lnTo>
                  <a:pt x="253" y="63"/>
                </a:lnTo>
                <a:lnTo>
                  <a:pt x="253" y="63"/>
                </a:lnTo>
                <a:lnTo>
                  <a:pt x="254" y="63"/>
                </a:lnTo>
                <a:lnTo>
                  <a:pt x="254" y="63"/>
                </a:lnTo>
                <a:lnTo>
                  <a:pt x="254" y="63"/>
                </a:lnTo>
                <a:lnTo>
                  <a:pt x="254" y="63"/>
                </a:lnTo>
                <a:lnTo>
                  <a:pt x="255" y="63"/>
                </a:lnTo>
                <a:lnTo>
                  <a:pt x="255" y="63"/>
                </a:lnTo>
                <a:lnTo>
                  <a:pt x="255" y="63"/>
                </a:lnTo>
                <a:lnTo>
                  <a:pt x="257" y="63"/>
                </a:lnTo>
                <a:lnTo>
                  <a:pt x="257" y="63"/>
                </a:lnTo>
                <a:lnTo>
                  <a:pt x="257" y="63"/>
                </a:lnTo>
                <a:lnTo>
                  <a:pt x="258" y="63"/>
                </a:lnTo>
                <a:lnTo>
                  <a:pt x="258" y="63"/>
                </a:lnTo>
                <a:lnTo>
                  <a:pt x="258" y="63"/>
                </a:lnTo>
                <a:lnTo>
                  <a:pt x="259" y="63"/>
                </a:lnTo>
                <a:lnTo>
                  <a:pt x="259" y="63"/>
                </a:lnTo>
                <a:lnTo>
                  <a:pt x="259" y="63"/>
                </a:lnTo>
                <a:lnTo>
                  <a:pt x="260" y="63"/>
                </a:lnTo>
                <a:lnTo>
                  <a:pt x="260" y="63"/>
                </a:lnTo>
                <a:lnTo>
                  <a:pt x="260" y="63"/>
                </a:lnTo>
                <a:lnTo>
                  <a:pt x="260" y="63"/>
                </a:lnTo>
                <a:lnTo>
                  <a:pt x="261" y="63"/>
                </a:lnTo>
                <a:lnTo>
                  <a:pt x="261" y="63"/>
                </a:lnTo>
                <a:lnTo>
                  <a:pt x="261" y="63"/>
                </a:lnTo>
                <a:lnTo>
                  <a:pt x="262" y="63"/>
                </a:lnTo>
                <a:lnTo>
                  <a:pt x="262" y="63"/>
                </a:lnTo>
                <a:lnTo>
                  <a:pt x="262" y="63"/>
                </a:lnTo>
                <a:lnTo>
                  <a:pt x="263" y="63"/>
                </a:lnTo>
                <a:lnTo>
                  <a:pt x="263" y="63"/>
                </a:lnTo>
                <a:lnTo>
                  <a:pt x="263" y="63"/>
                </a:lnTo>
                <a:lnTo>
                  <a:pt x="264" y="63"/>
                </a:lnTo>
                <a:lnTo>
                  <a:pt x="264" y="63"/>
                </a:lnTo>
                <a:lnTo>
                  <a:pt x="264" y="63"/>
                </a:lnTo>
                <a:lnTo>
                  <a:pt x="264" y="63"/>
                </a:lnTo>
                <a:lnTo>
                  <a:pt x="265" y="63"/>
                </a:lnTo>
                <a:lnTo>
                  <a:pt x="265" y="63"/>
                </a:lnTo>
                <a:lnTo>
                  <a:pt x="265" y="63"/>
                </a:lnTo>
                <a:lnTo>
                  <a:pt x="266" y="63"/>
                </a:lnTo>
                <a:lnTo>
                  <a:pt x="266" y="63"/>
                </a:lnTo>
                <a:lnTo>
                  <a:pt x="266" y="63"/>
                </a:lnTo>
                <a:lnTo>
                  <a:pt x="267" y="63"/>
                </a:lnTo>
                <a:lnTo>
                  <a:pt x="267" y="63"/>
                </a:lnTo>
                <a:lnTo>
                  <a:pt x="267" y="63"/>
                </a:lnTo>
                <a:lnTo>
                  <a:pt x="268" y="63"/>
                </a:lnTo>
                <a:lnTo>
                  <a:pt x="268" y="63"/>
                </a:lnTo>
                <a:lnTo>
                  <a:pt x="268" y="63"/>
                </a:lnTo>
                <a:lnTo>
                  <a:pt x="269" y="63"/>
                </a:lnTo>
                <a:lnTo>
                  <a:pt x="269" y="63"/>
                </a:lnTo>
                <a:lnTo>
                  <a:pt x="269" y="63"/>
                </a:lnTo>
                <a:lnTo>
                  <a:pt x="269" y="63"/>
                </a:lnTo>
                <a:lnTo>
                  <a:pt x="270" y="63"/>
                </a:lnTo>
                <a:lnTo>
                  <a:pt x="270" y="63"/>
                </a:lnTo>
                <a:lnTo>
                  <a:pt x="270" y="63"/>
                </a:lnTo>
                <a:lnTo>
                  <a:pt x="272" y="63"/>
                </a:lnTo>
                <a:lnTo>
                  <a:pt x="272" y="63"/>
                </a:lnTo>
                <a:lnTo>
                  <a:pt x="272" y="63"/>
                </a:lnTo>
                <a:lnTo>
                  <a:pt x="273" y="63"/>
                </a:lnTo>
                <a:lnTo>
                  <a:pt x="273" y="63"/>
                </a:lnTo>
                <a:lnTo>
                  <a:pt x="273" y="63"/>
                </a:lnTo>
                <a:lnTo>
                  <a:pt x="274" y="63"/>
                </a:lnTo>
                <a:lnTo>
                  <a:pt x="274" y="63"/>
                </a:lnTo>
                <a:lnTo>
                  <a:pt x="274" y="63"/>
                </a:lnTo>
                <a:lnTo>
                  <a:pt x="275" y="63"/>
                </a:lnTo>
                <a:lnTo>
                  <a:pt x="275" y="63"/>
                </a:lnTo>
                <a:lnTo>
                  <a:pt x="275" y="63"/>
                </a:lnTo>
                <a:lnTo>
                  <a:pt x="275" y="63"/>
                </a:lnTo>
                <a:lnTo>
                  <a:pt x="276" y="63"/>
                </a:lnTo>
                <a:lnTo>
                  <a:pt x="276" y="63"/>
                </a:lnTo>
                <a:lnTo>
                  <a:pt x="276" y="63"/>
                </a:lnTo>
                <a:lnTo>
                  <a:pt x="277" y="63"/>
                </a:lnTo>
                <a:lnTo>
                  <a:pt x="277" y="63"/>
                </a:lnTo>
                <a:lnTo>
                  <a:pt x="277" y="63"/>
                </a:lnTo>
                <a:lnTo>
                  <a:pt x="278" y="63"/>
                </a:lnTo>
                <a:lnTo>
                  <a:pt x="278" y="63"/>
                </a:lnTo>
                <a:lnTo>
                  <a:pt x="278" y="63"/>
                </a:lnTo>
                <a:lnTo>
                  <a:pt x="279" y="63"/>
                </a:lnTo>
                <a:lnTo>
                  <a:pt x="279" y="63"/>
                </a:lnTo>
                <a:lnTo>
                  <a:pt x="279" y="63"/>
                </a:lnTo>
                <a:lnTo>
                  <a:pt x="279" y="63"/>
                </a:lnTo>
                <a:lnTo>
                  <a:pt x="280" y="63"/>
                </a:lnTo>
                <a:lnTo>
                  <a:pt x="280" y="63"/>
                </a:lnTo>
                <a:lnTo>
                  <a:pt x="280" y="63"/>
                </a:lnTo>
                <a:lnTo>
                  <a:pt x="281" y="63"/>
                </a:lnTo>
                <a:lnTo>
                  <a:pt x="281" y="63"/>
                </a:lnTo>
                <a:lnTo>
                  <a:pt x="281" y="63"/>
                </a:lnTo>
                <a:lnTo>
                  <a:pt x="282" y="63"/>
                </a:lnTo>
                <a:lnTo>
                  <a:pt x="282" y="63"/>
                </a:lnTo>
                <a:lnTo>
                  <a:pt x="282" y="63"/>
                </a:lnTo>
                <a:lnTo>
                  <a:pt x="283" y="63"/>
                </a:lnTo>
                <a:lnTo>
                  <a:pt x="283" y="63"/>
                </a:lnTo>
                <a:lnTo>
                  <a:pt x="283" y="63"/>
                </a:lnTo>
                <a:lnTo>
                  <a:pt x="284" y="63"/>
                </a:lnTo>
                <a:lnTo>
                  <a:pt x="284" y="63"/>
                </a:lnTo>
                <a:lnTo>
                  <a:pt x="284" y="63"/>
                </a:lnTo>
                <a:lnTo>
                  <a:pt x="284" y="63"/>
                </a:lnTo>
                <a:lnTo>
                  <a:pt x="285" y="63"/>
                </a:lnTo>
                <a:lnTo>
                  <a:pt x="285" y="63"/>
                </a:lnTo>
                <a:lnTo>
                  <a:pt x="285" y="63"/>
                </a:lnTo>
                <a:lnTo>
                  <a:pt x="286" y="63"/>
                </a:lnTo>
                <a:lnTo>
                  <a:pt x="286" y="63"/>
                </a:lnTo>
                <a:lnTo>
                  <a:pt x="286" y="63"/>
                </a:lnTo>
                <a:lnTo>
                  <a:pt x="287" y="63"/>
                </a:lnTo>
                <a:lnTo>
                  <a:pt x="287" y="63"/>
                </a:lnTo>
                <a:lnTo>
                  <a:pt x="287" y="63"/>
                </a:lnTo>
                <a:lnTo>
                  <a:pt x="288" y="63"/>
                </a:lnTo>
                <a:lnTo>
                  <a:pt x="288" y="63"/>
                </a:lnTo>
                <a:lnTo>
                  <a:pt x="288" y="63"/>
                </a:lnTo>
                <a:lnTo>
                  <a:pt x="289" y="63"/>
                </a:lnTo>
                <a:lnTo>
                  <a:pt x="289" y="63"/>
                </a:lnTo>
                <a:lnTo>
                  <a:pt x="289" y="63"/>
                </a:lnTo>
                <a:lnTo>
                  <a:pt x="289" y="63"/>
                </a:lnTo>
                <a:lnTo>
                  <a:pt x="291" y="63"/>
                </a:lnTo>
                <a:lnTo>
                  <a:pt x="291" y="63"/>
                </a:lnTo>
                <a:lnTo>
                  <a:pt x="291" y="63"/>
                </a:lnTo>
                <a:lnTo>
                  <a:pt x="292" y="63"/>
                </a:lnTo>
                <a:lnTo>
                  <a:pt x="292" y="63"/>
                </a:lnTo>
                <a:lnTo>
                  <a:pt x="292" y="63"/>
                </a:lnTo>
                <a:lnTo>
                  <a:pt x="293" y="63"/>
                </a:lnTo>
                <a:lnTo>
                  <a:pt x="293" y="63"/>
                </a:lnTo>
                <a:lnTo>
                  <a:pt x="293" y="63"/>
                </a:lnTo>
                <a:lnTo>
                  <a:pt x="294" y="63"/>
                </a:lnTo>
                <a:lnTo>
                  <a:pt x="294" y="63"/>
                </a:lnTo>
                <a:lnTo>
                  <a:pt x="294" y="63"/>
                </a:lnTo>
                <a:lnTo>
                  <a:pt x="294" y="63"/>
                </a:lnTo>
                <a:lnTo>
                  <a:pt x="295" y="63"/>
                </a:lnTo>
                <a:lnTo>
                  <a:pt x="295" y="63"/>
                </a:lnTo>
                <a:lnTo>
                  <a:pt x="295" y="63"/>
                </a:lnTo>
                <a:lnTo>
                  <a:pt x="296" y="63"/>
                </a:lnTo>
                <a:lnTo>
                  <a:pt x="296" y="63"/>
                </a:lnTo>
                <a:lnTo>
                  <a:pt x="296" y="63"/>
                </a:lnTo>
                <a:lnTo>
                  <a:pt x="297" y="63"/>
                </a:lnTo>
                <a:lnTo>
                  <a:pt x="297" y="63"/>
                </a:lnTo>
                <a:lnTo>
                  <a:pt x="297" y="63"/>
                </a:lnTo>
                <a:lnTo>
                  <a:pt x="298" y="63"/>
                </a:lnTo>
                <a:lnTo>
                  <a:pt x="298" y="63"/>
                </a:lnTo>
                <a:lnTo>
                  <a:pt x="298" y="63"/>
                </a:lnTo>
                <a:lnTo>
                  <a:pt x="299" y="63"/>
                </a:lnTo>
                <a:lnTo>
                  <a:pt x="299" y="63"/>
                </a:lnTo>
                <a:lnTo>
                  <a:pt x="299" y="63"/>
                </a:lnTo>
                <a:lnTo>
                  <a:pt x="299" y="63"/>
                </a:lnTo>
                <a:lnTo>
                  <a:pt x="300" y="63"/>
                </a:lnTo>
                <a:lnTo>
                  <a:pt x="300" y="63"/>
                </a:lnTo>
                <a:lnTo>
                  <a:pt x="300" y="63"/>
                </a:lnTo>
                <a:lnTo>
                  <a:pt x="301" y="63"/>
                </a:lnTo>
                <a:lnTo>
                  <a:pt x="301" y="63"/>
                </a:lnTo>
                <a:lnTo>
                  <a:pt x="301" y="63"/>
                </a:lnTo>
                <a:lnTo>
                  <a:pt x="302" y="63"/>
                </a:lnTo>
                <a:lnTo>
                  <a:pt x="302" y="63"/>
                </a:lnTo>
                <a:lnTo>
                  <a:pt x="302" y="63"/>
                </a:lnTo>
                <a:lnTo>
                  <a:pt x="303" y="63"/>
                </a:lnTo>
                <a:lnTo>
                  <a:pt x="303" y="63"/>
                </a:lnTo>
                <a:lnTo>
                  <a:pt x="303" y="63"/>
                </a:lnTo>
                <a:lnTo>
                  <a:pt x="304" y="63"/>
                </a:lnTo>
                <a:lnTo>
                  <a:pt x="304" y="63"/>
                </a:lnTo>
                <a:lnTo>
                  <a:pt x="304" y="63"/>
                </a:lnTo>
                <a:lnTo>
                  <a:pt x="304" y="63"/>
                </a:lnTo>
                <a:lnTo>
                  <a:pt x="306" y="63"/>
                </a:lnTo>
                <a:lnTo>
                  <a:pt x="306" y="63"/>
                </a:lnTo>
                <a:lnTo>
                  <a:pt x="306" y="63"/>
                </a:lnTo>
                <a:lnTo>
                  <a:pt x="306" y="63"/>
                </a:lnTo>
                <a:lnTo>
                  <a:pt x="307" y="63"/>
                </a:lnTo>
                <a:lnTo>
                  <a:pt x="307" y="63"/>
                </a:lnTo>
                <a:lnTo>
                  <a:pt x="308" y="63"/>
                </a:lnTo>
                <a:lnTo>
                  <a:pt x="308" y="63"/>
                </a:lnTo>
                <a:lnTo>
                  <a:pt x="308" y="63"/>
                </a:lnTo>
                <a:lnTo>
                  <a:pt x="309" y="63"/>
                </a:lnTo>
                <a:lnTo>
                  <a:pt x="309" y="63"/>
                </a:lnTo>
                <a:lnTo>
                  <a:pt x="309" y="63"/>
                </a:lnTo>
                <a:lnTo>
                  <a:pt x="309" y="63"/>
                </a:lnTo>
                <a:lnTo>
                  <a:pt x="310" y="63"/>
                </a:lnTo>
                <a:lnTo>
                  <a:pt x="310" y="63"/>
                </a:lnTo>
                <a:lnTo>
                  <a:pt x="310" y="63"/>
                </a:lnTo>
                <a:lnTo>
                  <a:pt x="311" y="63"/>
                </a:lnTo>
                <a:lnTo>
                  <a:pt x="311" y="63"/>
                </a:lnTo>
                <a:lnTo>
                  <a:pt x="311" y="63"/>
                </a:lnTo>
                <a:lnTo>
                  <a:pt x="312" y="63"/>
                </a:lnTo>
                <a:lnTo>
                  <a:pt x="312" y="63"/>
                </a:lnTo>
                <a:lnTo>
                  <a:pt x="312" y="63"/>
                </a:lnTo>
                <a:lnTo>
                  <a:pt x="313" y="63"/>
                </a:lnTo>
                <a:lnTo>
                  <a:pt x="313" y="63"/>
                </a:lnTo>
                <a:lnTo>
                  <a:pt x="313" y="63"/>
                </a:lnTo>
                <a:lnTo>
                  <a:pt x="314" y="63"/>
                </a:lnTo>
                <a:lnTo>
                  <a:pt x="314" y="63"/>
                </a:lnTo>
                <a:lnTo>
                  <a:pt x="314" y="63"/>
                </a:lnTo>
                <a:lnTo>
                  <a:pt x="314" y="63"/>
                </a:lnTo>
                <a:lnTo>
                  <a:pt x="315" y="63"/>
                </a:lnTo>
                <a:lnTo>
                  <a:pt x="315" y="63"/>
                </a:lnTo>
                <a:lnTo>
                  <a:pt x="315" y="63"/>
                </a:lnTo>
                <a:lnTo>
                  <a:pt x="316" y="63"/>
                </a:lnTo>
                <a:lnTo>
                  <a:pt x="316" y="63"/>
                </a:lnTo>
                <a:lnTo>
                  <a:pt x="316" y="63"/>
                </a:lnTo>
                <a:lnTo>
                  <a:pt x="317" y="63"/>
                </a:lnTo>
                <a:lnTo>
                  <a:pt x="317" y="63"/>
                </a:lnTo>
                <a:lnTo>
                  <a:pt x="317" y="63"/>
                </a:lnTo>
                <a:lnTo>
                  <a:pt x="318" y="63"/>
                </a:lnTo>
                <a:lnTo>
                  <a:pt x="318" y="63"/>
                </a:lnTo>
                <a:lnTo>
                  <a:pt x="318" y="63"/>
                </a:lnTo>
                <a:lnTo>
                  <a:pt x="319" y="63"/>
                </a:lnTo>
                <a:lnTo>
                  <a:pt x="319" y="63"/>
                </a:lnTo>
                <a:lnTo>
                  <a:pt x="319" y="63"/>
                </a:lnTo>
                <a:lnTo>
                  <a:pt x="319" y="63"/>
                </a:lnTo>
                <a:lnTo>
                  <a:pt x="320" y="63"/>
                </a:lnTo>
                <a:lnTo>
                  <a:pt x="320" y="63"/>
                </a:lnTo>
                <a:lnTo>
                  <a:pt x="320" y="63"/>
                </a:lnTo>
                <a:lnTo>
                  <a:pt x="322" y="63"/>
                </a:lnTo>
                <a:lnTo>
                  <a:pt x="322" y="63"/>
                </a:lnTo>
                <a:lnTo>
                  <a:pt x="322" y="63"/>
                </a:lnTo>
                <a:lnTo>
                  <a:pt x="323" y="63"/>
                </a:lnTo>
                <a:lnTo>
                  <a:pt x="323" y="63"/>
                </a:lnTo>
                <a:lnTo>
                  <a:pt x="323" y="63"/>
                </a:lnTo>
                <a:lnTo>
                  <a:pt x="324" y="63"/>
                </a:lnTo>
                <a:lnTo>
                  <a:pt x="324" y="63"/>
                </a:lnTo>
                <a:lnTo>
                  <a:pt x="324" y="63"/>
                </a:lnTo>
                <a:lnTo>
                  <a:pt x="324" y="63"/>
                </a:lnTo>
                <a:lnTo>
                  <a:pt x="325" y="63"/>
                </a:lnTo>
                <a:lnTo>
                  <a:pt x="325" y="63"/>
                </a:lnTo>
                <a:lnTo>
                  <a:pt x="325" y="63"/>
                </a:lnTo>
                <a:lnTo>
                  <a:pt x="326" y="63"/>
                </a:lnTo>
                <a:lnTo>
                  <a:pt x="326" y="63"/>
                </a:lnTo>
                <a:lnTo>
                  <a:pt x="326" y="63"/>
                </a:lnTo>
                <a:lnTo>
                  <a:pt x="327" y="63"/>
                </a:lnTo>
                <a:lnTo>
                  <a:pt x="327" y="63"/>
                </a:lnTo>
                <a:lnTo>
                  <a:pt x="327" y="63"/>
                </a:lnTo>
                <a:lnTo>
                  <a:pt x="328" y="63"/>
                </a:lnTo>
                <a:lnTo>
                  <a:pt x="328" y="63"/>
                </a:lnTo>
                <a:lnTo>
                  <a:pt x="328" y="63"/>
                </a:lnTo>
                <a:lnTo>
                  <a:pt x="329" y="63"/>
                </a:lnTo>
                <a:lnTo>
                  <a:pt x="329" y="63"/>
                </a:lnTo>
                <a:lnTo>
                  <a:pt x="329" y="63"/>
                </a:lnTo>
                <a:lnTo>
                  <a:pt x="329" y="63"/>
                </a:lnTo>
                <a:lnTo>
                  <a:pt x="330" y="63"/>
                </a:lnTo>
                <a:lnTo>
                  <a:pt x="330" y="63"/>
                </a:lnTo>
                <a:lnTo>
                  <a:pt x="330" y="63"/>
                </a:lnTo>
                <a:lnTo>
                  <a:pt x="331" y="63"/>
                </a:lnTo>
                <a:lnTo>
                  <a:pt x="331" y="63"/>
                </a:lnTo>
                <a:lnTo>
                  <a:pt x="331" y="63"/>
                </a:lnTo>
                <a:lnTo>
                  <a:pt x="332" y="63"/>
                </a:lnTo>
                <a:lnTo>
                  <a:pt x="332" y="63"/>
                </a:lnTo>
                <a:lnTo>
                  <a:pt x="332" y="63"/>
                </a:lnTo>
                <a:lnTo>
                  <a:pt x="333" y="63"/>
                </a:lnTo>
                <a:lnTo>
                  <a:pt x="333" y="63"/>
                </a:lnTo>
                <a:lnTo>
                  <a:pt x="333" y="63"/>
                </a:lnTo>
                <a:lnTo>
                  <a:pt x="334" y="63"/>
                </a:lnTo>
                <a:lnTo>
                  <a:pt x="334" y="63"/>
                </a:lnTo>
                <a:lnTo>
                  <a:pt x="334" y="63"/>
                </a:lnTo>
                <a:lnTo>
                  <a:pt x="334" y="63"/>
                </a:lnTo>
                <a:lnTo>
                  <a:pt x="335" y="63"/>
                </a:lnTo>
                <a:lnTo>
                  <a:pt x="335" y="63"/>
                </a:lnTo>
                <a:lnTo>
                  <a:pt x="335" y="63"/>
                </a:lnTo>
                <a:lnTo>
                  <a:pt x="336" y="63"/>
                </a:lnTo>
                <a:lnTo>
                  <a:pt x="336" y="63"/>
                </a:lnTo>
                <a:lnTo>
                  <a:pt x="336" y="63"/>
                </a:lnTo>
                <a:lnTo>
                  <a:pt x="337" y="63"/>
                </a:lnTo>
                <a:lnTo>
                  <a:pt x="337" y="63"/>
                </a:lnTo>
                <a:lnTo>
                  <a:pt x="337" y="63"/>
                </a:lnTo>
                <a:lnTo>
                  <a:pt x="338" y="63"/>
                </a:lnTo>
                <a:lnTo>
                  <a:pt x="338" y="63"/>
                </a:lnTo>
                <a:lnTo>
                  <a:pt x="338" y="63"/>
                </a:lnTo>
                <a:lnTo>
                  <a:pt x="338" y="63"/>
                </a:lnTo>
                <a:lnTo>
                  <a:pt x="340" y="63"/>
                </a:lnTo>
                <a:lnTo>
                  <a:pt x="340" y="63"/>
                </a:lnTo>
                <a:lnTo>
                  <a:pt x="340" y="63"/>
                </a:lnTo>
                <a:lnTo>
                  <a:pt x="341" y="63"/>
                </a:lnTo>
                <a:lnTo>
                  <a:pt x="341" y="63"/>
                </a:lnTo>
                <a:lnTo>
                  <a:pt x="341" y="63"/>
                </a:lnTo>
                <a:lnTo>
                  <a:pt x="342" y="63"/>
                </a:lnTo>
                <a:lnTo>
                  <a:pt x="342" y="63"/>
                </a:lnTo>
                <a:lnTo>
                  <a:pt x="342" y="63"/>
                </a:lnTo>
                <a:lnTo>
                  <a:pt x="343" y="63"/>
                </a:lnTo>
                <a:lnTo>
                  <a:pt x="343" y="63"/>
                </a:lnTo>
                <a:lnTo>
                  <a:pt x="343" y="63"/>
                </a:lnTo>
                <a:lnTo>
                  <a:pt x="344" y="63"/>
                </a:lnTo>
                <a:lnTo>
                  <a:pt x="344" y="63"/>
                </a:lnTo>
                <a:lnTo>
                  <a:pt x="344" y="63"/>
                </a:lnTo>
                <a:lnTo>
                  <a:pt x="344" y="63"/>
                </a:lnTo>
                <a:lnTo>
                  <a:pt x="345" y="63"/>
                </a:lnTo>
                <a:lnTo>
                  <a:pt x="345" y="63"/>
                </a:lnTo>
                <a:lnTo>
                  <a:pt x="345" y="63"/>
                </a:lnTo>
                <a:lnTo>
                  <a:pt x="346" y="63"/>
                </a:lnTo>
                <a:lnTo>
                  <a:pt x="346" y="63"/>
                </a:lnTo>
                <a:lnTo>
                  <a:pt x="346" y="63"/>
                </a:lnTo>
                <a:lnTo>
                  <a:pt x="347" y="63"/>
                </a:lnTo>
                <a:lnTo>
                  <a:pt x="347" y="63"/>
                </a:lnTo>
                <a:lnTo>
                  <a:pt x="347" y="63"/>
                </a:lnTo>
                <a:lnTo>
                  <a:pt x="348" y="63"/>
                </a:lnTo>
                <a:lnTo>
                  <a:pt x="348" y="63"/>
                </a:lnTo>
                <a:lnTo>
                  <a:pt x="348" y="63"/>
                </a:lnTo>
                <a:lnTo>
                  <a:pt x="349" y="63"/>
                </a:lnTo>
                <a:lnTo>
                  <a:pt x="349" y="63"/>
                </a:lnTo>
                <a:lnTo>
                  <a:pt x="349" y="63"/>
                </a:lnTo>
                <a:lnTo>
                  <a:pt x="349" y="63"/>
                </a:lnTo>
                <a:lnTo>
                  <a:pt x="350" y="63"/>
                </a:lnTo>
                <a:lnTo>
                  <a:pt x="350" y="63"/>
                </a:lnTo>
                <a:lnTo>
                  <a:pt x="350" y="63"/>
                </a:lnTo>
                <a:lnTo>
                  <a:pt x="351" y="63"/>
                </a:lnTo>
                <a:lnTo>
                  <a:pt x="351" y="63"/>
                </a:lnTo>
                <a:lnTo>
                  <a:pt x="351" y="63"/>
                </a:lnTo>
                <a:lnTo>
                  <a:pt x="352" y="63"/>
                </a:lnTo>
                <a:lnTo>
                  <a:pt x="352" y="63"/>
                </a:lnTo>
                <a:lnTo>
                  <a:pt x="352" y="63"/>
                </a:lnTo>
                <a:lnTo>
                  <a:pt x="353" y="63"/>
                </a:lnTo>
                <a:lnTo>
                  <a:pt x="353" y="63"/>
                </a:lnTo>
                <a:lnTo>
                  <a:pt x="353" y="63"/>
                </a:lnTo>
                <a:lnTo>
                  <a:pt x="353" y="63"/>
                </a:lnTo>
                <a:lnTo>
                  <a:pt x="355" y="63"/>
                </a:lnTo>
                <a:lnTo>
                  <a:pt x="355" y="63"/>
                </a:lnTo>
                <a:lnTo>
                  <a:pt x="355" y="63"/>
                </a:lnTo>
                <a:lnTo>
                  <a:pt x="356" y="63"/>
                </a:lnTo>
                <a:lnTo>
                  <a:pt x="356" y="63"/>
                </a:lnTo>
                <a:lnTo>
                  <a:pt x="356" y="63"/>
                </a:lnTo>
                <a:lnTo>
                  <a:pt x="357" y="63"/>
                </a:lnTo>
                <a:lnTo>
                  <a:pt x="357" y="63"/>
                </a:lnTo>
                <a:lnTo>
                  <a:pt x="357" y="63"/>
                </a:lnTo>
                <a:lnTo>
                  <a:pt x="358" y="63"/>
                </a:lnTo>
                <a:lnTo>
                  <a:pt x="358" y="63"/>
                </a:lnTo>
                <a:lnTo>
                  <a:pt x="358" y="63"/>
                </a:lnTo>
                <a:lnTo>
                  <a:pt x="359" y="63"/>
                </a:lnTo>
                <a:lnTo>
                  <a:pt x="359" y="63"/>
                </a:lnTo>
                <a:lnTo>
                  <a:pt x="359" y="63"/>
                </a:lnTo>
                <a:lnTo>
                  <a:pt x="359" y="63"/>
                </a:lnTo>
                <a:lnTo>
                  <a:pt x="360" y="63"/>
                </a:lnTo>
                <a:lnTo>
                  <a:pt x="360" y="63"/>
                </a:lnTo>
                <a:lnTo>
                  <a:pt x="360" y="63"/>
                </a:lnTo>
                <a:lnTo>
                  <a:pt x="360" y="63"/>
                </a:lnTo>
                <a:lnTo>
                  <a:pt x="361" y="63"/>
                </a:lnTo>
                <a:lnTo>
                  <a:pt x="361" y="63"/>
                </a:lnTo>
                <a:lnTo>
                  <a:pt x="362" y="63"/>
                </a:lnTo>
                <a:lnTo>
                  <a:pt x="362" y="63"/>
                </a:lnTo>
                <a:lnTo>
                  <a:pt x="362" y="63"/>
                </a:lnTo>
                <a:lnTo>
                  <a:pt x="363" y="63"/>
                </a:lnTo>
                <a:lnTo>
                  <a:pt x="363" y="63"/>
                </a:lnTo>
                <a:lnTo>
                  <a:pt x="363" y="63"/>
                </a:lnTo>
                <a:lnTo>
                  <a:pt x="364" y="63"/>
                </a:lnTo>
                <a:lnTo>
                  <a:pt x="364" y="63"/>
                </a:lnTo>
                <a:lnTo>
                  <a:pt x="364" y="63"/>
                </a:lnTo>
                <a:lnTo>
                  <a:pt x="364" y="63"/>
                </a:lnTo>
                <a:lnTo>
                  <a:pt x="365" y="63"/>
                </a:lnTo>
                <a:lnTo>
                  <a:pt x="365" y="63"/>
                </a:lnTo>
                <a:lnTo>
                  <a:pt x="365" y="63"/>
                </a:lnTo>
                <a:lnTo>
                  <a:pt x="366" y="63"/>
                </a:lnTo>
                <a:lnTo>
                  <a:pt x="366" y="63"/>
                </a:lnTo>
                <a:lnTo>
                  <a:pt x="366" y="63"/>
                </a:lnTo>
                <a:lnTo>
                  <a:pt x="367" y="63"/>
                </a:lnTo>
                <a:lnTo>
                  <a:pt x="367" y="63"/>
                </a:lnTo>
                <a:lnTo>
                  <a:pt x="367" y="63"/>
                </a:lnTo>
                <a:lnTo>
                  <a:pt x="368" y="63"/>
                </a:lnTo>
                <a:lnTo>
                  <a:pt x="368" y="63"/>
                </a:lnTo>
                <a:lnTo>
                  <a:pt x="368" y="63"/>
                </a:lnTo>
                <a:lnTo>
                  <a:pt x="368" y="63"/>
                </a:lnTo>
                <a:lnTo>
                  <a:pt x="369" y="63"/>
                </a:lnTo>
                <a:lnTo>
                  <a:pt x="369" y="63"/>
                </a:lnTo>
                <a:lnTo>
                  <a:pt x="369" y="63"/>
                </a:lnTo>
                <a:lnTo>
                  <a:pt x="370" y="63"/>
                </a:lnTo>
                <a:lnTo>
                  <a:pt x="370" y="63"/>
                </a:lnTo>
                <a:lnTo>
                  <a:pt x="370" y="63"/>
                </a:lnTo>
                <a:lnTo>
                  <a:pt x="371" y="63"/>
                </a:lnTo>
                <a:lnTo>
                  <a:pt x="371" y="63"/>
                </a:lnTo>
                <a:lnTo>
                  <a:pt x="371" y="63"/>
                </a:lnTo>
                <a:lnTo>
                  <a:pt x="372" y="63"/>
                </a:lnTo>
                <a:lnTo>
                  <a:pt x="372" y="63"/>
                </a:lnTo>
                <a:lnTo>
                  <a:pt x="372" y="63"/>
                </a:lnTo>
                <a:lnTo>
                  <a:pt x="374" y="63"/>
                </a:lnTo>
                <a:lnTo>
                  <a:pt x="374" y="63"/>
                </a:lnTo>
                <a:lnTo>
                  <a:pt x="374" y="63"/>
                </a:lnTo>
                <a:lnTo>
                  <a:pt x="374" y="63"/>
                </a:lnTo>
                <a:lnTo>
                  <a:pt x="375" y="63"/>
                </a:lnTo>
                <a:lnTo>
                  <a:pt x="375" y="63"/>
                </a:lnTo>
                <a:lnTo>
                  <a:pt x="375" y="63"/>
                </a:lnTo>
                <a:lnTo>
                  <a:pt x="376" y="63"/>
                </a:lnTo>
                <a:lnTo>
                  <a:pt x="376" y="63"/>
                </a:lnTo>
                <a:lnTo>
                  <a:pt x="376" y="63"/>
                </a:lnTo>
                <a:lnTo>
                  <a:pt x="377" y="63"/>
                </a:lnTo>
                <a:lnTo>
                  <a:pt x="377" y="63"/>
                </a:lnTo>
                <a:lnTo>
                  <a:pt x="377" y="63"/>
                </a:lnTo>
                <a:lnTo>
                  <a:pt x="378" y="63"/>
                </a:lnTo>
                <a:lnTo>
                  <a:pt x="378" y="63"/>
                </a:lnTo>
                <a:lnTo>
                  <a:pt x="378" y="63"/>
                </a:lnTo>
                <a:lnTo>
                  <a:pt x="379" y="63"/>
                </a:lnTo>
                <a:lnTo>
                  <a:pt x="379" y="63"/>
                </a:lnTo>
                <a:lnTo>
                  <a:pt x="379" y="63"/>
                </a:lnTo>
                <a:lnTo>
                  <a:pt x="379" y="63"/>
                </a:lnTo>
                <a:lnTo>
                  <a:pt x="380" y="63"/>
                </a:lnTo>
                <a:lnTo>
                  <a:pt x="380" y="63"/>
                </a:lnTo>
                <a:lnTo>
                  <a:pt x="380" y="63"/>
                </a:lnTo>
                <a:lnTo>
                  <a:pt x="381" y="63"/>
                </a:lnTo>
                <a:lnTo>
                  <a:pt x="381" y="63"/>
                </a:lnTo>
                <a:lnTo>
                  <a:pt x="381" y="63"/>
                </a:lnTo>
                <a:lnTo>
                  <a:pt x="382" y="63"/>
                </a:lnTo>
                <a:lnTo>
                  <a:pt x="382" y="63"/>
                </a:lnTo>
                <a:lnTo>
                  <a:pt x="382" y="63"/>
                </a:lnTo>
                <a:lnTo>
                  <a:pt x="383" y="63"/>
                </a:lnTo>
                <a:lnTo>
                  <a:pt x="383" y="63"/>
                </a:lnTo>
                <a:lnTo>
                  <a:pt x="383" y="63"/>
                </a:lnTo>
                <a:lnTo>
                  <a:pt x="383" y="63"/>
                </a:lnTo>
                <a:lnTo>
                  <a:pt x="384" y="63"/>
                </a:lnTo>
                <a:lnTo>
                  <a:pt x="384" y="63"/>
                </a:lnTo>
                <a:lnTo>
                  <a:pt x="384" y="63"/>
                </a:lnTo>
                <a:lnTo>
                  <a:pt x="385" y="63"/>
                </a:lnTo>
                <a:lnTo>
                  <a:pt x="385" y="63"/>
                </a:lnTo>
                <a:lnTo>
                  <a:pt x="385" y="63"/>
                </a:lnTo>
                <a:lnTo>
                  <a:pt x="386" y="63"/>
                </a:lnTo>
                <a:lnTo>
                  <a:pt x="386" y="63"/>
                </a:lnTo>
                <a:lnTo>
                  <a:pt x="386" y="63"/>
                </a:lnTo>
                <a:lnTo>
                  <a:pt x="387" y="63"/>
                </a:lnTo>
                <a:lnTo>
                  <a:pt x="387" y="63"/>
                </a:lnTo>
                <a:lnTo>
                  <a:pt x="387" y="63"/>
                </a:lnTo>
                <a:lnTo>
                  <a:pt x="389" y="63"/>
                </a:lnTo>
                <a:lnTo>
                  <a:pt x="389" y="63"/>
                </a:lnTo>
                <a:lnTo>
                  <a:pt x="389" y="63"/>
                </a:lnTo>
                <a:lnTo>
                  <a:pt x="389" y="63"/>
                </a:lnTo>
                <a:lnTo>
                  <a:pt x="390" y="63"/>
                </a:lnTo>
                <a:lnTo>
                  <a:pt x="390" y="63"/>
                </a:lnTo>
                <a:lnTo>
                  <a:pt x="390" y="63"/>
                </a:lnTo>
                <a:lnTo>
                  <a:pt x="391" y="63"/>
                </a:lnTo>
                <a:lnTo>
                  <a:pt x="391" y="63"/>
                </a:lnTo>
                <a:lnTo>
                  <a:pt x="391" y="63"/>
                </a:lnTo>
                <a:lnTo>
                  <a:pt x="392" y="63"/>
                </a:lnTo>
                <a:lnTo>
                  <a:pt x="392" y="63"/>
                </a:lnTo>
                <a:lnTo>
                  <a:pt x="392" y="63"/>
                </a:lnTo>
                <a:lnTo>
                  <a:pt x="393" y="63"/>
                </a:lnTo>
                <a:lnTo>
                  <a:pt x="393" y="63"/>
                </a:lnTo>
                <a:lnTo>
                  <a:pt x="393" y="63"/>
                </a:lnTo>
                <a:lnTo>
                  <a:pt x="394" y="63"/>
                </a:lnTo>
                <a:lnTo>
                  <a:pt x="394" y="63"/>
                </a:lnTo>
                <a:lnTo>
                  <a:pt x="394" y="63"/>
                </a:lnTo>
                <a:lnTo>
                  <a:pt x="394" y="63"/>
                </a:lnTo>
                <a:lnTo>
                  <a:pt x="395" y="63"/>
                </a:lnTo>
                <a:lnTo>
                  <a:pt x="395" y="63"/>
                </a:lnTo>
                <a:lnTo>
                  <a:pt x="395" y="63"/>
                </a:lnTo>
                <a:lnTo>
                  <a:pt x="396" y="63"/>
                </a:lnTo>
                <a:lnTo>
                  <a:pt x="396" y="63"/>
                </a:lnTo>
                <a:lnTo>
                  <a:pt x="396" y="63"/>
                </a:lnTo>
                <a:lnTo>
                  <a:pt x="397" y="63"/>
                </a:lnTo>
                <a:lnTo>
                  <a:pt x="397" y="63"/>
                </a:lnTo>
                <a:lnTo>
                  <a:pt x="397" y="63"/>
                </a:lnTo>
                <a:lnTo>
                  <a:pt x="398" y="63"/>
                </a:lnTo>
                <a:lnTo>
                  <a:pt x="398" y="63"/>
                </a:lnTo>
                <a:lnTo>
                  <a:pt x="398" y="63"/>
                </a:lnTo>
                <a:lnTo>
                  <a:pt x="398" y="63"/>
                </a:lnTo>
                <a:lnTo>
                  <a:pt x="399" y="63"/>
                </a:lnTo>
                <a:lnTo>
                  <a:pt x="399" y="63"/>
                </a:lnTo>
                <a:lnTo>
                  <a:pt x="399" y="63"/>
                </a:lnTo>
                <a:lnTo>
                  <a:pt x="400" y="63"/>
                </a:lnTo>
                <a:lnTo>
                  <a:pt x="400" y="63"/>
                </a:lnTo>
                <a:lnTo>
                  <a:pt x="400" y="63"/>
                </a:lnTo>
                <a:lnTo>
                  <a:pt x="401" y="63"/>
                </a:lnTo>
                <a:lnTo>
                  <a:pt x="401" y="63"/>
                </a:lnTo>
                <a:lnTo>
                  <a:pt x="401" y="63"/>
                </a:lnTo>
                <a:lnTo>
                  <a:pt x="402" y="63"/>
                </a:lnTo>
                <a:lnTo>
                  <a:pt x="402" y="63"/>
                </a:lnTo>
                <a:lnTo>
                  <a:pt x="402" y="63"/>
                </a:lnTo>
                <a:lnTo>
                  <a:pt x="403" y="63"/>
                </a:lnTo>
                <a:lnTo>
                  <a:pt x="403" y="63"/>
                </a:lnTo>
                <a:lnTo>
                  <a:pt x="403" y="63"/>
                </a:lnTo>
                <a:lnTo>
                  <a:pt x="403" y="63"/>
                </a:lnTo>
                <a:lnTo>
                  <a:pt x="404" y="63"/>
                </a:lnTo>
                <a:lnTo>
                  <a:pt x="404" y="63"/>
                </a:lnTo>
                <a:lnTo>
                  <a:pt x="404" y="63"/>
                </a:lnTo>
                <a:lnTo>
                  <a:pt x="405" y="63"/>
                </a:lnTo>
                <a:lnTo>
                  <a:pt x="405" y="63"/>
                </a:lnTo>
                <a:lnTo>
                  <a:pt x="405" y="63"/>
                </a:lnTo>
                <a:lnTo>
                  <a:pt x="406" y="63"/>
                </a:lnTo>
                <a:lnTo>
                  <a:pt x="406" y="63"/>
                </a:lnTo>
                <a:lnTo>
                  <a:pt x="406" y="63"/>
                </a:lnTo>
                <a:lnTo>
                  <a:pt x="408" y="63"/>
                </a:lnTo>
                <a:lnTo>
                  <a:pt x="408" y="63"/>
                </a:lnTo>
                <a:lnTo>
                  <a:pt x="408" y="63"/>
                </a:lnTo>
                <a:lnTo>
                  <a:pt x="409" y="63"/>
                </a:lnTo>
                <a:lnTo>
                  <a:pt x="409" y="63"/>
                </a:lnTo>
                <a:lnTo>
                  <a:pt x="409" y="63"/>
                </a:lnTo>
                <a:lnTo>
                  <a:pt x="409" y="63"/>
                </a:lnTo>
                <a:lnTo>
                  <a:pt x="410" y="63"/>
                </a:lnTo>
                <a:lnTo>
                  <a:pt x="410" y="63"/>
                </a:lnTo>
                <a:lnTo>
                  <a:pt x="410" y="63"/>
                </a:lnTo>
                <a:lnTo>
                  <a:pt x="411" y="63"/>
                </a:lnTo>
                <a:lnTo>
                  <a:pt x="411" y="63"/>
                </a:lnTo>
                <a:lnTo>
                  <a:pt x="411" y="63"/>
                </a:lnTo>
                <a:lnTo>
                  <a:pt x="412" y="63"/>
                </a:lnTo>
                <a:lnTo>
                  <a:pt x="412" y="63"/>
                </a:lnTo>
                <a:lnTo>
                  <a:pt x="412" y="63"/>
                </a:lnTo>
                <a:lnTo>
                  <a:pt x="413" y="63"/>
                </a:lnTo>
                <a:lnTo>
                  <a:pt x="413" y="63"/>
                </a:lnTo>
                <a:lnTo>
                  <a:pt x="413" y="63"/>
                </a:lnTo>
                <a:lnTo>
                  <a:pt x="413" y="63"/>
                </a:lnTo>
                <a:lnTo>
                  <a:pt x="414" y="63"/>
                </a:lnTo>
                <a:lnTo>
                  <a:pt x="414" y="63"/>
                </a:lnTo>
                <a:lnTo>
                  <a:pt x="414" y="63"/>
                </a:lnTo>
                <a:lnTo>
                  <a:pt x="414" y="63"/>
                </a:lnTo>
                <a:lnTo>
                  <a:pt x="415" y="63"/>
                </a:lnTo>
                <a:lnTo>
                  <a:pt x="415" y="63"/>
                </a:lnTo>
                <a:lnTo>
                  <a:pt x="416" y="63"/>
                </a:lnTo>
                <a:lnTo>
                  <a:pt x="416" y="63"/>
                </a:lnTo>
                <a:lnTo>
                  <a:pt x="416" y="63"/>
                </a:lnTo>
                <a:lnTo>
                  <a:pt x="417" y="63"/>
                </a:lnTo>
                <a:lnTo>
                  <a:pt x="417" y="63"/>
                </a:lnTo>
                <a:lnTo>
                  <a:pt x="417" y="63"/>
                </a:lnTo>
                <a:lnTo>
                  <a:pt x="418" y="63"/>
                </a:lnTo>
                <a:lnTo>
                  <a:pt x="418" y="63"/>
                </a:lnTo>
                <a:lnTo>
                  <a:pt x="418" y="63"/>
                </a:lnTo>
                <a:lnTo>
                  <a:pt x="418" y="63"/>
                </a:lnTo>
                <a:lnTo>
                  <a:pt x="419" y="63"/>
                </a:lnTo>
                <a:lnTo>
                  <a:pt x="419" y="63"/>
                </a:lnTo>
                <a:lnTo>
                  <a:pt x="419" y="63"/>
                </a:lnTo>
                <a:lnTo>
                  <a:pt x="420" y="63"/>
                </a:lnTo>
                <a:lnTo>
                  <a:pt x="420" y="63"/>
                </a:lnTo>
                <a:lnTo>
                  <a:pt x="420" y="63"/>
                </a:lnTo>
                <a:lnTo>
                  <a:pt x="421" y="63"/>
                </a:lnTo>
                <a:lnTo>
                  <a:pt x="421" y="63"/>
                </a:lnTo>
                <a:lnTo>
                  <a:pt x="421" y="63"/>
                </a:lnTo>
                <a:lnTo>
                  <a:pt x="423" y="63"/>
                </a:lnTo>
                <a:lnTo>
                  <a:pt x="423" y="63"/>
                </a:lnTo>
                <a:lnTo>
                  <a:pt x="423" y="63"/>
                </a:lnTo>
                <a:lnTo>
                  <a:pt x="424" y="63"/>
                </a:lnTo>
                <a:lnTo>
                  <a:pt x="424" y="63"/>
                </a:lnTo>
                <a:lnTo>
                  <a:pt x="424" y="63"/>
                </a:lnTo>
                <a:lnTo>
                  <a:pt x="424" y="63"/>
                </a:lnTo>
                <a:lnTo>
                  <a:pt x="425" y="63"/>
                </a:lnTo>
                <a:lnTo>
                  <a:pt x="425" y="63"/>
                </a:lnTo>
                <a:lnTo>
                  <a:pt x="425" y="63"/>
                </a:lnTo>
                <a:lnTo>
                  <a:pt x="426" y="63"/>
                </a:lnTo>
                <a:lnTo>
                  <a:pt x="426" y="63"/>
                </a:lnTo>
                <a:lnTo>
                  <a:pt x="426" y="63"/>
                </a:lnTo>
                <a:lnTo>
                  <a:pt x="427" y="63"/>
                </a:lnTo>
                <a:lnTo>
                  <a:pt x="427" y="63"/>
                </a:lnTo>
                <a:lnTo>
                  <a:pt x="427" y="63"/>
                </a:lnTo>
                <a:lnTo>
                  <a:pt x="428" y="63"/>
                </a:lnTo>
                <a:lnTo>
                  <a:pt x="428" y="63"/>
                </a:lnTo>
                <a:lnTo>
                  <a:pt x="428" y="63"/>
                </a:lnTo>
                <a:lnTo>
                  <a:pt x="428" y="63"/>
                </a:lnTo>
                <a:lnTo>
                  <a:pt x="429" y="63"/>
                </a:lnTo>
                <a:lnTo>
                  <a:pt x="429" y="63"/>
                </a:lnTo>
                <a:lnTo>
                  <a:pt x="429" y="63"/>
                </a:lnTo>
                <a:lnTo>
                  <a:pt x="430" y="63"/>
                </a:lnTo>
                <a:lnTo>
                  <a:pt x="430" y="63"/>
                </a:lnTo>
                <a:lnTo>
                  <a:pt x="430" y="63"/>
                </a:lnTo>
                <a:lnTo>
                  <a:pt x="431" y="63"/>
                </a:lnTo>
                <a:lnTo>
                  <a:pt x="431" y="63"/>
                </a:lnTo>
                <a:lnTo>
                  <a:pt x="431" y="63"/>
                </a:lnTo>
                <a:lnTo>
                  <a:pt x="432" y="63"/>
                </a:lnTo>
                <a:lnTo>
                  <a:pt x="432" y="63"/>
                </a:lnTo>
                <a:lnTo>
                  <a:pt x="432" y="63"/>
                </a:lnTo>
                <a:lnTo>
                  <a:pt x="433" y="63"/>
                </a:lnTo>
                <a:lnTo>
                  <a:pt x="433" y="63"/>
                </a:lnTo>
                <a:lnTo>
                  <a:pt x="433" y="63"/>
                </a:lnTo>
                <a:lnTo>
                  <a:pt x="433" y="63"/>
                </a:lnTo>
                <a:lnTo>
                  <a:pt x="434" y="63"/>
                </a:lnTo>
                <a:lnTo>
                  <a:pt x="434" y="63"/>
                </a:lnTo>
                <a:lnTo>
                  <a:pt x="434" y="63"/>
                </a:lnTo>
                <a:lnTo>
                  <a:pt x="435" y="63"/>
                </a:lnTo>
                <a:lnTo>
                  <a:pt x="435" y="63"/>
                </a:lnTo>
                <a:lnTo>
                  <a:pt x="435" y="63"/>
                </a:lnTo>
                <a:lnTo>
                  <a:pt x="436" y="63"/>
                </a:lnTo>
                <a:lnTo>
                  <a:pt x="436" y="63"/>
                </a:lnTo>
                <a:lnTo>
                  <a:pt x="436" y="63"/>
                </a:lnTo>
                <a:lnTo>
                  <a:pt x="437" y="63"/>
                </a:lnTo>
                <a:lnTo>
                  <a:pt x="437" y="63"/>
                </a:lnTo>
                <a:lnTo>
                  <a:pt x="437" y="63"/>
                </a:lnTo>
                <a:lnTo>
                  <a:pt x="439" y="63"/>
                </a:lnTo>
                <a:lnTo>
                  <a:pt x="439" y="63"/>
                </a:lnTo>
                <a:lnTo>
                  <a:pt x="439" y="63"/>
                </a:lnTo>
                <a:lnTo>
                  <a:pt x="439" y="63"/>
                </a:lnTo>
                <a:lnTo>
                  <a:pt x="440" y="63"/>
                </a:lnTo>
                <a:lnTo>
                  <a:pt x="440" y="63"/>
                </a:lnTo>
                <a:lnTo>
                  <a:pt x="440" y="63"/>
                </a:lnTo>
                <a:lnTo>
                  <a:pt x="441" y="63"/>
                </a:lnTo>
                <a:lnTo>
                  <a:pt x="441" y="63"/>
                </a:lnTo>
                <a:lnTo>
                  <a:pt x="441" y="63"/>
                </a:lnTo>
                <a:lnTo>
                  <a:pt x="442" y="63"/>
                </a:lnTo>
                <a:lnTo>
                  <a:pt x="442" y="63"/>
                </a:lnTo>
                <a:lnTo>
                  <a:pt x="442" y="63"/>
                </a:lnTo>
                <a:lnTo>
                  <a:pt x="443" y="63"/>
                </a:lnTo>
                <a:lnTo>
                  <a:pt x="443" y="63"/>
                </a:lnTo>
                <a:lnTo>
                  <a:pt x="443" y="63"/>
                </a:lnTo>
                <a:lnTo>
                  <a:pt x="443" y="63"/>
                </a:lnTo>
                <a:lnTo>
                  <a:pt x="444" y="63"/>
                </a:lnTo>
                <a:lnTo>
                  <a:pt x="444" y="63"/>
                </a:lnTo>
                <a:lnTo>
                  <a:pt x="444" y="63"/>
                </a:lnTo>
                <a:lnTo>
                  <a:pt x="445" y="63"/>
                </a:lnTo>
                <a:lnTo>
                  <a:pt x="445" y="63"/>
                </a:lnTo>
                <a:lnTo>
                  <a:pt x="445" y="63"/>
                </a:lnTo>
                <a:lnTo>
                  <a:pt x="446" y="63"/>
                </a:lnTo>
                <a:lnTo>
                  <a:pt x="446" y="63"/>
                </a:lnTo>
                <a:lnTo>
                  <a:pt x="446" y="63"/>
                </a:lnTo>
                <a:lnTo>
                  <a:pt x="447" y="63"/>
                </a:lnTo>
                <a:lnTo>
                  <a:pt x="447" y="63"/>
                </a:lnTo>
                <a:lnTo>
                  <a:pt x="447" y="63"/>
                </a:lnTo>
                <a:lnTo>
                  <a:pt x="448" y="63"/>
                </a:lnTo>
                <a:lnTo>
                  <a:pt x="448" y="63"/>
                </a:lnTo>
                <a:lnTo>
                  <a:pt x="448" y="63"/>
                </a:lnTo>
                <a:lnTo>
                  <a:pt x="448" y="63"/>
                </a:lnTo>
                <a:lnTo>
                  <a:pt x="449" y="63"/>
                </a:lnTo>
                <a:lnTo>
                  <a:pt x="449" y="63"/>
                </a:lnTo>
                <a:lnTo>
                  <a:pt x="449" y="63"/>
                </a:lnTo>
                <a:lnTo>
                  <a:pt x="450" y="63"/>
                </a:lnTo>
                <a:lnTo>
                  <a:pt x="450" y="63"/>
                </a:lnTo>
                <a:lnTo>
                  <a:pt x="450" y="63"/>
                </a:lnTo>
                <a:lnTo>
                  <a:pt x="451" y="63"/>
                </a:lnTo>
                <a:lnTo>
                  <a:pt x="451" y="63"/>
                </a:lnTo>
                <a:lnTo>
                  <a:pt x="451" y="63"/>
                </a:lnTo>
                <a:lnTo>
                  <a:pt x="452" y="63"/>
                </a:lnTo>
                <a:lnTo>
                  <a:pt x="452" y="63"/>
                </a:lnTo>
                <a:lnTo>
                  <a:pt x="452" y="63"/>
                </a:lnTo>
                <a:lnTo>
                  <a:pt x="453" y="63"/>
                </a:lnTo>
                <a:lnTo>
                  <a:pt x="453" y="63"/>
                </a:lnTo>
                <a:lnTo>
                  <a:pt x="453" y="63"/>
                </a:lnTo>
                <a:lnTo>
                  <a:pt x="453" y="63"/>
                </a:lnTo>
                <a:lnTo>
                  <a:pt x="454" y="63"/>
                </a:lnTo>
                <a:lnTo>
                  <a:pt x="454" y="63"/>
                </a:lnTo>
                <a:lnTo>
                  <a:pt x="454" y="63"/>
                </a:lnTo>
                <a:lnTo>
                  <a:pt x="455" y="63"/>
                </a:lnTo>
                <a:lnTo>
                  <a:pt x="455" y="63"/>
                </a:lnTo>
                <a:lnTo>
                  <a:pt x="455" y="63"/>
                </a:lnTo>
                <a:lnTo>
                  <a:pt x="457" y="63"/>
                </a:lnTo>
                <a:lnTo>
                  <a:pt x="457" y="63"/>
                </a:lnTo>
                <a:lnTo>
                  <a:pt x="457" y="63"/>
                </a:lnTo>
                <a:lnTo>
                  <a:pt x="458" y="63"/>
                </a:lnTo>
                <a:lnTo>
                  <a:pt x="458" y="63"/>
                </a:lnTo>
                <a:lnTo>
                  <a:pt x="458" y="63"/>
                </a:lnTo>
                <a:lnTo>
                  <a:pt x="458" y="63"/>
                </a:lnTo>
                <a:lnTo>
                  <a:pt x="459" y="63"/>
                </a:lnTo>
                <a:lnTo>
                  <a:pt x="459" y="63"/>
                </a:lnTo>
                <a:lnTo>
                  <a:pt x="459" y="63"/>
                </a:lnTo>
                <a:lnTo>
                  <a:pt x="460" y="63"/>
                </a:lnTo>
                <a:lnTo>
                  <a:pt x="460" y="63"/>
                </a:lnTo>
                <a:lnTo>
                  <a:pt x="460" y="63"/>
                </a:lnTo>
                <a:lnTo>
                  <a:pt x="461" y="63"/>
                </a:lnTo>
                <a:lnTo>
                  <a:pt x="461" y="63"/>
                </a:lnTo>
                <a:lnTo>
                  <a:pt x="461" y="63"/>
                </a:lnTo>
                <a:lnTo>
                  <a:pt x="462" y="63"/>
                </a:lnTo>
                <a:lnTo>
                  <a:pt x="462" y="63"/>
                </a:lnTo>
                <a:lnTo>
                  <a:pt x="462" y="63"/>
                </a:lnTo>
                <a:lnTo>
                  <a:pt x="463" y="63"/>
                </a:lnTo>
                <a:lnTo>
                  <a:pt x="463" y="63"/>
                </a:lnTo>
                <a:lnTo>
                  <a:pt x="463" y="63"/>
                </a:lnTo>
                <a:lnTo>
                  <a:pt x="463" y="63"/>
                </a:lnTo>
                <a:lnTo>
                  <a:pt x="464" y="63"/>
                </a:lnTo>
                <a:lnTo>
                  <a:pt x="464" y="63"/>
                </a:lnTo>
                <a:lnTo>
                  <a:pt x="464" y="63"/>
                </a:lnTo>
                <a:lnTo>
                  <a:pt x="465" y="63"/>
                </a:lnTo>
                <a:lnTo>
                  <a:pt x="465" y="63"/>
                </a:lnTo>
                <a:lnTo>
                  <a:pt x="465" y="63"/>
                </a:lnTo>
                <a:lnTo>
                  <a:pt x="466" y="63"/>
                </a:lnTo>
                <a:lnTo>
                  <a:pt x="466" y="63"/>
                </a:lnTo>
                <a:lnTo>
                  <a:pt x="466" y="63"/>
                </a:lnTo>
                <a:lnTo>
                  <a:pt x="467" y="63"/>
                </a:lnTo>
                <a:lnTo>
                  <a:pt x="467" y="63"/>
                </a:lnTo>
                <a:lnTo>
                  <a:pt x="467" y="63"/>
                </a:lnTo>
                <a:lnTo>
                  <a:pt x="468" y="63"/>
                </a:lnTo>
                <a:lnTo>
                  <a:pt x="468" y="63"/>
                </a:lnTo>
                <a:lnTo>
                  <a:pt x="468" y="63"/>
                </a:lnTo>
                <a:lnTo>
                  <a:pt x="468" y="63"/>
                </a:lnTo>
                <a:lnTo>
                  <a:pt x="468" y="63"/>
                </a:lnTo>
                <a:lnTo>
                  <a:pt x="469" y="63"/>
                </a:lnTo>
                <a:lnTo>
                  <a:pt x="469" y="63"/>
                </a:lnTo>
                <a:lnTo>
                  <a:pt x="470" y="63"/>
                </a:lnTo>
                <a:lnTo>
                  <a:pt x="470" y="63"/>
                </a:lnTo>
                <a:lnTo>
                  <a:pt x="470" y="63"/>
                </a:lnTo>
                <a:lnTo>
                  <a:pt x="472" y="63"/>
                </a:lnTo>
                <a:lnTo>
                  <a:pt x="472" y="63"/>
                </a:lnTo>
                <a:lnTo>
                  <a:pt x="472" y="63"/>
                </a:lnTo>
                <a:lnTo>
                  <a:pt x="473" y="63"/>
                </a:lnTo>
                <a:lnTo>
                  <a:pt x="473" y="63"/>
                </a:lnTo>
                <a:lnTo>
                  <a:pt x="473" y="63"/>
                </a:lnTo>
                <a:lnTo>
                  <a:pt x="473" y="63"/>
                </a:lnTo>
                <a:lnTo>
                  <a:pt x="474" y="63"/>
                </a:lnTo>
                <a:lnTo>
                  <a:pt x="474" y="63"/>
                </a:lnTo>
                <a:lnTo>
                  <a:pt x="474" y="63"/>
                </a:lnTo>
                <a:lnTo>
                  <a:pt x="475" y="63"/>
                </a:lnTo>
                <a:lnTo>
                  <a:pt x="475" y="63"/>
                </a:lnTo>
                <a:lnTo>
                  <a:pt x="475" y="63"/>
                </a:lnTo>
                <a:lnTo>
                  <a:pt x="476" y="63"/>
                </a:lnTo>
                <a:lnTo>
                  <a:pt x="476" y="63"/>
                </a:lnTo>
                <a:lnTo>
                  <a:pt x="476" y="63"/>
                </a:lnTo>
                <a:lnTo>
                  <a:pt x="477" y="63"/>
                </a:lnTo>
                <a:lnTo>
                  <a:pt x="477" y="63"/>
                </a:lnTo>
                <a:lnTo>
                  <a:pt x="477" y="63"/>
                </a:lnTo>
                <a:lnTo>
                  <a:pt x="478" y="63"/>
                </a:lnTo>
                <a:lnTo>
                  <a:pt x="478" y="63"/>
                </a:lnTo>
                <a:lnTo>
                  <a:pt x="478" y="63"/>
                </a:lnTo>
                <a:lnTo>
                  <a:pt x="478" y="63"/>
                </a:lnTo>
                <a:lnTo>
                  <a:pt x="479" y="63"/>
                </a:lnTo>
                <a:lnTo>
                  <a:pt x="479" y="63"/>
                </a:lnTo>
                <a:lnTo>
                  <a:pt x="479" y="63"/>
                </a:lnTo>
                <a:lnTo>
                  <a:pt x="480" y="63"/>
                </a:lnTo>
                <a:lnTo>
                  <a:pt x="480" y="63"/>
                </a:lnTo>
                <a:lnTo>
                  <a:pt x="480" y="63"/>
                </a:lnTo>
                <a:lnTo>
                  <a:pt x="481" y="63"/>
                </a:lnTo>
                <a:lnTo>
                  <a:pt x="481" y="63"/>
                </a:lnTo>
                <a:lnTo>
                  <a:pt x="481" y="63"/>
                </a:lnTo>
                <a:lnTo>
                  <a:pt x="482" y="63"/>
                </a:lnTo>
                <a:lnTo>
                  <a:pt x="482" y="63"/>
                </a:lnTo>
                <a:lnTo>
                  <a:pt x="482" y="63"/>
                </a:lnTo>
                <a:lnTo>
                  <a:pt x="482" y="63"/>
                </a:lnTo>
                <a:lnTo>
                  <a:pt x="483" y="63"/>
                </a:lnTo>
                <a:lnTo>
                  <a:pt x="483" y="63"/>
                </a:lnTo>
                <a:lnTo>
                  <a:pt x="483" y="63"/>
                </a:lnTo>
                <a:lnTo>
                  <a:pt x="484" y="63"/>
                </a:lnTo>
                <a:lnTo>
                  <a:pt x="484" y="63"/>
                </a:lnTo>
                <a:lnTo>
                  <a:pt x="484" y="63"/>
                </a:lnTo>
                <a:lnTo>
                  <a:pt x="485" y="63"/>
                </a:lnTo>
                <a:lnTo>
                  <a:pt x="485" y="63"/>
                </a:lnTo>
                <a:lnTo>
                  <a:pt x="485" y="63"/>
                </a:lnTo>
                <a:lnTo>
                  <a:pt x="486" y="63"/>
                </a:lnTo>
                <a:lnTo>
                  <a:pt x="486" y="63"/>
                </a:lnTo>
                <a:lnTo>
                  <a:pt x="486" y="63"/>
                </a:lnTo>
                <a:lnTo>
                  <a:pt x="487" y="63"/>
                </a:lnTo>
                <a:lnTo>
                  <a:pt x="487" y="63"/>
                </a:lnTo>
                <a:lnTo>
                  <a:pt x="487" y="63"/>
                </a:lnTo>
                <a:lnTo>
                  <a:pt x="487" y="63"/>
                </a:lnTo>
                <a:lnTo>
                  <a:pt x="488" y="63"/>
                </a:lnTo>
                <a:lnTo>
                  <a:pt x="488" y="63"/>
                </a:lnTo>
                <a:lnTo>
                  <a:pt x="488" y="63"/>
                </a:lnTo>
                <a:lnTo>
                  <a:pt x="489" y="63"/>
                </a:lnTo>
                <a:lnTo>
                  <a:pt x="489" y="63"/>
                </a:lnTo>
                <a:lnTo>
                  <a:pt x="489" y="63"/>
                </a:lnTo>
                <a:lnTo>
                  <a:pt x="491" y="63"/>
                </a:lnTo>
                <a:lnTo>
                  <a:pt x="491" y="63"/>
                </a:lnTo>
                <a:lnTo>
                  <a:pt x="491" y="63"/>
                </a:lnTo>
                <a:lnTo>
                  <a:pt x="492" y="63"/>
                </a:lnTo>
                <a:lnTo>
                  <a:pt x="492" y="63"/>
                </a:lnTo>
                <a:lnTo>
                  <a:pt x="492" y="63"/>
                </a:lnTo>
                <a:lnTo>
                  <a:pt x="493" y="63"/>
                </a:lnTo>
                <a:lnTo>
                  <a:pt x="493" y="63"/>
                </a:lnTo>
                <a:lnTo>
                  <a:pt x="493" y="63"/>
                </a:lnTo>
                <a:lnTo>
                  <a:pt x="493" y="63"/>
                </a:lnTo>
                <a:lnTo>
                  <a:pt x="494" y="63"/>
                </a:lnTo>
                <a:lnTo>
                  <a:pt x="494" y="63"/>
                </a:lnTo>
                <a:lnTo>
                  <a:pt x="494" y="63"/>
                </a:lnTo>
                <a:lnTo>
                  <a:pt x="495" y="63"/>
                </a:lnTo>
                <a:lnTo>
                  <a:pt x="495" y="63"/>
                </a:lnTo>
                <a:lnTo>
                  <a:pt x="495" y="63"/>
                </a:lnTo>
                <a:lnTo>
                  <a:pt x="496" y="63"/>
                </a:lnTo>
                <a:lnTo>
                  <a:pt x="496" y="63"/>
                </a:lnTo>
                <a:lnTo>
                  <a:pt x="496" y="63"/>
                </a:lnTo>
                <a:lnTo>
                  <a:pt x="497" y="63"/>
                </a:lnTo>
                <a:lnTo>
                  <a:pt x="497" y="63"/>
                </a:lnTo>
                <a:lnTo>
                  <a:pt x="497" y="63"/>
                </a:lnTo>
                <a:lnTo>
                  <a:pt x="497" y="63"/>
                </a:lnTo>
                <a:lnTo>
                  <a:pt x="498" y="63"/>
                </a:lnTo>
                <a:lnTo>
                  <a:pt x="498" y="63"/>
                </a:lnTo>
                <a:lnTo>
                  <a:pt x="498" y="63"/>
                </a:lnTo>
                <a:lnTo>
                  <a:pt x="499" y="63"/>
                </a:lnTo>
                <a:lnTo>
                  <a:pt x="499" y="63"/>
                </a:lnTo>
                <a:lnTo>
                  <a:pt x="499" y="63"/>
                </a:lnTo>
                <a:lnTo>
                  <a:pt x="500" y="63"/>
                </a:lnTo>
                <a:lnTo>
                  <a:pt x="500" y="63"/>
                </a:lnTo>
                <a:lnTo>
                  <a:pt x="500" y="63"/>
                </a:lnTo>
                <a:lnTo>
                  <a:pt x="501" y="63"/>
                </a:lnTo>
                <a:lnTo>
                  <a:pt x="501" y="63"/>
                </a:lnTo>
                <a:lnTo>
                  <a:pt x="501" y="63"/>
                </a:lnTo>
                <a:lnTo>
                  <a:pt x="502" y="63"/>
                </a:lnTo>
                <a:lnTo>
                  <a:pt x="502" y="63"/>
                </a:lnTo>
                <a:lnTo>
                  <a:pt x="502" y="63"/>
                </a:lnTo>
                <a:lnTo>
                  <a:pt x="502" y="63"/>
                </a:lnTo>
                <a:lnTo>
                  <a:pt x="503" y="63"/>
                </a:lnTo>
                <a:lnTo>
                  <a:pt x="503" y="63"/>
                </a:lnTo>
                <a:lnTo>
                  <a:pt x="503" y="63"/>
                </a:lnTo>
                <a:lnTo>
                  <a:pt x="504" y="63"/>
                </a:lnTo>
                <a:lnTo>
                  <a:pt x="504" y="63"/>
                </a:lnTo>
                <a:lnTo>
                  <a:pt x="504" y="63"/>
                </a:lnTo>
                <a:lnTo>
                  <a:pt x="506" y="63"/>
                </a:lnTo>
                <a:lnTo>
                  <a:pt x="506" y="63"/>
                </a:lnTo>
                <a:lnTo>
                  <a:pt x="506" y="63"/>
                </a:lnTo>
                <a:lnTo>
                  <a:pt x="507" y="63"/>
                </a:lnTo>
                <a:lnTo>
                  <a:pt x="507" y="63"/>
                </a:lnTo>
                <a:lnTo>
                  <a:pt x="507" y="63"/>
                </a:lnTo>
                <a:lnTo>
                  <a:pt x="508" y="63"/>
                </a:lnTo>
                <a:lnTo>
                  <a:pt x="508" y="63"/>
                </a:lnTo>
                <a:lnTo>
                  <a:pt x="508" y="63"/>
                </a:lnTo>
                <a:lnTo>
                  <a:pt x="508" y="63"/>
                </a:lnTo>
                <a:lnTo>
                  <a:pt x="509" y="63"/>
                </a:lnTo>
                <a:lnTo>
                  <a:pt x="509" y="63"/>
                </a:lnTo>
                <a:lnTo>
                  <a:pt x="509" y="63"/>
                </a:lnTo>
                <a:lnTo>
                  <a:pt x="510" y="63"/>
                </a:lnTo>
                <a:lnTo>
                  <a:pt x="510" y="63"/>
                </a:lnTo>
                <a:lnTo>
                  <a:pt x="510" y="63"/>
                </a:lnTo>
                <a:lnTo>
                  <a:pt x="511" y="63"/>
                </a:lnTo>
                <a:lnTo>
                  <a:pt x="511" y="63"/>
                </a:lnTo>
                <a:lnTo>
                  <a:pt x="511" y="63"/>
                </a:lnTo>
                <a:lnTo>
                  <a:pt x="512" y="63"/>
                </a:lnTo>
                <a:lnTo>
                  <a:pt x="512" y="63"/>
                </a:lnTo>
                <a:lnTo>
                  <a:pt x="512" y="63"/>
                </a:lnTo>
                <a:lnTo>
                  <a:pt x="512" y="63"/>
                </a:lnTo>
                <a:lnTo>
                  <a:pt x="513" y="63"/>
                </a:lnTo>
                <a:lnTo>
                  <a:pt x="513" y="63"/>
                </a:lnTo>
                <a:lnTo>
                  <a:pt x="513" y="63"/>
                </a:lnTo>
                <a:lnTo>
                  <a:pt x="514" y="63"/>
                </a:lnTo>
                <a:lnTo>
                  <a:pt x="514" y="63"/>
                </a:lnTo>
                <a:lnTo>
                  <a:pt x="514" y="63"/>
                </a:lnTo>
                <a:lnTo>
                  <a:pt x="515" y="63"/>
                </a:lnTo>
                <a:lnTo>
                  <a:pt x="515" y="63"/>
                </a:lnTo>
                <a:lnTo>
                  <a:pt x="515" y="63"/>
                </a:lnTo>
                <a:lnTo>
                  <a:pt x="516" y="63"/>
                </a:lnTo>
                <a:lnTo>
                  <a:pt x="516" y="63"/>
                </a:lnTo>
                <a:lnTo>
                  <a:pt x="516" y="63"/>
                </a:lnTo>
                <a:lnTo>
                  <a:pt x="517" y="63"/>
                </a:lnTo>
                <a:lnTo>
                  <a:pt x="517" y="63"/>
                </a:lnTo>
                <a:lnTo>
                  <a:pt x="517" y="63"/>
                </a:lnTo>
                <a:lnTo>
                  <a:pt x="517" y="63"/>
                </a:lnTo>
                <a:lnTo>
                  <a:pt x="518" y="63"/>
                </a:lnTo>
                <a:lnTo>
                  <a:pt x="518" y="63"/>
                </a:lnTo>
                <a:lnTo>
                  <a:pt x="518" y="63"/>
                </a:lnTo>
                <a:lnTo>
                  <a:pt x="519" y="63"/>
                </a:lnTo>
                <a:lnTo>
                  <a:pt x="519" y="63"/>
                </a:lnTo>
                <a:lnTo>
                  <a:pt x="519" y="63"/>
                </a:lnTo>
                <a:lnTo>
                  <a:pt x="520" y="63"/>
                </a:lnTo>
                <a:lnTo>
                  <a:pt x="520" y="63"/>
                </a:lnTo>
                <a:lnTo>
                  <a:pt x="520" y="63"/>
                </a:lnTo>
                <a:lnTo>
                  <a:pt x="521" y="63"/>
                </a:lnTo>
                <a:lnTo>
                  <a:pt x="521" y="63"/>
                </a:lnTo>
                <a:lnTo>
                  <a:pt x="521" y="63"/>
                </a:lnTo>
                <a:lnTo>
                  <a:pt x="522" y="63"/>
                </a:lnTo>
                <a:lnTo>
                  <a:pt x="522" y="63"/>
                </a:lnTo>
                <a:lnTo>
                  <a:pt x="522" y="63"/>
                </a:lnTo>
                <a:lnTo>
                  <a:pt x="522" y="63"/>
                </a:lnTo>
                <a:lnTo>
                  <a:pt x="522" y="63"/>
                </a:lnTo>
                <a:lnTo>
                  <a:pt x="523" y="63"/>
                </a:lnTo>
                <a:lnTo>
                  <a:pt x="523" y="63"/>
                </a:lnTo>
                <a:lnTo>
                  <a:pt x="525" y="63"/>
                </a:lnTo>
                <a:lnTo>
                  <a:pt x="525" y="63"/>
                </a:lnTo>
                <a:lnTo>
                  <a:pt x="525" y="63"/>
                </a:lnTo>
                <a:lnTo>
                  <a:pt x="526" y="63"/>
                </a:lnTo>
                <a:lnTo>
                  <a:pt x="526" y="63"/>
                </a:lnTo>
                <a:lnTo>
                  <a:pt x="526" y="63"/>
                </a:lnTo>
                <a:lnTo>
                  <a:pt x="527" y="63"/>
                </a:lnTo>
                <a:lnTo>
                  <a:pt x="527" y="63"/>
                </a:lnTo>
                <a:lnTo>
                  <a:pt x="527" y="63"/>
                </a:lnTo>
                <a:lnTo>
                  <a:pt x="527" y="63"/>
                </a:lnTo>
                <a:lnTo>
                  <a:pt x="528" y="63"/>
                </a:lnTo>
                <a:lnTo>
                  <a:pt x="528" y="63"/>
                </a:lnTo>
                <a:lnTo>
                  <a:pt x="528" y="63"/>
                </a:lnTo>
                <a:lnTo>
                  <a:pt x="529" y="63"/>
                </a:lnTo>
                <a:lnTo>
                  <a:pt x="529" y="63"/>
                </a:lnTo>
                <a:lnTo>
                  <a:pt x="529" y="63"/>
                </a:lnTo>
                <a:lnTo>
                  <a:pt x="530" y="63"/>
                </a:lnTo>
                <a:lnTo>
                  <a:pt x="530" y="63"/>
                </a:lnTo>
                <a:lnTo>
                  <a:pt x="530" y="63"/>
                </a:lnTo>
                <a:lnTo>
                  <a:pt x="531" y="63"/>
                </a:lnTo>
                <a:lnTo>
                  <a:pt x="531" y="63"/>
                </a:lnTo>
                <a:lnTo>
                  <a:pt x="531" y="63"/>
                </a:lnTo>
                <a:lnTo>
                  <a:pt x="532" y="63"/>
                </a:lnTo>
                <a:lnTo>
                  <a:pt x="532" y="63"/>
                </a:lnTo>
                <a:lnTo>
                  <a:pt x="532" y="63"/>
                </a:lnTo>
                <a:lnTo>
                  <a:pt x="532" y="63"/>
                </a:lnTo>
                <a:lnTo>
                  <a:pt x="533" y="63"/>
                </a:lnTo>
                <a:lnTo>
                  <a:pt x="533" y="63"/>
                </a:lnTo>
                <a:lnTo>
                  <a:pt x="533" y="63"/>
                </a:lnTo>
                <a:lnTo>
                  <a:pt x="534" y="63"/>
                </a:lnTo>
                <a:lnTo>
                  <a:pt x="534" y="63"/>
                </a:lnTo>
                <a:lnTo>
                  <a:pt x="534" y="63"/>
                </a:lnTo>
                <a:lnTo>
                  <a:pt x="535" y="63"/>
                </a:lnTo>
                <a:lnTo>
                  <a:pt x="535" y="63"/>
                </a:lnTo>
                <a:lnTo>
                  <a:pt x="535" y="63"/>
                </a:lnTo>
                <a:lnTo>
                  <a:pt x="536" y="63"/>
                </a:lnTo>
                <a:lnTo>
                  <a:pt x="536" y="63"/>
                </a:lnTo>
                <a:lnTo>
                  <a:pt x="536" y="63"/>
                </a:lnTo>
                <a:lnTo>
                  <a:pt x="537" y="63"/>
                </a:lnTo>
                <a:lnTo>
                  <a:pt x="537" y="63"/>
                </a:lnTo>
                <a:lnTo>
                  <a:pt x="537" y="63"/>
                </a:lnTo>
                <a:lnTo>
                  <a:pt x="537" y="63"/>
                </a:lnTo>
                <a:lnTo>
                  <a:pt x="538" y="63"/>
                </a:lnTo>
                <a:lnTo>
                  <a:pt x="538" y="63"/>
                </a:lnTo>
                <a:lnTo>
                  <a:pt x="538" y="63"/>
                </a:lnTo>
                <a:lnTo>
                  <a:pt x="540" y="63"/>
                </a:lnTo>
                <a:lnTo>
                  <a:pt x="540" y="63"/>
                </a:lnTo>
                <a:lnTo>
                  <a:pt x="540" y="63"/>
                </a:lnTo>
                <a:lnTo>
                  <a:pt x="541" y="63"/>
                </a:lnTo>
                <a:lnTo>
                  <a:pt x="541" y="63"/>
                </a:lnTo>
                <a:lnTo>
                  <a:pt x="541" y="63"/>
                </a:lnTo>
                <a:lnTo>
                  <a:pt x="542" y="63"/>
                </a:lnTo>
                <a:lnTo>
                  <a:pt x="542" y="63"/>
                </a:lnTo>
                <a:lnTo>
                  <a:pt x="542" y="63"/>
                </a:lnTo>
                <a:lnTo>
                  <a:pt x="542" y="63"/>
                </a:lnTo>
                <a:lnTo>
                  <a:pt x="543" y="63"/>
                </a:lnTo>
                <a:lnTo>
                  <a:pt x="543" y="63"/>
                </a:lnTo>
                <a:lnTo>
                  <a:pt x="543" y="63"/>
                </a:lnTo>
                <a:lnTo>
                  <a:pt x="544" y="63"/>
                </a:lnTo>
                <a:lnTo>
                  <a:pt x="544" y="63"/>
                </a:lnTo>
                <a:lnTo>
                  <a:pt x="544" y="63"/>
                </a:lnTo>
                <a:lnTo>
                  <a:pt x="545" y="63"/>
                </a:lnTo>
                <a:lnTo>
                  <a:pt x="545" y="63"/>
                </a:lnTo>
                <a:lnTo>
                  <a:pt x="545" y="63"/>
                </a:lnTo>
                <a:lnTo>
                  <a:pt x="546" y="63"/>
                </a:lnTo>
                <a:lnTo>
                  <a:pt x="546" y="63"/>
                </a:lnTo>
                <a:lnTo>
                  <a:pt x="546" y="63"/>
                </a:lnTo>
                <a:lnTo>
                  <a:pt x="547" y="63"/>
                </a:lnTo>
                <a:lnTo>
                  <a:pt x="547" y="63"/>
                </a:lnTo>
                <a:lnTo>
                  <a:pt x="547" y="63"/>
                </a:lnTo>
                <a:lnTo>
                  <a:pt x="547" y="63"/>
                </a:lnTo>
                <a:lnTo>
                  <a:pt x="548" y="63"/>
                </a:lnTo>
                <a:lnTo>
                  <a:pt x="548" y="63"/>
                </a:lnTo>
                <a:lnTo>
                  <a:pt x="548" y="63"/>
                </a:lnTo>
                <a:lnTo>
                  <a:pt x="549" y="63"/>
                </a:lnTo>
                <a:lnTo>
                  <a:pt x="549" y="63"/>
                </a:lnTo>
                <a:lnTo>
                  <a:pt x="549" y="63"/>
                </a:lnTo>
                <a:lnTo>
                  <a:pt x="550" y="63"/>
                </a:lnTo>
                <a:lnTo>
                  <a:pt x="550" y="63"/>
                </a:lnTo>
                <a:lnTo>
                  <a:pt x="550" y="63"/>
                </a:lnTo>
                <a:lnTo>
                  <a:pt x="551" y="63"/>
                </a:lnTo>
                <a:lnTo>
                  <a:pt x="551" y="63"/>
                </a:lnTo>
                <a:lnTo>
                  <a:pt x="551" y="63"/>
                </a:lnTo>
                <a:lnTo>
                  <a:pt x="552" y="63"/>
                </a:lnTo>
                <a:lnTo>
                  <a:pt x="552" y="63"/>
                </a:lnTo>
                <a:lnTo>
                  <a:pt x="552" y="63"/>
                </a:lnTo>
                <a:lnTo>
                  <a:pt x="552" y="63"/>
                </a:lnTo>
                <a:lnTo>
                  <a:pt x="553" y="63"/>
                </a:lnTo>
                <a:lnTo>
                  <a:pt x="553" y="63"/>
                </a:lnTo>
                <a:lnTo>
                  <a:pt x="553" y="63"/>
                </a:lnTo>
                <a:lnTo>
                  <a:pt x="554" y="63"/>
                </a:lnTo>
                <a:lnTo>
                  <a:pt x="554" y="63"/>
                </a:lnTo>
                <a:lnTo>
                  <a:pt x="554" y="63"/>
                </a:lnTo>
                <a:lnTo>
                  <a:pt x="556" y="63"/>
                </a:lnTo>
                <a:lnTo>
                  <a:pt x="556" y="63"/>
                </a:lnTo>
                <a:lnTo>
                  <a:pt x="556" y="63"/>
                </a:lnTo>
                <a:lnTo>
                  <a:pt x="556" y="63"/>
                </a:lnTo>
                <a:lnTo>
                  <a:pt x="556" y="63"/>
                </a:lnTo>
                <a:lnTo>
                  <a:pt x="556" y="63"/>
                </a:lnTo>
                <a:lnTo>
                  <a:pt x="556" y="63"/>
                </a:lnTo>
                <a:lnTo>
                  <a:pt x="558" y="63"/>
                </a:lnTo>
                <a:lnTo>
                  <a:pt x="558" y="63"/>
                </a:lnTo>
                <a:lnTo>
                  <a:pt x="558" y="63"/>
                </a:lnTo>
                <a:lnTo>
                  <a:pt x="559" y="63"/>
                </a:lnTo>
                <a:lnTo>
                  <a:pt x="559" y="63"/>
                </a:lnTo>
                <a:lnTo>
                  <a:pt x="559" y="63"/>
                </a:lnTo>
                <a:lnTo>
                  <a:pt x="560" y="63"/>
                </a:lnTo>
                <a:lnTo>
                  <a:pt x="560" y="63"/>
                </a:lnTo>
                <a:lnTo>
                  <a:pt x="560" y="63"/>
                </a:lnTo>
                <a:lnTo>
                  <a:pt x="561" y="63"/>
                </a:lnTo>
                <a:lnTo>
                  <a:pt x="561" y="63"/>
                </a:lnTo>
                <a:lnTo>
                  <a:pt x="561" y="63"/>
                </a:lnTo>
                <a:lnTo>
                  <a:pt x="562" y="63"/>
                </a:lnTo>
                <a:lnTo>
                  <a:pt x="562" y="63"/>
                </a:lnTo>
                <a:lnTo>
                  <a:pt x="562" y="63"/>
                </a:lnTo>
                <a:lnTo>
                  <a:pt x="562" y="63"/>
                </a:lnTo>
                <a:lnTo>
                  <a:pt x="563" y="63"/>
                </a:lnTo>
                <a:lnTo>
                  <a:pt x="563" y="63"/>
                </a:lnTo>
                <a:lnTo>
                  <a:pt x="563" y="63"/>
                </a:lnTo>
                <a:lnTo>
                  <a:pt x="564" y="63"/>
                </a:lnTo>
                <a:lnTo>
                  <a:pt x="564" y="63"/>
                </a:lnTo>
                <a:lnTo>
                  <a:pt x="564" y="63"/>
                </a:lnTo>
                <a:lnTo>
                  <a:pt x="565" y="63"/>
                </a:lnTo>
                <a:lnTo>
                  <a:pt x="565" y="63"/>
                </a:lnTo>
                <a:lnTo>
                  <a:pt x="565" y="63"/>
                </a:lnTo>
                <a:lnTo>
                  <a:pt x="566" y="63"/>
                </a:lnTo>
                <a:lnTo>
                  <a:pt x="566" y="63"/>
                </a:lnTo>
                <a:lnTo>
                  <a:pt x="566" y="63"/>
                </a:lnTo>
                <a:lnTo>
                  <a:pt x="567" y="63"/>
                </a:lnTo>
                <a:lnTo>
                  <a:pt x="567" y="63"/>
                </a:lnTo>
                <a:lnTo>
                  <a:pt x="567" y="63"/>
                </a:lnTo>
                <a:lnTo>
                  <a:pt x="567" y="63"/>
                </a:lnTo>
                <a:lnTo>
                  <a:pt x="568" y="63"/>
                </a:lnTo>
                <a:lnTo>
                  <a:pt x="568" y="63"/>
                </a:lnTo>
                <a:lnTo>
                  <a:pt x="568" y="63"/>
                </a:lnTo>
                <a:lnTo>
                  <a:pt x="569" y="63"/>
                </a:lnTo>
                <a:lnTo>
                  <a:pt x="569" y="63"/>
                </a:lnTo>
                <a:lnTo>
                  <a:pt x="569" y="63"/>
                </a:lnTo>
                <a:lnTo>
                  <a:pt x="570" y="63"/>
                </a:lnTo>
                <a:lnTo>
                  <a:pt x="570" y="63"/>
                </a:lnTo>
                <a:lnTo>
                  <a:pt x="570" y="63"/>
                </a:lnTo>
                <a:lnTo>
                  <a:pt x="571" y="63"/>
                </a:lnTo>
                <a:lnTo>
                  <a:pt x="571" y="63"/>
                </a:lnTo>
                <a:lnTo>
                  <a:pt x="571" y="63"/>
                </a:lnTo>
                <a:lnTo>
                  <a:pt x="571" y="63"/>
                </a:lnTo>
                <a:lnTo>
                  <a:pt x="572" y="63"/>
                </a:lnTo>
                <a:lnTo>
                  <a:pt x="572" y="63"/>
                </a:lnTo>
                <a:lnTo>
                  <a:pt x="572" y="63"/>
                </a:lnTo>
                <a:lnTo>
                  <a:pt x="574" y="63"/>
                </a:lnTo>
                <a:lnTo>
                  <a:pt x="574" y="63"/>
                </a:lnTo>
                <a:lnTo>
                  <a:pt x="574" y="63"/>
                </a:lnTo>
                <a:lnTo>
                  <a:pt x="575" y="63"/>
                </a:lnTo>
                <a:lnTo>
                  <a:pt x="575" y="63"/>
                </a:lnTo>
                <a:lnTo>
                  <a:pt x="575" y="63"/>
                </a:lnTo>
                <a:lnTo>
                  <a:pt x="576" y="63"/>
                </a:lnTo>
                <a:lnTo>
                  <a:pt x="576" y="63"/>
                </a:lnTo>
                <a:lnTo>
                  <a:pt x="576" y="63"/>
                </a:lnTo>
                <a:lnTo>
                  <a:pt x="577" y="63"/>
                </a:lnTo>
                <a:lnTo>
                  <a:pt x="577" y="63"/>
                </a:lnTo>
                <a:lnTo>
                  <a:pt x="577" y="63"/>
                </a:lnTo>
                <a:lnTo>
                  <a:pt x="577" y="63"/>
                </a:lnTo>
                <a:lnTo>
                  <a:pt x="577" y="63"/>
                </a:lnTo>
                <a:lnTo>
                  <a:pt x="578" y="63"/>
                </a:lnTo>
                <a:lnTo>
                  <a:pt x="578" y="63"/>
                </a:lnTo>
                <a:lnTo>
                  <a:pt x="579" y="63"/>
                </a:lnTo>
                <a:lnTo>
                  <a:pt x="579" y="63"/>
                </a:lnTo>
                <a:lnTo>
                  <a:pt x="579" y="63"/>
                </a:lnTo>
                <a:lnTo>
                  <a:pt x="580" y="63"/>
                </a:lnTo>
                <a:lnTo>
                  <a:pt x="580" y="63"/>
                </a:lnTo>
                <a:lnTo>
                  <a:pt x="580" y="63"/>
                </a:lnTo>
                <a:lnTo>
                  <a:pt x="581" y="63"/>
                </a:lnTo>
                <a:lnTo>
                  <a:pt x="581" y="63"/>
                </a:lnTo>
                <a:lnTo>
                  <a:pt x="581" y="63"/>
                </a:lnTo>
                <a:lnTo>
                  <a:pt x="582" y="63"/>
                </a:lnTo>
                <a:lnTo>
                  <a:pt x="582" y="63"/>
                </a:lnTo>
                <a:lnTo>
                  <a:pt x="582" y="63"/>
                </a:lnTo>
                <a:lnTo>
                  <a:pt x="582" y="63"/>
                </a:lnTo>
                <a:lnTo>
                  <a:pt x="583" y="63"/>
                </a:lnTo>
                <a:lnTo>
                  <a:pt x="583" y="63"/>
                </a:lnTo>
                <a:lnTo>
                  <a:pt x="583" y="63"/>
                </a:lnTo>
                <a:lnTo>
                  <a:pt x="584" y="63"/>
                </a:lnTo>
                <a:lnTo>
                  <a:pt x="584" y="63"/>
                </a:lnTo>
                <a:lnTo>
                  <a:pt x="584" y="63"/>
                </a:lnTo>
                <a:lnTo>
                  <a:pt x="585" y="63"/>
                </a:lnTo>
                <a:lnTo>
                  <a:pt x="585" y="63"/>
                </a:lnTo>
                <a:lnTo>
                  <a:pt x="585" y="63"/>
                </a:lnTo>
                <a:lnTo>
                  <a:pt x="586" y="63"/>
                </a:lnTo>
                <a:lnTo>
                  <a:pt x="586" y="63"/>
                </a:lnTo>
                <a:lnTo>
                  <a:pt x="586" y="63"/>
                </a:lnTo>
                <a:lnTo>
                  <a:pt x="586" y="63"/>
                </a:lnTo>
                <a:lnTo>
                  <a:pt x="587" y="63"/>
                </a:lnTo>
                <a:lnTo>
                  <a:pt x="587" y="63"/>
                </a:lnTo>
                <a:lnTo>
                  <a:pt x="587" y="63"/>
                </a:lnTo>
                <a:lnTo>
                  <a:pt x="589" y="63"/>
                </a:lnTo>
                <a:lnTo>
                  <a:pt x="589" y="63"/>
                </a:lnTo>
                <a:lnTo>
                  <a:pt x="589" y="63"/>
                </a:lnTo>
                <a:lnTo>
                  <a:pt x="590" y="63"/>
                </a:lnTo>
                <a:lnTo>
                  <a:pt x="590" y="63"/>
                </a:lnTo>
                <a:lnTo>
                  <a:pt x="590" y="63"/>
                </a:lnTo>
                <a:lnTo>
                  <a:pt x="591" y="63"/>
                </a:lnTo>
                <a:lnTo>
                  <a:pt x="591" y="63"/>
                </a:lnTo>
                <a:lnTo>
                  <a:pt x="591" y="63"/>
                </a:lnTo>
                <a:lnTo>
                  <a:pt x="592" y="63"/>
                </a:lnTo>
                <a:lnTo>
                  <a:pt x="592" y="63"/>
                </a:lnTo>
                <a:lnTo>
                  <a:pt x="592" y="63"/>
                </a:lnTo>
                <a:lnTo>
                  <a:pt x="592" y="63"/>
                </a:lnTo>
                <a:lnTo>
                  <a:pt x="593" y="63"/>
                </a:lnTo>
                <a:lnTo>
                  <a:pt x="593" y="63"/>
                </a:lnTo>
                <a:lnTo>
                  <a:pt x="593" y="63"/>
                </a:lnTo>
                <a:lnTo>
                  <a:pt x="594" y="63"/>
                </a:lnTo>
                <a:lnTo>
                  <a:pt x="594" y="63"/>
                </a:lnTo>
                <a:lnTo>
                  <a:pt x="594" y="63"/>
                </a:lnTo>
                <a:lnTo>
                  <a:pt x="595" y="63"/>
                </a:lnTo>
                <a:lnTo>
                  <a:pt x="595" y="63"/>
                </a:lnTo>
                <a:lnTo>
                  <a:pt x="595" y="63"/>
                </a:lnTo>
                <a:lnTo>
                  <a:pt x="596" y="63"/>
                </a:lnTo>
                <a:lnTo>
                  <a:pt x="596" y="63"/>
                </a:lnTo>
                <a:lnTo>
                  <a:pt x="596" y="63"/>
                </a:lnTo>
                <a:lnTo>
                  <a:pt x="597" y="63"/>
                </a:lnTo>
                <a:lnTo>
                  <a:pt x="597" y="63"/>
                </a:lnTo>
                <a:lnTo>
                  <a:pt x="597" y="63"/>
                </a:lnTo>
                <a:lnTo>
                  <a:pt x="597" y="63"/>
                </a:lnTo>
                <a:lnTo>
                  <a:pt x="598" y="63"/>
                </a:lnTo>
                <a:lnTo>
                  <a:pt x="598" y="63"/>
                </a:lnTo>
                <a:lnTo>
                  <a:pt x="598" y="63"/>
                </a:lnTo>
                <a:lnTo>
                  <a:pt x="599" y="63"/>
                </a:lnTo>
                <a:lnTo>
                  <a:pt x="599" y="63"/>
                </a:lnTo>
                <a:lnTo>
                  <a:pt x="599" y="63"/>
                </a:lnTo>
                <a:lnTo>
                  <a:pt x="600" y="63"/>
                </a:lnTo>
                <a:lnTo>
                  <a:pt x="600" y="63"/>
                </a:lnTo>
                <a:lnTo>
                  <a:pt x="600" y="63"/>
                </a:lnTo>
                <a:lnTo>
                  <a:pt x="601" y="63"/>
                </a:lnTo>
                <a:lnTo>
                  <a:pt x="601" y="63"/>
                </a:lnTo>
                <a:lnTo>
                  <a:pt x="601" y="63"/>
                </a:lnTo>
                <a:lnTo>
                  <a:pt x="601" y="63"/>
                </a:lnTo>
                <a:lnTo>
                  <a:pt x="602" y="63"/>
                </a:lnTo>
                <a:lnTo>
                  <a:pt x="602" y="63"/>
                </a:lnTo>
                <a:lnTo>
                  <a:pt x="602" y="63"/>
                </a:lnTo>
                <a:lnTo>
                  <a:pt x="603" y="63"/>
                </a:lnTo>
                <a:lnTo>
                  <a:pt x="603" y="63"/>
                </a:lnTo>
                <a:lnTo>
                  <a:pt x="603" y="63"/>
                </a:lnTo>
                <a:lnTo>
                  <a:pt x="604" y="63"/>
                </a:lnTo>
                <a:lnTo>
                  <a:pt x="604" y="63"/>
                </a:lnTo>
                <a:lnTo>
                  <a:pt x="604" y="63"/>
                </a:lnTo>
                <a:lnTo>
                  <a:pt x="605" y="63"/>
                </a:lnTo>
                <a:lnTo>
                  <a:pt x="605" y="63"/>
                </a:lnTo>
                <a:lnTo>
                  <a:pt x="605" y="63"/>
                </a:lnTo>
                <a:lnTo>
                  <a:pt x="606" y="63"/>
                </a:lnTo>
                <a:lnTo>
                  <a:pt x="606" y="63"/>
                </a:lnTo>
                <a:lnTo>
                  <a:pt x="606" y="63"/>
                </a:lnTo>
                <a:lnTo>
                  <a:pt x="606" y="63"/>
                </a:lnTo>
                <a:lnTo>
                  <a:pt x="608" y="63"/>
                </a:lnTo>
                <a:lnTo>
                  <a:pt x="608" y="63"/>
                </a:lnTo>
                <a:lnTo>
                  <a:pt x="608" y="63"/>
                </a:lnTo>
                <a:lnTo>
                  <a:pt x="609" y="63"/>
                </a:lnTo>
                <a:lnTo>
                  <a:pt x="609" y="63"/>
                </a:lnTo>
                <a:lnTo>
                  <a:pt x="609" y="63"/>
                </a:lnTo>
                <a:lnTo>
                  <a:pt x="610" y="63"/>
                </a:lnTo>
                <a:lnTo>
                  <a:pt x="610" y="63"/>
                </a:lnTo>
                <a:lnTo>
                  <a:pt x="610" y="63"/>
                </a:lnTo>
                <a:lnTo>
                  <a:pt x="611" y="63"/>
                </a:lnTo>
                <a:lnTo>
                  <a:pt x="611" y="63"/>
                </a:lnTo>
                <a:lnTo>
                  <a:pt x="611" y="63"/>
                </a:lnTo>
                <a:lnTo>
                  <a:pt x="612" y="63"/>
                </a:lnTo>
                <a:lnTo>
                  <a:pt x="612" y="63"/>
                </a:lnTo>
                <a:lnTo>
                  <a:pt x="612" y="63"/>
                </a:lnTo>
                <a:lnTo>
                  <a:pt x="612" y="63"/>
                </a:lnTo>
                <a:lnTo>
                  <a:pt x="613" y="63"/>
                </a:lnTo>
                <a:lnTo>
                  <a:pt x="613" y="63"/>
                </a:lnTo>
                <a:lnTo>
                  <a:pt x="613" y="63"/>
                </a:lnTo>
                <a:lnTo>
                  <a:pt x="614" y="63"/>
                </a:lnTo>
                <a:lnTo>
                  <a:pt x="614" y="63"/>
                </a:lnTo>
                <a:lnTo>
                  <a:pt x="614" y="63"/>
                </a:lnTo>
                <a:lnTo>
                  <a:pt x="615" y="63"/>
                </a:lnTo>
                <a:lnTo>
                  <a:pt x="615" y="63"/>
                </a:lnTo>
                <a:lnTo>
                  <a:pt x="615" y="63"/>
                </a:lnTo>
                <a:lnTo>
                  <a:pt x="616" y="63"/>
                </a:lnTo>
                <a:lnTo>
                  <a:pt x="616" y="63"/>
                </a:lnTo>
                <a:lnTo>
                  <a:pt x="616" y="63"/>
                </a:lnTo>
                <a:lnTo>
                  <a:pt x="616" y="63"/>
                </a:lnTo>
                <a:lnTo>
                  <a:pt x="617" y="63"/>
                </a:lnTo>
                <a:lnTo>
                  <a:pt x="617" y="63"/>
                </a:lnTo>
                <a:lnTo>
                  <a:pt x="617" y="63"/>
                </a:lnTo>
                <a:lnTo>
                  <a:pt x="618" y="63"/>
                </a:lnTo>
                <a:lnTo>
                  <a:pt x="618" y="63"/>
                </a:lnTo>
                <a:lnTo>
                  <a:pt x="618" y="63"/>
                </a:lnTo>
                <a:lnTo>
                  <a:pt x="619" y="63"/>
                </a:lnTo>
                <a:lnTo>
                  <a:pt x="619" y="63"/>
                </a:lnTo>
                <a:lnTo>
                  <a:pt x="619" y="63"/>
                </a:lnTo>
                <a:lnTo>
                  <a:pt x="620" y="63"/>
                </a:lnTo>
                <a:lnTo>
                  <a:pt x="620" y="63"/>
                </a:lnTo>
                <a:lnTo>
                  <a:pt x="620" y="63"/>
                </a:lnTo>
                <a:lnTo>
                  <a:pt x="621" y="63"/>
                </a:lnTo>
                <a:lnTo>
                  <a:pt x="621" y="63"/>
                </a:lnTo>
                <a:lnTo>
                  <a:pt x="621" y="63"/>
                </a:lnTo>
                <a:lnTo>
                  <a:pt x="621" y="63"/>
                </a:lnTo>
                <a:lnTo>
                  <a:pt x="623" y="63"/>
                </a:lnTo>
                <a:lnTo>
                  <a:pt x="623" y="63"/>
                </a:lnTo>
                <a:lnTo>
                  <a:pt x="623" y="63"/>
                </a:lnTo>
                <a:lnTo>
                  <a:pt x="624" y="63"/>
                </a:lnTo>
                <a:lnTo>
                  <a:pt x="624" y="63"/>
                </a:lnTo>
                <a:lnTo>
                  <a:pt x="624" y="63"/>
                </a:lnTo>
                <a:lnTo>
                  <a:pt x="625" y="63"/>
                </a:lnTo>
                <a:lnTo>
                  <a:pt x="625" y="63"/>
                </a:lnTo>
                <a:lnTo>
                  <a:pt x="625" y="63"/>
                </a:lnTo>
                <a:lnTo>
                  <a:pt x="626" y="63"/>
                </a:lnTo>
                <a:lnTo>
                  <a:pt x="626" y="63"/>
                </a:lnTo>
                <a:lnTo>
                  <a:pt x="626" y="63"/>
                </a:lnTo>
                <a:lnTo>
                  <a:pt x="627" y="63"/>
                </a:lnTo>
                <a:lnTo>
                  <a:pt x="627" y="63"/>
                </a:lnTo>
                <a:lnTo>
                  <a:pt x="627" y="63"/>
                </a:lnTo>
                <a:lnTo>
                  <a:pt x="627" y="63"/>
                </a:lnTo>
                <a:lnTo>
                  <a:pt x="628" y="63"/>
                </a:lnTo>
                <a:lnTo>
                  <a:pt x="628" y="63"/>
                </a:lnTo>
                <a:lnTo>
                  <a:pt x="628" y="63"/>
                </a:lnTo>
                <a:lnTo>
                  <a:pt x="629" y="63"/>
                </a:lnTo>
                <a:lnTo>
                  <a:pt x="629" y="63"/>
                </a:lnTo>
                <a:lnTo>
                  <a:pt x="629" y="63"/>
                </a:lnTo>
                <a:lnTo>
                  <a:pt x="630" y="63"/>
                </a:lnTo>
                <a:lnTo>
                  <a:pt x="630" y="63"/>
                </a:lnTo>
                <a:lnTo>
                  <a:pt x="630" y="63"/>
                </a:lnTo>
                <a:lnTo>
                  <a:pt x="631" y="63"/>
                </a:lnTo>
                <a:lnTo>
                  <a:pt x="631" y="63"/>
                </a:lnTo>
                <a:lnTo>
                  <a:pt x="631" y="63"/>
                </a:lnTo>
                <a:lnTo>
                  <a:pt x="631" y="63"/>
                </a:lnTo>
                <a:lnTo>
                  <a:pt x="631" y="63"/>
                </a:lnTo>
                <a:lnTo>
                  <a:pt x="632" y="63"/>
                </a:lnTo>
                <a:lnTo>
                  <a:pt x="632" y="63"/>
                </a:lnTo>
                <a:lnTo>
                  <a:pt x="633" y="63"/>
                </a:lnTo>
                <a:lnTo>
                  <a:pt x="633" y="63"/>
                </a:lnTo>
                <a:lnTo>
                  <a:pt x="633" y="63"/>
                </a:lnTo>
                <a:lnTo>
                  <a:pt x="634" y="63"/>
                </a:lnTo>
                <a:lnTo>
                  <a:pt x="634" y="63"/>
                </a:lnTo>
                <a:lnTo>
                  <a:pt x="634" y="63"/>
                </a:lnTo>
                <a:lnTo>
                  <a:pt x="635" y="63"/>
                </a:lnTo>
                <a:lnTo>
                  <a:pt x="635" y="63"/>
                </a:lnTo>
                <a:lnTo>
                  <a:pt x="635" y="63"/>
                </a:lnTo>
                <a:lnTo>
                  <a:pt x="636" y="63"/>
                </a:lnTo>
                <a:lnTo>
                  <a:pt x="636" y="63"/>
                </a:lnTo>
                <a:lnTo>
                  <a:pt x="636" y="63"/>
                </a:lnTo>
                <a:lnTo>
                  <a:pt x="636" y="63"/>
                </a:lnTo>
                <a:lnTo>
                  <a:pt x="637" y="63"/>
                </a:lnTo>
                <a:lnTo>
                  <a:pt x="637" y="63"/>
                </a:lnTo>
                <a:lnTo>
                  <a:pt x="637" y="63"/>
                </a:lnTo>
                <a:lnTo>
                  <a:pt x="638" y="63"/>
                </a:lnTo>
                <a:lnTo>
                  <a:pt x="638" y="63"/>
                </a:lnTo>
                <a:lnTo>
                  <a:pt x="638" y="63"/>
                </a:lnTo>
                <a:lnTo>
                  <a:pt x="639" y="63"/>
                </a:lnTo>
                <a:lnTo>
                  <a:pt x="639" y="63"/>
                </a:lnTo>
                <a:lnTo>
                  <a:pt x="639" y="63"/>
                </a:lnTo>
                <a:lnTo>
                  <a:pt x="640" y="63"/>
                </a:lnTo>
                <a:lnTo>
                  <a:pt x="640" y="63"/>
                </a:lnTo>
                <a:lnTo>
                  <a:pt x="640" y="63"/>
                </a:lnTo>
                <a:lnTo>
                  <a:pt x="642" y="63"/>
                </a:lnTo>
                <a:lnTo>
                  <a:pt x="642" y="63"/>
                </a:lnTo>
                <a:lnTo>
                  <a:pt x="642" y="63"/>
                </a:lnTo>
                <a:lnTo>
                  <a:pt x="642" y="63"/>
                </a:lnTo>
                <a:lnTo>
                  <a:pt x="643" y="63"/>
                </a:lnTo>
                <a:lnTo>
                  <a:pt x="643" y="63"/>
                </a:lnTo>
                <a:lnTo>
                  <a:pt x="643" y="63"/>
                </a:lnTo>
                <a:lnTo>
                  <a:pt x="644" y="63"/>
                </a:lnTo>
                <a:lnTo>
                  <a:pt x="644" y="63"/>
                </a:lnTo>
                <a:lnTo>
                  <a:pt x="644" y="63"/>
                </a:lnTo>
                <a:lnTo>
                  <a:pt x="645" y="63"/>
                </a:lnTo>
                <a:lnTo>
                  <a:pt x="645" y="63"/>
                </a:lnTo>
                <a:lnTo>
                  <a:pt x="645" y="63"/>
                </a:lnTo>
                <a:lnTo>
                  <a:pt x="646" y="63"/>
                </a:lnTo>
                <a:lnTo>
                  <a:pt x="646" y="63"/>
                </a:lnTo>
                <a:lnTo>
                  <a:pt x="646" y="63"/>
                </a:lnTo>
                <a:lnTo>
                  <a:pt x="646" y="63"/>
                </a:lnTo>
                <a:lnTo>
                  <a:pt x="647" y="63"/>
                </a:lnTo>
                <a:lnTo>
                  <a:pt x="647" y="63"/>
                </a:lnTo>
                <a:lnTo>
                  <a:pt x="647" y="63"/>
                </a:lnTo>
                <a:lnTo>
                  <a:pt x="648" y="63"/>
                </a:lnTo>
                <a:lnTo>
                  <a:pt x="648" y="63"/>
                </a:lnTo>
                <a:lnTo>
                  <a:pt x="648" y="63"/>
                </a:lnTo>
                <a:lnTo>
                  <a:pt x="649" y="63"/>
                </a:lnTo>
                <a:lnTo>
                  <a:pt x="649" y="63"/>
                </a:lnTo>
                <a:lnTo>
                  <a:pt x="649" y="63"/>
                </a:lnTo>
                <a:lnTo>
                  <a:pt x="650" y="63"/>
                </a:lnTo>
                <a:lnTo>
                  <a:pt x="650" y="63"/>
                </a:lnTo>
                <a:lnTo>
                  <a:pt x="650" y="63"/>
                </a:lnTo>
                <a:lnTo>
                  <a:pt x="651" y="63"/>
                </a:lnTo>
                <a:lnTo>
                  <a:pt x="651" y="63"/>
                </a:lnTo>
                <a:lnTo>
                  <a:pt x="651" y="63"/>
                </a:lnTo>
                <a:lnTo>
                  <a:pt x="651" y="63"/>
                </a:lnTo>
                <a:lnTo>
                  <a:pt x="652" y="63"/>
                </a:lnTo>
                <a:lnTo>
                  <a:pt x="652" y="63"/>
                </a:lnTo>
                <a:lnTo>
                  <a:pt x="652" y="63"/>
                </a:lnTo>
                <a:lnTo>
                  <a:pt x="653" y="63"/>
                </a:lnTo>
                <a:lnTo>
                  <a:pt x="653" y="63"/>
                </a:lnTo>
                <a:lnTo>
                  <a:pt x="653" y="63"/>
                </a:lnTo>
                <a:lnTo>
                  <a:pt x="654" y="63"/>
                </a:lnTo>
                <a:lnTo>
                  <a:pt x="654" y="63"/>
                </a:lnTo>
                <a:lnTo>
                  <a:pt x="654" y="63"/>
                </a:lnTo>
                <a:lnTo>
                  <a:pt x="655" y="63"/>
                </a:lnTo>
                <a:lnTo>
                  <a:pt x="655" y="63"/>
                </a:lnTo>
                <a:lnTo>
                  <a:pt x="655" y="63"/>
                </a:lnTo>
                <a:lnTo>
                  <a:pt x="657" y="63"/>
                </a:lnTo>
                <a:lnTo>
                  <a:pt x="657" y="63"/>
                </a:lnTo>
                <a:lnTo>
                  <a:pt x="657" y="63"/>
                </a:lnTo>
                <a:lnTo>
                  <a:pt x="657" y="63"/>
                </a:lnTo>
                <a:lnTo>
                  <a:pt x="658" y="63"/>
                </a:lnTo>
                <a:lnTo>
                  <a:pt x="658" y="63"/>
                </a:lnTo>
                <a:lnTo>
                  <a:pt x="658" y="63"/>
                </a:lnTo>
                <a:lnTo>
                  <a:pt x="659" y="63"/>
                </a:lnTo>
                <a:lnTo>
                  <a:pt x="659" y="63"/>
                </a:lnTo>
                <a:lnTo>
                  <a:pt x="659" y="63"/>
                </a:lnTo>
                <a:lnTo>
                  <a:pt x="660" y="63"/>
                </a:lnTo>
                <a:lnTo>
                  <a:pt x="660" y="63"/>
                </a:lnTo>
                <a:lnTo>
                  <a:pt x="660" y="63"/>
                </a:lnTo>
                <a:lnTo>
                  <a:pt x="661" y="63"/>
                </a:lnTo>
                <a:lnTo>
                  <a:pt x="661" y="63"/>
                </a:lnTo>
                <a:lnTo>
                  <a:pt x="661" y="63"/>
                </a:lnTo>
                <a:lnTo>
                  <a:pt x="661" y="63"/>
                </a:lnTo>
                <a:lnTo>
                  <a:pt x="662" y="63"/>
                </a:lnTo>
                <a:lnTo>
                  <a:pt x="662" y="63"/>
                </a:lnTo>
                <a:lnTo>
                  <a:pt x="662" y="63"/>
                </a:lnTo>
                <a:lnTo>
                  <a:pt x="663" y="63"/>
                </a:lnTo>
                <a:lnTo>
                  <a:pt x="663" y="63"/>
                </a:lnTo>
                <a:lnTo>
                  <a:pt x="663" y="63"/>
                </a:lnTo>
                <a:lnTo>
                  <a:pt x="664" y="63"/>
                </a:lnTo>
                <a:lnTo>
                  <a:pt x="664" y="63"/>
                </a:lnTo>
                <a:lnTo>
                  <a:pt x="664" y="63"/>
                </a:lnTo>
                <a:lnTo>
                  <a:pt x="665" y="63"/>
                </a:lnTo>
                <a:lnTo>
                  <a:pt x="665" y="63"/>
                </a:lnTo>
                <a:lnTo>
                  <a:pt x="665" y="63"/>
                </a:lnTo>
                <a:lnTo>
                  <a:pt x="666" y="63"/>
                </a:lnTo>
                <a:lnTo>
                  <a:pt x="666" y="63"/>
                </a:lnTo>
                <a:lnTo>
                  <a:pt x="666" y="63"/>
                </a:lnTo>
                <a:lnTo>
                  <a:pt x="666" y="63"/>
                </a:lnTo>
                <a:lnTo>
                  <a:pt x="667" y="63"/>
                </a:lnTo>
                <a:lnTo>
                  <a:pt x="667" y="63"/>
                </a:lnTo>
                <a:lnTo>
                  <a:pt x="667" y="63"/>
                </a:lnTo>
                <a:lnTo>
                  <a:pt x="668" y="63"/>
                </a:lnTo>
                <a:lnTo>
                  <a:pt x="668" y="63"/>
                </a:lnTo>
                <a:lnTo>
                  <a:pt x="668" y="63"/>
                </a:lnTo>
                <a:lnTo>
                  <a:pt x="669" y="63"/>
                </a:lnTo>
                <a:lnTo>
                  <a:pt x="669" y="63"/>
                </a:lnTo>
                <a:lnTo>
                  <a:pt x="669" y="63"/>
                </a:lnTo>
                <a:lnTo>
                  <a:pt x="670" y="63"/>
                </a:lnTo>
                <a:lnTo>
                  <a:pt x="670" y="63"/>
                </a:lnTo>
                <a:lnTo>
                  <a:pt x="670" y="63"/>
                </a:lnTo>
                <a:lnTo>
                  <a:pt x="671" y="63"/>
                </a:lnTo>
                <a:lnTo>
                  <a:pt x="671" y="63"/>
                </a:lnTo>
                <a:lnTo>
                  <a:pt x="671" y="63"/>
                </a:lnTo>
                <a:lnTo>
                  <a:pt x="671" y="63"/>
                </a:lnTo>
                <a:lnTo>
                  <a:pt x="673" y="63"/>
                </a:lnTo>
                <a:lnTo>
                  <a:pt x="673" y="63"/>
                </a:lnTo>
                <a:lnTo>
                  <a:pt x="673" y="63"/>
                </a:lnTo>
                <a:lnTo>
                  <a:pt x="673" y="63"/>
                </a:lnTo>
                <a:lnTo>
                  <a:pt x="673" y="63"/>
                </a:lnTo>
                <a:lnTo>
                  <a:pt x="673" y="63"/>
                </a:lnTo>
                <a:lnTo>
                  <a:pt x="675" y="63"/>
                </a:lnTo>
                <a:lnTo>
                  <a:pt x="675" y="63"/>
                </a:lnTo>
                <a:lnTo>
                  <a:pt x="675" y="63"/>
                </a:lnTo>
                <a:lnTo>
                  <a:pt x="676" y="63"/>
                </a:lnTo>
                <a:lnTo>
                  <a:pt x="676" y="63"/>
                </a:lnTo>
                <a:lnTo>
                  <a:pt x="676" y="63"/>
                </a:lnTo>
                <a:lnTo>
                  <a:pt x="676" y="63"/>
                </a:lnTo>
                <a:lnTo>
                  <a:pt x="677" y="63"/>
                </a:lnTo>
                <a:lnTo>
                  <a:pt x="677" y="63"/>
                </a:lnTo>
                <a:lnTo>
                  <a:pt x="677" y="63"/>
                </a:lnTo>
                <a:lnTo>
                  <a:pt x="678" y="63"/>
                </a:lnTo>
                <a:lnTo>
                  <a:pt x="678" y="63"/>
                </a:lnTo>
                <a:lnTo>
                  <a:pt x="678" y="63"/>
                </a:lnTo>
                <a:lnTo>
                  <a:pt x="679" y="63"/>
                </a:lnTo>
                <a:lnTo>
                  <a:pt x="679" y="63"/>
                </a:lnTo>
                <a:lnTo>
                  <a:pt x="679" y="63"/>
                </a:lnTo>
                <a:lnTo>
                  <a:pt x="680" y="63"/>
                </a:lnTo>
                <a:lnTo>
                  <a:pt x="680" y="63"/>
                </a:lnTo>
                <a:lnTo>
                  <a:pt x="680" y="63"/>
                </a:lnTo>
                <a:lnTo>
                  <a:pt x="681" y="63"/>
                </a:lnTo>
                <a:lnTo>
                  <a:pt x="681" y="63"/>
                </a:lnTo>
                <a:lnTo>
                  <a:pt x="681" y="63"/>
                </a:lnTo>
                <a:lnTo>
                  <a:pt x="681" y="63"/>
                </a:lnTo>
                <a:lnTo>
                  <a:pt x="682" y="63"/>
                </a:lnTo>
                <a:lnTo>
                  <a:pt x="682" y="63"/>
                </a:lnTo>
                <a:lnTo>
                  <a:pt x="682" y="63"/>
                </a:lnTo>
                <a:lnTo>
                  <a:pt x="683" y="63"/>
                </a:lnTo>
                <a:lnTo>
                  <a:pt x="683" y="63"/>
                </a:lnTo>
                <a:lnTo>
                  <a:pt x="683" y="63"/>
                </a:lnTo>
                <a:lnTo>
                  <a:pt x="684" y="63"/>
                </a:lnTo>
                <a:lnTo>
                  <a:pt x="684" y="63"/>
                </a:lnTo>
                <a:lnTo>
                  <a:pt x="684" y="63"/>
                </a:lnTo>
                <a:lnTo>
                  <a:pt x="685" y="63"/>
                </a:lnTo>
                <a:lnTo>
                  <a:pt x="685" y="63"/>
                </a:lnTo>
                <a:lnTo>
                  <a:pt x="685" y="63"/>
                </a:lnTo>
                <a:lnTo>
                  <a:pt x="686" y="63"/>
                </a:lnTo>
                <a:lnTo>
                  <a:pt x="686" y="63"/>
                </a:lnTo>
                <a:lnTo>
                  <a:pt x="686" y="63"/>
                </a:lnTo>
                <a:lnTo>
                  <a:pt x="686" y="63"/>
                </a:lnTo>
                <a:lnTo>
                  <a:pt x="687" y="63"/>
                </a:lnTo>
                <a:lnTo>
                  <a:pt x="687" y="63"/>
                </a:lnTo>
                <a:lnTo>
                  <a:pt x="687" y="63"/>
                </a:lnTo>
                <a:lnTo>
                  <a:pt x="688" y="63"/>
                </a:lnTo>
                <a:lnTo>
                  <a:pt x="688" y="63"/>
                </a:lnTo>
                <a:lnTo>
                  <a:pt x="688" y="63"/>
                </a:lnTo>
                <a:lnTo>
                  <a:pt x="689" y="63"/>
                </a:lnTo>
                <a:lnTo>
                  <a:pt x="689" y="63"/>
                </a:lnTo>
                <a:lnTo>
                  <a:pt x="689" y="63"/>
                </a:lnTo>
                <a:lnTo>
                  <a:pt x="691" y="63"/>
                </a:lnTo>
                <a:lnTo>
                  <a:pt x="691" y="63"/>
                </a:lnTo>
                <a:lnTo>
                  <a:pt x="691" y="63"/>
                </a:lnTo>
                <a:lnTo>
                  <a:pt x="691" y="63"/>
                </a:lnTo>
                <a:lnTo>
                  <a:pt x="692" y="63"/>
                </a:lnTo>
                <a:lnTo>
                  <a:pt x="692" y="63"/>
                </a:lnTo>
                <a:lnTo>
                  <a:pt x="692" y="63"/>
                </a:lnTo>
                <a:lnTo>
                  <a:pt x="693" y="63"/>
                </a:lnTo>
                <a:lnTo>
                  <a:pt x="693" y="63"/>
                </a:lnTo>
                <a:lnTo>
                  <a:pt x="693" y="63"/>
                </a:lnTo>
                <a:lnTo>
                  <a:pt x="694" y="63"/>
                </a:lnTo>
                <a:lnTo>
                  <a:pt x="694" y="63"/>
                </a:lnTo>
                <a:lnTo>
                  <a:pt x="694" y="63"/>
                </a:lnTo>
                <a:lnTo>
                  <a:pt x="695" y="63"/>
                </a:lnTo>
                <a:lnTo>
                  <a:pt x="695" y="63"/>
                </a:lnTo>
                <a:lnTo>
                  <a:pt x="695" y="63"/>
                </a:lnTo>
                <a:lnTo>
                  <a:pt x="696" y="63"/>
                </a:lnTo>
                <a:lnTo>
                  <a:pt x="696" y="63"/>
                </a:lnTo>
                <a:lnTo>
                  <a:pt x="696" y="63"/>
                </a:lnTo>
                <a:lnTo>
                  <a:pt x="696" y="63"/>
                </a:lnTo>
                <a:lnTo>
                  <a:pt x="697" y="63"/>
                </a:lnTo>
                <a:lnTo>
                  <a:pt x="697" y="63"/>
                </a:lnTo>
                <a:lnTo>
                  <a:pt x="697" y="63"/>
                </a:lnTo>
                <a:lnTo>
                  <a:pt x="698" y="63"/>
                </a:lnTo>
                <a:lnTo>
                  <a:pt x="698" y="63"/>
                </a:lnTo>
                <a:lnTo>
                  <a:pt x="698" y="63"/>
                </a:lnTo>
                <a:lnTo>
                  <a:pt x="699" y="63"/>
                </a:lnTo>
                <a:lnTo>
                  <a:pt x="699" y="63"/>
                </a:lnTo>
                <a:lnTo>
                  <a:pt x="699" y="63"/>
                </a:lnTo>
                <a:lnTo>
                  <a:pt x="700" y="63"/>
                </a:lnTo>
                <a:lnTo>
                  <a:pt x="700" y="63"/>
                </a:lnTo>
                <a:lnTo>
                  <a:pt x="700" y="63"/>
                </a:lnTo>
                <a:lnTo>
                  <a:pt x="701" y="63"/>
                </a:lnTo>
                <a:lnTo>
                  <a:pt x="701" y="63"/>
                </a:lnTo>
                <a:lnTo>
                  <a:pt x="701" y="63"/>
                </a:lnTo>
                <a:lnTo>
                  <a:pt x="701" y="63"/>
                </a:lnTo>
                <a:lnTo>
                  <a:pt x="702" y="63"/>
                </a:lnTo>
                <a:lnTo>
                  <a:pt x="702" y="63"/>
                </a:lnTo>
                <a:lnTo>
                  <a:pt x="702" y="63"/>
                </a:lnTo>
                <a:lnTo>
                  <a:pt x="703" y="63"/>
                </a:lnTo>
                <a:lnTo>
                  <a:pt x="703" y="63"/>
                </a:lnTo>
                <a:lnTo>
                  <a:pt x="703" y="63"/>
                </a:lnTo>
                <a:lnTo>
                  <a:pt x="704" y="63"/>
                </a:lnTo>
                <a:lnTo>
                  <a:pt x="704" y="63"/>
                </a:lnTo>
                <a:lnTo>
                  <a:pt x="704" y="63"/>
                </a:lnTo>
                <a:lnTo>
                  <a:pt x="706" y="63"/>
                </a:lnTo>
                <a:lnTo>
                  <a:pt x="706" y="63"/>
                </a:lnTo>
                <a:lnTo>
                  <a:pt x="706" y="63"/>
                </a:lnTo>
                <a:lnTo>
                  <a:pt x="706" y="63"/>
                </a:lnTo>
                <a:lnTo>
                  <a:pt x="707" y="63"/>
                </a:lnTo>
                <a:lnTo>
                  <a:pt x="707" y="63"/>
                </a:lnTo>
                <a:lnTo>
                  <a:pt x="707" y="63"/>
                </a:lnTo>
                <a:lnTo>
                  <a:pt x="708" y="63"/>
                </a:lnTo>
                <a:lnTo>
                  <a:pt x="708" y="63"/>
                </a:lnTo>
                <a:lnTo>
                  <a:pt x="708" y="63"/>
                </a:lnTo>
                <a:lnTo>
                  <a:pt x="709" y="63"/>
                </a:lnTo>
                <a:lnTo>
                  <a:pt x="709" y="63"/>
                </a:lnTo>
                <a:lnTo>
                  <a:pt x="709" y="63"/>
                </a:lnTo>
                <a:lnTo>
                  <a:pt x="710" y="63"/>
                </a:lnTo>
                <a:lnTo>
                  <a:pt x="710" y="63"/>
                </a:lnTo>
                <a:lnTo>
                  <a:pt x="710" y="63"/>
                </a:lnTo>
                <a:lnTo>
                  <a:pt x="711" y="63"/>
                </a:lnTo>
                <a:lnTo>
                  <a:pt x="711" y="63"/>
                </a:lnTo>
                <a:lnTo>
                  <a:pt x="711" y="63"/>
                </a:lnTo>
                <a:lnTo>
                  <a:pt x="711" y="63"/>
                </a:lnTo>
                <a:lnTo>
                  <a:pt x="712" y="63"/>
                </a:lnTo>
                <a:lnTo>
                  <a:pt x="712" y="63"/>
                </a:lnTo>
                <a:lnTo>
                  <a:pt x="712" y="63"/>
                </a:lnTo>
                <a:lnTo>
                  <a:pt x="713" y="63"/>
                </a:lnTo>
                <a:lnTo>
                  <a:pt x="713" y="63"/>
                </a:lnTo>
                <a:lnTo>
                  <a:pt x="713" y="63"/>
                </a:lnTo>
                <a:lnTo>
                  <a:pt x="714" y="63"/>
                </a:lnTo>
                <a:lnTo>
                  <a:pt x="714" y="63"/>
                </a:lnTo>
                <a:lnTo>
                  <a:pt x="714" y="63"/>
                </a:lnTo>
                <a:lnTo>
                  <a:pt x="715" y="63"/>
                </a:lnTo>
                <a:lnTo>
                  <a:pt x="715" y="63"/>
                </a:lnTo>
                <a:lnTo>
                  <a:pt x="715" y="63"/>
                </a:lnTo>
                <a:lnTo>
                  <a:pt x="716" y="63"/>
                </a:lnTo>
                <a:lnTo>
                  <a:pt x="716" y="63"/>
                </a:lnTo>
                <a:lnTo>
                  <a:pt x="716" y="63"/>
                </a:lnTo>
                <a:lnTo>
                  <a:pt x="716" y="63"/>
                </a:lnTo>
                <a:lnTo>
                  <a:pt x="717" y="63"/>
                </a:lnTo>
                <a:lnTo>
                  <a:pt x="717" y="63"/>
                </a:lnTo>
                <a:lnTo>
                  <a:pt x="717" y="63"/>
                </a:lnTo>
                <a:lnTo>
                  <a:pt x="718" y="63"/>
                </a:lnTo>
                <a:lnTo>
                  <a:pt x="718" y="63"/>
                </a:lnTo>
                <a:lnTo>
                  <a:pt x="718" y="63"/>
                </a:lnTo>
                <a:lnTo>
                  <a:pt x="719" y="63"/>
                </a:lnTo>
                <a:lnTo>
                  <a:pt x="719" y="63"/>
                </a:lnTo>
                <a:lnTo>
                  <a:pt x="719" y="63"/>
                </a:lnTo>
                <a:lnTo>
                  <a:pt x="720" y="63"/>
                </a:lnTo>
                <a:lnTo>
                  <a:pt x="720" y="63"/>
                </a:lnTo>
                <a:lnTo>
                  <a:pt x="720" y="63"/>
                </a:lnTo>
                <a:lnTo>
                  <a:pt x="720" y="63"/>
                </a:lnTo>
                <a:lnTo>
                  <a:pt x="721" y="63"/>
                </a:lnTo>
                <a:lnTo>
                  <a:pt x="721" y="63"/>
                </a:lnTo>
                <a:lnTo>
                  <a:pt x="721" y="63"/>
                </a:lnTo>
                <a:lnTo>
                  <a:pt x="722" y="63"/>
                </a:lnTo>
                <a:lnTo>
                  <a:pt x="722" y="63"/>
                </a:lnTo>
                <a:lnTo>
                  <a:pt x="722" y="63"/>
                </a:lnTo>
                <a:lnTo>
                  <a:pt x="723" y="63"/>
                </a:lnTo>
                <a:lnTo>
                  <a:pt x="723" y="63"/>
                </a:lnTo>
                <a:lnTo>
                  <a:pt x="723" y="63"/>
                </a:lnTo>
                <a:lnTo>
                  <a:pt x="725" y="63"/>
                </a:lnTo>
                <a:lnTo>
                  <a:pt x="725" y="63"/>
                </a:lnTo>
                <a:lnTo>
                  <a:pt x="725" y="63"/>
                </a:lnTo>
                <a:lnTo>
                  <a:pt x="726" y="63"/>
                </a:lnTo>
                <a:lnTo>
                  <a:pt x="726" y="63"/>
                </a:lnTo>
                <a:lnTo>
                  <a:pt x="726" y="63"/>
                </a:lnTo>
                <a:lnTo>
                  <a:pt x="726" y="63"/>
                </a:lnTo>
                <a:lnTo>
                  <a:pt x="727" y="63"/>
                </a:lnTo>
                <a:lnTo>
                  <a:pt x="727" y="63"/>
                </a:lnTo>
                <a:lnTo>
                  <a:pt x="727" y="63"/>
                </a:lnTo>
                <a:lnTo>
                  <a:pt x="728" y="63"/>
                </a:lnTo>
                <a:lnTo>
                  <a:pt x="728" y="63"/>
                </a:lnTo>
                <a:lnTo>
                  <a:pt x="728" y="63"/>
                </a:lnTo>
                <a:lnTo>
                  <a:pt x="729" y="63"/>
                </a:lnTo>
                <a:lnTo>
                  <a:pt x="729" y="63"/>
                </a:lnTo>
                <a:lnTo>
                  <a:pt x="729" y="63"/>
                </a:lnTo>
                <a:lnTo>
                  <a:pt x="730" y="63"/>
                </a:lnTo>
                <a:lnTo>
                  <a:pt x="730" y="63"/>
                </a:lnTo>
                <a:lnTo>
                  <a:pt x="730" y="63"/>
                </a:lnTo>
                <a:lnTo>
                  <a:pt x="730" y="63"/>
                </a:lnTo>
                <a:lnTo>
                  <a:pt x="731" y="63"/>
                </a:lnTo>
                <a:lnTo>
                  <a:pt x="731" y="63"/>
                </a:lnTo>
                <a:lnTo>
                  <a:pt x="731" y="63"/>
                </a:lnTo>
                <a:lnTo>
                  <a:pt x="732" y="63"/>
                </a:lnTo>
                <a:lnTo>
                  <a:pt x="732" y="63"/>
                </a:lnTo>
                <a:lnTo>
                  <a:pt x="732" y="63"/>
                </a:lnTo>
                <a:lnTo>
                  <a:pt x="733" y="63"/>
                </a:lnTo>
                <a:lnTo>
                  <a:pt x="733" y="63"/>
                </a:lnTo>
                <a:lnTo>
                  <a:pt x="733" y="63"/>
                </a:lnTo>
                <a:lnTo>
                  <a:pt x="734" y="63"/>
                </a:lnTo>
                <a:lnTo>
                  <a:pt x="734" y="63"/>
                </a:lnTo>
                <a:lnTo>
                  <a:pt x="734" y="63"/>
                </a:lnTo>
                <a:lnTo>
                  <a:pt x="735" y="63"/>
                </a:lnTo>
                <a:lnTo>
                  <a:pt x="735" y="63"/>
                </a:lnTo>
                <a:lnTo>
                  <a:pt x="735" y="63"/>
                </a:lnTo>
                <a:lnTo>
                  <a:pt x="735" y="63"/>
                </a:lnTo>
                <a:lnTo>
                  <a:pt x="736" y="63"/>
                </a:lnTo>
                <a:lnTo>
                  <a:pt x="736" y="63"/>
                </a:lnTo>
                <a:lnTo>
                  <a:pt x="736" y="63"/>
                </a:lnTo>
                <a:lnTo>
                  <a:pt x="737" y="63"/>
                </a:lnTo>
                <a:lnTo>
                  <a:pt x="737" y="63"/>
                </a:lnTo>
                <a:lnTo>
                  <a:pt x="737" y="63"/>
                </a:lnTo>
                <a:lnTo>
                  <a:pt x="738" y="63"/>
                </a:lnTo>
                <a:lnTo>
                  <a:pt x="738" y="63"/>
                </a:lnTo>
                <a:lnTo>
                  <a:pt x="738" y="63"/>
                </a:lnTo>
                <a:lnTo>
                  <a:pt x="740" y="63"/>
                </a:lnTo>
                <a:lnTo>
                  <a:pt x="740" y="63"/>
                </a:lnTo>
                <a:lnTo>
                  <a:pt x="740" y="63"/>
                </a:lnTo>
                <a:lnTo>
                  <a:pt x="741" y="63"/>
                </a:lnTo>
                <a:lnTo>
                  <a:pt x="741" y="63"/>
                </a:lnTo>
                <a:lnTo>
                  <a:pt x="741" y="63"/>
                </a:lnTo>
                <a:lnTo>
                  <a:pt x="741" y="63"/>
                </a:lnTo>
                <a:lnTo>
                  <a:pt x="742" y="63"/>
                </a:lnTo>
                <a:lnTo>
                  <a:pt x="742" y="63"/>
                </a:lnTo>
                <a:lnTo>
                  <a:pt x="742" y="63"/>
                </a:lnTo>
                <a:lnTo>
                  <a:pt x="743" y="63"/>
                </a:lnTo>
                <a:lnTo>
                  <a:pt x="743" y="63"/>
                </a:lnTo>
                <a:lnTo>
                  <a:pt x="743" y="63"/>
                </a:lnTo>
                <a:lnTo>
                  <a:pt x="744" y="63"/>
                </a:lnTo>
                <a:lnTo>
                  <a:pt x="744" y="63"/>
                </a:lnTo>
                <a:lnTo>
                  <a:pt x="744" y="63"/>
                </a:lnTo>
                <a:lnTo>
                  <a:pt x="745" y="63"/>
                </a:lnTo>
                <a:lnTo>
                  <a:pt x="745" y="63"/>
                </a:lnTo>
                <a:lnTo>
                  <a:pt x="745" y="63"/>
                </a:lnTo>
                <a:lnTo>
                  <a:pt x="745" y="63"/>
                </a:lnTo>
                <a:lnTo>
                  <a:pt x="746" y="63"/>
                </a:lnTo>
                <a:lnTo>
                  <a:pt x="746" y="63"/>
                </a:lnTo>
                <a:lnTo>
                  <a:pt x="746" y="63"/>
                </a:lnTo>
                <a:lnTo>
                  <a:pt x="747" y="63"/>
                </a:lnTo>
                <a:lnTo>
                  <a:pt x="747" y="63"/>
                </a:lnTo>
                <a:lnTo>
                  <a:pt x="747" y="63"/>
                </a:lnTo>
                <a:lnTo>
                  <a:pt x="748" y="63"/>
                </a:lnTo>
                <a:lnTo>
                  <a:pt x="748" y="63"/>
                </a:lnTo>
                <a:lnTo>
                  <a:pt x="748" y="63"/>
                </a:lnTo>
                <a:lnTo>
                  <a:pt x="749" y="63"/>
                </a:lnTo>
                <a:lnTo>
                  <a:pt x="749" y="63"/>
                </a:lnTo>
                <a:lnTo>
                  <a:pt x="749" y="63"/>
                </a:lnTo>
                <a:lnTo>
                  <a:pt x="750" y="63"/>
                </a:lnTo>
                <a:lnTo>
                  <a:pt x="750" y="63"/>
                </a:lnTo>
                <a:lnTo>
                  <a:pt x="750" y="63"/>
                </a:lnTo>
                <a:lnTo>
                  <a:pt x="750" y="63"/>
                </a:lnTo>
                <a:lnTo>
                  <a:pt x="751" y="63"/>
                </a:lnTo>
                <a:lnTo>
                  <a:pt x="751" y="63"/>
                </a:lnTo>
                <a:lnTo>
                  <a:pt x="751" y="63"/>
                </a:lnTo>
                <a:lnTo>
                  <a:pt x="752" y="63"/>
                </a:lnTo>
                <a:lnTo>
                  <a:pt x="752" y="63"/>
                </a:lnTo>
                <a:lnTo>
                  <a:pt x="752" y="63"/>
                </a:lnTo>
                <a:lnTo>
                  <a:pt x="753" y="63"/>
                </a:lnTo>
                <a:lnTo>
                  <a:pt x="753" y="63"/>
                </a:lnTo>
                <a:lnTo>
                  <a:pt x="753" y="63"/>
                </a:lnTo>
                <a:lnTo>
                  <a:pt x="754" y="63"/>
                </a:lnTo>
                <a:lnTo>
                  <a:pt x="754" y="63"/>
                </a:lnTo>
                <a:lnTo>
                  <a:pt x="754" y="63"/>
                </a:lnTo>
                <a:lnTo>
                  <a:pt x="755" y="63"/>
                </a:lnTo>
                <a:lnTo>
                  <a:pt x="755" y="63"/>
                </a:lnTo>
                <a:lnTo>
                  <a:pt x="755" y="63"/>
                </a:lnTo>
                <a:lnTo>
                  <a:pt x="755" y="63"/>
                </a:lnTo>
                <a:lnTo>
                  <a:pt x="756" y="63"/>
                </a:lnTo>
                <a:lnTo>
                  <a:pt x="756" y="63"/>
                </a:lnTo>
                <a:lnTo>
                  <a:pt x="756" y="63"/>
                </a:lnTo>
                <a:lnTo>
                  <a:pt x="757" y="63"/>
                </a:lnTo>
                <a:lnTo>
                  <a:pt x="757" y="63"/>
                </a:lnTo>
                <a:lnTo>
                  <a:pt x="757" y="63"/>
                </a:lnTo>
                <a:lnTo>
                  <a:pt x="759" y="63"/>
                </a:lnTo>
                <a:lnTo>
                  <a:pt x="759" y="63"/>
                </a:lnTo>
                <a:lnTo>
                  <a:pt x="759" y="63"/>
                </a:lnTo>
                <a:lnTo>
                  <a:pt x="760" y="63"/>
                </a:lnTo>
                <a:lnTo>
                  <a:pt x="760" y="63"/>
                </a:lnTo>
                <a:lnTo>
                  <a:pt x="760" y="63"/>
                </a:lnTo>
                <a:lnTo>
                  <a:pt x="760" y="63"/>
                </a:lnTo>
                <a:lnTo>
                  <a:pt x="761" y="63"/>
                </a:lnTo>
                <a:lnTo>
                  <a:pt x="761" y="63"/>
                </a:lnTo>
                <a:lnTo>
                  <a:pt x="761" y="63"/>
                </a:lnTo>
                <a:lnTo>
                  <a:pt x="762" y="63"/>
                </a:lnTo>
                <a:lnTo>
                  <a:pt x="762" y="63"/>
                </a:lnTo>
                <a:lnTo>
                  <a:pt x="762" y="63"/>
                </a:lnTo>
                <a:lnTo>
                  <a:pt x="763" y="63"/>
                </a:lnTo>
                <a:lnTo>
                  <a:pt x="763" y="63"/>
                </a:lnTo>
                <a:lnTo>
                  <a:pt x="763" y="63"/>
                </a:lnTo>
                <a:lnTo>
                  <a:pt x="764" y="63"/>
                </a:lnTo>
                <a:lnTo>
                  <a:pt x="764" y="63"/>
                </a:lnTo>
                <a:lnTo>
                  <a:pt x="764" y="63"/>
                </a:lnTo>
                <a:lnTo>
                  <a:pt x="765" y="63"/>
                </a:lnTo>
                <a:lnTo>
                  <a:pt x="765" y="63"/>
                </a:lnTo>
                <a:lnTo>
                  <a:pt x="765" y="63"/>
                </a:lnTo>
                <a:lnTo>
                  <a:pt x="765" y="63"/>
                </a:lnTo>
                <a:lnTo>
                  <a:pt x="766" y="63"/>
                </a:lnTo>
                <a:lnTo>
                  <a:pt x="766" y="63"/>
                </a:lnTo>
                <a:lnTo>
                  <a:pt x="766" y="63"/>
                </a:lnTo>
                <a:lnTo>
                  <a:pt x="767" y="63"/>
                </a:lnTo>
                <a:lnTo>
                  <a:pt x="767" y="63"/>
                </a:lnTo>
                <a:lnTo>
                  <a:pt x="767" y="63"/>
                </a:lnTo>
                <a:lnTo>
                  <a:pt x="768" y="63"/>
                </a:lnTo>
                <a:lnTo>
                  <a:pt x="768" y="63"/>
                </a:lnTo>
                <a:lnTo>
                  <a:pt x="768" y="63"/>
                </a:lnTo>
                <a:lnTo>
                  <a:pt x="769" y="63"/>
                </a:lnTo>
                <a:lnTo>
                  <a:pt x="769" y="63"/>
                </a:lnTo>
                <a:lnTo>
                  <a:pt x="769" y="63"/>
                </a:lnTo>
                <a:lnTo>
                  <a:pt x="770" y="63"/>
                </a:lnTo>
                <a:lnTo>
                  <a:pt x="770" y="63"/>
                </a:lnTo>
                <a:lnTo>
                  <a:pt x="770" y="63"/>
                </a:lnTo>
                <a:lnTo>
                  <a:pt x="770" y="63"/>
                </a:lnTo>
                <a:lnTo>
                  <a:pt x="771" y="63"/>
                </a:lnTo>
                <a:lnTo>
                  <a:pt x="771" y="63"/>
                </a:lnTo>
                <a:lnTo>
                  <a:pt x="771" y="63"/>
                </a:lnTo>
                <a:lnTo>
                  <a:pt x="772" y="63"/>
                </a:lnTo>
                <a:lnTo>
                  <a:pt x="772" y="63"/>
                </a:lnTo>
                <a:lnTo>
                  <a:pt x="772" y="63"/>
                </a:lnTo>
                <a:lnTo>
                  <a:pt x="774" y="63"/>
                </a:lnTo>
                <a:lnTo>
                  <a:pt x="774" y="63"/>
                </a:lnTo>
                <a:lnTo>
                  <a:pt x="774" y="63"/>
                </a:lnTo>
                <a:lnTo>
                  <a:pt x="775" y="63"/>
                </a:lnTo>
                <a:lnTo>
                  <a:pt x="775" y="63"/>
                </a:lnTo>
                <a:lnTo>
                  <a:pt x="775" y="63"/>
                </a:lnTo>
                <a:lnTo>
                  <a:pt x="775" y="63"/>
                </a:lnTo>
                <a:lnTo>
                  <a:pt x="776" y="63"/>
                </a:lnTo>
                <a:lnTo>
                  <a:pt x="776" y="63"/>
                </a:lnTo>
                <a:lnTo>
                  <a:pt x="776" y="63"/>
                </a:lnTo>
                <a:lnTo>
                  <a:pt x="777" y="63"/>
                </a:lnTo>
                <a:lnTo>
                  <a:pt x="777" y="63"/>
                </a:lnTo>
                <a:lnTo>
                  <a:pt x="777" y="63"/>
                </a:lnTo>
                <a:lnTo>
                  <a:pt x="778" y="63"/>
                </a:lnTo>
                <a:lnTo>
                  <a:pt x="778" y="63"/>
                </a:lnTo>
                <a:lnTo>
                  <a:pt x="778" y="63"/>
                </a:lnTo>
                <a:lnTo>
                  <a:pt x="779" y="63"/>
                </a:lnTo>
                <a:lnTo>
                  <a:pt x="779" y="63"/>
                </a:lnTo>
                <a:lnTo>
                  <a:pt x="779" y="63"/>
                </a:lnTo>
                <a:lnTo>
                  <a:pt x="780" y="63"/>
                </a:lnTo>
                <a:lnTo>
                  <a:pt x="780" y="63"/>
                </a:lnTo>
                <a:lnTo>
                  <a:pt x="780" y="63"/>
                </a:lnTo>
                <a:lnTo>
                  <a:pt x="780" y="63"/>
                </a:lnTo>
                <a:lnTo>
                  <a:pt x="781" y="63"/>
                </a:lnTo>
                <a:lnTo>
                  <a:pt x="781" y="63"/>
                </a:lnTo>
                <a:lnTo>
                  <a:pt x="781" y="63"/>
                </a:lnTo>
                <a:lnTo>
                  <a:pt x="782" y="63"/>
                </a:lnTo>
                <a:lnTo>
                  <a:pt x="782" y="63"/>
                </a:lnTo>
                <a:lnTo>
                  <a:pt x="782" y="63"/>
                </a:lnTo>
                <a:lnTo>
                  <a:pt x="783" y="63"/>
                </a:lnTo>
                <a:lnTo>
                  <a:pt x="783" y="63"/>
                </a:lnTo>
                <a:lnTo>
                  <a:pt x="783" y="63"/>
                </a:lnTo>
                <a:lnTo>
                  <a:pt x="784" y="63"/>
                </a:lnTo>
                <a:lnTo>
                  <a:pt x="784" y="63"/>
                </a:lnTo>
                <a:lnTo>
                  <a:pt x="784" y="63"/>
                </a:lnTo>
                <a:lnTo>
                  <a:pt x="784" y="63"/>
                </a:lnTo>
                <a:lnTo>
                  <a:pt x="785" y="63"/>
                </a:lnTo>
                <a:lnTo>
                  <a:pt x="785" y="63"/>
                </a:lnTo>
                <a:lnTo>
                  <a:pt x="785" y="63"/>
                </a:lnTo>
                <a:lnTo>
                  <a:pt x="786" y="63"/>
                </a:lnTo>
                <a:lnTo>
                  <a:pt x="786" y="63"/>
                </a:lnTo>
                <a:lnTo>
                  <a:pt x="786" y="63"/>
                </a:lnTo>
                <a:lnTo>
                  <a:pt x="787" y="63"/>
                </a:lnTo>
                <a:lnTo>
                  <a:pt x="787" y="63"/>
                </a:lnTo>
                <a:lnTo>
                  <a:pt x="787" y="63"/>
                </a:lnTo>
                <a:lnTo>
                  <a:pt x="788" y="63"/>
                </a:lnTo>
                <a:lnTo>
                  <a:pt x="788" y="63"/>
                </a:lnTo>
                <a:lnTo>
                  <a:pt x="788" y="63"/>
                </a:lnTo>
                <a:lnTo>
                  <a:pt x="789" y="63"/>
                </a:lnTo>
                <a:lnTo>
                  <a:pt x="789" y="63"/>
                </a:lnTo>
                <a:lnTo>
                  <a:pt x="789" y="63"/>
                </a:lnTo>
                <a:lnTo>
                  <a:pt x="789" y="63"/>
                </a:lnTo>
                <a:lnTo>
                  <a:pt x="790" y="63"/>
                </a:lnTo>
                <a:lnTo>
                  <a:pt x="790" y="63"/>
                </a:lnTo>
                <a:lnTo>
                  <a:pt x="790" y="63"/>
                </a:lnTo>
                <a:lnTo>
                  <a:pt x="792" y="63"/>
                </a:lnTo>
                <a:lnTo>
                  <a:pt x="792" y="63"/>
                </a:lnTo>
                <a:lnTo>
                  <a:pt x="792" y="63"/>
                </a:lnTo>
                <a:lnTo>
                  <a:pt x="793" y="63"/>
                </a:lnTo>
                <a:lnTo>
                  <a:pt x="793" y="63"/>
                </a:lnTo>
                <a:lnTo>
                  <a:pt x="793" y="63"/>
                </a:lnTo>
                <a:lnTo>
                  <a:pt x="794" y="63"/>
                </a:lnTo>
                <a:lnTo>
                  <a:pt x="794" y="63"/>
                </a:lnTo>
                <a:lnTo>
                  <a:pt x="794" y="63"/>
                </a:lnTo>
                <a:lnTo>
                  <a:pt x="795" y="63"/>
                </a:lnTo>
                <a:lnTo>
                  <a:pt x="795" y="63"/>
                </a:lnTo>
                <a:lnTo>
                  <a:pt x="795" y="63"/>
                </a:lnTo>
                <a:lnTo>
                  <a:pt x="795" y="63"/>
                </a:lnTo>
                <a:lnTo>
                  <a:pt x="796" y="63"/>
                </a:lnTo>
                <a:lnTo>
                  <a:pt x="796" y="63"/>
                </a:lnTo>
                <a:lnTo>
                  <a:pt x="796" y="63"/>
                </a:lnTo>
                <a:lnTo>
                  <a:pt x="797" y="63"/>
                </a:lnTo>
                <a:lnTo>
                  <a:pt x="797" y="63"/>
                </a:lnTo>
                <a:lnTo>
                  <a:pt x="797" y="63"/>
                </a:lnTo>
                <a:lnTo>
                  <a:pt x="798" y="63"/>
                </a:lnTo>
                <a:lnTo>
                  <a:pt x="798" y="63"/>
                </a:lnTo>
                <a:lnTo>
                  <a:pt x="798" y="63"/>
                </a:lnTo>
                <a:lnTo>
                  <a:pt x="799" y="63"/>
                </a:lnTo>
                <a:lnTo>
                  <a:pt x="799" y="63"/>
                </a:lnTo>
                <a:lnTo>
                  <a:pt x="799" y="63"/>
                </a:lnTo>
                <a:lnTo>
                  <a:pt x="800" y="63"/>
                </a:lnTo>
                <a:lnTo>
                  <a:pt x="800" y="63"/>
                </a:lnTo>
                <a:lnTo>
                  <a:pt x="800" y="63"/>
                </a:lnTo>
                <a:lnTo>
                  <a:pt x="800" y="63"/>
                </a:lnTo>
                <a:lnTo>
                  <a:pt x="801" y="63"/>
                </a:lnTo>
                <a:lnTo>
                  <a:pt x="801" y="63"/>
                </a:lnTo>
                <a:lnTo>
                  <a:pt x="801" y="63"/>
                </a:lnTo>
                <a:lnTo>
                  <a:pt x="802" y="63"/>
                </a:lnTo>
                <a:lnTo>
                  <a:pt x="802" y="63"/>
                </a:lnTo>
                <a:lnTo>
                  <a:pt x="802" y="63"/>
                </a:lnTo>
                <a:lnTo>
                  <a:pt x="803" y="63"/>
                </a:lnTo>
                <a:lnTo>
                  <a:pt x="803" y="63"/>
                </a:lnTo>
                <a:lnTo>
                  <a:pt x="803" y="63"/>
                </a:lnTo>
                <a:lnTo>
                  <a:pt x="804" y="63"/>
                </a:lnTo>
                <a:lnTo>
                  <a:pt x="804" y="63"/>
                </a:lnTo>
                <a:lnTo>
                  <a:pt x="804" y="63"/>
                </a:lnTo>
                <a:lnTo>
                  <a:pt x="804" y="63"/>
                </a:lnTo>
                <a:lnTo>
                  <a:pt x="805" y="63"/>
                </a:lnTo>
                <a:lnTo>
                  <a:pt x="805" y="63"/>
                </a:lnTo>
                <a:lnTo>
                  <a:pt x="805" y="63"/>
                </a:lnTo>
                <a:lnTo>
                  <a:pt x="806" y="63"/>
                </a:lnTo>
                <a:lnTo>
                  <a:pt x="806" y="63"/>
                </a:lnTo>
                <a:lnTo>
                  <a:pt x="806" y="63"/>
                </a:lnTo>
                <a:lnTo>
                  <a:pt x="808" y="63"/>
                </a:lnTo>
                <a:lnTo>
                  <a:pt x="808" y="63"/>
                </a:lnTo>
                <a:lnTo>
                  <a:pt x="808" y="63"/>
                </a:lnTo>
                <a:lnTo>
                  <a:pt x="809" y="63"/>
                </a:lnTo>
                <a:lnTo>
                  <a:pt x="809" y="63"/>
                </a:lnTo>
                <a:lnTo>
                  <a:pt x="809" y="63"/>
                </a:lnTo>
                <a:lnTo>
                  <a:pt x="810" y="63"/>
                </a:lnTo>
                <a:lnTo>
                  <a:pt x="810" y="63"/>
                </a:lnTo>
                <a:lnTo>
                  <a:pt x="810" y="63"/>
                </a:lnTo>
                <a:lnTo>
                  <a:pt x="810" y="63"/>
                </a:lnTo>
                <a:lnTo>
                  <a:pt x="811" y="63"/>
                </a:lnTo>
                <a:lnTo>
                  <a:pt x="811" y="63"/>
                </a:lnTo>
                <a:lnTo>
                  <a:pt x="811" y="63"/>
                </a:lnTo>
                <a:lnTo>
                  <a:pt x="812" y="63"/>
                </a:lnTo>
                <a:lnTo>
                  <a:pt x="812" y="63"/>
                </a:lnTo>
                <a:lnTo>
                  <a:pt x="812" y="63"/>
                </a:lnTo>
                <a:lnTo>
                  <a:pt x="813" y="63"/>
                </a:lnTo>
                <a:lnTo>
                  <a:pt x="813" y="63"/>
                </a:lnTo>
                <a:lnTo>
                  <a:pt x="813" y="63"/>
                </a:lnTo>
                <a:lnTo>
                  <a:pt x="814" y="63"/>
                </a:lnTo>
                <a:lnTo>
                  <a:pt x="814" y="63"/>
                </a:lnTo>
                <a:lnTo>
                  <a:pt x="814" y="63"/>
                </a:lnTo>
                <a:lnTo>
                  <a:pt x="814" y="63"/>
                </a:lnTo>
                <a:lnTo>
                  <a:pt x="815" y="63"/>
                </a:lnTo>
                <a:lnTo>
                  <a:pt x="815" y="63"/>
                </a:lnTo>
                <a:lnTo>
                  <a:pt x="815" y="63"/>
                </a:lnTo>
                <a:lnTo>
                  <a:pt x="816" y="63"/>
                </a:lnTo>
                <a:lnTo>
                  <a:pt x="816" y="63"/>
                </a:lnTo>
                <a:lnTo>
                  <a:pt x="816" y="63"/>
                </a:lnTo>
                <a:lnTo>
                  <a:pt x="817" y="63"/>
                </a:lnTo>
                <a:lnTo>
                  <a:pt x="817" y="63"/>
                </a:lnTo>
                <a:lnTo>
                  <a:pt x="817" y="63"/>
                </a:lnTo>
                <a:lnTo>
                  <a:pt x="818" y="63"/>
                </a:lnTo>
                <a:lnTo>
                  <a:pt x="818" y="63"/>
                </a:lnTo>
                <a:lnTo>
                  <a:pt x="818" y="63"/>
                </a:lnTo>
                <a:lnTo>
                  <a:pt x="819" y="63"/>
                </a:lnTo>
                <a:lnTo>
                  <a:pt x="819" y="63"/>
                </a:lnTo>
                <a:lnTo>
                  <a:pt x="819" y="63"/>
                </a:lnTo>
                <a:lnTo>
                  <a:pt x="819" y="63"/>
                </a:lnTo>
                <a:lnTo>
                  <a:pt x="820" y="63"/>
                </a:lnTo>
                <a:lnTo>
                  <a:pt x="820" y="63"/>
                </a:lnTo>
                <a:lnTo>
                  <a:pt x="820" y="63"/>
                </a:lnTo>
                <a:lnTo>
                  <a:pt x="821" y="63"/>
                </a:lnTo>
                <a:lnTo>
                  <a:pt x="821" y="63"/>
                </a:lnTo>
                <a:lnTo>
                  <a:pt x="821" y="63"/>
                </a:lnTo>
                <a:lnTo>
                  <a:pt x="823" y="63"/>
                </a:lnTo>
                <a:lnTo>
                  <a:pt x="823" y="63"/>
                </a:lnTo>
                <a:lnTo>
                  <a:pt x="823" y="63"/>
                </a:lnTo>
                <a:lnTo>
                  <a:pt x="824" y="63"/>
                </a:lnTo>
                <a:lnTo>
                  <a:pt x="824" y="63"/>
                </a:lnTo>
                <a:lnTo>
                  <a:pt x="824" y="63"/>
                </a:lnTo>
                <a:lnTo>
                  <a:pt x="825" y="63"/>
                </a:lnTo>
                <a:lnTo>
                  <a:pt x="825" y="63"/>
                </a:lnTo>
                <a:lnTo>
                  <a:pt x="825" y="63"/>
                </a:lnTo>
                <a:lnTo>
                  <a:pt x="825" y="63"/>
                </a:lnTo>
                <a:lnTo>
                  <a:pt x="826" y="63"/>
                </a:lnTo>
                <a:lnTo>
                  <a:pt x="826" y="63"/>
                </a:lnTo>
                <a:lnTo>
                  <a:pt x="826" y="63"/>
                </a:lnTo>
                <a:lnTo>
                  <a:pt x="827" y="63"/>
                </a:lnTo>
                <a:lnTo>
                  <a:pt x="827" y="63"/>
                </a:lnTo>
                <a:lnTo>
                  <a:pt x="827" y="63"/>
                </a:lnTo>
                <a:lnTo>
                  <a:pt x="828" y="63"/>
                </a:lnTo>
                <a:lnTo>
                  <a:pt x="828" y="63"/>
                </a:lnTo>
                <a:lnTo>
                  <a:pt x="828" y="63"/>
                </a:lnTo>
                <a:lnTo>
                  <a:pt x="829" y="63"/>
                </a:lnTo>
                <a:lnTo>
                  <a:pt x="829" y="63"/>
                </a:lnTo>
                <a:lnTo>
                  <a:pt x="829" y="63"/>
                </a:lnTo>
                <a:lnTo>
                  <a:pt x="830" y="63"/>
                </a:lnTo>
                <a:lnTo>
                  <a:pt x="830" y="63"/>
                </a:lnTo>
                <a:lnTo>
                  <a:pt x="830" y="63"/>
                </a:lnTo>
                <a:lnTo>
                  <a:pt x="830" y="63"/>
                </a:lnTo>
                <a:lnTo>
                  <a:pt x="831" y="63"/>
                </a:lnTo>
                <a:lnTo>
                  <a:pt x="831" y="63"/>
                </a:lnTo>
                <a:lnTo>
                  <a:pt x="831" y="63"/>
                </a:lnTo>
                <a:lnTo>
                  <a:pt x="832" y="63"/>
                </a:lnTo>
                <a:lnTo>
                  <a:pt x="832" y="63"/>
                </a:lnTo>
                <a:lnTo>
                  <a:pt x="832" y="63"/>
                </a:lnTo>
                <a:lnTo>
                  <a:pt x="833" y="63"/>
                </a:lnTo>
                <a:lnTo>
                  <a:pt x="833" y="63"/>
                </a:lnTo>
                <a:lnTo>
                  <a:pt x="833" y="63"/>
                </a:lnTo>
                <a:lnTo>
                  <a:pt x="834" y="63"/>
                </a:lnTo>
                <a:lnTo>
                  <a:pt x="834" y="63"/>
                </a:lnTo>
                <a:lnTo>
                  <a:pt x="834" y="63"/>
                </a:lnTo>
                <a:lnTo>
                  <a:pt x="834" y="63"/>
                </a:lnTo>
                <a:lnTo>
                  <a:pt x="835" y="63"/>
                </a:lnTo>
                <a:lnTo>
                  <a:pt x="835" y="63"/>
                </a:lnTo>
                <a:lnTo>
                  <a:pt x="835" y="63"/>
                </a:lnTo>
                <a:lnTo>
                  <a:pt x="836" y="63"/>
                </a:lnTo>
                <a:lnTo>
                  <a:pt x="836" y="63"/>
                </a:lnTo>
                <a:lnTo>
                  <a:pt x="836" y="63"/>
                </a:lnTo>
                <a:lnTo>
                  <a:pt x="837" y="63"/>
                </a:lnTo>
                <a:lnTo>
                  <a:pt x="837" y="63"/>
                </a:lnTo>
                <a:lnTo>
                  <a:pt x="837" y="63"/>
                </a:lnTo>
                <a:lnTo>
                  <a:pt x="838" y="63"/>
                </a:lnTo>
                <a:lnTo>
                  <a:pt x="838" y="63"/>
                </a:lnTo>
                <a:lnTo>
                  <a:pt x="838" y="63"/>
                </a:lnTo>
                <a:lnTo>
                  <a:pt x="838" y="63"/>
                </a:lnTo>
                <a:lnTo>
                  <a:pt x="839" y="63"/>
                </a:lnTo>
                <a:lnTo>
                  <a:pt x="839" y="63"/>
                </a:lnTo>
                <a:lnTo>
                  <a:pt x="839" y="63"/>
                </a:lnTo>
                <a:lnTo>
                  <a:pt x="840" y="63"/>
                </a:lnTo>
                <a:lnTo>
                  <a:pt x="840" y="63"/>
                </a:lnTo>
                <a:lnTo>
                  <a:pt x="840" y="63"/>
                </a:lnTo>
                <a:lnTo>
                  <a:pt x="842" y="63"/>
                </a:lnTo>
                <a:lnTo>
                  <a:pt x="842" y="63"/>
                </a:lnTo>
                <a:lnTo>
                  <a:pt x="842" y="63"/>
                </a:lnTo>
                <a:lnTo>
                  <a:pt x="843" y="63"/>
                </a:lnTo>
                <a:lnTo>
                  <a:pt x="843" y="63"/>
                </a:lnTo>
                <a:lnTo>
                  <a:pt x="843" y="63"/>
                </a:lnTo>
                <a:lnTo>
                  <a:pt x="844" y="63"/>
                </a:lnTo>
                <a:lnTo>
                  <a:pt x="844" y="63"/>
                </a:lnTo>
                <a:lnTo>
                  <a:pt x="844" y="63"/>
                </a:lnTo>
                <a:lnTo>
                  <a:pt x="845" y="63"/>
                </a:lnTo>
                <a:lnTo>
                  <a:pt x="845" y="63"/>
                </a:lnTo>
                <a:lnTo>
                  <a:pt x="845" y="63"/>
                </a:lnTo>
                <a:lnTo>
                  <a:pt x="845" y="63"/>
                </a:lnTo>
                <a:lnTo>
                  <a:pt x="846" y="63"/>
                </a:lnTo>
                <a:lnTo>
                  <a:pt x="846" y="63"/>
                </a:lnTo>
                <a:lnTo>
                  <a:pt x="846" y="63"/>
                </a:lnTo>
                <a:lnTo>
                  <a:pt x="847" y="63"/>
                </a:lnTo>
                <a:lnTo>
                  <a:pt x="847" y="63"/>
                </a:lnTo>
                <a:lnTo>
                  <a:pt x="847" y="63"/>
                </a:lnTo>
                <a:lnTo>
                  <a:pt x="848" y="63"/>
                </a:lnTo>
                <a:lnTo>
                  <a:pt x="848" y="63"/>
                </a:lnTo>
                <a:lnTo>
                  <a:pt x="848" y="63"/>
                </a:lnTo>
                <a:lnTo>
                  <a:pt x="849" y="63"/>
                </a:lnTo>
                <a:lnTo>
                  <a:pt x="849" y="63"/>
                </a:lnTo>
                <a:lnTo>
                  <a:pt x="849" y="63"/>
                </a:lnTo>
                <a:lnTo>
                  <a:pt x="849" y="63"/>
                </a:lnTo>
                <a:lnTo>
                  <a:pt x="850" y="63"/>
                </a:lnTo>
                <a:lnTo>
                  <a:pt x="850" y="63"/>
                </a:lnTo>
                <a:lnTo>
                  <a:pt x="850" y="63"/>
                </a:lnTo>
                <a:lnTo>
                  <a:pt x="851" y="63"/>
                </a:lnTo>
                <a:lnTo>
                  <a:pt x="851" y="63"/>
                </a:lnTo>
                <a:lnTo>
                  <a:pt x="851" y="63"/>
                </a:lnTo>
                <a:lnTo>
                  <a:pt x="852" y="63"/>
                </a:lnTo>
                <a:lnTo>
                  <a:pt x="852" y="63"/>
                </a:lnTo>
                <a:lnTo>
                  <a:pt x="852" y="63"/>
                </a:lnTo>
                <a:lnTo>
                  <a:pt x="853" y="63"/>
                </a:lnTo>
                <a:lnTo>
                  <a:pt x="853" y="63"/>
                </a:lnTo>
                <a:lnTo>
                  <a:pt x="853" y="63"/>
                </a:lnTo>
                <a:lnTo>
                  <a:pt x="854" y="63"/>
                </a:lnTo>
                <a:lnTo>
                  <a:pt x="854" y="63"/>
                </a:lnTo>
                <a:lnTo>
                  <a:pt x="854" y="63"/>
                </a:lnTo>
                <a:lnTo>
                  <a:pt x="854" y="63"/>
                </a:lnTo>
                <a:lnTo>
                  <a:pt x="855" y="63"/>
                </a:lnTo>
                <a:lnTo>
                  <a:pt x="855" y="63"/>
                </a:lnTo>
                <a:lnTo>
                  <a:pt x="855" y="63"/>
                </a:lnTo>
                <a:lnTo>
                  <a:pt x="857" y="63"/>
                </a:lnTo>
                <a:lnTo>
                  <a:pt x="857" y="63"/>
                </a:lnTo>
                <a:lnTo>
                  <a:pt x="857" y="63"/>
                </a:lnTo>
                <a:lnTo>
                  <a:pt x="858" y="63"/>
                </a:lnTo>
                <a:lnTo>
                  <a:pt x="858" y="63"/>
                </a:lnTo>
                <a:lnTo>
                  <a:pt x="858" y="63"/>
                </a:lnTo>
                <a:lnTo>
                  <a:pt x="859" y="63"/>
                </a:lnTo>
                <a:lnTo>
                  <a:pt x="859" y="63"/>
                </a:lnTo>
                <a:lnTo>
                  <a:pt x="859" y="63"/>
                </a:lnTo>
                <a:lnTo>
                  <a:pt x="860" y="63"/>
                </a:lnTo>
                <a:lnTo>
                  <a:pt x="860" y="63"/>
                </a:lnTo>
                <a:lnTo>
                  <a:pt x="860" y="63"/>
                </a:lnTo>
                <a:lnTo>
                  <a:pt x="860" y="63"/>
                </a:lnTo>
                <a:lnTo>
                  <a:pt x="861" y="63"/>
                </a:lnTo>
                <a:lnTo>
                  <a:pt x="861" y="63"/>
                </a:lnTo>
                <a:lnTo>
                  <a:pt x="861" y="63"/>
                </a:lnTo>
                <a:lnTo>
                  <a:pt x="862" y="63"/>
                </a:lnTo>
                <a:lnTo>
                  <a:pt x="862" y="63"/>
                </a:lnTo>
                <a:lnTo>
                  <a:pt x="862" y="63"/>
                </a:lnTo>
                <a:lnTo>
                  <a:pt x="863" y="63"/>
                </a:lnTo>
                <a:lnTo>
                  <a:pt x="863" y="63"/>
                </a:lnTo>
                <a:lnTo>
                  <a:pt x="863" y="63"/>
                </a:lnTo>
                <a:lnTo>
                  <a:pt x="864" y="63"/>
                </a:lnTo>
                <a:lnTo>
                  <a:pt x="864" y="63"/>
                </a:lnTo>
                <a:lnTo>
                  <a:pt x="864" y="63"/>
                </a:lnTo>
                <a:lnTo>
                  <a:pt x="864" y="63"/>
                </a:lnTo>
                <a:lnTo>
                  <a:pt x="865" y="63"/>
                </a:lnTo>
                <a:lnTo>
                  <a:pt x="865" y="63"/>
                </a:lnTo>
                <a:lnTo>
                  <a:pt x="865" y="63"/>
                </a:lnTo>
                <a:lnTo>
                  <a:pt x="866" y="63"/>
                </a:lnTo>
                <a:lnTo>
                  <a:pt x="866" y="63"/>
                </a:lnTo>
                <a:lnTo>
                  <a:pt x="866" y="63"/>
                </a:lnTo>
                <a:lnTo>
                  <a:pt x="867" y="63"/>
                </a:lnTo>
                <a:lnTo>
                  <a:pt x="867" y="63"/>
                </a:lnTo>
                <a:lnTo>
                  <a:pt x="867" y="63"/>
                </a:lnTo>
                <a:lnTo>
                  <a:pt x="868" y="63"/>
                </a:lnTo>
                <a:lnTo>
                  <a:pt x="868" y="63"/>
                </a:lnTo>
                <a:lnTo>
                  <a:pt x="868" y="63"/>
                </a:lnTo>
                <a:lnTo>
                  <a:pt x="868" y="63"/>
                </a:lnTo>
                <a:lnTo>
                  <a:pt x="869" y="63"/>
                </a:lnTo>
                <a:lnTo>
                  <a:pt x="869" y="63"/>
                </a:lnTo>
                <a:lnTo>
                  <a:pt x="869" y="63"/>
                </a:lnTo>
                <a:lnTo>
                  <a:pt x="870" y="63"/>
                </a:lnTo>
                <a:lnTo>
                  <a:pt x="870" y="63"/>
                </a:lnTo>
                <a:lnTo>
                  <a:pt x="870" y="63"/>
                </a:lnTo>
                <a:lnTo>
                  <a:pt x="871" y="63"/>
                </a:lnTo>
                <a:lnTo>
                  <a:pt x="871" y="63"/>
                </a:lnTo>
                <a:lnTo>
                  <a:pt x="871" y="63"/>
                </a:lnTo>
                <a:lnTo>
                  <a:pt x="872" y="63"/>
                </a:lnTo>
                <a:lnTo>
                  <a:pt x="872" y="63"/>
                </a:lnTo>
                <a:lnTo>
                  <a:pt x="872" y="63"/>
                </a:lnTo>
                <a:lnTo>
                  <a:pt x="873" y="63"/>
                </a:lnTo>
                <a:lnTo>
                  <a:pt x="873" y="63"/>
                </a:lnTo>
                <a:lnTo>
                  <a:pt x="873" y="63"/>
                </a:lnTo>
                <a:lnTo>
                  <a:pt x="874" y="63"/>
                </a:lnTo>
                <a:lnTo>
                  <a:pt x="874" y="63"/>
                </a:lnTo>
                <a:lnTo>
                  <a:pt x="874" y="63"/>
                </a:lnTo>
                <a:lnTo>
                  <a:pt x="874" y="63"/>
                </a:lnTo>
                <a:lnTo>
                  <a:pt x="876" y="63"/>
                </a:lnTo>
                <a:lnTo>
                  <a:pt x="876" y="63"/>
                </a:lnTo>
                <a:lnTo>
                  <a:pt x="876" y="63"/>
                </a:lnTo>
                <a:lnTo>
                  <a:pt x="877" y="63"/>
                </a:lnTo>
                <a:lnTo>
                  <a:pt x="877" y="63"/>
                </a:lnTo>
                <a:lnTo>
                  <a:pt x="877" y="63"/>
                </a:lnTo>
                <a:lnTo>
                  <a:pt x="878" y="63"/>
                </a:lnTo>
                <a:lnTo>
                  <a:pt x="878" y="63"/>
                </a:lnTo>
                <a:lnTo>
                  <a:pt x="878" y="63"/>
                </a:lnTo>
                <a:lnTo>
                  <a:pt x="879" y="63"/>
                </a:lnTo>
                <a:lnTo>
                  <a:pt x="879" y="63"/>
                </a:lnTo>
                <a:lnTo>
                  <a:pt x="879" y="63"/>
                </a:lnTo>
                <a:lnTo>
                  <a:pt x="879" y="63"/>
                </a:lnTo>
                <a:lnTo>
                  <a:pt x="880" y="63"/>
                </a:lnTo>
                <a:lnTo>
                  <a:pt x="880" y="63"/>
                </a:lnTo>
                <a:lnTo>
                  <a:pt x="880" y="63"/>
                </a:lnTo>
                <a:lnTo>
                  <a:pt x="881" y="63"/>
                </a:lnTo>
                <a:lnTo>
                  <a:pt x="881" y="63"/>
                </a:lnTo>
                <a:lnTo>
                  <a:pt x="881" y="63"/>
                </a:lnTo>
                <a:lnTo>
                  <a:pt x="882" y="63"/>
                </a:lnTo>
                <a:lnTo>
                  <a:pt x="882" y="63"/>
                </a:lnTo>
                <a:lnTo>
                  <a:pt x="882" y="63"/>
                </a:lnTo>
                <a:lnTo>
                  <a:pt x="883" y="63"/>
                </a:lnTo>
                <a:lnTo>
                  <a:pt x="883" y="63"/>
                </a:lnTo>
                <a:lnTo>
                  <a:pt x="883" y="63"/>
                </a:lnTo>
                <a:lnTo>
                  <a:pt x="884" y="63"/>
                </a:lnTo>
                <a:lnTo>
                  <a:pt x="884" y="63"/>
                </a:lnTo>
                <a:lnTo>
                  <a:pt x="884" y="63"/>
                </a:lnTo>
                <a:lnTo>
                  <a:pt x="884" y="63"/>
                </a:lnTo>
                <a:lnTo>
                  <a:pt x="885" y="63"/>
                </a:lnTo>
                <a:lnTo>
                  <a:pt x="885" y="63"/>
                </a:lnTo>
                <a:lnTo>
                  <a:pt x="885" y="63"/>
                </a:lnTo>
                <a:lnTo>
                  <a:pt x="886" y="63"/>
                </a:lnTo>
                <a:lnTo>
                  <a:pt x="886" y="63"/>
                </a:lnTo>
                <a:lnTo>
                  <a:pt x="886" y="63"/>
                </a:lnTo>
                <a:lnTo>
                  <a:pt x="887" y="63"/>
                </a:lnTo>
                <a:lnTo>
                  <a:pt x="887" y="63"/>
                </a:lnTo>
                <a:lnTo>
                  <a:pt x="887" y="63"/>
                </a:lnTo>
                <a:lnTo>
                  <a:pt x="888" y="63"/>
                </a:lnTo>
                <a:lnTo>
                  <a:pt x="888" y="63"/>
                </a:lnTo>
                <a:lnTo>
                  <a:pt x="888" y="63"/>
                </a:lnTo>
                <a:lnTo>
                  <a:pt x="889" y="63"/>
                </a:lnTo>
                <a:lnTo>
                  <a:pt x="889" y="63"/>
                </a:lnTo>
                <a:lnTo>
                  <a:pt x="889" y="63"/>
                </a:lnTo>
                <a:lnTo>
                  <a:pt x="889" y="63"/>
                </a:lnTo>
                <a:lnTo>
                  <a:pt x="891" y="63"/>
                </a:lnTo>
                <a:lnTo>
                  <a:pt x="891" y="63"/>
                </a:lnTo>
                <a:lnTo>
                  <a:pt x="891" y="63"/>
                </a:lnTo>
                <a:lnTo>
                  <a:pt x="892" y="63"/>
                </a:lnTo>
                <a:lnTo>
                  <a:pt x="892" y="63"/>
                </a:lnTo>
                <a:lnTo>
                  <a:pt x="892" y="63"/>
                </a:lnTo>
                <a:lnTo>
                  <a:pt x="893" y="63"/>
                </a:lnTo>
                <a:lnTo>
                  <a:pt x="893" y="63"/>
                </a:lnTo>
                <a:lnTo>
                  <a:pt x="893" y="63"/>
                </a:lnTo>
                <a:lnTo>
                  <a:pt x="893" y="63"/>
                </a:lnTo>
                <a:lnTo>
                  <a:pt x="894" y="63"/>
                </a:lnTo>
                <a:lnTo>
                  <a:pt x="894" y="63"/>
                </a:lnTo>
                <a:lnTo>
                  <a:pt x="894" y="63"/>
                </a:lnTo>
                <a:lnTo>
                  <a:pt x="895" y="63"/>
                </a:lnTo>
                <a:lnTo>
                  <a:pt x="895" y="63"/>
                </a:lnTo>
                <a:lnTo>
                  <a:pt x="895" y="63"/>
                </a:lnTo>
                <a:lnTo>
                  <a:pt x="896" y="63"/>
                </a:lnTo>
                <a:lnTo>
                  <a:pt x="896" y="63"/>
                </a:lnTo>
                <a:lnTo>
                  <a:pt x="896" y="63"/>
                </a:lnTo>
                <a:lnTo>
                  <a:pt x="897" y="63"/>
                </a:lnTo>
                <a:lnTo>
                  <a:pt x="897" y="63"/>
                </a:lnTo>
                <a:lnTo>
                  <a:pt x="897" y="63"/>
                </a:lnTo>
                <a:lnTo>
                  <a:pt x="898" y="63"/>
                </a:lnTo>
                <a:lnTo>
                  <a:pt x="898" y="63"/>
                </a:lnTo>
                <a:lnTo>
                  <a:pt x="898" y="63"/>
                </a:lnTo>
                <a:lnTo>
                  <a:pt x="899" y="63"/>
                </a:lnTo>
                <a:lnTo>
                  <a:pt x="899" y="63"/>
                </a:lnTo>
                <a:lnTo>
                  <a:pt x="899" y="63"/>
                </a:lnTo>
                <a:lnTo>
                  <a:pt x="899" y="63"/>
                </a:lnTo>
                <a:lnTo>
                  <a:pt x="900" y="63"/>
                </a:lnTo>
                <a:lnTo>
                  <a:pt x="900" y="63"/>
                </a:lnTo>
                <a:lnTo>
                  <a:pt x="900" y="63"/>
                </a:lnTo>
                <a:lnTo>
                  <a:pt x="901" y="63"/>
                </a:lnTo>
                <a:lnTo>
                  <a:pt x="901" y="63"/>
                </a:lnTo>
                <a:lnTo>
                  <a:pt x="901" y="63"/>
                </a:lnTo>
                <a:lnTo>
                  <a:pt x="902" y="63"/>
                </a:lnTo>
                <a:lnTo>
                  <a:pt x="902" y="63"/>
                </a:lnTo>
                <a:lnTo>
                  <a:pt x="902" y="63"/>
                </a:lnTo>
                <a:lnTo>
                  <a:pt x="903" y="63"/>
                </a:lnTo>
                <a:lnTo>
                  <a:pt x="903" y="63"/>
                </a:lnTo>
                <a:lnTo>
                  <a:pt x="903" y="63"/>
                </a:lnTo>
                <a:lnTo>
                  <a:pt x="904" y="63"/>
                </a:lnTo>
                <a:lnTo>
                  <a:pt x="904" y="63"/>
                </a:lnTo>
                <a:lnTo>
                  <a:pt x="904" y="63"/>
                </a:lnTo>
                <a:lnTo>
                  <a:pt x="904" y="63"/>
                </a:lnTo>
                <a:lnTo>
                  <a:pt x="905" y="63"/>
                </a:lnTo>
                <a:lnTo>
                  <a:pt x="905" y="63"/>
                </a:lnTo>
                <a:lnTo>
                  <a:pt x="905" y="63"/>
                </a:lnTo>
                <a:lnTo>
                  <a:pt x="906" y="63"/>
                </a:lnTo>
                <a:lnTo>
                  <a:pt x="906" y="63"/>
                </a:lnTo>
                <a:lnTo>
                  <a:pt x="906" y="63"/>
                </a:lnTo>
                <a:lnTo>
                  <a:pt x="907" y="63"/>
                </a:lnTo>
                <a:lnTo>
                  <a:pt x="907" y="63"/>
                </a:lnTo>
                <a:lnTo>
                  <a:pt x="907" y="63"/>
                </a:lnTo>
                <a:lnTo>
                  <a:pt x="909" y="63"/>
                </a:lnTo>
                <a:lnTo>
                  <a:pt x="909" y="63"/>
                </a:lnTo>
                <a:lnTo>
                  <a:pt x="909" y="63"/>
                </a:lnTo>
                <a:lnTo>
                  <a:pt x="909" y="63"/>
                </a:lnTo>
                <a:lnTo>
                  <a:pt x="910" y="63"/>
                </a:lnTo>
                <a:lnTo>
                  <a:pt x="910" y="63"/>
                </a:lnTo>
                <a:lnTo>
                  <a:pt x="910" y="63"/>
                </a:lnTo>
                <a:lnTo>
                  <a:pt x="911" y="63"/>
                </a:lnTo>
                <a:lnTo>
                  <a:pt x="911" y="63"/>
                </a:lnTo>
                <a:lnTo>
                  <a:pt x="911" y="63"/>
                </a:lnTo>
                <a:lnTo>
                  <a:pt x="912" y="63"/>
                </a:lnTo>
                <a:lnTo>
                  <a:pt x="912" y="63"/>
                </a:lnTo>
                <a:lnTo>
                  <a:pt x="912" y="63"/>
                </a:lnTo>
                <a:lnTo>
                  <a:pt x="913" y="63"/>
                </a:lnTo>
                <a:lnTo>
                  <a:pt x="913" y="63"/>
                </a:lnTo>
                <a:lnTo>
                  <a:pt x="913" y="63"/>
                </a:lnTo>
                <a:lnTo>
                  <a:pt x="914" y="63"/>
                </a:lnTo>
                <a:lnTo>
                  <a:pt x="914" y="63"/>
                </a:lnTo>
                <a:lnTo>
                  <a:pt x="914" y="63"/>
                </a:lnTo>
                <a:lnTo>
                  <a:pt x="914" y="63"/>
                </a:lnTo>
                <a:lnTo>
                  <a:pt x="915" y="63"/>
                </a:lnTo>
                <a:lnTo>
                  <a:pt x="915" y="63"/>
                </a:lnTo>
                <a:lnTo>
                  <a:pt x="915" y="63"/>
                </a:lnTo>
                <a:lnTo>
                  <a:pt x="916" y="63"/>
                </a:lnTo>
                <a:lnTo>
                  <a:pt x="916" y="63"/>
                </a:lnTo>
                <a:lnTo>
                  <a:pt x="916" y="63"/>
                </a:lnTo>
                <a:lnTo>
                  <a:pt x="917" y="63"/>
                </a:lnTo>
                <a:lnTo>
                  <a:pt x="917" y="63"/>
                </a:lnTo>
                <a:lnTo>
                  <a:pt x="917" y="63"/>
                </a:lnTo>
                <a:lnTo>
                  <a:pt x="918" y="63"/>
                </a:lnTo>
                <a:lnTo>
                  <a:pt x="918" y="63"/>
                </a:lnTo>
                <a:lnTo>
                  <a:pt x="918" y="63"/>
                </a:lnTo>
                <a:lnTo>
                  <a:pt x="919" y="63"/>
                </a:lnTo>
                <a:lnTo>
                  <a:pt x="919" y="63"/>
                </a:lnTo>
                <a:lnTo>
                  <a:pt x="919" y="63"/>
                </a:lnTo>
                <a:lnTo>
                  <a:pt x="919" y="63"/>
                </a:lnTo>
                <a:lnTo>
                  <a:pt x="920" y="63"/>
                </a:lnTo>
                <a:lnTo>
                  <a:pt x="920" y="63"/>
                </a:lnTo>
                <a:lnTo>
                  <a:pt x="920" y="63"/>
                </a:lnTo>
                <a:lnTo>
                  <a:pt x="921" y="63"/>
                </a:lnTo>
                <a:lnTo>
                  <a:pt x="921" y="63"/>
                </a:lnTo>
                <a:lnTo>
                  <a:pt x="921" y="63"/>
                </a:lnTo>
                <a:lnTo>
                  <a:pt x="922" y="63"/>
                </a:lnTo>
                <a:lnTo>
                  <a:pt x="922" y="63"/>
                </a:lnTo>
                <a:lnTo>
                  <a:pt x="922" y="63"/>
                </a:lnTo>
                <a:lnTo>
                  <a:pt x="922" y="63"/>
                </a:lnTo>
                <a:lnTo>
                  <a:pt x="923" y="63"/>
                </a:lnTo>
                <a:lnTo>
                  <a:pt x="923" y="63"/>
                </a:lnTo>
                <a:lnTo>
                  <a:pt x="923" y="63"/>
                </a:lnTo>
                <a:lnTo>
                  <a:pt x="925" y="63"/>
                </a:lnTo>
                <a:lnTo>
                  <a:pt x="925" y="63"/>
                </a:lnTo>
                <a:lnTo>
                  <a:pt x="925" y="63"/>
                </a:lnTo>
                <a:lnTo>
                  <a:pt x="926" y="63"/>
                </a:lnTo>
                <a:lnTo>
                  <a:pt x="926" y="63"/>
                </a:lnTo>
                <a:lnTo>
                  <a:pt x="926" y="63"/>
                </a:lnTo>
                <a:lnTo>
                  <a:pt x="927" y="63"/>
                </a:lnTo>
                <a:lnTo>
                  <a:pt x="927" y="63"/>
                </a:lnTo>
                <a:lnTo>
                  <a:pt x="927" y="63"/>
                </a:lnTo>
                <a:lnTo>
                  <a:pt x="928" y="63"/>
                </a:lnTo>
                <a:lnTo>
                  <a:pt x="928" y="63"/>
                </a:lnTo>
                <a:lnTo>
                  <a:pt x="928" y="63"/>
                </a:lnTo>
                <a:lnTo>
                  <a:pt x="929" y="63"/>
                </a:lnTo>
                <a:lnTo>
                  <a:pt x="929" y="63"/>
                </a:lnTo>
                <a:lnTo>
                  <a:pt x="929" y="63"/>
                </a:lnTo>
                <a:lnTo>
                  <a:pt x="929" y="63"/>
                </a:lnTo>
                <a:lnTo>
                  <a:pt x="930" y="63"/>
                </a:lnTo>
                <a:lnTo>
                  <a:pt x="930" y="63"/>
                </a:lnTo>
                <a:lnTo>
                  <a:pt x="930" y="63"/>
                </a:lnTo>
                <a:lnTo>
                  <a:pt x="931" y="63"/>
                </a:lnTo>
                <a:lnTo>
                  <a:pt x="931" y="63"/>
                </a:lnTo>
                <a:lnTo>
                  <a:pt x="931" y="63"/>
                </a:lnTo>
                <a:lnTo>
                  <a:pt x="932" y="63"/>
                </a:lnTo>
                <a:lnTo>
                  <a:pt x="932" y="63"/>
                </a:lnTo>
                <a:lnTo>
                  <a:pt x="932" y="63"/>
                </a:lnTo>
                <a:lnTo>
                  <a:pt x="933" y="63"/>
                </a:lnTo>
                <a:lnTo>
                  <a:pt x="933" y="63"/>
                </a:lnTo>
                <a:lnTo>
                  <a:pt x="933" y="63"/>
                </a:lnTo>
                <a:lnTo>
                  <a:pt x="934" y="63"/>
                </a:lnTo>
                <a:lnTo>
                  <a:pt x="934" y="63"/>
                </a:lnTo>
                <a:lnTo>
                  <a:pt x="934" y="63"/>
                </a:lnTo>
                <a:lnTo>
                  <a:pt x="934" y="63"/>
                </a:lnTo>
                <a:lnTo>
                  <a:pt x="935" y="63"/>
                </a:lnTo>
                <a:lnTo>
                  <a:pt x="935" y="63"/>
                </a:lnTo>
                <a:lnTo>
                  <a:pt x="935" y="63"/>
                </a:lnTo>
                <a:lnTo>
                  <a:pt x="936" y="63"/>
                </a:lnTo>
                <a:lnTo>
                  <a:pt x="936" y="63"/>
                </a:lnTo>
                <a:lnTo>
                  <a:pt x="936" y="63"/>
                </a:lnTo>
                <a:lnTo>
                  <a:pt x="937" y="63"/>
                </a:lnTo>
                <a:lnTo>
                  <a:pt x="937" y="63"/>
                </a:lnTo>
                <a:lnTo>
                  <a:pt x="937" y="63"/>
                </a:lnTo>
                <a:lnTo>
                  <a:pt x="938" y="63"/>
                </a:lnTo>
                <a:lnTo>
                  <a:pt x="938" y="63"/>
                </a:lnTo>
                <a:lnTo>
                  <a:pt x="938" y="63"/>
                </a:lnTo>
                <a:lnTo>
                  <a:pt x="938" y="63"/>
                </a:lnTo>
                <a:lnTo>
                  <a:pt x="940" y="63"/>
                </a:lnTo>
                <a:lnTo>
                  <a:pt x="940" y="63"/>
                </a:lnTo>
                <a:lnTo>
                  <a:pt x="940" y="63"/>
                </a:lnTo>
                <a:lnTo>
                  <a:pt x="941" y="63"/>
                </a:lnTo>
                <a:lnTo>
                  <a:pt x="941" y="63"/>
                </a:lnTo>
                <a:lnTo>
                  <a:pt x="941" y="63"/>
                </a:lnTo>
                <a:lnTo>
                  <a:pt x="942" y="63"/>
                </a:lnTo>
                <a:lnTo>
                  <a:pt x="942" y="63"/>
                </a:lnTo>
                <a:lnTo>
                  <a:pt x="942" y="63"/>
                </a:lnTo>
                <a:lnTo>
                  <a:pt x="943" y="63"/>
                </a:lnTo>
                <a:lnTo>
                  <a:pt x="943" y="63"/>
                </a:lnTo>
                <a:lnTo>
                  <a:pt x="943" y="63"/>
                </a:lnTo>
                <a:lnTo>
                  <a:pt x="944" y="63"/>
                </a:lnTo>
                <a:lnTo>
                  <a:pt x="944" y="63"/>
                </a:lnTo>
                <a:lnTo>
                  <a:pt x="944" y="63"/>
                </a:lnTo>
                <a:lnTo>
                  <a:pt x="944" y="63"/>
                </a:lnTo>
                <a:lnTo>
                  <a:pt x="945" y="63"/>
                </a:lnTo>
                <a:lnTo>
                  <a:pt x="945" y="63"/>
                </a:lnTo>
                <a:lnTo>
                  <a:pt x="945" y="63"/>
                </a:lnTo>
                <a:lnTo>
                  <a:pt x="946" y="63"/>
                </a:lnTo>
                <a:lnTo>
                  <a:pt x="946" y="63"/>
                </a:lnTo>
                <a:lnTo>
                  <a:pt x="946" y="63"/>
                </a:lnTo>
                <a:lnTo>
                  <a:pt x="947" y="63"/>
                </a:lnTo>
                <a:lnTo>
                  <a:pt x="947" y="63"/>
                </a:lnTo>
                <a:lnTo>
                  <a:pt x="947" y="63"/>
                </a:lnTo>
                <a:lnTo>
                  <a:pt x="947" y="63"/>
                </a:lnTo>
                <a:lnTo>
                  <a:pt x="948" y="63"/>
                </a:lnTo>
                <a:lnTo>
                  <a:pt x="948" y="63"/>
                </a:lnTo>
                <a:lnTo>
                  <a:pt x="949" y="63"/>
                </a:lnTo>
                <a:lnTo>
                  <a:pt x="949" y="63"/>
                </a:lnTo>
                <a:lnTo>
                  <a:pt x="949" y="63"/>
                </a:lnTo>
                <a:lnTo>
                  <a:pt x="949" y="63"/>
                </a:lnTo>
                <a:lnTo>
                  <a:pt x="950" y="63"/>
                </a:lnTo>
                <a:lnTo>
                  <a:pt x="950" y="63"/>
                </a:lnTo>
                <a:lnTo>
                  <a:pt x="950" y="63"/>
                </a:lnTo>
                <a:lnTo>
                  <a:pt x="951" y="63"/>
                </a:lnTo>
                <a:lnTo>
                  <a:pt x="951" y="63"/>
                </a:lnTo>
                <a:lnTo>
                  <a:pt x="951" y="63"/>
                </a:lnTo>
                <a:lnTo>
                  <a:pt x="952" y="63"/>
                </a:lnTo>
                <a:lnTo>
                  <a:pt x="952" y="63"/>
                </a:lnTo>
                <a:lnTo>
                  <a:pt x="952" y="63"/>
                </a:lnTo>
                <a:lnTo>
                  <a:pt x="953" y="63"/>
                </a:lnTo>
                <a:lnTo>
                  <a:pt x="953" y="63"/>
                </a:lnTo>
                <a:lnTo>
                  <a:pt x="953" y="63"/>
                </a:lnTo>
                <a:lnTo>
                  <a:pt x="953" y="63"/>
                </a:lnTo>
                <a:lnTo>
                  <a:pt x="954" y="63"/>
                </a:lnTo>
                <a:lnTo>
                  <a:pt x="954" y="63"/>
                </a:lnTo>
                <a:lnTo>
                  <a:pt x="954" y="63"/>
                </a:lnTo>
                <a:lnTo>
                  <a:pt x="955" y="63"/>
                </a:lnTo>
                <a:lnTo>
                  <a:pt x="955" y="63"/>
                </a:lnTo>
                <a:lnTo>
                  <a:pt x="955" y="63"/>
                </a:lnTo>
                <a:lnTo>
                  <a:pt x="956" y="63"/>
                </a:lnTo>
                <a:lnTo>
                  <a:pt x="956" y="63"/>
                </a:lnTo>
                <a:lnTo>
                  <a:pt x="956" y="63"/>
                </a:lnTo>
                <a:lnTo>
                  <a:pt x="957" y="63"/>
                </a:lnTo>
                <a:lnTo>
                  <a:pt x="957" y="63"/>
                </a:lnTo>
                <a:lnTo>
                  <a:pt x="957" y="63"/>
                </a:lnTo>
                <a:lnTo>
                  <a:pt x="959" y="63"/>
                </a:lnTo>
                <a:lnTo>
                  <a:pt x="959" y="63"/>
                </a:lnTo>
                <a:lnTo>
                  <a:pt x="959" y="63"/>
                </a:lnTo>
                <a:lnTo>
                  <a:pt x="959" y="63"/>
                </a:lnTo>
                <a:lnTo>
                  <a:pt x="960" y="63"/>
                </a:lnTo>
                <a:lnTo>
                  <a:pt x="960" y="63"/>
                </a:lnTo>
                <a:lnTo>
                  <a:pt x="960" y="63"/>
                </a:lnTo>
                <a:lnTo>
                  <a:pt x="961" y="63"/>
                </a:lnTo>
                <a:lnTo>
                  <a:pt x="961" y="63"/>
                </a:lnTo>
                <a:lnTo>
                  <a:pt x="961" y="63"/>
                </a:lnTo>
                <a:lnTo>
                  <a:pt x="962" y="63"/>
                </a:lnTo>
                <a:lnTo>
                  <a:pt x="962" y="63"/>
                </a:lnTo>
                <a:lnTo>
                  <a:pt x="962" y="63"/>
                </a:lnTo>
                <a:lnTo>
                  <a:pt x="963" y="63"/>
                </a:lnTo>
                <a:lnTo>
                  <a:pt x="963" y="63"/>
                </a:lnTo>
                <a:lnTo>
                  <a:pt x="963" y="63"/>
                </a:lnTo>
                <a:lnTo>
                  <a:pt x="963" y="63"/>
                </a:lnTo>
                <a:lnTo>
                  <a:pt x="964" y="63"/>
                </a:lnTo>
                <a:lnTo>
                  <a:pt x="964" y="63"/>
                </a:lnTo>
                <a:lnTo>
                  <a:pt x="964" y="63"/>
                </a:lnTo>
                <a:lnTo>
                  <a:pt x="965" y="63"/>
                </a:lnTo>
                <a:lnTo>
                  <a:pt x="965" y="63"/>
                </a:lnTo>
                <a:lnTo>
                  <a:pt x="965" y="63"/>
                </a:lnTo>
                <a:lnTo>
                  <a:pt x="966" y="63"/>
                </a:lnTo>
                <a:lnTo>
                  <a:pt x="966" y="63"/>
                </a:lnTo>
                <a:lnTo>
                  <a:pt x="966" y="63"/>
                </a:lnTo>
                <a:lnTo>
                  <a:pt x="967" y="63"/>
                </a:lnTo>
                <a:lnTo>
                  <a:pt x="967" y="63"/>
                </a:lnTo>
                <a:lnTo>
                  <a:pt x="967" y="63"/>
                </a:lnTo>
                <a:lnTo>
                  <a:pt x="968" y="63"/>
                </a:lnTo>
                <a:lnTo>
                  <a:pt x="968" y="63"/>
                </a:lnTo>
                <a:lnTo>
                  <a:pt x="968" y="63"/>
                </a:lnTo>
                <a:lnTo>
                  <a:pt x="968" y="63"/>
                </a:lnTo>
                <a:lnTo>
                  <a:pt x="969" y="63"/>
                </a:lnTo>
                <a:lnTo>
                  <a:pt x="969" y="63"/>
                </a:lnTo>
                <a:lnTo>
                  <a:pt x="969" y="63"/>
                </a:lnTo>
                <a:lnTo>
                  <a:pt x="970" y="63"/>
                </a:lnTo>
                <a:lnTo>
                  <a:pt x="970" y="63"/>
                </a:lnTo>
                <a:lnTo>
                  <a:pt x="970" y="63"/>
                </a:lnTo>
                <a:lnTo>
                  <a:pt x="971" y="63"/>
                </a:lnTo>
                <a:lnTo>
                  <a:pt x="971" y="63"/>
                </a:lnTo>
                <a:lnTo>
                  <a:pt x="971" y="63"/>
                </a:lnTo>
                <a:lnTo>
                  <a:pt x="972" y="63"/>
                </a:lnTo>
                <a:lnTo>
                  <a:pt x="972" y="63"/>
                </a:lnTo>
                <a:lnTo>
                  <a:pt x="972" y="63"/>
                </a:lnTo>
                <a:lnTo>
                  <a:pt x="974" y="63"/>
                </a:lnTo>
                <a:lnTo>
                  <a:pt x="974" y="63"/>
                </a:lnTo>
                <a:lnTo>
                  <a:pt x="974" y="63"/>
                </a:lnTo>
                <a:lnTo>
                  <a:pt x="974" y="63"/>
                </a:lnTo>
                <a:lnTo>
                  <a:pt x="975" y="63"/>
                </a:lnTo>
                <a:lnTo>
                  <a:pt x="975" y="63"/>
                </a:lnTo>
                <a:lnTo>
                  <a:pt x="975" y="63"/>
                </a:lnTo>
                <a:lnTo>
                  <a:pt x="976" y="63"/>
                </a:lnTo>
                <a:lnTo>
                  <a:pt x="976" y="63"/>
                </a:lnTo>
                <a:lnTo>
                  <a:pt x="976" y="63"/>
                </a:lnTo>
                <a:lnTo>
                  <a:pt x="977" y="63"/>
                </a:lnTo>
                <a:lnTo>
                  <a:pt x="977" y="63"/>
                </a:lnTo>
                <a:lnTo>
                  <a:pt x="977" y="63"/>
                </a:lnTo>
                <a:lnTo>
                  <a:pt x="977" y="63"/>
                </a:lnTo>
                <a:lnTo>
                  <a:pt x="978" y="63"/>
                </a:lnTo>
                <a:lnTo>
                  <a:pt x="978" y="63"/>
                </a:lnTo>
                <a:lnTo>
                  <a:pt x="978" y="63"/>
                </a:lnTo>
                <a:lnTo>
                  <a:pt x="979" y="63"/>
                </a:lnTo>
                <a:lnTo>
                  <a:pt x="979" y="63"/>
                </a:lnTo>
                <a:lnTo>
                  <a:pt x="979" y="63"/>
                </a:lnTo>
                <a:lnTo>
                  <a:pt x="980" y="63"/>
                </a:lnTo>
                <a:lnTo>
                  <a:pt x="980" y="63"/>
                </a:lnTo>
                <a:lnTo>
                  <a:pt x="980" y="63"/>
                </a:lnTo>
                <a:lnTo>
                  <a:pt x="981" y="63"/>
                </a:lnTo>
                <a:lnTo>
                  <a:pt x="981" y="63"/>
                </a:lnTo>
                <a:lnTo>
                  <a:pt x="981" y="63"/>
                </a:lnTo>
                <a:lnTo>
                  <a:pt x="982" y="63"/>
                </a:lnTo>
                <a:lnTo>
                  <a:pt x="982" y="63"/>
                </a:lnTo>
                <a:lnTo>
                  <a:pt x="982" y="63"/>
                </a:lnTo>
                <a:lnTo>
                  <a:pt x="983" y="63"/>
                </a:lnTo>
                <a:lnTo>
                  <a:pt x="983" y="63"/>
                </a:lnTo>
                <a:lnTo>
                  <a:pt x="983" y="63"/>
                </a:lnTo>
                <a:lnTo>
                  <a:pt x="983" y="63"/>
                </a:lnTo>
                <a:lnTo>
                  <a:pt x="984" y="63"/>
                </a:lnTo>
                <a:lnTo>
                  <a:pt x="984" y="63"/>
                </a:lnTo>
                <a:lnTo>
                  <a:pt x="984" y="63"/>
                </a:lnTo>
                <a:lnTo>
                  <a:pt x="985" y="63"/>
                </a:lnTo>
                <a:lnTo>
                  <a:pt x="985" y="63"/>
                </a:lnTo>
                <a:lnTo>
                  <a:pt x="985" y="63"/>
                </a:lnTo>
                <a:lnTo>
                  <a:pt x="986" y="63"/>
                </a:lnTo>
                <a:lnTo>
                  <a:pt x="986" y="63"/>
                </a:lnTo>
                <a:lnTo>
                  <a:pt x="986" y="63"/>
                </a:lnTo>
                <a:lnTo>
                  <a:pt x="987" y="63"/>
                </a:lnTo>
                <a:lnTo>
                  <a:pt x="987" y="63"/>
                </a:lnTo>
                <a:lnTo>
                  <a:pt x="987" y="63"/>
                </a:lnTo>
                <a:lnTo>
                  <a:pt x="988" y="63"/>
                </a:lnTo>
                <a:lnTo>
                  <a:pt x="988" y="63"/>
                </a:lnTo>
                <a:lnTo>
                  <a:pt x="988" y="63"/>
                </a:lnTo>
                <a:lnTo>
                  <a:pt x="988" y="63"/>
                </a:lnTo>
                <a:lnTo>
                  <a:pt x="989" y="63"/>
                </a:lnTo>
                <a:lnTo>
                  <a:pt x="989" y="63"/>
                </a:lnTo>
                <a:lnTo>
                  <a:pt x="989" y="63"/>
                </a:lnTo>
                <a:lnTo>
                  <a:pt x="990" y="63"/>
                </a:lnTo>
                <a:lnTo>
                  <a:pt x="990" y="63"/>
                </a:lnTo>
                <a:lnTo>
                  <a:pt x="990" y="63"/>
                </a:lnTo>
                <a:lnTo>
                  <a:pt x="991" y="63"/>
                </a:lnTo>
                <a:lnTo>
                  <a:pt x="991" y="63"/>
                </a:lnTo>
                <a:lnTo>
                  <a:pt x="991" y="63"/>
                </a:lnTo>
                <a:lnTo>
                  <a:pt x="993" y="63"/>
                </a:lnTo>
                <a:lnTo>
                  <a:pt x="993" y="63"/>
                </a:lnTo>
                <a:lnTo>
                  <a:pt x="993" y="63"/>
                </a:lnTo>
                <a:lnTo>
                  <a:pt x="993" y="63"/>
                </a:lnTo>
                <a:lnTo>
                  <a:pt x="994" y="63"/>
                </a:lnTo>
                <a:lnTo>
                  <a:pt x="994" y="63"/>
                </a:lnTo>
                <a:lnTo>
                  <a:pt x="994" y="63"/>
                </a:lnTo>
                <a:lnTo>
                  <a:pt x="995" y="63"/>
                </a:lnTo>
                <a:lnTo>
                  <a:pt x="995" y="63"/>
                </a:lnTo>
                <a:lnTo>
                  <a:pt x="995" y="63"/>
                </a:lnTo>
                <a:lnTo>
                  <a:pt x="996" y="63"/>
                </a:lnTo>
                <a:lnTo>
                  <a:pt x="996" y="63"/>
                </a:lnTo>
                <a:lnTo>
                  <a:pt x="996" y="63"/>
                </a:lnTo>
                <a:lnTo>
                  <a:pt x="997" y="63"/>
                </a:lnTo>
                <a:lnTo>
                  <a:pt x="997" y="63"/>
                </a:lnTo>
                <a:lnTo>
                  <a:pt x="997" y="63"/>
                </a:lnTo>
                <a:lnTo>
                  <a:pt x="998" y="63"/>
                </a:lnTo>
                <a:lnTo>
                  <a:pt x="998" y="63"/>
                </a:lnTo>
                <a:lnTo>
                  <a:pt x="998" y="63"/>
                </a:lnTo>
                <a:lnTo>
                  <a:pt x="998" y="63"/>
                </a:lnTo>
                <a:lnTo>
                  <a:pt x="999" y="63"/>
                </a:lnTo>
                <a:lnTo>
                  <a:pt x="999" y="63"/>
                </a:lnTo>
                <a:lnTo>
                  <a:pt x="999" y="63"/>
                </a:lnTo>
                <a:lnTo>
                  <a:pt x="1000" y="63"/>
                </a:lnTo>
                <a:lnTo>
                  <a:pt x="1000" y="63"/>
                </a:lnTo>
                <a:lnTo>
                  <a:pt x="1000" y="63"/>
                </a:lnTo>
                <a:lnTo>
                  <a:pt x="1001" y="63"/>
                </a:lnTo>
                <a:lnTo>
                  <a:pt x="1001" y="63"/>
                </a:lnTo>
                <a:lnTo>
                  <a:pt x="1001" y="63"/>
                </a:lnTo>
                <a:lnTo>
                  <a:pt x="1001" y="63"/>
                </a:lnTo>
                <a:lnTo>
                  <a:pt x="1002" y="63"/>
                </a:lnTo>
                <a:lnTo>
                  <a:pt x="1002" y="63"/>
                </a:lnTo>
                <a:lnTo>
                  <a:pt x="1003" y="63"/>
                </a:lnTo>
                <a:lnTo>
                  <a:pt x="1003" y="63"/>
                </a:lnTo>
                <a:lnTo>
                  <a:pt x="1003" y="63"/>
                </a:lnTo>
                <a:lnTo>
                  <a:pt x="1003" y="63"/>
                </a:lnTo>
                <a:lnTo>
                  <a:pt x="1004" y="63"/>
                </a:lnTo>
                <a:lnTo>
                  <a:pt x="1004" y="63"/>
                </a:lnTo>
                <a:lnTo>
                  <a:pt x="1004" y="63"/>
                </a:lnTo>
                <a:lnTo>
                  <a:pt x="1005" y="63"/>
                </a:lnTo>
                <a:lnTo>
                  <a:pt x="1005" y="63"/>
                </a:lnTo>
                <a:lnTo>
                  <a:pt x="1005" y="63"/>
                </a:lnTo>
                <a:lnTo>
                  <a:pt x="1006" y="63"/>
                </a:lnTo>
                <a:lnTo>
                  <a:pt x="1006" y="63"/>
                </a:lnTo>
                <a:lnTo>
                  <a:pt x="1006" y="63"/>
                </a:lnTo>
                <a:lnTo>
                  <a:pt x="1008" y="63"/>
                </a:lnTo>
                <a:lnTo>
                  <a:pt x="1008" y="63"/>
                </a:lnTo>
                <a:lnTo>
                  <a:pt x="1008" y="63"/>
                </a:lnTo>
                <a:lnTo>
                  <a:pt x="1008" y="63"/>
                </a:lnTo>
                <a:lnTo>
                  <a:pt x="1009" y="63"/>
                </a:lnTo>
                <a:lnTo>
                  <a:pt x="1009" y="63"/>
                </a:lnTo>
                <a:lnTo>
                  <a:pt x="1009" y="63"/>
                </a:lnTo>
                <a:lnTo>
                  <a:pt x="1010" y="63"/>
                </a:lnTo>
                <a:lnTo>
                  <a:pt x="1010" y="63"/>
                </a:lnTo>
                <a:lnTo>
                  <a:pt x="1010" y="63"/>
                </a:lnTo>
                <a:lnTo>
                  <a:pt x="1011" y="63"/>
                </a:lnTo>
                <a:lnTo>
                  <a:pt x="1011" y="63"/>
                </a:lnTo>
                <a:lnTo>
                  <a:pt x="1011" y="63"/>
                </a:lnTo>
                <a:lnTo>
                  <a:pt x="1012" y="63"/>
                </a:lnTo>
                <a:lnTo>
                  <a:pt x="1012" y="63"/>
                </a:lnTo>
                <a:lnTo>
                  <a:pt x="1012" y="63"/>
                </a:lnTo>
                <a:lnTo>
                  <a:pt x="1013" y="63"/>
                </a:lnTo>
                <a:lnTo>
                  <a:pt x="1013" y="63"/>
                </a:lnTo>
                <a:lnTo>
                  <a:pt x="1013" y="63"/>
                </a:lnTo>
                <a:lnTo>
                  <a:pt x="1013" y="63"/>
                </a:lnTo>
                <a:lnTo>
                  <a:pt x="1014" y="63"/>
                </a:lnTo>
                <a:lnTo>
                  <a:pt x="1014" y="63"/>
                </a:lnTo>
                <a:lnTo>
                  <a:pt x="1014" y="63"/>
                </a:lnTo>
                <a:lnTo>
                  <a:pt x="1015" y="63"/>
                </a:lnTo>
                <a:lnTo>
                  <a:pt x="1015" y="63"/>
                </a:lnTo>
                <a:lnTo>
                  <a:pt x="1015" y="63"/>
                </a:lnTo>
                <a:lnTo>
                  <a:pt x="1016" y="63"/>
                </a:lnTo>
                <a:lnTo>
                  <a:pt x="1016" y="63"/>
                </a:lnTo>
                <a:lnTo>
                  <a:pt x="1016" y="63"/>
                </a:lnTo>
                <a:lnTo>
                  <a:pt x="1017" y="63"/>
                </a:lnTo>
                <a:lnTo>
                  <a:pt x="1017" y="63"/>
                </a:lnTo>
                <a:lnTo>
                  <a:pt x="1017" y="63"/>
                </a:lnTo>
                <a:lnTo>
                  <a:pt x="1018" y="63"/>
                </a:lnTo>
                <a:lnTo>
                  <a:pt x="1018" y="63"/>
                </a:lnTo>
                <a:lnTo>
                  <a:pt x="1018" y="63"/>
                </a:lnTo>
                <a:lnTo>
                  <a:pt x="1018" y="63"/>
                </a:lnTo>
                <a:lnTo>
                  <a:pt x="1019" y="63"/>
                </a:lnTo>
                <a:lnTo>
                  <a:pt x="1019" y="63"/>
                </a:lnTo>
                <a:lnTo>
                  <a:pt x="1019" y="63"/>
                </a:lnTo>
                <a:lnTo>
                  <a:pt x="1020" y="63"/>
                </a:lnTo>
                <a:lnTo>
                  <a:pt x="1020" y="63"/>
                </a:lnTo>
                <a:lnTo>
                  <a:pt x="1020" y="63"/>
                </a:lnTo>
                <a:lnTo>
                  <a:pt x="1021" y="63"/>
                </a:lnTo>
                <a:lnTo>
                  <a:pt x="1021" y="63"/>
                </a:lnTo>
                <a:lnTo>
                  <a:pt x="1021" y="63"/>
                </a:lnTo>
                <a:lnTo>
                  <a:pt x="1022" y="63"/>
                </a:lnTo>
                <a:lnTo>
                  <a:pt x="1022" y="63"/>
                </a:lnTo>
                <a:lnTo>
                  <a:pt x="1022" y="63"/>
                </a:lnTo>
                <a:lnTo>
                  <a:pt x="1022" y="63"/>
                </a:lnTo>
                <a:lnTo>
                  <a:pt x="1023" y="63"/>
                </a:lnTo>
                <a:lnTo>
                  <a:pt x="1023" y="63"/>
                </a:lnTo>
                <a:lnTo>
                  <a:pt x="1023" y="63"/>
                </a:lnTo>
                <a:lnTo>
                  <a:pt x="1024" y="63"/>
                </a:lnTo>
                <a:lnTo>
                  <a:pt x="1024" y="63"/>
                </a:lnTo>
                <a:lnTo>
                  <a:pt x="1024" y="63"/>
                </a:lnTo>
                <a:lnTo>
                  <a:pt x="1026" y="63"/>
                </a:lnTo>
                <a:lnTo>
                  <a:pt x="1026" y="63"/>
                </a:lnTo>
                <a:lnTo>
                  <a:pt x="1026" y="63"/>
                </a:lnTo>
                <a:lnTo>
                  <a:pt x="1027" y="63"/>
                </a:lnTo>
                <a:lnTo>
                  <a:pt x="1027" y="63"/>
                </a:lnTo>
                <a:lnTo>
                  <a:pt x="1027" y="63"/>
                </a:lnTo>
                <a:lnTo>
                  <a:pt x="1028" y="63"/>
                </a:lnTo>
                <a:lnTo>
                  <a:pt x="1028" y="63"/>
                </a:lnTo>
                <a:lnTo>
                  <a:pt x="1028" y="63"/>
                </a:lnTo>
                <a:lnTo>
                  <a:pt x="1028" y="63"/>
                </a:lnTo>
                <a:lnTo>
                  <a:pt x="1029" y="63"/>
                </a:lnTo>
                <a:lnTo>
                  <a:pt x="1029" y="63"/>
                </a:lnTo>
                <a:lnTo>
                  <a:pt x="1029" y="63"/>
                </a:lnTo>
                <a:lnTo>
                  <a:pt x="1030" y="63"/>
                </a:lnTo>
                <a:lnTo>
                  <a:pt x="1030" y="63"/>
                </a:lnTo>
                <a:lnTo>
                  <a:pt x="1030" y="63"/>
                </a:lnTo>
                <a:lnTo>
                  <a:pt x="1031" y="63"/>
                </a:lnTo>
                <a:lnTo>
                  <a:pt x="1031" y="63"/>
                </a:lnTo>
                <a:lnTo>
                  <a:pt x="1031" y="63"/>
                </a:lnTo>
                <a:lnTo>
                  <a:pt x="1031" y="63"/>
                </a:lnTo>
                <a:lnTo>
                  <a:pt x="1032" y="63"/>
                </a:lnTo>
                <a:lnTo>
                  <a:pt x="1032" y="63"/>
                </a:lnTo>
                <a:lnTo>
                  <a:pt x="1033" y="63"/>
                </a:lnTo>
                <a:lnTo>
                  <a:pt x="1033" y="63"/>
                </a:lnTo>
                <a:lnTo>
                  <a:pt x="1033" y="63"/>
                </a:lnTo>
                <a:lnTo>
                  <a:pt x="1033" y="63"/>
                </a:lnTo>
                <a:lnTo>
                  <a:pt x="1034" y="63"/>
                </a:lnTo>
                <a:lnTo>
                  <a:pt x="1034" y="63"/>
                </a:lnTo>
                <a:lnTo>
                  <a:pt x="1034" y="63"/>
                </a:lnTo>
                <a:lnTo>
                  <a:pt x="1035" y="63"/>
                </a:lnTo>
                <a:lnTo>
                  <a:pt x="1035" y="63"/>
                </a:lnTo>
                <a:lnTo>
                  <a:pt x="1035" y="63"/>
                </a:lnTo>
                <a:lnTo>
                  <a:pt x="1036" y="63"/>
                </a:lnTo>
                <a:lnTo>
                  <a:pt x="1036" y="63"/>
                </a:lnTo>
                <a:lnTo>
                  <a:pt x="1036" y="63"/>
                </a:lnTo>
                <a:lnTo>
                  <a:pt x="1037" y="63"/>
                </a:lnTo>
                <a:lnTo>
                  <a:pt x="1037" y="63"/>
                </a:lnTo>
                <a:lnTo>
                  <a:pt x="1037" y="63"/>
                </a:lnTo>
                <a:lnTo>
                  <a:pt x="1037" y="63"/>
                </a:lnTo>
                <a:lnTo>
                  <a:pt x="1038" y="63"/>
                </a:lnTo>
                <a:lnTo>
                  <a:pt x="1038" y="63"/>
                </a:lnTo>
                <a:lnTo>
                  <a:pt x="1038" y="63"/>
                </a:lnTo>
                <a:lnTo>
                  <a:pt x="1039" y="63"/>
                </a:lnTo>
                <a:lnTo>
                  <a:pt x="1039" y="63"/>
                </a:lnTo>
                <a:lnTo>
                  <a:pt x="1039" y="63"/>
                </a:lnTo>
                <a:lnTo>
                  <a:pt x="1040" y="63"/>
                </a:lnTo>
                <a:lnTo>
                  <a:pt x="1040" y="63"/>
                </a:lnTo>
                <a:lnTo>
                  <a:pt x="1040" y="63"/>
                </a:lnTo>
                <a:lnTo>
                  <a:pt x="1042" y="63"/>
                </a:lnTo>
                <a:lnTo>
                  <a:pt x="1042" y="63"/>
                </a:lnTo>
                <a:lnTo>
                  <a:pt x="1042" y="63"/>
                </a:lnTo>
                <a:lnTo>
                  <a:pt x="1043" y="63"/>
                </a:lnTo>
                <a:lnTo>
                  <a:pt x="1043" y="63"/>
                </a:lnTo>
                <a:lnTo>
                  <a:pt x="1043" y="63"/>
                </a:lnTo>
                <a:lnTo>
                  <a:pt x="1043" y="63"/>
                </a:lnTo>
                <a:lnTo>
                  <a:pt x="1044" y="63"/>
                </a:lnTo>
                <a:lnTo>
                  <a:pt x="1044" y="63"/>
                </a:lnTo>
                <a:lnTo>
                  <a:pt x="1044" y="63"/>
                </a:lnTo>
                <a:lnTo>
                  <a:pt x="1045" y="63"/>
                </a:lnTo>
                <a:lnTo>
                  <a:pt x="1045" y="63"/>
                </a:lnTo>
                <a:lnTo>
                  <a:pt x="1045" y="63"/>
                </a:lnTo>
                <a:lnTo>
                  <a:pt x="1046" y="63"/>
                </a:lnTo>
                <a:lnTo>
                  <a:pt x="1046" y="63"/>
                </a:lnTo>
                <a:lnTo>
                  <a:pt x="1046" y="63"/>
                </a:lnTo>
                <a:lnTo>
                  <a:pt x="1047" y="63"/>
                </a:lnTo>
                <a:lnTo>
                  <a:pt x="1047" y="63"/>
                </a:lnTo>
                <a:lnTo>
                  <a:pt x="1047" y="63"/>
                </a:lnTo>
                <a:lnTo>
                  <a:pt x="1048" y="63"/>
                </a:lnTo>
                <a:lnTo>
                  <a:pt x="1048" y="63"/>
                </a:lnTo>
                <a:lnTo>
                  <a:pt x="1048" y="63"/>
                </a:lnTo>
                <a:lnTo>
                  <a:pt x="1048" y="63"/>
                </a:lnTo>
                <a:lnTo>
                  <a:pt x="1049" y="63"/>
                </a:lnTo>
                <a:lnTo>
                  <a:pt x="1049" y="63"/>
                </a:lnTo>
                <a:lnTo>
                  <a:pt x="1049" y="63"/>
                </a:lnTo>
                <a:lnTo>
                  <a:pt x="1050" y="63"/>
                </a:lnTo>
                <a:lnTo>
                  <a:pt x="1050" y="63"/>
                </a:lnTo>
                <a:lnTo>
                  <a:pt x="1050" y="63"/>
                </a:lnTo>
                <a:lnTo>
                  <a:pt x="1051" y="63"/>
                </a:lnTo>
                <a:lnTo>
                  <a:pt x="1051" y="63"/>
                </a:lnTo>
                <a:lnTo>
                  <a:pt x="1051" y="63"/>
                </a:lnTo>
                <a:lnTo>
                  <a:pt x="1052" y="63"/>
                </a:lnTo>
                <a:lnTo>
                  <a:pt x="1052" y="63"/>
                </a:lnTo>
                <a:lnTo>
                  <a:pt x="1052" y="63"/>
                </a:lnTo>
                <a:lnTo>
                  <a:pt x="1052" y="63"/>
                </a:lnTo>
                <a:lnTo>
                  <a:pt x="1053" y="63"/>
                </a:lnTo>
                <a:lnTo>
                  <a:pt x="1053" y="63"/>
                </a:lnTo>
                <a:lnTo>
                  <a:pt x="1053" y="63"/>
                </a:lnTo>
                <a:lnTo>
                  <a:pt x="1054" y="63"/>
                </a:lnTo>
                <a:lnTo>
                  <a:pt x="1054" y="63"/>
                </a:lnTo>
                <a:lnTo>
                  <a:pt x="1054" y="63"/>
                </a:lnTo>
                <a:lnTo>
                  <a:pt x="1055" y="63"/>
                </a:lnTo>
                <a:lnTo>
                  <a:pt x="1055" y="63"/>
                </a:lnTo>
                <a:lnTo>
                  <a:pt x="1055" y="63"/>
                </a:lnTo>
                <a:lnTo>
                  <a:pt x="1055" y="63"/>
                </a:lnTo>
                <a:lnTo>
                  <a:pt x="1057" y="63"/>
                </a:lnTo>
                <a:lnTo>
                  <a:pt x="1057" y="63"/>
                </a:lnTo>
                <a:lnTo>
                  <a:pt x="1058" y="63"/>
                </a:lnTo>
                <a:lnTo>
                  <a:pt x="1058" y="63"/>
                </a:lnTo>
                <a:lnTo>
                  <a:pt x="1058" y="63"/>
                </a:lnTo>
                <a:lnTo>
                  <a:pt x="1058" y="63"/>
                </a:lnTo>
                <a:lnTo>
                  <a:pt x="1059" y="63"/>
                </a:lnTo>
                <a:lnTo>
                  <a:pt x="1059" y="63"/>
                </a:lnTo>
                <a:lnTo>
                  <a:pt x="1059" y="63"/>
                </a:lnTo>
                <a:lnTo>
                  <a:pt x="1060" y="63"/>
                </a:lnTo>
                <a:lnTo>
                  <a:pt x="1060" y="63"/>
                </a:lnTo>
                <a:lnTo>
                  <a:pt x="1060" y="63"/>
                </a:lnTo>
                <a:lnTo>
                  <a:pt x="1061" y="63"/>
                </a:lnTo>
                <a:lnTo>
                  <a:pt x="1061" y="63"/>
                </a:lnTo>
                <a:lnTo>
                  <a:pt x="1061" y="63"/>
                </a:lnTo>
                <a:lnTo>
                  <a:pt x="1062" y="63"/>
                </a:lnTo>
                <a:lnTo>
                  <a:pt x="1062" y="63"/>
                </a:lnTo>
                <a:lnTo>
                  <a:pt x="1062" y="63"/>
                </a:lnTo>
                <a:lnTo>
                  <a:pt x="1063" y="63"/>
                </a:lnTo>
                <a:lnTo>
                  <a:pt x="1063" y="63"/>
                </a:lnTo>
                <a:lnTo>
                  <a:pt x="1063" y="63"/>
                </a:lnTo>
                <a:lnTo>
                  <a:pt x="1063" y="63"/>
                </a:lnTo>
                <a:lnTo>
                  <a:pt x="1064" y="63"/>
                </a:lnTo>
                <a:lnTo>
                  <a:pt x="1064" y="63"/>
                </a:lnTo>
                <a:lnTo>
                  <a:pt x="1064" y="63"/>
                </a:lnTo>
                <a:lnTo>
                  <a:pt x="1065" y="63"/>
                </a:lnTo>
                <a:lnTo>
                  <a:pt x="1065" y="63"/>
                </a:lnTo>
                <a:lnTo>
                  <a:pt x="1065" y="63"/>
                </a:lnTo>
                <a:lnTo>
                  <a:pt x="1066" y="63"/>
                </a:lnTo>
                <a:lnTo>
                  <a:pt x="1066" y="63"/>
                </a:lnTo>
                <a:lnTo>
                  <a:pt x="1066" y="63"/>
                </a:lnTo>
                <a:lnTo>
                  <a:pt x="1067" y="63"/>
                </a:lnTo>
                <a:lnTo>
                  <a:pt x="1067" y="63"/>
                </a:lnTo>
                <a:lnTo>
                  <a:pt x="1067" y="63"/>
                </a:lnTo>
                <a:lnTo>
                  <a:pt x="1067" y="63"/>
                </a:lnTo>
                <a:lnTo>
                  <a:pt x="1068" y="63"/>
                </a:lnTo>
                <a:lnTo>
                  <a:pt x="1068" y="63"/>
                </a:lnTo>
                <a:lnTo>
                  <a:pt x="1068" y="63"/>
                </a:lnTo>
                <a:lnTo>
                  <a:pt x="1069" y="63"/>
                </a:lnTo>
                <a:lnTo>
                  <a:pt x="1069" y="63"/>
                </a:lnTo>
                <a:lnTo>
                  <a:pt x="1069" y="63"/>
                </a:lnTo>
                <a:lnTo>
                  <a:pt x="1070" y="63"/>
                </a:lnTo>
                <a:lnTo>
                  <a:pt x="1070" y="63"/>
                </a:lnTo>
                <a:lnTo>
                  <a:pt x="1070" y="63"/>
                </a:lnTo>
                <a:lnTo>
                  <a:pt x="1071" y="63"/>
                </a:lnTo>
                <a:lnTo>
                  <a:pt x="1071" y="63"/>
                </a:lnTo>
                <a:lnTo>
                  <a:pt x="1071" y="63"/>
                </a:lnTo>
                <a:lnTo>
                  <a:pt x="1072" y="63"/>
                </a:lnTo>
                <a:lnTo>
                  <a:pt x="1072" y="63"/>
                </a:lnTo>
                <a:lnTo>
                  <a:pt x="1072" y="63"/>
                </a:lnTo>
                <a:lnTo>
                  <a:pt x="1072" y="63"/>
                </a:lnTo>
                <a:lnTo>
                  <a:pt x="1073" y="63"/>
                </a:lnTo>
                <a:lnTo>
                  <a:pt x="1073" y="63"/>
                </a:lnTo>
                <a:lnTo>
                  <a:pt x="1073" y="63"/>
                </a:lnTo>
                <a:lnTo>
                  <a:pt x="1074" y="63"/>
                </a:lnTo>
                <a:lnTo>
                  <a:pt x="1074" y="63"/>
                </a:lnTo>
                <a:lnTo>
                  <a:pt x="1074" y="63"/>
                </a:lnTo>
                <a:lnTo>
                  <a:pt x="1076" y="63"/>
                </a:lnTo>
                <a:lnTo>
                  <a:pt x="1076" y="63"/>
                </a:lnTo>
                <a:lnTo>
                  <a:pt x="1076" y="63"/>
                </a:lnTo>
                <a:lnTo>
                  <a:pt x="1077" y="63"/>
                </a:lnTo>
                <a:lnTo>
                  <a:pt x="1077" y="63"/>
                </a:lnTo>
                <a:lnTo>
                  <a:pt x="1077" y="63"/>
                </a:lnTo>
                <a:lnTo>
                  <a:pt x="1078" y="63"/>
                </a:lnTo>
                <a:lnTo>
                  <a:pt x="1078" y="63"/>
                </a:lnTo>
                <a:lnTo>
                  <a:pt x="1078" y="63"/>
                </a:lnTo>
                <a:lnTo>
                  <a:pt x="1078" y="63"/>
                </a:lnTo>
                <a:lnTo>
                  <a:pt x="1079" y="63"/>
                </a:lnTo>
                <a:lnTo>
                  <a:pt x="1079" y="63"/>
                </a:lnTo>
                <a:lnTo>
                  <a:pt x="1079" y="63"/>
                </a:lnTo>
                <a:lnTo>
                  <a:pt x="1080" y="63"/>
                </a:lnTo>
                <a:lnTo>
                  <a:pt x="1080" y="63"/>
                </a:lnTo>
                <a:lnTo>
                  <a:pt x="1080" y="63"/>
                </a:lnTo>
                <a:lnTo>
                  <a:pt x="1081" y="63"/>
                </a:lnTo>
                <a:lnTo>
                  <a:pt x="1081" y="63"/>
                </a:lnTo>
                <a:lnTo>
                  <a:pt x="1081" y="63"/>
                </a:lnTo>
                <a:lnTo>
                  <a:pt x="1082" y="63"/>
                </a:lnTo>
                <a:lnTo>
                  <a:pt x="1082" y="63"/>
                </a:lnTo>
                <a:lnTo>
                  <a:pt x="1082" y="63"/>
                </a:lnTo>
                <a:lnTo>
                  <a:pt x="1082" y="63"/>
                </a:lnTo>
                <a:lnTo>
                  <a:pt x="1083" y="63"/>
                </a:lnTo>
                <a:lnTo>
                  <a:pt x="1083" y="63"/>
                </a:lnTo>
                <a:lnTo>
                  <a:pt x="1083" y="63"/>
                </a:lnTo>
                <a:lnTo>
                  <a:pt x="1084" y="63"/>
                </a:lnTo>
                <a:lnTo>
                  <a:pt x="1084" y="63"/>
                </a:lnTo>
                <a:lnTo>
                  <a:pt x="1084" y="63"/>
                </a:lnTo>
                <a:lnTo>
                  <a:pt x="1085" y="63"/>
                </a:lnTo>
                <a:lnTo>
                  <a:pt x="1085" y="63"/>
                </a:lnTo>
                <a:lnTo>
                  <a:pt x="1085" y="63"/>
                </a:lnTo>
                <a:lnTo>
                  <a:pt x="1085" y="63"/>
                </a:lnTo>
                <a:lnTo>
                  <a:pt x="1086" y="63"/>
                </a:lnTo>
                <a:lnTo>
                  <a:pt x="1086" y="63"/>
                </a:lnTo>
                <a:lnTo>
                  <a:pt x="1087" y="63"/>
                </a:lnTo>
                <a:lnTo>
                  <a:pt x="1087" y="63"/>
                </a:lnTo>
                <a:lnTo>
                  <a:pt x="1087" y="63"/>
                </a:lnTo>
                <a:lnTo>
                  <a:pt x="1087" y="63"/>
                </a:lnTo>
                <a:lnTo>
                  <a:pt x="1088" y="63"/>
                </a:lnTo>
                <a:lnTo>
                  <a:pt x="1088" y="63"/>
                </a:lnTo>
                <a:lnTo>
                  <a:pt x="1088" y="63"/>
                </a:lnTo>
                <a:lnTo>
                  <a:pt x="1089" y="63"/>
                </a:lnTo>
                <a:lnTo>
                  <a:pt x="1089" y="63"/>
                </a:lnTo>
                <a:lnTo>
                  <a:pt x="1089" y="63"/>
                </a:lnTo>
                <a:lnTo>
                  <a:pt x="1091" y="63"/>
                </a:lnTo>
                <a:lnTo>
                  <a:pt x="1091" y="63"/>
                </a:lnTo>
                <a:lnTo>
                  <a:pt x="1091" y="63"/>
                </a:lnTo>
                <a:lnTo>
                  <a:pt x="1092" y="63"/>
                </a:lnTo>
                <a:lnTo>
                  <a:pt x="1092" y="63"/>
                </a:lnTo>
                <a:lnTo>
                  <a:pt x="1092" y="63"/>
                </a:lnTo>
                <a:lnTo>
                  <a:pt x="1093" y="63"/>
                </a:lnTo>
                <a:lnTo>
                  <a:pt x="1093" y="63"/>
                </a:lnTo>
                <a:lnTo>
                  <a:pt x="1093" y="63"/>
                </a:lnTo>
                <a:lnTo>
                  <a:pt x="1093" y="63"/>
                </a:lnTo>
                <a:lnTo>
                  <a:pt x="1094" y="63"/>
                </a:lnTo>
                <a:lnTo>
                  <a:pt x="1094" y="63"/>
                </a:lnTo>
                <a:lnTo>
                  <a:pt x="1094" y="63"/>
                </a:lnTo>
                <a:lnTo>
                  <a:pt x="1095" y="63"/>
                </a:lnTo>
                <a:lnTo>
                  <a:pt x="1095" y="63"/>
                </a:lnTo>
                <a:lnTo>
                  <a:pt x="1095" y="63"/>
                </a:lnTo>
                <a:lnTo>
                  <a:pt x="1096" y="63"/>
                </a:lnTo>
                <a:lnTo>
                  <a:pt x="1096" y="63"/>
                </a:lnTo>
                <a:lnTo>
                  <a:pt x="1096" y="63"/>
                </a:lnTo>
                <a:lnTo>
                  <a:pt x="1097" y="63"/>
                </a:lnTo>
                <a:lnTo>
                  <a:pt x="1097" y="63"/>
                </a:lnTo>
                <a:lnTo>
                  <a:pt x="1097" y="63"/>
                </a:lnTo>
                <a:lnTo>
                  <a:pt x="1097" y="63"/>
                </a:lnTo>
                <a:lnTo>
                  <a:pt x="1098" y="63"/>
                </a:lnTo>
                <a:lnTo>
                  <a:pt x="1098" y="63"/>
                </a:lnTo>
                <a:lnTo>
                  <a:pt x="1098" y="63"/>
                </a:lnTo>
                <a:lnTo>
                  <a:pt x="1099" y="63"/>
                </a:lnTo>
                <a:lnTo>
                  <a:pt x="1099" y="63"/>
                </a:lnTo>
                <a:lnTo>
                  <a:pt x="1099" y="63"/>
                </a:lnTo>
                <a:lnTo>
                  <a:pt x="1100" y="63"/>
                </a:lnTo>
                <a:lnTo>
                  <a:pt x="1100" y="63"/>
                </a:lnTo>
                <a:lnTo>
                  <a:pt x="1100" y="63"/>
                </a:lnTo>
                <a:lnTo>
                  <a:pt x="1101" y="63"/>
                </a:lnTo>
                <a:lnTo>
                  <a:pt x="1101" y="63"/>
                </a:lnTo>
                <a:lnTo>
                  <a:pt x="1101" y="63"/>
                </a:lnTo>
                <a:lnTo>
                  <a:pt x="1102" y="63"/>
                </a:lnTo>
                <a:lnTo>
                  <a:pt x="1102" y="63"/>
                </a:lnTo>
                <a:lnTo>
                  <a:pt x="1102" y="63"/>
                </a:lnTo>
                <a:lnTo>
                  <a:pt x="1102" y="63"/>
                </a:lnTo>
                <a:lnTo>
                  <a:pt x="1103" y="63"/>
                </a:lnTo>
                <a:lnTo>
                  <a:pt x="1103" y="63"/>
                </a:lnTo>
                <a:lnTo>
                  <a:pt x="1103" y="63"/>
                </a:lnTo>
                <a:lnTo>
                  <a:pt x="1104" y="63"/>
                </a:lnTo>
                <a:lnTo>
                  <a:pt x="1104" y="63"/>
                </a:lnTo>
                <a:lnTo>
                  <a:pt x="1104" y="63"/>
                </a:lnTo>
                <a:lnTo>
                  <a:pt x="1105" y="63"/>
                </a:lnTo>
                <a:lnTo>
                  <a:pt x="1105" y="63"/>
                </a:lnTo>
                <a:lnTo>
                  <a:pt x="1105" y="63"/>
                </a:lnTo>
                <a:lnTo>
                  <a:pt x="1106" y="63"/>
                </a:lnTo>
                <a:lnTo>
                  <a:pt x="1106" y="63"/>
                </a:lnTo>
                <a:lnTo>
                  <a:pt x="1106" y="63"/>
                </a:lnTo>
                <a:lnTo>
                  <a:pt x="1107" y="63"/>
                </a:lnTo>
                <a:lnTo>
                  <a:pt x="1107" y="63"/>
                </a:lnTo>
                <a:lnTo>
                  <a:pt x="1107" y="63"/>
                </a:lnTo>
                <a:lnTo>
                  <a:pt x="1107" y="63"/>
                </a:lnTo>
                <a:lnTo>
                  <a:pt x="1108" y="63"/>
                </a:lnTo>
                <a:lnTo>
                  <a:pt x="1108" y="63"/>
                </a:lnTo>
                <a:lnTo>
                  <a:pt x="1108" y="63"/>
                </a:lnTo>
                <a:lnTo>
                  <a:pt x="1110" y="63"/>
                </a:lnTo>
                <a:lnTo>
                  <a:pt x="1110" y="63"/>
                </a:lnTo>
                <a:lnTo>
                  <a:pt x="1110" y="63"/>
                </a:lnTo>
                <a:lnTo>
                  <a:pt x="1110" y="63"/>
                </a:lnTo>
                <a:lnTo>
                  <a:pt x="1111" y="63"/>
                </a:lnTo>
                <a:lnTo>
                  <a:pt x="1111" y="63"/>
                </a:lnTo>
                <a:lnTo>
                  <a:pt x="1112" y="63"/>
                </a:lnTo>
                <a:lnTo>
                  <a:pt x="1112" y="63"/>
                </a:lnTo>
                <a:lnTo>
                  <a:pt x="1112" y="63"/>
                </a:lnTo>
                <a:lnTo>
                  <a:pt x="1112" y="63"/>
                </a:lnTo>
                <a:lnTo>
                  <a:pt x="1113" y="63"/>
                </a:lnTo>
                <a:lnTo>
                  <a:pt x="1113" y="63"/>
                </a:lnTo>
                <a:lnTo>
                  <a:pt x="1113" y="63"/>
                </a:lnTo>
                <a:lnTo>
                  <a:pt x="1114" y="63"/>
                </a:lnTo>
                <a:lnTo>
                  <a:pt x="1114" y="63"/>
                </a:lnTo>
                <a:lnTo>
                  <a:pt x="1114" y="63"/>
                </a:lnTo>
                <a:lnTo>
                  <a:pt x="1115" y="63"/>
                </a:lnTo>
                <a:lnTo>
                  <a:pt x="1115" y="63"/>
                </a:lnTo>
                <a:lnTo>
                  <a:pt x="1115" y="63"/>
                </a:lnTo>
                <a:lnTo>
                  <a:pt x="1116" y="63"/>
                </a:lnTo>
                <a:lnTo>
                  <a:pt x="1116" y="63"/>
                </a:lnTo>
                <a:lnTo>
                  <a:pt x="1116" y="63"/>
                </a:lnTo>
                <a:lnTo>
                  <a:pt x="1117" y="63"/>
                </a:lnTo>
                <a:lnTo>
                  <a:pt x="1117" y="63"/>
                </a:lnTo>
                <a:lnTo>
                  <a:pt x="1117" y="63"/>
                </a:lnTo>
                <a:lnTo>
                  <a:pt x="1117" y="63"/>
                </a:lnTo>
                <a:lnTo>
                  <a:pt x="1118" y="63"/>
                </a:lnTo>
                <a:lnTo>
                  <a:pt x="1118" y="63"/>
                </a:lnTo>
                <a:lnTo>
                  <a:pt x="1118" y="63"/>
                </a:lnTo>
                <a:lnTo>
                  <a:pt x="1119" y="63"/>
                </a:lnTo>
                <a:lnTo>
                  <a:pt x="1119" y="63"/>
                </a:lnTo>
                <a:lnTo>
                  <a:pt x="1119" y="63"/>
                </a:lnTo>
                <a:lnTo>
                  <a:pt x="1120" y="63"/>
                </a:lnTo>
                <a:lnTo>
                  <a:pt x="1120" y="63"/>
                </a:lnTo>
                <a:lnTo>
                  <a:pt x="1120" y="63"/>
                </a:lnTo>
                <a:lnTo>
                  <a:pt x="1121" y="63"/>
                </a:lnTo>
                <a:lnTo>
                  <a:pt x="1121" y="63"/>
                </a:lnTo>
                <a:lnTo>
                  <a:pt x="1121" y="63"/>
                </a:lnTo>
                <a:lnTo>
                  <a:pt x="1122" y="63"/>
                </a:lnTo>
                <a:lnTo>
                  <a:pt x="1122" y="63"/>
                </a:lnTo>
                <a:lnTo>
                  <a:pt x="1122" y="63"/>
                </a:lnTo>
                <a:lnTo>
                  <a:pt x="1122" y="63"/>
                </a:lnTo>
                <a:lnTo>
                  <a:pt x="1123" y="63"/>
                </a:lnTo>
                <a:lnTo>
                  <a:pt x="1123" y="63"/>
                </a:lnTo>
                <a:lnTo>
                  <a:pt x="1123" y="63"/>
                </a:lnTo>
                <a:lnTo>
                  <a:pt x="1125" y="63"/>
                </a:lnTo>
                <a:lnTo>
                  <a:pt x="1125" y="63"/>
                </a:lnTo>
                <a:lnTo>
                  <a:pt x="1125" y="63"/>
                </a:lnTo>
                <a:lnTo>
                  <a:pt x="1126" y="63"/>
                </a:lnTo>
                <a:lnTo>
                  <a:pt x="1126" y="63"/>
                </a:lnTo>
                <a:lnTo>
                  <a:pt x="1126" y="63"/>
                </a:lnTo>
                <a:lnTo>
                  <a:pt x="1127" y="63"/>
                </a:lnTo>
                <a:lnTo>
                  <a:pt x="1127" y="63"/>
                </a:lnTo>
                <a:lnTo>
                  <a:pt x="1127" y="63"/>
                </a:lnTo>
                <a:lnTo>
                  <a:pt x="1127" y="63"/>
                </a:lnTo>
                <a:lnTo>
                  <a:pt x="1128" y="63"/>
                </a:lnTo>
                <a:lnTo>
                  <a:pt x="1128" y="63"/>
                </a:lnTo>
                <a:lnTo>
                  <a:pt x="1128" y="63"/>
                </a:lnTo>
                <a:lnTo>
                  <a:pt x="1129" y="63"/>
                </a:lnTo>
                <a:lnTo>
                  <a:pt x="1129" y="63"/>
                </a:lnTo>
                <a:lnTo>
                  <a:pt x="1129" y="63"/>
                </a:lnTo>
                <a:lnTo>
                  <a:pt x="1130" y="63"/>
                </a:lnTo>
                <a:lnTo>
                  <a:pt x="1130" y="63"/>
                </a:lnTo>
                <a:lnTo>
                  <a:pt x="1130" y="63"/>
                </a:lnTo>
                <a:lnTo>
                  <a:pt x="1131" y="63"/>
                </a:lnTo>
                <a:lnTo>
                  <a:pt x="1131" y="63"/>
                </a:lnTo>
                <a:lnTo>
                  <a:pt x="1131" y="63"/>
                </a:lnTo>
                <a:lnTo>
                  <a:pt x="1132" y="63"/>
                </a:lnTo>
                <a:lnTo>
                  <a:pt x="1132" y="63"/>
                </a:lnTo>
                <a:lnTo>
                  <a:pt x="1132" y="63"/>
                </a:lnTo>
                <a:lnTo>
                  <a:pt x="1132" y="63"/>
                </a:lnTo>
                <a:lnTo>
                  <a:pt x="1133" y="63"/>
                </a:lnTo>
                <a:lnTo>
                  <a:pt x="1133" y="63"/>
                </a:lnTo>
                <a:lnTo>
                  <a:pt x="1133" y="63"/>
                </a:lnTo>
                <a:lnTo>
                  <a:pt x="1134" y="63"/>
                </a:lnTo>
                <a:lnTo>
                  <a:pt x="1134" y="63"/>
                </a:lnTo>
                <a:lnTo>
                  <a:pt x="1134" y="63"/>
                </a:lnTo>
                <a:lnTo>
                  <a:pt x="1135" y="63"/>
                </a:lnTo>
                <a:lnTo>
                  <a:pt x="1135" y="63"/>
                </a:lnTo>
                <a:lnTo>
                  <a:pt x="1135" y="63"/>
                </a:lnTo>
                <a:lnTo>
                  <a:pt x="1136" y="63"/>
                </a:lnTo>
                <a:lnTo>
                  <a:pt x="1136" y="63"/>
                </a:lnTo>
                <a:lnTo>
                  <a:pt x="1136" y="63"/>
                </a:lnTo>
                <a:lnTo>
                  <a:pt x="1137" y="63"/>
                </a:lnTo>
                <a:lnTo>
                  <a:pt x="1137" y="63"/>
                </a:lnTo>
                <a:lnTo>
                  <a:pt x="1137" y="63"/>
                </a:lnTo>
                <a:lnTo>
                  <a:pt x="1137" y="63"/>
                </a:lnTo>
                <a:lnTo>
                  <a:pt x="1138" y="63"/>
                </a:lnTo>
                <a:lnTo>
                  <a:pt x="1138" y="63"/>
                </a:lnTo>
                <a:lnTo>
                  <a:pt x="1138" y="63"/>
                </a:lnTo>
                <a:lnTo>
                  <a:pt x="1139" y="63"/>
                </a:lnTo>
                <a:lnTo>
                  <a:pt x="1139" y="63"/>
                </a:lnTo>
                <a:lnTo>
                  <a:pt x="1139" y="63"/>
                </a:lnTo>
                <a:lnTo>
                  <a:pt x="1139" y="63"/>
                </a:lnTo>
                <a:lnTo>
                  <a:pt x="1140" y="63"/>
                </a:lnTo>
                <a:lnTo>
                  <a:pt x="1140" y="63"/>
                </a:lnTo>
                <a:lnTo>
                  <a:pt x="1141" y="63"/>
                </a:lnTo>
                <a:lnTo>
                  <a:pt x="1141" y="63"/>
                </a:lnTo>
                <a:lnTo>
                  <a:pt x="1141" y="63"/>
                </a:lnTo>
                <a:lnTo>
                  <a:pt x="1141" y="63"/>
                </a:lnTo>
                <a:lnTo>
                  <a:pt x="1143" y="63"/>
                </a:lnTo>
                <a:lnTo>
                  <a:pt x="1143" y="63"/>
                </a:lnTo>
                <a:lnTo>
                  <a:pt x="1143" y="63"/>
                </a:lnTo>
                <a:lnTo>
                  <a:pt x="1144" y="63"/>
                </a:lnTo>
                <a:lnTo>
                  <a:pt x="1144" y="63"/>
                </a:lnTo>
                <a:lnTo>
                  <a:pt x="1144" y="63"/>
                </a:lnTo>
                <a:lnTo>
                  <a:pt x="1145" y="63"/>
                </a:lnTo>
                <a:lnTo>
                  <a:pt x="1145" y="63"/>
                </a:lnTo>
                <a:lnTo>
                  <a:pt x="1145" y="63"/>
                </a:lnTo>
                <a:lnTo>
                  <a:pt x="1146" y="63"/>
                </a:lnTo>
                <a:lnTo>
                  <a:pt x="1146" y="63"/>
                </a:lnTo>
                <a:lnTo>
                  <a:pt x="1146" y="63"/>
                </a:lnTo>
                <a:lnTo>
                  <a:pt x="1147" y="63"/>
                </a:lnTo>
                <a:lnTo>
                  <a:pt x="1147" y="63"/>
                </a:lnTo>
                <a:lnTo>
                  <a:pt x="1147" y="63"/>
                </a:lnTo>
                <a:lnTo>
                  <a:pt x="1147" y="63"/>
                </a:lnTo>
                <a:lnTo>
                  <a:pt x="1148" y="63"/>
                </a:lnTo>
                <a:lnTo>
                  <a:pt x="1148" y="63"/>
                </a:lnTo>
                <a:lnTo>
                  <a:pt x="1148" y="63"/>
                </a:lnTo>
                <a:lnTo>
                  <a:pt x="1149" y="63"/>
                </a:lnTo>
                <a:lnTo>
                  <a:pt x="1149" y="63"/>
                </a:lnTo>
                <a:lnTo>
                  <a:pt x="1149" y="63"/>
                </a:lnTo>
                <a:lnTo>
                  <a:pt x="1150" y="63"/>
                </a:lnTo>
                <a:lnTo>
                  <a:pt x="1150" y="63"/>
                </a:lnTo>
                <a:lnTo>
                  <a:pt x="1150" y="63"/>
                </a:lnTo>
                <a:lnTo>
                  <a:pt x="1151" y="63"/>
                </a:lnTo>
                <a:lnTo>
                  <a:pt x="1151" y="63"/>
                </a:lnTo>
                <a:lnTo>
                  <a:pt x="1151" y="63"/>
                </a:lnTo>
                <a:lnTo>
                  <a:pt x="1152" y="63"/>
                </a:lnTo>
                <a:lnTo>
                  <a:pt x="1152" y="63"/>
                </a:lnTo>
                <a:lnTo>
                  <a:pt x="1152" y="63"/>
                </a:lnTo>
                <a:lnTo>
                  <a:pt x="1152" y="63"/>
                </a:lnTo>
                <a:lnTo>
                  <a:pt x="1153" y="63"/>
                </a:lnTo>
                <a:lnTo>
                  <a:pt x="1153" y="63"/>
                </a:lnTo>
                <a:lnTo>
                  <a:pt x="1153" y="63"/>
                </a:lnTo>
                <a:lnTo>
                  <a:pt x="1154" y="63"/>
                </a:lnTo>
                <a:lnTo>
                  <a:pt x="1154" y="63"/>
                </a:lnTo>
                <a:lnTo>
                  <a:pt x="1154" y="63"/>
                </a:lnTo>
                <a:lnTo>
                  <a:pt x="1155" y="63"/>
                </a:lnTo>
                <a:lnTo>
                  <a:pt x="1155" y="63"/>
                </a:lnTo>
                <a:lnTo>
                  <a:pt x="1155" y="63"/>
                </a:lnTo>
                <a:lnTo>
                  <a:pt x="1156" y="63"/>
                </a:lnTo>
                <a:lnTo>
                  <a:pt x="1156" y="63"/>
                </a:lnTo>
                <a:lnTo>
                  <a:pt x="1156" y="63"/>
                </a:lnTo>
                <a:lnTo>
                  <a:pt x="1156" y="63"/>
                </a:lnTo>
                <a:lnTo>
                  <a:pt x="1157" y="63"/>
                </a:lnTo>
                <a:lnTo>
                  <a:pt x="1157" y="63"/>
                </a:lnTo>
                <a:lnTo>
                  <a:pt x="1157" y="63"/>
                </a:lnTo>
                <a:lnTo>
                  <a:pt x="1159" y="63"/>
                </a:lnTo>
                <a:lnTo>
                  <a:pt x="1159" y="63"/>
                </a:lnTo>
                <a:lnTo>
                  <a:pt x="1159" y="63"/>
                </a:lnTo>
                <a:lnTo>
                  <a:pt x="1160" y="63"/>
                </a:lnTo>
                <a:lnTo>
                  <a:pt x="1160" y="63"/>
                </a:lnTo>
                <a:lnTo>
                  <a:pt x="1160" y="63"/>
                </a:lnTo>
                <a:lnTo>
                  <a:pt x="1161" y="63"/>
                </a:lnTo>
                <a:lnTo>
                  <a:pt x="1161" y="63"/>
                </a:lnTo>
                <a:lnTo>
                  <a:pt x="1161" y="63"/>
                </a:lnTo>
                <a:lnTo>
                  <a:pt x="1162" y="63"/>
                </a:lnTo>
                <a:lnTo>
                  <a:pt x="1162" y="63"/>
                </a:lnTo>
                <a:lnTo>
                  <a:pt x="1162" y="63"/>
                </a:lnTo>
                <a:lnTo>
                  <a:pt x="1162" y="63"/>
                </a:lnTo>
                <a:lnTo>
                  <a:pt x="1163" y="63"/>
                </a:lnTo>
                <a:lnTo>
                  <a:pt x="1163" y="63"/>
                </a:lnTo>
                <a:lnTo>
                  <a:pt x="1163" y="63"/>
                </a:lnTo>
                <a:lnTo>
                  <a:pt x="1164" y="63"/>
                </a:lnTo>
                <a:lnTo>
                  <a:pt x="1164" y="63"/>
                </a:lnTo>
                <a:lnTo>
                  <a:pt x="1164" y="63"/>
                </a:lnTo>
                <a:lnTo>
                  <a:pt x="1164" y="63"/>
                </a:lnTo>
                <a:lnTo>
                  <a:pt x="1165" y="63"/>
                </a:lnTo>
                <a:lnTo>
                  <a:pt x="1165" y="63"/>
                </a:lnTo>
                <a:lnTo>
                  <a:pt x="1166" y="63"/>
                </a:lnTo>
                <a:lnTo>
                  <a:pt x="1166" y="63"/>
                </a:lnTo>
                <a:lnTo>
                  <a:pt x="1166" y="63"/>
                </a:lnTo>
                <a:lnTo>
                  <a:pt x="1167" y="63"/>
                </a:lnTo>
                <a:lnTo>
                  <a:pt x="1167" y="63"/>
                </a:lnTo>
                <a:lnTo>
                  <a:pt x="1167" y="63"/>
                </a:lnTo>
                <a:lnTo>
                  <a:pt x="1167" y="63"/>
                </a:lnTo>
                <a:lnTo>
                  <a:pt x="1168" y="63"/>
                </a:lnTo>
                <a:lnTo>
                  <a:pt x="1168" y="63"/>
                </a:lnTo>
                <a:lnTo>
                  <a:pt x="1168" y="63"/>
                </a:lnTo>
                <a:lnTo>
                  <a:pt x="1169" y="63"/>
                </a:lnTo>
                <a:lnTo>
                  <a:pt x="1169" y="63"/>
                </a:lnTo>
                <a:lnTo>
                  <a:pt x="1169" y="63"/>
                </a:lnTo>
                <a:lnTo>
                  <a:pt x="1170" y="63"/>
                </a:lnTo>
                <a:lnTo>
                  <a:pt x="1170" y="63"/>
                </a:lnTo>
                <a:lnTo>
                  <a:pt x="1170" y="63"/>
                </a:lnTo>
                <a:lnTo>
                  <a:pt x="1171" y="63"/>
                </a:lnTo>
                <a:lnTo>
                  <a:pt x="1171" y="63"/>
                </a:lnTo>
                <a:lnTo>
                  <a:pt x="1171" y="63"/>
                </a:lnTo>
                <a:lnTo>
                  <a:pt x="1171" y="63"/>
                </a:lnTo>
                <a:lnTo>
                  <a:pt x="1172" y="63"/>
                </a:lnTo>
                <a:lnTo>
                  <a:pt x="1172" y="63"/>
                </a:lnTo>
                <a:lnTo>
                  <a:pt x="1172" y="63"/>
                </a:lnTo>
                <a:lnTo>
                  <a:pt x="1174" y="63"/>
                </a:lnTo>
                <a:lnTo>
                  <a:pt x="1174" y="63"/>
                </a:lnTo>
                <a:lnTo>
                  <a:pt x="1174" y="63"/>
                </a:lnTo>
                <a:lnTo>
                  <a:pt x="1175" y="63"/>
                </a:lnTo>
                <a:lnTo>
                  <a:pt x="1175" y="63"/>
                </a:lnTo>
                <a:lnTo>
                  <a:pt x="1175" y="63"/>
                </a:lnTo>
                <a:lnTo>
                  <a:pt x="1176" y="63"/>
                </a:lnTo>
                <a:lnTo>
                  <a:pt x="1176" y="63"/>
                </a:lnTo>
                <a:lnTo>
                  <a:pt x="1176" y="63"/>
                </a:lnTo>
                <a:lnTo>
                  <a:pt x="1177" y="63"/>
                </a:lnTo>
                <a:lnTo>
                  <a:pt x="1177" y="63"/>
                </a:lnTo>
                <a:lnTo>
                  <a:pt x="1177" y="63"/>
                </a:lnTo>
                <a:lnTo>
                  <a:pt x="1177" y="63"/>
                </a:lnTo>
                <a:lnTo>
                  <a:pt x="1178" y="63"/>
                </a:lnTo>
                <a:lnTo>
                  <a:pt x="1178" y="63"/>
                </a:lnTo>
                <a:lnTo>
                  <a:pt x="1178" y="63"/>
                </a:lnTo>
                <a:lnTo>
                  <a:pt x="1179" y="63"/>
                </a:lnTo>
                <a:lnTo>
                  <a:pt x="1179" y="63"/>
                </a:lnTo>
                <a:lnTo>
                  <a:pt x="1179" y="63"/>
                </a:lnTo>
                <a:lnTo>
                  <a:pt x="1180" y="63"/>
                </a:lnTo>
                <a:lnTo>
                  <a:pt x="1180" y="63"/>
                </a:lnTo>
                <a:lnTo>
                  <a:pt x="1180" y="63"/>
                </a:lnTo>
                <a:lnTo>
                  <a:pt x="1181" y="63"/>
                </a:lnTo>
                <a:lnTo>
                  <a:pt x="1181" y="63"/>
                </a:lnTo>
                <a:lnTo>
                  <a:pt x="1181" y="63"/>
                </a:lnTo>
                <a:lnTo>
                  <a:pt x="1182" y="63"/>
                </a:lnTo>
                <a:lnTo>
                  <a:pt x="1182" y="63"/>
                </a:lnTo>
                <a:lnTo>
                  <a:pt x="1182" y="63"/>
                </a:lnTo>
                <a:lnTo>
                  <a:pt x="1182" y="63"/>
                </a:lnTo>
                <a:lnTo>
                  <a:pt x="1183" y="63"/>
                </a:lnTo>
                <a:lnTo>
                  <a:pt x="1183" y="63"/>
                </a:lnTo>
                <a:lnTo>
                  <a:pt x="1183" y="63"/>
                </a:lnTo>
                <a:lnTo>
                  <a:pt x="1184" y="63"/>
                </a:lnTo>
                <a:lnTo>
                  <a:pt x="1184" y="63"/>
                </a:lnTo>
                <a:lnTo>
                  <a:pt x="1184" y="63"/>
                </a:lnTo>
                <a:lnTo>
                  <a:pt x="1185" y="63"/>
                </a:lnTo>
                <a:lnTo>
                  <a:pt x="1185" y="63"/>
                </a:lnTo>
                <a:lnTo>
                  <a:pt x="1185" y="63"/>
                </a:lnTo>
                <a:lnTo>
                  <a:pt x="1186" y="63"/>
                </a:lnTo>
                <a:lnTo>
                  <a:pt x="1186" y="63"/>
                </a:lnTo>
                <a:lnTo>
                  <a:pt x="1186" y="63"/>
                </a:lnTo>
                <a:lnTo>
                  <a:pt x="1186" y="63"/>
                </a:lnTo>
                <a:lnTo>
                  <a:pt x="1187" y="63"/>
                </a:lnTo>
                <a:lnTo>
                  <a:pt x="1187" y="63"/>
                </a:lnTo>
                <a:lnTo>
                  <a:pt x="1187" y="63"/>
                </a:lnTo>
                <a:lnTo>
                  <a:pt x="1188" y="63"/>
                </a:lnTo>
                <a:lnTo>
                  <a:pt x="1188" y="63"/>
                </a:lnTo>
                <a:lnTo>
                  <a:pt x="1188" y="63"/>
                </a:lnTo>
                <a:lnTo>
                  <a:pt x="1189" y="63"/>
                </a:lnTo>
                <a:lnTo>
                  <a:pt x="1189" y="63"/>
                </a:lnTo>
                <a:lnTo>
                  <a:pt x="1189" y="63"/>
                </a:lnTo>
                <a:lnTo>
                  <a:pt x="1190" y="63"/>
                </a:lnTo>
                <a:lnTo>
                  <a:pt x="1190" y="63"/>
                </a:lnTo>
                <a:lnTo>
                  <a:pt x="1190" y="63"/>
                </a:lnTo>
                <a:lnTo>
                  <a:pt x="1191" y="63"/>
                </a:lnTo>
                <a:lnTo>
                  <a:pt x="1191" y="63"/>
                </a:lnTo>
                <a:lnTo>
                  <a:pt x="1191" y="63"/>
                </a:lnTo>
                <a:lnTo>
                  <a:pt x="1191" y="63"/>
                </a:lnTo>
                <a:lnTo>
                  <a:pt x="1193" y="63"/>
                </a:lnTo>
                <a:lnTo>
                  <a:pt x="1193" y="63"/>
                </a:lnTo>
                <a:lnTo>
                  <a:pt x="1193" y="63"/>
                </a:lnTo>
                <a:lnTo>
                  <a:pt x="1194" y="63"/>
                </a:lnTo>
                <a:lnTo>
                  <a:pt x="1194" y="63"/>
                </a:lnTo>
                <a:lnTo>
                  <a:pt x="1194" y="63"/>
                </a:lnTo>
                <a:lnTo>
                  <a:pt x="1194" y="63"/>
                </a:lnTo>
                <a:lnTo>
                  <a:pt x="1195" y="63"/>
                </a:lnTo>
                <a:lnTo>
                  <a:pt x="1195" y="63"/>
                </a:lnTo>
                <a:lnTo>
                  <a:pt x="1196" y="63"/>
                </a:lnTo>
                <a:lnTo>
                  <a:pt x="1196" y="63"/>
                </a:lnTo>
                <a:lnTo>
                  <a:pt x="1196" y="63"/>
                </a:lnTo>
                <a:lnTo>
                  <a:pt x="1196" y="63"/>
                </a:lnTo>
                <a:lnTo>
                  <a:pt x="1197" y="63"/>
                </a:lnTo>
                <a:lnTo>
                  <a:pt x="1197" y="63"/>
                </a:lnTo>
                <a:lnTo>
                  <a:pt x="1197" y="63"/>
                </a:lnTo>
                <a:lnTo>
                  <a:pt x="1198" y="63"/>
                </a:lnTo>
                <a:lnTo>
                  <a:pt x="1198" y="63"/>
                </a:lnTo>
                <a:lnTo>
                  <a:pt x="1198" y="63"/>
                </a:lnTo>
                <a:lnTo>
                  <a:pt x="1199" y="63"/>
                </a:lnTo>
                <a:lnTo>
                  <a:pt x="1199" y="63"/>
                </a:lnTo>
                <a:lnTo>
                  <a:pt x="1199" y="63"/>
                </a:lnTo>
                <a:lnTo>
                  <a:pt x="1200" y="63"/>
                </a:lnTo>
                <a:lnTo>
                  <a:pt x="1200" y="63"/>
                </a:lnTo>
                <a:lnTo>
                  <a:pt x="1200" y="63"/>
                </a:lnTo>
                <a:lnTo>
                  <a:pt x="1201" y="63"/>
                </a:lnTo>
                <a:lnTo>
                  <a:pt x="1201" y="63"/>
                </a:lnTo>
                <a:lnTo>
                  <a:pt x="1201" y="63"/>
                </a:lnTo>
                <a:lnTo>
                  <a:pt x="1201" y="63"/>
                </a:lnTo>
                <a:lnTo>
                  <a:pt x="1202" y="63"/>
                </a:lnTo>
                <a:lnTo>
                  <a:pt x="1202" y="63"/>
                </a:lnTo>
                <a:lnTo>
                  <a:pt x="1202" y="63"/>
                </a:lnTo>
                <a:lnTo>
                  <a:pt x="1203" y="63"/>
                </a:lnTo>
                <a:lnTo>
                  <a:pt x="1203" y="63"/>
                </a:lnTo>
                <a:lnTo>
                  <a:pt x="1203" y="63"/>
                </a:lnTo>
                <a:lnTo>
                  <a:pt x="1204" y="63"/>
                </a:lnTo>
                <a:lnTo>
                  <a:pt x="1204" y="63"/>
                </a:lnTo>
                <a:lnTo>
                  <a:pt x="1204" y="63"/>
                </a:lnTo>
                <a:lnTo>
                  <a:pt x="1205" y="63"/>
                </a:lnTo>
                <a:lnTo>
                  <a:pt x="1205" y="63"/>
                </a:lnTo>
                <a:lnTo>
                  <a:pt x="1205" y="63"/>
                </a:lnTo>
                <a:lnTo>
                  <a:pt x="1206" y="63"/>
                </a:lnTo>
                <a:lnTo>
                  <a:pt x="1206" y="63"/>
                </a:lnTo>
                <a:lnTo>
                  <a:pt x="1206" y="63"/>
                </a:lnTo>
                <a:lnTo>
                  <a:pt x="1206" y="63"/>
                </a:lnTo>
                <a:lnTo>
                  <a:pt x="1208" y="63"/>
                </a:lnTo>
                <a:lnTo>
                  <a:pt x="1208" y="63"/>
                </a:lnTo>
                <a:lnTo>
                  <a:pt x="1208" y="63"/>
                </a:lnTo>
                <a:lnTo>
                  <a:pt x="1209" y="63"/>
                </a:lnTo>
                <a:lnTo>
                  <a:pt x="1209" y="63"/>
                </a:lnTo>
                <a:lnTo>
                  <a:pt x="1209" y="63"/>
                </a:lnTo>
                <a:lnTo>
                  <a:pt x="1210" y="63"/>
                </a:lnTo>
                <a:lnTo>
                  <a:pt x="1210" y="63"/>
                </a:lnTo>
                <a:lnTo>
                  <a:pt x="1210" y="63"/>
                </a:lnTo>
                <a:lnTo>
                  <a:pt x="1211" y="63"/>
                </a:lnTo>
                <a:lnTo>
                  <a:pt x="1211" y="63"/>
                </a:lnTo>
                <a:lnTo>
                  <a:pt x="1211" y="63"/>
                </a:lnTo>
                <a:lnTo>
                  <a:pt x="1211" y="63"/>
                </a:lnTo>
                <a:lnTo>
                  <a:pt x="1212" y="63"/>
                </a:lnTo>
                <a:lnTo>
                  <a:pt x="1212" y="63"/>
                </a:lnTo>
                <a:lnTo>
                  <a:pt x="1212" y="63"/>
                </a:lnTo>
                <a:lnTo>
                  <a:pt x="1213" y="63"/>
                </a:lnTo>
                <a:lnTo>
                  <a:pt x="1213" y="63"/>
                </a:lnTo>
                <a:lnTo>
                  <a:pt x="1213" y="63"/>
                </a:lnTo>
                <a:lnTo>
                  <a:pt x="1214" y="63"/>
                </a:lnTo>
                <a:lnTo>
                  <a:pt x="1214" y="63"/>
                </a:lnTo>
                <a:lnTo>
                  <a:pt x="1214" y="63"/>
                </a:lnTo>
                <a:lnTo>
                  <a:pt x="1215" y="63"/>
                </a:lnTo>
                <a:lnTo>
                  <a:pt x="1215" y="63"/>
                </a:lnTo>
                <a:lnTo>
                  <a:pt x="1215" y="63"/>
                </a:lnTo>
                <a:lnTo>
                  <a:pt x="1216" y="63"/>
                </a:lnTo>
                <a:lnTo>
                  <a:pt x="1216" y="63"/>
                </a:lnTo>
                <a:lnTo>
                  <a:pt x="1216" y="63"/>
                </a:lnTo>
                <a:lnTo>
                  <a:pt x="1216" y="63"/>
                </a:lnTo>
                <a:lnTo>
                  <a:pt x="1217" y="63"/>
                </a:lnTo>
                <a:lnTo>
                  <a:pt x="1217" y="63"/>
                </a:lnTo>
                <a:lnTo>
                  <a:pt x="1217" y="63"/>
                </a:lnTo>
                <a:lnTo>
                  <a:pt x="1218" y="63"/>
                </a:lnTo>
                <a:lnTo>
                  <a:pt x="1218" y="63"/>
                </a:lnTo>
                <a:lnTo>
                  <a:pt x="1218" y="63"/>
                </a:lnTo>
                <a:lnTo>
                  <a:pt x="1218" y="63"/>
                </a:lnTo>
                <a:lnTo>
                  <a:pt x="1219" y="63"/>
                </a:lnTo>
                <a:lnTo>
                  <a:pt x="1219" y="63"/>
                </a:lnTo>
                <a:lnTo>
                  <a:pt x="1220" y="63"/>
                </a:lnTo>
                <a:lnTo>
                  <a:pt x="1220" y="63"/>
                </a:lnTo>
                <a:lnTo>
                  <a:pt x="1220" y="63"/>
                </a:lnTo>
                <a:lnTo>
                  <a:pt x="1221" y="63"/>
                </a:lnTo>
                <a:lnTo>
                  <a:pt x="1221" y="63"/>
                </a:lnTo>
                <a:lnTo>
                  <a:pt x="1221" y="63"/>
                </a:lnTo>
                <a:lnTo>
                  <a:pt x="1221" y="63"/>
                </a:lnTo>
                <a:lnTo>
                  <a:pt x="1222" y="63"/>
                </a:lnTo>
                <a:lnTo>
                  <a:pt x="1222" y="63"/>
                </a:lnTo>
                <a:lnTo>
                  <a:pt x="1222" y="63"/>
                </a:lnTo>
                <a:lnTo>
                  <a:pt x="1223" y="63"/>
                </a:lnTo>
                <a:lnTo>
                  <a:pt x="1223" y="63"/>
                </a:lnTo>
                <a:lnTo>
                  <a:pt x="1223" y="63"/>
                </a:lnTo>
                <a:lnTo>
                  <a:pt x="1224" y="63"/>
                </a:lnTo>
                <a:lnTo>
                  <a:pt x="1224" y="63"/>
                </a:lnTo>
                <a:lnTo>
                  <a:pt x="1224" y="63"/>
                </a:lnTo>
                <a:lnTo>
                  <a:pt x="1225" y="63"/>
                </a:lnTo>
                <a:lnTo>
                  <a:pt x="1225" y="63"/>
                </a:lnTo>
                <a:lnTo>
                  <a:pt x="1225" y="63"/>
                </a:lnTo>
                <a:lnTo>
                  <a:pt x="1225" y="63"/>
                </a:lnTo>
                <a:lnTo>
                  <a:pt x="1227" y="63"/>
                </a:lnTo>
                <a:lnTo>
                  <a:pt x="1227" y="63"/>
                </a:lnTo>
                <a:lnTo>
                  <a:pt x="1227" y="63"/>
                </a:lnTo>
                <a:lnTo>
                  <a:pt x="1228" y="63"/>
                </a:lnTo>
                <a:lnTo>
                  <a:pt x="1228" y="63"/>
                </a:lnTo>
                <a:lnTo>
                  <a:pt x="1228" y="63"/>
                </a:lnTo>
                <a:lnTo>
                  <a:pt x="1229" y="63"/>
                </a:lnTo>
                <a:lnTo>
                  <a:pt x="1229" y="63"/>
                </a:lnTo>
                <a:lnTo>
                  <a:pt x="1229" y="63"/>
                </a:lnTo>
                <a:lnTo>
                  <a:pt x="1230" y="63"/>
                </a:lnTo>
                <a:lnTo>
                  <a:pt x="1230" y="63"/>
                </a:lnTo>
                <a:lnTo>
                  <a:pt x="1230" y="63"/>
                </a:lnTo>
                <a:lnTo>
                  <a:pt x="1231" y="63"/>
                </a:lnTo>
                <a:lnTo>
                  <a:pt x="1231" y="63"/>
                </a:lnTo>
                <a:lnTo>
                  <a:pt x="1231" y="63"/>
                </a:lnTo>
                <a:lnTo>
                  <a:pt x="1231" y="63"/>
                </a:lnTo>
                <a:lnTo>
                  <a:pt x="1232" y="63"/>
                </a:lnTo>
                <a:lnTo>
                  <a:pt x="1232" y="63"/>
                </a:lnTo>
                <a:lnTo>
                  <a:pt x="1232" y="63"/>
                </a:lnTo>
                <a:lnTo>
                  <a:pt x="1233" y="63"/>
                </a:lnTo>
                <a:lnTo>
                  <a:pt x="1233" y="63"/>
                </a:lnTo>
                <a:lnTo>
                  <a:pt x="1233" y="63"/>
                </a:lnTo>
                <a:lnTo>
                  <a:pt x="1234" y="63"/>
                </a:lnTo>
                <a:lnTo>
                  <a:pt x="1234" y="63"/>
                </a:lnTo>
                <a:lnTo>
                  <a:pt x="1234" y="63"/>
                </a:lnTo>
                <a:lnTo>
                  <a:pt x="1235" y="63"/>
                </a:lnTo>
                <a:lnTo>
                  <a:pt x="1235" y="63"/>
                </a:lnTo>
                <a:lnTo>
                  <a:pt x="1235" y="63"/>
                </a:lnTo>
                <a:lnTo>
                  <a:pt x="1236" y="63"/>
                </a:lnTo>
                <a:lnTo>
                  <a:pt x="1236" y="63"/>
                </a:lnTo>
                <a:lnTo>
                  <a:pt x="1236" y="63"/>
                </a:lnTo>
                <a:lnTo>
                  <a:pt x="1236" y="63"/>
                </a:lnTo>
                <a:lnTo>
                  <a:pt x="1237" y="63"/>
                </a:lnTo>
                <a:lnTo>
                  <a:pt x="1237" y="63"/>
                </a:lnTo>
                <a:lnTo>
                  <a:pt x="1237" y="63"/>
                </a:lnTo>
                <a:lnTo>
                  <a:pt x="1238" y="63"/>
                </a:lnTo>
                <a:lnTo>
                  <a:pt x="1238" y="63"/>
                </a:lnTo>
                <a:lnTo>
                  <a:pt x="1238" y="63"/>
                </a:lnTo>
                <a:lnTo>
                  <a:pt x="1239" y="63"/>
                </a:lnTo>
                <a:lnTo>
                  <a:pt x="1239" y="63"/>
                </a:lnTo>
                <a:lnTo>
                  <a:pt x="1239" y="63"/>
                </a:lnTo>
                <a:lnTo>
                  <a:pt x="1240" y="63"/>
                </a:lnTo>
                <a:lnTo>
                  <a:pt x="1240" y="63"/>
                </a:lnTo>
                <a:lnTo>
                  <a:pt x="1240" y="63"/>
                </a:lnTo>
                <a:lnTo>
                  <a:pt x="1240" y="63"/>
                </a:lnTo>
                <a:lnTo>
                  <a:pt x="1242" y="63"/>
                </a:lnTo>
                <a:lnTo>
                  <a:pt x="1242" y="63"/>
                </a:lnTo>
                <a:lnTo>
                  <a:pt x="1242" y="63"/>
                </a:lnTo>
                <a:lnTo>
                  <a:pt x="1243" y="63"/>
                </a:lnTo>
                <a:lnTo>
                  <a:pt x="1243" y="63"/>
                </a:lnTo>
                <a:lnTo>
                  <a:pt x="1243" y="63"/>
                </a:lnTo>
                <a:lnTo>
                  <a:pt x="1244" y="63"/>
                </a:lnTo>
                <a:lnTo>
                  <a:pt x="1244" y="63"/>
                </a:lnTo>
                <a:lnTo>
                  <a:pt x="1244" y="63"/>
                </a:lnTo>
                <a:lnTo>
                  <a:pt x="1245" y="63"/>
                </a:lnTo>
                <a:lnTo>
                  <a:pt x="1245" y="63"/>
                </a:lnTo>
                <a:lnTo>
                  <a:pt x="1245" y="63"/>
                </a:lnTo>
                <a:lnTo>
                  <a:pt x="1246" y="63"/>
                </a:lnTo>
                <a:lnTo>
                  <a:pt x="1246" y="63"/>
                </a:lnTo>
                <a:lnTo>
                  <a:pt x="1246" y="63"/>
                </a:lnTo>
                <a:lnTo>
                  <a:pt x="1246" y="63"/>
                </a:lnTo>
                <a:lnTo>
                  <a:pt x="1247" y="63"/>
                </a:lnTo>
                <a:lnTo>
                  <a:pt x="1247" y="63"/>
                </a:lnTo>
                <a:lnTo>
                  <a:pt x="1247" y="63"/>
                </a:lnTo>
                <a:lnTo>
                  <a:pt x="1248" y="63"/>
                </a:lnTo>
                <a:lnTo>
                  <a:pt x="1248" y="63"/>
                </a:lnTo>
                <a:lnTo>
                  <a:pt x="1248" y="63"/>
                </a:lnTo>
                <a:lnTo>
                  <a:pt x="1248" y="63"/>
                </a:lnTo>
                <a:lnTo>
                  <a:pt x="1249" y="63"/>
                </a:lnTo>
                <a:lnTo>
                  <a:pt x="1249" y="63"/>
                </a:lnTo>
                <a:lnTo>
                  <a:pt x="1250" y="63"/>
                </a:lnTo>
                <a:lnTo>
                  <a:pt x="1250" y="63"/>
                </a:lnTo>
                <a:lnTo>
                  <a:pt x="1250" y="63"/>
                </a:lnTo>
                <a:lnTo>
                  <a:pt x="1251" y="63"/>
                </a:lnTo>
                <a:lnTo>
                  <a:pt x="1251" y="63"/>
                </a:lnTo>
                <a:lnTo>
                  <a:pt x="1251" y="63"/>
                </a:lnTo>
                <a:lnTo>
                  <a:pt x="1251" y="63"/>
                </a:lnTo>
                <a:lnTo>
                  <a:pt x="1252" y="63"/>
                </a:lnTo>
                <a:lnTo>
                  <a:pt x="1252" y="63"/>
                </a:lnTo>
                <a:lnTo>
                  <a:pt x="1252" y="63"/>
                </a:lnTo>
                <a:lnTo>
                  <a:pt x="1253" y="63"/>
                </a:lnTo>
                <a:lnTo>
                  <a:pt x="1253" y="63"/>
                </a:lnTo>
                <a:lnTo>
                  <a:pt x="1253" y="63"/>
                </a:lnTo>
                <a:lnTo>
                  <a:pt x="1254" y="63"/>
                </a:lnTo>
                <a:lnTo>
                  <a:pt x="1254" y="63"/>
                </a:lnTo>
                <a:lnTo>
                  <a:pt x="1254" y="63"/>
                </a:lnTo>
                <a:lnTo>
                  <a:pt x="1255" y="63"/>
                </a:lnTo>
                <a:lnTo>
                  <a:pt x="1255" y="63"/>
                </a:lnTo>
                <a:lnTo>
                  <a:pt x="1255" y="63"/>
                </a:lnTo>
                <a:lnTo>
                  <a:pt x="1255" y="63"/>
                </a:lnTo>
                <a:lnTo>
                  <a:pt x="1256" y="63"/>
                </a:lnTo>
                <a:lnTo>
                  <a:pt x="1256" y="63"/>
                </a:lnTo>
                <a:lnTo>
                  <a:pt x="1256" y="63"/>
                </a:lnTo>
                <a:lnTo>
                  <a:pt x="1257" y="63"/>
                </a:lnTo>
                <a:lnTo>
                  <a:pt x="1257" y="63"/>
                </a:lnTo>
                <a:lnTo>
                  <a:pt x="1257" y="63"/>
                </a:lnTo>
                <a:lnTo>
                  <a:pt x="1258" y="63"/>
                </a:lnTo>
                <a:lnTo>
                  <a:pt x="1258" y="63"/>
                </a:lnTo>
                <a:lnTo>
                  <a:pt x="1258" y="63"/>
                </a:lnTo>
                <a:lnTo>
                  <a:pt x="1260" y="63"/>
                </a:lnTo>
                <a:lnTo>
                  <a:pt x="1260" y="63"/>
                </a:lnTo>
                <a:lnTo>
                  <a:pt x="1260" y="63"/>
                </a:lnTo>
                <a:lnTo>
                  <a:pt x="1261" y="63"/>
                </a:lnTo>
                <a:lnTo>
                  <a:pt x="1261" y="63"/>
                </a:lnTo>
                <a:lnTo>
                  <a:pt x="1261" y="63"/>
                </a:lnTo>
                <a:lnTo>
                  <a:pt x="1261" y="63"/>
                </a:lnTo>
                <a:lnTo>
                  <a:pt x="1262" y="63"/>
                </a:lnTo>
                <a:lnTo>
                  <a:pt x="1262" y="63"/>
                </a:lnTo>
                <a:lnTo>
                  <a:pt x="1262" y="63"/>
                </a:lnTo>
                <a:lnTo>
                  <a:pt x="1263" y="63"/>
                </a:lnTo>
                <a:lnTo>
                  <a:pt x="1263" y="63"/>
                </a:lnTo>
                <a:lnTo>
                  <a:pt x="1263" y="63"/>
                </a:lnTo>
                <a:lnTo>
                  <a:pt x="1264" y="63"/>
                </a:lnTo>
                <a:lnTo>
                  <a:pt x="1264" y="63"/>
                </a:lnTo>
                <a:lnTo>
                  <a:pt x="1264" y="63"/>
                </a:lnTo>
                <a:lnTo>
                  <a:pt x="1265" y="63"/>
                </a:lnTo>
                <a:lnTo>
                  <a:pt x="1265" y="63"/>
                </a:lnTo>
                <a:lnTo>
                  <a:pt x="1265" y="63"/>
                </a:lnTo>
                <a:lnTo>
                  <a:pt x="1266" y="63"/>
                </a:lnTo>
                <a:lnTo>
                  <a:pt x="1266" y="63"/>
                </a:lnTo>
                <a:lnTo>
                  <a:pt x="1266" y="63"/>
                </a:lnTo>
                <a:lnTo>
                  <a:pt x="1266" y="63"/>
                </a:lnTo>
                <a:lnTo>
                  <a:pt x="1267" y="63"/>
                </a:lnTo>
                <a:lnTo>
                  <a:pt x="1267" y="63"/>
                </a:lnTo>
                <a:lnTo>
                  <a:pt x="1267" y="63"/>
                </a:lnTo>
                <a:lnTo>
                  <a:pt x="1268" y="63"/>
                </a:lnTo>
                <a:lnTo>
                  <a:pt x="1268" y="63"/>
                </a:lnTo>
                <a:lnTo>
                  <a:pt x="1268" y="63"/>
                </a:lnTo>
                <a:lnTo>
                  <a:pt x="1269" y="63"/>
                </a:lnTo>
                <a:lnTo>
                  <a:pt x="1269" y="63"/>
                </a:lnTo>
                <a:lnTo>
                  <a:pt x="1269" y="63"/>
                </a:lnTo>
                <a:lnTo>
                  <a:pt x="1270" y="63"/>
                </a:lnTo>
                <a:lnTo>
                  <a:pt x="1270" y="63"/>
                </a:lnTo>
                <a:lnTo>
                  <a:pt x="1270" y="63"/>
                </a:lnTo>
                <a:lnTo>
                  <a:pt x="1270" y="63"/>
                </a:lnTo>
                <a:lnTo>
                  <a:pt x="1271" y="63"/>
                </a:lnTo>
                <a:lnTo>
                  <a:pt x="1271" y="63"/>
                </a:lnTo>
                <a:lnTo>
                  <a:pt x="1271" y="63"/>
                </a:lnTo>
                <a:lnTo>
                  <a:pt x="1272" y="63"/>
                </a:lnTo>
                <a:lnTo>
                  <a:pt x="1272" y="63"/>
                </a:lnTo>
                <a:lnTo>
                  <a:pt x="1272" y="63"/>
                </a:lnTo>
                <a:lnTo>
                  <a:pt x="1272" y="63"/>
                </a:lnTo>
                <a:lnTo>
                  <a:pt x="1273" y="63"/>
                </a:lnTo>
                <a:lnTo>
                  <a:pt x="1273" y="63"/>
                </a:lnTo>
                <a:lnTo>
                  <a:pt x="1274" y="63"/>
                </a:lnTo>
                <a:lnTo>
                  <a:pt x="1274" y="63"/>
                </a:lnTo>
                <a:lnTo>
                  <a:pt x="1274" y="63"/>
                </a:lnTo>
                <a:lnTo>
                  <a:pt x="1276" y="63"/>
                </a:lnTo>
                <a:lnTo>
                  <a:pt x="1276" y="63"/>
                </a:lnTo>
                <a:lnTo>
                  <a:pt x="1276" y="63"/>
                </a:lnTo>
                <a:lnTo>
                  <a:pt x="1276" y="63"/>
                </a:lnTo>
                <a:lnTo>
                  <a:pt x="1277" y="63"/>
                </a:lnTo>
                <a:lnTo>
                  <a:pt x="1277" y="63"/>
                </a:lnTo>
                <a:lnTo>
                  <a:pt x="1277" y="63"/>
                </a:lnTo>
                <a:lnTo>
                  <a:pt x="1278" y="63"/>
                </a:lnTo>
                <a:lnTo>
                  <a:pt x="1278" y="63"/>
                </a:lnTo>
                <a:lnTo>
                  <a:pt x="1278" y="63"/>
                </a:lnTo>
                <a:lnTo>
                  <a:pt x="1279" y="63"/>
                </a:lnTo>
                <a:lnTo>
                  <a:pt x="1279" y="63"/>
                </a:lnTo>
                <a:lnTo>
                  <a:pt x="1279" y="63"/>
                </a:lnTo>
                <a:lnTo>
                  <a:pt x="1280" y="63"/>
                </a:lnTo>
                <a:lnTo>
                  <a:pt x="1280" y="63"/>
                </a:lnTo>
                <a:lnTo>
                  <a:pt x="1280" y="63"/>
                </a:lnTo>
                <a:lnTo>
                  <a:pt x="1281" y="63"/>
                </a:lnTo>
                <a:lnTo>
                  <a:pt x="1281" y="63"/>
                </a:lnTo>
                <a:lnTo>
                  <a:pt x="1281" y="63"/>
                </a:lnTo>
                <a:lnTo>
                  <a:pt x="1281" y="63"/>
                </a:lnTo>
                <a:lnTo>
                  <a:pt x="1282" y="63"/>
                </a:lnTo>
                <a:lnTo>
                  <a:pt x="1282" y="63"/>
                </a:lnTo>
                <a:lnTo>
                  <a:pt x="1282" y="63"/>
                </a:lnTo>
                <a:lnTo>
                  <a:pt x="1283" y="63"/>
                </a:lnTo>
                <a:lnTo>
                  <a:pt x="1283" y="63"/>
                </a:lnTo>
                <a:lnTo>
                  <a:pt x="1283" y="63"/>
                </a:lnTo>
                <a:lnTo>
                  <a:pt x="1284" y="63"/>
                </a:lnTo>
                <a:lnTo>
                  <a:pt x="1284" y="63"/>
                </a:lnTo>
                <a:lnTo>
                  <a:pt x="1284" y="63"/>
                </a:lnTo>
                <a:lnTo>
                  <a:pt x="1285" y="63"/>
                </a:lnTo>
                <a:lnTo>
                  <a:pt x="1285" y="63"/>
                </a:lnTo>
                <a:lnTo>
                  <a:pt x="1285" y="63"/>
                </a:lnTo>
                <a:lnTo>
                  <a:pt x="1285" y="63"/>
                </a:lnTo>
                <a:lnTo>
                  <a:pt x="1286" y="63"/>
                </a:lnTo>
                <a:lnTo>
                  <a:pt x="1286" y="63"/>
                </a:lnTo>
                <a:lnTo>
                  <a:pt x="1286" y="63"/>
                </a:lnTo>
                <a:lnTo>
                  <a:pt x="1287" y="63"/>
                </a:lnTo>
                <a:lnTo>
                  <a:pt x="1287" y="63"/>
                </a:lnTo>
                <a:lnTo>
                  <a:pt x="1287" y="63"/>
                </a:lnTo>
                <a:lnTo>
                  <a:pt x="1288" y="63"/>
                </a:lnTo>
                <a:lnTo>
                  <a:pt x="1288" y="63"/>
                </a:lnTo>
                <a:lnTo>
                  <a:pt x="1288" y="63"/>
                </a:lnTo>
                <a:lnTo>
                  <a:pt x="1289" y="63"/>
                </a:lnTo>
                <a:lnTo>
                  <a:pt x="1289" y="63"/>
                </a:lnTo>
                <a:lnTo>
                  <a:pt x="1289" y="63"/>
                </a:lnTo>
                <a:lnTo>
                  <a:pt x="1291" y="63"/>
                </a:lnTo>
                <a:lnTo>
                  <a:pt x="1291" y="63"/>
                </a:lnTo>
                <a:lnTo>
                  <a:pt x="1291" y="63"/>
                </a:lnTo>
                <a:lnTo>
                  <a:pt x="1291" y="63"/>
                </a:lnTo>
                <a:lnTo>
                  <a:pt x="1292" y="63"/>
                </a:lnTo>
                <a:lnTo>
                  <a:pt x="1292" y="63"/>
                </a:lnTo>
                <a:lnTo>
                  <a:pt x="1292" y="63"/>
                </a:lnTo>
                <a:lnTo>
                  <a:pt x="1292" y="63"/>
                </a:lnTo>
                <a:lnTo>
                  <a:pt x="1292" y="63"/>
                </a:lnTo>
                <a:lnTo>
                  <a:pt x="1292" y="63"/>
                </a:lnTo>
                <a:lnTo>
                  <a:pt x="1294" y="63"/>
                </a:lnTo>
                <a:lnTo>
                  <a:pt x="1294" y="63"/>
                </a:lnTo>
                <a:lnTo>
                  <a:pt x="1294" y="63"/>
                </a:lnTo>
                <a:lnTo>
                  <a:pt x="1295" y="63"/>
                </a:lnTo>
                <a:lnTo>
                  <a:pt x="1295" y="63"/>
                </a:lnTo>
                <a:lnTo>
                  <a:pt x="1295" y="63"/>
                </a:lnTo>
                <a:lnTo>
                  <a:pt x="1296" y="63"/>
                </a:lnTo>
                <a:lnTo>
                  <a:pt x="1296" y="63"/>
                </a:lnTo>
                <a:lnTo>
                  <a:pt x="1296" y="63"/>
                </a:lnTo>
                <a:lnTo>
                  <a:pt x="1296" y="63"/>
                </a:lnTo>
                <a:lnTo>
                  <a:pt x="1297" y="63"/>
                </a:lnTo>
                <a:lnTo>
                  <a:pt x="1297" y="63"/>
                </a:lnTo>
                <a:lnTo>
                  <a:pt x="1297" y="63"/>
                </a:lnTo>
                <a:lnTo>
                  <a:pt x="1298" y="63"/>
                </a:lnTo>
                <a:lnTo>
                  <a:pt x="1298" y="63"/>
                </a:lnTo>
                <a:lnTo>
                  <a:pt x="1298" y="63"/>
                </a:lnTo>
                <a:lnTo>
                  <a:pt x="1299" y="63"/>
                </a:lnTo>
                <a:lnTo>
                  <a:pt x="1299" y="63"/>
                </a:lnTo>
                <a:lnTo>
                  <a:pt x="1299" y="63"/>
                </a:lnTo>
                <a:lnTo>
                  <a:pt x="1300" y="63"/>
                </a:lnTo>
                <a:lnTo>
                  <a:pt x="1300" y="63"/>
                </a:lnTo>
                <a:lnTo>
                  <a:pt x="1300" y="63"/>
                </a:lnTo>
                <a:lnTo>
                  <a:pt x="1300" y="63"/>
                </a:lnTo>
                <a:lnTo>
                  <a:pt x="1301" y="63"/>
                </a:lnTo>
                <a:lnTo>
                  <a:pt x="1301" y="63"/>
                </a:lnTo>
                <a:lnTo>
                  <a:pt x="1301" y="63"/>
                </a:lnTo>
                <a:lnTo>
                  <a:pt x="1302" y="63"/>
                </a:lnTo>
                <a:lnTo>
                  <a:pt x="1302" y="63"/>
                </a:lnTo>
                <a:lnTo>
                  <a:pt x="1302" y="63"/>
                </a:lnTo>
                <a:lnTo>
                  <a:pt x="1302" y="63"/>
                </a:lnTo>
                <a:lnTo>
                  <a:pt x="1303" y="63"/>
                </a:lnTo>
                <a:lnTo>
                  <a:pt x="1303" y="63"/>
                </a:lnTo>
                <a:lnTo>
                  <a:pt x="1304" y="63"/>
                </a:lnTo>
                <a:lnTo>
                  <a:pt x="1304" y="63"/>
                </a:lnTo>
                <a:lnTo>
                  <a:pt x="1304" y="63"/>
                </a:lnTo>
                <a:lnTo>
                  <a:pt x="1305" y="63"/>
                </a:lnTo>
                <a:lnTo>
                  <a:pt x="1305" y="63"/>
                </a:lnTo>
                <a:lnTo>
                  <a:pt x="1305" y="63"/>
                </a:lnTo>
                <a:lnTo>
                  <a:pt x="1305" y="63"/>
                </a:lnTo>
                <a:lnTo>
                  <a:pt x="1306" y="63"/>
                </a:lnTo>
                <a:lnTo>
                  <a:pt x="1306" y="63"/>
                </a:lnTo>
                <a:lnTo>
                  <a:pt x="1306" y="63"/>
                </a:lnTo>
                <a:lnTo>
                  <a:pt x="1307" y="63"/>
                </a:lnTo>
                <a:lnTo>
                  <a:pt x="1307" y="63"/>
                </a:lnTo>
                <a:lnTo>
                  <a:pt x="1307" y="63"/>
                </a:lnTo>
                <a:lnTo>
                  <a:pt x="1308" y="63"/>
                </a:lnTo>
                <a:lnTo>
                  <a:pt x="1308" y="63"/>
                </a:lnTo>
                <a:lnTo>
                  <a:pt x="1308" y="63"/>
                </a:lnTo>
                <a:lnTo>
                  <a:pt x="1310" y="63"/>
                </a:lnTo>
                <a:lnTo>
                  <a:pt x="1310" y="63"/>
                </a:lnTo>
                <a:lnTo>
                  <a:pt x="1310" y="63"/>
                </a:lnTo>
                <a:lnTo>
                  <a:pt x="1311" y="63"/>
                </a:lnTo>
                <a:lnTo>
                  <a:pt x="1311" y="63"/>
                </a:lnTo>
                <a:lnTo>
                  <a:pt x="1311" y="63"/>
                </a:lnTo>
                <a:lnTo>
                  <a:pt x="1311" y="63"/>
                </a:lnTo>
                <a:lnTo>
                  <a:pt x="1312" y="63"/>
                </a:lnTo>
                <a:lnTo>
                  <a:pt x="1312" y="63"/>
                </a:lnTo>
                <a:lnTo>
                  <a:pt x="1312" y="63"/>
                </a:lnTo>
                <a:lnTo>
                  <a:pt x="1313" y="63"/>
                </a:lnTo>
                <a:lnTo>
                  <a:pt x="1313" y="63"/>
                </a:lnTo>
                <a:lnTo>
                  <a:pt x="1313" y="63"/>
                </a:lnTo>
                <a:lnTo>
                  <a:pt x="1314" y="63"/>
                </a:lnTo>
                <a:lnTo>
                  <a:pt x="1314" y="63"/>
                </a:lnTo>
                <a:lnTo>
                  <a:pt x="1314" y="63"/>
                </a:lnTo>
                <a:lnTo>
                  <a:pt x="1315" y="63"/>
                </a:lnTo>
                <a:lnTo>
                  <a:pt x="1315" y="63"/>
                </a:lnTo>
                <a:lnTo>
                  <a:pt x="1315" y="63"/>
                </a:lnTo>
                <a:lnTo>
                  <a:pt x="1315" y="63"/>
                </a:lnTo>
                <a:lnTo>
                  <a:pt x="1316" y="63"/>
                </a:lnTo>
                <a:lnTo>
                  <a:pt x="1316" y="63"/>
                </a:lnTo>
                <a:lnTo>
                  <a:pt x="1316" y="63"/>
                </a:lnTo>
                <a:lnTo>
                  <a:pt x="1317" y="63"/>
                </a:lnTo>
                <a:lnTo>
                  <a:pt x="1317" y="63"/>
                </a:lnTo>
                <a:lnTo>
                  <a:pt x="1317" y="63"/>
                </a:lnTo>
                <a:lnTo>
                  <a:pt x="1318" y="63"/>
                </a:lnTo>
                <a:lnTo>
                  <a:pt x="1318" y="63"/>
                </a:lnTo>
                <a:lnTo>
                  <a:pt x="1318" y="63"/>
                </a:lnTo>
                <a:lnTo>
                  <a:pt x="1319" y="63"/>
                </a:lnTo>
                <a:lnTo>
                  <a:pt x="1319" y="63"/>
                </a:lnTo>
                <a:lnTo>
                  <a:pt x="1319" y="63"/>
                </a:lnTo>
                <a:lnTo>
                  <a:pt x="1320" y="63"/>
                </a:lnTo>
                <a:lnTo>
                  <a:pt x="1320" y="63"/>
                </a:lnTo>
                <a:lnTo>
                  <a:pt x="1320" y="63"/>
                </a:lnTo>
                <a:lnTo>
                  <a:pt x="1320" y="63"/>
                </a:lnTo>
                <a:lnTo>
                  <a:pt x="1321" y="63"/>
                </a:lnTo>
                <a:lnTo>
                  <a:pt x="1321" y="63"/>
                </a:lnTo>
                <a:lnTo>
                  <a:pt x="1321" y="63"/>
                </a:lnTo>
                <a:lnTo>
                  <a:pt x="1322" y="63"/>
                </a:lnTo>
                <a:lnTo>
                  <a:pt x="1322" y="63"/>
                </a:lnTo>
                <a:lnTo>
                  <a:pt x="1322" y="63"/>
                </a:lnTo>
                <a:lnTo>
                  <a:pt x="1323" y="63"/>
                </a:lnTo>
                <a:lnTo>
                  <a:pt x="1323" y="63"/>
                </a:lnTo>
                <a:lnTo>
                  <a:pt x="1323" y="63"/>
                </a:lnTo>
                <a:lnTo>
                  <a:pt x="1325" y="63"/>
                </a:lnTo>
                <a:lnTo>
                  <a:pt x="1325" y="63"/>
                </a:lnTo>
                <a:lnTo>
                  <a:pt x="1325" y="63"/>
                </a:lnTo>
                <a:lnTo>
                  <a:pt x="1326" y="63"/>
                </a:lnTo>
                <a:lnTo>
                  <a:pt x="1326" y="63"/>
                </a:lnTo>
                <a:lnTo>
                  <a:pt x="1326" y="63"/>
                </a:lnTo>
                <a:lnTo>
                  <a:pt x="1326" y="63"/>
                </a:lnTo>
                <a:lnTo>
                  <a:pt x="1327" y="63"/>
                </a:lnTo>
                <a:lnTo>
                  <a:pt x="1327" y="63"/>
                </a:lnTo>
                <a:lnTo>
                  <a:pt x="1327" y="63"/>
                </a:lnTo>
                <a:lnTo>
                  <a:pt x="1327" y="63"/>
                </a:lnTo>
                <a:lnTo>
                  <a:pt x="1328" y="63"/>
                </a:lnTo>
                <a:lnTo>
                  <a:pt x="1328" y="63"/>
                </a:lnTo>
                <a:lnTo>
                  <a:pt x="1329" y="63"/>
                </a:lnTo>
                <a:lnTo>
                  <a:pt x="1329" y="63"/>
                </a:lnTo>
                <a:lnTo>
                  <a:pt x="1329" y="63"/>
                </a:lnTo>
                <a:lnTo>
                  <a:pt x="1330" y="63"/>
                </a:lnTo>
                <a:lnTo>
                  <a:pt x="1330" y="63"/>
                </a:lnTo>
                <a:lnTo>
                  <a:pt x="1330" y="63"/>
                </a:lnTo>
                <a:lnTo>
                  <a:pt x="1330" y="63"/>
                </a:lnTo>
                <a:lnTo>
                  <a:pt x="1331" y="63"/>
                </a:lnTo>
                <a:lnTo>
                  <a:pt x="1331" y="63"/>
                </a:lnTo>
                <a:lnTo>
                  <a:pt x="1331" y="63"/>
                </a:lnTo>
                <a:lnTo>
                  <a:pt x="1332" y="63"/>
                </a:lnTo>
                <a:lnTo>
                  <a:pt x="1332" y="63"/>
                </a:lnTo>
                <a:lnTo>
                  <a:pt x="1332" y="63"/>
                </a:lnTo>
                <a:lnTo>
                  <a:pt x="1333" y="63"/>
                </a:lnTo>
                <a:lnTo>
                  <a:pt x="1333" y="63"/>
                </a:lnTo>
                <a:lnTo>
                  <a:pt x="1333" y="63"/>
                </a:lnTo>
                <a:lnTo>
                  <a:pt x="1334" y="63"/>
                </a:lnTo>
                <a:lnTo>
                  <a:pt x="1334" y="63"/>
                </a:lnTo>
                <a:lnTo>
                  <a:pt x="1334" y="63"/>
                </a:lnTo>
                <a:lnTo>
                  <a:pt x="1335" y="63"/>
                </a:lnTo>
                <a:lnTo>
                  <a:pt x="1335" y="63"/>
                </a:lnTo>
                <a:lnTo>
                  <a:pt x="1335" y="63"/>
                </a:lnTo>
                <a:lnTo>
                  <a:pt x="1335" y="63"/>
                </a:lnTo>
                <a:lnTo>
                  <a:pt x="1336" y="63"/>
                </a:lnTo>
                <a:lnTo>
                  <a:pt x="1336" y="63"/>
                </a:lnTo>
                <a:lnTo>
                  <a:pt x="1336" y="63"/>
                </a:lnTo>
                <a:lnTo>
                  <a:pt x="1337" y="63"/>
                </a:lnTo>
                <a:lnTo>
                  <a:pt x="1337" y="63"/>
                </a:lnTo>
                <a:lnTo>
                  <a:pt x="1337" y="63"/>
                </a:lnTo>
                <a:lnTo>
                  <a:pt x="1338" y="63"/>
                </a:lnTo>
                <a:lnTo>
                  <a:pt x="1338" y="63"/>
                </a:lnTo>
                <a:lnTo>
                  <a:pt x="1338" y="63"/>
                </a:lnTo>
                <a:lnTo>
                  <a:pt x="1339" y="63"/>
                </a:lnTo>
                <a:lnTo>
                  <a:pt x="1339" y="63"/>
                </a:lnTo>
                <a:lnTo>
                  <a:pt x="1339" y="63"/>
                </a:lnTo>
                <a:lnTo>
                  <a:pt x="1340" y="63"/>
                </a:lnTo>
                <a:lnTo>
                  <a:pt x="1340" y="63"/>
                </a:lnTo>
                <a:lnTo>
                  <a:pt x="1340" y="63"/>
                </a:lnTo>
                <a:lnTo>
                  <a:pt x="1340" y="63"/>
                </a:lnTo>
                <a:lnTo>
                  <a:pt x="1341" y="63"/>
                </a:lnTo>
                <a:lnTo>
                  <a:pt x="1341" y="63"/>
                </a:lnTo>
                <a:lnTo>
                  <a:pt x="1341" y="63"/>
                </a:lnTo>
                <a:lnTo>
                  <a:pt x="1342" y="63"/>
                </a:lnTo>
                <a:lnTo>
                  <a:pt x="1342" y="63"/>
                </a:lnTo>
                <a:lnTo>
                  <a:pt x="1342" y="63"/>
                </a:lnTo>
                <a:lnTo>
                  <a:pt x="1344" y="63"/>
                </a:lnTo>
                <a:lnTo>
                  <a:pt x="1344" y="63"/>
                </a:lnTo>
                <a:lnTo>
                  <a:pt x="1344" y="63"/>
                </a:lnTo>
                <a:lnTo>
                  <a:pt x="1345" y="63"/>
                </a:lnTo>
                <a:lnTo>
                  <a:pt x="1345" y="63"/>
                </a:lnTo>
                <a:lnTo>
                  <a:pt x="1345" y="63"/>
                </a:lnTo>
                <a:lnTo>
                  <a:pt x="1345" y="63"/>
                </a:lnTo>
                <a:lnTo>
                  <a:pt x="1346" y="63"/>
                </a:lnTo>
                <a:lnTo>
                  <a:pt x="1346" y="63"/>
                </a:lnTo>
                <a:lnTo>
                  <a:pt x="1346" y="63"/>
                </a:lnTo>
                <a:lnTo>
                  <a:pt x="1347" y="63"/>
                </a:lnTo>
                <a:lnTo>
                  <a:pt x="1347" y="63"/>
                </a:lnTo>
                <a:lnTo>
                  <a:pt x="1347" y="63"/>
                </a:lnTo>
                <a:lnTo>
                  <a:pt x="1348" y="63"/>
                </a:lnTo>
                <a:lnTo>
                  <a:pt x="1348" y="63"/>
                </a:lnTo>
                <a:lnTo>
                  <a:pt x="1348" y="63"/>
                </a:lnTo>
                <a:lnTo>
                  <a:pt x="1349" y="63"/>
                </a:lnTo>
                <a:lnTo>
                  <a:pt x="1349" y="63"/>
                </a:lnTo>
                <a:lnTo>
                  <a:pt x="1349" y="63"/>
                </a:lnTo>
                <a:lnTo>
                  <a:pt x="1350" y="63"/>
                </a:lnTo>
                <a:lnTo>
                  <a:pt x="1350" y="63"/>
                </a:lnTo>
                <a:lnTo>
                  <a:pt x="1350" y="63"/>
                </a:lnTo>
                <a:lnTo>
                  <a:pt x="1350" y="63"/>
                </a:lnTo>
                <a:lnTo>
                  <a:pt x="1351" y="63"/>
                </a:lnTo>
                <a:lnTo>
                  <a:pt x="1351" y="63"/>
                </a:lnTo>
                <a:lnTo>
                  <a:pt x="1351" y="63"/>
                </a:lnTo>
                <a:lnTo>
                  <a:pt x="1352" y="63"/>
                </a:lnTo>
                <a:lnTo>
                  <a:pt x="1352" y="63"/>
                </a:lnTo>
                <a:lnTo>
                  <a:pt x="1352" y="63"/>
                </a:lnTo>
                <a:lnTo>
                  <a:pt x="1353" y="63"/>
                </a:lnTo>
                <a:lnTo>
                  <a:pt x="1353" y="63"/>
                </a:lnTo>
                <a:lnTo>
                  <a:pt x="1353" y="63"/>
                </a:lnTo>
                <a:lnTo>
                  <a:pt x="1354" y="63"/>
                </a:lnTo>
                <a:lnTo>
                  <a:pt x="1354" y="63"/>
                </a:lnTo>
                <a:lnTo>
                  <a:pt x="1354" y="63"/>
                </a:lnTo>
                <a:lnTo>
                  <a:pt x="1355" y="63"/>
                </a:lnTo>
                <a:lnTo>
                  <a:pt x="1355" y="63"/>
                </a:lnTo>
                <a:lnTo>
                  <a:pt x="1355" y="63"/>
                </a:lnTo>
                <a:lnTo>
                  <a:pt x="1355" y="63"/>
                </a:lnTo>
                <a:lnTo>
                  <a:pt x="1356" y="63"/>
                </a:lnTo>
                <a:lnTo>
                  <a:pt x="1356" y="63"/>
                </a:lnTo>
                <a:lnTo>
                  <a:pt x="1356" y="63"/>
                </a:lnTo>
                <a:lnTo>
                  <a:pt x="1356" y="63"/>
                </a:lnTo>
                <a:lnTo>
                  <a:pt x="1357" y="63"/>
                </a:lnTo>
                <a:lnTo>
                  <a:pt x="1357" y="63"/>
                </a:lnTo>
                <a:lnTo>
                  <a:pt x="1359" y="63"/>
                </a:lnTo>
                <a:lnTo>
                  <a:pt x="1359" y="63"/>
                </a:lnTo>
                <a:lnTo>
                  <a:pt x="1359" y="63"/>
                </a:lnTo>
                <a:lnTo>
                  <a:pt x="1360" y="63"/>
                </a:lnTo>
                <a:lnTo>
                  <a:pt x="1360" y="63"/>
                </a:lnTo>
                <a:lnTo>
                  <a:pt x="1360" y="63"/>
                </a:lnTo>
                <a:lnTo>
                  <a:pt x="1360" y="63"/>
                </a:lnTo>
                <a:lnTo>
                  <a:pt x="1361" y="63"/>
                </a:lnTo>
                <a:lnTo>
                  <a:pt x="1361" y="63"/>
                </a:lnTo>
                <a:lnTo>
                  <a:pt x="1361" y="63"/>
                </a:lnTo>
                <a:lnTo>
                  <a:pt x="1362" y="63"/>
                </a:lnTo>
                <a:lnTo>
                  <a:pt x="1362" y="63"/>
                </a:lnTo>
                <a:lnTo>
                  <a:pt x="1362" y="63"/>
                </a:lnTo>
                <a:lnTo>
                  <a:pt x="1363" y="63"/>
                </a:lnTo>
                <a:lnTo>
                  <a:pt x="1363" y="63"/>
                </a:lnTo>
                <a:lnTo>
                  <a:pt x="1363" y="63"/>
                </a:lnTo>
                <a:lnTo>
                  <a:pt x="1364" y="63"/>
                </a:lnTo>
                <a:lnTo>
                  <a:pt x="1364" y="63"/>
                </a:lnTo>
                <a:lnTo>
                  <a:pt x="1364" y="63"/>
                </a:lnTo>
                <a:lnTo>
                  <a:pt x="1365" y="63"/>
                </a:lnTo>
                <a:lnTo>
                  <a:pt x="1365" y="63"/>
                </a:lnTo>
                <a:lnTo>
                  <a:pt x="1365" y="63"/>
                </a:lnTo>
                <a:lnTo>
                  <a:pt x="1365" y="63"/>
                </a:lnTo>
                <a:lnTo>
                  <a:pt x="1366" y="63"/>
                </a:lnTo>
                <a:lnTo>
                  <a:pt x="1366" y="63"/>
                </a:lnTo>
                <a:lnTo>
                  <a:pt x="1366" y="63"/>
                </a:lnTo>
                <a:lnTo>
                  <a:pt x="1367" y="63"/>
                </a:lnTo>
                <a:lnTo>
                  <a:pt x="1367" y="63"/>
                </a:lnTo>
                <a:lnTo>
                  <a:pt x="1367" y="63"/>
                </a:lnTo>
                <a:lnTo>
                  <a:pt x="1368" y="63"/>
                </a:lnTo>
                <a:lnTo>
                  <a:pt x="1368" y="63"/>
                </a:lnTo>
                <a:lnTo>
                  <a:pt x="1368" y="63"/>
                </a:lnTo>
                <a:lnTo>
                  <a:pt x="1369" y="63"/>
                </a:lnTo>
                <a:lnTo>
                  <a:pt x="1369" y="63"/>
                </a:lnTo>
                <a:lnTo>
                  <a:pt x="1369" y="63"/>
                </a:lnTo>
                <a:lnTo>
                  <a:pt x="1370" y="63"/>
                </a:lnTo>
                <a:lnTo>
                  <a:pt x="1370" y="63"/>
                </a:lnTo>
                <a:lnTo>
                  <a:pt x="1370" y="63"/>
                </a:lnTo>
                <a:lnTo>
                  <a:pt x="1370" y="63"/>
                </a:lnTo>
                <a:lnTo>
                  <a:pt x="1371" y="63"/>
                </a:lnTo>
                <a:lnTo>
                  <a:pt x="1371" y="63"/>
                </a:lnTo>
                <a:lnTo>
                  <a:pt x="1371" y="63"/>
                </a:lnTo>
                <a:lnTo>
                  <a:pt x="1372" y="63"/>
                </a:lnTo>
                <a:lnTo>
                  <a:pt x="1372" y="63"/>
                </a:lnTo>
                <a:lnTo>
                  <a:pt x="1372" y="63"/>
                </a:lnTo>
                <a:lnTo>
                  <a:pt x="1373" y="63"/>
                </a:lnTo>
                <a:lnTo>
                  <a:pt x="1373" y="63"/>
                </a:lnTo>
                <a:lnTo>
                  <a:pt x="1373" y="63"/>
                </a:lnTo>
                <a:lnTo>
                  <a:pt x="1374" y="63"/>
                </a:lnTo>
                <a:lnTo>
                  <a:pt x="1374" y="63"/>
                </a:lnTo>
                <a:lnTo>
                  <a:pt x="1374" y="63"/>
                </a:lnTo>
                <a:lnTo>
                  <a:pt x="1374" y="63"/>
                </a:lnTo>
                <a:lnTo>
                  <a:pt x="1375" y="63"/>
                </a:lnTo>
                <a:lnTo>
                  <a:pt x="1375" y="63"/>
                </a:lnTo>
                <a:lnTo>
                  <a:pt x="1375" y="63"/>
                </a:lnTo>
                <a:lnTo>
                  <a:pt x="1377" y="63"/>
                </a:lnTo>
                <a:lnTo>
                  <a:pt x="1377" y="63"/>
                </a:lnTo>
                <a:lnTo>
                  <a:pt x="1377" y="63"/>
                </a:lnTo>
                <a:lnTo>
                  <a:pt x="1378" y="63"/>
                </a:lnTo>
                <a:lnTo>
                  <a:pt x="1378" y="63"/>
                </a:lnTo>
                <a:lnTo>
                  <a:pt x="1378" y="63"/>
                </a:lnTo>
                <a:lnTo>
                  <a:pt x="1379" y="63"/>
                </a:lnTo>
                <a:lnTo>
                  <a:pt x="1379" y="63"/>
                </a:lnTo>
                <a:lnTo>
                  <a:pt x="1379" y="63"/>
                </a:lnTo>
                <a:lnTo>
                  <a:pt x="1380" y="63"/>
                </a:lnTo>
                <a:lnTo>
                  <a:pt x="1380" y="63"/>
                </a:lnTo>
                <a:lnTo>
                  <a:pt x="1380" y="63"/>
                </a:lnTo>
                <a:lnTo>
                  <a:pt x="1380" y="63"/>
                </a:lnTo>
                <a:lnTo>
                  <a:pt x="1381" y="63"/>
                </a:lnTo>
                <a:lnTo>
                  <a:pt x="1381" y="63"/>
                </a:lnTo>
                <a:lnTo>
                  <a:pt x="1381" y="63"/>
                </a:lnTo>
                <a:lnTo>
                  <a:pt x="1381" y="63"/>
                </a:lnTo>
                <a:lnTo>
                  <a:pt x="1382" y="63"/>
                </a:lnTo>
                <a:lnTo>
                  <a:pt x="1382" y="63"/>
                </a:lnTo>
                <a:lnTo>
                  <a:pt x="1383" y="63"/>
                </a:lnTo>
                <a:lnTo>
                  <a:pt x="1383" y="63"/>
                </a:lnTo>
                <a:lnTo>
                  <a:pt x="1383" y="63"/>
                </a:lnTo>
                <a:lnTo>
                  <a:pt x="1384" y="63"/>
                </a:lnTo>
                <a:lnTo>
                  <a:pt x="1384" y="63"/>
                </a:lnTo>
                <a:lnTo>
                  <a:pt x="1384" y="63"/>
                </a:lnTo>
                <a:lnTo>
                  <a:pt x="1385" y="63"/>
                </a:lnTo>
                <a:lnTo>
                  <a:pt x="1385" y="63"/>
                </a:lnTo>
                <a:lnTo>
                  <a:pt x="1385" y="63"/>
                </a:lnTo>
                <a:lnTo>
                  <a:pt x="1385" y="63"/>
                </a:lnTo>
                <a:lnTo>
                  <a:pt x="1386" y="63"/>
                </a:lnTo>
                <a:lnTo>
                  <a:pt x="1386" y="63"/>
                </a:lnTo>
                <a:lnTo>
                  <a:pt x="1386" y="63"/>
                </a:lnTo>
                <a:lnTo>
                  <a:pt x="1387" y="63"/>
                </a:lnTo>
                <a:lnTo>
                  <a:pt x="1387" y="63"/>
                </a:lnTo>
                <a:lnTo>
                  <a:pt x="1387" y="63"/>
                </a:lnTo>
                <a:lnTo>
                  <a:pt x="1388" y="63"/>
                </a:lnTo>
                <a:lnTo>
                  <a:pt x="1388" y="63"/>
                </a:lnTo>
                <a:lnTo>
                  <a:pt x="1388" y="63"/>
                </a:lnTo>
                <a:lnTo>
                  <a:pt x="1389" y="63"/>
                </a:lnTo>
                <a:lnTo>
                  <a:pt x="1389" y="63"/>
                </a:lnTo>
                <a:lnTo>
                  <a:pt x="1389" y="63"/>
                </a:lnTo>
                <a:lnTo>
                  <a:pt x="1389" y="63"/>
                </a:lnTo>
                <a:lnTo>
                  <a:pt x="1390" y="63"/>
                </a:lnTo>
                <a:lnTo>
                  <a:pt x="1390" y="63"/>
                </a:lnTo>
                <a:lnTo>
                  <a:pt x="1390" y="63"/>
                </a:lnTo>
                <a:lnTo>
                  <a:pt x="1391" y="63"/>
                </a:lnTo>
                <a:lnTo>
                  <a:pt x="1391" y="63"/>
                </a:lnTo>
                <a:lnTo>
                  <a:pt x="1391" y="63"/>
                </a:lnTo>
                <a:lnTo>
                  <a:pt x="1393" y="63"/>
                </a:lnTo>
                <a:lnTo>
                  <a:pt x="1393" y="63"/>
                </a:lnTo>
                <a:lnTo>
                  <a:pt x="1393" y="63"/>
                </a:lnTo>
                <a:lnTo>
                  <a:pt x="1394" y="63"/>
                </a:lnTo>
                <a:lnTo>
                  <a:pt x="1394" y="63"/>
                </a:lnTo>
                <a:lnTo>
                  <a:pt x="1394" y="63"/>
                </a:lnTo>
                <a:lnTo>
                  <a:pt x="1395" y="63"/>
                </a:lnTo>
                <a:lnTo>
                  <a:pt x="1395" y="63"/>
                </a:lnTo>
                <a:lnTo>
                  <a:pt x="1395" y="63"/>
                </a:lnTo>
                <a:lnTo>
                  <a:pt x="1395" y="63"/>
                </a:lnTo>
                <a:lnTo>
                  <a:pt x="1396" y="63"/>
                </a:lnTo>
                <a:lnTo>
                  <a:pt x="1396" y="63"/>
                </a:lnTo>
                <a:lnTo>
                  <a:pt x="1396" y="63"/>
                </a:lnTo>
                <a:lnTo>
                  <a:pt x="1397" y="63"/>
                </a:lnTo>
                <a:lnTo>
                  <a:pt x="1397" y="63"/>
                </a:lnTo>
                <a:lnTo>
                  <a:pt x="1397" y="63"/>
                </a:lnTo>
                <a:lnTo>
                  <a:pt x="1398" y="63"/>
                </a:lnTo>
                <a:lnTo>
                  <a:pt x="1398" y="63"/>
                </a:lnTo>
                <a:lnTo>
                  <a:pt x="1398" y="63"/>
                </a:lnTo>
                <a:lnTo>
                  <a:pt x="1399" y="63"/>
                </a:lnTo>
                <a:lnTo>
                  <a:pt x="1399" y="63"/>
                </a:lnTo>
                <a:lnTo>
                  <a:pt x="1399" y="63"/>
                </a:lnTo>
                <a:lnTo>
                  <a:pt x="1400" y="63"/>
                </a:lnTo>
                <a:lnTo>
                  <a:pt x="1400" y="63"/>
                </a:lnTo>
                <a:lnTo>
                  <a:pt x="1400" y="63"/>
                </a:lnTo>
                <a:lnTo>
                  <a:pt x="1400" y="63"/>
                </a:lnTo>
                <a:lnTo>
                  <a:pt x="1401" y="63"/>
                </a:lnTo>
                <a:lnTo>
                  <a:pt x="1401" y="63"/>
                </a:lnTo>
                <a:lnTo>
                  <a:pt x="1401" y="63"/>
                </a:lnTo>
                <a:lnTo>
                  <a:pt x="1402" y="63"/>
                </a:lnTo>
                <a:lnTo>
                  <a:pt x="1402" y="63"/>
                </a:lnTo>
                <a:lnTo>
                  <a:pt x="1402" y="63"/>
                </a:lnTo>
                <a:lnTo>
                  <a:pt x="1403" y="63"/>
                </a:lnTo>
                <a:lnTo>
                  <a:pt x="1403" y="63"/>
                </a:lnTo>
                <a:lnTo>
                  <a:pt x="1403" y="63"/>
                </a:lnTo>
                <a:lnTo>
                  <a:pt x="1404" y="63"/>
                </a:lnTo>
                <a:lnTo>
                  <a:pt x="1404" y="63"/>
                </a:lnTo>
                <a:lnTo>
                  <a:pt x="1404" y="63"/>
                </a:lnTo>
                <a:lnTo>
                  <a:pt x="1404" y="63"/>
                </a:lnTo>
                <a:lnTo>
                  <a:pt x="1405" y="63"/>
                </a:lnTo>
                <a:lnTo>
                  <a:pt x="1405" y="63"/>
                </a:lnTo>
                <a:lnTo>
                  <a:pt x="1405" y="63"/>
                </a:lnTo>
                <a:lnTo>
                  <a:pt x="1406" y="63"/>
                </a:lnTo>
                <a:lnTo>
                  <a:pt x="1406" y="63"/>
                </a:lnTo>
                <a:lnTo>
                  <a:pt x="1406" y="63"/>
                </a:lnTo>
                <a:lnTo>
                  <a:pt x="1408" y="63"/>
                </a:lnTo>
                <a:lnTo>
                  <a:pt x="1408" y="63"/>
                </a:lnTo>
                <a:lnTo>
                  <a:pt x="1408" y="63"/>
                </a:lnTo>
                <a:lnTo>
                  <a:pt x="1408" y="63"/>
                </a:lnTo>
                <a:lnTo>
                  <a:pt x="1408" y="63"/>
                </a:lnTo>
                <a:lnTo>
                  <a:pt x="1408" y="63"/>
                </a:lnTo>
                <a:lnTo>
                  <a:pt x="1409" y="63"/>
                </a:lnTo>
                <a:lnTo>
                  <a:pt x="1409" y="63"/>
                </a:lnTo>
                <a:lnTo>
                  <a:pt x="1409" y="63"/>
                </a:lnTo>
                <a:lnTo>
                  <a:pt x="1409" y="63"/>
                </a:lnTo>
                <a:lnTo>
                  <a:pt x="1411" y="63"/>
                </a:lnTo>
                <a:lnTo>
                  <a:pt x="1411" y="63"/>
                </a:lnTo>
                <a:lnTo>
                  <a:pt x="1411" y="63"/>
                </a:lnTo>
                <a:lnTo>
                  <a:pt x="1411" y="63"/>
                </a:lnTo>
                <a:lnTo>
                  <a:pt x="1412" y="63"/>
                </a:lnTo>
                <a:lnTo>
                  <a:pt x="1412" y="63"/>
                </a:lnTo>
                <a:lnTo>
                  <a:pt x="1413" y="63"/>
                </a:lnTo>
                <a:lnTo>
                  <a:pt x="1413" y="63"/>
                </a:lnTo>
                <a:lnTo>
                  <a:pt x="1413" y="63"/>
                </a:lnTo>
                <a:lnTo>
                  <a:pt x="1414" y="63"/>
                </a:lnTo>
                <a:lnTo>
                  <a:pt x="1414" y="63"/>
                </a:lnTo>
                <a:lnTo>
                  <a:pt x="1414" y="63"/>
                </a:lnTo>
                <a:lnTo>
                  <a:pt x="1415" y="63"/>
                </a:lnTo>
                <a:lnTo>
                  <a:pt x="1415" y="63"/>
                </a:lnTo>
                <a:lnTo>
                  <a:pt x="1415" y="63"/>
                </a:lnTo>
                <a:lnTo>
                  <a:pt x="1415" y="63"/>
                </a:lnTo>
                <a:lnTo>
                  <a:pt x="1416" y="63"/>
                </a:lnTo>
                <a:lnTo>
                  <a:pt x="1416" y="63"/>
                </a:lnTo>
                <a:lnTo>
                  <a:pt x="1416" y="63"/>
                </a:lnTo>
                <a:lnTo>
                  <a:pt x="1417" y="63"/>
                </a:lnTo>
                <a:lnTo>
                  <a:pt x="1417" y="63"/>
                </a:lnTo>
                <a:lnTo>
                  <a:pt x="1417" y="63"/>
                </a:lnTo>
                <a:lnTo>
                  <a:pt x="1418" y="63"/>
                </a:lnTo>
                <a:lnTo>
                  <a:pt x="1418" y="63"/>
                </a:lnTo>
                <a:lnTo>
                  <a:pt x="1418" y="63"/>
                </a:lnTo>
                <a:lnTo>
                  <a:pt x="1419" y="63"/>
                </a:lnTo>
                <a:lnTo>
                  <a:pt x="1419" y="63"/>
                </a:lnTo>
                <a:lnTo>
                  <a:pt x="1419" y="63"/>
                </a:lnTo>
                <a:lnTo>
                  <a:pt x="1419" y="63"/>
                </a:lnTo>
                <a:lnTo>
                  <a:pt x="1420" y="63"/>
                </a:lnTo>
                <a:lnTo>
                  <a:pt x="1420" y="63"/>
                </a:lnTo>
                <a:lnTo>
                  <a:pt x="1420" y="63"/>
                </a:lnTo>
                <a:lnTo>
                  <a:pt x="1421" y="63"/>
                </a:lnTo>
                <a:lnTo>
                  <a:pt x="1421" y="63"/>
                </a:lnTo>
                <a:lnTo>
                  <a:pt x="1421" y="63"/>
                </a:lnTo>
                <a:lnTo>
                  <a:pt x="1422" y="63"/>
                </a:lnTo>
                <a:lnTo>
                  <a:pt x="1422" y="63"/>
                </a:lnTo>
                <a:lnTo>
                  <a:pt x="1422" y="63"/>
                </a:lnTo>
                <a:lnTo>
                  <a:pt x="1423" y="63"/>
                </a:lnTo>
                <a:lnTo>
                  <a:pt x="1423" y="63"/>
                </a:lnTo>
                <a:lnTo>
                  <a:pt x="1423" y="63"/>
                </a:lnTo>
                <a:lnTo>
                  <a:pt x="1424" y="63"/>
                </a:lnTo>
                <a:lnTo>
                  <a:pt x="1424" y="63"/>
                </a:lnTo>
                <a:lnTo>
                  <a:pt x="1424" y="63"/>
                </a:lnTo>
                <a:lnTo>
                  <a:pt x="1424" y="63"/>
                </a:lnTo>
                <a:lnTo>
                  <a:pt x="1425" y="63"/>
                </a:lnTo>
                <a:lnTo>
                  <a:pt x="1425" y="63"/>
                </a:lnTo>
                <a:lnTo>
                  <a:pt x="1425" y="63"/>
                </a:lnTo>
                <a:lnTo>
                  <a:pt x="1427" y="63"/>
                </a:lnTo>
                <a:lnTo>
                  <a:pt x="1427" y="63"/>
                </a:lnTo>
                <a:lnTo>
                  <a:pt x="1427" y="63"/>
                </a:lnTo>
                <a:lnTo>
                  <a:pt x="1428" y="63"/>
                </a:lnTo>
                <a:lnTo>
                  <a:pt x="1428" y="63"/>
                </a:lnTo>
                <a:lnTo>
                  <a:pt x="1428" y="63"/>
                </a:lnTo>
                <a:lnTo>
                  <a:pt x="1429" y="63"/>
                </a:lnTo>
                <a:lnTo>
                  <a:pt x="1429" y="63"/>
                </a:lnTo>
                <a:lnTo>
                  <a:pt x="1429" y="63"/>
                </a:lnTo>
                <a:lnTo>
                  <a:pt x="1430" y="63"/>
                </a:lnTo>
                <a:lnTo>
                  <a:pt x="1430" y="63"/>
                </a:lnTo>
                <a:lnTo>
                  <a:pt x="1430" y="63"/>
                </a:lnTo>
                <a:lnTo>
                  <a:pt x="1430" y="63"/>
                </a:lnTo>
                <a:lnTo>
                  <a:pt x="1431" y="63"/>
                </a:lnTo>
                <a:lnTo>
                  <a:pt x="1431" y="63"/>
                </a:lnTo>
                <a:lnTo>
                  <a:pt x="1431" y="63"/>
                </a:lnTo>
                <a:lnTo>
                  <a:pt x="1432" y="63"/>
                </a:lnTo>
                <a:lnTo>
                  <a:pt x="1432" y="63"/>
                </a:lnTo>
                <a:lnTo>
                  <a:pt x="1432" y="63"/>
                </a:lnTo>
                <a:lnTo>
                  <a:pt x="1433" y="63"/>
                </a:lnTo>
                <a:lnTo>
                  <a:pt x="1433" y="63"/>
                </a:lnTo>
                <a:lnTo>
                  <a:pt x="1433" y="63"/>
                </a:lnTo>
                <a:lnTo>
                  <a:pt x="1434" y="63"/>
                </a:lnTo>
                <a:lnTo>
                  <a:pt x="1434" y="63"/>
                </a:lnTo>
                <a:lnTo>
                  <a:pt x="1434" y="63"/>
                </a:lnTo>
                <a:lnTo>
                  <a:pt x="1434" y="63"/>
                </a:lnTo>
                <a:lnTo>
                  <a:pt x="1435" y="63"/>
                </a:lnTo>
                <a:lnTo>
                  <a:pt x="1435" y="63"/>
                </a:lnTo>
                <a:lnTo>
                  <a:pt x="1435" y="63"/>
                </a:lnTo>
                <a:lnTo>
                  <a:pt x="1435" y="63"/>
                </a:lnTo>
                <a:lnTo>
                  <a:pt x="1436" y="63"/>
                </a:lnTo>
                <a:lnTo>
                  <a:pt x="1436" y="63"/>
                </a:lnTo>
                <a:lnTo>
                  <a:pt x="1437" y="63"/>
                </a:lnTo>
                <a:lnTo>
                  <a:pt x="1437" y="63"/>
                </a:lnTo>
                <a:lnTo>
                  <a:pt x="1437" y="63"/>
                </a:lnTo>
                <a:lnTo>
                  <a:pt x="1438" y="63"/>
                </a:lnTo>
                <a:lnTo>
                  <a:pt x="1438" y="63"/>
                </a:lnTo>
                <a:lnTo>
                  <a:pt x="1438" y="63"/>
                </a:lnTo>
                <a:lnTo>
                  <a:pt x="1439" y="63"/>
                </a:lnTo>
                <a:lnTo>
                  <a:pt x="1439" y="63"/>
                </a:lnTo>
                <a:lnTo>
                  <a:pt x="1439" y="63"/>
                </a:lnTo>
                <a:lnTo>
                  <a:pt x="1439" y="63"/>
                </a:lnTo>
                <a:lnTo>
                  <a:pt x="1440" y="63"/>
                </a:lnTo>
                <a:lnTo>
                  <a:pt x="1440" y="63"/>
                </a:lnTo>
                <a:lnTo>
                  <a:pt x="1440" y="63"/>
                </a:lnTo>
                <a:lnTo>
                  <a:pt x="1442" y="63"/>
                </a:lnTo>
                <a:lnTo>
                  <a:pt x="1442" y="63"/>
                </a:lnTo>
                <a:lnTo>
                  <a:pt x="1442" y="63"/>
                </a:lnTo>
                <a:lnTo>
                  <a:pt x="1443" y="63"/>
                </a:lnTo>
                <a:lnTo>
                  <a:pt x="1443" y="63"/>
                </a:lnTo>
                <a:lnTo>
                  <a:pt x="1443" y="63"/>
                </a:lnTo>
                <a:lnTo>
                  <a:pt x="1444" y="63"/>
                </a:lnTo>
                <a:lnTo>
                  <a:pt x="1444" y="63"/>
                </a:lnTo>
                <a:lnTo>
                  <a:pt x="1444" y="63"/>
                </a:lnTo>
                <a:lnTo>
                  <a:pt x="1444" y="63"/>
                </a:lnTo>
                <a:lnTo>
                  <a:pt x="1445" y="63"/>
                </a:lnTo>
                <a:lnTo>
                  <a:pt x="1445" y="63"/>
                </a:lnTo>
                <a:lnTo>
                  <a:pt x="1445" y="63"/>
                </a:lnTo>
                <a:lnTo>
                  <a:pt x="1446" y="63"/>
                </a:lnTo>
                <a:lnTo>
                  <a:pt x="1446" y="63"/>
                </a:lnTo>
                <a:lnTo>
                  <a:pt x="1446" y="63"/>
                </a:lnTo>
                <a:lnTo>
                  <a:pt x="1447" y="63"/>
                </a:lnTo>
                <a:lnTo>
                  <a:pt x="1447" y="63"/>
                </a:lnTo>
                <a:lnTo>
                  <a:pt x="1447" y="63"/>
                </a:lnTo>
                <a:lnTo>
                  <a:pt x="1448" y="63"/>
                </a:lnTo>
                <a:lnTo>
                  <a:pt x="1448" y="63"/>
                </a:lnTo>
                <a:lnTo>
                  <a:pt x="1448" y="63"/>
                </a:lnTo>
                <a:lnTo>
                  <a:pt x="1449" y="63"/>
                </a:lnTo>
                <a:lnTo>
                  <a:pt x="1449" y="63"/>
                </a:lnTo>
                <a:lnTo>
                  <a:pt x="1449" y="63"/>
                </a:lnTo>
                <a:lnTo>
                  <a:pt x="1449" y="63"/>
                </a:lnTo>
                <a:lnTo>
                  <a:pt x="1450" y="63"/>
                </a:lnTo>
                <a:lnTo>
                  <a:pt x="1450" y="63"/>
                </a:lnTo>
                <a:lnTo>
                  <a:pt x="1450" y="63"/>
                </a:lnTo>
                <a:lnTo>
                  <a:pt x="1451" y="63"/>
                </a:lnTo>
                <a:lnTo>
                  <a:pt x="1451" y="63"/>
                </a:lnTo>
                <a:lnTo>
                  <a:pt x="1451" y="63"/>
                </a:lnTo>
                <a:lnTo>
                  <a:pt x="1452" y="63"/>
                </a:lnTo>
                <a:lnTo>
                  <a:pt x="1452" y="63"/>
                </a:lnTo>
                <a:lnTo>
                  <a:pt x="1452" y="63"/>
                </a:lnTo>
                <a:lnTo>
                  <a:pt x="1453" y="63"/>
                </a:lnTo>
                <a:lnTo>
                  <a:pt x="1453" y="63"/>
                </a:lnTo>
                <a:lnTo>
                  <a:pt x="1453" y="63"/>
                </a:lnTo>
                <a:lnTo>
                  <a:pt x="1454" y="63"/>
                </a:lnTo>
                <a:lnTo>
                  <a:pt x="1454" y="63"/>
                </a:lnTo>
                <a:lnTo>
                  <a:pt x="1454" y="63"/>
                </a:lnTo>
                <a:lnTo>
                  <a:pt x="1454" y="63"/>
                </a:lnTo>
                <a:lnTo>
                  <a:pt x="1455" y="63"/>
                </a:lnTo>
                <a:lnTo>
                  <a:pt x="1455" y="63"/>
                </a:lnTo>
                <a:lnTo>
                  <a:pt x="1455" y="63"/>
                </a:lnTo>
                <a:lnTo>
                  <a:pt x="1456" y="63"/>
                </a:lnTo>
                <a:lnTo>
                  <a:pt x="1456" y="63"/>
                </a:lnTo>
                <a:lnTo>
                  <a:pt x="1456" y="63"/>
                </a:lnTo>
                <a:lnTo>
                  <a:pt x="1457" y="63"/>
                </a:lnTo>
                <a:lnTo>
                  <a:pt x="1457" y="63"/>
                </a:lnTo>
                <a:lnTo>
                  <a:pt x="1457" y="63"/>
                </a:lnTo>
                <a:lnTo>
                  <a:pt x="1458" y="63"/>
                </a:lnTo>
                <a:lnTo>
                  <a:pt x="1458" y="63"/>
                </a:lnTo>
                <a:lnTo>
                  <a:pt x="1458" y="63"/>
                </a:lnTo>
                <a:lnTo>
                  <a:pt x="1458" y="63"/>
                </a:lnTo>
                <a:lnTo>
                  <a:pt x="1460" y="63"/>
                </a:lnTo>
                <a:lnTo>
                  <a:pt x="1460" y="63"/>
                </a:lnTo>
                <a:lnTo>
                  <a:pt x="1460" y="63"/>
                </a:lnTo>
                <a:lnTo>
                  <a:pt x="1461" y="63"/>
                </a:lnTo>
                <a:lnTo>
                  <a:pt x="1461" y="63"/>
                </a:lnTo>
                <a:lnTo>
                  <a:pt x="1461" y="63"/>
                </a:lnTo>
                <a:lnTo>
                  <a:pt x="1462" y="63"/>
                </a:lnTo>
                <a:lnTo>
                  <a:pt x="1462" y="63"/>
                </a:lnTo>
                <a:lnTo>
                  <a:pt x="1462" y="63"/>
                </a:lnTo>
                <a:lnTo>
                  <a:pt x="1463" y="63"/>
                </a:lnTo>
                <a:lnTo>
                  <a:pt x="1463" y="63"/>
                </a:lnTo>
                <a:lnTo>
                  <a:pt x="1463" y="63"/>
                </a:lnTo>
                <a:lnTo>
                  <a:pt x="1464" y="63"/>
                </a:lnTo>
                <a:lnTo>
                  <a:pt x="1464" y="63"/>
                </a:lnTo>
                <a:lnTo>
                  <a:pt x="1464" y="63"/>
                </a:lnTo>
                <a:lnTo>
                  <a:pt x="1464" y="63"/>
                </a:lnTo>
                <a:lnTo>
                  <a:pt x="1465" y="63"/>
                </a:lnTo>
                <a:lnTo>
                  <a:pt x="1465" y="63"/>
                </a:lnTo>
                <a:lnTo>
                  <a:pt x="1465" y="63"/>
                </a:lnTo>
                <a:lnTo>
                  <a:pt x="1465" y="63"/>
                </a:lnTo>
                <a:lnTo>
                  <a:pt x="1466" y="63"/>
                </a:lnTo>
                <a:lnTo>
                  <a:pt x="1466" y="63"/>
                </a:lnTo>
                <a:lnTo>
                  <a:pt x="1467" y="63"/>
                </a:lnTo>
                <a:lnTo>
                  <a:pt x="1467" y="63"/>
                </a:lnTo>
                <a:lnTo>
                  <a:pt x="1467" y="63"/>
                </a:lnTo>
                <a:lnTo>
                  <a:pt x="1468" y="63"/>
                </a:lnTo>
                <a:lnTo>
                  <a:pt x="1468" y="63"/>
                </a:lnTo>
                <a:lnTo>
                  <a:pt x="1468" y="63"/>
                </a:lnTo>
                <a:lnTo>
                  <a:pt x="1469" y="63"/>
                </a:lnTo>
                <a:lnTo>
                  <a:pt x="1469" y="63"/>
                </a:lnTo>
                <a:lnTo>
                  <a:pt x="1469" y="63"/>
                </a:lnTo>
                <a:lnTo>
                  <a:pt x="1469" y="63"/>
                </a:lnTo>
                <a:lnTo>
                  <a:pt x="1470" y="63"/>
                </a:lnTo>
                <a:lnTo>
                  <a:pt x="1470" y="63"/>
                </a:lnTo>
                <a:lnTo>
                  <a:pt x="1470" y="63"/>
                </a:lnTo>
                <a:lnTo>
                  <a:pt x="1471" y="63"/>
                </a:lnTo>
                <a:lnTo>
                  <a:pt x="1471" y="63"/>
                </a:lnTo>
                <a:lnTo>
                  <a:pt x="1471" y="63"/>
                </a:lnTo>
                <a:lnTo>
                  <a:pt x="1472" y="63"/>
                </a:lnTo>
                <a:lnTo>
                  <a:pt x="1472" y="63"/>
                </a:lnTo>
                <a:lnTo>
                  <a:pt x="1472" y="63"/>
                </a:lnTo>
                <a:lnTo>
                  <a:pt x="1473" y="63"/>
                </a:lnTo>
                <a:lnTo>
                  <a:pt x="1473" y="63"/>
                </a:lnTo>
                <a:lnTo>
                  <a:pt x="1473" y="63"/>
                </a:lnTo>
                <a:lnTo>
                  <a:pt x="1473" y="63"/>
                </a:lnTo>
                <a:lnTo>
                  <a:pt x="1474" y="63"/>
                </a:lnTo>
                <a:lnTo>
                  <a:pt x="1474" y="63"/>
                </a:lnTo>
                <a:lnTo>
                  <a:pt x="1474" y="63"/>
                </a:lnTo>
                <a:lnTo>
                  <a:pt x="1476" y="63"/>
                </a:lnTo>
                <a:lnTo>
                  <a:pt x="1476" y="63"/>
                </a:lnTo>
                <a:lnTo>
                  <a:pt x="1476" y="63"/>
                </a:lnTo>
                <a:lnTo>
                  <a:pt x="1477" y="63"/>
                </a:lnTo>
                <a:lnTo>
                  <a:pt x="1477" y="63"/>
                </a:lnTo>
                <a:lnTo>
                  <a:pt x="1477" y="63"/>
                </a:lnTo>
                <a:lnTo>
                  <a:pt x="1478" y="63"/>
                </a:lnTo>
                <a:lnTo>
                  <a:pt x="1478" y="63"/>
                </a:lnTo>
                <a:lnTo>
                  <a:pt x="1478" y="63"/>
                </a:lnTo>
                <a:lnTo>
                  <a:pt x="1479" y="63"/>
                </a:lnTo>
                <a:lnTo>
                  <a:pt x="1479" y="63"/>
                </a:lnTo>
                <a:lnTo>
                  <a:pt x="1479" y="63"/>
                </a:lnTo>
                <a:lnTo>
                  <a:pt x="1479" y="63"/>
                </a:lnTo>
                <a:lnTo>
                  <a:pt x="1480" y="63"/>
                </a:lnTo>
                <a:lnTo>
                  <a:pt x="1480" y="63"/>
                </a:lnTo>
                <a:lnTo>
                  <a:pt x="1480" y="63"/>
                </a:lnTo>
                <a:lnTo>
                  <a:pt x="1481" y="63"/>
                </a:lnTo>
                <a:lnTo>
                  <a:pt x="1481" y="63"/>
                </a:lnTo>
                <a:lnTo>
                  <a:pt x="1481" y="63"/>
                </a:lnTo>
                <a:lnTo>
                  <a:pt x="1482" y="63"/>
                </a:lnTo>
                <a:lnTo>
                  <a:pt x="1482" y="63"/>
                </a:lnTo>
                <a:lnTo>
                  <a:pt x="1482" y="63"/>
                </a:lnTo>
                <a:lnTo>
                  <a:pt x="1483" y="63"/>
                </a:lnTo>
                <a:lnTo>
                  <a:pt x="1483" y="63"/>
                </a:lnTo>
                <a:lnTo>
                  <a:pt x="1483" y="63"/>
                </a:lnTo>
                <a:lnTo>
                  <a:pt x="1484" y="63"/>
                </a:lnTo>
                <a:lnTo>
                  <a:pt x="1484" y="63"/>
                </a:lnTo>
                <a:lnTo>
                  <a:pt x="1484" y="63"/>
                </a:lnTo>
                <a:lnTo>
                  <a:pt x="1484" y="63"/>
                </a:lnTo>
                <a:lnTo>
                  <a:pt x="1485" y="63"/>
                </a:lnTo>
                <a:lnTo>
                  <a:pt x="1485" y="63"/>
                </a:lnTo>
                <a:lnTo>
                  <a:pt x="1485" y="63"/>
                </a:lnTo>
                <a:lnTo>
                  <a:pt x="1486" y="63"/>
                </a:lnTo>
                <a:lnTo>
                  <a:pt x="1486" y="63"/>
                </a:lnTo>
                <a:lnTo>
                  <a:pt x="1486" y="63"/>
                </a:lnTo>
                <a:lnTo>
                  <a:pt x="1487" y="63"/>
                </a:lnTo>
                <a:lnTo>
                  <a:pt x="1487" y="63"/>
                </a:lnTo>
                <a:lnTo>
                  <a:pt x="1487" y="63"/>
                </a:lnTo>
                <a:lnTo>
                  <a:pt x="1488" y="63"/>
                </a:lnTo>
                <a:lnTo>
                  <a:pt x="1488" y="63"/>
                </a:lnTo>
                <a:lnTo>
                  <a:pt x="1488" y="63"/>
                </a:lnTo>
                <a:lnTo>
                  <a:pt x="1488" y="63"/>
                </a:lnTo>
                <a:lnTo>
                  <a:pt x="1489" y="63"/>
                </a:lnTo>
                <a:lnTo>
                  <a:pt x="1489" y="63"/>
                </a:lnTo>
                <a:lnTo>
                  <a:pt x="1489" y="63"/>
                </a:lnTo>
                <a:lnTo>
                  <a:pt x="1489" y="63"/>
                </a:lnTo>
                <a:lnTo>
                  <a:pt x="1490" y="63"/>
                </a:lnTo>
                <a:lnTo>
                  <a:pt x="1490" y="63"/>
                </a:lnTo>
                <a:lnTo>
                  <a:pt x="1491" y="63"/>
                </a:lnTo>
                <a:lnTo>
                  <a:pt x="1491" y="63"/>
                </a:lnTo>
                <a:lnTo>
                  <a:pt x="1491" y="63"/>
                </a:lnTo>
                <a:lnTo>
                  <a:pt x="1492" y="63"/>
                </a:lnTo>
                <a:lnTo>
                  <a:pt x="1492" y="63"/>
                </a:lnTo>
                <a:lnTo>
                  <a:pt x="1492" y="63"/>
                </a:lnTo>
                <a:lnTo>
                  <a:pt x="1494" y="63"/>
                </a:lnTo>
                <a:lnTo>
                  <a:pt x="1494" y="63"/>
                </a:lnTo>
                <a:lnTo>
                  <a:pt x="1494" y="63"/>
                </a:lnTo>
                <a:lnTo>
                  <a:pt x="1494" y="63"/>
                </a:lnTo>
                <a:lnTo>
                  <a:pt x="1495" y="63"/>
                </a:lnTo>
                <a:lnTo>
                  <a:pt x="1495" y="63"/>
                </a:lnTo>
                <a:lnTo>
                  <a:pt x="1495" y="63"/>
                </a:lnTo>
                <a:lnTo>
                  <a:pt x="1496" y="63"/>
                </a:lnTo>
                <a:lnTo>
                  <a:pt x="1496" y="63"/>
                </a:lnTo>
                <a:lnTo>
                  <a:pt x="1496" y="63"/>
                </a:lnTo>
                <a:lnTo>
                  <a:pt x="1497" y="63"/>
                </a:lnTo>
                <a:lnTo>
                  <a:pt x="1497" y="63"/>
                </a:lnTo>
                <a:lnTo>
                  <a:pt x="1497" y="63"/>
                </a:lnTo>
                <a:lnTo>
                  <a:pt x="1498" y="63"/>
                </a:lnTo>
                <a:lnTo>
                  <a:pt x="1498" y="63"/>
                </a:lnTo>
                <a:lnTo>
                  <a:pt x="1498" y="63"/>
                </a:lnTo>
                <a:lnTo>
                  <a:pt x="1499" y="63"/>
                </a:lnTo>
                <a:lnTo>
                  <a:pt x="1499" y="63"/>
                </a:lnTo>
                <a:lnTo>
                  <a:pt x="1499" y="63"/>
                </a:lnTo>
                <a:lnTo>
                  <a:pt x="1499" y="63"/>
                </a:lnTo>
                <a:lnTo>
                  <a:pt x="1500" y="63"/>
                </a:lnTo>
                <a:lnTo>
                  <a:pt x="1500" y="63"/>
                </a:lnTo>
                <a:lnTo>
                  <a:pt x="1500" y="63"/>
                </a:lnTo>
                <a:lnTo>
                  <a:pt x="1501" y="63"/>
                </a:lnTo>
                <a:lnTo>
                  <a:pt x="1501" y="63"/>
                </a:lnTo>
                <a:lnTo>
                  <a:pt x="1501" y="63"/>
                </a:lnTo>
                <a:lnTo>
                  <a:pt x="1502" y="63"/>
                </a:lnTo>
                <a:lnTo>
                  <a:pt x="1502" y="63"/>
                </a:lnTo>
                <a:lnTo>
                  <a:pt x="1502" y="63"/>
                </a:lnTo>
                <a:lnTo>
                  <a:pt x="1503" y="63"/>
                </a:lnTo>
                <a:lnTo>
                  <a:pt x="1503" y="63"/>
                </a:lnTo>
                <a:lnTo>
                  <a:pt x="1503" y="63"/>
                </a:lnTo>
                <a:lnTo>
                  <a:pt x="1503" y="63"/>
                </a:lnTo>
                <a:lnTo>
                  <a:pt x="1504" y="63"/>
                </a:lnTo>
                <a:lnTo>
                  <a:pt x="1504" y="63"/>
                </a:lnTo>
                <a:lnTo>
                  <a:pt x="1504" y="63"/>
                </a:lnTo>
                <a:lnTo>
                  <a:pt x="1505" y="63"/>
                </a:lnTo>
                <a:lnTo>
                  <a:pt x="1505" y="63"/>
                </a:lnTo>
                <a:lnTo>
                  <a:pt x="1505" y="63"/>
                </a:lnTo>
                <a:lnTo>
                  <a:pt x="1506" y="63"/>
                </a:lnTo>
                <a:lnTo>
                  <a:pt x="1506" y="63"/>
                </a:lnTo>
                <a:lnTo>
                  <a:pt x="1506" y="63"/>
                </a:lnTo>
                <a:lnTo>
                  <a:pt x="1507" y="63"/>
                </a:lnTo>
                <a:lnTo>
                  <a:pt x="1507" y="63"/>
                </a:lnTo>
                <a:lnTo>
                  <a:pt x="1507" y="63"/>
                </a:lnTo>
                <a:lnTo>
                  <a:pt x="1508" y="63"/>
                </a:lnTo>
                <a:lnTo>
                  <a:pt x="1508" y="63"/>
                </a:lnTo>
                <a:lnTo>
                  <a:pt x="1508" y="63"/>
                </a:lnTo>
                <a:lnTo>
                  <a:pt x="1508" y="63"/>
                </a:lnTo>
                <a:lnTo>
                  <a:pt x="1510" y="63"/>
                </a:lnTo>
                <a:lnTo>
                  <a:pt x="1510" y="63"/>
                </a:lnTo>
                <a:lnTo>
                  <a:pt x="1510" y="63"/>
                </a:lnTo>
                <a:lnTo>
                  <a:pt x="1511" y="63"/>
                </a:lnTo>
                <a:lnTo>
                  <a:pt x="1511" y="63"/>
                </a:lnTo>
                <a:lnTo>
                  <a:pt x="1511" y="63"/>
                </a:lnTo>
                <a:lnTo>
                  <a:pt x="1512" y="63"/>
                </a:lnTo>
                <a:lnTo>
                  <a:pt x="1512" y="63"/>
                </a:lnTo>
                <a:lnTo>
                  <a:pt x="1512" y="63"/>
                </a:lnTo>
                <a:lnTo>
                  <a:pt x="1513" y="63"/>
                </a:lnTo>
                <a:lnTo>
                  <a:pt x="1513" y="63"/>
                </a:lnTo>
                <a:lnTo>
                  <a:pt x="1513" y="63"/>
                </a:lnTo>
                <a:lnTo>
                  <a:pt x="1514" y="63"/>
                </a:lnTo>
                <a:lnTo>
                  <a:pt x="1514" y="63"/>
                </a:lnTo>
                <a:lnTo>
                  <a:pt x="1514" y="63"/>
                </a:lnTo>
                <a:lnTo>
                  <a:pt x="1514" y="63"/>
                </a:lnTo>
                <a:lnTo>
                  <a:pt x="1515" y="63"/>
                </a:lnTo>
                <a:lnTo>
                  <a:pt x="1515" y="63"/>
                </a:lnTo>
                <a:lnTo>
                  <a:pt x="1515" y="63"/>
                </a:lnTo>
                <a:lnTo>
                  <a:pt x="1516" y="63"/>
                </a:lnTo>
                <a:lnTo>
                  <a:pt x="1516" y="63"/>
                </a:lnTo>
                <a:lnTo>
                  <a:pt x="1516" y="63"/>
                </a:lnTo>
                <a:lnTo>
                  <a:pt x="1517" y="63"/>
                </a:lnTo>
                <a:lnTo>
                  <a:pt x="1517" y="63"/>
                </a:lnTo>
                <a:lnTo>
                  <a:pt x="1517" y="63"/>
                </a:lnTo>
                <a:lnTo>
                  <a:pt x="1518" y="63"/>
                </a:lnTo>
                <a:lnTo>
                  <a:pt x="1518" y="63"/>
                </a:lnTo>
                <a:lnTo>
                  <a:pt x="1518" y="63"/>
                </a:lnTo>
                <a:lnTo>
                  <a:pt x="1518" y="63"/>
                </a:lnTo>
                <a:lnTo>
                  <a:pt x="1519" y="63"/>
                </a:lnTo>
                <a:lnTo>
                  <a:pt x="1519" y="63"/>
                </a:lnTo>
                <a:lnTo>
                  <a:pt x="1519" y="63"/>
                </a:lnTo>
                <a:lnTo>
                  <a:pt x="1519" y="63"/>
                </a:lnTo>
                <a:lnTo>
                  <a:pt x="1520" y="63"/>
                </a:lnTo>
                <a:lnTo>
                  <a:pt x="1520" y="63"/>
                </a:lnTo>
                <a:lnTo>
                  <a:pt x="1521" y="63"/>
                </a:lnTo>
                <a:lnTo>
                  <a:pt x="1521" y="63"/>
                </a:lnTo>
                <a:lnTo>
                  <a:pt x="1521" y="63"/>
                </a:lnTo>
                <a:lnTo>
                  <a:pt x="1522" y="63"/>
                </a:lnTo>
                <a:lnTo>
                  <a:pt x="1522" y="63"/>
                </a:lnTo>
                <a:lnTo>
                  <a:pt x="1522" y="63"/>
                </a:lnTo>
                <a:lnTo>
                  <a:pt x="1523" y="63"/>
                </a:lnTo>
                <a:lnTo>
                  <a:pt x="1523" y="63"/>
                </a:lnTo>
                <a:lnTo>
                  <a:pt x="1523" y="63"/>
                </a:lnTo>
                <a:lnTo>
                  <a:pt x="1523" y="63"/>
                </a:lnTo>
                <a:lnTo>
                  <a:pt x="1524" y="63"/>
                </a:lnTo>
                <a:lnTo>
                  <a:pt x="1524" y="63"/>
                </a:lnTo>
                <a:lnTo>
                  <a:pt x="1524" y="63"/>
                </a:lnTo>
                <a:lnTo>
                  <a:pt x="1525" y="63"/>
                </a:lnTo>
                <a:lnTo>
                  <a:pt x="1525" y="63"/>
                </a:lnTo>
                <a:lnTo>
                  <a:pt x="1525" y="63"/>
                </a:lnTo>
                <a:lnTo>
                  <a:pt x="1526" y="63"/>
                </a:lnTo>
                <a:lnTo>
                  <a:pt x="1526" y="63"/>
                </a:lnTo>
                <a:lnTo>
                  <a:pt x="1526" y="63"/>
                </a:lnTo>
                <a:lnTo>
                  <a:pt x="1528" y="63"/>
                </a:lnTo>
                <a:lnTo>
                  <a:pt x="1528" y="63"/>
                </a:lnTo>
                <a:lnTo>
                  <a:pt x="1528" y="63"/>
                </a:lnTo>
                <a:lnTo>
                  <a:pt x="1529" y="63"/>
                </a:lnTo>
                <a:lnTo>
                  <a:pt x="1529" y="63"/>
                </a:lnTo>
                <a:lnTo>
                  <a:pt x="1529" y="63"/>
                </a:lnTo>
                <a:lnTo>
                  <a:pt x="1529" y="63"/>
                </a:lnTo>
                <a:lnTo>
                  <a:pt x="1530" y="63"/>
                </a:lnTo>
                <a:lnTo>
                  <a:pt x="1530" y="63"/>
                </a:lnTo>
                <a:lnTo>
                  <a:pt x="1530" y="63"/>
                </a:lnTo>
                <a:lnTo>
                  <a:pt x="1531" y="63"/>
                </a:lnTo>
                <a:lnTo>
                  <a:pt x="1531" y="63"/>
                </a:lnTo>
                <a:lnTo>
                  <a:pt x="1531" y="63"/>
                </a:lnTo>
                <a:lnTo>
                  <a:pt x="1532" y="63"/>
                </a:lnTo>
                <a:lnTo>
                  <a:pt x="1532" y="63"/>
                </a:lnTo>
                <a:lnTo>
                  <a:pt x="1532" y="63"/>
                </a:lnTo>
                <a:lnTo>
                  <a:pt x="1533" y="63"/>
                </a:lnTo>
                <a:lnTo>
                  <a:pt x="1533" y="63"/>
                </a:lnTo>
                <a:lnTo>
                  <a:pt x="1533" y="63"/>
                </a:lnTo>
                <a:lnTo>
                  <a:pt x="1533" y="63"/>
                </a:lnTo>
                <a:lnTo>
                  <a:pt x="1534" y="63"/>
                </a:lnTo>
                <a:lnTo>
                  <a:pt x="1534" y="63"/>
                </a:lnTo>
                <a:lnTo>
                  <a:pt x="1534" y="63"/>
                </a:lnTo>
                <a:lnTo>
                  <a:pt x="1535" y="63"/>
                </a:lnTo>
                <a:lnTo>
                  <a:pt x="1535" y="63"/>
                </a:lnTo>
                <a:lnTo>
                  <a:pt x="1535" y="63"/>
                </a:lnTo>
                <a:lnTo>
                  <a:pt x="1536" y="63"/>
                </a:lnTo>
                <a:lnTo>
                  <a:pt x="1536" y="63"/>
                </a:lnTo>
                <a:lnTo>
                  <a:pt x="1536" y="63"/>
                </a:lnTo>
                <a:lnTo>
                  <a:pt x="1537" y="63"/>
                </a:lnTo>
                <a:lnTo>
                  <a:pt x="1537" y="63"/>
                </a:lnTo>
                <a:lnTo>
                  <a:pt x="1537" y="63"/>
                </a:lnTo>
                <a:lnTo>
                  <a:pt x="1538" y="63"/>
                </a:lnTo>
                <a:lnTo>
                  <a:pt x="1538" y="63"/>
                </a:lnTo>
                <a:lnTo>
                  <a:pt x="1538" y="63"/>
                </a:lnTo>
                <a:lnTo>
                  <a:pt x="1538" y="63"/>
                </a:lnTo>
                <a:lnTo>
                  <a:pt x="1539" y="63"/>
                </a:lnTo>
                <a:lnTo>
                  <a:pt x="1539" y="63"/>
                </a:lnTo>
                <a:lnTo>
                  <a:pt x="1539" y="63"/>
                </a:lnTo>
                <a:lnTo>
                  <a:pt x="1540" y="63"/>
                </a:lnTo>
                <a:lnTo>
                  <a:pt x="1540" y="63"/>
                </a:lnTo>
                <a:lnTo>
                  <a:pt x="1540" y="63"/>
                </a:lnTo>
                <a:lnTo>
                  <a:pt x="1541" y="63"/>
                </a:lnTo>
                <a:lnTo>
                  <a:pt x="1541" y="63"/>
                </a:lnTo>
                <a:lnTo>
                  <a:pt x="1541" y="63"/>
                </a:lnTo>
                <a:lnTo>
                  <a:pt x="1542" y="63"/>
                </a:lnTo>
                <a:lnTo>
                  <a:pt x="1542" y="63"/>
                </a:lnTo>
                <a:lnTo>
                  <a:pt x="1542" y="63"/>
                </a:lnTo>
                <a:lnTo>
                  <a:pt x="1544" y="63"/>
                </a:lnTo>
                <a:lnTo>
                  <a:pt x="1544" y="63"/>
                </a:lnTo>
                <a:lnTo>
                  <a:pt x="1544" y="63"/>
                </a:lnTo>
                <a:lnTo>
                  <a:pt x="1544" y="63"/>
                </a:lnTo>
                <a:lnTo>
                  <a:pt x="1544" y="63"/>
                </a:lnTo>
                <a:lnTo>
                  <a:pt x="1545" y="63"/>
                </a:lnTo>
                <a:lnTo>
                  <a:pt x="1545" y="63"/>
                </a:lnTo>
                <a:lnTo>
                  <a:pt x="1546" y="63"/>
                </a:lnTo>
                <a:lnTo>
                  <a:pt x="1546" y="63"/>
                </a:lnTo>
                <a:lnTo>
                  <a:pt x="1546" y="63"/>
                </a:lnTo>
                <a:lnTo>
                  <a:pt x="1547" y="63"/>
                </a:lnTo>
                <a:lnTo>
                  <a:pt x="1547" y="63"/>
                </a:lnTo>
                <a:lnTo>
                  <a:pt x="1547" y="63"/>
                </a:lnTo>
                <a:lnTo>
                  <a:pt x="1548" y="63"/>
                </a:lnTo>
                <a:lnTo>
                  <a:pt x="1548" y="63"/>
                </a:lnTo>
                <a:lnTo>
                  <a:pt x="1548" y="63"/>
                </a:lnTo>
                <a:lnTo>
                  <a:pt x="1548" y="63"/>
                </a:lnTo>
                <a:lnTo>
                  <a:pt x="1549" y="63"/>
                </a:lnTo>
                <a:lnTo>
                  <a:pt x="1549" y="63"/>
                </a:lnTo>
                <a:lnTo>
                  <a:pt x="1549" y="63"/>
                </a:lnTo>
                <a:lnTo>
                  <a:pt x="1550" y="63"/>
                </a:lnTo>
                <a:lnTo>
                  <a:pt x="1550" y="63"/>
                </a:lnTo>
                <a:lnTo>
                  <a:pt x="1550" y="63"/>
                </a:lnTo>
                <a:lnTo>
                  <a:pt x="1551" y="63"/>
                </a:lnTo>
                <a:lnTo>
                  <a:pt x="1551" y="63"/>
                </a:lnTo>
                <a:lnTo>
                  <a:pt x="1551" y="63"/>
                </a:lnTo>
                <a:lnTo>
                  <a:pt x="1552" y="63"/>
                </a:lnTo>
                <a:lnTo>
                  <a:pt x="1552" y="63"/>
                </a:lnTo>
                <a:lnTo>
                  <a:pt x="1552" y="63"/>
                </a:lnTo>
                <a:lnTo>
                  <a:pt x="1553" y="63"/>
                </a:lnTo>
                <a:lnTo>
                  <a:pt x="1553" y="63"/>
                </a:lnTo>
                <a:lnTo>
                  <a:pt x="1553" y="63"/>
                </a:lnTo>
                <a:lnTo>
                  <a:pt x="1553" y="63"/>
                </a:lnTo>
                <a:lnTo>
                  <a:pt x="1554" y="63"/>
                </a:lnTo>
                <a:lnTo>
                  <a:pt x="1554" y="63"/>
                </a:lnTo>
                <a:lnTo>
                  <a:pt x="1554" y="63"/>
                </a:lnTo>
                <a:lnTo>
                  <a:pt x="1555" y="63"/>
                </a:lnTo>
                <a:lnTo>
                  <a:pt x="1555" y="63"/>
                </a:lnTo>
                <a:lnTo>
                  <a:pt x="1555" y="63"/>
                </a:lnTo>
                <a:lnTo>
                  <a:pt x="1556" y="63"/>
                </a:lnTo>
                <a:lnTo>
                  <a:pt x="1556" y="63"/>
                </a:lnTo>
                <a:lnTo>
                  <a:pt x="1556" y="63"/>
                </a:lnTo>
                <a:lnTo>
                  <a:pt x="1557" y="63"/>
                </a:lnTo>
                <a:lnTo>
                  <a:pt x="1557" y="63"/>
                </a:lnTo>
                <a:lnTo>
                  <a:pt x="1557" y="63"/>
                </a:lnTo>
                <a:lnTo>
                  <a:pt x="1559" y="63"/>
                </a:lnTo>
                <a:lnTo>
                  <a:pt x="1559" y="63"/>
                </a:lnTo>
                <a:lnTo>
                  <a:pt x="1559" y="63"/>
                </a:lnTo>
                <a:lnTo>
                  <a:pt x="1559" y="63"/>
                </a:lnTo>
                <a:lnTo>
                  <a:pt x="1560" y="63"/>
                </a:lnTo>
                <a:lnTo>
                  <a:pt x="1560" y="63"/>
                </a:lnTo>
                <a:lnTo>
                  <a:pt x="1560" y="63"/>
                </a:lnTo>
                <a:lnTo>
                  <a:pt x="1561" y="63"/>
                </a:lnTo>
                <a:lnTo>
                  <a:pt x="1561" y="63"/>
                </a:lnTo>
                <a:lnTo>
                  <a:pt x="1561" y="63"/>
                </a:lnTo>
                <a:lnTo>
                  <a:pt x="1562" y="63"/>
                </a:lnTo>
                <a:lnTo>
                  <a:pt x="1562" y="63"/>
                </a:lnTo>
                <a:lnTo>
                  <a:pt x="1562" y="63"/>
                </a:lnTo>
                <a:lnTo>
                  <a:pt x="1563" y="63"/>
                </a:lnTo>
                <a:lnTo>
                  <a:pt x="1563" y="63"/>
                </a:lnTo>
                <a:lnTo>
                  <a:pt x="1563" y="63"/>
                </a:lnTo>
                <a:lnTo>
                  <a:pt x="1563" y="63"/>
                </a:lnTo>
                <a:lnTo>
                  <a:pt x="1564" y="63"/>
                </a:lnTo>
                <a:lnTo>
                  <a:pt x="1564" y="63"/>
                </a:lnTo>
                <a:lnTo>
                  <a:pt x="1564" y="63"/>
                </a:lnTo>
                <a:lnTo>
                  <a:pt x="1565" y="63"/>
                </a:lnTo>
                <a:lnTo>
                  <a:pt x="1565" y="63"/>
                </a:lnTo>
                <a:lnTo>
                  <a:pt x="1565" y="63"/>
                </a:lnTo>
                <a:lnTo>
                  <a:pt x="1566" y="63"/>
                </a:lnTo>
                <a:lnTo>
                  <a:pt x="1566" y="63"/>
                </a:lnTo>
                <a:lnTo>
                  <a:pt x="1566" y="63"/>
                </a:lnTo>
                <a:lnTo>
                  <a:pt x="1567" y="63"/>
                </a:lnTo>
                <a:lnTo>
                  <a:pt x="1567" y="63"/>
                </a:lnTo>
                <a:lnTo>
                  <a:pt x="1567" y="63"/>
                </a:lnTo>
                <a:lnTo>
                  <a:pt x="1568" y="63"/>
                </a:lnTo>
                <a:lnTo>
                  <a:pt x="1568" y="63"/>
                </a:lnTo>
                <a:lnTo>
                  <a:pt x="1568" y="63"/>
                </a:lnTo>
                <a:lnTo>
                  <a:pt x="1568" y="63"/>
                </a:lnTo>
                <a:lnTo>
                  <a:pt x="1569" y="63"/>
                </a:lnTo>
                <a:lnTo>
                  <a:pt x="1569" y="63"/>
                </a:lnTo>
                <a:lnTo>
                  <a:pt x="1569" y="63"/>
                </a:lnTo>
                <a:lnTo>
                  <a:pt x="1570" y="63"/>
                </a:lnTo>
                <a:lnTo>
                  <a:pt x="1570" y="63"/>
                </a:lnTo>
                <a:lnTo>
                  <a:pt x="1570" y="63"/>
                </a:lnTo>
                <a:lnTo>
                  <a:pt x="1571" y="63"/>
                </a:lnTo>
                <a:lnTo>
                  <a:pt x="1571" y="63"/>
                </a:lnTo>
                <a:lnTo>
                  <a:pt x="1571" y="63"/>
                </a:lnTo>
                <a:lnTo>
                  <a:pt x="1572" y="63"/>
                </a:lnTo>
                <a:lnTo>
                  <a:pt x="1572" y="63"/>
                </a:lnTo>
                <a:lnTo>
                  <a:pt x="1572" y="63"/>
                </a:lnTo>
                <a:lnTo>
                  <a:pt x="1573" y="63"/>
                </a:lnTo>
                <a:lnTo>
                  <a:pt x="1573" y="63"/>
                </a:lnTo>
                <a:lnTo>
                  <a:pt x="1573" y="63"/>
                </a:lnTo>
                <a:lnTo>
                  <a:pt x="1573" y="63"/>
                </a:lnTo>
                <a:lnTo>
                  <a:pt x="1573" y="63"/>
                </a:lnTo>
                <a:lnTo>
                  <a:pt x="1574" y="63"/>
                </a:lnTo>
                <a:lnTo>
                  <a:pt x="1574" y="63"/>
                </a:lnTo>
                <a:lnTo>
                  <a:pt x="1575" y="63"/>
                </a:lnTo>
                <a:lnTo>
                  <a:pt x="1575" y="63"/>
                </a:lnTo>
                <a:lnTo>
                  <a:pt x="1575" y="63"/>
                </a:lnTo>
                <a:lnTo>
                  <a:pt x="1577" y="63"/>
                </a:lnTo>
                <a:lnTo>
                  <a:pt x="1577" y="63"/>
                </a:lnTo>
                <a:lnTo>
                  <a:pt x="1577" y="63"/>
                </a:lnTo>
                <a:lnTo>
                  <a:pt x="1578" y="63"/>
                </a:lnTo>
                <a:lnTo>
                  <a:pt x="1578" y="63"/>
                </a:lnTo>
                <a:lnTo>
                  <a:pt x="1578" y="63"/>
                </a:lnTo>
                <a:lnTo>
                  <a:pt x="1578" y="63"/>
                </a:lnTo>
                <a:lnTo>
                  <a:pt x="1579" y="63"/>
                </a:lnTo>
                <a:lnTo>
                  <a:pt x="1579" y="63"/>
                </a:lnTo>
                <a:lnTo>
                  <a:pt x="1579" y="63"/>
                </a:lnTo>
                <a:lnTo>
                  <a:pt x="1580" y="63"/>
                </a:lnTo>
                <a:lnTo>
                  <a:pt x="1580" y="63"/>
                </a:lnTo>
                <a:lnTo>
                  <a:pt x="1580" y="63"/>
                </a:lnTo>
                <a:lnTo>
                  <a:pt x="1581" y="63"/>
                </a:lnTo>
                <a:lnTo>
                  <a:pt x="1581" y="63"/>
                </a:lnTo>
                <a:lnTo>
                  <a:pt x="1581" y="63"/>
                </a:lnTo>
                <a:lnTo>
                  <a:pt x="1582" y="63"/>
                </a:lnTo>
                <a:lnTo>
                  <a:pt x="1582" y="63"/>
                </a:lnTo>
                <a:lnTo>
                  <a:pt x="1582" y="63"/>
                </a:lnTo>
                <a:lnTo>
                  <a:pt x="1583" y="63"/>
                </a:lnTo>
                <a:lnTo>
                  <a:pt x="1583" y="63"/>
                </a:lnTo>
                <a:lnTo>
                  <a:pt x="1583" y="63"/>
                </a:lnTo>
                <a:lnTo>
                  <a:pt x="1583" y="63"/>
                </a:lnTo>
                <a:lnTo>
                  <a:pt x="1584" y="63"/>
                </a:lnTo>
                <a:lnTo>
                  <a:pt x="1584" y="63"/>
                </a:lnTo>
                <a:lnTo>
                  <a:pt x="1584" y="63"/>
                </a:lnTo>
                <a:lnTo>
                  <a:pt x="1585" y="63"/>
                </a:lnTo>
                <a:lnTo>
                  <a:pt x="1585" y="63"/>
                </a:lnTo>
                <a:lnTo>
                  <a:pt x="1585" y="63"/>
                </a:lnTo>
                <a:lnTo>
                  <a:pt x="1586" y="63"/>
                </a:lnTo>
                <a:lnTo>
                  <a:pt x="1586" y="63"/>
                </a:lnTo>
                <a:lnTo>
                  <a:pt x="1586" y="63"/>
                </a:lnTo>
                <a:lnTo>
                  <a:pt x="1587" y="63"/>
                </a:lnTo>
                <a:lnTo>
                  <a:pt x="1587" y="63"/>
                </a:lnTo>
                <a:lnTo>
                  <a:pt x="1587" y="63"/>
                </a:lnTo>
                <a:lnTo>
                  <a:pt x="1588" y="63"/>
                </a:lnTo>
                <a:lnTo>
                  <a:pt x="1588" y="63"/>
                </a:lnTo>
                <a:lnTo>
                  <a:pt x="1588" y="63"/>
                </a:lnTo>
                <a:lnTo>
                  <a:pt x="1588" y="63"/>
                </a:lnTo>
                <a:lnTo>
                  <a:pt x="1589" y="63"/>
                </a:lnTo>
                <a:lnTo>
                  <a:pt x="1589" y="63"/>
                </a:lnTo>
                <a:lnTo>
                  <a:pt x="1589" y="63"/>
                </a:lnTo>
                <a:lnTo>
                  <a:pt x="1590" y="63"/>
                </a:lnTo>
                <a:lnTo>
                  <a:pt x="1590" y="63"/>
                </a:lnTo>
                <a:lnTo>
                  <a:pt x="1590" y="63"/>
                </a:lnTo>
                <a:lnTo>
                  <a:pt x="1591" y="63"/>
                </a:lnTo>
                <a:lnTo>
                  <a:pt x="1591" y="63"/>
                </a:lnTo>
                <a:lnTo>
                  <a:pt x="1591" y="63"/>
                </a:lnTo>
                <a:lnTo>
                  <a:pt x="1593" y="63"/>
                </a:lnTo>
                <a:lnTo>
                  <a:pt x="1593" y="63"/>
                </a:lnTo>
                <a:lnTo>
                  <a:pt x="1593" y="63"/>
                </a:lnTo>
                <a:lnTo>
                  <a:pt x="1593" y="63"/>
                </a:lnTo>
                <a:lnTo>
                  <a:pt x="1594" y="63"/>
                </a:lnTo>
                <a:lnTo>
                  <a:pt x="1594" y="63"/>
                </a:lnTo>
                <a:lnTo>
                  <a:pt x="1594" y="63"/>
                </a:lnTo>
                <a:lnTo>
                  <a:pt x="1595" y="63"/>
                </a:lnTo>
                <a:lnTo>
                  <a:pt x="1595" y="63"/>
                </a:lnTo>
                <a:lnTo>
                  <a:pt x="1595" y="63"/>
                </a:lnTo>
                <a:lnTo>
                  <a:pt x="1596" y="63"/>
                </a:lnTo>
                <a:lnTo>
                  <a:pt x="1596" y="63"/>
                </a:lnTo>
                <a:lnTo>
                  <a:pt x="1596" y="63"/>
                </a:lnTo>
                <a:lnTo>
                  <a:pt x="1597" y="63"/>
                </a:lnTo>
                <a:lnTo>
                  <a:pt x="1597" y="63"/>
                </a:lnTo>
                <a:lnTo>
                  <a:pt x="1597" y="63"/>
                </a:lnTo>
                <a:lnTo>
                  <a:pt x="1598" y="63"/>
                </a:lnTo>
                <a:lnTo>
                  <a:pt x="1598" y="63"/>
                </a:lnTo>
                <a:lnTo>
                  <a:pt x="1598" y="63"/>
                </a:lnTo>
                <a:lnTo>
                  <a:pt x="1598" y="63"/>
                </a:lnTo>
                <a:lnTo>
                  <a:pt x="1599" y="63"/>
                </a:lnTo>
                <a:lnTo>
                  <a:pt x="1599" y="63"/>
                </a:lnTo>
                <a:lnTo>
                  <a:pt x="1599" y="63"/>
                </a:lnTo>
                <a:lnTo>
                  <a:pt x="1600" y="63"/>
                </a:lnTo>
                <a:lnTo>
                  <a:pt x="1600" y="63"/>
                </a:lnTo>
                <a:lnTo>
                  <a:pt x="1600" y="63"/>
                </a:lnTo>
                <a:lnTo>
                  <a:pt x="1601" y="63"/>
                </a:lnTo>
                <a:lnTo>
                  <a:pt x="1601" y="63"/>
                </a:lnTo>
                <a:lnTo>
                  <a:pt x="1601" y="63"/>
                </a:lnTo>
                <a:lnTo>
                  <a:pt x="1602" y="63"/>
                </a:lnTo>
                <a:lnTo>
                  <a:pt x="1602" y="63"/>
                </a:lnTo>
                <a:lnTo>
                  <a:pt x="1602" y="63"/>
                </a:lnTo>
                <a:lnTo>
                  <a:pt x="1603" y="63"/>
                </a:lnTo>
                <a:lnTo>
                  <a:pt x="1603" y="63"/>
                </a:lnTo>
                <a:lnTo>
                  <a:pt x="1603" y="63"/>
                </a:lnTo>
                <a:lnTo>
                  <a:pt x="1603" y="63"/>
                </a:lnTo>
                <a:lnTo>
                  <a:pt x="1604" y="63"/>
                </a:lnTo>
                <a:lnTo>
                  <a:pt x="1604" y="63"/>
                </a:lnTo>
                <a:lnTo>
                  <a:pt x="1604" y="63"/>
                </a:lnTo>
                <a:lnTo>
                  <a:pt x="1605" y="63"/>
                </a:lnTo>
                <a:lnTo>
                  <a:pt x="1605" y="63"/>
                </a:lnTo>
                <a:lnTo>
                  <a:pt x="1605" y="63"/>
                </a:lnTo>
                <a:lnTo>
                  <a:pt x="1606" y="63"/>
                </a:lnTo>
                <a:lnTo>
                  <a:pt x="1606" y="63"/>
                </a:lnTo>
                <a:lnTo>
                  <a:pt x="1606" y="63"/>
                </a:lnTo>
                <a:lnTo>
                  <a:pt x="1607" y="63"/>
                </a:lnTo>
                <a:lnTo>
                  <a:pt x="1607" y="63"/>
                </a:lnTo>
                <a:lnTo>
                  <a:pt x="1607" y="63"/>
                </a:lnTo>
                <a:lnTo>
                  <a:pt x="1607" y="63"/>
                </a:lnTo>
                <a:lnTo>
                  <a:pt x="1608" y="63"/>
                </a:lnTo>
                <a:lnTo>
                  <a:pt x="1608" y="63"/>
                </a:lnTo>
                <a:lnTo>
                  <a:pt x="1608" y="63"/>
                </a:lnTo>
                <a:lnTo>
                  <a:pt x="1609" y="63"/>
                </a:lnTo>
                <a:lnTo>
                  <a:pt x="1609" y="63"/>
                </a:lnTo>
                <a:lnTo>
                  <a:pt x="1609" y="63"/>
                </a:lnTo>
                <a:lnTo>
                  <a:pt x="1611" y="63"/>
                </a:lnTo>
                <a:lnTo>
                  <a:pt x="1611" y="63"/>
                </a:lnTo>
                <a:lnTo>
                  <a:pt x="1611" y="63"/>
                </a:lnTo>
                <a:lnTo>
                  <a:pt x="1612" y="63"/>
                </a:lnTo>
                <a:lnTo>
                  <a:pt x="1612" y="63"/>
                </a:lnTo>
                <a:lnTo>
                  <a:pt x="1612" y="63"/>
                </a:lnTo>
                <a:lnTo>
                  <a:pt x="1613" y="63"/>
                </a:lnTo>
                <a:lnTo>
                  <a:pt x="1613" y="63"/>
                </a:lnTo>
                <a:lnTo>
                  <a:pt x="1613" y="63"/>
                </a:lnTo>
                <a:lnTo>
                  <a:pt x="1613" y="63"/>
                </a:lnTo>
                <a:lnTo>
                  <a:pt x="1614" y="63"/>
                </a:lnTo>
                <a:lnTo>
                  <a:pt x="1614" y="63"/>
                </a:lnTo>
                <a:lnTo>
                  <a:pt x="1614" y="63"/>
                </a:lnTo>
                <a:lnTo>
                  <a:pt x="1615" y="63"/>
                </a:lnTo>
                <a:lnTo>
                  <a:pt x="1615" y="63"/>
                </a:lnTo>
                <a:lnTo>
                  <a:pt x="1615" y="63"/>
                </a:lnTo>
                <a:lnTo>
                  <a:pt x="1616" y="63"/>
                </a:lnTo>
                <a:lnTo>
                  <a:pt x="1616" y="63"/>
                </a:lnTo>
                <a:lnTo>
                  <a:pt x="1616" y="63"/>
                </a:lnTo>
                <a:lnTo>
                  <a:pt x="1617" y="63"/>
                </a:lnTo>
                <a:lnTo>
                  <a:pt x="1617" y="63"/>
                </a:lnTo>
                <a:lnTo>
                  <a:pt x="1617" y="63"/>
                </a:lnTo>
                <a:lnTo>
                  <a:pt x="1618" y="63"/>
                </a:lnTo>
                <a:lnTo>
                  <a:pt x="1618" y="63"/>
                </a:lnTo>
                <a:lnTo>
                  <a:pt x="1618" y="63"/>
                </a:lnTo>
                <a:lnTo>
                  <a:pt x="1618" y="63"/>
                </a:lnTo>
                <a:lnTo>
                  <a:pt x="1619" y="63"/>
                </a:lnTo>
                <a:lnTo>
                  <a:pt x="1619" y="63"/>
                </a:lnTo>
                <a:lnTo>
                  <a:pt x="1619" y="63"/>
                </a:lnTo>
                <a:lnTo>
                  <a:pt x="1620" y="63"/>
                </a:lnTo>
                <a:lnTo>
                  <a:pt x="1620" y="63"/>
                </a:lnTo>
                <a:lnTo>
                  <a:pt x="1620" y="63"/>
                </a:lnTo>
                <a:lnTo>
                  <a:pt x="1621" y="63"/>
                </a:lnTo>
                <a:lnTo>
                  <a:pt x="1621" y="63"/>
                </a:lnTo>
                <a:lnTo>
                  <a:pt x="1621" y="63"/>
                </a:lnTo>
                <a:lnTo>
                  <a:pt x="1622" y="63"/>
                </a:lnTo>
                <a:lnTo>
                  <a:pt x="1622" y="63"/>
                </a:lnTo>
                <a:lnTo>
                  <a:pt x="1622" y="63"/>
                </a:lnTo>
                <a:lnTo>
                  <a:pt x="1622" y="63"/>
                </a:lnTo>
                <a:lnTo>
                  <a:pt x="1623" y="63"/>
                </a:lnTo>
                <a:lnTo>
                  <a:pt x="1623" y="63"/>
                </a:lnTo>
                <a:lnTo>
                  <a:pt x="1623" y="63"/>
                </a:lnTo>
                <a:lnTo>
                  <a:pt x="1624" y="63"/>
                </a:lnTo>
                <a:lnTo>
                  <a:pt x="1624" y="63"/>
                </a:lnTo>
                <a:lnTo>
                  <a:pt x="1624" y="63"/>
                </a:lnTo>
                <a:lnTo>
                  <a:pt x="1625" y="63"/>
                </a:lnTo>
                <a:lnTo>
                  <a:pt x="1625" y="63"/>
                </a:lnTo>
                <a:lnTo>
                  <a:pt x="1625" y="63"/>
                </a:lnTo>
                <a:lnTo>
                  <a:pt x="1627" y="63"/>
                </a:lnTo>
                <a:lnTo>
                  <a:pt x="1627" y="63"/>
                </a:lnTo>
                <a:lnTo>
                  <a:pt x="1627" y="63"/>
                </a:lnTo>
                <a:lnTo>
                  <a:pt x="1628" y="63"/>
                </a:lnTo>
                <a:lnTo>
                  <a:pt x="1628" y="63"/>
                </a:lnTo>
                <a:lnTo>
                  <a:pt x="1628" y="63"/>
                </a:lnTo>
                <a:lnTo>
                  <a:pt x="1628" y="63"/>
                </a:lnTo>
                <a:lnTo>
                  <a:pt x="1628" y="63"/>
                </a:lnTo>
                <a:lnTo>
                  <a:pt x="1629" y="63"/>
                </a:lnTo>
                <a:lnTo>
                  <a:pt x="1629" y="63"/>
                </a:lnTo>
                <a:lnTo>
                  <a:pt x="1630" y="63"/>
                </a:lnTo>
                <a:lnTo>
                  <a:pt x="1630" y="63"/>
                </a:lnTo>
                <a:lnTo>
                  <a:pt x="1630" y="63"/>
                </a:lnTo>
                <a:lnTo>
                  <a:pt x="1631" y="63"/>
                </a:lnTo>
                <a:lnTo>
                  <a:pt x="1631" y="63"/>
                </a:lnTo>
                <a:lnTo>
                  <a:pt x="1631" y="63"/>
                </a:lnTo>
                <a:lnTo>
                  <a:pt x="1632" y="63"/>
                </a:lnTo>
                <a:lnTo>
                  <a:pt x="1632" y="63"/>
                </a:lnTo>
                <a:lnTo>
                  <a:pt x="1632" y="63"/>
                </a:lnTo>
                <a:lnTo>
                  <a:pt x="1633" y="63"/>
                </a:lnTo>
                <a:lnTo>
                  <a:pt x="1633" y="63"/>
                </a:lnTo>
                <a:lnTo>
                  <a:pt x="1633" y="63"/>
                </a:lnTo>
                <a:lnTo>
                  <a:pt x="1633" y="63"/>
                </a:lnTo>
                <a:lnTo>
                  <a:pt x="1634" y="63"/>
                </a:lnTo>
                <a:lnTo>
                  <a:pt x="1634" y="63"/>
                </a:lnTo>
                <a:lnTo>
                  <a:pt x="1634" y="63"/>
                </a:lnTo>
                <a:lnTo>
                  <a:pt x="1635" y="63"/>
                </a:lnTo>
                <a:lnTo>
                  <a:pt x="1635" y="63"/>
                </a:lnTo>
                <a:lnTo>
                  <a:pt x="1635" y="63"/>
                </a:lnTo>
                <a:lnTo>
                  <a:pt x="1636" y="63"/>
                </a:lnTo>
                <a:lnTo>
                  <a:pt x="1636" y="63"/>
                </a:lnTo>
                <a:lnTo>
                  <a:pt x="1636" y="63"/>
                </a:lnTo>
                <a:lnTo>
                  <a:pt x="1637" y="63"/>
                </a:lnTo>
                <a:lnTo>
                  <a:pt x="1637" y="63"/>
                </a:lnTo>
                <a:lnTo>
                  <a:pt x="1637" y="63"/>
                </a:lnTo>
                <a:lnTo>
                  <a:pt x="1637" y="63"/>
                </a:lnTo>
                <a:lnTo>
                  <a:pt x="1638" y="63"/>
                </a:lnTo>
                <a:lnTo>
                  <a:pt x="1638" y="63"/>
                </a:lnTo>
                <a:lnTo>
                  <a:pt x="1638" y="63"/>
                </a:lnTo>
                <a:lnTo>
                  <a:pt x="1639" y="63"/>
                </a:lnTo>
                <a:lnTo>
                  <a:pt x="1639" y="63"/>
                </a:lnTo>
                <a:lnTo>
                  <a:pt x="1639" y="63"/>
                </a:lnTo>
                <a:lnTo>
                  <a:pt x="1640" y="63"/>
                </a:lnTo>
                <a:lnTo>
                  <a:pt x="1640" y="63"/>
                </a:lnTo>
                <a:lnTo>
                  <a:pt x="1640" y="63"/>
                </a:lnTo>
                <a:lnTo>
                  <a:pt x="1641" y="63"/>
                </a:lnTo>
                <a:lnTo>
                  <a:pt x="1641" y="63"/>
                </a:lnTo>
                <a:lnTo>
                  <a:pt x="1641" y="63"/>
                </a:lnTo>
                <a:lnTo>
                  <a:pt x="1642" y="63"/>
                </a:lnTo>
                <a:lnTo>
                  <a:pt x="1642" y="63"/>
                </a:lnTo>
                <a:lnTo>
                  <a:pt x="1642" y="63"/>
                </a:lnTo>
                <a:lnTo>
                  <a:pt x="1642" y="63"/>
                </a:lnTo>
                <a:lnTo>
                  <a:pt x="1643" y="63"/>
                </a:lnTo>
                <a:lnTo>
                  <a:pt x="1643" y="63"/>
                </a:lnTo>
                <a:lnTo>
                  <a:pt x="1643" y="63"/>
                </a:lnTo>
                <a:lnTo>
                  <a:pt x="1645" y="63"/>
                </a:lnTo>
                <a:lnTo>
                  <a:pt x="1645" y="63"/>
                </a:lnTo>
                <a:lnTo>
                  <a:pt x="1645" y="63"/>
                </a:lnTo>
                <a:lnTo>
                  <a:pt x="1646" y="63"/>
                </a:lnTo>
                <a:lnTo>
                  <a:pt x="1646" y="63"/>
                </a:lnTo>
                <a:lnTo>
                  <a:pt x="1646" y="63"/>
                </a:lnTo>
                <a:lnTo>
                  <a:pt x="1647" y="63"/>
                </a:lnTo>
                <a:lnTo>
                  <a:pt x="1647" y="63"/>
                </a:lnTo>
                <a:lnTo>
                  <a:pt x="1647" y="63"/>
                </a:lnTo>
                <a:lnTo>
                  <a:pt x="1648" y="63"/>
                </a:lnTo>
                <a:lnTo>
                  <a:pt x="1648" y="63"/>
                </a:lnTo>
                <a:lnTo>
                  <a:pt x="1648" y="63"/>
                </a:lnTo>
                <a:lnTo>
                  <a:pt x="1648" y="63"/>
                </a:lnTo>
                <a:lnTo>
                  <a:pt x="1649" y="63"/>
                </a:lnTo>
                <a:lnTo>
                  <a:pt x="1649" y="63"/>
                </a:lnTo>
                <a:lnTo>
                  <a:pt x="1649" y="63"/>
                </a:lnTo>
                <a:lnTo>
                  <a:pt x="1650" y="63"/>
                </a:lnTo>
                <a:lnTo>
                  <a:pt x="1650" y="63"/>
                </a:lnTo>
                <a:lnTo>
                  <a:pt x="1650" y="63"/>
                </a:lnTo>
                <a:lnTo>
                  <a:pt x="1651" y="63"/>
                </a:lnTo>
                <a:lnTo>
                  <a:pt x="1651" y="63"/>
                </a:lnTo>
                <a:lnTo>
                  <a:pt x="1651" y="63"/>
                </a:lnTo>
                <a:lnTo>
                  <a:pt x="1652" y="63"/>
                </a:lnTo>
                <a:lnTo>
                  <a:pt x="1652" y="63"/>
                </a:lnTo>
                <a:lnTo>
                  <a:pt x="1652" y="63"/>
                </a:lnTo>
                <a:lnTo>
                  <a:pt x="1652" y="63"/>
                </a:lnTo>
                <a:lnTo>
                  <a:pt x="1653" y="63"/>
                </a:lnTo>
                <a:lnTo>
                  <a:pt x="1653" y="63"/>
                </a:lnTo>
                <a:lnTo>
                  <a:pt x="1653" y="63"/>
                </a:lnTo>
                <a:lnTo>
                  <a:pt x="1654" y="63"/>
                </a:lnTo>
                <a:lnTo>
                  <a:pt x="1654" y="63"/>
                </a:lnTo>
                <a:lnTo>
                  <a:pt x="1654" y="63"/>
                </a:lnTo>
                <a:lnTo>
                  <a:pt x="1655" y="63"/>
                </a:lnTo>
                <a:lnTo>
                  <a:pt x="1655" y="63"/>
                </a:lnTo>
                <a:lnTo>
                  <a:pt x="1655" y="63"/>
                </a:lnTo>
                <a:lnTo>
                  <a:pt x="1656" y="63"/>
                </a:lnTo>
                <a:lnTo>
                  <a:pt x="1656" y="63"/>
                </a:lnTo>
                <a:lnTo>
                  <a:pt x="1656" y="63"/>
                </a:lnTo>
                <a:lnTo>
                  <a:pt x="1657" y="63"/>
                </a:lnTo>
                <a:lnTo>
                  <a:pt x="1657" y="63"/>
                </a:lnTo>
                <a:lnTo>
                  <a:pt x="1657" y="63"/>
                </a:lnTo>
                <a:lnTo>
                  <a:pt x="1657" y="63"/>
                </a:lnTo>
                <a:lnTo>
                  <a:pt x="1658" y="63"/>
                </a:lnTo>
                <a:lnTo>
                  <a:pt x="1658" y="63"/>
                </a:lnTo>
                <a:lnTo>
                  <a:pt x="1658" y="63"/>
                </a:lnTo>
                <a:lnTo>
                  <a:pt x="1659" y="63"/>
                </a:lnTo>
                <a:lnTo>
                  <a:pt x="1659" y="63"/>
                </a:lnTo>
                <a:lnTo>
                  <a:pt x="1659" y="63"/>
                </a:lnTo>
                <a:lnTo>
                  <a:pt x="1661" y="63"/>
                </a:lnTo>
                <a:lnTo>
                  <a:pt x="1661" y="63"/>
                </a:lnTo>
                <a:lnTo>
                  <a:pt x="1661" y="63"/>
                </a:lnTo>
                <a:lnTo>
                  <a:pt x="1662" y="63"/>
                </a:lnTo>
                <a:lnTo>
                  <a:pt x="1662" y="63"/>
                </a:lnTo>
                <a:lnTo>
                  <a:pt x="1662" y="63"/>
                </a:lnTo>
                <a:lnTo>
                  <a:pt x="1663" y="63"/>
                </a:lnTo>
                <a:lnTo>
                  <a:pt x="1663" y="63"/>
                </a:lnTo>
                <a:lnTo>
                  <a:pt x="1663" y="63"/>
                </a:lnTo>
                <a:lnTo>
                  <a:pt x="1663" y="63"/>
                </a:lnTo>
                <a:lnTo>
                  <a:pt x="1664" y="63"/>
                </a:lnTo>
                <a:lnTo>
                  <a:pt x="1664" y="63"/>
                </a:lnTo>
                <a:lnTo>
                  <a:pt x="1664" y="63"/>
                </a:lnTo>
                <a:lnTo>
                  <a:pt x="1665" y="63"/>
                </a:lnTo>
                <a:lnTo>
                  <a:pt x="1665" y="63"/>
                </a:lnTo>
                <a:lnTo>
                  <a:pt x="1665" y="63"/>
                </a:lnTo>
                <a:lnTo>
                  <a:pt x="1666" y="63"/>
                </a:lnTo>
                <a:lnTo>
                  <a:pt x="1666" y="63"/>
                </a:lnTo>
                <a:lnTo>
                  <a:pt x="1666" y="63"/>
                </a:lnTo>
                <a:lnTo>
                  <a:pt x="1667" y="63"/>
                </a:lnTo>
                <a:lnTo>
                  <a:pt x="1667" y="63"/>
                </a:lnTo>
                <a:lnTo>
                  <a:pt x="1667" y="63"/>
                </a:lnTo>
                <a:lnTo>
                  <a:pt x="1667" y="63"/>
                </a:lnTo>
                <a:lnTo>
                  <a:pt x="1668" y="63"/>
                </a:lnTo>
                <a:lnTo>
                  <a:pt x="1668" y="63"/>
                </a:lnTo>
                <a:lnTo>
                  <a:pt x="1668" y="63"/>
                </a:lnTo>
                <a:lnTo>
                  <a:pt x="1669" y="63"/>
                </a:lnTo>
                <a:lnTo>
                  <a:pt x="1669" y="63"/>
                </a:lnTo>
                <a:lnTo>
                  <a:pt x="1669" y="63"/>
                </a:lnTo>
                <a:lnTo>
                  <a:pt x="1670" y="63"/>
                </a:lnTo>
                <a:lnTo>
                  <a:pt x="1670" y="63"/>
                </a:lnTo>
                <a:lnTo>
                  <a:pt x="1670" y="63"/>
                </a:lnTo>
                <a:lnTo>
                  <a:pt x="1671" y="63"/>
                </a:lnTo>
                <a:lnTo>
                  <a:pt x="1671" y="63"/>
                </a:lnTo>
                <a:lnTo>
                  <a:pt x="1671" y="63"/>
                </a:lnTo>
                <a:lnTo>
                  <a:pt x="1672" y="63"/>
                </a:lnTo>
                <a:lnTo>
                  <a:pt x="1672" y="63"/>
                </a:lnTo>
                <a:lnTo>
                  <a:pt x="1672" y="63"/>
                </a:lnTo>
                <a:lnTo>
                  <a:pt x="1672" y="63"/>
                </a:lnTo>
                <a:lnTo>
                  <a:pt x="1673" y="63"/>
                </a:lnTo>
                <a:lnTo>
                  <a:pt x="1673" y="63"/>
                </a:lnTo>
                <a:lnTo>
                  <a:pt x="1673" y="63"/>
                </a:lnTo>
                <a:lnTo>
                  <a:pt x="1674" y="63"/>
                </a:lnTo>
                <a:lnTo>
                  <a:pt x="1674" y="63"/>
                </a:lnTo>
                <a:lnTo>
                  <a:pt x="1674" y="63"/>
                </a:lnTo>
                <a:lnTo>
                  <a:pt x="1676" y="63"/>
                </a:lnTo>
                <a:lnTo>
                  <a:pt x="1676" y="63"/>
                </a:lnTo>
                <a:lnTo>
                  <a:pt x="1676" y="63"/>
                </a:lnTo>
                <a:lnTo>
                  <a:pt x="1677" y="63"/>
                </a:lnTo>
                <a:lnTo>
                  <a:pt x="1677" y="63"/>
                </a:lnTo>
                <a:lnTo>
                  <a:pt x="1677" y="63"/>
                </a:lnTo>
                <a:lnTo>
                  <a:pt x="1677" y="63"/>
                </a:lnTo>
                <a:lnTo>
                  <a:pt x="1678" y="63"/>
                </a:lnTo>
                <a:lnTo>
                  <a:pt x="1678" y="63"/>
                </a:lnTo>
                <a:lnTo>
                  <a:pt x="1678" y="63"/>
                </a:lnTo>
                <a:lnTo>
                  <a:pt x="1679" y="63"/>
                </a:lnTo>
                <a:lnTo>
                  <a:pt x="1679" y="63"/>
                </a:lnTo>
                <a:lnTo>
                  <a:pt x="1679" y="63"/>
                </a:lnTo>
                <a:lnTo>
                  <a:pt x="1680" y="63"/>
                </a:lnTo>
                <a:lnTo>
                  <a:pt x="1680" y="63"/>
                </a:lnTo>
                <a:lnTo>
                  <a:pt x="1680" y="63"/>
                </a:lnTo>
                <a:lnTo>
                  <a:pt x="1681" y="63"/>
                </a:lnTo>
                <a:lnTo>
                  <a:pt x="1681" y="63"/>
                </a:lnTo>
                <a:lnTo>
                  <a:pt x="1681" y="63"/>
                </a:lnTo>
                <a:lnTo>
                  <a:pt x="1682" y="63"/>
                </a:lnTo>
                <a:lnTo>
                  <a:pt x="1682" y="63"/>
                </a:lnTo>
                <a:lnTo>
                  <a:pt x="1682" y="63"/>
                </a:lnTo>
                <a:lnTo>
                  <a:pt x="1682" y="63"/>
                </a:lnTo>
                <a:lnTo>
                  <a:pt x="1682" y="63"/>
                </a:lnTo>
                <a:lnTo>
                  <a:pt x="1683" y="63"/>
                </a:lnTo>
                <a:lnTo>
                  <a:pt x="1683" y="63"/>
                </a:lnTo>
                <a:lnTo>
                  <a:pt x="1684" y="63"/>
                </a:lnTo>
                <a:lnTo>
                  <a:pt x="1684" y="63"/>
                </a:lnTo>
                <a:lnTo>
                  <a:pt x="1684" y="63"/>
                </a:lnTo>
                <a:lnTo>
                  <a:pt x="1685" y="63"/>
                </a:lnTo>
                <a:lnTo>
                  <a:pt x="1685" y="63"/>
                </a:lnTo>
                <a:lnTo>
                  <a:pt x="1685" y="63"/>
                </a:lnTo>
                <a:lnTo>
                  <a:pt x="1686" y="63"/>
                </a:lnTo>
                <a:lnTo>
                  <a:pt x="1686" y="63"/>
                </a:lnTo>
                <a:lnTo>
                  <a:pt x="1686" y="63"/>
                </a:lnTo>
                <a:lnTo>
                  <a:pt x="1687" y="63"/>
                </a:lnTo>
                <a:lnTo>
                  <a:pt x="1687" y="63"/>
                </a:lnTo>
                <a:lnTo>
                  <a:pt x="1687" y="63"/>
                </a:lnTo>
                <a:lnTo>
                  <a:pt x="1687" y="63"/>
                </a:lnTo>
                <a:lnTo>
                  <a:pt x="1688" y="63"/>
                </a:lnTo>
                <a:lnTo>
                  <a:pt x="1688" y="63"/>
                </a:lnTo>
                <a:lnTo>
                  <a:pt x="1688" y="63"/>
                </a:lnTo>
                <a:lnTo>
                  <a:pt x="1689" y="63"/>
                </a:lnTo>
                <a:lnTo>
                  <a:pt x="1689" y="63"/>
                </a:lnTo>
                <a:lnTo>
                  <a:pt x="1689" y="63"/>
                </a:lnTo>
                <a:lnTo>
                  <a:pt x="1690" y="63"/>
                </a:lnTo>
                <a:lnTo>
                  <a:pt x="1690" y="63"/>
                </a:lnTo>
                <a:lnTo>
                  <a:pt x="1690" y="63"/>
                </a:lnTo>
                <a:lnTo>
                  <a:pt x="1691" y="63"/>
                </a:lnTo>
                <a:lnTo>
                  <a:pt x="1691" y="63"/>
                </a:lnTo>
                <a:lnTo>
                  <a:pt x="1691" y="63"/>
                </a:lnTo>
                <a:lnTo>
                  <a:pt x="1691" y="63"/>
                </a:lnTo>
                <a:lnTo>
                  <a:pt x="1692" y="63"/>
                </a:lnTo>
                <a:lnTo>
                  <a:pt x="1692" y="63"/>
                </a:lnTo>
                <a:lnTo>
                  <a:pt x="1692" y="63"/>
                </a:lnTo>
                <a:lnTo>
                  <a:pt x="1694" y="63"/>
                </a:lnTo>
                <a:lnTo>
                  <a:pt x="1694" y="63"/>
                </a:lnTo>
                <a:lnTo>
                  <a:pt x="1694" y="63"/>
                </a:lnTo>
                <a:lnTo>
                  <a:pt x="1695" y="63"/>
                </a:lnTo>
                <a:lnTo>
                  <a:pt x="1695" y="63"/>
                </a:lnTo>
                <a:lnTo>
                  <a:pt x="1695" y="63"/>
                </a:lnTo>
                <a:lnTo>
                  <a:pt x="1696" y="63"/>
                </a:lnTo>
                <a:lnTo>
                  <a:pt x="1696" y="63"/>
                </a:lnTo>
                <a:lnTo>
                  <a:pt x="1696" y="63"/>
                </a:lnTo>
                <a:lnTo>
                  <a:pt x="1697" y="63"/>
                </a:lnTo>
                <a:lnTo>
                  <a:pt x="1697" y="63"/>
                </a:lnTo>
                <a:lnTo>
                  <a:pt x="1697" y="63"/>
                </a:lnTo>
                <a:lnTo>
                  <a:pt x="1697" y="63"/>
                </a:lnTo>
                <a:lnTo>
                  <a:pt x="1698" y="63"/>
                </a:lnTo>
                <a:lnTo>
                  <a:pt x="1698" y="63"/>
                </a:lnTo>
                <a:lnTo>
                  <a:pt x="1698" y="63"/>
                </a:lnTo>
                <a:lnTo>
                  <a:pt x="1699" y="63"/>
                </a:lnTo>
                <a:lnTo>
                  <a:pt x="1699" y="63"/>
                </a:lnTo>
                <a:lnTo>
                  <a:pt x="1699" y="63"/>
                </a:lnTo>
                <a:lnTo>
                  <a:pt x="1700" y="63"/>
                </a:lnTo>
                <a:lnTo>
                  <a:pt x="1700" y="63"/>
                </a:lnTo>
                <a:lnTo>
                  <a:pt x="1700" y="63"/>
                </a:lnTo>
                <a:lnTo>
                  <a:pt x="1701" y="63"/>
                </a:lnTo>
                <a:lnTo>
                  <a:pt x="1701" y="63"/>
                </a:lnTo>
                <a:lnTo>
                  <a:pt x="1701" y="63"/>
                </a:lnTo>
                <a:lnTo>
                  <a:pt x="1702" y="63"/>
                </a:lnTo>
                <a:lnTo>
                  <a:pt x="1702" y="63"/>
                </a:lnTo>
                <a:lnTo>
                  <a:pt x="1702" y="63"/>
                </a:lnTo>
                <a:lnTo>
                  <a:pt x="1702" y="63"/>
                </a:lnTo>
                <a:lnTo>
                  <a:pt x="1703" y="63"/>
                </a:lnTo>
                <a:lnTo>
                  <a:pt x="1703" y="63"/>
                </a:lnTo>
                <a:lnTo>
                  <a:pt x="1703" y="63"/>
                </a:lnTo>
                <a:lnTo>
                  <a:pt x="1704" y="63"/>
                </a:lnTo>
                <a:lnTo>
                  <a:pt x="1704" y="63"/>
                </a:lnTo>
                <a:lnTo>
                  <a:pt x="1704" y="63"/>
                </a:lnTo>
                <a:lnTo>
                  <a:pt x="1705" y="63"/>
                </a:lnTo>
                <a:lnTo>
                  <a:pt x="1705" y="63"/>
                </a:lnTo>
                <a:lnTo>
                  <a:pt x="1705" y="63"/>
                </a:lnTo>
                <a:lnTo>
                  <a:pt x="1706" y="63"/>
                </a:lnTo>
                <a:lnTo>
                  <a:pt x="1706" y="63"/>
                </a:lnTo>
                <a:lnTo>
                  <a:pt x="1706" y="63"/>
                </a:lnTo>
                <a:lnTo>
                  <a:pt x="1706" y="63"/>
                </a:lnTo>
                <a:lnTo>
                  <a:pt x="1707" y="63"/>
                </a:lnTo>
                <a:lnTo>
                  <a:pt x="1707" y="63"/>
                </a:lnTo>
                <a:lnTo>
                  <a:pt x="1707" y="63"/>
                </a:lnTo>
                <a:lnTo>
                  <a:pt x="1708" y="63"/>
                </a:lnTo>
                <a:lnTo>
                  <a:pt x="1708" y="63"/>
                </a:lnTo>
                <a:lnTo>
                  <a:pt x="1708" y="63"/>
                </a:lnTo>
                <a:lnTo>
                  <a:pt x="1710" y="63"/>
                </a:lnTo>
                <a:lnTo>
                  <a:pt x="1710" y="63"/>
                </a:lnTo>
                <a:lnTo>
                  <a:pt x="1710" y="63"/>
                </a:lnTo>
                <a:lnTo>
                  <a:pt x="1711" y="63"/>
                </a:lnTo>
                <a:lnTo>
                  <a:pt x="1711" y="63"/>
                </a:lnTo>
                <a:lnTo>
                  <a:pt x="1711" y="63"/>
                </a:lnTo>
                <a:lnTo>
                  <a:pt x="1712" y="63"/>
                </a:lnTo>
                <a:lnTo>
                  <a:pt x="1712" y="63"/>
                </a:lnTo>
                <a:lnTo>
                  <a:pt x="1712" y="63"/>
                </a:lnTo>
                <a:lnTo>
                  <a:pt x="1712" y="63"/>
                </a:lnTo>
                <a:lnTo>
                  <a:pt x="1713" y="63"/>
                </a:lnTo>
                <a:lnTo>
                  <a:pt x="1713" y="63"/>
                </a:lnTo>
                <a:lnTo>
                  <a:pt x="1713" y="63"/>
                </a:lnTo>
                <a:lnTo>
                  <a:pt x="1714" y="63"/>
                </a:lnTo>
                <a:lnTo>
                  <a:pt x="1714" y="63"/>
                </a:lnTo>
                <a:lnTo>
                  <a:pt x="1714" y="63"/>
                </a:lnTo>
                <a:lnTo>
                  <a:pt x="1715" y="63"/>
                </a:lnTo>
                <a:lnTo>
                  <a:pt x="1715" y="63"/>
                </a:lnTo>
                <a:lnTo>
                  <a:pt x="1715" y="63"/>
                </a:lnTo>
                <a:lnTo>
                  <a:pt x="1716" y="63"/>
                </a:lnTo>
                <a:lnTo>
                  <a:pt x="1716" y="63"/>
                </a:lnTo>
                <a:lnTo>
                  <a:pt x="1716" y="63"/>
                </a:lnTo>
                <a:lnTo>
                  <a:pt x="1717" y="63"/>
                </a:lnTo>
                <a:lnTo>
                  <a:pt x="1717" y="63"/>
                </a:lnTo>
                <a:lnTo>
                  <a:pt x="1717" y="63"/>
                </a:lnTo>
                <a:lnTo>
                  <a:pt x="1717" y="63"/>
                </a:lnTo>
                <a:lnTo>
                  <a:pt x="1718" y="63"/>
                </a:lnTo>
                <a:lnTo>
                  <a:pt x="1718" y="63"/>
                </a:lnTo>
                <a:lnTo>
                  <a:pt x="1718" y="63"/>
                </a:lnTo>
                <a:lnTo>
                  <a:pt x="1719" y="63"/>
                </a:lnTo>
                <a:lnTo>
                  <a:pt x="1719" y="63"/>
                </a:lnTo>
                <a:lnTo>
                  <a:pt x="1719" y="63"/>
                </a:lnTo>
                <a:lnTo>
                  <a:pt x="1720" y="63"/>
                </a:lnTo>
                <a:lnTo>
                  <a:pt x="1720" y="63"/>
                </a:lnTo>
                <a:lnTo>
                  <a:pt x="1720" y="63"/>
                </a:lnTo>
                <a:lnTo>
                  <a:pt x="1721" y="63"/>
                </a:lnTo>
                <a:lnTo>
                  <a:pt x="1721" y="63"/>
                </a:lnTo>
                <a:lnTo>
                  <a:pt x="1721" y="63"/>
                </a:lnTo>
                <a:lnTo>
                  <a:pt x="1721" y="63"/>
                </a:lnTo>
                <a:lnTo>
                  <a:pt x="1722" y="63"/>
                </a:lnTo>
                <a:lnTo>
                  <a:pt x="1722" y="63"/>
                </a:lnTo>
                <a:lnTo>
                  <a:pt x="1722" y="63"/>
                </a:lnTo>
                <a:lnTo>
                  <a:pt x="1723" y="63"/>
                </a:lnTo>
                <a:lnTo>
                  <a:pt x="1723" y="63"/>
                </a:lnTo>
                <a:lnTo>
                  <a:pt x="1723" y="63"/>
                </a:lnTo>
                <a:lnTo>
                  <a:pt x="1724" y="63"/>
                </a:lnTo>
                <a:lnTo>
                  <a:pt x="1724" y="63"/>
                </a:lnTo>
                <a:lnTo>
                  <a:pt x="1724" y="63"/>
                </a:lnTo>
                <a:lnTo>
                  <a:pt x="1725" y="63"/>
                </a:lnTo>
                <a:lnTo>
                  <a:pt x="1725" y="63"/>
                </a:lnTo>
                <a:lnTo>
                  <a:pt x="1725" y="63"/>
                </a:lnTo>
                <a:lnTo>
                  <a:pt x="1726" y="63"/>
                </a:lnTo>
                <a:lnTo>
                  <a:pt x="1726" y="63"/>
                </a:lnTo>
                <a:lnTo>
                  <a:pt x="1726" y="63"/>
                </a:lnTo>
                <a:lnTo>
                  <a:pt x="1726" y="63"/>
                </a:lnTo>
                <a:lnTo>
                  <a:pt x="1728" y="63"/>
                </a:lnTo>
                <a:lnTo>
                  <a:pt x="1728" y="63"/>
                </a:lnTo>
                <a:lnTo>
                  <a:pt x="1728" y="63"/>
                </a:lnTo>
                <a:lnTo>
                  <a:pt x="1729" y="63"/>
                </a:lnTo>
                <a:lnTo>
                  <a:pt x="1729" y="63"/>
                </a:lnTo>
                <a:lnTo>
                  <a:pt x="1729" y="63"/>
                </a:lnTo>
                <a:lnTo>
                  <a:pt x="1730" y="63"/>
                </a:lnTo>
                <a:lnTo>
                  <a:pt x="1730" y="63"/>
                </a:lnTo>
                <a:lnTo>
                  <a:pt x="1730" y="63"/>
                </a:lnTo>
                <a:lnTo>
                  <a:pt x="1731" y="63"/>
                </a:lnTo>
                <a:lnTo>
                  <a:pt x="1731" y="63"/>
                </a:lnTo>
                <a:lnTo>
                  <a:pt x="1731" y="63"/>
                </a:lnTo>
                <a:lnTo>
                  <a:pt x="1732" y="63"/>
                </a:lnTo>
                <a:lnTo>
                  <a:pt x="1732" y="63"/>
                </a:lnTo>
                <a:lnTo>
                  <a:pt x="1732" y="63"/>
                </a:lnTo>
                <a:lnTo>
                  <a:pt x="1732" y="63"/>
                </a:lnTo>
                <a:lnTo>
                  <a:pt x="1733" y="63"/>
                </a:lnTo>
                <a:lnTo>
                  <a:pt x="1733" y="63"/>
                </a:lnTo>
                <a:lnTo>
                  <a:pt x="1733" y="63"/>
                </a:lnTo>
                <a:lnTo>
                  <a:pt x="1734" y="63"/>
                </a:lnTo>
                <a:lnTo>
                  <a:pt x="1734" y="63"/>
                </a:lnTo>
                <a:lnTo>
                  <a:pt x="1734" y="63"/>
                </a:lnTo>
                <a:lnTo>
                  <a:pt x="1735" y="63"/>
                </a:lnTo>
                <a:lnTo>
                  <a:pt x="1735" y="63"/>
                </a:lnTo>
                <a:lnTo>
                  <a:pt x="1735" y="63"/>
                </a:lnTo>
                <a:lnTo>
                  <a:pt x="1736" y="63"/>
                </a:lnTo>
                <a:lnTo>
                  <a:pt x="1736" y="63"/>
                </a:lnTo>
                <a:lnTo>
                  <a:pt x="1736" y="63"/>
                </a:lnTo>
                <a:lnTo>
                  <a:pt x="1736" y="63"/>
                </a:lnTo>
                <a:lnTo>
                  <a:pt x="1736" y="63"/>
                </a:lnTo>
                <a:lnTo>
                  <a:pt x="1737" y="63"/>
                </a:lnTo>
                <a:lnTo>
                  <a:pt x="1737" y="63"/>
                </a:lnTo>
                <a:lnTo>
                  <a:pt x="1738" y="63"/>
                </a:lnTo>
                <a:lnTo>
                  <a:pt x="1738" y="63"/>
                </a:lnTo>
                <a:lnTo>
                  <a:pt x="1738" y="63"/>
                </a:lnTo>
                <a:lnTo>
                  <a:pt x="1739" y="63"/>
                </a:lnTo>
                <a:lnTo>
                  <a:pt x="1739" y="63"/>
                </a:lnTo>
                <a:lnTo>
                  <a:pt x="1739" y="63"/>
                </a:lnTo>
                <a:lnTo>
                  <a:pt x="1740" y="63"/>
                </a:lnTo>
                <a:lnTo>
                  <a:pt x="1740" y="63"/>
                </a:lnTo>
                <a:lnTo>
                  <a:pt x="1740" y="63"/>
                </a:lnTo>
                <a:lnTo>
                  <a:pt x="1741" y="63"/>
                </a:lnTo>
                <a:lnTo>
                  <a:pt x="1741" y="63"/>
                </a:lnTo>
                <a:lnTo>
                  <a:pt x="1741" y="63"/>
                </a:lnTo>
                <a:lnTo>
                  <a:pt x="1741" y="63"/>
                </a:lnTo>
                <a:lnTo>
                  <a:pt x="1742" y="63"/>
                </a:lnTo>
                <a:lnTo>
                  <a:pt x="1742" y="63"/>
                </a:lnTo>
                <a:lnTo>
                  <a:pt x="1742" y="63"/>
                </a:lnTo>
                <a:lnTo>
                  <a:pt x="1744" y="63"/>
                </a:lnTo>
                <a:lnTo>
                  <a:pt x="1744" y="63"/>
                </a:lnTo>
                <a:lnTo>
                  <a:pt x="1744" y="63"/>
                </a:lnTo>
                <a:lnTo>
                  <a:pt x="1745" y="63"/>
                </a:lnTo>
                <a:lnTo>
                  <a:pt x="1745" y="63"/>
                </a:lnTo>
                <a:lnTo>
                  <a:pt x="1745" y="63"/>
                </a:lnTo>
                <a:lnTo>
                  <a:pt x="1746" y="63"/>
                </a:lnTo>
                <a:lnTo>
                  <a:pt x="1746" y="63"/>
                </a:lnTo>
                <a:lnTo>
                  <a:pt x="1746" y="63"/>
                </a:lnTo>
                <a:lnTo>
                  <a:pt x="1747" y="63"/>
                </a:lnTo>
                <a:lnTo>
                  <a:pt x="1747" y="63"/>
                </a:lnTo>
                <a:lnTo>
                  <a:pt x="1747" y="63"/>
                </a:lnTo>
                <a:lnTo>
                  <a:pt x="1747" y="63"/>
                </a:lnTo>
                <a:lnTo>
                  <a:pt x="1748" y="63"/>
                </a:lnTo>
                <a:lnTo>
                  <a:pt x="1748" y="63"/>
                </a:lnTo>
                <a:lnTo>
                  <a:pt x="1748" y="63"/>
                </a:lnTo>
                <a:lnTo>
                  <a:pt x="1749" y="63"/>
                </a:lnTo>
                <a:lnTo>
                  <a:pt x="1749" y="63"/>
                </a:lnTo>
                <a:lnTo>
                  <a:pt x="1749" y="63"/>
                </a:lnTo>
                <a:lnTo>
                  <a:pt x="1750" y="63"/>
                </a:lnTo>
                <a:lnTo>
                  <a:pt x="1750" y="63"/>
                </a:lnTo>
                <a:lnTo>
                  <a:pt x="1750" y="63"/>
                </a:lnTo>
                <a:lnTo>
                  <a:pt x="1751" y="63"/>
                </a:lnTo>
                <a:lnTo>
                  <a:pt x="1751" y="63"/>
                </a:lnTo>
                <a:lnTo>
                  <a:pt x="1751" y="63"/>
                </a:lnTo>
                <a:lnTo>
                  <a:pt x="1751" y="63"/>
                </a:lnTo>
                <a:lnTo>
                  <a:pt x="1752" y="63"/>
                </a:lnTo>
                <a:lnTo>
                  <a:pt x="1752" y="63"/>
                </a:lnTo>
                <a:lnTo>
                  <a:pt x="1752" y="63"/>
                </a:lnTo>
                <a:lnTo>
                  <a:pt x="1753" y="63"/>
                </a:lnTo>
                <a:lnTo>
                  <a:pt x="1753" y="63"/>
                </a:lnTo>
                <a:lnTo>
                  <a:pt x="1753" y="63"/>
                </a:lnTo>
                <a:lnTo>
                  <a:pt x="1754" y="63"/>
                </a:lnTo>
                <a:lnTo>
                  <a:pt x="1754" y="63"/>
                </a:lnTo>
                <a:lnTo>
                  <a:pt x="1754" y="63"/>
                </a:lnTo>
                <a:lnTo>
                  <a:pt x="1755" y="63"/>
                </a:lnTo>
                <a:lnTo>
                  <a:pt x="1755" y="63"/>
                </a:lnTo>
                <a:lnTo>
                  <a:pt x="1755" y="63"/>
                </a:lnTo>
                <a:lnTo>
                  <a:pt x="1756" y="63"/>
                </a:lnTo>
                <a:lnTo>
                  <a:pt x="1756" y="63"/>
                </a:lnTo>
                <a:lnTo>
                  <a:pt x="1756" y="63"/>
                </a:lnTo>
                <a:lnTo>
                  <a:pt x="1756" y="63"/>
                </a:lnTo>
                <a:lnTo>
                  <a:pt x="1757" y="63"/>
                </a:lnTo>
                <a:lnTo>
                  <a:pt x="1757" y="63"/>
                </a:lnTo>
                <a:lnTo>
                  <a:pt x="1757" y="63"/>
                </a:lnTo>
                <a:lnTo>
                  <a:pt x="1758" y="63"/>
                </a:lnTo>
                <a:lnTo>
                  <a:pt x="1758" y="63"/>
                </a:lnTo>
                <a:lnTo>
                  <a:pt x="1758" y="63"/>
                </a:lnTo>
                <a:lnTo>
                  <a:pt x="1759" y="63"/>
                </a:lnTo>
                <a:lnTo>
                  <a:pt x="1759" y="63"/>
                </a:lnTo>
                <a:lnTo>
                  <a:pt x="1759" y="63"/>
                </a:lnTo>
                <a:lnTo>
                  <a:pt x="1760" y="63"/>
                </a:lnTo>
                <a:lnTo>
                  <a:pt x="1760" y="63"/>
                </a:lnTo>
                <a:lnTo>
                  <a:pt x="1760" y="63"/>
                </a:lnTo>
                <a:lnTo>
                  <a:pt x="1762" y="63"/>
                </a:lnTo>
                <a:lnTo>
                  <a:pt x="1762" y="63"/>
                </a:lnTo>
                <a:lnTo>
                  <a:pt x="1762" y="63"/>
                </a:lnTo>
                <a:lnTo>
                  <a:pt x="1762" y="63"/>
                </a:lnTo>
                <a:lnTo>
                  <a:pt x="1763" y="63"/>
                </a:lnTo>
                <a:lnTo>
                  <a:pt x="1763" y="63"/>
                </a:lnTo>
                <a:lnTo>
                  <a:pt x="1763" y="63"/>
                </a:lnTo>
                <a:lnTo>
                  <a:pt x="1764" y="63"/>
                </a:lnTo>
                <a:lnTo>
                  <a:pt x="1764" y="63"/>
                </a:lnTo>
                <a:lnTo>
                  <a:pt x="1764" y="63"/>
                </a:lnTo>
                <a:lnTo>
                  <a:pt x="1765" y="63"/>
                </a:lnTo>
                <a:lnTo>
                  <a:pt x="1765" y="63"/>
                </a:lnTo>
                <a:lnTo>
                  <a:pt x="1765" y="63"/>
                </a:lnTo>
                <a:lnTo>
                  <a:pt x="1766" y="63"/>
                </a:lnTo>
                <a:lnTo>
                  <a:pt x="1766" y="63"/>
                </a:lnTo>
                <a:lnTo>
                  <a:pt x="1766" y="63"/>
                </a:lnTo>
                <a:lnTo>
                  <a:pt x="1766" y="63"/>
                </a:lnTo>
                <a:lnTo>
                  <a:pt x="1767" y="63"/>
                </a:lnTo>
                <a:lnTo>
                  <a:pt x="1767" y="63"/>
                </a:lnTo>
                <a:lnTo>
                  <a:pt x="1767" y="63"/>
                </a:lnTo>
                <a:lnTo>
                  <a:pt x="1768" y="63"/>
                </a:lnTo>
                <a:lnTo>
                  <a:pt x="1768" y="63"/>
                </a:lnTo>
                <a:lnTo>
                  <a:pt x="1768" y="63"/>
                </a:lnTo>
                <a:lnTo>
                  <a:pt x="1769" y="63"/>
                </a:lnTo>
                <a:lnTo>
                  <a:pt x="1769" y="63"/>
                </a:lnTo>
                <a:lnTo>
                  <a:pt x="1769" y="63"/>
                </a:lnTo>
                <a:lnTo>
                  <a:pt x="1770" y="63"/>
                </a:lnTo>
                <a:lnTo>
                  <a:pt x="1770" y="63"/>
                </a:lnTo>
                <a:lnTo>
                  <a:pt x="1770" y="63"/>
                </a:lnTo>
                <a:lnTo>
                  <a:pt x="1771" y="63"/>
                </a:lnTo>
                <a:lnTo>
                  <a:pt x="1771" y="63"/>
                </a:lnTo>
                <a:lnTo>
                  <a:pt x="1771" y="63"/>
                </a:lnTo>
                <a:lnTo>
                  <a:pt x="1771" y="63"/>
                </a:lnTo>
                <a:lnTo>
                  <a:pt x="1772" y="63"/>
                </a:lnTo>
                <a:lnTo>
                  <a:pt x="1772" y="63"/>
                </a:lnTo>
                <a:lnTo>
                  <a:pt x="1772" y="63"/>
                </a:lnTo>
                <a:lnTo>
                  <a:pt x="1773" y="63"/>
                </a:lnTo>
                <a:lnTo>
                  <a:pt x="1773" y="63"/>
                </a:lnTo>
                <a:lnTo>
                  <a:pt x="1773" y="63"/>
                </a:lnTo>
                <a:lnTo>
                  <a:pt x="1774" y="63"/>
                </a:lnTo>
                <a:lnTo>
                  <a:pt x="1774" y="63"/>
                </a:lnTo>
                <a:lnTo>
                  <a:pt x="1774" y="63"/>
                </a:lnTo>
                <a:lnTo>
                  <a:pt x="1775" y="63"/>
                </a:lnTo>
                <a:lnTo>
                  <a:pt x="1775" y="63"/>
                </a:lnTo>
                <a:lnTo>
                  <a:pt x="1775" y="63"/>
                </a:lnTo>
                <a:lnTo>
                  <a:pt x="1776" y="63"/>
                </a:lnTo>
                <a:lnTo>
                  <a:pt x="1776" y="63"/>
                </a:lnTo>
                <a:lnTo>
                  <a:pt x="1776" y="63"/>
                </a:lnTo>
                <a:lnTo>
                  <a:pt x="1776" y="63"/>
                </a:lnTo>
                <a:lnTo>
                  <a:pt x="1778" y="63"/>
                </a:lnTo>
                <a:lnTo>
                  <a:pt x="1778" y="63"/>
                </a:lnTo>
                <a:lnTo>
                  <a:pt x="1778" y="63"/>
                </a:lnTo>
                <a:lnTo>
                  <a:pt x="1779" y="63"/>
                </a:lnTo>
                <a:lnTo>
                  <a:pt x="1779" y="63"/>
                </a:lnTo>
                <a:lnTo>
                  <a:pt x="1779" y="63"/>
                </a:lnTo>
                <a:lnTo>
                  <a:pt x="1780" y="63"/>
                </a:lnTo>
                <a:lnTo>
                  <a:pt x="1780" y="63"/>
                </a:lnTo>
                <a:lnTo>
                  <a:pt x="1780" y="63"/>
                </a:lnTo>
                <a:lnTo>
                  <a:pt x="1781" y="63"/>
                </a:lnTo>
                <a:lnTo>
                  <a:pt x="1781" y="63"/>
                </a:lnTo>
                <a:lnTo>
                  <a:pt x="1781" y="63"/>
                </a:lnTo>
                <a:lnTo>
                  <a:pt x="1781" y="63"/>
                </a:lnTo>
                <a:lnTo>
                  <a:pt x="1782" y="63"/>
                </a:lnTo>
                <a:lnTo>
                  <a:pt x="1782" y="63"/>
                </a:lnTo>
                <a:lnTo>
                  <a:pt x="1782" y="63"/>
                </a:lnTo>
                <a:lnTo>
                  <a:pt x="1783" y="63"/>
                </a:lnTo>
                <a:lnTo>
                  <a:pt x="1783" y="63"/>
                </a:lnTo>
                <a:lnTo>
                  <a:pt x="1783" y="63"/>
                </a:lnTo>
                <a:lnTo>
                  <a:pt x="1784" y="63"/>
                </a:lnTo>
                <a:lnTo>
                  <a:pt x="1784" y="63"/>
                </a:lnTo>
                <a:lnTo>
                  <a:pt x="1784" y="63"/>
                </a:lnTo>
                <a:lnTo>
                  <a:pt x="1785" y="63"/>
                </a:lnTo>
                <a:lnTo>
                  <a:pt x="1785" y="63"/>
                </a:lnTo>
                <a:lnTo>
                  <a:pt x="1785" y="63"/>
                </a:lnTo>
                <a:lnTo>
                  <a:pt x="1786" y="63"/>
                </a:lnTo>
                <a:lnTo>
                  <a:pt x="1786" y="63"/>
                </a:lnTo>
                <a:lnTo>
                  <a:pt x="1786" y="63"/>
                </a:lnTo>
                <a:lnTo>
                  <a:pt x="1786" y="63"/>
                </a:lnTo>
                <a:lnTo>
                  <a:pt x="1787" y="63"/>
                </a:lnTo>
                <a:lnTo>
                  <a:pt x="1787" y="63"/>
                </a:lnTo>
                <a:lnTo>
                  <a:pt x="1787" y="63"/>
                </a:lnTo>
                <a:lnTo>
                  <a:pt x="1788" y="63"/>
                </a:lnTo>
                <a:lnTo>
                  <a:pt x="1788" y="63"/>
                </a:lnTo>
                <a:lnTo>
                  <a:pt x="1788" y="63"/>
                </a:lnTo>
                <a:lnTo>
                  <a:pt x="1789" y="63"/>
                </a:lnTo>
                <a:lnTo>
                  <a:pt x="1789" y="63"/>
                </a:lnTo>
                <a:lnTo>
                  <a:pt x="1789" y="63"/>
                </a:lnTo>
                <a:lnTo>
                  <a:pt x="1790" y="63"/>
                </a:lnTo>
                <a:lnTo>
                  <a:pt x="1790" y="63"/>
                </a:lnTo>
                <a:lnTo>
                  <a:pt x="1790" y="63"/>
                </a:lnTo>
                <a:lnTo>
                  <a:pt x="1791" y="63"/>
                </a:lnTo>
                <a:lnTo>
                  <a:pt x="1791" y="63"/>
                </a:lnTo>
                <a:lnTo>
                  <a:pt x="1791" y="63"/>
                </a:lnTo>
                <a:lnTo>
                  <a:pt x="1791" y="63"/>
                </a:lnTo>
                <a:lnTo>
                  <a:pt x="1793" y="63"/>
                </a:lnTo>
                <a:lnTo>
                  <a:pt x="1793" y="63"/>
                </a:lnTo>
                <a:lnTo>
                  <a:pt x="1793" y="63"/>
                </a:lnTo>
                <a:lnTo>
                  <a:pt x="1794" y="63"/>
                </a:lnTo>
                <a:lnTo>
                  <a:pt x="1794" y="63"/>
                </a:lnTo>
                <a:lnTo>
                  <a:pt x="1794" y="63"/>
                </a:lnTo>
                <a:lnTo>
                  <a:pt x="1795" y="63"/>
                </a:lnTo>
                <a:lnTo>
                  <a:pt x="1795" y="63"/>
                </a:lnTo>
                <a:lnTo>
                  <a:pt x="1795" y="63"/>
                </a:lnTo>
                <a:lnTo>
                  <a:pt x="1796" y="63"/>
                </a:lnTo>
                <a:lnTo>
                  <a:pt x="1796" y="63"/>
                </a:lnTo>
                <a:lnTo>
                  <a:pt x="1796" y="63"/>
                </a:lnTo>
                <a:lnTo>
                  <a:pt x="1796" y="63"/>
                </a:lnTo>
                <a:lnTo>
                  <a:pt x="1797" y="63"/>
                </a:lnTo>
                <a:lnTo>
                  <a:pt x="1797" y="63"/>
                </a:lnTo>
                <a:lnTo>
                  <a:pt x="1797" y="63"/>
                </a:lnTo>
                <a:lnTo>
                  <a:pt x="1798" y="63"/>
                </a:lnTo>
                <a:lnTo>
                  <a:pt x="1798" y="63"/>
                </a:lnTo>
                <a:lnTo>
                  <a:pt x="1798" y="63"/>
                </a:lnTo>
                <a:lnTo>
                  <a:pt x="1799" y="63"/>
                </a:lnTo>
                <a:lnTo>
                  <a:pt x="1799" y="63"/>
                </a:lnTo>
                <a:lnTo>
                  <a:pt x="1799" y="63"/>
                </a:lnTo>
                <a:lnTo>
                  <a:pt x="1800" y="63"/>
                </a:lnTo>
                <a:lnTo>
                  <a:pt x="1800" y="63"/>
                </a:lnTo>
                <a:lnTo>
                  <a:pt x="1800" y="63"/>
                </a:lnTo>
                <a:lnTo>
                  <a:pt x="1801" y="63"/>
                </a:lnTo>
                <a:lnTo>
                  <a:pt x="1801" y="63"/>
                </a:lnTo>
                <a:lnTo>
                  <a:pt x="1801" y="63"/>
                </a:lnTo>
                <a:lnTo>
                  <a:pt x="1801" y="63"/>
                </a:lnTo>
                <a:lnTo>
                  <a:pt x="1802" y="63"/>
                </a:lnTo>
                <a:lnTo>
                  <a:pt x="1802" y="63"/>
                </a:lnTo>
                <a:lnTo>
                  <a:pt x="1802" y="63"/>
                </a:lnTo>
                <a:lnTo>
                  <a:pt x="1803" y="63"/>
                </a:lnTo>
                <a:lnTo>
                  <a:pt x="1803" y="63"/>
                </a:lnTo>
                <a:lnTo>
                  <a:pt x="1803" y="63"/>
                </a:lnTo>
                <a:lnTo>
                  <a:pt x="1804" y="63"/>
                </a:lnTo>
                <a:lnTo>
                  <a:pt x="1804" y="63"/>
                </a:lnTo>
                <a:lnTo>
                  <a:pt x="1804" y="63"/>
                </a:lnTo>
                <a:lnTo>
                  <a:pt x="1805" y="63"/>
                </a:lnTo>
                <a:lnTo>
                  <a:pt x="1805" y="63"/>
                </a:lnTo>
                <a:lnTo>
                  <a:pt x="1805" y="63"/>
                </a:lnTo>
                <a:lnTo>
                  <a:pt x="1806" y="63"/>
                </a:lnTo>
                <a:lnTo>
                  <a:pt x="1806" y="63"/>
                </a:lnTo>
                <a:lnTo>
                  <a:pt x="1806" y="63"/>
                </a:lnTo>
                <a:lnTo>
                  <a:pt x="1806" y="63"/>
                </a:lnTo>
                <a:lnTo>
                  <a:pt x="1807" y="63"/>
                </a:lnTo>
                <a:lnTo>
                  <a:pt x="1807" y="63"/>
                </a:lnTo>
                <a:lnTo>
                  <a:pt x="1807" y="63"/>
                </a:lnTo>
                <a:lnTo>
                  <a:pt x="1808" y="63"/>
                </a:lnTo>
                <a:lnTo>
                  <a:pt x="1808" y="63"/>
                </a:lnTo>
                <a:lnTo>
                  <a:pt x="1808" y="63"/>
                </a:lnTo>
                <a:lnTo>
                  <a:pt x="1809" y="63"/>
                </a:lnTo>
                <a:lnTo>
                  <a:pt x="1809" y="63"/>
                </a:lnTo>
                <a:lnTo>
                  <a:pt x="1809" y="63"/>
                </a:lnTo>
                <a:lnTo>
                  <a:pt x="1811" y="63"/>
                </a:lnTo>
                <a:lnTo>
                  <a:pt x="1811" y="63"/>
                </a:lnTo>
                <a:lnTo>
                  <a:pt x="1811" y="63"/>
                </a:lnTo>
                <a:lnTo>
                  <a:pt x="1811" y="63"/>
                </a:lnTo>
                <a:lnTo>
                  <a:pt x="1812" y="63"/>
                </a:lnTo>
                <a:lnTo>
                  <a:pt x="1812" y="63"/>
                </a:lnTo>
                <a:lnTo>
                  <a:pt x="1812" y="63"/>
                </a:lnTo>
                <a:lnTo>
                  <a:pt x="1813" y="63"/>
                </a:lnTo>
                <a:lnTo>
                  <a:pt x="1813" y="63"/>
                </a:lnTo>
                <a:lnTo>
                  <a:pt x="1813" y="63"/>
                </a:lnTo>
                <a:lnTo>
                  <a:pt x="1814" y="63"/>
                </a:lnTo>
                <a:lnTo>
                  <a:pt x="1814" y="63"/>
                </a:lnTo>
                <a:lnTo>
                  <a:pt x="1814" y="63"/>
                </a:lnTo>
                <a:lnTo>
                  <a:pt x="1815" y="63"/>
                </a:lnTo>
                <a:lnTo>
                  <a:pt x="1815" y="63"/>
                </a:lnTo>
                <a:lnTo>
                  <a:pt x="1815" y="63"/>
                </a:lnTo>
                <a:lnTo>
                  <a:pt x="1816" y="63"/>
                </a:lnTo>
                <a:lnTo>
                  <a:pt x="1816" y="63"/>
                </a:lnTo>
                <a:lnTo>
                  <a:pt x="1816" y="63"/>
                </a:lnTo>
                <a:lnTo>
                  <a:pt x="1816" y="63"/>
                </a:lnTo>
                <a:lnTo>
                  <a:pt x="1817" y="63"/>
                </a:lnTo>
                <a:lnTo>
                  <a:pt x="1817" y="63"/>
                </a:lnTo>
                <a:lnTo>
                  <a:pt x="1817" y="63"/>
                </a:lnTo>
                <a:lnTo>
                  <a:pt x="1818" y="63"/>
                </a:lnTo>
                <a:lnTo>
                  <a:pt x="1818" y="63"/>
                </a:lnTo>
                <a:lnTo>
                  <a:pt x="1818" y="63"/>
                </a:lnTo>
                <a:lnTo>
                  <a:pt x="1819" y="63"/>
                </a:lnTo>
                <a:lnTo>
                  <a:pt x="1819" y="63"/>
                </a:lnTo>
                <a:lnTo>
                  <a:pt x="1819" y="63"/>
                </a:lnTo>
                <a:lnTo>
                  <a:pt x="1820" y="63"/>
                </a:lnTo>
                <a:lnTo>
                  <a:pt x="1820" y="63"/>
                </a:lnTo>
                <a:lnTo>
                  <a:pt x="1820" y="63"/>
                </a:lnTo>
                <a:lnTo>
                  <a:pt x="1821" y="63"/>
                </a:lnTo>
                <a:lnTo>
                  <a:pt x="1821" y="63"/>
                </a:lnTo>
                <a:lnTo>
                  <a:pt x="1821" y="63"/>
                </a:lnTo>
                <a:lnTo>
                  <a:pt x="1821" y="63"/>
                </a:lnTo>
                <a:lnTo>
                  <a:pt x="1822" y="63"/>
                </a:lnTo>
                <a:lnTo>
                  <a:pt x="1822" y="63"/>
                </a:lnTo>
                <a:lnTo>
                  <a:pt x="1822" y="63"/>
                </a:lnTo>
                <a:lnTo>
                  <a:pt x="1823" y="63"/>
                </a:lnTo>
                <a:lnTo>
                  <a:pt x="1823" y="63"/>
                </a:lnTo>
                <a:lnTo>
                  <a:pt x="1823" y="63"/>
                </a:lnTo>
                <a:lnTo>
                  <a:pt x="1824" y="63"/>
                </a:lnTo>
                <a:lnTo>
                  <a:pt x="1824" y="63"/>
                </a:lnTo>
                <a:lnTo>
                  <a:pt x="1824" y="63"/>
                </a:lnTo>
                <a:lnTo>
                  <a:pt x="1825" y="63"/>
                </a:lnTo>
                <a:lnTo>
                  <a:pt x="1825" y="63"/>
                </a:lnTo>
                <a:lnTo>
                  <a:pt x="1825" y="63"/>
                </a:lnTo>
                <a:lnTo>
                  <a:pt x="1825" y="63"/>
                </a:lnTo>
                <a:lnTo>
                  <a:pt x="1827" y="63"/>
                </a:lnTo>
                <a:lnTo>
                  <a:pt x="1827" y="63"/>
                </a:lnTo>
                <a:lnTo>
                  <a:pt x="1827" y="63"/>
                </a:lnTo>
                <a:lnTo>
                  <a:pt x="1828" y="63"/>
                </a:lnTo>
                <a:lnTo>
                  <a:pt x="1828" y="63"/>
                </a:lnTo>
                <a:lnTo>
                  <a:pt x="1828" y="63"/>
                </a:lnTo>
                <a:lnTo>
                  <a:pt x="1829" y="63"/>
                </a:lnTo>
                <a:lnTo>
                  <a:pt x="1829" y="63"/>
                </a:lnTo>
                <a:lnTo>
                  <a:pt x="1829" y="63"/>
                </a:lnTo>
                <a:lnTo>
                  <a:pt x="1830" y="63"/>
                </a:lnTo>
                <a:lnTo>
                  <a:pt x="1830" y="63"/>
                </a:lnTo>
                <a:lnTo>
                  <a:pt x="1830" y="63"/>
                </a:lnTo>
                <a:lnTo>
                  <a:pt x="1831" y="63"/>
                </a:lnTo>
                <a:lnTo>
                  <a:pt x="1831" y="63"/>
                </a:lnTo>
                <a:lnTo>
                  <a:pt x="1831" y="63"/>
                </a:lnTo>
                <a:lnTo>
                  <a:pt x="1831" y="63"/>
                </a:lnTo>
                <a:lnTo>
                  <a:pt x="1832" y="63"/>
                </a:lnTo>
                <a:lnTo>
                  <a:pt x="1832" y="63"/>
                </a:lnTo>
                <a:lnTo>
                  <a:pt x="1832" y="63"/>
                </a:lnTo>
                <a:lnTo>
                  <a:pt x="1833" y="63"/>
                </a:lnTo>
                <a:lnTo>
                  <a:pt x="1833" y="63"/>
                </a:lnTo>
                <a:lnTo>
                  <a:pt x="1833" y="63"/>
                </a:lnTo>
                <a:lnTo>
                  <a:pt x="1834" y="63"/>
                </a:lnTo>
                <a:lnTo>
                  <a:pt x="1834" y="63"/>
                </a:lnTo>
                <a:lnTo>
                  <a:pt x="1834" y="63"/>
                </a:lnTo>
                <a:lnTo>
                  <a:pt x="1835" y="63"/>
                </a:lnTo>
                <a:lnTo>
                  <a:pt x="1835" y="63"/>
                </a:lnTo>
                <a:lnTo>
                  <a:pt x="1835" y="63"/>
                </a:lnTo>
                <a:lnTo>
                  <a:pt x="1835" y="63"/>
                </a:lnTo>
                <a:lnTo>
                  <a:pt x="1836" y="63"/>
                </a:lnTo>
                <a:lnTo>
                  <a:pt x="1836" y="63"/>
                </a:lnTo>
                <a:lnTo>
                  <a:pt x="1836" y="63"/>
                </a:lnTo>
                <a:lnTo>
                  <a:pt x="1837" y="63"/>
                </a:lnTo>
                <a:lnTo>
                  <a:pt x="1837" y="63"/>
                </a:lnTo>
                <a:lnTo>
                  <a:pt x="1837" y="63"/>
                </a:lnTo>
                <a:lnTo>
                  <a:pt x="1838" y="63"/>
                </a:lnTo>
                <a:lnTo>
                  <a:pt x="1838" y="63"/>
                </a:lnTo>
                <a:lnTo>
                  <a:pt x="1838" y="63"/>
                </a:lnTo>
                <a:lnTo>
                  <a:pt x="1839" y="63"/>
                </a:lnTo>
                <a:lnTo>
                  <a:pt x="1839" y="63"/>
                </a:lnTo>
                <a:lnTo>
                  <a:pt x="1839" y="63"/>
                </a:lnTo>
                <a:lnTo>
                  <a:pt x="1840" y="63"/>
                </a:lnTo>
                <a:lnTo>
                  <a:pt x="1840" y="63"/>
                </a:lnTo>
                <a:lnTo>
                  <a:pt x="1840" y="63"/>
                </a:lnTo>
                <a:lnTo>
                  <a:pt x="1840" y="63"/>
                </a:lnTo>
                <a:lnTo>
                  <a:pt x="1841" y="63"/>
                </a:lnTo>
                <a:lnTo>
                  <a:pt x="1841" y="63"/>
                </a:lnTo>
                <a:lnTo>
                  <a:pt x="1841" y="63"/>
                </a:lnTo>
                <a:lnTo>
                  <a:pt x="1842" y="63"/>
                </a:lnTo>
                <a:lnTo>
                  <a:pt x="1842" y="63"/>
                </a:lnTo>
                <a:lnTo>
                  <a:pt x="1842" y="63"/>
                </a:lnTo>
                <a:lnTo>
                  <a:pt x="1843" y="63"/>
                </a:lnTo>
                <a:lnTo>
                  <a:pt x="1843" y="63"/>
                </a:lnTo>
                <a:lnTo>
                  <a:pt x="1843" y="63"/>
                </a:lnTo>
                <a:lnTo>
                  <a:pt x="1845" y="63"/>
                </a:lnTo>
                <a:lnTo>
                  <a:pt x="1845" y="63"/>
                </a:lnTo>
                <a:lnTo>
                  <a:pt x="1845" y="63"/>
                </a:lnTo>
                <a:lnTo>
                  <a:pt x="1846" y="63"/>
                </a:lnTo>
                <a:lnTo>
                  <a:pt x="1846" y="63"/>
                </a:lnTo>
                <a:lnTo>
                  <a:pt x="1846" y="63"/>
                </a:lnTo>
                <a:lnTo>
                  <a:pt x="1846" y="63"/>
                </a:lnTo>
                <a:lnTo>
                  <a:pt x="1847" y="63"/>
                </a:lnTo>
                <a:lnTo>
                  <a:pt x="1847" y="63"/>
                </a:lnTo>
                <a:lnTo>
                  <a:pt x="1847" y="63"/>
                </a:lnTo>
                <a:lnTo>
                  <a:pt x="1848" y="63"/>
                </a:lnTo>
                <a:lnTo>
                  <a:pt x="1848" y="63"/>
                </a:lnTo>
                <a:lnTo>
                  <a:pt x="1848" y="63"/>
                </a:lnTo>
                <a:lnTo>
                  <a:pt x="1849" y="63"/>
                </a:lnTo>
                <a:lnTo>
                  <a:pt x="1849" y="63"/>
                </a:lnTo>
                <a:lnTo>
                  <a:pt x="1849" y="63"/>
                </a:lnTo>
                <a:lnTo>
                  <a:pt x="1850" y="63"/>
                </a:lnTo>
                <a:lnTo>
                  <a:pt x="1850" y="63"/>
                </a:lnTo>
                <a:lnTo>
                  <a:pt x="1850" y="63"/>
                </a:lnTo>
                <a:lnTo>
                  <a:pt x="1851" y="63"/>
                </a:lnTo>
                <a:lnTo>
                  <a:pt x="1851" y="63"/>
                </a:lnTo>
                <a:lnTo>
                  <a:pt x="1851" y="63"/>
                </a:lnTo>
                <a:lnTo>
                  <a:pt x="1851" y="63"/>
                </a:lnTo>
                <a:lnTo>
                  <a:pt x="1852" y="63"/>
                </a:lnTo>
                <a:lnTo>
                  <a:pt x="1852" y="63"/>
                </a:lnTo>
                <a:lnTo>
                  <a:pt x="1852" y="63"/>
                </a:lnTo>
                <a:lnTo>
                  <a:pt x="1853" y="63"/>
                </a:lnTo>
                <a:lnTo>
                  <a:pt x="1853" y="63"/>
                </a:lnTo>
                <a:lnTo>
                  <a:pt x="1853" y="63"/>
                </a:lnTo>
                <a:lnTo>
                  <a:pt x="1854" y="63"/>
                </a:lnTo>
                <a:lnTo>
                  <a:pt x="1854" y="63"/>
                </a:lnTo>
                <a:lnTo>
                  <a:pt x="1854" y="63"/>
                </a:lnTo>
                <a:lnTo>
                  <a:pt x="1855" y="63"/>
                </a:lnTo>
                <a:lnTo>
                  <a:pt x="1855" y="63"/>
                </a:lnTo>
                <a:lnTo>
                  <a:pt x="1855" y="63"/>
                </a:lnTo>
                <a:lnTo>
                  <a:pt x="1855" y="63"/>
                </a:lnTo>
                <a:lnTo>
                  <a:pt x="1856" y="63"/>
                </a:lnTo>
                <a:lnTo>
                  <a:pt x="1856" y="63"/>
                </a:lnTo>
                <a:lnTo>
                  <a:pt x="1856" y="63"/>
                </a:lnTo>
                <a:lnTo>
                  <a:pt x="1857" y="63"/>
                </a:lnTo>
                <a:lnTo>
                  <a:pt x="1857" y="63"/>
                </a:lnTo>
                <a:lnTo>
                  <a:pt x="1857" y="63"/>
                </a:lnTo>
                <a:lnTo>
                  <a:pt x="1858" y="63"/>
                </a:lnTo>
                <a:lnTo>
                  <a:pt x="1858" y="63"/>
                </a:lnTo>
                <a:lnTo>
                  <a:pt x="1858" y="63"/>
                </a:lnTo>
                <a:lnTo>
                  <a:pt x="1859" y="63"/>
                </a:lnTo>
                <a:lnTo>
                  <a:pt x="1859" y="63"/>
                </a:lnTo>
                <a:lnTo>
                  <a:pt x="1859" y="63"/>
                </a:lnTo>
                <a:lnTo>
                  <a:pt x="1861" y="63"/>
                </a:lnTo>
                <a:lnTo>
                  <a:pt x="1861" y="63"/>
                </a:lnTo>
                <a:lnTo>
                  <a:pt x="1861" y="63"/>
                </a:lnTo>
                <a:lnTo>
                  <a:pt x="1861" y="63"/>
                </a:lnTo>
                <a:lnTo>
                  <a:pt x="1862" y="63"/>
                </a:lnTo>
                <a:lnTo>
                  <a:pt x="1862" y="63"/>
                </a:lnTo>
                <a:lnTo>
                  <a:pt x="1862" y="63"/>
                </a:lnTo>
                <a:lnTo>
                  <a:pt x="1863" y="63"/>
                </a:lnTo>
                <a:lnTo>
                  <a:pt x="1863" y="63"/>
                </a:lnTo>
                <a:lnTo>
                  <a:pt x="1863" y="63"/>
                </a:lnTo>
                <a:lnTo>
                  <a:pt x="1864" y="63"/>
                </a:lnTo>
                <a:lnTo>
                  <a:pt x="1864" y="63"/>
                </a:lnTo>
                <a:lnTo>
                  <a:pt x="1864" y="63"/>
                </a:lnTo>
                <a:lnTo>
                  <a:pt x="1865" y="63"/>
                </a:lnTo>
                <a:lnTo>
                  <a:pt x="1865" y="63"/>
                </a:lnTo>
                <a:lnTo>
                  <a:pt x="1865" y="63"/>
                </a:lnTo>
                <a:lnTo>
                  <a:pt x="1866" y="63"/>
                </a:lnTo>
                <a:lnTo>
                  <a:pt x="1866" y="63"/>
                </a:lnTo>
                <a:lnTo>
                  <a:pt x="1866" y="63"/>
                </a:lnTo>
                <a:lnTo>
                  <a:pt x="1866" y="63"/>
                </a:lnTo>
                <a:lnTo>
                  <a:pt x="1867" y="63"/>
                </a:lnTo>
                <a:lnTo>
                  <a:pt x="1867" y="63"/>
                </a:lnTo>
                <a:lnTo>
                  <a:pt x="1867" y="63"/>
                </a:lnTo>
                <a:lnTo>
                  <a:pt x="1868" y="63"/>
                </a:lnTo>
                <a:lnTo>
                  <a:pt x="1868" y="63"/>
                </a:lnTo>
                <a:lnTo>
                  <a:pt x="1868" y="63"/>
                </a:lnTo>
                <a:lnTo>
                  <a:pt x="1869" y="63"/>
                </a:lnTo>
                <a:lnTo>
                  <a:pt x="1869" y="63"/>
                </a:lnTo>
                <a:lnTo>
                  <a:pt x="1869" y="63"/>
                </a:lnTo>
                <a:lnTo>
                  <a:pt x="1870" y="63"/>
                </a:lnTo>
                <a:lnTo>
                  <a:pt x="1870" y="63"/>
                </a:lnTo>
                <a:lnTo>
                  <a:pt x="1870" y="63"/>
                </a:lnTo>
                <a:lnTo>
                  <a:pt x="1870" y="63"/>
                </a:lnTo>
                <a:lnTo>
                  <a:pt x="1871" y="63"/>
                </a:lnTo>
                <a:lnTo>
                  <a:pt x="1871" y="63"/>
                </a:lnTo>
                <a:lnTo>
                  <a:pt x="1871" y="63"/>
                </a:lnTo>
                <a:lnTo>
                  <a:pt x="1872" y="63"/>
                </a:lnTo>
                <a:lnTo>
                  <a:pt x="1872" y="63"/>
                </a:lnTo>
                <a:lnTo>
                  <a:pt x="1872" y="63"/>
                </a:lnTo>
                <a:lnTo>
                  <a:pt x="1873" y="63"/>
                </a:lnTo>
                <a:lnTo>
                  <a:pt x="1873" y="63"/>
                </a:lnTo>
                <a:lnTo>
                  <a:pt x="1873" y="63"/>
                </a:lnTo>
                <a:lnTo>
                  <a:pt x="1874" y="63"/>
                </a:lnTo>
                <a:lnTo>
                  <a:pt x="1874" y="63"/>
                </a:lnTo>
                <a:lnTo>
                  <a:pt x="1874" y="63"/>
                </a:lnTo>
                <a:lnTo>
                  <a:pt x="1875" y="63"/>
                </a:lnTo>
                <a:lnTo>
                  <a:pt x="1875" y="63"/>
                </a:lnTo>
                <a:lnTo>
                  <a:pt x="1875" y="63"/>
                </a:lnTo>
                <a:lnTo>
                  <a:pt x="1875" y="63"/>
                </a:lnTo>
                <a:lnTo>
                  <a:pt x="1876" y="63"/>
                </a:lnTo>
                <a:lnTo>
                  <a:pt x="1876" y="63"/>
                </a:lnTo>
                <a:lnTo>
                  <a:pt x="1876" y="63"/>
                </a:lnTo>
                <a:lnTo>
                  <a:pt x="1877" y="63"/>
                </a:lnTo>
                <a:lnTo>
                  <a:pt x="1877" y="63"/>
                </a:lnTo>
                <a:lnTo>
                  <a:pt x="1877" y="63"/>
                </a:lnTo>
                <a:lnTo>
                  <a:pt x="1879" y="63"/>
                </a:lnTo>
                <a:lnTo>
                  <a:pt x="1879" y="63"/>
                </a:lnTo>
                <a:lnTo>
                  <a:pt x="1879" y="63"/>
                </a:lnTo>
                <a:lnTo>
                  <a:pt x="1880" y="63"/>
                </a:lnTo>
                <a:lnTo>
                  <a:pt x="1880" y="63"/>
                </a:lnTo>
                <a:lnTo>
                  <a:pt x="1880" y="63"/>
                </a:lnTo>
                <a:lnTo>
                  <a:pt x="1881" y="63"/>
                </a:lnTo>
                <a:lnTo>
                  <a:pt x="1881" y="63"/>
                </a:lnTo>
                <a:lnTo>
                  <a:pt x="1881" y="63"/>
                </a:lnTo>
                <a:lnTo>
                  <a:pt x="1881" y="63"/>
                </a:lnTo>
                <a:lnTo>
                  <a:pt x="1882" y="63"/>
                </a:lnTo>
                <a:lnTo>
                  <a:pt x="1882" y="63"/>
                </a:lnTo>
                <a:lnTo>
                  <a:pt x="1882" y="63"/>
                </a:lnTo>
                <a:lnTo>
                  <a:pt x="1883" y="63"/>
                </a:lnTo>
                <a:lnTo>
                  <a:pt x="1883" y="63"/>
                </a:lnTo>
                <a:lnTo>
                  <a:pt x="1883" y="63"/>
                </a:lnTo>
                <a:lnTo>
                  <a:pt x="1884" y="63"/>
                </a:lnTo>
                <a:lnTo>
                  <a:pt x="1884" y="63"/>
                </a:lnTo>
                <a:lnTo>
                  <a:pt x="1884" y="63"/>
                </a:lnTo>
                <a:lnTo>
                  <a:pt x="1885" y="63"/>
                </a:lnTo>
                <a:lnTo>
                  <a:pt x="1885" y="63"/>
                </a:lnTo>
                <a:lnTo>
                  <a:pt x="1885" y="63"/>
                </a:lnTo>
                <a:lnTo>
                  <a:pt x="1885" y="63"/>
                </a:lnTo>
                <a:lnTo>
                  <a:pt x="1886" y="63"/>
                </a:lnTo>
                <a:lnTo>
                  <a:pt x="1886" y="63"/>
                </a:lnTo>
                <a:lnTo>
                  <a:pt x="1886" y="63"/>
                </a:lnTo>
                <a:lnTo>
                  <a:pt x="1887" y="63"/>
                </a:lnTo>
                <a:lnTo>
                  <a:pt x="1887" y="63"/>
                </a:lnTo>
                <a:lnTo>
                  <a:pt x="1887" y="63"/>
                </a:lnTo>
                <a:lnTo>
                  <a:pt x="1888" y="63"/>
                </a:lnTo>
                <a:lnTo>
                  <a:pt x="1888" y="63"/>
                </a:lnTo>
                <a:lnTo>
                  <a:pt x="1888" y="63"/>
                </a:lnTo>
                <a:lnTo>
                  <a:pt x="1889" y="63"/>
                </a:lnTo>
                <a:lnTo>
                  <a:pt x="1889" y="63"/>
                </a:lnTo>
                <a:lnTo>
                  <a:pt x="1889" y="63"/>
                </a:lnTo>
                <a:lnTo>
                  <a:pt x="1889" y="63"/>
                </a:lnTo>
                <a:lnTo>
                  <a:pt x="1890" y="63"/>
                </a:lnTo>
                <a:lnTo>
                  <a:pt x="1890" y="63"/>
                </a:lnTo>
                <a:lnTo>
                  <a:pt x="1890" y="63"/>
                </a:lnTo>
                <a:lnTo>
                  <a:pt x="1891" y="63"/>
                </a:lnTo>
                <a:lnTo>
                  <a:pt x="1891" y="63"/>
                </a:lnTo>
                <a:lnTo>
                  <a:pt x="1891" y="63"/>
                </a:lnTo>
                <a:lnTo>
                  <a:pt x="1892" y="63"/>
                </a:lnTo>
                <a:lnTo>
                  <a:pt x="1892" y="63"/>
                </a:lnTo>
                <a:lnTo>
                  <a:pt x="1892" y="63"/>
                </a:lnTo>
                <a:lnTo>
                  <a:pt x="1893" y="63"/>
                </a:lnTo>
                <a:lnTo>
                  <a:pt x="1893" y="63"/>
                </a:lnTo>
                <a:lnTo>
                  <a:pt x="1893" y="63"/>
                </a:lnTo>
                <a:lnTo>
                  <a:pt x="1895" y="63"/>
                </a:lnTo>
                <a:lnTo>
                  <a:pt x="1895" y="63"/>
                </a:lnTo>
                <a:lnTo>
                  <a:pt x="1895" y="63"/>
                </a:lnTo>
                <a:lnTo>
                  <a:pt x="1896" y="63"/>
                </a:lnTo>
                <a:lnTo>
                  <a:pt x="1896" y="63"/>
                </a:lnTo>
                <a:lnTo>
                  <a:pt x="1896" y="63"/>
                </a:lnTo>
                <a:lnTo>
                  <a:pt x="1896" y="63"/>
                </a:lnTo>
                <a:lnTo>
                  <a:pt x="1897" y="63"/>
                </a:lnTo>
                <a:lnTo>
                  <a:pt x="1897" y="63"/>
                </a:lnTo>
                <a:lnTo>
                  <a:pt x="1897" y="63"/>
                </a:lnTo>
                <a:lnTo>
                  <a:pt x="1898" y="63"/>
                </a:lnTo>
                <a:lnTo>
                  <a:pt x="1898" y="63"/>
                </a:lnTo>
                <a:lnTo>
                  <a:pt x="1898" y="63"/>
                </a:lnTo>
                <a:lnTo>
                  <a:pt x="1899" y="63"/>
                </a:lnTo>
                <a:lnTo>
                  <a:pt x="1899" y="63"/>
                </a:lnTo>
                <a:lnTo>
                  <a:pt x="1899" y="63"/>
                </a:lnTo>
                <a:lnTo>
                  <a:pt x="1900" y="63"/>
                </a:lnTo>
                <a:lnTo>
                  <a:pt x="1900" y="63"/>
                </a:lnTo>
                <a:lnTo>
                  <a:pt x="1900" y="63"/>
                </a:lnTo>
                <a:lnTo>
                  <a:pt x="1900" y="63"/>
                </a:lnTo>
                <a:lnTo>
                  <a:pt x="1901" y="63"/>
                </a:lnTo>
                <a:lnTo>
                  <a:pt x="1901" y="63"/>
                </a:lnTo>
                <a:lnTo>
                  <a:pt x="1901" y="63"/>
                </a:lnTo>
                <a:lnTo>
                  <a:pt x="1902" y="63"/>
                </a:lnTo>
                <a:lnTo>
                  <a:pt x="1902" y="63"/>
                </a:lnTo>
                <a:lnTo>
                  <a:pt x="1902" y="63"/>
                </a:lnTo>
                <a:lnTo>
                  <a:pt x="1903" y="63"/>
                </a:lnTo>
                <a:lnTo>
                  <a:pt x="1903" y="63"/>
                </a:lnTo>
                <a:lnTo>
                  <a:pt x="1903" y="63"/>
                </a:lnTo>
                <a:lnTo>
                  <a:pt x="1904" y="63"/>
                </a:lnTo>
                <a:lnTo>
                  <a:pt x="1904" y="63"/>
                </a:lnTo>
                <a:lnTo>
                  <a:pt x="1904" y="63"/>
                </a:lnTo>
                <a:lnTo>
                  <a:pt x="1905" y="63"/>
                </a:lnTo>
                <a:lnTo>
                  <a:pt x="1905" y="63"/>
                </a:lnTo>
                <a:lnTo>
                  <a:pt x="1905" y="63"/>
                </a:lnTo>
                <a:lnTo>
                  <a:pt x="1905" y="63"/>
                </a:lnTo>
                <a:lnTo>
                  <a:pt x="1906" y="63"/>
                </a:lnTo>
                <a:lnTo>
                  <a:pt x="1906" y="63"/>
                </a:lnTo>
                <a:lnTo>
                  <a:pt x="1906" y="63"/>
                </a:lnTo>
                <a:lnTo>
                  <a:pt x="1907" y="63"/>
                </a:lnTo>
                <a:lnTo>
                  <a:pt x="1907" y="63"/>
                </a:lnTo>
                <a:lnTo>
                  <a:pt x="1907" y="63"/>
                </a:lnTo>
                <a:lnTo>
                  <a:pt x="1908" y="63"/>
                </a:lnTo>
                <a:lnTo>
                  <a:pt x="1908" y="63"/>
                </a:lnTo>
                <a:lnTo>
                  <a:pt x="1908" y="63"/>
                </a:lnTo>
                <a:lnTo>
                  <a:pt x="1910" y="63"/>
                </a:lnTo>
                <a:lnTo>
                  <a:pt x="1910" y="63"/>
                </a:lnTo>
                <a:lnTo>
                  <a:pt x="1910" y="63"/>
                </a:lnTo>
                <a:lnTo>
                  <a:pt x="1910" y="63"/>
                </a:lnTo>
                <a:lnTo>
                  <a:pt x="1911" y="63"/>
                </a:lnTo>
                <a:lnTo>
                  <a:pt x="1911" y="63"/>
                </a:lnTo>
                <a:lnTo>
                  <a:pt x="1911" y="63"/>
                </a:lnTo>
                <a:lnTo>
                  <a:pt x="1911" y="63"/>
                </a:lnTo>
                <a:lnTo>
                  <a:pt x="1911" y="63"/>
                </a:lnTo>
                <a:lnTo>
                  <a:pt x="1911" y="63"/>
                </a:lnTo>
                <a:lnTo>
                  <a:pt x="1913" y="63"/>
                </a:lnTo>
                <a:lnTo>
                  <a:pt x="1913" y="63"/>
                </a:lnTo>
                <a:lnTo>
                  <a:pt x="1913" y="63"/>
                </a:lnTo>
                <a:lnTo>
                  <a:pt x="1914" y="63"/>
                </a:lnTo>
                <a:lnTo>
                  <a:pt x="1914" y="63"/>
                </a:lnTo>
                <a:lnTo>
                  <a:pt x="1914" y="63"/>
                </a:lnTo>
                <a:lnTo>
                  <a:pt x="1915" y="63"/>
                </a:lnTo>
                <a:lnTo>
                  <a:pt x="1915" y="63"/>
                </a:lnTo>
                <a:lnTo>
                  <a:pt x="1915" y="63"/>
                </a:lnTo>
                <a:lnTo>
                  <a:pt x="1915" y="63"/>
                </a:lnTo>
                <a:lnTo>
                  <a:pt x="1916" y="63"/>
                </a:lnTo>
                <a:lnTo>
                  <a:pt x="1916" y="63"/>
                </a:lnTo>
                <a:lnTo>
                  <a:pt x="1916" y="63"/>
                </a:lnTo>
                <a:lnTo>
                  <a:pt x="1917" y="63"/>
                </a:lnTo>
                <a:lnTo>
                  <a:pt x="1917" y="63"/>
                </a:lnTo>
                <a:lnTo>
                  <a:pt x="1917" y="63"/>
                </a:lnTo>
                <a:lnTo>
                  <a:pt x="1918" y="63"/>
                </a:lnTo>
                <a:lnTo>
                  <a:pt x="1918" y="63"/>
                </a:lnTo>
                <a:lnTo>
                  <a:pt x="1918" y="63"/>
                </a:lnTo>
                <a:lnTo>
                  <a:pt x="1919" y="63"/>
                </a:lnTo>
                <a:lnTo>
                  <a:pt x="1919" y="63"/>
                </a:lnTo>
                <a:lnTo>
                  <a:pt x="1919" y="63"/>
                </a:lnTo>
                <a:lnTo>
                  <a:pt x="1920" y="63"/>
                </a:lnTo>
                <a:lnTo>
                  <a:pt x="1920" y="63"/>
                </a:lnTo>
                <a:lnTo>
                  <a:pt x="1920" y="63"/>
                </a:lnTo>
                <a:lnTo>
                  <a:pt x="1920" y="63"/>
                </a:lnTo>
                <a:lnTo>
                  <a:pt x="1921" y="63"/>
                </a:lnTo>
                <a:lnTo>
                  <a:pt x="1921" y="63"/>
                </a:lnTo>
                <a:lnTo>
                  <a:pt x="1921" y="63"/>
                </a:lnTo>
                <a:lnTo>
                  <a:pt x="1922" y="63"/>
                </a:lnTo>
                <a:lnTo>
                  <a:pt x="1922" y="63"/>
                </a:lnTo>
                <a:lnTo>
                  <a:pt x="1922" y="63"/>
                </a:lnTo>
                <a:lnTo>
                  <a:pt x="1923" y="63"/>
                </a:lnTo>
                <a:lnTo>
                  <a:pt x="1923" y="63"/>
                </a:lnTo>
                <a:lnTo>
                  <a:pt x="1923" y="63"/>
                </a:lnTo>
                <a:lnTo>
                  <a:pt x="1924" y="63"/>
                </a:lnTo>
                <a:lnTo>
                  <a:pt x="1924" y="63"/>
                </a:lnTo>
                <a:lnTo>
                  <a:pt x="1924" y="63"/>
                </a:lnTo>
                <a:lnTo>
                  <a:pt x="1924" y="63"/>
                </a:lnTo>
                <a:lnTo>
                  <a:pt x="1925" y="63"/>
                </a:lnTo>
                <a:lnTo>
                  <a:pt x="1925" y="63"/>
                </a:lnTo>
                <a:lnTo>
                  <a:pt x="1925" y="63"/>
                </a:lnTo>
                <a:lnTo>
                  <a:pt x="1926" y="63"/>
                </a:lnTo>
                <a:lnTo>
                  <a:pt x="1926" y="63"/>
                </a:lnTo>
                <a:lnTo>
                  <a:pt x="1926" y="63"/>
                </a:lnTo>
                <a:lnTo>
                  <a:pt x="1928" y="63"/>
                </a:lnTo>
                <a:lnTo>
                  <a:pt x="1928" y="63"/>
                </a:lnTo>
                <a:lnTo>
                  <a:pt x="1928" y="63"/>
                </a:lnTo>
                <a:lnTo>
                  <a:pt x="1929" y="63"/>
                </a:lnTo>
                <a:lnTo>
                  <a:pt x="1929" y="63"/>
                </a:lnTo>
                <a:lnTo>
                  <a:pt x="1929" y="63"/>
                </a:lnTo>
                <a:lnTo>
                  <a:pt x="1930" y="63"/>
                </a:lnTo>
                <a:lnTo>
                  <a:pt x="1930" y="63"/>
                </a:lnTo>
                <a:lnTo>
                  <a:pt x="1930" y="63"/>
                </a:lnTo>
                <a:lnTo>
                  <a:pt x="1930" y="63"/>
                </a:lnTo>
                <a:lnTo>
                  <a:pt x="1931" y="63"/>
                </a:lnTo>
                <a:lnTo>
                  <a:pt x="1931" y="63"/>
                </a:lnTo>
                <a:lnTo>
                  <a:pt x="1931" y="63"/>
                </a:lnTo>
                <a:lnTo>
                  <a:pt x="1932" y="63"/>
                </a:lnTo>
                <a:lnTo>
                  <a:pt x="1932" y="63"/>
                </a:lnTo>
                <a:lnTo>
                  <a:pt x="1932" y="63"/>
                </a:lnTo>
                <a:lnTo>
                  <a:pt x="1933" y="63"/>
                </a:lnTo>
                <a:lnTo>
                  <a:pt x="1933" y="63"/>
                </a:lnTo>
                <a:lnTo>
                  <a:pt x="1933" y="63"/>
                </a:lnTo>
                <a:lnTo>
                  <a:pt x="1934" y="63"/>
                </a:lnTo>
                <a:lnTo>
                  <a:pt x="1934" y="63"/>
                </a:lnTo>
                <a:lnTo>
                  <a:pt x="1934" y="63"/>
                </a:lnTo>
                <a:lnTo>
                  <a:pt x="1935" y="63"/>
                </a:lnTo>
                <a:lnTo>
                  <a:pt x="1935" y="63"/>
                </a:lnTo>
                <a:lnTo>
                  <a:pt x="1935" y="63"/>
                </a:lnTo>
                <a:lnTo>
                  <a:pt x="1935" y="63"/>
                </a:lnTo>
                <a:lnTo>
                  <a:pt x="1936" y="63"/>
                </a:lnTo>
                <a:lnTo>
                  <a:pt x="1936" y="63"/>
                </a:lnTo>
                <a:lnTo>
                  <a:pt x="1936" y="63"/>
                </a:lnTo>
                <a:lnTo>
                  <a:pt x="1937" y="63"/>
                </a:lnTo>
                <a:lnTo>
                  <a:pt x="1937" y="63"/>
                </a:lnTo>
                <a:lnTo>
                  <a:pt x="1937" y="63"/>
                </a:lnTo>
                <a:lnTo>
                  <a:pt x="1938" y="63"/>
                </a:lnTo>
                <a:lnTo>
                  <a:pt x="1938" y="63"/>
                </a:lnTo>
                <a:lnTo>
                  <a:pt x="1938" y="63"/>
                </a:lnTo>
                <a:lnTo>
                  <a:pt x="1939" y="63"/>
                </a:lnTo>
                <a:lnTo>
                  <a:pt x="1939" y="63"/>
                </a:lnTo>
                <a:lnTo>
                  <a:pt x="1939" y="63"/>
                </a:lnTo>
                <a:lnTo>
                  <a:pt x="1939" y="63"/>
                </a:lnTo>
                <a:lnTo>
                  <a:pt x="1940" y="63"/>
                </a:lnTo>
                <a:lnTo>
                  <a:pt x="1940" y="63"/>
                </a:lnTo>
                <a:lnTo>
                  <a:pt x="1940" y="63"/>
                </a:lnTo>
                <a:lnTo>
                  <a:pt x="1941" y="63"/>
                </a:lnTo>
                <a:lnTo>
                  <a:pt x="1941" y="63"/>
                </a:lnTo>
                <a:lnTo>
                  <a:pt x="1941" y="63"/>
                </a:lnTo>
                <a:lnTo>
                  <a:pt x="1942" y="63"/>
                </a:lnTo>
                <a:lnTo>
                  <a:pt x="1942" y="63"/>
                </a:lnTo>
                <a:lnTo>
                  <a:pt x="1942" y="63"/>
                </a:lnTo>
                <a:lnTo>
                  <a:pt x="1944" y="63"/>
                </a:lnTo>
                <a:lnTo>
                  <a:pt x="1944" y="63"/>
                </a:lnTo>
                <a:lnTo>
                  <a:pt x="1944" y="63"/>
                </a:lnTo>
                <a:lnTo>
                  <a:pt x="1944" y="63"/>
                </a:lnTo>
                <a:lnTo>
                  <a:pt x="1945" y="63"/>
                </a:lnTo>
                <a:lnTo>
                  <a:pt x="1945" y="63"/>
                </a:lnTo>
                <a:lnTo>
                  <a:pt x="1945" y="63"/>
                </a:lnTo>
                <a:lnTo>
                  <a:pt x="1946" y="63"/>
                </a:lnTo>
                <a:lnTo>
                  <a:pt x="1946" y="63"/>
                </a:lnTo>
                <a:lnTo>
                  <a:pt x="1946" y="63"/>
                </a:lnTo>
                <a:lnTo>
                  <a:pt x="1947" y="63"/>
                </a:lnTo>
                <a:lnTo>
                  <a:pt x="1947" y="63"/>
                </a:lnTo>
                <a:lnTo>
                  <a:pt x="1947" y="63"/>
                </a:lnTo>
                <a:lnTo>
                  <a:pt x="1948" y="63"/>
                </a:lnTo>
                <a:lnTo>
                  <a:pt x="1948" y="63"/>
                </a:lnTo>
                <a:lnTo>
                  <a:pt x="1948" y="63"/>
                </a:lnTo>
                <a:lnTo>
                  <a:pt x="1949" y="63"/>
                </a:lnTo>
                <a:lnTo>
                  <a:pt x="1949" y="63"/>
                </a:lnTo>
                <a:lnTo>
                  <a:pt x="1949" y="63"/>
                </a:lnTo>
                <a:lnTo>
                  <a:pt x="1950" y="63"/>
                </a:lnTo>
                <a:lnTo>
                  <a:pt x="1950" y="63"/>
                </a:lnTo>
                <a:lnTo>
                  <a:pt x="1950" y="63"/>
                </a:lnTo>
                <a:lnTo>
                  <a:pt x="1950" y="63"/>
                </a:lnTo>
                <a:lnTo>
                  <a:pt x="1951" y="63"/>
                </a:lnTo>
                <a:lnTo>
                  <a:pt x="1951" y="63"/>
                </a:lnTo>
                <a:lnTo>
                  <a:pt x="1951" y="63"/>
                </a:lnTo>
                <a:lnTo>
                  <a:pt x="1952" y="63"/>
                </a:lnTo>
                <a:lnTo>
                  <a:pt x="1952" y="63"/>
                </a:lnTo>
                <a:lnTo>
                  <a:pt x="1952" y="63"/>
                </a:lnTo>
                <a:lnTo>
                  <a:pt x="1953" y="63"/>
                </a:lnTo>
                <a:lnTo>
                  <a:pt x="1953" y="63"/>
                </a:lnTo>
                <a:lnTo>
                  <a:pt x="1953" y="63"/>
                </a:lnTo>
                <a:lnTo>
                  <a:pt x="1954" y="63"/>
                </a:lnTo>
                <a:lnTo>
                  <a:pt x="1954" y="63"/>
                </a:lnTo>
                <a:lnTo>
                  <a:pt x="1954" y="63"/>
                </a:lnTo>
                <a:lnTo>
                  <a:pt x="1954" y="63"/>
                </a:lnTo>
                <a:lnTo>
                  <a:pt x="1955" y="63"/>
                </a:lnTo>
                <a:lnTo>
                  <a:pt x="1955" y="63"/>
                </a:lnTo>
                <a:lnTo>
                  <a:pt x="1955" y="63"/>
                </a:lnTo>
                <a:lnTo>
                  <a:pt x="1956" y="63"/>
                </a:lnTo>
                <a:lnTo>
                  <a:pt x="1956" y="63"/>
                </a:lnTo>
                <a:lnTo>
                  <a:pt x="1956" y="63"/>
                </a:lnTo>
                <a:lnTo>
                  <a:pt x="1957" y="63"/>
                </a:lnTo>
                <a:lnTo>
                  <a:pt x="1957" y="63"/>
                </a:lnTo>
                <a:lnTo>
                  <a:pt x="1957" y="63"/>
                </a:lnTo>
                <a:lnTo>
                  <a:pt x="1958" y="63"/>
                </a:lnTo>
                <a:lnTo>
                  <a:pt x="1958" y="63"/>
                </a:lnTo>
                <a:lnTo>
                  <a:pt x="1958" y="63"/>
                </a:lnTo>
                <a:lnTo>
                  <a:pt x="1959" y="63"/>
                </a:lnTo>
                <a:lnTo>
                  <a:pt x="1959" y="63"/>
                </a:lnTo>
                <a:lnTo>
                  <a:pt x="1959" y="63"/>
                </a:lnTo>
                <a:lnTo>
                  <a:pt x="1959" y="63"/>
                </a:lnTo>
                <a:lnTo>
                  <a:pt x="1960" y="63"/>
                </a:lnTo>
                <a:lnTo>
                  <a:pt x="1960" y="63"/>
                </a:lnTo>
                <a:lnTo>
                  <a:pt x="1960" y="63"/>
                </a:lnTo>
                <a:lnTo>
                  <a:pt x="1962" y="63"/>
                </a:lnTo>
                <a:lnTo>
                  <a:pt x="1962" y="63"/>
                </a:lnTo>
                <a:lnTo>
                  <a:pt x="1962" y="63"/>
                </a:lnTo>
                <a:lnTo>
                  <a:pt x="1963" y="63"/>
                </a:lnTo>
                <a:lnTo>
                  <a:pt x="1963" y="63"/>
                </a:lnTo>
                <a:lnTo>
                  <a:pt x="1963" y="63"/>
                </a:lnTo>
                <a:lnTo>
                  <a:pt x="1964" y="63"/>
                </a:lnTo>
                <a:lnTo>
                  <a:pt x="1964" y="63"/>
                </a:lnTo>
                <a:lnTo>
                  <a:pt x="1964" y="63"/>
                </a:lnTo>
                <a:lnTo>
                  <a:pt x="1965" y="63"/>
                </a:lnTo>
                <a:lnTo>
                  <a:pt x="1965" y="63"/>
                </a:lnTo>
                <a:lnTo>
                  <a:pt x="1965" y="63"/>
                </a:lnTo>
                <a:lnTo>
                  <a:pt x="1965" y="63"/>
                </a:lnTo>
                <a:lnTo>
                  <a:pt x="1966" y="63"/>
                </a:lnTo>
                <a:lnTo>
                  <a:pt x="1966" y="63"/>
                </a:lnTo>
                <a:lnTo>
                  <a:pt x="1966" y="63"/>
                </a:lnTo>
                <a:lnTo>
                  <a:pt x="1967" y="63"/>
                </a:lnTo>
                <a:lnTo>
                  <a:pt x="1967" y="63"/>
                </a:lnTo>
                <a:lnTo>
                  <a:pt x="1967" y="63"/>
                </a:lnTo>
                <a:lnTo>
                  <a:pt x="1968" y="63"/>
                </a:lnTo>
                <a:lnTo>
                  <a:pt x="1968" y="63"/>
                </a:lnTo>
                <a:lnTo>
                  <a:pt x="1968" y="63"/>
                </a:lnTo>
                <a:lnTo>
                  <a:pt x="1969" y="63"/>
                </a:lnTo>
                <a:lnTo>
                  <a:pt x="1969" y="63"/>
                </a:lnTo>
                <a:lnTo>
                  <a:pt x="1969" y="63"/>
                </a:lnTo>
                <a:lnTo>
                  <a:pt x="1969" y="63"/>
                </a:lnTo>
                <a:lnTo>
                  <a:pt x="1970" y="63"/>
                </a:lnTo>
                <a:lnTo>
                  <a:pt x="1970" y="63"/>
                </a:lnTo>
                <a:lnTo>
                  <a:pt x="1970" y="63"/>
                </a:lnTo>
                <a:lnTo>
                  <a:pt x="1971" y="63"/>
                </a:lnTo>
                <a:lnTo>
                  <a:pt x="1971" y="63"/>
                </a:lnTo>
                <a:lnTo>
                  <a:pt x="1971" y="63"/>
                </a:lnTo>
                <a:lnTo>
                  <a:pt x="1972" y="63"/>
                </a:lnTo>
                <a:lnTo>
                  <a:pt x="1972" y="63"/>
                </a:lnTo>
                <a:lnTo>
                  <a:pt x="1972" y="63"/>
                </a:lnTo>
                <a:lnTo>
                  <a:pt x="1973" y="63"/>
                </a:lnTo>
                <a:lnTo>
                  <a:pt x="1973" y="63"/>
                </a:lnTo>
                <a:lnTo>
                  <a:pt x="1973" y="63"/>
                </a:lnTo>
                <a:lnTo>
                  <a:pt x="1974" y="63"/>
                </a:lnTo>
                <a:lnTo>
                  <a:pt x="1974" y="63"/>
                </a:lnTo>
                <a:lnTo>
                  <a:pt x="1974" y="63"/>
                </a:lnTo>
                <a:lnTo>
                  <a:pt x="1974" y="63"/>
                </a:lnTo>
                <a:lnTo>
                  <a:pt x="1975" y="63"/>
                </a:lnTo>
                <a:lnTo>
                  <a:pt x="1975" y="63"/>
                </a:lnTo>
                <a:lnTo>
                  <a:pt x="1975" y="63"/>
                </a:lnTo>
                <a:lnTo>
                  <a:pt x="1976" y="63"/>
                </a:lnTo>
                <a:lnTo>
                  <a:pt x="1976" y="63"/>
                </a:lnTo>
                <a:lnTo>
                  <a:pt x="1976" y="63"/>
                </a:lnTo>
                <a:lnTo>
                  <a:pt x="1978" y="63"/>
                </a:lnTo>
                <a:lnTo>
                  <a:pt x="1978" y="63"/>
                </a:lnTo>
                <a:lnTo>
                  <a:pt x="1978" y="63"/>
                </a:lnTo>
                <a:lnTo>
                  <a:pt x="1979" y="63"/>
                </a:lnTo>
                <a:lnTo>
                  <a:pt x="1979" y="63"/>
                </a:lnTo>
                <a:lnTo>
                  <a:pt x="1979" y="63"/>
                </a:lnTo>
                <a:lnTo>
                  <a:pt x="1980" y="63"/>
                </a:lnTo>
                <a:lnTo>
                  <a:pt x="1980" y="63"/>
                </a:lnTo>
                <a:lnTo>
                  <a:pt x="1980" y="63"/>
                </a:lnTo>
                <a:lnTo>
                  <a:pt x="1980" y="63"/>
                </a:lnTo>
                <a:lnTo>
                  <a:pt x="1981" y="63"/>
                </a:lnTo>
                <a:lnTo>
                  <a:pt x="1981" y="63"/>
                </a:lnTo>
                <a:lnTo>
                  <a:pt x="1981" y="63"/>
                </a:lnTo>
                <a:lnTo>
                  <a:pt x="1982" y="63"/>
                </a:lnTo>
                <a:lnTo>
                  <a:pt x="1982" y="63"/>
                </a:lnTo>
                <a:lnTo>
                  <a:pt x="1982" y="63"/>
                </a:lnTo>
                <a:lnTo>
                  <a:pt x="1983" y="63"/>
                </a:lnTo>
                <a:lnTo>
                  <a:pt x="1983" y="63"/>
                </a:lnTo>
                <a:lnTo>
                  <a:pt x="1983" y="63"/>
                </a:lnTo>
                <a:lnTo>
                  <a:pt x="1984" y="63"/>
                </a:lnTo>
                <a:lnTo>
                  <a:pt x="1984" y="63"/>
                </a:lnTo>
                <a:lnTo>
                  <a:pt x="1984" y="63"/>
                </a:lnTo>
                <a:lnTo>
                  <a:pt x="1984" y="63"/>
                </a:lnTo>
                <a:lnTo>
                  <a:pt x="1985" y="63"/>
                </a:lnTo>
                <a:lnTo>
                  <a:pt x="1985" y="63"/>
                </a:lnTo>
                <a:lnTo>
                  <a:pt x="1985" y="63"/>
                </a:lnTo>
                <a:lnTo>
                  <a:pt x="1986" y="63"/>
                </a:lnTo>
                <a:lnTo>
                  <a:pt x="1986" y="63"/>
                </a:lnTo>
                <a:lnTo>
                  <a:pt x="1986" y="63"/>
                </a:lnTo>
                <a:lnTo>
                  <a:pt x="1987" y="63"/>
                </a:lnTo>
                <a:lnTo>
                  <a:pt x="1987" y="63"/>
                </a:lnTo>
                <a:lnTo>
                  <a:pt x="1987" y="63"/>
                </a:lnTo>
                <a:lnTo>
                  <a:pt x="1988" y="63"/>
                </a:lnTo>
                <a:lnTo>
                  <a:pt x="1988" y="63"/>
                </a:lnTo>
                <a:lnTo>
                  <a:pt x="1988" y="63"/>
                </a:lnTo>
                <a:lnTo>
                  <a:pt x="1989" y="63"/>
                </a:lnTo>
                <a:lnTo>
                  <a:pt x="1989" y="63"/>
                </a:lnTo>
                <a:lnTo>
                  <a:pt x="1989" y="63"/>
                </a:lnTo>
                <a:lnTo>
                  <a:pt x="1989" y="63"/>
                </a:lnTo>
                <a:lnTo>
                  <a:pt x="1990" y="63"/>
                </a:lnTo>
                <a:lnTo>
                  <a:pt x="1990" y="63"/>
                </a:lnTo>
                <a:lnTo>
                  <a:pt x="1990" y="63"/>
                </a:lnTo>
                <a:lnTo>
                  <a:pt x="1991" y="63"/>
                </a:lnTo>
                <a:lnTo>
                  <a:pt x="1991" y="63"/>
                </a:lnTo>
                <a:lnTo>
                  <a:pt x="1991" y="63"/>
                </a:lnTo>
                <a:lnTo>
                  <a:pt x="1992" y="63"/>
                </a:lnTo>
                <a:lnTo>
                  <a:pt x="1992" y="63"/>
                </a:lnTo>
                <a:lnTo>
                  <a:pt x="1992" y="63"/>
                </a:lnTo>
                <a:lnTo>
                  <a:pt x="1993" y="63"/>
                </a:lnTo>
                <a:lnTo>
                  <a:pt x="1993" y="63"/>
                </a:lnTo>
                <a:lnTo>
                  <a:pt x="1993" y="63"/>
                </a:lnTo>
                <a:lnTo>
                  <a:pt x="1994" y="63"/>
                </a:lnTo>
                <a:lnTo>
                  <a:pt x="1994" y="63"/>
                </a:lnTo>
                <a:lnTo>
                  <a:pt x="1994" y="63"/>
                </a:lnTo>
                <a:lnTo>
                  <a:pt x="1994" y="63"/>
                </a:lnTo>
                <a:lnTo>
                  <a:pt x="1996" y="63"/>
                </a:lnTo>
                <a:lnTo>
                  <a:pt x="1996" y="63"/>
                </a:lnTo>
                <a:lnTo>
                  <a:pt x="1996" y="63"/>
                </a:lnTo>
                <a:lnTo>
                  <a:pt x="1997" y="63"/>
                </a:lnTo>
                <a:lnTo>
                  <a:pt x="1997" y="63"/>
                </a:lnTo>
                <a:lnTo>
                  <a:pt x="1997" y="63"/>
                </a:lnTo>
                <a:lnTo>
                  <a:pt x="1998" y="63"/>
                </a:lnTo>
                <a:lnTo>
                  <a:pt x="1998" y="63"/>
                </a:lnTo>
                <a:lnTo>
                  <a:pt x="1998" y="63"/>
                </a:lnTo>
                <a:lnTo>
                  <a:pt x="1998" y="63"/>
                </a:lnTo>
                <a:lnTo>
                  <a:pt x="1999" y="63"/>
                </a:lnTo>
                <a:lnTo>
                  <a:pt x="1999" y="63"/>
                </a:lnTo>
                <a:lnTo>
                  <a:pt x="1999" y="63"/>
                </a:lnTo>
                <a:lnTo>
                  <a:pt x="2000" y="63"/>
                </a:lnTo>
                <a:lnTo>
                  <a:pt x="2000" y="63"/>
                </a:lnTo>
                <a:lnTo>
                  <a:pt x="2000" y="63"/>
                </a:lnTo>
                <a:lnTo>
                  <a:pt x="2001" y="63"/>
                </a:lnTo>
                <a:lnTo>
                  <a:pt x="2001" y="63"/>
                </a:lnTo>
                <a:lnTo>
                  <a:pt x="2001" y="63"/>
                </a:lnTo>
                <a:lnTo>
                  <a:pt x="2002" y="63"/>
                </a:lnTo>
                <a:lnTo>
                  <a:pt x="2002" y="63"/>
                </a:lnTo>
                <a:lnTo>
                  <a:pt x="2002" y="63"/>
                </a:lnTo>
                <a:lnTo>
                  <a:pt x="2003" y="63"/>
                </a:lnTo>
                <a:lnTo>
                  <a:pt x="2003" y="63"/>
                </a:lnTo>
                <a:lnTo>
                  <a:pt x="2003" y="63"/>
                </a:lnTo>
                <a:lnTo>
                  <a:pt x="2004" y="63"/>
                </a:lnTo>
                <a:lnTo>
                  <a:pt x="2004" y="63"/>
                </a:lnTo>
                <a:lnTo>
                  <a:pt x="2004" y="63"/>
                </a:lnTo>
                <a:lnTo>
                  <a:pt x="2004" y="63"/>
                </a:lnTo>
                <a:lnTo>
                  <a:pt x="2005" y="63"/>
                </a:lnTo>
                <a:lnTo>
                  <a:pt x="2005" y="63"/>
                </a:lnTo>
                <a:lnTo>
                  <a:pt x="2005" y="63"/>
                </a:lnTo>
                <a:lnTo>
                  <a:pt x="2006" y="63"/>
                </a:lnTo>
                <a:lnTo>
                  <a:pt x="2006" y="63"/>
                </a:lnTo>
                <a:lnTo>
                  <a:pt x="2006" y="63"/>
                </a:lnTo>
                <a:lnTo>
                  <a:pt x="2007" y="63"/>
                </a:lnTo>
                <a:lnTo>
                  <a:pt x="2007" y="63"/>
                </a:lnTo>
                <a:lnTo>
                  <a:pt x="2007" y="63"/>
                </a:lnTo>
                <a:lnTo>
                  <a:pt x="2008" y="63"/>
                </a:lnTo>
                <a:lnTo>
                  <a:pt x="2008" y="63"/>
                </a:lnTo>
                <a:lnTo>
                  <a:pt x="2008" y="63"/>
                </a:lnTo>
                <a:lnTo>
                  <a:pt x="2009" y="63"/>
                </a:lnTo>
                <a:lnTo>
                  <a:pt x="2009" y="63"/>
                </a:lnTo>
                <a:lnTo>
                  <a:pt x="2009" y="63"/>
                </a:lnTo>
                <a:lnTo>
                  <a:pt x="2009" y="63"/>
                </a:lnTo>
                <a:lnTo>
                  <a:pt x="2010" y="63"/>
                </a:lnTo>
                <a:lnTo>
                  <a:pt x="2010" y="63"/>
                </a:lnTo>
                <a:lnTo>
                  <a:pt x="2010" y="63"/>
                </a:lnTo>
                <a:lnTo>
                  <a:pt x="2012" y="63"/>
                </a:lnTo>
                <a:lnTo>
                  <a:pt x="2012" y="63"/>
                </a:lnTo>
                <a:lnTo>
                  <a:pt x="2012" y="63"/>
                </a:lnTo>
                <a:lnTo>
                  <a:pt x="2013" y="63"/>
                </a:lnTo>
                <a:lnTo>
                  <a:pt x="2013" y="63"/>
                </a:lnTo>
                <a:lnTo>
                  <a:pt x="2013" y="63"/>
                </a:lnTo>
                <a:lnTo>
                  <a:pt x="2014" y="63"/>
                </a:lnTo>
                <a:lnTo>
                  <a:pt x="2014" y="63"/>
                </a:lnTo>
                <a:lnTo>
                  <a:pt x="2014" y="63"/>
                </a:lnTo>
                <a:lnTo>
                  <a:pt x="2014" y="63"/>
                </a:lnTo>
                <a:lnTo>
                  <a:pt x="2015" y="63"/>
                </a:lnTo>
                <a:lnTo>
                  <a:pt x="2015" y="63"/>
                </a:lnTo>
                <a:lnTo>
                  <a:pt x="2015" y="63"/>
                </a:lnTo>
                <a:lnTo>
                  <a:pt x="2016" y="63"/>
                </a:lnTo>
                <a:lnTo>
                  <a:pt x="2016" y="63"/>
                </a:lnTo>
                <a:lnTo>
                  <a:pt x="2016" y="63"/>
                </a:lnTo>
                <a:lnTo>
                  <a:pt x="2017" y="63"/>
                </a:lnTo>
                <a:lnTo>
                  <a:pt x="2017" y="63"/>
                </a:lnTo>
                <a:lnTo>
                  <a:pt x="2017" y="63"/>
                </a:lnTo>
                <a:lnTo>
                  <a:pt x="2018" y="63"/>
                </a:lnTo>
                <a:lnTo>
                  <a:pt x="2018" y="63"/>
                </a:lnTo>
                <a:lnTo>
                  <a:pt x="2018" y="63"/>
                </a:lnTo>
                <a:lnTo>
                  <a:pt x="2019" y="63"/>
                </a:lnTo>
                <a:lnTo>
                  <a:pt x="2019" y="63"/>
                </a:lnTo>
                <a:lnTo>
                  <a:pt x="2019" y="63"/>
                </a:lnTo>
                <a:lnTo>
                  <a:pt x="2019" y="63"/>
                </a:lnTo>
                <a:lnTo>
                  <a:pt x="2020" y="63"/>
                </a:lnTo>
                <a:lnTo>
                  <a:pt x="2020" y="63"/>
                </a:lnTo>
                <a:lnTo>
                  <a:pt x="2020" y="63"/>
                </a:lnTo>
                <a:lnTo>
                  <a:pt x="2021" y="63"/>
                </a:lnTo>
                <a:lnTo>
                  <a:pt x="2021" y="63"/>
                </a:lnTo>
                <a:lnTo>
                  <a:pt x="2021" y="63"/>
                </a:lnTo>
                <a:lnTo>
                  <a:pt x="2022" y="63"/>
                </a:lnTo>
                <a:lnTo>
                  <a:pt x="2022" y="63"/>
                </a:lnTo>
                <a:lnTo>
                  <a:pt x="2022" y="63"/>
                </a:lnTo>
                <a:lnTo>
                  <a:pt x="2023" y="63"/>
                </a:lnTo>
                <a:lnTo>
                  <a:pt x="2023" y="63"/>
                </a:lnTo>
                <a:lnTo>
                  <a:pt x="2023" y="63"/>
                </a:lnTo>
                <a:lnTo>
                  <a:pt x="2024" y="63"/>
                </a:lnTo>
                <a:lnTo>
                  <a:pt x="2024" y="63"/>
                </a:lnTo>
                <a:lnTo>
                  <a:pt x="2024" y="63"/>
                </a:lnTo>
                <a:lnTo>
                  <a:pt x="2024" y="63"/>
                </a:lnTo>
                <a:lnTo>
                  <a:pt x="2025" y="63"/>
                </a:lnTo>
                <a:lnTo>
                  <a:pt x="2025" y="63"/>
                </a:lnTo>
                <a:lnTo>
                  <a:pt x="2025" y="63"/>
                </a:lnTo>
                <a:lnTo>
                  <a:pt x="2027" y="63"/>
                </a:lnTo>
                <a:lnTo>
                  <a:pt x="2027" y="63"/>
                </a:lnTo>
                <a:lnTo>
                  <a:pt x="2027" y="63"/>
                </a:lnTo>
                <a:lnTo>
                  <a:pt x="2027" y="63"/>
                </a:lnTo>
                <a:lnTo>
                  <a:pt x="2027" y="63"/>
                </a:lnTo>
                <a:lnTo>
                  <a:pt x="2027" y="63"/>
                </a:lnTo>
                <a:lnTo>
                  <a:pt x="2028" y="63"/>
                </a:lnTo>
                <a:lnTo>
                  <a:pt x="2028" y="63"/>
                </a:lnTo>
                <a:lnTo>
                  <a:pt x="2028" y="63"/>
                </a:lnTo>
                <a:lnTo>
                  <a:pt x="2028" y="63"/>
                </a:lnTo>
                <a:lnTo>
                  <a:pt x="2030" y="63"/>
                </a:lnTo>
                <a:lnTo>
                  <a:pt x="2030" y="63"/>
                </a:lnTo>
                <a:lnTo>
                  <a:pt x="2030" y="63"/>
                </a:lnTo>
                <a:lnTo>
                  <a:pt x="2031" y="63"/>
                </a:lnTo>
                <a:lnTo>
                  <a:pt x="2031" y="63"/>
                </a:lnTo>
                <a:lnTo>
                  <a:pt x="2031" y="63"/>
                </a:lnTo>
                <a:lnTo>
                  <a:pt x="2032" y="63"/>
                </a:lnTo>
                <a:lnTo>
                  <a:pt x="2032" y="63"/>
                </a:lnTo>
                <a:lnTo>
                  <a:pt x="2032" y="63"/>
                </a:lnTo>
                <a:lnTo>
                  <a:pt x="2033" y="63"/>
                </a:lnTo>
                <a:lnTo>
                  <a:pt x="2033" y="63"/>
                </a:lnTo>
                <a:lnTo>
                  <a:pt x="2033" y="63"/>
                </a:lnTo>
                <a:lnTo>
                  <a:pt x="2034" y="63"/>
                </a:lnTo>
                <a:lnTo>
                  <a:pt x="2034" y="63"/>
                </a:lnTo>
                <a:lnTo>
                  <a:pt x="2034" y="63"/>
                </a:lnTo>
                <a:lnTo>
                  <a:pt x="2034" y="63"/>
                </a:lnTo>
                <a:lnTo>
                  <a:pt x="2035" y="63"/>
                </a:lnTo>
                <a:lnTo>
                  <a:pt x="2035" y="63"/>
                </a:lnTo>
                <a:lnTo>
                  <a:pt x="2035" y="63"/>
                </a:lnTo>
                <a:lnTo>
                  <a:pt x="2036" y="63"/>
                </a:lnTo>
                <a:lnTo>
                  <a:pt x="2036" y="63"/>
                </a:lnTo>
                <a:lnTo>
                  <a:pt x="2036" y="63"/>
                </a:lnTo>
                <a:lnTo>
                  <a:pt x="2037" y="63"/>
                </a:lnTo>
                <a:lnTo>
                  <a:pt x="2037" y="63"/>
                </a:lnTo>
                <a:lnTo>
                  <a:pt x="2037" y="63"/>
                </a:lnTo>
                <a:lnTo>
                  <a:pt x="2038" y="63"/>
                </a:lnTo>
                <a:lnTo>
                  <a:pt x="2038" y="63"/>
                </a:lnTo>
                <a:lnTo>
                  <a:pt x="2038" y="63"/>
                </a:lnTo>
                <a:lnTo>
                  <a:pt x="2039" y="63"/>
                </a:lnTo>
                <a:lnTo>
                  <a:pt x="2039" y="63"/>
                </a:lnTo>
                <a:lnTo>
                  <a:pt x="2039" y="63"/>
                </a:lnTo>
                <a:lnTo>
                  <a:pt x="2039" y="63"/>
                </a:lnTo>
                <a:lnTo>
                  <a:pt x="2040" y="63"/>
                </a:lnTo>
                <a:lnTo>
                  <a:pt x="2040" y="63"/>
                </a:lnTo>
                <a:lnTo>
                  <a:pt x="2040" y="63"/>
                </a:lnTo>
                <a:lnTo>
                  <a:pt x="2041" y="63"/>
                </a:lnTo>
                <a:lnTo>
                  <a:pt x="2041" y="63"/>
                </a:lnTo>
                <a:lnTo>
                  <a:pt x="2041" y="63"/>
                </a:lnTo>
                <a:lnTo>
                  <a:pt x="2042" y="63"/>
                </a:lnTo>
                <a:lnTo>
                  <a:pt x="2042" y="63"/>
                </a:lnTo>
                <a:lnTo>
                  <a:pt x="2042" y="63"/>
                </a:lnTo>
                <a:lnTo>
                  <a:pt x="2043" y="63"/>
                </a:lnTo>
                <a:lnTo>
                  <a:pt x="2043" y="63"/>
                </a:lnTo>
                <a:lnTo>
                  <a:pt x="2043" y="63"/>
                </a:lnTo>
                <a:lnTo>
                  <a:pt x="2043" y="63"/>
                </a:lnTo>
                <a:lnTo>
                  <a:pt x="2045" y="63"/>
                </a:lnTo>
                <a:lnTo>
                  <a:pt x="2045" y="63"/>
                </a:lnTo>
                <a:lnTo>
                  <a:pt x="2045" y="63"/>
                </a:lnTo>
                <a:lnTo>
                  <a:pt x="2046" y="63"/>
                </a:lnTo>
                <a:lnTo>
                  <a:pt x="2046" y="63"/>
                </a:lnTo>
                <a:lnTo>
                  <a:pt x="2046" y="63"/>
                </a:lnTo>
                <a:lnTo>
                  <a:pt x="2047" y="63"/>
                </a:lnTo>
                <a:lnTo>
                  <a:pt x="2047" y="63"/>
                </a:lnTo>
                <a:lnTo>
                  <a:pt x="2047" y="63"/>
                </a:lnTo>
                <a:lnTo>
                  <a:pt x="2048" y="63"/>
                </a:lnTo>
                <a:lnTo>
                  <a:pt x="2048" y="63"/>
                </a:lnTo>
                <a:lnTo>
                  <a:pt x="2048" y="63"/>
                </a:lnTo>
                <a:lnTo>
                  <a:pt x="2049" y="63"/>
                </a:lnTo>
                <a:lnTo>
                  <a:pt x="2049" y="63"/>
                </a:lnTo>
                <a:lnTo>
                  <a:pt x="2049" y="63"/>
                </a:lnTo>
                <a:lnTo>
                  <a:pt x="2049" y="63"/>
                </a:lnTo>
                <a:lnTo>
                  <a:pt x="2050" y="63"/>
                </a:lnTo>
                <a:lnTo>
                  <a:pt x="2050" y="63"/>
                </a:lnTo>
                <a:lnTo>
                  <a:pt x="2050" y="63"/>
                </a:lnTo>
                <a:lnTo>
                  <a:pt x="2051" y="63"/>
                </a:lnTo>
                <a:lnTo>
                  <a:pt x="2051" y="63"/>
                </a:lnTo>
                <a:lnTo>
                  <a:pt x="2051" y="63"/>
                </a:lnTo>
                <a:lnTo>
                  <a:pt x="2052" y="63"/>
                </a:lnTo>
                <a:lnTo>
                  <a:pt x="2052" y="63"/>
                </a:lnTo>
                <a:lnTo>
                  <a:pt x="2052" y="63"/>
                </a:lnTo>
                <a:lnTo>
                  <a:pt x="2052" y="63"/>
                </a:lnTo>
                <a:lnTo>
                  <a:pt x="2053" y="63"/>
                </a:lnTo>
                <a:lnTo>
                  <a:pt x="2053" y="63"/>
                </a:lnTo>
                <a:lnTo>
                  <a:pt x="2054" y="63"/>
                </a:lnTo>
                <a:lnTo>
                  <a:pt x="2054" y="63"/>
                </a:lnTo>
                <a:lnTo>
                  <a:pt x="2054" y="63"/>
                </a:lnTo>
                <a:lnTo>
                  <a:pt x="2054" y="63"/>
                </a:lnTo>
                <a:lnTo>
                  <a:pt x="2055" y="63"/>
                </a:lnTo>
                <a:lnTo>
                  <a:pt x="2055" y="63"/>
                </a:lnTo>
                <a:lnTo>
                  <a:pt x="2055" y="63"/>
                </a:lnTo>
                <a:lnTo>
                  <a:pt x="2056" y="63"/>
                </a:lnTo>
                <a:lnTo>
                  <a:pt x="2056" y="63"/>
                </a:lnTo>
                <a:lnTo>
                  <a:pt x="2056" y="63"/>
                </a:lnTo>
                <a:lnTo>
                  <a:pt x="2057" y="63"/>
                </a:lnTo>
                <a:lnTo>
                  <a:pt x="2057" y="63"/>
                </a:lnTo>
                <a:lnTo>
                  <a:pt x="2057" y="63"/>
                </a:lnTo>
                <a:lnTo>
                  <a:pt x="2058" y="63"/>
                </a:lnTo>
                <a:lnTo>
                  <a:pt x="2058" y="63"/>
                </a:lnTo>
                <a:lnTo>
                  <a:pt x="2058" y="63"/>
                </a:lnTo>
                <a:lnTo>
                  <a:pt x="2058" y="63"/>
                </a:lnTo>
                <a:lnTo>
                  <a:pt x="2059" y="63"/>
                </a:lnTo>
                <a:lnTo>
                  <a:pt x="2059" y="63"/>
                </a:lnTo>
                <a:lnTo>
                  <a:pt x="2059" y="63"/>
                </a:lnTo>
                <a:lnTo>
                  <a:pt x="2061" y="63"/>
                </a:lnTo>
                <a:lnTo>
                  <a:pt x="2061" y="63"/>
                </a:lnTo>
                <a:lnTo>
                  <a:pt x="2061" y="63"/>
                </a:lnTo>
                <a:lnTo>
                  <a:pt x="2062" y="63"/>
                </a:lnTo>
                <a:lnTo>
                  <a:pt x="2062" y="63"/>
                </a:lnTo>
                <a:lnTo>
                  <a:pt x="2062" y="63"/>
                </a:lnTo>
                <a:lnTo>
                  <a:pt x="2063" y="63"/>
                </a:lnTo>
                <a:lnTo>
                  <a:pt x="2063" y="63"/>
                </a:lnTo>
                <a:lnTo>
                  <a:pt x="2063" y="63"/>
                </a:lnTo>
                <a:lnTo>
                  <a:pt x="2064" y="63"/>
                </a:lnTo>
                <a:lnTo>
                  <a:pt x="2064" y="63"/>
                </a:lnTo>
                <a:lnTo>
                  <a:pt x="2064" y="63"/>
                </a:lnTo>
                <a:lnTo>
                  <a:pt x="2064" y="63"/>
                </a:lnTo>
                <a:lnTo>
                  <a:pt x="2065" y="63"/>
                </a:lnTo>
                <a:lnTo>
                  <a:pt x="2065" y="63"/>
                </a:lnTo>
                <a:lnTo>
                  <a:pt x="2065" y="63"/>
                </a:lnTo>
                <a:lnTo>
                  <a:pt x="2066" y="63"/>
                </a:lnTo>
                <a:lnTo>
                  <a:pt x="2066" y="63"/>
                </a:lnTo>
                <a:lnTo>
                  <a:pt x="2066" y="63"/>
                </a:lnTo>
                <a:lnTo>
                  <a:pt x="2067" y="63"/>
                </a:lnTo>
                <a:lnTo>
                  <a:pt x="2067" y="63"/>
                </a:lnTo>
                <a:lnTo>
                  <a:pt x="2067" y="63"/>
                </a:lnTo>
                <a:lnTo>
                  <a:pt x="2068" y="63"/>
                </a:lnTo>
                <a:lnTo>
                  <a:pt x="2068" y="63"/>
                </a:lnTo>
                <a:lnTo>
                  <a:pt x="2068" y="63"/>
                </a:lnTo>
                <a:lnTo>
                  <a:pt x="2069" y="63"/>
                </a:lnTo>
                <a:lnTo>
                  <a:pt x="2069" y="63"/>
                </a:lnTo>
                <a:lnTo>
                  <a:pt x="2069" y="63"/>
                </a:lnTo>
                <a:lnTo>
                  <a:pt x="2069" y="63"/>
                </a:lnTo>
                <a:lnTo>
                  <a:pt x="2070" y="63"/>
                </a:lnTo>
                <a:lnTo>
                  <a:pt x="2070" y="63"/>
                </a:lnTo>
                <a:lnTo>
                  <a:pt x="2070" y="63"/>
                </a:lnTo>
                <a:lnTo>
                  <a:pt x="2071" y="63"/>
                </a:lnTo>
                <a:lnTo>
                  <a:pt x="2071" y="63"/>
                </a:lnTo>
                <a:lnTo>
                  <a:pt x="2071" y="63"/>
                </a:lnTo>
                <a:lnTo>
                  <a:pt x="2072" y="63"/>
                </a:lnTo>
                <a:lnTo>
                  <a:pt x="2072" y="63"/>
                </a:lnTo>
                <a:lnTo>
                  <a:pt x="2072" y="63"/>
                </a:lnTo>
                <a:lnTo>
                  <a:pt x="2073" y="63"/>
                </a:lnTo>
                <a:lnTo>
                  <a:pt x="2073" y="63"/>
                </a:lnTo>
                <a:lnTo>
                  <a:pt x="2073" y="63"/>
                </a:lnTo>
                <a:lnTo>
                  <a:pt x="2073" y="63"/>
                </a:lnTo>
                <a:lnTo>
                  <a:pt x="2074" y="63"/>
                </a:lnTo>
                <a:lnTo>
                  <a:pt x="2074" y="63"/>
                </a:lnTo>
                <a:lnTo>
                  <a:pt x="2074" y="63"/>
                </a:lnTo>
                <a:lnTo>
                  <a:pt x="2075" y="63"/>
                </a:lnTo>
                <a:lnTo>
                  <a:pt x="2075" y="63"/>
                </a:lnTo>
                <a:lnTo>
                  <a:pt x="2075" y="63"/>
                </a:lnTo>
                <a:lnTo>
                  <a:pt x="2076" y="63"/>
                </a:lnTo>
                <a:lnTo>
                  <a:pt x="2076" y="63"/>
                </a:lnTo>
                <a:lnTo>
                  <a:pt x="2076" y="63"/>
                </a:lnTo>
                <a:lnTo>
                  <a:pt x="2077" y="63"/>
                </a:lnTo>
                <a:lnTo>
                  <a:pt x="2077" y="63"/>
                </a:lnTo>
                <a:lnTo>
                  <a:pt x="2077" y="63"/>
                </a:lnTo>
                <a:lnTo>
                  <a:pt x="2079" y="63"/>
                </a:lnTo>
                <a:lnTo>
                  <a:pt x="2079" y="63"/>
                </a:lnTo>
                <a:lnTo>
                  <a:pt x="2079" y="63"/>
                </a:lnTo>
                <a:lnTo>
                  <a:pt x="2079" y="63"/>
                </a:lnTo>
                <a:lnTo>
                  <a:pt x="2080" y="63"/>
                </a:lnTo>
                <a:lnTo>
                  <a:pt x="2080" y="63"/>
                </a:lnTo>
                <a:lnTo>
                  <a:pt x="2080" y="63"/>
                </a:lnTo>
                <a:lnTo>
                  <a:pt x="2081" y="63"/>
                </a:lnTo>
                <a:lnTo>
                  <a:pt x="2081" y="63"/>
                </a:lnTo>
                <a:lnTo>
                  <a:pt x="2081" y="63"/>
                </a:lnTo>
                <a:lnTo>
                  <a:pt x="2082" y="63"/>
                </a:lnTo>
                <a:lnTo>
                  <a:pt x="2082" y="63"/>
                </a:lnTo>
                <a:lnTo>
                  <a:pt x="2082" y="63"/>
                </a:lnTo>
                <a:lnTo>
                  <a:pt x="2083" y="63"/>
                </a:lnTo>
                <a:lnTo>
                  <a:pt x="2083" y="63"/>
                </a:lnTo>
                <a:lnTo>
                  <a:pt x="2083" y="63"/>
                </a:lnTo>
                <a:lnTo>
                  <a:pt x="2084" y="63"/>
                </a:lnTo>
                <a:lnTo>
                  <a:pt x="2084" y="63"/>
                </a:lnTo>
                <a:lnTo>
                  <a:pt x="2084" y="63"/>
                </a:lnTo>
                <a:lnTo>
                  <a:pt x="2084" y="63"/>
                </a:lnTo>
                <a:lnTo>
                  <a:pt x="2085" y="63"/>
                </a:lnTo>
                <a:lnTo>
                  <a:pt x="2085" y="63"/>
                </a:lnTo>
                <a:lnTo>
                  <a:pt x="2085" y="63"/>
                </a:lnTo>
                <a:lnTo>
                  <a:pt x="2086" y="63"/>
                </a:lnTo>
                <a:lnTo>
                  <a:pt x="2086" y="63"/>
                </a:lnTo>
                <a:lnTo>
                  <a:pt x="2086" y="63"/>
                </a:lnTo>
                <a:lnTo>
                  <a:pt x="2087" y="63"/>
                </a:lnTo>
                <a:lnTo>
                  <a:pt x="2087" y="63"/>
                </a:lnTo>
                <a:lnTo>
                  <a:pt x="2087" y="63"/>
                </a:lnTo>
                <a:lnTo>
                  <a:pt x="2088" y="63"/>
                </a:lnTo>
                <a:lnTo>
                  <a:pt x="2088" y="63"/>
                </a:lnTo>
                <a:lnTo>
                  <a:pt x="2088" y="63"/>
                </a:lnTo>
                <a:lnTo>
                  <a:pt x="2088" y="63"/>
                </a:lnTo>
                <a:lnTo>
                  <a:pt x="2089" y="63"/>
                </a:lnTo>
                <a:lnTo>
                  <a:pt x="2089" y="63"/>
                </a:lnTo>
                <a:lnTo>
                  <a:pt x="2089" y="63"/>
                </a:lnTo>
                <a:lnTo>
                  <a:pt x="2090" y="63"/>
                </a:lnTo>
                <a:lnTo>
                  <a:pt x="2090" y="63"/>
                </a:lnTo>
                <a:lnTo>
                  <a:pt x="2090" y="63"/>
                </a:lnTo>
                <a:lnTo>
                  <a:pt x="2091" y="63"/>
                </a:lnTo>
                <a:lnTo>
                  <a:pt x="2091" y="63"/>
                </a:lnTo>
                <a:lnTo>
                  <a:pt x="2091" y="63"/>
                </a:lnTo>
                <a:lnTo>
                  <a:pt x="2092" y="63"/>
                </a:lnTo>
                <a:lnTo>
                  <a:pt x="2092" y="63"/>
                </a:lnTo>
                <a:lnTo>
                  <a:pt x="2092" y="63"/>
                </a:lnTo>
                <a:lnTo>
                  <a:pt x="2093" y="63"/>
                </a:lnTo>
                <a:lnTo>
                  <a:pt x="2093" y="63"/>
                </a:lnTo>
                <a:lnTo>
                  <a:pt x="2093" y="63"/>
                </a:lnTo>
                <a:lnTo>
                  <a:pt x="2093" y="63"/>
                </a:lnTo>
                <a:lnTo>
                  <a:pt x="2095" y="63"/>
                </a:lnTo>
                <a:lnTo>
                  <a:pt x="2095" y="63"/>
                </a:lnTo>
                <a:lnTo>
                  <a:pt x="2095" y="63"/>
                </a:lnTo>
                <a:lnTo>
                  <a:pt x="2096" y="63"/>
                </a:lnTo>
                <a:lnTo>
                  <a:pt x="2096" y="63"/>
                </a:lnTo>
                <a:lnTo>
                  <a:pt x="2096" y="63"/>
                </a:lnTo>
                <a:lnTo>
                  <a:pt x="2097" y="63"/>
                </a:lnTo>
                <a:lnTo>
                  <a:pt x="2097" y="63"/>
                </a:lnTo>
                <a:lnTo>
                  <a:pt x="2097" y="63"/>
                </a:lnTo>
                <a:lnTo>
                  <a:pt x="2098" y="63"/>
                </a:lnTo>
                <a:lnTo>
                  <a:pt x="2098" y="63"/>
                </a:lnTo>
                <a:lnTo>
                  <a:pt x="2098" y="63"/>
                </a:lnTo>
                <a:lnTo>
                  <a:pt x="2099" y="63"/>
                </a:lnTo>
                <a:lnTo>
                  <a:pt x="2099" y="63"/>
                </a:lnTo>
                <a:lnTo>
                  <a:pt x="2099" y="63"/>
                </a:lnTo>
                <a:lnTo>
                  <a:pt x="2099" y="63"/>
                </a:lnTo>
                <a:lnTo>
                  <a:pt x="2100" y="63"/>
                </a:lnTo>
                <a:lnTo>
                  <a:pt x="2100" y="63"/>
                </a:lnTo>
                <a:lnTo>
                  <a:pt x="2100" y="63"/>
                </a:lnTo>
                <a:lnTo>
                  <a:pt x="2101" y="63"/>
                </a:lnTo>
                <a:lnTo>
                  <a:pt x="2101" y="63"/>
                </a:lnTo>
                <a:lnTo>
                  <a:pt x="2101" y="63"/>
                </a:lnTo>
                <a:lnTo>
                  <a:pt x="2102" y="63"/>
                </a:lnTo>
                <a:lnTo>
                  <a:pt x="2102" y="63"/>
                </a:lnTo>
                <a:lnTo>
                  <a:pt x="2102" y="63"/>
                </a:lnTo>
                <a:lnTo>
                  <a:pt x="2103" y="63"/>
                </a:lnTo>
                <a:lnTo>
                  <a:pt x="2103" y="63"/>
                </a:lnTo>
                <a:lnTo>
                  <a:pt x="2103" y="63"/>
                </a:lnTo>
                <a:lnTo>
                  <a:pt x="2103" y="63"/>
                </a:lnTo>
                <a:lnTo>
                  <a:pt x="2104" y="63"/>
                </a:lnTo>
                <a:lnTo>
                  <a:pt x="2104" y="63"/>
                </a:lnTo>
                <a:lnTo>
                  <a:pt x="2104" y="63"/>
                </a:lnTo>
                <a:lnTo>
                  <a:pt x="2105" y="63"/>
                </a:lnTo>
                <a:lnTo>
                  <a:pt x="2105" y="63"/>
                </a:lnTo>
                <a:lnTo>
                  <a:pt x="2105" y="63"/>
                </a:lnTo>
                <a:lnTo>
                  <a:pt x="2106" y="63"/>
                </a:lnTo>
                <a:lnTo>
                  <a:pt x="2106" y="63"/>
                </a:lnTo>
                <a:lnTo>
                  <a:pt x="2106" y="63"/>
                </a:lnTo>
                <a:lnTo>
                  <a:pt x="2106" y="63"/>
                </a:lnTo>
                <a:lnTo>
                  <a:pt x="2107" y="63"/>
                </a:lnTo>
                <a:lnTo>
                  <a:pt x="2107" y="63"/>
                </a:lnTo>
                <a:lnTo>
                  <a:pt x="2108" y="63"/>
                </a:lnTo>
                <a:lnTo>
                  <a:pt x="2108" y="63"/>
                </a:lnTo>
                <a:lnTo>
                  <a:pt x="2108" y="63"/>
                </a:lnTo>
                <a:lnTo>
                  <a:pt x="2108" y="63"/>
                </a:lnTo>
                <a:lnTo>
                  <a:pt x="2109" y="63"/>
                </a:lnTo>
                <a:lnTo>
                  <a:pt x="2109" y="63"/>
                </a:lnTo>
                <a:lnTo>
                  <a:pt x="2109" y="63"/>
                </a:lnTo>
                <a:lnTo>
                  <a:pt x="2110" y="63"/>
                </a:lnTo>
                <a:lnTo>
                  <a:pt x="2110" y="63"/>
                </a:lnTo>
                <a:lnTo>
                  <a:pt x="2110" y="63"/>
                </a:lnTo>
                <a:lnTo>
                  <a:pt x="2111" y="63"/>
                </a:lnTo>
                <a:lnTo>
                  <a:pt x="2111" y="63"/>
                </a:lnTo>
                <a:lnTo>
                  <a:pt x="2111" y="63"/>
                </a:lnTo>
                <a:lnTo>
                  <a:pt x="2113" y="63"/>
                </a:lnTo>
                <a:lnTo>
                  <a:pt x="2113" y="63"/>
                </a:lnTo>
                <a:lnTo>
                  <a:pt x="2113" y="63"/>
                </a:lnTo>
                <a:lnTo>
                  <a:pt x="2114" y="63"/>
                </a:lnTo>
                <a:lnTo>
                  <a:pt x="2114" y="63"/>
                </a:lnTo>
                <a:lnTo>
                  <a:pt x="2114" y="63"/>
                </a:lnTo>
                <a:lnTo>
                  <a:pt x="2114" y="63"/>
                </a:lnTo>
                <a:lnTo>
                  <a:pt x="2115" y="63"/>
                </a:lnTo>
                <a:lnTo>
                  <a:pt x="2115" y="63"/>
                </a:lnTo>
                <a:lnTo>
                  <a:pt x="2115" y="63"/>
                </a:lnTo>
                <a:lnTo>
                  <a:pt x="2116" y="63"/>
                </a:lnTo>
                <a:lnTo>
                  <a:pt x="2116" y="63"/>
                </a:lnTo>
                <a:lnTo>
                  <a:pt x="2116" y="63"/>
                </a:lnTo>
                <a:lnTo>
                  <a:pt x="2117" y="63"/>
                </a:lnTo>
                <a:lnTo>
                  <a:pt x="2117" y="63"/>
                </a:lnTo>
                <a:lnTo>
                  <a:pt x="2117" y="63"/>
                </a:lnTo>
                <a:lnTo>
                  <a:pt x="2118" y="63"/>
                </a:lnTo>
                <a:lnTo>
                  <a:pt x="2118" y="63"/>
                </a:lnTo>
                <a:lnTo>
                  <a:pt x="2118" y="63"/>
                </a:lnTo>
                <a:lnTo>
                  <a:pt x="2118" y="63"/>
                </a:lnTo>
                <a:lnTo>
                  <a:pt x="2119" y="63"/>
                </a:lnTo>
                <a:lnTo>
                  <a:pt x="2119" y="63"/>
                </a:lnTo>
                <a:lnTo>
                  <a:pt x="2119" y="63"/>
                </a:lnTo>
                <a:lnTo>
                  <a:pt x="2120" y="63"/>
                </a:lnTo>
                <a:lnTo>
                  <a:pt x="2120" y="63"/>
                </a:lnTo>
                <a:lnTo>
                  <a:pt x="2120" y="63"/>
                </a:lnTo>
                <a:lnTo>
                  <a:pt x="2121" y="63"/>
                </a:lnTo>
                <a:lnTo>
                  <a:pt x="2121" y="63"/>
                </a:lnTo>
                <a:lnTo>
                  <a:pt x="2121" y="63"/>
                </a:lnTo>
                <a:lnTo>
                  <a:pt x="2122" y="63"/>
                </a:lnTo>
                <a:lnTo>
                  <a:pt x="2122" y="63"/>
                </a:lnTo>
                <a:lnTo>
                  <a:pt x="2122" y="63"/>
                </a:lnTo>
                <a:lnTo>
                  <a:pt x="2123" y="63"/>
                </a:lnTo>
                <a:lnTo>
                  <a:pt x="2123" y="63"/>
                </a:lnTo>
                <a:lnTo>
                  <a:pt x="2123" y="63"/>
                </a:lnTo>
                <a:lnTo>
                  <a:pt x="2123" y="63"/>
                </a:lnTo>
                <a:lnTo>
                  <a:pt x="2124" y="63"/>
                </a:lnTo>
                <a:lnTo>
                  <a:pt x="2124" y="63"/>
                </a:lnTo>
                <a:lnTo>
                  <a:pt x="2124" y="63"/>
                </a:lnTo>
                <a:lnTo>
                  <a:pt x="2125" y="63"/>
                </a:lnTo>
                <a:lnTo>
                  <a:pt x="2125" y="63"/>
                </a:lnTo>
                <a:lnTo>
                  <a:pt x="2125" y="63"/>
                </a:lnTo>
                <a:lnTo>
                  <a:pt x="2126" y="63"/>
                </a:lnTo>
                <a:lnTo>
                  <a:pt x="2126" y="63"/>
                </a:lnTo>
                <a:lnTo>
                  <a:pt x="2126" y="63"/>
                </a:lnTo>
                <a:lnTo>
                  <a:pt x="2127" y="63"/>
                </a:lnTo>
                <a:lnTo>
                  <a:pt x="2127" y="63"/>
                </a:lnTo>
                <a:lnTo>
                  <a:pt x="2127" y="63"/>
                </a:lnTo>
                <a:lnTo>
                  <a:pt x="2129" y="63"/>
                </a:lnTo>
                <a:lnTo>
                  <a:pt x="2129" y="63"/>
                </a:lnTo>
                <a:lnTo>
                  <a:pt x="2129" y="63"/>
                </a:lnTo>
                <a:lnTo>
                  <a:pt x="2129" y="63"/>
                </a:lnTo>
                <a:lnTo>
                  <a:pt x="2130" y="63"/>
                </a:lnTo>
                <a:lnTo>
                  <a:pt x="2130" y="63"/>
                </a:lnTo>
                <a:lnTo>
                  <a:pt x="2130" y="63"/>
                </a:lnTo>
                <a:lnTo>
                  <a:pt x="2131" y="63"/>
                </a:lnTo>
                <a:lnTo>
                  <a:pt x="2131" y="63"/>
                </a:lnTo>
                <a:lnTo>
                  <a:pt x="2131" y="63"/>
                </a:lnTo>
                <a:lnTo>
                  <a:pt x="2132" y="63"/>
                </a:lnTo>
                <a:lnTo>
                  <a:pt x="2132" y="63"/>
                </a:lnTo>
                <a:lnTo>
                  <a:pt x="2132" y="63"/>
                </a:lnTo>
                <a:lnTo>
                  <a:pt x="2133" y="63"/>
                </a:lnTo>
                <a:lnTo>
                  <a:pt x="2133" y="63"/>
                </a:lnTo>
                <a:lnTo>
                  <a:pt x="2133" y="63"/>
                </a:lnTo>
                <a:lnTo>
                  <a:pt x="2133" y="63"/>
                </a:lnTo>
                <a:lnTo>
                  <a:pt x="2134" y="63"/>
                </a:lnTo>
                <a:lnTo>
                  <a:pt x="2134" y="63"/>
                </a:lnTo>
                <a:lnTo>
                  <a:pt x="2134" y="63"/>
                </a:lnTo>
                <a:lnTo>
                  <a:pt x="2135" y="63"/>
                </a:lnTo>
                <a:lnTo>
                  <a:pt x="2135" y="63"/>
                </a:lnTo>
                <a:lnTo>
                  <a:pt x="2135" y="63"/>
                </a:lnTo>
                <a:lnTo>
                  <a:pt x="2136" y="63"/>
                </a:lnTo>
                <a:lnTo>
                  <a:pt x="2136" y="63"/>
                </a:lnTo>
                <a:lnTo>
                  <a:pt x="2136" y="63"/>
                </a:lnTo>
                <a:lnTo>
                  <a:pt x="2137" y="63"/>
                </a:lnTo>
                <a:lnTo>
                  <a:pt x="2137" y="63"/>
                </a:lnTo>
                <a:lnTo>
                  <a:pt x="2137" y="63"/>
                </a:lnTo>
                <a:lnTo>
                  <a:pt x="2138" y="63"/>
                </a:lnTo>
                <a:lnTo>
                  <a:pt x="2138" y="63"/>
                </a:lnTo>
                <a:lnTo>
                  <a:pt x="2138" y="63"/>
                </a:lnTo>
                <a:lnTo>
                  <a:pt x="2138" y="63"/>
                </a:lnTo>
                <a:lnTo>
                  <a:pt x="2139" y="63"/>
                </a:lnTo>
                <a:lnTo>
                  <a:pt x="2139" y="63"/>
                </a:lnTo>
                <a:lnTo>
                  <a:pt x="2139" y="63"/>
                </a:lnTo>
                <a:lnTo>
                  <a:pt x="2140" y="63"/>
                </a:lnTo>
                <a:lnTo>
                  <a:pt x="2140" y="63"/>
                </a:lnTo>
                <a:lnTo>
                  <a:pt x="2140" y="63"/>
                </a:lnTo>
                <a:lnTo>
                  <a:pt x="2141" y="63"/>
                </a:lnTo>
                <a:lnTo>
                  <a:pt x="2141" y="63"/>
                </a:lnTo>
                <a:lnTo>
                  <a:pt x="2141" y="63"/>
                </a:lnTo>
                <a:lnTo>
                  <a:pt x="2142" y="63"/>
                </a:lnTo>
                <a:lnTo>
                  <a:pt x="2142" y="63"/>
                </a:lnTo>
                <a:lnTo>
                  <a:pt x="2142" y="63"/>
                </a:lnTo>
                <a:lnTo>
                  <a:pt x="2142" y="63"/>
                </a:lnTo>
                <a:lnTo>
                  <a:pt x="2143" y="63"/>
                </a:lnTo>
                <a:lnTo>
                  <a:pt x="2143" y="63"/>
                </a:lnTo>
                <a:lnTo>
                  <a:pt x="2143" y="63"/>
                </a:lnTo>
                <a:lnTo>
                  <a:pt x="2144" y="63"/>
                </a:lnTo>
                <a:lnTo>
                  <a:pt x="2144" y="63"/>
                </a:lnTo>
                <a:lnTo>
                  <a:pt x="2144" y="63"/>
                </a:lnTo>
                <a:lnTo>
                  <a:pt x="2145" y="63"/>
                </a:lnTo>
                <a:lnTo>
                  <a:pt x="2145" y="63"/>
                </a:lnTo>
                <a:lnTo>
                  <a:pt x="2145" y="63"/>
                </a:lnTo>
                <a:lnTo>
                  <a:pt x="2147" y="63"/>
                </a:lnTo>
                <a:lnTo>
                  <a:pt x="2147" y="63"/>
                </a:lnTo>
                <a:lnTo>
                  <a:pt x="2147" y="63"/>
                </a:lnTo>
                <a:lnTo>
                  <a:pt x="2148" y="63"/>
                </a:lnTo>
                <a:lnTo>
                  <a:pt x="2148" y="63"/>
                </a:lnTo>
                <a:lnTo>
                  <a:pt x="2148" y="63"/>
                </a:lnTo>
                <a:lnTo>
                  <a:pt x="2148" y="63"/>
                </a:lnTo>
                <a:lnTo>
                  <a:pt x="2149" y="63"/>
                </a:lnTo>
                <a:lnTo>
                  <a:pt x="2149" y="63"/>
                </a:lnTo>
                <a:lnTo>
                  <a:pt x="2149" y="63"/>
                </a:lnTo>
                <a:lnTo>
                  <a:pt x="2150" y="63"/>
                </a:lnTo>
                <a:lnTo>
                  <a:pt x="2150" y="63"/>
                </a:lnTo>
                <a:lnTo>
                  <a:pt x="2150" y="63"/>
                </a:lnTo>
                <a:lnTo>
                  <a:pt x="2151" y="63"/>
                </a:lnTo>
                <a:lnTo>
                  <a:pt x="2151" y="63"/>
                </a:lnTo>
                <a:lnTo>
                  <a:pt x="2151" y="63"/>
                </a:lnTo>
                <a:lnTo>
                  <a:pt x="2152" y="63"/>
                </a:lnTo>
                <a:lnTo>
                  <a:pt x="2152" y="63"/>
                </a:lnTo>
                <a:lnTo>
                  <a:pt x="2152" y="63"/>
                </a:lnTo>
                <a:lnTo>
                  <a:pt x="2153" y="63"/>
                </a:lnTo>
                <a:lnTo>
                  <a:pt x="2153" y="63"/>
                </a:lnTo>
                <a:lnTo>
                  <a:pt x="2153" y="63"/>
                </a:lnTo>
                <a:lnTo>
                  <a:pt x="2153" y="63"/>
                </a:lnTo>
                <a:lnTo>
                  <a:pt x="2154" y="63"/>
                </a:lnTo>
                <a:lnTo>
                  <a:pt x="2154" y="63"/>
                </a:lnTo>
                <a:lnTo>
                  <a:pt x="2154" y="63"/>
                </a:lnTo>
                <a:lnTo>
                  <a:pt x="2155" y="63"/>
                </a:lnTo>
                <a:lnTo>
                  <a:pt x="2155" y="63"/>
                </a:lnTo>
                <a:lnTo>
                  <a:pt x="2155" y="63"/>
                </a:lnTo>
                <a:lnTo>
                  <a:pt x="2156" y="63"/>
                </a:lnTo>
                <a:lnTo>
                  <a:pt x="2156" y="63"/>
                </a:lnTo>
                <a:lnTo>
                  <a:pt x="2156" y="63"/>
                </a:lnTo>
                <a:lnTo>
                  <a:pt x="2157" y="63"/>
                </a:lnTo>
                <a:lnTo>
                  <a:pt x="2157" y="63"/>
                </a:lnTo>
                <a:lnTo>
                  <a:pt x="2157" y="63"/>
                </a:lnTo>
                <a:lnTo>
                  <a:pt x="2157" y="63"/>
                </a:lnTo>
                <a:lnTo>
                  <a:pt x="2158" y="63"/>
                </a:lnTo>
                <a:lnTo>
                  <a:pt x="2158" y="63"/>
                </a:lnTo>
                <a:lnTo>
                  <a:pt x="2158" y="63"/>
                </a:lnTo>
                <a:lnTo>
                  <a:pt x="2159" y="63"/>
                </a:lnTo>
                <a:lnTo>
                  <a:pt x="2159" y="63"/>
                </a:lnTo>
                <a:lnTo>
                  <a:pt x="2159" y="63"/>
                </a:lnTo>
                <a:lnTo>
                  <a:pt x="2160" y="63"/>
                </a:lnTo>
                <a:lnTo>
                  <a:pt x="2160" y="63"/>
                </a:lnTo>
                <a:lnTo>
                  <a:pt x="2160" y="63"/>
                </a:lnTo>
                <a:lnTo>
                  <a:pt x="2160" y="63"/>
                </a:lnTo>
                <a:lnTo>
                  <a:pt x="2162" y="63"/>
                </a:lnTo>
                <a:lnTo>
                  <a:pt x="2162" y="63"/>
                </a:lnTo>
                <a:lnTo>
                  <a:pt x="2163" y="63"/>
                </a:lnTo>
                <a:lnTo>
                  <a:pt x="2163" y="63"/>
                </a:lnTo>
                <a:lnTo>
                  <a:pt x="2163" y="63"/>
                </a:lnTo>
                <a:lnTo>
                  <a:pt x="2163" y="63"/>
                </a:lnTo>
                <a:lnTo>
                  <a:pt x="2164" y="63"/>
                </a:lnTo>
                <a:lnTo>
                  <a:pt x="2164" y="63"/>
                </a:lnTo>
                <a:lnTo>
                  <a:pt x="2164" y="63"/>
                </a:lnTo>
                <a:lnTo>
                  <a:pt x="2165" y="63"/>
                </a:lnTo>
                <a:lnTo>
                  <a:pt x="2165" y="63"/>
                </a:lnTo>
                <a:lnTo>
                  <a:pt x="2165" y="63"/>
                </a:lnTo>
                <a:lnTo>
                  <a:pt x="2166" y="63"/>
                </a:lnTo>
                <a:lnTo>
                  <a:pt x="2166" y="63"/>
                </a:lnTo>
                <a:lnTo>
                  <a:pt x="2166" y="63"/>
                </a:lnTo>
                <a:lnTo>
                  <a:pt x="2167" y="63"/>
                </a:lnTo>
                <a:lnTo>
                  <a:pt x="2167" y="63"/>
                </a:lnTo>
                <a:lnTo>
                  <a:pt x="2167" y="63"/>
                </a:lnTo>
                <a:lnTo>
                  <a:pt x="2168" y="63"/>
                </a:lnTo>
                <a:lnTo>
                  <a:pt x="2168" y="63"/>
                </a:lnTo>
                <a:lnTo>
                  <a:pt x="2168" y="63"/>
                </a:lnTo>
                <a:lnTo>
                  <a:pt x="2168" y="63"/>
                </a:lnTo>
                <a:lnTo>
                  <a:pt x="2169" y="63"/>
                </a:lnTo>
                <a:lnTo>
                  <a:pt x="2169" y="63"/>
                </a:lnTo>
                <a:lnTo>
                  <a:pt x="2169" y="63"/>
                </a:lnTo>
                <a:lnTo>
                  <a:pt x="2170" y="63"/>
                </a:lnTo>
                <a:lnTo>
                  <a:pt x="2170" y="63"/>
                </a:lnTo>
                <a:lnTo>
                  <a:pt x="2170" y="63"/>
                </a:lnTo>
                <a:lnTo>
                  <a:pt x="2171" y="63"/>
                </a:lnTo>
                <a:lnTo>
                  <a:pt x="2171" y="63"/>
                </a:lnTo>
                <a:lnTo>
                  <a:pt x="2171" y="63"/>
                </a:lnTo>
                <a:lnTo>
                  <a:pt x="2172" y="63"/>
                </a:lnTo>
                <a:lnTo>
                  <a:pt x="2172" y="63"/>
                </a:lnTo>
                <a:lnTo>
                  <a:pt x="2172" y="63"/>
                </a:lnTo>
                <a:lnTo>
                  <a:pt x="2172" y="63"/>
                </a:lnTo>
                <a:lnTo>
                  <a:pt x="2173" y="63"/>
                </a:lnTo>
                <a:lnTo>
                  <a:pt x="2173" y="63"/>
                </a:lnTo>
                <a:lnTo>
                  <a:pt x="2173" y="63"/>
                </a:lnTo>
                <a:lnTo>
                  <a:pt x="2174" y="63"/>
                </a:lnTo>
                <a:lnTo>
                  <a:pt x="2174" y="63"/>
                </a:lnTo>
                <a:lnTo>
                  <a:pt x="2174" y="63"/>
                </a:lnTo>
                <a:lnTo>
                  <a:pt x="2175" y="63"/>
                </a:lnTo>
                <a:lnTo>
                  <a:pt x="2175" y="63"/>
                </a:lnTo>
                <a:lnTo>
                  <a:pt x="2175" y="63"/>
                </a:lnTo>
                <a:lnTo>
                  <a:pt x="2176" y="63"/>
                </a:lnTo>
                <a:lnTo>
                  <a:pt x="2176" y="63"/>
                </a:lnTo>
                <a:lnTo>
                  <a:pt x="2176" y="63"/>
                </a:lnTo>
                <a:lnTo>
                  <a:pt x="2178" y="63"/>
                </a:lnTo>
                <a:lnTo>
                  <a:pt x="2178" y="63"/>
                </a:lnTo>
                <a:lnTo>
                  <a:pt x="2178" y="63"/>
                </a:lnTo>
                <a:lnTo>
                  <a:pt x="2178" y="63"/>
                </a:lnTo>
                <a:lnTo>
                  <a:pt x="2179" y="63"/>
                </a:lnTo>
                <a:lnTo>
                  <a:pt x="2179" y="63"/>
                </a:lnTo>
                <a:lnTo>
                  <a:pt x="2179" y="63"/>
                </a:lnTo>
                <a:lnTo>
                  <a:pt x="2180" y="63"/>
                </a:lnTo>
                <a:lnTo>
                  <a:pt x="2180" y="63"/>
                </a:lnTo>
                <a:lnTo>
                  <a:pt x="2180" y="63"/>
                </a:lnTo>
                <a:lnTo>
                  <a:pt x="2181" y="63"/>
                </a:lnTo>
                <a:lnTo>
                  <a:pt x="2181" y="63"/>
                </a:lnTo>
                <a:lnTo>
                  <a:pt x="2181" y="63"/>
                </a:lnTo>
                <a:lnTo>
                  <a:pt x="2182" y="63"/>
                </a:lnTo>
                <a:lnTo>
                  <a:pt x="2182" y="63"/>
                </a:lnTo>
                <a:lnTo>
                  <a:pt x="2182" y="63"/>
                </a:lnTo>
                <a:lnTo>
                  <a:pt x="2183" y="63"/>
                </a:lnTo>
                <a:lnTo>
                  <a:pt x="2183" y="63"/>
                </a:lnTo>
                <a:lnTo>
                  <a:pt x="2183" y="63"/>
                </a:lnTo>
                <a:lnTo>
                  <a:pt x="2183" y="63"/>
                </a:lnTo>
                <a:lnTo>
                  <a:pt x="2184" y="63"/>
                </a:lnTo>
                <a:lnTo>
                  <a:pt x="2184" y="63"/>
                </a:lnTo>
                <a:lnTo>
                  <a:pt x="2184" y="63"/>
                </a:lnTo>
                <a:lnTo>
                  <a:pt x="2185" y="63"/>
                </a:lnTo>
                <a:lnTo>
                  <a:pt x="2185" y="63"/>
                </a:lnTo>
                <a:lnTo>
                  <a:pt x="2185" y="63"/>
                </a:lnTo>
                <a:lnTo>
                  <a:pt x="2186" y="63"/>
                </a:lnTo>
                <a:lnTo>
                  <a:pt x="2186" y="63"/>
                </a:lnTo>
                <a:lnTo>
                  <a:pt x="2186" y="63"/>
                </a:lnTo>
                <a:lnTo>
                  <a:pt x="2187" y="63"/>
                </a:lnTo>
                <a:lnTo>
                  <a:pt x="2187" y="63"/>
                </a:lnTo>
                <a:lnTo>
                  <a:pt x="2187" y="63"/>
                </a:lnTo>
                <a:lnTo>
                  <a:pt x="2187" y="63"/>
                </a:lnTo>
                <a:lnTo>
                  <a:pt x="2188" y="63"/>
                </a:lnTo>
                <a:lnTo>
                  <a:pt x="2188" y="63"/>
                </a:lnTo>
                <a:lnTo>
                  <a:pt x="2188" y="63"/>
                </a:lnTo>
                <a:lnTo>
                  <a:pt x="2189" y="63"/>
                </a:lnTo>
                <a:lnTo>
                  <a:pt x="2189" y="63"/>
                </a:lnTo>
                <a:lnTo>
                  <a:pt x="2189" y="63"/>
                </a:lnTo>
                <a:lnTo>
                  <a:pt x="2190" y="63"/>
                </a:lnTo>
                <a:lnTo>
                  <a:pt x="2190" y="63"/>
                </a:lnTo>
                <a:lnTo>
                  <a:pt x="2190" y="63"/>
                </a:lnTo>
                <a:lnTo>
                  <a:pt x="2191" y="63"/>
                </a:lnTo>
                <a:lnTo>
                  <a:pt x="2191" y="63"/>
                </a:lnTo>
                <a:lnTo>
                  <a:pt x="2191" y="63"/>
                </a:lnTo>
                <a:lnTo>
                  <a:pt x="2192" y="63"/>
                </a:lnTo>
                <a:lnTo>
                  <a:pt x="2192" y="63"/>
                </a:lnTo>
                <a:lnTo>
                  <a:pt x="2192" y="63"/>
                </a:lnTo>
                <a:lnTo>
                  <a:pt x="2192" y="63"/>
                </a:lnTo>
                <a:lnTo>
                  <a:pt x="2193" y="63"/>
                </a:lnTo>
                <a:lnTo>
                  <a:pt x="2193" y="63"/>
                </a:lnTo>
                <a:lnTo>
                  <a:pt x="2193" y="63"/>
                </a:lnTo>
                <a:lnTo>
                  <a:pt x="2194" y="63"/>
                </a:lnTo>
                <a:lnTo>
                  <a:pt x="2194" y="63"/>
                </a:lnTo>
                <a:lnTo>
                  <a:pt x="2194" y="63"/>
                </a:lnTo>
                <a:lnTo>
                  <a:pt x="2196" y="63"/>
                </a:lnTo>
                <a:lnTo>
                  <a:pt x="2196" y="63"/>
                </a:lnTo>
                <a:lnTo>
                  <a:pt x="2196" y="63"/>
                </a:lnTo>
                <a:lnTo>
                  <a:pt x="2197" y="63"/>
                </a:lnTo>
                <a:lnTo>
                  <a:pt x="2197" y="63"/>
                </a:lnTo>
                <a:lnTo>
                  <a:pt x="2197" y="63"/>
                </a:lnTo>
                <a:lnTo>
                  <a:pt x="2198" y="63"/>
                </a:lnTo>
                <a:lnTo>
                  <a:pt x="2198" y="63"/>
                </a:lnTo>
                <a:lnTo>
                  <a:pt x="2198" y="63"/>
                </a:lnTo>
                <a:lnTo>
                  <a:pt x="2198" y="63"/>
                </a:lnTo>
                <a:lnTo>
                  <a:pt x="2199" y="63"/>
                </a:lnTo>
                <a:lnTo>
                  <a:pt x="2199" y="63"/>
                </a:lnTo>
                <a:lnTo>
                  <a:pt x="2199" y="63"/>
                </a:lnTo>
                <a:lnTo>
                  <a:pt x="2200" y="63"/>
                </a:lnTo>
                <a:lnTo>
                  <a:pt x="2200" y="63"/>
                </a:lnTo>
                <a:lnTo>
                  <a:pt x="2200" y="63"/>
                </a:lnTo>
                <a:lnTo>
                  <a:pt x="2201" y="63"/>
                </a:lnTo>
                <a:lnTo>
                  <a:pt x="2201" y="63"/>
                </a:lnTo>
                <a:lnTo>
                  <a:pt x="2201" y="63"/>
                </a:lnTo>
                <a:lnTo>
                  <a:pt x="2202" y="63"/>
                </a:lnTo>
                <a:lnTo>
                  <a:pt x="2202" y="63"/>
                </a:lnTo>
                <a:lnTo>
                  <a:pt x="2202" y="63"/>
                </a:lnTo>
                <a:lnTo>
                  <a:pt x="2202" y="63"/>
                </a:lnTo>
                <a:lnTo>
                  <a:pt x="2203" y="63"/>
                </a:lnTo>
                <a:lnTo>
                  <a:pt x="2203" y="63"/>
                </a:lnTo>
                <a:lnTo>
                  <a:pt x="2203" y="63"/>
                </a:lnTo>
                <a:lnTo>
                  <a:pt x="2204" y="63"/>
                </a:lnTo>
                <a:lnTo>
                  <a:pt x="2204" y="63"/>
                </a:lnTo>
                <a:lnTo>
                  <a:pt x="2204" y="63"/>
                </a:lnTo>
                <a:lnTo>
                  <a:pt x="2205" y="63"/>
                </a:lnTo>
                <a:lnTo>
                  <a:pt x="2205" y="63"/>
                </a:lnTo>
                <a:lnTo>
                  <a:pt x="2205" y="63"/>
                </a:lnTo>
                <a:lnTo>
                  <a:pt x="2206" y="63"/>
                </a:lnTo>
                <a:lnTo>
                  <a:pt x="2206" y="63"/>
                </a:lnTo>
                <a:lnTo>
                  <a:pt x="2206" y="63"/>
                </a:lnTo>
                <a:lnTo>
                  <a:pt x="2207" y="63"/>
                </a:lnTo>
                <a:lnTo>
                  <a:pt x="2207" y="63"/>
                </a:lnTo>
                <a:lnTo>
                  <a:pt x="2207" y="63"/>
                </a:lnTo>
                <a:lnTo>
                  <a:pt x="2207" y="63"/>
                </a:lnTo>
                <a:lnTo>
                  <a:pt x="2208" y="63"/>
                </a:lnTo>
                <a:lnTo>
                  <a:pt x="2208" y="63"/>
                </a:lnTo>
                <a:lnTo>
                  <a:pt x="2208" y="63"/>
                </a:lnTo>
                <a:lnTo>
                  <a:pt x="2209" y="63"/>
                </a:lnTo>
                <a:lnTo>
                  <a:pt x="2209" y="63"/>
                </a:lnTo>
                <a:lnTo>
                  <a:pt x="2209" y="63"/>
                </a:lnTo>
                <a:lnTo>
                  <a:pt x="2210" y="63"/>
                </a:lnTo>
                <a:lnTo>
                  <a:pt x="2210" y="63"/>
                </a:lnTo>
                <a:lnTo>
                  <a:pt x="2210" y="63"/>
                </a:lnTo>
                <a:lnTo>
                  <a:pt x="2212" y="63"/>
                </a:lnTo>
                <a:lnTo>
                  <a:pt x="2212" y="63"/>
                </a:lnTo>
                <a:lnTo>
                  <a:pt x="2212" y="63"/>
                </a:lnTo>
                <a:lnTo>
                  <a:pt x="2213" y="63"/>
                </a:lnTo>
                <a:lnTo>
                  <a:pt x="2213" y="63"/>
                </a:lnTo>
                <a:lnTo>
                  <a:pt x="2213" y="63"/>
                </a:lnTo>
                <a:lnTo>
                  <a:pt x="2213" y="63"/>
                </a:lnTo>
                <a:lnTo>
                  <a:pt x="2214" y="63"/>
                </a:lnTo>
                <a:lnTo>
                  <a:pt x="2214" y="63"/>
                </a:lnTo>
                <a:lnTo>
                  <a:pt x="2214" y="63"/>
                </a:lnTo>
                <a:lnTo>
                  <a:pt x="2215" y="63"/>
                </a:lnTo>
                <a:lnTo>
                  <a:pt x="2215" y="63"/>
                </a:lnTo>
                <a:lnTo>
                  <a:pt x="2215" y="63"/>
                </a:lnTo>
                <a:lnTo>
                  <a:pt x="2215" y="63"/>
                </a:lnTo>
                <a:lnTo>
                  <a:pt x="2216" y="63"/>
                </a:lnTo>
                <a:lnTo>
                  <a:pt x="2216" y="63"/>
                </a:lnTo>
                <a:lnTo>
                  <a:pt x="2217" y="63"/>
                </a:lnTo>
                <a:lnTo>
                  <a:pt x="2217" y="63"/>
                </a:lnTo>
                <a:lnTo>
                  <a:pt x="2217" y="63"/>
                </a:lnTo>
                <a:lnTo>
                  <a:pt x="2217" y="63"/>
                </a:lnTo>
                <a:lnTo>
                  <a:pt x="2218" y="63"/>
                </a:lnTo>
                <a:lnTo>
                  <a:pt x="2218" y="63"/>
                </a:lnTo>
                <a:lnTo>
                  <a:pt x="2218" y="63"/>
                </a:lnTo>
                <a:lnTo>
                  <a:pt x="2219" y="63"/>
                </a:lnTo>
                <a:lnTo>
                  <a:pt x="2219" y="63"/>
                </a:lnTo>
                <a:lnTo>
                  <a:pt x="2219" y="63"/>
                </a:lnTo>
                <a:lnTo>
                  <a:pt x="2220" y="63"/>
                </a:lnTo>
                <a:lnTo>
                  <a:pt x="2220" y="63"/>
                </a:lnTo>
                <a:lnTo>
                  <a:pt x="2220" y="63"/>
                </a:lnTo>
                <a:lnTo>
                  <a:pt x="2221" y="63"/>
                </a:lnTo>
                <a:lnTo>
                  <a:pt x="2221" y="63"/>
                </a:lnTo>
                <a:lnTo>
                  <a:pt x="2221" y="63"/>
                </a:lnTo>
                <a:lnTo>
                  <a:pt x="2222" y="63"/>
                </a:lnTo>
                <a:lnTo>
                  <a:pt x="2222" y="63"/>
                </a:lnTo>
                <a:lnTo>
                  <a:pt x="2222" y="63"/>
                </a:lnTo>
                <a:lnTo>
                  <a:pt x="2222" y="63"/>
                </a:lnTo>
                <a:lnTo>
                  <a:pt x="2223" y="63"/>
                </a:lnTo>
                <a:lnTo>
                  <a:pt x="2223" y="63"/>
                </a:lnTo>
                <a:lnTo>
                  <a:pt x="2223" y="63"/>
                </a:lnTo>
                <a:lnTo>
                  <a:pt x="2224" y="63"/>
                </a:lnTo>
                <a:lnTo>
                  <a:pt x="2224" y="63"/>
                </a:lnTo>
                <a:lnTo>
                  <a:pt x="2224" y="63"/>
                </a:lnTo>
                <a:lnTo>
                  <a:pt x="2225" y="63"/>
                </a:lnTo>
                <a:lnTo>
                  <a:pt x="2225" y="63"/>
                </a:lnTo>
                <a:lnTo>
                  <a:pt x="2225" y="63"/>
                </a:lnTo>
                <a:lnTo>
                  <a:pt x="2226" y="63"/>
                </a:lnTo>
                <a:lnTo>
                  <a:pt x="2226" y="63"/>
                </a:lnTo>
                <a:lnTo>
                  <a:pt x="2226" y="63"/>
                </a:lnTo>
                <a:lnTo>
                  <a:pt x="2227" y="63"/>
                </a:lnTo>
                <a:lnTo>
                  <a:pt x="2227" y="63"/>
                </a:lnTo>
                <a:lnTo>
                  <a:pt x="2227" y="63"/>
                </a:lnTo>
                <a:lnTo>
                  <a:pt x="2227" y="63"/>
                </a:lnTo>
                <a:lnTo>
                  <a:pt x="2228" y="63"/>
                </a:lnTo>
                <a:lnTo>
                  <a:pt x="2228" y="63"/>
                </a:lnTo>
                <a:lnTo>
                  <a:pt x="2228" y="63"/>
                </a:lnTo>
                <a:lnTo>
                  <a:pt x="2230" y="63"/>
                </a:lnTo>
                <a:lnTo>
                  <a:pt x="2230" y="63"/>
                </a:lnTo>
                <a:lnTo>
                  <a:pt x="2230" y="63"/>
                </a:lnTo>
                <a:lnTo>
                  <a:pt x="2231" y="63"/>
                </a:lnTo>
                <a:lnTo>
                  <a:pt x="2231" y="63"/>
                </a:lnTo>
                <a:lnTo>
                  <a:pt x="2231" y="63"/>
                </a:lnTo>
                <a:lnTo>
                  <a:pt x="2232" y="63"/>
                </a:lnTo>
                <a:lnTo>
                  <a:pt x="2232" y="63"/>
                </a:lnTo>
                <a:lnTo>
                  <a:pt x="2232" y="63"/>
                </a:lnTo>
                <a:lnTo>
                  <a:pt x="2232" y="63"/>
                </a:lnTo>
                <a:lnTo>
                  <a:pt x="2233" y="63"/>
                </a:lnTo>
                <a:lnTo>
                  <a:pt x="2233" y="63"/>
                </a:lnTo>
                <a:lnTo>
                  <a:pt x="2233" y="63"/>
                </a:lnTo>
                <a:lnTo>
                  <a:pt x="2234" y="63"/>
                </a:lnTo>
                <a:lnTo>
                  <a:pt x="2234" y="63"/>
                </a:lnTo>
                <a:lnTo>
                  <a:pt x="2234" y="63"/>
                </a:lnTo>
                <a:lnTo>
                  <a:pt x="2235" y="63"/>
                </a:lnTo>
                <a:lnTo>
                  <a:pt x="2235" y="63"/>
                </a:lnTo>
                <a:lnTo>
                  <a:pt x="2235" y="63"/>
                </a:lnTo>
                <a:lnTo>
                  <a:pt x="2236" y="63"/>
                </a:lnTo>
                <a:lnTo>
                  <a:pt x="2236" y="63"/>
                </a:lnTo>
                <a:lnTo>
                  <a:pt x="2236" y="63"/>
                </a:lnTo>
                <a:lnTo>
                  <a:pt x="2237" y="63"/>
                </a:lnTo>
                <a:lnTo>
                  <a:pt x="2237" y="63"/>
                </a:lnTo>
                <a:lnTo>
                  <a:pt x="2237" y="63"/>
                </a:lnTo>
                <a:lnTo>
                  <a:pt x="2237" y="63"/>
                </a:lnTo>
                <a:lnTo>
                  <a:pt x="2238" y="63"/>
                </a:lnTo>
                <a:lnTo>
                  <a:pt x="2238" y="63"/>
                </a:lnTo>
                <a:lnTo>
                  <a:pt x="2238" y="63"/>
                </a:lnTo>
                <a:lnTo>
                  <a:pt x="2239" y="63"/>
                </a:lnTo>
                <a:lnTo>
                  <a:pt x="2239" y="63"/>
                </a:lnTo>
                <a:lnTo>
                  <a:pt x="2239" y="63"/>
                </a:lnTo>
                <a:lnTo>
                  <a:pt x="2240" y="63"/>
                </a:lnTo>
                <a:lnTo>
                  <a:pt x="2240" y="63"/>
                </a:lnTo>
                <a:lnTo>
                  <a:pt x="2240" y="63"/>
                </a:lnTo>
                <a:lnTo>
                  <a:pt x="2241" y="63"/>
                </a:lnTo>
                <a:lnTo>
                  <a:pt x="2241" y="63"/>
                </a:lnTo>
                <a:lnTo>
                  <a:pt x="2241" y="63"/>
                </a:lnTo>
                <a:lnTo>
                  <a:pt x="2242" y="63"/>
                </a:lnTo>
                <a:lnTo>
                  <a:pt x="2242" y="63"/>
                </a:lnTo>
                <a:lnTo>
                  <a:pt x="2242" y="63"/>
                </a:lnTo>
                <a:lnTo>
                  <a:pt x="2242" y="63"/>
                </a:lnTo>
                <a:lnTo>
                  <a:pt x="2243" y="63"/>
                </a:lnTo>
                <a:lnTo>
                  <a:pt x="2243" y="63"/>
                </a:lnTo>
                <a:lnTo>
                  <a:pt x="2243" y="63"/>
                </a:lnTo>
                <a:lnTo>
                  <a:pt x="2244" y="63"/>
                </a:lnTo>
                <a:lnTo>
                  <a:pt x="2244" y="63"/>
                </a:lnTo>
                <a:lnTo>
                  <a:pt x="2244" y="63"/>
                </a:lnTo>
                <a:lnTo>
                  <a:pt x="2246" y="63"/>
                </a:lnTo>
                <a:lnTo>
                  <a:pt x="2246" y="63"/>
                </a:lnTo>
                <a:lnTo>
                  <a:pt x="2246" y="63"/>
                </a:lnTo>
                <a:lnTo>
                  <a:pt x="2247" y="63"/>
                </a:lnTo>
                <a:lnTo>
                  <a:pt x="2247" y="63"/>
                </a:lnTo>
                <a:lnTo>
                  <a:pt x="2247" y="63"/>
                </a:lnTo>
                <a:lnTo>
                  <a:pt x="2247" y="63"/>
                </a:lnTo>
                <a:lnTo>
                  <a:pt x="2248" y="63"/>
                </a:lnTo>
                <a:lnTo>
                  <a:pt x="2248" y="63"/>
                </a:lnTo>
                <a:lnTo>
                  <a:pt x="2248" y="63"/>
                </a:lnTo>
                <a:lnTo>
                  <a:pt x="2249" y="63"/>
                </a:lnTo>
                <a:lnTo>
                  <a:pt x="2249" y="63"/>
                </a:lnTo>
                <a:lnTo>
                  <a:pt x="2249" y="63"/>
                </a:lnTo>
                <a:lnTo>
                  <a:pt x="2250" y="63"/>
                </a:lnTo>
                <a:lnTo>
                  <a:pt x="2250" y="63"/>
                </a:lnTo>
                <a:lnTo>
                  <a:pt x="2250" y="63"/>
                </a:lnTo>
                <a:lnTo>
                  <a:pt x="2251" y="63"/>
                </a:lnTo>
                <a:lnTo>
                  <a:pt x="2251" y="63"/>
                </a:lnTo>
                <a:lnTo>
                  <a:pt x="2251" y="63"/>
                </a:lnTo>
                <a:lnTo>
                  <a:pt x="2252" y="63"/>
                </a:lnTo>
                <a:lnTo>
                  <a:pt x="2252" y="63"/>
                </a:lnTo>
                <a:lnTo>
                  <a:pt x="2252" y="63"/>
                </a:lnTo>
                <a:lnTo>
                  <a:pt x="2252" y="63"/>
                </a:lnTo>
                <a:lnTo>
                  <a:pt x="2253" y="63"/>
                </a:lnTo>
                <a:lnTo>
                  <a:pt x="2253" y="63"/>
                </a:lnTo>
                <a:lnTo>
                  <a:pt x="2253" y="63"/>
                </a:lnTo>
                <a:lnTo>
                  <a:pt x="2254" y="63"/>
                </a:lnTo>
                <a:lnTo>
                  <a:pt x="2254" y="63"/>
                </a:lnTo>
                <a:lnTo>
                  <a:pt x="2254" y="63"/>
                </a:lnTo>
                <a:lnTo>
                  <a:pt x="2255" y="63"/>
                </a:lnTo>
                <a:lnTo>
                  <a:pt x="2255" y="63"/>
                </a:lnTo>
                <a:lnTo>
                  <a:pt x="2255" y="63"/>
                </a:lnTo>
                <a:lnTo>
                  <a:pt x="2256" y="63"/>
                </a:lnTo>
                <a:lnTo>
                  <a:pt x="2256" y="63"/>
                </a:lnTo>
                <a:lnTo>
                  <a:pt x="2256" y="63"/>
                </a:lnTo>
                <a:lnTo>
                  <a:pt x="2257" y="63"/>
                </a:lnTo>
                <a:lnTo>
                  <a:pt x="2257" y="63"/>
                </a:lnTo>
                <a:lnTo>
                  <a:pt x="2257" y="63"/>
                </a:lnTo>
                <a:lnTo>
                  <a:pt x="2257" y="63"/>
                </a:lnTo>
                <a:lnTo>
                  <a:pt x="2258" y="63"/>
                </a:lnTo>
                <a:lnTo>
                  <a:pt x="2258" y="63"/>
                </a:lnTo>
                <a:lnTo>
                  <a:pt x="2258" y="63"/>
                </a:lnTo>
                <a:lnTo>
                  <a:pt x="2259" y="63"/>
                </a:lnTo>
                <a:lnTo>
                  <a:pt x="2259" y="63"/>
                </a:lnTo>
                <a:lnTo>
                  <a:pt x="2259" y="63"/>
                </a:lnTo>
                <a:lnTo>
                  <a:pt x="2260" y="63"/>
                </a:lnTo>
                <a:lnTo>
                  <a:pt x="2260" y="63"/>
                </a:lnTo>
                <a:lnTo>
                  <a:pt x="2260" y="63"/>
                </a:lnTo>
                <a:lnTo>
                  <a:pt x="2261" y="63"/>
                </a:lnTo>
                <a:lnTo>
                  <a:pt x="2261" y="63"/>
                </a:lnTo>
                <a:lnTo>
                  <a:pt x="2261" y="63"/>
                </a:lnTo>
                <a:lnTo>
                  <a:pt x="2261" y="63"/>
                </a:lnTo>
                <a:lnTo>
                  <a:pt x="2262" y="63"/>
                </a:lnTo>
                <a:lnTo>
                  <a:pt x="2262" y="63"/>
                </a:lnTo>
                <a:lnTo>
                  <a:pt x="2262" y="63"/>
                </a:lnTo>
                <a:lnTo>
                  <a:pt x="2264" y="63"/>
                </a:lnTo>
                <a:lnTo>
                  <a:pt x="2264" y="63"/>
                </a:lnTo>
                <a:lnTo>
                  <a:pt x="2264" y="63"/>
                </a:lnTo>
                <a:lnTo>
                  <a:pt x="2265" y="63"/>
                </a:lnTo>
                <a:lnTo>
                  <a:pt x="2265" y="63"/>
                </a:lnTo>
                <a:lnTo>
                  <a:pt x="2265" y="63"/>
                </a:lnTo>
                <a:lnTo>
                  <a:pt x="2266" y="63"/>
                </a:lnTo>
                <a:lnTo>
                  <a:pt x="2266" y="63"/>
                </a:lnTo>
                <a:lnTo>
                  <a:pt x="2266" y="63"/>
                </a:lnTo>
                <a:lnTo>
                  <a:pt x="2267" y="63"/>
                </a:lnTo>
                <a:lnTo>
                  <a:pt x="2267" y="63"/>
                </a:lnTo>
                <a:lnTo>
                  <a:pt x="2267" y="63"/>
                </a:lnTo>
                <a:lnTo>
                  <a:pt x="2267" y="63"/>
                </a:lnTo>
                <a:lnTo>
                  <a:pt x="2268" y="63"/>
                </a:lnTo>
                <a:lnTo>
                  <a:pt x="2268" y="63"/>
                </a:lnTo>
                <a:lnTo>
                  <a:pt x="2268" y="63"/>
                </a:lnTo>
                <a:lnTo>
                  <a:pt x="2269" y="63"/>
                </a:lnTo>
                <a:lnTo>
                  <a:pt x="2269" y="63"/>
                </a:lnTo>
                <a:lnTo>
                  <a:pt x="2269" y="63"/>
                </a:lnTo>
                <a:lnTo>
                  <a:pt x="2269" y="63"/>
                </a:lnTo>
                <a:lnTo>
                  <a:pt x="2270" y="63"/>
                </a:lnTo>
                <a:lnTo>
                  <a:pt x="2270" y="63"/>
                </a:lnTo>
                <a:lnTo>
                  <a:pt x="2271" y="63"/>
                </a:lnTo>
                <a:lnTo>
                  <a:pt x="2271" y="63"/>
                </a:lnTo>
                <a:lnTo>
                  <a:pt x="2271" y="63"/>
                </a:lnTo>
                <a:lnTo>
                  <a:pt x="2272" y="63"/>
                </a:lnTo>
                <a:lnTo>
                  <a:pt x="2272" y="63"/>
                </a:lnTo>
                <a:lnTo>
                  <a:pt x="2272" y="63"/>
                </a:lnTo>
                <a:lnTo>
                  <a:pt x="2272" y="63"/>
                </a:lnTo>
                <a:lnTo>
                  <a:pt x="2273" y="63"/>
                </a:lnTo>
                <a:lnTo>
                  <a:pt x="2273" y="63"/>
                </a:lnTo>
                <a:lnTo>
                  <a:pt x="2273" y="63"/>
                </a:lnTo>
                <a:lnTo>
                  <a:pt x="2274" y="63"/>
                </a:lnTo>
                <a:lnTo>
                  <a:pt x="2274" y="63"/>
                </a:lnTo>
                <a:lnTo>
                  <a:pt x="2274" y="63"/>
                </a:lnTo>
                <a:lnTo>
                  <a:pt x="2275" y="63"/>
                </a:lnTo>
                <a:lnTo>
                  <a:pt x="2275" y="63"/>
                </a:lnTo>
                <a:lnTo>
                  <a:pt x="2275" y="63"/>
                </a:lnTo>
                <a:lnTo>
                  <a:pt x="2276" y="63"/>
                </a:lnTo>
                <a:lnTo>
                  <a:pt x="2276" y="63"/>
                </a:lnTo>
                <a:lnTo>
                  <a:pt x="2276" y="63"/>
                </a:lnTo>
                <a:lnTo>
                  <a:pt x="2276" y="63"/>
                </a:lnTo>
                <a:lnTo>
                  <a:pt x="2277" y="63"/>
                </a:lnTo>
                <a:lnTo>
                  <a:pt x="2277" y="63"/>
                </a:lnTo>
                <a:lnTo>
                  <a:pt x="2277" y="63"/>
                </a:lnTo>
                <a:lnTo>
                  <a:pt x="2279" y="63"/>
                </a:lnTo>
                <a:lnTo>
                  <a:pt x="2279" y="63"/>
                </a:lnTo>
                <a:lnTo>
                  <a:pt x="2279" y="63"/>
                </a:lnTo>
                <a:lnTo>
                  <a:pt x="2280" y="63"/>
                </a:lnTo>
                <a:lnTo>
                  <a:pt x="2280" y="63"/>
                </a:lnTo>
                <a:lnTo>
                  <a:pt x="2280" y="63"/>
                </a:lnTo>
                <a:lnTo>
                  <a:pt x="2281" y="63"/>
                </a:lnTo>
                <a:lnTo>
                  <a:pt x="2281" y="63"/>
                </a:lnTo>
                <a:lnTo>
                  <a:pt x="2281" y="63"/>
                </a:lnTo>
                <a:lnTo>
                  <a:pt x="2282" y="63"/>
                </a:lnTo>
                <a:lnTo>
                  <a:pt x="2282" y="63"/>
                </a:lnTo>
                <a:lnTo>
                  <a:pt x="2282" y="63"/>
                </a:lnTo>
                <a:lnTo>
                  <a:pt x="2282" y="63"/>
                </a:lnTo>
                <a:lnTo>
                  <a:pt x="2283" y="63"/>
                </a:lnTo>
                <a:lnTo>
                  <a:pt x="2283" y="63"/>
                </a:lnTo>
                <a:lnTo>
                  <a:pt x="2283" y="63"/>
                </a:lnTo>
                <a:lnTo>
                  <a:pt x="2284" y="63"/>
                </a:lnTo>
                <a:lnTo>
                  <a:pt x="2284" y="63"/>
                </a:lnTo>
                <a:lnTo>
                  <a:pt x="2284" y="63"/>
                </a:lnTo>
                <a:lnTo>
                  <a:pt x="2285" y="63"/>
                </a:lnTo>
                <a:lnTo>
                  <a:pt x="2285" y="63"/>
                </a:lnTo>
                <a:lnTo>
                  <a:pt x="2285" y="63"/>
                </a:lnTo>
                <a:lnTo>
                  <a:pt x="2286" y="63"/>
                </a:lnTo>
                <a:lnTo>
                  <a:pt x="2286" y="63"/>
                </a:lnTo>
                <a:lnTo>
                  <a:pt x="2286" y="63"/>
                </a:lnTo>
                <a:lnTo>
                  <a:pt x="2287" y="63"/>
                </a:lnTo>
                <a:lnTo>
                  <a:pt x="2287" y="63"/>
                </a:lnTo>
                <a:lnTo>
                  <a:pt x="2287" y="63"/>
                </a:lnTo>
                <a:lnTo>
                  <a:pt x="2287" y="63"/>
                </a:lnTo>
                <a:lnTo>
                  <a:pt x="2288" y="63"/>
                </a:lnTo>
                <a:lnTo>
                  <a:pt x="2288" y="63"/>
                </a:lnTo>
                <a:lnTo>
                  <a:pt x="2288" y="63"/>
                </a:lnTo>
                <a:lnTo>
                  <a:pt x="2289" y="63"/>
                </a:lnTo>
                <a:lnTo>
                  <a:pt x="2289" y="63"/>
                </a:lnTo>
                <a:lnTo>
                  <a:pt x="2289" y="63"/>
                </a:lnTo>
                <a:lnTo>
                  <a:pt x="2290" y="63"/>
                </a:lnTo>
                <a:lnTo>
                  <a:pt x="2290" y="63"/>
                </a:lnTo>
                <a:lnTo>
                  <a:pt x="2290" y="63"/>
                </a:lnTo>
                <a:lnTo>
                  <a:pt x="2291" y="63"/>
                </a:lnTo>
                <a:lnTo>
                  <a:pt x="2291" y="63"/>
                </a:lnTo>
                <a:lnTo>
                  <a:pt x="2291" y="63"/>
                </a:lnTo>
                <a:lnTo>
                  <a:pt x="2291" y="63"/>
                </a:lnTo>
                <a:lnTo>
                  <a:pt x="2292" y="63"/>
                </a:lnTo>
                <a:lnTo>
                  <a:pt x="2292" y="63"/>
                </a:lnTo>
                <a:lnTo>
                  <a:pt x="2292" y="63"/>
                </a:lnTo>
                <a:lnTo>
                  <a:pt x="2293" y="63"/>
                </a:lnTo>
                <a:lnTo>
                  <a:pt x="2293" y="63"/>
                </a:lnTo>
                <a:lnTo>
                  <a:pt x="2293" y="63"/>
                </a:lnTo>
                <a:lnTo>
                  <a:pt x="2295" y="63"/>
                </a:lnTo>
                <a:lnTo>
                  <a:pt x="2295" y="63"/>
                </a:lnTo>
                <a:lnTo>
                  <a:pt x="2295" y="63"/>
                </a:lnTo>
                <a:lnTo>
                  <a:pt x="2296" y="63"/>
                </a:lnTo>
                <a:lnTo>
                  <a:pt x="2296" y="63"/>
                </a:lnTo>
                <a:lnTo>
                  <a:pt x="2296" y="63"/>
                </a:lnTo>
                <a:lnTo>
                  <a:pt x="2297" y="63"/>
                </a:lnTo>
                <a:lnTo>
                  <a:pt x="2297" y="63"/>
                </a:lnTo>
                <a:lnTo>
                  <a:pt x="2297" y="63"/>
                </a:lnTo>
                <a:lnTo>
                  <a:pt x="2297" y="63"/>
                </a:lnTo>
                <a:lnTo>
                  <a:pt x="2298" y="63"/>
                </a:lnTo>
                <a:lnTo>
                  <a:pt x="2298" y="63"/>
                </a:lnTo>
                <a:lnTo>
                  <a:pt x="2298" y="63"/>
                </a:lnTo>
                <a:lnTo>
                  <a:pt x="2299" y="63"/>
                </a:lnTo>
                <a:lnTo>
                  <a:pt x="2299" y="63"/>
                </a:lnTo>
                <a:lnTo>
                  <a:pt x="2299" y="63"/>
                </a:lnTo>
                <a:lnTo>
                  <a:pt x="2300" y="63"/>
                </a:lnTo>
                <a:lnTo>
                  <a:pt x="2300" y="63"/>
                </a:lnTo>
                <a:lnTo>
                  <a:pt x="2300" y="63"/>
                </a:lnTo>
                <a:lnTo>
                  <a:pt x="2301" y="63"/>
                </a:lnTo>
                <a:lnTo>
                  <a:pt x="2301" y="63"/>
                </a:lnTo>
                <a:lnTo>
                  <a:pt x="2301" y="63"/>
                </a:lnTo>
                <a:lnTo>
                  <a:pt x="2302" y="63"/>
                </a:lnTo>
                <a:lnTo>
                  <a:pt x="2302" y="63"/>
                </a:lnTo>
                <a:lnTo>
                  <a:pt x="2302" y="63"/>
                </a:lnTo>
                <a:lnTo>
                  <a:pt x="2302" y="63"/>
                </a:lnTo>
                <a:lnTo>
                  <a:pt x="2303" y="63"/>
                </a:lnTo>
                <a:lnTo>
                  <a:pt x="2303" y="63"/>
                </a:lnTo>
                <a:lnTo>
                  <a:pt x="2303" y="63"/>
                </a:lnTo>
                <a:lnTo>
                  <a:pt x="2304" y="63"/>
                </a:lnTo>
                <a:lnTo>
                  <a:pt x="2304" y="63"/>
                </a:lnTo>
                <a:lnTo>
                  <a:pt x="2304" y="63"/>
                </a:lnTo>
                <a:lnTo>
                  <a:pt x="2305" y="63"/>
                </a:lnTo>
                <a:lnTo>
                  <a:pt x="2305" y="63"/>
                </a:lnTo>
                <a:lnTo>
                  <a:pt x="2305" y="63"/>
                </a:lnTo>
                <a:lnTo>
                  <a:pt x="2306" y="63"/>
                </a:lnTo>
                <a:lnTo>
                  <a:pt x="2306" y="63"/>
                </a:lnTo>
                <a:lnTo>
                  <a:pt x="2306" y="63"/>
                </a:lnTo>
                <a:lnTo>
                  <a:pt x="2306" y="63"/>
                </a:lnTo>
                <a:lnTo>
                  <a:pt x="2307" y="63"/>
                </a:lnTo>
                <a:lnTo>
                  <a:pt x="2307" y="63"/>
                </a:lnTo>
                <a:lnTo>
                  <a:pt x="2307" y="63"/>
                </a:lnTo>
                <a:lnTo>
                  <a:pt x="2308" y="63"/>
                </a:lnTo>
                <a:lnTo>
                  <a:pt x="2308" y="63"/>
                </a:lnTo>
                <a:lnTo>
                  <a:pt x="2308" y="63"/>
                </a:lnTo>
                <a:lnTo>
                  <a:pt x="2309" y="63"/>
                </a:lnTo>
                <a:lnTo>
                  <a:pt x="2309" y="63"/>
                </a:lnTo>
                <a:lnTo>
                  <a:pt x="2309" y="63"/>
                </a:lnTo>
                <a:lnTo>
                  <a:pt x="2310" y="63"/>
                </a:lnTo>
                <a:lnTo>
                  <a:pt x="2310" y="63"/>
                </a:lnTo>
                <a:lnTo>
                  <a:pt x="2310" y="63"/>
                </a:lnTo>
                <a:lnTo>
                  <a:pt x="2311" y="63"/>
                </a:lnTo>
                <a:lnTo>
                  <a:pt x="2311" y="63"/>
                </a:lnTo>
                <a:lnTo>
                  <a:pt x="2311" y="63"/>
                </a:lnTo>
                <a:lnTo>
                  <a:pt x="2311" y="63"/>
                </a:lnTo>
                <a:lnTo>
                  <a:pt x="2313" y="63"/>
                </a:lnTo>
                <a:lnTo>
                  <a:pt x="2313" y="63"/>
                </a:lnTo>
                <a:lnTo>
                  <a:pt x="2313" y="63"/>
                </a:lnTo>
                <a:lnTo>
                  <a:pt x="2314" y="63"/>
                </a:lnTo>
                <a:lnTo>
                  <a:pt x="2314" y="63"/>
                </a:lnTo>
                <a:lnTo>
                  <a:pt x="2314" y="63"/>
                </a:lnTo>
                <a:lnTo>
                  <a:pt x="2315" y="63"/>
                </a:lnTo>
                <a:lnTo>
                  <a:pt x="2315" y="63"/>
                </a:lnTo>
                <a:lnTo>
                  <a:pt x="2315" y="63"/>
                </a:lnTo>
                <a:lnTo>
                  <a:pt x="2316" y="63"/>
                </a:lnTo>
                <a:lnTo>
                  <a:pt x="2316" y="63"/>
                </a:lnTo>
                <a:lnTo>
                  <a:pt x="2316" y="63"/>
                </a:lnTo>
                <a:lnTo>
                  <a:pt x="2317" y="63"/>
                </a:lnTo>
                <a:lnTo>
                  <a:pt x="2317" y="63"/>
                </a:lnTo>
                <a:lnTo>
                  <a:pt x="2317" y="63"/>
                </a:lnTo>
                <a:lnTo>
                  <a:pt x="2317" y="63"/>
                </a:lnTo>
                <a:lnTo>
                  <a:pt x="2318" y="63"/>
                </a:lnTo>
                <a:lnTo>
                  <a:pt x="2318" y="63"/>
                </a:lnTo>
                <a:lnTo>
                  <a:pt x="2318" y="63"/>
                </a:lnTo>
                <a:lnTo>
                  <a:pt x="2319" y="63"/>
                </a:lnTo>
                <a:lnTo>
                  <a:pt x="2319" y="63"/>
                </a:lnTo>
                <a:lnTo>
                  <a:pt x="2319" y="63"/>
                </a:lnTo>
                <a:lnTo>
                  <a:pt x="2320" y="63"/>
                </a:lnTo>
                <a:lnTo>
                  <a:pt x="2320" y="63"/>
                </a:lnTo>
                <a:lnTo>
                  <a:pt x="2320" y="63"/>
                </a:lnTo>
                <a:lnTo>
                  <a:pt x="2321" y="63"/>
                </a:lnTo>
                <a:lnTo>
                  <a:pt x="2321" y="63"/>
                </a:lnTo>
                <a:lnTo>
                  <a:pt x="2321" y="63"/>
                </a:lnTo>
                <a:lnTo>
                  <a:pt x="2321" y="63"/>
                </a:lnTo>
                <a:lnTo>
                  <a:pt x="2322" y="63"/>
                </a:lnTo>
                <a:lnTo>
                  <a:pt x="2322" y="63"/>
                </a:lnTo>
                <a:lnTo>
                  <a:pt x="2322" y="63"/>
                </a:lnTo>
                <a:lnTo>
                  <a:pt x="2323" y="63"/>
                </a:lnTo>
                <a:lnTo>
                  <a:pt x="2323" y="63"/>
                </a:lnTo>
                <a:lnTo>
                  <a:pt x="2323" y="63"/>
                </a:lnTo>
                <a:lnTo>
                  <a:pt x="2323" y="63"/>
                </a:lnTo>
                <a:lnTo>
                  <a:pt x="2324" y="63"/>
                </a:lnTo>
                <a:lnTo>
                  <a:pt x="2324" y="63"/>
                </a:lnTo>
                <a:lnTo>
                  <a:pt x="2325" y="63"/>
                </a:lnTo>
                <a:lnTo>
                  <a:pt x="2325" y="63"/>
                </a:lnTo>
                <a:lnTo>
                  <a:pt x="2325" y="63"/>
                </a:lnTo>
                <a:lnTo>
                  <a:pt x="2326" y="63"/>
                </a:lnTo>
                <a:lnTo>
                  <a:pt x="2326" y="63"/>
                </a:lnTo>
                <a:lnTo>
                  <a:pt x="2326" y="63"/>
                </a:lnTo>
                <a:lnTo>
                  <a:pt x="2326" y="63"/>
                </a:lnTo>
                <a:lnTo>
                  <a:pt x="2327" y="63"/>
                </a:lnTo>
                <a:lnTo>
                  <a:pt x="2327" y="63"/>
                </a:lnTo>
                <a:lnTo>
                  <a:pt x="2327" y="63"/>
                </a:lnTo>
                <a:lnTo>
                  <a:pt x="2329" y="63"/>
                </a:lnTo>
                <a:lnTo>
                  <a:pt x="2329" y="63"/>
                </a:lnTo>
                <a:lnTo>
                  <a:pt x="2329" y="63"/>
                </a:lnTo>
                <a:lnTo>
                  <a:pt x="2330" y="63"/>
                </a:lnTo>
                <a:lnTo>
                  <a:pt x="2330" y="63"/>
                </a:lnTo>
                <a:lnTo>
                  <a:pt x="2330" y="63"/>
                </a:lnTo>
                <a:lnTo>
                  <a:pt x="2331" y="63"/>
                </a:lnTo>
                <a:lnTo>
                  <a:pt x="2331" y="63"/>
                </a:lnTo>
                <a:lnTo>
                  <a:pt x="2331" y="63"/>
                </a:lnTo>
                <a:lnTo>
                  <a:pt x="2332" y="63"/>
                </a:lnTo>
                <a:lnTo>
                  <a:pt x="2332" y="63"/>
                </a:lnTo>
                <a:lnTo>
                  <a:pt x="2332" y="63"/>
                </a:lnTo>
                <a:lnTo>
                  <a:pt x="2332" y="63"/>
                </a:lnTo>
                <a:lnTo>
                  <a:pt x="2333" y="63"/>
                </a:lnTo>
                <a:lnTo>
                  <a:pt x="2333" y="63"/>
                </a:lnTo>
                <a:lnTo>
                  <a:pt x="2333" y="63"/>
                </a:lnTo>
                <a:lnTo>
                  <a:pt x="2334" y="63"/>
                </a:lnTo>
                <a:lnTo>
                  <a:pt x="2334" y="63"/>
                </a:lnTo>
                <a:lnTo>
                  <a:pt x="2334" y="63"/>
                </a:lnTo>
                <a:lnTo>
                  <a:pt x="2335" y="63"/>
                </a:lnTo>
                <a:lnTo>
                  <a:pt x="2335" y="63"/>
                </a:lnTo>
                <a:lnTo>
                  <a:pt x="2335" y="63"/>
                </a:lnTo>
                <a:lnTo>
                  <a:pt x="2336" y="63"/>
                </a:lnTo>
                <a:lnTo>
                  <a:pt x="2336" y="63"/>
                </a:lnTo>
                <a:lnTo>
                  <a:pt x="2336" y="63"/>
                </a:lnTo>
                <a:lnTo>
                  <a:pt x="2336" y="63"/>
                </a:lnTo>
                <a:lnTo>
                  <a:pt x="2337" y="63"/>
                </a:lnTo>
                <a:lnTo>
                  <a:pt x="2337" y="63"/>
                </a:lnTo>
                <a:lnTo>
                  <a:pt x="2337" y="63"/>
                </a:lnTo>
                <a:lnTo>
                  <a:pt x="2338" y="63"/>
                </a:lnTo>
                <a:lnTo>
                  <a:pt x="2338" y="63"/>
                </a:lnTo>
                <a:lnTo>
                  <a:pt x="2338" y="63"/>
                </a:lnTo>
                <a:lnTo>
                  <a:pt x="2339" y="63"/>
                </a:lnTo>
                <a:lnTo>
                  <a:pt x="2339" y="63"/>
                </a:lnTo>
                <a:lnTo>
                  <a:pt x="2339" y="63"/>
                </a:lnTo>
                <a:lnTo>
                  <a:pt x="2340" y="63"/>
                </a:lnTo>
                <a:lnTo>
                  <a:pt x="2340" y="63"/>
                </a:lnTo>
                <a:lnTo>
                  <a:pt x="2340" y="63"/>
                </a:lnTo>
                <a:lnTo>
                  <a:pt x="2341" y="63"/>
                </a:lnTo>
                <a:lnTo>
                  <a:pt x="2341" y="63"/>
                </a:lnTo>
                <a:lnTo>
                  <a:pt x="2341" y="63"/>
                </a:lnTo>
                <a:lnTo>
                  <a:pt x="2341" y="63"/>
                </a:lnTo>
                <a:lnTo>
                  <a:pt x="2342" y="63"/>
                </a:lnTo>
                <a:lnTo>
                  <a:pt x="2342" y="63"/>
                </a:lnTo>
                <a:lnTo>
                  <a:pt x="2342" y="63"/>
                </a:lnTo>
                <a:lnTo>
                  <a:pt x="2343" y="63"/>
                </a:lnTo>
                <a:lnTo>
                  <a:pt x="2343" y="63"/>
                </a:lnTo>
                <a:lnTo>
                  <a:pt x="2343" y="63"/>
                </a:lnTo>
                <a:lnTo>
                  <a:pt x="2344" y="63"/>
                </a:lnTo>
                <a:lnTo>
                  <a:pt x="2344" y="63"/>
                </a:lnTo>
                <a:lnTo>
                  <a:pt x="2344" y="63"/>
                </a:lnTo>
                <a:lnTo>
                  <a:pt x="2345" y="63"/>
                </a:lnTo>
                <a:lnTo>
                  <a:pt x="2345" y="63"/>
                </a:lnTo>
                <a:lnTo>
                  <a:pt x="2345" y="63"/>
                </a:lnTo>
                <a:lnTo>
                  <a:pt x="2347" y="63"/>
                </a:lnTo>
                <a:lnTo>
                  <a:pt x="2347" y="63"/>
                </a:lnTo>
                <a:lnTo>
                  <a:pt x="2347" y="63"/>
                </a:lnTo>
                <a:lnTo>
                  <a:pt x="2347" y="63"/>
                </a:lnTo>
                <a:lnTo>
                  <a:pt x="2348" y="63"/>
                </a:lnTo>
                <a:lnTo>
                  <a:pt x="2348" y="63"/>
                </a:lnTo>
                <a:lnTo>
                  <a:pt x="2348" y="63"/>
                </a:lnTo>
                <a:lnTo>
                  <a:pt x="2349" y="63"/>
                </a:lnTo>
                <a:lnTo>
                  <a:pt x="2349" y="63"/>
                </a:lnTo>
                <a:lnTo>
                  <a:pt x="2349" y="63"/>
                </a:lnTo>
                <a:lnTo>
                  <a:pt x="2350" y="63"/>
                </a:lnTo>
                <a:lnTo>
                  <a:pt x="2350" y="63"/>
                </a:lnTo>
                <a:lnTo>
                  <a:pt x="2350" y="63"/>
                </a:lnTo>
                <a:lnTo>
                  <a:pt x="2351" y="63"/>
                </a:lnTo>
                <a:lnTo>
                  <a:pt x="2351" y="63"/>
                </a:lnTo>
                <a:lnTo>
                  <a:pt x="2351" y="63"/>
                </a:lnTo>
                <a:lnTo>
                  <a:pt x="2351" y="63"/>
                </a:lnTo>
                <a:lnTo>
                  <a:pt x="2352" y="63"/>
                </a:lnTo>
                <a:lnTo>
                  <a:pt x="2352" y="63"/>
                </a:lnTo>
                <a:lnTo>
                  <a:pt x="2352" y="63"/>
                </a:lnTo>
                <a:lnTo>
                  <a:pt x="2353" y="63"/>
                </a:lnTo>
                <a:lnTo>
                  <a:pt x="2353" y="63"/>
                </a:lnTo>
                <a:lnTo>
                  <a:pt x="2353" y="63"/>
                </a:lnTo>
                <a:lnTo>
                  <a:pt x="2354" y="63"/>
                </a:lnTo>
                <a:lnTo>
                  <a:pt x="2354" y="63"/>
                </a:lnTo>
                <a:lnTo>
                  <a:pt x="2354" y="63"/>
                </a:lnTo>
                <a:lnTo>
                  <a:pt x="2355" y="63"/>
                </a:lnTo>
                <a:lnTo>
                  <a:pt x="2355" y="63"/>
                </a:lnTo>
                <a:lnTo>
                  <a:pt x="2355" y="63"/>
                </a:lnTo>
                <a:lnTo>
                  <a:pt x="2356" y="63"/>
                </a:lnTo>
                <a:lnTo>
                  <a:pt x="2356" y="63"/>
                </a:lnTo>
                <a:lnTo>
                  <a:pt x="2356" y="63"/>
                </a:lnTo>
                <a:lnTo>
                  <a:pt x="2356" y="63"/>
                </a:lnTo>
                <a:lnTo>
                  <a:pt x="2357" y="63"/>
                </a:lnTo>
                <a:lnTo>
                  <a:pt x="2357" y="63"/>
                </a:lnTo>
                <a:lnTo>
                  <a:pt x="2357" y="63"/>
                </a:lnTo>
                <a:lnTo>
                  <a:pt x="2358" y="63"/>
                </a:lnTo>
                <a:lnTo>
                  <a:pt x="2358" y="63"/>
                </a:lnTo>
                <a:lnTo>
                  <a:pt x="2358" y="63"/>
                </a:lnTo>
                <a:lnTo>
                  <a:pt x="2359" y="63"/>
                </a:lnTo>
                <a:lnTo>
                  <a:pt x="2359" y="63"/>
                </a:lnTo>
                <a:lnTo>
                  <a:pt x="2359" y="63"/>
                </a:lnTo>
                <a:lnTo>
                  <a:pt x="2360" y="63"/>
                </a:lnTo>
                <a:lnTo>
                  <a:pt x="2360" y="63"/>
                </a:lnTo>
                <a:lnTo>
                  <a:pt x="2360" y="63"/>
                </a:lnTo>
                <a:lnTo>
                  <a:pt x="2361" y="63"/>
                </a:lnTo>
                <a:lnTo>
                  <a:pt x="2361" y="63"/>
                </a:lnTo>
                <a:lnTo>
                  <a:pt x="2361" y="63"/>
                </a:lnTo>
                <a:lnTo>
                  <a:pt x="2361" y="63"/>
                </a:lnTo>
                <a:lnTo>
                  <a:pt x="2363" y="63"/>
                </a:lnTo>
                <a:lnTo>
                  <a:pt x="2363" y="63"/>
                </a:lnTo>
                <a:lnTo>
                  <a:pt x="2363" y="63"/>
                </a:lnTo>
                <a:lnTo>
                  <a:pt x="2364" y="63"/>
                </a:lnTo>
                <a:lnTo>
                  <a:pt x="2364" y="63"/>
                </a:lnTo>
                <a:lnTo>
                  <a:pt x="2364" y="63"/>
                </a:lnTo>
                <a:lnTo>
                  <a:pt x="2365" y="63"/>
                </a:lnTo>
                <a:lnTo>
                  <a:pt x="2365" y="63"/>
                </a:lnTo>
                <a:lnTo>
                  <a:pt x="2365" y="63"/>
                </a:lnTo>
                <a:lnTo>
                  <a:pt x="2366" y="63"/>
                </a:lnTo>
                <a:lnTo>
                  <a:pt x="2366" y="63"/>
                </a:lnTo>
                <a:lnTo>
                  <a:pt x="2366" y="63"/>
                </a:lnTo>
                <a:lnTo>
                  <a:pt x="2366" y="63"/>
                </a:lnTo>
                <a:lnTo>
                  <a:pt x="2367" y="63"/>
                </a:lnTo>
                <a:lnTo>
                  <a:pt x="2367" y="63"/>
                </a:lnTo>
                <a:lnTo>
                  <a:pt x="2367" y="63"/>
                </a:lnTo>
                <a:lnTo>
                  <a:pt x="2368" y="63"/>
                </a:lnTo>
                <a:lnTo>
                  <a:pt x="2368" y="63"/>
                </a:lnTo>
                <a:lnTo>
                  <a:pt x="2368" y="63"/>
                </a:lnTo>
                <a:lnTo>
                  <a:pt x="2369" y="63"/>
                </a:lnTo>
                <a:lnTo>
                  <a:pt x="2369" y="63"/>
                </a:lnTo>
                <a:lnTo>
                  <a:pt x="2369" y="63"/>
                </a:lnTo>
                <a:lnTo>
                  <a:pt x="2370" y="63"/>
                </a:lnTo>
                <a:lnTo>
                  <a:pt x="2370" y="63"/>
                </a:lnTo>
                <a:lnTo>
                  <a:pt x="2370" y="63"/>
                </a:lnTo>
                <a:lnTo>
                  <a:pt x="2371" y="63"/>
                </a:lnTo>
                <a:lnTo>
                  <a:pt x="2371" y="63"/>
                </a:lnTo>
                <a:lnTo>
                  <a:pt x="2371" y="63"/>
                </a:lnTo>
                <a:lnTo>
                  <a:pt x="2371" y="63"/>
                </a:lnTo>
                <a:lnTo>
                  <a:pt x="2372" y="63"/>
                </a:lnTo>
                <a:lnTo>
                  <a:pt x="2372" y="63"/>
                </a:lnTo>
                <a:lnTo>
                  <a:pt x="2372" y="63"/>
                </a:lnTo>
                <a:lnTo>
                  <a:pt x="2373" y="63"/>
                </a:lnTo>
                <a:lnTo>
                  <a:pt x="2373" y="63"/>
                </a:lnTo>
                <a:lnTo>
                  <a:pt x="2373" y="63"/>
                </a:lnTo>
                <a:lnTo>
                  <a:pt x="2374" y="63"/>
                </a:lnTo>
                <a:lnTo>
                  <a:pt x="2374" y="63"/>
                </a:lnTo>
                <a:lnTo>
                  <a:pt x="2374" y="63"/>
                </a:lnTo>
                <a:lnTo>
                  <a:pt x="2375" y="63"/>
                </a:lnTo>
                <a:lnTo>
                  <a:pt x="2375" y="63"/>
                </a:lnTo>
                <a:lnTo>
                  <a:pt x="2375" y="63"/>
                </a:lnTo>
                <a:lnTo>
                  <a:pt x="2376" y="63"/>
                </a:lnTo>
                <a:lnTo>
                  <a:pt x="2376" y="63"/>
                </a:lnTo>
                <a:lnTo>
                  <a:pt x="2376" y="63"/>
                </a:lnTo>
                <a:lnTo>
                  <a:pt x="2376" y="63"/>
                </a:lnTo>
                <a:lnTo>
                  <a:pt x="2377" y="63"/>
                </a:lnTo>
                <a:lnTo>
                  <a:pt x="2377" y="63"/>
                </a:lnTo>
                <a:lnTo>
                  <a:pt x="2377" y="63"/>
                </a:lnTo>
                <a:lnTo>
                  <a:pt x="2377" y="63"/>
                </a:lnTo>
                <a:lnTo>
                  <a:pt x="2378" y="63"/>
                </a:lnTo>
                <a:lnTo>
                  <a:pt x="2378" y="63"/>
                </a:lnTo>
                <a:lnTo>
                  <a:pt x="2379" y="63"/>
                </a:lnTo>
                <a:lnTo>
                  <a:pt x="2379" y="63"/>
                </a:lnTo>
                <a:lnTo>
                  <a:pt x="2379" y="63"/>
                </a:lnTo>
                <a:lnTo>
                  <a:pt x="2381" y="63"/>
                </a:lnTo>
                <a:lnTo>
                  <a:pt x="2381" y="63"/>
                </a:lnTo>
                <a:lnTo>
                  <a:pt x="2381" y="63"/>
                </a:lnTo>
                <a:lnTo>
                  <a:pt x="2381" y="63"/>
                </a:lnTo>
                <a:lnTo>
                  <a:pt x="2382" y="63"/>
                </a:lnTo>
                <a:lnTo>
                  <a:pt x="2382" y="63"/>
                </a:lnTo>
                <a:lnTo>
                  <a:pt x="2382" y="63"/>
                </a:lnTo>
                <a:lnTo>
                  <a:pt x="2383" y="63"/>
                </a:lnTo>
                <a:lnTo>
                  <a:pt x="2383" y="63"/>
                </a:lnTo>
                <a:lnTo>
                  <a:pt x="2383" y="63"/>
                </a:lnTo>
                <a:lnTo>
                  <a:pt x="2384" y="63"/>
                </a:lnTo>
                <a:lnTo>
                  <a:pt x="2384" y="63"/>
                </a:lnTo>
                <a:lnTo>
                  <a:pt x="2384" y="63"/>
                </a:lnTo>
                <a:lnTo>
                  <a:pt x="2385" y="63"/>
                </a:lnTo>
                <a:lnTo>
                  <a:pt x="2385" y="63"/>
                </a:lnTo>
                <a:lnTo>
                  <a:pt x="2385" y="63"/>
                </a:lnTo>
                <a:lnTo>
                  <a:pt x="2386" y="63"/>
                </a:lnTo>
                <a:lnTo>
                  <a:pt x="2386" y="63"/>
                </a:lnTo>
                <a:lnTo>
                  <a:pt x="2386" y="63"/>
                </a:lnTo>
                <a:lnTo>
                  <a:pt x="2386" y="63"/>
                </a:lnTo>
                <a:lnTo>
                  <a:pt x="2387" y="63"/>
                </a:lnTo>
                <a:lnTo>
                  <a:pt x="2387" y="63"/>
                </a:lnTo>
                <a:lnTo>
                  <a:pt x="2387" y="63"/>
                </a:lnTo>
                <a:lnTo>
                  <a:pt x="2388" y="63"/>
                </a:lnTo>
                <a:lnTo>
                  <a:pt x="2388" y="63"/>
                </a:lnTo>
                <a:lnTo>
                  <a:pt x="2388" y="63"/>
                </a:lnTo>
                <a:lnTo>
                  <a:pt x="2389" y="63"/>
                </a:lnTo>
                <a:lnTo>
                  <a:pt x="2389" y="63"/>
                </a:lnTo>
                <a:lnTo>
                  <a:pt x="2389" y="63"/>
                </a:lnTo>
                <a:lnTo>
                  <a:pt x="2390" y="63"/>
                </a:lnTo>
                <a:lnTo>
                  <a:pt x="2390" y="63"/>
                </a:lnTo>
                <a:lnTo>
                  <a:pt x="2390" y="63"/>
                </a:lnTo>
                <a:lnTo>
                  <a:pt x="2390" y="63"/>
                </a:lnTo>
                <a:lnTo>
                  <a:pt x="2391" y="63"/>
                </a:lnTo>
                <a:lnTo>
                  <a:pt x="2391" y="63"/>
                </a:lnTo>
                <a:lnTo>
                  <a:pt x="2391" y="63"/>
                </a:lnTo>
                <a:lnTo>
                  <a:pt x="2392" y="63"/>
                </a:lnTo>
                <a:lnTo>
                  <a:pt x="2392" y="63"/>
                </a:lnTo>
                <a:lnTo>
                  <a:pt x="2392" y="63"/>
                </a:lnTo>
                <a:lnTo>
                  <a:pt x="2393" y="63"/>
                </a:lnTo>
                <a:lnTo>
                  <a:pt x="2393" y="63"/>
                </a:lnTo>
                <a:lnTo>
                  <a:pt x="2393" y="63"/>
                </a:lnTo>
                <a:lnTo>
                  <a:pt x="2394" y="63"/>
                </a:lnTo>
                <a:lnTo>
                  <a:pt x="2394" y="63"/>
                </a:lnTo>
                <a:lnTo>
                  <a:pt x="2394" y="63"/>
                </a:lnTo>
                <a:lnTo>
                  <a:pt x="2396" y="63"/>
                </a:lnTo>
                <a:lnTo>
                  <a:pt x="2396" y="63"/>
                </a:lnTo>
                <a:lnTo>
                  <a:pt x="2396" y="63"/>
                </a:lnTo>
                <a:lnTo>
                  <a:pt x="2396" y="63"/>
                </a:lnTo>
                <a:lnTo>
                  <a:pt x="2397" y="63"/>
                </a:lnTo>
                <a:lnTo>
                  <a:pt x="2397" y="63"/>
                </a:lnTo>
                <a:lnTo>
                  <a:pt x="2397" y="63"/>
                </a:lnTo>
                <a:lnTo>
                  <a:pt x="2398" y="63"/>
                </a:lnTo>
                <a:lnTo>
                  <a:pt x="2398" y="63"/>
                </a:lnTo>
                <a:lnTo>
                  <a:pt x="2398" y="63"/>
                </a:lnTo>
                <a:lnTo>
                  <a:pt x="2399" y="63"/>
                </a:lnTo>
                <a:lnTo>
                  <a:pt x="2399" y="63"/>
                </a:lnTo>
                <a:lnTo>
                  <a:pt x="2399" y="63"/>
                </a:lnTo>
                <a:lnTo>
                  <a:pt x="2400" y="63"/>
                </a:lnTo>
                <a:lnTo>
                  <a:pt x="2400" y="63"/>
                </a:lnTo>
                <a:lnTo>
                  <a:pt x="2400" y="63"/>
                </a:lnTo>
                <a:lnTo>
                  <a:pt x="2401" y="63"/>
                </a:lnTo>
                <a:lnTo>
                  <a:pt x="2401" y="63"/>
                </a:lnTo>
                <a:lnTo>
                  <a:pt x="2401" y="63"/>
                </a:lnTo>
                <a:lnTo>
                  <a:pt x="2401" y="63"/>
                </a:lnTo>
                <a:lnTo>
                  <a:pt x="2402" y="63"/>
                </a:lnTo>
                <a:lnTo>
                  <a:pt x="2402" y="63"/>
                </a:lnTo>
                <a:lnTo>
                  <a:pt x="2402" y="63"/>
                </a:lnTo>
                <a:lnTo>
                  <a:pt x="2403" y="63"/>
                </a:lnTo>
                <a:lnTo>
                  <a:pt x="2403" y="63"/>
                </a:lnTo>
                <a:lnTo>
                  <a:pt x="2403" y="63"/>
                </a:lnTo>
                <a:lnTo>
                  <a:pt x="2404" y="63"/>
                </a:lnTo>
                <a:lnTo>
                  <a:pt x="2404" y="63"/>
                </a:lnTo>
                <a:lnTo>
                  <a:pt x="2404" y="63"/>
                </a:lnTo>
                <a:lnTo>
                  <a:pt x="2405" y="63"/>
                </a:lnTo>
                <a:lnTo>
                  <a:pt x="2405" y="63"/>
                </a:lnTo>
                <a:lnTo>
                  <a:pt x="2405" y="63"/>
                </a:lnTo>
                <a:lnTo>
                  <a:pt x="2405" y="63"/>
                </a:lnTo>
                <a:lnTo>
                  <a:pt x="2406" y="63"/>
                </a:lnTo>
                <a:lnTo>
                  <a:pt x="2406" y="63"/>
                </a:lnTo>
                <a:lnTo>
                  <a:pt x="2406" y="63"/>
                </a:lnTo>
                <a:lnTo>
                  <a:pt x="2407" y="63"/>
                </a:lnTo>
                <a:lnTo>
                  <a:pt x="2407" y="63"/>
                </a:lnTo>
                <a:lnTo>
                  <a:pt x="2407" y="63"/>
                </a:lnTo>
                <a:lnTo>
                  <a:pt x="2408" y="63"/>
                </a:lnTo>
                <a:lnTo>
                  <a:pt x="2408" y="63"/>
                </a:lnTo>
                <a:lnTo>
                  <a:pt x="2408" y="63"/>
                </a:lnTo>
                <a:lnTo>
                  <a:pt x="2409" y="63"/>
                </a:lnTo>
                <a:lnTo>
                  <a:pt x="2409" y="63"/>
                </a:lnTo>
                <a:lnTo>
                  <a:pt x="2409" y="63"/>
                </a:lnTo>
                <a:lnTo>
                  <a:pt x="2410" y="63"/>
                </a:lnTo>
                <a:lnTo>
                  <a:pt x="2410" y="63"/>
                </a:lnTo>
                <a:lnTo>
                  <a:pt x="2410" y="63"/>
                </a:lnTo>
                <a:lnTo>
                  <a:pt x="2410" y="63"/>
                </a:lnTo>
                <a:lnTo>
                  <a:pt x="2412" y="63"/>
                </a:lnTo>
                <a:lnTo>
                  <a:pt x="2412" y="63"/>
                </a:lnTo>
                <a:lnTo>
                  <a:pt x="2412" y="63"/>
                </a:lnTo>
                <a:lnTo>
                  <a:pt x="2413" y="63"/>
                </a:lnTo>
                <a:lnTo>
                  <a:pt x="2413" y="63"/>
                </a:lnTo>
                <a:lnTo>
                  <a:pt x="2413" y="63"/>
                </a:lnTo>
                <a:lnTo>
                  <a:pt x="2414" y="63"/>
                </a:lnTo>
                <a:lnTo>
                  <a:pt x="2414" y="63"/>
                </a:lnTo>
                <a:lnTo>
                  <a:pt x="2414" y="63"/>
                </a:lnTo>
                <a:lnTo>
                  <a:pt x="2415" y="63"/>
                </a:lnTo>
                <a:lnTo>
                  <a:pt x="2415" y="63"/>
                </a:lnTo>
                <a:lnTo>
                  <a:pt x="2415" y="63"/>
                </a:lnTo>
                <a:lnTo>
                  <a:pt x="2416" y="63"/>
                </a:lnTo>
                <a:lnTo>
                  <a:pt x="2416" y="63"/>
                </a:lnTo>
                <a:lnTo>
                  <a:pt x="2416" y="63"/>
                </a:lnTo>
                <a:lnTo>
                  <a:pt x="2416" y="63"/>
                </a:lnTo>
                <a:lnTo>
                  <a:pt x="2417" y="63"/>
                </a:lnTo>
                <a:lnTo>
                  <a:pt x="2417" y="63"/>
                </a:lnTo>
                <a:lnTo>
                  <a:pt x="2417" y="63"/>
                </a:lnTo>
                <a:lnTo>
                  <a:pt x="2418" y="63"/>
                </a:lnTo>
                <a:lnTo>
                  <a:pt x="2418" y="63"/>
                </a:lnTo>
                <a:lnTo>
                  <a:pt x="2418" y="63"/>
                </a:lnTo>
                <a:lnTo>
                  <a:pt x="2419" y="63"/>
                </a:lnTo>
                <a:lnTo>
                  <a:pt x="2419" y="63"/>
                </a:lnTo>
                <a:lnTo>
                  <a:pt x="2419" y="63"/>
                </a:lnTo>
                <a:lnTo>
                  <a:pt x="2420" y="63"/>
                </a:lnTo>
                <a:lnTo>
                  <a:pt x="2420" y="63"/>
                </a:lnTo>
                <a:lnTo>
                  <a:pt x="2420" y="63"/>
                </a:lnTo>
                <a:lnTo>
                  <a:pt x="2420" y="63"/>
                </a:lnTo>
                <a:lnTo>
                  <a:pt x="2421" y="63"/>
                </a:lnTo>
                <a:lnTo>
                  <a:pt x="2421" y="63"/>
                </a:lnTo>
                <a:lnTo>
                  <a:pt x="2421" y="63"/>
                </a:lnTo>
                <a:lnTo>
                  <a:pt x="2422" y="63"/>
                </a:lnTo>
                <a:lnTo>
                  <a:pt x="2422" y="63"/>
                </a:lnTo>
                <a:lnTo>
                  <a:pt x="2422" y="63"/>
                </a:lnTo>
                <a:lnTo>
                  <a:pt x="2423" y="63"/>
                </a:lnTo>
                <a:lnTo>
                  <a:pt x="2423" y="63"/>
                </a:lnTo>
                <a:lnTo>
                  <a:pt x="2423" y="63"/>
                </a:lnTo>
                <a:lnTo>
                  <a:pt x="2424" y="63"/>
                </a:lnTo>
                <a:lnTo>
                  <a:pt x="2424" y="63"/>
                </a:lnTo>
                <a:lnTo>
                  <a:pt x="2424" y="63"/>
                </a:lnTo>
                <a:lnTo>
                  <a:pt x="2425" y="63"/>
                </a:lnTo>
                <a:lnTo>
                  <a:pt x="2425" y="63"/>
                </a:lnTo>
                <a:lnTo>
                  <a:pt x="2425" y="63"/>
                </a:lnTo>
                <a:lnTo>
                  <a:pt x="2425" y="63"/>
                </a:lnTo>
                <a:lnTo>
                  <a:pt x="2426" y="63"/>
                </a:lnTo>
                <a:lnTo>
                  <a:pt x="2426" y="63"/>
                </a:lnTo>
                <a:lnTo>
                  <a:pt x="2426" y="63"/>
                </a:lnTo>
                <a:lnTo>
                  <a:pt x="2427" y="63"/>
                </a:lnTo>
                <a:lnTo>
                  <a:pt x="2427" y="63"/>
                </a:lnTo>
                <a:lnTo>
                  <a:pt x="2427" y="63"/>
                </a:lnTo>
                <a:lnTo>
                  <a:pt x="2428" y="63"/>
                </a:lnTo>
                <a:lnTo>
                  <a:pt x="2428" y="63"/>
                </a:lnTo>
                <a:lnTo>
                  <a:pt x="2428" y="63"/>
                </a:lnTo>
                <a:lnTo>
                  <a:pt x="2430" y="63"/>
                </a:lnTo>
                <a:lnTo>
                  <a:pt x="2430" y="63"/>
                </a:lnTo>
                <a:lnTo>
                  <a:pt x="2430" y="63"/>
                </a:lnTo>
                <a:lnTo>
                  <a:pt x="2431" y="63"/>
                </a:lnTo>
                <a:lnTo>
                  <a:pt x="2431" y="63"/>
                </a:lnTo>
                <a:lnTo>
                  <a:pt x="2431" y="63"/>
                </a:lnTo>
                <a:lnTo>
                  <a:pt x="2431" y="63"/>
                </a:lnTo>
                <a:lnTo>
                  <a:pt x="2432" y="63"/>
                </a:lnTo>
                <a:lnTo>
                  <a:pt x="2432" y="63"/>
                </a:lnTo>
                <a:lnTo>
                  <a:pt x="2432" y="63"/>
                </a:lnTo>
                <a:lnTo>
                  <a:pt x="2432" y="63"/>
                </a:lnTo>
                <a:lnTo>
                  <a:pt x="2433" y="63"/>
                </a:lnTo>
                <a:lnTo>
                  <a:pt x="2433" y="63"/>
                </a:lnTo>
                <a:lnTo>
                  <a:pt x="2434" y="63"/>
                </a:lnTo>
                <a:lnTo>
                  <a:pt x="2434" y="63"/>
                </a:lnTo>
                <a:lnTo>
                  <a:pt x="2434" y="63"/>
                </a:lnTo>
                <a:lnTo>
                  <a:pt x="2435" y="63"/>
                </a:lnTo>
                <a:lnTo>
                  <a:pt x="2435" y="63"/>
                </a:lnTo>
                <a:lnTo>
                  <a:pt x="2435" y="63"/>
                </a:lnTo>
                <a:lnTo>
                  <a:pt x="2435" y="63"/>
                </a:lnTo>
                <a:lnTo>
                  <a:pt x="2436" y="63"/>
                </a:lnTo>
                <a:lnTo>
                  <a:pt x="2436" y="63"/>
                </a:lnTo>
                <a:lnTo>
                  <a:pt x="2436" y="63"/>
                </a:lnTo>
                <a:lnTo>
                  <a:pt x="2437" y="63"/>
                </a:lnTo>
                <a:lnTo>
                  <a:pt x="2437" y="63"/>
                </a:lnTo>
                <a:lnTo>
                  <a:pt x="2437" y="63"/>
                </a:lnTo>
                <a:lnTo>
                  <a:pt x="2438" y="63"/>
                </a:lnTo>
                <a:lnTo>
                  <a:pt x="2438" y="63"/>
                </a:lnTo>
                <a:lnTo>
                  <a:pt x="2438" y="63"/>
                </a:lnTo>
                <a:lnTo>
                  <a:pt x="2439" y="63"/>
                </a:lnTo>
                <a:lnTo>
                  <a:pt x="2439" y="63"/>
                </a:lnTo>
                <a:lnTo>
                  <a:pt x="2439" y="63"/>
                </a:lnTo>
                <a:lnTo>
                  <a:pt x="2440" y="63"/>
                </a:lnTo>
                <a:lnTo>
                  <a:pt x="2440" y="63"/>
                </a:lnTo>
                <a:lnTo>
                  <a:pt x="2440" y="63"/>
                </a:lnTo>
                <a:lnTo>
                  <a:pt x="2440" y="63"/>
                </a:lnTo>
                <a:lnTo>
                  <a:pt x="2441" y="63"/>
                </a:lnTo>
                <a:lnTo>
                  <a:pt x="2441" y="63"/>
                </a:lnTo>
                <a:lnTo>
                  <a:pt x="2441" y="63"/>
                </a:lnTo>
                <a:lnTo>
                  <a:pt x="2442" y="63"/>
                </a:lnTo>
                <a:lnTo>
                  <a:pt x="2442" y="63"/>
                </a:lnTo>
                <a:lnTo>
                  <a:pt x="2442" y="63"/>
                </a:lnTo>
                <a:lnTo>
                  <a:pt x="2443" y="63"/>
                </a:lnTo>
                <a:lnTo>
                  <a:pt x="2443" y="63"/>
                </a:lnTo>
                <a:lnTo>
                  <a:pt x="2443" y="63"/>
                </a:lnTo>
                <a:lnTo>
                  <a:pt x="2444" y="63"/>
                </a:lnTo>
                <a:lnTo>
                  <a:pt x="2444" y="63"/>
                </a:lnTo>
                <a:lnTo>
                  <a:pt x="2444" y="63"/>
                </a:lnTo>
                <a:lnTo>
                  <a:pt x="2446" y="63"/>
                </a:lnTo>
                <a:lnTo>
                  <a:pt x="2446" y="63"/>
                </a:lnTo>
                <a:lnTo>
                  <a:pt x="2446" y="63"/>
                </a:lnTo>
                <a:lnTo>
                  <a:pt x="2446" y="63"/>
                </a:lnTo>
                <a:lnTo>
                  <a:pt x="2447" y="63"/>
                </a:lnTo>
                <a:lnTo>
                  <a:pt x="2447" y="63"/>
                </a:lnTo>
                <a:lnTo>
                  <a:pt x="2447" y="63"/>
                </a:lnTo>
                <a:lnTo>
                  <a:pt x="2448" y="63"/>
                </a:lnTo>
                <a:lnTo>
                  <a:pt x="2448" y="63"/>
                </a:lnTo>
                <a:lnTo>
                  <a:pt x="2448" y="63"/>
                </a:lnTo>
                <a:lnTo>
                  <a:pt x="2449" y="63"/>
                </a:lnTo>
                <a:lnTo>
                  <a:pt x="2449" y="63"/>
                </a:lnTo>
                <a:lnTo>
                  <a:pt x="2449" y="63"/>
                </a:lnTo>
                <a:lnTo>
                  <a:pt x="2450" y="63"/>
                </a:lnTo>
                <a:lnTo>
                  <a:pt x="2450" y="63"/>
                </a:lnTo>
                <a:lnTo>
                  <a:pt x="2450" y="63"/>
                </a:lnTo>
                <a:lnTo>
                  <a:pt x="2450" y="63"/>
                </a:lnTo>
                <a:lnTo>
                  <a:pt x="2451" y="63"/>
                </a:lnTo>
                <a:lnTo>
                  <a:pt x="2451" y="63"/>
                </a:lnTo>
                <a:lnTo>
                  <a:pt x="2451" y="63"/>
                </a:lnTo>
                <a:lnTo>
                  <a:pt x="2452" y="63"/>
                </a:lnTo>
                <a:lnTo>
                  <a:pt x="2452" y="63"/>
                </a:lnTo>
                <a:lnTo>
                  <a:pt x="2452" y="63"/>
                </a:lnTo>
                <a:lnTo>
                  <a:pt x="2453" y="63"/>
                </a:lnTo>
                <a:lnTo>
                  <a:pt x="2453" y="63"/>
                </a:lnTo>
                <a:lnTo>
                  <a:pt x="2453" y="63"/>
                </a:lnTo>
                <a:lnTo>
                  <a:pt x="2454" y="63"/>
                </a:lnTo>
                <a:lnTo>
                  <a:pt x="2454" y="63"/>
                </a:lnTo>
                <a:lnTo>
                  <a:pt x="2454" y="63"/>
                </a:lnTo>
                <a:lnTo>
                  <a:pt x="2455" y="63"/>
                </a:lnTo>
                <a:lnTo>
                  <a:pt x="2455" y="63"/>
                </a:lnTo>
                <a:lnTo>
                  <a:pt x="2455" y="63"/>
                </a:lnTo>
                <a:lnTo>
                  <a:pt x="2455" y="63"/>
                </a:lnTo>
                <a:lnTo>
                  <a:pt x="2456" y="63"/>
                </a:lnTo>
                <a:lnTo>
                  <a:pt x="2456" y="63"/>
                </a:lnTo>
                <a:lnTo>
                  <a:pt x="2456" y="63"/>
                </a:lnTo>
                <a:lnTo>
                  <a:pt x="2457" y="63"/>
                </a:lnTo>
                <a:lnTo>
                  <a:pt x="2457" y="63"/>
                </a:lnTo>
                <a:lnTo>
                  <a:pt x="2457" y="63"/>
                </a:lnTo>
                <a:lnTo>
                  <a:pt x="2458" y="63"/>
                </a:lnTo>
                <a:lnTo>
                  <a:pt x="2458" y="63"/>
                </a:lnTo>
                <a:lnTo>
                  <a:pt x="2458" y="63"/>
                </a:lnTo>
                <a:lnTo>
                  <a:pt x="2459" y="63"/>
                </a:lnTo>
                <a:lnTo>
                  <a:pt x="2459" y="63"/>
                </a:lnTo>
                <a:lnTo>
                  <a:pt x="2459" y="63"/>
                </a:lnTo>
                <a:lnTo>
                  <a:pt x="2460" y="63"/>
                </a:lnTo>
                <a:lnTo>
                  <a:pt x="2460" y="63"/>
                </a:lnTo>
                <a:lnTo>
                  <a:pt x="2460" y="63"/>
                </a:lnTo>
                <a:lnTo>
                  <a:pt x="2460" y="63"/>
                </a:lnTo>
                <a:lnTo>
                  <a:pt x="2461" y="63"/>
                </a:lnTo>
                <a:lnTo>
                  <a:pt x="2461" y="63"/>
                </a:lnTo>
                <a:lnTo>
                  <a:pt x="2461" y="63"/>
                </a:lnTo>
                <a:lnTo>
                  <a:pt x="2462" y="63"/>
                </a:lnTo>
                <a:lnTo>
                  <a:pt x="2462" y="63"/>
                </a:lnTo>
                <a:lnTo>
                  <a:pt x="2462" y="63"/>
                </a:lnTo>
                <a:lnTo>
                  <a:pt x="2464" y="63"/>
                </a:lnTo>
                <a:lnTo>
                  <a:pt x="2464" y="63"/>
                </a:lnTo>
                <a:lnTo>
                  <a:pt x="2464" y="63"/>
                </a:lnTo>
                <a:lnTo>
                  <a:pt x="2465" y="63"/>
                </a:lnTo>
                <a:lnTo>
                  <a:pt x="2465" y="63"/>
                </a:lnTo>
                <a:lnTo>
                  <a:pt x="2465" y="63"/>
                </a:lnTo>
                <a:lnTo>
                  <a:pt x="2465" y="63"/>
                </a:lnTo>
                <a:lnTo>
                  <a:pt x="2466" y="63"/>
                </a:lnTo>
                <a:lnTo>
                  <a:pt x="2466" y="63"/>
                </a:lnTo>
                <a:lnTo>
                  <a:pt x="2466" y="63"/>
                </a:lnTo>
                <a:lnTo>
                  <a:pt x="2467" y="63"/>
                </a:lnTo>
                <a:lnTo>
                  <a:pt x="2467" y="63"/>
                </a:lnTo>
                <a:lnTo>
                  <a:pt x="2467" y="63"/>
                </a:lnTo>
                <a:lnTo>
                  <a:pt x="2468" y="63"/>
                </a:lnTo>
                <a:lnTo>
                  <a:pt x="2468" y="63"/>
                </a:lnTo>
                <a:lnTo>
                  <a:pt x="2468" y="63"/>
                </a:lnTo>
                <a:lnTo>
                  <a:pt x="2469" y="63"/>
                </a:lnTo>
                <a:lnTo>
                  <a:pt x="2469" y="63"/>
                </a:lnTo>
                <a:lnTo>
                  <a:pt x="2469" y="63"/>
                </a:lnTo>
                <a:lnTo>
                  <a:pt x="2470" y="63"/>
                </a:lnTo>
                <a:lnTo>
                  <a:pt x="2470" y="63"/>
                </a:lnTo>
                <a:lnTo>
                  <a:pt x="2470" y="63"/>
                </a:lnTo>
                <a:lnTo>
                  <a:pt x="2470" y="63"/>
                </a:lnTo>
                <a:lnTo>
                  <a:pt x="2471" y="63"/>
                </a:lnTo>
                <a:lnTo>
                  <a:pt x="2471" y="63"/>
                </a:lnTo>
                <a:lnTo>
                  <a:pt x="2471" y="63"/>
                </a:lnTo>
                <a:lnTo>
                  <a:pt x="2472" y="63"/>
                </a:lnTo>
                <a:lnTo>
                  <a:pt x="2472" y="63"/>
                </a:lnTo>
                <a:lnTo>
                  <a:pt x="2472" y="63"/>
                </a:lnTo>
                <a:lnTo>
                  <a:pt x="2473" y="63"/>
                </a:lnTo>
                <a:lnTo>
                  <a:pt x="2473" y="63"/>
                </a:lnTo>
                <a:lnTo>
                  <a:pt x="2473" y="63"/>
                </a:lnTo>
                <a:lnTo>
                  <a:pt x="2474" y="63"/>
                </a:lnTo>
                <a:lnTo>
                  <a:pt x="2474" y="63"/>
                </a:lnTo>
                <a:lnTo>
                  <a:pt x="2474" y="63"/>
                </a:lnTo>
                <a:lnTo>
                  <a:pt x="2475" y="63"/>
                </a:lnTo>
                <a:lnTo>
                  <a:pt x="2475" y="63"/>
                </a:lnTo>
                <a:lnTo>
                  <a:pt x="2475" y="63"/>
                </a:lnTo>
                <a:lnTo>
                  <a:pt x="2475" y="63"/>
                </a:lnTo>
                <a:lnTo>
                  <a:pt x="2476" y="63"/>
                </a:lnTo>
                <a:lnTo>
                  <a:pt x="2476" y="63"/>
                </a:lnTo>
                <a:lnTo>
                  <a:pt x="2476" y="63"/>
                </a:lnTo>
                <a:lnTo>
                  <a:pt x="2477" y="63"/>
                </a:lnTo>
                <a:lnTo>
                  <a:pt x="2477" y="63"/>
                </a:lnTo>
                <a:lnTo>
                  <a:pt x="2477" y="63"/>
                </a:lnTo>
                <a:lnTo>
                  <a:pt x="2478" y="63"/>
                </a:lnTo>
                <a:lnTo>
                  <a:pt x="2478" y="63"/>
                </a:lnTo>
                <a:lnTo>
                  <a:pt x="2478" y="63"/>
                </a:lnTo>
                <a:lnTo>
                  <a:pt x="2480" y="63"/>
                </a:lnTo>
                <a:lnTo>
                  <a:pt x="2480" y="63"/>
                </a:lnTo>
                <a:lnTo>
                  <a:pt x="2480" y="63"/>
                </a:lnTo>
                <a:lnTo>
                  <a:pt x="2480" y="63"/>
                </a:lnTo>
                <a:lnTo>
                  <a:pt x="2481" y="63"/>
                </a:lnTo>
                <a:lnTo>
                  <a:pt x="2481" y="63"/>
                </a:lnTo>
                <a:lnTo>
                  <a:pt x="2481" y="63"/>
                </a:lnTo>
                <a:lnTo>
                  <a:pt x="2482" y="63"/>
                </a:lnTo>
                <a:lnTo>
                  <a:pt x="2482" y="63"/>
                </a:lnTo>
                <a:lnTo>
                  <a:pt x="2482" y="63"/>
                </a:lnTo>
                <a:lnTo>
                  <a:pt x="2483" y="63"/>
                </a:lnTo>
                <a:lnTo>
                  <a:pt x="2483" y="63"/>
                </a:lnTo>
                <a:lnTo>
                  <a:pt x="2483" y="63"/>
                </a:lnTo>
                <a:lnTo>
                  <a:pt x="2484" y="63"/>
                </a:lnTo>
                <a:lnTo>
                  <a:pt x="2484" y="63"/>
                </a:lnTo>
                <a:lnTo>
                  <a:pt x="2484" y="63"/>
                </a:lnTo>
                <a:lnTo>
                  <a:pt x="2485" y="63"/>
                </a:lnTo>
                <a:lnTo>
                  <a:pt x="2485" y="63"/>
                </a:lnTo>
                <a:lnTo>
                  <a:pt x="2485" y="63"/>
                </a:lnTo>
                <a:lnTo>
                  <a:pt x="2485" y="63"/>
                </a:lnTo>
                <a:lnTo>
                  <a:pt x="2486" y="63"/>
                </a:lnTo>
                <a:lnTo>
                  <a:pt x="2486" y="63"/>
                </a:lnTo>
                <a:lnTo>
                  <a:pt x="2486" y="63"/>
                </a:lnTo>
                <a:lnTo>
                  <a:pt x="2486" y="63"/>
                </a:lnTo>
                <a:lnTo>
                  <a:pt x="2487" y="63"/>
                </a:lnTo>
                <a:lnTo>
                  <a:pt x="2487" y="63"/>
                </a:lnTo>
                <a:lnTo>
                  <a:pt x="2488" y="63"/>
                </a:lnTo>
                <a:lnTo>
                  <a:pt x="2488" y="63"/>
                </a:lnTo>
                <a:lnTo>
                  <a:pt x="2488" y="63"/>
                </a:lnTo>
                <a:lnTo>
                  <a:pt x="2489" y="63"/>
                </a:lnTo>
                <a:lnTo>
                  <a:pt x="2489" y="63"/>
                </a:lnTo>
                <a:lnTo>
                  <a:pt x="2489" y="63"/>
                </a:lnTo>
                <a:lnTo>
                  <a:pt x="2490" y="63"/>
                </a:lnTo>
                <a:lnTo>
                  <a:pt x="2490" y="63"/>
                </a:lnTo>
                <a:lnTo>
                  <a:pt x="2490" y="63"/>
                </a:lnTo>
                <a:lnTo>
                  <a:pt x="2490" y="63"/>
                </a:lnTo>
                <a:lnTo>
                  <a:pt x="2491" y="63"/>
                </a:lnTo>
                <a:lnTo>
                  <a:pt x="2491" y="63"/>
                </a:lnTo>
                <a:lnTo>
                  <a:pt x="2491" y="63"/>
                </a:lnTo>
                <a:lnTo>
                  <a:pt x="2492" y="63"/>
                </a:lnTo>
                <a:lnTo>
                  <a:pt x="2492" y="63"/>
                </a:lnTo>
                <a:lnTo>
                  <a:pt x="2492" y="63"/>
                </a:lnTo>
                <a:lnTo>
                  <a:pt x="2493" y="63"/>
                </a:lnTo>
                <a:lnTo>
                  <a:pt x="2493" y="63"/>
                </a:lnTo>
                <a:lnTo>
                  <a:pt x="2493" y="63"/>
                </a:lnTo>
                <a:lnTo>
                  <a:pt x="2494" y="63"/>
                </a:lnTo>
                <a:lnTo>
                  <a:pt x="2494" y="63"/>
                </a:lnTo>
                <a:lnTo>
                  <a:pt x="2494" y="63"/>
                </a:lnTo>
                <a:lnTo>
                  <a:pt x="2494" y="63"/>
                </a:lnTo>
                <a:lnTo>
                  <a:pt x="2495" y="63"/>
                </a:lnTo>
                <a:lnTo>
                  <a:pt x="2495" y="63"/>
                </a:lnTo>
                <a:lnTo>
                  <a:pt x="2495" y="63"/>
                </a:lnTo>
                <a:lnTo>
                  <a:pt x="2496" y="63"/>
                </a:lnTo>
                <a:lnTo>
                  <a:pt x="2496" y="63"/>
                </a:lnTo>
                <a:lnTo>
                  <a:pt x="2496" y="63"/>
                </a:lnTo>
                <a:lnTo>
                  <a:pt x="2498" y="63"/>
                </a:lnTo>
                <a:lnTo>
                  <a:pt x="2498" y="63"/>
                </a:lnTo>
                <a:lnTo>
                  <a:pt x="2498" y="63"/>
                </a:lnTo>
                <a:lnTo>
                  <a:pt x="2499" y="63"/>
                </a:lnTo>
                <a:lnTo>
                  <a:pt x="2499" y="63"/>
                </a:lnTo>
                <a:lnTo>
                  <a:pt x="2499" y="63"/>
                </a:lnTo>
                <a:lnTo>
                  <a:pt x="2500" y="63"/>
                </a:lnTo>
                <a:lnTo>
                  <a:pt x="2500" y="63"/>
                </a:lnTo>
                <a:lnTo>
                  <a:pt x="2500" y="63"/>
                </a:lnTo>
                <a:lnTo>
                  <a:pt x="2500" y="63"/>
                </a:lnTo>
                <a:lnTo>
                  <a:pt x="2501" y="63"/>
                </a:lnTo>
                <a:lnTo>
                  <a:pt x="2501" y="63"/>
                </a:lnTo>
                <a:lnTo>
                  <a:pt x="2501" y="63"/>
                </a:lnTo>
                <a:lnTo>
                  <a:pt x="2502" y="63"/>
                </a:lnTo>
                <a:lnTo>
                  <a:pt x="2502" y="63"/>
                </a:lnTo>
                <a:lnTo>
                  <a:pt x="2502" y="63"/>
                </a:lnTo>
                <a:lnTo>
                  <a:pt x="2503" y="63"/>
                </a:lnTo>
                <a:lnTo>
                  <a:pt x="2503" y="63"/>
                </a:lnTo>
                <a:lnTo>
                  <a:pt x="2503" y="63"/>
                </a:lnTo>
                <a:lnTo>
                  <a:pt x="2504" y="63"/>
                </a:lnTo>
                <a:lnTo>
                  <a:pt x="2504" y="63"/>
                </a:lnTo>
                <a:lnTo>
                  <a:pt x="2504" y="63"/>
                </a:lnTo>
                <a:lnTo>
                  <a:pt x="2505" y="63"/>
                </a:lnTo>
                <a:lnTo>
                  <a:pt x="2505" y="63"/>
                </a:lnTo>
                <a:lnTo>
                  <a:pt x="2505" y="63"/>
                </a:lnTo>
                <a:lnTo>
                  <a:pt x="2505" y="63"/>
                </a:lnTo>
                <a:lnTo>
                  <a:pt x="2506" y="63"/>
                </a:lnTo>
                <a:lnTo>
                  <a:pt x="2506" y="63"/>
                </a:lnTo>
                <a:lnTo>
                  <a:pt x="2506" y="63"/>
                </a:lnTo>
                <a:lnTo>
                  <a:pt x="2507" y="63"/>
                </a:lnTo>
                <a:lnTo>
                  <a:pt x="2507" y="63"/>
                </a:lnTo>
                <a:lnTo>
                  <a:pt x="2507" y="63"/>
                </a:lnTo>
                <a:lnTo>
                  <a:pt x="2508" y="63"/>
                </a:lnTo>
                <a:lnTo>
                  <a:pt x="2508" y="63"/>
                </a:lnTo>
                <a:lnTo>
                  <a:pt x="2508" y="63"/>
                </a:lnTo>
                <a:lnTo>
                  <a:pt x="2509" y="63"/>
                </a:lnTo>
                <a:lnTo>
                  <a:pt x="2509" y="63"/>
                </a:lnTo>
                <a:lnTo>
                  <a:pt x="2509" y="63"/>
                </a:lnTo>
                <a:lnTo>
                  <a:pt x="2509" y="63"/>
                </a:lnTo>
                <a:lnTo>
                  <a:pt x="2510" y="63"/>
                </a:lnTo>
                <a:lnTo>
                  <a:pt x="2510" y="63"/>
                </a:lnTo>
                <a:lnTo>
                  <a:pt x="2510" y="63"/>
                </a:lnTo>
                <a:lnTo>
                  <a:pt x="2511" y="63"/>
                </a:lnTo>
                <a:lnTo>
                  <a:pt x="2511" y="63"/>
                </a:lnTo>
                <a:lnTo>
                  <a:pt x="2511" y="63"/>
                </a:lnTo>
                <a:lnTo>
                  <a:pt x="2513" y="63"/>
                </a:lnTo>
                <a:lnTo>
                  <a:pt x="2513" y="63"/>
                </a:lnTo>
                <a:lnTo>
                  <a:pt x="2513" y="63"/>
                </a:lnTo>
                <a:lnTo>
                  <a:pt x="2514" y="63"/>
                </a:lnTo>
                <a:lnTo>
                  <a:pt x="2514" y="63"/>
                </a:lnTo>
                <a:lnTo>
                  <a:pt x="2514" y="63"/>
                </a:lnTo>
                <a:lnTo>
                  <a:pt x="2515" y="63"/>
                </a:lnTo>
                <a:lnTo>
                  <a:pt x="2515" y="63"/>
                </a:lnTo>
                <a:lnTo>
                  <a:pt x="2515" y="63"/>
                </a:lnTo>
                <a:lnTo>
                  <a:pt x="2515" y="63"/>
                </a:lnTo>
                <a:lnTo>
                  <a:pt x="2516" y="63"/>
                </a:lnTo>
                <a:lnTo>
                  <a:pt x="2516" y="63"/>
                </a:lnTo>
                <a:lnTo>
                  <a:pt x="2516" y="63"/>
                </a:lnTo>
                <a:lnTo>
                  <a:pt x="2517" y="63"/>
                </a:lnTo>
                <a:lnTo>
                  <a:pt x="2517" y="63"/>
                </a:lnTo>
                <a:lnTo>
                  <a:pt x="2517" y="63"/>
                </a:lnTo>
                <a:lnTo>
                  <a:pt x="2518" y="63"/>
                </a:lnTo>
                <a:lnTo>
                  <a:pt x="2518" y="63"/>
                </a:lnTo>
                <a:lnTo>
                  <a:pt x="2518" y="63"/>
                </a:lnTo>
                <a:lnTo>
                  <a:pt x="2519" y="63"/>
                </a:lnTo>
                <a:lnTo>
                  <a:pt x="2519" y="63"/>
                </a:lnTo>
                <a:lnTo>
                  <a:pt x="2519" y="63"/>
                </a:lnTo>
                <a:lnTo>
                  <a:pt x="2520" y="63"/>
                </a:lnTo>
                <a:lnTo>
                  <a:pt x="2520" y="63"/>
                </a:lnTo>
                <a:lnTo>
                  <a:pt x="2520" y="63"/>
                </a:lnTo>
                <a:lnTo>
                  <a:pt x="2520" y="63"/>
                </a:lnTo>
                <a:lnTo>
                  <a:pt x="2521" y="63"/>
                </a:lnTo>
                <a:lnTo>
                  <a:pt x="2521" y="63"/>
                </a:lnTo>
                <a:lnTo>
                  <a:pt x="2521" y="63"/>
                </a:lnTo>
                <a:lnTo>
                  <a:pt x="2522" y="63"/>
                </a:lnTo>
                <a:lnTo>
                  <a:pt x="2522" y="63"/>
                </a:lnTo>
                <a:lnTo>
                  <a:pt x="2522" y="63"/>
                </a:lnTo>
                <a:lnTo>
                  <a:pt x="2523" y="63"/>
                </a:lnTo>
                <a:lnTo>
                  <a:pt x="2523" y="63"/>
                </a:lnTo>
                <a:lnTo>
                  <a:pt x="2523" y="63"/>
                </a:lnTo>
                <a:lnTo>
                  <a:pt x="2524" y="63"/>
                </a:lnTo>
                <a:lnTo>
                  <a:pt x="2524" y="63"/>
                </a:lnTo>
                <a:lnTo>
                  <a:pt x="2524" y="63"/>
                </a:lnTo>
                <a:lnTo>
                  <a:pt x="2524" y="63"/>
                </a:lnTo>
                <a:lnTo>
                  <a:pt x="2525" y="63"/>
                </a:lnTo>
                <a:lnTo>
                  <a:pt x="2525" y="63"/>
                </a:lnTo>
                <a:lnTo>
                  <a:pt x="2525" y="63"/>
                </a:lnTo>
                <a:lnTo>
                  <a:pt x="2526" y="63"/>
                </a:lnTo>
                <a:lnTo>
                  <a:pt x="2526" y="63"/>
                </a:lnTo>
                <a:lnTo>
                  <a:pt x="2526" y="63"/>
                </a:lnTo>
                <a:lnTo>
                  <a:pt x="2527" y="63"/>
                </a:lnTo>
                <a:lnTo>
                  <a:pt x="2527" y="63"/>
                </a:lnTo>
                <a:lnTo>
                  <a:pt x="2527" y="63"/>
                </a:lnTo>
                <a:lnTo>
                  <a:pt x="2529" y="63"/>
                </a:lnTo>
                <a:lnTo>
                  <a:pt x="2529" y="63"/>
                </a:lnTo>
                <a:lnTo>
                  <a:pt x="2529" y="63"/>
                </a:lnTo>
                <a:lnTo>
                  <a:pt x="2530" y="63"/>
                </a:lnTo>
                <a:lnTo>
                  <a:pt x="2530" y="63"/>
                </a:lnTo>
                <a:lnTo>
                  <a:pt x="2530" y="63"/>
                </a:lnTo>
                <a:lnTo>
                  <a:pt x="2530" y="63"/>
                </a:lnTo>
                <a:lnTo>
                  <a:pt x="2530" y="63"/>
                </a:lnTo>
                <a:lnTo>
                  <a:pt x="2530" y="63"/>
                </a:lnTo>
                <a:lnTo>
                  <a:pt x="2530" y="63"/>
                </a:lnTo>
                <a:lnTo>
                  <a:pt x="2532" y="63"/>
                </a:lnTo>
                <a:lnTo>
                  <a:pt x="2532" y="63"/>
                </a:lnTo>
                <a:lnTo>
                  <a:pt x="2532" y="63"/>
                </a:lnTo>
                <a:lnTo>
                  <a:pt x="2533" y="63"/>
                </a:lnTo>
                <a:lnTo>
                  <a:pt x="2533" y="63"/>
                </a:lnTo>
                <a:lnTo>
                  <a:pt x="2533" y="63"/>
                </a:lnTo>
                <a:lnTo>
                  <a:pt x="2534" y="63"/>
                </a:lnTo>
                <a:lnTo>
                  <a:pt x="2534" y="63"/>
                </a:lnTo>
                <a:lnTo>
                  <a:pt x="2534" y="63"/>
                </a:lnTo>
                <a:lnTo>
                  <a:pt x="2535" y="63"/>
                </a:lnTo>
                <a:lnTo>
                  <a:pt x="2535" y="63"/>
                </a:lnTo>
                <a:lnTo>
                  <a:pt x="2535" y="63"/>
                </a:lnTo>
                <a:lnTo>
                  <a:pt x="2535" y="63"/>
                </a:lnTo>
                <a:lnTo>
                  <a:pt x="2536" y="63"/>
                </a:lnTo>
                <a:lnTo>
                  <a:pt x="2536" y="63"/>
                </a:lnTo>
                <a:lnTo>
                  <a:pt x="2536" y="63"/>
                </a:lnTo>
                <a:lnTo>
                  <a:pt x="2537" y="63"/>
                </a:lnTo>
                <a:lnTo>
                  <a:pt x="2537" y="63"/>
                </a:lnTo>
                <a:lnTo>
                  <a:pt x="2537" y="63"/>
                </a:lnTo>
                <a:lnTo>
                  <a:pt x="2538" y="63"/>
                </a:lnTo>
                <a:lnTo>
                  <a:pt x="2538" y="63"/>
                </a:lnTo>
                <a:lnTo>
                  <a:pt x="2538" y="63"/>
                </a:lnTo>
                <a:lnTo>
                  <a:pt x="2539" y="63"/>
                </a:lnTo>
                <a:lnTo>
                  <a:pt x="2539" y="63"/>
                </a:lnTo>
                <a:lnTo>
                  <a:pt x="2539" y="63"/>
                </a:lnTo>
                <a:lnTo>
                  <a:pt x="2539" y="63"/>
                </a:lnTo>
                <a:lnTo>
                  <a:pt x="2540" y="63"/>
                </a:lnTo>
                <a:lnTo>
                  <a:pt x="2540" y="63"/>
                </a:lnTo>
                <a:lnTo>
                  <a:pt x="2540" y="63"/>
                </a:lnTo>
                <a:lnTo>
                  <a:pt x="2540" y="63"/>
                </a:lnTo>
                <a:lnTo>
                  <a:pt x="2541" y="63"/>
                </a:lnTo>
                <a:lnTo>
                  <a:pt x="2541" y="63"/>
                </a:lnTo>
                <a:lnTo>
                  <a:pt x="2542" y="63"/>
                </a:lnTo>
                <a:lnTo>
                  <a:pt x="2542" y="63"/>
                </a:lnTo>
                <a:lnTo>
                  <a:pt x="2542" y="63"/>
                </a:lnTo>
                <a:lnTo>
                  <a:pt x="2543" y="63"/>
                </a:lnTo>
                <a:lnTo>
                  <a:pt x="2543" y="63"/>
                </a:lnTo>
                <a:lnTo>
                  <a:pt x="2543" y="63"/>
                </a:lnTo>
                <a:lnTo>
                  <a:pt x="2544" y="63"/>
                </a:lnTo>
                <a:lnTo>
                  <a:pt x="2544" y="63"/>
                </a:lnTo>
                <a:lnTo>
                  <a:pt x="2544" y="63"/>
                </a:lnTo>
                <a:lnTo>
                  <a:pt x="2544" y="63"/>
                </a:lnTo>
                <a:lnTo>
                  <a:pt x="2545" y="63"/>
                </a:lnTo>
                <a:lnTo>
                  <a:pt x="2545" y="63"/>
                </a:lnTo>
                <a:lnTo>
                  <a:pt x="2545" y="63"/>
                </a:lnTo>
                <a:lnTo>
                  <a:pt x="2547" y="63"/>
                </a:lnTo>
                <a:lnTo>
                  <a:pt x="2547" y="63"/>
                </a:lnTo>
                <a:lnTo>
                  <a:pt x="2547" y="63"/>
                </a:lnTo>
                <a:lnTo>
                  <a:pt x="2548" y="63"/>
                </a:lnTo>
                <a:lnTo>
                  <a:pt x="2548" y="63"/>
                </a:lnTo>
                <a:lnTo>
                  <a:pt x="2548" y="63"/>
                </a:lnTo>
                <a:lnTo>
                  <a:pt x="2549" y="63"/>
                </a:lnTo>
                <a:lnTo>
                  <a:pt x="2549" y="63"/>
                </a:lnTo>
                <a:lnTo>
                  <a:pt x="2549" y="63"/>
                </a:lnTo>
                <a:lnTo>
                  <a:pt x="2550" y="63"/>
                </a:lnTo>
                <a:lnTo>
                  <a:pt x="2550" y="63"/>
                </a:lnTo>
                <a:lnTo>
                  <a:pt x="2550" y="63"/>
                </a:lnTo>
                <a:lnTo>
                  <a:pt x="2550" y="63"/>
                </a:lnTo>
                <a:lnTo>
                  <a:pt x="2551" y="63"/>
                </a:lnTo>
                <a:lnTo>
                  <a:pt x="2551" y="63"/>
                </a:lnTo>
                <a:lnTo>
                  <a:pt x="2551" y="63"/>
                </a:lnTo>
                <a:lnTo>
                  <a:pt x="2552" y="63"/>
                </a:lnTo>
                <a:lnTo>
                  <a:pt x="2552" y="63"/>
                </a:lnTo>
                <a:lnTo>
                  <a:pt x="2552" y="63"/>
                </a:lnTo>
                <a:lnTo>
                  <a:pt x="2553" y="63"/>
                </a:lnTo>
                <a:lnTo>
                  <a:pt x="2553" y="63"/>
                </a:lnTo>
                <a:lnTo>
                  <a:pt x="2553" y="63"/>
                </a:lnTo>
                <a:lnTo>
                  <a:pt x="2554" y="63"/>
                </a:lnTo>
                <a:lnTo>
                  <a:pt x="2554" y="63"/>
                </a:lnTo>
                <a:lnTo>
                  <a:pt x="2554" y="63"/>
                </a:lnTo>
                <a:lnTo>
                  <a:pt x="2554" y="63"/>
                </a:lnTo>
                <a:lnTo>
                  <a:pt x="2555" y="63"/>
                </a:lnTo>
                <a:lnTo>
                  <a:pt x="2555" y="63"/>
                </a:lnTo>
                <a:lnTo>
                  <a:pt x="2555" y="63"/>
                </a:lnTo>
                <a:lnTo>
                  <a:pt x="2556" y="63"/>
                </a:lnTo>
                <a:lnTo>
                  <a:pt x="2556" y="63"/>
                </a:lnTo>
                <a:lnTo>
                  <a:pt x="2556" y="63"/>
                </a:lnTo>
                <a:lnTo>
                  <a:pt x="2557" y="63"/>
                </a:lnTo>
                <a:lnTo>
                  <a:pt x="2557" y="63"/>
                </a:lnTo>
                <a:lnTo>
                  <a:pt x="2557" y="63"/>
                </a:lnTo>
                <a:lnTo>
                  <a:pt x="2558" y="63"/>
                </a:lnTo>
                <a:lnTo>
                  <a:pt x="2558" y="63"/>
                </a:lnTo>
                <a:lnTo>
                  <a:pt x="2558" y="63"/>
                </a:lnTo>
                <a:lnTo>
                  <a:pt x="2559" y="63"/>
                </a:lnTo>
                <a:lnTo>
                  <a:pt x="2559" y="63"/>
                </a:lnTo>
                <a:lnTo>
                  <a:pt x="2559" y="63"/>
                </a:lnTo>
                <a:lnTo>
                  <a:pt x="2559" y="63"/>
                </a:lnTo>
                <a:lnTo>
                  <a:pt x="2560" y="63"/>
                </a:lnTo>
                <a:lnTo>
                  <a:pt x="2560" y="63"/>
                </a:lnTo>
                <a:lnTo>
                  <a:pt x="2560" y="63"/>
                </a:lnTo>
                <a:lnTo>
                  <a:pt x="2561" y="63"/>
                </a:lnTo>
                <a:lnTo>
                  <a:pt x="2561" y="63"/>
                </a:lnTo>
                <a:lnTo>
                  <a:pt x="2561" y="63"/>
                </a:lnTo>
                <a:lnTo>
                  <a:pt x="2563" y="63"/>
                </a:lnTo>
                <a:lnTo>
                  <a:pt x="2563" y="63"/>
                </a:lnTo>
                <a:lnTo>
                  <a:pt x="2563" y="63"/>
                </a:lnTo>
                <a:lnTo>
                  <a:pt x="2564" y="63"/>
                </a:lnTo>
                <a:lnTo>
                  <a:pt x="2564" y="63"/>
                </a:lnTo>
                <a:lnTo>
                  <a:pt x="2564" y="63"/>
                </a:lnTo>
                <a:lnTo>
                  <a:pt x="2565" y="63"/>
                </a:lnTo>
                <a:lnTo>
                  <a:pt x="2565" y="63"/>
                </a:lnTo>
                <a:lnTo>
                  <a:pt x="2565" y="63"/>
                </a:lnTo>
                <a:lnTo>
                  <a:pt x="2565" y="63"/>
                </a:lnTo>
                <a:lnTo>
                  <a:pt x="2566" y="63"/>
                </a:lnTo>
                <a:lnTo>
                  <a:pt x="2566" y="63"/>
                </a:lnTo>
                <a:lnTo>
                  <a:pt x="2566" y="63"/>
                </a:lnTo>
                <a:lnTo>
                  <a:pt x="2567" y="63"/>
                </a:lnTo>
                <a:lnTo>
                  <a:pt x="2567" y="63"/>
                </a:lnTo>
                <a:lnTo>
                  <a:pt x="2567" y="63"/>
                </a:lnTo>
                <a:lnTo>
                  <a:pt x="2568" y="63"/>
                </a:lnTo>
                <a:lnTo>
                  <a:pt x="2568" y="63"/>
                </a:lnTo>
                <a:lnTo>
                  <a:pt x="2568" y="63"/>
                </a:lnTo>
                <a:lnTo>
                  <a:pt x="2569" y="63"/>
                </a:lnTo>
                <a:lnTo>
                  <a:pt x="2569" y="63"/>
                </a:lnTo>
                <a:lnTo>
                  <a:pt x="2569" y="63"/>
                </a:lnTo>
                <a:lnTo>
                  <a:pt x="2569" y="63"/>
                </a:lnTo>
                <a:lnTo>
                  <a:pt x="2570" y="63"/>
                </a:lnTo>
                <a:lnTo>
                  <a:pt x="2570" y="63"/>
                </a:lnTo>
                <a:lnTo>
                  <a:pt x="2570" y="63"/>
                </a:lnTo>
                <a:lnTo>
                  <a:pt x="2571" y="63"/>
                </a:lnTo>
                <a:lnTo>
                  <a:pt x="2571" y="63"/>
                </a:lnTo>
                <a:lnTo>
                  <a:pt x="2571" y="63"/>
                </a:lnTo>
                <a:lnTo>
                  <a:pt x="2572" y="63"/>
                </a:lnTo>
                <a:lnTo>
                  <a:pt x="2572" y="63"/>
                </a:lnTo>
                <a:lnTo>
                  <a:pt x="2572" y="63"/>
                </a:lnTo>
                <a:lnTo>
                  <a:pt x="2573" y="63"/>
                </a:lnTo>
                <a:lnTo>
                  <a:pt x="2573" y="63"/>
                </a:lnTo>
                <a:lnTo>
                  <a:pt x="2573" y="63"/>
                </a:lnTo>
                <a:lnTo>
                  <a:pt x="2574" y="63"/>
                </a:lnTo>
                <a:lnTo>
                  <a:pt x="2574" y="63"/>
                </a:lnTo>
                <a:lnTo>
                  <a:pt x="2574" y="63"/>
                </a:lnTo>
                <a:lnTo>
                  <a:pt x="2574" y="63"/>
                </a:lnTo>
                <a:lnTo>
                  <a:pt x="2575" y="63"/>
                </a:lnTo>
                <a:lnTo>
                  <a:pt x="2575" y="63"/>
                </a:lnTo>
                <a:lnTo>
                  <a:pt x="2575" y="63"/>
                </a:lnTo>
                <a:lnTo>
                  <a:pt x="2576" y="63"/>
                </a:lnTo>
                <a:lnTo>
                  <a:pt x="2576" y="63"/>
                </a:lnTo>
                <a:lnTo>
                  <a:pt x="2576" y="63"/>
                </a:lnTo>
                <a:lnTo>
                  <a:pt x="2577" y="63"/>
                </a:lnTo>
                <a:lnTo>
                  <a:pt x="2577" y="63"/>
                </a:lnTo>
                <a:lnTo>
                  <a:pt x="2577" y="63"/>
                </a:lnTo>
                <a:lnTo>
                  <a:pt x="2578" y="63"/>
                </a:lnTo>
                <a:lnTo>
                  <a:pt x="2578" y="63"/>
                </a:lnTo>
                <a:lnTo>
                  <a:pt x="2578" y="63"/>
                </a:lnTo>
                <a:lnTo>
                  <a:pt x="2579" y="63"/>
                </a:lnTo>
                <a:lnTo>
                  <a:pt x="2579" y="63"/>
                </a:lnTo>
                <a:lnTo>
                  <a:pt x="2579" y="63"/>
                </a:lnTo>
                <a:lnTo>
                  <a:pt x="2579" y="63"/>
                </a:lnTo>
                <a:lnTo>
                  <a:pt x="2581" y="63"/>
                </a:lnTo>
                <a:lnTo>
                  <a:pt x="2581" y="63"/>
                </a:lnTo>
                <a:lnTo>
                  <a:pt x="2581" y="63"/>
                </a:lnTo>
                <a:lnTo>
                  <a:pt x="2582" y="63"/>
                </a:lnTo>
                <a:lnTo>
                  <a:pt x="2582" y="63"/>
                </a:lnTo>
                <a:lnTo>
                  <a:pt x="2582" y="63"/>
                </a:lnTo>
                <a:lnTo>
                  <a:pt x="2583" y="63"/>
                </a:lnTo>
                <a:lnTo>
                  <a:pt x="2583" y="63"/>
                </a:lnTo>
                <a:lnTo>
                  <a:pt x="2583" y="63"/>
                </a:lnTo>
                <a:lnTo>
                  <a:pt x="2584" y="63"/>
                </a:lnTo>
                <a:lnTo>
                  <a:pt x="2584" y="63"/>
                </a:lnTo>
                <a:lnTo>
                  <a:pt x="2584" y="63"/>
                </a:lnTo>
                <a:lnTo>
                  <a:pt x="2584" y="63"/>
                </a:lnTo>
                <a:lnTo>
                  <a:pt x="2585" y="63"/>
                </a:lnTo>
                <a:lnTo>
                  <a:pt x="2585" y="63"/>
                </a:lnTo>
                <a:lnTo>
                  <a:pt x="2585" y="63"/>
                </a:lnTo>
                <a:lnTo>
                  <a:pt x="2586" y="63"/>
                </a:lnTo>
                <a:lnTo>
                  <a:pt x="2586" y="63"/>
                </a:lnTo>
                <a:lnTo>
                  <a:pt x="2586" y="63"/>
                </a:lnTo>
                <a:lnTo>
                  <a:pt x="2587" y="63"/>
                </a:lnTo>
                <a:lnTo>
                  <a:pt x="2587" y="63"/>
                </a:lnTo>
                <a:lnTo>
                  <a:pt x="2587" y="63"/>
                </a:lnTo>
                <a:lnTo>
                  <a:pt x="2588" y="63"/>
                </a:lnTo>
                <a:lnTo>
                  <a:pt x="2588" y="63"/>
                </a:lnTo>
                <a:lnTo>
                  <a:pt x="2588" y="63"/>
                </a:lnTo>
                <a:lnTo>
                  <a:pt x="2589" y="63"/>
                </a:lnTo>
                <a:lnTo>
                  <a:pt x="2589" y="63"/>
                </a:lnTo>
                <a:lnTo>
                  <a:pt x="2589" y="63"/>
                </a:lnTo>
                <a:lnTo>
                  <a:pt x="2589" y="63"/>
                </a:lnTo>
                <a:lnTo>
                  <a:pt x="2590" y="63"/>
                </a:lnTo>
                <a:lnTo>
                  <a:pt x="2590" y="63"/>
                </a:lnTo>
                <a:lnTo>
                  <a:pt x="2590" y="63"/>
                </a:lnTo>
                <a:lnTo>
                  <a:pt x="2591" y="63"/>
                </a:lnTo>
                <a:lnTo>
                  <a:pt x="2591" y="63"/>
                </a:lnTo>
                <a:lnTo>
                  <a:pt x="2591" y="63"/>
                </a:lnTo>
                <a:lnTo>
                  <a:pt x="2592" y="63"/>
                </a:lnTo>
                <a:lnTo>
                  <a:pt x="2592" y="63"/>
                </a:lnTo>
                <a:lnTo>
                  <a:pt x="2592" y="63"/>
                </a:lnTo>
                <a:lnTo>
                  <a:pt x="2593" y="63"/>
                </a:lnTo>
                <a:lnTo>
                  <a:pt x="2593" y="63"/>
                </a:lnTo>
                <a:lnTo>
                  <a:pt x="2593" y="63"/>
                </a:lnTo>
                <a:lnTo>
                  <a:pt x="2594" y="63"/>
                </a:lnTo>
                <a:lnTo>
                  <a:pt x="2594" y="63"/>
                </a:lnTo>
                <a:lnTo>
                  <a:pt x="2594" y="63"/>
                </a:lnTo>
                <a:lnTo>
                  <a:pt x="2594" y="63"/>
                </a:lnTo>
                <a:lnTo>
                  <a:pt x="2594" y="63"/>
                </a:lnTo>
                <a:lnTo>
                  <a:pt x="2596" y="63"/>
                </a:lnTo>
                <a:lnTo>
                  <a:pt x="2596" y="63"/>
                </a:lnTo>
                <a:lnTo>
                  <a:pt x="2597" y="63"/>
                </a:lnTo>
                <a:lnTo>
                  <a:pt x="2597" y="63"/>
                </a:lnTo>
                <a:lnTo>
                  <a:pt x="2597" y="63"/>
                </a:lnTo>
                <a:lnTo>
                  <a:pt x="2598" y="63"/>
                </a:lnTo>
                <a:lnTo>
                  <a:pt x="2598" y="63"/>
                </a:lnTo>
                <a:lnTo>
                  <a:pt x="2598" y="63"/>
                </a:lnTo>
                <a:lnTo>
                  <a:pt x="2599" y="63"/>
                </a:lnTo>
                <a:lnTo>
                  <a:pt x="2599" y="63"/>
                </a:lnTo>
                <a:lnTo>
                  <a:pt x="2599" y="63"/>
                </a:lnTo>
                <a:lnTo>
                  <a:pt x="2599" y="63"/>
                </a:lnTo>
                <a:lnTo>
                  <a:pt x="2600" y="63"/>
                </a:lnTo>
                <a:lnTo>
                  <a:pt x="2600" y="63"/>
                </a:lnTo>
                <a:lnTo>
                  <a:pt x="2600" y="63"/>
                </a:lnTo>
                <a:lnTo>
                  <a:pt x="2601" y="63"/>
                </a:lnTo>
                <a:lnTo>
                  <a:pt x="2601" y="63"/>
                </a:lnTo>
                <a:lnTo>
                  <a:pt x="2601" y="63"/>
                </a:lnTo>
                <a:lnTo>
                  <a:pt x="2602" y="63"/>
                </a:lnTo>
                <a:lnTo>
                  <a:pt x="2602" y="63"/>
                </a:lnTo>
                <a:lnTo>
                  <a:pt x="2602" y="63"/>
                </a:lnTo>
                <a:lnTo>
                  <a:pt x="2603" y="63"/>
                </a:lnTo>
                <a:lnTo>
                  <a:pt x="2603" y="63"/>
                </a:lnTo>
                <a:lnTo>
                  <a:pt x="2603" y="63"/>
                </a:lnTo>
                <a:lnTo>
                  <a:pt x="2604" y="63"/>
                </a:lnTo>
                <a:lnTo>
                  <a:pt x="2604" y="63"/>
                </a:lnTo>
                <a:lnTo>
                  <a:pt x="2604" y="63"/>
                </a:lnTo>
                <a:lnTo>
                  <a:pt x="2604" y="63"/>
                </a:lnTo>
                <a:lnTo>
                  <a:pt x="2605" y="63"/>
                </a:lnTo>
                <a:lnTo>
                  <a:pt x="2605" y="63"/>
                </a:lnTo>
                <a:lnTo>
                  <a:pt x="2605" y="63"/>
                </a:lnTo>
                <a:lnTo>
                  <a:pt x="2606" y="63"/>
                </a:lnTo>
                <a:lnTo>
                  <a:pt x="2606" y="63"/>
                </a:lnTo>
                <a:lnTo>
                  <a:pt x="2606" y="63"/>
                </a:lnTo>
                <a:lnTo>
                  <a:pt x="2607" y="63"/>
                </a:lnTo>
                <a:lnTo>
                  <a:pt x="2607" y="63"/>
                </a:lnTo>
                <a:lnTo>
                  <a:pt x="2607" y="63"/>
                </a:lnTo>
                <a:lnTo>
                  <a:pt x="2608" y="63"/>
                </a:lnTo>
                <a:lnTo>
                  <a:pt x="2608" y="63"/>
                </a:lnTo>
                <a:lnTo>
                  <a:pt x="2608" y="63"/>
                </a:lnTo>
                <a:lnTo>
                  <a:pt x="2609" y="63"/>
                </a:lnTo>
                <a:lnTo>
                  <a:pt x="2609" y="63"/>
                </a:lnTo>
                <a:lnTo>
                  <a:pt x="2609" y="63"/>
                </a:lnTo>
                <a:lnTo>
                  <a:pt x="2609" y="63"/>
                </a:lnTo>
                <a:lnTo>
                  <a:pt x="2610" y="63"/>
                </a:lnTo>
                <a:lnTo>
                  <a:pt x="2610" y="63"/>
                </a:lnTo>
                <a:lnTo>
                  <a:pt x="2610" y="63"/>
                </a:lnTo>
                <a:lnTo>
                  <a:pt x="2611" y="63"/>
                </a:lnTo>
                <a:lnTo>
                  <a:pt x="2611" y="63"/>
                </a:lnTo>
                <a:lnTo>
                  <a:pt x="2611" y="63"/>
                </a:lnTo>
                <a:lnTo>
                  <a:pt x="2612" y="63"/>
                </a:lnTo>
                <a:lnTo>
                  <a:pt x="2612" y="63"/>
                </a:lnTo>
                <a:lnTo>
                  <a:pt x="2612" y="63"/>
                </a:lnTo>
                <a:lnTo>
                  <a:pt x="2613" y="63"/>
                </a:lnTo>
                <a:lnTo>
                  <a:pt x="2613" y="63"/>
                </a:lnTo>
                <a:lnTo>
                  <a:pt x="2613" y="63"/>
                </a:lnTo>
                <a:lnTo>
                  <a:pt x="2613" y="63"/>
                </a:lnTo>
                <a:lnTo>
                  <a:pt x="2615" y="63"/>
                </a:lnTo>
                <a:lnTo>
                  <a:pt x="2615" y="63"/>
                </a:lnTo>
                <a:lnTo>
                  <a:pt x="2615" y="63"/>
                </a:lnTo>
                <a:lnTo>
                  <a:pt x="2616" y="63"/>
                </a:lnTo>
                <a:lnTo>
                  <a:pt x="2616" y="63"/>
                </a:lnTo>
                <a:lnTo>
                  <a:pt x="2616" y="63"/>
                </a:lnTo>
                <a:lnTo>
                  <a:pt x="2617" y="63"/>
                </a:lnTo>
                <a:lnTo>
                  <a:pt x="2617" y="63"/>
                </a:lnTo>
                <a:lnTo>
                  <a:pt x="2617" y="63"/>
                </a:lnTo>
                <a:lnTo>
                  <a:pt x="2618" y="63"/>
                </a:lnTo>
                <a:lnTo>
                  <a:pt x="2618" y="63"/>
                </a:lnTo>
                <a:lnTo>
                  <a:pt x="2618" y="63"/>
                </a:lnTo>
                <a:lnTo>
                  <a:pt x="2619" y="63"/>
                </a:lnTo>
                <a:lnTo>
                  <a:pt x="2619" y="63"/>
                </a:lnTo>
                <a:lnTo>
                  <a:pt x="2619" y="63"/>
                </a:lnTo>
                <a:lnTo>
                  <a:pt x="2619" y="63"/>
                </a:lnTo>
                <a:lnTo>
                  <a:pt x="2620" y="63"/>
                </a:lnTo>
                <a:lnTo>
                  <a:pt x="2620" y="63"/>
                </a:lnTo>
                <a:lnTo>
                  <a:pt x="2620" y="63"/>
                </a:lnTo>
                <a:lnTo>
                  <a:pt x="2621" y="63"/>
                </a:lnTo>
                <a:lnTo>
                  <a:pt x="2621" y="63"/>
                </a:lnTo>
                <a:lnTo>
                  <a:pt x="2621" y="63"/>
                </a:lnTo>
                <a:lnTo>
                  <a:pt x="2622" y="63"/>
                </a:lnTo>
                <a:lnTo>
                  <a:pt x="2622" y="63"/>
                </a:lnTo>
                <a:lnTo>
                  <a:pt x="2622" y="63"/>
                </a:lnTo>
                <a:lnTo>
                  <a:pt x="2623" y="63"/>
                </a:lnTo>
                <a:lnTo>
                  <a:pt x="2623" y="63"/>
                </a:lnTo>
                <a:lnTo>
                  <a:pt x="2623" y="63"/>
                </a:lnTo>
                <a:lnTo>
                  <a:pt x="2623" y="63"/>
                </a:lnTo>
                <a:lnTo>
                  <a:pt x="2624" y="63"/>
                </a:lnTo>
                <a:lnTo>
                  <a:pt x="2624" y="63"/>
                </a:lnTo>
                <a:lnTo>
                  <a:pt x="2624" y="63"/>
                </a:lnTo>
                <a:lnTo>
                  <a:pt x="2625" y="63"/>
                </a:lnTo>
                <a:lnTo>
                  <a:pt x="2625" y="63"/>
                </a:lnTo>
                <a:lnTo>
                  <a:pt x="2625" y="63"/>
                </a:lnTo>
                <a:lnTo>
                  <a:pt x="2626" y="63"/>
                </a:lnTo>
                <a:lnTo>
                  <a:pt x="2626" y="63"/>
                </a:lnTo>
                <a:lnTo>
                  <a:pt x="2626" y="63"/>
                </a:lnTo>
                <a:lnTo>
                  <a:pt x="2627" y="63"/>
                </a:lnTo>
                <a:lnTo>
                  <a:pt x="2627" y="63"/>
                </a:lnTo>
                <a:lnTo>
                  <a:pt x="2627" y="63"/>
                </a:lnTo>
                <a:lnTo>
                  <a:pt x="2628" y="63"/>
                </a:lnTo>
                <a:lnTo>
                  <a:pt x="2628" y="63"/>
                </a:lnTo>
                <a:lnTo>
                  <a:pt x="2628" y="63"/>
                </a:lnTo>
                <a:lnTo>
                  <a:pt x="2628" y="63"/>
                </a:lnTo>
                <a:lnTo>
                  <a:pt x="2630" y="63"/>
                </a:lnTo>
                <a:lnTo>
                  <a:pt x="2630" y="63"/>
                </a:lnTo>
                <a:lnTo>
                  <a:pt x="2630" y="63"/>
                </a:lnTo>
                <a:lnTo>
                  <a:pt x="2631" y="63"/>
                </a:lnTo>
                <a:lnTo>
                  <a:pt x="2631" y="63"/>
                </a:lnTo>
                <a:lnTo>
                  <a:pt x="2631" y="63"/>
                </a:lnTo>
                <a:lnTo>
                  <a:pt x="2632" y="63"/>
                </a:lnTo>
                <a:lnTo>
                  <a:pt x="2632" y="63"/>
                </a:lnTo>
                <a:lnTo>
                  <a:pt x="2632" y="63"/>
                </a:lnTo>
                <a:lnTo>
                  <a:pt x="2633" y="63"/>
                </a:lnTo>
                <a:lnTo>
                  <a:pt x="2633" y="63"/>
                </a:lnTo>
                <a:lnTo>
                  <a:pt x="2633" y="63"/>
                </a:lnTo>
                <a:lnTo>
                  <a:pt x="2634" y="63"/>
                </a:lnTo>
                <a:lnTo>
                  <a:pt x="2634" y="63"/>
                </a:lnTo>
                <a:lnTo>
                  <a:pt x="2634" y="63"/>
                </a:lnTo>
                <a:lnTo>
                  <a:pt x="2634" y="63"/>
                </a:lnTo>
                <a:lnTo>
                  <a:pt x="2635" y="63"/>
                </a:lnTo>
                <a:lnTo>
                  <a:pt x="2635" y="63"/>
                </a:lnTo>
                <a:lnTo>
                  <a:pt x="2635" y="63"/>
                </a:lnTo>
                <a:lnTo>
                  <a:pt x="2636" y="63"/>
                </a:lnTo>
                <a:lnTo>
                  <a:pt x="2636" y="63"/>
                </a:lnTo>
                <a:lnTo>
                  <a:pt x="2636" y="63"/>
                </a:lnTo>
                <a:lnTo>
                  <a:pt x="2637" y="63"/>
                </a:lnTo>
                <a:lnTo>
                  <a:pt x="2637" y="63"/>
                </a:lnTo>
                <a:lnTo>
                  <a:pt x="2637" y="63"/>
                </a:lnTo>
                <a:lnTo>
                  <a:pt x="2638" y="63"/>
                </a:lnTo>
                <a:lnTo>
                  <a:pt x="2638" y="63"/>
                </a:lnTo>
                <a:lnTo>
                  <a:pt x="2638" y="63"/>
                </a:lnTo>
                <a:lnTo>
                  <a:pt x="2638" y="63"/>
                </a:lnTo>
                <a:lnTo>
                  <a:pt x="2639" y="63"/>
                </a:lnTo>
                <a:lnTo>
                  <a:pt x="2639" y="63"/>
                </a:lnTo>
                <a:lnTo>
                  <a:pt x="2639" y="63"/>
                </a:lnTo>
                <a:lnTo>
                  <a:pt x="2640" y="63"/>
                </a:lnTo>
                <a:lnTo>
                  <a:pt x="2640" y="63"/>
                </a:lnTo>
                <a:lnTo>
                  <a:pt x="2640" y="63"/>
                </a:lnTo>
                <a:lnTo>
                  <a:pt x="2641" y="63"/>
                </a:lnTo>
                <a:lnTo>
                  <a:pt x="2641" y="63"/>
                </a:lnTo>
                <a:lnTo>
                  <a:pt x="2641" y="63"/>
                </a:lnTo>
                <a:lnTo>
                  <a:pt x="2642" y="63"/>
                </a:lnTo>
                <a:lnTo>
                  <a:pt x="2642" y="63"/>
                </a:lnTo>
                <a:lnTo>
                  <a:pt x="2642" y="63"/>
                </a:lnTo>
                <a:lnTo>
                  <a:pt x="2643" y="63"/>
                </a:lnTo>
                <a:lnTo>
                  <a:pt x="2643" y="63"/>
                </a:lnTo>
                <a:lnTo>
                  <a:pt x="2643" y="63"/>
                </a:lnTo>
                <a:lnTo>
                  <a:pt x="2643" y="63"/>
                </a:lnTo>
                <a:lnTo>
                  <a:pt x="2644" y="63"/>
                </a:lnTo>
                <a:lnTo>
                  <a:pt x="2644" y="63"/>
                </a:lnTo>
                <a:lnTo>
                  <a:pt x="2644" y="63"/>
                </a:lnTo>
                <a:lnTo>
                  <a:pt x="2646" y="63"/>
                </a:lnTo>
                <a:lnTo>
                  <a:pt x="2646" y="63"/>
                </a:lnTo>
                <a:lnTo>
                  <a:pt x="2646" y="63"/>
                </a:lnTo>
                <a:lnTo>
                  <a:pt x="2646" y="63"/>
                </a:lnTo>
                <a:lnTo>
                  <a:pt x="2646" y="63"/>
                </a:lnTo>
                <a:lnTo>
                  <a:pt x="2646" y="63"/>
                </a:lnTo>
                <a:lnTo>
                  <a:pt x="2647" y="63"/>
                </a:lnTo>
                <a:lnTo>
                  <a:pt x="2647" y="63"/>
                </a:lnTo>
                <a:lnTo>
                  <a:pt x="2647" y="63"/>
                </a:lnTo>
                <a:lnTo>
                  <a:pt x="2649" y="63"/>
                </a:lnTo>
                <a:lnTo>
                  <a:pt x="2649" y="63"/>
                </a:lnTo>
                <a:lnTo>
                  <a:pt x="2649" y="63"/>
                </a:lnTo>
                <a:lnTo>
                  <a:pt x="2649" y="63"/>
                </a:lnTo>
                <a:lnTo>
                  <a:pt x="2649" y="63"/>
                </a:lnTo>
                <a:lnTo>
                  <a:pt x="2650" y="63"/>
                </a:lnTo>
                <a:lnTo>
                  <a:pt x="2650" y="63"/>
                </a:lnTo>
                <a:lnTo>
                  <a:pt x="2651" y="63"/>
                </a:lnTo>
                <a:lnTo>
                  <a:pt x="2651" y="63"/>
                </a:lnTo>
                <a:lnTo>
                  <a:pt x="2651" y="63"/>
                </a:lnTo>
                <a:lnTo>
                  <a:pt x="2652" y="63"/>
                </a:lnTo>
                <a:lnTo>
                  <a:pt x="2652" y="63"/>
                </a:lnTo>
                <a:lnTo>
                  <a:pt x="2652" y="63"/>
                </a:lnTo>
                <a:lnTo>
                  <a:pt x="2653" y="63"/>
                </a:lnTo>
                <a:lnTo>
                  <a:pt x="2653" y="63"/>
                </a:lnTo>
                <a:lnTo>
                  <a:pt x="2653" y="63"/>
                </a:lnTo>
                <a:lnTo>
                  <a:pt x="2653" y="63"/>
                </a:lnTo>
                <a:lnTo>
                  <a:pt x="2654" y="63"/>
                </a:lnTo>
                <a:lnTo>
                  <a:pt x="2654" y="63"/>
                </a:lnTo>
                <a:lnTo>
                  <a:pt x="2654" y="63"/>
                </a:lnTo>
                <a:lnTo>
                  <a:pt x="2655" y="63"/>
                </a:lnTo>
                <a:lnTo>
                  <a:pt x="2655" y="63"/>
                </a:lnTo>
                <a:lnTo>
                  <a:pt x="2655" y="63"/>
                </a:lnTo>
                <a:lnTo>
                  <a:pt x="2656" y="63"/>
                </a:lnTo>
                <a:lnTo>
                  <a:pt x="2656" y="63"/>
                </a:lnTo>
                <a:lnTo>
                  <a:pt x="2656" y="63"/>
                </a:lnTo>
                <a:lnTo>
                  <a:pt x="2657" y="63"/>
                </a:lnTo>
                <a:lnTo>
                  <a:pt x="2657" y="63"/>
                </a:lnTo>
                <a:lnTo>
                  <a:pt x="2657" y="63"/>
                </a:lnTo>
                <a:lnTo>
                  <a:pt x="2658" y="63"/>
                </a:lnTo>
                <a:lnTo>
                  <a:pt x="2658" y="63"/>
                </a:lnTo>
                <a:lnTo>
                  <a:pt x="2658" y="63"/>
                </a:lnTo>
                <a:lnTo>
                  <a:pt x="2658" y="63"/>
                </a:lnTo>
                <a:lnTo>
                  <a:pt x="2659" y="63"/>
                </a:lnTo>
                <a:lnTo>
                  <a:pt x="2659" y="63"/>
                </a:lnTo>
                <a:lnTo>
                  <a:pt x="2659" y="63"/>
                </a:lnTo>
                <a:lnTo>
                  <a:pt x="2660" y="63"/>
                </a:lnTo>
                <a:lnTo>
                  <a:pt x="2660" y="63"/>
                </a:lnTo>
                <a:lnTo>
                  <a:pt x="2660" y="63"/>
                </a:lnTo>
                <a:lnTo>
                  <a:pt x="2661" y="63"/>
                </a:lnTo>
                <a:lnTo>
                  <a:pt x="2661" y="63"/>
                </a:lnTo>
                <a:lnTo>
                  <a:pt x="2661" y="63"/>
                </a:lnTo>
                <a:lnTo>
                  <a:pt x="2662" y="63"/>
                </a:lnTo>
                <a:lnTo>
                  <a:pt x="2662" y="63"/>
                </a:lnTo>
                <a:lnTo>
                  <a:pt x="2662" y="63"/>
                </a:lnTo>
                <a:lnTo>
                  <a:pt x="2664" y="63"/>
                </a:lnTo>
                <a:lnTo>
                  <a:pt x="2664" y="63"/>
                </a:lnTo>
                <a:lnTo>
                  <a:pt x="2664" y="63"/>
                </a:lnTo>
                <a:lnTo>
                  <a:pt x="2664" y="63"/>
                </a:lnTo>
                <a:lnTo>
                  <a:pt x="2665" y="63"/>
                </a:lnTo>
                <a:lnTo>
                  <a:pt x="2665" y="63"/>
                </a:lnTo>
                <a:lnTo>
                  <a:pt x="2665" y="63"/>
                </a:lnTo>
                <a:lnTo>
                  <a:pt x="2666" y="63"/>
                </a:lnTo>
                <a:lnTo>
                  <a:pt x="2666" y="63"/>
                </a:lnTo>
                <a:lnTo>
                  <a:pt x="2666" y="63"/>
                </a:lnTo>
                <a:lnTo>
                  <a:pt x="2667" y="63"/>
                </a:lnTo>
                <a:lnTo>
                  <a:pt x="2667" y="63"/>
                </a:lnTo>
                <a:lnTo>
                  <a:pt x="2667" y="63"/>
                </a:lnTo>
                <a:lnTo>
                  <a:pt x="2668" y="63"/>
                </a:lnTo>
                <a:lnTo>
                  <a:pt x="2668" y="63"/>
                </a:lnTo>
                <a:lnTo>
                  <a:pt x="2668" y="63"/>
                </a:lnTo>
                <a:lnTo>
                  <a:pt x="2668" y="63"/>
                </a:lnTo>
                <a:lnTo>
                  <a:pt x="2669" y="63"/>
                </a:lnTo>
                <a:lnTo>
                  <a:pt x="2669" y="63"/>
                </a:lnTo>
                <a:lnTo>
                  <a:pt x="2669" y="63"/>
                </a:lnTo>
                <a:lnTo>
                  <a:pt x="2670" y="63"/>
                </a:lnTo>
                <a:lnTo>
                  <a:pt x="2670" y="63"/>
                </a:lnTo>
                <a:lnTo>
                  <a:pt x="2670" y="63"/>
                </a:lnTo>
                <a:lnTo>
                  <a:pt x="2671" y="63"/>
                </a:lnTo>
                <a:lnTo>
                  <a:pt x="2671" y="63"/>
                </a:lnTo>
                <a:lnTo>
                  <a:pt x="2671" y="63"/>
                </a:lnTo>
                <a:lnTo>
                  <a:pt x="2672" y="63"/>
                </a:lnTo>
                <a:lnTo>
                  <a:pt x="2672" y="63"/>
                </a:lnTo>
                <a:lnTo>
                  <a:pt x="2672" y="63"/>
                </a:lnTo>
                <a:lnTo>
                  <a:pt x="2673" y="63"/>
                </a:lnTo>
                <a:lnTo>
                  <a:pt x="2673" y="63"/>
                </a:lnTo>
                <a:lnTo>
                  <a:pt x="2673" y="63"/>
                </a:lnTo>
                <a:lnTo>
                  <a:pt x="2673" y="63"/>
                </a:lnTo>
                <a:lnTo>
                  <a:pt x="2674" y="63"/>
                </a:lnTo>
                <a:lnTo>
                  <a:pt x="2674" y="63"/>
                </a:lnTo>
                <a:lnTo>
                  <a:pt x="2674" y="63"/>
                </a:lnTo>
                <a:lnTo>
                  <a:pt x="2675" y="63"/>
                </a:lnTo>
                <a:lnTo>
                  <a:pt x="2675" y="63"/>
                </a:lnTo>
                <a:lnTo>
                  <a:pt x="2675" y="63"/>
                </a:lnTo>
                <a:lnTo>
                  <a:pt x="2676" y="63"/>
                </a:lnTo>
                <a:lnTo>
                  <a:pt x="2676" y="63"/>
                </a:lnTo>
                <a:lnTo>
                  <a:pt x="2676" y="63"/>
                </a:lnTo>
                <a:lnTo>
                  <a:pt x="2677" y="63"/>
                </a:lnTo>
                <a:lnTo>
                  <a:pt x="2677" y="63"/>
                </a:lnTo>
                <a:lnTo>
                  <a:pt x="2677" y="63"/>
                </a:lnTo>
                <a:lnTo>
                  <a:pt x="2678" y="63"/>
                </a:lnTo>
                <a:lnTo>
                  <a:pt x="2678" y="63"/>
                </a:lnTo>
                <a:lnTo>
                  <a:pt x="2678" y="63"/>
                </a:lnTo>
                <a:lnTo>
                  <a:pt x="2678" y="63"/>
                </a:lnTo>
                <a:lnTo>
                  <a:pt x="2680" y="63"/>
                </a:lnTo>
                <a:lnTo>
                  <a:pt x="2680" y="63"/>
                </a:lnTo>
                <a:lnTo>
                  <a:pt x="2680" y="63"/>
                </a:lnTo>
                <a:lnTo>
                  <a:pt x="2681" y="63"/>
                </a:lnTo>
                <a:lnTo>
                  <a:pt x="2681" y="63"/>
                </a:lnTo>
                <a:lnTo>
                  <a:pt x="2681" y="63"/>
                </a:lnTo>
                <a:lnTo>
                  <a:pt x="2682" y="63"/>
                </a:lnTo>
                <a:lnTo>
                  <a:pt x="2682" y="63"/>
                </a:lnTo>
                <a:lnTo>
                  <a:pt x="2682" y="63"/>
                </a:lnTo>
                <a:lnTo>
                  <a:pt x="2683" y="63"/>
                </a:lnTo>
                <a:lnTo>
                  <a:pt x="2683" y="63"/>
                </a:lnTo>
                <a:lnTo>
                  <a:pt x="2683" y="63"/>
                </a:lnTo>
                <a:lnTo>
                  <a:pt x="2683" y="63"/>
                </a:lnTo>
                <a:lnTo>
                  <a:pt x="2684" y="63"/>
                </a:lnTo>
                <a:lnTo>
                  <a:pt x="2684" y="63"/>
                </a:lnTo>
                <a:lnTo>
                  <a:pt x="2684" y="63"/>
                </a:lnTo>
                <a:lnTo>
                  <a:pt x="2685" y="63"/>
                </a:lnTo>
                <a:lnTo>
                  <a:pt x="2685" y="63"/>
                </a:lnTo>
                <a:lnTo>
                  <a:pt x="2685" y="63"/>
                </a:lnTo>
                <a:lnTo>
                  <a:pt x="2686" y="63"/>
                </a:lnTo>
                <a:lnTo>
                  <a:pt x="2686" y="63"/>
                </a:lnTo>
                <a:lnTo>
                  <a:pt x="2686" y="63"/>
                </a:lnTo>
                <a:lnTo>
                  <a:pt x="2687" y="63"/>
                </a:lnTo>
                <a:lnTo>
                  <a:pt x="2687" y="63"/>
                </a:lnTo>
                <a:lnTo>
                  <a:pt x="2687" y="63"/>
                </a:lnTo>
                <a:lnTo>
                  <a:pt x="2688" y="63"/>
                </a:lnTo>
                <a:lnTo>
                  <a:pt x="2688" y="63"/>
                </a:lnTo>
                <a:lnTo>
                  <a:pt x="2688" y="63"/>
                </a:lnTo>
                <a:lnTo>
                  <a:pt x="2688" y="63"/>
                </a:lnTo>
                <a:lnTo>
                  <a:pt x="2689" y="63"/>
                </a:lnTo>
                <a:lnTo>
                  <a:pt x="2689" y="63"/>
                </a:lnTo>
                <a:lnTo>
                  <a:pt x="2689" y="63"/>
                </a:lnTo>
                <a:lnTo>
                  <a:pt x="2690" y="63"/>
                </a:lnTo>
                <a:lnTo>
                  <a:pt x="2690" y="63"/>
                </a:lnTo>
                <a:lnTo>
                  <a:pt x="2690" y="63"/>
                </a:lnTo>
                <a:lnTo>
                  <a:pt x="2691" y="63"/>
                </a:lnTo>
                <a:lnTo>
                  <a:pt x="2691" y="63"/>
                </a:lnTo>
                <a:lnTo>
                  <a:pt x="2691" y="63"/>
                </a:lnTo>
                <a:lnTo>
                  <a:pt x="2692" y="63"/>
                </a:lnTo>
                <a:lnTo>
                  <a:pt x="2692" y="63"/>
                </a:lnTo>
                <a:lnTo>
                  <a:pt x="2692" y="63"/>
                </a:lnTo>
                <a:lnTo>
                  <a:pt x="2693" y="63"/>
                </a:lnTo>
                <a:lnTo>
                  <a:pt x="2693" y="63"/>
                </a:lnTo>
                <a:lnTo>
                  <a:pt x="2693" y="63"/>
                </a:lnTo>
                <a:lnTo>
                  <a:pt x="2693" y="63"/>
                </a:lnTo>
                <a:lnTo>
                  <a:pt x="2694" y="63"/>
                </a:lnTo>
                <a:lnTo>
                  <a:pt x="2694" y="63"/>
                </a:lnTo>
                <a:lnTo>
                  <a:pt x="2694" y="63"/>
                </a:lnTo>
                <a:lnTo>
                  <a:pt x="2695" y="63"/>
                </a:lnTo>
                <a:lnTo>
                  <a:pt x="2695" y="63"/>
                </a:lnTo>
                <a:lnTo>
                  <a:pt x="2695" y="63"/>
                </a:lnTo>
                <a:lnTo>
                  <a:pt x="2696" y="63"/>
                </a:lnTo>
                <a:lnTo>
                  <a:pt x="2696" y="63"/>
                </a:lnTo>
                <a:lnTo>
                  <a:pt x="2696" y="63"/>
                </a:lnTo>
                <a:lnTo>
                  <a:pt x="2698" y="63"/>
                </a:lnTo>
                <a:lnTo>
                  <a:pt x="2698" y="63"/>
                </a:lnTo>
                <a:lnTo>
                  <a:pt x="2698" y="63"/>
                </a:lnTo>
                <a:lnTo>
                  <a:pt x="2698" y="63"/>
                </a:lnTo>
                <a:lnTo>
                  <a:pt x="2699" y="63"/>
                </a:lnTo>
                <a:lnTo>
                  <a:pt x="2699" y="63"/>
                </a:lnTo>
                <a:lnTo>
                  <a:pt x="2699" y="63"/>
                </a:lnTo>
                <a:lnTo>
                  <a:pt x="2700" y="63"/>
                </a:lnTo>
                <a:lnTo>
                  <a:pt x="2700" y="63"/>
                </a:lnTo>
                <a:lnTo>
                  <a:pt x="2700" y="63"/>
                </a:lnTo>
                <a:lnTo>
                  <a:pt x="2701" y="63"/>
                </a:lnTo>
                <a:lnTo>
                  <a:pt x="2701" y="63"/>
                </a:lnTo>
                <a:lnTo>
                  <a:pt x="2701" y="63"/>
                </a:lnTo>
                <a:lnTo>
                  <a:pt x="2702" y="63"/>
                </a:lnTo>
                <a:lnTo>
                  <a:pt x="2702" y="63"/>
                </a:lnTo>
                <a:lnTo>
                  <a:pt x="2702" y="63"/>
                </a:lnTo>
                <a:lnTo>
                  <a:pt x="2703" y="63"/>
                </a:lnTo>
                <a:lnTo>
                  <a:pt x="2703" y="63"/>
                </a:lnTo>
                <a:lnTo>
                  <a:pt x="2703" y="63"/>
                </a:lnTo>
                <a:lnTo>
                  <a:pt x="2703" y="63"/>
                </a:lnTo>
                <a:lnTo>
                  <a:pt x="2703" y="63"/>
                </a:lnTo>
                <a:lnTo>
                  <a:pt x="2704" y="63"/>
                </a:lnTo>
                <a:lnTo>
                  <a:pt x="2704" y="63"/>
                </a:lnTo>
                <a:lnTo>
                  <a:pt x="2705" y="63"/>
                </a:lnTo>
                <a:lnTo>
                  <a:pt x="2705" y="63"/>
                </a:lnTo>
                <a:lnTo>
                  <a:pt x="2705" y="63"/>
                </a:lnTo>
                <a:lnTo>
                  <a:pt x="2706" y="63"/>
                </a:lnTo>
                <a:lnTo>
                  <a:pt x="2706" y="63"/>
                </a:lnTo>
                <a:lnTo>
                  <a:pt x="2706" y="63"/>
                </a:lnTo>
                <a:lnTo>
                  <a:pt x="2707" y="63"/>
                </a:lnTo>
                <a:lnTo>
                  <a:pt x="2707" y="63"/>
                </a:lnTo>
                <a:lnTo>
                  <a:pt x="2707" y="63"/>
                </a:lnTo>
                <a:lnTo>
                  <a:pt x="2708" y="63"/>
                </a:lnTo>
                <a:lnTo>
                  <a:pt x="2708" y="63"/>
                </a:lnTo>
                <a:lnTo>
                  <a:pt x="2708" y="63"/>
                </a:lnTo>
                <a:lnTo>
                  <a:pt x="2708" y="63"/>
                </a:lnTo>
                <a:lnTo>
                  <a:pt x="2709" y="63"/>
                </a:lnTo>
                <a:lnTo>
                  <a:pt x="2709" y="63"/>
                </a:lnTo>
                <a:lnTo>
                  <a:pt x="2709" y="63"/>
                </a:lnTo>
                <a:lnTo>
                  <a:pt x="2710" y="63"/>
                </a:lnTo>
                <a:lnTo>
                  <a:pt x="2710" y="63"/>
                </a:lnTo>
                <a:lnTo>
                  <a:pt x="2710" y="63"/>
                </a:lnTo>
                <a:lnTo>
                  <a:pt x="2711" y="63"/>
                </a:lnTo>
                <a:lnTo>
                  <a:pt x="2711" y="63"/>
                </a:lnTo>
                <a:lnTo>
                  <a:pt x="2711" y="63"/>
                </a:lnTo>
                <a:lnTo>
                  <a:pt x="2713" y="63"/>
                </a:lnTo>
                <a:lnTo>
                  <a:pt x="2713" y="63"/>
                </a:lnTo>
                <a:lnTo>
                  <a:pt x="2713" y="63"/>
                </a:lnTo>
                <a:lnTo>
                  <a:pt x="2713" y="63"/>
                </a:lnTo>
                <a:lnTo>
                  <a:pt x="2714" y="63"/>
                </a:lnTo>
                <a:lnTo>
                  <a:pt x="2714" y="63"/>
                </a:lnTo>
                <a:lnTo>
                  <a:pt x="2714" y="63"/>
                </a:lnTo>
                <a:lnTo>
                  <a:pt x="2715" y="63"/>
                </a:lnTo>
                <a:lnTo>
                  <a:pt x="2715" y="63"/>
                </a:lnTo>
                <a:lnTo>
                  <a:pt x="2715" y="63"/>
                </a:lnTo>
                <a:lnTo>
                  <a:pt x="2716" y="63"/>
                </a:lnTo>
                <a:lnTo>
                  <a:pt x="2716" y="63"/>
                </a:lnTo>
                <a:lnTo>
                  <a:pt x="2716" y="63"/>
                </a:lnTo>
                <a:lnTo>
                  <a:pt x="2717" y="63"/>
                </a:lnTo>
                <a:lnTo>
                  <a:pt x="2717" y="63"/>
                </a:lnTo>
                <a:lnTo>
                  <a:pt x="2717" y="63"/>
                </a:lnTo>
                <a:lnTo>
                  <a:pt x="2718" y="63"/>
                </a:lnTo>
                <a:lnTo>
                  <a:pt x="2718" y="63"/>
                </a:lnTo>
                <a:lnTo>
                  <a:pt x="2718" y="63"/>
                </a:lnTo>
                <a:lnTo>
                  <a:pt x="2718" y="63"/>
                </a:lnTo>
                <a:lnTo>
                  <a:pt x="2719" y="63"/>
                </a:lnTo>
                <a:lnTo>
                  <a:pt x="2719" y="63"/>
                </a:lnTo>
                <a:lnTo>
                  <a:pt x="2719" y="63"/>
                </a:lnTo>
                <a:lnTo>
                  <a:pt x="2720" y="63"/>
                </a:lnTo>
                <a:lnTo>
                  <a:pt x="2720" y="63"/>
                </a:lnTo>
                <a:lnTo>
                  <a:pt x="2720" y="63"/>
                </a:lnTo>
                <a:lnTo>
                  <a:pt x="2721" y="63"/>
                </a:lnTo>
                <a:lnTo>
                  <a:pt x="2721" y="63"/>
                </a:lnTo>
                <a:lnTo>
                  <a:pt x="2721" y="63"/>
                </a:lnTo>
                <a:lnTo>
                  <a:pt x="2722" y="63"/>
                </a:lnTo>
                <a:lnTo>
                  <a:pt x="2722" y="63"/>
                </a:lnTo>
                <a:lnTo>
                  <a:pt x="2722" y="63"/>
                </a:lnTo>
                <a:lnTo>
                  <a:pt x="2723" y="63"/>
                </a:lnTo>
                <a:lnTo>
                  <a:pt x="2723" y="63"/>
                </a:lnTo>
                <a:lnTo>
                  <a:pt x="2723" y="63"/>
                </a:lnTo>
                <a:lnTo>
                  <a:pt x="2723" y="63"/>
                </a:lnTo>
                <a:lnTo>
                  <a:pt x="2724" y="63"/>
                </a:lnTo>
                <a:lnTo>
                  <a:pt x="2724" y="63"/>
                </a:lnTo>
                <a:lnTo>
                  <a:pt x="2724" y="63"/>
                </a:lnTo>
                <a:lnTo>
                  <a:pt x="2725" y="63"/>
                </a:lnTo>
                <a:lnTo>
                  <a:pt x="2725" y="63"/>
                </a:lnTo>
                <a:lnTo>
                  <a:pt x="2725" y="63"/>
                </a:lnTo>
                <a:lnTo>
                  <a:pt x="2726" y="63"/>
                </a:lnTo>
                <a:lnTo>
                  <a:pt x="2726" y="63"/>
                </a:lnTo>
                <a:lnTo>
                  <a:pt x="2726" y="63"/>
                </a:lnTo>
                <a:lnTo>
                  <a:pt x="2727" y="63"/>
                </a:lnTo>
                <a:lnTo>
                  <a:pt x="2727" y="63"/>
                </a:lnTo>
                <a:lnTo>
                  <a:pt x="2727" y="63"/>
                </a:lnTo>
                <a:lnTo>
                  <a:pt x="2727" y="63"/>
                </a:lnTo>
                <a:lnTo>
                  <a:pt x="2728" y="63"/>
                </a:lnTo>
                <a:lnTo>
                  <a:pt x="2728" y="63"/>
                </a:lnTo>
                <a:lnTo>
                  <a:pt x="2728" y="63"/>
                </a:lnTo>
                <a:lnTo>
                  <a:pt x="2729" y="63"/>
                </a:lnTo>
                <a:lnTo>
                  <a:pt x="2729" y="63"/>
                </a:lnTo>
                <a:lnTo>
                  <a:pt x="2729" y="63"/>
                </a:lnTo>
                <a:lnTo>
                  <a:pt x="2730" y="63"/>
                </a:lnTo>
                <a:lnTo>
                  <a:pt x="2730" y="63"/>
                </a:lnTo>
                <a:lnTo>
                  <a:pt x="2730" y="63"/>
                </a:lnTo>
                <a:lnTo>
                  <a:pt x="2732" y="63"/>
                </a:lnTo>
                <a:lnTo>
                  <a:pt x="2732" y="63"/>
                </a:lnTo>
                <a:lnTo>
                  <a:pt x="2732" y="63"/>
                </a:lnTo>
                <a:lnTo>
                  <a:pt x="2733" y="63"/>
                </a:lnTo>
                <a:lnTo>
                  <a:pt x="2733" y="63"/>
                </a:lnTo>
                <a:lnTo>
                  <a:pt x="2733" y="63"/>
                </a:lnTo>
                <a:lnTo>
                  <a:pt x="2733" y="63"/>
                </a:lnTo>
                <a:lnTo>
                  <a:pt x="2734" y="63"/>
                </a:lnTo>
                <a:lnTo>
                  <a:pt x="2734" y="63"/>
                </a:lnTo>
                <a:lnTo>
                  <a:pt x="2734" y="63"/>
                </a:lnTo>
                <a:lnTo>
                  <a:pt x="2735" y="63"/>
                </a:lnTo>
                <a:lnTo>
                  <a:pt x="2735" y="63"/>
                </a:lnTo>
                <a:lnTo>
                  <a:pt x="2735" y="63"/>
                </a:lnTo>
                <a:lnTo>
                  <a:pt x="2736" y="63"/>
                </a:lnTo>
                <a:lnTo>
                  <a:pt x="2736" y="63"/>
                </a:lnTo>
                <a:lnTo>
                  <a:pt x="2736" y="63"/>
                </a:lnTo>
                <a:lnTo>
                  <a:pt x="2737" y="63"/>
                </a:lnTo>
                <a:lnTo>
                  <a:pt x="2737" y="63"/>
                </a:lnTo>
                <a:lnTo>
                  <a:pt x="2737" y="63"/>
                </a:lnTo>
                <a:lnTo>
                  <a:pt x="2738" y="63"/>
                </a:lnTo>
                <a:lnTo>
                  <a:pt x="2738" y="63"/>
                </a:lnTo>
                <a:lnTo>
                  <a:pt x="2738" y="63"/>
                </a:lnTo>
                <a:lnTo>
                  <a:pt x="2738" y="63"/>
                </a:lnTo>
                <a:lnTo>
                  <a:pt x="2739" y="63"/>
                </a:lnTo>
                <a:lnTo>
                  <a:pt x="2739" y="63"/>
                </a:lnTo>
                <a:lnTo>
                  <a:pt x="2739" y="63"/>
                </a:lnTo>
                <a:lnTo>
                  <a:pt x="2740" y="63"/>
                </a:lnTo>
                <a:lnTo>
                  <a:pt x="2740" y="63"/>
                </a:lnTo>
                <a:lnTo>
                  <a:pt x="2740" y="63"/>
                </a:lnTo>
                <a:lnTo>
                  <a:pt x="2741" y="63"/>
                </a:lnTo>
                <a:lnTo>
                  <a:pt x="2741" y="63"/>
                </a:lnTo>
                <a:lnTo>
                  <a:pt x="2741" y="63"/>
                </a:lnTo>
                <a:lnTo>
                  <a:pt x="2742" y="63"/>
                </a:lnTo>
                <a:lnTo>
                  <a:pt x="2742" y="63"/>
                </a:lnTo>
                <a:lnTo>
                  <a:pt x="2742" y="63"/>
                </a:lnTo>
                <a:lnTo>
                  <a:pt x="2742" y="63"/>
                </a:lnTo>
                <a:lnTo>
                  <a:pt x="2743" y="63"/>
                </a:lnTo>
                <a:lnTo>
                  <a:pt x="2743" y="63"/>
                </a:lnTo>
                <a:lnTo>
                  <a:pt x="2743" y="63"/>
                </a:lnTo>
                <a:lnTo>
                  <a:pt x="2744" y="63"/>
                </a:lnTo>
                <a:lnTo>
                  <a:pt x="2744" y="63"/>
                </a:lnTo>
                <a:lnTo>
                  <a:pt x="2744" y="63"/>
                </a:lnTo>
                <a:lnTo>
                  <a:pt x="2745" y="63"/>
                </a:lnTo>
                <a:lnTo>
                  <a:pt x="2745" y="63"/>
                </a:lnTo>
                <a:lnTo>
                  <a:pt x="2745" y="63"/>
                </a:lnTo>
                <a:lnTo>
                  <a:pt x="2747" y="63"/>
                </a:lnTo>
                <a:lnTo>
                  <a:pt x="2747" y="63"/>
                </a:lnTo>
                <a:lnTo>
                  <a:pt x="2747" y="63"/>
                </a:lnTo>
                <a:lnTo>
                  <a:pt x="2748" y="63"/>
                </a:lnTo>
                <a:lnTo>
                  <a:pt x="2748" y="63"/>
                </a:lnTo>
                <a:lnTo>
                  <a:pt x="2748" y="63"/>
                </a:lnTo>
                <a:lnTo>
                  <a:pt x="2748" y="63"/>
                </a:lnTo>
                <a:lnTo>
                  <a:pt x="2749" y="63"/>
                </a:lnTo>
                <a:lnTo>
                  <a:pt x="2749" y="63"/>
                </a:lnTo>
                <a:lnTo>
                  <a:pt x="2749" y="63"/>
                </a:lnTo>
                <a:lnTo>
                  <a:pt x="2750" y="63"/>
                </a:lnTo>
                <a:lnTo>
                  <a:pt x="2750" y="63"/>
                </a:lnTo>
                <a:lnTo>
                  <a:pt x="2750" y="63"/>
                </a:lnTo>
                <a:lnTo>
                  <a:pt x="2751" y="63"/>
                </a:lnTo>
                <a:lnTo>
                  <a:pt x="2751" y="63"/>
                </a:lnTo>
                <a:lnTo>
                  <a:pt x="2751" y="63"/>
                </a:lnTo>
                <a:lnTo>
                  <a:pt x="2752" y="63"/>
                </a:lnTo>
                <a:lnTo>
                  <a:pt x="2752" y="63"/>
                </a:lnTo>
                <a:lnTo>
                  <a:pt x="2752" y="63"/>
                </a:lnTo>
                <a:lnTo>
                  <a:pt x="2753" y="63"/>
                </a:lnTo>
                <a:lnTo>
                  <a:pt x="2753" y="63"/>
                </a:lnTo>
                <a:lnTo>
                  <a:pt x="2753" y="63"/>
                </a:lnTo>
                <a:lnTo>
                  <a:pt x="2753" y="63"/>
                </a:lnTo>
                <a:lnTo>
                  <a:pt x="2754" y="63"/>
                </a:lnTo>
                <a:lnTo>
                  <a:pt x="2754" y="63"/>
                </a:lnTo>
                <a:lnTo>
                  <a:pt x="2754" y="63"/>
                </a:lnTo>
                <a:lnTo>
                  <a:pt x="2755" y="63"/>
                </a:lnTo>
                <a:lnTo>
                  <a:pt x="2755" y="63"/>
                </a:lnTo>
                <a:lnTo>
                  <a:pt x="2755" y="63"/>
                </a:lnTo>
                <a:lnTo>
                  <a:pt x="2756" y="63"/>
                </a:lnTo>
                <a:lnTo>
                  <a:pt x="2756" y="63"/>
                </a:lnTo>
                <a:lnTo>
                  <a:pt x="2756" y="63"/>
                </a:lnTo>
                <a:lnTo>
                  <a:pt x="2757" y="63"/>
                </a:lnTo>
                <a:lnTo>
                  <a:pt x="2757" y="63"/>
                </a:lnTo>
                <a:lnTo>
                  <a:pt x="2757" y="63"/>
                </a:lnTo>
                <a:lnTo>
                  <a:pt x="2757" y="63"/>
                </a:lnTo>
                <a:lnTo>
                  <a:pt x="2757" y="63"/>
                </a:lnTo>
                <a:lnTo>
                  <a:pt x="2758" y="63"/>
                </a:lnTo>
                <a:lnTo>
                  <a:pt x="2758" y="63"/>
                </a:lnTo>
                <a:lnTo>
                  <a:pt x="2759" y="63"/>
                </a:lnTo>
                <a:lnTo>
                  <a:pt x="2759" y="63"/>
                </a:lnTo>
                <a:lnTo>
                  <a:pt x="2759" y="63"/>
                </a:lnTo>
                <a:lnTo>
                  <a:pt x="2760" y="63"/>
                </a:lnTo>
                <a:lnTo>
                  <a:pt x="2760" y="63"/>
                </a:lnTo>
                <a:lnTo>
                  <a:pt x="2760" y="63"/>
                </a:lnTo>
                <a:lnTo>
                  <a:pt x="2761" y="63"/>
                </a:lnTo>
                <a:lnTo>
                  <a:pt x="2761" y="63"/>
                </a:lnTo>
                <a:lnTo>
                  <a:pt x="2761" y="63"/>
                </a:lnTo>
                <a:lnTo>
                  <a:pt x="2763" y="63"/>
                </a:lnTo>
                <a:lnTo>
                  <a:pt x="2763" y="63"/>
                </a:lnTo>
                <a:lnTo>
                  <a:pt x="2763" y="63"/>
                </a:lnTo>
                <a:lnTo>
                  <a:pt x="2763" y="63"/>
                </a:lnTo>
                <a:lnTo>
                  <a:pt x="2763" y="63"/>
                </a:lnTo>
                <a:lnTo>
                  <a:pt x="2763" y="63"/>
                </a:lnTo>
                <a:lnTo>
                  <a:pt x="2763" y="63"/>
                </a:lnTo>
                <a:lnTo>
                  <a:pt x="2764" y="63"/>
                </a:lnTo>
                <a:lnTo>
                  <a:pt x="2764" y="63"/>
                </a:lnTo>
                <a:lnTo>
                  <a:pt x="2764" y="63"/>
                </a:lnTo>
                <a:lnTo>
                  <a:pt x="2766" y="63"/>
                </a:lnTo>
                <a:lnTo>
                  <a:pt x="2766" y="63"/>
                </a:lnTo>
                <a:lnTo>
                  <a:pt x="2766" y="63"/>
                </a:lnTo>
                <a:lnTo>
                  <a:pt x="2767" y="63"/>
                </a:lnTo>
                <a:lnTo>
                  <a:pt x="2767" y="63"/>
                </a:lnTo>
                <a:lnTo>
                  <a:pt x="2767" y="63"/>
                </a:lnTo>
                <a:lnTo>
                  <a:pt x="2768" y="63"/>
                </a:lnTo>
                <a:lnTo>
                  <a:pt x="2768" y="63"/>
                </a:lnTo>
                <a:lnTo>
                  <a:pt x="2768" y="63"/>
                </a:lnTo>
                <a:lnTo>
                  <a:pt x="2768" y="63"/>
                </a:lnTo>
                <a:lnTo>
                  <a:pt x="2769" y="63"/>
                </a:lnTo>
                <a:lnTo>
                  <a:pt x="2769" y="63"/>
                </a:lnTo>
                <a:lnTo>
                  <a:pt x="2769" y="63"/>
                </a:lnTo>
                <a:lnTo>
                  <a:pt x="2770" y="63"/>
                </a:lnTo>
                <a:lnTo>
                  <a:pt x="2770" y="63"/>
                </a:lnTo>
                <a:lnTo>
                  <a:pt x="2770" y="63"/>
                </a:lnTo>
                <a:lnTo>
                  <a:pt x="2771" y="63"/>
                </a:lnTo>
                <a:lnTo>
                  <a:pt x="2771" y="63"/>
                </a:lnTo>
                <a:lnTo>
                  <a:pt x="2771" y="63"/>
                </a:lnTo>
                <a:lnTo>
                  <a:pt x="2772" y="63"/>
                </a:lnTo>
                <a:lnTo>
                  <a:pt x="2772" y="63"/>
                </a:lnTo>
                <a:lnTo>
                  <a:pt x="2772" y="63"/>
                </a:lnTo>
                <a:lnTo>
                  <a:pt x="2772" y="63"/>
                </a:lnTo>
                <a:lnTo>
                  <a:pt x="2773" y="63"/>
                </a:lnTo>
                <a:lnTo>
                  <a:pt x="2773" y="63"/>
                </a:lnTo>
                <a:lnTo>
                  <a:pt x="2773" y="63"/>
                </a:lnTo>
                <a:lnTo>
                  <a:pt x="2774" y="63"/>
                </a:lnTo>
                <a:lnTo>
                  <a:pt x="2774" y="63"/>
                </a:lnTo>
                <a:lnTo>
                  <a:pt x="2774" y="63"/>
                </a:lnTo>
                <a:lnTo>
                  <a:pt x="2775" y="63"/>
                </a:lnTo>
                <a:lnTo>
                  <a:pt x="2775" y="63"/>
                </a:lnTo>
                <a:lnTo>
                  <a:pt x="2775" y="63"/>
                </a:lnTo>
                <a:lnTo>
                  <a:pt x="2776" y="63"/>
                </a:lnTo>
                <a:lnTo>
                  <a:pt x="2776" y="63"/>
                </a:lnTo>
                <a:lnTo>
                  <a:pt x="2776" y="63"/>
                </a:lnTo>
                <a:lnTo>
                  <a:pt x="2777" y="63"/>
                </a:lnTo>
                <a:lnTo>
                  <a:pt x="2777" y="63"/>
                </a:lnTo>
                <a:lnTo>
                  <a:pt x="2777" y="63"/>
                </a:lnTo>
                <a:lnTo>
                  <a:pt x="2777" y="63"/>
                </a:lnTo>
                <a:lnTo>
                  <a:pt x="2778" y="63"/>
                </a:lnTo>
                <a:lnTo>
                  <a:pt x="2778" y="63"/>
                </a:lnTo>
                <a:lnTo>
                  <a:pt x="2778" y="63"/>
                </a:lnTo>
                <a:lnTo>
                  <a:pt x="2779" y="63"/>
                </a:lnTo>
                <a:lnTo>
                  <a:pt x="2779" y="63"/>
                </a:lnTo>
                <a:lnTo>
                  <a:pt x="2779" y="63"/>
                </a:lnTo>
                <a:lnTo>
                  <a:pt x="2781" y="63"/>
                </a:lnTo>
                <a:lnTo>
                  <a:pt x="2781" y="63"/>
                </a:lnTo>
                <a:lnTo>
                  <a:pt x="2781" y="63"/>
                </a:lnTo>
                <a:lnTo>
                  <a:pt x="2782" y="63"/>
                </a:lnTo>
                <a:lnTo>
                  <a:pt x="2782" y="63"/>
                </a:lnTo>
                <a:lnTo>
                  <a:pt x="2782" y="63"/>
                </a:lnTo>
                <a:lnTo>
                  <a:pt x="2783" y="63"/>
                </a:lnTo>
                <a:lnTo>
                  <a:pt x="2783" y="63"/>
                </a:lnTo>
                <a:lnTo>
                  <a:pt x="2783" y="63"/>
                </a:lnTo>
                <a:lnTo>
                  <a:pt x="2783" y="63"/>
                </a:lnTo>
                <a:lnTo>
                  <a:pt x="2784" y="63"/>
                </a:lnTo>
                <a:lnTo>
                  <a:pt x="2784" y="63"/>
                </a:lnTo>
                <a:lnTo>
                  <a:pt x="2784" y="63"/>
                </a:lnTo>
                <a:lnTo>
                  <a:pt x="2785" y="63"/>
                </a:lnTo>
                <a:lnTo>
                  <a:pt x="2785" y="63"/>
                </a:lnTo>
                <a:lnTo>
                  <a:pt x="2785" y="63"/>
                </a:lnTo>
                <a:lnTo>
                  <a:pt x="2786" y="63"/>
                </a:lnTo>
                <a:lnTo>
                  <a:pt x="2786" y="63"/>
                </a:lnTo>
                <a:lnTo>
                  <a:pt x="2786" y="63"/>
                </a:lnTo>
                <a:lnTo>
                  <a:pt x="2787" y="63"/>
                </a:lnTo>
                <a:lnTo>
                  <a:pt x="2787" y="63"/>
                </a:lnTo>
                <a:lnTo>
                  <a:pt x="2787" y="63"/>
                </a:lnTo>
                <a:lnTo>
                  <a:pt x="2787" y="63"/>
                </a:lnTo>
                <a:lnTo>
                  <a:pt x="2788" y="63"/>
                </a:lnTo>
                <a:lnTo>
                  <a:pt x="2788" y="63"/>
                </a:lnTo>
                <a:lnTo>
                  <a:pt x="2788" y="63"/>
                </a:lnTo>
                <a:lnTo>
                  <a:pt x="2789" y="63"/>
                </a:lnTo>
                <a:lnTo>
                  <a:pt x="2789" y="63"/>
                </a:lnTo>
                <a:lnTo>
                  <a:pt x="2789" y="63"/>
                </a:lnTo>
                <a:lnTo>
                  <a:pt x="2790" y="63"/>
                </a:lnTo>
                <a:lnTo>
                  <a:pt x="2790" y="63"/>
                </a:lnTo>
                <a:lnTo>
                  <a:pt x="2790" y="63"/>
                </a:lnTo>
                <a:lnTo>
                  <a:pt x="2791" y="63"/>
                </a:lnTo>
                <a:lnTo>
                  <a:pt x="2791" y="63"/>
                </a:lnTo>
                <a:lnTo>
                  <a:pt x="2791" y="63"/>
                </a:lnTo>
                <a:lnTo>
                  <a:pt x="2792" y="63"/>
                </a:lnTo>
                <a:lnTo>
                  <a:pt x="2792" y="63"/>
                </a:lnTo>
                <a:lnTo>
                  <a:pt x="2792" y="63"/>
                </a:lnTo>
                <a:lnTo>
                  <a:pt x="2792" y="63"/>
                </a:lnTo>
                <a:lnTo>
                  <a:pt x="2793" y="63"/>
                </a:lnTo>
                <a:lnTo>
                  <a:pt x="2793" y="63"/>
                </a:lnTo>
                <a:lnTo>
                  <a:pt x="2793" y="63"/>
                </a:lnTo>
                <a:lnTo>
                  <a:pt x="2794" y="63"/>
                </a:lnTo>
                <a:lnTo>
                  <a:pt x="2794" y="63"/>
                </a:lnTo>
                <a:lnTo>
                  <a:pt x="2794" y="63"/>
                </a:lnTo>
                <a:lnTo>
                  <a:pt x="2795" y="63"/>
                </a:lnTo>
                <a:lnTo>
                  <a:pt x="2795" y="63"/>
                </a:lnTo>
                <a:lnTo>
                  <a:pt x="2795" y="63"/>
                </a:lnTo>
                <a:lnTo>
                  <a:pt x="2797" y="63"/>
                </a:lnTo>
                <a:lnTo>
                  <a:pt x="2797" y="63"/>
                </a:lnTo>
                <a:lnTo>
                  <a:pt x="2797" y="63"/>
                </a:lnTo>
                <a:lnTo>
                  <a:pt x="2798" y="63"/>
                </a:lnTo>
                <a:lnTo>
                  <a:pt x="2798" y="63"/>
                </a:lnTo>
                <a:lnTo>
                  <a:pt x="2798" y="63"/>
                </a:lnTo>
                <a:lnTo>
                  <a:pt x="2798" y="63"/>
                </a:lnTo>
                <a:lnTo>
                  <a:pt x="2799" y="63"/>
                </a:lnTo>
                <a:lnTo>
                  <a:pt x="2799" y="63"/>
                </a:lnTo>
                <a:lnTo>
                  <a:pt x="2799" y="63"/>
                </a:lnTo>
                <a:lnTo>
                  <a:pt x="2800" y="63"/>
                </a:lnTo>
                <a:lnTo>
                  <a:pt x="2800" y="63"/>
                </a:lnTo>
                <a:lnTo>
                  <a:pt x="2800" y="63"/>
                </a:lnTo>
                <a:lnTo>
                  <a:pt x="2801" y="63"/>
                </a:lnTo>
                <a:lnTo>
                  <a:pt x="2801" y="63"/>
                </a:lnTo>
                <a:lnTo>
                  <a:pt x="2801" y="63"/>
                </a:lnTo>
                <a:lnTo>
                  <a:pt x="2802" y="63"/>
                </a:lnTo>
                <a:lnTo>
                  <a:pt x="2802" y="63"/>
                </a:lnTo>
                <a:lnTo>
                  <a:pt x="2802" y="63"/>
                </a:lnTo>
                <a:lnTo>
                  <a:pt x="2802" y="63"/>
                </a:lnTo>
                <a:lnTo>
                  <a:pt x="2803" y="63"/>
                </a:lnTo>
                <a:lnTo>
                  <a:pt x="2803" y="63"/>
                </a:lnTo>
                <a:lnTo>
                  <a:pt x="2803" y="63"/>
                </a:lnTo>
                <a:lnTo>
                  <a:pt x="2804" y="63"/>
                </a:lnTo>
                <a:lnTo>
                  <a:pt x="2804" y="63"/>
                </a:lnTo>
                <a:lnTo>
                  <a:pt x="2804" y="63"/>
                </a:lnTo>
                <a:lnTo>
                  <a:pt x="2805" y="63"/>
                </a:lnTo>
                <a:lnTo>
                  <a:pt x="2805" y="63"/>
                </a:lnTo>
                <a:lnTo>
                  <a:pt x="2805" y="63"/>
                </a:lnTo>
                <a:lnTo>
                  <a:pt x="2806" y="63"/>
                </a:lnTo>
                <a:lnTo>
                  <a:pt x="2806" y="63"/>
                </a:lnTo>
                <a:lnTo>
                  <a:pt x="2806" y="63"/>
                </a:lnTo>
                <a:lnTo>
                  <a:pt x="2807" y="63"/>
                </a:lnTo>
                <a:lnTo>
                  <a:pt x="2807" y="63"/>
                </a:lnTo>
                <a:lnTo>
                  <a:pt x="2807" y="63"/>
                </a:lnTo>
                <a:lnTo>
                  <a:pt x="2807" y="63"/>
                </a:lnTo>
                <a:lnTo>
                  <a:pt x="2808" y="63"/>
                </a:lnTo>
                <a:lnTo>
                  <a:pt x="2808" y="63"/>
                </a:lnTo>
                <a:lnTo>
                  <a:pt x="2808" y="63"/>
                </a:lnTo>
                <a:lnTo>
                  <a:pt x="2809" y="63"/>
                </a:lnTo>
                <a:lnTo>
                  <a:pt x="2809" y="63"/>
                </a:lnTo>
                <a:lnTo>
                  <a:pt x="2809" y="63"/>
                </a:lnTo>
                <a:lnTo>
                  <a:pt x="2810" y="63"/>
                </a:lnTo>
                <a:lnTo>
                  <a:pt x="2810" y="63"/>
                </a:lnTo>
                <a:lnTo>
                  <a:pt x="2810" y="63"/>
                </a:lnTo>
                <a:lnTo>
                  <a:pt x="2811" y="63"/>
                </a:lnTo>
                <a:lnTo>
                  <a:pt x="2811" y="63"/>
                </a:lnTo>
                <a:lnTo>
                  <a:pt x="2811" y="63"/>
                </a:lnTo>
                <a:lnTo>
                  <a:pt x="2812" y="63"/>
                </a:lnTo>
                <a:lnTo>
                  <a:pt x="2812" y="63"/>
                </a:lnTo>
                <a:lnTo>
                  <a:pt x="2812" y="63"/>
                </a:lnTo>
                <a:lnTo>
                  <a:pt x="2812" y="63"/>
                </a:lnTo>
                <a:lnTo>
                  <a:pt x="2813" y="63"/>
                </a:lnTo>
                <a:lnTo>
                  <a:pt x="2813" y="63"/>
                </a:lnTo>
                <a:lnTo>
                  <a:pt x="2813" y="63"/>
                </a:lnTo>
                <a:lnTo>
                  <a:pt x="2815" y="63"/>
                </a:lnTo>
                <a:lnTo>
                  <a:pt x="2815" y="63"/>
                </a:lnTo>
                <a:lnTo>
                  <a:pt x="2815" y="63"/>
                </a:lnTo>
                <a:lnTo>
                  <a:pt x="2816" y="63"/>
                </a:lnTo>
                <a:lnTo>
                  <a:pt x="2816" y="63"/>
                </a:lnTo>
                <a:lnTo>
                  <a:pt x="2816" y="63"/>
                </a:lnTo>
                <a:lnTo>
                  <a:pt x="2817" y="63"/>
                </a:lnTo>
                <a:lnTo>
                  <a:pt x="2817" y="63"/>
                </a:lnTo>
                <a:lnTo>
                  <a:pt x="2817" y="63"/>
                </a:lnTo>
                <a:lnTo>
                  <a:pt x="2817" y="63"/>
                </a:lnTo>
                <a:lnTo>
                  <a:pt x="2818" y="63"/>
                </a:lnTo>
                <a:lnTo>
                  <a:pt x="2818" y="63"/>
                </a:lnTo>
                <a:lnTo>
                  <a:pt x="2818" y="63"/>
                </a:lnTo>
                <a:lnTo>
                  <a:pt x="2819" y="63"/>
                </a:lnTo>
                <a:lnTo>
                  <a:pt x="2819" y="63"/>
                </a:lnTo>
                <a:lnTo>
                  <a:pt x="2819" y="63"/>
                </a:lnTo>
                <a:lnTo>
                  <a:pt x="2820" y="63"/>
                </a:lnTo>
                <a:lnTo>
                  <a:pt x="2820" y="63"/>
                </a:lnTo>
                <a:lnTo>
                  <a:pt x="2820" y="63"/>
                </a:lnTo>
                <a:lnTo>
                  <a:pt x="2821" y="63"/>
                </a:lnTo>
                <a:lnTo>
                  <a:pt x="2821" y="63"/>
                </a:lnTo>
                <a:lnTo>
                  <a:pt x="2821" y="63"/>
                </a:lnTo>
                <a:lnTo>
                  <a:pt x="2822" y="63"/>
                </a:lnTo>
                <a:lnTo>
                  <a:pt x="2822" y="63"/>
                </a:lnTo>
                <a:lnTo>
                  <a:pt x="2822" y="63"/>
                </a:lnTo>
                <a:lnTo>
                  <a:pt x="2822" y="63"/>
                </a:lnTo>
                <a:lnTo>
                  <a:pt x="2823" y="63"/>
                </a:lnTo>
                <a:lnTo>
                  <a:pt x="2823" y="63"/>
                </a:lnTo>
                <a:lnTo>
                  <a:pt x="2823" y="63"/>
                </a:lnTo>
                <a:lnTo>
                  <a:pt x="2824" y="63"/>
                </a:lnTo>
                <a:lnTo>
                  <a:pt x="2824" y="63"/>
                </a:lnTo>
                <a:lnTo>
                  <a:pt x="2824" y="63"/>
                </a:lnTo>
                <a:lnTo>
                  <a:pt x="2825" y="63"/>
                </a:lnTo>
                <a:lnTo>
                  <a:pt x="2825" y="63"/>
                </a:lnTo>
                <a:lnTo>
                  <a:pt x="2825" y="63"/>
                </a:lnTo>
                <a:lnTo>
                  <a:pt x="2826" y="63"/>
                </a:lnTo>
                <a:lnTo>
                  <a:pt x="2826" y="63"/>
                </a:lnTo>
                <a:lnTo>
                  <a:pt x="2826" y="63"/>
                </a:lnTo>
                <a:lnTo>
                  <a:pt x="2827" y="63"/>
                </a:lnTo>
                <a:lnTo>
                  <a:pt x="2827" y="63"/>
                </a:lnTo>
                <a:lnTo>
                  <a:pt x="2827" y="63"/>
                </a:lnTo>
                <a:lnTo>
                  <a:pt x="2827" y="63"/>
                </a:lnTo>
                <a:lnTo>
                  <a:pt x="2828" y="63"/>
                </a:lnTo>
                <a:lnTo>
                  <a:pt x="2828" y="63"/>
                </a:lnTo>
                <a:lnTo>
                  <a:pt x="2828" y="63"/>
                </a:lnTo>
                <a:lnTo>
                  <a:pt x="2830" y="63"/>
                </a:lnTo>
                <a:lnTo>
                  <a:pt x="2830" y="63"/>
                </a:lnTo>
                <a:lnTo>
                  <a:pt x="2830" y="63"/>
                </a:lnTo>
                <a:lnTo>
                  <a:pt x="2831" y="63"/>
                </a:lnTo>
                <a:lnTo>
                  <a:pt x="2831" y="63"/>
                </a:lnTo>
                <a:lnTo>
                  <a:pt x="2831" y="63"/>
                </a:lnTo>
                <a:lnTo>
                  <a:pt x="2832" y="63"/>
                </a:lnTo>
                <a:lnTo>
                  <a:pt x="2832" y="63"/>
                </a:lnTo>
                <a:lnTo>
                  <a:pt x="2832" y="63"/>
                </a:lnTo>
                <a:lnTo>
                  <a:pt x="2832" y="63"/>
                </a:lnTo>
                <a:lnTo>
                  <a:pt x="2833" y="63"/>
                </a:lnTo>
                <a:lnTo>
                  <a:pt x="2833" y="63"/>
                </a:lnTo>
                <a:lnTo>
                  <a:pt x="2833" y="63"/>
                </a:lnTo>
                <a:lnTo>
                  <a:pt x="2834" y="63"/>
                </a:lnTo>
                <a:lnTo>
                  <a:pt x="2834" y="63"/>
                </a:lnTo>
                <a:lnTo>
                  <a:pt x="2834" y="63"/>
                </a:lnTo>
                <a:lnTo>
                  <a:pt x="2835" y="63"/>
                </a:lnTo>
                <a:lnTo>
                  <a:pt x="2835" y="63"/>
                </a:lnTo>
                <a:lnTo>
                  <a:pt x="2835" y="63"/>
                </a:lnTo>
                <a:lnTo>
                  <a:pt x="2836" y="63"/>
                </a:lnTo>
                <a:lnTo>
                  <a:pt x="2836" y="63"/>
                </a:lnTo>
                <a:lnTo>
                  <a:pt x="2836" y="63"/>
                </a:lnTo>
                <a:lnTo>
                  <a:pt x="2837" y="63"/>
                </a:lnTo>
                <a:lnTo>
                  <a:pt x="2837" y="63"/>
                </a:lnTo>
                <a:lnTo>
                  <a:pt x="2837" y="63"/>
                </a:lnTo>
                <a:lnTo>
                  <a:pt x="2837" y="63"/>
                </a:lnTo>
                <a:lnTo>
                  <a:pt x="2838" y="63"/>
                </a:lnTo>
                <a:lnTo>
                  <a:pt x="2838" y="63"/>
                </a:lnTo>
                <a:lnTo>
                  <a:pt x="2838" y="63"/>
                </a:lnTo>
                <a:lnTo>
                  <a:pt x="2839" y="63"/>
                </a:lnTo>
                <a:lnTo>
                  <a:pt x="2839" y="63"/>
                </a:lnTo>
                <a:lnTo>
                  <a:pt x="2839" y="63"/>
                </a:lnTo>
                <a:lnTo>
                  <a:pt x="2840" y="63"/>
                </a:lnTo>
                <a:lnTo>
                  <a:pt x="2840" y="63"/>
                </a:lnTo>
                <a:lnTo>
                  <a:pt x="2840" y="63"/>
                </a:lnTo>
                <a:lnTo>
                  <a:pt x="2841" y="63"/>
                </a:lnTo>
                <a:lnTo>
                  <a:pt x="2841" y="63"/>
                </a:lnTo>
                <a:lnTo>
                  <a:pt x="2841" y="63"/>
                </a:lnTo>
                <a:lnTo>
                  <a:pt x="2842" y="63"/>
                </a:lnTo>
                <a:lnTo>
                  <a:pt x="2842" y="63"/>
                </a:lnTo>
                <a:lnTo>
                  <a:pt x="2842" y="63"/>
                </a:lnTo>
                <a:lnTo>
                  <a:pt x="2842" y="63"/>
                </a:lnTo>
                <a:lnTo>
                  <a:pt x="2843" y="63"/>
                </a:lnTo>
                <a:lnTo>
                  <a:pt x="2843" y="63"/>
                </a:lnTo>
                <a:lnTo>
                  <a:pt x="2843" y="63"/>
                </a:lnTo>
                <a:lnTo>
                  <a:pt x="2844" y="63"/>
                </a:lnTo>
                <a:lnTo>
                  <a:pt x="2844" y="63"/>
                </a:lnTo>
                <a:lnTo>
                  <a:pt x="2844" y="63"/>
                </a:lnTo>
                <a:lnTo>
                  <a:pt x="2845" y="63"/>
                </a:lnTo>
                <a:lnTo>
                  <a:pt x="2845" y="63"/>
                </a:lnTo>
                <a:lnTo>
                  <a:pt x="2845" y="63"/>
                </a:lnTo>
                <a:lnTo>
                  <a:pt x="2846" y="63"/>
                </a:lnTo>
                <a:lnTo>
                  <a:pt x="2846" y="63"/>
                </a:lnTo>
                <a:lnTo>
                  <a:pt x="2846" y="63"/>
                </a:lnTo>
                <a:lnTo>
                  <a:pt x="2846" y="63"/>
                </a:lnTo>
                <a:lnTo>
                  <a:pt x="2847" y="63"/>
                </a:lnTo>
                <a:lnTo>
                  <a:pt x="2847" y="63"/>
                </a:lnTo>
                <a:lnTo>
                  <a:pt x="2847" y="63"/>
                </a:lnTo>
                <a:lnTo>
                  <a:pt x="2849" y="63"/>
                </a:lnTo>
                <a:lnTo>
                  <a:pt x="2849" y="63"/>
                </a:lnTo>
                <a:lnTo>
                  <a:pt x="2849" y="63"/>
                </a:lnTo>
                <a:lnTo>
                  <a:pt x="2850" y="63"/>
                </a:lnTo>
                <a:lnTo>
                  <a:pt x="2850" y="63"/>
                </a:lnTo>
                <a:lnTo>
                  <a:pt x="2850" y="63"/>
                </a:lnTo>
                <a:lnTo>
                  <a:pt x="2851" y="63"/>
                </a:lnTo>
                <a:lnTo>
                  <a:pt x="2851" y="63"/>
                </a:lnTo>
                <a:lnTo>
                  <a:pt x="2851" y="63"/>
                </a:lnTo>
                <a:lnTo>
                  <a:pt x="2852" y="63"/>
                </a:lnTo>
                <a:lnTo>
                  <a:pt x="2852" y="63"/>
                </a:lnTo>
                <a:lnTo>
                  <a:pt x="2852" y="63"/>
                </a:lnTo>
                <a:lnTo>
                  <a:pt x="2852" y="63"/>
                </a:lnTo>
                <a:lnTo>
                  <a:pt x="2853" y="63"/>
                </a:lnTo>
                <a:lnTo>
                  <a:pt x="2853" y="63"/>
                </a:lnTo>
                <a:lnTo>
                  <a:pt x="2853" y="63"/>
                </a:lnTo>
                <a:lnTo>
                  <a:pt x="2854" y="63"/>
                </a:lnTo>
                <a:lnTo>
                  <a:pt x="2854" y="63"/>
                </a:lnTo>
                <a:lnTo>
                  <a:pt x="2854" y="63"/>
                </a:lnTo>
                <a:lnTo>
                  <a:pt x="2855" y="63"/>
                </a:lnTo>
                <a:lnTo>
                  <a:pt x="2855" y="63"/>
                </a:lnTo>
                <a:lnTo>
                  <a:pt x="2855" y="63"/>
                </a:lnTo>
                <a:lnTo>
                  <a:pt x="2856" y="63"/>
                </a:lnTo>
                <a:lnTo>
                  <a:pt x="2856" y="63"/>
                </a:lnTo>
                <a:lnTo>
                  <a:pt x="2856" y="63"/>
                </a:lnTo>
                <a:lnTo>
                  <a:pt x="2856" y="63"/>
                </a:lnTo>
                <a:lnTo>
                  <a:pt x="2857" y="63"/>
                </a:lnTo>
                <a:lnTo>
                  <a:pt x="2857" y="63"/>
                </a:lnTo>
                <a:lnTo>
                  <a:pt x="2857" y="63"/>
                </a:lnTo>
                <a:lnTo>
                  <a:pt x="2858" y="63"/>
                </a:lnTo>
                <a:lnTo>
                  <a:pt x="2858" y="63"/>
                </a:lnTo>
                <a:lnTo>
                  <a:pt x="2858" y="63"/>
                </a:lnTo>
                <a:lnTo>
                  <a:pt x="2859" y="63"/>
                </a:lnTo>
                <a:lnTo>
                  <a:pt x="2859" y="63"/>
                </a:lnTo>
                <a:lnTo>
                  <a:pt x="2859" y="63"/>
                </a:lnTo>
                <a:lnTo>
                  <a:pt x="2860" y="63"/>
                </a:lnTo>
                <a:lnTo>
                  <a:pt x="2860" y="63"/>
                </a:lnTo>
                <a:lnTo>
                  <a:pt x="2860" y="63"/>
                </a:lnTo>
                <a:lnTo>
                  <a:pt x="2861" y="63"/>
                </a:lnTo>
                <a:lnTo>
                  <a:pt x="2861" y="63"/>
                </a:lnTo>
                <a:lnTo>
                  <a:pt x="2861" y="63"/>
                </a:lnTo>
                <a:lnTo>
                  <a:pt x="2861" y="63"/>
                </a:lnTo>
                <a:lnTo>
                  <a:pt x="2862" y="63"/>
                </a:lnTo>
                <a:lnTo>
                  <a:pt x="2862" y="63"/>
                </a:lnTo>
                <a:lnTo>
                  <a:pt x="2862" y="63"/>
                </a:lnTo>
                <a:lnTo>
                  <a:pt x="2864" y="63"/>
                </a:lnTo>
                <a:lnTo>
                  <a:pt x="2864" y="63"/>
                </a:lnTo>
                <a:lnTo>
                  <a:pt x="2864" y="63"/>
                </a:lnTo>
                <a:lnTo>
                  <a:pt x="2865" y="63"/>
                </a:lnTo>
                <a:lnTo>
                  <a:pt x="2865" y="63"/>
                </a:lnTo>
                <a:lnTo>
                  <a:pt x="2865" y="63"/>
                </a:lnTo>
                <a:lnTo>
                  <a:pt x="2866" y="63"/>
                </a:lnTo>
                <a:lnTo>
                  <a:pt x="2866" y="63"/>
                </a:lnTo>
                <a:lnTo>
                  <a:pt x="2866" y="63"/>
                </a:lnTo>
                <a:lnTo>
                  <a:pt x="2867" y="63"/>
                </a:lnTo>
                <a:lnTo>
                  <a:pt x="2867" y="63"/>
                </a:lnTo>
                <a:lnTo>
                  <a:pt x="2867" y="63"/>
                </a:lnTo>
                <a:lnTo>
                  <a:pt x="2867" y="63"/>
                </a:lnTo>
                <a:lnTo>
                  <a:pt x="2868" y="63"/>
                </a:lnTo>
                <a:lnTo>
                  <a:pt x="2868" y="63"/>
                </a:lnTo>
                <a:lnTo>
                  <a:pt x="2868" y="63"/>
                </a:lnTo>
                <a:lnTo>
                  <a:pt x="2869" y="63"/>
                </a:lnTo>
                <a:lnTo>
                  <a:pt x="2869" y="63"/>
                </a:lnTo>
                <a:lnTo>
                  <a:pt x="2869" y="63"/>
                </a:lnTo>
                <a:lnTo>
                  <a:pt x="2870" y="63"/>
                </a:lnTo>
                <a:lnTo>
                  <a:pt x="2870" y="63"/>
                </a:lnTo>
                <a:lnTo>
                  <a:pt x="2870" y="63"/>
                </a:lnTo>
                <a:lnTo>
                  <a:pt x="2871" y="63"/>
                </a:lnTo>
                <a:lnTo>
                  <a:pt x="2871" y="63"/>
                </a:lnTo>
                <a:lnTo>
                  <a:pt x="2871" y="63"/>
                </a:lnTo>
                <a:lnTo>
                  <a:pt x="2871" y="63"/>
                </a:lnTo>
                <a:lnTo>
                  <a:pt x="2872" y="63"/>
                </a:lnTo>
                <a:lnTo>
                  <a:pt x="2872" y="63"/>
                </a:lnTo>
                <a:lnTo>
                  <a:pt x="2872" y="63"/>
                </a:lnTo>
                <a:lnTo>
                  <a:pt x="2873" y="63"/>
                </a:lnTo>
                <a:lnTo>
                  <a:pt x="2873" y="63"/>
                </a:lnTo>
                <a:lnTo>
                  <a:pt x="2873" y="63"/>
                </a:lnTo>
                <a:lnTo>
                  <a:pt x="2874" y="63"/>
                </a:lnTo>
                <a:lnTo>
                  <a:pt x="2874" y="63"/>
                </a:lnTo>
                <a:lnTo>
                  <a:pt x="2874" y="63"/>
                </a:lnTo>
                <a:lnTo>
                  <a:pt x="2875" y="63"/>
                </a:lnTo>
                <a:lnTo>
                  <a:pt x="2875" y="63"/>
                </a:lnTo>
                <a:lnTo>
                  <a:pt x="2875" y="63"/>
                </a:lnTo>
                <a:lnTo>
                  <a:pt x="2876" y="63"/>
                </a:lnTo>
                <a:lnTo>
                  <a:pt x="2876" y="63"/>
                </a:lnTo>
                <a:lnTo>
                  <a:pt x="2876" y="63"/>
                </a:lnTo>
                <a:lnTo>
                  <a:pt x="2876" y="63"/>
                </a:lnTo>
                <a:lnTo>
                  <a:pt x="2877" y="63"/>
                </a:lnTo>
                <a:lnTo>
                  <a:pt x="2877" y="63"/>
                </a:lnTo>
                <a:lnTo>
                  <a:pt x="2877" y="63"/>
                </a:lnTo>
                <a:lnTo>
                  <a:pt x="2878" y="63"/>
                </a:lnTo>
                <a:lnTo>
                  <a:pt x="2878" y="63"/>
                </a:lnTo>
                <a:lnTo>
                  <a:pt x="2878" y="63"/>
                </a:lnTo>
                <a:lnTo>
                  <a:pt x="2879" y="63"/>
                </a:lnTo>
                <a:lnTo>
                  <a:pt x="2879" y="63"/>
                </a:lnTo>
                <a:lnTo>
                  <a:pt x="2879" y="63"/>
                </a:lnTo>
                <a:lnTo>
                  <a:pt x="2880" y="63"/>
                </a:lnTo>
                <a:lnTo>
                  <a:pt x="2880" y="63"/>
                </a:lnTo>
                <a:lnTo>
                  <a:pt x="2880" y="63"/>
                </a:lnTo>
                <a:lnTo>
                  <a:pt x="2881" y="63"/>
                </a:lnTo>
                <a:lnTo>
                  <a:pt x="2881" y="63"/>
                </a:lnTo>
                <a:lnTo>
                  <a:pt x="2881" y="63"/>
                </a:lnTo>
                <a:lnTo>
                  <a:pt x="2881" y="63"/>
                </a:lnTo>
                <a:lnTo>
                  <a:pt x="2883" y="63"/>
                </a:lnTo>
                <a:lnTo>
                  <a:pt x="2883" y="63"/>
                </a:lnTo>
                <a:lnTo>
                  <a:pt x="2883" y="63"/>
                </a:lnTo>
                <a:lnTo>
                  <a:pt x="2884" y="63"/>
                </a:lnTo>
                <a:lnTo>
                  <a:pt x="2884" y="63"/>
                </a:lnTo>
                <a:lnTo>
                  <a:pt x="2884" y="63"/>
                </a:lnTo>
                <a:lnTo>
                  <a:pt x="2885" y="63"/>
                </a:lnTo>
                <a:lnTo>
                  <a:pt x="2885" y="63"/>
                </a:lnTo>
                <a:lnTo>
                  <a:pt x="2885" y="63"/>
                </a:lnTo>
                <a:lnTo>
                  <a:pt x="2886" y="63"/>
                </a:lnTo>
                <a:lnTo>
                  <a:pt x="2886" y="63"/>
                </a:lnTo>
                <a:lnTo>
                  <a:pt x="2886" y="63"/>
                </a:lnTo>
                <a:lnTo>
                  <a:pt x="2886" y="63"/>
                </a:lnTo>
                <a:lnTo>
                  <a:pt x="2887" y="63"/>
                </a:lnTo>
                <a:lnTo>
                  <a:pt x="2887" y="63"/>
                </a:lnTo>
                <a:lnTo>
                  <a:pt x="2887" y="63"/>
                </a:lnTo>
                <a:lnTo>
                  <a:pt x="2888" y="63"/>
                </a:lnTo>
                <a:lnTo>
                  <a:pt x="2888" y="63"/>
                </a:lnTo>
                <a:lnTo>
                  <a:pt x="2888" y="63"/>
                </a:lnTo>
                <a:lnTo>
                  <a:pt x="2889" y="63"/>
                </a:lnTo>
                <a:lnTo>
                  <a:pt x="2889" y="63"/>
                </a:lnTo>
                <a:lnTo>
                  <a:pt x="2889" y="63"/>
                </a:lnTo>
                <a:lnTo>
                  <a:pt x="2890" y="63"/>
                </a:lnTo>
                <a:lnTo>
                  <a:pt x="2890" y="63"/>
                </a:lnTo>
                <a:lnTo>
                  <a:pt x="2890" y="63"/>
                </a:lnTo>
                <a:lnTo>
                  <a:pt x="2891" y="63"/>
                </a:lnTo>
                <a:lnTo>
                  <a:pt x="2891" y="63"/>
                </a:lnTo>
                <a:lnTo>
                  <a:pt x="2891" y="63"/>
                </a:lnTo>
                <a:lnTo>
                  <a:pt x="2891" y="63"/>
                </a:lnTo>
                <a:lnTo>
                  <a:pt x="2892" y="63"/>
                </a:lnTo>
                <a:lnTo>
                  <a:pt x="2892" y="63"/>
                </a:lnTo>
                <a:lnTo>
                  <a:pt x="2892" y="63"/>
                </a:lnTo>
                <a:lnTo>
                  <a:pt x="2893" y="63"/>
                </a:lnTo>
                <a:lnTo>
                  <a:pt x="2893" y="63"/>
                </a:lnTo>
                <a:lnTo>
                  <a:pt x="2893" y="63"/>
                </a:lnTo>
                <a:lnTo>
                  <a:pt x="2894" y="63"/>
                </a:lnTo>
                <a:lnTo>
                  <a:pt x="2894" y="63"/>
                </a:lnTo>
                <a:lnTo>
                  <a:pt x="2894" y="63"/>
                </a:lnTo>
                <a:lnTo>
                  <a:pt x="2895" y="63"/>
                </a:lnTo>
                <a:lnTo>
                  <a:pt x="2895" y="63"/>
                </a:lnTo>
                <a:lnTo>
                  <a:pt x="2895" y="63"/>
                </a:lnTo>
                <a:lnTo>
                  <a:pt x="2896" y="63"/>
                </a:lnTo>
                <a:lnTo>
                  <a:pt x="2896" y="63"/>
                </a:lnTo>
                <a:lnTo>
                  <a:pt x="2896" y="63"/>
                </a:lnTo>
                <a:lnTo>
                  <a:pt x="2896" y="63"/>
                </a:lnTo>
                <a:lnTo>
                  <a:pt x="2898" y="63"/>
                </a:lnTo>
                <a:lnTo>
                  <a:pt x="2898" y="63"/>
                </a:lnTo>
                <a:lnTo>
                  <a:pt x="2898" y="63"/>
                </a:lnTo>
                <a:lnTo>
                  <a:pt x="2899" y="63"/>
                </a:lnTo>
                <a:lnTo>
                  <a:pt x="2899" y="63"/>
                </a:lnTo>
                <a:lnTo>
                  <a:pt x="2899" y="63"/>
                </a:lnTo>
                <a:lnTo>
                  <a:pt x="2900" y="63"/>
                </a:lnTo>
                <a:lnTo>
                  <a:pt x="2900" y="63"/>
                </a:lnTo>
                <a:lnTo>
                  <a:pt x="2900" y="63"/>
                </a:lnTo>
                <a:lnTo>
                  <a:pt x="2901" y="63"/>
                </a:lnTo>
                <a:lnTo>
                  <a:pt x="2901" y="63"/>
                </a:lnTo>
                <a:lnTo>
                  <a:pt x="2901" y="63"/>
                </a:lnTo>
                <a:lnTo>
                  <a:pt x="2901" y="63"/>
                </a:lnTo>
                <a:lnTo>
                  <a:pt x="2902" y="63"/>
                </a:lnTo>
                <a:lnTo>
                  <a:pt x="2902" y="63"/>
                </a:lnTo>
                <a:lnTo>
                  <a:pt x="2902" y="63"/>
                </a:lnTo>
                <a:lnTo>
                  <a:pt x="2903" y="63"/>
                </a:lnTo>
                <a:lnTo>
                  <a:pt x="2903" y="63"/>
                </a:lnTo>
                <a:lnTo>
                  <a:pt x="2903" y="63"/>
                </a:lnTo>
                <a:lnTo>
                  <a:pt x="2904" y="63"/>
                </a:lnTo>
                <a:lnTo>
                  <a:pt x="2904" y="63"/>
                </a:lnTo>
                <a:lnTo>
                  <a:pt x="2904" y="63"/>
                </a:lnTo>
                <a:lnTo>
                  <a:pt x="2905" y="63"/>
                </a:lnTo>
                <a:lnTo>
                  <a:pt x="2905" y="63"/>
                </a:lnTo>
                <a:lnTo>
                  <a:pt x="2905" y="63"/>
                </a:lnTo>
                <a:lnTo>
                  <a:pt x="2906" y="63"/>
                </a:lnTo>
                <a:lnTo>
                  <a:pt x="2906" y="63"/>
                </a:lnTo>
                <a:lnTo>
                  <a:pt x="2906" y="63"/>
                </a:lnTo>
                <a:lnTo>
                  <a:pt x="2906" y="63"/>
                </a:lnTo>
                <a:lnTo>
                  <a:pt x="2907" y="63"/>
                </a:lnTo>
                <a:lnTo>
                  <a:pt x="2907" y="63"/>
                </a:lnTo>
                <a:lnTo>
                  <a:pt x="2907" y="63"/>
                </a:lnTo>
                <a:lnTo>
                  <a:pt x="2908" y="63"/>
                </a:lnTo>
                <a:lnTo>
                  <a:pt x="2908" y="63"/>
                </a:lnTo>
                <a:lnTo>
                  <a:pt x="2908" y="63"/>
                </a:lnTo>
                <a:lnTo>
                  <a:pt x="2909" y="63"/>
                </a:lnTo>
                <a:lnTo>
                  <a:pt x="2909" y="63"/>
                </a:lnTo>
                <a:lnTo>
                  <a:pt x="2909" y="63"/>
                </a:lnTo>
                <a:lnTo>
                  <a:pt x="2910" y="63"/>
                </a:lnTo>
                <a:lnTo>
                  <a:pt x="2910" y="63"/>
                </a:lnTo>
                <a:lnTo>
                  <a:pt x="2910" y="63"/>
                </a:lnTo>
                <a:lnTo>
                  <a:pt x="2910" y="63"/>
                </a:lnTo>
                <a:lnTo>
                  <a:pt x="2911" y="63"/>
                </a:lnTo>
                <a:lnTo>
                  <a:pt x="2911" y="63"/>
                </a:lnTo>
                <a:lnTo>
                  <a:pt x="2911" y="63"/>
                </a:lnTo>
                <a:lnTo>
                  <a:pt x="2912" y="63"/>
                </a:lnTo>
                <a:lnTo>
                  <a:pt x="2912" y="63"/>
                </a:lnTo>
                <a:lnTo>
                  <a:pt x="2912" y="63"/>
                </a:lnTo>
                <a:lnTo>
                  <a:pt x="2914" y="63"/>
                </a:lnTo>
                <a:lnTo>
                  <a:pt x="2914" y="63"/>
                </a:lnTo>
                <a:lnTo>
                  <a:pt x="2914" y="63"/>
                </a:lnTo>
                <a:lnTo>
                  <a:pt x="2915" y="63"/>
                </a:lnTo>
                <a:lnTo>
                  <a:pt x="2915" y="63"/>
                </a:lnTo>
                <a:lnTo>
                  <a:pt x="2915" y="63"/>
                </a:lnTo>
                <a:lnTo>
                  <a:pt x="2916" y="63"/>
                </a:lnTo>
                <a:lnTo>
                  <a:pt x="2916" y="63"/>
                </a:lnTo>
                <a:lnTo>
                  <a:pt x="2916" y="63"/>
                </a:lnTo>
                <a:lnTo>
                  <a:pt x="2916" y="63"/>
                </a:lnTo>
                <a:lnTo>
                  <a:pt x="2917" y="63"/>
                </a:lnTo>
                <a:lnTo>
                  <a:pt x="2917" y="63"/>
                </a:lnTo>
                <a:lnTo>
                  <a:pt x="2917" y="63"/>
                </a:lnTo>
                <a:lnTo>
                  <a:pt x="2918" y="63"/>
                </a:lnTo>
                <a:lnTo>
                  <a:pt x="2918" y="63"/>
                </a:lnTo>
                <a:lnTo>
                  <a:pt x="2918" y="63"/>
                </a:lnTo>
                <a:lnTo>
                  <a:pt x="2919" y="63"/>
                </a:lnTo>
                <a:lnTo>
                  <a:pt x="2919" y="63"/>
                </a:lnTo>
                <a:lnTo>
                  <a:pt x="2919" y="63"/>
                </a:lnTo>
                <a:lnTo>
                  <a:pt x="2920" y="63"/>
                </a:lnTo>
                <a:lnTo>
                  <a:pt x="2920" y="63"/>
                </a:lnTo>
                <a:lnTo>
                  <a:pt x="2920" y="63"/>
                </a:lnTo>
                <a:lnTo>
                  <a:pt x="2921" y="63"/>
                </a:lnTo>
                <a:lnTo>
                  <a:pt x="2921" y="63"/>
                </a:lnTo>
                <a:lnTo>
                  <a:pt x="2921" y="63"/>
                </a:lnTo>
                <a:lnTo>
                  <a:pt x="2921" y="63"/>
                </a:lnTo>
                <a:lnTo>
                  <a:pt x="2922" y="63"/>
                </a:lnTo>
                <a:lnTo>
                  <a:pt x="2922" y="63"/>
                </a:lnTo>
                <a:lnTo>
                  <a:pt x="2922" y="63"/>
                </a:lnTo>
                <a:lnTo>
                  <a:pt x="2923" y="63"/>
                </a:lnTo>
                <a:lnTo>
                  <a:pt x="2923" y="63"/>
                </a:lnTo>
                <a:lnTo>
                  <a:pt x="2923" y="63"/>
                </a:lnTo>
                <a:lnTo>
                  <a:pt x="2924" y="63"/>
                </a:lnTo>
                <a:lnTo>
                  <a:pt x="2924" y="63"/>
                </a:lnTo>
                <a:lnTo>
                  <a:pt x="2924" y="63"/>
                </a:lnTo>
                <a:lnTo>
                  <a:pt x="2925" y="63"/>
                </a:lnTo>
                <a:lnTo>
                  <a:pt x="2925" y="63"/>
                </a:lnTo>
                <a:lnTo>
                  <a:pt x="2925" y="63"/>
                </a:lnTo>
                <a:lnTo>
                  <a:pt x="2926" y="63"/>
                </a:lnTo>
                <a:lnTo>
                  <a:pt x="2926" y="63"/>
                </a:lnTo>
                <a:lnTo>
                  <a:pt x="2926" y="63"/>
                </a:lnTo>
                <a:lnTo>
                  <a:pt x="2926" y="63"/>
                </a:lnTo>
                <a:lnTo>
                  <a:pt x="2927" y="63"/>
                </a:lnTo>
                <a:lnTo>
                  <a:pt x="2927" y="63"/>
                </a:lnTo>
                <a:lnTo>
                  <a:pt x="2927" y="63"/>
                </a:lnTo>
                <a:lnTo>
                  <a:pt x="2928" y="63"/>
                </a:lnTo>
                <a:lnTo>
                  <a:pt x="2928" y="63"/>
                </a:lnTo>
                <a:lnTo>
                  <a:pt x="2928" y="63"/>
                </a:lnTo>
                <a:lnTo>
                  <a:pt x="2929" y="63"/>
                </a:lnTo>
                <a:lnTo>
                  <a:pt x="2929" y="63"/>
                </a:lnTo>
                <a:lnTo>
                  <a:pt x="2929" y="63"/>
                </a:lnTo>
                <a:lnTo>
                  <a:pt x="2930" y="63"/>
                </a:lnTo>
                <a:lnTo>
                  <a:pt x="2930" y="63"/>
                </a:lnTo>
                <a:lnTo>
                  <a:pt x="2930" y="63"/>
                </a:lnTo>
                <a:lnTo>
                  <a:pt x="2930" y="63"/>
                </a:lnTo>
                <a:lnTo>
                  <a:pt x="2932" y="63"/>
                </a:lnTo>
                <a:lnTo>
                  <a:pt x="2932" y="63"/>
                </a:lnTo>
                <a:lnTo>
                  <a:pt x="2932" y="63"/>
                </a:lnTo>
                <a:lnTo>
                  <a:pt x="2933" y="63"/>
                </a:lnTo>
                <a:lnTo>
                  <a:pt x="2933" y="63"/>
                </a:lnTo>
                <a:lnTo>
                  <a:pt x="2933" y="63"/>
                </a:lnTo>
                <a:lnTo>
                  <a:pt x="2934" y="63"/>
                </a:lnTo>
                <a:lnTo>
                  <a:pt x="2934" y="63"/>
                </a:lnTo>
                <a:lnTo>
                  <a:pt x="2934" y="63"/>
                </a:lnTo>
                <a:lnTo>
                  <a:pt x="2935" y="63"/>
                </a:lnTo>
                <a:lnTo>
                  <a:pt x="2935" y="63"/>
                </a:lnTo>
                <a:lnTo>
                  <a:pt x="2935" y="63"/>
                </a:lnTo>
                <a:lnTo>
                  <a:pt x="2936" y="63"/>
                </a:lnTo>
                <a:lnTo>
                  <a:pt x="2936" y="63"/>
                </a:lnTo>
                <a:lnTo>
                  <a:pt x="2936" y="63"/>
                </a:lnTo>
                <a:lnTo>
                  <a:pt x="2936" y="63"/>
                </a:lnTo>
                <a:lnTo>
                  <a:pt x="2937" y="63"/>
                </a:lnTo>
                <a:lnTo>
                  <a:pt x="2937" y="63"/>
                </a:lnTo>
                <a:lnTo>
                  <a:pt x="2937" y="63"/>
                </a:lnTo>
                <a:lnTo>
                  <a:pt x="2938" y="63"/>
                </a:lnTo>
                <a:lnTo>
                  <a:pt x="2938" y="63"/>
                </a:lnTo>
                <a:lnTo>
                  <a:pt x="2938" y="63"/>
                </a:lnTo>
                <a:lnTo>
                  <a:pt x="2939" y="63"/>
                </a:lnTo>
                <a:lnTo>
                  <a:pt x="2939" y="63"/>
                </a:lnTo>
                <a:lnTo>
                  <a:pt x="2939" y="63"/>
                </a:lnTo>
                <a:lnTo>
                  <a:pt x="2940" y="63"/>
                </a:lnTo>
                <a:lnTo>
                  <a:pt x="2940" y="63"/>
                </a:lnTo>
                <a:lnTo>
                  <a:pt x="2940" y="63"/>
                </a:lnTo>
                <a:lnTo>
                  <a:pt x="2940" y="63"/>
                </a:lnTo>
                <a:lnTo>
                  <a:pt x="2941" y="63"/>
                </a:lnTo>
                <a:lnTo>
                  <a:pt x="2941" y="63"/>
                </a:lnTo>
                <a:lnTo>
                  <a:pt x="2941" y="63"/>
                </a:lnTo>
                <a:lnTo>
                  <a:pt x="2942" y="63"/>
                </a:lnTo>
                <a:lnTo>
                  <a:pt x="2942" y="63"/>
                </a:lnTo>
                <a:lnTo>
                  <a:pt x="2942" y="63"/>
                </a:lnTo>
                <a:lnTo>
                  <a:pt x="2943" y="63"/>
                </a:lnTo>
                <a:lnTo>
                  <a:pt x="2943" y="63"/>
                </a:lnTo>
                <a:lnTo>
                  <a:pt x="2943" y="63"/>
                </a:lnTo>
                <a:lnTo>
                  <a:pt x="2944" y="63"/>
                </a:lnTo>
                <a:lnTo>
                  <a:pt x="2944" y="63"/>
                </a:lnTo>
                <a:lnTo>
                  <a:pt x="2944" y="63"/>
                </a:lnTo>
                <a:lnTo>
                  <a:pt x="2945" y="63"/>
                </a:lnTo>
                <a:lnTo>
                  <a:pt x="2945" y="63"/>
                </a:lnTo>
                <a:lnTo>
                  <a:pt x="2945" y="63"/>
                </a:lnTo>
                <a:lnTo>
                  <a:pt x="2945" y="63"/>
                </a:lnTo>
                <a:lnTo>
                  <a:pt x="2947" y="63"/>
                </a:lnTo>
                <a:lnTo>
                  <a:pt x="2947" y="63"/>
                </a:lnTo>
                <a:lnTo>
                  <a:pt x="2947" y="63"/>
                </a:lnTo>
                <a:lnTo>
                  <a:pt x="2948" y="63"/>
                </a:lnTo>
                <a:lnTo>
                  <a:pt x="2948" y="63"/>
                </a:lnTo>
                <a:lnTo>
                  <a:pt x="2948" y="63"/>
                </a:lnTo>
                <a:lnTo>
                  <a:pt x="2949" y="63"/>
                </a:lnTo>
                <a:lnTo>
                  <a:pt x="2949" y="63"/>
                </a:lnTo>
                <a:lnTo>
                  <a:pt x="2949" y="63"/>
                </a:lnTo>
                <a:lnTo>
                  <a:pt x="2950" y="63"/>
                </a:lnTo>
                <a:lnTo>
                  <a:pt x="2950" y="63"/>
                </a:lnTo>
                <a:lnTo>
                  <a:pt x="2950" y="63"/>
                </a:lnTo>
                <a:lnTo>
                  <a:pt x="2951" y="63"/>
                </a:lnTo>
                <a:lnTo>
                  <a:pt x="2951" y="63"/>
                </a:lnTo>
                <a:lnTo>
                  <a:pt x="2951" y="63"/>
                </a:lnTo>
                <a:lnTo>
                  <a:pt x="2951" y="63"/>
                </a:lnTo>
                <a:lnTo>
                  <a:pt x="2952" y="63"/>
                </a:lnTo>
                <a:lnTo>
                  <a:pt x="2952" y="63"/>
                </a:lnTo>
                <a:lnTo>
                  <a:pt x="2952" y="63"/>
                </a:lnTo>
                <a:lnTo>
                  <a:pt x="2953" y="63"/>
                </a:lnTo>
                <a:lnTo>
                  <a:pt x="2953" y="63"/>
                </a:lnTo>
                <a:lnTo>
                  <a:pt x="2953" y="63"/>
                </a:lnTo>
                <a:lnTo>
                  <a:pt x="2954" y="63"/>
                </a:lnTo>
                <a:lnTo>
                  <a:pt x="2954" y="63"/>
                </a:lnTo>
                <a:lnTo>
                  <a:pt x="2954" y="63"/>
                </a:lnTo>
                <a:lnTo>
                  <a:pt x="2955" y="63"/>
                </a:lnTo>
                <a:lnTo>
                  <a:pt x="2955" y="63"/>
                </a:lnTo>
                <a:lnTo>
                  <a:pt x="2955" y="63"/>
                </a:lnTo>
                <a:lnTo>
                  <a:pt x="2956" y="63"/>
                </a:lnTo>
                <a:lnTo>
                  <a:pt x="2956" y="63"/>
                </a:lnTo>
                <a:lnTo>
                  <a:pt x="2956" y="63"/>
                </a:lnTo>
                <a:lnTo>
                  <a:pt x="2956" y="63"/>
                </a:lnTo>
                <a:lnTo>
                  <a:pt x="2957" y="63"/>
                </a:lnTo>
                <a:lnTo>
                  <a:pt x="2957" y="63"/>
                </a:lnTo>
                <a:lnTo>
                  <a:pt x="2957" y="63"/>
                </a:lnTo>
                <a:lnTo>
                  <a:pt x="2958" y="63"/>
                </a:lnTo>
                <a:lnTo>
                  <a:pt x="2958" y="63"/>
                </a:lnTo>
                <a:lnTo>
                  <a:pt x="2958" y="63"/>
                </a:lnTo>
                <a:lnTo>
                  <a:pt x="2959" y="63"/>
                </a:lnTo>
                <a:lnTo>
                  <a:pt x="2959" y="63"/>
                </a:lnTo>
                <a:lnTo>
                  <a:pt x="2959" y="63"/>
                </a:lnTo>
                <a:lnTo>
                  <a:pt x="2960" y="63"/>
                </a:lnTo>
                <a:lnTo>
                  <a:pt x="2960" y="63"/>
                </a:lnTo>
                <a:lnTo>
                  <a:pt x="2960" y="63"/>
                </a:lnTo>
                <a:lnTo>
                  <a:pt x="2960" y="63"/>
                </a:lnTo>
                <a:lnTo>
                  <a:pt x="2961" y="63"/>
                </a:lnTo>
                <a:lnTo>
                  <a:pt x="2961" y="63"/>
                </a:lnTo>
                <a:lnTo>
                  <a:pt x="2961" y="63"/>
                </a:lnTo>
                <a:lnTo>
                  <a:pt x="2962" y="63"/>
                </a:lnTo>
                <a:lnTo>
                  <a:pt x="2962" y="63"/>
                </a:lnTo>
                <a:lnTo>
                  <a:pt x="2962" y="63"/>
                </a:lnTo>
                <a:lnTo>
                  <a:pt x="2963" y="63"/>
                </a:lnTo>
                <a:lnTo>
                  <a:pt x="2963" y="63"/>
                </a:lnTo>
                <a:lnTo>
                  <a:pt x="2963" y="63"/>
                </a:lnTo>
                <a:lnTo>
                  <a:pt x="2964" y="63"/>
                </a:lnTo>
                <a:lnTo>
                  <a:pt x="2964" y="63"/>
                </a:lnTo>
                <a:lnTo>
                  <a:pt x="2964" y="63"/>
                </a:lnTo>
                <a:lnTo>
                  <a:pt x="2964" y="63"/>
                </a:lnTo>
                <a:lnTo>
                  <a:pt x="2966" y="63"/>
                </a:lnTo>
                <a:lnTo>
                  <a:pt x="2966" y="63"/>
                </a:lnTo>
                <a:lnTo>
                  <a:pt x="2966" y="63"/>
                </a:lnTo>
                <a:lnTo>
                  <a:pt x="2967" y="63"/>
                </a:lnTo>
                <a:lnTo>
                  <a:pt x="2967" y="63"/>
                </a:lnTo>
                <a:lnTo>
                  <a:pt x="2967" y="63"/>
                </a:lnTo>
                <a:lnTo>
                  <a:pt x="2968" y="63"/>
                </a:lnTo>
                <a:lnTo>
                  <a:pt x="2968" y="63"/>
                </a:lnTo>
                <a:lnTo>
                  <a:pt x="2968" y="63"/>
                </a:lnTo>
                <a:lnTo>
                  <a:pt x="2969" y="63"/>
                </a:lnTo>
                <a:lnTo>
                  <a:pt x="2969" y="63"/>
                </a:lnTo>
                <a:lnTo>
                  <a:pt x="2969" y="63"/>
                </a:lnTo>
                <a:lnTo>
                  <a:pt x="2970" y="63"/>
                </a:lnTo>
                <a:lnTo>
                  <a:pt x="2970" y="63"/>
                </a:lnTo>
                <a:lnTo>
                  <a:pt x="2970" y="63"/>
                </a:lnTo>
                <a:lnTo>
                  <a:pt x="2971" y="63"/>
                </a:lnTo>
                <a:lnTo>
                  <a:pt x="2971" y="63"/>
                </a:lnTo>
                <a:lnTo>
                  <a:pt x="2971" y="63"/>
                </a:lnTo>
                <a:lnTo>
                  <a:pt x="2971" y="63"/>
                </a:lnTo>
                <a:lnTo>
                  <a:pt x="2972" y="63"/>
                </a:lnTo>
                <a:lnTo>
                  <a:pt x="2972" y="63"/>
                </a:lnTo>
                <a:lnTo>
                  <a:pt x="2972" y="63"/>
                </a:lnTo>
                <a:lnTo>
                  <a:pt x="2973" y="63"/>
                </a:lnTo>
                <a:lnTo>
                  <a:pt x="2973" y="63"/>
                </a:lnTo>
                <a:lnTo>
                  <a:pt x="2973" y="63"/>
                </a:lnTo>
                <a:lnTo>
                  <a:pt x="2974" y="63"/>
                </a:lnTo>
                <a:lnTo>
                  <a:pt x="2974" y="63"/>
                </a:lnTo>
                <a:lnTo>
                  <a:pt x="2974" y="63"/>
                </a:lnTo>
                <a:lnTo>
                  <a:pt x="2975" y="63"/>
                </a:lnTo>
                <a:lnTo>
                  <a:pt x="2975" y="63"/>
                </a:lnTo>
                <a:lnTo>
                  <a:pt x="2975" y="63"/>
                </a:lnTo>
                <a:lnTo>
                  <a:pt x="2975" y="63"/>
                </a:lnTo>
                <a:lnTo>
                  <a:pt x="2976" y="63"/>
                </a:lnTo>
                <a:lnTo>
                  <a:pt x="2976" y="63"/>
                </a:lnTo>
                <a:lnTo>
                  <a:pt x="2976" y="63"/>
                </a:lnTo>
                <a:lnTo>
                  <a:pt x="2977" y="63"/>
                </a:lnTo>
                <a:lnTo>
                  <a:pt x="2977" y="63"/>
                </a:lnTo>
                <a:lnTo>
                  <a:pt x="2977" y="63"/>
                </a:lnTo>
                <a:lnTo>
                  <a:pt x="2978" y="63"/>
                </a:lnTo>
                <a:lnTo>
                  <a:pt x="2978" y="63"/>
                </a:lnTo>
                <a:lnTo>
                  <a:pt x="2978" y="63"/>
                </a:lnTo>
                <a:lnTo>
                  <a:pt x="2979" y="63"/>
                </a:lnTo>
                <a:lnTo>
                  <a:pt x="2979" y="63"/>
                </a:lnTo>
                <a:lnTo>
                  <a:pt x="2979" y="63"/>
                </a:lnTo>
                <a:lnTo>
                  <a:pt x="2981" y="63"/>
                </a:lnTo>
                <a:lnTo>
                  <a:pt x="2981" y="63"/>
                </a:lnTo>
                <a:lnTo>
                  <a:pt x="2981" y="63"/>
                </a:lnTo>
                <a:lnTo>
                  <a:pt x="2981" y="63"/>
                </a:lnTo>
                <a:lnTo>
                  <a:pt x="2982" y="63"/>
                </a:lnTo>
                <a:lnTo>
                  <a:pt x="2982" y="63"/>
                </a:lnTo>
                <a:lnTo>
                  <a:pt x="2982" y="63"/>
                </a:lnTo>
                <a:lnTo>
                  <a:pt x="2983" y="63"/>
                </a:lnTo>
                <a:lnTo>
                  <a:pt x="2983" y="63"/>
                </a:lnTo>
                <a:lnTo>
                  <a:pt x="2983" y="63"/>
                </a:lnTo>
                <a:lnTo>
                  <a:pt x="2984" y="63"/>
                </a:lnTo>
                <a:lnTo>
                  <a:pt x="2984" y="63"/>
                </a:lnTo>
                <a:lnTo>
                  <a:pt x="2984" y="63"/>
                </a:lnTo>
                <a:lnTo>
                  <a:pt x="2985" y="63"/>
                </a:lnTo>
                <a:lnTo>
                  <a:pt x="2985" y="63"/>
                </a:lnTo>
                <a:lnTo>
                  <a:pt x="2985" y="63"/>
                </a:lnTo>
                <a:lnTo>
                  <a:pt x="2986" y="63"/>
                </a:lnTo>
                <a:lnTo>
                  <a:pt x="2986" y="63"/>
                </a:lnTo>
                <a:lnTo>
                  <a:pt x="2986" y="63"/>
                </a:lnTo>
                <a:lnTo>
                  <a:pt x="2986" y="63"/>
                </a:lnTo>
                <a:lnTo>
                  <a:pt x="2987" y="63"/>
                </a:lnTo>
                <a:lnTo>
                  <a:pt x="2987" y="63"/>
                </a:lnTo>
                <a:lnTo>
                  <a:pt x="2987" y="63"/>
                </a:lnTo>
                <a:lnTo>
                  <a:pt x="2988" y="63"/>
                </a:lnTo>
                <a:lnTo>
                  <a:pt x="2988" y="63"/>
                </a:lnTo>
                <a:lnTo>
                  <a:pt x="2988" y="63"/>
                </a:lnTo>
                <a:lnTo>
                  <a:pt x="2989" y="63"/>
                </a:lnTo>
                <a:lnTo>
                  <a:pt x="2989" y="63"/>
                </a:lnTo>
                <a:lnTo>
                  <a:pt x="2989" y="63"/>
                </a:lnTo>
                <a:lnTo>
                  <a:pt x="2990" y="63"/>
                </a:lnTo>
                <a:lnTo>
                  <a:pt x="2990" y="63"/>
                </a:lnTo>
                <a:lnTo>
                  <a:pt x="2990" y="63"/>
                </a:lnTo>
                <a:lnTo>
                  <a:pt x="2990" y="63"/>
                </a:lnTo>
                <a:lnTo>
                  <a:pt x="2991" y="63"/>
                </a:lnTo>
                <a:lnTo>
                  <a:pt x="2991" y="63"/>
                </a:lnTo>
                <a:lnTo>
                  <a:pt x="2991" y="63"/>
                </a:lnTo>
                <a:lnTo>
                  <a:pt x="2992" y="63"/>
                </a:lnTo>
                <a:lnTo>
                  <a:pt x="2992" y="63"/>
                </a:lnTo>
                <a:lnTo>
                  <a:pt x="2992" y="63"/>
                </a:lnTo>
                <a:lnTo>
                  <a:pt x="2993" y="63"/>
                </a:lnTo>
                <a:lnTo>
                  <a:pt x="2993" y="63"/>
                </a:lnTo>
                <a:lnTo>
                  <a:pt x="2993" y="63"/>
                </a:lnTo>
                <a:lnTo>
                  <a:pt x="2994" y="63"/>
                </a:lnTo>
                <a:lnTo>
                  <a:pt x="2994" y="63"/>
                </a:lnTo>
                <a:lnTo>
                  <a:pt x="2994" y="63"/>
                </a:lnTo>
                <a:lnTo>
                  <a:pt x="2994" y="63"/>
                </a:lnTo>
                <a:lnTo>
                  <a:pt x="2995" y="63"/>
                </a:lnTo>
                <a:lnTo>
                  <a:pt x="2995" y="63"/>
                </a:lnTo>
                <a:lnTo>
                  <a:pt x="2995" y="63"/>
                </a:lnTo>
                <a:lnTo>
                  <a:pt x="2996" y="63"/>
                </a:lnTo>
                <a:lnTo>
                  <a:pt x="2996" y="63"/>
                </a:lnTo>
                <a:lnTo>
                  <a:pt x="2996" y="63"/>
                </a:lnTo>
                <a:lnTo>
                  <a:pt x="2997" y="63"/>
                </a:lnTo>
                <a:lnTo>
                  <a:pt x="2997" y="63"/>
                </a:lnTo>
                <a:lnTo>
                  <a:pt x="2997" y="63"/>
                </a:lnTo>
                <a:lnTo>
                  <a:pt x="2998" y="63"/>
                </a:lnTo>
                <a:lnTo>
                  <a:pt x="2998" y="63"/>
                </a:lnTo>
                <a:lnTo>
                  <a:pt x="2998" y="63"/>
                </a:lnTo>
                <a:lnTo>
                  <a:pt x="3000" y="63"/>
                </a:lnTo>
                <a:lnTo>
                  <a:pt x="3000" y="63"/>
                </a:lnTo>
                <a:lnTo>
                  <a:pt x="3000" y="63"/>
                </a:lnTo>
                <a:lnTo>
                  <a:pt x="3001" y="63"/>
                </a:lnTo>
                <a:lnTo>
                  <a:pt x="3001" y="63"/>
                </a:lnTo>
                <a:lnTo>
                  <a:pt x="3001" y="63"/>
                </a:lnTo>
                <a:lnTo>
                  <a:pt x="3001" y="63"/>
                </a:lnTo>
                <a:lnTo>
                  <a:pt x="3002" y="63"/>
                </a:lnTo>
                <a:lnTo>
                  <a:pt x="3002" y="63"/>
                </a:lnTo>
                <a:lnTo>
                  <a:pt x="3002" y="63"/>
                </a:lnTo>
                <a:lnTo>
                  <a:pt x="3003" y="63"/>
                </a:lnTo>
                <a:lnTo>
                  <a:pt x="3003" y="63"/>
                </a:lnTo>
                <a:lnTo>
                  <a:pt x="3003" y="63"/>
                </a:lnTo>
                <a:lnTo>
                  <a:pt x="3004" y="63"/>
                </a:lnTo>
                <a:lnTo>
                  <a:pt x="3004" y="63"/>
                </a:lnTo>
                <a:lnTo>
                  <a:pt x="3004" y="63"/>
                </a:lnTo>
                <a:lnTo>
                  <a:pt x="3005" y="63"/>
                </a:lnTo>
                <a:lnTo>
                  <a:pt x="3005" y="63"/>
                </a:lnTo>
                <a:lnTo>
                  <a:pt x="3005" y="63"/>
                </a:lnTo>
                <a:lnTo>
                  <a:pt x="3005" y="63"/>
                </a:lnTo>
                <a:lnTo>
                  <a:pt x="3006" y="63"/>
                </a:lnTo>
                <a:lnTo>
                  <a:pt x="3006" y="63"/>
                </a:lnTo>
                <a:lnTo>
                  <a:pt x="3006" y="63"/>
                </a:lnTo>
                <a:lnTo>
                  <a:pt x="3007" y="63"/>
                </a:lnTo>
                <a:lnTo>
                  <a:pt x="3007" y="63"/>
                </a:lnTo>
                <a:lnTo>
                  <a:pt x="3007" y="63"/>
                </a:lnTo>
                <a:lnTo>
                  <a:pt x="3008" y="63"/>
                </a:lnTo>
                <a:lnTo>
                  <a:pt x="3008" y="63"/>
                </a:lnTo>
                <a:lnTo>
                  <a:pt x="3008" y="63"/>
                </a:lnTo>
                <a:lnTo>
                  <a:pt x="3009" y="63"/>
                </a:lnTo>
                <a:lnTo>
                  <a:pt x="3009" y="63"/>
                </a:lnTo>
                <a:lnTo>
                  <a:pt x="3009" y="63"/>
                </a:lnTo>
                <a:lnTo>
                  <a:pt x="3010" y="63"/>
                </a:lnTo>
                <a:lnTo>
                  <a:pt x="3010" y="63"/>
                </a:lnTo>
                <a:lnTo>
                  <a:pt x="3010" y="63"/>
                </a:lnTo>
                <a:lnTo>
                  <a:pt x="3010" y="63"/>
                </a:lnTo>
                <a:lnTo>
                  <a:pt x="3011" y="63"/>
                </a:lnTo>
                <a:lnTo>
                  <a:pt x="3011" y="63"/>
                </a:lnTo>
                <a:lnTo>
                  <a:pt x="3011" y="63"/>
                </a:lnTo>
                <a:lnTo>
                  <a:pt x="3012" y="63"/>
                </a:lnTo>
                <a:lnTo>
                  <a:pt x="3012" y="63"/>
                </a:lnTo>
                <a:lnTo>
                  <a:pt x="3012" y="63"/>
                </a:lnTo>
                <a:lnTo>
                  <a:pt x="3013" y="63"/>
                </a:lnTo>
                <a:lnTo>
                  <a:pt x="3013" y="63"/>
                </a:lnTo>
                <a:lnTo>
                  <a:pt x="3013" y="63"/>
                </a:lnTo>
                <a:lnTo>
                  <a:pt x="3015" y="63"/>
                </a:lnTo>
                <a:lnTo>
                  <a:pt x="3015" y="63"/>
                </a:lnTo>
                <a:lnTo>
                  <a:pt x="3015" y="63"/>
                </a:lnTo>
                <a:lnTo>
                  <a:pt x="3016" y="63"/>
                </a:lnTo>
                <a:lnTo>
                  <a:pt x="3016" y="63"/>
                </a:lnTo>
                <a:lnTo>
                  <a:pt x="3016" y="63"/>
                </a:lnTo>
                <a:lnTo>
                  <a:pt x="3016" y="63"/>
                </a:lnTo>
                <a:lnTo>
                  <a:pt x="3017" y="63"/>
                </a:lnTo>
                <a:lnTo>
                  <a:pt x="3017" y="63"/>
                </a:lnTo>
                <a:lnTo>
                  <a:pt x="3017" y="63"/>
                </a:lnTo>
                <a:lnTo>
                  <a:pt x="3018" y="63"/>
                </a:lnTo>
                <a:lnTo>
                  <a:pt x="3018" y="63"/>
                </a:lnTo>
                <a:lnTo>
                  <a:pt x="3018" y="63"/>
                </a:lnTo>
                <a:lnTo>
                  <a:pt x="3019" y="63"/>
                </a:lnTo>
                <a:lnTo>
                  <a:pt x="3019" y="63"/>
                </a:lnTo>
                <a:lnTo>
                  <a:pt x="3019" y="63"/>
                </a:lnTo>
                <a:lnTo>
                  <a:pt x="3019" y="63"/>
                </a:lnTo>
                <a:lnTo>
                  <a:pt x="3020" y="63"/>
                </a:lnTo>
                <a:lnTo>
                  <a:pt x="3020" y="63"/>
                </a:lnTo>
                <a:lnTo>
                  <a:pt x="3020" y="63"/>
                </a:lnTo>
                <a:lnTo>
                  <a:pt x="3021" y="63"/>
                </a:lnTo>
                <a:lnTo>
                  <a:pt x="3021" y="63"/>
                </a:lnTo>
                <a:lnTo>
                  <a:pt x="3021" y="63"/>
                </a:lnTo>
                <a:lnTo>
                  <a:pt x="3022" y="63"/>
                </a:lnTo>
                <a:lnTo>
                  <a:pt x="3022" y="63"/>
                </a:lnTo>
                <a:lnTo>
                  <a:pt x="3022" y="63"/>
                </a:lnTo>
                <a:lnTo>
                  <a:pt x="3023" y="63"/>
                </a:lnTo>
                <a:lnTo>
                  <a:pt x="3023" y="63"/>
                </a:lnTo>
                <a:lnTo>
                  <a:pt x="3023" y="63"/>
                </a:lnTo>
                <a:lnTo>
                  <a:pt x="3024" y="63"/>
                </a:lnTo>
                <a:lnTo>
                  <a:pt x="3024" y="63"/>
                </a:lnTo>
                <a:lnTo>
                  <a:pt x="3024" y="63"/>
                </a:lnTo>
                <a:lnTo>
                  <a:pt x="3025" y="63"/>
                </a:lnTo>
                <a:lnTo>
                  <a:pt x="3025" y="63"/>
                </a:lnTo>
                <a:lnTo>
                  <a:pt x="3025" y="63"/>
                </a:lnTo>
                <a:lnTo>
                  <a:pt x="3025" y="63"/>
                </a:lnTo>
                <a:lnTo>
                  <a:pt x="3026" y="63"/>
                </a:lnTo>
                <a:lnTo>
                  <a:pt x="3026" y="63"/>
                </a:lnTo>
                <a:lnTo>
                  <a:pt x="3026" y="63"/>
                </a:lnTo>
                <a:lnTo>
                  <a:pt x="3027" y="63"/>
                </a:lnTo>
                <a:lnTo>
                  <a:pt x="3027" y="63"/>
                </a:lnTo>
                <a:lnTo>
                  <a:pt x="3027" y="63"/>
                </a:lnTo>
                <a:lnTo>
                  <a:pt x="3028" y="63"/>
                </a:lnTo>
                <a:lnTo>
                  <a:pt x="3028" y="63"/>
                </a:lnTo>
                <a:lnTo>
                  <a:pt x="3028" y="63"/>
                </a:lnTo>
                <a:lnTo>
                  <a:pt x="3029" y="63"/>
                </a:lnTo>
                <a:lnTo>
                  <a:pt x="3029" y="63"/>
                </a:lnTo>
                <a:lnTo>
                  <a:pt x="3029" y="63"/>
                </a:lnTo>
                <a:lnTo>
                  <a:pt x="3031" y="63"/>
                </a:lnTo>
                <a:lnTo>
                  <a:pt x="3031" y="63"/>
                </a:lnTo>
                <a:lnTo>
                  <a:pt x="3031" y="63"/>
                </a:lnTo>
                <a:lnTo>
                  <a:pt x="3031" y="63"/>
                </a:lnTo>
                <a:lnTo>
                  <a:pt x="3032" y="63"/>
                </a:lnTo>
                <a:lnTo>
                  <a:pt x="3032" y="63"/>
                </a:lnTo>
                <a:lnTo>
                  <a:pt x="3032" y="63"/>
                </a:lnTo>
                <a:lnTo>
                  <a:pt x="3033" y="63"/>
                </a:lnTo>
                <a:lnTo>
                  <a:pt x="3033" y="63"/>
                </a:lnTo>
                <a:lnTo>
                  <a:pt x="3033" y="63"/>
                </a:lnTo>
                <a:lnTo>
                  <a:pt x="3034" y="63"/>
                </a:lnTo>
                <a:lnTo>
                  <a:pt x="3034" y="63"/>
                </a:lnTo>
                <a:lnTo>
                  <a:pt x="3034" y="63"/>
                </a:lnTo>
                <a:lnTo>
                  <a:pt x="3035" y="63"/>
                </a:lnTo>
                <a:lnTo>
                  <a:pt x="3035" y="63"/>
                </a:lnTo>
                <a:lnTo>
                  <a:pt x="3035" y="63"/>
                </a:lnTo>
                <a:lnTo>
                  <a:pt x="3035" y="63"/>
                </a:lnTo>
                <a:lnTo>
                  <a:pt x="3036" y="63"/>
                </a:lnTo>
                <a:lnTo>
                  <a:pt x="3036" y="63"/>
                </a:lnTo>
                <a:lnTo>
                  <a:pt x="3036" y="63"/>
                </a:lnTo>
                <a:lnTo>
                  <a:pt x="3037" y="63"/>
                </a:lnTo>
                <a:lnTo>
                  <a:pt x="3037" y="63"/>
                </a:lnTo>
                <a:lnTo>
                  <a:pt x="3037" y="63"/>
                </a:lnTo>
                <a:lnTo>
                  <a:pt x="3038" y="63"/>
                </a:lnTo>
                <a:lnTo>
                  <a:pt x="3038" y="63"/>
                </a:lnTo>
                <a:lnTo>
                  <a:pt x="3038" y="63"/>
                </a:lnTo>
                <a:lnTo>
                  <a:pt x="3039" y="63"/>
                </a:lnTo>
                <a:lnTo>
                  <a:pt x="3039" y="63"/>
                </a:lnTo>
                <a:lnTo>
                  <a:pt x="3039" y="63"/>
                </a:lnTo>
                <a:lnTo>
                  <a:pt x="3040" y="63"/>
                </a:lnTo>
                <a:lnTo>
                  <a:pt x="3040" y="63"/>
                </a:lnTo>
                <a:lnTo>
                  <a:pt x="3040" y="63"/>
                </a:lnTo>
                <a:lnTo>
                  <a:pt x="3040" y="63"/>
                </a:lnTo>
                <a:lnTo>
                  <a:pt x="3041" y="63"/>
                </a:lnTo>
                <a:lnTo>
                  <a:pt x="3041" y="63"/>
                </a:lnTo>
                <a:lnTo>
                  <a:pt x="3041" y="63"/>
                </a:lnTo>
                <a:lnTo>
                  <a:pt x="3042" y="63"/>
                </a:lnTo>
                <a:lnTo>
                  <a:pt x="3042" y="63"/>
                </a:lnTo>
                <a:lnTo>
                  <a:pt x="3042" y="63"/>
                </a:lnTo>
                <a:lnTo>
                  <a:pt x="3043" y="63"/>
                </a:lnTo>
                <a:lnTo>
                  <a:pt x="3043" y="63"/>
                </a:lnTo>
                <a:lnTo>
                  <a:pt x="3043" y="63"/>
                </a:lnTo>
                <a:lnTo>
                  <a:pt x="3044" y="63"/>
                </a:lnTo>
                <a:lnTo>
                  <a:pt x="3044" y="63"/>
                </a:lnTo>
                <a:lnTo>
                  <a:pt x="3044" y="63"/>
                </a:lnTo>
                <a:lnTo>
                  <a:pt x="3045" y="63"/>
                </a:lnTo>
                <a:lnTo>
                  <a:pt x="3045" y="63"/>
                </a:lnTo>
                <a:lnTo>
                  <a:pt x="3045" y="63"/>
                </a:lnTo>
                <a:lnTo>
                  <a:pt x="3045" y="63"/>
                </a:lnTo>
                <a:lnTo>
                  <a:pt x="3046" y="63"/>
                </a:lnTo>
                <a:lnTo>
                  <a:pt x="3046" y="63"/>
                </a:lnTo>
                <a:lnTo>
                  <a:pt x="3046" y="63"/>
                </a:lnTo>
                <a:lnTo>
                  <a:pt x="3047" y="63"/>
                </a:lnTo>
                <a:lnTo>
                  <a:pt x="3047" y="63"/>
                </a:lnTo>
                <a:lnTo>
                  <a:pt x="3047" y="63"/>
                </a:lnTo>
                <a:lnTo>
                  <a:pt x="3049" y="63"/>
                </a:lnTo>
                <a:lnTo>
                  <a:pt x="3049" y="63"/>
                </a:lnTo>
                <a:lnTo>
                  <a:pt x="3049" y="63"/>
                </a:lnTo>
                <a:lnTo>
                  <a:pt x="3049" y="63"/>
                </a:lnTo>
                <a:lnTo>
                  <a:pt x="3050" y="63"/>
                </a:lnTo>
                <a:lnTo>
                  <a:pt x="3050" y="63"/>
                </a:lnTo>
                <a:lnTo>
                  <a:pt x="3050" y="63"/>
                </a:lnTo>
                <a:lnTo>
                  <a:pt x="3051" y="63"/>
                </a:lnTo>
                <a:lnTo>
                  <a:pt x="3051" y="63"/>
                </a:lnTo>
                <a:lnTo>
                  <a:pt x="3051" y="63"/>
                </a:lnTo>
                <a:lnTo>
                  <a:pt x="3052" y="63"/>
                </a:lnTo>
                <a:lnTo>
                  <a:pt x="3052" y="63"/>
                </a:lnTo>
                <a:lnTo>
                  <a:pt x="3052" y="63"/>
                </a:lnTo>
                <a:lnTo>
                  <a:pt x="3053" y="63"/>
                </a:lnTo>
                <a:lnTo>
                  <a:pt x="3053" y="63"/>
                </a:lnTo>
                <a:lnTo>
                  <a:pt x="3053" y="63"/>
                </a:lnTo>
                <a:lnTo>
                  <a:pt x="3054" y="63"/>
                </a:lnTo>
                <a:lnTo>
                  <a:pt x="3054" y="63"/>
                </a:lnTo>
                <a:lnTo>
                  <a:pt x="3054" y="63"/>
                </a:lnTo>
                <a:lnTo>
                  <a:pt x="3055" y="63"/>
                </a:lnTo>
                <a:lnTo>
                  <a:pt x="3055" y="63"/>
                </a:lnTo>
                <a:lnTo>
                  <a:pt x="3055" y="63"/>
                </a:lnTo>
                <a:lnTo>
                  <a:pt x="3055" y="63"/>
                </a:lnTo>
                <a:lnTo>
                  <a:pt x="3056" y="63"/>
                </a:lnTo>
                <a:lnTo>
                  <a:pt x="3056" y="63"/>
                </a:lnTo>
                <a:lnTo>
                  <a:pt x="3056" y="63"/>
                </a:lnTo>
                <a:lnTo>
                  <a:pt x="3057" y="63"/>
                </a:lnTo>
                <a:lnTo>
                  <a:pt x="3057" y="63"/>
                </a:lnTo>
                <a:lnTo>
                  <a:pt x="3057" y="63"/>
                </a:lnTo>
                <a:lnTo>
                  <a:pt x="3058" y="63"/>
                </a:lnTo>
                <a:lnTo>
                  <a:pt x="3058" y="63"/>
                </a:lnTo>
                <a:lnTo>
                  <a:pt x="3058" y="63"/>
                </a:lnTo>
                <a:lnTo>
                  <a:pt x="3059" y="63"/>
                </a:lnTo>
                <a:lnTo>
                  <a:pt x="3059" y="63"/>
                </a:lnTo>
                <a:lnTo>
                  <a:pt x="3059" y="63"/>
                </a:lnTo>
                <a:lnTo>
                  <a:pt x="3060" y="63"/>
                </a:lnTo>
                <a:lnTo>
                  <a:pt x="3060" y="63"/>
                </a:lnTo>
                <a:lnTo>
                  <a:pt x="3060" y="63"/>
                </a:lnTo>
                <a:lnTo>
                  <a:pt x="3060" y="63"/>
                </a:lnTo>
                <a:lnTo>
                  <a:pt x="3061" y="63"/>
                </a:lnTo>
                <a:lnTo>
                  <a:pt x="3061" y="63"/>
                </a:lnTo>
                <a:lnTo>
                  <a:pt x="3061" y="63"/>
                </a:lnTo>
                <a:lnTo>
                  <a:pt x="3062" y="63"/>
                </a:lnTo>
                <a:lnTo>
                  <a:pt x="3062" y="63"/>
                </a:lnTo>
                <a:lnTo>
                  <a:pt x="3062" y="63"/>
                </a:lnTo>
                <a:lnTo>
                  <a:pt x="3064" y="63"/>
                </a:lnTo>
                <a:lnTo>
                  <a:pt x="3064" y="63"/>
                </a:lnTo>
                <a:lnTo>
                  <a:pt x="3064" y="63"/>
                </a:lnTo>
                <a:lnTo>
                  <a:pt x="3065" y="63"/>
                </a:lnTo>
                <a:lnTo>
                  <a:pt x="3065" y="63"/>
                </a:lnTo>
                <a:lnTo>
                  <a:pt x="3065" y="63"/>
                </a:lnTo>
                <a:lnTo>
                  <a:pt x="3065" y="63"/>
                </a:lnTo>
                <a:lnTo>
                  <a:pt x="3066" y="63"/>
                </a:lnTo>
                <a:lnTo>
                  <a:pt x="3066" y="63"/>
                </a:lnTo>
                <a:lnTo>
                  <a:pt x="3066" y="63"/>
                </a:lnTo>
                <a:lnTo>
                  <a:pt x="3067" y="63"/>
                </a:lnTo>
                <a:lnTo>
                  <a:pt x="3067" y="63"/>
                </a:lnTo>
                <a:lnTo>
                  <a:pt x="3067" y="63"/>
                </a:lnTo>
                <a:lnTo>
                  <a:pt x="3068" y="63"/>
                </a:lnTo>
                <a:lnTo>
                  <a:pt x="3068" y="63"/>
                </a:lnTo>
                <a:lnTo>
                  <a:pt x="3068" y="63"/>
                </a:lnTo>
                <a:lnTo>
                  <a:pt x="3069" y="63"/>
                </a:lnTo>
                <a:lnTo>
                  <a:pt x="3069" y="63"/>
                </a:lnTo>
                <a:lnTo>
                  <a:pt x="3069" y="63"/>
                </a:lnTo>
                <a:lnTo>
                  <a:pt x="3070" y="63"/>
                </a:lnTo>
                <a:lnTo>
                  <a:pt x="3070" y="63"/>
                </a:lnTo>
                <a:lnTo>
                  <a:pt x="3070" y="63"/>
                </a:lnTo>
                <a:lnTo>
                  <a:pt x="3070" y="63"/>
                </a:lnTo>
                <a:lnTo>
                  <a:pt x="3071" y="63"/>
                </a:lnTo>
                <a:lnTo>
                  <a:pt x="3071" y="63"/>
                </a:lnTo>
                <a:lnTo>
                  <a:pt x="3071" y="63"/>
                </a:lnTo>
                <a:lnTo>
                  <a:pt x="3072" y="63"/>
                </a:lnTo>
                <a:lnTo>
                  <a:pt x="3072" y="63"/>
                </a:lnTo>
                <a:lnTo>
                  <a:pt x="3072" y="63"/>
                </a:lnTo>
                <a:lnTo>
                  <a:pt x="3073" y="63"/>
                </a:lnTo>
                <a:lnTo>
                  <a:pt x="3073" y="63"/>
                </a:lnTo>
                <a:lnTo>
                  <a:pt x="3073" y="63"/>
                </a:lnTo>
                <a:lnTo>
                  <a:pt x="3073" y="63"/>
                </a:lnTo>
                <a:lnTo>
                  <a:pt x="3074" y="63"/>
                </a:lnTo>
                <a:lnTo>
                  <a:pt x="3074" y="63"/>
                </a:lnTo>
                <a:lnTo>
                  <a:pt x="3075" y="63"/>
                </a:lnTo>
                <a:lnTo>
                  <a:pt x="3075" y="63"/>
                </a:lnTo>
                <a:lnTo>
                  <a:pt x="3075" y="63"/>
                </a:lnTo>
                <a:lnTo>
                  <a:pt x="3075" y="63"/>
                </a:lnTo>
                <a:lnTo>
                  <a:pt x="3076" y="63"/>
                </a:lnTo>
                <a:lnTo>
                  <a:pt x="3076" y="63"/>
                </a:lnTo>
                <a:lnTo>
                  <a:pt x="3076" y="63"/>
                </a:lnTo>
                <a:lnTo>
                  <a:pt x="3077" y="63"/>
                </a:lnTo>
                <a:lnTo>
                  <a:pt x="3077" y="63"/>
                </a:lnTo>
                <a:lnTo>
                  <a:pt x="3077" y="63"/>
                </a:lnTo>
                <a:lnTo>
                  <a:pt x="3078" y="63"/>
                </a:lnTo>
                <a:lnTo>
                  <a:pt x="3078" y="63"/>
                </a:lnTo>
                <a:lnTo>
                  <a:pt x="3078" y="63"/>
                </a:lnTo>
                <a:lnTo>
                  <a:pt x="3079" y="63"/>
                </a:lnTo>
                <a:lnTo>
                  <a:pt x="3079" y="63"/>
                </a:lnTo>
                <a:lnTo>
                  <a:pt x="3079" y="63"/>
                </a:lnTo>
                <a:lnTo>
                  <a:pt x="3079" y="63"/>
                </a:lnTo>
                <a:lnTo>
                  <a:pt x="3080" y="63"/>
                </a:lnTo>
                <a:lnTo>
                  <a:pt x="3080" y="63"/>
                </a:lnTo>
                <a:lnTo>
                  <a:pt x="3080" y="63"/>
                </a:lnTo>
                <a:lnTo>
                  <a:pt x="3081" y="63"/>
                </a:lnTo>
                <a:lnTo>
                  <a:pt x="3081" y="63"/>
                </a:lnTo>
                <a:lnTo>
                  <a:pt x="3081" y="63"/>
                </a:lnTo>
                <a:lnTo>
                  <a:pt x="3083" y="63"/>
                </a:lnTo>
                <a:lnTo>
                  <a:pt x="3083" y="63"/>
                </a:lnTo>
                <a:lnTo>
                  <a:pt x="3083" y="63"/>
                </a:lnTo>
                <a:lnTo>
                  <a:pt x="3084" y="63"/>
                </a:lnTo>
                <a:lnTo>
                  <a:pt x="3084" y="63"/>
                </a:lnTo>
                <a:lnTo>
                  <a:pt x="3084" y="63"/>
                </a:lnTo>
                <a:lnTo>
                  <a:pt x="3085" y="63"/>
                </a:lnTo>
                <a:lnTo>
                  <a:pt x="3085" y="63"/>
                </a:lnTo>
                <a:lnTo>
                  <a:pt x="3085" y="63"/>
                </a:lnTo>
                <a:lnTo>
                  <a:pt x="3085" y="63"/>
                </a:lnTo>
                <a:lnTo>
                  <a:pt x="3086" y="63"/>
                </a:lnTo>
                <a:lnTo>
                  <a:pt x="3086" y="63"/>
                </a:lnTo>
                <a:lnTo>
                  <a:pt x="3086" y="63"/>
                </a:lnTo>
                <a:lnTo>
                  <a:pt x="3087" y="63"/>
                </a:lnTo>
                <a:lnTo>
                  <a:pt x="3087" y="63"/>
                </a:lnTo>
                <a:lnTo>
                  <a:pt x="3087" y="63"/>
                </a:lnTo>
                <a:lnTo>
                  <a:pt x="3088" y="63"/>
                </a:lnTo>
                <a:lnTo>
                  <a:pt x="3088" y="63"/>
                </a:lnTo>
                <a:lnTo>
                  <a:pt x="3088" y="63"/>
                </a:lnTo>
                <a:lnTo>
                  <a:pt x="3089" y="63"/>
                </a:lnTo>
                <a:lnTo>
                  <a:pt x="3089" y="63"/>
                </a:lnTo>
                <a:lnTo>
                  <a:pt x="3089" y="63"/>
                </a:lnTo>
                <a:lnTo>
                  <a:pt x="3089" y="63"/>
                </a:lnTo>
                <a:lnTo>
                  <a:pt x="3090" y="63"/>
                </a:lnTo>
                <a:lnTo>
                  <a:pt x="3090" y="63"/>
                </a:lnTo>
                <a:lnTo>
                  <a:pt x="3090" y="63"/>
                </a:lnTo>
                <a:lnTo>
                  <a:pt x="3091" y="63"/>
                </a:lnTo>
                <a:lnTo>
                  <a:pt x="3091" y="63"/>
                </a:lnTo>
                <a:lnTo>
                  <a:pt x="3091" y="63"/>
                </a:lnTo>
                <a:lnTo>
                  <a:pt x="3092" y="63"/>
                </a:lnTo>
                <a:lnTo>
                  <a:pt x="3092" y="63"/>
                </a:lnTo>
                <a:lnTo>
                  <a:pt x="3092" y="63"/>
                </a:lnTo>
                <a:lnTo>
                  <a:pt x="3093" y="63"/>
                </a:lnTo>
                <a:lnTo>
                  <a:pt x="3093" y="63"/>
                </a:lnTo>
                <a:lnTo>
                  <a:pt x="3093" y="63"/>
                </a:lnTo>
                <a:lnTo>
                  <a:pt x="3094" y="63"/>
                </a:lnTo>
                <a:lnTo>
                  <a:pt x="3094" y="63"/>
                </a:lnTo>
                <a:lnTo>
                  <a:pt x="3094" y="63"/>
                </a:lnTo>
                <a:lnTo>
                  <a:pt x="3094" y="63"/>
                </a:lnTo>
                <a:lnTo>
                  <a:pt x="3095" y="63"/>
                </a:lnTo>
                <a:lnTo>
                  <a:pt x="3095" y="63"/>
                </a:lnTo>
                <a:lnTo>
                  <a:pt x="3095" y="63"/>
                </a:lnTo>
                <a:lnTo>
                  <a:pt x="3096" y="63"/>
                </a:lnTo>
                <a:lnTo>
                  <a:pt x="3096" y="63"/>
                </a:lnTo>
                <a:lnTo>
                  <a:pt x="3096" y="63"/>
                </a:lnTo>
                <a:lnTo>
                  <a:pt x="3098" y="63"/>
                </a:lnTo>
                <a:lnTo>
                  <a:pt x="3098" y="63"/>
                </a:lnTo>
                <a:lnTo>
                  <a:pt x="3098" y="63"/>
                </a:lnTo>
                <a:lnTo>
                  <a:pt x="3099" y="63"/>
                </a:lnTo>
                <a:lnTo>
                  <a:pt x="3099" y="63"/>
                </a:lnTo>
                <a:lnTo>
                  <a:pt x="3099" y="63"/>
                </a:lnTo>
                <a:lnTo>
                  <a:pt x="3100" y="63"/>
                </a:lnTo>
                <a:lnTo>
                  <a:pt x="3100" y="63"/>
                </a:lnTo>
                <a:lnTo>
                  <a:pt x="3100" y="63"/>
                </a:lnTo>
                <a:lnTo>
                  <a:pt x="3100" y="63"/>
                </a:lnTo>
                <a:lnTo>
                  <a:pt x="3101" y="63"/>
                </a:lnTo>
                <a:lnTo>
                  <a:pt x="3101" y="63"/>
                </a:lnTo>
                <a:lnTo>
                  <a:pt x="3101" y="63"/>
                </a:lnTo>
                <a:lnTo>
                  <a:pt x="3102" y="63"/>
                </a:lnTo>
                <a:lnTo>
                  <a:pt x="3102" y="63"/>
                </a:lnTo>
                <a:lnTo>
                  <a:pt x="3102" y="63"/>
                </a:lnTo>
                <a:lnTo>
                  <a:pt x="3103" y="63"/>
                </a:lnTo>
                <a:lnTo>
                  <a:pt x="3103" y="63"/>
                </a:lnTo>
                <a:lnTo>
                  <a:pt x="3103" y="63"/>
                </a:lnTo>
                <a:lnTo>
                  <a:pt x="3103" y="63"/>
                </a:lnTo>
                <a:lnTo>
                  <a:pt x="3104" y="63"/>
                </a:lnTo>
                <a:lnTo>
                  <a:pt x="3104" y="63"/>
                </a:lnTo>
                <a:lnTo>
                  <a:pt x="3104" y="63"/>
                </a:lnTo>
                <a:lnTo>
                  <a:pt x="3105" y="63"/>
                </a:lnTo>
                <a:lnTo>
                  <a:pt x="3105" y="63"/>
                </a:lnTo>
                <a:lnTo>
                  <a:pt x="3105" y="63"/>
                </a:lnTo>
                <a:lnTo>
                  <a:pt x="3106" y="63"/>
                </a:lnTo>
                <a:lnTo>
                  <a:pt x="3106" y="63"/>
                </a:lnTo>
                <a:lnTo>
                  <a:pt x="3106" y="63"/>
                </a:lnTo>
                <a:lnTo>
                  <a:pt x="3107" y="63"/>
                </a:lnTo>
                <a:lnTo>
                  <a:pt x="3107" y="63"/>
                </a:lnTo>
                <a:lnTo>
                  <a:pt x="3107" y="63"/>
                </a:lnTo>
                <a:lnTo>
                  <a:pt x="3108" y="63"/>
                </a:lnTo>
                <a:lnTo>
                  <a:pt x="3108" y="63"/>
                </a:lnTo>
                <a:lnTo>
                  <a:pt x="3108" y="63"/>
                </a:lnTo>
                <a:lnTo>
                  <a:pt x="3109" y="63"/>
                </a:lnTo>
                <a:lnTo>
                  <a:pt x="3109" y="63"/>
                </a:lnTo>
                <a:lnTo>
                  <a:pt x="3109" y="63"/>
                </a:lnTo>
                <a:lnTo>
                  <a:pt x="3109" y="63"/>
                </a:lnTo>
                <a:lnTo>
                  <a:pt x="3110" y="63"/>
                </a:lnTo>
                <a:lnTo>
                  <a:pt x="3110" y="63"/>
                </a:lnTo>
                <a:lnTo>
                  <a:pt x="3110" y="63"/>
                </a:lnTo>
                <a:lnTo>
                  <a:pt x="3111" y="63"/>
                </a:lnTo>
                <a:lnTo>
                  <a:pt x="3111" y="63"/>
                </a:lnTo>
                <a:lnTo>
                  <a:pt x="3111" y="63"/>
                </a:lnTo>
                <a:lnTo>
                  <a:pt x="3112" y="63"/>
                </a:lnTo>
                <a:lnTo>
                  <a:pt x="3112" y="63"/>
                </a:lnTo>
                <a:lnTo>
                  <a:pt x="3112" y="63"/>
                </a:lnTo>
                <a:lnTo>
                  <a:pt x="3113" y="63"/>
                </a:lnTo>
                <a:lnTo>
                  <a:pt x="3113" y="63"/>
                </a:lnTo>
                <a:lnTo>
                  <a:pt x="3113" y="63"/>
                </a:lnTo>
                <a:lnTo>
                  <a:pt x="3114" y="63"/>
                </a:lnTo>
                <a:lnTo>
                  <a:pt x="3114" y="63"/>
                </a:lnTo>
                <a:lnTo>
                  <a:pt x="3114" y="63"/>
                </a:lnTo>
                <a:lnTo>
                  <a:pt x="3114" y="63"/>
                </a:lnTo>
                <a:lnTo>
                  <a:pt x="3115" y="63"/>
                </a:lnTo>
                <a:lnTo>
                  <a:pt x="3115" y="63"/>
                </a:lnTo>
                <a:lnTo>
                  <a:pt x="3115" y="63"/>
                </a:lnTo>
                <a:lnTo>
                  <a:pt x="3117" y="63"/>
                </a:lnTo>
                <a:lnTo>
                  <a:pt x="3117" y="63"/>
                </a:lnTo>
                <a:lnTo>
                  <a:pt x="3117" y="63"/>
                </a:lnTo>
                <a:lnTo>
                  <a:pt x="3118" y="63"/>
                </a:lnTo>
                <a:lnTo>
                  <a:pt x="3118" y="63"/>
                </a:lnTo>
                <a:lnTo>
                  <a:pt x="3118" y="63"/>
                </a:lnTo>
                <a:lnTo>
                  <a:pt x="3119" y="63"/>
                </a:lnTo>
                <a:lnTo>
                  <a:pt x="3119" y="63"/>
                </a:lnTo>
                <a:lnTo>
                  <a:pt x="3119" y="63"/>
                </a:lnTo>
                <a:lnTo>
                  <a:pt x="3119" y="63"/>
                </a:lnTo>
                <a:lnTo>
                  <a:pt x="3120" y="63"/>
                </a:lnTo>
                <a:lnTo>
                  <a:pt x="3120" y="63"/>
                </a:lnTo>
                <a:lnTo>
                  <a:pt x="3120" y="63"/>
                </a:lnTo>
                <a:lnTo>
                  <a:pt x="3121" y="63"/>
                </a:lnTo>
                <a:lnTo>
                  <a:pt x="3121" y="63"/>
                </a:lnTo>
                <a:lnTo>
                  <a:pt x="3121" y="63"/>
                </a:lnTo>
                <a:lnTo>
                  <a:pt x="3122" y="63"/>
                </a:lnTo>
                <a:lnTo>
                  <a:pt x="3122" y="63"/>
                </a:lnTo>
                <a:lnTo>
                  <a:pt x="3122" y="63"/>
                </a:lnTo>
                <a:lnTo>
                  <a:pt x="3123" y="63"/>
                </a:lnTo>
                <a:lnTo>
                  <a:pt x="3123" y="63"/>
                </a:lnTo>
                <a:lnTo>
                  <a:pt x="3123" y="63"/>
                </a:lnTo>
                <a:lnTo>
                  <a:pt x="3124" y="63"/>
                </a:lnTo>
                <a:lnTo>
                  <a:pt x="3124" y="63"/>
                </a:lnTo>
                <a:lnTo>
                  <a:pt x="3124" y="63"/>
                </a:lnTo>
                <a:lnTo>
                  <a:pt x="3124" y="63"/>
                </a:lnTo>
                <a:lnTo>
                  <a:pt x="3125" y="63"/>
                </a:lnTo>
                <a:lnTo>
                  <a:pt x="3125" y="63"/>
                </a:lnTo>
                <a:lnTo>
                  <a:pt x="3125" y="63"/>
                </a:lnTo>
                <a:lnTo>
                  <a:pt x="3126" y="63"/>
                </a:lnTo>
                <a:lnTo>
                  <a:pt x="3126" y="63"/>
                </a:lnTo>
                <a:lnTo>
                  <a:pt x="3126" y="63"/>
                </a:lnTo>
                <a:lnTo>
                  <a:pt x="3127" y="63"/>
                </a:lnTo>
                <a:lnTo>
                  <a:pt x="3127" y="63"/>
                </a:lnTo>
                <a:lnTo>
                  <a:pt x="3127" y="63"/>
                </a:lnTo>
                <a:lnTo>
                  <a:pt x="3128" y="63"/>
                </a:lnTo>
                <a:lnTo>
                  <a:pt x="3128" y="63"/>
                </a:lnTo>
                <a:lnTo>
                  <a:pt x="3128" y="63"/>
                </a:lnTo>
                <a:lnTo>
                  <a:pt x="3129" y="63"/>
                </a:lnTo>
                <a:lnTo>
                  <a:pt x="3129" y="63"/>
                </a:lnTo>
                <a:lnTo>
                  <a:pt x="3129" y="63"/>
                </a:lnTo>
                <a:lnTo>
                  <a:pt x="3129" y="63"/>
                </a:lnTo>
                <a:lnTo>
                  <a:pt x="3130" y="63"/>
                </a:lnTo>
                <a:lnTo>
                  <a:pt x="3130" y="63"/>
                </a:lnTo>
                <a:lnTo>
                  <a:pt x="3130" y="63"/>
                </a:lnTo>
                <a:lnTo>
                  <a:pt x="3132" y="63"/>
                </a:lnTo>
                <a:lnTo>
                  <a:pt x="3132" y="63"/>
                </a:lnTo>
                <a:lnTo>
                  <a:pt x="3132" y="63"/>
                </a:lnTo>
                <a:lnTo>
                  <a:pt x="3133" y="63"/>
                </a:lnTo>
                <a:lnTo>
                  <a:pt x="3133" y="63"/>
                </a:lnTo>
                <a:lnTo>
                  <a:pt x="3133" y="63"/>
                </a:lnTo>
                <a:lnTo>
                  <a:pt x="3134" y="63"/>
                </a:lnTo>
                <a:lnTo>
                  <a:pt x="3134" y="63"/>
                </a:lnTo>
                <a:lnTo>
                  <a:pt x="3134" y="63"/>
                </a:lnTo>
                <a:lnTo>
                  <a:pt x="3134" y="63"/>
                </a:lnTo>
                <a:lnTo>
                  <a:pt x="3135" y="63"/>
                </a:lnTo>
                <a:lnTo>
                  <a:pt x="3135" y="63"/>
                </a:lnTo>
                <a:lnTo>
                  <a:pt x="3135" y="63"/>
                </a:lnTo>
                <a:lnTo>
                  <a:pt x="3136" y="63"/>
                </a:lnTo>
                <a:lnTo>
                  <a:pt x="3136" y="63"/>
                </a:lnTo>
                <a:lnTo>
                  <a:pt x="3136" y="63"/>
                </a:lnTo>
                <a:lnTo>
                  <a:pt x="3137" y="63"/>
                </a:lnTo>
                <a:lnTo>
                  <a:pt x="3137" y="63"/>
                </a:lnTo>
                <a:lnTo>
                  <a:pt x="3137" y="63"/>
                </a:lnTo>
                <a:lnTo>
                  <a:pt x="3138" y="63"/>
                </a:lnTo>
                <a:lnTo>
                  <a:pt x="3138" y="63"/>
                </a:lnTo>
                <a:lnTo>
                  <a:pt x="3138" y="63"/>
                </a:lnTo>
                <a:lnTo>
                  <a:pt x="3139" y="63"/>
                </a:lnTo>
                <a:lnTo>
                  <a:pt x="3139" y="63"/>
                </a:lnTo>
                <a:lnTo>
                  <a:pt x="3139" y="63"/>
                </a:lnTo>
                <a:lnTo>
                  <a:pt x="3139" y="63"/>
                </a:lnTo>
                <a:lnTo>
                  <a:pt x="3140" y="63"/>
                </a:lnTo>
                <a:lnTo>
                  <a:pt x="3140" y="63"/>
                </a:lnTo>
                <a:lnTo>
                  <a:pt x="3140" y="63"/>
                </a:lnTo>
                <a:lnTo>
                  <a:pt x="3141" y="63"/>
                </a:lnTo>
                <a:lnTo>
                  <a:pt x="3141" y="63"/>
                </a:lnTo>
                <a:lnTo>
                  <a:pt x="3141" y="63"/>
                </a:lnTo>
                <a:lnTo>
                  <a:pt x="3142" y="63"/>
                </a:lnTo>
                <a:lnTo>
                  <a:pt x="3142" y="63"/>
                </a:lnTo>
                <a:lnTo>
                  <a:pt x="3142" y="63"/>
                </a:lnTo>
                <a:lnTo>
                  <a:pt x="3143" y="63"/>
                </a:lnTo>
                <a:lnTo>
                  <a:pt x="3143" y="63"/>
                </a:lnTo>
                <a:lnTo>
                  <a:pt x="3143" y="63"/>
                </a:lnTo>
                <a:lnTo>
                  <a:pt x="3144" y="63"/>
                </a:lnTo>
                <a:lnTo>
                  <a:pt x="3144" y="63"/>
                </a:lnTo>
                <a:lnTo>
                  <a:pt x="3144" y="63"/>
                </a:lnTo>
                <a:lnTo>
                  <a:pt x="3144" y="63"/>
                </a:lnTo>
                <a:lnTo>
                  <a:pt x="3145" y="63"/>
                </a:lnTo>
                <a:lnTo>
                  <a:pt x="3145" y="63"/>
                </a:lnTo>
                <a:lnTo>
                  <a:pt x="3145" y="63"/>
                </a:lnTo>
                <a:lnTo>
                  <a:pt x="3146" y="63"/>
                </a:lnTo>
                <a:lnTo>
                  <a:pt x="3146" y="63"/>
                </a:lnTo>
                <a:lnTo>
                  <a:pt x="3146" y="63"/>
                </a:lnTo>
                <a:lnTo>
                  <a:pt x="3148" y="63"/>
                </a:lnTo>
                <a:lnTo>
                  <a:pt x="3148" y="63"/>
                </a:lnTo>
                <a:lnTo>
                  <a:pt x="3148" y="63"/>
                </a:lnTo>
                <a:lnTo>
                  <a:pt x="3149" y="63"/>
                </a:lnTo>
                <a:lnTo>
                  <a:pt x="3149" y="63"/>
                </a:lnTo>
                <a:lnTo>
                  <a:pt x="3149" y="63"/>
                </a:lnTo>
                <a:lnTo>
                  <a:pt x="3149" y="63"/>
                </a:lnTo>
                <a:lnTo>
                  <a:pt x="3150" y="63"/>
                </a:lnTo>
                <a:lnTo>
                  <a:pt x="3150" y="63"/>
                </a:lnTo>
                <a:lnTo>
                  <a:pt x="3150" y="63"/>
                </a:lnTo>
                <a:lnTo>
                  <a:pt x="3151" y="63"/>
                </a:lnTo>
                <a:lnTo>
                  <a:pt x="3151" y="63"/>
                </a:lnTo>
                <a:lnTo>
                  <a:pt x="3151" y="63"/>
                </a:lnTo>
                <a:lnTo>
                  <a:pt x="3152" y="63"/>
                </a:lnTo>
                <a:lnTo>
                  <a:pt x="3152" y="63"/>
                </a:lnTo>
                <a:lnTo>
                  <a:pt x="3152" y="63"/>
                </a:lnTo>
                <a:lnTo>
                  <a:pt x="3153" y="63"/>
                </a:lnTo>
                <a:lnTo>
                  <a:pt x="3153" y="63"/>
                </a:lnTo>
                <a:lnTo>
                  <a:pt x="3153" y="63"/>
                </a:lnTo>
                <a:lnTo>
                  <a:pt x="3154" y="63"/>
                </a:lnTo>
                <a:lnTo>
                  <a:pt x="3154" y="63"/>
                </a:lnTo>
                <a:lnTo>
                  <a:pt x="3154" y="63"/>
                </a:lnTo>
                <a:lnTo>
                  <a:pt x="3154" y="63"/>
                </a:lnTo>
                <a:lnTo>
                  <a:pt x="3155" y="63"/>
                </a:lnTo>
                <a:lnTo>
                  <a:pt x="3155" y="63"/>
                </a:lnTo>
                <a:lnTo>
                  <a:pt x="3155" y="63"/>
                </a:lnTo>
                <a:lnTo>
                  <a:pt x="3156" y="63"/>
                </a:lnTo>
                <a:lnTo>
                  <a:pt x="3156" y="63"/>
                </a:lnTo>
                <a:lnTo>
                  <a:pt x="3156" y="63"/>
                </a:lnTo>
                <a:lnTo>
                  <a:pt x="3157" y="63"/>
                </a:lnTo>
                <a:lnTo>
                  <a:pt x="3157" y="63"/>
                </a:lnTo>
                <a:lnTo>
                  <a:pt x="3157" y="63"/>
                </a:lnTo>
                <a:lnTo>
                  <a:pt x="3157" y="63"/>
                </a:lnTo>
                <a:lnTo>
                  <a:pt x="3158" y="63"/>
                </a:lnTo>
                <a:lnTo>
                  <a:pt x="3158" y="63"/>
                </a:lnTo>
                <a:lnTo>
                  <a:pt x="3159" y="63"/>
                </a:lnTo>
                <a:lnTo>
                  <a:pt x="3159" y="63"/>
                </a:lnTo>
                <a:lnTo>
                  <a:pt x="3159" y="63"/>
                </a:lnTo>
                <a:lnTo>
                  <a:pt x="3159" y="63"/>
                </a:lnTo>
                <a:lnTo>
                  <a:pt x="3160" y="63"/>
                </a:lnTo>
                <a:lnTo>
                  <a:pt x="3160" y="63"/>
                </a:lnTo>
                <a:lnTo>
                  <a:pt x="3160" y="63"/>
                </a:lnTo>
                <a:lnTo>
                  <a:pt x="3161" y="63"/>
                </a:lnTo>
                <a:lnTo>
                  <a:pt x="3161" y="63"/>
                </a:lnTo>
                <a:lnTo>
                  <a:pt x="3161" y="63"/>
                </a:lnTo>
                <a:lnTo>
                  <a:pt x="3162" y="63"/>
                </a:lnTo>
                <a:lnTo>
                  <a:pt x="3162" y="63"/>
                </a:lnTo>
                <a:lnTo>
                  <a:pt x="3162" y="63"/>
                </a:lnTo>
                <a:lnTo>
                  <a:pt x="3163" y="63"/>
                </a:lnTo>
                <a:lnTo>
                  <a:pt x="3163" y="63"/>
                </a:lnTo>
                <a:lnTo>
                  <a:pt x="3163" y="63"/>
                </a:lnTo>
                <a:lnTo>
                  <a:pt x="3163" y="63"/>
                </a:lnTo>
                <a:lnTo>
                  <a:pt x="3164" y="63"/>
                </a:lnTo>
                <a:lnTo>
                  <a:pt x="3164" y="63"/>
                </a:lnTo>
                <a:lnTo>
                  <a:pt x="3164" y="63"/>
                </a:lnTo>
                <a:lnTo>
                  <a:pt x="3166" y="63"/>
                </a:lnTo>
                <a:lnTo>
                  <a:pt x="3166" y="63"/>
                </a:lnTo>
                <a:lnTo>
                  <a:pt x="3166" y="63"/>
                </a:lnTo>
                <a:lnTo>
                  <a:pt x="3167" y="63"/>
                </a:lnTo>
                <a:lnTo>
                  <a:pt x="3167" y="63"/>
                </a:lnTo>
                <a:lnTo>
                  <a:pt x="3167" y="63"/>
                </a:lnTo>
                <a:lnTo>
                  <a:pt x="3168" y="63"/>
                </a:lnTo>
                <a:lnTo>
                  <a:pt x="3168" y="63"/>
                </a:lnTo>
                <a:lnTo>
                  <a:pt x="3168" y="63"/>
                </a:lnTo>
                <a:lnTo>
                  <a:pt x="3169" y="63"/>
                </a:lnTo>
                <a:lnTo>
                  <a:pt x="3169" y="63"/>
                </a:lnTo>
                <a:lnTo>
                  <a:pt x="3169" y="63"/>
                </a:lnTo>
                <a:lnTo>
                  <a:pt x="3169" y="63"/>
                </a:lnTo>
                <a:lnTo>
                  <a:pt x="3170" y="63"/>
                </a:lnTo>
                <a:lnTo>
                  <a:pt x="3170" y="63"/>
                </a:lnTo>
                <a:lnTo>
                  <a:pt x="3170" y="63"/>
                </a:lnTo>
                <a:lnTo>
                  <a:pt x="3171" y="63"/>
                </a:lnTo>
                <a:lnTo>
                  <a:pt x="3171" y="63"/>
                </a:lnTo>
                <a:lnTo>
                  <a:pt x="3171" y="63"/>
                </a:lnTo>
                <a:lnTo>
                  <a:pt x="3172" y="63"/>
                </a:lnTo>
                <a:lnTo>
                  <a:pt x="3172" y="63"/>
                </a:lnTo>
                <a:lnTo>
                  <a:pt x="3172" y="63"/>
                </a:lnTo>
                <a:lnTo>
                  <a:pt x="3173" y="63"/>
                </a:lnTo>
                <a:lnTo>
                  <a:pt x="3173" y="63"/>
                </a:lnTo>
                <a:lnTo>
                  <a:pt x="3173" y="63"/>
                </a:lnTo>
                <a:lnTo>
                  <a:pt x="3174" y="63"/>
                </a:lnTo>
                <a:lnTo>
                  <a:pt x="3174" y="63"/>
                </a:lnTo>
                <a:lnTo>
                  <a:pt x="3174" y="63"/>
                </a:lnTo>
                <a:lnTo>
                  <a:pt x="3174" y="63"/>
                </a:lnTo>
                <a:lnTo>
                  <a:pt x="3175" y="63"/>
                </a:lnTo>
                <a:lnTo>
                  <a:pt x="3175" y="63"/>
                </a:lnTo>
                <a:lnTo>
                  <a:pt x="3175" y="63"/>
                </a:lnTo>
                <a:lnTo>
                  <a:pt x="3176" y="63"/>
                </a:lnTo>
                <a:lnTo>
                  <a:pt x="3176" y="63"/>
                </a:lnTo>
                <a:lnTo>
                  <a:pt x="3176" y="63"/>
                </a:lnTo>
                <a:lnTo>
                  <a:pt x="3177" y="63"/>
                </a:lnTo>
                <a:lnTo>
                  <a:pt x="3177" y="63"/>
                </a:lnTo>
                <a:lnTo>
                  <a:pt x="3177" y="63"/>
                </a:lnTo>
                <a:lnTo>
                  <a:pt x="3178" y="63"/>
                </a:lnTo>
                <a:lnTo>
                  <a:pt x="3178" y="63"/>
                </a:lnTo>
                <a:lnTo>
                  <a:pt x="3178" y="63"/>
                </a:lnTo>
                <a:lnTo>
                  <a:pt x="3178" y="63"/>
                </a:lnTo>
                <a:lnTo>
                  <a:pt x="3179" y="63"/>
                </a:lnTo>
                <a:lnTo>
                  <a:pt x="3179" y="63"/>
                </a:lnTo>
                <a:lnTo>
                  <a:pt x="3179" y="63"/>
                </a:lnTo>
                <a:lnTo>
                  <a:pt x="3181" y="63"/>
                </a:lnTo>
                <a:lnTo>
                  <a:pt x="3181" y="63"/>
                </a:lnTo>
                <a:lnTo>
                  <a:pt x="3181" y="63"/>
                </a:lnTo>
                <a:lnTo>
                  <a:pt x="3182" y="63"/>
                </a:lnTo>
                <a:lnTo>
                  <a:pt x="3182" y="63"/>
                </a:lnTo>
                <a:lnTo>
                  <a:pt x="3182" y="63"/>
                </a:lnTo>
                <a:lnTo>
                  <a:pt x="3183" y="63"/>
                </a:lnTo>
                <a:lnTo>
                  <a:pt x="3183" y="63"/>
                </a:lnTo>
                <a:lnTo>
                  <a:pt x="3183" y="63"/>
                </a:lnTo>
                <a:lnTo>
                  <a:pt x="3184" y="63"/>
                </a:lnTo>
                <a:lnTo>
                  <a:pt x="3184" y="63"/>
                </a:lnTo>
                <a:lnTo>
                  <a:pt x="3184" y="63"/>
                </a:lnTo>
                <a:lnTo>
                  <a:pt x="3184" y="63"/>
                </a:lnTo>
                <a:lnTo>
                  <a:pt x="3185" y="63"/>
                </a:lnTo>
                <a:lnTo>
                  <a:pt x="3185" y="63"/>
                </a:lnTo>
                <a:lnTo>
                  <a:pt x="3185" y="63"/>
                </a:lnTo>
                <a:lnTo>
                  <a:pt x="3186" y="63"/>
                </a:lnTo>
                <a:lnTo>
                  <a:pt x="3186" y="63"/>
                </a:lnTo>
                <a:lnTo>
                  <a:pt x="3186" y="63"/>
                </a:lnTo>
                <a:lnTo>
                  <a:pt x="3187" y="63"/>
                </a:lnTo>
                <a:lnTo>
                  <a:pt x="3187" y="63"/>
                </a:lnTo>
                <a:lnTo>
                  <a:pt x="3187" y="63"/>
                </a:lnTo>
                <a:lnTo>
                  <a:pt x="3188" y="63"/>
                </a:lnTo>
                <a:lnTo>
                  <a:pt x="3188" y="63"/>
                </a:lnTo>
                <a:lnTo>
                  <a:pt x="3188" y="63"/>
                </a:lnTo>
                <a:lnTo>
                  <a:pt x="3189" y="63"/>
                </a:lnTo>
                <a:lnTo>
                  <a:pt x="3189" y="63"/>
                </a:lnTo>
                <a:lnTo>
                  <a:pt x="3189" y="63"/>
                </a:lnTo>
                <a:lnTo>
                  <a:pt x="3189" y="63"/>
                </a:lnTo>
                <a:lnTo>
                  <a:pt x="3190" y="63"/>
                </a:lnTo>
                <a:lnTo>
                  <a:pt x="3190" y="63"/>
                </a:lnTo>
                <a:lnTo>
                  <a:pt x="3190" y="63"/>
                </a:lnTo>
                <a:lnTo>
                  <a:pt x="3191" y="63"/>
                </a:lnTo>
                <a:lnTo>
                  <a:pt x="3191" y="63"/>
                </a:lnTo>
                <a:lnTo>
                  <a:pt x="3191" y="63"/>
                </a:lnTo>
                <a:lnTo>
                  <a:pt x="3192" y="63"/>
                </a:lnTo>
                <a:lnTo>
                  <a:pt x="3192" y="63"/>
                </a:lnTo>
                <a:lnTo>
                  <a:pt x="3192" y="63"/>
                </a:lnTo>
                <a:lnTo>
                  <a:pt x="3193" y="63"/>
                </a:lnTo>
                <a:lnTo>
                  <a:pt x="3193" y="63"/>
                </a:lnTo>
                <a:lnTo>
                  <a:pt x="3193" y="63"/>
                </a:lnTo>
                <a:lnTo>
                  <a:pt x="3193" y="63"/>
                </a:lnTo>
                <a:lnTo>
                  <a:pt x="3194" y="63"/>
                </a:lnTo>
                <a:lnTo>
                  <a:pt x="3194" y="63"/>
                </a:lnTo>
                <a:lnTo>
                  <a:pt x="3194" y="63"/>
                </a:lnTo>
                <a:lnTo>
                  <a:pt x="3195" y="63"/>
                </a:lnTo>
                <a:lnTo>
                  <a:pt x="3195" y="63"/>
                </a:lnTo>
                <a:lnTo>
                  <a:pt x="3195" y="63"/>
                </a:lnTo>
                <a:lnTo>
                  <a:pt x="3196" y="63"/>
                </a:lnTo>
                <a:lnTo>
                  <a:pt x="3196" y="63"/>
                </a:lnTo>
                <a:lnTo>
                  <a:pt x="3196" y="63"/>
                </a:lnTo>
                <a:lnTo>
                  <a:pt x="3197" y="63"/>
                </a:lnTo>
                <a:lnTo>
                  <a:pt x="3197" y="63"/>
                </a:lnTo>
                <a:lnTo>
                  <a:pt x="3197" y="63"/>
                </a:lnTo>
                <a:lnTo>
                  <a:pt x="3198" y="63"/>
                </a:lnTo>
                <a:lnTo>
                  <a:pt x="3198" y="63"/>
                </a:lnTo>
                <a:lnTo>
                  <a:pt x="3198" y="63"/>
                </a:lnTo>
                <a:lnTo>
                  <a:pt x="3198" y="63"/>
                </a:lnTo>
                <a:lnTo>
                  <a:pt x="3200" y="63"/>
                </a:lnTo>
                <a:lnTo>
                  <a:pt x="3200" y="63"/>
                </a:lnTo>
                <a:lnTo>
                  <a:pt x="3200" y="63"/>
                </a:lnTo>
                <a:lnTo>
                  <a:pt x="3201" y="63"/>
                </a:lnTo>
                <a:lnTo>
                  <a:pt x="3201" y="63"/>
                </a:lnTo>
                <a:lnTo>
                  <a:pt x="3201" y="63"/>
                </a:lnTo>
                <a:lnTo>
                  <a:pt x="3202" y="63"/>
                </a:lnTo>
                <a:lnTo>
                  <a:pt x="3202" y="63"/>
                </a:lnTo>
                <a:lnTo>
                  <a:pt x="3202" y="63"/>
                </a:lnTo>
                <a:lnTo>
                  <a:pt x="3203" y="63"/>
                </a:lnTo>
                <a:lnTo>
                  <a:pt x="3203" y="63"/>
                </a:lnTo>
                <a:lnTo>
                  <a:pt x="3203" y="63"/>
                </a:lnTo>
                <a:lnTo>
                  <a:pt x="3204" y="63"/>
                </a:lnTo>
                <a:lnTo>
                  <a:pt x="3204" y="63"/>
                </a:lnTo>
                <a:lnTo>
                  <a:pt x="3204" y="63"/>
                </a:lnTo>
                <a:lnTo>
                  <a:pt x="3204" y="63"/>
                </a:lnTo>
                <a:lnTo>
                  <a:pt x="3205" y="63"/>
                </a:lnTo>
                <a:lnTo>
                  <a:pt x="3205" y="63"/>
                </a:lnTo>
                <a:lnTo>
                  <a:pt x="3205" y="63"/>
                </a:lnTo>
                <a:lnTo>
                  <a:pt x="3206" y="63"/>
                </a:lnTo>
                <a:lnTo>
                  <a:pt x="3206" y="63"/>
                </a:lnTo>
                <a:lnTo>
                  <a:pt x="3206" y="63"/>
                </a:lnTo>
                <a:lnTo>
                  <a:pt x="3207" y="63"/>
                </a:lnTo>
                <a:lnTo>
                  <a:pt x="3207" y="63"/>
                </a:lnTo>
                <a:lnTo>
                  <a:pt x="3207" y="63"/>
                </a:lnTo>
                <a:lnTo>
                  <a:pt x="3208" y="63"/>
                </a:lnTo>
                <a:lnTo>
                  <a:pt x="3208" y="63"/>
                </a:lnTo>
                <a:lnTo>
                  <a:pt x="3208" y="63"/>
                </a:lnTo>
                <a:lnTo>
                  <a:pt x="3208" y="63"/>
                </a:lnTo>
                <a:lnTo>
                  <a:pt x="3209" y="63"/>
                </a:lnTo>
                <a:lnTo>
                  <a:pt x="3209" y="63"/>
                </a:lnTo>
                <a:lnTo>
                  <a:pt x="3209" y="63"/>
                </a:lnTo>
                <a:lnTo>
                  <a:pt x="3210" y="63"/>
                </a:lnTo>
                <a:lnTo>
                  <a:pt x="3210" y="63"/>
                </a:lnTo>
                <a:lnTo>
                  <a:pt x="3210" y="63"/>
                </a:lnTo>
                <a:lnTo>
                  <a:pt x="3211" y="63"/>
                </a:lnTo>
                <a:lnTo>
                  <a:pt x="3211" y="63"/>
                </a:lnTo>
                <a:lnTo>
                  <a:pt x="3211" y="63"/>
                </a:lnTo>
                <a:lnTo>
                  <a:pt x="3211" y="63"/>
                </a:lnTo>
                <a:lnTo>
                  <a:pt x="3212" y="63"/>
                </a:lnTo>
                <a:lnTo>
                  <a:pt x="3212" y="63"/>
                </a:lnTo>
                <a:lnTo>
                  <a:pt x="3213" y="63"/>
                </a:lnTo>
                <a:lnTo>
                  <a:pt x="3213" y="63"/>
                </a:lnTo>
                <a:lnTo>
                  <a:pt x="3213" y="63"/>
                </a:lnTo>
                <a:lnTo>
                  <a:pt x="3213" y="63"/>
                </a:lnTo>
                <a:lnTo>
                  <a:pt x="3215" y="63"/>
                </a:lnTo>
                <a:lnTo>
                  <a:pt x="3215" y="63"/>
                </a:lnTo>
                <a:lnTo>
                  <a:pt x="3215" y="63"/>
                </a:lnTo>
                <a:lnTo>
                  <a:pt x="3216" y="63"/>
                </a:lnTo>
                <a:lnTo>
                  <a:pt x="3216" y="63"/>
                </a:lnTo>
                <a:lnTo>
                  <a:pt x="3216" y="63"/>
                </a:lnTo>
                <a:lnTo>
                  <a:pt x="3217" y="63"/>
                </a:lnTo>
                <a:lnTo>
                  <a:pt x="3217" y="63"/>
                </a:lnTo>
                <a:lnTo>
                  <a:pt x="3217" y="63"/>
                </a:lnTo>
                <a:lnTo>
                  <a:pt x="3218" y="63"/>
                </a:lnTo>
                <a:lnTo>
                  <a:pt x="3218" y="63"/>
                </a:lnTo>
                <a:lnTo>
                  <a:pt x="3218" y="63"/>
                </a:lnTo>
                <a:lnTo>
                  <a:pt x="3219" y="63"/>
                </a:lnTo>
                <a:lnTo>
                  <a:pt x="3219" y="63"/>
                </a:lnTo>
                <a:lnTo>
                  <a:pt x="3219" y="63"/>
                </a:lnTo>
                <a:lnTo>
                  <a:pt x="3219" y="63"/>
                </a:lnTo>
                <a:lnTo>
                  <a:pt x="3220" y="63"/>
                </a:lnTo>
                <a:lnTo>
                  <a:pt x="3220" y="63"/>
                </a:lnTo>
                <a:lnTo>
                  <a:pt x="3220" y="63"/>
                </a:lnTo>
                <a:lnTo>
                  <a:pt x="3221" y="63"/>
                </a:lnTo>
                <a:lnTo>
                  <a:pt x="3221" y="63"/>
                </a:lnTo>
                <a:lnTo>
                  <a:pt x="3221" y="63"/>
                </a:lnTo>
                <a:lnTo>
                  <a:pt x="3222" y="63"/>
                </a:lnTo>
                <a:lnTo>
                  <a:pt x="3222" y="63"/>
                </a:lnTo>
                <a:lnTo>
                  <a:pt x="3222" y="63"/>
                </a:lnTo>
                <a:lnTo>
                  <a:pt x="3223" y="63"/>
                </a:lnTo>
                <a:lnTo>
                  <a:pt x="3223" y="63"/>
                </a:lnTo>
                <a:lnTo>
                  <a:pt x="3223" y="63"/>
                </a:lnTo>
                <a:lnTo>
                  <a:pt x="3223" y="63"/>
                </a:lnTo>
                <a:lnTo>
                  <a:pt x="3224" y="63"/>
                </a:lnTo>
                <a:lnTo>
                  <a:pt x="3224" y="63"/>
                </a:lnTo>
                <a:lnTo>
                  <a:pt x="3224" y="63"/>
                </a:lnTo>
                <a:lnTo>
                  <a:pt x="3225" y="63"/>
                </a:lnTo>
                <a:lnTo>
                  <a:pt x="3225" y="63"/>
                </a:lnTo>
                <a:lnTo>
                  <a:pt x="3225" y="63"/>
                </a:lnTo>
                <a:lnTo>
                  <a:pt x="3226" y="63"/>
                </a:lnTo>
                <a:lnTo>
                  <a:pt x="3226" y="63"/>
                </a:lnTo>
                <a:lnTo>
                  <a:pt x="3226" y="63"/>
                </a:lnTo>
                <a:lnTo>
                  <a:pt x="3227" y="63"/>
                </a:lnTo>
                <a:lnTo>
                  <a:pt x="3227" y="63"/>
                </a:lnTo>
                <a:lnTo>
                  <a:pt x="3227" y="63"/>
                </a:lnTo>
                <a:lnTo>
                  <a:pt x="3228" y="63"/>
                </a:lnTo>
                <a:lnTo>
                  <a:pt x="3228" y="63"/>
                </a:lnTo>
                <a:lnTo>
                  <a:pt x="3228" y="63"/>
                </a:lnTo>
                <a:lnTo>
                  <a:pt x="3228" y="63"/>
                </a:lnTo>
                <a:lnTo>
                  <a:pt x="3229" y="63"/>
                </a:lnTo>
                <a:lnTo>
                  <a:pt x="3229" y="63"/>
                </a:lnTo>
                <a:lnTo>
                  <a:pt x="3229" y="63"/>
                </a:lnTo>
                <a:lnTo>
                  <a:pt x="3230" y="63"/>
                </a:lnTo>
                <a:lnTo>
                  <a:pt x="3230" y="63"/>
                </a:lnTo>
                <a:lnTo>
                  <a:pt x="3230" y="63"/>
                </a:lnTo>
                <a:lnTo>
                  <a:pt x="3231" y="63"/>
                </a:lnTo>
                <a:lnTo>
                  <a:pt x="3231" y="63"/>
                </a:lnTo>
                <a:lnTo>
                  <a:pt x="3231" y="63"/>
                </a:lnTo>
                <a:lnTo>
                  <a:pt x="3232" y="63"/>
                </a:lnTo>
                <a:lnTo>
                  <a:pt x="3232" y="63"/>
                </a:lnTo>
                <a:lnTo>
                  <a:pt x="3232" y="63"/>
                </a:lnTo>
                <a:lnTo>
                  <a:pt x="3234" y="63"/>
                </a:lnTo>
                <a:lnTo>
                  <a:pt x="3234" y="63"/>
                </a:lnTo>
                <a:lnTo>
                  <a:pt x="3234" y="63"/>
                </a:lnTo>
                <a:lnTo>
                  <a:pt x="3234" y="63"/>
                </a:lnTo>
                <a:lnTo>
                  <a:pt x="3235" y="63"/>
                </a:lnTo>
                <a:lnTo>
                  <a:pt x="3235" y="63"/>
                </a:lnTo>
                <a:lnTo>
                  <a:pt x="3235" y="63"/>
                </a:lnTo>
                <a:lnTo>
                  <a:pt x="3236" y="63"/>
                </a:lnTo>
                <a:lnTo>
                  <a:pt x="3236" y="63"/>
                </a:lnTo>
                <a:lnTo>
                  <a:pt x="3236" y="63"/>
                </a:lnTo>
                <a:lnTo>
                  <a:pt x="3237" y="63"/>
                </a:lnTo>
                <a:lnTo>
                  <a:pt x="3237" y="63"/>
                </a:lnTo>
                <a:lnTo>
                  <a:pt x="3237" y="63"/>
                </a:lnTo>
                <a:lnTo>
                  <a:pt x="3238" y="63"/>
                </a:lnTo>
                <a:lnTo>
                  <a:pt x="3238" y="63"/>
                </a:lnTo>
                <a:lnTo>
                  <a:pt x="3238" y="63"/>
                </a:lnTo>
                <a:lnTo>
                  <a:pt x="3238" y="63"/>
                </a:lnTo>
                <a:lnTo>
                  <a:pt x="3239" y="63"/>
                </a:lnTo>
                <a:lnTo>
                  <a:pt x="3239" y="63"/>
                </a:lnTo>
                <a:lnTo>
                  <a:pt x="3239" y="63"/>
                </a:lnTo>
                <a:lnTo>
                  <a:pt x="3240" y="63"/>
                </a:lnTo>
                <a:lnTo>
                  <a:pt x="3240" y="63"/>
                </a:lnTo>
                <a:lnTo>
                  <a:pt x="3240" y="63"/>
                </a:lnTo>
                <a:lnTo>
                  <a:pt x="3241" y="63"/>
                </a:lnTo>
                <a:lnTo>
                  <a:pt x="3241" y="63"/>
                </a:lnTo>
                <a:lnTo>
                  <a:pt x="3241" y="63"/>
                </a:lnTo>
                <a:lnTo>
                  <a:pt x="3242" y="63"/>
                </a:lnTo>
                <a:lnTo>
                  <a:pt x="3242" y="63"/>
                </a:lnTo>
                <a:lnTo>
                  <a:pt x="3242" y="63"/>
                </a:lnTo>
                <a:lnTo>
                  <a:pt x="3243" y="63"/>
                </a:lnTo>
                <a:lnTo>
                  <a:pt x="3243" y="63"/>
                </a:lnTo>
                <a:lnTo>
                  <a:pt x="3243" y="63"/>
                </a:lnTo>
                <a:lnTo>
                  <a:pt x="3243" y="63"/>
                </a:lnTo>
                <a:lnTo>
                  <a:pt x="3244" y="63"/>
                </a:lnTo>
                <a:lnTo>
                  <a:pt x="3244" y="63"/>
                </a:lnTo>
                <a:lnTo>
                  <a:pt x="3244" y="63"/>
                </a:lnTo>
                <a:lnTo>
                  <a:pt x="3245" y="63"/>
                </a:lnTo>
                <a:lnTo>
                  <a:pt x="3245" y="63"/>
                </a:lnTo>
                <a:lnTo>
                  <a:pt x="3245" y="63"/>
                </a:lnTo>
                <a:lnTo>
                  <a:pt x="3246" y="63"/>
                </a:lnTo>
                <a:lnTo>
                  <a:pt x="3246" y="63"/>
                </a:lnTo>
                <a:lnTo>
                  <a:pt x="3246" y="63"/>
                </a:lnTo>
                <a:lnTo>
                  <a:pt x="3247" y="63"/>
                </a:lnTo>
                <a:lnTo>
                  <a:pt x="3247" y="63"/>
                </a:lnTo>
                <a:lnTo>
                  <a:pt x="3247" y="63"/>
                </a:lnTo>
                <a:lnTo>
                  <a:pt x="3249" y="63"/>
                </a:lnTo>
                <a:lnTo>
                  <a:pt x="3249" y="63"/>
                </a:lnTo>
                <a:lnTo>
                  <a:pt x="3249" y="63"/>
                </a:lnTo>
                <a:lnTo>
                  <a:pt x="3249" y="63"/>
                </a:lnTo>
                <a:lnTo>
                  <a:pt x="3250" y="63"/>
                </a:lnTo>
                <a:lnTo>
                  <a:pt x="3250" y="63"/>
                </a:lnTo>
                <a:lnTo>
                  <a:pt x="3250" y="63"/>
                </a:lnTo>
                <a:lnTo>
                  <a:pt x="3251" y="63"/>
                </a:lnTo>
                <a:lnTo>
                  <a:pt x="3251" y="63"/>
                </a:lnTo>
                <a:lnTo>
                  <a:pt x="3251" y="63"/>
                </a:lnTo>
                <a:lnTo>
                  <a:pt x="3252" y="63"/>
                </a:lnTo>
                <a:lnTo>
                  <a:pt x="3252" y="63"/>
                </a:lnTo>
                <a:lnTo>
                  <a:pt x="3252" y="63"/>
                </a:lnTo>
                <a:lnTo>
                  <a:pt x="3253" y="63"/>
                </a:lnTo>
                <a:lnTo>
                  <a:pt x="3253" y="63"/>
                </a:lnTo>
                <a:lnTo>
                  <a:pt x="3253" y="63"/>
                </a:lnTo>
                <a:lnTo>
                  <a:pt x="3253" y="63"/>
                </a:lnTo>
                <a:lnTo>
                  <a:pt x="3254" y="63"/>
                </a:lnTo>
                <a:lnTo>
                  <a:pt x="3254" y="63"/>
                </a:lnTo>
                <a:lnTo>
                  <a:pt x="3254" y="63"/>
                </a:lnTo>
                <a:lnTo>
                  <a:pt x="3255" y="63"/>
                </a:lnTo>
                <a:lnTo>
                  <a:pt x="3255" y="63"/>
                </a:lnTo>
                <a:lnTo>
                  <a:pt x="3255" y="63"/>
                </a:lnTo>
                <a:lnTo>
                  <a:pt x="3256" y="63"/>
                </a:lnTo>
                <a:lnTo>
                  <a:pt x="3256" y="63"/>
                </a:lnTo>
                <a:lnTo>
                  <a:pt x="3256" y="63"/>
                </a:lnTo>
                <a:lnTo>
                  <a:pt x="3257" y="63"/>
                </a:lnTo>
                <a:lnTo>
                  <a:pt x="3257" y="63"/>
                </a:lnTo>
                <a:lnTo>
                  <a:pt x="3257" y="63"/>
                </a:lnTo>
                <a:lnTo>
                  <a:pt x="3258" y="63"/>
                </a:lnTo>
                <a:lnTo>
                  <a:pt x="3258" y="63"/>
                </a:lnTo>
                <a:lnTo>
                  <a:pt x="3258" y="63"/>
                </a:lnTo>
                <a:lnTo>
                  <a:pt x="3258" y="63"/>
                </a:lnTo>
                <a:lnTo>
                  <a:pt x="3259" y="63"/>
                </a:lnTo>
                <a:lnTo>
                  <a:pt x="3259" y="63"/>
                </a:lnTo>
                <a:lnTo>
                  <a:pt x="3259" y="63"/>
                </a:lnTo>
                <a:lnTo>
                  <a:pt x="3260" y="63"/>
                </a:lnTo>
                <a:lnTo>
                  <a:pt x="3260" y="63"/>
                </a:lnTo>
                <a:lnTo>
                  <a:pt x="3260" y="63"/>
                </a:lnTo>
                <a:lnTo>
                  <a:pt x="3261" y="63"/>
                </a:lnTo>
                <a:lnTo>
                  <a:pt x="3261" y="63"/>
                </a:lnTo>
                <a:lnTo>
                  <a:pt x="3261" y="63"/>
                </a:lnTo>
                <a:lnTo>
                  <a:pt x="3262" y="63"/>
                </a:lnTo>
                <a:lnTo>
                  <a:pt x="3262" y="63"/>
                </a:lnTo>
                <a:lnTo>
                  <a:pt x="3262" y="63"/>
                </a:lnTo>
                <a:lnTo>
                  <a:pt x="3263" y="63"/>
                </a:lnTo>
                <a:lnTo>
                  <a:pt x="3263" y="63"/>
                </a:lnTo>
                <a:lnTo>
                  <a:pt x="3263" y="63"/>
                </a:lnTo>
                <a:lnTo>
                  <a:pt x="3263" y="63"/>
                </a:lnTo>
                <a:lnTo>
                  <a:pt x="3265" y="63"/>
                </a:lnTo>
                <a:lnTo>
                  <a:pt x="3265" y="63"/>
                </a:lnTo>
                <a:lnTo>
                  <a:pt x="3265" y="63"/>
                </a:lnTo>
                <a:lnTo>
                  <a:pt x="3266" y="63"/>
                </a:lnTo>
                <a:lnTo>
                  <a:pt x="3266" y="63"/>
                </a:lnTo>
                <a:lnTo>
                  <a:pt x="3266" y="63"/>
                </a:lnTo>
                <a:lnTo>
                  <a:pt x="3266" y="63"/>
                </a:lnTo>
                <a:lnTo>
                  <a:pt x="3267" y="63"/>
                </a:lnTo>
                <a:lnTo>
                  <a:pt x="3267" y="63"/>
                </a:lnTo>
                <a:lnTo>
                  <a:pt x="3268" y="63"/>
                </a:lnTo>
                <a:lnTo>
                  <a:pt x="3268" y="63"/>
                </a:lnTo>
                <a:lnTo>
                  <a:pt x="3268" y="63"/>
                </a:lnTo>
                <a:lnTo>
                  <a:pt x="3268" y="63"/>
                </a:lnTo>
                <a:lnTo>
                  <a:pt x="3269" y="63"/>
                </a:lnTo>
                <a:lnTo>
                  <a:pt x="3269" y="63"/>
                </a:lnTo>
                <a:lnTo>
                  <a:pt x="3269" y="63"/>
                </a:lnTo>
                <a:lnTo>
                  <a:pt x="3270" y="63"/>
                </a:lnTo>
                <a:lnTo>
                  <a:pt x="3270" y="63"/>
                </a:lnTo>
                <a:lnTo>
                  <a:pt x="3270" y="63"/>
                </a:lnTo>
                <a:lnTo>
                  <a:pt x="3271" y="63"/>
                </a:lnTo>
                <a:lnTo>
                  <a:pt x="3271" y="63"/>
                </a:lnTo>
                <a:lnTo>
                  <a:pt x="3271" y="63"/>
                </a:lnTo>
                <a:lnTo>
                  <a:pt x="3272" y="63"/>
                </a:lnTo>
                <a:lnTo>
                  <a:pt x="3272" y="63"/>
                </a:lnTo>
                <a:lnTo>
                  <a:pt x="3272" y="63"/>
                </a:lnTo>
                <a:lnTo>
                  <a:pt x="3273" y="63"/>
                </a:lnTo>
                <a:lnTo>
                  <a:pt x="3273" y="63"/>
                </a:lnTo>
                <a:lnTo>
                  <a:pt x="3273" y="63"/>
                </a:lnTo>
                <a:lnTo>
                  <a:pt x="3273" y="63"/>
                </a:lnTo>
                <a:lnTo>
                  <a:pt x="3274" y="63"/>
                </a:lnTo>
                <a:lnTo>
                  <a:pt x="3274" y="63"/>
                </a:lnTo>
                <a:lnTo>
                  <a:pt x="3274" y="63"/>
                </a:lnTo>
                <a:lnTo>
                  <a:pt x="3275" y="63"/>
                </a:lnTo>
                <a:lnTo>
                  <a:pt x="3275" y="63"/>
                </a:lnTo>
                <a:lnTo>
                  <a:pt x="3275" y="63"/>
                </a:lnTo>
                <a:lnTo>
                  <a:pt x="3276" y="63"/>
                </a:lnTo>
                <a:lnTo>
                  <a:pt x="3276" y="63"/>
                </a:lnTo>
                <a:lnTo>
                  <a:pt x="3276" y="63"/>
                </a:lnTo>
                <a:lnTo>
                  <a:pt x="3277" y="63"/>
                </a:lnTo>
                <a:lnTo>
                  <a:pt x="3277" y="63"/>
                </a:lnTo>
                <a:lnTo>
                  <a:pt x="3277" y="63"/>
                </a:lnTo>
                <a:lnTo>
                  <a:pt x="3278" y="63"/>
                </a:lnTo>
                <a:lnTo>
                  <a:pt x="3278" y="63"/>
                </a:lnTo>
                <a:lnTo>
                  <a:pt x="3278" y="63"/>
                </a:lnTo>
                <a:lnTo>
                  <a:pt x="3278" y="63"/>
                </a:lnTo>
                <a:lnTo>
                  <a:pt x="3279" y="63"/>
                </a:lnTo>
                <a:lnTo>
                  <a:pt x="3279" y="63"/>
                </a:lnTo>
                <a:lnTo>
                  <a:pt x="3279" y="63"/>
                </a:lnTo>
                <a:lnTo>
                  <a:pt x="3280" y="63"/>
                </a:lnTo>
                <a:lnTo>
                  <a:pt x="3280" y="63"/>
                </a:lnTo>
                <a:lnTo>
                  <a:pt x="3280" y="63"/>
                </a:lnTo>
                <a:lnTo>
                  <a:pt x="3281" y="63"/>
                </a:lnTo>
                <a:lnTo>
                  <a:pt x="3281" y="63"/>
                </a:lnTo>
                <a:lnTo>
                  <a:pt x="3281" y="63"/>
                </a:lnTo>
                <a:lnTo>
                  <a:pt x="3283" y="63"/>
                </a:lnTo>
                <a:lnTo>
                  <a:pt x="3283" y="63"/>
                </a:lnTo>
                <a:lnTo>
                  <a:pt x="3283" y="63"/>
                </a:lnTo>
                <a:lnTo>
                  <a:pt x="3283" y="63"/>
                </a:lnTo>
                <a:lnTo>
                  <a:pt x="3284" y="63"/>
                </a:lnTo>
                <a:lnTo>
                  <a:pt x="3284" y="63"/>
                </a:lnTo>
                <a:lnTo>
                  <a:pt x="3284" y="63"/>
                </a:lnTo>
                <a:lnTo>
                  <a:pt x="3285" y="63"/>
                </a:lnTo>
                <a:lnTo>
                  <a:pt x="3285" y="63"/>
                </a:lnTo>
                <a:lnTo>
                  <a:pt x="3285" y="63"/>
                </a:lnTo>
                <a:lnTo>
                  <a:pt x="3286" y="63"/>
                </a:lnTo>
                <a:lnTo>
                  <a:pt x="3286" y="63"/>
                </a:lnTo>
                <a:lnTo>
                  <a:pt x="3286" y="63"/>
                </a:lnTo>
                <a:lnTo>
                  <a:pt x="3287" y="63"/>
                </a:lnTo>
                <a:lnTo>
                  <a:pt x="3287" y="63"/>
                </a:lnTo>
                <a:lnTo>
                  <a:pt x="3287" y="63"/>
                </a:lnTo>
                <a:lnTo>
                  <a:pt x="3288" y="63"/>
                </a:lnTo>
                <a:lnTo>
                  <a:pt x="3288" y="63"/>
                </a:lnTo>
                <a:lnTo>
                  <a:pt x="3288" y="63"/>
                </a:lnTo>
                <a:lnTo>
                  <a:pt x="3288" y="63"/>
                </a:lnTo>
                <a:lnTo>
                  <a:pt x="3289" y="63"/>
                </a:lnTo>
                <a:lnTo>
                  <a:pt x="3289" y="63"/>
                </a:lnTo>
                <a:lnTo>
                  <a:pt x="3289" y="63"/>
                </a:lnTo>
                <a:lnTo>
                  <a:pt x="3290" y="63"/>
                </a:lnTo>
                <a:lnTo>
                  <a:pt x="3290" y="63"/>
                </a:lnTo>
                <a:lnTo>
                  <a:pt x="3290" y="63"/>
                </a:lnTo>
                <a:lnTo>
                  <a:pt x="3291" y="63"/>
                </a:lnTo>
                <a:lnTo>
                  <a:pt x="3291" y="63"/>
                </a:lnTo>
                <a:lnTo>
                  <a:pt x="3291" y="63"/>
                </a:lnTo>
                <a:lnTo>
                  <a:pt x="3292" y="63"/>
                </a:lnTo>
                <a:lnTo>
                  <a:pt x="3292" y="63"/>
                </a:lnTo>
                <a:lnTo>
                  <a:pt x="3292" y="63"/>
                </a:lnTo>
                <a:lnTo>
                  <a:pt x="3293" y="63"/>
                </a:lnTo>
                <a:lnTo>
                  <a:pt x="3293" y="63"/>
                </a:lnTo>
                <a:lnTo>
                  <a:pt x="3293" y="63"/>
                </a:lnTo>
                <a:lnTo>
                  <a:pt x="3293" y="63"/>
                </a:lnTo>
                <a:lnTo>
                  <a:pt x="3294" y="63"/>
                </a:lnTo>
                <a:lnTo>
                  <a:pt x="3294" y="63"/>
                </a:lnTo>
                <a:lnTo>
                  <a:pt x="3294" y="63"/>
                </a:lnTo>
                <a:lnTo>
                  <a:pt x="3295" y="63"/>
                </a:lnTo>
                <a:lnTo>
                  <a:pt x="3295" y="63"/>
                </a:lnTo>
                <a:lnTo>
                  <a:pt x="3295" y="63"/>
                </a:lnTo>
                <a:lnTo>
                  <a:pt x="3296" y="63"/>
                </a:lnTo>
                <a:lnTo>
                  <a:pt x="3296" y="63"/>
                </a:lnTo>
                <a:lnTo>
                  <a:pt x="3296" y="63"/>
                </a:lnTo>
                <a:lnTo>
                  <a:pt x="3298" y="63"/>
                </a:lnTo>
                <a:lnTo>
                  <a:pt x="3298" y="63"/>
                </a:lnTo>
                <a:lnTo>
                  <a:pt x="3298" y="63"/>
                </a:lnTo>
                <a:lnTo>
                  <a:pt x="3298" y="63"/>
                </a:lnTo>
                <a:lnTo>
                  <a:pt x="3299" y="63"/>
                </a:lnTo>
                <a:lnTo>
                  <a:pt x="3299" y="63"/>
                </a:lnTo>
                <a:lnTo>
                  <a:pt x="3299" y="63"/>
                </a:lnTo>
                <a:lnTo>
                  <a:pt x="3300" y="63"/>
                </a:lnTo>
                <a:lnTo>
                  <a:pt x="3300" y="63"/>
                </a:lnTo>
                <a:lnTo>
                  <a:pt x="3300" y="63"/>
                </a:lnTo>
                <a:lnTo>
                  <a:pt x="3301" y="63"/>
                </a:lnTo>
                <a:lnTo>
                  <a:pt x="3301" y="63"/>
                </a:lnTo>
                <a:lnTo>
                  <a:pt x="3301" y="63"/>
                </a:lnTo>
                <a:lnTo>
                  <a:pt x="3302" y="63"/>
                </a:lnTo>
                <a:lnTo>
                  <a:pt x="3302" y="63"/>
                </a:lnTo>
                <a:lnTo>
                  <a:pt x="3302" y="63"/>
                </a:lnTo>
                <a:lnTo>
                  <a:pt x="3303" y="63"/>
                </a:lnTo>
                <a:lnTo>
                  <a:pt x="3303" y="63"/>
                </a:lnTo>
                <a:lnTo>
                  <a:pt x="3303" y="63"/>
                </a:lnTo>
                <a:lnTo>
                  <a:pt x="3303" y="63"/>
                </a:lnTo>
                <a:lnTo>
                  <a:pt x="3304" y="63"/>
                </a:lnTo>
                <a:lnTo>
                  <a:pt x="3304" y="63"/>
                </a:lnTo>
                <a:lnTo>
                  <a:pt x="3304" y="63"/>
                </a:lnTo>
                <a:lnTo>
                  <a:pt x="3305" y="63"/>
                </a:lnTo>
                <a:lnTo>
                  <a:pt x="3305" y="63"/>
                </a:lnTo>
                <a:lnTo>
                  <a:pt x="3305" y="63"/>
                </a:lnTo>
                <a:lnTo>
                  <a:pt x="3306" y="63"/>
                </a:lnTo>
                <a:lnTo>
                  <a:pt x="3306" y="63"/>
                </a:lnTo>
                <a:lnTo>
                  <a:pt x="3306" y="63"/>
                </a:lnTo>
                <a:lnTo>
                  <a:pt x="3307" y="63"/>
                </a:lnTo>
                <a:lnTo>
                  <a:pt x="3307" y="63"/>
                </a:lnTo>
                <a:lnTo>
                  <a:pt x="3307" y="63"/>
                </a:lnTo>
                <a:lnTo>
                  <a:pt x="3308" y="63"/>
                </a:lnTo>
                <a:lnTo>
                  <a:pt x="3308" y="63"/>
                </a:lnTo>
                <a:lnTo>
                  <a:pt x="3308" y="63"/>
                </a:lnTo>
                <a:lnTo>
                  <a:pt x="3308" y="63"/>
                </a:lnTo>
                <a:lnTo>
                  <a:pt x="3309" y="63"/>
                </a:lnTo>
                <a:lnTo>
                  <a:pt x="3309" y="63"/>
                </a:lnTo>
                <a:lnTo>
                  <a:pt x="3309" y="63"/>
                </a:lnTo>
                <a:lnTo>
                  <a:pt x="3310" y="63"/>
                </a:lnTo>
                <a:lnTo>
                  <a:pt x="3310" y="63"/>
                </a:lnTo>
                <a:lnTo>
                  <a:pt x="3310" y="63"/>
                </a:lnTo>
                <a:lnTo>
                  <a:pt x="3311" y="63"/>
                </a:lnTo>
                <a:lnTo>
                  <a:pt x="3311" y="63"/>
                </a:lnTo>
                <a:lnTo>
                  <a:pt x="3311" y="63"/>
                </a:lnTo>
                <a:lnTo>
                  <a:pt x="3312" y="63"/>
                </a:lnTo>
                <a:lnTo>
                  <a:pt x="3312" y="63"/>
                </a:lnTo>
                <a:lnTo>
                  <a:pt x="3312" y="63"/>
                </a:lnTo>
                <a:lnTo>
                  <a:pt x="3312" y="63"/>
                </a:lnTo>
                <a:lnTo>
                  <a:pt x="3313" y="63"/>
                </a:lnTo>
                <a:lnTo>
                  <a:pt x="3313" y="63"/>
                </a:lnTo>
                <a:lnTo>
                  <a:pt x="3313" y="63"/>
                </a:lnTo>
                <a:lnTo>
                  <a:pt x="3314" y="63"/>
                </a:lnTo>
                <a:lnTo>
                  <a:pt x="3314" y="63"/>
                </a:lnTo>
                <a:lnTo>
                  <a:pt x="3314" y="63"/>
                </a:lnTo>
                <a:lnTo>
                  <a:pt x="3315" y="63"/>
                </a:lnTo>
                <a:lnTo>
                  <a:pt x="3315" y="63"/>
                </a:lnTo>
                <a:lnTo>
                  <a:pt x="3315" y="63"/>
                </a:lnTo>
                <a:lnTo>
                  <a:pt x="3317" y="63"/>
                </a:lnTo>
                <a:lnTo>
                  <a:pt x="3317" y="63"/>
                </a:lnTo>
                <a:lnTo>
                  <a:pt x="3317" y="63"/>
                </a:lnTo>
                <a:lnTo>
                  <a:pt x="3318" y="63"/>
                </a:lnTo>
                <a:lnTo>
                  <a:pt x="3318" y="63"/>
                </a:lnTo>
                <a:lnTo>
                  <a:pt x="3318" y="63"/>
                </a:lnTo>
                <a:lnTo>
                  <a:pt x="3318" y="63"/>
                </a:lnTo>
                <a:lnTo>
                  <a:pt x="3319" y="63"/>
                </a:lnTo>
                <a:lnTo>
                  <a:pt x="3319" y="63"/>
                </a:lnTo>
                <a:lnTo>
                  <a:pt x="3319" y="63"/>
                </a:lnTo>
                <a:lnTo>
                  <a:pt x="3320" y="63"/>
                </a:lnTo>
                <a:lnTo>
                  <a:pt x="3320" y="63"/>
                </a:lnTo>
                <a:lnTo>
                  <a:pt x="3320" y="63"/>
                </a:lnTo>
                <a:lnTo>
                  <a:pt x="3320" y="63"/>
                </a:lnTo>
                <a:lnTo>
                  <a:pt x="3321" y="63"/>
                </a:lnTo>
                <a:lnTo>
                  <a:pt x="3321" y="63"/>
                </a:lnTo>
                <a:lnTo>
                  <a:pt x="3322" y="63"/>
                </a:lnTo>
                <a:lnTo>
                  <a:pt x="3322" y="63"/>
                </a:lnTo>
                <a:lnTo>
                  <a:pt x="3322" y="63"/>
                </a:lnTo>
                <a:lnTo>
                  <a:pt x="3323" y="63"/>
                </a:lnTo>
                <a:lnTo>
                  <a:pt x="3323" y="63"/>
                </a:lnTo>
                <a:lnTo>
                  <a:pt x="3323" y="63"/>
                </a:lnTo>
                <a:lnTo>
                  <a:pt x="3323" y="63"/>
                </a:lnTo>
                <a:lnTo>
                  <a:pt x="3324" y="63"/>
                </a:lnTo>
                <a:lnTo>
                  <a:pt x="3324" y="63"/>
                </a:lnTo>
                <a:lnTo>
                  <a:pt x="3324" y="63"/>
                </a:lnTo>
                <a:lnTo>
                  <a:pt x="3325" y="63"/>
                </a:lnTo>
                <a:lnTo>
                  <a:pt x="3325" y="63"/>
                </a:lnTo>
                <a:lnTo>
                  <a:pt x="3325" y="63"/>
                </a:lnTo>
                <a:lnTo>
                  <a:pt x="3326" y="63"/>
                </a:lnTo>
                <a:lnTo>
                  <a:pt x="3326" y="63"/>
                </a:lnTo>
                <a:lnTo>
                  <a:pt x="3326" y="63"/>
                </a:lnTo>
                <a:lnTo>
                  <a:pt x="3327" y="63"/>
                </a:lnTo>
                <a:lnTo>
                  <a:pt x="3327" y="63"/>
                </a:lnTo>
                <a:lnTo>
                  <a:pt x="3327" y="63"/>
                </a:lnTo>
                <a:lnTo>
                  <a:pt x="3327" y="63"/>
                </a:lnTo>
                <a:lnTo>
                  <a:pt x="3328" y="63"/>
                </a:lnTo>
                <a:lnTo>
                  <a:pt x="3328" y="63"/>
                </a:lnTo>
                <a:lnTo>
                  <a:pt x="3328" y="63"/>
                </a:lnTo>
                <a:lnTo>
                  <a:pt x="3329" y="63"/>
                </a:lnTo>
                <a:lnTo>
                  <a:pt x="3329" y="63"/>
                </a:lnTo>
                <a:lnTo>
                  <a:pt x="3329" y="63"/>
                </a:lnTo>
                <a:lnTo>
                  <a:pt x="3330" y="63"/>
                </a:lnTo>
                <a:lnTo>
                  <a:pt x="3330" y="63"/>
                </a:lnTo>
                <a:lnTo>
                  <a:pt x="3330" y="63"/>
                </a:lnTo>
                <a:lnTo>
                  <a:pt x="3332" y="63"/>
                </a:lnTo>
                <a:lnTo>
                  <a:pt x="3332" y="63"/>
                </a:lnTo>
                <a:lnTo>
                  <a:pt x="3332" y="63"/>
                </a:lnTo>
                <a:lnTo>
                  <a:pt x="3333" y="63"/>
                </a:lnTo>
                <a:lnTo>
                  <a:pt x="3333" y="63"/>
                </a:lnTo>
                <a:lnTo>
                  <a:pt x="3333" y="63"/>
                </a:lnTo>
                <a:lnTo>
                  <a:pt x="3333" y="63"/>
                </a:lnTo>
                <a:lnTo>
                  <a:pt x="3334" y="63"/>
                </a:lnTo>
                <a:lnTo>
                  <a:pt x="3334" y="63"/>
                </a:lnTo>
                <a:lnTo>
                  <a:pt x="3334" y="63"/>
                </a:lnTo>
                <a:lnTo>
                  <a:pt x="3335" y="63"/>
                </a:lnTo>
                <a:lnTo>
                  <a:pt x="3335" y="63"/>
                </a:lnTo>
                <a:lnTo>
                  <a:pt x="3335" y="63"/>
                </a:lnTo>
                <a:lnTo>
                  <a:pt x="3336" y="63"/>
                </a:lnTo>
                <a:lnTo>
                  <a:pt x="3336" y="63"/>
                </a:lnTo>
                <a:lnTo>
                  <a:pt x="3336" y="63"/>
                </a:lnTo>
                <a:lnTo>
                  <a:pt x="3337" y="63"/>
                </a:lnTo>
                <a:lnTo>
                  <a:pt x="3337" y="63"/>
                </a:lnTo>
                <a:lnTo>
                  <a:pt x="3337" y="63"/>
                </a:lnTo>
                <a:lnTo>
                  <a:pt x="3337" y="63"/>
                </a:lnTo>
                <a:lnTo>
                  <a:pt x="3338" y="63"/>
                </a:lnTo>
                <a:lnTo>
                  <a:pt x="3338" y="63"/>
                </a:lnTo>
                <a:lnTo>
                  <a:pt x="3338" y="63"/>
                </a:lnTo>
                <a:lnTo>
                  <a:pt x="3339" y="63"/>
                </a:lnTo>
                <a:lnTo>
                  <a:pt x="3339" y="63"/>
                </a:lnTo>
                <a:lnTo>
                  <a:pt x="3339" y="63"/>
                </a:lnTo>
                <a:lnTo>
                  <a:pt x="3340" y="63"/>
                </a:lnTo>
                <a:lnTo>
                  <a:pt x="3340" y="63"/>
                </a:lnTo>
                <a:lnTo>
                  <a:pt x="3340" y="63"/>
                </a:lnTo>
                <a:lnTo>
                  <a:pt x="3341" y="63"/>
                </a:lnTo>
                <a:lnTo>
                  <a:pt x="3341" y="63"/>
                </a:lnTo>
                <a:lnTo>
                  <a:pt x="3341" y="63"/>
                </a:lnTo>
                <a:lnTo>
                  <a:pt x="3342" y="63"/>
                </a:lnTo>
                <a:lnTo>
                  <a:pt x="3342" y="63"/>
                </a:lnTo>
                <a:lnTo>
                  <a:pt x="3342" y="63"/>
                </a:lnTo>
                <a:lnTo>
                  <a:pt x="3342" y="63"/>
                </a:lnTo>
                <a:lnTo>
                  <a:pt x="3343" y="63"/>
                </a:lnTo>
                <a:lnTo>
                  <a:pt x="3343" y="63"/>
                </a:lnTo>
                <a:lnTo>
                  <a:pt x="3343" y="63"/>
                </a:lnTo>
                <a:lnTo>
                  <a:pt x="3344" y="63"/>
                </a:lnTo>
                <a:lnTo>
                  <a:pt x="3344" y="63"/>
                </a:lnTo>
                <a:lnTo>
                  <a:pt x="3344" y="63"/>
                </a:lnTo>
                <a:lnTo>
                  <a:pt x="3345" y="63"/>
                </a:lnTo>
                <a:lnTo>
                  <a:pt x="3345" y="63"/>
                </a:lnTo>
                <a:lnTo>
                  <a:pt x="3345" y="63"/>
                </a:lnTo>
                <a:lnTo>
                  <a:pt x="3346" y="63"/>
                </a:lnTo>
                <a:lnTo>
                  <a:pt x="3346" y="63"/>
                </a:lnTo>
                <a:lnTo>
                  <a:pt x="3346" y="63"/>
                </a:lnTo>
                <a:lnTo>
                  <a:pt x="3347" y="63"/>
                </a:lnTo>
                <a:lnTo>
                  <a:pt x="3347" y="63"/>
                </a:lnTo>
                <a:lnTo>
                  <a:pt x="3347" y="63"/>
                </a:lnTo>
                <a:lnTo>
                  <a:pt x="3347" y="63"/>
                </a:lnTo>
                <a:lnTo>
                  <a:pt x="3348" y="63"/>
                </a:lnTo>
                <a:lnTo>
                  <a:pt x="3348" y="63"/>
                </a:lnTo>
                <a:lnTo>
                  <a:pt x="3348" y="63"/>
                </a:lnTo>
                <a:lnTo>
                  <a:pt x="3349" y="63"/>
                </a:lnTo>
                <a:lnTo>
                  <a:pt x="3349" y="63"/>
                </a:lnTo>
                <a:lnTo>
                  <a:pt x="3349" y="63"/>
                </a:lnTo>
                <a:lnTo>
                  <a:pt x="3351" y="63"/>
                </a:lnTo>
                <a:lnTo>
                  <a:pt x="3351" y="63"/>
                </a:lnTo>
                <a:lnTo>
                  <a:pt x="3351" y="63"/>
                </a:lnTo>
                <a:lnTo>
                  <a:pt x="3352" y="63"/>
                </a:lnTo>
                <a:lnTo>
                  <a:pt x="3352" y="63"/>
                </a:lnTo>
                <a:lnTo>
                  <a:pt x="3352" y="63"/>
                </a:lnTo>
                <a:lnTo>
                  <a:pt x="3352" y="63"/>
                </a:lnTo>
                <a:lnTo>
                  <a:pt x="3353" y="63"/>
                </a:lnTo>
                <a:lnTo>
                  <a:pt x="3353" y="63"/>
                </a:lnTo>
                <a:lnTo>
                  <a:pt x="3353" y="63"/>
                </a:lnTo>
                <a:lnTo>
                  <a:pt x="3354" y="63"/>
                </a:lnTo>
                <a:lnTo>
                  <a:pt x="3354" y="63"/>
                </a:lnTo>
                <a:lnTo>
                  <a:pt x="3354" y="63"/>
                </a:lnTo>
                <a:lnTo>
                  <a:pt x="3355" y="63"/>
                </a:lnTo>
                <a:lnTo>
                  <a:pt x="3355" y="63"/>
                </a:lnTo>
                <a:lnTo>
                  <a:pt x="3355" y="63"/>
                </a:lnTo>
                <a:lnTo>
                  <a:pt x="3356" y="63"/>
                </a:lnTo>
                <a:lnTo>
                  <a:pt x="3356" y="63"/>
                </a:lnTo>
                <a:lnTo>
                  <a:pt x="3356" y="63"/>
                </a:lnTo>
                <a:lnTo>
                  <a:pt x="3357" y="63"/>
                </a:lnTo>
                <a:lnTo>
                  <a:pt x="3357" y="63"/>
                </a:lnTo>
                <a:lnTo>
                  <a:pt x="3357" y="63"/>
                </a:lnTo>
                <a:lnTo>
                  <a:pt x="3357" y="63"/>
                </a:lnTo>
                <a:lnTo>
                  <a:pt x="3358" y="63"/>
                </a:lnTo>
                <a:lnTo>
                  <a:pt x="3358" y="63"/>
                </a:lnTo>
                <a:lnTo>
                  <a:pt x="3358" y="63"/>
                </a:lnTo>
                <a:lnTo>
                  <a:pt x="3359" y="63"/>
                </a:lnTo>
                <a:lnTo>
                  <a:pt x="3359" y="63"/>
                </a:lnTo>
                <a:lnTo>
                  <a:pt x="3359" y="63"/>
                </a:lnTo>
                <a:lnTo>
                  <a:pt x="3360" y="63"/>
                </a:lnTo>
                <a:lnTo>
                  <a:pt x="3360" y="63"/>
                </a:lnTo>
                <a:lnTo>
                  <a:pt x="3360" y="63"/>
                </a:lnTo>
                <a:lnTo>
                  <a:pt x="3361" y="63"/>
                </a:lnTo>
                <a:lnTo>
                  <a:pt x="3361" y="63"/>
                </a:lnTo>
                <a:lnTo>
                  <a:pt x="3361" y="63"/>
                </a:lnTo>
                <a:lnTo>
                  <a:pt x="3362" y="63"/>
                </a:lnTo>
                <a:lnTo>
                  <a:pt x="3362" y="63"/>
                </a:lnTo>
                <a:lnTo>
                  <a:pt x="3362" y="63"/>
                </a:lnTo>
                <a:lnTo>
                  <a:pt x="3362" y="63"/>
                </a:lnTo>
                <a:lnTo>
                  <a:pt x="3363" y="63"/>
                </a:lnTo>
                <a:lnTo>
                  <a:pt x="3363" y="63"/>
                </a:lnTo>
                <a:lnTo>
                  <a:pt x="3363" y="63"/>
                </a:lnTo>
                <a:lnTo>
                  <a:pt x="3364" y="63"/>
                </a:lnTo>
                <a:lnTo>
                  <a:pt x="3364" y="63"/>
                </a:lnTo>
                <a:lnTo>
                  <a:pt x="3364" y="63"/>
                </a:lnTo>
                <a:lnTo>
                  <a:pt x="3366" y="63"/>
                </a:lnTo>
                <a:lnTo>
                  <a:pt x="3366" y="63"/>
                </a:lnTo>
                <a:lnTo>
                  <a:pt x="3366" y="63"/>
                </a:lnTo>
                <a:lnTo>
                  <a:pt x="3367" y="63"/>
                </a:lnTo>
                <a:lnTo>
                  <a:pt x="3367" y="63"/>
                </a:lnTo>
                <a:lnTo>
                  <a:pt x="3367" y="63"/>
                </a:lnTo>
                <a:lnTo>
                  <a:pt x="3367" y="63"/>
                </a:lnTo>
                <a:lnTo>
                  <a:pt x="3368" y="63"/>
                </a:lnTo>
                <a:lnTo>
                  <a:pt x="3368" y="63"/>
                </a:lnTo>
                <a:lnTo>
                  <a:pt x="3368" y="63"/>
                </a:lnTo>
                <a:lnTo>
                  <a:pt x="3369" y="63"/>
                </a:lnTo>
                <a:lnTo>
                  <a:pt x="3369" y="63"/>
                </a:lnTo>
                <a:lnTo>
                  <a:pt x="3369" y="63"/>
                </a:lnTo>
                <a:lnTo>
                  <a:pt x="3370" y="63"/>
                </a:lnTo>
                <a:lnTo>
                  <a:pt x="3370" y="63"/>
                </a:lnTo>
                <a:lnTo>
                  <a:pt x="3370" y="63"/>
                </a:lnTo>
                <a:lnTo>
                  <a:pt x="3371" y="63"/>
                </a:lnTo>
                <a:lnTo>
                  <a:pt x="3371" y="63"/>
                </a:lnTo>
                <a:lnTo>
                  <a:pt x="3371" y="63"/>
                </a:lnTo>
                <a:lnTo>
                  <a:pt x="3372" y="63"/>
                </a:lnTo>
                <a:lnTo>
                  <a:pt x="3372" y="63"/>
                </a:lnTo>
                <a:lnTo>
                  <a:pt x="3372" y="63"/>
                </a:lnTo>
                <a:lnTo>
                  <a:pt x="3372" y="63"/>
                </a:lnTo>
                <a:lnTo>
                  <a:pt x="3373" y="63"/>
                </a:lnTo>
                <a:lnTo>
                  <a:pt x="3373" y="63"/>
                </a:lnTo>
                <a:lnTo>
                  <a:pt x="3373" y="63"/>
                </a:lnTo>
                <a:lnTo>
                  <a:pt x="3374" y="63"/>
                </a:lnTo>
                <a:lnTo>
                  <a:pt x="3374" y="63"/>
                </a:lnTo>
                <a:lnTo>
                  <a:pt x="3374" y="63"/>
                </a:lnTo>
                <a:lnTo>
                  <a:pt x="3374" y="63"/>
                </a:lnTo>
                <a:lnTo>
                  <a:pt x="3375" y="63"/>
                </a:lnTo>
                <a:lnTo>
                  <a:pt x="3375" y="63"/>
                </a:lnTo>
                <a:lnTo>
                  <a:pt x="3376" y="63"/>
                </a:lnTo>
                <a:lnTo>
                  <a:pt x="3376" y="63"/>
                </a:lnTo>
                <a:lnTo>
                  <a:pt x="3376" y="63"/>
                </a:lnTo>
                <a:lnTo>
                  <a:pt x="3377" y="63"/>
                </a:lnTo>
                <a:lnTo>
                  <a:pt x="3377" y="63"/>
                </a:lnTo>
                <a:lnTo>
                  <a:pt x="3377" y="63"/>
                </a:lnTo>
                <a:lnTo>
                  <a:pt x="3377" y="63"/>
                </a:lnTo>
                <a:lnTo>
                  <a:pt x="3378" y="63"/>
                </a:lnTo>
                <a:lnTo>
                  <a:pt x="3378" y="63"/>
                </a:lnTo>
                <a:lnTo>
                  <a:pt x="3378" y="63"/>
                </a:lnTo>
                <a:lnTo>
                  <a:pt x="3379" y="63"/>
                </a:lnTo>
                <a:lnTo>
                  <a:pt x="3379" y="63"/>
                </a:lnTo>
                <a:lnTo>
                  <a:pt x="3379" y="63"/>
                </a:lnTo>
                <a:lnTo>
                  <a:pt x="3380" y="63"/>
                </a:lnTo>
                <a:lnTo>
                  <a:pt x="3380" y="63"/>
                </a:lnTo>
                <a:lnTo>
                  <a:pt x="3380" y="63"/>
                </a:lnTo>
                <a:lnTo>
                  <a:pt x="3382" y="63"/>
                </a:lnTo>
                <a:lnTo>
                  <a:pt x="3382" y="63"/>
                </a:lnTo>
                <a:lnTo>
                  <a:pt x="3382" y="63"/>
                </a:lnTo>
                <a:lnTo>
                  <a:pt x="3382" y="63"/>
                </a:lnTo>
                <a:lnTo>
                  <a:pt x="3382" y="63"/>
                </a:lnTo>
                <a:lnTo>
                  <a:pt x="3382" y="63"/>
                </a:lnTo>
                <a:lnTo>
                  <a:pt x="3382" y="63"/>
                </a:lnTo>
                <a:lnTo>
                  <a:pt x="3384" y="63"/>
                </a:lnTo>
                <a:lnTo>
                  <a:pt x="3384" y="63"/>
                </a:lnTo>
                <a:lnTo>
                  <a:pt x="3384" y="63"/>
                </a:lnTo>
                <a:lnTo>
                  <a:pt x="3385" y="63"/>
                </a:lnTo>
                <a:lnTo>
                  <a:pt x="3385" y="63"/>
                </a:lnTo>
                <a:lnTo>
                  <a:pt x="3385" y="63"/>
                </a:lnTo>
                <a:lnTo>
                  <a:pt x="3386" y="63"/>
                </a:lnTo>
                <a:lnTo>
                  <a:pt x="3386" y="63"/>
                </a:lnTo>
                <a:lnTo>
                  <a:pt x="3386" y="63"/>
                </a:lnTo>
                <a:lnTo>
                  <a:pt x="3387" y="63"/>
                </a:lnTo>
                <a:lnTo>
                  <a:pt x="3387" y="63"/>
                </a:lnTo>
                <a:lnTo>
                  <a:pt x="3387" y="63"/>
                </a:lnTo>
                <a:lnTo>
                  <a:pt x="3387" y="63"/>
                </a:lnTo>
                <a:lnTo>
                  <a:pt x="3388" y="63"/>
                </a:lnTo>
                <a:lnTo>
                  <a:pt x="3388" y="63"/>
                </a:lnTo>
                <a:lnTo>
                  <a:pt x="3388" y="63"/>
                </a:lnTo>
                <a:lnTo>
                  <a:pt x="3389" y="63"/>
                </a:lnTo>
                <a:lnTo>
                  <a:pt x="3389" y="63"/>
                </a:lnTo>
                <a:lnTo>
                  <a:pt x="3389" y="63"/>
                </a:lnTo>
                <a:lnTo>
                  <a:pt x="3390" y="63"/>
                </a:lnTo>
                <a:lnTo>
                  <a:pt x="3390" y="63"/>
                </a:lnTo>
                <a:lnTo>
                  <a:pt x="3390" y="63"/>
                </a:lnTo>
                <a:lnTo>
                  <a:pt x="3391" y="63"/>
                </a:lnTo>
                <a:lnTo>
                  <a:pt x="3391" y="63"/>
                </a:lnTo>
                <a:lnTo>
                  <a:pt x="3391" y="63"/>
                </a:lnTo>
                <a:lnTo>
                  <a:pt x="3392" y="63"/>
                </a:lnTo>
                <a:lnTo>
                  <a:pt x="3392" y="63"/>
                </a:lnTo>
                <a:lnTo>
                  <a:pt x="3392" y="63"/>
                </a:lnTo>
                <a:lnTo>
                  <a:pt x="3392" y="63"/>
                </a:lnTo>
                <a:lnTo>
                  <a:pt x="3393" y="63"/>
                </a:lnTo>
                <a:lnTo>
                  <a:pt x="3393" y="63"/>
                </a:lnTo>
                <a:lnTo>
                  <a:pt x="3393" y="63"/>
                </a:lnTo>
                <a:lnTo>
                  <a:pt x="3394" y="63"/>
                </a:lnTo>
                <a:lnTo>
                  <a:pt x="3394" y="63"/>
                </a:lnTo>
                <a:lnTo>
                  <a:pt x="3394" y="63"/>
                </a:lnTo>
                <a:lnTo>
                  <a:pt x="3395" y="63"/>
                </a:lnTo>
                <a:lnTo>
                  <a:pt x="3395" y="63"/>
                </a:lnTo>
                <a:lnTo>
                  <a:pt x="3395" y="63"/>
                </a:lnTo>
                <a:lnTo>
                  <a:pt x="3396" y="63"/>
                </a:lnTo>
                <a:lnTo>
                  <a:pt x="3396" y="63"/>
                </a:lnTo>
                <a:lnTo>
                  <a:pt x="3396" y="63"/>
                </a:lnTo>
                <a:lnTo>
                  <a:pt x="3396" y="63"/>
                </a:lnTo>
                <a:lnTo>
                  <a:pt x="3397" y="63"/>
                </a:lnTo>
                <a:lnTo>
                  <a:pt x="3397" y="63"/>
                </a:lnTo>
                <a:lnTo>
                  <a:pt x="3397" y="63"/>
                </a:lnTo>
                <a:lnTo>
                  <a:pt x="3398" y="63"/>
                </a:lnTo>
                <a:lnTo>
                  <a:pt x="3398" y="63"/>
                </a:lnTo>
                <a:lnTo>
                  <a:pt x="3398" y="63"/>
                </a:lnTo>
                <a:lnTo>
                  <a:pt x="3400" y="63"/>
                </a:lnTo>
                <a:lnTo>
                  <a:pt x="3400" y="63"/>
                </a:lnTo>
                <a:lnTo>
                  <a:pt x="3400" y="63"/>
                </a:lnTo>
                <a:lnTo>
                  <a:pt x="3401" y="63"/>
                </a:lnTo>
                <a:lnTo>
                  <a:pt x="3401" y="63"/>
                </a:lnTo>
                <a:lnTo>
                  <a:pt x="3401" y="63"/>
                </a:lnTo>
                <a:lnTo>
                  <a:pt x="3402" y="63"/>
                </a:lnTo>
                <a:lnTo>
                  <a:pt x="3402" y="63"/>
                </a:lnTo>
                <a:lnTo>
                  <a:pt x="3402" y="63"/>
                </a:lnTo>
                <a:lnTo>
                  <a:pt x="3402" y="63"/>
                </a:lnTo>
                <a:lnTo>
                  <a:pt x="3403" y="63"/>
                </a:lnTo>
                <a:lnTo>
                  <a:pt x="3403" y="63"/>
                </a:lnTo>
                <a:lnTo>
                  <a:pt x="3403" y="63"/>
                </a:lnTo>
                <a:lnTo>
                  <a:pt x="3404" y="63"/>
                </a:lnTo>
                <a:lnTo>
                  <a:pt x="3404" y="63"/>
                </a:lnTo>
                <a:lnTo>
                  <a:pt x="3404" y="63"/>
                </a:lnTo>
                <a:lnTo>
                  <a:pt x="3405" y="63"/>
                </a:lnTo>
                <a:lnTo>
                  <a:pt x="3405" y="63"/>
                </a:lnTo>
                <a:lnTo>
                  <a:pt x="3405" y="63"/>
                </a:lnTo>
                <a:lnTo>
                  <a:pt x="3406" y="63"/>
                </a:lnTo>
                <a:lnTo>
                  <a:pt x="3406" y="63"/>
                </a:lnTo>
                <a:lnTo>
                  <a:pt x="3406" y="63"/>
                </a:lnTo>
                <a:lnTo>
                  <a:pt x="3407" y="63"/>
                </a:lnTo>
                <a:lnTo>
                  <a:pt x="3407" y="63"/>
                </a:lnTo>
                <a:lnTo>
                  <a:pt x="3407" y="63"/>
                </a:lnTo>
                <a:lnTo>
                  <a:pt x="3407" y="63"/>
                </a:lnTo>
                <a:lnTo>
                  <a:pt x="3408" y="63"/>
                </a:lnTo>
                <a:lnTo>
                  <a:pt x="3408" y="63"/>
                </a:lnTo>
                <a:lnTo>
                  <a:pt x="3408" y="63"/>
                </a:lnTo>
                <a:lnTo>
                  <a:pt x="3409" y="63"/>
                </a:lnTo>
                <a:lnTo>
                  <a:pt x="3409" y="63"/>
                </a:lnTo>
                <a:lnTo>
                  <a:pt x="3409" y="63"/>
                </a:lnTo>
                <a:lnTo>
                  <a:pt x="3410" y="63"/>
                </a:lnTo>
                <a:lnTo>
                  <a:pt x="3410" y="63"/>
                </a:lnTo>
                <a:lnTo>
                  <a:pt x="3410" y="63"/>
                </a:lnTo>
                <a:lnTo>
                  <a:pt x="3411" y="63"/>
                </a:lnTo>
                <a:lnTo>
                  <a:pt x="3411" y="63"/>
                </a:lnTo>
                <a:lnTo>
                  <a:pt x="3411" y="63"/>
                </a:lnTo>
                <a:lnTo>
                  <a:pt x="3411" y="63"/>
                </a:lnTo>
                <a:lnTo>
                  <a:pt x="3412" y="63"/>
                </a:lnTo>
                <a:lnTo>
                  <a:pt x="3412" y="63"/>
                </a:lnTo>
                <a:lnTo>
                  <a:pt x="3412" y="63"/>
                </a:lnTo>
                <a:lnTo>
                  <a:pt x="3413" y="63"/>
                </a:lnTo>
                <a:lnTo>
                  <a:pt x="3413" y="63"/>
                </a:lnTo>
                <a:lnTo>
                  <a:pt x="3413" y="63"/>
                </a:lnTo>
                <a:lnTo>
                  <a:pt x="3415" y="63"/>
                </a:lnTo>
                <a:lnTo>
                  <a:pt x="3415" y="63"/>
                </a:lnTo>
                <a:lnTo>
                  <a:pt x="3415" y="63"/>
                </a:lnTo>
                <a:lnTo>
                  <a:pt x="3416" y="63"/>
                </a:lnTo>
                <a:lnTo>
                  <a:pt x="3416" y="63"/>
                </a:lnTo>
                <a:lnTo>
                  <a:pt x="3416" y="63"/>
                </a:lnTo>
                <a:lnTo>
                  <a:pt x="3417" y="63"/>
                </a:lnTo>
                <a:lnTo>
                  <a:pt x="3417" y="63"/>
                </a:lnTo>
                <a:lnTo>
                  <a:pt x="3417" y="63"/>
                </a:lnTo>
                <a:lnTo>
                  <a:pt x="3417" y="63"/>
                </a:lnTo>
                <a:lnTo>
                  <a:pt x="3418" y="63"/>
                </a:lnTo>
                <a:lnTo>
                  <a:pt x="3418" y="63"/>
                </a:lnTo>
                <a:lnTo>
                  <a:pt x="3418" y="63"/>
                </a:lnTo>
                <a:lnTo>
                  <a:pt x="3419" y="63"/>
                </a:lnTo>
                <a:lnTo>
                  <a:pt x="3419" y="63"/>
                </a:lnTo>
                <a:lnTo>
                  <a:pt x="3419" y="63"/>
                </a:lnTo>
                <a:lnTo>
                  <a:pt x="3420" y="63"/>
                </a:lnTo>
                <a:lnTo>
                  <a:pt x="3420" y="63"/>
                </a:lnTo>
                <a:lnTo>
                  <a:pt x="3420" y="63"/>
                </a:lnTo>
                <a:lnTo>
                  <a:pt x="3421" y="63"/>
                </a:lnTo>
                <a:lnTo>
                  <a:pt x="3421" y="63"/>
                </a:lnTo>
                <a:lnTo>
                  <a:pt x="3421" y="63"/>
                </a:lnTo>
                <a:lnTo>
                  <a:pt x="3422" y="63"/>
                </a:lnTo>
                <a:lnTo>
                  <a:pt x="3422" y="63"/>
                </a:lnTo>
                <a:lnTo>
                  <a:pt x="3422" y="63"/>
                </a:lnTo>
                <a:lnTo>
                  <a:pt x="3422" y="63"/>
                </a:lnTo>
                <a:lnTo>
                  <a:pt x="3423" y="63"/>
                </a:lnTo>
                <a:lnTo>
                  <a:pt x="3423" y="63"/>
                </a:lnTo>
                <a:lnTo>
                  <a:pt x="3423" y="63"/>
                </a:lnTo>
                <a:lnTo>
                  <a:pt x="3424" y="63"/>
                </a:lnTo>
                <a:lnTo>
                  <a:pt x="3424" y="63"/>
                </a:lnTo>
                <a:lnTo>
                  <a:pt x="3424" y="63"/>
                </a:lnTo>
                <a:lnTo>
                  <a:pt x="3425" y="63"/>
                </a:lnTo>
                <a:lnTo>
                  <a:pt x="3425" y="63"/>
                </a:lnTo>
                <a:lnTo>
                  <a:pt x="3425" y="63"/>
                </a:lnTo>
                <a:lnTo>
                  <a:pt x="3426" y="63"/>
                </a:lnTo>
                <a:lnTo>
                  <a:pt x="3426" y="63"/>
                </a:lnTo>
                <a:lnTo>
                  <a:pt x="3426" y="63"/>
                </a:lnTo>
                <a:lnTo>
                  <a:pt x="3426" y="63"/>
                </a:lnTo>
                <a:lnTo>
                  <a:pt x="3427" y="63"/>
                </a:lnTo>
                <a:lnTo>
                  <a:pt x="3427" y="63"/>
                </a:lnTo>
                <a:lnTo>
                  <a:pt x="3427" y="63"/>
                </a:lnTo>
                <a:lnTo>
                  <a:pt x="3428" y="63"/>
                </a:lnTo>
                <a:lnTo>
                  <a:pt x="3428" y="63"/>
                </a:lnTo>
                <a:lnTo>
                  <a:pt x="3428" y="63"/>
                </a:lnTo>
                <a:lnTo>
                  <a:pt x="3428" y="63"/>
                </a:lnTo>
                <a:lnTo>
                  <a:pt x="3429" y="63"/>
                </a:lnTo>
                <a:lnTo>
                  <a:pt x="3429" y="63"/>
                </a:lnTo>
                <a:lnTo>
                  <a:pt x="3430" y="63"/>
                </a:lnTo>
                <a:lnTo>
                  <a:pt x="3430" y="63"/>
                </a:lnTo>
                <a:lnTo>
                  <a:pt x="3430" y="63"/>
                </a:lnTo>
                <a:lnTo>
                  <a:pt x="3431" y="63"/>
                </a:lnTo>
                <a:lnTo>
                  <a:pt x="3431" y="63"/>
                </a:lnTo>
                <a:lnTo>
                  <a:pt x="3431" y="63"/>
                </a:lnTo>
                <a:lnTo>
                  <a:pt x="3431" y="63"/>
                </a:lnTo>
                <a:lnTo>
                  <a:pt x="3432" y="63"/>
                </a:lnTo>
                <a:lnTo>
                  <a:pt x="3432" y="63"/>
                </a:lnTo>
                <a:lnTo>
                  <a:pt x="3432" y="63"/>
                </a:lnTo>
                <a:lnTo>
                  <a:pt x="3434" y="63"/>
                </a:lnTo>
                <a:lnTo>
                  <a:pt x="3434" y="63"/>
                </a:lnTo>
                <a:lnTo>
                  <a:pt x="3434" y="63"/>
                </a:lnTo>
                <a:lnTo>
                  <a:pt x="3435" y="63"/>
                </a:lnTo>
                <a:lnTo>
                  <a:pt x="3435" y="63"/>
                </a:lnTo>
                <a:lnTo>
                  <a:pt x="3435" y="63"/>
                </a:lnTo>
                <a:lnTo>
                  <a:pt x="3436" y="63"/>
                </a:lnTo>
                <a:lnTo>
                  <a:pt x="3436" y="63"/>
                </a:lnTo>
                <a:lnTo>
                  <a:pt x="3436" y="63"/>
                </a:lnTo>
                <a:lnTo>
                  <a:pt x="3437" y="63"/>
                </a:lnTo>
                <a:lnTo>
                  <a:pt x="3437" y="63"/>
                </a:lnTo>
                <a:lnTo>
                  <a:pt x="3437" y="63"/>
                </a:lnTo>
                <a:lnTo>
                  <a:pt x="3437" y="63"/>
                </a:lnTo>
                <a:lnTo>
                  <a:pt x="3438" y="63"/>
                </a:lnTo>
                <a:lnTo>
                  <a:pt x="3438" y="63"/>
                </a:lnTo>
                <a:lnTo>
                  <a:pt x="3438" y="63"/>
                </a:lnTo>
                <a:lnTo>
                  <a:pt x="3439" y="63"/>
                </a:lnTo>
                <a:lnTo>
                  <a:pt x="3439" y="63"/>
                </a:lnTo>
                <a:lnTo>
                  <a:pt x="3439" y="63"/>
                </a:lnTo>
                <a:lnTo>
                  <a:pt x="3440" y="63"/>
                </a:lnTo>
                <a:lnTo>
                  <a:pt x="3440" y="63"/>
                </a:lnTo>
                <a:lnTo>
                  <a:pt x="3440" y="63"/>
                </a:lnTo>
                <a:lnTo>
                  <a:pt x="3441" y="63"/>
                </a:lnTo>
                <a:lnTo>
                  <a:pt x="3441" y="63"/>
                </a:lnTo>
                <a:lnTo>
                  <a:pt x="3441" y="63"/>
                </a:lnTo>
                <a:lnTo>
                  <a:pt x="3441" y="63"/>
                </a:lnTo>
                <a:lnTo>
                  <a:pt x="3442" y="63"/>
                </a:lnTo>
                <a:lnTo>
                  <a:pt x="3442" y="63"/>
                </a:lnTo>
                <a:lnTo>
                  <a:pt x="3442" y="63"/>
                </a:lnTo>
                <a:lnTo>
                  <a:pt x="3443" y="63"/>
                </a:lnTo>
                <a:lnTo>
                  <a:pt x="3443" y="63"/>
                </a:lnTo>
                <a:lnTo>
                  <a:pt x="3443" y="63"/>
                </a:lnTo>
                <a:lnTo>
                  <a:pt x="3444" y="63"/>
                </a:lnTo>
                <a:lnTo>
                  <a:pt x="3444" y="63"/>
                </a:lnTo>
                <a:lnTo>
                  <a:pt x="3444" y="63"/>
                </a:lnTo>
                <a:lnTo>
                  <a:pt x="3445" y="63"/>
                </a:lnTo>
                <a:lnTo>
                  <a:pt x="3445" y="63"/>
                </a:lnTo>
                <a:lnTo>
                  <a:pt x="3445" y="63"/>
                </a:lnTo>
                <a:lnTo>
                  <a:pt x="3446" y="63"/>
                </a:lnTo>
                <a:lnTo>
                  <a:pt x="3446" y="63"/>
                </a:lnTo>
                <a:lnTo>
                  <a:pt x="3446" y="63"/>
                </a:lnTo>
                <a:lnTo>
                  <a:pt x="3446" y="63"/>
                </a:lnTo>
                <a:lnTo>
                  <a:pt x="3447" y="63"/>
                </a:lnTo>
                <a:lnTo>
                  <a:pt x="3447" y="63"/>
                </a:lnTo>
                <a:lnTo>
                  <a:pt x="3447" y="63"/>
                </a:lnTo>
                <a:lnTo>
                  <a:pt x="3449" y="63"/>
                </a:lnTo>
                <a:lnTo>
                  <a:pt x="3449" y="63"/>
                </a:lnTo>
                <a:lnTo>
                  <a:pt x="3449" y="63"/>
                </a:lnTo>
                <a:lnTo>
                  <a:pt x="3450" y="63"/>
                </a:lnTo>
                <a:lnTo>
                  <a:pt x="3450" y="63"/>
                </a:lnTo>
                <a:lnTo>
                  <a:pt x="3450" y="63"/>
                </a:lnTo>
                <a:lnTo>
                  <a:pt x="3451" y="63"/>
                </a:lnTo>
                <a:lnTo>
                  <a:pt x="3451" y="63"/>
                </a:lnTo>
                <a:lnTo>
                  <a:pt x="3451" y="63"/>
                </a:lnTo>
                <a:lnTo>
                  <a:pt x="3452" y="63"/>
                </a:lnTo>
                <a:lnTo>
                  <a:pt x="3452" y="63"/>
                </a:lnTo>
                <a:lnTo>
                  <a:pt x="3452" y="63"/>
                </a:lnTo>
                <a:lnTo>
                  <a:pt x="3452" y="63"/>
                </a:lnTo>
                <a:lnTo>
                  <a:pt x="3453" y="63"/>
                </a:lnTo>
                <a:lnTo>
                  <a:pt x="3453" y="63"/>
                </a:lnTo>
                <a:lnTo>
                  <a:pt x="3453" y="63"/>
                </a:lnTo>
                <a:lnTo>
                  <a:pt x="3454" y="63"/>
                </a:lnTo>
                <a:lnTo>
                  <a:pt x="3454" y="63"/>
                </a:lnTo>
                <a:lnTo>
                  <a:pt x="3454" y="63"/>
                </a:lnTo>
                <a:lnTo>
                  <a:pt x="3455" y="63"/>
                </a:lnTo>
                <a:lnTo>
                  <a:pt x="3455" y="63"/>
                </a:lnTo>
                <a:lnTo>
                  <a:pt x="3455" y="63"/>
                </a:lnTo>
                <a:lnTo>
                  <a:pt x="3456" y="63"/>
                </a:lnTo>
                <a:lnTo>
                  <a:pt x="3456" y="63"/>
                </a:lnTo>
                <a:lnTo>
                  <a:pt x="3456" y="63"/>
                </a:lnTo>
                <a:lnTo>
                  <a:pt x="3456" y="63"/>
                </a:lnTo>
                <a:lnTo>
                  <a:pt x="3457" y="63"/>
                </a:lnTo>
                <a:lnTo>
                  <a:pt x="3457" y="63"/>
                </a:lnTo>
                <a:lnTo>
                  <a:pt x="3457" y="63"/>
                </a:lnTo>
                <a:lnTo>
                  <a:pt x="3458" y="63"/>
                </a:lnTo>
                <a:lnTo>
                  <a:pt x="3458" y="63"/>
                </a:lnTo>
                <a:lnTo>
                  <a:pt x="3458" y="63"/>
                </a:lnTo>
                <a:lnTo>
                  <a:pt x="3459" y="63"/>
                </a:lnTo>
                <a:lnTo>
                  <a:pt x="3459" y="63"/>
                </a:lnTo>
                <a:lnTo>
                  <a:pt x="3459" y="63"/>
                </a:lnTo>
                <a:lnTo>
                  <a:pt x="3460" y="63"/>
                </a:lnTo>
                <a:lnTo>
                  <a:pt x="3460" y="63"/>
                </a:lnTo>
                <a:lnTo>
                  <a:pt x="3460" y="63"/>
                </a:lnTo>
                <a:lnTo>
                  <a:pt x="3461" y="63"/>
                </a:lnTo>
                <a:lnTo>
                  <a:pt x="3461" y="63"/>
                </a:lnTo>
                <a:lnTo>
                  <a:pt x="3461" y="63"/>
                </a:lnTo>
                <a:lnTo>
                  <a:pt x="3461" y="63"/>
                </a:lnTo>
                <a:lnTo>
                  <a:pt x="3462" y="63"/>
                </a:lnTo>
                <a:lnTo>
                  <a:pt x="3462" y="63"/>
                </a:lnTo>
                <a:lnTo>
                  <a:pt x="3462" y="63"/>
                </a:lnTo>
                <a:lnTo>
                  <a:pt x="3463" y="63"/>
                </a:lnTo>
                <a:lnTo>
                  <a:pt x="3463" y="63"/>
                </a:lnTo>
                <a:lnTo>
                  <a:pt x="3463" y="63"/>
                </a:lnTo>
                <a:lnTo>
                  <a:pt x="3464" y="63"/>
                </a:lnTo>
                <a:lnTo>
                  <a:pt x="3464" y="63"/>
                </a:lnTo>
                <a:lnTo>
                  <a:pt x="3464" y="63"/>
                </a:lnTo>
                <a:lnTo>
                  <a:pt x="3465" y="63"/>
                </a:lnTo>
                <a:lnTo>
                  <a:pt x="3465" y="63"/>
                </a:lnTo>
                <a:lnTo>
                  <a:pt x="3465" y="63"/>
                </a:lnTo>
                <a:lnTo>
                  <a:pt x="3466" y="63"/>
                </a:lnTo>
                <a:lnTo>
                  <a:pt x="3466" y="63"/>
                </a:lnTo>
                <a:lnTo>
                  <a:pt x="3466" y="63"/>
                </a:lnTo>
                <a:lnTo>
                  <a:pt x="3466" y="63"/>
                </a:lnTo>
                <a:lnTo>
                  <a:pt x="3468" y="63"/>
                </a:lnTo>
                <a:lnTo>
                  <a:pt x="3468" y="63"/>
                </a:lnTo>
                <a:lnTo>
                  <a:pt x="3468" y="63"/>
                </a:lnTo>
                <a:lnTo>
                  <a:pt x="3469" y="63"/>
                </a:lnTo>
                <a:lnTo>
                  <a:pt x="3469" y="63"/>
                </a:lnTo>
                <a:lnTo>
                  <a:pt x="3469" y="63"/>
                </a:lnTo>
                <a:lnTo>
                  <a:pt x="3470" y="63"/>
                </a:lnTo>
                <a:lnTo>
                  <a:pt x="3470" y="63"/>
                </a:lnTo>
                <a:lnTo>
                  <a:pt x="3470" y="63"/>
                </a:lnTo>
                <a:lnTo>
                  <a:pt x="3471" y="63"/>
                </a:lnTo>
                <a:lnTo>
                  <a:pt x="3471" y="63"/>
                </a:lnTo>
                <a:lnTo>
                  <a:pt x="3471" y="63"/>
                </a:lnTo>
                <a:lnTo>
                  <a:pt x="3471" y="63"/>
                </a:lnTo>
                <a:lnTo>
                  <a:pt x="3472" y="63"/>
                </a:lnTo>
                <a:lnTo>
                  <a:pt x="3472" y="63"/>
                </a:lnTo>
                <a:lnTo>
                  <a:pt x="3472" y="63"/>
                </a:lnTo>
                <a:lnTo>
                  <a:pt x="3473" y="63"/>
                </a:lnTo>
                <a:lnTo>
                  <a:pt x="3473" y="63"/>
                </a:lnTo>
                <a:lnTo>
                  <a:pt x="3473" y="63"/>
                </a:lnTo>
                <a:lnTo>
                  <a:pt x="3474" y="63"/>
                </a:lnTo>
                <a:lnTo>
                  <a:pt x="3474" y="63"/>
                </a:lnTo>
                <a:lnTo>
                  <a:pt x="3474" y="63"/>
                </a:lnTo>
                <a:lnTo>
                  <a:pt x="3475" y="63"/>
                </a:lnTo>
                <a:lnTo>
                  <a:pt x="3475" y="63"/>
                </a:lnTo>
                <a:lnTo>
                  <a:pt x="3475" y="63"/>
                </a:lnTo>
                <a:lnTo>
                  <a:pt x="3476" y="63"/>
                </a:lnTo>
                <a:lnTo>
                  <a:pt x="3476" y="63"/>
                </a:lnTo>
                <a:lnTo>
                  <a:pt x="3476" y="63"/>
                </a:lnTo>
                <a:lnTo>
                  <a:pt x="3476" y="63"/>
                </a:lnTo>
                <a:lnTo>
                  <a:pt x="3477" y="63"/>
                </a:lnTo>
                <a:lnTo>
                  <a:pt x="3477" y="63"/>
                </a:lnTo>
                <a:lnTo>
                  <a:pt x="3477" y="63"/>
                </a:lnTo>
                <a:lnTo>
                  <a:pt x="3478" y="63"/>
                </a:lnTo>
                <a:lnTo>
                  <a:pt x="3478" y="63"/>
                </a:lnTo>
                <a:lnTo>
                  <a:pt x="3478" y="63"/>
                </a:lnTo>
                <a:lnTo>
                  <a:pt x="3479" y="63"/>
                </a:lnTo>
                <a:lnTo>
                  <a:pt x="3479" y="63"/>
                </a:lnTo>
                <a:lnTo>
                  <a:pt x="3479" y="63"/>
                </a:lnTo>
                <a:lnTo>
                  <a:pt x="3480" y="63"/>
                </a:lnTo>
                <a:lnTo>
                  <a:pt x="3480" y="63"/>
                </a:lnTo>
                <a:lnTo>
                  <a:pt x="3480" y="63"/>
                </a:lnTo>
                <a:lnTo>
                  <a:pt x="3481" y="63"/>
                </a:lnTo>
                <a:lnTo>
                  <a:pt x="3481" y="63"/>
                </a:lnTo>
                <a:lnTo>
                  <a:pt x="3481" y="63"/>
                </a:lnTo>
                <a:lnTo>
                  <a:pt x="3481" y="63"/>
                </a:lnTo>
                <a:lnTo>
                  <a:pt x="3483" y="63"/>
                </a:lnTo>
                <a:lnTo>
                  <a:pt x="3483" y="63"/>
                </a:lnTo>
                <a:lnTo>
                  <a:pt x="3483" y="63"/>
                </a:lnTo>
                <a:lnTo>
                  <a:pt x="3483" y="63"/>
                </a:lnTo>
                <a:lnTo>
                  <a:pt x="3484" y="63"/>
                </a:lnTo>
                <a:lnTo>
                  <a:pt x="3484" y="63"/>
                </a:lnTo>
                <a:lnTo>
                  <a:pt x="3485" y="63"/>
                </a:lnTo>
                <a:lnTo>
                  <a:pt x="3485" y="63"/>
                </a:lnTo>
                <a:lnTo>
                  <a:pt x="3485" y="63"/>
                </a:lnTo>
                <a:lnTo>
                  <a:pt x="3486" y="63"/>
                </a:lnTo>
                <a:lnTo>
                  <a:pt x="3486" y="63"/>
                </a:lnTo>
                <a:lnTo>
                  <a:pt x="3486" y="63"/>
                </a:lnTo>
                <a:lnTo>
                  <a:pt x="3486" y="63"/>
                </a:lnTo>
                <a:lnTo>
                  <a:pt x="3487" y="63"/>
                </a:lnTo>
                <a:lnTo>
                  <a:pt x="3487" y="63"/>
                </a:lnTo>
                <a:lnTo>
                  <a:pt x="3487" y="63"/>
                </a:lnTo>
                <a:lnTo>
                  <a:pt x="3488" y="63"/>
                </a:lnTo>
                <a:lnTo>
                  <a:pt x="3488" y="63"/>
                </a:lnTo>
                <a:lnTo>
                  <a:pt x="3488" y="63"/>
                </a:lnTo>
                <a:lnTo>
                  <a:pt x="3489" y="63"/>
                </a:lnTo>
                <a:lnTo>
                  <a:pt x="3489" y="63"/>
                </a:lnTo>
                <a:lnTo>
                  <a:pt x="3489" y="63"/>
                </a:lnTo>
                <a:lnTo>
                  <a:pt x="3490" y="63"/>
                </a:lnTo>
                <a:lnTo>
                  <a:pt x="3490" y="63"/>
                </a:lnTo>
                <a:lnTo>
                  <a:pt x="3490" y="63"/>
                </a:lnTo>
                <a:lnTo>
                  <a:pt x="3491" y="63"/>
                </a:lnTo>
                <a:lnTo>
                  <a:pt x="3491" y="63"/>
                </a:lnTo>
                <a:lnTo>
                  <a:pt x="3491" y="63"/>
                </a:lnTo>
                <a:lnTo>
                  <a:pt x="3491" y="63"/>
                </a:lnTo>
                <a:lnTo>
                  <a:pt x="3492" y="63"/>
                </a:lnTo>
                <a:lnTo>
                  <a:pt x="3492" y="63"/>
                </a:lnTo>
                <a:lnTo>
                  <a:pt x="3492" y="63"/>
                </a:lnTo>
                <a:lnTo>
                  <a:pt x="3493" y="63"/>
                </a:lnTo>
                <a:lnTo>
                  <a:pt x="3493" y="63"/>
                </a:lnTo>
                <a:lnTo>
                  <a:pt x="3493" y="63"/>
                </a:lnTo>
                <a:lnTo>
                  <a:pt x="3494" y="63"/>
                </a:lnTo>
                <a:lnTo>
                  <a:pt x="3494" y="63"/>
                </a:lnTo>
                <a:lnTo>
                  <a:pt x="3494" y="63"/>
                </a:lnTo>
                <a:lnTo>
                  <a:pt x="3495" y="63"/>
                </a:lnTo>
                <a:lnTo>
                  <a:pt x="3495" y="63"/>
                </a:lnTo>
                <a:lnTo>
                  <a:pt x="3495" y="63"/>
                </a:lnTo>
                <a:lnTo>
                  <a:pt x="3496" y="63"/>
                </a:lnTo>
                <a:lnTo>
                  <a:pt x="3496" y="63"/>
                </a:lnTo>
                <a:lnTo>
                  <a:pt x="3496" y="63"/>
                </a:lnTo>
                <a:lnTo>
                  <a:pt x="3496" y="63"/>
                </a:lnTo>
                <a:lnTo>
                  <a:pt x="3497" y="63"/>
                </a:lnTo>
                <a:lnTo>
                  <a:pt x="3497" y="63"/>
                </a:lnTo>
                <a:lnTo>
                  <a:pt x="3497" y="63"/>
                </a:lnTo>
                <a:lnTo>
                  <a:pt x="3498" y="63"/>
                </a:lnTo>
                <a:lnTo>
                  <a:pt x="3498" y="63"/>
                </a:lnTo>
                <a:lnTo>
                  <a:pt x="3498" y="63"/>
                </a:lnTo>
                <a:lnTo>
                  <a:pt x="3499" y="63"/>
                </a:lnTo>
                <a:lnTo>
                  <a:pt x="3499" y="63"/>
                </a:lnTo>
                <a:lnTo>
                  <a:pt x="3499" y="63"/>
                </a:lnTo>
                <a:lnTo>
                  <a:pt x="3501" y="63"/>
                </a:lnTo>
                <a:lnTo>
                  <a:pt x="3501" y="63"/>
                </a:lnTo>
                <a:lnTo>
                  <a:pt x="3501" y="63"/>
                </a:lnTo>
                <a:lnTo>
                  <a:pt x="3501" y="63"/>
                </a:lnTo>
                <a:lnTo>
                  <a:pt x="3502" y="63"/>
                </a:lnTo>
                <a:lnTo>
                  <a:pt x="3502" y="63"/>
                </a:lnTo>
                <a:lnTo>
                  <a:pt x="3502" y="63"/>
                </a:lnTo>
                <a:lnTo>
                  <a:pt x="3503" y="63"/>
                </a:lnTo>
                <a:lnTo>
                  <a:pt x="3503" y="63"/>
                </a:lnTo>
                <a:lnTo>
                  <a:pt x="3503" y="63"/>
                </a:lnTo>
                <a:lnTo>
                  <a:pt x="3504" y="63"/>
                </a:lnTo>
                <a:lnTo>
                  <a:pt x="3504" y="63"/>
                </a:lnTo>
                <a:lnTo>
                  <a:pt x="3504" y="63"/>
                </a:lnTo>
                <a:lnTo>
                  <a:pt x="3505" y="63"/>
                </a:lnTo>
                <a:lnTo>
                  <a:pt x="3505" y="63"/>
                </a:lnTo>
                <a:lnTo>
                  <a:pt x="3505" y="63"/>
                </a:lnTo>
                <a:lnTo>
                  <a:pt x="3506" y="63"/>
                </a:lnTo>
                <a:lnTo>
                  <a:pt x="3506" y="63"/>
                </a:lnTo>
                <a:lnTo>
                  <a:pt x="3506" y="63"/>
                </a:lnTo>
                <a:lnTo>
                  <a:pt x="3506" y="63"/>
                </a:lnTo>
                <a:lnTo>
                  <a:pt x="3507" y="63"/>
                </a:lnTo>
                <a:lnTo>
                  <a:pt x="3507" y="63"/>
                </a:lnTo>
                <a:lnTo>
                  <a:pt x="3507" y="63"/>
                </a:lnTo>
                <a:lnTo>
                  <a:pt x="3508" y="63"/>
                </a:lnTo>
                <a:lnTo>
                  <a:pt x="3508" y="63"/>
                </a:lnTo>
                <a:lnTo>
                  <a:pt x="3508" y="63"/>
                </a:lnTo>
                <a:lnTo>
                  <a:pt x="3509" y="63"/>
                </a:lnTo>
                <a:lnTo>
                  <a:pt x="3509" y="63"/>
                </a:lnTo>
                <a:lnTo>
                  <a:pt x="3509" y="63"/>
                </a:lnTo>
                <a:lnTo>
                  <a:pt x="3510" y="63"/>
                </a:lnTo>
                <a:lnTo>
                  <a:pt x="3510" y="63"/>
                </a:lnTo>
                <a:lnTo>
                  <a:pt x="3510" y="63"/>
                </a:lnTo>
                <a:lnTo>
                  <a:pt x="3511" y="63"/>
                </a:lnTo>
                <a:lnTo>
                  <a:pt x="3511" y="63"/>
                </a:lnTo>
                <a:lnTo>
                  <a:pt x="3511" y="63"/>
                </a:lnTo>
                <a:lnTo>
                  <a:pt x="3511" y="63"/>
                </a:lnTo>
                <a:lnTo>
                  <a:pt x="3512" y="63"/>
                </a:lnTo>
                <a:lnTo>
                  <a:pt x="3512" y="63"/>
                </a:lnTo>
                <a:lnTo>
                  <a:pt x="3512" y="63"/>
                </a:lnTo>
                <a:lnTo>
                  <a:pt x="3513" y="63"/>
                </a:lnTo>
                <a:lnTo>
                  <a:pt x="3513" y="63"/>
                </a:lnTo>
                <a:lnTo>
                  <a:pt x="3513" y="63"/>
                </a:lnTo>
                <a:lnTo>
                  <a:pt x="3514" y="63"/>
                </a:lnTo>
                <a:lnTo>
                  <a:pt x="3514" y="63"/>
                </a:lnTo>
                <a:lnTo>
                  <a:pt x="3514" y="63"/>
                </a:lnTo>
                <a:lnTo>
                  <a:pt x="3515" y="63"/>
                </a:lnTo>
                <a:lnTo>
                  <a:pt x="3515" y="63"/>
                </a:lnTo>
                <a:lnTo>
                  <a:pt x="3515" y="63"/>
                </a:lnTo>
                <a:lnTo>
                  <a:pt x="3515" y="63"/>
                </a:lnTo>
                <a:lnTo>
                  <a:pt x="3517" y="63"/>
                </a:lnTo>
                <a:lnTo>
                  <a:pt x="3517" y="63"/>
                </a:lnTo>
                <a:lnTo>
                  <a:pt x="3517" y="63"/>
                </a:lnTo>
                <a:lnTo>
                  <a:pt x="3518" y="63"/>
                </a:lnTo>
                <a:lnTo>
                  <a:pt x="3518" y="63"/>
                </a:lnTo>
                <a:lnTo>
                  <a:pt x="3518" y="63"/>
                </a:lnTo>
                <a:lnTo>
                  <a:pt x="3519" y="63"/>
                </a:lnTo>
                <a:lnTo>
                  <a:pt x="3519" y="63"/>
                </a:lnTo>
                <a:lnTo>
                  <a:pt x="3519" y="63"/>
                </a:lnTo>
                <a:lnTo>
                  <a:pt x="3520" y="63"/>
                </a:lnTo>
                <a:lnTo>
                  <a:pt x="3520" y="63"/>
                </a:lnTo>
                <a:lnTo>
                  <a:pt x="3520" y="63"/>
                </a:lnTo>
                <a:lnTo>
                  <a:pt x="3521" y="63"/>
                </a:lnTo>
                <a:lnTo>
                  <a:pt x="3521" y="63"/>
                </a:lnTo>
                <a:lnTo>
                  <a:pt x="3521" y="63"/>
                </a:lnTo>
                <a:lnTo>
                  <a:pt x="3521" y="63"/>
                </a:lnTo>
                <a:lnTo>
                  <a:pt x="3522" y="63"/>
                </a:lnTo>
                <a:lnTo>
                  <a:pt x="3522" y="63"/>
                </a:lnTo>
                <a:lnTo>
                  <a:pt x="3522" y="63"/>
                </a:lnTo>
                <a:lnTo>
                  <a:pt x="3523" y="63"/>
                </a:lnTo>
                <a:lnTo>
                  <a:pt x="3523" y="63"/>
                </a:lnTo>
                <a:lnTo>
                  <a:pt x="3523" y="63"/>
                </a:lnTo>
                <a:lnTo>
                  <a:pt x="3524" y="63"/>
                </a:lnTo>
                <a:lnTo>
                  <a:pt x="3524" y="63"/>
                </a:lnTo>
                <a:lnTo>
                  <a:pt x="3524" y="63"/>
                </a:lnTo>
                <a:lnTo>
                  <a:pt x="3525" y="63"/>
                </a:lnTo>
                <a:lnTo>
                  <a:pt x="3525" y="63"/>
                </a:lnTo>
                <a:lnTo>
                  <a:pt x="3525" y="63"/>
                </a:lnTo>
                <a:lnTo>
                  <a:pt x="3526" y="63"/>
                </a:lnTo>
                <a:lnTo>
                  <a:pt x="3526" y="63"/>
                </a:lnTo>
                <a:lnTo>
                  <a:pt x="3526" y="63"/>
                </a:lnTo>
                <a:lnTo>
                  <a:pt x="3526" y="63"/>
                </a:lnTo>
                <a:lnTo>
                  <a:pt x="3527" y="63"/>
                </a:lnTo>
                <a:lnTo>
                  <a:pt x="3527" y="63"/>
                </a:lnTo>
                <a:lnTo>
                  <a:pt x="3527" y="63"/>
                </a:lnTo>
                <a:lnTo>
                  <a:pt x="3528" y="63"/>
                </a:lnTo>
                <a:lnTo>
                  <a:pt x="3528" y="63"/>
                </a:lnTo>
                <a:lnTo>
                  <a:pt x="3528" y="63"/>
                </a:lnTo>
                <a:lnTo>
                  <a:pt x="3529" y="63"/>
                </a:lnTo>
                <a:lnTo>
                  <a:pt x="3529" y="63"/>
                </a:lnTo>
                <a:lnTo>
                  <a:pt x="3529" y="63"/>
                </a:lnTo>
                <a:lnTo>
                  <a:pt x="3530" y="63"/>
                </a:lnTo>
                <a:lnTo>
                  <a:pt x="3530" y="63"/>
                </a:lnTo>
                <a:lnTo>
                  <a:pt x="3530" y="63"/>
                </a:lnTo>
                <a:lnTo>
                  <a:pt x="3530" y="63"/>
                </a:lnTo>
                <a:lnTo>
                  <a:pt x="3532" y="63"/>
                </a:lnTo>
                <a:lnTo>
                  <a:pt x="3532" y="63"/>
                </a:lnTo>
                <a:lnTo>
                  <a:pt x="3532" y="63"/>
                </a:lnTo>
                <a:lnTo>
                  <a:pt x="3533" y="63"/>
                </a:lnTo>
                <a:lnTo>
                  <a:pt x="3533" y="63"/>
                </a:lnTo>
                <a:lnTo>
                  <a:pt x="3533" y="63"/>
                </a:lnTo>
                <a:lnTo>
                  <a:pt x="3534" y="63"/>
                </a:lnTo>
                <a:lnTo>
                  <a:pt x="3534" y="63"/>
                </a:lnTo>
                <a:lnTo>
                  <a:pt x="3534" y="63"/>
                </a:lnTo>
                <a:lnTo>
                  <a:pt x="3535" y="63"/>
                </a:lnTo>
                <a:lnTo>
                  <a:pt x="3535" y="63"/>
                </a:lnTo>
                <a:lnTo>
                  <a:pt x="3535" y="63"/>
                </a:lnTo>
                <a:lnTo>
                  <a:pt x="3536" y="63"/>
                </a:lnTo>
                <a:lnTo>
                  <a:pt x="3536" y="63"/>
                </a:lnTo>
                <a:lnTo>
                  <a:pt x="3536" y="63"/>
                </a:lnTo>
                <a:lnTo>
                  <a:pt x="3536" y="63"/>
                </a:lnTo>
                <a:lnTo>
                  <a:pt x="3537" y="63"/>
                </a:lnTo>
                <a:lnTo>
                  <a:pt x="3537" y="63"/>
                </a:lnTo>
                <a:lnTo>
                  <a:pt x="3537" y="63"/>
                </a:lnTo>
                <a:lnTo>
                  <a:pt x="3537" y="63"/>
                </a:lnTo>
                <a:lnTo>
                  <a:pt x="3538" y="63"/>
                </a:lnTo>
                <a:lnTo>
                  <a:pt x="3538" y="63"/>
                </a:lnTo>
                <a:lnTo>
                  <a:pt x="3539" y="63"/>
                </a:lnTo>
                <a:lnTo>
                  <a:pt x="3539" y="63"/>
                </a:lnTo>
                <a:lnTo>
                  <a:pt x="3539" y="63"/>
                </a:lnTo>
                <a:lnTo>
                  <a:pt x="3540" y="63"/>
                </a:lnTo>
                <a:lnTo>
                  <a:pt x="3540" y="63"/>
                </a:lnTo>
                <a:lnTo>
                  <a:pt x="3540" y="63"/>
                </a:lnTo>
                <a:lnTo>
                  <a:pt x="3541" y="63"/>
                </a:lnTo>
                <a:lnTo>
                  <a:pt x="3541" y="63"/>
                </a:lnTo>
                <a:lnTo>
                  <a:pt x="3541" y="63"/>
                </a:lnTo>
                <a:lnTo>
                  <a:pt x="3541" y="63"/>
                </a:lnTo>
                <a:lnTo>
                  <a:pt x="3542" y="63"/>
                </a:lnTo>
                <a:lnTo>
                  <a:pt x="3542" y="63"/>
                </a:lnTo>
                <a:lnTo>
                  <a:pt x="3542" y="63"/>
                </a:lnTo>
                <a:lnTo>
                  <a:pt x="3543" y="63"/>
                </a:lnTo>
                <a:lnTo>
                  <a:pt x="3543" y="63"/>
                </a:lnTo>
                <a:lnTo>
                  <a:pt x="3543" y="63"/>
                </a:lnTo>
                <a:lnTo>
                  <a:pt x="3544" y="63"/>
                </a:lnTo>
                <a:lnTo>
                  <a:pt x="3544" y="63"/>
                </a:lnTo>
                <a:lnTo>
                  <a:pt x="3544" y="63"/>
                </a:lnTo>
                <a:lnTo>
                  <a:pt x="3545" y="63"/>
                </a:lnTo>
                <a:lnTo>
                  <a:pt x="3545" y="63"/>
                </a:lnTo>
                <a:lnTo>
                  <a:pt x="3545" y="63"/>
                </a:lnTo>
                <a:lnTo>
                  <a:pt x="3545" y="63"/>
                </a:lnTo>
                <a:lnTo>
                  <a:pt x="3546" y="63"/>
                </a:lnTo>
                <a:lnTo>
                  <a:pt x="3546" y="63"/>
                </a:lnTo>
                <a:lnTo>
                  <a:pt x="3546" y="63"/>
                </a:lnTo>
                <a:lnTo>
                  <a:pt x="3547" y="63"/>
                </a:lnTo>
                <a:lnTo>
                  <a:pt x="3547" y="63"/>
                </a:lnTo>
                <a:lnTo>
                  <a:pt x="3547" y="63"/>
                </a:lnTo>
                <a:lnTo>
                  <a:pt x="3548" y="63"/>
                </a:lnTo>
                <a:lnTo>
                  <a:pt x="3548" y="63"/>
                </a:lnTo>
                <a:lnTo>
                  <a:pt x="3548" y="63"/>
                </a:lnTo>
                <a:lnTo>
                  <a:pt x="3549" y="63"/>
                </a:lnTo>
                <a:lnTo>
                  <a:pt x="3549" y="63"/>
                </a:lnTo>
                <a:lnTo>
                  <a:pt x="3549" y="63"/>
                </a:lnTo>
                <a:lnTo>
                  <a:pt x="3551" y="63"/>
                </a:lnTo>
                <a:lnTo>
                  <a:pt x="3551" y="63"/>
                </a:lnTo>
                <a:lnTo>
                  <a:pt x="3551" y="63"/>
                </a:lnTo>
                <a:lnTo>
                  <a:pt x="3551" y="63"/>
                </a:lnTo>
                <a:lnTo>
                  <a:pt x="3552" y="63"/>
                </a:lnTo>
                <a:lnTo>
                  <a:pt x="3552" y="63"/>
                </a:lnTo>
                <a:lnTo>
                  <a:pt x="3552" y="63"/>
                </a:lnTo>
                <a:lnTo>
                  <a:pt x="3553" y="63"/>
                </a:lnTo>
                <a:lnTo>
                  <a:pt x="3553" y="63"/>
                </a:lnTo>
                <a:lnTo>
                  <a:pt x="3553" y="63"/>
                </a:lnTo>
                <a:lnTo>
                  <a:pt x="3554" y="63"/>
                </a:lnTo>
                <a:lnTo>
                  <a:pt x="3554" y="63"/>
                </a:lnTo>
                <a:lnTo>
                  <a:pt x="3554" y="63"/>
                </a:lnTo>
                <a:lnTo>
                  <a:pt x="3555" y="63"/>
                </a:lnTo>
                <a:lnTo>
                  <a:pt x="3555" y="63"/>
                </a:lnTo>
                <a:lnTo>
                  <a:pt x="3555" y="63"/>
                </a:lnTo>
                <a:lnTo>
                  <a:pt x="3556" y="63"/>
                </a:lnTo>
                <a:lnTo>
                  <a:pt x="3556" y="63"/>
                </a:lnTo>
                <a:lnTo>
                  <a:pt x="3556" y="63"/>
                </a:lnTo>
                <a:lnTo>
                  <a:pt x="3556" y="63"/>
                </a:lnTo>
                <a:lnTo>
                  <a:pt x="3557" y="63"/>
                </a:lnTo>
                <a:lnTo>
                  <a:pt x="3557" y="63"/>
                </a:lnTo>
                <a:lnTo>
                  <a:pt x="3557" y="63"/>
                </a:lnTo>
                <a:lnTo>
                  <a:pt x="3558" y="63"/>
                </a:lnTo>
                <a:lnTo>
                  <a:pt x="3558" y="63"/>
                </a:lnTo>
                <a:lnTo>
                  <a:pt x="3558" y="63"/>
                </a:lnTo>
                <a:lnTo>
                  <a:pt x="3559" y="63"/>
                </a:lnTo>
                <a:lnTo>
                  <a:pt x="3559" y="63"/>
                </a:lnTo>
                <a:lnTo>
                  <a:pt x="3559" y="63"/>
                </a:lnTo>
                <a:lnTo>
                  <a:pt x="3560" y="63"/>
                </a:lnTo>
                <a:lnTo>
                  <a:pt x="3560" y="63"/>
                </a:lnTo>
                <a:lnTo>
                  <a:pt x="3560" y="63"/>
                </a:lnTo>
                <a:lnTo>
                  <a:pt x="3560" y="63"/>
                </a:lnTo>
                <a:lnTo>
                  <a:pt x="3561" y="63"/>
                </a:lnTo>
                <a:lnTo>
                  <a:pt x="3561" y="63"/>
                </a:lnTo>
                <a:lnTo>
                  <a:pt x="3561" y="63"/>
                </a:lnTo>
                <a:lnTo>
                  <a:pt x="3562" y="63"/>
                </a:lnTo>
                <a:lnTo>
                  <a:pt x="3562" y="63"/>
                </a:lnTo>
                <a:lnTo>
                  <a:pt x="3562" y="63"/>
                </a:lnTo>
                <a:lnTo>
                  <a:pt x="3563" y="63"/>
                </a:lnTo>
                <a:lnTo>
                  <a:pt x="3563" y="63"/>
                </a:lnTo>
                <a:lnTo>
                  <a:pt x="3563" y="63"/>
                </a:lnTo>
                <a:lnTo>
                  <a:pt x="3564" y="63"/>
                </a:lnTo>
                <a:lnTo>
                  <a:pt x="3564" y="63"/>
                </a:lnTo>
                <a:lnTo>
                  <a:pt x="3564" y="63"/>
                </a:lnTo>
                <a:lnTo>
                  <a:pt x="3566" y="63"/>
                </a:lnTo>
                <a:lnTo>
                  <a:pt x="3566" y="63"/>
                </a:lnTo>
                <a:lnTo>
                  <a:pt x="3566" y="63"/>
                </a:lnTo>
                <a:lnTo>
                  <a:pt x="3566" y="63"/>
                </a:lnTo>
                <a:lnTo>
                  <a:pt x="3567" y="63"/>
                </a:lnTo>
                <a:lnTo>
                  <a:pt x="3567" y="63"/>
                </a:lnTo>
                <a:lnTo>
                  <a:pt x="3567" y="63"/>
                </a:lnTo>
                <a:lnTo>
                  <a:pt x="3568" y="63"/>
                </a:lnTo>
                <a:lnTo>
                  <a:pt x="3568" y="63"/>
                </a:lnTo>
                <a:lnTo>
                  <a:pt x="3568" y="63"/>
                </a:lnTo>
                <a:lnTo>
                  <a:pt x="3569" y="63"/>
                </a:lnTo>
                <a:lnTo>
                  <a:pt x="3569" y="63"/>
                </a:lnTo>
                <a:lnTo>
                  <a:pt x="3569" y="63"/>
                </a:lnTo>
                <a:lnTo>
                  <a:pt x="3570" y="63"/>
                </a:lnTo>
                <a:lnTo>
                  <a:pt x="3570" y="63"/>
                </a:lnTo>
                <a:lnTo>
                  <a:pt x="3570" y="63"/>
                </a:lnTo>
                <a:lnTo>
                  <a:pt x="3570" y="63"/>
                </a:lnTo>
                <a:lnTo>
                  <a:pt x="3571" y="63"/>
                </a:lnTo>
                <a:lnTo>
                  <a:pt x="3571" y="63"/>
                </a:lnTo>
                <a:lnTo>
                  <a:pt x="3571" y="63"/>
                </a:lnTo>
                <a:lnTo>
                  <a:pt x="3572" y="63"/>
                </a:lnTo>
                <a:lnTo>
                  <a:pt x="3572" y="63"/>
                </a:lnTo>
                <a:lnTo>
                  <a:pt x="3572" y="63"/>
                </a:lnTo>
                <a:lnTo>
                  <a:pt x="3573" y="63"/>
                </a:lnTo>
                <a:lnTo>
                  <a:pt x="3573" y="63"/>
                </a:lnTo>
                <a:lnTo>
                  <a:pt x="3573" y="63"/>
                </a:lnTo>
                <a:lnTo>
                  <a:pt x="3574" y="63"/>
                </a:lnTo>
                <a:lnTo>
                  <a:pt x="3574" y="63"/>
                </a:lnTo>
                <a:lnTo>
                  <a:pt x="3574" y="63"/>
                </a:lnTo>
                <a:lnTo>
                  <a:pt x="3575" y="63"/>
                </a:lnTo>
                <a:lnTo>
                  <a:pt x="3575" y="63"/>
                </a:lnTo>
                <a:lnTo>
                  <a:pt x="3575" y="63"/>
                </a:lnTo>
                <a:lnTo>
                  <a:pt x="3575" y="63"/>
                </a:lnTo>
                <a:lnTo>
                  <a:pt x="3576" y="63"/>
                </a:lnTo>
                <a:lnTo>
                  <a:pt x="3576" y="63"/>
                </a:lnTo>
                <a:lnTo>
                  <a:pt x="3576" y="63"/>
                </a:lnTo>
                <a:lnTo>
                  <a:pt x="3577" y="63"/>
                </a:lnTo>
                <a:lnTo>
                  <a:pt x="3577" y="63"/>
                </a:lnTo>
                <a:lnTo>
                  <a:pt x="3577" y="63"/>
                </a:lnTo>
                <a:lnTo>
                  <a:pt x="3578" y="63"/>
                </a:lnTo>
                <a:lnTo>
                  <a:pt x="3578" y="63"/>
                </a:lnTo>
                <a:lnTo>
                  <a:pt x="3578" y="63"/>
                </a:lnTo>
                <a:lnTo>
                  <a:pt x="3579" y="63"/>
                </a:lnTo>
                <a:lnTo>
                  <a:pt x="3579" y="63"/>
                </a:lnTo>
                <a:lnTo>
                  <a:pt x="3579" y="63"/>
                </a:lnTo>
                <a:lnTo>
                  <a:pt x="3580" y="63"/>
                </a:lnTo>
                <a:lnTo>
                  <a:pt x="3580" y="63"/>
                </a:lnTo>
                <a:lnTo>
                  <a:pt x="3580" y="63"/>
                </a:lnTo>
                <a:lnTo>
                  <a:pt x="3580" y="63"/>
                </a:lnTo>
                <a:lnTo>
                  <a:pt x="3581" y="63"/>
                </a:lnTo>
                <a:lnTo>
                  <a:pt x="3581" y="63"/>
                </a:lnTo>
                <a:lnTo>
                  <a:pt x="3581" y="63"/>
                </a:lnTo>
                <a:lnTo>
                  <a:pt x="3582" y="63"/>
                </a:lnTo>
                <a:lnTo>
                  <a:pt x="3582" y="63"/>
                </a:lnTo>
                <a:lnTo>
                  <a:pt x="3582" y="63"/>
                </a:lnTo>
                <a:lnTo>
                  <a:pt x="3583" y="63"/>
                </a:lnTo>
                <a:lnTo>
                  <a:pt x="3583" y="63"/>
                </a:lnTo>
                <a:lnTo>
                  <a:pt x="3583" y="63"/>
                </a:lnTo>
                <a:lnTo>
                  <a:pt x="3585" y="63"/>
                </a:lnTo>
                <a:lnTo>
                  <a:pt x="3585" y="63"/>
                </a:lnTo>
                <a:lnTo>
                  <a:pt x="3585" y="63"/>
                </a:lnTo>
                <a:lnTo>
                  <a:pt x="3585" y="63"/>
                </a:lnTo>
                <a:lnTo>
                  <a:pt x="3586" y="63"/>
                </a:lnTo>
                <a:lnTo>
                  <a:pt x="3586" y="63"/>
                </a:lnTo>
                <a:lnTo>
                  <a:pt x="3586" y="63"/>
                </a:lnTo>
                <a:lnTo>
                  <a:pt x="3587" y="63"/>
                </a:lnTo>
                <a:lnTo>
                  <a:pt x="3587" y="63"/>
                </a:lnTo>
                <a:lnTo>
                  <a:pt x="3587" y="63"/>
                </a:lnTo>
                <a:lnTo>
                  <a:pt x="3588" y="63"/>
                </a:lnTo>
                <a:lnTo>
                  <a:pt x="3588" y="63"/>
                </a:lnTo>
                <a:lnTo>
                  <a:pt x="3588" y="63"/>
                </a:lnTo>
                <a:lnTo>
                  <a:pt x="3589" y="63"/>
                </a:lnTo>
                <a:lnTo>
                  <a:pt x="3589" y="63"/>
                </a:lnTo>
                <a:lnTo>
                  <a:pt x="3589" y="63"/>
                </a:lnTo>
                <a:lnTo>
                  <a:pt x="3590" y="63"/>
                </a:lnTo>
                <a:lnTo>
                  <a:pt x="3590" y="63"/>
                </a:lnTo>
                <a:lnTo>
                  <a:pt x="3590" y="63"/>
                </a:lnTo>
                <a:lnTo>
                  <a:pt x="3590" y="63"/>
                </a:lnTo>
                <a:lnTo>
                  <a:pt x="3591" y="63"/>
                </a:lnTo>
                <a:lnTo>
                  <a:pt x="3591" y="63"/>
                </a:lnTo>
                <a:lnTo>
                  <a:pt x="3591" y="63"/>
                </a:lnTo>
                <a:lnTo>
                  <a:pt x="3591" y="63"/>
                </a:lnTo>
                <a:lnTo>
                  <a:pt x="3592" y="63"/>
                </a:lnTo>
                <a:lnTo>
                  <a:pt x="3592" y="63"/>
                </a:lnTo>
                <a:lnTo>
                  <a:pt x="3593" y="63"/>
                </a:lnTo>
                <a:lnTo>
                  <a:pt x="3593" y="63"/>
                </a:lnTo>
                <a:lnTo>
                  <a:pt x="3593" y="63"/>
                </a:lnTo>
                <a:lnTo>
                  <a:pt x="3594" y="63"/>
                </a:lnTo>
                <a:lnTo>
                  <a:pt x="3594" y="63"/>
                </a:lnTo>
                <a:lnTo>
                  <a:pt x="3594" y="63"/>
                </a:lnTo>
                <a:lnTo>
                  <a:pt x="3595" y="63"/>
                </a:lnTo>
                <a:lnTo>
                  <a:pt x="3595" y="63"/>
                </a:lnTo>
                <a:lnTo>
                  <a:pt x="3595" y="63"/>
                </a:lnTo>
                <a:lnTo>
                  <a:pt x="3595" y="63"/>
                </a:lnTo>
                <a:lnTo>
                  <a:pt x="3596" y="63"/>
                </a:lnTo>
                <a:lnTo>
                  <a:pt x="3596" y="63"/>
                </a:lnTo>
                <a:lnTo>
                  <a:pt x="3596" y="63"/>
                </a:lnTo>
                <a:lnTo>
                  <a:pt x="3597" y="63"/>
                </a:lnTo>
                <a:lnTo>
                  <a:pt x="3597" y="63"/>
                </a:lnTo>
                <a:lnTo>
                  <a:pt x="3597" y="63"/>
                </a:lnTo>
                <a:lnTo>
                  <a:pt x="3598" y="63"/>
                </a:lnTo>
                <a:lnTo>
                  <a:pt x="3598" y="63"/>
                </a:lnTo>
                <a:lnTo>
                  <a:pt x="3598" y="63"/>
                </a:lnTo>
                <a:lnTo>
                  <a:pt x="3600" y="63"/>
                </a:lnTo>
                <a:lnTo>
                  <a:pt x="3600" y="63"/>
                </a:lnTo>
                <a:lnTo>
                  <a:pt x="3600" y="63"/>
                </a:lnTo>
                <a:lnTo>
                  <a:pt x="3600" y="63"/>
                </a:lnTo>
                <a:lnTo>
                  <a:pt x="3601" y="63"/>
                </a:lnTo>
                <a:lnTo>
                  <a:pt x="3601" y="63"/>
                </a:lnTo>
                <a:lnTo>
                  <a:pt x="3601" y="63"/>
                </a:lnTo>
                <a:lnTo>
                  <a:pt x="3602" y="63"/>
                </a:lnTo>
                <a:lnTo>
                  <a:pt x="3602" y="63"/>
                </a:lnTo>
                <a:lnTo>
                  <a:pt x="3602" y="63"/>
                </a:lnTo>
                <a:lnTo>
                  <a:pt x="3603" y="63"/>
                </a:lnTo>
                <a:lnTo>
                  <a:pt x="3603" y="63"/>
                </a:lnTo>
                <a:lnTo>
                  <a:pt x="3603" y="63"/>
                </a:lnTo>
                <a:lnTo>
                  <a:pt x="3604" y="63"/>
                </a:lnTo>
                <a:lnTo>
                  <a:pt x="3604" y="63"/>
                </a:lnTo>
                <a:lnTo>
                  <a:pt x="3604" y="63"/>
                </a:lnTo>
                <a:lnTo>
                  <a:pt x="3605" y="63"/>
                </a:lnTo>
                <a:lnTo>
                  <a:pt x="3605" y="63"/>
                </a:lnTo>
                <a:lnTo>
                  <a:pt x="3605" y="63"/>
                </a:lnTo>
                <a:lnTo>
                  <a:pt x="3605" y="63"/>
                </a:lnTo>
                <a:lnTo>
                  <a:pt x="3606" y="63"/>
                </a:lnTo>
                <a:lnTo>
                  <a:pt x="3606" y="63"/>
                </a:lnTo>
                <a:lnTo>
                  <a:pt x="3606" y="63"/>
                </a:lnTo>
                <a:lnTo>
                  <a:pt x="3607" y="63"/>
                </a:lnTo>
                <a:lnTo>
                  <a:pt x="3607" y="63"/>
                </a:lnTo>
                <a:lnTo>
                  <a:pt x="3607" y="63"/>
                </a:lnTo>
                <a:lnTo>
                  <a:pt x="3608" y="63"/>
                </a:lnTo>
                <a:lnTo>
                  <a:pt x="3608" y="63"/>
                </a:lnTo>
                <a:lnTo>
                  <a:pt x="3608" y="63"/>
                </a:lnTo>
                <a:lnTo>
                  <a:pt x="3609" y="63"/>
                </a:lnTo>
                <a:lnTo>
                  <a:pt x="3609" y="63"/>
                </a:lnTo>
                <a:lnTo>
                  <a:pt x="3609" y="63"/>
                </a:lnTo>
                <a:lnTo>
                  <a:pt x="3610" y="63"/>
                </a:lnTo>
                <a:lnTo>
                  <a:pt x="3610" y="63"/>
                </a:lnTo>
                <a:lnTo>
                  <a:pt x="3610" y="63"/>
                </a:lnTo>
                <a:lnTo>
                  <a:pt x="3610" y="63"/>
                </a:lnTo>
                <a:lnTo>
                  <a:pt x="3611" y="63"/>
                </a:lnTo>
                <a:lnTo>
                  <a:pt x="3611" y="63"/>
                </a:lnTo>
                <a:lnTo>
                  <a:pt x="3611" y="63"/>
                </a:lnTo>
                <a:lnTo>
                  <a:pt x="3612" y="63"/>
                </a:lnTo>
                <a:lnTo>
                  <a:pt x="3612" y="63"/>
                </a:lnTo>
                <a:lnTo>
                  <a:pt x="3612" y="63"/>
                </a:lnTo>
                <a:lnTo>
                  <a:pt x="3613" y="63"/>
                </a:lnTo>
                <a:lnTo>
                  <a:pt x="3613" y="63"/>
                </a:lnTo>
                <a:lnTo>
                  <a:pt x="3613" y="63"/>
                </a:lnTo>
                <a:lnTo>
                  <a:pt x="3614" y="63"/>
                </a:lnTo>
                <a:lnTo>
                  <a:pt x="3614" y="63"/>
                </a:lnTo>
                <a:lnTo>
                  <a:pt x="3614" y="63"/>
                </a:lnTo>
                <a:lnTo>
                  <a:pt x="3614" y="63"/>
                </a:lnTo>
                <a:lnTo>
                  <a:pt x="3615" y="63"/>
                </a:lnTo>
                <a:lnTo>
                  <a:pt x="3615" y="63"/>
                </a:lnTo>
                <a:lnTo>
                  <a:pt x="3615" y="63"/>
                </a:lnTo>
                <a:lnTo>
                  <a:pt x="3616" y="63"/>
                </a:lnTo>
                <a:lnTo>
                  <a:pt x="3616" y="63"/>
                </a:lnTo>
                <a:lnTo>
                  <a:pt x="3616" y="63"/>
                </a:lnTo>
                <a:lnTo>
                  <a:pt x="3618" y="63"/>
                </a:lnTo>
                <a:lnTo>
                  <a:pt x="3618" y="63"/>
                </a:lnTo>
                <a:lnTo>
                  <a:pt x="3618" y="63"/>
                </a:lnTo>
                <a:lnTo>
                  <a:pt x="3619" y="63"/>
                </a:lnTo>
                <a:lnTo>
                  <a:pt x="3619" y="63"/>
                </a:lnTo>
                <a:lnTo>
                  <a:pt x="3619" y="63"/>
                </a:lnTo>
                <a:lnTo>
                  <a:pt x="3620" y="63"/>
                </a:lnTo>
                <a:lnTo>
                  <a:pt x="3620" y="63"/>
                </a:lnTo>
                <a:lnTo>
                  <a:pt x="3620" y="63"/>
                </a:lnTo>
                <a:lnTo>
                  <a:pt x="3620" y="63"/>
                </a:lnTo>
                <a:lnTo>
                  <a:pt x="3621" y="63"/>
                </a:lnTo>
                <a:lnTo>
                  <a:pt x="3621" y="63"/>
                </a:lnTo>
                <a:lnTo>
                  <a:pt x="3621" y="63"/>
                </a:lnTo>
                <a:lnTo>
                  <a:pt x="3622" y="63"/>
                </a:lnTo>
                <a:lnTo>
                  <a:pt x="3622" y="63"/>
                </a:lnTo>
                <a:lnTo>
                  <a:pt x="3622" y="63"/>
                </a:lnTo>
                <a:lnTo>
                  <a:pt x="3623" y="63"/>
                </a:lnTo>
                <a:lnTo>
                  <a:pt x="3623" y="63"/>
                </a:lnTo>
                <a:lnTo>
                  <a:pt x="3623" y="63"/>
                </a:lnTo>
                <a:lnTo>
                  <a:pt x="3624" y="63"/>
                </a:lnTo>
                <a:lnTo>
                  <a:pt x="3624" y="63"/>
                </a:lnTo>
                <a:lnTo>
                  <a:pt x="3624" y="63"/>
                </a:lnTo>
                <a:lnTo>
                  <a:pt x="3625" y="63"/>
                </a:lnTo>
                <a:lnTo>
                  <a:pt x="3625" y="63"/>
                </a:lnTo>
                <a:lnTo>
                  <a:pt x="3625" y="63"/>
                </a:lnTo>
                <a:lnTo>
                  <a:pt x="3625" y="63"/>
                </a:lnTo>
                <a:lnTo>
                  <a:pt x="3626" y="63"/>
                </a:lnTo>
                <a:lnTo>
                  <a:pt x="3626" y="63"/>
                </a:lnTo>
                <a:lnTo>
                  <a:pt x="3626" y="63"/>
                </a:lnTo>
                <a:lnTo>
                  <a:pt x="3627" y="63"/>
                </a:lnTo>
                <a:lnTo>
                  <a:pt x="3627" y="63"/>
                </a:lnTo>
                <a:lnTo>
                  <a:pt x="3627" y="63"/>
                </a:lnTo>
                <a:lnTo>
                  <a:pt x="3628" y="63"/>
                </a:lnTo>
                <a:lnTo>
                  <a:pt x="3628" y="63"/>
                </a:lnTo>
                <a:lnTo>
                  <a:pt x="3628" y="63"/>
                </a:lnTo>
                <a:lnTo>
                  <a:pt x="3629" y="63"/>
                </a:lnTo>
                <a:lnTo>
                  <a:pt x="3629" y="63"/>
                </a:lnTo>
                <a:lnTo>
                  <a:pt x="3629" y="63"/>
                </a:lnTo>
                <a:lnTo>
                  <a:pt x="3629" y="63"/>
                </a:lnTo>
                <a:lnTo>
                  <a:pt x="3630" y="63"/>
                </a:lnTo>
                <a:lnTo>
                  <a:pt x="3630" y="63"/>
                </a:lnTo>
                <a:lnTo>
                  <a:pt x="3630" y="63"/>
                </a:lnTo>
                <a:lnTo>
                  <a:pt x="3631" y="63"/>
                </a:lnTo>
                <a:lnTo>
                  <a:pt x="3631" y="63"/>
                </a:lnTo>
                <a:lnTo>
                  <a:pt x="3631" y="63"/>
                </a:lnTo>
                <a:lnTo>
                  <a:pt x="3632" y="63"/>
                </a:lnTo>
                <a:lnTo>
                  <a:pt x="3632" y="63"/>
                </a:lnTo>
                <a:lnTo>
                  <a:pt x="3632" y="63"/>
                </a:lnTo>
                <a:lnTo>
                  <a:pt x="3634" y="63"/>
                </a:lnTo>
                <a:lnTo>
                  <a:pt x="3634" y="63"/>
                </a:lnTo>
                <a:lnTo>
                  <a:pt x="3634" y="63"/>
                </a:lnTo>
                <a:lnTo>
                  <a:pt x="3635" y="63"/>
                </a:lnTo>
                <a:lnTo>
                  <a:pt x="3635" y="63"/>
                </a:lnTo>
                <a:lnTo>
                  <a:pt x="3635" y="63"/>
                </a:lnTo>
                <a:lnTo>
                  <a:pt x="3635" y="63"/>
                </a:lnTo>
                <a:lnTo>
                  <a:pt x="3636" y="63"/>
                </a:lnTo>
                <a:lnTo>
                  <a:pt x="3636" y="63"/>
                </a:lnTo>
                <a:lnTo>
                  <a:pt x="3636" y="63"/>
                </a:lnTo>
                <a:lnTo>
                  <a:pt x="3637" y="63"/>
                </a:lnTo>
                <a:lnTo>
                  <a:pt x="3637" y="63"/>
                </a:lnTo>
                <a:lnTo>
                  <a:pt x="3637" y="63"/>
                </a:lnTo>
                <a:lnTo>
                  <a:pt x="3638" y="63"/>
                </a:lnTo>
                <a:lnTo>
                  <a:pt x="3638" y="63"/>
                </a:lnTo>
                <a:lnTo>
                  <a:pt x="3638" y="63"/>
                </a:lnTo>
                <a:lnTo>
                  <a:pt x="3639" y="63"/>
                </a:lnTo>
                <a:lnTo>
                  <a:pt x="3639" y="63"/>
                </a:lnTo>
                <a:lnTo>
                  <a:pt x="3639" y="63"/>
                </a:lnTo>
                <a:lnTo>
                  <a:pt x="3640" y="63"/>
                </a:lnTo>
                <a:lnTo>
                  <a:pt x="3640" y="63"/>
                </a:lnTo>
                <a:lnTo>
                  <a:pt x="3640" y="63"/>
                </a:lnTo>
                <a:lnTo>
                  <a:pt x="3640" y="63"/>
                </a:lnTo>
                <a:lnTo>
                  <a:pt x="3641" y="63"/>
                </a:lnTo>
                <a:lnTo>
                  <a:pt x="3641" y="63"/>
                </a:lnTo>
                <a:lnTo>
                  <a:pt x="3641" y="63"/>
                </a:lnTo>
                <a:lnTo>
                  <a:pt x="3642" y="63"/>
                </a:lnTo>
                <a:lnTo>
                  <a:pt x="3642" y="63"/>
                </a:lnTo>
                <a:lnTo>
                  <a:pt x="3642" y="63"/>
                </a:lnTo>
                <a:lnTo>
                  <a:pt x="3643" y="63"/>
                </a:lnTo>
                <a:lnTo>
                  <a:pt x="3643" y="63"/>
                </a:lnTo>
                <a:lnTo>
                  <a:pt x="3643" y="63"/>
                </a:lnTo>
                <a:lnTo>
                  <a:pt x="3644" y="63"/>
                </a:lnTo>
                <a:lnTo>
                  <a:pt x="3644" y="63"/>
                </a:lnTo>
                <a:lnTo>
                  <a:pt x="3644" y="63"/>
                </a:lnTo>
                <a:lnTo>
                  <a:pt x="3644" y="63"/>
                </a:lnTo>
                <a:lnTo>
                  <a:pt x="3645" y="63"/>
                </a:lnTo>
                <a:lnTo>
                  <a:pt x="3645" y="63"/>
                </a:lnTo>
                <a:lnTo>
                  <a:pt x="3645" y="63"/>
                </a:lnTo>
                <a:lnTo>
                  <a:pt x="3645" y="63"/>
                </a:lnTo>
                <a:lnTo>
                  <a:pt x="3646" y="63"/>
                </a:lnTo>
                <a:lnTo>
                  <a:pt x="3646" y="63"/>
                </a:lnTo>
                <a:lnTo>
                  <a:pt x="3647" y="63"/>
                </a:lnTo>
                <a:lnTo>
                  <a:pt x="3647" y="63"/>
                </a:lnTo>
                <a:lnTo>
                  <a:pt x="3647" y="63"/>
                </a:lnTo>
                <a:lnTo>
                  <a:pt x="3649" y="63"/>
                </a:lnTo>
                <a:lnTo>
                  <a:pt x="3649" y="63"/>
                </a:lnTo>
                <a:lnTo>
                  <a:pt x="3649" y="63"/>
                </a:lnTo>
                <a:lnTo>
                  <a:pt x="3650" y="63"/>
                </a:lnTo>
                <a:lnTo>
                  <a:pt x="3650" y="63"/>
                </a:lnTo>
                <a:lnTo>
                  <a:pt x="3650" y="63"/>
                </a:lnTo>
                <a:lnTo>
                  <a:pt x="3650" y="63"/>
                </a:lnTo>
                <a:lnTo>
                  <a:pt x="3651" y="63"/>
                </a:lnTo>
                <a:lnTo>
                  <a:pt x="3651" y="63"/>
                </a:lnTo>
                <a:lnTo>
                  <a:pt x="3651" y="63"/>
                </a:lnTo>
                <a:lnTo>
                  <a:pt x="3652" y="63"/>
                </a:lnTo>
                <a:lnTo>
                  <a:pt x="3652" y="63"/>
                </a:lnTo>
                <a:lnTo>
                  <a:pt x="3652" y="63"/>
                </a:lnTo>
                <a:lnTo>
                  <a:pt x="3653" y="63"/>
                </a:lnTo>
                <a:lnTo>
                  <a:pt x="3653" y="63"/>
                </a:lnTo>
                <a:lnTo>
                  <a:pt x="3653" y="63"/>
                </a:lnTo>
                <a:lnTo>
                  <a:pt x="3654" y="63"/>
                </a:lnTo>
                <a:lnTo>
                  <a:pt x="3654" y="63"/>
                </a:lnTo>
                <a:lnTo>
                  <a:pt x="3654" y="63"/>
                </a:lnTo>
                <a:lnTo>
                  <a:pt x="3655" y="63"/>
                </a:lnTo>
                <a:lnTo>
                  <a:pt x="3655" y="63"/>
                </a:lnTo>
                <a:lnTo>
                  <a:pt x="3655" y="63"/>
                </a:lnTo>
                <a:lnTo>
                  <a:pt x="3655" y="63"/>
                </a:lnTo>
                <a:lnTo>
                  <a:pt x="3656" y="63"/>
                </a:lnTo>
                <a:lnTo>
                  <a:pt x="3656" y="63"/>
                </a:lnTo>
                <a:lnTo>
                  <a:pt x="3656" y="63"/>
                </a:lnTo>
                <a:lnTo>
                  <a:pt x="3657" y="63"/>
                </a:lnTo>
                <a:lnTo>
                  <a:pt x="3657" y="63"/>
                </a:lnTo>
                <a:lnTo>
                  <a:pt x="3657" y="63"/>
                </a:lnTo>
                <a:lnTo>
                  <a:pt x="3658" y="63"/>
                </a:lnTo>
                <a:lnTo>
                  <a:pt x="3658" y="63"/>
                </a:lnTo>
                <a:lnTo>
                  <a:pt x="3658" y="63"/>
                </a:lnTo>
                <a:lnTo>
                  <a:pt x="3659" y="63"/>
                </a:lnTo>
                <a:lnTo>
                  <a:pt x="3659" y="63"/>
                </a:lnTo>
                <a:lnTo>
                  <a:pt x="3659" y="63"/>
                </a:lnTo>
                <a:lnTo>
                  <a:pt x="3659" y="63"/>
                </a:lnTo>
                <a:lnTo>
                  <a:pt x="3660" y="63"/>
                </a:lnTo>
                <a:lnTo>
                  <a:pt x="3660" y="63"/>
                </a:lnTo>
                <a:lnTo>
                  <a:pt x="3660" y="63"/>
                </a:lnTo>
                <a:lnTo>
                  <a:pt x="3661" y="63"/>
                </a:lnTo>
                <a:lnTo>
                  <a:pt x="3661" y="63"/>
                </a:lnTo>
                <a:lnTo>
                  <a:pt x="3661" y="63"/>
                </a:lnTo>
                <a:lnTo>
                  <a:pt x="3662" y="63"/>
                </a:lnTo>
                <a:lnTo>
                  <a:pt x="3662" y="63"/>
                </a:lnTo>
                <a:lnTo>
                  <a:pt x="3662" y="63"/>
                </a:lnTo>
                <a:lnTo>
                  <a:pt x="3663" y="63"/>
                </a:lnTo>
                <a:lnTo>
                  <a:pt x="3663" y="63"/>
                </a:lnTo>
                <a:lnTo>
                  <a:pt x="3663" y="63"/>
                </a:lnTo>
                <a:lnTo>
                  <a:pt x="3664" y="63"/>
                </a:lnTo>
                <a:lnTo>
                  <a:pt x="3664" y="63"/>
                </a:lnTo>
                <a:lnTo>
                  <a:pt x="3664" y="63"/>
                </a:lnTo>
                <a:lnTo>
                  <a:pt x="3664" y="63"/>
                </a:lnTo>
                <a:lnTo>
                  <a:pt x="3665" y="63"/>
                </a:lnTo>
                <a:lnTo>
                  <a:pt x="3665" y="63"/>
                </a:lnTo>
                <a:lnTo>
                  <a:pt x="3665" y="63"/>
                </a:lnTo>
                <a:lnTo>
                  <a:pt x="3666" y="63"/>
                </a:lnTo>
                <a:lnTo>
                  <a:pt x="3666" y="63"/>
                </a:lnTo>
                <a:lnTo>
                  <a:pt x="3666" y="63"/>
                </a:lnTo>
                <a:lnTo>
                  <a:pt x="3668" y="63"/>
                </a:lnTo>
                <a:lnTo>
                  <a:pt x="3668" y="63"/>
                </a:lnTo>
                <a:lnTo>
                  <a:pt x="3668" y="63"/>
                </a:lnTo>
                <a:lnTo>
                  <a:pt x="3669" y="63"/>
                </a:lnTo>
                <a:lnTo>
                  <a:pt x="3669" y="63"/>
                </a:lnTo>
                <a:lnTo>
                  <a:pt x="3669" y="63"/>
                </a:lnTo>
                <a:lnTo>
                  <a:pt x="3670" y="63"/>
                </a:lnTo>
                <a:lnTo>
                  <a:pt x="3670" y="63"/>
                </a:lnTo>
                <a:lnTo>
                  <a:pt x="3670" y="63"/>
                </a:lnTo>
                <a:lnTo>
                  <a:pt x="3670" y="63"/>
                </a:lnTo>
                <a:lnTo>
                  <a:pt x="3671" y="63"/>
                </a:lnTo>
                <a:lnTo>
                  <a:pt x="3671" y="63"/>
                </a:lnTo>
                <a:lnTo>
                  <a:pt x="3671" y="63"/>
                </a:lnTo>
                <a:lnTo>
                  <a:pt x="3672" y="63"/>
                </a:lnTo>
                <a:lnTo>
                  <a:pt x="3672" y="63"/>
                </a:lnTo>
                <a:lnTo>
                  <a:pt x="3672" y="63"/>
                </a:lnTo>
                <a:lnTo>
                  <a:pt x="3673" y="63"/>
                </a:lnTo>
                <a:lnTo>
                  <a:pt x="3673" y="63"/>
                </a:lnTo>
                <a:lnTo>
                  <a:pt x="3673" y="63"/>
                </a:lnTo>
                <a:lnTo>
                  <a:pt x="3674" y="63"/>
                </a:lnTo>
                <a:lnTo>
                  <a:pt x="3674" y="63"/>
                </a:lnTo>
                <a:lnTo>
                  <a:pt x="3674" y="63"/>
                </a:lnTo>
                <a:lnTo>
                  <a:pt x="3674" y="63"/>
                </a:lnTo>
                <a:lnTo>
                  <a:pt x="3675" y="63"/>
                </a:lnTo>
                <a:lnTo>
                  <a:pt x="3675" y="63"/>
                </a:lnTo>
                <a:lnTo>
                  <a:pt x="3675" y="63"/>
                </a:lnTo>
                <a:lnTo>
                  <a:pt x="3676" y="63"/>
                </a:lnTo>
                <a:lnTo>
                  <a:pt x="3676" y="63"/>
                </a:lnTo>
                <a:lnTo>
                  <a:pt x="3676" y="63"/>
                </a:lnTo>
                <a:lnTo>
                  <a:pt x="3677" y="63"/>
                </a:lnTo>
                <a:lnTo>
                  <a:pt x="3677" y="63"/>
                </a:lnTo>
                <a:lnTo>
                  <a:pt x="3677" y="63"/>
                </a:lnTo>
                <a:lnTo>
                  <a:pt x="3678" y="63"/>
                </a:lnTo>
                <a:lnTo>
                  <a:pt x="3678" y="63"/>
                </a:lnTo>
                <a:lnTo>
                  <a:pt x="3678" y="63"/>
                </a:lnTo>
                <a:lnTo>
                  <a:pt x="3679" y="63"/>
                </a:lnTo>
                <a:lnTo>
                  <a:pt x="3679" y="63"/>
                </a:lnTo>
                <a:lnTo>
                  <a:pt x="3679" y="63"/>
                </a:lnTo>
                <a:lnTo>
                  <a:pt x="3679" y="63"/>
                </a:lnTo>
                <a:lnTo>
                  <a:pt x="3680" y="63"/>
                </a:lnTo>
                <a:lnTo>
                  <a:pt x="3680" y="63"/>
                </a:lnTo>
                <a:lnTo>
                  <a:pt x="3680" y="63"/>
                </a:lnTo>
                <a:lnTo>
                  <a:pt x="3681" y="63"/>
                </a:lnTo>
                <a:lnTo>
                  <a:pt x="3681" y="63"/>
                </a:lnTo>
                <a:lnTo>
                  <a:pt x="3681" y="63"/>
                </a:lnTo>
                <a:lnTo>
                  <a:pt x="3683" y="63"/>
                </a:lnTo>
                <a:lnTo>
                  <a:pt x="3683" y="63"/>
                </a:lnTo>
                <a:lnTo>
                  <a:pt x="3683" y="63"/>
                </a:lnTo>
                <a:lnTo>
                  <a:pt x="3684" y="63"/>
                </a:lnTo>
                <a:lnTo>
                  <a:pt x="3684" y="63"/>
                </a:lnTo>
                <a:lnTo>
                  <a:pt x="3684" y="63"/>
                </a:lnTo>
                <a:lnTo>
                  <a:pt x="3685" y="63"/>
                </a:lnTo>
                <a:lnTo>
                  <a:pt x="3685" y="63"/>
                </a:lnTo>
                <a:lnTo>
                  <a:pt x="3685" y="63"/>
                </a:lnTo>
                <a:lnTo>
                  <a:pt x="3685" y="63"/>
                </a:lnTo>
                <a:lnTo>
                  <a:pt x="3686" y="63"/>
                </a:lnTo>
                <a:lnTo>
                  <a:pt x="3686" y="63"/>
                </a:lnTo>
                <a:lnTo>
                  <a:pt x="3686" y="63"/>
                </a:lnTo>
                <a:lnTo>
                  <a:pt x="3687" y="63"/>
                </a:lnTo>
                <a:lnTo>
                  <a:pt x="3687" y="63"/>
                </a:lnTo>
                <a:lnTo>
                  <a:pt x="3687" y="63"/>
                </a:lnTo>
                <a:lnTo>
                  <a:pt x="3688" y="63"/>
                </a:lnTo>
                <a:lnTo>
                  <a:pt x="3688" y="63"/>
                </a:lnTo>
                <a:lnTo>
                  <a:pt x="3688" y="63"/>
                </a:lnTo>
                <a:lnTo>
                  <a:pt x="3689" y="63"/>
                </a:lnTo>
                <a:lnTo>
                  <a:pt x="3689" y="63"/>
                </a:lnTo>
                <a:lnTo>
                  <a:pt x="3689" y="63"/>
                </a:lnTo>
                <a:lnTo>
                  <a:pt x="3689" y="63"/>
                </a:lnTo>
                <a:lnTo>
                  <a:pt x="3690" y="63"/>
                </a:lnTo>
                <a:lnTo>
                  <a:pt x="3690" y="63"/>
                </a:lnTo>
                <a:lnTo>
                  <a:pt x="3690" y="63"/>
                </a:lnTo>
                <a:lnTo>
                  <a:pt x="3691" y="63"/>
                </a:lnTo>
                <a:lnTo>
                  <a:pt x="3691" y="63"/>
                </a:lnTo>
                <a:lnTo>
                  <a:pt x="3691" y="63"/>
                </a:lnTo>
                <a:lnTo>
                  <a:pt x="3692" y="63"/>
                </a:lnTo>
                <a:lnTo>
                  <a:pt x="3692" y="63"/>
                </a:lnTo>
                <a:lnTo>
                  <a:pt x="3692" y="63"/>
                </a:lnTo>
                <a:lnTo>
                  <a:pt x="3693" y="63"/>
                </a:lnTo>
                <a:lnTo>
                  <a:pt x="3693" y="63"/>
                </a:lnTo>
                <a:lnTo>
                  <a:pt x="3693" y="63"/>
                </a:lnTo>
                <a:lnTo>
                  <a:pt x="3694" y="63"/>
                </a:lnTo>
                <a:lnTo>
                  <a:pt x="3694" y="63"/>
                </a:lnTo>
                <a:lnTo>
                  <a:pt x="3694" y="63"/>
                </a:lnTo>
                <a:lnTo>
                  <a:pt x="3694" y="63"/>
                </a:lnTo>
                <a:lnTo>
                  <a:pt x="3695" y="63"/>
                </a:lnTo>
                <a:lnTo>
                  <a:pt x="3695" y="63"/>
                </a:lnTo>
                <a:lnTo>
                  <a:pt x="3695" y="63"/>
                </a:lnTo>
                <a:lnTo>
                  <a:pt x="3696" y="63"/>
                </a:lnTo>
                <a:lnTo>
                  <a:pt x="3696" y="63"/>
                </a:lnTo>
                <a:lnTo>
                  <a:pt x="3696" y="63"/>
                </a:lnTo>
                <a:lnTo>
                  <a:pt x="3697" y="63"/>
                </a:lnTo>
                <a:lnTo>
                  <a:pt x="3697" y="63"/>
                </a:lnTo>
                <a:lnTo>
                  <a:pt x="3697" y="63"/>
                </a:lnTo>
                <a:lnTo>
                  <a:pt x="3698" y="63"/>
                </a:lnTo>
                <a:lnTo>
                  <a:pt x="3698" y="63"/>
                </a:lnTo>
                <a:lnTo>
                  <a:pt x="3698" y="63"/>
                </a:lnTo>
                <a:lnTo>
                  <a:pt x="3699" y="63"/>
                </a:lnTo>
                <a:lnTo>
                  <a:pt x="3699" y="63"/>
                </a:lnTo>
                <a:lnTo>
                  <a:pt x="3699" y="63"/>
                </a:lnTo>
                <a:lnTo>
                  <a:pt x="3699" y="63"/>
                </a:lnTo>
                <a:lnTo>
                  <a:pt x="3699" y="63"/>
                </a:lnTo>
                <a:lnTo>
                  <a:pt x="3700" y="63"/>
                </a:lnTo>
                <a:lnTo>
                  <a:pt x="3700" y="63"/>
                </a:lnTo>
                <a:lnTo>
                  <a:pt x="3702" y="63"/>
                </a:lnTo>
                <a:lnTo>
                  <a:pt x="3702" y="63"/>
                </a:lnTo>
                <a:lnTo>
                  <a:pt x="3702" y="63"/>
                </a:lnTo>
                <a:lnTo>
                  <a:pt x="3703" y="63"/>
                </a:lnTo>
                <a:lnTo>
                  <a:pt x="3703" y="63"/>
                </a:lnTo>
                <a:lnTo>
                  <a:pt x="3703" y="63"/>
                </a:lnTo>
                <a:lnTo>
                  <a:pt x="3704" y="63"/>
                </a:lnTo>
                <a:lnTo>
                  <a:pt x="3704" y="63"/>
                </a:lnTo>
                <a:lnTo>
                  <a:pt x="3704" y="63"/>
                </a:lnTo>
                <a:lnTo>
                  <a:pt x="3704" y="63"/>
                </a:lnTo>
                <a:lnTo>
                  <a:pt x="3705" y="63"/>
                </a:lnTo>
                <a:lnTo>
                  <a:pt x="3705" y="63"/>
                </a:lnTo>
                <a:lnTo>
                  <a:pt x="3705" y="63"/>
                </a:lnTo>
                <a:lnTo>
                  <a:pt x="3706" y="63"/>
                </a:lnTo>
                <a:lnTo>
                  <a:pt x="3706" y="63"/>
                </a:lnTo>
                <a:lnTo>
                  <a:pt x="3706" y="63"/>
                </a:lnTo>
                <a:lnTo>
                  <a:pt x="3707" y="63"/>
                </a:lnTo>
                <a:lnTo>
                  <a:pt x="3707" y="63"/>
                </a:lnTo>
                <a:lnTo>
                  <a:pt x="3707" y="63"/>
                </a:lnTo>
                <a:lnTo>
                  <a:pt x="3708" y="63"/>
                </a:lnTo>
                <a:lnTo>
                  <a:pt x="3708" y="63"/>
                </a:lnTo>
                <a:lnTo>
                  <a:pt x="3708" y="63"/>
                </a:lnTo>
                <a:lnTo>
                  <a:pt x="3709" y="63"/>
                </a:lnTo>
                <a:lnTo>
                  <a:pt x="3709" y="63"/>
                </a:lnTo>
                <a:lnTo>
                  <a:pt x="3709" y="63"/>
                </a:lnTo>
                <a:lnTo>
                  <a:pt x="3709" y="63"/>
                </a:lnTo>
                <a:lnTo>
                  <a:pt x="3710" y="63"/>
                </a:lnTo>
                <a:lnTo>
                  <a:pt x="3710" y="63"/>
                </a:lnTo>
                <a:lnTo>
                  <a:pt x="3710" y="63"/>
                </a:lnTo>
                <a:lnTo>
                  <a:pt x="3711" y="63"/>
                </a:lnTo>
                <a:lnTo>
                  <a:pt x="3711" y="63"/>
                </a:lnTo>
                <a:lnTo>
                  <a:pt x="3711" y="63"/>
                </a:lnTo>
                <a:lnTo>
                  <a:pt x="3712" y="63"/>
                </a:lnTo>
                <a:lnTo>
                  <a:pt x="3712" y="63"/>
                </a:lnTo>
                <a:lnTo>
                  <a:pt x="3712" y="63"/>
                </a:lnTo>
                <a:lnTo>
                  <a:pt x="3713" y="63"/>
                </a:lnTo>
                <a:lnTo>
                  <a:pt x="3713" y="63"/>
                </a:lnTo>
                <a:lnTo>
                  <a:pt x="3713" y="63"/>
                </a:lnTo>
                <a:lnTo>
                  <a:pt x="3714" y="63"/>
                </a:lnTo>
                <a:lnTo>
                  <a:pt x="3714" y="63"/>
                </a:lnTo>
                <a:lnTo>
                  <a:pt x="3714" y="63"/>
                </a:lnTo>
                <a:lnTo>
                  <a:pt x="3714" y="63"/>
                </a:lnTo>
                <a:lnTo>
                  <a:pt x="3715" y="63"/>
                </a:lnTo>
                <a:lnTo>
                  <a:pt x="3715" y="63"/>
                </a:lnTo>
                <a:lnTo>
                  <a:pt x="3715" y="63"/>
                </a:lnTo>
                <a:lnTo>
                  <a:pt x="3717" y="63"/>
                </a:lnTo>
                <a:lnTo>
                  <a:pt x="3717" y="63"/>
                </a:lnTo>
                <a:lnTo>
                  <a:pt x="3717" y="63"/>
                </a:lnTo>
                <a:lnTo>
                  <a:pt x="3718" y="63"/>
                </a:lnTo>
                <a:lnTo>
                  <a:pt x="3718" y="63"/>
                </a:lnTo>
                <a:lnTo>
                  <a:pt x="3718" y="63"/>
                </a:lnTo>
                <a:lnTo>
                  <a:pt x="3719" y="63"/>
                </a:lnTo>
                <a:lnTo>
                  <a:pt x="3719" y="63"/>
                </a:lnTo>
                <a:lnTo>
                  <a:pt x="3719" y="63"/>
                </a:lnTo>
                <a:lnTo>
                  <a:pt x="3719" y="63"/>
                </a:lnTo>
                <a:lnTo>
                  <a:pt x="3720" y="63"/>
                </a:lnTo>
                <a:lnTo>
                  <a:pt x="3720" y="63"/>
                </a:lnTo>
                <a:lnTo>
                  <a:pt x="3720" y="63"/>
                </a:lnTo>
                <a:lnTo>
                  <a:pt x="3721" y="63"/>
                </a:lnTo>
                <a:lnTo>
                  <a:pt x="3721" y="63"/>
                </a:lnTo>
                <a:lnTo>
                  <a:pt x="3721" y="63"/>
                </a:lnTo>
                <a:lnTo>
                  <a:pt x="3722" y="63"/>
                </a:lnTo>
                <a:lnTo>
                  <a:pt x="3722" y="63"/>
                </a:lnTo>
                <a:lnTo>
                  <a:pt x="3722" y="63"/>
                </a:lnTo>
                <a:lnTo>
                  <a:pt x="3723" y="63"/>
                </a:lnTo>
                <a:lnTo>
                  <a:pt x="3723" y="63"/>
                </a:lnTo>
                <a:lnTo>
                  <a:pt x="3723" y="63"/>
                </a:lnTo>
                <a:lnTo>
                  <a:pt x="3724" y="63"/>
                </a:lnTo>
                <a:lnTo>
                  <a:pt x="3724" y="63"/>
                </a:lnTo>
                <a:lnTo>
                  <a:pt x="3724" y="63"/>
                </a:lnTo>
                <a:lnTo>
                  <a:pt x="3724" y="63"/>
                </a:lnTo>
                <a:lnTo>
                  <a:pt x="3725" y="63"/>
                </a:lnTo>
                <a:lnTo>
                  <a:pt x="3725" y="63"/>
                </a:lnTo>
                <a:lnTo>
                  <a:pt x="3725" y="63"/>
                </a:lnTo>
                <a:lnTo>
                  <a:pt x="3726" y="63"/>
                </a:lnTo>
                <a:lnTo>
                  <a:pt x="3726" y="63"/>
                </a:lnTo>
                <a:lnTo>
                  <a:pt x="3726" y="63"/>
                </a:lnTo>
                <a:lnTo>
                  <a:pt x="3727" y="63"/>
                </a:lnTo>
                <a:lnTo>
                  <a:pt x="3727" y="63"/>
                </a:lnTo>
                <a:lnTo>
                  <a:pt x="3727" y="63"/>
                </a:lnTo>
                <a:lnTo>
                  <a:pt x="3728" y="63"/>
                </a:lnTo>
                <a:lnTo>
                  <a:pt x="3728" y="63"/>
                </a:lnTo>
                <a:lnTo>
                  <a:pt x="3728" y="63"/>
                </a:lnTo>
                <a:lnTo>
                  <a:pt x="3729" y="63"/>
                </a:lnTo>
                <a:lnTo>
                  <a:pt x="3729" y="63"/>
                </a:lnTo>
                <a:lnTo>
                  <a:pt x="3729" y="63"/>
                </a:lnTo>
                <a:lnTo>
                  <a:pt x="3729" y="63"/>
                </a:lnTo>
                <a:lnTo>
                  <a:pt x="3730" y="63"/>
                </a:lnTo>
                <a:lnTo>
                  <a:pt x="3730" y="63"/>
                </a:lnTo>
                <a:lnTo>
                  <a:pt x="3730" y="63"/>
                </a:lnTo>
                <a:lnTo>
                  <a:pt x="3731" y="63"/>
                </a:lnTo>
                <a:lnTo>
                  <a:pt x="3731" y="63"/>
                </a:lnTo>
                <a:lnTo>
                  <a:pt x="3731" y="63"/>
                </a:lnTo>
                <a:lnTo>
                  <a:pt x="3732" y="63"/>
                </a:lnTo>
                <a:lnTo>
                  <a:pt x="3732" y="63"/>
                </a:lnTo>
                <a:lnTo>
                  <a:pt x="3732" y="63"/>
                </a:lnTo>
                <a:lnTo>
                  <a:pt x="3733" y="63"/>
                </a:lnTo>
                <a:lnTo>
                  <a:pt x="3733" y="63"/>
                </a:lnTo>
                <a:lnTo>
                  <a:pt x="3733" y="63"/>
                </a:lnTo>
                <a:lnTo>
                  <a:pt x="3733" y="63"/>
                </a:lnTo>
                <a:lnTo>
                  <a:pt x="3735" y="63"/>
                </a:lnTo>
                <a:lnTo>
                  <a:pt x="3735" y="63"/>
                </a:lnTo>
                <a:lnTo>
                  <a:pt x="3735" y="63"/>
                </a:lnTo>
                <a:lnTo>
                  <a:pt x="3736" y="63"/>
                </a:lnTo>
                <a:lnTo>
                  <a:pt x="3736" y="63"/>
                </a:lnTo>
                <a:lnTo>
                  <a:pt x="3736" y="63"/>
                </a:lnTo>
                <a:lnTo>
                  <a:pt x="3737" y="63"/>
                </a:lnTo>
                <a:lnTo>
                  <a:pt x="3737" y="63"/>
                </a:lnTo>
                <a:lnTo>
                  <a:pt x="3737" y="63"/>
                </a:lnTo>
                <a:lnTo>
                  <a:pt x="3738" y="63"/>
                </a:lnTo>
                <a:lnTo>
                  <a:pt x="3738" y="63"/>
                </a:lnTo>
                <a:lnTo>
                  <a:pt x="3738" y="63"/>
                </a:lnTo>
                <a:lnTo>
                  <a:pt x="3739" y="63"/>
                </a:lnTo>
                <a:lnTo>
                  <a:pt x="3739" y="63"/>
                </a:lnTo>
                <a:lnTo>
                  <a:pt x="3739" y="63"/>
                </a:lnTo>
                <a:lnTo>
                  <a:pt x="3739" y="63"/>
                </a:lnTo>
                <a:lnTo>
                  <a:pt x="3740" y="63"/>
                </a:lnTo>
                <a:lnTo>
                  <a:pt x="3740" y="63"/>
                </a:lnTo>
                <a:lnTo>
                  <a:pt x="3740" y="63"/>
                </a:lnTo>
                <a:lnTo>
                  <a:pt x="3741" y="63"/>
                </a:lnTo>
                <a:lnTo>
                  <a:pt x="3741" y="63"/>
                </a:lnTo>
                <a:lnTo>
                  <a:pt x="3741" y="63"/>
                </a:lnTo>
                <a:lnTo>
                  <a:pt x="3742" y="63"/>
                </a:lnTo>
                <a:lnTo>
                  <a:pt x="3742" y="63"/>
                </a:lnTo>
                <a:lnTo>
                  <a:pt x="3742" y="63"/>
                </a:lnTo>
                <a:lnTo>
                  <a:pt x="3743" y="63"/>
                </a:lnTo>
                <a:lnTo>
                  <a:pt x="3743" y="63"/>
                </a:lnTo>
                <a:lnTo>
                  <a:pt x="3743" y="63"/>
                </a:lnTo>
                <a:lnTo>
                  <a:pt x="3744" y="63"/>
                </a:lnTo>
                <a:lnTo>
                  <a:pt x="3744" y="63"/>
                </a:lnTo>
                <a:lnTo>
                  <a:pt x="3744" y="63"/>
                </a:lnTo>
                <a:lnTo>
                  <a:pt x="3744" y="63"/>
                </a:lnTo>
                <a:lnTo>
                  <a:pt x="3745" y="63"/>
                </a:lnTo>
                <a:lnTo>
                  <a:pt x="3745" y="63"/>
                </a:lnTo>
                <a:lnTo>
                  <a:pt x="3745" y="63"/>
                </a:lnTo>
                <a:lnTo>
                  <a:pt x="3746" y="63"/>
                </a:lnTo>
                <a:lnTo>
                  <a:pt x="3746" y="63"/>
                </a:lnTo>
                <a:lnTo>
                  <a:pt x="3746" y="63"/>
                </a:lnTo>
                <a:lnTo>
                  <a:pt x="3747" y="63"/>
                </a:lnTo>
                <a:lnTo>
                  <a:pt x="3747" y="63"/>
                </a:lnTo>
                <a:lnTo>
                  <a:pt x="3747" y="63"/>
                </a:lnTo>
                <a:lnTo>
                  <a:pt x="3748" y="63"/>
                </a:lnTo>
                <a:lnTo>
                  <a:pt x="3748" y="63"/>
                </a:lnTo>
                <a:lnTo>
                  <a:pt x="3748" y="63"/>
                </a:lnTo>
                <a:lnTo>
                  <a:pt x="3748" y="63"/>
                </a:lnTo>
                <a:lnTo>
                  <a:pt x="3749" y="63"/>
                </a:lnTo>
                <a:lnTo>
                  <a:pt x="3749" y="63"/>
                </a:lnTo>
                <a:lnTo>
                  <a:pt x="3749" y="63"/>
                </a:lnTo>
                <a:lnTo>
                  <a:pt x="3751" y="63"/>
                </a:lnTo>
                <a:lnTo>
                  <a:pt x="3751" y="63"/>
                </a:lnTo>
                <a:lnTo>
                  <a:pt x="3751" y="63"/>
                </a:lnTo>
                <a:lnTo>
                  <a:pt x="3752" y="63"/>
                </a:lnTo>
                <a:lnTo>
                  <a:pt x="3752" y="63"/>
                </a:lnTo>
                <a:lnTo>
                  <a:pt x="3752" y="63"/>
                </a:lnTo>
                <a:lnTo>
                  <a:pt x="3753" y="63"/>
                </a:lnTo>
                <a:lnTo>
                  <a:pt x="3753" y="63"/>
                </a:lnTo>
                <a:lnTo>
                  <a:pt x="3753" y="63"/>
                </a:lnTo>
                <a:lnTo>
                  <a:pt x="3754" y="63"/>
                </a:lnTo>
                <a:lnTo>
                  <a:pt x="3754" y="63"/>
                </a:lnTo>
                <a:lnTo>
                  <a:pt x="3754" y="63"/>
                </a:lnTo>
                <a:lnTo>
                  <a:pt x="3754" y="63"/>
                </a:lnTo>
                <a:lnTo>
                  <a:pt x="3754" y="63"/>
                </a:lnTo>
                <a:lnTo>
                  <a:pt x="3755" y="63"/>
                </a:lnTo>
                <a:lnTo>
                  <a:pt x="3755" y="63"/>
                </a:lnTo>
                <a:lnTo>
                  <a:pt x="3756" y="63"/>
                </a:lnTo>
                <a:lnTo>
                  <a:pt x="3756" y="63"/>
                </a:lnTo>
                <a:lnTo>
                  <a:pt x="3756" y="63"/>
                </a:lnTo>
                <a:lnTo>
                  <a:pt x="3757" y="63"/>
                </a:lnTo>
                <a:lnTo>
                  <a:pt x="3757" y="63"/>
                </a:lnTo>
                <a:lnTo>
                  <a:pt x="3757" y="63"/>
                </a:lnTo>
                <a:lnTo>
                  <a:pt x="3758" y="63"/>
                </a:lnTo>
                <a:lnTo>
                  <a:pt x="3758" y="63"/>
                </a:lnTo>
                <a:lnTo>
                  <a:pt x="3758" y="63"/>
                </a:lnTo>
                <a:lnTo>
                  <a:pt x="3759" y="63"/>
                </a:lnTo>
                <a:lnTo>
                  <a:pt x="3759" y="63"/>
                </a:lnTo>
                <a:lnTo>
                  <a:pt x="3759" y="63"/>
                </a:lnTo>
                <a:lnTo>
                  <a:pt x="3759" y="63"/>
                </a:lnTo>
                <a:lnTo>
                  <a:pt x="3760" y="63"/>
                </a:lnTo>
                <a:lnTo>
                  <a:pt x="3760" y="63"/>
                </a:lnTo>
                <a:lnTo>
                  <a:pt x="3760" y="63"/>
                </a:lnTo>
                <a:lnTo>
                  <a:pt x="3761" y="63"/>
                </a:lnTo>
                <a:lnTo>
                  <a:pt x="3761" y="63"/>
                </a:lnTo>
                <a:lnTo>
                  <a:pt x="3761" y="63"/>
                </a:lnTo>
                <a:lnTo>
                  <a:pt x="3762" y="63"/>
                </a:lnTo>
                <a:lnTo>
                  <a:pt x="3762" y="63"/>
                </a:lnTo>
                <a:lnTo>
                  <a:pt x="3762" y="63"/>
                </a:lnTo>
                <a:lnTo>
                  <a:pt x="3763" y="63"/>
                </a:lnTo>
                <a:lnTo>
                  <a:pt x="3763" y="63"/>
                </a:lnTo>
                <a:lnTo>
                  <a:pt x="3763" y="63"/>
                </a:lnTo>
                <a:lnTo>
                  <a:pt x="3763" y="63"/>
                </a:lnTo>
                <a:lnTo>
                  <a:pt x="3764" y="63"/>
                </a:lnTo>
                <a:lnTo>
                  <a:pt x="3764" y="63"/>
                </a:lnTo>
                <a:lnTo>
                  <a:pt x="3764" y="63"/>
                </a:lnTo>
                <a:lnTo>
                  <a:pt x="3766" y="63"/>
                </a:lnTo>
                <a:lnTo>
                  <a:pt x="3766" y="63"/>
                </a:lnTo>
                <a:lnTo>
                  <a:pt x="3766" y="63"/>
                </a:lnTo>
                <a:lnTo>
                  <a:pt x="3767" y="63"/>
                </a:lnTo>
                <a:lnTo>
                  <a:pt x="3767" y="63"/>
                </a:lnTo>
                <a:lnTo>
                  <a:pt x="3767" y="63"/>
                </a:lnTo>
                <a:lnTo>
                  <a:pt x="3768" y="63"/>
                </a:lnTo>
                <a:lnTo>
                  <a:pt x="3768" y="63"/>
                </a:lnTo>
                <a:lnTo>
                  <a:pt x="3768" y="63"/>
                </a:lnTo>
                <a:lnTo>
                  <a:pt x="3769" y="63"/>
                </a:lnTo>
                <a:lnTo>
                  <a:pt x="3769" y="63"/>
                </a:lnTo>
                <a:lnTo>
                  <a:pt x="3769" y="63"/>
                </a:lnTo>
                <a:lnTo>
                  <a:pt x="3769" y="63"/>
                </a:lnTo>
                <a:lnTo>
                  <a:pt x="3770" y="63"/>
                </a:lnTo>
                <a:lnTo>
                  <a:pt x="3770" y="63"/>
                </a:lnTo>
                <a:lnTo>
                  <a:pt x="3770" y="63"/>
                </a:lnTo>
                <a:lnTo>
                  <a:pt x="3771" y="63"/>
                </a:lnTo>
                <a:lnTo>
                  <a:pt x="3771" y="63"/>
                </a:lnTo>
                <a:lnTo>
                  <a:pt x="3771" y="63"/>
                </a:lnTo>
                <a:lnTo>
                  <a:pt x="3772" y="63"/>
                </a:lnTo>
                <a:lnTo>
                  <a:pt x="3772" y="63"/>
                </a:lnTo>
                <a:lnTo>
                  <a:pt x="3772" y="63"/>
                </a:lnTo>
                <a:lnTo>
                  <a:pt x="3773" y="63"/>
                </a:lnTo>
                <a:lnTo>
                  <a:pt x="3773" y="63"/>
                </a:lnTo>
                <a:lnTo>
                  <a:pt x="3773" y="63"/>
                </a:lnTo>
                <a:lnTo>
                  <a:pt x="3774" y="63"/>
                </a:lnTo>
                <a:lnTo>
                  <a:pt x="3774" y="63"/>
                </a:lnTo>
                <a:lnTo>
                  <a:pt x="3774" y="63"/>
                </a:lnTo>
                <a:lnTo>
                  <a:pt x="3774" y="63"/>
                </a:lnTo>
                <a:lnTo>
                  <a:pt x="3775" y="63"/>
                </a:lnTo>
                <a:lnTo>
                  <a:pt x="3775" y="63"/>
                </a:lnTo>
                <a:lnTo>
                  <a:pt x="3775" y="63"/>
                </a:lnTo>
                <a:lnTo>
                  <a:pt x="3776" y="63"/>
                </a:lnTo>
                <a:lnTo>
                  <a:pt x="3776" y="63"/>
                </a:lnTo>
                <a:lnTo>
                  <a:pt x="3776" y="63"/>
                </a:lnTo>
                <a:lnTo>
                  <a:pt x="3777" y="63"/>
                </a:lnTo>
                <a:lnTo>
                  <a:pt x="3777" y="63"/>
                </a:lnTo>
                <a:lnTo>
                  <a:pt x="3777" y="63"/>
                </a:lnTo>
                <a:lnTo>
                  <a:pt x="3778" y="63"/>
                </a:lnTo>
                <a:lnTo>
                  <a:pt x="3778" y="63"/>
                </a:lnTo>
                <a:lnTo>
                  <a:pt x="3778" y="63"/>
                </a:lnTo>
                <a:lnTo>
                  <a:pt x="3778" y="63"/>
                </a:lnTo>
                <a:lnTo>
                  <a:pt x="3779" y="63"/>
                </a:lnTo>
                <a:lnTo>
                  <a:pt x="3779" y="63"/>
                </a:lnTo>
                <a:lnTo>
                  <a:pt x="3779" y="63"/>
                </a:lnTo>
                <a:lnTo>
                  <a:pt x="3780" y="63"/>
                </a:lnTo>
                <a:lnTo>
                  <a:pt x="3780" y="63"/>
                </a:lnTo>
                <a:lnTo>
                  <a:pt x="3780" y="63"/>
                </a:lnTo>
                <a:lnTo>
                  <a:pt x="3781" y="63"/>
                </a:lnTo>
                <a:lnTo>
                  <a:pt x="3781" y="63"/>
                </a:lnTo>
                <a:lnTo>
                  <a:pt x="3781" y="63"/>
                </a:lnTo>
                <a:lnTo>
                  <a:pt x="3782" y="63"/>
                </a:lnTo>
                <a:lnTo>
                  <a:pt x="3782" y="63"/>
                </a:lnTo>
                <a:lnTo>
                  <a:pt x="3782" y="63"/>
                </a:lnTo>
                <a:lnTo>
                  <a:pt x="3783" y="63"/>
                </a:lnTo>
                <a:lnTo>
                  <a:pt x="3783" y="63"/>
                </a:lnTo>
                <a:lnTo>
                  <a:pt x="3783" y="63"/>
                </a:lnTo>
                <a:lnTo>
                  <a:pt x="3783" y="63"/>
                </a:lnTo>
                <a:lnTo>
                  <a:pt x="3785" y="63"/>
                </a:lnTo>
                <a:lnTo>
                  <a:pt x="3785" y="63"/>
                </a:lnTo>
                <a:lnTo>
                  <a:pt x="3785" y="63"/>
                </a:lnTo>
                <a:lnTo>
                  <a:pt x="3786" y="63"/>
                </a:lnTo>
                <a:lnTo>
                  <a:pt x="3786" y="63"/>
                </a:lnTo>
                <a:lnTo>
                  <a:pt x="3786" y="63"/>
                </a:lnTo>
                <a:lnTo>
                  <a:pt x="3787" y="63"/>
                </a:lnTo>
                <a:lnTo>
                  <a:pt x="3787" y="63"/>
                </a:lnTo>
                <a:lnTo>
                  <a:pt x="3787" y="63"/>
                </a:lnTo>
                <a:lnTo>
                  <a:pt x="3788" y="63"/>
                </a:lnTo>
                <a:lnTo>
                  <a:pt x="3788" y="63"/>
                </a:lnTo>
                <a:lnTo>
                  <a:pt x="3788" y="63"/>
                </a:lnTo>
                <a:lnTo>
                  <a:pt x="3789" y="63"/>
                </a:lnTo>
                <a:lnTo>
                  <a:pt x="3789" y="63"/>
                </a:lnTo>
                <a:lnTo>
                  <a:pt x="3789" y="63"/>
                </a:lnTo>
                <a:lnTo>
                  <a:pt x="3789" y="63"/>
                </a:lnTo>
                <a:lnTo>
                  <a:pt x="3790" y="63"/>
                </a:lnTo>
                <a:lnTo>
                  <a:pt x="3790" y="63"/>
                </a:lnTo>
                <a:lnTo>
                  <a:pt x="3790" y="63"/>
                </a:lnTo>
                <a:lnTo>
                  <a:pt x="3791" y="63"/>
                </a:lnTo>
                <a:lnTo>
                  <a:pt x="3791" y="63"/>
                </a:lnTo>
                <a:lnTo>
                  <a:pt x="3791" y="63"/>
                </a:lnTo>
                <a:lnTo>
                  <a:pt x="3792" y="63"/>
                </a:lnTo>
                <a:lnTo>
                  <a:pt x="3792" y="63"/>
                </a:lnTo>
                <a:lnTo>
                  <a:pt x="3792" y="63"/>
                </a:lnTo>
                <a:lnTo>
                  <a:pt x="3793" y="63"/>
                </a:lnTo>
                <a:lnTo>
                  <a:pt x="3793" y="63"/>
                </a:lnTo>
                <a:lnTo>
                  <a:pt x="3793" y="63"/>
                </a:lnTo>
                <a:lnTo>
                  <a:pt x="3793" y="63"/>
                </a:lnTo>
                <a:lnTo>
                  <a:pt x="3794" y="63"/>
                </a:lnTo>
                <a:lnTo>
                  <a:pt x="3794" y="63"/>
                </a:lnTo>
                <a:lnTo>
                  <a:pt x="3794" y="63"/>
                </a:lnTo>
                <a:lnTo>
                  <a:pt x="3795" y="63"/>
                </a:lnTo>
                <a:lnTo>
                  <a:pt x="3795" y="63"/>
                </a:lnTo>
                <a:lnTo>
                  <a:pt x="3795" y="63"/>
                </a:lnTo>
                <a:lnTo>
                  <a:pt x="3796" y="63"/>
                </a:lnTo>
                <a:lnTo>
                  <a:pt x="3796" y="63"/>
                </a:lnTo>
                <a:lnTo>
                  <a:pt x="3796" y="63"/>
                </a:lnTo>
                <a:lnTo>
                  <a:pt x="3797" y="63"/>
                </a:lnTo>
                <a:lnTo>
                  <a:pt x="3797" y="63"/>
                </a:lnTo>
                <a:lnTo>
                  <a:pt x="3797" y="63"/>
                </a:lnTo>
                <a:lnTo>
                  <a:pt x="3798" y="63"/>
                </a:lnTo>
                <a:lnTo>
                  <a:pt x="3798" y="63"/>
                </a:lnTo>
                <a:lnTo>
                  <a:pt x="3798" y="63"/>
                </a:lnTo>
                <a:lnTo>
                  <a:pt x="3798" y="63"/>
                </a:lnTo>
                <a:lnTo>
                  <a:pt x="3800" y="63"/>
                </a:lnTo>
                <a:lnTo>
                  <a:pt x="3800" y="63"/>
                </a:lnTo>
                <a:lnTo>
                  <a:pt x="3800" y="63"/>
                </a:lnTo>
                <a:lnTo>
                  <a:pt x="3801" y="63"/>
                </a:lnTo>
                <a:lnTo>
                  <a:pt x="3801" y="63"/>
                </a:lnTo>
                <a:lnTo>
                  <a:pt x="3801" y="63"/>
                </a:lnTo>
                <a:lnTo>
                  <a:pt x="3802" y="63"/>
                </a:lnTo>
                <a:lnTo>
                  <a:pt x="3802" y="63"/>
                </a:lnTo>
                <a:lnTo>
                  <a:pt x="3802" y="63"/>
                </a:lnTo>
                <a:lnTo>
                  <a:pt x="3803" y="63"/>
                </a:lnTo>
                <a:lnTo>
                  <a:pt x="3803" y="63"/>
                </a:lnTo>
                <a:lnTo>
                  <a:pt x="3803" y="63"/>
                </a:lnTo>
                <a:lnTo>
                  <a:pt x="3803" y="63"/>
                </a:lnTo>
                <a:lnTo>
                  <a:pt x="3804" y="63"/>
                </a:lnTo>
                <a:lnTo>
                  <a:pt x="3804" y="63"/>
                </a:lnTo>
                <a:lnTo>
                  <a:pt x="3804" y="63"/>
                </a:lnTo>
                <a:lnTo>
                  <a:pt x="3805" y="63"/>
                </a:lnTo>
                <a:lnTo>
                  <a:pt x="3805" y="63"/>
                </a:lnTo>
                <a:lnTo>
                  <a:pt x="3805" y="63"/>
                </a:lnTo>
                <a:lnTo>
                  <a:pt x="3806" y="63"/>
                </a:lnTo>
                <a:lnTo>
                  <a:pt x="3806" y="63"/>
                </a:lnTo>
                <a:lnTo>
                  <a:pt x="3806" y="63"/>
                </a:lnTo>
                <a:lnTo>
                  <a:pt x="3807" y="63"/>
                </a:lnTo>
                <a:lnTo>
                  <a:pt x="3807" y="63"/>
                </a:lnTo>
                <a:lnTo>
                  <a:pt x="3807" y="63"/>
                </a:lnTo>
                <a:lnTo>
                  <a:pt x="3808" y="63"/>
                </a:lnTo>
                <a:lnTo>
                  <a:pt x="3808" y="63"/>
                </a:lnTo>
                <a:lnTo>
                  <a:pt x="3808" y="63"/>
                </a:lnTo>
                <a:lnTo>
                  <a:pt x="3808" y="63"/>
                </a:lnTo>
                <a:lnTo>
                  <a:pt x="3808" y="63"/>
                </a:lnTo>
                <a:lnTo>
                  <a:pt x="3809" y="63"/>
                </a:lnTo>
                <a:lnTo>
                  <a:pt x="3809" y="63"/>
                </a:lnTo>
                <a:lnTo>
                  <a:pt x="3810" y="63"/>
                </a:lnTo>
                <a:lnTo>
                  <a:pt x="3810" y="63"/>
                </a:lnTo>
                <a:lnTo>
                  <a:pt x="3810" y="63"/>
                </a:lnTo>
                <a:lnTo>
                  <a:pt x="3811" y="63"/>
                </a:lnTo>
                <a:lnTo>
                  <a:pt x="3811" y="63"/>
                </a:lnTo>
                <a:lnTo>
                  <a:pt x="3811" y="63"/>
                </a:lnTo>
                <a:lnTo>
                  <a:pt x="3812" y="63"/>
                </a:lnTo>
                <a:lnTo>
                  <a:pt x="3812" y="63"/>
                </a:lnTo>
                <a:lnTo>
                  <a:pt x="3812" y="63"/>
                </a:lnTo>
                <a:lnTo>
                  <a:pt x="3813" y="63"/>
                </a:lnTo>
                <a:lnTo>
                  <a:pt x="3813" y="63"/>
                </a:lnTo>
                <a:lnTo>
                  <a:pt x="3813" y="63"/>
                </a:lnTo>
                <a:lnTo>
                  <a:pt x="3813" y="63"/>
                </a:lnTo>
                <a:lnTo>
                  <a:pt x="3814" y="63"/>
                </a:lnTo>
                <a:lnTo>
                  <a:pt x="3814" y="63"/>
                </a:lnTo>
                <a:lnTo>
                  <a:pt x="3814" y="63"/>
                </a:lnTo>
                <a:lnTo>
                  <a:pt x="3815" y="63"/>
                </a:lnTo>
                <a:lnTo>
                  <a:pt x="3815" y="63"/>
                </a:lnTo>
                <a:lnTo>
                  <a:pt x="3815" y="63"/>
                </a:lnTo>
                <a:lnTo>
                  <a:pt x="3816" y="63"/>
                </a:lnTo>
                <a:lnTo>
                  <a:pt x="3816" y="63"/>
                </a:lnTo>
                <a:lnTo>
                  <a:pt x="3816" y="63"/>
                </a:lnTo>
                <a:lnTo>
                  <a:pt x="3817" y="63"/>
                </a:lnTo>
                <a:lnTo>
                  <a:pt x="3817" y="63"/>
                </a:lnTo>
                <a:lnTo>
                  <a:pt x="3817" y="63"/>
                </a:lnTo>
                <a:lnTo>
                  <a:pt x="3817" y="63"/>
                </a:lnTo>
                <a:lnTo>
                  <a:pt x="3819" y="63"/>
                </a:lnTo>
                <a:lnTo>
                  <a:pt x="3819" y="63"/>
                </a:lnTo>
                <a:lnTo>
                  <a:pt x="3819" y="63"/>
                </a:lnTo>
                <a:lnTo>
                  <a:pt x="3820" y="63"/>
                </a:lnTo>
                <a:lnTo>
                  <a:pt x="3820" y="63"/>
                </a:lnTo>
                <a:lnTo>
                  <a:pt x="3820" y="63"/>
                </a:lnTo>
                <a:lnTo>
                  <a:pt x="3821" y="63"/>
                </a:lnTo>
                <a:lnTo>
                  <a:pt x="3821" y="63"/>
                </a:lnTo>
                <a:lnTo>
                  <a:pt x="3821" y="63"/>
                </a:lnTo>
                <a:lnTo>
                  <a:pt x="3822" y="63"/>
                </a:lnTo>
                <a:lnTo>
                  <a:pt x="3822" y="63"/>
                </a:lnTo>
                <a:lnTo>
                  <a:pt x="3822" y="63"/>
                </a:lnTo>
                <a:lnTo>
                  <a:pt x="3823" y="63"/>
                </a:lnTo>
                <a:lnTo>
                  <a:pt x="3823" y="63"/>
                </a:lnTo>
                <a:lnTo>
                  <a:pt x="3823" y="63"/>
                </a:lnTo>
                <a:lnTo>
                  <a:pt x="3823" y="63"/>
                </a:lnTo>
                <a:lnTo>
                  <a:pt x="3824" y="63"/>
                </a:lnTo>
                <a:lnTo>
                  <a:pt x="3824" y="63"/>
                </a:lnTo>
                <a:lnTo>
                  <a:pt x="3824" y="63"/>
                </a:lnTo>
                <a:lnTo>
                  <a:pt x="3825" y="63"/>
                </a:lnTo>
                <a:lnTo>
                  <a:pt x="3825" y="63"/>
                </a:lnTo>
                <a:lnTo>
                  <a:pt x="3825" y="63"/>
                </a:lnTo>
                <a:lnTo>
                  <a:pt x="3826" y="63"/>
                </a:lnTo>
                <a:lnTo>
                  <a:pt x="3826" y="63"/>
                </a:lnTo>
                <a:lnTo>
                  <a:pt x="3826" y="63"/>
                </a:lnTo>
                <a:lnTo>
                  <a:pt x="3827" y="63"/>
                </a:lnTo>
                <a:lnTo>
                  <a:pt x="3827" y="63"/>
                </a:lnTo>
                <a:lnTo>
                  <a:pt x="3827" y="63"/>
                </a:lnTo>
                <a:lnTo>
                  <a:pt x="3828" y="63"/>
                </a:lnTo>
                <a:lnTo>
                  <a:pt x="3828" y="63"/>
                </a:lnTo>
                <a:lnTo>
                  <a:pt x="3828" y="63"/>
                </a:lnTo>
                <a:lnTo>
                  <a:pt x="3828" y="63"/>
                </a:lnTo>
                <a:lnTo>
                  <a:pt x="3829" y="63"/>
                </a:lnTo>
                <a:lnTo>
                  <a:pt x="3829" y="63"/>
                </a:lnTo>
                <a:lnTo>
                  <a:pt x="3829" y="63"/>
                </a:lnTo>
                <a:lnTo>
                  <a:pt x="3830" y="63"/>
                </a:lnTo>
                <a:lnTo>
                  <a:pt x="3830" y="63"/>
                </a:lnTo>
                <a:lnTo>
                  <a:pt x="3830" y="63"/>
                </a:lnTo>
                <a:lnTo>
                  <a:pt x="3831" y="63"/>
                </a:lnTo>
                <a:lnTo>
                  <a:pt x="3831" y="63"/>
                </a:lnTo>
                <a:lnTo>
                  <a:pt x="3831" y="63"/>
                </a:lnTo>
                <a:lnTo>
                  <a:pt x="3832" y="63"/>
                </a:lnTo>
                <a:lnTo>
                  <a:pt x="3832" y="63"/>
                </a:lnTo>
                <a:lnTo>
                  <a:pt x="3832" y="63"/>
                </a:lnTo>
                <a:lnTo>
                  <a:pt x="3832" y="63"/>
                </a:lnTo>
                <a:lnTo>
                  <a:pt x="3834" y="63"/>
                </a:lnTo>
                <a:lnTo>
                  <a:pt x="3834" y="63"/>
                </a:lnTo>
                <a:lnTo>
                  <a:pt x="3834" y="63"/>
                </a:lnTo>
                <a:lnTo>
                  <a:pt x="3835" y="63"/>
                </a:lnTo>
                <a:lnTo>
                  <a:pt x="3835" y="63"/>
                </a:lnTo>
                <a:lnTo>
                  <a:pt x="3835" y="63"/>
                </a:lnTo>
                <a:lnTo>
                  <a:pt x="3836" y="63"/>
                </a:lnTo>
                <a:lnTo>
                  <a:pt x="3836" y="63"/>
                </a:lnTo>
                <a:lnTo>
                  <a:pt x="3836" y="63"/>
                </a:lnTo>
                <a:lnTo>
                  <a:pt x="3837" y="63"/>
                </a:lnTo>
                <a:lnTo>
                  <a:pt x="3837" y="63"/>
                </a:lnTo>
                <a:lnTo>
                  <a:pt x="3837" y="63"/>
                </a:lnTo>
                <a:lnTo>
                  <a:pt x="3838" y="63"/>
                </a:lnTo>
                <a:lnTo>
                  <a:pt x="3838" y="63"/>
                </a:lnTo>
                <a:lnTo>
                  <a:pt x="3838" y="63"/>
                </a:lnTo>
                <a:lnTo>
                  <a:pt x="3838" y="63"/>
                </a:lnTo>
                <a:lnTo>
                  <a:pt x="3839" y="63"/>
                </a:lnTo>
                <a:lnTo>
                  <a:pt x="3839" y="63"/>
                </a:lnTo>
                <a:lnTo>
                  <a:pt x="3839" y="63"/>
                </a:lnTo>
                <a:lnTo>
                  <a:pt x="3840" y="63"/>
                </a:lnTo>
                <a:lnTo>
                  <a:pt x="3840" y="63"/>
                </a:lnTo>
                <a:lnTo>
                  <a:pt x="3840" y="63"/>
                </a:lnTo>
                <a:lnTo>
                  <a:pt x="3841" y="63"/>
                </a:lnTo>
                <a:lnTo>
                  <a:pt x="3841" y="63"/>
                </a:lnTo>
                <a:lnTo>
                  <a:pt x="3841" y="63"/>
                </a:lnTo>
                <a:lnTo>
                  <a:pt x="3842" y="63"/>
                </a:lnTo>
                <a:lnTo>
                  <a:pt x="3842" y="63"/>
                </a:lnTo>
                <a:lnTo>
                  <a:pt x="3842" y="63"/>
                </a:lnTo>
                <a:lnTo>
                  <a:pt x="3843" y="63"/>
                </a:lnTo>
                <a:lnTo>
                  <a:pt x="3843" y="63"/>
                </a:lnTo>
                <a:lnTo>
                  <a:pt x="3843" y="63"/>
                </a:lnTo>
                <a:lnTo>
                  <a:pt x="3843" y="63"/>
                </a:lnTo>
                <a:lnTo>
                  <a:pt x="3844" y="63"/>
                </a:lnTo>
                <a:lnTo>
                  <a:pt x="3844" y="63"/>
                </a:lnTo>
                <a:lnTo>
                  <a:pt x="3844" y="63"/>
                </a:lnTo>
                <a:lnTo>
                  <a:pt x="3845" y="63"/>
                </a:lnTo>
                <a:lnTo>
                  <a:pt x="3845" y="63"/>
                </a:lnTo>
                <a:lnTo>
                  <a:pt x="3845" y="63"/>
                </a:lnTo>
                <a:lnTo>
                  <a:pt x="3846" y="63"/>
                </a:lnTo>
                <a:lnTo>
                  <a:pt x="3846" y="63"/>
                </a:lnTo>
                <a:lnTo>
                  <a:pt x="3846" y="63"/>
                </a:lnTo>
                <a:lnTo>
                  <a:pt x="3847" y="63"/>
                </a:lnTo>
                <a:lnTo>
                  <a:pt x="3847" y="63"/>
                </a:lnTo>
                <a:lnTo>
                  <a:pt x="3847" y="63"/>
                </a:lnTo>
                <a:lnTo>
                  <a:pt x="3847" y="63"/>
                </a:lnTo>
                <a:lnTo>
                  <a:pt x="3848" y="63"/>
                </a:lnTo>
                <a:lnTo>
                  <a:pt x="3848" y="63"/>
                </a:lnTo>
                <a:lnTo>
                  <a:pt x="3848" y="63"/>
                </a:lnTo>
                <a:lnTo>
                  <a:pt x="3849" y="63"/>
                </a:lnTo>
                <a:lnTo>
                  <a:pt x="3849" y="63"/>
                </a:lnTo>
                <a:lnTo>
                  <a:pt x="3849" y="63"/>
                </a:lnTo>
                <a:lnTo>
                  <a:pt x="3850" y="63"/>
                </a:lnTo>
                <a:lnTo>
                  <a:pt x="3850" y="63"/>
                </a:lnTo>
                <a:lnTo>
                  <a:pt x="3850" y="63"/>
                </a:lnTo>
                <a:lnTo>
                  <a:pt x="3852" y="63"/>
                </a:lnTo>
                <a:lnTo>
                  <a:pt x="3852" y="63"/>
                </a:lnTo>
                <a:lnTo>
                  <a:pt x="3852" y="63"/>
                </a:lnTo>
                <a:lnTo>
                  <a:pt x="3853" y="63"/>
                </a:lnTo>
                <a:lnTo>
                  <a:pt x="3853" y="63"/>
                </a:lnTo>
                <a:lnTo>
                  <a:pt x="3853" y="63"/>
                </a:lnTo>
                <a:lnTo>
                  <a:pt x="3853" y="63"/>
                </a:lnTo>
                <a:lnTo>
                  <a:pt x="3854" y="63"/>
                </a:lnTo>
                <a:lnTo>
                  <a:pt x="3854" y="63"/>
                </a:lnTo>
                <a:lnTo>
                  <a:pt x="3854" y="63"/>
                </a:lnTo>
                <a:lnTo>
                  <a:pt x="3855" y="63"/>
                </a:lnTo>
                <a:lnTo>
                  <a:pt x="3855" y="63"/>
                </a:lnTo>
                <a:lnTo>
                  <a:pt x="3855" y="63"/>
                </a:lnTo>
                <a:lnTo>
                  <a:pt x="3856" y="63"/>
                </a:lnTo>
                <a:lnTo>
                  <a:pt x="3856" y="63"/>
                </a:lnTo>
                <a:lnTo>
                  <a:pt x="3856" y="63"/>
                </a:lnTo>
                <a:lnTo>
                  <a:pt x="3857" y="63"/>
                </a:lnTo>
                <a:lnTo>
                  <a:pt x="3857" y="63"/>
                </a:lnTo>
                <a:lnTo>
                  <a:pt x="3857" y="63"/>
                </a:lnTo>
                <a:lnTo>
                  <a:pt x="3858" y="63"/>
                </a:lnTo>
                <a:lnTo>
                  <a:pt x="3858" y="63"/>
                </a:lnTo>
                <a:lnTo>
                  <a:pt x="3858" y="63"/>
                </a:lnTo>
                <a:lnTo>
                  <a:pt x="3858" y="63"/>
                </a:lnTo>
                <a:lnTo>
                  <a:pt x="3859" y="63"/>
                </a:lnTo>
                <a:lnTo>
                  <a:pt x="3859" y="63"/>
                </a:lnTo>
                <a:lnTo>
                  <a:pt x="3859" y="63"/>
                </a:lnTo>
                <a:lnTo>
                  <a:pt x="3860" y="63"/>
                </a:lnTo>
                <a:lnTo>
                  <a:pt x="3860" y="63"/>
                </a:lnTo>
                <a:lnTo>
                  <a:pt x="3860" y="63"/>
                </a:lnTo>
                <a:lnTo>
                  <a:pt x="3861" y="63"/>
                </a:lnTo>
                <a:lnTo>
                  <a:pt x="3861" y="63"/>
                </a:lnTo>
                <a:lnTo>
                  <a:pt x="3861" y="63"/>
                </a:lnTo>
                <a:lnTo>
                  <a:pt x="3862" y="63"/>
                </a:lnTo>
                <a:lnTo>
                  <a:pt x="3862" y="63"/>
                </a:lnTo>
                <a:lnTo>
                  <a:pt x="3862" y="63"/>
                </a:lnTo>
                <a:lnTo>
                  <a:pt x="3862" y="63"/>
                </a:lnTo>
                <a:lnTo>
                  <a:pt x="3862" y="63"/>
                </a:lnTo>
                <a:lnTo>
                  <a:pt x="3863" y="63"/>
                </a:lnTo>
                <a:lnTo>
                  <a:pt x="3863" y="63"/>
                </a:lnTo>
                <a:lnTo>
                  <a:pt x="3864" y="63"/>
                </a:lnTo>
                <a:lnTo>
                  <a:pt x="3864" y="63"/>
                </a:lnTo>
                <a:lnTo>
                  <a:pt x="3864" y="63"/>
                </a:lnTo>
                <a:lnTo>
                  <a:pt x="3865" y="63"/>
                </a:lnTo>
                <a:lnTo>
                  <a:pt x="3865" y="63"/>
                </a:lnTo>
                <a:lnTo>
                  <a:pt x="3865" y="63"/>
                </a:lnTo>
                <a:lnTo>
                  <a:pt x="3866" y="63"/>
                </a:lnTo>
                <a:lnTo>
                  <a:pt x="3866" y="63"/>
                </a:lnTo>
                <a:lnTo>
                  <a:pt x="3866" y="63"/>
                </a:lnTo>
                <a:lnTo>
                  <a:pt x="3868" y="63"/>
                </a:lnTo>
                <a:lnTo>
                  <a:pt x="3868" y="63"/>
                </a:lnTo>
                <a:lnTo>
                  <a:pt x="3868" y="63"/>
                </a:lnTo>
                <a:lnTo>
                  <a:pt x="3868" y="63"/>
                </a:lnTo>
                <a:lnTo>
                  <a:pt x="3869" y="63"/>
                </a:lnTo>
                <a:lnTo>
                  <a:pt x="3869" y="63"/>
                </a:lnTo>
                <a:lnTo>
                  <a:pt x="3869" y="63"/>
                </a:lnTo>
                <a:lnTo>
                  <a:pt x="3870" y="63"/>
                </a:lnTo>
                <a:lnTo>
                  <a:pt x="3870" y="63"/>
                </a:lnTo>
                <a:lnTo>
                  <a:pt x="3870" y="63"/>
                </a:lnTo>
                <a:lnTo>
                  <a:pt x="3871" y="63"/>
                </a:lnTo>
                <a:lnTo>
                  <a:pt x="3871" y="63"/>
                </a:lnTo>
                <a:lnTo>
                  <a:pt x="3871" y="63"/>
                </a:lnTo>
                <a:lnTo>
                  <a:pt x="3872" y="63"/>
                </a:lnTo>
                <a:lnTo>
                  <a:pt x="3872" y="63"/>
                </a:lnTo>
                <a:lnTo>
                  <a:pt x="3872" y="63"/>
                </a:lnTo>
                <a:lnTo>
                  <a:pt x="3873" y="63"/>
                </a:lnTo>
                <a:lnTo>
                  <a:pt x="3873" y="63"/>
                </a:lnTo>
                <a:lnTo>
                  <a:pt x="3873" y="63"/>
                </a:lnTo>
                <a:lnTo>
                  <a:pt x="3873" y="63"/>
                </a:lnTo>
                <a:lnTo>
                  <a:pt x="3874" y="63"/>
                </a:lnTo>
                <a:lnTo>
                  <a:pt x="3874" y="63"/>
                </a:lnTo>
                <a:lnTo>
                  <a:pt x="3874" y="63"/>
                </a:lnTo>
                <a:lnTo>
                  <a:pt x="3875" y="63"/>
                </a:lnTo>
                <a:lnTo>
                  <a:pt x="3875" y="63"/>
                </a:lnTo>
                <a:lnTo>
                  <a:pt x="3875" y="63"/>
                </a:lnTo>
                <a:lnTo>
                  <a:pt x="3876" y="63"/>
                </a:lnTo>
                <a:lnTo>
                  <a:pt x="3876" y="63"/>
                </a:lnTo>
                <a:lnTo>
                  <a:pt x="3876" y="63"/>
                </a:lnTo>
                <a:lnTo>
                  <a:pt x="3877" y="63"/>
                </a:lnTo>
                <a:lnTo>
                  <a:pt x="3877" y="63"/>
                </a:lnTo>
                <a:lnTo>
                  <a:pt x="3877" y="63"/>
                </a:lnTo>
                <a:lnTo>
                  <a:pt x="3877" y="63"/>
                </a:lnTo>
                <a:lnTo>
                  <a:pt x="3878" y="63"/>
                </a:lnTo>
                <a:lnTo>
                  <a:pt x="3878" y="63"/>
                </a:lnTo>
                <a:lnTo>
                  <a:pt x="3878" y="63"/>
                </a:lnTo>
                <a:lnTo>
                  <a:pt x="3879" y="63"/>
                </a:lnTo>
                <a:lnTo>
                  <a:pt x="3879" y="63"/>
                </a:lnTo>
                <a:lnTo>
                  <a:pt x="3879" y="63"/>
                </a:lnTo>
                <a:lnTo>
                  <a:pt x="3880" y="63"/>
                </a:lnTo>
                <a:lnTo>
                  <a:pt x="3880" y="63"/>
                </a:lnTo>
                <a:lnTo>
                  <a:pt x="3880" y="63"/>
                </a:lnTo>
                <a:lnTo>
                  <a:pt x="3881" y="63"/>
                </a:lnTo>
                <a:lnTo>
                  <a:pt x="3881" y="63"/>
                </a:lnTo>
                <a:lnTo>
                  <a:pt x="3881" y="63"/>
                </a:lnTo>
                <a:lnTo>
                  <a:pt x="3883" y="63"/>
                </a:lnTo>
                <a:lnTo>
                  <a:pt x="3883" y="63"/>
                </a:lnTo>
                <a:lnTo>
                  <a:pt x="3883" y="63"/>
                </a:lnTo>
                <a:lnTo>
                  <a:pt x="3883" y="63"/>
                </a:lnTo>
                <a:lnTo>
                  <a:pt x="3884" y="63"/>
                </a:lnTo>
                <a:lnTo>
                  <a:pt x="3884" y="63"/>
                </a:lnTo>
                <a:lnTo>
                  <a:pt x="3884" y="63"/>
                </a:lnTo>
                <a:lnTo>
                  <a:pt x="3885" y="63"/>
                </a:lnTo>
                <a:lnTo>
                  <a:pt x="3885" y="63"/>
                </a:lnTo>
                <a:lnTo>
                  <a:pt x="3885" y="63"/>
                </a:lnTo>
                <a:lnTo>
                  <a:pt x="3886" y="63"/>
                </a:lnTo>
                <a:lnTo>
                  <a:pt x="3886" y="63"/>
                </a:lnTo>
                <a:lnTo>
                  <a:pt x="3886" y="63"/>
                </a:lnTo>
                <a:lnTo>
                  <a:pt x="3887" y="63"/>
                </a:lnTo>
                <a:lnTo>
                  <a:pt x="3887" y="63"/>
                </a:lnTo>
                <a:lnTo>
                  <a:pt x="3887" y="63"/>
                </a:lnTo>
                <a:lnTo>
                  <a:pt x="3888" y="63"/>
                </a:lnTo>
                <a:lnTo>
                  <a:pt x="3888" y="63"/>
                </a:lnTo>
                <a:lnTo>
                  <a:pt x="3888" y="63"/>
                </a:lnTo>
                <a:lnTo>
                  <a:pt x="3888" y="63"/>
                </a:lnTo>
                <a:lnTo>
                  <a:pt x="3889" y="63"/>
                </a:lnTo>
                <a:lnTo>
                  <a:pt x="3889" y="63"/>
                </a:lnTo>
                <a:lnTo>
                  <a:pt x="3889" y="63"/>
                </a:lnTo>
                <a:lnTo>
                  <a:pt x="3890" y="63"/>
                </a:lnTo>
                <a:lnTo>
                  <a:pt x="3890" y="63"/>
                </a:lnTo>
                <a:lnTo>
                  <a:pt x="3890" y="63"/>
                </a:lnTo>
                <a:lnTo>
                  <a:pt x="3891" y="63"/>
                </a:lnTo>
                <a:lnTo>
                  <a:pt x="3891" y="63"/>
                </a:lnTo>
                <a:lnTo>
                  <a:pt x="3891" y="63"/>
                </a:lnTo>
                <a:lnTo>
                  <a:pt x="3892" y="63"/>
                </a:lnTo>
                <a:lnTo>
                  <a:pt x="3892" y="63"/>
                </a:lnTo>
                <a:lnTo>
                  <a:pt x="3892" y="63"/>
                </a:lnTo>
                <a:lnTo>
                  <a:pt x="3892" y="63"/>
                </a:lnTo>
                <a:lnTo>
                  <a:pt x="3893" y="63"/>
                </a:lnTo>
                <a:lnTo>
                  <a:pt x="3893" y="63"/>
                </a:lnTo>
                <a:lnTo>
                  <a:pt x="3893" y="63"/>
                </a:lnTo>
                <a:lnTo>
                  <a:pt x="3894" y="63"/>
                </a:lnTo>
                <a:lnTo>
                  <a:pt x="3894" y="63"/>
                </a:lnTo>
                <a:lnTo>
                  <a:pt x="3894" y="63"/>
                </a:lnTo>
                <a:lnTo>
                  <a:pt x="3895" y="63"/>
                </a:lnTo>
                <a:lnTo>
                  <a:pt x="3895" y="63"/>
                </a:lnTo>
                <a:lnTo>
                  <a:pt x="3895" y="63"/>
                </a:lnTo>
                <a:lnTo>
                  <a:pt x="3896" y="63"/>
                </a:lnTo>
                <a:lnTo>
                  <a:pt x="3896" y="63"/>
                </a:lnTo>
                <a:lnTo>
                  <a:pt x="3896" y="63"/>
                </a:lnTo>
                <a:lnTo>
                  <a:pt x="3897" y="63"/>
                </a:lnTo>
                <a:lnTo>
                  <a:pt x="3897" y="63"/>
                </a:lnTo>
                <a:lnTo>
                  <a:pt x="3897" y="63"/>
                </a:lnTo>
                <a:lnTo>
                  <a:pt x="3897" y="63"/>
                </a:lnTo>
                <a:lnTo>
                  <a:pt x="3898" y="63"/>
                </a:lnTo>
                <a:lnTo>
                  <a:pt x="3898" y="63"/>
                </a:lnTo>
                <a:lnTo>
                  <a:pt x="3898" y="63"/>
                </a:lnTo>
                <a:lnTo>
                  <a:pt x="3899" y="63"/>
                </a:lnTo>
                <a:lnTo>
                  <a:pt x="3899" y="63"/>
                </a:lnTo>
                <a:lnTo>
                  <a:pt x="3899" y="63"/>
                </a:lnTo>
                <a:lnTo>
                  <a:pt x="3900" y="63"/>
                </a:lnTo>
                <a:lnTo>
                  <a:pt x="3900" y="63"/>
                </a:lnTo>
                <a:lnTo>
                  <a:pt x="3900" y="63"/>
                </a:lnTo>
                <a:lnTo>
                  <a:pt x="3902" y="63"/>
                </a:lnTo>
                <a:lnTo>
                  <a:pt x="3902" y="63"/>
                </a:lnTo>
                <a:lnTo>
                  <a:pt x="3902" y="63"/>
                </a:lnTo>
                <a:lnTo>
                  <a:pt x="3903" y="63"/>
                </a:lnTo>
                <a:lnTo>
                  <a:pt x="3903" y="63"/>
                </a:lnTo>
                <a:lnTo>
                  <a:pt x="3903" y="63"/>
                </a:lnTo>
                <a:lnTo>
                  <a:pt x="3903" y="63"/>
                </a:lnTo>
                <a:lnTo>
                  <a:pt x="3904" y="63"/>
                </a:lnTo>
                <a:lnTo>
                  <a:pt x="3904" y="63"/>
                </a:lnTo>
                <a:lnTo>
                  <a:pt x="3904" y="63"/>
                </a:lnTo>
                <a:lnTo>
                  <a:pt x="3905" y="63"/>
                </a:lnTo>
                <a:lnTo>
                  <a:pt x="3905" y="63"/>
                </a:lnTo>
                <a:lnTo>
                  <a:pt x="3905" y="63"/>
                </a:lnTo>
                <a:lnTo>
                  <a:pt x="3906" y="63"/>
                </a:lnTo>
                <a:lnTo>
                  <a:pt x="3906" y="63"/>
                </a:lnTo>
                <a:lnTo>
                  <a:pt x="3906" y="63"/>
                </a:lnTo>
                <a:lnTo>
                  <a:pt x="3907" y="63"/>
                </a:lnTo>
                <a:lnTo>
                  <a:pt x="3907" y="63"/>
                </a:lnTo>
                <a:lnTo>
                  <a:pt x="3907" y="63"/>
                </a:lnTo>
                <a:lnTo>
                  <a:pt x="3907" y="63"/>
                </a:lnTo>
                <a:lnTo>
                  <a:pt x="3908" y="63"/>
                </a:lnTo>
                <a:lnTo>
                  <a:pt x="3908" y="63"/>
                </a:lnTo>
                <a:lnTo>
                  <a:pt x="3908" y="63"/>
                </a:lnTo>
                <a:lnTo>
                  <a:pt x="3909" y="63"/>
                </a:lnTo>
                <a:lnTo>
                  <a:pt x="3909" y="63"/>
                </a:lnTo>
                <a:lnTo>
                  <a:pt x="3909" y="63"/>
                </a:lnTo>
                <a:lnTo>
                  <a:pt x="3910" y="63"/>
                </a:lnTo>
                <a:lnTo>
                  <a:pt x="3910" y="63"/>
                </a:lnTo>
                <a:lnTo>
                  <a:pt x="3910" y="63"/>
                </a:lnTo>
                <a:lnTo>
                  <a:pt x="3911" y="63"/>
                </a:lnTo>
                <a:lnTo>
                  <a:pt x="3911" y="63"/>
                </a:lnTo>
                <a:lnTo>
                  <a:pt x="3911" y="63"/>
                </a:lnTo>
                <a:lnTo>
                  <a:pt x="3912" y="63"/>
                </a:lnTo>
                <a:lnTo>
                  <a:pt x="3912" y="63"/>
                </a:lnTo>
                <a:lnTo>
                  <a:pt x="3912" y="63"/>
                </a:lnTo>
                <a:lnTo>
                  <a:pt x="3912" y="63"/>
                </a:lnTo>
                <a:lnTo>
                  <a:pt x="3913" y="63"/>
                </a:lnTo>
                <a:lnTo>
                  <a:pt x="3913" y="63"/>
                </a:lnTo>
                <a:lnTo>
                  <a:pt x="3913" y="63"/>
                </a:lnTo>
                <a:lnTo>
                  <a:pt x="3914" y="63"/>
                </a:lnTo>
                <a:lnTo>
                  <a:pt x="3914" y="63"/>
                </a:lnTo>
                <a:lnTo>
                  <a:pt x="3914" y="63"/>
                </a:lnTo>
                <a:lnTo>
                  <a:pt x="3915" y="63"/>
                </a:lnTo>
                <a:lnTo>
                  <a:pt x="3915" y="63"/>
                </a:lnTo>
                <a:lnTo>
                  <a:pt x="3915" y="63"/>
                </a:lnTo>
                <a:lnTo>
                  <a:pt x="3917" y="63"/>
                </a:lnTo>
                <a:lnTo>
                  <a:pt x="3917" y="63"/>
                </a:lnTo>
                <a:lnTo>
                  <a:pt x="3917" y="63"/>
                </a:lnTo>
                <a:lnTo>
                  <a:pt x="3918" y="63"/>
                </a:lnTo>
                <a:lnTo>
                  <a:pt x="3918" y="63"/>
                </a:lnTo>
                <a:lnTo>
                  <a:pt x="3918" y="63"/>
                </a:lnTo>
                <a:lnTo>
                  <a:pt x="3918" y="63"/>
                </a:lnTo>
                <a:lnTo>
                  <a:pt x="3919" y="63"/>
                </a:lnTo>
                <a:lnTo>
                  <a:pt x="3919" y="63"/>
                </a:lnTo>
                <a:lnTo>
                  <a:pt x="3919" y="63"/>
                </a:lnTo>
                <a:lnTo>
                  <a:pt x="3920" y="63"/>
                </a:lnTo>
                <a:lnTo>
                  <a:pt x="3920" y="63"/>
                </a:lnTo>
                <a:lnTo>
                  <a:pt x="3920" y="63"/>
                </a:lnTo>
                <a:lnTo>
                  <a:pt x="3921" y="63"/>
                </a:lnTo>
                <a:lnTo>
                  <a:pt x="3921" y="63"/>
                </a:lnTo>
                <a:lnTo>
                  <a:pt x="3921" y="63"/>
                </a:lnTo>
                <a:lnTo>
                  <a:pt x="3922" y="63"/>
                </a:lnTo>
                <a:lnTo>
                  <a:pt x="3922" y="63"/>
                </a:lnTo>
                <a:lnTo>
                  <a:pt x="3922" y="63"/>
                </a:lnTo>
                <a:lnTo>
                  <a:pt x="3922" y="63"/>
                </a:lnTo>
                <a:lnTo>
                  <a:pt x="3923" y="63"/>
                </a:lnTo>
                <a:lnTo>
                  <a:pt x="3923" y="63"/>
                </a:lnTo>
                <a:lnTo>
                  <a:pt x="3923" y="63"/>
                </a:lnTo>
                <a:lnTo>
                  <a:pt x="3924" y="63"/>
                </a:lnTo>
                <a:lnTo>
                  <a:pt x="3924" y="63"/>
                </a:lnTo>
                <a:lnTo>
                  <a:pt x="3924" y="63"/>
                </a:lnTo>
                <a:lnTo>
                  <a:pt x="3925" y="63"/>
                </a:lnTo>
                <a:lnTo>
                  <a:pt x="3925" y="63"/>
                </a:lnTo>
                <a:lnTo>
                  <a:pt x="3925" y="63"/>
                </a:lnTo>
                <a:lnTo>
                  <a:pt x="3926" y="63"/>
                </a:lnTo>
                <a:lnTo>
                  <a:pt x="3926" y="63"/>
                </a:lnTo>
                <a:lnTo>
                  <a:pt x="3926" y="63"/>
                </a:lnTo>
                <a:lnTo>
                  <a:pt x="3927" y="63"/>
                </a:lnTo>
                <a:lnTo>
                  <a:pt x="3927" y="63"/>
                </a:lnTo>
                <a:lnTo>
                  <a:pt x="3927" y="63"/>
                </a:lnTo>
                <a:lnTo>
                  <a:pt x="3927" y="63"/>
                </a:lnTo>
                <a:lnTo>
                  <a:pt x="3928" y="63"/>
                </a:lnTo>
                <a:lnTo>
                  <a:pt x="3928" y="63"/>
                </a:lnTo>
                <a:lnTo>
                  <a:pt x="3928" y="63"/>
                </a:lnTo>
                <a:lnTo>
                  <a:pt x="3929" y="63"/>
                </a:lnTo>
                <a:lnTo>
                  <a:pt x="3929" y="63"/>
                </a:lnTo>
                <a:lnTo>
                  <a:pt x="3929" y="63"/>
                </a:lnTo>
                <a:lnTo>
                  <a:pt x="3930" y="63"/>
                </a:lnTo>
                <a:lnTo>
                  <a:pt x="3930" y="63"/>
                </a:lnTo>
                <a:lnTo>
                  <a:pt x="3930" y="63"/>
                </a:lnTo>
                <a:lnTo>
                  <a:pt x="3931" y="63"/>
                </a:lnTo>
                <a:lnTo>
                  <a:pt x="3931" y="63"/>
                </a:lnTo>
                <a:lnTo>
                  <a:pt x="3931" y="63"/>
                </a:lnTo>
                <a:lnTo>
                  <a:pt x="3932" y="63"/>
                </a:lnTo>
                <a:lnTo>
                  <a:pt x="3932" y="63"/>
                </a:lnTo>
                <a:lnTo>
                  <a:pt x="3932" y="63"/>
                </a:lnTo>
                <a:lnTo>
                  <a:pt x="3932" y="63"/>
                </a:lnTo>
                <a:lnTo>
                  <a:pt x="3933" y="63"/>
                </a:lnTo>
                <a:lnTo>
                  <a:pt x="3933" y="63"/>
                </a:lnTo>
                <a:lnTo>
                  <a:pt x="3933" y="63"/>
                </a:lnTo>
                <a:lnTo>
                  <a:pt x="3934" y="63"/>
                </a:lnTo>
                <a:lnTo>
                  <a:pt x="3934" y="63"/>
                </a:lnTo>
                <a:lnTo>
                  <a:pt x="3934" y="63"/>
                </a:lnTo>
                <a:lnTo>
                  <a:pt x="3936" y="63"/>
                </a:lnTo>
                <a:lnTo>
                  <a:pt x="3936" y="63"/>
                </a:lnTo>
                <a:lnTo>
                  <a:pt x="3936" y="63"/>
                </a:lnTo>
                <a:lnTo>
                  <a:pt x="3937" y="63"/>
                </a:lnTo>
                <a:lnTo>
                  <a:pt x="3937" y="63"/>
                </a:lnTo>
                <a:lnTo>
                  <a:pt x="3937" y="63"/>
                </a:lnTo>
                <a:lnTo>
                  <a:pt x="3937" y="63"/>
                </a:lnTo>
                <a:lnTo>
                  <a:pt x="3938" y="63"/>
                </a:lnTo>
                <a:lnTo>
                  <a:pt x="3938" y="63"/>
                </a:lnTo>
                <a:lnTo>
                  <a:pt x="3938" y="63"/>
                </a:lnTo>
                <a:lnTo>
                  <a:pt x="3939" y="63"/>
                </a:lnTo>
                <a:lnTo>
                  <a:pt x="3939" y="63"/>
                </a:lnTo>
                <a:lnTo>
                  <a:pt x="3939" y="63"/>
                </a:lnTo>
                <a:lnTo>
                  <a:pt x="3940" y="63"/>
                </a:lnTo>
                <a:lnTo>
                  <a:pt x="3940" y="63"/>
                </a:lnTo>
                <a:lnTo>
                  <a:pt x="3940" y="63"/>
                </a:lnTo>
                <a:lnTo>
                  <a:pt x="3941" y="63"/>
                </a:lnTo>
                <a:lnTo>
                  <a:pt x="3941" y="63"/>
                </a:lnTo>
                <a:lnTo>
                  <a:pt x="3941" y="63"/>
                </a:lnTo>
                <a:lnTo>
                  <a:pt x="3942" y="63"/>
                </a:lnTo>
                <a:lnTo>
                  <a:pt x="3942" y="63"/>
                </a:lnTo>
                <a:lnTo>
                  <a:pt x="3942" y="63"/>
                </a:lnTo>
                <a:lnTo>
                  <a:pt x="3942" y="63"/>
                </a:lnTo>
                <a:lnTo>
                  <a:pt x="3943" y="63"/>
                </a:lnTo>
                <a:lnTo>
                  <a:pt x="3943" y="63"/>
                </a:lnTo>
                <a:lnTo>
                  <a:pt x="3943" y="63"/>
                </a:lnTo>
                <a:lnTo>
                  <a:pt x="3944" y="63"/>
                </a:lnTo>
                <a:lnTo>
                  <a:pt x="3944" y="63"/>
                </a:lnTo>
                <a:lnTo>
                  <a:pt x="3944" y="63"/>
                </a:lnTo>
                <a:lnTo>
                  <a:pt x="3945" y="63"/>
                </a:lnTo>
                <a:lnTo>
                  <a:pt x="3945" y="63"/>
                </a:lnTo>
                <a:lnTo>
                  <a:pt x="3945" y="63"/>
                </a:lnTo>
                <a:lnTo>
                  <a:pt x="3946" y="63"/>
                </a:lnTo>
                <a:lnTo>
                  <a:pt x="3946" y="63"/>
                </a:lnTo>
                <a:lnTo>
                  <a:pt x="3946" y="63"/>
                </a:lnTo>
                <a:lnTo>
                  <a:pt x="3947" y="63"/>
                </a:lnTo>
                <a:lnTo>
                  <a:pt x="3947" y="63"/>
                </a:lnTo>
                <a:lnTo>
                  <a:pt x="3947" y="63"/>
                </a:lnTo>
                <a:lnTo>
                  <a:pt x="3947" y="63"/>
                </a:lnTo>
                <a:lnTo>
                  <a:pt x="3948" y="63"/>
                </a:lnTo>
                <a:lnTo>
                  <a:pt x="3948" y="63"/>
                </a:lnTo>
                <a:lnTo>
                  <a:pt x="3948" y="63"/>
                </a:lnTo>
                <a:lnTo>
                  <a:pt x="3949" y="63"/>
                </a:lnTo>
                <a:lnTo>
                  <a:pt x="3949" y="63"/>
                </a:lnTo>
                <a:lnTo>
                  <a:pt x="3949" y="63"/>
                </a:lnTo>
                <a:lnTo>
                  <a:pt x="3951" y="63"/>
                </a:lnTo>
                <a:lnTo>
                  <a:pt x="3951" y="63"/>
                </a:lnTo>
                <a:lnTo>
                  <a:pt x="3951" y="63"/>
                </a:lnTo>
                <a:lnTo>
                  <a:pt x="3952" y="63"/>
                </a:lnTo>
                <a:lnTo>
                  <a:pt x="3952" y="63"/>
                </a:lnTo>
                <a:lnTo>
                  <a:pt x="3952" y="63"/>
                </a:lnTo>
                <a:lnTo>
                  <a:pt x="3952" y="63"/>
                </a:lnTo>
                <a:lnTo>
                  <a:pt x="3953" y="63"/>
                </a:lnTo>
                <a:lnTo>
                  <a:pt x="3953" y="63"/>
                </a:lnTo>
                <a:lnTo>
                  <a:pt x="3953" y="63"/>
                </a:lnTo>
                <a:lnTo>
                  <a:pt x="3954" y="63"/>
                </a:lnTo>
                <a:lnTo>
                  <a:pt x="3954" y="63"/>
                </a:lnTo>
                <a:lnTo>
                  <a:pt x="3954" y="63"/>
                </a:lnTo>
                <a:lnTo>
                  <a:pt x="3955" y="63"/>
                </a:lnTo>
                <a:lnTo>
                  <a:pt x="3955" y="63"/>
                </a:lnTo>
                <a:lnTo>
                  <a:pt x="3955" y="63"/>
                </a:lnTo>
                <a:lnTo>
                  <a:pt x="3956" y="63"/>
                </a:lnTo>
                <a:lnTo>
                  <a:pt x="3956" y="63"/>
                </a:lnTo>
                <a:lnTo>
                  <a:pt x="3956" y="63"/>
                </a:lnTo>
                <a:lnTo>
                  <a:pt x="3957" y="63"/>
                </a:lnTo>
                <a:lnTo>
                  <a:pt x="3957" y="63"/>
                </a:lnTo>
                <a:lnTo>
                  <a:pt x="3957" y="63"/>
                </a:lnTo>
                <a:lnTo>
                  <a:pt x="3957" y="63"/>
                </a:lnTo>
                <a:lnTo>
                  <a:pt x="3958" y="63"/>
                </a:lnTo>
                <a:lnTo>
                  <a:pt x="3958" y="63"/>
                </a:lnTo>
                <a:lnTo>
                  <a:pt x="3958" y="63"/>
                </a:lnTo>
                <a:lnTo>
                  <a:pt x="3959" y="63"/>
                </a:lnTo>
                <a:lnTo>
                  <a:pt x="3959" y="63"/>
                </a:lnTo>
                <a:lnTo>
                  <a:pt x="3959" y="63"/>
                </a:lnTo>
                <a:lnTo>
                  <a:pt x="3960" y="63"/>
                </a:lnTo>
                <a:lnTo>
                  <a:pt x="3960" y="63"/>
                </a:lnTo>
                <a:lnTo>
                  <a:pt x="3960" y="63"/>
                </a:lnTo>
                <a:lnTo>
                  <a:pt x="3961" y="63"/>
                </a:lnTo>
                <a:lnTo>
                  <a:pt x="3961" y="63"/>
                </a:lnTo>
                <a:lnTo>
                  <a:pt x="3961" y="63"/>
                </a:lnTo>
                <a:lnTo>
                  <a:pt x="3961" y="63"/>
                </a:lnTo>
                <a:lnTo>
                  <a:pt x="3962" y="63"/>
                </a:lnTo>
                <a:lnTo>
                  <a:pt x="3962" y="63"/>
                </a:lnTo>
                <a:lnTo>
                  <a:pt x="3962" y="63"/>
                </a:lnTo>
                <a:lnTo>
                  <a:pt x="3963" y="63"/>
                </a:lnTo>
                <a:lnTo>
                  <a:pt x="3963" y="63"/>
                </a:lnTo>
                <a:lnTo>
                  <a:pt x="3963" y="63"/>
                </a:lnTo>
                <a:lnTo>
                  <a:pt x="3964" y="63"/>
                </a:lnTo>
                <a:lnTo>
                  <a:pt x="3964" y="63"/>
                </a:lnTo>
                <a:lnTo>
                  <a:pt x="3964" y="63"/>
                </a:lnTo>
                <a:lnTo>
                  <a:pt x="3965" y="63"/>
                </a:lnTo>
                <a:lnTo>
                  <a:pt x="3965" y="63"/>
                </a:lnTo>
                <a:lnTo>
                  <a:pt x="3965" y="63"/>
                </a:lnTo>
                <a:lnTo>
                  <a:pt x="3966" y="63"/>
                </a:lnTo>
                <a:lnTo>
                  <a:pt x="3966" y="63"/>
                </a:lnTo>
                <a:lnTo>
                  <a:pt x="3966" y="63"/>
                </a:lnTo>
                <a:lnTo>
                  <a:pt x="3966" y="63"/>
                </a:lnTo>
                <a:lnTo>
                  <a:pt x="3967" y="63"/>
                </a:lnTo>
                <a:lnTo>
                  <a:pt x="3967" y="63"/>
                </a:lnTo>
                <a:lnTo>
                  <a:pt x="3967" y="63"/>
                </a:lnTo>
                <a:lnTo>
                  <a:pt x="3969" y="63"/>
                </a:lnTo>
                <a:lnTo>
                  <a:pt x="3969" y="63"/>
                </a:lnTo>
                <a:lnTo>
                  <a:pt x="3969" y="63"/>
                </a:lnTo>
                <a:lnTo>
                  <a:pt x="3970" y="63"/>
                </a:lnTo>
                <a:lnTo>
                  <a:pt x="3970" y="63"/>
                </a:lnTo>
                <a:lnTo>
                  <a:pt x="3970" y="63"/>
                </a:lnTo>
                <a:lnTo>
                  <a:pt x="3971" y="63"/>
                </a:lnTo>
                <a:lnTo>
                  <a:pt x="3971" y="63"/>
                </a:lnTo>
                <a:lnTo>
                  <a:pt x="3971" y="63"/>
                </a:lnTo>
                <a:lnTo>
                  <a:pt x="3972" y="63"/>
                </a:lnTo>
                <a:lnTo>
                  <a:pt x="3972" y="63"/>
                </a:lnTo>
                <a:lnTo>
                  <a:pt x="3972" y="63"/>
                </a:lnTo>
                <a:lnTo>
                  <a:pt x="3972" y="63"/>
                </a:lnTo>
                <a:lnTo>
                  <a:pt x="3973" y="63"/>
                </a:lnTo>
                <a:lnTo>
                  <a:pt x="3973" y="63"/>
                </a:lnTo>
                <a:lnTo>
                  <a:pt x="3973" y="63"/>
                </a:lnTo>
                <a:lnTo>
                  <a:pt x="3974" y="63"/>
                </a:lnTo>
                <a:lnTo>
                  <a:pt x="3974" y="63"/>
                </a:lnTo>
                <a:lnTo>
                  <a:pt x="3974" y="63"/>
                </a:lnTo>
                <a:lnTo>
                  <a:pt x="3975" y="63"/>
                </a:lnTo>
                <a:lnTo>
                  <a:pt x="3975" y="63"/>
                </a:lnTo>
                <a:lnTo>
                  <a:pt x="3975" y="63"/>
                </a:lnTo>
                <a:lnTo>
                  <a:pt x="3976" y="63"/>
                </a:lnTo>
                <a:lnTo>
                  <a:pt x="3976" y="63"/>
                </a:lnTo>
                <a:lnTo>
                  <a:pt x="3976" y="63"/>
                </a:lnTo>
                <a:lnTo>
                  <a:pt x="3977" y="63"/>
                </a:lnTo>
                <a:lnTo>
                  <a:pt x="3977" y="63"/>
                </a:lnTo>
                <a:lnTo>
                  <a:pt x="3977" y="63"/>
                </a:lnTo>
                <a:lnTo>
                  <a:pt x="3977" y="63"/>
                </a:lnTo>
                <a:lnTo>
                  <a:pt x="3978" y="63"/>
                </a:lnTo>
                <a:lnTo>
                  <a:pt x="3978" y="63"/>
                </a:lnTo>
                <a:lnTo>
                  <a:pt x="3978" y="63"/>
                </a:lnTo>
                <a:lnTo>
                  <a:pt x="3979" y="63"/>
                </a:lnTo>
                <a:lnTo>
                  <a:pt x="3979" y="63"/>
                </a:lnTo>
                <a:lnTo>
                  <a:pt x="3979" y="63"/>
                </a:lnTo>
                <a:lnTo>
                  <a:pt x="3980" y="63"/>
                </a:lnTo>
                <a:lnTo>
                  <a:pt x="3980" y="63"/>
                </a:lnTo>
                <a:lnTo>
                  <a:pt x="3980" y="63"/>
                </a:lnTo>
                <a:lnTo>
                  <a:pt x="3981" y="63"/>
                </a:lnTo>
                <a:lnTo>
                  <a:pt x="3981" y="63"/>
                </a:lnTo>
                <a:lnTo>
                  <a:pt x="3981" y="63"/>
                </a:lnTo>
                <a:lnTo>
                  <a:pt x="3981" y="63"/>
                </a:lnTo>
                <a:lnTo>
                  <a:pt x="3982" y="63"/>
                </a:lnTo>
                <a:lnTo>
                  <a:pt x="3982" y="63"/>
                </a:lnTo>
                <a:lnTo>
                  <a:pt x="3982" y="63"/>
                </a:lnTo>
                <a:lnTo>
                  <a:pt x="3983" y="63"/>
                </a:lnTo>
                <a:lnTo>
                  <a:pt x="3983" y="63"/>
                </a:lnTo>
                <a:lnTo>
                  <a:pt x="3983" y="63"/>
                </a:lnTo>
                <a:lnTo>
                  <a:pt x="3985" y="63"/>
                </a:lnTo>
                <a:lnTo>
                  <a:pt x="3985" y="63"/>
                </a:lnTo>
                <a:lnTo>
                  <a:pt x="3985" y="63"/>
                </a:lnTo>
                <a:lnTo>
                  <a:pt x="3986" y="63"/>
                </a:lnTo>
                <a:lnTo>
                  <a:pt x="3986" y="63"/>
                </a:lnTo>
                <a:lnTo>
                  <a:pt x="3986" y="63"/>
                </a:lnTo>
                <a:lnTo>
                  <a:pt x="3987" y="63"/>
                </a:lnTo>
                <a:lnTo>
                  <a:pt x="3987" y="63"/>
                </a:lnTo>
                <a:lnTo>
                  <a:pt x="3987" y="63"/>
                </a:lnTo>
                <a:lnTo>
                  <a:pt x="3987" y="63"/>
                </a:lnTo>
                <a:lnTo>
                  <a:pt x="3988" y="63"/>
                </a:lnTo>
                <a:lnTo>
                  <a:pt x="3988" y="63"/>
                </a:lnTo>
                <a:lnTo>
                  <a:pt x="3988" y="63"/>
                </a:lnTo>
                <a:lnTo>
                  <a:pt x="3989" y="63"/>
                </a:lnTo>
                <a:lnTo>
                  <a:pt x="3989" y="63"/>
                </a:lnTo>
                <a:lnTo>
                  <a:pt x="3989" y="63"/>
                </a:lnTo>
                <a:lnTo>
                  <a:pt x="3990" y="63"/>
                </a:lnTo>
                <a:lnTo>
                  <a:pt x="3990" y="63"/>
                </a:lnTo>
                <a:lnTo>
                  <a:pt x="3990" y="63"/>
                </a:lnTo>
                <a:lnTo>
                  <a:pt x="3991" y="63"/>
                </a:lnTo>
                <a:lnTo>
                  <a:pt x="3991" y="63"/>
                </a:lnTo>
                <a:lnTo>
                  <a:pt x="3991" y="63"/>
                </a:lnTo>
                <a:lnTo>
                  <a:pt x="3992" y="63"/>
                </a:lnTo>
                <a:lnTo>
                  <a:pt x="3992" y="63"/>
                </a:lnTo>
                <a:lnTo>
                  <a:pt x="3992" y="63"/>
                </a:lnTo>
                <a:lnTo>
                  <a:pt x="3992" y="63"/>
                </a:lnTo>
                <a:lnTo>
                  <a:pt x="3993" y="63"/>
                </a:lnTo>
                <a:lnTo>
                  <a:pt x="3993" y="63"/>
                </a:lnTo>
                <a:lnTo>
                  <a:pt x="3993" y="63"/>
                </a:lnTo>
                <a:lnTo>
                  <a:pt x="3994" y="63"/>
                </a:lnTo>
                <a:lnTo>
                  <a:pt x="3994" y="63"/>
                </a:lnTo>
                <a:lnTo>
                  <a:pt x="3994" y="63"/>
                </a:lnTo>
                <a:lnTo>
                  <a:pt x="3995" y="63"/>
                </a:lnTo>
                <a:lnTo>
                  <a:pt x="3995" y="63"/>
                </a:lnTo>
                <a:lnTo>
                  <a:pt x="3995" y="63"/>
                </a:lnTo>
                <a:lnTo>
                  <a:pt x="3996" y="63"/>
                </a:lnTo>
                <a:lnTo>
                  <a:pt x="3996" y="63"/>
                </a:lnTo>
                <a:lnTo>
                  <a:pt x="3996" y="63"/>
                </a:lnTo>
                <a:lnTo>
                  <a:pt x="3996" y="63"/>
                </a:lnTo>
                <a:lnTo>
                  <a:pt x="3997" y="63"/>
                </a:lnTo>
                <a:lnTo>
                  <a:pt x="3997" y="63"/>
                </a:lnTo>
                <a:lnTo>
                  <a:pt x="3997" y="63"/>
                </a:lnTo>
                <a:lnTo>
                  <a:pt x="3998" y="63"/>
                </a:lnTo>
                <a:lnTo>
                  <a:pt x="3998" y="63"/>
                </a:lnTo>
                <a:lnTo>
                  <a:pt x="3998" y="63"/>
                </a:lnTo>
                <a:lnTo>
                  <a:pt x="4000" y="63"/>
                </a:lnTo>
                <a:lnTo>
                  <a:pt x="4000" y="63"/>
                </a:lnTo>
                <a:lnTo>
                  <a:pt x="4000" y="63"/>
                </a:lnTo>
                <a:lnTo>
                  <a:pt x="4001" y="63"/>
                </a:lnTo>
                <a:lnTo>
                  <a:pt x="4001" y="63"/>
                </a:lnTo>
                <a:lnTo>
                  <a:pt x="4001" y="63"/>
                </a:lnTo>
                <a:lnTo>
                  <a:pt x="4001" y="63"/>
                </a:lnTo>
                <a:lnTo>
                  <a:pt x="4001" y="63"/>
                </a:lnTo>
                <a:lnTo>
                  <a:pt x="4001" y="63"/>
                </a:lnTo>
                <a:lnTo>
                  <a:pt x="4001" y="63"/>
                </a:lnTo>
                <a:lnTo>
                  <a:pt x="4003" y="63"/>
                </a:lnTo>
                <a:lnTo>
                  <a:pt x="4003" y="63"/>
                </a:lnTo>
                <a:lnTo>
                  <a:pt x="4003" y="63"/>
                </a:lnTo>
                <a:lnTo>
                  <a:pt x="4004" y="63"/>
                </a:lnTo>
                <a:lnTo>
                  <a:pt x="4004" y="63"/>
                </a:lnTo>
                <a:lnTo>
                  <a:pt x="4004" y="63"/>
                </a:lnTo>
                <a:lnTo>
                  <a:pt x="4005" y="63"/>
                </a:lnTo>
                <a:lnTo>
                  <a:pt x="4005" y="63"/>
                </a:lnTo>
                <a:lnTo>
                  <a:pt x="4005" y="63"/>
                </a:lnTo>
                <a:lnTo>
                  <a:pt x="4006" y="63"/>
                </a:lnTo>
                <a:lnTo>
                  <a:pt x="4006" y="63"/>
                </a:lnTo>
                <a:lnTo>
                  <a:pt x="4006" y="63"/>
                </a:lnTo>
                <a:lnTo>
                  <a:pt x="4007" y="63"/>
                </a:lnTo>
                <a:lnTo>
                  <a:pt x="4007" y="63"/>
                </a:lnTo>
                <a:lnTo>
                  <a:pt x="4007" y="63"/>
                </a:lnTo>
                <a:lnTo>
                  <a:pt x="4007" y="63"/>
                </a:lnTo>
                <a:lnTo>
                  <a:pt x="4008" y="63"/>
                </a:lnTo>
                <a:lnTo>
                  <a:pt x="4008" y="63"/>
                </a:lnTo>
                <a:lnTo>
                  <a:pt x="4008" y="63"/>
                </a:lnTo>
                <a:lnTo>
                  <a:pt x="4009" y="63"/>
                </a:lnTo>
                <a:lnTo>
                  <a:pt x="4009" y="63"/>
                </a:lnTo>
                <a:lnTo>
                  <a:pt x="4009" y="63"/>
                </a:lnTo>
                <a:lnTo>
                  <a:pt x="4010" y="63"/>
                </a:lnTo>
                <a:lnTo>
                  <a:pt x="4010" y="63"/>
                </a:lnTo>
                <a:lnTo>
                  <a:pt x="4010" y="63"/>
                </a:lnTo>
                <a:lnTo>
                  <a:pt x="4011" y="63"/>
                </a:lnTo>
                <a:lnTo>
                  <a:pt x="4011" y="63"/>
                </a:lnTo>
                <a:lnTo>
                  <a:pt x="4011" y="63"/>
                </a:lnTo>
                <a:lnTo>
                  <a:pt x="4011" y="63"/>
                </a:lnTo>
                <a:lnTo>
                  <a:pt x="4012" y="63"/>
                </a:lnTo>
                <a:lnTo>
                  <a:pt x="4012" y="63"/>
                </a:lnTo>
                <a:lnTo>
                  <a:pt x="4012" y="63"/>
                </a:lnTo>
                <a:lnTo>
                  <a:pt x="4013" y="63"/>
                </a:lnTo>
                <a:lnTo>
                  <a:pt x="4013" y="63"/>
                </a:lnTo>
                <a:lnTo>
                  <a:pt x="4013" y="63"/>
                </a:lnTo>
                <a:lnTo>
                  <a:pt x="4014" y="63"/>
                </a:lnTo>
                <a:lnTo>
                  <a:pt x="4014" y="63"/>
                </a:lnTo>
                <a:lnTo>
                  <a:pt x="4014" y="63"/>
                </a:lnTo>
                <a:lnTo>
                  <a:pt x="4015" y="63"/>
                </a:lnTo>
                <a:lnTo>
                  <a:pt x="4015" y="63"/>
                </a:lnTo>
                <a:lnTo>
                  <a:pt x="4015" y="63"/>
                </a:lnTo>
                <a:lnTo>
                  <a:pt x="4015" y="63"/>
                </a:lnTo>
                <a:lnTo>
                  <a:pt x="4016" y="63"/>
                </a:lnTo>
                <a:lnTo>
                  <a:pt x="4016" y="63"/>
                </a:lnTo>
                <a:lnTo>
                  <a:pt x="4016" y="63"/>
                </a:lnTo>
                <a:lnTo>
                  <a:pt x="4017" y="63"/>
                </a:lnTo>
                <a:lnTo>
                  <a:pt x="4017" y="63"/>
                </a:lnTo>
                <a:lnTo>
                  <a:pt x="4017" y="63"/>
                </a:lnTo>
                <a:lnTo>
                  <a:pt x="4019" y="63"/>
                </a:lnTo>
                <a:lnTo>
                  <a:pt x="4019" y="63"/>
                </a:lnTo>
                <a:lnTo>
                  <a:pt x="4019" y="63"/>
                </a:lnTo>
                <a:lnTo>
                  <a:pt x="4020" y="63"/>
                </a:lnTo>
                <a:lnTo>
                  <a:pt x="4020" y="63"/>
                </a:lnTo>
                <a:lnTo>
                  <a:pt x="4020" y="63"/>
                </a:lnTo>
                <a:lnTo>
                  <a:pt x="4021" y="63"/>
                </a:lnTo>
                <a:lnTo>
                  <a:pt x="4021" y="63"/>
                </a:lnTo>
                <a:lnTo>
                  <a:pt x="4021" y="63"/>
                </a:lnTo>
                <a:lnTo>
                  <a:pt x="4022" y="63"/>
                </a:lnTo>
                <a:lnTo>
                  <a:pt x="4022" y="63"/>
                </a:lnTo>
                <a:lnTo>
                  <a:pt x="4022" y="63"/>
                </a:lnTo>
                <a:lnTo>
                  <a:pt x="4022" y="63"/>
                </a:lnTo>
                <a:lnTo>
                  <a:pt x="4023" y="63"/>
                </a:lnTo>
                <a:lnTo>
                  <a:pt x="4023" y="63"/>
                </a:lnTo>
                <a:lnTo>
                  <a:pt x="4023" y="63"/>
                </a:lnTo>
                <a:lnTo>
                  <a:pt x="4024" y="63"/>
                </a:lnTo>
                <a:lnTo>
                  <a:pt x="4024" y="63"/>
                </a:lnTo>
                <a:lnTo>
                  <a:pt x="4024" y="63"/>
                </a:lnTo>
                <a:lnTo>
                  <a:pt x="4025" y="63"/>
                </a:lnTo>
                <a:lnTo>
                  <a:pt x="4025" y="63"/>
                </a:lnTo>
                <a:lnTo>
                  <a:pt x="4025" y="63"/>
                </a:lnTo>
                <a:lnTo>
                  <a:pt x="4026" y="63"/>
                </a:lnTo>
                <a:lnTo>
                  <a:pt x="4026" y="63"/>
                </a:lnTo>
                <a:lnTo>
                  <a:pt x="4026" y="63"/>
                </a:lnTo>
                <a:lnTo>
                  <a:pt x="4026" y="63"/>
                </a:lnTo>
                <a:lnTo>
                  <a:pt x="4027" y="63"/>
                </a:lnTo>
                <a:lnTo>
                  <a:pt x="4027" y="63"/>
                </a:lnTo>
                <a:lnTo>
                  <a:pt x="4027" y="63"/>
                </a:lnTo>
                <a:lnTo>
                  <a:pt x="4028" y="63"/>
                </a:lnTo>
                <a:lnTo>
                  <a:pt x="4028" y="63"/>
                </a:lnTo>
                <a:lnTo>
                  <a:pt x="4028" y="63"/>
                </a:lnTo>
                <a:lnTo>
                  <a:pt x="4029" y="63"/>
                </a:lnTo>
                <a:lnTo>
                  <a:pt x="4029" y="63"/>
                </a:lnTo>
                <a:lnTo>
                  <a:pt x="4029" y="63"/>
                </a:lnTo>
                <a:lnTo>
                  <a:pt x="4030" y="63"/>
                </a:lnTo>
                <a:lnTo>
                  <a:pt x="4030" y="63"/>
                </a:lnTo>
                <a:lnTo>
                  <a:pt x="4030" y="63"/>
                </a:lnTo>
                <a:lnTo>
                  <a:pt x="4031" y="63"/>
                </a:lnTo>
                <a:lnTo>
                  <a:pt x="4031" y="63"/>
                </a:lnTo>
                <a:lnTo>
                  <a:pt x="4031" y="63"/>
                </a:lnTo>
                <a:lnTo>
                  <a:pt x="4031" y="63"/>
                </a:lnTo>
                <a:lnTo>
                  <a:pt x="4032" y="63"/>
                </a:lnTo>
                <a:lnTo>
                  <a:pt x="4032" y="63"/>
                </a:lnTo>
                <a:lnTo>
                  <a:pt x="4032" y="63"/>
                </a:lnTo>
                <a:lnTo>
                  <a:pt x="4034" y="63"/>
                </a:lnTo>
                <a:lnTo>
                  <a:pt x="4034" y="63"/>
                </a:lnTo>
                <a:lnTo>
                  <a:pt x="4034" y="63"/>
                </a:lnTo>
                <a:lnTo>
                  <a:pt x="4035" y="63"/>
                </a:lnTo>
                <a:lnTo>
                  <a:pt x="4035" y="63"/>
                </a:lnTo>
                <a:lnTo>
                  <a:pt x="4035" y="63"/>
                </a:lnTo>
                <a:lnTo>
                  <a:pt x="4036" y="63"/>
                </a:lnTo>
                <a:lnTo>
                  <a:pt x="4036" y="63"/>
                </a:lnTo>
                <a:lnTo>
                  <a:pt x="4036" y="63"/>
                </a:lnTo>
                <a:lnTo>
                  <a:pt x="4037" y="63"/>
                </a:lnTo>
                <a:lnTo>
                  <a:pt x="4037" y="63"/>
                </a:lnTo>
                <a:lnTo>
                  <a:pt x="4037" y="63"/>
                </a:lnTo>
                <a:lnTo>
                  <a:pt x="4037" y="63"/>
                </a:lnTo>
                <a:lnTo>
                  <a:pt x="4038" y="63"/>
                </a:lnTo>
                <a:lnTo>
                  <a:pt x="4038" y="63"/>
                </a:lnTo>
                <a:lnTo>
                  <a:pt x="4038" y="63"/>
                </a:lnTo>
                <a:lnTo>
                  <a:pt x="4039" y="63"/>
                </a:lnTo>
                <a:lnTo>
                  <a:pt x="4039" y="63"/>
                </a:lnTo>
                <a:lnTo>
                  <a:pt x="4039" y="63"/>
                </a:lnTo>
                <a:lnTo>
                  <a:pt x="4040" y="63"/>
                </a:lnTo>
                <a:lnTo>
                  <a:pt x="4040" y="63"/>
                </a:lnTo>
                <a:lnTo>
                  <a:pt x="4040" y="63"/>
                </a:lnTo>
                <a:lnTo>
                  <a:pt x="4041" y="63"/>
                </a:lnTo>
                <a:lnTo>
                  <a:pt x="4041" y="63"/>
                </a:lnTo>
                <a:lnTo>
                  <a:pt x="4041" y="63"/>
                </a:lnTo>
                <a:lnTo>
                  <a:pt x="4041" y="63"/>
                </a:lnTo>
                <a:lnTo>
                  <a:pt x="4042" y="63"/>
                </a:lnTo>
                <a:lnTo>
                  <a:pt x="4042" y="63"/>
                </a:lnTo>
                <a:lnTo>
                  <a:pt x="4042" y="63"/>
                </a:lnTo>
                <a:lnTo>
                  <a:pt x="4043" y="63"/>
                </a:lnTo>
                <a:lnTo>
                  <a:pt x="4043" y="63"/>
                </a:lnTo>
                <a:lnTo>
                  <a:pt x="4043" y="63"/>
                </a:lnTo>
                <a:lnTo>
                  <a:pt x="4044" y="63"/>
                </a:lnTo>
                <a:lnTo>
                  <a:pt x="4044" y="63"/>
                </a:lnTo>
                <a:lnTo>
                  <a:pt x="4044" y="63"/>
                </a:lnTo>
                <a:lnTo>
                  <a:pt x="4045" y="63"/>
                </a:lnTo>
                <a:lnTo>
                  <a:pt x="4045" y="63"/>
                </a:lnTo>
                <a:lnTo>
                  <a:pt x="4045" y="63"/>
                </a:lnTo>
                <a:lnTo>
                  <a:pt x="4046" y="63"/>
                </a:lnTo>
                <a:lnTo>
                  <a:pt x="4046" y="63"/>
                </a:lnTo>
                <a:lnTo>
                  <a:pt x="4046" y="63"/>
                </a:lnTo>
                <a:lnTo>
                  <a:pt x="4046" y="63"/>
                </a:lnTo>
                <a:lnTo>
                  <a:pt x="4047" y="63"/>
                </a:lnTo>
                <a:lnTo>
                  <a:pt x="4047" y="63"/>
                </a:lnTo>
                <a:lnTo>
                  <a:pt x="4047" y="63"/>
                </a:lnTo>
                <a:lnTo>
                  <a:pt x="4048" y="63"/>
                </a:lnTo>
                <a:lnTo>
                  <a:pt x="4048" y="63"/>
                </a:lnTo>
                <a:lnTo>
                  <a:pt x="4048" y="63"/>
                </a:lnTo>
                <a:lnTo>
                  <a:pt x="4049" y="63"/>
                </a:lnTo>
                <a:lnTo>
                  <a:pt x="4049" y="63"/>
                </a:lnTo>
                <a:lnTo>
                  <a:pt x="4049" y="63"/>
                </a:lnTo>
                <a:lnTo>
                  <a:pt x="4050" y="63"/>
                </a:lnTo>
                <a:lnTo>
                  <a:pt x="4050" y="63"/>
                </a:lnTo>
                <a:lnTo>
                  <a:pt x="4050" y="63"/>
                </a:lnTo>
                <a:lnTo>
                  <a:pt x="4050" y="63"/>
                </a:lnTo>
                <a:lnTo>
                  <a:pt x="4051" y="63"/>
                </a:lnTo>
                <a:lnTo>
                  <a:pt x="4051" y="63"/>
                </a:lnTo>
                <a:lnTo>
                  <a:pt x="4051" y="63"/>
                </a:lnTo>
                <a:lnTo>
                  <a:pt x="4053" y="63"/>
                </a:lnTo>
                <a:lnTo>
                  <a:pt x="4053" y="63"/>
                </a:lnTo>
                <a:lnTo>
                  <a:pt x="4053" y="63"/>
                </a:lnTo>
                <a:lnTo>
                  <a:pt x="4054" y="63"/>
                </a:lnTo>
                <a:lnTo>
                  <a:pt x="4054" y="63"/>
                </a:lnTo>
                <a:lnTo>
                  <a:pt x="4054" y="63"/>
                </a:lnTo>
                <a:lnTo>
                  <a:pt x="4055" y="63"/>
                </a:lnTo>
                <a:lnTo>
                  <a:pt x="4055" y="63"/>
                </a:lnTo>
                <a:lnTo>
                  <a:pt x="4055" y="63"/>
                </a:lnTo>
                <a:lnTo>
                  <a:pt x="4056" y="63"/>
                </a:lnTo>
                <a:lnTo>
                  <a:pt x="4056" y="63"/>
                </a:lnTo>
                <a:lnTo>
                  <a:pt x="4056" y="63"/>
                </a:lnTo>
                <a:lnTo>
                  <a:pt x="4056" y="63"/>
                </a:lnTo>
                <a:lnTo>
                  <a:pt x="4057" y="63"/>
                </a:lnTo>
                <a:lnTo>
                  <a:pt x="4057" y="63"/>
                </a:lnTo>
                <a:lnTo>
                  <a:pt x="4057" y="63"/>
                </a:lnTo>
                <a:lnTo>
                  <a:pt x="4058" y="63"/>
                </a:lnTo>
                <a:lnTo>
                  <a:pt x="4058" y="63"/>
                </a:lnTo>
                <a:lnTo>
                  <a:pt x="4058" y="63"/>
                </a:lnTo>
                <a:lnTo>
                  <a:pt x="4059" y="63"/>
                </a:lnTo>
                <a:lnTo>
                  <a:pt x="4059" y="63"/>
                </a:lnTo>
                <a:lnTo>
                  <a:pt x="4059" y="63"/>
                </a:lnTo>
                <a:lnTo>
                  <a:pt x="4060" y="63"/>
                </a:lnTo>
                <a:lnTo>
                  <a:pt x="4060" y="63"/>
                </a:lnTo>
                <a:lnTo>
                  <a:pt x="4060" y="63"/>
                </a:lnTo>
                <a:lnTo>
                  <a:pt x="4061" y="63"/>
                </a:lnTo>
                <a:lnTo>
                  <a:pt x="4061" y="63"/>
                </a:lnTo>
                <a:lnTo>
                  <a:pt x="4061" y="63"/>
                </a:lnTo>
                <a:lnTo>
                  <a:pt x="4061" y="63"/>
                </a:lnTo>
                <a:lnTo>
                  <a:pt x="4062" y="63"/>
                </a:lnTo>
                <a:lnTo>
                  <a:pt x="4062" y="63"/>
                </a:lnTo>
                <a:lnTo>
                  <a:pt x="4062" y="63"/>
                </a:lnTo>
                <a:lnTo>
                  <a:pt x="4063" y="63"/>
                </a:lnTo>
                <a:lnTo>
                  <a:pt x="4063" y="63"/>
                </a:lnTo>
                <a:lnTo>
                  <a:pt x="4063" y="63"/>
                </a:lnTo>
                <a:lnTo>
                  <a:pt x="4064" y="63"/>
                </a:lnTo>
                <a:lnTo>
                  <a:pt x="4064" y="63"/>
                </a:lnTo>
                <a:lnTo>
                  <a:pt x="4064" y="63"/>
                </a:lnTo>
                <a:lnTo>
                  <a:pt x="4065" y="63"/>
                </a:lnTo>
                <a:lnTo>
                  <a:pt x="4065" y="63"/>
                </a:lnTo>
                <a:lnTo>
                  <a:pt x="4065" y="63"/>
                </a:lnTo>
                <a:lnTo>
                  <a:pt x="4065" y="63"/>
                </a:lnTo>
                <a:lnTo>
                  <a:pt x="4066" y="63"/>
                </a:lnTo>
                <a:lnTo>
                  <a:pt x="4066" y="63"/>
                </a:lnTo>
                <a:lnTo>
                  <a:pt x="4066" y="63"/>
                </a:lnTo>
                <a:lnTo>
                  <a:pt x="4068" y="63"/>
                </a:lnTo>
                <a:lnTo>
                  <a:pt x="4068" y="63"/>
                </a:lnTo>
                <a:lnTo>
                  <a:pt x="4068" y="63"/>
                </a:lnTo>
                <a:lnTo>
                  <a:pt x="4069" y="63"/>
                </a:lnTo>
                <a:lnTo>
                  <a:pt x="4069" y="63"/>
                </a:lnTo>
                <a:lnTo>
                  <a:pt x="4069" y="63"/>
                </a:lnTo>
                <a:lnTo>
                  <a:pt x="4070" y="63"/>
                </a:lnTo>
                <a:lnTo>
                  <a:pt x="4070" y="63"/>
                </a:lnTo>
                <a:lnTo>
                  <a:pt x="4070" y="63"/>
                </a:lnTo>
                <a:lnTo>
                  <a:pt x="4070" y="63"/>
                </a:lnTo>
                <a:lnTo>
                  <a:pt x="4071" y="63"/>
                </a:lnTo>
                <a:lnTo>
                  <a:pt x="4071" y="63"/>
                </a:lnTo>
                <a:lnTo>
                  <a:pt x="4071" y="63"/>
                </a:lnTo>
                <a:lnTo>
                  <a:pt x="4072" y="63"/>
                </a:lnTo>
                <a:lnTo>
                  <a:pt x="4072" y="63"/>
                </a:lnTo>
                <a:lnTo>
                  <a:pt x="4072" y="63"/>
                </a:lnTo>
                <a:lnTo>
                  <a:pt x="4073" y="63"/>
                </a:lnTo>
                <a:lnTo>
                  <a:pt x="4073" y="63"/>
                </a:lnTo>
                <a:lnTo>
                  <a:pt x="4073" y="63"/>
                </a:lnTo>
                <a:lnTo>
                  <a:pt x="4074" y="63"/>
                </a:lnTo>
                <a:lnTo>
                  <a:pt x="4074" y="63"/>
                </a:lnTo>
                <a:lnTo>
                  <a:pt x="4074" y="63"/>
                </a:lnTo>
                <a:lnTo>
                  <a:pt x="4075" y="63"/>
                </a:lnTo>
                <a:lnTo>
                  <a:pt x="4075" y="63"/>
                </a:lnTo>
                <a:lnTo>
                  <a:pt x="4075" y="63"/>
                </a:lnTo>
                <a:lnTo>
                  <a:pt x="4076" y="63"/>
                </a:lnTo>
                <a:lnTo>
                  <a:pt x="4076" y="63"/>
                </a:lnTo>
                <a:lnTo>
                  <a:pt x="4076" y="63"/>
                </a:lnTo>
                <a:lnTo>
                  <a:pt x="4076" y="63"/>
                </a:lnTo>
                <a:lnTo>
                  <a:pt x="4077" y="63"/>
                </a:lnTo>
                <a:lnTo>
                  <a:pt x="4077" y="63"/>
                </a:lnTo>
                <a:lnTo>
                  <a:pt x="4077" y="63"/>
                </a:lnTo>
                <a:lnTo>
                  <a:pt x="4078" y="63"/>
                </a:lnTo>
                <a:lnTo>
                  <a:pt x="4078" y="63"/>
                </a:lnTo>
                <a:lnTo>
                  <a:pt x="4078" y="63"/>
                </a:lnTo>
                <a:lnTo>
                  <a:pt x="4079" y="63"/>
                </a:lnTo>
                <a:lnTo>
                  <a:pt x="4079" y="63"/>
                </a:lnTo>
                <a:lnTo>
                  <a:pt x="4079" y="63"/>
                </a:lnTo>
                <a:lnTo>
                  <a:pt x="4080" y="63"/>
                </a:lnTo>
                <a:lnTo>
                  <a:pt x="4080" y="63"/>
                </a:lnTo>
                <a:lnTo>
                  <a:pt x="4080" y="63"/>
                </a:lnTo>
                <a:lnTo>
                  <a:pt x="4080" y="63"/>
                </a:lnTo>
                <a:lnTo>
                  <a:pt x="4081" y="63"/>
                </a:lnTo>
                <a:lnTo>
                  <a:pt x="4081" y="63"/>
                </a:lnTo>
                <a:lnTo>
                  <a:pt x="4081" y="63"/>
                </a:lnTo>
                <a:lnTo>
                  <a:pt x="4082" y="63"/>
                </a:lnTo>
                <a:lnTo>
                  <a:pt x="4082" y="63"/>
                </a:lnTo>
                <a:lnTo>
                  <a:pt x="4082" y="63"/>
                </a:lnTo>
                <a:lnTo>
                  <a:pt x="4083" y="63"/>
                </a:lnTo>
                <a:lnTo>
                  <a:pt x="4083" y="63"/>
                </a:lnTo>
                <a:lnTo>
                  <a:pt x="4083" y="63"/>
                </a:lnTo>
                <a:lnTo>
                  <a:pt x="4084" y="63"/>
                </a:lnTo>
                <a:lnTo>
                  <a:pt x="4084" y="63"/>
                </a:lnTo>
                <a:lnTo>
                  <a:pt x="4084" y="63"/>
                </a:lnTo>
                <a:lnTo>
                  <a:pt x="4086" y="63"/>
                </a:lnTo>
                <a:lnTo>
                  <a:pt x="4086" y="63"/>
                </a:lnTo>
                <a:lnTo>
                  <a:pt x="4086" y="63"/>
                </a:lnTo>
                <a:lnTo>
                  <a:pt x="4086" y="63"/>
                </a:lnTo>
                <a:lnTo>
                  <a:pt x="4087" y="63"/>
                </a:lnTo>
                <a:lnTo>
                  <a:pt x="4087" y="63"/>
                </a:lnTo>
                <a:lnTo>
                  <a:pt x="4087" y="63"/>
                </a:lnTo>
                <a:lnTo>
                  <a:pt x="4088" y="63"/>
                </a:lnTo>
                <a:lnTo>
                  <a:pt x="4088" y="63"/>
                </a:lnTo>
                <a:lnTo>
                  <a:pt x="4088" y="63"/>
                </a:lnTo>
                <a:lnTo>
                  <a:pt x="4089" y="63"/>
                </a:lnTo>
                <a:lnTo>
                  <a:pt x="4089" y="63"/>
                </a:lnTo>
                <a:lnTo>
                  <a:pt x="4089" y="63"/>
                </a:lnTo>
                <a:lnTo>
                  <a:pt x="4090" y="63"/>
                </a:lnTo>
                <a:lnTo>
                  <a:pt x="4090" y="63"/>
                </a:lnTo>
                <a:lnTo>
                  <a:pt x="4090" y="63"/>
                </a:lnTo>
                <a:lnTo>
                  <a:pt x="4091" y="63"/>
                </a:lnTo>
                <a:lnTo>
                  <a:pt x="4091" y="63"/>
                </a:lnTo>
                <a:lnTo>
                  <a:pt x="4091" y="63"/>
                </a:lnTo>
                <a:lnTo>
                  <a:pt x="4091" y="63"/>
                </a:lnTo>
                <a:lnTo>
                  <a:pt x="4092" y="63"/>
                </a:lnTo>
                <a:lnTo>
                  <a:pt x="4092" y="63"/>
                </a:lnTo>
                <a:lnTo>
                  <a:pt x="4092" y="63"/>
                </a:lnTo>
                <a:lnTo>
                  <a:pt x="4093" y="63"/>
                </a:lnTo>
                <a:lnTo>
                  <a:pt x="4093" y="63"/>
                </a:lnTo>
                <a:lnTo>
                  <a:pt x="4093" y="63"/>
                </a:lnTo>
                <a:lnTo>
                  <a:pt x="4094" y="63"/>
                </a:lnTo>
                <a:lnTo>
                  <a:pt x="4094" y="63"/>
                </a:lnTo>
                <a:lnTo>
                  <a:pt x="4094" y="63"/>
                </a:lnTo>
                <a:lnTo>
                  <a:pt x="4095" y="63"/>
                </a:lnTo>
                <a:lnTo>
                  <a:pt x="4095" y="63"/>
                </a:lnTo>
                <a:lnTo>
                  <a:pt x="4095" y="63"/>
                </a:lnTo>
                <a:lnTo>
                  <a:pt x="4095" y="63"/>
                </a:lnTo>
                <a:lnTo>
                  <a:pt x="4096" y="63"/>
                </a:lnTo>
                <a:lnTo>
                  <a:pt x="4096" y="63"/>
                </a:lnTo>
                <a:lnTo>
                  <a:pt x="4096" y="63"/>
                </a:lnTo>
                <a:lnTo>
                  <a:pt x="4097" y="63"/>
                </a:lnTo>
                <a:lnTo>
                  <a:pt x="4097" y="63"/>
                </a:lnTo>
                <a:lnTo>
                  <a:pt x="4097" y="63"/>
                </a:lnTo>
                <a:lnTo>
                  <a:pt x="4098" y="63"/>
                </a:lnTo>
                <a:lnTo>
                  <a:pt x="4098" y="63"/>
                </a:lnTo>
                <a:lnTo>
                  <a:pt x="4098" y="63"/>
                </a:lnTo>
                <a:lnTo>
                  <a:pt x="4099" y="63"/>
                </a:lnTo>
                <a:lnTo>
                  <a:pt x="4099" y="63"/>
                </a:lnTo>
                <a:lnTo>
                  <a:pt x="4099" y="63"/>
                </a:lnTo>
                <a:lnTo>
                  <a:pt x="4100" y="63"/>
                </a:lnTo>
                <a:lnTo>
                  <a:pt x="4100" y="63"/>
                </a:lnTo>
                <a:lnTo>
                  <a:pt x="4100" y="63"/>
                </a:lnTo>
                <a:lnTo>
                  <a:pt x="4100" y="63"/>
                </a:lnTo>
                <a:lnTo>
                  <a:pt x="4102" y="63"/>
                </a:lnTo>
                <a:lnTo>
                  <a:pt x="4102" y="63"/>
                </a:lnTo>
                <a:lnTo>
                  <a:pt x="4102" y="63"/>
                </a:lnTo>
                <a:lnTo>
                  <a:pt x="4103" y="63"/>
                </a:lnTo>
                <a:lnTo>
                  <a:pt x="4103" y="63"/>
                </a:lnTo>
                <a:lnTo>
                  <a:pt x="4103" y="63"/>
                </a:lnTo>
                <a:lnTo>
                  <a:pt x="4104" y="63"/>
                </a:lnTo>
                <a:lnTo>
                  <a:pt x="4104" y="63"/>
                </a:lnTo>
                <a:lnTo>
                  <a:pt x="4104" y="63"/>
                </a:lnTo>
                <a:lnTo>
                  <a:pt x="4105" y="63"/>
                </a:lnTo>
                <a:lnTo>
                  <a:pt x="4105" y="63"/>
                </a:lnTo>
                <a:lnTo>
                  <a:pt x="4105" y="63"/>
                </a:lnTo>
                <a:lnTo>
                  <a:pt x="4106" y="63"/>
                </a:lnTo>
                <a:lnTo>
                  <a:pt x="4106" y="63"/>
                </a:lnTo>
                <a:lnTo>
                  <a:pt x="4106" y="63"/>
                </a:lnTo>
                <a:lnTo>
                  <a:pt x="4106" y="63"/>
                </a:lnTo>
                <a:lnTo>
                  <a:pt x="4107" y="63"/>
                </a:lnTo>
                <a:lnTo>
                  <a:pt x="4107" y="63"/>
                </a:lnTo>
                <a:lnTo>
                  <a:pt x="4107" y="63"/>
                </a:lnTo>
                <a:lnTo>
                  <a:pt x="4108" y="63"/>
                </a:lnTo>
                <a:lnTo>
                  <a:pt x="4108" y="63"/>
                </a:lnTo>
                <a:lnTo>
                  <a:pt x="4108" y="63"/>
                </a:lnTo>
                <a:lnTo>
                  <a:pt x="4109" y="63"/>
                </a:lnTo>
                <a:lnTo>
                  <a:pt x="4109" y="63"/>
                </a:lnTo>
                <a:lnTo>
                  <a:pt x="4109" y="63"/>
                </a:lnTo>
                <a:lnTo>
                  <a:pt x="4110" y="63"/>
                </a:lnTo>
                <a:lnTo>
                  <a:pt x="4110" y="63"/>
                </a:lnTo>
                <a:lnTo>
                  <a:pt x="4110" y="63"/>
                </a:lnTo>
                <a:lnTo>
                  <a:pt x="4110" y="63"/>
                </a:lnTo>
                <a:lnTo>
                  <a:pt x="4111" y="63"/>
                </a:lnTo>
                <a:lnTo>
                  <a:pt x="4111" y="63"/>
                </a:lnTo>
                <a:lnTo>
                  <a:pt x="4111" y="63"/>
                </a:lnTo>
                <a:lnTo>
                  <a:pt x="4112" y="63"/>
                </a:lnTo>
                <a:lnTo>
                  <a:pt x="4112" y="63"/>
                </a:lnTo>
                <a:lnTo>
                  <a:pt x="4112" y="63"/>
                </a:lnTo>
                <a:lnTo>
                  <a:pt x="4113" y="63"/>
                </a:lnTo>
                <a:lnTo>
                  <a:pt x="4113" y="63"/>
                </a:lnTo>
                <a:lnTo>
                  <a:pt x="4113" y="63"/>
                </a:lnTo>
                <a:lnTo>
                  <a:pt x="4114" y="63"/>
                </a:lnTo>
                <a:lnTo>
                  <a:pt x="4114" y="63"/>
                </a:lnTo>
                <a:lnTo>
                  <a:pt x="4114" y="63"/>
                </a:lnTo>
                <a:lnTo>
                  <a:pt x="4115" y="63"/>
                </a:lnTo>
                <a:lnTo>
                  <a:pt x="4115" y="63"/>
                </a:lnTo>
                <a:lnTo>
                  <a:pt x="4115" y="63"/>
                </a:lnTo>
                <a:lnTo>
                  <a:pt x="4115" y="63"/>
                </a:lnTo>
                <a:lnTo>
                  <a:pt x="4117" y="63"/>
                </a:lnTo>
                <a:lnTo>
                  <a:pt x="4117" y="63"/>
                </a:lnTo>
                <a:lnTo>
                  <a:pt x="4117" y="63"/>
                </a:lnTo>
                <a:lnTo>
                  <a:pt x="4117" y="63"/>
                </a:lnTo>
                <a:lnTo>
                  <a:pt x="4117" y="63"/>
                </a:lnTo>
                <a:lnTo>
                  <a:pt x="4117" y="63"/>
                </a:lnTo>
                <a:lnTo>
                  <a:pt x="4118" y="63"/>
                </a:lnTo>
                <a:lnTo>
                  <a:pt x="4118" y="63"/>
                </a:lnTo>
                <a:lnTo>
                  <a:pt x="4118" y="63"/>
                </a:lnTo>
                <a:lnTo>
                  <a:pt x="4120" y="63"/>
                </a:lnTo>
                <a:lnTo>
                  <a:pt x="4120" y="63"/>
                </a:lnTo>
                <a:lnTo>
                  <a:pt x="4120" y="63"/>
                </a:lnTo>
                <a:lnTo>
                  <a:pt x="4121" y="63"/>
                </a:lnTo>
                <a:lnTo>
                  <a:pt x="4121" y="63"/>
                </a:lnTo>
                <a:lnTo>
                  <a:pt x="4121" y="63"/>
                </a:lnTo>
                <a:lnTo>
                  <a:pt x="4121" y="63"/>
                </a:lnTo>
                <a:lnTo>
                  <a:pt x="4122" y="63"/>
                </a:lnTo>
                <a:lnTo>
                  <a:pt x="4122" y="63"/>
                </a:lnTo>
                <a:lnTo>
                  <a:pt x="4122" y="63"/>
                </a:lnTo>
                <a:lnTo>
                  <a:pt x="4123" y="63"/>
                </a:lnTo>
                <a:lnTo>
                  <a:pt x="4123" y="63"/>
                </a:lnTo>
                <a:lnTo>
                  <a:pt x="4123" y="63"/>
                </a:lnTo>
                <a:lnTo>
                  <a:pt x="4124" y="63"/>
                </a:lnTo>
                <a:lnTo>
                  <a:pt x="4124" y="63"/>
                </a:lnTo>
                <a:lnTo>
                  <a:pt x="4124" y="63"/>
                </a:lnTo>
                <a:lnTo>
                  <a:pt x="4124" y="63"/>
                </a:lnTo>
                <a:lnTo>
                  <a:pt x="4125" y="63"/>
                </a:lnTo>
                <a:lnTo>
                  <a:pt x="4125" y="63"/>
                </a:lnTo>
                <a:lnTo>
                  <a:pt x="4125" y="63"/>
                </a:lnTo>
                <a:lnTo>
                  <a:pt x="4126" y="63"/>
                </a:lnTo>
                <a:lnTo>
                  <a:pt x="4126" y="63"/>
                </a:lnTo>
                <a:lnTo>
                  <a:pt x="4126" y="63"/>
                </a:lnTo>
                <a:lnTo>
                  <a:pt x="4127" y="63"/>
                </a:lnTo>
                <a:lnTo>
                  <a:pt x="4127" y="63"/>
                </a:lnTo>
                <a:lnTo>
                  <a:pt x="4127" y="63"/>
                </a:lnTo>
                <a:lnTo>
                  <a:pt x="4128" y="63"/>
                </a:lnTo>
                <a:lnTo>
                  <a:pt x="4128" y="63"/>
                </a:lnTo>
                <a:lnTo>
                  <a:pt x="4128" y="63"/>
                </a:lnTo>
                <a:lnTo>
                  <a:pt x="4129" y="63"/>
                </a:lnTo>
                <a:lnTo>
                  <a:pt x="4129" y="63"/>
                </a:lnTo>
                <a:lnTo>
                  <a:pt x="4129" y="63"/>
                </a:lnTo>
                <a:lnTo>
                  <a:pt x="4130" y="63"/>
                </a:lnTo>
                <a:lnTo>
                  <a:pt x="4130" y="63"/>
                </a:lnTo>
                <a:lnTo>
                  <a:pt x="4130" y="63"/>
                </a:lnTo>
                <a:lnTo>
                  <a:pt x="4130" y="63"/>
                </a:lnTo>
                <a:lnTo>
                  <a:pt x="4131" y="63"/>
                </a:lnTo>
                <a:lnTo>
                  <a:pt x="4131" y="63"/>
                </a:lnTo>
                <a:lnTo>
                  <a:pt x="4131" y="63"/>
                </a:lnTo>
                <a:lnTo>
                  <a:pt x="4132" y="63"/>
                </a:lnTo>
                <a:lnTo>
                  <a:pt x="4132" y="63"/>
                </a:lnTo>
                <a:lnTo>
                  <a:pt x="4132" y="63"/>
                </a:lnTo>
                <a:lnTo>
                  <a:pt x="4133" y="63"/>
                </a:lnTo>
                <a:lnTo>
                  <a:pt x="4133" y="63"/>
                </a:lnTo>
                <a:lnTo>
                  <a:pt x="4133" y="63"/>
                </a:lnTo>
                <a:lnTo>
                  <a:pt x="4134" y="63"/>
                </a:lnTo>
                <a:lnTo>
                  <a:pt x="4134" y="63"/>
                </a:lnTo>
                <a:lnTo>
                  <a:pt x="4134" y="63"/>
                </a:lnTo>
                <a:lnTo>
                  <a:pt x="4136" y="63"/>
                </a:lnTo>
                <a:lnTo>
                  <a:pt x="4136" y="63"/>
                </a:lnTo>
                <a:lnTo>
                  <a:pt x="4136" y="63"/>
                </a:lnTo>
                <a:lnTo>
                  <a:pt x="4136" y="63"/>
                </a:lnTo>
                <a:lnTo>
                  <a:pt x="4137" y="63"/>
                </a:lnTo>
                <a:lnTo>
                  <a:pt x="4137" y="63"/>
                </a:lnTo>
                <a:lnTo>
                  <a:pt x="4137" y="63"/>
                </a:lnTo>
                <a:lnTo>
                  <a:pt x="4138" y="63"/>
                </a:lnTo>
                <a:lnTo>
                  <a:pt x="4138" y="63"/>
                </a:lnTo>
                <a:lnTo>
                  <a:pt x="4138" y="63"/>
                </a:lnTo>
                <a:lnTo>
                  <a:pt x="4139" y="63"/>
                </a:lnTo>
                <a:lnTo>
                  <a:pt x="4139" y="63"/>
                </a:lnTo>
                <a:lnTo>
                  <a:pt x="4139" y="63"/>
                </a:lnTo>
                <a:lnTo>
                  <a:pt x="4140" y="63"/>
                </a:lnTo>
                <a:lnTo>
                  <a:pt x="4140" y="63"/>
                </a:lnTo>
                <a:lnTo>
                  <a:pt x="4140" y="63"/>
                </a:lnTo>
                <a:lnTo>
                  <a:pt x="4140" y="63"/>
                </a:lnTo>
                <a:lnTo>
                  <a:pt x="4141" y="63"/>
                </a:lnTo>
                <a:lnTo>
                  <a:pt x="4141" y="63"/>
                </a:lnTo>
                <a:lnTo>
                  <a:pt x="4141" y="63"/>
                </a:lnTo>
                <a:lnTo>
                  <a:pt x="4142" y="63"/>
                </a:lnTo>
                <a:lnTo>
                  <a:pt x="4142" y="63"/>
                </a:lnTo>
                <a:lnTo>
                  <a:pt x="4142" y="63"/>
                </a:lnTo>
                <a:lnTo>
                  <a:pt x="4143" y="63"/>
                </a:lnTo>
                <a:lnTo>
                  <a:pt x="4143" y="63"/>
                </a:lnTo>
                <a:lnTo>
                  <a:pt x="4143" y="63"/>
                </a:lnTo>
                <a:lnTo>
                  <a:pt x="4144" y="63"/>
                </a:lnTo>
                <a:lnTo>
                  <a:pt x="4144" y="63"/>
                </a:lnTo>
                <a:lnTo>
                  <a:pt x="4144" y="63"/>
                </a:lnTo>
                <a:lnTo>
                  <a:pt x="4145" y="63"/>
                </a:lnTo>
                <a:lnTo>
                  <a:pt x="4145" y="63"/>
                </a:lnTo>
                <a:lnTo>
                  <a:pt x="4145" y="63"/>
                </a:lnTo>
                <a:lnTo>
                  <a:pt x="4145" y="63"/>
                </a:lnTo>
                <a:lnTo>
                  <a:pt x="4146" y="63"/>
                </a:lnTo>
                <a:lnTo>
                  <a:pt x="4146" y="63"/>
                </a:lnTo>
                <a:lnTo>
                  <a:pt x="4146" y="63"/>
                </a:lnTo>
                <a:lnTo>
                  <a:pt x="4147" y="63"/>
                </a:lnTo>
                <a:lnTo>
                  <a:pt x="4147" y="63"/>
                </a:lnTo>
                <a:lnTo>
                  <a:pt x="4147" y="63"/>
                </a:lnTo>
                <a:lnTo>
                  <a:pt x="4148" y="63"/>
                </a:lnTo>
                <a:lnTo>
                  <a:pt x="4148" y="63"/>
                </a:lnTo>
                <a:lnTo>
                  <a:pt x="4148" y="63"/>
                </a:lnTo>
                <a:lnTo>
                  <a:pt x="4149" y="63"/>
                </a:lnTo>
                <a:lnTo>
                  <a:pt x="4149" y="63"/>
                </a:lnTo>
                <a:lnTo>
                  <a:pt x="4149" y="63"/>
                </a:lnTo>
                <a:lnTo>
                  <a:pt x="4151" y="63"/>
                </a:lnTo>
                <a:lnTo>
                  <a:pt x="4151" y="63"/>
                </a:lnTo>
                <a:lnTo>
                  <a:pt x="4151" y="63"/>
                </a:lnTo>
                <a:lnTo>
                  <a:pt x="4151" y="63"/>
                </a:lnTo>
                <a:lnTo>
                  <a:pt x="4152" y="63"/>
                </a:lnTo>
                <a:lnTo>
                  <a:pt x="4152" y="63"/>
                </a:lnTo>
                <a:lnTo>
                  <a:pt x="4152" y="63"/>
                </a:lnTo>
                <a:lnTo>
                  <a:pt x="4153" y="63"/>
                </a:lnTo>
                <a:lnTo>
                  <a:pt x="4153" y="63"/>
                </a:lnTo>
                <a:lnTo>
                  <a:pt x="4153" y="63"/>
                </a:lnTo>
                <a:lnTo>
                  <a:pt x="4154" y="63"/>
                </a:lnTo>
                <a:lnTo>
                  <a:pt x="4154" y="63"/>
                </a:lnTo>
                <a:lnTo>
                  <a:pt x="4154" y="63"/>
                </a:lnTo>
                <a:lnTo>
                  <a:pt x="4155" y="63"/>
                </a:lnTo>
                <a:lnTo>
                  <a:pt x="4155" y="63"/>
                </a:lnTo>
                <a:lnTo>
                  <a:pt x="4155" y="63"/>
                </a:lnTo>
                <a:lnTo>
                  <a:pt x="4155" y="63"/>
                </a:lnTo>
                <a:lnTo>
                  <a:pt x="4156" y="63"/>
                </a:lnTo>
                <a:lnTo>
                  <a:pt x="4156" y="63"/>
                </a:lnTo>
                <a:lnTo>
                  <a:pt x="4156" y="63"/>
                </a:lnTo>
                <a:lnTo>
                  <a:pt x="4157" y="63"/>
                </a:lnTo>
                <a:lnTo>
                  <a:pt x="4157" y="63"/>
                </a:lnTo>
                <a:lnTo>
                  <a:pt x="4157" y="63"/>
                </a:lnTo>
                <a:lnTo>
                  <a:pt x="4158" y="63"/>
                </a:lnTo>
                <a:lnTo>
                  <a:pt x="4158" y="63"/>
                </a:lnTo>
                <a:lnTo>
                  <a:pt x="4158" y="63"/>
                </a:lnTo>
                <a:lnTo>
                  <a:pt x="4159" y="63"/>
                </a:lnTo>
                <a:lnTo>
                  <a:pt x="4159" y="63"/>
                </a:lnTo>
                <a:lnTo>
                  <a:pt x="4159" y="63"/>
                </a:lnTo>
                <a:lnTo>
                  <a:pt x="4160" y="63"/>
                </a:lnTo>
                <a:lnTo>
                  <a:pt x="4160" y="63"/>
                </a:lnTo>
                <a:lnTo>
                  <a:pt x="4160" y="63"/>
                </a:lnTo>
                <a:lnTo>
                  <a:pt x="4160" y="63"/>
                </a:lnTo>
                <a:lnTo>
                  <a:pt x="4161" y="63"/>
                </a:lnTo>
                <a:lnTo>
                  <a:pt x="4161" y="63"/>
                </a:lnTo>
                <a:lnTo>
                  <a:pt x="4161" y="63"/>
                </a:lnTo>
                <a:lnTo>
                  <a:pt x="4162" y="63"/>
                </a:lnTo>
                <a:lnTo>
                  <a:pt x="4162" y="63"/>
                </a:lnTo>
                <a:lnTo>
                  <a:pt x="4162" y="63"/>
                </a:lnTo>
                <a:lnTo>
                  <a:pt x="4163" y="63"/>
                </a:lnTo>
                <a:lnTo>
                  <a:pt x="4163" y="63"/>
                </a:lnTo>
                <a:lnTo>
                  <a:pt x="4163" y="63"/>
                </a:lnTo>
                <a:lnTo>
                  <a:pt x="4164" y="63"/>
                </a:lnTo>
                <a:lnTo>
                  <a:pt x="4164" y="63"/>
                </a:lnTo>
                <a:lnTo>
                  <a:pt x="4164" y="63"/>
                </a:lnTo>
                <a:lnTo>
                  <a:pt x="4165" y="63"/>
                </a:lnTo>
                <a:lnTo>
                  <a:pt x="4165" y="63"/>
                </a:lnTo>
                <a:lnTo>
                  <a:pt x="4165" y="63"/>
                </a:lnTo>
                <a:lnTo>
                  <a:pt x="4165" y="63"/>
                </a:lnTo>
                <a:lnTo>
                  <a:pt x="4166" y="63"/>
                </a:lnTo>
                <a:lnTo>
                  <a:pt x="4166" y="63"/>
                </a:lnTo>
                <a:lnTo>
                  <a:pt x="4166" y="63"/>
                </a:lnTo>
                <a:lnTo>
                  <a:pt x="4167" y="63"/>
                </a:lnTo>
                <a:lnTo>
                  <a:pt x="4167" y="63"/>
                </a:lnTo>
                <a:lnTo>
                  <a:pt x="4167" y="63"/>
                </a:lnTo>
                <a:lnTo>
                  <a:pt x="4169" y="63"/>
                </a:lnTo>
                <a:lnTo>
                  <a:pt x="4169" y="63"/>
                </a:lnTo>
                <a:lnTo>
                  <a:pt x="4169" y="63"/>
                </a:lnTo>
                <a:lnTo>
                  <a:pt x="4170" y="63"/>
                </a:lnTo>
                <a:lnTo>
                  <a:pt x="4170" y="63"/>
                </a:lnTo>
                <a:lnTo>
                  <a:pt x="4170" y="63"/>
                </a:lnTo>
                <a:lnTo>
                  <a:pt x="4170" y="63"/>
                </a:lnTo>
                <a:lnTo>
                  <a:pt x="4171" y="63"/>
                </a:lnTo>
                <a:lnTo>
                  <a:pt x="4171" y="63"/>
                </a:lnTo>
                <a:lnTo>
                  <a:pt x="4171" y="63"/>
                </a:lnTo>
                <a:lnTo>
                  <a:pt x="4172" y="63"/>
                </a:lnTo>
                <a:lnTo>
                  <a:pt x="4172" y="63"/>
                </a:lnTo>
                <a:lnTo>
                  <a:pt x="4172" y="63"/>
                </a:lnTo>
                <a:lnTo>
                  <a:pt x="4173" y="63"/>
                </a:lnTo>
                <a:lnTo>
                  <a:pt x="4173" y="63"/>
                </a:lnTo>
                <a:lnTo>
                  <a:pt x="4173" y="63"/>
                </a:lnTo>
                <a:lnTo>
                  <a:pt x="4174" y="63"/>
                </a:lnTo>
                <a:lnTo>
                  <a:pt x="4174" y="63"/>
                </a:lnTo>
                <a:lnTo>
                  <a:pt x="4174" y="63"/>
                </a:lnTo>
                <a:lnTo>
                  <a:pt x="4175" y="63"/>
                </a:lnTo>
                <a:lnTo>
                  <a:pt x="4175" y="63"/>
                </a:lnTo>
                <a:lnTo>
                  <a:pt x="4175" y="63"/>
                </a:lnTo>
                <a:lnTo>
                  <a:pt x="4175" y="63"/>
                </a:lnTo>
                <a:lnTo>
                  <a:pt x="4176" y="63"/>
                </a:lnTo>
                <a:lnTo>
                  <a:pt x="4176" y="63"/>
                </a:lnTo>
                <a:lnTo>
                  <a:pt x="4176" y="63"/>
                </a:lnTo>
                <a:lnTo>
                  <a:pt x="4177" y="63"/>
                </a:lnTo>
                <a:lnTo>
                  <a:pt x="4177" y="63"/>
                </a:lnTo>
                <a:lnTo>
                  <a:pt x="4177" y="63"/>
                </a:lnTo>
                <a:lnTo>
                  <a:pt x="4178" y="63"/>
                </a:lnTo>
                <a:lnTo>
                  <a:pt x="4178" y="63"/>
                </a:lnTo>
                <a:lnTo>
                  <a:pt x="4178" y="63"/>
                </a:lnTo>
                <a:lnTo>
                  <a:pt x="4178" y="63"/>
                </a:lnTo>
                <a:lnTo>
                  <a:pt x="4179" y="63"/>
                </a:lnTo>
                <a:lnTo>
                  <a:pt x="4179" y="63"/>
                </a:lnTo>
                <a:lnTo>
                  <a:pt x="4180" y="63"/>
                </a:lnTo>
                <a:lnTo>
                  <a:pt x="4180" y="63"/>
                </a:lnTo>
                <a:lnTo>
                  <a:pt x="4180" y="63"/>
                </a:lnTo>
                <a:lnTo>
                  <a:pt x="4180" y="63"/>
                </a:lnTo>
                <a:lnTo>
                  <a:pt x="4181" y="63"/>
                </a:lnTo>
                <a:lnTo>
                  <a:pt x="4181" y="63"/>
                </a:lnTo>
                <a:lnTo>
                  <a:pt x="4181" y="63"/>
                </a:lnTo>
                <a:lnTo>
                  <a:pt x="4182" y="63"/>
                </a:lnTo>
                <a:lnTo>
                  <a:pt x="4182" y="63"/>
                </a:lnTo>
                <a:lnTo>
                  <a:pt x="4182" y="63"/>
                </a:lnTo>
                <a:lnTo>
                  <a:pt x="4183" y="63"/>
                </a:lnTo>
                <a:lnTo>
                  <a:pt x="4183" y="63"/>
                </a:lnTo>
                <a:lnTo>
                  <a:pt x="4183" y="63"/>
                </a:lnTo>
                <a:lnTo>
                  <a:pt x="4185" y="63"/>
                </a:lnTo>
                <a:lnTo>
                  <a:pt x="4185" y="63"/>
                </a:lnTo>
                <a:lnTo>
                  <a:pt x="4185" y="63"/>
                </a:lnTo>
                <a:lnTo>
                  <a:pt x="4185" y="63"/>
                </a:lnTo>
                <a:lnTo>
                  <a:pt x="4186" y="63"/>
                </a:lnTo>
                <a:lnTo>
                  <a:pt x="4186" y="63"/>
                </a:lnTo>
                <a:lnTo>
                  <a:pt x="4186" y="63"/>
                </a:lnTo>
                <a:lnTo>
                  <a:pt x="4187" y="63"/>
                </a:lnTo>
                <a:lnTo>
                  <a:pt x="4187" y="63"/>
                </a:lnTo>
                <a:lnTo>
                  <a:pt x="4187" y="63"/>
                </a:lnTo>
                <a:lnTo>
                  <a:pt x="4188" y="63"/>
                </a:lnTo>
                <a:lnTo>
                  <a:pt x="4188" y="63"/>
                </a:lnTo>
                <a:lnTo>
                  <a:pt x="4188" y="63"/>
                </a:lnTo>
                <a:lnTo>
                  <a:pt x="4189" y="63"/>
                </a:lnTo>
                <a:lnTo>
                  <a:pt x="4189" y="63"/>
                </a:lnTo>
                <a:lnTo>
                  <a:pt x="4189" y="63"/>
                </a:lnTo>
                <a:lnTo>
                  <a:pt x="4190" y="63"/>
                </a:lnTo>
                <a:lnTo>
                  <a:pt x="4190" y="63"/>
                </a:lnTo>
                <a:lnTo>
                  <a:pt x="4190" y="63"/>
                </a:lnTo>
                <a:lnTo>
                  <a:pt x="4190" y="63"/>
                </a:lnTo>
                <a:lnTo>
                  <a:pt x="4191" y="63"/>
                </a:lnTo>
                <a:lnTo>
                  <a:pt x="4191" y="63"/>
                </a:lnTo>
                <a:lnTo>
                  <a:pt x="4191" y="63"/>
                </a:lnTo>
                <a:lnTo>
                  <a:pt x="4192" y="63"/>
                </a:lnTo>
                <a:lnTo>
                  <a:pt x="4192" y="63"/>
                </a:lnTo>
                <a:lnTo>
                  <a:pt x="4192" y="63"/>
                </a:lnTo>
                <a:lnTo>
                  <a:pt x="4193" y="63"/>
                </a:lnTo>
                <a:lnTo>
                  <a:pt x="4193" y="63"/>
                </a:lnTo>
                <a:lnTo>
                  <a:pt x="4193" y="63"/>
                </a:lnTo>
                <a:lnTo>
                  <a:pt x="4194" y="63"/>
                </a:lnTo>
                <a:lnTo>
                  <a:pt x="4194" y="63"/>
                </a:lnTo>
                <a:lnTo>
                  <a:pt x="4194" y="63"/>
                </a:lnTo>
                <a:lnTo>
                  <a:pt x="4195" y="63"/>
                </a:lnTo>
                <a:lnTo>
                  <a:pt x="4195" y="63"/>
                </a:lnTo>
                <a:lnTo>
                  <a:pt x="4195" y="63"/>
                </a:lnTo>
                <a:lnTo>
                  <a:pt x="4195" y="63"/>
                </a:lnTo>
                <a:lnTo>
                  <a:pt x="4196" y="63"/>
                </a:lnTo>
                <a:lnTo>
                  <a:pt x="4196" y="63"/>
                </a:lnTo>
                <a:lnTo>
                  <a:pt x="4196" y="63"/>
                </a:lnTo>
                <a:lnTo>
                  <a:pt x="4197" y="63"/>
                </a:lnTo>
                <a:lnTo>
                  <a:pt x="4197" y="63"/>
                </a:lnTo>
                <a:lnTo>
                  <a:pt x="4197" y="63"/>
                </a:lnTo>
                <a:lnTo>
                  <a:pt x="4198" y="63"/>
                </a:lnTo>
                <a:lnTo>
                  <a:pt x="4198" y="63"/>
                </a:lnTo>
                <a:lnTo>
                  <a:pt x="4198" y="63"/>
                </a:lnTo>
                <a:lnTo>
                  <a:pt x="4199" y="63"/>
                </a:lnTo>
                <a:lnTo>
                  <a:pt x="4199" y="63"/>
                </a:lnTo>
                <a:lnTo>
                  <a:pt x="4199" y="63"/>
                </a:lnTo>
                <a:lnTo>
                  <a:pt x="4199" y="63"/>
                </a:lnTo>
                <a:lnTo>
                  <a:pt x="4200" y="63"/>
                </a:lnTo>
                <a:lnTo>
                  <a:pt x="4200" y="63"/>
                </a:lnTo>
                <a:lnTo>
                  <a:pt x="4200" y="63"/>
                </a:lnTo>
                <a:lnTo>
                  <a:pt x="4201" y="63"/>
                </a:lnTo>
                <a:lnTo>
                  <a:pt x="4201" y="63"/>
                </a:lnTo>
                <a:lnTo>
                  <a:pt x="4201" y="63"/>
                </a:lnTo>
                <a:lnTo>
                  <a:pt x="4203" y="63"/>
                </a:lnTo>
                <a:lnTo>
                  <a:pt x="4203" y="63"/>
                </a:lnTo>
                <a:lnTo>
                  <a:pt x="4203" y="63"/>
                </a:lnTo>
                <a:lnTo>
                  <a:pt x="4204" y="63"/>
                </a:lnTo>
                <a:lnTo>
                  <a:pt x="4204" y="63"/>
                </a:lnTo>
                <a:lnTo>
                  <a:pt x="4204" y="63"/>
                </a:lnTo>
                <a:lnTo>
                  <a:pt x="4205" y="63"/>
                </a:lnTo>
                <a:lnTo>
                  <a:pt x="4205" y="63"/>
                </a:lnTo>
                <a:lnTo>
                  <a:pt x="4205" y="63"/>
                </a:lnTo>
                <a:lnTo>
                  <a:pt x="4205" y="63"/>
                </a:lnTo>
                <a:lnTo>
                  <a:pt x="4206" y="63"/>
                </a:lnTo>
                <a:lnTo>
                  <a:pt x="4206" y="63"/>
                </a:lnTo>
                <a:lnTo>
                  <a:pt x="4206" y="63"/>
                </a:lnTo>
                <a:lnTo>
                  <a:pt x="4207" y="63"/>
                </a:lnTo>
                <a:lnTo>
                  <a:pt x="4207" y="63"/>
                </a:lnTo>
                <a:lnTo>
                  <a:pt x="4207" y="63"/>
                </a:lnTo>
                <a:lnTo>
                  <a:pt x="4208" y="63"/>
                </a:lnTo>
                <a:lnTo>
                  <a:pt x="4208" y="63"/>
                </a:lnTo>
                <a:lnTo>
                  <a:pt x="4208" y="63"/>
                </a:lnTo>
                <a:lnTo>
                  <a:pt x="4209" y="63"/>
                </a:lnTo>
                <a:lnTo>
                  <a:pt x="4209" y="63"/>
                </a:lnTo>
                <a:lnTo>
                  <a:pt x="4209" y="63"/>
                </a:lnTo>
                <a:lnTo>
                  <a:pt x="4210" y="63"/>
                </a:lnTo>
                <a:lnTo>
                  <a:pt x="4210" y="63"/>
                </a:lnTo>
                <a:lnTo>
                  <a:pt x="4210" y="63"/>
                </a:lnTo>
                <a:lnTo>
                  <a:pt x="4210" y="63"/>
                </a:lnTo>
                <a:lnTo>
                  <a:pt x="4211" y="63"/>
                </a:lnTo>
                <a:lnTo>
                  <a:pt x="4211" y="63"/>
                </a:lnTo>
                <a:lnTo>
                  <a:pt x="4211" y="63"/>
                </a:lnTo>
                <a:lnTo>
                  <a:pt x="4212" y="63"/>
                </a:lnTo>
                <a:lnTo>
                  <a:pt x="4212" y="63"/>
                </a:lnTo>
                <a:lnTo>
                  <a:pt x="4212" y="63"/>
                </a:lnTo>
                <a:lnTo>
                  <a:pt x="4213" y="63"/>
                </a:lnTo>
                <a:lnTo>
                  <a:pt x="4213" y="63"/>
                </a:lnTo>
                <a:lnTo>
                  <a:pt x="4213" y="63"/>
                </a:lnTo>
                <a:lnTo>
                  <a:pt x="4214" y="63"/>
                </a:lnTo>
                <a:lnTo>
                  <a:pt x="4214" y="63"/>
                </a:lnTo>
                <a:lnTo>
                  <a:pt x="4214" y="63"/>
                </a:lnTo>
                <a:lnTo>
                  <a:pt x="4214" y="63"/>
                </a:lnTo>
                <a:lnTo>
                  <a:pt x="4215" y="63"/>
                </a:lnTo>
                <a:lnTo>
                  <a:pt x="4215" y="63"/>
                </a:lnTo>
                <a:lnTo>
                  <a:pt x="4215" y="63"/>
                </a:lnTo>
                <a:lnTo>
                  <a:pt x="4216" y="63"/>
                </a:lnTo>
                <a:lnTo>
                  <a:pt x="4216" y="63"/>
                </a:lnTo>
                <a:lnTo>
                  <a:pt x="4216" y="63"/>
                </a:lnTo>
                <a:lnTo>
                  <a:pt x="4217" y="63"/>
                </a:lnTo>
                <a:lnTo>
                  <a:pt x="4217" y="63"/>
                </a:lnTo>
                <a:lnTo>
                  <a:pt x="4217" y="63"/>
                </a:lnTo>
                <a:lnTo>
                  <a:pt x="4219" y="63"/>
                </a:lnTo>
                <a:lnTo>
                  <a:pt x="4219" y="63"/>
                </a:lnTo>
                <a:lnTo>
                  <a:pt x="4219" y="63"/>
                </a:lnTo>
                <a:lnTo>
                  <a:pt x="4220" y="63"/>
                </a:lnTo>
                <a:lnTo>
                  <a:pt x="4220" y="63"/>
                </a:lnTo>
                <a:lnTo>
                  <a:pt x="4220" y="63"/>
                </a:lnTo>
                <a:lnTo>
                  <a:pt x="4220" y="63"/>
                </a:lnTo>
                <a:lnTo>
                  <a:pt x="4221" y="63"/>
                </a:lnTo>
                <a:lnTo>
                  <a:pt x="4221" y="63"/>
                </a:lnTo>
                <a:lnTo>
                  <a:pt x="4221" y="63"/>
                </a:lnTo>
                <a:lnTo>
                  <a:pt x="4222" y="63"/>
                </a:lnTo>
                <a:lnTo>
                  <a:pt x="4222" y="63"/>
                </a:lnTo>
                <a:lnTo>
                  <a:pt x="4222" y="63"/>
                </a:lnTo>
                <a:lnTo>
                  <a:pt x="4223" y="63"/>
                </a:lnTo>
                <a:lnTo>
                  <a:pt x="4223" y="63"/>
                </a:lnTo>
                <a:lnTo>
                  <a:pt x="4223" y="63"/>
                </a:lnTo>
                <a:lnTo>
                  <a:pt x="4224" y="63"/>
                </a:lnTo>
                <a:lnTo>
                  <a:pt x="4224" y="63"/>
                </a:lnTo>
                <a:lnTo>
                  <a:pt x="4224" y="63"/>
                </a:lnTo>
                <a:lnTo>
                  <a:pt x="4225" y="63"/>
                </a:lnTo>
                <a:lnTo>
                  <a:pt x="4225" y="63"/>
                </a:lnTo>
                <a:lnTo>
                  <a:pt x="4225" y="63"/>
                </a:lnTo>
                <a:lnTo>
                  <a:pt x="4225" y="63"/>
                </a:lnTo>
                <a:lnTo>
                  <a:pt x="4226" y="63"/>
                </a:lnTo>
                <a:lnTo>
                  <a:pt x="4226" y="63"/>
                </a:lnTo>
                <a:lnTo>
                  <a:pt x="4226" y="63"/>
                </a:lnTo>
                <a:lnTo>
                  <a:pt x="4227" y="63"/>
                </a:lnTo>
                <a:lnTo>
                  <a:pt x="4227" y="63"/>
                </a:lnTo>
                <a:lnTo>
                  <a:pt x="4227" y="63"/>
                </a:lnTo>
                <a:lnTo>
                  <a:pt x="4228" y="63"/>
                </a:lnTo>
                <a:lnTo>
                  <a:pt x="4228" y="63"/>
                </a:lnTo>
                <a:lnTo>
                  <a:pt x="4228" y="63"/>
                </a:lnTo>
                <a:lnTo>
                  <a:pt x="4229" y="63"/>
                </a:lnTo>
                <a:lnTo>
                  <a:pt x="4229" y="63"/>
                </a:lnTo>
                <a:lnTo>
                  <a:pt x="4229" y="63"/>
                </a:lnTo>
                <a:lnTo>
                  <a:pt x="4229" y="63"/>
                </a:lnTo>
                <a:lnTo>
                  <a:pt x="4230" y="63"/>
                </a:lnTo>
                <a:lnTo>
                  <a:pt x="4230" y="63"/>
                </a:lnTo>
                <a:lnTo>
                  <a:pt x="4230" y="63"/>
                </a:lnTo>
                <a:lnTo>
                  <a:pt x="4231" y="63"/>
                </a:lnTo>
                <a:lnTo>
                  <a:pt x="4231" y="63"/>
                </a:lnTo>
                <a:lnTo>
                  <a:pt x="4231" y="63"/>
                </a:lnTo>
                <a:lnTo>
                  <a:pt x="4232" y="63"/>
                </a:lnTo>
                <a:lnTo>
                  <a:pt x="4232" y="63"/>
                </a:lnTo>
                <a:lnTo>
                  <a:pt x="4232" y="63"/>
                </a:lnTo>
                <a:lnTo>
                  <a:pt x="4232" y="63"/>
                </a:lnTo>
                <a:lnTo>
                  <a:pt x="4233" y="63"/>
                </a:lnTo>
                <a:lnTo>
                  <a:pt x="4233" y="63"/>
                </a:lnTo>
                <a:lnTo>
                  <a:pt x="4234" y="63"/>
                </a:lnTo>
                <a:lnTo>
                  <a:pt x="4234" y="63"/>
                </a:lnTo>
                <a:lnTo>
                  <a:pt x="4234" y="63"/>
                </a:lnTo>
                <a:lnTo>
                  <a:pt x="4234" y="63"/>
                </a:lnTo>
                <a:lnTo>
                  <a:pt x="4235" y="63"/>
                </a:lnTo>
                <a:lnTo>
                  <a:pt x="4235" y="63"/>
                </a:lnTo>
                <a:lnTo>
                  <a:pt x="4235" y="63"/>
                </a:lnTo>
                <a:lnTo>
                  <a:pt x="4237" y="63"/>
                </a:lnTo>
                <a:lnTo>
                  <a:pt x="4237" y="63"/>
                </a:lnTo>
                <a:lnTo>
                  <a:pt x="4237" y="63"/>
                </a:lnTo>
                <a:lnTo>
                  <a:pt x="4238" y="63"/>
                </a:lnTo>
                <a:lnTo>
                  <a:pt x="4238" y="63"/>
                </a:lnTo>
                <a:lnTo>
                  <a:pt x="4238" y="63"/>
                </a:lnTo>
                <a:lnTo>
                  <a:pt x="4239" y="63"/>
                </a:lnTo>
                <a:lnTo>
                  <a:pt x="4239" y="63"/>
                </a:lnTo>
                <a:lnTo>
                  <a:pt x="4239" y="63"/>
                </a:lnTo>
                <a:lnTo>
                  <a:pt x="4240" y="63"/>
                </a:lnTo>
                <a:lnTo>
                  <a:pt x="4240" y="63"/>
                </a:lnTo>
                <a:lnTo>
                  <a:pt x="4240" y="63"/>
                </a:lnTo>
                <a:lnTo>
                  <a:pt x="4240" y="63"/>
                </a:lnTo>
                <a:lnTo>
                  <a:pt x="4241" y="63"/>
                </a:lnTo>
                <a:lnTo>
                  <a:pt x="4241" y="63"/>
                </a:lnTo>
                <a:lnTo>
                  <a:pt x="4241" y="63"/>
                </a:lnTo>
                <a:lnTo>
                  <a:pt x="4242" y="63"/>
                </a:lnTo>
                <a:lnTo>
                  <a:pt x="4242" y="63"/>
                </a:lnTo>
                <a:lnTo>
                  <a:pt x="4242" y="63"/>
                </a:lnTo>
                <a:lnTo>
                  <a:pt x="4243" y="63"/>
                </a:lnTo>
                <a:lnTo>
                  <a:pt x="4243" y="63"/>
                </a:lnTo>
                <a:lnTo>
                  <a:pt x="4243" y="63"/>
                </a:lnTo>
                <a:lnTo>
                  <a:pt x="4244" y="63"/>
                </a:lnTo>
                <a:lnTo>
                  <a:pt x="4244" y="63"/>
                </a:lnTo>
                <a:lnTo>
                  <a:pt x="4244" y="63"/>
                </a:lnTo>
                <a:lnTo>
                  <a:pt x="4244" y="63"/>
                </a:lnTo>
                <a:lnTo>
                  <a:pt x="4245" y="63"/>
                </a:lnTo>
                <a:lnTo>
                  <a:pt x="4245" y="63"/>
                </a:lnTo>
                <a:lnTo>
                  <a:pt x="4245" y="63"/>
                </a:lnTo>
                <a:lnTo>
                  <a:pt x="4246" y="63"/>
                </a:lnTo>
                <a:lnTo>
                  <a:pt x="4246" y="63"/>
                </a:lnTo>
                <a:lnTo>
                  <a:pt x="4246" y="63"/>
                </a:lnTo>
                <a:lnTo>
                  <a:pt x="4247" y="63"/>
                </a:lnTo>
                <a:lnTo>
                  <a:pt x="4247" y="63"/>
                </a:lnTo>
                <a:lnTo>
                  <a:pt x="4247" y="63"/>
                </a:lnTo>
                <a:lnTo>
                  <a:pt x="4248" y="63"/>
                </a:lnTo>
                <a:lnTo>
                  <a:pt x="4248" y="63"/>
                </a:lnTo>
                <a:lnTo>
                  <a:pt x="4248" y="63"/>
                </a:lnTo>
                <a:lnTo>
                  <a:pt x="4249" y="63"/>
                </a:lnTo>
                <a:lnTo>
                  <a:pt x="4249" y="63"/>
                </a:lnTo>
                <a:lnTo>
                  <a:pt x="4249" y="63"/>
                </a:lnTo>
                <a:lnTo>
                  <a:pt x="4249" y="63"/>
                </a:lnTo>
                <a:lnTo>
                  <a:pt x="4250" y="63"/>
                </a:lnTo>
                <a:lnTo>
                  <a:pt x="4250" y="63"/>
                </a:lnTo>
                <a:lnTo>
                  <a:pt x="4250" y="63"/>
                </a:lnTo>
                <a:lnTo>
                  <a:pt x="4251" y="63"/>
                </a:lnTo>
                <a:lnTo>
                  <a:pt x="4251" y="63"/>
                </a:lnTo>
                <a:lnTo>
                  <a:pt x="4251" y="63"/>
                </a:lnTo>
                <a:lnTo>
                  <a:pt x="4253" y="63"/>
                </a:lnTo>
                <a:lnTo>
                  <a:pt x="4253" y="63"/>
                </a:lnTo>
                <a:lnTo>
                  <a:pt x="4253" y="63"/>
                </a:lnTo>
                <a:lnTo>
                  <a:pt x="4254" y="63"/>
                </a:lnTo>
                <a:lnTo>
                  <a:pt x="4254" y="63"/>
                </a:lnTo>
                <a:lnTo>
                  <a:pt x="4254" y="63"/>
                </a:lnTo>
                <a:lnTo>
                  <a:pt x="4255" y="63"/>
                </a:lnTo>
                <a:lnTo>
                  <a:pt x="4255" y="63"/>
                </a:lnTo>
                <a:lnTo>
                  <a:pt x="4255" y="63"/>
                </a:lnTo>
                <a:lnTo>
                  <a:pt x="4255" y="63"/>
                </a:lnTo>
                <a:lnTo>
                  <a:pt x="4256" y="63"/>
                </a:lnTo>
                <a:lnTo>
                  <a:pt x="4256" y="63"/>
                </a:lnTo>
                <a:lnTo>
                  <a:pt x="4256" y="63"/>
                </a:lnTo>
                <a:lnTo>
                  <a:pt x="4257" y="63"/>
                </a:lnTo>
                <a:lnTo>
                  <a:pt x="4257" y="63"/>
                </a:lnTo>
                <a:lnTo>
                  <a:pt x="4257" y="63"/>
                </a:lnTo>
                <a:lnTo>
                  <a:pt x="4258" y="63"/>
                </a:lnTo>
                <a:lnTo>
                  <a:pt x="4258" y="63"/>
                </a:lnTo>
                <a:lnTo>
                  <a:pt x="4258" y="63"/>
                </a:lnTo>
                <a:lnTo>
                  <a:pt x="4259" y="63"/>
                </a:lnTo>
                <a:lnTo>
                  <a:pt x="4259" y="63"/>
                </a:lnTo>
                <a:lnTo>
                  <a:pt x="4259" y="63"/>
                </a:lnTo>
                <a:lnTo>
                  <a:pt x="4259" y="63"/>
                </a:lnTo>
                <a:lnTo>
                  <a:pt x="4260" y="63"/>
                </a:lnTo>
                <a:lnTo>
                  <a:pt x="4260" y="63"/>
                </a:lnTo>
                <a:lnTo>
                  <a:pt x="4260" y="63"/>
                </a:lnTo>
                <a:lnTo>
                  <a:pt x="4261" y="63"/>
                </a:lnTo>
                <a:lnTo>
                  <a:pt x="4261" y="63"/>
                </a:lnTo>
                <a:lnTo>
                  <a:pt x="4261" y="63"/>
                </a:lnTo>
                <a:lnTo>
                  <a:pt x="4262" y="63"/>
                </a:lnTo>
                <a:lnTo>
                  <a:pt x="4262" y="63"/>
                </a:lnTo>
                <a:lnTo>
                  <a:pt x="4262" y="63"/>
                </a:lnTo>
                <a:lnTo>
                  <a:pt x="4263" y="63"/>
                </a:lnTo>
                <a:lnTo>
                  <a:pt x="4263" y="63"/>
                </a:lnTo>
                <a:lnTo>
                  <a:pt x="4263" y="63"/>
                </a:lnTo>
                <a:lnTo>
                  <a:pt x="4264" y="63"/>
                </a:lnTo>
                <a:lnTo>
                  <a:pt x="4264" y="63"/>
                </a:lnTo>
                <a:lnTo>
                  <a:pt x="4264" y="63"/>
                </a:lnTo>
                <a:lnTo>
                  <a:pt x="4264" y="63"/>
                </a:lnTo>
                <a:lnTo>
                  <a:pt x="4265" y="63"/>
                </a:lnTo>
                <a:lnTo>
                  <a:pt x="4265" y="63"/>
                </a:lnTo>
                <a:lnTo>
                  <a:pt x="4265" y="63"/>
                </a:lnTo>
                <a:lnTo>
                  <a:pt x="4266" y="63"/>
                </a:lnTo>
                <a:lnTo>
                  <a:pt x="4266" y="63"/>
                </a:lnTo>
                <a:lnTo>
                  <a:pt x="4266" y="63"/>
                </a:lnTo>
                <a:lnTo>
                  <a:pt x="4268" y="63"/>
                </a:lnTo>
                <a:lnTo>
                  <a:pt x="4268" y="63"/>
                </a:lnTo>
                <a:lnTo>
                  <a:pt x="4268" y="63"/>
                </a:lnTo>
                <a:lnTo>
                  <a:pt x="4269" y="63"/>
                </a:lnTo>
                <a:lnTo>
                  <a:pt x="4269" y="63"/>
                </a:lnTo>
                <a:lnTo>
                  <a:pt x="4269" y="63"/>
                </a:lnTo>
                <a:lnTo>
                  <a:pt x="4270" y="63"/>
                </a:lnTo>
                <a:lnTo>
                  <a:pt x="4270" y="63"/>
                </a:lnTo>
                <a:lnTo>
                  <a:pt x="4270" y="63"/>
                </a:lnTo>
                <a:lnTo>
                  <a:pt x="4270" y="63"/>
                </a:lnTo>
                <a:lnTo>
                  <a:pt x="4271" y="63"/>
                </a:lnTo>
                <a:lnTo>
                  <a:pt x="4271" y="63"/>
                </a:lnTo>
                <a:lnTo>
                  <a:pt x="4271" y="63"/>
                </a:lnTo>
                <a:lnTo>
                  <a:pt x="4272" y="63"/>
                </a:lnTo>
                <a:lnTo>
                  <a:pt x="4272" y="63"/>
                </a:lnTo>
                <a:lnTo>
                  <a:pt x="4272" y="63"/>
                </a:lnTo>
                <a:lnTo>
                  <a:pt x="4273" y="63"/>
                </a:lnTo>
                <a:lnTo>
                  <a:pt x="4273" y="63"/>
                </a:lnTo>
                <a:lnTo>
                  <a:pt x="4273" y="63"/>
                </a:lnTo>
                <a:lnTo>
                  <a:pt x="4274" y="63"/>
                </a:lnTo>
                <a:lnTo>
                  <a:pt x="4274" y="63"/>
                </a:lnTo>
                <a:lnTo>
                  <a:pt x="4274" y="63"/>
                </a:lnTo>
                <a:lnTo>
                  <a:pt x="4274" y="63"/>
                </a:lnTo>
                <a:lnTo>
                  <a:pt x="4275" y="63"/>
                </a:lnTo>
                <a:lnTo>
                  <a:pt x="4275" y="63"/>
                </a:lnTo>
                <a:lnTo>
                  <a:pt x="4275" y="63"/>
                </a:lnTo>
                <a:lnTo>
                  <a:pt x="4276" y="63"/>
                </a:lnTo>
                <a:lnTo>
                  <a:pt x="4276" y="63"/>
                </a:lnTo>
                <a:lnTo>
                  <a:pt x="4276" y="63"/>
                </a:lnTo>
                <a:lnTo>
                  <a:pt x="4277" y="63"/>
                </a:lnTo>
                <a:lnTo>
                  <a:pt x="4277" y="63"/>
                </a:lnTo>
                <a:lnTo>
                  <a:pt x="4277" y="63"/>
                </a:lnTo>
                <a:lnTo>
                  <a:pt x="4278" y="63"/>
                </a:lnTo>
                <a:lnTo>
                  <a:pt x="4278" y="63"/>
                </a:lnTo>
                <a:lnTo>
                  <a:pt x="4278" y="63"/>
                </a:lnTo>
                <a:lnTo>
                  <a:pt x="4279" y="63"/>
                </a:lnTo>
                <a:lnTo>
                  <a:pt x="4279" y="63"/>
                </a:lnTo>
                <a:lnTo>
                  <a:pt x="4279" y="63"/>
                </a:lnTo>
                <a:lnTo>
                  <a:pt x="4279" y="63"/>
                </a:lnTo>
                <a:lnTo>
                  <a:pt x="4280" y="63"/>
                </a:lnTo>
                <a:lnTo>
                  <a:pt x="4280" y="63"/>
                </a:lnTo>
                <a:lnTo>
                  <a:pt x="4280" y="63"/>
                </a:lnTo>
                <a:lnTo>
                  <a:pt x="4281" y="63"/>
                </a:lnTo>
                <a:lnTo>
                  <a:pt x="4281" y="63"/>
                </a:lnTo>
                <a:lnTo>
                  <a:pt x="4281" y="63"/>
                </a:lnTo>
                <a:lnTo>
                  <a:pt x="4282" y="63"/>
                </a:lnTo>
                <a:lnTo>
                  <a:pt x="4282" y="63"/>
                </a:lnTo>
                <a:lnTo>
                  <a:pt x="4282" y="63"/>
                </a:lnTo>
                <a:lnTo>
                  <a:pt x="4283" y="63"/>
                </a:lnTo>
                <a:lnTo>
                  <a:pt x="4283" y="63"/>
                </a:lnTo>
                <a:lnTo>
                  <a:pt x="4283" y="63"/>
                </a:lnTo>
                <a:lnTo>
                  <a:pt x="4283" y="63"/>
                </a:lnTo>
                <a:lnTo>
                  <a:pt x="4284" y="63"/>
                </a:lnTo>
                <a:lnTo>
                  <a:pt x="4284" y="63"/>
                </a:lnTo>
                <a:lnTo>
                  <a:pt x="4284" y="63"/>
                </a:lnTo>
                <a:lnTo>
                  <a:pt x="4286" y="63"/>
                </a:lnTo>
                <a:lnTo>
                  <a:pt x="4286" y="63"/>
                </a:lnTo>
                <a:lnTo>
                  <a:pt x="4286" y="63"/>
                </a:lnTo>
                <a:lnTo>
                  <a:pt x="4287" y="63"/>
                </a:lnTo>
                <a:lnTo>
                  <a:pt x="4287" y="63"/>
                </a:lnTo>
                <a:lnTo>
                  <a:pt x="4287" y="63"/>
                </a:lnTo>
                <a:lnTo>
                  <a:pt x="4287" y="63"/>
                </a:lnTo>
                <a:lnTo>
                  <a:pt x="4288" y="63"/>
                </a:lnTo>
                <a:lnTo>
                  <a:pt x="4288" y="63"/>
                </a:lnTo>
                <a:lnTo>
                  <a:pt x="4289" y="63"/>
                </a:lnTo>
                <a:lnTo>
                  <a:pt x="4289" y="63"/>
                </a:lnTo>
                <a:lnTo>
                  <a:pt x="4289" y="63"/>
                </a:lnTo>
                <a:lnTo>
                  <a:pt x="4289" y="63"/>
                </a:lnTo>
                <a:lnTo>
                  <a:pt x="4290" y="63"/>
                </a:lnTo>
                <a:lnTo>
                  <a:pt x="4290" y="63"/>
                </a:lnTo>
                <a:lnTo>
                  <a:pt x="4290" y="63"/>
                </a:lnTo>
                <a:lnTo>
                  <a:pt x="4291" y="63"/>
                </a:lnTo>
                <a:lnTo>
                  <a:pt x="4291" y="63"/>
                </a:lnTo>
                <a:lnTo>
                  <a:pt x="4291" y="63"/>
                </a:lnTo>
                <a:lnTo>
                  <a:pt x="4292" y="63"/>
                </a:lnTo>
                <a:lnTo>
                  <a:pt x="4292" y="63"/>
                </a:lnTo>
                <a:lnTo>
                  <a:pt x="4292" y="63"/>
                </a:lnTo>
                <a:lnTo>
                  <a:pt x="4293" y="63"/>
                </a:lnTo>
                <a:lnTo>
                  <a:pt x="4293" y="63"/>
                </a:lnTo>
                <a:lnTo>
                  <a:pt x="4293" y="63"/>
                </a:lnTo>
                <a:lnTo>
                  <a:pt x="4294" y="63"/>
                </a:lnTo>
                <a:lnTo>
                  <a:pt x="4294" y="63"/>
                </a:lnTo>
                <a:lnTo>
                  <a:pt x="4294" y="63"/>
                </a:lnTo>
                <a:lnTo>
                  <a:pt x="4294" y="63"/>
                </a:lnTo>
                <a:lnTo>
                  <a:pt x="4295" y="63"/>
                </a:lnTo>
                <a:lnTo>
                  <a:pt x="4295" y="63"/>
                </a:lnTo>
                <a:lnTo>
                  <a:pt x="4295" y="63"/>
                </a:lnTo>
                <a:lnTo>
                  <a:pt x="4296" y="63"/>
                </a:lnTo>
                <a:lnTo>
                  <a:pt x="4296" y="63"/>
                </a:lnTo>
                <a:lnTo>
                  <a:pt x="4296" y="63"/>
                </a:lnTo>
                <a:lnTo>
                  <a:pt x="4297" y="63"/>
                </a:lnTo>
                <a:lnTo>
                  <a:pt x="4297" y="63"/>
                </a:lnTo>
                <a:lnTo>
                  <a:pt x="4297" y="63"/>
                </a:lnTo>
                <a:lnTo>
                  <a:pt x="4298" y="63"/>
                </a:lnTo>
                <a:lnTo>
                  <a:pt x="4298" y="63"/>
                </a:lnTo>
                <a:lnTo>
                  <a:pt x="4298" y="63"/>
                </a:lnTo>
                <a:lnTo>
                  <a:pt x="4298" y="63"/>
                </a:lnTo>
                <a:lnTo>
                  <a:pt x="4299" y="63"/>
                </a:lnTo>
                <a:lnTo>
                  <a:pt x="4299" y="63"/>
                </a:lnTo>
                <a:lnTo>
                  <a:pt x="4299" y="63"/>
                </a:lnTo>
                <a:lnTo>
                  <a:pt x="4300" y="63"/>
                </a:lnTo>
                <a:lnTo>
                  <a:pt x="4300" y="63"/>
                </a:lnTo>
                <a:lnTo>
                  <a:pt x="4300" y="63"/>
                </a:lnTo>
                <a:lnTo>
                  <a:pt x="4302" y="63"/>
                </a:lnTo>
                <a:lnTo>
                  <a:pt x="4302" y="63"/>
                </a:lnTo>
                <a:lnTo>
                  <a:pt x="4302" y="63"/>
                </a:lnTo>
                <a:lnTo>
                  <a:pt x="4303" y="63"/>
                </a:lnTo>
                <a:lnTo>
                  <a:pt x="4303" y="63"/>
                </a:lnTo>
                <a:lnTo>
                  <a:pt x="4303" y="63"/>
                </a:lnTo>
                <a:lnTo>
                  <a:pt x="4304" y="63"/>
                </a:lnTo>
                <a:lnTo>
                  <a:pt x="4304" y="63"/>
                </a:lnTo>
                <a:lnTo>
                  <a:pt x="4304" y="63"/>
                </a:lnTo>
                <a:lnTo>
                  <a:pt x="4304" y="63"/>
                </a:lnTo>
                <a:lnTo>
                  <a:pt x="4305" y="63"/>
                </a:lnTo>
                <a:lnTo>
                  <a:pt x="4305" y="63"/>
                </a:lnTo>
                <a:lnTo>
                  <a:pt x="4305" y="63"/>
                </a:lnTo>
                <a:lnTo>
                  <a:pt x="4306" y="63"/>
                </a:lnTo>
                <a:lnTo>
                  <a:pt x="4306" y="63"/>
                </a:lnTo>
                <a:lnTo>
                  <a:pt x="4306" y="63"/>
                </a:lnTo>
                <a:lnTo>
                  <a:pt x="4307" y="63"/>
                </a:lnTo>
                <a:lnTo>
                  <a:pt x="4307" y="63"/>
                </a:lnTo>
                <a:lnTo>
                  <a:pt x="4307" y="63"/>
                </a:lnTo>
                <a:lnTo>
                  <a:pt x="4308" y="63"/>
                </a:lnTo>
                <a:lnTo>
                  <a:pt x="4308" y="63"/>
                </a:lnTo>
                <a:lnTo>
                  <a:pt x="4308" y="63"/>
                </a:lnTo>
                <a:lnTo>
                  <a:pt x="4309" y="63"/>
                </a:lnTo>
                <a:lnTo>
                  <a:pt x="4309" y="63"/>
                </a:lnTo>
                <a:lnTo>
                  <a:pt x="4309" y="63"/>
                </a:lnTo>
                <a:lnTo>
                  <a:pt x="4309" y="63"/>
                </a:lnTo>
                <a:lnTo>
                  <a:pt x="4310" y="63"/>
                </a:lnTo>
                <a:lnTo>
                  <a:pt x="4310" y="63"/>
                </a:lnTo>
                <a:lnTo>
                  <a:pt x="4310" y="63"/>
                </a:lnTo>
                <a:lnTo>
                  <a:pt x="4311" y="63"/>
                </a:lnTo>
                <a:lnTo>
                  <a:pt x="4311" y="63"/>
                </a:lnTo>
                <a:lnTo>
                  <a:pt x="4311" y="63"/>
                </a:lnTo>
                <a:lnTo>
                  <a:pt x="4312" y="63"/>
                </a:lnTo>
                <a:lnTo>
                  <a:pt x="4312" y="63"/>
                </a:lnTo>
                <a:lnTo>
                  <a:pt x="4312" y="63"/>
                </a:lnTo>
                <a:lnTo>
                  <a:pt x="4313" y="63"/>
                </a:lnTo>
                <a:lnTo>
                  <a:pt x="4313" y="63"/>
                </a:lnTo>
                <a:lnTo>
                  <a:pt x="4313" y="63"/>
                </a:lnTo>
                <a:lnTo>
                  <a:pt x="4313" y="63"/>
                </a:lnTo>
                <a:lnTo>
                  <a:pt x="4314" y="63"/>
                </a:lnTo>
                <a:lnTo>
                  <a:pt x="4314" y="63"/>
                </a:lnTo>
                <a:lnTo>
                  <a:pt x="4314" y="63"/>
                </a:lnTo>
                <a:lnTo>
                  <a:pt x="4315" y="63"/>
                </a:lnTo>
                <a:lnTo>
                  <a:pt x="4315" y="63"/>
                </a:lnTo>
                <a:lnTo>
                  <a:pt x="4315" y="63"/>
                </a:lnTo>
                <a:lnTo>
                  <a:pt x="4316" y="63"/>
                </a:lnTo>
                <a:lnTo>
                  <a:pt x="4316" y="63"/>
                </a:lnTo>
                <a:lnTo>
                  <a:pt x="4316" y="63"/>
                </a:lnTo>
                <a:lnTo>
                  <a:pt x="4317" y="63"/>
                </a:lnTo>
                <a:lnTo>
                  <a:pt x="4317" y="63"/>
                </a:lnTo>
                <a:lnTo>
                  <a:pt x="4317" y="63"/>
                </a:lnTo>
                <a:lnTo>
                  <a:pt x="4318" y="63"/>
                </a:lnTo>
                <a:lnTo>
                  <a:pt x="4318" y="63"/>
                </a:lnTo>
                <a:lnTo>
                  <a:pt x="4318" y="63"/>
                </a:lnTo>
                <a:lnTo>
                  <a:pt x="4318" y="63"/>
                </a:lnTo>
                <a:lnTo>
                  <a:pt x="4320" y="63"/>
                </a:lnTo>
                <a:lnTo>
                  <a:pt x="4320" y="63"/>
                </a:lnTo>
                <a:lnTo>
                  <a:pt x="4320" y="63"/>
                </a:lnTo>
                <a:lnTo>
                  <a:pt x="4321" y="63"/>
                </a:lnTo>
                <a:lnTo>
                  <a:pt x="4321" y="63"/>
                </a:lnTo>
                <a:lnTo>
                  <a:pt x="4321" y="63"/>
                </a:lnTo>
                <a:lnTo>
                  <a:pt x="4322" y="63"/>
                </a:lnTo>
                <a:lnTo>
                  <a:pt x="4322" y="63"/>
                </a:lnTo>
                <a:lnTo>
                  <a:pt x="4322" y="63"/>
                </a:lnTo>
                <a:lnTo>
                  <a:pt x="4323" y="63"/>
                </a:lnTo>
                <a:lnTo>
                  <a:pt x="4323" y="63"/>
                </a:lnTo>
                <a:lnTo>
                  <a:pt x="4323" y="63"/>
                </a:lnTo>
                <a:lnTo>
                  <a:pt x="4324" y="63"/>
                </a:lnTo>
                <a:lnTo>
                  <a:pt x="4324" y="63"/>
                </a:lnTo>
                <a:lnTo>
                  <a:pt x="4324" y="63"/>
                </a:lnTo>
                <a:lnTo>
                  <a:pt x="4324" y="63"/>
                </a:lnTo>
                <a:lnTo>
                  <a:pt x="4325" y="63"/>
                </a:lnTo>
                <a:lnTo>
                  <a:pt x="4325" y="63"/>
                </a:lnTo>
                <a:lnTo>
                  <a:pt x="4325" y="63"/>
                </a:lnTo>
                <a:lnTo>
                  <a:pt x="4326" y="63"/>
                </a:lnTo>
                <a:lnTo>
                  <a:pt x="4326" y="63"/>
                </a:lnTo>
                <a:lnTo>
                  <a:pt x="4326" y="63"/>
                </a:lnTo>
                <a:lnTo>
                  <a:pt x="4327" y="63"/>
                </a:lnTo>
                <a:lnTo>
                  <a:pt x="4327" y="63"/>
                </a:lnTo>
                <a:lnTo>
                  <a:pt x="4327" y="63"/>
                </a:lnTo>
                <a:lnTo>
                  <a:pt x="4328" y="63"/>
                </a:lnTo>
                <a:lnTo>
                  <a:pt x="4328" y="63"/>
                </a:lnTo>
                <a:lnTo>
                  <a:pt x="4328" y="63"/>
                </a:lnTo>
                <a:lnTo>
                  <a:pt x="4328" y="63"/>
                </a:lnTo>
                <a:lnTo>
                  <a:pt x="4329" y="63"/>
                </a:lnTo>
                <a:lnTo>
                  <a:pt x="4329" y="63"/>
                </a:lnTo>
                <a:lnTo>
                  <a:pt x="4329" y="63"/>
                </a:lnTo>
                <a:lnTo>
                  <a:pt x="4330" y="63"/>
                </a:lnTo>
                <a:lnTo>
                  <a:pt x="4330" y="63"/>
                </a:lnTo>
                <a:lnTo>
                  <a:pt x="4330" y="63"/>
                </a:lnTo>
                <a:lnTo>
                  <a:pt x="4331" y="63"/>
                </a:lnTo>
                <a:lnTo>
                  <a:pt x="4331" y="63"/>
                </a:lnTo>
                <a:lnTo>
                  <a:pt x="4331" y="63"/>
                </a:lnTo>
                <a:lnTo>
                  <a:pt x="4332" y="63"/>
                </a:lnTo>
                <a:lnTo>
                  <a:pt x="4332" y="63"/>
                </a:lnTo>
                <a:lnTo>
                  <a:pt x="4332" y="63"/>
                </a:lnTo>
                <a:lnTo>
                  <a:pt x="4333" y="63"/>
                </a:lnTo>
                <a:lnTo>
                  <a:pt x="4333" y="63"/>
                </a:lnTo>
                <a:lnTo>
                  <a:pt x="4333" y="63"/>
                </a:lnTo>
                <a:lnTo>
                  <a:pt x="4333" y="63"/>
                </a:lnTo>
                <a:lnTo>
                  <a:pt x="4334" y="63"/>
                </a:lnTo>
                <a:lnTo>
                  <a:pt x="4334" y="63"/>
                </a:lnTo>
                <a:lnTo>
                  <a:pt x="4334" y="63"/>
                </a:lnTo>
                <a:lnTo>
                  <a:pt x="4336" y="63"/>
                </a:lnTo>
                <a:lnTo>
                  <a:pt x="4336" y="63"/>
                </a:lnTo>
                <a:lnTo>
                  <a:pt x="4336" y="63"/>
                </a:lnTo>
                <a:lnTo>
                  <a:pt x="4337" y="63"/>
                </a:lnTo>
                <a:lnTo>
                  <a:pt x="4337" y="63"/>
                </a:lnTo>
                <a:lnTo>
                  <a:pt x="4337" y="63"/>
                </a:lnTo>
                <a:lnTo>
                  <a:pt x="4338" y="63"/>
                </a:lnTo>
                <a:lnTo>
                  <a:pt x="4338" y="63"/>
                </a:lnTo>
                <a:lnTo>
                  <a:pt x="4338" y="63"/>
                </a:lnTo>
                <a:lnTo>
                  <a:pt x="4339" y="63"/>
                </a:lnTo>
                <a:lnTo>
                  <a:pt x="4339" y="63"/>
                </a:lnTo>
                <a:lnTo>
                  <a:pt x="4339" y="63"/>
                </a:lnTo>
                <a:lnTo>
                  <a:pt x="4339" y="63"/>
                </a:lnTo>
                <a:lnTo>
                  <a:pt x="4340" y="63"/>
                </a:lnTo>
                <a:lnTo>
                  <a:pt x="4340" y="63"/>
                </a:lnTo>
                <a:lnTo>
                  <a:pt x="4340" y="63"/>
                </a:lnTo>
                <a:lnTo>
                  <a:pt x="4341" y="63"/>
                </a:lnTo>
                <a:lnTo>
                  <a:pt x="4341" y="63"/>
                </a:lnTo>
                <a:lnTo>
                  <a:pt x="4341" y="63"/>
                </a:lnTo>
                <a:lnTo>
                  <a:pt x="4341" y="63"/>
                </a:lnTo>
                <a:lnTo>
                  <a:pt x="4342" y="63"/>
                </a:lnTo>
                <a:lnTo>
                  <a:pt x="4342" y="63"/>
                </a:lnTo>
                <a:lnTo>
                  <a:pt x="4343" y="63"/>
                </a:lnTo>
                <a:lnTo>
                  <a:pt x="4343" y="63"/>
                </a:lnTo>
                <a:lnTo>
                  <a:pt x="4343" y="63"/>
                </a:lnTo>
                <a:lnTo>
                  <a:pt x="4343" y="63"/>
                </a:lnTo>
                <a:lnTo>
                  <a:pt x="4344" y="63"/>
                </a:lnTo>
                <a:lnTo>
                  <a:pt x="4344" y="63"/>
                </a:lnTo>
                <a:lnTo>
                  <a:pt x="4344" y="63"/>
                </a:lnTo>
                <a:lnTo>
                  <a:pt x="4345" y="63"/>
                </a:lnTo>
                <a:lnTo>
                  <a:pt x="4345" y="63"/>
                </a:lnTo>
                <a:lnTo>
                  <a:pt x="4345" y="63"/>
                </a:lnTo>
                <a:lnTo>
                  <a:pt x="4346" y="63"/>
                </a:lnTo>
                <a:lnTo>
                  <a:pt x="4346" y="63"/>
                </a:lnTo>
                <a:lnTo>
                  <a:pt x="4346" y="63"/>
                </a:lnTo>
                <a:lnTo>
                  <a:pt x="4347" y="63"/>
                </a:lnTo>
                <a:lnTo>
                  <a:pt x="4347" y="63"/>
                </a:lnTo>
                <a:lnTo>
                  <a:pt x="4347" y="63"/>
                </a:lnTo>
                <a:lnTo>
                  <a:pt x="4348" y="63"/>
                </a:lnTo>
                <a:lnTo>
                  <a:pt x="4348" y="63"/>
                </a:lnTo>
                <a:lnTo>
                  <a:pt x="4348" y="63"/>
                </a:lnTo>
                <a:lnTo>
                  <a:pt x="4348" y="63"/>
                </a:lnTo>
                <a:lnTo>
                  <a:pt x="4349" y="63"/>
                </a:lnTo>
                <a:lnTo>
                  <a:pt x="4349" y="63"/>
                </a:lnTo>
                <a:lnTo>
                  <a:pt x="4349" y="63"/>
                </a:lnTo>
                <a:lnTo>
                  <a:pt x="4350" y="63"/>
                </a:lnTo>
                <a:lnTo>
                  <a:pt x="4350" y="63"/>
                </a:lnTo>
                <a:lnTo>
                  <a:pt x="4350" y="63"/>
                </a:lnTo>
                <a:lnTo>
                  <a:pt x="4351" y="63"/>
                </a:lnTo>
                <a:lnTo>
                  <a:pt x="4351" y="63"/>
                </a:lnTo>
                <a:lnTo>
                  <a:pt x="4351" y="63"/>
                </a:lnTo>
                <a:lnTo>
                  <a:pt x="4352" y="63"/>
                </a:lnTo>
                <a:lnTo>
                  <a:pt x="4352" y="63"/>
                </a:lnTo>
                <a:lnTo>
                  <a:pt x="4352" y="63"/>
                </a:lnTo>
                <a:lnTo>
                  <a:pt x="4354" y="63"/>
                </a:lnTo>
                <a:lnTo>
                  <a:pt x="4354" y="63"/>
                </a:lnTo>
                <a:lnTo>
                  <a:pt x="4354" y="63"/>
                </a:lnTo>
                <a:lnTo>
                  <a:pt x="4354" y="63"/>
                </a:lnTo>
                <a:lnTo>
                  <a:pt x="4355" y="63"/>
                </a:lnTo>
                <a:lnTo>
                  <a:pt x="4355" y="63"/>
                </a:lnTo>
                <a:lnTo>
                  <a:pt x="4355" y="63"/>
                </a:lnTo>
                <a:lnTo>
                  <a:pt x="4356" y="63"/>
                </a:lnTo>
                <a:lnTo>
                  <a:pt x="4356" y="63"/>
                </a:lnTo>
                <a:lnTo>
                  <a:pt x="4356" y="63"/>
                </a:lnTo>
                <a:lnTo>
                  <a:pt x="4357" y="63"/>
                </a:lnTo>
                <a:lnTo>
                  <a:pt x="4357" y="63"/>
                </a:lnTo>
                <a:lnTo>
                  <a:pt x="4357" y="63"/>
                </a:lnTo>
                <a:lnTo>
                  <a:pt x="4358" y="63"/>
                </a:lnTo>
                <a:lnTo>
                  <a:pt x="4358" y="63"/>
                </a:lnTo>
                <a:lnTo>
                  <a:pt x="4358" y="63"/>
                </a:lnTo>
                <a:lnTo>
                  <a:pt x="4358" y="63"/>
                </a:lnTo>
                <a:lnTo>
                  <a:pt x="4359" y="63"/>
                </a:lnTo>
                <a:lnTo>
                  <a:pt x="4359" y="63"/>
                </a:lnTo>
                <a:lnTo>
                  <a:pt x="4359" y="63"/>
                </a:lnTo>
                <a:lnTo>
                  <a:pt x="4360" y="63"/>
                </a:lnTo>
                <a:lnTo>
                  <a:pt x="4360" y="63"/>
                </a:lnTo>
                <a:lnTo>
                  <a:pt x="4360" y="63"/>
                </a:lnTo>
                <a:lnTo>
                  <a:pt x="4361" y="63"/>
                </a:lnTo>
                <a:lnTo>
                  <a:pt x="4361" y="63"/>
                </a:lnTo>
                <a:lnTo>
                  <a:pt x="4361" y="63"/>
                </a:lnTo>
                <a:lnTo>
                  <a:pt x="4362" y="63"/>
                </a:lnTo>
                <a:lnTo>
                  <a:pt x="4362" y="63"/>
                </a:lnTo>
                <a:lnTo>
                  <a:pt x="4362" y="63"/>
                </a:lnTo>
                <a:lnTo>
                  <a:pt x="4363" y="63"/>
                </a:lnTo>
                <a:lnTo>
                  <a:pt x="4363" y="63"/>
                </a:lnTo>
                <a:lnTo>
                  <a:pt x="4363" y="63"/>
                </a:lnTo>
                <a:lnTo>
                  <a:pt x="4363" y="63"/>
                </a:lnTo>
                <a:lnTo>
                  <a:pt x="4364" y="63"/>
                </a:lnTo>
                <a:lnTo>
                  <a:pt x="4364" y="63"/>
                </a:lnTo>
                <a:lnTo>
                  <a:pt x="4364" y="63"/>
                </a:lnTo>
                <a:lnTo>
                  <a:pt x="4365" y="63"/>
                </a:lnTo>
                <a:lnTo>
                  <a:pt x="4365" y="63"/>
                </a:lnTo>
                <a:lnTo>
                  <a:pt x="4365" y="63"/>
                </a:lnTo>
                <a:lnTo>
                  <a:pt x="4366" y="63"/>
                </a:lnTo>
                <a:lnTo>
                  <a:pt x="4366" y="63"/>
                </a:lnTo>
                <a:lnTo>
                  <a:pt x="4366" y="63"/>
                </a:lnTo>
                <a:lnTo>
                  <a:pt x="4367" y="63"/>
                </a:lnTo>
                <a:lnTo>
                  <a:pt x="4367" y="63"/>
                </a:lnTo>
                <a:lnTo>
                  <a:pt x="4367" y="63"/>
                </a:lnTo>
                <a:lnTo>
                  <a:pt x="4368" y="63"/>
                </a:lnTo>
                <a:lnTo>
                  <a:pt x="4368" y="63"/>
                </a:lnTo>
                <a:lnTo>
                  <a:pt x="4368" y="63"/>
                </a:lnTo>
                <a:lnTo>
                  <a:pt x="4368" y="63"/>
                </a:lnTo>
                <a:lnTo>
                  <a:pt x="4370" y="63"/>
                </a:lnTo>
                <a:lnTo>
                  <a:pt x="4370" y="63"/>
                </a:lnTo>
                <a:lnTo>
                  <a:pt x="4370" y="63"/>
                </a:lnTo>
                <a:lnTo>
                  <a:pt x="4371" y="63"/>
                </a:lnTo>
                <a:lnTo>
                  <a:pt x="4371" y="63"/>
                </a:lnTo>
                <a:lnTo>
                  <a:pt x="4371" y="63"/>
                </a:lnTo>
                <a:lnTo>
                  <a:pt x="4372" y="63"/>
                </a:lnTo>
                <a:lnTo>
                  <a:pt x="4372" y="63"/>
                </a:lnTo>
                <a:lnTo>
                  <a:pt x="4372" y="63"/>
                </a:lnTo>
                <a:lnTo>
                  <a:pt x="4373" y="63"/>
                </a:lnTo>
                <a:lnTo>
                  <a:pt x="4373" y="63"/>
                </a:lnTo>
                <a:lnTo>
                  <a:pt x="4373" y="63"/>
                </a:lnTo>
                <a:lnTo>
                  <a:pt x="4373" y="63"/>
                </a:lnTo>
                <a:lnTo>
                  <a:pt x="4374" y="63"/>
                </a:lnTo>
                <a:lnTo>
                  <a:pt x="4374" y="63"/>
                </a:lnTo>
                <a:lnTo>
                  <a:pt x="4374" y="63"/>
                </a:lnTo>
                <a:lnTo>
                  <a:pt x="4375" y="63"/>
                </a:lnTo>
                <a:lnTo>
                  <a:pt x="4375" y="63"/>
                </a:lnTo>
                <a:lnTo>
                  <a:pt x="4375" y="63"/>
                </a:lnTo>
                <a:lnTo>
                  <a:pt x="4376" y="63"/>
                </a:lnTo>
                <a:lnTo>
                  <a:pt x="4376" y="63"/>
                </a:lnTo>
                <a:lnTo>
                  <a:pt x="4376" y="63"/>
                </a:lnTo>
                <a:lnTo>
                  <a:pt x="4377" y="63"/>
                </a:lnTo>
                <a:lnTo>
                  <a:pt x="4377" y="63"/>
                </a:lnTo>
                <a:lnTo>
                  <a:pt x="4377" y="63"/>
                </a:lnTo>
                <a:lnTo>
                  <a:pt x="4378" y="63"/>
                </a:lnTo>
                <a:lnTo>
                  <a:pt x="4378" y="63"/>
                </a:lnTo>
                <a:lnTo>
                  <a:pt x="4378" y="63"/>
                </a:lnTo>
                <a:lnTo>
                  <a:pt x="4378" y="63"/>
                </a:lnTo>
                <a:lnTo>
                  <a:pt x="4379" y="63"/>
                </a:lnTo>
                <a:lnTo>
                  <a:pt x="4379" y="63"/>
                </a:lnTo>
                <a:lnTo>
                  <a:pt x="4379" y="63"/>
                </a:lnTo>
                <a:lnTo>
                  <a:pt x="4380" y="63"/>
                </a:lnTo>
                <a:lnTo>
                  <a:pt x="4380" y="63"/>
                </a:lnTo>
                <a:lnTo>
                  <a:pt x="4380" y="63"/>
                </a:lnTo>
                <a:lnTo>
                  <a:pt x="4381" y="63"/>
                </a:lnTo>
                <a:lnTo>
                  <a:pt x="4381" y="63"/>
                </a:lnTo>
                <a:lnTo>
                  <a:pt x="4381" y="63"/>
                </a:lnTo>
                <a:lnTo>
                  <a:pt x="4382" y="63"/>
                </a:lnTo>
                <a:lnTo>
                  <a:pt x="4382" y="63"/>
                </a:lnTo>
                <a:lnTo>
                  <a:pt x="4382" y="63"/>
                </a:lnTo>
                <a:lnTo>
                  <a:pt x="4383" y="63"/>
                </a:lnTo>
                <a:lnTo>
                  <a:pt x="4383" y="63"/>
                </a:lnTo>
                <a:lnTo>
                  <a:pt x="4383" y="63"/>
                </a:lnTo>
                <a:lnTo>
                  <a:pt x="4383" y="63"/>
                </a:lnTo>
                <a:lnTo>
                  <a:pt x="4385" y="63"/>
                </a:lnTo>
                <a:lnTo>
                  <a:pt x="4385" y="63"/>
                </a:lnTo>
                <a:lnTo>
                  <a:pt x="4385" y="63"/>
                </a:lnTo>
                <a:lnTo>
                  <a:pt x="4386" y="63"/>
                </a:lnTo>
                <a:lnTo>
                  <a:pt x="4386" y="63"/>
                </a:lnTo>
                <a:lnTo>
                  <a:pt x="4386" y="63"/>
                </a:lnTo>
                <a:lnTo>
                  <a:pt x="4387" y="63"/>
                </a:lnTo>
                <a:lnTo>
                  <a:pt x="4387" y="63"/>
                </a:lnTo>
                <a:lnTo>
                  <a:pt x="4387" y="63"/>
                </a:lnTo>
                <a:lnTo>
                  <a:pt x="4388" y="63"/>
                </a:lnTo>
                <a:lnTo>
                  <a:pt x="4388" y="63"/>
                </a:lnTo>
                <a:lnTo>
                  <a:pt x="4388" y="63"/>
                </a:lnTo>
                <a:lnTo>
                  <a:pt x="4388" y="63"/>
                </a:lnTo>
                <a:lnTo>
                  <a:pt x="4389" y="63"/>
                </a:lnTo>
                <a:lnTo>
                  <a:pt x="4389" y="63"/>
                </a:lnTo>
                <a:lnTo>
                  <a:pt x="4389" y="63"/>
                </a:lnTo>
                <a:lnTo>
                  <a:pt x="4390" y="63"/>
                </a:lnTo>
                <a:lnTo>
                  <a:pt x="4390" y="63"/>
                </a:lnTo>
                <a:lnTo>
                  <a:pt x="4390" y="63"/>
                </a:lnTo>
                <a:lnTo>
                  <a:pt x="4391" y="63"/>
                </a:lnTo>
                <a:lnTo>
                  <a:pt x="4391" y="63"/>
                </a:lnTo>
                <a:lnTo>
                  <a:pt x="4391" y="63"/>
                </a:lnTo>
                <a:lnTo>
                  <a:pt x="4392" y="63"/>
                </a:lnTo>
                <a:lnTo>
                  <a:pt x="4392" y="63"/>
                </a:lnTo>
                <a:lnTo>
                  <a:pt x="4392" y="63"/>
                </a:lnTo>
                <a:lnTo>
                  <a:pt x="4393" y="63"/>
                </a:lnTo>
                <a:lnTo>
                  <a:pt x="4393" y="63"/>
                </a:lnTo>
                <a:lnTo>
                  <a:pt x="4393" y="63"/>
                </a:lnTo>
                <a:lnTo>
                  <a:pt x="4393" y="63"/>
                </a:lnTo>
                <a:lnTo>
                  <a:pt x="4394" y="63"/>
                </a:lnTo>
                <a:lnTo>
                  <a:pt x="4394" y="63"/>
                </a:lnTo>
                <a:lnTo>
                  <a:pt x="4394" y="63"/>
                </a:lnTo>
                <a:lnTo>
                  <a:pt x="4395" y="63"/>
                </a:lnTo>
                <a:lnTo>
                  <a:pt x="4395" y="63"/>
                </a:lnTo>
                <a:lnTo>
                  <a:pt x="4395" y="63"/>
                </a:lnTo>
                <a:lnTo>
                  <a:pt x="4395" y="63"/>
                </a:lnTo>
                <a:lnTo>
                  <a:pt x="4396" y="63"/>
                </a:lnTo>
                <a:lnTo>
                  <a:pt x="4396" y="63"/>
                </a:lnTo>
                <a:lnTo>
                  <a:pt x="4397" y="63"/>
                </a:lnTo>
                <a:lnTo>
                  <a:pt x="4397" y="63"/>
                </a:lnTo>
                <a:lnTo>
                  <a:pt x="4397" y="63"/>
                </a:lnTo>
                <a:lnTo>
                  <a:pt x="4398" y="63"/>
                </a:lnTo>
                <a:lnTo>
                  <a:pt x="4398" y="63"/>
                </a:lnTo>
                <a:lnTo>
                  <a:pt x="4398" y="63"/>
                </a:lnTo>
                <a:lnTo>
                  <a:pt x="4398" y="63"/>
                </a:lnTo>
                <a:lnTo>
                  <a:pt x="4399" y="63"/>
                </a:lnTo>
                <a:lnTo>
                  <a:pt x="4399" y="63"/>
                </a:lnTo>
                <a:lnTo>
                  <a:pt x="4399" y="63"/>
                </a:lnTo>
                <a:lnTo>
                  <a:pt x="4400" y="63"/>
                </a:lnTo>
                <a:lnTo>
                  <a:pt x="4400" y="63"/>
                </a:lnTo>
                <a:lnTo>
                  <a:pt x="4400" y="63"/>
                </a:lnTo>
                <a:lnTo>
                  <a:pt x="4401" y="63"/>
                </a:lnTo>
                <a:lnTo>
                  <a:pt x="4401" y="63"/>
                </a:lnTo>
                <a:lnTo>
                  <a:pt x="4401" y="63"/>
                </a:lnTo>
                <a:lnTo>
                  <a:pt x="4403" y="63"/>
                </a:lnTo>
                <a:lnTo>
                  <a:pt x="4403" y="63"/>
                </a:lnTo>
                <a:lnTo>
                  <a:pt x="4403" y="63"/>
                </a:lnTo>
                <a:lnTo>
                  <a:pt x="4403" y="63"/>
                </a:lnTo>
                <a:lnTo>
                  <a:pt x="4404" y="63"/>
                </a:lnTo>
                <a:lnTo>
                  <a:pt x="4404" y="63"/>
                </a:lnTo>
                <a:lnTo>
                  <a:pt x="4404" y="63"/>
                </a:lnTo>
                <a:lnTo>
                  <a:pt x="4405" y="63"/>
                </a:lnTo>
                <a:lnTo>
                  <a:pt x="4405" y="63"/>
                </a:lnTo>
                <a:lnTo>
                  <a:pt x="4405" y="63"/>
                </a:lnTo>
                <a:lnTo>
                  <a:pt x="4406" y="63"/>
                </a:lnTo>
                <a:lnTo>
                  <a:pt x="4406" y="63"/>
                </a:lnTo>
                <a:lnTo>
                  <a:pt x="4406" y="63"/>
                </a:lnTo>
                <a:lnTo>
                  <a:pt x="4407" y="63"/>
                </a:lnTo>
                <a:lnTo>
                  <a:pt x="4407" y="63"/>
                </a:lnTo>
                <a:lnTo>
                  <a:pt x="4407" y="63"/>
                </a:lnTo>
                <a:lnTo>
                  <a:pt x="4408" y="63"/>
                </a:lnTo>
                <a:lnTo>
                  <a:pt x="4408" y="63"/>
                </a:lnTo>
                <a:lnTo>
                  <a:pt x="4408" y="63"/>
                </a:lnTo>
                <a:lnTo>
                  <a:pt x="4408" y="63"/>
                </a:lnTo>
                <a:lnTo>
                  <a:pt x="4409" y="63"/>
                </a:lnTo>
                <a:lnTo>
                  <a:pt x="4409" y="63"/>
                </a:lnTo>
                <a:lnTo>
                  <a:pt x="4409" y="63"/>
                </a:lnTo>
                <a:lnTo>
                  <a:pt x="4410" y="63"/>
                </a:lnTo>
                <a:lnTo>
                  <a:pt x="4410" y="63"/>
                </a:lnTo>
                <a:lnTo>
                  <a:pt x="4410" y="63"/>
                </a:lnTo>
                <a:lnTo>
                  <a:pt x="4411" y="63"/>
                </a:lnTo>
                <a:lnTo>
                  <a:pt x="4411" y="63"/>
                </a:lnTo>
                <a:lnTo>
                  <a:pt x="4411" y="63"/>
                </a:lnTo>
                <a:lnTo>
                  <a:pt x="4412" y="63"/>
                </a:lnTo>
                <a:lnTo>
                  <a:pt x="4412" y="63"/>
                </a:lnTo>
                <a:lnTo>
                  <a:pt x="4412" y="63"/>
                </a:lnTo>
                <a:lnTo>
                  <a:pt x="4413" y="63"/>
                </a:lnTo>
                <a:lnTo>
                  <a:pt x="4413" y="63"/>
                </a:lnTo>
                <a:lnTo>
                  <a:pt x="4413" y="63"/>
                </a:lnTo>
                <a:lnTo>
                  <a:pt x="4413" y="63"/>
                </a:lnTo>
                <a:lnTo>
                  <a:pt x="4414" y="63"/>
                </a:lnTo>
                <a:lnTo>
                  <a:pt x="4414" y="63"/>
                </a:lnTo>
                <a:lnTo>
                  <a:pt x="4414" y="63"/>
                </a:lnTo>
                <a:lnTo>
                  <a:pt x="4415" y="63"/>
                </a:lnTo>
                <a:lnTo>
                  <a:pt x="4415" y="63"/>
                </a:lnTo>
                <a:lnTo>
                  <a:pt x="4415" y="63"/>
                </a:lnTo>
                <a:lnTo>
                  <a:pt x="4416" y="63"/>
                </a:lnTo>
                <a:lnTo>
                  <a:pt x="4416" y="63"/>
                </a:lnTo>
                <a:lnTo>
                  <a:pt x="4416" y="63"/>
                </a:lnTo>
                <a:lnTo>
                  <a:pt x="4417" y="63"/>
                </a:lnTo>
                <a:lnTo>
                  <a:pt x="4417" y="63"/>
                </a:lnTo>
                <a:lnTo>
                  <a:pt x="4417" y="63"/>
                </a:lnTo>
                <a:lnTo>
                  <a:pt x="4417" y="63"/>
                </a:lnTo>
                <a:lnTo>
                  <a:pt x="4419" y="63"/>
                </a:lnTo>
                <a:lnTo>
                  <a:pt x="4419" y="63"/>
                </a:lnTo>
                <a:lnTo>
                  <a:pt x="4419" y="63"/>
                </a:lnTo>
                <a:lnTo>
                  <a:pt x="4420" y="63"/>
                </a:lnTo>
                <a:lnTo>
                  <a:pt x="4420" y="63"/>
                </a:lnTo>
                <a:lnTo>
                  <a:pt x="4420" y="63"/>
                </a:lnTo>
                <a:lnTo>
                  <a:pt x="4421" y="63"/>
                </a:lnTo>
                <a:lnTo>
                  <a:pt x="4421" y="63"/>
                </a:lnTo>
                <a:lnTo>
                  <a:pt x="4421" y="63"/>
                </a:lnTo>
                <a:lnTo>
                  <a:pt x="4422" y="63"/>
                </a:lnTo>
                <a:lnTo>
                  <a:pt x="4422" y="63"/>
                </a:lnTo>
                <a:lnTo>
                  <a:pt x="4422" y="63"/>
                </a:lnTo>
                <a:lnTo>
                  <a:pt x="4423" y="63"/>
                </a:lnTo>
                <a:lnTo>
                  <a:pt x="4423" y="63"/>
                </a:lnTo>
                <a:lnTo>
                  <a:pt x="4423" y="63"/>
                </a:lnTo>
                <a:lnTo>
                  <a:pt x="4423" y="63"/>
                </a:lnTo>
                <a:lnTo>
                  <a:pt x="4424" y="63"/>
                </a:lnTo>
                <a:lnTo>
                  <a:pt x="4424" y="63"/>
                </a:lnTo>
                <a:lnTo>
                  <a:pt x="4424" y="63"/>
                </a:lnTo>
                <a:lnTo>
                  <a:pt x="4425" y="63"/>
                </a:lnTo>
                <a:lnTo>
                  <a:pt x="4425" y="63"/>
                </a:lnTo>
                <a:lnTo>
                  <a:pt x="4425" y="63"/>
                </a:lnTo>
                <a:lnTo>
                  <a:pt x="4426" y="63"/>
                </a:lnTo>
                <a:lnTo>
                  <a:pt x="4426" y="63"/>
                </a:lnTo>
                <a:lnTo>
                  <a:pt x="4426" y="63"/>
                </a:lnTo>
                <a:lnTo>
                  <a:pt x="4427" y="63"/>
                </a:lnTo>
                <a:lnTo>
                  <a:pt x="4427" y="63"/>
                </a:lnTo>
                <a:lnTo>
                  <a:pt x="4427" y="63"/>
                </a:lnTo>
                <a:lnTo>
                  <a:pt x="4428" y="63"/>
                </a:lnTo>
                <a:lnTo>
                  <a:pt x="4428" y="63"/>
                </a:lnTo>
                <a:lnTo>
                  <a:pt x="4428" y="63"/>
                </a:lnTo>
                <a:lnTo>
                  <a:pt x="4428" y="63"/>
                </a:lnTo>
                <a:lnTo>
                  <a:pt x="4429" y="63"/>
                </a:lnTo>
                <a:lnTo>
                  <a:pt x="4429" y="63"/>
                </a:lnTo>
                <a:lnTo>
                  <a:pt x="4429" y="63"/>
                </a:lnTo>
                <a:lnTo>
                  <a:pt x="4430" y="63"/>
                </a:lnTo>
                <a:lnTo>
                  <a:pt x="4430" y="63"/>
                </a:lnTo>
                <a:lnTo>
                  <a:pt x="4430" y="63"/>
                </a:lnTo>
                <a:lnTo>
                  <a:pt x="4431" y="63"/>
                </a:lnTo>
                <a:lnTo>
                  <a:pt x="4431" y="63"/>
                </a:lnTo>
                <a:lnTo>
                  <a:pt x="4431" y="63"/>
                </a:lnTo>
                <a:lnTo>
                  <a:pt x="4432" y="63"/>
                </a:lnTo>
                <a:lnTo>
                  <a:pt x="4432" y="63"/>
                </a:lnTo>
                <a:lnTo>
                  <a:pt x="4432" y="63"/>
                </a:lnTo>
                <a:lnTo>
                  <a:pt x="4432" y="63"/>
                </a:lnTo>
                <a:lnTo>
                  <a:pt x="4433" y="63"/>
                </a:lnTo>
                <a:lnTo>
                  <a:pt x="4433" y="63"/>
                </a:lnTo>
                <a:lnTo>
                  <a:pt x="4433" y="63"/>
                </a:lnTo>
                <a:lnTo>
                  <a:pt x="4434" y="63"/>
                </a:lnTo>
                <a:lnTo>
                  <a:pt x="4434" y="63"/>
                </a:lnTo>
                <a:lnTo>
                  <a:pt x="4434" y="63"/>
                </a:lnTo>
                <a:lnTo>
                  <a:pt x="4435" y="63"/>
                </a:lnTo>
                <a:lnTo>
                  <a:pt x="4435" y="63"/>
                </a:lnTo>
                <a:lnTo>
                  <a:pt x="4435" y="63"/>
                </a:lnTo>
                <a:lnTo>
                  <a:pt x="4437" y="63"/>
                </a:lnTo>
                <a:lnTo>
                  <a:pt x="4437" y="63"/>
                </a:lnTo>
                <a:lnTo>
                  <a:pt x="4437" y="63"/>
                </a:lnTo>
                <a:lnTo>
                  <a:pt x="4438" y="63"/>
                </a:lnTo>
                <a:lnTo>
                  <a:pt x="4438" y="63"/>
                </a:lnTo>
                <a:lnTo>
                  <a:pt x="4438" y="63"/>
                </a:lnTo>
                <a:lnTo>
                  <a:pt x="4438" y="63"/>
                </a:lnTo>
                <a:lnTo>
                  <a:pt x="4439" y="63"/>
                </a:lnTo>
                <a:lnTo>
                  <a:pt x="4439" y="63"/>
                </a:lnTo>
                <a:lnTo>
                  <a:pt x="4439" y="63"/>
                </a:lnTo>
                <a:lnTo>
                  <a:pt x="4440" y="63"/>
                </a:lnTo>
                <a:lnTo>
                  <a:pt x="4440" y="63"/>
                </a:lnTo>
                <a:lnTo>
                  <a:pt x="4440" y="63"/>
                </a:lnTo>
                <a:lnTo>
                  <a:pt x="4441" y="63"/>
                </a:lnTo>
                <a:lnTo>
                  <a:pt x="4441" y="63"/>
                </a:lnTo>
                <a:lnTo>
                  <a:pt x="4441" y="63"/>
                </a:lnTo>
                <a:lnTo>
                  <a:pt x="4442" y="63"/>
                </a:lnTo>
                <a:lnTo>
                  <a:pt x="4442" y="63"/>
                </a:lnTo>
                <a:lnTo>
                  <a:pt x="4442" y="63"/>
                </a:lnTo>
                <a:lnTo>
                  <a:pt x="4443" y="63"/>
                </a:lnTo>
                <a:lnTo>
                  <a:pt x="4443" y="63"/>
                </a:lnTo>
                <a:lnTo>
                  <a:pt x="4443" y="63"/>
                </a:lnTo>
                <a:lnTo>
                  <a:pt x="4443" y="63"/>
                </a:lnTo>
                <a:lnTo>
                  <a:pt x="4444" y="63"/>
                </a:lnTo>
                <a:lnTo>
                  <a:pt x="4444" y="63"/>
                </a:lnTo>
                <a:lnTo>
                  <a:pt x="4444" y="63"/>
                </a:lnTo>
                <a:lnTo>
                  <a:pt x="4445" y="63"/>
                </a:lnTo>
                <a:lnTo>
                  <a:pt x="4445" y="63"/>
                </a:lnTo>
                <a:lnTo>
                  <a:pt x="4445" y="63"/>
                </a:lnTo>
                <a:lnTo>
                  <a:pt x="4446" y="63"/>
                </a:lnTo>
                <a:lnTo>
                  <a:pt x="4446" y="63"/>
                </a:lnTo>
                <a:lnTo>
                  <a:pt x="4446" y="63"/>
                </a:lnTo>
                <a:lnTo>
                  <a:pt x="4447" y="63"/>
                </a:lnTo>
                <a:lnTo>
                  <a:pt x="4447" y="63"/>
                </a:lnTo>
                <a:lnTo>
                  <a:pt x="4447" y="63"/>
                </a:lnTo>
                <a:lnTo>
                  <a:pt x="4447" y="63"/>
                </a:lnTo>
                <a:lnTo>
                  <a:pt x="4448" y="63"/>
                </a:lnTo>
                <a:lnTo>
                  <a:pt x="4448" y="63"/>
                </a:lnTo>
                <a:lnTo>
                  <a:pt x="4448" y="63"/>
                </a:lnTo>
                <a:lnTo>
                  <a:pt x="4449" y="63"/>
                </a:lnTo>
                <a:lnTo>
                  <a:pt x="4449" y="63"/>
                </a:lnTo>
                <a:lnTo>
                  <a:pt x="4449" y="63"/>
                </a:lnTo>
                <a:lnTo>
                  <a:pt x="4449" y="63"/>
                </a:lnTo>
                <a:lnTo>
                  <a:pt x="4450" y="63"/>
                </a:lnTo>
                <a:lnTo>
                  <a:pt x="4450" y="63"/>
                </a:lnTo>
                <a:lnTo>
                  <a:pt x="4451" y="63"/>
                </a:lnTo>
                <a:lnTo>
                  <a:pt x="4451" y="63"/>
                </a:lnTo>
                <a:lnTo>
                  <a:pt x="4451" y="63"/>
                </a:lnTo>
                <a:lnTo>
                  <a:pt x="4453" y="63"/>
                </a:lnTo>
                <a:lnTo>
                  <a:pt x="4453" y="63"/>
                </a:lnTo>
                <a:lnTo>
                  <a:pt x="4453" y="63"/>
                </a:lnTo>
                <a:lnTo>
                  <a:pt x="4453" y="63"/>
                </a:lnTo>
                <a:lnTo>
                  <a:pt x="4454" y="63"/>
                </a:lnTo>
                <a:lnTo>
                  <a:pt x="4454" y="63"/>
                </a:lnTo>
                <a:lnTo>
                  <a:pt x="4454" y="63"/>
                </a:lnTo>
                <a:lnTo>
                  <a:pt x="4455" y="63"/>
                </a:lnTo>
                <a:lnTo>
                  <a:pt x="4455" y="63"/>
                </a:lnTo>
                <a:lnTo>
                  <a:pt x="4455" y="63"/>
                </a:lnTo>
                <a:lnTo>
                  <a:pt x="4456" y="63"/>
                </a:lnTo>
                <a:lnTo>
                  <a:pt x="4456" y="63"/>
                </a:lnTo>
                <a:lnTo>
                  <a:pt x="4456" y="63"/>
                </a:lnTo>
                <a:lnTo>
                  <a:pt x="4457" y="63"/>
                </a:lnTo>
                <a:lnTo>
                  <a:pt x="4457" y="63"/>
                </a:lnTo>
                <a:lnTo>
                  <a:pt x="4457" y="63"/>
                </a:lnTo>
                <a:lnTo>
                  <a:pt x="4458" y="63"/>
                </a:lnTo>
                <a:lnTo>
                  <a:pt x="4458" y="63"/>
                </a:lnTo>
                <a:lnTo>
                  <a:pt x="4458" y="63"/>
                </a:lnTo>
                <a:lnTo>
                  <a:pt x="4458" y="63"/>
                </a:lnTo>
                <a:lnTo>
                  <a:pt x="4459" y="63"/>
                </a:lnTo>
                <a:lnTo>
                  <a:pt x="4459" y="63"/>
                </a:lnTo>
                <a:lnTo>
                  <a:pt x="4459" y="63"/>
                </a:lnTo>
                <a:lnTo>
                  <a:pt x="4460" y="63"/>
                </a:lnTo>
                <a:lnTo>
                  <a:pt x="4460" y="63"/>
                </a:lnTo>
                <a:lnTo>
                  <a:pt x="4460" y="63"/>
                </a:lnTo>
                <a:lnTo>
                  <a:pt x="4461" y="63"/>
                </a:lnTo>
                <a:lnTo>
                  <a:pt x="4461" y="63"/>
                </a:lnTo>
                <a:lnTo>
                  <a:pt x="4461" y="63"/>
                </a:lnTo>
                <a:lnTo>
                  <a:pt x="4462" y="63"/>
                </a:lnTo>
                <a:lnTo>
                  <a:pt x="4462" y="63"/>
                </a:lnTo>
                <a:lnTo>
                  <a:pt x="4462" y="63"/>
                </a:lnTo>
                <a:lnTo>
                  <a:pt x="4462" y="63"/>
                </a:lnTo>
                <a:lnTo>
                  <a:pt x="4463" y="63"/>
                </a:lnTo>
                <a:lnTo>
                  <a:pt x="4463" y="63"/>
                </a:lnTo>
                <a:lnTo>
                  <a:pt x="4463" y="63"/>
                </a:lnTo>
                <a:lnTo>
                  <a:pt x="4464" y="63"/>
                </a:lnTo>
                <a:lnTo>
                  <a:pt x="4464" y="63"/>
                </a:lnTo>
                <a:lnTo>
                  <a:pt x="4464" y="63"/>
                </a:lnTo>
                <a:lnTo>
                  <a:pt x="4465" y="63"/>
                </a:lnTo>
                <a:lnTo>
                  <a:pt x="4465" y="63"/>
                </a:lnTo>
                <a:lnTo>
                  <a:pt x="4465" y="63"/>
                </a:lnTo>
                <a:lnTo>
                  <a:pt x="4466" y="63"/>
                </a:lnTo>
                <a:lnTo>
                  <a:pt x="4466" y="63"/>
                </a:lnTo>
                <a:lnTo>
                  <a:pt x="4466" y="63"/>
                </a:lnTo>
                <a:lnTo>
                  <a:pt x="4467" y="63"/>
                </a:lnTo>
                <a:lnTo>
                  <a:pt x="4467" y="63"/>
                </a:lnTo>
                <a:lnTo>
                  <a:pt x="4467" y="63"/>
                </a:lnTo>
                <a:lnTo>
                  <a:pt x="4467" y="63"/>
                </a:lnTo>
                <a:lnTo>
                  <a:pt x="4468" y="63"/>
                </a:lnTo>
                <a:lnTo>
                  <a:pt x="4468" y="63"/>
                </a:lnTo>
                <a:lnTo>
                  <a:pt x="4468" y="63"/>
                </a:lnTo>
                <a:lnTo>
                  <a:pt x="4469" y="63"/>
                </a:lnTo>
                <a:lnTo>
                  <a:pt x="4469" y="63"/>
                </a:lnTo>
                <a:lnTo>
                  <a:pt x="4469" y="63"/>
                </a:lnTo>
                <a:lnTo>
                  <a:pt x="4471" y="63"/>
                </a:lnTo>
                <a:lnTo>
                  <a:pt x="4471" y="63"/>
                </a:lnTo>
                <a:lnTo>
                  <a:pt x="4471" y="63"/>
                </a:lnTo>
                <a:lnTo>
                  <a:pt x="4472" y="63"/>
                </a:lnTo>
                <a:lnTo>
                  <a:pt x="4472" y="63"/>
                </a:lnTo>
                <a:lnTo>
                  <a:pt x="4472" y="63"/>
                </a:lnTo>
                <a:lnTo>
                  <a:pt x="4473" y="63"/>
                </a:lnTo>
                <a:lnTo>
                  <a:pt x="4473" y="63"/>
                </a:lnTo>
                <a:lnTo>
                  <a:pt x="4473" y="63"/>
                </a:lnTo>
                <a:lnTo>
                  <a:pt x="4473" y="63"/>
                </a:lnTo>
                <a:lnTo>
                  <a:pt x="4474" y="63"/>
                </a:lnTo>
                <a:lnTo>
                  <a:pt x="4474" y="63"/>
                </a:lnTo>
                <a:lnTo>
                  <a:pt x="4474" y="63"/>
                </a:lnTo>
                <a:lnTo>
                  <a:pt x="4475" y="63"/>
                </a:lnTo>
                <a:lnTo>
                  <a:pt x="4475" y="63"/>
                </a:lnTo>
                <a:lnTo>
                  <a:pt x="4475" y="63"/>
                </a:lnTo>
                <a:lnTo>
                  <a:pt x="4476" y="63"/>
                </a:lnTo>
                <a:lnTo>
                  <a:pt x="4476" y="63"/>
                </a:lnTo>
                <a:lnTo>
                  <a:pt x="4476" y="63"/>
                </a:lnTo>
                <a:lnTo>
                  <a:pt x="4477" y="63"/>
                </a:lnTo>
                <a:lnTo>
                  <a:pt x="4477" y="63"/>
                </a:lnTo>
                <a:lnTo>
                  <a:pt x="4477" y="63"/>
                </a:lnTo>
                <a:lnTo>
                  <a:pt x="4477" y="63"/>
                </a:lnTo>
                <a:lnTo>
                  <a:pt x="4478" y="63"/>
                </a:lnTo>
                <a:lnTo>
                  <a:pt x="4478" y="63"/>
                </a:lnTo>
                <a:lnTo>
                  <a:pt x="4478" y="63"/>
                </a:lnTo>
                <a:lnTo>
                  <a:pt x="4479" y="63"/>
                </a:lnTo>
                <a:lnTo>
                  <a:pt x="4479" y="63"/>
                </a:lnTo>
                <a:lnTo>
                  <a:pt x="4479" y="63"/>
                </a:lnTo>
                <a:lnTo>
                  <a:pt x="4480" y="63"/>
                </a:lnTo>
                <a:lnTo>
                  <a:pt x="4480" y="63"/>
                </a:lnTo>
                <a:lnTo>
                  <a:pt x="4480" y="63"/>
                </a:lnTo>
                <a:lnTo>
                  <a:pt x="4481" y="63"/>
                </a:lnTo>
                <a:lnTo>
                  <a:pt x="4481" y="63"/>
                </a:lnTo>
                <a:lnTo>
                  <a:pt x="4481" y="63"/>
                </a:lnTo>
                <a:lnTo>
                  <a:pt x="4482" y="63"/>
                </a:lnTo>
                <a:lnTo>
                  <a:pt x="4482" y="63"/>
                </a:lnTo>
                <a:lnTo>
                  <a:pt x="4482" y="63"/>
                </a:lnTo>
                <a:lnTo>
                  <a:pt x="4482" y="63"/>
                </a:lnTo>
                <a:lnTo>
                  <a:pt x="4483" y="63"/>
                </a:lnTo>
                <a:lnTo>
                  <a:pt x="4483" y="63"/>
                </a:lnTo>
                <a:lnTo>
                  <a:pt x="4483" y="63"/>
                </a:lnTo>
                <a:lnTo>
                  <a:pt x="4484" y="63"/>
                </a:lnTo>
                <a:lnTo>
                  <a:pt x="4484" y="63"/>
                </a:lnTo>
                <a:lnTo>
                  <a:pt x="4484" y="0"/>
                </a:lnTo>
                <a:lnTo>
                  <a:pt x="4484" y="0"/>
                </a:lnTo>
                <a:lnTo>
                  <a:pt x="4485" y="0"/>
                </a:lnTo>
                <a:lnTo>
                  <a:pt x="4485" y="0"/>
                </a:lnTo>
                <a:lnTo>
                  <a:pt x="4485" y="0"/>
                </a:lnTo>
                <a:lnTo>
                  <a:pt x="4487" y="0"/>
                </a:lnTo>
                <a:lnTo>
                  <a:pt x="4487" y="0"/>
                </a:lnTo>
                <a:lnTo>
                  <a:pt x="4487" y="0"/>
                </a:lnTo>
                <a:lnTo>
                  <a:pt x="4488" y="0"/>
                </a:lnTo>
                <a:lnTo>
                  <a:pt x="4488" y="0"/>
                </a:lnTo>
                <a:lnTo>
                  <a:pt x="4488" y="0"/>
                </a:lnTo>
                <a:lnTo>
                  <a:pt x="4488" y="63"/>
                </a:lnTo>
                <a:lnTo>
                  <a:pt x="4489" y="63"/>
                </a:lnTo>
                <a:lnTo>
                  <a:pt x="4489" y="63"/>
                </a:lnTo>
                <a:lnTo>
                  <a:pt x="4489" y="63"/>
                </a:lnTo>
                <a:lnTo>
                  <a:pt x="4490" y="63"/>
                </a:lnTo>
                <a:lnTo>
                  <a:pt x="4490" y="63"/>
                </a:lnTo>
                <a:lnTo>
                  <a:pt x="4490" y="63"/>
                </a:lnTo>
                <a:lnTo>
                  <a:pt x="4491" y="63"/>
                </a:lnTo>
                <a:lnTo>
                  <a:pt x="4491" y="63"/>
                </a:lnTo>
                <a:lnTo>
                  <a:pt x="4491" y="63"/>
                </a:lnTo>
                <a:lnTo>
                  <a:pt x="4492" y="63"/>
                </a:lnTo>
                <a:lnTo>
                  <a:pt x="4492" y="63"/>
                </a:lnTo>
                <a:lnTo>
                  <a:pt x="4492" y="63"/>
                </a:lnTo>
                <a:lnTo>
                  <a:pt x="4492" y="63"/>
                </a:lnTo>
                <a:lnTo>
                  <a:pt x="4493" y="63"/>
                </a:lnTo>
                <a:lnTo>
                  <a:pt x="4493" y="63"/>
                </a:lnTo>
                <a:lnTo>
                  <a:pt x="4493" y="63"/>
                </a:lnTo>
                <a:lnTo>
                  <a:pt x="4494" y="63"/>
                </a:lnTo>
                <a:lnTo>
                  <a:pt x="4494" y="63"/>
                </a:lnTo>
                <a:lnTo>
                  <a:pt x="4494" y="63"/>
                </a:lnTo>
                <a:lnTo>
                  <a:pt x="4495" y="63"/>
                </a:lnTo>
                <a:lnTo>
                  <a:pt x="4495" y="63"/>
                </a:lnTo>
                <a:lnTo>
                  <a:pt x="4495" y="63"/>
                </a:lnTo>
                <a:lnTo>
                  <a:pt x="4496" y="63"/>
                </a:lnTo>
                <a:lnTo>
                  <a:pt x="4496" y="63"/>
                </a:lnTo>
                <a:lnTo>
                  <a:pt x="4496" y="63"/>
                </a:lnTo>
                <a:lnTo>
                  <a:pt x="4497" y="63"/>
                </a:lnTo>
                <a:lnTo>
                  <a:pt x="4497" y="63"/>
                </a:lnTo>
                <a:lnTo>
                  <a:pt x="4497" y="63"/>
                </a:lnTo>
                <a:lnTo>
                  <a:pt x="4497" y="63"/>
                </a:lnTo>
                <a:lnTo>
                  <a:pt x="4498" y="63"/>
                </a:lnTo>
                <a:lnTo>
                  <a:pt x="4498" y="63"/>
                </a:lnTo>
                <a:lnTo>
                  <a:pt x="4498" y="63"/>
                </a:lnTo>
                <a:lnTo>
                  <a:pt x="4499" y="63"/>
                </a:lnTo>
                <a:lnTo>
                  <a:pt x="4499" y="63"/>
                </a:lnTo>
                <a:lnTo>
                  <a:pt x="4499" y="63"/>
                </a:lnTo>
                <a:lnTo>
                  <a:pt x="4500" y="63"/>
                </a:lnTo>
                <a:lnTo>
                  <a:pt x="4500" y="63"/>
                </a:lnTo>
                <a:lnTo>
                  <a:pt x="4500" y="63"/>
                </a:lnTo>
                <a:lnTo>
                  <a:pt x="4502" y="63"/>
                </a:lnTo>
                <a:lnTo>
                  <a:pt x="4502" y="63"/>
                </a:lnTo>
                <a:lnTo>
                  <a:pt x="4502" y="63"/>
                </a:lnTo>
                <a:lnTo>
                  <a:pt x="4503" y="63"/>
                </a:lnTo>
                <a:lnTo>
                  <a:pt x="4503" y="63"/>
                </a:lnTo>
                <a:lnTo>
                  <a:pt x="4503" y="63"/>
                </a:lnTo>
                <a:lnTo>
                  <a:pt x="4503" y="63"/>
                </a:lnTo>
                <a:lnTo>
                  <a:pt x="4504" y="63"/>
                </a:lnTo>
                <a:lnTo>
                  <a:pt x="4504" y="63"/>
                </a:lnTo>
                <a:lnTo>
                  <a:pt x="4504" y="63"/>
                </a:lnTo>
                <a:lnTo>
                  <a:pt x="4504" y="63"/>
                </a:lnTo>
                <a:lnTo>
                  <a:pt x="4505" y="63"/>
                </a:lnTo>
                <a:lnTo>
                  <a:pt x="4505" y="63"/>
                </a:lnTo>
                <a:lnTo>
                  <a:pt x="4506" y="63"/>
                </a:lnTo>
                <a:lnTo>
                  <a:pt x="4506" y="63"/>
                </a:lnTo>
                <a:lnTo>
                  <a:pt x="4506" y="63"/>
                </a:lnTo>
                <a:lnTo>
                  <a:pt x="4507" y="63"/>
                </a:lnTo>
                <a:lnTo>
                  <a:pt x="4507" y="63"/>
                </a:lnTo>
                <a:lnTo>
                  <a:pt x="4507" y="63"/>
                </a:lnTo>
                <a:lnTo>
                  <a:pt x="4507" y="63"/>
                </a:lnTo>
                <a:lnTo>
                  <a:pt x="4508" y="63"/>
                </a:lnTo>
                <a:lnTo>
                  <a:pt x="4508" y="63"/>
                </a:lnTo>
                <a:lnTo>
                  <a:pt x="4508" y="63"/>
                </a:lnTo>
                <a:lnTo>
                  <a:pt x="4509" y="63"/>
                </a:lnTo>
                <a:lnTo>
                  <a:pt x="4509" y="63"/>
                </a:lnTo>
                <a:lnTo>
                  <a:pt x="4509" y="63"/>
                </a:lnTo>
                <a:lnTo>
                  <a:pt x="4510" y="63"/>
                </a:lnTo>
                <a:lnTo>
                  <a:pt x="4510" y="63"/>
                </a:lnTo>
                <a:lnTo>
                  <a:pt x="4510" y="63"/>
                </a:lnTo>
                <a:lnTo>
                  <a:pt x="4511" y="63"/>
                </a:lnTo>
                <a:lnTo>
                  <a:pt x="4511" y="63"/>
                </a:lnTo>
                <a:lnTo>
                  <a:pt x="4511" y="63"/>
                </a:lnTo>
                <a:lnTo>
                  <a:pt x="4512" y="63"/>
                </a:lnTo>
                <a:lnTo>
                  <a:pt x="4512" y="63"/>
                </a:lnTo>
                <a:lnTo>
                  <a:pt x="4512" y="63"/>
                </a:lnTo>
                <a:lnTo>
                  <a:pt x="4512" y="63"/>
                </a:lnTo>
                <a:lnTo>
                  <a:pt x="4513" y="63"/>
                </a:lnTo>
                <a:lnTo>
                  <a:pt x="4513" y="63"/>
                </a:lnTo>
                <a:lnTo>
                  <a:pt x="4513" y="63"/>
                </a:lnTo>
                <a:lnTo>
                  <a:pt x="4514" y="63"/>
                </a:lnTo>
                <a:lnTo>
                  <a:pt x="4514" y="63"/>
                </a:lnTo>
                <a:lnTo>
                  <a:pt x="4514" y="63"/>
                </a:lnTo>
                <a:lnTo>
                  <a:pt x="4515" y="63"/>
                </a:lnTo>
                <a:lnTo>
                  <a:pt x="4515" y="63"/>
                </a:lnTo>
                <a:lnTo>
                  <a:pt x="4515" y="63"/>
                </a:lnTo>
                <a:lnTo>
                  <a:pt x="4516" y="63"/>
                </a:lnTo>
                <a:lnTo>
                  <a:pt x="4516" y="63"/>
                </a:lnTo>
                <a:lnTo>
                  <a:pt x="4516" y="63"/>
                </a:lnTo>
                <a:lnTo>
                  <a:pt x="4516" y="63"/>
                </a:lnTo>
                <a:lnTo>
                  <a:pt x="4517" y="63"/>
                </a:lnTo>
                <a:lnTo>
                  <a:pt x="4517" y="63"/>
                </a:lnTo>
                <a:lnTo>
                  <a:pt x="4517" y="63"/>
                </a:lnTo>
                <a:lnTo>
                  <a:pt x="4518" y="63"/>
                </a:lnTo>
                <a:lnTo>
                  <a:pt x="4518" y="63"/>
                </a:lnTo>
                <a:lnTo>
                  <a:pt x="4518" y="63"/>
                </a:lnTo>
                <a:lnTo>
                  <a:pt x="4520" y="63"/>
                </a:lnTo>
                <a:lnTo>
                  <a:pt x="4520" y="63"/>
                </a:lnTo>
                <a:lnTo>
                  <a:pt x="4520" y="63"/>
                </a:lnTo>
                <a:lnTo>
                  <a:pt x="4521" y="63"/>
                </a:lnTo>
                <a:lnTo>
                  <a:pt x="4521" y="63"/>
                </a:lnTo>
                <a:lnTo>
                  <a:pt x="4521" y="63"/>
                </a:lnTo>
                <a:lnTo>
                  <a:pt x="4522" y="63"/>
                </a:lnTo>
                <a:lnTo>
                  <a:pt x="4522" y="63"/>
                </a:lnTo>
                <a:lnTo>
                  <a:pt x="4522" y="63"/>
                </a:lnTo>
                <a:lnTo>
                  <a:pt x="4522" y="63"/>
                </a:lnTo>
                <a:lnTo>
                  <a:pt x="4523" y="63"/>
                </a:lnTo>
                <a:lnTo>
                  <a:pt x="4523" y="63"/>
                </a:lnTo>
                <a:lnTo>
                  <a:pt x="4523" y="63"/>
                </a:lnTo>
                <a:lnTo>
                  <a:pt x="4524" y="63"/>
                </a:lnTo>
                <a:lnTo>
                  <a:pt x="4524" y="63"/>
                </a:lnTo>
                <a:lnTo>
                  <a:pt x="4524" y="63"/>
                </a:lnTo>
                <a:lnTo>
                  <a:pt x="4525" y="63"/>
                </a:lnTo>
                <a:lnTo>
                  <a:pt x="4525" y="63"/>
                </a:lnTo>
                <a:lnTo>
                  <a:pt x="4525" y="63"/>
                </a:lnTo>
                <a:lnTo>
                  <a:pt x="4526" y="63"/>
                </a:lnTo>
                <a:lnTo>
                  <a:pt x="4526" y="63"/>
                </a:lnTo>
                <a:lnTo>
                  <a:pt x="4526" y="63"/>
                </a:lnTo>
                <a:lnTo>
                  <a:pt x="4527" y="63"/>
                </a:lnTo>
                <a:lnTo>
                  <a:pt x="4527" y="63"/>
                </a:lnTo>
                <a:lnTo>
                  <a:pt x="4527" y="63"/>
                </a:lnTo>
                <a:lnTo>
                  <a:pt x="4527" y="63"/>
                </a:lnTo>
                <a:lnTo>
                  <a:pt x="4528" y="63"/>
                </a:lnTo>
                <a:lnTo>
                  <a:pt x="4528" y="63"/>
                </a:lnTo>
                <a:lnTo>
                  <a:pt x="4528" y="63"/>
                </a:lnTo>
                <a:lnTo>
                  <a:pt x="4529" y="63"/>
                </a:lnTo>
                <a:lnTo>
                  <a:pt x="4529" y="63"/>
                </a:lnTo>
                <a:lnTo>
                  <a:pt x="4529" y="63"/>
                </a:lnTo>
                <a:lnTo>
                  <a:pt x="4530" y="63"/>
                </a:lnTo>
                <a:lnTo>
                  <a:pt x="4530" y="63"/>
                </a:lnTo>
                <a:lnTo>
                  <a:pt x="4530" y="63"/>
                </a:lnTo>
                <a:lnTo>
                  <a:pt x="4531" y="63"/>
                </a:lnTo>
                <a:lnTo>
                  <a:pt x="4531" y="63"/>
                </a:lnTo>
                <a:lnTo>
                  <a:pt x="4531" y="63"/>
                </a:lnTo>
                <a:lnTo>
                  <a:pt x="4531" y="63"/>
                </a:lnTo>
                <a:lnTo>
                  <a:pt x="4532" y="63"/>
                </a:lnTo>
                <a:lnTo>
                  <a:pt x="4532" y="63"/>
                </a:lnTo>
                <a:lnTo>
                  <a:pt x="4532" y="63"/>
                </a:lnTo>
                <a:lnTo>
                  <a:pt x="4533" y="63"/>
                </a:lnTo>
                <a:lnTo>
                  <a:pt x="4533" y="63"/>
                </a:lnTo>
                <a:lnTo>
                  <a:pt x="4533" y="63"/>
                </a:lnTo>
                <a:lnTo>
                  <a:pt x="4534" y="63"/>
                </a:lnTo>
                <a:lnTo>
                  <a:pt x="4534" y="63"/>
                </a:lnTo>
                <a:lnTo>
                  <a:pt x="4534" y="63"/>
                </a:lnTo>
                <a:lnTo>
                  <a:pt x="4536" y="63"/>
                </a:lnTo>
                <a:lnTo>
                  <a:pt x="4536" y="63"/>
                </a:lnTo>
                <a:lnTo>
                  <a:pt x="4536" y="63"/>
                </a:lnTo>
                <a:lnTo>
                  <a:pt x="4537" y="63"/>
                </a:lnTo>
                <a:lnTo>
                  <a:pt x="4537" y="63"/>
                </a:lnTo>
                <a:lnTo>
                  <a:pt x="4537" y="63"/>
                </a:lnTo>
                <a:lnTo>
                  <a:pt x="4537" y="63"/>
                </a:lnTo>
                <a:lnTo>
                  <a:pt x="4538" y="63"/>
                </a:lnTo>
                <a:lnTo>
                  <a:pt x="4538" y="63"/>
                </a:lnTo>
                <a:lnTo>
                  <a:pt x="4538" y="63"/>
                </a:lnTo>
                <a:lnTo>
                  <a:pt x="4539" y="63"/>
                </a:lnTo>
                <a:lnTo>
                  <a:pt x="4539" y="63"/>
                </a:lnTo>
                <a:lnTo>
                  <a:pt x="4539" y="63"/>
                </a:lnTo>
                <a:lnTo>
                  <a:pt x="4540" y="63"/>
                </a:lnTo>
                <a:lnTo>
                  <a:pt x="4540" y="63"/>
                </a:lnTo>
                <a:lnTo>
                  <a:pt x="4540" y="63"/>
                </a:lnTo>
                <a:lnTo>
                  <a:pt x="4541" y="63"/>
                </a:lnTo>
                <a:lnTo>
                  <a:pt x="4541" y="63"/>
                </a:lnTo>
                <a:lnTo>
                  <a:pt x="4541" y="63"/>
                </a:lnTo>
                <a:lnTo>
                  <a:pt x="4542" y="63"/>
                </a:lnTo>
                <a:lnTo>
                  <a:pt x="4542" y="63"/>
                </a:lnTo>
                <a:lnTo>
                  <a:pt x="4542" y="63"/>
                </a:lnTo>
                <a:lnTo>
                  <a:pt x="4542" y="63"/>
                </a:lnTo>
                <a:lnTo>
                  <a:pt x="4543" y="63"/>
                </a:lnTo>
                <a:lnTo>
                  <a:pt x="4543" y="63"/>
                </a:lnTo>
                <a:lnTo>
                  <a:pt x="4543" y="63"/>
                </a:lnTo>
                <a:lnTo>
                  <a:pt x="4544" y="63"/>
                </a:lnTo>
                <a:lnTo>
                  <a:pt x="4544" y="63"/>
                </a:lnTo>
                <a:lnTo>
                  <a:pt x="4544" y="63"/>
                </a:lnTo>
                <a:lnTo>
                  <a:pt x="4545" y="63"/>
                </a:lnTo>
                <a:lnTo>
                  <a:pt x="4545" y="63"/>
                </a:lnTo>
                <a:lnTo>
                  <a:pt x="4545" y="63"/>
                </a:lnTo>
                <a:lnTo>
                  <a:pt x="4546" y="63"/>
                </a:lnTo>
                <a:lnTo>
                  <a:pt x="4546" y="63"/>
                </a:lnTo>
                <a:lnTo>
                  <a:pt x="4546" y="63"/>
                </a:lnTo>
                <a:lnTo>
                  <a:pt x="4546" y="63"/>
                </a:lnTo>
                <a:lnTo>
                  <a:pt x="4547" y="63"/>
                </a:lnTo>
                <a:lnTo>
                  <a:pt x="4547" y="63"/>
                </a:lnTo>
                <a:lnTo>
                  <a:pt x="4547" y="63"/>
                </a:lnTo>
                <a:lnTo>
                  <a:pt x="4548" y="63"/>
                </a:lnTo>
                <a:lnTo>
                  <a:pt x="4548" y="63"/>
                </a:lnTo>
                <a:lnTo>
                  <a:pt x="4548" y="63"/>
                </a:lnTo>
                <a:lnTo>
                  <a:pt x="4549" y="63"/>
                </a:lnTo>
                <a:lnTo>
                  <a:pt x="4549" y="63"/>
                </a:lnTo>
                <a:lnTo>
                  <a:pt x="4549" y="63"/>
                </a:lnTo>
                <a:lnTo>
                  <a:pt x="4550" y="63"/>
                </a:lnTo>
                <a:lnTo>
                  <a:pt x="4550" y="63"/>
                </a:lnTo>
                <a:lnTo>
                  <a:pt x="4550" y="63"/>
                </a:lnTo>
                <a:lnTo>
                  <a:pt x="4551" y="63"/>
                </a:lnTo>
                <a:lnTo>
                  <a:pt x="4551" y="63"/>
                </a:lnTo>
                <a:lnTo>
                  <a:pt x="4551" y="63"/>
                </a:lnTo>
                <a:lnTo>
                  <a:pt x="4551" y="63"/>
                </a:lnTo>
                <a:lnTo>
                  <a:pt x="4552" y="63"/>
                </a:lnTo>
                <a:lnTo>
                  <a:pt x="4552" y="63"/>
                </a:lnTo>
                <a:lnTo>
                  <a:pt x="4552" y="63"/>
                </a:lnTo>
                <a:lnTo>
                  <a:pt x="4554" y="63"/>
                </a:lnTo>
                <a:lnTo>
                  <a:pt x="4554" y="63"/>
                </a:lnTo>
                <a:lnTo>
                  <a:pt x="4554" y="63"/>
                </a:lnTo>
                <a:lnTo>
                  <a:pt x="4555" y="63"/>
                </a:lnTo>
                <a:lnTo>
                  <a:pt x="4555" y="63"/>
                </a:lnTo>
                <a:lnTo>
                  <a:pt x="4555" y="63"/>
                </a:lnTo>
                <a:lnTo>
                  <a:pt x="4556" y="63"/>
                </a:lnTo>
                <a:lnTo>
                  <a:pt x="4556" y="63"/>
                </a:lnTo>
                <a:lnTo>
                  <a:pt x="4556" y="63"/>
                </a:lnTo>
                <a:lnTo>
                  <a:pt x="4557" y="63"/>
                </a:lnTo>
                <a:lnTo>
                  <a:pt x="4557" y="63"/>
                </a:lnTo>
                <a:lnTo>
                  <a:pt x="4557" y="63"/>
                </a:lnTo>
                <a:lnTo>
                  <a:pt x="4557" y="63"/>
                </a:lnTo>
                <a:lnTo>
                  <a:pt x="4558" y="63"/>
                </a:lnTo>
                <a:lnTo>
                  <a:pt x="4558" y="63"/>
                </a:lnTo>
                <a:lnTo>
                  <a:pt x="4558" y="63"/>
                </a:lnTo>
                <a:lnTo>
                  <a:pt x="4558" y="63"/>
                </a:lnTo>
                <a:lnTo>
                  <a:pt x="4559" y="63"/>
                </a:lnTo>
                <a:lnTo>
                  <a:pt x="4559" y="63"/>
                </a:lnTo>
                <a:lnTo>
                  <a:pt x="4560" y="63"/>
                </a:lnTo>
                <a:lnTo>
                  <a:pt x="4560" y="63"/>
                </a:lnTo>
                <a:lnTo>
                  <a:pt x="4560" y="63"/>
                </a:lnTo>
                <a:lnTo>
                  <a:pt x="4561" y="63"/>
                </a:lnTo>
                <a:lnTo>
                  <a:pt x="4561" y="63"/>
                </a:lnTo>
                <a:lnTo>
                  <a:pt x="4561" y="63"/>
                </a:lnTo>
                <a:lnTo>
                  <a:pt x="4561" y="63"/>
                </a:lnTo>
                <a:lnTo>
                  <a:pt x="4562" y="63"/>
                </a:lnTo>
                <a:lnTo>
                  <a:pt x="4562" y="63"/>
                </a:lnTo>
                <a:lnTo>
                  <a:pt x="4562" y="63"/>
                </a:lnTo>
                <a:lnTo>
                  <a:pt x="4563" y="63"/>
                </a:lnTo>
                <a:lnTo>
                  <a:pt x="4563" y="63"/>
                </a:lnTo>
                <a:lnTo>
                  <a:pt x="4563" y="63"/>
                </a:lnTo>
                <a:lnTo>
                  <a:pt x="4564" y="63"/>
                </a:lnTo>
                <a:lnTo>
                  <a:pt x="4564" y="63"/>
                </a:lnTo>
                <a:lnTo>
                  <a:pt x="4564" y="63"/>
                </a:lnTo>
                <a:lnTo>
                  <a:pt x="4565" y="63"/>
                </a:lnTo>
                <a:lnTo>
                  <a:pt x="4565" y="63"/>
                </a:lnTo>
                <a:lnTo>
                  <a:pt x="4565" y="63"/>
                </a:lnTo>
                <a:lnTo>
                  <a:pt x="4566" y="63"/>
                </a:lnTo>
                <a:lnTo>
                  <a:pt x="4566" y="63"/>
                </a:lnTo>
                <a:lnTo>
                  <a:pt x="4566" y="63"/>
                </a:lnTo>
                <a:lnTo>
                  <a:pt x="4566" y="63"/>
                </a:lnTo>
                <a:lnTo>
                  <a:pt x="4567" y="63"/>
                </a:lnTo>
                <a:lnTo>
                  <a:pt x="4567" y="63"/>
                </a:lnTo>
                <a:lnTo>
                  <a:pt x="4567" y="63"/>
                </a:lnTo>
                <a:lnTo>
                  <a:pt x="4568" y="63"/>
                </a:lnTo>
                <a:lnTo>
                  <a:pt x="4568" y="63"/>
                </a:lnTo>
                <a:lnTo>
                  <a:pt x="4568" y="63"/>
                </a:lnTo>
                <a:lnTo>
                  <a:pt x="4570" y="63"/>
                </a:lnTo>
                <a:lnTo>
                  <a:pt x="4570" y="63"/>
                </a:lnTo>
                <a:lnTo>
                  <a:pt x="4570" y="63"/>
                </a:lnTo>
                <a:lnTo>
                  <a:pt x="4571" y="63"/>
                </a:lnTo>
                <a:lnTo>
                  <a:pt x="4571" y="63"/>
                </a:lnTo>
                <a:lnTo>
                  <a:pt x="4571" y="63"/>
                </a:lnTo>
                <a:lnTo>
                  <a:pt x="4572" y="63"/>
                </a:lnTo>
                <a:lnTo>
                  <a:pt x="4572" y="63"/>
                </a:lnTo>
                <a:lnTo>
                  <a:pt x="4572" y="63"/>
                </a:lnTo>
                <a:lnTo>
                  <a:pt x="4572" y="63"/>
                </a:lnTo>
                <a:lnTo>
                  <a:pt x="4573" y="63"/>
                </a:lnTo>
                <a:lnTo>
                  <a:pt x="4573" y="63"/>
                </a:lnTo>
                <a:lnTo>
                  <a:pt x="4573" y="63"/>
                </a:lnTo>
                <a:lnTo>
                  <a:pt x="4574" y="63"/>
                </a:lnTo>
                <a:lnTo>
                  <a:pt x="4574" y="63"/>
                </a:lnTo>
                <a:lnTo>
                  <a:pt x="4574" y="63"/>
                </a:lnTo>
                <a:lnTo>
                  <a:pt x="4575" y="63"/>
                </a:lnTo>
                <a:lnTo>
                  <a:pt x="4575" y="63"/>
                </a:lnTo>
                <a:lnTo>
                  <a:pt x="4575" y="63"/>
                </a:lnTo>
                <a:lnTo>
                  <a:pt x="4576" y="63"/>
                </a:lnTo>
                <a:lnTo>
                  <a:pt x="4576" y="63"/>
                </a:lnTo>
                <a:lnTo>
                  <a:pt x="4576" y="63"/>
                </a:lnTo>
                <a:lnTo>
                  <a:pt x="4576" y="63"/>
                </a:lnTo>
                <a:lnTo>
                  <a:pt x="4577" y="63"/>
                </a:lnTo>
                <a:lnTo>
                  <a:pt x="4577" y="63"/>
                </a:lnTo>
                <a:lnTo>
                  <a:pt x="4577" y="63"/>
                </a:lnTo>
                <a:lnTo>
                  <a:pt x="4578" y="63"/>
                </a:lnTo>
                <a:lnTo>
                  <a:pt x="4578" y="63"/>
                </a:lnTo>
                <a:lnTo>
                  <a:pt x="4578" y="63"/>
                </a:lnTo>
                <a:lnTo>
                  <a:pt x="4579" y="63"/>
                </a:lnTo>
                <a:lnTo>
                  <a:pt x="4579" y="63"/>
                </a:lnTo>
                <a:lnTo>
                  <a:pt x="4579" y="63"/>
                </a:lnTo>
                <a:lnTo>
                  <a:pt x="4580" y="63"/>
                </a:lnTo>
                <a:lnTo>
                  <a:pt x="4580" y="63"/>
                </a:lnTo>
                <a:lnTo>
                  <a:pt x="4580" y="63"/>
                </a:lnTo>
                <a:lnTo>
                  <a:pt x="4581" y="63"/>
                </a:lnTo>
                <a:lnTo>
                  <a:pt x="4581" y="63"/>
                </a:lnTo>
                <a:lnTo>
                  <a:pt x="4581" y="63"/>
                </a:lnTo>
                <a:lnTo>
                  <a:pt x="4581" y="63"/>
                </a:lnTo>
                <a:lnTo>
                  <a:pt x="4582" y="63"/>
                </a:lnTo>
                <a:lnTo>
                  <a:pt x="4582" y="63"/>
                </a:lnTo>
                <a:lnTo>
                  <a:pt x="4582" y="63"/>
                </a:lnTo>
                <a:lnTo>
                  <a:pt x="4583" y="63"/>
                </a:lnTo>
                <a:lnTo>
                  <a:pt x="4583" y="63"/>
                </a:lnTo>
                <a:lnTo>
                  <a:pt x="4583" y="63"/>
                </a:lnTo>
                <a:lnTo>
                  <a:pt x="4584" y="63"/>
                </a:lnTo>
                <a:lnTo>
                  <a:pt x="4584" y="63"/>
                </a:lnTo>
                <a:lnTo>
                  <a:pt x="4584" y="63"/>
                </a:lnTo>
                <a:lnTo>
                  <a:pt x="4585" y="63"/>
                </a:lnTo>
                <a:lnTo>
                  <a:pt x="4585" y="63"/>
                </a:lnTo>
                <a:lnTo>
                  <a:pt x="4585" y="63"/>
                </a:lnTo>
                <a:lnTo>
                  <a:pt x="4586" y="63"/>
                </a:lnTo>
                <a:lnTo>
                  <a:pt x="4586" y="63"/>
                </a:lnTo>
                <a:lnTo>
                  <a:pt x="4586" y="63"/>
                </a:lnTo>
                <a:lnTo>
                  <a:pt x="4586" y="63"/>
                </a:lnTo>
                <a:lnTo>
                  <a:pt x="4588" y="63"/>
                </a:lnTo>
                <a:lnTo>
                  <a:pt x="4588" y="63"/>
                </a:lnTo>
                <a:lnTo>
                  <a:pt x="4588" y="63"/>
                </a:lnTo>
                <a:lnTo>
                  <a:pt x="4589" y="63"/>
                </a:lnTo>
                <a:lnTo>
                  <a:pt x="4589" y="63"/>
                </a:lnTo>
                <a:lnTo>
                  <a:pt x="4589" y="63"/>
                </a:lnTo>
                <a:lnTo>
                  <a:pt x="4590" y="63"/>
                </a:lnTo>
                <a:lnTo>
                  <a:pt x="4590" y="63"/>
                </a:lnTo>
                <a:lnTo>
                  <a:pt x="4590" y="63"/>
                </a:lnTo>
                <a:lnTo>
                  <a:pt x="4591" y="63"/>
                </a:lnTo>
                <a:lnTo>
                  <a:pt x="4591" y="63"/>
                </a:lnTo>
                <a:lnTo>
                  <a:pt x="4591" y="63"/>
                </a:lnTo>
                <a:lnTo>
                  <a:pt x="4591" y="63"/>
                </a:lnTo>
                <a:lnTo>
                  <a:pt x="4592" y="63"/>
                </a:lnTo>
                <a:lnTo>
                  <a:pt x="4592" y="63"/>
                </a:lnTo>
                <a:lnTo>
                  <a:pt x="4592" y="63"/>
                </a:lnTo>
                <a:lnTo>
                  <a:pt x="4593" y="63"/>
                </a:lnTo>
                <a:lnTo>
                  <a:pt x="4593" y="63"/>
                </a:lnTo>
                <a:lnTo>
                  <a:pt x="4593" y="63"/>
                </a:lnTo>
                <a:lnTo>
                  <a:pt x="4594" y="63"/>
                </a:lnTo>
                <a:lnTo>
                  <a:pt x="4594" y="63"/>
                </a:lnTo>
                <a:lnTo>
                  <a:pt x="4594" y="63"/>
                </a:lnTo>
                <a:lnTo>
                  <a:pt x="4595" y="63"/>
                </a:lnTo>
                <a:lnTo>
                  <a:pt x="4595" y="63"/>
                </a:lnTo>
                <a:lnTo>
                  <a:pt x="4595" y="63"/>
                </a:lnTo>
                <a:lnTo>
                  <a:pt x="4596" y="63"/>
                </a:lnTo>
                <a:lnTo>
                  <a:pt x="4596" y="63"/>
                </a:lnTo>
                <a:lnTo>
                  <a:pt x="4596" y="63"/>
                </a:lnTo>
                <a:lnTo>
                  <a:pt x="4596" y="63"/>
                </a:lnTo>
                <a:lnTo>
                  <a:pt x="4597" y="63"/>
                </a:lnTo>
                <a:lnTo>
                  <a:pt x="4597" y="63"/>
                </a:lnTo>
                <a:lnTo>
                  <a:pt x="4597" y="63"/>
                </a:lnTo>
                <a:lnTo>
                  <a:pt x="4598" y="63"/>
                </a:lnTo>
                <a:lnTo>
                  <a:pt x="4598" y="63"/>
                </a:lnTo>
                <a:lnTo>
                  <a:pt x="4598" y="63"/>
                </a:lnTo>
                <a:lnTo>
                  <a:pt x="4599" y="63"/>
                </a:lnTo>
                <a:lnTo>
                  <a:pt x="4599" y="63"/>
                </a:lnTo>
                <a:lnTo>
                  <a:pt x="4599" y="63"/>
                </a:lnTo>
                <a:lnTo>
                  <a:pt x="4600" y="63"/>
                </a:lnTo>
                <a:lnTo>
                  <a:pt x="4600" y="63"/>
                </a:lnTo>
                <a:lnTo>
                  <a:pt x="4600" y="63"/>
                </a:lnTo>
                <a:lnTo>
                  <a:pt x="4601" y="63"/>
                </a:lnTo>
                <a:lnTo>
                  <a:pt x="4601" y="63"/>
                </a:lnTo>
                <a:lnTo>
                  <a:pt x="4601" y="63"/>
                </a:lnTo>
                <a:lnTo>
                  <a:pt x="4601" y="63"/>
                </a:lnTo>
                <a:lnTo>
                  <a:pt x="4602" y="63"/>
                </a:lnTo>
                <a:lnTo>
                  <a:pt x="4602" y="63"/>
                </a:lnTo>
                <a:lnTo>
                  <a:pt x="4602" y="63"/>
                </a:lnTo>
                <a:lnTo>
                  <a:pt x="4604" y="63"/>
                </a:lnTo>
                <a:lnTo>
                  <a:pt x="4604" y="63"/>
                </a:lnTo>
                <a:lnTo>
                  <a:pt x="4604" y="63"/>
                </a:lnTo>
                <a:lnTo>
                  <a:pt x="4605" y="63"/>
                </a:lnTo>
                <a:lnTo>
                  <a:pt x="4605" y="63"/>
                </a:lnTo>
                <a:lnTo>
                  <a:pt x="4605" y="63"/>
                </a:lnTo>
                <a:lnTo>
                  <a:pt x="4606" y="63"/>
                </a:lnTo>
                <a:lnTo>
                  <a:pt x="4606" y="63"/>
                </a:lnTo>
                <a:lnTo>
                  <a:pt x="4606" y="63"/>
                </a:lnTo>
                <a:lnTo>
                  <a:pt x="4606" y="63"/>
                </a:lnTo>
                <a:lnTo>
                  <a:pt x="4607" y="63"/>
                </a:lnTo>
                <a:lnTo>
                  <a:pt x="4607" y="63"/>
                </a:lnTo>
                <a:lnTo>
                  <a:pt x="4607" y="63"/>
                </a:lnTo>
                <a:lnTo>
                  <a:pt x="4608" y="63"/>
                </a:lnTo>
                <a:lnTo>
                  <a:pt x="4608" y="63"/>
                </a:lnTo>
                <a:lnTo>
                  <a:pt x="4608" y="63"/>
                </a:lnTo>
                <a:lnTo>
                  <a:pt x="4609" y="63"/>
                </a:lnTo>
                <a:lnTo>
                  <a:pt x="4609" y="63"/>
                </a:lnTo>
                <a:lnTo>
                  <a:pt x="4609" y="63"/>
                </a:lnTo>
                <a:lnTo>
                  <a:pt x="4610" y="63"/>
                </a:lnTo>
                <a:lnTo>
                  <a:pt x="4610" y="63"/>
                </a:lnTo>
                <a:lnTo>
                  <a:pt x="4610" y="63"/>
                </a:lnTo>
                <a:lnTo>
                  <a:pt x="4611" y="63"/>
                </a:lnTo>
                <a:lnTo>
                  <a:pt x="4611" y="63"/>
                </a:lnTo>
                <a:lnTo>
                  <a:pt x="4611" y="63"/>
                </a:lnTo>
                <a:lnTo>
                  <a:pt x="4611" y="63"/>
                </a:lnTo>
                <a:lnTo>
                  <a:pt x="4612" y="63"/>
                </a:lnTo>
                <a:lnTo>
                  <a:pt x="4612" y="63"/>
                </a:lnTo>
                <a:lnTo>
                  <a:pt x="4612" y="63"/>
                </a:lnTo>
                <a:lnTo>
                  <a:pt x="4612" y="63"/>
                </a:lnTo>
                <a:lnTo>
                  <a:pt x="4613" y="63"/>
                </a:lnTo>
                <a:lnTo>
                  <a:pt x="4613" y="63"/>
                </a:lnTo>
                <a:lnTo>
                  <a:pt x="4614" y="63"/>
                </a:lnTo>
                <a:lnTo>
                  <a:pt x="4614" y="63"/>
                </a:lnTo>
                <a:lnTo>
                  <a:pt x="4614" y="63"/>
                </a:lnTo>
                <a:lnTo>
                  <a:pt x="4615" y="63"/>
                </a:lnTo>
                <a:lnTo>
                  <a:pt x="4615" y="63"/>
                </a:lnTo>
                <a:lnTo>
                  <a:pt x="4615" y="63"/>
                </a:lnTo>
                <a:lnTo>
                  <a:pt x="4616" y="63"/>
                </a:lnTo>
                <a:lnTo>
                  <a:pt x="4616" y="63"/>
                </a:lnTo>
                <a:lnTo>
                  <a:pt x="4616" y="63"/>
                </a:lnTo>
                <a:lnTo>
                  <a:pt x="4616" y="63"/>
                </a:lnTo>
                <a:lnTo>
                  <a:pt x="4617" y="63"/>
                </a:lnTo>
                <a:lnTo>
                  <a:pt x="4617" y="63"/>
                </a:lnTo>
                <a:lnTo>
                  <a:pt x="4617" y="63"/>
                </a:lnTo>
                <a:lnTo>
                  <a:pt x="4619" y="63"/>
                </a:lnTo>
                <a:lnTo>
                  <a:pt x="4619" y="63"/>
                </a:lnTo>
                <a:lnTo>
                  <a:pt x="4619" y="63"/>
                </a:lnTo>
                <a:lnTo>
                  <a:pt x="4620" y="63"/>
                </a:lnTo>
                <a:lnTo>
                  <a:pt x="4620" y="63"/>
                </a:lnTo>
                <a:lnTo>
                  <a:pt x="4620" y="63"/>
                </a:lnTo>
                <a:lnTo>
                  <a:pt x="4620" y="63"/>
                </a:lnTo>
                <a:lnTo>
                  <a:pt x="4620" y="63"/>
                </a:lnTo>
                <a:lnTo>
                  <a:pt x="4620" y="63"/>
                </a:lnTo>
                <a:lnTo>
                  <a:pt x="4620" y="63"/>
                </a:lnTo>
                <a:lnTo>
                  <a:pt x="4622" y="63"/>
                </a:lnTo>
                <a:lnTo>
                  <a:pt x="4622" y="63"/>
                </a:lnTo>
                <a:lnTo>
                  <a:pt x="4622" y="63"/>
                </a:lnTo>
                <a:lnTo>
                  <a:pt x="4623" y="63"/>
                </a:lnTo>
                <a:lnTo>
                  <a:pt x="4623" y="63"/>
                </a:lnTo>
                <a:lnTo>
                  <a:pt x="4623" y="63"/>
                </a:lnTo>
                <a:lnTo>
                  <a:pt x="4624" y="63"/>
                </a:lnTo>
                <a:lnTo>
                  <a:pt x="4624" y="63"/>
                </a:lnTo>
                <a:lnTo>
                  <a:pt x="4624" y="63"/>
                </a:lnTo>
                <a:lnTo>
                  <a:pt x="4625" y="63"/>
                </a:lnTo>
                <a:lnTo>
                  <a:pt x="4625" y="63"/>
                </a:lnTo>
                <a:lnTo>
                  <a:pt x="4625" y="63"/>
                </a:lnTo>
                <a:lnTo>
                  <a:pt x="4626" y="63"/>
                </a:lnTo>
                <a:lnTo>
                  <a:pt x="4626" y="63"/>
                </a:lnTo>
                <a:lnTo>
                  <a:pt x="4626" y="63"/>
                </a:lnTo>
                <a:lnTo>
                  <a:pt x="4626" y="63"/>
                </a:lnTo>
                <a:lnTo>
                  <a:pt x="4627" y="63"/>
                </a:lnTo>
                <a:lnTo>
                  <a:pt x="4627" y="63"/>
                </a:lnTo>
                <a:lnTo>
                  <a:pt x="4627" y="63"/>
                </a:lnTo>
                <a:lnTo>
                  <a:pt x="4628" y="63"/>
                </a:lnTo>
                <a:lnTo>
                  <a:pt x="4628" y="63"/>
                </a:lnTo>
                <a:lnTo>
                  <a:pt x="4628" y="63"/>
                </a:lnTo>
                <a:lnTo>
                  <a:pt x="4629" y="63"/>
                </a:lnTo>
                <a:lnTo>
                  <a:pt x="4629" y="63"/>
                </a:lnTo>
                <a:lnTo>
                  <a:pt x="4629" y="63"/>
                </a:lnTo>
                <a:lnTo>
                  <a:pt x="4630" y="63"/>
                </a:lnTo>
                <a:lnTo>
                  <a:pt x="4630" y="63"/>
                </a:lnTo>
                <a:lnTo>
                  <a:pt x="4630" y="63"/>
                </a:lnTo>
                <a:lnTo>
                  <a:pt x="4631" y="63"/>
                </a:lnTo>
                <a:lnTo>
                  <a:pt x="4631" y="63"/>
                </a:lnTo>
                <a:lnTo>
                  <a:pt x="4631" y="63"/>
                </a:lnTo>
                <a:lnTo>
                  <a:pt x="4631" y="63"/>
                </a:lnTo>
                <a:lnTo>
                  <a:pt x="4632" y="63"/>
                </a:lnTo>
                <a:lnTo>
                  <a:pt x="4632" y="63"/>
                </a:lnTo>
                <a:lnTo>
                  <a:pt x="4632" y="63"/>
                </a:lnTo>
                <a:lnTo>
                  <a:pt x="4633" y="63"/>
                </a:lnTo>
                <a:lnTo>
                  <a:pt x="4633" y="63"/>
                </a:lnTo>
                <a:lnTo>
                  <a:pt x="4633" y="63"/>
                </a:lnTo>
                <a:lnTo>
                  <a:pt x="4634" y="63"/>
                </a:lnTo>
                <a:lnTo>
                  <a:pt x="4634" y="63"/>
                </a:lnTo>
                <a:lnTo>
                  <a:pt x="4634" y="63"/>
                </a:lnTo>
                <a:lnTo>
                  <a:pt x="4635" y="63"/>
                </a:lnTo>
                <a:lnTo>
                  <a:pt x="4635" y="63"/>
                </a:lnTo>
                <a:lnTo>
                  <a:pt x="4635" y="63"/>
                </a:lnTo>
                <a:lnTo>
                  <a:pt x="4635" y="63"/>
                </a:lnTo>
                <a:lnTo>
                  <a:pt x="4637" y="63"/>
                </a:lnTo>
                <a:lnTo>
                  <a:pt x="4637" y="63"/>
                </a:lnTo>
                <a:lnTo>
                  <a:pt x="4637" y="63"/>
                </a:lnTo>
                <a:lnTo>
                  <a:pt x="4638" y="63"/>
                </a:lnTo>
                <a:lnTo>
                  <a:pt x="4638" y="63"/>
                </a:lnTo>
                <a:lnTo>
                  <a:pt x="4638" y="63"/>
                </a:lnTo>
                <a:lnTo>
                  <a:pt x="4639" y="63"/>
                </a:lnTo>
                <a:lnTo>
                  <a:pt x="4639" y="63"/>
                </a:lnTo>
                <a:lnTo>
                  <a:pt x="4639" y="63"/>
                </a:lnTo>
                <a:lnTo>
                  <a:pt x="4640" y="63"/>
                </a:lnTo>
                <a:lnTo>
                  <a:pt x="4640" y="63"/>
                </a:lnTo>
                <a:lnTo>
                  <a:pt x="4640" y="63"/>
                </a:lnTo>
                <a:lnTo>
                  <a:pt x="4641" y="63"/>
                </a:lnTo>
                <a:lnTo>
                  <a:pt x="4641" y="63"/>
                </a:lnTo>
                <a:lnTo>
                  <a:pt x="4641" y="63"/>
                </a:lnTo>
                <a:lnTo>
                  <a:pt x="4641" y="63"/>
                </a:lnTo>
                <a:lnTo>
                  <a:pt x="4642" y="63"/>
                </a:lnTo>
                <a:lnTo>
                  <a:pt x="4642" y="63"/>
                </a:lnTo>
                <a:lnTo>
                  <a:pt x="4642" y="63"/>
                </a:lnTo>
                <a:lnTo>
                  <a:pt x="4643" y="63"/>
                </a:lnTo>
                <a:lnTo>
                  <a:pt x="4643" y="63"/>
                </a:lnTo>
                <a:lnTo>
                  <a:pt x="4643" y="63"/>
                </a:lnTo>
                <a:lnTo>
                  <a:pt x="4644" y="63"/>
                </a:lnTo>
                <a:lnTo>
                  <a:pt x="4644" y="63"/>
                </a:lnTo>
                <a:lnTo>
                  <a:pt x="4644" y="63"/>
                </a:lnTo>
                <a:lnTo>
                  <a:pt x="4645" y="63"/>
                </a:lnTo>
                <a:lnTo>
                  <a:pt x="4645" y="63"/>
                </a:lnTo>
                <a:lnTo>
                  <a:pt x="4645" y="63"/>
                </a:lnTo>
                <a:lnTo>
                  <a:pt x="4646" y="63"/>
                </a:lnTo>
                <a:lnTo>
                  <a:pt x="4646" y="63"/>
                </a:lnTo>
                <a:lnTo>
                  <a:pt x="4646" y="63"/>
                </a:lnTo>
                <a:lnTo>
                  <a:pt x="4646" y="63"/>
                </a:lnTo>
                <a:lnTo>
                  <a:pt x="4647" y="63"/>
                </a:lnTo>
                <a:lnTo>
                  <a:pt x="4647" y="63"/>
                </a:lnTo>
                <a:lnTo>
                  <a:pt x="4647" y="63"/>
                </a:lnTo>
                <a:lnTo>
                  <a:pt x="4648" y="63"/>
                </a:lnTo>
                <a:lnTo>
                  <a:pt x="4648" y="63"/>
                </a:lnTo>
                <a:lnTo>
                  <a:pt x="4648" y="63"/>
                </a:lnTo>
                <a:lnTo>
                  <a:pt x="4649" y="63"/>
                </a:lnTo>
                <a:lnTo>
                  <a:pt x="4649" y="63"/>
                </a:lnTo>
                <a:lnTo>
                  <a:pt x="4649" y="63"/>
                </a:lnTo>
                <a:lnTo>
                  <a:pt x="4650" y="63"/>
                </a:lnTo>
                <a:lnTo>
                  <a:pt x="4650" y="63"/>
                </a:lnTo>
                <a:lnTo>
                  <a:pt x="4650" y="63"/>
                </a:lnTo>
                <a:lnTo>
                  <a:pt x="4650" y="63"/>
                </a:lnTo>
                <a:lnTo>
                  <a:pt x="4651" y="63"/>
                </a:lnTo>
                <a:lnTo>
                  <a:pt x="4651" y="63"/>
                </a:lnTo>
                <a:lnTo>
                  <a:pt x="4651" y="63"/>
                </a:lnTo>
                <a:lnTo>
                  <a:pt x="4653" y="63"/>
                </a:lnTo>
                <a:lnTo>
                  <a:pt x="4653" y="63"/>
                </a:lnTo>
                <a:lnTo>
                  <a:pt x="4653" y="63"/>
                </a:lnTo>
                <a:lnTo>
                  <a:pt x="4654" y="63"/>
                </a:lnTo>
                <a:lnTo>
                  <a:pt x="4654" y="63"/>
                </a:lnTo>
                <a:lnTo>
                  <a:pt x="4654" y="63"/>
                </a:lnTo>
                <a:lnTo>
                  <a:pt x="4655" y="63"/>
                </a:lnTo>
                <a:lnTo>
                  <a:pt x="4655" y="63"/>
                </a:lnTo>
                <a:lnTo>
                  <a:pt x="4655" y="63"/>
                </a:lnTo>
                <a:lnTo>
                  <a:pt x="4656" y="63"/>
                </a:lnTo>
                <a:lnTo>
                  <a:pt x="4656" y="63"/>
                </a:lnTo>
                <a:lnTo>
                  <a:pt x="4656" y="63"/>
                </a:lnTo>
                <a:lnTo>
                  <a:pt x="4656" y="63"/>
                </a:lnTo>
                <a:lnTo>
                  <a:pt x="4657" y="63"/>
                </a:lnTo>
                <a:lnTo>
                  <a:pt x="4657" y="63"/>
                </a:lnTo>
                <a:lnTo>
                  <a:pt x="4657" y="63"/>
                </a:lnTo>
                <a:lnTo>
                  <a:pt x="4658" y="63"/>
                </a:lnTo>
                <a:lnTo>
                  <a:pt x="4658" y="63"/>
                </a:lnTo>
                <a:lnTo>
                  <a:pt x="4658" y="63"/>
                </a:lnTo>
                <a:lnTo>
                  <a:pt x="4659" y="63"/>
                </a:lnTo>
                <a:lnTo>
                  <a:pt x="4659" y="63"/>
                </a:lnTo>
                <a:lnTo>
                  <a:pt x="4659" y="63"/>
                </a:lnTo>
                <a:lnTo>
                  <a:pt x="4660" y="63"/>
                </a:lnTo>
                <a:lnTo>
                  <a:pt x="4660" y="63"/>
                </a:lnTo>
                <a:lnTo>
                  <a:pt x="4660" y="63"/>
                </a:lnTo>
                <a:lnTo>
                  <a:pt x="4661" y="63"/>
                </a:lnTo>
                <a:lnTo>
                  <a:pt x="4661" y="63"/>
                </a:lnTo>
                <a:lnTo>
                  <a:pt x="4661" y="63"/>
                </a:lnTo>
                <a:lnTo>
                  <a:pt x="4661" y="63"/>
                </a:lnTo>
                <a:lnTo>
                  <a:pt x="4662" y="63"/>
                </a:lnTo>
                <a:lnTo>
                  <a:pt x="4662" y="63"/>
                </a:lnTo>
                <a:lnTo>
                  <a:pt x="4662" y="63"/>
                </a:lnTo>
                <a:lnTo>
                  <a:pt x="4663" y="63"/>
                </a:lnTo>
                <a:lnTo>
                  <a:pt x="4663" y="63"/>
                </a:lnTo>
                <a:lnTo>
                  <a:pt x="4663" y="63"/>
                </a:lnTo>
                <a:lnTo>
                  <a:pt x="4664" y="63"/>
                </a:lnTo>
                <a:lnTo>
                  <a:pt x="4664" y="63"/>
                </a:lnTo>
                <a:lnTo>
                  <a:pt x="4664" y="63"/>
                </a:lnTo>
                <a:lnTo>
                  <a:pt x="4665" y="63"/>
                </a:lnTo>
                <a:lnTo>
                  <a:pt x="4665" y="63"/>
                </a:lnTo>
                <a:lnTo>
                  <a:pt x="4665" y="63"/>
                </a:lnTo>
                <a:lnTo>
                  <a:pt x="4665" y="63"/>
                </a:lnTo>
                <a:lnTo>
                  <a:pt x="4666" y="63"/>
                </a:lnTo>
                <a:lnTo>
                  <a:pt x="4666" y="63"/>
                </a:lnTo>
                <a:lnTo>
                  <a:pt x="4666" y="63"/>
                </a:lnTo>
                <a:lnTo>
                  <a:pt x="4666" y="63"/>
                </a:lnTo>
                <a:lnTo>
                  <a:pt x="4667" y="63"/>
                </a:lnTo>
                <a:lnTo>
                  <a:pt x="4667" y="63"/>
                </a:lnTo>
                <a:lnTo>
                  <a:pt x="4668" y="63"/>
                </a:lnTo>
                <a:lnTo>
                  <a:pt x="4668" y="63"/>
                </a:lnTo>
                <a:lnTo>
                  <a:pt x="4668" y="63"/>
                </a:lnTo>
                <a:lnTo>
                  <a:pt x="4669" y="63"/>
                </a:lnTo>
                <a:lnTo>
                  <a:pt x="4669" y="63"/>
                </a:lnTo>
                <a:lnTo>
                  <a:pt x="4669" y="63"/>
                </a:lnTo>
                <a:lnTo>
                  <a:pt x="4671" y="63"/>
                </a:lnTo>
                <a:lnTo>
                  <a:pt x="4671" y="63"/>
                </a:lnTo>
                <a:lnTo>
                  <a:pt x="4671" y="63"/>
                </a:lnTo>
                <a:lnTo>
                  <a:pt x="4671" y="63"/>
                </a:lnTo>
                <a:lnTo>
                  <a:pt x="4672" y="63"/>
                </a:lnTo>
                <a:lnTo>
                  <a:pt x="4672" y="63"/>
                </a:lnTo>
                <a:lnTo>
                  <a:pt x="4672" y="63"/>
                </a:lnTo>
                <a:lnTo>
                  <a:pt x="4673" y="63"/>
                </a:lnTo>
                <a:lnTo>
                  <a:pt x="4673" y="63"/>
                </a:lnTo>
                <a:lnTo>
                  <a:pt x="4673" y="63"/>
                </a:lnTo>
                <a:lnTo>
                  <a:pt x="4674" y="63"/>
                </a:lnTo>
                <a:lnTo>
                  <a:pt x="4674" y="63"/>
                </a:lnTo>
                <a:lnTo>
                  <a:pt x="4674" y="63"/>
                </a:lnTo>
                <a:lnTo>
                  <a:pt x="4675" y="63"/>
                </a:lnTo>
                <a:lnTo>
                  <a:pt x="4675" y="63"/>
                </a:lnTo>
                <a:lnTo>
                  <a:pt x="4675" y="63"/>
                </a:lnTo>
                <a:lnTo>
                  <a:pt x="4676" y="63"/>
                </a:lnTo>
                <a:lnTo>
                  <a:pt x="4676" y="63"/>
                </a:lnTo>
                <a:lnTo>
                  <a:pt x="4676" y="63"/>
                </a:lnTo>
                <a:lnTo>
                  <a:pt x="4676" y="63"/>
                </a:lnTo>
                <a:lnTo>
                  <a:pt x="4677" y="63"/>
                </a:lnTo>
                <a:lnTo>
                  <a:pt x="4677" y="63"/>
                </a:lnTo>
                <a:lnTo>
                  <a:pt x="4677" y="63"/>
                </a:lnTo>
                <a:lnTo>
                  <a:pt x="4678" y="63"/>
                </a:lnTo>
                <a:lnTo>
                  <a:pt x="4678" y="63"/>
                </a:lnTo>
                <a:lnTo>
                  <a:pt x="4678" y="63"/>
                </a:lnTo>
                <a:lnTo>
                  <a:pt x="4679" y="63"/>
                </a:lnTo>
                <a:lnTo>
                  <a:pt x="4679" y="63"/>
                </a:lnTo>
                <a:lnTo>
                  <a:pt x="4679" y="63"/>
                </a:lnTo>
                <a:lnTo>
                  <a:pt x="4680" y="63"/>
                </a:lnTo>
                <a:lnTo>
                  <a:pt x="4680" y="63"/>
                </a:lnTo>
                <a:lnTo>
                  <a:pt x="4680" y="63"/>
                </a:lnTo>
                <a:lnTo>
                  <a:pt x="4680" y="63"/>
                </a:lnTo>
                <a:lnTo>
                  <a:pt x="4681" y="63"/>
                </a:lnTo>
                <a:lnTo>
                  <a:pt x="4681" y="63"/>
                </a:lnTo>
                <a:lnTo>
                  <a:pt x="4681" y="63"/>
                </a:lnTo>
                <a:lnTo>
                  <a:pt x="4682" y="63"/>
                </a:lnTo>
                <a:lnTo>
                  <a:pt x="4682" y="63"/>
                </a:lnTo>
                <a:lnTo>
                  <a:pt x="4682" y="63"/>
                </a:lnTo>
                <a:lnTo>
                  <a:pt x="4683" y="63"/>
                </a:lnTo>
                <a:lnTo>
                  <a:pt x="4683" y="63"/>
                </a:lnTo>
                <a:lnTo>
                  <a:pt x="4683" y="63"/>
                </a:lnTo>
                <a:lnTo>
                  <a:pt x="4684" y="63"/>
                </a:lnTo>
                <a:lnTo>
                  <a:pt x="4684" y="63"/>
                </a:lnTo>
                <a:lnTo>
                  <a:pt x="4684" y="63"/>
                </a:lnTo>
                <a:lnTo>
                  <a:pt x="4685" y="63"/>
                </a:lnTo>
                <a:lnTo>
                  <a:pt x="4685" y="63"/>
                </a:lnTo>
                <a:lnTo>
                  <a:pt x="4685" y="63"/>
                </a:lnTo>
                <a:lnTo>
                  <a:pt x="4685" y="63"/>
                </a:lnTo>
                <a:lnTo>
                  <a:pt x="4687" y="63"/>
                </a:lnTo>
                <a:lnTo>
                  <a:pt x="4687" y="63"/>
                </a:lnTo>
                <a:lnTo>
                  <a:pt x="4687" y="63"/>
                </a:lnTo>
                <a:lnTo>
                  <a:pt x="4688" y="63"/>
                </a:lnTo>
                <a:lnTo>
                  <a:pt x="4688" y="63"/>
                </a:lnTo>
                <a:lnTo>
                  <a:pt x="4688" y="63"/>
                </a:lnTo>
                <a:lnTo>
                  <a:pt x="4689" y="63"/>
                </a:lnTo>
                <a:lnTo>
                  <a:pt x="4689" y="63"/>
                </a:lnTo>
                <a:lnTo>
                  <a:pt x="4689" y="63"/>
                </a:lnTo>
                <a:lnTo>
                  <a:pt x="4690" y="63"/>
                </a:lnTo>
                <a:lnTo>
                  <a:pt x="4690" y="63"/>
                </a:lnTo>
                <a:lnTo>
                  <a:pt x="4690" y="63"/>
                </a:lnTo>
                <a:lnTo>
                  <a:pt x="4691" y="63"/>
                </a:lnTo>
                <a:lnTo>
                  <a:pt x="4691" y="63"/>
                </a:lnTo>
                <a:lnTo>
                  <a:pt x="4691" y="63"/>
                </a:lnTo>
                <a:lnTo>
                  <a:pt x="4691" y="63"/>
                </a:lnTo>
                <a:lnTo>
                  <a:pt x="4692" y="63"/>
                </a:lnTo>
                <a:lnTo>
                  <a:pt x="4692" y="63"/>
                </a:lnTo>
                <a:lnTo>
                  <a:pt x="4692" y="63"/>
                </a:lnTo>
                <a:lnTo>
                  <a:pt x="4693" y="63"/>
                </a:lnTo>
                <a:lnTo>
                  <a:pt x="4693" y="63"/>
                </a:lnTo>
                <a:lnTo>
                  <a:pt x="4693" y="63"/>
                </a:lnTo>
                <a:lnTo>
                  <a:pt x="4694" y="63"/>
                </a:lnTo>
                <a:lnTo>
                  <a:pt x="4694" y="63"/>
                </a:lnTo>
                <a:lnTo>
                  <a:pt x="4694" y="63"/>
                </a:lnTo>
                <a:lnTo>
                  <a:pt x="4695" y="63"/>
                </a:lnTo>
                <a:lnTo>
                  <a:pt x="4695" y="63"/>
                </a:lnTo>
                <a:lnTo>
                  <a:pt x="4695" y="63"/>
                </a:lnTo>
                <a:lnTo>
                  <a:pt x="4695" y="63"/>
                </a:lnTo>
                <a:lnTo>
                  <a:pt x="4696" y="63"/>
                </a:lnTo>
                <a:lnTo>
                  <a:pt x="4696" y="63"/>
                </a:lnTo>
                <a:lnTo>
                  <a:pt x="4696" y="63"/>
                </a:lnTo>
                <a:lnTo>
                  <a:pt x="4697" y="63"/>
                </a:lnTo>
                <a:lnTo>
                  <a:pt x="4697" y="63"/>
                </a:lnTo>
                <a:lnTo>
                  <a:pt x="4697" y="63"/>
                </a:lnTo>
                <a:lnTo>
                  <a:pt x="4698" y="63"/>
                </a:lnTo>
                <a:lnTo>
                  <a:pt x="4698" y="63"/>
                </a:lnTo>
                <a:lnTo>
                  <a:pt x="4698" y="63"/>
                </a:lnTo>
                <a:lnTo>
                  <a:pt x="4699" y="63"/>
                </a:lnTo>
                <a:lnTo>
                  <a:pt x="4699" y="63"/>
                </a:lnTo>
                <a:lnTo>
                  <a:pt x="4699" y="63"/>
                </a:lnTo>
                <a:lnTo>
                  <a:pt x="4700" y="63"/>
                </a:lnTo>
                <a:lnTo>
                  <a:pt x="4700" y="63"/>
                </a:lnTo>
                <a:lnTo>
                  <a:pt x="4700" y="63"/>
                </a:lnTo>
                <a:lnTo>
                  <a:pt x="4700" y="63"/>
                </a:lnTo>
                <a:lnTo>
                  <a:pt x="4701" y="63"/>
                </a:lnTo>
                <a:lnTo>
                  <a:pt x="4701" y="63"/>
                </a:lnTo>
                <a:lnTo>
                  <a:pt x="4701" y="63"/>
                </a:lnTo>
                <a:lnTo>
                  <a:pt x="4702" y="63"/>
                </a:lnTo>
                <a:lnTo>
                  <a:pt x="4702" y="63"/>
                </a:lnTo>
                <a:lnTo>
                  <a:pt x="4702" y="63"/>
                </a:lnTo>
                <a:lnTo>
                  <a:pt x="4703" y="63"/>
                </a:lnTo>
                <a:lnTo>
                  <a:pt x="4703" y="63"/>
                </a:lnTo>
                <a:lnTo>
                  <a:pt x="4703" y="63"/>
                </a:lnTo>
                <a:lnTo>
                  <a:pt x="4705" y="63"/>
                </a:lnTo>
                <a:lnTo>
                  <a:pt x="4705" y="63"/>
                </a:lnTo>
                <a:lnTo>
                  <a:pt x="4705" y="63"/>
                </a:lnTo>
                <a:lnTo>
                  <a:pt x="4706" y="63"/>
                </a:lnTo>
                <a:lnTo>
                  <a:pt x="4706" y="63"/>
                </a:lnTo>
                <a:lnTo>
                  <a:pt x="4706" y="63"/>
                </a:lnTo>
                <a:lnTo>
                  <a:pt x="4706" y="63"/>
                </a:lnTo>
                <a:lnTo>
                  <a:pt x="4707" y="63"/>
                </a:lnTo>
                <a:lnTo>
                  <a:pt x="4707" y="63"/>
                </a:lnTo>
                <a:lnTo>
                  <a:pt x="4707" y="63"/>
                </a:lnTo>
                <a:lnTo>
                  <a:pt x="4708" y="63"/>
                </a:lnTo>
                <a:lnTo>
                  <a:pt x="4708" y="63"/>
                </a:lnTo>
                <a:lnTo>
                  <a:pt x="4708" y="63"/>
                </a:lnTo>
                <a:lnTo>
                  <a:pt x="4709" y="63"/>
                </a:lnTo>
                <a:lnTo>
                  <a:pt x="4709" y="63"/>
                </a:lnTo>
                <a:lnTo>
                  <a:pt x="4709" y="63"/>
                </a:lnTo>
                <a:lnTo>
                  <a:pt x="4710" y="63"/>
                </a:lnTo>
                <a:lnTo>
                  <a:pt x="4710" y="63"/>
                </a:lnTo>
                <a:lnTo>
                  <a:pt x="4710" y="63"/>
                </a:lnTo>
                <a:lnTo>
                  <a:pt x="4710" y="63"/>
                </a:lnTo>
                <a:lnTo>
                  <a:pt x="4711" y="63"/>
                </a:lnTo>
                <a:lnTo>
                  <a:pt x="4711" y="63"/>
                </a:lnTo>
                <a:lnTo>
                  <a:pt x="4711" y="63"/>
                </a:lnTo>
                <a:lnTo>
                  <a:pt x="4712" y="63"/>
                </a:lnTo>
                <a:lnTo>
                  <a:pt x="4712" y="63"/>
                </a:lnTo>
                <a:lnTo>
                  <a:pt x="4712" y="63"/>
                </a:lnTo>
                <a:lnTo>
                  <a:pt x="4713" y="63"/>
                </a:lnTo>
                <a:lnTo>
                  <a:pt x="4713" y="63"/>
                </a:lnTo>
                <a:lnTo>
                  <a:pt x="4713" y="63"/>
                </a:lnTo>
                <a:lnTo>
                  <a:pt x="4714" y="63"/>
                </a:lnTo>
                <a:lnTo>
                  <a:pt x="4714" y="63"/>
                </a:lnTo>
                <a:lnTo>
                  <a:pt x="4714" y="63"/>
                </a:lnTo>
                <a:lnTo>
                  <a:pt x="4715" y="63"/>
                </a:lnTo>
                <a:lnTo>
                  <a:pt x="4715" y="63"/>
                </a:lnTo>
                <a:lnTo>
                  <a:pt x="4715" y="63"/>
                </a:lnTo>
                <a:lnTo>
                  <a:pt x="4715" y="63"/>
                </a:lnTo>
                <a:lnTo>
                  <a:pt x="4716" y="63"/>
                </a:lnTo>
                <a:lnTo>
                  <a:pt x="4716" y="63"/>
                </a:lnTo>
                <a:lnTo>
                  <a:pt x="4716" y="63"/>
                </a:lnTo>
                <a:lnTo>
                  <a:pt x="4717" y="63"/>
                </a:lnTo>
                <a:lnTo>
                  <a:pt x="4717" y="63"/>
                </a:lnTo>
                <a:lnTo>
                  <a:pt x="4717" y="63"/>
                </a:lnTo>
                <a:lnTo>
                  <a:pt x="4718" y="63"/>
                </a:lnTo>
                <a:lnTo>
                  <a:pt x="4718" y="63"/>
                </a:lnTo>
                <a:lnTo>
                  <a:pt x="4718" y="63"/>
                </a:lnTo>
                <a:lnTo>
                  <a:pt x="4719" y="63"/>
                </a:lnTo>
                <a:lnTo>
                  <a:pt x="4719" y="63"/>
                </a:lnTo>
                <a:lnTo>
                  <a:pt x="4719" y="63"/>
                </a:lnTo>
                <a:lnTo>
                  <a:pt x="4721" y="63"/>
                </a:lnTo>
                <a:lnTo>
                  <a:pt x="4721" y="63"/>
                </a:lnTo>
                <a:lnTo>
                  <a:pt x="4721" y="63"/>
                </a:lnTo>
                <a:lnTo>
                  <a:pt x="4721" y="63"/>
                </a:lnTo>
                <a:lnTo>
                  <a:pt x="4721" y="63"/>
                </a:lnTo>
                <a:lnTo>
                  <a:pt x="4722" y="63"/>
                </a:lnTo>
                <a:lnTo>
                  <a:pt x="4722" y="63"/>
                </a:lnTo>
                <a:lnTo>
                  <a:pt x="4723" y="63"/>
                </a:lnTo>
                <a:lnTo>
                  <a:pt x="4723" y="63"/>
                </a:lnTo>
                <a:lnTo>
                  <a:pt x="4723" y="63"/>
                </a:lnTo>
                <a:lnTo>
                  <a:pt x="4724" y="63"/>
                </a:lnTo>
                <a:lnTo>
                  <a:pt x="4724" y="63"/>
                </a:lnTo>
                <a:lnTo>
                  <a:pt x="4724" y="63"/>
                </a:lnTo>
                <a:lnTo>
                  <a:pt x="4725" y="63"/>
                </a:lnTo>
                <a:lnTo>
                  <a:pt x="4725" y="63"/>
                </a:lnTo>
                <a:lnTo>
                  <a:pt x="4725" y="63"/>
                </a:lnTo>
                <a:lnTo>
                  <a:pt x="4725" y="63"/>
                </a:lnTo>
                <a:lnTo>
                  <a:pt x="4726" y="63"/>
                </a:lnTo>
                <a:lnTo>
                  <a:pt x="4726" y="63"/>
                </a:lnTo>
                <a:lnTo>
                  <a:pt x="4726" y="63"/>
                </a:lnTo>
                <a:lnTo>
                  <a:pt x="4727" y="63"/>
                </a:lnTo>
                <a:lnTo>
                  <a:pt x="4727" y="63"/>
                </a:lnTo>
                <a:lnTo>
                  <a:pt x="4727" y="63"/>
                </a:lnTo>
                <a:lnTo>
                  <a:pt x="4728" y="63"/>
                </a:lnTo>
                <a:lnTo>
                  <a:pt x="4728" y="63"/>
                </a:lnTo>
                <a:lnTo>
                  <a:pt x="4728" y="63"/>
                </a:lnTo>
                <a:lnTo>
                  <a:pt x="4729" y="63"/>
                </a:lnTo>
                <a:lnTo>
                  <a:pt x="4729" y="63"/>
                </a:lnTo>
                <a:lnTo>
                  <a:pt x="4729" y="63"/>
                </a:lnTo>
                <a:lnTo>
                  <a:pt x="4730" y="63"/>
                </a:lnTo>
                <a:lnTo>
                  <a:pt x="4730" y="63"/>
                </a:lnTo>
                <a:lnTo>
                  <a:pt x="4730" y="63"/>
                </a:lnTo>
                <a:lnTo>
                  <a:pt x="4730" y="63"/>
                </a:lnTo>
                <a:lnTo>
                  <a:pt x="4731" y="63"/>
                </a:lnTo>
                <a:lnTo>
                  <a:pt x="4731" y="63"/>
                </a:lnTo>
                <a:lnTo>
                  <a:pt x="4731" y="63"/>
                </a:lnTo>
                <a:lnTo>
                  <a:pt x="4732" y="63"/>
                </a:lnTo>
                <a:lnTo>
                  <a:pt x="4732" y="63"/>
                </a:lnTo>
                <a:lnTo>
                  <a:pt x="4732" y="63"/>
                </a:lnTo>
                <a:lnTo>
                  <a:pt x="4733" y="63"/>
                </a:lnTo>
                <a:lnTo>
                  <a:pt x="4733" y="63"/>
                </a:lnTo>
                <a:lnTo>
                  <a:pt x="4733" y="63"/>
                </a:lnTo>
                <a:lnTo>
                  <a:pt x="4734" y="63"/>
                </a:lnTo>
                <a:lnTo>
                  <a:pt x="4734" y="63"/>
                </a:lnTo>
                <a:lnTo>
                  <a:pt x="4734" y="63"/>
                </a:lnTo>
                <a:lnTo>
                  <a:pt x="4736" y="63"/>
                </a:lnTo>
                <a:lnTo>
                  <a:pt x="4736" y="63"/>
                </a:lnTo>
                <a:lnTo>
                  <a:pt x="4736" y="63"/>
                </a:lnTo>
                <a:lnTo>
                  <a:pt x="4736" y="63"/>
                </a:lnTo>
                <a:lnTo>
                  <a:pt x="4736" y="63"/>
                </a:lnTo>
                <a:lnTo>
                  <a:pt x="4736" y="63"/>
                </a:lnTo>
                <a:lnTo>
                  <a:pt x="4736" y="63"/>
                </a:lnTo>
                <a:lnTo>
                  <a:pt x="4737" y="63"/>
                </a:lnTo>
                <a:lnTo>
                  <a:pt x="4737" y="63"/>
                </a:lnTo>
                <a:lnTo>
                  <a:pt x="4737" y="63"/>
                </a:lnTo>
                <a:lnTo>
                  <a:pt x="4739" y="63"/>
                </a:lnTo>
                <a:lnTo>
                  <a:pt x="4739" y="63"/>
                </a:lnTo>
                <a:lnTo>
                  <a:pt x="4739" y="63"/>
                </a:lnTo>
                <a:lnTo>
                  <a:pt x="4740" y="63"/>
                </a:lnTo>
                <a:lnTo>
                  <a:pt x="4740" y="63"/>
                </a:lnTo>
                <a:lnTo>
                  <a:pt x="4740" y="63"/>
                </a:lnTo>
                <a:lnTo>
                  <a:pt x="4740" y="63"/>
                </a:lnTo>
                <a:lnTo>
                  <a:pt x="4741" y="63"/>
                </a:lnTo>
                <a:lnTo>
                  <a:pt x="4741" y="63"/>
                </a:lnTo>
                <a:lnTo>
                  <a:pt x="4741" y="63"/>
                </a:lnTo>
                <a:lnTo>
                  <a:pt x="4742" y="63"/>
                </a:lnTo>
                <a:lnTo>
                  <a:pt x="4742" y="63"/>
                </a:lnTo>
                <a:lnTo>
                  <a:pt x="4742" y="63"/>
                </a:lnTo>
                <a:lnTo>
                  <a:pt x="4743" y="63"/>
                </a:lnTo>
                <a:lnTo>
                  <a:pt x="4743" y="63"/>
                </a:lnTo>
                <a:lnTo>
                  <a:pt x="4743" y="63"/>
                </a:lnTo>
                <a:lnTo>
                  <a:pt x="4744" y="63"/>
                </a:lnTo>
                <a:lnTo>
                  <a:pt x="4744" y="63"/>
                </a:lnTo>
                <a:lnTo>
                  <a:pt x="4744" y="63"/>
                </a:lnTo>
                <a:lnTo>
                  <a:pt x="4745" y="63"/>
                </a:lnTo>
                <a:lnTo>
                  <a:pt x="4745" y="63"/>
                </a:lnTo>
                <a:lnTo>
                  <a:pt x="4745" y="63"/>
                </a:lnTo>
                <a:lnTo>
                  <a:pt x="4745" y="63"/>
                </a:lnTo>
                <a:lnTo>
                  <a:pt x="4746" y="63"/>
                </a:lnTo>
                <a:lnTo>
                  <a:pt x="4746" y="63"/>
                </a:lnTo>
                <a:lnTo>
                  <a:pt x="4746" y="63"/>
                </a:lnTo>
                <a:lnTo>
                  <a:pt x="4747" y="63"/>
                </a:lnTo>
                <a:lnTo>
                  <a:pt x="4747" y="63"/>
                </a:lnTo>
                <a:lnTo>
                  <a:pt x="4747" y="63"/>
                </a:lnTo>
                <a:lnTo>
                  <a:pt x="4748" y="63"/>
                </a:lnTo>
                <a:lnTo>
                  <a:pt x="4748" y="63"/>
                </a:lnTo>
                <a:lnTo>
                  <a:pt x="4748" y="63"/>
                </a:lnTo>
                <a:lnTo>
                  <a:pt x="4749" y="63"/>
                </a:lnTo>
                <a:lnTo>
                  <a:pt x="4749" y="63"/>
                </a:lnTo>
                <a:lnTo>
                  <a:pt x="4749" y="63"/>
                </a:lnTo>
                <a:lnTo>
                  <a:pt x="4750" y="63"/>
                </a:lnTo>
                <a:lnTo>
                  <a:pt x="4750" y="63"/>
                </a:lnTo>
                <a:lnTo>
                  <a:pt x="4750" y="63"/>
                </a:lnTo>
                <a:lnTo>
                  <a:pt x="4750" y="63"/>
                </a:lnTo>
                <a:lnTo>
                  <a:pt x="4750" y="63"/>
                </a:lnTo>
                <a:lnTo>
                  <a:pt x="4751" y="63"/>
                </a:lnTo>
                <a:lnTo>
                  <a:pt x="4751" y="63"/>
                </a:lnTo>
                <a:lnTo>
                  <a:pt x="4752" y="63"/>
                </a:lnTo>
                <a:lnTo>
                  <a:pt x="4752" y="63"/>
                </a:lnTo>
                <a:lnTo>
                  <a:pt x="4752" y="63"/>
                </a:lnTo>
                <a:lnTo>
                  <a:pt x="4754" y="63"/>
                </a:lnTo>
                <a:lnTo>
                  <a:pt x="4754" y="63"/>
                </a:lnTo>
                <a:lnTo>
                  <a:pt x="4754" y="63"/>
                </a:lnTo>
                <a:lnTo>
                  <a:pt x="4755" y="63"/>
                </a:lnTo>
                <a:lnTo>
                  <a:pt x="4755" y="63"/>
                </a:lnTo>
                <a:lnTo>
                  <a:pt x="4755" y="63"/>
                </a:lnTo>
                <a:lnTo>
                  <a:pt x="4755" y="63"/>
                </a:lnTo>
                <a:lnTo>
                  <a:pt x="4756" y="63"/>
                </a:lnTo>
                <a:lnTo>
                  <a:pt x="4756" y="63"/>
                </a:lnTo>
                <a:lnTo>
                  <a:pt x="4756" y="63"/>
                </a:lnTo>
                <a:lnTo>
                  <a:pt x="4757" y="63"/>
                </a:lnTo>
                <a:lnTo>
                  <a:pt x="4757" y="63"/>
                </a:lnTo>
                <a:lnTo>
                  <a:pt x="4757" y="63"/>
                </a:lnTo>
                <a:lnTo>
                  <a:pt x="4758" y="63"/>
                </a:lnTo>
                <a:lnTo>
                  <a:pt x="4758" y="63"/>
                </a:lnTo>
                <a:lnTo>
                  <a:pt x="4758" y="63"/>
                </a:lnTo>
                <a:lnTo>
                  <a:pt x="4759" y="63"/>
                </a:lnTo>
                <a:lnTo>
                  <a:pt x="4759" y="63"/>
                </a:lnTo>
                <a:lnTo>
                  <a:pt x="4759" y="63"/>
                </a:lnTo>
                <a:lnTo>
                  <a:pt x="4760" y="63"/>
                </a:lnTo>
                <a:lnTo>
                  <a:pt x="4760" y="63"/>
                </a:lnTo>
                <a:lnTo>
                  <a:pt x="4760" y="63"/>
                </a:lnTo>
                <a:lnTo>
                  <a:pt x="4760" y="63"/>
                </a:lnTo>
                <a:lnTo>
                  <a:pt x="4761" y="63"/>
                </a:lnTo>
                <a:lnTo>
                  <a:pt x="4761" y="63"/>
                </a:lnTo>
                <a:lnTo>
                  <a:pt x="4761" y="63"/>
                </a:lnTo>
                <a:lnTo>
                  <a:pt x="4762" y="63"/>
                </a:lnTo>
                <a:lnTo>
                  <a:pt x="4762" y="63"/>
                </a:lnTo>
                <a:lnTo>
                  <a:pt x="4762" y="63"/>
                </a:lnTo>
                <a:lnTo>
                  <a:pt x="4763" y="63"/>
                </a:lnTo>
                <a:lnTo>
                  <a:pt x="4763" y="63"/>
                </a:lnTo>
                <a:lnTo>
                  <a:pt x="4763" y="63"/>
                </a:lnTo>
                <a:lnTo>
                  <a:pt x="4764" y="63"/>
                </a:lnTo>
                <a:lnTo>
                  <a:pt x="4764" y="63"/>
                </a:lnTo>
                <a:lnTo>
                  <a:pt x="4764" y="63"/>
                </a:lnTo>
                <a:lnTo>
                  <a:pt x="4764" y="63"/>
                </a:lnTo>
                <a:lnTo>
                  <a:pt x="4765" y="63"/>
                </a:lnTo>
                <a:lnTo>
                  <a:pt x="4765" y="63"/>
                </a:lnTo>
                <a:lnTo>
                  <a:pt x="4765" y="63"/>
                </a:lnTo>
                <a:lnTo>
                  <a:pt x="4766" y="63"/>
                </a:lnTo>
                <a:lnTo>
                  <a:pt x="4766" y="63"/>
                </a:lnTo>
                <a:lnTo>
                  <a:pt x="4766" y="63"/>
                </a:lnTo>
                <a:lnTo>
                  <a:pt x="4767" y="63"/>
                </a:lnTo>
                <a:lnTo>
                  <a:pt x="4767" y="63"/>
                </a:lnTo>
                <a:lnTo>
                  <a:pt x="4767" y="63"/>
                </a:lnTo>
                <a:lnTo>
                  <a:pt x="4768" y="63"/>
                </a:lnTo>
                <a:lnTo>
                  <a:pt x="4768" y="63"/>
                </a:lnTo>
                <a:lnTo>
                  <a:pt x="4768" y="63"/>
                </a:lnTo>
                <a:lnTo>
                  <a:pt x="4770" y="63"/>
                </a:lnTo>
                <a:lnTo>
                  <a:pt x="4770" y="63"/>
                </a:lnTo>
                <a:lnTo>
                  <a:pt x="4770" y="63"/>
                </a:lnTo>
                <a:lnTo>
                  <a:pt x="4770" y="63"/>
                </a:lnTo>
                <a:lnTo>
                  <a:pt x="4771" y="63"/>
                </a:lnTo>
                <a:lnTo>
                  <a:pt x="4771" y="63"/>
                </a:lnTo>
                <a:lnTo>
                  <a:pt x="4771" y="63"/>
                </a:lnTo>
                <a:lnTo>
                  <a:pt x="4772" y="63"/>
                </a:lnTo>
                <a:lnTo>
                  <a:pt x="4772" y="63"/>
                </a:lnTo>
                <a:lnTo>
                  <a:pt x="4772" y="63"/>
                </a:lnTo>
                <a:lnTo>
                  <a:pt x="4773" y="63"/>
                </a:lnTo>
                <a:lnTo>
                  <a:pt x="4773" y="63"/>
                </a:lnTo>
                <a:lnTo>
                  <a:pt x="4773" y="63"/>
                </a:lnTo>
                <a:lnTo>
                  <a:pt x="4774" y="63"/>
                </a:lnTo>
                <a:lnTo>
                  <a:pt x="4774" y="63"/>
                </a:lnTo>
                <a:lnTo>
                  <a:pt x="4774" y="63"/>
                </a:lnTo>
                <a:lnTo>
                  <a:pt x="4775" y="63"/>
                </a:lnTo>
                <a:lnTo>
                  <a:pt x="4775" y="63"/>
                </a:lnTo>
                <a:lnTo>
                  <a:pt x="4775" y="63"/>
                </a:lnTo>
                <a:lnTo>
                  <a:pt x="4775" y="63"/>
                </a:lnTo>
                <a:lnTo>
                  <a:pt x="4775" y="63"/>
                </a:lnTo>
                <a:lnTo>
                  <a:pt x="4776" y="63"/>
                </a:lnTo>
                <a:lnTo>
                  <a:pt x="4776" y="63"/>
                </a:lnTo>
                <a:lnTo>
                  <a:pt x="4777" y="63"/>
                </a:lnTo>
                <a:lnTo>
                  <a:pt x="4777" y="63"/>
                </a:lnTo>
                <a:lnTo>
                  <a:pt x="4777" y="63"/>
                </a:lnTo>
                <a:lnTo>
                  <a:pt x="4778" y="63"/>
                </a:lnTo>
                <a:lnTo>
                  <a:pt x="4778" y="63"/>
                </a:lnTo>
                <a:lnTo>
                  <a:pt x="4778" y="63"/>
                </a:lnTo>
                <a:lnTo>
                  <a:pt x="4779" y="63"/>
                </a:lnTo>
                <a:lnTo>
                  <a:pt x="4779" y="63"/>
                </a:lnTo>
                <a:lnTo>
                  <a:pt x="4779" y="63"/>
                </a:lnTo>
                <a:lnTo>
                  <a:pt x="4779" y="63"/>
                </a:lnTo>
                <a:lnTo>
                  <a:pt x="4780" y="63"/>
                </a:lnTo>
                <a:lnTo>
                  <a:pt x="4780" y="63"/>
                </a:lnTo>
                <a:lnTo>
                  <a:pt x="4780" y="63"/>
                </a:lnTo>
                <a:lnTo>
                  <a:pt x="4781" y="63"/>
                </a:lnTo>
                <a:lnTo>
                  <a:pt x="4781" y="63"/>
                </a:lnTo>
                <a:lnTo>
                  <a:pt x="4781" y="63"/>
                </a:lnTo>
                <a:lnTo>
                  <a:pt x="4782" y="63"/>
                </a:lnTo>
                <a:lnTo>
                  <a:pt x="4782" y="63"/>
                </a:lnTo>
                <a:lnTo>
                  <a:pt x="4782" y="63"/>
                </a:lnTo>
                <a:lnTo>
                  <a:pt x="4783" y="63"/>
                </a:lnTo>
                <a:lnTo>
                  <a:pt x="4783" y="63"/>
                </a:lnTo>
                <a:lnTo>
                  <a:pt x="4783" y="63"/>
                </a:lnTo>
                <a:lnTo>
                  <a:pt x="4784" y="63"/>
                </a:lnTo>
                <a:lnTo>
                  <a:pt x="4784" y="63"/>
                </a:lnTo>
                <a:lnTo>
                  <a:pt x="4784" y="63"/>
                </a:lnTo>
                <a:lnTo>
                  <a:pt x="4784" y="63"/>
                </a:lnTo>
                <a:lnTo>
                  <a:pt x="4785" y="63"/>
                </a:lnTo>
                <a:lnTo>
                  <a:pt x="4785" y="63"/>
                </a:lnTo>
                <a:lnTo>
                  <a:pt x="4785" y="63"/>
                </a:lnTo>
                <a:lnTo>
                  <a:pt x="4786" y="63"/>
                </a:lnTo>
                <a:lnTo>
                  <a:pt x="4786" y="63"/>
                </a:lnTo>
                <a:lnTo>
                  <a:pt x="4786" y="63"/>
                </a:lnTo>
                <a:lnTo>
                  <a:pt x="4788" y="63"/>
                </a:lnTo>
                <a:lnTo>
                  <a:pt x="4788" y="63"/>
                </a:lnTo>
                <a:lnTo>
                  <a:pt x="4788" y="63"/>
                </a:lnTo>
                <a:lnTo>
                  <a:pt x="4789" y="63"/>
                </a:lnTo>
                <a:lnTo>
                  <a:pt x="4789" y="63"/>
                </a:lnTo>
                <a:lnTo>
                  <a:pt x="4789" y="63"/>
                </a:lnTo>
                <a:lnTo>
                  <a:pt x="4790" y="63"/>
                </a:lnTo>
                <a:lnTo>
                  <a:pt x="4790" y="63"/>
                </a:lnTo>
                <a:lnTo>
                  <a:pt x="4790" y="63"/>
                </a:lnTo>
                <a:lnTo>
                  <a:pt x="4790" y="63"/>
                </a:lnTo>
                <a:lnTo>
                  <a:pt x="4791" y="63"/>
                </a:lnTo>
                <a:lnTo>
                  <a:pt x="4791" y="63"/>
                </a:lnTo>
                <a:lnTo>
                  <a:pt x="4791" y="63"/>
                </a:lnTo>
                <a:lnTo>
                  <a:pt x="4792" y="63"/>
                </a:lnTo>
                <a:lnTo>
                  <a:pt x="4792" y="63"/>
                </a:lnTo>
                <a:lnTo>
                  <a:pt x="4792" y="63"/>
                </a:lnTo>
                <a:lnTo>
                  <a:pt x="4793" y="63"/>
                </a:lnTo>
                <a:lnTo>
                  <a:pt x="4793" y="63"/>
                </a:lnTo>
                <a:lnTo>
                  <a:pt x="4793" y="63"/>
                </a:lnTo>
                <a:lnTo>
                  <a:pt x="4794" y="63"/>
                </a:lnTo>
                <a:lnTo>
                  <a:pt x="4794" y="63"/>
                </a:lnTo>
                <a:lnTo>
                  <a:pt x="4794" y="63"/>
                </a:lnTo>
                <a:lnTo>
                  <a:pt x="4794" y="63"/>
                </a:lnTo>
                <a:lnTo>
                  <a:pt x="4795" y="63"/>
                </a:lnTo>
                <a:lnTo>
                  <a:pt x="4795" y="63"/>
                </a:lnTo>
                <a:lnTo>
                  <a:pt x="4795" y="63"/>
                </a:lnTo>
                <a:lnTo>
                  <a:pt x="4796" y="63"/>
                </a:lnTo>
                <a:lnTo>
                  <a:pt x="4796" y="63"/>
                </a:lnTo>
                <a:lnTo>
                  <a:pt x="4796" y="63"/>
                </a:lnTo>
                <a:lnTo>
                  <a:pt x="4797" y="63"/>
                </a:lnTo>
                <a:lnTo>
                  <a:pt x="4797" y="63"/>
                </a:lnTo>
                <a:lnTo>
                  <a:pt x="4797" y="63"/>
                </a:lnTo>
                <a:lnTo>
                  <a:pt x="4798" y="63"/>
                </a:lnTo>
                <a:lnTo>
                  <a:pt x="4798" y="63"/>
                </a:lnTo>
                <a:lnTo>
                  <a:pt x="4798" y="63"/>
                </a:lnTo>
                <a:lnTo>
                  <a:pt x="4799" y="63"/>
                </a:lnTo>
                <a:lnTo>
                  <a:pt x="4799" y="63"/>
                </a:lnTo>
                <a:lnTo>
                  <a:pt x="4799" y="63"/>
                </a:lnTo>
                <a:lnTo>
                  <a:pt x="4799" y="63"/>
                </a:lnTo>
                <a:lnTo>
                  <a:pt x="4800" y="63"/>
                </a:lnTo>
                <a:lnTo>
                  <a:pt x="4800" y="63"/>
                </a:lnTo>
                <a:lnTo>
                  <a:pt x="4800" y="63"/>
                </a:lnTo>
                <a:lnTo>
                  <a:pt x="4801" y="63"/>
                </a:lnTo>
                <a:lnTo>
                  <a:pt x="4801" y="63"/>
                </a:lnTo>
                <a:lnTo>
                  <a:pt x="4801" y="63"/>
                </a:lnTo>
                <a:lnTo>
                  <a:pt x="4802" y="63"/>
                </a:lnTo>
                <a:lnTo>
                  <a:pt x="4802" y="63"/>
                </a:lnTo>
                <a:lnTo>
                  <a:pt x="4802" y="63"/>
                </a:lnTo>
                <a:lnTo>
                  <a:pt x="4804" y="63"/>
                </a:lnTo>
                <a:lnTo>
                  <a:pt x="4804" y="63"/>
                </a:lnTo>
                <a:lnTo>
                  <a:pt x="4804" y="63"/>
                </a:lnTo>
                <a:lnTo>
                  <a:pt x="4805" y="63"/>
                </a:lnTo>
                <a:lnTo>
                  <a:pt x="4805" y="63"/>
                </a:lnTo>
                <a:lnTo>
                  <a:pt x="4805" y="63"/>
                </a:lnTo>
                <a:lnTo>
                  <a:pt x="4805" y="63"/>
                </a:lnTo>
                <a:lnTo>
                  <a:pt x="4805" y="63"/>
                </a:lnTo>
                <a:lnTo>
                  <a:pt x="4806" y="63"/>
                </a:lnTo>
                <a:lnTo>
                  <a:pt x="4806" y="63"/>
                </a:lnTo>
                <a:lnTo>
                  <a:pt x="4807" y="63"/>
                </a:lnTo>
                <a:lnTo>
                  <a:pt x="4807" y="63"/>
                </a:lnTo>
                <a:lnTo>
                  <a:pt x="4807" y="63"/>
                </a:lnTo>
                <a:lnTo>
                  <a:pt x="4808" y="63"/>
                </a:lnTo>
                <a:lnTo>
                  <a:pt x="4808" y="63"/>
                </a:lnTo>
                <a:lnTo>
                  <a:pt x="4808" y="63"/>
                </a:lnTo>
                <a:lnTo>
                  <a:pt x="4809" y="63"/>
                </a:lnTo>
                <a:lnTo>
                  <a:pt x="4809" y="63"/>
                </a:lnTo>
                <a:lnTo>
                  <a:pt x="4809" y="63"/>
                </a:lnTo>
                <a:lnTo>
                  <a:pt x="4809" y="63"/>
                </a:lnTo>
                <a:lnTo>
                  <a:pt x="4810" y="63"/>
                </a:lnTo>
                <a:lnTo>
                  <a:pt x="4810" y="63"/>
                </a:lnTo>
                <a:lnTo>
                  <a:pt x="4810" y="63"/>
                </a:lnTo>
                <a:lnTo>
                  <a:pt x="4811" y="63"/>
                </a:lnTo>
                <a:lnTo>
                  <a:pt x="4811" y="63"/>
                </a:lnTo>
                <a:lnTo>
                  <a:pt x="4811" y="63"/>
                </a:lnTo>
                <a:lnTo>
                  <a:pt x="4812" y="63"/>
                </a:lnTo>
                <a:lnTo>
                  <a:pt x="4812" y="63"/>
                </a:lnTo>
                <a:lnTo>
                  <a:pt x="4812" y="63"/>
                </a:lnTo>
                <a:lnTo>
                  <a:pt x="4813" y="63"/>
                </a:lnTo>
                <a:lnTo>
                  <a:pt x="4813" y="63"/>
                </a:lnTo>
                <a:lnTo>
                  <a:pt x="4813" y="63"/>
                </a:lnTo>
                <a:lnTo>
                  <a:pt x="4814" y="63"/>
                </a:lnTo>
                <a:lnTo>
                  <a:pt x="4814" y="63"/>
                </a:lnTo>
                <a:lnTo>
                  <a:pt x="4814" y="63"/>
                </a:lnTo>
                <a:lnTo>
                  <a:pt x="4814" y="63"/>
                </a:lnTo>
                <a:lnTo>
                  <a:pt x="4815" y="63"/>
                </a:lnTo>
                <a:lnTo>
                  <a:pt x="4815" y="63"/>
                </a:lnTo>
                <a:lnTo>
                  <a:pt x="4815" y="63"/>
                </a:lnTo>
                <a:lnTo>
                  <a:pt x="4816" y="63"/>
                </a:lnTo>
                <a:lnTo>
                  <a:pt x="4816" y="63"/>
                </a:lnTo>
                <a:lnTo>
                  <a:pt x="4816" y="63"/>
                </a:lnTo>
                <a:lnTo>
                  <a:pt x="4817" y="63"/>
                </a:lnTo>
                <a:lnTo>
                  <a:pt x="4817" y="63"/>
                </a:lnTo>
                <a:lnTo>
                  <a:pt x="4817" y="63"/>
                </a:lnTo>
                <a:lnTo>
                  <a:pt x="4818" y="63"/>
                </a:lnTo>
                <a:lnTo>
                  <a:pt x="4818" y="63"/>
                </a:lnTo>
                <a:lnTo>
                  <a:pt x="4818" y="63"/>
                </a:lnTo>
                <a:lnTo>
                  <a:pt x="4819" y="63"/>
                </a:lnTo>
                <a:lnTo>
                  <a:pt x="4819" y="63"/>
                </a:lnTo>
                <a:lnTo>
                  <a:pt x="4819" y="63"/>
                </a:lnTo>
                <a:lnTo>
                  <a:pt x="4819" y="63"/>
                </a:lnTo>
                <a:lnTo>
                  <a:pt x="4820" y="63"/>
                </a:lnTo>
                <a:lnTo>
                  <a:pt x="4820" y="63"/>
                </a:lnTo>
                <a:lnTo>
                  <a:pt x="4820" y="63"/>
                </a:lnTo>
                <a:lnTo>
                  <a:pt x="4822" y="63"/>
                </a:lnTo>
                <a:lnTo>
                  <a:pt x="4822" y="63"/>
                </a:lnTo>
                <a:lnTo>
                  <a:pt x="4822" y="63"/>
                </a:lnTo>
                <a:lnTo>
                  <a:pt x="4823" y="63"/>
                </a:lnTo>
                <a:lnTo>
                  <a:pt x="4823" y="63"/>
                </a:lnTo>
                <a:lnTo>
                  <a:pt x="4823" y="63"/>
                </a:lnTo>
                <a:lnTo>
                  <a:pt x="4824" y="63"/>
                </a:lnTo>
                <a:lnTo>
                  <a:pt x="4824" y="63"/>
                </a:lnTo>
                <a:lnTo>
                  <a:pt x="4824" y="63"/>
                </a:lnTo>
                <a:lnTo>
                  <a:pt x="4824" y="63"/>
                </a:lnTo>
                <a:lnTo>
                  <a:pt x="4825" y="63"/>
                </a:lnTo>
                <a:lnTo>
                  <a:pt x="4825" y="63"/>
                </a:lnTo>
                <a:lnTo>
                  <a:pt x="4825" y="63"/>
                </a:lnTo>
                <a:lnTo>
                  <a:pt x="4826" y="63"/>
                </a:lnTo>
                <a:lnTo>
                  <a:pt x="4826" y="63"/>
                </a:lnTo>
                <a:lnTo>
                  <a:pt x="4826" y="63"/>
                </a:lnTo>
                <a:lnTo>
                  <a:pt x="4827" y="63"/>
                </a:lnTo>
                <a:lnTo>
                  <a:pt x="4827" y="63"/>
                </a:lnTo>
                <a:lnTo>
                  <a:pt x="4827" y="63"/>
                </a:lnTo>
                <a:lnTo>
                  <a:pt x="4828" y="63"/>
                </a:lnTo>
                <a:lnTo>
                  <a:pt x="4828" y="63"/>
                </a:lnTo>
                <a:lnTo>
                  <a:pt x="4828" y="63"/>
                </a:lnTo>
                <a:lnTo>
                  <a:pt x="4829" y="63"/>
                </a:lnTo>
                <a:lnTo>
                  <a:pt x="4829" y="63"/>
                </a:lnTo>
                <a:lnTo>
                  <a:pt x="4829" y="63"/>
                </a:lnTo>
                <a:lnTo>
                  <a:pt x="4829" y="63"/>
                </a:lnTo>
                <a:lnTo>
                  <a:pt x="4829" y="63"/>
                </a:lnTo>
                <a:lnTo>
                  <a:pt x="4830" y="63"/>
                </a:lnTo>
                <a:lnTo>
                  <a:pt x="4830" y="63"/>
                </a:lnTo>
                <a:lnTo>
                  <a:pt x="4831" y="63"/>
                </a:lnTo>
                <a:lnTo>
                  <a:pt x="4831" y="63"/>
                </a:lnTo>
                <a:lnTo>
                  <a:pt x="4831" y="63"/>
                </a:lnTo>
                <a:lnTo>
                  <a:pt x="4832" y="63"/>
                </a:lnTo>
                <a:lnTo>
                  <a:pt x="4832" y="63"/>
                </a:lnTo>
                <a:lnTo>
                  <a:pt x="4832" y="63"/>
                </a:lnTo>
                <a:lnTo>
                  <a:pt x="4833" y="63"/>
                </a:lnTo>
                <a:lnTo>
                  <a:pt x="4833" y="63"/>
                </a:lnTo>
                <a:lnTo>
                  <a:pt x="4833" y="63"/>
                </a:lnTo>
                <a:lnTo>
                  <a:pt x="4834" y="63"/>
                </a:lnTo>
                <a:lnTo>
                  <a:pt x="4834" y="63"/>
                </a:lnTo>
                <a:lnTo>
                  <a:pt x="4834" y="63"/>
                </a:lnTo>
                <a:lnTo>
                  <a:pt x="4834" y="63"/>
                </a:lnTo>
                <a:lnTo>
                  <a:pt x="4835" y="63"/>
                </a:lnTo>
                <a:lnTo>
                  <a:pt x="4835" y="63"/>
                </a:lnTo>
                <a:lnTo>
                  <a:pt x="4835" y="63"/>
                </a:lnTo>
                <a:lnTo>
                  <a:pt x="4836" y="63"/>
                </a:lnTo>
                <a:lnTo>
                  <a:pt x="4836" y="63"/>
                </a:lnTo>
                <a:lnTo>
                  <a:pt x="4836" y="63"/>
                </a:lnTo>
                <a:lnTo>
                  <a:pt x="4838" y="63"/>
                </a:lnTo>
                <a:lnTo>
                  <a:pt x="4838" y="63"/>
                </a:lnTo>
                <a:lnTo>
                  <a:pt x="4838" y="63"/>
                </a:lnTo>
                <a:lnTo>
                  <a:pt x="4839" y="63"/>
                </a:lnTo>
                <a:lnTo>
                  <a:pt x="4839" y="63"/>
                </a:lnTo>
                <a:lnTo>
                  <a:pt x="4839" y="63"/>
                </a:lnTo>
                <a:lnTo>
                  <a:pt x="4839" y="63"/>
                </a:lnTo>
                <a:lnTo>
                  <a:pt x="4840" y="63"/>
                </a:lnTo>
                <a:lnTo>
                  <a:pt x="4840" y="63"/>
                </a:lnTo>
                <a:lnTo>
                  <a:pt x="4840" y="63"/>
                </a:lnTo>
                <a:lnTo>
                  <a:pt x="4841" y="63"/>
                </a:lnTo>
                <a:lnTo>
                  <a:pt x="4841" y="63"/>
                </a:lnTo>
                <a:lnTo>
                  <a:pt x="4841" y="63"/>
                </a:lnTo>
                <a:lnTo>
                  <a:pt x="4842" y="63"/>
                </a:lnTo>
                <a:lnTo>
                  <a:pt x="4842" y="63"/>
                </a:lnTo>
                <a:lnTo>
                  <a:pt x="4842" y="63"/>
                </a:lnTo>
                <a:lnTo>
                  <a:pt x="4843" y="63"/>
                </a:lnTo>
                <a:lnTo>
                  <a:pt x="4843" y="63"/>
                </a:lnTo>
                <a:lnTo>
                  <a:pt x="4843" y="63"/>
                </a:lnTo>
                <a:lnTo>
                  <a:pt x="4844" y="63"/>
                </a:lnTo>
                <a:lnTo>
                  <a:pt x="4844" y="63"/>
                </a:lnTo>
                <a:lnTo>
                  <a:pt x="4844" y="63"/>
                </a:lnTo>
                <a:lnTo>
                  <a:pt x="4844" y="63"/>
                </a:lnTo>
                <a:lnTo>
                  <a:pt x="4845" y="63"/>
                </a:lnTo>
                <a:lnTo>
                  <a:pt x="4845" y="63"/>
                </a:lnTo>
                <a:lnTo>
                  <a:pt x="4845" y="63"/>
                </a:lnTo>
                <a:lnTo>
                  <a:pt x="4846" y="63"/>
                </a:lnTo>
                <a:lnTo>
                  <a:pt x="4846" y="63"/>
                </a:lnTo>
                <a:lnTo>
                  <a:pt x="4846" y="63"/>
                </a:lnTo>
                <a:lnTo>
                  <a:pt x="4847" y="63"/>
                </a:lnTo>
                <a:lnTo>
                  <a:pt x="4847" y="63"/>
                </a:lnTo>
                <a:lnTo>
                  <a:pt x="4847" y="63"/>
                </a:lnTo>
                <a:lnTo>
                  <a:pt x="4848" y="63"/>
                </a:lnTo>
                <a:lnTo>
                  <a:pt x="4848" y="63"/>
                </a:lnTo>
                <a:lnTo>
                  <a:pt x="4848" y="63"/>
                </a:lnTo>
                <a:lnTo>
                  <a:pt x="4849" y="63"/>
                </a:lnTo>
                <a:lnTo>
                  <a:pt x="4849" y="63"/>
                </a:lnTo>
                <a:lnTo>
                  <a:pt x="4849" y="63"/>
                </a:lnTo>
                <a:lnTo>
                  <a:pt x="4849" y="63"/>
                </a:lnTo>
                <a:lnTo>
                  <a:pt x="4850" y="63"/>
                </a:lnTo>
                <a:lnTo>
                  <a:pt x="4850" y="63"/>
                </a:lnTo>
                <a:lnTo>
                  <a:pt x="4850" y="63"/>
                </a:lnTo>
                <a:lnTo>
                  <a:pt x="4851" y="63"/>
                </a:lnTo>
                <a:lnTo>
                  <a:pt x="4851" y="63"/>
                </a:lnTo>
                <a:lnTo>
                  <a:pt x="4851" y="63"/>
                </a:lnTo>
                <a:lnTo>
                  <a:pt x="4853" y="63"/>
                </a:lnTo>
                <a:lnTo>
                  <a:pt x="4853" y="63"/>
                </a:lnTo>
                <a:lnTo>
                  <a:pt x="4853" y="63"/>
                </a:lnTo>
                <a:lnTo>
                  <a:pt x="4853" y="63"/>
                </a:lnTo>
                <a:lnTo>
                  <a:pt x="4853" y="63"/>
                </a:lnTo>
                <a:lnTo>
                  <a:pt x="4853" y="63"/>
                </a:lnTo>
                <a:lnTo>
                  <a:pt x="4853" y="63"/>
                </a:lnTo>
                <a:lnTo>
                  <a:pt x="4854" y="63"/>
                </a:lnTo>
                <a:lnTo>
                  <a:pt x="4854" y="63"/>
                </a:lnTo>
                <a:lnTo>
                  <a:pt x="4854" y="63"/>
                </a:lnTo>
                <a:lnTo>
                  <a:pt x="4856" y="63"/>
                </a:lnTo>
                <a:lnTo>
                  <a:pt x="4856" y="63"/>
                </a:lnTo>
                <a:lnTo>
                  <a:pt x="4856" y="63"/>
                </a:lnTo>
                <a:lnTo>
                  <a:pt x="4857" y="63"/>
                </a:lnTo>
                <a:lnTo>
                  <a:pt x="4857" y="63"/>
                </a:lnTo>
                <a:lnTo>
                  <a:pt x="4857" y="63"/>
                </a:lnTo>
                <a:lnTo>
                  <a:pt x="4858" y="63"/>
                </a:lnTo>
                <a:lnTo>
                  <a:pt x="4858" y="63"/>
                </a:lnTo>
                <a:lnTo>
                  <a:pt x="4858" y="63"/>
                </a:lnTo>
                <a:lnTo>
                  <a:pt x="4859" y="63"/>
                </a:lnTo>
                <a:lnTo>
                  <a:pt x="4859" y="63"/>
                </a:lnTo>
                <a:lnTo>
                  <a:pt x="4859" y="63"/>
                </a:lnTo>
                <a:lnTo>
                  <a:pt x="4859" y="63"/>
                </a:lnTo>
                <a:lnTo>
                  <a:pt x="4859" y="63"/>
                </a:lnTo>
                <a:lnTo>
                  <a:pt x="4860" y="63"/>
                </a:lnTo>
                <a:lnTo>
                  <a:pt x="4860" y="63"/>
                </a:lnTo>
                <a:lnTo>
                  <a:pt x="4861" y="63"/>
                </a:lnTo>
                <a:lnTo>
                  <a:pt x="4861" y="63"/>
                </a:lnTo>
                <a:lnTo>
                  <a:pt x="4861" y="63"/>
                </a:lnTo>
                <a:lnTo>
                  <a:pt x="4862" y="63"/>
                </a:lnTo>
                <a:lnTo>
                  <a:pt x="4862" y="63"/>
                </a:lnTo>
                <a:lnTo>
                  <a:pt x="4862" y="63"/>
                </a:lnTo>
                <a:lnTo>
                  <a:pt x="4863" y="63"/>
                </a:lnTo>
                <a:lnTo>
                  <a:pt x="4863" y="63"/>
                </a:lnTo>
                <a:lnTo>
                  <a:pt x="4863" y="63"/>
                </a:lnTo>
                <a:lnTo>
                  <a:pt x="4864" y="63"/>
                </a:lnTo>
                <a:lnTo>
                  <a:pt x="4864" y="63"/>
                </a:lnTo>
                <a:lnTo>
                  <a:pt x="4864" y="63"/>
                </a:lnTo>
                <a:lnTo>
                  <a:pt x="4864" y="63"/>
                </a:lnTo>
                <a:lnTo>
                  <a:pt x="4865" y="63"/>
                </a:lnTo>
                <a:lnTo>
                  <a:pt x="4865" y="63"/>
                </a:lnTo>
                <a:lnTo>
                  <a:pt x="4865" y="63"/>
                </a:lnTo>
                <a:lnTo>
                  <a:pt x="4866" y="63"/>
                </a:lnTo>
                <a:lnTo>
                  <a:pt x="4866" y="63"/>
                </a:lnTo>
                <a:lnTo>
                  <a:pt x="4866" y="63"/>
                </a:lnTo>
                <a:lnTo>
                  <a:pt x="4867" y="63"/>
                </a:lnTo>
                <a:lnTo>
                  <a:pt x="4867" y="63"/>
                </a:lnTo>
                <a:lnTo>
                  <a:pt x="4867" y="63"/>
                </a:lnTo>
                <a:lnTo>
                  <a:pt x="4868" y="63"/>
                </a:lnTo>
                <a:lnTo>
                  <a:pt x="4868" y="63"/>
                </a:lnTo>
                <a:lnTo>
                  <a:pt x="4868" y="63"/>
                </a:lnTo>
                <a:lnTo>
                  <a:pt x="4868" y="63"/>
                </a:lnTo>
                <a:lnTo>
                  <a:pt x="4869" y="63"/>
                </a:lnTo>
                <a:lnTo>
                  <a:pt x="4869" y="63"/>
                </a:lnTo>
                <a:lnTo>
                  <a:pt x="4869" y="63"/>
                </a:lnTo>
                <a:lnTo>
                  <a:pt x="4871" y="63"/>
                </a:lnTo>
                <a:lnTo>
                  <a:pt x="4871" y="63"/>
                </a:lnTo>
                <a:lnTo>
                  <a:pt x="4871" y="63"/>
                </a:lnTo>
                <a:lnTo>
                  <a:pt x="4872" y="63"/>
                </a:lnTo>
                <a:lnTo>
                  <a:pt x="4872" y="63"/>
                </a:lnTo>
                <a:lnTo>
                  <a:pt x="4872" y="63"/>
                </a:lnTo>
                <a:lnTo>
                  <a:pt x="4873" y="63"/>
                </a:lnTo>
                <a:lnTo>
                  <a:pt x="4873" y="63"/>
                </a:lnTo>
                <a:lnTo>
                  <a:pt x="4873" y="63"/>
                </a:lnTo>
                <a:lnTo>
                  <a:pt x="4874" y="63"/>
                </a:lnTo>
                <a:lnTo>
                  <a:pt x="4874" y="63"/>
                </a:lnTo>
                <a:lnTo>
                  <a:pt x="4874" y="63"/>
                </a:lnTo>
                <a:lnTo>
                  <a:pt x="4874" y="63"/>
                </a:lnTo>
                <a:lnTo>
                  <a:pt x="4875" y="63"/>
                </a:lnTo>
                <a:lnTo>
                  <a:pt x="4875" y="63"/>
                </a:lnTo>
                <a:lnTo>
                  <a:pt x="4875" y="63"/>
                </a:lnTo>
                <a:lnTo>
                  <a:pt x="4876" y="63"/>
                </a:lnTo>
                <a:lnTo>
                  <a:pt x="4876" y="63"/>
                </a:lnTo>
                <a:lnTo>
                  <a:pt x="4876" y="63"/>
                </a:lnTo>
                <a:lnTo>
                  <a:pt x="4877" y="63"/>
                </a:lnTo>
                <a:lnTo>
                  <a:pt x="4877" y="63"/>
                </a:lnTo>
                <a:lnTo>
                  <a:pt x="4877" y="63"/>
                </a:lnTo>
                <a:lnTo>
                  <a:pt x="4878" y="63"/>
                </a:lnTo>
                <a:lnTo>
                  <a:pt x="4878" y="63"/>
                </a:lnTo>
                <a:lnTo>
                  <a:pt x="4878" y="63"/>
                </a:lnTo>
                <a:lnTo>
                  <a:pt x="4879" y="63"/>
                </a:lnTo>
                <a:lnTo>
                  <a:pt x="4879" y="63"/>
                </a:lnTo>
                <a:lnTo>
                  <a:pt x="4879" y="63"/>
                </a:lnTo>
                <a:lnTo>
                  <a:pt x="4879" y="63"/>
                </a:lnTo>
                <a:lnTo>
                  <a:pt x="4880" y="63"/>
                </a:lnTo>
                <a:lnTo>
                  <a:pt x="4880" y="63"/>
                </a:lnTo>
                <a:lnTo>
                  <a:pt x="4880" y="63"/>
                </a:lnTo>
                <a:lnTo>
                  <a:pt x="4881" y="63"/>
                </a:lnTo>
                <a:lnTo>
                  <a:pt x="4881" y="63"/>
                </a:lnTo>
                <a:lnTo>
                  <a:pt x="4881" y="63"/>
                </a:lnTo>
                <a:lnTo>
                  <a:pt x="4882" y="63"/>
                </a:lnTo>
                <a:lnTo>
                  <a:pt x="4882" y="63"/>
                </a:lnTo>
                <a:lnTo>
                  <a:pt x="4882" y="63"/>
                </a:lnTo>
                <a:lnTo>
                  <a:pt x="4883" y="63"/>
                </a:lnTo>
                <a:lnTo>
                  <a:pt x="4883" y="63"/>
                </a:lnTo>
                <a:lnTo>
                  <a:pt x="4883" y="63"/>
                </a:lnTo>
                <a:lnTo>
                  <a:pt x="4883" y="63"/>
                </a:lnTo>
                <a:lnTo>
                  <a:pt x="4883" y="63"/>
                </a:lnTo>
                <a:lnTo>
                  <a:pt x="4884" y="63"/>
                </a:lnTo>
                <a:lnTo>
                  <a:pt x="4884" y="63"/>
                </a:lnTo>
                <a:lnTo>
                  <a:pt x="4885" y="63"/>
                </a:lnTo>
                <a:lnTo>
                  <a:pt x="4885" y="63"/>
                </a:lnTo>
                <a:lnTo>
                  <a:pt x="4885" y="63"/>
                </a:lnTo>
                <a:lnTo>
                  <a:pt x="4887" y="63"/>
                </a:lnTo>
                <a:lnTo>
                  <a:pt x="4887" y="63"/>
                </a:lnTo>
                <a:lnTo>
                  <a:pt x="4887" y="63"/>
                </a:lnTo>
                <a:lnTo>
                  <a:pt x="4888" y="63"/>
                </a:lnTo>
                <a:lnTo>
                  <a:pt x="4888" y="63"/>
                </a:lnTo>
                <a:lnTo>
                  <a:pt x="4888" y="63"/>
                </a:lnTo>
                <a:lnTo>
                  <a:pt x="4889" y="63"/>
                </a:lnTo>
                <a:lnTo>
                  <a:pt x="4889" y="63"/>
                </a:lnTo>
                <a:lnTo>
                  <a:pt x="4889" y="63"/>
                </a:lnTo>
                <a:lnTo>
                  <a:pt x="4889" y="63"/>
                </a:lnTo>
                <a:lnTo>
                  <a:pt x="4890" y="63"/>
                </a:lnTo>
                <a:lnTo>
                  <a:pt x="4890" y="63"/>
                </a:lnTo>
                <a:lnTo>
                  <a:pt x="4890" y="63"/>
                </a:lnTo>
                <a:lnTo>
                  <a:pt x="4891" y="63"/>
                </a:lnTo>
                <a:lnTo>
                  <a:pt x="4891" y="63"/>
                </a:lnTo>
                <a:lnTo>
                  <a:pt x="4891" y="63"/>
                </a:lnTo>
                <a:lnTo>
                  <a:pt x="4892" y="63"/>
                </a:lnTo>
                <a:lnTo>
                  <a:pt x="4892" y="63"/>
                </a:lnTo>
                <a:lnTo>
                  <a:pt x="4892" y="63"/>
                </a:lnTo>
                <a:lnTo>
                  <a:pt x="4893" y="63"/>
                </a:lnTo>
                <a:lnTo>
                  <a:pt x="4893" y="63"/>
                </a:lnTo>
                <a:lnTo>
                  <a:pt x="4893" y="63"/>
                </a:lnTo>
                <a:lnTo>
                  <a:pt x="4894" y="63"/>
                </a:lnTo>
                <a:lnTo>
                  <a:pt x="4894" y="63"/>
                </a:lnTo>
                <a:lnTo>
                  <a:pt x="4894" y="63"/>
                </a:lnTo>
                <a:lnTo>
                  <a:pt x="4894" y="63"/>
                </a:lnTo>
                <a:lnTo>
                  <a:pt x="4895" y="63"/>
                </a:lnTo>
                <a:lnTo>
                  <a:pt x="4895" y="63"/>
                </a:lnTo>
                <a:lnTo>
                  <a:pt x="4895" y="63"/>
                </a:lnTo>
                <a:lnTo>
                  <a:pt x="4896" y="63"/>
                </a:lnTo>
                <a:lnTo>
                  <a:pt x="4896" y="63"/>
                </a:lnTo>
                <a:lnTo>
                  <a:pt x="4896" y="63"/>
                </a:lnTo>
                <a:lnTo>
                  <a:pt x="4897" y="63"/>
                </a:lnTo>
                <a:lnTo>
                  <a:pt x="4897" y="63"/>
                </a:lnTo>
                <a:lnTo>
                  <a:pt x="4897" y="63"/>
                </a:lnTo>
                <a:lnTo>
                  <a:pt x="4898" y="63"/>
                </a:lnTo>
                <a:lnTo>
                  <a:pt x="4898" y="63"/>
                </a:lnTo>
                <a:lnTo>
                  <a:pt x="4898" y="63"/>
                </a:lnTo>
                <a:lnTo>
                  <a:pt x="4898" y="63"/>
                </a:lnTo>
                <a:lnTo>
                  <a:pt x="4899" y="63"/>
                </a:lnTo>
                <a:lnTo>
                  <a:pt x="4899" y="63"/>
                </a:lnTo>
                <a:lnTo>
                  <a:pt x="4899" y="63"/>
                </a:lnTo>
                <a:lnTo>
                  <a:pt x="4900" y="63"/>
                </a:lnTo>
                <a:lnTo>
                  <a:pt x="4900" y="63"/>
                </a:lnTo>
                <a:lnTo>
                  <a:pt x="4900" y="63"/>
                </a:lnTo>
                <a:lnTo>
                  <a:pt x="4901" y="63"/>
                </a:lnTo>
                <a:lnTo>
                  <a:pt x="4901" y="63"/>
                </a:lnTo>
                <a:lnTo>
                  <a:pt x="4901" y="63"/>
                </a:lnTo>
                <a:lnTo>
                  <a:pt x="4902" y="63"/>
                </a:lnTo>
                <a:lnTo>
                  <a:pt x="4902" y="63"/>
                </a:lnTo>
                <a:lnTo>
                  <a:pt x="4902" y="63"/>
                </a:lnTo>
                <a:lnTo>
                  <a:pt x="4903" y="63"/>
                </a:lnTo>
                <a:lnTo>
                  <a:pt x="4903" y="63"/>
                </a:lnTo>
                <a:lnTo>
                  <a:pt x="4903" y="63"/>
                </a:lnTo>
                <a:lnTo>
                  <a:pt x="4903" y="63"/>
                </a:lnTo>
                <a:lnTo>
                  <a:pt x="4905" y="63"/>
                </a:lnTo>
                <a:lnTo>
                  <a:pt x="4905" y="63"/>
                </a:lnTo>
                <a:lnTo>
                  <a:pt x="4905" y="63"/>
                </a:lnTo>
                <a:lnTo>
                  <a:pt x="4906" y="63"/>
                </a:lnTo>
                <a:lnTo>
                  <a:pt x="4906" y="63"/>
                </a:lnTo>
                <a:lnTo>
                  <a:pt x="4906" y="63"/>
                </a:lnTo>
                <a:lnTo>
                  <a:pt x="4907" y="63"/>
                </a:lnTo>
                <a:lnTo>
                  <a:pt x="4907" y="63"/>
                </a:lnTo>
                <a:lnTo>
                  <a:pt x="4907" y="63"/>
                </a:lnTo>
                <a:lnTo>
                  <a:pt x="4908" y="63"/>
                </a:lnTo>
                <a:lnTo>
                  <a:pt x="4908" y="63"/>
                </a:lnTo>
                <a:lnTo>
                  <a:pt x="4908" y="63"/>
                </a:lnTo>
                <a:lnTo>
                  <a:pt x="4909" y="63"/>
                </a:lnTo>
                <a:lnTo>
                  <a:pt x="4909" y="63"/>
                </a:lnTo>
                <a:lnTo>
                  <a:pt x="4909" y="63"/>
                </a:lnTo>
                <a:lnTo>
                  <a:pt x="4909" y="63"/>
                </a:lnTo>
                <a:lnTo>
                  <a:pt x="4910" y="63"/>
                </a:lnTo>
                <a:lnTo>
                  <a:pt x="4910" y="63"/>
                </a:lnTo>
                <a:lnTo>
                  <a:pt x="4910" y="63"/>
                </a:lnTo>
                <a:lnTo>
                  <a:pt x="4911" y="63"/>
                </a:lnTo>
                <a:lnTo>
                  <a:pt x="4911" y="63"/>
                </a:lnTo>
                <a:lnTo>
                  <a:pt x="4911" y="63"/>
                </a:lnTo>
                <a:lnTo>
                  <a:pt x="4912" y="63"/>
                </a:lnTo>
                <a:lnTo>
                  <a:pt x="4912" y="63"/>
                </a:lnTo>
                <a:lnTo>
                  <a:pt x="4912" y="63"/>
                </a:lnTo>
                <a:lnTo>
                  <a:pt x="4913" y="63"/>
                </a:lnTo>
                <a:lnTo>
                  <a:pt x="4913" y="63"/>
                </a:lnTo>
                <a:lnTo>
                  <a:pt x="4913" y="63"/>
                </a:lnTo>
                <a:lnTo>
                  <a:pt x="4913" y="63"/>
                </a:lnTo>
                <a:lnTo>
                  <a:pt x="4913" y="63"/>
                </a:lnTo>
                <a:lnTo>
                  <a:pt x="4914" y="63"/>
                </a:lnTo>
                <a:lnTo>
                  <a:pt x="4914" y="63"/>
                </a:lnTo>
                <a:lnTo>
                  <a:pt x="4915" y="63"/>
                </a:lnTo>
                <a:lnTo>
                  <a:pt x="4915" y="63"/>
                </a:lnTo>
                <a:lnTo>
                  <a:pt x="4915" y="63"/>
                </a:lnTo>
                <a:lnTo>
                  <a:pt x="4916" y="63"/>
                </a:lnTo>
                <a:lnTo>
                  <a:pt x="4916" y="63"/>
                </a:lnTo>
                <a:lnTo>
                  <a:pt x="4916" y="63"/>
                </a:lnTo>
                <a:lnTo>
                  <a:pt x="4917" y="63"/>
                </a:lnTo>
                <a:lnTo>
                  <a:pt x="4917" y="63"/>
                </a:lnTo>
                <a:lnTo>
                  <a:pt x="4917" y="63"/>
                </a:lnTo>
                <a:lnTo>
                  <a:pt x="4918" y="63"/>
                </a:lnTo>
                <a:lnTo>
                  <a:pt x="4918" y="63"/>
                </a:lnTo>
                <a:lnTo>
                  <a:pt x="4918" y="63"/>
                </a:lnTo>
                <a:lnTo>
                  <a:pt x="4918" y="63"/>
                </a:lnTo>
                <a:lnTo>
                  <a:pt x="4919" y="63"/>
                </a:lnTo>
                <a:lnTo>
                  <a:pt x="4919" y="63"/>
                </a:lnTo>
                <a:lnTo>
                  <a:pt x="4919" y="63"/>
                </a:lnTo>
                <a:lnTo>
                  <a:pt x="4921" y="63"/>
                </a:lnTo>
                <a:lnTo>
                  <a:pt x="4921" y="63"/>
                </a:lnTo>
                <a:lnTo>
                  <a:pt x="4921" y="63"/>
                </a:lnTo>
                <a:lnTo>
                  <a:pt x="4922" y="63"/>
                </a:lnTo>
                <a:lnTo>
                  <a:pt x="4922" y="63"/>
                </a:lnTo>
                <a:lnTo>
                  <a:pt x="4922" y="63"/>
                </a:lnTo>
                <a:lnTo>
                  <a:pt x="4923" y="63"/>
                </a:lnTo>
                <a:lnTo>
                  <a:pt x="4923" y="63"/>
                </a:lnTo>
                <a:lnTo>
                  <a:pt x="4923" y="63"/>
                </a:lnTo>
                <a:lnTo>
                  <a:pt x="4924" y="63"/>
                </a:lnTo>
                <a:lnTo>
                  <a:pt x="4924" y="63"/>
                </a:lnTo>
                <a:lnTo>
                  <a:pt x="4924" y="63"/>
                </a:lnTo>
                <a:lnTo>
                  <a:pt x="4924" y="63"/>
                </a:lnTo>
                <a:lnTo>
                  <a:pt x="4925" y="63"/>
                </a:lnTo>
                <a:lnTo>
                  <a:pt x="4925" y="63"/>
                </a:lnTo>
                <a:lnTo>
                  <a:pt x="4925" y="63"/>
                </a:lnTo>
                <a:lnTo>
                  <a:pt x="4926" y="63"/>
                </a:lnTo>
                <a:lnTo>
                  <a:pt x="4926" y="63"/>
                </a:lnTo>
                <a:lnTo>
                  <a:pt x="4926" y="63"/>
                </a:lnTo>
                <a:lnTo>
                  <a:pt x="4927" y="63"/>
                </a:lnTo>
                <a:lnTo>
                  <a:pt x="4927" y="63"/>
                </a:lnTo>
                <a:lnTo>
                  <a:pt x="4927" y="63"/>
                </a:lnTo>
                <a:lnTo>
                  <a:pt x="4928" y="63"/>
                </a:lnTo>
                <a:lnTo>
                  <a:pt x="4928" y="63"/>
                </a:lnTo>
                <a:lnTo>
                  <a:pt x="4928" y="63"/>
                </a:lnTo>
                <a:lnTo>
                  <a:pt x="4928" y="63"/>
                </a:lnTo>
                <a:lnTo>
                  <a:pt x="4929" y="63"/>
                </a:lnTo>
                <a:lnTo>
                  <a:pt x="4929" y="63"/>
                </a:lnTo>
                <a:lnTo>
                  <a:pt x="4929" y="63"/>
                </a:lnTo>
                <a:lnTo>
                  <a:pt x="4930" y="63"/>
                </a:lnTo>
                <a:lnTo>
                  <a:pt x="4930" y="63"/>
                </a:lnTo>
                <a:lnTo>
                  <a:pt x="4930" y="63"/>
                </a:lnTo>
                <a:lnTo>
                  <a:pt x="4931" y="63"/>
                </a:lnTo>
                <a:lnTo>
                  <a:pt x="4931" y="63"/>
                </a:lnTo>
                <a:lnTo>
                  <a:pt x="4931" y="63"/>
                </a:lnTo>
                <a:lnTo>
                  <a:pt x="4932" y="63"/>
                </a:lnTo>
                <a:lnTo>
                  <a:pt x="4932" y="63"/>
                </a:lnTo>
                <a:lnTo>
                  <a:pt x="4932" y="63"/>
                </a:lnTo>
                <a:lnTo>
                  <a:pt x="4933" y="63"/>
                </a:lnTo>
                <a:lnTo>
                  <a:pt x="4933" y="63"/>
                </a:lnTo>
                <a:lnTo>
                  <a:pt x="4933" y="63"/>
                </a:lnTo>
                <a:lnTo>
                  <a:pt x="4933" y="63"/>
                </a:lnTo>
                <a:lnTo>
                  <a:pt x="4934" y="63"/>
                </a:lnTo>
                <a:lnTo>
                  <a:pt x="4934" y="63"/>
                </a:lnTo>
                <a:lnTo>
                  <a:pt x="4934" y="63"/>
                </a:lnTo>
                <a:lnTo>
                  <a:pt x="4935" y="63"/>
                </a:lnTo>
                <a:lnTo>
                  <a:pt x="4935" y="63"/>
                </a:lnTo>
                <a:lnTo>
                  <a:pt x="4935" y="63"/>
                </a:lnTo>
                <a:lnTo>
                  <a:pt x="4936" y="63"/>
                </a:lnTo>
                <a:lnTo>
                  <a:pt x="4936" y="63"/>
                </a:lnTo>
                <a:lnTo>
                  <a:pt x="4936" y="63"/>
                </a:lnTo>
                <a:lnTo>
                  <a:pt x="4937" y="63"/>
                </a:lnTo>
                <a:lnTo>
                  <a:pt x="4937" y="63"/>
                </a:lnTo>
                <a:lnTo>
                  <a:pt x="4937" y="63"/>
                </a:lnTo>
                <a:lnTo>
                  <a:pt x="4939" y="63"/>
                </a:lnTo>
                <a:lnTo>
                  <a:pt x="4939" y="63"/>
                </a:lnTo>
                <a:lnTo>
                  <a:pt x="4939" y="63"/>
                </a:lnTo>
                <a:lnTo>
                  <a:pt x="4939" y="63"/>
                </a:lnTo>
                <a:lnTo>
                  <a:pt x="4940" y="63"/>
                </a:lnTo>
                <a:lnTo>
                  <a:pt x="4940" y="63"/>
                </a:lnTo>
                <a:lnTo>
                  <a:pt x="4940" y="63"/>
                </a:lnTo>
                <a:lnTo>
                  <a:pt x="4941" y="63"/>
                </a:lnTo>
                <a:lnTo>
                  <a:pt x="4941" y="63"/>
                </a:lnTo>
                <a:lnTo>
                  <a:pt x="4941" y="63"/>
                </a:lnTo>
                <a:lnTo>
                  <a:pt x="4942" y="63"/>
                </a:lnTo>
                <a:lnTo>
                  <a:pt x="4942" y="63"/>
                </a:lnTo>
                <a:lnTo>
                  <a:pt x="4942" y="63"/>
                </a:lnTo>
                <a:lnTo>
                  <a:pt x="4943" y="63"/>
                </a:lnTo>
                <a:lnTo>
                  <a:pt x="4943" y="63"/>
                </a:lnTo>
                <a:lnTo>
                  <a:pt x="4943" y="63"/>
                </a:lnTo>
                <a:lnTo>
                  <a:pt x="4943" y="63"/>
                </a:lnTo>
                <a:lnTo>
                  <a:pt x="4944" y="63"/>
                </a:lnTo>
                <a:lnTo>
                  <a:pt x="4944" y="63"/>
                </a:lnTo>
                <a:lnTo>
                  <a:pt x="4944" y="63"/>
                </a:lnTo>
                <a:lnTo>
                  <a:pt x="4945" y="63"/>
                </a:lnTo>
                <a:lnTo>
                  <a:pt x="4945" y="63"/>
                </a:lnTo>
                <a:lnTo>
                  <a:pt x="4945" y="63"/>
                </a:lnTo>
                <a:lnTo>
                  <a:pt x="4946" y="63"/>
                </a:lnTo>
                <a:lnTo>
                  <a:pt x="4946" y="63"/>
                </a:lnTo>
                <a:lnTo>
                  <a:pt x="4946" y="63"/>
                </a:lnTo>
                <a:lnTo>
                  <a:pt x="4947" y="63"/>
                </a:lnTo>
                <a:lnTo>
                  <a:pt x="4947" y="63"/>
                </a:lnTo>
                <a:lnTo>
                  <a:pt x="4947" y="63"/>
                </a:lnTo>
                <a:lnTo>
                  <a:pt x="4948" y="63"/>
                </a:lnTo>
                <a:lnTo>
                  <a:pt x="4948" y="63"/>
                </a:lnTo>
                <a:lnTo>
                  <a:pt x="4948" y="63"/>
                </a:lnTo>
                <a:lnTo>
                  <a:pt x="4948" y="63"/>
                </a:lnTo>
                <a:lnTo>
                  <a:pt x="4949" y="63"/>
                </a:lnTo>
                <a:lnTo>
                  <a:pt x="4949" y="63"/>
                </a:lnTo>
                <a:lnTo>
                  <a:pt x="4949" y="63"/>
                </a:lnTo>
                <a:lnTo>
                  <a:pt x="4950" y="63"/>
                </a:lnTo>
                <a:lnTo>
                  <a:pt x="4950" y="63"/>
                </a:lnTo>
                <a:lnTo>
                  <a:pt x="4950" y="63"/>
                </a:lnTo>
                <a:lnTo>
                  <a:pt x="4951" y="63"/>
                </a:lnTo>
                <a:lnTo>
                  <a:pt x="4951" y="63"/>
                </a:lnTo>
                <a:lnTo>
                  <a:pt x="4951" y="63"/>
                </a:lnTo>
                <a:lnTo>
                  <a:pt x="4952" y="63"/>
                </a:lnTo>
                <a:lnTo>
                  <a:pt x="4952" y="63"/>
                </a:lnTo>
                <a:lnTo>
                  <a:pt x="4952" y="63"/>
                </a:lnTo>
                <a:lnTo>
                  <a:pt x="4953" y="63"/>
                </a:lnTo>
                <a:lnTo>
                  <a:pt x="4953" y="63"/>
                </a:lnTo>
                <a:lnTo>
                  <a:pt x="4953" y="63"/>
                </a:lnTo>
                <a:lnTo>
                  <a:pt x="4953" y="63"/>
                </a:lnTo>
                <a:lnTo>
                  <a:pt x="4955" y="63"/>
                </a:lnTo>
                <a:lnTo>
                  <a:pt x="4955" y="63"/>
                </a:lnTo>
                <a:lnTo>
                  <a:pt x="4955" y="63"/>
                </a:lnTo>
                <a:lnTo>
                  <a:pt x="4956" y="63"/>
                </a:lnTo>
                <a:lnTo>
                  <a:pt x="4956" y="63"/>
                </a:lnTo>
                <a:lnTo>
                  <a:pt x="4956" y="63"/>
                </a:lnTo>
                <a:lnTo>
                  <a:pt x="4957" y="63"/>
                </a:lnTo>
                <a:lnTo>
                  <a:pt x="4957" y="63"/>
                </a:lnTo>
                <a:lnTo>
                  <a:pt x="4957" y="63"/>
                </a:lnTo>
                <a:lnTo>
                  <a:pt x="4958" y="63"/>
                </a:lnTo>
                <a:lnTo>
                  <a:pt x="4958" y="63"/>
                </a:lnTo>
                <a:lnTo>
                  <a:pt x="4958" y="63"/>
                </a:lnTo>
                <a:lnTo>
                  <a:pt x="4958" y="63"/>
                </a:lnTo>
                <a:lnTo>
                  <a:pt x="4959" y="63"/>
                </a:lnTo>
                <a:lnTo>
                  <a:pt x="4959" y="63"/>
                </a:lnTo>
                <a:lnTo>
                  <a:pt x="4959" y="63"/>
                </a:lnTo>
                <a:lnTo>
                  <a:pt x="4960" y="63"/>
                </a:lnTo>
                <a:lnTo>
                  <a:pt x="4960" y="63"/>
                </a:lnTo>
                <a:lnTo>
                  <a:pt x="4960" y="63"/>
                </a:lnTo>
                <a:lnTo>
                  <a:pt x="4961" y="63"/>
                </a:lnTo>
                <a:lnTo>
                  <a:pt x="4961" y="63"/>
                </a:lnTo>
                <a:lnTo>
                  <a:pt x="4961" y="63"/>
                </a:lnTo>
                <a:lnTo>
                  <a:pt x="4962" y="63"/>
                </a:lnTo>
                <a:lnTo>
                  <a:pt x="4962" y="63"/>
                </a:lnTo>
                <a:lnTo>
                  <a:pt x="4962" y="63"/>
                </a:lnTo>
                <a:lnTo>
                  <a:pt x="4963" y="63"/>
                </a:lnTo>
                <a:lnTo>
                  <a:pt x="4963" y="63"/>
                </a:lnTo>
                <a:lnTo>
                  <a:pt x="4963" y="63"/>
                </a:lnTo>
                <a:lnTo>
                  <a:pt x="4963" y="63"/>
                </a:lnTo>
                <a:lnTo>
                  <a:pt x="4964" y="63"/>
                </a:lnTo>
                <a:lnTo>
                  <a:pt x="4964" y="63"/>
                </a:lnTo>
                <a:lnTo>
                  <a:pt x="4964" y="63"/>
                </a:lnTo>
                <a:lnTo>
                  <a:pt x="4965" y="63"/>
                </a:lnTo>
                <a:lnTo>
                  <a:pt x="4965" y="63"/>
                </a:lnTo>
                <a:lnTo>
                  <a:pt x="4965" y="63"/>
                </a:lnTo>
                <a:lnTo>
                  <a:pt x="4966" y="63"/>
                </a:lnTo>
                <a:lnTo>
                  <a:pt x="4966" y="63"/>
                </a:lnTo>
                <a:lnTo>
                  <a:pt x="4966" y="63"/>
                </a:lnTo>
                <a:lnTo>
                  <a:pt x="4967" y="63"/>
                </a:lnTo>
                <a:lnTo>
                  <a:pt x="4967" y="63"/>
                </a:lnTo>
                <a:lnTo>
                  <a:pt x="4967" y="63"/>
                </a:lnTo>
                <a:lnTo>
                  <a:pt x="4968" y="63"/>
                </a:lnTo>
                <a:lnTo>
                  <a:pt x="4968" y="63"/>
                </a:lnTo>
                <a:lnTo>
                  <a:pt x="4968" y="63"/>
                </a:lnTo>
                <a:lnTo>
                  <a:pt x="4968" y="63"/>
                </a:lnTo>
                <a:lnTo>
                  <a:pt x="4969" y="63"/>
                </a:lnTo>
                <a:lnTo>
                  <a:pt x="4969" y="63"/>
                </a:lnTo>
                <a:lnTo>
                  <a:pt x="4969" y="63"/>
                </a:lnTo>
                <a:lnTo>
                  <a:pt x="4970" y="63"/>
                </a:lnTo>
                <a:lnTo>
                  <a:pt x="4970" y="63"/>
                </a:lnTo>
                <a:lnTo>
                  <a:pt x="4970" y="63"/>
                </a:lnTo>
                <a:lnTo>
                  <a:pt x="4971" y="63"/>
                </a:lnTo>
                <a:lnTo>
                  <a:pt x="4971" y="63"/>
                </a:lnTo>
                <a:lnTo>
                  <a:pt x="4971" y="63"/>
                </a:lnTo>
                <a:lnTo>
                  <a:pt x="4973" y="63"/>
                </a:lnTo>
                <a:lnTo>
                  <a:pt x="4973" y="63"/>
                </a:lnTo>
                <a:lnTo>
                  <a:pt x="4973" y="63"/>
                </a:lnTo>
                <a:lnTo>
                  <a:pt x="4973" y="63"/>
                </a:lnTo>
                <a:lnTo>
                  <a:pt x="4974" y="63"/>
                </a:lnTo>
                <a:lnTo>
                  <a:pt x="4974" y="63"/>
                </a:lnTo>
                <a:lnTo>
                  <a:pt x="4974" y="63"/>
                </a:lnTo>
                <a:lnTo>
                  <a:pt x="4975" y="63"/>
                </a:lnTo>
                <a:lnTo>
                  <a:pt x="4975" y="63"/>
                </a:lnTo>
                <a:lnTo>
                  <a:pt x="4975" y="63"/>
                </a:lnTo>
                <a:lnTo>
                  <a:pt x="4976" y="63"/>
                </a:lnTo>
                <a:lnTo>
                  <a:pt x="4976" y="63"/>
                </a:lnTo>
                <a:lnTo>
                  <a:pt x="4976" y="63"/>
                </a:lnTo>
                <a:lnTo>
                  <a:pt x="4977" y="63"/>
                </a:lnTo>
                <a:lnTo>
                  <a:pt x="4977" y="63"/>
                </a:lnTo>
                <a:lnTo>
                  <a:pt x="4977" y="63"/>
                </a:lnTo>
                <a:lnTo>
                  <a:pt x="4978" y="63"/>
                </a:lnTo>
                <a:lnTo>
                  <a:pt x="4978" y="63"/>
                </a:lnTo>
                <a:lnTo>
                  <a:pt x="4978" y="63"/>
                </a:lnTo>
                <a:lnTo>
                  <a:pt x="4978" y="63"/>
                </a:lnTo>
                <a:lnTo>
                  <a:pt x="4979" y="63"/>
                </a:lnTo>
                <a:lnTo>
                  <a:pt x="4979" y="63"/>
                </a:lnTo>
                <a:lnTo>
                  <a:pt x="4979" y="63"/>
                </a:lnTo>
                <a:lnTo>
                  <a:pt x="4980" y="63"/>
                </a:lnTo>
                <a:lnTo>
                  <a:pt x="4980" y="63"/>
                </a:lnTo>
                <a:lnTo>
                  <a:pt x="4980" y="63"/>
                </a:lnTo>
                <a:lnTo>
                  <a:pt x="4981" y="63"/>
                </a:lnTo>
                <a:lnTo>
                  <a:pt x="4981" y="63"/>
                </a:lnTo>
                <a:lnTo>
                  <a:pt x="4981" y="63"/>
                </a:lnTo>
                <a:lnTo>
                  <a:pt x="4982" y="63"/>
                </a:lnTo>
                <a:lnTo>
                  <a:pt x="4982" y="63"/>
                </a:lnTo>
                <a:lnTo>
                  <a:pt x="4982" y="63"/>
                </a:lnTo>
                <a:lnTo>
                  <a:pt x="4983" y="63"/>
                </a:lnTo>
                <a:lnTo>
                  <a:pt x="4983" y="63"/>
                </a:lnTo>
                <a:lnTo>
                  <a:pt x="4983" y="63"/>
                </a:lnTo>
                <a:lnTo>
                  <a:pt x="4983" y="63"/>
                </a:lnTo>
                <a:lnTo>
                  <a:pt x="4984" y="63"/>
                </a:lnTo>
                <a:lnTo>
                  <a:pt x="4984" y="63"/>
                </a:lnTo>
                <a:lnTo>
                  <a:pt x="4984" y="63"/>
                </a:lnTo>
                <a:lnTo>
                  <a:pt x="4985" y="63"/>
                </a:lnTo>
                <a:lnTo>
                  <a:pt x="4985" y="63"/>
                </a:lnTo>
                <a:lnTo>
                  <a:pt x="4985" y="63"/>
                </a:lnTo>
                <a:lnTo>
                  <a:pt x="4986" y="63"/>
                </a:lnTo>
                <a:lnTo>
                  <a:pt x="4986" y="63"/>
                </a:lnTo>
                <a:lnTo>
                  <a:pt x="4986" y="63"/>
                </a:lnTo>
                <a:lnTo>
                  <a:pt x="4988" y="63"/>
                </a:lnTo>
                <a:lnTo>
                  <a:pt x="4988" y="63"/>
                </a:lnTo>
                <a:lnTo>
                  <a:pt x="4988" y="63"/>
                </a:lnTo>
                <a:lnTo>
                  <a:pt x="4988" y="63"/>
                </a:lnTo>
                <a:lnTo>
                  <a:pt x="4989" y="63"/>
                </a:lnTo>
                <a:lnTo>
                  <a:pt x="4989" y="63"/>
                </a:lnTo>
                <a:lnTo>
                  <a:pt x="4989" y="63"/>
                </a:lnTo>
                <a:lnTo>
                  <a:pt x="4990" y="63"/>
                </a:lnTo>
                <a:lnTo>
                  <a:pt x="4990" y="63"/>
                </a:lnTo>
                <a:lnTo>
                  <a:pt x="4990" y="63"/>
                </a:lnTo>
                <a:lnTo>
                  <a:pt x="4991" y="63"/>
                </a:lnTo>
                <a:lnTo>
                  <a:pt x="4991" y="63"/>
                </a:lnTo>
                <a:lnTo>
                  <a:pt x="4991" y="63"/>
                </a:lnTo>
                <a:lnTo>
                  <a:pt x="4992" y="63"/>
                </a:lnTo>
                <a:lnTo>
                  <a:pt x="4992" y="63"/>
                </a:lnTo>
                <a:lnTo>
                  <a:pt x="4992" y="63"/>
                </a:lnTo>
                <a:lnTo>
                  <a:pt x="4993" y="63"/>
                </a:lnTo>
                <a:lnTo>
                  <a:pt x="4993" y="63"/>
                </a:lnTo>
                <a:lnTo>
                  <a:pt x="4993" y="63"/>
                </a:lnTo>
                <a:lnTo>
                  <a:pt x="4993" y="63"/>
                </a:lnTo>
                <a:lnTo>
                  <a:pt x="4994" y="63"/>
                </a:lnTo>
                <a:lnTo>
                  <a:pt x="4994" y="63"/>
                </a:lnTo>
                <a:lnTo>
                  <a:pt x="4994" y="63"/>
                </a:lnTo>
                <a:lnTo>
                  <a:pt x="4995" y="63"/>
                </a:lnTo>
                <a:lnTo>
                  <a:pt x="4995" y="63"/>
                </a:lnTo>
                <a:lnTo>
                  <a:pt x="4995" y="63"/>
                </a:lnTo>
                <a:lnTo>
                  <a:pt x="4996" y="63"/>
                </a:lnTo>
                <a:lnTo>
                  <a:pt x="4996" y="63"/>
                </a:lnTo>
                <a:lnTo>
                  <a:pt x="4996" y="63"/>
                </a:lnTo>
                <a:lnTo>
                  <a:pt x="4997" y="63"/>
                </a:lnTo>
                <a:lnTo>
                  <a:pt x="4997" y="63"/>
                </a:lnTo>
                <a:lnTo>
                  <a:pt x="4997" y="63"/>
                </a:lnTo>
                <a:lnTo>
                  <a:pt x="4997" y="63"/>
                </a:lnTo>
                <a:lnTo>
                  <a:pt x="4998" y="63"/>
                </a:lnTo>
                <a:lnTo>
                  <a:pt x="4998" y="63"/>
                </a:lnTo>
                <a:lnTo>
                  <a:pt x="4998" y="63"/>
                </a:lnTo>
                <a:lnTo>
                  <a:pt x="4999" y="63"/>
                </a:lnTo>
                <a:lnTo>
                  <a:pt x="4999" y="63"/>
                </a:lnTo>
                <a:lnTo>
                  <a:pt x="4999" y="63"/>
                </a:lnTo>
                <a:lnTo>
                  <a:pt x="5000" y="63"/>
                </a:lnTo>
                <a:lnTo>
                  <a:pt x="5000" y="63"/>
                </a:lnTo>
                <a:lnTo>
                  <a:pt x="5000" y="63"/>
                </a:lnTo>
                <a:lnTo>
                  <a:pt x="5001" y="63"/>
                </a:lnTo>
                <a:lnTo>
                  <a:pt x="5001" y="63"/>
                </a:lnTo>
                <a:lnTo>
                  <a:pt x="5001" y="63"/>
                </a:lnTo>
                <a:lnTo>
                  <a:pt x="5002" y="63"/>
                </a:lnTo>
                <a:lnTo>
                  <a:pt x="5002" y="63"/>
                </a:lnTo>
                <a:lnTo>
                  <a:pt x="5002" y="63"/>
                </a:lnTo>
                <a:lnTo>
                  <a:pt x="5002" y="63"/>
                </a:lnTo>
                <a:lnTo>
                  <a:pt x="5004" y="63"/>
                </a:lnTo>
                <a:lnTo>
                  <a:pt x="5004" y="63"/>
                </a:lnTo>
                <a:lnTo>
                  <a:pt x="5004" y="63"/>
                </a:lnTo>
                <a:lnTo>
                  <a:pt x="5005" y="63"/>
                </a:lnTo>
                <a:lnTo>
                  <a:pt x="5005" y="63"/>
                </a:lnTo>
                <a:lnTo>
                  <a:pt x="5005" y="63"/>
                </a:lnTo>
                <a:lnTo>
                  <a:pt x="5006" y="63"/>
                </a:lnTo>
                <a:lnTo>
                  <a:pt x="5006" y="63"/>
                </a:lnTo>
                <a:lnTo>
                  <a:pt x="5006" y="63"/>
                </a:lnTo>
                <a:lnTo>
                  <a:pt x="5007" y="63"/>
                </a:lnTo>
                <a:lnTo>
                  <a:pt x="5007" y="63"/>
                </a:lnTo>
                <a:lnTo>
                  <a:pt x="5007" y="63"/>
                </a:lnTo>
                <a:lnTo>
                  <a:pt x="5008" y="63"/>
                </a:lnTo>
                <a:lnTo>
                  <a:pt x="5008" y="63"/>
                </a:lnTo>
                <a:lnTo>
                  <a:pt x="5008" y="63"/>
                </a:lnTo>
                <a:lnTo>
                  <a:pt x="5008" y="63"/>
                </a:lnTo>
                <a:lnTo>
                  <a:pt x="5009" y="63"/>
                </a:lnTo>
                <a:lnTo>
                  <a:pt x="5009" y="63"/>
                </a:lnTo>
                <a:lnTo>
                  <a:pt x="5009" y="63"/>
                </a:lnTo>
                <a:lnTo>
                  <a:pt x="5010" y="63"/>
                </a:lnTo>
                <a:lnTo>
                  <a:pt x="5010" y="63"/>
                </a:lnTo>
                <a:lnTo>
                  <a:pt x="5010" y="63"/>
                </a:lnTo>
                <a:lnTo>
                  <a:pt x="5011" y="63"/>
                </a:lnTo>
                <a:lnTo>
                  <a:pt x="5011" y="63"/>
                </a:lnTo>
                <a:lnTo>
                  <a:pt x="5011" y="63"/>
                </a:lnTo>
                <a:lnTo>
                  <a:pt x="5012" y="63"/>
                </a:lnTo>
                <a:lnTo>
                  <a:pt x="5012" y="63"/>
                </a:lnTo>
                <a:lnTo>
                  <a:pt x="5012" y="63"/>
                </a:lnTo>
                <a:lnTo>
                  <a:pt x="5012" y="63"/>
                </a:lnTo>
                <a:lnTo>
                  <a:pt x="5013" y="63"/>
                </a:lnTo>
                <a:lnTo>
                  <a:pt x="5013" y="63"/>
                </a:lnTo>
                <a:lnTo>
                  <a:pt x="5013" y="63"/>
                </a:lnTo>
                <a:lnTo>
                  <a:pt x="5014" y="63"/>
                </a:lnTo>
                <a:lnTo>
                  <a:pt x="5014" y="63"/>
                </a:lnTo>
                <a:lnTo>
                  <a:pt x="5014" y="63"/>
                </a:lnTo>
                <a:lnTo>
                  <a:pt x="5015" y="63"/>
                </a:lnTo>
                <a:lnTo>
                  <a:pt x="5015" y="63"/>
                </a:lnTo>
                <a:lnTo>
                  <a:pt x="5015" y="63"/>
                </a:lnTo>
                <a:lnTo>
                  <a:pt x="5016" y="63"/>
                </a:lnTo>
                <a:lnTo>
                  <a:pt x="5016" y="63"/>
                </a:lnTo>
                <a:lnTo>
                  <a:pt x="5016" y="63"/>
                </a:lnTo>
                <a:lnTo>
                  <a:pt x="5017" y="63"/>
                </a:lnTo>
                <a:lnTo>
                  <a:pt x="5017" y="63"/>
                </a:lnTo>
                <a:lnTo>
                  <a:pt x="5017" y="63"/>
                </a:lnTo>
                <a:lnTo>
                  <a:pt x="5017" y="63"/>
                </a:lnTo>
                <a:lnTo>
                  <a:pt x="5018" y="63"/>
                </a:lnTo>
                <a:lnTo>
                  <a:pt x="5018" y="63"/>
                </a:lnTo>
                <a:lnTo>
                  <a:pt x="5018" y="63"/>
                </a:lnTo>
                <a:lnTo>
                  <a:pt x="5019" y="63"/>
                </a:lnTo>
                <a:lnTo>
                  <a:pt x="5019" y="63"/>
                </a:lnTo>
                <a:lnTo>
                  <a:pt x="5019" y="63"/>
                </a:lnTo>
                <a:lnTo>
                  <a:pt x="5020" y="63"/>
                </a:lnTo>
                <a:lnTo>
                  <a:pt x="5020" y="63"/>
                </a:lnTo>
                <a:lnTo>
                  <a:pt x="5020" y="63"/>
                </a:lnTo>
                <a:lnTo>
                  <a:pt x="5022" y="63"/>
                </a:lnTo>
                <a:lnTo>
                  <a:pt x="5022" y="63"/>
                </a:lnTo>
                <a:lnTo>
                  <a:pt x="5022" y="63"/>
                </a:lnTo>
                <a:lnTo>
                  <a:pt x="5023" y="63"/>
                </a:lnTo>
                <a:lnTo>
                  <a:pt x="5023" y="63"/>
                </a:lnTo>
                <a:lnTo>
                  <a:pt x="5023" y="63"/>
                </a:lnTo>
                <a:lnTo>
                  <a:pt x="5023" y="63"/>
                </a:lnTo>
                <a:lnTo>
                  <a:pt x="5024" y="63"/>
                </a:lnTo>
                <a:lnTo>
                  <a:pt x="5024" y="63"/>
                </a:lnTo>
                <a:lnTo>
                  <a:pt x="5024" y="63"/>
                </a:lnTo>
                <a:lnTo>
                  <a:pt x="5025" y="63"/>
                </a:lnTo>
                <a:lnTo>
                  <a:pt x="5025" y="63"/>
                </a:lnTo>
                <a:lnTo>
                  <a:pt x="5025" y="63"/>
                </a:lnTo>
                <a:lnTo>
                  <a:pt x="5026" y="63"/>
                </a:lnTo>
                <a:lnTo>
                  <a:pt x="5026" y="63"/>
                </a:lnTo>
                <a:lnTo>
                  <a:pt x="5026" y="63"/>
                </a:lnTo>
                <a:lnTo>
                  <a:pt x="5027" y="63"/>
                </a:lnTo>
                <a:lnTo>
                  <a:pt x="5027" y="63"/>
                </a:lnTo>
                <a:lnTo>
                  <a:pt x="5027" y="63"/>
                </a:lnTo>
                <a:lnTo>
                  <a:pt x="5027" y="63"/>
                </a:lnTo>
                <a:lnTo>
                  <a:pt x="5028" y="63"/>
                </a:lnTo>
                <a:lnTo>
                  <a:pt x="5028" y="63"/>
                </a:lnTo>
                <a:lnTo>
                  <a:pt x="5028" y="63"/>
                </a:lnTo>
                <a:lnTo>
                  <a:pt x="5029" y="63"/>
                </a:lnTo>
                <a:lnTo>
                  <a:pt x="5029" y="63"/>
                </a:lnTo>
                <a:lnTo>
                  <a:pt x="5029" y="63"/>
                </a:lnTo>
                <a:lnTo>
                  <a:pt x="5030" y="63"/>
                </a:lnTo>
                <a:lnTo>
                  <a:pt x="5030" y="63"/>
                </a:lnTo>
                <a:lnTo>
                  <a:pt x="5030" y="63"/>
                </a:lnTo>
                <a:lnTo>
                  <a:pt x="5031" y="63"/>
                </a:lnTo>
                <a:lnTo>
                  <a:pt x="5031" y="63"/>
                </a:lnTo>
                <a:lnTo>
                  <a:pt x="5031" y="63"/>
                </a:lnTo>
                <a:lnTo>
                  <a:pt x="5032" y="63"/>
                </a:lnTo>
                <a:lnTo>
                  <a:pt x="5032" y="63"/>
                </a:lnTo>
                <a:lnTo>
                  <a:pt x="5032" y="63"/>
                </a:lnTo>
                <a:lnTo>
                  <a:pt x="5032" y="63"/>
                </a:lnTo>
                <a:lnTo>
                  <a:pt x="5033" y="63"/>
                </a:lnTo>
                <a:lnTo>
                  <a:pt x="5033" y="63"/>
                </a:lnTo>
                <a:lnTo>
                  <a:pt x="5033" y="63"/>
                </a:lnTo>
                <a:lnTo>
                  <a:pt x="5034" y="63"/>
                </a:lnTo>
                <a:lnTo>
                  <a:pt x="5034" y="63"/>
                </a:lnTo>
                <a:lnTo>
                  <a:pt x="5034" y="63"/>
                </a:lnTo>
                <a:lnTo>
                  <a:pt x="5035" y="63"/>
                </a:lnTo>
                <a:lnTo>
                  <a:pt x="5035" y="63"/>
                </a:lnTo>
                <a:lnTo>
                  <a:pt x="5035" y="63"/>
                </a:lnTo>
                <a:lnTo>
                  <a:pt x="5036" y="63"/>
                </a:lnTo>
                <a:lnTo>
                  <a:pt x="5036" y="63"/>
                </a:lnTo>
                <a:lnTo>
                  <a:pt x="5036" y="63"/>
                </a:lnTo>
                <a:lnTo>
                  <a:pt x="5038" y="63"/>
                </a:lnTo>
                <a:lnTo>
                  <a:pt x="5038" y="63"/>
                </a:lnTo>
                <a:lnTo>
                  <a:pt x="5038" y="63"/>
                </a:lnTo>
                <a:lnTo>
                  <a:pt x="5038" y="63"/>
                </a:lnTo>
                <a:lnTo>
                  <a:pt x="5039" y="63"/>
                </a:lnTo>
                <a:lnTo>
                  <a:pt x="5039" y="63"/>
                </a:lnTo>
                <a:lnTo>
                  <a:pt x="5039" y="63"/>
                </a:lnTo>
                <a:lnTo>
                  <a:pt x="5040" y="63"/>
                </a:lnTo>
                <a:lnTo>
                  <a:pt x="5040" y="63"/>
                </a:lnTo>
                <a:lnTo>
                  <a:pt x="5040" y="63"/>
                </a:lnTo>
                <a:lnTo>
                  <a:pt x="5041" y="63"/>
                </a:lnTo>
                <a:lnTo>
                  <a:pt x="5041" y="63"/>
                </a:lnTo>
                <a:lnTo>
                  <a:pt x="5041" y="63"/>
                </a:lnTo>
                <a:lnTo>
                  <a:pt x="5042" y="63"/>
                </a:lnTo>
                <a:lnTo>
                  <a:pt x="5042" y="63"/>
                </a:lnTo>
                <a:lnTo>
                  <a:pt x="5042" y="63"/>
                </a:lnTo>
                <a:lnTo>
                  <a:pt x="5042" y="63"/>
                </a:lnTo>
                <a:lnTo>
                  <a:pt x="5043" y="63"/>
                </a:lnTo>
                <a:lnTo>
                  <a:pt x="5043" y="63"/>
                </a:lnTo>
                <a:lnTo>
                  <a:pt x="5043" y="63"/>
                </a:lnTo>
                <a:lnTo>
                  <a:pt x="5044" y="63"/>
                </a:lnTo>
                <a:lnTo>
                  <a:pt x="5044" y="63"/>
                </a:lnTo>
                <a:lnTo>
                  <a:pt x="5044" y="63"/>
                </a:lnTo>
                <a:lnTo>
                  <a:pt x="5045" y="63"/>
                </a:lnTo>
                <a:lnTo>
                  <a:pt x="5045" y="63"/>
                </a:lnTo>
                <a:lnTo>
                  <a:pt x="5045" y="63"/>
                </a:lnTo>
                <a:lnTo>
                  <a:pt x="5046" y="63"/>
                </a:lnTo>
                <a:lnTo>
                  <a:pt x="5046" y="63"/>
                </a:lnTo>
                <a:lnTo>
                  <a:pt x="5046" y="63"/>
                </a:lnTo>
                <a:lnTo>
                  <a:pt x="5047" y="63"/>
                </a:lnTo>
                <a:lnTo>
                  <a:pt x="5047" y="63"/>
                </a:lnTo>
                <a:lnTo>
                  <a:pt x="5047" y="63"/>
                </a:lnTo>
                <a:lnTo>
                  <a:pt x="5047" y="63"/>
                </a:lnTo>
                <a:lnTo>
                  <a:pt x="5048" y="63"/>
                </a:lnTo>
                <a:lnTo>
                  <a:pt x="5048" y="63"/>
                </a:lnTo>
                <a:lnTo>
                  <a:pt x="5048" y="63"/>
                </a:lnTo>
                <a:lnTo>
                  <a:pt x="5049" y="63"/>
                </a:lnTo>
                <a:lnTo>
                  <a:pt x="5049" y="63"/>
                </a:lnTo>
                <a:lnTo>
                  <a:pt x="5049" y="63"/>
                </a:lnTo>
                <a:lnTo>
                  <a:pt x="5050" y="63"/>
                </a:lnTo>
                <a:lnTo>
                  <a:pt x="5050" y="63"/>
                </a:lnTo>
                <a:lnTo>
                  <a:pt x="5050" y="63"/>
                </a:lnTo>
                <a:lnTo>
                  <a:pt x="5051" y="63"/>
                </a:lnTo>
                <a:lnTo>
                  <a:pt x="5051" y="63"/>
                </a:lnTo>
                <a:lnTo>
                  <a:pt x="5051" y="63"/>
                </a:lnTo>
                <a:lnTo>
                  <a:pt x="5052" y="63"/>
                </a:lnTo>
                <a:lnTo>
                  <a:pt x="5052" y="63"/>
                </a:lnTo>
                <a:lnTo>
                  <a:pt x="5052" y="63"/>
                </a:lnTo>
                <a:lnTo>
                  <a:pt x="5052" y="63"/>
                </a:lnTo>
                <a:lnTo>
                  <a:pt x="5053" y="63"/>
                </a:lnTo>
                <a:lnTo>
                  <a:pt x="5053" y="63"/>
                </a:lnTo>
                <a:lnTo>
                  <a:pt x="5053" y="63"/>
                </a:lnTo>
                <a:lnTo>
                  <a:pt x="5054" y="63"/>
                </a:lnTo>
                <a:lnTo>
                  <a:pt x="5054" y="63"/>
                </a:lnTo>
                <a:lnTo>
                  <a:pt x="5054" y="63"/>
                </a:lnTo>
                <a:lnTo>
                  <a:pt x="5056" y="63"/>
                </a:lnTo>
                <a:lnTo>
                  <a:pt x="5056" y="63"/>
                </a:lnTo>
                <a:lnTo>
                  <a:pt x="5056" y="63"/>
                </a:lnTo>
                <a:lnTo>
                  <a:pt x="5057" y="63"/>
                </a:lnTo>
                <a:lnTo>
                  <a:pt x="5057" y="63"/>
                </a:lnTo>
                <a:lnTo>
                  <a:pt x="5057" y="63"/>
                </a:lnTo>
                <a:lnTo>
                  <a:pt x="5057" y="63"/>
                </a:lnTo>
                <a:lnTo>
                  <a:pt x="5058" y="63"/>
                </a:lnTo>
                <a:lnTo>
                  <a:pt x="5058" y="63"/>
                </a:lnTo>
                <a:lnTo>
                  <a:pt x="5058" y="63"/>
                </a:lnTo>
                <a:lnTo>
                  <a:pt x="5059" y="63"/>
                </a:lnTo>
                <a:lnTo>
                  <a:pt x="5059" y="63"/>
                </a:lnTo>
                <a:lnTo>
                  <a:pt x="5059" y="63"/>
                </a:lnTo>
                <a:lnTo>
                  <a:pt x="5060" y="63"/>
                </a:lnTo>
                <a:lnTo>
                  <a:pt x="5060" y="63"/>
                </a:lnTo>
                <a:lnTo>
                  <a:pt x="5060" y="63"/>
                </a:lnTo>
                <a:lnTo>
                  <a:pt x="5061" y="63"/>
                </a:lnTo>
                <a:lnTo>
                  <a:pt x="5061" y="63"/>
                </a:lnTo>
                <a:lnTo>
                  <a:pt x="5061" y="63"/>
                </a:lnTo>
                <a:lnTo>
                  <a:pt x="5062" y="63"/>
                </a:lnTo>
                <a:lnTo>
                  <a:pt x="5062" y="63"/>
                </a:lnTo>
                <a:lnTo>
                  <a:pt x="5062" y="63"/>
                </a:lnTo>
                <a:lnTo>
                  <a:pt x="5062" y="63"/>
                </a:lnTo>
                <a:lnTo>
                  <a:pt x="5063" y="63"/>
                </a:lnTo>
                <a:lnTo>
                  <a:pt x="5063" y="63"/>
                </a:lnTo>
                <a:lnTo>
                  <a:pt x="5063" y="63"/>
                </a:lnTo>
                <a:lnTo>
                  <a:pt x="5064" y="63"/>
                </a:lnTo>
                <a:lnTo>
                  <a:pt x="5064" y="63"/>
                </a:lnTo>
                <a:lnTo>
                  <a:pt x="5064" y="63"/>
                </a:lnTo>
                <a:lnTo>
                  <a:pt x="5065" y="63"/>
                </a:lnTo>
                <a:lnTo>
                  <a:pt x="5065" y="63"/>
                </a:lnTo>
                <a:lnTo>
                  <a:pt x="5065" y="63"/>
                </a:lnTo>
                <a:lnTo>
                  <a:pt x="5066" y="63"/>
                </a:lnTo>
                <a:lnTo>
                  <a:pt x="5066" y="63"/>
                </a:lnTo>
                <a:lnTo>
                  <a:pt x="5066" y="63"/>
                </a:lnTo>
                <a:lnTo>
                  <a:pt x="5066" y="63"/>
                </a:lnTo>
                <a:lnTo>
                  <a:pt x="5067" y="63"/>
                </a:lnTo>
                <a:lnTo>
                  <a:pt x="5067" y="63"/>
                </a:lnTo>
                <a:lnTo>
                  <a:pt x="5067" y="63"/>
                </a:lnTo>
                <a:lnTo>
                  <a:pt x="5068" y="63"/>
                </a:lnTo>
                <a:lnTo>
                  <a:pt x="5068" y="63"/>
                </a:lnTo>
                <a:lnTo>
                  <a:pt x="5068" y="63"/>
                </a:lnTo>
                <a:lnTo>
                  <a:pt x="5069" y="63"/>
                </a:lnTo>
                <a:lnTo>
                  <a:pt x="5069" y="63"/>
                </a:lnTo>
                <a:lnTo>
                  <a:pt x="5069" y="63"/>
                </a:lnTo>
                <a:lnTo>
                  <a:pt x="5070" y="63"/>
                </a:lnTo>
                <a:lnTo>
                  <a:pt x="5070" y="63"/>
                </a:lnTo>
                <a:lnTo>
                  <a:pt x="5070" y="63"/>
                </a:lnTo>
                <a:lnTo>
                  <a:pt x="5072" y="63"/>
                </a:lnTo>
                <a:lnTo>
                  <a:pt x="5072" y="63"/>
                </a:lnTo>
                <a:lnTo>
                  <a:pt x="5072" y="63"/>
                </a:lnTo>
                <a:lnTo>
                  <a:pt x="5072" y="63"/>
                </a:lnTo>
                <a:lnTo>
                  <a:pt x="5073" y="63"/>
                </a:lnTo>
                <a:lnTo>
                  <a:pt x="5073" y="63"/>
                </a:lnTo>
                <a:lnTo>
                  <a:pt x="5073" y="63"/>
                </a:lnTo>
                <a:lnTo>
                  <a:pt x="5074" y="63"/>
                </a:lnTo>
                <a:lnTo>
                  <a:pt x="5074" y="63"/>
                </a:lnTo>
                <a:lnTo>
                  <a:pt x="5074" y="63"/>
                </a:lnTo>
                <a:lnTo>
                  <a:pt x="5075" y="63"/>
                </a:lnTo>
                <a:lnTo>
                  <a:pt x="5075" y="63"/>
                </a:lnTo>
                <a:lnTo>
                  <a:pt x="5075" y="63"/>
                </a:lnTo>
                <a:lnTo>
                  <a:pt x="5076" y="63"/>
                </a:lnTo>
                <a:lnTo>
                  <a:pt x="5076" y="63"/>
                </a:lnTo>
                <a:lnTo>
                  <a:pt x="5076" y="63"/>
                </a:lnTo>
                <a:lnTo>
                  <a:pt x="5077" y="63"/>
                </a:lnTo>
                <a:lnTo>
                  <a:pt x="5077" y="63"/>
                </a:lnTo>
                <a:lnTo>
                  <a:pt x="5077" y="63"/>
                </a:lnTo>
                <a:lnTo>
                  <a:pt x="5077" y="63"/>
                </a:lnTo>
                <a:lnTo>
                  <a:pt x="5078" y="63"/>
                </a:lnTo>
                <a:lnTo>
                  <a:pt x="5078" y="63"/>
                </a:lnTo>
                <a:lnTo>
                  <a:pt x="5078" y="63"/>
                </a:lnTo>
                <a:lnTo>
                  <a:pt x="5079" y="63"/>
                </a:lnTo>
                <a:lnTo>
                  <a:pt x="5079" y="63"/>
                </a:lnTo>
                <a:lnTo>
                  <a:pt x="5079" y="63"/>
                </a:lnTo>
                <a:lnTo>
                  <a:pt x="5080" y="63"/>
                </a:lnTo>
                <a:lnTo>
                  <a:pt x="5080" y="63"/>
                </a:lnTo>
                <a:lnTo>
                  <a:pt x="5080" y="63"/>
                </a:lnTo>
                <a:lnTo>
                  <a:pt x="5081" y="63"/>
                </a:lnTo>
                <a:lnTo>
                  <a:pt x="5081" y="63"/>
                </a:lnTo>
                <a:lnTo>
                  <a:pt x="5081" y="63"/>
                </a:lnTo>
                <a:lnTo>
                  <a:pt x="5082" y="63"/>
                </a:lnTo>
                <a:lnTo>
                  <a:pt x="5082" y="63"/>
                </a:lnTo>
                <a:lnTo>
                  <a:pt x="5082" y="63"/>
                </a:lnTo>
                <a:lnTo>
                  <a:pt x="5082" y="63"/>
                </a:lnTo>
                <a:lnTo>
                  <a:pt x="5083" y="63"/>
                </a:lnTo>
                <a:lnTo>
                  <a:pt x="5083" y="63"/>
                </a:lnTo>
                <a:lnTo>
                  <a:pt x="5083" y="63"/>
                </a:lnTo>
                <a:lnTo>
                  <a:pt x="5084" y="63"/>
                </a:lnTo>
                <a:lnTo>
                  <a:pt x="5084" y="63"/>
                </a:lnTo>
                <a:lnTo>
                  <a:pt x="5084" y="63"/>
                </a:lnTo>
                <a:lnTo>
                  <a:pt x="5085" y="63"/>
                </a:lnTo>
                <a:lnTo>
                  <a:pt x="5085" y="63"/>
                </a:lnTo>
                <a:lnTo>
                  <a:pt x="5085" y="63"/>
                </a:lnTo>
                <a:lnTo>
                  <a:pt x="5086" y="63"/>
                </a:lnTo>
                <a:lnTo>
                  <a:pt x="5086" y="63"/>
                </a:lnTo>
                <a:lnTo>
                  <a:pt x="5086" y="63"/>
                </a:lnTo>
                <a:lnTo>
                  <a:pt x="5086" y="63"/>
                </a:lnTo>
                <a:lnTo>
                  <a:pt x="5087" y="63"/>
                </a:lnTo>
                <a:lnTo>
                  <a:pt x="5087" y="63"/>
                </a:lnTo>
                <a:lnTo>
                  <a:pt x="5087" y="63"/>
                </a:lnTo>
                <a:lnTo>
                  <a:pt x="5088" y="63"/>
                </a:lnTo>
                <a:lnTo>
                  <a:pt x="5088" y="63"/>
                </a:lnTo>
                <a:lnTo>
                  <a:pt x="5088" y="63"/>
                </a:lnTo>
                <a:lnTo>
                  <a:pt x="5090" y="63"/>
                </a:lnTo>
                <a:lnTo>
                  <a:pt x="5090" y="63"/>
                </a:lnTo>
                <a:lnTo>
                  <a:pt x="5090" y="63"/>
                </a:lnTo>
                <a:lnTo>
                  <a:pt x="5091" y="63"/>
                </a:lnTo>
                <a:lnTo>
                  <a:pt x="5091" y="63"/>
                </a:lnTo>
                <a:lnTo>
                  <a:pt x="5091" y="63"/>
                </a:lnTo>
                <a:lnTo>
                  <a:pt x="5092" y="63"/>
                </a:lnTo>
                <a:lnTo>
                  <a:pt x="5092" y="63"/>
                </a:lnTo>
                <a:lnTo>
                  <a:pt x="5092" y="63"/>
                </a:lnTo>
                <a:lnTo>
                  <a:pt x="5092" y="63"/>
                </a:lnTo>
                <a:lnTo>
                  <a:pt x="5093" y="63"/>
                </a:lnTo>
                <a:lnTo>
                  <a:pt x="5093" y="63"/>
                </a:lnTo>
                <a:lnTo>
                  <a:pt x="5093" y="63"/>
                </a:lnTo>
                <a:lnTo>
                  <a:pt x="5094" y="63"/>
                </a:lnTo>
                <a:lnTo>
                  <a:pt x="5094" y="63"/>
                </a:lnTo>
                <a:lnTo>
                  <a:pt x="5094" y="63"/>
                </a:lnTo>
                <a:lnTo>
                  <a:pt x="5095" y="63"/>
                </a:lnTo>
                <a:lnTo>
                  <a:pt x="5095" y="63"/>
                </a:lnTo>
                <a:lnTo>
                  <a:pt x="5095" y="63"/>
                </a:lnTo>
                <a:lnTo>
                  <a:pt x="5096" y="63"/>
                </a:lnTo>
                <a:lnTo>
                  <a:pt x="5096" y="63"/>
                </a:lnTo>
                <a:lnTo>
                  <a:pt x="5096" y="63"/>
                </a:lnTo>
                <a:lnTo>
                  <a:pt x="5097" y="63"/>
                </a:lnTo>
                <a:lnTo>
                  <a:pt x="5097" y="63"/>
                </a:lnTo>
                <a:lnTo>
                  <a:pt x="5097" y="63"/>
                </a:lnTo>
                <a:lnTo>
                  <a:pt x="5097" y="63"/>
                </a:lnTo>
                <a:lnTo>
                  <a:pt x="5098" y="63"/>
                </a:lnTo>
                <a:lnTo>
                  <a:pt x="5098" y="63"/>
                </a:lnTo>
                <a:lnTo>
                  <a:pt x="5098" y="63"/>
                </a:lnTo>
                <a:lnTo>
                  <a:pt x="5099" y="63"/>
                </a:lnTo>
                <a:lnTo>
                  <a:pt x="5099" y="63"/>
                </a:lnTo>
                <a:lnTo>
                  <a:pt x="5099" y="63"/>
                </a:lnTo>
                <a:lnTo>
                  <a:pt x="5100" y="63"/>
                </a:lnTo>
                <a:lnTo>
                  <a:pt x="5100" y="63"/>
                </a:lnTo>
                <a:lnTo>
                  <a:pt x="5100" y="63"/>
                </a:lnTo>
                <a:lnTo>
                  <a:pt x="5101" y="63"/>
                </a:lnTo>
                <a:lnTo>
                  <a:pt x="5101" y="63"/>
                </a:lnTo>
                <a:lnTo>
                  <a:pt x="5101" y="63"/>
                </a:lnTo>
                <a:lnTo>
                  <a:pt x="5101" y="63"/>
                </a:lnTo>
                <a:lnTo>
                  <a:pt x="5102" y="63"/>
                </a:lnTo>
                <a:lnTo>
                  <a:pt x="5102" y="63"/>
                </a:lnTo>
                <a:lnTo>
                  <a:pt x="5102" y="63"/>
                </a:lnTo>
                <a:lnTo>
                  <a:pt x="5103" y="63"/>
                </a:lnTo>
                <a:lnTo>
                  <a:pt x="5103" y="63"/>
                </a:lnTo>
                <a:lnTo>
                  <a:pt x="5103" y="63"/>
                </a:lnTo>
                <a:lnTo>
                  <a:pt x="5105" y="63"/>
                </a:lnTo>
                <a:lnTo>
                  <a:pt x="5105" y="63"/>
                </a:lnTo>
                <a:lnTo>
                  <a:pt x="5105" y="63"/>
                </a:lnTo>
                <a:lnTo>
                  <a:pt x="5106" y="63"/>
                </a:lnTo>
                <a:lnTo>
                  <a:pt x="5106" y="63"/>
                </a:lnTo>
                <a:lnTo>
                  <a:pt x="5106" y="63"/>
                </a:lnTo>
                <a:lnTo>
                  <a:pt x="5107" y="63"/>
                </a:lnTo>
                <a:lnTo>
                  <a:pt x="5107" y="63"/>
                </a:lnTo>
                <a:lnTo>
                  <a:pt x="5107" y="63"/>
                </a:lnTo>
                <a:lnTo>
                  <a:pt x="5107" y="63"/>
                </a:lnTo>
                <a:lnTo>
                  <a:pt x="5108" y="63"/>
                </a:lnTo>
                <a:lnTo>
                  <a:pt x="5108" y="63"/>
                </a:lnTo>
                <a:lnTo>
                  <a:pt x="5108" y="63"/>
                </a:lnTo>
                <a:lnTo>
                  <a:pt x="5109" y="63"/>
                </a:lnTo>
                <a:lnTo>
                  <a:pt x="5109" y="63"/>
                </a:lnTo>
                <a:lnTo>
                  <a:pt x="5109" y="63"/>
                </a:lnTo>
                <a:lnTo>
                  <a:pt x="5110" y="63"/>
                </a:lnTo>
                <a:lnTo>
                  <a:pt x="5110" y="63"/>
                </a:lnTo>
                <a:lnTo>
                  <a:pt x="5110" y="63"/>
                </a:lnTo>
                <a:lnTo>
                  <a:pt x="5111" y="63"/>
                </a:lnTo>
                <a:lnTo>
                  <a:pt x="5111" y="63"/>
                </a:lnTo>
                <a:lnTo>
                  <a:pt x="5111" y="63"/>
                </a:lnTo>
                <a:lnTo>
                  <a:pt x="5112" y="63"/>
                </a:lnTo>
                <a:lnTo>
                  <a:pt x="5112" y="63"/>
                </a:lnTo>
                <a:lnTo>
                  <a:pt x="5112" y="63"/>
                </a:lnTo>
                <a:lnTo>
                  <a:pt x="5112" y="63"/>
                </a:lnTo>
                <a:lnTo>
                  <a:pt x="5113" y="63"/>
                </a:lnTo>
                <a:lnTo>
                  <a:pt x="5113" y="63"/>
                </a:lnTo>
                <a:lnTo>
                  <a:pt x="5113" y="63"/>
                </a:lnTo>
                <a:lnTo>
                  <a:pt x="5114" y="63"/>
                </a:lnTo>
                <a:lnTo>
                  <a:pt x="5114" y="63"/>
                </a:lnTo>
                <a:lnTo>
                  <a:pt x="5114" y="63"/>
                </a:lnTo>
                <a:lnTo>
                  <a:pt x="5115" y="63"/>
                </a:lnTo>
                <a:lnTo>
                  <a:pt x="5115" y="63"/>
                </a:lnTo>
                <a:lnTo>
                  <a:pt x="5115" y="63"/>
                </a:lnTo>
                <a:lnTo>
                  <a:pt x="5116" y="63"/>
                </a:lnTo>
                <a:lnTo>
                  <a:pt x="5116" y="63"/>
                </a:lnTo>
                <a:lnTo>
                  <a:pt x="5116" y="63"/>
                </a:lnTo>
                <a:lnTo>
                  <a:pt x="5116" y="63"/>
                </a:lnTo>
                <a:lnTo>
                  <a:pt x="5117" y="63"/>
                </a:lnTo>
                <a:lnTo>
                  <a:pt x="5117" y="63"/>
                </a:lnTo>
                <a:lnTo>
                  <a:pt x="5117" y="63"/>
                </a:lnTo>
                <a:lnTo>
                  <a:pt x="5118" y="63"/>
                </a:lnTo>
                <a:lnTo>
                  <a:pt x="5118" y="63"/>
                </a:lnTo>
                <a:lnTo>
                  <a:pt x="5118" y="63"/>
                </a:lnTo>
                <a:lnTo>
                  <a:pt x="5119" y="63"/>
                </a:lnTo>
                <a:lnTo>
                  <a:pt x="5119" y="63"/>
                </a:lnTo>
                <a:lnTo>
                  <a:pt x="5119" y="63"/>
                </a:lnTo>
                <a:lnTo>
                  <a:pt x="5121" y="63"/>
                </a:lnTo>
                <a:lnTo>
                  <a:pt x="5121" y="63"/>
                </a:lnTo>
                <a:lnTo>
                  <a:pt x="5121" y="63"/>
                </a:lnTo>
                <a:lnTo>
                  <a:pt x="5121" y="63"/>
                </a:lnTo>
                <a:lnTo>
                  <a:pt x="5122" y="63"/>
                </a:lnTo>
                <a:lnTo>
                  <a:pt x="5122" y="63"/>
                </a:lnTo>
                <a:lnTo>
                  <a:pt x="5122" y="63"/>
                </a:lnTo>
                <a:lnTo>
                  <a:pt x="5123" y="63"/>
                </a:lnTo>
                <a:lnTo>
                  <a:pt x="5123" y="63"/>
                </a:lnTo>
                <a:lnTo>
                  <a:pt x="5123" y="63"/>
                </a:lnTo>
                <a:lnTo>
                  <a:pt x="5124" y="63"/>
                </a:lnTo>
                <a:lnTo>
                  <a:pt x="5124" y="63"/>
                </a:lnTo>
                <a:lnTo>
                  <a:pt x="5124" y="63"/>
                </a:lnTo>
                <a:lnTo>
                  <a:pt x="5125" y="63"/>
                </a:lnTo>
                <a:lnTo>
                  <a:pt x="5125" y="63"/>
                </a:lnTo>
                <a:lnTo>
                  <a:pt x="5125" y="63"/>
                </a:lnTo>
                <a:lnTo>
                  <a:pt x="5126" y="63"/>
                </a:lnTo>
                <a:lnTo>
                  <a:pt x="5126" y="63"/>
                </a:lnTo>
                <a:lnTo>
                  <a:pt x="5126" y="63"/>
                </a:lnTo>
                <a:lnTo>
                  <a:pt x="5127" y="63"/>
                </a:lnTo>
                <a:lnTo>
                  <a:pt x="5127" y="63"/>
                </a:lnTo>
                <a:lnTo>
                  <a:pt x="5127" y="63"/>
                </a:lnTo>
                <a:lnTo>
                  <a:pt x="5127" y="63"/>
                </a:lnTo>
                <a:lnTo>
                  <a:pt x="5128" y="63"/>
                </a:lnTo>
                <a:lnTo>
                  <a:pt x="5128" y="63"/>
                </a:lnTo>
                <a:lnTo>
                  <a:pt x="5128" y="63"/>
                </a:lnTo>
                <a:lnTo>
                  <a:pt x="5129" y="63"/>
                </a:lnTo>
                <a:lnTo>
                  <a:pt x="5129" y="63"/>
                </a:lnTo>
                <a:lnTo>
                  <a:pt x="5129" y="63"/>
                </a:lnTo>
                <a:lnTo>
                  <a:pt x="5130" y="63"/>
                </a:lnTo>
                <a:lnTo>
                  <a:pt x="5130" y="63"/>
                </a:lnTo>
                <a:lnTo>
                  <a:pt x="5130" y="63"/>
                </a:lnTo>
                <a:lnTo>
                  <a:pt x="5131" y="63"/>
                </a:lnTo>
                <a:lnTo>
                  <a:pt x="5131" y="63"/>
                </a:lnTo>
                <a:lnTo>
                  <a:pt x="5131" y="63"/>
                </a:lnTo>
                <a:lnTo>
                  <a:pt x="5131" y="63"/>
                </a:lnTo>
                <a:lnTo>
                  <a:pt x="5132" y="63"/>
                </a:lnTo>
                <a:lnTo>
                  <a:pt x="5132" y="63"/>
                </a:lnTo>
                <a:lnTo>
                  <a:pt x="5132" y="63"/>
                </a:lnTo>
                <a:lnTo>
                  <a:pt x="5133" y="63"/>
                </a:lnTo>
                <a:lnTo>
                  <a:pt x="5133" y="63"/>
                </a:lnTo>
                <a:lnTo>
                  <a:pt x="5133" y="63"/>
                </a:lnTo>
                <a:lnTo>
                  <a:pt x="5134" y="63"/>
                </a:lnTo>
                <a:lnTo>
                  <a:pt x="5134" y="63"/>
                </a:lnTo>
                <a:lnTo>
                  <a:pt x="5134" y="63"/>
                </a:lnTo>
                <a:lnTo>
                  <a:pt x="5135" y="63"/>
                </a:lnTo>
                <a:lnTo>
                  <a:pt x="5135" y="63"/>
                </a:lnTo>
                <a:lnTo>
                  <a:pt x="5135" y="63"/>
                </a:lnTo>
                <a:lnTo>
                  <a:pt x="5136" y="63"/>
                </a:lnTo>
                <a:lnTo>
                  <a:pt x="5136" y="63"/>
                </a:lnTo>
                <a:lnTo>
                  <a:pt x="5136" y="63"/>
                </a:lnTo>
                <a:lnTo>
                  <a:pt x="5136" y="63"/>
                </a:lnTo>
                <a:lnTo>
                  <a:pt x="5137" y="63"/>
                </a:lnTo>
                <a:lnTo>
                  <a:pt x="5137" y="63"/>
                </a:lnTo>
                <a:lnTo>
                  <a:pt x="5137" y="63"/>
                </a:lnTo>
                <a:lnTo>
                  <a:pt x="5139" y="63"/>
                </a:lnTo>
                <a:lnTo>
                  <a:pt x="5139" y="63"/>
                </a:lnTo>
                <a:lnTo>
                  <a:pt x="5139" y="63"/>
                </a:lnTo>
                <a:lnTo>
                  <a:pt x="5140" y="63"/>
                </a:lnTo>
                <a:lnTo>
                  <a:pt x="5140" y="63"/>
                </a:lnTo>
                <a:lnTo>
                  <a:pt x="5140" y="63"/>
                </a:lnTo>
                <a:lnTo>
                  <a:pt x="5141" y="63"/>
                </a:lnTo>
                <a:lnTo>
                  <a:pt x="5141" y="63"/>
                </a:lnTo>
                <a:lnTo>
                  <a:pt x="5141" y="63"/>
                </a:lnTo>
                <a:lnTo>
                  <a:pt x="5142" y="63"/>
                </a:lnTo>
                <a:lnTo>
                  <a:pt x="5142" y="63"/>
                </a:lnTo>
                <a:lnTo>
                  <a:pt x="5142" y="63"/>
                </a:lnTo>
                <a:lnTo>
                  <a:pt x="5142" y="63"/>
                </a:lnTo>
                <a:lnTo>
                  <a:pt x="5143" y="63"/>
                </a:lnTo>
                <a:lnTo>
                  <a:pt x="5143" y="63"/>
                </a:lnTo>
                <a:lnTo>
                  <a:pt x="5143" y="63"/>
                </a:lnTo>
                <a:lnTo>
                  <a:pt x="5144" y="63"/>
                </a:lnTo>
                <a:lnTo>
                  <a:pt x="5144" y="63"/>
                </a:lnTo>
                <a:lnTo>
                  <a:pt x="5144" y="63"/>
                </a:lnTo>
                <a:lnTo>
                  <a:pt x="5145" y="63"/>
                </a:lnTo>
                <a:lnTo>
                  <a:pt x="5145" y="63"/>
                </a:lnTo>
                <a:lnTo>
                  <a:pt x="5145" y="63"/>
                </a:lnTo>
                <a:lnTo>
                  <a:pt x="5146" y="63"/>
                </a:lnTo>
                <a:lnTo>
                  <a:pt x="5146" y="63"/>
                </a:lnTo>
                <a:lnTo>
                  <a:pt x="5146" y="63"/>
                </a:lnTo>
                <a:lnTo>
                  <a:pt x="5146" y="63"/>
                </a:lnTo>
                <a:lnTo>
                  <a:pt x="5147" y="63"/>
                </a:lnTo>
                <a:lnTo>
                  <a:pt x="5147" y="63"/>
                </a:lnTo>
                <a:lnTo>
                  <a:pt x="5147" y="63"/>
                </a:lnTo>
                <a:lnTo>
                  <a:pt x="5148" y="63"/>
                </a:lnTo>
                <a:lnTo>
                  <a:pt x="5148" y="63"/>
                </a:lnTo>
                <a:lnTo>
                  <a:pt x="5148" y="63"/>
                </a:lnTo>
                <a:lnTo>
                  <a:pt x="5149" y="63"/>
                </a:lnTo>
                <a:lnTo>
                  <a:pt x="5149" y="63"/>
                </a:lnTo>
                <a:lnTo>
                  <a:pt x="5149" y="63"/>
                </a:lnTo>
                <a:lnTo>
                  <a:pt x="5150" y="63"/>
                </a:lnTo>
                <a:lnTo>
                  <a:pt x="5150" y="63"/>
                </a:lnTo>
                <a:lnTo>
                  <a:pt x="5150" y="63"/>
                </a:lnTo>
                <a:lnTo>
                  <a:pt x="5151" y="63"/>
                </a:lnTo>
                <a:lnTo>
                  <a:pt x="5151" y="63"/>
                </a:lnTo>
                <a:lnTo>
                  <a:pt x="5151" y="63"/>
                </a:lnTo>
                <a:lnTo>
                  <a:pt x="5151" y="63"/>
                </a:lnTo>
                <a:lnTo>
                  <a:pt x="5152" y="63"/>
                </a:lnTo>
                <a:lnTo>
                  <a:pt x="5152" y="63"/>
                </a:lnTo>
                <a:lnTo>
                  <a:pt x="5152" y="63"/>
                </a:lnTo>
                <a:lnTo>
                  <a:pt x="5153" y="63"/>
                </a:lnTo>
                <a:lnTo>
                  <a:pt x="5153" y="63"/>
                </a:lnTo>
                <a:lnTo>
                  <a:pt x="5153" y="63"/>
                </a:lnTo>
                <a:lnTo>
                  <a:pt x="5155" y="63"/>
                </a:lnTo>
                <a:lnTo>
                  <a:pt x="5155" y="63"/>
                </a:lnTo>
                <a:lnTo>
                  <a:pt x="5155" y="63"/>
                </a:lnTo>
                <a:lnTo>
                  <a:pt x="5156" y="63"/>
                </a:lnTo>
                <a:lnTo>
                  <a:pt x="5156" y="63"/>
                </a:lnTo>
                <a:lnTo>
                  <a:pt x="5156" y="63"/>
                </a:lnTo>
                <a:lnTo>
                  <a:pt x="5157" y="63"/>
                </a:lnTo>
                <a:lnTo>
                  <a:pt x="5157" y="63"/>
                </a:lnTo>
                <a:lnTo>
                  <a:pt x="5157" y="63"/>
                </a:lnTo>
                <a:lnTo>
                  <a:pt x="5157" y="63"/>
                </a:lnTo>
                <a:lnTo>
                  <a:pt x="5158" y="63"/>
                </a:lnTo>
                <a:lnTo>
                  <a:pt x="5158" y="63"/>
                </a:lnTo>
                <a:lnTo>
                  <a:pt x="5158" y="63"/>
                </a:lnTo>
                <a:lnTo>
                  <a:pt x="5159" y="63"/>
                </a:lnTo>
                <a:lnTo>
                  <a:pt x="5159" y="63"/>
                </a:lnTo>
                <a:lnTo>
                  <a:pt x="5159" y="63"/>
                </a:lnTo>
                <a:lnTo>
                  <a:pt x="5160" y="63"/>
                </a:lnTo>
                <a:lnTo>
                  <a:pt x="5160" y="63"/>
                </a:lnTo>
                <a:lnTo>
                  <a:pt x="5160" y="63"/>
                </a:lnTo>
                <a:lnTo>
                  <a:pt x="5161" y="63"/>
                </a:lnTo>
                <a:lnTo>
                  <a:pt x="5161" y="63"/>
                </a:lnTo>
                <a:lnTo>
                  <a:pt x="5161" y="63"/>
                </a:lnTo>
                <a:lnTo>
                  <a:pt x="5161" y="63"/>
                </a:lnTo>
                <a:lnTo>
                  <a:pt x="5162" y="63"/>
                </a:lnTo>
                <a:lnTo>
                  <a:pt x="5162" y="63"/>
                </a:lnTo>
                <a:lnTo>
                  <a:pt x="5162" y="63"/>
                </a:lnTo>
                <a:lnTo>
                  <a:pt x="5163" y="63"/>
                </a:lnTo>
                <a:lnTo>
                  <a:pt x="5163" y="63"/>
                </a:lnTo>
                <a:lnTo>
                  <a:pt x="5163" y="63"/>
                </a:lnTo>
                <a:lnTo>
                  <a:pt x="5164" y="63"/>
                </a:lnTo>
                <a:lnTo>
                  <a:pt x="5164" y="63"/>
                </a:lnTo>
                <a:lnTo>
                  <a:pt x="5164" y="63"/>
                </a:lnTo>
                <a:lnTo>
                  <a:pt x="5165" y="63"/>
                </a:lnTo>
                <a:lnTo>
                  <a:pt x="5165" y="63"/>
                </a:lnTo>
                <a:lnTo>
                  <a:pt x="5165" y="63"/>
                </a:lnTo>
                <a:lnTo>
                  <a:pt x="5166" y="63"/>
                </a:lnTo>
                <a:lnTo>
                  <a:pt x="5166" y="63"/>
                </a:lnTo>
                <a:lnTo>
                  <a:pt x="5166" y="63"/>
                </a:lnTo>
                <a:lnTo>
                  <a:pt x="5166" y="63"/>
                </a:lnTo>
                <a:lnTo>
                  <a:pt x="5167" y="63"/>
                </a:lnTo>
                <a:lnTo>
                  <a:pt x="5167" y="63"/>
                </a:lnTo>
                <a:lnTo>
                  <a:pt x="5167" y="63"/>
                </a:lnTo>
                <a:lnTo>
                  <a:pt x="5168" y="63"/>
                </a:lnTo>
                <a:lnTo>
                  <a:pt x="5168" y="63"/>
                </a:lnTo>
                <a:lnTo>
                  <a:pt x="5168" y="63"/>
                </a:lnTo>
                <a:lnTo>
                  <a:pt x="5169" y="63"/>
                </a:lnTo>
                <a:lnTo>
                  <a:pt x="5169" y="63"/>
                </a:lnTo>
                <a:lnTo>
                  <a:pt x="5169" y="63"/>
                </a:lnTo>
                <a:lnTo>
                  <a:pt x="5170" y="63"/>
                </a:lnTo>
                <a:lnTo>
                  <a:pt x="5170" y="63"/>
                </a:lnTo>
                <a:lnTo>
                  <a:pt x="5170" y="63"/>
                </a:lnTo>
                <a:lnTo>
                  <a:pt x="5171" y="63"/>
                </a:lnTo>
                <a:lnTo>
                  <a:pt x="5171" y="63"/>
                </a:lnTo>
                <a:lnTo>
                  <a:pt x="5171" y="63"/>
                </a:lnTo>
                <a:lnTo>
                  <a:pt x="5171" y="63"/>
                </a:lnTo>
                <a:lnTo>
                  <a:pt x="5173" y="63"/>
                </a:lnTo>
                <a:lnTo>
                  <a:pt x="5173" y="63"/>
                </a:lnTo>
                <a:lnTo>
                  <a:pt x="5173" y="63"/>
                </a:lnTo>
                <a:lnTo>
                  <a:pt x="5174" y="63"/>
                </a:lnTo>
                <a:lnTo>
                  <a:pt x="5174" y="63"/>
                </a:lnTo>
                <a:lnTo>
                  <a:pt x="5174" y="63"/>
                </a:lnTo>
                <a:lnTo>
                  <a:pt x="5175" y="63"/>
                </a:lnTo>
                <a:lnTo>
                  <a:pt x="5175" y="63"/>
                </a:lnTo>
                <a:lnTo>
                  <a:pt x="5175" y="63"/>
                </a:lnTo>
                <a:lnTo>
                  <a:pt x="5175" y="63"/>
                </a:lnTo>
                <a:lnTo>
                  <a:pt x="5176" y="63"/>
                </a:lnTo>
                <a:lnTo>
                  <a:pt x="5176" y="63"/>
                </a:lnTo>
                <a:lnTo>
                  <a:pt x="5176" y="63"/>
                </a:lnTo>
                <a:lnTo>
                  <a:pt x="5177" y="63"/>
                </a:lnTo>
                <a:lnTo>
                  <a:pt x="5177" y="63"/>
                </a:lnTo>
                <a:lnTo>
                  <a:pt x="5177" y="63"/>
                </a:lnTo>
                <a:lnTo>
                  <a:pt x="5178" y="63"/>
                </a:lnTo>
                <a:lnTo>
                  <a:pt x="5178" y="63"/>
                </a:lnTo>
                <a:lnTo>
                  <a:pt x="5178" y="63"/>
                </a:lnTo>
                <a:lnTo>
                  <a:pt x="5179" y="63"/>
                </a:lnTo>
                <a:lnTo>
                  <a:pt x="5179" y="63"/>
                </a:lnTo>
                <a:lnTo>
                  <a:pt x="5179" y="63"/>
                </a:lnTo>
                <a:lnTo>
                  <a:pt x="5180" y="63"/>
                </a:lnTo>
                <a:lnTo>
                  <a:pt x="5180" y="63"/>
                </a:lnTo>
                <a:lnTo>
                  <a:pt x="5180" y="63"/>
                </a:lnTo>
                <a:lnTo>
                  <a:pt x="5181" y="63"/>
                </a:lnTo>
                <a:lnTo>
                  <a:pt x="5181" y="63"/>
                </a:lnTo>
                <a:lnTo>
                  <a:pt x="5181" y="63"/>
                </a:lnTo>
                <a:lnTo>
                  <a:pt x="5181" y="63"/>
                </a:lnTo>
                <a:lnTo>
                  <a:pt x="5182" y="63"/>
                </a:lnTo>
                <a:lnTo>
                  <a:pt x="5182" y="63"/>
                </a:lnTo>
                <a:lnTo>
                  <a:pt x="5182" y="63"/>
                </a:lnTo>
                <a:lnTo>
                  <a:pt x="5183" y="63"/>
                </a:lnTo>
                <a:lnTo>
                  <a:pt x="5183" y="63"/>
                </a:lnTo>
                <a:lnTo>
                  <a:pt x="5183" y="63"/>
                </a:lnTo>
                <a:lnTo>
                  <a:pt x="5184" y="63"/>
                </a:lnTo>
                <a:lnTo>
                  <a:pt x="5184" y="63"/>
                </a:lnTo>
                <a:lnTo>
                  <a:pt x="5184" y="63"/>
                </a:lnTo>
                <a:lnTo>
                  <a:pt x="5185" y="63"/>
                </a:lnTo>
                <a:lnTo>
                  <a:pt x="5185" y="63"/>
                </a:lnTo>
                <a:lnTo>
                  <a:pt x="5185" y="63"/>
                </a:lnTo>
                <a:lnTo>
                  <a:pt x="5186" y="63"/>
                </a:lnTo>
                <a:lnTo>
                  <a:pt x="5186" y="63"/>
                </a:lnTo>
                <a:lnTo>
                  <a:pt x="5186" y="63"/>
                </a:lnTo>
                <a:lnTo>
                  <a:pt x="5186" y="63"/>
                </a:lnTo>
                <a:lnTo>
                  <a:pt x="5187" y="63"/>
                </a:lnTo>
                <a:lnTo>
                  <a:pt x="5187" y="63"/>
                </a:lnTo>
                <a:lnTo>
                  <a:pt x="5187" y="63"/>
                </a:lnTo>
                <a:lnTo>
                  <a:pt x="5189" y="63"/>
                </a:lnTo>
                <a:lnTo>
                  <a:pt x="5189" y="63"/>
                </a:lnTo>
                <a:lnTo>
                  <a:pt x="5189" y="63"/>
                </a:lnTo>
                <a:lnTo>
                  <a:pt x="5190" y="63"/>
                </a:lnTo>
                <a:lnTo>
                  <a:pt x="5190" y="63"/>
                </a:lnTo>
                <a:lnTo>
                  <a:pt x="5190" y="63"/>
                </a:lnTo>
                <a:lnTo>
                  <a:pt x="5191" y="63"/>
                </a:lnTo>
                <a:lnTo>
                  <a:pt x="5191" y="63"/>
                </a:lnTo>
                <a:lnTo>
                  <a:pt x="5191" y="63"/>
                </a:lnTo>
                <a:lnTo>
                  <a:pt x="5191" y="63"/>
                </a:lnTo>
                <a:lnTo>
                  <a:pt x="5192" y="63"/>
                </a:lnTo>
                <a:lnTo>
                  <a:pt x="5192" y="63"/>
                </a:lnTo>
                <a:lnTo>
                  <a:pt x="5192" y="63"/>
                </a:lnTo>
                <a:lnTo>
                  <a:pt x="5193" y="63"/>
                </a:lnTo>
                <a:lnTo>
                  <a:pt x="5193" y="63"/>
                </a:lnTo>
                <a:lnTo>
                  <a:pt x="5193" y="63"/>
                </a:lnTo>
                <a:lnTo>
                  <a:pt x="5194" y="63"/>
                </a:lnTo>
                <a:lnTo>
                  <a:pt x="5194" y="63"/>
                </a:lnTo>
                <a:lnTo>
                  <a:pt x="5194" y="63"/>
                </a:lnTo>
                <a:lnTo>
                  <a:pt x="5195" y="63"/>
                </a:lnTo>
                <a:lnTo>
                  <a:pt x="5195" y="63"/>
                </a:lnTo>
                <a:lnTo>
                  <a:pt x="5195" y="63"/>
                </a:lnTo>
                <a:lnTo>
                  <a:pt x="5196" y="63"/>
                </a:lnTo>
                <a:lnTo>
                  <a:pt x="5196" y="63"/>
                </a:lnTo>
                <a:lnTo>
                  <a:pt x="5196" y="63"/>
                </a:lnTo>
                <a:lnTo>
                  <a:pt x="5196" y="63"/>
                </a:lnTo>
                <a:lnTo>
                  <a:pt x="5197" y="63"/>
                </a:lnTo>
                <a:lnTo>
                  <a:pt x="5197" y="63"/>
                </a:lnTo>
                <a:lnTo>
                  <a:pt x="5197" y="63"/>
                </a:lnTo>
                <a:lnTo>
                  <a:pt x="5198" y="63"/>
                </a:lnTo>
                <a:lnTo>
                  <a:pt x="5198" y="63"/>
                </a:lnTo>
                <a:lnTo>
                  <a:pt x="5198" y="63"/>
                </a:lnTo>
                <a:lnTo>
                  <a:pt x="5199" y="63"/>
                </a:lnTo>
                <a:lnTo>
                  <a:pt x="5199" y="63"/>
                </a:lnTo>
                <a:lnTo>
                  <a:pt x="5199" y="63"/>
                </a:lnTo>
                <a:lnTo>
                  <a:pt x="5200" y="63"/>
                </a:lnTo>
                <a:lnTo>
                  <a:pt x="5200" y="63"/>
                </a:lnTo>
                <a:lnTo>
                  <a:pt x="5200" y="63"/>
                </a:lnTo>
                <a:lnTo>
                  <a:pt x="5201" y="63"/>
                </a:lnTo>
                <a:lnTo>
                  <a:pt x="5201" y="63"/>
                </a:lnTo>
                <a:lnTo>
                  <a:pt x="5201" y="63"/>
                </a:lnTo>
                <a:lnTo>
                  <a:pt x="5201" y="63"/>
                </a:lnTo>
                <a:lnTo>
                  <a:pt x="5202" y="63"/>
                </a:lnTo>
                <a:lnTo>
                  <a:pt x="5202" y="63"/>
                </a:lnTo>
                <a:lnTo>
                  <a:pt x="5202" y="63"/>
                </a:lnTo>
                <a:lnTo>
                  <a:pt x="5203" y="63"/>
                </a:lnTo>
                <a:lnTo>
                  <a:pt x="5203" y="63"/>
                </a:lnTo>
                <a:lnTo>
                  <a:pt x="5203" y="63"/>
                </a:lnTo>
                <a:lnTo>
                  <a:pt x="5204" y="63"/>
                </a:lnTo>
                <a:lnTo>
                  <a:pt x="5204" y="63"/>
                </a:lnTo>
                <a:lnTo>
                  <a:pt x="5204" y="63"/>
                </a:lnTo>
                <a:lnTo>
                  <a:pt x="5205" y="63"/>
                </a:lnTo>
                <a:lnTo>
                  <a:pt x="5205" y="63"/>
                </a:lnTo>
                <a:lnTo>
                  <a:pt x="5205" y="63"/>
                </a:lnTo>
                <a:lnTo>
                  <a:pt x="5205" y="63"/>
                </a:lnTo>
                <a:lnTo>
                  <a:pt x="5207" y="63"/>
                </a:lnTo>
                <a:lnTo>
                  <a:pt x="5207" y="63"/>
                </a:lnTo>
                <a:lnTo>
                  <a:pt x="5207" y="63"/>
                </a:lnTo>
                <a:lnTo>
                  <a:pt x="5208" y="63"/>
                </a:lnTo>
                <a:lnTo>
                  <a:pt x="5208" y="63"/>
                </a:lnTo>
                <a:lnTo>
                  <a:pt x="5208" y="63"/>
                </a:lnTo>
                <a:lnTo>
                  <a:pt x="5209" y="63"/>
                </a:lnTo>
                <a:lnTo>
                  <a:pt x="5209" y="63"/>
                </a:lnTo>
                <a:lnTo>
                  <a:pt x="5209" y="63"/>
                </a:lnTo>
                <a:lnTo>
                  <a:pt x="5210" y="63"/>
                </a:lnTo>
                <a:lnTo>
                  <a:pt x="5210" y="63"/>
                </a:lnTo>
                <a:lnTo>
                  <a:pt x="5210" y="63"/>
                </a:lnTo>
                <a:lnTo>
                  <a:pt x="5211" y="63"/>
                </a:lnTo>
                <a:lnTo>
                  <a:pt x="5211" y="63"/>
                </a:lnTo>
                <a:lnTo>
                  <a:pt x="5211" y="63"/>
                </a:lnTo>
                <a:lnTo>
                  <a:pt x="5211" y="63"/>
                </a:lnTo>
                <a:lnTo>
                  <a:pt x="5212" y="63"/>
                </a:lnTo>
                <a:lnTo>
                  <a:pt x="5212" y="63"/>
                </a:lnTo>
                <a:lnTo>
                  <a:pt x="5212" y="63"/>
                </a:lnTo>
                <a:lnTo>
                  <a:pt x="5213" y="63"/>
                </a:lnTo>
                <a:lnTo>
                  <a:pt x="5213" y="63"/>
                </a:lnTo>
                <a:lnTo>
                  <a:pt x="5213" y="63"/>
                </a:lnTo>
                <a:lnTo>
                  <a:pt x="5214" y="63"/>
                </a:lnTo>
                <a:lnTo>
                  <a:pt x="5214" y="63"/>
                </a:lnTo>
                <a:lnTo>
                  <a:pt x="5214" y="63"/>
                </a:lnTo>
                <a:lnTo>
                  <a:pt x="5215" y="63"/>
                </a:lnTo>
                <a:lnTo>
                  <a:pt x="5215" y="63"/>
                </a:lnTo>
                <a:lnTo>
                  <a:pt x="5215" y="63"/>
                </a:lnTo>
                <a:lnTo>
                  <a:pt x="5216" y="63"/>
                </a:lnTo>
                <a:lnTo>
                  <a:pt x="5216" y="63"/>
                </a:lnTo>
                <a:lnTo>
                  <a:pt x="5216" y="63"/>
                </a:lnTo>
                <a:lnTo>
                  <a:pt x="5216" y="63"/>
                </a:lnTo>
                <a:lnTo>
                  <a:pt x="5217" y="63"/>
                </a:lnTo>
                <a:lnTo>
                  <a:pt x="5217" y="63"/>
                </a:lnTo>
                <a:lnTo>
                  <a:pt x="5217" y="63"/>
                </a:lnTo>
                <a:lnTo>
                  <a:pt x="5218" y="63"/>
                </a:lnTo>
                <a:lnTo>
                  <a:pt x="5218" y="63"/>
                </a:lnTo>
                <a:lnTo>
                  <a:pt x="5218" y="63"/>
                </a:lnTo>
                <a:lnTo>
                  <a:pt x="5219" y="63"/>
                </a:lnTo>
                <a:lnTo>
                  <a:pt x="5219" y="63"/>
                </a:lnTo>
                <a:lnTo>
                  <a:pt x="5219" y="63"/>
                </a:lnTo>
                <a:lnTo>
                  <a:pt x="5220" y="63"/>
                </a:lnTo>
                <a:lnTo>
                  <a:pt x="5220" y="63"/>
                </a:lnTo>
                <a:lnTo>
                  <a:pt x="5220" y="63"/>
                </a:lnTo>
                <a:lnTo>
                  <a:pt x="5220" y="63"/>
                </a:lnTo>
                <a:lnTo>
                  <a:pt x="5222" y="63"/>
                </a:lnTo>
                <a:lnTo>
                  <a:pt x="5222" y="63"/>
                </a:lnTo>
                <a:lnTo>
                  <a:pt x="5222" y="63"/>
                </a:lnTo>
                <a:lnTo>
                  <a:pt x="5223" y="63"/>
                </a:lnTo>
                <a:lnTo>
                  <a:pt x="5223" y="63"/>
                </a:lnTo>
                <a:lnTo>
                  <a:pt x="5223" y="63"/>
                </a:lnTo>
                <a:lnTo>
                  <a:pt x="5224" y="63"/>
                </a:lnTo>
                <a:lnTo>
                  <a:pt x="5224" y="63"/>
                </a:lnTo>
                <a:lnTo>
                  <a:pt x="5224" y="63"/>
                </a:lnTo>
                <a:lnTo>
                  <a:pt x="5225" y="63"/>
                </a:lnTo>
                <a:lnTo>
                  <a:pt x="5225" y="63"/>
                </a:lnTo>
                <a:lnTo>
                  <a:pt x="5225" y="63"/>
                </a:lnTo>
                <a:lnTo>
                  <a:pt x="5226" y="63"/>
                </a:lnTo>
                <a:lnTo>
                  <a:pt x="5226" y="63"/>
                </a:lnTo>
                <a:lnTo>
                  <a:pt x="5226" y="63"/>
                </a:lnTo>
                <a:lnTo>
                  <a:pt x="5226" y="63"/>
                </a:lnTo>
                <a:lnTo>
                  <a:pt x="5227" y="63"/>
                </a:lnTo>
                <a:lnTo>
                  <a:pt x="5227" y="63"/>
                </a:lnTo>
                <a:lnTo>
                  <a:pt x="5227" y="63"/>
                </a:lnTo>
                <a:lnTo>
                  <a:pt x="5228" y="63"/>
                </a:lnTo>
                <a:lnTo>
                  <a:pt x="5228" y="63"/>
                </a:lnTo>
                <a:lnTo>
                  <a:pt x="5228" y="63"/>
                </a:lnTo>
                <a:lnTo>
                  <a:pt x="5229" y="63"/>
                </a:lnTo>
                <a:lnTo>
                  <a:pt x="5229" y="63"/>
                </a:lnTo>
                <a:lnTo>
                  <a:pt x="5229" y="63"/>
                </a:lnTo>
                <a:lnTo>
                  <a:pt x="5229" y="63"/>
                </a:lnTo>
                <a:lnTo>
                  <a:pt x="5230" y="63"/>
                </a:lnTo>
                <a:lnTo>
                  <a:pt x="5230" y="63"/>
                </a:lnTo>
                <a:lnTo>
                  <a:pt x="5230" y="63"/>
                </a:lnTo>
                <a:lnTo>
                  <a:pt x="5231" y="63"/>
                </a:lnTo>
                <a:lnTo>
                  <a:pt x="5231" y="63"/>
                </a:lnTo>
                <a:lnTo>
                  <a:pt x="5231" y="63"/>
                </a:lnTo>
                <a:lnTo>
                  <a:pt x="5232" y="63"/>
                </a:lnTo>
                <a:lnTo>
                  <a:pt x="5232" y="63"/>
                </a:lnTo>
                <a:lnTo>
                  <a:pt x="5232" y="63"/>
                </a:lnTo>
                <a:lnTo>
                  <a:pt x="5233" y="63"/>
                </a:lnTo>
                <a:lnTo>
                  <a:pt x="5233" y="63"/>
                </a:lnTo>
                <a:lnTo>
                  <a:pt x="5233" y="63"/>
                </a:lnTo>
                <a:lnTo>
                  <a:pt x="5234" y="63"/>
                </a:lnTo>
                <a:lnTo>
                  <a:pt x="5234" y="63"/>
                </a:lnTo>
                <a:lnTo>
                  <a:pt x="5234" y="63"/>
                </a:lnTo>
                <a:lnTo>
                  <a:pt x="5235" y="63"/>
                </a:lnTo>
                <a:lnTo>
                  <a:pt x="5235" y="63"/>
                </a:lnTo>
                <a:lnTo>
                  <a:pt x="5235" y="63"/>
                </a:lnTo>
                <a:lnTo>
                  <a:pt x="5235" y="63"/>
                </a:lnTo>
                <a:lnTo>
                  <a:pt x="5236" y="63"/>
                </a:lnTo>
                <a:lnTo>
                  <a:pt x="5236" y="63"/>
                </a:lnTo>
                <a:lnTo>
                  <a:pt x="5236" y="63"/>
                </a:lnTo>
                <a:lnTo>
                  <a:pt x="5238" y="63"/>
                </a:lnTo>
                <a:lnTo>
                  <a:pt x="5238" y="63"/>
                </a:lnTo>
                <a:lnTo>
                  <a:pt x="5238" y="63"/>
                </a:lnTo>
                <a:lnTo>
                  <a:pt x="5239" y="63"/>
                </a:lnTo>
                <a:lnTo>
                  <a:pt x="5239" y="63"/>
                </a:lnTo>
                <a:lnTo>
                  <a:pt x="5239" y="63"/>
                </a:lnTo>
                <a:lnTo>
                  <a:pt x="5240" y="63"/>
                </a:lnTo>
                <a:lnTo>
                  <a:pt x="5240" y="63"/>
                </a:lnTo>
                <a:lnTo>
                  <a:pt x="5240" y="63"/>
                </a:lnTo>
                <a:lnTo>
                  <a:pt x="5241" y="63"/>
                </a:lnTo>
                <a:lnTo>
                  <a:pt x="5241" y="63"/>
                </a:lnTo>
                <a:lnTo>
                  <a:pt x="5241" y="63"/>
                </a:lnTo>
                <a:lnTo>
                  <a:pt x="5241" y="63"/>
                </a:lnTo>
                <a:lnTo>
                  <a:pt x="5242" y="63"/>
                </a:lnTo>
                <a:lnTo>
                  <a:pt x="5242" y="63"/>
                </a:lnTo>
                <a:lnTo>
                  <a:pt x="5242" y="63"/>
                </a:lnTo>
                <a:lnTo>
                  <a:pt x="5243" y="63"/>
                </a:lnTo>
                <a:lnTo>
                  <a:pt x="5243" y="63"/>
                </a:lnTo>
                <a:lnTo>
                  <a:pt x="5243" y="63"/>
                </a:lnTo>
                <a:lnTo>
                  <a:pt x="5244" y="63"/>
                </a:lnTo>
                <a:lnTo>
                  <a:pt x="5244" y="63"/>
                </a:lnTo>
                <a:lnTo>
                  <a:pt x="5244" y="63"/>
                </a:lnTo>
                <a:lnTo>
                  <a:pt x="5245" y="63"/>
                </a:lnTo>
                <a:lnTo>
                  <a:pt x="5245" y="63"/>
                </a:lnTo>
                <a:lnTo>
                  <a:pt x="5245" y="63"/>
                </a:lnTo>
                <a:lnTo>
                  <a:pt x="5245" y="63"/>
                </a:lnTo>
                <a:lnTo>
                  <a:pt x="5246" y="63"/>
                </a:lnTo>
                <a:lnTo>
                  <a:pt x="5246" y="63"/>
                </a:lnTo>
                <a:lnTo>
                  <a:pt x="5246" y="63"/>
                </a:lnTo>
                <a:lnTo>
                  <a:pt x="5247" y="63"/>
                </a:lnTo>
                <a:lnTo>
                  <a:pt x="5247" y="63"/>
                </a:lnTo>
                <a:lnTo>
                  <a:pt x="5247" y="63"/>
                </a:lnTo>
                <a:lnTo>
                  <a:pt x="5248" y="63"/>
                </a:lnTo>
                <a:lnTo>
                  <a:pt x="5248" y="63"/>
                </a:lnTo>
                <a:lnTo>
                  <a:pt x="5248" y="63"/>
                </a:lnTo>
                <a:lnTo>
                  <a:pt x="5249" y="63"/>
                </a:lnTo>
                <a:lnTo>
                  <a:pt x="5249" y="63"/>
                </a:lnTo>
                <a:lnTo>
                  <a:pt x="5249" y="63"/>
                </a:lnTo>
                <a:lnTo>
                  <a:pt x="5250" y="63"/>
                </a:lnTo>
                <a:lnTo>
                  <a:pt x="5250" y="63"/>
                </a:lnTo>
                <a:lnTo>
                  <a:pt x="5250" y="63"/>
                </a:lnTo>
                <a:lnTo>
                  <a:pt x="5250" y="63"/>
                </a:lnTo>
                <a:lnTo>
                  <a:pt x="5251" y="63"/>
                </a:lnTo>
                <a:lnTo>
                  <a:pt x="5251" y="63"/>
                </a:lnTo>
                <a:lnTo>
                  <a:pt x="5251" y="63"/>
                </a:lnTo>
                <a:lnTo>
                  <a:pt x="5252" y="63"/>
                </a:lnTo>
                <a:lnTo>
                  <a:pt x="5252" y="63"/>
                </a:lnTo>
                <a:lnTo>
                  <a:pt x="5252" y="63"/>
                </a:lnTo>
                <a:lnTo>
                  <a:pt x="5253" y="63"/>
                </a:lnTo>
                <a:lnTo>
                  <a:pt x="5253" y="63"/>
                </a:lnTo>
                <a:lnTo>
                  <a:pt x="5253" y="63"/>
                </a:lnTo>
                <a:lnTo>
                  <a:pt x="5254" y="63"/>
                </a:lnTo>
                <a:lnTo>
                  <a:pt x="5254" y="63"/>
                </a:lnTo>
                <a:lnTo>
                  <a:pt x="5254" y="63"/>
                </a:lnTo>
                <a:lnTo>
                  <a:pt x="5256" y="63"/>
                </a:lnTo>
                <a:lnTo>
                  <a:pt x="5256" y="63"/>
                </a:lnTo>
                <a:lnTo>
                  <a:pt x="5256" y="63"/>
                </a:lnTo>
                <a:lnTo>
                  <a:pt x="5256" y="63"/>
                </a:lnTo>
                <a:lnTo>
                  <a:pt x="5257" y="63"/>
                </a:lnTo>
                <a:lnTo>
                  <a:pt x="5257" y="63"/>
                </a:lnTo>
                <a:lnTo>
                  <a:pt x="5257" y="63"/>
                </a:lnTo>
                <a:lnTo>
                  <a:pt x="5258" y="63"/>
                </a:lnTo>
                <a:lnTo>
                  <a:pt x="5258" y="63"/>
                </a:lnTo>
                <a:lnTo>
                  <a:pt x="5258" y="63"/>
                </a:lnTo>
                <a:lnTo>
                  <a:pt x="5259" y="63"/>
                </a:lnTo>
                <a:lnTo>
                  <a:pt x="5259" y="63"/>
                </a:lnTo>
                <a:lnTo>
                  <a:pt x="5259" y="63"/>
                </a:lnTo>
                <a:lnTo>
                  <a:pt x="5260" y="63"/>
                </a:lnTo>
                <a:lnTo>
                  <a:pt x="5260" y="63"/>
                </a:lnTo>
                <a:lnTo>
                  <a:pt x="5260" y="63"/>
                </a:lnTo>
                <a:lnTo>
                  <a:pt x="5260" y="63"/>
                </a:lnTo>
                <a:lnTo>
                  <a:pt x="5261" y="63"/>
                </a:lnTo>
                <a:lnTo>
                  <a:pt x="5261" y="63"/>
                </a:lnTo>
                <a:lnTo>
                  <a:pt x="5261" y="63"/>
                </a:lnTo>
                <a:lnTo>
                  <a:pt x="5262" y="63"/>
                </a:lnTo>
                <a:lnTo>
                  <a:pt x="5262" y="63"/>
                </a:lnTo>
                <a:lnTo>
                  <a:pt x="5262" y="63"/>
                </a:lnTo>
                <a:lnTo>
                  <a:pt x="5263" y="63"/>
                </a:lnTo>
                <a:lnTo>
                  <a:pt x="5263" y="63"/>
                </a:lnTo>
                <a:lnTo>
                  <a:pt x="5263" y="63"/>
                </a:lnTo>
                <a:lnTo>
                  <a:pt x="5264" y="63"/>
                </a:lnTo>
                <a:lnTo>
                  <a:pt x="5264" y="63"/>
                </a:lnTo>
                <a:lnTo>
                  <a:pt x="5264" y="63"/>
                </a:lnTo>
                <a:lnTo>
                  <a:pt x="5265" y="63"/>
                </a:lnTo>
                <a:lnTo>
                  <a:pt x="5265" y="63"/>
                </a:lnTo>
                <a:lnTo>
                  <a:pt x="5265" y="63"/>
                </a:lnTo>
                <a:lnTo>
                  <a:pt x="5265" y="63"/>
                </a:lnTo>
                <a:lnTo>
                  <a:pt x="5266" y="63"/>
                </a:lnTo>
                <a:lnTo>
                  <a:pt x="5266" y="63"/>
                </a:lnTo>
                <a:lnTo>
                  <a:pt x="5266" y="63"/>
                </a:lnTo>
                <a:lnTo>
                  <a:pt x="5267" y="63"/>
                </a:lnTo>
                <a:lnTo>
                  <a:pt x="5267" y="63"/>
                </a:lnTo>
                <a:lnTo>
                  <a:pt x="5267" y="63"/>
                </a:lnTo>
                <a:lnTo>
                  <a:pt x="5268" y="63"/>
                </a:lnTo>
                <a:lnTo>
                  <a:pt x="5268" y="63"/>
                </a:lnTo>
                <a:lnTo>
                  <a:pt x="5268" y="63"/>
                </a:lnTo>
                <a:lnTo>
                  <a:pt x="5269" y="63"/>
                </a:lnTo>
                <a:lnTo>
                  <a:pt x="5269" y="63"/>
                </a:lnTo>
                <a:lnTo>
                  <a:pt x="5269" y="63"/>
                </a:lnTo>
                <a:lnTo>
                  <a:pt x="5270" y="63"/>
                </a:lnTo>
                <a:lnTo>
                  <a:pt x="5270" y="63"/>
                </a:lnTo>
                <a:lnTo>
                  <a:pt x="5270" y="63"/>
                </a:lnTo>
                <a:lnTo>
                  <a:pt x="5270" y="63"/>
                </a:lnTo>
                <a:lnTo>
                  <a:pt x="5272" y="63"/>
                </a:lnTo>
                <a:lnTo>
                  <a:pt x="5272" y="63"/>
                </a:lnTo>
                <a:lnTo>
                  <a:pt x="5272" y="63"/>
                </a:lnTo>
                <a:lnTo>
                  <a:pt x="5273" y="63"/>
                </a:lnTo>
                <a:lnTo>
                  <a:pt x="5273" y="63"/>
                </a:lnTo>
                <a:lnTo>
                  <a:pt x="5273" y="63"/>
                </a:lnTo>
                <a:lnTo>
                  <a:pt x="5274" y="63"/>
                </a:lnTo>
                <a:lnTo>
                  <a:pt x="5274" y="63"/>
                </a:lnTo>
                <a:lnTo>
                  <a:pt x="5274" y="63"/>
                </a:lnTo>
                <a:lnTo>
                  <a:pt x="5275" y="63"/>
                </a:lnTo>
                <a:lnTo>
                  <a:pt x="5275" y="63"/>
                </a:lnTo>
                <a:lnTo>
                  <a:pt x="5275" y="63"/>
                </a:lnTo>
                <a:lnTo>
                  <a:pt x="5275" y="63"/>
                </a:lnTo>
                <a:lnTo>
                  <a:pt x="5276" y="63"/>
                </a:lnTo>
                <a:lnTo>
                  <a:pt x="5276" y="63"/>
                </a:lnTo>
                <a:lnTo>
                  <a:pt x="5276" y="63"/>
                </a:lnTo>
                <a:lnTo>
                  <a:pt x="5277" y="63"/>
                </a:lnTo>
                <a:lnTo>
                  <a:pt x="5277" y="63"/>
                </a:lnTo>
                <a:lnTo>
                  <a:pt x="5277" y="63"/>
                </a:lnTo>
                <a:lnTo>
                  <a:pt x="5278" y="63"/>
                </a:lnTo>
                <a:lnTo>
                  <a:pt x="5278" y="63"/>
                </a:lnTo>
                <a:lnTo>
                  <a:pt x="5278" y="63"/>
                </a:lnTo>
                <a:lnTo>
                  <a:pt x="5279" y="63"/>
                </a:lnTo>
                <a:lnTo>
                  <a:pt x="5279" y="63"/>
                </a:lnTo>
                <a:lnTo>
                  <a:pt x="5279" y="63"/>
                </a:lnTo>
                <a:lnTo>
                  <a:pt x="5280" y="63"/>
                </a:lnTo>
                <a:lnTo>
                  <a:pt x="5280" y="63"/>
                </a:lnTo>
                <a:lnTo>
                  <a:pt x="5280" y="63"/>
                </a:lnTo>
                <a:lnTo>
                  <a:pt x="5280" y="63"/>
                </a:lnTo>
                <a:lnTo>
                  <a:pt x="5281" y="63"/>
                </a:lnTo>
                <a:lnTo>
                  <a:pt x="5281" y="63"/>
                </a:lnTo>
                <a:lnTo>
                  <a:pt x="5281" y="63"/>
                </a:lnTo>
                <a:lnTo>
                  <a:pt x="5282" y="63"/>
                </a:lnTo>
                <a:lnTo>
                  <a:pt x="5282" y="63"/>
                </a:lnTo>
                <a:lnTo>
                  <a:pt x="5282" y="63"/>
                </a:lnTo>
                <a:lnTo>
                  <a:pt x="5283" y="63"/>
                </a:lnTo>
                <a:lnTo>
                  <a:pt x="5283" y="63"/>
                </a:lnTo>
                <a:lnTo>
                  <a:pt x="5283" y="63"/>
                </a:lnTo>
                <a:lnTo>
                  <a:pt x="5283" y="63"/>
                </a:lnTo>
                <a:lnTo>
                  <a:pt x="5284" y="63"/>
                </a:lnTo>
                <a:lnTo>
                  <a:pt x="5284" y="63"/>
                </a:lnTo>
                <a:lnTo>
                  <a:pt x="5285" y="63"/>
                </a:lnTo>
                <a:lnTo>
                  <a:pt x="5285" y="63"/>
                </a:lnTo>
                <a:lnTo>
                  <a:pt x="5285" y="63"/>
                </a:lnTo>
                <a:lnTo>
                  <a:pt x="5285" y="63"/>
                </a:lnTo>
                <a:lnTo>
                  <a:pt x="5286" y="63"/>
                </a:lnTo>
                <a:lnTo>
                  <a:pt x="5286" y="63"/>
                </a:lnTo>
                <a:lnTo>
                  <a:pt x="5286" y="63"/>
                </a:lnTo>
                <a:lnTo>
                  <a:pt x="5287" y="63"/>
                </a:lnTo>
                <a:lnTo>
                  <a:pt x="5287" y="63"/>
                </a:lnTo>
                <a:lnTo>
                  <a:pt x="5287" y="63"/>
                </a:lnTo>
                <a:lnTo>
                  <a:pt x="5288" y="63"/>
                </a:lnTo>
                <a:lnTo>
                  <a:pt x="5288" y="63"/>
                </a:lnTo>
                <a:lnTo>
                  <a:pt x="5288" y="63"/>
                </a:lnTo>
                <a:lnTo>
                  <a:pt x="5290" y="63"/>
                </a:lnTo>
                <a:lnTo>
                  <a:pt x="5290" y="63"/>
                </a:lnTo>
                <a:lnTo>
                  <a:pt x="5290" y="63"/>
                </a:lnTo>
                <a:lnTo>
                  <a:pt x="5290" y="63"/>
                </a:lnTo>
                <a:lnTo>
                  <a:pt x="5291" y="63"/>
                </a:lnTo>
                <a:lnTo>
                  <a:pt x="5291" y="63"/>
                </a:lnTo>
                <a:lnTo>
                  <a:pt x="5291" y="63"/>
                </a:lnTo>
                <a:lnTo>
                  <a:pt x="5292" y="63"/>
                </a:lnTo>
                <a:lnTo>
                  <a:pt x="5292" y="63"/>
                </a:lnTo>
                <a:lnTo>
                  <a:pt x="5292" y="63"/>
                </a:lnTo>
                <a:lnTo>
                  <a:pt x="5293" y="63"/>
                </a:lnTo>
                <a:lnTo>
                  <a:pt x="5293" y="63"/>
                </a:lnTo>
                <a:lnTo>
                  <a:pt x="5293" y="63"/>
                </a:lnTo>
                <a:lnTo>
                  <a:pt x="5294" y="63"/>
                </a:lnTo>
                <a:lnTo>
                  <a:pt x="5294" y="63"/>
                </a:lnTo>
                <a:lnTo>
                  <a:pt x="5294" y="63"/>
                </a:lnTo>
                <a:lnTo>
                  <a:pt x="5295" y="63"/>
                </a:lnTo>
                <a:lnTo>
                  <a:pt x="5295" y="63"/>
                </a:lnTo>
                <a:lnTo>
                  <a:pt x="5295" y="63"/>
                </a:lnTo>
                <a:lnTo>
                  <a:pt x="5295" y="63"/>
                </a:lnTo>
                <a:lnTo>
                  <a:pt x="5296" y="63"/>
                </a:lnTo>
                <a:lnTo>
                  <a:pt x="5296" y="63"/>
                </a:lnTo>
                <a:lnTo>
                  <a:pt x="5296" y="63"/>
                </a:lnTo>
                <a:lnTo>
                  <a:pt x="5297" y="63"/>
                </a:lnTo>
                <a:lnTo>
                  <a:pt x="5297" y="63"/>
                </a:lnTo>
                <a:lnTo>
                  <a:pt x="5297" y="63"/>
                </a:lnTo>
                <a:lnTo>
                  <a:pt x="5298" y="63"/>
                </a:lnTo>
                <a:lnTo>
                  <a:pt x="5298" y="63"/>
                </a:lnTo>
                <a:lnTo>
                  <a:pt x="5298" y="63"/>
                </a:lnTo>
                <a:lnTo>
                  <a:pt x="5299" y="63"/>
                </a:lnTo>
                <a:lnTo>
                  <a:pt x="5299" y="63"/>
                </a:lnTo>
                <a:lnTo>
                  <a:pt x="5299" y="63"/>
                </a:lnTo>
                <a:lnTo>
                  <a:pt x="5300" y="63"/>
                </a:lnTo>
                <a:lnTo>
                  <a:pt x="5300" y="63"/>
                </a:lnTo>
                <a:lnTo>
                  <a:pt x="5300" y="63"/>
                </a:lnTo>
                <a:lnTo>
                  <a:pt x="5300" y="63"/>
                </a:lnTo>
                <a:lnTo>
                  <a:pt x="5301" y="63"/>
                </a:lnTo>
                <a:lnTo>
                  <a:pt x="5301" y="63"/>
                </a:lnTo>
                <a:lnTo>
                  <a:pt x="5301" y="63"/>
                </a:lnTo>
                <a:lnTo>
                  <a:pt x="5302" y="63"/>
                </a:lnTo>
                <a:lnTo>
                  <a:pt x="5302" y="63"/>
                </a:lnTo>
                <a:lnTo>
                  <a:pt x="5302" y="63"/>
                </a:lnTo>
                <a:lnTo>
                  <a:pt x="5303" y="63"/>
                </a:lnTo>
                <a:lnTo>
                  <a:pt x="5303" y="63"/>
                </a:lnTo>
                <a:lnTo>
                  <a:pt x="5303" y="63"/>
                </a:lnTo>
                <a:lnTo>
                  <a:pt x="5305" y="63"/>
                </a:lnTo>
                <a:lnTo>
                  <a:pt x="5305" y="63"/>
                </a:lnTo>
                <a:lnTo>
                  <a:pt x="5305" y="63"/>
                </a:lnTo>
                <a:lnTo>
                  <a:pt x="5305" y="63"/>
                </a:lnTo>
                <a:lnTo>
                  <a:pt x="5306" y="63"/>
                </a:lnTo>
                <a:lnTo>
                  <a:pt x="5306" y="63"/>
                </a:lnTo>
                <a:lnTo>
                  <a:pt x="5306" y="63"/>
                </a:lnTo>
                <a:lnTo>
                  <a:pt x="5307" y="63"/>
                </a:lnTo>
                <a:lnTo>
                  <a:pt x="5307" y="63"/>
                </a:lnTo>
                <a:lnTo>
                  <a:pt x="5307" y="63"/>
                </a:lnTo>
                <a:lnTo>
                  <a:pt x="5308" y="63"/>
                </a:lnTo>
                <a:lnTo>
                  <a:pt x="5308" y="63"/>
                </a:lnTo>
                <a:lnTo>
                  <a:pt x="5308" y="63"/>
                </a:lnTo>
                <a:lnTo>
                  <a:pt x="5309" y="63"/>
                </a:lnTo>
                <a:lnTo>
                  <a:pt x="5309" y="63"/>
                </a:lnTo>
                <a:lnTo>
                  <a:pt x="5309" y="63"/>
                </a:lnTo>
                <a:lnTo>
                  <a:pt x="5310" y="63"/>
                </a:lnTo>
                <a:lnTo>
                  <a:pt x="5310" y="63"/>
                </a:lnTo>
                <a:lnTo>
                  <a:pt x="5310" y="63"/>
                </a:lnTo>
                <a:lnTo>
                  <a:pt x="5310" y="63"/>
                </a:lnTo>
                <a:lnTo>
                  <a:pt x="5311" y="63"/>
                </a:lnTo>
                <a:lnTo>
                  <a:pt x="5311" y="63"/>
                </a:lnTo>
                <a:lnTo>
                  <a:pt x="5311" y="63"/>
                </a:lnTo>
                <a:lnTo>
                  <a:pt x="5312" y="63"/>
                </a:lnTo>
                <a:lnTo>
                  <a:pt x="5312" y="63"/>
                </a:lnTo>
                <a:lnTo>
                  <a:pt x="5312" y="63"/>
                </a:lnTo>
                <a:lnTo>
                  <a:pt x="5313" y="63"/>
                </a:lnTo>
                <a:lnTo>
                  <a:pt x="5313" y="63"/>
                </a:lnTo>
                <a:lnTo>
                  <a:pt x="5313" y="63"/>
                </a:lnTo>
                <a:lnTo>
                  <a:pt x="5314" y="63"/>
                </a:lnTo>
                <a:lnTo>
                  <a:pt x="5314" y="63"/>
                </a:lnTo>
                <a:lnTo>
                  <a:pt x="5314" y="63"/>
                </a:lnTo>
                <a:lnTo>
                  <a:pt x="5315" y="63"/>
                </a:lnTo>
                <a:lnTo>
                  <a:pt x="5315" y="63"/>
                </a:lnTo>
                <a:lnTo>
                  <a:pt x="5315" y="63"/>
                </a:lnTo>
                <a:lnTo>
                  <a:pt x="5315" y="63"/>
                </a:lnTo>
                <a:lnTo>
                  <a:pt x="5316" y="63"/>
                </a:lnTo>
                <a:lnTo>
                  <a:pt x="5316" y="63"/>
                </a:lnTo>
                <a:lnTo>
                  <a:pt x="5316" y="63"/>
                </a:lnTo>
                <a:lnTo>
                  <a:pt x="5317" y="63"/>
                </a:lnTo>
                <a:lnTo>
                  <a:pt x="5317" y="63"/>
                </a:lnTo>
                <a:lnTo>
                  <a:pt x="5317" y="63"/>
                </a:lnTo>
                <a:lnTo>
                  <a:pt x="5318" y="63"/>
                </a:lnTo>
                <a:lnTo>
                  <a:pt x="5318" y="63"/>
                </a:lnTo>
                <a:lnTo>
                  <a:pt x="5318" y="63"/>
                </a:lnTo>
                <a:lnTo>
                  <a:pt x="5319" y="63"/>
                </a:lnTo>
                <a:lnTo>
                  <a:pt x="5319" y="63"/>
                </a:lnTo>
                <a:lnTo>
                  <a:pt x="5319" y="63"/>
                </a:lnTo>
                <a:lnTo>
                  <a:pt x="5319" y="63"/>
                </a:lnTo>
                <a:lnTo>
                  <a:pt x="5320" y="63"/>
                </a:lnTo>
                <a:lnTo>
                  <a:pt x="5320" y="63"/>
                </a:lnTo>
                <a:lnTo>
                  <a:pt x="5320" y="63"/>
                </a:lnTo>
                <a:lnTo>
                  <a:pt x="5321" y="63"/>
                </a:lnTo>
                <a:lnTo>
                  <a:pt x="5321" y="63"/>
                </a:lnTo>
                <a:lnTo>
                  <a:pt x="5321" y="63"/>
                </a:lnTo>
                <a:lnTo>
                  <a:pt x="5322" y="63"/>
                </a:lnTo>
                <a:lnTo>
                  <a:pt x="5322" y="63"/>
                </a:lnTo>
                <a:lnTo>
                  <a:pt x="5322" y="63"/>
                </a:lnTo>
                <a:lnTo>
                  <a:pt x="5324" y="63"/>
                </a:lnTo>
                <a:lnTo>
                  <a:pt x="5324" y="63"/>
                </a:lnTo>
                <a:lnTo>
                  <a:pt x="5324" y="63"/>
                </a:lnTo>
                <a:lnTo>
                  <a:pt x="5325" y="63"/>
                </a:lnTo>
                <a:lnTo>
                  <a:pt x="5325" y="63"/>
                </a:lnTo>
                <a:lnTo>
                  <a:pt x="5325" y="63"/>
                </a:lnTo>
                <a:lnTo>
                  <a:pt x="5325" y="63"/>
                </a:lnTo>
                <a:lnTo>
                  <a:pt x="5326" y="63"/>
                </a:lnTo>
                <a:lnTo>
                  <a:pt x="5326" y="63"/>
                </a:lnTo>
                <a:lnTo>
                  <a:pt x="5326" y="63"/>
                </a:lnTo>
                <a:lnTo>
                  <a:pt x="5327" y="63"/>
                </a:lnTo>
                <a:lnTo>
                  <a:pt x="5327" y="63"/>
                </a:lnTo>
                <a:lnTo>
                  <a:pt x="5327" y="63"/>
                </a:lnTo>
                <a:lnTo>
                  <a:pt x="5328" y="63"/>
                </a:lnTo>
                <a:lnTo>
                  <a:pt x="5328" y="63"/>
                </a:lnTo>
                <a:lnTo>
                  <a:pt x="5328" y="63"/>
                </a:lnTo>
                <a:lnTo>
                  <a:pt x="5329" y="63"/>
                </a:lnTo>
                <a:lnTo>
                  <a:pt x="5329" y="63"/>
                </a:lnTo>
                <a:lnTo>
                  <a:pt x="5329" y="63"/>
                </a:lnTo>
                <a:lnTo>
                  <a:pt x="5330" y="63"/>
                </a:lnTo>
                <a:lnTo>
                  <a:pt x="5330" y="63"/>
                </a:lnTo>
                <a:lnTo>
                  <a:pt x="5330" y="63"/>
                </a:lnTo>
                <a:lnTo>
                  <a:pt x="5330" y="63"/>
                </a:lnTo>
                <a:lnTo>
                  <a:pt x="5331" y="63"/>
                </a:lnTo>
                <a:lnTo>
                  <a:pt x="5331" y="63"/>
                </a:lnTo>
                <a:lnTo>
                  <a:pt x="5331" y="63"/>
                </a:lnTo>
                <a:lnTo>
                  <a:pt x="5332" y="63"/>
                </a:lnTo>
                <a:lnTo>
                  <a:pt x="5332" y="63"/>
                </a:lnTo>
                <a:lnTo>
                  <a:pt x="5332" y="63"/>
                </a:lnTo>
                <a:lnTo>
                  <a:pt x="5333" y="63"/>
                </a:lnTo>
                <a:lnTo>
                  <a:pt x="5333" y="63"/>
                </a:lnTo>
                <a:lnTo>
                  <a:pt x="5333" y="63"/>
                </a:lnTo>
                <a:lnTo>
                  <a:pt x="5334" y="63"/>
                </a:lnTo>
                <a:lnTo>
                  <a:pt x="5334" y="63"/>
                </a:lnTo>
                <a:lnTo>
                  <a:pt x="5334" y="63"/>
                </a:lnTo>
                <a:lnTo>
                  <a:pt x="5334" y="63"/>
                </a:lnTo>
                <a:lnTo>
                  <a:pt x="5335" y="63"/>
                </a:lnTo>
                <a:lnTo>
                  <a:pt x="5335" y="63"/>
                </a:lnTo>
                <a:lnTo>
                  <a:pt x="5335" y="63"/>
                </a:lnTo>
                <a:lnTo>
                  <a:pt x="5336" y="63"/>
                </a:lnTo>
                <a:lnTo>
                  <a:pt x="5336" y="63"/>
                </a:lnTo>
                <a:lnTo>
                  <a:pt x="5336" y="63"/>
                </a:lnTo>
                <a:lnTo>
                  <a:pt x="5337" y="63"/>
                </a:lnTo>
                <a:lnTo>
                  <a:pt x="5337" y="63"/>
                </a:lnTo>
                <a:lnTo>
                  <a:pt x="5337" y="63"/>
                </a:lnTo>
                <a:lnTo>
                  <a:pt x="5337" y="63"/>
                </a:lnTo>
                <a:lnTo>
                  <a:pt x="5339" y="63"/>
                </a:lnTo>
                <a:lnTo>
                  <a:pt x="5339" y="63"/>
                </a:lnTo>
                <a:lnTo>
                  <a:pt x="5340" y="63"/>
                </a:lnTo>
                <a:lnTo>
                  <a:pt x="5340" y="63"/>
                </a:lnTo>
                <a:lnTo>
                  <a:pt x="5340" y="63"/>
                </a:lnTo>
                <a:lnTo>
                  <a:pt x="5340" y="63"/>
                </a:lnTo>
                <a:lnTo>
                  <a:pt x="5341" y="63"/>
                </a:lnTo>
                <a:lnTo>
                  <a:pt x="5341" y="63"/>
                </a:lnTo>
                <a:lnTo>
                  <a:pt x="5341" y="63"/>
                </a:lnTo>
                <a:lnTo>
                  <a:pt x="5342" y="63"/>
                </a:lnTo>
                <a:lnTo>
                  <a:pt x="5342" y="63"/>
                </a:lnTo>
                <a:lnTo>
                  <a:pt x="5342" y="63"/>
                </a:lnTo>
                <a:lnTo>
                  <a:pt x="5343" y="63"/>
                </a:lnTo>
                <a:lnTo>
                  <a:pt x="5343" y="63"/>
                </a:lnTo>
                <a:lnTo>
                  <a:pt x="5343" y="63"/>
                </a:lnTo>
                <a:lnTo>
                  <a:pt x="5344" y="63"/>
                </a:lnTo>
                <a:lnTo>
                  <a:pt x="5344" y="63"/>
                </a:lnTo>
                <a:lnTo>
                  <a:pt x="5344" y="63"/>
                </a:lnTo>
                <a:lnTo>
                  <a:pt x="5345" y="63"/>
                </a:lnTo>
                <a:lnTo>
                  <a:pt x="5345" y="63"/>
                </a:lnTo>
                <a:lnTo>
                  <a:pt x="5345" y="63"/>
                </a:lnTo>
                <a:lnTo>
                  <a:pt x="5345" y="63"/>
                </a:lnTo>
                <a:lnTo>
                  <a:pt x="5346" y="63"/>
                </a:lnTo>
                <a:lnTo>
                  <a:pt x="5346" y="63"/>
                </a:lnTo>
                <a:lnTo>
                  <a:pt x="5346" y="63"/>
                </a:lnTo>
                <a:lnTo>
                  <a:pt x="5347" y="63"/>
                </a:lnTo>
                <a:lnTo>
                  <a:pt x="5347" y="63"/>
                </a:lnTo>
                <a:lnTo>
                  <a:pt x="5347" y="63"/>
                </a:lnTo>
                <a:lnTo>
                  <a:pt x="5348" y="63"/>
                </a:lnTo>
                <a:lnTo>
                  <a:pt x="5348" y="63"/>
                </a:lnTo>
                <a:lnTo>
                  <a:pt x="5348" y="63"/>
                </a:lnTo>
                <a:lnTo>
                  <a:pt x="5349" y="63"/>
                </a:lnTo>
                <a:lnTo>
                  <a:pt x="5349" y="63"/>
                </a:lnTo>
                <a:lnTo>
                  <a:pt x="5349" y="63"/>
                </a:lnTo>
                <a:lnTo>
                  <a:pt x="5349" y="63"/>
                </a:lnTo>
                <a:lnTo>
                  <a:pt x="5350" y="63"/>
                </a:lnTo>
                <a:lnTo>
                  <a:pt x="5350" y="63"/>
                </a:lnTo>
                <a:lnTo>
                  <a:pt x="5350" y="63"/>
                </a:lnTo>
                <a:lnTo>
                  <a:pt x="5351" y="63"/>
                </a:lnTo>
                <a:lnTo>
                  <a:pt x="5351" y="63"/>
                </a:lnTo>
                <a:lnTo>
                  <a:pt x="5351" y="63"/>
                </a:lnTo>
                <a:lnTo>
                  <a:pt x="5352" y="63"/>
                </a:lnTo>
                <a:lnTo>
                  <a:pt x="5352" y="63"/>
                </a:lnTo>
                <a:lnTo>
                  <a:pt x="5352" y="63"/>
                </a:lnTo>
                <a:lnTo>
                  <a:pt x="5353" y="63"/>
                </a:lnTo>
                <a:lnTo>
                  <a:pt x="5353" y="63"/>
                </a:lnTo>
                <a:lnTo>
                  <a:pt x="5353" y="63"/>
                </a:lnTo>
                <a:lnTo>
                  <a:pt x="5355" y="63"/>
                </a:lnTo>
                <a:lnTo>
                  <a:pt x="5355" y="63"/>
                </a:lnTo>
                <a:lnTo>
                  <a:pt x="5355" y="63"/>
                </a:lnTo>
                <a:lnTo>
                  <a:pt x="5355" y="63"/>
                </a:lnTo>
                <a:lnTo>
                  <a:pt x="5356" y="63"/>
                </a:lnTo>
                <a:lnTo>
                  <a:pt x="5356" y="63"/>
                </a:lnTo>
                <a:lnTo>
                  <a:pt x="5356" y="63"/>
                </a:lnTo>
                <a:lnTo>
                  <a:pt x="5356" y="63"/>
                </a:lnTo>
                <a:lnTo>
                  <a:pt x="5356" y="63"/>
                </a:lnTo>
                <a:lnTo>
                  <a:pt x="5356" y="63"/>
                </a:lnTo>
                <a:lnTo>
                  <a:pt x="5358" y="63"/>
                </a:lnTo>
                <a:lnTo>
                  <a:pt x="5358" y="63"/>
                </a:lnTo>
                <a:lnTo>
                  <a:pt x="5358" y="63"/>
                </a:lnTo>
                <a:lnTo>
                  <a:pt x="5359" y="63"/>
                </a:lnTo>
                <a:lnTo>
                  <a:pt x="5359" y="63"/>
                </a:lnTo>
                <a:lnTo>
                  <a:pt x="5359" y="63"/>
                </a:lnTo>
                <a:lnTo>
                  <a:pt x="5360" y="63"/>
                </a:lnTo>
                <a:lnTo>
                  <a:pt x="5360" y="63"/>
                </a:lnTo>
                <a:lnTo>
                  <a:pt x="5360" y="63"/>
                </a:lnTo>
                <a:lnTo>
                  <a:pt x="5360" y="63"/>
                </a:lnTo>
                <a:lnTo>
                  <a:pt x="5361" y="63"/>
                </a:lnTo>
                <a:lnTo>
                  <a:pt x="5361" y="63"/>
                </a:lnTo>
                <a:lnTo>
                  <a:pt x="5361" y="63"/>
                </a:lnTo>
                <a:lnTo>
                  <a:pt x="5362" y="63"/>
                </a:lnTo>
                <a:lnTo>
                  <a:pt x="5362" y="63"/>
                </a:lnTo>
                <a:lnTo>
                  <a:pt x="5362" y="63"/>
                </a:lnTo>
                <a:lnTo>
                  <a:pt x="5363" y="63"/>
                </a:lnTo>
                <a:lnTo>
                  <a:pt x="5363" y="63"/>
                </a:lnTo>
                <a:lnTo>
                  <a:pt x="5363" y="63"/>
                </a:lnTo>
                <a:lnTo>
                  <a:pt x="5364" y="63"/>
                </a:lnTo>
                <a:lnTo>
                  <a:pt x="5364" y="63"/>
                </a:lnTo>
                <a:lnTo>
                  <a:pt x="5364" y="63"/>
                </a:lnTo>
                <a:lnTo>
                  <a:pt x="5364" y="63"/>
                </a:lnTo>
                <a:lnTo>
                  <a:pt x="5365" y="63"/>
                </a:lnTo>
                <a:lnTo>
                  <a:pt x="5365" y="63"/>
                </a:lnTo>
                <a:lnTo>
                  <a:pt x="5365" y="63"/>
                </a:lnTo>
                <a:lnTo>
                  <a:pt x="5366" y="63"/>
                </a:lnTo>
                <a:lnTo>
                  <a:pt x="5366" y="63"/>
                </a:lnTo>
                <a:lnTo>
                  <a:pt x="5366" y="63"/>
                </a:lnTo>
                <a:lnTo>
                  <a:pt x="5367" y="63"/>
                </a:lnTo>
                <a:lnTo>
                  <a:pt x="5367" y="63"/>
                </a:lnTo>
                <a:lnTo>
                  <a:pt x="5367" y="63"/>
                </a:lnTo>
                <a:lnTo>
                  <a:pt x="5368" y="63"/>
                </a:lnTo>
                <a:lnTo>
                  <a:pt x="5368" y="63"/>
                </a:lnTo>
                <a:lnTo>
                  <a:pt x="5368" y="63"/>
                </a:lnTo>
                <a:lnTo>
                  <a:pt x="5369" y="63"/>
                </a:lnTo>
                <a:lnTo>
                  <a:pt x="5369" y="63"/>
                </a:lnTo>
                <a:lnTo>
                  <a:pt x="5369" y="63"/>
                </a:lnTo>
                <a:lnTo>
                  <a:pt x="5369" y="63"/>
                </a:lnTo>
                <a:lnTo>
                  <a:pt x="5370" y="63"/>
                </a:lnTo>
                <a:lnTo>
                  <a:pt x="5370" y="63"/>
                </a:lnTo>
                <a:lnTo>
                  <a:pt x="5370" y="63"/>
                </a:lnTo>
                <a:lnTo>
                  <a:pt x="5371" y="63"/>
                </a:lnTo>
                <a:lnTo>
                  <a:pt x="5371" y="63"/>
                </a:lnTo>
                <a:lnTo>
                  <a:pt x="5371" y="63"/>
                </a:lnTo>
                <a:lnTo>
                  <a:pt x="5373" y="63"/>
                </a:lnTo>
                <a:lnTo>
                  <a:pt x="5373" y="63"/>
                </a:lnTo>
                <a:lnTo>
                  <a:pt x="5373" y="63"/>
                </a:lnTo>
                <a:lnTo>
                  <a:pt x="5374" y="63"/>
                </a:lnTo>
                <a:lnTo>
                  <a:pt x="5374" y="63"/>
                </a:lnTo>
                <a:lnTo>
                  <a:pt x="5374" y="63"/>
                </a:lnTo>
                <a:lnTo>
                  <a:pt x="5375" y="63"/>
                </a:lnTo>
                <a:lnTo>
                  <a:pt x="5375" y="63"/>
                </a:lnTo>
                <a:lnTo>
                  <a:pt x="5375" y="63"/>
                </a:lnTo>
                <a:lnTo>
                  <a:pt x="5375" y="63"/>
                </a:lnTo>
                <a:lnTo>
                  <a:pt x="5376" y="63"/>
                </a:lnTo>
                <a:lnTo>
                  <a:pt x="5376" y="63"/>
                </a:lnTo>
                <a:lnTo>
                  <a:pt x="5376" y="63"/>
                </a:lnTo>
                <a:lnTo>
                  <a:pt x="5377" y="63"/>
                </a:lnTo>
                <a:lnTo>
                  <a:pt x="5377" y="63"/>
                </a:lnTo>
                <a:lnTo>
                  <a:pt x="5377" y="63"/>
                </a:lnTo>
                <a:lnTo>
                  <a:pt x="5378" y="63"/>
                </a:lnTo>
                <a:lnTo>
                  <a:pt x="5378" y="63"/>
                </a:lnTo>
                <a:lnTo>
                  <a:pt x="5378" y="63"/>
                </a:lnTo>
                <a:lnTo>
                  <a:pt x="5379" y="63"/>
                </a:lnTo>
                <a:lnTo>
                  <a:pt x="5379" y="63"/>
                </a:lnTo>
                <a:lnTo>
                  <a:pt x="5379" y="63"/>
                </a:lnTo>
                <a:lnTo>
                  <a:pt x="5379" y="63"/>
                </a:lnTo>
                <a:lnTo>
                  <a:pt x="5380" y="63"/>
                </a:lnTo>
                <a:lnTo>
                  <a:pt x="5380" y="63"/>
                </a:lnTo>
                <a:lnTo>
                  <a:pt x="5380" y="63"/>
                </a:lnTo>
                <a:lnTo>
                  <a:pt x="5381" y="63"/>
                </a:lnTo>
                <a:lnTo>
                  <a:pt x="5381" y="63"/>
                </a:lnTo>
                <a:lnTo>
                  <a:pt x="5381" y="63"/>
                </a:lnTo>
                <a:lnTo>
                  <a:pt x="5382" y="63"/>
                </a:lnTo>
                <a:lnTo>
                  <a:pt x="5382" y="63"/>
                </a:lnTo>
                <a:lnTo>
                  <a:pt x="5382" y="63"/>
                </a:lnTo>
                <a:lnTo>
                  <a:pt x="5383" y="63"/>
                </a:lnTo>
                <a:lnTo>
                  <a:pt x="5383" y="63"/>
                </a:lnTo>
                <a:lnTo>
                  <a:pt x="5383" y="63"/>
                </a:lnTo>
                <a:lnTo>
                  <a:pt x="5384" y="63"/>
                </a:lnTo>
                <a:lnTo>
                  <a:pt x="5384" y="63"/>
                </a:lnTo>
                <a:lnTo>
                  <a:pt x="5384" y="63"/>
                </a:lnTo>
                <a:lnTo>
                  <a:pt x="5384" y="63"/>
                </a:lnTo>
                <a:lnTo>
                  <a:pt x="5385" y="63"/>
                </a:lnTo>
                <a:lnTo>
                  <a:pt x="5385" y="63"/>
                </a:lnTo>
                <a:lnTo>
                  <a:pt x="5385" y="63"/>
                </a:lnTo>
                <a:lnTo>
                  <a:pt x="5386" y="63"/>
                </a:lnTo>
                <a:lnTo>
                  <a:pt x="5386" y="63"/>
                </a:lnTo>
                <a:lnTo>
                  <a:pt x="5386" y="63"/>
                </a:lnTo>
                <a:lnTo>
                  <a:pt x="5387" y="63"/>
                </a:lnTo>
                <a:lnTo>
                  <a:pt x="5387" y="63"/>
                </a:lnTo>
                <a:lnTo>
                  <a:pt x="5387" y="63"/>
                </a:lnTo>
                <a:lnTo>
                  <a:pt x="5389" y="63"/>
                </a:lnTo>
                <a:lnTo>
                  <a:pt x="5389" y="63"/>
                </a:lnTo>
                <a:lnTo>
                  <a:pt x="5389" y="63"/>
                </a:lnTo>
                <a:lnTo>
                  <a:pt x="5390" y="63"/>
                </a:lnTo>
                <a:lnTo>
                  <a:pt x="5390" y="63"/>
                </a:lnTo>
                <a:lnTo>
                  <a:pt x="5390" y="63"/>
                </a:lnTo>
                <a:lnTo>
                  <a:pt x="5390" y="63"/>
                </a:lnTo>
                <a:lnTo>
                  <a:pt x="5391" y="63"/>
                </a:lnTo>
                <a:lnTo>
                  <a:pt x="5391" y="63"/>
                </a:lnTo>
                <a:lnTo>
                  <a:pt x="5391" y="63"/>
                </a:lnTo>
                <a:lnTo>
                  <a:pt x="5392" y="63"/>
                </a:lnTo>
                <a:lnTo>
                  <a:pt x="5392" y="63"/>
                </a:lnTo>
                <a:lnTo>
                  <a:pt x="5392" y="63"/>
                </a:lnTo>
                <a:lnTo>
                  <a:pt x="5392" y="63"/>
                </a:lnTo>
                <a:lnTo>
                  <a:pt x="5393" y="63"/>
                </a:lnTo>
                <a:lnTo>
                  <a:pt x="5393" y="63"/>
                </a:lnTo>
                <a:lnTo>
                  <a:pt x="5394" y="63"/>
                </a:lnTo>
                <a:lnTo>
                  <a:pt x="5394" y="63"/>
                </a:lnTo>
                <a:lnTo>
                  <a:pt x="5394" y="63"/>
                </a:lnTo>
                <a:lnTo>
                  <a:pt x="5394" y="63"/>
                </a:lnTo>
                <a:lnTo>
                  <a:pt x="5395" y="63"/>
                </a:lnTo>
                <a:lnTo>
                  <a:pt x="5395" y="63"/>
                </a:lnTo>
                <a:lnTo>
                  <a:pt x="5395" y="63"/>
                </a:lnTo>
                <a:lnTo>
                  <a:pt x="5396" y="63"/>
                </a:lnTo>
                <a:lnTo>
                  <a:pt x="5396" y="63"/>
                </a:lnTo>
                <a:lnTo>
                  <a:pt x="5396" y="63"/>
                </a:lnTo>
                <a:lnTo>
                  <a:pt x="5397" y="63"/>
                </a:lnTo>
                <a:lnTo>
                  <a:pt x="5397" y="63"/>
                </a:lnTo>
                <a:lnTo>
                  <a:pt x="5397" y="63"/>
                </a:lnTo>
                <a:lnTo>
                  <a:pt x="5398" y="63"/>
                </a:lnTo>
                <a:lnTo>
                  <a:pt x="5398" y="63"/>
                </a:lnTo>
                <a:lnTo>
                  <a:pt x="5398" y="63"/>
                </a:lnTo>
                <a:lnTo>
                  <a:pt x="5399" y="63"/>
                </a:lnTo>
                <a:lnTo>
                  <a:pt x="5399" y="63"/>
                </a:lnTo>
                <a:lnTo>
                  <a:pt x="5399" y="63"/>
                </a:lnTo>
                <a:lnTo>
                  <a:pt x="5399" y="63"/>
                </a:lnTo>
                <a:lnTo>
                  <a:pt x="5400" y="63"/>
                </a:lnTo>
                <a:lnTo>
                  <a:pt x="5400" y="63"/>
                </a:lnTo>
                <a:lnTo>
                  <a:pt x="5400" y="63"/>
                </a:lnTo>
                <a:lnTo>
                  <a:pt x="5401" y="63"/>
                </a:lnTo>
                <a:lnTo>
                  <a:pt x="5401" y="63"/>
                </a:lnTo>
                <a:lnTo>
                  <a:pt x="5401" y="63"/>
                </a:lnTo>
                <a:lnTo>
                  <a:pt x="5402" y="63"/>
                </a:lnTo>
                <a:lnTo>
                  <a:pt x="5402" y="63"/>
                </a:lnTo>
                <a:lnTo>
                  <a:pt x="5402" y="63"/>
                </a:lnTo>
                <a:lnTo>
                  <a:pt x="5403" y="63"/>
                </a:lnTo>
                <a:lnTo>
                  <a:pt x="5403" y="63"/>
                </a:lnTo>
                <a:lnTo>
                  <a:pt x="5403" y="63"/>
                </a:lnTo>
                <a:lnTo>
                  <a:pt x="5404" y="63"/>
                </a:lnTo>
                <a:lnTo>
                  <a:pt x="5404" y="63"/>
                </a:lnTo>
                <a:lnTo>
                  <a:pt x="5404" y="63"/>
                </a:lnTo>
                <a:lnTo>
                  <a:pt x="5404" y="63"/>
                </a:lnTo>
                <a:lnTo>
                  <a:pt x="5405" y="63"/>
                </a:lnTo>
                <a:lnTo>
                  <a:pt x="5405" y="63"/>
                </a:lnTo>
                <a:lnTo>
                  <a:pt x="5405" y="63"/>
                </a:lnTo>
                <a:lnTo>
                  <a:pt x="5407" y="63"/>
                </a:lnTo>
                <a:lnTo>
                  <a:pt x="5407" y="63"/>
                </a:lnTo>
                <a:lnTo>
                  <a:pt x="5407" y="63"/>
                </a:lnTo>
                <a:lnTo>
                  <a:pt x="5408" y="63"/>
                </a:lnTo>
                <a:lnTo>
                  <a:pt x="5408" y="63"/>
                </a:lnTo>
                <a:lnTo>
                  <a:pt x="5408" y="63"/>
                </a:lnTo>
                <a:lnTo>
                  <a:pt x="5409" y="63"/>
                </a:lnTo>
                <a:lnTo>
                  <a:pt x="5409" y="63"/>
                </a:lnTo>
                <a:lnTo>
                  <a:pt x="5409" y="63"/>
                </a:lnTo>
                <a:lnTo>
                  <a:pt x="5409" y="63"/>
                </a:lnTo>
                <a:lnTo>
                  <a:pt x="5410" y="63"/>
                </a:lnTo>
                <a:lnTo>
                  <a:pt x="5410" y="63"/>
                </a:lnTo>
                <a:lnTo>
                  <a:pt x="5410" y="63"/>
                </a:lnTo>
                <a:lnTo>
                  <a:pt x="5411" y="63"/>
                </a:lnTo>
                <a:lnTo>
                  <a:pt x="5411" y="63"/>
                </a:lnTo>
                <a:lnTo>
                  <a:pt x="5411" y="63"/>
                </a:lnTo>
                <a:lnTo>
                  <a:pt x="5412" y="63"/>
                </a:lnTo>
                <a:lnTo>
                  <a:pt x="5412" y="63"/>
                </a:lnTo>
                <a:lnTo>
                  <a:pt x="5412" y="63"/>
                </a:lnTo>
                <a:lnTo>
                  <a:pt x="5413" y="63"/>
                </a:lnTo>
                <a:lnTo>
                  <a:pt x="5413" y="63"/>
                </a:lnTo>
                <a:lnTo>
                  <a:pt x="5413" y="63"/>
                </a:lnTo>
                <a:lnTo>
                  <a:pt x="5414" y="63"/>
                </a:lnTo>
                <a:lnTo>
                  <a:pt x="5414" y="63"/>
                </a:lnTo>
                <a:lnTo>
                  <a:pt x="5414" y="63"/>
                </a:lnTo>
                <a:lnTo>
                  <a:pt x="5414" y="63"/>
                </a:lnTo>
                <a:lnTo>
                  <a:pt x="5415" y="63"/>
                </a:lnTo>
                <a:lnTo>
                  <a:pt x="5415" y="63"/>
                </a:lnTo>
                <a:lnTo>
                  <a:pt x="5415" y="63"/>
                </a:lnTo>
                <a:lnTo>
                  <a:pt x="5416" y="63"/>
                </a:lnTo>
                <a:lnTo>
                  <a:pt x="5416" y="63"/>
                </a:lnTo>
                <a:lnTo>
                  <a:pt x="5416" y="63"/>
                </a:lnTo>
                <a:lnTo>
                  <a:pt x="5417" y="63"/>
                </a:lnTo>
                <a:lnTo>
                  <a:pt x="5417" y="63"/>
                </a:lnTo>
                <a:lnTo>
                  <a:pt x="5417" y="63"/>
                </a:lnTo>
                <a:lnTo>
                  <a:pt x="5418" y="63"/>
                </a:lnTo>
                <a:lnTo>
                  <a:pt x="5418" y="63"/>
                </a:lnTo>
                <a:lnTo>
                  <a:pt x="5418" y="63"/>
                </a:lnTo>
                <a:lnTo>
                  <a:pt x="5419" y="63"/>
                </a:lnTo>
                <a:lnTo>
                  <a:pt x="5419" y="63"/>
                </a:lnTo>
                <a:lnTo>
                  <a:pt x="5419" y="63"/>
                </a:lnTo>
                <a:lnTo>
                  <a:pt x="5419" y="63"/>
                </a:lnTo>
                <a:lnTo>
                  <a:pt x="5420" y="63"/>
                </a:lnTo>
                <a:lnTo>
                  <a:pt x="5420" y="63"/>
                </a:lnTo>
                <a:lnTo>
                  <a:pt x="5420" y="63"/>
                </a:lnTo>
                <a:lnTo>
                  <a:pt x="5422" y="63"/>
                </a:lnTo>
                <a:lnTo>
                  <a:pt x="5422" y="63"/>
                </a:lnTo>
                <a:lnTo>
                  <a:pt x="5422" y="63"/>
                </a:lnTo>
                <a:lnTo>
                  <a:pt x="5423" y="63"/>
                </a:lnTo>
                <a:lnTo>
                  <a:pt x="5423" y="63"/>
                </a:lnTo>
                <a:lnTo>
                  <a:pt x="5423" y="63"/>
                </a:lnTo>
                <a:lnTo>
                  <a:pt x="5424" y="63"/>
                </a:lnTo>
                <a:lnTo>
                  <a:pt x="5424" y="63"/>
                </a:lnTo>
                <a:lnTo>
                  <a:pt x="5424" y="63"/>
                </a:lnTo>
                <a:lnTo>
                  <a:pt x="5424" y="63"/>
                </a:lnTo>
                <a:lnTo>
                  <a:pt x="5425" y="63"/>
                </a:lnTo>
                <a:lnTo>
                  <a:pt x="5425" y="63"/>
                </a:lnTo>
                <a:lnTo>
                  <a:pt x="5425" y="63"/>
                </a:lnTo>
                <a:lnTo>
                  <a:pt x="5426" y="63"/>
                </a:lnTo>
                <a:lnTo>
                  <a:pt x="5426" y="63"/>
                </a:lnTo>
                <a:lnTo>
                  <a:pt x="5426" y="63"/>
                </a:lnTo>
                <a:lnTo>
                  <a:pt x="5427" y="63"/>
                </a:lnTo>
                <a:lnTo>
                  <a:pt x="5427" y="63"/>
                </a:lnTo>
                <a:lnTo>
                  <a:pt x="5427" y="63"/>
                </a:lnTo>
                <a:lnTo>
                  <a:pt x="5428" y="63"/>
                </a:lnTo>
                <a:lnTo>
                  <a:pt x="5428" y="63"/>
                </a:lnTo>
                <a:lnTo>
                  <a:pt x="5428" y="63"/>
                </a:lnTo>
                <a:lnTo>
                  <a:pt x="5429" y="63"/>
                </a:lnTo>
                <a:lnTo>
                  <a:pt x="5429" y="63"/>
                </a:lnTo>
                <a:lnTo>
                  <a:pt x="5429" y="63"/>
                </a:lnTo>
                <a:lnTo>
                  <a:pt x="5429" y="63"/>
                </a:lnTo>
                <a:lnTo>
                  <a:pt x="5430" y="63"/>
                </a:lnTo>
                <a:lnTo>
                  <a:pt x="5430" y="63"/>
                </a:lnTo>
                <a:lnTo>
                  <a:pt x="5430" y="63"/>
                </a:lnTo>
                <a:lnTo>
                  <a:pt x="5431" y="63"/>
                </a:lnTo>
                <a:lnTo>
                  <a:pt x="5431" y="63"/>
                </a:lnTo>
                <a:lnTo>
                  <a:pt x="5431" y="63"/>
                </a:lnTo>
                <a:lnTo>
                  <a:pt x="5432" y="63"/>
                </a:lnTo>
                <a:lnTo>
                  <a:pt x="5432" y="63"/>
                </a:lnTo>
                <a:lnTo>
                  <a:pt x="5432" y="63"/>
                </a:lnTo>
                <a:lnTo>
                  <a:pt x="5433" y="63"/>
                </a:lnTo>
                <a:lnTo>
                  <a:pt x="5433" y="63"/>
                </a:lnTo>
                <a:lnTo>
                  <a:pt x="5433" y="63"/>
                </a:lnTo>
                <a:lnTo>
                  <a:pt x="5434" y="63"/>
                </a:lnTo>
                <a:lnTo>
                  <a:pt x="5434" y="63"/>
                </a:lnTo>
                <a:lnTo>
                  <a:pt x="5434" y="63"/>
                </a:lnTo>
                <a:lnTo>
                  <a:pt x="5434" y="63"/>
                </a:lnTo>
                <a:lnTo>
                  <a:pt x="5435" y="63"/>
                </a:lnTo>
                <a:lnTo>
                  <a:pt x="5435" y="63"/>
                </a:lnTo>
                <a:lnTo>
                  <a:pt x="5435" y="63"/>
                </a:lnTo>
                <a:lnTo>
                  <a:pt x="5436" y="63"/>
                </a:lnTo>
                <a:lnTo>
                  <a:pt x="5436" y="63"/>
                </a:lnTo>
                <a:lnTo>
                  <a:pt x="5436" y="63"/>
                </a:lnTo>
                <a:lnTo>
                  <a:pt x="5437" y="63"/>
                </a:lnTo>
                <a:lnTo>
                  <a:pt x="5437" y="63"/>
                </a:lnTo>
                <a:lnTo>
                  <a:pt x="5437" y="63"/>
                </a:lnTo>
                <a:lnTo>
                  <a:pt x="5438" y="63"/>
                </a:lnTo>
                <a:lnTo>
                  <a:pt x="5438" y="63"/>
                </a:lnTo>
                <a:lnTo>
                  <a:pt x="5438" y="63"/>
                </a:lnTo>
                <a:lnTo>
                  <a:pt x="5438" y="63"/>
                </a:lnTo>
                <a:lnTo>
                  <a:pt x="5439" y="63"/>
                </a:lnTo>
                <a:lnTo>
                  <a:pt x="5439" y="63"/>
                </a:lnTo>
                <a:lnTo>
                  <a:pt x="5439" y="63"/>
                </a:lnTo>
                <a:lnTo>
                  <a:pt x="5441" y="63"/>
                </a:lnTo>
                <a:lnTo>
                  <a:pt x="5441" y="63"/>
                </a:lnTo>
                <a:lnTo>
                  <a:pt x="5441" y="63"/>
                </a:lnTo>
                <a:lnTo>
                  <a:pt x="5442" y="63"/>
                </a:lnTo>
                <a:lnTo>
                  <a:pt x="5442" y="63"/>
                </a:lnTo>
                <a:lnTo>
                  <a:pt x="5442" y="63"/>
                </a:lnTo>
                <a:lnTo>
                  <a:pt x="5443" y="63"/>
                </a:lnTo>
                <a:lnTo>
                  <a:pt x="5443" y="63"/>
                </a:lnTo>
                <a:lnTo>
                  <a:pt x="5443" y="63"/>
                </a:lnTo>
                <a:lnTo>
                  <a:pt x="5444" y="63"/>
                </a:lnTo>
                <a:lnTo>
                  <a:pt x="5444" y="63"/>
                </a:lnTo>
                <a:lnTo>
                  <a:pt x="5444" y="63"/>
                </a:lnTo>
                <a:lnTo>
                  <a:pt x="5444" y="63"/>
                </a:lnTo>
                <a:lnTo>
                  <a:pt x="5445" y="63"/>
                </a:lnTo>
                <a:lnTo>
                  <a:pt x="5445" y="63"/>
                </a:lnTo>
                <a:lnTo>
                  <a:pt x="5445" y="63"/>
                </a:lnTo>
                <a:lnTo>
                  <a:pt x="5446" y="63"/>
                </a:lnTo>
                <a:lnTo>
                  <a:pt x="5446" y="63"/>
                </a:lnTo>
                <a:lnTo>
                  <a:pt x="5446" y="63"/>
                </a:lnTo>
                <a:lnTo>
                  <a:pt x="5446" y="63"/>
                </a:lnTo>
                <a:lnTo>
                  <a:pt x="5447" y="63"/>
                </a:lnTo>
                <a:lnTo>
                  <a:pt x="5447" y="63"/>
                </a:lnTo>
                <a:lnTo>
                  <a:pt x="5448" y="63"/>
                </a:lnTo>
                <a:lnTo>
                  <a:pt x="5448" y="63"/>
                </a:lnTo>
                <a:lnTo>
                  <a:pt x="5448" y="63"/>
                </a:lnTo>
                <a:lnTo>
                  <a:pt x="5449" y="63"/>
                </a:lnTo>
                <a:lnTo>
                  <a:pt x="5449" y="63"/>
                </a:lnTo>
                <a:lnTo>
                  <a:pt x="5449" y="63"/>
                </a:lnTo>
                <a:lnTo>
                  <a:pt x="5449" y="63"/>
                </a:lnTo>
                <a:lnTo>
                  <a:pt x="5450" y="63"/>
                </a:lnTo>
                <a:lnTo>
                  <a:pt x="5450" y="63"/>
                </a:lnTo>
                <a:lnTo>
                  <a:pt x="5450" y="63"/>
                </a:lnTo>
                <a:lnTo>
                  <a:pt x="5451" y="63"/>
                </a:lnTo>
                <a:lnTo>
                  <a:pt x="5451" y="63"/>
                </a:lnTo>
                <a:lnTo>
                  <a:pt x="5451" y="63"/>
                </a:lnTo>
                <a:lnTo>
                  <a:pt x="5452" y="63"/>
                </a:lnTo>
                <a:lnTo>
                  <a:pt x="5452" y="63"/>
                </a:lnTo>
                <a:lnTo>
                  <a:pt x="5452" y="63"/>
                </a:lnTo>
                <a:lnTo>
                  <a:pt x="5453" y="63"/>
                </a:lnTo>
                <a:lnTo>
                  <a:pt x="5453" y="63"/>
                </a:lnTo>
                <a:lnTo>
                  <a:pt x="5453" y="63"/>
                </a:lnTo>
                <a:lnTo>
                  <a:pt x="5453" y="63"/>
                </a:lnTo>
                <a:lnTo>
                  <a:pt x="5454" y="63"/>
                </a:lnTo>
                <a:lnTo>
                  <a:pt x="5454" y="63"/>
                </a:lnTo>
                <a:lnTo>
                  <a:pt x="5454" y="63"/>
                </a:lnTo>
                <a:lnTo>
                  <a:pt x="5456" y="63"/>
                </a:lnTo>
                <a:lnTo>
                  <a:pt x="5456" y="63"/>
                </a:lnTo>
                <a:lnTo>
                  <a:pt x="5456" y="63"/>
                </a:lnTo>
                <a:lnTo>
                  <a:pt x="5457" y="63"/>
                </a:lnTo>
                <a:lnTo>
                  <a:pt x="5457" y="63"/>
                </a:lnTo>
                <a:lnTo>
                  <a:pt x="5457" y="63"/>
                </a:lnTo>
                <a:lnTo>
                  <a:pt x="5458" y="63"/>
                </a:lnTo>
                <a:lnTo>
                  <a:pt x="5458" y="63"/>
                </a:lnTo>
                <a:lnTo>
                  <a:pt x="5458" y="63"/>
                </a:lnTo>
                <a:lnTo>
                  <a:pt x="5459" y="63"/>
                </a:lnTo>
                <a:lnTo>
                  <a:pt x="5459" y="63"/>
                </a:lnTo>
                <a:lnTo>
                  <a:pt x="5459" y="63"/>
                </a:lnTo>
                <a:lnTo>
                  <a:pt x="5459" y="63"/>
                </a:lnTo>
                <a:lnTo>
                  <a:pt x="5460" y="63"/>
                </a:lnTo>
                <a:lnTo>
                  <a:pt x="5460" y="63"/>
                </a:lnTo>
                <a:lnTo>
                  <a:pt x="5460" y="63"/>
                </a:lnTo>
                <a:lnTo>
                  <a:pt x="5461" y="63"/>
                </a:lnTo>
                <a:lnTo>
                  <a:pt x="5461" y="63"/>
                </a:lnTo>
                <a:lnTo>
                  <a:pt x="5461" y="63"/>
                </a:lnTo>
                <a:lnTo>
                  <a:pt x="5462" y="63"/>
                </a:lnTo>
                <a:lnTo>
                  <a:pt x="5462" y="63"/>
                </a:lnTo>
                <a:lnTo>
                  <a:pt x="5462" y="63"/>
                </a:lnTo>
                <a:lnTo>
                  <a:pt x="5463" y="63"/>
                </a:lnTo>
                <a:lnTo>
                  <a:pt x="5463" y="63"/>
                </a:lnTo>
                <a:lnTo>
                  <a:pt x="5463" y="63"/>
                </a:lnTo>
                <a:lnTo>
                  <a:pt x="5463" y="63"/>
                </a:lnTo>
                <a:lnTo>
                  <a:pt x="5464" y="63"/>
                </a:lnTo>
                <a:lnTo>
                  <a:pt x="5464" y="63"/>
                </a:lnTo>
                <a:lnTo>
                  <a:pt x="5464" y="63"/>
                </a:lnTo>
                <a:lnTo>
                  <a:pt x="5465" y="63"/>
                </a:lnTo>
                <a:lnTo>
                  <a:pt x="5465" y="63"/>
                </a:lnTo>
                <a:lnTo>
                  <a:pt x="5465" y="63"/>
                </a:lnTo>
                <a:lnTo>
                  <a:pt x="5466" y="63"/>
                </a:lnTo>
                <a:lnTo>
                  <a:pt x="5466" y="63"/>
                </a:lnTo>
                <a:lnTo>
                  <a:pt x="5466" y="63"/>
                </a:lnTo>
                <a:lnTo>
                  <a:pt x="5467" y="63"/>
                </a:lnTo>
                <a:lnTo>
                  <a:pt x="5467" y="63"/>
                </a:lnTo>
                <a:lnTo>
                  <a:pt x="5467" y="63"/>
                </a:lnTo>
                <a:lnTo>
                  <a:pt x="5468" y="63"/>
                </a:lnTo>
                <a:lnTo>
                  <a:pt x="5468" y="63"/>
                </a:lnTo>
                <a:lnTo>
                  <a:pt x="5468" y="63"/>
                </a:lnTo>
                <a:lnTo>
                  <a:pt x="5468" y="63"/>
                </a:lnTo>
                <a:lnTo>
                  <a:pt x="5469" y="63"/>
                </a:lnTo>
                <a:lnTo>
                  <a:pt x="5469" y="63"/>
                </a:lnTo>
                <a:lnTo>
                  <a:pt x="5469" y="63"/>
                </a:lnTo>
                <a:lnTo>
                  <a:pt x="5470" y="63"/>
                </a:lnTo>
                <a:lnTo>
                  <a:pt x="5470" y="63"/>
                </a:lnTo>
                <a:lnTo>
                  <a:pt x="5470" y="63"/>
                </a:lnTo>
                <a:lnTo>
                  <a:pt x="5472" y="63"/>
                </a:lnTo>
                <a:lnTo>
                  <a:pt x="5472" y="63"/>
                </a:lnTo>
                <a:lnTo>
                  <a:pt x="5472" y="63"/>
                </a:lnTo>
                <a:lnTo>
                  <a:pt x="5472" y="63"/>
                </a:lnTo>
                <a:lnTo>
                  <a:pt x="5472" y="63"/>
                </a:lnTo>
                <a:lnTo>
                  <a:pt x="5472" y="63"/>
                </a:lnTo>
                <a:lnTo>
                  <a:pt x="5473" y="63"/>
                </a:lnTo>
                <a:lnTo>
                  <a:pt x="5473" y="63"/>
                </a:lnTo>
                <a:lnTo>
                  <a:pt x="5473" y="63"/>
                </a:lnTo>
                <a:lnTo>
                  <a:pt x="5473" y="63"/>
                </a:lnTo>
                <a:lnTo>
                  <a:pt x="5475" y="63"/>
                </a:lnTo>
                <a:lnTo>
                  <a:pt x="5475" y="63"/>
                </a:lnTo>
                <a:lnTo>
                  <a:pt x="5475" y="63"/>
                </a:lnTo>
                <a:lnTo>
                  <a:pt x="5476" y="63"/>
                </a:lnTo>
                <a:lnTo>
                  <a:pt x="5476" y="63"/>
                </a:lnTo>
                <a:lnTo>
                  <a:pt x="5476" y="63"/>
                </a:lnTo>
                <a:lnTo>
                  <a:pt x="5477" y="63"/>
                </a:lnTo>
                <a:lnTo>
                  <a:pt x="5477" y="63"/>
                </a:lnTo>
                <a:lnTo>
                  <a:pt x="5477" y="63"/>
                </a:lnTo>
                <a:lnTo>
                  <a:pt x="5478" y="63"/>
                </a:lnTo>
                <a:lnTo>
                  <a:pt x="5478" y="63"/>
                </a:lnTo>
                <a:lnTo>
                  <a:pt x="5478" y="63"/>
                </a:lnTo>
                <a:lnTo>
                  <a:pt x="5478" y="63"/>
                </a:lnTo>
                <a:lnTo>
                  <a:pt x="5479" y="63"/>
                </a:lnTo>
                <a:lnTo>
                  <a:pt x="5479" y="63"/>
                </a:lnTo>
                <a:lnTo>
                  <a:pt x="5479" y="63"/>
                </a:lnTo>
                <a:lnTo>
                  <a:pt x="5480" y="63"/>
                </a:lnTo>
                <a:lnTo>
                  <a:pt x="5480" y="63"/>
                </a:lnTo>
                <a:lnTo>
                  <a:pt x="5480" y="63"/>
                </a:lnTo>
                <a:lnTo>
                  <a:pt x="5481" y="63"/>
                </a:lnTo>
                <a:lnTo>
                  <a:pt x="5481" y="63"/>
                </a:lnTo>
                <a:lnTo>
                  <a:pt x="5481" y="63"/>
                </a:lnTo>
                <a:lnTo>
                  <a:pt x="5482" y="63"/>
                </a:lnTo>
                <a:lnTo>
                  <a:pt x="5482" y="63"/>
                </a:lnTo>
                <a:lnTo>
                  <a:pt x="5482" y="63"/>
                </a:lnTo>
                <a:lnTo>
                  <a:pt x="5483" y="63"/>
                </a:lnTo>
                <a:lnTo>
                  <a:pt x="5483" y="63"/>
                </a:lnTo>
                <a:lnTo>
                  <a:pt x="5483" y="63"/>
                </a:lnTo>
                <a:lnTo>
                  <a:pt x="5483" y="63"/>
                </a:lnTo>
                <a:lnTo>
                  <a:pt x="5484" y="63"/>
                </a:lnTo>
                <a:lnTo>
                  <a:pt x="5484" y="63"/>
                </a:lnTo>
                <a:lnTo>
                  <a:pt x="5484" y="63"/>
                </a:lnTo>
                <a:lnTo>
                  <a:pt x="5485" y="63"/>
                </a:lnTo>
                <a:lnTo>
                  <a:pt x="5485" y="63"/>
                </a:lnTo>
                <a:lnTo>
                  <a:pt x="5485" y="63"/>
                </a:lnTo>
                <a:lnTo>
                  <a:pt x="5486" y="63"/>
                </a:lnTo>
                <a:lnTo>
                  <a:pt x="5486" y="63"/>
                </a:lnTo>
                <a:lnTo>
                  <a:pt x="5486" y="63"/>
                </a:lnTo>
                <a:lnTo>
                  <a:pt x="5487" y="63"/>
                </a:lnTo>
                <a:lnTo>
                  <a:pt x="5487" y="63"/>
                </a:lnTo>
                <a:lnTo>
                  <a:pt x="5487" y="63"/>
                </a:lnTo>
                <a:lnTo>
                  <a:pt x="5488" y="63"/>
                </a:lnTo>
                <a:lnTo>
                  <a:pt x="5488" y="63"/>
                </a:lnTo>
                <a:lnTo>
                  <a:pt x="5488" y="63"/>
                </a:lnTo>
                <a:lnTo>
                  <a:pt x="5488" y="63"/>
                </a:lnTo>
                <a:lnTo>
                  <a:pt x="5490" y="63"/>
                </a:lnTo>
                <a:lnTo>
                  <a:pt x="5490" y="63"/>
                </a:lnTo>
                <a:lnTo>
                  <a:pt x="5490" y="63"/>
                </a:lnTo>
                <a:lnTo>
                  <a:pt x="5491" y="63"/>
                </a:lnTo>
                <a:lnTo>
                  <a:pt x="5491" y="63"/>
                </a:lnTo>
                <a:lnTo>
                  <a:pt x="5491" y="63"/>
                </a:lnTo>
                <a:lnTo>
                  <a:pt x="5492" y="63"/>
                </a:lnTo>
                <a:lnTo>
                  <a:pt x="5492" y="63"/>
                </a:lnTo>
                <a:lnTo>
                  <a:pt x="5492" y="63"/>
                </a:lnTo>
                <a:lnTo>
                  <a:pt x="5493" y="63"/>
                </a:lnTo>
                <a:lnTo>
                  <a:pt x="5493" y="63"/>
                </a:lnTo>
                <a:lnTo>
                  <a:pt x="5493" y="63"/>
                </a:lnTo>
                <a:lnTo>
                  <a:pt x="5493" y="63"/>
                </a:lnTo>
                <a:lnTo>
                  <a:pt x="5494" y="63"/>
                </a:lnTo>
                <a:lnTo>
                  <a:pt x="5494" y="63"/>
                </a:lnTo>
                <a:lnTo>
                  <a:pt x="5494" y="63"/>
                </a:lnTo>
                <a:lnTo>
                  <a:pt x="5495" y="63"/>
                </a:lnTo>
                <a:lnTo>
                  <a:pt x="5495" y="63"/>
                </a:lnTo>
                <a:lnTo>
                  <a:pt x="5495" y="63"/>
                </a:lnTo>
                <a:lnTo>
                  <a:pt x="5496" y="63"/>
                </a:lnTo>
                <a:lnTo>
                  <a:pt x="5496" y="63"/>
                </a:lnTo>
                <a:lnTo>
                  <a:pt x="5496" y="63"/>
                </a:lnTo>
                <a:lnTo>
                  <a:pt x="5497" y="63"/>
                </a:lnTo>
                <a:lnTo>
                  <a:pt x="5497" y="63"/>
                </a:lnTo>
                <a:lnTo>
                  <a:pt x="5497" y="63"/>
                </a:lnTo>
                <a:lnTo>
                  <a:pt x="5498" y="63"/>
                </a:lnTo>
                <a:lnTo>
                  <a:pt x="5498" y="63"/>
                </a:lnTo>
                <a:lnTo>
                  <a:pt x="5498" y="63"/>
                </a:lnTo>
                <a:lnTo>
                  <a:pt x="5498" y="63"/>
                </a:lnTo>
                <a:lnTo>
                  <a:pt x="5499" y="63"/>
                </a:lnTo>
                <a:lnTo>
                  <a:pt x="5499" y="63"/>
                </a:lnTo>
                <a:lnTo>
                  <a:pt x="5499" y="63"/>
                </a:lnTo>
                <a:lnTo>
                  <a:pt x="5500" y="63"/>
                </a:lnTo>
                <a:lnTo>
                  <a:pt x="5500" y="63"/>
                </a:lnTo>
                <a:lnTo>
                  <a:pt x="5500" y="63"/>
                </a:lnTo>
                <a:lnTo>
                  <a:pt x="5500" y="63"/>
                </a:lnTo>
                <a:lnTo>
                  <a:pt x="5501" y="63"/>
                </a:lnTo>
                <a:lnTo>
                  <a:pt x="5501" y="63"/>
                </a:lnTo>
                <a:lnTo>
                  <a:pt x="5502" y="63"/>
                </a:lnTo>
                <a:lnTo>
                  <a:pt x="5502" y="63"/>
                </a:lnTo>
                <a:lnTo>
                  <a:pt x="5502" y="63"/>
                </a:lnTo>
                <a:lnTo>
                  <a:pt x="5503" y="63"/>
                </a:lnTo>
                <a:lnTo>
                  <a:pt x="5503" y="63"/>
                </a:lnTo>
                <a:lnTo>
                  <a:pt x="5503" y="63"/>
                </a:lnTo>
                <a:lnTo>
                  <a:pt x="5503" y="63"/>
                </a:lnTo>
                <a:lnTo>
                  <a:pt x="5504" y="63"/>
                </a:lnTo>
                <a:lnTo>
                  <a:pt x="5504" y="63"/>
                </a:lnTo>
                <a:lnTo>
                  <a:pt x="5504" y="63"/>
                </a:lnTo>
                <a:lnTo>
                  <a:pt x="5506" y="63"/>
                </a:lnTo>
                <a:lnTo>
                  <a:pt x="5506" y="63"/>
                </a:lnTo>
                <a:lnTo>
                  <a:pt x="5506" y="63"/>
                </a:lnTo>
                <a:lnTo>
                  <a:pt x="5507" y="63"/>
                </a:lnTo>
                <a:lnTo>
                  <a:pt x="5507" y="63"/>
                </a:lnTo>
                <a:lnTo>
                  <a:pt x="5507" y="63"/>
                </a:lnTo>
                <a:lnTo>
                  <a:pt x="5508" y="63"/>
                </a:lnTo>
                <a:lnTo>
                  <a:pt x="5508" y="63"/>
                </a:lnTo>
                <a:lnTo>
                  <a:pt x="5508" y="63"/>
                </a:lnTo>
                <a:lnTo>
                  <a:pt x="5508" y="63"/>
                </a:lnTo>
                <a:lnTo>
                  <a:pt x="5509" y="63"/>
                </a:lnTo>
                <a:lnTo>
                  <a:pt x="5509" y="63"/>
                </a:lnTo>
                <a:lnTo>
                  <a:pt x="5509" y="63"/>
                </a:lnTo>
                <a:lnTo>
                  <a:pt x="5510" y="63"/>
                </a:lnTo>
                <a:lnTo>
                  <a:pt x="5510" y="63"/>
                </a:lnTo>
                <a:lnTo>
                  <a:pt x="5510" y="63"/>
                </a:lnTo>
                <a:lnTo>
                  <a:pt x="5511" y="63"/>
                </a:lnTo>
                <a:lnTo>
                  <a:pt x="5511" y="63"/>
                </a:lnTo>
                <a:lnTo>
                  <a:pt x="5511" y="63"/>
                </a:lnTo>
                <a:lnTo>
                  <a:pt x="5512" y="63"/>
                </a:lnTo>
                <a:lnTo>
                  <a:pt x="5512" y="63"/>
                </a:lnTo>
                <a:lnTo>
                  <a:pt x="5512" y="63"/>
                </a:lnTo>
                <a:lnTo>
                  <a:pt x="5513" y="63"/>
                </a:lnTo>
                <a:lnTo>
                  <a:pt x="5513" y="63"/>
                </a:lnTo>
                <a:lnTo>
                  <a:pt x="5513" y="63"/>
                </a:lnTo>
                <a:lnTo>
                  <a:pt x="5513" y="63"/>
                </a:lnTo>
                <a:lnTo>
                  <a:pt x="5514" y="63"/>
                </a:lnTo>
                <a:lnTo>
                  <a:pt x="5514" y="63"/>
                </a:lnTo>
                <a:lnTo>
                  <a:pt x="5514" y="63"/>
                </a:lnTo>
                <a:lnTo>
                  <a:pt x="5515" y="63"/>
                </a:lnTo>
                <a:lnTo>
                  <a:pt x="5515" y="63"/>
                </a:lnTo>
                <a:lnTo>
                  <a:pt x="5515" y="63"/>
                </a:lnTo>
                <a:lnTo>
                  <a:pt x="5516" y="63"/>
                </a:lnTo>
                <a:lnTo>
                  <a:pt x="5516" y="63"/>
                </a:lnTo>
                <a:lnTo>
                  <a:pt x="5516" y="63"/>
                </a:lnTo>
                <a:lnTo>
                  <a:pt x="5517" y="63"/>
                </a:lnTo>
                <a:lnTo>
                  <a:pt x="5517" y="63"/>
                </a:lnTo>
                <a:lnTo>
                  <a:pt x="5517" y="63"/>
                </a:lnTo>
                <a:lnTo>
                  <a:pt x="5518" y="63"/>
                </a:lnTo>
                <a:lnTo>
                  <a:pt x="5518" y="63"/>
                </a:lnTo>
                <a:lnTo>
                  <a:pt x="5518" y="63"/>
                </a:lnTo>
                <a:lnTo>
                  <a:pt x="5518" y="63"/>
                </a:lnTo>
                <a:lnTo>
                  <a:pt x="5519" y="63"/>
                </a:lnTo>
                <a:lnTo>
                  <a:pt x="5519" y="63"/>
                </a:lnTo>
                <a:lnTo>
                  <a:pt x="5519" y="63"/>
                </a:lnTo>
                <a:lnTo>
                  <a:pt x="5520" y="63"/>
                </a:lnTo>
                <a:lnTo>
                  <a:pt x="5520" y="63"/>
                </a:lnTo>
                <a:lnTo>
                  <a:pt x="5520" y="63"/>
                </a:lnTo>
                <a:lnTo>
                  <a:pt x="5521" y="63"/>
                </a:lnTo>
                <a:lnTo>
                  <a:pt x="5521" y="63"/>
                </a:lnTo>
                <a:lnTo>
                  <a:pt x="5521" y="63"/>
                </a:lnTo>
                <a:lnTo>
                  <a:pt x="5522" y="63"/>
                </a:lnTo>
                <a:lnTo>
                  <a:pt x="5522" y="63"/>
                </a:lnTo>
                <a:lnTo>
                  <a:pt x="5522" y="63"/>
                </a:lnTo>
                <a:lnTo>
                  <a:pt x="5522" y="63"/>
                </a:lnTo>
                <a:lnTo>
                  <a:pt x="5524" y="63"/>
                </a:lnTo>
                <a:lnTo>
                  <a:pt x="5524" y="63"/>
                </a:lnTo>
                <a:lnTo>
                  <a:pt x="5524" y="63"/>
                </a:lnTo>
                <a:lnTo>
                  <a:pt x="5525" y="63"/>
                </a:lnTo>
                <a:lnTo>
                  <a:pt x="5525" y="63"/>
                </a:lnTo>
                <a:lnTo>
                  <a:pt x="5525" y="63"/>
                </a:lnTo>
                <a:lnTo>
                  <a:pt x="5526" y="63"/>
                </a:lnTo>
                <a:lnTo>
                  <a:pt x="5526" y="63"/>
                </a:lnTo>
                <a:lnTo>
                  <a:pt x="5526" y="63"/>
                </a:lnTo>
                <a:lnTo>
                  <a:pt x="5527" y="63"/>
                </a:lnTo>
                <a:lnTo>
                  <a:pt x="5527" y="63"/>
                </a:lnTo>
                <a:lnTo>
                  <a:pt x="5527" y="63"/>
                </a:lnTo>
                <a:lnTo>
                  <a:pt x="5528" y="63"/>
                </a:lnTo>
                <a:lnTo>
                  <a:pt x="5528" y="63"/>
                </a:lnTo>
                <a:lnTo>
                  <a:pt x="5528" y="63"/>
                </a:lnTo>
                <a:lnTo>
                  <a:pt x="5528" y="63"/>
                </a:lnTo>
                <a:lnTo>
                  <a:pt x="5529" y="63"/>
                </a:lnTo>
                <a:lnTo>
                  <a:pt x="5529" y="63"/>
                </a:lnTo>
                <a:lnTo>
                  <a:pt x="5529" y="63"/>
                </a:lnTo>
                <a:lnTo>
                  <a:pt x="5530" y="63"/>
                </a:lnTo>
                <a:lnTo>
                  <a:pt x="5530" y="63"/>
                </a:lnTo>
                <a:lnTo>
                  <a:pt x="5530" y="63"/>
                </a:lnTo>
                <a:lnTo>
                  <a:pt x="5531" y="63"/>
                </a:lnTo>
                <a:lnTo>
                  <a:pt x="5531" y="63"/>
                </a:lnTo>
                <a:lnTo>
                  <a:pt x="5531" y="63"/>
                </a:lnTo>
                <a:lnTo>
                  <a:pt x="5532" y="63"/>
                </a:lnTo>
                <a:lnTo>
                  <a:pt x="5532" y="63"/>
                </a:lnTo>
                <a:lnTo>
                  <a:pt x="5532" y="63"/>
                </a:lnTo>
                <a:lnTo>
                  <a:pt x="5533" y="63"/>
                </a:lnTo>
                <a:lnTo>
                  <a:pt x="5533" y="63"/>
                </a:lnTo>
                <a:lnTo>
                  <a:pt x="5533" y="63"/>
                </a:lnTo>
                <a:lnTo>
                  <a:pt x="5533" y="63"/>
                </a:lnTo>
                <a:lnTo>
                  <a:pt x="5534" y="63"/>
                </a:lnTo>
                <a:lnTo>
                  <a:pt x="5534" y="63"/>
                </a:lnTo>
                <a:lnTo>
                  <a:pt x="5534" y="63"/>
                </a:lnTo>
                <a:lnTo>
                  <a:pt x="5535" y="63"/>
                </a:lnTo>
                <a:lnTo>
                  <a:pt x="5535" y="63"/>
                </a:lnTo>
                <a:lnTo>
                  <a:pt x="5535" y="63"/>
                </a:lnTo>
                <a:lnTo>
                  <a:pt x="5536" y="63"/>
                </a:lnTo>
                <a:lnTo>
                  <a:pt x="5536" y="63"/>
                </a:lnTo>
                <a:lnTo>
                  <a:pt x="5536" y="63"/>
                </a:lnTo>
                <a:lnTo>
                  <a:pt x="5537" y="63"/>
                </a:lnTo>
                <a:lnTo>
                  <a:pt x="5537" y="63"/>
                </a:lnTo>
                <a:lnTo>
                  <a:pt x="5537" y="63"/>
                </a:lnTo>
                <a:lnTo>
                  <a:pt x="5537" y="63"/>
                </a:lnTo>
                <a:lnTo>
                  <a:pt x="5539" y="63"/>
                </a:lnTo>
                <a:lnTo>
                  <a:pt x="5539" y="63"/>
                </a:lnTo>
                <a:lnTo>
                  <a:pt x="5539" y="63"/>
                </a:lnTo>
                <a:lnTo>
                  <a:pt x="5540" y="63"/>
                </a:lnTo>
                <a:lnTo>
                  <a:pt x="5540" y="63"/>
                </a:lnTo>
                <a:lnTo>
                  <a:pt x="5540" y="63"/>
                </a:lnTo>
                <a:lnTo>
                  <a:pt x="5541" y="63"/>
                </a:lnTo>
                <a:lnTo>
                  <a:pt x="5541" y="63"/>
                </a:lnTo>
                <a:lnTo>
                  <a:pt x="5541" y="63"/>
                </a:lnTo>
                <a:lnTo>
                  <a:pt x="5542" y="63"/>
                </a:lnTo>
                <a:lnTo>
                  <a:pt x="5542" y="63"/>
                </a:lnTo>
                <a:lnTo>
                  <a:pt x="5542" y="63"/>
                </a:lnTo>
                <a:lnTo>
                  <a:pt x="5543" y="63"/>
                </a:lnTo>
                <a:lnTo>
                  <a:pt x="5543" y="63"/>
                </a:lnTo>
                <a:lnTo>
                  <a:pt x="5543" y="63"/>
                </a:lnTo>
                <a:lnTo>
                  <a:pt x="5543" y="63"/>
                </a:lnTo>
                <a:lnTo>
                  <a:pt x="5544" y="63"/>
                </a:lnTo>
                <a:lnTo>
                  <a:pt x="5544" y="63"/>
                </a:lnTo>
                <a:lnTo>
                  <a:pt x="5544" y="63"/>
                </a:lnTo>
                <a:lnTo>
                  <a:pt x="5545" y="63"/>
                </a:lnTo>
                <a:lnTo>
                  <a:pt x="5545" y="63"/>
                </a:lnTo>
                <a:lnTo>
                  <a:pt x="5545" y="63"/>
                </a:lnTo>
                <a:lnTo>
                  <a:pt x="5546" y="63"/>
                </a:lnTo>
                <a:lnTo>
                  <a:pt x="5546" y="63"/>
                </a:lnTo>
                <a:lnTo>
                  <a:pt x="5546" y="63"/>
                </a:lnTo>
                <a:lnTo>
                  <a:pt x="5547" y="63"/>
                </a:lnTo>
                <a:lnTo>
                  <a:pt x="5547" y="63"/>
                </a:lnTo>
                <a:lnTo>
                  <a:pt x="5547" y="63"/>
                </a:lnTo>
                <a:lnTo>
                  <a:pt x="5548" y="63"/>
                </a:lnTo>
                <a:lnTo>
                  <a:pt x="5548" y="63"/>
                </a:lnTo>
                <a:lnTo>
                  <a:pt x="5548" y="63"/>
                </a:lnTo>
                <a:lnTo>
                  <a:pt x="5548" y="63"/>
                </a:lnTo>
                <a:lnTo>
                  <a:pt x="5549" y="63"/>
                </a:lnTo>
                <a:lnTo>
                  <a:pt x="5549" y="63"/>
                </a:lnTo>
                <a:lnTo>
                  <a:pt x="5549" y="63"/>
                </a:lnTo>
                <a:lnTo>
                  <a:pt x="5550" y="63"/>
                </a:lnTo>
                <a:lnTo>
                  <a:pt x="5550" y="63"/>
                </a:lnTo>
                <a:lnTo>
                  <a:pt x="5550" y="63"/>
                </a:lnTo>
                <a:lnTo>
                  <a:pt x="5551" y="63"/>
                </a:lnTo>
                <a:lnTo>
                  <a:pt x="5551" y="63"/>
                </a:lnTo>
                <a:lnTo>
                  <a:pt x="5551" y="63"/>
                </a:lnTo>
                <a:lnTo>
                  <a:pt x="5552" y="63"/>
                </a:lnTo>
                <a:lnTo>
                  <a:pt x="5552" y="63"/>
                </a:lnTo>
                <a:lnTo>
                  <a:pt x="5552" y="63"/>
                </a:lnTo>
                <a:lnTo>
                  <a:pt x="5552" y="63"/>
                </a:lnTo>
                <a:lnTo>
                  <a:pt x="5553" y="63"/>
                </a:lnTo>
                <a:lnTo>
                  <a:pt x="5553" y="63"/>
                </a:lnTo>
                <a:lnTo>
                  <a:pt x="5553" y="63"/>
                </a:lnTo>
                <a:lnTo>
                  <a:pt x="5554" y="63"/>
                </a:lnTo>
                <a:lnTo>
                  <a:pt x="5554" y="63"/>
                </a:lnTo>
                <a:lnTo>
                  <a:pt x="5554" y="63"/>
                </a:lnTo>
                <a:lnTo>
                  <a:pt x="5554" y="63"/>
                </a:lnTo>
                <a:lnTo>
                  <a:pt x="5555" y="63"/>
                </a:lnTo>
                <a:lnTo>
                  <a:pt x="5555" y="63"/>
                </a:lnTo>
                <a:lnTo>
                  <a:pt x="5556" y="63"/>
                </a:lnTo>
                <a:lnTo>
                  <a:pt x="5556" y="63"/>
                </a:lnTo>
                <a:lnTo>
                  <a:pt x="5556" y="63"/>
                </a:lnTo>
                <a:lnTo>
                  <a:pt x="5558" y="63"/>
                </a:lnTo>
                <a:lnTo>
                  <a:pt x="5558" y="63"/>
                </a:lnTo>
                <a:lnTo>
                  <a:pt x="5558" y="63"/>
                </a:lnTo>
                <a:lnTo>
                  <a:pt x="5558" y="63"/>
                </a:lnTo>
                <a:lnTo>
                  <a:pt x="5559" y="63"/>
                </a:lnTo>
                <a:lnTo>
                  <a:pt x="5559" y="63"/>
                </a:lnTo>
                <a:lnTo>
                  <a:pt x="5559" y="63"/>
                </a:lnTo>
                <a:lnTo>
                  <a:pt x="5560" y="63"/>
                </a:lnTo>
                <a:lnTo>
                  <a:pt x="5560" y="63"/>
                </a:lnTo>
                <a:lnTo>
                  <a:pt x="5560" y="63"/>
                </a:lnTo>
                <a:lnTo>
                  <a:pt x="5561" y="63"/>
                </a:lnTo>
                <a:lnTo>
                  <a:pt x="5561" y="63"/>
                </a:lnTo>
                <a:lnTo>
                  <a:pt x="5561" y="63"/>
                </a:lnTo>
                <a:lnTo>
                  <a:pt x="5562" y="63"/>
                </a:lnTo>
                <a:lnTo>
                  <a:pt x="5562" y="63"/>
                </a:lnTo>
                <a:lnTo>
                  <a:pt x="5562" y="63"/>
                </a:lnTo>
                <a:lnTo>
                  <a:pt x="5563" y="63"/>
                </a:lnTo>
                <a:lnTo>
                  <a:pt x="5563" y="63"/>
                </a:lnTo>
                <a:lnTo>
                  <a:pt x="5563" y="63"/>
                </a:lnTo>
                <a:lnTo>
                  <a:pt x="5563" y="63"/>
                </a:lnTo>
                <a:lnTo>
                  <a:pt x="5564" y="63"/>
                </a:lnTo>
                <a:lnTo>
                  <a:pt x="5564" y="63"/>
                </a:lnTo>
                <a:lnTo>
                  <a:pt x="5564" y="63"/>
                </a:lnTo>
                <a:lnTo>
                  <a:pt x="5565" y="63"/>
                </a:lnTo>
                <a:lnTo>
                  <a:pt x="5565" y="63"/>
                </a:lnTo>
                <a:lnTo>
                  <a:pt x="5565" y="63"/>
                </a:lnTo>
                <a:lnTo>
                  <a:pt x="5566" y="63"/>
                </a:lnTo>
                <a:lnTo>
                  <a:pt x="5566" y="63"/>
                </a:lnTo>
                <a:lnTo>
                  <a:pt x="5566" y="63"/>
                </a:lnTo>
                <a:lnTo>
                  <a:pt x="5567" y="63"/>
                </a:lnTo>
                <a:lnTo>
                  <a:pt x="5567" y="63"/>
                </a:lnTo>
                <a:lnTo>
                  <a:pt x="5567" y="63"/>
                </a:lnTo>
                <a:lnTo>
                  <a:pt x="5567" y="63"/>
                </a:lnTo>
                <a:lnTo>
                  <a:pt x="5568" y="63"/>
                </a:lnTo>
                <a:lnTo>
                  <a:pt x="5568" y="63"/>
                </a:lnTo>
                <a:lnTo>
                  <a:pt x="5568" y="63"/>
                </a:lnTo>
                <a:lnTo>
                  <a:pt x="5569" y="63"/>
                </a:lnTo>
                <a:lnTo>
                  <a:pt x="5569" y="63"/>
                </a:lnTo>
                <a:lnTo>
                  <a:pt x="5569" y="63"/>
                </a:lnTo>
                <a:lnTo>
                  <a:pt x="5570" y="63"/>
                </a:lnTo>
                <a:lnTo>
                  <a:pt x="5570" y="63"/>
                </a:lnTo>
                <a:lnTo>
                  <a:pt x="5570" y="63"/>
                </a:lnTo>
                <a:lnTo>
                  <a:pt x="5571" y="63"/>
                </a:lnTo>
                <a:lnTo>
                  <a:pt x="5571" y="63"/>
                </a:lnTo>
                <a:lnTo>
                  <a:pt x="5571" y="63"/>
                </a:lnTo>
                <a:lnTo>
                  <a:pt x="5573" y="63"/>
                </a:lnTo>
                <a:lnTo>
                  <a:pt x="5573" y="63"/>
                </a:lnTo>
                <a:lnTo>
                  <a:pt x="5573" y="63"/>
                </a:lnTo>
                <a:lnTo>
                  <a:pt x="5573" y="63"/>
                </a:lnTo>
                <a:lnTo>
                  <a:pt x="5574" y="63"/>
                </a:lnTo>
                <a:lnTo>
                  <a:pt x="5574" y="63"/>
                </a:lnTo>
                <a:lnTo>
                  <a:pt x="5574" y="63"/>
                </a:lnTo>
                <a:lnTo>
                  <a:pt x="5575" y="63"/>
                </a:lnTo>
                <a:lnTo>
                  <a:pt x="5575" y="63"/>
                </a:lnTo>
                <a:lnTo>
                  <a:pt x="5575" y="63"/>
                </a:lnTo>
                <a:lnTo>
                  <a:pt x="5576" y="63"/>
                </a:lnTo>
                <a:lnTo>
                  <a:pt x="5576" y="63"/>
                </a:lnTo>
                <a:lnTo>
                  <a:pt x="5576" y="63"/>
                </a:lnTo>
                <a:lnTo>
                  <a:pt x="5577" y="63"/>
                </a:lnTo>
                <a:lnTo>
                  <a:pt x="5577" y="63"/>
                </a:lnTo>
                <a:lnTo>
                  <a:pt x="5577" y="63"/>
                </a:lnTo>
                <a:lnTo>
                  <a:pt x="5578" y="63"/>
                </a:lnTo>
                <a:lnTo>
                  <a:pt x="5578" y="63"/>
                </a:lnTo>
                <a:lnTo>
                  <a:pt x="5578" y="63"/>
                </a:lnTo>
                <a:lnTo>
                  <a:pt x="5578" y="63"/>
                </a:lnTo>
                <a:lnTo>
                  <a:pt x="5579" y="63"/>
                </a:lnTo>
                <a:lnTo>
                  <a:pt x="5579" y="63"/>
                </a:lnTo>
                <a:lnTo>
                  <a:pt x="5579" y="63"/>
                </a:lnTo>
                <a:lnTo>
                  <a:pt x="5580" y="63"/>
                </a:lnTo>
                <a:lnTo>
                  <a:pt x="5580" y="63"/>
                </a:lnTo>
                <a:lnTo>
                  <a:pt x="5580" y="63"/>
                </a:lnTo>
                <a:lnTo>
                  <a:pt x="5581" y="63"/>
                </a:lnTo>
                <a:lnTo>
                  <a:pt x="5581" y="63"/>
                </a:lnTo>
                <a:lnTo>
                  <a:pt x="5581" y="63"/>
                </a:lnTo>
                <a:lnTo>
                  <a:pt x="5582" y="63"/>
                </a:lnTo>
                <a:lnTo>
                  <a:pt x="5582" y="63"/>
                </a:lnTo>
                <a:lnTo>
                  <a:pt x="5582" y="63"/>
                </a:lnTo>
                <a:lnTo>
                  <a:pt x="5582" y="63"/>
                </a:lnTo>
                <a:lnTo>
                  <a:pt x="5583" y="63"/>
                </a:lnTo>
                <a:lnTo>
                  <a:pt x="5583" y="63"/>
                </a:lnTo>
                <a:lnTo>
                  <a:pt x="5583" y="63"/>
                </a:lnTo>
                <a:lnTo>
                  <a:pt x="5584" y="63"/>
                </a:lnTo>
                <a:lnTo>
                  <a:pt x="5584" y="63"/>
                </a:lnTo>
                <a:lnTo>
                  <a:pt x="5584" y="63"/>
                </a:lnTo>
                <a:lnTo>
                  <a:pt x="5585" y="63"/>
                </a:lnTo>
                <a:lnTo>
                  <a:pt x="5585" y="63"/>
                </a:lnTo>
                <a:lnTo>
                  <a:pt x="5585" y="63"/>
                </a:lnTo>
                <a:lnTo>
                  <a:pt x="5586" y="63"/>
                </a:lnTo>
                <a:lnTo>
                  <a:pt x="5586" y="63"/>
                </a:lnTo>
                <a:lnTo>
                  <a:pt x="5586" y="63"/>
                </a:lnTo>
                <a:lnTo>
                  <a:pt x="5587" y="63"/>
                </a:lnTo>
                <a:lnTo>
                  <a:pt x="5587" y="63"/>
                </a:lnTo>
                <a:lnTo>
                  <a:pt x="5587" y="63"/>
                </a:lnTo>
                <a:lnTo>
                  <a:pt x="5587" y="63"/>
                </a:lnTo>
                <a:lnTo>
                  <a:pt x="5588" y="63"/>
                </a:lnTo>
                <a:lnTo>
                  <a:pt x="5588" y="63"/>
                </a:lnTo>
                <a:lnTo>
                  <a:pt x="5588" y="63"/>
                </a:lnTo>
                <a:lnTo>
                  <a:pt x="5589" y="63"/>
                </a:lnTo>
                <a:lnTo>
                  <a:pt x="5589" y="63"/>
                </a:lnTo>
                <a:lnTo>
                  <a:pt x="5589" y="63"/>
                </a:lnTo>
                <a:lnTo>
                  <a:pt x="5590" y="63"/>
                </a:lnTo>
                <a:lnTo>
                  <a:pt x="5590" y="63"/>
                </a:lnTo>
                <a:lnTo>
                  <a:pt x="5590" y="63"/>
                </a:lnTo>
                <a:lnTo>
                  <a:pt x="5592" y="63"/>
                </a:lnTo>
                <a:lnTo>
                  <a:pt x="5592" y="63"/>
                </a:lnTo>
                <a:lnTo>
                  <a:pt x="5592" y="63"/>
                </a:lnTo>
                <a:lnTo>
                  <a:pt x="5593" y="63"/>
                </a:lnTo>
                <a:lnTo>
                  <a:pt x="5593" y="63"/>
                </a:lnTo>
                <a:lnTo>
                  <a:pt x="5593" y="63"/>
                </a:lnTo>
                <a:lnTo>
                  <a:pt x="5593" y="63"/>
                </a:lnTo>
                <a:lnTo>
                  <a:pt x="5594" y="63"/>
                </a:lnTo>
                <a:lnTo>
                  <a:pt x="5594" y="63"/>
                </a:lnTo>
                <a:lnTo>
                  <a:pt x="5594" y="63"/>
                </a:lnTo>
                <a:lnTo>
                  <a:pt x="5595" y="63"/>
                </a:lnTo>
                <a:lnTo>
                  <a:pt x="5595" y="63"/>
                </a:lnTo>
                <a:lnTo>
                  <a:pt x="5595" y="63"/>
                </a:lnTo>
                <a:lnTo>
                  <a:pt x="5596" y="63"/>
                </a:lnTo>
                <a:lnTo>
                  <a:pt x="5596" y="63"/>
                </a:lnTo>
                <a:lnTo>
                  <a:pt x="5596" y="63"/>
                </a:lnTo>
                <a:lnTo>
                  <a:pt x="5597" y="63"/>
                </a:lnTo>
                <a:lnTo>
                  <a:pt x="5597" y="63"/>
                </a:lnTo>
                <a:lnTo>
                  <a:pt x="5597" y="63"/>
                </a:lnTo>
                <a:lnTo>
                  <a:pt x="5597" y="63"/>
                </a:lnTo>
                <a:lnTo>
                  <a:pt x="5598" y="63"/>
                </a:lnTo>
                <a:lnTo>
                  <a:pt x="5598" y="63"/>
                </a:lnTo>
                <a:lnTo>
                  <a:pt x="5598" y="63"/>
                </a:lnTo>
                <a:lnTo>
                  <a:pt x="5599" y="63"/>
                </a:lnTo>
                <a:lnTo>
                  <a:pt x="5599" y="63"/>
                </a:lnTo>
                <a:lnTo>
                  <a:pt x="5599" y="63"/>
                </a:lnTo>
                <a:lnTo>
                  <a:pt x="5600" y="63"/>
                </a:lnTo>
                <a:lnTo>
                  <a:pt x="5600" y="63"/>
                </a:lnTo>
                <a:lnTo>
                  <a:pt x="5600" y="63"/>
                </a:lnTo>
                <a:lnTo>
                  <a:pt x="5601" y="63"/>
                </a:lnTo>
                <a:lnTo>
                  <a:pt x="5601" y="63"/>
                </a:lnTo>
                <a:lnTo>
                  <a:pt x="5601" y="63"/>
                </a:lnTo>
                <a:lnTo>
                  <a:pt x="5602" y="63"/>
                </a:lnTo>
                <a:lnTo>
                  <a:pt x="5602" y="63"/>
                </a:lnTo>
                <a:lnTo>
                  <a:pt x="5602" y="63"/>
                </a:lnTo>
                <a:lnTo>
                  <a:pt x="5602" y="63"/>
                </a:lnTo>
                <a:lnTo>
                  <a:pt x="5603" y="63"/>
                </a:lnTo>
                <a:lnTo>
                  <a:pt x="5603" y="63"/>
                </a:lnTo>
                <a:lnTo>
                  <a:pt x="5603" y="63"/>
                </a:lnTo>
                <a:lnTo>
                  <a:pt x="5604" y="63"/>
                </a:lnTo>
                <a:lnTo>
                  <a:pt x="5604" y="63"/>
                </a:lnTo>
                <a:lnTo>
                  <a:pt x="5604" y="63"/>
                </a:lnTo>
                <a:lnTo>
                  <a:pt x="5605" y="63"/>
                </a:lnTo>
                <a:lnTo>
                  <a:pt x="5605" y="63"/>
                </a:lnTo>
                <a:lnTo>
                  <a:pt x="5605" y="63"/>
                </a:lnTo>
                <a:lnTo>
                  <a:pt x="5607" y="63"/>
                </a:lnTo>
                <a:lnTo>
                  <a:pt x="5607" y="63"/>
                </a:lnTo>
                <a:lnTo>
                  <a:pt x="5607" y="63"/>
                </a:lnTo>
                <a:lnTo>
                  <a:pt x="5608" y="63"/>
                </a:lnTo>
                <a:lnTo>
                  <a:pt x="5608" y="63"/>
                </a:lnTo>
                <a:lnTo>
                  <a:pt x="5608" y="63"/>
                </a:lnTo>
                <a:lnTo>
                  <a:pt x="5608" y="63"/>
                </a:lnTo>
                <a:lnTo>
                  <a:pt x="5609" y="63"/>
                </a:lnTo>
                <a:lnTo>
                  <a:pt x="5609" y="63"/>
                </a:lnTo>
                <a:lnTo>
                  <a:pt x="5609" y="63"/>
                </a:lnTo>
                <a:lnTo>
                  <a:pt x="5609" y="63"/>
                </a:lnTo>
                <a:lnTo>
                  <a:pt x="5610" y="63"/>
                </a:lnTo>
                <a:lnTo>
                  <a:pt x="5610" y="63"/>
                </a:lnTo>
                <a:lnTo>
                  <a:pt x="5611" y="63"/>
                </a:lnTo>
                <a:lnTo>
                  <a:pt x="5611" y="63"/>
                </a:lnTo>
                <a:lnTo>
                  <a:pt x="5611" y="63"/>
                </a:lnTo>
                <a:lnTo>
                  <a:pt x="5612" y="63"/>
                </a:lnTo>
                <a:lnTo>
                  <a:pt x="5612" y="63"/>
                </a:lnTo>
                <a:lnTo>
                  <a:pt x="5612" y="63"/>
                </a:lnTo>
                <a:lnTo>
                  <a:pt x="5612" y="63"/>
                </a:lnTo>
                <a:lnTo>
                  <a:pt x="5613" y="63"/>
                </a:lnTo>
                <a:lnTo>
                  <a:pt x="5613" y="63"/>
                </a:lnTo>
                <a:lnTo>
                  <a:pt x="5613" y="63"/>
                </a:lnTo>
                <a:lnTo>
                  <a:pt x="5614" y="63"/>
                </a:lnTo>
                <a:lnTo>
                  <a:pt x="5614" y="63"/>
                </a:lnTo>
                <a:lnTo>
                  <a:pt x="5614" y="63"/>
                </a:lnTo>
                <a:lnTo>
                  <a:pt x="5615" y="63"/>
                </a:lnTo>
                <a:lnTo>
                  <a:pt x="5615" y="63"/>
                </a:lnTo>
                <a:lnTo>
                  <a:pt x="5615" y="63"/>
                </a:lnTo>
                <a:lnTo>
                  <a:pt x="5616" y="63"/>
                </a:lnTo>
                <a:lnTo>
                  <a:pt x="5616" y="63"/>
                </a:lnTo>
                <a:lnTo>
                  <a:pt x="5616" y="63"/>
                </a:lnTo>
                <a:lnTo>
                  <a:pt x="5617" y="63"/>
                </a:lnTo>
                <a:lnTo>
                  <a:pt x="5617" y="63"/>
                </a:lnTo>
                <a:lnTo>
                  <a:pt x="5617" y="63"/>
                </a:lnTo>
                <a:lnTo>
                  <a:pt x="5617" y="63"/>
                </a:lnTo>
                <a:lnTo>
                  <a:pt x="5618" y="63"/>
                </a:lnTo>
                <a:lnTo>
                  <a:pt x="5618" y="63"/>
                </a:lnTo>
                <a:lnTo>
                  <a:pt x="5618" y="63"/>
                </a:lnTo>
                <a:lnTo>
                  <a:pt x="5619" y="63"/>
                </a:lnTo>
                <a:lnTo>
                  <a:pt x="5619" y="63"/>
                </a:lnTo>
                <a:lnTo>
                  <a:pt x="5619" y="63"/>
                </a:lnTo>
                <a:lnTo>
                  <a:pt x="5620" y="63"/>
                </a:lnTo>
                <a:lnTo>
                  <a:pt x="5620" y="63"/>
                </a:lnTo>
                <a:lnTo>
                  <a:pt x="5620" y="63"/>
                </a:lnTo>
                <a:lnTo>
                  <a:pt x="5621" y="63"/>
                </a:lnTo>
                <a:lnTo>
                  <a:pt x="5621" y="63"/>
                </a:lnTo>
                <a:lnTo>
                  <a:pt x="5621" y="63"/>
                </a:lnTo>
                <a:lnTo>
                  <a:pt x="5623" y="63"/>
                </a:lnTo>
                <a:lnTo>
                  <a:pt x="5623" y="63"/>
                </a:lnTo>
                <a:lnTo>
                  <a:pt x="5623" y="63"/>
                </a:lnTo>
                <a:lnTo>
                  <a:pt x="5623" y="63"/>
                </a:lnTo>
                <a:lnTo>
                  <a:pt x="5624" y="63"/>
                </a:lnTo>
                <a:lnTo>
                  <a:pt x="5624" y="63"/>
                </a:lnTo>
                <a:lnTo>
                  <a:pt x="5624" y="63"/>
                </a:lnTo>
                <a:lnTo>
                  <a:pt x="5625" y="63"/>
                </a:lnTo>
                <a:lnTo>
                  <a:pt x="5625" y="63"/>
                </a:lnTo>
                <a:lnTo>
                  <a:pt x="5625" y="63"/>
                </a:lnTo>
                <a:lnTo>
                  <a:pt x="5626" y="63"/>
                </a:lnTo>
                <a:lnTo>
                  <a:pt x="5626" y="63"/>
                </a:lnTo>
                <a:lnTo>
                  <a:pt x="5626" y="63"/>
                </a:lnTo>
                <a:lnTo>
                  <a:pt x="5627" y="63"/>
                </a:lnTo>
                <a:lnTo>
                  <a:pt x="5627" y="63"/>
                </a:lnTo>
                <a:lnTo>
                  <a:pt x="5627" y="63"/>
                </a:lnTo>
                <a:lnTo>
                  <a:pt x="5627" y="63"/>
                </a:lnTo>
                <a:lnTo>
                  <a:pt x="5628" y="63"/>
                </a:lnTo>
                <a:lnTo>
                  <a:pt x="5628" y="63"/>
                </a:lnTo>
                <a:lnTo>
                  <a:pt x="5628" y="63"/>
                </a:lnTo>
                <a:lnTo>
                  <a:pt x="5629" y="63"/>
                </a:lnTo>
                <a:lnTo>
                  <a:pt x="5629" y="63"/>
                </a:lnTo>
                <a:lnTo>
                  <a:pt x="5629" y="63"/>
                </a:lnTo>
                <a:lnTo>
                  <a:pt x="5630" y="63"/>
                </a:lnTo>
                <a:lnTo>
                  <a:pt x="5630" y="63"/>
                </a:lnTo>
                <a:lnTo>
                  <a:pt x="5630" y="63"/>
                </a:lnTo>
                <a:lnTo>
                  <a:pt x="5631" y="63"/>
                </a:lnTo>
                <a:lnTo>
                  <a:pt x="5631" y="63"/>
                </a:lnTo>
                <a:lnTo>
                  <a:pt x="5631" y="63"/>
                </a:lnTo>
                <a:lnTo>
                  <a:pt x="5632" y="63"/>
                </a:lnTo>
                <a:lnTo>
                  <a:pt x="5632" y="63"/>
                </a:lnTo>
                <a:lnTo>
                  <a:pt x="5632" y="63"/>
                </a:lnTo>
                <a:lnTo>
                  <a:pt x="5632" y="63"/>
                </a:lnTo>
                <a:lnTo>
                  <a:pt x="5633" y="63"/>
                </a:lnTo>
                <a:lnTo>
                  <a:pt x="5633" y="63"/>
                </a:lnTo>
                <a:lnTo>
                  <a:pt x="5633" y="63"/>
                </a:lnTo>
                <a:lnTo>
                  <a:pt x="5634" y="63"/>
                </a:lnTo>
                <a:lnTo>
                  <a:pt x="5634" y="63"/>
                </a:lnTo>
                <a:lnTo>
                  <a:pt x="5634" y="63"/>
                </a:lnTo>
                <a:lnTo>
                  <a:pt x="5635" y="63"/>
                </a:lnTo>
                <a:lnTo>
                  <a:pt x="5635" y="63"/>
                </a:lnTo>
                <a:lnTo>
                  <a:pt x="5635" y="63"/>
                </a:lnTo>
                <a:lnTo>
                  <a:pt x="5636" y="63"/>
                </a:lnTo>
                <a:lnTo>
                  <a:pt x="5636" y="63"/>
                </a:lnTo>
                <a:lnTo>
                  <a:pt x="5636" y="63"/>
                </a:lnTo>
                <a:lnTo>
                  <a:pt x="5637" y="63"/>
                </a:lnTo>
                <a:lnTo>
                  <a:pt x="5637" y="63"/>
                </a:lnTo>
                <a:lnTo>
                  <a:pt x="5637" y="63"/>
                </a:lnTo>
                <a:lnTo>
                  <a:pt x="5637" y="63"/>
                </a:lnTo>
                <a:lnTo>
                  <a:pt x="5638" y="63"/>
                </a:lnTo>
                <a:lnTo>
                  <a:pt x="5638" y="63"/>
                </a:lnTo>
                <a:lnTo>
                  <a:pt x="5638" y="63"/>
                </a:lnTo>
                <a:lnTo>
                  <a:pt x="5639" y="63"/>
                </a:lnTo>
                <a:lnTo>
                  <a:pt x="5639" y="63"/>
                </a:lnTo>
                <a:lnTo>
                  <a:pt x="5639" y="63"/>
                </a:lnTo>
                <a:lnTo>
                  <a:pt x="5641" y="63"/>
                </a:lnTo>
                <a:lnTo>
                  <a:pt x="5641" y="63"/>
                </a:lnTo>
                <a:lnTo>
                  <a:pt x="5641" y="63"/>
                </a:lnTo>
                <a:lnTo>
                  <a:pt x="5642" y="63"/>
                </a:lnTo>
                <a:lnTo>
                  <a:pt x="5642" y="63"/>
                </a:lnTo>
                <a:lnTo>
                  <a:pt x="5642" y="63"/>
                </a:lnTo>
                <a:lnTo>
                  <a:pt x="5642" y="63"/>
                </a:lnTo>
                <a:lnTo>
                  <a:pt x="5643" y="63"/>
                </a:lnTo>
                <a:lnTo>
                  <a:pt x="5643" y="63"/>
                </a:lnTo>
                <a:lnTo>
                  <a:pt x="5643" y="63"/>
                </a:lnTo>
                <a:lnTo>
                  <a:pt x="5644" y="63"/>
                </a:lnTo>
                <a:lnTo>
                  <a:pt x="5644" y="63"/>
                </a:lnTo>
                <a:lnTo>
                  <a:pt x="5644" y="63"/>
                </a:lnTo>
                <a:lnTo>
                  <a:pt x="5645" y="63"/>
                </a:lnTo>
                <a:lnTo>
                  <a:pt x="5645" y="63"/>
                </a:lnTo>
                <a:lnTo>
                  <a:pt x="5645" y="63"/>
                </a:lnTo>
                <a:lnTo>
                  <a:pt x="5646" y="63"/>
                </a:lnTo>
                <a:lnTo>
                  <a:pt x="5646" y="63"/>
                </a:lnTo>
                <a:lnTo>
                  <a:pt x="5646" y="63"/>
                </a:lnTo>
                <a:lnTo>
                  <a:pt x="5647" y="63"/>
                </a:lnTo>
                <a:lnTo>
                  <a:pt x="5647" y="63"/>
                </a:lnTo>
                <a:lnTo>
                  <a:pt x="5647" y="63"/>
                </a:lnTo>
                <a:lnTo>
                  <a:pt x="5647" y="63"/>
                </a:lnTo>
                <a:lnTo>
                  <a:pt x="5648" y="63"/>
                </a:lnTo>
                <a:lnTo>
                  <a:pt x="5648" y="63"/>
                </a:lnTo>
                <a:lnTo>
                  <a:pt x="5648" y="63"/>
                </a:lnTo>
                <a:lnTo>
                  <a:pt x="5649" y="63"/>
                </a:lnTo>
                <a:lnTo>
                  <a:pt x="5649" y="63"/>
                </a:lnTo>
                <a:lnTo>
                  <a:pt x="5649" y="63"/>
                </a:lnTo>
                <a:lnTo>
                  <a:pt x="5650" y="63"/>
                </a:lnTo>
                <a:lnTo>
                  <a:pt x="5650" y="63"/>
                </a:lnTo>
                <a:lnTo>
                  <a:pt x="5650" y="63"/>
                </a:lnTo>
                <a:lnTo>
                  <a:pt x="5651" y="63"/>
                </a:lnTo>
                <a:lnTo>
                  <a:pt x="5651" y="63"/>
                </a:lnTo>
                <a:lnTo>
                  <a:pt x="5651" y="63"/>
                </a:lnTo>
                <a:lnTo>
                  <a:pt x="5652" y="63"/>
                </a:lnTo>
                <a:lnTo>
                  <a:pt x="5652" y="63"/>
                </a:lnTo>
                <a:lnTo>
                  <a:pt x="5652" y="63"/>
                </a:lnTo>
                <a:lnTo>
                  <a:pt x="5652" y="63"/>
                </a:lnTo>
                <a:lnTo>
                  <a:pt x="5653" y="63"/>
                </a:lnTo>
                <a:lnTo>
                  <a:pt x="5653" y="63"/>
                </a:lnTo>
                <a:lnTo>
                  <a:pt x="5653" y="63"/>
                </a:lnTo>
                <a:lnTo>
                  <a:pt x="5654" y="63"/>
                </a:lnTo>
                <a:lnTo>
                  <a:pt x="5654" y="63"/>
                </a:lnTo>
                <a:lnTo>
                  <a:pt x="5654" y="63"/>
                </a:lnTo>
                <a:lnTo>
                  <a:pt x="5656" y="63"/>
                </a:lnTo>
                <a:lnTo>
                  <a:pt x="5656" y="63"/>
                </a:lnTo>
                <a:lnTo>
                  <a:pt x="5656" y="63"/>
                </a:lnTo>
                <a:lnTo>
                  <a:pt x="5657" y="63"/>
                </a:lnTo>
                <a:lnTo>
                  <a:pt x="5657" y="63"/>
                </a:lnTo>
                <a:lnTo>
                  <a:pt x="5657" y="63"/>
                </a:lnTo>
                <a:lnTo>
                  <a:pt x="5657" y="63"/>
                </a:lnTo>
                <a:lnTo>
                  <a:pt x="5658" y="63"/>
                </a:lnTo>
                <a:lnTo>
                  <a:pt x="5658" y="63"/>
                </a:lnTo>
                <a:lnTo>
                  <a:pt x="5658" y="63"/>
                </a:lnTo>
                <a:lnTo>
                  <a:pt x="5659" y="63"/>
                </a:lnTo>
                <a:lnTo>
                  <a:pt x="5659" y="63"/>
                </a:lnTo>
                <a:lnTo>
                  <a:pt x="5659" y="63"/>
                </a:lnTo>
                <a:lnTo>
                  <a:pt x="5660" y="63"/>
                </a:lnTo>
                <a:lnTo>
                  <a:pt x="5660" y="63"/>
                </a:lnTo>
                <a:lnTo>
                  <a:pt x="5660" y="63"/>
                </a:lnTo>
                <a:lnTo>
                  <a:pt x="5661" y="63"/>
                </a:lnTo>
                <a:lnTo>
                  <a:pt x="5661" y="63"/>
                </a:lnTo>
                <a:lnTo>
                  <a:pt x="5661" y="63"/>
                </a:lnTo>
                <a:lnTo>
                  <a:pt x="5662" y="63"/>
                </a:lnTo>
                <a:lnTo>
                  <a:pt x="5662" y="63"/>
                </a:lnTo>
                <a:lnTo>
                  <a:pt x="5662" y="63"/>
                </a:lnTo>
                <a:lnTo>
                  <a:pt x="5662" y="63"/>
                </a:lnTo>
                <a:lnTo>
                  <a:pt x="5663" y="63"/>
                </a:lnTo>
                <a:lnTo>
                  <a:pt x="5663" y="63"/>
                </a:lnTo>
                <a:lnTo>
                  <a:pt x="5663" y="63"/>
                </a:lnTo>
                <a:lnTo>
                  <a:pt x="5663" y="63"/>
                </a:lnTo>
                <a:lnTo>
                  <a:pt x="5664" y="63"/>
                </a:lnTo>
                <a:lnTo>
                  <a:pt x="5664" y="63"/>
                </a:lnTo>
                <a:lnTo>
                  <a:pt x="5665" y="63"/>
                </a:lnTo>
                <a:lnTo>
                  <a:pt x="5665" y="63"/>
                </a:lnTo>
                <a:lnTo>
                  <a:pt x="5665" y="63"/>
                </a:lnTo>
                <a:lnTo>
                  <a:pt x="5666" y="63"/>
                </a:lnTo>
                <a:lnTo>
                  <a:pt x="5666" y="63"/>
                </a:lnTo>
                <a:lnTo>
                  <a:pt x="5666" y="63"/>
                </a:lnTo>
                <a:lnTo>
                  <a:pt x="5667" y="63"/>
                </a:lnTo>
                <a:lnTo>
                  <a:pt x="5667" y="63"/>
                </a:lnTo>
                <a:lnTo>
                  <a:pt x="5667" y="63"/>
                </a:lnTo>
                <a:lnTo>
                  <a:pt x="5667" y="63"/>
                </a:lnTo>
                <a:lnTo>
                  <a:pt x="5668" y="63"/>
                </a:lnTo>
                <a:lnTo>
                  <a:pt x="5668" y="63"/>
                </a:lnTo>
                <a:lnTo>
                  <a:pt x="5668" y="63"/>
                </a:lnTo>
                <a:lnTo>
                  <a:pt x="5669" y="63"/>
                </a:lnTo>
                <a:lnTo>
                  <a:pt x="5669" y="63"/>
                </a:lnTo>
                <a:lnTo>
                  <a:pt x="5669" y="63"/>
                </a:lnTo>
                <a:lnTo>
                  <a:pt x="5670" y="63"/>
                </a:lnTo>
                <a:lnTo>
                  <a:pt x="5670" y="63"/>
                </a:lnTo>
                <a:lnTo>
                  <a:pt x="5670" y="63"/>
                </a:lnTo>
                <a:lnTo>
                  <a:pt x="5671" y="63"/>
                </a:lnTo>
                <a:lnTo>
                  <a:pt x="5671" y="63"/>
                </a:lnTo>
                <a:lnTo>
                  <a:pt x="5671" y="63"/>
                </a:lnTo>
                <a:lnTo>
                  <a:pt x="5671" y="63"/>
                </a:lnTo>
                <a:lnTo>
                  <a:pt x="5672" y="63"/>
                </a:lnTo>
                <a:lnTo>
                  <a:pt x="5672" y="63"/>
                </a:lnTo>
                <a:lnTo>
                  <a:pt x="5672" y="63"/>
                </a:lnTo>
                <a:lnTo>
                  <a:pt x="5673" y="63"/>
                </a:lnTo>
                <a:lnTo>
                  <a:pt x="5673" y="63"/>
                </a:lnTo>
                <a:lnTo>
                  <a:pt x="5673" y="63"/>
                </a:lnTo>
                <a:lnTo>
                  <a:pt x="5675" y="63"/>
                </a:lnTo>
                <a:lnTo>
                  <a:pt x="5675" y="63"/>
                </a:lnTo>
                <a:lnTo>
                  <a:pt x="5675" y="63"/>
                </a:lnTo>
                <a:lnTo>
                  <a:pt x="5676" y="63"/>
                </a:lnTo>
                <a:lnTo>
                  <a:pt x="5676" y="63"/>
                </a:lnTo>
                <a:lnTo>
                  <a:pt x="5676" y="63"/>
                </a:lnTo>
                <a:lnTo>
                  <a:pt x="5677" y="63"/>
                </a:lnTo>
                <a:lnTo>
                  <a:pt x="5677" y="63"/>
                </a:lnTo>
                <a:lnTo>
                  <a:pt x="5677" y="63"/>
                </a:lnTo>
                <a:lnTo>
                  <a:pt x="5677" y="63"/>
                </a:lnTo>
                <a:lnTo>
                  <a:pt x="5678" y="63"/>
                </a:lnTo>
                <a:lnTo>
                  <a:pt x="5678" y="63"/>
                </a:lnTo>
                <a:lnTo>
                  <a:pt x="5678" y="63"/>
                </a:lnTo>
                <a:lnTo>
                  <a:pt x="5679" y="63"/>
                </a:lnTo>
                <a:lnTo>
                  <a:pt x="5679" y="63"/>
                </a:lnTo>
                <a:lnTo>
                  <a:pt x="5679" y="63"/>
                </a:lnTo>
                <a:lnTo>
                  <a:pt x="5680" y="63"/>
                </a:lnTo>
                <a:lnTo>
                  <a:pt x="5680" y="63"/>
                </a:lnTo>
                <a:lnTo>
                  <a:pt x="5680" y="63"/>
                </a:lnTo>
                <a:lnTo>
                  <a:pt x="5681" y="63"/>
                </a:lnTo>
                <a:lnTo>
                  <a:pt x="5681" y="63"/>
                </a:lnTo>
                <a:lnTo>
                  <a:pt x="5681" y="63"/>
                </a:lnTo>
                <a:lnTo>
                  <a:pt x="5682" y="63"/>
                </a:lnTo>
                <a:lnTo>
                  <a:pt x="5682" y="63"/>
                </a:lnTo>
                <a:lnTo>
                  <a:pt x="5682" y="63"/>
                </a:lnTo>
                <a:lnTo>
                  <a:pt x="5682" y="63"/>
                </a:lnTo>
                <a:lnTo>
                  <a:pt x="5683" y="63"/>
                </a:lnTo>
                <a:lnTo>
                  <a:pt x="5683" y="63"/>
                </a:lnTo>
                <a:lnTo>
                  <a:pt x="5683" y="63"/>
                </a:lnTo>
                <a:lnTo>
                  <a:pt x="5684" y="63"/>
                </a:lnTo>
                <a:lnTo>
                  <a:pt x="5684" y="63"/>
                </a:lnTo>
                <a:lnTo>
                  <a:pt x="5684" y="63"/>
                </a:lnTo>
                <a:lnTo>
                  <a:pt x="5685" y="63"/>
                </a:lnTo>
                <a:lnTo>
                  <a:pt x="5685" y="63"/>
                </a:lnTo>
                <a:lnTo>
                  <a:pt x="5685" y="63"/>
                </a:lnTo>
                <a:lnTo>
                  <a:pt x="5686" y="63"/>
                </a:lnTo>
                <a:lnTo>
                  <a:pt x="5686" y="63"/>
                </a:lnTo>
                <a:lnTo>
                  <a:pt x="5686" y="63"/>
                </a:lnTo>
                <a:lnTo>
                  <a:pt x="5686" y="63"/>
                </a:lnTo>
                <a:lnTo>
                  <a:pt x="5687" y="63"/>
                </a:lnTo>
                <a:lnTo>
                  <a:pt x="5687" y="63"/>
                </a:lnTo>
                <a:lnTo>
                  <a:pt x="5687" y="63"/>
                </a:lnTo>
                <a:lnTo>
                  <a:pt x="5688" y="63"/>
                </a:lnTo>
                <a:lnTo>
                  <a:pt x="5688" y="63"/>
                </a:lnTo>
                <a:lnTo>
                  <a:pt x="5688" y="63"/>
                </a:lnTo>
                <a:lnTo>
                  <a:pt x="5690" y="63"/>
                </a:lnTo>
                <a:lnTo>
                  <a:pt x="5690" y="63"/>
                </a:lnTo>
                <a:lnTo>
                  <a:pt x="5690" y="63"/>
                </a:lnTo>
                <a:lnTo>
                  <a:pt x="5691" y="63"/>
                </a:lnTo>
                <a:lnTo>
                  <a:pt x="5691" y="63"/>
                </a:lnTo>
                <a:lnTo>
                  <a:pt x="5691" y="63"/>
                </a:lnTo>
                <a:lnTo>
                  <a:pt x="5692" y="63"/>
                </a:lnTo>
                <a:lnTo>
                  <a:pt x="5692" y="63"/>
                </a:lnTo>
                <a:lnTo>
                  <a:pt x="5692" y="63"/>
                </a:lnTo>
                <a:lnTo>
                  <a:pt x="5692" y="63"/>
                </a:lnTo>
                <a:lnTo>
                  <a:pt x="5693" y="63"/>
                </a:lnTo>
                <a:lnTo>
                  <a:pt x="5693" y="63"/>
                </a:lnTo>
                <a:lnTo>
                  <a:pt x="5693" y="63"/>
                </a:lnTo>
                <a:lnTo>
                  <a:pt x="5694" y="63"/>
                </a:lnTo>
                <a:lnTo>
                  <a:pt x="5694" y="63"/>
                </a:lnTo>
                <a:lnTo>
                  <a:pt x="5694" y="63"/>
                </a:lnTo>
                <a:lnTo>
                  <a:pt x="5695" y="63"/>
                </a:lnTo>
                <a:lnTo>
                  <a:pt x="5695" y="63"/>
                </a:lnTo>
                <a:lnTo>
                  <a:pt x="5695" y="63"/>
                </a:lnTo>
                <a:lnTo>
                  <a:pt x="5696" y="63"/>
                </a:lnTo>
                <a:lnTo>
                  <a:pt x="5696" y="63"/>
                </a:lnTo>
                <a:lnTo>
                  <a:pt x="5696" y="63"/>
                </a:lnTo>
                <a:lnTo>
                  <a:pt x="5697" y="63"/>
                </a:lnTo>
                <a:lnTo>
                  <a:pt x="5697" y="63"/>
                </a:lnTo>
                <a:lnTo>
                  <a:pt x="5697" y="63"/>
                </a:lnTo>
                <a:lnTo>
                  <a:pt x="5697" y="63"/>
                </a:lnTo>
                <a:lnTo>
                  <a:pt x="5698" y="63"/>
                </a:lnTo>
                <a:lnTo>
                  <a:pt x="5698" y="63"/>
                </a:lnTo>
                <a:lnTo>
                  <a:pt x="5698" y="63"/>
                </a:lnTo>
                <a:lnTo>
                  <a:pt x="5699" y="63"/>
                </a:lnTo>
                <a:lnTo>
                  <a:pt x="5699" y="63"/>
                </a:lnTo>
                <a:lnTo>
                  <a:pt x="5699" y="63"/>
                </a:lnTo>
                <a:lnTo>
                  <a:pt x="5700" y="63"/>
                </a:lnTo>
                <a:lnTo>
                  <a:pt x="5700" y="63"/>
                </a:lnTo>
                <a:lnTo>
                  <a:pt x="5700" y="63"/>
                </a:lnTo>
                <a:lnTo>
                  <a:pt x="5701" y="63"/>
                </a:lnTo>
                <a:lnTo>
                  <a:pt x="5701" y="63"/>
                </a:lnTo>
                <a:lnTo>
                  <a:pt x="5701" y="63"/>
                </a:lnTo>
                <a:lnTo>
                  <a:pt x="5701" y="63"/>
                </a:lnTo>
                <a:lnTo>
                  <a:pt x="5702" y="63"/>
                </a:lnTo>
                <a:lnTo>
                  <a:pt x="5702" y="63"/>
                </a:lnTo>
                <a:lnTo>
                  <a:pt x="5702" y="63"/>
                </a:lnTo>
                <a:lnTo>
                  <a:pt x="5703" y="63"/>
                </a:lnTo>
                <a:lnTo>
                  <a:pt x="5703" y="63"/>
                </a:lnTo>
                <a:lnTo>
                  <a:pt x="5703" y="63"/>
                </a:lnTo>
                <a:lnTo>
                  <a:pt x="5704" y="63"/>
                </a:lnTo>
                <a:lnTo>
                  <a:pt x="5704" y="63"/>
                </a:lnTo>
                <a:lnTo>
                  <a:pt x="5704" y="63"/>
                </a:lnTo>
                <a:lnTo>
                  <a:pt x="5705" y="63"/>
                </a:lnTo>
                <a:lnTo>
                  <a:pt x="5705" y="63"/>
                </a:lnTo>
                <a:lnTo>
                  <a:pt x="5705" y="63"/>
                </a:lnTo>
                <a:lnTo>
                  <a:pt x="5706" y="63"/>
                </a:lnTo>
                <a:lnTo>
                  <a:pt x="5706" y="63"/>
                </a:lnTo>
                <a:lnTo>
                  <a:pt x="5706" y="63"/>
                </a:lnTo>
                <a:lnTo>
                  <a:pt x="5706" y="63"/>
                </a:lnTo>
                <a:lnTo>
                  <a:pt x="5707" y="63"/>
                </a:lnTo>
                <a:lnTo>
                  <a:pt x="5707" y="63"/>
                </a:lnTo>
                <a:lnTo>
                  <a:pt x="5707" y="63"/>
                </a:lnTo>
                <a:lnTo>
                  <a:pt x="5709" y="63"/>
                </a:lnTo>
                <a:lnTo>
                  <a:pt x="5709" y="63"/>
                </a:lnTo>
                <a:lnTo>
                  <a:pt x="5709" y="63"/>
                </a:lnTo>
                <a:lnTo>
                  <a:pt x="5710" y="63"/>
                </a:lnTo>
                <a:lnTo>
                  <a:pt x="5710" y="63"/>
                </a:lnTo>
                <a:lnTo>
                  <a:pt x="5710" y="63"/>
                </a:lnTo>
                <a:lnTo>
                  <a:pt x="5711" y="63"/>
                </a:lnTo>
                <a:lnTo>
                  <a:pt x="5711" y="63"/>
                </a:lnTo>
                <a:lnTo>
                  <a:pt x="5711" y="63"/>
                </a:lnTo>
                <a:lnTo>
                  <a:pt x="5711" y="63"/>
                </a:lnTo>
                <a:lnTo>
                  <a:pt x="5712" y="63"/>
                </a:lnTo>
                <a:lnTo>
                  <a:pt x="5712" y="63"/>
                </a:lnTo>
                <a:lnTo>
                  <a:pt x="5712" y="63"/>
                </a:lnTo>
                <a:lnTo>
                  <a:pt x="5713" y="63"/>
                </a:lnTo>
                <a:lnTo>
                  <a:pt x="5713" y="63"/>
                </a:lnTo>
                <a:lnTo>
                  <a:pt x="5713" y="63"/>
                </a:lnTo>
                <a:lnTo>
                  <a:pt x="5714" y="63"/>
                </a:lnTo>
                <a:lnTo>
                  <a:pt x="5714" y="63"/>
                </a:lnTo>
                <a:lnTo>
                  <a:pt x="5714" y="63"/>
                </a:lnTo>
                <a:lnTo>
                  <a:pt x="5715" y="63"/>
                </a:lnTo>
                <a:lnTo>
                  <a:pt x="5715" y="63"/>
                </a:lnTo>
                <a:lnTo>
                  <a:pt x="5715" y="63"/>
                </a:lnTo>
                <a:lnTo>
                  <a:pt x="5716" y="63"/>
                </a:lnTo>
                <a:lnTo>
                  <a:pt x="5716" y="63"/>
                </a:lnTo>
                <a:lnTo>
                  <a:pt x="5716" y="63"/>
                </a:lnTo>
                <a:lnTo>
                  <a:pt x="5716" y="63"/>
                </a:lnTo>
                <a:lnTo>
                  <a:pt x="5717" y="63"/>
                </a:lnTo>
                <a:lnTo>
                  <a:pt x="5717" y="63"/>
                </a:lnTo>
                <a:lnTo>
                  <a:pt x="5717" y="63"/>
                </a:lnTo>
                <a:lnTo>
                  <a:pt x="5717" y="63"/>
                </a:lnTo>
                <a:lnTo>
                  <a:pt x="5718" y="63"/>
                </a:lnTo>
                <a:lnTo>
                  <a:pt x="5718" y="63"/>
                </a:lnTo>
                <a:lnTo>
                  <a:pt x="5719" y="63"/>
                </a:lnTo>
                <a:lnTo>
                  <a:pt x="5719" y="63"/>
                </a:lnTo>
                <a:lnTo>
                  <a:pt x="5719" y="63"/>
                </a:lnTo>
                <a:lnTo>
                  <a:pt x="5720" y="63"/>
                </a:lnTo>
                <a:lnTo>
                  <a:pt x="5720" y="63"/>
                </a:lnTo>
                <a:lnTo>
                  <a:pt x="5720" y="63"/>
                </a:lnTo>
                <a:lnTo>
                  <a:pt x="5721" y="63"/>
                </a:lnTo>
                <a:lnTo>
                  <a:pt x="5721" y="63"/>
                </a:lnTo>
                <a:lnTo>
                  <a:pt x="5721" y="63"/>
                </a:lnTo>
                <a:lnTo>
                  <a:pt x="5721" y="63"/>
                </a:lnTo>
                <a:lnTo>
                  <a:pt x="5722" y="63"/>
                </a:lnTo>
                <a:lnTo>
                  <a:pt x="5722" y="63"/>
                </a:lnTo>
                <a:lnTo>
                  <a:pt x="5722" y="63"/>
                </a:lnTo>
                <a:lnTo>
                  <a:pt x="5724" y="63"/>
                </a:lnTo>
                <a:lnTo>
                  <a:pt x="5724" y="63"/>
                </a:lnTo>
                <a:lnTo>
                  <a:pt x="5724" y="63"/>
                </a:lnTo>
                <a:lnTo>
                  <a:pt x="5725" y="63"/>
                </a:lnTo>
                <a:lnTo>
                  <a:pt x="5725" y="63"/>
                </a:lnTo>
                <a:lnTo>
                  <a:pt x="5725" y="63"/>
                </a:lnTo>
                <a:lnTo>
                  <a:pt x="5726" y="63"/>
                </a:lnTo>
                <a:lnTo>
                  <a:pt x="5726" y="63"/>
                </a:lnTo>
                <a:lnTo>
                  <a:pt x="5726" y="63"/>
                </a:lnTo>
                <a:lnTo>
                  <a:pt x="5726" y="63"/>
                </a:lnTo>
                <a:lnTo>
                  <a:pt x="5727" y="63"/>
                </a:lnTo>
                <a:lnTo>
                  <a:pt x="5727" y="63"/>
                </a:lnTo>
                <a:lnTo>
                  <a:pt x="5727" y="63"/>
                </a:lnTo>
                <a:lnTo>
                  <a:pt x="5728" y="63"/>
                </a:lnTo>
                <a:lnTo>
                  <a:pt x="5728" y="63"/>
                </a:lnTo>
                <a:lnTo>
                  <a:pt x="5728" y="63"/>
                </a:lnTo>
                <a:lnTo>
                  <a:pt x="5729" y="63"/>
                </a:lnTo>
                <a:lnTo>
                  <a:pt x="5729" y="63"/>
                </a:lnTo>
                <a:lnTo>
                  <a:pt x="5729" y="63"/>
                </a:lnTo>
                <a:lnTo>
                  <a:pt x="5730" y="63"/>
                </a:lnTo>
                <a:lnTo>
                  <a:pt x="5730" y="63"/>
                </a:lnTo>
                <a:lnTo>
                  <a:pt x="5730" y="63"/>
                </a:lnTo>
                <a:lnTo>
                  <a:pt x="5731" y="63"/>
                </a:lnTo>
                <a:lnTo>
                  <a:pt x="5731" y="63"/>
                </a:lnTo>
                <a:lnTo>
                  <a:pt x="5731" y="63"/>
                </a:lnTo>
                <a:lnTo>
                  <a:pt x="5731" y="63"/>
                </a:lnTo>
                <a:lnTo>
                  <a:pt x="5732" y="63"/>
                </a:lnTo>
                <a:lnTo>
                  <a:pt x="5732" y="63"/>
                </a:lnTo>
                <a:lnTo>
                  <a:pt x="5732" y="63"/>
                </a:lnTo>
                <a:lnTo>
                  <a:pt x="5733" y="63"/>
                </a:lnTo>
                <a:lnTo>
                  <a:pt x="5733" y="63"/>
                </a:lnTo>
                <a:lnTo>
                  <a:pt x="5733" y="63"/>
                </a:lnTo>
                <a:lnTo>
                  <a:pt x="5734" y="63"/>
                </a:lnTo>
                <a:lnTo>
                  <a:pt x="5734" y="63"/>
                </a:lnTo>
                <a:lnTo>
                  <a:pt x="5734" y="63"/>
                </a:lnTo>
                <a:lnTo>
                  <a:pt x="5735" y="63"/>
                </a:lnTo>
                <a:lnTo>
                  <a:pt x="5735" y="63"/>
                </a:lnTo>
                <a:lnTo>
                  <a:pt x="5735" y="63"/>
                </a:lnTo>
                <a:lnTo>
                  <a:pt x="5736" y="63"/>
                </a:lnTo>
                <a:lnTo>
                  <a:pt x="5736" y="63"/>
                </a:lnTo>
                <a:lnTo>
                  <a:pt x="5736" y="63"/>
                </a:lnTo>
                <a:lnTo>
                  <a:pt x="5736" y="63"/>
                </a:lnTo>
                <a:lnTo>
                  <a:pt x="5737" y="63"/>
                </a:lnTo>
                <a:lnTo>
                  <a:pt x="5737" y="63"/>
                </a:lnTo>
                <a:lnTo>
                  <a:pt x="5737" y="63"/>
                </a:lnTo>
                <a:lnTo>
                  <a:pt x="5738" y="63"/>
                </a:lnTo>
                <a:lnTo>
                  <a:pt x="5738" y="63"/>
                </a:lnTo>
                <a:lnTo>
                  <a:pt x="5738" y="63"/>
                </a:lnTo>
                <a:lnTo>
                  <a:pt x="5740" y="63"/>
                </a:lnTo>
                <a:lnTo>
                  <a:pt x="5740" y="63"/>
                </a:lnTo>
                <a:lnTo>
                  <a:pt x="5740" y="63"/>
                </a:lnTo>
                <a:lnTo>
                  <a:pt x="5741" y="63"/>
                </a:lnTo>
                <a:lnTo>
                  <a:pt x="5741" y="63"/>
                </a:lnTo>
                <a:lnTo>
                  <a:pt x="5741" y="63"/>
                </a:lnTo>
                <a:lnTo>
                  <a:pt x="5741" y="63"/>
                </a:lnTo>
                <a:lnTo>
                  <a:pt x="5742" y="63"/>
                </a:lnTo>
                <a:lnTo>
                  <a:pt x="5742" y="63"/>
                </a:lnTo>
                <a:lnTo>
                  <a:pt x="5742" y="63"/>
                </a:lnTo>
                <a:lnTo>
                  <a:pt x="5743" y="63"/>
                </a:lnTo>
                <a:lnTo>
                  <a:pt x="5743" y="63"/>
                </a:lnTo>
                <a:lnTo>
                  <a:pt x="5743" y="63"/>
                </a:lnTo>
                <a:lnTo>
                  <a:pt x="5744" y="63"/>
                </a:lnTo>
                <a:lnTo>
                  <a:pt x="5744" y="63"/>
                </a:lnTo>
                <a:lnTo>
                  <a:pt x="5744" y="63"/>
                </a:lnTo>
                <a:lnTo>
                  <a:pt x="5745" y="63"/>
                </a:lnTo>
                <a:lnTo>
                  <a:pt x="5745" y="63"/>
                </a:lnTo>
                <a:lnTo>
                  <a:pt x="5745" y="63"/>
                </a:lnTo>
                <a:lnTo>
                  <a:pt x="5746" y="63"/>
                </a:lnTo>
                <a:lnTo>
                  <a:pt x="5746" y="63"/>
                </a:lnTo>
                <a:lnTo>
                  <a:pt x="5746" y="63"/>
                </a:lnTo>
                <a:lnTo>
                  <a:pt x="5746" y="63"/>
                </a:lnTo>
                <a:lnTo>
                  <a:pt x="5747" y="63"/>
                </a:lnTo>
                <a:lnTo>
                  <a:pt x="5747" y="63"/>
                </a:lnTo>
                <a:lnTo>
                  <a:pt x="5747" y="63"/>
                </a:lnTo>
                <a:lnTo>
                  <a:pt x="5748" y="63"/>
                </a:lnTo>
                <a:lnTo>
                  <a:pt x="5748" y="63"/>
                </a:lnTo>
                <a:lnTo>
                  <a:pt x="5748" y="63"/>
                </a:lnTo>
                <a:lnTo>
                  <a:pt x="5749" y="63"/>
                </a:lnTo>
                <a:lnTo>
                  <a:pt x="5749" y="63"/>
                </a:lnTo>
                <a:lnTo>
                  <a:pt x="5749" y="63"/>
                </a:lnTo>
                <a:lnTo>
                  <a:pt x="5750" y="63"/>
                </a:lnTo>
                <a:lnTo>
                  <a:pt x="5750" y="63"/>
                </a:lnTo>
                <a:lnTo>
                  <a:pt x="5750" y="63"/>
                </a:lnTo>
                <a:lnTo>
                  <a:pt x="5751" y="63"/>
                </a:lnTo>
                <a:lnTo>
                  <a:pt x="5751" y="63"/>
                </a:lnTo>
                <a:lnTo>
                  <a:pt x="5751" y="63"/>
                </a:lnTo>
                <a:lnTo>
                  <a:pt x="5751" y="63"/>
                </a:lnTo>
                <a:lnTo>
                  <a:pt x="5752" y="63"/>
                </a:lnTo>
                <a:lnTo>
                  <a:pt x="5752" y="63"/>
                </a:lnTo>
                <a:lnTo>
                  <a:pt x="5752" y="63"/>
                </a:lnTo>
                <a:lnTo>
                  <a:pt x="5753" y="63"/>
                </a:lnTo>
                <a:lnTo>
                  <a:pt x="5753" y="63"/>
                </a:lnTo>
                <a:lnTo>
                  <a:pt x="5753" y="63"/>
                </a:lnTo>
                <a:lnTo>
                  <a:pt x="5754" y="63"/>
                </a:lnTo>
                <a:lnTo>
                  <a:pt x="5754" y="63"/>
                </a:lnTo>
                <a:lnTo>
                  <a:pt x="5754" y="63"/>
                </a:lnTo>
                <a:lnTo>
                  <a:pt x="5755" y="63"/>
                </a:lnTo>
                <a:lnTo>
                  <a:pt x="5755" y="63"/>
                </a:lnTo>
                <a:lnTo>
                  <a:pt x="5755" y="63"/>
                </a:lnTo>
                <a:lnTo>
                  <a:pt x="5755" y="63"/>
                </a:lnTo>
                <a:lnTo>
                  <a:pt x="5756" y="63"/>
                </a:lnTo>
                <a:lnTo>
                  <a:pt x="5756" y="63"/>
                </a:lnTo>
                <a:lnTo>
                  <a:pt x="5756" y="63"/>
                </a:lnTo>
                <a:lnTo>
                  <a:pt x="5758" y="63"/>
                </a:lnTo>
                <a:lnTo>
                  <a:pt x="5758" y="63"/>
                </a:lnTo>
                <a:lnTo>
                  <a:pt x="5758" y="63"/>
                </a:lnTo>
                <a:lnTo>
                  <a:pt x="5759" y="63"/>
                </a:lnTo>
                <a:lnTo>
                  <a:pt x="5759" y="63"/>
                </a:lnTo>
                <a:lnTo>
                  <a:pt x="5759" y="63"/>
                </a:lnTo>
                <a:lnTo>
                  <a:pt x="5760" y="63"/>
                </a:lnTo>
                <a:lnTo>
                  <a:pt x="5760" y="63"/>
                </a:lnTo>
                <a:lnTo>
                  <a:pt x="5760" y="63"/>
                </a:lnTo>
                <a:lnTo>
                  <a:pt x="5761" y="63"/>
                </a:lnTo>
                <a:lnTo>
                  <a:pt x="5761" y="63"/>
                </a:lnTo>
                <a:lnTo>
                  <a:pt x="5761" y="63"/>
                </a:lnTo>
                <a:lnTo>
                  <a:pt x="5761" y="63"/>
                </a:lnTo>
                <a:lnTo>
                  <a:pt x="5762" y="63"/>
                </a:lnTo>
                <a:lnTo>
                  <a:pt x="5762" y="63"/>
                </a:lnTo>
                <a:lnTo>
                  <a:pt x="5762" y="63"/>
                </a:lnTo>
                <a:lnTo>
                  <a:pt x="5763" y="63"/>
                </a:lnTo>
                <a:lnTo>
                  <a:pt x="5763" y="63"/>
                </a:lnTo>
                <a:lnTo>
                  <a:pt x="5763" y="63"/>
                </a:lnTo>
                <a:lnTo>
                  <a:pt x="5764" y="63"/>
                </a:lnTo>
                <a:lnTo>
                  <a:pt x="5764" y="63"/>
                </a:lnTo>
                <a:lnTo>
                  <a:pt x="5764" y="63"/>
                </a:lnTo>
                <a:lnTo>
                  <a:pt x="5765" y="63"/>
                </a:lnTo>
                <a:lnTo>
                  <a:pt x="5765" y="63"/>
                </a:lnTo>
                <a:lnTo>
                  <a:pt x="5765" y="63"/>
                </a:lnTo>
                <a:lnTo>
                  <a:pt x="5766" y="63"/>
                </a:lnTo>
                <a:lnTo>
                  <a:pt x="5766" y="63"/>
                </a:lnTo>
                <a:lnTo>
                  <a:pt x="5766" y="63"/>
                </a:lnTo>
                <a:lnTo>
                  <a:pt x="5766" y="63"/>
                </a:lnTo>
                <a:lnTo>
                  <a:pt x="5767" y="63"/>
                </a:lnTo>
                <a:lnTo>
                  <a:pt x="5767" y="63"/>
                </a:lnTo>
                <a:lnTo>
                  <a:pt x="5767" y="63"/>
                </a:lnTo>
                <a:lnTo>
                  <a:pt x="5768" y="63"/>
                </a:lnTo>
                <a:lnTo>
                  <a:pt x="5768" y="63"/>
                </a:lnTo>
                <a:lnTo>
                  <a:pt x="5768" y="63"/>
                </a:lnTo>
                <a:lnTo>
                  <a:pt x="5769" y="63"/>
                </a:lnTo>
                <a:lnTo>
                  <a:pt x="5769" y="63"/>
                </a:lnTo>
                <a:lnTo>
                  <a:pt x="5769" y="63"/>
                </a:lnTo>
                <a:lnTo>
                  <a:pt x="5770" y="63"/>
                </a:lnTo>
                <a:lnTo>
                  <a:pt x="5770" y="63"/>
                </a:lnTo>
                <a:lnTo>
                  <a:pt x="5770" y="63"/>
                </a:lnTo>
                <a:lnTo>
                  <a:pt x="5770" y="63"/>
                </a:lnTo>
                <a:lnTo>
                  <a:pt x="5771" y="63"/>
                </a:lnTo>
                <a:lnTo>
                  <a:pt x="5771" y="63"/>
                </a:lnTo>
                <a:lnTo>
                  <a:pt x="5771" y="63"/>
                </a:lnTo>
                <a:lnTo>
                  <a:pt x="5771" y="63"/>
                </a:lnTo>
                <a:lnTo>
                  <a:pt x="5773" y="63"/>
                </a:lnTo>
                <a:lnTo>
                  <a:pt x="5773" y="63"/>
                </a:lnTo>
                <a:lnTo>
                  <a:pt x="5774" y="63"/>
                </a:lnTo>
                <a:lnTo>
                  <a:pt x="5774" y="63"/>
                </a:lnTo>
                <a:lnTo>
                  <a:pt x="5774" y="63"/>
                </a:lnTo>
                <a:lnTo>
                  <a:pt x="5775" y="63"/>
                </a:lnTo>
                <a:lnTo>
                  <a:pt x="5775" y="63"/>
                </a:lnTo>
                <a:lnTo>
                  <a:pt x="5775" y="63"/>
                </a:lnTo>
                <a:lnTo>
                  <a:pt x="5776" y="63"/>
                </a:lnTo>
                <a:lnTo>
                  <a:pt x="5776" y="63"/>
                </a:lnTo>
                <a:lnTo>
                  <a:pt x="5776" y="63"/>
                </a:lnTo>
                <a:lnTo>
                  <a:pt x="5776" y="63"/>
                </a:lnTo>
                <a:lnTo>
                  <a:pt x="5777" y="63"/>
                </a:lnTo>
                <a:lnTo>
                  <a:pt x="5777" y="63"/>
                </a:lnTo>
                <a:lnTo>
                  <a:pt x="5777" y="63"/>
                </a:lnTo>
                <a:lnTo>
                  <a:pt x="5778" y="63"/>
                </a:lnTo>
                <a:lnTo>
                  <a:pt x="5778" y="63"/>
                </a:lnTo>
                <a:lnTo>
                  <a:pt x="5778" y="63"/>
                </a:lnTo>
                <a:lnTo>
                  <a:pt x="5779" y="63"/>
                </a:lnTo>
                <a:lnTo>
                  <a:pt x="5779" y="63"/>
                </a:lnTo>
                <a:lnTo>
                  <a:pt x="5779" y="63"/>
                </a:lnTo>
                <a:lnTo>
                  <a:pt x="5780" y="63"/>
                </a:lnTo>
                <a:lnTo>
                  <a:pt x="5780" y="63"/>
                </a:lnTo>
                <a:lnTo>
                  <a:pt x="5780" y="63"/>
                </a:lnTo>
                <a:lnTo>
                  <a:pt x="5781" y="63"/>
                </a:lnTo>
                <a:lnTo>
                  <a:pt x="5781" y="63"/>
                </a:lnTo>
                <a:lnTo>
                  <a:pt x="5781" y="63"/>
                </a:lnTo>
                <a:lnTo>
                  <a:pt x="5781" y="63"/>
                </a:lnTo>
                <a:lnTo>
                  <a:pt x="5782" y="63"/>
                </a:lnTo>
                <a:lnTo>
                  <a:pt x="5782" y="63"/>
                </a:lnTo>
                <a:lnTo>
                  <a:pt x="5782" y="63"/>
                </a:lnTo>
                <a:lnTo>
                  <a:pt x="5783" y="63"/>
                </a:lnTo>
                <a:lnTo>
                  <a:pt x="5783" y="63"/>
                </a:lnTo>
                <a:lnTo>
                  <a:pt x="5783" y="63"/>
                </a:lnTo>
                <a:lnTo>
                  <a:pt x="5784" y="63"/>
                </a:lnTo>
                <a:lnTo>
                  <a:pt x="5784" y="63"/>
                </a:lnTo>
                <a:lnTo>
                  <a:pt x="5784" y="63"/>
                </a:lnTo>
                <a:lnTo>
                  <a:pt x="5785" y="63"/>
                </a:lnTo>
                <a:lnTo>
                  <a:pt x="5785" y="63"/>
                </a:lnTo>
                <a:lnTo>
                  <a:pt x="5785" y="63"/>
                </a:lnTo>
                <a:lnTo>
                  <a:pt x="5785" y="63"/>
                </a:lnTo>
                <a:lnTo>
                  <a:pt x="5786" y="63"/>
                </a:lnTo>
                <a:lnTo>
                  <a:pt x="5786" y="63"/>
                </a:lnTo>
                <a:lnTo>
                  <a:pt x="5786" y="63"/>
                </a:lnTo>
                <a:lnTo>
                  <a:pt x="5787" y="63"/>
                </a:lnTo>
                <a:lnTo>
                  <a:pt x="5787" y="63"/>
                </a:lnTo>
                <a:lnTo>
                  <a:pt x="5787" y="63"/>
                </a:lnTo>
                <a:lnTo>
                  <a:pt x="5788" y="63"/>
                </a:lnTo>
                <a:lnTo>
                  <a:pt x="5788" y="63"/>
                </a:lnTo>
                <a:lnTo>
                  <a:pt x="5788" y="63"/>
                </a:lnTo>
                <a:lnTo>
                  <a:pt x="5789" y="63"/>
                </a:lnTo>
                <a:lnTo>
                  <a:pt x="5789" y="63"/>
                </a:lnTo>
                <a:lnTo>
                  <a:pt x="5789" y="63"/>
                </a:lnTo>
                <a:lnTo>
                  <a:pt x="5790" y="63"/>
                </a:lnTo>
                <a:lnTo>
                  <a:pt x="5790" y="63"/>
                </a:lnTo>
                <a:lnTo>
                  <a:pt x="5790" y="63"/>
                </a:lnTo>
                <a:lnTo>
                  <a:pt x="5790" y="63"/>
                </a:lnTo>
                <a:lnTo>
                  <a:pt x="5792" y="63"/>
                </a:lnTo>
                <a:lnTo>
                  <a:pt x="5792" y="63"/>
                </a:lnTo>
                <a:lnTo>
                  <a:pt x="5792" y="63"/>
                </a:lnTo>
                <a:lnTo>
                  <a:pt x="5793" y="63"/>
                </a:lnTo>
                <a:lnTo>
                  <a:pt x="5793" y="63"/>
                </a:lnTo>
                <a:lnTo>
                  <a:pt x="5793" y="63"/>
                </a:lnTo>
                <a:lnTo>
                  <a:pt x="5794" y="63"/>
                </a:lnTo>
                <a:lnTo>
                  <a:pt x="5794" y="63"/>
                </a:lnTo>
                <a:lnTo>
                  <a:pt x="5794" y="63"/>
                </a:lnTo>
                <a:lnTo>
                  <a:pt x="5795" y="63"/>
                </a:lnTo>
                <a:lnTo>
                  <a:pt x="5795" y="63"/>
                </a:lnTo>
                <a:lnTo>
                  <a:pt x="5795" y="63"/>
                </a:lnTo>
                <a:lnTo>
                  <a:pt x="5796" y="63"/>
                </a:lnTo>
                <a:lnTo>
                  <a:pt x="5796" y="63"/>
                </a:lnTo>
                <a:lnTo>
                  <a:pt x="5796" y="63"/>
                </a:lnTo>
                <a:lnTo>
                  <a:pt x="5796" y="63"/>
                </a:lnTo>
                <a:lnTo>
                  <a:pt x="5797" y="63"/>
                </a:lnTo>
                <a:lnTo>
                  <a:pt x="5797" y="63"/>
                </a:lnTo>
                <a:lnTo>
                  <a:pt x="5797" y="63"/>
                </a:lnTo>
                <a:lnTo>
                  <a:pt x="5798" y="63"/>
                </a:lnTo>
                <a:lnTo>
                  <a:pt x="5798" y="63"/>
                </a:lnTo>
                <a:lnTo>
                  <a:pt x="5798" y="63"/>
                </a:lnTo>
                <a:lnTo>
                  <a:pt x="5799" y="63"/>
                </a:lnTo>
                <a:lnTo>
                  <a:pt x="5799" y="63"/>
                </a:lnTo>
                <a:lnTo>
                  <a:pt x="5799" y="63"/>
                </a:lnTo>
                <a:lnTo>
                  <a:pt x="5800" y="63"/>
                </a:lnTo>
                <a:lnTo>
                  <a:pt x="5800" y="63"/>
                </a:lnTo>
                <a:lnTo>
                  <a:pt x="5800" y="63"/>
                </a:lnTo>
                <a:lnTo>
                  <a:pt x="5800" y="63"/>
                </a:lnTo>
                <a:lnTo>
                  <a:pt x="5801" y="63"/>
                </a:lnTo>
                <a:lnTo>
                  <a:pt x="5801" y="63"/>
                </a:lnTo>
                <a:lnTo>
                  <a:pt x="5801" y="63"/>
                </a:lnTo>
                <a:lnTo>
                  <a:pt x="5802" y="63"/>
                </a:lnTo>
                <a:lnTo>
                  <a:pt x="5802" y="63"/>
                </a:lnTo>
                <a:lnTo>
                  <a:pt x="5802" y="63"/>
                </a:lnTo>
                <a:lnTo>
                  <a:pt x="5803" y="63"/>
                </a:lnTo>
                <a:lnTo>
                  <a:pt x="5803" y="63"/>
                </a:lnTo>
                <a:lnTo>
                  <a:pt x="5803" y="63"/>
                </a:lnTo>
                <a:lnTo>
                  <a:pt x="5804" y="63"/>
                </a:lnTo>
                <a:lnTo>
                  <a:pt x="5804" y="63"/>
                </a:lnTo>
                <a:lnTo>
                  <a:pt x="5804" y="63"/>
                </a:lnTo>
                <a:lnTo>
                  <a:pt x="5805" y="63"/>
                </a:lnTo>
                <a:lnTo>
                  <a:pt x="5805" y="63"/>
                </a:lnTo>
                <a:lnTo>
                  <a:pt x="5805" y="63"/>
                </a:lnTo>
                <a:lnTo>
                  <a:pt x="5805" y="63"/>
                </a:lnTo>
                <a:lnTo>
                  <a:pt x="5807" y="63"/>
                </a:lnTo>
                <a:lnTo>
                  <a:pt x="5807" y="63"/>
                </a:lnTo>
                <a:lnTo>
                  <a:pt x="5807" y="63"/>
                </a:lnTo>
                <a:lnTo>
                  <a:pt x="5808" y="63"/>
                </a:lnTo>
                <a:lnTo>
                  <a:pt x="5808" y="63"/>
                </a:lnTo>
                <a:lnTo>
                  <a:pt x="5808" y="63"/>
                </a:lnTo>
                <a:lnTo>
                  <a:pt x="5809" y="63"/>
                </a:lnTo>
                <a:lnTo>
                  <a:pt x="5809" y="63"/>
                </a:lnTo>
                <a:lnTo>
                  <a:pt x="5809" y="63"/>
                </a:lnTo>
                <a:lnTo>
                  <a:pt x="5810" y="63"/>
                </a:lnTo>
                <a:lnTo>
                  <a:pt x="5810" y="63"/>
                </a:lnTo>
                <a:lnTo>
                  <a:pt x="5810" y="63"/>
                </a:lnTo>
                <a:lnTo>
                  <a:pt x="5811" y="63"/>
                </a:lnTo>
                <a:lnTo>
                  <a:pt x="5811" y="63"/>
                </a:lnTo>
                <a:lnTo>
                  <a:pt x="5811" y="63"/>
                </a:lnTo>
                <a:lnTo>
                  <a:pt x="5811" y="63"/>
                </a:lnTo>
                <a:lnTo>
                  <a:pt x="5812" y="63"/>
                </a:lnTo>
                <a:lnTo>
                  <a:pt x="5812" y="63"/>
                </a:lnTo>
                <a:lnTo>
                  <a:pt x="5812" y="63"/>
                </a:lnTo>
                <a:lnTo>
                  <a:pt x="5813" y="63"/>
                </a:lnTo>
                <a:lnTo>
                  <a:pt x="5813" y="63"/>
                </a:lnTo>
                <a:lnTo>
                  <a:pt x="5813" y="63"/>
                </a:lnTo>
                <a:lnTo>
                  <a:pt x="5814" y="63"/>
                </a:lnTo>
                <a:lnTo>
                  <a:pt x="5814" y="63"/>
                </a:lnTo>
                <a:lnTo>
                  <a:pt x="5814" y="63"/>
                </a:lnTo>
                <a:lnTo>
                  <a:pt x="5815" y="63"/>
                </a:lnTo>
                <a:lnTo>
                  <a:pt x="5815" y="63"/>
                </a:lnTo>
                <a:lnTo>
                  <a:pt x="5815" y="63"/>
                </a:lnTo>
                <a:lnTo>
                  <a:pt x="5815" y="63"/>
                </a:lnTo>
                <a:lnTo>
                  <a:pt x="5816" y="63"/>
                </a:lnTo>
                <a:lnTo>
                  <a:pt x="5816" y="63"/>
                </a:lnTo>
                <a:lnTo>
                  <a:pt x="5816" y="63"/>
                </a:lnTo>
                <a:lnTo>
                  <a:pt x="5817" y="63"/>
                </a:lnTo>
                <a:lnTo>
                  <a:pt x="5817" y="63"/>
                </a:lnTo>
                <a:lnTo>
                  <a:pt x="5817" y="63"/>
                </a:lnTo>
                <a:lnTo>
                  <a:pt x="5818" y="63"/>
                </a:lnTo>
                <a:lnTo>
                  <a:pt x="5818" y="63"/>
                </a:lnTo>
                <a:lnTo>
                  <a:pt x="5818" y="63"/>
                </a:lnTo>
                <a:lnTo>
                  <a:pt x="5819" y="63"/>
                </a:lnTo>
                <a:lnTo>
                  <a:pt x="5819" y="63"/>
                </a:lnTo>
                <a:lnTo>
                  <a:pt x="5819" y="63"/>
                </a:lnTo>
                <a:lnTo>
                  <a:pt x="5820" y="63"/>
                </a:lnTo>
                <a:lnTo>
                  <a:pt x="5820" y="63"/>
                </a:lnTo>
                <a:lnTo>
                  <a:pt x="5820" y="63"/>
                </a:lnTo>
                <a:lnTo>
                  <a:pt x="5820" y="63"/>
                </a:lnTo>
                <a:lnTo>
                  <a:pt x="5821" y="63"/>
                </a:lnTo>
                <a:lnTo>
                  <a:pt x="5821" y="63"/>
                </a:lnTo>
                <a:lnTo>
                  <a:pt x="5821" y="63"/>
                </a:lnTo>
                <a:lnTo>
                  <a:pt x="5822" y="63"/>
                </a:lnTo>
                <a:lnTo>
                  <a:pt x="5822" y="63"/>
                </a:lnTo>
                <a:lnTo>
                  <a:pt x="5822" y="63"/>
                </a:lnTo>
                <a:lnTo>
                  <a:pt x="5823" y="63"/>
                </a:lnTo>
                <a:lnTo>
                  <a:pt x="5823" y="63"/>
                </a:lnTo>
                <a:lnTo>
                  <a:pt x="5823" y="63"/>
                </a:lnTo>
                <a:lnTo>
                  <a:pt x="5824" y="63"/>
                </a:lnTo>
                <a:lnTo>
                  <a:pt x="5824" y="63"/>
                </a:lnTo>
                <a:lnTo>
                  <a:pt x="5824" y="63"/>
                </a:lnTo>
                <a:lnTo>
                  <a:pt x="5826" y="63"/>
                </a:lnTo>
                <a:lnTo>
                  <a:pt x="5826" y="63"/>
                </a:lnTo>
                <a:lnTo>
                  <a:pt x="5826" y="63"/>
                </a:lnTo>
                <a:lnTo>
                  <a:pt x="5826" y="63"/>
                </a:lnTo>
                <a:lnTo>
                  <a:pt x="5826" y="63"/>
                </a:lnTo>
                <a:lnTo>
                  <a:pt x="5827" y="63"/>
                </a:lnTo>
                <a:lnTo>
                  <a:pt x="5827" y="63"/>
                </a:lnTo>
                <a:lnTo>
                  <a:pt x="5828" y="63"/>
                </a:lnTo>
                <a:lnTo>
                  <a:pt x="5828" y="63"/>
                </a:lnTo>
                <a:lnTo>
                  <a:pt x="5828" y="63"/>
                </a:lnTo>
                <a:lnTo>
                  <a:pt x="5829" y="63"/>
                </a:lnTo>
                <a:lnTo>
                  <a:pt x="5829" y="63"/>
                </a:lnTo>
                <a:lnTo>
                  <a:pt x="5829" y="63"/>
                </a:lnTo>
                <a:lnTo>
                  <a:pt x="5830" y="63"/>
                </a:lnTo>
                <a:lnTo>
                  <a:pt x="5830" y="63"/>
                </a:lnTo>
                <a:lnTo>
                  <a:pt x="5830" y="63"/>
                </a:lnTo>
                <a:lnTo>
                  <a:pt x="5830" y="63"/>
                </a:lnTo>
                <a:lnTo>
                  <a:pt x="5831" y="63"/>
                </a:lnTo>
                <a:lnTo>
                  <a:pt x="5831" y="63"/>
                </a:lnTo>
                <a:lnTo>
                  <a:pt x="5831" y="63"/>
                </a:lnTo>
                <a:lnTo>
                  <a:pt x="5832" y="63"/>
                </a:lnTo>
                <a:lnTo>
                  <a:pt x="5832" y="63"/>
                </a:lnTo>
                <a:lnTo>
                  <a:pt x="5832" y="63"/>
                </a:lnTo>
                <a:lnTo>
                  <a:pt x="5833" y="63"/>
                </a:lnTo>
                <a:lnTo>
                  <a:pt x="5833" y="63"/>
                </a:lnTo>
                <a:lnTo>
                  <a:pt x="5833" y="63"/>
                </a:lnTo>
                <a:lnTo>
                  <a:pt x="5834" y="63"/>
                </a:lnTo>
                <a:lnTo>
                  <a:pt x="5834" y="63"/>
                </a:lnTo>
                <a:lnTo>
                  <a:pt x="5834" y="63"/>
                </a:lnTo>
                <a:lnTo>
                  <a:pt x="5835" y="63"/>
                </a:lnTo>
                <a:lnTo>
                  <a:pt x="5835" y="63"/>
                </a:lnTo>
                <a:lnTo>
                  <a:pt x="5835" y="63"/>
                </a:lnTo>
                <a:lnTo>
                  <a:pt x="5835" y="63"/>
                </a:lnTo>
                <a:lnTo>
                  <a:pt x="5836" y="63"/>
                </a:lnTo>
                <a:lnTo>
                  <a:pt x="5836" y="63"/>
                </a:lnTo>
                <a:lnTo>
                  <a:pt x="5836" y="63"/>
                </a:lnTo>
                <a:lnTo>
                  <a:pt x="5837" y="63"/>
                </a:lnTo>
                <a:lnTo>
                  <a:pt x="5837" y="63"/>
                </a:lnTo>
                <a:lnTo>
                  <a:pt x="5837" y="63"/>
                </a:lnTo>
                <a:lnTo>
                  <a:pt x="5838" y="63"/>
                </a:lnTo>
                <a:lnTo>
                  <a:pt x="5838" y="63"/>
                </a:lnTo>
                <a:lnTo>
                  <a:pt x="5838" y="63"/>
                </a:lnTo>
                <a:lnTo>
                  <a:pt x="5839" y="63"/>
                </a:lnTo>
                <a:lnTo>
                  <a:pt x="5839" y="63"/>
                </a:lnTo>
                <a:lnTo>
                  <a:pt x="5839" y="63"/>
                </a:lnTo>
                <a:lnTo>
                  <a:pt x="5841" y="63"/>
                </a:lnTo>
                <a:lnTo>
                  <a:pt x="5841" y="63"/>
                </a:lnTo>
                <a:lnTo>
                  <a:pt x="5841" y="63"/>
                </a:lnTo>
                <a:lnTo>
                  <a:pt x="5841" y="63"/>
                </a:lnTo>
                <a:lnTo>
                  <a:pt x="5842" y="63"/>
                </a:lnTo>
                <a:lnTo>
                  <a:pt x="5842" y="63"/>
                </a:lnTo>
                <a:lnTo>
                  <a:pt x="5842" y="63"/>
                </a:lnTo>
                <a:lnTo>
                  <a:pt x="5843" y="63"/>
                </a:lnTo>
                <a:lnTo>
                  <a:pt x="5843" y="63"/>
                </a:lnTo>
                <a:lnTo>
                  <a:pt x="5843" y="63"/>
                </a:lnTo>
                <a:lnTo>
                  <a:pt x="5844" y="63"/>
                </a:lnTo>
                <a:lnTo>
                  <a:pt x="5844" y="63"/>
                </a:lnTo>
                <a:lnTo>
                  <a:pt x="5844" y="63"/>
                </a:lnTo>
                <a:lnTo>
                  <a:pt x="5845" y="63"/>
                </a:lnTo>
                <a:lnTo>
                  <a:pt x="5845" y="63"/>
                </a:lnTo>
                <a:lnTo>
                  <a:pt x="5845" y="63"/>
                </a:lnTo>
                <a:lnTo>
                  <a:pt x="5845" y="63"/>
                </a:lnTo>
                <a:lnTo>
                  <a:pt x="5846" y="63"/>
                </a:lnTo>
                <a:lnTo>
                  <a:pt x="5846" y="63"/>
                </a:lnTo>
                <a:lnTo>
                  <a:pt x="5846" y="63"/>
                </a:lnTo>
                <a:lnTo>
                  <a:pt x="5847" y="63"/>
                </a:lnTo>
                <a:lnTo>
                  <a:pt x="5847" y="63"/>
                </a:lnTo>
                <a:lnTo>
                  <a:pt x="5847" y="63"/>
                </a:lnTo>
                <a:lnTo>
                  <a:pt x="5848" y="63"/>
                </a:lnTo>
                <a:lnTo>
                  <a:pt x="5848" y="63"/>
                </a:lnTo>
                <a:lnTo>
                  <a:pt x="5848" y="63"/>
                </a:lnTo>
                <a:lnTo>
                  <a:pt x="5849" y="63"/>
                </a:lnTo>
                <a:lnTo>
                  <a:pt x="5849" y="63"/>
                </a:lnTo>
                <a:lnTo>
                  <a:pt x="5849" y="63"/>
                </a:lnTo>
                <a:lnTo>
                  <a:pt x="5850" y="63"/>
                </a:lnTo>
                <a:lnTo>
                  <a:pt x="5850" y="63"/>
                </a:lnTo>
                <a:lnTo>
                  <a:pt x="5850" y="63"/>
                </a:lnTo>
                <a:lnTo>
                  <a:pt x="5850" y="63"/>
                </a:lnTo>
                <a:lnTo>
                  <a:pt x="5851" y="63"/>
                </a:lnTo>
                <a:lnTo>
                  <a:pt x="5851" y="63"/>
                </a:lnTo>
                <a:lnTo>
                  <a:pt x="5851" y="63"/>
                </a:lnTo>
                <a:lnTo>
                  <a:pt x="5852" y="63"/>
                </a:lnTo>
                <a:lnTo>
                  <a:pt x="5852" y="63"/>
                </a:lnTo>
                <a:lnTo>
                  <a:pt x="5852" y="63"/>
                </a:lnTo>
                <a:lnTo>
                  <a:pt x="5853" y="63"/>
                </a:lnTo>
                <a:lnTo>
                  <a:pt x="5853" y="63"/>
                </a:lnTo>
                <a:lnTo>
                  <a:pt x="5853" y="63"/>
                </a:lnTo>
                <a:lnTo>
                  <a:pt x="5854" y="63"/>
                </a:lnTo>
                <a:lnTo>
                  <a:pt x="5854" y="63"/>
                </a:lnTo>
                <a:lnTo>
                  <a:pt x="5854" y="63"/>
                </a:lnTo>
                <a:lnTo>
                  <a:pt x="5855" y="63"/>
                </a:lnTo>
                <a:lnTo>
                  <a:pt x="5855" y="63"/>
                </a:lnTo>
                <a:lnTo>
                  <a:pt x="5855" y="63"/>
                </a:lnTo>
                <a:lnTo>
                  <a:pt x="5855" y="63"/>
                </a:lnTo>
                <a:lnTo>
                  <a:pt x="5857" y="63"/>
                </a:lnTo>
                <a:lnTo>
                  <a:pt x="5857" y="63"/>
                </a:lnTo>
                <a:lnTo>
                  <a:pt x="5857" y="63"/>
                </a:lnTo>
                <a:lnTo>
                  <a:pt x="5858" y="63"/>
                </a:lnTo>
                <a:lnTo>
                  <a:pt x="5858" y="63"/>
                </a:lnTo>
                <a:lnTo>
                  <a:pt x="5858" y="63"/>
                </a:lnTo>
                <a:lnTo>
                  <a:pt x="5859" y="63"/>
                </a:lnTo>
                <a:lnTo>
                  <a:pt x="5859" y="63"/>
                </a:lnTo>
                <a:lnTo>
                  <a:pt x="5859" y="63"/>
                </a:lnTo>
                <a:lnTo>
                  <a:pt x="5860" y="63"/>
                </a:lnTo>
                <a:lnTo>
                  <a:pt x="5860" y="63"/>
                </a:lnTo>
                <a:lnTo>
                  <a:pt x="5860" y="63"/>
                </a:lnTo>
                <a:lnTo>
                  <a:pt x="5860" y="63"/>
                </a:lnTo>
                <a:lnTo>
                  <a:pt x="5861" y="63"/>
                </a:lnTo>
                <a:lnTo>
                  <a:pt x="5861" y="63"/>
                </a:lnTo>
                <a:lnTo>
                  <a:pt x="5861" y="63"/>
                </a:lnTo>
                <a:lnTo>
                  <a:pt x="5862" y="63"/>
                </a:lnTo>
                <a:lnTo>
                  <a:pt x="5862" y="63"/>
                </a:lnTo>
                <a:lnTo>
                  <a:pt x="5862" y="63"/>
                </a:lnTo>
                <a:lnTo>
                  <a:pt x="5863" y="63"/>
                </a:lnTo>
                <a:lnTo>
                  <a:pt x="5863" y="63"/>
                </a:lnTo>
                <a:lnTo>
                  <a:pt x="5863" y="63"/>
                </a:lnTo>
                <a:lnTo>
                  <a:pt x="5864" y="63"/>
                </a:lnTo>
                <a:lnTo>
                  <a:pt x="5864" y="63"/>
                </a:lnTo>
                <a:lnTo>
                  <a:pt x="5864" y="63"/>
                </a:lnTo>
                <a:lnTo>
                  <a:pt x="5865" y="63"/>
                </a:lnTo>
                <a:lnTo>
                  <a:pt x="5865" y="63"/>
                </a:lnTo>
                <a:lnTo>
                  <a:pt x="5865" y="63"/>
                </a:lnTo>
                <a:lnTo>
                  <a:pt x="5865" y="63"/>
                </a:lnTo>
                <a:lnTo>
                  <a:pt x="5866" y="63"/>
                </a:lnTo>
                <a:lnTo>
                  <a:pt x="5866" y="63"/>
                </a:lnTo>
                <a:lnTo>
                  <a:pt x="5866" y="63"/>
                </a:lnTo>
                <a:lnTo>
                  <a:pt x="5867" y="63"/>
                </a:lnTo>
                <a:lnTo>
                  <a:pt x="5867" y="63"/>
                </a:lnTo>
                <a:lnTo>
                  <a:pt x="5867" y="63"/>
                </a:lnTo>
                <a:lnTo>
                  <a:pt x="5868" y="63"/>
                </a:lnTo>
                <a:lnTo>
                  <a:pt x="5868" y="63"/>
                </a:lnTo>
                <a:lnTo>
                  <a:pt x="5868" y="63"/>
                </a:lnTo>
                <a:lnTo>
                  <a:pt x="5869" y="63"/>
                </a:lnTo>
                <a:lnTo>
                  <a:pt x="5869" y="63"/>
                </a:lnTo>
                <a:lnTo>
                  <a:pt x="5869" y="63"/>
                </a:lnTo>
                <a:lnTo>
                  <a:pt x="5870" y="63"/>
                </a:lnTo>
                <a:lnTo>
                  <a:pt x="5870" y="63"/>
                </a:lnTo>
                <a:lnTo>
                  <a:pt x="5870" y="63"/>
                </a:lnTo>
                <a:lnTo>
                  <a:pt x="5870" y="63"/>
                </a:lnTo>
                <a:lnTo>
                  <a:pt x="5871" y="63"/>
                </a:lnTo>
                <a:lnTo>
                  <a:pt x="5871" y="63"/>
                </a:lnTo>
                <a:lnTo>
                  <a:pt x="5871" y="63"/>
                </a:lnTo>
                <a:lnTo>
                  <a:pt x="5872" y="63"/>
                </a:lnTo>
                <a:lnTo>
                  <a:pt x="5872" y="63"/>
                </a:lnTo>
                <a:lnTo>
                  <a:pt x="5872" y="63"/>
                </a:lnTo>
                <a:lnTo>
                  <a:pt x="5873" y="63"/>
                </a:lnTo>
                <a:lnTo>
                  <a:pt x="5873" y="63"/>
                </a:lnTo>
                <a:lnTo>
                  <a:pt x="5873" y="63"/>
                </a:lnTo>
                <a:lnTo>
                  <a:pt x="5875" y="63"/>
                </a:lnTo>
                <a:lnTo>
                  <a:pt x="5875" y="63"/>
                </a:lnTo>
                <a:lnTo>
                  <a:pt x="5875" y="63"/>
                </a:lnTo>
                <a:lnTo>
                  <a:pt x="5875" y="63"/>
                </a:lnTo>
                <a:lnTo>
                  <a:pt x="5876" y="63"/>
                </a:lnTo>
                <a:lnTo>
                  <a:pt x="5876" y="63"/>
                </a:lnTo>
                <a:lnTo>
                  <a:pt x="5876" y="63"/>
                </a:lnTo>
                <a:lnTo>
                  <a:pt x="5877" y="63"/>
                </a:lnTo>
                <a:lnTo>
                  <a:pt x="5877" y="63"/>
                </a:lnTo>
                <a:lnTo>
                  <a:pt x="5877" y="63"/>
                </a:lnTo>
                <a:lnTo>
                  <a:pt x="5878" y="63"/>
                </a:lnTo>
                <a:lnTo>
                  <a:pt x="5878" y="63"/>
                </a:lnTo>
                <a:lnTo>
                  <a:pt x="5878" y="63"/>
                </a:lnTo>
                <a:lnTo>
                  <a:pt x="5879" y="63"/>
                </a:lnTo>
                <a:lnTo>
                  <a:pt x="5879" y="63"/>
                </a:lnTo>
                <a:lnTo>
                  <a:pt x="5879" y="63"/>
                </a:lnTo>
                <a:lnTo>
                  <a:pt x="5880" y="63"/>
                </a:lnTo>
                <a:lnTo>
                  <a:pt x="5880" y="63"/>
                </a:lnTo>
                <a:lnTo>
                  <a:pt x="5880" y="63"/>
                </a:lnTo>
                <a:lnTo>
                  <a:pt x="5880" y="63"/>
                </a:lnTo>
                <a:lnTo>
                  <a:pt x="5880" y="63"/>
                </a:lnTo>
                <a:lnTo>
                  <a:pt x="5881" y="63"/>
                </a:lnTo>
                <a:lnTo>
                  <a:pt x="5881" y="63"/>
                </a:lnTo>
                <a:lnTo>
                  <a:pt x="5882" y="63"/>
                </a:lnTo>
                <a:lnTo>
                  <a:pt x="5882" y="63"/>
                </a:lnTo>
                <a:lnTo>
                  <a:pt x="5882" y="63"/>
                </a:lnTo>
                <a:lnTo>
                  <a:pt x="5883" y="63"/>
                </a:lnTo>
                <a:lnTo>
                  <a:pt x="5883" y="63"/>
                </a:lnTo>
                <a:lnTo>
                  <a:pt x="5883" y="63"/>
                </a:lnTo>
                <a:lnTo>
                  <a:pt x="5884" y="63"/>
                </a:lnTo>
                <a:lnTo>
                  <a:pt x="5884" y="63"/>
                </a:lnTo>
                <a:lnTo>
                  <a:pt x="5884" y="63"/>
                </a:lnTo>
                <a:lnTo>
                  <a:pt x="5885" y="63"/>
                </a:lnTo>
                <a:lnTo>
                  <a:pt x="5885" y="63"/>
                </a:lnTo>
                <a:lnTo>
                  <a:pt x="5885" y="63"/>
                </a:lnTo>
                <a:lnTo>
                  <a:pt x="5885" y="63"/>
                </a:lnTo>
                <a:lnTo>
                  <a:pt x="5886" y="63"/>
                </a:lnTo>
                <a:lnTo>
                  <a:pt x="5886" y="63"/>
                </a:lnTo>
                <a:lnTo>
                  <a:pt x="5886" y="63"/>
                </a:lnTo>
                <a:lnTo>
                  <a:pt x="5887" y="63"/>
                </a:lnTo>
                <a:lnTo>
                  <a:pt x="5887" y="63"/>
                </a:lnTo>
                <a:lnTo>
                  <a:pt x="5887" y="63"/>
                </a:lnTo>
                <a:lnTo>
                  <a:pt x="5888" y="63"/>
                </a:lnTo>
                <a:lnTo>
                  <a:pt x="5888" y="63"/>
                </a:lnTo>
                <a:lnTo>
                  <a:pt x="5888" y="0"/>
                </a:lnTo>
                <a:lnTo>
                  <a:pt x="5890" y="0"/>
                </a:lnTo>
                <a:lnTo>
                  <a:pt x="5890" y="0"/>
                </a:lnTo>
                <a:lnTo>
                  <a:pt x="5890" y="0"/>
                </a:lnTo>
                <a:lnTo>
                  <a:pt x="5890" y="0"/>
                </a:lnTo>
                <a:lnTo>
                  <a:pt x="5891" y="0"/>
                </a:lnTo>
                <a:lnTo>
                  <a:pt x="5891" y="63"/>
                </a:lnTo>
                <a:lnTo>
                  <a:pt x="5891" y="63"/>
                </a:lnTo>
                <a:lnTo>
                  <a:pt x="5892" y="63"/>
                </a:lnTo>
                <a:lnTo>
                  <a:pt x="5892" y="63"/>
                </a:lnTo>
                <a:lnTo>
                  <a:pt x="5892" y="63"/>
                </a:lnTo>
                <a:lnTo>
                  <a:pt x="5893" y="63"/>
                </a:lnTo>
                <a:lnTo>
                  <a:pt x="5893" y="63"/>
                </a:lnTo>
                <a:lnTo>
                  <a:pt x="5893" y="63"/>
                </a:lnTo>
                <a:lnTo>
                  <a:pt x="5894" y="63"/>
                </a:lnTo>
                <a:lnTo>
                  <a:pt x="5894" y="63"/>
                </a:lnTo>
                <a:lnTo>
                  <a:pt x="5894" y="63"/>
                </a:lnTo>
                <a:lnTo>
                  <a:pt x="5895" y="63"/>
                </a:lnTo>
                <a:lnTo>
                  <a:pt x="5895" y="63"/>
                </a:lnTo>
                <a:lnTo>
                  <a:pt x="5895" y="63"/>
                </a:lnTo>
                <a:lnTo>
                  <a:pt x="5895" y="63"/>
                </a:lnTo>
                <a:lnTo>
                  <a:pt x="5896" y="63"/>
                </a:lnTo>
                <a:lnTo>
                  <a:pt x="5896" y="63"/>
                </a:lnTo>
                <a:lnTo>
                  <a:pt x="5896" y="0"/>
                </a:lnTo>
                <a:lnTo>
                  <a:pt x="5897" y="0"/>
                </a:lnTo>
                <a:lnTo>
                  <a:pt x="5897" y="0"/>
                </a:lnTo>
                <a:lnTo>
                  <a:pt x="5897" y="0"/>
                </a:lnTo>
                <a:lnTo>
                  <a:pt x="5898" y="0"/>
                </a:lnTo>
                <a:lnTo>
                  <a:pt x="5898" y="63"/>
                </a:lnTo>
                <a:lnTo>
                  <a:pt x="5898" y="63"/>
                </a:lnTo>
                <a:lnTo>
                  <a:pt x="5899" y="63"/>
                </a:lnTo>
                <a:lnTo>
                  <a:pt x="5899" y="63"/>
                </a:lnTo>
                <a:lnTo>
                  <a:pt x="5899" y="63"/>
                </a:lnTo>
                <a:lnTo>
                  <a:pt x="5900" y="63"/>
                </a:lnTo>
                <a:lnTo>
                  <a:pt x="5900" y="63"/>
                </a:lnTo>
                <a:lnTo>
                  <a:pt x="5900" y="0"/>
                </a:lnTo>
                <a:lnTo>
                  <a:pt x="5900" y="0"/>
                </a:lnTo>
                <a:lnTo>
                  <a:pt x="5900" y="0"/>
                </a:lnTo>
                <a:lnTo>
                  <a:pt x="5901" y="0"/>
                </a:lnTo>
                <a:lnTo>
                  <a:pt x="5901" y="0"/>
                </a:lnTo>
                <a:lnTo>
                  <a:pt x="5901" y="63"/>
                </a:lnTo>
                <a:lnTo>
                  <a:pt x="5902" y="63"/>
                </a:lnTo>
                <a:lnTo>
                  <a:pt x="5902" y="63"/>
                </a:lnTo>
                <a:lnTo>
                  <a:pt x="5902" y="63"/>
                </a:lnTo>
                <a:lnTo>
                  <a:pt x="5903" y="63"/>
                </a:lnTo>
                <a:lnTo>
                  <a:pt x="5903" y="63"/>
                </a:lnTo>
                <a:lnTo>
                  <a:pt x="5903" y="63"/>
                </a:lnTo>
                <a:lnTo>
                  <a:pt x="5904" y="63"/>
                </a:lnTo>
                <a:lnTo>
                  <a:pt x="5904" y="63"/>
                </a:lnTo>
                <a:lnTo>
                  <a:pt x="5904" y="63"/>
                </a:lnTo>
                <a:lnTo>
                  <a:pt x="5904" y="63"/>
                </a:lnTo>
                <a:lnTo>
                  <a:pt x="5905" y="63"/>
                </a:lnTo>
                <a:lnTo>
                  <a:pt x="5905" y="63"/>
                </a:lnTo>
                <a:lnTo>
                  <a:pt x="5905" y="63"/>
                </a:lnTo>
                <a:lnTo>
                  <a:pt x="5906" y="63"/>
                </a:lnTo>
                <a:lnTo>
                  <a:pt x="5906" y="63"/>
                </a:lnTo>
                <a:lnTo>
                  <a:pt x="5906" y="63"/>
                </a:lnTo>
                <a:lnTo>
                  <a:pt x="5907" y="63"/>
                </a:lnTo>
                <a:lnTo>
                  <a:pt x="5907" y="63"/>
                </a:lnTo>
                <a:lnTo>
                  <a:pt x="5907" y="63"/>
                </a:lnTo>
                <a:lnTo>
                  <a:pt x="5909" y="63"/>
                </a:lnTo>
                <a:lnTo>
                  <a:pt x="5909" y="63"/>
                </a:lnTo>
                <a:lnTo>
                  <a:pt x="5909" y="63"/>
                </a:lnTo>
                <a:lnTo>
                  <a:pt x="5910" y="63"/>
                </a:lnTo>
                <a:lnTo>
                  <a:pt x="5910" y="63"/>
                </a:lnTo>
                <a:lnTo>
                  <a:pt x="5910" y="63"/>
                </a:lnTo>
                <a:lnTo>
                  <a:pt x="5910" y="63"/>
                </a:lnTo>
                <a:lnTo>
                  <a:pt x="5911" y="63"/>
                </a:lnTo>
                <a:lnTo>
                  <a:pt x="5911" y="63"/>
                </a:lnTo>
                <a:lnTo>
                  <a:pt x="5911" y="63"/>
                </a:lnTo>
                <a:lnTo>
                  <a:pt x="5912" y="63"/>
                </a:lnTo>
                <a:lnTo>
                  <a:pt x="5912" y="63"/>
                </a:lnTo>
                <a:lnTo>
                  <a:pt x="5912" y="63"/>
                </a:lnTo>
                <a:lnTo>
                  <a:pt x="5913" y="63"/>
                </a:lnTo>
                <a:lnTo>
                  <a:pt x="5913" y="63"/>
                </a:lnTo>
                <a:lnTo>
                  <a:pt x="5913" y="63"/>
                </a:lnTo>
                <a:lnTo>
                  <a:pt x="5914" y="63"/>
                </a:lnTo>
                <a:lnTo>
                  <a:pt x="5914" y="63"/>
                </a:lnTo>
                <a:lnTo>
                  <a:pt x="5914" y="63"/>
                </a:lnTo>
                <a:lnTo>
                  <a:pt x="5915" y="63"/>
                </a:lnTo>
                <a:lnTo>
                  <a:pt x="5915" y="63"/>
                </a:lnTo>
                <a:lnTo>
                  <a:pt x="5915" y="63"/>
                </a:lnTo>
                <a:lnTo>
                  <a:pt x="5915" y="63"/>
                </a:lnTo>
                <a:lnTo>
                  <a:pt x="5916" y="63"/>
                </a:lnTo>
                <a:lnTo>
                  <a:pt x="5916" y="63"/>
                </a:lnTo>
                <a:lnTo>
                  <a:pt x="5916" y="63"/>
                </a:lnTo>
                <a:lnTo>
                  <a:pt x="5917" y="63"/>
                </a:lnTo>
                <a:lnTo>
                  <a:pt x="5917" y="63"/>
                </a:lnTo>
                <a:lnTo>
                  <a:pt x="5917" y="63"/>
                </a:lnTo>
                <a:lnTo>
                  <a:pt x="5918" y="63"/>
                </a:lnTo>
                <a:lnTo>
                  <a:pt x="5918" y="63"/>
                </a:lnTo>
                <a:lnTo>
                  <a:pt x="5918" y="63"/>
                </a:lnTo>
                <a:lnTo>
                  <a:pt x="5919" y="63"/>
                </a:lnTo>
                <a:lnTo>
                  <a:pt x="5919" y="63"/>
                </a:lnTo>
                <a:lnTo>
                  <a:pt x="5919" y="63"/>
                </a:lnTo>
                <a:lnTo>
                  <a:pt x="5919" y="63"/>
                </a:lnTo>
                <a:lnTo>
                  <a:pt x="5920" y="63"/>
                </a:lnTo>
                <a:lnTo>
                  <a:pt x="5920" y="63"/>
                </a:lnTo>
                <a:lnTo>
                  <a:pt x="5920" y="63"/>
                </a:lnTo>
                <a:lnTo>
                  <a:pt x="5921" y="63"/>
                </a:lnTo>
                <a:lnTo>
                  <a:pt x="5921" y="63"/>
                </a:lnTo>
                <a:lnTo>
                  <a:pt x="5921" y="63"/>
                </a:lnTo>
                <a:lnTo>
                  <a:pt x="5922" y="63"/>
                </a:lnTo>
                <a:lnTo>
                  <a:pt x="5922" y="63"/>
                </a:lnTo>
                <a:lnTo>
                  <a:pt x="5922" y="63"/>
                </a:lnTo>
                <a:lnTo>
                  <a:pt x="5924" y="63"/>
                </a:lnTo>
                <a:lnTo>
                  <a:pt x="5924" y="63"/>
                </a:lnTo>
                <a:lnTo>
                  <a:pt x="5924" y="63"/>
                </a:lnTo>
                <a:lnTo>
                  <a:pt x="5925" y="63"/>
                </a:lnTo>
                <a:lnTo>
                  <a:pt x="5925" y="63"/>
                </a:lnTo>
                <a:lnTo>
                  <a:pt x="5925" y="63"/>
                </a:lnTo>
                <a:lnTo>
                  <a:pt x="5925" y="63"/>
                </a:lnTo>
                <a:lnTo>
                  <a:pt x="5926" y="63"/>
                </a:lnTo>
                <a:lnTo>
                  <a:pt x="5926" y="63"/>
                </a:lnTo>
                <a:lnTo>
                  <a:pt x="5926" y="63"/>
                </a:lnTo>
                <a:lnTo>
                  <a:pt x="5927" y="63"/>
                </a:lnTo>
                <a:lnTo>
                  <a:pt x="5927" y="63"/>
                </a:lnTo>
                <a:lnTo>
                  <a:pt x="5927" y="63"/>
                </a:lnTo>
                <a:lnTo>
                  <a:pt x="5928" y="63"/>
                </a:lnTo>
                <a:lnTo>
                  <a:pt x="5928" y="63"/>
                </a:lnTo>
                <a:lnTo>
                  <a:pt x="5928" y="63"/>
                </a:lnTo>
                <a:lnTo>
                  <a:pt x="5929" y="63"/>
                </a:lnTo>
                <a:lnTo>
                  <a:pt x="5929" y="63"/>
                </a:lnTo>
                <a:lnTo>
                  <a:pt x="5929" y="63"/>
                </a:lnTo>
                <a:lnTo>
                  <a:pt x="5930" y="63"/>
                </a:lnTo>
                <a:lnTo>
                  <a:pt x="5930" y="63"/>
                </a:lnTo>
                <a:lnTo>
                  <a:pt x="5930" y="63"/>
                </a:lnTo>
                <a:lnTo>
                  <a:pt x="5930" y="63"/>
                </a:lnTo>
                <a:lnTo>
                  <a:pt x="5931" y="63"/>
                </a:lnTo>
                <a:lnTo>
                  <a:pt x="5931" y="63"/>
                </a:lnTo>
                <a:lnTo>
                  <a:pt x="5931" y="63"/>
                </a:lnTo>
                <a:lnTo>
                  <a:pt x="5932" y="63"/>
                </a:lnTo>
                <a:lnTo>
                  <a:pt x="5932" y="63"/>
                </a:lnTo>
                <a:lnTo>
                  <a:pt x="5932" y="63"/>
                </a:lnTo>
                <a:lnTo>
                  <a:pt x="5933" y="63"/>
                </a:lnTo>
                <a:lnTo>
                  <a:pt x="5933" y="63"/>
                </a:lnTo>
                <a:lnTo>
                  <a:pt x="5933" y="63"/>
                </a:lnTo>
                <a:lnTo>
                  <a:pt x="5934" y="63"/>
                </a:lnTo>
                <a:lnTo>
                  <a:pt x="5934" y="63"/>
                </a:lnTo>
                <a:lnTo>
                  <a:pt x="5934" y="63"/>
                </a:lnTo>
                <a:lnTo>
                  <a:pt x="5934" y="63"/>
                </a:lnTo>
                <a:lnTo>
                  <a:pt x="5934" y="63"/>
                </a:lnTo>
                <a:lnTo>
                  <a:pt x="5935" y="63"/>
                </a:lnTo>
                <a:lnTo>
                  <a:pt x="5935" y="63"/>
                </a:lnTo>
                <a:lnTo>
                  <a:pt x="5936" y="63"/>
                </a:lnTo>
                <a:lnTo>
                  <a:pt x="5936" y="63"/>
                </a:lnTo>
                <a:lnTo>
                  <a:pt x="5936" y="63"/>
                </a:lnTo>
                <a:lnTo>
                  <a:pt x="5937" y="63"/>
                </a:lnTo>
                <a:lnTo>
                  <a:pt x="5937" y="63"/>
                </a:lnTo>
                <a:lnTo>
                  <a:pt x="5937" y="63"/>
                </a:lnTo>
                <a:lnTo>
                  <a:pt x="5938" y="63"/>
                </a:lnTo>
                <a:lnTo>
                  <a:pt x="5938" y="63"/>
                </a:lnTo>
                <a:lnTo>
                  <a:pt x="5938" y="63"/>
                </a:lnTo>
                <a:lnTo>
                  <a:pt x="5939" y="63"/>
                </a:lnTo>
                <a:lnTo>
                  <a:pt x="5939" y="63"/>
                </a:lnTo>
                <a:lnTo>
                  <a:pt x="5939" y="63"/>
                </a:lnTo>
                <a:lnTo>
                  <a:pt x="5939" y="63"/>
                </a:lnTo>
                <a:lnTo>
                  <a:pt x="5940" y="63"/>
                </a:lnTo>
                <a:lnTo>
                  <a:pt x="5940" y="63"/>
                </a:lnTo>
                <a:lnTo>
                  <a:pt x="5940" y="63"/>
                </a:lnTo>
                <a:lnTo>
                  <a:pt x="5941" y="63"/>
                </a:lnTo>
                <a:lnTo>
                  <a:pt x="5941" y="63"/>
                </a:lnTo>
                <a:lnTo>
                  <a:pt x="5941" y="63"/>
                </a:lnTo>
                <a:lnTo>
                  <a:pt x="5943" y="63"/>
                </a:lnTo>
                <a:lnTo>
                  <a:pt x="5943" y="63"/>
                </a:lnTo>
                <a:lnTo>
                  <a:pt x="5943" y="63"/>
                </a:lnTo>
                <a:lnTo>
                  <a:pt x="5944" y="63"/>
                </a:lnTo>
                <a:lnTo>
                  <a:pt x="5944" y="63"/>
                </a:lnTo>
                <a:lnTo>
                  <a:pt x="5944" y="63"/>
                </a:lnTo>
                <a:lnTo>
                  <a:pt x="5944" y="63"/>
                </a:lnTo>
                <a:lnTo>
                  <a:pt x="5945" y="63"/>
                </a:lnTo>
                <a:lnTo>
                  <a:pt x="5945" y="63"/>
                </a:lnTo>
                <a:lnTo>
                  <a:pt x="5945" y="63"/>
                </a:lnTo>
                <a:lnTo>
                  <a:pt x="5946" y="63"/>
                </a:lnTo>
                <a:lnTo>
                  <a:pt x="5946" y="63"/>
                </a:lnTo>
                <a:lnTo>
                  <a:pt x="5946" y="63"/>
                </a:lnTo>
                <a:lnTo>
                  <a:pt x="5947" y="63"/>
                </a:lnTo>
                <a:lnTo>
                  <a:pt x="5947" y="63"/>
                </a:lnTo>
                <a:lnTo>
                  <a:pt x="5947" y="63"/>
                </a:lnTo>
                <a:lnTo>
                  <a:pt x="5948" y="63"/>
                </a:lnTo>
                <a:lnTo>
                  <a:pt x="5948" y="63"/>
                </a:lnTo>
                <a:lnTo>
                  <a:pt x="5948" y="63"/>
                </a:lnTo>
                <a:lnTo>
                  <a:pt x="5949" y="63"/>
                </a:lnTo>
                <a:lnTo>
                  <a:pt x="5949" y="63"/>
                </a:lnTo>
                <a:lnTo>
                  <a:pt x="5949" y="63"/>
                </a:lnTo>
                <a:lnTo>
                  <a:pt x="5949" y="63"/>
                </a:lnTo>
                <a:lnTo>
                  <a:pt x="5950" y="63"/>
                </a:lnTo>
                <a:lnTo>
                  <a:pt x="5950" y="63"/>
                </a:lnTo>
                <a:lnTo>
                  <a:pt x="5950" y="63"/>
                </a:lnTo>
                <a:lnTo>
                  <a:pt x="5951" y="63"/>
                </a:lnTo>
                <a:lnTo>
                  <a:pt x="5951" y="63"/>
                </a:lnTo>
                <a:lnTo>
                  <a:pt x="5951" y="63"/>
                </a:lnTo>
                <a:lnTo>
                  <a:pt x="5952" y="63"/>
                </a:lnTo>
                <a:lnTo>
                  <a:pt x="5952" y="63"/>
                </a:lnTo>
                <a:lnTo>
                  <a:pt x="5952" y="63"/>
                </a:lnTo>
                <a:lnTo>
                  <a:pt x="5953" y="63"/>
                </a:lnTo>
                <a:lnTo>
                  <a:pt x="5953" y="63"/>
                </a:lnTo>
                <a:lnTo>
                  <a:pt x="5953" y="63"/>
                </a:lnTo>
                <a:lnTo>
                  <a:pt x="5954" y="63"/>
                </a:lnTo>
                <a:lnTo>
                  <a:pt x="5954" y="63"/>
                </a:lnTo>
                <a:lnTo>
                  <a:pt x="5954" y="63"/>
                </a:lnTo>
                <a:lnTo>
                  <a:pt x="5954" y="63"/>
                </a:lnTo>
                <a:lnTo>
                  <a:pt x="5955" y="63"/>
                </a:lnTo>
                <a:lnTo>
                  <a:pt x="5955" y="63"/>
                </a:lnTo>
                <a:lnTo>
                  <a:pt x="5955" y="63"/>
                </a:lnTo>
                <a:lnTo>
                  <a:pt x="5956" y="63"/>
                </a:lnTo>
                <a:lnTo>
                  <a:pt x="5956" y="63"/>
                </a:lnTo>
                <a:lnTo>
                  <a:pt x="5956" y="63"/>
                </a:lnTo>
                <a:lnTo>
                  <a:pt x="5958" y="63"/>
                </a:lnTo>
                <a:lnTo>
                  <a:pt x="5958" y="63"/>
                </a:lnTo>
                <a:lnTo>
                  <a:pt x="5958" y="63"/>
                </a:lnTo>
                <a:lnTo>
                  <a:pt x="5959" y="63"/>
                </a:lnTo>
                <a:lnTo>
                  <a:pt x="5959" y="63"/>
                </a:lnTo>
                <a:lnTo>
                  <a:pt x="5959" y="63"/>
                </a:lnTo>
                <a:lnTo>
                  <a:pt x="5959" y="63"/>
                </a:lnTo>
                <a:lnTo>
                  <a:pt x="5960" y="63"/>
                </a:lnTo>
                <a:lnTo>
                  <a:pt x="5960" y="63"/>
                </a:lnTo>
                <a:lnTo>
                  <a:pt x="5960" y="63"/>
                </a:lnTo>
                <a:lnTo>
                  <a:pt x="5961" y="63"/>
                </a:lnTo>
                <a:lnTo>
                  <a:pt x="5961" y="63"/>
                </a:lnTo>
                <a:lnTo>
                  <a:pt x="5961" y="63"/>
                </a:lnTo>
                <a:lnTo>
                  <a:pt x="5962" y="63"/>
                </a:lnTo>
                <a:lnTo>
                  <a:pt x="5962" y="63"/>
                </a:lnTo>
                <a:lnTo>
                  <a:pt x="5962" y="63"/>
                </a:lnTo>
                <a:lnTo>
                  <a:pt x="5963" y="63"/>
                </a:lnTo>
                <a:lnTo>
                  <a:pt x="5963" y="63"/>
                </a:lnTo>
                <a:lnTo>
                  <a:pt x="5963" y="63"/>
                </a:lnTo>
                <a:lnTo>
                  <a:pt x="5964" y="63"/>
                </a:lnTo>
                <a:lnTo>
                  <a:pt x="5964" y="63"/>
                </a:lnTo>
                <a:lnTo>
                  <a:pt x="5964" y="63"/>
                </a:lnTo>
                <a:lnTo>
                  <a:pt x="5964" y="63"/>
                </a:lnTo>
                <a:lnTo>
                  <a:pt x="5965" y="63"/>
                </a:lnTo>
                <a:lnTo>
                  <a:pt x="5965" y="63"/>
                </a:lnTo>
                <a:lnTo>
                  <a:pt x="5965" y="63"/>
                </a:lnTo>
                <a:lnTo>
                  <a:pt x="5966" y="63"/>
                </a:lnTo>
                <a:lnTo>
                  <a:pt x="5966" y="63"/>
                </a:lnTo>
                <a:lnTo>
                  <a:pt x="5966" y="63"/>
                </a:lnTo>
                <a:lnTo>
                  <a:pt x="5967" y="63"/>
                </a:lnTo>
                <a:lnTo>
                  <a:pt x="5967" y="63"/>
                </a:lnTo>
                <a:lnTo>
                  <a:pt x="5967" y="63"/>
                </a:lnTo>
                <a:lnTo>
                  <a:pt x="5968" y="63"/>
                </a:lnTo>
                <a:lnTo>
                  <a:pt x="5968" y="63"/>
                </a:lnTo>
                <a:lnTo>
                  <a:pt x="5968" y="63"/>
                </a:lnTo>
                <a:lnTo>
                  <a:pt x="5969" y="63"/>
                </a:lnTo>
                <a:lnTo>
                  <a:pt x="5969" y="63"/>
                </a:lnTo>
                <a:lnTo>
                  <a:pt x="5969" y="63"/>
                </a:lnTo>
                <a:lnTo>
                  <a:pt x="5969" y="63"/>
                </a:lnTo>
                <a:lnTo>
                  <a:pt x="5970" y="63"/>
                </a:lnTo>
                <a:lnTo>
                  <a:pt x="5970" y="63"/>
                </a:lnTo>
                <a:lnTo>
                  <a:pt x="5970" y="63"/>
                </a:lnTo>
                <a:lnTo>
                  <a:pt x="5971" y="63"/>
                </a:lnTo>
                <a:lnTo>
                  <a:pt x="5971" y="63"/>
                </a:lnTo>
                <a:lnTo>
                  <a:pt x="5971" y="63"/>
                </a:lnTo>
                <a:lnTo>
                  <a:pt x="5972" y="63"/>
                </a:lnTo>
                <a:lnTo>
                  <a:pt x="5972" y="63"/>
                </a:lnTo>
                <a:lnTo>
                  <a:pt x="5972" y="63"/>
                </a:lnTo>
                <a:lnTo>
                  <a:pt x="5974" y="63"/>
                </a:lnTo>
                <a:lnTo>
                  <a:pt x="5974" y="63"/>
                </a:lnTo>
                <a:lnTo>
                  <a:pt x="5974" y="63"/>
                </a:lnTo>
                <a:lnTo>
                  <a:pt x="5974" y="63"/>
                </a:lnTo>
                <a:lnTo>
                  <a:pt x="5975" y="63"/>
                </a:lnTo>
                <a:lnTo>
                  <a:pt x="5975" y="63"/>
                </a:lnTo>
                <a:lnTo>
                  <a:pt x="5975" y="63"/>
                </a:lnTo>
                <a:lnTo>
                  <a:pt x="5976" y="63"/>
                </a:lnTo>
                <a:lnTo>
                  <a:pt x="5976" y="63"/>
                </a:lnTo>
                <a:lnTo>
                  <a:pt x="5976" y="63"/>
                </a:lnTo>
                <a:lnTo>
                  <a:pt x="5977" y="63"/>
                </a:lnTo>
                <a:lnTo>
                  <a:pt x="5977" y="63"/>
                </a:lnTo>
                <a:lnTo>
                  <a:pt x="5977" y="63"/>
                </a:lnTo>
                <a:lnTo>
                  <a:pt x="5978" y="63"/>
                </a:lnTo>
                <a:lnTo>
                  <a:pt x="5978" y="63"/>
                </a:lnTo>
                <a:lnTo>
                  <a:pt x="5978" y="63"/>
                </a:lnTo>
                <a:lnTo>
                  <a:pt x="5979" y="63"/>
                </a:lnTo>
                <a:lnTo>
                  <a:pt x="5979" y="63"/>
                </a:lnTo>
                <a:lnTo>
                  <a:pt x="5979" y="63"/>
                </a:lnTo>
                <a:lnTo>
                  <a:pt x="5979" y="63"/>
                </a:lnTo>
                <a:lnTo>
                  <a:pt x="5980" y="63"/>
                </a:lnTo>
                <a:lnTo>
                  <a:pt x="5980" y="63"/>
                </a:lnTo>
                <a:lnTo>
                  <a:pt x="5980" y="63"/>
                </a:lnTo>
                <a:lnTo>
                  <a:pt x="5981" y="63"/>
                </a:lnTo>
                <a:lnTo>
                  <a:pt x="5981" y="63"/>
                </a:lnTo>
                <a:lnTo>
                  <a:pt x="5981" y="63"/>
                </a:lnTo>
                <a:lnTo>
                  <a:pt x="5982" y="63"/>
                </a:lnTo>
                <a:lnTo>
                  <a:pt x="5982" y="63"/>
                </a:lnTo>
                <a:lnTo>
                  <a:pt x="5982" y="63"/>
                </a:lnTo>
                <a:lnTo>
                  <a:pt x="5983" y="63"/>
                </a:lnTo>
                <a:lnTo>
                  <a:pt x="5983" y="63"/>
                </a:lnTo>
                <a:lnTo>
                  <a:pt x="5983" y="63"/>
                </a:lnTo>
                <a:lnTo>
                  <a:pt x="5984" y="63"/>
                </a:lnTo>
                <a:lnTo>
                  <a:pt x="5984" y="63"/>
                </a:lnTo>
                <a:lnTo>
                  <a:pt x="5984" y="63"/>
                </a:lnTo>
                <a:lnTo>
                  <a:pt x="5984" y="63"/>
                </a:lnTo>
                <a:lnTo>
                  <a:pt x="5985" y="63"/>
                </a:lnTo>
                <a:lnTo>
                  <a:pt x="5985" y="63"/>
                </a:lnTo>
                <a:lnTo>
                  <a:pt x="5985" y="63"/>
                </a:lnTo>
                <a:lnTo>
                  <a:pt x="5986" y="63"/>
                </a:lnTo>
                <a:lnTo>
                  <a:pt x="5986" y="63"/>
                </a:lnTo>
                <a:lnTo>
                  <a:pt x="5986" y="63"/>
                </a:lnTo>
                <a:lnTo>
                  <a:pt x="5987" y="63"/>
                </a:lnTo>
                <a:lnTo>
                  <a:pt x="5987" y="63"/>
                </a:lnTo>
                <a:lnTo>
                  <a:pt x="5987" y="63"/>
                </a:lnTo>
                <a:lnTo>
                  <a:pt x="5988" y="63"/>
                </a:lnTo>
                <a:lnTo>
                  <a:pt x="5988" y="63"/>
                </a:lnTo>
                <a:lnTo>
                  <a:pt x="5988" y="63"/>
                </a:lnTo>
                <a:lnTo>
                  <a:pt x="5988" y="63"/>
                </a:lnTo>
                <a:lnTo>
                  <a:pt x="5988" y="63"/>
                </a:lnTo>
                <a:lnTo>
                  <a:pt x="5989" y="63"/>
                </a:lnTo>
                <a:lnTo>
                  <a:pt x="5989" y="63"/>
                </a:lnTo>
                <a:lnTo>
                  <a:pt x="5990" y="63"/>
                </a:lnTo>
                <a:lnTo>
                  <a:pt x="5990" y="63"/>
                </a:lnTo>
                <a:lnTo>
                  <a:pt x="5990" y="63"/>
                </a:lnTo>
                <a:lnTo>
                  <a:pt x="5992" y="63"/>
                </a:lnTo>
                <a:lnTo>
                  <a:pt x="5992" y="63"/>
                </a:lnTo>
                <a:lnTo>
                  <a:pt x="5992" y="63"/>
                </a:lnTo>
                <a:lnTo>
                  <a:pt x="5993" y="63"/>
                </a:lnTo>
                <a:lnTo>
                  <a:pt x="5993" y="63"/>
                </a:lnTo>
                <a:lnTo>
                  <a:pt x="5993" y="63"/>
                </a:lnTo>
                <a:lnTo>
                  <a:pt x="5994" y="63"/>
                </a:lnTo>
                <a:lnTo>
                  <a:pt x="5994" y="63"/>
                </a:lnTo>
                <a:lnTo>
                  <a:pt x="5994" y="63"/>
                </a:lnTo>
                <a:lnTo>
                  <a:pt x="5994" y="63"/>
                </a:lnTo>
                <a:lnTo>
                  <a:pt x="5995" y="63"/>
                </a:lnTo>
                <a:lnTo>
                  <a:pt x="5995" y="63"/>
                </a:lnTo>
                <a:lnTo>
                  <a:pt x="5995" y="63"/>
                </a:lnTo>
                <a:lnTo>
                  <a:pt x="5996" y="63"/>
                </a:lnTo>
                <a:lnTo>
                  <a:pt x="5996" y="63"/>
                </a:lnTo>
                <a:lnTo>
                  <a:pt x="5996" y="63"/>
                </a:lnTo>
                <a:lnTo>
                  <a:pt x="5997" y="63"/>
                </a:lnTo>
                <a:lnTo>
                  <a:pt x="5997" y="63"/>
                </a:lnTo>
                <a:lnTo>
                  <a:pt x="5997" y="63"/>
                </a:lnTo>
                <a:lnTo>
                  <a:pt x="5998" y="63"/>
                </a:lnTo>
                <a:lnTo>
                  <a:pt x="5998" y="63"/>
                </a:lnTo>
                <a:lnTo>
                  <a:pt x="5998" y="63"/>
                </a:lnTo>
                <a:lnTo>
                  <a:pt x="5999" y="63"/>
                </a:lnTo>
                <a:lnTo>
                  <a:pt x="5999" y="63"/>
                </a:lnTo>
                <a:lnTo>
                  <a:pt x="5999" y="63"/>
                </a:lnTo>
                <a:lnTo>
                  <a:pt x="5999" y="63"/>
                </a:lnTo>
                <a:lnTo>
                  <a:pt x="6000" y="63"/>
                </a:lnTo>
                <a:lnTo>
                  <a:pt x="6000" y="63"/>
                </a:lnTo>
                <a:lnTo>
                  <a:pt x="6000" y="63"/>
                </a:lnTo>
                <a:lnTo>
                  <a:pt x="6001" y="63"/>
                </a:lnTo>
                <a:lnTo>
                  <a:pt x="6001" y="63"/>
                </a:lnTo>
                <a:lnTo>
                  <a:pt x="6001" y="63"/>
                </a:lnTo>
                <a:lnTo>
                  <a:pt x="6002" y="63"/>
                </a:lnTo>
                <a:lnTo>
                  <a:pt x="6002" y="63"/>
                </a:lnTo>
                <a:lnTo>
                  <a:pt x="6002" y="63"/>
                </a:lnTo>
                <a:lnTo>
                  <a:pt x="6003" y="63"/>
                </a:lnTo>
                <a:lnTo>
                  <a:pt x="6003" y="63"/>
                </a:lnTo>
                <a:lnTo>
                  <a:pt x="6003" y="63"/>
                </a:lnTo>
                <a:lnTo>
                  <a:pt x="6003" y="63"/>
                </a:lnTo>
                <a:lnTo>
                  <a:pt x="6004" y="63"/>
                </a:lnTo>
                <a:lnTo>
                  <a:pt x="6004" y="63"/>
                </a:lnTo>
                <a:lnTo>
                  <a:pt x="6004" y="63"/>
                </a:lnTo>
                <a:lnTo>
                  <a:pt x="6005" y="63"/>
                </a:lnTo>
                <a:lnTo>
                  <a:pt x="6005" y="63"/>
                </a:lnTo>
                <a:lnTo>
                  <a:pt x="6005" y="63"/>
                </a:lnTo>
                <a:lnTo>
                  <a:pt x="6007" y="63"/>
                </a:lnTo>
                <a:lnTo>
                  <a:pt x="6007" y="63"/>
                </a:lnTo>
                <a:lnTo>
                  <a:pt x="6007" y="63"/>
                </a:lnTo>
                <a:lnTo>
                  <a:pt x="6008" y="63"/>
                </a:lnTo>
                <a:lnTo>
                  <a:pt x="6008" y="63"/>
                </a:lnTo>
                <a:lnTo>
                  <a:pt x="6008" y="63"/>
                </a:lnTo>
                <a:lnTo>
                  <a:pt x="6009" y="63"/>
                </a:lnTo>
                <a:lnTo>
                  <a:pt x="6009" y="63"/>
                </a:lnTo>
                <a:lnTo>
                  <a:pt x="6009" y="63"/>
                </a:lnTo>
                <a:lnTo>
                  <a:pt x="6009" y="63"/>
                </a:lnTo>
                <a:lnTo>
                  <a:pt x="6010" y="63"/>
                </a:lnTo>
                <a:lnTo>
                  <a:pt x="6010" y="63"/>
                </a:lnTo>
                <a:lnTo>
                  <a:pt x="6010" y="63"/>
                </a:lnTo>
                <a:lnTo>
                  <a:pt x="6011" y="63"/>
                </a:lnTo>
                <a:lnTo>
                  <a:pt x="6011" y="63"/>
                </a:lnTo>
                <a:lnTo>
                  <a:pt x="6011" y="63"/>
                </a:lnTo>
                <a:lnTo>
                  <a:pt x="6012" y="63"/>
                </a:lnTo>
                <a:lnTo>
                  <a:pt x="6012" y="63"/>
                </a:lnTo>
                <a:lnTo>
                  <a:pt x="6012" y="63"/>
                </a:lnTo>
                <a:lnTo>
                  <a:pt x="6013" y="63"/>
                </a:lnTo>
                <a:lnTo>
                  <a:pt x="6013" y="63"/>
                </a:lnTo>
                <a:lnTo>
                  <a:pt x="6013" y="63"/>
                </a:lnTo>
                <a:lnTo>
                  <a:pt x="6014" y="63"/>
                </a:lnTo>
                <a:lnTo>
                  <a:pt x="6014" y="63"/>
                </a:lnTo>
                <a:lnTo>
                  <a:pt x="6014" y="63"/>
                </a:lnTo>
                <a:lnTo>
                  <a:pt x="6014" y="63"/>
                </a:lnTo>
                <a:lnTo>
                  <a:pt x="6015" y="63"/>
                </a:lnTo>
                <a:lnTo>
                  <a:pt x="6015" y="63"/>
                </a:lnTo>
                <a:lnTo>
                  <a:pt x="6015" y="63"/>
                </a:lnTo>
                <a:lnTo>
                  <a:pt x="6016" y="63"/>
                </a:lnTo>
                <a:lnTo>
                  <a:pt x="6016" y="63"/>
                </a:lnTo>
                <a:lnTo>
                  <a:pt x="6016" y="63"/>
                </a:lnTo>
                <a:lnTo>
                  <a:pt x="6017" y="63"/>
                </a:lnTo>
                <a:lnTo>
                  <a:pt x="6017" y="63"/>
                </a:lnTo>
                <a:lnTo>
                  <a:pt x="6017" y="63"/>
                </a:lnTo>
                <a:lnTo>
                  <a:pt x="6018" y="63"/>
                </a:lnTo>
                <a:lnTo>
                  <a:pt x="6018" y="63"/>
                </a:lnTo>
                <a:lnTo>
                  <a:pt x="6018" y="63"/>
                </a:lnTo>
                <a:lnTo>
                  <a:pt x="6018" y="63"/>
                </a:lnTo>
                <a:lnTo>
                  <a:pt x="6019" y="63"/>
                </a:lnTo>
                <a:lnTo>
                  <a:pt x="6019" y="63"/>
                </a:lnTo>
                <a:lnTo>
                  <a:pt x="6019" y="63"/>
                </a:lnTo>
                <a:lnTo>
                  <a:pt x="6020" y="63"/>
                </a:lnTo>
                <a:lnTo>
                  <a:pt x="6020" y="63"/>
                </a:lnTo>
                <a:lnTo>
                  <a:pt x="6020" y="63"/>
                </a:lnTo>
                <a:lnTo>
                  <a:pt x="6021" y="63"/>
                </a:lnTo>
                <a:lnTo>
                  <a:pt x="6021" y="63"/>
                </a:lnTo>
                <a:lnTo>
                  <a:pt x="6021" y="63"/>
                </a:lnTo>
                <a:lnTo>
                  <a:pt x="6022" y="63"/>
                </a:lnTo>
                <a:lnTo>
                  <a:pt x="6022" y="63"/>
                </a:lnTo>
                <a:lnTo>
                  <a:pt x="6022" y="63"/>
                </a:lnTo>
                <a:lnTo>
                  <a:pt x="6023" y="63"/>
                </a:lnTo>
                <a:lnTo>
                  <a:pt x="6023" y="63"/>
                </a:lnTo>
                <a:lnTo>
                  <a:pt x="6023" y="63"/>
                </a:lnTo>
                <a:lnTo>
                  <a:pt x="6023" y="63"/>
                </a:lnTo>
                <a:lnTo>
                  <a:pt x="6024" y="63"/>
                </a:lnTo>
                <a:lnTo>
                  <a:pt x="6024" y="63"/>
                </a:lnTo>
                <a:lnTo>
                  <a:pt x="6024" y="63"/>
                </a:lnTo>
                <a:lnTo>
                  <a:pt x="6026" y="63"/>
                </a:lnTo>
                <a:lnTo>
                  <a:pt x="6026" y="63"/>
                </a:lnTo>
                <a:lnTo>
                  <a:pt x="6026" y="63"/>
                </a:lnTo>
                <a:lnTo>
                  <a:pt x="6027" y="63"/>
                </a:lnTo>
                <a:lnTo>
                  <a:pt x="6027" y="63"/>
                </a:lnTo>
                <a:lnTo>
                  <a:pt x="6027" y="63"/>
                </a:lnTo>
                <a:lnTo>
                  <a:pt x="6028" y="63"/>
                </a:lnTo>
                <a:lnTo>
                  <a:pt x="6028" y="63"/>
                </a:lnTo>
                <a:lnTo>
                  <a:pt x="6028" y="63"/>
                </a:lnTo>
                <a:lnTo>
                  <a:pt x="6029" y="63"/>
                </a:lnTo>
                <a:lnTo>
                  <a:pt x="6029" y="63"/>
                </a:lnTo>
                <a:lnTo>
                  <a:pt x="6029" y="63"/>
                </a:lnTo>
                <a:lnTo>
                  <a:pt x="6029" y="63"/>
                </a:lnTo>
                <a:lnTo>
                  <a:pt x="6030" y="63"/>
                </a:lnTo>
                <a:lnTo>
                  <a:pt x="6030" y="63"/>
                </a:lnTo>
                <a:lnTo>
                  <a:pt x="6030" y="63"/>
                </a:lnTo>
                <a:lnTo>
                  <a:pt x="6031" y="63"/>
                </a:lnTo>
                <a:lnTo>
                  <a:pt x="6031" y="63"/>
                </a:lnTo>
                <a:lnTo>
                  <a:pt x="6031" y="63"/>
                </a:lnTo>
                <a:lnTo>
                  <a:pt x="6032" y="63"/>
                </a:lnTo>
                <a:lnTo>
                  <a:pt x="6032" y="63"/>
                </a:lnTo>
                <a:lnTo>
                  <a:pt x="6032" y="63"/>
                </a:lnTo>
                <a:lnTo>
                  <a:pt x="6033" y="63"/>
                </a:lnTo>
                <a:lnTo>
                  <a:pt x="6033" y="63"/>
                </a:lnTo>
                <a:lnTo>
                  <a:pt x="6033" y="63"/>
                </a:lnTo>
                <a:lnTo>
                  <a:pt x="6033" y="63"/>
                </a:lnTo>
                <a:lnTo>
                  <a:pt x="6034" y="63"/>
                </a:lnTo>
                <a:lnTo>
                  <a:pt x="6034" y="63"/>
                </a:lnTo>
                <a:lnTo>
                  <a:pt x="6034" y="63"/>
                </a:lnTo>
                <a:lnTo>
                  <a:pt x="6035" y="63"/>
                </a:lnTo>
                <a:lnTo>
                  <a:pt x="6035" y="63"/>
                </a:lnTo>
                <a:lnTo>
                  <a:pt x="6035" y="63"/>
                </a:lnTo>
                <a:lnTo>
                  <a:pt x="6036" y="63"/>
                </a:lnTo>
                <a:lnTo>
                  <a:pt x="6036" y="63"/>
                </a:lnTo>
                <a:lnTo>
                  <a:pt x="6036" y="63"/>
                </a:lnTo>
                <a:lnTo>
                  <a:pt x="6037" y="63"/>
                </a:lnTo>
                <a:lnTo>
                  <a:pt x="6037" y="63"/>
                </a:lnTo>
                <a:lnTo>
                  <a:pt x="6037" y="63"/>
                </a:lnTo>
                <a:lnTo>
                  <a:pt x="6038" y="63"/>
                </a:lnTo>
                <a:lnTo>
                  <a:pt x="6038" y="63"/>
                </a:lnTo>
                <a:lnTo>
                  <a:pt x="6038" y="63"/>
                </a:lnTo>
                <a:lnTo>
                  <a:pt x="6038" y="63"/>
                </a:lnTo>
                <a:lnTo>
                  <a:pt x="6039" y="63"/>
                </a:lnTo>
                <a:lnTo>
                  <a:pt x="6039" y="63"/>
                </a:lnTo>
                <a:lnTo>
                  <a:pt x="6039" y="63"/>
                </a:lnTo>
                <a:lnTo>
                  <a:pt x="6041" y="63"/>
                </a:lnTo>
                <a:lnTo>
                  <a:pt x="6041" y="63"/>
                </a:lnTo>
                <a:lnTo>
                  <a:pt x="6041" y="63"/>
                </a:lnTo>
                <a:lnTo>
                  <a:pt x="6042" y="63"/>
                </a:lnTo>
                <a:lnTo>
                  <a:pt x="6042" y="63"/>
                </a:lnTo>
                <a:lnTo>
                  <a:pt x="6042" y="63"/>
                </a:lnTo>
                <a:lnTo>
                  <a:pt x="6043" y="63"/>
                </a:lnTo>
                <a:lnTo>
                  <a:pt x="6043" y="63"/>
                </a:lnTo>
                <a:lnTo>
                  <a:pt x="6043" y="63"/>
                </a:lnTo>
                <a:lnTo>
                  <a:pt x="6044" y="63"/>
                </a:lnTo>
                <a:lnTo>
                  <a:pt x="6044" y="63"/>
                </a:lnTo>
                <a:lnTo>
                  <a:pt x="6044" y="63"/>
                </a:lnTo>
                <a:lnTo>
                  <a:pt x="6044" y="63"/>
                </a:lnTo>
                <a:lnTo>
                  <a:pt x="6045" y="63"/>
                </a:lnTo>
                <a:lnTo>
                  <a:pt x="6045" y="63"/>
                </a:lnTo>
                <a:lnTo>
                  <a:pt x="6045" y="63"/>
                </a:lnTo>
                <a:lnTo>
                  <a:pt x="6046" y="63"/>
                </a:lnTo>
                <a:lnTo>
                  <a:pt x="6046" y="63"/>
                </a:lnTo>
                <a:lnTo>
                  <a:pt x="6046" y="63"/>
                </a:lnTo>
                <a:lnTo>
                  <a:pt x="6047" y="63"/>
                </a:lnTo>
                <a:lnTo>
                  <a:pt x="6047" y="63"/>
                </a:lnTo>
                <a:lnTo>
                  <a:pt x="6047" y="63"/>
                </a:lnTo>
                <a:lnTo>
                  <a:pt x="6048" y="63"/>
                </a:lnTo>
                <a:lnTo>
                  <a:pt x="6048" y="63"/>
                </a:lnTo>
                <a:lnTo>
                  <a:pt x="6048" y="63"/>
                </a:lnTo>
                <a:lnTo>
                  <a:pt x="6048" y="63"/>
                </a:lnTo>
                <a:lnTo>
                  <a:pt x="6049" y="63"/>
                </a:lnTo>
                <a:lnTo>
                  <a:pt x="6049" y="63"/>
                </a:lnTo>
                <a:lnTo>
                  <a:pt x="6049" y="63"/>
                </a:lnTo>
                <a:lnTo>
                  <a:pt x="6050" y="63"/>
                </a:lnTo>
                <a:lnTo>
                  <a:pt x="6050" y="63"/>
                </a:lnTo>
                <a:lnTo>
                  <a:pt x="6050" y="63"/>
                </a:lnTo>
                <a:lnTo>
                  <a:pt x="6051" y="63"/>
                </a:lnTo>
                <a:lnTo>
                  <a:pt x="6051" y="63"/>
                </a:lnTo>
                <a:lnTo>
                  <a:pt x="6051" y="63"/>
                </a:lnTo>
                <a:lnTo>
                  <a:pt x="6052" y="63"/>
                </a:lnTo>
                <a:lnTo>
                  <a:pt x="6052" y="63"/>
                </a:lnTo>
                <a:lnTo>
                  <a:pt x="6052" y="63"/>
                </a:lnTo>
                <a:lnTo>
                  <a:pt x="6053" y="63"/>
                </a:lnTo>
                <a:lnTo>
                  <a:pt x="6053" y="63"/>
                </a:lnTo>
                <a:lnTo>
                  <a:pt x="6053" y="63"/>
                </a:lnTo>
                <a:lnTo>
                  <a:pt x="6053" y="63"/>
                </a:lnTo>
                <a:lnTo>
                  <a:pt x="6054" y="63"/>
                </a:lnTo>
                <a:lnTo>
                  <a:pt x="6054" y="63"/>
                </a:lnTo>
                <a:lnTo>
                  <a:pt x="6054" y="63"/>
                </a:lnTo>
                <a:lnTo>
                  <a:pt x="6055" y="63"/>
                </a:lnTo>
                <a:lnTo>
                  <a:pt x="6055" y="63"/>
                </a:lnTo>
                <a:lnTo>
                  <a:pt x="6055" y="63"/>
                </a:lnTo>
                <a:lnTo>
                  <a:pt x="6056" y="63"/>
                </a:lnTo>
                <a:lnTo>
                  <a:pt x="6056" y="63"/>
                </a:lnTo>
                <a:lnTo>
                  <a:pt x="6056" y="63"/>
                </a:lnTo>
                <a:lnTo>
                  <a:pt x="6057" y="63"/>
                </a:lnTo>
                <a:lnTo>
                  <a:pt x="6057" y="63"/>
                </a:lnTo>
                <a:lnTo>
                  <a:pt x="6057" y="63"/>
                </a:lnTo>
                <a:lnTo>
                  <a:pt x="6058" y="63"/>
                </a:lnTo>
                <a:lnTo>
                  <a:pt x="6058" y="63"/>
                </a:lnTo>
                <a:lnTo>
                  <a:pt x="6058" y="63"/>
                </a:lnTo>
                <a:lnTo>
                  <a:pt x="6058" y="63"/>
                </a:lnTo>
              </a:path>
            </a:pathLst>
          </a:custGeom>
          <a:noFill/>
          <a:ln w="30163"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Rectangle 42">
            <a:extLst>
              <a:ext uri="{FF2B5EF4-FFF2-40B4-BE49-F238E27FC236}">
                <a16:creationId xmlns:a16="http://schemas.microsoft.com/office/drawing/2014/main" id="{2905834B-6D8B-494A-94B8-6FD18315BF25}"/>
              </a:ext>
            </a:extLst>
          </p:cNvPr>
          <p:cNvSpPr>
            <a:spLocks noChangeArrowheads="1"/>
          </p:cNvSpPr>
          <p:nvPr/>
        </p:nvSpPr>
        <p:spPr bwMode="auto">
          <a:xfrm>
            <a:off x="9985375" y="5911850"/>
            <a:ext cx="893763"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FFC000"/>
                </a:solidFill>
                <a:effectLst/>
                <a:latin typeface="Calibri" panose="020F0502020204030204" pitchFamily="34" charset="0"/>
              </a:rPr>
              <a:t>movstd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 name="Rectangle 43">
            <a:extLst>
              <a:ext uri="{FF2B5EF4-FFF2-40B4-BE49-F238E27FC236}">
                <a16:creationId xmlns:a16="http://schemas.microsoft.com/office/drawing/2014/main" id="{DE253D97-689C-4E39-99FD-6CAD8DEFF707}"/>
              </a:ext>
            </a:extLst>
          </p:cNvPr>
          <p:cNvSpPr>
            <a:spLocks noChangeArrowheads="1"/>
          </p:cNvSpPr>
          <p:nvPr/>
        </p:nvSpPr>
        <p:spPr bwMode="auto">
          <a:xfrm>
            <a:off x="10707687" y="5911850"/>
            <a:ext cx="1520825"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FFC000"/>
                </a:solidFill>
                <a:effectLst/>
                <a:latin typeface="Calibri" panose="020F0502020204030204" pitchFamily="34" charset="0"/>
              </a:rPr>
              <a:t>(M19,10)&gt;0.1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 name="Freeform 44">
            <a:extLst>
              <a:ext uri="{FF2B5EF4-FFF2-40B4-BE49-F238E27FC236}">
                <a16:creationId xmlns:a16="http://schemas.microsoft.com/office/drawing/2014/main" id="{68FF044C-6EA6-4DFD-B29D-9232522339D2}"/>
              </a:ext>
            </a:extLst>
          </p:cNvPr>
          <p:cNvSpPr>
            <a:spLocks/>
          </p:cNvSpPr>
          <p:nvPr/>
        </p:nvSpPr>
        <p:spPr bwMode="auto">
          <a:xfrm>
            <a:off x="317500" y="5767388"/>
            <a:ext cx="9617075" cy="96838"/>
          </a:xfrm>
          <a:custGeom>
            <a:avLst/>
            <a:gdLst>
              <a:gd name="T0" fmla="*/ 95 w 6058"/>
              <a:gd name="T1" fmla="*/ 61 h 61"/>
              <a:gd name="T2" fmla="*/ 190 w 6058"/>
              <a:gd name="T3" fmla="*/ 61 h 61"/>
              <a:gd name="T4" fmla="*/ 285 w 6058"/>
              <a:gd name="T5" fmla="*/ 61 h 61"/>
              <a:gd name="T6" fmla="*/ 379 w 6058"/>
              <a:gd name="T7" fmla="*/ 61 h 61"/>
              <a:gd name="T8" fmla="*/ 474 w 6058"/>
              <a:gd name="T9" fmla="*/ 61 h 61"/>
              <a:gd name="T10" fmla="*/ 569 w 6058"/>
              <a:gd name="T11" fmla="*/ 61 h 61"/>
              <a:gd name="T12" fmla="*/ 664 w 6058"/>
              <a:gd name="T13" fmla="*/ 61 h 61"/>
              <a:gd name="T14" fmla="*/ 758 w 6058"/>
              <a:gd name="T15" fmla="*/ 61 h 61"/>
              <a:gd name="T16" fmla="*/ 853 w 6058"/>
              <a:gd name="T17" fmla="*/ 61 h 61"/>
              <a:gd name="T18" fmla="*/ 948 w 6058"/>
              <a:gd name="T19" fmla="*/ 61 h 61"/>
              <a:gd name="T20" fmla="*/ 1043 w 6058"/>
              <a:gd name="T21" fmla="*/ 61 h 61"/>
              <a:gd name="T22" fmla="*/ 1137 w 6058"/>
              <a:gd name="T23" fmla="*/ 61 h 61"/>
              <a:gd name="T24" fmla="*/ 1232 w 6058"/>
              <a:gd name="T25" fmla="*/ 61 h 61"/>
              <a:gd name="T26" fmla="*/ 1327 w 6058"/>
              <a:gd name="T27" fmla="*/ 61 h 61"/>
              <a:gd name="T28" fmla="*/ 1422 w 6058"/>
              <a:gd name="T29" fmla="*/ 61 h 61"/>
              <a:gd name="T30" fmla="*/ 1517 w 6058"/>
              <a:gd name="T31" fmla="*/ 61 h 61"/>
              <a:gd name="T32" fmla="*/ 1611 w 6058"/>
              <a:gd name="T33" fmla="*/ 61 h 61"/>
              <a:gd name="T34" fmla="*/ 1706 w 6058"/>
              <a:gd name="T35" fmla="*/ 61 h 61"/>
              <a:gd name="T36" fmla="*/ 1801 w 6058"/>
              <a:gd name="T37" fmla="*/ 61 h 61"/>
              <a:gd name="T38" fmla="*/ 1896 w 6058"/>
              <a:gd name="T39" fmla="*/ 61 h 61"/>
              <a:gd name="T40" fmla="*/ 1990 w 6058"/>
              <a:gd name="T41" fmla="*/ 61 h 61"/>
              <a:gd name="T42" fmla="*/ 2088 w 6058"/>
              <a:gd name="T43" fmla="*/ 61 h 61"/>
              <a:gd name="T44" fmla="*/ 2182 w 6058"/>
              <a:gd name="T45" fmla="*/ 61 h 61"/>
              <a:gd name="T46" fmla="*/ 2277 w 6058"/>
              <a:gd name="T47" fmla="*/ 61 h 61"/>
              <a:gd name="T48" fmla="*/ 2372 w 6058"/>
              <a:gd name="T49" fmla="*/ 61 h 61"/>
              <a:gd name="T50" fmla="*/ 2467 w 6058"/>
              <a:gd name="T51" fmla="*/ 61 h 61"/>
              <a:gd name="T52" fmla="*/ 2562 w 6058"/>
              <a:gd name="T53" fmla="*/ 61 h 61"/>
              <a:gd name="T54" fmla="*/ 2656 w 6058"/>
              <a:gd name="T55" fmla="*/ 61 h 61"/>
              <a:gd name="T56" fmla="*/ 2751 w 6058"/>
              <a:gd name="T57" fmla="*/ 61 h 61"/>
              <a:gd name="T58" fmla="*/ 2846 w 6058"/>
              <a:gd name="T59" fmla="*/ 61 h 61"/>
              <a:gd name="T60" fmla="*/ 2941 w 6058"/>
              <a:gd name="T61" fmla="*/ 61 h 61"/>
              <a:gd name="T62" fmla="*/ 3035 w 6058"/>
              <a:gd name="T63" fmla="*/ 61 h 61"/>
              <a:gd name="T64" fmla="*/ 3130 w 6058"/>
              <a:gd name="T65" fmla="*/ 61 h 61"/>
              <a:gd name="T66" fmla="*/ 3225 w 6058"/>
              <a:gd name="T67" fmla="*/ 61 h 61"/>
              <a:gd name="T68" fmla="*/ 3320 w 6058"/>
              <a:gd name="T69" fmla="*/ 61 h 61"/>
              <a:gd name="T70" fmla="*/ 3415 w 6058"/>
              <a:gd name="T71" fmla="*/ 61 h 61"/>
              <a:gd name="T72" fmla="*/ 3509 w 6058"/>
              <a:gd name="T73" fmla="*/ 61 h 61"/>
              <a:gd name="T74" fmla="*/ 3604 w 6058"/>
              <a:gd name="T75" fmla="*/ 61 h 61"/>
              <a:gd name="T76" fmla="*/ 3699 w 6058"/>
              <a:gd name="T77" fmla="*/ 61 h 61"/>
              <a:gd name="T78" fmla="*/ 3794 w 6058"/>
              <a:gd name="T79" fmla="*/ 61 h 61"/>
              <a:gd name="T80" fmla="*/ 3888 w 6058"/>
              <a:gd name="T81" fmla="*/ 61 h 61"/>
              <a:gd name="T82" fmla="*/ 3983 w 6058"/>
              <a:gd name="T83" fmla="*/ 61 h 61"/>
              <a:gd name="T84" fmla="*/ 4078 w 6058"/>
              <a:gd name="T85" fmla="*/ 61 h 61"/>
              <a:gd name="T86" fmla="*/ 4175 w 6058"/>
              <a:gd name="T87" fmla="*/ 61 h 61"/>
              <a:gd name="T88" fmla="*/ 4270 w 6058"/>
              <a:gd name="T89" fmla="*/ 61 h 61"/>
              <a:gd name="T90" fmla="*/ 4365 w 6058"/>
              <a:gd name="T91" fmla="*/ 61 h 61"/>
              <a:gd name="T92" fmla="*/ 4460 w 6058"/>
              <a:gd name="T93" fmla="*/ 61 h 61"/>
              <a:gd name="T94" fmla="*/ 4552 w 6058"/>
              <a:gd name="T95" fmla="*/ 61 h 61"/>
              <a:gd name="T96" fmla="*/ 4647 w 6058"/>
              <a:gd name="T97" fmla="*/ 61 h 61"/>
              <a:gd name="T98" fmla="*/ 4741 w 6058"/>
              <a:gd name="T99" fmla="*/ 61 h 61"/>
              <a:gd name="T100" fmla="*/ 4836 w 6058"/>
              <a:gd name="T101" fmla="*/ 61 h 61"/>
              <a:gd name="T102" fmla="*/ 4931 w 6058"/>
              <a:gd name="T103" fmla="*/ 61 h 61"/>
              <a:gd name="T104" fmla="*/ 5026 w 6058"/>
              <a:gd name="T105" fmla="*/ 61 h 61"/>
              <a:gd name="T106" fmla="*/ 5121 w 6058"/>
              <a:gd name="T107" fmla="*/ 61 h 61"/>
              <a:gd name="T108" fmla="*/ 5215 w 6058"/>
              <a:gd name="T109" fmla="*/ 61 h 61"/>
              <a:gd name="T110" fmla="*/ 5310 w 6058"/>
              <a:gd name="T111" fmla="*/ 61 h 61"/>
              <a:gd name="T112" fmla="*/ 5405 w 6058"/>
              <a:gd name="T113" fmla="*/ 61 h 61"/>
              <a:gd name="T114" fmla="*/ 5500 w 6058"/>
              <a:gd name="T115" fmla="*/ 61 h 61"/>
              <a:gd name="T116" fmla="*/ 5594 w 6058"/>
              <a:gd name="T117" fmla="*/ 61 h 61"/>
              <a:gd name="T118" fmla="*/ 5689 w 6058"/>
              <a:gd name="T119" fmla="*/ 61 h 61"/>
              <a:gd name="T120" fmla="*/ 5784 w 6058"/>
              <a:gd name="T121" fmla="*/ 61 h 61"/>
              <a:gd name="T122" fmla="*/ 5879 w 6058"/>
              <a:gd name="T123" fmla="*/ 61 h 61"/>
              <a:gd name="T124" fmla="*/ 5969 w 6058"/>
              <a:gd name="T1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8" h="61">
                <a:moveTo>
                  <a:pt x="0" y="61"/>
                </a:moveTo>
                <a:lnTo>
                  <a:pt x="3" y="61"/>
                </a:lnTo>
                <a:lnTo>
                  <a:pt x="3" y="61"/>
                </a:lnTo>
                <a:lnTo>
                  <a:pt x="5" y="61"/>
                </a:lnTo>
                <a:lnTo>
                  <a:pt x="5" y="61"/>
                </a:lnTo>
                <a:lnTo>
                  <a:pt x="8" y="61"/>
                </a:lnTo>
                <a:lnTo>
                  <a:pt x="8" y="61"/>
                </a:lnTo>
                <a:lnTo>
                  <a:pt x="10" y="61"/>
                </a:lnTo>
                <a:lnTo>
                  <a:pt x="10" y="61"/>
                </a:lnTo>
                <a:lnTo>
                  <a:pt x="13" y="61"/>
                </a:lnTo>
                <a:lnTo>
                  <a:pt x="13" y="61"/>
                </a:lnTo>
                <a:lnTo>
                  <a:pt x="15" y="61"/>
                </a:lnTo>
                <a:lnTo>
                  <a:pt x="15" y="61"/>
                </a:lnTo>
                <a:lnTo>
                  <a:pt x="17" y="61"/>
                </a:lnTo>
                <a:lnTo>
                  <a:pt x="17" y="61"/>
                </a:lnTo>
                <a:lnTo>
                  <a:pt x="20" y="61"/>
                </a:lnTo>
                <a:lnTo>
                  <a:pt x="20" y="61"/>
                </a:lnTo>
                <a:lnTo>
                  <a:pt x="22" y="61"/>
                </a:lnTo>
                <a:lnTo>
                  <a:pt x="22" y="61"/>
                </a:lnTo>
                <a:lnTo>
                  <a:pt x="25" y="61"/>
                </a:lnTo>
                <a:lnTo>
                  <a:pt x="25" y="61"/>
                </a:lnTo>
                <a:lnTo>
                  <a:pt x="27" y="61"/>
                </a:lnTo>
                <a:lnTo>
                  <a:pt x="27" y="61"/>
                </a:lnTo>
                <a:lnTo>
                  <a:pt x="29" y="61"/>
                </a:lnTo>
                <a:lnTo>
                  <a:pt x="29" y="61"/>
                </a:lnTo>
                <a:lnTo>
                  <a:pt x="32" y="61"/>
                </a:lnTo>
                <a:lnTo>
                  <a:pt x="32" y="61"/>
                </a:lnTo>
                <a:lnTo>
                  <a:pt x="34" y="61"/>
                </a:lnTo>
                <a:lnTo>
                  <a:pt x="34" y="61"/>
                </a:lnTo>
                <a:lnTo>
                  <a:pt x="37" y="61"/>
                </a:lnTo>
                <a:lnTo>
                  <a:pt x="37" y="61"/>
                </a:lnTo>
                <a:lnTo>
                  <a:pt x="39" y="61"/>
                </a:lnTo>
                <a:lnTo>
                  <a:pt x="39" y="61"/>
                </a:lnTo>
                <a:lnTo>
                  <a:pt x="42" y="61"/>
                </a:lnTo>
                <a:lnTo>
                  <a:pt x="42" y="61"/>
                </a:lnTo>
                <a:lnTo>
                  <a:pt x="44" y="61"/>
                </a:lnTo>
                <a:lnTo>
                  <a:pt x="44" y="61"/>
                </a:lnTo>
                <a:lnTo>
                  <a:pt x="47" y="61"/>
                </a:lnTo>
                <a:lnTo>
                  <a:pt x="47" y="61"/>
                </a:lnTo>
                <a:lnTo>
                  <a:pt x="49" y="61"/>
                </a:lnTo>
                <a:lnTo>
                  <a:pt x="49" y="61"/>
                </a:lnTo>
                <a:lnTo>
                  <a:pt x="51" y="61"/>
                </a:lnTo>
                <a:lnTo>
                  <a:pt x="51" y="61"/>
                </a:lnTo>
                <a:lnTo>
                  <a:pt x="54" y="61"/>
                </a:lnTo>
                <a:lnTo>
                  <a:pt x="54" y="61"/>
                </a:lnTo>
                <a:lnTo>
                  <a:pt x="56" y="61"/>
                </a:lnTo>
                <a:lnTo>
                  <a:pt x="56" y="61"/>
                </a:lnTo>
                <a:lnTo>
                  <a:pt x="59" y="61"/>
                </a:lnTo>
                <a:lnTo>
                  <a:pt x="59" y="61"/>
                </a:lnTo>
                <a:lnTo>
                  <a:pt x="61" y="61"/>
                </a:lnTo>
                <a:lnTo>
                  <a:pt x="61" y="61"/>
                </a:lnTo>
                <a:lnTo>
                  <a:pt x="63" y="61"/>
                </a:lnTo>
                <a:lnTo>
                  <a:pt x="63" y="61"/>
                </a:lnTo>
                <a:lnTo>
                  <a:pt x="66" y="61"/>
                </a:lnTo>
                <a:lnTo>
                  <a:pt x="66" y="61"/>
                </a:lnTo>
                <a:lnTo>
                  <a:pt x="68" y="61"/>
                </a:lnTo>
                <a:lnTo>
                  <a:pt x="68" y="61"/>
                </a:lnTo>
                <a:lnTo>
                  <a:pt x="71" y="61"/>
                </a:lnTo>
                <a:lnTo>
                  <a:pt x="71" y="61"/>
                </a:lnTo>
                <a:lnTo>
                  <a:pt x="73" y="61"/>
                </a:lnTo>
                <a:lnTo>
                  <a:pt x="73" y="61"/>
                </a:lnTo>
                <a:lnTo>
                  <a:pt x="76" y="61"/>
                </a:lnTo>
                <a:lnTo>
                  <a:pt x="76" y="61"/>
                </a:lnTo>
                <a:lnTo>
                  <a:pt x="78" y="61"/>
                </a:lnTo>
                <a:lnTo>
                  <a:pt x="78" y="61"/>
                </a:lnTo>
                <a:lnTo>
                  <a:pt x="81" y="61"/>
                </a:lnTo>
                <a:lnTo>
                  <a:pt x="81" y="61"/>
                </a:lnTo>
                <a:lnTo>
                  <a:pt x="83" y="61"/>
                </a:lnTo>
                <a:lnTo>
                  <a:pt x="83" y="61"/>
                </a:lnTo>
                <a:lnTo>
                  <a:pt x="85" y="61"/>
                </a:lnTo>
                <a:lnTo>
                  <a:pt x="85" y="61"/>
                </a:lnTo>
                <a:lnTo>
                  <a:pt x="88" y="61"/>
                </a:lnTo>
                <a:lnTo>
                  <a:pt x="88" y="61"/>
                </a:lnTo>
                <a:lnTo>
                  <a:pt x="90" y="61"/>
                </a:lnTo>
                <a:lnTo>
                  <a:pt x="90" y="61"/>
                </a:lnTo>
                <a:lnTo>
                  <a:pt x="93" y="61"/>
                </a:lnTo>
                <a:lnTo>
                  <a:pt x="93" y="61"/>
                </a:lnTo>
                <a:lnTo>
                  <a:pt x="95" y="61"/>
                </a:lnTo>
                <a:lnTo>
                  <a:pt x="95" y="61"/>
                </a:lnTo>
                <a:lnTo>
                  <a:pt x="97" y="61"/>
                </a:lnTo>
                <a:lnTo>
                  <a:pt x="97" y="61"/>
                </a:lnTo>
                <a:lnTo>
                  <a:pt x="100" y="61"/>
                </a:lnTo>
                <a:lnTo>
                  <a:pt x="100" y="61"/>
                </a:lnTo>
                <a:lnTo>
                  <a:pt x="102" y="61"/>
                </a:lnTo>
                <a:lnTo>
                  <a:pt x="102" y="61"/>
                </a:lnTo>
                <a:lnTo>
                  <a:pt x="105" y="61"/>
                </a:lnTo>
                <a:lnTo>
                  <a:pt x="105" y="61"/>
                </a:lnTo>
                <a:lnTo>
                  <a:pt x="107" y="61"/>
                </a:lnTo>
                <a:lnTo>
                  <a:pt x="107" y="61"/>
                </a:lnTo>
                <a:lnTo>
                  <a:pt x="110" y="61"/>
                </a:lnTo>
                <a:lnTo>
                  <a:pt x="110" y="61"/>
                </a:lnTo>
                <a:lnTo>
                  <a:pt x="112" y="61"/>
                </a:lnTo>
                <a:lnTo>
                  <a:pt x="112" y="61"/>
                </a:lnTo>
                <a:lnTo>
                  <a:pt x="115" y="61"/>
                </a:lnTo>
                <a:lnTo>
                  <a:pt x="115" y="61"/>
                </a:lnTo>
                <a:lnTo>
                  <a:pt x="117" y="61"/>
                </a:lnTo>
                <a:lnTo>
                  <a:pt x="117" y="61"/>
                </a:lnTo>
                <a:lnTo>
                  <a:pt x="119" y="61"/>
                </a:lnTo>
                <a:lnTo>
                  <a:pt x="119" y="61"/>
                </a:lnTo>
                <a:lnTo>
                  <a:pt x="122" y="61"/>
                </a:lnTo>
                <a:lnTo>
                  <a:pt x="122" y="61"/>
                </a:lnTo>
                <a:lnTo>
                  <a:pt x="124" y="61"/>
                </a:lnTo>
                <a:lnTo>
                  <a:pt x="124" y="61"/>
                </a:lnTo>
                <a:lnTo>
                  <a:pt x="127" y="61"/>
                </a:lnTo>
                <a:lnTo>
                  <a:pt x="127" y="61"/>
                </a:lnTo>
                <a:lnTo>
                  <a:pt x="129" y="61"/>
                </a:lnTo>
                <a:lnTo>
                  <a:pt x="129" y="61"/>
                </a:lnTo>
                <a:lnTo>
                  <a:pt x="131" y="61"/>
                </a:lnTo>
                <a:lnTo>
                  <a:pt x="131" y="61"/>
                </a:lnTo>
                <a:lnTo>
                  <a:pt x="134" y="61"/>
                </a:lnTo>
                <a:lnTo>
                  <a:pt x="134" y="61"/>
                </a:lnTo>
                <a:lnTo>
                  <a:pt x="136" y="61"/>
                </a:lnTo>
                <a:lnTo>
                  <a:pt x="136" y="61"/>
                </a:lnTo>
                <a:lnTo>
                  <a:pt x="139" y="61"/>
                </a:lnTo>
                <a:lnTo>
                  <a:pt x="139" y="61"/>
                </a:lnTo>
                <a:lnTo>
                  <a:pt x="141" y="61"/>
                </a:lnTo>
                <a:lnTo>
                  <a:pt x="141" y="61"/>
                </a:lnTo>
                <a:lnTo>
                  <a:pt x="144" y="61"/>
                </a:lnTo>
                <a:lnTo>
                  <a:pt x="144" y="61"/>
                </a:lnTo>
                <a:lnTo>
                  <a:pt x="146" y="61"/>
                </a:lnTo>
                <a:lnTo>
                  <a:pt x="146" y="61"/>
                </a:lnTo>
                <a:lnTo>
                  <a:pt x="148" y="61"/>
                </a:lnTo>
                <a:lnTo>
                  <a:pt x="148" y="61"/>
                </a:lnTo>
                <a:lnTo>
                  <a:pt x="151" y="61"/>
                </a:lnTo>
                <a:lnTo>
                  <a:pt x="151" y="61"/>
                </a:lnTo>
                <a:lnTo>
                  <a:pt x="153" y="61"/>
                </a:lnTo>
                <a:lnTo>
                  <a:pt x="153" y="61"/>
                </a:lnTo>
                <a:lnTo>
                  <a:pt x="156" y="61"/>
                </a:lnTo>
                <a:lnTo>
                  <a:pt x="156" y="61"/>
                </a:lnTo>
                <a:lnTo>
                  <a:pt x="158" y="61"/>
                </a:lnTo>
                <a:lnTo>
                  <a:pt x="158" y="61"/>
                </a:lnTo>
                <a:lnTo>
                  <a:pt x="161" y="61"/>
                </a:lnTo>
                <a:lnTo>
                  <a:pt x="161" y="61"/>
                </a:lnTo>
                <a:lnTo>
                  <a:pt x="163" y="61"/>
                </a:lnTo>
                <a:lnTo>
                  <a:pt x="163" y="61"/>
                </a:lnTo>
                <a:lnTo>
                  <a:pt x="166" y="61"/>
                </a:lnTo>
                <a:lnTo>
                  <a:pt x="166" y="61"/>
                </a:lnTo>
                <a:lnTo>
                  <a:pt x="168" y="61"/>
                </a:lnTo>
                <a:lnTo>
                  <a:pt x="168" y="61"/>
                </a:lnTo>
                <a:lnTo>
                  <a:pt x="170" y="61"/>
                </a:lnTo>
                <a:lnTo>
                  <a:pt x="170" y="61"/>
                </a:lnTo>
                <a:lnTo>
                  <a:pt x="173" y="61"/>
                </a:lnTo>
                <a:lnTo>
                  <a:pt x="173" y="61"/>
                </a:lnTo>
                <a:lnTo>
                  <a:pt x="175" y="61"/>
                </a:lnTo>
                <a:lnTo>
                  <a:pt x="175" y="61"/>
                </a:lnTo>
                <a:lnTo>
                  <a:pt x="178" y="61"/>
                </a:lnTo>
                <a:lnTo>
                  <a:pt x="178" y="61"/>
                </a:lnTo>
                <a:lnTo>
                  <a:pt x="180" y="61"/>
                </a:lnTo>
                <a:lnTo>
                  <a:pt x="180" y="61"/>
                </a:lnTo>
                <a:lnTo>
                  <a:pt x="182" y="61"/>
                </a:lnTo>
                <a:lnTo>
                  <a:pt x="182" y="61"/>
                </a:lnTo>
                <a:lnTo>
                  <a:pt x="185" y="61"/>
                </a:lnTo>
                <a:lnTo>
                  <a:pt x="185" y="61"/>
                </a:lnTo>
                <a:lnTo>
                  <a:pt x="187" y="61"/>
                </a:lnTo>
                <a:lnTo>
                  <a:pt x="187" y="61"/>
                </a:lnTo>
                <a:lnTo>
                  <a:pt x="190" y="61"/>
                </a:lnTo>
                <a:lnTo>
                  <a:pt x="190" y="61"/>
                </a:lnTo>
                <a:lnTo>
                  <a:pt x="192" y="61"/>
                </a:lnTo>
                <a:lnTo>
                  <a:pt x="192" y="61"/>
                </a:lnTo>
                <a:lnTo>
                  <a:pt x="195" y="61"/>
                </a:lnTo>
                <a:lnTo>
                  <a:pt x="195" y="61"/>
                </a:lnTo>
                <a:lnTo>
                  <a:pt x="197" y="61"/>
                </a:lnTo>
                <a:lnTo>
                  <a:pt x="197" y="61"/>
                </a:lnTo>
                <a:lnTo>
                  <a:pt x="200" y="61"/>
                </a:lnTo>
                <a:lnTo>
                  <a:pt x="200" y="61"/>
                </a:lnTo>
                <a:lnTo>
                  <a:pt x="202" y="61"/>
                </a:lnTo>
                <a:lnTo>
                  <a:pt x="202" y="61"/>
                </a:lnTo>
                <a:lnTo>
                  <a:pt x="204" y="61"/>
                </a:lnTo>
                <a:lnTo>
                  <a:pt x="204" y="61"/>
                </a:lnTo>
                <a:lnTo>
                  <a:pt x="207" y="61"/>
                </a:lnTo>
                <a:lnTo>
                  <a:pt x="207" y="61"/>
                </a:lnTo>
                <a:lnTo>
                  <a:pt x="209" y="61"/>
                </a:lnTo>
                <a:lnTo>
                  <a:pt x="209" y="61"/>
                </a:lnTo>
                <a:lnTo>
                  <a:pt x="212" y="61"/>
                </a:lnTo>
                <a:lnTo>
                  <a:pt x="212" y="61"/>
                </a:lnTo>
                <a:lnTo>
                  <a:pt x="214" y="61"/>
                </a:lnTo>
                <a:lnTo>
                  <a:pt x="214" y="61"/>
                </a:lnTo>
                <a:lnTo>
                  <a:pt x="216" y="61"/>
                </a:lnTo>
                <a:lnTo>
                  <a:pt x="216" y="61"/>
                </a:lnTo>
                <a:lnTo>
                  <a:pt x="219" y="61"/>
                </a:lnTo>
                <a:lnTo>
                  <a:pt x="219" y="61"/>
                </a:lnTo>
                <a:lnTo>
                  <a:pt x="221" y="61"/>
                </a:lnTo>
                <a:lnTo>
                  <a:pt x="221" y="61"/>
                </a:lnTo>
                <a:lnTo>
                  <a:pt x="224" y="61"/>
                </a:lnTo>
                <a:lnTo>
                  <a:pt x="224" y="61"/>
                </a:lnTo>
                <a:lnTo>
                  <a:pt x="226" y="61"/>
                </a:lnTo>
                <a:lnTo>
                  <a:pt x="226" y="61"/>
                </a:lnTo>
                <a:lnTo>
                  <a:pt x="229" y="61"/>
                </a:lnTo>
                <a:lnTo>
                  <a:pt x="229" y="61"/>
                </a:lnTo>
                <a:lnTo>
                  <a:pt x="231" y="61"/>
                </a:lnTo>
                <a:lnTo>
                  <a:pt x="231" y="61"/>
                </a:lnTo>
                <a:lnTo>
                  <a:pt x="234" y="61"/>
                </a:lnTo>
                <a:lnTo>
                  <a:pt x="234" y="61"/>
                </a:lnTo>
                <a:lnTo>
                  <a:pt x="236" y="61"/>
                </a:lnTo>
                <a:lnTo>
                  <a:pt x="236" y="61"/>
                </a:lnTo>
                <a:lnTo>
                  <a:pt x="238" y="61"/>
                </a:lnTo>
                <a:lnTo>
                  <a:pt x="238" y="61"/>
                </a:lnTo>
                <a:lnTo>
                  <a:pt x="241" y="61"/>
                </a:lnTo>
                <a:lnTo>
                  <a:pt x="241" y="61"/>
                </a:lnTo>
                <a:lnTo>
                  <a:pt x="243" y="61"/>
                </a:lnTo>
                <a:lnTo>
                  <a:pt x="243" y="61"/>
                </a:lnTo>
                <a:lnTo>
                  <a:pt x="246" y="61"/>
                </a:lnTo>
                <a:lnTo>
                  <a:pt x="246" y="61"/>
                </a:lnTo>
                <a:lnTo>
                  <a:pt x="248" y="61"/>
                </a:lnTo>
                <a:lnTo>
                  <a:pt x="248" y="61"/>
                </a:lnTo>
                <a:lnTo>
                  <a:pt x="250" y="61"/>
                </a:lnTo>
                <a:lnTo>
                  <a:pt x="250" y="61"/>
                </a:lnTo>
                <a:lnTo>
                  <a:pt x="253" y="61"/>
                </a:lnTo>
                <a:lnTo>
                  <a:pt x="253" y="61"/>
                </a:lnTo>
                <a:lnTo>
                  <a:pt x="255" y="61"/>
                </a:lnTo>
                <a:lnTo>
                  <a:pt x="255" y="61"/>
                </a:lnTo>
                <a:lnTo>
                  <a:pt x="258" y="61"/>
                </a:lnTo>
                <a:lnTo>
                  <a:pt x="258" y="61"/>
                </a:lnTo>
                <a:lnTo>
                  <a:pt x="260" y="61"/>
                </a:lnTo>
                <a:lnTo>
                  <a:pt x="260" y="61"/>
                </a:lnTo>
                <a:lnTo>
                  <a:pt x="263" y="61"/>
                </a:lnTo>
                <a:lnTo>
                  <a:pt x="263" y="61"/>
                </a:lnTo>
                <a:lnTo>
                  <a:pt x="265" y="61"/>
                </a:lnTo>
                <a:lnTo>
                  <a:pt x="265" y="61"/>
                </a:lnTo>
                <a:lnTo>
                  <a:pt x="268" y="61"/>
                </a:lnTo>
                <a:lnTo>
                  <a:pt x="268" y="61"/>
                </a:lnTo>
                <a:lnTo>
                  <a:pt x="270" y="61"/>
                </a:lnTo>
                <a:lnTo>
                  <a:pt x="270" y="61"/>
                </a:lnTo>
                <a:lnTo>
                  <a:pt x="272" y="61"/>
                </a:lnTo>
                <a:lnTo>
                  <a:pt x="272" y="61"/>
                </a:lnTo>
                <a:lnTo>
                  <a:pt x="275" y="61"/>
                </a:lnTo>
                <a:lnTo>
                  <a:pt x="275" y="61"/>
                </a:lnTo>
                <a:lnTo>
                  <a:pt x="277" y="61"/>
                </a:lnTo>
                <a:lnTo>
                  <a:pt x="277" y="61"/>
                </a:lnTo>
                <a:lnTo>
                  <a:pt x="280" y="61"/>
                </a:lnTo>
                <a:lnTo>
                  <a:pt x="280" y="61"/>
                </a:lnTo>
                <a:lnTo>
                  <a:pt x="282" y="61"/>
                </a:lnTo>
                <a:lnTo>
                  <a:pt x="282" y="61"/>
                </a:lnTo>
                <a:lnTo>
                  <a:pt x="285" y="61"/>
                </a:lnTo>
                <a:lnTo>
                  <a:pt x="285" y="61"/>
                </a:lnTo>
                <a:lnTo>
                  <a:pt x="287" y="61"/>
                </a:lnTo>
                <a:lnTo>
                  <a:pt x="287" y="61"/>
                </a:lnTo>
                <a:lnTo>
                  <a:pt x="289" y="61"/>
                </a:lnTo>
                <a:lnTo>
                  <a:pt x="289" y="61"/>
                </a:lnTo>
                <a:lnTo>
                  <a:pt x="292" y="61"/>
                </a:lnTo>
                <a:lnTo>
                  <a:pt x="292" y="61"/>
                </a:lnTo>
                <a:lnTo>
                  <a:pt x="294" y="61"/>
                </a:lnTo>
                <a:lnTo>
                  <a:pt x="294" y="61"/>
                </a:lnTo>
                <a:lnTo>
                  <a:pt x="297" y="61"/>
                </a:lnTo>
                <a:lnTo>
                  <a:pt x="297" y="61"/>
                </a:lnTo>
                <a:lnTo>
                  <a:pt x="299" y="61"/>
                </a:lnTo>
                <a:lnTo>
                  <a:pt x="299" y="61"/>
                </a:lnTo>
                <a:lnTo>
                  <a:pt x="302" y="61"/>
                </a:lnTo>
                <a:lnTo>
                  <a:pt x="302" y="61"/>
                </a:lnTo>
                <a:lnTo>
                  <a:pt x="304" y="61"/>
                </a:lnTo>
                <a:lnTo>
                  <a:pt x="304" y="61"/>
                </a:lnTo>
                <a:lnTo>
                  <a:pt x="306" y="61"/>
                </a:lnTo>
                <a:lnTo>
                  <a:pt x="306" y="61"/>
                </a:lnTo>
                <a:lnTo>
                  <a:pt x="309" y="61"/>
                </a:lnTo>
                <a:lnTo>
                  <a:pt x="309" y="61"/>
                </a:lnTo>
                <a:lnTo>
                  <a:pt x="311" y="61"/>
                </a:lnTo>
                <a:lnTo>
                  <a:pt x="311" y="61"/>
                </a:lnTo>
                <a:lnTo>
                  <a:pt x="314" y="61"/>
                </a:lnTo>
                <a:lnTo>
                  <a:pt x="314" y="61"/>
                </a:lnTo>
                <a:lnTo>
                  <a:pt x="316" y="61"/>
                </a:lnTo>
                <a:lnTo>
                  <a:pt x="316" y="61"/>
                </a:lnTo>
                <a:lnTo>
                  <a:pt x="319" y="61"/>
                </a:lnTo>
                <a:lnTo>
                  <a:pt x="319" y="61"/>
                </a:lnTo>
                <a:lnTo>
                  <a:pt x="321" y="61"/>
                </a:lnTo>
                <a:lnTo>
                  <a:pt x="321" y="61"/>
                </a:lnTo>
                <a:lnTo>
                  <a:pt x="324" y="61"/>
                </a:lnTo>
                <a:lnTo>
                  <a:pt x="324" y="61"/>
                </a:lnTo>
                <a:lnTo>
                  <a:pt x="326" y="61"/>
                </a:lnTo>
                <a:lnTo>
                  <a:pt x="326" y="61"/>
                </a:lnTo>
                <a:lnTo>
                  <a:pt x="328" y="61"/>
                </a:lnTo>
                <a:lnTo>
                  <a:pt x="328" y="61"/>
                </a:lnTo>
                <a:lnTo>
                  <a:pt x="331" y="61"/>
                </a:lnTo>
                <a:lnTo>
                  <a:pt x="331" y="61"/>
                </a:lnTo>
                <a:lnTo>
                  <a:pt x="333" y="61"/>
                </a:lnTo>
                <a:lnTo>
                  <a:pt x="333" y="61"/>
                </a:lnTo>
                <a:lnTo>
                  <a:pt x="336" y="61"/>
                </a:lnTo>
                <a:lnTo>
                  <a:pt x="336" y="61"/>
                </a:lnTo>
                <a:lnTo>
                  <a:pt x="338" y="61"/>
                </a:lnTo>
                <a:lnTo>
                  <a:pt x="338" y="61"/>
                </a:lnTo>
                <a:lnTo>
                  <a:pt x="340" y="61"/>
                </a:lnTo>
                <a:lnTo>
                  <a:pt x="340" y="61"/>
                </a:lnTo>
                <a:lnTo>
                  <a:pt x="343" y="61"/>
                </a:lnTo>
                <a:lnTo>
                  <a:pt x="343" y="61"/>
                </a:lnTo>
                <a:lnTo>
                  <a:pt x="345" y="61"/>
                </a:lnTo>
                <a:lnTo>
                  <a:pt x="345" y="61"/>
                </a:lnTo>
                <a:lnTo>
                  <a:pt x="348" y="61"/>
                </a:lnTo>
                <a:lnTo>
                  <a:pt x="348" y="61"/>
                </a:lnTo>
                <a:lnTo>
                  <a:pt x="350" y="61"/>
                </a:lnTo>
                <a:lnTo>
                  <a:pt x="350" y="61"/>
                </a:lnTo>
                <a:lnTo>
                  <a:pt x="353" y="61"/>
                </a:lnTo>
                <a:lnTo>
                  <a:pt x="353" y="61"/>
                </a:lnTo>
                <a:lnTo>
                  <a:pt x="355" y="61"/>
                </a:lnTo>
                <a:lnTo>
                  <a:pt x="355" y="61"/>
                </a:lnTo>
                <a:lnTo>
                  <a:pt x="358" y="61"/>
                </a:lnTo>
                <a:lnTo>
                  <a:pt x="358" y="61"/>
                </a:lnTo>
                <a:lnTo>
                  <a:pt x="360" y="61"/>
                </a:lnTo>
                <a:lnTo>
                  <a:pt x="360" y="61"/>
                </a:lnTo>
                <a:lnTo>
                  <a:pt x="362" y="61"/>
                </a:lnTo>
                <a:lnTo>
                  <a:pt x="362" y="61"/>
                </a:lnTo>
                <a:lnTo>
                  <a:pt x="365" y="61"/>
                </a:lnTo>
                <a:lnTo>
                  <a:pt x="365" y="61"/>
                </a:lnTo>
                <a:lnTo>
                  <a:pt x="367" y="61"/>
                </a:lnTo>
                <a:lnTo>
                  <a:pt x="367" y="61"/>
                </a:lnTo>
                <a:lnTo>
                  <a:pt x="370" y="61"/>
                </a:lnTo>
                <a:lnTo>
                  <a:pt x="370" y="61"/>
                </a:lnTo>
                <a:lnTo>
                  <a:pt x="372" y="61"/>
                </a:lnTo>
                <a:lnTo>
                  <a:pt x="372" y="61"/>
                </a:lnTo>
                <a:lnTo>
                  <a:pt x="374" y="61"/>
                </a:lnTo>
                <a:lnTo>
                  <a:pt x="374" y="61"/>
                </a:lnTo>
                <a:lnTo>
                  <a:pt x="377" y="61"/>
                </a:lnTo>
                <a:lnTo>
                  <a:pt x="377" y="61"/>
                </a:lnTo>
                <a:lnTo>
                  <a:pt x="379" y="61"/>
                </a:lnTo>
                <a:lnTo>
                  <a:pt x="379" y="61"/>
                </a:lnTo>
                <a:lnTo>
                  <a:pt x="382" y="61"/>
                </a:lnTo>
                <a:lnTo>
                  <a:pt x="382" y="61"/>
                </a:lnTo>
                <a:lnTo>
                  <a:pt x="384" y="61"/>
                </a:lnTo>
                <a:lnTo>
                  <a:pt x="384" y="61"/>
                </a:lnTo>
                <a:lnTo>
                  <a:pt x="387" y="61"/>
                </a:lnTo>
                <a:lnTo>
                  <a:pt x="387" y="61"/>
                </a:lnTo>
                <a:lnTo>
                  <a:pt x="389" y="61"/>
                </a:lnTo>
                <a:lnTo>
                  <a:pt x="389" y="61"/>
                </a:lnTo>
                <a:lnTo>
                  <a:pt x="392" y="61"/>
                </a:lnTo>
                <a:lnTo>
                  <a:pt x="392" y="61"/>
                </a:lnTo>
                <a:lnTo>
                  <a:pt x="394" y="61"/>
                </a:lnTo>
                <a:lnTo>
                  <a:pt x="394" y="61"/>
                </a:lnTo>
                <a:lnTo>
                  <a:pt x="396" y="61"/>
                </a:lnTo>
                <a:lnTo>
                  <a:pt x="396" y="61"/>
                </a:lnTo>
                <a:lnTo>
                  <a:pt x="399" y="61"/>
                </a:lnTo>
                <a:lnTo>
                  <a:pt x="399" y="61"/>
                </a:lnTo>
                <a:lnTo>
                  <a:pt x="401" y="61"/>
                </a:lnTo>
                <a:lnTo>
                  <a:pt x="401" y="61"/>
                </a:lnTo>
                <a:lnTo>
                  <a:pt x="404" y="61"/>
                </a:lnTo>
                <a:lnTo>
                  <a:pt x="404" y="61"/>
                </a:lnTo>
                <a:lnTo>
                  <a:pt x="406" y="61"/>
                </a:lnTo>
                <a:lnTo>
                  <a:pt x="406" y="61"/>
                </a:lnTo>
                <a:lnTo>
                  <a:pt x="408" y="61"/>
                </a:lnTo>
                <a:lnTo>
                  <a:pt x="408" y="61"/>
                </a:lnTo>
                <a:lnTo>
                  <a:pt x="411" y="61"/>
                </a:lnTo>
                <a:lnTo>
                  <a:pt x="411" y="61"/>
                </a:lnTo>
                <a:lnTo>
                  <a:pt x="413" y="61"/>
                </a:lnTo>
                <a:lnTo>
                  <a:pt x="413" y="61"/>
                </a:lnTo>
                <a:lnTo>
                  <a:pt x="416" y="61"/>
                </a:lnTo>
                <a:lnTo>
                  <a:pt x="416" y="61"/>
                </a:lnTo>
                <a:lnTo>
                  <a:pt x="418" y="61"/>
                </a:lnTo>
                <a:lnTo>
                  <a:pt x="418" y="61"/>
                </a:lnTo>
                <a:lnTo>
                  <a:pt x="421" y="61"/>
                </a:lnTo>
                <a:lnTo>
                  <a:pt x="421" y="61"/>
                </a:lnTo>
                <a:lnTo>
                  <a:pt x="423" y="61"/>
                </a:lnTo>
                <a:lnTo>
                  <a:pt x="423" y="61"/>
                </a:lnTo>
                <a:lnTo>
                  <a:pt x="426" y="61"/>
                </a:lnTo>
                <a:lnTo>
                  <a:pt x="426" y="61"/>
                </a:lnTo>
                <a:lnTo>
                  <a:pt x="428" y="61"/>
                </a:lnTo>
                <a:lnTo>
                  <a:pt x="428" y="61"/>
                </a:lnTo>
                <a:lnTo>
                  <a:pt x="430" y="61"/>
                </a:lnTo>
                <a:lnTo>
                  <a:pt x="430" y="61"/>
                </a:lnTo>
                <a:lnTo>
                  <a:pt x="433" y="61"/>
                </a:lnTo>
                <a:lnTo>
                  <a:pt x="433" y="61"/>
                </a:lnTo>
                <a:lnTo>
                  <a:pt x="435" y="61"/>
                </a:lnTo>
                <a:lnTo>
                  <a:pt x="435" y="61"/>
                </a:lnTo>
                <a:lnTo>
                  <a:pt x="438" y="61"/>
                </a:lnTo>
                <a:lnTo>
                  <a:pt x="438" y="61"/>
                </a:lnTo>
                <a:lnTo>
                  <a:pt x="440" y="61"/>
                </a:lnTo>
                <a:lnTo>
                  <a:pt x="440" y="61"/>
                </a:lnTo>
                <a:lnTo>
                  <a:pt x="442" y="61"/>
                </a:lnTo>
                <a:lnTo>
                  <a:pt x="442" y="61"/>
                </a:lnTo>
                <a:lnTo>
                  <a:pt x="445" y="61"/>
                </a:lnTo>
                <a:lnTo>
                  <a:pt x="445" y="61"/>
                </a:lnTo>
                <a:lnTo>
                  <a:pt x="447" y="61"/>
                </a:lnTo>
                <a:lnTo>
                  <a:pt x="447" y="61"/>
                </a:lnTo>
                <a:lnTo>
                  <a:pt x="450" y="61"/>
                </a:lnTo>
                <a:lnTo>
                  <a:pt x="450" y="61"/>
                </a:lnTo>
                <a:lnTo>
                  <a:pt x="452" y="61"/>
                </a:lnTo>
                <a:lnTo>
                  <a:pt x="452" y="61"/>
                </a:lnTo>
                <a:lnTo>
                  <a:pt x="455" y="61"/>
                </a:lnTo>
                <a:lnTo>
                  <a:pt x="455" y="61"/>
                </a:lnTo>
                <a:lnTo>
                  <a:pt x="457" y="61"/>
                </a:lnTo>
                <a:lnTo>
                  <a:pt x="457" y="61"/>
                </a:lnTo>
                <a:lnTo>
                  <a:pt x="460" y="61"/>
                </a:lnTo>
                <a:lnTo>
                  <a:pt x="460" y="61"/>
                </a:lnTo>
                <a:lnTo>
                  <a:pt x="462" y="61"/>
                </a:lnTo>
                <a:lnTo>
                  <a:pt x="462" y="61"/>
                </a:lnTo>
                <a:lnTo>
                  <a:pt x="464" y="61"/>
                </a:lnTo>
                <a:lnTo>
                  <a:pt x="464" y="61"/>
                </a:lnTo>
                <a:lnTo>
                  <a:pt x="467" y="61"/>
                </a:lnTo>
                <a:lnTo>
                  <a:pt x="467" y="61"/>
                </a:lnTo>
                <a:lnTo>
                  <a:pt x="469" y="61"/>
                </a:lnTo>
                <a:lnTo>
                  <a:pt x="469" y="61"/>
                </a:lnTo>
                <a:lnTo>
                  <a:pt x="472" y="61"/>
                </a:lnTo>
                <a:lnTo>
                  <a:pt x="472" y="61"/>
                </a:lnTo>
                <a:lnTo>
                  <a:pt x="474" y="61"/>
                </a:lnTo>
                <a:lnTo>
                  <a:pt x="474" y="61"/>
                </a:lnTo>
                <a:lnTo>
                  <a:pt x="477" y="61"/>
                </a:lnTo>
                <a:lnTo>
                  <a:pt x="477" y="61"/>
                </a:lnTo>
                <a:lnTo>
                  <a:pt x="479" y="61"/>
                </a:lnTo>
                <a:lnTo>
                  <a:pt x="479" y="61"/>
                </a:lnTo>
                <a:lnTo>
                  <a:pt x="481" y="61"/>
                </a:lnTo>
                <a:lnTo>
                  <a:pt x="481" y="61"/>
                </a:lnTo>
                <a:lnTo>
                  <a:pt x="484" y="61"/>
                </a:lnTo>
                <a:lnTo>
                  <a:pt x="484" y="61"/>
                </a:lnTo>
                <a:lnTo>
                  <a:pt x="486" y="61"/>
                </a:lnTo>
                <a:lnTo>
                  <a:pt x="486" y="61"/>
                </a:lnTo>
                <a:lnTo>
                  <a:pt x="489" y="61"/>
                </a:lnTo>
                <a:lnTo>
                  <a:pt x="489" y="61"/>
                </a:lnTo>
                <a:lnTo>
                  <a:pt x="491" y="61"/>
                </a:lnTo>
                <a:lnTo>
                  <a:pt x="491" y="61"/>
                </a:lnTo>
                <a:lnTo>
                  <a:pt x="494" y="61"/>
                </a:lnTo>
                <a:lnTo>
                  <a:pt x="494" y="61"/>
                </a:lnTo>
                <a:lnTo>
                  <a:pt x="496" y="61"/>
                </a:lnTo>
                <a:lnTo>
                  <a:pt x="496" y="61"/>
                </a:lnTo>
                <a:lnTo>
                  <a:pt x="498" y="61"/>
                </a:lnTo>
                <a:lnTo>
                  <a:pt x="498" y="61"/>
                </a:lnTo>
                <a:lnTo>
                  <a:pt x="501" y="61"/>
                </a:lnTo>
                <a:lnTo>
                  <a:pt x="501" y="61"/>
                </a:lnTo>
                <a:lnTo>
                  <a:pt x="503" y="61"/>
                </a:lnTo>
                <a:lnTo>
                  <a:pt x="503" y="61"/>
                </a:lnTo>
                <a:lnTo>
                  <a:pt x="506" y="61"/>
                </a:lnTo>
                <a:lnTo>
                  <a:pt x="506" y="61"/>
                </a:lnTo>
                <a:lnTo>
                  <a:pt x="508" y="61"/>
                </a:lnTo>
                <a:lnTo>
                  <a:pt x="508" y="61"/>
                </a:lnTo>
                <a:lnTo>
                  <a:pt x="511" y="61"/>
                </a:lnTo>
                <a:lnTo>
                  <a:pt x="511" y="61"/>
                </a:lnTo>
                <a:lnTo>
                  <a:pt x="513" y="61"/>
                </a:lnTo>
                <a:lnTo>
                  <a:pt x="513" y="61"/>
                </a:lnTo>
                <a:lnTo>
                  <a:pt x="516" y="61"/>
                </a:lnTo>
                <a:lnTo>
                  <a:pt x="516" y="61"/>
                </a:lnTo>
                <a:lnTo>
                  <a:pt x="518" y="61"/>
                </a:lnTo>
                <a:lnTo>
                  <a:pt x="518" y="61"/>
                </a:lnTo>
                <a:lnTo>
                  <a:pt x="520" y="61"/>
                </a:lnTo>
                <a:lnTo>
                  <a:pt x="520" y="61"/>
                </a:lnTo>
                <a:lnTo>
                  <a:pt x="523" y="61"/>
                </a:lnTo>
                <a:lnTo>
                  <a:pt x="523" y="61"/>
                </a:lnTo>
                <a:lnTo>
                  <a:pt x="525" y="61"/>
                </a:lnTo>
                <a:lnTo>
                  <a:pt x="525" y="61"/>
                </a:lnTo>
                <a:lnTo>
                  <a:pt x="528" y="61"/>
                </a:lnTo>
                <a:lnTo>
                  <a:pt x="528" y="61"/>
                </a:lnTo>
                <a:lnTo>
                  <a:pt x="530" y="61"/>
                </a:lnTo>
                <a:lnTo>
                  <a:pt x="530" y="61"/>
                </a:lnTo>
                <a:lnTo>
                  <a:pt x="532" y="61"/>
                </a:lnTo>
                <a:lnTo>
                  <a:pt x="532" y="61"/>
                </a:lnTo>
                <a:lnTo>
                  <a:pt x="535" y="61"/>
                </a:lnTo>
                <a:lnTo>
                  <a:pt x="535" y="61"/>
                </a:lnTo>
                <a:lnTo>
                  <a:pt x="537" y="61"/>
                </a:lnTo>
                <a:lnTo>
                  <a:pt x="537" y="61"/>
                </a:lnTo>
                <a:lnTo>
                  <a:pt x="540" y="61"/>
                </a:lnTo>
                <a:lnTo>
                  <a:pt x="540" y="61"/>
                </a:lnTo>
                <a:lnTo>
                  <a:pt x="542" y="61"/>
                </a:lnTo>
                <a:lnTo>
                  <a:pt x="542" y="61"/>
                </a:lnTo>
                <a:lnTo>
                  <a:pt x="545" y="61"/>
                </a:lnTo>
                <a:lnTo>
                  <a:pt x="545" y="61"/>
                </a:lnTo>
                <a:lnTo>
                  <a:pt x="547" y="61"/>
                </a:lnTo>
                <a:lnTo>
                  <a:pt x="547" y="61"/>
                </a:lnTo>
                <a:lnTo>
                  <a:pt x="550" y="61"/>
                </a:lnTo>
                <a:lnTo>
                  <a:pt x="550" y="61"/>
                </a:lnTo>
                <a:lnTo>
                  <a:pt x="552" y="61"/>
                </a:lnTo>
                <a:lnTo>
                  <a:pt x="552" y="61"/>
                </a:lnTo>
                <a:lnTo>
                  <a:pt x="554" y="61"/>
                </a:lnTo>
                <a:lnTo>
                  <a:pt x="554" y="61"/>
                </a:lnTo>
                <a:lnTo>
                  <a:pt x="557" y="61"/>
                </a:lnTo>
                <a:lnTo>
                  <a:pt x="557" y="61"/>
                </a:lnTo>
                <a:lnTo>
                  <a:pt x="559" y="61"/>
                </a:lnTo>
                <a:lnTo>
                  <a:pt x="559" y="61"/>
                </a:lnTo>
                <a:lnTo>
                  <a:pt x="562" y="61"/>
                </a:lnTo>
                <a:lnTo>
                  <a:pt x="562" y="61"/>
                </a:lnTo>
                <a:lnTo>
                  <a:pt x="564" y="61"/>
                </a:lnTo>
                <a:lnTo>
                  <a:pt x="564" y="61"/>
                </a:lnTo>
                <a:lnTo>
                  <a:pt x="566" y="61"/>
                </a:lnTo>
                <a:lnTo>
                  <a:pt x="566" y="61"/>
                </a:lnTo>
                <a:lnTo>
                  <a:pt x="569" y="61"/>
                </a:lnTo>
                <a:lnTo>
                  <a:pt x="569" y="61"/>
                </a:lnTo>
                <a:lnTo>
                  <a:pt x="571" y="61"/>
                </a:lnTo>
                <a:lnTo>
                  <a:pt x="571" y="61"/>
                </a:lnTo>
                <a:lnTo>
                  <a:pt x="574" y="61"/>
                </a:lnTo>
                <a:lnTo>
                  <a:pt x="574" y="61"/>
                </a:lnTo>
                <a:lnTo>
                  <a:pt x="576" y="61"/>
                </a:lnTo>
                <a:lnTo>
                  <a:pt x="576" y="61"/>
                </a:lnTo>
                <a:lnTo>
                  <a:pt x="579" y="61"/>
                </a:lnTo>
                <a:lnTo>
                  <a:pt x="579" y="61"/>
                </a:lnTo>
                <a:lnTo>
                  <a:pt x="581" y="61"/>
                </a:lnTo>
                <a:lnTo>
                  <a:pt x="581" y="61"/>
                </a:lnTo>
                <a:lnTo>
                  <a:pt x="584" y="61"/>
                </a:lnTo>
                <a:lnTo>
                  <a:pt x="584" y="61"/>
                </a:lnTo>
                <a:lnTo>
                  <a:pt x="586" y="61"/>
                </a:lnTo>
                <a:lnTo>
                  <a:pt x="586" y="61"/>
                </a:lnTo>
                <a:lnTo>
                  <a:pt x="588" y="61"/>
                </a:lnTo>
                <a:lnTo>
                  <a:pt x="588" y="61"/>
                </a:lnTo>
                <a:lnTo>
                  <a:pt x="591" y="61"/>
                </a:lnTo>
                <a:lnTo>
                  <a:pt x="591" y="61"/>
                </a:lnTo>
                <a:lnTo>
                  <a:pt x="593" y="61"/>
                </a:lnTo>
                <a:lnTo>
                  <a:pt x="593" y="61"/>
                </a:lnTo>
                <a:lnTo>
                  <a:pt x="596" y="61"/>
                </a:lnTo>
                <a:lnTo>
                  <a:pt x="596" y="61"/>
                </a:lnTo>
                <a:lnTo>
                  <a:pt x="598" y="61"/>
                </a:lnTo>
                <a:lnTo>
                  <a:pt x="598" y="61"/>
                </a:lnTo>
                <a:lnTo>
                  <a:pt x="600" y="61"/>
                </a:lnTo>
                <a:lnTo>
                  <a:pt x="600" y="61"/>
                </a:lnTo>
                <a:lnTo>
                  <a:pt x="603" y="61"/>
                </a:lnTo>
                <a:lnTo>
                  <a:pt x="603" y="61"/>
                </a:lnTo>
                <a:lnTo>
                  <a:pt x="605" y="61"/>
                </a:lnTo>
                <a:lnTo>
                  <a:pt x="605" y="61"/>
                </a:lnTo>
                <a:lnTo>
                  <a:pt x="608" y="61"/>
                </a:lnTo>
                <a:lnTo>
                  <a:pt x="608" y="61"/>
                </a:lnTo>
                <a:lnTo>
                  <a:pt x="610" y="61"/>
                </a:lnTo>
                <a:lnTo>
                  <a:pt x="610" y="61"/>
                </a:lnTo>
                <a:lnTo>
                  <a:pt x="613" y="61"/>
                </a:lnTo>
                <a:lnTo>
                  <a:pt x="613" y="61"/>
                </a:lnTo>
                <a:lnTo>
                  <a:pt x="615" y="61"/>
                </a:lnTo>
                <a:lnTo>
                  <a:pt x="615" y="61"/>
                </a:lnTo>
                <a:lnTo>
                  <a:pt x="618" y="61"/>
                </a:lnTo>
                <a:lnTo>
                  <a:pt x="618" y="61"/>
                </a:lnTo>
                <a:lnTo>
                  <a:pt x="620" y="61"/>
                </a:lnTo>
                <a:lnTo>
                  <a:pt x="620" y="61"/>
                </a:lnTo>
                <a:lnTo>
                  <a:pt x="622" y="61"/>
                </a:lnTo>
                <a:lnTo>
                  <a:pt x="622" y="61"/>
                </a:lnTo>
                <a:lnTo>
                  <a:pt x="625" y="61"/>
                </a:lnTo>
                <a:lnTo>
                  <a:pt x="625" y="61"/>
                </a:lnTo>
                <a:lnTo>
                  <a:pt x="627" y="61"/>
                </a:lnTo>
                <a:lnTo>
                  <a:pt x="627" y="61"/>
                </a:lnTo>
                <a:lnTo>
                  <a:pt x="630" y="61"/>
                </a:lnTo>
                <a:lnTo>
                  <a:pt x="630" y="61"/>
                </a:lnTo>
                <a:lnTo>
                  <a:pt x="632" y="61"/>
                </a:lnTo>
                <a:lnTo>
                  <a:pt x="632" y="61"/>
                </a:lnTo>
                <a:lnTo>
                  <a:pt x="634" y="61"/>
                </a:lnTo>
                <a:lnTo>
                  <a:pt x="634" y="61"/>
                </a:lnTo>
                <a:lnTo>
                  <a:pt x="637" y="61"/>
                </a:lnTo>
                <a:lnTo>
                  <a:pt x="637" y="61"/>
                </a:lnTo>
                <a:lnTo>
                  <a:pt x="639" y="61"/>
                </a:lnTo>
                <a:lnTo>
                  <a:pt x="639" y="61"/>
                </a:lnTo>
                <a:lnTo>
                  <a:pt x="642" y="61"/>
                </a:lnTo>
                <a:lnTo>
                  <a:pt x="642" y="61"/>
                </a:lnTo>
                <a:lnTo>
                  <a:pt x="644" y="61"/>
                </a:lnTo>
                <a:lnTo>
                  <a:pt x="644" y="61"/>
                </a:lnTo>
                <a:lnTo>
                  <a:pt x="647" y="61"/>
                </a:lnTo>
                <a:lnTo>
                  <a:pt x="647" y="61"/>
                </a:lnTo>
                <a:lnTo>
                  <a:pt x="649" y="61"/>
                </a:lnTo>
                <a:lnTo>
                  <a:pt x="649" y="61"/>
                </a:lnTo>
                <a:lnTo>
                  <a:pt x="652" y="61"/>
                </a:lnTo>
                <a:lnTo>
                  <a:pt x="652" y="61"/>
                </a:lnTo>
                <a:lnTo>
                  <a:pt x="654" y="61"/>
                </a:lnTo>
                <a:lnTo>
                  <a:pt x="654" y="61"/>
                </a:lnTo>
                <a:lnTo>
                  <a:pt x="656" y="61"/>
                </a:lnTo>
                <a:lnTo>
                  <a:pt x="656" y="61"/>
                </a:lnTo>
                <a:lnTo>
                  <a:pt x="659" y="61"/>
                </a:lnTo>
                <a:lnTo>
                  <a:pt x="659" y="61"/>
                </a:lnTo>
                <a:lnTo>
                  <a:pt x="661" y="61"/>
                </a:lnTo>
                <a:lnTo>
                  <a:pt x="661" y="61"/>
                </a:lnTo>
                <a:lnTo>
                  <a:pt x="664" y="61"/>
                </a:lnTo>
                <a:lnTo>
                  <a:pt x="664" y="61"/>
                </a:lnTo>
                <a:lnTo>
                  <a:pt x="666" y="61"/>
                </a:lnTo>
                <a:lnTo>
                  <a:pt x="666" y="61"/>
                </a:lnTo>
                <a:lnTo>
                  <a:pt x="669" y="61"/>
                </a:lnTo>
                <a:lnTo>
                  <a:pt x="669" y="61"/>
                </a:lnTo>
                <a:lnTo>
                  <a:pt x="671" y="61"/>
                </a:lnTo>
                <a:lnTo>
                  <a:pt x="671" y="61"/>
                </a:lnTo>
                <a:lnTo>
                  <a:pt x="673" y="61"/>
                </a:lnTo>
                <a:lnTo>
                  <a:pt x="673" y="61"/>
                </a:lnTo>
                <a:lnTo>
                  <a:pt x="676" y="61"/>
                </a:lnTo>
                <a:lnTo>
                  <a:pt x="676" y="61"/>
                </a:lnTo>
                <a:lnTo>
                  <a:pt x="678" y="61"/>
                </a:lnTo>
                <a:lnTo>
                  <a:pt x="678" y="61"/>
                </a:lnTo>
                <a:lnTo>
                  <a:pt x="681" y="61"/>
                </a:lnTo>
                <a:lnTo>
                  <a:pt x="681" y="61"/>
                </a:lnTo>
                <a:lnTo>
                  <a:pt x="683" y="61"/>
                </a:lnTo>
                <a:lnTo>
                  <a:pt x="683" y="61"/>
                </a:lnTo>
                <a:lnTo>
                  <a:pt x="686" y="61"/>
                </a:lnTo>
                <a:lnTo>
                  <a:pt x="686" y="61"/>
                </a:lnTo>
                <a:lnTo>
                  <a:pt x="688" y="61"/>
                </a:lnTo>
                <a:lnTo>
                  <a:pt x="688" y="61"/>
                </a:lnTo>
                <a:lnTo>
                  <a:pt x="690" y="61"/>
                </a:lnTo>
                <a:lnTo>
                  <a:pt x="690" y="61"/>
                </a:lnTo>
                <a:lnTo>
                  <a:pt x="693" y="61"/>
                </a:lnTo>
                <a:lnTo>
                  <a:pt x="693" y="61"/>
                </a:lnTo>
                <a:lnTo>
                  <a:pt x="695" y="61"/>
                </a:lnTo>
                <a:lnTo>
                  <a:pt x="695" y="61"/>
                </a:lnTo>
                <a:lnTo>
                  <a:pt x="698" y="61"/>
                </a:lnTo>
                <a:lnTo>
                  <a:pt x="698" y="61"/>
                </a:lnTo>
                <a:lnTo>
                  <a:pt x="700" y="61"/>
                </a:lnTo>
                <a:lnTo>
                  <a:pt x="700" y="61"/>
                </a:lnTo>
                <a:lnTo>
                  <a:pt x="703" y="61"/>
                </a:lnTo>
                <a:lnTo>
                  <a:pt x="703" y="61"/>
                </a:lnTo>
                <a:lnTo>
                  <a:pt x="705" y="61"/>
                </a:lnTo>
                <a:lnTo>
                  <a:pt x="705" y="61"/>
                </a:lnTo>
                <a:lnTo>
                  <a:pt x="708" y="61"/>
                </a:lnTo>
                <a:lnTo>
                  <a:pt x="708" y="61"/>
                </a:lnTo>
                <a:lnTo>
                  <a:pt x="710" y="61"/>
                </a:lnTo>
                <a:lnTo>
                  <a:pt x="710" y="61"/>
                </a:lnTo>
                <a:lnTo>
                  <a:pt x="712" y="61"/>
                </a:lnTo>
                <a:lnTo>
                  <a:pt x="712" y="61"/>
                </a:lnTo>
                <a:lnTo>
                  <a:pt x="715" y="61"/>
                </a:lnTo>
                <a:lnTo>
                  <a:pt x="715" y="61"/>
                </a:lnTo>
                <a:lnTo>
                  <a:pt x="717" y="61"/>
                </a:lnTo>
                <a:lnTo>
                  <a:pt x="717" y="61"/>
                </a:lnTo>
                <a:lnTo>
                  <a:pt x="720" y="61"/>
                </a:lnTo>
                <a:lnTo>
                  <a:pt x="720" y="61"/>
                </a:lnTo>
                <a:lnTo>
                  <a:pt x="722" y="61"/>
                </a:lnTo>
                <a:lnTo>
                  <a:pt x="722" y="61"/>
                </a:lnTo>
                <a:lnTo>
                  <a:pt x="724" y="61"/>
                </a:lnTo>
                <a:lnTo>
                  <a:pt x="724" y="61"/>
                </a:lnTo>
                <a:lnTo>
                  <a:pt x="727" y="61"/>
                </a:lnTo>
                <a:lnTo>
                  <a:pt x="727" y="61"/>
                </a:lnTo>
                <a:lnTo>
                  <a:pt x="729" y="61"/>
                </a:lnTo>
                <a:lnTo>
                  <a:pt x="729" y="61"/>
                </a:lnTo>
                <a:lnTo>
                  <a:pt x="732" y="61"/>
                </a:lnTo>
                <a:lnTo>
                  <a:pt x="732" y="61"/>
                </a:lnTo>
                <a:lnTo>
                  <a:pt x="734" y="61"/>
                </a:lnTo>
                <a:lnTo>
                  <a:pt x="734" y="61"/>
                </a:lnTo>
                <a:lnTo>
                  <a:pt x="737" y="61"/>
                </a:lnTo>
                <a:lnTo>
                  <a:pt x="737" y="61"/>
                </a:lnTo>
                <a:lnTo>
                  <a:pt x="739" y="61"/>
                </a:lnTo>
                <a:lnTo>
                  <a:pt x="739" y="61"/>
                </a:lnTo>
                <a:lnTo>
                  <a:pt x="742" y="61"/>
                </a:lnTo>
                <a:lnTo>
                  <a:pt x="742" y="61"/>
                </a:lnTo>
                <a:lnTo>
                  <a:pt x="744" y="61"/>
                </a:lnTo>
                <a:lnTo>
                  <a:pt x="744" y="61"/>
                </a:lnTo>
                <a:lnTo>
                  <a:pt x="746" y="61"/>
                </a:lnTo>
                <a:lnTo>
                  <a:pt x="746" y="61"/>
                </a:lnTo>
                <a:lnTo>
                  <a:pt x="749" y="61"/>
                </a:lnTo>
                <a:lnTo>
                  <a:pt x="749" y="61"/>
                </a:lnTo>
                <a:lnTo>
                  <a:pt x="751" y="61"/>
                </a:lnTo>
                <a:lnTo>
                  <a:pt x="751" y="61"/>
                </a:lnTo>
                <a:lnTo>
                  <a:pt x="754" y="61"/>
                </a:lnTo>
                <a:lnTo>
                  <a:pt x="754" y="61"/>
                </a:lnTo>
                <a:lnTo>
                  <a:pt x="756" y="61"/>
                </a:lnTo>
                <a:lnTo>
                  <a:pt x="756" y="61"/>
                </a:lnTo>
                <a:lnTo>
                  <a:pt x="758" y="61"/>
                </a:lnTo>
                <a:lnTo>
                  <a:pt x="758" y="61"/>
                </a:lnTo>
                <a:lnTo>
                  <a:pt x="761" y="61"/>
                </a:lnTo>
                <a:lnTo>
                  <a:pt x="761" y="61"/>
                </a:lnTo>
                <a:lnTo>
                  <a:pt x="763" y="61"/>
                </a:lnTo>
                <a:lnTo>
                  <a:pt x="763" y="61"/>
                </a:lnTo>
                <a:lnTo>
                  <a:pt x="766" y="61"/>
                </a:lnTo>
                <a:lnTo>
                  <a:pt x="766" y="61"/>
                </a:lnTo>
                <a:lnTo>
                  <a:pt x="768" y="61"/>
                </a:lnTo>
                <a:lnTo>
                  <a:pt x="768" y="61"/>
                </a:lnTo>
                <a:lnTo>
                  <a:pt x="771" y="61"/>
                </a:lnTo>
                <a:lnTo>
                  <a:pt x="771" y="61"/>
                </a:lnTo>
                <a:lnTo>
                  <a:pt x="773" y="61"/>
                </a:lnTo>
                <a:lnTo>
                  <a:pt x="773" y="61"/>
                </a:lnTo>
                <a:lnTo>
                  <a:pt x="776" y="61"/>
                </a:lnTo>
                <a:lnTo>
                  <a:pt x="776" y="61"/>
                </a:lnTo>
                <a:lnTo>
                  <a:pt x="778" y="61"/>
                </a:lnTo>
                <a:lnTo>
                  <a:pt x="778" y="61"/>
                </a:lnTo>
                <a:lnTo>
                  <a:pt x="780" y="61"/>
                </a:lnTo>
                <a:lnTo>
                  <a:pt x="780" y="61"/>
                </a:lnTo>
                <a:lnTo>
                  <a:pt x="783" y="61"/>
                </a:lnTo>
                <a:lnTo>
                  <a:pt x="783" y="61"/>
                </a:lnTo>
                <a:lnTo>
                  <a:pt x="785" y="61"/>
                </a:lnTo>
                <a:lnTo>
                  <a:pt x="785" y="61"/>
                </a:lnTo>
                <a:lnTo>
                  <a:pt x="788" y="61"/>
                </a:lnTo>
                <a:lnTo>
                  <a:pt x="788" y="61"/>
                </a:lnTo>
                <a:lnTo>
                  <a:pt x="790" y="61"/>
                </a:lnTo>
                <a:lnTo>
                  <a:pt x="790" y="61"/>
                </a:lnTo>
                <a:lnTo>
                  <a:pt x="792" y="61"/>
                </a:lnTo>
                <a:lnTo>
                  <a:pt x="792" y="61"/>
                </a:lnTo>
                <a:lnTo>
                  <a:pt x="795" y="61"/>
                </a:lnTo>
                <a:lnTo>
                  <a:pt x="795" y="61"/>
                </a:lnTo>
                <a:lnTo>
                  <a:pt x="797" y="61"/>
                </a:lnTo>
                <a:lnTo>
                  <a:pt x="797" y="61"/>
                </a:lnTo>
                <a:lnTo>
                  <a:pt x="800" y="61"/>
                </a:lnTo>
                <a:lnTo>
                  <a:pt x="800" y="61"/>
                </a:lnTo>
                <a:lnTo>
                  <a:pt x="802" y="61"/>
                </a:lnTo>
                <a:lnTo>
                  <a:pt x="802" y="61"/>
                </a:lnTo>
                <a:lnTo>
                  <a:pt x="805" y="61"/>
                </a:lnTo>
                <a:lnTo>
                  <a:pt x="805" y="61"/>
                </a:lnTo>
                <a:lnTo>
                  <a:pt x="807" y="61"/>
                </a:lnTo>
                <a:lnTo>
                  <a:pt x="807" y="61"/>
                </a:lnTo>
                <a:lnTo>
                  <a:pt x="810" y="61"/>
                </a:lnTo>
                <a:lnTo>
                  <a:pt x="810" y="61"/>
                </a:lnTo>
                <a:lnTo>
                  <a:pt x="812" y="61"/>
                </a:lnTo>
                <a:lnTo>
                  <a:pt x="812" y="61"/>
                </a:lnTo>
                <a:lnTo>
                  <a:pt x="814" y="61"/>
                </a:lnTo>
                <a:lnTo>
                  <a:pt x="814" y="61"/>
                </a:lnTo>
                <a:lnTo>
                  <a:pt x="817" y="61"/>
                </a:lnTo>
                <a:lnTo>
                  <a:pt x="817" y="61"/>
                </a:lnTo>
                <a:lnTo>
                  <a:pt x="819" y="61"/>
                </a:lnTo>
                <a:lnTo>
                  <a:pt x="819" y="61"/>
                </a:lnTo>
                <a:lnTo>
                  <a:pt x="822" y="61"/>
                </a:lnTo>
                <a:lnTo>
                  <a:pt x="822" y="61"/>
                </a:lnTo>
                <a:lnTo>
                  <a:pt x="824" y="61"/>
                </a:lnTo>
                <a:lnTo>
                  <a:pt x="824" y="61"/>
                </a:lnTo>
                <a:lnTo>
                  <a:pt x="827" y="61"/>
                </a:lnTo>
                <a:lnTo>
                  <a:pt x="827" y="61"/>
                </a:lnTo>
                <a:lnTo>
                  <a:pt x="829" y="61"/>
                </a:lnTo>
                <a:lnTo>
                  <a:pt x="829" y="61"/>
                </a:lnTo>
                <a:lnTo>
                  <a:pt x="831" y="61"/>
                </a:lnTo>
                <a:lnTo>
                  <a:pt x="831" y="61"/>
                </a:lnTo>
                <a:lnTo>
                  <a:pt x="834" y="61"/>
                </a:lnTo>
                <a:lnTo>
                  <a:pt x="834" y="61"/>
                </a:lnTo>
                <a:lnTo>
                  <a:pt x="836" y="61"/>
                </a:lnTo>
                <a:lnTo>
                  <a:pt x="836" y="61"/>
                </a:lnTo>
                <a:lnTo>
                  <a:pt x="839" y="61"/>
                </a:lnTo>
                <a:lnTo>
                  <a:pt x="839" y="61"/>
                </a:lnTo>
                <a:lnTo>
                  <a:pt x="841" y="61"/>
                </a:lnTo>
                <a:lnTo>
                  <a:pt x="841" y="61"/>
                </a:lnTo>
                <a:lnTo>
                  <a:pt x="844" y="61"/>
                </a:lnTo>
                <a:lnTo>
                  <a:pt x="844" y="61"/>
                </a:lnTo>
                <a:lnTo>
                  <a:pt x="846" y="61"/>
                </a:lnTo>
                <a:lnTo>
                  <a:pt x="846" y="61"/>
                </a:lnTo>
                <a:lnTo>
                  <a:pt x="848" y="61"/>
                </a:lnTo>
                <a:lnTo>
                  <a:pt x="848" y="61"/>
                </a:lnTo>
                <a:lnTo>
                  <a:pt x="851" y="61"/>
                </a:lnTo>
                <a:lnTo>
                  <a:pt x="851" y="61"/>
                </a:lnTo>
                <a:lnTo>
                  <a:pt x="853" y="61"/>
                </a:lnTo>
                <a:lnTo>
                  <a:pt x="853" y="61"/>
                </a:lnTo>
                <a:lnTo>
                  <a:pt x="856" y="61"/>
                </a:lnTo>
                <a:lnTo>
                  <a:pt x="856" y="61"/>
                </a:lnTo>
                <a:lnTo>
                  <a:pt x="858" y="61"/>
                </a:lnTo>
                <a:lnTo>
                  <a:pt x="858" y="61"/>
                </a:lnTo>
                <a:lnTo>
                  <a:pt x="861" y="61"/>
                </a:lnTo>
                <a:lnTo>
                  <a:pt x="861" y="61"/>
                </a:lnTo>
                <a:lnTo>
                  <a:pt x="863" y="61"/>
                </a:lnTo>
                <a:lnTo>
                  <a:pt x="863" y="61"/>
                </a:lnTo>
                <a:lnTo>
                  <a:pt x="865" y="61"/>
                </a:lnTo>
                <a:lnTo>
                  <a:pt x="865" y="61"/>
                </a:lnTo>
                <a:lnTo>
                  <a:pt x="868" y="61"/>
                </a:lnTo>
                <a:lnTo>
                  <a:pt x="868" y="61"/>
                </a:lnTo>
                <a:lnTo>
                  <a:pt x="870" y="61"/>
                </a:lnTo>
                <a:lnTo>
                  <a:pt x="870" y="61"/>
                </a:lnTo>
                <a:lnTo>
                  <a:pt x="873" y="61"/>
                </a:lnTo>
                <a:lnTo>
                  <a:pt x="873" y="61"/>
                </a:lnTo>
                <a:lnTo>
                  <a:pt x="875" y="61"/>
                </a:lnTo>
                <a:lnTo>
                  <a:pt x="875" y="61"/>
                </a:lnTo>
                <a:lnTo>
                  <a:pt x="878" y="61"/>
                </a:lnTo>
                <a:lnTo>
                  <a:pt x="878" y="61"/>
                </a:lnTo>
                <a:lnTo>
                  <a:pt x="880" y="61"/>
                </a:lnTo>
                <a:lnTo>
                  <a:pt x="880" y="61"/>
                </a:lnTo>
                <a:lnTo>
                  <a:pt x="882" y="61"/>
                </a:lnTo>
                <a:lnTo>
                  <a:pt x="882" y="61"/>
                </a:lnTo>
                <a:lnTo>
                  <a:pt x="885" y="61"/>
                </a:lnTo>
                <a:lnTo>
                  <a:pt x="885" y="61"/>
                </a:lnTo>
                <a:lnTo>
                  <a:pt x="887" y="61"/>
                </a:lnTo>
                <a:lnTo>
                  <a:pt x="887" y="61"/>
                </a:lnTo>
                <a:lnTo>
                  <a:pt x="890" y="61"/>
                </a:lnTo>
                <a:lnTo>
                  <a:pt x="890" y="61"/>
                </a:lnTo>
                <a:lnTo>
                  <a:pt x="892" y="61"/>
                </a:lnTo>
                <a:lnTo>
                  <a:pt x="892" y="61"/>
                </a:lnTo>
                <a:lnTo>
                  <a:pt x="895" y="61"/>
                </a:lnTo>
                <a:lnTo>
                  <a:pt x="895" y="61"/>
                </a:lnTo>
                <a:lnTo>
                  <a:pt x="897" y="61"/>
                </a:lnTo>
                <a:lnTo>
                  <a:pt x="897" y="61"/>
                </a:lnTo>
                <a:lnTo>
                  <a:pt x="899" y="61"/>
                </a:lnTo>
                <a:lnTo>
                  <a:pt x="899" y="61"/>
                </a:lnTo>
                <a:lnTo>
                  <a:pt x="902" y="61"/>
                </a:lnTo>
                <a:lnTo>
                  <a:pt x="902" y="61"/>
                </a:lnTo>
                <a:lnTo>
                  <a:pt x="904" y="61"/>
                </a:lnTo>
                <a:lnTo>
                  <a:pt x="904" y="61"/>
                </a:lnTo>
                <a:lnTo>
                  <a:pt x="907" y="61"/>
                </a:lnTo>
                <a:lnTo>
                  <a:pt x="907" y="61"/>
                </a:lnTo>
                <a:lnTo>
                  <a:pt x="909" y="61"/>
                </a:lnTo>
                <a:lnTo>
                  <a:pt x="909" y="61"/>
                </a:lnTo>
                <a:lnTo>
                  <a:pt x="911" y="61"/>
                </a:lnTo>
                <a:lnTo>
                  <a:pt x="911" y="61"/>
                </a:lnTo>
                <a:lnTo>
                  <a:pt x="914" y="61"/>
                </a:lnTo>
                <a:lnTo>
                  <a:pt x="914" y="61"/>
                </a:lnTo>
                <a:lnTo>
                  <a:pt x="916" y="61"/>
                </a:lnTo>
                <a:lnTo>
                  <a:pt x="916" y="61"/>
                </a:lnTo>
                <a:lnTo>
                  <a:pt x="919" y="61"/>
                </a:lnTo>
                <a:lnTo>
                  <a:pt x="919" y="61"/>
                </a:lnTo>
                <a:lnTo>
                  <a:pt x="921" y="61"/>
                </a:lnTo>
                <a:lnTo>
                  <a:pt x="921" y="61"/>
                </a:lnTo>
                <a:lnTo>
                  <a:pt x="924" y="61"/>
                </a:lnTo>
                <a:lnTo>
                  <a:pt x="924" y="61"/>
                </a:lnTo>
                <a:lnTo>
                  <a:pt x="926" y="61"/>
                </a:lnTo>
                <a:lnTo>
                  <a:pt x="926" y="61"/>
                </a:lnTo>
                <a:lnTo>
                  <a:pt x="929" y="61"/>
                </a:lnTo>
                <a:lnTo>
                  <a:pt x="929" y="61"/>
                </a:lnTo>
                <a:lnTo>
                  <a:pt x="931" y="61"/>
                </a:lnTo>
                <a:lnTo>
                  <a:pt x="931" y="61"/>
                </a:lnTo>
                <a:lnTo>
                  <a:pt x="933" y="61"/>
                </a:lnTo>
                <a:lnTo>
                  <a:pt x="933" y="61"/>
                </a:lnTo>
                <a:lnTo>
                  <a:pt x="936" y="61"/>
                </a:lnTo>
                <a:lnTo>
                  <a:pt x="936" y="61"/>
                </a:lnTo>
                <a:lnTo>
                  <a:pt x="938" y="61"/>
                </a:lnTo>
                <a:lnTo>
                  <a:pt x="938" y="61"/>
                </a:lnTo>
                <a:lnTo>
                  <a:pt x="941" y="61"/>
                </a:lnTo>
                <a:lnTo>
                  <a:pt x="941" y="61"/>
                </a:lnTo>
                <a:lnTo>
                  <a:pt x="943" y="61"/>
                </a:lnTo>
                <a:lnTo>
                  <a:pt x="943" y="61"/>
                </a:lnTo>
                <a:lnTo>
                  <a:pt x="945" y="61"/>
                </a:lnTo>
                <a:lnTo>
                  <a:pt x="945" y="61"/>
                </a:lnTo>
                <a:lnTo>
                  <a:pt x="948" y="61"/>
                </a:lnTo>
                <a:lnTo>
                  <a:pt x="948" y="61"/>
                </a:lnTo>
                <a:lnTo>
                  <a:pt x="950" y="61"/>
                </a:lnTo>
                <a:lnTo>
                  <a:pt x="950" y="61"/>
                </a:lnTo>
                <a:lnTo>
                  <a:pt x="953" y="61"/>
                </a:lnTo>
                <a:lnTo>
                  <a:pt x="953" y="61"/>
                </a:lnTo>
                <a:lnTo>
                  <a:pt x="955" y="61"/>
                </a:lnTo>
                <a:lnTo>
                  <a:pt x="955" y="61"/>
                </a:lnTo>
                <a:lnTo>
                  <a:pt x="958" y="61"/>
                </a:lnTo>
                <a:lnTo>
                  <a:pt x="958" y="61"/>
                </a:lnTo>
                <a:lnTo>
                  <a:pt x="960" y="61"/>
                </a:lnTo>
                <a:lnTo>
                  <a:pt x="960" y="61"/>
                </a:lnTo>
                <a:lnTo>
                  <a:pt x="963" y="61"/>
                </a:lnTo>
                <a:lnTo>
                  <a:pt x="963" y="61"/>
                </a:lnTo>
                <a:lnTo>
                  <a:pt x="965" y="61"/>
                </a:lnTo>
                <a:lnTo>
                  <a:pt x="965" y="61"/>
                </a:lnTo>
                <a:lnTo>
                  <a:pt x="967" y="61"/>
                </a:lnTo>
                <a:lnTo>
                  <a:pt x="967" y="61"/>
                </a:lnTo>
                <a:lnTo>
                  <a:pt x="970" y="61"/>
                </a:lnTo>
                <a:lnTo>
                  <a:pt x="970" y="61"/>
                </a:lnTo>
                <a:lnTo>
                  <a:pt x="972" y="61"/>
                </a:lnTo>
                <a:lnTo>
                  <a:pt x="972" y="61"/>
                </a:lnTo>
                <a:lnTo>
                  <a:pt x="975" y="61"/>
                </a:lnTo>
                <a:lnTo>
                  <a:pt x="975" y="61"/>
                </a:lnTo>
                <a:lnTo>
                  <a:pt x="977" y="61"/>
                </a:lnTo>
                <a:lnTo>
                  <a:pt x="977" y="61"/>
                </a:lnTo>
                <a:lnTo>
                  <a:pt x="980" y="61"/>
                </a:lnTo>
                <a:lnTo>
                  <a:pt x="980" y="61"/>
                </a:lnTo>
                <a:lnTo>
                  <a:pt x="982" y="61"/>
                </a:lnTo>
                <a:lnTo>
                  <a:pt x="982" y="61"/>
                </a:lnTo>
                <a:lnTo>
                  <a:pt x="984" y="61"/>
                </a:lnTo>
                <a:lnTo>
                  <a:pt x="984" y="61"/>
                </a:lnTo>
                <a:lnTo>
                  <a:pt x="987" y="61"/>
                </a:lnTo>
                <a:lnTo>
                  <a:pt x="987" y="61"/>
                </a:lnTo>
                <a:lnTo>
                  <a:pt x="989" y="61"/>
                </a:lnTo>
                <a:lnTo>
                  <a:pt x="989" y="61"/>
                </a:lnTo>
                <a:lnTo>
                  <a:pt x="992" y="61"/>
                </a:lnTo>
                <a:lnTo>
                  <a:pt x="992" y="61"/>
                </a:lnTo>
                <a:lnTo>
                  <a:pt x="994" y="61"/>
                </a:lnTo>
                <a:lnTo>
                  <a:pt x="994" y="61"/>
                </a:lnTo>
                <a:lnTo>
                  <a:pt x="997" y="61"/>
                </a:lnTo>
                <a:lnTo>
                  <a:pt x="997" y="61"/>
                </a:lnTo>
                <a:lnTo>
                  <a:pt x="999" y="61"/>
                </a:lnTo>
                <a:lnTo>
                  <a:pt x="999" y="61"/>
                </a:lnTo>
                <a:lnTo>
                  <a:pt x="1001" y="61"/>
                </a:lnTo>
                <a:lnTo>
                  <a:pt x="1001" y="61"/>
                </a:lnTo>
                <a:lnTo>
                  <a:pt x="1004" y="61"/>
                </a:lnTo>
                <a:lnTo>
                  <a:pt x="1004" y="61"/>
                </a:lnTo>
                <a:lnTo>
                  <a:pt x="1006" y="61"/>
                </a:lnTo>
                <a:lnTo>
                  <a:pt x="1006" y="61"/>
                </a:lnTo>
                <a:lnTo>
                  <a:pt x="1009" y="61"/>
                </a:lnTo>
                <a:lnTo>
                  <a:pt x="1009" y="61"/>
                </a:lnTo>
                <a:lnTo>
                  <a:pt x="1011" y="61"/>
                </a:lnTo>
                <a:lnTo>
                  <a:pt x="1011" y="61"/>
                </a:lnTo>
                <a:lnTo>
                  <a:pt x="1014" y="61"/>
                </a:lnTo>
                <a:lnTo>
                  <a:pt x="1014" y="61"/>
                </a:lnTo>
                <a:lnTo>
                  <a:pt x="1016" y="61"/>
                </a:lnTo>
                <a:lnTo>
                  <a:pt x="1016" y="61"/>
                </a:lnTo>
                <a:lnTo>
                  <a:pt x="1019" y="61"/>
                </a:lnTo>
                <a:lnTo>
                  <a:pt x="1019" y="61"/>
                </a:lnTo>
                <a:lnTo>
                  <a:pt x="1021" y="61"/>
                </a:lnTo>
                <a:lnTo>
                  <a:pt x="1021" y="61"/>
                </a:lnTo>
                <a:lnTo>
                  <a:pt x="1023" y="61"/>
                </a:lnTo>
                <a:lnTo>
                  <a:pt x="1023" y="61"/>
                </a:lnTo>
                <a:lnTo>
                  <a:pt x="1026" y="61"/>
                </a:lnTo>
                <a:lnTo>
                  <a:pt x="1026" y="61"/>
                </a:lnTo>
                <a:lnTo>
                  <a:pt x="1028" y="61"/>
                </a:lnTo>
                <a:lnTo>
                  <a:pt x="1028" y="61"/>
                </a:lnTo>
                <a:lnTo>
                  <a:pt x="1031" y="61"/>
                </a:lnTo>
                <a:lnTo>
                  <a:pt x="1031" y="61"/>
                </a:lnTo>
                <a:lnTo>
                  <a:pt x="1033" y="61"/>
                </a:lnTo>
                <a:lnTo>
                  <a:pt x="1033" y="61"/>
                </a:lnTo>
                <a:lnTo>
                  <a:pt x="1035" y="61"/>
                </a:lnTo>
                <a:lnTo>
                  <a:pt x="1035" y="61"/>
                </a:lnTo>
                <a:lnTo>
                  <a:pt x="1038" y="61"/>
                </a:lnTo>
                <a:lnTo>
                  <a:pt x="1038" y="61"/>
                </a:lnTo>
                <a:lnTo>
                  <a:pt x="1040" y="61"/>
                </a:lnTo>
                <a:lnTo>
                  <a:pt x="1040" y="61"/>
                </a:lnTo>
                <a:lnTo>
                  <a:pt x="1043" y="61"/>
                </a:lnTo>
                <a:lnTo>
                  <a:pt x="1043" y="61"/>
                </a:lnTo>
                <a:lnTo>
                  <a:pt x="1045" y="61"/>
                </a:lnTo>
                <a:lnTo>
                  <a:pt x="1045" y="61"/>
                </a:lnTo>
                <a:lnTo>
                  <a:pt x="1048" y="61"/>
                </a:lnTo>
                <a:lnTo>
                  <a:pt x="1048" y="61"/>
                </a:lnTo>
                <a:lnTo>
                  <a:pt x="1050" y="61"/>
                </a:lnTo>
                <a:lnTo>
                  <a:pt x="1050" y="61"/>
                </a:lnTo>
                <a:lnTo>
                  <a:pt x="1053" y="61"/>
                </a:lnTo>
                <a:lnTo>
                  <a:pt x="1053" y="61"/>
                </a:lnTo>
                <a:lnTo>
                  <a:pt x="1055" y="61"/>
                </a:lnTo>
                <a:lnTo>
                  <a:pt x="1055" y="61"/>
                </a:lnTo>
                <a:lnTo>
                  <a:pt x="1057" y="61"/>
                </a:lnTo>
                <a:lnTo>
                  <a:pt x="1057" y="61"/>
                </a:lnTo>
                <a:lnTo>
                  <a:pt x="1060" y="61"/>
                </a:lnTo>
                <a:lnTo>
                  <a:pt x="1060" y="61"/>
                </a:lnTo>
                <a:lnTo>
                  <a:pt x="1062" y="61"/>
                </a:lnTo>
                <a:lnTo>
                  <a:pt x="1062" y="61"/>
                </a:lnTo>
                <a:lnTo>
                  <a:pt x="1065" y="61"/>
                </a:lnTo>
                <a:lnTo>
                  <a:pt x="1065" y="61"/>
                </a:lnTo>
                <a:lnTo>
                  <a:pt x="1067" y="61"/>
                </a:lnTo>
                <a:lnTo>
                  <a:pt x="1067" y="61"/>
                </a:lnTo>
                <a:lnTo>
                  <a:pt x="1069" y="61"/>
                </a:lnTo>
                <a:lnTo>
                  <a:pt x="1069" y="61"/>
                </a:lnTo>
                <a:lnTo>
                  <a:pt x="1072" y="61"/>
                </a:lnTo>
                <a:lnTo>
                  <a:pt x="1072" y="61"/>
                </a:lnTo>
                <a:lnTo>
                  <a:pt x="1074" y="61"/>
                </a:lnTo>
                <a:lnTo>
                  <a:pt x="1074" y="61"/>
                </a:lnTo>
                <a:lnTo>
                  <a:pt x="1077" y="61"/>
                </a:lnTo>
                <a:lnTo>
                  <a:pt x="1077" y="61"/>
                </a:lnTo>
                <a:lnTo>
                  <a:pt x="1079" y="61"/>
                </a:lnTo>
                <a:lnTo>
                  <a:pt x="1079" y="61"/>
                </a:lnTo>
                <a:lnTo>
                  <a:pt x="1082" y="61"/>
                </a:lnTo>
                <a:lnTo>
                  <a:pt x="1082" y="61"/>
                </a:lnTo>
                <a:lnTo>
                  <a:pt x="1084" y="61"/>
                </a:lnTo>
                <a:lnTo>
                  <a:pt x="1084" y="61"/>
                </a:lnTo>
                <a:lnTo>
                  <a:pt x="1087" y="61"/>
                </a:lnTo>
                <a:lnTo>
                  <a:pt x="1087" y="61"/>
                </a:lnTo>
                <a:lnTo>
                  <a:pt x="1089" y="61"/>
                </a:lnTo>
                <a:lnTo>
                  <a:pt x="1089" y="61"/>
                </a:lnTo>
                <a:lnTo>
                  <a:pt x="1091" y="61"/>
                </a:lnTo>
                <a:lnTo>
                  <a:pt x="1091" y="61"/>
                </a:lnTo>
                <a:lnTo>
                  <a:pt x="1094" y="61"/>
                </a:lnTo>
                <a:lnTo>
                  <a:pt x="1094" y="61"/>
                </a:lnTo>
                <a:lnTo>
                  <a:pt x="1096" y="61"/>
                </a:lnTo>
                <a:lnTo>
                  <a:pt x="1096" y="61"/>
                </a:lnTo>
                <a:lnTo>
                  <a:pt x="1099" y="61"/>
                </a:lnTo>
                <a:lnTo>
                  <a:pt x="1099" y="61"/>
                </a:lnTo>
                <a:lnTo>
                  <a:pt x="1101" y="61"/>
                </a:lnTo>
                <a:lnTo>
                  <a:pt x="1101" y="61"/>
                </a:lnTo>
                <a:lnTo>
                  <a:pt x="1103" y="61"/>
                </a:lnTo>
                <a:lnTo>
                  <a:pt x="1103" y="61"/>
                </a:lnTo>
                <a:lnTo>
                  <a:pt x="1106" y="61"/>
                </a:lnTo>
                <a:lnTo>
                  <a:pt x="1106" y="61"/>
                </a:lnTo>
                <a:lnTo>
                  <a:pt x="1108" y="61"/>
                </a:lnTo>
                <a:lnTo>
                  <a:pt x="1108" y="61"/>
                </a:lnTo>
                <a:lnTo>
                  <a:pt x="1111" y="61"/>
                </a:lnTo>
                <a:lnTo>
                  <a:pt x="1111" y="61"/>
                </a:lnTo>
                <a:lnTo>
                  <a:pt x="1113" y="61"/>
                </a:lnTo>
                <a:lnTo>
                  <a:pt x="1113" y="61"/>
                </a:lnTo>
                <a:lnTo>
                  <a:pt x="1116" y="61"/>
                </a:lnTo>
                <a:lnTo>
                  <a:pt x="1116" y="61"/>
                </a:lnTo>
                <a:lnTo>
                  <a:pt x="1118" y="61"/>
                </a:lnTo>
                <a:lnTo>
                  <a:pt x="1118" y="61"/>
                </a:lnTo>
                <a:lnTo>
                  <a:pt x="1121" y="61"/>
                </a:lnTo>
                <a:lnTo>
                  <a:pt x="1121" y="61"/>
                </a:lnTo>
                <a:lnTo>
                  <a:pt x="1123" y="61"/>
                </a:lnTo>
                <a:lnTo>
                  <a:pt x="1123" y="61"/>
                </a:lnTo>
                <a:lnTo>
                  <a:pt x="1125" y="61"/>
                </a:lnTo>
                <a:lnTo>
                  <a:pt x="1125" y="61"/>
                </a:lnTo>
                <a:lnTo>
                  <a:pt x="1128" y="61"/>
                </a:lnTo>
                <a:lnTo>
                  <a:pt x="1128" y="61"/>
                </a:lnTo>
                <a:lnTo>
                  <a:pt x="1130" y="61"/>
                </a:lnTo>
                <a:lnTo>
                  <a:pt x="1130" y="61"/>
                </a:lnTo>
                <a:lnTo>
                  <a:pt x="1133" y="61"/>
                </a:lnTo>
                <a:lnTo>
                  <a:pt x="1133" y="61"/>
                </a:lnTo>
                <a:lnTo>
                  <a:pt x="1135" y="61"/>
                </a:lnTo>
                <a:lnTo>
                  <a:pt x="1135" y="61"/>
                </a:lnTo>
                <a:lnTo>
                  <a:pt x="1137" y="61"/>
                </a:lnTo>
                <a:lnTo>
                  <a:pt x="1137" y="61"/>
                </a:lnTo>
                <a:lnTo>
                  <a:pt x="1140" y="61"/>
                </a:lnTo>
                <a:lnTo>
                  <a:pt x="1140" y="61"/>
                </a:lnTo>
                <a:lnTo>
                  <a:pt x="1142" y="61"/>
                </a:lnTo>
                <a:lnTo>
                  <a:pt x="1142" y="61"/>
                </a:lnTo>
                <a:lnTo>
                  <a:pt x="1145" y="61"/>
                </a:lnTo>
                <a:lnTo>
                  <a:pt x="1145" y="61"/>
                </a:lnTo>
                <a:lnTo>
                  <a:pt x="1147" y="61"/>
                </a:lnTo>
                <a:lnTo>
                  <a:pt x="1147" y="61"/>
                </a:lnTo>
                <a:lnTo>
                  <a:pt x="1150" y="61"/>
                </a:lnTo>
                <a:lnTo>
                  <a:pt x="1150" y="61"/>
                </a:lnTo>
                <a:lnTo>
                  <a:pt x="1152" y="61"/>
                </a:lnTo>
                <a:lnTo>
                  <a:pt x="1152" y="61"/>
                </a:lnTo>
                <a:lnTo>
                  <a:pt x="1155" y="61"/>
                </a:lnTo>
                <a:lnTo>
                  <a:pt x="1155" y="61"/>
                </a:lnTo>
                <a:lnTo>
                  <a:pt x="1157" y="61"/>
                </a:lnTo>
                <a:lnTo>
                  <a:pt x="1157" y="61"/>
                </a:lnTo>
                <a:lnTo>
                  <a:pt x="1159" y="61"/>
                </a:lnTo>
                <a:lnTo>
                  <a:pt x="1159" y="61"/>
                </a:lnTo>
                <a:lnTo>
                  <a:pt x="1162" y="61"/>
                </a:lnTo>
                <a:lnTo>
                  <a:pt x="1162" y="61"/>
                </a:lnTo>
                <a:lnTo>
                  <a:pt x="1164" y="61"/>
                </a:lnTo>
                <a:lnTo>
                  <a:pt x="1164" y="61"/>
                </a:lnTo>
                <a:lnTo>
                  <a:pt x="1167" y="61"/>
                </a:lnTo>
                <a:lnTo>
                  <a:pt x="1167" y="61"/>
                </a:lnTo>
                <a:lnTo>
                  <a:pt x="1169" y="61"/>
                </a:lnTo>
                <a:lnTo>
                  <a:pt x="1169" y="61"/>
                </a:lnTo>
                <a:lnTo>
                  <a:pt x="1172" y="61"/>
                </a:lnTo>
                <a:lnTo>
                  <a:pt x="1172" y="61"/>
                </a:lnTo>
                <a:lnTo>
                  <a:pt x="1174" y="61"/>
                </a:lnTo>
                <a:lnTo>
                  <a:pt x="1174" y="61"/>
                </a:lnTo>
                <a:lnTo>
                  <a:pt x="1176" y="61"/>
                </a:lnTo>
                <a:lnTo>
                  <a:pt x="1176" y="61"/>
                </a:lnTo>
                <a:lnTo>
                  <a:pt x="1179" y="61"/>
                </a:lnTo>
                <a:lnTo>
                  <a:pt x="1179" y="61"/>
                </a:lnTo>
                <a:lnTo>
                  <a:pt x="1181" y="61"/>
                </a:lnTo>
                <a:lnTo>
                  <a:pt x="1181" y="61"/>
                </a:lnTo>
                <a:lnTo>
                  <a:pt x="1184" y="61"/>
                </a:lnTo>
                <a:lnTo>
                  <a:pt x="1184" y="61"/>
                </a:lnTo>
                <a:lnTo>
                  <a:pt x="1186" y="61"/>
                </a:lnTo>
                <a:lnTo>
                  <a:pt x="1186" y="61"/>
                </a:lnTo>
                <a:lnTo>
                  <a:pt x="1189" y="61"/>
                </a:lnTo>
                <a:lnTo>
                  <a:pt x="1189" y="61"/>
                </a:lnTo>
                <a:lnTo>
                  <a:pt x="1191" y="61"/>
                </a:lnTo>
                <a:lnTo>
                  <a:pt x="1191" y="61"/>
                </a:lnTo>
                <a:lnTo>
                  <a:pt x="1193" y="61"/>
                </a:lnTo>
                <a:lnTo>
                  <a:pt x="1193" y="61"/>
                </a:lnTo>
                <a:lnTo>
                  <a:pt x="1196" y="61"/>
                </a:lnTo>
                <a:lnTo>
                  <a:pt x="1196" y="61"/>
                </a:lnTo>
                <a:lnTo>
                  <a:pt x="1198" y="61"/>
                </a:lnTo>
                <a:lnTo>
                  <a:pt x="1198" y="61"/>
                </a:lnTo>
                <a:lnTo>
                  <a:pt x="1201" y="61"/>
                </a:lnTo>
                <a:lnTo>
                  <a:pt x="1201" y="61"/>
                </a:lnTo>
                <a:lnTo>
                  <a:pt x="1203" y="61"/>
                </a:lnTo>
                <a:lnTo>
                  <a:pt x="1203" y="61"/>
                </a:lnTo>
                <a:lnTo>
                  <a:pt x="1206" y="61"/>
                </a:lnTo>
                <a:lnTo>
                  <a:pt x="1206" y="61"/>
                </a:lnTo>
                <a:lnTo>
                  <a:pt x="1208" y="61"/>
                </a:lnTo>
                <a:lnTo>
                  <a:pt x="1208" y="61"/>
                </a:lnTo>
                <a:lnTo>
                  <a:pt x="1211" y="61"/>
                </a:lnTo>
                <a:lnTo>
                  <a:pt x="1211" y="61"/>
                </a:lnTo>
                <a:lnTo>
                  <a:pt x="1213" y="61"/>
                </a:lnTo>
                <a:lnTo>
                  <a:pt x="1213" y="61"/>
                </a:lnTo>
                <a:lnTo>
                  <a:pt x="1215" y="61"/>
                </a:lnTo>
                <a:lnTo>
                  <a:pt x="1215" y="61"/>
                </a:lnTo>
                <a:lnTo>
                  <a:pt x="1218" y="61"/>
                </a:lnTo>
                <a:lnTo>
                  <a:pt x="1218" y="61"/>
                </a:lnTo>
                <a:lnTo>
                  <a:pt x="1220" y="61"/>
                </a:lnTo>
                <a:lnTo>
                  <a:pt x="1220" y="61"/>
                </a:lnTo>
                <a:lnTo>
                  <a:pt x="1223" y="61"/>
                </a:lnTo>
                <a:lnTo>
                  <a:pt x="1223" y="61"/>
                </a:lnTo>
                <a:lnTo>
                  <a:pt x="1225" y="61"/>
                </a:lnTo>
                <a:lnTo>
                  <a:pt x="1225" y="61"/>
                </a:lnTo>
                <a:lnTo>
                  <a:pt x="1227" y="61"/>
                </a:lnTo>
                <a:lnTo>
                  <a:pt x="1227" y="61"/>
                </a:lnTo>
                <a:lnTo>
                  <a:pt x="1230" y="61"/>
                </a:lnTo>
                <a:lnTo>
                  <a:pt x="1230" y="61"/>
                </a:lnTo>
                <a:lnTo>
                  <a:pt x="1232" y="61"/>
                </a:lnTo>
                <a:lnTo>
                  <a:pt x="1232" y="61"/>
                </a:lnTo>
                <a:lnTo>
                  <a:pt x="1235" y="61"/>
                </a:lnTo>
                <a:lnTo>
                  <a:pt x="1235" y="61"/>
                </a:lnTo>
                <a:lnTo>
                  <a:pt x="1237" y="61"/>
                </a:lnTo>
                <a:lnTo>
                  <a:pt x="1237" y="61"/>
                </a:lnTo>
                <a:lnTo>
                  <a:pt x="1240" y="61"/>
                </a:lnTo>
                <a:lnTo>
                  <a:pt x="1240" y="61"/>
                </a:lnTo>
                <a:lnTo>
                  <a:pt x="1242" y="61"/>
                </a:lnTo>
                <a:lnTo>
                  <a:pt x="1242" y="61"/>
                </a:lnTo>
                <a:lnTo>
                  <a:pt x="1245" y="61"/>
                </a:lnTo>
                <a:lnTo>
                  <a:pt x="1245" y="61"/>
                </a:lnTo>
                <a:lnTo>
                  <a:pt x="1247" y="61"/>
                </a:lnTo>
                <a:lnTo>
                  <a:pt x="1247" y="61"/>
                </a:lnTo>
                <a:lnTo>
                  <a:pt x="1249" y="61"/>
                </a:lnTo>
                <a:lnTo>
                  <a:pt x="1249" y="61"/>
                </a:lnTo>
                <a:lnTo>
                  <a:pt x="1252" y="61"/>
                </a:lnTo>
                <a:lnTo>
                  <a:pt x="1252" y="61"/>
                </a:lnTo>
                <a:lnTo>
                  <a:pt x="1254" y="61"/>
                </a:lnTo>
                <a:lnTo>
                  <a:pt x="1254" y="61"/>
                </a:lnTo>
                <a:lnTo>
                  <a:pt x="1257" y="61"/>
                </a:lnTo>
                <a:lnTo>
                  <a:pt x="1257" y="61"/>
                </a:lnTo>
                <a:lnTo>
                  <a:pt x="1259" y="61"/>
                </a:lnTo>
                <a:lnTo>
                  <a:pt x="1259" y="61"/>
                </a:lnTo>
                <a:lnTo>
                  <a:pt x="1261" y="61"/>
                </a:lnTo>
                <a:lnTo>
                  <a:pt x="1261" y="61"/>
                </a:lnTo>
                <a:lnTo>
                  <a:pt x="1264" y="61"/>
                </a:lnTo>
                <a:lnTo>
                  <a:pt x="1264" y="61"/>
                </a:lnTo>
                <a:lnTo>
                  <a:pt x="1266" y="61"/>
                </a:lnTo>
                <a:lnTo>
                  <a:pt x="1266" y="61"/>
                </a:lnTo>
                <a:lnTo>
                  <a:pt x="1269" y="61"/>
                </a:lnTo>
                <a:lnTo>
                  <a:pt x="1269" y="61"/>
                </a:lnTo>
                <a:lnTo>
                  <a:pt x="1271" y="61"/>
                </a:lnTo>
                <a:lnTo>
                  <a:pt x="1271" y="61"/>
                </a:lnTo>
                <a:lnTo>
                  <a:pt x="1274" y="61"/>
                </a:lnTo>
                <a:lnTo>
                  <a:pt x="1274" y="61"/>
                </a:lnTo>
                <a:lnTo>
                  <a:pt x="1276" y="61"/>
                </a:lnTo>
                <a:lnTo>
                  <a:pt x="1276" y="61"/>
                </a:lnTo>
                <a:lnTo>
                  <a:pt x="1279" y="61"/>
                </a:lnTo>
                <a:lnTo>
                  <a:pt x="1279" y="61"/>
                </a:lnTo>
                <a:lnTo>
                  <a:pt x="1281" y="61"/>
                </a:lnTo>
                <a:lnTo>
                  <a:pt x="1281" y="61"/>
                </a:lnTo>
                <a:lnTo>
                  <a:pt x="1283" y="61"/>
                </a:lnTo>
                <a:lnTo>
                  <a:pt x="1283" y="61"/>
                </a:lnTo>
                <a:lnTo>
                  <a:pt x="1286" y="61"/>
                </a:lnTo>
                <a:lnTo>
                  <a:pt x="1286" y="61"/>
                </a:lnTo>
                <a:lnTo>
                  <a:pt x="1288" y="61"/>
                </a:lnTo>
                <a:lnTo>
                  <a:pt x="1288" y="61"/>
                </a:lnTo>
                <a:lnTo>
                  <a:pt x="1291" y="61"/>
                </a:lnTo>
                <a:lnTo>
                  <a:pt x="1291" y="61"/>
                </a:lnTo>
                <a:lnTo>
                  <a:pt x="1293" y="61"/>
                </a:lnTo>
                <a:lnTo>
                  <a:pt x="1293" y="61"/>
                </a:lnTo>
                <a:lnTo>
                  <a:pt x="1295" y="61"/>
                </a:lnTo>
                <a:lnTo>
                  <a:pt x="1295" y="61"/>
                </a:lnTo>
                <a:lnTo>
                  <a:pt x="1298" y="61"/>
                </a:lnTo>
                <a:lnTo>
                  <a:pt x="1298" y="61"/>
                </a:lnTo>
                <a:lnTo>
                  <a:pt x="1300" y="61"/>
                </a:lnTo>
                <a:lnTo>
                  <a:pt x="1300" y="61"/>
                </a:lnTo>
                <a:lnTo>
                  <a:pt x="1303" y="61"/>
                </a:lnTo>
                <a:lnTo>
                  <a:pt x="1303" y="61"/>
                </a:lnTo>
                <a:lnTo>
                  <a:pt x="1305" y="61"/>
                </a:lnTo>
                <a:lnTo>
                  <a:pt x="1305" y="61"/>
                </a:lnTo>
                <a:lnTo>
                  <a:pt x="1308" y="61"/>
                </a:lnTo>
                <a:lnTo>
                  <a:pt x="1308" y="61"/>
                </a:lnTo>
                <a:lnTo>
                  <a:pt x="1310" y="61"/>
                </a:lnTo>
                <a:lnTo>
                  <a:pt x="1310" y="61"/>
                </a:lnTo>
                <a:lnTo>
                  <a:pt x="1313" y="61"/>
                </a:lnTo>
                <a:lnTo>
                  <a:pt x="1313" y="61"/>
                </a:lnTo>
                <a:lnTo>
                  <a:pt x="1315" y="61"/>
                </a:lnTo>
                <a:lnTo>
                  <a:pt x="1315" y="61"/>
                </a:lnTo>
                <a:lnTo>
                  <a:pt x="1317" y="61"/>
                </a:lnTo>
                <a:lnTo>
                  <a:pt x="1317" y="61"/>
                </a:lnTo>
                <a:lnTo>
                  <a:pt x="1320" y="61"/>
                </a:lnTo>
                <a:lnTo>
                  <a:pt x="1320" y="61"/>
                </a:lnTo>
                <a:lnTo>
                  <a:pt x="1322" y="61"/>
                </a:lnTo>
                <a:lnTo>
                  <a:pt x="1322" y="61"/>
                </a:lnTo>
                <a:lnTo>
                  <a:pt x="1325" y="61"/>
                </a:lnTo>
                <a:lnTo>
                  <a:pt x="1325" y="61"/>
                </a:lnTo>
                <a:lnTo>
                  <a:pt x="1327" y="61"/>
                </a:lnTo>
                <a:lnTo>
                  <a:pt x="1327" y="61"/>
                </a:lnTo>
                <a:lnTo>
                  <a:pt x="1330" y="61"/>
                </a:lnTo>
                <a:lnTo>
                  <a:pt x="1330" y="61"/>
                </a:lnTo>
                <a:lnTo>
                  <a:pt x="1332" y="61"/>
                </a:lnTo>
                <a:lnTo>
                  <a:pt x="1332" y="61"/>
                </a:lnTo>
                <a:lnTo>
                  <a:pt x="1334" y="61"/>
                </a:lnTo>
                <a:lnTo>
                  <a:pt x="1334" y="61"/>
                </a:lnTo>
                <a:lnTo>
                  <a:pt x="1337" y="61"/>
                </a:lnTo>
                <a:lnTo>
                  <a:pt x="1337" y="61"/>
                </a:lnTo>
                <a:lnTo>
                  <a:pt x="1339" y="61"/>
                </a:lnTo>
                <a:lnTo>
                  <a:pt x="1339" y="61"/>
                </a:lnTo>
                <a:lnTo>
                  <a:pt x="1342" y="61"/>
                </a:lnTo>
                <a:lnTo>
                  <a:pt x="1342" y="61"/>
                </a:lnTo>
                <a:lnTo>
                  <a:pt x="1344" y="61"/>
                </a:lnTo>
                <a:lnTo>
                  <a:pt x="1344" y="61"/>
                </a:lnTo>
                <a:lnTo>
                  <a:pt x="1347" y="61"/>
                </a:lnTo>
                <a:lnTo>
                  <a:pt x="1347" y="61"/>
                </a:lnTo>
                <a:lnTo>
                  <a:pt x="1349" y="61"/>
                </a:lnTo>
                <a:lnTo>
                  <a:pt x="1349" y="61"/>
                </a:lnTo>
                <a:lnTo>
                  <a:pt x="1351" y="61"/>
                </a:lnTo>
                <a:lnTo>
                  <a:pt x="1351" y="61"/>
                </a:lnTo>
                <a:lnTo>
                  <a:pt x="1354" y="61"/>
                </a:lnTo>
                <a:lnTo>
                  <a:pt x="1354" y="61"/>
                </a:lnTo>
                <a:lnTo>
                  <a:pt x="1356" y="61"/>
                </a:lnTo>
                <a:lnTo>
                  <a:pt x="1356" y="61"/>
                </a:lnTo>
                <a:lnTo>
                  <a:pt x="1359" y="61"/>
                </a:lnTo>
                <a:lnTo>
                  <a:pt x="1359" y="61"/>
                </a:lnTo>
                <a:lnTo>
                  <a:pt x="1361" y="61"/>
                </a:lnTo>
                <a:lnTo>
                  <a:pt x="1361" y="61"/>
                </a:lnTo>
                <a:lnTo>
                  <a:pt x="1364" y="61"/>
                </a:lnTo>
                <a:lnTo>
                  <a:pt x="1364" y="61"/>
                </a:lnTo>
                <a:lnTo>
                  <a:pt x="1366" y="61"/>
                </a:lnTo>
                <a:lnTo>
                  <a:pt x="1366" y="61"/>
                </a:lnTo>
                <a:lnTo>
                  <a:pt x="1369" y="61"/>
                </a:lnTo>
                <a:lnTo>
                  <a:pt x="1369" y="61"/>
                </a:lnTo>
                <a:lnTo>
                  <a:pt x="1371" y="61"/>
                </a:lnTo>
                <a:lnTo>
                  <a:pt x="1371" y="61"/>
                </a:lnTo>
                <a:lnTo>
                  <a:pt x="1373" y="61"/>
                </a:lnTo>
                <a:lnTo>
                  <a:pt x="1373" y="61"/>
                </a:lnTo>
                <a:lnTo>
                  <a:pt x="1376" y="61"/>
                </a:lnTo>
                <a:lnTo>
                  <a:pt x="1376" y="61"/>
                </a:lnTo>
                <a:lnTo>
                  <a:pt x="1378" y="61"/>
                </a:lnTo>
                <a:lnTo>
                  <a:pt x="1378" y="61"/>
                </a:lnTo>
                <a:lnTo>
                  <a:pt x="1381" y="61"/>
                </a:lnTo>
                <a:lnTo>
                  <a:pt x="1381" y="61"/>
                </a:lnTo>
                <a:lnTo>
                  <a:pt x="1383" y="61"/>
                </a:lnTo>
                <a:lnTo>
                  <a:pt x="1383" y="61"/>
                </a:lnTo>
                <a:lnTo>
                  <a:pt x="1385" y="61"/>
                </a:lnTo>
                <a:lnTo>
                  <a:pt x="1385" y="61"/>
                </a:lnTo>
                <a:lnTo>
                  <a:pt x="1388" y="61"/>
                </a:lnTo>
                <a:lnTo>
                  <a:pt x="1388" y="61"/>
                </a:lnTo>
                <a:lnTo>
                  <a:pt x="1390" y="61"/>
                </a:lnTo>
                <a:lnTo>
                  <a:pt x="1390" y="61"/>
                </a:lnTo>
                <a:lnTo>
                  <a:pt x="1393" y="61"/>
                </a:lnTo>
                <a:lnTo>
                  <a:pt x="1393" y="61"/>
                </a:lnTo>
                <a:lnTo>
                  <a:pt x="1395" y="61"/>
                </a:lnTo>
                <a:lnTo>
                  <a:pt x="1395" y="61"/>
                </a:lnTo>
                <a:lnTo>
                  <a:pt x="1398" y="61"/>
                </a:lnTo>
                <a:lnTo>
                  <a:pt x="1398" y="61"/>
                </a:lnTo>
                <a:lnTo>
                  <a:pt x="1400" y="61"/>
                </a:lnTo>
                <a:lnTo>
                  <a:pt x="1400" y="61"/>
                </a:lnTo>
                <a:lnTo>
                  <a:pt x="1403" y="61"/>
                </a:lnTo>
                <a:lnTo>
                  <a:pt x="1403" y="61"/>
                </a:lnTo>
                <a:lnTo>
                  <a:pt x="1405" y="61"/>
                </a:lnTo>
                <a:lnTo>
                  <a:pt x="1405" y="61"/>
                </a:lnTo>
                <a:lnTo>
                  <a:pt x="1407" y="61"/>
                </a:lnTo>
                <a:lnTo>
                  <a:pt x="1407" y="61"/>
                </a:lnTo>
                <a:lnTo>
                  <a:pt x="1410" y="61"/>
                </a:lnTo>
                <a:lnTo>
                  <a:pt x="1410" y="61"/>
                </a:lnTo>
                <a:lnTo>
                  <a:pt x="1412" y="61"/>
                </a:lnTo>
                <a:lnTo>
                  <a:pt x="1412" y="61"/>
                </a:lnTo>
                <a:lnTo>
                  <a:pt x="1415" y="61"/>
                </a:lnTo>
                <a:lnTo>
                  <a:pt x="1415" y="61"/>
                </a:lnTo>
                <a:lnTo>
                  <a:pt x="1417" y="61"/>
                </a:lnTo>
                <a:lnTo>
                  <a:pt x="1417" y="61"/>
                </a:lnTo>
                <a:lnTo>
                  <a:pt x="1419" y="61"/>
                </a:lnTo>
                <a:lnTo>
                  <a:pt x="1419" y="61"/>
                </a:lnTo>
                <a:lnTo>
                  <a:pt x="1422" y="61"/>
                </a:lnTo>
                <a:lnTo>
                  <a:pt x="1422" y="61"/>
                </a:lnTo>
                <a:lnTo>
                  <a:pt x="1424" y="61"/>
                </a:lnTo>
                <a:lnTo>
                  <a:pt x="1424" y="61"/>
                </a:lnTo>
                <a:lnTo>
                  <a:pt x="1427" y="61"/>
                </a:lnTo>
                <a:lnTo>
                  <a:pt x="1427" y="61"/>
                </a:lnTo>
                <a:lnTo>
                  <a:pt x="1429" y="61"/>
                </a:lnTo>
                <a:lnTo>
                  <a:pt x="1429" y="61"/>
                </a:lnTo>
                <a:lnTo>
                  <a:pt x="1432" y="61"/>
                </a:lnTo>
                <a:lnTo>
                  <a:pt x="1432" y="61"/>
                </a:lnTo>
                <a:lnTo>
                  <a:pt x="1434" y="61"/>
                </a:lnTo>
                <a:lnTo>
                  <a:pt x="1434" y="61"/>
                </a:lnTo>
                <a:lnTo>
                  <a:pt x="1437" y="61"/>
                </a:lnTo>
                <a:lnTo>
                  <a:pt x="1437" y="61"/>
                </a:lnTo>
                <a:lnTo>
                  <a:pt x="1439" y="61"/>
                </a:lnTo>
                <a:lnTo>
                  <a:pt x="1439" y="61"/>
                </a:lnTo>
                <a:lnTo>
                  <a:pt x="1441" y="61"/>
                </a:lnTo>
                <a:lnTo>
                  <a:pt x="1441" y="61"/>
                </a:lnTo>
                <a:lnTo>
                  <a:pt x="1444" y="61"/>
                </a:lnTo>
                <a:lnTo>
                  <a:pt x="1444" y="61"/>
                </a:lnTo>
                <a:lnTo>
                  <a:pt x="1446" y="61"/>
                </a:lnTo>
                <a:lnTo>
                  <a:pt x="1446" y="61"/>
                </a:lnTo>
                <a:lnTo>
                  <a:pt x="1449" y="61"/>
                </a:lnTo>
                <a:lnTo>
                  <a:pt x="1449" y="61"/>
                </a:lnTo>
                <a:lnTo>
                  <a:pt x="1451" y="61"/>
                </a:lnTo>
                <a:lnTo>
                  <a:pt x="1451" y="61"/>
                </a:lnTo>
                <a:lnTo>
                  <a:pt x="1453" y="61"/>
                </a:lnTo>
                <a:lnTo>
                  <a:pt x="1453" y="61"/>
                </a:lnTo>
                <a:lnTo>
                  <a:pt x="1456" y="61"/>
                </a:lnTo>
                <a:lnTo>
                  <a:pt x="1456" y="61"/>
                </a:lnTo>
                <a:lnTo>
                  <a:pt x="1458" y="61"/>
                </a:lnTo>
                <a:lnTo>
                  <a:pt x="1458" y="61"/>
                </a:lnTo>
                <a:lnTo>
                  <a:pt x="1461" y="61"/>
                </a:lnTo>
                <a:lnTo>
                  <a:pt x="1461" y="61"/>
                </a:lnTo>
                <a:lnTo>
                  <a:pt x="1463" y="61"/>
                </a:lnTo>
                <a:lnTo>
                  <a:pt x="1463" y="61"/>
                </a:lnTo>
                <a:lnTo>
                  <a:pt x="1466" y="61"/>
                </a:lnTo>
                <a:lnTo>
                  <a:pt x="1466" y="61"/>
                </a:lnTo>
                <a:lnTo>
                  <a:pt x="1468" y="61"/>
                </a:lnTo>
                <a:lnTo>
                  <a:pt x="1468" y="61"/>
                </a:lnTo>
                <a:lnTo>
                  <a:pt x="1471" y="61"/>
                </a:lnTo>
                <a:lnTo>
                  <a:pt x="1471" y="61"/>
                </a:lnTo>
                <a:lnTo>
                  <a:pt x="1473" y="61"/>
                </a:lnTo>
                <a:lnTo>
                  <a:pt x="1473" y="61"/>
                </a:lnTo>
                <a:lnTo>
                  <a:pt x="1475" y="61"/>
                </a:lnTo>
                <a:lnTo>
                  <a:pt x="1475" y="61"/>
                </a:lnTo>
                <a:lnTo>
                  <a:pt x="1478" y="61"/>
                </a:lnTo>
                <a:lnTo>
                  <a:pt x="1478" y="61"/>
                </a:lnTo>
                <a:lnTo>
                  <a:pt x="1480" y="61"/>
                </a:lnTo>
                <a:lnTo>
                  <a:pt x="1480" y="61"/>
                </a:lnTo>
                <a:lnTo>
                  <a:pt x="1483" y="61"/>
                </a:lnTo>
                <a:lnTo>
                  <a:pt x="1483" y="61"/>
                </a:lnTo>
                <a:lnTo>
                  <a:pt x="1485" y="61"/>
                </a:lnTo>
                <a:lnTo>
                  <a:pt x="1485" y="61"/>
                </a:lnTo>
                <a:lnTo>
                  <a:pt x="1487" y="61"/>
                </a:lnTo>
                <a:lnTo>
                  <a:pt x="1487" y="61"/>
                </a:lnTo>
                <a:lnTo>
                  <a:pt x="1490" y="61"/>
                </a:lnTo>
                <a:lnTo>
                  <a:pt x="1490" y="61"/>
                </a:lnTo>
                <a:lnTo>
                  <a:pt x="1492" y="61"/>
                </a:lnTo>
                <a:lnTo>
                  <a:pt x="1492" y="61"/>
                </a:lnTo>
                <a:lnTo>
                  <a:pt x="1495" y="61"/>
                </a:lnTo>
                <a:lnTo>
                  <a:pt x="1495" y="61"/>
                </a:lnTo>
                <a:lnTo>
                  <a:pt x="1497" y="61"/>
                </a:lnTo>
                <a:lnTo>
                  <a:pt x="1497" y="61"/>
                </a:lnTo>
                <a:lnTo>
                  <a:pt x="1500" y="61"/>
                </a:lnTo>
                <a:lnTo>
                  <a:pt x="1500" y="61"/>
                </a:lnTo>
                <a:lnTo>
                  <a:pt x="1502" y="61"/>
                </a:lnTo>
                <a:lnTo>
                  <a:pt x="1502" y="61"/>
                </a:lnTo>
                <a:lnTo>
                  <a:pt x="1505" y="61"/>
                </a:lnTo>
                <a:lnTo>
                  <a:pt x="1505" y="61"/>
                </a:lnTo>
                <a:lnTo>
                  <a:pt x="1507" y="61"/>
                </a:lnTo>
                <a:lnTo>
                  <a:pt x="1507" y="61"/>
                </a:lnTo>
                <a:lnTo>
                  <a:pt x="1509" y="61"/>
                </a:lnTo>
                <a:lnTo>
                  <a:pt x="1509" y="61"/>
                </a:lnTo>
                <a:lnTo>
                  <a:pt x="1512" y="61"/>
                </a:lnTo>
                <a:lnTo>
                  <a:pt x="1512" y="61"/>
                </a:lnTo>
                <a:lnTo>
                  <a:pt x="1514" y="61"/>
                </a:lnTo>
                <a:lnTo>
                  <a:pt x="1514" y="61"/>
                </a:lnTo>
                <a:lnTo>
                  <a:pt x="1517" y="61"/>
                </a:lnTo>
                <a:lnTo>
                  <a:pt x="1517" y="61"/>
                </a:lnTo>
                <a:lnTo>
                  <a:pt x="1519" y="61"/>
                </a:lnTo>
                <a:lnTo>
                  <a:pt x="1522" y="61"/>
                </a:lnTo>
                <a:lnTo>
                  <a:pt x="1522" y="61"/>
                </a:lnTo>
                <a:lnTo>
                  <a:pt x="1522" y="61"/>
                </a:lnTo>
                <a:lnTo>
                  <a:pt x="1524" y="61"/>
                </a:lnTo>
                <a:lnTo>
                  <a:pt x="1526" y="61"/>
                </a:lnTo>
                <a:lnTo>
                  <a:pt x="1526" y="61"/>
                </a:lnTo>
                <a:lnTo>
                  <a:pt x="1529" y="61"/>
                </a:lnTo>
                <a:lnTo>
                  <a:pt x="1529" y="61"/>
                </a:lnTo>
                <a:lnTo>
                  <a:pt x="1531" y="61"/>
                </a:lnTo>
                <a:lnTo>
                  <a:pt x="1531" y="61"/>
                </a:lnTo>
                <a:lnTo>
                  <a:pt x="1534" y="61"/>
                </a:lnTo>
                <a:lnTo>
                  <a:pt x="1534" y="61"/>
                </a:lnTo>
                <a:lnTo>
                  <a:pt x="1536" y="61"/>
                </a:lnTo>
                <a:lnTo>
                  <a:pt x="1536" y="61"/>
                </a:lnTo>
                <a:lnTo>
                  <a:pt x="1539" y="61"/>
                </a:lnTo>
                <a:lnTo>
                  <a:pt x="1539" y="61"/>
                </a:lnTo>
                <a:lnTo>
                  <a:pt x="1541" y="61"/>
                </a:lnTo>
                <a:lnTo>
                  <a:pt x="1541" y="61"/>
                </a:lnTo>
                <a:lnTo>
                  <a:pt x="1543" y="61"/>
                </a:lnTo>
                <a:lnTo>
                  <a:pt x="1543" y="61"/>
                </a:lnTo>
                <a:lnTo>
                  <a:pt x="1546" y="61"/>
                </a:lnTo>
                <a:lnTo>
                  <a:pt x="1546" y="61"/>
                </a:lnTo>
                <a:lnTo>
                  <a:pt x="1548" y="61"/>
                </a:lnTo>
                <a:lnTo>
                  <a:pt x="1548" y="61"/>
                </a:lnTo>
                <a:lnTo>
                  <a:pt x="1551" y="61"/>
                </a:lnTo>
                <a:lnTo>
                  <a:pt x="1551" y="61"/>
                </a:lnTo>
                <a:lnTo>
                  <a:pt x="1553" y="61"/>
                </a:lnTo>
                <a:lnTo>
                  <a:pt x="1553" y="61"/>
                </a:lnTo>
                <a:lnTo>
                  <a:pt x="1556" y="61"/>
                </a:lnTo>
                <a:lnTo>
                  <a:pt x="1556" y="61"/>
                </a:lnTo>
                <a:lnTo>
                  <a:pt x="1558" y="61"/>
                </a:lnTo>
                <a:lnTo>
                  <a:pt x="1558" y="61"/>
                </a:lnTo>
                <a:lnTo>
                  <a:pt x="1560" y="61"/>
                </a:lnTo>
                <a:lnTo>
                  <a:pt x="1560" y="61"/>
                </a:lnTo>
                <a:lnTo>
                  <a:pt x="1563" y="61"/>
                </a:lnTo>
                <a:lnTo>
                  <a:pt x="1563" y="61"/>
                </a:lnTo>
                <a:lnTo>
                  <a:pt x="1565" y="61"/>
                </a:lnTo>
                <a:lnTo>
                  <a:pt x="1565" y="61"/>
                </a:lnTo>
                <a:lnTo>
                  <a:pt x="1568" y="61"/>
                </a:lnTo>
                <a:lnTo>
                  <a:pt x="1568" y="61"/>
                </a:lnTo>
                <a:lnTo>
                  <a:pt x="1570" y="61"/>
                </a:lnTo>
                <a:lnTo>
                  <a:pt x="1570" y="61"/>
                </a:lnTo>
                <a:lnTo>
                  <a:pt x="1573" y="61"/>
                </a:lnTo>
                <a:lnTo>
                  <a:pt x="1573" y="61"/>
                </a:lnTo>
                <a:lnTo>
                  <a:pt x="1573" y="61"/>
                </a:lnTo>
                <a:lnTo>
                  <a:pt x="1575" y="61"/>
                </a:lnTo>
                <a:lnTo>
                  <a:pt x="1577" y="61"/>
                </a:lnTo>
                <a:lnTo>
                  <a:pt x="1577" y="61"/>
                </a:lnTo>
                <a:lnTo>
                  <a:pt x="1577" y="61"/>
                </a:lnTo>
                <a:lnTo>
                  <a:pt x="1580" y="61"/>
                </a:lnTo>
                <a:lnTo>
                  <a:pt x="1582" y="61"/>
                </a:lnTo>
                <a:lnTo>
                  <a:pt x="1582" y="61"/>
                </a:lnTo>
                <a:lnTo>
                  <a:pt x="1582" y="61"/>
                </a:lnTo>
                <a:lnTo>
                  <a:pt x="1585" y="61"/>
                </a:lnTo>
                <a:lnTo>
                  <a:pt x="1587" y="61"/>
                </a:lnTo>
                <a:lnTo>
                  <a:pt x="1587" y="61"/>
                </a:lnTo>
                <a:lnTo>
                  <a:pt x="1590" y="61"/>
                </a:lnTo>
                <a:lnTo>
                  <a:pt x="1590" y="61"/>
                </a:lnTo>
                <a:lnTo>
                  <a:pt x="1592" y="61"/>
                </a:lnTo>
                <a:lnTo>
                  <a:pt x="1592" y="61"/>
                </a:lnTo>
                <a:lnTo>
                  <a:pt x="1594" y="61"/>
                </a:lnTo>
                <a:lnTo>
                  <a:pt x="1594" y="61"/>
                </a:lnTo>
                <a:lnTo>
                  <a:pt x="1597" y="61"/>
                </a:lnTo>
                <a:lnTo>
                  <a:pt x="1597" y="61"/>
                </a:lnTo>
                <a:lnTo>
                  <a:pt x="1599" y="61"/>
                </a:lnTo>
                <a:lnTo>
                  <a:pt x="1599" y="61"/>
                </a:lnTo>
                <a:lnTo>
                  <a:pt x="1602" y="61"/>
                </a:lnTo>
                <a:lnTo>
                  <a:pt x="1602" y="61"/>
                </a:lnTo>
                <a:lnTo>
                  <a:pt x="1604" y="61"/>
                </a:lnTo>
                <a:lnTo>
                  <a:pt x="1604" y="61"/>
                </a:lnTo>
                <a:lnTo>
                  <a:pt x="1607" y="61"/>
                </a:lnTo>
                <a:lnTo>
                  <a:pt x="1607" y="61"/>
                </a:lnTo>
                <a:lnTo>
                  <a:pt x="1609" y="61"/>
                </a:lnTo>
                <a:lnTo>
                  <a:pt x="1609" y="61"/>
                </a:lnTo>
                <a:lnTo>
                  <a:pt x="1611" y="61"/>
                </a:lnTo>
                <a:lnTo>
                  <a:pt x="1611" y="61"/>
                </a:lnTo>
                <a:lnTo>
                  <a:pt x="1614" y="61"/>
                </a:lnTo>
                <a:lnTo>
                  <a:pt x="1614" y="61"/>
                </a:lnTo>
                <a:lnTo>
                  <a:pt x="1616" y="61"/>
                </a:lnTo>
                <a:lnTo>
                  <a:pt x="1616" y="61"/>
                </a:lnTo>
                <a:lnTo>
                  <a:pt x="1619" y="61"/>
                </a:lnTo>
                <a:lnTo>
                  <a:pt x="1619" y="61"/>
                </a:lnTo>
                <a:lnTo>
                  <a:pt x="1621" y="61"/>
                </a:lnTo>
                <a:lnTo>
                  <a:pt x="1621" y="61"/>
                </a:lnTo>
                <a:lnTo>
                  <a:pt x="1624" y="61"/>
                </a:lnTo>
                <a:lnTo>
                  <a:pt x="1624" y="61"/>
                </a:lnTo>
                <a:lnTo>
                  <a:pt x="1626" y="61"/>
                </a:lnTo>
                <a:lnTo>
                  <a:pt x="1626" y="61"/>
                </a:lnTo>
                <a:lnTo>
                  <a:pt x="1628" y="61"/>
                </a:lnTo>
                <a:lnTo>
                  <a:pt x="1628" y="61"/>
                </a:lnTo>
                <a:lnTo>
                  <a:pt x="1631" y="61"/>
                </a:lnTo>
                <a:lnTo>
                  <a:pt x="1631" y="61"/>
                </a:lnTo>
                <a:lnTo>
                  <a:pt x="1633" y="61"/>
                </a:lnTo>
                <a:lnTo>
                  <a:pt x="1633" y="61"/>
                </a:lnTo>
                <a:lnTo>
                  <a:pt x="1633" y="61"/>
                </a:lnTo>
                <a:lnTo>
                  <a:pt x="1636" y="61"/>
                </a:lnTo>
                <a:lnTo>
                  <a:pt x="1638" y="61"/>
                </a:lnTo>
                <a:lnTo>
                  <a:pt x="1638" y="61"/>
                </a:lnTo>
                <a:lnTo>
                  <a:pt x="1638" y="61"/>
                </a:lnTo>
                <a:lnTo>
                  <a:pt x="1641" y="61"/>
                </a:lnTo>
                <a:lnTo>
                  <a:pt x="1643" y="61"/>
                </a:lnTo>
                <a:lnTo>
                  <a:pt x="1643" y="61"/>
                </a:lnTo>
                <a:lnTo>
                  <a:pt x="1645" y="61"/>
                </a:lnTo>
                <a:lnTo>
                  <a:pt x="1645" y="61"/>
                </a:lnTo>
                <a:lnTo>
                  <a:pt x="1648" y="61"/>
                </a:lnTo>
                <a:lnTo>
                  <a:pt x="1648" y="61"/>
                </a:lnTo>
                <a:lnTo>
                  <a:pt x="1650" y="61"/>
                </a:lnTo>
                <a:lnTo>
                  <a:pt x="1650" y="61"/>
                </a:lnTo>
                <a:lnTo>
                  <a:pt x="1653" y="61"/>
                </a:lnTo>
                <a:lnTo>
                  <a:pt x="1653" y="61"/>
                </a:lnTo>
                <a:lnTo>
                  <a:pt x="1655" y="61"/>
                </a:lnTo>
                <a:lnTo>
                  <a:pt x="1655" y="61"/>
                </a:lnTo>
                <a:lnTo>
                  <a:pt x="1658" y="61"/>
                </a:lnTo>
                <a:lnTo>
                  <a:pt x="1658" y="61"/>
                </a:lnTo>
                <a:lnTo>
                  <a:pt x="1660" y="61"/>
                </a:lnTo>
                <a:lnTo>
                  <a:pt x="1660" y="61"/>
                </a:lnTo>
                <a:lnTo>
                  <a:pt x="1662" y="61"/>
                </a:lnTo>
                <a:lnTo>
                  <a:pt x="1662" y="61"/>
                </a:lnTo>
                <a:lnTo>
                  <a:pt x="1665" y="61"/>
                </a:lnTo>
                <a:lnTo>
                  <a:pt x="1665" y="61"/>
                </a:lnTo>
                <a:lnTo>
                  <a:pt x="1667" y="61"/>
                </a:lnTo>
                <a:lnTo>
                  <a:pt x="1667" y="61"/>
                </a:lnTo>
                <a:lnTo>
                  <a:pt x="1670" y="61"/>
                </a:lnTo>
                <a:lnTo>
                  <a:pt x="1670" y="61"/>
                </a:lnTo>
                <a:lnTo>
                  <a:pt x="1672" y="61"/>
                </a:lnTo>
                <a:lnTo>
                  <a:pt x="1672" y="61"/>
                </a:lnTo>
                <a:lnTo>
                  <a:pt x="1675" y="61"/>
                </a:lnTo>
                <a:lnTo>
                  <a:pt x="1675" y="61"/>
                </a:lnTo>
                <a:lnTo>
                  <a:pt x="1677" y="61"/>
                </a:lnTo>
                <a:lnTo>
                  <a:pt x="1677" y="61"/>
                </a:lnTo>
                <a:lnTo>
                  <a:pt x="1679" y="61"/>
                </a:lnTo>
                <a:lnTo>
                  <a:pt x="1679" y="61"/>
                </a:lnTo>
                <a:lnTo>
                  <a:pt x="1682" y="61"/>
                </a:lnTo>
                <a:lnTo>
                  <a:pt x="1682" y="61"/>
                </a:lnTo>
                <a:lnTo>
                  <a:pt x="1684" y="61"/>
                </a:lnTo>
                <a:lnTo>
                  <a:pt x="1684" y="61"/>
                </a:lnTo>
                <a:lnTo>
                  <a:pt x="1687" y="61"/>
                </a:lnTo>
                <a:lnTo>
                  <a:pt x="1687" y="61"/>
                </a:lnTo>
                <a:lnTo>
                  <a:pt x="1689" y="61"/>
                </a:lnTo>
                <a:lnTo>
                  <a:pt x="1689" y="61"/>
                </a:lnTo>
                <a:lnTo>
                  <a:pt x="1689" y="61"/>
                </a:lnTo>
                <a:lnTo>
                  <a:pt x="1692" y="61"/>
                </a:lnTo>
                <a:lnTo>
                  <a:pt x="1694" y="61"/>
                </a:lnTo>
                <a:lnTo>
                  <a:pt x="1694" y="61"/>
                </a:lnTo>
                <a:lnTo>
                  <a:pt x="1694" y="61"/>
                </a:lnTo>
                <a:lnTo>
                  <a:pt x="1696" y="61"/>
                </a:lnTo>
                <a:lnTo>
                  <a:pt x="1699" y="61"/>
                </a:lnTo>
                <a:lnTo>
                  <a:pt x="1699" y="61"/>
                </a:lnTo>
                <a:lnTo>
                  <a:pt x="1699" y="61"/>
                </a:lnTo>
                <a:lnTo>
                  <a:pt x="1701" y="61"/>
                </a:lnTo>
                <a:lnTo>
                  <a:pt x="1704" y="61"/>
                </a:lnTo>
                <a:lnTo>
                  <a:pt x="1704" y="61"/>
                </a:lnTo>
                <a:lnTo>
                  <a:pt x="1706" y="61"/>
                </a:lnTo>
                <a:lnTo>
                  <a:pt x="1706" y="61"/>
                </a:lnTo>
                <a:lnTo>
                  <a:pt x="1709" y="61"/>
                </a:lnTo>
                <a:lnTo>
                  <a:pt x="1709" y="61"/>
                </a:lnTo>
                <a:lnTo>
                  <a:pt x="1711" y="61"/>
                </a:lnTo>
                <a:lnTo>
                  <a:pt x="1711" y="61"/>
                </a:lnTo>
                <a:lnTo>
                  <a:pt x="1714" y="61"/>
                </a:lnTo>
                <a:lnTo>
                  <a:pt x="1714" y="61"/>
                </a:lnTo>
                <a:lnTo>
                  <a:pt x="1716" y="61"/>
                </a:lnTo>
                <a:lnTo>
                  <a:pt x="1716" y="61"/>
                </a:lnTo>
                <a:lnTo>
                  <a:pt x="1718" y="61"/>
                </a:lnTo>
                <a:lnTo>
                  <a:pt x="1718" y="61"/>
                </a:lnTo>
                <a:lnTo>
                  <a:pt x="1721" y="61"/>
                </a:lnTo>
                <a:lnTo>
                  <a:pt x="1721" y="61"/>
                </a:lnTo>
                <a:lnTo>
                  <a:pt x="1723" y="61"/>
                </a:lnTo>
                <a:lnTo>
                  <a:pt x="1723" y="61"/>
                </a:lnTo>
                <a:lnTo>
                  <a:pt x="1726" y="61"/>
                </a:lnTo>
                <a:lnTo>
                  <a:pt x="1726" y="61"/>
                </a:lnTo>
                <a:lnTo>
                  <a:pt x="1728" y="61"/>
                </a:lnTo>
                <a:lnTo>
                  <a:pt x="1728" y="61"/>
                </a:lnTo>
                <a:lnTo>
                  <a:pt x="1730" y="61"/>
                </a:lnTo>
                <a:lnTo>
                  <a:pt x="1730" y="61"/>
                </a:lnTo>
                <a:lnTo>
                  <a:pt x="1733" y="61"/>
                </a:lnTo>
                <a:lnTo>
                  <a:pt x="1733" y="61"/>
                </a:lnTo>
                <a:lnTo>
                  <a:pt x="1735" y="61"/>
                </a:lnTo>
                <a:lnTo>
                  <a:pt x="1735" y="61"/>
                </a:lnTo>
                <a:lnTo>
                  <a:pt x="1738" y="61"/>
                </a:lnTo>
                <a:lnTo>
                  <a:pt x="1738" y="61"/>
                </a:lnTo>
                <a:lnTo>
                  <a:pt x="1740" y="61"/>
                </a:lnTo>
                <a:lnTo>
                  <a:pt x="1740" y="61"/>
                </a:lnTo>
                <a:lnTo>
                  <a:pt x="1743" y="61"/>
                </a:lnTo>
                <a:lnTo>
                  <a:pt x="1743" y="61"/>
                </a:lnTo>
                <a:lnTo>
                  <a:pt x="1745" y="61"/>
                </a:lnTo>
                <a:lnTo>
                  <a:pt x="1745" y="61"/>
                </a:lnTo>
                <a:lnTo>
                  <a:pt x="1748" y="61"/>
                </a:lnTo>
                <a:lnTo>
                  <a:pt x="1748" y="61"/>
                </a:lnTo>
                <a:lnTo>
                  <a:pt x="1750" y="61"/>
                </a:lnTo>
                <a:lnTo>
                  <a:pt x="1750" y="61"/>
                </a:lnTo>
                <a:lnTo>
                  <a:pt x="1750" y="61"/>
                </a:lnTo>
                <a:lnTo>
                  <a:pt x="1752" y="61"/>
                </a:lnTo>
                <a:lnTo>
                  <a:pt x="1755" y="61"/>
                </a:lnTo>
                <a:lnTo>
                  <a:pt x="1755" y="61"/>
                </a:lnTo>
                <a:lnTo>
                  <a:pt x="1755" y="61"/>
                </a:lnTo>
                <a:lnTo>
                  <a:pt x="1757" y="61"/>
                </a:lnTo>
                <a:lnTo>
                  <a:pt x="1760" y="61"/>
                </a:lnTo>
                <a:lnTo>
                  <a:pt x="1760" y="61"/>
                </a:lnTo>
                <a:lnTo>
                  <a:pt x="1762" y="61"/>
                </a:lnTo>
                <a:lnTo>
                  <a:pt x="1762" y="61"/>
                </a:lnTo>
                <a:lnTo>
                  <a:pt x="1764" y="61"/>
                </a:lnTo>
                <a:lnTo>
                  <a:pt x="1764" y="61"/>
                </a:lnTo>
                <a:lnTo>
                  <a:pt x="1767" y="61"/>
                </a:lnTo>
                <a:lnTo>
                  <a:pt x="1767" y="61"/>
                </a:lnTo>
                <a:lnTo>
                  <a:pt x="1769" y="61"/>
                </a:lnTo>
                <a:lnTo>
                  <a:pt x="1769" y="61"/>
                </a:lnTo>
                <a:lnTo>
                  <a:pt x="1772" y="61"/>
                </a:lnTo>
                <a:lnTo>
                  <a:pt x="1772" y="61"/>
                </a:lnTo>
                <a:lnTo>
                  <a:pt x="1774" y="61"/>
                </a:lnTo>
                <a:lnTo>
                  <a:pt x="1774" y="61"/>
                </a:lnTo>
                <a:lnTo>
                  <a:pt x="1777" y="61"/>
                </a:lnTo>
                <a:lnTo>
                  <a:pt x="1777" y="61"/>
                </a:lnTo>
                <a:lnTo>
                  <a:pt x="1779" y="61"/>
                </a:lnTo>
                <a:lnTo>
                  <a:pt x="1779" y="61"/>
                </a:lnTo>
                <a:lnTo>
                  <a:pt x="1782" y="61"/>
                </a:lnTo>
                <a:lnTo>
                  <a:pt x="1782" y="61"/>
                </a:lnTo>
                <a:lnTo>
                  <a:pt x="1784" y="61"/>
                </a:lnTo>
                <a:lnTo>
                  <a:pt x="1784" y="61"/>
                </a:lnTo>
                <a:lnTo>
                  <a:pt x="1786" y="61"/>
                </a:lnTo>
                <a:lnTo>
                  <a:pt x="1786" y="61"/>
                </a:lnTo>
                <a:lnTo>
                  <a:pt x="1789" y="61"/>
                </a:lnTo>
                <a:lnTo>
                  <a:pt x="1789" y="61"/>
                </a:lnTo>
                <a:lnTo>
                  <a:pt x="1791" y="61"/>
                </a:lnTo>
                <a:lnTo>
                  <a:pt x="1791" y="61"/>
                </a:lnTo>
                <a:lnTo>
                  <a:pt x="1794" y="61"/>
                </a:lnTo>
                <a:lnTo>
                  <a:pt x="1794" y="61"/>
                </a:lnTo>
                <a:lnTo>
                  <a:pt x="1796" y="61"/>
                </a:lnTo>
                <a:lnTo>
                  <a:pt x="1796" y="61"/>
                </a:lnTo>
                <a:lnTo>
                  <a:pt x="1798" y="61"/>
                </a:lnTo>
                <a:lnTo>
                  <a:pt x="1798" y="61"/>
                </a:lnTo>
                <a:lnTo>
                  <a:pt x="1801" y="61"/>
                </a:lnTo>
                <a:lnTo>
                  <a:pt x="1801" y="61"/>
                </a:lnTo>
                <a:lnTo>
                  <a:pt x="1803" y="61"/>
                </a:lnTo>
                <a:lnTo>
                  <a:pt x="1803" y="61"/>
                </a:lnTo>
                <a:lnTo>
                  <a:pt x="1806" y="61"/>
                </a:lnTo>
                <a:lnTo>
                  <a:pt x="1806" y="61"/>
                </a:lnTo>
                <a:lnTo>
                  <a:pt x="1808" y="61"/>
                </a:lnTo>
                <a:lnTo>
                  <a:pt x="1808" y="61"/>
                </a:lnTo>
                <a:lnTo>
                  <a:pt x="1811" y="61"/>
                </a:lnTo>
                <a:lnTo>
                  <a:pt x="1811" y="61"/>
                </a:lnTo>
                <a:lnTo>
                  <a:pt x="1811" y="61"/>
                </a:lnTo>
                <a:lnTo>
                  <a:pt x="1813" y="61"/>
                </a:lnTo>
                <a:lnTo>
                  <a:pt x="1816" y="61"/>
                </a:lnTo>
                <a:lnTo>
                  <a:pt x="1816" y="61"/>
                </a:lnTo>
                <a:lnTo>
                  <a:pt x="1816" y="61"/>
                </a:lnTo>
                <a:lnTo>
                  <a:pt x="1818" y="61"/>
                </a:lnTo>
                <a:lnTo>
                  <a:pt x="1820" y="61"/>
                </a:lnTo>
                <a:lnTo>
                  <a:pt x="1820" y="61"/>
                </a:lnTo>
                <a:lnTo>
                  <a:pt x="1823" y="61"/>
                </a:lnTo>
                <a:lnTo>
                  <a:pt x="1823" y="61"/>
                </a:lnTo>
                <a:lnTo>
                  <a:pt x="1825" y="61"/>
                </a:lnTo>
                <a:lnTo>
                  <a:pt x="1825" y="61"/>
                </a:lnTo>
                <a:lnTo>
                  <a:pt x="1828" y="61"/>
                </a:lnTo>
                <a:lnTo>
                  <a:pt x="1828" y="61"/>
                </a:lnTo>
                <a:lnTo>
                  <a:pt x="1830" y="61"/>
                </a:lnTo>
                <a:lnTo>
                  <a:pt x="1830" y="61"/>
                </a:lnTo>
                <a:lnTo>
                  <a:pt x="1833" y="61"/>
                </a:lnTo>
                <a:lnTo>
                  <a:pt x="1833" y="61"/>
                </a:lnTo>
                <a:lnTo>
                  <a:pt x="1835" y="61"/>
                </a:lnTo>
                <a:lnTo>
                  <a:pt x="1835" y="61"/>
                </a:lnTo>
                <a:lnTo>
                  <a:pt x="1837" y="61"/>
                </a:lnTo>
                <a:lnTo>
                  <a:pt x="1837" y="61"/>
                </a:lnTo>
                <a:lnTo>
                  <a:pt x="1840" y="61"/>
                </a:lnTo>
                <a:lnTo>
                  <a:pt x="1840" y="61"/>
                </a:lnTo>
                <a:lnTo>
                  <a:pt x="1842" y="61"/>
                </a:lnTo>
                <a:lnTo>
                  <a:pt x="1842" y="61"/>
                </a:lnTo>
                <a:lnTo>
                  <a:pt x="1845" y="61"/>
                </a:lnTo>
                <a:lnTo>
                  <a:pt x="1845" y="61"/>
                </a:lnTo>
                <a:lnTo>
                  <a:pt x="1847" y="61"/>
                </a:lnTo>
                <a:lnTo>
                  <a:pt x="1847" y="61"/>
                </a:lnTo>
                <a:lnTo>
                  <a:pt x="1850" y="61"/>
                </a:lnTo>
                <a:lnTo>
                  <a:pt x="1850" y="61"/>
                </a:lnTo>
                <a:lnTo>
                  <a:pt x="1852" y="61"/>
                </a:lnTo>
                <a:lnTo>
                  <a:pt x="1852" y="61"/>
                </a:lnTo>
                <a:lnTo>
                  <a:pt x="1854" y="61"/>
                </a:lnTo>
                <a:lnTo>
                  <a:pt x="1854" y="61"/>
                </a:lnTo>
                <a:lnTo>
                  <a:pt x="1857" y="61"/>
                </a:lnTo>
                <a:lnTo>
                  <a:pt x="1857" y="61"/>
                </a:lnTo>
                <a:lnTo>
                  <a:pt x="1859" y="61"/>
                </a:lnTo>
                <a:lnTo>
                  <a:pt x="1859" y="61"/>
                </a:lnTo>
                <a:lnTo>
                  <a:pt x="1862" y="61"/>
                </a:lnTo>
                <a:lnTo>
                  <a:pt x="1862" y="61"/>
                </a:lnTo>
                <a:lnTo>
                  <a:pt x="1864" y="61"/>
                </a:lnTo>
                <a:lnTo>
                  <a:pt x="1864" y="61"/>
                </a:lnTo>
                <a:lnTo>
                  <a:pt x="1867" y="61"/>
                </a:lnTo>
                <a:lnTo>
                  <a:pt x="1867" y="61"/>
                </a:lnTo>
                <a:lnTo>
                  <a:pt x="1867" y="61"/>
                </a:lnTo>
                <a:lnTo>
                  <a:pt x="1869" y="61"/>
                </a:lnTo>
                <a:lnTo>
                  <a:pt x="1872" y="61"/>
                </a:lnTo>
                <a:lnTo>
                  <a:pt x="1872" y="61"/>
                </a:lnTo>
                <a:lnTo>
                  <a:pt x="1872" y="61"/>
                </a:lnTo>
                <a:lnTo>
                  <a:pt x="1874" y="61"/>
                </a:lnTo>
                <a:lnTo>
                  <a:pt x="1876" y="61"/>
                </a:lnTo>
                <a:lnTo>
                  <a:pt x="1876" y="61"/>
                </a:lnTo>
                <a:lnTo>
                  <a:pt x="1879" y="61"/>
                </a:lnTo>
                <a:lnTo>
                  <a:pt x="1879" y="61"/>
                </a:lnTo>
                <a:lnTo>
                  <a:pt x="1881" y="61"/>
                </a:lnTo>
                <a:lnTo>
                  <a:pt x="1881" y="61"/>
                </a:lnTo>
                <a:lnTo>
                  <a:pt x="1884" y="61"/>
                </a:lnTo>
                <a:lnTo>
                  <a:pt x="1884" y="61"/>
                </a:lnTo>
                <a:lnTo>
                  <a:pt x="1886" y="61"/>
                </a:lnTo>
                <a:lnTo>
                  <a:pt x="1886" y="61"/>
                </a:lnTo>
                <a:lnTo>
                  <a:pt x="1888" y="61"/>
                </a:lnTo>
                <a:lnTo>
                  <a:pt x="1888" y="61"/>
                </a:lnTo>
                <a:lnTo>
                  <a:pt x="1891" y="61"/>
                </a:lnTo>
                <a:lnTo>
                  <a:pt x="1891" y="61"/>
                </a:lnTo>
                <a:lnTo>
                  <a:pt x="1893" y="61"/>
                </a:lnTo>
                <a:lnTo>
                  <a:pt x="1893" y="61"/>
                </a:lnTo>
                <a:lnTo>
                  <a:pt x="1896" y="61"/>
                </a:lnTo>
                <a:lnTo>
                  <a:pt x="1896" y="61"/>
                </a:lnTo>
                <a:lnTo>
                  <a:pt x="1898" y="61"/>
                </a:lnTo>
                <a:lnTo>
                  <a:pt x="1898" y="61"/>
                </a:lnTo>
                <a:lnTo>
                  <a:pt x="1901" y="61"/>
                </a:lnTo>
                <a:lnTo>
                  <a:pt x="1901" y="61"/>
                </a:lnTo>
                <a:lnTo>
                  <a:pt x="1903" y="61"/>
                </a:lnTo>
                <a:lnTo>
                  <a:pt x="1903" y="61"/>
                </a:lnTo>
                <a:lnTo>
                  <a:pt x="1906" y="61"/>
                </a:lnTo>
                <a:lnTo>
                  <a:pt x="1906" y="61"/>
                </a:lnTo>
                <a:lnTo>
                  <a:pt x="1908" y="61"/>
                </a:lnTo>
                <a:lnTo>
                  <a:pt x="1908" y="61"/>
                </a:lnTo>
                <a:lnTo>
                  <a:pt x="1910" y="61"/>
                </a:lnTo>
                <a:lnTo>
                  <a:pt x="1910" y="61"/>
                </a:lnTo>
                <a:lnTo>
                  <a:pt x="1913" y="61"/>
                </a:lnTo>
                <a:lnTo>
                  <a:pt x="1913" y="61"/>
                </a:lnTo>
                <a:lnTo>
                  <a:pt x="1915" y="61"/>
                </a:lnTo>
                <a:lnTo>
                  <a:pt x="1915" y="61"/>
                </a:lnTo>
                <a:lnTo>
                  <a:pt x="1918" y="61"/>
                </a:lnTo>
                <a:lnTo>
                  <a:pt x="1918" y="61"/>
                </a:lnTo>
                <a:lnTo>
                  <a:pt x="1920" y="61"/>
                </a:lnTo>
                <a:lnTo>
                  <a:pt x="1920" y="61"/>
                </a:lnTo>
                <a:lnTo>
                  <a:pt x="1922" y="61"/>
                </a:lnTo>
                <a:lnTo>
                  <a:pt x="1922" y="61"/>
                </a:lnTo>
                <a:lnTo>
                  <a:pt x="1925" y="61"/>
                </a:lnTo>
                <a:lnTo>
                  <a:pt x="1925" y="61"/>
                </a:lnTo>
                <a:lnTo>
                  <a:pt x="1927" y="61"/>
                </a:lnTo>
                <a:lnTo>
                  <a:pt x="1927" y="61"/>
                </a:lnTo>
                <a:lnTo>
                  <a:pt x="1927" y="61"/>
                </a:lnTo>
                <a:lnTo>
                  <a:pt x="1930" y="61"/>
                </a:lnTo>
                <a:lnTo>
                  <a:pt x="1932" y="61"/>
                </a:lnTo>
                <a:lnTo>
                  <a:pt x="1932" y="61"/>
                </a:lnTo>
                <a:lnTo>
                  <a:pt x="1932" y="61"/>
                </a:lnTo>
                <a:lnTo>
                  <a:pt x="1935" y="61"/>
                </a:lnTo>
                <a:lnTo>
                  <a:pt x="1937" y="61"/>
                </a:lnTo>
                <a:lnTo>
                  <a:pt x="1937" y="61"/>
                </a:lnTo>
                <a:lnTo>
                  <a:pt x="1940" y="61"/>
                </a:lnTo>
                <a:lnTo>
                  <a:pt x="1940" y="61"/>
                </a:lnTo>
                <a:lnTo>
                  <a:pt x="1942" y="61"/>
                </a:lnTo>
                <a:lnTo>
                  <a:pt x="1942" y="61"/>
                </a:lnTo>
                <a:lnTo>
                  <a:pt x="1944" y="61"/>
                </a:lnTo>
                <a:lnTo>
                  <a:pt x="1944" y="61"/>
                </a:lnTo>
                <a:lnTo>
                  <a:pt x="1947" y="61"/>
                </a:lnTo>
                <a:lnTo>
                  <a:pt x="1947" y="61"/>
                </a:lnTo>
                <a:lnTo>
                  <a:pt x="1949" y="61"/>
                </a:lnTo>
                <a:lnTo>
                  <a:pt x="1949" y="61"/>
                </a:lnTo>
                <a:lnTo>
                  <a:pt x="1952" y="61"/>
                </a:lnTo>
                <a:lnTo>
                  <a:pt x="1952" y="61"/>
                </a:lnTo>
                <a:lnTo>
                  <a:pt x="1954" y="61"/>
                </a:lnTo>
                <a:lnTo>
                  <a:pt x="1954" y="61"/>
                </a:lnTo>
                <a:lnTo>
                  <a:pt x="1956" y="61"/>
                </a:lnTo>
                <a:lnTo>
                  <a:pt x="1956" y="61"/>
                </a:lnTo>
                <a:lnTo>
                  <a:pt x="1959" y="61"/>
                </a:lnTo>
                <a:lnTo>
                  <a:pt x="1959" y="61"/>
                </a:lnTo>
                <a:lnTo>
                  <a:pt x="1961" y="61"/>
                </a:lnTo>
                <a:lnTo>
                  <a:pt x="1961" y="61"/>
                </a:lnTo>
                <a:lnTo>
                  <a:pt x="1964" y="61"/>
                </a:lnTo>
                <a:lnTo>
                  <a:pt x="1964" y="61"/>
                </a:lnTo>
                <a:lnTo>
                  <a:pt x="1966" y="61"/>
                </a:lnTo>
                <a:lnTo>
                  <a:pt x="1966" y="61"/>
                </a:lnTo>
                <a:lnTo>
                  <a:pt x="1969" y="61"/>
                </a:lnTo>
                <a:lnTo>
                  <a:pt x="1969" y="61"/>
                </a:lnTo>
                <a:lnTo>
                  <a:pt x="1971" y="61"/>
                </a:lnTo>
                <a:lnTo>
                  <a:pt x="1971" y="61"/>
                </a:lnTo>
                <a:lnTo>
                  <a:pt x="1974" y="61"/>
                </a:lnTo>
                <a:lnTo>
                  <a:pt x="1974" y="61"/>
                </a:lnTo>
                <a:lnTo>
                  <a:pt x="1976" y="61"/>
                </a:lnTo>
                <a:lnTo>
                  <a:pt x="1976" y="61"/>
                </a:lnTo>
                <a:lnTo>
                  <a:pt x="1978" y="61"/>
                </a:lnTo>
                <a:lnTo>
                  <a:pt x="1978" y="61"/>
                </a:lnTo>
                <a:lnTo>
                  <a:pt x="1981" y="61"/>
                </a:lnTo>
                <a:lnTo>
                  <a:pt x="1981" y="61"/>
                </a:lnTo>
                <a:lnTo>
                  <a:pt x="1983" y="61"/>
                </a:lnTo>
                <a:lnTo>
                  <a:pt x="1983" y="61"/>
                </a:lnTo>
                <a:lnTo>
                  <a:pt x="1983" y="61"/>
                </a:lnTo>
                <a:lnTo>
                  <a:pt x="1986" y="61"/>
                </a:lnTo>
                <a:lnTo>
                  <a:pt x="1988" y="61"/>
                </a:lnTo>
                <a:lnTo>
                  <a:pt x="1988" y="61"/>
                </a:lnTo>
                <a:lnTo>
                  <a:pt x="1988" y="61"/>
                </a:lnTo>
                <a:lnTo>
                  <a:pt x="1990" y="61"/>
                </a:lnTo>
                <a:lnTo>
                  <a:pt x="1993" y="61"/>
                </a:lnTo>
                <a:lnTo>
                  <a:pt x="1993" y="61"/>
                </a:lnTo>
                <a:lnTo>
                  <a:pt x="1995" y="61"/>
                </a:lnTo>
                <a:lnTo>
                  <a:pt x="1995" y="61"/>
                </a:lnTo>
                <a:lnTo>
                  <a:pt x="1998" y="61"/>
                </a:lnTo>
                <a:lnTo>
                  <a:pt x="1998" y="61"/>
                </a:lnTo>
                <a:lnTo>
                  <a:pt x="2000" y="61"/>
                </a:lnTo>
                <a:lnTo>
                  <a:pt x="2000" y="61"/>
                </a:lnTo>
                <a:lnTo>
                  <a:pt x="2003" y="61"/>
                </a:lnTo>
                <a:lnTo>
                  <a:pt x="2003" y="61"/>
                </a:lnTo>
                <a:lnTo>
                  <a:pt x="2005" y="61"/>
                </a:lnTo>
                <a:lnTo>
                  <a:pt x="2005" y="61"/>
                </a:lnTo>
                <a:lnTo>
                  <a:pt x="2008" y="61"/>
                </a:lnTo>
                <a:lnTo>
                  <a:pt x="2008" y="61"/>
                </a:lnTo>
                <a:lnTo>
                  <a:pt x="2010" y="61"/>
                </a:lnTo>
                <a:lnTo>
                  <a:pt x="2010" y="61"/>
                </a:lnTo>
                <a:lnTo>
                  <a:pt x="2012" y="61"/>
                </a:lnTo>
                <a:lnTo>
                  <a:pt x="2012" y="61"/>
                </a:lnTo>
                <a:lnTo>
                  <a:pt x="2015" y="61"/>
                </a:lnTo>
                <a:lnTo>
                  <a:pt x="2015" y="61"/>
                </a:lnTo>
                <a:lnTo>
                  <a:pt x="2017" y="61"/>
                </a:lnTo>
                <a:lnTo>
                  <a:pt x="2017" y="61"/>
                </a:lnTo>
                <a:lnTo>
                  <a:pt x="2020" y="61"/>
                </a:lnTo>
                <a:lnTo>
                  <a:pt x="2020" y="61"/>
                </a:lnTo>
                <a:lnTo>
                  <a:pt x="2022" y="61"/>
                </a:lnTo>
                <a:lnTo>
                  <a:pt x="2022" y="61"/>
                </a:lnTo>
                <a:lnTo>
                  <a:pt x="2025" y="61"/>
                </a:lnTo>
                <a:lnTo>
                  <a:pt x="2025" y="61"/>
                </a:lnTo>
                <a:lnTo>
                  <a:pt x="2027" y="61"/>
                </a:lnTo>
                <a:lnTo>
                  <a:pt x="2027" y="61"/>
                </a:lnTo>
                <a:lnTo>
                  <a:pt x="2029" y="61"/>
                </a:lnTo>
                <a:lnTo>
                  <a:pt x="2029" y="61"/>
                </a:lnTo>
                <a:lnTo>
                  <a:pt x="2032" y="61"/>
                </a:lnTo>
                <a:lnTo>
                  <a:pt x="2032" y="61"/>
                </a:lnTo>
                <a:lnTo>
                  <a:pt x="2034" y="61"/>
                </a:lnTo>
                <a:lnTo>
                  <a:pt x="2037" y="61"/>
                </a:lnTo>
                <a:lnTo>
                  <a:pt x="2037" y="61"/>
                </a:lnTo>
                <a:lnTo>
                  <a:pt x="2039" y="61"/>
                </a:lnTo>
                <a:lnTo>
                  <a:pt x="2039" y="61"/>
                </a:lnTo>
                <a:lnTo>
                  <a:pt x="2042" y="61"/>
                </a:lnTo>
                <a:lnTo>
                  <a:pt x="2042" y="61"/>
                </a:lnTo>
                <a:lnTo>
                  <a:pt x="2044" y="61"/>
                </a:lnTo>
                <a:lnTo>
                  <a:pt x="2044" y="61"/>
                </a:lnTo>
                <a:lnTo>
                  <a:pt x="2046" y="61"/>
                </a:lnTo>
                <a:lnTo>
                  <a:pt x="2046" y="61"/>
                </a:lnTo>
                <a:lnTo>
                  <a:pt x="2049" y="61"/>
                </a:lnTo>
                <a:lnTo>
                  <a:pt x="2049" y="61"/>
                </a:lnTo>
                <a:lnTo>
                  <a:pt x="2051" y="61"/>
                </a:lnTo>
                <a:lnTo>
                  <a:pt x="2051" y="61"/>
                </a:lnTo>
                <a:lnTo>
                  <a:pt x="2054" y="61"/>
                </a:lnTo>
                <a:lnTo>
                  <a:pt x="2054" y="61"/>
                </a:lnTo>
                <a:lnTo>
                  <a:pt x="2056" y="61"/>
                </a:lnTo>
                <a:lnTo>
                  <a:pt x="2056" y="61"/>
                </a:lnTo>
                <a:lnTo>
                  <a:pt x="2059" y="61"/>
                </a:lnTo>
                <a:lnTo>
                  <a:pt x="2059" y="61"/>
                </a:lnTo>
                <a:lnTo>
                  <a:pt x="2061" y="61"/>
                </a:lnTo>
                <a:lnTo>
                  <a:pt x="2061" y="61"/>
                </a:lnTo>
                <a:lnTo>
                  <a:pt x="2064" y="61"/>
                </a:lnTo>
                <a:lnTo>
                  <a:pt x="2064" y="61"/>
                </a:lnTo>
                <a:lnTo>
                  <a:pt x="2066" y="61"/>
                </a:lnTo>
                <a:lnTo>
                  <a:pt x="2066" y="61"/>
                </a:lnTo>
                <a:lnTo>
                  <a:pt x="2068" y="61"/>
                </a:lnTo>
                <a:lnTo>
                  <a:pt x="2068" y="61"/>
                </a:lnTo>
                <a:lnTo>
                  <a:pt x="2071" y="61"/>
                </a:lnTo>
                <a:lnTo>
                  <a:pt x="2071" y="61"/>
                </a:lnTo>
                <a:lnTo>
                  <a:pt x="2073" y="61"/>
                </a:lnTo>
                <a:lnTo>
                  <a:pt x="2073" y="61"/>
                </a:lnTo>
                <a:lnTo>
                  <a:pt x="2076" y="61"/>
                </a:lnTo>
                <a:lnTo>
                  <a:pt x="2076" y="61"/>
                </a:lnTo>
                <a:lnTo>
                  <a:pt x="2078" y="61"/>
                </a:lnTo>
                <a:lnTo>
                  <a:pt x="2078" y="61"/>
                </a:lnTo>
                <a:lnTo>
                  <a:pt x="2080" y="61"/>
                </a:lnTo>
                <a:lnTo>
                  <a:pt x="2080" y="61"/>
                </a:lnTo>
                <a:lnTo>
                  <a:pt x="2083" y="61"/>
                </a:lnTo>
                <a:lnTo>
                  <a:pt x="2083" y="61"/>
                </a:lnTo>
                <a:lnTo>
                  <a:pt x="2085" y="61"/>
                </a:lnTo>
                <a:lnTo>
                  <a:pt x="2085" y="61"/>
                </a:lnTo>
                <a:lnTo>
                  <a:pt x="2088" y="61"/>
                </a:lnTo>
                <a:lnTo>
                  <a:pt x="2088" y="61"/>
                </a:lnTo>
                <a:lnTo>
                  <a:pt x="2090" y="61"/>
                </a:lnTo>
                <a:lnTo>
                  <a:pt x="2090" y="61"/>
                </a:lnTo>
                <a:lnTo>
                  <a:pt x="2093" y="61"/>
                </a:lnTo>
                <a:lnTo>
                  <a:pt x="2093" y="61"/>
                </a:lnTo>
                <a:lnTo>
                  <a:pt x="2095" y="61"/>
                </a:lnTo>
                <a:lnTo>
                  <a:pt x="2095" y="61"/>
                </a:lnTo>
                <a:lnTo>
                  <a:pt x="2098" y="61"/>
                </a:lnTo>
                <a:lnTo>
                  <a:pt x="2098" y="61"/>
                </a:lnTo>
                <a:lnTo>
                  <a:pt x="2100" y="61"/>
                </a:lnTo>
                <a:lnTo>
                  <a:pt x="2100" y="61"/>
                </a:lnTo>
                <a:lnTo>
                  <a:pt x="2102" y="61"/>
                </a:lnTo>
                <a:lnTo>
                  <a:pt x="2102" y="61"/>
                </a:lnTo>
                <a:lnTo>
                  <a:pt x="2105" y="61"/>
                </a:lnTo>
                <a:lnTo>
                  <a:pt x="2105" y="61"/>
                </a:lnTo>
                <a:lnTo>
                  <a:pt x="2107" y="61"/>
                </a:lnTo>
                <a:lnTo>
                  <a:pt x="2107" y="61"/>
                </a:lnTo>
                <a:lnTo>
                  <a:pt x="2110" y="61"/>
                </a:lnTo>
                <a:lnTo>
                  <a:pt x="2110" y="61"/>
                </a:lnTo>
                <a:lnTo>
                  <a:pt x="2112" y="61"/>
                </a:lnTo>
                <a:lnTo>
                  <a:pt x="2112" y="61"/>
                </a:lnTo>
                <a:lnTo>
                  <a:pt x="2114" y="61"/>
                </a:lnTo>
                <a:lnTo>
                  <a:pt x="2114" y="61"/>
                </a:lnTo>
                <a:lnTo>
                  <a:pt x="2117" y="61"/>
                </a:lnTo>
                <a:lnTo>
                  <a:pt x="2117" y="61"/>
                </a:lnTo>
                <a:lnTo>
                  <a:pt x="2119" y="61"/>
                </a:lnTo>
                <a:lnTo>
                  <a:pt x="2119" y="61"/>
                </a:lnTo>
                <a:lnTo>
                  <a:pt x="2122" y="61"/>
                </a:lnTo>
                <a:lnTo>
                  <a:pt x="2122" y="61"/>
                </a:lnTo>
                <a:lnTo>
                  <a:pt x="2124" y="61"/>
                </a:lnTo>
                <a:lnTo>
                  <a:pt x="2124" y="61"/>
                </a:lnTo>
                <a:lnTo>
                  <a:pt x="2127" y="61"/>
                </a:lnTo>
                <a:lnTo>
                  <a:pt x="2127" y="61"/>
                </a:lnTo>
                <a:lnTo>
                  <a:pt x="2129" y="61"/>
                </a:lnTo>
                <a:lnTo>
                  <a:pt x="2129" y="61"/>
                </a:lnTo>
                <a:lnTo>
                  <a:pt x="2132" y="61"/>
                </a:lnTo>
                <a:lnTo>
                  <a:pt x="2132" y="61"/>
                </a:lnTo>
                <a:lnTo>
                  <a:pt x="2134" y="61"/>
                </a:lnTo>
                <a:lnTo>
                  <a:pt x="2134" y="61"/>
                </a:lnTo>
                <a:lnTo>
                  <a:pt x="2136" y="61"/>
                </a:lnTo>
                <a:lnTo>
                  <a:pt x="2136" y="61"/>
                </a:lnTo>
                <a:lnTo>
                  <a:pt x="2139" y="61"/>
                </a:lnTo>
                <a:lnTo>
                  <a:pt x="2139" y="61"/>
                </a:lnTo>
                <a:lnTo>
                  <a:pt x="2141" y="61"/>
                </a:lnTo>
                <a:lnTo>
                  <a:pt x="2141" y="61"/>
                </a:lnTo>
                <a:lnTo>
                  <a:pt x="2144" y="61"/>
                </a:lnTo>
                <a:lnTo>
                  <a:pt x="2144" y="61"/>
                </a:lnTo>
                <a:lnTo>
                  <a:pt x="2146" y="61"/>
                </a:lnTo>
                <a:lnTo>
                  <a:pt x="2146" y="61"/>
                </a:lnTo>
                <a:lnTo>
                  <a:pt x="2148" y="61"/>
                </a:lnTo>
                <a:lnTo>
                  <a:pt x="2148" y="61"/>
                </a:lnTo>
                <a:lnTo>
                  <a:pt x="2151" y="61"/>
                </a:lnTo>
                <a:lnTo>
                  <a:pt x="2151" y="61"/>
                </a:lnTo>
                <a:lnTo>
                  <a:pt x="2153" y="61"/>
                </a:lnTo>
                <a:lnTo>
                  <a:pt x="2153" y="61"/>
                </a:lnTo>
                <a:lnTo>
                  <a:pt x="2156" y="61"/>
                </a:lnTo>
                <a:lnTo>
                  <a:pt x="2156" y="61"/>
                </a:lnTo>
                <a:lnTo>
                  <a:pt x="2158" y="61"/>
                </a:lnTo>
                <a:lnTo>
                  <a:pt x="2158" y="61"/>
                </a:lnTo>
                <a:lnTo>
                  <a:pt x="2161" y="61"/>
                </a:lnTo>
                <a:lnTo>
                  <a:pt x="2161" y="61"/>
                </a:lnTo>
                <a:lnTo>
                  <a:pt x="2163" y="61"/>
                </a:lnTo>
                <a:lnTo>
                  <a:pt x="2163" y="61"/>
                </a:lnTo>
                <a:lnTo>
                  <a:pt x="2166" y="61"/>
                </a:lnTo>
                <a:lnTo>
                  <a:pt x="2166" y="61"/>
                </a:lnTo>
                <a:lnTo>
                  <a:pt x="2168" y="61"/>
                </a:lnTo>
                <a:lnTo>
                  <a:pt x="2168" y="61"/>
                </a:lnTo>
                <a:lnTo>
                  <a:pt x="2170" y="61"/>
                </a:lnTo>
                <a:lnTo>
                  <a:pt x="2170" y="61"/>
                </a:lnTo>
                <a:lnTo>
                  <a:pt x="2173" y="61"/>
                </a:lnTo>
                <a:lnTo>
                  <a:pt x="2173" y="61"/>
                </a:lnTo>
                <a:lnTo>
                  <a:pt x="2175" y="61"/>
                </a:lnTo>
                <a:lnTo>
                  <a:pt x="2175" y="61"/>
                </a:lnTo>
                <a:lnTo>
                  <a:pt x="2178" y="61"/>
                </a:lnTo>
                <a:lnTo>
                  <a:pt x="2178" y="61"/>
                </a:lnTo>
                <a:lnTo>
                  <a:pt x="2180" y="61"/>
                </a:lnTo>
                <a:lnTo>
                  <a:pt x="2180" y="61"/>
                </a:lnTo>
                <a:lnTo>
                  <a:pt x="2182" y="61"/>
                </a:lnTo>
                <a:lnTo>
                  <a:pt x="2182" y="61"/>
                </a:lnTo>
                <a:lnTo>
                  <a:pt x="2185" y="61"/>
                </a:lnTo>
                <a:lnTo>
                  <a:pt x="2185" y="61"/>
                </a:lnTo>
                <a:lnTo>
                  <a:pt x="2187" y="61"/>
                </a:lnTo>
                <a:lnTo>
                  <a:pt x="2187" y="61"/>
                </a:lnTo>
                <a:lnTo>
                  <a:pt x="2190" y="61"/>
                </a:lnTo>
                <a:lnTo>
                  <a:pt x="2190" y="61"/>
                </a:lnTo>
                <a:lnTo>
                  <a:pt x="2192" y="61"/>
                </a:lnTo>
                <a:lnTo>
                  <a:pt x="2192" y="61"/>
                </a:lnTo>
                <a:lnTo>
                  <a:pt x="2195" y="61"/>
                </a:lnTo>
                <a:lnTo>
                  <a:pt x="2195" y="61"/>
                </a:lnTo>
                <a:lnTo>
                  <a:pt x="2197" y="61"/>
                </a:lnTo>
                <a:lnTo>
                  <a:pt x="2197" y="61"/>
                </a:lnTo>
                <a:lnTo>
                  <a:pt x="2200" y="61"/>
                </a:lnTo>
                <a:lnTo>
                  <a:pt x="2200" y="61"/>
                </a:lnTo>
                <a:lnTo>
                  <a:pt x="2202" y="61"/>
                </a:lnTo>
                <a:lnTo>
                  <a:pt x="2202" y="61"/>
                </a:lnTo>
                <a:lnTo>
                  <a:pt x="2204" y="61"/>
                </a:lnTo>
                <a:lnTo>
                  <a:pt x="2204" y="61"/>
                </a:lnTo>
                <a:lnTo>
                  <a:pt x="2207" y="61"/>
                </a:lnTo>
                <a:lnTo>
                  <a:pt x="2207" y="61"/>
                </a:lnTo>
                <a:lnTo>
                  <a:pt x="2209" y="61"/>
                </a:lnTo>
                <a:lnTo>
                  <a:pt x="2209" y="61"/>
                </a:lnTo>
                <a:lnTo>
                  <a:pt x="2212" y="61"/>
                </a:lnTo>
                <a:lnTo>
                  <a:pt x="2212" y="61"/>
                </a:lnTo>
                <a:lnTo>
                  <a:pt x="2214" y="61"/>
                </a:lnTo>
                <a:lnTo>
                  <a:pt x="2214" y="61"/>
                </a:lnTo>
                <a:lnTo>
                  <a:pt x="2217" y="61"/>
                </a:lnTo>
                <a:lnTo>
                  <a:pt x="2217" y="61"/>
                </a:lnTo>
                <a:lnTo>
                  <a:pt x="2219" y="61"/>
                </a:lnTo>
                <a:lnTo>
                  <a:pt x="2219" y="61"/>
                </a:lnTo>
                <a:lnTo>
                  <a:pt x="2221" y="61"/>
                </a:lnTo>
                <a:lnTo>
                  <a:pt x="2221" y="61"/>
                </a:lnTo>
                <a:lnTo>
                  <a:pt x="2224" y="61"/>
                </a:lnTo>
                <a:lnTo>
                  <a:pt x="2224" y="61"/>
                </a:lnTo>
                <a:lnTo>
                  <a:pt x="2226" y="61"/>
                </a:lnTo>
                <a:lnTo>
                  <a:pt x="2226" y="61"/>
                </a:lnTo>
                <a:lnTo>
                  <a:pt x="2229" y="61"/>
                </a:lnTo>
                <a:lnTo>
                  <a:pt x="2229" y="61"/>
                </a:lnTo>
                <a:lnTo>
                  <a:pt x="2231" y="61"/>
                </a:lnTo>
                <a:lnTo>
                  <a:pt x="2231" y="61"/>
                </a:lnTo>
                <a:lnTo>
                  <a:pt x="2234" y="61"/>
                </a:lnTo>
                <a:lnTo>
                  <a:pt x="2234" y="61"/>
                </a:lnTo>
                <a:lnTo>
                  <a:pt x="2236" y="61"/>
                </a:lnTo>
                <a:lnTo>
                  <a:pt x="2236" y="61"/>
                </a:lnTo>
                <a:lnTo>
                  <a:pt x="2238" y="61"/>
                </a:lnTo>
                <a:lnTo>
                  <a:pt x="2238" y="61"/>
                </a:lnTo>
                <a:lnTo>
                  <a:pt x="2241" y="61"/>
                </a:lnTo>
                <a:lnTo>
                  <a:pt x="2241" y="61"/>
                </a:lnTo>
                <a:lnTo>
                  <a:pt x="2243" y="61"/>
                </a:lnTo>
                <a:lnTo>
                  <a:pt x="2243" y="61"/>
                </a:lnTo>
                <a:lnTo>
                  <a:pt x="2246" y="61"/>
                </a:lnTo>
                <a:lnTo>
                  <a:pt x="2246" y="61"/>
                </a:lnTo>
                <a:lnTo>
                  <a:pt x="2248" y="61"/>
                </a:lnTo>
                <a:lnTo>
                  <a:pt x="2248" y="61"/>
                </a:lnTo>
                <a:lnTo>
                  <a:pt x="2251" y="61"/>
                </a:lnTo>
                <a:lnTo>
                  <a:pt x="2251" y="61"/>
                </a:lnTo>
                <a:lnTo>
                  <a:pt x="2253" y="61"/>
                </a:lnTo>
                <a:lnTo>
                  <a:pt x="2253" y="61"/>
                </a:lnTo>
                <a:lnTo>
                  <a:pt x="2256" y="61"/>
                </a:lnTo>
                <a:lnTo>
                  <a:pt x="2256" y="61"/>
                </a:lnTo>
                <a:lnTo>
                  <a:pt x="2258" y="61"/>
                </a:lnTo>
                <a:lnTo>
                  <a:pt x="2258" y="61"/>
                </a:lnTo>
                <a:lnTo>
                  <a:pt x="2260" y="61"/>
                </a:lnTo>
                <a:lnTo>
                  <a:pt x="2260" y="61"/>
                </a:lnTo>
                <a:lnTo>
                  <a:pt x="2263" y="61"/>
                </a:lnTo>
                <a:lnTo>
                  <a:pt x="2263" y="61"/>
                </a:lnTo>
                <a:lnTo>
                  <a:pt x="2265" y="61"/>
                </a:lnTo>
                <a:lnTo>
                  <a:pt x="2265" y="61"/>
                </a:lnTo>
                <a:lnTo>
                  <a:pt x="2268" y="61"/>
                </a:lnTo>
                <a:lnTo>
                  <a:pt x="2268" y="61"/>
                </a:lnTo>
                <a:lnTo>
                  <a:pt x="2270" y="61"/>
                </a:lnTo>
                <a:lnTo>
                  <a:pt x="2270" y="61"/>
                </a:lnTo>
                <a:lnTo>
                  <a:pt x="2272" y="61"/>
                </a:lnTo>
                <a:lnTo>
                  <a:pt x="2272" y="61"/>
                </a:lnTo>
                <a:lnTo>
                  <a:pt x="2275" y="61"/>
                </a:lnTo>
                <a:lnTo>
                  <a:pt x="2275" y="61"/>
                </a:lnTo>
                <a:lnTo>
                  <a:pt x="2277" y="61"/>
                </a:lnTo>
                <a:lnTo>
                  <a:pt x="2277" y="61"/>
                </a:lnTo>
                <a:lnTo>
                  <a:pt x="2280" y="61"/>
                </a:lnTo>
                <a:lnTo>
                  <a:pt x="2280" y="61"/>
                </a:lnTo>
                <a:lnTo>
                  <a:pt x="2282" y="61"/>
                </a:lnTo>
                <a:lnTo>
                  <a:pt x="2282" y="61"/>
                </a:lnTo>
                <a:lnTo>
                  <a:pt x="2285" y="61"/>
                </a:lnTo>
                <a:lnTo>
                  <a:pt x="2285" y="61"/>
                </a:lnTo>
                <a:lnTo>
                  <a:pt x="2287" y="61"/>
                </a:lnTo>
                <a:lnTo>
                  <a:pt x="2287" y="61"/>
                </a:lnTo>
                <a:lnTo>
                  <a:pt x="2289" y="61"/>
                </a:lnTo>
                <a:lnTo>
                  <a:pt x="2289" y="61"/>
                </a:lnTo>
                <a:lnTo>
                  <a:pt x="2292" y="61"/>
                </a:lnTo>
                <a:lnTo>
                  <a:pt x="2292" y="61"/>
                </a:lnTo>
                <a:lnTo>
                  <a:pt x="2294" y="61"/>
                </a:lnTo>
                <a:lnTo>
                  <a:pt x="2294" y="61"/>
                </a:lnTo>
                <a:lnTo>
                  <a:pt x="2297" y="61"/>
                </a:lnTo>
                <a:lnTo>
                  <a:pt x="2297" y="61"/>
                </a:lnTo>
                <a:lnTo>
                  <a:pt x="2299" y="61"/>
                </a:lnTo>
                <a:lnTo>
                  <a:pt x="2299" y="61"/>
                </a:lnTo>
                <a:lnTo>
                  <a:pt x="2302" y="61"/>
                </a:lnTo>
                <a:lnTo>
                  <a:pt x="2302" y="61"/>
                </a:lnTo>
                <a:lnTo>
                  <a:pt x="2304" y="61"/>
                </a:lnTo>
                <a:lnTo>
                  <a:pt x="2304" y="61"/>
                </a:lnTo>
                <a:lnTo>
                  <a:pt x="2306" y="61"/>
                </a:lnTo>
                <a:lnTo>
                  <a:pt x="2306" y="61"/>
                </a:lnTo>
                <a:lnTo>
                  <a:pt x="2309" y="61"/>
                </a:lnTo>
                <a:lnTo>
                  <a:pt x="2309" y="61"/>
                </a:lnTo>
                <a:lnTo>
                  <a:pt x="2311" y="61"/>
                </a:lnTo>
                <a:lnTo>
                  <a:pt x="2311" y="61"/>
                </a:lnTo>
                <a:lnTo>
                  <a:pt x="2314" y="61"/>
                </a:lnTo>
                <a:lnTo>
                  <a:pt x="2314" y="61"/>
                </a:lnTo>
                <a:lnTo>
                  <a:pt x="2316" y="61"/>
                </a:lnTo>
                <a:lnTo>
                  <a:pt x="2316" y="61"/>
                </a:lnTo>
                <a:lnTo>
                  <a:pt x="2319" y="61"/>
                </a:lnTo>
                <a:lnTo>
                  <a:pt x="2319" y="61"/>
                </a:lnTo>
                <a:lnTo>
                  <a:pt x="2321" y="61"/>
                </a:lnTo>
                <a:lnTo>
                  <a:pt x="2321" y="61"/>
                </a:lnTo>
                <a:lnTo>
                  <a:pt x="2323" y="61"/>
                </a:lnTo>
                <a:lnTo>
                  <a:pt x="2323" y="61"/>
                </a:lnTo>
                <a:lnTo>
                  <a:pt x="2326" y="61"/>
                </a:lnTo>
                <a:lnTo>
                  <a:pt x="2326" y="61"/>
                </a:lnTo>
                <a:lnTo>
                  <a:pt x="2328" y="61"/>
                </a:lnTo>
                <a:lnTo>
                  <a:pt x="2328" y="61"/>
                </a:lnTo>
                <a:lnTo>
                  <a:pt x="2331" y="61"/>
                </a:lnTo>
                <a:lnTo>
                  <a:pt x="2331" y="61"/>
                </a:lnTo>
                <a:lnTo>
                  <a:pt x="2333" y="61"/>
                </a:lnTo>
                <a:lnTo>
                  <a:pt x="2333" y="61"/>
                </a:lnTo>
                <a:lnTo>
                  <a:pt x="2336" y="61"/>
                </a:lnTo>
                <a:lnTo>
                  <a:pt x="2336" y="61"/>
                </a:lnTo>
                <a:lnTo>
                  <a:pt x="2338" y="61"/>
                </a:lnTo>
                <a:lnTo>
                  <a:pt x="2338" y="61"/>
                </a:lnTo>
                <a:lnTo>
                  <a:pt x="2340" y="61"/>
                </a:lnTo>
                <a:lnTo>
                  <a:pt x="2340" y="61"/>
                </a:lnTo>
                <a:lnTo>
                  <a:pt x="2343" y="61"/>
                </a:lnTo>
                <a:lnTo>
                  <a:pt x="2343" y="61"/>
                </a:lnTo>
                <a:lnTo>
                  <a:pt x="2345" y="61"/>
                </a:lnTo>
                <a:lnTo>
                  <a:pt x="2345" y="61"/>
                </a:lnTo>
                <a:lnTo>
                  <a:pt x="2348" y="61"/>
                </a:lnTo>
                <a:lnTo>
                  <a:pt x="2348" y="61"/>
                </a:lnTo>
                <a:lnTo>
                  <a:pt x="2350" y="61"/>
                </a:lnTo>
                <a:lnTo>
                  <a:pt x="2350" y="61"/>
                </a:lnTo>
                <a:lnTo>
                  <a:pt x="2353" y="61"/>
                </a:lnTo>
                <a:lnTo>
                  <a:pt x="2353" y="61"/>
                </a:lnTo>
                <a:lnTo>
                  <a:pt x="2355" y="61"/>
                </a:lnTo>
                <a:lnTo>
                  <a:pt x="2355" y="61"/>
                </a:lnTo>
                <a:lnTo>
                  <a:pt x="2357" y="61"/>
                </a:lnTo>
                <a:lnTo>
                  <a:pt x="2357" y="61"/>
                </a:lnTo>
                <a:lnTo>
                  <a:pt x="2360" y="61"/>
                </a:lnTo>
                <a:lnTo>
                  <a:pt x="2360" y="61"/>
                </a:lnTo>
                <a:lnTo>
                  <a:pt x="2362" y="61"/>
                </a:lnTo>
                <a:lnTo>
                  <a:pt x="2362" y="61"/>
                </a:lnTo>
                <a:lnTo>
                  <a:pt x="2365" y="61"/>
                </a:lnTo>
                <a:lnTo>
                  <a:pt x="2365" y="61"/>
                </a:lnTo>
                <a:lnTo>
                  <a:pt x="2367" y="61"/>
                </a:lnTo>
                <a:lnTo>
                  <a:pt x="2367" y="61"/>
                </a:lnTo>
                <a:lnTo>
                  <a:pt x="2370" y="61"/>
                </a:lnTo>
                <a:lnTo>
                  <a:pt x="2370" y="61"/>
                </a:lnTo>
                <a:lnTo>
                  <a:pt x="2372" y="61"/>
                </a:lnTo>
                <a:lnTo>
                  <a:pt x="2372" y="61"/>
                </a:lnTo>
                <a:lnTo>
                  <a:pt x="2375" y="61"/>
                </a:lnTo>
                <a:lnTo>
                  <a:pt x="2375" y="61"/>
                </a:lnTo>
                <a:lnTo>
                  <a:pt x="2377" y="61"/>
                </a:lnTo>
                <a:lnTo>
                  <a:pt x="2377" y="61"/>
                </a:lnTo>
                <a:lnTo>
                  <a:pt x="2379" y="61"/>
                </a:lnTo>
                <a:lnTo>
                  <a:pt x="2379" y="61"/>
                </a:lnTo>
                <a:lnTo>
                  <a:pt x="2382" y="61"/>
                </a:lnTo>
                <a:lnTo>
                  <a:pt x="2382" y="61"/>
                </a:lnTo>
                <a:lnTo>
                  <a:pt x="2384" y="61"/>
                </a:lnTo>
                <a:lnTo>
                  <a:pt x="2384" y="61"/>
                </a:lnTo>
                <a:lnTo>
                  <a:pt x="2387" y="61"/>
                </a:lnTo>
                <a:lnTo>
                  <a:pt x="2387" y="61"/>
                </a:lnTo>
                <a:lnTo>
                  <a:pt x="2389" y="61"/>
                </a:lnTo>
                <a:lnTo>
                  <a:pt x="2389" y="61"/>
                </a:lnTo>
                <a:lnTo>
                  <a:pt x="2391" y="61"/>
                </a:lnTo>
                <a:lnTo>
                  <a:pt x="2391" y="61"/>
                </a:lnTo>
                <a:lnTo>
                  <a:pt x="2394" y="61"/>
                </a:lnTo>
                <a:lnTo>
                  <a:pt x="2394" y="61"/>
                </a:lnTo>
                <a:lnTo>
                  <a:pt x="2396" y="61"/>
                </a:lnTo>
                <a:lnTo>
                  <a:pt x="2396" y="61"/>
                </a:lnTo>
                <a:lnTo>
                  <a:pt x="2399" y="61"/>
                </a:lnTo>
                <a:lnTo>
                  <a:pt x="2399" y="61"/>
                </a:lnTo>
                <a:lnTo>
                  <a:pt x="2401" y="61"/>
                </a:lnTo>
                <a:lnTo>
                  <a:pt x="2401" y="61"/>
                </a:lnTo>
                <a:lnTo>
                  <a:pt x="2404" y="61"/>
                </a:lnTo>
                <a:lnTo>
                  <a:pt x="2404" y="61"/>
                </a:lnTo>
                <a:lnTo>
                  <a:pt x="2406" y="61"/>
                </a:lnTo>
                <a:lnTo>
                  <a:pt x="2406" y="61"/>
                </a:lnTo>
                <a:lnTo>
                  <a:pt x="2409" y="61"/>
                </a:lnTo>
                <a:lnTo>
                  <a:pt x="2409" y="61"/>
                </a:lnTo>
                <a:lnTo>
                  <a:pt x="2411" y="61"/>
                </a:lnTo>
                <a:lnTo>
                  <a:pt x="2411" y="61"/>
                </a:lnTo>
                <a:lnTo>
                  <a:pt x="2413" y="61"/>
                </a:lnTo>
                <a:lnTo>
                  <a:pt x="2413" y="61"/>
                </a:lnTo>
                <a:lnTo>
                  <a:pt x="2416" y="61"/>
                </a:lnTo>
                <a:lnTo>
                  <a:pt x="2416" y="61"/>
                </a:lnTo>
                <a:lnTo>
                  <a:pt x="2418" y="61"/>
                </a:lnTo>
                <a:lnTo>
                  <a:pt x="2418" y="61"/>
                </a:lnTo>
                <a:lnTo>
                  <a:pt x="2421" y="61"/>
                </a:lnTo>
                <a:lnTo>
                  <a:pt x="2421" y="61"/>
                </a:lnTo>
                <a:lnTo>
                  <a:pt x="2423" y="61"/>
                </a:lnTo>
                <a:lnTo>
                  <a:pt x="2423" y="61"/>
                </a:lnTo>
                <a:lnTo>
                  <a:pt x="2425" y="61"/>
                </a:lnTo>
                <a:lnTo>
                  <a:pt x="2425" y="61"/>
                </a:lnTo>
                <a:lnTo>
                  <a:pt x="2428" y="61"/>
                </a:lnTo>
                <a:lnTo>
                  <a:pt x="2428" y="61"/>
                </a:lnTo>
                <a:lnTo>
                  <a:pt x="2430" y="61"/>
                </a:lnTo>
                <a:lnTo>
                  <a:pt x="2430" y="61"/>
                </a:lnTo>
                <a:lnTo>
                  <a:pt x="2433" y="61"/>
                </a:lnTo>
                <a:lnTo>
                  <a:pt x="2433" y="61"/>
                </a:lnTo>
                <a:lnTo>
                  <a:pt x="2435" y="61"/>
                </a:lnTo>
                <a:lnTo>
                  <a:pt x="2435" y="61"/>
                </a:lnTo>
                <a:lnTo>
                  <a:pt x="2438" y="61"/>
                </a:lnTo>
                <a:lnTo>
                  <a:pt x="2438" y="61"/>
                </a:lnTo>
                <a:lnTo>
                  <a:pt x="2440" y="61"/>
                </a:lnTo>
                <a:lnTo>
                  <a:pt x="2440" y="61"/>
                </a:lnTo>
                <a:lnTo>
                  <a:pt x="2443" y="61"/>
                </a:lnTo>
                <a:lnTo>
                  <a:pt x="2443" y="61"/>
                </a:lnTo>
                <a:lnTo>
                  <a:pt x="2445" y="61"/>
                </a:lnTo>
                <a:lnTo>
                  <a:pt x="2445" y="61"/>
                </a:lnTo>
                <a:lnTo>
                  <a:pt x="2447" y="61"/>
                </a:lnTo>
                <a:lnTo>
                  <a:pt x="2447" y="61"/>
                </a:lnTo>
                <a:lnTo>
                  <a:pt x="2450" y="61"/>
                </a:lnTo>
                <a:lnTo>
                  <a:pt x="2450" y="61"/>
                </a:lnTo>
                <a:lnTo>
                  <a:pt x="2452" y="61"/>
                </a:lnTo>
                <a:lnTo>
                  <a:pt x="2452" y="61"/>
                </a:lnTo>
                <a:lnTo>
                  <a:pt x="2455" y="61"/>
                </a:lnTo>
                <a:lnTo>
                  <a:pt x="2455" y="61"/>
                </a:lnTo>
                <a:lnTo>
                  <a:pt x="2457" y="61"/>
                </a:lnTo>
                <a:lnTo>
                  <a:pt x="2457" y="61"/>
                </a:lnTo>
                <a:lnTo>
                  <a:pt x="2459" y="61"/>
                </a:lnTo>
                <a:lnTo>
                  <a:pt x="2459" y="61"/>
                </a:lnTo>
                <a:lnTo>
                  <a:pt x="2462" y="61"/>
                </a:lnTo>
                <a:lnTo>
                  <a:pt x="2462" y="61"/>
                </a:lnTo>
                <a:lnTo>
                  <a:pt x="2464" y="61"/>
                </a:lnTo>
                <a:lnTo>
                  <a:pt x="2464" y="61"/>
                </a:lnTo>
                <a:lnTo>
                  <a:pt x="2467" y="61"/>
                </a:lnTo>
                <a:lnTo>
                  <a:pt x="2467" y="61"/>
                </a:lnTo>
                <a:lnTo>
                  <a:pt x="2469" y="61"/>
                </a:lnTo>
                <a:lnTo>
                  <a:pt x="2469" y="61"/>
                </a:lnTo>
                <a:lnTo>
                  <a:pt x="2472" y="61"/>
                </a:lnTo>
                <a:lnTo>
                  <a:pt x="2472" y="61"/>
                </a:lnTo>
                <a:lnTo>
                  <a:pt x="2474" y="61"/>
                </a:lnTo>
                <a:lnTo>
                  <a:pt x="2474" y="61"/>
                </a:lnTo>
                <a:lnTo>
                  <a:pt x="2477" y="61"/>
                </a:lnTo>
                <a:lnTo>
                  <a:pt x="2477" y="61"/>
                </a:lnTo>
                <a:lnTo>
                  <a:pt x="2479" y="61"/>
                </a:lnTo>
                <a:lnTo>
                  <a:pt x="2479" y="61"/>
                </a:lnTo>
                <a:lnTo>
                  <a:pt x="2481" y="61"/>
                </a:lnTo>
                <a:lnTo>
                  <a:pt x="2481" y="61"/>
                </a:lnTo>
                <a:lnTo>
                  <a:pt x="2484" y="61"/>
                </a:lnTo>
                <a:lnTo>
                  <a:pt x="2484" y="61"/>
                </a:lnTo>
                <a:lnTo>
                  <a:pt x="2486" y="61"/>
                </a:lnTo>
                <a:lnTo>
                  <a:pt x="2486" y="61"/>
                </a:lnTo>
                <a:lnTo>
                  <a:pt x="2489" y="61"/>
                </a:lnTo>
                <a:lnTo>
                  <a:pt x="2489" y="61"/>
                </a:lnTo>
                <a:lnTo>
                  <a:pt x="2491" y="61"/>
                </a:lnTo>
                <a:lnTo>
                  <a:pt x="2491" y="61"/>
                </a:lnTo>
                <a:lnTo>
                  <a:pt x="2493" y="61"/>
                </a:lnTo>
                <a:lnTo>
                  <a:pt x="2493" y="61"/>
                </a:lnTo>
                <a:lnTo>
                  <a:pt x="2496" y="61"/>
                </a:lnTo>
                <a:lnTo>
                  <a:pt x="2496" y="61"/>
                </a:lnTo>
                <a:lnTo>
                  <a:pt x="2498" y="61"/>
                </a:lnTo>
                <a:lnTo>
                  <a:pt x="2498" y="61"/>
                </a:lnTo>
                <a:lnTo>
                  <a:pt x="2501" y="61"/>
                </a:lnTo>
                <a:lnTo>
                  <a:pt x="2501" y="61"/>
                </a:lnTo>
                <a:lnTo>
                  <a:pt x="2503" y="61"/>
                </a:lnTo>
                <a:lnTo>
                  <a:pt x="2503" y="61"/>
                </a:lnTo>
                <a:lnTo>
                  <a:pt x="2506" y="61"/>
                </a:lnTo>
                <a:lnTo>
                  <a:pt x="2506" y="61"/>
                </a:lnTo>
                <a:lnTo>
                  <a:pt x="2508" y="61"/>
                </a:lnTo>
                <a:lnTo>
                  <a:pt x="2508" y="61"/>
                </a:lnTo>
                <a:lnTo>
                  <a:pt x="2511" y="61"/>
                </a:lnTo>
                <a:lnTo>
                  <a:pt x="2511" y="61"/>
                </a:lnTo>
                <a:lnTo>
                  <a:pt x="2513" y="61"/>
                </a:lnTo>
                <a:lnTo>
                  <a:pt x="2513" y="61"/>
                </a:lnTo>
                <a:lnTo>
                  <a:pt x="2515" y="61"/>
                </a:lnTo>
                <a:lnTo>
                  <a:pt x="2515" y="61"/>
                </a:lnTo>
                <a:lnTo>
                  <a:pt x="2518" y="61"/>
                </a:lnTo>
                <a:lnTo>
                  <a:pt x="2518" y="61"/>
                </a:lnTo>
                <a:lnTo>
                  <a:pt x="2520" y="61"/>
                </a:lnTo>
                <a:lnTo>
                  <a:pt x="2520" y="61"/>
                </a:lnTo>
                <a:lnTo>
                  <a:pt x="2523" y="61"/>
                </a:lnTo>
                <a:lnTo>
                  <a:pt x="2523" y="61"/>
                </a:lnTo>
                <a:lnTo>
                  <a:pt x="2525" y="61"/>
                </a:lnTo>
                <a:lnTo>
                  <a:pt x="2525" y="61"/>
                </a:lnTo>
                <a:lnTo>
                  <a:pt x="2528" y="61"/>
                </a:lnTo>
                <a:lnTo>
                  <a:pt x="2528" y="61"/>
                </a:lnTo>
                <a:lnTo>
                  <a:pt x="2530" y="61"/>
                </a:lnTo>
                <a:lnTo>
                  <a:pt x="2530" y="61"/>
                </a:lnTo>
                <a:lnTo>
                  <a:pt x="2532" y="61"/>
                </a:lnTo>
                <a:lnTo>
                  <a:pt x="2532" y="61"/>
                </a:lnTo>
                <a:lnTo>
                  <a:pt x="2535" y="61"/>
                </a:lnTo>
                <a:lnTo>
                  <a:pt x="2535" y="61"/>
                </a:lnTo>
                <a:lnTo>
                  <a:pt x="2537" y="61"/>
                </a:lnTo>
                <a:lnTo>
                  <a:pt x="2537" y="61"/>
                </a:lnTo>
                <a:lnTo>
                  <a:pt x="2540" y="61"/>
                </a:lnTo>
                <a:lnTo>
                  <a:pt x="2540" y="61"/>
                </a:lnTo>
                <a:lnTo>
                  <a:pt x="2542" y="61"/>
                </a:lnTo>
                <a:lnTo>
                  <a:pt x="2542" y="61"/>
                </a:lnTo>
                <a:lnTo>
                  <a:pt x="2545" y="61"/>
                </a:lnTo>
                <a:lnTo>
                  <a:pt x="2545" y="61"/>
                </a:lnTo>
                <a:lnTo>
                  <a:pt x="2547" y="61"/>
                </a:lnTo>
                <a:lnTo>
                  <a:pt x="2547" y="61"/>
                </a:lnTo>
                <a:lnTo>
                  <a:pt x="2549" y="61"/>
                </a:lnTo>
                <a:lnTo>
                  <a:pt x="2549" y="61"/>
                </a:lnTo>
                <a:lnTo>
                  <a:pt x="2552" y="61"/>
                </a:lnTo>
                <a:lnTo>
                  <a:pt x="2552" y="61"/>
                </a:lnTo>
                <a:lnTo>
                  <a:pt x="2554" y="61"/>
                </a:lnTo>
                <a:lnTo>
                  <a:pt x="2554" y="61"/>
                </a:lnTo>
                <a:lnTo>
                  <a:pt x="2557" y="61"/>
                </a:lnTo>
                <a:lnTo>
                  <a:pt x="2557" y="61"/>
                </a:lnTo>
                <a:lnTo>
                  <a:pt x="2559" y="61"/>
                </a:lnTo>
                <a:lnTo>
                  <a:pt x="2559" y="61"/>
                </a:lnTo>
                <a:lnTo>
                  <a:pt x="2562" y="61"/>
                </a:lnTo>
                <a:lnTo>
                  <a:pt x="2562" y="61"/>
                </a:lnTo>
                <a:lnTo>
                  <a:pt x="2564" y="61"/>
                </a:lnTo>
                <a:lnTo>
                  <a:pt x="2564" y="61"/>
                </a:lnTo>
                <a:lnTo>
                  <a:pt x="2567" y="61"/>
                </a:lnTo>
                <a:lnTo>
                  <a:pt x="2567" y="61"/>
                </a:lnTo>
                <a:lnTo>
                  <a:pt x="2569" y="61"/>
                </a:lnTo>
                <a:lnTo>
                  <a:pt x="2569" y="61"/>
                </a:lnTo>
                <a:lnTo>
                  <a:pt x="2571" y="61"/>
                </a:lnTo>
                <a:lnTo>
                  <a:pt x="2571" y="61"/>
                </a:lnTo>
                <a:lnTo>
                  <a:pt x="2574" y="61"/>
                </a:lnTo>
                <a:lnTo>
                  <a:pt x="2574" y="61"/>
                </a:lnTo>
                <a:lnTo>
                  <a:pt x="2576" y="61"/>
                </a:lnTo>
                <a:lnTo>
                  <a:pt x="2576" y="61"/>
                </a:lnTo>
                <a:lnTo>
                  <a:pt x="2579" y="61"/>
                </a:lnTo>
                <a:lnTo>
                  <a:pt x="2579" y="61"/>
                </a:lnTo>
                <a:lnTo>
                  <a:pt x="2581" y="61"/>
                </a:lnTo>
                <a:lnTo>
                  <a:pt x="2581" y="61"/>
                </a:lnTo>
                <a:lnTo>
                  <a:pt x="2583" y="61"/>
                </a:lnTo>
                <a:lnTo>
                  <a:pt x="2583" y="61"/>
                </a:lnTo>
                <a:lnTo>
                  <a:pt x="2586" y="61"/>
                </a:lnTo>
                <a:lnTo>
                  <a:pt x="2586" y="61"/>
                </a:lnTo>
                <a:lnTo>
                  <a:pt x="2588" y="61"/>
                </a:lnTo>
                <a:lnTo>
                  <a:pt x="2588" y="61"/>
                </a:lnTo>
                <a:lnTo>
                  <a:pt x="2591" y="61"/>
                </a:lnTo>
                <a:lnTo>
                  <a:pt x="2591" y="61"/>
                </a:lnTo>
                <a:lnTo>
                  <a:pt x="2593" y="61"/>
                </a:lnTo>
                <a:lnTo>
                  <a:pt x="2593" y="61"/>
                </a:lnTo>
                <a:lnTo>
                  <a:pt x="2596" y="61"/>
                </a:lnTo>
                <a:lnTo>
                  <a:pt x="2596" y="61"/>
                </a:lnTo>
                <a:lnTo>
                  <a:pt x="2598" y="61"/>
                </a:lnTo>
                <a:lnTo>
                  <a:pt x="2598" y="61"/>
                </a:lnTo>
                <a:lnTo>
                  <a:pt x="2601" y="61"/>
                </a:lnTo>
                <a:lnTo>
                  <a:pt x="2601" y="61"/>
                </a:lnTo>
                <a:lnTo>
                  <a:pt x="2603" y="61"/>
                </a:lnTo>
                <a:lnTo>
                  <a:pt x="2603" y="61"/>
                </a:lnTo>
                <a:lnTo>
                  <a:pt x="2605" y="61"/>
                </a:lnTo>
                <a:lnTo>
                  <a:pt x="2605" y="61"/>
                </a:lnTo>
                <a:lnTo>
                  <a:pt x="2608" y="61"/>
                </a:lnTo>
                <a:lnTo>
                  <a:pt x="2608" y="61"/>
                </a:lnTo>
                <a:lnTo>
                  <a:pt x="2610" y="61"/>
                </a:lnTo>
                <a:lnTo>
                  <a:pt x="2610" y="61"/>
                </a:lnTo>
                <a:lnTo>
                  <a:pt x="2613" y="61"/>
                </a:lnTo>
                <a:lnTo>
                  <a:pt x="2613" y="61"/>
                </a:lnTo>
                <a:lnTo>
                  <a:pt x="2615" y="61"/>
                </a:lnTo>
                <a:lnTo>
                  <a:pt x="2615" y="61"/>
                </a:lnTo>
                <a:lnTo>
                  <a:pt x="2617" y="61"/>
                </a:lnTo>
                <a:lnTo>
                  <a:pt x="2617" y="61"/>
                </a:lnTo>
                <a:lnTo>
                  <a:pt x="2620" y="61"/>
                </a:lnTo>
                <a:lnTo>
                  <a:pt x="2620" y="61"/>
                </a:lnTo>
                <a:lnTo>
                  <a:pt x="2622" y="61"/>
                </a:lnTo>
                <a:lnTo>
                  <a:pt x="2622" y="61"/>
                </a:lnTo>
                <a:lnTo>
                  <a:pt x="2625" y="61"/>
                </a:lnTo>
                <a:lnTo>
                  <a:pt x="2625" y="61"/>
                </a:lnTo>
                <a:lnTo>
                  <a:pt x="2627" y="61"/>
                </a:lnTo>
                <a:lnTo>
                  <a:pt x="2627" y="61"/>
                </a:lnTo>
                <a:lnTo>
                  <a:pt x="2630" y="61"/>
                </a:lnTo>
                <a:lnTo>
                  <a:pt x="2630" y="61"/>
                </a:lnTo>
                <a:lnTo>
                  <a:pt x="2632" y="61"/>
                </a:lnTo>
                <a:lnTo>
                  <a:pt x="2632" y="61"/>
                </a:lnTo>
                <a:lnTo>
                  <a:pt x="2635" y="61"/>
                </a:lnTo>
                <a:lnTo>
                  <a:pt x="2635" y="61"/>
                </a:lnTo>
                <a:lnTo>
                  <a:pt x="2637" y="61"/>
                </a:lnTo>
                <a:lnTo>
                  <a:pt x="2637" y="61"/>
                </a:lnTo>
                <a:lnTo>
                  <a:pt x="2639" y="61"/>
                </a:lnTo>
                <a:lnTo>
                  <a:pt x="2639" y="61"/>
                </a:lnTo>
                <a:lnTo>
                  <a:pt x="2642" y="61"/>
                </a:lnTo>
                <a:lnTo>
                  <a:pt x="2642" y="61"/>
                </a:lnTo>
                <a:lnTo>
                  <a:pt x="2644" y="61"/>
                </a:lnTo>
                <a:lnTo>
                  <a:pt x="2644" y="61"/>
                </a:lnTo>
                <a:lnTo>
                  <a:pt x="2647" y="61"/>
                </a:lnTo>
                <a:lnTo>
                  <a:pt x="2647" y="61"/>
                </a:lnTo>
                <a:lnTo>
                  <a:pt x="2649" y="61"/>
                </a:lnTo>
                <a:lnTo>
                  <a:pt x="2649" y="61"/>
                </a:lnTo>
                <a:lnTo>
                  <a:pt x="2651" y="61"/>
                </a:lnTo>
                <a:lnTo>
                  <a:pt x="2651" y="61"/>
                </a:lnTo>
                <a:lnTo>
                  <a:pt x="2654" y="61"/>
                </a:lnTo>
                <a:lnTo>
                  <a:pt x="2654" y="61"/>
                </a:lnTo>
                <a:lnTo>
                  <a:pt x="2656" y="61"/>
                </a:lnTo>
                <a:lnTo>
                  <a:pt x="2656" y="61"/>
                </a:lnTo>
                <a:lnTo>
                  <a:pt x="2659" y="61"/>
                </a:lnTo>
                <a:lnTo>
                  <a:pt x="2659" y="61"/>
                </a:lnTo>
                <a:lnTo>
                  <a:pt x="2661" y="61"/>
                </a:lnTo>
                <a:lnTo>
                  <a:pt x="2661" y="61"/>
                </a:lnTo>
                <a:lnTo>
                  <a:pt x="2664" y="61"/>
                </a:lnTo>
                <a:lnTo>
                  <a:pt x="2664" y="61"/>
                </a:lnTo>
                <a:lnTo>
                  <a:pt x="2666" y="61"/>
                </a:lnTo>
                <a:lnTo>
                  <a:pt x="2666" y="61"/>
                </a:lnTo>
                <a:lnTo>
                  <a:pt x="2669" y="61"/>
                </a:lnTo>
                <a:lnTo>
                  <a:pt x="2669" y="61"/>
                </a:lnTo>
                <a:lnTo>
                  <a:pt x="2671" y="61"/>
                </a:lnTo>
                <a:lnTo>
                  <a:pt x="2671" y="61"/>
                </a:lnTo>
                <a:lnTo>
                  <a:pt x="2673" y="61"/>
                </a:lnTo>
                <a:lnTo>
                  <a:pt x="2673" y="61"/>
                </a:lnTo>
                <a:lnTo>
                  <a:pt x="2676" y="61"/>
                </a:lnTo>
                <a:lnTo>
                  <a:pt x="2676" y="61"/>
                </a:lnTo>
                <a:lnTo>
                  <a:pt x="2678" y="61"/>
                </a:lnTo>
                <a:lnTo>
                  <a:pt x="2678" y="61"/>
                </a:lnTo>
                <a:lnTo>
                  <a:pt x="2681" y="61"/>
                </a:lnTo>
                <a:lnTo>
                  <a:pt x="2681" y="61"/>
                </a:lnTo>
                <a:lnTo>
                  <a:pt x="2683" y="61"/>
                </a:lnTo>
                <a:lnTo>
                  <a:pt x="2683" y="61"/>
                </a:lnTo>
                <a:lnTo>
                  <a:pt x="2685" y="61"/>
                </a:lnTo>
                <a:lnTo>
                  <a:pt x="2685" y="61"/>
                </a:lnTo>
                <a:lnTo>
                  <a:pt x="2688" y="61"/>
                </a:lnTo>
                <a:lnTo>
                  <a:pt x="2688" y="61"/>
                </a:lnTo>
                <a:lnTo>
                  <a:pt x="2690" y="61"/>
                </a:lnTo>
                <a:lnTo>
                  <a:pt x="2690" y="61"/>
                </a:lnTo>
                <a:lnTo>
                  <a:pt x="2693" y="61"/>
                </a:lnTo>
                <a:lnTo>
                  <a:pt x="2693" y="61"/>
                </a:lnTo>
                <a:lnTo>
                  <a:pt x="2695" y="61"/>
                </a:lnTo>
                <a:lnTo>
                  <a:pt x="2695" y="61"/>
                </a:lnTo>
                <a:lnTo>
                  <a:pt x="2698" y="61"/>
                </a:lnTo>
                <a:lnTo>
                  <a:pt x="2698" y="61"/>
                </a:lnTo>
                <a:lnTo>
                  <a:pt x="2700" y="61"/>
                </a:lnTo>
                <a:lnTo>
                  <a:pt x="2700" y="61"/>
                </a:lnTo>
                <a:lnTo>
                  <a:pt x="2703" y="61"/>
                </a:lnTo>
                <a:lnTo>
                  <a:pt x="2703" y="61"/>
                </a:lnTo>
                <a:lnTo>
                  <a:pt x="2705" y="61"/>
                </a:lnTo>
                <a:lnTo>
                  <a:pt x="2705" y="61"/>
                </a:lnTo>
                <a:lnTo>
                  <a:pt x="2707" y="61"/>
                </a:lnTo>
                <a:lnTo>
                  <a:pt x="2707" y="61"/>
                </a:lnTo>
                <a:lnTo>
                  <a:pt x="2710" y="61"/>
                </a:lnTo>
                <a:lnTo>
                  <a:pt x="2710" y="61"/>
                </a:lnTo>
                <a:lnTo>
                  <a:pt x="2712" y="61"/>
                </a:lnTo>
                <a:lnTo>
                  <a:pt x="2712" y="61"/>
                </a:lnTo>
                <a:lnTo>
                  <a:pt x="2715" y="61"/>
                </a:lnTo>
                <a:lnTo>
                  <a:pt x="2715" y="61"/>
                </a:lnTo>
                <a:lnTo>
                  <a:pt x="2717" y="61"/>
                </a:lnTo>
                <a:lnTo>
                  <a:pt x="2717" y="61"/>
                </a:lnTo>
                <a:lnTo>
                  <a:pt x="2720" y="61"/>
                </a:lnTo>
                <a:lnTo>
                  <a:pt x="2720" y="61"/>
                </a:lnTo>
                <a:lnTo>
                  <a:pt x="2722" y="61"/>
                </a:lnTo>
                <a:lnTo>
                  <a:pt x="2722" y="61"/>
                </a:lnTo>
                <a:lnTo>
                  <a:pt x="2724" y="61"/>
                </a:lnTo>
                <a:lnTo>
                  <a:pt x="2724" y="61"/>
                </a:lnTo>
                <a:lnTo>
                  <a:pt x="2727" y="61"/>
                </a:lnTo>
                <a:lnTo>
                  <a:pt x="2727" y="61"/>
                </a:lnTo>
                <a:lnTo>
                  <a:pt x="2729" y="61"/>
                </a:lnTo>
                <a:lnTo>
                  <a:pt x="2729" y="61"/>
                </a:lnTo>
                <a:lnTo>
                  <a:pt x="2732" y="61"/>
                </a:lnTo>
                <a:lnTo>
                  <a:pt x="2732" y="61"/>
                </a:lnTo>
                <a:lnTo>
                  <a:pt x="2734" y="61"/>
                </a:lnTo>
                <a:lnTo>
                  <a:pt x="2734" y="61"/>
                </a:lnTo>
                <a:lnTo>
                  <a:pt x="2737" y="61"/>
                </a:lnTo>
                <a:lnTo>
                  <a:pt x="2737" y="61"/>
                </a:lnTo>
                <a:lnTo>
                  <a:pt x="2739" y="61"/>
                </a:lnTo>
                <a:lnTo>
                  <a:pt x="2739" y="61"/>
                </a:lnTo>
                <a:lnTo>
                  <a:pt x="2741" y="61"/>
                </a:lnTo>
                <a:lnTo>
                  <a:pt x="2741" y="61"/>
                </a:lnTo>
                <a:lnTo>
                  <a:pt x="2744" y="61"/>
                </a:lnTo>
                <a:lnTo>
                  <a:pt x="2744" y="61"/>
                </a:lnTo>
                <a:lnTo>
                  <a:pt x="2746" y="61"/>
                </a:lnTo>
                <a:lnTo>
                  <a:pt x="2746" y="61"/>
                </a:lnTo>
                <a:lnTo>
                  <a:pt x="2749" y="61"/>
                </a:lnTo>
                <a:lnTo>
                  <a:pt x="2749" y="61"/>
                </a:lnTo>
                <a:lnTo>
                  <a:pt x="2751" y="61"/>
                </a:lnTo>
                <a:lnTo>
                  <a:pt x="2751" y="61"/>
                </a:lnTo>
                <a:lnTo>
                  <a:pt x="2754" y="61"/>
                </a:lnTo>
                <a:lnTo>
                  <a:pt x="2754" y="61"/>
                </a:lnTo>
                <a:lnTo>
                  <a:pt x="2756" y="61"/>
                </a:lnTo>
                <a:lnTo>
                  <a:pt x="2756" y="61"/>
                </a:lnTo>
                <a:lnTo>
                  <a:pt x="2759" y="61"/>
                </a:lnTo>
                <a:lnTo>
                  <a:pt x="2759" y="61"/>
                </a:lnTo>
                <a:lnTo>
                  <a:pt x="2761" y="61"/>
                </a:lnTo>
                <a:lnTo>
                  <a:pt x="2761" y="61"/>
                </a:lnTo>
                <a:lnTo>
                  <a:pt x="2763" y="61"/>
                </a:lnTo>
                <a:lnTo>
                  <a:pt x="2763" y="61"/>
                </a:lnTo>
                <a:lnTo>
                  <a:pt x="2766" y="61"/>
                </a:lnTo>
                <a:lnTo>
                  <a:pt x="2766" y="61"/>
                </a:lnTo>
                <a:lnTo>
                  <a:pt x="2768" y="61"/>
                </a:lnTo>
                <a:lnTo>
                  <a:pt x="2768" y="61"/>
                </a:lnTo>
                <a:lnTo>
                  <a:pt x="2771" y="61"/>
                </a:lnTo>
                <a:lnTo>
                  <a:pt x="2771" y="61"/>
                </a:lnTo>
                <a:lnTo>
                  <a:pt x="2773" y="61"/>
                </a:lnTo>
                <a:lnTo>
                  <a:pt x="2773" y="61"/>
                </a:lnTo>
                <a:lnTo>
                  <a:pt x="2775" y="61"/>
                </a:lnTo>
                <a:lnTo>
                  <a:pt x="2775" y="61"/>
                </a:lnTo>
                <a:lnTo>
                  <a:pt x="2778" y="61"/>
                </a:lnTo>
                <a:lnTo>
                  <a:pt x="2778" y="61"/>
                </a:lnTo>
                <a:lnTo>
                  <a:pt x="2780" y="61"/>
                </a:lnTo>
                <a:lnTo>
                  <a:pt x="2780" y="61"/>
                </a:lnTo>
                <a:lnTo>
                  <a:pt x="2783" y="61"/>
                </a:lnTo>
                <a:lnTo>
                  <a:pt x="2783" y="61"/>
                </a:lnTo>
                <a:lnTo>
                  <a:pt x="2785" y="61"/>
                </a:lnTo>
                <a:lnTo>
                  <a:pt x="2785" y="61"/>
                </a:lnTo>
                <a:lnTo>
                  <a:pt x="2788" y="61"/>
                </a:lnTo>
                <a:lnTo>
                  <a:pt x="2788" y="61"/>
                </a:lnTo>
                <a:lnTo>
                  <a:pt x="2790" y="61"/>
                </a:lnTo>
                <a:lnTo>
                  <a:pt x="2790" y="61"/>
                </a:lnTo>
                <a:lnTo>
                  <a:pt x="2793" y="61"/>
                </a:lnTo>
                <a:lnTo>
                  <a:pt x="2793" y="61"/>
                </a:lnTo>
                <a:lnTo>
                  <a:pt x="2795" y="61"/>
                </a:lnTo>
                <a:lnTo>
                  <a:pt x="2795" y="61"/>
                </a:lnTo>
                <a:lnTo>
                  <a:pt x="2797" y="61"/>
                </a:lnTo>
                <a:lnTo>
                  <a:pt x="2797" y="61"/>
                </a:lnTo>
                <a:lnTo>
                  <a:pt x="2800" y="61"/>
                </a:lnTo>
                <a:lnTo>
                  <a:pt x="2800" y="61"/>
                </a:lnTo>
                <a:lnTo>
                  <a:pt x="2802" y="61"/>
                </a:lnTo>
                <a:lnTo>
                  <a:pt x="2802" y="61"/>
                </a:lnTo>
                <a:lnTo>
                  <a:pt x="2805" y="61"/>
                </a:lnTo>
                <a:lnTo>
                  <a:pt x="2805" y="61"/>
                </a:lnTo>
                <a:lnTo>
                  <a:pt x="2807" y="61"/>
                </a:lnTo>
                <a:lnTo>
                  <a:pt x="2807" y="61"/>
                </a:lnTo>
                <a:lnTo>
                  <a:pt x="2809" y="61"/>
                </a:lnTo>
                <a:lnTo>
                  <a:pt x="2809" y="61"/>
                </a:lnTo>
                <a:lnTo>
                  <a:pt x="2812" y="61"/>
                </a:lnTo>
                <a:lnTo>
                  <a:pt x="2812" y="61"/>
                </a:lnTo>
                <a:lnTo>
                  <a:pt x="2814" y="61"/>
                </a:lnTo>
                <a:lnTo>
                  <a:pt x="2814" y="61"/>
                </a:lnTo>
                <a:lnTo>
                  <a:pt x="2817" y="61"/>
                </a:lnTo>
                <a:lnTo>
                  <a:pt x="2817" y="61"/>
                </a:lnTo>
                <a:lnTo>
                  <a:pt x="2819" y="61"/>
                </a:lnTo>
                <a:lnTo>
                  <a:pt x="2819" y="61"/>
                </a:lnTo>
                <a:lnTo>
                  <a:pt x="2822" y="61"/>
                </a:lnTo>
                <a:lnTo>
                  <a:pt x="2822" y="61"/>
                </a:lnTo>
                <a:lnTo>
                  <a:pt x="2824" y="61"/>
                </a:lnTo>
                <a:lnTo>
                  <a:pt x="2824" y="61"/>
                </a:lnTo>
                <a:lnTo>
                  <a:pt x="2827" y="61"/>
                </a:lnTo>
                <a:lnTo>
                  <a:pt x="2827" y="61"/>
                </a:lnTo>
                <a:lnTo>
                  <a:pt x="2829" y="61"/>
                </a:lnTo>
                <a:lnTo>
                  <a:pt x="2829" y="61"/>
                </a:lnTo>
                <a:lnTo>
                  <a:pt x="2831" y="61"/>
                </a:lnTo>
                <a:lnTo>
                  <a:pt x="2831" y="61"/>
                </a:lnTo>
                <a:lnTo>
                  <a:pt x="2834" y="61"/>
                </a:lnTo>
                <a:lnTo>
                  <a:pt x="2834" y="61"/>
                </a:lnTo>
                <a:lnTo>
                  <a:pt x="2836" y="61"/>
                </a:lnTo>
                <a:lnTo>
                  <a:pt x="2836" y="61"/>
                </a:lnTo>
                <a:lnTo>
                  <a:pt x="2839" y="61"/>
                </a:lnTo>
                <a:lnTo>
                  <a:pt x="2839" y="61"/>
                </a:lnTo>
                <a:lnTo>
                  <a:pt x="2841" y="61"/>
                </a:lnTo>
                <a:lnTo>
                  <a:pt x="2841" y="61"/>
                </a:lnTo>
                <a:lnTo>
                  <a:pt x="2843" y="61"/>
                </a:lnTo>
                <a:lnTo>
                  <a:pt x="2843" y="61"/>
                </a:lnTo>
                <a:lnTo>
                  <a:pt x="2846" y="61"/>
                </a:lnTo>
                <a:lnTo>
                  <a:pt x="2846" y="61"/>
                </a:lnTo>
                <a:lnTo>
                  <a:pt x="2848" y="61"/>
                </a:lnTo>
                <a:lnTo>
                  <a:pt x="2848" y="61"/>
                </a:lnTo>
                <a:lnTo>
                  <a:pt x="2851" y="61"/>
                </a:lnTo>
                <a:lnTo>
                  <a:pt x="2851" y="61"/>
                </a:lnTo>
                <a:lnTo>
                  <a:pt x="2853" y="61"/>
                </a:lnTo>
                <a:lnTo>
                  <a:pt x="2853" y="61"/>
                </a:lnTo>
                <a:lnTo>
                  <a:pt x="2856" y="61"/>
                </a:lnTo>
                <a:lnTo>
                  <a:pt x="2856" y="61"/>
                </a:lnTo>
                <a:lnTo>
                  <a:pt x="2858" y="61"/>
                </a:lnTo>
                <a:lnTo>
                  <a:pt x="2858" y="61"/>
                </a:lnTo>
                <a:lnTo>
                  <a:pt x="2861" y="61"/>
                </a:lnTo>
                <a:lnTo>
                  <a:pt x="2861" y="61"/>
                </a:lnTo>
                <a:lnTo>
                  <a:pt x="2863" y="61"/>
                </a:lnTo>
                <a:lnTo>
                  <a:pt x="2863" y="61"/>
                </a:lnTo>
                <a:lnTo>
                  <a:pt x="2865" y="61"/>
                </a:lnTo>
                <a:lnTo>
                  <a:pt x="2865" y="61"/>
                </a:lnTo>
                <a:lnTo>
                  <a:pt x="2868" y="61"/>
                </a:lnTo>
                <a:lnTo>
                  <a:pt x="2868" y="61"/>
                </a:lnTo>
                <a:lnTo>
                  <a:pt x="2870" y="61"/>
                </a:lnTo>
                <a:lnTo>
                  <a:pt x="2870" y="61"/>
                </a:lnTo>
                <a:lnTo>
                  <a:pt x="2873" y="61"/>
                </a:lnTo>
                <a:lnTo>
                  <a:pt x="2873" y="61"/>
                </a:lnTo>
                <a:lnTo>
                  <a:pt x="2875" y="61"/>
                </a:lnTo>
                <a:lnTo>
                  <a:pt x="2875" y="61"/>
                </a:lnTo>
                <a:lnTo>
                  <a:pt x="2878" y="61"/>
                </a:lnTo>
                <a:lnTo>
                  <a:pt x="2878" y="61"/>
                </a:lnTo>
                <a:lnTo>
                  <a:pt x="2880" y="61"/>
                </a:lnTo>
                <a:lnTo>
                  <a:pt x="2880" y="61"/>
                </a:lnTo>
                <a:lnTo>
                  <a:pt x="2882" y="61"/>
                </a:lnTo>
                <a:lnTo>
                  <a:pt x="2882" y="61"/>
                </a:lnTo>
                <a:lnTo>
                  <a:pt x="2885" y="61"/>
                </a:lnTo>
                <a:lnTo>
                  <a:pt x="2885" y="61"/>
                </a:lnTo>
                <a:lnTo>
                  <a:pt x="2887" y="61"/>
                </a:lnTo>
                <a:lnTo>
                  <a:pt x="2887" y="61"/>
                </a:lnTo>
                <a:lnTo>
                  <a:pt x="2890" y="61"/>
                </a:lnTo>
                <a:lnTo>
                  <a:pt x="2890" y="61"/>
                </a:lnTo>
                <a:lnTo>
                  <a:pt x="2892" y="61"/>
                </a:lnTo>
                <a:lnTo>
                  <a:pt x="2892" y="61"/>
                </a:lnTo>
                <a:lnTo>
                  <a:pt x="2895" y="61"/>
                </a:lnTo>
                <a:lnTo>
                  <a:pt x="2895" y="61"/>
                </a:lnTo>
                <a:lnTo>
                  <a:pt x="2897" y="61"/>
                </a:lnTo>
                <a:lnTo>
                  <a:pt x="2897" y="61"/>
                </a:lnTo>
                <a:lnTo>
                  <a:pt x="2899" y="61"/>
                </a:lnTo>
                <a:lnTo>
                  <a:pt x="2899" y="61"/>
                </a:lnTo>
                <a:lnTo>
                  <a:pt x="2902" y="61"/>
                </a:lnTo>
                <a:lnTo>
                  <a:pt x="2902" y="61"/>
                </a:lnTo>
                <a:lnTo>
                  <a:pt x="2904" y="61"/>
                </a:lnTo>
                <a:lnTo>
                  <a:pt x="2904" y="61"/>
                </a:lnTo>
                <a:lnTo>
                  <a:pt x="2907" y="61"/>
                </a:lnTo>
                <a:lnTo>
                  <a:pt x="2907" y="61"/>
                </a:lnTo>
                <a:lnTo>
                  <a:pt x="2909" y="61"/>
                </a:lnTo>
                <a:lnTo>
                  <a:pt x="2909" y="61"/>
                </a:lnTo>
                <a:lnTo>
                  <a:pt x="2912" y="61"/>
                </a:lnTo>
                <a:lnTo>
                  <a:pt x="2912" y="61"/>
                </a:lnTo>
                <a:lnTo>
                  <a:pt x="2914" y="61"/>
                </a:lnTo>
                <a:lnTo>
                  <a:pt x="2914" y="61"/>
                </a:lnTo>
                <a:lnTo>
                  <a:pt x="2917" y="61"/>
                </a:lnTo>
                <a:lnTo>
                  <a:pt x="2917" y="61"/>
                </a:lnTo>
                <a:lnTo>
                  <a:pt x="2919" y="61"/>
                </a:lnTo>
                <a:lnTo>
                  <a:pt x="2919" y="61"/>
                </a:lnTo>
                <a:lnTo>
                  <a:pt x="2921" y="61"/>
                </a:lnTo>
                <a:lnTo>
                  <a:pt x="2921" y="61"/>
                </a:lnTo>
                <a:lnTo>
                  <a:pt x="2924" y="61"/>
                </a:lnTo>
                <a:lnTo>
                  <a:pt x="2924" y="61"/>
                </a:lnTo>
                <a:lnTo>
                  <a:pt x="2926" y="61"/>
                </a:lnTo>
                <a:lnTo>
                  <a:pt x="2926" y="61"/>
                </a:lnTo>
                <a:lnTo>
                  <a:pt x="2929" y="61"/>
                </a:lnTo>
                <a:lnTo>
                  <a:pt x="2929" y="61"/>
                </a:lnTo>
                <a:lnTo>
                  <a:pt x="2931" y="61"/>
                </a:lnTo>
                <a:lnTo>
                  <a:pt x="2931" y="61"/>
                </a:lnTo>
                <a:lnTo>
                  <a:pt x="2933" y="61"/>
                </a:lnTo>
                <a:lnTo>
                  <a:pt x="2933" y="61"/>
                </a:lnTo>
                <a:lnTo>
                  <a:pt x="2936" y="61"/>
                </a:lnTo>
                <a:lnTo>
                  <a:pt x="2936" y="61"/>
                </a:lnTo>
                <a:lnTo>
                  <a:pt x="2938" y="61"/>
                </a:lnTo>
                <a:lnTo>
                  <a:pt x="2938" y="61"/>
                </a:lnTo>
                <a:lnTo>
                  <a:pt x="2941" y="61"/>
                </a:lnTo>
                <a:lnTo>
                  <a:pt x="2941" y="61"/>
                </a:lnTo>
                <a:lnTo>
                  <a:pt x="2943" y="61"/>
                </a:lnTo>
                <a:lnTo>
                  <a:pt x="2943" y="61"/>
                </a:lnTo>
                <a:lnTo>
                  <a:pt x="2946" y="61"/>
                </a:lnTo>
                <a:lnTo>
                  <a:pt x="2946" y="61"/>
                </a:lnTo>
                <a:lnTo>
                  <a:pt x="2948" y="61"/>
                </a:lnTo>
                <a:lnTo>
                  <a:pt x="2948" y="61"/>
                </a:lnTo>
                <a:lnTo>
                  <a:pt x="2951" y="61"/>
                </a:lnTo>
                <a:lnTo>
                  <a:pt x="2951" y="61"/>
                </a:lnTo>
                <a:lnTo>
                  <a:pt x="2953" y="61"/>
                </a:lnTo>
                <a:lnTo>
                  <a:pt x="2953" y="61"/>
                </a:lnTo>
                <a:lnTo>
                  <a:pt x="2955" y="61"/>
                </a:lnTo>
                <a:lnTo>
                  <a:pt x="2955" y="61"/>
                </a:lnTo>
                <a:lnTo>
                  <a:pt x="2958" y="61"/>
                </a:lnTo>
                <a:lnTo>
                  <a:pt x="2958" y="61"/>
                </a:lnTo>
                <a:lnTo>
                  <a:pt x="2960" y="61"/>
                </a:lnTo>
                <a:lnTo>
                  <a:pt x="2960" y="61"/>
                </a:lnTo>
                <a:lnTo>
                  <a:pt x="2963" y="61"/>
                </a:lnTo>
                <a:lnTo>
                  <a:pt x="2963" y="61"/>
                </a:lnTo>
                <a:lnTo>
                  <a:pt x="2965" y="61"/>
                </a:lnTo>
                <a:lnTo>
                  <a:pt x="2965" y="61"/>
                </a:lnTo>
                <a:lnTo>
                  <a:pt x="2967" y="61"/>
                </a:lnTo>
                <a:lnTo>
                  <a:pt x="2967" y="61"/>
                </a:lnTo>
                <a:lnTo>
                  <a:pt x="2970" y="61"/>
                </a:lnTo>
                <a:lnTo>
                  <a:pt x="2970" y="61"/>
                </a:lnTo>
                <a:lnTo>
                  <a:pt x="2972" y="61"/>
                </a:lnTo>
                <a:lnTo>
                  <a:pt x="2972" y="61"/>
                </a:lnTo>
                <a:lnTo>
                  <a:pt x="2975" y="61"/>
                </a:lnTo>
                <a:lnTo>
                  <a:pt x="2975" y="61"/>
                </a:lnTo>
                <a:lnTo>
                  <a:pt x="2977" y="61"/>
                </a:lnTo>
                <a:lnTo>
                  <a:pt x="2977" y="61"/>
                </a:lnTo>
                <a:lnTo>
                  <a:pt x="2980" y="61"/>
                </a:lnTo>
                <a:lnTo>
                  <a:pt x="2980" y="61"/>
                </a:lnTo>
                <a:lnTo>
                  <a:pt x="2982" y="61"/>
                </a:lnTo>
                <a:lnTo>
                  <a:pt x="2982" y="61"/>
                </a:lnTo>
                <a:lnTo>
                  <a:pt x="2985" y="61"/>
                </a:lnTo>
                <a:lnTo>
                  <a:pt x="2985" y="61"/>
                </a:lnTo>
                <a:lnTo>
                  <a:pt x="2987" y="61"/>
                </a:lnTo>
                <a:lnTo>
                  <a:pt x="2987" y="61"/>
                </a:lnTo>
                <a:lnTo>
                  <a:pt x="2989" y="61"/>
                </a:lnTo>
                <a:lnTo>
                  <a:pt x="2989" y="61"/>
                </a:lnTo>
                <a:lnTo>
                  <a:pt x="2992" y="61"/>
                </a:lnTo>
                <a:lnTo>
                  <a:pt x="2992" y="61"/>
                </a:lnTo>
                <a:lnTo>
                  <a:pt x="2994" y="61"/>
                </a:lnTo>
                <a:lnTo>
                  <a:pt x="2994" y="61"/>
                </a:lnTo>
                <a:lnTo>
                  <a:pt x="2997" y="61"/>
                </a:lnTo>
                <a:lnTo>
                  <a:pt x="2997" y="61"/>
                </a:lnTo>
                <a:lnTo>
                  <a:pt x="2999" y="61"/>
                </a:lnTo>
                <a:lnTo>
                  <a:pt x="2999" y="61"/>
                </a:lnTo>
                <a:lnTo>
                  <a:pt x="3001" y="61"/>
                </a:lnTo>
                <a:lnTo>
                  <a:pt x="3001" y="61"/>
                </a:lnTo>
                <a:lnTo>
                  <a:pt x="3004" y="61"/>
                </a:lnTo>
                <a:lnTo>
                  <a:pt x="3004" y="61"/>
                </a:lnTo>
                <a:lnTo>
                  <a:pt x="3006" y="61"/>
                </a:lnTo>
                <a:lnTo>
                  <a:pt x="3006" y="61"/>
                </a:lnTo>
                <a:lnTo>
                  <a:pt x="3009" y="61"/>
                </a:lnTo>
                <a:lnTo>
                  <a:pt x="3009" y="61"/>
                </a:lnTo>
                <a:lnTo>
                  <a:pt x="3011" y="61"/>
                </a:lnTo>
                <a:lnTo>
                  <a:pt x="3011" y="61"/>
                </a:lnTo>
                <a:lnTo>
                  <a:pt x="3014" y="61"/>
                </a:lnTo>
                <a:lnTo>
                  <a:pt x="3014" y="61"/>
                </a:lnTo>
                <a:lnTo>
                  <a:pt x="3016" y="61"/>
                </a:lnTo>
                <a:lnTo>
                  <a:pt x="3016" y="61"/>
                </a:lnTo>
                <a:lnTo>
                  <a:pt x="3019" y="61"/>
                </a:lnTo>
                <a:lnTo>
                  <a:pt x="3019" y="61"/>
                </a:lnTo>
                <a:lnTo>
                  <a:pt x="3021" y="61"/>
                </a:lnTo>
                <a:lnTo>
                  <a:pt x="3021" y="61"/>
                </a:lnTo>
                <a:lnTo>
                  <a:pt x="3023" y="61"/>
                </a:lnTo>
                <a:lnTo>
                  <a:pt x="3023" y="61"/>
                </a:lnTo>
                <a:lnTo>
                  <a:pt x="3026" y="61"/>
                </a:lnTo>
                <a:lnTo>
                  <a:pt x="3026" y="61"/>
                </a:lnTo>
                <a:lnTo>
                  <a:pt x="3028" y="61"/>
                </a:lnTo>
                <a:lnTo>
                  <a:pt x="3028" y="61"/>
                </a:lnTo>
                <a:lnTo>
                  <a:pt x="3031" y="61"/>
                </a:lnTo>
                <a:lnTo>
                  <a:pt x="3031" y="61"/>
                </a:lnTo>
                <a:lnTo>
                  <a:pt x="3033" y="61"/>
                </a:lnTo>
                <a:lnTo>
                  <a:pt x="3033" y="61"/>
                </a:lnTo>
                <a:lnTo>
                  <a:pt x="3035" y="61"/>
                </a:lnTo>
                <a:lnTo>
                  <a:pt x="3035" y="61"/>
                </a:lnTo>
                <a:lnTo>
                  <a:pt x="3038" y="61"/>
                </a:lnTo>
                <a:lnTo>
                  <a:pt x="3038" y="61"/>
                </a:lnTo>
                <a:lnTo>
                  <a:pt x="3040" y="61"/>
                </a:lnTo>
                <a:lnTo>
                  <a:pt x="3040" y="61"/>
                </a:lnTo>
                <a:lnTo>
                  <a:pt x="3043" y="61"/>
                </a:lnTo>
                <a:lnTo>
                  <a:pt x="3043" y="61"/>
                </a:lnTo>
                <a:lnTo>
                  <a:pt x="3045" y="61"/>
                </a:lnTo>
                <a:lnTo>
                  <a:pt x="3045" y="61"/>
                </a:lnTo>
                <a:lnTo>
                  <a:pt x="3048" y="61"/>
                </a:lnTo>
                <a:lnTo>
                  <a:pt x="3048" y="61"/>
                </a:lnTo>
                <a:lnTo>
                  <a:pt x="3050" y="61"/>
                </a:lnTo>
                <a:lnTo>
                  <a:pt x="3050" y="61"/>
                </a:lnTo>
                <a:lnTo>
                  <a:pt x="3052" y="61"/>
                </a:lnTo>
                <a:lnTo>
                  <a:pt x="3052" y="61"/>
                </a:lnTo>
                <a:lnTo>
                  <a:pt x="3055" y="61"/>
                </a:lnTo>
                <a:lnTo>
                  <a:pt x="3055" y="61"/>
                </a:lnTo>
                <a:lnTo>
                  <a:pt x="3057" y="61"/>
                </a:lnTo>
                <a:lnTo>
                  <a:pt x="3057" y="61"/>
                </a:lnTo>
                <a:lnTo>
                  <a:pt x="3060" y="61"/>
                </a:lnTo>
                <a:lnTo>
                  <a:pt x="3060" y="61"/>
                </a:lnTo>
                <a:lnTo>
                  <a:pt x="3062" y="61"/>
                </a:lnTo>
                <a:lnTo>
                  <a:pt x="3062" y="61"/>
                </a:lnTo>
                <a:lnTo>
                  <a:pt x="3065" y="61"/>
                </a:lnTo>
                <a:lnTo>
                  <a:pt x="3065" y="61"/>
                </a:lnTo>
                <a:lnTo>
                  <a:pt x="3067" y="61"/>
                </a:lnTo>
                <a:lnTo>
                  <a:pt x="3067" y="61"/>
                </a:lnTo>
                <a:lnTo>
                  <a:pt x="3070" y="61"/>
                </a:lnTo>
                <a:lnTo>
                  <a:pt x="3070" y="61"/>
                </a:lnTo>
                <a:lnTo>
                  <a:pt x="3072" y="61"/>
                </a:lnTo>
                <a:lnTo>
                  <a:pt x="3072" y="61"/>
                </a:lnTo>
                <a:lnTo>
                  <a:pt x="3074" y="61"/>
                </a:lnTo>
                <a:lnTo>
                  <a:pt x="3074" y="61"/>
                </a:lnTo>
                <a:lnTo>
                  <a:pt x="3077" y="61"/>
                </a:lnTo>
                <a:lnTo>
                  <a:pt x="3077" y="61"/>
                </a:lnTo>
                <a:lnTo>
                  <a:pt x="3079" y="61"/>
                </a:lnTo>
                <a:lnTo>
                  <a:pt x="3079" y="61"/>
                </a:lnTo>
                <a:lnTo>
                  <a:pt x="3082" y="61"/>
                </a:lnTo>
                <a:lnTo>
                  <a:pt x="3082" y="61"/>
                </a:lnTo>
                <a:lnTo>
                  <a:pt x="3084" y="61"/>
                </a:lnTo>
                <a:lnTo>
                  <a:pt x="3084" y="61"/>
                </a:lnTo>
                <a:lnTo>
                  <a:pt x="3086" y="61"/>
                </a:lnTo>
                <a:lnTo>
                  <a:pt x="3086" y="61"/>
                </a:lnTo>
                <a:lnTo>
                  <a:pt x="3089" y="61"/>
                </a:lnTo>
                <a:lnTo>
                  <a:pt x="3089" y="61"/>
                </a:lnTo>
                <a:lnTo>
                  <a:pt x="3091" y="61"/>
                </a:lnTo>
                <a:lnTo>
                  <a:pt x="3091" y="61"/>
                </a:lnTo>
                <a:lnTo>
                  <a:pt x="3094" y="61"/>
                </a:lnTo>
                <a:lnTo>
                  <a:pt x="3094" y="61"/>
                </a:lnTo>
                <a:lnTo>
                  <a:pt x="3096" y="61"/>
                </a:lnTo>
                <a:lnTo>
                  <a:pt x="3096" y="61"/>
                </a:lnTo>
                <a:lnTo>
                  <a:pt x="3099" y="61"/>
                </a:lnTo>
                <a:lnTo>
                  <a:pt x="3099" y="61"/>
                </a:lnTo>
                <a:lnTo>
                  <a:pt x="3101" y="61"/>
                </a:lnTo>
                <a:lnTo>
                  <a:pt x="3101" y="61"/>
                </a:lnTo>
                <a:lnTo>
                  <a:pt x="3104" y="61"/>
                </a:lnTo>
                <a:lnTo>
                  <a:pt x="3104" y="61"/>
                </a:lnTo>
                <a:lnTo>
                  <a:pt x="3106" y="61"/>
                </a:lnTo>
                <a:lnTo>
                  <a:pt x="3106" y="61"/>
                </a:lnTo>
                <a:lnTo>
                  <a:pt x="3108" y="61"/>
                </a:lnTo>
                <a:lnTo>
                  <a:pt x="3108" y="61"/>
                </a:lnTo>
                <a:lnTo>
                  <a:pt x="3111" y="61"/>
                </a:lnTo>
                <a:lnTo>
                  <a:pt x="3111" y="61"/>
                </a:lnTo>
                <a:lnTo>
                  <a:pt x="3113" y="61"/>
                </a:lnTo>
                <a:lnTo>
                  <a:pt x="3113" y="61"/>
                </a:lnTo>
                <a:lnTo>
                  <a:pt x="3116" y="61"/>
                </a:lnTo>
                <a:lnTo>
                  <a:pt x="3116" y="61"/>
                </a:lnTo>
                <a:lnTo>
                  <a:pt x="3118" y="61"/>
                </a:lnTo>
                <a:lnTo>
                  <a:pt x="3118" y="61"/>
                </a:lnTo>
                <a:lnTo>
                  <a:pt x="3120" y="61"/>
                </a:lnTo>
                <a:lnTo>
                  <a:pt x="3120" y="61"/>
                </a:lnTo>
                <a:lnTo>
                  <a:pt x="3123" y="61"/>
                </a:lnTo>
                <a:lnTo>
                  <a:pt x="3123" y="61"/>
                </a:lnTo>
                <a:lnTo>
                  <a:pt x="3125" y="61"/>
                </a:lnTo>
                <a:lnTo>
                  <a:pt x="3125" y="61"/>
                </a:lnTo>
                <a:lnTo>
                  <a:pt x="3128" y="61"/>
                </a:lnTo>
                <a:lnTo>
                  <a:pt x="3128" y="61"/>
                </a:lnTo>
                <a:lnTo>
                  <a:pt x="3130" y="61"/>
                </a:lnTo>
                <a:lnTo>
                  <a:pt x="3130" y="61"/>
                </a:lnTo>
                <a:lnTo>
                  <a:pt x="3133" y="61"/>
                </a:lnTo>
                <a:lnTo>
                  <a:pt x="3133" y="61"/>
                </a:lnTo>
                <a:lnTo>
                  <a:pt x="3135" y="61"/>
                </a:lnTo>
                <a:lnTo>
                  <a:pt x="3135" y="61"/>
                </a:lnTo>
                <a:lnTo>
                  <a:pt x="3138" y="61"/>
                </a:lnTo>
                <a:lnTo>
                  <a:pt x="3138" y="61"/>
                </a:lnTo>
                <a:lnTo>
                  <a:pt x="3140" y="61"/>
                </a:lnTo>
                <a:lnTo>
                  <a:pt x="3140" y="61"/>
                </a:lnTo>
                <a:lnTo>
                  <a:pt x="3142" y="61"/>
                </a:lnTo>
                <a:lnTo>
                  <a:pt x="3142" y="61"/>
                </a:lnTo>
                <a:lnTo>
                  <a:pt x="3145" y="61"/>
                </a:lnTo>
                <a:lnTo>
                  <a:pt x="3145" y="61"/>
                </a:lnTo>
                <a:lnTo>
                  <a:pt x="3147" y="61"/>
                </a:lnTo>
                <a:lnTo>
                  <a:pt x="3147" y="61"/>
                </a:lnTo>
                <a:lnTo>
                  <a:pt x="3150" y="61"/>
                </a:lnTo>
                <a:lnTo>
                  <a:pt x="3150" y="61"/>
                </a:lnTo>
                <a:lnTo>
                  <a:pt x="3152" y="61"/>
                </a:lnTo>
                <a:lnTo>
                  <a:pt x="3152" y="61"/>
                </a:lnTo>
                <a:lnTo>
                  <a:pt x="3154" y="61"/>
                </a:lnTo>
                <a:lnTo>
                  <a:pt x="3154" y="61"/>
                </a:lnTo>
                <a:lnTo>
                  <a:pt x="3157" y="61"/>
                </a:lnTo>
                <a:lnTo>
                  <a:pt x="3157" y="61"/>
                </a:lnTo>
                <a:lnTo>
                  <a:pt x="3159" y="61"/>
                </a:lnTo>
                <a:lnTo>
                  <a:pt x="3159" y="61"/>
                </a:lnTo>
                <a:lnTo>
                  <a:pt x="3162" y="61"/>
                </a:lnTo>
                <a:lnTo>
                  <a:pt x="3162" y="61"/>
                </a:lnTo>
                <a:lnTo>
                  <a:pt x="3164" y="61"/>
                </a:lnTo>
                <a:lnTo>
                  <a:pt x="3164" y="61"/>
                </a:lnTo>
                <a:lnTo>
                  <a:pt x="3167" y="61"/>
                </a:lnTo>
                <a:lnTo>
                  <a:pt x="3167" y="61"/>
                </a:lnTo>
                <a:lnTo>
                  <a:pt x="3169" y="61"/>
                </a:lnTo>
                <a:lnTo>
                  <a:pt x="3169" y="61"/>
                </a:lnTo>
                <a:lnTo>
                  <a:pt x="3172" y="61"/>
                </a:lnTo>
                <a:lnTo>
                  <a:pt x="3172" y="61"/>
                </a:lnTo>
                <a:lnTo>
                  <a:pt x="3174" y="61"/>
                </a:lnTo>
                <a:lnTo>
                  <a:pt x="3174" y="61"/>
                </a:lnTo>
                <a:lnTo>
                  <a:pt x="3176" y="61"/>
                </a:lnTo>
                <a:lnTo>
                  <a:pt x="3176" y="61"/>
                </a:lnTo>
                <a:lnTo>
                  <a:pt x="3179" y="61"/>
                </a:lnTo>
                <a:lnTo>
                  <a:pt x="3179" y="61"/>
                </a:lnTo>
                <a:lnTo>
                  <a:pt x="3181" y="61"/>
                </a:lnTo>
                <a:lnTo>
                  <a:pt x="3181" y="61"/>
                </a:lnTo>
                <a:lnTo>
                  <a:pt x="3184" y="61"/>
                </a:lnTo>
                <a:lnTo>
                  <a:pt x="3184" y="61"/>
                </a:lnTo>
                <a:lnTo>
                  <a:pt x="3186" y="61"/>
                </a:lnTo>
                <a:lnTo>
                  <a:pt x="3186" y="61"/>
                </a:lnTo>
                <a:lnTo>
                  <a:pt x="3188" y="61"/>
                </a:lnTo>
                <a:lnTo>
                  <a:pt x="3188" y="61"/>
                </a:lnTo>
                <a:lnTo>
                  <a:pt x="3191" y="61"/>
                </a:lnTo>
                <a:lnTo>
                  <a:pt x="3191" y="61"/>
                </a:lnTo>
                <a:lnTo>
                  <a:pt x="3193" y="61"/>
                </a:lnTo>
                <a:lnTo>
                  <a:pt x="3193" y="61"/>
                </a:lnTo>
                <a:lnTo>
                  <a:pt x="3196" y="61"/>
                </a:lnTo>
                <a:lnTo>
                  <a:pt x="3196" y="61"/>
                </a:lnTo>
                <a:lnTo>
                  <a:pt x="3198" y="61"/>
                </a:lnTo>
                <a:lnTo>
                  <a:pt x="3198" y="61"/>
                </a:lnTo>
                <a:lnTo>
                  <a:pt x="3201" y="61"/>
                </a:lnTo>
                <a:lnTo>
                  <a:pt x="3201" y="61"/>
                </a:lnTo>
                <a:lnTo>
                  <a:pt x="3203" y="61"/>
                </a:lnTo>
                <a:lnTo>
                  <a:pt x="3203" y="61"/>
                </a:lnTo>
                <a:lnTo>
                  <a:pt x="3206" y="61"/>
                </a:lnTo>
                <a:lnTo>
                  <a:pt x="3206" y="61"/>
                </a:lnTo>
                <a:lnTo>
                  <a:pt x="3208" y="61"/>
                </a:lnTo>
                <a:lnTo>
                  <a:pt x="3208" y="61"/>
                </a:lnTo>
                <a:lnTo>
                  <a:pt x="3210" y="61"/>
                </a:lnTo>
                <a:lnTo>
                  <a:pt x="3210" y="61"/>
                </a:lnTo>
                <a:lnTo>
                  <a:pt x="3213" y="61"/>
                </a:lnTo>
                <a:lnTo>
                  <a:pt x="3213" y="61"/>
                </a:lnTo>
                <a:lnTo>
                  <a:pt x="3215" y="61"/>
                </a:lnTo>
                <a:lnTo>
                  <a:pt x="3215" y="61"/>
                </a:lnTo>
                <a:lnTo>
                  <a:pt x="3218" y="61"/>
                </a:lnTo>
                <a:lnTo>
                  <a:pt x="3218" y="61"/>
                </a:lnTo>
                <a:lnTo>
                  <a:pt x="3220" y="61"/>
                </a:lnTo>
                <a:lnTo>
                  <a:pt x="3220" y="61"/>
                </a:lnTo>
                <a:lnTo>
                  <a:pt x="3223" y="61"/>
                </a:lnTo>
                <a:lnTo>
                  <a:pt x="3223" y="61"/>
                </a:lnTo>
                <a:lnTo>
                  <a:pt x="3225" y="61"/>
                </a:lnTo>
                <a:lnTo>
                  <a:pt x="3225" y="61"/>
                </a:lnTo>
                <a:lnTo>
                  <a:pt x="3227" y="61"/>
                </a:lnTo>
                <a:lnTo>
                  <a:pt x="3227" y="61"/>
                </a:lnTo>
                <a:lnTo>
                  <a:pt x="3230" y="61"/>
                </a:lnTo>
                <a:lnTo>
                  <a:pt x="3230" y="61"/>
                </a:lnTo>
                <a:lnTo>
                  <a:pt x="3232" y="61"/>
                </a:lnTo>
                <a:lnTo>
                  <a:pt x="3232" y="61"/>
                </a:lnTo>
                <a:lnTo>
                  <a:pt x="3235" y="61"/>
                </a:lnTo>
                <a:lnTo>
                  <a:pt x="3235" y="61"/>
                </a:lnTo>
                <a:lnTo>
                  <a:pt x="3237" y="61"/>
                </a:lnTo>
                <a:lnTo>
                  <a:pt x="3237" y="61"/>
                </a:lnTo>
                <a:lnTo>
                  <a:pt x="3240" y="61"/>
                </a:lnTo>
                <a:lnTo>
                  <a:pt x="3240" y="61"/>
                </a:lnTo>
                <a:lnTo>
                  <a:pt x="3242" y="61"/>
                </a:lnTo>
                <a:lnTo>
                  <a:pt x="3242" y="61"/>
                </a:lnTo>
                <a:lnTo>
                  <a:pt x="3244" y="61"/>
                </a:lnTo>
                <a:lnTo>
                  <a:pt x="3244" y="61"/>
                </a:lnTo>
                <a:lnTo>
                  <a:pt x="3247" y="61"/>
                </a:lnTo>
                <a:lnTo>
                  <a:pt x="3247" y="61"/>
                </a:lnTo>
                <a:lnTo>
                  <a:pt x="3249" y="61"/>
                </a:lnTo>
                <a:lnTo>
                  <a:pt x="3249" y="61"/>
                </a:lnTo>
                <a:lnTo>
                  <a:pt x="3252" y="61"/>
                </a:lnTo>
                <a:lnTo>
                  <a:pt x="3252" y="61"/>
                </a:lnTo>
                <a:lnTo>
                  <a:pt x="3254" y="61"/>
                </a:lnTo>
                <a:lnTo>
                  <a:pt x="3254" y="61"/>
                </a:lnTo>
                <a:lnTo>
                  <a:pt x="3257" y="61"/>
                </a:lnTo>
                <a:lnTo>
                  <a:pt x="3257" y="61"/>
                </a:lnTo>
                <a:lnTo>
                  <a:pt x="3259" y="61"/>
                </a:lnTo>
                <a:lnTo>
                  <a:pt x="3259" y="61"/>
                </a:lnTo>
                <a:lnTo>
                  <a:pt x="3262" y="61"/>
                </a:lnTo>
                <a:lnTo>
                  <a:pt x="3262" y="61"/>
                </a:lnTo>
                <a:lnTo>
                  <a:pt x="3264" y="61"/>
                </a:lnTo>
                <a:lnTo>
                  <a:pt x="3264" y="61"/>
                </a:lnTo>
                <a:lnTo>
                  <a:pt x="3266" y="61"/>
                </a:lnTo>
                <a:lnTo>
                  <a:pt x="3266" y="61"/>
                </a:lnTo>
                <a:lnTo>
                  <a:pt x="3269" y="61"/>
                </a:lnTo>
                <a:lnTo>
                  <a:pt x="3269" y="61"/>
                </a:lnTo>
                <a:lnTo>
                  <a:pt x="3271" y="61"/>
                </a:lnTo>
                <a:lnTo>
                  <a:pt x="3271" y="61"/>
                </a:lnTo>
                <a:lnTo>
                  <a:pt x="3274" y="61"/>
                </a:lnTo>
                <a:lnTo>
                  <a:pt x="3274" y="61"/>
                </a:lnTo>
                <a:lnTo>
                  <a:pt x="3276" y="61"/>
                </a:lnTo>
                <a:lnTo>
                  <a:pt x="3276" y="61"/>
                </a:lnTo>
                <a:lnTo>
                  <a:pt x="3278" y="61"/>
                </a:lnTo>
                <a:lnTo>
                  <a:pt x="3278" y="61"/>
                </a:lnTo>
                <a:lnTo>
                  <a:pt x="3281" y="61"/>
                </a:lnTo>
                <a:lnTo>
                  <a:pt x="3281" y="61"/>
                </a:lnTo>
                <a:lnTo>
                  <a:pt x="3283" y="61"/>
                </a:lnTo>
                <a:lnTo>
                  <a:pt x="3283" y="61"/>
                </a:lnTo>
                <a:lnTo>
                  <a:pt x="3286" y="61"/>
                </a:lnTo>
                <a:lnTo>
                  <a:pt x="3286" y="61"/>
                </a:lnTo>
                <a:lnTo>
                  <a:pt x="3288" y="61"/>
                </a:lnTo>
                <a:lnTo>
                  <a:pt x="3288" y="61"/>
                </a:lnTo>
                <a:lnTo>
                  <a:pt x="3291" y="61"/>
                </a:lnTo>
                <a:lnTo>
                  <a:pt x="3291" y="61"/>
                </a:lnTo>
                <a:lnTo>
                  <a:pt x="3293" y="61"/>
                </a:lnTo>
                <a:lnTo>
                  <a:pt x="3293" y="61"/>
                </a:lnTo>
                <a:lnTo>
                  <a:pt x="3296" y="61"/>
                </a:lnTo>
                <a:lnTo>
                  <a:pt x="3296" y="61"/>
                </a:lnTo>
                <a:lnTo>
                  <a:pt x="3298" y="61"/>
                </a:lnTo>
                <a:lnTo>
                  <a:pt x="3298" y="61"/>
                </a:lnTo>
                <a:lnTo>
                  <a:pt x="3300" y="61"/>
                </a:lnTo>
                <a:lnTo>
                  <a:pt x="3300" y="61"/>
                </a:lnTo>
                <a:lnTo>
                  <a:pt x="3303" y="61"/>
                </a:lnTo>
                <a:lnTo>
                  <a:pt x="3303" y="61"/>
                </a:lnTo>
                <a:lnTo>
                  <a:pt x="3305" y="61"/>
                </a:lnTo>
                <a:lnTo>
                  <a:pt x="3305" y="61"/>
                </a:lnTo>
                <a:lnTo>
                  <a:pt x="3308" y="61"/>
                </a:lnTo>
                <a:lnTo>
                  <a:pt x="3308" y="61"/>
                </a:lnTo>
                <a:lnTo>
                  <a:pt x="3310" y="61"/>
                </a:lnTo>
                <a:lnTo>
                  <a:pt x="3310" y="61"/>
                </a:lnTo>
                <a:lnTo>
                  <a:pt x="3312" y="61"/>
                </a:lnTo>
                <a:lnTo>
                  <a:pt x="3312" y="61"/>
                </a:lnTo>
                <a:lnTo>
                  <a:pt x="3315" y="61"/>
                </a:lnTo>
                <a:lnTo>
                  <a:pt x="3315" y="61"/>
                </a:lnTo>
                <a:lnTo>
                  <a:pt x="3317" y="61"/>
                </a:lnTo>
                <a:lnTo>
                  <a:pt x="3317" y="61"/>
                </a:lnTo>
                <a:lnTo>
                  <a:pt x="3320" y="61"/>
                </a:lnTo>
                <a:lnTo>
                  <a:pt x="3320" y="61"/>
                </a:lnTo>
                <a:lnTo>
                  <a:pt x="3322" y="61"/>
                </a:lnTo>
                <a:lnTo>
                  <a:pt x="3322" y="61"/>
                </a:lnTo>
                <a:lnTo>
                  <a:pt x="3325" y="61"/>
                </a:lnTo>
                <a:lnTo>
                  <a:pt x="3325" y="61"/>
                </a:lnTo>
                <a:lnTo>
                  <a:pt x="3327" y="61"/>
                </a:lnTo>
                <a:lnTo>
                  <a:pt x="3327" y="61"/>
                </a:lnTo>
                <a:lnTo>
                  <a:pt x="3330" y="61"/>
                </a:lnTo>
                <a:lnTo>
                  <a:pt x="3330" y="61"/>
                </a:lnTo>
                <a:lnTo>
                  <a:pt x="3332" y="61"/>
                </a:lnTo>
                <a:lnTo>
                  <a:pt x="3332" y="61"/>
                </a:lnTo>
                <a:lnTo>
                  <a:pt x="3334" y="61"/>
                </a:lnTo>
                <a:lnTo>
                  <a:pt x="3334" y="61"/>
                </a:lnTo>
                <a:lnTo>
                  <a:pt x="3337" y="61"/>
                </a:lnTo>
                <a:lnTo>
                  <a:pt x="3337" y="61"/>
                </a:lnTo>
                <a:lnTo>
                  <a:pt x="3339" y="61"/>
                </a:lnTo>
                <a:lnTo>
                  <a:pt x="3339" y="61"/>
                </a:lnTo>
                <a:lnTo>
                  <a:pt x="3342" y="61"/>
                </a:lnTo>
                <a:lnTo>
                  <a:pt x="3342" y="61"/>
                </a:lnTo>
                <a:lnTo>
                  <a:pt x="3344" y="61"/>
                </a:lnTo>
                <a:lnTo>
                  <a:pt x="3344" y="61"/>
                </a:lnTo>
                <a:lnTo>
                  <a:pt x="3346" y="61"/>
                </a:lnTo>
                <a:lnTo>
                  <a:pt x="3346" y="61"/>
                </a:lnTo>
                <a:lnTo>
                  <a:pt x="3349" y="61"/>
                </a:lnTo>
                <a:lnTo>
                  <a:pt x="3349" y="61"/>
                </a:lnTo>
                <a:lnTo>
                  <a:pt x="3351" y="61"/>
                </a:lnTo>
                <a:lnTo>
                  <a:pt x="3351" y="61"/>
                </a:lnTo>
                <a:lnTo>
                  <a:pt x="3354" y="61"/>
                </a:lnTo>
                <a:lnTo>
                  <a:pt x="3354" y="61"/>
                </a:lnTo>
                <a:lnTo>
                  <a:pt x="3356" y="61"/>
                </a:lnTo>
                <a:lnTo>
                  <a:pt x="3356" y="61"/>
                </a:lnTo>
                <a:lnTo>
                  <a:pt x="3359" y="61"/>
                </a:lnTo>
                <a:lnTo>
                  <a:pt x="3359" y="61"/>
                </a:lnTo>
                <a:lnTo>
                  <a:pt x="3361" y="61"/>
                </a:lnTo>
                <a:lnTo>
                  <a:pt x="3361" y="61"/>
                </a:lnTo>
                <a:lnTo>
                  <a:pt x="3364" y="61"/>
                </a:lnTo>
                <a:lnTo>
                  <a:pt x="3364" y="61"/>
                </a:lnTo>
                <a:lnTo>
                  <a:pt x="3366" y="61"/>
                </a:lnTo>
                <a:lnTo>
                  <a:pt x="3366" y="61"/>
                </a:lnTo>
                <a:lnTo>
                  <a:pt x="3368" y="61"/>
                </a:lnTo>
                <a:lnTo>
                  <a:pt x="3368" y="61"/>
                </a:lnTo>
                <a:lnTo>
                  <a:pt x="3371" y="61"/>
                </a:lnTo>
                <a:lnTo>
                  <a:pt x="3371" y="61"/>
                </a:lnTo>
                <a:lnTo>
                  <a:pt x="3373" y="61"/>
                </a:lnTo>
                <a:lnTo>
                  <a:pt x="3373" y="61"/>
                </a:lnTo>
                <a:lnTo>
                  <a:pt x="3376" y="61"/>
                </a:lnTo>
                <a:lnTo>
                  <a:pt x="3376" y="61"/>
                </a:lnTo>
                <a:lnTo>
                  <a:pt x="3378" y="61"/>
                </a:lnTo>
                <a:lnTo>
                  <a:pt x="3378" y="61"/>
                </a:lnTo>
                <a:lnTo>
                  <a:pt x="3381" y="61"/>
                </a:lnTo>
                <a:lnTo>
                  <a:pt x="3381" y="61"/>
                </a:lnTo>
                <a:lnTo>
                  <a:pt x="3383" y="61"/>
                </a:lnTo>
                <a:lnTo>
                  <a:pt x="3383" y="61"/>
                </a:lnTo>
                <a:lnTo>
                  <a:pt x="3385" y="61"/>
                </a:lnTo>
                <a:lnTo>
                  <a:pt x="3385" y="61"/>
                </a:lnTo>
                <a:lnTo>
                  <a:pt x="3388" y="61"/>
                </a:lnTo>
                <a:lnTo>
                  <a:pt x="3388" y="61"/>
                </a:lnTo>
                <a:lnTo>
                  <a:pt x="3390" y="61"/>
                </a:lnTo>
                <a:lnTo>
                  <a:pt x="3390" y="61"/>
                </a:lnTo>
                <a:lnTo>
                  <a:pt x="3393" y="61"/>
                </a:lnTo>
                <a:lnTo>
                  <a:pt x="3393" y="61"/>
                </a:lnTo>
                <a:lnTo>
                  <a:pt x="3395" y="61"/>
                </a:lnTo>
                <a:lnTo>
                  <a:pt x="3395" y="61"/>
                </a:lnTo>
                <a:lnTo>
                  <a:pt x="3398" y="61"/>
                </a:lnTo>
                <a:lnTo>
                  <a:pt x="3398" y="61"/>
                </a:lnTo>
                <a:lnTo>
                  <a:pt x="3400" y="61"/>
                </a:lnTo>
                <a:lnTo>
                  <a:pt x="3400" y="61"/>
                </a:lnTo>
                <a:lnTo>
                  <a:pt x="3402" y="61"/>
                </a:lnTo>
                <a:lnTo>
                  <a:pt x="3402" y="61"/>
                </a:lnTo>
                <a:lnTo>
                  <a:pt x="3405" y="61"/>
                </a:lnTo>
                <a:lnTo>
                  <a:pt x="3405" y="61"/>
                </a:lnTo>
                <a:lnTo>
                  <a:pt x="3407" y="61"/>
                </a:lnTo>
                <a:lnTo>
                  <a:pt x="3407" y="61"/>
                </a:lnTo>
                <a:lnTo>
                  <a:pt x="3410" y="61"/>
                </a:lnTo>
                <a:lnTo>
                  <a:pt x="3410" y="61"/>
                </a:lnTo>
                <a:lnTo>
                  <a:pt x="3412" y="61"/>
                </a:lnTo>
                <a:lnTo>
                  <a:pt x="3412" y="61"/>
                </a:lnTo>
                <a:lnTo>
                  <a:pt x="3415" y="61"/>
                </a:lnTo>
                <a:lnTo>
                  <a:pt x="3415" y="61"/>
                </a:lnTo>
                <a:lnTo>
                  <a:pt x="3417" y="61"/>
                </a:lnTo>
                <a:lnTo>
                  <a:pt x="3417" y="61"/>
                </a:lnTo>
                <a:lnTo>
                  <a:pt x="3420" y="61"/>
                </a:lnTo>
                <a:lnTo>
                  <a:pt x="3420" y="61"/>
                </a:lnTo>
                <a:lnTo>
                  <a:pt x="3422" y="61"/>
                </a:lnTo>
                <a:lnTo>
                  <a:pt x="3422" y="61"/>
                </a:lnTo>
                <a:lnTo>
                  <a:pt x="3424" y="61"/>
                </a:lnTo>
                <a:lnTo>
                  <a:pt x="3424" y="61"/>
                </a:lnTo>
                <a:lnTo>
                  <a:pt x="3427" y="61"/>
                </a:lnTo>
                <a:lnTo>
                  <a:pt x="3427" y="61"/>
                </a:lnTo>
                <a:lnTo>
                  <a:pt x="3429" y="61"/>
                </a:lnTo>
                <a:lnTo>
                  <a:pt x="3429" y="61"/>
                </a:lnTo>
                <a:lnTo>
                  <a:pt x="3432" y="61"/>
                </a:lnTo>
                <a:lnTo>
                  <a:pt x="3432" y="61"/>
                </a:lnTo>
                <a:lnTo>
                  <a:pt x="3434" y="61"/>
                </a:lnTo>
                <a:lnTo>
                  <a:pt x="3434" y="61"/>
                </a:lnTo>
                <a:lnTo>
                  <a:pt x="3436" y="61"/>
                </a:lnTo>
                <a:lnTo>
                  <a:pt x="3436" y="61"/>
                </a:lnTo>
                <a:lnTo>
                  <a:pt x="3439" y="61"/>
                </a:lnTo>
                <a:lnTo>
                  <a:pt x="3439" y="61"/>
                </a:lnTo>
                <a:lnTo>
                  <a:pt x="3441" y="61"/>
                </a:lnTo>
                <a:lnTo>
                  <a:pt x="3441" y="61"/>
                </a:lnTo>
                <a:lnTo>
                  <a:pt x="3444" y="61"/>
                </a:lnTo>
                <a:lnTo>
                  <a:pt x="3444" y="61"/>
                </a:lnTo>
                <a:lnTo>
                  <a:pt x="3446" y="61"/>
                </a:lnTo>
                <a:lnTo>
                  <a:pt x="3446" y="61"/>
                </a:lnTo>
                <a:lnTo>
                  <a:pt x="3449" y="61"/>
                </a:lnTo>
                <a:lnTo>
                  <a:pt x="3449" y="61"/>
                </a:lnTo>
                <a:lnTo>
                  <a:pt x="3451" y="61"/>
                </a:lnTo>
                <a:lnTo>
                  <a:pt x="3451" y="61"/>
                </a:lnTo>
                <a:lnTo>
                  <a:pt x="3454" y="61"/>
                </a:lnTo>
                <a:lnTo>
                  <a:pt x="3454" y="61"/>
                </a:lnTo>
                <a:lnTo>
                  <a:pt x="3456" y="61"/>
                </a:lnTo>
                <a:lnTo>
                  <a:pt x="3456" y="61"/>
                </a:lnTo>
                <a:lnTo>
                  <a:pt x="3458" y="61"/>
                </a:lnTo>
                <a:lnTo>
                  <a:pt x="3458" y="61"/>
                </a:lnTo>
                <a:lnTo>
                  <a:pt x="3461" y="61"/>
                </a:lnTo>
                <a:lnTo>
                  <a:pt x="3461" y="61"/>
                </a:lnTo>
                <a:lnTo>
                  <a:pt x="3463" y="61"/>
                </a:lnTo>
                <a:lnTo>
                  <a:pt x="3463" y="61"/>
                </a:lnTo>
                <a:lnTo>
                  <a:pt x="3466" y="61"/>
                </a:lnTo>
                <a:lnTo>
                  <a:pt x="3466" y="61"/>
                </a:lnTo>
                <a:lnTo>
                  <a:pt x="3468" y="61"/>
                </a:lnTo>
                <a:lnTo>
                  <a:pt x="3468" y="61"/>
                </a:lnTo>
                <a:lnTo>
                  <a:pt x="3470" y="61"/>
                </a:lnTo>
                <a:lnTo>
                  <a:pt x="3470" y="61"/>
                </a:lnTo>
                <a:lnTo>
                  <a:pt x="3473" y="61"/>
                </a:lnTo>
                <a:lnTo>
                  <a:pt x="3473" y="61"/>
                </a:lnTo>
                <a:lnTo>
                  <a:pt x="3475" y="61"/>
                </a:lnTo>
                <a:lnTo>
                  <a:pt x="3475" y="61"/>
                </a:lnTo>
                <a:lnTo>
                  <a:pt x="3478" y="61"/>
                </a:lnTo>
                <a:lnTo>
                  <a:pt x="3478" y="61"/>
                </a:lnTo>
                <a:lnTo>
                  <a:pt x="3480" y="61"/>
                </a:lnTo>
                <a:lnTo>
                  <a:pt x="3480" y="61"/>
                </a:lnTo>
                <a:lnTo>
                  <a:pt x="3483" y="61"/>
                </a:lnTo>
                <a:lnTo>
                  <a:pt x="3483" y="61"/>
                </a:lnTo>
                <a:lnTo>
                  <a:pt x="3485" y="61"/>
                </a:lnTo>
                <a:lnTo>
                  <a:pt x="3485" y="61"/>
                </a:lnTo>
                <a:lnTo>
                  <a:pt x="3488" y="61"/>
                </a:lnTo>
                <a:lnTo>
                  <a:pt x="3488" y="61"/>
                </a:lnTo>
                <a:lnTo>
                  <a:pt x="3490" y="61"/>
                </a:lnTo>
                <a:lnTo>
                  <a:pt x="3490" y="61"/>
                </a:lnTo>
                <a:lnTo>
                  <a:pt x="3492" y="61"/>
                </a:lnTo>
                <a:lnTo>
                  <a:pt x="3492" y="61"/>
                </a:lnTo>
                <a:lnTo>
                  <a:pt x="3495" y="61"/>
                </a:lnTo>
                <a:lnTo>
                  <a:pt x="3495" y="61"/>
                </a:lnTo>
                <a:lnTo>
                  <a:pt x="3497" y="61"/>
                </a:lnTo>
                <a:lnTo>
                  <a:pt x="3497" y="61"/>
                </a:lnTo>
                <a:lnTo>
                  <a:pt x="3500" y="61"/>
                </a:lnTo>
                <a:lnTo>
                  <a:pt x="3500" y="61"/>
                </a:lnTo>
                <a:lnTo>
                  <a:pt x="3502" y="61"/>
                </a:lnTo>
                <a:lnTo>
                  <a:pt x="3502" y="61"/>
                </a:lnTo>
                <a:lnTo>
                  <a:pt x="3504" y="61"/>
                </a:lnTo>
                <a:lnTo>
                  <a:pt x="3504" y="61"/>
                </a:lnTo>
                <a:lnTo>
                  <a:pt x="3507" y="61"/>
                </a:lnTo>
                <a:lnTo>
                  <a:pt x="3507" y="61"/>
                </a:lnTo>
                <a:lnTo>
                  <a:pt x="3509" y="61"/>
                </a:lnTo>
                <a:lnTo>
                  <a:pt x="3509" y="61"/>
                </a:lnTo>
                <a:lnTo>
                  <a:pt x="3512" y="61"/>
                </a:lnTo>
                <a:lnTo>
                  <a:pt x="3512" y="61"/>
                </a:lnTo>
                <a:lnTo>
                  <a:pt x="3514" y="61"/>
                </a:lnTo>
                <a:lnTo>
                  <a:pt x="3514" y="61"/>
                </a:lnTo>
                <a:lnTo>
                  <a:pt x="3517" y="61"/>
                </a:lnTo>
                <a:lnTo>
                  <a:pt x="3517" y="61"/>
                </a:lnTo>
                <a:lnTo>
                  <a:pt x="3519" y="61"/>
                </a:lnTo>
                <a:lnTo>
                  <a:pt x="3519" y="61"/>
                </a:lnTo>
                <a:lnTo>
                  <a:pt x="3522" y="61"/>
                </a:lnTo>
                <a:lnTo>
                  <a:pt x="3522" y="61"/>
                </a:lnTo>
                <a:lnTo>
                  <a:pt x="3524" y="61"/>
                </a:lnTo>
                <a:lnTo>
                  <a:pt x="3524" y="61"/>
                </a:lnTo>
                <a:lnTo>
                  <a:pt x="3526" y="61"/>
                </a:lnTo>
                <a:lnTo>
                  <a:pt x="3526" y="61"/>
                </a:lnTo>
                <a:lnTo>
                  <a:pt x="3529" y="61"/>
                </a:lnTo>
                <a:lnTo>
                  <a:pt x="3529" y="61"/>
                </a:lnTo>
                <a:lnTo>
                  <a:pt x="3531" y="61"/>
                </a:lnTo>
                <a:lnTo>
                  <a:pt x="3531" y="61"/>
                </a:lnTo>
                <a:lnTo>
                  <a:pt x="3534" y="61"/>
                </a:lnTo>
                <a:lnTo>
                  <a:pt x="3534" y="61"/>
                </a:lnTo>
                <a:lnTo>
                  <a:pt x="3536" y="61"/>
                </a:lnTo>
                <a:lnTo>
                  <a:pt x="3536" y="61"/>
                </a:lnTo>
                <a:lnTo>
                  <a:pt x="3538" y="61"/>
                </a:lnTo>
                <a:lnTo>
                  <a:pt x="3538" y="61"/>
                </a:lnTo>
                <a:lnTo>
                  <a:pt x="3541" y="61"/>
                </a:lnTo>
                <a:lnTo>
                  <a:pt x="3541" y="61"/>
                </a:lnTo>
                <a:lnTo>
                  <a:pt x="3543" y="61"/>
                </a:lnTo>
                <a:lnTo>
                  <a:pt x="3543" y="61"/>
                </a:lnTo>
                <a:lnTo>
                  <a:pt x="3546" y="61"/>
                </a:lnTo>
                <a:lnTo>
                  <a:pt x="3546" y="61"/>
                </a:lnTo>
                <a:lnTo>
                  <a:pt x="3548" y="61"/>
                </a:lnTo>
                <a:lnTo>
                  <a:pt x="3548" y="61"/>
                </a:lnTo>
                <a:lnTo>
                  <a:pt x="3551" y="61"/>
                </a:lnTo>
                <a:lnTo>
                  <a:pt x="3551" y="61"/>
                </a:lnTo>
                <a:lnTo>
                  <a:pt x="3553" y="61"/>
                </a:lnTo>
                <a:lnTo>
                  <a:pt x="3553" y="61"/>
                </a:lnTo>
                <a:lnTo>
                  <a:pt x="3556" y="61"/>
                </a:lnTo>
                <a:lnTo>
                  <a:pt x="3556" y="61"/>
                </a:lnTo>
                <a:lnTo>
                  <a:pt x="3558" y="61"/>
                </a:lnTo>
                <a:lnTo>
                  <a:pt x="3558" y="61"/>
                </a:lnTo>
                <a:lnTo>
                  <a:pt x="3560" y="61"/>
                </a:lnTo>
                <a:lnTo>
                  <a:pt x="3560" y="61"/>
                </a:lnTo>
                <a:lnTo>
                  <a:pt x="3563" y="61"/>
                </a:lnTo>
                <a:lnTo>
                  <a:pt x="3563" y="61"/>
                </a:lnTo>
                <a:lnTo>
                  <a:pt x="3565" y="61"/>
                </a:lnTo>
                <a:lnTo>
                  <a:pt x="3565" y="61"/>
                </a:lnTo>
                <a:lnTo>
                  <a:pt x="3568" y="61"/>
                </a:lnTo>
                <a:lnTo>
                  <a:pt x="3568" y="61"/>
                </a:lnTo>
                <a:lnTo>
                  <a:pt x="3570" y="61"/>
                </a:lnTo>
                <a:lnTo>
                  <a:pt x="3570" y="61"/>
                </a:lnTo>
                <a:lnTo>
                  <a:pt x="3573" y="61"/>
                </a:lnTo>
                <a:lnTo>
                  <a:pt x="3573" y="61"/>
                </a:lnTo>
                <a:lnTo>
                  <a:pt x="3575" y="61"/>
                </a:lnTo>
                <a:lnTo>
                  <a:pt x="3575" y="61"/>
                </a:lnTo>
                <a:lnTo>
                  <a:pt x="3577" y="61"/>
                </a:lnTo>
                <a:lnTo>
                  <a:pt x="3577" y="61"/>
                </a:lnTo>
                <a:lnTo>
                  <a:pt x="3580" y="61"/>
                </a:lnTo>
                <a:lnTo>
                  <a:pt x="3580" y="61"/>
                </a:lnTo>
                <a:lnTo>
                  <a:pt x="3582" y="61"/>
                </a:lnTo>
                <a:lnTo>
                  <a:pt x="3585" y="61"/>
                </a:lnTo>
                <a:lnTo>
                  <a:pt x="3585" y="61"/>
                </a:lnTo>
                <a:lnTo>
                  <a:pt x="3587" y="61"/>
                </a:lnTo>
                <a:lnTo>
                  <a:pt x="3587" y="61"/>
                </a:lnTo>
                <a:lnTo>
                  <a:pt x="3590" y="61"/>
                </a:lnTo>
                <a:lnTo>
                  <a:pt x="3590" y="61"/>
                </a:lnTo>
                <a:lnTo>
                  <a:pt x="3592" y="61"/>
                </a:lnTo>
                <a:lnTo>
                  <a:pt x="3592" y="61"/>
                </a:lnTo>
                <a:lnTo>
                  <a:pt x="3594" y="61"/>
                </a:lnTo>
                <a:lnTo>
                  <a:pt x="3594" y="61"/>
                </a:lnTo>
                <a:lnTo>
                  <a:pt x="3597" y="61"/>
                </a:lnTo>
                <a:lnTo>
                  <a:pt x="3597" y="61"/>
                </a:lnTo>
                <a:lnTo>
                  <a:pt x="3599" y="61"/>
                </a:lnTo>
                <a:lnTo>
                  <a:pt x="3599" y="61"/>
                </a:lnTo>
                <a:lnTo>
                  <a:pt x="3602" y="61"/>
                </a:lnTo>
                <a:lnTo>
                  <a:pt x="3602" y="61"/>
                </a:lnTo>
                <a:lnTo>
                  <a:pt x="3604" y="61"/>
                </a:lnTo>
                <a:lnTo>
                  <a:pt x="3604" y="61"/>
                </a:lnTo>
                <a:lnTo>
                  <a:pt x="3607" y="61"/>
                </a:lnTo>
                <a:lnTo>
                  <a:pt x="3607" y="61"/>
                </a:lnTo>
                <a:lnTo>
                  <a:pt x="3609" y="61"/>
                </a:lnTo>
                <a:lnTo>
                  <a:pt x="3609" y="61"/>
                </a:lnTo>
                <a:lnTo>
                  <a:pt x="3612" y="61"/>
                </a:lnTo>
                <a:lnTo>
                  <a:pt x="3612" y="61"/>
                </a:lnTo>
                <a:lnTo>
                  <a:pt x="3614" y="61"/>
                </a:lnTo>
                <a:lnTo>
                  <a:pt x="3614" y="61"/>
                </a:lnTo>
                <a:lnTo>
                  <a:pt x="3616" y="61"/>
                </a:lnTo>
                <a:lnTo>
                  <a:pt x="3616" y="61"/>
                </a:lnTo>
                <a:lnTo>
                  <a:pt x="3619" y="61"/>
                </a:lnTo>
                <a:lnTo>
                  <a:pt x="3619" y="61"/>
                </a:lnTo>
                <a:lnTo>
                  <a:pt x="3621" y="61"/>
                </a:lnTo>
                <a:lnTo>
                  <a:pt x="3621" y="61"/>
                </a:lnTo>
                <a:lnTo>
                  <a:pt x="3624" y="61"/>
                </a:lnTo>
                <a:lnTo>
                  <a:pt x="3624" y="61"/>
                </a:lnTo>
                <a:lnTo>
                  <a:pt x="3626" y="61"/>
                </a:lnTo>
                <a:lnTo>
                  <a:pt x="3626" y="61"/>
                </a:lnTo>
                <a:lnTo>
                  <a:pt x="3628" y="61"/>
                </a:lnTo>
                <a:lnTo>
                  <a:pt x="3628" y="61"/>
                </a:lnTo>
                <a:lnTo>
                  <a:pt x="3628" y="61"/>
                </a:lnTo>
                <a:lnTo>
                  <a:pt x="3631" y="61"/>
                </a:lnTo>
                <a:lnTo>
                  <a:pt x="3633" y="61"/>
                </a:lnTo>
                <a:lnTo>
                  <a:pt x="3633" y="61"/>
                </a:lnTo>
                <a:lnTo>
                  <a:pt x="3633" y="61"/>
                </a:lnTo>
                <a:lnTo>
                  <a:pt x="3636" y="61"/>
                </a:lnTo>
                <a:lnTo>
                  <a:pt x="3638" y="61"/>
                </a:lnTo>
                <a:lnTo>
                  <a:pt x="3638" y="61"/>
                </a:lnTo>
                <a:lnTo>
                  <a:pt x="3641" y="61"/>
                </a:lnTo>
                <a:lnTo>
                  <a:pt x="3641" y="61"/>
                </a:lnTo>
                <a:lnTo>
                  <a:pt x="3643" y="61"/>
                </a:lnTo>
                <a:lnTo>
                  <a:pt x="3643" y="61"/>
                </a:lnTo>
                <a:lnTo>
                  <a:pt x="3646" y="61"/>
                </a:lnTo>
                <a:lnTo>
                  <a:pt x="3646" y="61"/>
                </a:lnTo>
                <a:lnTo>
                  <a:pt x="3648" y="61"/>
                </a:lnTo>
                <a:lnTo>
                  <a:pt x="3648" y="61"/>
                </a:lnTo>
                <a:lnTo>
                  <a:pt x="3650" y="61"/>
                </a:lnTo>
                <a:lnTo>
                  <a:pt x="3650" y="61"/>
                </a:lnTo>
                <a:lnTo>
                  <a:pt x="3653" y="61"/>
                </a:lnTo>
                <a:lnTo>
                  <a:pt x="3653" y="61"/>
                </a:lnTo>
                <a:lnTo>
                  <a:pt x="3655" y="61"/>
                </a:lnTo>
                <a:lnTo>
                  <a:pt x="3655" y="61"/>
                </a:lnTo>
                <a:lnTo>
                  <a:pt x="3658" y="61"/>
                </a:lnTo>
                <a:lnTo>
                  <a:pt x="3658" y="61"/>
                </a:lnTo>
                <a:lnTo>
                  <a:pt x="3660" y="61"/>
                </a:lnTo>
                <a:lnTo>
                  <a:pt x="3660" y="61"/>
                </a:lnTo>
                <a:lnTo>
                  <a:pt x="3662" y="61"/>
                </a:lnTo>
                <a:lnTo>
                  <a:pt x="3662" y="61"/>
                </a:lnTo>
                <a:lnTo>
                  <a:pt x="3665" y="61"/>
                </a:lnTo>
                <a:lnTo>
                  <a:pt x="3665" y="61"/>
                </a:lnTo>
                <a:lnTo>
                  <a:pt x="3667" y="61"/>
                </a:lnTo>
                <a:lnTo>
                  <a:pt x="3667" y="61"/>
                </a:lnTo>
                <a:lnTo>
                  <a:pt x="3670" y="61"/>
                </a:lnTo>
                <a:lnTo>
                  <a:pt x="3670" y="61"/>
                </a:lnTo>
                <a:lnTo>
                  <a:pt x="3672" y="61"/>
                </a:lnTo>
                <a:lnTo>
                  <a:pt x="3672" y="61"/>
                </a:lnTo>
                <a:lnTo>
                  <a:pt x="3675" y="61"/>
                </a:lnTo>
                <a:lnTo>
                  <a:pt x="3675" y="61"/>
                </a:lnTo>
                <a:lnTo>
                  <a:pt x="3677" y="61"/>
                </a:lnTo>
                <a:lnTo>
                  <a:pt x="3677" y="61"/>
                </a:lnTo>
                <a:lnTo>
                  <a:pt x="3680" y="61"/>
                </a:lnTo>
                <a:lnTo>
                  <a:pt x="3680" y="61"/>
                </a:lnTo>
                <a:lnTo>
                  <a:pt x="3682" y="61"/>
                </a:lnTo>
                <a:lnTo>
                  <a:pt x="3682" y="61"/>
                </a:lnTo>
                <a:lnTo>
                  <a:pt x="3684" y="61"/>
                </a:lnTo>
                <a:lnTo>
                  <a:pt x="3684" y="61"/>
                </a:lnTo>
                <a:lnTo>
                  <a:pt x="3684" y="61"/>
                </a:lnTo>
                <a:lnTo>
                  <a:pt x="3687" y="61"/>
                </a:lnTo>
                <a:lnTo>
                  <a:pt x="3689" y="61"/>
                </a:lnTo>
                <a:lnTo>
                  <a:pt x="3689" y="61"/>
                </a:lnTo>
                <a:lnTo>
                  <a:pt x="3689" y="61"/>
                </a:lnTo>
                <a:lnTo>
                  <a:pt x="3692" y="61"/>
                </a:lnTo>
                <a:lnTo>
                  <a:pt x="3694" y="61"/>
                </a:lnTo>
                <a:lnTo>
                  <a:pt x="3694" y="61"/>
                </a:lnTo>
                <a:lnTo>
                  <a:pt x="3694" y="61"/>
                </a:lnTo>
                <a:lnTo>
                  <a:pt x="3696" y="61"/>
                </a:lnTo>
                <a:lnTo>
                  <a:pt x="3699" y="61"/>
                </a:lnTo>
                <a:lnTo>
                  <a:pt x="3699" y="61"/>
                </a:lnTo>
                <a:lnTo>
                  <a:pt x="3701" y="61"/>
                </a:lnTo>
                <a:lnTo>
                  <a:pt x="3701" y="61"/>
                </a:lnTo>
                <a:lnTo>
                  <a:pt x="3704" y="61"/>
                </a:lnTo>
                <a:lnTo>
                  <a:pt x="3704" y="61"/>
                </a:lnTo>
                <a:lnTo>
                  <a:pt x="3706" y="61"/>
                </a:lnTo>
                <a:lnTo>
                  <a:pt x="3706" y="61"/>
                </a:lnTo>
                <a:lnTo>
                  <a:pt x="3709" y="61"/>
                </a:lnTo>
                <a:lnTo>
                  <a:pt x="3709" y="61"/>
                </a:lnTo>
                <a:lnTo>
                  <a:pt x="3711" y="61"/>
                </a:lnTo>
                <a:lnTo>
                  <a:pt x="3711" y="61"/>
                </a:lnTo>
                <a:lnTo>
                  <a:pt x="3714" y="61"/>
                </a:lnTo>
                <a:lnTo>
                  <a:pt x="3714" y="61"/>
                </a:lnTo>
                <a:lnTo>
                  <a:pt x="3716" y="61"/>
                </a:lnTo>
                <a:lnTo>
                  <a:pt x="3716" y="61"/>
                </a:lnTo>
                <a:lnTo>
                  <a:pt x="3718" y="61"/>
                </a:lnTo>
                <a:lnTo>
                  <a:pt x="3718" y="61"/>
                </a:lnTo>
                <a:lnTo>
                  <a:pt x="3721" y="61"/>
                </a:lnTo>
                <a:lnTo>
                  <a:pt x="3721" y="61"/>
                </a:lnTo>
                <a:lnTo>
                  <a:pt x="3723" y="61"/>
                </a:lnTo>
                <a:lnTo>
                  <a:pt x="3723" y="61"/>
                </a:lnTo>
                <a:lnTo>
                  <a:pt x="3726" y="61"/>
                </a:lnTo>
                <a:lnTo>
                  <a:pt x="3726" y="61"/>
                </a:lnTo>
                <a:lnTo>
                  <a:pt x="3728" y="61"/>
                </a:lnTo>
                <a:lnTo>
                  <a:pt x="3728" y="61"/>
                </a:lnTo>
                <a:lnTo>
                  <a:pt x="3730" y="61"/>
                </a:lnTo>
                <a:lnTo>
                  <a:pt x="3730" y="61"/>
                </a:lnTo>
                <a:lnTo>
                  <a:pt x="3733" y="61"/>
                </a:lnTo>
                <a:lnTo>
                  <a:pt x="3733" y="61"/>
                </a:lnTo>
                <a:lnTo>
                  <a:pt x="3735" y="61"/>
                </a:lnTo>
                <a:lnTo>
                  <a:pt x="3735" y="61"/>
                </a:lnTo>
                <a:lnTo>
                  <a:pt x="3738" y="61"/>
                </a:lnTo>
                <a:lnTo>
                  <a:pt x="3738" y="61"/>
                </a:lnTo>
                <a:lnTo>
                  <a:pt x="3740" y="61"/>
                </a:lnTo>
                <a:lnTo>
                  <a:pt x="3740" y="61"/>
                </a:lnTo>
                <a:lnTo>
                  <a:pt x="3743" y="61"/>
                </a:lnTo>
                <a:lnTo>
                  <a:pt x="3743" y="61"/>
                </a:lnTo>
                <a:lnTo>
                  <a:pt x="3745" y="61"/>
                </a:lnTo>
                <a:lnTo>
                  <a:pt x="3745" y="61"/>
                </a:lnTo>
                <a:lnTo>
                  <a:pt x="3745" y="61"/>
                </a:lnTo>
                <a:lnTo>
                  <a:pt x="3748" y="61"/>
                </a:lnTo>
                <a:lnTo>
                  <a:pt x="3750" y="61"/>
                </a:lnTo>
                <a:lnTo>
                  <a:pt x="3750" y="61"/>
                </a:lnTo>
                <a:lnTo>
                  <a:pt x="3750" y="61"/>
                </a:lnTo>
                <a:lnTo>
                  <a:pt x="3752" y="61"/>
                </a:lnTo>
                <a:lnTo>
                  <a:pt x="3755" y="61"/>
                </a:lnTo>
                <a:lnTo>
                  <a:pt x="3755" y="61"/>
                </a:lnTo>
                <a:lnTo>
                  <a:pt x="3757" y="61"/>
                </a:lnTo>
                <a:lnTo>
                  <a:pt x="3757" y="61"/>
                </a:lnTo>
                <a:lnTo>
                  <a:pt x="3760" y="61"/>
                </a:lnTo>
                <a:lnTo>
                  <a:pt x="3760" y="61"/>
                </a:lnTo>
                <a:lnTo>
                  <a:pt x="3762" y="61"/>
                </a:lnTo>
                <a:lnTo>
                  <a:pt x="3762" y="61"/>
                </a:lnTo>
                <a:lnTo>
                  <a:pt x="3765" y="61"/>
                </a:lnTo>
                <a:lnTo>
                  <a:pt x="3765" y="61"/>
                </a:lnTo>
                <a:lnTo>
                  <a:pt x="3767" y="61"/>
                </a:lnTo>
                <a:lnTo>
                  <a:pt x="3767" y="61"/>
                </a:lnTo>
                <a:lnTo>
                  <a:pt x="3769" y="61"/>
                </a:lnTo>
                <a:lnTo>
                  <a:pt x="3769" y="61"/>
                </a:lnTo>
                <a:lnTo>
                  <a:pt x="3772" y="61"/>
                </a:lnTo>
                <a:lnTo>
                  <a:pt x="3772" y="61"/>
                </a:lnTo>
                <a:lnTo>
                  <a:pt x="3774" y="61"/>
                </a:lnTo>
                <a:lnTo>
                  <a:pt x="3774" y="61"/>
                </a:lnTo>
                <a:lnTo>
                  <a:pt x="3777" y="61"/>
                </a:lnTo>
                <a:lnTo>
                  <a:pt x="3777" y="61"/>
                </a:lnTo>
                <a:lnTo>
                  <a:pt x="3779" y="61"/>
                </a:lnTo>
                <a:lnTo>
                  <a:pt x="3779" y="61"/>
                </a:lnTo>
                <a:lnTo>
                  <a:pt x="3782" y="61"/>
                </a:lnTo>
                <a:lnTo>
                  <a:pt x="3782" y="61"/>
                </a:lnTo>
                <a:lnTo>
                  <a:pt x="3784" y="61"/>
                </a:lnTo>
                <a:lnTo>
                  <a:pt x="3784" y="61"/>
                </a:lnTo>
                <a:lnTo>
                  <a:pt x="3786" y="61"/>
                </a:lnTo>
                <a:lnTo>
                  <a:pt x="3786" y="61"/>
                </a:lnTo>
                <a:lnTo>
                  <a:pt x="3789" y="61"/>
                </a:lnTo>
                <a:lnTo>
                  <a:pt x="3789" y="61"/>
                </a:lnTo>
                <a:lnTo>
                  <a:pt x="3791" y="61"/>
                </a:lnTo>
                <a:lnTo>
                  <a:pt x="3791" y="61"/>
                </a:lnTo>
                <a:lnTo>
                  <a:pt x="3794" y="61"/>
                </a:lnTo>
                <a:lnTo>
                  <a:pt x="3794" y="61"/>
                </a:lnTo>
                <a:lnTo>
                  <a:pt x="3796" y="61"/>
                </a:lnTo>
                <a:lnTo>
                  <a:pt x="3796" y="61"/>
                </a:lnTo>
                <a:lnTo>
                  <a:pt x="3799" y="61"/>
                </a:lnTo>
                <a:lnTo>
                  <a:pt x="3799" y="61"/>
                </a:lnTo>
                <a:lnTo>
                  <a:pt x="3801" y="61"/>
                </a:lnTo>
                <a:lnTo>
                  <a:pt x="3801" y="61"/>
                </a:lnTo>
                <a:lnTo>
                  <a:pt x="3801" y="61"/>
                </a:lnTo>
                <a:lnTo>
                  <a:pt x="3803" y="61"/>
                </a:lnTo>
                <a:lnTo>
                  <a:pt x="3806" y="61"/>
                </a:lnTo>
                <a:lnTo>
                  <a:pt x="3806" y="61"/>
                </a:lnTo>
                <a:lnTo>
                  <a:pt x="3806" y="61"/>
                </a:lnTo>
                <a:lnTo>
                  <a:pt x="3808" y="61"/>
                </a:lnTo>
                <a:lnTo>
                  <a:pt x="3811" y="61"/>
                </a:lnTo>
                <a:lnTo>
                  <a:pt x="3811" y="61"/>
                </a:lnTo>
                <a:lnTo>
                  <a:pt x="3811" y="61"/>
                </a:lnTo>
                <a:lnTo>
                  <a:pt x="3813" y="61"/>
                </a:lnTo>
                <a:lnTo>
                  <a:pt x="3816" y="61"/>
                </a:lnTo>
                <a:lnTo>
                  <a:pt x="3816" y="61"/>
                </a:lnTo>
                <a:lnTo>
                  <a:pt x="3818" y="61"/>
                </a:lnTo>
                <a:lnTo>
                  <a:pt x="3818" y="61"/>
                </a:lnTo>
                <a:lnTo>
                  <a:pt x="3820" y="61"/>
                </a:lnTo>
                <a:lnTo>
                  <a:pt x="3820" y="61"/>
                </a:lnTo>
                <a:lnTo>
                  <a:pt x="3823" y="61"/>
                </a:lnTo>
                <a:lnTo>
                  <a:pt x="3823" y="61"/>
                </a:lnTo>
                <a:lnTo>
                  <a:pt x="3825" y="61"/>
                </a:lnTo>
                <a:lnTo>
                  <a:pt x="3825" y="61"/>
                </a:lnTo>
                <a:lnTo>
                  <a:pt x="3828" y="61"/>
                </a:lnTo>
                <a:lnTo>
                  <a:pt x="3828" y="61"/>
                </a:lnTo>
                <a:lnTo>
                  <a:pt x="3830" y="61"/>
                </a:lnTo>
                <a:lnTo>
                  <a:pt x="3830" y="61"/>
                </a:lnTo>
                <a:lnTo>
                  <a:pt x="3833" y="61"/>
                </a:lnTo>
                <a:lnTo>
                  <a:pt x="3833" y="61"/>
                </a:lnTo>
                <a:lnTo>
                  <a:pt x="3835" y="61"/>
                </a:lnTo>
                <a:lnTo>
                  <a:pt x="3835" y="61"/>
                </a:lnTo>
                <a:lnTo>
                  <a:pt x="3837" y="61"/>
                </a:lnTo>
                <a:lnTo>
                  <a:pt x="3837" y="61"/>
                </a:lnTo>
                <a:lnTo>
                  <a:pt x="3840" y="61"/>
                </a:lnTo>
                <a:lnTo>
                  <a:pt x="3840" y="61"/>
                </a:lnTo>
                <a:lnTo>
                  <a:pt x="3842" y="61"/>
                </a:lnTo>
                <a:lnTo>
                  <a:pt x="3842" y="61"/>
                </a:lnTo>
                <a:lnTo>
                  <a:pt x="3845" y="61"/>
                </a:lnTo>
                <a:lnTo>
                  <a:pt x="3845" y="61"/>
                </a:lnTo>
                <a:lnTo>
                  <a:pt x="3847" y="61"/>
                </a:lnTo>
                <a:lnTo>
                  <a:pt x="3847" y="61"/>
                </a:lnTo>
                <a:lnTo>
                  <a:pt x="3849" y="61"/>
                </a:lnTo>
                <a:lnTo>
                  <a:pt x="3849" y="61"/>
                </a:lnTo>
                <a:lnTo>
                  <a:pt x="3852" y="61"/>
                </a:lnTo>
                <a:lnTo>
                  <a:pt x="3852" y="61"/>
                </a:lnTo>
                <a:lnTo>
                  <a:pt x="3854" y="61"/>
                </a:lnTo>
                <a:lnTo>
                  <a:pt x="3854" y="61"/>
                </a:lnTo>
                <a:lnTo>
                  <a:pt x="3857" y="61"/>
                </a:lnTo>
                <a:lnTo>
                  <a:pt x="3857" y="61"/>
                </a:lnTo>
                <a:lnTo>
                  <a:pt x="3859" y="61"/>
                </a:lnTo>
                <a:lnTo>
                  <a:pt x="3859" y="61"/>
                </a:lnTo>
                <a:lnTo>
                  <a:pt x="3862" y="61"/>
                </a:lnTo>
                <a:lnTo>
                  <a:pt x="3862" y="61"/>
                </a:lnTo>
                <a:lnTo>
                  <a:pt x="3862" y="61"/>
                </a:lnTo>
                <a:lnTo>
                  <a:pt x="3864" y="61"/>
                </a:lnTo>
                <a:lnTo>
                  <a:pt x="3867" y="61"/>
                </a:lnTo>
                <a:lnTo>
                  <a:pt x="3867" y="61"/>
                </a:lnTo>
                <a:lnTo>
                  <a:pt x="3867" y="61"/>
                </a:lnTo>
                <a:lnTo>
                  <a:pt x="3869" y="61"/>
                </a:lnTo>
                <a:lnTo>
                  <a:pt x="3871" y="61"/>
                </a:lnTo>
                <a:lnTo>
                  <a:pt x="3871" y="61"/>
                </a:lnTo>
                <a:lnTo>
                  <a:pt x="3874" y="61"/>
                </a:lnTo>
                <a:lnTo>
                  <a:pt x="3874" y="61"/>
                </a:lnTo>
                <a:lnTo>
                  <a:pt x="3876" y="61"/>
                </a:lnTo>
                <a:lnTo>
                  <a:pt x="3876" y="61"/>
                </a:lnTo>
                <a:lnTo>
                  <a:pt x="3879" y="61"/>
                </a:lnTo>
                <a:lnTo>
                  <a:pt x="3879" y="61"/>
                </a:lnTo>
                <a:lnTo>
                  <a:pt x="3881" y="61"/>
                </a:lnTo>
                <a:lnTo>
                  <a:pt x="3881" y="61"/>
                </a:lnTo>
                <a:lnTo>
                  <a:pt x="3884" y="61"/>
                </a:lnTo>
                <a:lnTo>
                  <a:pt x="3884" y="61"/>
                </a:lnTo>
                <a:lnTo>
                  <a:pt x="3886" y="61"/>
                </a:lnTo>
                <a:lnTo>
                  <a:pt x="3886" y="61"/>
                </a:lnTo>
                <a:lnTo>
                  <a:pt x="3888" y="61"/>
                </a:lnTo>
                <a:lnTo>
                  <a:pt x="3888" y="61"/>
                </a:lnTo>
                <a:lnTo>
                  <a:pt x="3891" y="61"/>
                </a:lnTo>
                <a:lnTo>
                  <a:pt x="3891" y="61"/>
                </a:lnTo>
                <a:lnTo>
                  <a:pt x="3893" y="61"/>
                </a:lnTo>
                <a:lnTo>
                  <a:pt x="3893" y="61"/>
                </a:lnTo>
                <a:lnTo>
                  <a:pt x="3896" y="61"/>
                </a:lnTo>
                <a:lnTo>
                  <a:pt x="3896" y="61"/>
                </a:lnTo>
                <a:lnTo>
                  <a:pt x="3898" y="61"/>
                </a:lnTo>
                <a:lnTo>
                  <a:pt x="3898" y="61"/>
                </a:lnTo>
                <a:lnTo>
                  <a:pt x="3901" y="61"/>
                </a:lnTo>
                <a:lnTo>
                  <a:pt x="3901" y="61"/>
                </a:lnTo>
                <a:lnTo>
                  <a:pt x="3903" y="61"/>
                </a:lnTo>
                <a:lnTo>
                  <a:pt x="3903" y="61"/>
                </a:lnTo>
                <a:lnTo>
                  <a:pt x="3905" y="61"/>
                </a:lnTo>
                <a:lnTo>
                  <a:pt x="3905" y="61"/>
                </a:lnTo>
                <a:lnTo>
                  <a:pt x="3908" y="61"/>
                </a:lnTo>
                <a:lnTo>
                  <a:pt x="3908" y="61"/>
                </a:lnTo>
                <a:lnTo>
                  <a:pt x="3910" y="61"/>
                </a:lnTo>
                <a:lnTo>
                  <a:pt x="3910" y="61"/>
                </a:lnTo>
                <a:lnTo>
                  <a:pt x="3913" y="61"/>
                </a:lnTo>
                <a:lnTo>
                  <a:pt x="3913" y="61"/>
                </a:lnTo>
                <a:lnTo>
                  <a:pt x="3915" y="61"/>
                </a:lnTo>
                <a:lnTo>
                  <a:pt x="3915" y="61"/>
                </a:lnTo>
                <a:lnTo>
                  <a:pt x="3918" y="61"/>
                </a:lnTo>
                <a:lnTo>
                  <a:pt x="3918" y="61"/>
                </a:lnTo>
                <a:lnTo>
                  <a:pt x="3920" y="61"/>
                </a:lnTo>
                <a:lnTo>
                  <a:pt x="3920" y="61"/>
                </a:lnTo>
                <a:lnTo>
                  <a:pt x="3923" y="61"/>
                </a:lnTo>
                <a:lnTo>
                  <a:pt x="3923" y="61"/>
                </a:lnTo>
                <a:lnTo>
                  <a:pt x="3923" y="61"/>
                </a:lnTo>
                <a:lnTo>
                  <a:pt x="3925" y="61"/>
                </a:lnTo>
                <a:lnTo>
                  <a:pt x="3927" y="61"/>
                </a:lnTo>
                <a:lnTo>
                  <a:pt x="3927" y="61"/>
                </a:lnTo>
                <a:lnTo>
                  <a:pt x="3927" y="61"/>
                </a:lnTo>
                <a:lnTo>
                  <a:pt x="3930" y="61"/>
                </a:lnTo>
                <a:lnTo>
                  <a:pt x="3932" y="61"/>
                </a:lnTo>
                <a:lnTo>
                  <a:pt x="3932" y="61"/>
                </a:lnTo>
                <a:lnTo>
                  <a:pt x="3935" y="61"/>
                </a:lnTo>
                <a:lnTo>
                  <a:pt x="3935" y="61"/>
                </a:lnTo>
                <a:lnTo>
                  <a:pt x="3937" y="61"/>
                </a:lnTo>
                <a:lnTo>
                  <a:pt x="3937" y="61"/>
                </a:lnTo>
                <a:lnTo>
                  <a:pt x="3939" y="61"/>
                </a:lnTo>
                <a:lnTo>
                  <a:pt x="3939" y="61"/>
                </a:lnTo>
                <a:lnTo>
                  <a:pt x="3942" y="61"/>
                </a:lnTo>
                <a:lnTo>
                  <a:pt x="3942" y="61"/>
                </a:lnTo>
                <a:lnTo>
                  <a:pt x="3944" y="61"/>
                </a:lnTo>
                <a:lnTo>
                  <a:pt x="3944" y="61"/>
                </a:lnTo>
                <a:lnTo>
                  <a:pt x="3947" y="61"/>
                </a:lnTo>
                <a:lnTo>
                  <a:pt x="3947" y="61"/>
                </a:lnTo>
                <a:lnTo>
                  <a:pt x="3949" y="61"/>
                </a:lnTo>
                <a:lnTo>
                  <a:pt x="3949" y="61"/>
                </a:lnTo>
                <a:lnTo>
                  <a:pt x="3952" y="61"/>
                </a:lnTo>
                <a:lnTo>
                  <a:pt x="3952" y="61"/>
                </a:lnTo>
                <a:lnTo>
                  <a:pt x="3954" y="61"/>
                </a:lnTo>
                <a:lnTo>
                  <a:pt x="3954" y="61"/>
                </a:lnTo>
                <a:lnTo>
                  <a:pt x="3957" y="61"/>
                </a:lnTo>
                <a:lnTo>
                  <a:pt x="3957" y="61"/>
                </a:lnTo>
                <a:lnTo>
                  <a:pt x="3959" y="61"/>
                </a:lnTo>
                <a:lnTo>
                  <a:pt x="3959" y="61"/>
                </a:lnTo>
                <a:lnTo>
                  <a:pt x="3961" y="61"/>
                </a:lnTo>
                <a:lnTo>
                  <a:pt x="3961" y="61"/>
                </a:lnTo>
                <a:lnTo>
                  <a:pt x="3964" y="61"/>
                </a:lnTo>
                <a:lnTo>
                  <a:pt x="3964" y="61"/>
                </a:lnTo>
                <a:lnTo>
                  <a:pt x="3966" y="61"/>
                </a:lnTo>
                <a:lnTo>
                  <a:pt x="3966" y="61"/>
                </a:lnTo>
                <a:lnTo>
                  <a:pt x="3969" y="61"/>
                </a:lnTo>
                <a:lnTo>
                  <a:pt x="3969" y="61"/>
                </a:lnTo>
                <a:lnTo>
                  <a:pt x="3971" y="61"/>
                </a:lnTo>
                <a:lnTo>
                  <a:pt x="3971" y="61"/>
                </a:lnTo>
                <a:lnTo>
                  <a:pt x="3973" y="61"/>
                </a:lnTo>
                <a:lnTo>
                  <a:pt x="3973" y="61"/>
                </a:lnTo>
                <a:lnTo>
                  <a:pt x="3976" y="61"/>
                </a:lnTo>
                <a:lnTo>
                  <a:pt x="3976" y="61"/>
                </a:lnTo>
                <a:lnTo>
                  <a:pt x="3978" y="61"/>
                </a:lnTo>
                <a:lnTo>
                  <a:pt x="3978" y="61"/>
                </a:lnTo>
                <a:lnTo>
                  <a:pt x="3978" y="61"/>
                </a:lnTo>
                <a:lnTo>
                  <a:pt x="3981" y="61"/>
                </a:lnTo>
                <a:lnTo>
                  <a:pt x="3983" y="61"/>
                </a:lnTo>
                <a:lnTo>
                  <a:pt x="3983" y="61"/>
                </a:lnTo>
                <a:lnTo>
                  <a:pt x="3983" y="61"/>
                </a:lnTo>
                <a:lnTo>
                  <a:pt x="3986" y="61"/>
                </a:lnTo>
                <a:lnTo>
                  <a:pt x="3988" y="61"/>
                </a:lnTo>
                <a:lnTo>
                  <a:pt x="3988" y="61"/>
                </a:lnTo>
                <a:lnTo>
                  <a:pt x="3991" y="61"/>
                </a:lnTo>
                <a:lnTo>
                  <a:pt x="3991" y="61"/>
                </a:lnTo>
                <a:lnTo>
                  <a:pt x="3993" y="61"/>
                </a:lnTo>
                <a:lnTo>
                  <a:pt x="3993" y="61"/>
                </a:lnTo>
                <a:lnTo>
                  <a:pt x="3995" y="61"/>
                </a:lnTo>
                <a:lnTo>
                  <a:pt x="3995" y="61"/>
                </a:lnTo>
                <a:lnTo>
                  <a:pt x="3998" y="61"/>
                </a:lnTo>
                <a:lnTo>
                  <a:pt x="3998" y="61"/>
                </a:lnTo>
                <a:lnTo>
                  <a:pt x="4000" y="61"/>
                </a:lnTo>
                <a:lnTo>
                  <a:pt x="4000" y="61"/>
                </a:lnTo>
                <a:lnTo>
                  <a:pt x="4003" y="61"/>
                </a:lnTo>
                <a:lnTo>
                  <a:pt x="4003" y="61"/>
                </a:lnTo>
                <a:lnTo>
                  <a:pt x="4005" y="61"/>
                </a:lnTo>
                <a:lnTo>
                  <a:pt x="4005" y="61"/>
                </a:lnTo>
                <a:lnTo>
                  <a:pt x="4007" y="61"/>
                </a:lnTo>
                <a:lnTo>
                  <a:pt x="4007" y="61"/>
                </a:lnTo>
                <a:lnTo>
                  <a:pt x="4010" y="61"/>
                </a:lnTo>
                <a:lnTo>
                  <a:pt x="4010" y="61"/>
                </a:lnTo>
                <a:lnTo>
                  <a:pt x="4012" y="61"/>
                </a:lnTo>
                <a:lnTo>
                  <a:pt x="4012" y="61"/>
                </a:lnTo>
                <a:lnTo>
                  <a:pt x="4015" y="61"/>
                </a:lnTo>
                <a:lnTo>
                  <a:pt x="4015" y="61"/>
                </a:lnTo>
                <a:lnTo>
                  <a:pt x="4017" y="61"/>
                </a:lnTo>
                <a:lnTo>
                  <a:pt x="4017" y="61"/>
                </a:lnTo>
                <a:lnTo>
                  <a:pt x="4020" y="61"/>
                </a:lnTo>
                <a:lnTo>
                  <a:pt x="4020" y="61"/>
                </a:lnTo>
                <a:lnTo>
                  <a:pt x="4022" y="61"/>
                </a:lnTo>
                <a:lnTo>
                  <a:pt x="4022" y="61"/>
                </a:lnTo>
                <a:lnTo>
                  <a:pt x="4025" y="61"/>
                </a:lnTo>
                <a:lnTo>
                  <a:pt x="4025" y="61"/>
                </a:lnTo>
                <a:lnTo>
                  <a:pt x="4027" y="61"/>
                </a:lnTo>
                <a:lnTo>
                  <a:pt x="4027" y="61"/>
                </a:lnTo>
                <a:lnTo>
                  <a:pt x="4029" y="61"/>
                </a:lnTo>
                <a:lnTo>
                  <a:pt x="4029" y="61"/>
                </a:lnTo>
                <a:lnTo>
                  <a:pt x="4032" y="61"/>
                </a:lnTo>
                <a:lnTo>
                  <a:pt x="4032" y="61"/>
                </a:lnTo>
                <a:lnTo>
                  <a:pt x="4034" y="61"/>
                </a:lnTo>
                <a:lnTo>
                  <a:pt x="4034" y="61"/>
                </a:lnTo>
                <a:lnTo>
                  <a:pt x="4037" y="61"/>
                </a:lnTo>
                <a:lnTo>
                  <a:pt x="4037" y="61"/>
                </a:lnTo>
                <a:lnTo>
                  <a:pt x="4039" y="61"/>
                </a:lnTo>
                <a:lnTo>
                  <a:pt x="4039" y="61"/>
                </a:lnTo>
                <a:lnTo>
                  <a:pt x="4039" y="61"/>
                </a:lnTo>
                <a:lnTo>
                  <a:pt x="4041" y="61"/>
                </a:lnTo>
                <a:lnTo>
                  <a:pt x="4044" y="61"/>
                </a:lnTo>
                <a:lnTo>
                  <a:pt x="4044" y="61"/>
                </a:lnTo>
                <a:lnTo>
                  <a:pt x="4044" y="61"/>
                </a:lnTo>
                <a:lnTo>
                  <a:pt x="4046" y="61"/>
                </a:lnTo>
                <a:lnTo>
                  <a:pt x="4049" y="61"/>
                </a:lnTo>
                <a:lnTo>
                  <a:pt x="4049" y="61"/>
                </a:lnTo>
                <a:lnTo>
                  <a:pt x="4051" y="61"/>
                </a:lnTo>
                <a:lnTo>
                  <a:pt x="4051" y="61"/>
                </a:lnTo>
                <a:lnTo>
                  <a:pt x="4054" y="61"/>
                </a:lnTo>
                <a:lnTo>
                  <a:pt x="4054" y="61"/>
                </a:lnTo>
                <a:lnTo>
                  <a:pt x="4056" y="61"/>
                </a:lnTo>
                <a:lnTo>
                  <a:pt x="4056" y="61"/>
                </a:lnTo>
                <a:lnTo>
                  <a:pt x="4059" y="61"/>
                </a:lnTo>
                <a:lnTo>
                  <a:pt x="4059" y="61"/>
                </a:lnTo>
                <a:lnTo>
                  <a:pt x="4061" y="61"/>
                </a:lnTo>
                <a:lnTo>
                  <a:pt x="4061" y="61"/>
                </a:lnTo>
                <a:lnTo>
                  <a:pt x="4063" y="61"/>
                </a:lnTo>
                <a:lnTo>
                  <a:pt x="4063" y="61"/>
                </a:lnTo>
                <a:lnTo>
                  <a:pt x="4066" y="61"/>
                </a:lnTo>
                <a:lnTo>
                  <a:pt x="4066" y="61"/>
                </a:lnTo>
                <a:lnTo>
                  <a:pt x="4068" y="61"/>
                </a:lnTo>
                <a:lnTo>
                  <a:pt x="4068" y="61"/>
                </a:lnTo>
                <a:lnTo>
                  <a:pt x="4071" y="61"/>
                </a:lnTo>
                <a:lnTo>
                  <a:pt x="4071" y="61"/>
                </a:lnTo>
                <a:lnTo>
                  <a:pt x="4073" y="61"/>
                </a:lnTo>
                <a:lnTo>
                  <a:pt x="4073" y="61"/>
                </a:lnTo>
                <a:lnTo>
                  <a:pt x="4076" y="61"/>
                </a:lnTo>
                <a:lnTo>
                  <a:pt x="4076" y="61"/>
                </a:lnTo>
                <a:lnTo>
                  <a:pt x="4078" y="61"/>
                </a:lnTo>
                <a:lnTo>
                  <a:pt x="4078" y="61"/>
                </a:lnTo>
                <a:lnTo>
                  <a:pt x="4080" y="61"/>
                </a:lnTo>
                <a:lnTo>
                  <a:pt x="4080" y="61"/>
                </a:lnTo>
                <a:lnTo>
                  <a:pt x="4083" y="61"/>
                </a:lnTo>
                <a:lnTo>
                  <a:pt x="4083" y="61"/>
                </a:lnTo>
                <a:lnTo>
                  <a:pt x="4085" y="61"/>
                </a:lnTo>
                <a:lnTo>
                  <a:pt x="4085" y="61"/>
                </a:lnTo>
                <a:lnTo>
                  <a:pt x="4088" y="61"/>
                </a:lnTo>
                <a:lnTo>
                  <a:pt x="4088" y="61"/>
                </a:lnTo>
                <a:lnTo>
                  <a:pt x="4090" y="61"/>
                </a:lnTo>
                <a:lnTo>
                  <a:pt x="4090" y="61"/>
                </a:lnTo>
                <a:lnTo>
                  <a:pt x="4093" y="61"/>
                </a:lnTo>
                <a:lnTo>
                  <a:pt x="4093" y="61"/>
                </a:lnTo>
                <a:lnTo>
                  <a:pt x="4095" y="61"/>
                </a:lnTo>
                <a:lnTo>
                  <a:pt x="4095" y="61"/>
                </a:lnTo>
                <a:lnTo>
                  <a:pt x="4095" y="61"/>
                </a:lnTo>
                <a:lnTo>
                  <a:pt x="4100" y="61"/>
                </a:lnTo>
                <a:lnTo>
                  <a:pt x="4100" y="61"/>
                </a:lnTo>
                <a:lnTo>
                  <a:pt x="4102" y="61"/>
                </a:lnTo>
                <a:lnTo>
                  <a:pt x="4102" y="61"/>
                </a:lnTo>
                <a:lnTo>
                  <a:pt x="4105" y="61"/>
                </a:lnTo>
                <a:lnTo>
                  <a:pt x="4105" y="61"/>
                </a:lnTo>
                <a:lnTo>
                  <a:pt x="4107" y="61"/>
                </a:lnTo>
                <a:lnTo>
                  <a:pt x="4107" y="61"/>
                </a:lnTo>
                <a:lnTo>
                  <a:pt x="4110" y="61"/>
                </a:lnTo>
                <a:lnTo>
                  <a:pt x="4110" y="61"/>
                </a:lnTo>
                <a:lnTo>
                  <a:pt x="4112" y="61"/>
                </a:lnTo>
                <a:lnTo>
                  <a:pt x="4112" y="61"/>
                </a:lnTo>
                <a:lnTo>
                  <a:pt x="4115" y="61"/>
                </a:lnTo>
                <a:lnTo>
                  <a:pt x="4115" y="61"/>
                </a:lnTo>
                <a:lnTo>
                  <a:pt x="4117" y="61"/>
                </a:lnTo>
                <a:lnTo>
                  <a:pt x="4117" y="61"/>
                </a:lnTo>
                <a:lnTo>
                  <a:pt x="4119" y="61"/>
                </a:lnTo>
                <a:lnTo>
                  <a:pt x="4119" y="61"/>
                </a:lnTo>
                <a:lnTo>
                  <a:pt x="4122" y="61"/>
                </a:lnTo>
                <a:lnTo>
                  <a:pt x="4122" y="61"/>
                </a:lnTo>
                <a:lnTo>
                  <a:pt x="4124" y="61"/>
                </a:lnTo>
                <a:lnTo>
                  <a:pt x="4124" y="61"/>
                </a:lnTo>
                <a:lnTo>
                  <a:pt x="4127" y="61"/>
                </a:lnTo>
                <a:lnTo>
                  <a:pt x="4127" y="61"/>
                </a:lnTo>
                <a:lnTo>
                  <a:pt x="4129" y="61"/>
                </a:lnTo>
                <a:lnTo>
                  <a:pt x="4129" y="61"/>
                </a:lnTo>
                <a:lnTo>
                  <a:pt x="4131" y="61"/>
                </a:lnTo>
                <a:lnTo>
                  <a:pt x="4131" y="61"/>
                </a:lnTo>
                <a:lnTo>
                  <a:pt x="4134" y="61"/>
                </a:lnTo>
                <a:lnTo>
                  <a:pt x="4134" y="61"/>
                </a:lnTo>
                <a:lnTo>
                  <a:pt x="4136" y="61"/>
                </a:lnTo>
                <a:lnTo>
                  <a:pt x="4136" y="61"/>
                </a:lnTo>
                <a:lnTo>
                  <a:pt x="4139" y="61"/>
                </a:lnTo>
                <a:lnTo>
                  <a:pt x="4139" y="61"/>
                </a:lnTo>
                <a:lnTo>
                  <a:pt x="4141" y="61"/>
                </a:lnTo>
                <a:lnTo>
                  <a:pt x="4141" y="61"/>
                </a:lnTo>
                <a:lnTo>
                  <a:pt x="4144" y="61"/>
                </a:lnTo>
                <a:lnTo>
                  <a:pt x="4144" y="61"/>
                </a:lnTo>
                <a:lnTo>
                  <a:pt x="4146" y="61"/>
                </a:lnTo>
                <a:lnTo>
                  <a:pt x="4146" y="61"/>
                </a:lnTo>
                <a:lnTo>
                  <a:pt x="4149" y="61"/>
                </a:lnTo>
                <a:lnTo>
                  <a:pt x="4149" y="61"/>
                </a:lnTo>
                <a:lnTo>
                  <a:pt x="4151" y="61"/>
                </a:lnTo>
                <a:lnTo>
                  <a:pt x="4151" y="61"/>
                </a:lnTo>
                <a:lnTo>
                  <a:pt x="4153" y="61"/>
                </a:lnTo>
                <a:lnTo>
                  <a:pt x="4153" y="61"/>
                </a:lnTo>
                <a:lnTo>
                  <a:pt x="4156" y="61"/>
                </a:lnTo>
                <a:lnTo>
                  <a:pt x="4156" y="61"/>
                </a:lnTo>
                <a:lnTo>
                  <a:pt x="4158" y="61"/>
                </a:lnTo>
                <a:lnTo>
                  <a:pt x="4158" y="61"/>
                </a:lnTo>
                <a:lnTo>
                  <a:pt x="4161" y="61"/>
                </a:lnTo>
                <a:lnTo>
                  <a:pt x="4161" y="61"/>
                </a:lnTo>
                <a:lnTo>
                  <a:pt x="4163" y="61"/>
                </a:lnTo>
                <a:lnTo>
                  <a:pt x="4163" y="61"/>
                </a:lnTo>
                <a:lnTo>
                  <a:pt x="4165" y="61"/>
                </a:lnTo>
                <a:lnTo>
                  <a:pt x="4165" y="61"/>
                </a:lnTo>
                <a:lnTo>
                  <a:pt x="4168" y="61"/>
                </a:lnTo>
                <a:lnTo>
                  <a:pt x="4168" y="61"/>
                </a:lnTo>
                <a:lnTo>
                  <a:pt x="4170" y="61"/>
                </a:lnTo>
                <a:lnTo>
                  <a:pt x="4170" y="61"/>
                </a:lnTo>
                <a:lnTo>
                  <a:pt x="4173" y="61"/>
                </a:lnTo>
                <a:lnTo>
                  <a:pt x="4173" y="61"/>
                </a:lnTo>
                <a:lnTo>
                  <a:pt x="4175" y="61"/>
                </a:lnTo>
                <a:lnTo>
                  <a:pt x="4175" y="61"/>
                </a:lnTo>
                <a:lnTo>
                  <a:pt x="4178" y="61"/>
                </a:lnTo>
                <a:lnTo>
                  <a:pt x="4178" y="61"/>
                </a:lnTo>
                <a:lnTo>
                  <a:pt x="4180" y="61"/>
                </a:lnTo>
                <a:lnTo>
                  <a:pt x="4180" y="61"/>
                </a:lnTo>
                <a:lnTo>
                  <a:pt x="4183" y="61"/>
                </a:lnTo>
                <a:lnTo>
                  <a:pt x="4183" y="61"/>
                </a:lnTo>
                <a:lnTo>
                  <a:pt x="4185" y="61"/>
                </a:lnTo>
                <a:lnTo>
                  <a:pt x="4185" y="61"/>
                </a:lnTo>
                <a:lnTo>
                  <a:pt x="4187" y="61"/>
                </a:lnTo>
                <a:lnTo>
                  <a:pt x="4187" y="61"/>
                </a:lnTo>
                <a:lnTo>
                  <a:pt x="4190" y="61"/>
                </a:lnTo>
                <a:lnTo>
                  <a:pt x="4190" y="61"/>
                </a:lnTo>
                <a:lnTo>
                  <a:pt x="4192" y="61"/>
                </a:lnTo>
                <a:lnTo>
                  <a:pt x="4192" y="61"/>
                </a:lnTo>
                <a:lnTo>
                  <a:pt x="4195" y="61"/>
                </a:lnTo>
                <a:lnTo>
                  <a:pt x="4195" y="61"/>
                </a:lnTo>
                <a:lnTo>
                  <a:pt x="4197" y="61"/>
                </a:lnTo>
                <a:lnTo>
                  <a:pt x="4197" y="61"/>
                </a:lnTo>
                <a:lnTo>
                  <a:pt x="4199" y="61"/>
                </a:lnTo>
                <a:lnTo>
                  <a:pt x="4199" y="61"/>
                </a:lnTo>
                <a:lnTo>
                  <a:pt x="4202" y="61"/>
                </a:lnTo>
                <a:lnTo>
                  <a:pt x="4202" y="61"/>
                </a:lnTo>
                <a:lnTo>
                  <a:pt x="4204" y="61"/>
                </a:lnTo>
                <a:lnTo>
                  <a:pt x="4204" y="61"/>
                </a:lnTo>
                <a:lnTo>
                  <a:pt x="4207" y="61"/>
                </a:lnTo>
                <a:lnTo>
                  <a:pt x="4207" y="61"/>
                </a:lnTo>
                <a:lnTo>
                  <a:pt x="4209" y="61"/>
                </a:lnTo>
                <a:lnTo>
                  <a:pt x="4209" y="61"/>
                </a:lnTo>
                <a:lnTo>
                  <a:pt x="4212" y="61"/>
                </a:lnTo>
                <a:lnTo>
                  <a:pt x="4212" y="61"/>
                </a:lnTo>
                <a:lnTo>
                  <a:pt x="4214" y="61"/>
                </a:lnTo>
                <a:lnTo>
                  <a:pt x="4214" y="61"/>
                </a:lnTo>
                <a:lnTo>
                  <a:pt x="4217" y="61"/>
                </a:lnTo>
                <a:lnTo>
                  <a:pt x="4217" y="61"/>
                </a:lnTo>
                <a:lnTo>
                  <a:pt x="4219" y="61"/>
                </a:lnTo>
                <a:lnTo>
                  <a:pt x="4219" y="61"/>
                </a:lnTo>
                <a:lnTo>
                  <a:pt x="4221" y="61"/>
                </a:lnTo>
                <a:lnTo>
                  <a:pt x="4221" y="61"/>
                </a:lnTo>
                <a:lnTo>
                  <a:pt x="4224" y="61"/>
                </a:lnTo>
                <a:lnTo>
                  <a:pt x="4224" y="61"/>
                </a:lnTo>
                <a:lnTo>
                  <a:pt x="4226" y="61"/>
                </a:lnTo>
                <a:lnTo>
                  <a:pt x="4226" y="61"/>
                </a:lnTo>
                <a:lnTo>
                  <a:pt x="4229" y="61"/>
                </a:lnTo>
                <a:lnTo>
                  <a:pt x="4229" y="61"/>
                </a:lnTo>
                <a:lnTo>
                  <a:pt x="4231" y="61"/>
                </a:lnTo>
                <a:lnTo>
                  <a:pt x="4231" y="61"/>
                </a:lnTo>
                <a:lnTo>
                  <a:pt x="4233" y="61"/>
                </a:lnTo>
                <a:lnTo>
                  <a:pt x="4233" y="61"/>
                </a:lnTo>
                <a:lnTo>
                  <a:pt x="4236" y="61"/>
                </a:lnTo>
                <a:lnTo>
                  <a:pt x="4236" y="61"/>
                </a:lnTo>
                <a:lnTo>
                  <a:pt x="4238" y="61"/>
                </a:lnTo>
                <a:lnTo>
                  <a:pt x="4238" y="61"/>
                </a:lnTo>
                <a:lnTo>
                  <a:pt x="4241" y="61"/>
                </a:lnTo>
                <a:lnTo>
                  <a:pt x="4241" y="61"/>
                </a:lnTo>
                <a:lnTo>
                  <a:pt x="4243" y="61"/>
                </a:lnTo>
                <a:lnTo>
                  <a:pt x="4243" y="61"/>
                </a:lnTo>
                <a:lnTo>
                  <a:pt x="4246" y="61"/>
                </a:lnTo>
                <a:lnTo>
                  <a:pt x="4246" y="61"/>
                </a:lnTo>
                <a:lnTo>
                  <a:pt x="4248" y="61"/>
                </a:lnTo>
                <a:lnTo>
                  <a:pt x="4248" y="61"/>
                </a:lnTo>
                <a:lnTo>
                  <a:pt x="4251" y="61"/>
                </a:lnTo>
                <a:lnTo>
                  <a:pt x="4251" y="61"/>
                </a:lnTo>
                <a:lnTo>
                  <a:pt x="4253" y="61"/>
                </a:lnTo>
                <a:lnTo>
                  <a:pt x="4253" y="61"/>
                </a:lnTo>
                <a:lnTo>
                  <a:pt x="4255" y="61"/>
                </a:lnTo>
                <a:lnTo>
                  <a:pt x="4255" y="61"/>
                </a:lnTo>
                <a:lnTo>
                  <a:pt x="4258" y="61"/>
                </a:lnTo>
                <a:lnTo>
                  <a:pt x="4258" y="61"/>
                </a:lnTo>
                <a:lnTo>
                  <a:pt x="4260" y="61"/>
                </a:lnTo>
                <a:lnTo>
                  <a:pt x="4260" y="61"/>
                </a:lnTo>
                <a:lnTo>
                  <a:pt x="4263" y="61"/>
                </a:lnTo>
                <a:lnTo>
                  <a:pt x="4263" y="61"/>
                </a:lnTo>
                <a:lnTo>
                  <a:pt x="4265" y="61"/>
                </a:lnTo>
                <a:lnTo>
                  <a:pt x="4265" y="61"/>
                </a:lnTo>
                <a:lnTo>
                  <a:pt x="4268" y="61"/>
                </a:lnTo>
                <a:lnTo>
                  <a:pt x="4268" y="61"/>
                </a:lnTo>
                <a:lnTo>
                  <a:pt x="4270" y="61"/>
                </a:lnTo>
                <a:lnTo>
                  <a:pt x="4270" y="61"/>
                </a:lnTo>
                <a:lnTo>
                  <a:pt x="4272" y="61"/>
                </a:lnTo>
                <a:lnTo>
                  <a:pt x="4272" y="61"/>
                </a:lnTo>
                <a:lnTo>
                  <a:pt x="4275" y="61"/>
                </a:lnTo>
                <a:lnTo>
                  <a:pt x="4275" y="61"/>
                </a:lnTo>
                <a:lnTo>
                  <a:pt x="4277" y="61"/>
                </a:lnTo>
                <a:lnTo>
                  <a:pt x="4277" y="61"/>
                </a:lnTo>
                <a:lnTo>
                  <a:pt x="4280" y="61"/>
                </a:lnTo>
                <a:lnTo>
                  <a:pt x="4280" y="61"/>
                </a:lnTo>
                <a:lnTo>
                  <a:pt x="4282" y="61"/>
                </a:lnTo>
                <a:lnTo>
                  <a:pt x="4282" y="61"/>
                </a:lnTo>
                <a:lnTo>
                  <a:pt x="4285" y="61"/>
                </a:lnTo>
                <a:lnTo>
                  <a:pt x="4285" y="61"/>
                </a:lnTo>
                <a:lnTo>
                  <a:pt x="4287" y="61"/>
                </a:lnTo>
                <a:lnTo>
                  <a:pt x="4287" y="61"/>
                </a:lnTo>
                <a:lnTo>
                  <a:pt x="4289" y="61"/>
                </a:lnTo>
                <a:lnTo>
                  <a:pt x="4289" y="61"/>
                </a:lnTo>
                <a:lnTo>
                  <a:pt x="4292" y="61"/>
                </a:lnTo>
                <a:lnTo>
                  <a:pt x="4292" y="61"/>
                </a:lnTo>
                <a:lnTo>
                  <a:pt x="4294" y="61"/>
                </a:lnTo>
                <a:lnTo>
                  <a:pt x="4294" y="61"/>
                </a:lnTo>
                <a:lnTo>
                  <a:pt x="4297" y="61"/>
                </a:lnTo>
                <a:lnTo>
                  <a:pt x="4297" y="61"/>
                </a:lnTo>
                <a:lnTo>
                  <a:pt x="4299" y="61"/>
                </a:lnTo>
                <a:lnTo>
                  <a:pt x="4299" y="61"/>
                </a:lnTo>
                <a:lnTo>
                  <a:pt x="4302" y="61"/>
                </a:lnTo>
                <a:lnTo>
                  <a:pt x="4302" y="61"/>
                </a:lnTo>
                <a:lnTo>
                  <a:pt x="4304" y="61"/>
                </a:lnTo>
                <a:lnTo>
                  <a:pt x="4304" y="61"/>
                </a:lnTo>
                <a:lnTo>
                  <a:pt x="4307" y="61"/>
                </a:lnTo>
                <a:lnTo>
                  <a:pt x="4307" y="61"/>
                </a:lnTo>
                <a:lnTo>
                  <a:pt x="4309" y="61"/>
                </a:lnTo>
                <a:lnTo>
                  <a:pt x="4309" y="61"/>
                </a:lnTo>
                <a:lnTo>
                  <a:pt x="4311" y="61"/>
                </a:lnTo>
                <a:lnTo>
                  <a:pt x="4311" y="61"/>
                </a:lnTo>
                <a:lnTo>
                  <a:pt x="4314" y="61"/>
                </a:lnTo>
                <a:lnTo>
                  <a:pt x="4314" y="61"/>
                </a:lnTo>
                <a:lnTo>
                  <a:pt x="4316" y="61"/>
                </a:lnTo>
                <a:lnTo>
                  <a:pt x="4316" y="61"/>
                </a:lnTo>
                <a:lnTo>
                  <a:pt x="4319" y="61"/>
                </a:lnTo>
                <a:lnTo>
                  <a:pt x="4319" y="61"/>
                </a:lnTo>
                <a:lnTo>
                  <a:pt x="4321" y="61"/>
                </a:lnTo>
                <a:lnTo>
                  <a:pt x="4321" y="61"/>
                </a:lnTo>
                <a:lnTo>
                  <a:pt x="4323" y="61"/>
                </a:lnTo>
                <a:lnTo>
                  <a:pt x="4323" y="61"/>
                </a:lnTo>
                <a:lnTo>
                  <a:pt x="4326" y="61"/>
                </a:lnTo>
                <a:lnTo>
                  <a:pt x="4326" y="61"/>
                </a:lnTo>
                <a:lnTo>
                  <a:pt x="4328" y="61"/>
                </a:lnTo>
                <a:lnTo>
                  <a:pt x="4328" y="61"/>
                </a:lnTo>
                <a:lnTo>
                  <a:pt x="4331" y="61"/>
                </a:lnTo>
                <a:lnTo>
                  <a:pt x="4331" y="61"/>
                </a:lnTo>
                <a:lnTo>
                  <a:pt x="4333" y="61"/>
                </a:lnTo>
                <a:lnTo>
                  <a:pt x="4333" y="61"/>
                </a:lnTo>
                <a:lnTo>
                  <a:pt x="4336" y="61"/>
                </a:lnTo>
                <a:lnTo>
                  <a:pt x="4336" y="61"/>
                </a:lnTo>
                <a:lnTo>
                  <a:pt x="4338" y="61"/>
                </a:lnTo>
                <a:lnTo>
                  <a:pt x="4338" y="61"/>
                </a:lnTo>
                <a:lnTo>
                  <a:pt x="4341" y="61"/>
                </a:lnTo>
                <a:lnTo>
                  <a:pt x="4341" y="61"/>
                </a:lnTo>
                <a:lnTo>
                  <a:pt x="4343" y="61"/>
                </a:lnTo>
                <a:lnTo>
                  <a:pt x="4343" y="61"/>
                </a:lnTo>
                <a:lnTo>
                  <a:pt x="4345" y="61"/>
                </a:lnTo>
                <a:lnTo>
                  <a:pt x="4345" y="61"/>
                </a:lnTo>
                <a:lnTo>
                  <a:pt x="4348" y="61"/>
                </a:lnTo>
                <a:lnTo>
                  <a:pt x="4348" y="61"/>
                </a:lnTo>
                <a:lnTo>
                  <a:pt x="4350" y="61"/>
                </a:lnTo>
                <a:lnTo>
                  <a:pt x="4350" y="61"/>
                </a:lnTo>
                <a:lnTo>
                  <a:pt x="4353" y="61"/>
                </a:lnTo>
                <a:lnTo>
                  <a:pt x="4353" y="61"/>
                </a:lnTo>
                <a:lnTo>
                  <a:pt x="4355" y="61"/>
                </a:lnTo>
                <a:lnTo>
                  <a:pt x="4355" y="61"/>
                </a:lnTo>
                <a:lnTo>
                  <a:pt x="4357" y="61"/>
                </a:lnTo>
                <a:lnTo>
                  <a:pt x="4357" y="61"/>
                </a:lnTo>
                <a:lnTo>
                  <a:pt x="4360" y="61"/>
                </a:lnTo>
                <a:lnTo>
                  <a:pt x="4360" y="61"/>
                </a:lnTo>
                <a:lnTo>
                  <a:pt x="4362" y="61"/>
                </a:lnTo>
                <a:lnTo>
                  <a:pt x="4362" y="61"/>
                </a:lnTo>
                <a:lnTo>
                  <a:pt x="4365" y="61"/>
                </a:lnTo>
                <a:lnTo>
                  <a:pt x="4365" y="61"/>
                </a:lnTo>
                <a:lnTo>
                  <a:pt x="4367" y="61"/>
                </a:lnTo>
                <a:lnTo>
                  <a:pt x="4367" y="61"/>
                </a:lnTo>
                <a:lnTo>
                  <a:pt x="4370" y="61"/>
                </a:lnTo>
                <a:lnTo>
                  <a:pt x="4370" y="61"/>
                </a:lnTo>
                <a:lnTo>
                  <a:pt x="4372" y="61"/>
                </a:lnTo>
                <a:lnTo>
                  <a:pt x="4372" y="61"/>
                </a:lnTo>
                <a:lnTo>
                  <a:pt x="4375" y="61"/>
                </a:lnTo>
                <a:lnTo>
                  <a:pt x="4375" y="61"/>
                </a:lnTo>
                <a:lnTo>
                  <a:pt x="4377" y="61"/>
                </a:lnTo>
                <a:lnTo>
                  <a:pt x="4377" y="61"/>
                </a:lnTo>
                <a:lnTo>
                  <a:pt x="4379" y="61"/>
                </a:lnTo>
                <a:lnTo>
                  <a:pt x="4379" y="61"/>
                </a:lnTo>
                <a:lnTo>
                  <a:pt x="4382" y="61"/>
                </a:lnTo>
                <a:lnTo>
                  <a:pt x="4382" y="61"/>
                </a:lnTo>
                <a:lnTo>
                  <a:pt x="4384" y="61"/>
                </a:lnTo>
                <a:lnTo>
                  <a:pt x="4384" y="61"/>
                </a:lnTo>
                <a:lnTo>
                  <a:pt x="4387" y="61"/>
                </a:lnTo>
                <a:lnTo>
                  <a:pt x="4387" y="61"/>
                </a:lnTo>
                <a:lnTo>
                  <a:pt x="4389" y="61"/>
                </a:lnTo>
                <a:lnTo>
                  <a:pt x="4389" y="61"/>
                </a:lnTo>
                <a:lnTo>
                  <a:pt x="4391" y="61"/>
                </a:lnTo>
                <a:lnTo>
                  <a:pt x="4391" y="61"/>
                </a:lnTo>
                <a:lnTo>
                  <a:pt x="4394" y="61"/>
                </a:lnTo>
                <a:lnTo>
                  <a:pt x="4394" y="61"/>
                </a:lnTo>
                <a:lnTo>
                  <a:pt x="4396" y="61"/>
                </a:lnTo>
                <a:lnTo>
                  <a:pt x="4396" y="61"/>
                </a:lnTo>
                <a:lnTo>
                  <a:pt x="4399" y="61"/>
                </a:lnTo>
                <a:lnTo>
                  <a:pt x="4399" y="61"/>
                </a:lnTo>
                <a:lnTo>
                  <a:pt x="4401" y="61"/>
                </a:lnTo>
                <a:lnTo>
                  <a:pt x="4401" y="61"/>
                </a:lnTo>
                <a:lnTo>
                  <a:pt x="4404" y="61"/>
                </a:lnTo>
                <a:lnTo>
                  <a:pt x="4404" y="61"/>
                </a:lnTo>
                <a:lnTo>
                  <a:pt x="4406" y="61"/>
                </a:lnTo>
                <a:lnTo>
                  <a:pt x="4406" y="61"/>
                </a:lnTo>
                <a:lnTo>
                  <a:pt x="4409" y="61"/>
                </a:lnTo>
                <a:lnTo>
                  <a:pt x="4409" y="61"/>
                </a:lnTo>
                <a:lnTo>
                  <a:pt x="4411" y="61"/>
                </a:lnTo>
                <a:lnTo>
                  <a:pt x="4411" y="61"/>
                </a:lnTo>
                <a:lnTo>
                  <a:pt x="4413" y="61"/>
                </a:lnTo>
                <a:lnTo>
                  <a:pt x="4413" y="61"/>
                </a:lnTo>
                <a:lnTo>
                  <a:pt x="4416" y="61"/>
                </a:lnTo>
                <a:lnTo>
                  <a:pt x="4416" y="61"/>
                </a:lnTo>
                <a:lnTo>
                  <a:pt x="4418" y="61"/>
                </a:lnTo>
                <a:lnTo>
                  <a:pt x="4418" y="61"/>
                </a:lnTo>
                <a:lnTo>
                  <a:pt x="4421" y="61"/>
                </a:lnTo>
                <a:lnTo>
                  <a:pt x="4421" y="61"/>
                </a:lnTo>
                <a:lnTo>
                  <a:pt x="4423" y="61"/>
                </a:lnTo>
                <a:lnTo>
                  <a:pt x="4423" y="61"/>
                </a:lnTo>
                <a:lnTo>
                  <a:pt x="4426" y="61"/>
                </a:lnTo>
                <a:lnTo>
                  <a:pt x="4426" y="61"/>
                </a:lnTo>
                <a:lnTo>
                  <a:pt x="4428" y="61"/>
                </a:lnTo>
                <a:lnTo>
                  <a:pt x="4428" y="61"/>
                </a:lnTo>
                <a:lnTo>
                  <a:pt x="4430" y="61"/>
                </a:lnTo>
                <a:lnTo>
                  <a:pt x="4430" y="61"/>
                </a:lnTo>
                <a:lnTo>
                  <a:pt x="4433" y="61"/>
                </a:lnTo>
                <a:lnTo>
                  <a:pt x="4433" y="61"/>
                </a:lnTo>
                <a:lnTo>
                  <a:pt x="4435" y="61"/>
                </a:lnTo>
                <a:lnTo>
                  <a:pt x="4435" y="61"/>
                </a:lnTo>
                <a:lnTo>
                  <a:pt x="4438" y="61"/>
                </a:lnTo>
                <a:lnTo>
                  <a:pt x="4438" y="61"/>
                </a:lnTo>
                <a:lnTo>
                  <a:pt x="4440" y="61"/>
                </a:lnTo>
                <a:lnTo>
                  <a:pt x="4440" y="61"/>
                </a:lnTo>
                <a:lnTo>
                  <a:pt x="4443" y="61"/>
                </a:lnTo>
                <a:lnTo>
                  <a:pt x="4443" y="61"/>
                </a:lnTo>
                <a:lnTo>
                  <a:pt x="4445" y="61"/>
                </a:lnTo>
                <a:lnTo>
                  <a:pt x="4445" y="61"/>
                </a:lnTo>
                <a:lnTo>
                  <a:pt x="4447" y="61"/>
                </a:lnTo>
                <a:lnTo>
                  <a:pt x="4447" y="61"/>
                </a:lnTo>
                <a:lnTo>
                  <a:pt x="4450" y="61"/>
                </a:lnTo>
                <a:lnTo>
                  <a:pt x="4450" y="61"/>
                </a:lnTo>
                <a:lnTo>
                  <a:pt x="4452" y="61"/>
                </a:lnTo>
                <a:lnTo>
                  <a:pt x="4452" y="61"/>
                </a:lnTo>
                <a:lnTo>
                  <a:pt x="4455" y="61"/>
                </a:lnTo>
                <a:lnTo>
                  <a:pt x="4455" y="61"/>
                </a:lnTo>
                <a:lnTo>
                  <a:pt x="4457" y="61"/>
                </a:lnTo>
                <a:lnTo>
                  <a:pt x="4457" y="61"/>
                </a:lnTo>
                <a:lnTo>
                  <a:pt x="4460" y="61"/>
                </a:lnTo>
                <a:lnTo>
                  <a:pt x="4460" y="61"/>
                </a:lnTo>
                <a:lnTo>
                  <a:pt x="4462" y="61"/>
                </a:lnTo>
                <a:lnTo>
                  <a:pt x="4462" y="61"/>
                </a:lnTo>
                <a:lnTo>
                  <a:pt x="4464" y="61"/>
                </a:lnTo>
                <a:lnTo>
                  <a:pt x="4464" y="61"/>
                </a:lnTo>
                <a:lnTo>
                  <a:pt x="4467" y="61"/>
                </a:lnTo>
                <a:lnTo>
                  <a:pt x="4467" y="61"/>
                </a:lnTo>
                <a:lnTo>
                  <a:pt x="4469" y="61"/>
                </a:lnTo>
                <a:lnTo>
                  <a:pt x="4469" y="61"/>
                </a:lnTo>
                <a:lnTo>
                  <a:pt x="4472" y="61"/>
                </a:lnTo>
                <a:lnTo>
                  <a:pt x="4472" y="61"/>
                </a:lnTo>
                <a:lnTo>
                  <a:pt x="4474" y="61"/>
                </a:lnTo>
                <a:lnTo>
                  <a:pt x="4474" y="61"/>
                </a:lnTo>
                <a:lnTo>
                  <a:pt x="4477" y="61"/>
                </a:lnTo>
                <a:lnTo>
                  <a:pt x="4477" y="61"/>
                </a:lnTo>
                <a:lnTo>
                  <a:pt x="4479" y="61"/>
                </a:lnTo>
                <a:lnTo>
                  <a:pt x="4479" y="61"/>
                </a:lnTo>
                <a:lnTo>
                  <a:pt x="4481" y="61"/>
                </a:lnTo>
                <a:lnTo>
                  <a:pt x="4481" y="61"/>
                </a:lnTo>
                <a:lnTo>
                  <a:pt x="4484" y="61"/>
                </a:lnTo>
                <a:lnTo>
                  <a:pt x="4484" y="61"/>
                </a:lnTo>
                <a:lnTo>
                  <a:pt x="4486" y="0"/>
                </a:lnTo>
                <a:lnTo>
                  <a:pt x="4486" y="0"/>
                </a:lnTo>
                <a:lnTo>
                  <a:pt x="4486" y="0"/>
                </a:lnTo>
                <a:lnTo>
                  <a:pt x="4486" y="61"/>
                </a:lnTo>
                <a:lnTo>
                  <a:pt x="4489" y="61"/>
                </a:lnTo>
                <a:lnTo>
                  <a:pt x="4489" y="61"/>
                </a:lnTo>
                <a:lnTo>
                  <a:pt x="4491" y="61"/>
                </a:lnTo>
                <a:lnTo>
                  <a:pt x="4491" y="61"/>
                </a:lnTo>
                <a:lnTo>
                  <a:pt x="4494" y="61"/>
                </a:lnTo>
                <a:lnTo>
                  <a:pt x="4494" y="61"/>
                </a:lnTo>
                <a:lnTo>
                  <a:pt x="4496" y="61"/>
                </a:lnTo>
                <a:lnTo>
                  <a:pt x="4496" y="61"/>
                </a:lnTo>
                <a:lnTo>
                  <a:pt x="4498" y="61"/>
                </a:lnTo>
                <a:lnTo>
                  <a:pt x="4498" y="61"/>
                </a:lnTo>
                <a:lnTo>
                  <a:pt x="4501" y="61"/>
                </a:lnTo>
                <a:lnTo>
                  <a:pt x="4501" y="61"/>
                </a:lnTo>
                <a:lnTo>
                  <a:pt x="4503" y="61"/>
                </a:lnTo>
                <a:lnTo>
                  <a:pt x="4503" y="61"/>
                </a:lnTo>
                <a:lnTo>
                  <a:pt x="4506" y="61"/>
                </a:lnTo>
                <a:lnTo>
                  <a:pt x="4506" y="61"/>
                </a:lnTo>
                <a:lnTo>
                  <a:pt x="4508" y="61"/>
                </a:lnTo>
                <a:lnTo>
                  <a:pt x="4508" y="61"/>
                </a:lnTo>
                <a:lnTo>
                  <a:pt x="4511" y="61"/>
                </a:lnTo>
                <a:lnTo>
                  <a:pt x="4511" y="61"/>
                </a:lnTo>
                <a:lnTo>
                  <a:pt x="4513" y="61"/>
                </a:lnTo>
                <a:lnTo>
                  <a:pt x="4513" y="61"/>
                </a:lnTo>
                <a:lnTo>
                  <a:pt x="4515" y="61"/>
                </a:lnTo>
                <a:lnTo>
                  <a:pt x="4515" y="61"/>
                </a:lnTo>
                <a:lnTo>
                  <a:pt x="4518" y="61"/>
                </a:lnTo>
                <a:lnTo>
                  <a:pt x="4518" y="61"/>
                </a:lnTo>
                <a:lnTo>
                  <a:pt x="4520" y="61"/>
                </a:lnTo>
                <a:lnTo>
                  <a:pt x="4520" y="61"/>
                </a:lnTo>
                <a:lnTo>
                  <a:pt x="4523" y="61"/>
                </a:lnTo>
                <a:lnTo>
                  <a:pt x="4523" y="61"/>
                </a:lnTo>
                <a:lnTo>
                  <a:pt x="4525" y="61"/>
                </a:lnTo>
                <a:lnTo>
                  <a:pt x="4525" y="61"/>
                </a:lnTo>
                <a:lnTo>
                  <a:pt x="4528" y="61"/>
                </a:lnTo>
                <a:lnTo>
                  <a:pt x="4528" y="61"/>
                </a:lnTo>
                <a:lnTo>
                  <a:pt x="4530" y="61"/>
                </a:lnTo>
                <a:lnTo>
                  <a:pt x="4530" y="61"/>
                </a:lnTo>
                <a:lnTo>
                  <a:pt x="4532" y="61"/>
                </a:lnTo>
                <a:lnTo>
                  <a:pt x="4532" y="61"/>
                </a:lnTo>
                <a:lnTo>
                  <a:pt x="4535" y="61"/>
                </a:lnTo>
                <a:lnTo>
                  <a:pt x="4535" y="61"/>
                </a:lnTo>
                <a:lnTo>
                  <a:pt x="4537" y="61"/>
                </a:lnTo>
                <a:lnTo>
                  <a:pt x="4537" y="61"/>
                </a:lnTo>
                <a:lnTo>
                  <a:pt x="4540" y="61"/>
                </a:lnTo>
                <a:lnTo>
                  <a:pt x="4540" y="61"/>
                </a:lnTo>
                <a:lnTo>
                  <a:pt x="4542" y="61"/>
                </a:lnTo>
                <a:lnTo>
                  <a:pt x="4542" y="61"/>
                </a:lnTo>
                <a:lnTo>
                  <a:pt x="4545" y="61"/>
                </a:lnTo>
                <a:lnTo>
                  <a:pt x="4545" y="61"/>
                </a:lnTo>
                <a:lnTo>
                  <a:pt x="4547" y="61"/>
                </a:lnTo>
                <a:lnTo>
                  <a:pt x="4547" y="61"/>
                </a:lnTo>
                <a:lnTo>
                  <a:pt x="4549" y="61"/>
                </a:lnTo>
                <a:lnTo>
                  <a:pt x="4549" y="61"/>
                </a:lnTo>
                <a:lnTo>
                  <a:pt x="4552" y="61"/>
                </a:lnTo>
                <a:lnTo>
                  <a:pt x="4552" y="61"/>
                </a:lnTo>
                <a:lnTo>
                  <a:pt x="4554" y="61"/>
                </a:lnTo>
                <a:lnTo>
                  <a:pt x="4554" y="61"/>
                </a:lnTo>
                <a:lnTo>
                  <a:pt x="4557" y="61"/>
                </a:lnTo>
                <a:lnTo>
                  <a:pt x="4557" y="61"/>
                </a:lnTo>
                <a:lnTo>
                  <a:pt x="4559" y="61"/>
                </a:lnTo>
                <a:lnTo>
                  <a:pt x="4559" y="61"/>
                </a:lnTo>
                <a:lnTo>
                  <a:pt x="4562" y="61"/>
                </a:lnTo>
                <a:lnTo>
                  <a:pt x="4562" y="61"/>
                </a:lnTo>
                <a:lnTo>
                  <a:pt x="4564" y="61"/>
                </a:lnTo>
                <a:lnTo>
                  <a:pt x="4564" y="61"/>
                </a:lnTo>
                <a:lnTo>
                  <a:pt x="4566" y="61"/>
                </a:lnTo>
                <a:lnTo>
                  <a:pt x="4566" y="61"/>
                </a:lnTo>
                <a:lnTo>
                  <a:pt x="4569" y="61"/>
                </a:lnTo>
                <a:lnTo>
                  <a:pt x="4569" y="61"/>
                </a:lnTo>
                <a:lnTo>
                  <a:pt x="4571" y="61"/>
                </a:lnTo>
                <a:lnTo>
                  <a:pt x="4571" y="61"/>
                </a:lnTo>
                <a:lnTo>
                  <a:pt x="4574" y="61"/>
                </a:lnTo>
                <a:lnTo>
                  <a:pt x="4574" y="61"/>
                </a:lnTo>
                <a:lnTo>
                  <a:pt x="4576" y="61"/>
                </a:lnTo>
                <a:lnTo>
                  <a:pt x="4576" y="61"/>
                </a:lnTo>
                <a:lnTo>
                  <a:pt x="4579" y="61"/>
                </a:lnTo>
                <a:lnTo>
                  <a:pt x="4579" y="61"/>
                </a:lnTo>
                <a:lnTo>
                  <a:pt x="4581" y="61"/>
                </a:lnTo>
                <a:lnTo>
                  <a:pt x="4581" y="61"/>
                </a:lnTo>
                <a:lnTo>
                  <a:pt x="4583" y="61"/>
                </a:lnTo>
                <a:lnTo>
                  <a:pt x="4583" y="61"/>
                </a:lnTo>
                <a:lnTo>
                  <a:pt x="4586" y="61"/>
                </a:lnTo>
                <a:lnTo>
                  <a:pt x="4586" y="61"/>
                </a:lnTo>
                <a:lnTo>
                  <a:pt x="4588" y="61"/>
                </a:lnTo>
                <a:lnTo>
                  <a:pt x="4588" y="61"/>
                </a:lnTo>
                <a:lnTo>
                  <a:pt x="4591" y="61"/>
                </a:lnTo>
                <a:lnTo>
                  <a:pt x="4591" y="61"/>
                </a:lnTo>
                <a:lnTo>
                  <a:pt x="4593" y="61"/>
                </a:lnTo>
                <a:lnTo>
                  <a:pt x="4593" y="61"/>
                </a:lnTo>
                <a:lnTo>
                  <a:pt x="4596" y="61"/>
                </a:lnTo>
                <a:lnTo>
                  <a:pt x="4596" y="61"/>
                </a:lnTo>
                <a:lnTo>
                  <a:pt x="4598" y="61"/>
                </a:lnTo>
                <a:lnTo>
                  <a:pt x="4598" y="61"/>
                </a:lnTo>
                <a:lnTo>
                  <a:pt x="4600" y="61"/>
                </a:lnTo>
                <a:lnTo>
                  <a:pt x="4600" y="61"/>
                </a:lnTo>
                <a:lnTo>
                  <a:pt x="4603" y="61"/>
                </a:lnTo>
                <a:lnTo>
                  <a:pt x="4603" y="61"/>
                </a:lnTo>
                <a:lnTo>
                  <a:pt x="4605" y="61"/>
                </a:lnTo>
                <a:lnTo>
                  <a:pt x="4605" y="61"/>
                </a:lnTo>
                <a:lnTo>
                  <a:pt x="4608" y="61"/>
                </a:lnTo>
                <a:lnTo>
                  <a:pt x="4608" y="61"/>
                </a:lnTo>
                <a:lnTo>
                  <a:pt x="4610" y="61"/>
                </a:lnTo>
                <a:lnTo>
                  <a:pt x="4610" y="61"/>
                </a:lnTo>
                <a:lnTo>
                  <a:pt x="4613" y="61"/>
                </a:lnTo>
                <a:lnTo>
                  <a:pt x="4613" y="61"/>
                </a:lnTo>
                <a:lnTo>
                  <a:pt x="4615" y="61"/>
                </a:lnTo>
                <a:lnTo>
                  <a:pt x="4615" y="61"/>
                </a:lnTo>
                <a:lnTo>
                  <a:pt x="4618" y="61"/>
                </a:lnTo>
                <a:lnTo>
                  <a:pt x="4618" y="61"/>
                </a:lnTo>
                <a:lnTo>
                  <a:pt x="4620" y="61"/>
                </a:lnTo>
                <a:lnTo>
                  <a:pt x="4620" y="61"/>
                </a:lnTo>
                <a:lnTo>
                  <a:pt x="4622" y="61"/>
                </a:lnTo>
                <a:lnTo>
                  <a:pt x="4622" y="61"/>
                </a:lnTo>
                <a:lnTo>
                  <a:pt x="4625" y="61"/>
                </a:lnTo>
                <a:lnTo>
                  <a:pt x="4625" y="61"/>
                </a:lnTo>
                <a:lnTo>
                  <a:pt x="4627" y="61"/>
                </a:lnTo>
                <a:lnTo>
                  <a:pt x="4627" y="61"/>
                </a:lnTo>
                <a:lnTo>
                  <a:pt x="4630" y="61"/>
                </a:lnTo>
                <a:lnTo>
                  <a:pt x="4630" y="61"/>
                </a:lnTo>
                <a:lnTo>
                  <a:pt x="4632" y="61"/>
                </a:lnTo>
                <a:lnTo>
                  <a:pt x="4632" y="61"/>
                </a:lnTo>
                <a:lnTo>
                  <a:pt x="4634" y="61"/>
                </a:lnTo>
                <a:lnTo>
                  <a:pt x="4634" y="61"/>
                </a:lnTo>
                <a:lnTo>
                  <a:pt x="4637" y="61"/>
                </a:lnTo>
                <a:lnTo>
                  <a:pt x="4637" y="61"/>
                </a:lnTo>
                <a:lnTo>
                  <a:pt x="4639" y="61"/>
                </a:lnTo>
                <a:lnTo>
                  <a:pt x="4639" y="61"/>
                </a:lnTo>
                <a:lnTo>
                  <a:pt x="4642" y="61"/>
                </a:lnTo>
                <a:lnTo>
                  <a:pt x="4642" y="61"/>
                </a:lnTo>
                <a:lnTo>
                  <a:pt x="4644" y="61"/>
                </a:lnTo>
                <a:lnTo>
                  <a:pt x="4644" y="61"/>
                </a:lnTo>
                <a:lnTo>
                  <a:pt x="4647" y="61"/>
                </a:lnTo>
                <a:lnTo>
                  <a:pt x="4647" y="61"/>
                </a:lnTo>
                <a:lnTo>
                  <a:pt x="4649" y="61"/>
                </a:lnTo>
                <a:lnTo>
                  <a:pt x="4649" y="61"/>
                </a:lnTo>
                <a:lnTo>
                  <a:pt x="4652" y="61"/>
                </a:lnTo>
                <a:lnTo>
                  <a:pt x="4652" y="61"/>
                </a:lnTo>
                <a:lnTo>
                  <a:pt x="4654" y="61"/>
                </a:lnTo>
                <a:lnTo>
                  <a:pt x="4654" y="61"/>
                </a:lnTo>
                <a:lnTo>
                  <a:pt x="4656" y="61"/>
                </a:lnTo>
                <a:lnTo>
                  <a:pt x="4656" y="61"/>
                </a:lnTo>
                <a:lnTo>
                  <a:pt x="4659" y="61"/>
                </a:lnTo>
                <a:lnTo>
                  <a:pt x="4659" y="61"/>
                </a:lnTo>
                <a:lnTo>
                  <a:pt x="4661" y="61"/>
                </a:lnTo>
                <a:lnTo>
                  <a:pt x="4661" y="61"/>
                </a:lnTo>
                <a:lnTo>
                  <a:pt x="4664" y="61"/>
                </a:lnTo>
                <a:lnTo>
                  <a:pt x="4664" y="61"/>
                </a:lnTo>
                <a:lnTo>
                  <a:pt x="4666" y="61"/>
                </a:lnTo>
                <a:lnTo>
                  <a:pt x="4666" y="61"/>
                </a:lnTo>
                <a:lnTo>
                  <a:pt x="4668" y="61"/>
                </a:lnTo>
                <a:lnTo>
                  <a:pt x="4668" y="61"/>
                </a:lnTo>
                <a:lnTo>
                  <a:pt x="4671" y="61"/>
                </a:lnTo>
                <a:lnTo>
                  <a:pt x="4671" y="61"/>
                </a:lnTo>
                <a:lnTo>
                  <a:pt x="4673" y="61"/>
                </a:lnTo>
                <a:lnTo>
                  <a:pt x="4673" y="61"/>
                </a:lnTo>
                <a:lnTo>
                  <a:pt x="4676" y="61"/>
                </a:lnTo>
                <a:lnTo>
                  <a:pt x="4676" y="61"/>
                </a:lnTo>
                <a:lnTo>
                  <a:pt x="4678" y="61"/>
                </a:lnTo>
                <a:lnTo>
                  <a:pt x="4678" y="61"/>
                </a:lnTo>
                <a:lnTo>
                  <a:pt x="4681" y="61"/>
                </a:lnTo>
                <a:lnTo>
                  <a:pt x="4681" y="61"/>
                </a:lnTo>
                <a:lnTo>
                  <a:pt x="4683" y="61"/>
                </a:lnTo>
                <a:lnTo>
                  <a:pt x="4683" y="61"/>
                </a:lnTo>
                <a:lnTo>
                  <a:pt x="4686" y="61"/>
                </a:lnTo>
                <a:lnTo>
                  <a:pt x="4686" y="61"/>
                </a:lnTo>
                <a:lnTo>
                  <a:pt x="4688" y="61"/>
                </a:lnTo>
                <a:lnTo>
                  <a:pt x="4688" y="61"/>
                </a:lnTo>
                <a:lnTo>
                  <a:pt x="4690" y="61"/>
                </a:lnTo>
                <a:lnTo>
                  <a:pt x="4690" y="61"/>
                </a:lnTo>
                <a:lnTo>
                  <a:pt x="4693" y="61"/>
                </a:lnTo>
                <a:lnTo>
                  <a:pt x="4693" y="61"/>
                </a:lnTo>
                <a:lnTo>
                  <a:pt x="4695" y="61"/>
                </a:lnTo>
                <a:lnTo>
                  <a:pt x="4695" y="61"/>
                </a:lnTo>
                <a:lnTo>
                  <a:pt x="4698" y="61"/>
                </a:lnTo>
                <a:lnTo>
                  <a:pt x="4698" y="61"/>
                </a:lnTo>
                <a:lnTo>
                  <a:pt x="4700" y="61"/>
                </a:lnTo>
                <a:lnTo>
                  <a:pt x="4700" y="61"/>
                </a:lnTo>
                <a:lnTo>
                  <a:pt x="4702" y="61"/>
                </a:lnTo>
                <a:lnTo>
                  <a:pt x="4702" y="61"/>
                </a:lnTo>
                <a:lnTo>
                  <a:pt x="4705" y="61"/>
                </a:lnTo>
                <a:lnTo>
                  <a:pt x="4705" y="61"/>
                </a:lnTo>
                <a:lnTo>
                  <a:pt x="4707" y="61"/>
                </a:lnTo>
                <a:lnTo>
                  <a:pt x="4707" y="61"/>
                </a:lnTo>
                <a:lnTo>
                  <a:pt x="4710" y="61"/>
                </a:lnTo>
                <a:lnTo>
                  <a:pt x="4710" y="61"/>
                </a:lnTo>
                <a:lnTo>
                  <a:pt x="4712" y="61"/>
                </a:lnTo>
                <a:lnTo>
                  <a:pt x="4712" y="61"/>
                </a:lnTo>
                <a:lnTo>
                  <a:pt x="4715" y="61"/>
                </a:lnTo>
                <a:lnTo>
                  <a:pt x="4715" y="61"/>
                </a:lnTo>
                <a:lnTo>
                  <a:pt x="4717" y="61"/>
                </a:lnTo>
                <a:lnTo>
                  <a:pt x="4717" y="61"/>
                </a:lnTo>
                <a:lnTo>
                  <a:pt x="4720" y="61"/>
                </a:lnTo>
                <a:lnTo>
                  <a:pt x="4720" y="61"/>
                </a:lnTo>
                <a:lnTo>
                  <a:pt x="4722" y="61"/>
                </a:lnTo>
                <a:lnTo>
                  <a:pt x="4722" y="61"/>
                </a:lnTo>
                <a:lnTo>
                  <a:pt x="4724" y="61"/>
                </a:lnTo>
                <a:lnTo>
                  <a:pt x="4724" y="61"/>
                </a:lnTo>
                <a:lnTo>
                  <a:pt x="4727" y="61"/>
                </a:lnTo>
                <a:lnTo>
                  <a:pt x="4727" y="61"/>
                </a:lnTo>
                <a:lnTo>
                  <a:pt x="4729" y="61"/>
                </a:lnTo>
                <a:lnTo>
                  <a:pt x="4729" y="61"/>
                </a:lnTo>
                <a:lnTo>
                  <a:pt x="4732" y="61"/>
                </a:lnTo>
                <a:lnTo>
                  <a:pt x="4732" y="61"/>
                </a:lnTo>
                <a:lnTo>
                  <a:pt x="4734" y="61"/>
                </a:lnTo>
                <a:lnTo>
                  <a:pt x="4734" y="61"/>
                </a:lnTo>
                <a:lnTo>
                  <a:pt x="4736" y="61"/>
                </a:lnTo>
                <a:lnTo>
                  <a:pt x="4736" y="61"/>
                </a:lnTo>
                <a:lnTo>
                  <a:pt x="4739" y="61"/>
                </a:lnTo>
                <a:lnTo>
                  <a:pt x="4739" y="61"/>
                </a:lnTo>
                <a:lnTo>
                  <a:pt x="4741" y="61"/>
                </a:lnTo>
                <a:lnTo>
                  <a:pt x="4741" y="61"/>
                </a:lnTo>
                <a:lnTo>
                  <a:pt x="4744" y="61"/>
                </a:lnTo>
                <a:lnTo>
                  <a:pt x="4744" y="61"/>
                </a:lnTo>
                <a:lnTo>
                  <a:pt x="4746" y="61"/>
                </a:lnTo>
                <a:lnTo>
                  <a:pt x="4746" y="61"/>
                </a:lnTo>
                <a:lnTo>
                  <a:pt x="4749" y="61"/>
                </a:lnTo>
                <a:lnTo>
                  <a:pt x="4749" y="61"/>
                </a:lnTo>
                <a:lnTo>
                  <a:pt x="4751" y="61"/>
                </a:lnTo>
                <a:lnTo>
                  <a:pt x="4751" y="61"/>
                </a:lnTo>
                <a:lnTo>
                  <a:pt x="4754" y="61"/>
                </a:lnTo>
                <a:lnTo>
                  <a:pt x="4754" y="61"/>
                </a:lnTo>
                <a:lnTo>
                  <a:pt x="4756" y="61"/>
                </a:lnTo>
                <a:lnTo>
                  <a:pt x="4756" y="61"/>
                </a:lnTo>
                <a:lnTo>
                  <a:pt x="4758" y="61"/>
                </a:lnTo>
                <a:lnTo>
                  <a:pt x="4758" y="61"/>
                </a:lnTo>
                <a:lnTo>
                  <a:pt x="4761" y="61"/>
                </a:lnTo>
                <a:lnTo>
                  <a:pt x="4761" y="61"/>
                </a:lnTo>
                <a:lnTo>
                  <a:pt x="4763" y="61"/>
                </a:lnTo>
                <a:lnTo>
                  <a:pt x="4763" y="61"/>
                </a:lnTo>
                <a:lnTo>
                  <a:pt x="4766" y="61"/>
                </a:lnTo>
                <a:lnTo>
                  <a:pt x="4766" y="61"/>
                </a:lnTo>
                <a:lnTo>
                  <a:pt x="4768" y="61"/>
                </a:lnTo>
                <a:lnTo>
                  <a:pt x="4768" y="61"/>
                </a:lnTo>
                <a:lnTo>
                  <a:pt x="4771" y="61"/>
                </a:lnTo>
                <a:lnTo>
                  <a:pt x="4771" y="61"/>
                </a:lnTo>
                <a:lnTo>
                  <a:pt x="4773" y="61"/>
                </a:lnTo>
                <a:lnTo>
                  <a:pt x="4773" y="61"/>
                </a:lnTo>
                <a:lnTo>
                  <a:pt x="4775" y="61"/>
                </a:lnTo>
                <a:lnTo>
                  <a:pt x="4775" y="61"/>
                </a:lnTo>
                <a:lnTo>
                  <a:pt x="4778" y="61"/>
                </a:lnTo>
                <a:lnTo>
                  <a:pt x="4778" y="61"/>
                </a:lnTo>
                <a:lnTo>
                  <a:pt x="4780" y="61"/>
                </a:lnTo>
                <a:lnTo>
                  <a:pt x="4780" y="61"/>
                </a:lnTo>
                <a:lnTo>
                  <a:pt x="4783" y="61"/>
                </a:lnTo>
                <a:lnTo>
                  <a:pt x="4783" y="61"/>
                </a:lnTo>
                <a:lnTo>
                  <a:pt x="4785" y="61"/>
                </a:lnTo>
                <a:lnTo>
                  <a:pt x="4785" y="61"/>
                </a:lnTo>
                <a:lnTo>
                  <a:pt x="4788" y="61"/>
                </a:lnTo>
                <a:lnTo>
                  <a:pt x="4788" y="61"/>
                </a:lnTo>
                <a:lnTo>
                  <a:pt x="4790" y="61"/>
                </a:lnTo>
                <a:lnTo>
                  <a:pt x="4790" y="61"/>
                </a:lnTo>
                <a:lnTo>
                  <a:pt x="4792" y="61"/>
                </a:lnTo>
                <a:lnTo>
                  <a:pt x="4792" y="61"/>
                </a:lnTo>
                <a:lnTo>
                  <a:pt x="4795" y="61"/>
                </a:lnTo>
                <a:lnTo>
                  <a:pt x="4795" y="61"/>
                </a:lnTo>
                <a:lnTo>
                  <a:pt x="4797" y="61"/>
                </a:lnTo>
                <a:lnTo>
                  <a:pt x="4797" y="61"/>
                </a:lnTo>
                <a:lnTo>
                  <a:pt x="4800" y="61"/>
                </a:lnTo>
                <a:lnTo>
                  <a:pt x="4800" y="61"/>
                </a:lnTo>
                <a:lnTo>
                  <a:pt x="4802" y="61"/>
                </a:lnTo>
                <a:lnTo>
                  <a:pt x="4802" y="61"/>
                </a:lnTo>
                <a:lnTo>
                  <a:pt x="4805" y="61"/>
                </a:lnTo>
                <a:lnTo>
                  <a:pt x="4805" y="61"/>
                </a:lnTo>
                <a:lnTo>
                  <a:pt x="4807" y="61"/>
                </a:lnTo>
                <a:lnTo>
                  <a:pt x="4807" y="61"/>
                </a:lnTo>
                <a:lnTo>
                  <a:pt x="4810" y="61"/>
                </a:lnTo>
                <a:lnTo>
                  <a:pt x="4810" y="61"/>
                </a:lnTo>
                <a:lnTo>
                  <a:pt x="4812" y="61"/>
                </a:lnTo>
                <a:lnTo>
                  <a:pt x="4812" y="61"/>
                </a:lnTo>
                <a:lnTo>
                  <a:pt x="4814" y="61"/>
                </a:lnTo>
                <a:lnTo>
                  <a:pt x="4814" y="61"/>
                </a:lnTo>
                <a:lnTo>
                  <a:pt x="4817" y="61"/>
                </a:lnTo>
                <a:lnTo>
                  <a:pt x="4817" y="61"/>
                </a:lnTo>
                <a:lnTo>
                  <a:pt x="4819" y="61"/>
                </a:lnTo>
                <a:lnTo>
                  <a:pt x="4819" y="61"/>
                </a:lnTo>
                <a:lnTo>
                  <a:pt x="4822" y="61"/>
                </a:lnTo>
                <a:lnTo>
                  <a:pt x="4822" y="61"/>
                </a:lnTo>
                <a:lnTo>
                  <a:pt x="4824" y="61"/>
                </a:lnTo>
                <a:lnTo>
                  <a:pt x="4824" y="61"/>
                </a:lnTo>
                <a:lnTo>
                  <a:pt x="4826" y="61"/>
                </a:lnTo>
                <a:lnTo>
                  <a:pt x="4826" y="61"/>
                </a:lnTo>
                <a:lnTo>
                  <a:pt x="4829" y="61"/>
                </a:lnTo>
                <a:lnTo>
                  <a:pt x="4829" y="61"/>
                </a:lnTo>
                <a:lnTo>
                  <a:pt x="4831" y="61"/>
                </a:lnTo>
                <a:lnTo>
                  <a:pt x="4831" y="61"/>
                </a:lnTo>
                <a:lnTo>
                  <a:pt x="4834" y="61"/>
                </a:lnTo>
                <a:lnTo>
                  <a:pt x="4834" y="61"/>
                </a:lnTo>
                <a:lnTo>
                  <a:pt x="4836" y="61"/>
                </a:lnTo>
                <a:lnTo>
                  <a:pt x="4836" y="61"/>
                </a:lnTo>
                <a:lnTo>
                  <a:pt x="4839" y="61"/>
                </a:lnTo>
                <a:lnTo>
                  <a:pt x="4839" y="61"/>
                </a:lnTo>
                <a:lnTo>
                  <a:pt x="4841" y="61"/>
                </a:lnTo>
                <a:lnTo>
                  <a:pt x="4841" y="61"/>
                </a:lnTo>
                <a:lnTo>
                  <a:pt x="4844" y="61"/>
                </a:lnTo>
                <a:lnTo>
                  <a:pt x="4844" y="61"/>
                </a:lnTo>
                <a:lnTo>
                  <a:pt x="4846" y="61"/>
                </a:lnTo>
                <a:lnTo>
                  <a:pt x="4846" y="61"/>
                </a:lnTo>
                <a:lnTo>
                  <a:pt x="4848" y="61"/>
                </a:lnTo>
                <a:lnTo>
                  <a:pt x="4848" y="61"/>
                </a:lnTo>
                <a:lnTo>
                  <a:pt x="4851" y="61"/>
                </a:lnTo>
                <a:lnTo>
                  <a:pt x="4851" y="61"/>
                </a:lnTo>
                <a:lnTo>
                  <a:pt x="4853" y="61"/>
                </a:lnTo>
                <a:lnTo>
                  <a:pt x="4853" y="61"/>
                </a:lnTo>
                <a:lnTo>
                  <a:pt x="4856" y="61"/>
                </a:lnTo>
                <a:lnTo>
                  <a:pt x="4856" y="61"/>
                </a:lnTo>
                <a:lnTo>
                  <a:pt x="4858" y="61"/>
                </a:lnTo>
                <a:lnTo>
                  <a:pt x="4858" y="61"/>
                </a:lnTo>
                <a:lnTo>
                  <a:pt x="4860" y="61"/>
                </a:lnTo>
                <a:lnTo>
                  <a:pt x="4860" y="61"/>
                </a:lnTo>
                <a:lnTo>
                  <a:pt x="4863" y="61"/>
                </a:lnTo>
                <a:lnTo>
                  <a:pt x="4863" y="61"/>
                </a:lnTo>
                <a:lnTo>
                  <a:pt x="4865" y="61"/>
                </a:lnTo>
                <a:lnTo>
                  <a:pt x="4865" y="61"/>
                </a:lnTo>
                <a:lnTo>
                  <a:pt x="4868" y="61"/>
                </a:lnTo>
                <a:lnTo>
                  <a:pt x="4868" y="61"/>
                </a:lnTo>
                <a:lnTo>
                  <a:pt x="4870" y="61"/>
                </a:lnTo>
                <a:lnTo>
                  <a:pt x="4870" y="61"/>
                </a:lnTo>
                <a:lnTo>
                  <a:pt x="4873" y="61"/>
                </a:lnTo>
                <a:lnTo>
                  <a:pt x="4873" y="61"/>
                </a:lnTo>
                <a:lnTo>
                  <a:pt x="4875" y="61"/>
                </a:lnTo>
                <a:lnTo>
                  <a:pt x="4875" y="61"/>
                </a:lnTo>
                <a:lnTo>
                  <a:pt x="4878" y="61"/>
                </a:lnTo>
                <a:lnTo>
                  <a:pt x="4878" y="61"/>
                </a:lnTo>
                <a:lnTo>
                  <a:pt x="4880" y="61"/>
                </a:lnTo>
                <a:lnTo>
                  <a:pt x="4880" y="61"/>
                </a:lnTo>
                <a:lnTo>
                  <a:pt x="4882" y="61"/>
                </a:lnTo>
                <a:lnTo>
                  <a:pt x="4882" y="61"/>
                </a:lnTo>
                <a:lnTo>
                  <a:pt x="4885" y="61"/>
                </a:lnTo>
                <a:lnTo>
                  <a:pt x="4885" y="61"/>
                </a:lnTo>
                <a:lnTo>
                  <a:pt x="4887" y="61"/>
                </a:lnTo>
                <a:lnTo>
                  <a:pt x="4887" y="61"/>
                </a:lnTo>
                <a:lnTo>
                  <a:pt x="4890" y="61"/>
                </a:lnTo>
                <a:lnTo>
                  <a:pt x="4890" y="61"/>
                </a:lnTo>
                <a:lnTo>
                  <a:pt x="4892" y="61"/>
                </a:lnTo>
                <a:lnTo>
                  <a:pt x="4892" y="61"/>
                </a:lnTo>
                <a:lnTo>
                  <a:pt x="4894" y="61"/>
                </a:lnTo>
                <a:lnTo>
                  <a:pt x="4894" y="61"/>
                </a:lnTo>
                <a:lnTo>
                  <a:pt x="4897" y="61"/>
                </a:lnTo>
                <a:lnTo>
                  <a:pt x="4897" y="61"/>
                </a:lnTo>
                <a:lnTo>
                  <a:pt x="4899" y="61"/>
                </a:lnTo>
                <a:lnTo>
                  <a:pt x="4899" y="61"/>
                </a:lnTo>
                <a:lnTo>
                  <a:pt x="4902" y="61"/>
                </a:lnTo>
                <a:lnTo>
                  <a:pt x="4902" y="61"/>
                </a:lnTo>
                <a:lnTo>
                  <a:pt x="4904" y="61"/>
                </a:lnTo>
                <a:lnTo>
                  <a:pt x="4904" y="61"/>
                </a:lnTo>
                <a:lnTo>
                  <a:pt x="4907" y="61"/>
                </a:lnTo>
                <a:lnTo>
                  <a:pt x="4907" y="61"/>
                </a:lnTo>
                <a:lnTo>
                  <a:pt x="4909" y="61"/>
                </a:lnTo>
                <a:lnTo>
                  <a:pt x="4909" y="61"/>
                </a:lnTo>
                <a:lnTo>
                  <a:pt x="4912" y="61"/>
                </a:lnTo>
                <a:lnTo>
                  <a:pt x="4912" y="61"/>
                </a:lnTo>
                <a:lnTo>
                  <a:pt x="4914" y="61"/>
                </a:lnTo>
                <a:lnTo>
                  <a:pt x="4914" y="61"/>
                </a:lnTo>
                <a:lnTo>
                  <a:pt x="4916" y="61"/>
                </a:lnTo>
                <a:lnTo>
                  <a:pt x="4916" y="61"/>
                </a:lnTo>
                <a:lnTo>
                  <a:pt x="4919" y="61"/>
                </a:lnTo>
                <a:lnTo>
                  <a:pt x="4919" y="61"/>
                </a:lnTo>
                <a:lnTo>
                  <a:pt x="4921" y="61"/>
                </a:lnTo>
                <a:lnTo>
                  <a:pt x="4921" y="61"/>
                </a:lnTo>
                <a:lnTo>
                  <a:pt x="4924" y="61"/>
                </a:lnTo>
                <a:lnTo>
                  <a:pt x="4924" y="61"/>
                </a:lnTo>
                <a:lnTo>
                  <a:pt x="4926" y="61"/>
                </a:lnTo>
                <a:lnTo>
                  <a:pt x="4926" y="61"/>
                </a:lnTo>
                <a:lnTo>
                  <a:pt x="4929" y="61"/>
                </a:lnTo>
                <a:lnTo>
                  <a:pt x="4929" y="61"/>
                </a:lnTo>
                <a:lnTo>
                  <a:pt x="4931" y="61"/>
                </a:lnTo>
                <a:lnTo>
                  <a:pt x="4931" y="61"/>
                </a:lnTo>
                <a:lnTo>
                  <a:pt x="4933" y="61"/>
                </a:lnTo>
                <a:lnTo>
                  <a:pt x="4933" y="61"/>
                </a:lnTo>
                <a:lnTo>
                  <a:pt x="4936" y="61"/>
                </a:lnTo>
                <a:lnTo>
                  <a:pt x="4936" y="61"/>
                </a:lnTo>
                <a:lnTo>
                  <a:pt x="4938" y="61"/>
                </a:lnTo>
                <a:lnTo>
                  <a:pt x="4938" y="61"/>
                </a:lnTo>
                <a:lnTo>
                  <a:pt x="4941" y="61"/>
                </a:lnTo>
                <a:lnTo>
                  <a:pt x="4941" y="61"/>
                </a:lnTo>
                <a:lnTo>
                  <a:pt x="4943" y="61"/>
                </a:lnTo>
                <a:lnTo>
                  <a:pt x="4943" y="61"/>
                </a:lnTo>
                <a:lnTo>
                  <a:pt x="4946" y="61"/>
                </a:lnTo>
                <a:lnTo>
                  <a:pt x="4946" y="61"/>
                </a:lnTo>
                <a:lnTo>
                  <a:pt x="4948" y="61"/>
                </a:lnTo>
                <a:lnTo>
                  <a:pt x="4948" y="61"/>
                </a:lnTo>
                <a:lnTo>
                  <a:pt x="4950" y="61"/>
                </a:lnTo>
                <a:lnTo>
                  <a:pt x="4950" y="61"/>
                </a:lnTo>
                <a:lnTo>
                  <a:pt x="4953" y="61"/>
                </a:lnTo>
                <a:lnTo>
                  <a:pt x="4953" y="61"/>
                </a:lnTo>
                <a:lnTo>
                  <a:pt x="4955" y="61"/>
                </a:lnTo>
                <a:lnTo>
                  <a:pt x="4955" y="61"/>
                </a:lnTo>
                <a:lnTo>
                  <a:pt x="4958" y="61"/>
                </a:lnTo>
                <a:lnTo>
                  <a:pt x="4958" y="61"/>
                </a:lnTo>
                <a:lnTo>
                  <a:pt x="4960" y="61"/>
                </a:lnTo>
                <a:lnTo>
                  <a:pt x="4960" y="61"/>
                </a:lnTo>
                <a:lnTo>
                  <a:pt x="4963" y="61"/>
                </a:lnTo>
                <a:lnTo>
                  <a:pt x="4963" y="61"/>
                </a:lnTo>
                <a:lnTo>
                  <a:pt x="4965" y="61"/>
                </a:lnTo>
                <a:lnTo>
                  <a:pt x="4965" y="61"/>
                </a:lnTo>
                <a:lnTo>
                  <a:pt x="4968" y="61"/>
                </a:lnTo>
                <a:lnTo>
                  <a:pt x="4968" y="61"/>
                </a:lnTo>
                <a:lnTo>
                  <a:pt x="4970" y="61"/>
                </a:lnTo>
                <a:lnTo>
                  <a:pt x="4970" y="61"/>
                </a:lnTo>
                <a:lnTo>
                  <a:pt x="4972" y="61"/>
                </a:lnTo>
                <a:lnTo>
                  <a:pt x="4972" y="61"/>
                </a:lnTo>
                <a:lnTo>
                  <a:pt x="4975" y="61"/>
                </a:lnTo>
                <a:lnTo>
                  <a:pt x="4975" y="61"/>
                </a:lnTo>
                <a:lnTo>
                  <a:pt x="4977" y="61"/>
                </a:lnTo>
                <a:lnTo>
                  <a:pt x="4977" y="61"/>
                </a:lnTo>
                <a:lnTo>
                  <a:pt x="4980" y="61"/>
                </a:lnTo>
                <a:lnTo>
                  <a:pt x="4980" y="61"/>
                </a:lnTo>
                <a:lnTo>
                  <a:pt x="4982" y="61"/>
                </a:lnTo>
                <a:lnTo>
                  <a:pt x="4982" y="61"/>
                </a:lnTo>
                <a:lnTo>
                  <a:pt x="4984" y="61"/>
                </a:lnTo>
                <a:lnTo>
                  <a:pt x="4984" y="61"/>
                </a:lnTo>
                <a:lnTo>
                  <a:pt x="4987" y="61"/>
                </a:lnTo>
                <a:lnTo>
                  <a:pt x="4987" y="61"/>
                </a:lnTo>
                <a:lnTo>
                  <a:pt x="4989" y="61"/>
                </a:lnTo>
                <a:lnTo>
                  <a:pt x="4989" y="61"/>
                </a:lnTo>
                <a:lnTo>
                  <a:pt x="4992" y="61"/>
                </a:lnTo>
                <a:lnTo>
                  <a:pt x="4992" y="61"/>
                </a:lnTo>
                <a:lnTo>
                  <a:pt x="4994" y="61"/>
                </a:lnTo>
                <a:lnTo>
                  <a:pt x="4994" y="61"/>
                </a:lnTo>
                <a:lnTo>
                  <a:pt x="4997" y="61"/>
                </a:lnTo>
                <a:lnTo>
                  <a:pt x="4997" y="61"/>
                </a:lnTo>
                <a:lnTo>
                  <a:pt x="4999" y="61"/>
                </a:lnTo>
                <a:lnTo>
                  <a:pt x="4999" y="61"/>
                </a:lnTo>
                <a:lnTo>
                  <a:pt x="5002" y="61"/>
                </a:lnTo>
                <a:lnTo>
                  <a:pt x="5002" y="61"/>
                </a:lnTo>
                <a:lnTo>
                  <a:pt x="5004" y="61"/>
                </a:lnTo>
                <a:lnTo>
                  <a:pt x="5004" y="61"/>
                </a:lnTo>
                <a:lnTo>
                  <a:pt x="5006" y="61"/>
                </a:lnTo>
                <a:lnTo>
                  <a:pt x="5006" y="61"/>
                </a:lnTo>
                <a:lnTo>
                  <a:pt x="5009" y="61"/>
                </a:lnTo>
                <a:lnTo>
                  <a:pt x="5009" y="61"/>
                </a:lnTo>
                <a:lnTo>
                  <a:pt x="5011" y="61"/>
                </a:lnTo>
                <a:lnTo>
                  <a:pt x="5011" y="61"/>
                </a:lnTo>
                <a:lnTo>
                  <a:pt x="5014" y="61"/>
                </a:lnTo>
                <a:lnTo>
                  <a:pt x="5014" y="61"/>
                </a:lnTo>
                <a:lnTo>
                  <a:pt x="5016" y="61"/>
                </a:lnTo>
                <a:lnTo>
                  <a:pt x="5016" y="61"/>
                </a:lnTo>
                <a:lnTo>
                  <a:pt x="5018" y="61"/>
                </a:lnTo>
                <a:lnTo>
                  <a:pt x="5018" y="61"/>
                </a:lnTo>
                <a:lnTo>
                  <a:pt x="5021" y="61"/>
                </a:lnTo>
                <a:lnTo>
                  <a:pt x="5021" y="61"/>
                </a:lnTo>
                <a:lnTo>
                  <a:pt x="5023" y="61"/>
                </a:lnTo>
                <a:lnTo>
                  <a:pt x="5023" y="61"/>
                </a:lnTo>
                <a:lnTo>
                  <a:pt x="5026" y="61"/>
                </a:lnTo>
                <a:lnTo>
                  <a:pt x="5026" y="61"/>
                </a:lnTo>
                <a:lnTo>
                  <a:pt x="5028" y="61"/>
                </a:lnTo>
                <a:lnTo>
                  <a:pt x="5028" y="61"/>
                </a:lnTo>
                <a:lnTo>
                  <a:pt x="5031" y="61"/>
                </a:lnTo>
                <a:lnTo>
                  <a:pt x="5031" y="61"/>
                </a:lnTo>
                <a:lnTo>
                  <a:pt x="5033" y="61"/>
                </a:lnTo>
                <a:lnTo>
                  <a:pt x="5033" y="61"/>
                </a:lnTo>
                <a:lnTo>
                  <a:pt x="5036" y="61"/>
                </a:lnTo>
                <a:lnTo>
                  <a:pt x="5036" y="61"/>
                </a:lnTo>
                <a:lnTo>
                  <a:pt x="5038" y="61"/>
                </a:lnTo>
                <a:lnTo>
                  <a:pt x="5038" y="61"/>
                </a:lnTo>
                <a:lnTo>
                  <a:pt x="5040" y="61"/>
                </a:lnTo>
                <a:lnTo>
                  <a:pt x="5040" y="61"/>
                </a:lnTo>
                <a:lnTo>
                  <a:pt x="5043" y="61"/>
                </a:lnTo>
                <a:lnTo>
                  <a:pt x="5043" y="61"/>
                </a:lnTo>
                <a:lnTo>
                  <a:pt x="5045" y="61"/>
                </a:lnTo>
                <a:lnTo>
                  <a:pt x="5045" y="61"/>
                </a:lnTo>
                <a:lnTo>
                  <a:pt x="5048" y="61"/>
                </a:lnTo>
                <a:lnTo>
                  <a:pt x="5048" y="61"/>
                </a:lnTo>
                <a:lnTo>
                  <a:pt x="5050" y="61"/>
                </a:lnTo>
                <a:lnTo>
                  <a:pt x="5050" y="61"/>
                </a:lnTo>
                <a:lnTo>
                  <a:pt x="5052" y="61"/>
                </a:lnTo>
                <a:lnTo>
                  <a:pt x="5052" y="61"/>
                </a:lnTo>
                <a:lnTo>
                  <a:pt x="5055" y="61"/>
                </a:lnTo>
                <a:lnTo>
                  <a:pt x="5055" y="61"/>
                </a:lnTo>
                <a:lnTo>
                  <a:pt x="5057" y="61"/>
                </a:lnTo>
                <a:lnTo>
                  <a:pt x="5057" y="61"/>
                </a:lnTo>
                <a:lnTo>
                  <a:pt x="5060" y="61"/>
                </a:lnTo>
                <a:lnTo>
                  <a:pt x="5060" y="61"/>
                </a:lnTo>
                <a:lnTo>
                  <a:pt x="5062" y="61"/>
                </a:lnTo>
                <a:lnTo>
                  <a:pt x="5062" y="61"/>
                </a:lnTo>
                <a:lnTo>
                  <a:pt x="5065" y="61"/>
                </a:lnTo>
                <a:lnTo>
                  <a:pt x="5065" y="61"/>
                </a:lnTo>
                <a:lnTo>
                  <a:pt x="5067" y="61"/>
                </a:lnTo>
                <a:lnTo>
                  <a:pt x="5067" y="61"/>
                </a:lnTo>
                <a:lnTo>
                  <a:pt x="5070" y="61"/>
                </a:lnTo>
                <a:lnTo>
                  <a:pt x="5070" y="61"/>
                </a:lnTo>
                <a:lnTo>
                  <a:pt x="5072" y="61"/>
                </a:lnTo>
                <a:lnTo>
                  <a:pt x="5072" y="61"/>
                </a:lnTo>
                <a:lnTo>
                  <a:pt x="5074" y="61"/>
                </a:lnTo>
                <a:lnTo>
                  <a:pt x="5074" y="61"/>
                </a:lnTo>
                <a:lnTo>
                  <a:pt x="5077" y="61"/>
                </a:lnTo>
                <a:lnTo>
                  <a:pt x="5077" y="61"/>
                </a:lnTo>
                <a:lnTo>
                  <a:pt x="5079" y="61"/>
                </a:lnTo>
                <a:lnTo>
                  <a:pt x="5079" y="61"/>
                </a:lnTo>
                <a:lnTo>
                  <a:pt x="5082" y="61"/>
                </a:lnTo>
                <a:lnTo>
                  <a:pt x="5082" y="61"/>
                </a:lnTo>
                <a:lnTo>
                  <a:pt x="5084" y="61"/>
                </a:lnTo>
                <a:lnTo>
                  <a:pt x="5084" y="61"/>
                </a:lnTo>
                <a:lnTo>
                  <a:pt x="5086" y="61"/>
                </a:lnTo>
                <a:lnTo>
                  <a:pt x="5086" y="61"/>
                </a:lnTo>
                <a:lnTo>
                  <a:pt x="5089" y="61"/>
                </a:lnTo>
                <a:lnTo>
                  <a:pt x="5089" y="61"/>
                </a:lnTo>
                <a:lnTo>
                  <a:pt x="5091" y="61"/>
                </a:lnTo>
                <a:lnTo>
                  <a:pt x="5091" y="61"/>
                </a:lnTo>
                <a:lnTo>
                  <a:pt x="5094" y="61"/>
                </a:lnTo>
                <a:lnTo>
                  <a:pt x="5094" y="61"/>
                </a:lnTo>
                <a:lnTo>
                  <a:pt x="5096" y="61"/>
                </a:lnTo>
                <a:lnTo>
                  <a:pt x="5096" y="61"/>
                </a:lnTo>
                <a:lnTo>
                  <a:pt x="5099" y="61"/>
                </a:lnTo>
                <a:lnTo>
                  <a:pt x="5099" y="61"/>
                </a:lnTo>
                <a:lnTo>
                  <a:pt x="5101" y="61"/>
                </a:lnTo>
                <a:lnTo>
                  <a:pt x="5101" y="61"/>
                </a:lnTo>
                <a:lnTo>
                  <a:pt x="5104" y="61"/>
                </a:lnTo>
                <a:lnTo>
                  <a:pt x="5104" y="61"/>
                </a:lnTo>
                <a:lnTo>
                  <a:pt x="5106" y="61"/>
                </a:lnTo>
                <a:lnTo>
                  <a:pt x="5106" y="61"/>
                </a:lnTo>
                <a:lnTo>
                  <a:pt x="5108" y="61"/>
                </a:lnTo>
                <a:lnTo>
                  <a:pt x="5108" y="61"/>
                </a:lnTo>
                <a:lnTo>
                  <a:pt x="5111" y="61"/>
                </a:lnTo>
                <a:lnTo>
                  <a:pt x="5111" y="61"/>
                </a:lnTo>
                <a:lnTo>
                  <a:pt x="5113" y="61"/>
                </a:lnTo>
                <a:lnTo>
                  <a:pt x="5113" y="61"/>
                </a:lnTo>
                <a:lnTo>
                  <a:pt x="5116" y="61"/>
                </a:lnTo>
                <a:lnTo>
                  <a:pt x="5116" y="61"/>
                </a:lnTo>
                <a:lnTo>
                  <a:pt x="5118" y="61"/>
                </a:lnTo>
                <a:lnTo>
                  <a:pt x="5118" y="61"/>
                </a:lnTo>
                <a:lnTo>
                  <a:pt x="5121" y="61"/>
                </a:lnTo>
                <a:lnTo>
                  <a:pt x="5121" y="61"/>
                </a:lnTo>
                <a:lnTo>
                  <a:pt x="5123" y="61"/>
                </a:lnTo>
                <a:lnTo>
                  <a:pt x="5123" y="61"/>
                </a:lnTo>
                <a:lnTo>
                  <a:pt x="5125" y="61"/>
                </a:lnTo>
                <a:lnTo>
                  <a:pt x="5125" y="61"/>
                </a:lnTo>
                <a:lnTo>
                  <a:pt x="5128" y="61"/>
                </a:lnTo>
                <a:lnTo>
                  <a:pt x="5128" y="61"/>
                </a:lnTo>
                <a:lnTo>
                  <a:pt x="5130" y="61"/>
                </a:lnTo>
                <a:lnTo>
                  <a:pt x="5130" y="61"/>
                </a:lnTo>
                <a:lnTo>
                  <a:pt x="5133" y="61"/>
                </a:lnTo>
                <a:lnTo>
                  <a:pt x="5133" y="61"/>
                </a:lnTo>
                <a:lnTo>
                  <a:pt x="5135" y="61"/>
                </a:lnTo>
                <a:lnTo>
                  <a:pt x="5135" y="61"/>
                </a:lnTo>
                <a:lnTo>
                  <a:pt x="5138" y="61"/>
                </a:lnTo>
                <a:lnTo>
                  <a:pt x="5138" y="61"/>
                </a:lnTo>
                <a:lnTo>
                  <a:pt x="5140" y="61"/>
                </a:lnTo>
                <a:lnTo>
                  <a:pt x="5140" y="61"/>
                </a:lnTo>
                <a:lnTo>
                  <a:pt x="5142" y="61"/>
                </a:lnTo>
                <a:lnTo>
                  <a:pt x="5142" y="61"/>
                </a:lnTo>
                <a:lnTo>
                  <a:pt x="5145" y="61"/>
                </a:lnTo>
                <a:lnTo>
                  <a:pt x="5145" y="61"/>
                </a:lnTo>
                <a:lnTo>
                  <a:pt x="5147" y="61"/>
                </a:lnTo>
                <a:lnTo>
                  <a:pt x="5147" y="61"/>
                </a:lnTo>
                <a:lnTo>
                  <a:pt x="5150" y="61"/>
                </a:lnTo>
                <a:lnTo>
                  <a:pt x="5150" y="61"/>
                </a:lnTo>
                <a:lnTo>
                  <a:pt x="5152" y="61"/>
                </a:lnTo>
                <a:lnTo>
                  <a:pt x="5152" y="61"/>
                </a:lnTo>
                <a:lnTo>
                  <a:pt x="5155" y="61"/>
                </a:lnTo>
                <a:lnTo>
                  <a:pt x="5155" y="61"/>
                </a:lnTo>
                <a:lnTo>
                  <a:pt x="5157" y="61"/>
                </a:lnTo>
                <a:lnTo>
                  <a:pt x="5157" y="61"/>
                </a:lnTo>
                <a:lnTo>
                  <a:pt x="5160" y="61"/>
                </a:lnTo>
                <a:lnTo>
                  <a:pt x="5160" y="61"/>
                </a:lnTo>
                <a:lnTo>
                  <a:pt x="5162" y="61"/>
                </a:lnTo>
                <a:lnTo>
                  <a:pt x="5162" y="61"/>
                </a:lnTo>
                <a:lnTo>
                  <a:pt x="5164" y="61"/>
                </a:lnTo>
                <a:lnTo>
                  <a:pt x="5164" y="61"/>
                </a:lnTo>
                <a:lnTo>
                  <a:pt x="5167" y="61"/>
                </a:lnTo>
                <a:lnTo>
                  <a:pt x="5167" y="61"/>
                </a:lnTo>
                <a:lnTo>
                  <a:pt x="5169" y="61"/>
                </a:lnTo>
                <a:lnTo>
                  <a:pt x="5169" y="61"/>
                </a:lnTo>
                <a:lnTo>
                  <a:pt x="5172" y="61"/>
                </a:lnTo>
                <a:lnTo>
                  <a:pt x="5172" y="61"/>
                </a:lnTo>
                <a:lnTo>
                  <a:pt x="5174" y="61"/>
                </a:lnTo>
                <a:lnTo>
                  <a:pt x="5174" y="61"/>
                </a:lnTo>
                <a:lnTo>
                  <a:pt x="5176" y="61"/>
                </a:lnTo>
                <a:lnTo>
                  <a:pt x="5176" y="61"/>
                </a:lnTo>
                <a:lnTo>
                  <a:pt x="5179" y="61"/>
                </a:lnTo>
                <a:lnTo>
                  <a:pt x="5179" y="61"/>
                </a:lnTo>
                <a:lnTo>
                  <a:pt x="5181" y="61"/>
                </a:lnTo>
                <a:lnTo>
                  <a:pt x="5181" y="61"/>
                </a:lnTo>
                <a:lnTo>
                  <a:pt x="5184" y="61"/>
                </a:lnTo>
                <a:lnTo>
                  <a:pt x="5184" y="61"/>
                </a:lnTo>
                <a:lnTo>
                  <a:pt x="5186" y="61"/>
                </a:lnTo>
                <a:lnTo>
                  <a:pt x="5186" y="61"/>
                </a:lnTo>
                <a:lnTo>
                  <a:pt x="5189" y="61"/>
                </a:lnTo>
                <a:lnTo>
                  <a:pt x="5189" y="61"/>
                </a:lnTo>
                <a:lnTo>
                  <a:pt x="5191" y="61"/>
                </a:lnTo>
                <a:lnTo>
                  <a:pt x="5191" y="61"/>
                </a:lnTo>
                <a:lnTo>
                  <a:pt x="5193" y="61"/>
                </a:lnTo>
                <a:lnTo>
                  <a:pt x="5193" y="61"/>
                </a:lnTo>
                <a:lnTo>
                  <a:pt x="5196" y="61"/>
                </a:lnTo>
                <a:lnTo>
                  <a:pt x="5196" y="61"/>
                </a:lnTo>
                <a:lnTo>
                  <a:pt x="5198" y="61"/>
                </a:lnTo>
                <a:lnTo>
                  <a:pt x="5198" y="61"/>
                </a:lnTo>
                <a:lnTo>
                  <a:pt x="5201" y="61"/>
                </a:lnTo>
                <a:lnTo>
                  <a:pt x="5201" y="61"/>
                </a:lnTo>
                <a:lnTo>
                  <a:pt x="5203" y="61"/>
                </a:lnTo>
                <a:lnTo>
                  <a:pt x="5203" y="61"/>
                </a:lnTo>
                <a:lnTo>
                  <a:pt x="5206" y="61"/>
                </a:lnTo>
                <a:lnTo>
                  <a:pt x="5206" y="61"/>
                </a:lnTo>
                <a:lnTo>
                  <a:pt x="5208" y="61"/>
                </a:lnTo>
                <a:lnTo>
                  <a:pt x="5208" y="61"/>
                </a:lnTo>
                <a:lnTo>
                  <a:pt x="5210" y="61"/>
                </a:lnTo>
                <a:lnTo>
                  <a:pt x="5210" y="61"/>
                </a:lnTo>
                <a:lnTo>
                  <a:pt x="5213" y="61"/>
                </a:lnTo>
                <a:lnTo>
                  <a:pt x="5213" y="61"/>
                </a:lnTo>
                <a:lnTo>
                  <a:pt x="5215" y="61"/>
                </a:lnTo>
                <a:lnTo>
                  <a:pt x="5215" y="61"/>
                </a:lnTo>
                <a:lnTo>
                  <a:pt x="5218" y="61"/>
                </a:lnTo>
                <a:lnTo>
                  <a:pt x="5218" y="61"/>
                </a:lnTo>
                <a:lnTo>
                  <a:pt x="5220" y="61"/>
                </a:lnTo>
                <a:lnTo>
                  <a:pt x="5220" y="61"/>
                </a:lnTo>
                <a:lnTo>
                  <a:pt x="5223" y="61"/>
                </a:lnTo>
                <a:lnTo>
                  <a:pt x="5223" y="61"/>
                </a:lnTo>
                <a:lnTo>
                  <a:pt x="5225" y="61"/>
                </a:lnTo>
                <a:lnTo>
                  <a:pt x="5225" y="61"/>
                </a:lnTo>
                <a:lnTo>
                  <a:pt x="5227" y="61"/>
                </a:lnTo>
                <a:lnTo>
                  <a:pt x="5227" y="61"/>
                </a:lnTo>
                <a:lnTo>
                  <a:pt x="5230" y="61"/>
                </a:lnTo>
                <a:lnTo>
                  <a:pt x="5230" y="61"/>
                </a:lnTo>
                <a:lnTo>
                  <a:pt x="5232" y="61"/>
                </a:lnTo>
                <a:lnTo>
                  <a:pt x="5232" y="61"/>
                </a:lnTo>
                <a:lnTo>
                  <a:pt x="5235" y="61"/>
                </a:lnTo>
                <a:lnTo>
                  <a:pt x="5235" y="61"/>
                </a:lnTo>
                <a:lnTo>
                  <a:pt x="5237" y="61"/>
                </a:lnTo>
                <a:lnTo>
                  <a:pt x="5237" y="61"/>
                </a:lnTo>
                <a:lnTo>
                  <a:pt x="5240" y="61"/>
                </a:lnTo>
                <a:lnTo>
                  <a:pt x="5240" y="61"/>
                </a:lnTo>
                <a:lnTo>
                  <a:pt x="5242" y="61"/>
                </a:lnTo>
                <a:lnTo>
                  <a:pt x="5242" y="61"/>
                </a:lnTo>
                <a:lnTo>
                  <a:pt x="5244" y="61"/>
                </a:lnTo>
                <a:lnTo>
                  <a:pt x="5244" y="61"/>
                </a:lnTo>
                <a:lnTo>
                  <a:pt x="5247" y="61"/>
                </a:lnTo>
                <a:lnTo>
                  <a:pt x="5247" y="61"/>
                </a:lnTo>
                <a:lnTo>
                  <a:pt x="5249" y="61"/>
                </a:lnTo>
                <a:lnTo>
                  <a:pt x="5249" y="61"/>
                </a:lnTo>
                <a:lnTo>
                  <a:pt x="5252" y="61"/>
                </a:lnTo>
                <a:lnTo>
                  <a:pt x="5252" y="61"/>
                </a:lnTo>
                <a:lnTo>
                  <a:pt x="5254" y="61"/>
                </a:lnTo>
                <a:lnTo>
                  <a:pt x="5254" y="61"/>
                </a:lnTo>
                <a:lnTo>
                  <a:pt x="5257" y="61"/>
                </a:lnTo>
                <a:lnTo>
                  <a:pt x="5257" y="61"/>
                </a:lnTo>
                <a:lnTo>
                  <a:pt x="5259" y="61"/>
                </a:lnTo>
                <a:lnTo>
                  <a:pt x="5259" y="61"/>
                </a:lnTo>
                <a:lnTo>
                  <a:pt x="5261" y="61"/>
                </a:lnTo>
                <a:lnTo>
                  <a:pt x="5261" y="61"/>
                </a:lnTo>
                <a:lnTo>
                  <a:pt x="5264" y="61"/>
                </a:lnTo>
                <a:lnTo>
                  <a:pt x="5264" y="61"/>
                </a:lnTo>
                <a:lnTo>
                  <a:pt x="5266" y="61"/>
                </a:lnTo>
                <a:lnTo>
                  <a:pt x="5266" y="61"/>
                </a:lnTo>
                <a:lnTo>
                  <a:pt x="5269" y="61"/>
                </a:lnTo>
                <a:lnTo>
                  <a:pt x="5269" y="61"/>
                </a:lnTo>
                <a:lnTo>
                  <a:pt x="5271" y="61"/>
                </a:lnTo>
                <a:lnTo>
                  <a:pt x="5271" y="61"/>
                </a:lnTo>
                <a:lnTo>
                  <a:pt x="5274" y="61"/>
                </a:lnTo>
                <a:lnTo>
                  <a:pt x="5274" y="61"/>
                </a:lnTo>
                <a:lnTo>
                  <a:pt x="5276" y="61"/>
                </a:lnTo>
                <a:lnTo>
                  <a:pt x="5276" y="61"/>
                </a:lnTo>
                <a:lnTo>
                  <a:pt x="5278" y="61"/>
                </a:lnTo>
                <a:lnTo>
                  <a:pt x="5278" y="61"/>
                </a:lnTo>
                <a:lnTo>
                  <a:pt x="5281" y="61"/>
                </a:lnTo>
                <a:lnTo>
                  <a:pt x="5281" y="61"/>
                </a:lnTo>
                <a:lnTo>
                  <a:pt x="5283" y="61"/>
                </a:lnTo>
                <a:lnTo>
                  <a:pt x="5283" y="61"/>
                </a:lnTo>
                <a:lnTo>
                  <a:pt x="5286" y="61"/>
                </a:lnTo>
                <a:lnTo>
                  <a:pt x="5286" y="61"/>
                </a:lnTo>
                <a:lnTo>
                  <a:pt x="5288" y="61"/>
                </a:lnTo>
                <a:lnTo>
                  <a:pt x="5288" y="61"/>
                </a:lnTo>
                <a:lnTo>
                  <a:pt x="5291" y="61"/>
                </a:lnTo>
                <a:lnTo>
                  <a:pt x="5291" y="61"/>
                </a:lnTo>
                <a:lnTo>
                  <a:pt x="5293" y="61"/>
                </a:lnTo>
                <a:lnTo>
                  <a:pt x="5293" y="61"/>
                </a:lnTo>
                <a:lnTo>
                  <a:pt x="5295" y="61"/>
                </a:lnTo>
                <a:lnTo>
                  <a:pt x="5295" y="61"/>
                </a:lnTo>
                <a:lnTo>
                  <a:pt x="5298" y="61"/>
                </a:lnTo>
                <a:lnTo>
                  <a:pt x="5298" y="61"/>
                </a:lnTo>
                <a:lnTo>
                  <a:pt x="5300" y="61"/>
                </a:lnTo>
                <a:lnTo>
                  <a:pt x="5300" y="61"/>
                </a:lnTo>
                <a:lnTo>
                  <a:pt x="5303" y="61"/>
                </a:lnTo>
                <a:lnTo>
                  <a:pt x="5303" y="61"/>
                </a:lnTo>
                <a:lnTo>
                  <a:pt x="5305" y="61"/>
                </a:lnTo>
                <a:lnTo>
                  <a:pt x="5305" y="61"/>
                </a:lnTo>
                <a:lnTo>
                  <a:pt x="5308" y="61"/>
                </a:lnTo>
                <a:lnTo>
                  <a:pt x="5308" y="61"/>
                </a:lnTo>
                <a:lnTo>
                  <a:pt x="5310" y="61"/>
                </a:lnTo>
                <a:lnTo>
                  <a:pt x="5310" y="61"/>
                </a:lnTo>
                <a:lnTo>
                  <a:pt x="5313" y="61"/>
                </a:lnTo>
                <a:lnTo>
                  <a:pt x="5313" y="61"/>
                </a:lnTo>
                <a:lnTo>
                  <a:pt x="5315" y="61"/>
                </a:lnTo>
                <a:lnTo>
                  <a:pt x="5315" y="61"/>
                </a:lnTo>
                <a:lnTo>
                  <a:pt x="5317" y="61"/>
                </a:lnTo>
                <a:lnTo>
                  <a:pt x="5317" y="61"/>
                </a:lnTo>
                <a:lnTo>
                  <a:pt x="5320" y="61"/>
                </a:lnTo>
                <a:lnTo>
                  <a:pt x="5320" y="61"/>
                </a:lnTo>
                <a:lnTo>
                  <a:pt x="5322" y="61"/>
                </a:lnTo>
                <a:lnTo>
                  <a:pt x="5322" y="61"/>
                </a:lnTo>
                <a:lnTo>
                  <a:pt x="5325" y="61"/>
                </a:lnTo>
                <a:lnTo>
                  <a:pt x="5325" y="61"/>
                </a:lnTo>
                <a:lnTo>
                  <a:pt x="5327" y="61"/>
                </a:lnTo>
                <a:lnTo>
                  <a:pt x="5327" y="61"/>
                </a:lnTo>
                <a:lnTo>
                  <a:pt x="5329" y="61"/>
                </a:lnTo>
                <a:lnTo>
                  <a:pt x="5329" y="61"/>
                </a:lnTo>
                <a:lnTo>
                  <a:pt x="5332" y="61"/>
                </a:lnTo>
                <a:lnTo>
                  <a:pt x="5332" y="61"/>
                </a:lnTo>
                <a:lnTo>
                  <a:pt x="5334" y="61"/>
                </a:lnTo>
                <a:lnTo>
                  <a:pt x="5334" y="61"/>
                </a:lnTo>
                <a:lnTo>
                  <a:pt x="5337" y="61"/>
                </a:lnTo>
                <a:lnTo>
                  <a:pt x="5337" y="61"/>
                </a:lnTo>
                <a:lnTo>
                  <a:pt x="5339" y="61"/>
                </a:lnTo>
                <a:lnTo>
                  <a:pt x="5339" y="61"/>
                </a:lnTo>
                <a:lnTo>
                  <a:pt x="5342" y="61"/>
                </a:lnTo>
                <a:lnTo>
                  <a:pt x="5342" y="61"/>
                </a:lnTo>
                <a:lnTo>
                  <a:pt x="5344" y="61"/>
                </a:lnTo>
                <a:lnTo>
                  <a:pt x="5344" y="61"/>
                </a:lnTo>
                <a:lnTo>
                  <a:pt x="5347" y="61"/>
                </a:lnTo>
                <a:lnTo>
                  <a:pt x="5347" y="61"/>
                </a:lnTo>
                <a:lnTo>
                  <a:pt x="5349" y="61"/>
                </a:lnTo>
                <a:lnTo>
                  <a:pt x="5349" y="61"/>
                </a:lnTo>
                <a:lnTo>
                  <a:pt x="5351" y="61"/>
                </a:lnTo>
                <a:lnTo>
                  <a:pt x="5351" y="61"/>
                </a:lnTo>
                <a:lnTo>
                  <a:pt x="5354" y="61"/>
                </a:lnTo>
                <a:lnTo>
                  <a:pt x="5354" y="61"/>
                </a:lnTo>
                <a:lnTo>
                  <a:pt x="5356" y="61"/>
                </a:lnTo>
                <a:lnTo>
                  <a:pt x="5356" y="61"/>
                </a:lnTo>
                <a:lnTo>
                  <a:pt x="5359" y="61"/>
                </a:lnTo>
                <a:lnTo>
                  <a:pt x="5359" y="61"/>
                </a:lnTo>
                <a:lnTo>
                  <a:pt x="5361" y="61"/>
                </a:lnTo>
                <a:lnTo>
                  <a:pt x="5361" y="61"/>
                </a:lnTo>
                <a:lnTo>
                  <a:pt x="5363" y="61"/>
                </a:lnTo>
                <a:lnTo>
                  <a:pt x="5363" y="61"/>
                </a:lnTo>
                <a:lnTo>
                  <a:pt x="5366" y="61"/>
                </a:lnTo>
                <a:lnTo>
                  <a:pt x="5366" y="61"/>
                </a:lnTo>
                <a:lnTo>
                  <a:pt x="5368" y="61"/>
                </a:lnTo>
                <a:lnTo>
                  <a:pt x="5368" y="61"/>
                </a:lnTo>
                <a:lnTo>
                  <a:pt x="5371" y="61"/>
                </a:lnTo>
                <a:lnTo>
                  <a:pt x="5371" y="61"/>
                </a:lnTo>
                <a:lnTo>
                  <a:pt x="5373" y="61"/>
                </a:lnTo>
                <a:lnTo>
                  <a:pt x="5373" y="61"/>
                </a:lnTo>
                <a:lnTo>
                  <a:pt x="5376" y="61"/>
                </a:lnTo>
                <a:lnTo>
                  <a:pt x="5376" y="61"/>
                </a:lnTo>
                <a:lnTo>
                  <a:pt x="5378" y="61"/>
                </a:lnTo>
                <a:lnTo>
                  <a:pt x="5378" y="61"/>
                </a:lnTo>
                <a:lnTo>
                  <a:pt x="5381" y="61"/>
                </a:lnTo>
                <a:lnTo>
                  <a:pt x="5381" y="61"/>
                </a:lnTo>
                <a:lnTo>
                  <a:pt x="5383" y="61"/>
                </a:lnTo>
                <a:lnTo>
                  <a:pt x="5383" y="61"/>
                </a:lnTo>
                <a:lnTo>
                  <a:pt x="5385" y="61"/>
                </a:lnTo>
                <a:lnTo>
                  <a:pt x="5385" y="61"/>
                </a:lnTo>
                <a:lnTo>
                  <a:pt x="5388" y="61"/>
                </a:lnTo>
                <a:lnTo>
                  <a:pt x="5388" y="61"/>
                </a:lnTo>
                <a:lnTo>
                  <a:pt x="5390" y="61"/>
                </a:lnTo>
                <a:lnTo>
                  <a:pt x="5390" y="61"/>
                </a:lnTo>
                <a:lnTo>
                  <a:pt x="5393" y="61"/>
                </a:lnTo>
                <a:lnTo>
                  <a:pt x="5393" y="61"/>
                </a:lnTo>
                <a:lnTo>
                  <a:pt x="5395" y="61"/>
                </a:lnTo>
                <a:lnTo>
                  <a:pt x="5395" y="61"/>
                </a:lnTo>
                <a:lnTo>
                  <a:pt x="5397" y="61"/>
                </a:lnTo>
                <a:lnTo>
                  <a:pt x="5397" y="61"/>
                </a:lnTo>
                <a:lnTo>
                  <a:pt x="5400" y="61"/>
                </a:lnTo>
                <a:lnTo>
                  <a:pt x="5400" y="61"/>
                </a:lnTo>
                <a:lnTo>
                  <a:pt x="5402" y="61"/>
                </a:lnTo>
                <a:lnTo>
                  <a:pt x="5402" y="61"/>
                </a:lnTo>
                <a:lnTo>
                  <a:pt x="5405" y="61"/>
                </a:lnTo>
                <a:lnTo>
                  <a:pt x="5405" y="61"/>
                </a:lnTo>
                <a:lnTo>
                  <a:pt x="5407" y="61"/>
                </a:lnTo>
                <a:lnTo>
                  <a:pt x="5407" y="61"/>
                </a:lnTo>
                <a:lnTo>
                  <a:pt x="5410" y="61"/>
                </a:lnTo>
                <a:lnTo>
                  <a:pt x="5410" y="61"/>
                </a:lnTo>
                <a:lnTo>
                  <a:pt x="5412" y="61"/>
                </a:lnTo>
                <a:lnTo>
                  <a:pt x="5412" y="61"/>
                </a:lnTo>
                <a:lnTo>
                  <a:pt x="5415" y="61"/>
                </a:lnTo>
                <a:lnTo>
                  <a:pt x="5415" y="61"/>
                </a:lnTo>
                <a:lnTo>
                  <a:pt x="5417" y="61"/>
                </a:lnTo>
                <a:lnTo>
                  <a:pt x="5417" y="61"/>
                </a:lnTo>
                <a:lnTo>
                  <a:pt x="5419" y="61"/>
                </a:lnTo>
                <a:lnTo>
                  <a:pt x="5419" y="61"/>
                </a:lnTo>
                <a:lnTo>
                  <a:pt x="5422" y="61"/>
                </a:lnTo>
                <a:lnTo>
                  <a:pt x="5422" y="61"/>
                </a:lnTo>
                <a:lnTo>
                  <a:pt x="5424" y="61"/>
                </a:lnTo>
                <a:lnTo>
                  <a:pt x="5424" y="61"/>
                </a:lnTo>
                <a:lnTo>
                  <a:pt x="5427" y="61"/>
                </a:lnTo>
                <a:lnTo>
                  <a:pt x="5427" y="61"/>
                </a:lnTo>
                <a:lnTo>
                  <a:pt x="5429" y="61"/>
                </a:lnTo>
                <a:lnTo>
                  <a:pt x="5429" y="61"/>
                </a:lnTo>
                <a:lnTo>
                  <a:pt x="5432" y="61"/>
                </a:lnTo>
                <a:lnTo>
                  <a:pt x="5432" y="61"/>
                </a:lnTo>
                <a:lnTo>
                  <a:pt x="5434" y="61"/>
                </a:lnTo>
                <a:lnTo>
                  <a:pt x="5434" y="61"/>
                </a:lnTo>
                <a:lnTo>
                  <a:pt x="5436" y="61"/>
                </a:lnTo>
                <a:lnTo>
                  <a:pt x="5436" y="61"/>
                </a:lnTo>
                <a:lnTo>
                  <a:pt x="5439" y="61"/>
                </a:lnTo>
                <a:lnTo>
                  <a:pt x="5439" y="61"/>
                </a:lnTo>
                <a:lnTo>
                  <a:pt x="5441" y="61"/>
                </a:lnTo>
                <a:lnTo>
                  <a:pt x="5441" y="61"/>
                </a:lnTo>
                <a:lnTo>
                  <a:pt x="5444" y="61"/>
                </a:lnTo>
                <a:lnTo>
                  <a:pt x="5444" y="61"/>
                </a:lnTo>
                <a:lnTo>
                  <a:pt x="5446" y="61"/>
                </a:lnTo>
                <a:lnTo>
                  <a:pt x="5446" y="61"/>
                </a:lnTo>
                <a:lnTo>
                  <a:pt x="5449" y="61"/>
                </a:lnTo>
                <a:lnTo>
                  <a:pt x="5449" y="61"/>
                </a:lnTo>
                <a:lnTo>
                  <a:pt x="5451" y="61"/>
                </a:lnTo>
                <a:lnTo>
                  <a:pt x="5451" y="61"/>
                </a:lnTo>
                <a:lnTo>
                  <a:pt x="5453" y="61"/>
                </a:lnTo>
                <a:lnTo>
                  <a:pt x="5453" y="61"/>
                </a:lnTo>
                <a:lnTo>
                  <a:pt x="5456" y="61"/>
                </a:lnTo>
                <a:lnTo>
                  <a:pt x="5456" y="61"/>
                </a:lnTo>
                <a:lnTo>
                  <a:pt x="5458" y="61"/>
                </a:lnTo>
                <a:lnTo>
                  <a:pt x="5458" y="61"/>
                </a:lnTo>
                <a:lnTo>
                  <a:pt x="5461" y="61"/>
                </a:lnTo>
                <a:lnTo>
                  <a:pt x="5461" y="61"/>
                </a:lnTo>
                <a:lnTo>
                  <a:pt x="5463" y="61"/>
                </a:lnTo>
                <a:lnTo>
                  <a:pt x="5463" y="61"/>
                </a:lnTo>
                <a:lnTo>
                  <a:pt x="5466" y="61"/>
                </a:lnTo>
                <a:lnTo>
                  <a:pt x="5466" y="61"/>
                </a:lnTo>
                <a:lnTo>
                  <a:pt x="5468" y="61"/>
                </a:lnTo>
                <a:lnTo>
                  <a:pt x="5468" y="61"/>
                </a:lnTo>
                <a:lnTo>
                  <a:pt x="5471" y="61"/>
                </a:lnTo>
                <a:lnTo>
                  <a:pt x="5471" y="61"/>
                </a:lnTo>
                <a:lnTo>
                  <a:pt x="5473" y="61"/>
                </a:lnTo>
                <a:lnTo>
                  <a:pt x="5473" y="61"/>
                </a:lnTo>
                <a:lnTo>
                  <a:pt x="5475" y="61"/>
                </a:lnTo>
                <a:lnTo>
                  <a:pt x="5475" y="61"/>
                </a:lnTo>
                <a:lnTo>
                  <a:pt x="5478" y="61"/>
                </a:lnTo>
                <a:lnTo>
                  <a:pt x="5478" y="61"/>
                </a:lnTo>
                <a:lnTo>
                  <a:pt x="5480" y="61"/>
                </a:lnTo>
                <a:lnTo>
                  <a:pt x="5480" y="61"/>
                </a:lnTo>
                <a:lnTo>
                  <a:pt x="5483" y="61"/>
                </a:lnTo>
                <a:lnTo>
                  <a:pt x="5483" y="61"/>
                </a:lnTo>
                <a:lnTo>
                  <a:pt x="5485" y="61"/>
                </a:lnTo>
                <a:lnTo>
                  <a:pt x="5485" y="61"/>
                </a:lnTo>
                <a:lnTo>
                  <a:pt x="5487" y="61"/>
                </a:lnTo>
                <a:lnTo>
                  <a:pt x="5487" y="61"/>
                </a:lnTo>
                <a:lnTo>
                  <a:pt x="5490" y="61"/>
                </a:lnTo>
                <a:lnTo>
                  <a:pt x="5490" y="61"/>
                </a:lnTo>
                <a:lnTo>
                  <a:pt x="5492" y="61"/>
                </a:lnTo>
                <a:lnTo>
                  <a:pt x="5492" y="61"/>
                </a:lnTo>
                <a:lnTo>
                  <a:pt x="5495" y="61"/>
                </a:lnTo>
                <a:lnTo>
                  <a:pt x="5495" y="61"/>
                </a:lnTo>
                <a:lnTo>
                  <a:pt x="5497" y="61"/>
                </a:lnTo>
                <a:lnTo>
                  <a:pt x="5497" y="61"/>
                </a:lnTo>
                <a:lnTo>
                  <a:pt x="5500" y="61"/>
                </a:lnTo>
                <a:lnTo>
                  <a:pt x="5500" y="61"/>
                </a:lnTo>
                <a:lnTo>
                  <a:pt x="5502" y="61"/>
                </a:lnTo>
                <a:lnTo>
                  <a:pt x="5502" y="61"/>
                </a:lnTo>
                <a:lnTo>
                  <a:pt x="5505" y="61"/>
                </a:lnTo>
                <a:lnTo>
                  <a:pt x="5505" y="61"/>
                </a:lnTo>
                <a:lnTo>
                  <a:pt x="5507" y="61"/>
                </a:lnTo>
                <a:lnTo>
                  <a:pt x="5507" y="61"/>
                </a:lnTo>
                <a:lnTo>
                  <a:pt x="5509" y="61"/>
                </a:lnTo>
                <a:lnTo>
                  <a:pt x="5509" y="61"/>
                </a:lnTo>
                <a:lnTo>
                  <a:pt x="5512" y="61"/>
                </a:lnTo>
                <a:lnTo>
                  <a:pt x="5512" y="61"/>
                </a:lnTo>
                <a:lnTo>
                  <a:pt x="5514" y="61"/>
                </a:lnTo>
                <a:lnTo>
                  <a:pt x="5514" y="61"/>
                </a:lnTo>
                <a:lnTo>
                  <a:pt x="5517" y="61"/>
                </a:lnTo>
                <a:lnTo>
                  <a:pt x="5517" y="61"/>
                </a:lnTo>
                <a:lnTo>
                  <a:pt x="5519" y="61"/>
                </a:lnTo>
                <a:lnTo>
                  <a:pt x="5519" y="61"/>
                </a:lnTo>
                <a:lnTo>
                  <a:pt x="5521" y="61"/>
                </a:lnTo>
                <a:lnTo>
                  <a:pt x="5521" y="61"/>
                </a:lnTo>
                <a:lnTo>
                  <a:pt x="5524" y="61"/>
                </a:lnTo>
                <a:lnTo>
                  <a:pt x="5524" y="61"/>
                </a:lnTo>
                <a:lnTo>
                  <a:pt x="5526" y="61"/>
                </a:lnTo>
                <a:lnTo>
                  <a:pt x="5526" y="61"/>
                </a:lnTo>
                <a:lnTo>
                  <a:pt x="5529" y="61"/>
                </a:lnTo>
                <a:lnTo>
                  <a:pt x="5529" y="61"/>
                </a:lnTo>
                <a:lnTo>
                  <a:pt x="5531" y="61"/>
                </a:lnTo>
                <a:lnTo>
                  <a:pt x="5531" y="61"/>
                </a:lnTo>
                <a:lnTo>
                  <a:pt x="5534" y="61"/>
                </a:lnTo>
                <a:lnTo>
                  <a:pt x="5534" y="61"/>
                </a:lnTo>
                <a:lnTo>
                  <a:pt x="5536" y="61"/>
                </a:lnTo>
                <a:lnTo>
                  <a:pt x="5536" y="61"/>
                </a:lnTo>
                <a:lnTo>
                  <a:pt x="5539" y="61"/>
                </a:lnTo>
                <a:lnTo>
                  <a:pt x="5539" y="61"/>
                </a:lnTo>
                <a:lnTo>
                  <a:pt x="5541" y="61"/>
                </a:lnTo>
                <a:lnTo>
                  <a:pt x="5541" y="61"/>
                </a:lnTo>
                <a:lnTo>
                  <a:pt x="5543" y="61"/>
                </a:lnTo>
                <a:lnTo>
                  <a:pt x="5543" y="61"/>
                </a:lnTo>
                <a:lnTo>
                  <a:pt x="5546" y="61"/>
                </a:lnTo>
                <a:lnTo>
                  <a:pt x="5546" y="61"/>
                </a:lnTo>
                <a:lnTo>
                  <a:pt x="5548" y="61"/>
                </a:lnTo>
                <a:lnTo>
                  <a:pt x="5548" y="61"/>
                </a:lnTo>
                <a:lnTo>
                  <a:pt x="5551" y="61"/>
                </a:lnTo>
                <a:lnTo>
                  <a:pt x="5551" y="61"/>
                </a:lnTo>
                <a:lnTo>
                  <a:pt x="5553" y="61"/>
                </a:lnTo>
                <a:lnTo>
                  <a:pt x="5553" y="61"/>
                </a:lnTo>
                <a:lnTo>
                  <a:pt x="5555" y="61"/>
                </a:lnTo>
                <a:lnTo>
                  <a:pt x="5555" y="61"/>
                </a:lnTo>
                <a:lnTo>
                  <a:pt x="5558" y="61"/>
                </a:lnTo>
                <a:lnTo>
                  <a:pt x="5558" y="61"/>
                </a:lnTo>
                <a:lnTo>
                  <a:pt x="5560" y="61"/>
                </a:lnTo>
                <a:lnTo>
                  <a:pt x="5560" y="61"/>
                </a:lnTo>
                <a:lnTo>
                  <a:pt x="5563" y="61"/>
                </a:lnTo>
                <a:lnTo>
                  <a:pt x="5563" y="61"/>
                </a:lnTo>
                <a:lnTo>
                  <a:pt x="5565" y="61"/>
                </a:lnTo>
                <a:lnTo>
                  <a:pt x="5565" y="61"/>
                </a:lnTo>
                <a:lnTo>
                  <a:pt x="5568" y="61"/>
                </a:lnTo>
                <a:lnTo>
                  <a:pt x="5568" y="61"/>
                </a:lnTo>
                <a:lnTo>
                  <a:pt x="5570" y="61"/>
                </a:lnTo>
                <a:lnTo>
                  <a:pt x="5570" y="61"/>
                </a:lnTo>
                <a:lnTo>
                  <a:pt x="5573" y="61"/>
                </a:lnTo>
                <a:lnTo>
                  <a:pt x="5573" y="61"/>
                </a:lnTo>
                <a:lnTo>
                  <a:pt x="5575" y="61"/>
                </a:lnTo>
                <a:lnTo>
                  <a:pt x="5575" y="61"/>
                </a:lnTo>
                <a:lnTo>
                  <a:pt x="5577" y="61"/>
                </a:lnTo>
                <a:lnTo>
                  <a:pt x="5577" y="61"/>
                </a:lnTo>
                <a:lnTo>
                  <a:pt x="5580" y="61"/>
                </a:lnTo>
                <a:lnTo>
                  <a:pt x="5580" y="61"/>
                </a:lnTo>
                <a:lnTo>
                  <a:pt x="5582" y="61"/>
                </a:lnTo>
                <a:lnTo>
                  <a:pt x="5582" y="61"/>
                </a:lnTo>
                <a:lnTo>
                  <a:pt x="5585" y="61"/>
                </a:lnTo>
                <a:lnTo>
                  <a:pt x="5585" y="61"/>
                </a:lnTo>
                <a:lnTo>
                  <a:pt x="5587" y="61"/>
                </a:lnTo>
                <a:lnTo>
                  <a:pt x="5587" y="61"/>
                </a:lnTo>
                <a:lnTo>
                  <a:pt x="5589" y="61"/>
                </a:lnTo>
                <a:lnTo>
                  <a:pt x="5589" y="61"/>
                </a:lnTo>
                <a:lnTo>
                  <a:pt x="5592" y="61"/>
                </a:lnTo>
                <a:lnTo>
                  <a:pt x="5592" y="61"/>
                </a:lnTo>
                <a:lnTo>
                  <a:pt x="5594" y="61"/>
                </a:lnTo>
                <a:lnTo>
                  <a:pt x="5594" y="61"/>
                </a:lnTo>
                <a:lnTo>
                  <a:pt x="5597" y="61"/>
                </a:lnTo>
                <a:lnTo>
                  <a:pt x="5597" y="61"/>
                </a:lnTo>
                <a:lnTo>
                  <a:pt x="5599" y="61"/>
                </a:lnTo>
                <a:lnTo>
                  <a:pt x="5599" y="61"/>
                </a:lnTo>
                <a:lnTo>
                  <a:pt x="5602" y="61"/>
                </a:lnTo>
                <a:lnTo>
                  <a:pt x="5602" y="61"/>
                </a:lnTo>
                <a:lnTo>
                  <a:pt x="5604" y="61"/>
                </a:lnTo>
                <a:lnTo>
                  <a:pt x="5604" y="61"/>
                </a:lnTo>
                <a:lnTo>
                  <a:pt x="5607" y="61"/>
                </a:lnTo>
                <a:lnTo>
                  <a:pt x="5607" y="61"/>
                </a:lnTo>
                <a:lnTo>
                  <a:pt x="5609" y="61"/>
                </a:lnTo>
                <a:lnTo>
                  <a:pt x="5609" y="61"/>
                </a:lnTo>
                <a:lnTo>
                  <a:pt x="5611" y="61"/>
                </a:lnTo>
                <a:lnTo>
                  <a:pt x="5611" y="61"/>
                </a:lnTo>
                <a:lnTo>
                  <a:pt x="5614" y="61"/>
                </a:lnTo>
                <a:lnTo>
                  <a:pt x="5614" y="61"/>
                </a:lnTo>
                <a:lnTo>
                  <a:pt x="5616" y="61"/>
                </a:lnTo>
                <a:lnTo>
                  <a:pt x="5616" y="61"/>
                </a:lnTo>
                <a:lnTo>
                  <a:pt x="5619" y="61"/>
                </a:lnTo>
                <a:lnTo>
                  <a:pt x="5619" y="61"/>
                </a:lnTo>
                <a:lnTo>
                  <a:pt x="5621" y="61"/>
                </a:lnTo>
                <a:lnTo>
                  <a:pt x="5621" y="61"/>
                </a:lnTo>
                <a:lnTo>
                  <a:pt x="5624" y="61"/>
                </a:lnTo>
                <a:lnTo>
                  <a:pt x="5624" y="61"/>
                </a:lnTo>
                <a:lnTo>
                  <a:pt x="5626" y="61"/>
                </a:lnTo>
                <a:lnTo>
                  <a:pt x="5626" y="61"/>
                </a:lnTo>
                <a:lnTo>
                  <a:pt x="5628" y="61"/>
                </a:lnTo>
                <a:lnTo>
                  <a:pt x="5628" y="61"/>
                </a:lnTo>
                <a:lnTo>
                  <a:pt x="5631" y="61"/>
                </a:lnTo>
                <a:lnTo>
                  <a:pt x="5631" y="61"/>
                </a:lnTo>
                <a:lnTo>
                  <a:pt x="5633" y="61"/>
                </a:lnTo>
                <a:lnTo>
                  <a:pt x="5633" y="61"/>
                </a:lnTo>
                <a:lnTo>
                  <a:pt x="5636" y="61"/>
                </a:lnTo>
                <a:lnTo>
                  <a:pt x="5636" y="61"/>
                </a:lnTo>
                <a:lnTo>
                  <a:pt x="5638" y="61"/>
                </a:lnTo>
                <a:lnTo>
                  <a:pt x="5638" y="61"/>
                </a:lnTo>
                <a:lnTo>
                  <a:pt x="5641" y="61"/>
                </a:lnTo>
                <a:lnTo>
                  <a:pt x="5641" y="61"/>
                </a:lnTo>
                <a:lnTo>
                  <a:pt x="5643" y="61"/>
                </a:lnTo>
                <a:lnTo>
                  <a:pt x="5643" y="61"/>
                </a:lnTo>
                <a:lnTo>
                  <a:pt x="5645" y="61"/>
                </a:lnTo>
                <a:lnTo>
                  <a:pt x="5648" y="61"/>
                </a:lnTo>
                <a:lnTo>
                  <a:pt x="5648" y="61"/>
                </a:lnTo>
                <a:lnTo>
                  <a:pt x="5650" y="61"/>
                </a:lnTo>
                <a:lnTo>
                  <a:pt x="5650" y="61"/>
                </a:lnTo>
                <a:lnTo>
                  <a:pt x="5653" y="61"/>
                </a:lnTo>
                <a:lnTo>
                  <a:pt x="5653" y="61"/>
                </a:lnTo>
                <a:lnTo>
                  <a:pt x="5655" y="61"/>
                </a:lnTo>
                <a:lnTo>
                  <a:pt x="5655" y="61"/>
                </a:lnTo>
                <a:lnTo>
                  <a:pt x="5658" y="61"/>
                </a:lnTo>
                <a:lnTo>
                  <a:pt x="5658" y="61"/>
                </a:lnTo>
                <a:lnTo>
                  <a:pt x="5660" y="61"/>
                </a:lnTo>
                <a:lnTo>
                  <a:pt x="5660" y="61"/>
                </a:lnTo>
                <a:lnTo>
                  <a:pt x="5663" y="61"/>
                </a:lnTo>
                <a:lnTo>
                  <a:pt x="5663" y="61"/>
                </a:lnTo>
                <a:lnTo>
                  <a:pt x="5665" y="61"/>
                </a:lnTo>
                <a:lnTo>
                  <a:pt x="5665" y="61"/>
                </a:lnTo>
                <a:lnTo>
                  <a:pt x="5667" y="61"/>
                </a:lnTo>
                <a:lnTo>
                  <a:pt x="5667" y="61"/>
                </a:lnTo>
                <a:lnTo>
                  <a:pt x="5670" y="61"/>
                </a:lnTo>
                <a:lnTo>
                  <a:pt x="5670" y="61"/>
                </a:lnTo>
                <a:lnTo>
                  <a:pt x="5672" y="61"/>
                </a:lnTo>
                <a:lnTo>
                  <a:pt x="5672" y="61"/>
                </a:lnTo>
                <a:lnTo>
                  <a:pt x="5675" y="61"/>
                </a:lnTo>
                <a:lnTo>
                  <a:pt x="5675" y="61"/>
                </a:lnTo>
                <a:lnTo>
                  <a:pt x="5677" y="61"/>
                </a:lnTo>
                <a:lnTo>
                  <a:pt x="5677" y="61"/>
                </a:lnTo>
                <a:lnTo>
                  <a:pt x="5679" y="61"/>
                </a:lnTo>
                <a:lnTo>
                  <a:pt x="5679" y="61"/>
                </a:lnTo>
                <a:lnTo>
                  <a:pt x="5679" y="61"/>
                </a:lnTo>
                <a:lnTo>
                  <a:pt x="5682" y="61"/>
                </a:lnTo>
                <a:lnTo>
                  <a:pt x="5684" y="61"/>
                </a:lnTo>
                <a:lnTo>
                  <a:pt x="5684" y="61"/>
                </a:lnTo>
                <a:lnTo>
                  <a:pt x="5684" y="61"/>
                </a:lnTo>
                <a:lnTo>
                  <a:pt x="5687" y="61"/>
                </a:lnTo>
                <a:lnTo>
                  <a:pt x="5689" y="61"/>
                </a:lnTo>
                <a:lnTo>
                  <a:pt x="5689" y="61"/>
                </a:lnTo>
                <a:lnTo>
                  <a:pt x="5692" y="61"/>
                </a:lnTo>
                <a:lnTo>
                  <a:pt x="5692" y="61"/>
                </a:lnTo>
                <a:lnTo>
                  <a:pt x="5694" y="61"/>
                </a:lnTo>
                <a:lnTo>
                  <a:pt x="5694" y="61"/>
                </a:lnTo>
                <a:lnTo>
                  <a:pt x="5697" y="61"/>
                </a:lnTo>
                <a:lnTo>
                  <a:pt x="5697" y="61"/>
                </a:lnTo>
                <a:lnTo>
                  <a:pt x="5699" y="61"/>
                </a:lnTo>
                <a:lnTo>
                  <a:pt x="5699" y="61"/>
                </a:lnTo>
                <a:lnTo>
                  <a:pt x="5701" y="61"/>
                </a:lnTo>
                <a:lnTo>
                  <a:pt x="5701" y="61"/>
                </a:lnTo>
                <a:lnTo>
                  <a:pt x="5704" y="61"/>
                </a:lnTo>
                <a:lnTo>
                  <a:pt x="5704" y="61"/>
                </a:lnTo>
                <a:lnTo>
                  <a:pt x="5706" y="61"/>
                </a:lnTo>
                <a:lnTo>
                  <a:pt x="5706" y="61"/>
                </a:lnTo>
                <a:lnTo>
                  <a:pt x="5709" y="61"/>
                </a:lnTo>
                <a:lnTo>
                  <a:pt x="5709" y="61"/>
                </a:lnTo>
                <a:lnTo>
                  <a:pt x="5711" y="61"/>
                </a:lnTo>
                <a:lnTo>
                  <a:pt x="5711" y="61"/>
                </a:lnTo>
                <a:lnTo>
                  <a:pt x="5713" y="61"/>
                </a:lnTo>
                <a:lnTo>
                  <a:pt x="5713" y="61"/>
                </a:lnTo>
                <a:lnTo>
                  <a:pt x="5716" y="61"/>
                </a:lnTo>
                <a:lnTo>
                  <a:pt x="5716" y="61"/>
                </a:lnTo>
                <a:lnTo>
                  <a:pt x="5718" y="61"/>
                </a:lnTo>
                <a:lnTo>
                  <a:pt x="5718" y="61"/>
                </a:lnTo>
                <a:lnTo>
                  <a:pt x="5721" y="61"/>
                </a:lnTo>
                <a:lnTo>
                  <a:pt x="5721" y="61"/>
                </a:lnTo>
                <a:lnTo>
                  <a:pt x="5723" y="61"/>
                </a:lnTo>
                <a:lnTo>
                  <a:pt x="5723" y="61"/>
                </a:lnTo>
                <a:lnTo>
                  <a:pt x="5726" y="61"/>
                </a:lnTo>
                <a:lnTo>
                  <a:pt x="5726" y="61"/>
                </a:lnTo>
                <a:lnTo>
                  <a:pt x="5728" y="61"/>
                </a:lnTo>
                <a:lnTo>
                  <a:pt x="5728" y="61"/>
                </a:lnTo>
                <a:lnTo>
                  <a:pt x="5731" y="61"/>
                </a:lnTo>
                <a:lnTo>
                  <a:pt x="5731" y="61"/>
                </a:lnTo>
                <a:lnTo>
                  <a:pt x="5733" y="61"/>
                </a:lnTo>
                <a:lnTo>
                  <a:pt x="5733" y="61"/>
                </a:lnTo>
                <a:lnTo>
                  <a:pt x="5735" y="61"/>
                </a:lnTo>
                <a:lnTo>
                  <a:pt x="5735" y="61"/>
                </a:lnTo>
                <a:lnTo>
                  <a:pt x="5738" y="61"/>
                </a:lnTo>
                <a:lnTo>
                  <a:pt x="5738" y="61"/>
                </a:lnTo>
                <a:lnTo>
                  <a:pt x="5740" y="61"/>
                </a:lnTo>
                <a:lnTo>
                  <a:pt x="5740" y="61"/>
                </a:lnTo>
                <a:lnTo>
                  <a:pt x="5740" y="61"/>
                </a:lnTo>
                <a:lnTo>
                  <a:pt x="5743" y="61"/>
                </a:lnTo>
                <a:lnTo>
                  <a:pt x="5745" y="61"/>
                </a:lnTo>
                <a:lnTo>
                  <a:pt x="5745" y="61"/>
                </a:lnTo>
                <a:lnTo>
                  <a:pt x="5745" y="61"/>
                </a:lnTo>
                <a:lnTo>
                  <a:pt x="5747" y="61"/>
                </a:lnTo>
                <a:lnTo>
                  <a:pt x="5750" y="61"/>
                </a:lnTo>
                <a:lnTo>
                  <a:pt x="5750" y="61"/>
                </a:lnTo>
                <a:lnTo>
                  <a:pt x="5752" y="61"/>
                </a:lnTo>
                <a:lnTo>
                  <a:pt x="5752" y="61"/>
                </a:lnTo>
                <a:lnTo>
                  <a:pt x="5755" y="61"/>
                </a:lnTo>
                <a:lnTo>
                  <a:pt x="5755" y="61"/>
                </a:lnTo>
                <a:lnTo>
                  <a:pt x="5757" y="61"/>
                </a:lnTo>
                <a:lnTo>
                  <a:pt x="5757" y="61"/>
                </a:lnTo>
                <a:lnTo>
                  <a:pt x="5760" y="61"/>
                </a:lnTo>
                <a:lnTo>
                  <a:pt x="5760" y="61"/>
                </a:lnTo>
                <a:lnTo>
                  <a:pt x="5762" y="61"/>
                </a:lnTo>
                <a:lnTo>
                  <a:pt x="5762" y="61"/>
                </a:lnTo>
                <a:lnTo>
                  <a:pt x="5765" y="61"/>
                </a:lnTo>
                <a:lnTo>
                  <a:pt x="5765" y="61"/>
                </a:lnTo>
                <a:lnTo>
                  <a:pt x="5767" y="61"/>
                </a:lnTo>
                <a:lnTo>
                  <a:pt x="5767" y="61"/>
                </a:lnTo>
                <a:lnTo>
                  <a:pt x="5769" y="61"/>
                </a:lnTo>
                <a:lnTo>
                  <a:pt x="5769" y="61"/>
                </a:lnTo>
                <a:lnTo>
                  <a:pt x="5772" y="61"/>
                </a:lnTo>
                <a:lnTo>
                  <a:pt x="5772" y="61"/>
                </a:lnTo>
                <a:lnTo>
                  <a:pt x="5774" y="61"/>
                </a:lnTo>
                <a:lnTo>
                  <a:pt x="5774" y="61"/>
                </a:lnTo>
                <a:lnTo>
                  <a:pt x="5777" y="61"/>
                </a:lnTo>
                <a:lnTo>
                  <a:pt x="5777" y="61"/>
                </a:lnTo>
                <a:lnTo>
                  <a:pt x="5779" y="61"/>
                </a:lnTo>
                <a:lnTo>
                  <a:pt x="5779" y="61"/>
                </a:lnTo>
                <a:lnTo>
                  <a:pt x="5781" y="61"/>
                </a:lnTo>
                <a:lnTo>
                  <a:pt x="5781" y="61"/>
                </a:lnTo>
                <a:lnTo>
                  <a:pt x="5784" y="61"/>
                </a:lnTo>
                <a:lnTo>
                  <a:pt x="5784" y="61"/>
                </a:lnTo>
                <a:lnTo>
                  <a:pt x="5786" y="61"/>
                </a:lnTo>
                <a:lnTo>
                  <a:pt x="5786" y="61"/>
                </a:lnTo>
                <a:lnTo>
                  <a:pt x="5789" y="61"/>
                </a:lnTo>
                <a:lnTo>
                  <a:pt x="5789" y="61"/>
                </a:lnTo>
                <a:lnTo>
                  <a:pt x="5791" y="61"/>
                </a:lnTo>
                <a:lnTo>
                  <a:pt x="5791" y="61"/>
                </a:lnTo>
                <a:lnTo>
                  <a:pt x="5794" y="61"/>
                </a:lnTo>
                <a:lnTo>
                  <a:pt x="5794" y="61"/>
                </a:lnTo>
                <a:lnTo>
                  <a:pt x="5796" y="61"/>
                </a:lnTo>
                <a:lnTo>
                  <a:pt x="5796" y="61"/>
                </a:lnTo>
                <a:lnTo>
                  <a:pt x="5796" y="61"/>
                </a:lnTo>
                <a:lnTo>
                  <a:pt x="5799" y="61"/>
                </a:lnTo>
                <a:lnTo>
                  <a:pt x="5801" y="61"/>
                </a:lnTo>
                <a:lnTo>
                  <a:pt x="5801" y="61"/>
                </a:lnTo>
                <a:lnTo>
                  <a:pt x="5801" y="61"/>
                </a:lnTo>
                <a:lnTo>
                  <a:pt x="5803" y="61"/>
                </a:lnTo>
                <a:lnTo>
                  <a:pt x="5806" y="61"/>
                </a:lnTo>
                <a:lnTo>
                  <a:pt x="5806" y="61"/>
                </a:lnTo>
                <a:lnTo>
                  <a:pt x="5806" y="61"/>
                </a:lnTo>
                <a:lnTo>
                  <a:pt x="5808" y="61"/>
                </a:lnTo>
                <a:lnTo>
                  <a:pt x="5811" y="61"/>
                </a:lnTo>
                <a:lnTo>
                  <a:pt x="5811" y="61"/>
                </a:lnTo>
                <a:lnTo>
                  <a:pt x="5813" y="61"/>
                </a:lnTo>
                <a:lnTo>
                  <a:pt x="5813" y="61"/>
                </a:lnTo>
                <a:lnTo>
                  <a:pt x="5816" y="61"/>
                </a:lnTo>
                <a:lnTo>
                  <a:pt x="5816" y="61"/>
                </a:lnTo>
                <a:lnTo>
                  <a:pt x="5818" y="61"/>
                </a:lnTo>
                <a:lnTo>
                  <a:pt x="5818" y="61"/>
                </a:lnTo>
                <a:lnTo>
                  <a:pt x="5820" y="61"/>
                </a:lnTo>
                <a:lnTo>
                  <a:pt x="5820" y="61"/>
                </a:lnTo>
                <a:lnTo>
                  <a:pt x="5823" y="61"/>
                </a:lnTo>
                <a:lnTo>
                  <a:pt x="5823" y="61"/>
                </a:lnTo>
                <a:lnTo>
                  <a:pt x="5825" y="61"/>
                </a:lnTo>
                <a:lnTo>
                  <a:pt x="5825" y="61"/>
                </a:lnTo>
                <a:lnTo>
                  <a:pt x="5828" y="61"/>
                </a:lnTo>
                <a:lnTo>
                  <a:pt x="5828" y="61"/>
                </a:lnTo>
                <a:lnTo>
                  <a:pt x="5830" y="61"/>
                </a:lnTo>
                <a:lnTo>
                  <a:pt x="5830" y="61"/>
                </a:lnTo>
                <a:lnTo>
                  <a:pt x="5833" y="61"/>
                </a:lnTo>
                <a:lnTo>
                  <a:pt x="5833" y="61"/>
                </a:lnTo>
                <a:lnTo>
                  <a:pt x="5835" y="61"/>
                </a:lnTo>
                <a:lnTo>
                  <a:pt x="5835" y="61"/>
                </a:lnTo>
                <a:lnTo>
                  <a:pt x="5837" y="61"/>
                </a:lnTo>
                <a:lnTo>
                  <a:pt x="5837" y="61"/>
                </a:lnTo>
                <a:lnTo>
                  <a:pt x="5840" y="61"/>
                </a:lnTo>
                <a:lnTo>
                  <a:pt x="5840" y="61"/>
                </a:lnTo>
                <a:lnTo>
                  <a:pt x="5842" y="61"/>
                </a:lnTo>
                <a:lnTo>
                  <a:pt x="5842" y="61"/>
                </a:lnTo>
                <a:lnTo>
                  <a:pt x="5845" y="61"/>
                </a:lnTo>
                <a:lnTo>
                  <a:pt x="5845" y="61"/>
                </a:lnTo>
                <a:lnTo>
                  <a:pt x="5847" y="61"/>
                </a:lnTo>
                <a:lnTo>
                  <a:pt x="5847" y="61"/>
                </a:lnTo>
                <a:lnTo>
                  <a:pt x="5850" y="61"/>
                </a:lnTo>
                <a:lnTo>
                  <a:pt x="5850" y="61"/>
                </a:lnTo>
                <a:lnTo>
                  <a:pt x="5852" y="61"/>
                </a:lnTo>
                <a:lnTo>
                  <a:pt x="5852" y="61"/>
                </a:lnTo>
                <a:lnTo>
                  <a:pt x="5855" y="61"/>
                </a:lnTo>
                <a:lnTo>
                  <a:pt x="5855" y="61"/>
                </a:lnTo>
                <a:lnTo>
                  <a:pt x="5857" y="61"/>
                </a:lnTo>
                <a:lnTo>
                  <a:pt x="5857" y="61"/>
                </a:lnTo>
                <a:lnTo>
                  <a:pt x="5857" y="61"/>
                </a:lnTo>
                <a:lnTo>
                  <a:pt x="5859" y="61"/>
                </a:lnTo>
                <a:lnTo>
                  <a:pt x="5862" y="61"/>
                </a:lnTo>
                <a:lnTo>
                  <a:pt x="5862" y="61"/>
                </a:lnTo>
                <a:lnTo>
                  <a:pt x="5862" y="61"/>
                </a:lnTo>
                <a:lnTo>
                  <a:pt x="5864" y="61"/>
                </a:lnTo>
                <a:lnTo>
                  <a:pt x="5867" y="61"/>
                </a:lnTo>
                <a:lnTo>
                  <a:pt x="5867" y="61"/>
                </a:lnTo>
                <a:lnTo>
                  <a:pt x="5869" y="61"/>
                </a:lnTo>
                <a:lnTo>
                  <a:pt x="5869" y="61"/>
                </a:lnTo>
                <a:lnTo>
                  <a:pt x="5871" y="61"/>
                </a:lnTo>
                <a:lnTo>
                  <a:pt x="5871" y="61"/>
                </a:lnTo>
                <a:lnTo>
                  <a:pt x="5874" y="61"/>
                </a:lnTo>
                <a:lnTo>
                  <a:pt x="5874" y="61"/>
                </a:lnTo>
                <a:lnTo>
                  <a:pt x="5876" y="61"/>
                </a:lnTo>
                <a:lnTo>
                  <a:pt x="5876" y="61"/>
                </a:lnTo>
                <a:lnTo>
                  <a:pt x="5879" y="61"/>
                </a:lnTo>
                <a:lnTo>
                  <a:pt x="5879" y="61"/>
                </a:lnTo>
                <a:lnTo>
                  <a:pt x="5881" y="61"/>
                </a:lnTo>
                <a:lnTo>
                  <a:pt x="5881" y="61"/>
                </a:lnTo>
                <a:lnTo>
                  <a:pt x="5884" y="61"/>
                </a:lnTo>
                <a:lnTo>
                  <a:pt x="5884" y="61"/>
                </a:lnTo>
                <a:lnTo>
                  <a:pt x="5886" y="61"/>
                </a:lnTo>
                <a:lnTo>
                  <a:pt x="5886" y="61"/>
                </a:lnTo>
                <a:lnTo>
                  <a:pt x="5889" y="61"/>
                </a:lnTo>
                <a:lnTo>
                  <a:pt x="5889" y="61"/>
                </a:lnTo>
                <a:lnTo>
                  <a:pt x="5891" y="61"/>
                </a:lnTo>
                <a:lnTo>
                  <a:pt x="5891" y="0"/>
                </a:lnTo>
                <a:lnTo>
                  <a:pt x="5891" y="0"/>
                </a:lnTo>
                <a:lnTo>
                  <a:pt x="5893" y="0"/>
                </a:lnTo>
                <a:lnTo>
                  <a:pt x="5893" y="61"/>
                </a:lnTo>
                <a:lnTo>
                  <a:pt x="5893" y="61"/>
                </a:lnTo>
                <a:lnTo>
                  <a:pt x="5896" y="61"/>
                </a:lnTo>
                <a:lnTo>
                  <a:pt x="5896" y="61"/>
                </a:lnTo>
                <a:lnTo>
                  <a:pt x="5898" y="61"/>
                </a:lnTo>
                <a:lnTo>
                  <a:pt x="5898" y="0"/>
                </a:lnTo>
                <a:lnTo>
                  <a:pt x="5898" y="0"/>
                </a:lnTo>
                <a:lnTo>
                  <a:pt x="5901" y="0"/>
                </a:lnTo>
                <a:lnTo>
                  <a:pt x="5901" y="61"/>
                </a:lnTo>
                <a:lnTo>
                  <a:pt x="5901" y="61"/>
                </a:lnTo>
                <a:lnTo>
                  <a:pt x="5903" y="61"/>
                </a:lnTo>
                <a:lnTo>
                  <a:pt x="5903" y="61"/>
                </a:lnTo>
                <a:lnTo>
                  <a:pt x="5905" y="61"/>
                </a:lnTo>
                <a:lnTo>
                  <a:pt x="5905" y="61"/>
                </a:lnTo>
                <a:lnTo>
                  <a:pt x="5908" y="61"/>
                </a:lnTo>
                <a:lnTo>
                  <a:pt x="5908" y="61"/>
                </a:lnTo>
                <a:lnTo>
                  <a:pt x="5910" y="61"/>
                </a:lnTo>
                <a:lnTo>
                  <a:pt x="5910" y="61"/>
                </a:lnTo>
                <a:lnTo>
                  <a:pt x="5913" y="61"/>
                </a:lnTo>
                <a:lnTo>
                  <a:pt x="5913" y="61"/>
                </a:lnTo>
                <a:lnTo>
                  <a:pt x="5913" y="61"/>
                </a:lnTo>
                <a:lnTo>
                  <a:pt x="5915" y="61"/>
                </a:lnTo>
                <a:lnTo>
                  <a:pt x="5918" y="61"/>
                </a:lnTo>
                <a:lnTo>
                  <a:pt x="5918" y="61"/>
                </a:lnTo>
                <a:lnTo>
                  <a:pt x="5918" y="61"/>
                </a:lnTo>
                <a:lnTo>
                  <a:pt x="5920" y="61"/>
                </a:lnTo>
                <a:lnTo>
                  <a:pt x="5923" y="61"/>
                </a:lnTo>
                <a:lnTo>
                  <a:pt x="5923" y="61"/>
                </a:lnTo>
                <a:lnTo>
                  <a:pt x="5923" y="61"/>
                </a:lnTo>
                <a:lnTo>
                  <a:pt x="5925" y="61"/>
                </a:lnTo>
                <a:lnTo>
                  <a:pt x="5927" y="61"/>
                </a:lnTo>
                <a:lnTo>
                  <a:pt x="5927" y="61"/>
                </a:lnTo>
                <a:lnTo>
                  <a:pt x="5930" y="61"/>
                </a:lnTo>
                <a:lnTo>
                  <a:pt x="5930" y="61"/>
                </a:lnTo>
                <a:lnTo>
                  <a:pt x="5932" y="61"/>
                </a:lnTo>
                <a:lnTo>
                  <a:pt x="5932" y="61"/>
                </a:lnTo>
                <a:lnTo>
                  <a:pt x="5935" y="61"/>
                </a:lnTo>
                <a:lnTo>
                  <a:pt x="5935" y="61"/>
                </a:lnTo>
                <a:lnTo>
                  <a:pt x="5937" y="61"/>
                </a:lnTo>
                <a:lnTo>
                  <a:pt x="5937" y="61"/>
                </a:lnTo>
                <a:lnTo>
                  <a:pt x="5939" y="61"/>
                </a:lnTo>
                <a:lnTo>
                  <a:pt x="5939" y="61"/>
                </a:lnTo>
                <a:lnTo>
                  <a:pt x="5942" y="61"/>
                </a:lnTo>
                <a:lnTo>
                  <a:pt x="5942" y="61"/>
                </a:lnTo>
                <a:lnTo>
                  <a:pt x="5944" y="61"/>
                </a:lnTo>
                <a:lnTo>
                  <a:pt x="5944" y="61"/>
                </a:lnTo>
                <a:lnTo>
                  <a:pt x="5947" y="61"/>
                </a:lnTo>
                <a:lnTo>
                  <a:pt x="5947" y="61"/>
                </a:lnTo>
                <a:lnTo>
                  <a:pt x="5949" y="61"/>
                </a:lnTo>
                <a:lnTo>
                  <a:pt x="5949" y="61"/>
                </a:lnTo>
                <a:lnTo>
                  <a:pt x="5952" y="61"/>
                </a:lnTo>
                <a:lnTo>
                  <a:pt x="5952" y="61"/>
                </a:lnTo>
                <a:lnTo>
                  <a:pt x="5954" y="61"/>
                </a:lnTo>
                <a:lnTo>
                  <a:pt x="5954" y="61"/>
                </a:lnTo>
                <a:lnTo>
                  <a:pt x="5957" y="61"/>
                </a:lnTo>
                <a:lnTo>
                  <a:pt x="5957" y="61"/>
                </a:lnTo>
                <a:lnTo>
                  <a:pt x="5959" y="61"/>
                </a:lnTo>
                <a:lnTo>
                  <a:pt x="5959" y="61"/>
                </a:lnTo>
                <a:lnTo>
                  <a:pt x="5961" y="61"/>
                </a:lnTo>
                <a:lnTo>
                  <a:pt x="5961" y="61"/>
                </a:lnTo>
                <a:lnTo>
                  <a:pt x="5964" y="61"/>
                </a:lnTo>
                <a:lnTo>
                  <a:pt x="5964" y="61"/>
                </a:lnTo>
                <a:lnTo>
                  <a:pt x="5966" y="61"/>
                </a:lnTo>
                <a:lnTo>
                  <a:pt x="5966" y="61"/>
                </a:lnTo>
                <a:lnTo>
                  <a:pt x="5969" y="61"/>
                </a:lnTo>
                <a:lnTo>
                  <a:pt x="5969" y="61"/>
                </a:lnTo>
                <a:lnTo>
                  <a:pt x="5971" y="61"/>
                </a:lnTo>
                <a:lnTo>
                  <a:pt x="5971" y="61"/>
                </a:lnTo>
                <a:lnTo>
                  <a:pt x="5974" y="61"/>
                </a:lnTo>
                <a:lnTo>
                  <a:pt x="5974" y="61"/>
                </a:lnTo>
                <a:lnTo>
                  <a:pt x="5974" y="61"/>
                </a:lnTo>
                <a:lnTo>
                  <a:pt x="5976" y="61"/>
                </a:lnTo>
                <a:lnTo>
                  <a:pt x="5978" y="61"/>
                </a:lnTo>
                <a:lnTo>
                  <a:pt x="5978" y="61"/>
                </a:lnTo>
                <a:lnTo>
                  <a:pt x="5978" y="61"/>
                </a:lnTo>
                <a:lnTo>
                  <a:pt x="5981" y="61"/>
                </a:lnTo>
                <a:lnTo>
                  <a:pt x="5983" y="61"/>
                </a:lnTo>
                <a:lnTo>
                  <a:pt x="5983" y="61"/>
                </a:lnTo>
                <a:lnTo>
                  <a:pt x="5986" y="61"/>
                </a:lnTo>
                <a:lnTo>
                  <a:pt x="5986" y="61"/>
                </a:lnTo>
                <a:lnTo>
                  <a:pt x="5988" y="61"/>
                </a:lnTo>
                <a:lnTo>
                  <a:pt x="5988" y="61"/>
                </a:lnTo>
                <a:lnTo>
                  <a:pt x="5990" y="61"/>
                </a:lnTo>
                <a:lnTo>
                  <a:pt x="5990" y="61"/>
                </a:lnTo>
                <a:lnTo>
                  <a:pt x="5993" y="61"/>
                </a:lnTo>
                <a:lnTo>
                  <a:pt x="5993" y="61"/>
                </a:lnTo>
                <a:lnTo>
                  <a:pt x="5995" y="61"/>
                </a:lnTo>
                <a:lnTo>
                  <a:pt x="5995" y="61"/>
                </a:lnTo>
                <a:lnTo>
                  <a:pt x="5998" y="61"/>
                </a:lnTo>
                <a:lnTo>
                  <a:pt x="5998" y="61"/>
                </a:lnTo>
                <a:lnTo>
                  <a:pt x="6000" y="61"/>
                </a:lnTo>
                <a:lnTo>
                  <a:pt x="6000" y="61"/>
                </a:lnTo>
                <a:lnTo>
                  <a:pt x="6003" y="61"/>
                </a:lnTo>
                <a:lnTo>
                  <a:pt x="6003" y="61"/>
                </a:lnTo>
                <a:lnTo>
                  <a:pt x="6005" y="61"/>
                </a:lnTo>
                <a:lnTo>
                  <a:pt x="6005" y="61"/>
                </a:lnTo>
                <a:lnTo>
                  <a:pt x="6008" y="61"/>
                </a:lnTo>
                <a:lnTo>
                  <a:pt x="6008" y="61"/>
                </a:lnTo>
                <a:lnTo>
                  <a:pt x="6010" y="61"/>
                </a:lnTo>
                <a:lnTo>
                  <a:pt x="6010" y="61"/>
                </a:lnTo>
                <a:lnTo>
                  <a:pt x="6012" y="61"/>
                </a:lnTo>
                <a:lnTo>
                  <a:pt x="6012" y="61"/>
                </a:lnTo>
                <a:lnTo>
                  <a:pt x="6015" y="61"/>
                </a:lnTo>
                <a:lnTo>
                  <a:pt x="6015" y="61"/>
                </a:lnTo>
                <a:lnTo>
                  <a:pt x="6017" y="61"/>
                </a:lnTo>
                <a:lnTo>
                  <a:pt x="6017" y="61"/>
                </a:lnTo>
                <a:lnTo>
                  <a:pt x="6020" y="61"/>
                </a:lnTo>
                <a:lnTo>
                  <a:pt x="6020" y="61"/>
                </a:lnTo>
                <a:lnTo>
                  <a:pt x="6022" y="61"/>
                </a:lnTo>
                <a:lnTo>
                  <a:pt x="6022" y="61"/>
                </a:lnTo>
                <a:lnTo>
                  <a:pt x="6024" y="61"/>
                </a:lnTo>
                <a:lnTo>
                  <a:pt x="6024" y="61"/>
                </a:lnTo>
                <a:lnTo>
                  <a:pt x="6027" y="61"/>
                </a:lnTo>
                <a:lnTo>
                  <a:pt x="6027" y="61"/>
                </a:lnTo>
                <a:lnTo>
                  <a:pt x="6029" y="61"/>
                </a:lnTo>
                <a:lnTo>
                  <a:pt x="6029" y="61"/>
                </a:lnTo>
                <a:lnTo>
                  <a:pt x="6032" y="61"/>
                </a:lnTo>
                <a:lnTo>
                  <a:pt x="6032" y="61"/>
                </a:lnTo>
                <a:lnTo>
                  <a:pt x="6034" y="61"/>
                </a:lnTo>
                <a:lnTo>
                  <a:pt x="6034" y="61"/>
                </a:lnTo>
                <a:lnTo>
                  <a:pt x="6034" y="61"/>
                </a:lnTo>
                <a:lnTo>
                  <a:pt x="6037" y="61"/>
                </a:lnTo>
                <a:lnTo>
                  <a:pt x="6039" y="61"/>
                </a:lnTo>
                <a:lnTo>
                  <a:pt x="6039" y="61"/>
                </a:lnTo>
                <a:lnTo>
                  <a:pt x="6039" y="61"/>
                </a:lnTo>
                <a:lnTo>
                  <a:pt x="6042" y="61"/>
                </a:lnTo>
                <a:lnTo>
                  <a:pt x="6044" y="61"/>
                </a:lnTo>
                <a:lnTo>
                  <a:pt x="6044" y="61"/>
                </a:lnTo>
                <a:lnTo>
                  <a:pt x="6046" y="61"/>
                </a:lnTo>
                <a:lnTo>
                  <a:pt x="6046" y="61"/>
                </a:lnTo>
                <a:lnTo>
                  <a:pt x="6049" y="61"/>
                </a:lnTo>
                <a:lnTo>
                  <a:pt x="6049" y="61"/>
                </a:lnTo>
                <a:lnTo>
                  <a:pt x="6051" y="61"/>
                </a:lnTo>
                <a:lnTo>
                  <a:pt x="6051" y="61"/>
                </a:lnTo>
                <a:lnTo>
                  <a:pt x="6054" y="61"/>
                </a:lnTo>
                <a:lnTo>
                  <a:pt x="6054" y="61"/>
                </a:lnTo>
                <a:lnTo>
                  <a:pt x="6056" y="61"/>
                </a:lnTo>
                <a:lnTo>
                  <a:pt x="6056" y="61"/>
                </a:lnTo>
                <a:lnTo>
                  <a:pt x="6058" y="61"/>
                </a:lnTo>
                <a:lnTo>
                  <a:pt x="6058" y="61"/>
                </a:lnTo>
              </a:path>
            </a:pathLst>
          </a:custGeom>
          <a:noFill/>
          <a:ln w="30163" cap="flat">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Rectangle 45">
            <a:extLst>
              <a:ext uri="{FF2B5EF4-FFF2-40B4-BE49-F238E27FC236}">
                <a16:creationId xmlns:a16="http://schemas.microsoft.com/office/drawing/2014/main" id="{20399ED3-1607-47D5-8107-D1D53C8476C6}"/>
              </a:ext>
            </a:extLst>
          </p:cNvPr>
          <p:cNvSpPr>
            <a:spLocks noChangeArrowheads="1"/>
          </p:cNvSpPr>
          <p:nvPr/>
        </p:nvSpPr>
        <p:spPr bwMode="auto">
          <a:xfrm>
            <a:off x="9985375" y="5670550"/>
            <a:ext cx="1293813" cy="37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00B0F0"/>
                </a:solidFill>
                <a:effectLst/>
                <a:latin typeface="Calibri" panose="020F0502020204030204" pitchFamily="34" charset="0"/>
              </a:rPr>
              <a:t>M19 &lt; 0.01</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54305371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50B3D41-90AC-4CC4-932C-E62C2ADE1629}"/>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Trivial: Part II</a:t>
            </a:r>
          </a:p>
        </p:txBody>
      </p:sp>
      <p:sp>
        <p:nvSpPr>
          <p:cNvPr id="7" name="TextBox 6">
            <a:extLst>
              <a:ext uri="{FF2B5EF4-FFF2-40B4-BE49-F238E27FC236}">
                <a16:creationId xmlns:a16="http://schemas.microsoft.com/office/drawing/2014/main" id="{DB186BA4-EE62-4818-AF07-AB0F3A19B0AE}"/>
              </a:ext>
            </a:extLst>
          </p:cNvPr>
          <p:cNvSpPr txBox="1"/>
          <p:nvPr/>
        </p:nvSpPr>
        <p:spPr>
          <a:xfrm>
            <a:off x="159237" y="1494531"/>
            <a:ext cx="11815547" cy="1107996"/>
          </a:xfrm>
          <a:prstGeom prst="rect">
            <a:avLst/>
          </a:prstGeom>
          <a:noFill/>
        </p:spPr>
        <p:txBody>
          <a:bodyPr wrap="square">
            <a:spAutoFit/>
          </a:bodyPr>
          <a:lstStyle/>
          <a:p>
            <a:r>
              <a:rPr lang="en-US" sz="2400" dirty="0"/>
              <a:t>From the Numenta Benchmark.</a:t>
            </a:r>
          </a:p>
          <a:p>
            <a:r>
              <a:rPr lang="en-US" sz="2400" dirty="0"/>
              <a:t>A test dataset, and a one-liner that perfectly solves it.</a:t>
            </a:r>
          </a:p>
          <a:p>
            <a:endParaRPr lang="en-US" dirty="0"/>
          </a:p>
        </p:txBody>
      </p:sp>
      <p:pic>
        <p:nvPicPr>
          <p:cNvPr id="5" name="Picture 4">
            <a:extLst>
              <a:ext uri="{FF2B5EF4-FFF2-40B4-BE49-F238E27FC236}">
                <a16:creationId xmlns:a16="http://schemas.microsoft.com/office/drawing/2014/main" id="{44ED54B6-8F73-4493-AC86-91E6E84E4240}"/>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9237" y="3583622"/>
            <a:ext cx="11770555" cy="3020378"/>
          </a:xfrm>
          <a:prstGeom prst="rect">
            <a:avLst/>
          </a:prstGeom>
          <a:noFill/>
          <a:ln>
            <a:noFill/>
          </a:ln>
        </p:spPr>
      </p:pic>
    </p:spTree>
    <p:extLst>
      <p:ext uri="{BB962C8B-B14F-4D97-AF65-F5344CB8AC3E}">
        <p14:creationId xmlns:p14="http://schemas.microsoft.com/office/powerpoint/2010/main" val="261006546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64CE11-F51D-4DC4-ACA8-7D07B1C045CA}"/>
              </a:ext>
            </a:extLst>
          </p:cNvPr>
          <p:cNvSpPr>
            <a:spLocks noGrp="1"/>
          </p:cNvSpPr>
          <p:nvPr>
            <p:ph type="title"/>
          </p:nvPr>
        </p:nvSpPr>
        <p:spPr>
          <a:xfrm>
            <a:off x="76200" y="60325"/>
            <a:ext cx="10515600" cy="822325"/>
          </a:xfrm>
        </p:spPr>
        <p:txBody>
          <a:bodyPr/>
          <a:lstStyle/>
          <a:p>
            <a:r>
              <a:rPr lang="en-US" dirty="0">
                <a:latin typeface="+mn-lt"/>
              </a:rPr>
              <a:t>Disclaimer</a:t>
            </a:r>
            <a:r>
              <a:rPr lang="en-US" dirty="0"/>
              <a:t> </a:t>
            </a:r>
          </a:p>
        </p:txBody>
      </p:sp>
      <p:sp>
        <p:nvSpPr>
          <p:cNvPr id="3" name="Content Placeholder 2">
            <a:extLst>
              <a:ext uri="{FF2B5EF4-FFF2-40B4-BE49-F238E27FC236}">
                <a16:creationId xmlns:a16="http://schemas.microsoft.com/office/drawing/2014/main" id="{4AD7D9F8-D6FB-4333-9630-D0D628C8D9FE}"/>
              </a:ext>
            </a:extLst>
          </p:cNvPr>
          <p:cNvSpPr>
            <a:spLocks noGrp="1"/>
          </p:cNvSpPr>
          <p:nvPr>
            <p:ph idx="1"/>
          </p:nvPr>
        </p:nvSpPr>
        <p:spPr>
          <a:xfrm>
            <a:off x="485140" y="1273810"/>
            <a:ext cx="11544300" cy="4851399"/>
          </a:xfrm>
        </p:spPr>
        <p:txBody>
          <a:bodyPr>
            <a:normAutofit/>
          </a:bodyPr>
          <a:lstStyle/>
          <a:p>
            <a:pPr>
              <a:spcAft>
                <a:spcPts val="1800"/>
              </a:spcAft>
            </a:pPr>
            <a:r>
              <a:rPr lang="en-US" dirty="0"/>
              <a:t>I will make some unflattering claims about academic research in anomaly detection.</a:t>
            </a:r>
          </a:p>
          <a:p>
            <a:pPr>
              <a:spcAft>
                <a:spcPts val="1800"/>
              </a:spcAft>
            </a:pPr>
            <a:r>
              <a:rPr lang="en-US" dirty="0"/>
              <a:t>Some of my students did help in running experiments. However, these are </a:t>
            </a:r>
            <a:r>
              <a:rPr lang="en-US" i="1" dirty="0"/>
              <a:t>my</a:t>
            </a:r>
            <a:r>
              <a:rPr lang="en-US" dirty="0"/>
              <a:t> viewpoints, and are not necessarily endorsed by my students or UCR.</a:t>
            </a:r>
          </a:p>
          <a:p>
            <a:pPr>
              <a:spcAft>
                <a:spcPts val="1800"/>
              </a:spcAft>
            </a:pPr>
            <a:r>
              <a:rPr lang="en-US" dirty="0"/>
              <a:t>I am not claiming that </a:t>
            </a:r>
            <a:r>
              <a:rPr lang="en-US" i="1" dirty="0"/>
              <a:t>my</a:t>
            </a:r>
            <a:r>
              <a:rPr lang="en-US" dirty="0"/>
              <a:t> research is free of these flaws, or flaws in general.</a:t>
            </a:r>
          </a:p>
          <a:p>
            <a:pPr>
              <a:spcAft>
                <a:spcPts val="1800"/>
              </a:spcAft>
            </a:pPr>
            <a:r>
              <a:rPr lang="en-US" dirty="0"/>
              <a:t>My title is click-bait, sorry. However, it is also true. </a:t>
            </a:r>
          </a:p>
          <a:p>
            <a:pPr>
              <a:spcAft>
                <a:spcPts val="1800"/>
              </a:spcAft>
            </a:pPr>
            <a:r>
              <a:rPr lang="en-US" dirty="0"/>
              <a:t>My slides are a too wordy, sorry.  But I do hope people will also read this offline.</a:t>
            </a:r>
          </a:p>
        </p:txBody>
      </p:sp>
    </p:spTree>
    <p:extLst>
      <p:ext uri="{BB962C8B-B14F-4D97-AF65-F5344CB8AC3E}">
        <p14:creationId xmlns:p14="http://schemas.microsoft.com/office/powerpoint/2010/main" val="17363197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50B3D41-90AC-4CC4-932C-E62C2ADE1629}"/>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Trivial: Part III</a:t>
            </a:r>
          </a:p>
        </p:txBody>
      </p:sp>
      <p:sp>
        <p:nvSpPr>
          <p:cNvPr id="7" name="TextBox 6">
            <a:extLst>
              <a:ext uri="{FF2B5EF4-FFF2-40B4-BE49-F238E27FC236}">
                <a16:creationId xmlns:a16="http://schemas.microsoft.com/office/drawing/2014/main" id="{DB186BA4-EE62-4818-AF07-AB0F3A19B0AE}"/>
              </a:ext>
            </a:extLst>
          </p:cNvPr>
          <p:cNvSpPr txBox="1"/>
          <p:nvPr/>
        </p:nvSpPr>
        <p:spPr>
          <a:xfrm>
            <a:off x="159237" y="1494531"/>
            <a:ext cx="11815547" cy="830997"/>
          </a:xfrm>
          <a:prstGeom prst="rect">
            <a:avLst/>
          </a:prstGeom>
          <a:noFill/>
        </p:spPr>
        <p:txBody>
          <a:bodyPr wrap="square">
            <a:spAutoFit/>
          </a:bodyPr>
          <a:lstStyle/>
          <a:p>
            <a:r>
              <a:rPr lang="en-US" sz="2400" dirty="0"/>
              <a:t>From the Yahoo Benchmark.</a:t>
            </a:r>
          </a:p>
          <a:p>
            <a:r>
              <a:rPr lang="en-US" sz="2400" dirty="0"/>
              <a:t>A test dataset, and a one-liner that perfectly solves it.</a:t>
            </a:r>
          </a:p>
        </p:txBody>
      </p:sp>
      <p:sp>
        <p:nvSpPr>
          <p:cNvPr id="8" name="Rectangle 6">
            <a:extLst>
              <a:ext uri="{FF2B5EF4-FFF2-40B4-BE49-F238E27FC236}">
                <a16:creationId xmlns:a16="http://schemas.microsoft.com/office/drawing/2014/main" id="{4A7428FC-DF3F-4399-861A-2FD5D0A6A4EF}"/>
              </a:ext>
            </a:extLst>
          </p:cNvPr>
          <p:cNvSpPr>
            <a:spLocks noChangeArrowheads="1"/>
          </p:cNvSpPr>
          <p:nvPr/>
        </p:nvSpPr>
        <p:spPr bwMode="auto">
          <a:xfrm>
            <a:off x="7839346" y="5678490"/>
            <a:ext cx="387350" cy="693738"/>
          </a:xfrm>
          <a:prstGeom prst="rect">
            <a:avLst/>
          </a:prstGeom>
          <a:solidFill>
            <a:srgbClr val="E2F0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Line 7">
            <a:extLst>
              <a:ext uri="{FF2B5EF4-FFF2-40B4-BE49-F238E27FC236}">
                <a16:creationId xmlns:a16="http://schemas.microsoft.com/office/drawing/2014/main" id="{4B81B957-9B08-4E71-90A2-4536F4845300}"/>
              </a:ext>
            </a:extLst>
          </p:cNvPr>
          <p:cNvSpPr>
            <a:spLocks noChangeShapeType="1"/>
          </p:cNvSpPr>
          <p:nvPr/>
        </p:nvSpPr>
        <p:spPr bwMode="auto">
          <a:xfrm flipV="1">
            <a:off x="943246" y="3578227"/>
            <a:ext cx="0" cy="201930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8">
            <a:extLst>
              <a:ext uri="{FF2B5EF4-FFF2-40B4-BE49-F238E27FC236}">
                <a16:creationId xmlns:a16="http://schemas.microsoft.com/office/drawing/2014/main" id="{2C3BFFA9-12D1-4F1A-BEBC-8FA9A40FDE9C}"/>
              </a:ext>
            </a:extLst>
          </p:cNvPr>
          <p:cNvSpPr>
            <a:spLocks noChangeShapeType="1"/>
          </p:cNvSpPr>
          <p:nvPr/>
        </p:nvSpPr>
        <p:spPr bwMode="auto">
          <a:xfrm>
            <a:off x="843234" y="5597527"/>
            <a:ext cx="90488"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9">
            <a:extLst>
              <a:ext uri="{FF2B5EF4-FFF2-40B4-BE49-F238E27FC236}">
                <a16:creationId xmlns:a16="http://schemas.microsoft.com/office/drawing/2014/main" id="{920E7661-ECB0-42AF-9AE8-1DFCF6068DEB}"/>
              </a:ext>
            </a:extLst>
          </p:cNvPr>
          <p:cNvSpPr>
            <a:spLocks noChangeShapeType="1"/>
          </p:cNvSpPr>
          <p:nvPr/>
        </p:nvSpPr>
        <p:spPr bwMode="auto">
          <a:xfrm>
            <a:off x="843234" y="5092702"/>
            <a:ext cx="90488"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0">
            <a:extLst>
              <a:ext uri="{FF2B5EF4-FFF2-40B4-BE49-F238E27FC236}">
                <a16:creationId xmlns:a16="http://schemas.microsoft.com/office/drawing/2014/main" id="{9CC4CB90-9B5C-450D-9DE4-A19F7DC47AA6}"/>
              </a:ext>
            </a:extLst>
          </p:cNvPr>
          <p:cNvSpPr>
            <a:spLocks noChangeShapeType="1"/>
          </p:cNvSpPr>
          <p:nvPr/>
        </p:nvSpPr>
        <p:spPr bwMode="auto">
          <a:xfrm>
            <a:off x="843234" y="4587877"/>
            <a:ext cx="90488"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1">
            <a:extLst>
              <a:ext uri="{FF2B5EF4-FFF2-40B4-BE49-F238E27FC236}">
                <a16:creationId xmlns:a16="http://schemas.microsoft.com/office/drawing/2014/main" id="{A7ED6A6D-FB24-450B-A85E-52552A463816}"/>
              </a:ext>
            </a:extLst>
          </p:cNvPr>
          <p:cNvSpPr>
            <a:spLocks noChangeShapeType="1"/>
          </p:cNvSpPr>
          <p:nvPr/>
        </p:nvSpPr>
        <p:spPr bwMode="auto">
          <a:xfrm>
            <a:off x="843234" y="4083052"/>
            <a:ext cx="90488"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2">
            <a:extLst>
              <a:ext uri="{FF2B5EF4-FFF2-40B4-BE49-F238E27FC236}">
                <a16:creationId xmlns:a16="http://schemas.microsoft.com/office/drawing/2014/main" id="{BDCD370D-EE71-46AF-9A53-4B5BAEEF6C07}"/>
              </a:ext>
            </a:extLst>
          </p:cNvPr>
          <p:cNvSpPr>
            <a:spLocks noChangeArrowheads="1"/>
          </p:cNvSpPr>
          <p:nvPr/>
        </p:nvSpPr>
        <p:spPr bwMode="auto">
          <a:xfrm>
            <a:off x="657496" y="5495927"/>
            <a:ext cx="268288"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 name="Rectangle 13">
            <a:extLst>
              <a:ext uri="{FF2B5EF4-FFF2-40B4-BE49-F238E27FC236}">
                <a16:creationId xmlns:a16="http://schemas.microsoft.com/office/drawing/2014/main" id="{E7AF2F17-06F2-4567-B0DA-CA02D36044FC}"/>
              </a:ext>
            </a:extLst>
          </p:cNvPr>
          <p:cNvSpPr>
            <a:spLocks noChangeArrowheads="1"/>
          </p:cNvSpPr>
          <p:nvPr/>
        </p:nvSpPr>
        <p:spPr bwMode="auto">
          <a:xfrm>
            <a:off x="425721" y="4984752"/>
            <a:ext cx="496888"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 name="Rectangle 14">
            <a:extLst>
              <a:ext uri="{FF2B5EF4-FFF2-40B4-BE49-F238E27FC236}">
                <a16:creationId xmlns:a16="http://schemas.microsoft.com/office/drawing/2014/main" id="{C371A0F7-F2F2-49F2-83A4-4E8FCC80453B}"/>
              </a:ext>
            </a:extLst>
          </p:cNvPr>
          <p:cNvSpPr>
            <a:spLocks noChangeArrowheads="1"/>
          </p:cNvSpPr>
          <p:nvPr/>
        </p:nvSpPr>
        <p:spPr bwMode="auto">
          <a:xfrm>
            <a:off x="416196" y="4481515"/>
            <a:ext cx="496888"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 name="Rectangle 15">
            <a:extLst>
              <a:ext uri="{FF2B5EF4-FFF2-40B4-BE49-F238E27FC236}">
                <a16:creationId xmlns:a16="http://schemas.microsoft.com/office/drawing/2014/main" id="{7FDAEB08-73BA-40DC-B1E6-B82DA4C47A84}"/>
              </a:ext>
            </a:extLst>
          </p:cNvPr>
          <p:cNvSpPr>
            <a:spLocks noChangeArrowheads="1"/>
          </p:cNvSpPr>
          <p:nvPr/>
        </p:nvSpPr>
        <p:spPr bwMode="auto">
          <a:xfrm>
            <a:off x="425721" y="3976690"/>
            <a:ext cx="496888"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 name="Rectangle 16">
            <a:extLst>
              <a:ext uri="{FF2B5EF4-FFF2-40B4-BE49-F238E27FC236}">
                <a16:creationId xmlns:a16="http://schemas.microsoft.com/office/drawing/2014/main" id="{1F8C5D55-5119-48A4-B9F8-28823DEF1587}"/>
              </a:ext>
            </a:extLst>
          </p:cNvPr>
          <p:cNvSpPr>
            <a:spLocks noChangeArrowheads="1"/>
          </p:cNvSpPr>
          <p:nvPr/>
        </p:nvSpPr>
        <p:spPr bwMode="auto">
          <a:xfrm>
            <a:off x="425721" y="3479802"/>
            <a:ext cx="496888"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Freeform 17">
            <a:extLst>
              <a:ext uri="{FF2B5EF4-FFF2-40B4-BE49-F238E27FC236}">
                <a16:creationId xmlns:a16="http://schemas.microsoft.com/office/drawing/2014/main" id="{1AD19215-FBDB-4DF1-8376-6048622F5F2C}"/>
              </a:ext>
            </a:extLst>
          </p:cNvPr>
          <p:cNvSpPr>
            <a:spLocks/>
          </p:cNvSpPr>
          <p:nvPr/>
        </p:nvSpPr>
        <p:spPr bwMode="auto">
          <a:xfrm>
            <a:off x="1071834" y="3613152"/>
            <a:ext cx="8162925" cy="1984375"/>
          </a:xfrm>
          <a:custGeom>
            <a:avLst/>
            <a:gdLst>
              <a:gd name="T0" fmla="*/ 81 w 5142"/>
              <a:gd name="T1" fmla="*/ 1084 h 1250"/>
              <a:gd name="T2" fmla="*/ 165 w 5142"/>
              <a:gd name="T3" fmla="*/ 1123 h 1250"/>
              <a:gd name="T4" fmla="*/ 248 w 5142"/>
              <a:gd name="T5" fmla="*/ 997 h 1250"/>
              <a:gd name="T6" fmla="*/ 330 w 5142"/>
              <a:gd name="T7" fmla="*/ 1156 h 1250"/>
              <a:gd name="T8" fmla="*/ 413 w 5142"/>
              <a:gd name="T9" fmla="*/ 1160 h 1250"/>
              <a:gd name="T10" fmla="*/ 499 w 5142"/>
              <a:gd name="T11" fmla="*/ 1062 h 1250"/>
              <a:gd name="T12" fmla="*/ 580 w 5142"/>
              <a:gd name="T13" fmla="*/ 1181 h 1250"/>
              <a:gd name="T14" fmla="*/ 663 w 5142"/>
              <a:gd name="T15" fmla="*/ 1119 h 1250"/>
              <a:gd name="T16" fmla="*/ 746 w 5142"/>
              <a:gd name="T17" fmla="*/ 1157 h 1250"/>
              <a:gd name="T18" fmla="*/ 830 w 5142"/>
              <a:gd name="T19" fmla="*/ 1094 h 1250"/>
              <a:gd name="T20" fmla="*/ 913 w 5142"/>
              <a:gd name="T21" fmla="*/ 1205 h 1250"/>
              <a:gd name="T22" fmla="*/ 997 w 5142"/>
              <a:gd name="T23" fmla="*/ 1137 h 1250"/>
              <a:gd name="T24" fmla="*/ 1080 w 5142"/>
              <a:gd name="T25" fmla="*/ 1001 h 1250"/>
              <a:gd name="T26" fmla="*/ 1163 w 5142"/>
              <a:gd name="T27" fmla="*/ 1075 h 1250"/>
              <a:gd name="T28" fmla="*/ 1247 w 5142"/>
              <a:gd name="T29" fmla="*/ 1121 h 1250"/>
              <a:gd name="T30" fmla="*/ 1330 w 5142"/>
              <a:gd name="T31" fmla="*/ 1168 h 1250"/>
              <a:gd name="T32" fmla="*/ 1413 w 5142"/>
              <a:gd name="T33" fmla="*/ 1125 h 1250"/>
              <a:gd name="T34" fmla="*/ 1497 w 5142"/>
              <a:gd name="T35" fmla="*/ 1126 h 1250"/>
              <a:gd name="T36" fmla="*/ 1580 w 5142"/>
              <a:gd name="T37" fmla="*/ 1186 h 1250"/>
              <a:gd name="T38" fmla="*/ 1664 w 5142"/>
              <a:gd name="T39" fmla="*/ 1098 h 1250"/>
              <a:gd name="T40" fmla="*/ 1747 w 5142"/>
              <a:gd name="T41" fmla="*/ 1073 h 1250"/>
              <a:gd name="T42" fmla="*/ 1830 w 5142"/>
              <a:gd name="T43" fmla="*/ 1135 h 1250"/>
              <a:gd name="T44" fmla="*/ 1913 w 5142"/>
              <a:gd name="T45" fmla="*/ 1132 h 1250"/>
              <a:gd name="T46" fmla="*/ 1997 w 5142"/>
              <a:gd name="T47" fmla="*/ 1179 h 1250"/>
              <a:gd name="T48" fmla="*/ 2080 w 5142"/>
              <a:gd name="T49" fmla="*/ 1107 h 1250"/>
              <a:gd name="T50" fmla="*/ 2164 w 5142"/>
              <a:gd name="T51" fmla="*/ 1149 h 1250"/>
              <a:gd name="T52" fmla="*/ 2247 w 5142"/>
              <a:gd name="T53" fmla="*/ 1156 h 1250"/>
              <a:gd name="T54" fmla="*/ 2330 w 5142"/>
              <a:gd name="T55" fmla="*/ 1060 h 1250"/>
              <a:gd name="T56" fmla="*/ 2414 w 5142"/>
              <a:gd name="T57" fmla="*/ 1104 h 1250"/>
              <a:gd name="T58" fmla="*/ 2497 w 5142"/>
              <a:gd name="T59" fmla="*/ 1163 h 1250"/>
              <a:gd name="T60" fmla="*/ 2580 w 5142"/>
              <a:gd name="T61" fmla="*/ 1035 h 1250"/>
              <a:gd name="T62" fmla="*/ 2664 w 5142"/>
              <a:gd name="T63" fmla="*/ 1118 h 1250"/>
              <a:gd name="T64" fmla="*/ 2747 w 5142"/>
              <a:gd name="T65" fmla="*/ 1200 h 1250"/>
              <a:gd name="T66" fmla="*/ 2830 w 5142"/>
              <a:gd name="T67" fmla="*/ 1225 h 1250"/>
              <a:gd name="T68" fmla="*/ 2914 w 5142"/>
              <a:gd name="T69" fmla="*/ 1121 h 1250"/>
              <a:gd name="T70" fmla="*/ 2997 w 5142"/>
              <a:gd name="T71" fmla="*/ 1131 h 1250"/>
              <a:gd name="T72" fmla="*/ 3081 w 5142"/>
              <a:gd name="T73" fmla="*/ 1219 h 1250"/>
              <a:gd name="T74" fmla="*/ 3164 w 5142"/>
              <a:gd name="T75" fmla="*/ 1092 h 1250"/>
              <a:gd name="T76" fmla="*/ 3247 w 5142"/>
              <a:gd name="T77" fmla="*/ 1078 h 1250"/>
              <a:gd name="T78" fmla="*/ 3331 w 5142"/>
              <a:gd name="T79" fmla="*/ 1106 h 1250"/>
              <a:gd name="T80" fmla="*/ 3414 w 5142"/>
              <a:gd name="T81" fmla="*/ 1162 h 1250"/>
              <a:gd name="T82" fmla="*/ 3495 w 5142"/>
              <a:gd name="T83" fmla="*/ 1132 h 1250"/>
              <a:gd name="T84" fmla="*/ 3581 w 5142"/>
              <a:gd name="T85" fmla="*/ 1094 h 1250"/>
              <a:gd name="T86" fmla="*/ 3664 w 5142"/>
              <a:gd name="T87" fmla="*/ 1123 h 1250"/>
              <a:gd name="T88" fmla="*/ 3748 w 5142"/>
              <a:gd name="T89" fmla="*/ 1218 h 1250"/>
              <a:gd name="T90" fmla="*/ 3829 w 5142"/>
              <a:gd name="T91" fmla="*/ 1063 h 1250"/>
              <a:gd name="T92" fmla="*/ 3912 w 5142"/>
              <a:gd name="T93" fmla="*/ 1182 h 1250"/>
              <a:gd name="T94" fmla="*/ 3998 w 5142"/>
              <a:gd name="T95" fmla="*/ 1197 h 1250"/>
              <a:gd name="T96" fmla="*/ 4079 w 5142"/>
              <a:gd name="T97" fmla="*/ 979 h 1250"/>
              <a:gd name="T98" fmla="*/ 4162 w 5142"/>
              <a:gd name="T99" fmla="*/ 1159 h 1250"/>
              <a:gd name="T100" fmla="*/ 4246 w 5142"/>
              <a:gd name="T101" fmla="*/ 1100 h 1250"/>
              <a:gd name="T102" fmla="*/ 4329 w 5142"/>
              <a:gd name="T103" fmla="*/ 1009 h 1250"/>
              <a:gd name="T104" fmla="*/ 4413 w 5142"/>
              <a:gd name="T105" fmla="*/ 824 h 1250"/>
              <a:gd name="T106" fmla="*/ 4496 w 5142"/>
              <a:gd name="T107" fmla="*/ 1098 h 1250"/>
              <a:gd name="T108" fmla="*/ 4579 w 5142"/>
              <a:gd name="T109" fmla="*/ 961 h 1250"/>
              <a:gd name="T110" fmla="*/ 4662 w 5142"/>
              <a:gd name="T111" fmla="*/ 1250 h 1250"/>
              <a:gd name="T112" fmla="*/ 4746 w 5142"/>
              <a:gd name="T113" fmla="*/ 1250 h 1250"/>
              <a:gd name="T114" fmla="*/ 4829 w 5142"/>
              <a:gd name="T115" fmla="*/ 1096 h 1250"/>
              <a:gd name="T116" fmla="*/ 4913 w 5142"/>
              <a:gd name="T117" fmla="*/ 1190 h 1250"/>
              <a:gd name="T118" fmla="*/ 4996 w 5142"/>
              <a:gd name="T119" fmla="*/ 1166 h 1250"/>
              <a:gd name="T120" fmla="*/ 5079 w 5142"/>
              <a:gd name="T121" fmla="*/ 1171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42" h="1250">
                <a:moveTo>
                  <a:pt x="0" y="1250"/>
                </a:moveTo>
                <a:lnTo>
                  <a:pt x="4" y="1104"/>
                </a:lnTo>
                <a:lnTo>
                  <a:pt x="9" y="976"/>
                </a:lnTo>
                <a:lnTo>
                  <a:pt x="13" y="891"/>
                </a:lnTo>
                <a:lnTo>
                  <a:pt x="15" y="970"/>
                </a:lnTo>
                <a:lnTo>
                  <a:pt x="19" y="1106"/>
                </a:lnTo>
                <a:lnTo>
                  <a:pt x="23" y="1116"/>
                </a:lnTo>
                <a:lnTo>
                  <a:pt x="28" y="1141"/>
                </a:lnTo>
                <a:lnTo>
                  <a:pt x="29" y="1038"/>
                </a:lnTo>
                <a:lnTo>
                  <a:pt x="34" y="1115"/>
                </a:lnTo>
                <a:lnTo>
                  <a:pt x="38" y="1096"/>
                </a:lnTo>
                <a:lnTo>
                  <a:pt x="42" y="1250"/>
                </a:lnTo>
                <a:lnTo>
                  <a:pt x="44" y="1200"/>
                </a:lnTo>
                <a:lnTo>
                  <a:pt x="48" y="1222"/>
                </a:lnTo>
                <a:lnTo>
                  <a:pt x="53" y="1150"/>
                </a:lnTo>
                <a:lnTo>
                  <a:pt x="56" y="1110"/>
                </a:lnTo>
                <a:lnTo>
                  <a:pt x="59" y="1067"/>
                </a:lnTo>
                <a:lnTo>
                  <a:pt x="63" y="1134"/>
                </a:lnTo>
                <a:lnTo>
                  <a:pt x="67" y="1186"/>
                </a:lnTo>
                <a:lnTo>
                  <a:pt x="69" y="1109"/>
                </a:lnTo>
                <a:lnTo>
                  <a:pt x="73" y="1094"/>
                </a:lnTo>
                <a:lnTo>
                  <a:pt x="78" y="1175"/>
                </a:lnTo>
                <a:lnTo>
                  <a:pt x="81" y="1084"/>
                </a:lnTo>
                <a:lnTo>
                  <a:pt x="84" y="924"/>
                </a:lnTo>
                <a:lnTo>
                  <a:pt x="88" y="1179"/>
                </a:lnTo>
                <a:lnTo>
                  <a:pt x="92" y="1082"/>
                </a:lnTo>
                <a:lnTo>
                  <a:pt x="96" y="1116"/>
                </a:lnTo>
                <a:lnTo>
                  <a:pt x="98" y="1094"/>
                </a:lnTo>
                <a:lnTo>
                  <a:pt x="103" y="1088"/>
                </a:lnTo>
                <a:lnTo>
                  <a:pt x="106" y="1160"/>
                </a:lnTo>
                <a:lnTo>
                  <a:pt x="111" y="1132"/>
                </a:lnTo>
                <a:lnTo>
                  <a:pt x="113" y="1106"/>
                </a:lnTo>
                <a:lnTo>
                  <a:pt x="117" y="1100"/>
                </a:lnTo>
                <a:lnTo>
                  <a:pt x="121" y="1224"/>
                </a:lnTo>
                <a:lnTo>
                  <a:pt x="125" y="1190"/>
                </a:lnTo>
                <a:lnTo>
                  <a:pt x="128" y="1147"/>
                </a:lnTo>
                <a:lnTo>
                  <a:pt x="132" y="1202"/>
                </a:lnTo>
                <a:lnTo>
                  <a:pt x="136" y="1098"/>
                </a:lnTo>
                <a:lnTo>
                  <a:pt x="138" y="1140"/>
                </a:lnTo>
                <a:lnTo>
                  <a:pt x="142" y="1194"/>
                </a:lnTo>
                <a:lnTo>
                  <a:pt x="146" y="1107"/>
                </a:lnTo>
                <a:lnTo>
                  <a:pt x="150" y="1134"/>
                </a:lnTo>
                <a:lnTo>
                  <a:pt x="153" y="1152"/>
                </a:lnTo>
                <a:lnTo>
                  <a:pt x="157" y="1069"/>
                </a:lnTo>
                <a:lnTo>
                  <a:pt x="161" y="1084"/>
                </a:lnTo>
                <a:lnTo>
                  <a:pt x="165" y="1123"/>
                </a:lnTo>
                <a:lnTo>
                  <a:pt x="167" y="1020"/>
                </a:lnTo>
                <a:lnTo>
                  <a:pt x="171" y="1025"/>
                </a:lnTo>
                <a:lnTo>
                  <a:pt x="175" y="1128"/>
                </a:lnTo>
                <a:lnTo>
                  <a:pt x="180" y="1149"/>
                </a:lnTo>
                <a:lnTo>
                  <a:pt x="182" y="1013"/>
                </a:lnTo>
                <a:lnTo>
                  <a:pt x="186" y="1184"/>
                </a:lnTo>
                <a:lnTo>
                  <a:pt x="190" y="1109"/>
                </a:lnTo>
                <a:lnTo>
                  <a:pt x="192" y="1109"/>
                </a:lnTo>
                <a:lnTo>
                  <a:pt x="196" y="1163"/>
                </a:lnTo>
                <a:lnTo>
                  <a:pt x="200" y="1125"/>
                </a:lnTo>
                <a:lnTo>
                  <a:pt x="205" y="991"/>
                </a:lnTo>
                <a:lnTo>
                  <a:pt x="207" y="1113"/>
                </a:lnTo>
                <a:lnTo>
                  <a:pt x="211" y="1134"/>
                </a:lnTo>
                <a:lnTo>
                  <a:pt x="215" y="1250"/>
                </a:lnTo>
                <a:lnTo>
                  <a:pt x="219" y="1199"/>
                </a:lnTo>
                <a:lnTo>
                  <a:pt x="221" y="1163"/>
                </a:lnTo>
                <a:lnTo>
                  <a:pt x="225" y="1141"/>
                </a:lnTo>
                <a:lnTo>
                  <a:pt x="230" y="1166"/>
                </a:lnTo>
                <a:lnTo>
                  <a:pt x="234" y="1212"/>
                </a:lnTo>
                <a:lnTo>
                  <a:pt x="236" y="1132"/>
                </a:lnTo>
                <a:lnTo>
                  <a:pt x="240" y="1212"/>
                </a:lnTo>
                <a:lnTo>
                  <a:pt x="244" y="1103"/>
                </a:lnTo>
                <a:lnTo>
                  <a:pt x="248" y="997"/>
                </a:lnTo>
                <a:lnTo>
                  <a:pt x="250" y="1047"/>
                </a:lnTo>
                <a:lnTo>
                  <a:pt x="255" y="1089"/>
                </a:lnTo>
                <a:lnTo>
                  <a:pt x="259" y="1187"/>
                </a:lnTo>
                <a:lnTo>
                  <a:pt x="261" y="1112"/>
                </a:lnTo>
                <a:lnTo>
                  <a:pt x="265" y="1132"/>
                </a:lnTo>
                <a:lnTo>
                  <a:pt x="269" y="1156"/>
                </a:lnTo>
                <a:lnTo>
                  <a:pt x="273" y="1152"/>
                </a:lnTo>
                <a:lnTo>
                  <a:pt x="275" y="1109"/>
                </a:lnTo>
                <a:lnTo>
                  <a:pt x="280" y="1169"/>
                </a:lnTo>
                <a:lnTo>
                  <a:pt x="284" y="1131"/>
                </a:lnTo>
                <a:lnTo>
                  <a:pt x="288" y="1104"/>
                </a:lnTo>
                <a:lnTo>
                  <a:pt x="290" y="1016"/>
                </a:lnTo>
                <a:lnTo>
                  <a:pt x="294" y="1137"/>
                </a:lnTo>
                <a:lnTo>
                  <a:pt x="298" y="1128"/>
                </a:lnTo>
                <a:lnTo>
                  <a:pt x="302" y="1116"/>
                </a:lnTo>
                <a:lnTo>
                  <a:pt x="305" y="1150"/>
                </a:lnTo>
                <a:lnTo>
                  <a:pt x="309" y="1159"/>
                </a:lnTo>
                <a:lnTo>
                  <a:pt x="313" y="1184"/>
                </a:lnTo>
                <a:lnTo>
                  <a:pt x="317" y="1132"/>
                </a:lnTo>
                <a:lnTo>
                  <a:pt x="319" y="1006"/>
                </a:lnTo>
                <a:lnTo>
                  <a:pt x="323" y="1154"/>
                </a:lnTo>
                <a:lnTo>
                  <a:pt x="327" y="1081"/>
                </a:lnTo>
                <a:lnTo>
                  <a:pt x="330" y="1156"/>
                </a:lnTo>
                <a:lnTo>
                  <a:pt x="334" y="1097"/>
                </a:lnTo>
                <a:lnTo>
                  <a:pt x="338" y="1115"/>
                </a:lnTo>
                <a:lnTo>
                  <a:pt x="342" y="1073"/>
                </a:lnTo>
                <a:lnTo>
                  <a:pt x="344" y="1129"/>
                </a:lnTo>
                <a:lnTo>
                  <a:pt x="348" y="1094"/>
                </a:lnTo>
                <a:lnTo>
                  <a:pt x="352" y="976"/>
                </a:lnTo>
                <a:lnTo>
                  <a:pt x="357" y="1069"/>
                </a:lnTo>
                <a:lnTo>
                  <a:pt x="359" y="1107"/>
                </a:lnTo>
                <a:lnTo>
                  <a:pt x="363" y="1172"/>
                </a:lnTo>
                <a:lnTo>
                  <a:pt x="367" y="1029"/>
                </a:lnTo>
                <a:lnTo>
                  <a:pt x="371" y="1078"/>
                </a:lnTo>
                <a:lnTo>
                  <a:pt x="373" y="1163"/>
                </a:lnTo>
                <a:lnTo>
                  <a:pt x="377" y="1188"/>
                </a:lnTo>
                <a:lnTo>
                  <a:pt x="382" y="1132"/>
                </a:lnTo>
                <a:lnTo>
                  <a:pt x="384" y="1186"/>
                </a:lnTo>
                <a:lnTo>
                  <a:pt x="388" y="1250"/>
                </a:lnTo>
                <a:lnTo>
                  <a:pt x="392" y="1206"/>
                </a:lnTo>
                <a:lnTo>
                  <a:pt x="396" y="1175"/>
                </a:lnTo>
                <a:lnTo>
                  <a:pt x="399" y="1224"/>
                </a:lnTo>
                <a:lnTo>
                  <a:pt x="402" y="1182"/>
                </a:lnTo>
                <a:lnTo>
                  <a:pt x="407" y="1169"/>
                </a:lnTo>
                <a:lnTo>
                  <a:pt x="411" y="1250"/>
                </a:lnTo>
                <a:lnTo>
                  <a:pt x="413" y="1160"/>
                </a:lnTo>
                <a:lnTo>
                  <a:pt x="417" y="1162"/>
                </a:lnTo>
                <a:lnTo>
                  <a:pt x="421" y="1122"/>
                </a:lnTo>
                <a:lnTo>
                  <a:pt x="425" y="1119"/>
                </a:lnTo>
                <a:lnTo>
                  <a:pt x="430" y="1067"/>
                </a:lnTo>
                <a:lnTo>
                  <a:pt x="432" y="1128"/>
                </a:lnTo>
                <a:lnTo>
                  <a:pt x="436" y="1138"/>
                </a:lnTo>
                <a:lnTo>
                  <a:pt x="440" y="1138"/>
                </a:lnTo>
                <a:lnTo>
                  <a:pt x="444" y="1104"/>
                </a:lnTo>
                <a:lnTo>
                  <a:pt x="446" y="1019"/>
                </a:lnTo>
                <a:lnTo>
                  <a:pt x="450" y="1100"/>
                </a:lnTo>
                <a:lnTo>
                  <a:pt x="455" y="1088"/>
                </a:lnTo>
                <a:lnTo>
                  <a:pt x="457" y="1174"/>
                </a:lnTo>
                <a:lnTo>
                  <a:pt x="461" y="1141"/>
                </a:lnTo>
                <a:lnTo>
                  <a:pt x="465" y="1131"/>
                </a:lnTo>
                <a:lnTo>
                  <a:pt x="469" y="1063"/>
                </a:lnTo>
                <a:lnTo>
                  <a:pt x="471" y="1140"/>
                </a:lnTo>
                <a:lnTo>
                  <a:pt x="476" y="1250"/>
                </a:lnTo>
                <a:lnTo>
                  <a:pt x="480" y="1250"/>
                </a:lnTo>
                <a:lnTo>
                  <a:pt x="484" y="1250"/>
                </a:lnTo>
                <a:lnTo>
                  <a:pt x="486" y="1206"/>
                </a:lnTo>
                <a:lnTo>
                  <a:pt x="490" y="1162"/>
                </a:lnTo>
                <a:lnTo>
                  <a:pt x="494" y="1125"/>
                </a:lnTo>
                <a:lnTo>
                  <a:pt x="499" y="1062"/>
                </a:lnTo>
                <a:lnTo>
                  <a:pt x="501" y="1141"/>
                </a:lnTo>
                <a:lnTo>
                  <a:pt x="505" y="1175"/>
                </a:lnTo>
                <a:lnTo>
                  <a:pt x="509" y="1125"/>
                </a:lnTo>
                <a:lnTo>
                  <a:pt x="513" y="1143"/>
                </a:lnTo>
                <a:lnTo>
                  <a:pt x="515" y="1122"/>
                </a:lnTo>
                <a:lnTo>
                  <a:pt x="519" y="1178"/>
                </a:lnTo>
                <a:lnTo>
                  <a:pt x="524" y="1145"/>
                </a:lnTo>
                <a:lnTo>
                  <a:pt x="526" y="1141"/>
                </a:lnTo>
                <a:lnTo>
                  <a:pt x="530" y="1206"/>
                </a:lnTo>
                <a:lnTo>
                  <a:pt x="534" y="1143"/>
                </a:lnTo>
                <a:lnTo>
                  <a:pt x="538" y="1135"/>
                </a:lnTo>
                <a:lnTo>
                  <a:pt x="540" y="1205"/>
                </a:lnTo>
                <a:lnTo>
                  <a:pt x="544" y="1216"/>
                </a:lnTo>
                <a:lnTo>
                  <a:pt x="549" y="1149"/>
                </a:lnTo>
                <a:lnTo>
                  <a:pt x="553" y="1132"/>
                </a:lnTo>
                <a:lnTo>
                  <a:pt x="555" y="1208"/>
                </a:lnTo>
                <a:lnTo>
                  <a:pt x="559" y="1169"/>
                </a:lnTo>
                <a:lnTo>
                  <a:pt x="563" y="1092"/>
                </a:lnTo>
                <a:lnTo>
                  <a:pt x="567" y="1224"/>
                </a:lnTo>
                <a:lnTo>
                  <a:pt x="569" y="1125"/>
                </a:lnTo>
                <a:lnTo>
                  <a:pt x="574" y="1250"/>
                </a:lnTo>
                <a:lnTo>
                  <a:pt x="578" y="1172"/>
                </a:lnTo>
                <a:lnTo>
                  <a:pt x="580" y="1181"/>
                </a:lnTo>
                <a:lnTo>
                  <a:pt x="584" y="1182"/>
                </a:lnTo>
                <a:lnTo>
                  <a:pt x="588" y="1182"/>
                </a:lnTo>
                <a:lnTo>
                  <a:pt x="592" y="1091"/>
                </a:lnTo>
                <a:lnTo>
                  <a:pt x="594" y="975"/>
                </a:lnTo>
                <a:lnTo>
                  <a:pt x="599" y="1060"/>
                </a:lnTo>
                <a:lnTo>
                  <a:pt x="603" y="1020"/>
                </a:lnTo>
                <a:lnTo>
                  <a:pt x="607" y="1134"/>
                </a:lnTo>
                <a:lnTo>
                  <a:pt x="609" y="1053"/>
                </a:lnTo>
                <a:lnTo>
                  <a:pt x="613" y="1010"/>
                </a:lnTo>
                <a:lnTo>
                  <a:pt x="617" y="949"/>
                </a:lnTo>
                <a:lnTo>
                  <a:pt x="621" y="1154"/>
                </a:lnTo>
                <a:lnTo>
                  <a:pt x="623" y="1135"/>
                </a:lnTo>
                <a:lnTo>
                  <a:pt x="628" y="1119"/>
                </a:lnTo>
                <a:lnTo>
                  <a:pt x="632" y="1054"/>
                </a:lnTo>
                <a:lnTo>
                  <a:pt x="636" y="1081"/>
                </a:lnTo>
                <a:lnTo>
                  <a:pt x="638" y="1085"/>
                </a:lnTo>
                <a:lnTo>
                  <a:pt x="642" y="1216"/>
                </a:lnTo>
                <a:lnTo>
                  <a:pt x="646" y="1132"/>
                </a:lnTo>
                <a:lnTo>
                  <a:pt x="648" y="1048"/>
                </a:lnTo>
                <a:lnTo>
                  <a:pt x="653" y="1184"/>
                </a:lnTo>
                <a:lnTo>
                  <a:pt x="657" y="1250"/>
                </a:lnTo>
                <a:lnTo>
                  <a:pt x="661" y="1186"/>
                </a:lnTo>
                <a:lnTo>
                  <a:pt x="663" y="1119"/>
                </a:lnTo>
                <a:lnTo>
                  <a:pt x="667" y="1152"/>
                </a:lnTo>
                <a:lnTo>
                  <a:pt x="671" y="1250"/>
                </a:lnTo>
                <a:lnTo>
                  <a:pt x="676" y="1129"/>
                </a:lnTo>
                <a:lnTo>
                  <a:pt x="678" y="1059"/>
                </a:lnTo>
                <a:lnTo>
                  <a:pt x="682" y="1250"/>
                </a:lnTo>
                <a:lnTo>
                  <a:pt x="686" y="935"/>
                </a:lnTo>
                <a:lnTo>
                  <a:pt x="690" y="930"/>
                </a:lnTo>
                <a:lnTo>
                  <a:pt x="692" y="1097"/>
                </a:lnTo>
                <a:lnTo>
                  <a:pt x="696" y="1087"/>
                </a:lnTo>
                <a:lnTo>
                  <a:pt x="701" y="1089"/>
                </a:lnTo>
                <a:lnTo>
                  <a:pt x="705" y="1096"/>
                </a:lnTo>
                <a:lnTo>
                  <a:pt x="707" y="1016"/>
                </a:lnTo>
                <a:lnTo>
                  <a:pt x="711" y="1118"/>
                </a:lnTo>
                <a:lnTo>
                  <a:pt x="715" y="1098"/>
                </a:lnTo>
                <a:lnTo>
                  <a:pt x="717" y="1016"/>
                </a:lnTo>
                <a:lnTo>
                  <a:pt x="721" y="1070"/>
                </a:lnTo>
                <a:lnTo>
                  <a:pt x="726" y="1132"/>
                </a:lnTo>
                <a:lnTo>
                  <a:pt x="730" y="1147"/>
                </a:lnTo>
                <a:lnTo>
                  <a:pt x="732" y="1162"/>
                </a:lnTo>
                <a:lnTo>
                  <a:pt x="736" y="1131"/>
                </a:lnTo>
                <a:lnTo>
                  <a:pt x="740" y="1210"/>
                </a:lnTo>
                <a:lnTo>
                  <a:pt x="744" y="1212"/>
                </a:lnTo>
                <a:lnTo>
                  <a:pt x="746" y="1157"/>
                </a:lnTo>
                <a:lnTo>
                  <a:pt x="751" y="1091"/>
                </a:lnTo>
                <a:lnTo>
                  <a:pt x="755" y="1144"/>
                </a:lnTo>
                <a:lnTo>
                  <a:pt x="759" y="1138"/>
                </a:lnTo>
                <a:lnTo>
                  <a:pt x="761" y="1094"/>
                </a:lnTo>
                <a:lnTo>
                  <a:pt x="765" y="1063"/>
                </a:lnTo>
                <a:lnTo>
                  <a:pt x="769" y="1089"/>
                </a:lnTo>
                <a:lnTo>
                  <a:pt x="771" y="1166"/>
                </a:lnTo>
                <a:lnTo>
                  <a:pt x="776" y="1092"/>
                </a:lnTo>
                <a:lnTo>
                  <a:pt x="780" y="1175"/>
                </a:lnTo>
                <a:lnTo>
                  <a:pt x="784" y="1106"/>
                </a:lnTo>
                <a:lnTo>
                  <a:pt x="786" y="1188"/>
                </a:lnTo>
                <a:lnTo>
                  <a:pt x="790" y="1138"/>
                </a:lnTo>
                <a:lnTo>
                  <a:pt x="795" y="1203"/>
                </a:lnTo>
                <a:lnTo>
                  <a:pt x="798" y="1097"/>
                </a:lnTo>
                <a:lnTo>
                  <a:pt x="801" y="1065"/>
                </a:lnTo>
                <a:lnTo>
                  <a:pt x="805" y="1059"/>
                </a:lnTo>
                <a:lnTo>
                  <a:pt x="809" y="926"/>
                </a:lnTo>
                <a:lnTo>
                  <a:pt x="813" y="1176"/>
                </a:lnTo>
                <a:lnTo>
                  <a:pt x="815" y="960"/>
                </a:lnTo>
                <a:lnTo>
                  <a:pt x="820" y="1215"/>
                </a:lnTo>
                <a:lnTo>
                  <a:pt x="823" y="1110"/>
                </a:lnTo>
                <a:lnTo>
                  <a:pt x="828" y="1190"/>
                </a:lnTo>
                <a:lnTo>
                  <a:pt x="830" y="1094"/>
                </a:lnTo>
                <a:lnTo>
                  <a:pt x="834" y="1129"/>
                </a:lnTo>
                <a:lnTo>
                  <a:pt x="838" y="1213"/>
                </a:lnTo>
                <a:lnTo>
                  <a:pt x="840" y="1091"/>
                </a:lnTo>
                <a:lnTo>
                  <a:pt x="845" y="1121"/>
                </a:lnTo>
                <a:lnTo>
                  <a:pt x="848" y="1096"/>
                </a:lnTo>
                <a:lnTo>
                  <a:pt x="853" y="1160"/>
                </a:lnTo>
                <a:lnTo>
                  <a:pt x="855" y="1056"/>
                </a:lnTo>
                <a:lnTo>
                  <a:pt x="859" y="978"/>
                </a:lnTo>
                <a:lnTo>
                  <a:pt x="863" y="1131"/>
                </a:lnTo>
                <a:lnTo>
                  <a:pt x="867" y="1069"/>
                </a:lnTo>
                <a:lnTo>
                  <a:pt x="872" y="1084"/>
                </a:lnTo>
                <a:lnTo>
                  <a:pt x="873" y="1067"/>
                </a:lnTo>
                <a:lnTo>
                  <a:pt x="878" y="1078"/>
                </a:lnTo>
                <a:lnTo>
                  <a:pt x="882" y="1092"/>
                </a:lnTo>
                <a:lnTo>
                  <a:pt x="886" y="1045"/>
                </a:lnTo>
                <a:lnTo>
                  <a:pt x="888" y="1059"/>
                </a:lnTo>
                <a:lnTo>
                  <a:pt x="892" y="1043"/>
                </a:lnTo>
                <a:lnTo>
                  <a:pt x="897" y="1125"/>
                </a:lnTo>
                <a:lnTo>
                  <a:pt x="901" y="1122"/>
                </a:lnTo>
                <a:lnTo>
                  <a:pt x="903" y="1187"/>
                </a:lnTo>
                <a:lnTo>
                  <a:pt x="907" y="1169"/>
                </a:lnTo>
                <a:lnTo>
                  <a:pt x="911" y="1188"/>
                </a:lnTo>
                <a:lnTo>
                  <a:pt x="913" y="1205"/>
                </a:lnTo>
                <a:lnTo>
                  <a:pt x="917" y="1186"/>
                </a:lnTo>
                <a:lnTo>
                  <a:pt x="922" y="1188"/>
                </a:lnTo>
                <a:lnTo>
                  <a:pt x="926" y="1126"/>
                </a:lnTo>
                <a:lnTo>
                  <a:pt x="928" y="1144"/>
                </a:lnTo>
                <a:lnTo>
                  <a:pt x="932" y="1118"/>
                </a:lnTo>
                <a:lnTo>
                  <a:pt x="936" y="1143"/>
                </a:lnTo>
                <a:lnTo>
                  <a:pt x="940" y="1168"/>
                </a:lnTo>
                <a:lnTo>
                  <a:pt x="942" y="1179"/>
                </a:lnTo>
                <a:lnTo>
                  <a:pt x="947" y="1190"/>
                </a:lnTo>
                <a:lnTo>
                  <a:pt x="950" y="1101"/>
                </a:lnTo>
                <a:lnTo>
                  <a:pt x="955" y="1140"/>
                </a:lnTo>
                <a:lnTo>
                  <a:pt x="957" y="1215"/>
                </a:lnTo>
                <a:lnTo>
                  <a:pt x="961" y="1070"/>
                </a:lnTo>
                <a:lnTo>
                  <a:pt x="965" y="1202"/>
                </a:lnTo>
                <a:lnTo>
                  <a:pt x="967" y="1085"/>
                </a:lnTo>
                <a:lnTo>
                  <a:pt x="972" y="1172"/>
                </a:lnTo>
                <a:lnTo>
                  <a:pt x="976" y="1182"/>
                </a:lnTo>
                <a:lnTo>
                  <a:pt x="980" y="1174"/>
                </a:lnTo>
                <a:lnTo>
                  <a:pt x="982" y="1196"/>
                </a:lnTo>
                <a:lnTo>
                  <a:pt x="986" y="1110"/>
                </a:lnTo>
                <a:lnTo>
                  <a:pt x="990" y="1112"/>
                </a:lnTo>
                <a:lnTo>
                  <a:pt x="994" y="1200"/>
                </a:lnTo>
                <a:lnTo>
                  <a:pt x="997" y="1137"/>
                </a:lnTo>
                <a:lnTo>
                  <a:pt x="1001" y="1022"/>
                </a:lnTo>
                <a:lnTo>
                  <a:pt x="1005" y="1050"/>
                </a:lnTo>
                <a:lnTo>
                  <a:pt x="1009" y="1182"/>
                </a:lnTo>
                <a:lnTo>
                  <a:pt x="1011" y="1187"/>
                </a:lnTo>
                <a:lnTo>
                  <a:pt x="1015" y="1129"/>
                </a:lnTo>
                <a:lnTo>
                  <a:pt x="1019" y="1190"/>
                </a:lnTo>
                <a:lnTo>
                  <a:pt x="1024" y="1202"/>
                </a:lnTo>
                <a:lnTo>
                  <a:pt x="1026" y="1174"/>
                </a:lnTo>
                <a:lnTo>
                  <a:pt x="1030" y="1076"/>
                </a:lnTo>
                <a:lnTo>
                  <a:pt x="1034" y="1209"/>
                </a:lnTo>
                <a:lnTo>
                  <a:pt x="1036" y="1053"/>
                </a:lnTo>
                <a:lnTo>
                  <a:pt x="1040" y="1045"/>
                </a:lnTo>
                <a:lnTo>
                  <a:pt x="1044" y="1000"/>
                </a:lnTo>
                <a:lnTo>
                  <a:pt x="1049" y="1125"/>
                </a:lnTo>
                <a:lnTo>
                  <a:pt x="1051" y="1016"/>
                </a:lnTo>
                <a:lnTo>
                  <a:pt x="1055" y="1166"/>
                </a:lnTo>
                <a:lnTo>
                  <a:pt x="1059" y="1089"/>
                </a:lnTo>
                <a:lnTo>
                  <a:pt x="1063" y="1166"/>
                </a:lnTo>
                <a:lnTo>
                  <a:pt x="1065" y="1070"/>
                </a:lnTo>
                <a:lnTo>
                  <a:pt x="1069" y="1128"/>
                </a:lnTo>
                <a:lnTo>
                  <a:pt x="1074" y="1109"/>
                </a:lnTo>
                <a:lnTo>
                  <a:pt x="1078" y="1089"/>
                </a:lnTo>
                <a:lnTo>
                  <a:pt x="1080" y="1001"/>
                </a:lnTo>
                <a:lnTo>
                  <a:pt x="1084" y="1075"/>
                </a:lnTo>
                <a:lnTo>
                  <a:pt x="1088" y="1163"/>
                </a:lnTo>
                <a:lnTo>
                  <a:pt x="1092" y="1116"/>
                </a:lnTo>
                <a:lnTo>
                  <a:pt x="1094" y="1000"/>
                </a:lnTo>
                <a:lnTo>
                  <a:pt x="1099" y="1215"/>
                </a:lnTo>
                <a:lnTo>
                  <a:pt x="1103" y="1026"/>
                </a:lnTo>
                <a:lnTo>
                  <a:pt x="1105" y="1156"/>
                </a:lnTo>
                <a:lnTo>
                  <a:pt x="1109" y="1143"/>
                </a:lnTo>
                <a:lnTo>
                  <a:pt x="1113" y="1175"/>
                </a:lnTo>
                <a:lnTo>
                  <a:pt x="1117" y="1171"/>
                </a:lnTo>
                <a:lnTo>
                  <a:pt x="1119" y="1134"/>
                </a:lnTo>
                <a:lnTo>
                  <a:pt x="1124" y="1081"/>
                </a:lnTo>
                <a:lnTo>
                  <a:pt x="1128" y="1134"/>
                </a:lnTo>
                <a:lnTo>
                  <a:pt x="1132" y="1067"/>
                </a:lnTo>
                <a:lnTo>
                  <a:pt x="1134" y="1196"/>
                </a:lnTo>
                <a:lnTo>
                  <a:pt x="1138" y="1219"/>
                </a:lnTo>
                <a:lnTo>
                  <a:pt x="1142" y="1000"/>
                </a:lnTo>
                <a:lnTo>
                  <a:pt x="1147" y="1067"/>
                </a:lnTo>
                <a:lnTo>
                  <a:pt x="1149" y="1113"/>
                </a:lnTo>
                <a:lnTo>
                  <a:pt x="1153" y="1103"/>
                </a:lnTo>
                <a:lnTo>
                  <a:pt x="1157" y="1176"/>
                </a:lnTo>
                <a:lnTo>
                  <a:pt x="1159" y="1076"/>
                </a:lnTo>
                <a:lnTo>
                  <a:pt x="1163" y="1075"/>
                </a:lnTo>
                <a:lnTo>
                  <a:pt x="1167" y="1128"/>
                </a:lnTo>
                <a:lnTo>
                  <a:pt x="1172" y="1078"/>
                </a:lnTo>
                <a:lnTo>
                  <a:pt x="1174" y="1067"/>
                </a:lnTo>
                <a:lnTo>
                  <a:pt x="1178" y="1075"/>
                </a:lnTo>
                <a:lnTo>
                  <a:pt x="1182" y="1208"/>
                </a:lnTo>
                <a:lnTo>
                  <a:pt x="1186" y="1203"/>
                </a:lnTo>
                <a:lnTo>
                  <a:pt x="1188" y="1205"/>
                </a:lnTo>
                <a:lnTo>
                  <a:pt x="1192" y="1166"/>
                </a:lnTo>
                <a:lnTo>
                  <a:pt x="1197" y="1162"/>
                </a:lnTo>
                <a:lnTo>
                  <a:pt x="1201" y="1075"/>
                </a:lnTo>
                <a:lnTo>
                  <a:pt x="1203" y="1076"/>
                </a:lnTo>
                <a:lnTo>
                  <a:pt x="1207" y="1193"/>
                </a:lnTo>
                <a:lnTo>
                  <a:pt x="1211" y="1174"/>
                </a:lnTo>
                <a:lnTo>
                  <a:pt x="1216" y="1076"/>
                </a:lnTo>
                <a:lnTo>
                  <a:pt x="1217" y="1175"/>
                </a:lnTo>
                <a:lnTo>
                  <a:pt x="1222" y="1178"/>
                </a:lnTo>
                <a:lnTo>
                  <a:pt x="1226" y="1039"/>
                </a:lnTo>
                <a:lnTo>
                  <a:pt x="1228" y="1123"/>
                </a:lnTo>
                <a:lnTo>
                  <a:pt x="1232" y="1087"/>
                </a:lnTo>
                <a:lnTo>
                  <a:pt x="1236" y="1011"/>
                </a:lnTo>
                <a:lnTo>
                  <a:pt x="1241" y="1020"/>
                </a:lnTo>
                <a:lnTo>
                  <a:pt x="1243" y="1163"/>
                </a:lnTo>
                <a:lnTo>
                  <a:pt x="1247" y="1121"/>
                </a:lnTo>
                <a:lnTo>
                  <a:pt x="1251" y="1182"/>
                </a:lnTo>
                <a:lnTo>
                  <a:pt x="1255" y="1159"/>
                </a:lnTo>
                <a:lnTo>
                  <a:pt x="1257" y="1186"/>
                </a:lnTo>
                <a:lnTo>
                  <a:pt x="1261" y="1178"/>
                </a:lnTo>
                <a:lnTo>
                  <a:pt x="1265" y="1250"/>
                </a:lnTo>
                <a:lnTo>
                  <a:pt x="1269" y="1250"/>
                </a:lnTo>
                <a:lnTo>
                  <a:pt x="1271" y="1087"/>
                </a:lnTo>
                <a:lnTo>
                  <a:pt x="1276" y="1196"/>
                </a:lnTo>
                <a:lnTo>
                  <a:pt x="1280" y="1209"/>
                </a:lnTo>
                <a:lnTo>
                  <a:pt x="1284" y="1115"/>
                </a:lnTo>
                <a:lnTo>
                  <a:pt x="1286" y="1053"/>
                </a:lnTo>
                <a:lnTo>
                  <a:pt x="1290" y="1163"/>
                </a:lnTo>
                <a:lnTo>
                  <a:pt x="1295" y="920"/>
                </a:lnTo>
                <a:lnTo>
                  <a:pt x="1296" y="1087"/>
                </a:lnTo>
                <a:lnTo>
                  <a:pt x="1301" y="1056"/>
                </a:lnTo>
                <a:lnTo>
                  <a:pt x="1305" y="947"/>
                </a:lnTo>
                <a:lnTo>
                  <a:pt x="1309" y="1079"/>
                </a:lnTo>
                <a:lnTo>
                  <a:pt x="1313" y="1149"/>
                </a:lnTo>
                <a:lnTo>
                  <a:pt x="1315" y="1098"/>
                </a:lnTo>
                <a:lnTo>
                  <a:pt x="1320" y="1187"/>
                </a:lnTo>
                <a:lnTo>
                  <a:pt x="1324" y="1113"/>
                </a:lnTo>
                <a:lnTo>
                  <a:pt x="1328" y="1157"/>
                </a:lnTo>
                <a:lnTo>
                  <a:pt x="1330" y="1168"/>
                </a:lnTo>
                <a:lnTo>
                  <a:pt x="1334" y="1131"/>
                </a:lnTo>
                <a:lnTo>
                  <a:pt x="1338" y="1085"/>
                </a:lnTo>
                <a:lnTo>
                  <a:pt x="1343" y="1150"/>
                </a:lnTo>
                <a:lnTo>
                  <a:pt x="1345" y="1107"/>
                </a:lnTo>
                <a:lnTo>
                  <a:pt x="1349" y="1100"/>
                </a:lnTo>
                <a:lnTo>
                  <a:pt x="1353" y="1199"/>
                </a:lnTo>
                <a:lnTo>
                  <a:pt x="1355" y="1174"/>
                </a:lnTo>
                <a:lnTo>
                  <a:pt x="1359" y="1152"/>
                </a:lnTo>
                <a:lnTo>
                  <a:pt x="1363" y="1208"/>
                </a:lnTo>
                <a:lnTo>
                  <a:pt x="1368" y="1194"/>
                </a:lnTo>
                <a:lnTo>
                  <a:pt x="1370" y="1145"/>
                </a:lnTo>
                <a:lnTo>
                  <a:pt x="1374" y="1199"/>
                </a:lnTo>
                <a:lnTo>
                  <a:pt x="1378" y="1066"/>
                </a:lnTo>
                <a:lnTo>
                  <a:pt x="1382" y="1215"/>
                </a:lnTo>
                <a:lnTo>
                  <a:pt x="1384" y="1038"/>
                </a:lnTo>
                <a:lnTo>
                  <a:pt x="1388" y="1082"/>
                </a:lnTo>
                <a:lnTo>
                  <a:pt x="1393" y="1081"/>
                </a:lnTo>
                <a:lnTo>
                  <a:pt x="1397" y="1141"/>
                </a:lnTo>
                <a:lnTo>
                  <a:pt x="1399" y="1175"/>
                </a:lnTo>
                <a:lnTo>
                  <a:pt x="1403" y="1025"/>
                </a:lnTo>
                <a:lnTo>
                  <a:pt x="1407" y="1125"/>
                </a:lnTo>
                <a:lnTo>
                  <a:pt x="1411" y="1172"/>
                </a:lnTo>
                <a:lnTo>
                  <a:pt x="1413" y="1125"/>
                </a:lnTo>
                <a:lnTo>
                  <a:pt x="1418" y="1107"/>
                </a:lnTo>
                <a:lnTo>
                  <a:pt x="1422" y="1121"/>
                </a:lnTo>
                <a:lnTo>
                  <a:pt x="1424" y="1019"/>
                </a:lnTo>
                <a:lnTo>
                  <a:pt x="1428" y="1250"/>
                </a:lnTo>
                <a:lnTo>
                  <a:pt x="1432" y="1250"/>
                </a:lnTo>
                <a:lnTo>
                  <a:pt x="1436" y="1202"/>
                </a:lnTo>
                <a:lnTo>
                  <a:pt x="1438" y="1250"/>
                </a:lnTo>
                <a:lnTo>
                  <a:pt x="1443" y="1175"/>
                </a:lnTo>
                <a:lnTo>
                  <a:pt x="1447" y="1205"/>
                </a:lnTo>
                <a:lnTo>
                  <a:pt x="1451" y="1250"/>
                </a:lnTo>
                <a:lnTo>
                  <a:pt x="1453" y="1187"/>
                </a:lnTo>
                <a:lnTo>
                  <a:pt x="1457" y="1187"/>
                </a:lnTo>
                <a:lnTo>
                  <a:pt x="1461" y="1106"/>
                </a:lnTo>
                <a:lnTo>
                  <a:pt x="1465" y="1082"/>
                </a:lnTo>
                <a:lnTo>
                  <a:pt x="1468" y="1150"/>
                </a:lnTo>
                <a:lnTo>
                  <a:pt x="1472" y="1168"/>
                </a:lnTo>
                <a:lnTo>
                  <a:pt x="1476" y="1163"/>
                </a:lnTo>
                <a:lnTo>
                  <a:pt x="1480" y="1107"/>
                </a:lnTo>
                <a:lnTo>
                  <a:pt x="1482" y="1178"/>
                </a:lnTo>
                <a:lnTo>
                  <a:pt x="1486" y="1197"/>
                </a:lnTo>
                <a:lnTo>
                  <a:pt x="1490" y="1123"/>
                </a:lnTo>
                <a:lnTo>
                  <a:pt x="1493" y="1210"/>
                </a:lnTo>
                <a:lnTo>
                  <a:pt x="1497" y="1126"/>
                </a:lnTo>
                <a:lnTo>
                  <a:pt x="1501" y="1135"/>
                </a:lnTo>
                <a:lnTo>
                  <a:pt x="1505" y="1182"/>
                </a:lnTo>
                <a:lnTo>
                  <a:pt x="1507" y="1175"/>
                </a:lnTo>
                <a:lnTo>
                  <a:pt x="1511" y="1174"/>
                </a:lnTo>
                <a:lnTo>
                  <a:pt x="1515" y="1191"/>
                </a:lnTo>
                <a:lnTo>
                  <a:pt x="1520" y="1150"/>
                </a:lnTo>
                <a:lnTo>
                  <a:pt x="1522" y="1197"/>
                </a:lnTo>
                <a:lnTo>
                  <a:pt x="1526" y="1203"/>
                </a:lnTo>
                <a:lnTo>
                  <a:pt x="1530" y="1141"/>
                </a:lnTo>
                <a:lnTo>
                  <a:pt x="1534" y="1225"/>
                </a:lnTo>
                <a:lnTo>
                  <a:pt x="1536" y="1219"/>
                </a:lnTo>
                <a:lnTo>
                  <a:pt x="1540" y="1149"/>
                </a:lnTo>
                <a:lnTo>
                  <a:pt x="1545" y="1092"/>
                </a:lnTo>
                <a:lnTo>
                  <a:pt x="1549" y="1076"/>
                </a:lnTo>
                <a:lnTo>
                  <a:pt x="1551" y="1153"/>
                </a:lnTo>
                <a:lnTo>
                  <a:pt x="1555" y="1169"/>
                </a:lnTo>
                <a:lnTo>
                  <a:pt x="1559" y="1119"/>
                </a:lnTo>
                <a:lnTo>
                  <a:pt x="1562" y="1154"/>
                </a:lnTo>
                <a:lnTo>
                  <a:pt x="1565" y="1131"/>
                </a:lnTo>
                <a:lnTo>
                  <a:pt x="1570" y="1160"/>
                </a:lnTo>
                <a:lnTo>
                  <a:pt x="1574" y="1166"/>
                </a:lnTo>
                <a:lnTo>
                  <a:pt x="1576" y="1141"/>
                </a:lnTo>
                <a:lnTo>
                  <a:pt x="1580" y="1186"/>
                </a:lnTo>
                <a:lnTo>
                  <a:pt x="1584" y="1166"/>
                </a:lnTo>
                <a:lnTo>
                  <a:pt x="1588" y="1160"/>
                </a:lnTo>
                <a:lnTo>
                  <a:pt x="1590" y="1194"/>
                </a:lnTo>
                <a:lnTo>
                  <a:pt x="1595" y="1250"/>
                </a:lnTo>
                <a:lnTo>
                  <a:pt x="1599" y="1218"/>
                </a:lnTo>
                <a:lnTo>
                  <a:pt x="1603" y="1101"/>
                </a:lnTo>
                <a:lnTo>
                  <a:pt x="1605" y="1250"/>
                </a:lnTo>
                <a:lnTo>
                  <a:pt x="1609" y="1225"/>
                </a:lnTo>
                <a:lnTo>
                  <a:pt x="1614" y="1222"/>
                </a:lnTo>
                <a:lnTo>
                  <a:pt x="1615" y="1250"/>
                </a:lnTo>
                <a:lnTo>
                  <a:pt x="1620" y="1181"/>
                </a:lnTo>
                <a:lnTo>
                  <a:pt x="1624" y="1203"/>
                </a:lnTo>
                <a:lnTo>
                  <a:pt x="1628" y="1222"/>
                </a:lnTo>
                <a:lnTo>
                  <a:pt x="1630" y="1176"/>
                </a:lnTo>
                <a:lnTo>
                  <a:pt x="1634" y="1182"/>
                </a:lnTo>
                <a:lnTo>
                  <a:pt x="1639" y="1166"/>
                </a:lnTo>
                <a:lnTo>
                  <a:pt x="1642" y="1149"/>
                </a:lnTo>
                <a:lnTo>
                  <a:pt x="1645" y="1128"/>
                </a:lnTo>
                <a:lnTo>
                  <a:pt x="1649" y="1140"/>
                </a:lnTo>
                <a:lnTo>
                  <a:pt x="1653" y="1129"/>
                </a:lnTo>
                <a:lnTo>
                  <a:pt x="1657" y="1175"/>
                </a:lnTo>
                <a:lnTo>
                  <a:pt x="1659" y="1179"/>
                </a:lnTo>
                <a:lnTo>
                  <a:pt x="1664" y="1098"/>
                </a:lnTo>
                <a:lnTo>
                  <a:pt x="1667" y="1140"/>
                </a:lnTo>
                <a:lnTo>
                  <a:pt x="1672" y="1153"/>
                </a:lnTo>
                <a:lnTo>
                  <a:pt x="1674" y="1160"/>
                </a:lnTo>
                <a:lnTo>
                  <a:pt x="1678" y="1153"/>
                </a:lnTo>
                <a:lnTo>
                  <a:pt x="1682" y="1174"/>
                </a:lnTo>
                <a:lnTo>
                  <a:pt x="1684" y="1175"/>
                </a:lnTo>
                <a:lnTo>
                  <a:pt x="1689" y="1250"/>
                </a:lnTo>
                <a:lnTo>
                  <a:pt x="1692" y="1250"/>
                </a:lnTo>
                <a:lnTo>
                  <a:pt x="1697" y="1171"/>
                </a:lnTo>
                <a:lnTo>
                  <a:pt x="1699" y="1250"/>
                </a:lnTo>
                <a:lnTo>
                  <a:pt x="1703" y="1250"/>
                </a:lnTo>
                <a:lnTo>
                  <a:pt x="1707" y="1181"/>
                </a:lnTo>
                <a:lnTo>
                  <a:pt x="1711" y="1194"/>
                </a:lnTo>
                <a:lnTo>
                  <a:pt x="1714" y="1179"/>
                </a:lnTo>
                <a:lnTo>
                  <a:pt x="1717" y="1224"/>
                </a:lnTo>
                <a:lnTo>
                  <a:pt x="1722" y="1038"/>
                </a:lnTo>
                <a:lnTo>
                  <a:pt x="1726" y="1224"/>
                </a:lnTo>
                <a:lnTo>
                  <a:pt x="1728" y="1162"/>
                </a:lnTo>
                <a:lnTo>
                  <a:pt x="1732" y="1193"/>
                </a:lnTo>
                <a:lnTo>
                  <a:pt x="1736" y="1174"/>
                </a:lnTo>
                <a:lnTo>
                  <a:pt x="1741" y="1160"/>
                </a:lnTo>
                <a:lnTo>
                  <a:pt x="1743" y="1096"/>
                </a:lnTo>
                <a:lnTo>
                  <a:pt x="1747" y="1073"/>
                </a:lnTo>
                <a:lnTo>
                  <a:pt x="1751" y="1179"/>
                </a:lnTo>
                <a:lnTo>
                  <a:pt x="1755" y="1212"/>
                </a:lnTo>
                <a:lnTo>
                  <a:pt x="1757" y="1115"/>
                </a:lnTo>
                <a:lnTo>
                  <a:pt x="1761" y="1181"/>
                </a:lnTo>
                <a:lnTo>
                  <a:pt x="1766" y="1160"/>
                </a:lnTo>
                <a:lnTo>
                  <a:pt x="1770" y="1197"/>
                </a:lnTo>
                <a:lnTo>
                  <a:pt x="1772" y="1187"/>
                </a:lnTo>
                <a:lnTo>
                  <a:pt x="1776" y="1092"/>
                </a:lnTo>
                <a:lnTo>
                  <a:pt x="1780" y="1250"/>
                </a:lnTo>
                <a:lnTo>
                  <a:pt x="1784" y="1193"/>
                </a:lnTo>
                <a:lnTo>
                  <a:pt x="1786" y="1166"/>
                </a:lnTo>
                <a:lnTo>
                  <a:pt x="1791" y="1215"/>
                </a:lnTo>
                <a:lnTo>
                  <a:pt x="1795" y="1191"/>
                </a:lnTo>
                <a:lnTo>
                  <a:pt x="1799" y="1196"/>
                </a:lnTo>
                <a:lnTo>
                  <a:pt x="1801" y="1250"/>
                </a:lnTo>
                <a:lnTo>
                  <a:pt x="1805" y="1097"/>
                </a:lnTo>
                <a:lnTo>
                  <a:pt x="1809" y="1156"/>
                </a:lnTo>
                <a:lnTo>
                  <a:pt x="1811" y="1141"/>
                </a:lnTo>
                <a:lnTo>
                  <a:pt x="1816" y="1097"/>
                </a:lnTo>
                <a:lnTo>
                  <a:pt x="1820" y="1149"/>
                </a:lnTo>
                <a:lnTo>
                  <a:pt x="1824" y="1066"/>
                </a:lnTo>
                <a:lnTo>
                  <a:pt x="1826" y="1134"/>
                </a:lnTo>
                <a:lnTo>
                  <a:pt x="1830" y="1135"/>
                </a:lnTo>
                <a:lnTo>
                  <a:pt x="1834" y="1129"/>
                </a:lnTo>
                <a:lnTo>
                  <a:pt x="1839" y="1191"/>
                </a:lnTo>
                <a:lnTo>
                  <a:pt x="1841" y="1101"/>
                </a:lnTo>
                <a:lnTo>
                  <a:pt x="1845" y="1194"/>
                </a:lnTo>
                <a:lnTo>
                  <a:pt x="1849" y="1116"/>
                </a:lnTo>
                <a:lnTo>
                  <a:pt x="1853" y="1043"/>
                </a:lnTo>
                <a:lnTo>
                  <a:pt x="1855" y="1153"/>
                </a:lnTo>
                <a:lnTo>
                  <a:pt x="1859" y="1219"/>
                </a:lnTo>
                <a:lnTo>
                  <a:pt x="1864" y="1250"/>
                </a:lnTo>
                <a:lnTo>
                  <a:pt x="1868" y="1250"/>
                </a:lnTo>
                <a:lnTo>
                  <a:pt x="1870" y="1221"/>
                </a:lnTo>
                <a:lnTo>
                  <a:pt x="1874" y="1219"/>
                </a:lnTo>
                <a:lnTo>
                  <a:pt x="1878" y="1250"/>
                </a:lnTo>
                <a:lnTo>
                  <a:pt x="1880" y="1168"/>
                </a:lnTo>
                <a:lnTo>
                  <a:pt x="1884" y="1115"/>
                </a:lnTo>
                <a:lnTo>
                  <a:pt x="1889" y="1166"/>
                </a:lnTo>
                <a:lnTo>
                  <a:pt x="1893" y="1194"/>
                </a:lnTo>
                <a:lnTo>
                  <a:pt x="1895" y="1205"/>
                </a:lnTo>
                <a:lnTo>
                  <a:pt x="1899" y="1212"/>
                </a:lnTo>
                <a:lnTo>
                  <a:pt x="1903" y="1196"/>
                </a:lnTo>
                <a:lnTo>
                  <a:pt x="1907" y="1219"/>
                </a:lnTo>
                <a:lnTo>
                  <a:pt x="1909" y="1196"/>
                </a:lnTo>
                <a:lnTo>
                  <a:pt x="1913" y="1132"/>
                </a:lnTo>
                <a:lnTo>
                  <a:pt x="1918" y="1163"/>
                </a:lnTo>
                <a:lnTo>
                  <a:pt x="1922" y="1187"/>
                </a:lnTo>
                <a:lnTo>
                  <a:pt x="1924" y="1176"/>
                </a:lnTo>
                <a:lnTo>
                  <a:pt x="1928" y="1174"/>
                </a:lnTo>
                <a:lnTo>
                  <a:pt x="1932" y="1218"/>
                </a:lnTo>
                <a:lnTo>
                  <a:pt x="1936" y="1150"/>
                </a:lnTo>
                <a:lnTo>
                  <a:pt x="1938" y="1163"/>
                </a:lnTo>
                <a:lnTo>
                  <a:pt x="1943" y="1250"/>
                </a:lnTo>
                <a:lnTo>
                  <a:pt x="1947" y="1156"/>
                </a:lnTo>
                <a:lnTo>
                  <a:pt x="1949" y="1149"/>
                </a:lnTo>
                <a:lnTo>
                  <a:pt x="1953" y="1250"/>
                </a:lnTo>
                <a:lnTo>
                  <a:pt x="1957" y="1215"/>
                </a:lnTo>
                <a:lnTo>
                  <a:pt x="1961" y="1157"/>
                </a:lnTo>
                <a:lnTo>
                  <a:pt x="1963" y="1194"/>
                </a:lnTo>
                <a:lnTo>
                  <a:pt x="1968" y="1203"/>
                </a:lnTo>
                <a:lnTo>
                  <a:pt x="1972" y="1163"/>
                </a:lnTo>
                <a:lnTo>
                  <a:pt x="1976" y="1149"/>
                </a:lnTo>
                <a:lnTo>
                  <a:pt x="1978" y="1250"/>
                </a:lnTo>
                <a:lnTo>
                  <a:pt x="1982" y="1162"/>
                </a:lnTo>
                <a:lnTo>
                  <a:pt x="1986" y="1186"/>
                </a:lnTo>
                <a:lnTo>
                  <a:pt x="1991" y="1206"/>
                </a:lnTo>
                <a:lnTo>
                  <a:pt x="1993" y="1163"/>
                </a:lnTo>
                <a:lnTo>
                  <a:pt x="1997" y="1179"/>
                </a:lnTo>
                <a:lnTo>
                  <a:pt x="2001" y="1197"/>
                </a:lnTo>
                <a:lnTo>
                  <a:pt x="2003" y="1222"/>
                </a:lnTo>
                <a:lnTo>
                  <a:pt x="2007" y="1100"/>
                </a:lnTo>
                <a:lnTo>
                  <a:pt x="2011" y="1152"/>
                </a:lnTo>
                <a:lnTo>
                  <a:pt x="2016" y="1165"/>
                </a:lnTo>
                <a:lnTo>
                  <a:pt x="2018" y="1152"/>
                </a:lnTo>
                <a:lnTo>
                  <a:pt x="2022" y="1162"/>
                </a:lnTo>
                <a:lnTo>
                  <a:pt x="2026" y="1150"/>
                </a:lnTo>
                <a:lnTo>
                  <a:pt x="2030" y="1178"/>
                </a:lnTo>
                <a:lnTo>
                  <a:pt x="2032" y="1098"/>
                </a:lnTo>
                <a:lnTo>
                  <a:pt x="2036" y="1215"/>
                </a:lnTo>
                <a:lnTo>
                  <a:pt x="2041" y="1250"/>
                </a:lnTo>
                <a:lnTo>
                  <a:pt x="2045" y="1250"/>
                </a:lnTo>
                <a:lnTo>
                  <a:pt x="2047" y="1250"/>
                </a:lnTo>
                <a:lnTo>
                  <a:pt x="2051" y="1153"/>
                </a:lnTo>
                <a:lnTo>
                  <a:pt x="2055" y="1025"/>
                </a:lnTo>
                <a:lnTo>
                  <a:pt x="2060" y="1250"/>
                </a:lnTo>
                <a:lnTo>
                  <a:pt x="2062" y="1126"/>
                </a:lnTo>
                <a:lnTo>
                  <a:pt x="2066" y="989"/>
                </a:lnTo>
                <a:lnTo>
                  <a:pt x="2070" y="1172"/>
                </a:lnTo>
                <a:lnTo>
                  <a:pt x="2072" y="1091"/>
                </a:lnTo>
                <a:lnTo>
                  <a:pt x="2076" y="1062"/>
                </a:lnTo>
                <a:lnTo>
                  <a:pt x="2080" y="1107"/>
                </a:lnTo>
                <a:lnTo>
                  <a:pt x="2085" y="1162"/>
                </a:lnTo>
                <a:lnTo>
                  <a:pt x="2087" y="958"/>
                </a:lnTo>
                <a:lnTo>
                  <a:pt x="2091" y="1115"/>
                </a:lnTo>
                <a:lnTo>
                  <a:pt x="2095" y="1050"/>
                </a:lnTo>
                <a:lnTo>
                  <a:pt x="2099" y="1113"/>
                </a:lnTo>
                <a:lnTo>
                  <a:pt x="2101" y="1184"/>
                </a:lnTo>
                <a:lnTo>
                  <a:pt x="2105" y="1100"/>
                </a:lnTo>
                <a:lnTo>
                  <a:pt x="2110" y="1178"/>
                </a:lnTo>
                <a:lnTo>
                  <a:pt x="2113" y="1031"/>
                </a:lnTo>
                <a:lnTo>
                  <a:pt x="2116" y="1122"/>
                </a:lnTo>
                <a:lnTo>
                  <a:pt x="2120" y="1147"/>
                </a:lnTo>
                <a:lnTo>
                  <a:pt x="2124" y="1116"/>
                </a:lnTo>
                <a:lnTo>
                  <a:pt x="2128" y="1202"/>
                </a:lnTo>
                <a:lnTo>
                  <a:pt x="2130" y="1156"/>
                </a:lnTo>
                <a:lnTo>
                  <a:pt x="2135" y="1250"/>
                </a:lnTo>
                <a:lnTo>
                  <a:pt x="2139" y="1197"/>
                </a:lnTo>
                <a:lnTo>
                  <a:pt x="2141" y="986"/>
                </a:lnTo>
                <a:lnTo>
                  <a:pt x="2145" y="1088"/>
                </a:lnTo>
                <a:lnTo>
                  <a:pt x="2149" y="980"/>
                </a:lnTo>
                <a:lnTo>
                  <a:pt x="2153" y="1119"/>
                </a:lnTo>
                <a:lnTo>
                  <a:pt x="2155" y="1212"/>
                </a:lnTo>
                <a:lnTo>
                  <a:pt x="2160" y="1001"/>
                </a:lnTo>
                <a:lnTo>
                  <a:pt x="2164" y="1149"/>
                </a:lnTo>
                <a:lnTo>
                  <a:pt x="2168" y="1050"/>
                </a:lnTo>
                <a:lnTo>
                  <a:pt x="2170" y="1194"/>
                </a:lnTo>
                <a:lnTo>
                  <a:pt x="2174" y="1013"/>
                </a:lnTo>
                <a:lnTo>
                  <a:pt x="2178" y="1091"/>
                </a:lnTo>
                <a:lnTo>
                  <a:pt x="2182" y="1041"/>
                </a:lnTo>
                <a:lnTo>
                  <a:pt x="2187" y="1181"/>
                </a:lnTo>
                <a:lnTo>
                  <a:pt x="2189" y="939"/>
                </a:lnTo>
                <a:lnTo>
                  <a:pt x="2193" y="947"/>
                </a:lnTo>
                <a:lnTo>
                  <a:pt x="2197" y="1073"/>
                </a:lnTo>
                <a:lnTo>
                  <a:pt x="2199" y="1199"/>
                </a:lnTo>
                <a:lnTo>
                  <a:pt x="2203" y="1097"/>
                </a:lnTo>
                <a:lnTo>
                  <a:pt x="2207" y="1123"/>
                </a:lnTo>
                <a:lnTo>
                  <a:pt x="2212" y="1210"/>
                </a:lnTo>
                <a:lnTo>
                  <a:pt x="2214" y="1209"/>
                </a:lnTo>
                <a:lnTo>
                  <a:pt x="2218" y="1206"/>
                </a:lnTo>
                <a:lnTo>
                  <a:pt x="2222" y="1209"/>
                </a:lnTo>
                <a:lnTo>
                  <a:pt x="2226" y="1197"/>
                </a:lnTo>
                <a:lnTo>
                  <a:pt x="2228" y="1175"/>
                </a:lnTo>
                <a:lnTo>
                  <a:pt x="2232" y="1188"/>
                </a:lnTo>
                <a:lnTo>
                  <a:pt x="2237" y="995"/>
                </a:lnTo>
                <a:lnTo>
                  <a:pt x="2241" y="1050"/>
                </a:lnTo>
                <a:lnTo>
                  <a:pt x="2243" y="1175"/>
                </a:lnTo>
                <a:lnTo>
                  <a:pt x="2247" y="1156"/>
                </a:lnTo>
                <a:lnTo>
                  <a:pt x="2251" y="1056"/>
                </a:lnTo>
                <a:lnTo>
                  <a:pt x="2255" y="1168"/>
                </a:lnTo>
                <a:lnTo>
                  <a:pt x="2257" y="1101"/>
                </a:lnTo>
                <a:lnTo>
                  <a:pt x="2262" y="1036"/>
                </a:lnTo>
                <a:lnTo>
                  <a:pt x="2266" y="1152"/>
                </a:lnTo>
                <a:lnTo>
                  <a:pt x="2268" y="1106"/>
                </a:lnTo>
                <a:lnTo>
                  <a:pt x="2272" y="1097"/>
                </a:lnTo>
                <a:lnTo>
                  <a:pt x="2276" y="1084"/>
                </a:lnTo>
                <a:lnTo>
                  <a:pt x="2280" y="1096"/>
                </a:lnTo>
                <a:lnTo>
                  <a:pt x="2282" y="1149"/>
                </a:lnTo>
                <a:lnTo>
                  <a:pt x="2287" y="1088"/>
                </a:lnTo>
                <a:lnTo>
                  <a:pt x="2291" y="933"/>
                </a:lnTo>
                <a:lnTo>
                  <a:pt x="2295" y="1131"/>
                </a:lnTo>
                <a:lnTo>
                  <a:pt x="2297" y="1250"/>
                </a:lnTo>
                <a:lnTo>
                  <a:pt x="2301" y="1250"/>
                </a:lnTo>
                <a:lnTo>
                  <a:pt x="2305" y="1250"/>
                </a:lnTo>
                <a:lnTo>
                  <a:pt x="2309" y="1184"/>
                </a:lnTo>
                <a:lnTo>
                  <a:pt x="2312" y="1188"/>
                </a:lnTo>
                <a:lnTo>
                  <a:pt x="2316" y="1193"/>
                </a:lnTo>
                <a:lnTo>
                  <a:pt x="2320" y="1026"/>
                </a:lnTo>
                <a:lnTo>
                  <a:pt x="2324" y="1250"/>
                </a:lnTo>
                <a:lnTo>
                  <a:pt x="2326" y="1166"/>
                </a:lnTo>
                <a:lnTo>
                  <a:pt x="2330" y="1060"/>
                </a:lnTo>
                <a:lnTo>
                  <a:pt x="2334" y="1044"/>
                </a:lnTo>
                <a:lnTo>
                  <a:pt x="2337" y="1212"/>
                </a:lnTo>
                <a:lnTo>
                  <a:pt x="2341" y="1054"/>
                </a:lnTo>
                <a:lnTo>
                  <a:pt x="2345" y="1109"/>
                </a:lnTo>
                <a:lnTo>
                  <a:pt x="2349" y="1218"/>
                </a:lnTo>
                <a:lnTo>
                  <a:pt x="2351" y="1216"/>
                </a:lnTo>
                <a:lnTo>
                  <a:pt x="2355" y="1085"/>
                </a:lnTo>
                <a:lnTo>
                  <a:pt x="2359" y="1125"/>
                </a:lnTo>
                <a:lnTo>
                  <a:pt x="2364" y="1188"/>
                </a:lnTo>
                <a:lnTo>
                  <a:pt x="2366" y="1081"/>
                </a:lnTo>
                <a:lnTo>
                  <a:pt x="2370" y="1020"/>
                </a:lnTo>
                <a:lnTo>
                  <a:pt x="2374" y="1112"/>
                </a:lnTo>
                <a:lnTo>
                  <a:pt x="2378" y="991"/>
                </a:lnTo>
                <a:lnTo>
                  <a:pt x="2381" y="1250"/>
                </a:lnTo>
                <a:lnTo>
                  <a:pt x="2384" y="1250"/>
                </a:lnTo>
                <a:lnTo>
                  <a:pt x="2389" y="1128"/>
                </a:lnTo>
                <a:lnTo>
                  <a:pt x="2391" y="1157"/>
                </a:lnTo>
                <a:lnTo>
                  <a:pt x="2395" y="1153"/>
                </a:lnTo>
                <a:lnTo>
                  <a:pt x="2399" y="1113"/>
                </a:lnTo>
                <a:lnTo>
                  <a:pt x="2403" y="1197"/>
                </a:lnTo>
                <a:lnTo>
                  <a:pt x="2406" y="1202"/>
                </a:lnTo>
                <a:lnTo>
                  <a:pt x="2409" y="1060"/>
                </a:lnTo>
                <a:lnTo>
                  <a:pt x="2414" y="1104"/>
                </a:lnTo>
                <a:lnTo>
                  <a:pt x="2418" y="957"/>
                </a:lnTo>
                <a:lnTo>
                  <a:pt x="2420" y="1079"/>
                </a:lnTo>
                <a:lnTo>
                  <a:pt x="2424" y="998"/>
                </a:lnTo>
                <a:lnTo>
                  <a:pt x="2428" y="1013"/>
                </a:lnTo>
                <a:lnTo>
                  <a:pt x="2432" y="869"/>
                </a:lnTo>
                <a:lnTo>
                  <a:pt x="2434" y="1004"/>
                </a:lnTo>
                <a:lnTo>
                  <a:pt x="2439" y="939"/>
                </a:lnTo>
                <a:lnTo>
                  <a:pt x="2443" y="1028"/>
                </a:lnTo>
                <a:lnTo>
                  <a:pt x="2447" y="1029"/>
                </a:lnTo>
                <a:lnTo>
                  <a:pt x="2449" y="1043"/>
                </a:lnTo>
                <a:lnTo>
                  <a:pt x="2453" y="1165"/>
                </a:lnTo>
                <a:lnTo>
                  <a:pt x="2458" y="1076"/>
                </a:lnTo>
                <a:lnTo>
                  <a:pt x="2459" y="1031"/>
                </a:lnTo>
                <a:lnTo>
                  <a:pt x="2464" y="1029"/>
                </a:lnTo>
                <a:lnTo>
                  <a:pt x="2468" y="1088"/>
                </a:lnTo>
                <a:lnTo>
                  <a:pt x="2472" y="1097"/>
                </a:lnTo>
                <a:lnTo>
                  <a:pt x="2474" y="1250"/>
                </a:lnTo>
                <a:lnTo>
                  <a:pt x="2478" y="1250"/>
                </a:lnTo>
                <a:lnTo>
                  <a:pt x="2483" y="1250"/>
                </a:lnTo>
                <a:lnTo>
                  <a:pt x="2487" y="1250"/>
                </a:lnTo>
                <a:lnTo>
                  <a:pt x="2489" y="1250"/>
                </a:lnTo>
                <a:lnTo>
                  <a:pt x="2493" y="1141"/>
                </a:lnTo>
                <a:lnTo>
                  <a:pt x="2497" y="1163"/>
                </a:lnTo>
                <a:lnTo>
                  <a:pt x="2501" y="1147"/>
                </a:lnTo>
                <a:lnTo>
                  <a:pt x="2503" y="1082"/>
                </a:lnTo>
                <a:lnTo>
                  <a:pt x="2508" y="1160"/>
                </a:lnTo>
                <a:lnTo>
                  <a:pt x="2512" y="1094"/>
                </a:lnTo>
                <a:lnTo>
                  <a:pt x="2516" y="1022"/>
                </a:lnTo>
                <a:lnTo>
                  <a:pt x="2518" y="1159"/>
                </a:lnTo>
                <a:lnTo>
                  <a:pt x="2522" y="1250"/>
                </a:lnTo>
                <a:lnTo>
                  <a:pt x="2526" y="1199"/>
                </a:lnTo>
                <a:lnTo>
                  <a:pt x="2528" y="1141"/>
                </a:lnTo>
                <a:lnTo>
                  <a:pt x="2533" y="1196"/>
                </a:lnTo>
                <a:lnTo>
                  <a:pt x="2537" y="1205"/>
                </a:lnTo>
                <a:lnTo>
                  <a:pt x="2541" y="1041"/>
                </a:lnTo>
                <a:lnTo>
                  <a:pt x="2543" y="1101"/>
                </a:lnTo>
                <a:lnTo>
                  <a:pt x="2547" y="1073"/>
                </a:lnTo>
                <a:lnTo>
                  <a:pt x="2551" y="1147"/>
                </a:lnTo>
                <a:lnTo>
                  <a:pt x="2555" y="998"/>
                </a:lnTo>
                <a:lnTo>
                  <a:pt x="2558" y="1250"/>
                </a:lnTo>
                <a:lnTo>
                  <a:pt x="2561" y="829"/>
                </a:lnTo>
                <a:lnTo>
                  <a:pt x="2566" y="1250"/>
                </a:lnTo>
                <a:lnTo>
                  <a:pt x="2570" y="1160"/>
                </a:lnTo>
                <a:lnTo>
                  <a:pt x="2572" y="1208"/>
                </a:lnTo>
                <a:lnTo>
                  <a:pt x="2576" y="1186"/>
                </a:lnTo>
                <a:lnTo>
                  <a:pt x="2580" y="1035"/>
                </a:lnTo>
                <a:lnTo>
                  <a:pt x="2583" y="982"/>
                </a:lnTo>
                <a:lnTo>
                  <a:pt x="2587" y="1113"/>
                </a:lnTo>
                <a:lnTo>
                  <a:pt x="2591" y="1159"/>
                </a:lnTo>
                <a:lnTo>
                  <a:pt x="2595" y="1191"/>
                </a:lnTo>
                <a:lnTo>
                  <a:pt x="2597" y="1070"/>
                </a:lnTo>
                <a:lnTo>
                  <a:pt x="2601" y="1001"/>
                </a:lnTo>
                <a:lnTo>
                  <a:pt x="2605" y="1097"/>
                </a:lnTo>
                <a:lnTo>
                  <a:pt x="2610" y="1143"/>
                </a:lnTo>
                <a:lnTo>
                  <a:pt x="2612" y="1157"/>
                </a:lnTo>
                <a:lnTo>
                  <a:pt x="2616" y="1174"/>
                </a:lnTo>
                <a:lnTo>
                  <a:pt x="2620" y="1050"/>
                </a:lnTo>
                <a:lnTo>
                  <a:pt x="2624" y="1128"/>
                </a:lnTo>
                <a:lnTo>
                  <a:pt x="2626" y="1182"/>
                </a:lnTo>
                <a:lnTo>
                  <a:pt x="2630" y="1200"/>
                </a:lnTo>
                <a:lnTo>
                  <a:pt x="2635" y="1028"/>
                </a:lnTo>
                <a:lnTo>
                  <a:pt x="2639" y="1208"/>
                </a:lnTo>
                <a:lnTo>
                  <a:pt x="2643" y="1250"/>
                </a:lnTo>
                <a:lnTo>
                  <a:pt x="2645" y="1250"/>
                </a:lnTo>
                <a:lnTo>
                  <a:pt x="2649" y="1250"/>
                </a:lnTo>
                <a:lnTo>
                  <a:pt x="2653" y="1210"/>
                </a:lnTo>
                <a:lnTo>
                  <a:pt x="2655" y="1250"/>
                </a:lnTo>
                <a:lnTo>
                  <a:pt x="2660" y="1175"/>
                </a:lnTo>
                <a:lnTo>
                  <a:pt x="2664" y="1118"/>
                </a:lnTo>
                <a:lnTo>
                  <a:pt x="2668" y="1078"/>
                </a:lnTo>
                <a:lnTo>
                  <a:pt x="2670" y="1094"/>
                </a:lnTo>
                <a:lnTo>
                  <a:pt x="2674" y="1215"/>
                </a:lnTo>
                <a:lnTo>
                  <a:pt x="2678" y="1147"/>
                </a:lnTo>
                <a:lnTo>
                  <a:pt x="2683" y="1191"/>
                </a:lnTo>
                <a:lnTo>
                  <a:pt x="2685" y="1141"/>
                </a:lnTo>
                <a:lnTo>
                  <a:pt x="2689" y="1230"/>
                </a:lnTo>
                <a:lnTo>
                  <a:pt x="2693" y="1194"/>
                </a:lnTo>
                <a:lnTo>
                  <a:pt x="2697" y="1212"/>
                </a:lnTo>
                <a:lnTo>
                  <a:pt x="2699" y="1200"/>
                </a:lnTo>
                <a:lnTo>
                  <a:pt x="2703" y="1103"/>
                </a:lnTo>
                <a:lnTo>
                  <a:pt x="2708" y="1048"/>
                </a:lnTo>
                <a:lnTo>
                  <a:pt x="2712" y="1141"/>
                </a:lnTo>
                <a:lnTo>
                  <a:pt x="2714" y="1029"/>
                </a:lnTo>
                <a:lnTo>
                  <a:pt x="2718" y="1175"/>
                </a:lnTo>
                <a:lnTo>
                  <a:pt x="2722" y="1134"/>
                </a:lnTo>
                <a:lnTo>
                  <a:pt x="2724" y="978"/>
                </a:lnTo>
                <a:lnTo>
                  <a:pt x="2728" y="1168"/>
                </a:lnTo>
                <a:lnTo>
                  <a:pt x="2733" y="1199"/>
                </a:lnTo>
                <a:lnTo>
                  <a:pt x="2737" y="1134"/>
                </a:lnTo>
                <a:lnTo>
                  <a:pt x="2739" y="1250"/>
                </a:lnTo>
                <a:lnTo>
                  <a:pt x="2743" y="1213"/>
                </a:lnTo>
                <a:lnTo>
                  <a:pt x="2747" y="1200"/>
                </a:lnTo>
                <a:lnTo>
                  <a:pt x="2751" y="1106"/>
                </a:lnTo>
                <a:lnTo>
                  <a:pt x="2753" y="1250"/>
                </a:lnTo>
                <a:lnTo>
                  <a:pt x="2758" y="1094"/>
                </a:lnTo>
                <a:lnTo>
                  <a:pt x="2762" y="1123"/>
                </a:lnTo>
                <a:lnTo>
                  <a:pt x="2766" y="1181"/>
                </a:lnTo>
                <a:lnTo>
                  <a:pt x="2768" y="1104"/>
                </a:lnTo>
                <a:lnTo>
                  <a:pt x="2772" y="1143"/>
                </a:lnTo>
                <a:lnTo>
                  <a:pt x="2777" y="1171"/>
                </a:lnTo>
                <a:lnTo>
                  <a:pt x="2778" y="1143"/>
                </a:lnTo>
                <a:lnTo>
                  <a:pt x="2783" y="1026"/>
                </a:lnTo>
                <a:lnTo>
                  <a:pt x="2787" y="1178"/>
                </a:lnTo>
                <a:lnTo>
                  <a:pt x="2791" y="1199"/>
                </a:lnTo>
                <a:lnTo>
                  <a:pt x="2793" y="1131"/>
                </a:lnTo>
                <a:lnTo>
                  <a:pt x="2797" y="1188"/>
                </a:lnTo>
                <a:lnTo>
                  <a:pt x="2802" y="1101"/>
                </a:lnTo>
                <a:lnTo>
                  <a:pt x="2805" y="1143"/>
                </a:lnTo>
                <a:lnTo>
                  <a:pt x="2808" y="1118"/>
                </a:lnTo>
                <a:lnTo>
                  <a:pt x="2812" y="1225"/>
                </a:lnTo>
                <a:lnTo>
                  <a:pt x="2816" y="1200"/>
                </a:lnTo>
                <a:lnTo>
                  <a:pt x="2820" y="1250"/>
                </a:lnTo>
                <a:lnTo>
                  <a:pt x="2822" y="1250"/>
                </a:lnTo>
                <a:lnTo>
                  <a:pt x="2827" y="1222"/>
                </a:lnTo>
                <a:lnTo>
                  <a:pt x="2830" y="1225"/>
                </a:lnTo>
                <a:lnTo>
                  <a:pt x="2835" y="1250"/>
                </a:lnTo>
                <a:lnTo>
                  <a:pt x="2837" y="1208"/>
                </a:lnTo>
                <a:lnTo>
                  <a:pt x="2841" y="1165"/>
                </a:lnTo>
                <a:lnTo>
                  <a:pt x="2845" y="1160"/>
                </a:lnTo>
                <a:lnTo>
                  <a:pt x="2847" y="1138"/>
                </a:lnTo>
                <a:lnTo>
                  <a:pt x="2852" y="948"/>
                </a:lnTo>
                <a:lnTo>
                  <a:pt x="2855" y="970"/>
                </a:lnTo>
                <a:lnTo>
                  <a:pt x="2860" y="1213"/>
                </a:lnTo>
                <a:lnTo>
                  <a:pt x="2862" y="1250"/>
                </a:lnTo>
                <a:lnTo>
                  <a:pt x="2866" y="1032"/>
                </a:lnTo>
                <a:lnTo>
                  <a:pt x="2870" y="1157"/>
                </a:lnTo>
                <a:lnTo>
                  <a:pt x="2874" y="1088"/>
                </a:lnTo>
                <a:lnTo>
                  <a:pt x="2876" y="1143"/>
                </a:lnTo>
                <a:lnTo>
                  <a:pt x="2880" y="1007"/>
                </a:lnTo>
                <a:lnTo>
                  <a:pt x="2885" y="1140"/>
                </a:lnTo>
                <a:lnTo>
                  <a:pt x="2889" y="1202"/>
                </a:lnTo>
                <a:lnTo>
                  <a:pt x="2891" y="1104"/>
                </a:lnTo>
                <a:lnTo>
                  <a:pt x="2895" y="1054"/>
                </a:lnTo>
                <a:lnTo>
                  <a:pt x="2899" y="1112"/>
                </a:lnTo>
                <a:lnTo>
                  <a:pt x="2904" y="1131"/>
                </a:lnTo>
                <a:lnTo>
                  <a:pt x="2906" y="1152"/>
                </a:lnTo>
                <a:lnTo>
                  <a:pt x="2910" y="1216"/>
                </a:lnTo>
                <a:lnTo>
                  <a:pt x="2914" y="1121"/>
                </a:lnTo>
                <a:lnTo>
                  <a:pt x="2916" y="1208"/>
                </a:lnTo>
                <a:lnTo>
                  <a:pt x="2920" y="1119"/>
                </a:lnTo>
                <a:lnTo>
                  <a:pt x="2924" y="1188"/>
                </a:lnTo>
                <a:lnTo>
                  <a:pt x="2929" y="1106"/>
                </a:lnTo>
                <a:lnTo>
                  <a:pt x="2931" y="1209"/>
                </a:lnTo>
                <a:lnTo>
                  <a:pt x="2935" y="1106"/>
                </a:lnTo>
                <a:lnTo>
                  <a:pt x="2939" y="1104"/>
                </a:lnTo>
                <a:lnTo>
                  <a:pt x="2943" y="1098"/>
                </a:lnTo>
                <a:lnTo>
                  <a:pt x="2945" y="1250"/>
                </a:lnTo>
                <a:lnTo>
                  <a:pt x="2949" y="1250"/>
                </a:lnTo>
                <a:lnTo>
                  <a:pt x="2954" y="1206"/>
                </a:lnTo>
                <a:lnTo>
                  <a:pt x="2958" y="1212"/>
                </a:lnTo>
                <a:lnTo>
                  <a:pt x="2960" y="1135"/>
                </a:lnTo>
                <a:lnTo>
                  <a:pt x="2964" y="1054"/>
                </a:lnTo>
                <a:lnTo>
                  <a:pt x="2968" y="1126"/>
                </a:lnTo>
                <a:lnTo>
                  <a:pt x="2970" y="1160"/>
                </a:lnTo>
                <a:lnTo>
                  <a:pt x="2974" y="1004"/>
                </a:lnTo>
                <a:lnTo>
                  <a:pt x="2979" y="1123"/>
                </a:lnTo>
                <a:lnTo>
                  <a:pt x="2983" y="1166"/>
                </a:lnTo>
                <a:lnTo>
                  <a:pt x="2985" y="1159"/>
                </a:lnTo>
                <a:lnTo>
                  <a:pt x="2989" y="1128"/>
                </a:lnTo>
                <a:lnTo>
                  <a:pt x="2993" y="1250"/>
                </a:lnTo>
                <a:lnTo>
                  <a:pt x="2997" y="1131"/>
                </a:lnTo>
                <a:lnTo>
                  <a:pt x="2999" y="1250"/>
                </a:lnTo>
                <a:lnTo>
                  <a:pt x="3004" y="1250"/>
                </a:lnTo>
                <a:lnTo>
                  <a:pt x="3008" y="1208"/>
                </a:lnTo>
                <a:lnTo>
                  <a:pt x="3012" y="1212"/>
                </a:lnTo>
                <a:lnTo>
                  <a:pt x="3014" y="1162"/>
                </a:lnTo>
                <a:lnTo>
                  <a:pt x="3018" y="1097"/>
                </a:lnTo>
                <a:lnTo>
                  <a:pt x="3022" y="1156"/>
                </a:lnTo>
                <a:lnTo>
                  <a:pt x="3026" y="1221"/>
                </a:lnTo>
                <a:lnTo>
                  <a:pt x="3029" y="1196"/>
                </a:lnTo>
                <a:lnTo>
                  <a:pt x="3033" y="1171"/>
                </a:lnTo>
                <a:lnTo>
                  <a:pt x="3037" y="1134"/>
                </a:lnTo>
                <a:lnTo>
                  <a:pt x="3039" y="1222"/>
                </a:lnTo>
                <a:lnTo>
                  <a:pt x="3043" y="1227"/>
                </a:lnTo>
                <a:lnTo>
                  <a:pt x="3047" y="1004"/>
                </a:lnTo>
                <a:lnTo>
                  <a:pt x="3051" y="1145"/>
                </a:lnTo>
                <a:lnTo>
                  <a:pt x="3054" y="1056"/>
                </a:lnTo>
                <a:lnTo>
                  <a:pt x="3058" y="1165"/>
                </a:lnTo>
                <a:lnTo>
                  <a:pt x="3062" y="1141"/>
                </a:lnTo>
                <a:lnTo>
                  <a:pt x="3066" y="1088"/>
                </a:lnTo>
                <a:lnTo>
                  <a:pt x="3068" y="1101"/>
                </a:lnTo>
                <a:lnTo>
                  <a:pt x="3072" y="1181"/>
                </a:lnTo>
                <a:lnTo>
                  <a:pt x="3076" y="1091"/>
                </a:lnTo>
                <a:lnTo>
                  <a:pt x="3081" y="1219"/>
                </a:lnTo>
                <a:lnTo>
                  <a:pt x="3085" y="1250"/>
                </a:lnTo>
                <a:lnTo>
                  <a:pt x="3087" y="1250"/>
                </a:lnTo>
                <a:lnTo>
                  <a:pt x="3091" y="1208"/>
                </a:lnTo>
                <a:lnTo>
                  <a:pt x="3095" y="1103"/>
                </a:lnTo>
                <a:lnTo>
                  <a:pt x="3099" y="1094"/>
                </a:lnTo>
                <a:lnTo>
                  <a:pt x="3101" y="1250"/>
                </a:lnTo>
                <a:lnTo>
                  <a:pt x="3106" y="1073"/>
                </a:lnTo>
                <a:lnTo>
                  <a:pt x="3110" y="1100"/>
                </a:lnTo>
                <a:lnTo>
                  <a:pt x="3112" y="1153"/>
                </a:lnTo>
                <a:lnTo>
                  <a:pt x="3116" y="957"/>
                </a:lnTo>
                <a:lnTo>
                  <a:pt x="3120" y="1162"/>
                </a:lnTo>
                <a:lnTo>
                  <a:pt x="3124" y="992"/>
                </a:lnTo>
                <a:lnTo>
                  <a:pt x="3126" y="1209"/>
                </a:lnTo>
                <a:lnTo>
                  <a:pt x="3131" y="1250"/>
                </a:lnTo>
                <a:lnTo>
                  <a:pt x="3135" y="1163"/>
                </a:lnTo>
                <a:lnTo>
                  <a:pt x="3139" y="1138"/>
                </a:lnTo>
                <a:lnTo>
                  <a:pt x="3141" y="1143"/>
                </a:lnTo>
                <a:lnTo>
                  <a:pt x="3145" y="1176"/>
                </a:lnTo>
                <a:lnTo>
                  <a:pt x="3149" y="1118"/>
                </a:lnTo>
                <a:lnTo>
                  <a:pt x="3154" y="1119"/>
                </a:lnTo>
                <a:lnTo>
                  <a:pt x="3156" y="1175"/>
                </a:lnTo>
                <a:lnTo>
                  <a:pt x="3160" y="1143"/>
                </a:lnTo>
                <a:lnTo>
                  <a:pt x="3164" y="1092"/>
                </a:lnTo>
                <a:lnTo>
                  <a:pt x="3166" y="1250"/>
                </a:lnTo>
                <a:lnTo>
                  <a:pt x="3170" y="1078"/>
                </a:lnTo>
                <a:lnTo>
                  <a:pt x="3174" y="1250"/>
                </a:lnTo>
                <a:lnTo>
                  <a:pt x="3179" y="1250"/>
                </a:lnTo>
                <a:lnTo>
                  <a:pt x="3181" y="1190"/>
                </a:lnTo>
                <a:lnTo>
                  <a:pt x="3185" y="1202"/>
                </a:lnTo>
                <a:lnTo>
                  <a:pt x="3189" y="1159"/>
                </a:lnTo>
                <a:lnTo>
                  <a:pt x="3193" y="983"/>
                </a:lnTo>
                <a:lnTo>
                  <a:pt x="3195" y="1084"/>
                </a:lnTo>
                <a:lnTo>
                  <a:pt x="3199" y="1168"/>
                </a:lnTo>
                <a:lnTo>
                  <a:pt x="3203" y="1138"/>
                </a:lnTo>
                <a:lnTo>
                  <a:pt x="3208" y="1069"/>
                </a:lnTo>
                <a:lnTo>
                  <a:pt x="3210" y="1205"/>
                </a:lnTo>
                <a:lnTo>
                  <a:pt x="3214" y="1141"/>
                </a:lnTo>
                <a:lnTo>
                  <a:pt x="3218" y="1184"/>
                </a:lnTo>
                <a:lnTo>
                  <a:pt x="3222" y="1197"/>
                </a:lnTo>
                <a:lnTo>
                  <a:pt x="3225" y="1227"/>
                </a:lnTo>
                <a:lnTo>
                  <a:pt x="3228" y="1176"/>
                </a:lnTo>
                <a:lnTo>
                  <a:pt x="3233" y="1199"/>
                </a:lnTo>
                <a:lnTo>
                  <a:pt x="3235" y="1101"/>
                </a:lnTo>
                <a:lnTo>
                  <a:pt x="3239" y="1067"/>
                </a:lnTo>
                <a:lnTo>
                  <a:pt x="3243" y="1101"/>
                </a:lnTo>
                <a:lnTo>
                  <a:pt x="3247" y="1078"/>
                </a:lnTo>
                <a:lnTo>
                  <a:pt x="3250" y="1200"/>
                </a:lnTo>
                <a:lnTo>
                  <a:pt x="3253" y="1250"/>
                </a:lnTo>
                <a:lnTo>
                  <a:pt x="3258" y="1218"/>
                </a:lnTo>
                <a:lnTo>
                  <a:pt x="3262" y="1224"/>
                </a:lnTo>
                <a:lnTo>
                  <a:pt x="3264" y="1250"/>
                </a:lnTo>
                <a:lnTo>
                  <a:pt x="3268" y="1250"/>
                </a:lnTo>
                <a:lnTo>
                  <a:pt x="3272" y="1222"/>
                </a:lnTo>
                <a:lnTo>
                  <a:pt x="3277" y="1225"/>
                </a:lnTo>
                <a:lnTo>
                  <a:pt x="3278" y="1190"/>
                </a:lnTo>
                <a:lnTo>
                  <a:pt x="3283" y="1014"/>
                </a:lnTo>
                <a:lnTo>
                  <a:pt x="3287" y="1134"/>
                </a:lnTo>
                <a:lnTo>
                  <a:pt x="3291" y="1084"/>
                </a:lnTo>
                <a:lnTo>
                  <a:pt x="3293" y="1079"/>
                </a:lnTo>
                <a:lnTo>
                  <a:pt x="3297" y="1131"/>
                </a:lnTo>
                <a:lnTo>
                  <a:pt x="3302" y="1085"/>
                </a:lnTo>
                <a:lnTo>
                  <a:pt x="3303" y="1166"/>
                </a:lnTo>
                <a:lnTo>
                  <a:pt x="3308" y="1187"/>
                </a:lnTo>
                <a:lnTo>
                  <a:pt x="3312" y="1166"/>
                </a:lnTo>
                <a:lnTo>
                  <a:pt x="3316" y="1137"/>
                </a:lnTo>
                <a:lnTo>
                  <a:pt x="3318" y="1135"/>
                </a:lnTo>
                <a:lnTo>
                  <a:pt x="3322" y="1022"/>
                </a:lnTo>
                <a:lnTo>
                  <a:pt x="3327" y="1125"/>
                </a:lnTo>
                <a:lnTo>
                  <a:pt x="3331" y="1106"/>
                </a:lnTo>
                <a:lnTo>
                  <a:pt x="3333" y="1250"/>
                </a:lnTo>
                <a:lnTo>
                  <a:pt x="3337" y="961"/>
                </a:lnTo>
                <a:lnTo>
                  <a:pt x="3341" y="1091"/>
                </a:lnTo>
                <a:lnTo>
                  <a:pt x="3345" y="1250"/>
                </a:lnTo>
                <a:lnTo>
                  <a:pt x="3347" y="1250"/>
                </a:lnTo>
                <a:lnTo>
                  <a:pt x="3352" y="1250"/>
                </a:lnTo>
                <a:lnTo>
                  <a:pt x="3356" y="1147"/>
                </a:lnTo>
                <a:lnTo>
                  <a:pt x="3360" y="1082"/>
                </a:lnTo>
                <a:lnTo>
                  <a:pt x="3362" y="1094"/>
                </a:lnTo>
                <a:lnTo>
                  <a:pt x="3366" y="1162"/>
                </a:lnTo>
                <a:lnTo>
                  <a:pt x="3370" y="1209"/>
                </a:lnTo>
                <a:lnTo>
                  <a:pt x="3372" y="1157"/>
                </a:lnTo>
                <a:lnTo>
                  <a:pt x="3377" y="1066"/>
                </a:lnTo>
                <a:lnTo>
                  <a:pt x="3381" y="1143"/>
                </a:lnTo>
                <a:lnTo>
                  <a:pt x="3385" y="1106"/>
                </a:lnTo>
                <a:lnTo>
                  <a:pt x="3387" y="1168"/>
                </a:lnTo>
                <a:lnTo>
                  <a:pt x="3391" y="1205"/>
                </a:lnTo>
                <a:lnTo>
                  <a:pt x="3395" y="1154"/>
                </a:lnTo>
                <a:lnTo>
                  <a:pt x="3400" y="1159"/>
                </a:lnTo>
                <a:lnTo>
                  <a:pt x="3402" y="1171"/>
                </a:lnTo>
                <a:lnTo>
                  <a:pt x="3406" y="1163"/>
                </a:lnTo>
                <a:lnTo>
                  <a:pt x="3410" y="1227"/>
                </a:lnTo>
                <a:lnTo>
                  <a:pt x="3414" y="1162"/>
                </a:lnTo>
                <a:lnTo>
                  <a:pt x="3416" y="1126"/>
                </a:lnTo>
                <a:lnTo>
                  <a:pt x="3420" y="1143"/>
                </a:lnTo>
                <a:lnTo>
                  <a:pt x="3425" y="1196"/>
                </a:lnTo>
                <a:lnTo>
                  <a:pt x="3427" y="1200"/>
                </a:lnTo>
                <a:lnTo>
                  <a:pt x="3431" y="1250"/>
                </a:lnTo>
                <a:lnTo>
                  <a:pt x="3435" y="1250"/>
                </a:lnTo>
                <a:lnTo>
                  <a:pt x="3439" y="1250"/>
                </a:lnTo>
                <a:lnTo>
                  <a:pt x="3441" y="1250"/>
                </a:lnTo>
                <a:lnTo>
                  <a:pt x="3445" y="1250"/>
                </a:lnTo>
                <a:lnTo>
                  <a:pt x="3450" y="1089"/>
                </a:lnTo>
                <a:lnTo>
                  <a:pt x="3454" y="1034"/>
                </a:lnTo>
                <a:lnTo>
                  <a:pt x="3456" y="1174"/>
                </a:lnTo>
                <a:lnTo>
                  <a:pt x="3460" y="1162"/>
                </a:lnTo>
                <a:lnTo>
                  <a:pt x="3464" y="1166"/>
                </a:lnTo>
                <a:lnTo>
                  <a:pt x="3468" y="1123"/>
                </a:lnTo>
                <a:lnTo>
                  <a:pt x="3470" y="1197"/>
                </a:lnTo>
                <a:lnTo>
                  <a:pt x="3475" y="1174"/>
                </a:lnTo>
                <a:lnTo>
                  <a:pt x="3479" y="1196"/>
                </a:lnTo>
                <a:lnTo>
                  <a:pt x="3483" y="1174"/>
                </a:lnTo>
                <a:lnTo>
                  <a:pt x="3485" y="1038"/>
                </a:lnTo>
                <a:lnTo>
                  <a:pt x="3489" y="1149"/>
                </a:lnTo>
                <a:lnTo>
                  <a:pt x="3493" y="1250"/>
                </a:lnTo>
                <a:lnTo>
                  <a:pt x="3495" y="1132"/>
                </a:lnTo>
                <a:lnTo>
                  <a:pt x="3500" y="1181"/>
                </a:lnTo>
                <a:lnTo>
                  <a:pt x="3504" y="1250"/>
                </a:lnTo>
                <a:lnTo>
                  <a:pt x="3508" y="1152"/>
                </a:lnTo>
                <a:lnTo>
                  <a:pt x="3510" y="1028"/>
                </a:lnTo>
                <a:lnTo>
                  <a:pt x="3514" y="1072"/>
                </a:lnTo>
                <a:lnTo>
                  <a:pt x="3518" y="1250"/>
                </a:lnTo>
                <a:lnTo>
                  <a:pt x="3522" y="1157"/>
                </a:lnTo>
                <a:lnTo>
                  <a:pt x="3527" y="1138"/>
                </a:lnTo>
                <a:lnTo>
                  <a:pt x="3529" y="1199"/>
                </a:lnTo>
                <a:lnTo>
                  <a:pt x="3533" y="1250"/>
                </a:lnTo>
                <a:lnTo>
                  <a:pt x="3537" y="1162"/>
                </a:lnTo>
                <a:lnTo>
                  <a:pt x="3541" y="1202"/>
                </a:lnTo>
                <a:lnTo>
                  <a:pt x="3543" y="1187"/>
                </a:lnTo>
                <a:lnTo>
                  <a:pt x="3547" y="1116"/>
                </a:lnTo>
                <a:lnTo>
                  <a:pt x="3552" y="1000"/>
                </a:lnTo>
                <a:lnTo>
                  <a:pt x="3554" y="1092"/>
                </a:lnTo>
                <a:lnTo>
                  <a:pt x="3558" y="1169"/>
                </a:lnTo>
                <a:lnTo>
                  <a:pt x="3562" y="1212"/>
                </a:lnTo>
                <a:lnTo>
                  <a:pt x="3566" y="1038"/>
                </a:lnTo>
                <a:lnTo>
                  <a:pt x="3568" y="1022"/>
                </a:lnTo>
                <a:lnTo>
                  <a:pt x="3572" y="1029"/>
                </a:lnTo>
                <a:lnTo>
                  <a:pt x="3577" y="1097"/>
                </a:lnTo>
                <a:lnTo>
                  <a:pt x="3581" y="1094"/>
                </a:lnTo>
                <a:lnTo>
                  <a:pt x="3583" y="1072"/>
                </a:lnTo>
                <a:lnTo>
                  <a:pt x="3587" y="1131"/>
                </a:lnTo>
                <a:lnTo>
                  <a:pt x="3591" y="1190"/>
                </a:lnTo>
                <a:lnTo>
                  <a:pt x="3595" y="1224"/>
                </a:lnTo>
                <a:lnTo>
                  <a:pt x="3597" y="1062"/>
                </a:lnTo>
                <a:lnTo>
                  <a:pt x="3602" y="1250"/>
                </a:lnTo>
                <a:lnTo>
                  <a:pt x="3606" y="1250"/>
                </a:lnTo>
                <a:lnTo>
                  <a:pt x="3610" y="1250"/>
                </a:lnTo>
                <a:lnTo>
                  <a:pt x="3612" y="1250"/>
                </a:lnTo>
                <a:lnTo>
                  <a:pt x="3616" y="1218"/>
                </a:lnTo>
                <a:lnTo>
                  <a:pt x="3621" y="1181"/>
                </a:lnTo>
                <a:lnTo>
                  <a:pt x="3622" y="1051"/>
                </a:lnTo>
                <a:lnTo>
                  <a:pt x="3627" y="1092"/>
                </a:lnTo>
                <a:lnTo>
                  <a:pt x="3631" y="1113"/>
                </a:lnTo>
                <a:lnTo>
                  <a:pt x="3635" y="1144"/>
                </a:lnTo>
                <a:lnTo>
                  <a:pt x="3637" y="1196"/>
                </a:lnTo>
                <a:lnTo>
                  <a:pt x="3641" y="1205"/>
                </a:lnTo>
                <a:lnTo>
                  <a:pt x="3646" y="989"/>
                </a:lnTo>
                <a:lnTo>
                  <a:pt x="3649" y="1218"/>
                </a:lnTo>
                <a:lnTo>
                  <a:pt x="3652" y="976"/>
                </a:lnTo>
                <a:lnTo>
                  <a:pt x="3656" y="1067"/>
                </a:lnTo>
                <a:lnTo>
                  <a:pt x="3660" y="1026"/>
                </a:lnTo>
                <a:lnTo>
                  <a:pt x="3664" y="1123"/>
                </a:lnTo>
                <a:lnTo>
                  <a:pt x="3666" y="1069"/>
                </a:lnTo>
                <a:lnTo>
                  <a:pt x="3671" y="1070"/>
                </a:lnTo>
                <a:lnTo>
                  <a:pt x="3674" y="1126"/>
                </a:lnTo>
                <a:lnTo>
                  <a:pt x="3679" y="1009"/>
                </a:lnTo>
                <a:lnTo>
                  <a:pt x="3681" y="1157"/>
                </a:lnTo>
                <a:lnTo>
                  <a:pt x="3685" y="1190"/>
                </a:lnTo>
                <a:lnTo>
                  <a:pt x="3689" y="1178"/>
                </a:lnTo>
                <a:lnTo>
                  <a:pt x="3691" y="1169"/>
                </a:lnTo>
                <a:lnTo>
                  <a:pt x="3696" y="1250"/>
                </a:lnTo>
                <a:lnTo>
                  <a:pt x="3699" y="1250"/>
                </a:lnTo>
                <a:lnTo>
                  <a:pt x="3704" y="1159"/>
                </a:lnTo>
                <a:lnTo>
                  <a:pt x="3706" y="1250"/>
                </a:lnTo>
                <a:lnTo>
                  <a:pt x="3710" y="1116"/>
                </a:lnTo>
                <a:lnTo>
                  <a:pt x="3714" y="1157"/>
                </a:lnTo>
                <a:lnTo>
                  <a:pt x="3718" y="1050"/>
                </a:lnTo>
                <a:lnTo>
                  <a:pt x="3721" y="1113"/>
                </a:lnTo>
                <a:lnTo>
                  <a:pt x="3725" y="1032"/>
                </a:lnTo>
                <a:lnTo>
                  <a:pt x="3729" y="1057"/>
                </a:lnTo>
                <a:lnTo>
                  <a:pt x="3733" y="1171"/>
                </a:lnTo>
                <a:lnTo>
                  <a:pt x="3735" y="1137"/>
                </a:lnTo>
                <a:lnTo>
                  <a:pt x="3739" y="1169"/>
                </a:lnTo>
                <a:lnTo>
                  <a:pt x="3743" y="1101"/>
                </a:lnTo>
                <a:lnTo>
                  <a:pt x="3748" y="1218"/>
                </a:lnTo>
                <a:lnTo>
                  <a:pt x="3750" y="1056"/>
                </a:lnTo>
                <a:lnTo>
                  <a:pt x="3754" y="1082"/>
                </a:lnTo>
                <a:lnTo>
                  <a:pt x="3758" y="948"/>
                </a:lnTo>
                <a:lnTo>
                  <a:pt x="3760" y="1084"/>
                </a:lnTo>
                <a:lnTo>
                  <a:pt x="3764" y="1050"/>
                </a:lnTo>
                <a:lnTo>
                  <a:pt x="3768" y="1110"/>
                </a:lnTo>
                <a:lnTo>
                  <a:pt x="3773" y="1250"/>
                </a:lnTo>
                <a:lnTo>
                  <a:pt x="3775" y="1098"/>
                </a:lnTo>
                <a:lnTo>
                  <a:pt x="3779" y="1000"/>
                </a:lnTo>
                <a:lnTo>
                  <a:pt x="3783" y="1149"/>
                </a:lnTo>
                <a:lnTo>
                  <a:pt x="3787" y="1141"/>
                </a:lnTo>
                <a:lnTo>
                  <a:pt x="3789" y="1209"/>
                </a:lnTo>
                <a:lnTo>
                  <a:pt x="3793" y="1250"/>
                </a:lnTo>
                <a:lnTo>
                  <a:pt x="3798" y="1216"/>
                </a:lnTo>
                <a:lnTo>
                  <a:pt x="3802" y="1135"/>
                </a:lnTo>
                <a:lnTo>
                  <a:pt x="3804" y="1047"/>
                </a:lnTo>
                <a:lnTo>
                  <a:pt x="3808" y="1181"/>
                </a:lnTo>
                <a:lnTo>
                  <a:pt x="3812" y="1088"/>
                </a:lnTo>
                <a:lnTo>
                  <a:pt x="3814" y="1129"/>
                </a:lnTo>
                <a:lnTo>
                  <a:pt x="3818" y="1218"/>
                </a:lnTo>
                <a:lnTo>
                  <a:pt x="3823" y="1036"/>
                </a:lnTo>
                <a:lnTo>
                  <a:pt x="3827" y="1106"/>
                </a:lnTo>
                <a:lnTo>
                  <a:pt x="3829" y="1063"/>
                </a:lnTo>
                <a:lnTo>
                  <a:pt x="3833" y="1197"/>
                </a:lnTo>
                <a:lnTo>
                  <a:pt x="3837" y="991"/>
                </a:lnTo>
                <a:lnTo>
                  <a:pt x="3841" y="1051"/>
                </a:lnTo>
                <a:lnTo>
                  <a:pt x="3843" y="1100"/>
                </a:lnTo>
                <a:lnTo>
                  <a:pt x="3848" y="1087"/>
                </a:lnTo>
                <a:lnTo>
                  <a:pt x="3852" y="1205"/>
                </a:lnTo>
                <a:lnTo>
                  <a:pt x="3856" y="1157"/>
                </a:lnTo>
                <a:lnTo>
                  <a:pt x="3858" y="1169"/>
                </a:lnTo>
                <a:lnTo>
                  <a:pt x="3862" y="1169"/>
                </a:lnTo>
                <a:lnTo>
                  <a:pt x="3866" y="1250"/>
                </a:lnTo>
                <a:lnTo>
                  <a:pt x="3870" y="1118"/>
                </a:lnTo>
                <a:lnTo>
                  <a:pt x="3873" y="1250"/>
                </a:lnTo>
                <a:lnTo>
                  <a:pt x="3877" y="1121"/>
                </a:lnTo>
                <a:lnTo>
                  <a:pt x="3881" y="1174"/>
                </a:lnTo>
                <a:lnTo>
                  <a:pt x="3883" y="1056"/>
                </a:lnTo>
                <a:lnTo>
                  <a:pt x="3887" y="1109"/>
                </a:lnTo>
                <a:lnTo>
                  <a:pt x="3891" y="1119"/>
                </a:lnTo>
                <a:lnTo>
                  <a:pt x="3895" y="1144"/>
                </a:lnTo>
                <a:lnTo>
                  <a:pt x="3898" y="1070"/>
                </a:lnTo>
                <a:lnTo>
                  <a:pt x="3902" y="1216"/>
                </a:lnTo>
                <a:lnTo>
                  <a:pt x="3906" y="982"/>
                </a:lnTo>
                <a:lnTo>
                  <a:pt x="3910" y="1184"/>
                </a:lnTo>
                <a:lnTo>
                  <a:pt x="3912" y="1182"/>
                </a:lnTo>
                <a:lnTo>
                  <a:pt x="3916" y="1020"/>
                </a:lnTo>
                <a:lnTo>
                  <a:pt x="3920" y="1176"/>
                </a:lnTo>
                <a:lnTo>
                  <a:pt x="3925" y="1199"/>
                </a:lnTo>
                <a:lnTo>
                  <a:pt x="3927" y="1187"/>
                </a:lnTo>
                <a:lnTo>
                  <a:pt x="3931" y="1162"/>
                </a:lnTo>
                <a:lnTo>
                  <a:pt x="3935" y="1159"/>
                </a:lnTo>
                <a:lnTo>
                  <a:pt x="3939" y="1184"/>
                </a:lnTo>
                <a:lnTo>
                  <a:pt x="3941" y="1125"/>
                </a:lnTo>
                <a:lnTo>
                  <a:pt x="3945" y="1066"/>
                </a:lnTo>
                <a:lnTo>
                  <a:pt x="3950" y="1112"/>
                </a:lnTo>
                <a:lnTo>
                  <a:pt x="3952" y="1250"/>
                </a:lnTo>
                <a:lnTo>
                  <a:pt x="3956" y="1200"/>
                </a:lnTo>
                <a:lnTo>
                  <a:pt x="3960" y="1250"/>
                </a:lnTo>
                <a:lnTo>
                  <a:pt x="3964" y="1203"/>
                </a:lnTo>
                <a:lnTo>
                  <a:pt x="3968" y="1143"/>
                </a:lnTo>
                <a:lnTo>
                  <a:pt x="3970" y="1116"/>
                </a:lnTo>
                <a:lnTo>
                  <a:pt x="3975" y="1171"/>
                </a:lnTo>
                <a:lnTo>
                  <a:pt x="3979" y="1101"/>
                </a:lnTo>
                <a:lnTo>
                  <a:pt x="3983" y="1178"/>
                </a:lnTo>
                <a:lnTo>
                  <a:pt x="3985" y="1134"/>
                </a:lnTo>
                <a:lnTo>
                  <a:pt x="3989" y="1043"/>
                </a:lnTo>
                <a:lnTo>
                  <a:pt x="3993" y="1085"/>
                </a:lnTo>
                <a:lnTo>
                  <a:pt x="3998" y="1197"/>
                </a:lnTo>
                <a:lnTo>
                  <a:pt x="4000" y="1208"/>
                </a:lnTo>
                <a:lnTo>
                  <a:pt x="4004" y="1121"/>
                </a:lnTo>
                <a:lnTo>
                  <a:pt x="4008" y="1159"/>
                </a:lnTo>
                <a:lnTo>
                  <a:pt x="4010" y="1144"/>
                </a:lnTo>
                <a:lnTo>
                  <a:pt x="4014" y="1036"/>
                </a:lnTo>
                <a:lnTo>
                  <a:pt x="4018" y="1227"/>
                </a:lnTo>
                <a:lnTo>
                  <a:pt x="4023" y="1149"/>
                </a:lnTo>
                <a:lnTo>
                  <a:pt x="4025" y="1100"/>
                </a:lnTo>
                <a:lnTo>
                  <a:pt x="4029" y="1216"/>
                </a:lnTo>
                <a:lnTo>
                  <a:pt x="4033" y="1250"/>
                </a:lnTo>
                <a:lnTo>
                  <a:pt x="4037" y="1250"/>
                </a:lnTo>
                <a:lnTo>
                  <a:pt x="4039" y="1250"/>
                </a:lnTo>
                <a:lnTo>
                  <a:pt x="4044" y="1250"/>
                </a:lnTo>
                <a:lnTo>
                  <a:pt x="4048" y="1250"/>
                </a:lnTo>
                <a:lnTo>
                  <a:pt x="4052" y="1250"/>
                </a:lnTo>
                <a:lnTo>
                  <a:pt x="4054" y="1091"/>
                </a:lnTo>
                <a:lnTo>
                  <a:pt x="4058" y="1250"/>
                </a:lnTo>
                <a:lnTo>
                  <a:pt x="4062" y="1085"/>
                </a:lnTo>
                <a:lnTo>
                  <a:pt x="4067" y="1053"/>
                </a:lnTo>
                <a:lnTo>
                  <a:pt x="4069" y="1250"/>
                </a:lnTo>
                <a:lnTo>
                  <a:pt x="4073" y="1169"/>
                </a:lnTo>
                <a:lnTo>
                  <a:pt x="4077" y="1187"/>
                </a:lnTo>
                <a:lnTo>
                  <a:pt x="4079" y="979"/>
                </a:lnTo>
                <a:lnTo>
                  <a:pt x="4083" y="1045"/>
                </a:lnTo>
                <a:lnTo>
                  <a:pt x="4087" y="1250"/>
                </a:lnTo>
                <a:lnTo>
                  <a:pt x="4092" y="1250"/>
                </a:lnTo>
                <a:lnTo>
                  <a:pt x="4094" y="1019"/>
                </a:lnTo>
                <a:lnTo>
                  <a:pt x="4098" y="961"/>
                </a:lnTo>
                <a:lnTo>
                  <a:pt x="4102" y="1190"/>
                </a:lnTo>
                <a:lnTo>
                  <a:pt x="4106" y="1067"/>
                </a:lnTo>
                <a:lnTo>
                  <a:pt x="4108" y="1147"/>
                </a:lnTo>
                <a:lnTo>
                  <a:pt x="4112" y="1172"/>
                </a:lnTo>
                <a:lnTo>
                  <a:pt x="4117" y="1066"/>
                </a:lnTo>
                <a:lnTo>
                  <a:pt x="4121" y="1128"/>
                </a:lnTo>
                <a:lnTo>
                  <a:pt x="4123" y="1250"/>
                </a:lnTo>
                <a:lnTo>
                  <a:pt x="4127" y="1181"/>
                </a:lnTo>
                <a:lnTo>
                  <a:pt x="4131" y="1250"/>
                </a:lnTo>
                <a:lnTo>
                  <a:pt x="4135" y="1184"/>
                </a:lnTo>
                <a:lnTo>
                  <a:pt x="4137" y="1250"/>
                </a:lnTo>
                <a:lnTo>
                  <a:pt x="4142" y="1121"/>
                </a:lnTo>
                <a:lnTo>
                  <a:pt x="4146" y="1075"/>
                </a:lnTo>
                <a:lnTo>
                  <a:pt x="4147" y="1051"/>
                </a:lnTo>
                <a:lnTo>
                  <a:pt x="4152" y="1088"/>
                </a:lnTo>
                <a:lnTo>
                  <a:pt x="4156" y="1150"/>
                </a:lnTo>
                <a:lnTo>
                  <a:pt x="4160" y="1197"/>
                </a:lnTo>
                <a:lnTo>
                  <a:pt x="4162" y="1159"/>
                </a:lnTo>
                <a:lnTo>
                  <a:pt x="4166" y="1213"/>
                </a:lnTo>
                <a:lnTo>
                  <a:pt x="4171" y="1190"/>
                </a:lnTo>
                <a:lnTo>
                  <a:pt x="4175" y="1208"/>
                </a:lnTo>
                <a:lnTo>
                  <a:pt x="4177" y="1032"/>
                </a:lnTo>
                <a:lnTo>
                  <a:pt x="4181" y="1210"/>
                </a:lnTo>
                <a:lnTo>
                  <a:pt x="4185" y="1169"/>
                </a:lnTo>
                <a:lnTo>
                  <a:pt x="4189" y="1188"/>
                </a:lnTo>
                <a:lnTo>
                  <a:pt x="4191" y="1079"/>
                </a:lnTo>
                <a:lnTo>
                  <a:pt x="4196" y="1034"/>
                </a:lnTo>
                <a:lnTo>
                  <a:pt x="4200" y="1072"/>
                </a:lnTo>
                <a:lnTo>
                  <a:pt x="4202" y="966"/>
                </a:lnTo>
                <a:lnTo>
                  <a:pt x="4206" y="1112"/>
                </a:lnTo>
                <a:lnTo>
                  <a:pt x="4210" y="1250"/>
                </a:lnTo>
                <a:lnTo>
                  <a:pt x="4214" y="1137"/>
                </a:lnTo>
                <a:lnTo>
                  <a:pt x="4216" y="1094"/>
                </a:lnTo>
                <a:lnTo>
                  <a:pt x="4221" y="1250"/>
                </a:lnTo>
                <a:lnTo>
                  <a:pt x="4225" y="1084"/>
                </a:lnTo>
                <a:lnTo>
                  <a:pt x="4229" y="1076"/>
                </a:lnTo>
                <a:lnTo>
                  <a:pt x="4231" y="1013"/>
                </a:lnTo>
                <a:lnTo>
                  <a:pt x="4235" y="1154"/>
                </a:lnTo>
                <a:lnTo>
                  <a:pt x="4239" y="1141"/>
                </a:lnTo>
                <a:lnTo>
                  <a:pt x="4244" y="1159"/>
                </a:lnTo>
                <a:lnTo>
                  <a:pt x="4246" y="1100"/>
                </a:lnTo>
                <a:lnTo>
                  <a:pt x="4250" y="1039"/>
                </a:lnTo>
                <a:lnTo>
                  <a:pt x="4254" y="1199"/>
                </a:lnTo>
                <a:lnTo>
                  <a:pt x="4258" y="1016"/>
                </a:lnTo>
                <a:lnTo>
                  <a:pt x="4260" y="1078"/>
                </a:lnTo>
                <a:lnTo>
                  <a:pt x="4264" y="1050"/>
                </a:lnTo>
                <a:lnTo>
                  <a:pt x="4269" y="1135"/>
                </a:lnTo>
                <a:lnTo>
                  <a:pt x="4271" y="752"/>
                </a:lnTo>
                <a:lnTo>
                  <a:pt x="4275" y="883"/>
                </a:lnTo>
                <a:lnTo>
                  <a:pt x="4279" y="969"/>
                </a:lnTo>
                <a:lnTo>
                  <a:pt x="4283" y="1215"/>
                </a:lnTo>
                <a:lnTo>
                  <a:pt x="4285" y="1066"/>
                </a:lnTo>
                <a:lnTo>
                  <a:pt x="4289" y="1085"/>
                </a:lnTo>
                <a:lnTo>
                  <a:pt x="4294" y="1187"/>
                </a:lnTo>
                <a:lnTo>
                  <a:pt x="4298" y="1143"/>
                </a:lnTo>
                <a:lnTo>
                  <a:pt x="4300" y="1162"/>
                </a:lnTo>
                <a:lnTo>
                  <a:pt x="4304" y="1206"/>
                </a:lnTo>
                <a:lnTo>
                  <a:pt x="4308" y="1250"/>
                </a:lnTo>
                <a:lnTo>
                  <a:pt x="4312" y="1250"/>
                </a:lnTo>
                <a:lnTo>
                  <a:pt x="4314" y="1194"/>
                </a:lnTo>
                <a:lnTo>
                  <a:pt x="4319" y="1194"/>
                </a:lnTo>
                <a:lnTo>
                  <a:pt x="4323" y="1072"/>
                </a:lnTo>
                <a:lnTo>
                  <a:pt x="4327" y="994"/>
                </a:lnTo>
                <a:lnTo>
                  <a:pt x="4329" y="1009"/>
                </a:lnTo>
                <a:lnTo>
                  <a:pt x="4333" y="1128"/>
                </a:lnTo>
                <a:lnTo>
                  <a:pt x="4337" y="980"/>
                </a:lnTo>
                <a:lnTo>
                  <a:pt x="4339" y="994"/>
                </a:lnTo>
                <a:lnTo>
                  <a:pt x="4344" y="1060"/>
                </a:lnTo>
                <a:lnTo>
                  <a:pt x="4348" y="1176"/>
                </a:lnTo>
                <a:lnTo>
                  <a:pt x="4352" y="873"/>
                </a:lnTo>
                <a:lnTo>
                  <a:pt x="4354" y="963"/>
                </a:lnTo>
                <a:lnTo>
                  <a:pt x="4358" y="1048"/>
                </a:lnTo>
                <a:lnTo>
                  <a:pt x="4362" y="1122"/>
                </a:lnTo>
                <a:lnTo>
                  <a:pt x="4366" y="731"/>
                </a:lnTo>
                <a:lnTo>
                  <a:pt x="4369" y="795"/>
                </a:lnTo>
                <a:lnTo>
                  <a:pt x="4373" y="1118"/>
                </a:lnTo>
                <a:lnTo>
                  <a:pt x="4377" y="1045"/>
                </a:lnTo>
                <a:lnTo>
                  <a:pt x="4381" y="1199"/>
                </a:lnTo>
                <a:lnTo>
                  <a:pt x="4383" y="1119"/>
                </a:lnTo>
                <a:lnTo>
                  <a:pt x="4388" y="1250"/>
                </a:lnTo>
                <a:lnTo>
                  <a:pt x="4391" y="1250"/>
                </a:lnTo>
                <a:lnTo>
                  <a:pt x="4394" y="1250"/>
                </a:lnTo>
                <a:lnTo>
                  <a:pt x="4398" y="522"/>
                </a:lnTo>
                <a:lnTo>
                  <a:pt x="4402" y="939"/>
                </a:lnTo>
                <a:lnTo>
                  <a:pt x="4406" y="0"/>
                </a:lnTo>
                <a:lnTo>
                  <a:pt x="4410" y="960"/>
                </a:lnTo>
                <a:lnTo>
                  <a:pt x="4413" y="824"/>
                </a:lnTo>
                <a:lnTo>
                  <a:pt x="4416" y="767"/>
                </a:lnTo>
                <a:lnTo>
                  <a:pt x="4421" y="802"/>
                </a:lnTo>
                <a:lnTo>
                  <a:pt x="4425" y="740"/>
                </a:lnTo>
                <a:lnTo>
                  <a:pt x="4427" y="857"/>
                </a:lnTo>
                <a:lnTo>
                  <a:pt x="4431" y="815"/>
                </a:lnTo>
                <a:lnTo>
                  <a:pt x="4435" y="740"/>
                </a:lnTo>
                <a:lnTo>
                  <a:pt x="4440" y="985"/>
                </a:lnTo>
                <a:lnTo>
                  <a:pt x="4441" y="976"/>
                </a:lnTo>
                <a:lnTo>
                  <a:pt x="4446" y="911"/>
                </a:lnTo>
                <a:lnTo>
                  <a:pt x="4450" y="1110"/>
                </a:lnTo>
                <a:lnTo>
                  <a:pt x="4454" y="930"/>
                </a:lnTo>
                <a:lnTo>
                  <a:pt x="4456" y="1056"/>
                </a:lnTo>
                <a:lnTo>
                  <a:pt x="4460" y="1010"/>
                </a:lnTo>
                <a:lnTo>
                  <a:pt x="4465" y="665"/>
                </a:lnTo>
                <a:lnTo>
                  <a:pt x="4466" y="1001"/>
                </a:lnTo>
                <a:lnTo>
                  <a:pt x="4471" y="1092"/>
                </a:lnTo>
                <a:lnTo>
                  <a:pt x="4475" y="958"/>
                </a:lnTo>
                <a:lnTo>
                  <a:pt x="4479" y="1129"/>
                </a:lnTo>
                <a:lnTo>
                  <a:pt x="4481" y="1157"/>
                </a:lnTo>
                <a:lnTo>
                  <a:pt x="4485" y="964"/>
                </a:lnTo>
                <a:lnTo>
                  <a:pt x="4490" y="1156"/>
                </a:lnTo>
                <a:lnTo>
                  <a:pt x="4493" y="1014"/>
                </a:lnTo>
                <a:lnTo>
                  <a:pt x="4496" y="1098"/>
                </a:lnTo>
                <a:lnTo>
                  <a:pt x="4500" y="995"/>
                </a:lnTo>
                <a:lnTo>
                  <a:pt x="4504" y="593"/>
                </a:lnTo>
                <a:lnTo>
                  <a:pt x="4508" y="734"/>
                </a:lnTo>
                <a:lnTo>
                  <a:pt x="4510" y="1006"/>
                </a:lnTo>
                <a:lnTo>
                  <a:pt x="4515" y="1154"/>
                </a:lnTo>
                <a:lnTo>
                  <a:pt x="4518" y="1023"/>
                </a:lnTo>
                <a:lnTo>
                  <a:pt x="4523" y="1048"/>
                </a:lnTo>
                <a:lnTo>
                  <a:pt x="4525" y="1101"/>
                </a:lnTo>
                <a:lnTo>
                  <a:pt x="4529" y="1032"/>
                </a:lnTo>
                <a:lnTo>
                  <a:pt x="4533" y="1150"/>
                </a:lnTo>
                <a:lnTo>
                  <a:pt x="4535" y="1041"/>
                </a:lnTo>
                <a:lnTo>
                  <a:pt x="4540" y="914"/>
                </a:lnTo>
                <a:lnTo>
                  <a:pt x="4543" y="1143"/>
                </a:lnTo>
                <a:lnTo>
                  <a:pt x="4548" y="919"/>
                </a:lnTo>
                <a:lnTo>
                  <a:pt x="4550" y="1085"/>
                </a:lnTo>
                <a:lnTo>
                  <a:pt x="4554" y="1250"/>
                </a:lnTo>
                <a:lnTo>
                  <a:pt x="4558" y="1129"/>
                </a:lnTo>
                <a:lnTo>
                  <a:pt x="4562" y="1110"/>
                </a:lnTo>
                <a:lnTo>
                  <a:pt x="4565" y="1196"/>
                </a:lnTo>
                <a:lnTo>
                  <a:pt x="4569" y="1187"/>
                </a:lnTo>
                <a:lnTo>
                  <a:pt x="4573" y="1250"/>
                </a:lnTo>
                <a:lnTo>
                  <a:pt x="4577" y="1188"/>
                </a:lnTo>
                <a:lnTo>
                  <a:pt x="4579" y="961"/>
                </a:lnTo>
                <a:lnTo>
                  <a:pt x="4583" y="956"/>
                </a:lnTo>
                <a:lnTo>
                  <a:pt x="4587" y="1043"/>
                </a:lnTo>
                <a:lnTo>
                  <a:pt x="4590" y="1038"/>
                </a:lnTo>
                <a:lnTo>
                  <a:pt x="4594" y="1163"/>
                </a:lnTo>
                <a:lnTo>
                  <a:pt x="4598" y="1202"/>
                </a:lnTo>
                <a:lnTo>
                  <a:pt x="4602" y="1044"/>
                </a:lnTo>
                <a:lnTo>
                  <a:pt x="4604" y="1106"/>
                </a:lnTo>
                <a:lnTo>
                  <a:pt x="4608" y="941"/>
                </a:lnTo>
                <a:lnTo>
                  <a:pt x="4612" y="898"/>
                </a:lnTo>
                <a:lnTo>
                  <a:pt x="4617" y="885"/>
                </a:lnTo>
                <a:lnTo>
                  <a:pt x="4619" y="777"/>
                </a:lnTo>
                <a:lnTo>
                  <a:pt x="4623" y="1045"/>
                </a:lnTo>
                <a:lnTo>
                  <a:pt x="4627" y="939"/>
                </a:lnTo>
                <a:lnTo>
                  <a:pt x="4631" y="1186"/>
                </a:lnTo>
                <a:lnTo>
                  <a:pt x="4633" y="1137"/>
                </a:lnTo>
                <a:lnTo>
                  <a:pt x="4637" y="1129"/>
                </a:lnTo>
                <a:lnTo>
                  <a:pt x="4642" y="1121"/>
                </a:lnTo>
                <a:lnTo>
                  <a:pt x="4646" y="1250"/>
                </a:lnTo>
                <a:lnTo>
                  <a:pt x="4648" y="1250"/>
                </a:lnTo>
                <a:lnTo>
                  <a:pt x="4652" y="1104"/>
                </a:lnTo>
                <a:lnTo>
                  <a:pt x="4656" y="1250"/>
                </a:lnTo>
                <a:lnTo>
                  <a:pt x="4658" y="1250"/>
                </a:lnTo>
                <a:lnTo>
                  <a:pt x="4662" y="1250"/>
                </a:lnTo>
                <a:lnTo>
                  <a:pt x="4667" y="1165"/>
                </a:lnTo>
                <a:lnTo>
                  <a:pt x="4671" y="824"/>
                </a:lnTo>
                <a:lnTo>
                  <a:pt x="4673" y="902"/>
                </a:lnTo>
                <a:lnTo>
                  <a:pt x="4677" y="736"/>
                </a:lnTo>
                <a:lnTo>
                  <a:pt x="4681" y="1050"/>
                </a:lnTo>
                <a:lnTo>
                  <a:pt x="4685" y="1104"/>
                </a:lnTo>
                <a:lnTo>
                  <a:pt x="4687" y="1128"/>
                </a:lnTo>
                <a:lnTo>
                  <a:pt x="4692" y="661"/>
                </a:lnTo>
                <a:lnTo>
                  <a:pt x="4696" y="944"/>
                </a:lnTo>
                <a:lnTo>
                  <a:pt x="4700" y="1150"/>
                </a:lnTo>
                <a:lnTo>
                  <a:pt x="4702" y="891"/>
                </a:lnTo>
                <a:lnTo>
                  <a:pt x="4706" y="1166"/>
                </a:lnTo>
                <a:lnTo>
                  <a:pt x="4710" y="1038"/>
                </a:lnTo>
                <a:lnTo>
                  <a:pt x="4715" y="1051"/>
                </a:lnTo>
                <a:lnTo>
                  <a:pt x="4717" y="1097"/>
                </a:lnTo>
                <a:lnTo>
                  <a:pt x="4721" y="1097"/>
                </a:lnTo>
                <a:lnTo>
                  <a:pt x="4725" y="1109"/>
                </a:lnTo>
                <a:lnTo>
                  <a:pt x="4727" y="1062"/>
                </a:lnTo>
                <a:lnTo>
                  <a:pt x="4731" y="1200"/>
                </a:lnTo>
                <a:lnTo>
                  <a:pt x="4735" y="1250"/>
                </a:lnTo>
                <a:lnTo>
                  <a:pt x="4740" y="1191"/>
                </a:lnTo>
                <a:lnTo>
                  <a:pt x="4742" y="1250"/>
                </a:lnTo>
                <a:lnTo>
                  <a:pt x="4746" y="1250"/>
                </a:lnTo>
                <a:lnTo>
                  <a:pt x="4750" y="1250"/>
                </a:lnTo>
                <a:lnTo>
                  <a:pt x="4754" y="1089"/>
                </a:lnTo>
                <a:lnTo>
                  <a:pt x="4756" y="1014"/>
                </a:lnTo>
                <a:lnTo>
                  <a:pt x="4760" y="1113"/>
                </a:lnTo>
                <a:lnTo>
                  <a:pt x="4765" y="988"/>
                </a:lnTo>
                <a:lnTo>
                  <a:pt x="4769" y="795"/>
                </a:lnTo>
                <a:lnTo>
                  <a:pt x="4771" y="1041"/>
                </a:lnTo>
                <a:lnTo>
                  <a:pt x="4775" y="815"/>
                </a:lnTo>
                <a:lnTo>
                  <a:pt x="4779" y="641"/>
                </a:lnTo>
                <a:lnTo>
                  <a:pt x="4781" y="1116"/>
                </a:lnTo>
                <a:lnTo>
                  <a:pt x="4785" y="728"/>
                </a:lnTo>
                <a:lnTo>
                  <a:pt x="4789" y="891"/>
                </a:lnTo>
                <a:lnTo>
                  <a:pt x="4794" y="966"/>
                </a:lnTo>
                <a:lnTo>
                  <a:pt x="4796" y="773"/>
                </a:lnTo>
                <a:lnTo>
                  <a:pt x="4800" y="891"/>
                </a:lnTo>
                <a:lnTo>
                  <a:pt x="4804" y="1250"/>
                </a:lnTo>
                <a:lnTo>
                  <a:pt x="4808" y="1056"/>
                </a:lnTo>
                <a:lnTo>
                  <a:pt x="4810" y="980"/>
                </a:lnTo>
                <a:lnTo>
                  <a:pt x="4814" y="1250"/>
                </a:lnTo>
                <a:lnTo>
                  <a:pt x="4819" y="1205"/>
                </a:lnTo>
                <a:lnTo>
                  <a:pt x="4823" y="1250"/>
                </a:lnTo>
                <a:lnTo>
                  <a:pt x="4825" y="1250"/>
                </a:lnTo>
                <a:lnTo>
                  <a:pt x="4829" y="1096"/>
                </a:lnTo>
                <a:lnTo>
                  <a:pt x="4833" y="1062"/>
                </a:lnTo>
                <a:lnTo>
                  <a:pt x="4837" y="1065"/>
                </a:lnTo>
                <a:lnTo>
                  <a:pt x="4842" y="1154"/>
                </a:lnTo>
                <a:lnTo>
                  <a:pt x="4844" y="892"/>
                </a:lnTo>
                <a:lnTo>
                  <a:pt x="4848" y="1026"/>
                </a:lnTo>
                <a:lnTo>
                  <a:pt x="4852" y="945"/>
                </a:lnTo>
                <a:lnTo>
                  <a:pt x="4854" y="949"/>
                </a:lnTo>
                <a:lnTo>
                  <a:pt x="4858" y="1184"/>
                </a:lnTo>
                <a:lnTo>
                  <a:pt x="4862" y="854"/>
                </a:lnTo>
                <a:lnTo>
                  <a:pt x="4867" y="954"/>
                </a:lnTo>
                <a:lnTo>
                  <a:pt x="4869" y="1134"/>
                </a:lnTo>
                <a:lnTo>
                  <a:pt x="4873" y="1121"/>
                </a:lnTo>
                <a:lnTo>
                  <a:pt x="4877" y="930"/>
                </a:lnTo>
                <a:lnTo>
                  <a:pt x="4881" y="1067"/>
                </a:lnTo>
                <a:lnTo>
                  <a:pt x="4883" y="1126"/>
                </a:lnTo>
                <a:lnTo>
                  <a:pt x="4888" y="1135"/>
                </a:lnTo>
                <a:lnTo>
                  <a:pt x="4892" y="1134"/>
                </a:lnTo>
                <a:lnTo>
                  <a:pt x="4896" y="1144"/>
                </a:lnTo>
                <a:lnTo>
                  <a:pt x="4898" y="1159"/>
                </a:lnTo>
                <a:lnTo>
                  <a:pt x="4902" y="1096"/>
                </a:lnTo>
                <a:lnTo>
                  <a:pt x="4906" y="1197"/>
                </a:lnTo>
                <a:lnTo>
                  <a:pt x="4911" y="1250"/>
                </a:lnTo>
                <a:lnTo>
                  <a:pt x="4913" y="1190"/>
                </a:lnTo>
                <a:lnTo>
                  <a:pt x="4917" y="1112"/>
                </a:lnTo>
                <a:lnTo>
                  <a:pt x="4921" y="1082"/>
                </a:lnTo>
                <a:lnTo>
                  <a:pt x="4923" y="1054"/>
                </a:lnTo>
                <a:lnTo>
                  <a:pt x="4927" y="1182"/>
                </a:lnTo>
                <a:lnTo>
                  <a:pt x="4931" y="883"/>
                </a:lnTo>
                <a:lnTo>
                  <a:pt x="4936" y="1107"/>
                </a:lnTo>
                <a:lnTo>
                  <a:pt x="4938" y="1131"/>
                </a:lnTo>
                <a:lnTo>
                  <a:pt x="4942" y="1092"/>
                </a:lnTo>
                <a:lnTo>
                  <a:pt x="4946" y="1067"/>
                </a:lnTo>
                <a:lnTo>
                  <a:pt x="4950" y="904"/>
                </a:lnTo>
                <a:lnTo>
                  <a:pt x="4952" y="1043"/>
                </a:lnTo>
                <a:lnTo>
                  <a:pt x="4956" y="1091"/>
                </a:lnTo>
                <a:lnTo>
                  <a:pt x="4961" y="1210"/>
                </a:lnTo>
                <a:lnTo>
                  <a:pt x="4965" y="1091"/>
                </a:lnTo>
                <a:lnTo>
                  <a:pt x="4967" y="1051"/>
                </a:lnTo>
                <a:lnTo>
                  <a:pt x="4971" y="1063"/>
                </a:lnTo>
                <a:lnTo>
                  <a:pt x="4975" y="1036"/>
                </a:lnTo>
                <a:lnTo>
                  <a:pt x="4977" y="1131"/>
                </a:lnTo>
                <a:lnTo>
                  <a:pt x="4981" y="1035"/>
                </a:lnTo>
                <a:lnTo>
                  <a:pt x="4986" y="1129"/>
                </a:lnTo>
                <a:lnTo>
                  <a:pt x="4990" y="1250"/>
                </a:lnTo>
                <a:lnTo>
                  <a:pt x="4992" y="942"/>
                </a:lnTo>
                <a:lnTo>
                  <a:pt x="4996" y="1166"/>
                </a:lnTo>
                <a:lnTo>
                  <a:pt x="5000" y="1250"/>
                </a:lnTo>
                <a:lnTo>
                  <a:pt x="5004" y="1163"/>
                </a:lnTo>
                <a:lnTo>
                  <a:pt x="5006" y="1159"/>
                </a:lnTo>
                <a:lnTo>
                  <a:pt x="5011" y="793"/>
                </a:lnTo>
                <a:lnTo>
                  <a:pt x="5015" y="1131"/>
                </a:lnTo>
                <a:lnTo>
                  <a:pt x="5019" y="1122"/>
                </a:lnTo>
                <a:lnTo>
                  <a:pt x="5021" y="908"/>
                </a:lnTo>
                <a:lnTo>
                  <a:pt x="5025" y="1098"/>
                </a:lnTo>
                <a:lnTo>
                  <a:pt x="5029" y="972"/>
                </a:lnTo>
                <a:lnTo>
                  <a:pt x="5033" y="728"/>
                </a:lnTo>
                <a:lnTo>
                  <a:pt x="5036" y="1088"/>
                </a:lnTo>
                <a:lnTo>
                  <a:pt x="5040" y="936"/>
                </a:lnTo>
                <a:lnTo>
                  <a:pt x="5044" y="1089"/>
                </a:lnTo>
                <a:lnTo>
                  <a:pt x="5046" y="973"/>
                </a:lnTo>
                <a:lnTo>
                  <a:pt x="5050" y="1196"/>
                </a:lnTo>
                <a:lnTo>
                  <a:pt x="5054" y="901"/>
                </a:lnTo>
                <a:lnTo>
                  <a:pt x="5058" y="1089"/>
                </a:lnTo>
                <a:lnTo>
                  <a:pt x="5061" y="1087"/>
                </a:lnTo>
                <a:lnTo>
                  <a:pt x="5065" y="1072"/>
                </a:lnTo>
                <a:lnTo>
                  <a:pt x="5069" y="1044"/>
                </a:lnTo>
                <a:lnTo>
                  <a:pt x="5073" y="1029"/>
                </a:lnTo>
                <a:lnTo>
                  <a:pt x="5075" y="1168"/>
                </a:lnTo>
                <a:lnTo>
                  <a:pt x="5079" y="1171"/>
                </a:lnTo>
                <a:lnTo>
                  <a:pt x="5083" y="859"/>
                </a:lnTo>
                <a:lnTo>
                  <a:pt x="5088" y="1250"/>
                </a:lnTo>
                <a:lnTo>
                  <a:pt x="5090" y="1250"/>
                </a:lnTo>
                <a:lnTo>
                  <a:pt x="5094" y="914"/>
                </a:lnTo>
                <a:lnTo>
                  <a:pt x="5098" y="1181"/>
                </a:lnTo>
                <a:lnTo>
                  <a:pt x="5102" y="1166"/>
                </a:lnTo>
                <a:lnTo>
                  <a:pt x="5104" y="924"/>
                </a:lnTo>
                <a:lnTo>
                  <a:pt x="5108" y="1193"/>
                </a:lnTo>
                <a:lnTo>
                  <a:pt x="5113" y="1197"/>
                </a:lnTo>
                <a:lnTo>
                  <a:pt x="5115" y="1122"/>
                </a:lnTo>
                <a:lnTo>
                  <a:pt x="5119" y="948"/>
                </a:lnTo>
                <a:lnTo>
                  <a:pt x="5123" y="972"/>
                </a:lnTo>
                <a:lnTo>
                  <a:pt x="5127" y="997"/>
                </a:lnTo>
                <a:lnTo>
                  <a:pt x="5129" y="1032"/>
                </a:lnTo>
                <a:lnTo>
                  <a:pt x="5133" y="936"/>
                </a:lnTo>
                <a:lnTo>
                  <a:pt x="5138" y="992"/>
                </a:lnTo>
                <a:lnTo>
                  <a:pt x="5142" y="1073"/>
                </a:lnTo>
              </a:path>
            </a:pathLst>
          </a:custGeom>
          <a:noFill/>
          <a:ln w="952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8">
            <a:extLst>
              <a:ext uri="{FF2B5EF4-FFF2-40B4-BE49-F238E27FC236}">
                <a16:creationId xmlns:a16="http://schemas.microsoft.com/office/drawing/2014/main" id="{5C3A7EEC-06AB-4FC5-AD47-104F001C571A}"/>
              </a:ext>
            </a:extLst>
          </p:cNvPr>
          <p:cNvSpPr>
            <a:spLocks noChangeShapeType="1"/>
          </p:cNvSpPr>
          <p:nvPr/>
        </p:nvSpPr>
        <p:spPr bwMode="auto">
          <a:xfrm>
            <a:off x="1071834" y="6375402"/>
            <a:ext cx="8629650"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9">
            <a:extLst>
              <a:ext uri="{FF2B5EF4-FFF2-40B4-BE49-F238E27FC236}">
                <a16:creationId xmlns:a16="http://schemas.microsoft.com/office/drawing/2014/main" id="{E244C3DE-3902-4420-AF09-C01C1C1E3863}"/>
              </a:ext>
            </a:extLst>
          </p:cNvPr>
          <p:cNvSpPr>
            <a:spLocks noChangeShapeType="1"/>
          </p:cNvSpPr>
          <p:nvPr/>
        </p:nvSpPr>
        <p:spPr bwMode="auto">
          <a:xfrm flipV="1">
            <a:off x="1071834" y="6383340"/>
            <a:ext cx="0" cy="55563"/>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20">
            <a:extLst>
              <a:ext uri="{FF2B5EF4-FFF2-40B4-BE49-F238E27FC236}">
                <a16:creationId xmlns:a16="http://schemas.microsoft.com/office/drawing/2014/main" id="{051245D9-F491-4F61-8637-ED6BB31AA311}"/>
              </a:ext>
            </a:extLst>
          </p:cNvPr>
          <p:cNvSpPr>
            <a:spLocks noChangeShapeType="1"/>
          </p:cNvSpPr>
          <p:nvPr/>
        </p:nvSpPr>
        <p:spPr bwMode="auto">
          <a:xfrm flipV="1">
            <a:off x="3942034" y="6383340"/>
            <a:ext cx="0" cy="55563"/>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1">
            <a:extLst>
              <a:ext uri="{FF2B5EF4-FFF2-40B4-BE49-F238E27FC236}">
                <a16:creationId xmlns:a16="http://schemas.microsoft.com/office/drawing/2014/main" id="{4DAA6CA0-5348-48ED-9E3A-47C94E90BFBD}"/>
              </a:ext>
            </a:extLst>
          </p:cNvPr>
          <p:cNvSpPr>
            <a:spLocks noChangeShapeType="1"/>
          </p:cNvSpPr>
          <p:nvPr/>
        </p:nvSpPr>
        <p:spPr bwMode="auto">
          <a:xfrm flipV="1">
            <a:off x="6821759" y="6383340"/>
            <a:ext cx="0" cy="55563"/>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22">
            <a:extLst>
              <a:ext uri="{FF2B5EF4-FFF2-40B4-BE49-F238E27FC236}">
                <a16:creationId xmlns:a16="http://schemas.microsoft.com/office/drawing/2014/main" id="{8EA44D9A-0169-4533-98F9-EE11E061BE1B}"/>
              </a:ext>
            </a:extLst>
          </p:cNvPr>
          <p:cNvSpPr>
            <a:spLocks noChangeShapeType="1"/>
          </p:cNvSpPr>
          <p:nvPr/>
        </p:nvSpPr>
        <p:spPr bwMode="auto">
          <a:xfrm flipV="1">
            <a:off x="9701484" y="6383340"/>
            <a:ext cx="0" cy="55563"/>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Rectangle 23">
            <a:extLst>
              <a:ext uri="{FF2B5EF4-FFF2-40B4-BE49-F238E27FC236}">
                <a16:creationId xmlns:a16="http://schemas.microsoft.com/office/drawing/2014/main" id="{BCBE2D12-4437-401C-9C34-B26AF8CB087B}"/>
              </a:ext>
            </a:extLst>
          </p:cNvPr>
          <p:cNvSpPr>
            <a:spLocks noChangeArrowheads="1"/>
          </p:cNvSpPr>
          <p:nvPr/>
        </p:nvSpPr>
        <p:spPr bwMode="auto">
          <a:xfrm>
            <a:off x="992459" y="6515102"/>
            <a:ext cx="268288"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Rectangle 24">
            <a:extLst>
              <a:ext uri="{FF2B5EF4-FFF2-40B4-BE49-F238E27FC236}">
                <a16:creationId xmlns:a16="http://schemas.microsoft.com/office/drawing/2014/main" id="{FAF259DC-8FDA-4188-BE55-E2424009EEF5}"/>
              </a:ext>
            </a:extLst>
          </p:cNvPr>
          <p:cNvSpPr>
            <a:spLocks noChangeArrowheads="1"/>
          </p:cNvSpPr>
          <p:nvPr/>
        </p:nvSpPr>
        <p:spPr bwMode="auto">
          <a:xfrm>
            <a:off x="3724546" y="6515102"/>
            <a:ext cx="566738"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Rectangle 25">
            <a:extLst>
              <a:ext uri="{FF2B5EF4-FFF2-40B4-BE49-F238E27FC236}">
                <a16:creationId xmlns:a16="http://schemas.microsoft.com/office/drawing/2014/main" id="{7DCC66ED-37C0-44B9-8855-C120BDDFCDC3}"/>
              </a:ext>
            </a:extLst>
          </p:cNvPr>
          <p:cNvSpPr>
            <a:spLocks noChangeArrowheads="1"/>
          </p:cNvSpPr>
          <p:nvPr/>
        </p:nvSpPr>
        <p:spPr bwMode="auto">
          <a:xfrm>
            <a:off x="6518546" y="6515102"/>
            <a:ext cx="714375"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Rectangle 26">
            <a:extLst>
              <a:ext uri="{FF2B5EF4-FFF2-40B4-BE49-F238E27FC236}">
                <a16:creationId xmlns:a16="http://schemas.microsoft.com/office/drawing/2014/main" id="{58E3FCC0-9477-46AF-A585-6B6D70F1857E}"/>
              </a:ext>
            </a:extLst>
          </p:cNvPr>
          <p:cNvSpPr>
            <a:spLocks noChangeArrowheads="1"/>
          </p:cNvSpPr>
          <p:nvPr/>
        </p:nvSpPr>
        <p:spPr bwMode="auto">
          <a:xfrm>
            <a:off x="9404621" y="6518277"/>
            <a:ext cx="715963"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1500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Freeform 27">
            <a:extLst>
              <a:ext uri="{FF2B5EF4-FFF2-40B4-BE49-F238E27FC236}">
                <a16:creationId xmlns:a16="http://schemas.microsoft.com/office/drawing/2014/main" id="{21EB872A-16E3-4902-8781-4702A3A837E6}"/>
              </a:ext>
            </a:extLst>
          </p:cNvPr>
          <p:cNvSpPr>
            <a:spLocks/>
          </p:cNvSpPr>
          <p:nvPr/>
        </p:nvSpPr>
        <p:spPr bwMode="auto">
          <a:xfrm>
            <a:off x="1067071" y="5741990"/>
            <a:ext cx="8161338" cy="195263"/>
          </a:xfrm>
          <a:custGeom>
            <a:avLst/>
            <a:gdLst>
              <a:gd name="T0" fmla="*/ 81 w 5141"/>
              <a:gd name="T1" fmla="*/ 123 h 123"/>
              <a:gd name="T2" fmla="*/ 165 w 5141"/>
              <a:gd name="T3" fmla="*/ 123 h 123"/>
              <a:gd name="T4" fmla="*/ 248 w 5141"/>
              <a:gd name="T5" fmla="*/ 123 h 123"/>
              <a:gd name="T6" fmla="*/ 330 w 5141"/>
              <a:gd name="T7" fmla="*/ 123 h 123"/>
              <a:gd name="T8" fmla="*/ 413 w 5141"/>
              <a:gd name="T9" fmla="*/ 123 h 123"/>
              <a:gd name="T10" fmla="*/ 498 w 5141"/>
              <a:gd name="T11" fmla="*/ 123 h 123"/>
              <a:gd name="T12" fmla="*/ 580 w 5141"/>
              <a:gd name="T13" fmla="*/ 123 h 123"/>
              <a:gd name="T14" fmla="*/ 663 w 5141"/>
              <a:gd name="T15" fmla="*/ 123 h 123"/>
              <a:gd name="T16" fmla="*/ 746 w 5141"/>
              <a:gd name="T17" fmla="*/ 123 h 123"/>
              <a:gd name="T18" fmla="*/ 830 w 5141"/>
              <a:gd name="T19" fmla="*/ 123 h 123"/>
              <a:gd name="T20" fmla="*/ 913 w 5141"/>
              <a:gd name="T21" fmla="*/ 123 h 123"/>
              <a:gd name="T22" fmla="*/ 996 w 5141"/>
              <a:gd name="T23" fmla="*/ 123 h 123"/>
              <a:gd name="T24" fmla="*/ 1080 w 5141"/>
              <a:gd name="T25" fmla="*/ 123 h 123"/>
              <a:gd name="T26" fmla="*/ 1163 w 5141"/>
              <a:gd name="T27" fmla="*/ 123 h 123"/>
              <a:gd name="T28" fmla="*/ 1247 w 5141"/>
              <a:gd name="T29" fmla="*/ 123 h 123"/>
              <a:gd name="T30" fmla="*/ 1330 w 5141"/>
              <a:gd name="T31" fmla="*/ 123 h 123"/>
              <a:gd name="T32" fmla="*/ 1413 w 5141"/>
              <a:gd name="T33" fmla="*/ 123 h 123"/>
              <a:gd name="T34" fmla="*/ 1496 w 5141"/>
              <a:gd name="T35" fmla="*/ 123 h 123"/>
              <a:gd name="T36" fmla="*/ 1580 w 5141"/>
              <a:gd name="T37" fmla="*/ 123 h 123"/>
              <a:gd name="T38" fmla="*/ 1663 w 5141"/>
              <a:gd name="T39" fmla="*/ 123 h 123"/>
              <a:gd name="T40" fmla="*/ 1747 w 5141"/>
              <a:gd name="T41" fmla="*/ 123 h 123"/>
              <a:gd name="T42" fmla="*/ 1830 w 5141"/>
              <a:gd name="T43" fmla="*/ 123 h 123"/>
              <a:gd name="T44" fmla="*/ 1913 w 5141"/>
              <a:gd name="T45" fmla="*/ 123 h 123"/>
              <a:gd name="T46" fmla="*/ 1997 w 5141"/>
              <a:gd name="T47" fmla="*/ 123 h 123"/>
              <a:gd name="T48" fmla="*/ 2080 w 5141"/>
              <a:gd name="T49" fmla="*/ 123 h 123"/>
              <a:gd name="T50" fmla="*/ 2163 w 5141"/>
              <a:gd name="T51" fmla="*/ 123 h 123"/>
              <a:gd name="T52" fmla="*/ 2247 w 5141"/>
              <a:gd name="T53" fmla="*/ 123 h 123"/>
              <a:gd name="T54" fmla="*/ 2330 w 5141"/>
              <a:gd name="T55" fmla="*/ 123 h 123"/>
              <a:gd name="T56" fmla="*/ 2414 w 5141"/>
              <a:gd name="T57" fmla="*/ 123 h 123"/>
              <a:gd name="T58" fmla="*/ 2497 w 5141"/>
              <a:gd name="T59" fmla="*/ 123 h 123"/>
              <a:gd name="T60" fmla="*/ 2580 w 5141"/>
              <a:gd name="T61" fmla="*/ 123 h 123"/>
              <a:gd name="T62" fmla="*/ 2664 w 5141"/>
              <a:gd name="T63" fmla="*/ 123 h 123"/>
              <a:gd name="T64" fmla="*/ 2747 w 5141"/>
              <a:gd name="T65" fmla="*/ 123 h 123"/>
              <a:gd name="T66" fmla="*/ 2830 w 5141"/>
              <a:gd name="T67" fmla="*/ 123 h 123"/>
              <a:gd name="T68" fmla="*/ 2914 w 5141"/>
              <a:gd name="T69" fmla="*/ 123 h 123"/>
              <a:gd name="T70" fmla="*/ 2997 w 5141"/>
              <a:gd name="T71" fmla="*/ 123 h 123"/>
              <a:gd name="T72" fmla="*/ 3081 w 5141"/>
              <a:gd name="T73" fmla="*/ 123 h 123"/>
              <a:gd name="T74" fmla="*/ 3164 w 5141"/>
              <a:gd name="T75" fmla="*/ 123 h 123"/>
              <a:gd name="T76" fmla="*/ 3247 w 5141"/>
              <a:gd name="T77" fmla="*/ 123 h 123"/>
              <a:gd name="T78" fmla="*/ 3331 w 5141"/>
              <a:gd name="T79" fmla="*/ 123 h 123"/>
              <a:gd name="T80" fmla="*/ 3414 w 5141"/>
              <a:gd name="T81" fmla="*/ 123 h 123"/>
              <a:gd name="T82" fmla="*/ 3495 w 5141"/>
              <a:gd name="T83" fmla="*/ 123 h 123"/>
              <a:gd name="T84" fmla="*/ 3581 w 5141"/>
              <a:gd name="T85" fmla="*/ 123 h 123"/>
              <a:gd name="T86" fmla="*/ 3664 w 5141"/>
              <a:gd name="T87" fmla="*/ 123 h 123"/>
              <a:gd name="T88" fmla="*/ 3747 w 5141"/>
              <a:gd name="T89" fmla="*/ 123 h 123"/>
              <a:gd name="T90" fmla="*/ 3829 w 5141"/>
              <a:gd name="T91" fmla="*/ 123 h 123"/>
              <a:gd name="T92" fmla="*/ 3912 w 5141"/>
              <a:gd name="T93" fmla="*/ 123 h 123"/>
              <a:gd name="T94" fmla="*/ 3998 w 5141"/>
              <a:gd name="T95" fmla="*/ 123 h 123"/>
              <a:gd name="T96" fmla="*/ 4079 w 5141"/>
              <a:gd name="T97" fmla="*/ 123 h 123"/>
              <a:gd name="T98" fmla="*/ 4162 w 5141"/>
              <a:gd name="T99" fmla="*/ 123 h 123"/>
              <a:gd name="T100" fmla="*/ 4245 w 5141"/>
              <a:gd name="T101" fmla="*/ 123 h 123"/>
              <a:gd name="T102" fmla="*/ 4329 w 5141"/>
              <a:gd name="T103" fmla="*/ 123 h 123"/>
              <a:gd name="T104" fmla="*/ 4412 w 5141"/>
              <a:gd name="T105" fmla="*/ 123 h 123"/>
              <a:gd name="T106" fmla="*/ 4496 w 5141"/>
              <a:gd name="T107" fmla="*/ 123 h 123"/>
              <a:gd name="T108" fmla="*/ 4579 w 5141"/>
              <a:gd name="T109" fmla="*/ 123 h 123"/>
              <a:gd name="T110" fmla="*/ 4662 w 5141"/>
              <a:gd name="T111" fmla="*/ 123 h 123"/>
              <a:gd name="T112" fmla="*/ 4746 w 5141"/>
              <a:gd name="T113" fmla="*/ 123 h 123"/>
              <a:gd name="T114" fmla="*/ 4829 w 5141"/>
              <a:gd name="T115" fmla="*/ 123 h 123"/>
              <a:gd name="T116" fmla="*/ 4912 w 5141"/>
              <a:gd name="T117" fmla="*/ 123 h 123"/>
              <a:gd name="T118" fmla="*/ 4996 w 5141"/>
              <a:gd name="T119" fmla="*/ 123 h 123"/>
              <a:gd name="T120" fmla="*/ 5079 w 5141"/>
              <a:gd name="T12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41" h="123">
                <a:moveTo>
                  <a:pt x="0" y="123"/>
                </a:moveTo>
                <a:lnTo>
                  <a:pt x="4" y="123"/>
                </a:lnTo>
                <a:lnTo>
                  <a:pt x="9" y="123"/>
                </a:lnTo>
                <a:lnTo>
                  <a:pt x="13" y="123"/>
                </a:lnTo>
                <a:lnTo>
                  <a:pt x="15" y="123"/>
                </a:lnTo>
                <a:lnTo>
                  <a:pt x="19" y="123"/>
                </a:lnTo>
                <a:lnTo>
                  <a:pt x="23" y="123"/>
                </a:lnTo>
                <a:lnTo>
                  <a:pt x="27" y="123"/>
                </a:lnTo>
                <a:lnTo>
                  <a:pt x="29" y="123"/>
                </a:lnTo>
                <a:lnTo>
                  <a:pt x="34" y="123"/>
                </a:lnTo>
                <a:lnTo>
                  <a:pt x="38" y="123"/>
                </a:lnTo>
                <a:lnTo>
                  <a:pt x="42" y="123"/>
                </a:lnTo>
                <a:lnTo>
                  <a:pt x="44" y="123"/>
                </a:lnTo>
                <a:lnTo>
                  <a:pt x="48" y="123"/>
                </a:lnTo>
                <a:lnTo>
                  <a:pt x="52" y="123"/>
                </a:lnTo>
                <a:lnTo>
                  <a:pt x="56" y="123"/>
                </a:lnTo>
                <a:lnTo>
                  <a:pt x="59" y="123"/>
                </a:lnTo>
                <a:lnTo>
                  <a:pt x="63" y="123"/>
                </a:lnTo>
                <a:lnTo>
                  <a:pt x="67" y="123"/>
                </a:lnTo>
                <a:lnTo>
                  <a:pt x="69" y="123"/>
                </a:lnTo>
                <a:lnTo>
                  <a:pt x="73" y="123"/>
                </a:lnTo>
                <a:lnTo>
                  <a:pt x="77" y="123"/>
                </a:lnTo>
                <a:lnTo>
                  <a:pt x="81" y="123"/>
                </a:lnTo>
                <a:lnTo>
                  <a:pt x="84" y="123"/>
                </a:lnTo>
                <a:lnTo>
                  <a:pt x="88" y="123"/>
                </a:lnTo>
                <a:lnTo>
                  <a:pt x="92" y="123"/>
                </a:lnTo>
                <a:lnTo>
                  <a:pt x="96" y="123"/>
                </a:lnTo>
                <a:lnTo>
                  <a:pt x="98" y="123"/>
                </a:lnTo>
                <a:lnTo>
                  <a:pt x="102" y="123"/>
                </a:lnTo>
                <a:lnTo>
                  <a:pt x="106" y="123"/>
                </a:lnTo>
                <a:lnTo>
                  <a:pt x="111" y="123"/>
                </a:lnTo>
                <a:lnTo>
                  <a:pt x="113" y="123"/>
                </a:lnTo>
                <a:lnTo>
                  <a:pt x="117" y="123"/>
                </a:lnTo>
                <a:lnTo>
                  <a:pt x="121" y="123"/>
                </a:lnTo>
                <a:lnTo>
                  <a:pt x="125" y="123"/>
                </a:lnTo>
                <a:lnTo>
                  <a:pt x="127" y="123"/>
                </a:lnTo>
                <a:lnTo>
                  <a:pt x="131" y="123"/>
                </a:lnTo>
                <a:lnTo>
                  <a:pt x="136" y="123"/>
                </a:lnTo>
                <a:lnTo>
                  <a:pt x="138" y="123"/>
                </a:lnTo>
                <a:lnTo>
                  <a:pt x="142" y="123"/>
                </a:lnTo>
                <a:lnTo>
                  <a:pt x="146" y="123"/>
                </a:lnTo>
                <a:lnTo>
                  <a:pt x="150" y="123"/>
                </a:lnTo>
                <a:lnTo>
                  <a:pt x="152" y="123"/>
                </a:lnTo>
                <a:lnTo>
                  <a:pt x="156" y="123"/>
                </a:lnTo>
                <a:lnTo>
                  <a:pt x="161" y="123"/>
                </a:lnTo>
                <a:lnTo>
                  <a:pt x="165" y="123"/>
                </a:lnTo>
                <a:lnTo>
                  <a:pt x="167" y="123"/>
                </a:lnTo>
                <a:lnTo>
                  <a:pt x="171" y="123"/>
                </a:lnTo>
                <a:lnTo>
                  <a:pt x="175" y="123"/>
                </a:lnTo>
                <a:lnTo>
                  <a:pt x="179" y="123"/>
                </a:lnTo>
                <a:lnTo>
                  <a:pt x="181" y="123"/>
                </a:lnTo>
                <a:lnTo>
                  <a:pt x="186" y="123"/>
                </a:lnTo>
                <a:lnTo>
                  <a:pt x="190" y="123"/>
                </a:lnTo>
                <a:lnTo>
                  <a:pt x="192" y="123"/>
                </a:lnTo>
                <a:lnTo>
                  <a:pt x="196" y="123"/>
                </a:lnTo>
                <a:lnTo>
                  <a:pt x="200" y="123"/>
                </a:lnTo>
                <a:lnTo>
                  <a:pt x="204" y="123"/>
                </a:lnTo>
                <a:lnTo>
                  <a:pt x="206" y="123"/>
                </a:lnTo>
                <a:lnTo>
                  <a:pt x="211" y="123"/>
                </a:lnTo>
                <a:lnTo>
                  <a:pt x="215" y="123"/>
                </a:lnTo>
                <a:lnTo>
                  <a:pt x="219" y="123"/>
                </a:lnTo>
                <a:lnTo>
                  <a:pt x="221" y="123"/>
                </a:lnTo>
                <a:lnTo>
                  <a:pt x="225" y="123"/>
                </a:lnTo>
                <a:lnTo>
                  <a:pt x="229" y="123"/>
                </a:lnTo>
                <a:lnTo>
                  <a:pt x="234" y="123"/>
                </a:lnTo>
                <a:lnTo>
                  <a:pt x="236" y="123"/>
                </a:lnTo>
                <a:lnTo>
                  <a:pt x="240" y="123"/>
                </a:lnTo>
                <a:lnTo>
                  <a:pt x="244" y="123"/>
                </a:lnTo>
                <a:lnTo>
                  <a:pt x="248" y="123"/>
                </a:lnTo>
                <a:lnTo>
                  <a:pt x="250" y="123"/>
                </a:lnTo>
                <a:lnTo>
                  <a:pt x="255" y="123"/>
                </a:lnTo>
                <a:lnTo>
                  <a:pt x="259" y="123"/>
                </a:lnTo>
                <a:lnTo>
                  <a:pt x="261" y="123"/>
                </a:lnTo>
                <a:lnTo>
                  <a:pt x="265" y="123"/>
                </a:lnTo>
                <a:lnTo>
                  <a:pt x="269" y="123"/>
                </a:lnTo>
                <a:lnTo>
                  <a:pt x="273" y="123"/>
                </a:lnTo>
                <a:lnTo>
                  <a:pt x="275" y="123"/>
                </a:lnTo>
                <a:lnTo>
                  <a:pt x="280" y="123"/>
                </a:lnTo>
                <a:lnTo>
                  <a:pt x="284" y="123"/>
                </a:lnTo>
                <a:lnTo>
                  <a:pt x="288" y="123"/>
                </a:lnTo>
                <a:lnTo>
                  <a:pt x="290" y="123"/>
                </a:lnTo>
                <a:lnTo>
                  <a:pt x="294" y="123"/>
                </a:lnTo>
                <a:lnTo>
                  <a:pt x="298" y="123"/>
                </a:lnTo>
                <a:lnTo>
                  <a:pt x="302" y="123"/>
                </a:lnTo>
                <a:lnTo>
                  <a:pt x="305" y="123"/>
                </a:lnTo>
                <a:lnTo>
                  <a:pt x="308" y="123"/>
                </a:lnTo>
                <a:lnTo>
                  <a:pt x="313" y="123"/>
                </a:lnTo>
                <a:lnTo>
                  <a:pt x="317" y="123"/>
                </a:lnTo>
                <a:lnTo>
                  <a:pt x="319" y="123"/>
                </a:lnTo>
                <a:lnTo>
                  <a:pt x="323" y="123"/>
                </a:lnTo>
                <a:lnTo>
                  <a:pt x="327" y="123"/>
                </a:lnTo>
                <a:lnTo>
                  <a:pt x="330" y="123"/>
                </a:lnTo>
                <a:lnTo>
                  <a:pt x="333" y="123"/>
                </a:lnTo>
                <a:lnTo>
                  <a:pt x="338" y="123"/>
                </a:lnTo>
                <a:lnTo>
                  <a:pt x="342" y="123"/>
                </a:lnTo>
                <a:lnTo>
                  <a:pt x="344" y="123"/>
                </a:lnTo>
                <a:lnTo>
                  <a:pt x="348" y="123"/>
                </a:lnTo>
                <a:lnTo>
                  <a:pt x="352" y="123"/>
                </a:lnTo>
                <a:lnTo>
                  <a:pt x="357" y="123"/>
                </a:lnTo>
                <a:lnTo>
                  <a:pt x="359" y="123"/>
                </a:lnTo>
                <a:lnTo>
                  <a:pt x="363" y="123"/>
                </a:lnTo>
                <a:lnTo>
                  <a:pt x="367" y="123"/>
                </a:lnTo>
                <a:lnTo>
                  <a:pt x="371" y="123"/>
                </a:lnTo>
                <a:lnTo>
                  <a:pt x="373" y="123"/>
                </a:lnTo>
                <a:lnTo>
                  <a:pt x="377" y="123"/>
                </a:lnTo>
                <a:lnTo>
                  <a:pt x="382" y="123"/>
                </a:lnTo>
                <a:lnTo>
                  <a:pt x="384" y="123"/>
                </a:lnTo>
                <a:lnTo>
                  <a:pt x="388" y="123"/>
                </a:lnTo>
                <a:lnTo>
                  <a:pt x="392" y="123"/>
                </a:lnTo>
                <a:lnTo>
                  <a:pt x="396" y="123"/>
                </a:lnTo>
                <a:lnTo>
                  <a:pt x="398" y="123"/>
                </a:lnTo>
                <a:lnTo>
                  <a:pt x="402" y="123"/>
                </a:lnTo>
                <a:lnTo>
                  <a:pt x="407" y="123"/>
                </a:lnTo>
                <a:lnTo>
                  <a:pt x="411" y="123"/>
                </a:lnTo>
                <a:lnTo>
                  <a:pt x="413" y="123"/>
                </a:lnTo>
                <a:lnTo>
                  <a:pt x="417" y="123"/>
                </a:lnTo>
                <a:lnTo>
                  <a:pt x="421" y="123"/>
                </a:lnTo>
                <a:lnTo>
                  <a:pt x="425" y="123"/>
                </a:lnTo>
                <a:lnTo>
                  <a:pt x="430" y="123"/>
                </a:lnTo>
                <a:lnTo>
                  <a:pt x="432" y="123"/>
                </a:lnTo>
                <a:lnTo>
                  <a:pt x="436" y="123"/>
                </a:lnTo>
                <a:lnTo>
                  <a:pt x="440" y="123"/>
                </a:lnTo>
                <a:lnTo>
                  <a:pt x="444" y="123"/>
                </a:lnTo>
                <a:lnTo>
                  <a:pt x="446" y="123"/>
                </a:lnTo>
                <a:lnTo>
                  <a:pt x="450" y="123"/>
                </a:lnTo>
                <a:lnTo>
                  <a:pt x="455" y="123"/>
                </a:lnTo>
                <a:lnTo>
                  <a:pt x="457" y="123"/>
                </a:lnTo>
                <a:lnTo>
                  <a:pt x="461" y="123"/>
                </a:lnTo>
                <a:lnTo>
                  <a:pt x="465" y="123"/>
                </a:lnTo>
                <a:lnTo>
                  <a:pt x="469" y="123"/>
                </a:lnTo>
                <a:lnTo>
                  <a:pt x="471" y="123"/>
                </a:lnTo>
                <a:lnTo>
                  <a:pt x="475" y="123"/>
                </a:lnTo>
                <a:lnTo>
                  <a:pt x="480" y="123"/>
                </a:lnTo>
                <a:lnTo>
                  <a:pt x="484" y="123"/>
                </a:lnTo>
                <a:lnTo>
                  <a:pt x="486" y="123"/>
                </a:lnTo>
                <a:lnTo>
                  <a:pt x="490" y="123"/>
                </a:lnTo>
                <a:lnTo>
                  <a:pt x="494" y="123"/>
                </a:lnTo>
                <a:lnTo>
                  <a:pt x="498" y="123"/>
                </a:lnTo>
                <a:lnTo>
                  <a:pt x="500" y="123"/>
                </a:lnTo>
                <a:lnTo>
                  <a:pt x="505" y="123"/>
                </a:lnTo>
                <a:lnTo>
                  <a:pt x="509" y="123"/>
                </a:lnTo>
                <a:lnTo>
                  <a:pt x="513" y="123"/>
                </a:lnTo>
                <a:lnTo>
                  <a:pt x="515" y="123"/>
                </a:lnTo>
                <a:lnTo>
                  <a:pt x="519" y="123"/>
                </a:lnTo>
                <a:lnTo>
                  <a:pt x="523" y="123"/>
                </a:lnTo>
                <a:lnTo>
                  <a:pt x="525" y="123"/>
                </a:lnTo>
                <a:lnTo>
                  <a:pt x="530" y="123"/>
                </a:lnTo>
                <a:lnTo>
                  <a:pt x="534" y="123"/>
                </a:lnTo>
                <a:lnTo>
                  <a:pt x="538" y="123"/>
                </a:lnTo>
                <a:lnTo>
                  <a:pt x="540" y="123"/>
                </a:lnTo>
                <a:lnTo>
                  <a:pt x="544" y="123"/>
                </a:lnTo>
                <a:lnTo>
                  <a:pt x="548" y="123"/>
                </a:lnTo>
                <a:lnTo>
                  <a:pt x="552" y="123"/>
                </a:lnTo>
                <a:lnTo>
                  <a:pt x="555" y="123"/>
                </a:lnTo>
                <a:lnTo>
                  <a:pt x="559" y="123"/>
                </a:lnTo>
                <a:lnTo>
                  <a:pt x="563" y="123"/>
                </a:lnTo>
                <a:lnTo>
                  <a:pt x="567" y="123"/>
                </a:lnTo>
                <a:lnTo>
                  <a:pt x="569" y="123"/>
                </a:lnTo>
                <a:lnTo>
                  <a:pt x="574" y="123"/>
                </a:lnTo>
                <a:lnTo>
                  <a:pt x="577" y="123"/>
                </a:lnTo>
                <a:lnTo>
                  <a:pt x="580" y="123"/>
                </a:lnTo>
                <a:lnTo>
                  <a:pt x="584" y="123"/>
                </a:lnTo>
                <a:lnTo>
                  <a:pt x="588" y="123"/>
                </a:lnTo>
                <a:lnTo>
                  <a:pt x="592" y="123"/>
                </a:lnTo>
                <a:lnTo>
                  <a:pt x="594" y="123"/>
                </a:lnTo>
                <a:lnTo>
                  <a:pt x="599" y="123"/>
                </a:lnTo>
                <a:lnTo>
                  <a:pt x="602" y="123"/>
                </a:lnTo>
                <a:lnTo>
                  <a:pt x="607" y="123"/>
                </a:lnTo>
                <a:lnTo>
                  <a:pt x="609" y="123"/>
                </a:lnTo>
                <a:lnTo>
                  <a:pt x="613" y="123"/>
                </a:lnTo>
                <a:lnTo>
                  <a:pt x="617" y="123"/>
                </a:lnTo>
                <a:lnTo>
                  <a:pt x="621" y="123"/>
                </a:lnTo>
                <a:lnTo>
                  <a:pt x="623" y="123"/>
                </a:lnTo>
                <a:lnTo>
                  <a:pt x="627" y="123"/>
                </a:lnTo>
                <a:lnTo>
                  <a:pt x="632" y="123"/>
                </a:lnTo>
                <a:lnTo>
                  <a:pt x="636" y="123"/>
                </a:lnTo>
                <a:lnTo>
                  <a:pt x="638" y="123"/>
                </a:lnTo>
                <a:lnTo>
                  <a:pt x="642" y="123"/>
                </a:lnTo>
                <a:lnTo>
                  <a:pt x="646" y="123"/>
                </a:lnTo>
                <a:lnTo>
                  <a:pt x="648" y="123"/>
                </a:lnTo>
                <a:lnTo>
                  <a:pt x="652" y="123"/>
                </a:lnTo>
                <a:lnTo>
                  <a:pt x="657" y="123"/>
                </a:lnTo>
                <a:lnTo>
                  <a:pt x="661" y="123"/>
                </a:lnTo>
                <a:lnTo>
                  <a:pt x="663" y="123"/>
                </a:lnTo>
                <a:lnTo>
                  <a:pt x="667" y="123"/>
                </a:lnTo>
                <a:lnTo>
                  <a:pt x="671" y="123"/>
                </a:lnTo>
                <a:lnTo>
                  <a:pt x="676" y="123"/>
                </a:lnTo>
                <a:lnTo>
                  <a:pt x="677" y="123"/>
                </a:lnTo>
                <a:lnTo>
                  <a:pt x="682" y="123"/>
                </a:lnTo>
                <a:lnTo>
                  <a:pt x="686" y="123"/>
                </a:lnTo>
                <a:lnTo>
                  <a:pt x="690" y="123"/>
                </a:lnTo>
                <a:lnTo>
                  <a:pt x="692" y="123"/>
                </a:lnTo>
                <a:lnTo>
                  <a:pt x="696" y="123"/>
                </a:lnTo>
                <a:lnTo>
                  <a:pt x="701" y="123"/>
                </a:lnTo>
                <a:lnTo>
                  <a:pt x="704" y="123"/>
                </a:lnTo>
                <a:lnTo>
                  <a:pt x="707" y="123"/>
                </a:lnTo>
                <a:lnTo>
                  <a:pt x="711" y="123"/>
                </a:lnTo>
                <a:lnTo>
                  <a:pt x="715" y="123"/>
                </a:lnTo>
                <a:lnTo>
                  <a:pt x="717" y="123"/>
                </a:lnTo>
                <a:lnTo>
                  <a:pt x="721" y="123"/>
                </a:lnTo>
                <a:lnTo>
                  <a:pt x="726" y="123"/>
                </a:lnTo>
                <a:lnTo>
                  <a:pt x="729" y="123"/>
                </a:lnTo>
                <a:lnTo>
                  <a:pt x="732" y="123"/>
                </a:lnTo>
                <a:lnTo>
                  <a:pt x="736" y="123"/>
                </a:lnTo>
                <a:lnTo>
                  <a:pt x="740" y="123"/>
                </a:lnTo>
                <a:lnTo>
                  <a:pt x="744" y="123"/>
                </a:lnTo>
                <a:lnTo>
                  <a:pt x="746" y="123"/>
                </a:lnTo>
                <a:lnTo>
                  <a:pt x="751" y="123"/>
                </a:lnTo>
                <a:lnTo>
                  <a:pt x="755" y="123"/>
                </a:lnTo>
                <a:lnTo>
                  <a:pt x="759" y="123"/>
                </a:lnTo>
                <a:lnTo>
                  <a:pt x="761" y="123"/>
                </a:lnTo>
                <a:lnTo>
                  <a:pt x="765" y="123"/>
                </a:lnTo>
                <a:lnTo>
                  <a:pt x="769" y="123"/>
                </a:lnTo>
                <a:lnTo>
                  <a:pt x="771" y="123"/>
                </a:lnTo>
                <a:lnTo>
                  <a:pt x="776" y="123"/>
                </a:lnTo>
                <a:lnTo>
                  <a:pt x="780" y="123"/>
                </a:lnTo>
                <a:lnTo>
                  <a:pt x="784" y="123"/>
                </a:lnTo>
                <a:lnTo>
                  <a:pt x="786" y="123"/>
                </a:lnTo>
                <a:lnTo>
                  <a:pt x="790" y="123"/>
                </a:lnTo>
                <a:lnTo>
                  <a:pt x="794" y="123"/>
                </a:lnTo>
                <a:lnTo>
                  <a:pt x="798" y="123"/>
                </a:lnTo>
                <a:lnTo>
                  <a:pt x="801" y="123"/>
                </a:lnTo>
                <a:lnTo>
                  <a:pt x="805" y="123"/>
                </a:lnTo>
                <a:lnTo>
                  <a:pt x="809" y="123"/>
                </a:lnTo>
                <a:lnTo>
                  <a:pt x="813" y="123"/>
                </a:lnTo>
                <a:lnTo>
                  <a:pt x="815" y="123"/>
                </a:lnTo>
                <a:lnTo>
                  <a:pt x="819" y="123"/>
                </a:lnTo>
                <a:lnTo>
                  <a:pt x="823" y="123"/>
                </a:lnTo>
                <a:lnTo>
                  <a:pt x="828" y="123"/>
                </a:lnTo>
                <a:lnTo>
                  <a:pt x="830" y="123"/>
                </a:lnTo>
                <a:lnTo>
                  <a:pt x="834" y="123"/>
                </a:lnTo>
                <a:lnTo>
                  <a:pt x="838" y="123"/>
                </a:lnTo>
                <a:lnTo>
                  <a:pt x="840" y="123"/>
                </a:lnTo>
                <a:lnTo>
                  <a:pt x="844" y="123"/>
                </a:lnTo>
                <a:lnTo>
                  <a:pt x="848" y="123"/>
                </a:lnTo>
                <a:lnTo>
                  <a:pt x="853" y="123"/>
                </a:lnTo>
                <a:lnTo>
                  <a:pt x="855" y="123"/>
                </a:lnTo>
                <a:lnTo>
                  <a:pt x="859" y="123"/>
                </a:lnTo>
                <a:lnTo>
                  <a:pt x="863" y="123"/>
                </a:lnTo>
                <a:lnTo>
                  <a:pt x="867" y="123"/>
                </a:lnTo>
                <a:lnTo>
                  <a:pt x="871" y="123"/>
                </a:lnTo>
                <a:lnTo>
                  <a:pt x="873" y="123"/>
                </a:lnTo>
                <a:lnTo>
                  <a:pt x="878" y="123"/>
                </a:lnTo>
                <a:lnTo>
                  <a:pt x="882" y="123"/>
                </a:lnTo>
                <a:lnTo>
                  <a:pt x="886" y="123"/>
                </a:lnTo>
                <a:lnTo>
                  <a:pt x="888" y="123"/>
                </a:lnTo>
                <a:lnTo>
                  <a:pt x="892" y="123"/>
                </a:lnTo>
                <a:lnTo>
                  <a:pt x="896" y="123"/>
                </a:lnTo>
                <a:lnTo>
                  <a:pt x="901" y="123"/>
                </a:lnTo>
                <a:lnTo>
                  <a:pt x="903" y="123"/>
                </a:lnTo>
                <a:lnTo>
                  <a:pt x="907" y="123"/>
                </a:lnTo>
                <a:lnTo>
                  <a:pt x="911" y="123"/>
                </a:lnTo>
                <a:lnTo>
                  <a:pt x="913" y="123"/>
                </a:lnTo>
                <a:lnTo>
                  <a:pt x="917" y="123"/>
                </a:lnTo>
                <a:lnTo>
                  <a:pt x="921" y="123"/>
                </a:lnTo>
                <a:lnTo>
                  <a:pt x="926" y="123"/>
                </a:lnTo>
                <a:lnTo>
                  <a:pt x="928" y="123"/>
                </a:lnTo>
                <a:lnTo>
                  <a:pt x="932" y="123"/>
                </a:lnTo>
                <a:lnTo>
                  <a:pt x="936" y="123"/>
                </a:lnTo>
                <a:lnTo>
                  <a:pt x="940" y="123"/>
                </a:lnTo>
                <a:lnTo>
                  <a:pt x="942" y="123"/>
                </a:lnTo>
                <a:lnTo>
                  <a:pt x="946" y="123"/>
                </a:lnTo>
                <a:lnTo>
                  <a:pt x="950" y="123"/>
                </a:lnTo>
                <a:lnTo>
                  <a:pt x="955" y="123"/>
                </a:lnTo>
                <a:lnTo>
                  <a:pt x="957" y="123"/>
                </a:lnTo>
                <a:lnTo>
                  <a:pt x="961" y="123"/>
                </a:lnTo>
                <a:lnTo>
                  <a:pt x="965" y="123"/>
                </a:lnTo>
                <a:lnTo>
                  <a:pt x="967" y="123"/>
                </a:lnTo>
                <a:lnTo>
                  <a:pt x="971" y="123"/>
                </a:lnTo>
                <a:lnTo>
                  <a:pt x="975" y="123"/>
                </a:lnTo>
                <a:lnTo>
                  <a:pt x="980" y="123"/>
                </a:lnTo>
                <a:lnTo>
                  <a:pt x="982" y="123"/>
                </a:lnTo>
                <a:lnTo>
                  <a:pt x="986" y="123"/>
                </a:lnTo>
                <a:lnTo>
                  <a:pt x="990" y="123"/>
                </a:lnTo>
                <a:lnTo>
                  <a:pt x="994" y="123"/>
                </a:lnTo>
                <a:lnTo>
                  <a:pt x="996" y="123"/>
                </a:lnTo>
                <a:lnTo>
                  <a:pt x="1000" y="123"/>
                </a:lnTo>
                <a:lnTo>
                  <a:pt x="1005" y="123"/>
                </a:lnTo>
                <a:lnTo>
                  <a:pt x="1009" y="123"/>
                </a:lnTo>
                <a:lnTo>
                  <a:pt x="1011" y="123"/>
                </a:lnTo>
                <a:lnTo>
                  <a:pt x="1015" y="123"/>
                </a:lnTo>
                <a:lnTo>
                  <a:pt x="1019" y="123"/>
                </a:lnTo>
                <a:lnTo>
                  <a:pt x="1023" y="123"/>
                </a:lnTo>
                <a:lnTo>
                  <a:pt x="1025" y="123"/>
                </a:lnTo>
                <a:lnTo>
                  <a:pt x="1030" y="123"/>
                </a:lnTo>
                <a:lnTo>
                  <a:pt x="1034" y="123"/>
                </a:lnTo>
                <a:lnTo>
                  <a:pt x="1036" y="123"/>
                </a:lnTo>
                <a:lnTo>
                  <a:pt x="1040" y="123"/>
                </a:lnTo>
                <a:lnTo>
                  <a:pt x="1044" y="123"/>
                </a:lnTo>
                <a:lnTo>
                  <a:pt x="1048" y="123"/>
                </a:lnTo>
                <a:lnTo>
                  <a:pt x="1050" y="123"/>
                </a:lnTo>
                <a:lnTo>
                  <a:pt x="1055" y="123"/>
                </a:lnTo>
                <a:lnTo>
                  <a:pt x="1059" y="123"/>
                </a:lnTo>
                <a:lnTo>
                  <a:pt x="1063" y="123"/>
                </a:lnTo>
                <a:lnTo>
                  <a:pt x="1065" y="123"/>
                </a:lnTo>
                <a:lnTo>
                  <a:pt x="1069" y="123"/>
                </a:lnTo>
                <a:lnTo>
                  <a:pt x="1074" y="123"/>
                </a:lnTo>
                <a:lnTo>
                  <a:pt x="1078" y="123"/>
                </a:lnTo>
                <a:lnTo>
                  <a:pt x="1080" y="123"/>
                </a:lnTo>
                <a:lnTo>
                  <a:pt x="1084" y="123"/>
                </a:lnTo>
                <a:lnTo>
                  <a:pt x="1088" y="123"/>
                </a:lnTo>
                <a:lnTo>
                  <a:pt x="1092" y="123"/>
                </a:lnTo>
                <a:lnTo>
                  <a:pt x="1094" y="123"/>
                </a:lnTo>
                <a:lnTo>
                  <a:pt x="1099" y="123"/>
                </a:lnTo>
                <a:lnTo>
                  <a:pt x="1103" y="123"/>
                </a:lnTo>
                <a:lnTo>
                  <a:pt x="1105" y="123"/>
                </a:lnTo>
                <a:lnTo>
                  <a:pt x="1109" y="123"/>
                </a:lnTo>
                <a:lnTo>
                  <a:pt x="1113" y="123"/>
                </a:lnTo>
                <a:lnTo>
                  <a:pt x="1117" y="123"/>
                </a:lnTo>
                <a:lnTo>
                  <a:pt x="1119" y="123"/>
                </a:lnTo>
                <a:lnTo>
                  <a:pt x="1124" y="123"/>
                </a:lnTo>
                <a:lnTo>
                  <a:pt x="1128" y="123"/>
                </a:lnTo>
                <a:lnTo>
                  <a:pt x="1132" y="123"/>
                </a:lnTo>
                <a:lnTo>
                  <a:pt x="1134" y="123"/>
                </a:lnTo>
                <a:lnTo>
                  <a:pt x="1138" y="123"/>
                </a:lnTo>
                <a:lnTo>
                  <a:pt x="1142" y="123"/>
                </a:lnTo>
                <a:lnTo>
                  <a:pt x="1147" y="123"/>
                </a:lnTo>
                <a:lnTo>
                  <a:pt x="1149" y="123"/>
                </a:lnTo>
                <a:lnTo>
                  <a:pt x="1153" y="123"/>
                </a:lnTo>
                <a:lnTo>
                  <a:pt x="1157" y="123"/>
                </a:lnTo>
                <a:lnTo>
                  <a:pt x="1159" y="123"/>
                </a:lnTo>
                <a:lnTo>
                  <a:pt x="1163" y="123"/>
                </a:lnTo>
                <a:lnTo>
                  <a:pt x="1167" y="123"/>
                </a:lnTo>
                <a:lnTo>
                  <a:pt x="1172" y="123"/>
                </a:lnTo>
                <a:lnTo>
                  <a:pt x="1174" y="123"/>
                </a:lnTo>
                <a:lnTo>
                  <a:pt x="1178" y="123"/>
                </a:lnTo>
                <a:lnTo>
                  <a:pt x="1182" y="123"/>
                </a:lnTo>
                <a:lnTo>
                  <a:pt x="1186" y="123"/>
                </a:lnTo>
                <a:lnTo>
                  <a:pt x="1188" y="123"/>
                </a:lnTo>
                <a:lnTo>
                  <a:pt x="1192" y="123"/>
                </a:lnTo>
                <a:lnTo>
                  <a:pt x="1197" y="123"/>
                </a:lnTo>
                <a:lnTo>
                  <a:pt x="1201" y="123"/>
                </a:lnTo>
                <a:lnTo>
                  <a:pt x="1203" y="123"/>
                </a:lnTo>
                <a:lnTo>
                  <a:pt x="1207" y="123"/>
                </a:lnTo>
                <a:lnTo>
                  <a:pt x="1211" y="123"/>
                </a:lnTo>
                <a:lnTo>
                  <a:pt x="1215" y="123"/>
                </a:lnTo>
                <a:lnTo>
                  <a:pt x="1217" y="123"/>
                </a:lnTo>
                <a:lnTo>
                  <a:pt x="1222" y="123"/>
                </a:lnTo>
                <a:lnTo>
                  <a:pt x="1226" y="123"/>
                </a:lnTo>
                <a:lnTo>
                  <a:pt x="1228" y="123"/>
                </a:lnTo>
                <a:lnTo>
                  <a:pt x="1232" y="123"/>
                </a:lnTo>
                <a:lnTo>
                  <a:pt x="1236" y="123"/>
                </a:lnTo>
                <a:lnTo>
                  <a:pt x="1240" y="123"/>
                </a:lnTo>
                <a:lnTo>
                  <a:pt x="1242" y="123"/>
                </a:lnTo>
                <a:lnTo>
                  <a:pt x="1247" y="123"/>
                </a:lnTo>
                <a:lnTo>
                  <a:pt x="1251" y="123"/>
                </a:lnTo>
                <a:lnTo>
                  <a:pt x="1255" y="123"/>
                </a:lnTo>
                <a:lnTo>
                  <a:pt x="1257" y="123"/>
                </a:lnTo>
                <a:lnTo>
                  <a:pt x="1261" y="123"/>
                </a:lnTo>
                <a:lnTo>
                  <a:pt x="1265" y="123"/>
                </a:lnTo>
                <a:lnTo>
                  <a:pt x="1269" y="123"/>
                </a:lnTo>
                <a:lnTo>
                  <a:pt x="1271" y="123"/>
                </a:lnTo>
                <a:lnTo>
                  <a:pt x="1276" y="123"/>
                </a:lnTo>
                <a:lnTo>
                  <a:pt x="1280" y="123"/>
                </a:lnTo>
                <a:lnTo>
                  <a:pt x="1284" y="123"/>
                </a:lnTo>
                <a:lnTo>
                  <a:pt x="1286" y="123"/>
                </a:lnTo>
                <a:lnTo>
                  <a:pt x="1290" y="123"/>
                </a:lnTo>
                <a:lnTo>
                  <a:pt x="1294" y="123"/>
                </a:lnTo>
                <a:lnTo>
                  <a:pt x="1296" y="123"/>
                </a:lnTo>
                <a:lnTo>
                  <a:pt x="1301" y="123"/>
                </a:lnTo>
                <a:lnTo>
                  <a:pt x="1305" y="123"/>
                </a:lnTo>
                <a:lnTo>
                  <a:pt x="1309" y="123"/>
                </a:lnTo>
                <a:lnTo>
                  <a:pt x="1313" y="123"/>
                </a:lnTo>
                <a:lnTo>
                  <a:pt x="1315" y="123"/>
                </a:lnTo>
                <a:lnTo>
                  <a:pt x="1319" y="123"/>
                </a:lnTo>
                <a:lnTo>
                  <a:pt x="1324" y="123"/>
                </a:lnTo>
                <a:lnTo>
                  <a:pt x="1328" y="123"/>
                </a:lnTo>
                <a:lnTo>
                  <a:pt x="1330" y="123"/>
                </a:lnTo>
                <a:lnTo>
                  <a:pt x="1334" y="123"/>
                </a:lnTo>
                <a:lnTo>
                  <a:pt x="1338" y="123"/>
                </a:lnTo>
                <a:lnTo>
                  <a:pt x="1342" y="123"/>
                </a:lnTo>
                <a:lnTo>
                  <a:pt x="1344" y="123"/>
                </a:lnTo>
                <a:lnTo>
                  <a:pt x="1349" y="123"/>
                </a:lnTo>
                <a:lnTo>
                  <a:pt x="1353" y="123"/>
                </a:lnTo>
                <a:lnTo>
                  <a:pt x="1355" y="123"/>
                </a:lnTo>
                <a:lnTo>
                  <a:pt x="1359" y="123"/>
                </a:lnTo>
                <a:lnTo>
                  <a:pt x="1363" y="123"/>
                </a:lnTo>
                <a:lnTo>
                  <a:pt x="1367" y="123"/>
                </a:lnTo>
                <a:lnTo>
                  <a:pt x="1369" y="123"/>
                </a:lnTo>
                <a:lnTo>
                  <a:pt x="1374" y="123"/>
                </a:lnTo>
                <a:lnTo>
                  <a:pt x="1378" y="123"/>
                </a:lnTo>
                <a:lnTo>
                  <a:pt x="1382" y="123"/>
                </a:lnTo>
                <a:lnTo>
                  <a:pt x="1384" y="123"/>
                </a:lnTo>
                <a:lnTo>
                  <a:pt x="1388" y="123"/>
                </a:lnTo>
                <a:lnTo>
                  <a:pt x="1393" y="123"/>
                </a:lnTo>
                <a:lnTo>
                  <a:pt x="1396" y="123"/>
                </a:lnTo>
                <a:lnTo>
                  <a:pt x="1399" y="123"/>
                </a:lnTo>
                <a:lnTo>
                  <a:pt x="1403" y="123"/>
                </a:lnTo>
                <a:lnTo>
                  <a:pt x="1407" y="123"/>
                </a:lnTo>
                <a:lnTo>
                  <a:pt x="1411" y="123"/>
                </a:lnTo>
                <a:lnTo>
                  <a:pt x="1413" y="123"/>
                </a:lnTo>
                <a:lnTo>
                  <a:pt x="1418" y="123"/>
                </a:lnTo>
                <a:lnTo>
                  <a:pt x="1421" y="123"/>
                </a:lnTo>
                <a:lnTo>
                  <a:pt x="1424" y="123"/>
                </a:lnTo>
                <a:lnTo>
                  <a:pt x="1428" y="123"/>
                </a:lnTo>
                <a:lnTo>
                  <a:pt x="1432" y="123"/>
                </a:lnTo>
                <a:lnTo>
                  <a:pt x="1436" y="123"/>
                </a:lnTo>
                <a:lnTo>
                  <a:pt x="1438" y="123"/>
                </a:lnTo>
                <a:lnTo>
                  <a:pt x="1443" y="123"/>
                </a:lnTo>
                <a:lnTo>
                  <a:pt x="1446" y="123"/>
                </a:lnTo>
                <a:lnTo>
                  <a:pt x="1451" y="123"/>
                </a:lnTo>
                <a:lnTo>
                  <a:pt x="1453" y="123"/>
                </a:lnTo>
                <a:lnTo>
                  <a:pt x="1457" y="123"/>
                </a:lnTo>
                <a:lnTo>
                  <a:pt x="1461" y="123"/>
                </a:lnTo>
                <a:lnTo>
                  <a:pt x="1465" y="123"/>
                </a:lnTo>
                <a:lnTo>
                  <a:pt x="1468" y="123"/>
                </a:lnTo>
                <a:lnTo>
                  <a:pt x="1471" y="123"/>
                </a:lnTo>
                <a:lnTo>
                  <a:pt x="1476" y="123"/>
                </a:lnTo>
                <a:lnTo>
                  <a:pt x="1480" y="123"/>
                </a:lnTo>
                <a:lnTo>
                  <a:pt x="1482" y="123"/>
                </a:lnTo>
                <a:lnTo>
                  <a:pt x="1486" y="123"/>
                </a:lnTo>
                <a:lnTo>
                  <a:pt x="1490" y="123"/>
                </a:lnTo>
                <a:lnTo>
                  <a:pt x="1493" y="123"/>
                </a:lnTo>
                <a:lnTo>
                  <a:pt x="1496" y="123"/>
                </a:lnTo>
                <a:lnTo>
                  <a:pt x="1501" y="123"/>
                </a:lnTo>
                <a:lnTo>
                  <a:pt x="1505" y="123"/>
                </a:lnTo>
                <a:lnTo>
                  <a:pt x="1507" y="123"/>
                </a:lnTo>
                <a:lnTo>
                  <a:pt x="1511" y="123"/>
                </a:lnTo>
                <a:lnTo>
                  <a:pt x="1515" y="123"/>
                </a:lnTo>
                <a:lnTo>
                  <a:pt x="1520" y="123"/>
                </a:lnTo>
                <a:lnTo>
                  <a:pt x="1522" y="123"/>
                </a:lnTo>
                <a:lnTo>
                  <a:pt x="1526" y="123"/>
                </a:lnTo>
                <a:lnTo>
                  <a:pt x="1530" y="123"/>
                </a:lnTo>
                <a:lnTo>
                  <a:pt x="1534" y="123"/>
                </a:lnTo>
                <a:lnTo>
                  <a:pt x="1536" y="123"/>
                </a:lnTo>
                <a:lnTo>
                  <a:pt x="1540" y="123"/>
                </a:lnTo>
                <a:lnTo>
                  <a:pt x="1545" y="123"/>
                </a:lnTo>
                <a:lnTo>
                  <a:pt x="1549" y="123"/>
                </a:lnTo>
                <a:lnTo>
                  <a:pt x="1551" y="123"/>
                </a:lnTo>
                <a:lnTo>
                  <a:pt x="1555" y="123"/>
                </a:lnTo>
                <a:lnTo>
                  <a:pt x="1559" y="123"/>
                </a:lnTo>
                <a:lnTo>
                  <a:pt x="1561" y="123"/>
                </a:lnTo>
                <a:lnTo>
                  <a:pt x="1565" y="123"/>
                </a:lnTo>
                <a:lnTo>
                  <a:pt x="1570" y="123"/>
                </a:lnTo>
                <a:lnTo>
                  <a:pt x="1574" y="123"/>
                </a:lnTo>
                <a:lnTo>
                  <a:pt x="1576" y="123"/>
                </a:lnTo>
                <a:lnTo>
                  <a:pt x="1580" y="123"/>
                </a:lnTo>
                <a:lnTo>
                  <a:pt x="1584" y="123"/>
                </a:lnTo>
                <a:lnTo>
                  <a:pt x="1588" y="123"/>
                </a:lnTo>
                <a:lnTo>
                  <a:pt x="1590" y="123"/>
                </a:lnTo>
                <a:lnTo>
                  <a:pt x="1595" y="123"/>
                </a:lnTo>
                <a:lnTo>
                  <a:pt x="1599" y="123"/>
                </a:lnTo>
                <a:lnTo>
                  <a:pt x="1603" y="123"/>
                </a:lnTo>
                <a:lnTo>
                  <a:pt x="1605" y="123"/>
                </a:lnTo>
                <a:lnTo>
                  <a:pt x="1609" y="123"/>
                </a:lnTo>
                <a:lnTo>
                  <a:pt x="1613" y="123"/>
                </a:lnTo>
                <a:lnTo>
                  <a:pt x="1615" y="123"/>
                </a:lnTo>
                <a:lnTo>
                  <a:pt x="1620" y="123"/>
                </a:lnTo>
                <a:lnTo>
                  <a:pt x="1624" y="123"/>
                </a:lnTo>
                <a:lnTo>
                  <a:pt x="1628" y="123"/>
                </a:lnTo>
                <a:lnTo>
                  <a:pt x="1630" y="123"/>
                </a:lnTo>
                <a:lnTo>
                  <a:pt x="1634" y="123"/>
                </a:lnTo>
                <a:lnTo>
                  <a:pt x="1638" y="123"/>
                </a:lnTo>
                <a:lnTo>
                  <a:pt x="1642" y="123"/>
                </a:lnTo>
                <a:lnTo>
                  <a:pt x="1645" y="123"/>
                </a:lnTo>
                <a:lnTo>
                  <a:pt x="1649" y="123"/>
                </a:lnTo>
                <a:lnTo>
                  <a:pt x="1653" y="123"/>
                </a:lnTo>
                <a:lnTo>
                  <a:pt x="1657" y="123"/>
                </a:lnTo>
                <a:lnTo>
                  <a:pt x="1659" y="123"/>
                </a:lnTo>
                <a:lnTo>
                  <a:pt x="1663" y="123"/>
                </a:lnTo>
                <a:lnTo>
                  <a:pt x="1667" y="123"/>
                </a:lnTo>
                <a:lnTo>
                  <a:pt x="1672" y="123"/>
                </a:lnTo>
                <a:lnTo>
                  <a:pt x="1674" y="123"/>
                </a:lnTo>
                <a:lnTo>
                  <a:pt x="1678" y="123"/>
                </a:lnTo>
                <a:lnTo>
                  <a:pt x="1682" y="123"/>
                </a:lnTo>
                <a:lnTo>
                  <a:pt x="1684" y="123"/>
                </a:lnTo>
                <a:lnTo>
                  <a:pt x="1688" y="123"/>
                </a:lnTo>
                <a:lnTo>
                  <a:pt x="1692" y="123"/>
                </a:lnTo>
                <a:lnTo>
                  <a:pt x="1697" y="123"/>
                </a:lnTo>
                <a:lnTo>
                  <a:pt x="1699" y="123"/>
                </a:lnTo>
                <a:lnTo>
                  <a:pt x="1703" y="123"/>
                </a:lnTo>
                <a:lnTo>
                  <a:pt x="1707" y="123"/>
                </a:lnTo>
                <a:lnTo>
                  <a:pt x="1711" y="123"/>
                </a:lnTo>
                <a:lnTo>
                  <a:pt x="1713" y="123"/>
                </a:lnTo>
                <a:lnTo>
                  <a:pt x="1717" y="123"/>
                </a:lnTo>
                <a:lnTo>
                  <a:pt x="1722" y="123"/>
                </a:lnTo>
                <a:lnTo>
                  <a:pt x="1726" y="123"/>
                </a:lnTo>
                <a:lnTo>
                  <a:pt x="1728" y="123"/>
                </a:lnTo>
                <a:lnTo>
                  <a:pt x="1732" y="123"/>
                </a:lnTo>
                <a:lnTo>
                  <a:pt x="1736" y="123"/>
                </a:lnTo>
                <a:lnTo>
                  <a:pt x="1740" y="123"/>
                </a:lnTo>
                <a:lnTo>
                  <a:pt x="1742" y="123"/>
                </a:lnTo>
                <a:lnTo>
                  <a:pt x="1747" y="123"/>
                </a:lnTo>
                <a:lnTo>
                  <a:pt x="1751" y="123"/>
                </a:lnTo>
                <a:lnTo>
                  <a:pt x="1755" y="123"/>
                </a:lnTo>
                <a:lnTo>
                  <a:pt x="1757" y="123"/>
                </a:lnTo>
                <a:lnTo>
                  <a:pt x="1761" y="123"/>
                </a:lnTo>
                <a:lnTo>
                  <a:pt x="1765" y="123"/>
                </a:lnTo>
                <a:lnTo>
                  <a:pt x="1770" y="123"/>
                </a:lnTo>
                <a:lnTo>
                  <a:pt x="1772" y="123"/>
                </a:lnTo>
                <a:lnTo>
                  <a:pt x="1776" y="123"/>
                </a:lnTo>
                <a:lnTo>
                  <a:pt x="1780" y="123"/>
                </a:lnTo>
                <a:lnTo>
                  <a:pt x="1784" y="123"/>
                </a:lnTo>
                <a:lnTo>
                  <a:pt x="1786" y="123"/>
                </a:lnTo>
                <a:lnTo>
                  <a:pt x="1790" y="123"/>
                </a:lnTo>
                <a:lnTo>
                  <a:pt x="1795" y="123"/>
                </a:lnTo>
                <a:lnTo>
                  <a:pt x="1799" y="123"/>
                </a:lnTo>
                <a:lnTo>
                  <a:pt x="1801" y="123"/>
                </a:lnTo>
                <a:lnTo>
                  <a:pt x="1805" y="123"/>
                </a:lnTo>
                <a:lnTo>
                  <a:pt x="1809" y="123"/>
                </a:lnTo>
                <a:lnTo>
                  <a:pt x="1811" y="123"/>
                </a:lnTo>
                <a:lnTo>
                  <a:pt x="1815" y="123"/>
                </a:lnTo>
                <a:lnTo>
                  <a:pt x="1820" y="123"/>
                </a:lnTo>
                <a:lnTo>
                  <a:pt x="1824" y="123"/>
                </a:lnTo>
                <a:lnTo>
                  <a:pt x="1826" y="123"/>
                </a:lnTo>
                <a:lnTo>
                  <a:pt x="1830" y="123"/>
                </a:lnTo>
                <a:lnTo>
                  <a:pt x="1834" y="123"/>
                </a:lnTo>
                <a:lnTo>
                  <a:pt x="1839" y="123"/>
                </a:lnTo>
                <a:lnTo>
                  <a:pt x="1841" y="123"/>
                </a:lnTo>
                <a:lnTo>
                  <a:pt x="1845" y="123"/>
                </a:lnTo>
                <a:lnTo>
                  <a:pt x="1849" y="123"/>
                </a:lnTo>
                <a:lnTo>
                  <a:pt x="1853" y="123"/>
                </a:lnTo>
                <a:lnTo>
                  <a:pt x="1855" y="123"/>
                </a:lnTo>
                <a:lnTo>
                  <a:pt x="1859" y="123"/>
                </a:lnTo>
                <a:lnTo>
                  <a:pt x="1864" y="123"/>
                </a:lnTo>
                <a:lnTo>
                  <a:pt x="1867" y="123"/>
                </a:lnTo>
                <a:lnTo>
                  <a:pt x="1870" y="123"/>
                </a:lnTo>
                <a:lnTo>
                  <a:pt x="1874" y="123"/>
                </a:lnTo>
                <a:lnTo>
                  <a:pt x="1878" y="123"/>
                </a:lnTo>
                <a:lnTo>
                  <a:pt x="1880" y="123"/>
                </a:lnTo>
                <a:lnTo>
                  <a:pt x="1884" y="123"/>
                </a:lnTo>
                <a:lnTo>
                  <a:pt x="1889" y="123"/>
                </a:lnTo>
                <a:lnTo>
                  <a:pt x="1892" y="123"/>
                </a:lnTo>
                <a:lnTo>
                  <a:pt x="1895" y="123"/>
                </a:lnTo>
                <a:lnTo>
                  <a:pt x="1899" y="123"/>
                </a:lnTo>
                <a:lnTo>
                  <a:pt x="1903" y="123"/>
                </a:lnTo>
                <a:lnTo>
                  <a:pt x="1907" y="123"/>
                </a:lnTo>
                <a:lnTo>
                  <a:pt x="1909" y="123"/>
                </a:lnTo>
                <a:lnTo>
                  <a:pt x="1913" y="123"/>
                </a:lnTo>
                <a:lnTo>
                  <a:pt x="1918" y="123"/>
                </a:lnTo>
                <a:lnTo>
                  <a:pt x="1922" y="123"/>
                </a:lnTo>
                <a:lnTo>
                  <a:pt x="1924" y="123"/>
                </a:lnTo>
                <a:lnTo>
                  <a:pt x="1928" y="123"/>
                </a:lnTo>
                <a:lnTo>
                  <a:pt x="1932" y="123"/>
                </a:lnTo>
                <a:lnTo>
                  <a:pt x="1936" y="123"/>
                </a:lnTo>
                <a:lnTo>
                  <a:pt x="1938" y="123"/>
                </a:lnTo>
                <a:lnTo>
                  <a:pt x="1943" y="123"/>
                </a:lnTo>
                <a:lnTo>
                  <a:pt x="1947" y="123"/>
                </a:lnTo>
                <a:lnTo>
                  <a:pt x="1949" y="123"/>
                </a:lnTo>
                <a:lnTo>
                  <a:pt x="1953" y="123"/>
                </a:lnTo>
                <a:lnTo>
                  <a:pt x="1957" y="123"/>
                </a:lnTo>
                <a:lnTo>
                  <a:pt x="1961" y="123"/>
                </a:lnTo>
                <a:lnTo>
                  <a:pt x="1963" y="123"/>
                </a:lnTo>
                <a:lnTo>
                  <a:pt x="1968" y="123"/>
                </a:lnTo>
                <a:lnTo>
                  <a:pt x="1972" y="123"/>
                </a:lnTo>
                <a:lnTo>
                  <a:pt x="1976" y="123"/>
                </a:lnTo>
                <a:lnTo>
                  <a:pt x="1978" y="123"/>
                </a:lnTo>
                <a:lnTo>
                  <a:pt x="1982" y="123"/>
                </a:lnTo>
                <a:lnTo>
                  <a:pt x="1986" y="123"/>
                </a:lnTo>
                <a:lnTo>
                  <a:pt x="1991" y="123"/>
                </a:lnTo>
                <a:lnTo>
                  <a:pt x="1993" y="123"/>
                </a:lnTo>
                <a:lnTo>
                  <a:pt x="1997" y="123"/>
                </a:lnTo>
                <a:lnTo>
                  <a:pt x="2001" y="123"/>
                </a:lnTo>
                <a:lnTo>
                  <a:pt x="2003" y="123"/>
                </a:lnTo>
                <a:lnTo>
                  <a:pt x="2007" y="123"/>
                </a:lnTo>
                <a:lnTo>
                  <a:pt x="2011" y="123"/>
                </a:lnTo>
                <a:lnTo>
                  <a:pt x="2016" y="123"/>
                </a:lnTo>
                <a:lnTo>
                  <a:pt x="2018" y="123"/>
                </a:lnTo>
                <a:lnTo>
                  <a:pt x="2022" y="123"/>
                </a:lnTo>
                <a:lnTo>
                  <a:pt x="2026" y="123"/>
                </a:lnTo>
                <a:lnTo>
                  <a:pt x="2030" y="123"/>
                </a:lnTo>
                <a:lnTo>
                  <a:pt x="2032" y="123"/>
                </a:lnTo>
                <a:lnTo>
                  <a:pt x="2036" y="123"/>
                </a:lnTo>
                <a:lnTo>
                  <a:pt x="2041" y="123"/>
                </a:lnTo>
                <a:lnTo>
                  <a:pt x="2045" y="123"/>
                </a:lnTo>
                <a:lnTo>
                  <a:pt x="2047" y="123"/>
                </a:lnTo>
                <a:lnTo>
                  <a:pt x="2051" y="123"/>
                </a:lnTo>
                <a:lnTo>
                  <a:pt x="2055" y="123"/>
                </a:lnTo>
                <a:lnTo>
                  <a:pt x="2059" y="123"/>
                </a:lnTo>
                <a:lnTo>
                  <a:pt x="2061" y="123"/>
                </a:lnTo>
                <a:lnTo>
                  <a:pt x="2066" y="123"/>
                </a:lnTo>
                <a:lnTo>
                  <a:pt x="2070" y="123"/>
                </a:lnTo>
                <a:lnTo>
                  <a:pt x="2072" y="123"/>
                </a:lnTo>
                <a:lnTo>
                  <a:pt x="2076" y="123"/>
                </a:lnTo>
                <a:lnTo>
                  <a:pt x="2080" y="123"/>
                </a:lnTo>
                <a:lnTo>
                  <a:pt x="2084" y="123"/>
                </a:lnTo>
                <a:lnTo>
                  <a:pt x="2086" y="123"/>
                </a:lnTo>
                <a:lnTo>
                  <a:pt x="2091" y="123"/>
                </a:lnTo>
                <a:lnTo>
                  <a:pt x="2095" y="123"/>
                </a:lnTo>
                <a:lnTo>
                  <a:pt x="2099" y="123"/>
                </a:lnTo>
                <a:lnTo>
                  <a:pt x="2101" y="123"/>
                </a:lnTo>
                <a:lnTo>
                  <a:pt x="2105" y="123"/>
                </a:lnTo>
                <a:lnTo>
                  <a:pt x="2109" y="123"/>
                </a:lnTo>
                <a:lnTo>
                  <a:pt x="2113" y="123"/>
                </a:lnTo>
                <a:lnTo>
                  <a:pt x="2116" y="123"/>
                </a:lnTo>
                <a:lnTo>
                  <a:pt x="2120" y="123"/>
                </a:lnTo>
                <a:lnTo>
                  <a:pt x="2124" y="123"/>
                </a:lnTo>
                <a:lnTo>
                  <a:pt x="2128" y="123"/>
                </a:lnTo>
                <a:lnTo>
                  <a:pt x="2130" y="123"/>
                </a:lnTo>
                <a:lnTo>
                  <a:pt x="2134" y="123"/>
                </a:lnTo>
                <a:lnTo>
                  <a:pt x="2138" y="123"/>
                </a:lnTo>
                <a:lnTo>
                  <a:pt x="2141" y="123"/>
                </a:lnTo>
                <a:lnTo>
                  <a:pt x="2145" y="123"/>
                </a:lnTo>
                <a:lnTo>
                  <a:pt x="2149" y="123"/>
                </a:lnTo>
                <a:lnTo>
                  <a:pt x="2153" y="123"/>
                </a:lnTo>
                <a:lnTo>
                  <a:pt x="2155" y="123"/>
                </a:lnTo>
                <a:lnTo>
                  <a:pt x="2159" y="123"/>
                </a:lnTo>
                <a:lnTo>
                  <a:pt x="2163" y="123"/>
                </a:lnTo>
                <a:lnTo>
                  <a:pt x="2168" y="123"/>
                </a:lnTo>
                <a:lnTo>
                  <a:pt x="2170" y="123"/>
                </a:lnTo>
                <a:lnTo>
                  <a:pt x="2174" y="123"/>
                </a:lnTo>
                <a:lnTo>
                  <a:pt x="2178" y="123"/>
                </a:lnTo>
                <a:lnTo>
                  <a:pt x="2182" y="123"/>
                </a:lnTo>
                <a:lnTo>
                  <a:pt x="2186" y="123"/>
                </a:lnTo>
                <a:lnTo>
                  <a:pt x="2188" y="123"/>
                </a:lnTo>
                <a:lnTo>
                  <a:pt x="2193" y="123"/>
                </a:lnTo>
                <a:lnTo>
                  <a:pt x="2197" y="123"/>
                </a:lnTo>
                <a:lnTo>
                  <a:pt x="2199" y="123"/>
                </a:lnTo>
                <a:lnTo>
                  <a:pt x="2203" y="123"/>
                </a:lnTo>
                <a:lnTo>
                  <a:pt x="2207" y="123"/>
                </a:lnTo>
                <a:lnTo>
                  <a:pt x="2211" y="123"/>
                </a:lnTo>
                <a:lnTo>
                  <a:pt x="2213" y="123"/>
                </a:lnTo>
                <a:lnTo>
                  <a:pt x="2218" y="123"/>
                </a:lnTo>
                <a:lnTo>
                  <a:pt x="2222" y="123"/>
                </a:lnTo>
                <a:lnTo>
                  <a:pt x="2226" y="123"/>
                </a:lnTo>
                <a:lnTo>
                  <a:pt x="2228" y="123"/>
                </a:lnTo>
                <a:lnTo>
                  <a:pt x="2232" y="123"/>
                </a:lnTo>
                <a:lnTo>
                  <a:pt x="2237" y="123"/>
                </a:lnTo>
                <a:lnTo>
                  <a:pt x="2240" y="123"/>
                </a:lnTo>
                <a:lnTo>
                  <a:pt x="2243" y="123"/>
                </a:lnTo>
                <a:lnTo>
                  <a:pt x="2247" y="123"/>
                </a:lnTo>
                <a:lnTo>
                  <a:pt x="2251" y="123"/>
                </a:lnTo>
                <a:lnTo>
                  <a:pt x="2255" y="123"/>
                </a:lnTo>
                <a:lnTo>
                  <a:pt x="2257" y="123"/>
                </a:lnTo>
                <a:lnTo>
                  <a:pt x="2262" y="123"/>
                </a:lnTo>
                <a:lnTo>
                  <a:pt x="2265" y="123"/>
                </a:lnTo>
                <a:lnTo>
                  <a:pt x="2268" y="123"/>
                </a:lnTo>
                <a:lnTo>
                  <a:pt x="2272" y="123"/>
                </a:lnTo>
                <a:lnTo>
                  <a:pt x="2276" y="123"/>
                </a:lnTo>
                <a:lnTo>
                  <a:pt x="2280" y="123"/>
                </a:lnTo>
                <a:lnTo>
                  <a:pt x="2282" y="123"/>
                </a:lnTo>
                <a:lnTo>
                  <a:pt x="2287" y="123"/>
                </a:lnTo>
                <a:lnTo>
                  <a:pt x="2290" y="123"/>
                </a:lnTo>
                <a:lnTo>
                  <a:pt x="2295" y="123"/>
                </a:lnTo>
                <a:lnTo>
                  <a:pt x="2297" y="123"/>
                </a:lnTo>
                <a:lnTo>
                  <a:pt x="2301" y="123"/>
                </a:lnTo>
                <a:lnTo>
                  <a:pt x="2305" y="123"/>
                </a:lnTo>
                <a:lnTo>
                  <a:pt x="2309" y="123"/>
                </a:lnTo>
                <a:lnTo>
                  <a:pt x="2312" y="123"/>
                </a:lnTo>
                <a:lnTo>
                  <a:pt x="2315" y="123"/>
                </a:lnTo>
                <a:lnTo>
                  <a:pt x="2320" y="123"/>
                </a:lnTo>
                <a:lnTo>
                  <a:pt x="2324" y="123"/>
                </a:lnTo>
                <a:lnTo>
                  <a:pt x="2326" y="123"/>
                </a:lnTo>
                <a:lnTo>
                  <a:pt x="2330" y="123"/>
                </a:lnTo>
                <a:lnTo>
                  <a:pt x="2334" y="123"/>
                </a:lnTo>
                <a:lnTo>
                  <a:pt x="2337" y="123"/>
                </a:lnTo>
                <a:lnTo>
                  <a:pt x="2340" y="123"/>
                </a:lnTo>
                <a:lnTo>
                  <a:pt x="2345" y="123"/>
                </a:lnTo>
                <a:lnTo>
                  <a:pt x="2349" y="123"/>
                </a:lnTo>
                <a:lnTo>
                  <a:pt x="2351" y="123"/>
                </a:lnTo>
                <a:lnTo>
                  <a:pt x="2355" y="123"/>
                </a:lnTo>
                <a:lnTo>
                  <a:pt x="2359" y="123"/>
                </a:lnTo>
                <a:lnTo>
                  <a:pt x="2364" y="123"/>
                </a:lnTo>
                <a:lnTo>
                  <a:pt x="2366" y="123"/>
                </a:lnTo>
                <a:lnTo>
                  <a:pt x="2370" y="123"/>
                </a:lnTo>
                <a:lnTo>
                  <a:pt x="2374" y="123"/>
                </a:lnTo>
                <a:lnTo>
                  <a:pt x="2378" y="123"/>
                </a:lnTo>
                <a:lnTo>
                  <a:pt x="2380" y="123"/>
                </a:lnTo>
                <a:lnTo>
                  <a:pt x="2384" y="123"/>
                </a:lnTo>
                <a:lnTo>
                  <a:pt x="2389" y="123"/>
                </a:lnTo>
                <a:lnTo>
                  <a:pt x="2391" y="123"/>
                </a:lnTo>
                <a:lnTo>
                  <a:pt x="2395" y="123"/>
                </a:lnTo>
                <a:lnTo>
                  <a:pt x="2399" y="123"/>
                </a:lnTo>
                <a:lnTo>
                  <a:pt x="2403" y="123"/>
                </a:lnTo>
                <a:lnTo>
                  <a:pt x="2405" y="123"/>
                </a:lnTo>
                <a:lnTo>
                  <a:pt x="2409" y="123"/>
                </a:lnTo>
                <a:lnTo>
                  <a:pt x="2414" y="123"/>
                </a:lnTo>
                <a:lnTo>
                  <a:pt x="2418" y="123"/>
                </a:lnTo>
                <a:lnTo>
                  <a:pt x="2420" y="123"/>
                </a:lnTo>
                <a:lnTo>
                  <a:pt x="2424" y="123"/>
                </a:lnTo>
                <a:lnTo>
                  <a:pt x="2428" y="123"/>
                </a:lnTo>
                <a:lnTo>
                  <a:pt x="2432" y="123"/>
                </a:lnTo>
                <a:lnTo>
                  <a:pt x="2434" y="123"/>
                </a:lnTo>
                <a:lnTo>
                  <a:pt x="2439" y="123"/>
                </a:lnTo>
                <a:lnTo>
                  <a:pt x="2443" y="123"/>
                </a:lnTo>
                <a:lnTo>
                  <a:pt x="2447" y="123"/>
                </a:lnTo>
                <a:lnTo>
                  <a:pt x="2449" y="123"/>
                </a:lnTo>
                <a:lnTo>
                  <a:pt x="2453" y="123"/>
                </a:lnTo>
                <a:lnTo>
                  <a:pt x="2457" y="123"/>
                </a:lnTo>
                <a:lnTo>
                  <a:pt x="2459" y="123"/>
                </a:lnTo>
                <a:lnTo>
                  <a:pt x="2464" y="123"/>
                </a:lnTo>
                <a:lnTo>
                  <a:pt x="2468" y="123"/>
                </a:lnTo>
                <a:lnTo>
                  <a:pt x="2472" y="123"/>
                </a:lnTo>
                <a:lnTo>
                  <a:pt x="2474" y="123"/>
                </a:lnTo>
                <a:lnTo>
                  <a:pt x="2478" y="123"/>
                </a:lnTo>
                <a:lnTo>
                  <a:pt x="2482" y="123"/>
                </a:lnTo>
                <a:lnTo>
                  <a:pt x="2487" y="123"/>
                </a:lnTo>
                <a:lnTo>
                  <a:pt x="2489" y="123"/>
                </a:lnTo>
                <a:lnTo>
                  <a:pt x="2493" y="123"/>
                </a:lnTo>
                <a:lnTo>
                  <a:pt x="2497" y="123"/>
                </a:lnTo>
                <a:lnTo>
                  <a:pt x="2501" y="123"/>
                </a:lnTo>
                <a:lnTo>
                  <a:pt x="2503" y="123"/>
                </a:lnTo>
                <a:lnTo>
                  <a:pt x="2507" y="123"/>
                </a:lnTo>
                <a:lnTo>
                  <a:pt x="2512" y="123"/>
                </a:lnTo>
                <a:lnTo>
                  <a:pt x="2516" y="123"/>
                </a:lnTo>
                <a:lnTo>
                  <a:pt x="2518" y="123"/>
                </a:lnTo>
                <a:lnTo>
                  <a:pt x="2522" y="123"/>
                </a:lnTo>
                <a:lnTo>
                  <a:pt x="2526" y="123"/>
                </a:lnTo>
                <a:lnTo>
                  <a:pt x="2528" y="123"/>
                </a:lnTo>
                <a:lnTo>
                  <a:pt x="2532" y="123"/>
                </a:lnTo>
                <a:lnTo>
                  <a:pt x="2537" y="123"/>
                </a:lnTo>
                <a:lnTo>
                  <a:pt x="2541" y="123"/>
                </a:lnTo>
                <a:lnTo>
                  <a:pt x="2543" y="123"/>
                </a:lnTo>
                <a:lnTo>
                  <a:pt x="2547" y="123"/>
                </a:lnTo>
                <a:lnTo>
                  <a:pt x="2551" y="123"/>
                </a:lnTo>
                <a:lnTo>
                  <a:pt x="2555" y="123"/>
                </a:lnTo>
                <a:lnTo>
                  <a:pt x="2557" y="123"/>
                </a:lnTo>
                <a:lnTo>
                  <a:pt x="2561" y="123"/>
                </a:lnTo>
                <a:lnTo>
                  <a:pt x="2566" y="123"/>
                </a:lnTo>
                <a:lnTo>
                  <a:pt x="2570" y="123"/>
                </a:lnTo>
                <a:lnTo>
                  <a:pt x="2572" y="123"/>
                </a:lnTo>
                <a:lnTo>
                  <a:pt x="2576" y="123"/>
                </a:lnTo>
                <a:lnTo>
                  <a:pt x="2580" y="123"/>
                </a:lnTo>
                <a:lnTo>
                  <a:pt x="2582" y="123"/>
                </a:lnTo>
                <a:lnTo>
                  <a:pt x="2586" y="123"/>
                </a:lnTo>
                <a:lnTo>
                  <a:pt x="2591" y="123"/>
                </a:lnTo>
                <a:lnTo>
                  <a:pt x="2595" y="123"/>
                </a:lnTo>
                <a:lnTo>
                  <a:pt x="2597" y="123"/>
                </a:lnTo>
                <a:lnTo>
                  <a:pt x="2601" y="123"/>
                </a:lnTo>
                <a:lnTo>
                  <a:pt x="2605" y="123"/>
                </a:lnTo>
                <a:lnTo>
                  <a:pt x="2609" y="123"/>
                </a:lnTo>
                <a:lnTo>
                  <a:pt x="2611" y="123"/>
                </a:lnTo>
                <a:lnTo>
                  <a:pt x="2616" y="123"/>
                </a:lnTo>
                <a:lnTo>
                  <a:pt x="2620" y="123"/>
                </a:lnTo>
                <a:lnTo>
                  <a:pt x="2624" y="123"/>
                </a:lnTo>
                <a:lnTo>
                  <a:pt x="2626" y="123"/>
                </a:lnTo>
                <a:lnTo>
                  <a:pt x="2630" y="123"/>
                </a:lnTo>
                <a:lnTo>
                  <a:pt x="2634" y="123"/>
                </a:lnTo>
                <a:lnTo>
                  <a:pt x="2639" y="123"/>
                </a:lnTo>
                <a:lnTo>
                  <a:pt x="2643" y="123"/>
                </a:lnTo>
                <a:lnTo>
                  <a:pt x="2645" y="123"/>
                </a:lnTo>
                <a:lnTo>
                  <a:pt x="2649" y="123"/>
                </a:lnTo>
                <a:lnTo>
                  <a:pt x="2653" y="123"/>
                </a:lnTo>
                <a:lnTo>
                  <a:pt x="2655" y="123"/>
                </a:lnTo>
                <a:lnTo>
                  <a:pt x="2659" y="123"/>
                </a:lnTo>
                <a:lnTo>
                  <a:pt x="2664" y="123"/>
                </a:lnTo>
                <a:lnTo>
                  <a:pt x="2668" y="123"/>
                </a:lnTo>
                <a:lnTo>
                  <a:pt x="2670" y="123"/>
                </a:lnTo>
                <a:lnTo>
                  <a:pt x="2674" y="123"/>
                </a:lnTo>
                <a:lnTo>
                  <a:pt x="2678" y="123"/>
                </a:lnTo>
                <a:lnTo>
                  <a:pt x="2683" y="123"/>
                </a:lnTo>
                <a:lnTo>
                  <a:pt x="2685" y="123"/>
                </a:lnTo>
                <a:lnTo>
                  <a:pt x="2689" y="123"/>
                </a:lnTo>
                <a:lnTo>
                  <a:pt x="2693" y="123"/>
                </a:lnTo>
                <a:lnTo>
                  <a:pt x="2697" y="123"/>
                </a:lnTo>
                <a:lnTo>
                  <a:pt x="2699" y="123"/>
                </a:lnTo>
                <a:lnTo>
                  <a:pt x="2703" y="123"/>
                </a:lnTo>
                <a:lnTo>
                  <a:pt x="2708" y="123"/>
                </a:lnTo>
                <a:lnTo>
                  <a:pt x="2711" y="123"/>
                </a:lnTo>
                <a:lnTo>
                  <a:pt x="2714" y="123"/>
                </a:lnTo>
                <a:lnTo>
                  <a:pt x="2718" y="123"/>
                </a:lnTo>
                <a:lnTo>
                  <a:pt x="2722" y="123"/>
                </a:lnTo>
                <a:lnTo>
                  <a:pt x="2724" y="123"/>
                </a:lnTo>
                <a:lnTo>
                  <a:pt x="2728" y="123"/>
                </a:lnTo>
                <a:lnTo>
                  <a:pt x="2733" y="123"/>
                </a:lnTo>
                <a:lnTo>
                  <a:pt x="2737" y="123"/>
                </a:lnTo>
                <a:lnTo>
                  <a:pt x="2739" y="123"/>
                </a:lnTo>
                <a:lnTo>
                  <a:pt x="2743" y="123"/>
                </a:lnTo>
                <a:lnTo>
                  <a:pt x="2747" y="123"/>
                </a:lnTo>
                <a:lnTo>
                  <a:pt x="2751" y="123"/>
                </a:lnTo>
                <a:lnTo>
                  <a:pt x="2753" y="123"/>
                </a:lnTo>
                <a:lnTo>
                  <a:pt x="2758" y="123"/>
                </a:lnTo>
                <a:lnTo>
                  <a:pt x="2762" y="123"/>
                </a:lnTo>
                <a:lnTo>
                  <a:pt x="2766" y="123"/>
                </a:lnTo>
                <a:lnTo>
                  <a:pt x="2768" y="123"/>
                </a:lnTo>
                <a:lnTo>
                  <a:pt x="2772" y="123"/>
                </a:lnTo>
                <a:lnTo>
                  <a:pt x="2776" y="123"/>
                </a:lnTo>
                <a:lnTo>
                  <a:pt x="2778" y="123"/>
                </a:lnTo>
                <a:lnTo>
                  <a:pt x="2783" y="123"/>
                </a:lnTo>
                <a:lnTo>
                  <a:pt x="2787" y="123"/>
                </a:lnTo>
                <a:lnTo>
                  <a:pt x="2791" y="123"/>
                </a:lnTo>
                <a:lnTo>
                  <a:pt x="2793" y="123"/>
                </a:lnTo>
                <a:lnTo>
                  <a:pt x="2797" y="123"/>
                </a:lnTo>
                <a:lnTo>
                  <a:pt x="2801" y="123"/>
                </a:lnTo>
                <a:lnTo>
                  <a:pt x="2805" y="123"/>
                </a:lnTo>
                <a:lnTo>
                  <a:pt x="2808" y="123"/>
                </a:lnTo>
                <a:lnTo>
                  <a:pt x="2812" y="123"/>
                </a:lnTo>
                <a:lnTo>
                  <a:pt x="2816" y="123"/>
                </a:lnTo>
                <a:lnTo>
                  <a:pt x="2820" y="123"/>
                </a:lnTo>
                <a:lnTo>
                  <a:pt x="2822" y="123"/>
                </a:lnTo>
                <a:lnTo>
                  <a:pt x="2826" y="123"/>
                </a:lnTo>
                <a:lnTo>
                  <a:pt x="2830" y="123"/>
                </a:lnTo>
                <a:lnTo>
                  <a:pt x="2835" y="123"/>
                </a:lnTo>
                <a:lnTo>
                  <a:pt x="2837" y="123"/>
                </a:lnTo>
                <a:lnTo>
                  <a:pt x="2841" y="123"/>
                </a:lnTo>
                <a:lnTo>
                  <a:pt x="2845" y="123"/>
                </a:lnTo>
                <a:lnTo>
                  <a:pt x="2847" y="123"/>
                </a:lnTo>
                <a:lnTo>
                  <a:pt x="2851" y="123"/>
                </a:lnTo>
                <a:lnTo>
                  <a:pt x="2855" y="123"/>
                </a:lnTo>
                <a:lnTo>
                  <a:pt x="2860" y="123"/>
                </a:lnTo>
                <a:lnTo>
                  <a:pt x="2862" y="123"/>
                </a:lnTo>
                <a:lnTo>
                  <a:pt x="2866" y="123"/>
                </a:lnTo>
                <a:lnTo>
                  <a:pt x="2870" y="123"/>
                </a:lnTo>
                <a:lnTo>
                  <a:pt x="2874" y="123"/>
                </a:lnTo>
                <a:lnTo>
                  <a:pt x="2876" y="123"/>
                </a:lnTo>
                <a:lnTo>
                  <a:pt x="2880" y="123"/>
                </a:lnTo>
                <a:lnTo>
                  <a:pt x="2885" y="123"/>
                </a:lnTo>
                <a:lnTo>
                  <a:pt x="2889" y="123"/>
                </a:lnTo>
                <a:lnTo>
                  <a:pt x="2891" y="123"/>
                </a:lnTo>
                <a:lnTo>
                  <a:pt x="2895" y="123"/>
                </a:lnTo>
                <a:lnTo>
                  <a:pt x="2899" y="123"/>
                </a:lnTo>
                <a:lnTo>
                  <a:pt x="2903" y="123"/>
                </a:lnTo>
                <a:lnTo>
                  <a:pt x="2905" y="123"/>
                </a:lnTo>
                <a:lnTo>
                  <a:pt x="2910" y="123"/>
                </a:lnTo>
                <a:lnTo>
                  <a:pt x="2914" y="123"/>
                </a:lnTo>
                <a:lnTo>
                  <a:pt x="2916" y="123"/>
                </a:lnTo>
                <a:lnTo>
                  <a:pt x="2920" y="123"/>
                </a:lnTo>
                <a:lnTo>
                  <a:pt x="2924" y="123"/>
                </a:lnTo>
                <a:lnTo>
                  <a:pt x="2928" y="123"/>
                </a:lnTo>
                <a:lnTo>
                  <a:pt x="2930" y="123"/>
                </a:lnTo>
                <a:lnTo>
                  <a:pt x="2935" y="123"/>
                </a:lnTo>
                <a:lnTo>
                  <a:pt x="2939" y="123"/>
                </a:lnTo>
                <a:lnTo>
                  <a:pt x="2943" y="123"/>
                </a:lnTo>
                <a:lnTo>
                  <a:pt x="2945" y="123"/>
                </a:lnTo>
                <a:lnTo>
                  <a:pt x="2949" y="123"/>
                </a:lnTo>
                <a:lnTo>
                  <a:pt x="2953" y="123"/>
                </a:lnTo>
                <a:lnTo>
                  <a:pt x="2957" y="123"/>
                </a:lnTo>
                <a:lnTo>
                  <a:pt x="2960" y="123"/>
                </a:lnTo>
                <a:lnTo>
                  <a:pt x="2964" y="123"/>
                </a:lnTo>
                <a:lnTo>
                  <a:pt x="2968" y="123"/>
                </a:lnTo>
                <a:lnTo>
                  <a:pt x="2970" y="123"/>
                </a:lnTo>
                <a:lnTo>
                  <a:pt x="2974" y="123"/>
                </a:lnTo>
                <a:lnTo>
                  <a:pt x="2978" y="123"/>
                </a:lnTo>
                <a:lnTo>
                  <a:pt x="2982" y="123"/>
                </a:lnTo>
                <a:lnTo>
                  <a:pt x="2985" y="123"/>
                </a:lnTo>
                <a:lnTo>
                  <a:pt x="2989" y="123"/>
                </a:lnTo>
                <a:lnTo>
                  <a:pt x="2993" y="123"/>
                </a:lnTo>
                <a:lnTo>
                  <a:pt x="2997" y="123"/>
                </a:lnTo>
                <a:lnTo>
                  <a:pt x="2999" y="123"/>
                </a:lnTo>
                <a:lnTo>
                  <a:pt x="3004" y="123"/>
                </a:lnTo>
                <a:lnTo>
                  <a:pt x="3007" y="123"/>
                </a:lnTo>
                <a:lnTo>
                  <a:pt x="3012" y="123"/>
                </a:lnTo>
                <a:lnTo>
                  <a:pt x="3014" y="123"/>
                </a:lnTo>
                <a:lnTo>
                  <a:pt x="3018" y="123"/>
                </a:lnTo>
                <a:lnTo>
                  <a:pt x="3022" y="123"/>
                </a:lnTo>
                <a:lnTo>
                  <a:pt x="3026" y="123"/>
                </a:lnTo>
                <a:lnTo>
                  <a:pt x="3029" y="123"/>
                </a:lnTo>
                <a:lnTo>
                  <a:pt x="3032" y="123"/>
                </a:lnTo>
                <a:lnTo>
                  <a:pt x="3037" y="123"/>
                </a:lnTo>
                <a:lnTo>
                  <a:pt x="3039" y="123"/>
                </a:lnTo>
                <a:lnTo>
                  <a:pt x="3043" y="123"/>
                </a:lnTo>
                <a:lnTo>
                  <a:pt x="3047" y="123"/>
                </a:lnTo>
                <a:lnTo>
                  <a:pt x="3051" y="123"/>
                </a:lnTo>
                <a:lnTo>
                  <a:pt x="3054" y="123"/>
                </a:lnTo>
                <a:lnTo>
                  <a:pt x="3057" y="123"/>
                </a:lnTo>
                <a:lnTo>
                  <a:pt x="3062" y="123"/>
                </a:lnTo>
                <a:lnTo>
                  <a:pt x="3066" y="123"/>
                </a:lnTo>
                <a:lnTo>
                  <a:pt x="3068" y="123"/>
                </a:lnTo>
                <a:lnTo>
                  <a:pt x="3072" y="123"/>
                </a:lnTo>
                <a:lnTo>
                  <a:pt x="3076" y="123"/>
                </a:lnTo>
                <a:lnTo>
                  <a:pt x="3081" y="123"/>
                </a:lnTo>
                <a:lnTo>
                  <a:pt x="3085" y="123"/>
                </a:lnTo>
                <a:lnTo>
                  <a:pt x="3087" y="123"/>
                </a:lnTo>
                <a:lnTo>
                  <a:pt x="3091" y="123"/>
                </a:lnTo>
                <a:lnTo>
                  <a:pt x="3095" y="123"/>
                </a:lnTo>
                <a:lnTo>
                  <a:pt x="3099" y="123"/>
                </a:lnTo>
                <a:lnTo>
                  <a:pt x="3101" y="123"/>
                </a:lnTo>
                <a:lnTo>
                  <a:pt x="3106" y="123"/>
                </a:lnTo>
                <a:lnTo>
                  <a:pt x="3110" y="123"/>
                </a:lnTo>
                <a:lnTo>
                  <a:pt x="3112" y="123"/>
                </a:lnTo>
                <a:lnTo>
                  <a:pt x="3116" y="123"/>
                </a:lnTo>
                <a:lnTo>
                  <a:pt x="3120" y="123"/>
                </a:lnTo>
                <a:lnTo>
                  <a:pt x="3124" y="123"/>
                </a:lnTo>
                <a:lnTo>
                  <a:pt x="3126" y="123"/>
                </a:lnTo>
                <a:lnTo>
                  <a:pt x="3131" y="123"/>
                </a:lnTo>
                <a:lnTo>
                  <a:pt x="3135" y="123"/>
                </a:lnTo>
                <a:lnTo>
                  <a:pt x="3139" y="123"/>
                </a:lnTo>
                <a:lnTo>
                  <a:pt x="3141" y="123"/>
                </a:lnTo>
                <a:lnTo>
                  <a:pt x="3145" y="123"/>
                </a:lnTo>
                <a:lnTo>
                  <a:pt x="3149" y="123"/>
                </a:lnTo>
                <a:lnTo>
                  <a:pt x="3154" y="123"/>
                </a:lnTo>
                <a:lnTo>
                  <a:pt x="3156" y="123"/>
                </a:lnTo>
                <a:lnTo>
                  <a:pt x="3160" y="123"/>
                </a:lnTo>
                <a:lnTo>
                  <a:pt x="3164" y="123"/>
                </a:lnTo>
                <a:lnTo>
                  <a:pt x="3166" y="123"/>
                </a:lnTo>
                <a:lnTo>
                  <a:pt x="3170" y="123"/>
                </a:lnTo>
                <a:lnTo>
                  <a:pt x="3174" y="123"/>
                </a:lnTo>
                <a:lnTo>
                  <a:pt x="3179" y="123"/>
                </a:lnTo>
                <a:lnTo>
                  <a:pt x="3181" y="123"/>
                </a:lnTo>
                <a:lnTo>
                  <a:pt x="3185" y="123"/>
                </a:lnTo>
                <a:lnTo>
                  <a:pt x="3189" y="123"/>
                </a:lnTo>
                <a:lnTo>
                  <a:pt x="3193" y="123"/>
                </a:lnTo>
                <a:lnTo>
                  <a:pt x="3195" y="123"/>
                </a:lnTo>
                <a:lnTo>
                  <a:pt x="3199" y="123"/>
                </a:lnTo>
                <a:lnTo>
                  <a:pt x="3203" y="123"/>
                </a:lnTo>
                <a:lnTo>
                  <a:pt x="3208" y="123"/>
                </a:lnTo>
                <a:lnTo>
                  <a:pt x="3210" y="123"/>
                </a:lnTo>
                <a:lnTo>
                  <a:pt x="3214" y="123"/>
                </a:lnTo>
                <a:lnTo>
                  <a:pt x="3218" y="123"/>
                </a:lnTo>
                <a:lnTo>
                  <a:pt x="3222" y="123"/>
                </a:lnTo>
                <a:lnTo>
                  <a:pt x="3224" y="123"/>
                </a:lnTo>
                <a:lnTo>
                  <a:pt x="3228" y="123"/>
                </a:lnTo>
                <a:lnTo>
                  <a:pt x="3233" y="123"/>
                </a:lnTo>
                <a:lnTo>
                  <a:pt x="3235" y="123"/>
                </a:lnTo>
                <a:lnTo>
                  <a:pt x="3239" y="123"/>
                </a:lnTo>
                <a:lnTo>
                  <a:pt x="3243" y="123"/>
                </a:lnTo>
                <a:lnTo>
                  <a:pt x="3247" y="123"/>
                </a:lnTo>
                <a:lnTo>
                  <a:pt x="3249" y="123"/>
                </a:lnTo>
                <a:lnTo>
                  <a:pt x="3253" y="123"/>
                </a:lnTo>
                <a:lnTo>
                  <a:pt x="3258" y="123"/>
                </a:lnTo>
                <a:lnTo>
                  <a:pt x="3262" y="123"/>
                </a:lnTo>
                <a:lnTo>
                  <a:pt x="3264" y="123"/>
                </a:lnTo>
                <a:lnTo>
                  <a:pt x="3268" y="123"/>
                </a:lnTo>
                <a:lnTo>
                  <a:pt x="3272" y="123"/>
                </a:lnTo>
                <a:lnTo>
                  <a:pt x="3276" y="123"/>
                </a:lnTo>
                <a:lnTo>
                  <a:pt x="3278" y="123"/>
                </a:lnTo>
                <a:lnTo>
                  <a:pt x="3283" y="123"/>
                </a:lnTo>
                <a:lnTo>
                  <a:pt x="3287" y="123"/>
                </a:lnTo>
                <a:lnTo>
                  <a:pt x="3291" y="123"/>
                </a:lnTo>
                <a:lnTo>
                  <a:pt x="3293" y="123"/>
                </a:lnTo>
                <a:lnTo>
                  <a:pt x="3297" y="123"/>
                </a:lnTo>
                <a:lnTo>
                  <a:pt x="3301" y="123"/>
                </a:lnTo>
                <a:lnTo>
                  <a:pt x="3303" y="123"/>
                </a:lnTo>
                <a:lnTo>
                  <a:pt x="3308" y="123"/>
                </a:lnTo>
                <a:lnTo>
                  <a:pt x="3312" y="123"/>
                </a:lnTo>
                <a:lnTo>
                  <a:pt x="3316" y="123"/>
                </a:lnTo>
                <a:lnTo>
                  <a:pt x="3318" y="123"/>
                </a:lnTo>
                <a:lnTo>
                  <a:pt x="3322" y="123"/>
                </a:lnTo>
                <a:lnTo>
                  <a:pt x="3326" y="123"/>
                </a:lnTo>
                <a:lnTo>
                  <a:pt x="3331" y="123"/>
                </a:lnTo>
                <a:lnTo>
                  <a:pt x="3333" y="123"/>
                </a:lnTo>
                <a:lnTo>
                  <a:pt x="3337" y="123"/>
                </a:lnTo>
                <a:lnTo>
                  <a:pt x="3341" y="123"/>
                </a:lnTo>
                <a:lnTo>
                  <a:pt x="3345" y="123"/>
                </a:lnTo>
                <a:lnTo>
                  <a:pt x="3347" y="123"/>
                </a:lnTo>
                <a:lnTo>
                  <a:pt x="3351" y="123"/>
                </a:lnTo>
                <a:lnTo>
                  <a:pt x="3356" y="123"/>
                </a:lnTo>
                <a:lnTo>
                  <a:pt x="3360" y="123"/>
                </a:lnTo>
                <a:lnTo>
                  <a:pt x="3362" y="123"/>
                </a:lnTo>
                <a:lnTo>
                  <a:pt x="3366" y="123"/>
                </a:lnTo>
                <a:lnTo>
                  <a:pt x="3370" y="123"/>
                </a:lnTo>
                <a:lnTo>
                  <a:pt x="3372" y="123"/>
                </a:lnTo>
                <a:lnTo>
                  <a:pt x="3376" y="123"/>
                </a:lnTo>
                <a:lnTo>
                  <a:pt x="3381" y="123"/>
                </a:lnTo>
                <a:lnTo>
                  <a:pt x="3385" y="123"/>
                </a:lnTo>
                <a:lnTo>
                  <a:pt x="3387" y="123"/>
                </a:lnTo>
                <a:lnTo>
                  <a:pt x="3391" y="123"/>
                </a:lnTo>
                <a:lnTo>
                  <a:pt x="3395" y="123"/>
                </a:lnTo>
                <a:lnTo>
                  <a:pt x="3400" y="123"/>
                </a:lnTo>
                <a:lnTo>
                  <a:pt x="3401" y="123"/>
                </a:lnTo>
                <a:lnTo>
                  <a:pt x="3406" y="123"/>
                </a:lnTo>
                <a:lnTo>
                  <a:pt x="3410" y="123"/>
                </a:lnTo>
                <a:lnTo>
                  <a:pt x="3414" y="123"/>
                </a:lnTo>
                <a:lnTo>
                  <a:pt x="3416" y="123"/>
                </a:lnTo>
                <a:lnTo>
                  <a:pt x="3420" y="123"/>
                </a:lnTo>
                <a:lnTo>
                  <a:pt x="3425" y="123"/>
                </a:lnTo>
                <a:lnTo>
                  <a:pt x="3426" y="123"/>
                </a:lnTo>
                <a:lnTo>
                  <a:pt x="3431" y="123"/>
                </a:lnTo>
                <a:lnTo>
                  <a:pt x="3435" y="123"/>
                </a:lnTo>
                <a:lnTo>
                  <a:pt x="3439" y="123"/>
                </a:lnTo>
                <a:lnTo>
                  <a:pt x="3441" y="123"/>
                </a:lnTo>
                <a:lnTo>
                  <a:pt x="3445" y="123"/>
                </a:lnTo>
                <a:lnTo>
                  <a:pt x="3450" y="123"/>
                </a:lnTo>
                <a:lnTo>
                  <a:pt x="3453" y="123"/>
                </a:lnTo>
                <a:lnTo>
                  <a:pt x="3456" y="123"/>
                </a:lnTo>
                <a:lnTo>
                  <a:pt x="3460" y="123"/>
                </a:lnTo>
                <a:lnTo>
                  <a:pt x="3464" y="123"/>
                </a:lnTo>
                <a:lnTo>
                  <a:pt x="3468" y="123"/>
                </a:lnTo>
                <a:lnTo>
                  <a:pt x="3470" y="123"/>
                </a:lnTo>
                <a:lnTo>
                  <a:pt x="3475" y="123"/>
                </a:lnTo>
                <a:lnTo>
                  <a:pt x="3478" y="123"/>
                </a:lnTo>
                <a:lnTo>
                  <a:pt x="3483" y="123"/>
                </a:lnTo>
                <a:lnTo>
                  <a:pt x="3485" y="123"/>
                </a:lnTo>
                <a:lnTo>
                  <a:pt x="3489" y="123"/>
                </a:lnTo>
                <a:lnTo>
                  <a:pt x="3493" y="123"/>
                </a:lnTo>
                <a:lnTo>
                  <a:pt x="3495" y="123"/>
                </a:lnTo>
                <a:lnTo>
                  <a:pt x="3500" y="123"/>
                </a:lnTo>
                <a:lnTo>
                  <a:pt x="3504" y="123"/>
                </a:lnTo>
                <a:lnTo>
                  <a:pt x="3508" y="123"/>
                </a:lnTo>
                <a:lnTo>
                  <a:pt x="3510" y="123"/>
                </a:lnTo>
                <a:lnTo>
                  <a:pt x="3514" y="123"/>
                </a:lnTo>
                <a:lnTo>
                  <a:pt x="3518" y="123"/>
                </a:lnTo>
                <a:lnTo>
                  <a:pt x="3522" y="123"/>
                </a:lnTo>
                <a:lnTo>
                  <a:pt x="3527" y="123"/>
                </a:lnTo>
                <a:lnTo>
                  <a:pt x="3529" y="123"/>
                </a:lnTo>
                <a:lnTo>
                  <a:pt x="3533" y="123"/>
                </a:lnTo>
                <a:lnTo>
                  <a:pt x="3537" y="123"/>
                </a:lnTo>
                <a:lnTo>
                  <a:pt x="3541" y="123"/>
                </a:lnTo>
                <a:lnTo>
                  <a:pt x="3543" y="123"/>
                </a:lnTo>
                <a:lnTo>
                  <a:pt x="3547" y="123"/>
                </a:lnTo>
                <a:lnTo>
                  <a:pt x="3552" y="123"/>
                </a:lnTo>
                <a:lnTo>
                  <a:pt x="3554" y="123"/>
                </a:lnTo>
                <a:lnTo>
                  <a:pt x="3558" y="123"/>
                </a:lnTo>
                <a:lnTo>
                  <a:pt x="3562" y="123"/>
                </a:lnTo>
                <a:lnTo>
                  <a:pt x="3566" y="123"/>
                </a:lnTo>
                <a:lnTo>
                  <a:pt x="3568" y="123"/>
                </a:lnTo>
                <a:lnTo>
                  <a:pt x="3572" y="123"/>
                </a:lnTo>
                <a:lnTo>
                  <a:pt x="3577" y="123"/>
                </a:lnTo>
                <a:lnTo>
                  <a:pt x="3581" y="123"/>
                </a:lnTo>
                <a:lnTo>
                  <a:pt x="3583" y="123"/>
                </a:lnTo>
                <a:lnTo>
                  <a:pt x="3587" y="123"/>
                </a:lnTo>
                <a:lnTo>
                  <a:pt x="3591" y="123"/>
                </a:lnTo>
                <a:lnTo>
                  <a:pt x="3595" y="123"/>
                </a:lnTo>
                <a:lnTo>
                  <a:pt x="3597" y="123"/>
                </a:lnTo>
                <a:lnTo>
                  <a:pt x="3602" y="123"/>
                </a:lnTo>
                <a:lnTo>
                  <a:pt x="3606" y="123"/>
                </a:lnTo>
                <a:lnTo>
                  <a:pt x="3610" y="123"/>
                </a:lnTo>
                <a:lnTo>
                  <a:pt x="3612" y="123"/>
                </a:lnTo>
                <a:lnTo>
                  <a:pt x="3616" y="123"/>
                </a:lnTo>
                <a:lnTo>
                  <a:pt x="3620" y="123"/>
                </a:lnTo>
                <a:lnTo>
                  <a:pt x="3622" y="123"/>
                </a:lnTo>
                <a:lnTo>
                  <a:pt x="3627" y="123"/>
                </a:lnTo>
                <a:lnTo>
                  <a:pt x="3631" y="123"/>
                </a:lnTo>
                <a:lnTo>
                  <a:pt x="3635" y="123"/>
                </a:lnTo>
                <a:lnTo>
                  <a:pt x="3637" y="123"/>
                </a:lnTo>
                <a:lnTo>
                  <a:pt x="3641" y="123"/>
                </a:lnTo>
                <a:lnTo>
                  <a:pt x="3645" y="123"/>
                </a:lnTo>
                <a:lnTo>
                  <a:pt x="3649" y="123"/>
                </a:lnTo>
                <a:lnTo>
                  <a:pt x="3652" y="123"/>
                </a:lnTo>
                <a:lnTo>
                  <a:pt x="3656" y="123"/>
                </a:lnTo>
                <a:lnTo>
                  <a:pt x="3660" y="123"/>
                </a:lnTo>
                <a:lnTo>
                  <a:pt x="3664" y="123"/>
                </a:lnTo>
                <a:lnTo>
                  <a:pt x="3666" y="123"/>
                </a:lnTo>
                <a:lnTo>
                  <a:pt x="3670" y="123"/>
                </a:lnTo>
                <a:lnTo>
                  <a:pt x="3674" y="123"/>
                </a:lnTo>
                <a:lnTo>
                  <a:pt x="3679" y="123"/>
                </a:lnTo>
                <a:lnTo>
                  <a:pt x="3681" y="123"/>
                </a:lnTo>
                <a:lnTo>
                  <a:pt x="3685" y="123"/>
                </a:lnTo>
                <a:lnTo>
                  <a:pt x="3689" y="123"/>
                </a:lnTo>
                <a:lnTo>
                  <a:pt x="3691" y="123"/>
                </a:lnTo>
                <a:lnTo>
                  <a:pt x="3695" y="123"/>
                </a:lnTo>
                <a:lnTo>
                  <a:pt x="3699" y="123"/>
                </a:lnTo>
                <a:lnTo>
                  <a:pt x="3704" y="123"/>
                </a:lnTo>
                <a:lnTo>
                  <a:pt x="3706" y="123"/>
                </a:lnTo>
                <a:lnTo>
                  <a:pt x="3710" y="123"/>
                </a:lnTo>
                <a:lnTo>
                  <a:pt x="3714" y="123"/>
                </a:lnTo>
                <a:lnTo>
                  <a:pt x="3718" y="123"/>
                </a:lnTo>
                <a:lnTo>
                  <a:pt x="3720" y="123"/>
                </a:lnTo>
                <a:lnTo>
                  <a:pt x="3724" y="123"/>
                </a:lnTo>
                <a:lnTo>
                  <a:pt x="3729" y="123"/>
                </a:lnTo>
                <a:lnTo>
                  <a:pt x="3733" y="123"/>
                </a:lnTo>
                <a:lnTo>
                  <a:pt x="3735" y="123"/>
                </a:lnTo>
                <a:lnTo>
                  <a:pt x="3739" y="123"/>
                </a:lnTo>
                <a:lnTo>
                  <a:pt x="3743" y="123"/>
                </a:lnTo>
                <a:lnTo>
                  <a:pt x="3747" y="123"/>
                </a:lnTo>
                <a:lnTo>
                  <a:pt x="3749" y="123"/>
                </a:lnTo>
                <a:lnTo>
                  <a:pt x="3754" y="123"/>
                </a:lnTo>
                <a:lnTo>
                  <a:pt x="3758" y="123"/>
                </a:lnTo>
                <a:lnTo>
                  <a:pt x="3760" y="123"/>
                </a:lnTo>
                <a:lnTo>
                  <a:pt x="3764" y="123"/>
                </a:lnTo>
                <a:lnTo>
                  <a:pt x="3768" y="123"/>
                </a:lnTo>
                <a:lnTo>
                  <a:pt x="3772" y="123"/>
                </a:lnTo>
                <a:lnTo>
                  <a:pt x="3774" y="123"/>
                </a:lnTo>
                <a:lnTo>
                  <a:pt x="3779" y="123"/>
                </a:lnTo>
                <a:lnTo>
                  <a:pt x="3783" y="123"/>
                </a:lnTo>
                <a:lnTo>
                  <a:pt x="3787" y="123"/>
                </a:lnTo>
                <a:lnTo>
                  <a:pt x="3789" y="123"/>
                </a:lnTo>
                <a:lnTo>
                  <a:pt x="3793" y="123"/>
                </a:lnTo>
                <a:lnTo>
                  <a:pt x="3797" y="123"/>
                </a:lnTo>
                <a:lnTo>
                  <a:pt x="3802" y="123"/>
                </a:lnTo>
                <a:lnTo>
                  <a:pt x="3804" y="123"/>
                </a:lnTo>
                <a:lnTo>
                  <a:pt x="3808" y="123"/>
                </a:lnTo>
                <a:lnTo>
                  <a:pt x="3812" y="123"/>
                </a:lnTo>
                <a:lnTo>
                  <a:pt x="3814" y="123"/>
                </a:lnTo>
                <a:lnTo>
                  <a:pt x="3818" y="123"/>
                </a:lnTo>
                <a:lnTo>
                  <a:pt x="3823" y="123"/>
                </a:lnTo>
                <a:lnTo>
                  <a:pt x="3826" y="123"/>
                </a:lnTo>
                <a:lnTo>
                  <a:pt x="3829" y="123"/>
                </a:lnTo>
                <a:lnTo>
                  <a:pt x="3833" y="123"/>
                </a:lnTo>
                <a:lnTo>
                  <a:pt x="3837" y="123"/>
                </a:lnTo>
                <a:lnTo>
                  <a:pt x="3841" y="123"/>
                </a:lnTo>
                <a:lnTo>
                  <a:pt x="3843" y="123"/>
                </a:lnTo>
                <a:lnTo>
                  <a:pt x="3848" y="123"/>
                </a:lnTo>
                <a:lnTo>
                  <a:pt x="3851" y="123"/>
                </a:lnTo>
                <a:lnTo>
                  <a:pt x="3856" y="123"/>
                </a:lnTo>
                <a:lnTo>
                  <a:pt x="3858" y="123"/>
                </a:lnTo>
                <a:lnTo>
                  <a:pt x="3862" y="123"/>
                </a:lnTo>
                <a:lnTo>
                  <a:pt x="3866" y="123"/>
                </a:lnTo>
                <a:lnTo>
                  <a:pt x="3870" y="123"/>
                </a:lnTo>
                <a:lnTo>
                  <a:pt x="3873" y="123"/>
                </a:lnTo>
                <a:lnTo>
                  <a:pt x="3876" y="123"/>
                </a:lnTo>
                <a:lnTo>
                  <a:pt x="3881" y="123"/>
                </a:lnTo>
                <a:lnTo>
                  <a:pt x="3883" y="123"/>
                </a:lnTo>
                <a:lnTo>
                  <a:pt x="3887" y="123"/>
                </a:lnTo>
                <a:lnTo>
                  <a:pt x="3891" y="123"/>
                </a:lnTo>
                <a:lnTo>
                  <a:pt x="3895" y="123"/>
                </a:lnTo>
                <a:lnTo>
                  <a:pt x="3898" y="123"/>
                </a:lnTo>
                <a:lnTo>
                  <a:pt x="3901" y="123"/>
                </a:lnTo>
                <a:lnTo>
                  <a:pt x="3906" y="123"/>
                </a:lnTo>
                <a:lnTo>
                  <a:pt x="3910" y="123"/>
                </a:lnTo>
                <a:lnTo>
                  <a:pt x="3912" y="123"/>
                </a:lnTo>
                <a:lnTo>
                  <a:pt x="3916" y="123"/>
                </a:lnTo>
                <a:lnTo>
                  <a:pt x="3920" y="123"/>
                </a:lnTo>
                <a:lnTo>
                  <a:pt x="3925" y="123"/>
                </a:lnTo>
                <a:lnTo>
                  <a:pt x="3926" y="123"/>
                </a:lnTo>
                <a:lnTo>
                  <a:pt x="3931" y="123"/>
                </a:lnTo>
                <a:lnTo>
                  <a:pt x="3935" y="123"/>
                </a:lnTo>
                <a:lnTo>
                  <a:pt x="3939" y="123"/>
                </a:lnTo>
                <a:lnTo>
                  <a:pt x="3941" y="123"/>
                </a:lnTo>
                <a:lnTo>
                  <a:pt x="3945" y="123"/>
                </a:lnTo>
                <a:lnTo>
                  <a:pt x="3950" y="123"/>
                </a:lnTo>
                <a:lnTo>
                  <a:pt x="3952" y="123"/>
                </a:lnTo>
                <a:lnTo>
                  <a:pt x="3956" y="123"/>
                </a:lnTo>
                <a:lnTo>
                  <a:pt x="3960" y="123"/>
                </a:lnTo>
                <a:lnTo>
                  <a:pt x="3964" y="123"/>
                </a:lnTo>
                <a:lnTo>
                  <a:pt x="3968" y="123"/>
                </a:lnTo>
                <a:lnTo>
                  <a:pt x="3970" y="123"/>
                </a:lnTo>
                <a:lnTo>
                  <a:pt x="3975" y="123"/>
                </a:lnTo>
                <a:lnTo>
                  <a:pt x="3979" y="123"/>
                </a:lnTo>
                <a:lnTo>
                  <a:pt x="3983" y="123"/>
                </a:lnTo>
                <a:lnTo>
                  <a:pt x="3985" y="123"/>
                </a:lnTo>
                <a:lnTo>
                  <a:pt x="3989" y="123"/>
                </a:lnTo>
                <a:lnTo>
                  <a:pt x="3993" y="123"/>
                </a:lnTo>
                <a:lnTo>
                  <a:pt x="3998" y="123"/>
                </a:lnTo>
                <a:lnTo>
                  <a:pt x="4000" y="123"/>
                </a:lnTo>
                <a:lnTo>
                  <a:pt x="4004" y="123"/>
                </a:lnTo>
                <a:lnTo>
                  <a:pt x="4008" y="123"/>
                </a:lnTo>
                <a:lnTo>
                  <a:pt x="4010" y="123"/>
                </a:lnTo>
                <a:lnTo>
                  <a:pt x="4014" y="123"/>
                </a:lnTo>
                <a:lnTo>
                  <a:pt x="4018" y="123"/>
                </a:lnTo>
                <a:lnTo>
                  <a:pt x="4023" y="123"/>
                </a:lnTo>
                <a:lnTo>
                  <a:pt x="4025" y="123"/>
                </a:lnTo>
                <a:lnTo>
                  <a:pt x="4029" y="123"/>
                </a:lnTo>
                <a:lnTo>
                  <a:pt x="4033" y="123"/>
                </a:lnTo>
                <a:lnTo>
                  <a:pt x="4037" y="123"/>
                </a:lnTo>
                <a:lnTo>
                  <a:pt x="4039" y="123"/>
                </a:lnTo>
                <a:lnTo>
                  <a:pt x="4043" y="123"/>
                </a:lnTo>
                <a:lnTo>
                  <a:pt x="4048" y="123"/>
                </a:lnTo>
                <a:lnTo>
                  <a:pt x="4052" y="123"/>
                </a:lnTo>
                <a:lnTo>
                  <a:pt x="4054" y="123"/>
                </a:lnTo>
                <a:lnTo>
                  <a:pt x="4058" y="123"/>
                </a:lnTo>
                <a:lnTo>
                  <a:pt x="4062" y="123"/>
                </a:lnTo>
                <a:lnTo>
                  <a:pt x="4066" y="123"/>
                </a:lnTo>
                <a:lnTo>
                  <a:pt x="4068" y="123"/>
                </a:lnTo>
                <a:lnTo>
                  <a:pt x="4073" y="123"/>
                </a:lnTo>
                <a:lnTo>
                  <a:pt x="4077" y="123"/>
                </a:lnTo>
                <a:lnTo>
                  <a:pt x="4079" y="123"/>
                </a:lnTo>
                <a:lnTo>
                  <a:pt x="4083" y="123"/>
                </a:lnTo>
                <a:lnTo>
                  <a:pt x="4087" y="123"/>
                </a:lnTo>
                <a:lnTo>
                  <a:pt x="4091" y="123"/>
                </a:lnTo>
                <a:lnTo>
                  <a:pt x="4093" y="123"/>
                </a:lnTo>
                <a:lnTo>
                  <a:pt x="4098" y="123"/>
                </a:lnTo>
                <a:lnTo>
                  <a:pt x="4102" y="123"/>
                </a:lnTo>
                <a:lnTo>
                  <a:pt x="4106" y="123"/>
                </a:lnTo>
                <a:lnTo>
                  <a:pt x="4108" y="123"/>
                </a:lnTo>
                <a:lnTo>
                  <a:pt x="4112" y="123"/>
                </a:lnTo>
                <a:lnTo>
                  <a:pt x="4116" y="123"/>
                </a:lnTo>
                <a:lnTo>
                  <a:pt x="4120" y="123"/>
                </a:lnTo>
                <a:lnTo>
                  <a:pt x="4123" y="123"/>
                </a:lnTo>
                <a:lnTo>
                  <a:pt x="4127" y="123"/>
                </a:lnTo>
                <a:lnTo>
                  <a:pt x="4131" y="123"/>
                </a:lnTo>
                <a:lnTo>
                  <a:pt x="4135" y="123"/>
                </a:lnTo>
                <a:lnTo>
                  <a:pt x="4137" y="123"/>
                </a:lnTo>
                <a:lnTo>
                  <a:pt x="4141" y="123"/>
                </a:lnTo>
                <a:lnTo>
                  <a:pt x="4145" y="123"/>
                </a:lnTo>
                <a:lnTo>
                  <a:pt x="4147" y="123"/>
                </a:lnTo>
                <a:lnTo>
                  <a:pt x="4152" y="123"/>
                </a:lnTo>
                <a:lnTo>
                  <a:pt x="4156" y="123"/>
                </a:lnTo>
                <a:lnTo>
                  <a:pt x="4160" y="123"/>
                </a:lnTo>
                <a:lnTo>
                  <a:pt x="4162" y="123"/>
                </a:lnTo>
                <a:lnTo>
                  <a:pt x="4166" y="123"/>
                </a:lnTo>
                <a:lnTo>
                  <a:pt x="4170" y="123"/>
                </a:lnTo>
                <a:lnTo>
                  <a:pt x="4175" y="123"/>
                </a:lnTo>
                <a:lnTo>
                  <a:pt x="4177" y="123"/>
                </a:lnTo>
                <a:lnTo>
                  <a:pt x="4181" y="123"/>
                </a:lnTo>
                <a:lnTo>
                  <a:pt x="4185" y="123"/>
                </a:lnTo>
                <a:lnTo>
                  <a:pt x="4189" y="123"/>
                </a:lnTo>
                <a:lnTo>
                  <a:pt x="4191" y="123"/>
                </a:lnTo>
                <a:lnTo>
                  <a:pt x="4195" y="123"/>
                </a:lnTo>
                <a:lnTo>
                  <a:pt x="4200" y="123"/>
                </a:lnTo>
                <a:lnTo>
                  <a:pt x="4202" y="123"/>
                </a:lnTo>
                <a:lnTo>
                  <a:pt x="4206" y="123"/>
                </a:lnTo>
                <a:lnTo>
                  <a:pt x="4210" y="123"/>
                </a:lnTo>
                <a:lnTo>
                  <a:pt x="4214" y="123"/>
                </a:lnTo>
                <a:lnTo>
                  <a:pt x="4216" y="123"/>
                </a:lnTo>
                <a:lnTo>
                  <a:pt x="4220" y="123"/>
                </a:lnTo>
                <a:lnTo>
                  <a:pt x="4225" y="123"/>
                </a:lnTo>
                <a:lnTo>
                  <a:pt x="4229" y="123"/>
                </a:lnTo>
                <a:lnTo>
                  <a:pt x="4231" y="123"/>
                </a:lnTo>
                <a:lnTo>
                  <a:pt x="4235" y="123"/>
                </a:lnTo>
                <a:lnTo>
                  <a:pt x="4239" y="123"/>
                </a:lnTo>
                <a:lnTo>
                  <a:pt x="4244" y="123"/>
                </a:lnTo>
                <a:lnTo>
                  <a:pt x="4245" y="123"/>
                </a:lnTo>
                <a:lnTo>
                  <a:pt x="4250" y="123"/>
                </a:lnTo>
                <a:lnTo>
                  <a:pt x="4254" y="123"/>
                </a:lnTo>
                <a:lnTo>
                  <a:pt x="4258" y="123"/>
                </a:lnTo>
                <a:lnTo>
                  <a:pt x="4260" y="123"/>
                </a:lnTo>
                <a:lnTo>
                  <a:pt x="4264" y="123"/>
                </a:lnTo>
                <a:lnTo>
                  <a:pt x="4269" y="123"/>
                </a:lnTo>
                <a:lnTo>
                  <a:pt x="4271" y="123"/>
                </a:lnTo>
                <a:lnTo>
                  <a:pt x="4275" y="123"/>
                </a:lnTo>
                <a:lnTo>
                  <a:pt x="4279" y="123"/>
                </a:lnTo>
                <a:lnTo>
                  <a:pt x="4283" y="123"/>
                </a:lnTo>
                <a:lnTo>
                  <a:pt x="4285" y="123"/>
                </a:lnTo>
                <a:lnTo>
                  <a:pt x="4289" y="123"/>
                </a:lnTo>
                <a:lnTo>
                  <a:pt x="4294" y="123"/>
                </a:lnTo>
                <a:lnTo>
                  <a:pt x="4297" y="123"/>
                </a:lnTo>
                <a:lnTo>
                  <a:pt x="4300" y="123"/>
                </a:lnTo>
                <a:lnTo>
                  <a:pt x="4304" y="123"/>
                </a:lnTo>
                <a:lnTo>
                  <a:pt x="4308" y="123"/>
                </a:lnTo>
                <a:lnTo>
                  <a:pt x="4312" y="123"/>
                </a:lnTo>
                <a:lnTo>
                  <a:pt x="4314" y="123"/>
                </a:lnTo>
                <a:lnTo>
                  <a:pt x="4319" y="123"/>
                </a:lnTo>
                <a:lnTo>
                  <a:pt x="4322" y="123"/>
                </a:lnTo>
                <a:lnTo>
                  <a:pt x="4327" y="123"/>
                </a:lnTo>
                <a:lnTo>
                  <a:pt x="4329" y="123"/>
                </a:lnTo>
                <a:lnTo>
                  <a:pt x="4333" y="123"/>
                </a:lnTo>
                <a:lnTo>
                  <a:pt x="4337" y="123"/>
                </a:lnTo>
                <a:lnTo>
                  <a:pt x="4339" y="123"/>
                </a:lnTo>
                <a:lnTo>
                  <a:pt x="4344" y="123"/>
                </a:lnTo>
                <a:lnTo>
                  <a:pt x="4348" y="123"/>
                </a:lnTo>
                <a:lnTo>
                  <a:pt x="4352" y="123"/>
                </a:lnTo>
                <a:lnTo>
                  <a:pt x="4354" y="123"/>
                </a:lnTo>
                <a:lnTo>
                  <a:pt x="4358" y="123"/>
                </a:lnTo>
                <a:lnTo>
                  <a:pt x="4362" y="123"/>
                </a:lnTo>
                <a:lnTo>
                  <a:pt x="4366" y="123"/>
                </a:lnTo>
                <a:lnTo>
                  <a:pt x="4369" y="123"/>
                </a:lnTo>
                <a:lnTo>
                  <a:pt x="4373" y="123"/>
                </a:lnTo>
                <a:lnTo>
                  <a:pt x="4377" y="123"/>
                </a:lnTo>
                <a:lnTo>
                  <a:pt x="4381" y="123"/>
                </a:lnTo>
                <a:lnTo>
                  <a:pt x="4383" y="123"/>
                </a:lnTo>
                <a:lnTo>
                  <a:pt x="4387" y="123"/>
                </a:lnTo>
                <a:lnTo>
                  <a:pt x="4391" y="123"/>
                </a:lnTo>
                <a:lnTo>
                  <a:pt x="4394" y="123"/>
                </a:lnTo>
                <a:lnTo>
                  <a:pt x="4398" y="0"/>
                </a:lnTo>
                <a:lnTo>
                  <a:pt x="4402" y="123"/>
                </a:lnTo>
                <a:lnTo>
                  <a:pt x="4406" y="0"/>
                </a:lnTo>
                <a:lnTo>
                  <a:pt x="4410" y="123"/>
                </a:lnTo>
                <a:lnTo>
                  <a:pt x="4412" y="123"/>
                </a:lnTo>
                <a:lnTo>
                  <a:pt x="4416" y="123"/>
                </a:lnTo>
                <a:lnTo>
                  <a:pt x="4421" y="123"/>
                </a:lnTo>
                <a:lnTo>
                  <a:pt x="4425" y="123"/>
                </a:lnTo>
                <a:lnTo>
                  <a:pt x="4427" y="123"/>
                </a:lnTo>
                <a:lnTo>
                  <a:pt x="4431" y="123"/>
                </a:lnTo>
                <a:lnTo>
                  <a:pt x="4435" y="123"/>
                </a:lnTo>
                <a:lnTo>
                  <a:pt x="4439" y="123"/>
                </a:lnTo>
                <a:lnTo>
                  <a:pt x="4441" y="123"/>
                </a:lnTo>
                <a:lnTo>
                  <a:pt x="4446" y="123"/>
                </a:lnTo>
                <a:lnTo>
                  <a:pt x="4450" y="123"/>
                </a:lnTo>
                <a:lnTo>
                  <a:pt x="4454" y="123"/>
                </a:lnTo>
                <a:lnTo>
                  <a:pt x="4456" y="123"/>
                </a:lnTo>
                <a:lnTo>
                  <a:pt x="4460" y="123"/>
                </a:lnTo>
                <a:lnTo>
                  <a:pt x="4464" y="123"/>
                </a:lnTo>
                <a:lnTo>
                  <a:pt x="4466" y="123"/>
                </a:lnTo>
                <a:lnTo>
                  <a:pt x="4471" y="123"/>
                </a:lnTo>
                <a:lnTo>
                  <a:pt x="4475" y="123"/>
                </a:lnTo>
                <a:lnTo>
                  <a:pt x="4479" y="123"/>
                </a:lnTo>
                <a:lnTo>
                  <a:pt x="4481" y="123"/>
                </a:lnTo>
                <a:lnTo>
                  <a:pt x="4485" y="123"/>
                </a:lnTo>
                <a:lnTo>
                  <a:pt x="4489" y="123"/>
                </a:lnTo>
                <a:lnTo>
                  <a:pt x="4493" y="123"/>
                </a:lnTo>
                <a:lnTo>
                  <a:pt x="4496" y="123"/>
                </a:lnTo>
                <a:lnTo>
                  <a:pt x="4500" y="123"/>
                </a:lnTo>
                <a:lnTo>
                  <a:pt x="4504" y="123"/>
                </a:lnTo>
                <a:lnTo>
                  <a:pt x="4508" y="123"/>
                </a:lnTo>
                <a:lnTo>
                  <a:pt x="4510" y="123"/>
                </a:lnTo>
                <a:lnTo>
                  <a:pt x="4514" y="123"/>
                </a:lnTo>
                <a:lnTo>
                  <a:pt x="4518" y="123"/>
                </a:lnTo>
                <a:lnTo>
                  <a:pt x="4523" y="123"/>
                </a:lnTo>
                <a:lnTo>
                  <a:pt x="4525" y="123"/>
                </a:lnTo>
                <a:lnTo>
                  <a:pt x="4529" y="123"/>
                </a:lnTo>
                <a:lnTo>
                  <a:pt x="4533" y="123"/>
                </a:lnTo>
                <a:lnTo>
                  <a:pt x="4535" y="123"/>
                </a:lnTo>
                <a:lnTo>
                  <a:pt x="4539" y="123"/>
                </a:lnTo>
                <a:lnTo>
                  <a:pt x="4543" y="123"/>
                </a:lnTo>
                <a:lnTo>
                  <a:pt x="4548" y="123"/>
                </a:lnTo>
                <a:lnTo>
                  <a:pt x="4550" y="123"/>
                </a:lnTo>
                <a:lnTo>
                  <a:pt x="4554" y="123"/>
                </a:lnTo>
                <a:lnTo>
                  <a:pt x="4558" y="123"/>
                </a:lnTo>
                <a:lnTo>
                  <a:pt x="4562" y="123"/>
                </a:lnTo>
                <a:lnTo>
                  <a:pt x="4564" y="123"/>
                </a:lnTo>
                <a:lnTo>
                  <a:pt x="4568" y="123"/>
                </a:lnTo>
                <a:lnTo>
                  <a:pt x="4573" y="123"/>
                </a:lnTo>
                <a:lnTo>
                  <a:pt x="4577" y="123"/>
                </a:lnTo>
                <a:lnTo>
                  <a:pt x="4579" y="123"/>
                </a:lnTo>
                <a:lnTo>
                  <a:pt x="4583" y="123"/>
                </a:lnTo>
                <a:lnTo>
                  <a:pt x="4587" y="123"/>
                </a:lnTo>
                <a:lnTo>
                  <a:pt x="4589" y="123"/>
                </a:lnTo>
                <a:lnTo>
                  <a:pt x="4593" y="123"/>
                </a:lnTo>
                <a:lnTo>
                  <a:pt x="4598" y="123"/>
                </a:lnTo>
                <a:lnTo>
                  <a:pt x="4602" y="123"/>
                </a:lnTo>
                <a:lnTo>
                  <a:pt x="4604" y="123"/>
                </a:lnTo>
                <a:lnTo>
                  <a:pt x="4608" y="123"/>
                </a:lnTo>
                <a:lnTo>
                  <a:pt x="4612" y="123"/>
                </a:lnTo>
                <a:lnTo>
                  <a:pt x="4616" y="123"/>
                </a:lnTo>
                <a:lnTo>
                  <a:pt x="4618" y="123"/>
                </a:lnTo>
                <a:lnTo>
                  <a:pt x="4623" y="123"/>
                </a:lnTo>
                <a:lnTo>
                  <a:pt x="4627" y="123"/>
                </a:lnTo>
                <a:lnTo>
                  <a:pt x="4631" y="123"/>
                </a:lnTo>
                <a:lnTo>
                  <a:pt x="4633" y="123"/>
                </a:lnTo>
                <a:lnTo>
                  <a:pt x="4637" y="123"/>
                </a:lnTo>
                <a:lnTo>
                  <a:pt x="4641" y="123"/>
                </a:lnTo>
                <a:lnTo>
                  <a:pt x="4646" y="123"/>
                </a:lnTo>
                <a:lnTo>
                  <a:pt x="4648" y="123"/>
                </a:lnTo>
                <a:lnTo>
                  <a:pt x="4652" y="123"/>
                </a:lnTo>
                <a:lnTo>
                  <a:pt x="4656" y="123"/>
                </a:lnTo>
                <a:lnTo>
                  <a:pt x="4658" y="123"/>
                </a:lnTo>
                <a:lnTo>
                  <a:pt x="4662" y="123"/>
                </a:lnTo>
                <a:lnTo>
                  <a:pt x="4667" y="123"/>
                </a:lnTo>
                <a:lnTo>
                  <a:pt x="4671" y="123"/>
                </a:lnTo>
                <a:lnTo>
                  <a:pt x="4673" y="123"/>
                </a:lnTo>
                <a:lnTo>
                  <a:pt x="4677" y="123"/>
                </a:lnTo>
                <a:lnTo>
                  <a:pt x="4681" y="123"/>
                </a:lnTo>
                <a:lnTo>
                  <a:pt x="4685" y="123"/>
                </a:lnTo>
                <a:lnTo>
                  <a:pt x="4687" y="123"/>
                </a:lnTo>
                <a:lnTo>
                  <a:pt x="4692" y="123"/>
                </a:lnTo>
                <a:lnTo>
                  <a:pt x="4696" y="123"/>
                </a:lnTo>
                <a:lnTo>
                  <a:pt x="4700" y="123"/>
                </a:lnTo>
                <a:lnTo>
                  <a:pt x="4702" y="123"/>
                </a:lnTo>
                <a:lnTo>
                  <a:pt x="4706" y="123"/>
                </a:lnTo>
                <a:lnTo>
                  <a:pt x="4710" y="123"/>
                </a:lnTo>
                <a:lnTo>
                  <a:pt x="4715" y="123"/>
                </a:lnTo>
                <a:lnTo>
                  <a:pt x="4717" y="123"/>
                </a:lnTo>
                <a:lnTo>
                  <a:pt x="4721" y="123"/>
                </a:lnTo>
                <a:lnTo>
                  <a:pt x="4725" y="123"/>
                </a:lnTo>
                <a:lnTo>
                  <a:pt x="4727" y="123"/>
                </a:lnTo>
                <a:lnTo>
                  <a:pt x="4731" y="123"/>
                </a:lnTo>
                <a:lnTo>
                  <a:pt x="4735" y="123"/>
                </a:lnTo>
                <a:lnTo>
                  <a:pt x="4740" y="123"/>
                </a:lnTo>
                <a:lnTo>
                  <a:pt x="4742" y="123"/>
                </a:lnTo>
                <a:lnTo>
                  <a:pt x="4746" y="123"/>
                </a:lnTo>
                <a:lnTo>
                  <a:pt x="4750" y="123"/>
                </a:lnTo>
                <a:lnTo>
                  <a:pt x="4754" y="123"/>
                </a:lnTo>
                <a:lnTo>
                  <a:pt x="4756" y="123"/>
                </a:lnTo>
                <a:lnTo>
                  <a:pt x="4760" y="123"/>
                </a:lnTo>
                <a:lnTo>
                  <a:pt x="4765" y="123"/>
                </a:lnTo>
                <a:lnTo>
                  <a:pt x="4769" y="123"/>
                </a:lnTo>
                <a:lnTo>
                  <a:pt x="4771" y="123"/>
                </a:lnTo>
                <a:lnTo>
                  <a:pt x="4775" y="123"/>
                </a:lnTo>
                <a:lnTo>
                  <a:pt x="4779" y="123"/>
                </a:lnTo>
                <a:lnTo>
                  <a:pt x="4781" y="123"/>
                </a:lnTo>
                <a:lnTo>
                  <a:pt x="4785" y="123"/>
                </a:lnTo>
                <a:lnTo>
                  <a:pt x="4790" y="123"/>
                </a:lnTo>
                <a:lnTo>
                  <a:pt x="4794" y="123"/>
                </a:lnTo>
                <a:lnTo>
                  <a:pt x="4796" y="123"/>
                </a:lnTo>
                <a:lnTo>
                  <a:pt x="4800" y="123"/>
                </a:lnTo>
                <a:lnTo>
                  <a:pt x="4804" y="123"/>
                </a:lnTo>
                <a:lnTo>
                  <a:pt x="4808" y="123"/>
                </a:lnTo>
                <a:lnTo>
                  <a:pt x="4810" y="123"/>
                </a:lnTo>
                <a:lnTo>
                  <a:pt x="4814" y="123"/>
                </a:lnTo>
                <a:lnTo>
                  <a:pt x="4819" y="123"/>
                </a:lnTo>
                <a:lnTo>
                  <a:pt x="4823" y="123"/>
                </a:lnTo>
                <a:lnTo>
                  <a:pt x="4825" y="123"/>
                </a:lnTo>
                <a:lnTo>
                  <a:pt x="4829" y="123"/>
                </a:lnTo>
                <a:lnTo>
                  <a:pt x="4833" y="123"/>
                </a:lnTo>
                <a:lnTo>
                  <a:pt x="4837" y="123"/>
                </a:lnTo>
                <a:lnTo>
                  <a:pt x="4842" y="123"/>
                </a:lnTo>
                <a:lnTo>
                  <a:pt x="4844" y="123"/>
                </a:lnTo>
                <a:lnTo>
                  <a:pt x="4848" y="123"/>
                </a:lnTo>
                <a:lnTo>
                  <a:pt x="4852" y="123"/>
                </a:lnTo>
                <a:lnTo>
                  <a:pt x="4854" y="123"/>
                </a:lnTo>
                <a:lnTo>
                  <a:pt x="4858" y="123"/>
                </a:lnTo>
                <a:lnTo>
                  <a:pt x="4862" y="123"/>
                </a:lnTo>
                <a:lnTo>
                  <a:pt x="4867" y="123"/>
                </a:lnTo>
                <a:lnTo>
                  <a:pt x="4869" y="123"/>
                </a:lnTo>
                <a:lnTo>
                  <a:pt x="4873" y="123"/>
                </a:lnTo>
                <a:lnTo>
                  <a:pt x="4877" y="123"/>
                </a:lnTo>
                <a:lnTo>
                  <a:pt x="4881" y="123"/>
                </a:lnTo>
                <a:lnTo>
                  <a:pt x="4883" y="123"/>
                </a:lnTo>
                <a:lnTo>
                  <a:pt x="4887" y="123"/>
                </a:lnTo>
                <a:lnTo>
                  <a:pt x="4892" y="123"/>
                </a:lnTo>
                <a:lnTo>
                  <a:pt x="4896" y="123"/>
                </a:lnTo>
                <a:lnTo>
                  <a:pt x="4898" y="123"/>
                </a:lnTo>
                <a:lnTo>
                  <a:pt x="4902" y="123"/>
                </a:lnTo>
                <a:lnTo>
                  <a:pt x="4906" y="123"/>
                </a:lnTo>
                <a:lnTo>
                  <a:pt x="4910" y="123"/>
                </a:lnTo>
                <a:lnTo>
                  <a:pt x="4912" y="123"/>
                </a:lnTo>
                <a:lnTo>
                  <a:pt x="4917" y="123"/>
                </a:lnTo>
                <a:lnTo>
                  <a:pt x="4921" y="123"/>
                </a:lnTo>
                <a:lnTo>
                  <a:pt x="4923" y="123"/>
                </a:lnTo>
                <a:lnTo>
                  <a:pt x="4927" y="123"/>
                </a:lnTo>
                <a:lnTo>
                  <a:pt x="4931" y="123"/>
                </a:lnTo>
                <a:lnTo>
                  <a:pt x="4935" y="123"/>
                </a:lnTo>
                <a:lnTo>
                  <a:pt x="4937" y="123"/>
                </a:lnTo>
                <a:lnTo>
                  <a:pt x="4942" y="123"/>
                </a:lnTo>
                <a:lnTo>
                  <a:pt x="4946" y="123"/>
                </a:lnTo>
                <a:lnTo>
                  <a:pt x="4950" y="123"/>
                </a:lnTo>
                <a:lnTo>
                  <a:pt x="4952" y="123"/>
                </a:lnTo>
                <a:lnTo>
                  <a:pt x="4956" y="123"/>
                </a:lnTo>
                <a:lnTo>
                  <a:pt x="4960" y="123"/>
                </a:lnTo>
                <a:lnTo>
                  <a:pt x="4964" y="123"/>
                </a:lnTo>
                <a:lnTo>
                  <a:pt x="4967" y="123"/>
                </a:lnTo>
                <a:lnTo>
                  <a:pt x="4971" y="123"/>
                </a:lnTo>
                <a:lnTo>
                  <a:pt x="4975" y="123"/>
                </a:lnTo>
                <a:lnTo>
                  <a:pt x="4977" y="123"/>
                </a:lnTo>
                <a:lnTo>
                  <a:pt x="4981" y="123"/>
                </a:lnTo>
                <a:lnTo>
                  <a:pt x="4986" y="123"/>
                </a:lnTo>
                <a:lnTo>
                  <a:pt x="4989" y="123"/>
                </a:lnTo>
                <a:lnTo>
                  <a:pt x="4992" y="123"/>
                </a:lnTo>
                <a:lnTo>
                  <a:pt x="4996" y="123"/>
                </a:lnTo>
                <a:lnTo>
                  <a:pt x="5000" y="123"/>
                </a:lnTo>
                <a:lnTo>
                  <a:pt x="5004" y="123"/>
                </a:lnTo>
                <a:lnTo>
                  <a:pt x="5006" y="123"/>
                </a:lnTo>
                <a:lnTo>
                  <a:pt x="5011" y="123"/>
                </a:lnTo>
                <a:lnTo>
                  <a:pt x="5014" y="123"/>
                </a:lnTo>
                <a:lnTo>
                  <a:pt x="5019" y="123"/>
                </a:lnTo>
                <a:lnTo>
                  <a:pt x="5021" y="123"/>
                </a:lnTo>
                <a:lnTo>
                  <a:pt x="5025" y="123"/>
                </a:lnTo>
                <a:lnTo>
                  <a:pt x="5029" y="123"/>
                </a:lnTo>
                <a:lnTo>
                  <a:pt x="5033" y="123"/>
                </a:lnTo>
                <a:lnTo>
                  <a:pt x="5036" y="123"/>
                </a:lnTo>
                <a:lnTo>
                  <a:pt x="5039" y="123"/>
                </a:lnTo>
                <a:lnTo>
                  <a:pt x="5044" y="123"/>
                </a:lnTo>
                <a:lnTo>
                  <a:pt x="5046" y="123"/>
                </a:lnTo>
                <a:lnTo>
                  <a:pt x="5050" y="123"/>
                </a:lnTo>
                <a:lnTo>
                  <a:pt x="5054" y="123"/>
                </a:lnTo>
                <a:lnTo>
                  <a:pt x="5058" y="123"/>
                </a:lnTo>
                <a:lnTo>
                  <a:pt x="5061" y="123"/>
                </a:lnTo>
                <a:lnTo>
                  <a:pt x="5064" y="123"/>
                </a:lnTo>
                <a:lnTo>
                  <a:pt x="5069" y="123"/>
                </a:lnTo>
                <a:lnTo>
                  <a:pt x="5073" y="123"/>
                </a:lnTo>
                <a:lnTo>
                  <a:pt x="5075" y="123"/>
                </a:lnTo>
                <a:lnTo>
                  <a:pt x="5079" y="123"/>
                </a:lnTo>
                <a:lnTo>
                  <a:pt x="5083" y="123"/>
                </a:lnTo>
                <a:lnTo>
                  <a:pt x="5088" y="123"/>
                </a:lnTo>
                <a:lnTo>
                  <a:pt x="5089" y="123"/>
                </a:lnTo>
                <a:lnTo>
                  <a:pt x="5094" y="123"/>
                </a:lnTo>
                <a:lnTo>
                  <a:pt x="5098" y="123"/>
                </a:lnTo>
                <a:lnTo>
                  <a:pt x="5102" y="123"/>
                </a:lnTo>
                <a:lnTo>
                  <a:pt x="5104" y="123"/>
                </a:lnTo>
                <a:lnTo>
                  <a:pt x="5108" y="123"/>
                </a:lnTo>
                <a:lnTo>
                  <a:pt x="5113" y="123"/>
                </a:lnTo>
                <a:lnTo>
                  <a:pt x="5115" y="123"/>
                </a:lnTo>
                <a:lnTo>
                  <a:pt x="5119" y="123"/>
                </a:lnTo>
                <a:lnTo>
                  <a:pt x="5123" y="123"/>
                </a:lnTo>
                <a:lnTo>
                  <a:pt x="5127" y="123"/>
                </a:lnTo>
                <a:lnTo>
                  <a:pt x="5129" y="123"/>
                </a:lnTo>
                <a:lnTo>
                  <a:pt x="5133" y="123"/>
                </a:lnTo>
                <a:lnTo>
                  <a:pt x="5138" y="123"/>
                </a:lnTo>
                <a:lnTo>
                  <a:pt x="5141" y="123"/>
                </a:lnTo>
              </a:path>
            </a:pathLst>
          </a:custGeom>
          <a:noFill/>
          <a:ln w="39688"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a:extLst>
              <a:ext uri="{FF2B5EF4-FFF2-40B4-BE49-F238E27FC236}">
                <a16:creationId xmlns:a16="http://schemas.microsoft.com/office/drawing/2014/main" id="{2F7D0E36-F699-4016-A9ED-32C8DD4BC884}"/>
              </a:ext>
            </a:extLst>
          </p:cNvPr>
          <p:cNvSpPr>
            <a:spLocks/>
          </p:cNvSpPr>
          <p:nvPr/>
        </p:nvSpPr>
        <p:spPr bwMode="auto">
          <a:xfrm>
            <a:off x="1067071" y="6056315"/>
            <a:ext cx="8161338" cy="196850"/>
          </a:xfrm>
          <a:custGeom>
            <a:avLst/>
            <a:gdLst>
              <a:gd name="T0" fmla="*/ 81 w 5141"/>
              <a:gd name="T1" fmla="*/ 124 h 124"/>
              <a:gd name="T2" fmla="*/ 165 w 5141"/>
              <a:gd name="T3" fmla="*/ 124 h 124"/>
              <a:gd name="T4" fmla="*/ 248 w 5141"/>
              <a:gd name="T5" fmla="*/ 124 h 124"/>
              <a:gd name="T6" fmla="*/ 330 w 5141"/>
              <a:gd name="T7" fmla="*/ 124 h 124"/>
              <a:gd name="T8" fmla="*/ 413 w 5141"/>
              <a:gd name="T9" fmla="*/ 124 h 124"/>
              <a:gd name="T10" fmla="*/ 498 w 5141"/>
              <a:gd name="T11" fmla="*/ 124 h 124"/>
              <a:gd name="T12" fmla="*/ 580 w 5141"/>
              <a:gd name="T13" fmla="*/ 124 h 124"/>
              <a:gd name="T14" fmla="*/ 663 w 5141"/>
              <a:gd name="T15" fmla="*/ 124 h 124"/>
              <a:gd name="T16" fmla="*/ 746 w 5141"/>
              <a:gd name="T17" fmla="*/ 124 h 124"/>
              <a:gd name="T18" fmla="*/ 830 w 5141"/>
              <a:gd name="T19" fmla="*/ 124 h 124"/>
              <a:gd name="T20" fmla="*/ 913 w 5141"/>
              <a:gd name="T21" fmla="*/ 124 h 124"/>
              <a:gd name="T22" fmla="*/ 996 w 5141"/>
              <a:gd name="T23" fmla="*/ 124 h 124"/>
              <a:gd name="T24" fmla="*/ 1080 w 5141"/>
              <a:gd name="T25" fmla="*/ 124 h 124"/>
              <a:gd name="T26" fmla="*/ 1163 w 5141"/>
              <a:gd name="T27" fmla="*/ 124 h 124"/>
              <a:gd name="T28" fmla="*/ 1247 w 5141"/>
              <a:gd name="T29" fmla="*/ 124 h 124"/>
              <a:gd name="T30" fmla="*/ 1330 w 5141"/>
              <a:gd name="T31" fmla="*/ 124 h 124"/>
              <a:gd name="T32" fmla="*/ 1413 w 5141"/>
              <a:gd name="T33" fmla="*/ 124 h 124"/>
              <a:gd name="T34" fmla="*/ 1496 w 5141"/>
              <a:gd name="T35" fmla="*/ 124 h 124"/>
              <a:gd name="T36" fmla="*/ 1580 w 5141"/>
              <a:gd name="T37" fmla="*/ 124 h 124"/>
              <a:gd name="T38" fmla="*/ 1663 w 5141"/>
              <a:gd name="T39" fmla="*/ 124 h 124"/>
              <a:gd name="T40" fmla="*/ 1747 w 5141"/>
              <a:gd name="T41" fmla="*/ 124 h 124"/>
              <a:gd name="T42" fmla="*/ 1830 w 5141"/>
              <a:gd name="T43" fmla="*/ 124 h 124"/>
              <a:gd name="T44" fmla="*/ 1913 w 5141"/>
              <a:gd name="T45" fmla="*/ 124 h 124"/>
              <a:gd name="T46" fmla="*/ 1997 w 5141"/>
              <a:gd name="T47" fmla="*/ 124 h 124"/>
              <a:gd name="T48" fmla="*/ 2080 w 5141"/>
              <a:gd name="T49" fmla="*/ 124 h 124"/>
              <a:gd name="T50" fmla="*/ 2163 w 5141"/>
              <a:gd name="T51" fmla="*/ 124 h 124"/>
              <a:gd name="T52" fmla="*/ 2247 w 5141"/>
              <a:gd name="T53" fmla="*/ 124 h 124"/>
              <a:gd name="T54" fmla="*/ 2330 w 5141"/>
              <a:gd name="T55" fmla="*/ 124 h 124"/>
              <a:gd name="T56" fmla="*/ 2414 w 5141"/>
              <a:gd name="T57" fmla="*/ 124 h 124"/>
              <a:gd name="T58" fmla="*/ 2497 w 5141"/>
              <a:gd name="T59" fmla="*/ 124 h 124"/>
              <a:gd name="T60" fmla="*/ 2580 w 5141"/>
              <a:gd name="T61" fmla="*/ 124 h 124"/>
              <a:gd name="T62" fmla="*/ 2664 w 5141"/>
              <a:gd name="T63" fmla="*/ 124 h 124"/>
              <a:gd name="T64" fmla="*/ 2747 w 5141"/>
              <a:gd name="T65" fmla="*/ 124 h 124"/>
              <a:gd name="T66" fmla="*/ 2830 w 5141"/>
              <a:gd name="T67" fmla="*/ 124 h 124"/>
              <a:gd name="T68" fmla="*/ 2914 w 5141"/>
              <a:gd name="T69" fmla="*/ 124 h 124"/>
              <a:gd name="T70" fmla="*/ 2997 w 5141"/>
              <a:gd name="T71" fmla="*/ 124 h 124"/>
              <a:gd name="T72" fmla="*/ 3081 w 5141"/>
              <a:gd name="T73" fmla="*/ 124 h 124"/>
              <a:gd name="T74" fmla="*/ 3164 w 5141"/>
              <a:gd name="T75" fmla="*/ 124 h 124"/>
              <a:gd name="T76" fmla="*/ 3247 w 5141"/>
              <a:gd name="T77" fmla="*/ 124 h 124"/>
              <a:gd name="T78" fmla="*/ 3331 w 5141"/>
              <a:gd name="T79" fmla="*/ 124 h 124"/>
              <a:gd name="T80" fmla="*/ 3414 w 5141"/>
              <a:gd name="T81" fmla="*/ 124 h 124"/>
              <a:gd name="T82" fmla="*/ 3495 w 5141"/>
              <a:gd name="T83" fmla="*/ 124 h 124"/>
              <a:gd name="T84" fmla="*/ 3581 w 5141"/>
              <a:gd name="T85" fmla="*/ 124 h 124"/>
              <a:gd name="T86" fmla="*/ 3664 w 5141"/>
              <a:gd name="T87" fmla="*/ 124 h 124"/>
              <a:gd name="T88" fmla="*/ 3747 w 5141"/>
              <a:gd name="T89" fmla="*/ 124 h 124"/>
              <a:gd name="T90" fmla="*/ 3829 w 5141"/>
              <a:gd name="T91" fmla="*/ 124 h 124"/>
              <a:gd name="T92" fmla="*/ 3912 w 5141"/>
              <a:gd name="T93" fmla="*/ 124 h 124"/>
              <a:gd name="T94" fmla="*/ 3998 w 5141"/>
              <a:gd name="T95" fmla="*/ 124 h 124"/>
              <a:gd name="T96" fmla="*/ 4079 w 5141"/>
              <a:gd name="T97" fmla="*/ 124 h 124"/>
              <a:gd name="T98" fmla="*/ 4162 w 5141"/>
              <a:gd name="T99" fmla="*/ 124 h 124"/>
              <a:gd name="T100" fmla="*/ 4245 w 5141"/>
              <a:gd name="T101" fmla="*/ 124 h 124"/>
              <a:gd name="T102" fmla="*/ 4329 w 5141"/>
              <a:gd name="T103" fmla="*/ 124 h 124"/>
              <a:gd name="T104" fmla="*/ 4412 w 5141"/>
              <a:gd name="T105" fmla="*/ 124 h 124"/>
              <a:gd name="T106" fmla="*/ 4496 w 5141"/>
              <a:gd name="T107" fmla="*/ 124 h 124"/>
              <a:gd name="T108" fmla="*/ 4579 w 5141"/>
              <a:gd name="T109" fmla="*/ 124 h 124"/>
              <a:gd name="T110" fmla="*/ 4662 w 5141"/>
              <a:gd name="T111" fmla="*/ 124 h 124"/>
              <a:gd name="T112" fmla="*/ 4746 w 5141"/>
              <a:gd name="T113" fmla="*/ 124 h 124"/>
              <a:gd name="T114" fmla="*/ 4829 w 5141"/>
              <a:gd name="T115" fmla="*/ 124 h 124"/>
              <a:gd name="T116" fmla="*/ 4912 w 5141"/>
              <a:gd name="T117" fmla="*/ 124 h 124"/>
              <a:gd name="T118" fmla="*/ 4996 w 5141"/>
              <a:gd name="T119" fmla="*/ 124 h 124"/>
              <a:gd name="T120" fmla="*/ 5079 w 5141"/>
              <a:gd name="T12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41" h="124">
                <a:moveTo>
                  <a:pt x="0" y="124"/>
                </a:moveTo>
                <a:lnTo>
                  <a:pt x="4" y="124"/>
                </a:lnTo>
                <a:lnTo>
                  <a:pt x="9" y="124"/>
                </a:lnTo>
                <a:lnTo>
                  <a:pt x="13" y="124"/>
                </a:lnTo>
                <a:lnTo>
                  <a:pt x="15" y="124"/>
                </a:lnTo>
                <a:lnTo>
                  <a:pt x="19" y="124"/>
                </a:lnTo>
                <a:lnTo>
                  <a:pt x="23" y="124"/>
                </a:lnTo>
                <a:lnTo>
                  <a:pt x="27" y="124"/>
                </a:lnTo>
                <a:lnTo>
                  <a:pt x="29" y="124"/>
                </a:lnTo>
                <a:lnTo>
                  <a:pt x="34" y="124"/>
                </a:lnTo>
                <a:lnTo>
                  <a:pt x="38" y="124"/>
                </a:lnTo>
                <a:lnTo>
                  <a:pt x="42" y="124"/>
                </a:lnTo>
                <a:lnTo>
                  <a:pt x="44" y="124"/>
                </a:lnTo>
                <a:lnTo>
                  <a:pt x="48" y="124"/>
                </a:lnTo>
                <a:lnTo>
                  <a:pt x="52" y="124"/>
                </a:lnTo>
                <a:lnTo>
                  <a:pt x="56" y="124"/>
                </a:lnTo>
                <a:lnTo>
                  <a:pt x="59" y="124"/>
                </a:lnTo>
                <a:lnTo>
                  <a:pt x="63" y="124"/>
                </a:lnTo>
                <a:lnTo>
                  <a:pt x="67" y="124"/>
                </a:lnTo>
                <a:lnTo>
                  <a:pt x="69" y="124"/>
                </a:lnTo>
                <a:lnTo>
                  <a:pt x="73" y="124"/>
                </a:lnTo>
                <a:lnTo>
                  <a:pt x="77" y="124"/>
                </a:lnTo>
                <a:lnTo>
                  <a:pt x="81" y="124"/>
                </a:lnTo>
                <a:lnTo>
                  <a:pt x="84" y="124"/>
                </a:lnTo>
                <a:lnTo>
                  <a:pt x="88" y="124"/>
                </a:lnTo>
                <a:lnTo>
                  <a:pt x="92" y="124"/>
                </a:lnTo>
                <a:lnTo>
                  <a:pt x="96" y="124"/>
                </a:lnTo>
                <a:lnTo>
                  <a:pt x="98" y="124"/>
                </a:lnTo>
                <a:lnTo>
                  <a:pt x="102" y="124"/>
                </a:lnTo>
                <a:lnTo>
                  <a:pt x="106" y="124"/>
                </a:lnTo>
                <a:lnTo>
                  <a:pt x="111" y="124"/>
                </a:lnTo>
                <a:lnTo>
                  <a:pt x="113" y="124"/>
                </a:lnTo>
                <a:lnTo>
                  <a:pt x="117" y="124"/>
                </a:lnTo>
                <a:lnTo>
                  <a:pt x="121" y="124"/>
                </a:lnTo>
                <a:lnTo>
                  <a:pt x="125" y="124"/>
                </a:lnTo>
                <a:lnTo>
                  <a:pt x="127" y="124"/>
                </a:lnTo>
                <a:lnTo>
                  <a:pt x="131" y="124"/>
                </a:lnTo>
                <a:lnTo>
                  <a:pt x="136" y="124"/>
                </a:lnTo>
                <a:lnTo>
                  <a:pt x="138" y="124"/>
                </a:lnTo>
                <a:lnTo>
                  <a:pt x="142" y="124"/>
                </a:lnTo>
                <a:lnTo>
                  <a:pt x="146" y="124"/>
                </a:lnTo>
                <a:lnTo>
                  <a:pt x="150" y="124"/>
                </a:lnTo>
                <a:lnTo>
                  <a:pt x="152" y="124"/>
                </a:lnTo>
                <a:lnTo>
                  <a:pt x="156" y="124"/>
                </a:lnTo>
                <a:lnTo>
                  <a:pt x="161" y="124"/>
                </a:lnTo>
                <a:lnTo>
                  <a:pt x="165" y="124"/>
                </a:lnTo>
                <a:lnTo>
                  <a:pt x="167" y="124"/>
                </a:lnTo>
                <a:lnTo>
                  <a:pt x="171" y="124"/>
                </a:lnTo>
                <a:lnTo>
                  <a:pt x="175" y="124"/>
                </a:lnTo>
                <a:lnTo>
                  <a:pt x="179" y="124"/>
                </a:lnTo>
                <a:lnTo>
                  <a:pt x="181" y="124"/>
                </a:lnTo>
                <a:lnTo>
                  <a:pt x="186" y="124"/>
                </a:lnTo>
                <a:lnTo>
                  <a:pt x="190" y="124"/>
                </a:lnTo>
                <a:lnTo>
                  <a:pt x="192" y="124"/>
                </a:lnTo>
                <a:lnTo>
                  <a:pt x="196" y="124"/>
                </a:lnTo>
                <a:lnTo>
                  <a:pt x="200" y="124"/>
                </a:lnTo>
                <a:lnTo>
                  <a:pt x="204" y="124"/>
                </a:lnTo>
                <a:lnTo>
                  <a:pt x="206" y="124"/>
                </a:lnTo>
                <a:lnTo>
                  <a:pt x="211" y="124"/>
                </a:lnTo>
                <a:lnTo>
                  <a:pt x="215" y="124"/>
                </a:lnTo>
                <a:lnTo>
                  <a:pt x="219" y="124"/>
                </a:lnTo>
                <a:lnTo>
                  <a:pt x="221" y="124"/>
                </a:lnTo>
                <a:lnTo>
                  <a:pt x="225" y="124"/>
                </a:lnTo>
                <a:lnTo>
                  <a:pt x="229" y="124"/>
                </a:lnTo>
                <a:lnTo>
                  <a:pt x="234" y="124"/>
                </a:lnTo>
                <a:lnTo>
                  <a:pt x="236" y="124"/>
                </a:lnTo>
                <a:lnTo>
                  <a:pt x="240" y="124"/>
                </a:lnTo>
                <a:lnTo>
                  <a:pt x="244" y="124"/>
                </a:lnTo>
                <a:lnTo>
                  <a:pt x="248" y="124"/>
                </a:lnTo>
                <a:lnTo>
                  <a:pt x="250" y="124"/>
                </a:lnTo>
                <a:lnTo>
                  <a:pt x="255" y="124"/>
                </a:lnTo>
                <a:lnTo>
                  <a:pt x="259" y="124"/>
                </a:lnTo>
                <a:lnTo>
                  <a:pt x="261" y="124"/>
                </a:lnTo>
                <a:lnTo>
                  <a:pt x="265" y="124"/>
                </a:lnTo>
                <a:lnTo>
                  <a:pt x="269" y="124"/>
                </a:lnTo>
                <a:lnTo>
                  <a:pt x="273" y="124"/>
                </a:lnTo>
                <a:lnTo>
                  <a:pt x="275" y="124"/>
                </a:lnTo>
                <a:lnTo>
                  <a:pt x="280" y="124"/>
                </a:lnTo>
                <a:lnTo>
                  <a:pt x="284" y="124"/>
                </a:lnTo>
                <a:lnTo>
                  <a:pt x="288" y="124"/>
                </a:lnTo>
                <a:lnTo>
                  <a:pt x="290" y="124"/>
                </a:lnTo>
                <a:lnTo>
                  <a:pt x="294" y="124"/>
                </a:lnTo>
                <a:lnTo>
                  <a:pt x="298" y="124"/>
                </a:lnTo>
                <a:lnTo>
                  <a:pt x="302" y="124"/>
                </a:lnTo>
                <a:lnTo>
                  <a:pt x="305" y="124"/>
                </a:lnTo>
                <a:lnTo>
                  <a:pt x="308" y="124"/>
                </a:lnTo>
                <a:lnTo>
                  <a:pt x="313" y="124"/>
                </a:lnTo>
                <a:lnTo>
                  <a:pt x="317" y="124"/>
                </a:lnTo>
                <a:lnTo>
                  <a:pt x="319" y="124"/>
                </a:lnTo>
                <a:lnTo>
                  <a:pt x="323" y="124"/>
                </a:lnTo>
                <a:lnTo>
                  <a:pt x="327" y="124"/>
                </a:lnTo>
                <a:lnTo>
                  <a:pt x="330" y="124"/>
                </a:lnTo>
                <a:lnTo>
                  <a:pt x="333" y="124"/>
                </a:lnTo>
                <a:lnTo>
                  <a:pt x="338" y="124"/>
                </a:lnTo>
                <a:lnTo>
                  <a:pt x="342" y="124"/>
                </a:lnTo>
                <a:lnTo>
                  <a:pt x="344" y="124"/>
                </a:lnTo>
                <a:lnTo>
                  <a:pt x="348" y="124"/>
                </a:lnTo>
                <a:lnTo>
                  <a:pt x="352" y="124"/>
                </a:lnTo>
                <a:lnTo>
                  <a:pt x="357" y="124"/>
                </a:lnTo>
                <a:lnTo>
                  <a:pt x="359" y="124"/>
                </a:lnTo>
                <a:lnTo>
                  <a:pt x="363" y="124"/>
                </a:lnTo>
                <a:lnTo>
                  <a:pt x="367" y="124"/>
                </a:lnTo>
                <a:lnTo>
                  <a:pt x="371" y="124"/>
                </a:lnTo>
                <a:lnTo>
                  <a:pt x="373" y="124"/>
                </a:lnTo>
                <a:lnTo>
                  <a:pt x="377" y="124"/>
                </a:lnTo>
                <a:lnTo>
                  <a:pt x="382" y="124"/>
                </a:lnTo>
                <a:lnTo>
                  <a:pt x="384" y="124"/>
                </a:lnTo>
                <a:lnTo>
                  <a:pt x="388" y="124"/>
                </a:lnTo>
                <a:lnTo>
                  <a:pt x="392" y="124"/>
                </a:lnTo>
                <a:lnTo>
                  <a:pt x="396" y="124"/>
                </a:lnTo>
                <a:lnTo>
                  <a:pt x="398" y="124"/>
                </a:lnTo>
                <a:lnTo>
                  <a:pt x="402" y="124"/>
                </a:lnTo>
                <a:lnTo>
                  <a:pt x="407" y="124"/>
                </a:lnTo>
                <a:lnTo>
                  <a:pt x="411" y="124"/>
                </a:lnTo>
                <a:lnTo>
                  <a:pt x="413" y="124"/>
                </a:lnTo>
                <a:lnTo>
                  <a:pt x="417" y="124"/>
                </a:lnTo>
                <a:lnTo>
                  <a:pt x="421" y="124"/>
                </a:lnTo>
                <a:lnTo>
                  <a:pt x="425" y="124"/>
                </a:lnTo>
                <a:lnTo>
                  <a:pt x="430" y="124"/>
                </a:lnTo>
                <a:lnTo>
                  <a:pt x="432" y="124"/>
                </a:lnTo>
                <a:lnTo>
                  <a:pt x="436" y="124"/>
                </a:lnTo>
                <a:lnTo>
                  <a:pt x="440" y="124"/>
                </a:lnTo>
                <a:lnTo>
                  <a:pt x="444" y="124"/>
                </a:lnTo>
                <a:lnTo>
                  <a:pt x="446" y="124"/>
                </a:lnTo>
                <a:lnTo>
                  <a:pt x="450" y="124"/>
                </a:lnTo>
                <a:lnTo>
                  <a:pt x="455" y="124"/>
                </a:lnTo>
                <a:lnTo>
                  <a:pt x="457" y="124"/>
                </a:lnTo>
                <a:lnTo>
                  <a:pt x="461" y="124"/>
                </a:lnTo>
                <a:lnTo>
                  <a:pt x="465" y="124"/>
                </a:lnTo>
                <a:lnTo>
                  <a:pt x="469" y="124"/>
                </a:lnTo>
                <a:lnTo>
                  <a:pt x="471" y="124"/>
                </a:lnTo>
                <a:lnTo>
                  <a:pt x="475" y="124"/>
                </a:lnTo>
                <a:lnTo>
                  <a:pt x="480" y="124"/>
                </a:lnTo>
                <a:lnTo>
                  <a:pt x="484" y="124"/>
                </a:lnTo>
                <a:lnTo>
                  <a:pt x="486" y="124"/>
                </a:lnTo>
                <a:lnTo>
                  <a:pt x="490" y="124"/>
                </a:lnTo>
                <a:lnTo>
                  <a:pt x="494" y="124"/>
                </a:lnTo>
                <a:lnTo>
                  <a:pt x="498" y="124"/>
                </a:lnTo>
                <a:lnTo>
                  <a:pt x="500" y="124"/>
                </a:lnTo>
                <a:lnTo>
                  <a:pt x="505" y="124"/>
                </a:lnTo>
                <a:lnTo>
                  <a:pt x="509" y="124"/>
                </a:lnTo>
                <a:lnTo>
                  <a:pt x="513" y="124"/>
                </a:lnTo>
                <a:lnTo>
                  <a:pt x="515" y="124"/>
                </a:lnTo>
                <a:lnTo>
                  <a:pt x="519" y="124"/>
                </a:lnTo>
                <a:lnTo>
                  <a:pt x="523" y="124"/>
                </a:lnTo>
                <a:lnTo>
                  <a:pt x="525" y="124"/>
                </a:lnTo>
                <a:lnTo>
                  <a:pt x="530" y="124"/>
                </a:lnTo>
                <a:lnTo>
                  <a:pt x="534" y="124"/>
                </a:lnTo>
                <a:lnTo>
                  <a:pt x="538" y="124"/>
                </a:lnTo>
                <a:lnTo>
                  <a:pt x="540" y="124"/>
                </a:lnTo>
                <a:lnTo>
                  <a:pt x="544" y="124"/>
                </a:lnTo>
                <a:lnTo>
                  <a:pt x="548" y="124"/>
                </a:lnTo>
                <a:lnTo>
                  <a:pt x="552" y="124"/>
                </a:lnTo>
                <a:lnTo>
                  <a:pt x="555" y="124"/>
                </a:lnTo>
                <a:lnTo>
                  <a:pt x="559" y="124"/>
                </a:lnTo>
                <a:lnTo>
                  <a:pt x="563" y="124"/>
                </a:lnTo>
                <a:lnTo>
                  <a:pt x="567" y="124"/>
                </a:lnTo>
                <a:lnTo>
                  <a:pt x="569" y="124"/>
                </a:lnTo>
                <a:lnTo>
                  <a:pt x="574" y="124"/>
                </a:lnTo>
                <a:lnTo>
                  <a:pt x="577" y="124"/>
                </a:lnTo>
                <a:lnTo>
                  <a:pt x="580" y="124"/>
                </a:lnTo>
                <a:lnTo>
                  <a:pt x="584" y="124"/>
                </a:lnTo>
                <a:lnTo>
                  <a:pt x="588" y="124"/>
                </a:lnTo>
                <a:lnTo>
                  <a:pt x="592" y="124"/>
                </a:lnTo>
                <a:lnTo>
                  <a:pt x="594" y="124"/>
                </a:lnTo>
                <a:lnTo>
                  <a:pt x="599" y="124"/>
                </a:lnTo>
                <a:lnTo>
                  <a:pt x="602" y="124"/>
                </a:lnTo>
                <a:lnTo>
                  <a:pt x="607" y="124"/>
                </a:lnTo>
                <a:lnTo>
                  <a:pt x="609" y="124"/>
                </a:lnTo>
                <a:lnTo>
                  <a:pt x="613" y="124"/>
                </a:lnTo>
                <a:lnTo>
                  <a:pt x="617" y="124"/>
                </a:lnTo>
                <a:lnTo>
                  <a:pt x="621" y="124"/>
                </a:lnTo>
                <a:lnTo>
                  <a:pt x="623" y="124"/>
                </a:lnTo>
                <a:lnTo>
                  <a:pt x="627" y="124"/>
                </a:lnTo>
                <a:lnTo>
                  <a:pt x="632" y="124"/>
                </a:lnTo>
                <a:lnTo>
                  <a:pt x="636" y="124"/>
                </a:lnTo>
                <a:lnTo>
                  <a:pt x="638" y="124"/>
                </a:lnTo>
                <a:lnTo>
                  <a:pt x="642" y="124"/>
                </a:lnTo>
                <a:lnTo>
                  <a:pt x="646" y="124"/>
                </a:lnTo>
                <a:lnTo>
                  <a:pt x="648" y="124"/>
                </a:lnTo>
                <a:lnTo>
                  <a:pt x="652" y="124"/>
                </a:lnTo>
                <a:lnTo>
                  <a:pt x="657" y="124"/>
                </a:lnTo>
                <a:lnTo>
                  <a:pt x="661" y="124"/>
                </a:lnTo>
                <a:lnTo>
                  <a:pt x="663" y="124"/>
                </a:lnTo>
                <a:lnTo>
                  <a:pt x="667" y="124"/>
                </a:lnTo>
                <a:lnTo>
                  <a:pt x="671" y="124"/>
                </a:lnTo>
                <a:lnTo>
                  <a:pt x="676" y="124"/>
                </a:lnTo>
                <a:lnTo>
                  <a:pt x="677" y="124"/>
                </a:lnTo>
                <a:lnTo>
                  <a:pt x="682" y="124"/>
                </a:lnTo>
                <a:lnTo>
                  <a:pt x="686" y="124"/>
                </a:lnTo>
                <a:lnTo>
                  <a:pt x="690" y="124"/>
                </a:lnTo>
                <a:lnTo>
                  <a:pt x="692" y="124"/>
                </a:lnTo>
                <a:lnTo>
                  <a:pt x="696" y="124"/>
                </a:lnTo>
                <a:lnTo>
                  <a:pt x="701" y="124"/>
                </a:lnTo>
                <a:lnTo>
                  <a:pt x="704" y="124"/>
                </a:lnTo>
                <a:lnTo>
                  <a:pt x="707" y="124"/>
                </a:lnTo>
                <a:lnTo>
                  <a:pt x="711" y="124"/>
                </a:lnTo>
                <a:lnTo>
                  <a:pt x="715" y="124"/>
                </a:lnTo>
                <a:lnTo>
                  <a:pt x="717" y="124"/>
                </a:lnTo>
                <a:lnTo>
                  <a:pt x="721" y="124"/>
                </a:lnTo>
                <a:lnTo>
                  <a:pt x="726" y="124"/>
                </a:lnTo>
                <a:lnTo>
                  <a:pt x="729" y="124"/>
                </a:lnTo>
                <a:lnTo>
                  <a:pt x="732" y="124"/>
                </a:lnTo>
                <a:lnTo>
                  <a:pt x="736" y="124"/>
                </a:lnTo>
                <a:lnTo>
                  <a:pt x="740" y="124"/>
                </a:lnTo>
                <a:lnTo>
                  <a:pt x="744" y="124"/>
                </a:lnTo>
                <a:lnTo>
                  <a:pt x="746" y="124"/>
                </a:lnTo>
                <a:lnTo>
                  <a:pt x="751" y="124"/>
                </a:lnTo>
                <a:lnTo>
                  <a:pt x="755" y="124"/>
                </a:lnTo>
                <a:lnTo>
                  <a:pt x="759" y="124"/>
                </a:lnTo>
                <a:lnTo>
                  <a:pt x="761" y="124"/>
                </a:lnTo>
                <a:lnTo>
                  <a:pt x="765" y="124"/>
                </a:lnTo>
                <a:lnTo>
                  <a:pt x="769" y="124"/>
                </a:lnTo>
                <a:lnTo>
                  <a:pt x="771" y="124"/>
                </a:lnTo>
                <a:lnTo>
                  <a:pt x="776" y="124"/>
                </a:lnTo>
                <a:lnTo>
                  <a:pt x="780" y="124"/>
                </a:lnTo>
                <a:lnTo>
                  <a:pt x="784" y="124"/>
                </a:lnTo>
                <a:lnTo>
                  <a:pt x="786" y="124"/>
                </a:lnTo>
                <a:lnTo>
                  <a:pt x="790" y="124"/>
                </a:lnTo>
                <a:lnTo>
                  <a:pt x="794" y="124"/>
                </a:lnTo>
                <a:lnTo>
                  <a:pt x="798" y="124"/>
                </a:lnTo>
                <a:lnTo>
                  <a:pt x="801" y="124"/>
                </a:lnTo>
                <a:lnTo>
                  <a:pt x="805" y="124"/>
                </a:lnTo>
                <a:lnTo>
                  <a:pt x="809" y="124"/>
                </a:lnTo>
                <a:lnTo>
                  <a:pt x="813" y="124"/>
                </a:lnTo>
                <a:lnTo>
                  <a:pt x="815" y="124"/>
                </a:lnTo>
                <a:lnTo>
                  <a:pt x="819" y="124"/>
                </a:lnTo>
                <a:lnTo>
                  <a:pt x="823" y="124"/>
                </a:lnTo>
                <a:lnTo>
                  <a:pt x="828" y="124"/>
                </a:lnTo>
                <a:lnTo>
                  <a:pt x="830" y="124"/>
                </a:lnTo>
                <a:lnTo>
                  <a:pt x="834" y="124"/>
                </a:lnTo>
                <a:lnTo>
                  <a:pt x="838" y="124"/>
                </a:lnTo>
                <a:lnTo>
                  <a:pt x="840" y="124"/>
                </a:lnTo>
                <a:lnTo>
                  <a:pt x="844" y="124"/>
                </a:lnTo>
                <a:lnTo>
                  <a:pt x="848" y="124"/>
                </a:lnTo>
                <a:lnTo>
                  <a:pt x="853" y="124"/>
                </a:lnTo>
                <a:lnTo>
                  <a:pt x="855" y="124"/>
                </a:lnTo>
                <a:lnTo>
                  <a:pt x="859" y="124"/>
                </a:lnTo>
                <a:lnTo>
                  <a:pt x="863" y="124"/>
                </a:lnTo>
                <a:lnTo>
                  <a:pt x="867" y="124"/>
                </a:lnTo>
                <a:lnTo>
                  <a:pt x="871" y="124"/>
                </a:lnTo>
                <a:lnTo>
                  <a:pt x="873" y="124"/>
                </a:lnTo>
                <a:lnTo>
                  <a:pt x="878" y="124"/>
                </a:lnTo>
                <a:lnTo>
                  <a:pt x="882" y="124"/>
                </a:lnTo>
                <a:lnTo>
                  <a:pt x="886" y="124"/>
                </a:lnTo>
                <a:lnTo>
                  <a:pt x="888" y="124"/>
                </a:lnTo>
                <a:lnTo>
                  <a:pt x="892" y="124"/>
                </a:lnTo>
                <a:lnTo>
                  <a:pt x="896" y="124"/>
                </a:lnTo>
                <a:lnTo>
                  <a:pt x="901" y="124"/>
                </a:lnTo>
                <a:lnTo>
                  <a:pt x="903" y="124"/>
                </a:lnTo>
                <a:lnTo>
                  <a:pt x="907" y="124"/>
                </a:lnTo>
                <a:lnTo>
                  <a:pt x="911" y="124"/>
                </a:lnTo>
                <a:lnTo>
                  <a:pt x="913" y="124"/>
                </a:lnTo>
                <a:lnTo>
                  <a:pt x="917" y="124"/>
                </a:lnTo>
                <a:lnTo>
                  <a:pt x="921" y="124"/>
                </a:lnTo>
                <a:lnTo>
                  <a:pt x="926" y="124"/>
                </a:lnTo>
                <a:lnTo>
                  <a:pt x="928" y="124"/>
                </a:lnTo>
                <a:lnTo>
                  <a:pt x="932" y="124"/>
                </a:lnTo>
                <a:lnTo>
                  <a:pt x="936" y="124"/>
                </a:lnTo>
                <a:lnTo>
                  <a:pt x="940" y="124"/>
                </a:lnTo>
                <a:lnTo>
                  <a:pt x="942" y="124"/>
                </a:lnTo>
                <a:lnTo>
                  <a:pt x="946" y="124"/>
                </a:lnTo>
                <a:lnTo>
                  <a:pt x="950" y="124"/>
                </a:lnTo>
                <a:lnTo>
                  <a:pt x="955" y="124"/>
                </a:lnTo>
                <a:lnTo>
                  <a:pt x="957" y="124"/>
                </a:lnTo>
                <a:lnTo>
                  <a:pt x="961" y="124"/>
                </a:lnTo>
                <a:lnTo>
                  <a:pt x="965" y="124"/>
                </a:lnTo>
                <a:lnTo>
                  <a:pt x="967" y="124"/>
                </a:lnTo>
                <a:lnTo>
                  <a:pt x="971" y="124"/>
                </a:lnTo>
                <a:lnTo>
                  <a:pt x="975" y="124"/>
                </a:lnTo>
                <a:lnTo>
                  <a:pt x="980" y="124"/>
                </a:lnTo>
                <a:lnTo>
                  <a:pt x="982" y="124"/>
                </a:lnTo>
                <a:lnTo>
                  <a:pt x="986" y="124"/>
                </a:lnTo>
                <a:lnTo>
                  <a:pt x="990" y="124"/>
                </a:lnTo>
                <a:lnTo>
                  <a:pt x="994" y="124"/>
                </a:lnTo>
                <a:lnTo>
                  <a:pt x="996" y="124"/>
                </a:lnTo>
                <a:lnTo>
                  <a:pt x="1000" y="124"/>
                </a:lnTo>
                <a:lnTo>
                  <a:pt x="1005" y="124"/>
                </a:lnTo>
                <a:lnTo>
                  <a:pt x="1009" y="124"/>
                </a:lnTo>
                <a:lnTo>
                  <a:pt x="1011" y="124"/>
                </a:lnTo>
                <a:lnTo>
                  <a:pt x="1015" y="124"/>
                </a:lnTo>
                <a:lnTo>
                  <a:pt x="1019" y="124"/>
                </a:lnTo>
                <a:lnTo>
                  <a:pt x="1023" y="124"/>
                </a:lnTo>
                <a:lnTo>
                  <a:pt x="1025" y="124"/>
                </a:lnTo>
                <a:lnTo>
                  <a:pt x="1030" y="124"/>
                </a:lnTo>
                <a:lnTo>
                  <a:pt x="1034" y="124"/>
                </a:lnTo>
                <a:lnTo>
                  <a:pt x="1036" y="124"/>
                </a:lnTo>
                <a:lnTo>
                  <a:pt x="1040" y="124"/>
                </a:lnTo>
                <a:lnTo>
                  <a:pt x="1044" y="124"/>
                </a:lnTo>
                <a:lnTo>
                  <a:pt x="1048" y="124"/>
                </a:lnTo>
                <a:lnTo>
                  <a:pt x="1050" y="124"/>
                </a:lnTo>
                <a:lnTo>
                  <a:pt x="1055" y="124"/>
                </a:lnTo>
                <a:lnTo>
                  <a:pt x="1059" y="124"/>
                </a:lnTo>
                <a:lnTo>
                  <a:pt x="1063" y="124"/>
                </a:lnTo>
                <a:lnTo>
                  <a:pt x="1065" y="124"/>
                </a:lnTo>
                <a:lnTo>
                  <a:pt x="1069" y="124"/>
                </a:lnTo>
                <a:lnTo>
                  <a:pt x="1074" y="124"/>
                </a:lnTo>
                <a:lnTo>
                  <a:pt x="1078" y="124"/>
                </a:lnTo>
                <a:lnTo>
                  <a:pt x="1080" y="124"/>
                </a:lnTo>
                <a:lnTo>
                  <a:pt x="1084" y="124"/>
                </a:lnTo>
                <a:lnTo>
                  <a:pt x="1088" y="124"/>
                </a:lnTo>
                <a:lnTo>
                  <a:pt x="1092" y="124"/>
                </a:lnTo>
                <a:lnTo>
                  <a:pt x="1094" y="124"/>
                </a:lnTo>
                <a:lnTo>
                  <a:pt x="1099" y="124"/>
                </a:lnTo>
                <a:lnTo>
                  <a:pt x="1103" y="124"/>
                </a:lnTo>
                <a:lnTo>
                  <a:pt x="1105" y="124"/>
                </a:lnTo>
                <a:lnTo>
                  <a:pt x="1109" y="124"/>
                </a:lnTo>
                <a:lnTo>
                  <a:pt x="1113" y="124"/>
                </a:lnTo>
                <a:lnTo>
                  <a:pt x="1117" y="124"/>
                </a:lnTo>
                <a:lnTo>
                  <a:pt x="1119" y="124"/>
                </a:lnTo>
                <a:lnTo>
                  <a:pt x="1124" y="124"/>
                </a:lnTo>
                <a:lnTo>
                  <a:pt x="1128" y="124"/>
                </a:lnTo>
                <a:lnTo>
                  <a:pt x="1132" y="124"/>
                </a:lnTo>
                <a:lnTo>
                  <a:pt x="1134" y="124"/>
                </a:lnTo>
                <a:lnTo>
                  <a:pt x="1138" y="124"/>
                </a:lnTo>
                <a:lnTo>
                  <a:pt x="1142" y="124"/>
                </a:lnTo>
                <a:lnTo>
                  <a:pt x="1147" y="124"/>
                </a:lnTo>
                <a:lnTo>
                  <a:pt x="1149" y="124"/>
                </a:lnTo>
                <a:lnTo>
                  <a:pt x="1153" y="124"/>
                </a:lnTo>
                <a:lnTo>
                  <a:pt x="1157" y="124"/>
                </a:lnTo>
                <a:lnTo>
                  <a:pt x="1159" y="124"/>
                </a:lnTo>
                <a:lnTo>
                  <a:pt x="1163" y="124"/>
                </a:lnTo>
                <a:lnTo>
                  <a:pt x="1167" y="124"/>
                </a:lnTo>
                <a:lnTo>
                  <a:pt x="1172" y="124"/>
                </a:lnTo>
                <a:lnTo>
                  <a:pt x="1174" y="124"/>
                </a:lnTo>
                <a:lnTo>
                  <a:pt x="1178" y="124"/>
                </a:lnTo>
                <a:lnTo>
                  <a:pt x="1182" y="124"/>
                </a:lnTo>
                <a:lnTo>
                  <a:pt x="1186" y="124"/>
                </a:lnTo>
                <a:lnTo>
                  <a:pt x="1188" y="124"/>
                </a:lnTo>
                <a:lnTo>
                  <a:pt x="1192" y="124"/>
                </a:lnTo>
                <a:lnTo>
                  <a:pt x="1197" y="124"/>
                </a:lnTo>
                <a:lnTo>
                  <a:pt x="1201" y="124"/>
                </a:lnTo>
                <a:lnTo>
                  <a:pt x="1203" y="124"/>
                </a:lnTo>
                <a:lnTo>
                  <a:pt x="1207" y="124"/>
                </a:lnTo>
                <a:lnTo>
                  <a:pt x="1211" y="124"/>
                </a:lnTo>
                <a:lnTo>
                  <a:pt x="1215" y="124"/>
                </a:lnTo>
                <a:lnTo>
                  <a:pt x="1217" y="124"/>
                </a:lnTo>
                <a:lnTo>
                  <a:pt x="1222" y="124"/>
                </a:lnTo>
                <a:lnTo>
                  <a:pt x="1226" y="124"/>
                </a:lnTo>
                <a:lnTo>
                  <a:pt x="1228" y="124"/>
                </a:lnTo>
                <a:lnTo>
                  <a:pt x="1232" y="124"/>
                </a:lnTo>
                <a:lnTo>
                  <a:pt x="1236" y="124"/>
                </a:lnTo>
                <a:lnTo>
                  <a:pt x="1240" y="124"/>
                </a:lnTo>
                <a:lnTo>
                  <a:pt x="1242" y="124"/>
                </a:lnTo>
                <a:lnTo>
                  <a:pt x="1247" y="124"/>
                </a:lnTo>
                <a:lnTo>
                  <a:pt x="1251" y="124"/>
                </a:lnTo>
                <a:lnTo>
                  <a:pt x="1255" y="124"/>
                </a:lnTo>
                <a:lnTo>
                  <a:pt x="1257" y="124"/>
                </a:lnTo>
                <a:lnTo>
                  <a:pt x="1261" y="124"/>
                </a:lnTo>
                <a:lnTo>
                  <a:pt x="1265" y="124"/>
                </a:lnTo>
                <a:lnTo>
                  <a:pt x="1269" y="124"/>
                </a:lnTo>
                <a:lnTo>
                  <a:pt x="1271" y="124"/>
                </a:lnTo>
                <a:lnTo>
                  <a:pt x="1276" y="124"/>
                </a:lnTo>
                <a:lnTo>
                  <a:pt x="1280" y="124"/>
                </a:lnTo>
                <a:lnTo>
                  <a:pt x="1284" y="124"/>
                </a:lnTo>
                <a:lnTo>
                  <a:pt x="1286" y="124"/>
                </a:lnTo>
                <a:lnTo>
                  <a:pt x="1290" y="124"/>
                </a:lnTo>
                <a:lnTo>
                  <a:pt x="1294" y="124"/>
                </a:lnTo>
                <a:lnTo>
                  <a:pt x="1296" y="124"/>
                </a:lnTo>
                <a:lnTo>
                  <a:pt x="1301" y="124"/>
                </a:lnTo>
                <a:lnTo>
                  <a:pt x="1305" y="124"/>
                </a:lnTo>
                <a:lnTo>
                  <a:pt x="1309" y="124"/>
                </a:lnTo>
                <a:lnTo>
                  <a:pt x="1313" y="124"/>
                </a:lnTo>
                <a:lnTo>
                  <a:pt x="1315" y="124"/>
                </a:lnTo>
                <a:lnTo>
                  <a:pt x="1319" y="124"/>
                </a:lnTo>
                <a:lnTo>
                  <a:pt x="1324" y="124"/>
                </a:lnTo>
                <a:lnTo>
                  <a:pt x="1328" y="124"/>
                </a:lnTo>
                <a:lnTo>
                  <a:pt x="1330" y="124"/>
                </a:lnTo>
                <a:lnTo>
                  <a:pt x="1334" y="124"/>
                </a:lnTo>
                <a:lnTo>
                  <a:pt x="1338" y="124"/>
                </a:lnTo>
                <a:lnTo>
                  <a:pt x="1342" y="124"/>
                </a:lnTo>
                <a:lnTo>
                  <a:pt x="1344" y="124"/>
                </a:lnTo>
                <a:lnTo>
                  <a:pt x="1349" y="124"/>
                </a:lnTo>
                <a:lnTo>
                  <a:pt x="1353" y="124"/>
                </a:lnTo>
                <a:lnTo>
                  <a:pt x="1355" y="124"/>
                </a:lnTo>
                <a:lnTo>
                  <a:pt x="1359" y="124"/>
                </a:lnTo>
                <a:lnTo>
                  <a:pt x="1363" y="124"/>
                </a:lnTo>
                <a:lnTo>
                  <a:pt x="1367" y="124"/>
                </a:lnTo>
                <a:lnTo>
                  <a:pt x="1369" y="124"/>
                </a:lnTo>
                <a:lnTo>
                  <a:pt x="1374" y="124"/>
                </a:lnTo>
                <a:lnTo>
                  <a:pt x="1378" y="124"/>
                </a:lnTo>
                <a:lnTo>
                  <a:pt x="1382" y="124"/>
                </a:lnTo>
                <a:lnTo>
                  <a:pt x="1384" y="124"/>
                </a:lnTo>
                <a:lnTo>
                  <a:pt x="1388" y="124"/>
                </a:lnTo>
                <a:lnTo>
                  <a:pt x="1393" y="124"/>
                </a:lnTo>
                <a:lnTo>
                  <a:pt x="1396" y="124"/>
                </a:lnTo>
                <a:lnTo>
                  <a:pt x="1399" y="124"/>
                </a:lnTo>
                <a:lnTo>
                  <a:pt x="1403" y="124"/>
                </a:lnTo>
                <a:lnTo>
                  <a:pt x="1407" y="124"/>
                </a:lnTo>
                <a:lnTo>
                  <a:pt x="1411" y="124"/>
                </a:lnTo>
                <a:lnTo>
                  <a:pt x="1413" y="124"/>
                </a:lnTo>
                <a:lnTo>
                  <a:pt x="1418" y="124"/>
                </a:lnTo>
                <a:lnTo>
                  <a:pt x="1421" y="124"/>
                </a:lnTo>
                <a:lnTo>
                  <a:pt x="1424" y="124"/>
                </a:lnTo>
                <a:lnTo>
                  <a:pt x="1428" y="124"/>
                </a:lnTo>
                <a:lnTo>
                  <a:pt x="1432" y="124"/>
                </a:lnTo>
                <a:lnTo>
                  <a:pt x="1436" y="124"/>
                </a:lnTo>
                <a:lnTo>
                  <a:pt x="1438" y="124"/>
                </a:lnTo>
                <a:lnTo>
                  <a:pt x="1443" y="124"/>
                </a:lnTo>
                <a:lnTo>
                  <a:pt x="1446" y="124"/>
                </a:lnTo>
                <a:lnTo>
                  <a:pt x="1451" y="124"/>
                </a:lnTo>
                <a:lnTo>
                  <a:pt x="1453" y="124"/>
                </a:lnTo>
                <a:lnTo>
                  <a:pt x="1457" y="124"/>
                </a:lnTo>
                <a:lnTo>
                  <a:pt x="1461" y="124"/>
                </a:lnTo>
                <a:lnTo>
                  <a:pt x="1465" y="124"/>
                </a:lnTo>
                <a:lnTo>
                  <a:pt x="1468" y="124"/>
                </a:lnTo>
                <a:lnTo>
                  <a:pt x="1471" y="124"/>
                </a:lnTo>
                <a:lnTo>
                  <a:pt x="1476" y="124"/>
                </a:lnTo>
                <a:lnTo>
                  <a:pt x="1480" y="124"/>
                </a:lnTo>
                <a:lnTo>
                  <a:pt x="1482" y="124"/>
                </a:lnTo>
                <a:lnTo>
                  <a:pt x="1486" y="124"/>
                </a:lnTo>
                <a:lnTo>
                  <a:pt x="1490" y="124"/>
                </a:lnTo>
                <a:lnTo>
                  <a:pt x="1493" y="124"/>
                </a:lnTo>
                <a:lnTo>
                  <a:pt x="1496" y="124"/>
                </a:lnTo>
                <a:lnTo>
                  <a:pt x="1501" y="124"/>
                </a:lnTo>
                <a:lnTo>
                  <a:pt x="1505" y="124"/>
                </a:lnTo>
                <a:lnTo>
                  <a:pt x="1507" y="124"/>
                </a:lnTo>
                <a:lnTo>
                  <a:pt x="1511" y="124"/>
                </a:lnTo>
                <a:lnTo>
                  <a:pt x="1515" y="124"/>
                </a:lnTo>
                <a:lnTo>
                  <a:pt x="1520" y="124"/>
                </a:lnTo>
                <a:lnTo>
                  <a:pt x="1522" y="124"/>
                </a:lnTo>
                <a:lnTo>
                  <a:pt x="1526" y="124"/>
                </a:lnTo>
                <a:lnTo>
                  <a:pt x="1530" y="124"/>
                </a:lnTo>
                <a:lnTo>
                  <a:pt x="1534" y="124"/>
                </a:lnTo>
                <a:lnTo>
                  <a:pt x="1536" y="124"/>
                </a:lnTo>
                <a:lnTo>
                  <a:pt x="1540" y="124"/>
                </a:lnTo>
                <a:lnTo>
                  <a:pt x="1545" y="124"/>
                </a:lnTo>
                <a:lnTo>
                  <a:pt x="1549" y="124"/>
                </a:lnTo>
                <a:lnTo>
                  <a:pt x="1551" y="124"/>
                </a:lnTo>
                <a:lnTo>
                  <a:pt x="1555" y="124"/>
                </a:lnTo>
                <a:lnTo>
                  <a:pt x="1559" y="124"/>
                </a:lnTo>
                <a:lnTo>
                  <a:pt x="1561" y="124"/>
                </a:lnTo>
                <a:lnTo>
                  <a:pt x="1565" y="124"/>
                </a:lnTo>
                <a:lnTo>
                  <a:pt x="1570" y="124"/>
                </a:lnTo>
                <a:lnTo>
                  <a:pt x="1574" y="124"/>
                </a:lnTo>
                <a:lnTo>
                  <a:pt x="1576" y="124"/>
                </a:lnTo>
                <a:lnTo>
                  <a:pt x="1580" y="124"/>
                </a:lnTo>
                <a:lnTo>
                  <a:pt x="1584" y="124"/>
                </a:lnTo>
                <a:lnTo>
                  <a:pt x="1588" y="124"/>
                </a:lnTo>
                <a:lnTo>
                  <a:pt x="1590" y="124"/>
                </a:lnTo>
                <a:lnTo>
                  <a:pt x="1595" y="124"/>
                </a:lnTo>
                <a:lnTo>
                  <a:pt x="1599" y="124"/>
                </a:lnTo>
                <a:lnTo>
                  <a:pt x="1603" y="124"/>
                </a:lnTo>
                <a:lnTo>
                  <a:pt x="1605" y="124"/>
                </a:lnTo>
                <a:lnTo>
                  <a:pt x="1609" y="124"/>
                </a:lnTo>
                <a:lnTo>
                  <a:pt x="1613" y="124"/>
                </a:lnTo>
                <a:lnTo>
                  <a:pt x="1615" y="124"/>
                </a:lnTo>
                <a:lnTo>
                  <a:pt x="1620" y="124"/>
                </a:lnTo>
                <a:lnTo>
                  <a:pt x="1624" y="124"/>
                </a:lnTo>
                <a:lnTo>
                  <a:pt x="1628" y="124"/>
                </a:lnTo>
                <a:lnTo>
                  <a:pt x="1630" y="124"/>
                </a:lnTo>
                <a:lnTo>
                  <a:pt x="1634" y="124"/>
                </a:lnTo>
                <a:lnTo>
                  <a:pt x="1638" y="124"/>
                </a:lnTo>
                <a:lnTo>
                  <a:pt x="1642" y="124"/>
                </a:lnTo>
                <a:lnTo>
                  <a:pt x="1645" y="124"/>
                </a:lnTo>
                <a:lnTo>
                  <a:pt x="1649" y="124"/>
                </a:lnTo>
                <a:lnTo>
                  <a:pt x="1653" y="124"/>
                </a:lnTo>
                <a:lnTo>
                  <a:pt x="1657" y="124"/>
                </a:lnTo>
                <a:lnTo>
                  <a:pt x="1659" y="124"/>
                </a:lnTo>
                <a:lnTo>
                  <a:pt x="1663" y="124"/>
                </a:lnTo>
                <a:lnTo>
                  <a:pt x="1667" y="124"/>
                </a:lnTo>
                <a:lnTo>
                  <a:pt x="1672" y="124"/>
                </a:lnTo>
                <a:lnTo>
                  <a:pt x="1674" y="124"/>
                </a:lnTo>
                <a:lnTo>
                  <a:pt x="1678" y="124"/>
                </a:lnTo>
                <a:lnTo>
                  <a:pt x="1682" y="124"/>
                </a:lnTo>
                <a:lnTo>
                  <a:pt x="1684" y="124"/>
                </a:lnTo>
                <a:lnTo>
                  <a:pt x="1688" y="124"/>
                </a:lnTo>
                <a:lnTo>
                  <a:pt x="1692" y="124"/>
                </a:lnTo>
                <a:lnTo>
                  <a:pt x="1697" y="124"/>
                </a:lnTo>
                <a:lnTo>
                  <a:pt x="1699" y="124"/>
                </a:lnTo>
                <a:lnTo>
                  <a:pt x="1703" y="124"/>
                </a:lnTo>
                <a:lnTo>
                  <a:pt x="1707" y="124"/>
                </a:lnTo>
                <a:lnTo>
                  <a:pt x="1711" y="124"/>
                </a:lnTo>
                <a:lnTo>
                  <a:pt x="1713" y="124"/>
                </a:lnTo>
                <a:lnTo>
                  <a:pt x="1717" y="124"/>
                </a:lnTo>
                <a:lnTo>
                  <a:pt x="1722" y="124"/>
                </a:lnTo>
                <a:lnTo>
                  <a:pt x="1726" y="124"/>
                </a:lnTo>
                <a:lnTo>
                  <a:pt x="1728" y="124"/>
                </a:lnTo>
                <a:lnTo>
                  <a:pt x="1732" y="124"/>
                </a:lnTo>
                <a:lnTo>
                  <a:pt x="1736" y="124"/>
                </a:lnTo>
                <a:lnTo>
                  <a:pt x="1740" y="124"/>
                </a:lnTo>
                <a:lnTo>
                  <a:pt x="1742" y="124"/>
                </a:lnTo>
                <a:lnTo>
                  <a:pt x="1747" y="124"/>
                </a:lnTo>
                <a:lnTo>
                  <a:pt x="1751" y="124"/>
                </a:lnTo>
                <a:lnTo>
                  <a:pt x="1755" y="124"/>
                </a:lnTo>
                <a:lnTo>
                  <a:pt x="1757" y="124"/>
                </a:lnTo>
                <a:lnTo>
                  <a:pt x="1761" y="124"/>
                </a:lnTo>
                <a:lnTo>
                  <a:pt x="1765" y="124"/>
                </a:lnTo>
                <a:lnTo>
                  <a:pt x="1770" y="124"/>
                </a:lnTo>
                <a:lnTo>
                  <a:pt x="1772" y="124"/>
                </a:lnTo>
                <a:lnTo>
                  <a:pt x="1776" y="124"/>
                </a:lnTo>
                <a:lnTo>
                  <a:pt x="1780" y="124"/>
                </a:lnTo>
                <a:lnTo>
                  <a:pt x="1784" y="124"/>
                </a:lnTo>
                <a:lnTo>
                  <a:pt x="1786" y="124"/>
                </a:lnTo>
                <a:lnTo>
                  <a:pt x="1790" y="124"/>
                </a:lnTo>
                <a:lnTo>
                  <a:pt x="1795" y="124"/>
                </a:lnTo>
                <a:lnTo>
                  <a:pt x="1799" y="124"/>
                </a:lnTo>
                <a:lnTo>
                  <a:pt x="1801" y="124"/>
                </a:lnTo>
                <a:lnTo>
                  <a:pt x="1805" y="124"/>
                </a:lnTo>
                <a:lnTo>
                  <a:pt x="1809" y="124"/>
                </a:lnTo>
                <a:lnTo>
                  <a:pt x="1811" y="124"/>
                </a:lnTo>
                <a:lnTo>
                  <a:pt x="1815" y="124"/>
                </a:lnTo>
                <a:lnTo>
                  <a:pt x="1820" y="124"/>
                </a:lnTo>
                <a:lnTo>
                  <a:pt x="1824" y="124"/>
                </a:lnTo>
                <a:lnTo>
                  <a:pt x="1826" y="124"/>
                </a:lnTo>
                <a:lnTo>
                  <a:pt x="1830" y="124"/>
                </a:lnTo>
                <a:lnTo>
                  <a:pt x="1834" y="124"/>
                </a:lnTo>
                <a:lnTo>
                  <a:pt x="1839" y="124"/>
                </a:lnTo>
                <a:lnTo>
                  <a:pt x="1841" y="124"/>
                </a:lnTo>
                <a:lnTo>
                  <a:pt x="1845" y="124"/>
                </a:lnTo>
                <a:lnTo>
                  <a:pt x="1849" y="124"/>
                </a:lnTo>
                <a:lnTo>
                  <a:pt x="1853" y="124"/>
                </a:lnTo>
                <a:lnTo>
                  <a:pt x="1855" y="124"/>
                </a:lnTo>
                <a:lnTo>
                  <a:pt x="1859" y="124"/>
                </a:lnTo>
                <a:lnTo>
                  <a:pt x="1864" y="124"/>
                </a:lnTo>
                <a:lnTo>
                  <a:pt x="1867" y="124"/>
                </a:lnTo>
                <a:lnTo>
                  <a:pt x="1870" y="124"/>
                </a:lnTo>
                <a:lnTo>
                  <a:pt x="1874" y="124"/>
                </a:lnTo>
                <a:lnTo>
                  <a:pt x="1878" y="124"/>
                </a:lnTo>
                <a:lnTo>
                  <a:pt x="1880" y="124"/>
                </a:lnTo>
                <a:lnTo>
                  <a:pt x="1884" y="124"/>
                </a:lnTo>
                <a:lnTo>
                  <a:pt x="1889" y="124"/>
                </a:lnTo>
                <a:lnTo>
                  <a:pt x="1892" y="124"/>
                </a:lnTo>
                <a:lnTo>
                  <a:pt x="1895" y="124"/>
                </a:lnTo>
                <a:lnTo>
                  <a:pt x="1899" y="124"/>
                </a:lnTo>
                <a:lnTo>
                  <a:pt x="1903" y="124"/>
                </a:lnTo>
                <a:lnTo>
                  <a:pt x="1907" y="124"/>
                </a:lnTo>
                <a:lnTo>
                  <a:pt x="1909" y="124"/>
                </a:lnTo>
                <a:lnTo>
                  <a:pt x="1913" y="124"/>
                </a:lnTo>
                <a:lnTo>
                  <a:pt x="1918" y="124"/>
                </a:lnTo>
                <a:lnTo>
                  <a:pt x="1922" y="124"/>
                </a:lnTo>
                <a:lnTo>
                  <a:pt x="1924" y="124"/>
                </a:lnTo>
                <a:lnTo>
                  <a:pt x="1928" y="124"/>
                </a:lnTo>
                <a:lnTo>
                  <a:pt x="1932" y="124"/>
                </a:lnTo>
                <a:lnTo>
                  <a:pt x="1936" y="124"/>
                </a:lnTo>
                <a:lnTo>
                  <a:pt x="1938" y="124"/>
                </a:lnTo>
                <a:lnTo>
                  <a:pt x="1943" y="124"/>
                </a:lnTo>
                <a:lnTo>
                  <a:pt x="1947" y="124"/>
                </a:lnTo>
                <a:lnTo>
                  <a:pt x="1949" y="124"/>
                </a:lnTo>
                <a:lnTo>
                  <a:pt x="1953" y="124"/>
                </a:lnTo>
                <a:lnTo>
                  <a:pt x="1957" y="124"/>
                </a:lnTo>
                <a:lnTo>
                  <a:pt x="1961" y="124"/>
                </a:lnTo>
                <a:lnTo>
                  <a:pt x="1963" y="124"/>
                </a:lnTo>
                <a:lnTo>
                  <a:pt x="1968" y="124"/>
                </a:lnTo>
                <a:lnTo>
                  <a:pt x="1972" y="124"/>
                </a:lnTo>
                <a:lnTo>
                  <a:pt x="1976" y="124"/>
                </a:lnTo>
                <a:lnTo>
                  <a:pt x="1978" y="124"/>
                </a:lnTo>
                <a:lnTo>
                  <a:pt x="1982" y="124"/>
                </a:lnTo>
                <a:lnTo>
                  <a:pt x="1986" y="124"/>
                </a:lnTo>
                <a:lnTo>
                  <a:pt x="1991" y="124"/>
                </a:lnTo>
                <a:lnTo>
                  <a:pt x="1993" y="124"/>
                </a:lnTo>
                <a:lnTo>
                  <a:pt x="1997" y="124"/>
                </a:lnTo>
                <a:lnTo>
                  <a:pt x="2001" y="124"/>
                </a:lnTo>
                <a:lnTo>
                  <a:pt x="2003" y="124"/>
                </a:lnTo>
                <a:lnTo>
                  <a:pt x="2007" y="124"/>
                </a:lnTo>
                <a:lnTo>
                  <a:pt x="2011" y="124"/>
                </a:lnTo>
                <a:lnTo>
                  <a:pt x="2016" y="124"/>
                </a:lnTo>
                <a:lnTo>
                  <a:pt x="2018" y="124"/>
                </a:lnTo>
                <a:lnTo>
                  <a:pt x="2022" y="124"/>
                </a:lnTo>
                <a:lnTo>
                  <a:pt x="2026" y="124"/>
                </a:lnTo>
                <a:lnTo>
                  <a:pt x="2030" y="124"/>
                </a:lnTo>
                <a:lnTo>
                  <a:pt x="2032" y="124"/>
                </a:lnTo>
                <a:lnTo>
                  <a:pt x="2036" y="124"/>
                </a:lnTo>
                <a:lnTo>
                  <a:pt x="2041" y="124"/>
                </a:lnTo>
                <a:lnTo>
                  <a:pt x="2045" y="124"/>
                </a:lnTo>
                <a:lnTo>
                  <a:pt x="2047" y="124"/>
                </a:lnTo>
                <a:lnTo>
                  <a:pt x="2051" y="124"/>
                </a:lnTo>
                <a:lnTo>
                  <a:pt x="2055" y="124"/>
                </a:lnTo>
                <a:lnTo>
                  <a:pt x="2059" y="124"/>
                </a:lnTo>
                <a:lnTo>
                  <a:pt x="2061" y="124"/>
                </a:lnTo>
                <a:lnTo>
                  <a:pt x="2066" y="124"/>
                </a:lnTo>
                <a:lnTo>
                  <a:pt x="2070" y="124"/>
                </a:lnTo>
                <a:lnTo>
                  <a:pt x="2072" y="124"/>
                </a:lnTo>
                <a:lnTo>
                  <a:pt x="2076" y="124"/>
                </a:lnTo>
                <a:lnTo>
                  <a:pt x="2080" y="124"/>
                </a:lnTo>
                <a:lnTo>
                  <a:pt x="2084" y="124"/>
                </a:lnTo>
                <a:lnTo>
                  <a:pt x="2086" y="124"/>
                </a:lnTo>
                <a:lnTo>
                  <a:pt x="2091" y="124"/>
                </a:lnTo>
                <a:lnTo>
                  <a:pt x="2095" y="124"/>
                </a:lnTo>
                <a:lnTo>
                  <a:pt x="2099" y="124"/>
                </a:lnTo>
                <a:lnTo>
                  <a:pt x="2101" y="124"/>
                </a:lnTo>
                <a:lnTo>
                  <a:pt x="2105" y="124"/>
                </a:lnTo>
                <a:lnTo>
                  <a:pt x="2109" y="124"/>
                </a:lnTo>
                <a:lnTo>
                  <a:pt x="2113" y="124"/>
                </a:lnTo>
                <a:lnTo>
                  <a:pt x="2116" y="124"/>
                </a:lnTo>
                <a:lnTo>
                  <a:pt x="2120" y="124"/>
                </a:lnTo>
                <a:lnTo>
                  <a:pt x="2124" y="124"/>
                </a:lnTo>
                <a:lnTo>
                  <a:pt x="2128" y="124"/>
                </a:lnTo>
                <a:lnTo>
                  <a:pt x="2130" y="124"/>
                </a:lnTo>
                <a:lnTo>
                  <a:pt x="2134" y="124"/>
                </a:lnTo>
                <a:lnTo>
                  <a:pt x="2138" y="124"/>
                </a:lnTo>
                <a:lnTo>
                  <a:pt x="2141" y="124"/>
                </a:lnTo>
                <a:lnTo>
                  <a:pt x="2145" y="124"/>
                </a:lnTo>
                <a:lnTo>
                  <a:pt x="2149" y="124"/>
                </a:lnTo>
                <a:lnTo>
                  <a:pt x="2153" y="124"/>
                </a:lnTo>
                <a:lnTo>
                  <a:pt x="2155" y="124"/>
                </a:lnTo>
                <a:lnTo>
                  <a:pt x="2159" y="124"/>
                </a:lnTo>
                <a:lnTo>
                  <a:pt x="2163" y="124"/>
                </a:lnTo>
                <a:lnTo>
                  <a:pt x="2168" y="124"/>
                </a:lnTo>
                <a:lnTo>
                  <a:pt x="2170" y="124"/>
                </a:lnTo>
                <a:lnTo>
                  <a:pt x="2174" y="124"/>
                </a:lnTo>
                <a:lnTo>
                  <a:pt x="2178" y="124"/>
                </a:lnTo>
                <a:lnTo>
                  <a:pt x="2182" y="124"/>
                </a:lnTo>
                <a:lnTo>
                  <a:pt x="2186" y="124"/>
                </a:lnTo>
                <a:lnTo>
                  <a:pt x="2188" y="124"/>
                </a:lnTo>
                <a:lnTo>
                  <a:pt x="2193" y="124"/>
                </a:lnTo>
                <a:lnTo>
                  <a:pt x="2197" y="124"/>
                </a:lnTo>
                <a:lnTo>
                  <a:pt x="2199" y="124"/>
                </a:lnTo>
                <a:lnTo>
                  <a:pt x="2203" y="124"/>
                </a:lnTo>
                <a:lnTo>
                  <a:pt x="2207" y="124"/>
                </a:lnTo>
                <a:lnTo>
                  <a:pt x="2211" y="124"/>
                </a:lnTo>
                <a:lnTo>
                  <a:pt x="2213" y="124"/>
                </a:lnTo>
                <a:lnTo>
                  <a:pt x="2218" y="124"/>
                </a:lnTo>
                <a:lnTo>
                  <a:pt x="2222" y="124"/>
                </a:lnTo>
                <a:lnTo>
                  <a:pt x="2226" y="124"/>
                </a:lnTo>
                <a:lnTo>
                  <a:pt x="2228" y="124"/>
                </a:lnTo>
                <a:lnTo>
                  <a:pt x="2232" y="124"/>
                </a:lnTo>
                <a:lnTo>
                  <a:pt x="2237" y="124"/>
                </a:lnTo>
                <a:lnTo>
                  <a:pt x="2240" y="124"/>
                </a:lnTo>
                <a:lnTo>
                  <a:pt x="2243" y="124"/>
                </a:lnTo>
                <a:lnTo>
                  <a:pt x="2247" y="124"/>
                </a:lnTo>
                <a:lnTo>
                  <a:pt x="2251" y="124"/>
                </a:lnTo>
                <a:lnTo>
                  <a:pt x="2255" y="124"/>
                </a:lnTo>
                <a:lnTo>
                  <a:pt x="2257" y="124"/>
                </a:lnTo>
                <a:lnTo>
                  <a:pt x="2262" y="124"/>
                </a:lnTo>
                <a:lnTo>
                  <a:pt x="2265" y="124"/>
                </a:lnTo>
                <a:lnTo>
                  <a:pt x="2268" y="124"/>
                </a:lnTo>
                <a:lnTo>
                  <a:pt x="2272" y="124"/>
                </a:lnTo>
                <a:lnTo>
                  <a:pt x="2276" y="124"/>
                </a:lnTo>
                <a:lnTo>
                  <a:pt x="2280" y="124"/>
                </a:lnTo>
                <a:lnTo>
                  <a:pt x="2282" y="124"/>
                </a:lnTo>
                <a:lnTo>
                  <a:pt x="2287" y="124"/>
                </a:lnTo>
                <a:lnTo>
                  <a:pt x="2290" y="124"/>
                </a:lnTo>
                <a:lnTo>
                  <a:pt x="2295" y="124"/>
                </a:lnTo>
                <a:lnTo>
                  <a:pt x="2297" y="124"/>
                </a:lnTo>
                <a:lnTo>
                  <a:pt x="2301" y="124"/>
                </a:lnTo>
                <a:lnTo>
                  <a:pt x="2305" y="124"/>
                </a:lnTo>
                <a:lnTo>
                  <a:pt x="2309" y="124"/>
                </a:lnTo>
                <a:lnTo>
                  <a:pt x="2312" y="124"/>
                </a:lnTo>
                <a:lnTo>
                  <a:pt x="2315" y="124"/>
                </a:lnTo>
                <a:lnTo>
                  <a:pt x="2320" y="124"/>
                </a:lnTo>
                <a:lnTo>
                  <a:pt x="2324" y="124"/>
                </a:lnTo>
                <a:lnTo>
                  <a:pt x="2326" y="124"/>
                </a:lnTo>
                <a:lnTo>
                  <a:pt x="2330" y="124"/>
                </a:lnTo>
                <a:lnTo>
                  <a:pt x="2334" y="124"/>
                </a:lnTo>
                <a:lnTo>
                  <a:pt x="2337" y="124"/>
                </a:lnTo>
                <a:lnTo>
                  <a:pt x="2340" y="124"/>
                </a:lnTo>
                <a:lnTo>
                  <a:pt x="2345" y="124"/>
                </a:lnTo>
                <a:lnTo>
                  <a:pt x="2349" y="124"/>
                </a:lnTo>
                <a:lnTo>
                  <a:pt x="2351" y="124"/>
                </a:lnTo>
                <a:lnTo>
                  <a:pt x="2355" y="124"/>
                </a:lnTo>
                <a:lnTo>
                  <a:pt x="2359" y="124"/>
                </a:lnTo>
                <a:lnTo>
                  <a:pt x="2364" y="124"/>
                </a:lnTo>
                <a:lnTo>
                  <a:pt x="2366" y="124"/>
                </a:lnTo>
                <a:lnTo>
                  <a:pt x="2370" y="124"/>
                </a:lnTo>
                <a:lnTo>
                  <a:pt x="2374" y="124"/>
                </a:lnTo>
                <a:lnTo>
                  <a:pt x="2378" y="124"/>
                </a:lnTo>
                <a:lnTo>
                  <a:pt x="2380" y="124"/>
                </a:lnTo>
                <a:lnTo>
                  <a:pt x="2384" y="124"/>
                </a:lnTo>
                <a:lnTo>
                  <a:pt x="2389" y="124"/>
                </a:lnTo>
                <a:lnTo>
                  <a:pt x="2391" y="124"/>
                </a:lnTo>
                <a:lnTo>
                  <a:pt x="2395" y="124"/>
                </a:lnTo>
                <a:lnTo>
                  <a:pt x="2399" y="124"/>
                </a:lnTo>
                <a:lnTo>
                  <a:pt x="2403" y="124"/>
                </a:lnTo>
                <a:lnTo>
                  <a:pt x="2405" y="124"/>
                </a:lnTo>
                <a:lnTo>
                  <a:pt x="2409" y="124"/>
                </a:lnTo>
                <a:lnTo>
                  <a:pt x="2414" y="124"/>
                </a:lnTo>
                <a:lnTo>
                  <a:pt x="2418" y="124"/>
                </a:lnTo>
                <a:lnTo>
                  <a:pt x="2420" y="124"/>
                </a:lnTo>
                <a:lnTo>
                  <a:pt x="2424" y="124"/>
                </a:lnTo>
                <a:lnTo>
                  <a:pt x="2428" y="124"/>
                </a:lnTo>
                <a:lnTo>
                  <a:pt x="2432" y="124"/>
                </a:lnTo>
                <a:lnTo>
                  <a:pt x="2434" y="124"/>
                </a:lnTo>
                <a:lnTo>
                  <a:pt x="2439" y="124"/>
                </a:lnTo>
                <a:lnTo>
                  <a:pt x="2443" y="124"/>
                </a:lnTo>
                <a:lnTo>
                  <a:pt x="2447" y="124"/>
                </a:lnTo>
                <a:lnTo>
                  <a:pt x="2449" y="124"/>
                </a:lnTo>
                <a:lnTo>
                  <a:pt x="2453" y="124"/>
                </a:lnTo>
                <a:lnTo>
                  <a:pt x="2457" y="124"/>
                </a:lnTo>
                <a:lnTo>
                  <a:pt x="2459" y="124"/>
                </a:lnTo>
                <a:lnTo>
                  <a:pt x="2464" y="124"/>
                </a:lnTo>
                <a:lnTo>
                  <a:pt x="2468" y="124"/>
                </a:lnTo>
                <a:lnTo>
                  <a:pt x="2472" y="124"/>
                </a:lnTo>
                <a:lnTo>
                  <a:pt x="2474" y="124"/>
                </a:lnTo>
                <a:lnTo>
                  <a:pt x="2478" y="124"/>
                </a:lnTo>
                <a:lnTo>
                  <a:pt x="2482" y="124"/>
                </a:lnTo>
                <a:lnTo>
                  <a:pt x="2487" y="124"/>
                </a:lnTo>
                <a:lnTo>
                  <a:pt x="2489" y="124"/>
                </a:lnTo>
                <a:lnTo>
                  <a:pt x="2493" y="124"/>
                </a:lnTo>
                <a:lnTo>
                  <a:pt x="2497" y="124"/>
                </a:lnTo>
                <a:lnTo>
                  <a:pt x="2501" y="124"/>
                </a:lnTo>
                <a:lnTo>
                  <a:pt x="2503" y="124"/>
                </a:lnTo>
                <a:lnTo>
                  <a:pt x="2507" y="124"/>
                </a:lnTo>
                <a:lnTo>
                  <a:pt x="2512" y="124"/>
                </a:lnTo>
                <a:lnTo>
                  <a:pt x="2516" y="124"/>
                </a:lnTo>
                <a:lnTo>
                  <a:pt x="2518" y="124"/>
                </a:lnTo>
                <a:lnTo>
                  <a:pt x="2522" y="124"/>
                </a:lnTo>
                <a:lnTo>
                  <a:pt x="2526" y="124"/>
                </a:lnTo>
                <a:lnTo>
                  <a:pt x="2528" y="124"/>
                </a:lnTo>
                <a:lnTo>
                  <a:pt x="2532" y="124"/>
                </a:lnTo>
                <a:lnTo>
                  <a:pt x="2537" y="124"/>
                </a:lnTo>
                <a:lnTo>
                  <a:pt x="2541" y="124"/>
                </a:lnTo>
                <a:lnTo>
                  <a:pt x="2543" y="124"/>
                </a:lnTo>
                <a:lnTo>
                  <a:pt x="2547" y="124"/>
                </a:lnTo>
                <a:lnTo>
                  <a:pt x="2551" y="124"/>
                </a:lnTo>
                <a:lnTo>
                  <a:pt x="2555" y="124"/>
                </a:lnTo>
                <a:lnTo>
                  <a:pt x="2557" y="124"/>
                </a:lnTo>
                <a:lnTo>
                  <a:pt x="2561" y="124"/>
                </a:lnTo>
                <a:lnTo>
                  <a:pt x="2566" y="124"/>
                </a:lnTo>
                <a:lnTo>
                  <a:pt x="2570" y="124"/>
                </a:lnTo>
                <a:lnTo>
                  <a:pt x="2572" y="124"/>
                </a:lnTo>
                <a:lnTo>
                  <a:pt x="2576" y="124"/>
                </a:lnTo>
                <a:lnTo>
                  <a:pt x="2580" y="124"/>
                </a:lnTo>
                <a:lnTo>
                  <a:pt x="2582" y="124"/>
                </a:lnTo>
                <a:lnTo>
                  <a:pt x="2586" y="124"/>
                </a:lnTo>
                <a:lnTo>
                  <a:pt x="2591" y="124"/>
                </a:lnTo>
                <a:lnTo>
                  <a:pt x="2595" y="124"/>
                </a:lnTo>
                <a:lnTo>
                  <a:pt x="2597" y="124"/>
                </a:lnTo>
                <a:lnTo>
                  <a:pt x="2601" y="124"/>
                </a:lnTo>
                <a:lnTo>
                  <a:pt x="2605" y="124"/>
                </a:lnTo>
                <a:lnTo>
                  <a:pt x="2609" y="124"/>
                </a:lnTo>
                <a:lnTo>
                  <a:pt x="2611" y="124"/>
                </a:lnTo>
                <a:lnTo>
                  <a:pt x="2616" y="124"/>
                </a:lnTo>
                <a:lnTo>
                  <a:pt x="2620" y="124"/>
                </a:lnTo>
                <a:lnTo>
                  <a:pt x="2624" y="124"/>
                </a:lnTo>
                <a:lnTo>
                  <a:pt x="2626" y="124"/>
                </a:lnTo>
                <a:lnTo>
                  <a:pt x="2630" y="124"/>
                </a:lnTo>
                <a:lnTo>
                  <a:pt x="2634" y="124"/>
                </a:lnTo>
                <a:lnTo>
                  <a:pt x="2639" y="124"/>
                </a:lnTo>
                <a:lnTo>
                  <a:pt x="2643" y="124"/>
                </a:lnTo>
                <a:lnTo>
                  <a:pt x="2645" y="124"/>
                </a:lnTo>
                <a:lnTo>
                  <a:pt x="2649" y="124"/>
                </a:lnTo>
                <a:lnTo>
                  <a:pt x="2653" y="124"/>
                </a:lnTo>
                <a:lnTo>
                  <a:pt x="2655" y="124"/>
                </a:lnTo>
                <a:lnTo>
                  <a:pt x="2659" y="124"/>
                </a:lnTo>
                <a:lnTo>
                  <a:pt x="2664" y="124"/>
                </a:lnTo>
                <a:lnTo>
                  <a:pt x="2668" y="124"/>
                </a:lnTo>
                <a:lnTo>
                  <a:pt x="2670" y="124"/>
                </a:lnTo>
                <a:lnTo>
                  <a:pt x="2674" y="124"/>
                </a:lnTo>
                <a:lnTo>
                  <a:pt x="2678" y="124"/>
                </a:lnTo>
                <a:lnTo>
                  <a:pt x="2683" y="124"/>
                </a:lnTo>
                <a:lnTo>
                  <a:pt x="2685" y="124"/>
                </a:lnTo>
                <a:lnTo>
                  <a:pt x="2689" y="124"/>
                </a:lnTo>
                <a:lnTo>
                  <a:pt x="2693" y="124"/>
                </a:lnTo>
                <a:lnTo>
                  <a:pt x="2697" y="124"/>
                </a:lnTo>
                <a:lnTo>
                  <a:pt x="2699" y="124"/>
                </a:lnTo>
                <a:lnTo>
                  <a:pt x="2703" y="124"/>
                </a:lnTo>
                <a:lnTo>
                  <a:pt x="2708" y="124"/>
                </a:lnTo>
                <a:lnTo>
                  <a:pt x="2711" y="124"/>
                </a:lnTo>
                <a:lnTo>
                  <a:pt x="2714" y="124"/>
                </a:lnTo>
                <a:lnTo>
                  <a:pt x="2718" y="124"/>
                </a:lnTo>
                <a:lnTo>
                  <a:pt x="2722" y="124"/>
                </a:lnTo>
                <a:lnTo>
                  <a:pt x="2724" y="124"/>
                </a:lnTo>
                <a:lnTo>
                  <a:pt x="2728" y="124"/>
                </a:lnTo>
                <a:lnTo>
                  <a:pt x="2733" y="124"/>
                </a:lnTo>
                <a:lnTo>
                  <a:pt x="2737" y="124"/>
                </a:lnTo>
                <a:lnTo>
                  <a:pt x="2739" y="124"/>
                </a:lnTo>
                <a:lnTo>
                  <a:pt x="2743" y="124"/>
                </a:lnTo>
                <a:lnTo>
                  <a:pt x="2747" y="124"/>
                </a:lnTo>
                <a:lnTo>
                  <a:pt x="2751" y="124"/>
                </a:lnTo>
                <a:lnTo>
                  <a:pt x="2753" y="124"/>
                </a:lnTo>
                <a:lnTo>
                  <a:pt x="2758" y="124"/>
                </a:lnTo>
                <a:lnTo>
                  <a:pt x="2762" y="124"/>
                </a:lnTo>
                <a:lnTo>
                  <a:pt x="2766" y="124"/>
                </a:lnTo>
                <a:lnTo>
                  <a:pt x="2768" y="124"/>
                </a:lnTo>
                <a:lnTo>
                  <a:pt x="2772" y="124"/>
                </a:lnTo>
                <a:lnTo>
                  <a:pt x="2776" y="124"/>
                </a:lnTo>
                <a:lnTo>
                  <a:pt x="2778" y="124"/>
                </a:lnTo>
                <a:lnTo>
                  <a:pt x="2783" y="124"/>
                </a:lnTo>
                <a:lnTo>
                  <a:pt x="2787" y="124"/>
                </a:lnTo>
                <a:lnTo>
                  <a:pt x="2791" y="124"/>
                </a:lnTo>
                <a:lnTo>
                  <a:pt x="2793" y="124"/>
                </a:lnTo>
                <a:lnTo>
                  <a:pt x="2797" y="124"/>
                </a:lnTo>
                <a:lnTo>
                  <a:pt x="2801" y="124"/>
                </a:lnTo>
                <a:lnTo>
                  <a:pt x="2805" y="124"/>
                </a:lnTo>
                <a:lnTo>
                  <a:pt x="2808" y="124"/>
                </a:lnTo>
                <a:lnTo>
                  <a:pt x="2812" y="124"/>
                </a:lnTo>
                <a:lnTo>
                  <a:pt x="2816" y="124"/>
                </a:lnTo>
                <a:lnTo>
                  <a:pt x="2820" y="124"/>
                </a:lnTo>
                <a:lnTo>
                  <a:pt x="2822" y="124"/>
                </a:lnTo>
                <a:lnTo>
                  <a:pt x="2826" y="124"/>
                </a:lnTo>
                <a:lnTo>
                  <a:pt x="2830" y="124"/>
                </a:lnTo>
                <a:lnTo>
                  <a:pt x="2835" y="124"/>
                </a:lnTo>
                <a:lnTo>
                  <a:pt x="2837" y="124"/>
                </a:lnTo>
                <a:lnTo>
                  <a:pt x="2841" y="124"/>
                </a:lnTo>
                <a:lnTo>
                  <a:pt x="2845" y="124"/>
                </a:lnTo>
                <a:lnTo>
                  <a:pt x="2847" y="124"/>
                </a:lnTo>
                <a:lnTo>
                  <a:pt x="2851" y="124"/>
                </a:lnTo>
                <a:lnTo>
                  <a:pt x="2855" y="124"/>
                </a:lnTo>
                <a:lnTo>
                  <a:pt x="2860" y="124"/>
                </a:lnTo>
                <a:lnTo>
                  <a:pt x="2862" y="124"/>
                </a:lnTo>
                <a:lnTo>
                  <a:pt x="2866" y="124"/>
                </a:lnTo>
                <a:lnTo>
                  <a:pt x="2870" y="124"/>
                </a:lnTo>
                <a:lnTo>
                  <a:pt x="2874" y="124"/>
                </a:lnTo>
                <a:lnTo>
                  <a:pt x="2876" y="124"/>
                </a:lnTo>
                <a:lnTo>
                  <a:pt x="2880" y="124"/>
                </a:lnTo>
                <a:lnTo>
                  <a:pt x="2885" y="124"/>
                </a:lnTo>
                <a:lnTo>
                  <a:pt x="2889" y="124"/>
                </a:lnTo>
                <a:lnTo>
                  <a:pt x="2891" y="124"/>
                </a:lnTo>
                <a:lnTo>
                  <a:pt x="2895" y="124"/>
                </a:lnTo>
                <a:lnTo>
                  <a:pt x="2899" y="124"/>
                </a:lnTo>
                <a:lnTo>
                  <a:pt x="2903" y="124"/>
                </a:lnTo>
                <a:lnTo>
                  <a:pt x="2905" y="124"/>
                </a:lnTo>
                <a:lnTo>
                  <a:pt x="2910" y="124"/>
                </a:lnTo>
                <a:lnTo>
                  <a:pt x="2914" y="124"/>
                </a:lnTo>
                <a:lnTo>
                  <a:pt x="2916" y="124"/>
                </a:lnTo>
                <a:lnTo>
                  <a:pt x="2920" y="124"/>
                </a:lnTo>
                <a:lnTo>
                  <a:pt x="2924" y="124"/>
                </a:lnTo>
                <a:lnTo>
                  <a:pt x="2928" y="124"/>
                </a:lnTo>
                <a:lnTo>
                  <a:pt x="2930" y="124"/>
                </a:lnTo>
                <a:lnTo>
                  <a:pt x="2935" y="124"/>
                </a:lnTo>
                <a:lnTo>
                  <a:pt x="2939" y="124"/>
                </a:lnTo>
                <a:lnTo>
                  <a:pt x="2943" y="124"/>
                </a:lnTo>
                <a:lnTo>
                  <a:pt x="2945" y="124"/>
                </a:lnTo>
                <a:lnTo>
                  <a:pt x="2949" y="124"/>
                </a:lnTo>
                <a:lnTo>
                  <a:pt x="2953" y="124"/>
                </a:lnTo>
                <a:lnTo>
                  <a:pt x="2957" y="124"/>
                </a:lnTo>
                <a:lnTo>
                  <a:pt x="2960" y="124"/>
                </a:lnTo>
                <a:lnTo>
                  <a:pt x="2964" y="124"/>
                </a:lnTo>
                <a:lnTo>
                  <a:pt x="2968" y="124"/>
                </a:lnTo>
                <a:lnTo>
                  <a:pt x="2970" y="124"/>
                </a:lnTo>
                <a:lnTo>
                  <a:pt x="2974" y="124"/>
                </a:lnTo>
                <a:lnTo>
                  <a:pt x="2978" y="124"/>
                </a:lnTo>
                <a:lnTo>
                  <a:pt x="2982" y="124"/>
                </a:lnTo>
                <a:lnTo>
                  <a:pt x="2985" y="124"/>
                </a:lnTo>
                <a:lnTo>
                  <a:pt x="2989" y="124"/>
                </a:lnTo>
                <a:lnTo>
                  <a:pt x="2993" y="124"/>
                </a:lnTo>
                <a:lnTo>
                  <a:pt x="2997" y="124"/>
                </a:lnTo>
                <a:lnTo>
                  <a:pt x="2999" y="124"/>
                </a:lnTo>
                <a:lnTo>
                  <a:pt x="3004" y="124"/>
                </a:lnTo>
                <a:lnTo>
                  <a:pt x="3007" y="124"/>
                </a:lnTo>
                <a:lnTo>
                  <a:pt x="3012" y="124"/>
                </a:lnTo>
                <a:lnTo>
                  <a:pt x="3014" y="124"/>
                </a:lnTo>
                <a:lnTo>
                  <a:pt x="3018" y="124"/>
                </a:lnTo>
                <a:lnTo>
                  <a:pt x="3022" y="124"/>
                </a:lnTo>
                <a:lnTo>
                  <a:pt x="3026" y="124"/>
                </a:lnTo>
                <a:lnTo>
                  <a:pt x="3029" y="124"/>
                </a:lnTo>
                <a:lnTo>
                  <a:pt x="3032" y="124"/>
                </a:lnTo>
                <a:lnTo>
                  <a:pt x="3037" y="124"/>
                </a:lnTo>
                <a:lnTo>
                  <a:pt x="3039" y="124"/>
                </a:lnTo>
                <a:lnTo>
                  <a:pt x="3043" y="124"/>
                </a:lnTo>
                <a:lnTo>
                  <a:pt x="3047" y="124"/>
                </a:lnTo>
                <a:lnTo>
                  <a:pt x="3051" y="124"/>
                </a:lnTo>
                <a:lnTo>
                  <a:pt x="3054" y="124"/>
                </a:lnTo>
                <a:lnTo>
                  <a:pt x="3057" y="124"/>
                </a:lnTo>
                <a:lnTo>
                  <a:pt x="3062" y="124"/>
                </a:lnTo>
                <a:lnTo>
                  <a:pt x="3066" y="124"/>
                </a:lnTo>
                <a:lnTo>
                  <a:pt x="3068" y="124"/>
                </a:lnTo>
                <a:lnTo>
                  <a:pt x="3072" y="124"/>
                </a:lnTo>
                <a:lnTo>
                  <a:pt x="3076" y="124"/>
                </a:lnTo>
                <a:lnTo>
                  <a:pt x="3081" y="124"/>
                </a:lnTo>
                <a:lnTo>
                  <a:pt x="3085" y="124"/>
                </a:lnTo>
                <a:lnTo>
                  <a:pt x="3087" y="124"/>
                </a:lnTo>
                <a:lnTo>
                  <a:pt x="3091" y="124"/>
                </a:lnTo>
                <a:lnTo>
                  <a:pt x="3095" y="124"/>
                </a:lnTo>
                <a:lnTo>
                  <a:pt x="3099" y="124"/>
                </a:lnTo>
                <a:lnTo>
                  <a:pt x="3101" y="124"/>
                </a:lnTo>
                <a:lnTo>
                  <a:pt x="3106" y="124"/>
                </a:lnTo>
                <a:lnTo>
                  <a:pt x="3110" y="124"/>
                </a:lnTo>
                <a:lnTo>
                  <a:pt x="3112" y="124"/>
                </a:lnTo>
                <a:lnTo>
                  <a:pt x="3116" y="124"/>
                </a:lnTo>
                <a:lnTo>
                  <a:pt x="3120" y="124"/>
                </a:lnTo>
                <a:lnTo>
                  <a:pt x="3124" y="124"/>
                </a:lnTo>
                <a:lnTo>
                  <a:pt x="3126" y="124"/>
                </a:lnTo>
                <a:lnTo>
                  <a:pt x="3131" y="124"/>
                </a:lnTo>
                <a:lnTo>
                  <a:pt x="3135" y="124"/>
                </a:lnTo>
                <a:lnTo>
                  <a:pt x="3139" y="124"/>
                </a:lnTo>
                <a:lnTo>
                  <a:pt x="3141" y="124"/>
                </a:lnTo>
                <a:lnTo>
                  <a:pt x="3145" y="124"/>
                </a:lnTo>
                <a:lnTo>
                  <a:pt x="3149" y="124"/>
                </a:lnTo>
                <a:lnTo>
                  <a:pt x="3154" y="124"/>
                </a:lnTo>
                <a:lnTo>
                  <a:pt x="3156" y="124"/>
                </a:lnTo>
                <a:lnTo>
                  <a:pt x="3160" y="124"/>
                </a:lnTo>
                <a:lnTo>
                  <a:pt x="3164" y="124"/>
                </a:lnTo>
                <a:lnTo>
                  <a:pt x="3166" y="124"/>
                </a:lnTo>
                <a:lnTo>
                  <a:pt x="3170" y="124"/>
                </a:lnTo>
                <a:lnTo>
                  <a:pt x="3174" y="124"/>
                </a:lnTo>
                <a:lnTo>
                  <a:pt x="3179" y="124"/>
                </a:lnTo>
                <a:lnTo>
                  <a:pt x="3181" y="124"/>
                </a:lnTo>
                <a:lnTo>
                  <a:pt x="3185" y="124"/>
                </a:lnTo>
                <a:lnTo>
                  <a:pt x="3189" y="124"/>
                </a:lnTo>
                <a:lnTo>
                  <a:pt x="3193" y="124"/>
                </a:lnTo>
                <a:lnTo>
                  <a:pt x="3195" y="124"/>
                </a:lnTo>
                <a:lnTo>
                  <a:pt x="3199" y="124"/>
                </a:lnTo>
                <a:lnTo>
                  <a:pt x="3203" y="124"/>
                </a:lnTo>
                <a:lnTo>
                  <a:pt x="3208" y="124"/>
                </a:lnTo>
                <a:lnTo>
                  <a:pt x="3210" y="124"/>
                </a:lnTo>
                <a:lnTo>
                  <a:pt x="3214" y="124"/>
                </a:lnTo>
                <a:lnTo>
                  <a:pt x="3218" y="124"/>
                </a:lnTo>
                <a:lnTo>
                  <a:pt x="3222" y="124"/>
                </a:lnTo>
                <a:lnTo>
                  <a:pt x="3224" y="124"/>
                </a:lnTo>
                <a:lnTo>
                  <a:pt x="3228" y="124"/>
                </a:lnTo>
                <a:lnTo>
                  <a:pt x="3233" y="124"/>
                </a:lnTo>
                <a:lnTo>
                  <a:pt x="3235" y="124"/>
                </a:lnTo>
                <a:lnTo>
                  <a:pt x="3239" y="124"/>
                </a:lnTo>
                <a:lnTo>
                  <a:pt x="3243" y="124"/>
                </a:lnTo>
                <a:lnTo>
                  <a:pt x="3247" y="124"/>
                </a:lnTo>
                <a:lnTo>
                  <a:pt x="3249" y="124"/>
                </a:lnTo>
                <a:lnTo>
                  <a:pt x="3253" y="124"/>
                </a:lnTo>
                <a:lnTo>
                  <a:pt x="3258" y="124"/>
                </a:lnTo>
                <a:lnTo>
                  <a:pt x="3262" y="124"/>
                </a:lnTo>
                <a:lnTo>
                  <a:pt x="3264" y="124"/>
                </a:lnTo>
                <a:lnTo>
                  <a:pt x="3268" y="124"/>
                </a:lnTo>
                <a:lnTo>
                  <a:pt x="3272" y="124"/>
                </a:lnTo>
                <a:lnTo>
                  <a:pt x="3276" y="124"/>
                </a:lnTo>
                <a:lnTo>
                  <a:pt x="3278" y="124"/>
                </a:lnTo>
                <a:lnTo>
                  <a:pt x="3283" y="124"/>
                </a:lnTo>
                <a:lnTo>
                  <a:pt x="3287" y="124"/>
                </a:lnTo>
                <a:lnTo>
                  <a:pt x="3291" y="124"/>
                </a:lnTo>
                <a:lnTo>
                  <a:pt x="3293" y="124"/>
                </a:lnTo>
                <a:lnTo>
                  <a:pt x="3297" y="124"/>
                </a:lnTo>
                <a:lnTo>
                  <a:pt x="3301" y="124"/>
                </a:lnTo>
                <a:lnTo>
                  <a:pt x="3303" y="124"/>
                </a:lnTo>
                <a:lnTo>
                  <a:pt x="3308" y="124"/>
                </a:lnTo>
                <a:lnTo>
                  <a:pt x="3312" y="124"/>
                </a:lnTo>
                <a:lnTo>
                  <a:pt x="3316" y="124"/>
                </a:lnTo>
                <a:lnTo>
                  <a:pt x="3318" y="124"/>
                </a:lnTo>
                <a:lnTo>
                  <a:pt x="3322" y="124"/>
                </a:lnTo>
                <a:lnTo>
                  <a:pt x="3326" y="124"/>
                </a:lnTo>
                <a:lnTo>
                  <a:pt x="3331" y="124"/>
                </a:lnTo>
                <a:lnTo>
                  <a:pt x="3333" y="124"/>
                </a:lnTo>
                <a:lnTo>
                  <a:pt x="3337" y="124"/>
                </a:lnTo>
                <a:lnTo>
                  <a:pt x="3341" y="124"/>
                </a:lnTo>
                <a:lnTo>
                  <a:pt x="3345" y="124"/>
                </a:lnTo>
                <a:lnTo>
                  <a:pt x="3347" y="124"/>
                </a:lnTo>
                <a:lnTo>
                  <a:pt x="3351" y="124"/>
                </a:lnTo>
                <a:lnTo>
                  <a:pt x="3356" y="124"/>
                </a:lnTo>
                <a:lnTo>
                  <a:pt x="3360" y="124"/>
                </a:lnTo>
                <a:lnTo>
                  <a:pt x="3362" y="124"/>
                </a:lnTo>
                <a:lnTo>
                  <a:pt x="3366" y="124"/>
                </a:lnTo>
                <a:lnTo>
                  <a:pt x="3370" y="124"/>
                </a:lnTo>
                <a:lnTo>
                  <a:pt x="3372" y="124"/>
                </a:lnTo>
                <a:lnTo>
                  <a:pt x="3376" y="124"/>
                </a:lnTo>
                <a:lnTo>
                  <a:pt x="3381" y="124"/>
                </a:lnTo>
                <a:lnTo>
                  <a:pt x="3385" y="124"/>
                </a:lnTo>
                <a:lnTo>
                  <a:pt x="3387" y="124"/>
                </a:lnTo>
                <a:lnTo>
                  <a:pt x="3391" y="124"/>
                </a:lnTo>
                <a:lnTo>
                  <a:pt x="3395" y="124"/>
                </a:lnTo>
                <a:lnTo>
                  <a:pt x="3400" y="124"/>
                </a:lnTo>
                <a:lnTo>
                  <a:pt x="3401" y="124"/>
                </a:lnTo>
                <a:lnTo>
                  <a:pt x="3406" y="124"/>
                </a:lnTo>
                <a:lnTo>
                  <a:pt x="3410" y="124"/>
                </a:lnTo>
                <a:lnTo>
                  <a:pt x="3414" y="124"/>
                </a:lnTo>
                <a:lnTo>
                  <a:pt x="3416" y="124"/>
                </a:lnTo>
                <a:lnTo>
                  <a:pt x="3420" y="124"/>
                </a:lnTo>
                <a:lnTo>
                  <a:pt x="3425" y="124"/>
                </a:lnTo>
                <a:lnTo>
                  <a:pt x="3426" y="124"/>
                </a:lnTo>
                <a:lnTo>
                  <a:pt x="3431" y="124"/>
                </a:lnTo>
                <a:lnTo>
                  <a:pt x="3435" y="124"/>
                </a:lnTo>
                <a:lnTo>
                  <a:pt x="3439" y="124"/>
                </a:lnTo>
                <a:lnTo>
                  <a:pt x="3441" y="124"/>
                </a:lnTo>
                <a:lnTo>
                  <a:pt x="3445" y="124"/>
                </a:lnTo>
                <a:lnTo>
                  <a:pt x="3450" y="124"/>
                </a:lnTo>
                <a:lnTo>
                  <a:pt x="3453" y="124"/>
                </a:lnTo>
                <a:lnTo>
                  <a:pt x="3456" y="124"/>
                </a:lnTo>
                <a:lnTo>
                  <a:pt x="3460" y="124"/>
                </a:lnTo>
                <a:lnTo>
                  <a:pt x="3464" y="124"/>
                </a:lnTo>
                <a:lnTo>
                  <a:pt x="3468" y="124"/>
                </a:lnTo>
                <a:lnTo>
                  <a:pt x="3470" y="124"/>
                </a:lnTo>
                <a:lnTo>
                  <a:pt x="3475" y="124"/>
                </a:lnTo>
                <a:lnTo>
                  <a:pt x="3478" y="124"/>
                </a:lnTo>
                <a:lnTo>
                  <a:pt x="3483" y="124"/>
                </a:lnTo>
                <a:lnTo>
                  <a:pt x="3485" y="124"/>
                </a:lnTo>
                <a:lnTo>
                  <a:pt x="3489" y="124"/>
                </a:lnTo>
                <a:lnTo>
                  <a:pt x="3493" y="124"/>
                </a:lnTo>
                <a:lnTo>
                  <a:pt x="3495" y="124"/>
                </a:lnTo>
                <a:lnTo>
                  <a:pt x="3500" y="124"/>
                </a:lnTo>
                <a:lnTo>
                  <a:pt x="3504" y="124"/>
                </a:lnTo>
                <a:lnTo>
                  <a:pt x="3508" y="124"/>
                </a:lnTo>
                <a:lnTo>
                  <a:pt x="3510" y="124"/>
                </a:lnTo>
                <a:lnTo>
                  <a:pt x="3514" y="124"/>
                </a:lnTo>
                <a:lnTo>
                  <a:pt x="3518" y="124"/>
                </a:lnTo>
                <a:lnTo>
                  <a:pt x="3522" y="124"/>
                </a:lnTo>
                <a:lnTo>
                  <a:pt x="3527" y="124"/>
                </a:lnTo>
                <a:lnTo>
                  <a:pt x="3529" y="124"/>
                </a:lnTo>
                <a:lnTo>
                  <a:pt x="3533" y="124"/>
                </a:lnTo>
                <a:lnTo>
                  <a:pt x="3537" y="124"/>
                </a:lnTo>
                <a:lnTo>
                  <a:pt x="3541" y="124"/>
                </a:lnTo>
                <a:lnTo>
                  <a:pt x="3543" y="124"/>
                </a:lnTo>
                <a:lnTo>
                  <a:pt x="3547" y="124"/>
                </a:lnTo>
                <a:lnTo>
                  <a:pt x="3552" y="124"/>
                </a:lnTo>
                <a:lnTo>
                  <a:pt x="3554" y="124"/>
                </a:lnTo>
                <a:lnTo>
                  <a:pt x="3558" y="124"/>
                </a:lnTo>
                <a:lnTo>
                  <a:pt x="3562" y="124"/>
                </a:lnTo>
                <a:lnTo>
                  <a:pt x="3566" y="124"/>
                </a:lnTo>
                <a:lnTo>
                  <a:pt x="3568" y="124"/>
                </a:lnTo>
                <a:lnTo>
                  <a:pt x="3572" y="124"/>
                </a:lnTo>
                <a:lnTo>
                  <a:pt x="3577" y="124"/>
                </a:lnTo>
                <a:lnTo>
                  <a:pt x="3581" y="124"/>
                </a:lnTo>
                <a:lnTo>
                  <a:pt x="3583" y="124"/>
                </a:lnTo>
                <a:lnTo>
                  <a:pt x="3587" y="124"/>
                </a:lnTo>
                <a:lnTo>
                  <a:pt x="3591" y="124"/>
                </a:lnTo>
                <a:lnTo>
                  <a:pt x="3595" y="124"/>
                </a:lnTo>
                <a:lnTo>
                  <a:pt x="3597" y="124"/>
                </a:lnTo>
                <a:lnTo>
                  <a:pt x="3602" y="124"/>
                </a:lnTo>
                <a:lnTo>
                  <a:pt x="3606" y="124"/>
                </a:lnTo>
                <a:lnTo>
                  <a:pt x="3610" y="124"/>
                </a:lnTo>
                <a:lnTo>
                  <a:pt x="3612" y="124"/>
                </a:lnTo>
                <a:lnTo>
                  <a:pt x="3616" y="124"/>
                </a:lnTo>
                <a:lnTo>
                  <a:pt x="3620" y="124"/>
                </a:lnTo>
                <a:lnTo>
                  <a:pt x="3622" y="124"/>
                </a:lnTo>
                <a:lnTo>
                  <a:pt x="3627" y="124"/>
                </a:lnTo>
                <a:lnTo>
                  <a:pt x="3631" y="124"/>
                </a:lnTo>
                <a:lnTo>
                  <a:pt x="3635" y="124"/>
                </a:lnTo>
                <a:lnTo>
                  <a:pt x="3637" y="124"/>
                </a:lnTo>
                <a:lnTo>
                  <a:pt x="3641" y="124"/>
                </a:lnTo>
                <a:lnTo>
                  <a:pt x="3645" y="124"/>
                </a:lnTo>
                <a:lnTo>
                  <a:pt x="3649" y="124"/>
                </a:lnTo>
                <a:lnTo>
                  <a:pt x="3652" y="124"/>
                </a:lnTo>
                <a:lnTo>
                  <a:pt x="3656" y="124"/>
                </a:lnTo>
                <a:lnTo>
                  <a:pt x="3660" y="124"/>
                </a:lnTo>
                <a:lnTo>
                  <a:pt x="3664" y="124"/>
                </a:lnTo>
                <a:lnTo>
                  <a:pt x="3666" y="124"/>
                </a:lnTo>
                <a:lnTo>
                  <a:pt x="3670" y="124"/>
                </a:lnTo>
                <a:lnTo>
                  <a:pt x="3674" y="124"/>
                </a:lnTo>
                <a:lnTo>
                  <a:pt x="3679" y="124"/>
                </a:lnTo>
                <a:lnTo>
                  <a:pt x="3681" y="124"/>
                </a:lnTo>
                <a:lnTo>
                  <a:pt x="3685" y="124"/>
                </a:lnTo>
                <a:lnTo>
                  <a:pt x="3689" y="124"/>
                </a:lnTo>
                <a:lnTo>
                  <a:pt x="3691" y="124"/>
                </a:lnTo>
                <a:lnTo>
                  <a:pt x="3695" y="124"/>
                </a:lnTo>
                <a:lnTo>
                  <a:pt x="3699" y="124"/>
                </a:lnTo>
                <a:lnTo>
                  <a:pt x="3704" y="124"/>
                </a:lnTo>
                <a:lnTo>
                  <a:pt x="3706" y="124"/>
                </a:lnTo>
                <a:lnTo>
                  <a:pt x="3710" y="124"/>
                </a:lnTo>
                <a:lnTo>
                  <a:pt x="3714" y="124"/>
                </a:lnTo>
                <a:lnTo>
                  <a:pt x="3718" y="124"/>
                </a:lnTo>
                <a:lnTo>
                  <a:pt x="3720" y="124"/>
                </a:lnTo>
                <a:lnTo>
                  <a:pt x="3724" y="124"/>
                </a:lnTo>
                <a:lnTo>
                  <a:pt x="3729" y="124"/>
                </a:lnTo>
                <a:lnTo>
                  <a:pt x="3733" y="124"/>
                </a:lnTo>
                <a:lnTo>
                  <a:pt x="3735" y="124"/>
                </a:lnTo>
                <a:lnTo>
                  <a:pt x="3739" y="124"/>
                </a:lnTo>
                <a:lnTo>
                  <a:pt x="3743" y="124"/>
                </a:lnTo>
                <a:lnTo>
                  <a:pt x="3747" y="124"/>
                </a:lnTo>
                <a:lnTo>
                  <a:pt x="3749" y="124"/>
                </a:lnTo>
                <a:lnTo>
                  <a:pt x="3754" y="124"/>
                </a:lnTo>
                <a:lnTo>
                  <a:pt x="3758" y="124"/>
                </a:lnTo>
                <a:lnTo>
                  <a:pt x="3760" y="124"/>
                </a:lnTo>
                <a:lnTo>
                  <a:pt x="3764" y="124"/>
                </a:lnTo>
                <a:lnTo>
                  <a:pt x="3768" y="124"/>
                </a:lnTo>
                <a:lnTo>
                  <a:pt x="3772" y="124"/>
                </a:lnTo>
                <a:lnTo>
                  <a:pt x="3774" y="124"/>
                </a:lnTo>
                <a:lnTo>
                  <a:pt x="3779" y="124"/>
                </a:lnTo>
                <a:lnTo>
                  <a:pt x="3783" y="124"/>
                </a:lnTo>
                <a:lnTo>
                  <a:pt x="3787" y="124"/>
                </a:lnTo>
                <a:lnTo>
                  <a:pt x="3789" y="124"/>
                </a:lnTo>
                <a:lnTo>
                  <a:pt x="3793" y="124"/>
                </a:lnTo>
                <a:lnTo>
                  <a:pt x="3797" y="124"/>
                </a:lnTo>
                <a:lnTo>
                  <a:pt x="3802" y="124"/>
                </a:lnTo>
                <a:lnTo>
                  <a:pt x="3804" y="124"/>
                </a:lnTo>
                <a:lnTo>
                  <a:pt x="3808" y="124"/>
                </a:lnTo>
                <a:lnTo>
                  <a:pt x="3812" y="124"/>
                </a:lnTo>
                <a:lnTo>
                  <a:pt x="3814" y="124"/>
                </a:lnTo>
                <a:lnTo>
                  <a:pt x="3818" y="124"/>
                </a:lnTo>
                <a:lnTo>
                  <a:pt x="3823" y="124"/>
                </a:lnTo>
                <a:lnTo>
                  <a:pt x="3826" y="124"/>
                </a:lnTo>
                <a:lnTo>
                  <a:pt x="3829" y="124"/>
                </a:lnTo>
                <a:lnTo>
                  <a:pt x="3833" y="124"/>
                </a:lnTo>
                <a:lnTo>
                  <a:pt x="3837" y="124"/>
                </a:lnTo>
                <a:lnTo>
                  <a:pt x="3841" y="124"/>
                </a:lnTo>
                <a:lnTo>
                  <a:pt x="3843" y="124"/>
                </a:lnTo>
                <a:lnTo>
                  <a:pt x="3848" y="124"/>
                </a:lnTo>
                <a:lnTo>
                  <a:pt x="3851" y="124"/>
                </a:lnTo>
                <a:lnTo>
                  <a:pt x="3856" y="124"/>
                </a:lnTo>
                <a:lnTo>
                  <a:pt x="3858" y="124"/>
                </a:lnTo>
                <a:lnTo>
                  <a:pt x="3862" y="124"/>
                </a:lnTo>
                <a:lnTo>
                  <a:pt x="3866" y="124"/>
                </a:lnTo>
                <a:lnTo>
                  <a:pt x="3870" y="124"/>
                </a:lnTo>
                <a:lnTo>
                  <a:pt x="3873" y="124"/>
                </a:lnTo>
                <a:lnTo>
                  <a:pt x="3876" y="124"/>
                </a:lnTo>
                <a:lnTo>
                  <a:pt x="3881" y="124"/>
                </a:lnTo>
                <a:lnTo>
                  <a:pt x="3883" y="124"/>
                </a:lnTo>
                <a:lnTo>
                  <a:pt x="3887" y="124"/>
                </a:lnTo>
                <a:lnTo>
                  <a:pt x="3891" y="124"/>
                </a:lnTo>
                <a:lnTo>
                  <a:pt x="3895" y="124"/>
                </a:lnTo>
                <a:lnTo>
                  <a:pt x="3898" y="124"/>
                </a:lnTo>
                <a:lnTo>
                  <a:pt x="3901" y="124"/>
                </a:lnTo>
                <a:lnTo>
                  <a:pt x="3906" y="124"/>
                </a:lnTo>
                <a:lnTo>
                  <a:pt x="3910" y="124"/>
                </a:lnTo>
                <a:lnTo>
                  <a:pt x="3912" y="124"/>
                </a:lnTo>
                <a:lnTo>
                  <a:pt x="3916" y="124"/>
                </a:lnTo>
                <a:lnTo>
                  <a:pt x="3920" y="124"/>
                </a:lnTo>
                <a:lnTo>
                  <a:pt x="3925" y="124"/>
                </a:lnTo>
                <a:lnTo>
                  <a:pt x="3926" y="124"/>
                </a:lnTo>
                <a:lnTo>
                  <a:pt x="3931" y="124"/>
                </a:lnTo>
                <a:lnTo>
                  <a:pt x="3935" y="124"/>
                </a:lnTo>
                <a:lnTo>
                  <a:pt x="3939" y="124"/>
                </a:lnTo>
                <a:lnTo>
                  <a:pt x="3941" y="124"/>
                </a:lnTo>
                <a:lnTo>
                  <a:pt x="3945" y="124"/>
                </a:lnTo>
                <a:lnTo>
                  <a:pt x="3950" y="124"/>
                </a:lnTo>
                <a:lnTo>
                  <a:pt x="3952" y="124"/>
                </a:lnTo>
                <a:lnTo>
                  <a:pt x="3956" y="124"/>
                </a:lnTo>
                <a:lnTo>
                  <a:pt x="3960" y="124"/>
                </a:lnTo>
                <a:lnTo>
                  <a:pt x="3964" y="124"/>
                </a:lnTo>
                <a:lnTo>
                  <a:pt x="3968" y="124"/>
                </a:lnTo>
                <a:lnTo>
                  <a:pt x="3970" y="124"/>
                </a:lnTo>
                <a:lnTo>
                  <a:pt x="3975" y="124"/>
                </a:lnTo>
                <a:lnTo>
                  <a:pt x="3979" y="124"/>
                </a:lnTo>
                <a:lnTo>
                  <a:pt x="3983" y="124"/>
                </a:lnTo>
                <a:lnTo>
                  <a:pt x="3985" y="124"/>
                </a:lnTo>
                <a:lnTo>
                  <a:pt x="3989" y="124"/>
                </a:lnTo>
                <a:lnTo>
                  <a:pt x="3993" y="124"/>
                </a:lnTo>
                <a:lnTo>
                  <a:pt x="3998" y="124"/>
                </a:lnTo>
                <a:lnTo>
                  <a:pt x="4000" y="124"/>
                </a:lnTo>
                <a:lnTo>
                  <a:pt x="4004" y="124"/>
                </a:lnTo>
                <a:lnTo>
                  <a:pt x="4008" y="124"/>
                </a:lnTo>
                <a:lnTo>
                  <a:pt x="4010" y="124"/>
                </a:lnTo>
                <a:lnTo>
                  <a:pt x="4014" y="124"/>
                </a:lnTo>
                <a:lnTo>
                  <a:pt x="4018" y="124"/>
                </a:lnTo>
                <a:lnTo>
                  <a:pt x="4023" y="124"/>
                </a:lnTo>
                <a:lnTo>
                  <a:pt x="4025" y="124"/>
                </a:lnTo>
                <a:lnTo>
                  <a:pt x="4029" y="124"/>
                </a:lnTo>
                <a:lnTo>
                  <a:pt x="4033" y="124"/>
                </a:lnTo>
                <a:lnTo>
                  <a:pt x="4037" y="124"/>
                </a:lnTo>
                <a:lnTo>
                  <a:pt x="4039" y="124"/>
                </a:lnTo>
                <a:lnTo>
                  <a:pt x="4043" y="124"/>
                </a:lnTo>
                <a:lnTo>
                  <a:pt x="4048" y="124"/>
                </a:lnTo>
                <a:lnTo>
                  <a:pt x="4052" y="124"/>
                </a:lnTo>
                <a:lnTo>
                  <a:pt x="4054" y="124"/>
                </a:lnTo>
                <a:lnTo>
                  <a:pt x="4058" y="124"/>
                </a:lnTo>
                <a:lnTo>
                  <a:pt x="4062" y="124"/>
                </a:lnTo>
                <a:lnTo>
                  <a:pt x="4066" y="124"/>
                </a:lnTo>
                <a:lnTo>
                  <a:pt x="4068" y="124"/>
                </a:lnTo>
                <a:lnTo>
                  <a:pt x="4073" y="124"/>
                </a:lnTo>
                <a:lnTo>
                  <a:pt x="4077" y="124"/>
                </a:lnTo>
                <a:lnTo>
                  <a:pt x="4079" y="124"/>
                </a:lnTo>
                <a:lnTo>
                  <a:pt x="4083" y="124"/>
                </a:lnTo>
                <a:lnTo>
                  <a:pt x="4087" y="124"/>
                </a:lnTo>
                <a:lnTo>
                  <a:pt x="4091" y="124"/>
                </a:lnTo>
                <a:lnTo>
                  <a:pt x="4093" y="124"/>
                </a:lnTo>
                <a:lnTo>
                  <a:pt x="4098" y="124"/>
                </a:lnTo>
                <a:lnTo>
                  <a:pt x="4102" y="124"/>
                </a:lnTo>
                <a:lnTo>
                  <a:pt x="4106" y="124"/>
                </a:lnTo>
                <a:lnTo>
                  <a:pt x="4108" y="124"/>
                </a:lnTo>
                <a:lnTo>
                  <a:pt x="4112" y="124"/>
                </a:lnTo>
                <a:lnTo>
                  <a:pt x="4116" y="124"/>
                </a:lnTo>
                <a:lnTo>
                  <a:pt x="4120" y="124"/>
                </a:lnTo>
                <a:lnTo>
                  <a:pt x="4123" y="124"/>
                </a:lnTo>
                <a:lnTo>
                  <a:pt x="4127" y="124"/>
                </a:lnTo>
                <a:lnTo>
                  <a:pt x="4131" y="124"/>
                </a:lnTo>
                <a:lnTo>
                  <a:pt x="4135" y="124"/>
                </a:lnTo>
                <a:lnTo>
                  <a:pt x="4137" y="124"/>
                </a:lnTo>
                <a:lnTo>
                  <a:pt x="4141" y="124"/>
                </a:lnTo>
                <a:lnTo>
                  <a:pt x="4145" y="124"/>
                </a:lnTo>
                <a:lnTo>
                  <a:pt x="4147" y="124"/>
                </a:lnTo>
                <a:lnTo>
                  <a:pt x="4152" y="124"/>
                </a:lnTo>
                <a:lnTo>
                  <a:pt x="4156" y="124"/>
                </a:lnTo>
                <a:lnTo>
                  <a:pt x="4160" y="124"/>
                </a:lnTo>
                <a:lnTo>
                  <a:pt x="4162" y="124"/>
                </a:lnTo>
                <a:lnTo>
                  <a:pt x="4166" y="124"/>
                </a:lnTo>
                <a:lnTo>
                  <a:pt x="4170" y="124"/>
                </a:lnTo>
                <a:lnTo>
                  <a:pt x="4175" y="124"/>
                </a:lnTo>
                <a:lnTo>
                  <a:pt x="4177" y="124"/>
                </a:lnTo>
                <a:lnTo>
                  <a:pt x="4181" y="124"/>
                </a:lnTo>
                <a:lnTo>
                  <a:pt x="4185" y="124"/>
                </a:lnTo>
                <a:lnTo>
                  <a:pt x="4189" y="124"/>
                </a:lnTo>
                <a:lnTo>
                  <a:pt x="4191" y="124"/>
                </a:lnTo>
                <a:lnTo>
                  <a:pt x="4195" y="124"/>
                </a:lnTo>
                <a:lnTo>
                  <a:pt x="4200" y="124"/>
                </a:lnTo>
                <a:lnTo>
                  <a:pt x="4202" y="124"/>
                </a:lnTo>
                <a:lnTo>
                  <a:pt x="4206" y="124"/>
                </a:lnTo>
                <a:lnTo>
                  <a:pt x="4210" y="124"/>
                </a:lnTo>
                <a:lnTo>
                  <a:pt x="4214" y="124"/>
                </a:lnTo>
                <a:lnTo>
                  <a:pt x="4216" y="124"/>
                </a:lnTo>
                <a:lnTo>
                  <a:pt x="4220" y="124"/>
                </a:lnTo>
                <a:lnTo>
                  <a:pt x="4225" y="124"/>
                </a:lnTo>
                <a:lnTo>
                  <a:pt x="4229" y="124"/>
                </a:lnTo>
                <a:lnTo>
                  <a:pt x="4231" y="124"/>
                </a:lnTo>
                <a:lnTo>
                  <a:pt x="4235" y="124"/>
                </a:lnTo>
                <a:lnTo>
                  <a:pt x="4239" y="124"/>
                </a:lnTo>
                <a:lnTo>
                  <a:pt x="4244" y="124"/>
                </a:lnTo>
                <a:lnTo>
                  <a:pt x="4245" y="124"/>
                </a:lnTo>
                <a:lnTo>
                  <a:pt x="4250" y="124"/>
                </a:lnTo>
                <a:lnTo>
                  <a:pt x="4254" y="124"/>
                </a:lnTo>
                <a:lnTo>
                  <a:pt x="4258" y="124"/>
                </a:lnTo>
                <a:lnTo>
                  <a:pt x="4260" y="124"/>
                </a:lnTo>
                <a:lnTo>
                  <a:pt x="4264" y="124"/>
                </a:lnTo>
                <a:lnTo>
                  <a:pt x="4269" y="124"/>
                </a:lnTo>
                <a:lnTo>
                  <a:pt x="4271" y="124"/>
                </a:lnTo>
                <a:lnTo>
                  <a:pt x="4275" y="124"/>
                </a:lnTo>
                <a:lnTo>
                  <a:pt x="4279" y="124"/>
                </a:lnTo>
                <a:lnTo>
                  <a:pt x="4283" y="124"/>
                </a:lnTo>
                <a:lnTo>
                  <a:pt x="4285" y="124"/>
                </a:lnTo>
                <a:lnTo>
                  <a:pt x="4289" y="124"/>
                </a:lnTo>
                <a:lnTo>
                  <a:pt x="4294" y="124"/>
                </a:lnTo>
                <a:lnTo>
                  <a:pt x="4297" y="124"/>
                </a:lnTo>
                <a:lnTo>
                  <a:pt x="4300" y="124"/>
                </a:lnTo>
                <a:lnTo>
                  <a:pt x="4304" y="124"/>
                </a:lnTo>
                <a:lnTo>
                  <a:pt x="4308" y="124"/>
                </a:lnTo>
                <a:lnTo>
                  <a:pt x="4312" y="124"/>
                </a:lnTo>
                <a:lnTo>
                  <a:pt x="4314" y="124"/>
                </a:lnTo>
                <a:lnTo>
                  <a:pt x="4319" y="124"/>
                </a:lnTo>
                <a:lnTo>
                  <a:pt x="4322" y="124"/>
                </a:lnTo>
                <a:lnTo>
                  <a:pt x="4327" y="124"/>
                </a:lnTo>
                <a:lnTo>
                  <a:pt x="4329" y="124"/>
                </a:lnTo>
                <a:lnTo>
                  <a:pt x="4333" y="124"/>
                </a:lnTo>
                <a:lnTo>
                  <a:pt x="4337" y="124"/>
                </a:lnTo>
                <a:lnTo>
                  <a:pt x="4339" y="124"/>
                </a:lnTo>
                <a:lnTo>
                  <a:pt x="4344" y="124"/>
                </a:lnTo>
                <a:lnTo>
                  <a:pt x="4348" y="124"/>
                </a:lnTo>
                <a:lnTo>
                  <a:pt x="4352" y="124"/>
                </a:lnTo>
                <a:lnTo>
                  <a:pt x="4354" y="124"/>
                </a:lnTo>
                <a:lnTo>
                  <a:pt x="4358" y="124"/>
                </a:lnTo>
                <a:lnTo>
                  <a:pt x="4362" y="124"/>
                </a:lnTo>
                <a:lnTo>
                  <a:pt x="4366" y="124"/>
                </a:lnTo>
                <a:lnTo>
                  <a:pt x="4369" y="124"/>
                </a:lnTo>
                <a:lnTo>
                  <a:pt x="4373" y="124"/>
                </a:lnTo>
                <a:lnTo>
                  <a:pt x="4377" y="124"/>
                </a:lnTo>
                <a:lnTo>
                  <a:pt x="4381" y="124"/>
                </a:lnTo>
                <a:lnTo>
                  <a:pt x="4383" y="124"/>
                </a:lnTo>
                <a:lnTo>
                  <a:pt x="4387" y="124"/>
                </a:lnTo>
                <a:lnTo>
                  <a:pt x="4391" y="124"/>
                </a:lnTo>
                <a:lnTo>
                  <a:pt x="4394" y="124"/>
                </a:lnTo>
                <a:lnTo>
                  <a:pt x="4398" y="0"/>
                </a:lnTo>
                <a:lnTo>
                  <a:pt x="4402" y="124"/>
                </a:lnTo>
                <a:lnTo>
                  <a:pt x="4406" y="0"/>
                </a:lnTo>
                <a:lnTo>
                  <a:pt x="4410" y="124"/>
                </a:lnTo>
                <a:lnTo>
                  <a:pt x="4412" y="124"/>
                </a:lnTo>
                <a:lnTo>
                  <a:pt x="4416" y="124"/>
                </a:lnTo>
                <a:lnTo>
                  <a:pt x="4421" y="124"/>
                </a:lnTo>
                <a:lnTo>
                  <a:pt x="4425" y="124"/>
                </a:lnTo>
                <a:lnTo>
                  <a:pt x="4427" y="124"/>
                </a:lnTo>
                <a:lnTo>
                  <a:pt x="4431" y="124"/>
                </a:lnTo>
                <a:lnTo>
                  <a:pt x="4435" y="124"/>
                </a:lnTo>
                <a:lnTo>
                  <a:pt x="4439" y="124"/>
                </a:lnTo>
                <a:lnTo>
                  <a:pt x="4441" y="124"/>
                </a:lnTo>
                <a:lnTo>
                  <a:pt x="4446" y="124"/>
                </a:lnTo>
                <a:lnTo>
                  <a:pt x="4450" y="124"/>
                </a:lnTo>
                <a:lnTo>
                  <a:pt x="4454" y="124"/>
                </a:lnTo>
                <a:lnTo>
                  <a:pt x="4456" y="124"/>
                </a:lnTo>
                <a:lnTo>
                  <a:pt x="4460" y="124"/>
                </a:lnTo>
                <a:lnTo>
                  <a:pt x="4464" y="124"/>
                </a:lnTo>
                <a:lnTo>
                  <a:pt x="4466" y="124"/>
                </a:lnTo>
                <a:lnTo>
                  <a:pt x="4471" y="124"/>
                </a:lnTo>
                <a:lnTo>
                  <a:pt x="4475" y="124"/>
                </a:lnTo>
                <a:lnTo>
                  <a:pt x="4479" y="124"/>
                </a:lnTo>
                <a:lnTo>
                  <a:pt x="4481" y="124"/>
                </a:lnTo>
                <a:lnTo>
                  <a:pt x="4485" y="124"/>
                </a:lnTo>
                <a:lnTo>
                  <a:pt x="4489" y="124"/>
                </a:lnTo>
                <a:lnTo>
                  <a:pt x="4493" y="124"/>
                </a:lnTo>
                <a:lnTo>
                  <a:pt x="4496" y="124"/>
                </a:lnTo>
                <a:lnTo>
                  <a:pt x="4500" y="124"/>
                </a:lnTo>
                <a:lnTo>
                  <a:pt x="4504" y="124"/>
                </a:lnTo>
                <a:lnTo>
                  <a:pt x="4508" y="124"/>
                </a:lnTo>
                <a:lnTo>
                  <a:pt x="4510" y="124"/>
                </a:lnTo>
                <a:lnTo>
                  <a:pt x="4514" y="124"/>
                </a:lnTo>
                <a:lnTo>
                  <a:pt x="4518" y="124"/>
                </a:lnTo>
                <a:lnTo>
                  <a:pt x="4523" y="124"/>
                </a:lnTo>
                <a:lnTo>
                  <a:pt x="4525" y="124"/>
                </a:lnTo>
                <a:lnTo>
                  <a:pt x="4529" y="124"/>
                </a:lnTo>
                <a:lnTo>
                  <a:pt x="4533" y="124"/>
                </a:lnTo>
                <a:lnTo>
                  <a:pt x="4535" y="124"/>
                </a:lnTo>
                <a:lnTo>
                  <a:pt x="4539" y="124"/>
                </a:lnTo>
                <a:lnTo>
                  <a:pt x="4543" y="124"/>
                </a:lnTo>
                <a:lnTo>
                  <a:pt x="4548" y="124"/>
                </a:lnTo>
                <a:lnTo>
                  <a:pt x="4550" y="124"/>
                </a:lnTo>
                <a:lnTo>
                  <a:pt x="4554" y="124"/>
                </a:lnTo>
                <a:lnTo>
                  <a:pt x="4558" y="124"/>
                </a:lnTo>
                <a:lnTo>
                  <a:pt x="4562" y="124"/>
                </a:lnTo>
                <a:lnTo>
                  <a:pt x="4564" y="124"/>
                </a:lnTo>
                <a:lnTo>
                  <a:pt x="4568" y="124"/>
                </a:lnTo>
                <a:lnTo>
                  <a:pt x="4573" y="124"/>
                </a:lnTo>
                <a:lnTo>
                  <a:pt x="4577" y="124"/>
                </a:lnTo>
                <a:lnTo>
                  <a:pt x="4579" y="124"/>
                </a:lnTo>
                <a:lnTo>
                  <a:pt x="4583" y="124"/>
                </a:lnTo>
                <a:lnTo>
                  <a:pt x="4587" y="124"/>
                </a:lnTo>
                <a:lnTo>
                  <a:pt x="4589" y="124"/>
                </a:lnTo>
                <a:lnTo>
                  <a:pt x="4593" y="124"/>
                </a:lnTo>
                <a:lnTo>
                  <a:pt x="4598" y="124"/>
                </a:lnTo>
                <a:lnTo>
                  <a:pt x="4602" y="124"/>
                </a:lnTo>
                <a:lnTo>
                  <a:pt x="4604" y="124"/>
                </a:lnTo>
                <a:lnTo>
                  <a:pt x="4608" y="124"/>
                </a:lnTo>
                <a:lnTo>
                  <a:pt x="4612" y="124"/>
                </a:lnTo>
                <a:lnTo>
                  <a:pt x="4616" y="124"/>
                </a:lnTo>
                <a:lnTo>
                  <a:pt x="4618" y="124"/>
                </a:lnTo>
                <a:lnTo>
                  <a:pt x="4623" y="124"/>
                </a:lnTo>
                <a:lnTo>
                  <a:pt x="4627" y="124"/>
                </a:lnTo>
                <a:lnTo>
                  <a:pt x="4631" y="124"/>
                </a:lnTo>
                <a:lnTo>
                  <a:pt x="4633" y="124"/>
                </a:lnTo>
                <a:lnTo>
                  <a:pt x="4637" y="124"/>
                </a:lnTo>
                <a:lnTo>
                  <a:pt x="4641" y="124"/>
                </a:lnTo>
                <a:lnTo>
                  <a:pt x="4646" y="124"/>
                </a:lnTo>
                <a:lnTo>
                  <a:pt x="4648" y="124"/>
                </a:lnTo>
                <a:lnTo>
                  <a:pt x="4652" y="124"/>
                </a:lnTo>
                <a:lnTo>
                  <a:pt x="4656" y="124"/>
                </a:lnTo>
                <a:lnTo>
                  <a:pt x="4658" y="124"/>
                </a:lnTo>
                <a:lnTo>
                  <a:pt x="4662" y="124"/>
                </a:lnTo>
                <a:lnTo>
                  <a:pt x="4667" y="124"/>
                </a:lnTo>
                <a:lnTo>
                  <a:pt x="4671" y="124"/>
                </a:lnTo>
                <a:lnTo>
                  <a:pt x="4673" y="124"/>
                </a:lnTo>
                <a:lnTo>
                  <a:pt x="4677" y="124"/>
                </a:lnTo>
                <a:lnTo>
                  <a:pt x="4681" y="124"/>
                </a:lnTo>
                <a:lnTo>
                  <a:pt x="4685" y="124"/>
                </a:lnTo>
                <a:lnTo>
                  <a:pt x="4687" y="124"/>
                </a:lnTo>
                <a:lnTo>
                  <a:pt x="4692" y="124"/>
                </a:lnTo>
                <a:lnTo>
                  <a:pt x="4696" y="124"/>
                </a:lnTo>
                <a:lnTo>
                  <a:pt x="4700" y="124"/>
                </a:lnTo>
                <a:lnTo>
                  <a:pt x="4702" y="124"/>
                </a:lnTo>
                <a:lnTo>
                  <a:pt x="4706" y="124"/>
                </a:lnTo>
                <a:lnTo>
                  <a:pt x="4710" y="124"/>
                </a:lnTo>
                <a:lnTo>
                  <a:pt x="4715" y="124"/>
                </a:lnTo>
                <a:lnTo>
                  <a:pt x="4717" y="124"/>
                </a:lnTo>
                <a:lnTo>
                  <a:pt x="4721" y="124"/>
                </a:lnTo>
                <a:lnTo>
                  <a:pt x="4725" y="124"/>
                </a:lnTo>
                <a:lnTo>
                  <a:pt x="4727" y="124"/>
                </a:lnTo>
                <a:lnTo>
                  <a:pt x="4731" y="124"/>
                </a:lnTo>
                <a:lnTo>
                  <a:pt x="4735" y="124"/>
                </a:lnTo>
                <a:lnTo>
                  <a:pt x="4740" y="124"/>
                </a:lnTo>
                <a:lnTo>
                  <a:pt x="4742" y="124"/>
                </a:lnTo>
                <a:lnTo>
                  <a:pt x="4746" y="124"/>
                </a:lnTo>
                <a:lnTo>
                  <a:pt x="4750" y="124"/>
                </a:lnTo>
                <a:lnTo>
                  <a:pt x="4754" y="124"/>
                </a:lnTo>
                <a:lnTo>
                  <a:pt x="4756" y="124"/>
                </a:lnTo>
                <a:lnTo>
                  <a:pt x="4760" y="124"/>
                </a:lnTo>
                <a:lnTo>
                  <a:pt x="4765" y="124"/>
                </a:lnTo>
                <a:lnTo>
                  <a:pt x="4769" y="124"/>
                </a:lnTo>
                <a:lnTo>
                  <a:pt x="4771" y="124"/>
                </a:lnTo>
                <a:lnTo>
                  <a:pt x="4775" y="124"/>
                </a:lnTo>
                <a:lnTo>
                  <a:pt x="4779" y="124"/>
                </a:lnTo>
                <a:lnTo>
                  <a:pt x="4781" y="124"/>
                </a:lnTo>
                <a:lnTo>
                  <a:pt x="4785" y="124"/>
                </a:lnTo>
                <a:lnTo>
                  <a:pt x="4790" y="124"/>
                </a:lnTo>
                <a:lnTo>
                  <a:pt x="4794" y="124"/>
                </a:lnTo>
                <a:lnTo>
                  <a:pt x="4796" y="124"/>
                </a:lnTo>
                <a:lnTo>
                  <a:pt x="4800" y="124"/>
                </a:lnTo>
                <a:lnTo>
                  <a:pt x="4804" y="124"/>
                </a:lnTo>
                <a:lnTo>
                  <a:pt x="4808" y="124"/>
                </a:lnTo>
                <a:lnTo>
                  <a:pt x="4810" y="124"/>
                </a:lnTo>
                <a:lnTo>
                  <a:pt x="4814" y="124"/>
                </a:lnTo>
                <a:lnTo>
                  <a:pt x="4819" y="124"/>
                </a:lnTo>
                <a:lnTo>
                  <a:pt x="4823" y="124"/>
                </a:lnTo>
                <a:lnTo>
                  <a:pt x="4825" y="124"/>
                </a:lnTo>
                <a:lnTo>
                  <a:pt x="4829" y="124"/>
                </a:lnTo>
                <a:lnTo>
                  <a:pt x="4833" y="124"/>
                </a:lnTo>
                <a:lnTo>
                  <a:pt x="4837" y="124"/>
                </a:lnTo>
                <a:lnTo>
                  <a:pt x="4842" y="124"/>
                </a:lnTo>
                <a:lnTo>
                  <a:pt x="4844" y="124"/>
                </a:lnTo>
                <a:lnTo>
                  <a:pt x="4848" y="124"/>
                </a:lnTo>
                <a:lnTo>
                  <a:pt x="4852" y="124"/>
                </a:lnTo>
                <a:lnTo>
                  <a:pt x="4854" y="124"/>
                </a:lnTo>
                <a:lnTo>
                  <a:pt x="4858" y="124"/>
                </a:lnTo>
                <a:lnTo>
                  <a:pt x="4862" y="124"/>
                </a:lnTo>
                <a:lnTo>
                  <a:pt x="4867" y="124"/>
                </a:lnTo>
                <a:lnTo>
                  <a:pt x="4869" y="124"/>
                </a:lnTo>
                <a:lnTo>
                  <a:pt x="4873" y="124"/>
                </a:lnTo>
                <a:lnTo>
                  <a:pt x="4877" y="124"/>
                </a:lnTo>
                <a:lnTo>
                  <a:pt x="4881" y="124"/>
                </a:lnTo>
                <a:lnTo>
                  <a:pt x="4883" y="124"/>
                </a:lnTo>
                <a:lnTo>
                  <a:pt x="4887" y="124"/>
                </a:lnTo>
                <a:lnTo>
                  <a:pt x="4892" y="124"/>
                </a:lnTo>
                <a:lnTo>
                  <a:pt x="4896" y="124"/>
                </a:lnTo>
                <a:lnTo>
                  <a:pt x="4898" y="124"/>
                </a:lnTo>
                <a:lnTo>
                  <a:pt x="4902" y="124"/>
                </a:lnTo>
                <a:lnTo>
                  <a:pt x="4906" y="124"/>
                </a:lnTo>
                <a:lnTo>
                  <a:pt x="4910" y="124"/>
                </a:lnTo>
                <a:lnTo>
                  <a:pt x="4912" y="124"/>
                </a:lnTo>
                <a:lnTo>
                  <a:pt x="4917" y="124"/>
                </a:lnTo>
                <a:lnTo>
                  <a:pt x="4921" y="124"/>
                </a:lnTo>
                <a:lnTo>
                  <a:pt x="4923" y="124"/>
                </a:lnTo>
                <a:lnTo>
                  <a:pt x="4927" y="124"/>
                </a:lnTo>
                <a:lnTo>
                  <a:pt x="4931" y="124"/>
                </a:lnTo>
                <a:lnTo>
                  <a:pt x="4935" y="124"/>
                </a:lnTo>
                <a:lnTo>
                  <a:pt x="4937" y="124"/>
                </a:lnTo>
                <a:lnTo>
                  <a:pt x="4942" y="124"/>
                </a:lnTo>
                <a:lnTo>
                  <a:pt x="4946" y="124"/>
                </a:lnTo>
                <a:lnTo>
                  <a:pt x="4950" y="124"/>
                </a:lnTo>
                <a:lnTo>
                  <a:pt x="4952" y="124"/>
                </a:lnTo>
                <a:lnTo>
                  <a:pt x="4956" y="124"/>
                </a:lnTo>
                <a:lnTo>
                  <a:pt x="4960" y="124"/>
                </a:lnTo>
                <a:lnTo>
                  <a:pt x="4964" y="124"/>
                </a:lnTo>
                <a:lnTo>
                  <a:pt x="4967" y="124"/>
                </a:lnTo>
                <a:lnTo>
                  <a:pt x="4971" y="124"/>
                </a:lnTo>
                <a:lnTo>
                  <a:pt x="4975" y="124"/>
                </a:lnTo>
                <a:lnTo>
                  <a:pt x="4977" y="124"/>
                </a:lnTo>
                <a:lnTo>
                  <a:pt x="4981" y="124"/>
                </a:lnTo>
                <a:lnTo>
                  <a:pt x="4986" y="124"/>
                </a:lnTo>
                <a:lnTo>
                  <a:pt x="4989" y="124"/>
                </a:lnTo>
                <a:lnTo>
                  <a:pt x="4992" y="124"/>
                </a:lnTo>
                <a:lnTo>
                  <a:pt x="4996" y="124"/>
                </a:lnTo>
                <a:lnTo>
                  <a:pt x="5000" y="124"/>
                </a:lnTo>
                <a:lnTo>
                  <a:pt x="5004" y="124"/>
                </a:lnTo>
                <a:lnTo>
                  <a:pt x="5006" y="124"/>
                </a:lnTo>
                <a:lnTo>
                  <a:pt x="5011" y="124"/>
                </a:lnTo>
                <a:lnTo>
                  <a:pt x="5014" y="124"/>
                </a:lnTo>
                <a:lnTo>
                  <a:pt x="5019" y="124"/>
                </a:lnTo>
                <a:lnTo>
                  <a:pt x="5021" y="124"/>
                </a:lnTo>
                <a:lnTo>
                  <a:pt x="5025" y="124"/>
                </a:lnTo>
                <a:lnTo>
                  <a:pt x="5029" y="124"/>
                </a:lnTo>
                <a:lnTo>
                  <a:pt x="5033" y="124"/>
                </a:lnTo>
                <a:lnTo>
                  <a:pt x="5036" y="124"/>
                </a:lnTo>
                <a:lnTo>
                  <a:pt x="5039" y="124"/>
                </a:lnTo>
                <a:lnTo>
                  <a:pt x="5044" y="124"/>
                </a:lnTo>
                <a:lnTo>
                  <a:pt x="5046" y="124"/>
                </a:lnTo>
                <a:lnTo>
                  <a:pt x="5050" y="124"/>
                </a:lnTo>
                <a:lnTo>
                  <a:pt x="5054" y="124"/>
                </a:lnTo>
                <a:lnTo>
                  <a:pt x="5058" y="124"/>
                </a:lnTo>
                <a:lnTo>
                  <a:pt x="5061" y="124"/>
                </a:lnTo>
                <a:lnTo>
                  <a:pt x="5064" y="124"/>
                </a:lnTo>
                <a:lnTo>
                  <a:pt x="5069" y="124"/>
                </a:lnTo>
                <a:lnTo>
                  <a:pt x="5073" y="124"/>
                </a:lnTo>
                <a:lnTo>
                  <a:pt x="5075" y="124"/>
                </a:lnTo>
                <a:lnTo>
                  <a:pt x="5079" y="124"/>
                </a:lnTo>
                <a:lnTo>
                  <a:pt x="5083" y="124"/>
                </a:lnTo>
                <a:lnTo>
                  <a:pt x="5088" y="124"/>
                </a:lnTo>
                <a:lnTo>
                  <a:pt x="5089" y="124"/>
                </a:lnTo>
                <a:lnTo>
                  <a:pt x="5094" y="124"/>
                </a:lnTo>
                <a:lnTo>
                  <a:pt x="5098" y="124"/>
                </a:lnTo>
                <a:lnTo>
                  <a:pt x="5102" y="124"/>
                </a:lnTo>
                <a:lnTo>
                  <a:pt x="5104" y="124"/>
                </a:lnTo>
                <a:lnTo>
                  <a:pt x="5108" y="124"/>
                </a:lnTo>
                <a:lnTo>
                  <a:pt x="5113" y="124"/>
                </a:lnTo>
                <a:lnTo>
                  <a:pt x="5115" y="124"/>
                </a:lnTo>
                <a:lnTo>
                  <a:pt x="5119" y="124"/>
                </a:lnTo>
                <a:lnTo>
                  <a:pt x="5123" y="124"/>
                </a:lnTo>
                <a:lnTo>
                  <a:pt x="5127" y="124"/>
                </a:lnTo>
                <a:lnTo>
                  <a:pt x="5129" y="124"/>
                </a:lnTo>
                <a:lnTo>
                  <a:pt x="5133" y="124"/>
                </a:lnTo>
                <a:lnTo>
                  <a:pt x="5138" y="124"/>
                </a:lnTo>
                <a:lnTo>
                  <a:pt x="5141" y="124"/>
                </a:lnTo>
              </a:path>
            </a:pathLst>
          </a:custGeom>
          <a:noFill/>
          <a:ln w="39688"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29">
            <a:extLst>
              <a:ext uri="{FF2B5EF4-FFF2-40B4-BE49-F238E27FC236}">
                <a16:creationId xmlns:a16="http://schemas.microsoft.com/office/drawing/2014/main" id="{6F9BEEA2-15C3-487F-B604-E1B52520F1E6}"/>
              </a:ext>
            </a:extLst>
          </p:cNvPr>
          <p:cNvSpPr>
            <a:spLocks noChangeShapeType="1"/>
          </p:cNvSpPr>
          <p:nvPr/>
        </p:nvSpPr>
        <p:spPr bwMode="auto">
          <a:xfrm>
            <a:off x="854346" y="3584577"/>
            <a:ext cx="88900"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Rectangle 30">
            <a:extLst>
              <a:ext uri="{FF2B5EF4-FFF2-40B4-BE49-F238E27FC236}">
                <a16:creationId xmlns:a16="http://schemas.microsoft.com/office/drawing/2014/main" id="{B265BB18-CECE-43CC-B9D0-C13583A09D3B}"/>
              </a:ext>
            </a:extLst>
          </p:cNvPr>
          <p:cNvSpPr>
            <a:spLocks noChangeArrowheads="1"/>
          </p:cNvSpPr>
          <p:nvPr/>
        </p:nvSpPr>
        <p:spPr bwMode="auto">
          <a:xfrm>
            <a:off x="8369571" y="3530602"/>
            <a:ext cx="2522538"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Calibri" panose="020F0502020204030204" pitchFamily="34" charset="0"/>
              </a:rPr>
              <a:t>R1: Yahoo A1</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3" name="Rectangle 31">
            <a:extLst>
              <a:ext uri="{FF2B5EF4-FFF2-40B4-BE49-F238E27FC236}">
                <a16:creationId xmlns:a16="http://schemas.microsoft.com/office/drawing/2014/main" id="{4F7146D9-FADD-4FBC-A4CA-5D68EA2AF424}"/>
              </a:ext>
            </a:extLst>
          </p:cNvPr>
          <p:cNvSpPr>
            <a:spLocks noChangeArrowheads="1"/>
          </p:cNvSpPr>
          <p:nvPr/>
        </p:nvSpPr>
        <p:spPr bwMode="auto">
          <a:xfrm>
            <a:off x="10642871" y="3530602"/>
            <a:ext cx="347663"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panose="020F050202020403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Rectangle 32">
            <a:extLst>
              <a:ext uri="{FF2B5EF4-FFF2-40B4-BE49-F238E27FC236}">
                <a16:creationId xmlns:a16="http://schemas.microsoft.com/office/drawing/2014/main" id="{C9E00842-71DE-40C9-A8DB-D6CBA79CB699}"/>
              </a:ext>
            </a:extLst>
          </p:cNvPr>
          <p:cNvSpPr>
            <a:spLocks noChangeArrowheads="1"/>
          </p:cNvSpPr>
          <p:nvPr/>
        </p:nvSpPr>
        <p:spPr bwMode="auto">
          <a:xfrm>
            <a:off x="9976121" y="3524252"/>
            <a:ext cx="1181100"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Calibri" panose="020F0502020204030204" pitchFamily="34" charset="0"/>
              </a:rPr>
              <a:t>Real1</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5" name="Rectangle 33">
            <a:extLst>
              <a:ext uri="{FF2B5EF4-FFF2-40B4-BE49-F238E27FC236}">
                <a16:creationId xmlns:a16="http://schemas.microsoft.com/office/drawing/2014/main" id="{8EF35C88-AB52-4126-AD2D-CA33C59300B9}"/>
              </a:ext>
            </a:extLst>
          </p:cNvPr>
          <p:cNvSpPr>
            <a:spLocks noChangeArrowheads="1"/>
          </p:cNvSpPr>
          <p:nvPr/>
        </p:nvSpPr>
        <p:spPr bwMode="auto">
          <a:xfrm>
            <a:off x="9339534" y="5616577"/>
            <a:ext cx="2581275"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FF0000"/>
                </a:solidFill>
                <a:effectLst/>
                <a:latin typeface="Calibri" panose="020F0502020204030204" pitchFamily="34" charset="0"/>
              </a:rPr>
              <a:t>Ground Truth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34">
            <a:extLst>
              <a:ext uri="{FF2B5EF4-FFF2-40B4-BE49-F238E27FC236}">
                <a16:creationId xmlns:a16="http://schemas.microsoft.com/office/drawing/2014/main" id="{9B755769-539B-4604-8769-169D2163AE55}"/>
              </a:ext>
            </a:extLst>
          </p:cNvPr>
          <p:cNvSpPr>
            <a:spLocks noChangeArrowheads="1"/>
          </p:cNvSpPr>
          <p:nvPr/>
        </p:nvSpPr>
        <p:spPr bwMode="auto">
          <a:xfrm>
            <a:off x="9347471" y="5946777"/>
            <a:ext cx="1638300"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FF"/>
                </a:solidFill>
                <a:effectLst/>
                <a:latin typeface="Calibri" panose="020F0502020204030204" pitchFamily="34" charset="0"/>
              </a:rPr>
              <a:t>R1&gt;0.45</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603933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50B3D41-90AC-4CC4-932C-E62C2ADE1629}"/>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Trivial: Part III</a:t>
            </a:r>
          </a:p>
        </p:txBody>
      </p:sp>
      <p:sp>
        <p:nvSpPr>
          <p:cNvPr id="7" name="TextBox 6">
            <a:extLst>
              <a:ext uri="{FF2B5EF4-FFF2-40B4-BE49-F238E27FC236}">
                <a16:creationId xmlns:a16="http://schemas.microsoft.com/office/drawing/2014/main" id="{DB186BA4-EE62-4818-AF07-AB0F3A19B0AE}"/>
              </a:ext>
            </a:extLst>
          </p:cNvPr>
          <p:cNvSpPr txBox="1"/>
          <p:nvPr/>
        </p:nvSpPr>
        <p:spPr>
          <a:xfrm>
            <a:off x="159237" y="1494531"/>
            <a:ext cx="11815547" cy="1200329"/>
          </a:xfrm>
          <a:prstGeom prst="rect">
            <a:avLst/>
          </a:prstGeom>
          <a:noFill/>
        </p:spPr>
        <p:txBody>
          <a:bodyPr wrap="square">
            <a:spAutoFit/>
          </a:bodyPr>
          <a:lstStyle/>
          <a:p>
            <a:r>
              <a:rPr lang="en-US" sz="2400" dirty="0"/>
              <a:t>From the Yahoo Benchmark.</a:t>
            </a:r>
          </a:p>
          <a:p>
            <a:r>
              <a:rPr lang="en-US" sz="2400" dirty="0"/>
              <a:t>A test dataset, and a one-liner that perfectly solves it.</a:t>
            </a:r>
          </a:p>
          <a:p>
            <a:r>
              <a:rPr lang="en-US" sz="2400" dirty="0"/>
              <a:t>Note how exactly the one-liner predicts the ground truth labels</a:t>
            </a:r>
          </a:p>
        </p:txBody>
      </p:sp>
      <p:grpSp>
        <p:nvGrpSpPr>
          <p:cNvPr id="2" name="Group 4">
            <a:extLst>
              <a:ext uri="{FF2B5EF4-FFF2-40B4-BE49-F238E27FC236}">
                <a16:creationId xmlns:a16="http://schemas.microsoft.com/office/drawing/2014/main" id="{0F696E87-68BA-4C96-9490-CD00D3A02DEC}"/>
              </a:ext>
            </a:extLst>
          </p:cNvPr>
          <p:cNvGrpSpPr>
            <a:grpSpLocks noChangeAspect="1"/>
          </p:cNvGrpSpPr>
          <p:nvPr/>
        </p:nvGrpSpPr>
        <p:grpSpPr bwMode="auto">
          <a:xfrm>
            <a:off x="416196" y="3479802"/>
            <a:ext cx="11504613" cy="3290888"/>
            <a:chOff x="262" y="2204"/>
            <a:chExt cx="7247" cy="2073"/>
          </a:xfrm>
        </p:grpSpPr>
        <p:sp>
          <p:nvSpPr>
            <p:cNvPr id="5" name="Freeform 5">
              <a:extLst>
                <a:ext uri="{FF2B5EF4-FFF2-40B4-BE49-F238E27FC236}">
                  <a16:creationId xmlns:a16="http://schemas.microsoft.com/office/drawing/2014/main" id="{6D5B9490-3A34-4980-BCE4-26DB73528EB0}"/>
                </a:ext>
              </a:extLst>
            </p:cNvPr>
            <p:cNvSpPr>
              <a:spLocks noEditPoints="1"/>
            </p:cNvSpPr>
            <p:nvPr/>
          </p:nvSpPr>
          <p:spPr bwMode="auto">
            <a:xfrm>
              <a:off x="3490" y="2477"/>
              <a:ext cx="277" cy="197"/>
            </a:xfrm>
            <a:custGeom>
              <a:avLst/>
              <a:gdLst>
                <a:gd name="T0" fmla="*/ 273 w 277"/>
                <a:gd name="T1" fmla="*/ 0 h 197"/>
                <a:gd name="T2" fmla="*/ 57 w 277"/>
                <a:gd name="T3" fmla="*/ 154 h 197"/>
                <a:gd name="T4" fmla="*/ 61 w 277"/>
                <a:gd name="T5" fmla="*/ 157 h 197"/>
                <a:gd name="T6" fmla="*/ 277 w 277"/>
                <a:gd name="T7" fmla="*/ 3 h 197"/>
                <a:gd name="T8" fmla="*/ 273 w 277"/>
                <a:gd name="T9" fmla="*/ 0 h 197"/>
                <a:gd name="T10" fmla="*/ 35 w 277"/>
                <a:gd name="T11" fmla="*/ 122 h 197"/>
                <a:gd name="T12" fmla="*/ 0 w 277"/>
                <a:gd name="T13" fmla="*/ 197 h 197"/>
                <a:gd name="T14" fmla="*/ 106 w 277"/>
                <a:gd name="T15" fmla="*/ 172 h 197"/>
                <a:gd name="T16" fmla="*/ 35 w 277"/>
                <a:gd name="T17" fmla="*/ 12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7" h="197">
                  <a:moveTo>
                    <a:pt x="273" y="0"/>
                  </a:moveTo>
                  <a:lnTo>
                    <a:pt x="57" y="154"/>
                  </a:lnTo>
                  <a:lnTo>
                    <a:pt x="61" y="157"/>
                  </a:lnTo>
                  <a:lnTo>
                    <a:pt x="277" y="3"/>
                  </a:lnTo>
                  <a:lnTo>
                    <a:pt x="273" y="0"/>
                  </a:lnTo>
                  <a:close/>
                  <a:moveTo>
                    <a:pt x="35" y="122"/>
                  </a:moveTo>
                  <a:lnTo>
                    <a:pt x="0" y="197"/>
                  </a:lnTo>
                  <a:lnTo>
                    <a:pt x="106" y="172"/>
                  </a:lnTo>
                  <a:lnTo>
                    <a:pt x="35" y="122"/>
                  </a:lnTo>
                  <a:close/>
                </a:path>
              </a:pathLst>
            </a:custGeom>
            <a:solidFill>
              <a:srgbClr val="4472C4"/>
            </a:solidFill>
            <a:ln w="0" cap="flat">
              <a:solidFill>
                <a:srgbClr val="4472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6">
              <a:extLst>
                <a:ext uri="{FF2B5EF4-FFF2-40B4-BE49-F238E27FC236}">
                  <a16:creationId xmlns:a16="http://schemas.microsoft.com/office/drawing/2014/main" id="{4A7428FC-DF3F-4399-861A-2FD5D0A6A4EF}"/>
                </a:ext>
              </a:extLst>
            </p:cNvPr>
            <p:cNvSpPr>
              <a:spLocks noChangeArrowheads="1"/>
            </p:cNvSpPr>
            <p:nvPr/>
          </p:nvSpPr>
          <p:spPr bwMode="auto">
            <a:xfrm>
              <a:off x="4938" y="3589"/>
              <a:ext cx="244" cy="437"/>
            </a:xfrm>
            <a:prstGeom prst="rect">
              <a:avLst/>
            </a:prstGeom>
            <a:solidFill>
              <a:srgbClr val="E2F0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Line 7">
              <a:extLst>
                <a:ext uri="{FF2B5EF4-FFF2-40B4-BE49-F238E27FC236}">
                  <a16:creationId xmlns:a16="http://schemas.microsoft.com/office/drawing/2014/main" id="{4B81B957-9B08-4E71-90A2-4536F4845300}"/>
                </a:ext>
              </a:extLst>
            </p:cNvPr>
            <p:cNvSpPr>
              <a:spLocks noChangeShapeType="1"/>
            </p:cNvSpPr>
            <p:nvPr/>
          </p:nvSpPr>
          <p:spPr bwMode="auto">
            <a:xfrm flipV="1">
              <a:off x="594" y="2266"/>
              <a:ext cx="0" cy="1272"/>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8">
              <a:extLst>
                <a:ext uri="{FF2B5EF4-FFF2-40B4-BE49-F238E27FC236}">
                  <a16:creationId xmlns:a16="http://schemas.microsoft.com/office/drawing/2014/main" id="{2C3BFFA9-12D1-4F1A-BEBC-8FA9A40FDE9C}"/>
                </a:ext>
              </a:extLst>
            </p:cNvPr>
            <p:cNvSpPr>
              <a:spLocks noChangeShapeType="1"/>
            </p:cNvSpPr>
            <p:nvPr/>
          </p:nvSpPr>
          <p:spPr bwMode="auto">
            <a:xfrm>
              <a:off x="531" y="3538"/>
              <a:ext cx="57"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9">
              <a:extLst>
                <a:ext uri="{FF2B5EF4-FFF2-40B4-BE49-F238E27FC236}">
                  <a16:creationId xmlns:a16="http://schemas.microsoft.com/office/drawing/2014/main" id="{920E7661-ECB0-42AF-9AE8-1DFCF6068DEB}"/>
                </a:ext>
              </a:extLst>
            </p:cNvPr>
            <p:cNvSpPr>
              <a:spLocks noChangeShapeType="1"/>
            </p:cNvSpPr>
            <p:nvPr/>
          </p:nvSpPr>
          <p:spPr bwMode="auto">
            <a:xfrm>
              <a:off x="531" y="3220"/>
              <a:ext cx="57"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0">
              <a:extLst>
                <a:ext uri="{FF2B5EF4-FFF2-40B4-BE49-F238E27FC236}">
                  <a16:creationId xmlns:a16="http://schemas.microsoft.com/office/drawing/2014/main" id="{9CC4CB90-9B5C-450D-9DE4-A19F7DC47AA6}"/>
                </a:ext>
              </a:extLst>
            </p:cNvPr>
            <p:cNvSpPr>
              <a:spLocks noChangeShapeType="1"/>
            </p:cNvSpPr>
            <p:nvPr/>
          </p:nvSpPr>
          <p:spPr bwMode="auto">
            <a:xfrm>
              <a:off x="531" y="2902"/>
              <a:ext cx="57"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1">
              <a:extLst>
                <a:ext uri="{FF2B5EF4-FFF2-40B4-BE49-F238E27FC236}">
                  <a16:creationId xmlns:a16="http://schemas.microsoft.com/office/drawing/2014/main" id="{A7ED6A6D-FB24-450B-A85E-52552A463816}"/>
                </a:ext>
              </a:extLst>
            </p:cNvPr>
            <p:cNvSpPr>
              <a:spLocks noChangeShapeType="1"/>
            </p:cNvSpPr>
            <p:nvPr/>
          </p:nvSpPr>
          <p:spPr bwMode="auto">
            <a:xfrm>
              <a:off x="531" y="2584"/>
              <a:ext cx="57"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2">
              <a:extLst>
                <a:ext uri="{FF2B5EF4-FFF2-40B4-BE49-F238E27FC236}">
                  <a16:creationId xmlns:a16="http://schemas.microsoft.com/office/drawing/2014/main" id="{BDCD370D-EE71-46AF-9A53-4B5BAEEF6C07}"/>
                </a:ext>
              </a:extLst>
            </p:cNvPr>
            <p:cNvSpPr>
              <a:spLocks noChangeArrowheads="1"/>
            </p:cNvSpPr>
            <p:nvPr/>
          </p:nvSpPr>
          <p:spPr bwMode="auto">
            <a:xfrm>
              <a:off x="414" y="3474"/>
              <a:ext cx="169"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 name="Rectangle 13">
              <a:extLst>
                <a:ext uri="{FF2B5EF4-FFF2-40B4-BE49-F238E27FC236}">
                  <a16:creationId xmlns:a16="http://schemas.microsoft.com/office/drawing/2014/main" id="{E7AF2F17-06F2-4567-B0DA-CA02D36044FC}"/>
                </a:ext>
              </a:extLst>
            </p:cNvPr>
            <p:cNvSpPr>
              <a:spLocks noChangeArrowheads="1"/>
            </p:cNvSpPr>
            <p:nvPr/>
          </p:nvSpPr>
          <p:spPr bwMode="auto">
            <a:xfrm>
              <a:off x="268" y="3152"/>
              <a:ext cx="313"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 name="Rectangle 14">
              <a:extLst>
                <a:ext uri="{FF2B5EF4-FFF2-40B4-BE49-F238E27FC236}">
                  <a16:creationId xmlns:a16="http://schemas.microsoft.com/office/drawing/2014/main" id="{C371A0F7-F2F2-49F2-83A4-4E8FCC80453B}"/>
                </a:ext>
              </a:extLst>
            </p:cNvPr>
            <p:cNvSpPr>
              <a:spLocks noChangeArrowheads="1"/>
            </p:cNvSpPr>
            <p:nvPr/>
          </p:nvSpPr>
          <p:spPr bwMode="auto">
            <a:xfrm>
              <a:off x="262" y="2835"/>
              <a:ext cx="313"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 name="Rectangle 15">
              <a:extLst>
                <a:ext uri="{FF2B5EF4-FFF2-40B4-BE49-F238E27FC236}">
                  <a16:creationId xmlns:a16="http://schemas.microsoft.com/office/drawing/2014/main" id="{7FDAEB08-73BA-40DC-B1E6-B82DA4C47A84}"/>
                </a:ext>
              </a:extLst>
            </p:cNvPr>
            <p:cNvSpPr>
              <a:spLocks noChangeArrowheads="1"/>
            </p:cNvSpPr>
            <p:nvPr/>
          </p:nvSpPr>
          <p:spPr bwMode="auto">
            <a:xfrm>
              <a:off x="268" y="2517"/>
              <a:ext cx="313"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 name="Rectangle 16">
              <a:extLst>
                <a:ext uri="{FF2B5EF4-FFF2-40B4-BE49-F238E27FC236}">
                  <a16:creationId xmlns:a16="http://schemas.microsoft.com/office/drawing/2014/main" id="{1F8C5D55-5119-48A4-B9F8-28823DEF1587}"/>
                </a:ext>
              </a:extLst>
            </p:cNvPr>
            <p:cNvSpPr>
              <a:spLocks noChangeArrowheads="1"/>
            </p:cNvSpPr>
            <p:nvPr/>
          </p:nvSpPr>
          <p:spPr bwMode="auto">
            <a:xfrm>
              <a:off x="268" y="2204"/>
              <a:ext cx="313"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Freeform 17">
              <a:extLst>
                <a:ext uri="{FF2B5EF4-FFF2-40B4-BE49-F238E27FC236}">
                  <a16:creationId xmlns:a16="http://schemas.microsoft.com/office/drawing/2014/main" id="{1AD19215-FBDB-4DF1-8376-6048622F5F2C}"/>
                </a:ext>
              </a:extLst>
            </p:cNvPr>
            <p:cNvSpPr>
              <a:spLocks/>
            </p:cNvSpPr>
            <p:nvPr/>
          </p:nvSpPr>
          <p:spPr bwMode="auto">
            <a:xfrm>
              <a:off x="675" y="2288"/>
              <a:ext cx="5142" cy="1250"/>
            </a:xfrm>
            <a:custGeom>
              <a:avLst/>
              <a:gdLst>
                <a:gd name="T0" fmla="*/ 81 w 5142"/>
                <a:gd name="T1" fmla="*/ 1084 h 1250"/>
                <a:gd name="T2" fmla="*/ 165 w 5142"/>
                <a:gd name="T3" fmla="*/ 1123 h 1250"/>
                <a:gd name="T4" fmla="*/ 248 w 5142"/>
                <a:gd name="T5" fmla="*/ 997 h 1250"/>
                <a:gd name="T6" fmla="*/ 330 w 5142"/>
                <a:gd name="T7" fmla="*/ 1156 h 1250"/>
                <a:gd name="T8" fmla="*/ 413 w 5142"/>
                <a:gd name="T9" fmla="*/ 1160 h 1250"/>
                <a:gd name="T10" fmla="*/ 499 w 5142"/>
                <a:gd name="T11" fmla="*/ 1062 h 1250"/>
                <a:gd name="T12" fmla="*/ 580 w 5142"/>
                <a:gd name="T13" fmla="*/ 1181 h 1250"/>
                <a:gd name="T14" fmla="*/ 663 w 5142"/>
                <a:gd name="T15" fmla="*/ 1119 h 1250"/>
                <a:gd name="T16" fmla="*/ 746 w 5142"/>
                <a:gd name="T17" fmla="*/ 1157 h 1250"/>
                <a:gd name="T18" fmla="*/ 830 w 5142"/>
                <a:gd name="T19" fmla="*/ 1094 h 1250"/>
                <a:gd name="T20" fmla="*/ 913 w 5142"/>
                <a:gd name="T21" fmla="*/ 1205 h 1250"/>
                <a:gd name="T22" fmla="*/ 997 w 5142"/>
                <a:gd name="T23" fmla="*/ 1137 h 1250"/>
                <a:gd name="T24" fmla="*/ 1080 w 5142"/>
                <a:gd name="T25" fmla="*/ 1001 h 1250"/>
                <a:gd name="T26" fmla="*/ 1163 w 5142"/>
                <a:gd name="T27" fmla="*/ 1075 h 1250"/>
                <a:gd name="T28" fmla="*/ 1247 w 5142"/>
                <a:gd name="T29" fmla="*/ 1121 h 1250"/>
                <a:gd name="T30" fmla="*/ 1330 w 5142"/>
                <a:gd name="T31" fmla="*/ 1168 h 1250"/>
                <a:gd name="T32" fmla="*/ 1413 w 5142"/>
                <a:gd name="T33" fmla="*/ 1125 h 1250"/>
                <a:gd name="T34" fmla="*/ 1497 w 5142"/>
                <a:gd name="T35" fmla="*/ 1126 h 1250"/>
                <a:gd name="T36" fmla="*/ 1580 w 5142"/>
                <a:gd name="T37" fmla="*/ 1186 h 1250"/>
                <a:gd name="T38" fmla="*/ 1664 w 5142"/>
                <a:gd name="T39" fmla="*/ 1098 h 1250"/>
                <a:gd name="T40" fmla="*/ 1747 w 5142"/>
                <a:gd name="T41" fmla="*/ 1073 h 1250"/>
                <a:gd name="T42" fmla="*/ 1830 w 5142"/>
                <a:gd name="T43" fmla="*/ 1135 h 1250"/>
                <a:gd name="T44" fmla="*/ 1913 w 5142"/>
                <a:gd name="T45" fmla="*/ 1132 h 1250"/>
                <a:gd name="T46" fmla="*/ 1997 w 5142"/>
                <a:gd name="T47" fmla="*/ 1179 h 1250"/>
                <a:gd name="T48" fmla="*/ 2080 w 5142"/>
                <a:gd name="T49" fmla="*/ 1107 h 1250"/>
                <a:gd name="T50" fmla="*/ 2164 w 5142"/>
                <a:gd name="T51" fmla="*/ 1149 h 1250"/>
                <a:gd name="T52" fmla="*/ 2247 w 5142"/>
                <a:gd name="T53" fmla="*/ 1156 h 1250"/>
                <a:gd name="T54" fmla="*/ 2330 w 5142"/>
                <a:gd name="T55" fmla="*/ 1060 h 1250"/>
                <a:gd name="T56" fmla="*/ 2414 w 5142"/>
                <a:gd name="T57" fmla="*/ 1104 h 1250"/>
                <a:gd name="T58" fmla="*/ 2497 w 5142"/>
                <a:gd name="T59" fmla="*/ 1163 h 1250"/>
                <a:gd name="T60" fmla="*/ 2580 w 5142"/>
                <a:gd name="T61" fmla="*/ 1035 h 1250"/>
                <a:gd name="T62" fmla="*/ 2664 w 5142"/>
                <a:gd name="T63" fmla="*/ 1118 h 1250"/>
                <a:gd name="T64" fmla="*/ 2747 w 5142"/>
                <a:gd name="T65" fmla="*/ 1200 h 1250"/>
                <a:gd name="T66" fmla="*/ 2830 w 5142"/>
                <a:gd name="T67" fmla="*/ 1225 h 1250"/>
                <a:gd name="T68" fmla="*/ 2914 w 5142"/>
                <a:gd name="T69" fmla="*/ 1121 h 1250"/>
                <a:gd name="T70" fmla="*/ 2997 w 5142"/>
                <a:gd name="T71" fmla="*/ 1131 h 1250"/>
                <a:gd name="T72" fmla="*/ 3081 w 5142"/>
                <a:gd name="T73" fmla="*/ 1219 h 1250"/>
                <a:gd name="T74" fmla="*/ 3164 w 5142"/>
                <a:gd name="T75" fmla="*/ 1092 h 1250"/>
                <a:gd name="T76" fmla="*/ 3247 w 5142"/>
                <a:gd name="T77" fmla="*/ 1078 h 1250"/>
                <a:gd name="T78" fmla="*/ 3331 w 5142"/>
                <a:gd name="T79" fmla="*/ 1106 h 1250"/>
                <a:gd name="T80" fmla="*/ 3414 w 5142"/>
                <a:gd name="T81" fmla="*/ 1162 h 1250"/>
                <a:gd name="T82" fmla="*/ 3495 w 5142"/>
                <a:gd name="T83" fmla="*/ 1132 h 1250"/>
                <a:gd name="T84" fmla="*/ 3581 w 5142"/>
                <a:gd name="T85" fmla="*/ 1094 h 1250"/>
                <a:gd name="T86" fmla="*/ 3664 w 5142"/>
                <a:gd name="T87" fmla="*/ 1123 h 1250"/>
                <a:gd name="T88" fmla="*/ 3748 w 5142"/>
                <a:gd name="T89" fmla="*/ 1218 h 1250"/>
                <a:gd name="T90" fmla="*/ 3829 w 5142"/>
                <a:gd name="T91" fmla="*/ 1063 h 1250"/>
                <a:gd name="T92" fmla="*/ 3912 w 5142"/>
                <a:gd name="T93" fmla="*/ 1182 h 1250"/>
                <a:gd name="T94" fmla="*/ 3998 w 5142"/>
                <a:gd name="T95" fmla="*/ 1197 h 1250"/>
                <a:gd name="T96" fmla="*/ 4079 w 5142"/>
                <a:gd name="T97" fmla="*/ 979 h 1250"/>
                <a:gd name="T98" fmla="*/ 4162 w 5142"/>
                <a:gd name="T99" fmla="*/ 1159 h 1250"/>
                <a:gd name="T100" fmla="*/ 4246 w 5142"/>
                <a:gd name="T101" fmla="*/ 1100 h 1250"/>
                <a:gd name="T102" fmla="*/ 4329 w 5142"/>
                <a:gd name="T103" fmla="*/ 1009 h 1250"/>
                <a:gd name="T104" fmla="*/ 4413 w 5142"/>
                <a:gd name="T105" fmla="*/ 824 h 1250"/>
                <a:gd name="T106" fmla="*/ 4496 w 5142"/>
                <a:gd name="T107" fmla="*/ 1098 h 1250"/>
                <a:gd name="T108" fmla="*/ 4579 w 5142"/>
                <a:gd name="T109" fmla="*/ 961 h 1250"/>
                <a:gd name="T110" fmla="*/ 4662 w 5142"/>
                <a:gd name="T111" fmla="*/ 1250 h 1250"/>
                <a:gd name="T112" fmla="*/ 4746 w 5142"/>
                <a:gd name="T113" fmla="*/ 1250 h 1250"/>
                <a:gd name="T114" fmla="*/ 4829 w 5142"/>
                <a:gd name="T115" fmla="*/ 1096 h 1250"/>
                <a:gd name="T116" fmla="*/ 4913 w 5142"/>
                <a:gd name="T117" fmla="*/ 1190 h 1250"/>
                <a:gd name="T118" fmla="*/ 4996 w 5142"/>
                <a:gd name="T119" fmla="*/ 1166 h 1250"/>
                <a:gd name="T120" fmla="*/ 5079 w 5142"/>
                <a:gd name="T121" fmla="*/ 1171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42" h="1250">
                  <a:moveTo>
                    <a:pt x="0" y="1250"/>
                  </a:moveTo>
                  <a:lnTo>
                    <a:pt x="4" y="1104"/>
                  </a:lnTo>
                  <a:lnTo>
                    <a:pt x="9" y="976"/>
                  </a:lnTo>
                  <a:lnTo>
                    <a:pt x="13" y="891"/>
                  </a:lnTo>
                  <a:lnTo>
                    <a:pt x="15" y="970"/>
                  </a:lnTo>
                  <a:lnTo>
                    <a:pt x="19" y="1106"/>
                  </a:lnTo>
                  <a:lnTo>
                    <a:pt x="23" y="1116"/>
                  </a:lnTo>
                  <a:lnTo>
                    <a:pt x="28" y="1141"/>
                  </a:lnTo>
                  <a:lnTo>
                    <a:pt x="29" y="1038"/>
                  </a:lnTo>
                  <a:lnTo>
                    <a:pt x="34" y="1115"/>
                  </a:lnTo>
                  <a:lnTo>
                    <a:pt x="38" y="1096"/>
                  </a:lnTo>
                  <a:lnTo>
                    <a:pt x="42" y="1250"/>
                  </a:lnTo>
                  <a:lnTo>
                    <a:pt x="44" y="1200"/>
                  </a:lnTo>
                  <a:lnTo>
                    <a:pt x="48" y="1222"/>
                  </a:lnTo>
                  <a:lnTo>
                    <a:pt x="53" y="1150"/>
                  </a:lnTo>
                  <a:lnTo>
                    <a:pt x="56" y="1110"/>
                  </a:lnTo>
                  <a:lnTo>
                    <a:pt x="59" y="1067"/>
                  </a:lnTo>
                  <a:lnTo>
                    <a:pt x="63" y="1134"/>
                  </a:lnTo>
                  <a:lnTo>
                    <a:pt x="67" y="1186"/>
                  </a:lnTo>
                  <a:lnTo>
                    <a:pt x="69" y="1109"/>
                  </a:lnTo>
                  <a:lnTo>
                    <a:pt x="73" y="1094"/>
                  </a:lnTo>
                  <a:lnTo>
                    <a:pt x="78" y="1175"/>
                  </a:lnTo>
                  <a:lnTo>
                    <a:pt x="81" y="1084"/>
                  </a:lnTo>
                  <a:lnTo>
                    <a:pt x="84" y="924"/>
                  </a:lnTo>
                  <a:lnTo>
                    <a:pt x="88" y="1179"/>
                  </a:lnTo>
                  <a:lnTo>
                    <a:pt x="92" y="1082"/>
                  </a:lnTo>
                  <a:lnTo>
                    <a:pt x="96" y="1116"/>
                  </a:lnTo>
                  <a:lnTo>
                    <a:pt x="98" y="1094"/>
                  </a:lnTo>
                  <a:lnTo>
                    <a:pt x="103" y="1088"/>
                  </a:lnTo>
                  <a:lnTo>
                    <a:pt x="106" y="1160"/>
                  </a:lnTo>
                  <a:lnTo>
                    <a:pt x="111" y="1132"/>
                  </a:lnTo>
                  <a:lnTo>
                    <a:pt x="113" y="1106"/>
                  </a:lnTo>
                  <a:lnTo>
                    <a:pt x="117" y="1100"/>
                  </a:lnTo>
                  <a:lnTo>
                    <a:pt x="121" y="1224"/>
                  </a:lnTo>
                  <a:lnTo>
                    <a:pt x="125" y="1190"/>
                  </a:lnTo>
                  <a:lnTo>
                    <a:pt x="128" y="1147"/>
                  </a:lnTo>
                  <a:lnTo>
                    <a:pt x="132" y="1202"/>
                  </a:lnTo>
                  <a:lnTo>
                    <a:pt x="136" y="1098"/>
                  </a:lnTo>
                  <a:lnTo>
                    <a:pt x="138" y="1140"/>
                  </a:lnTo>
                  <a:lnTo>
                    <a:pt x="142" y="1194"/>
                  </a:lnTo>
                  <a:lnTo>
                    <a:pt x="146" y="1107"/>
                  </a:lnTo>
                  <a:lnTo>
                    <a:pt x="150" y="1134"/>
                  </a:lnTo>
                  <a:lnTo>
                    <a:pt x="153" y="1152"/>
                  </a:lnTo>
                  <a:lnTo>
                    <a:pt x="157" y="1069"/>
                  </a:lnTo>
                  <a:lnTo>
                    <a:pt x="161" y="1084"/>
                  </a:lnTo>
                  <a:lnTo>
                    <a:pt x="165" y="1123"/>
                  </a:lnTo>
                  <a:lnTo>
                    <a:pt x="167" y="1020"/>
                  </a:lnTo>
                  <a:lnTo>
                    <a:pt x="171" y="1025"/>
                  </a:lnTo>
                  <a:lnTo>
                    <a:pt x="175" y="1128"/>
                  </a:lnTo>
                  <a:lnTo>
                    <a:pt x="180" y="1149"/>
                  </a:lnTo>
                  <a:lnTo>
                    <a:pt x="182" y="1013"/>
                  </a:lnTo>
                  <a:lnTo>
                    <a:pt x="186" y="1184"/>
                  </a:lnTo>
                  <a:lnTo>
                    <a:pt x="190" y="1109"/>
                  </a:lnTo>
                  <a:lnTo>
                    <a:pt x="192" y="1109"/>
                  </a:lnTo>
                  <a:lnTo>
                    <a:pt x="196" y="1163"/>
                  </a:lnTo>
                  <a:lnTo>
                    <a:pt x="200" y="1125"/>
                  </a:lnTo>
                  <a:lnTo>
                    <a:pt x="205" y="991"/>
                  </a:lnTo>
                  <a:lnTo>
                    <a:pt x="207" y="1113"/>
                  </a:lnTo>
                  <a:lnTo>
                    <a:pt x="211" y="1134"/>
                  </a:lnTo>
                  <a:lnTo>
                    <a:pt x="215" y="1250"/>
                  </a:lnTo>
                  <a:lnTo>
                    <a:pt x="219" y="1199"/>
                  </a:lnTo>
                  <a:lnTo>
                    <a:pt x="221" y="1163"/>
                  </a:lnTo>
                  <a:lnTo>
                    <a:pt x="225" y="1141"/>
                  </a:lnTo>
                  <a:lnTo>
                    <a:pt x="230" y="1166"/>
                  </a:lnTo>
                  <a:lnTo>
                    <a:pt x="234" y="1212"/>
                  </a:lnTo>
                  <a:lnTo>
                    <a:pt x="236" y="1132"/>
                  </a:lnTo>
                  <a:lnTo>
                    <a:pt x="240" y="1212"/>
                  </a:lnTo>
                  <a:lnTo>
                    <a:pt x="244" y="1103"/>
                  </a:lnTo>
                  <a:lnTo>
                    <a:pt x="248" y="997"/>
                  </a:lnTo>
                  <a:lnTo>
                    <a:pt x="250" y="1047"/>
                  </a:lnTo>
                  <a:lnTo>
                    <a:pt x="255" y="1089"/>
                  </a:lnTo>
                  <a:lnTo>
                    <a:pt x="259" y="1187"/>
                  </a:lnTo>
                  <a:lnTo>
                    <a:pt x="261" y="1112"/>
                  </a:lnTo>
                  <a:lnTo>
                    <a:pt x="265" y="1132"/>
                  </a:lnTo>
                  <a:lnTo>
                    <a:pt x="269" y="1156"/>
                  </a:lnTo>
                  <a:lnTo>
                    <a:pt x="273" y="1152"/>
                  </a:lnTo>
                  <a:lnTo>
                    <a:pt x="275" y="1109"/>
                  </a:lnTo>
                  <a:lnTo>
                    <a:pt x="280" y="1169"/>
                  </a:lnTo>
                  <a:lnTo>
                    <a:pt x="284" y="1131"/>
                  </a:lnTo>
                  <a:lnTo>
                    <a:pt x="288" y="1104"/>
                  </a:lnTo>
                  <a:lnTo>
                    <a:pt x="290" y="1016"/>
                  </a:lnTo>
                  <a:lnTo>
                    <a:pt x="294" y="1137"/>
                  </a:lnTo>
                  <a:lnTo>
                    <a:pt x="298" y="1128"/>
                  </a:lnTo>
                  <a:lnTo>
                    <a:pt x="302" y="1116"/>
                  </a:lnTo>
                  <a:lnTo>
                    <a:pt x="305" y="1150"/>
                  </a:lnTo>
                  <a:lnTo>
                    <a:pt x="309" y="1159"/>
                  </a:lnTo>
                  <a:lnTo>
                    <a:pt x="313" y="1184"/>
                  </a:lnTo>
                  <a:lnTo>
                    <a:pt x="317" y="1132"/>
                  </a:lnTo>
                  <a:lnTo>
                    <a:pt x="319" y="1006"/>
                  </a:lnTo>
                  <a:lnTo>
                    <a:pt x="323" y="1154"/>
                  </a:lnTo>
                  <a:lnTo>
                    <a:pt x="327" y="1081"/>
                  </a:lnTo>
                  <a:lnTo>
                    <a:pt x="330" y="1156"/>
                  </a:lnTo>
                  <a:lnTo>
                    <a:pt x="334" y="1097"/>
                  </a:lnTo>
                  <a:lnTo>
                    <a:pt x="338" y="1115"/>
                  </a:lnTo>
                  <a:lnTo>
                    <a:pt x="342" y="1073"/>
                  </a:lnTo>
                  <a:lnTo>
                    <a:pt x="344" y="1129"/>
                  </a:lnTo>
                  <a:lnTo>
                    <a:pt x="348" y="1094"/>
                  </a:lnTo>
                  <a:lnTo>
                    <a:pt x="352" y="976"/>
                  </a:lnTo>
                  <a:lnTo>
                    <a:pt x="357" y="1069"/>
                  </a:lnTo>
                  <a:lnTo>
                    <a:pt x="359" y="1107"/>
                  </a:lnTo>
                  <a:lnTo>
                    <a:pt x="363" y="1172"/>
                  </a:lnTo>
                  <a:lnTo>
                    <a:pt x="367" y="1029"/>
                  </a:lnTo>
                  <a:lnTo>
                    <a:pt x="371" y="1078"/>
                  </a:lnTo>
                  <a:lnTo>
                    <a:pt x="373" y="1163"/>
                  </a:lnTo>
                  <a:lnTo>
                    <a:pt x="377" y="1188"/>
                  </a:lnTo>
                  <a:lnTo>
                    <a:pt x="382" y="1132"/>
                  </a:lnTo>
                  <a:lnTo>
                    <a:pt x="384" y="1186"/>
                  </a:lnTo>
                  <a:lnTo>
                    <a:pt x="388" y="1250"/>
                  </a:lnTo>
                  <a:lnTo>
                    <a:pt x="392" y="1206"/>
                  </a:lnTo>
                  <a:lnTo>
                    <a:pt x="396" y="1175"/>
                  </a:lnTo>
                  <a:lnTo>
                    <a:pt x="399" y="1224"/>
                  </a:lnTo>
                  <a:lnTo>
                    <a:pt x="402" y="1182"/>
                  </a:lnTo>
                  <a:lnTo>
                    <a:pt x="407" y="1169"/>
                  </a:lnTo>
                  <a:lnTo>
                    <a:pt x="411" y="1250"/>
                  </a:lnTo>
                  <a:lnTo>
                    <a:pt x="413" y="1160"/>
                  </a:lnTo>
                  <a:lnTo>
                    <a:pt x="417" y="1162"/>
                  </a:lnTo>
                  <a:lnTo>
                    <a:pt x="421" y="1122"/>
                  </a:lnTo>
                  <a:lnTo>
                    <a:pt x="425" y="1119"/>
                  </a:lnTo>
                  <a:lnTo>
                    <a:pt x="430" y="1067"/>
                  </a:lnTo>
                  <a:lnTo>
                    <a:pt x="432" y="1128"/>
                  </a:lnTo>
                  <a:lnTo>
                    <a:pt x="436" y="1138"/>
                  </a:lnTo>
                  <a:lnTo>
                    <a:pt x="440" y="1138"/>
                  </a:lnTo>
                  <a:lnTo>
                    <a:pt x="444" y="1104"/>
                  </a:lnTo>
                  <a:lnTo>
                    <a:pt x="446" y="1019"/>
                  </a:lnTo>
                  <a:lnTo>
                    <a:pt x="450" y="1100"/>
                  </a:lnTo>
                  <a:lnTo>
                    <a:pt x="455" y="1088"/>
                  </a:lnTo>
                  <a:lnTo>
                    <a:pt x="457" y="1174"/>
                  </a:lnTo>
                  <a:lnTo>
                    <a:pt x="461" y="1141"/>
                  </a:lnTo>
                  <a:lnTo>
                    <a:pt x="465" y="1131"/>
                  </a:lnTo>
                  <a:lnTo>
                    <a:pt x="469" y="1063"/>
                  </a:lnTo>
                  <a:lnTo>
                    <a:pt x="471" y="1140"/>
                  </a:lnTo>
                  <a:lnTo>
                    <a:pt x="476" y="1250"/>
                  </a:lnTo>
                  <a:lnTo>
                    <a:pt x="480" y="1250"/>
                  </a:lnTo>
                  <a:lnTo>
                    <a:pt x="484" y="1250"/>
                  </a:lnTo>
                  <a:lnTo>
                    <a:pt x="486" y="1206"/>
                  </a:lnTo>
                  <a:lnTo>
                    <a:pt x="490" y="1162"/>
                  </a:lnTo>
                  <a:lnTo>
                    <a:pt x="494" y="1125"/>
                  </a:lnTo>
                  <a:lnTo>
                    <a:pt x="499" y="1062"/>
                  </a:lnTo>
                  <a:lnTo>
                    <a:pt x="501" y="1141"/>
                  </a:lnTo>
                  <a:lnTo>
                    <a:pt x="505" y="1175"/>
                  </a:lnTo>
                  <a:lnTo>
                    <a:pt x="509" y="1125"/>
                  </a:lnTo>
                  <a:lnTo>
                    <a:pt x="513" y="1143"/>
                  </a:lnTo>
                  <a:lnTo>
                    <a:pt x="515" y="1122"/>
                  </a:lnTo>
                  <a:lnTo>
                    <a:pt x="519" y="1178"/>
                  </a:lnTo>
                  <a:lnTo>
                    <a:pt x="524" y="1145"/>
                  </a:lnTo>
                  <a:lnTo>
                    <a:pt x="526" y="1141"/>
                  </a:lnTo>
                  <a:lnTo>
                    <a:pt x="530" y="1206"/>
                  </a:lnTo>
                  <a:lnTo>
                    <a:pt x="534" y="1143"/>
                  </a:lnTo>
                  <a:lnTo>
                    <a:pt x="538" y="1135"/>
                  </a:lnTo>
                  <a:lnTo>
                    <a:pt x="540" y="1205"/>
                  </a:lnTo>
                  <a:lnTo>
                    <a:pt x="544" y="1216"/>
                  </a:lnTo>
                  <a:lnTo>
                    <a:pt x="549" y="1149"/>
                  </a:lnTo>
                  <a:lnTo>
                    <a:pt x="553" y="1132"/>
                  </a:lnTo>
                  <a:lnTo>
                    <a:pt x="555" y="1208"/>
                  </a:lnTo>
                  <a:lnTo>
                    <a:pt x="559" y="1169"/>
                  </a:lnTo>
                  <a:lnTo>
                    <a:pt x="563" y="1092"/>
                  </a:lnTo>
                  <a:lnTo>
                    <a:pt x="567" y="1224"/>
                  </a:lnTo>
                  <a:lnTo>
                    <a:pt x="569" y="1125"/>
                  </a:lnTo>
                  <a:lnTo>
                    <a:pt x="574" y="1250"/>
                  </a:lnTo>
                  <a:lnTo>
                    <a:pt x="578" y="1172"/>
                  </a:lnTo>
                  <a:lnTo>
                    <a:pt x="580" y="1181"/>
                  </a:lnTo>
                  <a:lnTo>
                    <a:pt x="584" y="1182"/>
                  </a:lnTo>
                  <a:lnTo>
                    <a:pt x="588" y="1182"/>
                  </a:lnTo>
                  <a:lnTo>
                    <a:pt x="592" y="1091"/>
                  </a:lnTo>
                  <a:lnTo>
                    <a:pt x="594" y="975"/>
                  </a:lnTo>
                  <a:lnTo>
                    <a:pt x="599" y="1060"/>
                  </a:lnTo>
                  <a:lnTo>
                    <a:pt x="603" y="1020"/>
                  </a:lnTo>
                  <a:lnTo>
                    <a:pt x="607" y="1134"/>
                  </a:lnTo>
                  <a:lnTo>
                    <a:pt x="609" y="1053"/>
                  </a:lnTo>
                  <a:lnTo>
                    <a:pt x="613" y="1010"/>
                  </a:lnTo>
                  <a:lnTo>
                    <a:pt x="617" y="949"/>
                  </a:lnTo>
                  <a:lnTo>
                    <a:pt x="621" y="1154"/>
                  </a:lnTo>
                  <a:lnTo>
                    <a:pt x="623" y="1135"/>
                  </a:lnTo>
                  <a:lnTo>
                    <a:pt x="628" y="1119"/>
                  </a:lnTo>
                  <a:lnTo>
                    <a:pt x="632" y="1054"/>
                  </a:lnTo>
                  <a:lnTo>
                    <a:pt x="636" y="1081"/>
                  </a:lnTo>
                  <a:lnTo>
                    <a:pt x="638" y="1085"/>
                  </a:lnTo>
                  <a:lnTo>
                    <a:pt x="642" y="1216"/>
                  </a:lnTo>
                  <a:lnTo>
                    <a:pt x="646" y="1132"/>
                  </a:lnTo>
                  <a:lnTo>
                    <a:pt x="648" y="1048"/>
                  </a:lnTo>
                  <a:lnTo>
                    <a:pt x="653" y="1184"/>
                  </a:lnTo>
                  <a:lnTo>
                    <a:pt x="657" y="1250"/>
                  </a:lnTo>
                  <a:lnTo>
                    <a:pt x="661" y="1186"/>
                  </a:lnTo>
                  <a:lnTo>
                    <a:pt x="663" y="1119"/>
                  </a:lnTo>
                  <a:lnTo>
                    <a:pt x="667" y="1152"/>
                  </a:lnTo>
                  <a:lnTo>
                    <a:pt x="671" y="1250"/>
                  </a:lnTo>
                  <a:lnTo>
                    <a:pt x="676" y="1129"/>
                  </a:lnTo>
                  <a:lnTo>
                    <a:pt x="678" y="1059"/>
                  </a:lnTo>
                  <a:lnTo>
                    <a:pt x="682" y="1250"/>
                  </a:lnTo>
                  <a:lnTo>
                    <a:pt x="686" y="935"/>
                  </a:lnTo>
                  <a:lnTo>
                    <a:pt x="690" y="930"/>
                  </a:lnTo>
                  <a:lnTo>
                    <a:pt x="692" y="1097"/>
                  </a:lnTo>
                  <a:lnTo>
                    <a:pt x="696" y="1087"/>
                  </a:lnTo>
                  <a:lnTo>
                    <a:pt x="701" y="1089"/>
                  </a:lnTo>
                  <a:lnTo>
                    <a:pt x="705" y="1096"/>
                  </a:lnTo>
                  <a:lnTo>
                    <a:pt x="707" y="1016"/>
                  </a:lnTo>
                  <a:lnTo>
                    <a:pt x="711" y="1118"/>
                  </a:lnTo>
                  <a:lnTo>
                    <a:pt x="715" y="1098"/>
                  </a:lnTo>
                  <a:lnTo>
                    <a:pt x="717" y="1016"/>
                  </a:lnTo>
                  <a:lnTo>
                    <a:pt x="721" y="1070"/>
                  </a:lnTo>
                  <a:lnTo>
                    <a:pt x="726" y="1132"/>
                  </a:lnTo>
                  <a:lnTo>
                    <a:pt x="730" y="1147"/>
                  </a:lnTo>
                  <a:lnTo>
                    <a:pt x="732" y="1162"/>
                  </a:lnTo>
                  <a:lnTo>
                    <a:pt x="736" y="1131"/>
                  </a:lnTo>
                  <a:lnTo>
                    <a:pt x="740" y="1210"/>
                  </a:lnTo>
                  <a:lnTo>
                    <a:pt x="744" y="1212"/>
                  </a:lnTo>
                  <a:lnTo>
                    <a:pt x="746" y="1157"/>
                  </a:lnTo>
                  <a:lnTo>
                    <a:pt x="751" y="1091"/>
                  </a:lnTo>
                  <a:lnTo>
                    <a:pt x="755" y="1144"/>
                  </a:lnTo>
                  <a:lnTo>
                    <a:pt x="759" y="1138"/>
                  </a:lnTo>
                  <a:lnTo>
                    <a:pt x="761" y="1094"/>
                  </a:lnTo>
                  <a:lnTo>
                    <a:pt x="765" y="1063"/>
                  </a:lnTo>
                  <a:lnTo>
                    <a:pt x="769" y="1089"/>
                  </a:lnTo>
                  <a:lnTo>
                    <a:pt x="771" y="1166"/>
                  </a:lnTo>
                  <a:lnTo>
                    <a:pt x="776" y="1092"/>
                  </a:lnTo>
                  <a:lnTo>
                    <a:pt x="780" y="1175"/>
                  </a:lnTo>
                  <a:lnTo>
                    <a:pt x="784" y="1106"/>
                  </a:lnTo>
                  <a:lnTo>
                    <a:pt x="786" y="1188"/>
                  </a:lnTo>
                  <a:lnTo>
                    <a:pt x="790" y="1138"/>
                  </a:lnTo>
                  <a:lnTo>
                    <a:pt x="795" y="1203"/>
                  </a:lnTo>
                  <a:lnTo>
                    <a:pt x="798" y="1097"/>
                  </a:lnTo>
                  <a:lnTo>
                    <a:pt x="801" y="1065"/>
                  </a:lnTo>
                  <a:lnTo>
                    <a:pt x="805" y="1059"/>
                  </a:lnTo>
                  <a:lnTo>
                    <a:pt x="809" y="926"/>
                  </a:lnTo>
                  <a:lnTo>
                    <a:pt x="813" y="1176"/>
                  </a:lnTo>
                  <a:lnTo>
                    <a:pt x="815" y="960"/>
                  </a:lnTo>
                  <a:lnTo>
                    <a:pt x="820" y="1215"/>
                  </a:lnTo>
                  <a:lnTo>
                    <a:pt x="823" y="1110"/>
                  </a:lnTo>
                  <a:lnTo>
                    <a:pt x="828" y="1190"/>
                  </a:lnTo>
                  <a:lnTo>
                    <a:pt x="830" y="1094"/>
                  </a:lnTo>
                  <a:lnTo>
                    <a:pt x="834" y="1129"/>
                  </a:lnTo>
                  <a:lnTo>
                    <a:pt x="838" y="1213"/>
                  </a:lnTo>
                  <a:lnTo>
                    <a:pt x="840" y="1091"/>
                  </a:lnTo>
                  <a:lnTo>
                    <a:pt x="845" y="1121"/>
                  </a:lnTo>
                  <a:lnTo>
                    <a:pt x="848" y="1096"/>
                  </a:lnTo>
                  <a:lnTo>
                    <a:pt x="853" y="1160"/>
                  </a:lnTo>
                  <a:lnTo>
                    <a:pt x="855" y="1056"/>
                  </a:lnTo>
                  <a:lnTo>
                    <a:pt x="859" y="978"/>
                  </a:lnTo>
                  <a:lnTo>
                    <a:pt x="863" y="1131"/>
                  </a:lnTo>
                  <a:lnTo>
                    <a:pt x="867" y="1069"/>
                  </a:lnTo>
                  <a:lnTo>
                    <a:pt x="872" y="1084"/>
                  </a:lnTo>
                  <a:lnTo>
                    <a:pt x="873" y="1067"/>
                  </a:lnTo>
                  <a:lnTo>
                    <a:pt x="878" y="1078"/>
                  </a:lnTo>
                  <a:lnTo>
                    <a:pt x="882" y="1092"/>
                  </a:lnTo>
                  <a:lnTo>
                    <a:pt x="886" y="1045"/>
                  </a:lnTo>
                  <a:lnTo>
                    <a:pt x="888" y="1059"/>
                  </a:lnTo>
                  <a:lnTo>
                    <a:pt x="892" y="1043"/>
                  </a:lnTo>
                  <a:lnTo>
                    <a:pt x="897" y="1125"/>
                  </a:lnTo>
                  <a:lnTo>
                    <a:pt x="901" y="1122"/>
                  </a:lnTo>
                  <a:lnTo>
                    <a:pt x="903" y="1187"/>
                  </a:lnTo>
                  <a:lnTo>
                    <a:pt x="907" y="1169"/>
                  </a:lnTo>
                  <a:lnTo>
                    <a:pt x="911" y="1188"/>
                  </a:lnTo>
                  <a:lnTo>
                    <a:pt x="913" y="1205"/>
                  </a:lnTo>
                  <a:lnTo>
                    <a:pt x="917" y="1186"/>
                  </a:lnTo>
                  <a:lnTo>
                    <a:pt x="922" y="1188"/>
                  </a:lnTo>
                  <a:lnTo>
                    <a:pt x="926" y="1126"/>
                  </a:lnTo>
                  <a:lnTo>
                    <a:pt x="928" y="1144"/>
                  </a:lnTo>
                  <a:lnTo>
                    <a:pt x="932" y="1118"/>
                  </a:lnTo>
                  <a:lnTo>
                    <a:pt x="936" y="1143"/>
                  </a:lnTo>
                  <a:lnTo>
                    <a:pt x="940" y="1168"/>
                  </a:lnTo>
                  <a:lnTo>
                    <a:pt x="942" y="1179"/>
                  </a:lnTo>
                  <a:lnTo>
                    <a:pt x="947" y="1190"/>
                  </a:lnTo>
                  <a:lnTo>
                    <a:pt x="950" y="1101"/>
                  </a:lnTo>
                  <a:lnTo>
                    <a:pt x="955" y="1140"/>
                  </a:lnTo>
                  <a:lnTo>
                    <a:pt x="957" y="1215"/>
                  </a:lnTo>
                  <a:lnTo>
                    <a:pt x="961" y="1070"/>
                  </a:lnTo>
                  <a:lnTo>
                    <a:pt x="965" y="1202"/>
                  </a:lnTo>
                  <a:lnTo>
                    <a:pt x="967" y="1085"/>
                  </a:lnTo>
                  <a:lnTo>
                    <a:pt x="972" y="1172"/>
                  </a:lnTo>
                  <a:lnTo>
                    <a:pt x="976" y="1182"/>
                  </a:lnTo>
                  <a:lnTo>
                    <a:pt x="980" y="1174"/>
                  </a:lnTo>
                  <a:lnTo>
                    <a:pt x="982" y="1196"/>
                  </a:lnTo>
                  <a:lnTo>
                    <a:pt x="986" y="1110"/>
                  </a:lnTo>
                  <a:lnTo>
                    <a:pt x="990" y="1112"/>
                  </a:lnTo>
                  <a:lnTo>
                    <a:pt x="994" y="1200"/>
                  </a:lnTo>
                  <a:lnTo>
                    <a:pt x="997" y="1137"/>
                  </a:lnTo>
                  <a:lnTo>
                    <a:pt x="1001" y="1022"/>
                  </a:lnTo>
                  <a:lnTo>
                    <a:pt x="1005" y="1050"/>
                  </a:lnTo>
                  <a:lnTo>
                    <a:pt x="1009" y="1182"/>
                  </a:lnTo>
                  <a:lnTo>
                    <a:pt x="1011" y="1187"/>
                  </a:lnTo>
                  <a:lnTo>
                    <a:pt x="1015" y="1129"/>
                  </a:lnTo>
                  <a:lnTo>
                    <a:pt x="1019" y="1190"/>
                  </a:lnTo>
                  <a:lnTo>
                    <a:pt x="1024" y="1202"/>
                  </a:lnTo>
                  <a:lnTo>
                    <a:pt x="1026" y="1174"/>
                  </a:lnTo>
                  <a:lnTo>
                    <a:pt x="1030" y="1076"/>
                  </a:lnTo>
                  <a:lnTo>
                    <a:pt x="1034" y="1209"/>
                  </a:lnTo>
                  <a:lnTo>
                    <a:pt x="1036" y="1053"/>
                  </a:lnTo>
                  <a:lnTo>
                    <a:pt x="1040" y="1045"/>
                  </a:lnTo>
                  <a:lnTo>
                    <a:pt x="1044" y="1000"/>
                  </a:lnTo>
                  <a:lnTo>
                    <a:pt x="1049" y="1125"/>
                  </a:lnTo>
                  <a:lnTo>
                    <a:pt x="1051" y="1016"/>
                  </a:lnTo>
                  <a:lnTo>
                    <a:pt x="1055" y="1166"/>
                  </a:lnTo>
                  <a:lnTo>
                    <a:pt x="1059" y="1089"/>
                  </a:lnTo>
                  <a:lnTo>
                    <a:pt x="1063" y="1166"/>
                  </a:lnTo>
                  <a:lnTo>
                    <a:pt x="1065" y="1070"/>
                  </a:lnTo>
                  <a:lnTo>
                    <a:pt x="1069" y="1128"/>
                  </a:lnTo>
                  <a:lnTo>
                    <a:pt x="1074" y="1109"/>
                  </a:lnTo>
                  <a:lnTo>
                    <a:pt x="1078" y="1089"/>
                  </a:lnTo>
                  <a:lnTo>
                    <a:pt x="1080" y="1001"/>
                  </a:lnTo>
                  <a:lnTo>
                    <a:pt x="1084" y="1075"/>
                  </a:lnTo>
                  <a:lnTo>
                    <a:pt x="1088" y="1163"/>
                  </a:lnTo>
                  <a:lnTo>
                    <a:pt x="1092" y="1116"/>
                  </a:lnTo>
                  <a:lnTo>
                    <a:pt x="1094" y="1000"/>
                  </a:lnTo>
                  <a:lnTo>
                    <a:pt x="1099" y="1215"/>
                  </a:lnTo>
                  <a:lnTo>
                    <a:pt x="1103" y="1026"/>
                  </a:lnTo>
                  <a:lnTo>
                    <a:pt x="1105" y="1156"/>
                  </a:lnTo>
                  <a:lnTo>
                    <a:pt x="1109" y="1143"/>
                  </a:lnTo>
                  <a:lnTo>
                    <a:pt x="1113" y="1175"/>
                  </a:lnTo>
                  <a:lnTo>
                    <a:pt x="1117" y="1171"/>
                  </a:lnTo>
                  <a:lnTo>
                    <a:pt x="1119" y="1134"/>
                  </a:lnTo>
                  <a:lnTo>
                    <a:pt x="1124" y="1081"/>
                  </a:lnTo>
                  <a:lnTo>
                    <a:pt x="1128" y="1134"/>
                  </a:lnTo>
                  <a:lnTo>
                    <a:pt x="1132" y="1067"/>
                  </a:lnTo>
                  <a:lnTo>
                    <a:pt x="1134" y="1196"/>
                  </a:lnTo>
                  <a:lnTo>
                    <a:pt x="1138" y="1219"/>
                  </a:lnTo>
                  <a:lnTo>
                    <a:pt x="1142" y="1000"/>
                  </a:lnTo>
                  <a:lnTo>
                    <a:pt x="1147" y="1067"/>
                  </a:lnTo>
                  <a:lnTo>
                    <a:pt x="1149" y="1113"/>
                  </a:lnTo>
                  <a:lnTo>
                    <a:pt x="1153" y="1103"/>
                  </a:lnTo>
                  <a:lnTo>
                    <a:pt x="1157" y="1176"/>
                  </a:lnTo>
                  <a:lnTo>
                    <a:pt x="1159" y="1076"/>
                  </a:lnTo>
                  <a:lnTo>
                    <a:pt x="1163" y="1075"/>
                  </a:lnTo>
                  <a:lnTo>
                    <a:pt x="1167" y="1128"/>
                  </a:lnTo>
                  <a:lnTo>
                    <a:pt x="1172" y="1078"/>
                  </a:lnTo>
                  <a:lnTo>
                    <a:pt x="1174" y="1067"/>
                  </a:lnTo>
                  <a:lnTo>
                    <a:pt x="1178" y="1075"/>
                  </a:lnTo>
                  <a:lnTo>
                    <a:pt x="1182" y="1208"/>
                  </a:lnTo>
                  <a:lnTo>
                    <a:pt x="1186" y="1203"/>
                  </a:lnTo>
                  <a:lnTo>
                    <a:pt x="1188" y="1205"/>
                  </a:lnTo>
                  <a:lnTo>
                    <a:pt x="1192" y="1166"/>
                  </a:lnTo>
                  <a:lnTo>
                    <a:pt x="1197" y="1162"/>
                  </a:lnTo>
                  <a:lnTo>
                    <a:pt x="1201" y="1075"/>
                  </a:lnTo>
                  <a:lnTo>
                    <a:pt x="1203" y="1076"/>
                  </a:lnTo>
                  <a:lnTo>
                    <a:pt x="1207" y="1193"/>
                  </a:lnTo>
                  <a:lnTo>
                    <a:pt x="1211" y="1174"/>
                  </a:lnTo>
                  <a:lnTo>
                    <a:pt x="1216" y="1076"/>
                  </a:lnTo>
                  <a:lnTo>
                    <a:pt x="1217" y="1175"/>
                  </a:lnTo>
                  <a:lnTo>
                    <a:pt x="1222" y="1178"/>
                  </a:lnTo>
                  <a:lnTo>
                    <a:pt x="1226" y="1039"/>
                  </a:lnTo>
                  <a:lnTo>
                    <a:pt x="1228" y="1123"/>
                  </a:lnTo>
                  <a:lnTo>
                    <a:pt x="1232" y="1087"/>
                  </a:lnTo>
                  <a:lnTo>
                    <a:pt x="1236" y="1011"/>
                  </a:lnTo>
                  <a:lnTo>
                    <a:pt x="1241" y="1020"/>
                  </a:lnTo>
                  <a:lnTo>
                    <a:pt x="1243" y="1163"/>
                  </a:lnTo>
                  <a:lnTo>
                    <a:pt x="1247" y="1121"/>
                  </a:lnTo>
                  <a:lnTo>
                    <a:pt x="1251" y="1182"/>
                  </a:lnTo>
                  <a:lnTo>
                    <a:pt x="1255" y="1159"/>
                  </a:lnTo>
                  <a:lnTo>
                    <a:pt x="1257" y="1186"/>
                  </a:lnTo>
                  <a:lnTo>
                    <a:pt x="1261" y="1178"/>
                  </a:lnTo>
                  <a:lnTo>
                    <a:pt x="1265" y="1250"/>
                  </a:lnTo>
                  <a:lnTo>
                    <a:pt x="1269" y="1250"/>
                  </a:lnTo>
                  <a:lnTo>
                    <a:pt x="1271" y="1087"/>
                  </a:lnTo>
                  <a:lnTo>
                    <a:pt x="1276" y="1196"/>
                  </a:lnTo>
                  <a:lnTo>
                    <a:pt x="1280" y="1209"/>
                  </a:lnTo>
                  <a:lnTo>
                    <a:pt x="1284" y="1115"/>
                  </a:lnTo>
                  <a:lnTo>
                    <a:pt x="1286" y="1053"/>
                  </a:lnTo>
                  <a:lnTo>
                    <a:pt x="1290" y="1163"/>
                  </a:lnTo>
                  <a:lnTo>
                    <a:pt x="1295" y="920"/>
                  </a:lnTo>
                  <a:lnTo>
                    <a:pt x="1296" y="1087"/>
                  </a:lnTo>
                  <a:lnTo>
                    <a:pt x="1301" y="1056"/>
                  </a:lnTo>
                  <a:lnTo>
                    <a:pt x="1305" y="947"/>
                  </a:lnTo>
                  <a:lnTo>
                    <a:pt x="1309" y="1079"/>
                  </a:lnTo>
                  <a:lnTo>
                    <a:pt x="1313" y="1149"/>
                  </a:lnTo>
                  <a:lnTo>
                    <a:pt x="1315" y="1098"/>
                  </a:lnTo>
                  <a:lnTo>
                    <a:pt x="1320" y="1187"/>
                  </a:lnTo>
                  <a:lnTo>
                    <a:pt x="1324" y="1113"/>
                  </a:lnTo>
                  <a:lnTo>
                    <a:pt x="1328" y="1157"/>
                  </a:lnTo>
                  <a:lnTo>
                    <a:pt x="1330" y="1168"/>
                  </a:lnTo>
                  <a:lnTo>
                    <a:pt x="1334" y="1131"/>
                  </a:lnTo>
                  <a:lnTo>
                    <a:pt x="1338" y="1085"/>
                  </a:lnTo>
                  <a:lnTo>
                    <a:pt x="1343" y="1150"/>
                  </a:lnTo>
                  <a:lnTo>
                    <a:pt x="1345" y="1107"/>
                  </a:lnTo>
                  <a:lnTo>
                    <a:pt x="1349" y="1100"/>
                  </a:lnTo>
                  <a:lnTo>
                    <a:pt x="1353" y="1199"/>
                  </a:lnTo>
                  <a:lnTo>
                    <a:pt x="1355" y="1174"/>
                  </a:lnTo>
                  <a:lnTo>
                    <a:pt x="1359" y="1152"/>
                  </a:lnTo>
                  <a:lnTo>
                    <a:pt x="1363" y="1208"/>
                  </a:lnTo>
                  <a:lnTo>
                    <a:pt x="1368" y="1194"/>
                  </a:lnTo>
                  <a:lnTo>
                    <a:pt x="1370" y="1145"/>
                  </a:lnTo>
                  <a:lnTo>
                    <a:pt x="1374" y="1199"/>
                  </a:lnTo>
                  <a:lnTo>
                    <a:pt x="1378" y="1066"/>
                  </a:lnTo>
                  <a:lnTo>
                    <a:pt x="1382" y="1215"/>
                  </a:lnTo>
                  <a:lnTo>
                    <a:pt x="1384" y="1038"/>
                  </a:lnTo>
                  <a:lnTo>
                    <a:pt x="1388" y="1082"/>
                  </a:lnTo>
                  <a:lnTo>
                    <a:pt x="1393" y="1081"/>
                  </a:lnTo>
                  <a:lnTo>
                    <a:pt x="1397" y="1141"/>
                  </a:lnTo>
                  <a:lnTo>
                    <a:pt x="1399" y="1175"/>
                  </a:lnTo>
                  <a:lnTo>
                    <a:pt x="1403" y="1025"/>
                  </a:lnTo>
                  <a:lnTo>
                    <a:pt x="1407" y="1125"/>
                  </a:lnTo>
                  <a:lnTo>
                    <a:pt x="1411" y="1172"/>
                  </a:lnTo>
                  <a:lnTo>
                    <a:pt x="1413" y="1125"/>
                  </a:lnTo>
                  <a:lnTo>
                    <a:pt x="1418" y="1107"/>
                  </a:lnTo>
                  <a:lnTo>
                    <a:pt x="1422" y="1121"/>
                  </a:lnTo>
                  <a:lnTo>
                    <a:pt x="1424" y="1019"/>
                  </a:lnTo>
                  <a:lnTo>
                    <a:pt x="1428" y="1250"/>
                  </a:lnTo>
                  <a:lnTo>
                    <a:pt x="1432" y="1250"/>
                  </a:lnTo>
                  <a:lnTo>
                    <a:pt x="1436" y="1202"/>
                  </a:lnTo>
                  <a:lnTo>
                    <a:pt x="1438" y="1250"/>
                  </a:lnTo>
                  <a:lnTo>
                    <a:pt x="1443" y="1175"/>
                  </a:lnTo>
                  <a:lnTo>
                    <a:pt x="1447" y="1205"/>
                  </a:lnTo>
                  <a:lnTo>
                    <a:pt x="1451" y="1250"/>
                  </a:lnTo>
                  <a:lnTo>
                    <a:pt x="1453" y="1187"/>
                  </a:lnTo>
                  <a:lnTo>
                    <a:pt x="1457" y="1187"/>
                  </a:lnTo>
                  <a:lnTo>
                    <a:pt x="1461" y="1106"/>
                  </a:lnTo>
                  <a:lnTo>
                    <a:pt x="1465" y="1082"/>
                  </a:lnTo>
                  <a:lnTo>
                    <a:pt x="1468" y="1150"/>
                  </a:lnTo>
                  <a:lnTo>
                    <a:pt x="1472" y="1168"/>
                  </a:lnTo>
                  <a:lnTo>
                    <a:pt x="1476" y="1163"/>
                  </a:lnTo>
                  <a:lnTo>
                    <a:pt x="1480" y="1107"/>
                  </a:lnTo>
                  <a:lnTo>
                    <a:pt x="1482" y="1178"/>
                  </a:lnTo>
                  <a:lnTo>
                    <a:pt x="1486" y="1197"/>
                  </a:lnTo>
                  <a:lnTo>
                    <a:pt x="1490" y="1123"/>
                  </a:lnTo>
                  <a:lnTo>
                    <a:pt x="1493" y="1210"/>
                  </a:lnTo>
                  <a:lnTo>
                    <a:pt x="1497" y="1126"/>
                  </a:lnTo>
                  <a:lnTo>
                    <a:pt x="1501" y="1135"/>
                  </a:lnTo>
                  <a:lnTo>
                    <a:pt x="1505" y="1182"/>
                  </a:lnTo>
                  <a:lnTo>
                    <a:pt x="1507" y="1175"/>
                  </a:lnTo>
                  <a:lnTo>
                    <a:pt x="1511" y="1174"/>
                  </a:lnTo>
                  <a:lnTo>
                    <a:pt x="1515" y="1191"/>
                  </a:lnTo>
                  <a:lnTo>
                    <a:pt x="1520" y="1150"/>
                  </a:lnTo>
                  <a:lnTo>
                    <a:pt x="1522" y="1197"/>
                  </a:lnTo>
                  <a:lnTo>
                    <a:pt x="1526" y="1203"/>
                  </a:lnTo>
                  <a:lnTo>
                    <a:pt x="1530" y="1141"/>
                  </a:lnTo>
                  <a:lnTo>
                    <a:pt x="1534" y="1225"/>
                  </a:lnTo>
                  <a:lnTo>
                    <a:pt x="1536" y="1219"/>
                  </a:lnTo>
                  <a:lnTo>
                    <a:pt x="1540" y="1149"/>
                  </a:lnTo>
                  <a:lnTo>
                    <a:pt x="1545" y="1092"/>
                  </a:lnTo>
                  <a:lnTo>
                    <a:pt x="1549" y="1076"/>
                  </a:lnTo>
                  <a:lnTo>
                    <a:pt x="1551" y="1153"/>
                  </a:lnTo>
                  <a:lnTo>
                    <a:pt x="1555" y="1169"/>
                  </a:lnTo>
                  <a:lnTo>
                    <a:pt x="1559" y="1119"/>
                  </a:lnTo>
                  <a:lnTo>
                    <a:pt x="1562" y="1154"/>
                  </a:lnTo>
                  <a:lnTo>
                    <a:pt x="1565" y="1131"/>
                  </a:lnTo>
                  <a:lnTo>
                    <a:pt x="1570" y="1160"/>
                  </a:lnTo>
                  <a:lnTo>
                    <a:pt x="1574" y="1166"/>
                  </a:lnTo>
                  <a:lnTo>
                    <a:pt x="1576" y="1141"/>
                  </a:lnTo>
                  <a:lnTo>
                    <a:pt x="1580" y="1186"/>
                  </a:lnTo>
                  <a:lnTo>
                    <a:pt x="1584" y="1166"/>
                  </a:lnTo>
                  <a:lnTo>
                    <a:pt x="1588" y="1160"/>
                  </a:lnTo>
                  <a:lnTo>
                    <a:pt x="1590" y="1194"/>
                  </a:lnTo>
                  <a:lnTo>
                    <a:pt x="1595" y="1250"/>
                  </a:lnTo>
                  <a:lnTo>
                    <a:pt x="1599" y="1218"/>
                  </a:lnTo>
                  <a:lnTo>
                    <a:pt x="1603" y="1101"/>
                  </a:lnTo>
                  <a:lnTo>
                    <a:pt x="1605" y="1250"/>
                  </a:lnTo>
                  <a:lnTo>
                    <a:pt x="1609" y="1225"/>
                  </a:lnTo>
                  <a:lnTo>
                    <a:pt x="1614" y="1222"/>
                  </a:lnTo>
                  <a:lnTo>
                    <a:pt x="1615" y="1250"/>
                  </a:lnTo>
                  <a:lnTo>
                    <a:pt x="1620" y="1181"/>
                  </a:lnTo>
                  <a:lnTo>
                    <a:pt x="1624" y="1203"/>
                  </a:lnTo>
                  <a:lnTo>
                    <a:pt x="1628" y="1222"/>
                  </a:lnTo>
                  <a:lnTo>
                    <a:pt x="1630" y="1176"/>
                  </a:lnTo>
                  <a:lnTo>
                    <a:pt x="1634" y="1182"/>
                  </a:lnTo>
                  <a:lnTo>
                    <a:pt x="1639" y="1166"/>
                  </a:lnTo>
                  <a:lnTo>
                    <a:pt x="1642" y="1149"/>
                  </a:lnTo>
                  <a:lnTo>
                    <a:pt x="1645" y="1128"/>
                  </a:lnTo>
                  <a:lnTo>
                    <a:pt x="1649" y="1140"/>
                  </a:lnTo>
                  <a:lnTo>
                    <a:pt x="1653" y="1129"/>
                  </a:lnTo>
                  <a:lnTo>
                    <a:pt x="1657" y="1175"/>
                  </a:lnTo>
                  <a:lnTo>
                    <a:pt x="1659" y="1179"/>
                  </a:lnTo>
                  <a:lnTo>
                    <a:pt x="1664" y="1098"/>
                  </a:lnTo>
                  <a:lnTo>
                    <a:pt x="1667" y="1140"/>
                  </a:lnTo>
                  <a:lnTo>
                    <a:pt x="1672" y="1153"/>
                  </a:lnTo>
                  <a:lnTo>
                    <a:pt x="1674" y="1160"/>
                  </a:lnTo>
                  <a:lnTo>
                    <a:pt x="1678" y="1153"/>
                  </a:lnTo>
                  <a:lnTo>
                    <a:pt x="1682" y="1174"/>
                  </a:lnTo>
                  <a:lnTo>
                    <a:pt x="1684" y="1175"/>
                  </a:lnTo>
                  <a:lnTo>
                    <a:pt x="1689" y="1250"/>
                  </a:lnTo>
                  <a:lnTo>
                    <a:pt x="1692" y="1250"/>
                  </a:lnTo>
                  <a:lnTo>
                    <a:pt x="1697" y="1171"/>
                  </a:lnTo>
                  <a:lnTo>
                    <a:pt x="1699" y="1250"/>
                  </a:lnTo>
                  <a:lnTo>
                    <a:pt x="1703" y="1250"/>
                  </a:lnTo>
                  <a:lnTo>
                    <a:pt x="1707" y="1181"/>
                  </a:lnTo>
                  <a:lnTo>
                    <a:pt x="1711" y="1194"/>
                  </a:lnTo>
                  <a:lnTo>
                    <a:pt x="1714" y="1179"/>
                  </a:lnTo>
                  <a:lnTo>
                    <a:pt x="1717" y="1224"/>
                  </a:lnTo>
                  <a:lnTo>
                    <a:pt x="1722" y="1038"/>
                  </a:lnTo>
                  <a:lnTo>
                    <a:pt x="1726" y="1224"/>
                  </a:lnTo>
                  <a:lnTo>
                    <a:pt x="1728" y="1162"/>
                  </a:lnTo>
                  <a:lnTo>
                    <a:pt x="1732" y="1193"/>
                  </a:lnTo>
                  <a:lnTo>
                    <a:pt x="1736" y="1174"/>
                  </a:lnTo>
                  <a:lnTo>
                    <a:pt x="1741" y="1160"/>
                  </a:lnTo>
                  <a:lnTo>
                    <a:pt x="1743" y="1096"/>
                  </a:lnTo>
                  <a:lnTo>
                    <a:pt x="1747" y="1073"/>
                  </a:lnTo>
                  <a:lnTo>
                    <a:pt x="1751" y="1179"/>
                  </a:lnTo>
                  <a:lnTo>
                    <a:pt x="1755" y="1212"/>
                  </a:lnTo>
                  <a:lnTo>
                    <a:pt x="1757" y="1115"/>
                  </a:lnTo>
                  <a:lnTo>
                    <a:pt x="1761" y="1181"/>
                  </a:lnTo>
                  <a:lnTo>
                    <a:pt x="1766" y="1160"/>
                  </a:lnTo>
                  <a:lnTo>
                    <a:pt x="1770" y="1197"/>
                  </a:lnTo>
                  <a:lnTo>
                    <a:pt x="1772" y="1187"/>
                  </a:lnTo>
                  <a:lnTo>
                    <a:pt x="1776" y="1092"/>
                  </a:lnTo>
                  <a:lnTo>
                    <a:pt x="1780" y="1250"/>
                  </a:lnTo>
                  <a:lnTo>
                    <a:pt x="1784" y="1193"/>
                  </a:lnTo>
                  <a:lnTo>
                    <a:pt x="1786" y="1166"/>
                  </a:lnTo>
                  <a:lnTo>
                    <a:pt x="1791" y="1215"/>
                  </a:lnTo>
                  <a:lnTo>
                    <a:pt x="1795" y="1191"/>
                  </a:lnTo>
                  <a:lnTo>
                    <a:pt x="1799" y="1196"/>
                  </a:lnTo>
                  <a:lnTo>
                    <a:pt x="1801" y="1250"/>
                  </a:lnTo>
                  <a:lnTo>
                    <a:pt x="1805" y="1097"/>
                  </a:lnTo>
                  <a:lnTo>
                    <a:pt x="1809" y="1156"/>
                  </a:lnTo>
                  <a:lnTo>
                    <a:pt x="1811" y="1141"/>
                  </a:lnTo>
                  <a:lnTo>
                    <a:pt x="1816" y="1097"/>
                  </a:lnTo>
                  <a:lnTo>
                    <a:pt x="1820" y="1149"/>
                  </a:lnTo>
                  <a:lnTo>
                    <a:pt x="1824" y="1066"/>
                  </a:lnTo>
                  <a:lnTo>
                    <a:pt x="1826" y="1134"/>
                  </a:lnTo>
                  <a:lnTo>
                    <a:pt x="1830" y="1135"/>
                  </a:lnTo>
                  <a:lnTo>
                    <a:pt x="1834" y="1129"/>
                  </a:lnTo>
                  <a:lnTo>
                    <a:pt x="1839" y="1191"/>
                  </a:lnTo>
                  <a:lnTo>
                    <a:pt x="1841" y="1101"/>
                  </a:lnTo>
                  <a:lnTo>
                    <a:pt x="1845" y="1194"/>
                  </a:lnTo>
                  <a:lnTo>
                    <a:pt x="1849" y="1116"/>
                  </a:lnTo>
                  <a:lnTo>
                    <a:pt x="1853" y="1043"/>
                  </a:lnTo>
                  <a:lnTo>
                    <a:pt x="1855" y="1153"/>
                  </a:lnTo>
                  <a:lnTo>
                    <a:pt x="1859" y="1219"/>
                  </a:lnTo>
                  <a:lnTo>
                    <a:pt x="1864" y="1250"/>
                  </a:lnTo>
                  <a:lnTo>
                    <a:pt x="1868" y="1250"/>
                  </a:lnTo>
                  <a:lnTo>
                    <a:pt x="1870" y="1221"/>
                  </a:lnTo>
                  <a:lnTo>
                    <a:pt x="1874" y="1219"/>
                  </a:lnTo>
                  <a:lnTo>
                    <a:pt x="1878" y="1250"/>
                  </a:lnTo>
                  <a:lnTo>
                    <a:pt x="1880" y="1168"/>
                  </a:lnTo>
                  <a:lnTo>
                    <a:pt x="1884" y="1115"/>
                  </a:lnTo>
                  <a:lnTo>
                    <a:pt x="1889" y="1166"/>
                  </a:lnTo>
                  <a:lnTo>
                    <a:pt x="1893" y="1194"/>
                  </a:lnTo>
                  <a:lnTo>
                    <a:pt x="1895" y="1205"/>
                  </a:lnTo>
                  <a:lnTo>
                    <a:pt x="1899" y="1212"/>
                  </a:lnTo>
                  <a:lnTo>
                    <a:pt x="1903" y="1196"/>
                  </a:lnTo>
                  <a:lnTo>
                    <a:pt x="1907" y="1219"/>
                  </a:lnTo>
                  <a:lnTo>
                    <a:pt x="1909" y="1196"/>
                  </a:lnTo>
                  <a:lnTo>
                    <a:pt x="1913" y="1132"/>
                  </a:lnTo>
                  <a:lnTo>
                    <a:pt x="1918" y="1163"/>
                  </a:lnTo>
                  <a:lnTo>
                    <a:pt x="1922" y="1187"/>
                  </a:lnTo>
                  <a:lnTo>
                    <a:pt x="1924" y="1176"/>
                  </a:lnTo>
                  <a:lnTo>
                    <a:pt x="1928" y="1174"/>
                  </a:lnTo>
                  <a:lnTo>
                    <a:pt x="1932" y="1218"/>
                  </a:lnTo>
                  <a:lnTo>
                    <a:pt x="1936" y="1150"/>
                  </a:lnTo>
                  <a:lnTo>
                    <a:pt x="1938" y="1163"/>
                  </a:lnTo>
                  <a:lnTo>
                    <a:pt x="1943" y="1250"/>
                  </a:lnTo>
                  <a:lnTo>
                    <a:pt x="1947" y="1156"/>
                  </a:lnTo>
                  <a:lnTo>
                    <a:pt x="1949" y="1149"/>
                  </a:lnTo>
                  <a:lnTo>
                    <a:pt x="1953" y="1250"/>
                  </a:lnTo>
                  <a:lnTo>
                    <a:pt x="1957" y="1215"/>
                  </a:lnTo>
                  <a:lnTo>
                    <a:pt x="1961" y="1157"/>
                  </a:lnTo>
                  <a:lnTo>
                    <a:pt x="1963" y="1194"/>
                  </a:lnTo>
                  <a:lnTo>
                    <a:pt x="1968" y="1203"/>
                  </a:lnTo>
                  <a:lnTo>
                    <a:pt x="1972" y="1163"/>
                  </a:lnTo>
                  <a:lnTo>
                    <a:pt x="1976" y="1149"/>
                  </a:lnTo>
                  <a:lnTo>
                    <a:pt x="1978" y="1250"/>
                  </a:lnTo>
                  <a:lnTo>
                    <a:pt x="1982" y="1162"/>
                  </a:lnTo>
                  <a:lnTo>
                    <a:pt x="1986" y="1186"/>
                  </a:lnTo>
                  <a:lnTo>
                    <a:pt x="1991" y="1206"/>
                  </a:lnTo>
                  <a:lnTo>
                    <a:pt x="1993" y="1163"/>
                  </a:lnTo>
                  <a:lnTo>
                    <a:pt x="1997" y="1179"/>
                  </a:lnTo>
                  <a:lnTo>
                    <a:pt x="2001" y="1197"/>
                  </a:lnTo>
                  <a:lnTo>
                    <a:pt x="2003" y="1222"/>
                  </a:lnTo>
                  <a:lnTo>
                    <a:pt x="2007" y="1100"/>
                  </a:lnTo>
                  <a:lnTo>
                    <a:pt x="2011" y="1152"/>
                  </a:lnTo>
                  <a:lnTo>
                    <a:pt x="2016" y="1165"/>
                  </a:lnTo>
                  <a:lnTo>
                    <a:pt x="2018" y="1152"/>
                  </a:lnTo>
                  <a:lnTo>
                    <a:pt x="2022" y="1162"/>
                  </a:lnTo>
                  <a:lnTo>
                    <a:pt x="2026" y="1150"/>
                  </a:lnTo>
                  <a:lnTo>
                    <a:pt x="2030" y="1178"/>
                  </a:lnTo>
                  <a:lnTo>
                    <a:pt x="2032" y="1098"/>
                  </a:lnTo>
                  <a:lnTo>
                    <a:pt x="2036" y="1215"/>
                  </a:lnTo>
                  <a:lnTo>
                    <a:pt x="2041" y="1250"/>
                  </a:lnTo>
                  <a:lnTo>
                    <a:pt x="2045" y="1250"/>
                  </a:lnTo>
                  <a:lnTo>
                    <a:pt x="2047" y="1250"/>
                  </a:lnTo>
                  <a:lnTo>
                    <a:pt x="2051" y="1153"/>
                  </a:lnTo>
                  <a:lnTo>
                    <a:pt x="2055" y="1025"/>
                  </a:lnTo>
                  <a:lnTo>
                    <a:pt x="2060" y="1250"/>
                  </a:lnTo>
                  <a:lnTo>
                    <a:pt x="2062" y="1126"/>
                  </a:lnTo>
                  <a:lnTo>
                    <a:pt x="2066" y="989"/>
                  </a:lnTo>
                  <a:lnTo>
                    <a:pt x="2070" y="1172"/>
                  </a:lnTo>
                  <a:lnTo>
                    <a:pt x="2072" y="1091"/>
                  </a:lnTo>
                  <a:lnTo>
                    <a:pt x="2076" y="1062"/>
                  </a:lnTo>
                  <a:lnTo>
                    <a:pt x="2080" y="1107"/>
                  </a:lnTo>
                  <a:lnTo>
                    <a:pt x="2085" y="1162"/>
                  </a:lnTo>
                  <a:lnTo>
                    <a:pt x="2087" y="958"/>
                  </a:lnTo>
                  <a:lnTo>
                    <a:pt x="2091" y="1115"/>
                  </a:lnTo>
                  <a:lnTo>
                    <a:pt x="2095" y="1050"/>
                  </a:lnTo>
                  <a:lnTo>
                    <a:pt x="2099" y="1113"/>
                  </a:lnTo>
                  <a:lnTo>
                    <a:pt x="2101" y="1184"/>
                  </a:lnTo>
                  <a:lnTo>
                    <a:pt x="2105" y="1100"/>
                  </a:lnTo>
                  <a:lnTo>
                    <a:pt x="2110" y="1178"/>
                  </a:lnTo>
                  <a:lnTo>
                    <a:pt x="2113" y="1031"/>
                  </a:lnTo>
                  <a:lnTo>
                    <a:pt x="2116" y="1122"/>
                  </a:lnTo>
                  <a:lnTo>
                    <a:pt x="2120" y="1147"/>
                  </a:lnTo>
                  <a:lnTo>
                    <a:pt x="2124" y="1116"/>
                  </a:lnTo>
                  <a:lnTo>
                    <a:pt x="2128" y="1202"/>
                  </a:lnTo>
                  <a:lnTo>
                    <a:pt x="2130" y="1156"/>
                  </a:lnTo>
                  <a:lnTo>
                    <a:pt x="2135" y="1250"/>
                  </a:lnTo>
                  <a:lnTo>
                    <a:pt x="2139" y="1197"/>
                  </a:lnTo>
                  <a:lnTo>
                    <a:pt x="2141" y="986"/>
                  </a:lnTo>
                  <a:lnTo>
                    <a:pt x="2145" y="1088"/>
                  </a:lnTo>
                  <a:lnTo>
                    <a:pt x="2149" y="980"/>
                  </a:lnTo>
                  <a:lnTo>
                    <a:pt x="2153" y="1119"/>
                  </a:lnTo>
                  <a:lnTo>
                    <a:pt x="2155" y="1212"/>
                  </a:lnTo>
                  <a:lnTo>
                    <a:pt x="2160" y="1001"/>
                  </a:lnTo>
                  <a:lnTo>
                    <a:pt x="2164" y="1149"/>
                  </a:lnTo>
                  <a:lnTo>
                    <a:pt x="2168" y="1050"/>
                  </a:lnTo>
                  <a:lnTo>
                    <a:pt x="2170" y="1194"/>
                  </a:lnTo>
                  <a:lnTo>
                    <a:pt x="2174" y="1013"/>
                  </a:lnTo>
                  <a:lnTo>
                    <a:pt x="2178" y="1091"/>
                  </a:lnTo>
                  <a:lnTo>
                    <a:pt x="2182" y="1041"/>
                  </a:lnTo>
                  <a:lnTo>
                    <a:pt x="2187" y="1181"/>
                  </a:lnTo>
                  <a:lnTo>
                    <a:pt x="2189" y="939"/>
                  </a:lnTo>
                  <a:lnTo>
                    <a:pt x="2193" y="947"/>
                  </a:lnTo>
                  <a:lnTo>
                    <a:pt x="2197" y="1073"/>
                  </a:lnTo>
                  <a:lnTo>
                    <a:pt x="2199" y="1199"/>
                  </a:lnTo>
                  <a:lnTo>
                    <a:pt x="2203" y="1097"/>
                  </a:lnTo>
                  <a:lnTo>
                    <a:pt x="2207" y="1123"/>
                  </a:lnTo>
                  <a:lnTo>
                    <a:pt x="2212" y="1210"/>
                  </a:lnTo>
                  <a:lnTo>
                    <a:pt x="2214" y="1209"/>
                  </a:lnTo>
                  <a:lnTo>
                    <a:pt x="2218" y="1206"/>
                  </a:lnTo>
                  <a:lnTo>
                    <a:pt x="2222" y="1209"/>
                  </a:lnTo>
                  <a:lnTo>
                    <a:pt x="2226" y="1197"/>
                  </a:lnTo>
                  <a:lnTo>
                    <a:pt x="2228" y="1175"/>
                  </a:lnTo>
                  <a:lnTo>
                    <a:pt x="2232" y="1188"/>
                  </a:lnTo>
                  <a:lnTo>
                    <a:pt x="2237" y="995"/>
                  </a:lnTo>
                  <a:lnTo>
                    <a:pt x="2241" y="1050"/>
                  </a:lnTo>
                  <a:lnTo>
                    <a:pt x="2243" y="1175"/>
                  </a:lnTo>
                  <a:lnTo>
                    <a:pt x="2247" y="1156"/>
                  </a:lnTo>
                  <a:lnTo>
                    <a:pt x="2251" y="1056"/>
                  </a:lnTo>
                  <a:lnTo>
                    <a:pt x="2255" y="1168"/>
                  </a:lnTo>
                  <a:lnTo>
                    <a:pt x="2257" y="1101"/>
                  </a:lnTo>
                  <a:lnTo>
                    <a:pt x="2262" y="1036"/>
                  </a:lnTo>
                  <a:lnTo>
                    <a:pt x="2266" y="1152"/>
                  </a:lnTo>
                  <a:lnTo>
                    <a:pt x="2268" y="1106"/>
                  </a:lnTo>
                  <a:lnTo>
                    <a:pt x="2272" y="1097"/>
                  </a:lnTo>
                  <a:lnTo>
                    <a:pt x="2276" y="1084"/>
                  </a:lnTo>
                  <a:lnTo>
                    <a:pt x="2280" y="1096"/>
                  </a:lnTo>
                  <a:lnTo>
                    <a:pt x="2282" y="1149"/>
                  </a:lnTo>
                  <a:lnTo>
                    <a:pt x="2287" y="1088"/>
                  </a:lnTo>
                  <a:lnTo>
                    <a:pt x="2291" y="933"/>
                  </a:lnTo>
                  <a:lnTo>
                    <a:pt x="2295" y="1131"/>
                  </a:lnTo>
                  <a:lnTo>
                    <a:pt x="2297" y="1250"/>
                  </a:lnTo>
                  <a:lnTo>
                    <a:pt x="2301" y="1250"/>
                  </a:lnTo>
                  <a:lnTo>
                    <a:pt x="2305" y="1250"/>
                  </a:lnTo>
                  <a:lnTo>
                    <a:pt x="2309" y="1184"/>
                  </a:lnTo>
                  <a:lnTo>
                    <a:pt x="2312" y="1188"/>
                  </a:lnTo>
                  <a:lnTo>
                    <a:pt x="2316" y="1193"/>
                  </a:lnTo>
                  <a:lnTo>
                    <a:pt x="2320" y="1026"/>
                  </a:lnTo>
                  <a:lnTo>
                    <a:pt x="2324" y="1250"/>
                  </a:lnTo>
                  <a:lnTo>
                    <a:pt x="2326" y="1166"/>
                  </a:lnTo>
                  <a:lnTo>
                    <a:pt x="2330" y="1060"/>
                  </a:lnTo>
                  <a:lnTo>
                    <a:pt x="2334" y="1044"/>
                  </a:lnTo>
                  <a:lnTo>
                    <a:pt x="2337" y="1212"/>
                  </a:lnTo>
                  <a:lnTo>
                    <a:pt x="2341" y="1054"/>
                  </a:lnTo>
                  <a:lnTo>
                    <a:pt x="2345" y="1109"/>
                  </a:lnTo>
                  <a:lnTo>
                    <a:pt x="2349" y="1218"/>
                  </a:lnTo>
                  <a:lnTo>
                    <a:pt x="2351" y="1216"/>
                  </a:lnTo>
                  <a:lnTo>
                    <a:pt x="2355" y="1085"/>
                  </a:lnTo>
                  <a:lnTo>
                    <a:pt x="2359" y="1125"/>
                  </a:lnTo>
                  <a:lnTo>
                    <a:pt x="2364" y="1188"/>
                  </a:lnTo>
                  <a:lnTo>
                    <a:pt x="2366" y="1081"/>
                  </a:lnTo>
                  <a:lnTo>
                    <a:pt x="2370" y="1020"/>
                  </a:lnTo>
                  <a:lnTo>
                    <a:pt x="2374" y="1112"/>
                  </a:lnTo>
                  <a:lnTo>
                    <a:pt x="2378" y="991"/>
                  </a:lnTo>
                  <a:lnTo>
                    <a:pt x="2381" y="1250"/>
                  </a:lnTo>
                  <a:lnTo>
                    <a:pt x="2384" y="1250"/>
                  </a:lnTo>
                  <a:lnTo>
                    <a:pt x="2389" y="1128"/>
                  </a:lnTo>
                  <a:lnTo>
                    <a:pt x="2391" y="1157"/>
                  </a:lnTo>
                  <a:lnTo>
                    <a:pt x="2395" y="1153"/>
                  </a:lnTo>
                  <a:lnTo>
                    <a:pt x="2399" y="1113"/>
                  </a:lnTo>
                  <a:lnTo>
                    <a:pt x="2403" y="1197"/>
                  </a:lnTo>
                  <a:lnTo>
                    <a:pt x="2406" y="1202"/>
                  </a:lnTo>
                  <a:lnTo>
                    <a:pt x="2409" y="1060"/>
                  </a:lnTo>
                  <a:lnTo>
                    <a:pt x="2414" y="1104"/>
                  </a:lnTo>
                  <a:lnTo>
                    <a:pt x="2418" y="957"/>
                  </a:lnTo>
                  <a:lnTo>
                    <a:pt x="2420" y="1079"/>
                  </a:lnTo>
                  <a:lnTo>
                    <a:pt x="2424" y="998"/>
                  </a:lnTo>
                  <a:lnTo>
                    <a:pt x="2428" y="1013"/>
                  </a:lnTo>
                  <a:lnTo>
                    <a:pt x="2432" y="869"/>
                  </a:lnTo>
                  <a:lnTo>
                    <a:pt x="2434" y="1004"/>
                  </a:lnTo>
                  <a:lnTo>
                    <a:pt x="2439" y="939"/>
                  </a:lnTo>
                  <a:lnTo>
                    <a:pt x="2443" y="1028"/>
                  </a:lnTo>
                  <a:lnTo>
                    <a:pt x="2447" y="1029"/>
                  </a:lnTo>
                  <a:lnTo>
                    <a:pt x="2449" y="1043"/>
                  </a:lnTo>
                  <a:lnTo>
                    <a:pt x="2453" y="1165"/>
                  </a:lnTo>
                  <a:lnTo>
                    <a:pt x="2458" y="1076"/>
                  </a:lnTo>
                  <a:lnTo>
                    <a:pt x="2459" y="1031"/>
                  </a:lnTo>
                  <a:lnTo>
                    <a:pt x="2464" y="1029"/>
                  </a:lnTo>
                  <a:lnTo>
                    <a:pt x="2468" y="1088"/>
                  </a:lnTo>
                  <a:lnTo>
                    <a:pt x="2472" y="1097"/>
                  </a:lnTo>
                  <a:lnTo>
                    <a:pt x="2474" y="1250"/>
                  </a:lnTo>
                  <a:lnTo>
                    <a:pt x="2478" y="1250"/>
                  </a:lnTo>
                  <a:lnTo>
                    <a:pt x="2483" y="1250"/>
                  </a:lnTo>
                  <a:lnTo>
                    <a:pt x="2487" y="1250"/>
                  </a:lnTo>
                  <a:lnTo>
                    <a:pt x="2489" y="1250"/>
                  </a:lnTo>
                  <a:lnTo>
                    <a:pt x="2493" y="1141"/>
                  </a:lnTo>
                  <a:lnTo>
                    <a:pt x="2497" y="1163"/>
                  </a:lnTo>
                  <a:lnTo>
                    <a:pt x="2501" y="1147"/>
                  </a:lnTo>
                  <a:lnTo>
                    <a:pt x="2503" y="1082"/>
                  </a:lnTo>
                  <a:lnTo>
                    <a:pt x="2508" y="1160"/>
                  </a:lnTo>
                  <a:lnTo>
                    <a:pt x="2512" y="1094"/>
                  </a:lnTo>
                  <a:lnTo>
                    <a:pt x="2516" y="1022"/>
                  </a:lnTo>
                  <a:lnTo>
                    <a:pt x="2518" y="1159"/>
                  </a:lnTo>
                  <a:lnTo>
                    <a:pt x="2522" y="1250"/>
                  </a:lnTo>
                  <a:lnTo>
                    <a:pt x="2526" y="1199"/>
                  </a:lnTo>
                  <a:lnTo>
                    <a:pt x="2528" y="1141"/>
                  </a:lnTo>
                  <a:lnTo>
                    <a:pt x="2533" y="1196"/>
                  </a:lnTo>
                  <a:lnTo>
                    <a:pt x="2537" y="1205"/>
                  </a:lnTo>
                  <a:lnTo>
                    <a:pt x="2541" y="1041"/>
                  </a:lnTo>
                  <a:lnTo>
                    <a:pt x="2543" y="1101"/>
                  </a:lnTo>
                  <a:lnTo>
                    <a:pt x="2547" y="1073"/>
                  </a:lnTo>
                  <a:lnTo>
                    <a:pt x="2551" y="1147"/>
                  </a:lnTo>
                  <a:lnTo>
                    <a:pt x="2555" y="998"/>
                  </a:lnTo>
                  <a:lnTo>
                    <a:pt x="2558" y="1250"/>
                  </a:lnTo>
                  <a:lnTo>
                    <a:pt x="2561" y="829"/>
                  </a:lnTo>
                  <a:lnTo>
                    <a:pt x="2566" y="1250"/>
                  </a:lnTo>
                  <a:lnTo>
                    <a:pt x="2570" y="1160"/>
                  </a:lnTo>
                  <a:lnTo>
                    <a:pt x="2572" y="1208"/>
                  </a:lnTo>
                  <a:lnTo>
                    <a:pt x="2576" y="1186"/>
                  </a:lnTo>
                  <a:lnTo>
                    <a:pt x="2580" y="1035"/>
                  </a:lnTo>
                  <a:lnTo>
                    <a:pt x="2583" y="982"/>
                  </a:lnTo>
                  <a:lnTo>
                    <a:pt x="2587" y="1113"/>
                  </a:lnTo>
                  <a:lnTo>
                    <a:pt x="2591" y="1159"/>
                  </a:lnTo>
                  <a:lnTo>
                    <a:pt x="2595" y="1191"/>
                  </a:lnTo>
                  <a:lnTo>
                    <a:pt x="2597" y="1070"/>
                  </a:lnTo>
                  <a:lnTo>
                    <a:pt x="2601" y="1001"/>
                  </a:lnTo>
                  <a:lnTo>
                    <a:pt x="2605" y="1097"/>
                  </a:lnTo>
                  <a:lnTo>
                    <a:pt x="2610" y="1143"/>
                  </a:lnTo>
                  <a:lnTo>
                    <a:pt x="2612" y="1157"/>
                  </a:lnTo>
                  <a:lnTo>
                    <a:pt x="2616" y="1174"/>
                  </a:lnTo>
                  <a:lnTo>
                    <a:pt x="2620" y="1050"/>
                  </a:lnTo>
                  <a:lnTo>
                    <a:pt x="2624" y="1128"/>
                  </a:lnTo>
                  <a:lnTo>
                    <a:pt x="2626" y="1182"/>
                  </a:lnTo>
                  <a:lnTo>
                    <a:pt x="2630" y="1200"/>
                  </a:lnTo>
                  <a:lnTo>
                    <a:pt x="2635" y="1028"/>
                  </a:lnTo>
                  <a:lnTo>
                    <a:pt x="2639" y="1208"/>
                  </a:lnTo>
                  <a:lnTo>
                    <a:pt x="2643" y="1250"/>
                  </a:lnTo>
                  <a:lnTo>
                    <a:pt x="2645" y="1250"/>
                  </a:lnTo>
                  <a:lnTo>
                    <a:pt x="2649" y="1250"/>
                  </a:lnTo>
                  <a:lnTo>
                    <a:pt x="2653" y="1210"/>
                  </a:lnTo>
                  <a:lnTo>
                    <a:pt x="2655" y="1250"/>
                  </a:lnTo>
                  <a:lnTo>
                    <a:pt x="2660" y="1175"/>
                  </a:lnTo>
                  <a:lnTo>
                    <a:pt x="2664" y="1118"/>
                  </a:lnTo>
                  <a:lnTo>
                    <a:pt x="2668" y="1078"/>
                  </a:lnTo>
                  <a:lnTo>
                    <a:pt x="2670" y="1094"/>
                  </a:lnTo>
                  <a:lnTo>
                    <a:pt x="2674" y="1215"/>
                  </a:lnTo>
                  <a:lnTo>
                    <a:pt x="2678" y="1147"/>
                  </a:lnTo>
                  <a:lnTo>
                    <a:pt x="2683" y="1191"/>
                  </a:lnTo>
                  <a:lnTo>
                    <a:pt x="2685" y="1141"/>
                  </a:lnTo>
                  <a:lnTo>
                    <a:pt x="2689" y="1230"/>
                  </a:lnTo>
                  <a:lnTo>
                    <a:pt x="2693" y="1194"/>
                  </a:lnTo>
                  <a:lnTo>
                    <a:pt x="2697" y="1212"/>
                  </a:lnTo>
                  <a:lnTo>
                    <a:pt x="2699" y="1200"/>
                  </a:lnTo>
                  <a:lnTo>
                    <a:pt x="2703" y="1103"/>
                  </a:lnTo>
                  <a:lnTo>
                    <a:pt x="2708" y="1048"/>
                  </a:lnTo>
                  <a:lnTo>
                    <a:pt x="2712" y="1141"/>
                  </a:lnTo>
                  <a:lnTo>
                    <a:pt x="2714" y="1029"/>
                  </a:lnTo>
                  <a:lnTo>
                    <a:pt x="2718" y="1175"/>
                  </a:lnTo>
                  <a:lnTo>
                    <a:pt x="2722" y="1134"/>
                  </a:lnTo>
                  <a:lnTo>
                    <a:pt x="2724" y="978"/>
                  </a:lnTo>
                  <a:lnTo>
                    <a:pt x="2728" y="1168"/>
                  </a:lnTo>
                  <a:lnTo>
                    <a:pt x="2733" y="1199"/>
                  </a:lnTo>
                  <a:lnTo>
                    <a:pt x="2737" y="1134"/>
                  </a:lnTo>
                  <a:lnTo>
                    <a:pt x="2739" y="1250"/>
                  </a:lnTo>
                  <a:lnTo>
                    <a:pt x="2743" y="1213"/>
                  </a:lnTo>
                  <a:lnTo>
                    <a:pt x="2747" y="1200"/>
                  </a:lnTo>
                  <a:lnTo>
                    <a:pt x="2751" y="1106"/>
                  </a:lnTo>
                  <a:lnTo>
                    <a:pt x="2753" y="1250"/>
                  </a:lnTo>
                  <a:lnTo>
                    <a:pt x="2758" y="1094"/>
                  </a:lnTo>
                  <a:lnTo>
                    <a:pt x="2762" y="1123"/>
                  </a:lnTo>
                  <a:lnTo>
                    <a:pt x="2766" y="1181"/>
                  </a:lnTo>
                  <a:lnTo>
                    <a:pt x="2768" y="1104"/>
                  </a:lnTo>
                  <a:lnTo>
                    <a:pt x="2772" y="1143"/>
                  </a:lnTo>
                  <a:lnTo>
                    <a:pt x="2777" y="1171"/>
                  </a:lnTo>
                  <a:lnTo>
                    <a:pt x="2778" y="1143"/>
                  </a:lnTo>
                  <a:lnTo>
                    <a:pt x="2783" y="1026"/>
                  </a:lnTo>
                  <a:lnTo>
                    <a:pt x="2787" y="1178"/>
                  </a:lnTo>
                  <a:lnTo>
                    <a:pt x="2791" y="1199"/>
                  </a:lnTo>
                  <a:lnTo>
                    <a:pt x="2793" y="1131"/>
                  </a:lnTo>
                  <a:lnTo>
                    <a:pt x="2797" y="1188"/>
                  </a:lnTo>
                  <a:lnTo>
                    <a:pt x="2802" y="1101"/>
                  </a:lnTo>
                  <a:lnTo>
                    <a:pt x="2805" y="1143"/>
                  </a:lnTo>
                  <a:lnTo>
                    <a:pt x="2808" y="1118"/>
                  </a:lnTo>
                  <a:lnTo>
                    <a:pt x="2812" y="1225"/>
                  </a:lnTo>
                  <a:lnTo>
                    <a:pt x="2816" y="1200"/>
                  </a:lnTo>
                  <a:lnTo>
                    <a:pt x="2820" y="1250"/>
                  </a:lnTo>
                  <a:lnTo>
                    <a:pt x="2822" y="1250"/>
                  </a:lnTo>
                  <a:lnTo>
                    <a:pt x="2827" y="1222"/>
                  </a:lnTo>
                  <a:lnTo>
                    <a:pt x="2830" y="1225"/>
                  </a:lnTo>
                  <a:lnTo>
                    <a:pt x="2835" y="1250"/>
                  </a:lnTo>
                  <a:lnTo>
                    <a:pt x="2837" y="1208"/>
                  </a:lnTo>
                  <a:lnTo>
                    <a:pt x="2841" y="1165"/>
                  </a:lnTo>
                  <a:lnTo>
                    <a:pt x="2845" y="1160"/>
                  </a:lnTo>
                  <a:lnTo>
                    <a:pt x="2847" y="1138"/>
                  </a:lnTo>
                  <a:lnTo>
                    <a:pt x="2852" y="948"/>
                  </a:lnTo>
                  <a:lnTo>
                    <a:pt x="2855" y="970"/>
                  </a:lnTo>
                  <a:lnTo>
                    <a:pt x="2860" y="1213"/>
                  </a:lnTo>
                  <a:lnTo>
                    <a:pt x="2862" y="1250"/>
                  </a:lnTo>
                  <a:lnTo>
                    <a:pt x="2866" y="1032"/>
                  </a:lnTo>
                  <a:lnTo>
                    <a:pt x="2870" y="1157"/>
                  </a:lnTo>
                  <a:lnTo>
                    <a:pt x="2874" y="1088"/>
                  </a:lnTo>
                  <a:lnTo>
                    <a:pt x="2876" y="1143"/>
                  </a:lnTo>
                  <a:lnTo>
                    <a:pt x="2880" y="1007"/>
                  </a:lnTo>
                  <a:lnTo>
                    <a:pt x="2885" y="1140"/>
                  </a:lnTo>
                  <a:lnTo>
                    <a:pt x="2889" y="1202"/>
                  </a:lnTo>
                  <a:lnTo>
                    <a:pt x="2891" y="1104"/>
                  </a:lnTo>
                  <a:lnTo>
                    <a:pt x="2895" y="1054"/>
                  </a:lnTo>
                  <a:lnTo>
                    <a:pt x="2899" y="1112"/>
                  </a:lnTo>
                  <a:lnTo>
                    <a:pt x="2904" y="1131"/>
                  </a:lnTo>
                  <a:lnTo>
                    <a:pt x="2906" y="1152"/>
                  </a:lnTo>
                  <a:lnTo>
                    <a:pt x="2910" y="1216"/>
                  </a:lnTo>
                  <a:lnTo>
                    <a:pt x="2914" y="1121"/>
                  </a:lnTo>
                  <a:lnTo>
                    <a:pt x="2916" y="1208"/>
                  </a:lnTo>
                  <a:lnTo>
                    <a:pt x="2920" y="1119"/>
                  </a:lnTo>
                  <a:lnTo>
                    <a:pt x="2924" y="1188"/>
                  </a:lnTo>
                  <a:lnTo>
                    <a:pt x="2929" y="1106"/>
                  </a:lnTo>
                  <a:lnTo>
                    <a:pt x="2931" y="1209"/>
                  </a:lnTo>
                  <a:lnTo>
                    <a:pt x="2935" y="1106"/>
                  </a:lnTo>
                  <a:lnTo>
                    <a:pt x="2939" y="1104"/>
                  </a:lnTo>
                  <a:lnTo>
                    <a:pt x="2943" y="1098"/>
                  </a:lnTo>
                  <a:lnTo>
                    <a:pt x="2945" y="1250"/>
                  </a:lnTo>
                  <a:lnTo>
                    <a:pt x="2949" y="1250"/>
                  </a:lnTo>
                  <a:lnTo>
                    <a:pt x="2954" y="1206"/>
                  </a:lnTo>
                  <a:lnTo>
                    <a:pt x="2958" y="1212"/>
                  </a:lnTo>
                  <a:lnTo>
                    <a:pt x="2960" y="1135"/>
                  </a:lnTo>
                  <a:lnTo>
                    <a:pt x="2964" y="1054"/>
                  </a:lnTo>
                  <a:lnTo>
                    <a:pt x="2968" y="1126"/>
                  </a:lnTo>
                  <a:lnTo>
                    <a:pt x="2970" y="1160"/>
                  </a:lnTo>
                  <a:lnTo>
                    <a:pt x="2974" y="1004"/>
                  </a:lnTo>
                  <a:lnTo>
                    <a:pt x="2979" y="1123"/>
                  </a:lnTo>
                  <a:lnTo>
                    <a:pt x="2983" y="1166"/>
                  </a:lnTo>
                  <a:lnTo>
                    <a:pt x="2985" y="1159"/>
                  </a:lnTo>
                  <a:lnTo>
                    <a:pt x="2989" y="1128"/>
                  </a:lnTo>
                  <a:lnTo>
                    <a:pt x="2993" y="1250"/>
                  </a:lnTo>
                  <a:lnTo>
                    <a:pt x="2997" y="1131"/>
                  </a:lnTo>
                  <a:lnTo>
                    <a:pt x="2999" y="1250"/>
                  </a:lnTo>
                  <a:lnTo>
                    <a:pt x="3004" y="1250"/>
                  </a:lnTo>
                  <a:lnTo>
                    <a:pt x="3008" y="1208"/>
                  </a:lnTo>
                  <a:lnTo>
                    <a:pt x="3012" y="1212"/>
                  </a:lnTo>
                  <a:lnTo>
                    <a:pt x="3014" y="1162"/>
                  </a:lnTo>
                  <a:lnTo>
                    <a:pt x="3018" y="1097"/>
                  </a:lnTo>
                  <a:lnTo>
                    <a:pt x="3022" y="1156"/>
                  </a:lnTo>
                  <a:lnTo>
                    <a:pt x="3026" y="1221"/>
                  </a:lnTo>
                  <a:lnTo>
                    <a:pt x="3029" y="1196"/>
                  </a:lnTo>
                  <a:lnTo>
                    <a:pt x="3033" y="1171"/>
                  </a:lnTo>
                  <a:lnTo>
                    <a:pt x="3037" y="1134"/>
                  </a:lnTo>
                  <a:lnTo>
                    <a:pt x="3039" y="1222"/>
                  </a:lnTo>
                  <a:lnTo>
                    <a:pt x="3043" y="1227"/>
                  </a:lnTo>
                  <a:lnTo>
                    <a:pt x="3047" y="1004"/>
                  </a:lnTo>
                  <a:lnTo>
                    <a:pt x="3051" y="1145"/>
                  </a:lnTo>
                  <a:lnTo>
                    <a:pt x="3054" y="1056"/>
                  </a:lnTo>
                  <a:lnTo>
                    <a:pt x="3058" y="1165"/>
                  </a:lnTo>
                  <a:lnTo>
                    <a:pt x="3062" y="1141"/>
                  </a:lnTo>
                  <a:lnTo>
                    <a:pt x="3066" y="1088"/>
                  </a:lnTo>
                  <a:lnTo>
                    <a:pt x="3068" y="1101"/>
                  </a:lnTo>
                  <a:lnTo>
                    <a:pt x="3072" y="1181"/>
                  </a:lnTo>
                  <a:lnTo>
                    <a:pt x="3076" y="1091"/>
                  </a:lnTo>
                  <a:lnTo>
                    <a:pt x="3081" y="1219"/>
                  </a:lnTo>
                  <a:lnTo>
                    <a:pt x="3085" y="1250"/>
                  </a:lnTo>
                  <a:lnTo>
                    <a:pt x="3087" y="1250"/>
                  </a:lnTo>
                  <a:lnTo>
                    <a:pt x="3091" y="1208"/>
                  </a:lnTo>
                  <a:lnTo>
                    <a:pt x="3095" y="1103"/>
                  </a:lnTo>
                  <a:lnTo>
                    <a:pt x="3099" y="1094"/>
                  </a:lnTo>
                  <a:lnTo>
                    <a:pt x="3101" y="1250"/>
                  </a:lnTo>
                  <a:lnTo>
                    <a:pt x="3106" y="1073"/>
                  </a:lnTo>
                  <a:lnTo>
                    <a:pt x="3110" y="1100"/>
                  </a:lnTo>
                  <a:lnTo>
                    <a:pt x="3112" y="1153"/>
                  </a:lnTo>
                  <a:lnTo>
                    <a:pt x="3116" y="957"/>
                  </a:lnTo>
                  <a:lnTo>
                    <a:pt x="3120" y="1162"/>
                  </a:lnTo>
                  <a:lnTo>
                    <a:pt x="3124" y="992"/>
                  </a:lnTo>
                  <a:lnTo>
                    <a:pt x="3126" y="1209"/>
                  </a:lnTo>
                  <a:lnTo>
                    <a:pt x="3131" y="1250"/>
                  </a:lnTo>
                  <a:lnTo>
                    <a:pt x="3135" y="1163"/>
                  </a:lnTo>
                  <a:lnTo>
                    <a:pt x="3139" y="1138"/>
                  </a:lnTo>
                  <a:lnTo>
                    <a:pt x="3141" y="1143"/>
                  </a:lnTo>
                  <a:lnTo>
                    <a:pt x="3145" y="1176"/>
                  </a:lnTo>
                  <a:lnTo>
                    <a:pt x="3149" y="1118"/>
                  </a:lnTo>
                  <a:lnTo>
                    <a:pt x="3154" y="1119"/>
                  </a:lnTo>
                  <a:lnTo>
                    <a:pt x="3156" y="1175"/>
                  </a:lnTo>
                  <a:lnTo>
                    <a:pt x="3160" y="1143"/>
                  </a:lnTo>
                  <a:lnTo>
                    <a:pt x="3164" y="1092"/>
                  </a:lnTo>
                  <a:lnTo>
                    <a:pt x="3166" y="1250"/>
                  </a:lnTo>
                  <a:lnTo>
                    <a:pt x="3170" y="1078"/>
                  </a:lnTo>
                  <a:lnTo>
                    <a:pt x="3174" y="1250"/>
                  </a:lnTo>
                  <a:lnTo>
                    <a:pt x="3179" y="1250"/>
                  </a:lnTo>
                  <a:lnTo>
                    <a:pt x="3181" y="1190"/>
                  </a:lnTo>
                  <a:lnTo>
                    <a:pt x="3185" y="1202"/>
                  </a:lnTo>
                  <a:lnTo>
                    <a:pt x="3189" y="1159"/>
                  </a:lnTo>
                  <a:lnTo>
                    <a:pt x="3193" y="983"/>
                  </a:lnTo>
                  <a:lnTo>
                    <a:pt x="3195" y="1084"/>
                  </a:lnTo>
                  <a:lnTo>
                    <a:pt x="3199" y="1168"/>
                  </a:lnTo>
                  <a:lnTo>
                    <a:pt x="3203" y="1138"/>
                  </a:lnTo>
                  <a:lnTo>
                    <a:pt x="3208" y="1069"/>
                  </a:lnTo>
                  <a:lnTo>
                    <a:pt x="3210" y="1205"/>
                  </a:lnTo>
                  <a:lnTo>
                    <a:pt x="3214" y="1141"/>
                  </a:lnTo>
                  <a:lnTo>
                    <a:pt x="3218" y="1184"/>
                  </a:lnTo>
                  <a:lnTo>
                    <a:pt x="3222" y="1197"/>
                  </a:lnTo>
                  <a:lnTo>
                    <a:pt x="3225" y="1227"/>
                  </a:lnTo>
                  <a:lnTo>
                    <a:pt x="3228" y="1176"/>
                  </a:lnTo>
                  <a:lnTo>
                    <a:pt x="3233" y="1199"/>
                  </a:lnTo>
                  <a:lnTo>
                    <a:pt x="3235" y="1101"/>
                  </a:lnTo>
                  <a:lnTo>
                    <a:pt x="3239" y="1067"/>
                  </a:lnTo>
                  <a:lnTo>
                    <a:pt x="3243" y="1101"/>
                  </a:lnTo>
                  <a:lnTo>
                    <a:pt x="3247" y="1078"/>
                  </a:lnTo>
                  <a:lnTo>
                    <a:pt x="3250" y="1200"/>
                  </a:lnTo>
                  <a:lnTo>
                    <a:pt x="3253" y="1250"/>
                  </a:lnTo>
                  <a:lnTo>
                    <a:pt x="3258" y="1218"/>
                  </a:lnTo>
                  <a:lnTo>
                    <a:pt x="3262" y="1224"/>
                  </a:lnTo>
                  <a:lnTo>
                    <a:pt x="3264" y="1250"/>
                  </a:lnTo>
                  <a:lnTo>
                    <a:pt x="3268" y="1250"/>
                  </a:lnTo>
                  <a:lnTo>
                    <a:pt x="3272" y="1222"/>
                  </a:lnTo>
                  <a:lnTo>
                    <a:pt x="3277" y="1225"/>
                  </a:lnTo>
                  <a:lnTo>
                    <a:pt x="3278" y="1190"/>
                  </a:lnTo>
                  <a:lnTo>
                    <a:pt x="3283" y="1014"/>
                  </a:lnTo>
                  <a:lnTo>
                    <a:pt x="3287" y="1134"/>
                  </a:lnTo>
                  <a:lnTo>
                    <a:pt x="3291" y="1084"/>
                  </a:lnTo>
                  <a:lnTo>
                    <a:pt x="3293" y="1079"/>
                  </a:lnTo>
                  <a:lnTo>
                    <a:pt x="3297" y="1131"/>
                  </a:lnTo>
                  <a:lnTo>
                    <a:pt x="3302" y="1085"/>
                  </a:lnTo>
                  <a:lnTo>
                    <a:pt x="3303" y="1166"/>
                  </a:lnTo>
                  <a:lnTo>
                    <a:pt x="3308" y="1187"/>
                  </a:lnTo>
                  <a:lnTo>
                    <a:pt x="3312" y="1166"/>
                  </a:lnTo>
                  <a:lnTo>
                    <a:pt x="3316" y="1137"/>
                  </a:lnTo>
                  <a:lnTo>
                    <a:pt x="3318" y="1135"/>
                  </a:lnTo>
                  <a:lnTo>
                    <a:pt x="3322" y="1022"/>
                  </a:lnTo>
                  <a:lnTo>
                    <a:pt x="3327" y="1125"/>
                  </a:lnTo>
                  <a:lnTo>
                    <a:pt x="3331" y="1106"/>
                  </a:lnTo>
                  <a:lnTo>
                    <a:pt x="3333" y="1250"/>
                  </a:lnTo>
                  <a:lnTo>
                    <a:pt x="3337" y="961"/>
                  </a:lnTo>
                  <a:lnTo>
                    <a:pt x="3341" y="1091"/>
                  </a:lnTo>
                  <a:lnTo>
                    <a:pt x="3345" y="1250"/>
                  </a:lnTo>
                  <a:lnTo>
                    <a:pt x="3347" y="1250"/>
                  </a:lnTo>
                  <a:lnTo>
                    <a:pt x="3352" y="1250"/>
                  </a:lnTo>
                  <a:lnTo>
                    <a:pt x="3356" y="1147"/>
                  </a:lnTo>
                  <a:lnTo>
                    <a:pt x="3360" y="1082"/>
                  </a:lnTo>
                  <a:lnTo>
                    <a:pt x="3362" y="1094"/>
                  </a:lnTo>
                  <a:lnTo>
                    <a:pt x="3366" y="1162"/>
                  </a:lnTo>
                  <a:lnTo>
                    <a:pt x="3370" y="1209"/>
                  </a:lnTo>
                  <a:lnTo>
                    <a:pt x="3372" y="1157"/>
                  </a:lnTo>
                  <a:lnTo>
                    <a:pt x="3377" y="1066"/>
                  </a:lnTo>
                  <a:lnTo>
                    <a:pt x="3381" y="1143"/>
                  </a:lnTo>
                  <a:lnTo>
                    <a:pt x="3385" y="1106"/>
                  </a:lnTo>
                  <a:lnTo>
                    <a:pt x="3387" y="1168"/>
                  </a:lnTo>
                  <a:lnTo>
                    <a:pt x="3391" y="1205"/>
                  </a:lnTo>
                  <a:lnTo>
                    <a:pt x="3395" y="1154"/>
                  </a:lnTo>
                  <a:lnTo>
                    <a:pt x="3400" y="1159"/>
                  </a:lnTo>
                  <a:lnTo>
                    <a:pt x="3402" y="1171"/>
                  </a:lnTo>
                  <a:lnTo>
                    <a:pt x="3406" y="1163"/>
                  </a:lnTo>
                  <a:lnTo>
                    <a:pt x="3410" y="1227"/>
                  </a:lnTo>
                  <a:lnTo>
                    <a:pt x="3414" y="1162"/>
                  </a:lnTo>
                  <a:lnTo>
                    <a:pt x="3416" y="1126"/>
                  </a:lnTo>
                  <a:lnTo>
                    <a:pt x="3420" y="1143"/>
                  </a:lnTo>
                  <a:lnTo>
                    <a:pt x="3425" y="1196"/>
                  </a:lnTo>
                  <a:lnTo>
                    <a:pt x="3427" y="1200"/>
                  </a:lnTo>
                  <a:lnTo>
                    <a:pt x="3431" y="1250"/>
                  </a:lnTo>
                  <a:lnTo>
                    <a:pt x="3435" y="1250"/>
                  </a:lnTo>
                  <a:lnTo>
                    <a:pt x="3439" y="1250"/>
                  </a:lnTo>
                  <a:lnTo>
                    <a:pt x="3441" y="1250"/>
                  </a:lnTo>
                  <a:lnTo>
                    <a:pt x="3445" y="1250"/>
                  </a:lnTo>
                  <a:lnTo>
                    <a:pt x="3450" y="1089"/>
                  </a:lnTo>
                  <a:lnTo>
                    <a:pt x="3454" y="1034"/>
                  </a:lnTo>
                  <a:lnTo>
                    <a:pt x="3456" y="1174"/>
                  </a:lnTo>
                  <a:lnTo>
                    <a:pt x="3460" y="1162"/>
                  </a:lnTo>
                  <a:lnTo>
                    <a:pt x="3464" y="1166"/>
                  </a:lnTo>
                  <a:lnTo>
                    <a:pt x="3468" y="1123"/>
                  </a:lnTo>
                  <a:lnTo>
                    <a:pt x="3470" y="1197"/>
                  </a:lnTo>
                  <a:lnTo>
                    <a:pt x="3475" y="1174"/>
                  </a:lnTo>
                  <a:lnTo>
                    <a:pt x="3479" y="1196"/>
                  </a:lnTo>
                  <a:lnTo>
                    <a:pt x="3483" y="1174"/>
                  </a:lnTo>
                  <a:lnTo>
                    <a:pt x="3485" y="1038"/>
                  </a:lnTo>
                  <a:lnTo>
                    <a:pt x="3489" y="1149"/>
                  </a:lnTo>
                  <a:lnTo>
                    <a:pt x="3493" y="1250"/>
                  </a:lnTo>
                  <a:lnTo>
                    <a:pt x="3495" y="1132"/>
                  </a:lnTo>
                  <a:lnTo>
                    <a:pt x="3500" y="1181"/>
                  </a:lnTo>
                  <a:lnTo>
                    <a:pt x="3504" y="1250"/>
                  </a:lnTo>
                  <a:lnTo>
                    <a:pt x="3508" y="1152"/>
                  </a:lnTo>
                  <a:lnTo>
                    <a:pt x="3510" y="1028"/>
                  </a:lnTo>
                  <a:lnTo>
                    <a:pt x="3514" y="1072"/>
                  </a:lnTo>
                  <a:lnTo>
                    <a:pt x="3518" y="1250"/>
                  </a:lnTo>
                  <a:lnTo>
                    <a:pt x="3522" y="1157"/>
                  </a:lnTo>
                  <a:lnTo>
                    <a:pt x="3527" y="1138"/>
                  </a:lnTo>
                  <a:lnTo>
                    <a:pt x="3529" y="1199"/>
                  </a:lnTo>
                  <a:lnTo>
                    <a:pt x="3533" y="1250"/>
                  </a:lnTo>
                  <a:lnTo>
                    <a:pt x="3537" y="1162"/>
                  </a:lnTo>
                  <a:lnTo>
                    <a:pt x="3541" y="1202"/>
                  </a:lnTo>
                  <a:lnTo>
                    <a:pt x="3543" y="1187"/>
                  </a:lnTo>
                  <a:lnTo>
                    <a:pt x="3547" y="1116"/>
                  </a:lnTo>
                  <a:lnTo>
                    <a:pt x="3552" y="1000"/>
                  </a:lnTo>
                  <a:lnTo>
                    <a:pt x="3554" y="1092"/>
                  </a:lnTo>
                  <a:lnTo>
                    <a:pt x="3558" y="1169"/>
                  </a:lnTo>
                  <a:lnTo>
                    <a:pt x="3562" y="1212"/>
                  </a:lnTo>
                  <a:lnTo>
                    <a:pt x="3566" y="1038"/>
                  </a:lnTo>
                  <a:lnTo>
                    <a:pt x="3568" y="1022"/>
                  </a:lnTo>
                  <a:lnTo>
                    <a:pt x="3572" y="1029"/>
                  </a:lnTo>
                  <a:lnTo>
                    <a:pt x="3577" y="1097"/>
                  </a:lnTo>
                  <a:lnTo>
                    <a:pt x="3581" y="1094"/>
                  </a:lnTo>
                  <a:lnTo>
                    <a:pt x="3583" y="1072"/>
                  </a:lnTo>
                  <a:lnTo>
                    <a:pt x="3587" y="1131"/>
                  </a:lnTo>
                  <a:lnTo>
                    <a:pt x="3591" y="1190"/>
                  </a:lnTo>
                  <a:lnTo>
                    <a:pt x="3595" y="1224"/>
                  </a:lnTo>
                  <a:lnTo>
                    <a:pt x="3597" y="1062"/>
                  </a:lnTo>
                  <a:lnTo>
                    <a:pt x="3602" y="1250"/>
                  </a:lnTo>
                  <a:lnTo>
                    <a:pt x="3606" y="1250"/>
                  </a:lnTo>
                  <a:lnTo>
                    <a:pt x="3610" y="1250"/>
                  </a:lnTo>
                  <a:lnTo>
                    <a:pt x="3612" y="1250"/>
                  </a:lnTo>
                  <a:lnTo>
                    <a:pt x="3616" y="1218"/>
                  </a:lnTo>
                  <a:lnTo>
                    <a:pt x="3621" y="1181"/>
                  </a:lnTo>
                  <a:lnTo>
                    <a:pt x="3622" y="1051"/>
                  </a:lnTo>
                  <a:lnTo>
                    <a:pt x="3627" y="1092"/>
                  </a:lnTo>
                  <a:lnTo>
                    <a:pt x="3631" y="1113"/>
                  </a:lnTo>
                  <a:lnTo>
                    <a:pt x="3635" y="1144"/>
                  </a:lnTo>
                  <a:lnTo>
                    <a:pt x="3637" y="1196"/>
                  </a:lnTo>
                  <a:lnTo>
                    <a:pt x="3641" y="1205"/>
                  </a:lnTo>
                  <a:lnTo>
                    <a:pt x="3646" y="989"/>
                  </a:lnTo>
                  <a:lnTo>
                    <a:pt x="3649" y="1218"/>
                  </a:lnTo>
                  <a:lnTo>
                    <a:pt x="3652" y="976"/>
                  </a:lnTo>
                  <a:lnTo>
                    <a:pt x="3656" y="1067"/>
                  </a:lnTo>
                  <a:lnTo>
                    <a:pt x="3660" y="1026"/>
                  </a:lnTo>
                  <a:lnTo>
                    <a:pt x="3664" y="1123"/>
                  </a:lnTo>
                  <a:lnTo>
                    <a:pt x="3666" y="1069"/>
                  </a:lnTo>
                  <a:lnTo>
                    <a:pt x="3671" y="1070"/>
                  </a:lnTo>
                  <a:lnTo>
                    <a:pt x="3674" y="1126"/>
                  </a:lnTo>
                  <a:lnTo>
                    <a:pt x="3679" y="1009"/>
                  </a:lnTo>
                  <a:lnTo>
                    <a:pt x="3681" y="1157"/>
                  </a:lnTo>
                  <a:lnTo>
                    <a:pt x="3685" y="1190"/>
                  </a:lnTo>
                  <a:lnTo>
                    <a:pt x="3689" y="1178"/>
                  </a:lnTo>
                  <a:lnTo>
                    <a:pt x="3691" y="1169"/>
                  </a:lnTo>
                  <a:lnTo>
                    <a:pt x="3696" y="1250"/>
                  </a:lnTo>
                  <a:lnTo>
                    <a:pt x="3699" y="1250"/>
                  </a:lnTo>
                  <a:lnTo>
                    <a:pt x="3704" y="1159"/>
                  </a:lnTo>
                  <a:lnTo>
                    <a:pt x="3706" y="1250"/>
                  </a:lnTo>
                  <a:lnTo>
                    <a:pt x="3710" y="1116"/>
                  </a:lnTo>
                  <a:lnTo>
                    <a:pt x="3714" y="1157"/>
                  </a:lnTo>
                  <a:lnTo>
                    <a:pt x="3718" y="1050"/>
                  </a:lnTo>
                  <a:lnTo>
                    <a:pt x="3721" y="1113"/>
                  </a:lnTo>
                  <a:lnTo>
                    <a:pt x="3725" y="1032"/>
                  </a:lnTo>
                  <a:lnTo>
                    <a:pt x="3729" y="1057"/>
                  </a:lnTo>
                  <a:lnTo>
                    <a:pt x="3733" y="1171"/>
                  </a:lnTo>
                  <a:lnTo>
                    <a:pt x="3735" y="1137"/>
                  </a:lnTo>
                  <a:lnTo>
                    <a:pt x="3739" y="1169"/>
                  </a:lnTo>
                  <a:lnTo>
                    <a:pt x="3743" y="1101"/>
                  </a:lnTo>
                  <a:lnTo>
                    <a:pt x="3748" y="1218"/>
                  </a:lnTo>
                  <a:lnTo>
                    <a:pt x="3750" y="1056"/>
                  </a:lnTo>
                  <a:lnTo>
                    <a:pt x="3754" y="1082"/>
                  </a:lnTo>
                  <a:lnTo>
                    <a:pt x="3758" y="948"/>
                  </a:lnTo>
                  <a:lnTo>
                    <a:pt x="3760" y="1084"/>
                  </a:lnTo>
                  <a:lnTo>
                    <a:pt x="3764" y="1050"/>
                  </a:lnTo>
                  <a:lnTo>
                    <a:pt x="3768" y="1110"/>
                  </a:lnTo>
                  <a:lnTo>
                    <a:pt x="3773" y="1250"/>
                  </a:lnTo>
                  <a:lnTo>
                    <a:pt x="3775" y="1098"/>
                  </a:lnTo>
                  <a:lnTo>
                    <a:pt x="3779" y="1000"/>
                  </a:lnTo>
                  <a:lnTo>
                    <a:pt x="3783" y="1149"/>
                  </a:lnTo>
                  <a:lnTo>
                    <a:pt x="3787" y="1141"/>
                  </a:lnTo>
                  <a:lnTo>
                    <a:pt x="3789" y="1209"/>
                  </a:lnTo>
                  <a:lnTo>
                    <a:pt x="3793" y="1250"/>
                  </a:lnTo>
                  <a:lnTo>
                    <a:pt x="3798" y="1216"/>
                  </a:lnTo>
                  <a:lnTo>
                    <a:pt x="3802" y="1135"/>
                  </a:lnTo>
                  <a:lnTo>
                    <a:pt x="3804" y="1047"/>
                  </a:lnTo>
                  <a:lnTo>
                    <a:pt x="3808" y="1181"/>
                  </a:lnTo>
                  <a:lnTo>
                    <a:pt x="3812" y="1088"/>
                  </a:lnTo>
                  <a:lnTo>
                    <a:pt x="3814" y="1129"/>
                  </a:lnTo>
                  <a:lnTo>
                    <a:pt x="3818" y="1218"/>
                  </a:lnTo>
                  <a:lnTo>
                    <a:pt x="3823" y="1036"/>
                  </a:lnTo>
                  <a:lnTo>
                    <a:pt x="3827" y="1106"/>
                  </a:lnTo>
                  <a:lnTo>
                    <a:pt x="3829" y="1063"/>
                  </a:lnTo>
                  <a:lnTo>
                    <a:pt x="3833" y="1197"/>
                  </a:lnTo>
                  <a:lnTo>
                    <a:pt x="3837" y="991"/>
                  </a:lnTo>
                  <a:lnTo>
                    <a:pt x="3841" y="1051"/>
                  </a:lnTo>
                  <a:lnTo>
                    <a:pt x="3843" y="1100"/>
                  </a:lnTo>
                  <a:lnTo>
                    <a:pt x="3848" y="1087"/>
                  </a:lnTo>
                  <a:lnTo>
                    <a:pt x="3852" y="1205"/>
                  </a:lnTo>
                  <a:lnTo>
                    <a:pt x="3856" y="1157"/>
                  </a:lnTo>
                  <a:lnTo>
                    <a:pt x="3858" y="1169"/>
                  </a:lnTo>
                  <a:lnTo>
                    <a:pt x="3862" y="1169"/>
                  </a:lnTo>
                  <a:lnTo>
                    <a:pt x="3866" y="1250"/>
                  </a:lnTo>
                  <a:lnTo>
                    <a:pt x="3870" y="1118"/>
                  </a:lnTo>
                  <a:lnTo>
                    <a:pt x="3873" y="1250"/>
                  </a:lnTo>
                  <a:lnTo>
                    <a:pt x="3877" y="1121"/>
                  </a:lnTo>
                  <a:lnTo>
                    <a:pt x="3881" y="1174"/>
                  </a:lnTo>
                  <a:lnTo>
                    <a:pt x="3883" y="1056"/>
                  </a:lnTo>
                  <a:lnTo>
                    <a:pt x="3887" y="1109"/>
                  </a:lnTo>
                  <a:lnTo>
                    <a:pt x="3891" y="1119"/>
                  </a:lnTo>
                  <a:lnTo>
                    <a:pt x="3895" y="1144"/>
                  </a:lnTo>
                  <a:lnTo>
                    <a:pt x="3898" y="1070"/>
                  </a:lnTo>
                  <a:lnTo>
                    <a:pt x="3902" y="1216"/>
                  </a:lnTo>
                  <a:lnTo>
                    <a:pt x="3906" y="982"/>
                  </a:lnTo>
                  <a:lnTo>
                    <a:pt x="3910" y="1184"/>
                  </a:lnTo>
                  <a:lnTo>
                    <a:pt x="3912" y="1182"/>
                  </a:lnTo>
                  <a:lnTo>
                    <a:pt x="3916" y="1020"/>
                  </a:lnTo>
                  <a:lnTo>
                    <a:pt x="3920" y="1176"/>
                  </a:lnTo>
                  <a:lnTo>
                    <a:pt x="3925" y="1199"/>
                  </a:lnTo>
                  <a:lnTo>
                    <a:pt x="3927" y="1187"/>
                  </a:lnTo>
                  <a:lnTo>
                    <a:pt x="3931" y="1162"/>
                  </a:lnTo>
                  <a:lnTo>
                    <a:pt x="3935" y="1159"/>
                  </a:lnTo>
                  <a:lnTo>
                    <a:pt x="3939" y="1184"/>
                  </a:lnTo>
                  <a:lnTo>
                    <a:pt x="3941" y="1125"/>
                  </a:lnTo>
                  <a:lnTo>
                    <a:pt x="3945" y="1066"/>
                  </a:lnTo>
                  <a:lnTo>
                    <a:pt x="3950" y="1112"/>
                  </a:lnTo>
                  <a:lnTo>
                    <a:pt x="3952" y="1250"/>
                  </a:lnTo>
                  <a:lnTo>
                    <a:pt x="3956" y="1200"/>
                  </a:lnTo>
                  <a:lnTo>
                    <a:pt x="3960" y="1250"/>
                  </a:lnTo>
                  <a:lnTo>
                    <a:pt x="3964" y="1203"/>
                  </a:lnTo>
                  <a:lnTo>
                    <a:pt x="3968" y="1143"/>
                  </a:lnTo>
                  <a:lnTo>
                    <a:pt x="3970" y="1116"/>
                  </a:lnTo>
                  <a:lnTo>
                    <a:pt x="3975" y="1171"/>
                  </a:lnTo>
                  <a:lnTo>
                    <a:pt x="3979" y="1101"/>
                  </a:lnTo>
                  <a:lnTo>
                    <a:pt x="3983" y="1178"/>
                  </a:lnTo>
                  <a:lnTo>
                    <a:pt x="3985" y="1134"/>
                  </a:lnTo>
                  <a:lnTo>
                    <a:pt x="3989" y="1043"/>
                  </a:lnTo>
                  <a:lnTo>
                    <a:pt x="3993" y="1085"/>
                  </a:lnTo>
                  <a:lnTo>
                    <a:pt x="3998" y="1197"/>
                  </a:lnTo>
                  <a:lnTo>
                    <a:pt x="4000" y="1208"/>
                  </a:lnTo>
                  <a:lnTo>
                    <a:pt x="4004" y="1121"/>
                  </a:lnTo>
                  <a:lnTo>
                    <a:pt x="4008" y="1159"/>
                  </a:lnTo>
                  <a:lnTo>
                    <a:pt x="4010" y="1144"/>
                  </a:lnTo>
                  <a:lnTo>
                    <a:pt x="4014" y="1036"/>
                  </a:lnTo>
                  <a:lnTo>
                    <a:pt x="4018" y="1227"/>
                  </a:lnTo>
                  <a:lnTo>
                    <a:pt x="4023" y="1149"/>
                  </a:lnTo>
                  <a:lnTo>
                    <a:pt x="4025" y="1100"/>
                  </a:lnTo>
                  <a:lnTo>
                    <a:pt x="4029" y="1216"/>
                  </a:lnTo>
                  <a:lnTo>
                    <a:pt x="4033" y="1250"/>
                  </a:lnTo>
                  <a:lnTo>
                    <a:pt x="4037" y="1250"/>
                  </a:lnTo>
                  <a:lnTo>
                    <a:pt x="4039" y="1250"/>
                  </a:lnTo>
                  <a:lnTo>
                    <a:pt x="4044" y="1250"/>
                  </a:lnTo>
                  <a:lnTo>
                    <a:pt x="4048" y="1250"/>
                  </a:lnTo>
                  <a:lnTo>
                    <a:pt x="4052" y="1250"/>
                  </a:lnTo>
                  <a:lnTo>
                    <a:pt x="4054" y="1091"/>
                  </a:lnTo>
                  <a:lnTo>
                    <a:pt x="4058" y="1250"/>
                  </a:lnTo>
                  <a:lnTo>
                    <a:pt x="4062" y="1085"/>
                  </a:lnTo>
                  <a:lnTo>
                    <a:pt x="4067" y="1053"/>
                  </a:lnTo>
                  <a:lnTo>
                    <a:pt x="4069" y="1250"/>
                  </a:lnTo>
                  <a:lnTo>
                    <a:pt x="4073" y="1169"/>
                  </a:lnTo>
                  <a:lnTo>
                    <a:pt x="4077" y="1187"/>
                  </a:lnTo>
                  <a:lnTo>
                    <a:pt x="4079" y="979"/>
                  </a:lnTo>
                  <a:lnTo>
                    <a:pt x="4083" y="1045"/>
                  </a:lnTo>
                  <a:lnTo>
                    <a:pt x="4087" y="1250"/>
                  </a:lnTo>
                  <a:lnTo>
                    <a:pt x="4092" y="1250"/>
                  </a:lnTo>
                  <a:lnTo>
                    <a:pt x="4094" y="1019"/>
                  </a:lnTo>
                  <a:lnTo>
                    <a:pt x="4098" y="961"/>
                  </a:lnTo>
                  <a:lnTo>
                    <a:pt x="4102" y="1190"/>
                  </a:lnTo>
                  <a:lnTo>
                    <a:pt x="4106" y="1067"/>
                  </a:lnTo>
                  <a:lnTo>
                    <a:pt x="4108" y="1147"/>
                  </a:lnTo>
                  <a:lnTo>
                    <a:pt x="4112" y="1172"/>
                  </a:lnTo>
                  <a:lnTo>
                    <a:pt x="4117" y="1066"/>
                  </a:lnTo>
                  <a:lnTo>
                    <a:pt x="4121" y="1128"/>
                  </a:lnTo>
                  <a:lnTo>
                    <a:pt x="4123" y="1250"/>
                  </a:lnTo>
                  <a:lnTo>
                    <a:pt x="4127" y="1181"/>
                  </a:lnTo>
                  <a:lnTo>
                    <a:pt x="4131" y="1250"/>
                  </a:lnTo>
                  <a:lnTo>
                    <a:pt x="4135" y="1184"/>
                  </a:lnTo>
                  <a:lnTo>
                    <a:pt x="4137" y="1250"/>
                  </a:lnTo>
                  <a:lnTo>
                    <a:pt x="4142" y="1121"/>
                  </a:lnTo>
                  <a:lnTo>
                    <a:pt x="4146" y="1075"/>
                  </a:lnTo>
                  <a:lnTo>
                    <a:pt x="4147" y="1051"/>
                  </a:lnTo>
                  <a:lnTo>
                    <a:pt x="4152" y="1088"/>
                  </a:lnTo>
                  <a:lnTo>
                    <a:pt x="4156" y="1150"/>
                  </a:lnTo>
                  <a:lnTo>
                    <a:pt x="4160" y="1197"/>
                  </a:lnTo>
                  <a:lnTo>
                    <a:pt x="4162" y="1159"/>
                  </a:lnTo>
                  <a:lnTo>
                    <a:pt x="4166" y="1213"/>
                  </a:lnTo>
                  <a:lnTo>
                    <a:pt x="4171" y="1190"/>
                  </a:lnTo>
                  <a:lnTo>
                    <a:pt x="4175" y="1208"/>
                  </a:lnTo>
                  <a:lnTo>
                    <a:pt x="4177" y="1032"/>
                  </a:lnTo>
                  <a:lnTo>
                    <a:pt x="4181" y="1210"/>
                  </a:lnTo>
                  <a:lnTo>
                    <a:pt x="4185" y="1169"/>
                  </a:lnTo>
                  <a:lnTo>
                    <a:pt x="4189" y="1188"/>
                  </a:lnTo>
                  <a:lnTo>
                    <a:pt x="4191" y="1079"/>
                  </a:lnTo>
                  <a:lnTo>
                    <a:pt x="4196" y="1034"/>
                  </a:lnTo>
                  <a:lnTo>
                    <a:pt x="4200" y="1072"/>
                  </a:lnTo>
                  <a:lnTo>
                    <a:pt x="4202" y="966"/>
                  </a:lnTo>
                  <a:lnTo>
                    <a:pt x="4206" y="1112"/>
                  </a:lnTo>
                  <a:lnTo>
                    <a:pt x="4210" y="1250"/>
                  </a:lnTo>
                  <a:lnTo>
                    <a:pt x="4214" y="1137"/>
                  </a:lnTo>
                  <a:lnTo>
                    <a:pt x="4216" y="1094"/>
                  </a:lnTo>
                  <a:lnTo>
                    <a:pt x="4221" y="1250"/>
                  </a:lnTo>
                  <a:lnTo>
                    <a:pt x="4225" y="1084"/>
                  </a:lnTo>
                  <a:lnTo>
                    <a:pt x="4229" y="1076"/>
                  </a:lnTo>
                  <a:lnTo>
                    <a:pt x="4231" y="1013"/>
                  </a:lnTo>
                  <a:lnTo>
                    <a:pt x="4235" y="1154"/>
                  </a:lnTo>
                  <a:lnTo>
                    <a:pt x="4239" y="1141"/>
                  </a:lnTo>
                  <a:lnTo>
                    <a:pt x="4244" y="1159"/>
                  </a:lnTo>
                  <a:lnTo>
                    <a:pt x="4246" y="1100"/>
                  </a:lnTo>
                  <a:lnTo>
                    <a:pt x="4250" y="1039"/>
                  </a:lnTo>
                  <a:lnTo>
                    <a:pt x="4254" y="1199"/>
                  </a:lnTo>
                  <a:lnTo>
                    <a:pt x="4258" y="1016"/>
                  </a:lnTo>
                  <a:lnTo>
                    <a:pt x="4260" y="1078"/>
                  </a:lnTo>
                  <a:lnTo>
                    <a:pt x="4264" y="1050"/>
                  </a:lnTo>
                  <a:lnTo>
                    <a:pt x="4269" y="1135"/>
                  </a:lnTo>
                  <a:lnTo>
                    <a:pt x="4271" y="752"/>
                  </a:lnTo>
                  <a:lnTo>
                    <a:pt x="4275" y="883"/>
                  </a:lnTo>
                  <a:lnTo>
                    <a:pt x="4279" y="969"/>
                  </a:lnTo>
                  <a:lnTo>
                    <a:pt x="4283" y="1215"/>
                  </a:lnTo>
                  <a:lnTo>
                    <a:pt x="4285" y="1066"/>
                  </a:lnTo>
                  <a:lnTo>
                    <a:pt x="4289" y="1085"/>
                  </a:lnTo>
                  <a:lnTo>
                    <a:pt x="4294" y="1187"/>
                  </a:lnTo>
                  <a:lnTo>
                    <a:pt x="4298" y="1143"/>
                  </a:lnTo>
                  <a:lnTo>
                    <a:pt x="4300" y="1162"/>
                  </a:lnTo>
                  <a:lnTo>
                    <a:pt x="4304" y="1206"/>
                  </a:lnTo>
                  <a:lnTo>
                    <a:pt x="4308" y="1250"/>
                  </a:lnTo>
                  <a:lnTo>
                    <a:pt x="4312" y="1250"/>
                  </a:lnTo>
                  <a:lnTo>
                    <a:pt x="4314" y="1194"/>
                  </a:lnTo>
                  <a:lnTo>
                    <a:pt x="4319" y="1194"/>
                  </a:lnTo>
                  <a:lnTo>
                    <a:pt x="4323" y="1072"/>
                  </a:lnTo>
                  <a:lnTo>
                    <a:pt x="4327" y="994"/>
                  </a:lnTo>
                  <a:lnTo>
                    <a:pt x="4329" y="1009"/>
                  </a:lnTo>
                  <a:lnTo>
                    <a:pt x="4333" y="1128"/>
                  </a:lnTo>
                  <a:lnTo>
                    <a:pt x="4337" y="980"/>
                  </a:lnTo>
                  <a:lnTo>
                    <a:pt x="4339" y="994"/>
                  </a:lnTo>
                  <a:lnTo>
                    <a:pt x="4344" y="1060"/>
                  </a:lnTo>
                  <a:lnTo>
                    <a:pt x="4348" y="1176"/>
                  </a:lnTo>
                  <a:lnTo>
                    <a:pt x="4352" y="873"/>
                  </a:lnTo>
                  <a:lnTo>
                    <a:pt x="4354" y="963"/>
                  </a:lnTo>
                  <a:lnTo>
                    <a:pt x="4358" y="1048"/>
                  </a:lnTo>
                  <a:lnTo>
                    <a:pt x="4362" y="1122"/>
                  </a:lnTo>
                  <a:lnTo>
                    <a:pt x="4366" y="731"/>
                  </a:lnTo>
                  <a:lnTo>
                    <a:pt x="4369" y="795"/>
                  </a:lnTo>
                  <a:lnTo>
                    <a:pt x="4373" y="1118"/>
                  </a:lnTo>
                  <a:lnTo>
                    <a:pt x="4377" y="1045"/>
                  </a:lnTo>
                  <a:lnTo>
                    <a:pt x="4381" y="1199"/>
                  </a:lnTo>
                  <a:lnTo>
                    <a:pt x="4383" y="1119"/>
                  </a:lnTo>
                  <a:lnTo>
                    <a:pt x="4388" y="1250"/>
                  </a:lnTo>
                  <a:lnTo>
                    <a:pt x="4391" y="1250"/>
                  </a:lnTo>
                  <a:lnTo>
                    <a:pt x="4394" y="1250"/>
                  </a:lnTo>
                  <a:lnTo>
                    <a:pt x="4398" y="522"/>
                  </a:lnTo>
                  <a:lnTo>
                    <a:pt x="4402" y="939"/>
                  </a:lnTo>
                  <a:lnTo>
                    <a:pt x="4406" y="0"/>
                  </a:lnTo>
                  <a:lnTo>
                    <a:pt x="4410" y="960"/>
                  </a:lnTo>
                  <a:lnTo>
                    <a:pt x="4413" y="824"/>
                  </a:lnTo>
                  <a:lnTo>
                    <a:pt x="4416" y="767"/>
                  </a:lnTo>
                  <a:lnTo>
                    <a:pt x="4421" y="802"/>
                  </a:lnTo>
                  <a:lnTo>
                    <a:pt x="4425" y="740"/>
                  </a:lnTo>
                  <a:lnTo>
                    <a:pt x="4427" y="857"/>
                  </a:lnTo>
                  <a:lnTo>
                    <a:pt x="4431" y="815"/>
                  </a:lnTo>
                  <a:lnTo>
                    <a:pt x="4435" y="740"/>
                  </a:lnTo>
                  <a:lnTo>
                    <a:pt x="4440" y="985"/>
                  </a:lnTo>
                  <a:lnTo>
                    <a:pt x="4441" y="976"/>
                  </a:lnTo>
                  <a:lnTo>
                    <a:pt x="4446" y="911"/>
                  </a:lnTo>
                  <a:lnTo>
                    <a:pt x="4450" y="1110"/>
                  </a:lnTo>
                  <a:lnTo>
                    <a:pt x="4454" y="930"/>
                  </a:lnTo>
                  <a:lnTo>
                    <a:pt x="4456" y="1056"/>
                  </a:lnTo>
                  <a:lnTo>
                    <a:pt x="4460" y="1010"/>
                  </a:lnTo>
                  <a:lnTo>
                    <a:pt x="4465" y="665"/>
                  </a:lnTo>
                  <a:lnTo>
                    <a:pt x="4466" y="1001"/>
                  </a:lnTo>
                  <a:lnTo>
                    <a:pt x="4471" y="1092"/>
                  </a:lnTo>
                  <a:lnTo>
                    <a:pt x="4475" y="958"/>
                  </a:lnTo>
                  <a:lnTo>
                    <a:pt x="4479" y="1129"/>
                  </a:lnTo>
                  <a:lnTo>
                    <a:pt x="4481" y="1157"/>
                  </a:lnTo>
                  <a:lnTo>
                    <a:pt x="4485" y="964"/>
                  </a:lnTo>
                  <a:lnTo>
                    <a:pt x="4490" y="1156"/>
                  </a:lnTo>
                  <a:lnTo>
                    <a:pt x="4493" y="1014"/>
                  </a:lnTo>
                  <a:lnTo>
                    <a:pt x="4496" y="1098"/>
                  </a:lnTo>
                  <a:lnTo>
                    <a:pt x="4500" y="995"/>
                  </a:lnTo>
                  <a:lnTo>
                    <a:pt x="4504" y="593"/>
                  </a:lnTo>
                  <a:lnTo>
                    <a:pt x="4508" y="734"/>
                  </a:lnTo>
                  <a:lnTo>
                    <a:pt x="4510" y="1006"/>
                  </a:lnTo>
                  <a:lnTo>
                    <a:pt x="4515" y="1154"/>
                  </a:lnTo>
                  <a:lnTo>
                    <a:pt x="4518" y="1023"/>
                  </a:lnTo>
                  <a:lnTo>
                    <a:pt x="4523" y="1048"/>
                  </a:lnTo>
                  <a:lnTo>
                    <a:pt x="4525" y="1101"/>
                  </a:lnTo>
                  <a:lnTo>
                    <a:pt x="4529" y="1032"/>
                  </a:lnTo>
                  <a:lnTo>
                    <a:pt x="4533" y="1150"/>
                  </a:lnTo>
                  <a:lnTo>
                    <a:pt x="4535" y="1041"/>
                  </a:lnTo>
                  <a:lnTo>
                    <a:pt x="4540" y="914"/>
                  </a:lnTo>
                  <a:lnTo>
                    <a:pt x="4543" y="1143"/>
                  </a:lnTo>
                  <a:lnTo>
                    <a:pt x="4548" y="919"/>
                  </a:lnTo>
                  <a:lnTo>
                    <a:pt x="4550" y="1085"/>
                  </a:lnTo>
                  <a:lnTo>
                    <a:pt x="4554" y="1250"/>
                  </a:lnTo>
                  <a:lnTo>
                    <a:pt x="4558" y="1129"/>
                  </a:lnTo>
                  <a:lnTo>
                    <a:pt x="4562" y="1110"/>
                  </a:lnTo>
                  <a:lnTo>
                    <a:pt x="4565" y="1196"/>
                  </a:lnTo>
                  <a:lnTo>
                    <a:pt x="4569" y="1187"/>
                  </a:lnTo>
                  <a:lnTo>
                    <a:pt x="4573" y="1250"/>
                  </a:lnTo>
                  <a:lnTo>
                    <a:pt x="4577" y="1188"/>
                  </a:lnTo>
                  <a:lnTo>
                    <a:pt x="4579" y="961"/>
                  </a:lnTo>
                  <a:lnTo>
                    <a:pt x="4583" y="956"/>
                  </a:lnTo>
                  <a:lnTo>
                    <a:pt x="4587" y="1043"/>
                  </a:lnTo>
                  <a:lnTo>
                    <a:pt x="4590" y="1038"/>
                  </a:lnTo>
                  <a:lnTo>
                    <a:pt x="4594" y="1163"/>
                  </a:lnTo>
                  <a:lnTo>
                    <a:pt x="4598" y="1202"/>
                  </a:lnTo>
                  <a:lnTo>
                    <a:pt x="4602" y="1044"/>
                  </a:lnTo>
                  <a:lnTo>
                    <a:pt x="4604" y="1106"/>
                  </a:lnTo>
                  <a:lnTo>
                    <a:pt x="4608" y="941"/>
                  </a:lnTo>
                  <a:lnTo>
                    <a:pt x="4612" y="898"/>
                  </a:lnTo>
                  <a:lnTo>
                    <a:pt x="4617" y="885"/>
                  </a:lnTo>
                  <a:lnTo>
                    <a:pt x="4619" y="777"/>
                  </a:lnTo>
                  <a:lnTo>
                    <a:pt x="4623" y="1045"/>
                  </a:lnTo>
                  <a:lnTo>
                    <a:pt x="4627" y="939"/>
                  </a:lnTo>
                  <a:lnTo>
                    <a:pt x="4631" y="1186"/>
                  </a:lnTo>
                  <a:lnTo>
                    <a:pt x="4633" y="1137"/>
                  </a:lnTo>
                  <a:lnTo>
                    <a:pt x="4637" y="1129"/>
                  </a:lnTo>
                  <a:lnTo>
                    <a:pt x="4642" y="1121"/>
                  </a:lnTo>
                  <a:lnTo>
                    <a:pt x="4646" y="1250"/>
                  </a:lnTo>
                  <a:lnTo>
                    <a:pt x="4648" y="1250"/>
                  </a:lnTo>
                  <a:lnTo>
                    <a:pt x="4652" y="1104"/>
                  </a:lnTo>
                  <a:lnTo>
                    <a:pt x="4656" y="1250"/>
                  </a:lnTo>
                  <a:lnTo>
                    <a:pt x="4658" y="1250"/>
                  </a:lnTo>
                  <a:lnTo>
                    <a:pt x="4662" y="1250"/>
                  </a:lnTo>
                  <a:lnTo>
                    <a:pt x="4667" y="1165"/>
                  </a:lnTo>
                  <a:lnTo>
                    <a:pt x="4671" y="824"/>
                  </a:lnTo>
                  <a:lnTo>
                    <a:pt x="4673" y="902"/>
                  </a:lnTo>
                  <a:lnTo>
                    <a:pt x="4677" y="736"/>
                  </a:lnTo>
                  <a:lnTo>
                    <a:pt x="4681" y="1050"/>
                  </a:lnTo>
                  <a:lnTo>
                    <a:pt x="4685" y="1104"/>
                  </a:lnTo>
                  <a:lnTo>
                    <a:pt x="4687" y="1128"/>
                  </a:lnTo>
                  <a:lnTo>
                    <a:pt x="4692" y="661"/>
                  </a:lnTo>
                  <a:lnTo>
                    <a:pt x="4696" y="944"/>
                  </a:lnTo>
                  <a:lnTo>
                    <a:pt x="4700" y="1150"/>
                  </a:lnTo>
                  <a:lnTo>
                    <a:pt x="4702" y="891"/>
                  </a:lnTo>
                  <a:lnTo>
                    <a:pt x="4706" y="1166"/>
                  </a:lnTo>
                  <a:lnTo>
                    <a:pt x="4710" y="1038"/>
                  </a:lnTo>
                  <a:lnTo>
                    <a:pt x="4715" y="1051"/>
                  </a:lnTo>
                  <a:lnTo>
                    <a:pt x="4717" y="1097"/>
                  </a:lnTo>
                  <a:lnTo>
                    <a:pt x="4721" y="1097"/>
                  </a:lnTo>
                  <a:lnTo>
                    <a:pt x="4725" y="1109"/>
                  </a:lnTo>
                  <a:lnTo>
                    <a:pt x="4727" y="1062"/>
                  </a:lnTo>
                  <a:lnTo>
                    <a:pt x="4731" y="1200"/>
                  </a:lnTo>
                  <a:lnTo>
                    <a:pt x="4735" y="1250"/>
                  </a:lnTo>
                  <a:lnTo>
                    <a:pt x="4740" y="1191"/>
                  </a:lnTo>
                  <a:lnTo>
                    <a:pt x="4742" y="1250"/>
                  </a:lnTo>
                  <a:lnTo>
                    <a:pt x="4746" y="1250"/>
                  </a:lnTo>
                  <a:lnTo>
                    <a:pt x="4750" y="1250"/>
                  </a:lnTo>
                  <a:lnTo>
                    <a:pt x="4754" y="1089"/>
                  </a:lnTo>
                  <a:lnTo>
                    <a:pt x="4756" y="1014"/>
                  </a:lnTo>
                  <a:lnTo>
                    <a:pt x="4760" y="1113"/>
                  </a:lnTo>
                  <a:lnTo>
                    <a:pt x="4765" y="988"/>
                  </a:lnTo>
                  <a:lnTo>
                    <a:pt x="4769" y="795"/>
                  </a:lnTo>
                  <a:lnTo>
                    <a:pt x="4771" y="1041"/>
                  </a:lnTo>
                  <a:lnTo>
                    <a:pt x="4775" y="815"/>
                  </a:lnTo>
                  <a:lnTo>
                    <a:pt x="4779" y="641"/>
                  </a:lnTo>
                  <a:lnTo>
                    <a:pt x="4781" y="1116"/>
                  </a:lnTo>
                  <a:lnTo>
                    <a:pt x="4785" y="728"/>
                  </a:lnTo>
                  <a:lnTo>
                    <a:pt x="4789" y="891"/>
                  </a:lnTo>
                  <a:lnTo>
                    <a:pt x="4794" y="966"/>
                  </a:lnTo>
                  <a:lnTo>
                    <a:pt x="4796" y="773"/>
                  </a:lnTo>
                  <a:lnTo>
                    <a:pt x="4800" y="891"/>
                  </a:lnTo>
                  <a:lnTo>
                    <a:pt x="4804" y="1250"/>
                  </a:lnTo>
                  <a:lnTo>
                    <a:pt x="4808" y="1056"/>
                  </a:lnTo>
                  <a:lnTo>
                    <a:pt x="4810" y="980"/>
                  </a:lnTo>
                  <a:lnTo>
                    <a:pt x="4814" y="1250"/>
                  </a:lnTo>
                  <a:lnTo>
                    <a:pt x="4819" y="1205"/>
                  </a:lnTo>
                  <a:lnTo>
                    <a:pt x="4823" y="1250"/>
                  </a:lnTo>
                  <a:lnTo>
                    <a:pt x="4825" y="1250"/>
                  </a:lnTo>
                  <a:lnTo>
                    <a:pt x="4829" y="1096"/>
                  </a:lnTo>
                  <a:lnTo>
                    <a:pt x="4833" y="1062"/>
                  </a:lnTo>
                  <a:lnTo>
                    <a:pt x="4837" y="1065"/>
                  </a:lnTo>
                  <a:lnTo>
                    <a:pt x="4842" y="1154"/>
                  </a:lnTo>
                  <a:lnTo>
                    <a:pt x="4844" y="892"/>
                  </a:lnTo>
                  <a:lnTo>
                    <a:pt x="4848" y="1026"/>
                  </a:lnTo>
                  <a:lnTo>
                    <a:pt x="4852" y="945"/>
                  </a:lnTo>
                  <a:lnTo>
                    <a:pt x="4854" y="949"/>
                  </a:lnTo>
                  <a:lnTo>
                    <a:pt x="4858" y="1184"/>
                  </a:lnTo>
                  <a:lnTo>
                    <a:pt x="4862" y="854"/>
                  </a:lnTo>
                  <a:lnTo>
                    <a:pt x="4867" y="954"/>
                  </a:lnTo>
                  <a:lnTo>
                    <a:pt x="4869" y="1134"/>
                  </a:lnTo>
                  <a:lnTo>
                    <a:pt x="4873" y="1121"/>
                  </a:lnTo>
                  <a:lnTo>
                    <a:pt x="4877" y="930"/>
                  </a:lnTo>
                  <a:lnTo>
                    <a:pt x="4881" y="1067"/>
                  </a:lnTo>
                  <a:lnTo>
                    <a:pt x="4883" y="1126"/>
                  </a:lnTo>
                  <a:lnTo>
                    <a:pt x="4888" y="1135"/>
                  </a:lnTo>
                  <a:lnTo>
                    <a:pt x="4892" y="1134"/>
                  </a:lnTo>
                  <a:lnTo>
                    <a:pt x="4896" y="1144"/>
                  </a:lnTo>
                  <a:lnTo>
                    <a:pt x="4898" y="1159"/>
                  </a:lnTo>
                  <a:lnTo>
                    <a:pt x="4902" y="1096"/>
                  </a:lnTo>
                  <a:lnTo>
                    <a:pt x="4906" y="1197"/>
                  </a:lnTo>
                  <a:lnTo>
                    <a:pt x="4911" y="1250"/>
                  </a:lnTo>
                  <a:lnTo>
                    <a:pt x="4913" y="1190"/>
                  </a:lnTo>
                  <a:lnTo>
                    <a:pt x="4917" y="1112"/>
                  </a:lnTo>
                  <a:lnTo>
                    <a:pt x="4921" y="1082"/>
                  </a:lnTo>
                  <a:lnTo>
                    <a:pt x="4923" y="1054"/>
                  </a:lnTo>
                  <a:lnTo>
                    <a:pt x="4927" y="1182"/>
                  </a:lnTo>
                  <a:lnTo>
                    <a:pt x="4931" y="883"/>
                  </a:lnTo>
                  <a:lnTo>
                    <a:pt x="4936" y="1107"/>
                  </a:lnTo>
                  <a:lnTo>
                    <a:pt x="4938" y="1131"/>
                  </a:lnTo>
                  <a:lnTo>
                    <a:pt x="4942" y="1092"/>
                  </a:lnTo>
                  <a:lnTo>
                    <a:pt x="4946" y="1067"/>
                  </a:lnTo>
                  <a:lnTo>
                    <a:pt x="4950" y="904"/>
                  </a:lnTo>
                  <a:lnTo>
                    <a:pt x="4952" y="1043"/>
                  </a:lnTo>
                  <a:lnTo>
                    <a:pt x="4956" y="1091"/>
                  </a:lnTo>
                  <a:lnTo>
                    <a:pt x="4961" y="1210"/>
                  </a:lnTo>
                  <a:lnTo>
                    <a:pt x="4965" y="1091"/>
                  </a:lnTo>
                  <a:lnTo>
                    <a:pt x="4967" y="1051"/>
                  </a:lnTo>
                  <a:lnTo>
                    <a:pt x="4971" y="1063"/>
                  </a:lnTo>
                  <a:lnTo>
                    <a:pt x="4975" y="1036"/>
                  </a:lnTo>
                  <a:lnTo>
                    <a:pt x="4977" y="1131"/>
                  </a:lnTo>
                  <a:lnTo>
                    <a:pt x="4981" y="1035"/>
                  </a:lnTo>
                  <a:lnTo>
                    <a:pt x="4986" y="1129"/>
                  </a:lnTo>
                  <a:lnTo>
                    <a:pt x="4990" y="1250"/>
                  </a:lnTo>
                  <a:lnTo>
                    <a:pt x="4992" y="942"/>
                  </a:lnTo>
                  <a:lnTo>
                    <a:pt x="4996" y="1166"/>
                  </a:lnTo>
                  <a:lnTo>
                    <a:pt x="5000" y="1250"/>
                  </a:lnTo>
                  <a:lnTo>
                    <a:pt x="5004" y="1163"/>
                  </a:lnTo>
                  <a:lnTo>
                    <a:pt x="5006" y="1159"/>
                  </a:lnTo>
                  <a:lnTo>
                    <a:pt x="5011" y="793"/>
                  </a:lnTo>
                  <a:lnTo>
                    <a:pt x="5015" y="1131"/>
                  </a:lnTo>
                  <a:lnTo>
                    <a:pt x="5019" y="1122"/>
                  </a:lnTo>
                  <a:lnTo>
                    <a:pt x="5021" y="908"/>
                  </a:lnTo>
                  <a:lnTo>
                    <a:pt x="5025" y="1098"/>
                  </a:lnTo>
                  <a:lnTo>
                    <a:pt x="5029" y="972"/>
                  </a:lnTo>
                  <a:lnTo>
                    <a:pt x="5033" y="728"/>
                  </a:lnTo>
                  <a:lnTo>
                    <a:pt x="5036" y="1088"/>
                  </a:lnTo>
                  <a:lnTo>
                    <a:pt x="5040" y="936"/>
                  </a:lnTo>
                  <a:lnTo>
                    <a:pt x="5044" y="1089"/>
                  </a:lnTo>
                  <a:lnTo>
                    <a:pt x="5046" y="973"/>
                  </a:lnTo>
                  <a:lnTo>
                    <a:pt x="5050" y="1196"/>
                  </a:lnTo>
                  <a:lnTo>
                    <a:pt x="5054" y="901"/>
                  </a:lnTo>
                  <a:lnTo>
                    <a:pt x="5058" y="1089"/>
                  </a:lnTo>
                  <a:lnTo>
                    <a:pt x="5061" y="1087"/>
                  </a:lnTo>
                  <a:lnTo>
                    <a:pt x="5065" y="1072"/>
                  </a:lnTo>
                  <a:lnTo>
                    <a:pt x="5069" y="1044"/>
                  </a:lnTo>
                  <a:lnTo>
                    <a:pt x="5073" y="1029"/>
                  </a:lnTo>
                  <a:lnTo>
                    <a:pt x="5075" y="1168"/>
                  </a:lnTo>
                  <a:lnTo>
                    <a:pt x="5079" y="1171"/>
                  </a:lnTo>
                  <a:lnTo>
                    <a:pt x="5083" y="859"/>
                  </a:lnTo>
                  <a:lnTo>
                    <a:pt x="5088" y="1250"/>
                  </a:lnTo>
                  <a:lnTo>
                    <a:pt x="5090" y="1250"/>
                  </a:lnTo>
                  <a:lnTo>
                    <a:pt x="5094" y="914"/>
                  </a:lnTo>
                  <a:lnTo>
                    <a:pt x="5098" y="1181"/>
                  </a:lnTo>
                  <a:lnTo>
                    <a:pt x="5102" y="1166"/>
                  </a:lnTo>
                  <a:lnTo>
                    <a:pt x="5104" y="924"/>
                  </a:lnTo>
                  <a:lnTo>
                    <a:pt x="5108" y="1193"/>
                  </a:lnTo>
                  <a:lnTo>
                    <a:pt x="5113" y="1197"/>
                  </a:lnTo>
                  <a:lnTo>
                    <a:pt x="5115" y="1122"/>
                  </a:lnTo>
                  <a:lnTo>
                    <a:pt x="5119" y="948"/>
                  </a:lnTo>
                  <a:lnTo>
                    <a:pt x="5123" y="972"/>
                  </a:lnTo>
                  <a:lnTo>
                    <a:pt x="5127" y="997"/>
                  </a:lnTo>
                  <a:lnTo>
                    <a:pt x="5129" y="1032"/>
                  </a:lnTo>
                  <a:lnTo>
                    <a:pt x="5133" y="936"/>
                  </a:lnTo>
                  <a:lnTo>
                    <a:pt x="5138" y="992"/>
                  </a:lnTo>
                  <a:lnTo>
                    <a:pt x="5142" y="1073"/>
                  </a:lnTo>
                </a:path>
              </a:pathLst>
            </a:custGeom>
            <a:noFill/>
            <a:ln w="952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8">
              <a:extLst>
                <a:ext uri="{FF2B5EF4-FFF2-40B4-BE49-F238E27FC236}">
                  <a16:creationId xmlns:a16="http://schemas.microsoft.com/office/drawing/2014/main" id="{5C3A7EEC-06AB-4FC5-AD47-104F001C571A}"/>
                </a:ext>
              </a:extLst>
            </p:cNvPr>
            <p:cNvSpPr>
              <a:spLocks noChangeShapeType="1"/>
            </p:cNvSpPr>
            <p:nvPr/>
          </p:nvSpPr>
          <p:spPr bwMode="auto">
            <a:xfrm>
              <a:off x="675" y="4028"/>
              <a:ext cx="5436"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9">
              <a:extLst>
                <a:ext uri="{FF2B5EF4-FFF2-40B4-BE49-F238E27FC236}">
                  <a16:creationId xmlns:a16="http://schemas.microsoft.com/office/drawing/2014/main" id="{E244C3DE-3902-4420-AF09-C01C1C1E3863}"/>
                </a:ext>
              </a:extLst>
            </p:cNvPr>
            <p:cNvSpPr>
              <a:spLocks noChangeShapeType="1"/>
            </p:cNvSpPr>
            <p:nvPr/>
          </p:nvSpPr>
          <p:spPr bwMode="auto">
            <a:xfrm flipV="1">
              <a:off x="675" y="4033"/>
              <a:ext cx="0" cy="35"/>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20">
              <a:extLst>
                <a:ext uri="{FF2B5EF4-FFF2-40B4-BE49-F238E27FC236}">
                  <a16:creationId xmlns:a16="http://schemas.microsoft.com/office/drawing/2014/main" id="{051245D9-F491-4F61-8637-ED6BB31AA311}"/>
                </a:ext>
              </a:extLst>
            </p:cNvPr>
            <p:cNvSpPr>
              <a:spLocks noChangeShapeType="1"/>
            </p:cNvSpPr>
            <p:nvPr/>
          </p:nvSpPr>
          <p:spPr bwMode="auto">
            <a:xfrm flipV="1">
              <a:off x="2483" y="4033"/>
              <a:ext cx="0" cy="35"/>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1">
              <a:extLst>
                <a:ext uri="{FF2B5EF4-FFF2-40B4-BE49-F238E27FC236}">
                  <a16:creationId xmlns:a16="http://schemas.microsoft.com/office/drawing/2014/main" id="{4DAA6CA0-5348-48ED-9E3A-47C94E90BFBD}"/>
                </a:ext>
              </a:extLst>
            </p:cNvPr>
            <p:cNvSpPr>
              <a:spLocks noChangeShapeType="1"/>
            </p:cNvSpPr>
            <p:nvPr/>
          </p:nvSpPr>
          <p:spPr bwMode="auto">
            <a:xfrm flipV="1">
              <a:off x="4297" y="4033"/>
              <a:ext cx="0" cy="35"/>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22">
              <a:extLst>
                <a:ext uri="{FF2B5EF4-FFF2-40B4-BE49-F238E27FC236}">
                  <a16:creationId xmlns:a16="http://schemas.microsoft.com/office/drawing/2014/main" id="{8EA44D9A-0169-4533-98F9-EE11E061BE1B}"/>
                </a:ext>
              </a:extLst>
            </p:cNvPr>
            <p:cNvSpPr>
              <a:spLocks noChangeShapeType="1"/>
            </p:cNvSpPr>
            <p:nvPr/>
          </p:nvSpPr>
          <p:spPr bwMode="auto">
            <a:xfrm flipV="1">
              <a:off x="6111" y="4033"/>
              <a:ext cx="0" cy="35"/>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Rectangle 23">
              <a:extLst>
                <a:ext uri="{FF2B5EF4-FFF2-40B4-BE49-F238E27FC236}">
                  <a16:creationId xmlns:a16="http://schemas.microsoft.com/office/drawing/2014/main" id="{BCBE2D12-4437-401C-9C34-B26AF8CB087B}"/>
                </a:ext>
              </a:extLst>
            </p:cNvPr>
            <p:cNvSpPr>
              <a:spLocks noChangeArrowheads="1"/>
            </p:cNvSpPr>
            <p:nvPr/>
          </p:nvSpPr>
          <p:spPr bwMode="auto">
            <a:xfrm>
              <a:off x="625" y="4116"/>
              <a:ext cx="169"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Rectangle 24">
              <a:extLst>
                <a:ext uri="{FF2B5EF4-FFF2-40B4-BE49-F238E27FC236}">
                  <a16:creationId xmlns:a16="http://schemas.microsoft.com/office/drawing/2014/main" id="{FAF259DC-8FDA-4188-BE55-E2424009EEF5}"/>
                </a:ext>
              </a:extLst>
            </p:cNvPr>
            <p:cNvSpPr>
              <a:spLocks noChangeArrowheads="1"/>
            </p:cNvSpPr>
            <p:nvPr/>
          </p:nvSpPr>
          <p:spPr bwMode="auto">
            <a:xfrm>
              <a:off x="2346" y="4116"/>
              <a:ext cx="357"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Rectangle 25">
              <a:extLst>
                <a:ext uri="{FF2B5EF4-FFF2-40B4-BE49-F238E27FC236}">
                  <a16:creationId xmlns:a16="http://schemas.microsoft.com/office/drawing/2014/main" id="{7DCC66ED-37C0-44B9-8855-C120BDDFCDC3}"/>
                </a:ext>
              </a:extLst>
            </p:cNvPr>
            <p:cNvSpPr>
              <a:spLocks noChangeArrowheads="1"/>
            </p:cNvSpPr>
            <p:nvPr/>
          </p:nvSpPr>
          <p:spPr bwMode="auto">
            <a:xfrm>
              <a:off x="4106" y="4116"/>
              <a:ext cx="450"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Rectangle 26">
              <a:extLst>
                <a:ext uri="{FF2B5EF4-FFF2-40B4-BE49-F238E27FC236}">
                  <a16:creationId xmlns:a16="http://schemas.microsoft.com/office/drawing/2014/main" id="{58E3FCC0-9477-46AF-A585-6B6D70F1857E}"/>
                </a:ext>
              </a:extLst>
            </p:cNvPr>
            <p:cNvSpPr>
              <a:spLocks noChangeArrowheads="1"/>
            </p:cNvSpPr>
            <p:nvPr/>
          </p:nvSpPr>
          <p:spPr bwMode="auto">
            <a:xfrm>
              <a:off x="5924" y="4118"/>
              <a:ext cx="451"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1500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Freeform 27">
              <a:extLst>
                <a:ext uri="{FF2B5EF4-FFF2-40B4-BE49-F238E27FC236}">
                  <a16:creationId xmlns:a16="http://schemas.microsoft.com/office/drawing/2014/main" id="{21EB872A-16E3-4902-8781-4702A3A837E6}"/>
                </a:ext>
              </a:extLst>
            </p:cNvPr>
            <p:cNvSpPr>
              <a:spLocks/>
            </p:cNvSpPr>
            <p:nvPr/>
          </p:nvSpPr>
          <p:spPr bwMode="auto">
            <a:xfrm>
              <a:off x="672" y="3629"/>
              <a:ext cx="5141" cy="123"/>
            </a:xfrm>
            <a:custGeom>
              <a:avLst/>
              <a:gdLst>
                <a:gd name="T0" fmla="*/ 81 w 5141"/>
                <a:gd name="T1" fmla="*/ 123 h 123"/>
                <a:gd name="T2" fmla="*/ 165 w 5141"/>
                <a:gd name="T3" fmla="*/ 123 h 123"/>
                <a:gd name="T4" fmla="*/ 248 w 5141"/>
                <a:gd name="T5" fmla="*/ 123 h 123"/>
                <a:gd name="T6" fmla="*/ 330 w 5141"/>
                <a:gd name="T7" fmla="*/ 123 h 123"/>
                <a:gd name="T8" fmla="*/ 413 w 5141"/>
                <a:gd name="T9" fmla="*/ 123 h 123"/>
                <a:gd name="T10" fmla="*/ 498 w 5141"/>
                <a:gd name="T11" fmla="*/ 123 h 123"/>
                <a:gd name="T12" fmla="*/ 580 w 5141"/>
                <a:gd name="T13" fmla="*/ 123 h 123"/>
                <a:gd name="T14" fmla="*/ 663 w 5141"/>
                <a:gd name="T15" fmla="*/ 123 h 123"/>
                <a:gd name="T16" fmla="*/ 746 w 5141"/>
                <a:gd name="T17" fmla="*/ 123 h 123"/>
                <a:gd name="T18" fmla="*/ 830 w 5141"/>
                <a:gd name="T19" fmla="*/ 123 h 123"/>
                <a:gd name="T20" fmla="*/ 913 w 5141"/>
                <a:gd name="T21" fmla="*/ 123 h 123"/>
                <a:gd name="T22" fmla="*/ 996 w 5141"/>
                <a:gd name="T23" fmla="*/ 123 h 123"/>
                <a:gd name="T24" fmla="*/ 1080 w 5141"/>
                <a:gd name="T25" fmla="*/ 123 h 123"/>
                <a:gd name="T26" fmla="*/ 1163 w 5141"/>
                <a:gd name="T27" fmla="*/ 123 h 123"/>
                <a:gd name="T28" fmla="*/ 1247 w 5141"/>
                <a:gd name="T29" fmla="*/ 123 h 123"/>
                <a:gd name="T30" fmla="*/ 1330 w 5141"/>
                <a:gd name="T31" fmla="*/ 123 h 123"/>
                <a:gd name="T32" fmla="*/ 1413 w 5141"/>
                <a:gd name="T33" fmla="*/ 123 h 123"/>
                <a:gd name="T34" fmla="*/ 1496 w 5141"/>
                <a:gd name="T35" fmla="*/ 123 h 123"/>
                <a:gd name="T36" fmla="*/ 1580 w 5141"/>
                <a:gd name="T37" fmla="*/ 123 h 123"/>
                <a:gd name="T38" fmla="*/ 1663 w 5141"/>
                <a:gd name="T39" fmla="*/ 123 h 123"/>
                <a:gd name="T40" fmla="*/ 1747 w 5141"/>
                <a:gd name="T41" fmla="*/ 123 h 123"/>
                <a:gd name="T42" fmla="*/ 1830 w 5141"/>
                <a:gd name="T43" fmla="*/ 123 h 123"/>
                <a:gd name="T44" fmla="*/ 1913 w 5141"/>
                <a:gd name="T45" fmla="*/ 123 h 123"/>
                <a:gd name="T46" fmla="*/ 1997 w 5141"/>
                <a:gd name="T47" fmla="*/ 123 h 123"/>
                <a:gd name="T48" fmla="*/ 2080 w 5141"/>
                <a:gd name="T49" fmla="*/ 123 h 123"/>
                <a:gd name="T50" fmla="*/ 2163 w 5141"/>
                <a:gd name="T51" fmla="*/ 123 h 123"/>
                <a:gd name="T52" fmla="*/ 2247 w 5141"/>
                <a:gd name="T53" fmla="*/ 123 h 123"/>
                <a:gd name="T54" fmla="*/ 2330 w 5141"/>
                <a:gd name="T55" fmla="*/ 123 h 123"/>
                <a:gd name="T56" fmla="*/ 2414 w 5141"/>
                <a:gd name="T57" fmla="*/ 123 h 123"/>
                <a:gd name="T58" fmla="*/ 2497 w 5141"/>
                <a:gd name="T59" fmla="*/ 123 h 123"/>
                <a:gd name="T60" fmla="*/ 2580 w 5141"/>
                <a:gd name="T61" fmla="*/ 123 h 123"/>
                <a:gd name="T62" fmla="*/ 2664 w 5141"/>
                <a:gd name="T63" fmla="*/ 123 h 123"/>
                <a:gd name="T64" fmla="*/ 2747 w 5141"/>
                <a:gd name="T65" fmla="*/ 123 h 123"/>
                <a:gd name="T66" fmla="*/ 2830 w 5141"/>
                <a:gd name="T67" fmla="*/ 123 h 123"/>
                <a:gd name="T68" fmla="*/ 2914 w 5141"/>
                <a:gd name="T69" fmla="*/ 123 h 123"/>
                <a:gd name="T70" fmla="*/ 2997 w 5141"/>
                <a:gd name="T71" fmla="*/ 123 h 123"/>
                <a:gd name="T72" fmla="*/ 3081 w 5141"/>
                <a:gd name="T73" fmla="*/ 123 h 123"/>
                <a:gd name="T74" fmla="*/ 3164 w 5141"/>
                <a:gd name="T75" fmla="*/ 123 h 123"/>
                <a:gd name="T76" fmla="*/ 3247 w 5141"/>
                <a:gd name="T77" fmla="*/ 123 h 123"/>
                <a:gd name="T78" fmla="*/ 3331 w 5141"/>
                <a:gd name="T79" fmla="*/ 123 h 123"/>
                <a:gd name="T80" fmla="*/ 3414 w 5141"/>
                <a:gd name="T81" fmla="*/ 123 h 123"/>
                <a:gd name="T82" fmla="*/ 3495 w 5141"/>
                <a:gd name="T83" fmla="*/ 123 h 123"/>
                <a:gd name="T84" fmla="*/ 3581 w 5141"/>
                <a:gd name="T85" fmla="*/ 123 h 123"/>
                <a:gd name="T86" fmla="*/ 3664 w 5141"/>
                <a:gd name="T87" fmla="*/ 123 h 123"/>
                <a:gd name="T88" fmla="*/ 3747 w 5141"/>
                <a:gd name="T89" fmla="*/ 123 h 123"/>
                <a:gd name="T90" fmla="*/ 3829 w 5141"/>
                <a:gd name="T91" fmla="*/ 123 h 123"/>
                <a:gd name="T92" fmla="*/ 3912 w 5141"/>
                <a:gd name="T93" fmla="*/ 123 h 123"/>
                <a:gd name="T94" fmla="*/ 3998 w 5141"/>
                <a:gd name="T95" fmla="*/ 123 h 123"/>
                <a:gd name="T96" fmla="*/ 4079 w 5141"/>
                <a:gd name="T97" fmla="*/ 123 h 123"/>
                <a:gd name="T98" fmla="*/ 4162 w 5141"/>
                <a:gd name="T99" fmla="*/ 123 h 123"/>
                <a:gd name="T100" fmla="*/ 4245 w 5141"/>
                <a:gd name="T101" fmla="*/ 123 h 123"/>
                <a:gd name="T102" fmla="*/ 4329 w 5141"/>
                <a:gd name="T103" fmla="*/ 123 h 123"/>
                <a:gd name="T104" fmla="*/ 4412 w 5141"/>
                <a:gd name="T105" fmla="*/ 123 h 123"/>
                <a:gd name="T106" fmla="*/ 4496 w 5141"/>
                <a:gd name="T107" fmla="*/ 123 h 123"/>
                <a:gd name="T108" fmla="*/ 4579 w 5141"/>
                <a:gd name="T109" fmla="*/ 123 h 123"/>
                <a:gd name="T110" fmla="*/ 4662 w 5141"/>
                <a:gd name="T111" fmla="*/ 123 h 123"/>
                <a:gd name="T112" fmla="*/ 4746 w 5141"/>
                <a:gd name="T113" fmla="*/ 123 h 123"/>
                <a:gd name="T114" fmla="*/ 4829 w 5141"/>
                <a:gd name="T115" fmla="*/ 123 h 123"/>
                <a:gd name="T116" fmla="*/ 4912 w 5141"/>
                <a:gd name="T117" fmla="*/ 123 h 123"/>
                <a:gd name="T118" fmla="*/ 4996 w 5141"/>
                <a:gd name="T119" fmla="*/ 123 h 123"/>
                <a:gd name="T120" fmla="*/ 5079 w 5141"/>
                <a:gd name="T12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41" h="123">
                  <a:moveTo>
                    <a:pt x="0" y="123"/>
                  </a:moveTo>
                  <a:lnTo>
                    <a:pt x="4" y="123"/>
                  </a:lnTo>
                  <a:lnTo>
                    <a:pt x="9" y="123"/>
                  </a:lnTo>
                  <a:lnTo>
                    <a:pt x="13" y="123"/>
                  </a:lnTo>
                  <a:lnTo>
                    <a:pt x="15" y="123"/>
                  </a:lnTo>
                  <a:lnTo>
                    <a:pt x="19" y="123"/>
                  </a:lnTo>
                  <a:lnTo>
                    <a:pt x="23" y="123"/>
                  </a:lnTo>
                  <a:lnTo>
                    <a:pt x="27" y="123"/>
                  </a:lnTo>
                  <a:lnTo>
                    <a:pt x="29" y="123"/>
                  </a:lnTo>
                  <a:lnTo>
                    <a:pt x="34" y="123"/>
                  </a:lnTo>
                  <a:lnTo>
                    <a:pt x="38" y="123"/>
                  </a:lnTo>
                  <a:lnTo>
                    <a:pt x="42" y="123"/>
                  </a:lnTo>
                  <a:lnTo>
                    <a:pt x="44" y="123"/>
                  </a:lnTo>
                  <a:lnTo>
                    <a:pt x="48" y="123"/>
                  </a:lnTo>
                  <a:lnTo>
                    <a:pt x="52" y="123"/>
                  </a:lnTo>
                  <a:lnTo>
                    <a:pt x="56" y="123"/>
                  </a:lnTo>
                  <a:lnTo>
                    <a:pt x="59" y="123"/>
                  </a:lnTo>
                  <a:lnTo>
                    <a:pt x="63" y="123"/>
                  </a:lnTo>
                  <a:lnTo>
                    <a:pt x="67" y="123"/>
                  </a:lnTo>
                  <a:lnTo>
                    <a:pt x="69" y="123"/>
                  </a:lnTo>
                  <a:lnTo>
                    <a:pt x="73" y="123"/>
                  </a:lnTo>
                  <a:lnTo>
                    <a:pt x="77" y="123"/>
                  </a:lnTo>
                  <a:lnTo>
                    <a:pt x="81" y="123"/>
                  </a:lnTo>
                  <a:lnTo>
                    <a:pt x="84" y="123"/>
                  </a:lnTo>
                  <a:lnTo>
                    <a:pt x="88" y="123"/>
                  </a:lnTo>
                  <a:lnTo>
                    <a:pt x="92" y="123"/>
                  </a:lnTo>
                  <a:lnTo>
                    <a:pt x="96" y="123"/>
                  </a:lnTo>
                  <a:lnTo>
                    <a:pt x="98" y="123"/>
                  </a:lnTo>
                  <a:lnTo>
                    <a:pt x="102" y="123"/>
                  </a:lnTo>
                  <a:lnTo>
                    <a:pt x="106" y="123"/>
                  </a:lnTo>
                  <a:lnTo>
                    <a:pt x="111" y="123"/>
                  </a:lnTo>
                  <a:lnTo>
                    <a:pt x="113" y="123"/>
                  </a:lnTo>
                  <a:lnTo>
                    <a:pt x="117" y="123"/>
                  </a:lnTo>
                  <a:lnTo>
                    <a:pt x="121" y="123"/>
                  </a:lnTo>
                  <a:lnTo>
                    <a:pt x="125" y="123"/>
                  </a:lnTo>
                  <a:lnTo>
                    <a:pt x="127" y="123"/>
                  </a:lnTo>
                  <a:lnTo>
                    <a:pt x="131" y="123"/>
                  </a:lnTo>
                  <a:lnTo>
                    <a:pt x="136" y="123"/>
                  </a:lnTo>
                  <a:lnTo>
                    <a:pt x="138" y="123"/>
                  </a:lnTo>
                  <a:lnTo>
                    <a:pt x="142" y="123"/>
                  </a:lnTo>
                  <a:lnTo>
                    <a:pt x="146" y="123"/>
                  </a:lnTo>
                  <a:lnTo>
                    <a:pt x="150" y="123"/>
                  </a:lnTo>
                  <a:lnTo>
                    <a:pt x="152" y="123"/>
                  </a:lnTo>
                  <a:lnTo>
                    <a:pt x="156" y="123"/>
                  </a:lnTo>
                  <a:lnTo>
                    <a:pt x="161" y="123"/>
                  </a:lnTo>
                  <a:lnTo>
                    <a:pt x="165" y="123"/>
                  </a:lnTo>
                  <a:lnTo>
                    <a:pt x="167" y="123"/>
                  </a:lnTo>
                  <a:lnTo>
                    <a:pt x="171" y="123"/>
                  </a:lnTo>
                  <a:lnTo>
                    <a:pt x="175" y="123"/>
                  </a:lnTo>
                  <a:lnTo>
                    <a:pt x="179" y="123"/>
                  </a:lnTo>
                  <a:lnTo>
                    <a:pt x="181" y="123"/>
                  </a:lnTo>
                  <a:lnTo>
                    <a:pt x="186" y="123"/>
                  </a:lnTo>
                  <a:lnTo>
                    <a:pt x="190" y="123"/>
                  </a:lnTo>
                  <a:lnTo>
                    <a:pt x="192" y="123"/>
                  </a:lnTo>
                  <a:lnTo>
                    <a:pt x="196" y="123"/>
                  </a:lnTo>
                  <a:lnTo>
                    <a:pt x="200" y="123"/>
                  </a:lnTo>
                  <a:lnTo>
                    <a:pt x="204" y="123"/>
                  </a:lnTo>
                  <a:lnTo>
                    <a:pt x="206" y="123"/>
                  </a:lnTo>
                  <a:lnTo>
                    <a:pt x="211" y="123"/>
                  </a:lnTo>
                  <a:lnTo>
                    <a:pt x="215" y="123"/>
                  </a:lnTo>
                  <a:lnTo>
                    <a:pt x="219" y="123"/>
                  </a:lnTo>
                  <a:lnTo>
                    <a:pt x="221" y="123"/>
                  </a:lnTo>
                  <a:lnTo>
                    <a:pt x="225" y="123"/>
                  </a:lnTo>
                  <a:lnTo>
                    <a:pt x="229" y="123"/>
                  </a:lnTo>
                  <a:lnTo>
                    <a:pt x="234" y="123"/>
                  </a:lnTo>
                  <a:lnTo>
                    <a:pt x="236" y="123"/>
                  </a:lnTo>
                  <a:lnTo>
                    <a:pt x="240" y="123"/>
                  </a:lnTo>
                  <a:lnTo>
                    <a:pt x="244" y="123"/>
                  </a:lnTo>
                  <a:lnTo>
                    <a:pt x="248" y="123"/>
                  </a:lnTo>
                  <a:lnTo>
                    <a:pt x="250" y="123"/>
                  </a:lnTo>
                  <a:lnTo>
                    <a:pt x="255" y="123"/>
                  </a:lnTo>
                  <a:lnTo>
                    <a:pt x="259" y="123"/>
                  </a:lnTo>
                  <a:lnTo>
                    <a:pt x="261" y="123"/>
                  </a:lnTo>
                  <a:lnTo>
                    <a:pt x="265" y="123"/>
                  </a:lnTo>
                  <a:lnTo>
                    <a:pt x="269" y="123"/>
                  </a:lnTo>
                  <a:lnTo>
                    <a:pt x="273" y="123"/>
                  </a:lnTo>
                  <a:lnTo>
                    <a:pt x="275" y="123"/>
                  </a:lnTo>
                  <a:lnTo>
                    <a:pt x="280" y="123"/>
                  </a:lnTo>
                  <a:lnTo>
                    <a:pt x="284" y="123"/>
                  </a:lnTo>
                  <a:lnTo>
                    <a:pt x="288" y="123"/>
                  </a:lnTo>
                  <a:lnTo>
                    <a:pt x="290" y="123"/>
                  </a:lnTo>
                  <a:lnTo>
                    <a:pt x="294" y="123"/>
                  </a:lnTo>
                  <a:lnTo>
                    <a:pt x="298" y="123"/>
                  </a:lnTo>
                  <a:lnTo>
                    <a:pt x="302" y="123"/>
                  </a:lnTo>
                  <a:lnTo>
                    <a:pt x="305" y="123"/>
                  </a:lnTo>
                  <a:lnTo>
                    <a:pt x="308" y="123"/>
                  </a:lnTo>
                  <a:lnTo>
                    <a:pt x="313" y="123"/>
                  </a:lnTo>
                  <a:lnTo>
                    <a:pt x="317" y="123"/>
                  </a:lnTo>
                  <a:lnTo>
                    <a:pt x="319" y="123"/>
                  </a:lnTo>
                  <a:lnTo>
                    <a:pt x="323" y="123"/>
                  </a:lnTo>
                  <a:lnTo>
                    <a:pt x="327" y="123"/>
                  </a:lnTo>
                  <a:lnTo>
                    <a:pt x="330" y="123"/>
                  </a:lnTo>
                  <a:lnTo>
                    <a:pt x="333" y="123"/>
                  </a:lnTo>
                  <a:lnTo>
                    <a:pt x="338" y="123"/>
                  </a:lnTo>
                  <a:lnTo>
                    <a:pt x="342" y="123"/>
                  </a:lnTo>
                  <a:lnTo>
                    <a:pt x="344" y="123"/>
                  </a:lnTo>
                  <a:lnTo>
                    <a:pt x="348" y="123"/>
                  </a:lnTo>
                  <a:lnTo>
                    <a:pt x="352" y="123"/>
                  </a:lnTo>
                  <a:lnTo>
                    <a:pt x="357" y="123"/>
                  </a:lnTo>
                  <a:lnTo>
                    <a:pt x="359" y="123"/>
                  </a:lnTo>
                  <a:lnTo>
                    <a:pt x="363" y="123"/>
                  </a:lnTo>
                  <a:lnTo>
                    <a:pt x="367" y="123"/>
                  </a:lnTo>
                  <a:lnTo>
                    <a:pt x="371" y="123"/>
                  </a:lnTo>
                  <a:lnTo>
                    <a:pt x="373" y="123"/>
                  </a:lnTo>
                  <a:lnTo>
                    <a:pt x="377" y="123"/>
                  </a:lnTo>
                  <a:lnTo>
                    <a:pt x="382" y="123"/>
                  </a:lnTo>
                  <a:lnTo>
                    <a:pt x="384" y="123"/>
                  </a:lnTo>
                  <a:lnTo>
                    <a:pt x="388" y="123"/>
                  </a:lnTo>
                  <a:lnTo>
                    <a:pt x="392" y="123"/>
                  </a:lnTo>
                  <a:lnTo>
                    <a:pt x="396" y="123"/>
                  </a:lnTo>
                  <a:lnTo>
                    <a:pt x="398" y="123"/>
                  </a:lnTo>
                  <a:lnTo>
                    <a:pt x="402" y="123"/>
                  </a:lnTo>
                  <a:lnTo>
                    <a:pt x="407" y="123"/>
                  </a:lnTo>
                  <a:lnTo>
                    <a:pt x="411" y="123"/>
                  </a:lnTo>
                  <a:lnTo>
                    <a:pt x="413" y="123"/>
                  </a:lnTo>
                  <a:lnTo>
                    <a:pt x="417" y="123"/>
                  </a:lnTo>
                  <a:lnTo>
                    <a:pt x="421" y="123"/>
                  </a:lnTo>
                  <a:lnTo>
                    <a:pt x="425" y="123"/>
                  </a:lnTo>
                  <a:lnTo>
                    <a:pt x="430" y="123"/>
                  </a:lnTo>
                  <a:lnTo>
                    <a:pt x="432" y="123"/>
                  </a:lnTo>
                  <a:lnTo>
                    <a:pt x="436" y="123"/>
                  </a:lnTo>
                  <a:lnTo>
                    <a:pt x="440" y="123"/>
                  </a:lnTo>
                  <a:lnTo>
                    <a:pt x="444" y="123"/>
                  </a:lnTo>
                  <a:lnTo>
                    <a:pt x="446" y="123"/>
                  </a:lnTo>
                  <a:lnTo>
                    <a:pt x="450" y="123"/>
                  </a:lnTo>
                  <a:lnTo>
                    <a:pt x="455" y="123"/>
                  </a:lnTo>
                  <a:lnTo>
                    <a:pt x="457" y="123"/>
                  </a:lnTo>
                  <a:lnTo>
                    <a:pt x="461" y="123"/>
                  </a:lnTo>
                  <a:lnTo>
                    <a:pt x="465" y="123"/>
                  </a:lnTo>
                  <a:lnTo>
                    <a:pt x="469" y="123"/>
                  </a:lnTo>
                  <a:lnTo>
                    <a:pt x="471" y="123"/>
                  </a:lnTo>
                  <a:lnTo>
                    <a:pt x="475" y="123"/>
                  </a:lnTo>
                  <a:lnTo>
                    <a:pt x="480" y="123"/>
                  </a:lnTo>
                  <a:lnTo>
                    <a:pt x="484" y="123"/>
                  </a:lnTo>
                  <a:lnTo>
                    <a:pt x="486" y="123"/>
                  </a:lnTo>
                  <a:lnTo>
                    <a:pt x="490" y="123"/>
                  </a:lnTo>
                  <a:lnTo>
                    <a:pt x="494" y="123"/>
                  </a:lnTo>
                  <a:lnTo>
                    <a:pt x="498" y="123"/>
                  </a:lnTo>
                  <a:lnTo>
                    <a:pt x="500" y="123"/>
                  </a:lnTo>
                  <a:lnTo>
                    <a:pt x="505" y="123"/>
                  </a:lnTo>
                  <a:lnTo>
                    <a:pt x="509" y="123"/>
                  </a:lnTo>
                  <a:lnTo>
                    <a:pt x="513" y="123"/>
                  </a:lnTo>
                  <a:lnTo>
                    <a:pt x="515" y="123"/>
                  </a:lnTo>
                  <a:lnTo>
                    <a:pt x="519" y="123"/>
                  </a:lnTo>
                  <a:lnTo>
                    <a:pt x="523" y="123"/>
                  </a:lnTo>
                  <a:lnTo>
                    <a:pt x="525" y="123"/>
                  </a:lnTo>
                  <a:lnTo>
                    <a:pt x="530" y="123"/>
                  </a:lnTo>
                  <a:lnTo>
                    <a:pt x="534" y="123"/>
                  </a:lnTo>
                  <a:lnTo>
                    <a:pt x="538" y="123"/>
                  </a:lnTo>
                  <a:lnTo>
                    <a:pt x="540" y="123"/>
                  </a:lnTo>
                  <a:lnTo>
                    <a:pt x="544" y="123"/>
                  </a:lnTo>
                  <a:lnTo>
                    <a:pt x="548" y="123"/>
                  </a:lnTo>
                  <a:lnTo>
                    <a:pt x="552" y="123"/>
                  </a:lnTo>
                  <a:lnTo>
                    <a:pt x="555" y="123"/>
                  </a:lnTo>
                  <a:lnTo>
                    <a:pt x="559" y="123"/>
                  </a:lnTo>
                  <a:lnTo>
                    <a:pt x="563" y="123"/>
                  </a:lnTo>
                  <a:lnTo>
                    <a:pt x="567" y="123"/>
                  </a:lnTo>
                  <a:lnTo>
                    <a:pt x="569" y="123"/>
                  </a:lnTo>
                  <a:lnTo>
                    <a:pt x="574" y="123"/>
                  </a:lnTo>
                  <a:lnTo>
                    <a:pt x="577" y="123"/>
                  </a:lnTo>
                  <a:lnTo>
                    <a:pt x="580" y="123"/>
                  </a:lnTo>
                  <a:lnTo>
                    <a:pt x="584" y="123"/>
                  </a:lnTo>
                  <a:lnTo>
                    <a:pt x="588" y="123"/>
                  </a:lnTo>
                  <a:lnTo>
                    <a:pt x="592" y="123"/>
                  </a:lnTo>
                  <a:lnTo>
                    <a:pt x="594" y="123"/>
                  </a:lnTo>
                  <a:lnTo>
                    <a:pt x="599" y="123"/>
                  </a:lnTo>
                  <a:lnTo>
                    <a:pt x="602" y="123"/>
                  </a:lnTo>
                  <a:lnTo>
                    <a:pt x="607" y="123"/>
                  </a:lnTo>
                  <a:lnTo>
                    <a:pt x="609" y="123"/>
                  </a:lnTo>
                  <a:lnTo>
                    <a:pt x="613" y="123"/>
                  </a:lnTo>
                  <a:lnTo>
                    <a:pt x="617" y="123"/>
                  </a:lnTo>
                  <a:lnTo>
                    <a:pt x="621" y="123"/>
                  </a:lnTo>
                  <a:lnTo>
                    <a:pt x="623" y="123"/>
                  </a:lnTo>
                  <a:lnTo>
                    <a:pt x="627" y="123"/>
                  </a:lnTo>
                  <a:lnTo>
                    <a:pt x="632" y="123"/>
                  </a:lnTo>
                  <a:lnTo>
                    <a:pt x="636" y="123"/>
                  </a:lnTo>
                  <a:lnTo>
                    <a:pt x="638" y="123"/>
                  </a:lnTo>
                  <a:lnTo>
                    <a:pt x="642" y="123"/>
                  </a:lnTo>
                  <a:lnTo>
                    <a:pt x="646" y="123"/>
                  </a:lnTo>
                  <a:lnTo>
                    <a:pt x="648" y="123"/>
                  </a:lnTo>
                  <a:lnTo>
                    <a:pt x="652" y="123"/>
                  </a:lnTo>
                  <a:lnTo>
                    <a:pt x="657" y="123"/>
                  </a:lnTo>
                  <a:lnTo>
                    <a:pt x="661" y="123"/>
                  </a:lnTo>
                  <a:lnTo>
                    <a:pt x="663" y="123"/>
                  </a:lnTo>
                  <a:lnTo>
                    <a:pt x="667" y="123"/>
                  </a:lnTo>
                  <a:lnTo>
                    <a:pt x="671" y="123"/>
                  </a:lnTo>
                  <a:lnTo>
                    <a:pt x="676" y="123"/>
                  </a:lnTo>
                  <a:lnTo>
                    <a:pt x="677" y="123"/>
                  </a:lnTo>
                  <a:lnTo>
                    <a:pt x="682" y="123"/>
                  </a:lnTo>
                  <a:lnTo>
                    <a:pt x="686" y="123"/>
                  </a:lnTo>
                  <a:lnTo>
                    <a:pt x="690" y="123"/>
                  </a:lnTo>
                  <a:lnTo>
                    <a:pt x="692" y="123"/>
                  </a:lnTo>
                  <a:lnTo>
                    <a:pt x="696" y="123"/>
                  </a:lnTo>
                  <a:lnTo>
                    <a:pt x="701" y="123"/>
                  </a:lnTo>
                  <a:lnTo>
                    <a:pt x="704" y="123"/>
                  </a:lnTo>
                  <a:lnTo>
                    <a:pt x="707" y="123"/>
                  </a:lnTo>
                  <a:lnTo>
                    <a:pt x="711" y="123"/>
                  </a:lnTo>
                  <a:lnTo>
                    <a:pt x="715" y="123"/>
                  </a:lnTo>
                  <a:lnTo>
                    <a:pt x="717" y="123"/>
                  </a:lnTo>
                  <a:lnTo>
                    <a:pt x="721" y="123"/>
                  </a:lnTo>
                  <a:lnTo>
                    <a:pt x="726" y="123"/>
                  </a:lnTo>
                  <a:lnTo>
                    <a:pt x="729" y="123"/>
                  </a:lnTo>
                  <a:lnTo>
                    <a:pt x="732" y="123"/>
                  </a:lnTo>
                  <a:lnTo>
                    <a:pt x="736" y="123"/>
                  </a:lnTo>
                  <a:lnTo>
                    <a:pt x="740" y="123"/>
                  </a:lnTo>
                  <a:lnTo>
                    <a:pt x="744" y="123"/>
                  </a:lnTo>
                  <a:lnTo>
                    <a:pt x="746" y="123"/>
                  </a:lnTo>
                  <a:lnTo>
                    <a:pt x="751" y="123"/>
                  </a:lnTo>
                  <a:lnTo>
                    <a:pt x="755" y="123"/>
                  </a:lnTo>
                  <a:lnTo>
                    <a:pt x="759" y="123"/>
                  </a:lnTo>
                  <a:lnTo>
                    <a:pt x="761" y="123"/>
                  </a:lnTo>
                  <a:lnTo>
                    <a:pt x="765" y="123"/>
                  </a:lnTo>
                  <a:lnTo>
                    <a:pt x="769" y="123"/>
                  </a:lnTo>
                  <a:lnTo>
                    <a:pt x="771" y="123"/>
                  </a:lnTo>
                  <a:lnTo>
                    <a:pt x="776" y="123"/>
                  </a:lnTo>
                  <a:lnTo>
                    <a:pt x="780" y="123"/>
                  </a:lnTo>
                  <a:lnTo>
                    <a:pt x="784" y="123"/>
                  </a:lnTo>
                  <a:lnTo>
                    <a:pt x="786" y="123"/>
                  </a:lnTo>
                  <a:lnTo>
                    <a:pt x="790" y="123"/>
                  </a:lnTo>
                  <a:lnTo>
                    <a:pt x="794" y="123"/>
                  </a:lnTo>
                  <a:lnTo>
                    <a:pt x="798" y="123"/>
                  </a:lnTo>
                  <a:lnTo>
                    <a:pt x="801" y="123"/>
                  </a:lnTo>
                  <a:lnTo>
                    <a:pt x="805" y="123"/>
                  </a:lnTo>
                  <a:lnTo>
                    <a:pt x="809" y="123"/>
                  </a:lnTo>
                  <a:lnTo>
                    <a:pt x="813" y="123"/>
                  </a:lnTo>
                  <a:lnTo>
                    <a:pt x="815" y="123"/>
                  </a:lnTo>
                  <a:lnTo>
                    <a:pt x="819" y="123"/>
                  </a:lnTo>
                  <a:lnTo>
                    <a:pt x="823" y="123"/>
                  </a:lnTo>
                  <a:lnTo>
                    <a:pt x="828" y="123"/>
                  </a:lnTo>
                  <a:lnTo>
                    <a:pt x="830" y="123"/>
                  </a:lnTo>
                  <a:lnTo>
                    <a:pt x="834" y="123"/>
                  </a:lnTo>
                  <a:lnTo>
                    <a:pt x="838" y="123"/>
                  </a:lnTo>
                  <a:lnTo>
                    <a:pt x="840" y="123"/>
                  </a:lnTo>
                  <a:lnTo>
                    <a:pt x="844" y="123"/>
                  </a:lnTo>
                  <a:lnTo>
                    <a:pt x="848" y="123"/>
                  </a:lnTo>
                  <a:lnTo>
                    <a:pt x="853" y="123"/>
                  </a:lnTo>
                  <a:lnTo>
                    <a:pt x="855" y="123"/>
                  </a:lnTo>
                  <a:lnTo>
                    <a:pt x="859" y="123"/>
                  </a:lnTo>
                  <a:lnTo>
                    <a:pt x="863" y="123"/>
                  </a:lnTo>
                  <a:lnTo>
                    <a:pt x="867" y="123"/>
                  </a:lnTo>
                  <a:lnTo>
                    <a:pt x="871" y="123"/>
                  </a:lnTo>
                  <a:lnTo>
                    <a:pt x="873" y="123"/>
                  </a:lnTo>
                  <a:lnTo>
                    <a:pt x="878" y="123"/>
                  </a:lnTo>
                  <a:lnTo>
                    <a:pt x="882" y="123"/>
                  </a:lnTo>
                  <a:lnTo>
                    <a:pt x="886" y="123"/>
                  </a:lnTo>
                  <a:lnTo>
                    <a:pt x="888" y="123"/>
                  </a:lnTo>
                  <a:lnTo>
                    <a:pt x="892" y="123"/>
                  </a:lnTo>
                  <a:lnTo>
                    <a:pt x="896" y="123"/>
                  </a:lnTo>
                  <a:lnTo>
                    <a:pt x="901" y="123"/>
                  </a:lnTo>
                  <a:lnTo>
                    <a:pt x="903" y="123"/>
                  </a:lnTo>
                  <a:lnTo>
                    <a:pt x="907" y="123"/>
                  </a:lnTo>
                  <a:lnTo>
                    <a:pt x="911" y="123"/>
                  </a:lnTo>
                  <a:lnTo>
                    <a:pt x="913" y="123"/>
                  </a:lnTo>
                  <a:lnTo>
                    <a:pt x="917" y="123"/>
                  </a:lnTo>
                  <a:lnTo>
                    <a:pt x="921" y="123"/>
                  </a:lnTo>
                  <a:lnTo>
                    <a:pt x="926" y="123"/>
                  </a:lnTo>
                  <a:lnTo>
                    <a:pt x="928" y="123"/>
                  </a:lnTo>
                  <a:lnTo>
                    <a:pt x="932" y="123"/>
                  </a:lnTo>
                  <a:lnTo>
                    <a:pt x="936" y="123"/>
                  </a:lnTo>
                  <a:lnTo>
                    <a:pt x="940" y="123"/>
                  </a:lnTo>
                  <a:lnTo>
                    <a:pt x="942" y="123"/>
                  </a:lnTo>
                  <a:lnTo>
                    <a:pt x="946" y="123"/>
                  </a:lnTo>
                  <a:lnTo>
                    <a:pt x="950" y="123"/>
                  </a:lnTo>
                  <a:lnTo>
                    <a:pt x="955" y="123"/>
                  </a:lnTo>
                  <a:lnTo>
                    <a:pt x="957" y="123"/>
                  </a:lnTo>
                  <a:lnTo>
                    <a:pt x="961" y="123"/>
                  </a:lnTo>
                  <a:lnTo>
                    <a:pt x="965" y="123"/>
                  </a:lnTo>
                  <a:lnTo>
                    <a:pt x="967" y="123"/>
                  </a:lnTo>
                  <a:lnTo>
                    <a:pt x="971" y="123"/>
                  </a:lnTo>
                  <a:lnTo>
                    <a:pt x="975" y="123"/>
                  </a:lnTo>
                  <a:lnTo>
                    <a:pt x="980" y="123"/>
                  </a:lnTo>
                  <a:lnTo>
                    <a:pt x="982" y="123"/>
                  </a:lnTo>
                  <a:lnTo>
                    <a:pt x="986" y="123"/>
                  </a:lnTo>
                  <a:lnTo>
                    <a:pt x="990" y="123"/>
                  </a:lnTo>
                  <a:lnTo>
                    <a:pt x="994" y="123"/>
                  </a:lnTo>
                  <a:lnTo>
                    <a:pt x="996" y="123"/>
                  </a:lnTo>
                  <a:lnTo>
                    <a:pt x="1000" y="123"/>
                  </a:lnTo>
                  <a:lnTo>
                    <a:pt x="1005" y="123"/>
                  </a:lnTo>
                  <a:lnTo>
                    <a:pt x="1009" y="123"/>
                  </a:lnTo>
                  <a:lnTo>
                    <a:pt x="1011" y="123"/>
                  </a:lnTo>
                  <a:lnTo>
                    <a:pt x="1015" y="123"/>
                  </a:lnTo>
                  <a:lnTo>
                    <a:pt x="1019" y="123"/>
                  </a:lnTo>
                  <a:lnTo>
                    <a:pt x="1023" y="123"/>
                  </a:lnTo>
                  <a:lnTo>
                    <a:pt x="1025" y="123"/>
                  </a:lnTo>
                  <a:lnTo>
                    <a:pt x="1030" y="123"/>
                  </a:lnTo>
                  <a:lnTo>
                    <a:pt x="1034" y="123"/>
                  </a:lnTo>
                  <a:lnTo>
                    <a:pt x="1036" y="123"/>
                  </a:lnTo>
                  <a:lnTo>
                    <a:pt x="1040" y="123"/>
                  </a:lnTo>
                  <a:lnTo>
                    <a:pt x="1044" y="123"/>
                  </a:lnTo>
                  <a:lnTo>
                    <a:pt x="1048" y="123"/>
                  </a:lnTo>
                  <a:lnTo>
                    <a:pt x="1050" y="123"/>
                  </a:lnTo>
                  <a:lnTo>
                    <a:pt x="1055" y="123"/>
                  </a:lnTo>
                  <a:lnTo>
                    <a:pt x="1059" y="123"/>
                  </a:lnTo>
                  <a:lnTo>
                    <a:pt x="1063" y="123"/>
                  </a:lnTo>
                  <a:lnTo>
                    <a:pt x="1065" y="123"/>
                  </a:lnTo>
                  <a:lnTo>
                    <a:pt x="1069" y="123"/>
                  </a:lnTo>
                  <a:lnTo>
                    <a:pt x="1074" y="123"/>
                  </a:lnTo>
                  <a:lnTo>
                    <a:pt x="1078" y="123"/>
                  </a:lnTo>
                  <a:lnTo>
                    <a:pt x="1080" y="123"/>
                  </a:lnTo>
                  <a:lnTo>
                    <a:pt x="1084" y="123"/>
                  </a:lnTo>
                  <a:lnTo>
                    <a:pt x="1088" y="123"/>
                  </a:lnTo>
                  <a:lnTo>
                    <a:pt x="1092" y="123"/>
                  </a:lnTo>
                  <a:lnTo>
                    <a:pt x="1094" y="123"/>
                  </a:lnTo>
                  <a:lnTo>
                    <a:pt x="1099" y="123"/>
                  </a:lnTo>
                  <a:lnTo>
                    <a:pt x="1103" y="123"/>
                  </a:lnTo>
                  <a:lnTo>
                    <a:pt x="1105" y="123"/>
                  </a:lnTo>
                  <a:lnTo>
                    <a:pt x="1109" y="123"/>
                  </a:lnTo>
                  <a:lnTo>
                    <a:pt x="1113" y="123"/>
                  </a:lnTo>
                  <a:lnTo>
                    <a:pt x="1117" y="123"/>
                  </a:lnTo>
                  <a:lnTo>
                    <a:pt x="1119" y="123"/>
                  </a:lnTo>
                  <a:lnTo>
                    <a:pt x="1124" y="123"/>
                  </a:lnTo>
                  <a:lnTo>
                    <a:pt x="1128" y="123"/>
                  </a:lnTo>
                  <a:lnTo>
                    <a:pt x="1132" y="123"/>
                  </a:lnTo>
                  <a:lnTo>
                    <a:pt x="1134" y="123"/>
                  </a:lnTo>
                  <a:lnTo>
                    <a:pt x="1138" y="123"/>
                  </a:lnTo>
                  <a:lnTo>
                    <a:pt x="1142" y="123"/>
                  </a:lnTo>
                  <a:lnTo>
                    <a:pt x="1147" y="123"/>
                  </a:lnTo>
                  <a:lnTo>
                    <a:pt x="1149" y="123"/>
                  </a:lnTo>
                  <a:lnTo>
                    <a:pt x="1153" y="123"/>
                  </a:lnTo>
                  <a:lnTo>
                    <a:pt x="1157" y="123"/>
                  </a:lnTo>
                  <a:lnTo>
                    <a:pt x="1159" y="123"/>
                  </a:lnTo>
                  <a:lnTo>
                    <a:pt x="1163" y="123"/>
                  </a:lnTo>
                  <a:lnTo>
                    <a:pt x="1167" y="123"/>
                  </a:lnTo>
                  <a:lnTo>
                    <a:pt x="1172" y="123"/>
                  </a:lnTo>
                  <a:lnTo>
                    <a:pt x="1174" y="123"/>
                  </a:lnTo>
                  <a:lnTo>
                    <a:pt x="1178" y="123"/>
                  </a:lnTo>
                  <a:lnTo>
                    <a:pt x="1182" y="123"/>
                  </a:lnTo>
                  <a:lnTo>
                    <a:pt x="1186" y="123"/>
                  </a:lnTo>
                  <a:lnTo>
                    <a:pt x="1188" y="123"/>
                  </a:lnTo>
                  <a:lnTo>
                    <a:pt x="1192" y="123"/>
                  </a:lnTo>
                  <a:lnTo>
                    <a:pt x="1197" y="123"/>
                  </a:lnTo>
                  <a:lnTo>
                    <a:pt x="1201" y="123"/>
                  </a:lnTo>
                  <a:lnTo>
                    <a:pt x="1203" y="123"/>
                  </a:lnTo>
                  <a:lnTo>
                    <a:pt x="1207" y="123"/>
                  </a:lnTo>
                  <a:lnTo>
                    <a:pt x="1211" y="123"/>
                  </a:lnTo>
                  <a:lnTo>
                    <a:pt x="1215" y="123"/>
                  </a:lnTo>
                  <a:lnTo>
                    <a:pt x="1217" y="123"/>
                  </a:lnTo>
                  <a:lnTo>
                    <a:pt x="1222" y="123"/>
                  </a:lnTo>
                  <a:lnTo>
                    <a:pt x="1226" y="123"/>
                  </a:lnTo>
                  <a:lnTo>
                    <a:pt x="1228" y="123"/>
                  </a:lnTo>
                  <a:lnTo>
                    <a:pt x="1232" y="123"/>
                  </a:lnTo>
                  <a:lnTo>
                    <a:pt x="1236" y="123"/>
                  </a:lnTo>
                  <a:lnTo>
                    <a:pt x="1240" y="123"/>
                  </a:lnTo>
                  <a:lnTo>
                    <a:pt x="1242" y="123"/>
                  </a:lnTo>
                  <a:lnTo>
                    <a:pt x="1247" y="123"/>
                  </a:lnTo>
                  <a:lnTo>
                    <a:pt x="1251" y="123"/>
                  </a:lnTo>
                  <a:lnTo>
                    <a:pt x="1255" y="123"/>
                  </a:lnTo>
                  <a:lnTo>
                    <a:pt x="1257" y="123"/>
                  </a:lnTo>
                  <a:lnTo>
                    <a:pt x="1261" y="123"/>
                  </a:lnTo>
                  <a:lnTo>
                    <a:pt x="1265" y="123"/>
                  </a:lnTo>
                  <a:lnTo>
                    <a:pt x="1269" y="123"/>
                  </a:lnTo>
                  <a:lnTo>
                    <a:pt x="1271" y="123"/>
                  </a:lnTo>
                  <a:lnTo>
                    <a:pt x="1276" y="123"/>
                  </a:lnTo>
                  <a:lnTo>
                    <a:pt x="1280" y="123"/>
                  </a:lnTo>
                  <a:lnTo>
                    <a:pt x="1284" y="123"/>
                  </a:lnTo>
                  <a:lnTo>
                    <a:pt x="1286" y="123"/>
                  </a:lnTo>
                  <a:lnTo>
                    <a:pt x="1290" y="123"/>
                  </a:lnTo>
                  <a:lnTo>
                    <a:pt x="1294" y="123"/>
                  </a:lnTo>
                  <a:lnTo>
                    <a:pt x="1296" y="123"/>
                  </a:lnTo>
                  <a:lnTo>
                    <a:pt x="1301" y="123"/>
                  </a:lnTo>
                  <a:lnTo>
                    <a:pt x="1305" y="123"/>
                  </a:lnTo>
                  <a:lnTo>
                    <a:pt x="1309" y="123"/>
                  </a:lnTo>
                  <a:lnTo>
                    <a:pt x="1313" y="123"/>
                  </a:lnTo>
                  <a:lnTo>
                    <a:pt x="1315" y="123"/>
                  </a:lnTo>
                  <a:lnTo>
                    <a:pt x="1319" y="123"/>
                  </a:lnTo>
                  <a:lnTo>
                    <a:pt x="1324" y="123"/>
                  </a:lnTo>
                  <a:lnTo>
                    <a:pt x="1328" y="123"/>
                  </a:lnTo>
                  <a:lnTo>
                    <a:pt x="1330" y="123"/>
                  </a:lnTo>
                  <a:lnTo>
                    <a:pt x="1334" y="123"/>
                  </a:lnTo>
                  <a:lnTo>
                    <a:pt x="1338" y="123"/>
                  </a:lnTo>
                  <a:lnTo>
                    <a:pt x="1342" y="123"/>
                  </a:lnTo>
                  <a:lnTo>
                    <a:pt x="1344" y="123"/>
                  </a:lnTo>
                  <a:lnTo>
                    <a:pt x="1349" y="123"/>
                  </a:lnTo>
                  <a:lnTo>
                    <a:pt x="1353" y="123"/>
                  </a:lnTo>
                  <a:lnTo>
                    <a:pt x="1355" y="123"/>
                  </a:lnTo>
                  <a:lnTo>
                    <a:pt x="1359" y="123"/>
                  </a:lnTo>
                  <a:lnTo>
                    <a:pt x="1363" y="123"/>
                  </a:lnTo>
                  <a:lnTo>
                    <a:pt x="1367" y="123"/>
                  </a:lnTo>
                  <a:lnTo>
                    <a:pt x="1369" y="123"/>
                  </a:lnTo>
                  <a:lnTo>
                    <a:pt x="1374" y="123"/>
                  </a:lnTo>
                  <a:lnTo>
                    <a:pt x="1378" y="123"/>
                  </a:lnTo>
                  <a:lnTo>
                    <a:pt x="1382" y="123"/>
                  </a:lnTo>
                  <a:lnTo>
                    <a:pt x="1384" y="123"/>
                  </a:lnTo>
                  <a:lnTo>
                    <a:pt x="1388" y="123"/>
                  </a:lnTo>
                  <a:lnTo>
                    <a:pt x="1393" y="123"/>
                  </a:lnTo>
                  <a:lnTo>
                    <a:pt x="1396" y="123"/>
                  </a:lnTo>
                  <a:lnTo>
                    <a:pt x="1399" y="123"/>
                  </a:lnTo>
                  <a:lnTo>
                    <a:pt x="1403" y="123"/>
                  </a:lnTo>
                  <a:lnTo>
                    <a:pt x="1407" y="123"/>
                  </a:lnTo>
                  <a:lnTo>
                    <a:pt x="1411" y="123"/>
                  </a:lnTo>
                  <a:lnTo>
                    <a:pt x="1413" y="123"/>
                  </a:lnTo>
                  <a:lnTo>
                    <a:pt x="1418" y="123"/>
                  </a:lnTo>
                  <a:lnTo>
                    <a:pt x="1421" y="123"/>
                  </a:lnTo>
                  <a:lnTo>
                    <a:pt x="1424" y="123"/>
                  </a:lnTo>
                  <a:lnTo>
                    <a:pt x="1428" y="123"/>
                  </a:lnTo>
                  <a:lnTo>
                    <a:pt x="1432" y="123"/>
                  </a:lnTo>
                  <a:lnTo>
                    <a:pt x="1436" y="123"/>
                  </a:lnTo>
                  <a:lnTo>
                    <a:pt x="1438" y="123"/>
                  </a:lnTo>
                  <a:lnTo>
                    <a:pt x="1443" y="123"/>
                  </a:lnTo>
                  <a:lnTo>
                    <a:pt x="1446" y="123"/>
                  </a:lnTo>
                  <a:lnTo>
                    <a:pt x="1451" y="123"/>
                  </a:lnTo>
                  <a:lnTo>
                    <a:pt x="1453" y="123"/>
                  </a:lnTo>
                  <a:lnTo>
                    <a:pt x="1457" y="123"/>
                  </a:lnTo>
                  <a:lnTo>
                    <a:pt x="1461" y="123"/>
                  </a:lnTo>
                  <a:lnTo>
                    <a:pt x="1465" y="123"/>
                  </a:lnTo>
                  <a:lnTo>
                    <a:pt x="1468" y="123"/>
                  </a:lnTo>
                  <a:lnTo>
                    <a:pt x="1471" y="123"/>
                  </a:lnTo>
                  <a:lnTo>
                    <a:pt x="1476" y="123"/>
                  </a:lnTo>
                  <a:lnTo>
                    <a:pt x="1480" y="123"/>
                  </a:lnTo>
                  <a:lnTo>
                    <a:pt x="1482" y="123"/>
                  </a:lnTo>
                  <a:lnTo>
                    <a:pt x="1486" y="123"/>
                  </a:lnTo>
                  <a:lnTo>
                    <a:pt x="1490" y="123"/>
                  </a:lnTo>
                  <a:lnTo>
                    <a:pt x="1493" y="123"/>
                  </a:lnTo>
                  <a:lnTo>
                    <a:pt x="1496" y="123"/>
                  </a:lnTo>
                  <a:lnTo>
                    <a:pt x="1501" y="123"/>
                  </a:lnTo>
                  <a:lnTo>
                    <a:pt x="1505" y="123"/>
                  </a:lnTo>
                  <a:lnTo>
                    <a:pt x="1507" y="123"/>
                  </a:lnTo>
                  <a:lnTo>
                    <a:pt x="1511" y="123"/>
                  </a:lnTo>
                  <a:lnTo>
                    <a:pt x="1515" y="123"/>
                  </a:lnTo>
                  <a:lnTo>
                    <a:pt x="1520" y="123"/>
                  </a:lnTo>
                  <a:lnTo>
                    <a:pt x="1522" y="123"/>
                  </a:lnTo>
                  <a:lnTo>
                    <a:pt x="1526" y="123"/>
                  </a:lnTo>
                  <a:lnTo>
                    <a:pt x="1530" y="123"/>
                  </a:lnTo>
                  <a:lnTo>
                    <a:pt x="1534" y="123"/>
                  </a:lnTo>
                  <a:lnTo>
                    <a:pt x="1536" y="123"/>
                  </a:lnTo>
                  <a:lnTo>
                    <a:pt x="1540" y="123"/>
                  </a:lnTo>
                  <a:lnTo>
                    <a:pt x="1545" y="123"/>
                  </a:lnTo>
                  <a:lnTo>
                    <a:pt x="1549" y="123"/>
                  </a:lnTo>
                  <a:lnTo>
                    <a:pt x="1551" y="123"/>
                  </a:lnTo>
                  <a:lnTo>
                    <a:pt x="1555" y="123"/>
                  </a:lnTo>
                  <a:lnTo>
                    <a:pt x="1559" y="123"/>
                  </a:lnTo>
                  <a:lnTo>
                    <a:pt x="1561" y="123"/>
                  </a:lnTo>
                  <a:lnTo>
                    <a:pt x="1565" y="123"/>
                  </a:lnTo>
                  <a:lnTo>
                    <a:pt x="1570" y="123"/>
                  </a:lnTo>
                  <a:lnTo>
                    <a:pt x="1574" y="123"/>
                  </a:lnTo>
                  <a:lnTo>
                    <a:pt x="1576" y="123"/>
                  </a:lnTo>
                  <a:lnTo>
                    <a:pt x="1580" y="123"/>
                  </a:lnTo>
                  <a:lnTo>
                    <a:pt x="1584" y="123"/>
                  </a:lnTo>
                  <a:lnTo>
                    <a:pt x="1588" y="123"/>
                  </a:lnTo>
                  <a:lnTo>
                    <a:pt x="1590" y="123"/>
                  </a:lnTo>
                  <a:lnTo>
                    <a:pt x="1595" y="123"/>
                  </a:lnTo>
                  <a:lnTo>
                    <a:pt x="1599" y="123"/>
                  </a:lnTo>
                  <a:lnTo>
                    <a:pt x="1603" y="123"/>
                  </a:lnTo>
                  <a:lnTo>
                    <a:pt x="1605" y="123"/>
                  </a:lnTo>
                  <a:lnTo>
                    <a:pt x="1609" y="123"/>
                  </a:lnTo>
                  <a:lnTo>
                    <a:pt x="1613" y="123"/>
                  </a:lnTo>
                  <a:lnTo>
                    <a:pt x="1615" y="123"/>
                  </a:lnTo>
                  <a:lnTo>
                    <a:pt x="1620" y="123"/>
                  </a:lnTo>
                  <a:lnTo>
                    <a:pt x="1624" y="123"/>
                  </a:lnTo>
                  <a:lnTo>
                    <a:pt x="1628" y="123"/>
                  </a:lnTo>
                  <a:lnTo>
                    <a:pt x="1630" y="123"/>
                  </a:lnTo>
                  <a:lnTo>
                    <a:pt x="1634" y="123"/>
                  </a:lnTo>
                  <a:lnTo>
                    <a:pt x="1638" y="123"/>
                  </a:lnTo>
                  <a:lnTo>
                    <a:pt x="1642" y="123"/>
                  </a:lnTo>
                  <a:lnTo>
                    <a:pt x="1645" y="123"/>
                  </a:lnTo>
                  <a:lnTo>
                    <a:pt x="1649" y="123"/>
                  </a:lnTo>
                  <a:lnTo>
                    <a:pt x="1653" y="123"/>
                  </a:lnTo>
                  <a:lnTo>
                    <a:pt x="1657" y="123"/>
                  </a:lnTo>
                  <a:lnTo>
                    <a:pt x="1659" y="123"/>
                  </a:lnTo>
                  <a:lnTo>
                    <a:pt x="1663" y="123"/>
                  </a:lnTo>
                  <a:lnTo>
                    <a:pt x="1667" y="123"/>
                  </a:lnTo>
                  <a:lnTo>
                    <a:pt x="1672" y="123"/>
                  </a:lnTo>
                  <a:lnTo>
                    <a:pt x="1674" y="123"/>
                  </a:lnTo>
                  <a:lnTo>
                    <a:pt x="1678" y="123"/>
                  </a:lnTo>
                  <a:lnTo>
                    <a:pt x="1682" y="123"/>
                  </a:lnTo>
                  <a:lnTo>
                    <a:pt x="1684" y="123"/>
                  </a:lnTo>
                  <a:lnTo>
                    <a:pt x="1688" y="123"/>
                  </a:lnTo>
                  <a:lnTo>
                    <a:pt x="1692" y="123"/>
                  </a:lnTo>
                  <a:lnTo>
                    <a:pt x="1697" y="123"/>
                  </a:lnTo>
                  <a:lnTo>
                    <a:pt x="1699" y="123"/>
                  </a:lnTo>
                  <a:lnTo>
                    <a:pt x="1703" y="123"/>
                  </a:lnTo>
                  <a:lnTo>
                    <a:pt x="1707" y="123"/>
                  </a:lnTo>
                  <a:lnTo>
                    <a:pt x="1711" y="123"/>
                  </a:lnTo>
                  <a:lnTo>
                    <a:pt x="1713" y="123"/>
                  </a:lnTo>
                  <a:lnTo>
                    <a:pt x="1717" y="123"/>
                  </a:lnTo>
                  <a:lnTo>
                    <a:pt x="1722" y="123"/>
                  </a:lnTo>
                  <a:lnTo>
                    <a:pt x="1726" y="123"/>
                  </a:lnTo>
                  <a:lnTo>
                    <a:pt x="1728" y="123"/>
                  </a:lnTo>
                  <a:lnTo>
                    <a:pt x="1732" y="123"/>
                  </a:lnTo>
                  <a:lnTo>
                    <a:pt x="1736" y="123"/>
                  </a:lnTo>
                  <a:lnTo>
                    <a:pt x="1740" y="123"/>
                  </a:lnTo>
                  <a:lnTo>
                    <a:pt x="1742" y="123"/>
                  </a:lnTo>
                  <a:lnTo>
                    <a:pt x="1747" y="123"/>
                  </a:lnTo>
                  <a:lnTo>
                    <a:pt x="1751" y="123"/>
                  </a:lnTo>
                  <a:lnTo>
                    <a:pt x="1755" y="123"/>
                  </a:lnTo>
                  <a:lnTo>
                    <a:pt x="1757" y="123"/>
                  </a:lnTo>
                  <a:lnTo>
                    <a:pt x="1761" y="123"/>
                  </a:lnTo>
                  <a:lnTo>
                    <a:pt x="1765" y="123"/>
                  </a:lnTo>
                  <a:lnTo>
                    <a:pt x="1770" y="123"/>
                  </a:lnTo>
                  <a:lnTo>
                    <a:pt x="1772" y="123"/>
                  </a:lnTo>
                  <a:lnTo>
                    <a:pt x="1776" y="123"/>
                  </a:lnTo>
                  <a:lnTo>
                    <a:pt x="1780" y="123"/>
                  </a:lnTo>
                  <a:lnTo>
                    <a:pt x="1784" y="123"/>
                  </a:lnTo>
                  <a:lnTo>
                    <a:pt x="1786" y="123"/>
                  </a:lnTo>
                  <a:lnTo>
                    <a:pt x="1790" y="123"/>
                  </a:lnTo>
                  <a:lnTo>
                    <a:pt x="1795" y="123"/>
                  </a:lnTo>
                  <a:lnTo>
                    <a:pt x="1799" y="123"/>
                  </a:lnTo>
                  <a:lnTo>
                    <a:pt x="1801" y="123"/>
                  </a:lnTo>
                  <a:lnTo>
                    <a:pt x="1805" y="123"/>
                  </a:lnTo>
                  <a:lnTo>
                    <a:pt x="1809" y="123"/>
                  </a:lnTo>
                  <a:lnTo>
                    <a:pt x="1811" y="123"/>
                  </a:lnTo>
                  <a:lnTo>
                    <a:pt x="1815" y="123"/>
                  </a:lnTo>
                  <a:lnTo>
                    <a:pt x="1820" y="123"/>
                  </a:lnTo>
                  <a:lnTo>
                    <a:pt x="1824" y="123"/>
                  </a:lnTo>
                  <a:lnTo>
                    <a:pt x="1826" y="123"/>
                  </a:lnTo>
                  <a:lnTo>
                    <a:pt x="1830" y="123"/>
                  </a:lnTo>
                  <a:lnTo>
                    <a:pt x="1834" y="123"/>
                  </a:lnTo>
                  <a:lnTo>
                    <a:pt x="1839" y="123"/>
                  </a:lnTo>
                  <a:lnTo>
                    <a:pt x="1841" y="123"/>
                  </a:lnTo>
                  <a:lnTo>
                    <a:pt x="1845" y="123"/>
                  </a:lnTo>
                  <a:lnTo>
                    <a:pt x="1849" y="123"/>
                  </a:lnTo>
                  <a:lnTo>
                    <a:pt x="1853" y="123"/>
                  </a:lnTo>
                  <a:lnTo>
                    <a:pt x="1855" y="123"/>
                  </a:lnTo>
                  <a:lnTo>
                    <a:pt x="1859" y="123"/>
                  </a:lnTo>
                  <a:lnTo>
                    <a:pt x="1864" y="123"/>
                  </a:lnTo>
                  <a:lnTo>
                    <a:pt x="1867" y="123"/>
                  </a:lnTo>
                  <a:lnTo>
                    <a:pt x="1870" y="123"/>
                  </a:lnTo>
                  <a:lnTo>
                    <a:pt x="1874" y="123"/>
                  </a:lnTo>
                  <a:lnTo>
                    <a:pt x="1878" y="123"/>
                  </a:lnTo>
                  <a:lnTo>
                    <a:pt x="1880" y="123"/>
                  </a:lnTo>
                  <a:lnTo>
                    <a:pt x="1884" y="123"/>
                  </a:lnTo>
                  <a:lnTo>
                    <a:pt x="1889" y="123"/>
                  </a:lnTo>
                  <a:lnTo>
                    <a:pt x="1892" y="123"/>
                  </a:lnTo>
                  <a:lnTo>
                    <a:pt x="1895" y="123"/>
                  </a:lnTo>
                  <a:lnTo>
                    <a:pt x="1899" y="123"/>
                  </a:lnTo>
                  <a:lnTo>
                    <a:pt x="1903" y="123"/>
                  </a:lnTo>
                  <a:lnTo>
                    <a:pt x="1907" y="123"/>
                  </a:lnTo>
                  <a:lnTo>
                    <a:pt x="1909" y="123"/>
                  </a:lnTo>
                  <a:lnTo>
                    <a:pt x="1913" y="123"/>
                  </a:lnTo>
                  <a:lnTo>
                    <a:pt x="1918" y="123"/>
                  </a:lnTo>
                  <a:lnTo>
                    <a:pt x="1922" y="123"/>
                  </a:lnTo>
                  <a:lnTo>
                    <a:pt x="1924" y="123"/>
                  </a:lnTo>
                  <a:lnTo>
                    <a:pt x="1928" y="123"/>
                  </a:lnTo>
                  <a:lnTo>
                    <a:pt x="1932" y="123"/>
                  </a:lnTo>
                  <a:lnTo>
                    <a:pt x="1936" y="123"/>
                  </a:lnTo>
                  <a:lnTo>
                    <a:pt x="1938" y="123"/>
                  </a:lnTo>
                  <a:lnTo>
                    <a:pt x="1943" y="123"/>
                  </a:lnTo>
                  <a:lnTo>
                    <a:pt x="1947" y="123"/>
                  </a:lnTo>
                  <a:lnTo>
                    <a:pt x="1949" y="123"/>
                  </a:lnTo>
                  <a:lnTo>
                    <a:pt x="1953" y="123"/>
                  </a:lnTo>
                  <a:lnTo>
                    <a:pt x="1957" y="123"/>
                  </a:lnTo>
                  <a:lnTo>
                    <a:pt x="1961" y="123"/>
                  </a:lnTo>
                  <a:lnTo>
                    <a:pt x="1963" y="123"/>
                  </a:lnTo>
                  <a:lnTo>
                    <a:pt x="1968" y="123"/>
                  </a:lnTo>
                  <a:lnTo>
                    <a:pt x="1972" y="123"/>
                  </a:lnTo>
                  <a:lnTo>
                    <a:pt x="1976" y="123"/>
                  </a:lnTo>
                  <a:lnTo>
                    <a:pt x="1978" y="123"/>
                  </a:lnTo>
                  <a:lnTo>
                    <a:pt x="1982" y="123"/>
                  </a:lnTo>
                  <a:lnTo>
                    <a:pt x="1986" y="123"/>
                  </a:lnTo>
                  <a:lnTo>
                    <a:pt x="1991" y="123"/>
                  </a:lnTo>
                  <a:lnTo>
                    <a:pt x="1993" y="123"/>
                  </a:lnTo>
                  <a:lnTo>
                    <a:pt x="1997" y="123"/>
                  </a:lnTo>
                  <a:lnTo>
                    <a:pt x="2001" y="123"/>
                  </a:lnTo>
                  <a:lnTo>
                    <a:pt x="2003" y="123"/>
                  </a:lnTo>
                  <a:lnTo>
                    <a:pt x="2007" y="123"/>
                  </a:lnTo>
                  <a:lnTo>
                    <a:pt x="2011" y="123"/>
                  </a:lnTo>
                  <a:lnTo>
                    <a:pt x="2016" y="123"/>
                  </a:lnTo>
                  <a:lnTo>
                    <a:pt x="2018" y="123"/>
                  </a:lnTo>
                  <a:lnTo>
                    <a:pt x="2022" y="123"/>
                  </a:lnTo>
                  <a:lnTo>
                    <a:pt x="2026" y="123"/>
                  </a:lnTo>
                  <a:lnTo>
                    <a:pt x="2030" y="123"/>
                  </a:lnTo>
                  <a:lnTo>
                    <a:pt x="2032" y="123"/>
                  </a:lnTo>
                  <a:lnTo>
                    <a:pt x="2036" y="123"/>
                  </a:lnTo>
                  <a:lnTo>
                    <a:pt x="2041" y="123"/>
                  </a:lnTo>
                  <a:lnTo>
                    <a:pt x="2045" y="123"/>
                  </a:lnTo>
                  <a:lnTo>
                    <a:pt x="2047" y="123"/>
                  </a:lnTo>
                  <a:lnTo>
                    <a:pt x="2051" y="123"/>
                  </a:lnTo>
                  <a:lnTo>
                    <a:pt x="2055" y="123"/>
                  </a:lnTo>
                  <a:lnTo>
                    <a:pt x="2059" y="123"/>
                  </a:lnTo>
                  <a:lnTo>
                    <a:pt x="2061" y="123"/>
                  </a:lnTo>
                  <a:lnTo>
                    <a:pt x="2066" y="123"/>
                  </a:lnTo>
                  <a:lnTo>
                    <a:pt x="2070" y="123"/>
                  </a:lnTo>
                  <a:lnTo>
                    <a:pt x="2072" y="123"/>
                  </a:lnTo>
                  <a:lnTo>
                    <a:pt x="2076" y="123"/>
                  </a:lnTo>
                  <a:lnTo>
                    <a:pt x="2080" y="123"/>
                  </a:lnTo>
                  <a:lnTo>
                    <a:pt x="2084" y="123"/>
                  </a:lnTo>
                  <a:lnTo>
                    <a:pt x="2086" y="123"/>
                  </a:lnTo>
                  <a:lnTo>
                    <a:pt x="2091" y="123"/>
                  </a:lnTo>
                  <a:lnTo>
                    <a:pt x="2095" y="123"/>
                  </a:lnTo>
                  <a:lnTo>
                    <a:pt x="2099" y="123"/>
                  </a:lnTo>
                  <a:lnTo>
                    <a:pt x="2101" y="123"/>
                  </a:lnTo>
                  <a:lnTo>
                    <a:pt x="2105" y="123"/>
                  </a:lnTo>
                  <a:lnTo>
                    <a:pt x="2109" y="123"/>
                  </a:lnTo>
                  <a:lnTo>
                    <a:pt x="2113" y="123"/>
                  </a:lnTo>
                  <a:lnTo>
                    <a:pt x="2116" y="123"/>
                  </a:lnTo>
                  <a:lnTo>
                    <a:pt x="2120" y="123"/>
                  </a:lnTo>
                  <a:lnTo>
                    <a:pt x="2124" y="123"/>
                  </a:lnTo>
                  <a:lnTo>
                    <a:pt x="2128" y="123"/>
                  </a:lnTo>
                  <a:lnTo>
                    <a:pt x="2130" y="123"/>
                  </a:lnTo>
                  <a:lnTo>
                    <a:pt x="2134" y="123"/>
                  </a:lnTo>
                  <a:lnTo>
                    <a:pt x="2138" y="123"/>
                  </a:lnTo>
                  <a:lnTo>
                    <a:pt x="2141" y="123"/>
                  </a:lnTo>
                  <a:lnTo>
                    <a:pt x="2145" y="123"/>
                  </a:lnTo>
                  <a:lnTo>
                    <a:pt x="2149" y="123"/>
                  </a:lnTo>
                  <a:lnTo>
                    <a:pt x="2153" y="123"/>
                  </a:lnTo>
                  <a:lnTo>
                    <a:pt x="2155" y="123"/>
                  </a:lnTo>
                  <a:lnTo>
                    <a:pt x="2159" y="123"/>
                  </a:lnTo>
                  <a:lnTo>
                    <a:pt x="2163" y="123"/>
                  </a:lnTo>
                  <a:lnTo>
                    <a:pt x="2168" y="123"/>
                  </a:lnTo>
                  <a:lnTo>
                    <a:pt x="2170" y="123"/>
                  </a:lnTo>
                  <a:lnTo>
                    <a:pt x="2174" y="123"/>
                  </a:lnTo>
                  <a:lnTo>
                    <a:pt x="2178" y="123"/>
                  </a:lnTo>
                  <a:lnTo>
                    <a:pt x="2182" y="123"/>
                  </a:lnTo>
                  <a:lnTo>
                    <a:pt x="2186" y="123"/>
                  </a:lnTo>
                  <a:lnTo>
                    <a:pt x="2188" y="123"/>
                  </a:lnTo>
                  <a:lnTo>
                    <a:pt x="2193" y="123"/>
                  </a:lnTo>
                  <a:lnTo>
                    <a:pt x="2197" y="123"/>
                  </a:lnTo>
                  <a:lnTo>
                    <a:pt x="2199" y="123"/>
                  </a:lnTo>
                  <a:lnTo>
                    <a:pt x="2203" y="123"/>
                  </a:lnTo>
                  <a:lnTo>
                    <a:pt x="2207" y="123"/>
                  </a:lnTo>
                  <a:lnTo>
                    <a:pt x="2211" y="123"/>
                  </a:lnTo>
                  <a:lnTo>
                    <a:pt x="2213" y="123"/>
                  </a:lnTo>
                  <a:lnTo>
                    <a:pt x="2218" y="123"/>
                  </a:lnTo>
                  <a:lnTo>
                    <a:pt x="2222" y="123"/>
                  </a:lnTo>
                  <a:lnTo>
                    <a:pt x="2226" y="123"/>
                  </a:lnTo>
                  <a:lnTo>
                    <a:pt x="2228" y="123"/>
                  </a:lnTo>
                  <a:lnTo>
                    <a:pt x="2232" y="123"/>
                  </a:lnTo>
                  <a:lnTo>
                    <a:pt x="2237" y="123"/>
                  </a:lnTo>
                  <a:lnTo>
                    <a:pt x="2240" y="123"/>
                  </a:lnTo>
                  <a:lnTo>
                    <a:pt x="2243" y="123"/>
                  </a:lnTo>
                  <a:lnTo>
                    <a:pt x="2247" y="123"/>
                  </a:lnTo>
                  <a:lnTo>
                    <a:pt x="2251" y="123"/>
                  </a:lnTo>
                  <a:lnTo>
                    <a:pt x="2255" y="123"/>
                  </a:lnTo>
                  <a:lnTo>
                    <a:pt x="2257" y="123"/>
                  </a:lnTo>
                  <a:lnTo>
                    <a:pt x="2262" y="123"/>
                  </a:lnTo>
                  <a:lnTo>
                    <a:pt x="2265" y="123"/>
                  </a:lnTo>
                  <a:lnTo>
                    <a:pt x="2268" y="123"/>
                  </a:lnTo>
                  <a:lnTo>
                    <a:pt x="2272" y="123"/>
                  </a:lnTo>
                  <a:lnTo>
                    <a:pt x="2276" y="123"/>
                  </a:lnTo>
                  <a:lnTo>
                    <a:pt x="2280" y="123"/>
                  </a:lnTo>
                  <a:lnTo>
                    <a:pt x="2282" y="123"/>
                  </a:lnTo>
                  <a:lnTo>
                    <a:pt x="2287" y="123"/>
                  </a:lnTo>
                  <a:lnTo>
                    <a:pt x="2290" y="123"/>
                  </a:lnTo>
                  <a:lnTo>
                    <a:pt x="2295" y="123"/>
                  </a:lnTo>
                  <a:lnTo>
                    <a:pt x="2297" y="123"/>
                  </a:lnTo>
                  <a:lnTo>
                    <a:pt x="2301" y="123"/>
                  </a:lnTo>
                  <a:lnTo>
                    <a:pt x="2305" y="123"/>
                  </a:lnTo>
                  <a:lnTo>
                    <a:pt x="2309" y="123"/>
                  </a:lnTo>
                  <a:lnTo>
                    <a:pt x="2312" y="123"/>
                  </a:lnTo>
                  <a:lnTo>
                    <a:pt x="2315" y="123"/>
                  </a:lnTo>
                  <a:lnTo>
                    <a:pt x="2320" y="123"/>
                  </a:lnTo>
                  <a:lnTo>
                    <a:pt x="2324" y="123"/>
                  </a:lnTo>
                  <a:lnTo>
                    <a:pt x="2326" y="123"/>
                  </a:lnTo>
                  <a:lnTo>
                    <a:pt x="2330" y="123"/>
                  </a:lnTo>
                  <a:lnTo>
                    <a:pt x="2334" y="123"/>
                  </a:lnTo>
                  <a:lnTo>
                    <a:pt x="2337" y="123"/>
                  </a:lnTo>
                  <a:lnTo>
                    <a:pt x="2340" y="123"/>
                  </a:lnTo>
                  <a:lnTo>
                    <a:pt x="2345" y="123"/>
                  </a:lnTo>
                  <a:lnTo>
                    <a:pt x="2349" y="123"/>
                  </a:lnTo>
                  <a:lnTo>
                    <a:pt x="2351" y="123"/>
                  </a:lnTo>
                  <a:lnTo>
                    <a:pt x="2355" y="123"/>
                  </a:lnTo>
                  <a:lnTo>
                    <a:pt x="2359" y="123"/>
                  </a:lnTo>
                  <a:lnTo>
                    <a:pt x="2364" y="123"/>
                  </a:lnTo>
                  <a:lnTo>
                    <a:pt x="2366" y="123"/>
                  </a:lnTo>
                  <a:lnTo>
                    <a:pt x="2370" y="123"/>
                  </a:lnTo>
                  <a:lnTo>
                    <a:pt x="2374" y="123"/>
                  </a:lnTo>
                  <a:lnTo>
                    <a:pt x="2378" y="123"/>
                  </a:lnTo>
                  <a:lnTo>
                    <a:pt x="2380" y="123"/>
                  </a:lnTo>
                  <a:lnTo>
                    <a:pt x="2384" y="123"/>
                  </a:lnTo>
                  <a:lnTo>
                    <a:pt x="2389" y="123"/>
                  </a:lnTo>
                  <a:lnTo>
                    <a:pt x="2391" y="123"/>
                  </a:lnTo>
                  <a:lnTo>
                    <a:pt x="2395" y="123"/>
                  </a:lnTo>
                  <a:lnTo>
                    <a:pt x="2399" y="123"/>
                  </a:lnTo>
                  <a:lnTo>
                    <a:pt x="2403" y="123"/>
                  </a:lnTo>
                  <a:lnTo>
                    <a:pt x="2405" y="123"/>
                  </a:lnTo>
                  <a:lnTo>
                    <a:pt x="2409" y="123"/>
                  </a:lnTo>
                  <a:lnTo>
                    <a:pt x="2414" y="123"/>
                  </a:lnTo>
                  <a:lnTo>
                    <a:pt x="2418" y="123"/>
                  </a:lnTo>
                  <a:lnTo>
                    <a:pt x="2420" y="123"/>
                  </a:lnTo>
                  <a:lnTo>
                    <a:pt x="2424" y="123"/>
                  </a:lnTo>
                  <a:lnTo>
                    <a:pt x="2428" y="123"/>
                  </a:lnTo>
                  <a:lnTo>
                    <a:pt x="2432" y="123"/>
                  </a:lnTo>
                  <a:lnTo>
                    <a:pt x="2434" y="123"/>
                  </a:lnTo>
                  <a:lnTo>
                    <a:pt x="2439" y="123"/>
                  </a:lnTo>
                  <a:lnTo>
                    <a:pt x="2443" y="123"/>
                  </a:lnTo>
                  <a:lnTo>
                    <a:pt x="2447" y="123"/>
                  </a:lnTo>
                  <a:lnTo>
                    <a:pt x="2449" y="123"/>
                  </a:lnTo>
                  <a:lnTo>
                    <a:pt x="2453" y="123"/>
                  </a:lnTo>
                  <a:lnTo>
                    <a:pt x="2457" y="123"/>
                  </a:lnTo>
                  <a:lnTo>
                    <a:pt x="2459" y="123"/>
                  </a:lnTo>
                  <a:lnTo>
                    <a:pt x="2464" y="123"/>
                  </a:lnTo>
                  <a:lnTo>
                    <a:pt x="2468" y="123"/>
                  </a:lnTo>
                  <a:lnTo>
                    <a:pt x="2472" y="123"/>
                  </a:lnTo>
                  <a:lnTo>
                    <a:pt x="2474" y="123"/>
                  </a:lnTo>
                  <a:lnTo>
                    <a:pt x="2478" y="123"/>
                  </a:lnTo>
                  <a:lnTo>
                    <a:pt x="2482" y="123"/>
                  </a:lnTo>
                  <a:lnTo>
                    <a:pt x="2487" y="123"/>
                  </a:lnTo>
                  <a:lnTo>
                    <a:pt x="2489" y="123"/>
                  </a:lnTo>
                  <a:lnTo>
                    <a:pt x="2493" y="123"/>
                  </a:lnTo>
                  <a:lnTo>
                    <a:pt x="2497" y="123"/>
                  </a:lnTo>
                  <a:lnTo>
                    <a:pt x="2501" y="123"/>
                  </a:lnTo>
                  <a:lnTo>
                    <a:pt x="2503" y="123"/>
                  </a:lnTo>
                  <a:lnTo>
                    <a:pt x="2507" y="123"/>
                  </a:lnTo>
                  <a:lnTo>
                    <a:pt x="2512" y="123"/>
                  </a:lnTo>
                  <a:lnTo>
                    <a:pt x="2516" y="123"/>
                  </a:lnTo>
                  <a:lnTo>
                    <a:pt x="2518" y="123"/>
                  </a:lnTo>
                  <a:lnTo>
                    <a:pt x="2522" y="123"/>
                  </a:lnTo>
                  <a:lnTo>
                    <a:pt x="2526" y="123"/>
                  </a:lnTo>
                  <a:lnTo>
                    <a:pt x="2528" y="123"/>
                  </a:lnTo>
                  <a:lnTo>
                    <a:pt x="2532" y="123"/>
                  </a:lnTo>
                  <a:lnTo>
                    <a:pt x="2537" y="123"/>
                  </a:lnTo>
                  <a:lnTo>
                    <a:pt x="2541" y="123"/>
                  </a:lnTo>
                  <a:lnTo>
                    <a:pt x="2543" y="123"/>
                  </a:lnTo>
                  <a:lnTo>
                    <a:pt x="2547" y="123"/>
                  </a:lnTo>
                  <a:lnTo>
                    <a:pt x="2551" y="123"/>
                  </a:lnTo>
                  <a:lnTo>
                    <a:pt x="2555" y="123"/>
                  </a:lnTo>
                  <a:lnTo>
                    <a:pt x="2557" y="123"/>
                  </a:lnTo>
                  <a:lnTo>
                    <a:pt x="2561" y="123"/>
                  </a:lnTo>
                  <a:lnTo>
                    <a:pt x="2566" y="123"/>
                  </a:lnTo>
                  <a:lnTo>
                    <a:pt x="2570" y="123"/>
                  </a:lnTo>
                  <a:lnTo>
                    <a:pt x="2572" y="123"/>
                  </a:lnTo>
                  <a:lnTo>
                    <a:pt x="2576" y="123"/>
                  </a:lnTo>
                  <a:lnTo>
                    <a:pt x="2580" y="123"/>
                  </a:lnTo>
                  <a:lnTo>
                    <a:pt x="2582" y="123"/>
                  </a:lnTo>
                  <a:lnTo>
                    <a:pt x="2586" y="123"/>
                  </a:lnTo>
                  <a:lnTo>
                    <a:pt x="2591" y="123"/>
                  </a:lnTo>
                  <a:lnTo>
                    <a:pt x="2595" y="123"/>
                  </a:lnTo>
                  <a:lnTo>
                    <a:pt x="2597" y="123"/>
                  </a:lnTo>
                  <a:lnTo>
                    <a:pt x="2601" y="123"/>
                  </a:lnTo>
                  <a:lnTo>
                    <a:pt x="2605" y="123"/>
                  </a:lnTo>
                  <a:lnTo>
                    <a:pt x="2609" y="123"/>
                  </a:lnTo>
                  <a:lnTo>
                    <a:pt x="2611" y="123"/>
                  </a:lnTo>
                  <a:lnTo>
                    <a:pt x="2616" y="123"/>
                  </a:lnTo>
                  <a:lnTo>
                    <a:pt x="2620" y="123"/>
                  </a:lnTo>
                  <a:lnTo>
                    <a:pt x="2624" y="123"/>
                  </a:lnTo>
                  <a:lnTo>
                    <a:pt x="2626" y="123"/>
                  </a:lnTo>
                  <a:lnTo>
                    <a:pt x="2630" y="123"/>
                  </a:lnTo>
                  <a:lnTo>
                    <a:pt x="2634" y="123"/>
                  </a:lnTo>
                  <a:lnTo>
                    <a:pt x="2639" y="123"/>
                  </a:lnTo>
                  <a:lnTo>
                    <a:pt x="2643" y="123"/>
                  </a:lnTo>
                  <a:lnTo>
                    <a:pt x="2645" y="123"/>
                  </a:lnTo>
                  <a:lnTo>
                    <a:pt x="2649" y="123"/>
                  </a:lnTo>
                  <a:lnTo>
                    <a:pt x="2653" y="123"/>
                  </a:lnTo>
                  <a:lnTo>
                    <a:pt x="2655" y="123"/>
                  </a:lnTo>
                  <a:lnTo>
                    <a:pt x="2659" y="123"/>
                  </a:lnTo>
                  <a:lnTo>
                    <a:pt x="2664" y="123"/>
                  </a:lnTo>
                  <a:lnTo>
                    <a:pt x="2668" y="123"/>
                  </a:lnTo>
                  <a:lnTo>
                    <a:pt x="2670" y="123"/>
                  </a:lnTo>
                  <a:lnTo>
                    <a:pt x="2674" y="123"/>
                  </a:lnTo>
                  <a:lnTo>
                    <a:pt x="2678" y="123"/>
                  </a:lnTo>
                  <a:lnTo>
                    <a:pt x="2683" y="123"/>
                  </a:lnTo>
                  <a:lnTo>
                    <a:pt x="2685" y="123"/>
                  </a:lnTo>
                  <a:lnTo>
                    <a:pt x="2689" y="123"/>
                  </a:lnTo>
                  <a:lnTo>
                    <a:pt x="2693" y="123"/>
                  </a:lnTo>
                  <a:lnTo>
                    <a:pt x="2697" y="123"/>
                  </a:lnTo>
                  <a:lnTo>
                    <a:pt x="2699" y="123"/>
                  </a:lnTo>
                  <a:lnTo>
                    <a:pt x="2703" y="123"/>
                  </a:lnTo>
                  <a:lnTo>
                    <a:pt x="2708" y="123"/>
                  </a:lnTo>
                  <a:lnTo>
                    <a:pt x="2711" y="123"/>
                  </a:lnTo>
                  <a:lnTo>
                    <a:pt x="2714" y="123"/>
                  </a:lnTo>
                  <a:lnTo>
                    <a:pt x="2718" y="123"/>
                  </a:lnTo>
                  <a:lnTo>
                    <a:pt x="2722" y="123"/>
                  </a:lnTo>
                  <a:lnTo>
                    <a:pt x="2724" y="123"/>
                  </a:lnTo>
                  <a:lnTo>
                    <a:pt x="2728" y="123"/>
                  </a:lnTo>
                  <a:lnTo>
                    <a:pt x="2733" y="123"/>
                  </a:lnTo>
                  <a:lnTo>
                    <a:pt x="2737" y="123"/>
                  </a:lnTo>
                  <a:lnTo>
                    <a:pt x="2739" y="123"/>
                  </a:lnTo>
                  <a:lnTo>
                    <a:pt x="2743" y="123"/>
                  </a:lnTo>
                  <a:lnTo>
                    <a:pt x="2747" y="123"/>
                  </a:lnTo>
                  <a:lnTo>
                    <a:pt x="2751" y="123"/>
                  </a:lnTo>
                  <a:lnTo>
                    <a:pt x="2753" y="123"/>
                  </a:lnTo>
                  <a:lnTo>
                    <a:pt x="2758" y="123"/>
                  </a:lnTo>
                  <a:lnTo>
                    <a:pt x="2762" y="123"/>
                  </a:lnTo>
                  <a:lnTo>
                    <a:pt x="2766" y="123"/>
                  </a:lnTo>
                  <a:lnTo>
                    <a:pt x="2768" y="123"/>
                  </a:lnTo>
                  <a:lnTo>
                    <a:pt x="2772" y="123"/>
                  </a:lnTo>
                  <a:lnTo>
                    <a:pt x="2776" y="123"/>
                  </a:lnTo>
                  <a:lnTo>
                    <a:pt x="2778" y="123"/>
                  </a:lnTo>
                  <a:lnTo>
                    <a:pt x="2783" y="123"/>
                  </a:lnTo>
                  <a:lnTo>
                    <a:pt x="2787" y="123"/>
                  </a:lnTo>
                  <a:lnTo>
                    <a:pt x="2791" y="123"/>
                  </a:lnTo>
                  <a:lnTo>
                    <a:pt x="2793" y="123"/>
                  </a:lnTo>
                  <a:lnTo>
                    <a:pt x="2797" y="123"/>
                  </a:lnTo>
                  <a:lnTo>
                    <a:pt x="2801" y="123"/>
                  </a:lnTo>
                  <a:lnTo>
                    <a:pt x="2805" y="123"/>
                  </a:lnTo>
                  <a:lnTo>
                    <a:pt x="2808" y="123"/>
                  </a:lnTo>
                  <a:lnTo>
                    <a:pt x="2812" y="123"/>
                  </a:lnTo>
                  <a:lnTo>
                    <a:pt x="2816" y="123"/>
                  </a:lnTo>
                  <a:lnTo>
                    <a:pt x="2820" y="123"/>
                  </a:lnTo>
                  <a:lnTo>
                    <a:pt x="2822" y="123"/>
                  </a:lnTo>
                  <a:lnTo>
                    <a:pt x="2826" y="123"/>
                  </a:lnTo>
                  <a:lnTo>
                    <a:pt x="2830" y="123"/>
                  </a:lnTo>
                  <a:lnTo>
                    <a:pt x="2835" y="123"/>
                  </a:lnTo>
                  <a:lnTo>
                    <a:pt x="2837" y="123"/>
                  </a:lnTo>
                  <a:lnTo>
                    <a:pt x="2841" y="123"/>
                  </a:lnTo>
                  <a:lnTo>
                    <a:pt x="2845" y="123"/>
                  </a:lnTo>
                  <a:lnTo>
                    <a:pt x="2847" y="123"/>
                  </a:lnTo>
                  <a:lnTo>
                    <a:pt x="2851" y="123"/>
                  </a:lnTo>
                  <a:lnTo>
                    <a:pt x="2855" y="123"/>
                  </a:lnTo>
                  <a:lnTo>
                    <a:pt x="2860" y="123"/>
                  </a:lnTo>
                  <a:lnTo>
                    <a:pt x="2862" y="123"/>
                  </a:lnTo>
                  <a:lnTo>
                    <a:pt x="2866" y="123"/>
                  </a:lnTo>
                  <a:lnTo>
                    <a:pt x="2870" y="123"/>
                  </a:lnTo>
                  <a:lnTo>
                    <a:pt x="2874" y="123"/>
                  </a:lnTo>
                  <a:lnTo>
                    <a:pt x="2876" y="123"/>
                  </a:lnTo>
                  <a:lnTo>
                    <a:pt x="2880" y="123"/>
                  </a:lnTo>
                  <a:lnTo>
                    <a:pt x="2885" y="123"/>
                  </a:lnTo>
                  <a:lnTo>
                    <a:pt x="2889" y="123"/>
                  </a:lnTo>
                  <a:lnTo>
                    <a:pt x="2891" y="123"/>
                  </a:lnTo>
                  <a:lnTo>
                    <a:pt x="2895" y="123"/>
                  </a:lnTo>
                  <a:lnTo>
                    <a:pt x="2899" y="123"/>
                  </a:lnTo>
                  <a:lnTo>
                    <a:pt x="2903" y="123"/>
                  </a:lnTo>
                  <a:lnTo>
                    <a:pt x="2905" y="123"/>
                  </a:lnTo>
                  <a:lnTo>
                    <a:pt x="2910" y="123"/>
                  </a:lnTo>
                  <a:lnTo>
                    <a:pt x="2914" y="123"/>
                  </a:lnTo>
                  <a:lnTo>
                    <a:pt x="2916" y="123"/>
                  </a:lnTo>
                  <a:lnTo>
                    <a:pt x="2920" y="123"/>
                  </a:lnTo>
                  <a:lnTo>
                    <a:pt x="2924" y="123"/>
                  </a:lnTo>
                  <a:lnTo>
                    <a:pt x="2928" y="123"/>
                  </a:lnTo>
                  <a:lnTo>
                    <a:pt x="2930" y="123"/>
                  </a:lnTo>
                  <a:lnTo>
                    <a:pt x="2935" y="123"/>
                  </a:lnTo>
                  <a:lnTo>
                    <a:pt x="2939" y="123"/>
                  </a:lnTo>
                  <a:lnTo>
                    <a:pt x="2943" y="123"/>
                  </a:lnTo>
                  <a:lnTo>
                    <a:pt x="2945" y="123"/>
                  </a:lnTo>
                  <a:lnTo>
                    <a:pt x="2949" y="123"/>
                  </a:lnTo>
                  <a:lnTo>
                    <a:pt x="2953" y="123"/>
                  </a:lnTo>
                  <a:lnTo>
                    <a:pt x="2957" y="123"/>
                  </a:lnTo>
                  <a:lnTo>
                    <a:pt x="2960" y="123"/>
                  </a:lnTo>
                  <a:lnTo>
                    <a:pt x="2964" y="123"/>
                  </a:lnTo>
                  <a:lnTo>
                    <a:pt x="2968" y="123"/>
                  </a:lnTo>
                  <a:lnTo>
                    <a:pt x="2970" y="123"/>
                  </a:lnTo>
                  <a:lnTo>
                    <a:pt x="2974" y="123"/>
                  </a:lnTo>
                  <a:lnTo>
                    <a:pt x="2978" y="123"/>
                  </a:lnTo>
                  <a:lnTo>
                    <a:pt x="2982" y="123"/>
                  </a:lnTo>
                  <a:lnTo>
                    <a:pt x="2985" y="123"/>
                  </a:lnTo>
                  <a:lnTo>
                    <a:pt x="2989" y="123"/>
                  </a:lnTo>
                  <a:lnTo>
                    <a:pt x="2993" y="123"/>
                  </a:lnTo>
                  <a:lnTo>
                    <a:pt x="2997" y="123"/>
                  </a:lnTo>
                  <a:lnTo>
                    <a:pt x="2999" y="123"/>
                  </a:lnTo>
                  <a:lnTo>
                    <a:pt x="3004" y="123"/>
                  </a:lnTo>
                  <a:lnTo>
                    <a:pt x="3007" y="123"/>
                  </a:lnTo>
                  <a:lnTo>
                    <a:pt x="3012" y="123"/>
                  </a:lnTo>
                  <a:lnTo>
                    <a:pt x="3014" y="123"/>
                  </a:lnTo>
                  <a:lnTo>
                    <a:pt x="3018" y="123"/>
                  </a:lnTo>
                  <a:lnTo>
                    <a:pt x="3022" y="123"/>
                  </a:lnTo>
                  <a:lnTo>
                    <a:pt x="3026" y="123"/>
                  </a:lnTo>
                  <a:lnTo>
                    <a:pt x="3029" y="123"/>
                  </a:lnTo>
                  <a:lnTo>
                    <a:pt x="3032" y="123"/>
                  </a:lnTo>
                  <a:lnTo>
                    <a:pt x="3037" y="123"/>
                  </a:lnTo>
                  <a:lnTo>
                    <a:pt x="3039" y="123"/>
                  </a:lnTo>
                  <a:lnTo>
                    <a:pt x="3043" y="123"/>
                  </a:lnTo>
                  <a:lnTo>
                    <a:pt x="3047" y="123"/>
                  </a:lnTo>
                  <a:lnTo>
                    <a:pt x="3051" y="123"/>
                  </a:lnTo>
                  <a:lnTo>
                    <a:pt x="3054" y="123"/>
                  </a:lnTo>
                  <a:lnTo>
                    <a:pt x="3057" y="123"/>
                  </a:lnTo>
                  <a:lnTo>
                    <a:pt x="3062" y="123"/>
                  </a:lnTo>
                  <a:lnTo>
                    <a:pt x="3066" y="123"/>
                  </a:lnTo>
                  <a:lnTo>
                    <a:pt x="3068" y="123"/>
                  </a:lnTo>
                  <a:lnTo>
                    <a:pt x="3072" y="123"/>
                  </a:lnTo>
                  <a:lnTo>
                    <a:pt x="3076" y="123"/>
                  </a:lnTo>
                  <a:lnTo>
                    <a:pt x="3081" y="123"/>
                  </a:lnTo>
                  <a:lnTo>
                    <a:pt x="3085" y="123"/>
                  </a:lnTo>
                  <a:lnTo>
                    <a:pt x="3087" y="123"/>
                  </a:lnTo>
                  <a:lnTo>
                    <a:pt x="3091" y="123"/>
                  </a:lnTo>
                  <a:lnTo>
                    <a:pt x="3095" y="123"/>
                  </a:lnTo>
                  <a:lnTo>
                    <a:pt x="3099" y="123"/>
                  </a:lnTo>
                  <a:lnTo>
                    <a:pt x="3101" y="123"/>
                  </a:lnTo>
                  <a:lnTo>
                    <a:pt x="3106" y="123"/>
                  </a:lnTo>
                  <a:lnTo>
                    <a:pt x="3110" y="123"/>
                  </a:lnTo>
                  <a:lnTo>
                    <a:pt x="3112" y="123"/>
                  </a:lnTo>
                  <a:lnTo>
                    <a:pt x="3116" y="123"/>
                  </a:lnTo>
                  <a:lnTo>
                    <a:pt x="3120" y="123"/>
                  </a:lnTo>
                  <a:lnTo>
                    <a:pt x="3124" y="123"/>
                  </a:lnTo>
                  <a:lnTo>
                    <a:pt x="3126" y="123"/>
                  </a:lnTo>
                  <a:lnTo>
                    <a:pt x="3131" y="123"/>
                  </a:lnTo>
                  <a:lnTo>
                    <a:pt x="3135" y="123"/>
                  </a:lnTo>
                  <a:lnTo>
                    <a:pt x="3139" y="123"/>
                  </a:lnTo>
                  <a:lnTo>
                    <a:pt x="3141" y="123"/>
                  </a:lnTo>
                  <a:lnTo>
                    <a:pt x="3145" y="123"/>
                  </a:lnTo>
                  <a:lnTo>
                    <a:pt x="3149" y="123"/>
                  </a:lnTo>
                  <a:lnTo>
                    <a:pt x="3154" y="123"/>
                  </a:lnTo>
                  <a:lnTo>
                    <a:pt x="3156" y="123"/>
                  </a:lnTo>
                  <a:lnTo>
                    <a:pt x="3160" y="123"/>
                  </a:lnTo>
                  <a:lnTo>
                    <a:pt x="3164" y="123"/>
                  </a:lnTo>
                  <a:lnTo>
                    <a:pt x="3166" y="123"/>
                  </a:lnTo>
                  <a:lnTo>
                    <a:pt x="3170" y="123"/>
                  </a:lnTo>
                  <a:lnTo>
                    <a:pt x="3174" y="123"/>
                  </a:lnTo>
                  <a:lnTo>
                    <a:pt x="3179" y="123"/>
                  </a:lnTo>
                  <a:lnTo>
                    <a:pt x="3181" y="123"/>
                  </a:lnTo>
                  <a:lnTo>
                    <a:pt x="3185" y="123"/>
                  </a:lnTo>
                  <a:lnTo>
                    <a:pt x="3189" y="123"/>
                  </a:lnTo>
                  <a:lnTo>
                    <a:pt x="3193" y="123"/>
                  </a:lnTo>
                  <a:lnTo>
                    <a:pt x="3195" y="123"/>
                  </a:lnTo>
                  <a:lnTo>
                    <a:pt x="3199" y="123"/>
                  </a:lnTo>
                  <a:lnTo>
                    <a:pt x="3203" y="123"/>
                  </a:lnTo>
                  <a:lnTo>
                    <a:pt x="3208" y="123"/>
                  </a:lnTo>
                  <a:lnTo>
                    <a:pt x="3210" y="123"/>
                  </a:lnTo>
                  <a:lnTo>
                    <a:pt x="3214" y="123"/>
                  </a:lnTo>
                  <a:lnTo>
                    <a:pt x="3218" y="123"/>
                  </a:lnTo>
                  <a:lnTo>
                    <a:pt x="3222" y="123"/>
                  </a:lnTo>
                  <a:lnTo>
                    <a:pt x="3224" y="123"/>
                  </a:lnTo>
                  <a:lnTo>
                    <a:pt x="3228" y="123"/>
                  </a:lnTo>
                  <a:lnTo>
                    <a:pt x="3233" y="123"/>
                  </a:lnTo>
                  <a:lnTo>
                    <a:pt x="3235" y="123"/>
                  </a:lnTo>
                  <a:lnTo>
                    <a:pt x="3239" y="123"/>
                  </a:lnTo>
                  <a:lnTo>
                    <a:pt x="3243" y="123"/>
                  </a:lnTo>
                  <a:lnTo>
                    <a:pt x="3247" y="123"/>
                  </a:lnTo>
                  <a:lnTo>
                    <a:pt x="3249" y="123"/>
                  </a:lnTo>
                  <a:lnTo>
                    <a:pt x="3253" y="123"/>
                  </a:lnTo>
                  <a:lnTo>
                    <a:pt x="3258" y="123"/>
                  </a:lnTo>
                  <a:lnTo>
                    <a:pt x="3262" y="123"/>
                  </a:lnTo>
                  <a:lnTo>
                    <a:pt x="3264" y="123"/>
                  </a:lnTo>
                  <a:lnTo>
                    <a:pt x="3268" y="123"/>
                  </a:lnTo>
                  <a:lnTo>
                    <a:pt x="3272" y="123"/>
                  </a:lnTo>
                  <a:lnTo>
                    <a:pt x="3276" y="123"/>
                  </a:lnTo>
                  <a:lnTo>
                    <a:pt x="3278" y="123"/>
                  </a:lnTo>
                  <a:lnTo>
                    <a:pt x="3283" y="123"/>
                  </a:lnTo>
                  <a:lnTo>
                    <a:pt x="3287" y="123"/>
                  </a:lnTo>
                  <a:lnTo>
                    <a:pt x="3291" y="123"/>
                  </a:lnTo>
                  <a:lnTo>
                    <a:pt x="3293" y="123"/>
                  </a:lnTo>
                  <a:lnTo>
                    <a:pt x="3297" y="123"/>
                  </a:lnTo>
                  <a:lnTo>
                    <a:pt x="3301" y="123"/>
                  </a:lnTo>
                  <a:lnTo>
                    <a:pt x="3303" y="123"/>
                  </a:lnTo>
                  <a:lnTo>
                    <a:pt x="3308" y="123"/>
                  </a:lnTo>
                  <a:lnTo>
                    <a:pt x="3312" y="123"/>
                  </a:lnTo>
                  <a:lnTo>
                    <a:pt x="3316" y="123"/>
                  </a:lnTo>
                  <a:lnTo>
                    <a:pt x="3318" y="123"/>
                  </a:lnTo>
                  <a:lnTo>
                    <a:pt x="3322" y="123"/>
                  </a:lnTo>
                  <a:lnTo>
                    <a:pt x="3326" y="123"/>
                  </a:lnTo>
                  <a:lnTo>
                    <a:pt x="3331" y="123"/>
                  </a:lnTo>
                  <a:lnTo>
                    <a:pt x="3333" y="123"/>
                  </a:lnTo>
                  <a:lnTo>
                    <a:pt x="3337" y="123"/>
                  </a:lnTo>
                  <a:lnTo>
                    <a:pt x="3341" y="123"/>
                  </a:lnTo>
                  <a:lnTo>
                    <a:pt x="3345" y="123"/>
                  </a:lnTo>
                  <a:lnTo>
                    <a:pt x="3347" y="123"/>
                  </a:lnTo>
                  <a:lnTo>
                    <a:pt x="3351" y="123"/>
                  </a:lnTo>
                  <a:lnTo>
                    <a:pt x="3356" y="123"/>
                  </a:lnTo>
                  <a:lnTo>
                    <a:pt x="3360" y="123"/>
                  </a:lnTo>
                  <a:lnTo>
                    <a:pt x="3362" y="123"/>
                  </a:lnTo>
                  <a:lnTo>
                    <a:pt x="3366" y="123"/>
                  </a:lnTo>
                  <a:lnTo>
                    <a:pt x="3370" y="123"/>
                  </a:lnTo>
                  <a:lnTo>
                    <a:pt x="3372" y="123"/>
                  </a:lnTo>
                  <a:lnTo>
                    <a:pt x="3376" y="123"/>
                  </a:lnTo>
                  <a:lnTo>
                    <a:pt x="3381" y="123"/>
                  </a:lnTo>
                  <a:lnTo>
                    <a:pt x="3385" y="123"/>
                  </a:lnTo>
                  <a:lnTo>
                    <a:pt x="3387" y="123"/>
                  </a:lnTo>
                  <a:lnTo>
                    <a:pt x="3391" y="123"/>
                  </a:lnTo>
                  <a:lnTo>
                    <a:pt x="3395" y="123"/>
                  </a:lnTo>
                  <a:lnTo>
                    <a:pt x="3400" y="123"/>
                  </a:lnTo>
                  <a:lnTo>
                    <a:pt x="3401" y="123"/>
                  </a:lnTo>
                  <a:lnTo>
                    <a:pt x="3406" y="123"/>
                  </a:lnTo>
                  <a:lnTo>
                    <a:pt x="3410" y="123"/>
                  </a:lnTo>
                  <a:lnTo>
                    <a:pt x="3414" y="123"/>
                  </a:lnTo>
                  <a:lnTo>
                    <a:pt x="3416" y="123"/>
                  </a:lnTo>
                  <a:lnTo>
                    <a:pt x="3420" y="123"/>
                  </a:lnTo>
                  <a:lnTo>
                    <a:pt x="3425" y="123"/>
                  </a:lnTo>
                  <a:lnTo>
                    <a:pt x="3426" y="123"/>
                  </a:lnTo>
                  <a:lnTo>
                    <a:pt x="3431" y="123"/>
                  </a:lnTo>
                  <a:lnTo>
                    <a:pt x="3435" y="123"/>
                  </a:lnTo>
                  <a:lnTo>
                    <a:pt x="3439" y="123"/>
                  </a:lnTo>
                  <a:lnTo>
                    <a:pt x="3441" y="123"/>
                  </a:lnTo>
                  <a:lnTo>
                    <a:pt x="3445" y="123"/>
                  </a:lnTo>
                  <a:lnTo>
                    <a:pt x="3450" y="123"/>
                  </a:lnTo>
                  <a:lnTo>
                    <a:pt x="3453" y="123"/>
                  </a:lnTo>
                  <a:lnTo>
                    <a:pt x="3456" y="123"/>
                  </a:lnTo>
                  <a:lnTo>
                    <a:pt x="3460" y="123"/>
                  </a:lnTo>
                  <a:lnTo>
                    <a:pt x="3464" y="123"/>
                  </a:lnTo>
                  <a:lnTo>
                    <a:pt x="3468" y="123"/>
                  </a:lnTo>
                  <a:lnTo>
                    <a:pt x="3470" y="123"/>
                  </a:lnTo>
                  <a:lnTo>
                    <a:pt x="3475" y="123"/>
                  </a:lnTo>
                  <a:lnTo>
                    <a:pt x="3478" y="123"/>
                  </a:lnTo>
                  <a:lnTo>
                    <a:pt x="3483" y="123"/>
                  </a:lnTo>
                  <a:lnTo>
                    <a:pt x="3485" y="123"/>
                  </a:lnTo>
                  <a:lnTo>
                    <a:pt x="3489" y="123"/>
                  </a:lnTo>
                  <a:lnTo>
                    <a:pt x="3493" y="123"/>
                  </a:lnTo>
                  <a:lnTo>
                    <a:pt x="3495" y="123"/>
                  </a:lnTo>
                  <a:lnTo>
                    <a:pt x="3500" y="123"/>
                  </a:lnTo>
                  <a:lnTo>
                    <a:pt x="3504" y="123"/>
                  </a:lnTo>
                  <a:lnTo>
                    <a:pt x="3508" y="123"/>
                  </a:lnTo>
                  <a:lnTo>
                    <a:pt x="3510" y="123"/>
                  </a:lnTo>
                  <a:lnTo>
                    <a:pt x="3514" y="123"/>
                  </a:lnTo>
                  <a:lnTo>
                    <a:pt x="3518" y="123"/>
                  </a:lnTo>
                  <a:lnTo>
                    <a:pt x="3522" y="123"/>
                  </a:lnTo>
                  <a:lnTo>
                    <a:pt x="3527" y="123"/>
                  </a:lnTo>
                  <a:lnTo>
                    <a:pt x="3529" y="123"/>
                  </a:lnTo>
                  <a:lnTo>
                    <a:pt x="3533" y="123"/>
                  </a:lnTo>
                  <a:lnTo>
                    <a:pt x="3537" y="123"/>
                  </a:lnTo>
                  <a:lnTo>
                    <a:pt x="3541" y="123"/>
                  </a:lnTo>
                  <a:lnTo>
                    <a:pt x="3543" y="123"/>
                  </a:lnTo>
                  <a:lnTo>
                    <a:pt x="3547" y="123"/>
                  </a:lnTo>
                  <a:lnTo>
                    <a:pt x="3552" y="123"/>
                  </a:lnTo>
                  <a:lnTo>
                    <a:pt x="3554" y="123"/>
                  </a:lnTo>
                  <a:lnTo>
                    <a:pt x="3558" y="123"/>
                  </a:lnTo>
                  <a:lnTo>
                    <a:pt x="3562" y="123"/>
                  </a:lnTo>
                  <a:lnTo>
                    <a:pt x="3566" y="123"/>
                  </a:lnTo>
                  <a:lnTo>
                    <a:pt x="3568" y="123"/>
                  </a:lnTo>
                  <a:lnTo>
                    <a:pt x="3572" y="123"/>
                  </a:lnTo>
                  <a:lnTo>
                    <a:pt x="3577" y="123"/>
                  </a:lnTo>
                  <a:lnTo>
                    <a:pt x="3581" y="123"/>
                  </a:lnTo>
                  <a:lnTo>
                    <a:pt x="3583" y="123"/>
                  </a:lnTo>
                  <a:lnTo>
                    <a:pt x="3587" y="123"/>
                  </a:lnTo>
                  <a:lnTo>
                    <a:pt x="3591" y="123"/>
                  </a:lnTo>
                  <a:lnTo>
                    <a:pt x="3595" y="123"/>
                  </a:lnTo>
                  <a:lnTo>
                    <a:pt x="3597" y="123"/>
                  </a:lnTo>
                  <a:lnTo>
                    <a:pt x="3602" y="123"/>
                  </a:lnTo>
                  <a:lnTo>
                    <a:pt x="3606" y="123"/>
                  </a:lnTo>
                  <a:lnTo>
                    <a:pt x="3610" y="123"/>
                  </a:lnTo>
                  <a:lnTo>
                    <a:pt x="3612" y="123"/>
                  </a:lnTo>
                  <a:lnTo>
                    <a:pt x="3616" y="123"/>
                  </a:lnTo>
                  <a:lnTo>
                    <a:pt x="3620" y="123"/>
                  </a:lnTo>
                  <a:lnTo>
                    <a:pt x="3622" y="123"/>
                  </a:lnTo>
                  <a:lnTo>
                    <a:pt x="3627" y="123"/>
                  </a:lnTo>
                  <a:lnTo>
                    <a:pt x="3631" y="123"/>
                  </a:lnTo>
                  <a:lnTo>
                    <a:pt x="3635" y="123"/>
                  </a:lnTo>
                  <a:lnTo>
                    <a:pt x="3637" y="123"/>
                  </a:lnTo>
                  <a:lnTo>
                    <a:pt x="3641" y="123"/>
                  </a:lnTo>
                  <a:lnTo>
                    <a:pt x="3645" y="123"/>
                  </a:lnTo>
                  <a:lnTo>
                    <a:pt x="3649" y="123"/>
                  </a:lnTo>
                  <a:lnTo>
                    <a:pt x="3652" y="123"/>
                  </a:lnTo>
                  <a:lnTo>
                    <a:pt x="3656" y="123"/>
                  </a:lnTo>
                  <a:lnTo>
                    <a:pt x="3660" y="123"/>
                  </a:lnTo>
                  <a:lnTo>
                    <a:pt x="3664" y="123"/>
                  </a:lnTo>
                  <a:lnTo>
                    <a:pt x="3666" y="123"/>
                  </a:lnTo>
                  <a:lnTo>
                    <a:pt x="3670" y="123"/>
                  </a:lnTo>
                  <a:lnTo>
                    <a:pt x="3674" y="123"/>
                  </a:lnTo>
                  <a:lnTo>
                    <a:pt x="3679" y="123"/>
                  </a:lnTo>
                  <a:lnTo>
                    <a:pt x="3681" y="123"/>
                  </a:lnTo>
                  <a:lnTo>
                    <a:pt x="3685" y="123"/>
                  </a:lnTo>
                  <a:lnTo>
                    <a:pt x="3689" y="123"/>
                  </a:lnTo>
                  <a:lnTo>
                    <a:pt x="3691" y="123"/>
                  </a:lnTo>
                  <a:lnTo>
                    <a:pt x="3695" y="123"/>
                  </a:lnTo>
                  <a:lnTo>
                    <a:pt x="3699" y="123"/>
                  </a:lnTo>
                  <a:lnTo>
                    <a:pt x="3704" y="123"/>
                  </a:lnTo>
                  <a:lnTo>
                    <a:pt x="3706" y="123"/>
                  </a:lnTo>
                  <a:lnTo>
                    <a:pt x="3710" y="123"/>
                  </a:lnTo>
                  <a:lnTo>
                    <a:pt x="3714" y="123"/>
                  </a:lnTo>
                  <a:lnTo>
                    <a:pt x="3718" y="123"/>
                  </a:lnTo>
                  <a:lnTo>
                    <a:pt x="3720" y="123"/>
                  </a:lnTo>
                  <a:lnTo>
                    <a:pt x="3724" y="123"/>
                  </a:lnTo>
                  <a:lnTo>
                    <a:pt x="3729" y="123"/>
                  </a:lnTo>
                  <a:lnTo>
                    <a:pt x="3733" y="123"/>
                  </a:lnTo>
                  <a:lnTo>
                    <a:pt x="3735" y="123"/>
                  </a:lnTo>
                  <a:lnTo>
                    <a:pt x="3739" y="123"/>
                  </a:lnTo>
                  <a:lnTo>
                    <a:pt x="3743" y="123"/>
                  </a:lnTo>
                  <a:lnTo>
                    <a:pt x="3747" y="123"/>
                  </a:lnTo>
                  <a:lnTo>
                    <a:pt x="3749" y="123"/>
                  </a:lnTo>
                  <a:lnTo>
                    <a:pt x="3754" y="123"/>
                  </a:lnTo>
                  <a:lnTo>
                    <a:pt x="3758" y="123"/>
                  </a:lnTo>
                  <a:lnTo>
                    <a:pt x="3760" y="123"/>
                  </a:lnTo>
                  <a:lnTo>
                    <a:pt x="3764" y="123"/>
                  </a:lnTo>
                  <a:lnTo>
                    <a:pt x="3768" y="123"/>
                  </a:lnTo>
                  <a:lnTo>
                    <a:pt x="3772" y="123"/>
                  </a:lnTo>
                  <a:lnTo>
                    <a:pt x="3774" y="123"/>
                  </a:lnTo>
                  <a:lnTo>
                    <a:pt x="3779" y="123"/>
                  </a:lnTo>
                  <a:lnTo>
                    <a:pt x="3783" y="123"/>
                  </a:lnTo>
                  <a:lnTo>
                    <a:pt x="3787" y="123"/>
                  </a:lnTo>
                  <a:lnTo>
                    <a:pt x="3789" y="123"/>
                  </a:lnTo>
                  <a:lnTo>
                    <a:pt x="3793" y="123"/>
                  </a:lnTo>
                  <a:lnTo>
                    <a:pt x="3797" y="123"/>
                  </a:lnTo>
                  <a:lnTo>
                    <a:pt x="3802" y="123"/>
                  </a:lnTo>
                  <a:lnTo>
                    <a:pt x="3804" y="123"/>
                  </a:lnTo>
                  <a:lnTo>
                    <a:pt x="3808" y="123"/>
                  </a:lnTo>
                  <a:lnTo>
                    <a:pt x="3812" y="123"/>
                  </a:lnTo>
                  <a:lnTo>
                    <a:pt x="3814" y="123"/>
                  </a:lnTo>
                  <a:lnTo>
                    <a:pt x="3818" y="123"/>
                  </a:lnTo>
                  <a:lnTo>
                    <a:pt x="3823" y="123"/>
                  </a:lnTo>
                  <a:lnTo>
                    <a:pt x="3826" y="123"/>
                  </a:lnTo>
                  <a:lnTo>
                    <a:pt x="3829" y="123"/>
                  </a:lnTo>
                  <a:lnTo>
                    <a:pt x="3833" y="123"/>
                  </a:lnTo>
                  <a:lnTo>
                    <a:pt x="3837" y="123"/>
                  </a:lnTo>
                  <a:lnTo>
                    <a:pt x="3841" y="123"/>
                  </a:lnTo>
                  <a:lnTo>
                    <a:pt x="3843" y="123"/>
                  </a:lnTo>
                  <a:lnTo>
                    <a:pt x="3848" y="123"/>
                  </a:lnTo>
                  <a:lnTo>
                    <a:pt x="3851" y="123"/>
                  </a:lnTo>
                  <a:lnTo>
                    <a:pt x="3856" y="123"/>
                  </a:lnTo>
                  <a:lnTo>
                    <a:pt x="3858" y="123"/>
                  </a:lnTo>
                  <a:lnTo>
                    <a:pt x="3862" y="123"/>
                  </a:lnTo>
                  <a:lnTo>
                    <a:pt x="3866" y="123"/>
                  </a:lnTo>
                  <a:lnTo>
                    <a:pt x="3870" y="123"/>
                  </a:lnTo>
                  <a:lnTo>
                    <a:pt x="3873" y="123"/>
                  </a:lnTo>
                  <a:lnTo>
                    <a:pt x="3876" y="123"/>
                  </a:lnTo>
                  <a:lnTo>
                    <a:pt x="3881" y="123"/>
                  </a:lnTo>
                  <a:lnTo>
                    <a:pt x="3883" y="123"/>
                  </a:lnTo>
                  <a:lnTo>
                    <a:pt x="3887" y="123"/>
                  </a:lnTo>
                  <a:lnTo>
                    <a:pt x="3891" y="123"/>
                  </a:lnTo>
                  <a:lnTo>
                    <a:pt x="3895" y="123"/>
                  </a:lnTo>
                  <a:lnTo>
                    <a:pt x="3898" y="123"/>
                  </a:lnTo>
                  <a:lnTo>
                    <a:pt x="3901" y="123"/>
                  </a:lnTo>
                  <a:lnTo>
                    <a:pt x="3906" y="123"/>
                  </a:lnTo>
                  <a:lnTo>
                    <a:pt x="3910" y="123"/>
                  </a:lnTo>
                  <a:lnTo>
                    <a:pt x="3912" y="123"/>
                  </a:lnTo>
                  <a:lnTo>
                    <a:pt x="3916" y="123"/>
                  </a:lnTo>
                  <a:lnTo>
                    <a:pt x="3920" y="123"/>
                  </a:lnTo>
                  <a:lnTo>
                    <a:pt x="3925" y="123"/>
                  </a:lnTo>
                  <a:lnTo>
                    <a:pt x="3926" y="123"/>
                  </a:lnTo>
                  <a:lnTo>
                    <a:pt x="3931" y="123"/>
                  </a:lnTo>
                  <a:lnTo>
                    <a:pt x="3935" y="123"/>
                  </a:lnTo>
                  <a:lnTo>
                    <a:pt x="3939" y="123"/>
                  </a:lnTo>
                  <a:lnTo>
                    <a:pt x="3941" y="123"/>
                  </a:lnTo>
                  <a:lnTo>
                    <a:pt x="3945" y="123"/>
                  </a:lnTo>
                  <a:lnTo>
                    <a:pt x="3950" y="123"/>
                  </a:lnTo>
                  <a:lnTo>
                    <a:pt x="3952" y="123"/>
                  </a:lnTo>
                  <a:lnTo>
                    <a:pt x="3956" y="123"/>
                  </a:lnTo>
                  <a:lnTo>
                    <a:pt x="3960" y="123"/>
                  </a:lnTo>
                  <a:lnTo>
                    <a:pt x="3964" y="123"/>
                  </a:lnTo>
                  <a:lnTo>
                    <a:pt x="3968" y="123"/>
                  </a:lnTo>
                  <a:lnTo>
                    <a:pt x="3970" y="123"/>
                  </a:lnTo>
                  <a:lnTo>
                    <a:pt x="3975" y="123"/>
                  </a:lnTo>
                  <a:lnTo>
                    <a:pt x="3979" y="123"/>
                  </a:lnTo>
                  <a:lnTo>
                    <a:pt x="3983" y="123"/>
                  </a:lnTo>
                  <a:lnTo>
                    <a:pt x="3985" y="123"/>
                  </a:lnTo>
                  <a:lnTo>
                    <a:pt x="3989" y="123"/>
                  </a:lnTo>
                  <a:lnTo>
                    <a:pt x="3993" y="123"/>
                  </a:lnTo>
                  <a:lnTo>
                    <a:pt x="3998" y="123"/>
                  </a:lnTo>
                  <a:lnTo>
                    <a:pt x="4000" y="123"/>
                  </a:lnTo>
                  <a:lnTo>
                    <a:pt x="4004" y="123"/>
                  </a:lnTo>
                  <a:lnTo>
                    <a:pt x="4008" y="123"/>
                  </a:lnTo>
                  <a:lnTo>
                    <a:pt x="4010" y="123"/>
                  </a:lnTo>
                  <a:lnTo>
                    <a:pt x="4014" y="123"/>
                  </a:lnTo>
                  <a:lnTo>
                    <a:pt x="4018" y="123"/>
                  </a:lnTo>
                  <a:lnTo>
                    <a:pt x="4023" y="123"/>
                  </a:lnTo>
                  <a:lnTo>
                    <a:pt x="4025" y="123"/>
                  </a:lnTo>
                  <a:lnTo>
                    <a:pt x="4029" y="123"/>
                  </a:lnTo>
                  <a:lnTo>
                    <a:pt x="4033" y="123"/>
                  </a:lnTo>
                  <a:lnTo>
                    <a:pt x="4037" y="123"/>
                  </a:lnTo>
                  <a:lnTo>
                    <a:pt x="4039" y="123"/>
                  </a:lnTo>
                  <a:lnTo>
                    <a:pt x="4043" y="123"/>
                  </a:lnTo>
                  <a:lnTo>
                    <a:pt x="4048" y="123"/>
                  </a:lnTo>
                  <a:lnTo>
                    <a:pt x="4052" y="123"/>
                  </a:lnTo>
                  <a:lnTo>
                    <a:pt x="4054" y="123"/>
                  </a:lnTo>
                  <a:lnTo>
                    <a:pt x="4058" y="123"/>
                  </a:lnTo>
                  <a:lnTo>
                    <a:pt x="4062" y="123"/>
                  </a:lnTo>
                  <a:lnTo>
                    <a:pt x="4066" y="123"/>
                  </a:lnTo>
                  <a:lnTo>
                    <a:pt x="4068" y="123"/>
                  </a:lnTo>
                  <a:lnTo>
                    <a:pt x="4073" y="123"/>
                  </a:lnTo>
                  <a:lnTo>
                    <a:pt x="4077" y="123"/>
                  </a:lnTo>
                  <a:lnTo>
                    <a:pt x="4079" y="123"/>
                  </a:lnTo>
                  <a:lnTo>
                    <a:pt x="4083" y="123"/>
                  </a:lnTo>
                  <a:lnTo>
                    <a:pt x="4087" y="123"/>
                  </a:lnTo>
                  <a:lnTo>
                    <a:pt x="4091" y="123"/>
                  </a:lnTo>
                  <a:lnTo>
                    <a:pt x="4093" y="123"/>
                  </a:lnTo>
                  <a:lnTo>
                    <a:pt x="4098" y="123"/>
                  </a:lnTo>
                  <a:lnTo>
                    <a:pt x="4102" y="123"/>
                  </a:lnTo>
                  <a:lnTo>
                    <a:pt x="4106" y="123"/>
                  </a:lnTo>
                  <a:lnTo>
                    <a:pt x="4108" y="123"/>
                  </a:lnTo>
                  <a:lnTo>
                    <a:pt x="4112" y="123"/>
                  </a:lnTo>
                  <a:lnTo>
                    <a:pt x="4116" y="123"/>
                  </a:lnTo>
                  <a:lnTo>
                    <a:pt x="4120" y="123"/>
                  </a:lnTo>
                  <a:lnTo>
                    <a:pt x="4123" y="123"/>
                  </a:lnTo>
                  <a:lnTo>
                    <a:pt x="4127" y="123"/>
                  </a:lnTo>
                  <a:lnTo>
                    <a:pt x="4131" y="123"/>
                  </a:lnTo>
                  <a:lnTo>
                    <a:pt x="4135" y="123"/>
                  </a:lnTo>
                  <a:lnTo>
                    <a:pt x="4137" y="123"/>
                  </a:lnTo>
                  <a:lnTo>
                    <a:pt x="4141" y="123"/>
                  </a:lnTo>
                  <a:lnTo>
                    <a:pt x="4145" y="123"/>
                  </a:lnTo>
                  <a:lnTo>
                    <a:pt x="4147" y="123"/>
                  </a:lnTo>
                  <a:lnTo>
                    <a:pt x="4152" y="123"/>
                  </a:lnTo>
                  <a:lnTo>
                    <a:pt x="4156" y="123"/>
                  </a:lnTo>
                  <a:lnTo>
                    <a:pt x="4160" y="123"/>
                  </a:lnTo>
                  <a:lnTo>
                    <a:pt x="4162" y="123"/>
                  </a:lnTo>
                  <a:lnTo>
                    <a:pt x="4166" y="123"/>
                  </a:lnTo>
                  <a:lnTo>
                    <a:pt x="4170" y="123"/>
                  </a:lnTo>
                  <a:lnTo>
                    <a:pt x="4175" y="123"/>
                  </a:lnTo>
                  <a:lnTo>
                    <a:pt x="4177" y="123"/>
                  </a:lnTo>
                  <a:lnTo>
                    <a:pt x="4181" y="123"/>
                  </a:lnTo>
                  <a:lnTo>
                    <a:pt x="4185" y="123"/>
                  </a:lnTo>
                  <a:lnTo>
                    <a:pt x="4189" y="123"/>
                  </a:lnTo>
                  <a:lnTo>
                    <a:pt x="4191" y="123"/>
                  </a:lnTo>
                  <a:lnTo>
                    <a:pt x="4195" y="123"/>
                  </a:lnTo>
                  <a:lnTo>
                    <a:pt x="4200" y="123"/>
                  </a:lnTo>
                  <a:lnTo>
                    <a:pt x="4202" y="123"/>
                  </a:lnTo>
                  <a:lnTo>
                    <a:pt x="4206" y="123"/>
                  </a:lnTo>
                  <a:lnTo>
                    <a:pt x="4210" y="123"/>
                  </a:lnTo>
                  <a:lnTo>
                    <a:pt x="4214" y="123"/>
                  </a:lnTo>
                  <a:lnTo>
                    <a:pt x="4216" y="123"/>
                  </a:lnTo>
                  <a:lnTo>
                    <a:pt x="4220" y="123"/>
                  </a:lnTo>
                  <a:lnTo>
                    <a:pt x="4225" y="123"/>
                  </a:lnTo>
                  <a:lnTo>
                    <a:pt x="4229" y="123"/>
                  </a:lnTo>
                  <a:lnTo>
                    <a:pt x="4231" y="123"/>
                  </a:lnTo>
                  <a:lnTo>
                    <a:pt x="4235" y="123"/>
                  </a:lnTo>
                  <a:lnTo>
                    <a:pt x="4239" y="123"/>
                  </a:lnTo>
                  <a:lnTo>
                    <a:pt x="4244" y="123"/>
                  </a:lnTo>
                  <a:lnTo>
                    <a:pt x="4245" y="123"/>
                  </a:lnTo>
                  <a:lnTo>
                    <a:pt x="4250" y="123"/>
                  </a:lnTo>
                  <a:lnTo>
                    <a:pt x="4254" y="123"/>
                  </a:lnTo>
                  <a:lnTo>
                    <a:pt x="4258" y="123"/>
                  </a:lnTo>
                  <a:lnTo>
                    <a:pt x="4260" y="123"/>
                  </a:lnTo>
                  <a:lnTo>
                    <a:pt x="4264" y="123"/>
                  </a:lnTo>
                  <a:lnTo>
                    <a:pt x="4269" y="123"/>
                  </a:lnTo>
                  <a:lnTo>
                    <a:pt x="4271" y="123"/>
                  </a:lnTo>
                  <a:lnTo>
                    <a:pt x="4275" y="123"/>
                  </a:lnTo>
                  <a:lnTo>
                    <a:pt x="4279" y="123"/>
                  </a:lnTo>
                  <a:lnTo>
                    <a:pt x="4283" y="123"/>
                  </a:lnTo>
                  <a:lnTo>
                    <a:pt x="4285" y="123"/>
                  </a:lnTo>
                  <a:lnTo>
                    <a:pt x="4289" y="123"/>
                  </a:lnTo>
                  <a:lnTo>
                    <a:pt x="4294" y="123"/>
                  </a:lnTo>
                  <a:lnTo>
                    <a:pt x="4297" y="123"/>
                  </a:lnTo>
                  <a:lnTo>
                    <a:pt x="4300" y="123"/>
                  </a:lnTo>
                  <a:lnTo>
                    <a:pt x="4304" y="123"/>
                  </a:lnTo>
                  <a:lnTo>
                    <a:pt x="4308" y="123"/>
                  </a:lnTo>
                  <a:lnTo>
                    <a:pt x="4312" y="123"/>
                  </a:lnTo>
                  <a:lnTo>
                    <a:pt x="4314" y="123"/>
                  </a:lnTo>
                  <a:lnTo>
                    <a:pt x="4319" y="123"/>
                  </a:lnTo>
                  <a:lnTo>
                    <a:pt x="4322" y="123"/>
                  </a:lnTo>
                  <a:lnTo>
                    <a:pt x="4327" y="123"/>
                  </a:lnTo>
                  <a:lnTo>
                    <a:pt x="4329" y="123"/>
                  </a:lnTo>
                  <a:lnTo>
                    <a:pt x="4333" y="123"/>
                  </a:lnTo>
                  <a:lnTo>
                    <a:pt x="4337" y="123"/>
                  </a:lnTo>
                  <a:lnTo>
                    <a:pt x="4339" y="123"/>
                  </a:lnTo>
                  <a:lnTo>
                    <a:pt x="4344" y="123"/>
                  </a:lnTo>
                  <a:lnTo>
                    <a:pt x="4348" y="123"/>
                  </a:lnTo>
                  <a:lnTo>
                    <a:pt x="4352" y="123"/>
                  </a:lnTo>
                  <a:lnTo>
                    <a:pt x="4354" y="123"/>
                  </a:lnTo>
                  <a:lnTo>
                    <a:pt x="4358" y="123"/>
                  </a:lnTo>
                  <a:lnTo>
                    <a:pt x="4362" y="123"/>
                  </a:lnTo>
                  <a:lnTo>
                    <a:pt x="4366" y="123"/>
                  </a:lnTo>
                  <a:lnTo>
                    <a:pt x="4369" y="123"/>
                  </a:lnTo>
                  <a:lnTo>
                    <a:pt x="4373" y="123"/>
                  </a:lnTo>
                  <a:lnTo>
                    <a:pt x="4377" y="123"/>
                  </a:lnTo>
                  <a:lnTo>
                    <a:pt x="4381" y="123"/>
                  </a:lnTo>
                  <a:lnTo>
                    <a:pt x="4383" y="123"/>
                  </a:lnTo>
                  <a:lnTo>
                    <a:pt x="4387" y="123"/>
                  </a:lnTo>
                  <a:lnTo>
                    <a:pt x="4391" y="123"/>
                  </a:lnTo>
                  <a:lnTo>
                    <a:pt x="4394" y="123"/>
                  </a:lnTo>
                  <a:lnTo>
                    <a:pt x="4398" y="0"/>
                  </a:lnTo>
                  <a:lnTo>
                    <a:pt x="4402" y="123"/>
                  </a:lnTo>
                  <a:lnTo>
                    <a:pt x="4406" y="0"/>
                  </a:lnTo>
                  <a:lnTo>
                    <a:pt x="4410" y="123"/>
                  </a:lnTo>
                  <a:lnTo>
                    <a:pt x="4412" y="123"/>
                  </a:lnTo>
                  <a:lnTo>
                    <a:pt x="4416" y="123"/>
                  </a:lnTo>
                  <a:lnTo>
                    <a:pt x="4421" y="123"/>
                  </a:lnTo>
                  <a:lnTo>
                    <a:pt x="4425" y="123"/>
                  </a:lnTo>
                  <a:lnTo>
                    <a:pt x="4427" y="123"/>
                  </a:lnTo>
                  <a:lnTo>
                    <a:pt x="4431" y="123"/>
                  </a:lnTo>
                  <a:lnTo>
                    <a:pt x="4435" y="123"/>
                  </a:lnTo>
                  <a:lnTo>
                    <a:pt x="4439" y="123"/>
                  </a:lnTo>
                  <a:lnTo>
                    <a:pt x="4441" y="123"/>
                  </a:lnTo>
                  <a:lnTo>
                    <a:pt x="4446" y="123"/>
                  </a:lnTo>
                  <a:lnTo>
                    <a:pt x="4450" y="123"/>
                  </a:lnTo>
                  <a:lnTo>
                    <a:pt x="4454" y="123"/>
                  </a:lnTo>
                  <a:lnTo>
                    <a:pt x="4456" y="123"/>
                  </a:lnTo>
                  <a:lnTo>
                    <a:pt x="4460" y="123"/>
                  </a:lnTo>
                  <a:lnTo>
                    <a:pt x="4464" y="123"/>
                  </a:lnTo>
                  <a:lnTo>
                    <a:pt x="4466" y="123"/>
                  </a:lnTo>
                  <a:lnTo>
                    <a:pt x="4471" y="123"/>
                  </a:lnTo>
                  <a:lnTo>
                    <a:pt x="4475" y="123"/>
                  </a:lnTo>
                  <a:lnTo>
                    <a:pt x="4479" y="123"/>
                  </a:lnTo>
                  <a:lnTo>
                    <a:pt x="4481" y="123"/>
                  </a:lnTo>
                  <a:lnTo>
                    <a:pt x="4485" y="123"/>
                  </a:lnTo>
                  <a:lnTo>
                    <a:pt x="4489" y="123"/>
                  </a:lnTo>
                  <a:lnTo>
                    <a:pt x="4493" y="123"/>
                  </a:lnTo>
                  <a:lnTo>
                    <a:pt x="4496" y="123"/>
                  </a:lnTo>
                  <a:lnTo>
                    <a:pt x="4500" y="123"/>
                  </a:lnTo>
                  <a:lnTo>
                    <a:pt x="4504" y="123"/>
                  </a:lnTo>
                  <a:lnTo>
                    <a:pt x="4508" y="123"/>
                  </a:lnTo>
                  <a:lnTo>
                    <a:pt x="4510" y="123"/>
                  </a:lnTo>
                  <a:lnTo>
                    <a:pt x="4514" y="123"/>
                  </a:lnTo>
                  <a:lnTo>
                    <a:pt x="4518" y="123"/>
                  </a:lnTo>
                  <a:lnTo>
                    <a:pt x="4523" y="123"/>
                  </a:lnTo>
                  <a:lnTo>
                    <a:pt x="4525" y="123"/>
                  </a:lnTo>
                  <a:lnTo>
                    <a:pt x="4529" y="123"/>
                  </a:lnTo>
                  <a:lnTo>
                    <a:pt x="4533" y="123"/>
                  </a:lnTo>
                  <a:lnTo>
                    <a:pt x="4535" y="123"/>
                  </a:lnTo>
                  <a:lnTo>
                    <a:pt x="4539" y="123"/>
                  </a:lnTo>
                  <a:lnTo>
                    <a:pt x="4543" y="123"/>
                  </a:lnTo>
                  <a:lnTo>
                    <a:pt x="4548" y="123"/>
                  </a:lnTo>
                  <a:lnTo>
                    <a:pt x="4550" y="123"/>
                  </a:lnTo>
                  <a:lnTo>
                    <a:pt x="4554" y="123"/>
                  </a:lnTo>
                  <a:lnTo>
                    <a:pt x="4558" y="123"/>
                  </a:lnTo>
                  <a:lnTo>
                    <a:pt x="4562" y="123"/>
                  </a:lnTo>
                  <a:lnTo>
                    <a:pt x="4564" y="123"/>
                  </a:lnTo>
                  <a:lnTo>
                    <a:pt x="4568" y="123"/>
                  </a:lnTo>
                  <a:lnTo>
                    <a:pt x="4573" y="123"/>
                  </a:lnTo>
                  <a:lnTo>
                    <a:pt x="4577" y="123"/>
                  </a:lnTo>
                  <a:lnTo>
                    <a:pt x="4579" y="123"/>
                  </a:lnTo>
                  <a:lnTo>
                    <a:pt x="4583" y="123"/>
                  </a:lnTo>
                  <a:lnTo>
                    <a:pt x="4587" y="123"/>
                  </a:lnTo>
                  <a:lnTo>
                    <a:pt x="4589" y="123"/>
                  </a:lnTo>
                  <a:lnTo>
                    <a:pt x="4593" y="123"/>
                  </a:lnTo>
                  <a:lnTo>
                    <a:pt x="4598" y="123"/>
                  </a:lnTo>
                  <a:lnTo>
                    <a:pt x="4602" y="123"/>
                  </a:lnTo>
                  <a:lnTo>
                    <a:pt x="4604" y="123"/>
                  </a:lnTo>
                  <a:lnTo>
                    <a:pt x="4608" y="123"/>
                  </a:lnTo>
                  <a:lnTo>
                    <a:pt x="4612" y="123"/>
                  </a:lnTo>
                  <a:lnTo>
                    <a:pt x="4616" y="123"/>
                  </a:lnTo>
                  <a:lnTo>
                    <a:pt x="4618" y="123"/>
                  </a:lnTo>
                  <a:lnTo>
                    <a:pt x="4623" y="123"/>
                  </a:lnTo>
                  <a:lnTo>
                    <a:pt x="4627" y="123"/>
                  </a:lnTo>
                  <a:lnTo>
                    <a:pt x="4631" y="123"/>
                  </a:lnTo>
                  <a:lnTo>
                    <a:pt x="4633" y="123"/>
                  </a:lnTo>
                  <a:lnTo>
                    <a:pt x="4637" y="123"/>
                  </a:lnTo>
                  <a:lnTo>
                    <a:pt x="4641" y="123"/>
                  </a:lnTo>
                  <a:lnTo>
                    <a:pt x="4646" y="123"/>
                  </a:lnTo>
                  <a:lnTo>
                    <a:pt x="4648" y="123"/>
                  </a:lnTo>
                  <a:lnTo>
                    <a:pt x="4652" y="123"/>
                  </a:lnTo>
                  <a:lnTo>
                    <a:pt x="4656" y="123"/>
                  </a:lnTo>
                  <a:lnTo>
                    <a:pt x="4658" y="123"/>
                  </a:lnTo>
                  <a:lnTo>
                    <a:pt x="4662" y="123"/>
                  </a:lnTo>
                  <a:lnTo>
                    <a:pt x="4667" y="123"/>
                  </a:lnTo>
                  <a:lnTo>
                    <a:pt x="4671" y="123"/>
                  </a:lnTo>
                  <a:lnTo>
                    <a:pt x="4673" y="123"/>
                  </a:lnTo>
                  <a:lnTo>
                    <a:pt x="4677" y="123"/>
                  </a:lnTo>
                  <a:lnTo>
                    <a:pt x="4681" y="123"/>
                  </a:lnTo>
                  <a:lnTo>
                    <a:pt x="4685" y="123"/>
                  </a:lnTo>
                  <a:lnTo>
                    <a:pt x="4687" y="123"/>
                  </a:lnTo>
                  <a:lnTo>
                    <a:pt x="4692" y="123"/>
                  </a:lnTo>
                  <a:lnTo>
                    <a:pt x="4696" y="123"/>
                  </a:lnTo>
                  <a:lnTo>
                    <a:pt x="4700" y="123"/>
                  </a:lnTo>
                  <a:lnTo>
                    <a:pt x="4702" y="123"/>
                  </a:lnTo>
                  <a:lnTo>
                    <a:pt x="4706" y="123"/>
                  </a:lnTo>
                  <a:lnTo>
                    <a:pt x="4710" y="123"/>
                  </a:lnTo>
                  <a:lnTo>
                    <a:pt x="4715" y="123"/>
                  </a:lnTo>
                  <a:lnTo>
                    <a:pt x="4717" y="123"/>
                  </a:lnTo>
                  <a:lnTo>
                    <a:pt x="4721" y="123"/>
                  </a:lnTo>
                  <a:lnTo>
                    <a:pt x="4725" y="123"/>
                  </a:lnTo>
                  <a:lnTo>
                    <a:pt x="4727" y="123"/>
                  </a:lnTo>
                  <a:lnTo>
                    <a:pt x="4731" y="123"/>
                  </a:lnTo>
                  <a:lnTo>
                    <a:pt x="4735" y="123"/>
                  </a:lnTo>
                  <a:lnTo>
                    <a:pt x="4740" y="123"/>
                  </a:lnTo>
                  <a:lnTo>
                    <a:pt x="4742" y="123"/>
                  </a:lnTo>
                  <a:lnTo>
                    <a:pt x="4746" y="123"/>
                  </a:lnTo>
                  <a:lnTo>
                    <a:pt x="4750" y="123"/>
                  </a:lnTo>
                  <a:lnTo>
                    <a:pt x="4754" y="123"/>
                  </a:lnTo>
                  <a:lnTo>
                    <a:pt x="4756" y="123"/>
                  </a:lnTo>
                  <a:lnTo>
                    <a:pt x="4760" y="123"/>
                  </a:lnTo>
                  <a:lnTo>
                    <a:pt x="4765" y="123"/>
                  </a:lnTo>
                  <a:lnTo>
                    <a:pt x="4769" y="123"/>
                  </a:lnTo>
                  <a:lnTo>
                    <a:pt x="4771" y="123"/>
                  </a:lnTo>
                  <a:lnTo>
                    <a:pt x="4775" y="123"/>
                  </a:lnTo>
                  <a:lnTo>
                    <a:pt x="4779" y="123"/>
                  </a:lnTo>
                  <a:lnTo>
                    <a:pt x="4781" y="123"/>
                  </a:lnTo>
                  <a:lnTo>
                    <a:pt x="4785" y="123"/>
                  </a:lnTo>
                  <a:lnTo>
                    <a:pt x="4790" y="123"/>
                  </a:lnTo>
                  <a:lnTo>
                    <a:pt x="4794" y="123"/>
                  </a:lnTo>
                  <a:lnTo>
                    <a:pt x="4796" y="123"/>
                  </a:lnTo>
                  <a:lnTo>
                    <a:pt x="4800" y="123"/>
                  </a:lnTo>
                  <a:lnTo>
                    <a:pt x="4804" y="123"/>
                  </a:lnTo>
                  <a:lnTo>
                    <a:pt x="4808" y="123"/>
                  </a:lnTo>
                  <a:lnTo>
                    <a:pt x="4810" y="123"/>
                  </a:lnTo>
                  <a:lnTo>
                    <a:pt x="4814" y="123"/>
                  </a:lnTo>
                  <a:lnTo>
                    <a:pt x="4819" y="123"/>
                  </a:lnTo>
                  <a:lnTo>
                    <a:pt x="4823" y="123"/>
                  </a:lnTo>
                  <a:lnTo>
                    <a:pt x="4825" y="123"/>
                  </a:lnTo>
                  <a:lnTo>
                    <a:pt x="4829" y="123"/>
                  </a:lnTo>
                  <a:lnTo>
                    <a:pt x="4833" y="123"/>
                  </a:lnTo>
                  <a:lnTo>
                    <a:pt x="4837" y="123"/>
                  </a:lnTo>
                  <a:lnTo>
                    <a:pt x="4842" y="123"/>
                  </a:lnTo>
                  <a:lnTo>
                    <a:pt x="4844" y="123"/>
                  </a:lnTo>
                  <a:lnTo>
                    <a:pt x="4848" y="123"/>
                  </a:lnTo>
                  <a:lnTo>
                    <a:pt x="4852" y="123"/>
                  </a:lnTo>
                  <a:lnTo>
                    <a:pt x="4854" y="123"/>
                  </a:lnTo>
                  <a:lnTo>
                    <a:pt x="4858" y="123"/>
                  </a:lnTo>
                  <a:lnTo>
                    <a:pt x="4862" y="123"/>
                  </a:lnTo>
                  <a:lnTo>
                    <a:pt x="4867" y="123"/>
                  </a:lnTo>
                  <a:lnTo>
                    <a:pt x="4869" y="123"/>
                  </a:lnTo>
                  <a:lnTo>
                    <a:pt x="4873" y="123"/>
                  </a:lnTo>
                  <a:lnTo>
                    <a:pt x="4877" y="123"/>
                  </a:lnTo>
                  <a:lnTo>
                    <a:pt x="4881" y="123"/>
                  </a:lnTo>
                  <a:lnTo>
                    <a:pt x="4883" y="123"/>
                  </a:lnTo>
                  <a:lnTo>
                    <a:pt x="4887" y="123"/>
                  </a:lnTo>
                  <a:lnTo>
                    <a:pt x="4892" y="123"/>
                  </a:lnTo>
                  <a:lnTo>
                    <a:pt x="4896" y="123"/>
                  </a:lnTo>
                  <a:lnTo>
                    <a:pt x="4898" y="123"/>
                  </a:lnTo>
                  <a:lnTo>
                    <a:pt x="4902" y="123"/>
                  </a:lnTo>
                  <a:lnTo>
                    <a:pt x="4906" y="123"/>
                  </a:lnTo>
                  <a:lnTo>
                    <a:pt x="4910" y="123"/>
                  </a:lnTo>
                  <a:lnTo>
                    <a:pt x="4912" y="123"/>
                  </a:lnTo>
                  <a:lnTo>
                    <a:pt x="4917" y="123"/>
                  </a:lnTo>
                  <a:lnTo>
                    <a:pt x="4921" y="123"/>
                  </a:lnTo>
                  <a:lnTo>
                    <a:pt x="4923" y="123"/>
                  </a:lnTo>
                  <a:lnTo>
                    <a:pt x="4927" y="123"/>
                  </a:lnTo>
                  <a:lnTo>
                    <a:pt x="4931" y="123"/>
                  </a:lnTo>
                  <a:lnTo>
                    <a:pt x="4935" y="123"/>
                  </a:lnTo>
                  <a:lnTo>
                    <a:pt x="4937" y="123"/>
                  </a:lnTo>
                  <a:lnTo>
                    <a:pt x="4942" y="123"/>
                  </a:lnTo>
                  <a:lnTo>
                    <a:pt x="4946" y="123"/>
                  </a:lnTo>
                  <a:lnTo>
                    <a:pt x="4950" y="123"/>
                  </a:lnTo>
                  <a:lnTo>
                    <a:pt x="4952" y="123"/>
                  </a:lnTo>
                  <a:lnTo>
                    <a:pt x="4956" y="123"/>
                  </a:lnTo>
                  <a:lnTo>
                    <a:pt x="4960" y="123"/>
                  </a:lnTo>
                  <a:lnTo>
                    <a:pt x="4964" y="123"/>
                  </a:lnTo>
                  <a:lnTo>
                    <a:pt x="4967" y="123"/>
                  </a:lnTo>
                  <a:lnTo>
                    <a:pt x="4971" y="123"/>
                  </a:lnTo>
                  <a:lnTo>
                    <a:pt x="4975" y="123"/>
                  </a:lnTo>
                  <a:lnTo>
                    <a:pt x="4977" y="123"/>
                  </a:lnTo>
                  <a:lnTo>
                    <a:pt x="4981" y="123"/>
                  </a:lnTo>
                  <a:lnTo>
                    <a:pt x="4986" y="123"/>
                  </a:lnTo>
                  <a:lnTo>
                    <a:pt x="4989" y="123"/>
                  </a:lnTo>
                  <a:lnTo>
                    <a:pt x="4992" y="123"/>
                  </a:lnTo>
                  <a:lnTo>
                    <a:pt x="4996" y="123"/>
                  </a:lnTo>
                  <a:lnTo>
                    <a:pt x="5000" y="123"/>
                  </a:lnTo>
                  <a:lnTo>
                    <a:pt x="5004" y="123"/>
                  </a:lnTo>
                  <a:lnTo>
                    <a:pt x="5006" y="123"/>
                  </a:lnTo>
                  <a:lnTo>
                    <a:pt x="5011" y="123"/>
                  </a:lnTo>
                  <a:lnTo>
                    <a:pt x="5014" y="123"/>
                  </a:lnTo>
                  <a:lnTo>
                    <a:pt x="5019" y="123"/>
                  </a:lnTo>
                  <a:lnTo>
                    <a:pt x="5021" y="123"/>
                  </a:lnTo>
                  <a:lnTo>
                    <a:pt x="5025" y="123"/>
                  </a:lnTo>
                  <a:lnTo>
                    <a:pt x="5029" y="123"/>
                  </a:lnTo>
                  <a:lnTo>
                    <a:pt x="5033" y="123"/>
                  </a:lnTo>
                  <a:lnTo>
                    <a:pt x="5036" y="123"/>
                  </a:lnTo>
                  <a:lnTo>
                    <a:pt x="5039" y="123"/>
                  </a:lnTo>
                  <a:lnTo>
                    <a:pt x="5044" y="123"/>
                  </a:lnTo>
                  <a:lnTo>
                    <a:pt x="5046" y="123"/>
                  </a:lnTo>
                  <a:lnTo>
                    <a:pt x="5050" y="123"/>
                  </a:lnTo>
                  <a:lnTo>
                    <a:pt x="5054" y="123"/>
                  </a:lnTo>
                  <a:lnTo>
                    <a:pt x="5058" y="123"/>
                  </a:lnTo>
                  <a:lnTo>
                    <a:pt x="5061" y="123"/>
                  </a:lnTo>
                  <a:lnTo>
                    <a:pt x="5064" y="123"/>
                  </a:lnTo>
                  <a:lnTo>
                    <a:pt x="5069" y="123"/>
                  </a:lnTo>
                  <a:lnTo>
                    <a:pt x="5073" y="123"/>
                  </a:lnTo>
                  <a:lnTo>
                    <a:pt x="5075" y="123"/>
                  </a:lnTo>
                  <a:lnTo>
                    <a:pt x="5079" y="123"/>
                  </a:lnTo>
                  <a:lnTo>
                    <a:pt x="5083" y="123"/>
                  </a:lnTo>
                  <a:lnTo>
                    <a:pt x="5088" y="123"/>
                  </a:lnTo>
                  <a:lnTo>
                    <a:pt x="5089" y="123"/>
                  </a:lnTo>
                  <a:lnTo>
                    <a:pt x="5094" y="123"/>
                  </a:lnTo>
                  <a:lnTo>
                    <a:pt x="5098" y="123"/>
                  </a:lnTo>
                  <a:lnTo>
                    <a:pt x="5102" y="123"/>
                  </a:lnTo>
                  <a:lnTo>
                    <a:pt x="5104" y="123"/>
                  </a:lnTo>
                  <a:lnTo>
                    <a:pt x="5108" y="123"/>
                  </a:lnTo>
                  <a:lnTo>
                    <a:pt x="5113" y="123"/>
                  </a:lnTo>
                  <a:lnTo>
                    <a:pt x="5115" y="123"/>
                  </a:lnTo>
                  <a:lnTo>
                    <a:pt x="5119" y="123"/>
                  </a:lnTo>
                  <a:lnTo>
                    <a:pt x="5123" y="123"/>
                  </a:lnTo>
                  <a:lnTo>
                    <a:pt x="5127" y="123"/>
                  </a:lnTo>
                  <a:lnTo>
                    <a:pt x="5129" y="123"/>
                  </a:lnTo>
                  <a:lnTo>
                    <a:pt x="5133" y="123"/>
                  </a:lnTo>
                  <a:lnTo>
                    <a:pt x="5138" y="123"/>
                  </a:lnTo>
                  <a:lnTo>
                    <a:pt x="5141" y="123"/>
                  </a:lnTo>
                </a:path>
              </a:pathLst>
            </a:custGeom>
            <a:noFill/>
            <a:ln w="39688"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a:extLst>
                <a:ext uri="{FF2B5EF4-FFF2-40B4-BE49-F238E27FC236}">
                  <a16:creationId xmlns:a16="http://schemas.microsoft.com/office/drawing/2014/main" id="{2F7D0E36-F699-4016-A9ED-32C8DD4BC884}"/>
                </a:ext>
              </a:extLst>
            </p:cNvPr>
            <p:cNvSpPr>
              <a:spLocks/>
            </p:cNvSpPr>
            <p:nvPr/>
          </p:nvSpPr>
          <p:spPr bwMode="auto">
            <a:xfrm>
              <a:off x="672" y="3827"/>
              <a:ext cx="5141" cy="124"/>
            </a:xfrm>
            <a:custGeom>
              <a:avLst/>
              <a:gdLst>
                <a:gd name="T0" fmla="*/ 81 w 5141"/>
                <a:gd name="T1" fmla="*/ 124 h 124"/>
                <a:gd name="T2" fmla="*/ 165 w 5141"/>
                <a:gd name="T3" fmla="*/ 124 h 124"/>
                <a:gd name="T4" fmla="*/ 248 w 5141"/>
                <a:gd name="T5" fmla="*/ 124 h 124"/>
                <a:gd name="T6" fmla="*/ 330 w 5141"/>
                <a:gd name="T7" fmla="*/ 124 h 124"/>
                <a:gd name="T8" fmla="*/ 413 w 5141"/>
                <a:gd name="T9" fmla="*/ 124 h 124"/>
                <a:gd name="T10" fmla="*/ 498 w 5141"/>
                <a:gd name="T11" fmla="*/ 124 h 124"/>
                <a:gd name="T12" fmla="*/ 580 w 5141"/>
                <a:gd name="T13" fmla="*/ 124 h 124"/>
                <a:gd name="T14" fmla="*/ 663 w 5141"/>
                <a:gd name="T15" fmla="*/ 124 h 124"/>
                <a:gd name="T16" fmla="*/ 746 w 5141"/>
                <a:gd name="T17" fmla="*/ 124 h 124"/>
                <a:gd name="T18" fmla="*/ 830 w 5141"/>
                <a:gd name="T19" fmla="*/ 124 h 124"/>
                <a:gd name="T20" fmla="*/ 913 w 5141"/>
                <a:gd name="T21" fmla="*/ 124 h 124"/>
                <a:gd name="T22" fmla="*/ 996 w 5141"/>
                <a:gd name="T23" fmla="*/ 124 h 124"/>
                <a:gd name="T24" fmla="*/ 1080 w 5141"/>
                <a:gd name="T25" fmla="*/ 124 h 124"/>
                <a:gd name="T26" fmla="*/ 1163 w 5141"/>
                <a:gd name="T27" fmla="*/ 124 h 124"/>
                <a:gd name="T28" fmla="*/ 1247 w 5141"/>
                <a:gd name="T29" fmla="*/ 124 h 124"/>
                <a:gd name="T30" fmla="*/ 1330 w 5141"/>
                <a:gd name="T31" fmla="*/ 124 h 124"/>
                <a:gd name="T32" fmla="*/ 1413 w 5141"/>
                <a:gd name="T33" fmla="*/ 124 h 124"/>
                <a:gd name="T34" fmla="*/ 1496 w 5141"/>
                <a:gd name="T35" fmla="*/ 124 h 124"/>
                <a:gd name="T36" fmla="*/ 1580 w 5141"/>
                <a:gd name="T37" fmla="*/ 124 h 124"/>
                <a:gd name="T38" fmla="*/ 1663 w 5141"/>
                <a:gd name="T39" fmla="*/ 124 h 124"/>
                <a:gd name="T40" fmla="*/ 1747 w 5141"/>
                <a:gd name="T41" fmla="*/ 124 h 124"/>
                <a:gd name="T42" fmla="*/ 1830 w 5141"/>
                <a:gd name="T43" fmla="*/ 124 h 124"/>
                <a:gd name="T44" fmla="*/ 1913 w 5141"/>
                <a:gd name="T45" fmla="*/ 124 h 124"/>
                <a:gd name="T46" fmla="*/ 1997 w 5141"/>
                <a:gd name="T47" fmla="*/ 124 h 124"/>
                <a:gd name="T48" fmla="*/ 2080 w 5141"/>
                <a:gd name="T49" fmla="*/ 124 h 124"/>
                <a:gd name="T50" fmla="*/ 2163 w 5141"/>
                <a:gd name="T51" fmla="*/ 124 h 124"/>
                <a:gd name="T52" fmla="*/ 2247 w 5141"/>
                <a:gd name="T53" fmla="*/ 124 h 124"/>
                <a:gd name="T54" fmla="*/ 2330 w 5141"/>
                <a:gd name="T55" fmla="*/ 124 h 124"/>
                <a:gd name="T56" fmla="*/ 2414 w 5141"/>
                <a:gd name="T57" fmla="*/ 124 h 124"/>
                <a:gd name="T58" fmla="*/ 2497 w 5141"/>
                <a:gd name="T59" fmla="*/ 124 h 124"/>
                <a:gd name="T60" fmla="*/ 2580 w 5141"/>
                <a:gd name="T61" fmla="*/ 124 h 124"/>
                <a:gd name="T62" fmla="*/ 2664 w 5141"/>
                <a:gd name="T63" fmla="*/ 124 h 124"/>
                <a:gd name="T64" fmla="*/ 2747 w 5141"/>
                <a:gd name="T65" fmla="*/ 124 h 124"/>
                <a:gd name="T66" fmla="*/ 2830 w 5141"/>
                <a:gd name="T67" fmla="*/ 124 h 124"/>
                <a:gd name="T68" fmla="*/ 2914 w 5141"/>
                <a:gd name="T69" fmla="*/ 124 h 124"/>
                <a:gd name="T70" fmla="*/ 2997 w 5141"/>
                <a:gd name="T71" fmla="*/ 124 h 124"/>
                <a:gd name="T72" fmla="*/ 3081 w 5141"/>
                <a:gd name="T73" fmla="*/ 124 h 124"/>
                <a:gd name="T74" fmla="*/ 3164 w 5141"/>
                <a:gd name="T75" fmla="*/ 124 h 124"/>
                <a:gd name="T76" fmla="*/ 3247 w 5141"/>
                <a:gd name="T77" fmla="*/ 124 h 124"/>
                <a:gd name="T78" fmla="*/ 3331 w 5141"/>
                <a:gd name="T79" fmla="*/ 124 h 124"/>
                <a:gd name="T80" fmla="*/ 3414 w 5141"/>
                <a:gd name="T81" fmla="*/ 124 h 124"/>
                <a:gd name="T82" fmla="*/ 3495 w 5141"/>
                <a:gd name="T83" fmla="*/ 124 h 124"/>
                <a:gd name="T84" fmla="*/ 3581 w 5141"/>
                <a:gd name="T85" fmla="*/ 124 h 124"/>
                <a:gd name="T86" fmla="*/ 3664 w 5141"/>
                <a:gd name="T87" fmla="*/ 124 h 124"/>
                <a:gd name="T88" fmla="*/ 3747 w 5141"/>
                <a:gd name="T89" fmla="*/ 124 h 124"/>
                <a:gd name="T90" fmla="*/ 3829 w 5141"/>
                <a:gd name="T91" fmla="*/ 124 h 124"/>
                <a:gd name="T92" fmla="*/ 3912 w 5141"/>
                <a:gd name="T93" fmla="*/ 124 h 124"/>
                <a:gd name="T94" fmla="*/ 3998 w 5141"/>
                <a:gd name="T95" fmla="*/ 124 h 124"/>
                <a:gd name="T96" fmla="*/ 4079 w 5141"/>
                <a:gd name="T97" fmla="*/ 124 h 124"/>
                <a:gd name="T98" fmla="*/ 4162 w 5141"/>
                <a:gd name="T99" fmla="*/ 124 h 124"/>
                <a:gd name="T100" fmla="*/ 4245 w 5141"/>
                <a:gd name="T101" fmla="*/ 124 h 124"/>
                <a:gd name="T102" fmla="*/ 4329 w 5141"/>
                <a:gd name="T103" fmla="*/ 124 h 124"/>
                <a:gd name="T104" fmla="*/ 4412 w 5141"/>
                <a:gd name="T105" fmla="*/ 124 h 124"/>
                <a:gd name="T106" fmla="*/ 4496 w 5141"/>
                <a:gd name="T107" fmla="*/ 124 h 124"/>
                <a:gd name="T108" fmla="*/ 4579 w 5141"/>
                <a:gd name="T109" fmla="*/ 124 h 124"/>
                <a:gd name="T110" fmla="*/ 4662 w 5141"/>
                <a:gd name="T111" fmla="*/ 124 h 124"/>
                <a:gd name="T112" fmla="*/ 4746 w 5141"/>
                <a:gd name="T113" fmla="*/ 124 h 124"/>
                <a:gd name="T114" fmla="*/ 4829 w 5141"/>
                <a:gd name="T115" fmla="*/ 124 h 124"/>
                <a:gd name="T116" fmla="*/ 4912 w 5141"/>
                <a:gd name="T117" fmla="*/ 124 h 124"/>
                <a:gd name="T118" fmla="*/ 4996 w 5141"/>
                <a:gd name="T119" fmla="*/ 124 h 124"/>
                <a:gd name="T120" fmla="*/ 5079 w 5141"/>
                <a:gd name="T12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41" h="124">
                  <a:moveTo>
                    <a:pt x="0" y="124"/>
                  </a:moveTo>
                  <a:lnTo>
                    <a:pt x="4" y="124"/>
                  </a:lnTo>
                  <a:lnTo>
                    <a:pt x="9" y="124"/>
                  </a:lnTo>
                  <a:lnTo>
                    <a:pt x="13" y="124"/>
                  </a:lnTo>
                  <a:lnTo>
                    <a:pt x="15" y="124"/>
                  </a:lnTo>
                  <a:lnTo>
                    <a:pt x="19" y="124"/>
                  </a:lnTo>
                  <a:lnTo>
                    <a:pt x="23" y="124"/>
                  </a:lnTo>
                  <a:lnTo>
                    <a:pt x="27" y="124"/>
                  </a:lnTo>
                  <a:lnTo>
                    <a:pt x="29" y="124"/>
                  </a:lnTo>
                  <a:lnTo>
                    <a:pt x="34" y="124"/>
                  </a:lnTo>
                  <a:lnTo>
                    <a:pt x="38" y="124"/>
                  </a:lnTo>
                  <a:lnTo>
                    <a:pt x="42" y="124"/>
                  </a:lnTo>
                  <a:lnTo>
                    <a:pt x="44" y="124"/>
                  </a:lnTo>
                  <a:lnTo>
                    <a:pt x="48" y="124"/>
                  </a:lnTo>
                  <a:lnTo>
                    <a:pt x="52" y="124"/>
                  </a:lnTo>
                  <a:lnTo>
                    <a:pt x="56" y="124"/>
                  </a:lnTo>
                  <a:lnTo>
                    <a:pt x="59" y="124"/>
                  </a:lnTo>
                  <a:lnTo>
                    <a:pt x="63" y="124"/>
                  </a:lnTo>
                  <a:lnTo>
                    <a:pt x="67" y="124"/>
                  </a:lnTo>
                  <a:lnTo>
                    <a:pt x="69" y="124"/>
                  </a:lnTo>
                  <a:lnTo>
                    <a:pt x="73" y="124"/>
                  </a:lnTo>
                  <a:lnTo>
                    <a:pt x="77" y="124"/>
                  </a:lnTo>
                  <a:lnTo>
                    <a:pt x="81" y="124"/>
                  </a:lnTo>
                  <a:lnTo>
                    <a:pt x="84" y="124"/>
                  </a:lnTo>
                  <a:lnTo>
                    <a:pt x="88" y="124"/>
                  </a:lnTo>
                  <a:lnTo>
                    <a:pt x="92" y="124"/>
                  </a:lnTo>
                  <a:lnTo>
                    <a:pt x="96" y="124"/>
                  </a:lnTo>
                  <a:lnTo>
                    <a:pt x="98" y="124"/>
                  </a:lnTo>
                  <a:lnTo>
                    <a:pt x="102" y="124"/>
                  </a:lnTo>
                  <a:lnTo>
                    <a:pt x="106" y="124"/>
                  </a:lnTo>
                  <a:lnTo>
                    <a:pt x="111" y="124"/>
                  </a:lnTo>
                  <a:lnTo>
                    <a:pt x="113" y="124"/>
                  </a:lnTo>
                  <a:lnTo>
                    <a:pt x="117" y="124"/>
                  </a:lnTo>
                  <a:lnTo>
                    <a:pt x="121" y="124"/>
                  </a:lnTo>
                  <a:lnTo>
                    <a:pt x="125" y="124"/>
                  </a:lnTo>
                  <a:lnTo>
                    <a:pt x="127" y="124"/>
                  </a:lnTo>
                  <a:lnTo>
                    <a:pt x="131" y="124"/>
                  </a:lnTo>
                  <a:lnTo>
                    <a:pt x="136" y="124"/>
                  </a:lnTo>
                  <a:lnTo>
                    <a:pt x="138" y="124"/>
                  </a:lnTo>
                  <a:lnTo>
                    <a:pt x="142" y="124"/>
                  </a:lnTo>
                  <a:lnTo>
                    <a:pt x="146" y="124"/>
                  </a:lnTo>
                  <a:lnTo>
                    <a:pt x="150" y="124"/>
                  </a:lnTo>
                  <a:lnTo>
                    <a:pt x="152" y="124"/>
                  </a:lnTo>
                  <a:lnTo>
                    <a:pt x="156" y="124"/>
                  </a:lnTo>
                  <a:lnTo>
                    <a:pt x="161" y="124"/>
                  </a:lnTo>
                  <a:lnTo>
                    <a:pt x="165" y="124"/>
                  </a:lnTo>
                  <a:lnTo>
                    <a:pt x="167" y="124"/>
                  </a:lnTo>
                  <a:lnTo>
                    <a:pt x="171" y="124"/>
                  </a:lnTo>
                  <a:lnTo>
                    <a:pt x="175" y="124"/>
                  </a:lnTo>
                  <a:lnTo>
                    <a:pt x="179" y="124"/>
                  </a:lnTo>
                  <a:lnTo>
                    <a:pt x="181" y="124"/>
                  </a:lnTo>
                  <a:lnTo>
                    <a:pt x="186" y="124"/>
                  </a:lnTo>
                  <a:lnTo>
                    <a:pt x="190" y="124"/>
                  </a:lnTo>
                  <a:lnTo>
                    <a:pt x="192" y="124"/>
                  </a:lnTo>
                  <a:lnTo>
                    <a:pt x="196" y="124"/>
                  </a:lnTo>
                  <a:lnTo>
                    <a:pt x="200" y="124"/>
                  </a:lnTo>
                  <a:lnTo>
                    <a:pt x="204" y="124"/>
                  </a:lnTo>
                  <a:lnTo>
                    <a:pt x="206" y="124"/>
                  </a:lnTo>
                  <a:lnTo>
                    <a:pt x="211" y="124"/>
                  </a:lnTo>
                  <a:lnTo>
                    <a:pt x="215" y="124"/>
                  </a:lnTo>
                  <a:lnTo>
                    <a:pt x="219" y="124"/>
                  </a:lnTo>
                  <a:lnTo>
                    <a:pt x="221" y="124"/>
                  </a:lnTo>
                  <a:lnTo>
                    <a:pt x="225" y="124"/>
                  </a:lnTo>
                  <a:lnTo>
                    <a:pt x="229" y="124"/>
                  </a:lnTo>
                  <a:lnTo>
                    <a:pt x="234" y="124"/>
                  </a:lnTo>
                  <a:lnTo>
                    <a:pt x="236" y="124"/>
                  </a:lnTo>
                  <a:lnTo>
                    <a:pt x="240" y="124"/>
                  </a:lnTo>
                  <a:lnTo>
                    <a:pt x="244" y="124"/>
                  </a:lnTo>
                  <a:lnTo>
                    <a:pt x="248" y="124"/>
                  </a:lnTo>
                  <a:lnTo>
                    <a:pt x="250" y="124"/>
                  </a:lnTo>
                  <a:lnTo>
                    <a:pt x="255" y="124"/>
                  </a:lnTo>
                  <a:lnTo>
                    <a:pt x="259" y="124"/>
                  </a:lnTo>
                  <a:lnTo>
                    <a:pt x="261" y="124"/>
                  </a:lnTo>
                  <a:lnTo>
                    <a:pt x="265" y="124"/>
                  </a:lnTo>
                  <a:lnTo>
                    <a:pt x="269" y="124"/>
                  </a:lnTo>
                  <a:lnTo>
                    <a:pt x="273" y="124"/>
                  </a:lnTo>
                  <a:lnTo>
                    <a:pt x="275" y="124"/>
                  </a:lnTo>
                  <a:lnTo>
                    <a:pt x="280" y="124"/>
                  </a:lnTo>
                  <a:lnTo>
                    <a:pt x="284" y="124"/>
                  </a:lnTo>
                  <a:lnTo>
                    <a:pt x="288" y="124"/>
                  </a:lnTo>
                  <a:lnTo>
                    <a:pt x="290" y="124"/>
                  </a:lnTo>
                  <a:lnTo>
                    <a:pt x="294" y="124"/>
                  </a:lnTo>
                  <a:lnTo>
                    <a:pt x="298" y="124"/>
                  </a:lnTo>
                  <a:lnTo>
                    <a:pt x="302" y="124"/>
                  </a:lnTo>
                  <a:lnTo>
                    <a:pt x="305" y="124"/>
                  </a:lnTo>
                  <a:lnTo>
                    <a:pt x="308" y="124"/>
                  </a:lnTo>
                  <a:lnTo>
                    <a:pt x="313" y="124"/>
                  </a:lnTo>
                  <a:lnTo>
                    <a:pt x="317" y="124"/>
                  </a:lnTo>
                  <a:lnTo>
                    <a:pt x="319" y="124"/>
                  </a:lnTo>
                  <a:lnTo>
                    <a:pt x="323" y="124"/>
                  </a:lnTo>
                  <a:lnTo>
                    <a:pt x="327" y="124"/>
                  </a:lnTo>
                  <a:lnTo>
                    <a:pt x="330" y="124"/>
                  </a:lnTo>
                  <a:lnTo>
                    <a:pt x="333" y="124"/>
                  </a:lnTo>
                  <a:lnTo>
                    <a:pt x="338" y="124"/>
                  </a:lnTo>
                  <a:lnTo>
                    <a:pt x="342" y="124"/>
                  </a:lnTo>
                  <a:lnTo>
                    <a:pt x="344" y="124"/>
                  </a:lnTo>
                  <a:lnTo>
                    <a:pt x="348" y="124"/>
                  </a:lnTo>
                  <a:lnTo>
                    <a:pt x="352" y="124"/>
                  </a:lnTo>
                  <a:lnTo>
                    <a:pt x="357" y="124"/>
                  </a:lnTo>
                  <a:lnTo>
                    <a:pt x="359" y="124"/>
                  </a:lnTo>
                  <a:lnTo>
                    <a:pt x="363" y="124"/>
                  </a:lnTo>
                  <a:lnTo>
                    <a:pt x="367" y="124"/>
                  </a:lnTo>
                  <a:lnTo>
                    <a:pt x="371" y="124"/>
                  </a:lnTo>
                  <a:lnTo>
                    <a:pt x="373" y="124"/>
                  </a:lnTo>
                  <a:lnTo>
                    <a:pt x="377" y="124"/>
                  </a:lnTo>
                  <a:lnTo>
                    <a:pt x="382" y="124"/>
                  </a:lnTo>
                  <a:lnTo>
                    <a:pt x="384" y="124"/>
                  </a:lnTo>
                  <a:lnTo>
                    <a:pt x="388" y="124"/>
                  </a:lnTo>
                  <a:lnTo>
                    <a:pt x="392" y="124"/>
                  </a:lnTo>
                  <a:lnTo>
                    <a:pt x="396" y="124"/>
                  </a:lnTo>
                  <a:lnTo>
                    <a:pt x="398" y="124"/>
                  </a:lnTo>
                  <a:lnTo>
                    <a:pt x="402" y="124"/>
                  </a:lnTo>
                  <a:lnTo>
                    <a:pt x="407" y="124"/>
                  </a:lnTo>
                  <a:lnTo>
                    <a:pt x="411" y="124"/>
                  </a:lnTo>
                  <a:lnTo>
                    <a:pt x="413" y="124"/>
                  </a:lnTo>
                  <a:lnTo>
                    <a:pt x="417" y="124"/>
                  </a:lnTo>
                  <a:lnTo>
                    <a:pt x="421" y="124"/>
                  </a:lnTo>
                  <a:lnTo>
                    <a:pt x="425" y="124"/>
                  </a:lnTo>
                  <a:lnTo>
                    <a:pt x="430" y="124"/>
                  </a:lnTo>
                  <a:lnTo>
                    <a:pt x="432" y="124"/>
                  </a:lnTo>
                  <a:lnTo>
                    <a:pt x="436" y="124"/>
                  </a:lnTo>
                  <a:lnTo>
                    <a:pt x="440" y="124"/>
                  </a:lnTo>
                  <a:lnTo>
                    <a:pt x="444" y="124"/>
                  </a:lnTo>
                  <a:lnTo>
                    <a:pt x="446" y="124"/>
                  </a:lnTo>
                  <a:lnTo>
                    <a:pt x="450" y="124"/>
                  </a:lnTo>
                  <a:lnTo>
                    <a:pt x="455" y="124"/>
                  </a:lnTo>
                  <a:lnTo>
                    <a:pt x="457" y="124"/>
                  </a:lnTo>
                  <a:lnTo>
                    <a:pt x="461" y="124"/>
                  </a:lnTo>
                  <a:lnTo>
                    <a:pt x="465" y="124"/>
                  </a:lnTo>
                  <a:lnTo>
                    <a:pt x="469" y="124"/>
                  </a:lnTo>
                  <a:lnTo>
                    <a:pt x="471" y="124"/>
                  </a:lnTo>
                  <a:lnTo>
                    <a:pt x="475" y="124"/>
                  </a:lnTo>
                  <a:lnTo>
                    <a:pt x="480" y="124"/>
                  </a:lnTo>
                  <a:lnTo>
                    <a:pt x="484" y="124"/>
                  </a:lnTo>
                  <a:lnTo>
                    <a:pt x="486" y="124"/>
                  </a:lnTo>
                  <a:lnTo>
                    <a:pt x="490" y="124"/>
                  </a:lnTo>
                  <a:lnTo>
                    <a:pt x="494" y="124"/>
                  </a:lnTo>
                  <a:lnTo>
                    <a:pt x="498" y="124"/>
                  </a:lnTo>
                  <a:lnTo>
                    <a:pt x="500" y="124"/>
                  </a:lnTo>
                  <a:lnTo>
                    <a:pt x="505" y="124"/>
                  </a:lnTo>
                  <a:lnTo>
                    <a:pt x="509" y="124"/>
                  </a:lnTo>
                  <a:lnTo>
                    <a:pt x="513" y="124"/>
                  </a:lnTo>
                  <a:lnTo>
                    <a:pt x="515" y="124"/>
                  </a:lnTo>
                  <a:lnTo>
                    <a:pt x="519" y="124"/>
                  </a:lnTo>
                  <a:lnTo>
                    <a:pt x="523" y="124"/>
                  </a:lnTo>
                  <a:lnTo>
                    <a:pt x="525" y="124"/>
                  </a:lnTo>
                  <a:lnTo>
                    <a:pt x="530" y="124"/>
                  </a:lnTo>
                  <a:lnTo>
                    <a:pt x="534" y="124"/>
                  </a:lnTo>
                  <a:lnTo>
                    <a:pt x="538" y="124"/>
                  </a:lnTo>
                  <a:lnTo>
                    <a:pt x="540" y="124"/>
                  </a:lnTo>
                  <a:lnTo>
                    <a:pt x="544" y="124"/>
                  </a:lnTo>
                  <a:lnTo>
                    <a:pt x="548" y="124"/>
                  </a:lnTo>
                  <a:lnTo>
                    <a:pt x="552" y="124"/>
                  </a:lnTo>
                  <a:lnTo>
                    <a:pt x="555" y="124"/>
                  </a:lnTo>
                  <a:lnTo>
                    <a:pt x="559" y="124"/>
                  </a:lnTo>
                  <a:lnTo>
                    <a:pt x="563" y="124"/>
                  </a:lnTo>
                  <a:lnTo>
                    <a:pt x="567" y="124"/>
                  </a:lnTo>
                  <a:lnTo>
                    <a:pt x="569" y="124"/>
                  </a:lnTo>
                  <a:lnTo>
                    <a:pt x="574" y="124"/>
                  </a:lnTo>
                  <a:lnTo>
                    <a:pt x="577" y="124"/>
                  </a:lnTo>
                  <a:lnTo>
                    <a:pt x="580" y="124"/>
                  </a:lnTo>
                  <a:lnTo>
                    <a:pt x="584" y="124"/>
                  </a:lnTo>
                  <a:lnTo>
                    <a:pt x="588" y="124"/>
                  </a:lnTo>
                  <a:lnTo>
                    <a:pt x="592" y="124"/>
                  </a:lnTo>
                  <a:lnTo>
                    <a:pt x="594" y="124"/>
                  </a:lnTo>
                  <a:lnTo>
                    <a:pt x="599" y="124"/>
                  </a:lnTo>
                  <a:lnTo>
                    <a:pt x="602" y="124"/>
                  </a:lnTo>
                  <a:lnTo>
                    <a:pt x="607" y="124"/>
                  </a:lnTo>
                  <a:lnTo>
                    <a:pt x="609" y="124"/>
                  </a:lnTo>
                  <a:lnTo>
                    <a:pt x="613" y="124"/>
                  </a:lnTo>
                  <a:lnTo>
                    <a:pt x="617" y="124"/>
                  </a:lnTo>
                  <a:lnTo>
                    <a:pt x="621" y="124"/>
                  </a:lnTo>
                  <a:lnTo>
                    <a:pt x="623" y="124"/>
                  </a:lnTo>
                  <a:lnTo>
                    <a:pt x="627" y="124"/>
                  </a:lnTo>
                  <a:lnTo>
                    <a:pt x="632" y="124"/>
                  </a:lnTo>
                  <a:lnTo>
                    <a:pt x="636" y="124"/>
                  </a:lnTo>
                  <a:lnTo>
                    <a:pt x="638" y="124"/>
                  </a:lnTo>
                  <a:lnTo>
                    <a:pt x="642" y="124"/>
                  </a:lnTo>
                  <a:lnTo>
                    <a:pt x="646" y="124"/>
                  </a:lnTo>
                  <a:lnTo>
                    <a:pt x="648" y="124"/>
                  </a:lnTo>
                  <a:lnTo>
                    <a:pt x="652" y="124"/>
                  </a:lnTo>
                  <a:lnTo>
                    <a:pt x="657" y="124"/>
                  </a:lnTo>
                  <a:lnTo>
                    <a:pt x="661" y="124"/>
                  </a:lnTo>
                  <a:lnTo>
                    <a:pt x="663" y="124"/>
                  </a:lnTo>
                  <a:lnTo>
                    <a:pt x="667" y="124"/>
                  </a:lnTo>
                  <a:lnTo>
                    <a:pt x="671" y="124"/>
                  </a:lnTo>
                  <a:lnTo>
                    <a:pt x="676" y="124"/>
                  </a:lnTo>
                  <a:lnTo>
                    <a:pt x="677" y="124"/>
                  </a:lnTo>
                  <a:lnTo>
                    <a:pt x="682" y="124"/>
                  </a:lnTo>
                  <a:lnTo>
                    <a:pt x="686" y="124"/>
                  </a:lnTo>
                  <a:lnTo>
                    <a:pt x="690" y="124"/>
                  </a:lnTo>
                  <a:lnTo>
                    <a:pt x="692" y="124"/>
                  </a:lnTo>
                  <a:lnTo>
                    <a:pt x="696" y="124"/>
                  </a:lnTo>
                  <a:lnTo>
                    <a:pt x="701" y="124"/>
                  </a:lnTo>
                  <a:lnTo>
                    <a:pt x="704" y="124"/>
                  </a:lnTo>
                  <a:lnTo>
                    <a:pt x="707" y="124"/>
                  </a:lnTo>
                  <a:lnTo>
                    <a:pt x="711" y="124"/>
                  </a:lnTo>
                  <a:lnTo>
                    <a:pt x="715" y="124"/>
                  </a:lnTo>
                  <a:lnTo>
                    <a:pt x="717" y="124"/>
                  </a:lnTo>
                  <a:lnTo>
                    <a:pt x="721" y="124"/>
                  </a:lnTo>
                  <a:lnTo>
                    <a:pt x="726" y="124"/>
                  </a:lnTo>
                  <a:lnTo>
                    <a:pt x="729" y="124"/>
                  </a:lnTo>
                  <a:lnTo>
                    <a:pt x="732" y="124"/>
                  </a:lnTo>
                  <a:lnTo>
                    <a:pt x="736" y="124"/>
                  </a:lnTo>
                  <a:lnTo>
                    <a:pt x="740" y="124"/>
                  </a:lnTo>
                  <a:lnTo>
                    <a:pt x="744" y="124"/>
                  </a:lnTo>
                  <a:lnTo>
                    <a:pt x="746" y="124"/>
                  </a:lnTo>
                  <a:lnTo>
                    <a:pt x="751" y="124"/>
                  </a:lnTo>
                  <a:lnTo>
                    <a:pt x="755" y="124"/>
                  </a:lnTo>
                  <a:lnTo>
                    <a:pt x="759" y="124"/>
                  </a:lnTo>
                  <a:lnTo>
                    <a:pt x="761" y="124"/>
                  </a:lnTo>
                  <a:lnTo>
                    <a:pt x="765" y="124"/>
                  </a:lnTo>
                  <a:lnTo>
                    <a:pt x="769" y="124"/>
                  </a:lnTo>
                  <a:lnTo>
                    <a:pt x="771" y="124"/>
                  </a:lnTo>
                  <a:lnTo>
                    <a:pt x="776" y="124"/>
                  </a:lnTo>
                  <a:lnTo>
                    <a:pt x="780" y="124"/>
                  </a:lnTo>
                  <a:lnTo>
                    <a:pt x="784" y="124"/>
                  </a:lnTo>
                  <a:lnTo>
                    <a:pt x="786" y="124"/>
                  </a:lnTo>
                  <a:lnTo>
                    <a:pt x="790" y="124"/>
                  </a:lnTo>
                  <a:lnTo>
                    <a:pt x="794" y="124"/>
                  </a:lnTo>
                  <a:lnTo>
                    <a:pt x="798" y="124"/>
                  </a:lnTo>
                  <a:lnTo>
                    <a:pt x="801" y="124"/>
                  </a:lnTo>
                  <a:lnTo>
                    <a:pt x="805" y="124"/>
                  </a:lnTo>
                  <a:lnTo>
                    <a:pt x="809" y="124"/>
                  </a:lnTo>
                  <a:lnTo>
                    <a:pt x="813" y="124"/>
                  </a:lnTo>
                  <a:lnTo>
                    <a:pt x="815" y="124"/>
                  </a:lnTo>
                  <a:lnTo>
                    <a:pt x="819" y="124"/>
                  </a:lnTo>
                  <a:lnTo>
                    <a:pt x="823" y="124"/>
                  </a:lnTo>
                  <a:lnTo>
                    <a:pt x="828" y="124"/>
                  </a:lnTo>
                  <a:lnTo>
                    <a:pt x="830" y="124"/>
                  </a:lnTo>
                  <a:lnTo>
                    <a:pt x="834" y="124"/>
                  </a:lnTo>
                  <a:lnTo>
                    <a:pt x="838" y="124"/>
                  </a:lnTo>
                  <a:lnTo>
                    <a:pt x="840" y="124"/>
                  </a:lnTo>
                  <a:lnTo>
                    <a:pt x="844" y="124"/>
                  </a:lnTo>
                  <a:lnTo>
                    <a:pt x="848" y="124"/>
                  </a:lnTo>
                  <a:lnTo>
                    <a:pt x="853" y="124"/>
                  </a:lnTo>
                  <a:lnTo>
                    <a:pt x="855" y="124"/>
                  </a:lnTo>
                  <a:lnTo>
                    <a:pt x="859" y="124"/>
                  </a:lnTo>
                  <a:lnTo>
                    <a:pt x="863" y="124"/>
                  </a:lnTo>
                  <a:lnTo>
                    <a:pt x="867" y="124"/>
                  </a:lnTo>
                  <a:lnTo>
                    <a:pt x="871" y="124"/>
                  </a:lnTo>
                  <a:lnTo>
                    <a:pt x="873" y="124"/>
                  </a:lnTo>
                  <a:lnTo>
                    <a:pt x="878" y="124"/>
                  </a:lnTo>
                  <a:lnTo>
                    <a:pt x="882" y="124"/>
                  </a:lnTo>
                  <a:lnTo>
                    <a:pt x="886" y="124"/>
                  </a:lnTo>
                  <a:lnTo>
                    <a:pt x="888" y="124"/>
                  </a:lnTo>
                  <a:lnTo>
                    <a:pt x="892" y="124"/>
                  </a:lnTo>
                  <a:lnTo>
                    <a:pt x="896" y="124"/>
                  </a:lnTo>
                  <a:lnTo>
                    <a:pt x="901" y="124"/>
                  </a:lnTo>
                  <a:lnTo>
                    <a:pt x="903" y="124"/>
                  </a:lnTo>
                  <a:lnTo>
                    <a:pt x="907" y="124"/>
                  </a:lnTo>
                  <a:lnTo>
                    <a:pt x="911" y="124"/>
                  </a:lnTo>
                  <a:lnTo>
                    <a:pt x="913" y="124"/>
                  </a:lnTo>
                  <a:lnTo>
                    <a:pt x="917" y="124"/>
                  </a:lnTo>
                  <a:lnTo>
                    <a:pt x="921" y="124"/>
                  </a:lnTo>
                  <a:lnTo>
                    <a:pt x="926" y="124"/>
                  </a:lnTo>
                  <a:lnTo>
                    <a:pt x="928" y="124"/>
                  </a:lnTo>
                  <a:lnTo>
                    <a:pt x="932" y="124"/>
                  </a:lnTo>
                  <a:lnTo>
                    <a:pt x="936" y="124"/>
                  </a:lnTo>
                  <a:lnTo>
                    <a:pt x="940" y="124"/>
                  </a:lnTo>
                  <a:lnTo>
                    <a:pt x="942" y="124"/>
                  </a:lnTo>
                  <a:lnTo>
                    <a:pt x="946" y="124"/>
                  </a:lnTo>
                  <a:lnTo>
                    <a:pt x="950" y="124"/>
                  </a:lnTo>
                  <a:lnTo>
                    <a:pt x="955" y="124"/>
                  </a:lnTo>
                  <a:lnTo>
                    <a:pt x="957" y="124"/>
                  </a:lnTo>
                  <a:lnTo>
                    <a:pt x="961" y="124"/>
                  </a:lnTo>
                  <a:lnTo>
                    <a:pt x="965" y="124"/>
                  </a:lnTo>
                  <a:lnTo>
                    <a:pt x="967" y="124"/>
                  </a:lnTo>
                  <a:lnTo>
                    <a:pt x="971" y="124"/>
                  </a:lnTo>
                  <a:lnTo>
                    <a:pt x="975" y="124"/>
                  </a:lnTo>
                  <a:lnTo>
                    <a:pt x="980" y="124"/>
                  </a:lnTo>
                  <a:lnTo>
                    <a:pt x="982" y="124"/>
                  </a:lnTo>
                  <a:lnTo>
                    <a:pt x="986" y="124"/>
                  </a:lnTo>
                  <a:lnTo>
                    <a:pt x="990" y="124"/>
                  </a:lnTo>
                  <a:lnTo>
                    <a:pt x="994" y="124"/>
                  </a:lnTo>
                  <a:lnTo>
                    <a:pt x="996" y="124"/>
                  </a:lnTo>
                  <a:lnTo>
                    <a:pt x="1000" y="124"/>
                  </a:lnTo>
                  <a:lnTo>
                    <a:pt x="1005" y="124"/>
                  </a:lnTo>
                  <a:lnTo>
                    <a:pt x="1009" y="124"/>
                  </a:lnTo>
                  <a:lnTo>
                    <a:pt x="1011" y="124"/>
                  </a:lnTo>
                  <a:lnTo>
                    <a:pt x="1015" y="124"/>
                  </a:lnTo>
                  <a:lnTo>
                    <a:pt x="1019" y="124"/>
                  </a:lnTo>
                  <a:lnTo>
                    <a:pt x="1023" y="124"/>
                  </a:lnTo>
                  <a:lnTo>
                    <a:pt x="1025" y="124"/>
                  </a:lnTo>
                  <a:lnTo>
                    <a:pt x="1030" y="124"/>
                  </a:lnTo>
                  <a:lnTo>
                    <a:pt x="1034" y="124"/>
                  </a:lnTo>
                  <a:lnTo>
                    <a:pt x="1036" y="124"/>
                  </a:lnTo>
                  <a:lnTo>
                    <a:pt x="1040" y="124"/>
                  </a:lnTo>
                  <a:lnTo>
                    <a:pt x="1044" y="124"/>
                  </a:lnTo>
                  <a:lnTo>
                    <a:pt x="1048" y="124"/>
                  </a:lnTo>
                  <a:lnTo>
                    <a:pt x="1050" y="124"/>
                  </a:lnTo>
                  <a:lnTo>
                    <a:pt x="1055" y="124"/>
                  </a:lnTo>
                  <a:lnTo>
                    <a:pt x="1059" y="124"/>
                  </a:lnTo>
                  <a:lnTo>
                    <a:pt x="1063" y="124"/>
                  </a:lnTo>
                  <a:lnTo>
                    <a:pt x="1065" y="124"/>
                  </a:lnTo>
                  <a:lnTo>
                    <a:pt x="1069" y="124"/>
                  </a:lnTo>
                  <a:lnTo>
                    <a:pt x="1074" y="124"/>
                  </a:lnTo>
                  <a:lnTo>
                    <a:pt x="1078" y="124"/>
                  </a:lnTo>
                  <a:lnTo>
                    <a:pt x="1080" y="124"/>
                  </a:lnTo>
                  <a:lnTo>
                    <a:pt x="1084" y="124"/>
                  </a:lnTo>
                  <a:lnTo>
                    <a:pt x="1088" y="124"/>
                  </a:lnTo>
                  <a:lnTo>
                    <a:pt x="1092" y="124"/>
                  </a:lnTo>
                  <a:lnTo>
                    <a:pt x="1094" y="124"/>
                  </a:lnTo>
                  <a:lnTo>
                    <a:pt x="1099" y="124"/>
                  </a:lnTo>
                  <a:lnTo>
                    <a:pt x="1103" y="124"/>
                  </a:lnTo>
                  <a:lnTo>
                    <a:pt x="1105" y="124"/>
                  </a:lnTo>
                  <a:lnTo>
                    <a:pt x="1109" y="124"/>
                  </a:lnTo>
                  <a:lnTo>
                    <a:pt x="1113" y="124"/>
                  </a:lnTo>
                  <a:lnTo>
                    <a:pt x="1117" y="124"/>
                  </a:lnTo>
                  <a:lnTo>
                    <a:pt x="1119" y="124"/>
                  </a:lnTo>
                  <a:lnTo>
                    <a:pt x="1124" y="124"/>
                  </a:lnTo>
                  <a:lnTo>
                    <a:pt x="1128" y="124"/>
                  </a:lnTo>
                  <a:lnTo>
                    <a:pt x="1132" y="124"/>
                  </a:lnTo>
                  <a:lnTo>
                    <a:pt x="1134" y="124"/>
                  </a:lnTo>
                  <a:lnTo>
                    <a:pt x="1138" y="124"/>
                  </a:lnTo>
                  <a:lnTo>
                    <a:pt x="1142" y="124"/>
                  </a:lnTo>
                  <a:lnTo>
                    <a:pt x="1147" y="124"/>
                  </a:lnTo>
                  <a:lnTo>
                    <a:pt x="1149" y="124"/>
                  </a:lnTo>
                  <a:lnTo>
                    <a:pt x="1153" y="124"/>
                  </a:lnTo>
                  <a:lnTo>
                    <a:pt x="1157" y="124"/>
                  </a:lnTo>
                  <a:lnTo>
                    <a:pt x="1159" y="124"/>
                  </a:lnTo>
                  <a:lnTo>
                    <a:pt x="1163" y="124"/>
                  </a:lnTo>
                  <a:lnTo>
                    <a:pt x="1167" y="124"/>
                  </a:lnTo>
                  <a:lnTo>
                    <a:pt x="1172" y="124"/>
                  </a:lnTo>
                  <a:lnTo>
                    <a:pt x="1174" y="124"/>
                  </a:lnTo>
                  <a:lnTo>
                    <a:pt x="1178" y="124"/>
                  </a:lnTo>
                  <a:lnTo>
                    <a:pt x="1182" y="124"/>
                  </a:lnTo>
                  <a:lnTo>
                    <a:pt x="1186" y="124"/>
                  </a:lnTo>
                  <a:lnTo>
                    <a:pt x="1188" y="124"/>
                  </a:lnTo>
                  <a:lnTo>
                    <a:pt x="1192" y="124"/>
                  </a:lnTo>
                  <a:lnTo>
                    <a:pt x="1197" y="124"/>
                  </a:lnTo>
                  <a:lnTo>
                    <a:pt x="1201" y="124"/>
                  </a:lnTo>
                  <a:lnTo>
                    <a:pt x="1203" y="124"/>
                  </a:lnTo>
                  <a:lnTo>
                    <a:pt x="1207" y="124"/>
                  </a:lnTo>
                  <a:lnTo>
                    <a:pt x="1211" y="124"/>
                  </a:lnTo>
                  <a:lnTo>
                    <a:pt x="1215" y="124"/>
                  </a:lnTo>
                  <a:lnTo>
                    <a:pt x="1217" y="124"/>
                  </a:lnTo>
                  <a:lnTo>
                    <a:pt x="1222" y="124"/>
                  </a:lnTo>
                  <a:lnTo>
                    <a:pt x="1226" y="124"/>
                  </a:lnTo>
                  <a:lnTo>
                    <a:pt x="1228" y="124"/>
                  </a:lnTo>
                  <a:lnTo>
                    <a:pt x="1232" y="124"/>
                  </a:lnTo>
                  <a:lnTo>
                    <a:pt x="1236" y="124"/>
                  </a:lnTo>
                  <a:lnTo>
                    <a:pt x="1240" y="124"/>
                  </a:lnTo>
                  <a:lnTo>
                    <a:pt x="1242" y="124"/>
                  </a:lnTo>
                  <a:lnTo>
                    <a:pt x="1247" y="124"/>
                  </a:lnTo>
                  <a:lnTo>
                    <a:pt x="1251" y="124"/>
                  </a:lnTo>
                  <a:lnTo>
                    <a:pt x="1255" y="124"/>
                  </a:lnTo>
                  <a:lnTo>
                    <a:pt x="1257" y="124"/>
                  </a:lnTo>
                  <a:lnTo>
                    <a:pt x="1261" y="124"/>
                  </a:lnTo>
                  <a:lnTo>
                    <a:pt x="1265" y="124"/>
                  </a:lnTo>
                  <a:lnTo>
                    <a:pt x="1269" y="124"/>
                  </a:lnTo>
                  <a:lnTo>
                    <a:pt x="1271" y="124"/>
                  </a:lnTo>
                  <a:lnTo>
                    <a:pt x="1276" y="124"/>
                  </a:lnTo>
                  <a:lnTo>
                    <a:pt x="1280" y="124"/>
                  </a:lnTo>
                  <a:lnTo>
                    <a:pt x="1284" y="124"/>
                  </a:lnTo>
                  <a:lnTo>
                    <a:pt x="1286" y="124"/>
                  </a:lnTo>
                  <a:lnTo>
                    <a:pt x="1290" y="124"/>
                  </a:lnTo>
                  <a:lnTo>
                    <a:pt x="1294" y="124"/>
                  </a:lnTo>
                  <a:lnTo>
                    <a:pt x="1296" y="124"/>
                  </a:lnTo>
                  <a:lnTo>
                    <a:pt x="1301" y="124"/>
                  </a:lnTo>
                  <a:lnTo>
                    <a:pt x="1305" y="124"/>
                  </a:lnTo>
                  <a:lnTo>
                    <a:pt x="1309" y="124"/>
                  </a:lnTo>
                  <a:lnTo>
                    <a:pt x="1313" y="124"/>
                  </a:lnTo>
                  <a:lnTo>
                    <a:pt x="1315" y="124"/>
                  </a:lnTo>
                  <a:lnTo>
                    <a:pt x="1319" y="124"/>
                  </a:lnTo>
                  <a:lnTo>
                    <a:pt x="1324" y="124"/>
                  </a:lnTo>
                  <a:lnTo>
                    <a:pt x="1328" y="124"/>
                  </a:lnTo>
                  <a:lnTo>
                    <a:pt x="1330" y="124"/>
                  </a:lnTo>
                  <a:lnTo>
                    <a:pt x="1334" y="124"/>
                  </a:lnTo>
                  <a:lnTo>
                    <a:pt x="1338" y="124"/>
                  </a:lnTo>
                  <a:lnTo>
                    <a:pt x="1342" y="124"/>
                  </a:lnTo>
                  <a:lnTo>
                    <a:pt x="1344" y="124"/>
                  </a:lnTo>
                  <a:lnTo>
                    <a:pt x="1349" y="124"/>
                  </a:lnTo>
                  <a:lnTo>
                    <a:pt x="1353" y="124"/>
                  </a:lnTo>
                  <a:lnTo>
                    <a:pt x="1355" y="124"/>
                  </a:lnTo>
                  <a:lnTo>
                    <a:pt x="1359" y="124"/>
                  </a:lnTo>
                  <a:lnTo>
                    <a:pt x="1363" y="124"/>
                  </a:lnTo>
                  <a:lnTo>
                    <a:pt x="1367" y="124"/>
                  </a:lnTo>
                  <a:lnTo>
                    <a:pt x="1369" y="124"/>
                  </a:lnTo>
                  <a:lnTo>
                    <a:pt x="1374" y="124"/>
                  </a:lnTo>
                  <a:lnTo>
                    <a:pt x="1378" y="124"/>
                  </a:lnTo>
                  <a:lnTo>
                    <a:pt x="1382" y="124"/>
                  </a:lnTo>
                  <a:lnTo>
                    <a:pt x="1384" y="124"/>
                  </a:lnTo>
                  <a:lnTo>
                    <a:pt x="1388" y="124"/>
                  </a:lnTo>
                  <a:lnTo>
                    <a:pt x="1393" y="124"/>
                  </a:lnTo>
                  <a:lnTo>
                    <a:pt x="1396" y="124"/>
                  </a:lnTo>
                  <a:lnTo>
                    <a:pt x="1399" y="124"/>
                  </a:lnTo>
                  <a:lnTo>
                    <a:pt x="1403" y="124"/>
                  </a:lnTo>
                  <a:lnTo>
                    <a:pt x="1407" y="124"/>
                  </a:lnTo>
                  <a:lnTo>
                    <a:pt x="1411" y="124"/>
                  </a:lnTo>
                  <a:lnTo>
                    <a:pt x="1413" y="124"/>
                  </a:lnTo>
                  <a:lnTo>
                    <a:pt x="1418" y="124"/>
                  </a:lnTo>
                  <a:lnTo>
                    <a:pt x="1421" y="124"/>
                  </a:lnTo>
                  <a:lnTo>
                    <a:pt x="1424" y="124"/>
                  </a:lnTo>
                  <a:lnTo>
                    <a:pt x="1428" y="124"/>
                  </a:lnTo>
                  <a:lnTo>
                    <a:pt x="1432" y="124"/>
                  </a:lnTo>
                  <a:lnTo>
                    <a:pt x="1436" y="124"/>
                  </a:lnTo>
                  <a:lnTo>
                    <a:pt x="1438" y="124"/>
                  </a:lnTo>
                  <a:lnTo>
                    <a:pt x="1443" y="124"/>
                  </a:lnTo>
                  <a:lnTo>
                    <a:pt x="1446" y="124"/>
                  </a:lnTo>
                  <a:lnTo>
                    <a:pt x="1451" y="124"/>
                  </a:lnTo>
                  <a:lnTo>
                    <a:pt x="1453" y="124"/>
                  </a:lnTo>
                  <a:lnTo>
                    <a:pt x="1457" y="124"/>
                  </a:lnTo>
                  <a:lnTo>
                    <a:pt x="1461" y="124"/>
                  </a:lnTo>
                  <a:lnTo>
                    <a:pt x="1465" y="124"/>
                  </a:lnTo>
                  <a:lnTo>
                    <a:pt x="1468" y="124"/>
                  </a:lnTo>
                  <a:lnTo>
                    <a:pt x="1471" y="124"/>
                  </a:lnTo>
                  <a:lnTo>
                    <a:pt x="1476" y="124"/>
                  </a:lnTo>
                  <a:lnTo>
                    <a:pt x="1480" y="124"/>
                  </a:lnTo>
                  <a:lnTo>
                    <a:pt x="1482" y="124"/>
                  </a:lnTo>
                  <a:lnTo>
                    <a:pt x="1486" y="124"/>
                  </a:lnTo>
                  <a:lnTo>
                    <a:pt x="1490" y="124"/>
                  </a:lnTo>
                  <a:lnTo>
                    <a:pt x="1493" y="124"/>
                  </a:lnTo>
                  <a:lnTo>
                    <a:pt x="1496" y="124"/>
                  </a:lnTo>
                  <a:lnTo>
                    <a:pt x="1501" y="124"/>
                  </a:lnTo>
                  <a:lnTo>
                    <a:pt x="1505" y="124"/>
                  </a:lnTo>
                  <a:lnTo>
                    <a:pt x="1507" y="124"/>
                  </a:lnTo>
                  <a:lnTo>
                    <a:pt x="1511" y="124"/>
                  </a:lnTo>
                  <a:lnTo>
                    <a:pt x="1515" y="124"/>
                  </a:lnTo>
                  <a:lnTo>
                    <a:pt x="1520" y="124"/>
                  </a:lnTo>
                  <a:lnTo>
                    <a:pt x="1522" y="124"/>
                  </a:lnTo>
                  <a:lnTo>
                    <a:pt x="1526" y="124"/>
                  </a:lnTo>
                  <a:lnTo>
                    <a:pt x="1530" y="124"/>
                  </a:lnTo>
                  <a:lnTo>
                    <a:pt x="1534" y="124"/>
                  </a:lnTo>
                  <a:lnTo>
                    <a:pt x="1536" y="124"/>
                  </a:lnTo>
                  <a:lnTo>
                    <a:pt x="1540" y="124"/>
                  </a:lnTo>
                  <a:lnTo>
                    <a:pt x="1545" y="124"/>
                  </a:lnTo>
                  <a:lnTo>
                    <a:pt x="1549" y="124"/>
                  </a:lnTo>
                  <a:lnTo>
                    <a:pt x="1551" y="124"/>
                  </a:lnTo>
                  <a:lnTo>
                    <a:pt x="1555" y="124"/>
                  </a:lnTo>
                  <a:lnTo>
                    <a:pt x="1559" y="124"/>
                  </a:lnTo>
                  <a:lnTo>
                    <a:pt x="1561" y="124"/>
                  </a:lnTo>
                  <a:lnTo>
                    <a:pt x="1565" y="124"/>
                  </a:lnTo>
                  <a:lnTo>
                    <a:pt x="1570" y="124"/>
                  </a:lnTo>
                  <a:lnTo>
                    <a:pt x="1574" y="124"/>
                  </a:lnTo>
                  <a:lnTo>
                    <a:pt x="1576" y="124"/>
                  </a:lnTo>
                  <a:lnTo>
                    <a:pt x="1580" y="124"/>
                  </a:lnTo>
                  <a:lnTo>
                    <a:pt x="1584" y="124"/>
                  </a:lnTo>
                  <a:lnTo>
                    <a:pt x="1588" y="124"/>
                  </a:lnTo>
                  <a:lnTo>
                    <a:pt x="1590" y="124"/>
                  </a:lnTo>
                  <a:lnTo>
                    <a:pt x="1595" y="124"/>
                  </a:lnTo>
                  <a:lnTo>
                    <a:pt x="1599" y="124"/>
                  </a:lnTo>
                  <a:lnTo>
                    <a:pt x="1603" y="124"/>
                  </a:lnTo>
                  <a:lnTo>
                    <a:pt x="1605" y="124"/>
                  </a:lnTo>
                  <a:lnTo>
                    <a:pt x="1609" y="124"/>
                  </a:lnTo>
                  <a:lnTo>
                    <a:pt x="1613" y="124"/>
                  </a:lnTo>
                  <a:lnTo>
                    <a:pt x="1615" y="124"/>
                  </a:lnTo>
                  <a:lnTo>
                    <a:pt x="1620" y="124"/>
                  </a:lnTo>
                  <a:lnTo>
                    <a:pt x="1624" y="124"/>
                  </a:lnTo>
                  <a:lnTo>
                    <a:pt x="1628" y="124"/>
                  </a:lnTo>
                  <a:lnTo>
                    <a:pt x="1630" y="124"/>
                  </a:lnTo>
                  <a:lnTo>
                    <a:pt x="1634" y="124"/>
                  </a:lnTo>
                  <a:lnTo>
                    <a:pt x="1638" y="124"/>
                  </a:lnTo>
                  <a:lnTo>
                    <a:pt x="1642" y="124"/>
                  </a:lnTo>
                  <a:lnTo>
                    <a:pt x="1645" y="124"/>
                  </a:lnTo>
                  <a:lnTo>
                    <a:pt x="1649" y="124"/>
                  </a:lnTo>
                  <a:lnTo>
                    <a:pt x="1653" y="124"/>
                  </a:lnTo>
                  <a:lnTo>
                    <a:pt x="1657" y="124"/>
                  </a:lnTo>
                  <a:lnTo>
                    <a:pt x="1659" y="124"/>
                  </a:lnTo>
                  <a:lnTo>
                    <a:pt x="1663" y="124"/>
                  </a:lnTo>
                  <a:lnTo>
                    <a:pt x="1667" y="124"/>
                  </a:lnTo>
                  <a:lnTo>
                    <a:pt x="1672" y="124"/>
                  </a:lnTo>
                  <a:lnTo>
                    <a:pt x="1674" y="124"/>
                  </a:lnTo>
                  <a:lnTo>
                    <a:pt x="1678" y="124"/>
                  </a:lnTo>
                  <a:lnTo>
                    <a:pt x="1682" y="124"/>
                  </a:lnTo>
                  <a:lnTo>
                    <a:pt x="1684" y="124"/>
                  </a:lnTo>
                  <a:lnTo>
                    <a:pt x="1688" y="124"/>
                  </a:lnTo>
                  <a:lnTo>
                    <a:pt x="1692" y="124"/>
                  </a:lnTo>
                  <a:lnTo>
                    <a:pt x="1697" y="124"/>
                  </a:lnTo>
                  <a:lnTo>
                    <a:pt x="1699" y="124"/>
                  </a:lnTo>
                  <a:lnTo>
                    <a:pt x="1703" y="124"/>
                  </a:lnTo>
                  <a:lnTo>
                    <a:pt x="1707" y="124"/>
                  </a:lnTo>
                  <a:lnTo>
                    <a:pt x="1711" y="124"/>
                  </a:lnTo>
                  <a:lnTo>
                    <a:pt x="1713" y="124"/>
                  </a:lnTo>
                  <a:lnTo>
                    <a:pt x="1717" y="124"/>
                  </a:lnTo>
                  <a:lnTo>
                    <a:pt x="1722" y="124"/>
                  </a:lnTo>
                  <a:lnTo>
                    <a:pt x="1726" y="124"/>
                  </a:lnTo>
                  <a:lnTo>
                    <a:pt x="1728" y="124"/>
                  </a:lnTo>
                  <a:lnTo>
                    <a:pt x="1732" y="124"/>
                  </a:lnTo>
                  <a:lnTo>
                    <a:pt x="1736" y="124"/>
                  </a:lnTo>
                  <a:lnTo>
                    <a:pt x="1740" y="124"/>
                  </a:lnTo>
                  <a:lnTo>
                    <a:pt x="1742" y="124"/>
                  </a:lnTo>
                  <a:lnTo>
                    <a:pt x="1747" y="124"/>
                  </a:lnTo>
                  <a:lnTo>
                    <a:pt x="1751" y="124"/>
                  </a:lnTo>
                  <a:lnTo>
                    <a:pt x="1755" y="124"/>
                  </a:lnTo>
                  <a:lnTo>
                    <a:pt x="1757" y="124"/>
                  </a:lnTo>
                  <a:lnTo>
                    <a:pt x="1761" y="124"/>
                  </a:lnTo>
                  <a:lnTo>
                    <a:pt x="1765" y="124"/>
                  </a:lnTo>
                  <a:lnTo>
                    <a:pt x="1770" y="124"/>
                  </a:lnTo>
                  <a:lnTo>
                    <a:pt x="1772" y="124"/>
                  </a:lnTo>
                  <a:lnTo>
                    <a:pt x="1776" y="124"/>
                  </a:lnTo>
                  <a:lnTo>
                    <a:pt x="1780" y="124"/>
                  </a:lnTo>
                  <a:lnTo>
                    <a:pt x="1784" y="124"/>
                  </a:lnTo>
                  <a:lnTo>
                    <a:pt x="1786" y="124"/>
                  </a:lnTo>
                  <a:lnTo>
                    <a:pt x="1790" y="124"/>
                  </a:lnTo>
                  <a:lnTo>
                    <a:pt x="1795" y="124"/>
                  </a:lnTo>
                  <a:lnTo>
                    <a:pt x="1799" y="124"/>
                  </a:lnTo>
                  <a:lnTo>
                    <a:pt x="1801" y="124"/>
                  </a:lnTo>
                  <a:lnTo>
                    <a:pt x="1805" y="124"/>
                  </a:lnTo>
                  <a:lnTo>
                    <a:pt x="1809" y="124"/>
                  </a:lnTo>
                  <a:lnTo>
                    <a:pt x="1811" y="124"/>
                  </a:lnTo>
                  <a:lnTo>
                    <a:pt x="1815" y="124"/>
                  </a:lnTo>
                  <a:lnTo>
                    <a:pt x="1820" y="124"/>
                  </a:lnTo>
                  <a:lnTo>
                    <a:pt x="1824" y="124"/>
                  </a:lnTo>
                  <a:lnTo>
                    <a:pt x="1826" y="124"/>
                  </a:lnTo>
                  <a:lnTo>
                    <a:pt x="1830" y="124"/>
                  </a:lnTo>
                  <a:lnTo>
                    <a:pt x="1834" y="124"/>
                  </a:lnTo>
                  <a:lnTo>
                    <a:pt x="1839" y="124"/>
                  </a:lnTo>
                  <a:lnTo>
                    <a:pt x="1841" y="124"/>
                  </a:lnTo>
                  <a:lnTo>
                    <a:pt x="1845" y="124"/>
                  </a:lnTo>
                  <a:lnTo>
                    <a:pt x="1849" y="124"/>
                  </a:lnTo>
                  <a:lnTo>
                    <a:pt x="1853" y="124"/>
                  </a:lnTo>
                  <a:lnTo>
                    <a:pt x="1855" y="124"/>
                  </a:lnTo>
                  <a:lnTo>
                    <a:pt x="1859" y="124"/>
                  </a:lnTo>
                  <a:lnTo>
                    <a:pt x="1864" y="124"/>
                  </a:lnTo>
                  <a:lnTo>
                    <a:pt x="1867" y="124"/>
                  </a:lnTo>
                  <a:lnTo>
                    <a:pt x="1870" y="124"/>
                  </a:lnTo>
                  <a:lnTo>
                    <a:pt x="1874" y="124"/>
                  </a:lnTo>
                  <a:lnTo>
                    <a:pt x="1878" y="124"/>
                  </a:lnTo>
                  <a:lnTo>
                    <a:pt x="1880" y="124"/>
                  </a:lnTo>
                  <a:lnTo>
                    <a:pt x="1884" y="124"/>
                  </a:lnTo>
                  <a:lnTo>
                    <a:pt x="1889" y="124"/>
                  </a:lnTo>
                  <a:lnTo>
                    <a:pt x="1892" y="124"/>
                  </a:lnTo>
                  <a:lnTo>
                    <a:pt x="1895" y="124"/>
                  </a:lnTo>
                  <a:lnTo>
                    <a:pt x="1899" y="124"/>
                  </a:lnTo>
                  <a:lnTo>
                    <a:pt x="1903" y="124"/>
                  </a:lnTo>
                  <a:lnTo>
                    <a:pt x="1907" y="124"/>
                  </a:lnTo>
                  <a:lnTo>
                    <a:pt x="1909" y="124"/>
                  </a:lnTo>
                  <a:lnTo>
                    <a:pt x="1913" y="124"/>
                  </a:lnTo>
                  <a:lnTo>
                    <a:pt x="1918" y="124"/>
                  </a:lnTo>
                  <a:lnTo>
                    <a:pt x="1922" y="124"/>
                  </a:lnTo>
                  <a:lnTo>
                    <a:pt x="1924" y="124"/>
                  </a:lnTo>
                  <a:lnTo>
                    <a:pt x="1928" y="124"/>
                  </a:lnTo>
                  <a:lnTo>
                    <a:pt x="1932" y="124"/>
                  </a:lnTo>
                  <a:lnTo>
                    <a:pt x="1936" y="124"/>
                  </a:lnTo>
                  <a:lnTo>
                    <a:pt x="1938" y="124"/>
                  </a:lnTo>
                  <a:lnTo>
                    <a:pt x="1943" y="124"/>
                  </a:lnTo>
                  <a:lnTo>
                    <a:pt x="1947" y="124"/>
                  </a:lnTo>
                  <a:lnTo>
                    <a:pt x="1949" y="124"/>
                  </a:lnTo>
                  <a:lnTo>
                    <a:pt x="1953" y="124"/>
                  </a:lnTo>
                  <a:lnTo>
                    <a:pt x="1957" y="124"/>
                  </a:lnTo>
                  <a:lnTo>
                    <a:pt x="1961" y="124"/>
                  </a:lnTo>
                  <a:lnTo>
                    <a:pt x="1963" y="124"/>
                  </a:lnTo>
                  <a:lnTo>
                    <a:pt x="1968" y="124"/>
                  </a:lnTo>
                  <a:lnTo>
                    <a:pt x="1972" y="124"/>
                  </a:lnTo>
                  <a:lnTo>
                    <a:pt x="1976" y="124"/>
                  </a:lnTo>
                  <a:lnTo>
                    <a:pt x="1978" y="124"/>
                  </a:lnTo>
                  <a:lnTo>
                    <a:pt x="1982" y="124"/>
                  </a:lnTo>
                  <a:lnTo>
                    <a:pt x="1986" y="124"/>
                  </a:lnTo>
                  <a:lnTo>
                    <a:pt x="1991" y="124"/>
                  </a:lnTo>
                  <a:lnTo>
                    <a:pt x="1993" y="124"/>
                  </a:lnTo>
                  <a:lnTo>
                    <a:pt x="1997" y="124"/>
                  </a:lnTo>
                  <a:lnTo>
                    <a:pt x="2001" y="124"/>
                  </a:lnTo>
                  <a:lnTo>
                    <a:pt x="2003" y="124"/>
                  </a:lnTo>
                  <a:lnTo>
                    <a:pt x="2007" y="124"/>
                  </a:lnTo>
                  <a:lnTo>
                    <a:pt x="2011" y="124"/>
                  </a:lnTo>
                  <a:lnTo>
                    <a:pt x="2016" y="124"/>
                  </a:lnTo>
                  <a:lnTo>
                    <a:pt x="2018" y="124"/>
                  </a:lnTo>
                  <a:lnTo>
                    <a:pt x="2022" y="124"/>
                  </a:lnTo>
                  <a:lnTo>
                    <a:pt x="2026" y="124"/>
                  </a:lnTo>
                  <a:lnTo>
                    <a:pt x="2030" y="124"/>
                  </a:lnTo>
                  <a:lnTo>
                    <a:pt x="2032" y="124"/>
                  </a:lnTo>
                  <a:lnTo>
                    <a:pt x="2036" y="124"/>
                  </a:lnTo>
                  <a:lnTo>
                    <a:pt x="2041" y="124"/>
                  </a:lnTo>
                  <a:lnTo>
                    <a:pt x="2045" y="124"/>
                  </a:lnTo>
                  <a:lnTo>
                    <a:pt x="2047" y="124"/>
                  </a:lnTo>
                  <a:lnTo>
                    <a:pt x="2051" y="124"/>
                  </a:lnTo>
                  <a:lnTo>
                    <a:pt x="2055" y="124"/>
                  </a:lnTo>
                  <a:lnTo>
                    <a:pt x="2059" y="124"/>
                  </a:lnTo>
                  <a:lnTo>
                    <a:pt x="2061" y="124"/>
                  </a:lnTo>
                  <a:lnTo>
                    <a:pt x="2066" y="124"/>
                  </a:lnTo>
                  <a:lnTo>
                    <a:pt x="2070" y="124"/>
                  </a:lnTo>
                  <a:lnTo>
                    <a:pt x="2072" y="124"/>
                  </a:lnTo>
                  <a:lnTo>
                    <a:pt x="2076" y="124"/>
                  </a:lnTo>
                  <a:lnTo>
                    <a:pt x="2080" y="124"/>
                  </a:lnTo>
                  <a:lnTo>
                    <a:pt x="2084" y="124"/>
                  </a:lnTo>
                  <a:lnTo>
                    <a:pt x="2086" y="124"/>
                  </a:lnTo>
                  <a:lnTo>
                    <a:pt x="2091" y="124"/>
                  </a:lnTo>
                  <a:lnTo>
                    <a:pt x="2095" y="124"/>
                  </a:lnTo>
                  <a:lnTo>
                    <a:pt x="2099" y="124"/>
                  </a:lnTo>
                  <a:lnTo>
                    <a:pt x="2101" y="124"/>
                  </a:lnTo>
                  <a:lnTo>
                    <a:pt x="2105" y="124"/>
                  </a:lnTo>
                  <a:lnTo>
                    <a:pt x="2109" y="124"/>
                  </a:lnTo>
                  <a:lnTo>
                    <a:pt x="2113" y="124"/>
                  </a:lnTo>
                  <a:lnTo>
                    <a:pt x="2116" y="124"/>
                  </a:lnTo>
                  <a:lnTo>
                    <a:pt x="2120" y="124"/>
                  </a:lnTo>
                  <a:lnTo>
                    <a:pt x="2124" y="124"/>
                  </a:lnTo>
                  <a:lnTo>
                    <a:pt x="2128" y="124"/>
                  </a:lnTo>
                  <a:lnTo>
                    <a:pt x="2130" y="124"/>
                  </a:lnTo>
                  <a:lnTo>
                    <a:pt x="2134" y="124"/>
                  </a:lnTo>
                  <a:lnTo>
                    <a:pt x="2138" y="124"/>
                  </a:lnTo>
                  <a:lnTo>
                    <a:pt x="2141" y="124"/>
                  </a:lnTo>
                  <a:lnTo>
                    <a:pt x="2145" y="124"/>
                  </a:lnTo>
                  <a:lnTo>
                    <a:pt x="2149" y="124"/>
                  </a:lnTo>
                  <a:lnTo>
                    <a:pt x="2153" y="124"/>
                  </a:lnTo>
                  <a:lnTo>
                    <a:pt x="2155" y="124"/>
                  </a:lnTo>
                  <a:lnTo>
                    <a:pt x="2159" y="124"/>
                  </a:lnTo>
                  <a:lnTo>
                    <a:pt x="2163" y="124"/>
                  </a:lnTo>
                  <a:lnTo>
                    <a:pt x="2168" y="124"/>
                  </a:lnTo>
                  <a:lnTo>
                    <a:pt x="2170" y="124"/>
                  </a:lnTo>
                  <a:lnTo>
                    <a:pt x="2174" y="124"/>
                  </a:lnTo>
                  <a:lnTo>
                    <a:pt x="2178" y="124"/>
                  </a:lnTo>
                  <a:lnTo>
                    <a:pt x="2182" y="124"/>
                  </a:lnTo>
                  <a:lnTo>
                    <a:pt x="2186" y="124"/>
                  </a:lnTo>
                  <a:lnTo>
                    <a:pt x="2188" y="124"/>
                  </a:lnTo>
                  <a:lnTo>
                    <a:pt x="2193" y="124"/>
                  </a:lnTo>
                  <a:lnTo>
                    <a:pt x="2197" y="124"/>
                  </a:lnTo>
                  <a:lnTo>
                    <a:pt x="2199" y="124"/>
                  </a:lnTo>
                  <a:lnTo>
                    <a:pt x="2203" y="124"/>
                  </a:lnTo>
                  <a:lnTo>
                    <a:pt x="2207" y="124"/>
                  </a:lnTo>
                  <a:lnTo>
                    <a:pt x="2211" y="124"/>
                  </a:lnTo>
                  <a:lnTo>
                    <a:pt x="2213" y="124"/>
                  </a:lnTo>
                  <a:lnTo>
                    <a:pt x="2218" y="124"/>
                  </a:lnTo>
                  <a:lnTo>
                    <a:pt x="2222" y="124"/>
                  </a:lnTo>
                  <a:lnTo>
                    <a:pt x="2226" y="124"/>
                  </a:lnTo>
                  <a:lnTo>
                    <a:pt x="2228" y="124"/>
                  </a:lnTo>
                  <a:lnTo>
                    <a:pt x="2232" y="124"/>
                  </a:lnTo>
                  <a:lnTo>
                    <a:pt x="2237" y="124"/>
                  </a:lnTo>
                  <a:lnTo>
                    <a:pt x="2240" y="124"/>
                  </a:lnTo>
                  <a:lnTo>
                    <a:pt x="2243" y="124"/>
                  </a:lnTo>
                  <a:lnTo>
                    <a:pt x="2247" y="124"/>
                  </a:lnTo>
                  <a:lnTo>
                    <a:pt x="2251" y="124"/>
                  </a:lnTo>
                  <a:lnTo>
                    <a:pt x="2255" y="124"/>
                  </a:lnTo>
                  <a:lnTo>
                    <a:pt x="2257" y="124"/>
                  </a:lnTo>
                  <a:lnTo>
                    <a:pt x="2262" y="124"/>
                  </a:lnTo>
                  <a:lnTo>
                    <a:pt x="2265" y="124"/>
                  </a:lnTo>
                  <a:lnTo>
                    <a:pt x="2268" y="124"/>
                  </a:lnTo>
                  <a:lnTo>
                    <a:pt x="2272" y="124"/>
                  </a:lnTo>
                  <a:lnTo>
                    <a:pt x="2276" y="124"/>
                  </a:lnTo>
                  <a:lnTo>
                    <a:pt x="2280" y="124"/>
                  </a:lnTo>
                  <a:lnTo>
                    <a:pt x="2282" y="124"/>
                  </a:lnTo>
                  <a:lnTo>
                    <a:pt x="2287" y="124"/>
                  </a:lnTo>
                  <a:lnTo>
                    <a:pt x="2290" y="124"/>
                  </a:lnTo>
                  <a:lnTo>
                    <a:pt x="2295" y="124"/>
                  </a:lnTo>
                  <a:lnTo>
                    <a:pt x="2297" y="124"/>
                  </a:lnTo>
                  <a:lnTo>
                    <a:pt x="2301" y="124"/>
                  </a:lnTo>
                  <a:lnTo>
                    <a:pt x="2305" y="124"/>
                  </a:lnTo>
                  <a:lnTo>
                    <a:pt x="2309" y="124"/>
                  </a:lnTo>
                  <a:lnTo>
                    <a:pt x="2312" y="124"/>
                  </a:lnTo>
                  <a:lnTo>
                    <a:pt x="2315" y="124"/>
                  </a:lnTo>
                  <a:lnTo>
                    <a:pt x="2320" y="124"/>
                  </a:lnTo>
                  <a:lnTo>
                    <a:pt x="2324" y="124"/>
                  </a:lnTo>
                  <a:lnTo>
                    <a:pt x="2326" y="124"/>
                  </a:lnTo>
                  <a:lnTo>
                    <a:pt x="2330" y="124"/>
                  </a:lnTo>
                  <a:lnTo>
                    <a:pt x="2334" y="124"/>
                  </a:lnTo>
                  <a:lnTo>
                    <a:pt x="2337" y="124"/>
                  </a:lnTo>
                  <a:lnTo>
                    <a:pt x="2340" y="124"/>
                  </a:lnTo>
                  <a:lnTo>
                    <a:pt x="2345" y="124"/>
                  </a:lnTo>
                  <a:lnTo>
                    <a:pt x="2349" y="124"/>
                  </a:lnTo>
                  <a:lnTo>
                    <a:pt x="2351" y="124"/>
                  </a:lnTo>
                  <a:lnTo>
                    <a:pt x="2355" y="124"/>
                  </a:lnTo>
                  <a:lnTo>
                    <a:pt x="2359" y="124"/>
                  </a:lnTo>
                  <a:lnTo>
                    <a:pt x="2364" y="124"/>
                  </a:lnTo>
                  <a:lnTo>
                    <a:pt x="2366" y="124"/>
                  </a:lnTo>
                  <a:lnTo>
                    <a:pt x="2370" y="124"/>
                  </a:lnTo>
                  <a:lnTo>
                    <a:pt x="2374" y="124"/>
                  </a:lnTo>
                  <a:lnTo>
                    <a:pt x="2378" y="124"/>
                  </a:lnTo>
                  <a:lnTo>
                    <a:pt x="2380" y="124"/>
                  </a:lnTo>
                  <a:lnTo>
                    <a:pt x="2384" y="124"/>
                  </a:lnTo>
                  <a:lnTo>
                    <a:pt x="2389" y="124"/>
                  </a:lnTo>
                  <a:lnTo>
                    <a:pt x="2391" y="124"/>
                  </a:lnTo>
                  <a:lnTo>
                    <a:pt x="2395" y="124"/>
                  </a:lnTo>
                  <a:lnTo>
                    <a:pt x="2399" y="124"/>
                  </a:lnTo>
                  <a:lnTo>
                    <a:pt x="2403" y="124"/>
                  </a:lnTo>
                  <a:lnTo>
                    <a:pt x="2405" y="124"/>
                  </a:lnTo>
                  <a:lnTo>
                    <a:pt x="2409" y="124"/>
                  </a:lnTo>
                  <a:lnTo>
                    <a:pt x="2414" y="124"/>
                  </a:lnTo>
                  <a:lnTo>
                    <a:pt x="2418" y="124"/>
                  </a:lnTo>
                  <a:lnTo>
                    <a:pt x="2420" y="124"/>
                  </a:lnTo>
                  <a:lnTo>
                    <a:pt x="2424" y="124"/>
                  </a:lnTo>
                  <a:lnTo>
                    <a:pt x="2428" y="124"/>
                  </a:lnTo>
                  <a:lnTo>
                    <a:pt x="2432" y="124"/>
                  </a:lnTo>
                  <a:lnTo>
                    <a:pt x="2434" y="124"/>
                  </a:lnTo>
                  <a:lnTo>
                    <a:pt x="2439" y="124"/>
                  </a:lnTo>
                  <a:lnTo>
                    <a:pt x="2443" y="124"/>
                  </a:lnTo>
                  <a:lnTo>
                    <a:pt x="2447" y="124"/>
                  </a:lnTo>
                  <a:lnTo>
                    <a:pt x="2449" y="124"/>
                  </a:lnTo>
                  <a:lnTo>
                    <a:pt x="2453" y="124"/>
                  </a:lnTo>
                  <a:lnTo>
                    <a:pt x="2457" y="124"/>
                  </a:lnTo>
                  <a:lnTo>
                    <a:pt x="2459" y="124"/>
                  </a:lnTo>
                  <a:lnTo>
                    <a:pt x="2464" y="124"/>
                  </a:lnTo>
                  <a:lnTo>
                    <a:pt x="2468" y="124"/>
                  </a:lnTo>
                  <a:lnTo>
                    <a:pt x="2472" y="124"/>
                  </a:lnTo>
                  <a:lnTo>
                    <a:pt x="2474" y="124"/>
                  </a:lnTo>
                  <a:lnTo>
                    <a:pt x="2478" y="124"/>
                  </a:lnTo>
                  <a:lnTo>
                    <a:pt x="2482" y="124"/>
                  </a:lnTo>
                  <a:lnTo>
                    <a:pt x="2487" y="124"/>
                  </a:lnTo>
                  <a:lnTo>
                    <a:pt x="2489" y="124"/>
                  </a:lnTo>
                  <a:lnTo>
                    <a:pt x="2493" y="124"/>
                  </a:lnTo>
                  <a:lnTo>
                    <a:pt x="2497" y="124"/>
                  </a:lnTo>
                  <a:lnTo>
                    <a:pt x="2501" y="124"/>
                  </a:lnTo>
                  <a:lnTo>
                    <a:pt x="2503" y="124"/>
                  </a:lnTo>
                  <a:lnTo>
                    <a:pt x="2507" y="124"/>
                  </a:lnTo>
                  <a:lnTo>
                    <a:pt x="2512" y="124"/>
                  </a:lnTo>
                  <a:lnTo>
                    <a:pt x="2516" y="124"/>
                  </a:lnTo>
                  <a:lnTo>
                    <a:pt x="2518" y="124"/>
                  </a:lnTo>
                  <a:lnTo>
                    <a:pt x="2522" y="124"/>
                  </a:lnTo>
                  <a:lnTo>
                    <a:pt x="2526" y="124"/>
                  </a:lnTo>
                  <a:lnTo>
                    <a:pt x="2528" y="124"/>
                  </a:lnTo>
                  <a:lnTo>
                    <a:pt x="2532" y="124"/>
                  </a:lnTo>
                  <a:lnTo>
                    <a:pt x="2537" y="124"/>
                  </a:lnTo>
                  <a:lnTo>
                    <a:pt x="2541" y="124"/>
                  </a:lnTo>
                  <a:lnTo>
                    <a:pt x="2543" y="124"/>
                  </a:lnTo>
                  <a:lnTo>
                    <a:pt x="2547" y="124"/>
                  </a:lnTo>
                  <a:lnTo>
                    <a:pt x="2551" y="124"/>
                  </a:lnTo>
                  <a:lnTo>
                    <a:pt x="2555" y="124"/>
                  </a:lnTo>
                  <a:lnTo>
                    <a:pt x="2557" y="124"/>
                  </a:lnTo>
                  <a:lnTo>
                    <a:pt x="2561" y="124"/>
                  </a:lnTo>
                  <a:lnTo>
                    <a:pt x="2566" y="124"/>
                  </a:lnTo>
                  <a:lnTo>
                    <a:pt x="2570" y="124"/>
                  </a:lnTo>
                  <a:lnTo>
                    <a:pt x="2572" y="124"/>
                  </a:lnTo>
                  <a:lnTo>
                    <a:pt x="2576" y="124"/>
                  </a:lnTo>
                  <a:lnTo>
                    <a:pt x="2580" y="124"/>
                  </a:lnTo>
                  <a:lnTo>
                    <a:pt x="2582" y="124"/>
                  </a:lnTo>
                  <a:lnTo>
                    <a:pt x="2586" y="124"/>
                  </a:lnTo>
                  <a:lnTo>
                    <a:pt x="2591" y="124"/>
                  </a:lnTo>
                  <a:lnTo>
                    <a:pt x="2595" y="124"/>
                  </a:lnTo>
                  <a:lnTo>
                    <a:pt x="2597" y="124"/>
                  </a:lnTo>
                  <a:lnTo>
                    <a:pt x="2601" y="124"/>
                  </a:lnTo>
                  <a:lnTo>
                    <a:pt x="2605" y="124"/>
                  </a:lnTo>
                  <a:lnTo>
                    <a:pt x="2609" y="124"/>
                  </a:lnTo>
                  <a:lnTo>
                    <a:pt x="2611" y="124"/>
                  </a:lnTo>
                  <a:lnTo>
                    <a:pt x="2616" y="124"/>
                  </a:lnTo>
                  <a:lnTo>
                    <a:pt x="2620" y="124"/>
                  </a:lnTo>
                  <a:lnTo>
                    <a:pt x="2624" y="124"/>
                  </a:lnTo>
                  <a:lnTo>
                    <a:pt x="2626" y="124"/>
                  </a:lnTo>
                  <a:lnTo>
                    <a:pt x="2630" y="124"/>
                  </a:lnTo>
                  <a:lnTo>
                    <a:pt x="2634" y="124"/>
                  </a:lnTo>
                  <a:lnTo>
                    <a:pt x="2639" y="124"/>
                  </a:lnTo>
                  <a:lnTo>
                    <a:pt x="2643" y="124"/>
                  </a:lnTo>
                  <a:lnTo>
                    <a:pt x="2645" y="124"/>
                  </a:lnTo>
                  <a:lnTo>
                    <a:pt x="2649" y="124"/>
                  </a:lnTo>
                  <a:lnTo>
                    <a:pt x="2653" y="124"/>
                  </a:lnTo>
                  <a:lnTo>
                    <a:pt x="2655" y="124"/>
                  </a:lnTo>
                  <a:lnTo>
                    <a:pt x="2659" y="124"/>
                  </a:lnTo>
                  <a:lnTo>
                    <a:pt x="2664" y="124"/>
                  </a:lnTo>
                  <a:lnTo>
                    <a:pt x="2668" y="124"/>
                  </a:lnTo>
                  <a:lnTo>
                    <a:pt x="2670" y="124"/>
                  </a:lnTo>
                  <a:lnTo>
                    <a:pt x="2674" y="124"/>
                  </a:lnTo>
                  <a:lnTo>
                    <a:pt x="2678" y="124"/>
                  </a:lnTo>
                  <a:lnTo>
                    <a:pt x="2683" y="124"/>
                  </a:lnTo>
                  <a:lnTo>
                    <a:pt x="2685" y="124"/>
                  </a:lnTo>
                  <a:lnTo>
                    <a:pt x="2689" y="124"/>
                  </a:lnTo>
                  <a:lnTo>
                    <a:pt x="2693" y="124"/>
                  </a:lnTo>
                  <a:lnTo>
                    <a:pt x="2697" y="124"/>
                  </a:lnTo>
                  <a:lnTo>
                    <a:pt x="2699" y="124"/>
                  </a:lnTo>
                  <a:lnTo>
                    <a:pt x="2703" y="124"/>
                  </a:lnTo>
                  <a:lnTo>
                    <a:pt x="2708" y="124"/>
                  </a:lnTo>
                  <a:lnTo>
                    <a:pt x="2711" y="124"/>
                  </a:lnTo>
                  <a:lnTo>
                    <a:pt x="2714" y="124"/>
                  </a:lnTo>
                  <a:lnTo>
                    <a:pt x="2718" y="124"/>
                  </a:lnTo>
                  <a:lnTo>
                    <a:pt x="2722" y="124"/>
                  </a:lnTo>
                  <a:lnTo>
                    <a:pt x="2724" y="124"/>
                  </a:lnTo>
                  <a:lnTo>
                    <a:pt x="2728" y="124"/>
                  </a:lnTo>
                  <a:lnTo>
                    <a:pt x="2733" y="124"/>
                  </a:lnTo>
                  <a:lnTo>
                    <a:pt x="2737" y="124"/>
                  </a:lnTo>
                  <a:lnTo>
                    <a:pt x="2739" y="124"/>
                  </a:lnTo>
                  <a:lnTo>
                    <a:pt x="2743" y="124"/>
                  </a:lnTo>
                  <a:lnTo>
                    <a:pt x="2747" y="124"/>
                  </a:lnTo>
                  <a:lnTo>
                    <a:pt x="2751" y="124"/>
                  </a:lnTo>
                  <a:lnTo>
                    <a:pt x="2753" y="124"/>
                  </a:lnTo>
                  <a:lnTo>
                    <a:pt x="2758" y="124"/>
                  </a:lnTo>
                  <a:lnTo>
                    <a:pt x="2762" y="124"/>
                  </a:lnTo>
                  <a:lnTo>
                    <a:pt x="2766" y="124"/>
                  </a:lnTo>
                  <a:lnTo>
                    <a:pt x="2768" y="124"/>
                  </a:lnTo>
                  <a:lnTo>
                    <a:pt x="2772" y="124"/>
                  </a:lnTo>
                  <a:lnTo>
                    <a:pt x="2776" y="124"/>
                  </a:lnTo>
                  <a:lnTo>
                    <a:pt x="2778" y="124"/>
                  </a:lnTo>
                  <a:lnTo>
                    <a:pt x="2783" y="124"/>
                  </a:lnTo>
                  <a:lnTo>
                    <a:pt x="2787" y="124"/>
                  </a:lnTo>
                  <a:lnTo>
                    <a:pt x="2791" y="124"/>
                  </a:lnTo>
                  <a:lnTo>
                    <a:pt x="2793" y="124"/>
                  </a:lnTo>
                  <a:lnTo>
                    <a:pt x="2797" y="124"/>
                  </a:lnTo>
                  <a:lnTo>
                    <a:pt x="2801" y="124"/>
                  </a:lnTo>
                  <a:lnTo>
                    <a:pt x="2805" y="124"/>
                  </a:lnTo>
                  <a:lnTo>
                    <a:pt x="2808" y="124"/>
                  </a:lnTo>
                  <a:lnTo>
                    <a:pt x="2812" y="124"/>
                  </a:lnTo>
                  <a:lnTo>
                    <a:pt x="2816" y="124"/>
                  </a:lnTo>
                  <a:lnTo>
                    <a:pt x="2820" y="124"/>
                  </a:lnTo>
                  <a:lnTo>
                    <a:pt x="2822" y="124"/>
                  </a:lnTo>
                  <a:lnTo>
                    <a:pt x="2826" y="124"/>
                  </a:lnTo>
                  <a:lnTo>
                    <a:pt x="2830" y="124"/>
                  </a:lnTo>
                  <a:lnTo>
                    <a:pt x="2835" y="124"/>
                  </a:lnTo>
                  <a:lnTo>
                    <a:pt x="2837" y="124"/>
                  </a:lnTo>
                  <a:lnTo>
                    <a:pt x="2841" y="124"/>
                  </a:lnTo>
                  <a:lnTo>
                    <a:pt x="2845" y="124"/>
                  </a:lnTo>
                  <a:lnTo>
                    <a:pt x="2847" y="124"/>
                  </a:lnTo>
                  <a:lnTo>
                    <a:pt x="2851" y="124"/>
                  </a:lnTo>
                  <a:lnTo>
                    <a:pt x="2855" y="124"/>
                  </a:lnTo>
                  <a:lnTo>
                    <a:pt x="2860" y="124"/>
                  </a:lnTo>
                  <a:lnTo>
                    <a:pt x="2862" y="124"/>
                  </a:lnTo>
                  <a:lnTo>
                    <a:pt x="2866" y="124"/>
                  </a:lnTo>
                  <a:lnTo>
                    <a:pt x="2870" y="124"/>
                  </a:lnTo>
                  <a:lnTo>
                    <a:pt x="2874" y="124"/>
                  </a:lnTo>
                  <a:lnTo>
                    <a:pt x="2876" y="124"/>
                  </a:lnTo>
                  <a:lnTo>
                    <a:pt x="2880" y="124"/>
                  </a:lnTo>
                  <a:lnTo>
                    <a:pt x="2885" y="124"/>
                  </a:lnTo>
                  <a:lnTo>
                    <a:pt x="2889" y="124"/>
                  </a:lnTo>
                  <a:lnTo>
                    <a:pt x="2891" y="124"/>
                  </a:lnTo>
                  <a:lnTo>
                    <a:pt x="2895" y="124"/>
                  </a:lnTo>
                  <a:lnTo>
                    <a:pt x="2899" y="124"/>
                  </a:lnTo>
                  <a:lnTo>
                    <a:pt x="2903" y="124"/>
                  </a:lnTo>
                  <a:lnTo>
                    <a:pt x="2905" y="124"/>
                  </a:lnTo>
                  <a:lnTo>
                    <a:pt x="2910" y="124"/>
                  </a:lnTo>
                  <a:lnTo>
                    <a:pt x="2914" y="124"/>
                  </a:lnTo>
                  <a:lnTo>
                    <a:pt x="2916" y="124"/>
                  </a:lnTo>
                  <a:lnTo>
                    <a:pt x="2920" y="124"/>
                  </a:lnTo>
                  <a:lnTo>
                    <a:pt x="2924" y="124"/>
                  </a:lnTo>
                  <a:lnTo>
                    <a:pt x="2928" y="124"/>
                  </a:lnTo>
                  <a:lnTo>
                    <a:pt x="2930" y="124"/>
                  </a:lnTo>
                  <a:lnTo>
                    <a:pt x="2935" y="124"/>
                  </a:lnTo>
                  <a:lnTo>
                    <a:pt x="2939" y="124"/>
                  </a:lnTo>
                  <a:lnTo>
                    <a:pt x="2943" y="124"/>
                  </a:lnTo>
                  <a:lnTo>
                    <a:pt x="2945" y="124"/>
                  </a:lnTo>
                  <a:lnTo>
                    <a:pt x="2949" y="124"/>
                  </a:lnTo>
                  <a:lnTo>
                    <a:pt x="2953" y="124"/>
                  </a:lnTo>
                  <a:lnTo>
                    <a:pt x="2957" y="124"/>
                  </a:lnTo>
                  <a:lnTo>
                    <a:pt x="2960" y="124"/>
                  </a:lnTo>
                  <a:lnTo>
                    <a:pt x="2964" y="124"/>
                  </a:lnTo>
                  <a:lnTo>
                    <a:pt x="2968" y="124"/>
                  </a:lnTo>
                  <a:lnTo>
                    <a:pt x="2970" y="124"/>
                  </a:lnTo>
                  <a:lnTo>
                    <a:pt x="2974" y="124"/>
                  </a:lnTo>
                  <a:lnTo>
                    <a:pt x="2978" y="124"/>
                  </a:lnTo>
                  <a:lnTo>
                    <a:pt x="2982" y="124"/>
                  </a:lnTo>
                  <a:lnTo>
                    <a:pt x="2985" y="124"/>
                  </a:lnTo>
                  <a:lnTo>
                    <a:pt x="2989" y="124"/>
                  </a:lnTo>
                  <a:lnTo>
                    <a:pt x="2993" y="124"/>
                  </a:lnTo>
                  <a:lnTo>
                    <a:pt x="2997" y="124"/>
                  </a:lnTo>
                  <a:lnTo>
                    <a:pt x="2999" y="124"/>
                  </a:lnTo>
                  <a:lnTo>
                    <a:pt x="3004" y="124"/>
                  </a:lnTo>
                  <a:lnTo>
                    <a:pt x="3007" y="124"/>
                  </a:lnTo>
                  <a:lnTo>
                    <a:pt x="3012" y="124"/>
                  </a:lnTo>
                  <a:lnTo>
                    <a:pt x="3014" y="124"/>
                  </a:lnTo>
                  <a:lnTo>
                    <a:pt x="3018" y="124"/>
                  </a:lnTo>
                  <a:lnTo>
                    <a:pt x="3022" y="124"/>
                  </a:lnTo>
                  <a:lnTo>
                    <a:pt x="3026" y="124"/>
                  </a:lnTo>
                  <a:lnTo>
                    <a:pt x="3029" y="124"/>
                  </a:lnTo>
                  <a:lnTo>
                    <a:pt x="3032" y="124"/>
                  </a:lnTo>
                  <a:lnTo>
                    <a:pt x="3037" y="124"/>
                  </a:lnTo>
                  <a:lnTo>
                    <a:pt x="3039" y="124"/>
                  </a:lnTo>
                  <a:lnTo>
                    <a:pt x="3043" y="124"/>
                  </a:lnTo>
                  <a:lnTo>
                    <a:pt x="3047" y="124"/>
                  </a:lnTo>
                  <a:lnTo>
                    <a:pt x="3051" y="124"/>
                  </a:lnTo>
                  <a:lnTo>
                    <a:pt x="3054" y="124"/>
                  </a:lnTo>
                  <a:lnTo>
                    <a:pt x="3057" y="124"/>
                  </a:lnTo>
                  <a:lnTo>
                    <a:pt x="3062" y="124"/>
                  </a:lnTo>
                  <a:lnTo>
                    <a:pt x="3066" y="124"/>
                  </a:lnTo>
                  <a:lnTo>
                    <a:pt x="3068" y="124"/>
                  </a:lnTo>
                  <a:lnTo>
                    <a:pt x="3072" y="124"/>
                  </a:lnTo>
                  <a:lnTo>
                    <a:pt x="3076" y="124"/>
                  </a:lnTo>
                  <a:lnTo>
                    <a:pt x="3081" y="124"/>
                  </a:lnTo>
                  <a:lnTo>
                    <a:pt x="3085" y="124"/>
                  </a:lnTo>
                  <a:lnTo>
                    <a:pt x="3087" y="124"/>
                  </a:lnTo>
                  <a:lnTo>
                    <a:pt x="3091" y="124"/>
                  </a:lnTo>
                  <a:lnTo>
                    <a:pt x="3095" y="124"/>
                  </a:lnTo>
                  <a:lnTo>
                    <a:pt x="3099" y="124"/>
                  </a:lnTo>
                  <a:lnTo>
                    <a:pt x="3101" y="124"/>
                  </a:lnTo>
                  <a:lnTo>
                    <a:pt x="3106" y="124"/>
                  </a:lnTo>
                  <a:lnTo>
                    <a:pt x="3110" y="124"/>
                  </a:lnTo>
                  <a:lnTo>
                    <a:pt x="3112" y="124"/>
                  </a:lnTo>
                  <a:lnTo>
                    <a:pt x="3116" y="124"/>
                  </a:lnTo>
                  <a:lnTo>
                    <a:pt x="3120" y="124"/>
                  </a:lnTo>
                  <a:lnTo>
                    <a:pt x="3124" y="124"/>
                  </a:lnTo>
                  <a:lnTo>
                    <a:pt x="3126" y="124"/>
                  </a:lnTo>
                  <a:lnTo>
                    <a:pt x="3131" y="124"/>
                  </a:lnTo>
                  <a:lnTo>
                    <a:pt x="3135" y="124"/>
                  </a:lnTo>
                  <a:lnTo>
                    <a:pt x="3139" y="124"/>
                  </a:lnTo>
                  <a:lnTo>
                    <a:pt x="3141" y="124"/>
                  </a:lnTo>
                  <a:lnTo>
                    <a:pt x="3145" y="124"/>
                  </a:lnTo>
                  <a:lnTo>
                    <a:pt x="3149" y="124"/>
                  </a:lnTo>
                  <a:lnTo>
                    <a:pt x="3154" y="124"/>
                  </a:lnTo>
                  <a:lnTo>
                    <a:pt x="3156" y="124"/>
                  </a:lnTo>
                  <a:lnTo>
                    <a:pt x="3160" y="124"/>
                  </a:lnTo>
                  <a:lnTo>
                    <a:pt x="3164" y="124"/>
                  </a:lnTo>
                  <a:lnTo>
                    <a:pt x="3166" y="124"/>
                  </a:lnTo>
                  <a:lnTo>
                    <a:pt x="3170" y="124"/>
                  </a:lnTo>
                  <a:lnTo>
                    <a:pt x="3174" y="124"/>
                  </a:lnTo>
                  <a:lnTo>
                    <a:pt x="3179" y="124"/>
                  </a:lnTo>
                  <a:lnTo>
                    <a:pt x="3181" y="124"/>
                  </a:lnTo>
                  <a:lnTo>
                    <a:pt x="3185" y="124"/>
                  </a:lnTo>
                  <a:lnTo>
                    <a:pt x="3189" y="124"/>
                  </a:lnTo>
                  <a:lnTo>
                    <a:pt x="3193" y="124"/>
                  </a:lnTo>
                  <a:lnTo>
                    <a:pt x="3195" y="124"/>
                  </a:lnTo>
                  <a:lnTo>
                    <a:pt x="3199" y="124"/>
                  </a:lnTo>
                  <a:lnTo>
                    <a:pt x="3203" y="124"/>
                  </a:lnTo>
                  <a:lnTo>
                    <a:pt x="3208" y="124"/>
                  </a:lnTo>
                  <a:lnTo>
                    <a:pt x="3210" y="124"/>
                  </a:lnTo>
                  <a:lnTo>
                    <a:pt x="3214" y="124"/>
                  </a:lnTo>
                  <a:lnTo>
                    <a:pt x="3218" y="124"/>
                  </a:lnTo>
                  <a:lnTo>
                    <a:pt x="3222" y="124"/>
                  </a:lnTo>
                  <a:lnTo>
                    <a:pt x="3224" y="124"/>
                  </a:lnTo>
                  <a:lnTo>
                    <a:pt x="3228" y="124"/>
                  </a:lnTo>
                  <a:lnTo>
                    <a:pt x="3233" y="124"/>
                  </a:lnTo>
                  <a:lnTo>
                    <a:pt x="3235" y="124"/>
                  </a:lnTo>
                  <a:lnTo>
                    <a:pt x="3239" y="124"/>
                  </a:lnTo>
                  <a:lnTo>
                    <a:pt x="3243" y="124"/>
                  </a:lnTo>
                  <a:lnTo>
                    <a:pt x="3247" y="124"/>
                  </a:lnTo>
                  <a:lnTo>
                    <a:pt x="3249" y="124"/>
                  </a:lnTo>
                  <a:lnTo>
                    <a:pt x="3253" y="124"/>
                  </a:lnTo>
                  <a:lnTo>
                    <a:pt x="3258" y="124"/>
                  </a:lnTo>
                  <a:lnTo>
                    <a:pt x="3262" y="124"/>
                  </a:lnTo>
                  <a:lnTo>
                    <a:pt x="3264" y="124"/>
                  </a:lnTo>
                  <a:lnTo>
                    <a:pt x="3268" y="124"/>
                  </a:lnTo>
                  <a:lnTo>
                    <a:pt x="3272" y="124"/>
                  </a:lnTo>
                  <a:lnTo>
                    <a:pt x="3276" y="124"/>
                  </a:lnTo>
                  <a:lnTo>
                    <a:pt x="3278" y="124"/>
                  </a:lnTo>
                  <a:lnTo>
                    <a:pt x="3283" y="124"/>
                  </a:lnTo>
                  <a:lnTo>
                    <a:pt x="3287" y="124"/>
                  </a:lnTo>
                  <a:lnTo>
                    <a:pt x="3291" y="124"/>
                  </a:lnTo>
                  <a:lnTo>
                    <a:pt x="3293" y="124"/>
                  </a:lnTo>
                  <a:lnTo>
                    <a:pt x="3297" y="124"/>
                  </a:lnTo>
                  <a:lnTo>
                    <a:pt x="3301" y="124"/>
                  </a:lnTo>
                  <a:lnTo>
                    <a:pt x="3303" y="124"/>
                  </a:lnTo>
                  <a:lnTo>
                    <a:pt x="3308" y="124"/>
                  </a:lnTo>
                  <a:lnTo>
                    <a:pt x="3312" y="124"/>
                  </a:lnTo>
                  <a:lnTo>
                    <a:pt x="3316" y="124"/>
                  </a:lnTo>
                  <a:lnTo>
                    <a:pt x="3318" y="124"/>
                  </a:lnTo>
                  <a:lnTo>
                    <a:pt x="3322" y="124"/>
                  </a:lnTo>
                  <a:lnTo>
                    <a:pt x="3326" y="124"/>
                  </a:lnTo>
                  <a:lnTo>
                    <a:pt x="3331" y="124"/>
                  </a:lnTo>
                  <a:lnTo>
                    <a:pt x="3333" y="124"/>
                  </a:lnTo>
                  <a:lnTo>
                    <a:pt x="3337" y="124"/>
                  </a:lnTo>
                  <a:lnTo>
                    <a:pt x="3341" y="124"/>
                  </a:lnTo>
                  <a:lnTo>
                    <a:pt x="3345" y="124"/>
                  </a:lnTo>
                  <a:lnTo>
                    <a:pt x="3347" y="124"/>
                  </a:lnTo>
                  <a:lnTo>
                    <a:pt x="3351" y="124"/>
                  </a:lnTo>
                  <a:lnTo>
                    <a:pt x="3356" y="124"/>
                  </a:lnTo>
                  <a:lnTo>
                    <a:pt x="3360" y="124"/>
                  </a:lnTo>
                  <a:lnTo>
                    <a:pt x="3362" y="124"/>
                  </a:lnTo>
                  <a:lnTo>
                    <a:pt x="3366" y="124"/>
                  </a:lnTo>
                  <a:lnTo>
                    <a:pt x="3370" y="124"/>
                  </a:lnTo>
                  <a:lnTo>
                    <a:pt x="3372" y="124"/>
                  </a:lnTo>
                  <a:lnTo>
                    <a:pt x="3376" y="124"/>
                  </a:lnTo>
                  <a:lnTo>
                    <a:pt x="3381" y="124"/>
                  </a:lnTo>
                  <a:lnTo>
                    <a:pt x="3385" y="124"/>
                  </a:lnTo>
                  <a:lnTo>
                    <a:pt x="3387" y="124"/>
                  </a:lnTo>
                  <a:lnTo>
                    <a:pt x="3391" y="124"/>
                  </a:lnTo>
                  <a:lnTo>
                    <a:pt x="3395" y="124"/>
                  </a:lnTo>
                  <a:lnTo>
                    <a:pt x="3400" y="124"/>
                  </a:lnTo>
                  <a:lnTo>
                    <a:pt x="3401" y="124"/>
                  </a:lnTo>
                  <a:lnTo>
                    <a:pt x="3406" y="124"/>
                  </a:lnTo>
                  <a:lnTo>
                    <a:pt x="3410" y="124"/>
                  </a:lnTo>
                  <a:lnTo>
                    <a:pt x="3414" y="124"/>
                  </a:lnTo>
                  <a:lnTo>
                    <a:pt x="3416" y="124"/>
                  </a:lnTo>
                  <a:lnTo>
                    <a:pt x="3420" y="124"/>
                  </a:lnTo>
                  <a:lnTo>
                    <a:pt x="3425" y="124"/>
                  </a:lnTo>
                  <a:lnTo>
                    <a:pt x="3426" y="124"/>
                  </a:lnTo>
                  <a:lnTo>
                    <a:pt x="3431" y="124"/>
                  </a:lnTo>
                  <a:lnTo>
                    <a:pt x="3435" y="124"/>
                  </a:lnTo>
                  <a:lnTo>
                    <a:pt x="3439" y="124"/>
                  </a:lnTo>
                  <a:lnTo>
                    <a:pt x="3441" y="124"/>
                  </a:lnTo>
                  <a:lnTo>
                    <a:pt x="3445" y="124"/>
                  </a:lnTo>
                  <a:lnTo>
                    <a:pt x="3450" y="124"/>
                  </a:lnTo>
                  <a:lnTo>
                    <a:pt x="3453" y="124"/>
                  </a:lnTo>
                  <a:lnTo>
                    <a:pt x="3456" y="124"/>
                  </a:lnTo>
                  <a:lnTo>
                    <a:pt x="3460" y="124"/>
                  </a:lnTo>
                  <a:lnTo>
                    <a:pt x="3464" y="124"/>
                  </a:lnTo>
                  <a:lnTo>
                    <a:pt x="3468" y="124"/>
                  </a:lnTo>
                  <a:lnTo>
                    <a:pt x="3470" y="124"/>
                  </a:lnTo>
                  <a:lnTo>
                    <a:pt x="3475" y="124"/>
                  </a:lnTo>
                  <a:lnTo>
                    <a:pt x="3478" y="124"/>
                  </a:lnTo>
                  <a:lnTo>
                    <a:pt x="3483" y="124"/>
                  </a:lnTo>
                  <a:lnTo>
                    <a:pt x="3485" y="124"/>
                  </a:lnTo>
                  <a:lnTo>
                    <a:pt x="3489" y="124"/>
                  </a:lnTo>
                  <a:lnTo>
                    <a:pt x="3493" y="124"/>
                  </a:lnTo>
                  <a:lnTo>
                    <a:pt x="3495" y="124"/>
                  </a:lnTo>
                  <a:lnTo>
                    <a:pt x="3500" y="124"/>
                  </a:lnTo>
                  <a:lnTo>
                    <a:pt x="3504" y="124"/>
                  </a:lnTo>
                  <a:lnTo>
                    <a:pt x="3508" y="124"/>
                  </a:lnTo>
                  <a:lnTo>
                    <a:pt x="3510" y="124"/>
                  </a:lnTo>
                  <a:lnTo>
                    <a:pt x="3514" y="124"/>
                  </a:lnTo>
                  <a:lnTo>
                    <a:pt x="3518" y="124"/>
                  </a:lnTo>
                  <a:lnTo>
                    <a:pt x="3522" y="124"/>
                  </a:lnTo>
                  <a:lnTo>
                    <a:pt x="3527" y="124"/>
                  </a:lnTo>
                  <a:lnTo>
                    <a:pt x="3529" y="124"/>
                  </a:lnTo>
                  <a:lnTo>
                    <a:pt x="3533" y="124"/>
                  </a:lnTo>
                  <a:lnTo>
                    <a:pt x="3537" y="124"/>
                  </a:lnTo>
                  <a:lnTo>
                    <a:pt x="3541" y="124"/>
                  </a:lnTo>
                  <a:lnTo>
                    <a:pt x="3543" y="124"/>
                  </a:lnTo>
                  <a:lnTo>
                    <a:pt x="3547" y="124"/>
                  </a:lnTo>
                  <a:lnTo>
                    <a:pt x="3552" y="124"/>
                  </a:lnTo>
                  <a:lnTo>
                    <a:pt x="3554" y="124"/>
                  </a:lnTo>
                  <a:lnTo>
                    <a:pt x="3558" y="124"/>
                  </a:lnTo>
                  <a:lnTo>
                    <a:pt x="3562" y="124"/>
                  </a:lnTo>
                  <a:lnTo>
                    <a:pt x="3566" y="124"/>
                  </a:lnTo>
                  <a:lnTo>
                    <a:pt x="3568" y="124"/>
                  </a:lnTo>
                  <a:lnTo>
                    <a:pt x="3572" y="124"/>
                  </a:lnTo>
                  <a:lnTo>
                    <a:pt x="3577" y="124"/>
                  </a:lnTo>
                  <a:lnTo>
                    <a:pt x="3581" y="124"/>
                  </a:lnTo>
                  <a:lnTo>
                    <a:pt x="3583" y="124"/>
                  </a:lnTo>
                  <a:lnTo>
                    <a:pt x="3587" y="124"/>
                  </a:lnTo>
                  <a:lnTo>
                    <a:pt x="3591" y="124"/>
                  </a:lnTo>
                  <a:lnTo>
                    <a:pt x="3595" y="124"/>
                  </a:lnTo>
                  <a:lnTo>
                    <a:pt x="3597" y="124"/>
                  </a:lnTo>
                  <a:lnTo>
                    <a:pt x="3602" y="124"/>
                  </a:lnTo>
                  <a:lnTo>
                    <a:pt x="3606" y="124"/>
                  </a:lnTo>
                  <a:lnTo>
                    <a:pt x="3610" y="124"/>
                  </a:lnTo>
                  <a:lnTo>
                    <a:pt x="3612" y="124"/>
                  </a:lnTo>
                  <a:lnTo>
                    <a:pt x="3616" y="124"/>
                  </a:lnTo>
                  <a:lnTo>
                    <a:pt x="3620" y="124"/>
                  </a:lnTo>
                  <a:lnTo>
                    <a:pt x="3622" y="124"/>
                  </a:lnTo>
                  <a:lnTo>
                    <a:pt x="3627" y="124"/>
                  </a:lnTo>
                  <a:lnTo>
                    <a:pt x="3631" y="124"/>
                  </a:lnTo>
                  <a:lnTo>
                    <a:pt x="3635" y="124"/>
                  </a:lnTo>
                  <a:lnTo>
                    <a:pt x="3637" y="124"/>
                  </a:lnTo>
                  <a:lnTo>
                    <a:pt x="3641" y="124"/>
                  </a:lnTo>
                  <a:lnTo>
                    <a:pt x="3645" y="124"/>
                  </a:lnTo>
                  <a:lnTo>
                    <a:pt x="3649" y="124"/>
                  </a:lnTo>
                  <a:lnTo>
                    <a:pt x="3652" y="124"/>
                  </a:lnTo>
                  <a:lnTo>
                    <a:pt x="3656" y="124"/>
                  </a:lnTo>
                  <a:lnTo>
                    <a:pt x="3660" y="124"/>
                  </a:lnTo>
                  <a:lnTo>
                    <a:pt x="3664" y="124"/>
                  </a:lnTo>
                  <a:lnTo>
                    <a:pt x="3666" y="124"/>
                  </a:lnTo>
                  <a:lnTo>
                    <a:pt x="3670" y="124"/>
                  </a:lnTo>
                  <a:lnTo>
                    <a:pt x="3674" y="124"/>
                  </a:lnTo>
                  <a:lnTo>
                    <a:pt x="3679" y="124"/>
                  </a:lnTo>
                  <a:lnTo>
                    <a:pt x="3681" y="124"/>
                  </a:lnTo>
                  <a:lnTo>
                    <a:pt x="3685" y="124"/>
                  </a:lnTo>
                  <a:lnTo>
                    <a:pt x="3689" y="124"/>
                  </a:lnTo>
                  <a:lnTo>
                    <a:pt x="3691" y="124"/>
                  </a:lnTo>
                  <a:lnTo>
                    <a:pt x="3695" y="124"/>
                  </a:lnTo>
                  <a:lnTo>
                    <a:pt x="3699" y="124"/>
                  </a:lnTo>
                  <a:lnTo>
                    <a:pt x="3704" y="124"/>
                  </a:lnTo>
                  <a:lnTo>
                    <a:pt x="3706" y="124"/>
                  </a:lnTo>
                  <a:lnTo>
                    <a:pt x="3710" y="124"/>
                  </a:lnTo>
                  <a:lnTo>
                    <a:pt x="3714" y="124"/>
                  </a:lnTo>
                  <a:lnTo>
                    <a:pt x="3718" y="124"/>
                  </a:lnTo>
                  <a:lnTo>
                    <a:pt x="3720" y="124"/>
                  </a:lnTo>
                  <a:lnTo>
                    <a:pt x="3724" y="124"/>
                  </a:lnTo>
                  <a:lnTo>
                    <a:pt x="3729" y="124"/>
                  </a:lnTo>
                  <a:lnTo>
                    <a:pt x="3733" y="124"/>
                  </a:lnTo>
                  <a:lnTo>
                    <a:pt x="3735" y="124"/>
                  </a:lnTo>
                  <a:lnTo>
                    <a:pt x="3739" y="124"/>
                  </a:lnTo>
                  <a:lnTo>
                    <a:pt x="3743" y="124"/>
                  </a:lnTo>
                  <a:lnTo>
                    <a:pt x="3747" y="124"/>
                  </a:lnTo>
                  <a:lnTo>
                    <a:pt x="3749" y="124"/>
                  </a:lnTo>
                  <a:lnTo>
                    <a:pt x="3754" y="124"/>
                  </a:lnTo>
                  <a:lnTo>
                    <a:pt x="3758" y="124"/>
                  </a:lnTo>
                  <a:lnTo>
                    <a:pt x="3760" y="124"/>
                  </a:lnTo>
                  <a:lnTo>
                    <a:pt x="3764" y="124"/>
                  </a:lnTo>
                  <a:lnTo>
                    <a:pt x="3768" y="124"/>
                  </a:lnTo>
                  <a:lnTo>
                    <a:pt x="3772" y="124"/>
                  </a:lnTo>
                  <a:lnTo>
                    <a:pt x="3774" y="124"/>
                  </a:lnTo>
                  <a:lnTo>
                    <a:pt x="3779" y="124"/>
                  </a:lnTo>
                  <a:lnTo>
                    <a:pt x="3783" y="124"/>
                  </a:lnTo>
                  <a:lnTo>
                    <a:pt x="3787" y="124"/>
                  </a:lnTo>
                  <a:lnTo>
                    <a:pt x="3789" y="124"/>
                  </a:lnTo>
                  <a:lnTo>
                    <a:pt x="3793" y="124"/>
                  </a:lnTo>
                  <a:lnTo>
                    <a:pt x="3797" y="124"/>
                  </a:lnTo>
                  <a:lnTo>
                    <a:pt x="3802" y="124"/>
                  </a:lnTo>
                  <a:lnTo>
                    <a:pt x="3804" y="124"/>
                  </a:lnTo>
                  <a:lnTo>
                    <a:pt x="3808" y="124"/>
                  </a:lnTo>
                  <a:lnTo>
                    <a:pt x="3812" y="124"/>
                  </a:lnTo>
                  <a:lnTo>
                    <a:pt x="3814" y="124"/>
                  </a:lnTo>
                  <a:lnTo>
                    <a:pt x="3818" y="124"/>
                  </a:lnTo>
                  <a:lnTo>
                    <a:pt x="3823" y="124"/>
                  </a:lnTo>
                  <a:lnTo>
                    <a:pt x="3826" y="124"/>
                  </a:lnTo>
                  <a:lnTo>
                    <a:pt x="3829" y="124"/>
                  </a:lnTo>
                  <a:lnTo>
                    <a:pt x="3833" y="124"/>
                  </a:lnTo>
                  <a:lnTo>
                    <a:pt x="3837" y="124"/>
                  </a:lnTo>
                  <a:lnTo>
                    <a:pt x="3841" y="124"/>
                  </a:lnTo>
                  <a:lnTo>
                    <a:pt x="3843" y="124"/>
                  </a:lnTo>
                  <a:lnTo>
                    <a:pt x="3848" y="124"/>
                  </a:lnTo>
                  <a:lnTo>
                    <a:pt x="3851" y="124"/>
                  </a:lnTo>
                  <a:lnTo>
                    <a:pt x="3856" y="124"/>
                  </a:lnTo>
                  <a:lnTo>
                    <a:pt x="3858" y="124"/>
                  </a:lnTo>
                  <a:lnTo>
                    <a:pt x="3862" y="124"/>
                  </a:lnTo>
                  <a:lnTo>
                    <a:pt x="3866" y="124"/>
                  </a:lnTo>
                  <a:lnTo>
                    <a:pt x="3870" y="124"/>
                  </a:lnTo>
                  <a:lnTo>
                    <a:pt x="3873" y="124"/>
                  </a:lnTo>
                  <a:lnTo>
                    <a:pt x="3876" y="124"/>
                  </a:lnTo>
                  <a:lnTo>
                    <a:pt x="3881" y="124"/>
                  </a:lnTo>
                  <a:lnTo>
                    <a:pt x="3883" y="124"/>
                  </a:lnTo>
                  <a:lnTo>
                    <a:pt x="3887" y="124"/>
                  </a:lnTo>
                  <a:lnTo>
                    <a:pt x="3891" y="124"/>
                  </a:lnTo>
                  <a:lnTo>
                    <a:pt x="3895" y="124"/>
                  </a:lnTo>
                  <a:lnTo>
                    <a:pt x="3898" y="124"/>
                  </a:lnTo>
                  <a:lnTo>
                    <a:pt x="3901" y="124"/>
                  </a:lnTo>
                  <a:lnTo>
                    <a:pt x="3906" y="124"/>
                  </a:lnTo>
                  <a:lnTo>
                    <a:pt x="3910" y="124"/>
                  </a:lnTo>
                  <a:lnTo>
                    <a:pt x="3912" y="124"/>
                  </a:lnTo>
                  <a:lnTo>
                    <a:pt x="3916" y="124"/>
                  </a:lnTo>
                  <a:lnTo>
                    <a:pt x="3920" y="124"/>
                  </a:lnTo>
                  <a:lnTo>
                    <a:pt x="3925" y="124"/>
                  </a:lnTo>
                  <a:lnTo>
                    <a:pt x="3926" y="124"/>
                  </a:lnTo>
                  <a:lnTo>
                    <a:pt x="3931" y="124"/>
                  </a:lnTo>
                  <a:lnTo>
                    <a:pt x="3935" y="124"/>
                  </a:lnTo>
                  <a:lnTo>
                    <a:pt x="3939" y="124"/>
                  </a:lnTo>
                  <a:lnTo>
                    <a:pt x="3941" y="124"/>
                  </a:lnTo>
                  <a:lnTo>
                    <a:pt x="3945" y="124"/>
                  </a:lnTo>
                  <a:lnTo>
                    <a:pt x="3950" y="124"/>
                  </a:lnTo>
                  <a:lnTo>
                    <a:pt x="3952" y="124"/>
                  </a:lnTo>
                  <a:lnTo>
                    <a:pt x="3956" y="124"/>
                  </a:lnTo>
                  <a:lnTo>
                    <a:pt x="3960" y="124"/>
                  </a:lnTo>
                  <a:lnTo>
                    <a:pt x="3964" y="124"/>
                  </a:lnTo>
                  <a:lnTo>
                    <a:pt x="3968" y="124"/>
                  </a:lnTo>
                  <a:lnTo>
                    <a:pt x="3970" y="124"/>
                  </a:lnTo>
                  <a:lnTo>
                    <a:pt x="3975" y="124"/>
                  </a:lnTo>
                  <a:lnTo>
                    <a:pt x="3979" y="124"/>
                  </a:lnTo>
                  <a:lnTo>
                    <a:pt x="3983" y="124"/>
                  </a:lnTo>
                  <a:lnTo>
                    <a:pt x="3985" y="124"/>
                  </a:lnTo>
                  <a:lnTo>
                    <a:pt x="3989" y="124"/>
                  </a:lnTo>
                  <a:lnTo>
                    <a:pt x="3993" y="124"/>
                  </a:lnTo>
                  <a:lnTo>
                    <a:pt x="3998" y="124"/>
                  </a:lnTo>
                  <a:lnTo>
                    <a:pt x="4000" y="124"/>
                  </a:lnTo>
                  <a:lnTo>
                    <a:pt x="4004" y="124"/>
                  </a:lnTo>
                  <a:lnTo>
                    <a:pt x="4008" y="124"/>
                  </a:lnTo>
                  <a:lnTo>
                    <a:pt x="4010" y="124"/>
                  </a:lnTo>
                  <a:lnTo>
                    <a:pt x="4014" y="124"/>
                  </a:lnTo>
                  <a:lnTo>
                    <a:pt x="4018" y="124"/>
                  </a:lnTo>
                  <a:lnTo>
                    <a:pt x="4023" y="124"/>
                  </a:lnTo>
                  <a:lnTo>
                    <a:pt x="4025" y="124"/>
                  </a:lnTo>
                  <a:lnTo>
                    <a:pt x="4029" y="124"/>
                  </a:lnTo>
                  <a:lnTo>
                    <a:pt x="4033" y="124"/>
                  </a:lnTo>
                  <a:lnTo>
                    <a:pt x="4037" y="124"/>
                  </a:lnTo>
                  <a:lnTo>
                    <a:pt x="4039" y="124"/>
                  </a:lnTo>
                  <a:lnTo>
                    <a:pt x="4043" y="124"/>
                  </a:lnTo>
                  <a:lnTo>
                    <a:pt x="4048" y="124"/>
                  </a:lnTo>
                  <a:lnTo>
                    <a:pt x="4052" y="124"/>
                  </a:lnTo>
                  <a:lnTo>
                    <a:pt x="4054" y="124"/>
                  </a:lnTo>
                  <a:lnTo>
                    <a:pt x="4058" y="124"/>
                  </a:lnTo>
                  <a:lnTo>
                    <a:pt x="4062" y="124"/>
                  </a:lnTo>
                  <a:lnTo>
                    <a:pt x="4066" y="124"/>
                  </a:lnTo>
                  <a:lnTo>
                    <a:pt x="4068" y="124"/>
                  </a:lnTo>
                  <a:lnTo>
                    <a:pt x="4073" y="124"/>
                  </a:lnTo>
                  <a:lnTo>
                    <a:pt x="4077" y="124"/>
                  </a:lnTo>
                  <a:lnTo>
                    <a:pt x="4079" y="124"/>
                  </a:lnTo>
                  <a:lnTo>
                    <a:pt x="4083" y="124"/>
                  </a:lnTo>
                  <a:lnTo>
                    <a:pt x="4087" y="124"/>
                  </a:lnTo>
                  <a:lnTo>
                    <a:pt x="4091" y="124"/>
                  </a:lnTo>
                  <a:lnTo>
                    <a:pt x="4093" y="124"/>
                  </a:lnTo>
                  <a:lnTo>
                    <a:pt x="4098" y="124"/>
                  </a:lnTo>
                  <a:lnTo>
                    <a:pt x="4102" y="124"/>
                  </a:lnTo>
                  <a:lnTo>
                    <a:pt x="4106" y="124"/>
                  </a:lnTo>
                  <a:lnTo>
                    <a:pt x="4108" y="124"/>
                  </a:lnTo>
                  <a:lnTo>
                    <a:pt x="4112" y="124"/>
                  </a:lnTo>
                  <a:lnTo>
                    <a:pt x="4116" y="124"/>
                  </a:lnTo>
                  <a:lnTo>
                    <a:pt x="4120" y="124"/>
                  </a:lnTo>
                  <a:lnTo>
                    <a:pt x="4123" y="124"/>
                  </a:lnTo>
                  <a:lnTo>
                    <a:pt x="4127" y="124"/>
                  </a:lnTo>
                  <a:lnTo>
                    <a:pt x="4131" y="124"/>
                  </a:lnTo>
                  <a:lnTo>
                    <a:pt x="4135" y="124"/>
                  </a:lnTo>
                  <a:lnTo>
                    <a:pt x="4137" y="124"/>
                  </a:lnTo>
                  <a:lnTo>
                    <a:pt x="4141" y="124"/>
                  </a:lnTo>
                  <a:lnTo>
                    <a:pt x="4145" y="124"/>
                  </a:lnTo>
                  <a:lnTo>
                    <a:pt x="4147" y="124"/>
                  </a:lnTo>
                  <a:lnTo>
                    <a:pt x="4152" y="124"/>
                  </a:lnTo>
                  <a:lnTo>
                    <a:pt x="4156" y="124"/>
                  </a:lnTo>
                  <a:lnTo>
                    <a:pt x="4160" y="124"/>
                  </a:lnTo>
                  <a:lnTo>
                    <a:pt x="4162" y="124"/>
                  </a:lnTo>
                  <a:lnTo>
                    <a:pt x="4166" y="124"/>
                  </a:lnTo>
                  <a:lnTo>
                    <a:pt x="4170" y="124"/>
                  </a:lnTo>
                  <a:lnTo>
                    <a:pt x="4175" y="124"/>
                  </a:lnTo>
                  <a:lnTo>
                    <a:pt x="4177" y="124"/>
                  </a:lnTo>
                  <a:lnTo>
                    <a:pt x="4181" y="124"/>
                  </a:lnTo>
                  <a:lnTo>
                    <a:pt x="4185" y="124"/>
                  </a:lnTo>
                  <a:lnTo>
                    <a:pt x="4189" y="124"/>
                  </a:lnTo>
                  <a:lnTo>
                    <a:pt x="4191" y="124"/>
                  </a:lnTo>
                  <a:lnTo>
                    <a:pt x="4195" y="124"/>
                  </a:lnTo>
                  <a:lnTo>
                    <a:pt x="4200" y="124"/>
                  </a:lnTo>
                  <a:lnTo>
                    <a:pt x="4202" y="124"/>
                  </a:lnTo>
                  <a:lnTo>
                    <a:pt x="4206" y="124"/>
                  </a:lnTo>
                  <a:lnTo>
                    <a:pt x="4210" y="124"/>
                  </a:lnTo>
                  <a:lnTo>
                    <a:pt x="4214" y="124"/>
                  </a:lnTo>
                  <a:lnTo>
                    <a:pt x="4216" y="124"/>
                  </a:lnTo>
                  <a:lnTo>
                    <a:pt x="4220" y="124"/>
                  </a:lnTo>
                  <a:lnTo>
                    <a:pt x="4225" y="124"/>
                  </a:lnTo>
                  <a:lnTo>
                    <a:pt x="4229" y="124"/>
                  </a:lnTo>
                  <a:lnTo>
                    <a:pt x="4231" y="124"/>
                  </a:lnTo>
                  <a:lnTo>
                    <a:pt x="4235" y="124"/>
                  </a:lnTo>
                  <a:lnTo>
                    <a:pt x="4239" y="124"/>
                  </a:lnTo>
                  <a:lnTo>
                    <a:pt x="4244" y="124"/>
                  </a:lnTo>
                  <a:lnTo>
                    <a:pt x="4245" y="124"/>
                  </a:lnTo>
                  <a:lnTo>
                    <a:pt x="4250" y="124"/>
                  </a:lnTo>
                  <a:lnTo>
                    <a:pt x="4254" y="124"/>
                  </a:lnTo>
                  <a:lnTo>
                    <a:pt x="4258" y="124"/>
                  </a:lnTo>
                  <a:lnTo>
                    <a:pt x="4260" y="124"/>
                  </a:lnTo>
                  <a:lnTo>
                    <a:pt x="4264" y="124"/>
                  </a:lnTo>
                  <a:lnTo>
                    <a:pt x="4269" y="124"/>
                  </a:lnTo>
                  <a:lnTo>
                    <a:pt x="4271" y="124"/>
                  </a:lnTo>
                  <a:lnTo>
                    <a:pt x="4275" y="124"/>
                  </a:lnTo>
                  <a:lnTo>
                    <a:pt x="4279" y="124"/>
                  </a:lnTo>
                  <a:lnTo>
                    <a:pt x="4283" y="124"/>
                  </a:lnTo>
                  <a:lnTo>
                    <a:pt x="4285" y="124"/>
                  </a:lnTo>
                  <a:lnTo>
                    <a:pt x="4289" y="124"/>
                  </a:lnTo>
                  <a:lnTo>
                    <a:pt x="4294" y="124"/>
                  </a:lnTo>
                  <a:lnTo>
                    <a:pt x="4297" y="124"/>
                  </a:lnTo>
                  <a:lnTo>
                    <a:pt x="4300" y="124"/>
                  </a:lnTo>
                  <a:lnTo>
                    <a:pt x="4304" y="124"/>
                  </a:lnTo>
                  <a:lnTo>
                    <a:pt x="4308" y="124"/>
                  </a:lnTo>
                  <a:lnTo>
                    <a:pt x="4312" y="124"/>
                  </a:lnTo>
                  <a:lnTo>
                    <a:pt x="4314" y="124"/>
                  </a:lnTo>
                  <a:lnTo>
                    <a:pt x="4319" y="124"/>
                  </a:lnTo>
                  <a:lnTo>
                    <a:pt x="4322" y="124"/>
                  </a:lnTo>
                  <a:lnTo>
                    <a:pt x="4327" y="124"/>
                  </a:lnTo>
                  <a:lnTo>
                    <a:pt x="4329" y="124"/>
                  </a:lnTo>
                  <a:lnTo>
                    <a:pt x="4333" y="124"/>
                  </a:lnTo>
                  <a:lnTo>
                    <a:pt x="4337" y="124"/>
                  </a:lnTo>
                  <a:lnTo>
                    <a:pt x="4339" y="124"/>
                  </a:lnTo>
                  <a:lnTo>
                    <a:pt x="4344" y="124"/>
                  </a:lnTo>
                  <a:lnTo>
                    <a:pt x="4348" y="124"/>
                  </a:lnTo>
                  <a:lnTo>
                    <a:pt x="4352" y="124"/>
                  </a:lnTo>
                  <a:lnTo>
                    <a:pt x="4354" y="124"/>
                  </a:lnTo>
                  <a:lnTo>
                    <a:pt x="4358" y="124"/>
                  </a:lnTo>
                  <a:lnTo>
                    <a:pt x="4362" y="124"/>
                  </a:lnTo>
                  <a:lnTo>
                    <a:pt x="4366" y="124"/>
                  </a:lnTo>
                  <a:lnTo>
                    <a:pt x="4369" y="124"/>
                  </a:lnTo>
                  <a:lnTo>
                    <a:pt x="4373" y="124"/>
                  </a:lnTo>
                  <a:lnTo>
                    <a:pt x="4377" y="124"/>
                  </a:lnTo>
                  <a:lnTo>
                    <a:pt x="4381" y="124"/>
                  </a:lnTo>
                  <a:lnTo>
                    <a:pt x="4383" y="124"/>
                  </a:lnTo>
                  <a:lnTo>
                    <a:pt x="4387" y="124"/>
                  </a:lnTo>
                  <a:lnTo>
                    <a:pt x="4391" y="124"/>
                  </a:lnTo>
                  <a:lnTo>
                    <a:pt x="4394" y="124"/>
                  </a:lnTo>
                  <a:lnTo>
                    <a:pt x="4398" y="0"/>
                  </a:lnTo>
                  <a:lnTo>
                    <a:pt x="4402" y="124"/>
                  </a:lnTo>
                  <a:lnTo>
                    <a:pt x="4406" y="0"/>
                  </a:lnTo>
                  <a:lnTo>
                    <a:pt x="4410" y="124"/>
                  </a:lnTo>
                  <a:lnTo>
                    <a:pt x="4412" y="124"/>
                  </a:lnTo>
                  <a:lnTo>
                    <a:pt x="4416" y="124"/>
                  </a:lnTo>
                  <a:lnTo>
                    <a:pt x="4421" y="124"/>
                  </a:lnTo>
                  <a:lnTo>
                    <a:pt x="4425" y="124"/>
                  </a:lnTo>
                  <a:lnTo>
                    <a:pt x="4427" y="124"/>
                  </a:lnTo>
                  <a:lnTo>
                    <a:pt x="4431" y="124"/>
                  </a:lnTo>
                  <a:lnTo>
                    <a:pt x="4435" y="124"/>
                  </a:lnTo>
                  <a:lnTo>
                    <a:pt x="4439" y="124"/>
                  </a:lnTo>
                  <a:lnTo>
                    <a:pt x="4441" y="124"/>
                  </a:lnTo>
                  <a:lnTo>
                    <a:pt x="4446" y="124"/>
                  </a:lnTo>
                  <a:lnTo>
                    <a:pt x="4450" y="124"/>
                  </a:lnTo>
                  <a:lnTo>
                    <a:pt x="4454" y="124"/>
                  </a:lnTo>
                  <a:lnTo>
                    <a:pt x="4456" y="124"/>
                  </a:lnTo>
                  <a:lnTo>
                    <a:pt x="4460" y="124"/>
                  </a:lnTo>
                  <a:lnTo>
                    <a:pt x="4464" y="124"/>
                  </a:lnTo>
                  <a:lnTo>
                    <a:pt x="4466" y="124"/>
                  </a:lnTo>
                  <a:lnTo>
                    <a:pt x="4471" y="124"/>
                  </a:lnTo>
                  <a:lnTo>
                    <a:pt x="4475" y="124"/>
                  </a:lnTo>
                  <a:lnTo>
                    <a:pt x="4479" y="124"/>
                  </a:lnTo>
                  <a:lnTo>
                    <a:pt x="4481" y="124"/>
                  </a:lnTo>
                  <a:lnTo>
                    <a:pt x="4485" y="124"/>
                  </a:lnTo>
                  <a:lnTo>
                    <a:pt x="4489" y="124"/>
                  </a:lnTo>
                  <a:lnTo>
                    <a:pt x="4493" y="124"/>
                  </a:lnTo>
                  <a:lnTo>
                    <a:pt x="4496" y="124"/>
                  </a:lnTo>
                  <a:lnTo>
                    <a:pt x="4500" y="124"/>
                  </a:lnTo>
                  <a:lnTo>
                    <a:pt x="4504" y="124"/>
                  </a:lnTo>
                  <a:lnTo>
                    <a:pt x="4508" y="124"/>
                  </a:lnTo>
                  <a:lnTo>
                    <a:pt x="4510" y="124"/>
                  </a:lnTo>
                  <a:lnTo>
                    <a:pt x="4514" y="124"/>
                  </a:lnTo>
                  <a:lnTo>
                    <a:pt x="4518" y="124"/>
                  </a:lnTo>
                  <a:lnTo>
                    <a:pt x="4523" y="124"/>
                  </a:lnTo>
                  <a:lnTo>
                    <a:pt x="4525" y="124"/>
                  </a:lnTo>
                  <a:lnTo>
                    <a:pt x="4529" y="124"/>
                  </a:lnTo>
                  <a:lnTo>
                    <a:pt x="4533" y="124"/>
                  </a:lnTo>
                  <a:lnTo>
                    <a:pt x="4535" y="124"/>
                  </a:lnTo>
                  <a:lnTo>
                    <a:pt x="4539" y="124"/>
                  </a:lnTo>
                  <a:lnTo>
                    <a:pt x="4543" y="124"/>
                  </a:lnTo>
                  <a:lnTo>
                    <a:pt x="4548" y="124"/>
                  </a:lnTo>
                  <a:lnTo>
                    <a:pt x="4550" y="124"/>
                  </a:lnTo>
                  <a:lnTo>
                    <a:pt x="4554" y="124"/>
                  </a:lnTo>
                  <a:lnTo>
                    <a:pt x="4558" y="124"/>
                  </a:lnTo>
                  <a:lnTo>
                    <a:pt x="4562" y="124"/>
                  </a:lnTo>
                  <a:lnTo>
                    <a:pt x="4564" y="124"/>
                  </a:lnTo>
                  <a:lnTo>
                    <a:pt x="4568" y="124"/>
                  </a:lnTo>
                  <a:lnTo>
                    <a:pt x="4573" y="124"/>
                  </a:lnTo>
                  <a:lnTo>
                    <a:pt x="4577" y="124"/>
                  </a:lnTo>
                  <a:lnTo>
                    <a:pt x="4579" y="124"/>
                  </a:lnTo>
                  <a:lnTo>
                    <a:pt x="4583" y="124"/>
                  </a:lnTo>
                  <a:lnTo>
                    <a:pt x="4587" y="124"/>
                  </a:lnTo>
                  <a:lnTo>
                    <a:pt x="4589" y="124"/>
                  </a:lnTo>
                  <a:lnTo>
                    <a:pt x="4593" y="124"/>
                  </a:lnTo>
                  <a:lnTo>
                    <a:pt x="4598" y="124"/>
                  </a:lnTo>
                  <a:lnTo>
                    <a:pt x="4602" y="124"/>
                  </a:lnTo>
                  <a:lnTo>
                    <a:pt x="4604" y="124"/>
                  </a:lnTo>
                  <a:lnTo>
                    <a:pt x="4608" y="124"/>
                  </a:lnTo>
                  <a:lnTo>
                    <a:pt x="4612" y="124"/>
                  </a:lnTo>
                  <a:lnTo>
                    <a:pt x="4616" y="124"/>
                  </a:lnTo>
                  <a:lnTo>
                    <a:pt x="4618" y="124"/>
                  </a:lnTo>
                  <a:lnTo>
                    <a:pt x="4623" y="124"/>
                  </a:lnTo>
                  <a:lnTo>
                    <a:pt x="4627" y="124"/>
                  </a:lnTo>
                  <a:lnTo>
                    <a:pt x="4631" y="124"/>
                  </a:lnTo>
                  <a:lnTo>
                    <a:pt x="4633" y="124"/>
                  </a:lnTo>
                  <a:lnTo>
                    <a:pt x="4637" y="124"/>
                  </a:lnTo>
                  <a:lnTo>
                    <a:pt x="4641" y="124"/>
                  </a:lnTo>
                  <a:lnTo>
                    <a:pt x="4646" y="124"/>
                  </a:lnTo>
                  <a:lnTo>
                    <a:pt x="4648" y="124"/>
                  </a:lnTo>
                  <a:lnTo>
                    <a:pt x="4652" y="124"/>
                  </a:lnTo>
                  <a:lnTo>
                    <a:pt x="4656" y="124"/>
                  </a:lnTo>
                  <a:lnTo>
                    <a:pt x="4658" y="124"/>
                  </a:lnTo>
                  <a:lnTo>
                    <a:pt x="4662" y="124"/>
                  </a:lnTo>
                  <a:lnTo>
                    <a:pt x="4667" y="124"/>
                  </a:lnTo>
                  <a:lnTo>
                    <a:pt x="4671" y="124"/>
                  </a:lnTo>
                  <a:lnTo>
                    <a:pt x="4673" y="124"/>
                  </a:lnTo>
                  <a:lnTo>
                    <a:pt x="4677" y="124"/>
                  </a:lnTo>
                  <a:lnTo>
                    <a:pt x="4681" y="124"/>
                  </a:lnTo>
                  <a:lnTo>
                    <a:pt x="4685" y="124"/>
                  </a:lnTo>
                  <a:lnTo>
                    <a:pt x="4687" y="124"/>
                  </a:lnTo>
                  <a:lnTo>
                    <a:pt x="4692" y="124"/>
                  </a:lnTo>
                  <a:lnTo>
                    <a:pt x="4696" y="124"/>
                  </a:lnTo>
                  <a:lnTo>
                    <a:pt x="4700" y="124"/>
                  </a:lnTo>
                  <a:lnTo>
                    <a:pt x="4702" y="124"/>
                  </a:lnTo>
                  <a:lnTo>
                    <a:pt x="4706" y="124"/>
                  </a:lnTo>
                  <a:lnTo>
                    <a:pt x="4710" y="124"/>
                  </a:lnTo>
                  <a:lnTo>
                    <a:pt x="4715" y="124"/>
                  </a:lnTo>
                  <a:lnTo>
                    <a:pt x="4717" y="124"/>
                  </a:lnTo>
                  <a:lnTo>
                    <a:pt x="4721" y="124"/>
                  </a:lnTo>
                  <a:lnTo>
                    <a:pt x="4725" y="124"/>
                  </a:lnTo>
                  <a:lnTo>
                    <a:pt x="4727" y="124"/>
                  </a:lnTo>
                  <a:lnTo>
                    <a:pt x="4731" y="124"/>
                  </a:lnTo>
                  <a:lnTo>
                    <a:pt x="4735" y="124"/>
                  </a:lnTo>
                  <a:lnTo>
                    <a:pt x="4740" y="124"/>
                  </a:lnTo>
                  <a:lnTo>
                    <a:pt x="4742" y="124"/>
                  </a:lnTo>
                  <a:lnTo>
                    <a:pt x="4746" y="124"/>
                  </a:lnTo>
                  <a:lnTo>
                    <a:pt x="4750" y="124"/>
                  </a:lnTo>
                  <a:lnTo>
                    <a:pt x="4754" y="124"/>
                  </a:lnTo>
                  <a:lnTo>
                    <a:pt x="4756" y="124"/>
                  </a:lnTo>
                  <a:lnTo>
                    <a:pt x="4760" y="124"/>
                  </a:lnTo>
                  <a:lnTo>
                    <a:pt x="4765" y="124"/>
                  </a:lnTo>
                  <a:lnTo>
                    <a:pt x="4769" y="124"/>
                  </a:lnTo>
                  <a:lnTo>
                    <a:pt x="4771" y="124"/>
                  </a:lnTo>
                  <a:lnTo>
                    <a:pt x="4775" y="124"/>
                  </a:lnTo>
                  <a:lnTo>
                    <a:pt x="4779" y="124"/>
                  </a:lnTo>
                  <a:lnTo>
                    <a:pt x="4781" y="124"/>
                  </a:lnTo>
                  <a:lnTo>
                    <a:pt x="4785" y="124"/>
                  </a:lnTo>
                  <a:lnTo>
                    <a:pt x="4790" y="124"/>
                  </a:lnTo>
                  <a:lnTo>
                    <a:pt x="4794" y="124"/>
                  </a:lnTo>
                  <a:lnTo>
                    <a:pt x="4796" y="124"/>
                  </a:lnTo>
                  <a:lnTo>
                    <a:pt x="4800" y="124"/>
                  </a:lnTo>
                  <a:lnTo>
                    <a:pt x="4804" y="124"/>
                  </a:lnTo>
                  <a:lnTo>
                    <a:pt x="4808" y="124"/>
                  </a:lnTo>
                  <a:lnTo>
                    <a:pt x="4810" y="124"/>
                  </a:lnTo>
                  <a:lnTo>
                    <a:pt x="4814" y="124"/>
                  </a:lnTo>
                  <a:lnTo>
                    <a:pt x="4819" y="124"/>
                  </a:lnTo>
                  <a:lnTo>
                    <a:pt x="4823" y="124"/>
                  </a:lnTo>
                  <a:lnTo>
                    <a:pt x="4825" y="124"/>
                  </a:lnTo>
                  <a:lnTo>
                    <a:pt x="4829" y="124"/>
                  </a:lnTo>
                  <a:lnTo>
                    <a:pt x="4833" y="124"/>
                  </a:lnTo>
                  <a:lnTo>
                    <a:pt x="4837" y="124"/>
                  </a:lnTo>
                  <a:lnTo>
                    <a:pt x="4842" y="124"/>
                  </a:lnTo>
                  <a:lnTo>
                    <a:pt x="4844" y="124"/>
                  </a:lnTo>
                  <a:lnTo>
                    <a:pt x="4848" y="124"/>
                  </a:lnTo>
                  <a:lnTo>
                    <a:pt x="4852" y="124"/>
                  </a:lnTo>
                  <a:lnTo>
                    <a:pt x="4854" y="124"/>
                  </a:lnTo>
                  <a:lnTo>
                    <a:pt x="4858" y="124"/>
                  </a:lnTo>
                  <a:lnTo>
                    <a:pt x="4862" y="124"/>
                  </a:lnTo>
                  <a:lnTo>
                    <a:pt x="4867" y="124"/>
                  </a:lnTo>
                  <a:lnTo>
                    <a:pt x="4869" y="124"/>
                  </a:lnTo>
                  <a:lnTo>
                    <a:pt x="4873" y="124"/>
                  </a:lnTo>
                  <a:lnTo>
                    <a:pt x="4877" y="124"/>
                  </a:lnTo>
                  <a:lnTo>
                    <a:pt x="4881" y="124"/>
                  </a:lnTo>
                  <a:lnTo>
                    <a:pt x="4883" y="124"/>
                  </a:lnTo>
                  <a:lnTo>
                    <a:pt x="4887" y="124"/>
                  </a:lnTo>
                  <a:lnTo>
                    <a:pt x="4892" y="124"/>
                  </a:lnTo>
                  <a:lnTo>
                    <a:pt x="4896" y="124"/>
                  </a:lnTo>
                  <a:lnTo>
                    <a:pt x="4898" y="124"/>
                  </a:lnTo>
                  <a:lnTo>
                    <a:pt x="4902" y="124"/>
                  </a:lnTo>
                  <a:lnTo>
                    <a:pt x="4906" y="124"/>
                  </a:lnTo>
                  <a:lnTo>
                    <a:pt x="4910" y="124"/>
                  </a:lnTo>
                  <a:lnTo>
                    <a:pt x="4912" y="124"/>
                  </a:lnTo>
                  <a:lnTo>
                    <a:pt x="4917" y="124"/>
                  </a:lnTo>
                  <a:lnTo>
                    <a:pt x="4921" y="124"/>
                  </a:lnTo>
                  <a:lnTo>
                    <a:pt x="4923" y="124"/>
                  </a:lnTo>
                  <a:lnTo>
                    <a:pt x="4927" y="124"/>
                  </a:lnTo>
                  <a:lnTo>
                    <a:pt x="4931" y="124"/>
                  </a:lnTo>
                  <a:lnTo>
                    <a:pt x="4935" y="124"/>
                  </a:lnTo>
                  <a:lnTo>
                    <a:pt x="4937" y="124"/>
                  </a:lnTo>
                  <a:lnTo>
                    <a:pt x="4942" y="124"/>
                  </a:lnTo>
                  <a:lnTo>
                    <a:pt x="4946" y="124"/>
                  </a:lnTo>
                  <a:lnTo>
                    <a:pt x="4950" y="124"/>
                  </a:lnTo>
                  <a:lnTo>
                    <a:pt x="4952" y="124"/>
                  </a:lnTo>
                  <a:lnTo>
                    <a:pt x="4956" y="124"/>
                  </a:lnTo>
                  <a:lnTo>
                    <a:pt x="4960" y="124"/>
                  </a:lnTo>
                  <a:lnTo>
                    <a:pt x="4964" y="124"/>
                  </a:lnTo>
                  <a:lnTo>
                    <a:pt x="4967" y="124"/>
                  </a:lnTo>
                  <a:lnTo>
                    <a:pt x="4971" y="124"/>
                  </a:lnTo>
                  <a:lnTo>
                    <a:pt x="4975" y="124"/>
                  </a:lnTo>
                  <a:lnTo>
                    <a:pt x="4977" y="124"/>
                  </a:lnTo>
                  <a:lnTo>
                    <a:pt x="4981" y="124"/>
                  </a:lnTo>
                  <a:lnTo>
                    <a:pt x="4986" y="124"/>
                  </a:lnTo>
                  <a:lnTo>
                    <a:pt x="4989" y="124"/>
                  </a:lnTo>
                  <a:lnTo>
                    <a:pt x="4992" y="124"/>
                  </a:lnTo>
                  <a:lnTo>
                    <a:pt x="4996" y="124"/>
                  </a:lnTo>
                  <a:lnTo>
                    <a:pt x="5000" y="124"/>
                  </a:lnTo>
                  <a:lnTo>
                    <a:pt x="5004" y="124"/>
                  </a:lnTo>
                  <a:lnTo>
                    <a:pt x="5006" y="124"/>
                  </a:lnTo>
                  <a:lnTo>
                    <a:pt x="5011" y="124"/>
                  </a:lnTo>
                  <a:lnTo>
                    <a:pt x="5014" y="124"/>
                  </a:lnTo>
                  <a:lnTo>
                    <a:pt x="5019" y="124"/>
                  </a:lnTo>
                  <a:lnTo>
                    <a:pt x="5021" y="124"/>
                  </a:lnTo>
                  <a:lnTo>
                    <a:pt x="5025" y="124"/>
                  </a:lnTo>
                  <a:lnTo>
                    <a:pt x="5029" y="124"/>
                  </a:lnTo>
                  <a:lnTo>
                    <a:pt x="5033" y="124"/>
                  </a:lnTo>
                  <a:lnTo>
                    <a:pt x="5036" y="124"/>
                  </a:lnTo>
                  <a:lnTo>
                    <a:pt x="5039" y="124"/>
                  </a:lnTo>
                  <a:lnTo>
                    <a:pt x="5044" y="124"/>
                  </a:lnTo>
                  <a:lnTo>
                    <a:pt x="5046" y="124"/>
                  </a:lnTo>
                  <a:lnTo>
                    <a:pt x="5050" y="124"/>
                  </a:lnTo>
                  <a:lnTo>
                    <a:pt x="5054" y="124"/>
                  </a:lnTo>
                  <a:lnTo>
                    <a:pt x="5058" y="124"/>
                  </a:lnTo>
                  <a:lnTo>
                    <a:pt x="5061" y="124"/>
                  </a:lnTo>
                  <a:lnTo>
                    <a:pt x="5064" y="124"/>
                  </a:lnTo>
                  <a:lnTo>
                    <a:pt x="5069" y="124"/>
                  </a:lnTo>
                  <a:lnTo>
                    <a:pt x="5073" y="124"/>
                  </a:lnTo>
                  <a:lnTo>
                    <a:pt x="5075" y="124"/>
                  </a:lnTo>
                  <a:lnTo>
                    <a:pt x="5079" y="124"/>
                  </a:lnTo>
                  <a:lnTo>
                    <a:pt x="5083" y="124"/>
                  </a:lnTo>
                  <a:lnTo>
                    <a:pt x="5088" y="124"/>
                  </a:lnTo>
                  <a:lnTo>
                    <a:pt x="5089" y="124"/>
                  </a:lnTo>
                  <a:lnTo>
                    <a:pt x="5094" y="124"/>
                  </a:lnTo>
                  <a:lnTo>
                    <a:pt x="5098" y="124"/>
                  </a:lnTo>
                  <a:lnTo>
                    <a:pt x="5102" y="124"/>
                  </a:lnTo>
                  <a:lnTo>
                    <a:pt x="5104" y="124"/>
                  </a:lnTo>
                  <a:lnTo>
                    <a:pt x="5108" y="124"/>
                  </a:lnTo>
                  <a:lnTo>
                    <a:pt x="5113" y="124"/>
                  </a:lnTo>
                  <a:lnTo>
                    <a:pt x="5115" y="124"/>
                  </a:lnTo>
                  <a:lnTo>
                    <a:pt x="5119" y="124"/>
                  </a:lnTo>
                  <a:lnTo>
                    <a:pt x="5123" y="124"/>
                  </a:lnTo>
                  <a:lnTo>
                    <a:pt x="5127" y="124"/>
                  </a:lnTo>
                  <a:lnTo>
                    <a:pt x="5129" y="124"/>
                  </a:lnTo>
                  <a:lnTo>
                    <a:pt x="5133" y="124"/>
                  </a:lnTo>
                  <a:lnTo>
                    <a:pt x="5138" y="124"/>
                  </a:lnTo>
                  <a:lnTo>
                    <a:pt x="5141" y="124"/>
                  </a:lnTo>
                </a:path>
              </a:pathLst>
            </a:custGeom>
            <a:noFill/>
            <a:ln w="39688"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29">
              <a:extLst>
                <a:ext uri="{FF2B5EF4-FFF2-40B4-BE49-F238E27FC236}">
                  <a16:creationId xmlns:a16="http://schemas.microsoft.com/office/drawing/2014/main" id="{6F9BEEA2-15C3-487F-B604-E1B52520F1E6}"/>
                </a:ext>
              </a:extLst>
            </p:cNvPr>
            <p:cNvSpPr>
              <a:spLocks noChangeShapeType="1"/>
            </p:cNvSpPr>
            <p:nvPr/>
          </p:nvSpPr>
          <p:spPr bwMode="auto">
            <a:xfrm>
              <a:off x="538" y="2270"/>
              <a:ext cx="56"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Rectangle 30">
              <a:extLst>
                <a:ext uri="{FF2B5EF4-FFF2-40B4-BE49-F238E27FC236}">
                  <a16:creationId xmlns:a16="http://schemas.microsoft.com/office/drawing/2014/main" id="{B265BB18-CECE-43CC-B9D0-C13583A09D3B}"/>
                </a:ext>
              </a:extLst>
            </p:cNvPr>
            <p:cNvSpPr>
              <a:spLocks noChangeArrowheads="1"/>
            </p:cNvSpPr>
            <p:nvPr/>
          </p:nvSpPr>
          <p:spPr bwMode="auto">
            <a:xfrm>
              <a:off x="5272" y="2236"/>
              <a:ext cx="1589"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Calibri" panose="020F0502020204030204" pitchFamily="34" charset="0"/>
                </a:rPr>
                <a:t>R1: Yahoo A1</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3" name="Rectangle 31">
              <a:extLst>
                <a:ext uri="{FF2B5EF4-FFF2-40B4-BE49-F238E27FC236}">
                  <a16:creationId xmlns:a16="http://schemas.microsoft.com/office/drawing/2014/main" id="{4F7146D9-FADD-4FBC-A4CA-5D68EA2AF424}"/>
                </a:ext>
              </a:extLst>
            </p:cNvPr>
            <p:cNvSpPr>
              <a:spLocks noChangeArrowheads="1"/>
            </p:cNvSpPr>
            <p:nvPr/>
          </p:nvSpPr>
          <p:spPr bwMode="auto">
            <a:xfrm>
              <a:off x="6704" y="2236"/>
              <a:ext cx="219"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panose="020F050202020403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Rectangle 32">
              <a:extLst>
                <a:ext uri="{FF2B5EF4-FFF2-40B4-BE49-F238E27FC236}">
                  <a16:creationId xmlns:a16="http://schemas.microsoft.com/office/drawing/2014/main" id="{C9E00842-71DE-40C9-A8DB-D6CBA79CB699}"/>
                </a:ext>
              </a:extLst>
            </p:cNvPr>
            <p:cNvSpPr>
              <a:spLocks noChangeArrowheads="1"/>
            </p:cNvSpPr>
            <p:nvPr/>
          </p:nvSpPr>
          <p:spPr bwMode="auto">
            <a:xfrm>
              <a:off x="6284" y="2232"/>
              <a:ext cx="74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Calibri" panose="020F0502020204030204" pitchFamily="34" charset="0"/>
                </a:rPr>
                <a:t>Real1</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5" name="Rectangle 33">
              <a:extLst>
                <a:ext uri="{FF2B5EF4-FFF2-40B4-BE49-F238E27FC236}">
                  <a16:creationId xmlns:a16="http://schemas.microsoft.com/office/drawing/2014/main" id="{8EF35C88-AB52-4126-AD2D-CA33C59300B9}"/>
                </a:ext>
              </a:extLst>
            </p:cNvPr>
            <p:cNvSpPr>
              <a:spLocks noChangeArrowheads="1"/>
            </p:cNvSpPr>
            <p:nvPr/>
          </p:nvSpPr>
          <p:spPr bwMode="auto">
            <a:xfrm>
              <a:off x="5883" y="3550"/>
              <a:ext cx="1626"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FF0000"/>
                  </a:solidFill>
                  <a:effectLst/>
                  <a:latin typeface="Calibri" panose="020F0502020204030204" pitchFamily="34" charset="0"/>
                </a:rPr>
                <a:t>Ground Truth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34">
              <a:extLst>
                <a:ext uri="{FF2B5EF4-FFF2-40B4-BE49-F238E27FC236}">
                  <a16:creationId xmlns:a16="http://schemas.microsoft.com/office/drawing/2014/main" id="{9B755769-539B-4604-8769-169D2163AE55}"/>
                </a:ext>
              </a:extLst>
            </p:cNvPr>
            <p:cNvSpPr>
              <a:spLocks noChangeArrowheads="1"/>
            </p:cNvSpPr>
            <p:nvPr/>
          </p:nvSpPr>
          <p:spPr bwMode="auto">
            <a:xfrm>
              <a:off x="5888" y="3758"/>
              <a:ext cx="1032"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FF"/>
                  </a:solidFill>
                  <a:effectLst/>
                  <a:latin typeface="Calibri" panose="020F0502020204030204" pitchFamily="34" charset="0"/>
                </a:rPr>
                <a:t>R1&gt;0.45</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7" name="Rectangle 35">
              <a:extLst>
                <a:ext uri="{FF2B5EF4-FFF2-40B4-BE49-F238E27FC236}">
                  <a16:creationId xmlns:a16="http://schemas.microsoft.com/office/drawing/2014/main" id="{317E3E9C-836A-49A6-975F-D2AD96C3C5A8}"/>
                </a:ext>
              </a:extLst>
            </p:cNvPr>
            <p:cNvSpPr>
              <a:spLocks noChangeArrowheads="1"/>
            </p:cNvSpPr>
            <p:nvPr/>
          </p:nvSpPr>
          <p:spPr bwMode="auto">
            <a:xfrm>
              <a:off x="797" y="2268"/>
              <a:ext cx="2633" cy="901"/>
            </a:xfrm>
            <a:prstGeom prst="rect">
              <a:avLst/>
            </a:prstGeom>
            <a:solidFill>
              <a:srgbClr val="E2F0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Line 36">
              <a:extLst>
                <a:ext uri="{FF2B5EF4-FFF2-40B4-BE49-F238E27FC236}">
                  <a16:creationId xmlns:a16="http://schemas.microsoft.com/office/drawing/2014/main" id="{A045E78A-32E8-4846-AA4E-CE997FD933D8}"/>
                </a:ext>
              </a:extLst>
            </p:cNvPr>
            <p:cNvSpPr>
              <a:spLocks noChangeShapeType="1"/>
            </p:cNvSpPr>
            <p:nvPr/>
          </p:nvSpPr>
          <p:spPr bwMode="auto">
            <a:xfrm>
              <a:off x="875" y="2959"/>
              <a:ext cx="2490" cy="0"/>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Line 37">
              <a:extLst>
                <a:ext uri="{FF2B5EF4-FFF2-40B4-BE49-F238E27FC236}">
                  <a16:creationId xmlns:a16="http://schemas.microsoft.com/office/drawing/2014/main" id="{8C1AE31E-C303-4B33-96B7-B3AC92770D48}"/>
                </a:ext>
              </a:extLst>
            </p:cNvPr>
            <p:cNvSpPr>
              <a:spLocks noChangeShapeType="1"/>
            </p:cNvSpPr>
            <p:nvPr/>
          </p:nvSpPr>
          <p:spPr bwMode="auto">
            <a:xfrm flipV="1">
              <a:off x="938" y="2959"/>
              <a:ext cx="0" cy="58"/>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Line 38">
              <a:extLst>
                <a:ext uri="{FF2B5EF4-FFF2-40B4-BE49-F238E27FC236}">
                  <a16:creationId xmlns:a16="http://schemas.microsoft.com/office/drawing/2014/main" id="{AE74A9D2-DBCC-42CC-B439-A04353B66CE6}"/>
                </a:ext>
              </a:extLst>
            </p:cNvPr>
            <p:cNvSpPr>
              <a:spLocks noChangeShapeType="1"/>
            </p:cNvSpPr>
            <p:nvPr/>
          </p:nvSpPr>
          <p:spPr bwMode="auto">
            <a:xfrm flipV="1">
              <a:off x="1413" y="2959"/>
              <a:ext cx="0" cy="58"/>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Line 39">
              <a:extLst>
                <a:ext uri="{FF2B5EF4-FFF2-40B4-BE49-F238E27FC236}">
                  <a16:creationId xmlns:a16="http://schemas.microsoft.com/office/drawing/2014/main" id="{ADD7C9C3-BAF2-45FB-A1C7-5C6697F3A632}"/>
                </a:ext>
              </a:extLst>
            </p:cNvPr>
            <p:cNvSpPr>
              <a:spLocks noChangeShapeType="1"/>
            </p:cNvSpPr>
            <p:nvPr/>
          </p:nvSpPr>
          <p:spPr bwMode="auto">
            <a:xfrm flipV="1">
              <a:off x="1889" y="2959"/>
              <a:ext cx="0" cy="58"/>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40">
              <a:extLst>
                <a:ext uri="{FF2B5EF4-FFF2-40B4-BE49-F238E27FC236}">
                  <a16:creationId xmlns:a16="http://schemas.microsoft.com/office/drawing/2014/main" id="{B4848204-06A0-457F-BBB6-606152433CDD}"/>
                </a:ext>
              </a:extLst>
            </p:cNvPr>
            <p:cNvSpPr>
              <a:spLocks noChangeShapeType="1"/>
            </p:cNvSpPr>
            <p:nvPr/>
          </p:nvSpPr>
          <p:spPr bwMode="auto">
            <a:xfrm flipV="1">
              <a:off x="2364" y="2959"/>
              <a:ext cx="0" cy="58"/>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41">
              <a:extLst>
                <a:ext uri="{FF2B5EF4-FFF2-40B4-BE49-F238E27FC236}">
                  <a16:creationId xmlns:a16="http://schemas.microsoft.com/office/drawing/2014/main" id="{1E5B845D-CFAB-4EDB-A1BB-4FA5FF13EE76}"/>
                </a:ext>
              </a:extLst>
            </p:cNvPr>
            <p:cNvSpPr>
              <a:spLocks noChangeShapeType="1"/>
            </p:cNvSpPr>
            <p:nvPr/>
          </p:nvSpPr>
          <p:spPr bwMode="auto">
            <a:xfrm flipV="1">
              <a:off x="2833" y="2959"/>
              <a:ext cx="0" cy="58"/>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42">
              <a:extLst>
                <a:ext uri="{FF2B5EF4-FFF2-40B4-BE49-F238E27FC236}">
                  <a16:creationId xmlns:a16="http://schemas.microsoft.com/office/drawing/2014/main" id="{08978617-4214-4BCC-8752-32DA05187E03}"/>
                </a:ext>
              </a:extLst>
            </p:cNvPr>
            <p:cNvSpPr>
              <a:spLocks noChangeShapeType="1"/>
            </p:cNvSpPr>
            <p:nvPr/>
          </p:nvSpPr>
          <p:spPr bwMode="auto">
            <a:xfrm flipV="1">
              <a:off x="3308" y="2959"/>
              <a:ext cx="0" cy="58"/>
            </a:xfrm>
            <a:prstGeom prst="line">
              <a:avLst/>
            </a:prstGeom>
            <a:noFill/>
            <a:ln w="952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Rectangle 43">
              <a:extLst>
                <a:ext uri="{FF2B5EF4-FFF2-40B4-BE49-F238E27FC236}">
                  <a16:creationId xmlns:a16="http://schemas.microsoft.com/office/drawing/2014/main" id="{8C6BEC91-137F-427F-AB55-CB6415B7CC91}"/>
                </a:ext>
              </a:extLst>
            </p:cNvPr>
            <p:cNvSpPr>
              <a:spLocks noChangeArrowheads="1"/>
            </p:cNvSpPr>
            <p:nvPr/>
          </p:nvSpPr>
          <p:spPr bwMode="auto">
            <a:xfrm>
              <a:off x="804" y="3035"/>
              <a:ext cx="451"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1200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 name="Rectangle 44">
              <a:extLst>
                <a:ext uri="{FF2B5EF4-FFF2-40B4-BE49-F238E27FC236}">
                  <a16:creationId xmlns:a16="http://schemas.microsoft.com/office/drawing/2014/main" id="{A12B7FD5-8D91-41F7-AF8E-8F0092AF5D19}"/>
                </a:ext>
              </a:extLst>
            </p:cNvPr>
            <p:cNvSpPr>
              <a:spLocks noChangeArrowheads="1"/>
            </p:cNvSpPr>
            <p:nvPr/>
          </p:nvSpPr>
          <p:spPr bwMode="auto">
            <a:xfrm>
              <a:off x="1759" y="3035"/>
              <a:ext cx="450"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1210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7" name="Rectangle 45">
              <a:extLst>
                <a:ext uri="{FF2B5EF4-FFF2-40B4-BE49-F238E27FC236}">
                  <a16:creationId xmlns:a16="http://schemas.microsoft.com/office/drawing/2014/main" id="{2152EC62-00AD-4CB9-ACE4-22474F395BD8}"/>
                </a:ext>
              </a:extLst>
            </p:cNvPr>
            <p:cNvSpPr>
              <a:spLocks noChangeArrowheads="1"/>
            </p:cNvSpPr>
            <p:nvPr/>
          </p:nvSpPr>
          <p:spPr bwMode="auto">
            <a:xfrm>
              <a:off x="2706" y="3035"/>
              <a:ext cx="451"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262626"/>
                  </a:solidFill>
                  <a:effectLst/>
                  <a:latin typeface="Arial" panose="020B0604020202020204" pitchFamily="34" charset="0"/>
                </a:rPr>
                <a:t>1220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 name="Freeform 46">
              <a:extLst>
                <a:ext uri="{FF2B5EF4-FFF2-40B4-BE49-F238E27FC236}">
                  <a16:creationId xmlns:a16="http://schemas.microsoft.com/office/drawing/2014/main" id="{5D271E37-321A-4AB0-9605-9FBBAB8A67BE}"/>
                </a:ext>
              </a:extLst>
            </p:cNvPr>
            <p:cNvSpPr>
              <a:spLocks/>
            </p:cNvSpPr>
            <p:nvPr/>
          </p:nvSpPr>
          <p:spPr bwMode="auto">
            <a:xfrm>
              <a:off x="872" y="2392"/>
              <a:ext cx="1483" cy="159"/>
            </a:xfrm>
            <a:custGeom>
              <a:avLst/>
              <a:gdLst>
                <a:gd name="T0" fmla="*/ 0 w 1483"/>
                <a:gd name="T1" fmla="*/ 159 h 159"/>
                <a:gd name="T2" fmla="*/ 62 w 1483"/>
                <a:gd name="T3" fmla="*/ 159 h 159"/>
                <a:gd name="T4" fmla="*/ 157 w 1483"/>
                <a:gd name="T5" fmla="*/ 159 h 159"/>
                <a:gd name="T6" fmla="*/ 252 w 1483"/>
                <a:gd name="T7" fmla="*/ 159 h 159"/>
                <a:gd name="T8" fmla="*/ 347 w 1483"/>
                <a:gd name="T9" fmla="*/ 159 h 159"/>
                <a:gd name="T10" fmla="*/ 442 w 1483"/>
                <a:gd name="T11" fmla="*/ 159 h 159"/>
                <a:gd name="T12" fmla="*/ 537 w 1483"/>
                <a:gd name="T13" fmla="*/ 159 h 159"/>
                <a:gd name="T14" fmla="*/ 631 w 1483"/>
                <a:gd name="T15" fmla="*/ 159 h 159"/>
                <a:gd name="T16" fmla="*/ 726 w 1483"/>
                <a:gd name="T17" fmla="*/ 159 h 159"/>
                <a:gd name="T18" fmla="*/ 821 w 1483"/>
                <a:gd name="T19" fmla="*/ 159 h 159"/>
                <a:gd name="T20" fmla="*/ 915 w 1483"/>
                <a:gd name="T21" fmla="*/ 159 h 159"/>
                <a:gd name="T22" fmla="*/ 1010 w 1483"/>
                <a:gd name="T23" fmla="*/ 159 h 159"/>
                <a:gd name="T24" fmla="*/ 1105 w 1483"/>
                <a:gd name="T25" fmla="*/ 159 h 159"/>
                <a:gd name="T26" fmla="*/ 1200 w 1483"/>
                <a:gd name="T27" fmla="*/ 159 h 159"/>
                <a:gd name="T28" fmla="*/ 1294 w 1483"/>
                <a:gd name="T29" fmla="*/ 159 h 159"/>
                <a:gd name="T30" fmla="*/ 1389 w 1483"/>
                <a:gd name="T31" fmla="*/ 159 h 159"/>
                <a:gd name="T32" fmla="*/ 1483 w 1483"/>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3" h="159">
                  <a:moveTo>
                    <a:pt x="0" y="159"/>
                  </a:moveTo>
                  <a:lnTo>
                    <a:pt x="62" y="159"/>
                  </a:lnTo>
                  <a:lnTo>
                    <a:pt x="157" y="159"/>
                  </a:lnTo>
                  <a:lnTo>
                    <a:pt x="252" y="159"/>
                  </a:lnTo>
                  <a:lnTo>
                    <a:pt x="347" y="159"/>
                  </a:lnTo>
                  <a:lnTo>
                    <a:pt x="442" y="159"/>
                  </a:lnTo>
                  <a:lnTo>
                    <a:pt x="537" y="159"/>
                  </a:lnTo>
                  <a:lnTo>
                    <a:pt x="631" y="159"/>
                  </a:lnTo>
                  <a:lnTo>
                    <a:pt x="726" y="159"/>
                  </a:lnTo>
                  <a:lnTo>
                    <a:pt x="821" y="159"/>
                  </a:lnTo>
                  <a:lnTo>
                    <a:pt x="915" y="159"/>
                  </a:lnTo>
                  <a:lnTo>
                    <a:pt x="1010" y="159"/>
                  </a:lnTo>
                  <a:lnTo>
                    <a:pt x="1105" y="159"/>
                  </a:lnTo>
                  <a:lnTo>
                    <a:pt x="1200" y="159"/>
                  </a:lnTo>
                  <a:lnTo>
                    <a:pt x="1294" y="159"/>
                  </a:lnTo>
                  <a:lnTo>
                    <a:pt x="1389" y="159"/>
                  </a:lnTo>
                  <a:lnTo>
                    <a:pt x="1483" y="0"/>
                  </a:lnTo>
                </a:path>
              </a:pathLst>
            </a:custGeom>
            <a:noFill/>
            <a:ln w="6032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47">
              <a:extLst>
                <a:ext uri="{FF2B5EF4-FFF2-40B4-BE49-F238E27FC236}">
                  <a16:creationId xmlns:a16="http://schemas.microsoft.com/office/drawing/2014/main" id="{8F9C4216-9042-473A-AC14-0C05A5B784B4}"/>
                </a:ext>
              </a:extLst>
            </p:cNvPr>
            <p:cNvSpPr>
              <a:spLocks/>
            </p:cNvSpPr>
            <p:nvPr/>
          </p:nvSpPr>
          <p:spPr bwMode="auto">
            <a:xfrm>
              <a:off x="2361" y="2392"/>
              <a:ext cx="187" cy="159"/>
            </a:xfrm>
            <a:custGeom>
              <a:avLst/>
              <a:gdLst>
                <a:gd name="T0" fmla="*/ 0 w 187"/>
                <a:gd name="T1" fmla="*/ 0 h 159"/>
                <a:gd name="T2" fmla="*/ 94 w 187"/>
                <a:gd name="T3" fmla="*/ 159 h 159"/>
                <a:gd name="T4" fmla="*/ 187 w 187"/>
                <a:gd name="T5" fmla="*/ 0 h 159"/>
              </a:gdLst>
              <a:ahLst/>
              <a:cxnLst>
                <a:cxn ang="0">
                  <a:pos x="T0" y="T1"/>
                </a:cxn>
                <a:cxn ang="0">
                  <a:pos x="T2" y="T3"/>
                </a:cxn>
                <a:cxn ang="0">
                  <a:pos x="T4" y="T5"/>
                </a:cxn>
              </a:cxnLst>
              <a:rect l="0" t="0" r="r" b="b"/>
              <a:pathLst>
                <a:path w="187" h="159">
                  <a:moveTo>
                    <a:pt x="0" y="0"/>
                  </a:moveTo>
                  <a:lnTo>
                    <a:pt x="94" y="159"/>
                  </a:lnTo>
                  <a:lnTo>
                    <a:pt x="187" y="0"/>
                  </a:lnTo>
                </a:path>
              </a:pathLst>
            </a:custGeom>
            <a:noFill/>
            <a:ln w="6032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48">
              <a:extLst>
                <a:ext uri="{FF2B5EF4-FFF2-40B4-BE49-F238E27FC236}">
                  <a16:creationId xmlns:a16="http://schemas.microsoft.com/office/drawing/2014/main" id="{5793C592-A3AB-40B8-95DE-9D65933A9FAE}"/>
                </a:ext>
              </a:extLst>
            </p:cNvPr>
            <p:cNvSpPr>
              <a:spLocks/>
            </p:cNvSpPr>
            <p:nvPr/>
          </p:nvSpPr>
          <p:spPr bwMode="auto">
            <a:xfrm>
              <a:off x="2548" y="2392"/>
              <a:ext cx="814" cy="159"/>
            </a:xfrm>
            <a:custGeom>
              <a:avLst/>
              <a:gdLst>
                <a:gd name="T0" fmla="*/ 0 w 814"/>
                <a:gd name="T1" fmla="*/ 0 h 159"/>
                <a:gd name="T2" fmla="*/ 95 w 814"/>
                <a:gd name="T3" fmla="*/ 159 h 159"/>
                <a:gd name="T4" fmla="*/ 190 w 814"/>
                <a:gd name="T5" fmla="*/ 159 h 159"/>
                <a:gd name="T6" fmla="*/ 285 w 814"/>
                <a:gd name="T7" fmla="*/ 159 h 159"/>
                <a:gd name="T8" fmla="*/ 380 w 814"/>
                <a:gd name="T9" fmla="*/ 159 h 159"/>
                <a:gd name="T10" fmla="*/ 475 w 814"/>
                <a:gd name="T11" fmla="*/ 159 h 159"/>
                <a:gd name="T12" fmla="*/ 570 w 814"/>
                <a:gd name="T13" fmla="*/ 159 h 159"/>
                <a:gd name="T14" fmla="*/ 665 w 814"/>
                <a:gd name="T15" fmla="*/ 159 h 159"/>
                <a:gd name="T16" fmla="*/ 760 w 814"/>
                <a:gd name="T17" fmla="*/ 159 h 159"/>
                <a:gd name="T18" fmla="*/ 814 w 814"/>
                <a:gd name="T1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4" h="159">
                  <a:moveTo>
                    <a:pt x="0" y="0"/>
                  </a:moveTo>
                  <a:lnTo>
                    <a:pt x="95" y="159"/>
                  </a:lnTo>
                  <a:lnTo>
                    <a:pt x="190" y="159"/>
                  </a:lnTo>
                  <a:lnTo>
                    <a:pt x="285" y="159"/>
                  </a:lnTo>
                  <a:lnTo>
                    <a:pt x="380" y="159"/>
                  </a:lnTo>
                  <a:lnTo>
                    <a:pt x="475" y="159"/>
                  </a:lnTo>
                  <a:lnTo>
                    <a:pt x="570" y="159"/>
                  </a:lnTo>
                  <a:lnTo>
                    <a:pt x="665" y="159"/>
                  </a:lnTo>
                  <a:lnTo>
                    <a:pt x="760" y="159"/>
                  </a:lnTo>
                  <a:lnTo>
                    <a:pt x="814" y="159"/>
                  </a:lnTo>
                </a:path>
              </a:pathLst>
            </a:custGeom>
            <a:noFill/>
            <a:ln w="6032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49">
              <a:extLst>
                <a:ext uri="{FF2B5EF4-FFF2-40B4-BE49-F238E27FC236}">
                  <a16:creationId xmlns:a16="http://schemas.microsoft.com/office/drawing/2014/main" id="{3894667D-6FEF-4027-B735-2890C5FDB1B4}"/>
                </a:ext>
              </a:extLst>
            </p:cNvPr>
            <p:cNvSpPr>
              <a:spLocks/>
            </p:cNvSpPr>
            <p:nvPr/>
          </p:nvSpPr>
          <p:spPr bwMode="auto">
            <a:xfrm>
              <a:off x="872" y="2705"/>
              <a:ext cx="2490" cy="160"/>
            </a:xfrm>
            <a:custGeom>
              <a:avLst/>
              <a:gdLst>
                <a:gd name="T0" fmla="*/ 0 w 2490"/>
                <a:gd name="T1" fmla="*/ 160 h 160"/>
                <a:gd name="T2" fmla="*/ 63 w 2490"/>
                <a:gd name="T3" fmla="*/ 160 h 160"/>
                <a:gd name="T4" fmla="*/ 158 w 2490"/>
                <a:gd name="T5" fmla="*/ 160 h 160"/>
                <a:gd name="T6" fmla="*/ 252 w 2490"/>
                <a:gd name="T7" fmla="*/ 160 h 160"/>
                <a:gd name="T8" fmla="*/ 348 w 2490"/>
                <a:gd name="T9" fmla="*/ 160 h 160"/>
                <a:gd name="T10" fmla="*/ 443 w 2490"/>
                <a:gd name="T11" fmla="*/ 160 h 160"/>
                <a:gd name="T12" fmla="*/ 538 w 2490"/>
                <a:gd name="T13" fmla="*/ 160 h 160"/>
                <a:gd name="T14" fmla="*/ 632 w 2490"/>
                <a:gd name="T15" fmla="*/ 160 h 160"/>
                <a:gd name="T16" fmla="*/ 727 w 2490"/>
                <a:gd name="T17" fmla="*/ 160 h 160"/>
                <a:gd name="T18" fmla="*/ 823 w 2490"/>
                <a:gd name="T19" fmla="*/ 160 h 160"/>
                <a:gd name="T20" fmla="*/ 918 w 2490"/>
                <a:gd name="T21" fmla="*/ 160 h 160"/>
                <a:gd name="T22" fmla="*/ 1012 w 2490"/>
                <a:gd name="T23" fmla="*/ 160 h 160"/>
                <a:gd name="T24" fmla="*/ 1107 w 2490"/>
                <a:gd name="T25" fmla="*/ 160 h 160"/>
                <a:gd name="T26" fmla="*/ 1202 w 2490"/>
                <a:gd name="T27" fmla="*/ 160 h 160"/>
                <a:gd name="T28" fmla="*/ 1297 w 2490"/>
                <a:gd name="T29" fmla="*/ 160 h 160"/>
                <a:gd name="T30" fmla="*/ 1392 w 2490"/>
                <a:gd name="T31" fmla="*/ 160 h 160"/>
                <a:gd name="T32" fmla="*/ 1487 w 2490"/>
                <a:gd name="T33" fmla="*/ 0 h 160"/>
                <a:gd name="T34" fmla="*/ 1582 w 2490"/>
                <a:gd name="T35" fmla="*/ 160 h 160"/>
                <a:gd name="T36" fmla="*/ 1677 w 2490"/>
                <a:gd name="T37" fmla="*/ 0 h 160"/>
                <a:gd name="T38" fmla="*/ 1772 w 2490"/>
                <a:gd name="T39" fmla="*/ 160 h 160"/>
                <a:gd name="T40" fmla="*/ 1867 w 2490"/>
                <a:gd name="T41" fmla="*/ 160 h 160"/>
                <a:gd name="T42" fmla="*/ 1962 w 2490"/>
                <a:gd name="T43" fmla="*/ 160 h 160"/>
                <a:gd name="T44" fmla="*/ 2057 w 2490"/>
                <a:gd name="T45" fmla="*/ 160 h 160"/>
                <a:gd name="T46" fmla="*/ 2152 w 2490"/>
                <a:gd name="T47" fmla="*/ 160 h 160"/>
                <a:gd name="T48" fmla="*/ 2247 w 2490"/>
                <a:gd name="T49" fmla="*/ 160 h 160"/>
                <a:gd name="T50" fmla="*/ 2342 w 2490"/>
                <a:gd name="T51" fmla="*/ 160 h 160"/>
                <a:gd name="T52" fmla="*/ 2437 w 2490"/>
                <a:gd name="T53" fmla="*/ 160 h 160"/>
                <a:gd name="T54" fmla="*/ 2490 w 2490"/>
                <a:gd name="T5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90" h="160">
                  <a:moveTo>
                    <a:pt x="0" y="160"/>
                  </a:moveTo>
                  <a:lnTo>
                    <a:pt x="63" y="160"/>
                  </a:lnTo>
                  <a:lnTo>
                    <a:pt x="158" y="160"/>
                  </a:lnTo>
                  <a:lnTo>
                    <a:pt x="252" y="160"/>
                  </a:lnTo>
                  <a:lnTo>
                    <a:pt x="348" y="160"/>
                  </a:lnTo>
                  <a:lnTo>
                    <a:pt x="443" y="160"/>
                  </a:lnTo>
                  <a:lnTo>
                    <a:pt x="538" y="160"/>
                  </a:lnTo>
                  <a:lnTo>
                    <a:pt x="632" y="160"/>
                  </a:lnTo>
                  <a:lnTo>
                    <a:pt x="727" y="160"/>
                  </a:lnTo>
                  <a:lnTo>
                    <a:pt x="823" y="160"/>
                  </a:lnTo>
                  <a:lnTo>
                    <a:pt x="918" y="160"/>
                  </a:lnTo>
                  <a:lnTo>
                    <a:pt x="1012" y="160"/>
                  </a:lnTo>
                  <a:lnTo>
                    <a:pt x="1107" y="160"/>
                  </a:lnTo>
                  <a:lnTo>
                    <a:pt x="1202" y="160"/>
                  </a:lnTo>
                  <a:lnTo>
                    <a:pt x="1297" y="160"/>
                  </a:lnTo>
                  <a:lnTo>
                    <a:pt x="1392" y="160"/>
                  </a:lnTo>
                  <a:lnTo>
                    <a:pt x="1487" y="0"/>
                  </a:lnTo>
                  <a:lnTo>
                    <a:pt x="1582" y="160"/>
                  </a:lnTo>
                  <a:lnTo>
                    <a:pt x="1677" y="0"/>
                  </a:lnTo>
                  <a:lnTo>
                    <a:pt x="1772" y="160"/>
                  </a:lnTo>
                  <a:lnTo>
                    <a:pt x="1867" y="160"/>
                  </a:lnTo>
                  <a:lnTo>
                    <a:pt x="1962" y="160"/>
                  </a:lnTo>
                  <a:lnTo>
                    <a:pt x="2057" y="160"/>
                  </a:lnTo>
                  <a:lnTo>
                    <a:pt x="2152" y="160"/>
                  </a:lnTo>
                  <a:lnTo>
                    <a:pt x="2247" y="160"/>
                  </a:lnTo>
                  <a:lnTo>
                    <a:pt x="2342" y="160"/>
                  </a:lnTo>
                  <a:lnTo>
                    <a:pt x="2437" y="160"/>
                  </a:lnTo>
                  <a:lnTo>
                    <a:pt x="2490" y="160"/>
                  </a:lnTo>
                </a:path>
              </a:pathLst>
            </a:custGeom>
            <a:noFill/>
            <a:ln w="6032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Rectangle 50">
              <a:extLst>
                <a:ext uri="{FF2B5EF4-FFF2-40B4-BE49-F238E27FC236}">
                  <a16:creationId xmlns:a16="http://schemas.microsoft.com/office/drawing/2014/main" id="{5EC18D73-933A-4C64-9767-E155D5FE4CEB}"/>
                </a:ext>
              </a:extLst>
            </p:cNvPr>
            <p:cNvSpPr>
              <a:spLocks noChangeArrowheads="1"/>
            </p:cNvSpPr>
            <p:nvPr/>
          </p:nvSpPr>
          <p:spPr bwMode="auto">
            <a:xfrm>
              <a:off x="877" y="2315"/>
              <a:ext cx="1438" cy="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FF0000"/>
                  </a:solidFill>
                  <a:effectLst/>
                  <a:latin typeface="Calibri" panose="020F0502020204030204" pitchFamily="34" charset="0"/>
                </a:rPr>
                <a:t>Ground Truth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 name="Rectangle 51">
              <a:extLst>
                <a:ext uri="{FF2B5EF4-FFF2-40B4-BE49-F238E27FC236}">
                  <a16:creationId xmlns:a16="http://schemas.microsoft.com/office/drawing/2014/main" id="{A788DCEF-8C73-4A3A-9A2A-ADEAC77E37AA}"/>
                </a:ext>
              </a:extLst>
            </p:cNvPr>
            <p:cNvSpPr>
              <a:spLocks noChangeArrowheads="1"/>
            </p:cNvSpPr>
            <p:nvPr/>
          </p:nvSpPr>
          <p:spPr bwMode="auto">
            <a:xfrm>
              <a:off x="877" y="2648"/>
              <a:ext cx="913"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100" b="0" i="0" u="none" strike="noStrike" cap="none" normalizeH="0" baseline="0">
                  <a:ln>
                    <a:noFill/>
                  </a:ln>
                  <a:solidFill>
                    <a:srgbClr val="0000FF"/>
                  </a:solidFill>
                  <a:effectLst/>
                  <a:latin typeface="Calibri" panose="020F0502020204030204" pitchFamily="34" charset="0"/>
                </a:rPr>
                <a:t>R1&gt;0.45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 name="Rectangle 52">
              <a:extLst>
                <a:ext uri="{FF2B5EF4-FFF2-40B4-BE49-F238E27FC236}">
                  <a16:creationId xmlns:a16="http://schemas.microsoft.com/office/drawing/2014/main" id="{4AE36106-D9D1-4390-8460-CA7D08C90087}"/>
                </a:ext>
              </a:extLst>
            </p:cNvPr>
            <p:cNvSpPr>
              <a:spLocks noChangeArrowheads="1"/>
            </p:cNvSpPr>
            <p:nvPr/>
          </p:nvSpPr>
          <p:spPr bwMode="auto">
            <a:xfrm>
              <a:off x="3812" y="2313"/>
              <a:ext cx="65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Calibri" panose="020F0502020204030204" pitchFamily="34" charset="0"/>
                </a:rPr>
                <a:t>Zoom-in</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6055908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text, writing implement, stationary, pencil&#10;&#10;Description automatically generated">
            <a:extLst>
              <a:ext uri="{FF2B5EF4-FFF2-40B4-BE49-F238E27FC236}">
                <a16:creationId xmlns:a16="http://schemas.microsoft.com/office/drawing/2014/main" id="{D10EEECE-8FD9-46E1-AB3E-E49DECFBE86B}"/>
              </a:ext>
            </a:extLst>
          </p:cNvPr>
          <p:cNvPicPr>
            <a:picLocks noChangeAspect="1"/>
          </p:cNvPicPr>
          <p:nvPr/>
        </p:nvPicPr>
        <p:blipFill>
          <a:blip r:embed="rId2">
            <a:extLst>
              <a:ext uri="{BEBA8EAE-BF5A-486C-A8C5-ECC9F3942E4B}">
                <a14:imgProps xmlns:a14="http://schemas.microsoft.com/office/drawing/2010/main">
                  <a14:imgLayer r:embed="rId3">
                    <a14:imgEffect>
                      <a14:colorTemperature colorTemp="7200"/>
                    </a14:imgEffect>
                  </a14:imgLayer>
                </a14:imgProps>
              </a:ext>
            </a:extLst>
          </a:blip>
          <a:stretch>
            <a:fillRect/>
          </a:stretch>
        </p:blipFill>
        <p:spPr>
          <a:xfrm>
            <a:off x="7839103" y="0"/>
            <a:ext cx="4352897" cy="5452536"/>
          </a:xfrm>
          <a:prstGeom prst="rect">
            <a:avLst/>
          </a:prstGeom>
        </p:spPr>
      </p:pic>
      <p:grpSp>
        <p:nvGrpSpPr>
          <p:cNvPr id="144" name="Group 143">
            <a:extLst>
              <a:ext uri="{FF2B5EF4-FFF2-40B4-BE49-F238E27FC236}">
                <a16:creationId xmlns:a16="http://schemas.microsoft.com/office/drawing/2014/main" id="{D8F36EB5-6FD3-481E-BA31-86649C8296D4}"/>
              </a:ext>
            </a:extLst>
          </p:cNvPr>
          <p:cNvGrpSpPr/>
          <p:nvPr/>
        </p:nvGrpSpPr>
        <p:grpSpPr>
          <a:xfrm>
            <a:off x="8354179" y="6249976"/>
            <a:ext cx="3515784" cy="608024"/>
            <a:chOff x="-3265488" y="4190989"/>
            <a:chExt cx="9617076" cy="608024"/>
          </a:xfrm>
        </p:grpSpPr>
        <p:sp>
          <p:nvSpPr>
            <p:cNvPr id="79" name="Line 71">
              <a:extLst>
                <a:ext uri="{FF2B5EF4-FFF2-40B4-BE49-F238E27FC236}">
                  <a16:creationId xmlns:a16="http://schemas.microsoft.com/office/drawing/2014/main" id="{951E52E5-DDD5-4B4B-8059-86CA5B0CB1FE}"/>
                </a:ext>
              </a:extLst>
            </p:cNvPr>
            <p:cNvSpPr>
              <a:spLocks noChangeShapeType="1"/>
            </p:cNvSpPr>
            <p:nvPr/>
          </p:nvSpPr>
          <p:spPr bwMode="auto">
            <a:xfrm>
              <a:off x="-3240088" y="4637088"/>
              <a:ext cx="94535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73">
              <a:extLst>
                <a:ext uri="{FF2B5EF4-FFF2-40B4-BE49-F238E27FC236}">
                  <a16:creationId xmlns:a16="http://schemas.microsoft.com/office/drawing/2014/main" id="{672B3153-7669-4CED-B5B5-DB51D7040DFE}"/>
                </a:ext>
              </a:extLst>
            </p:cNvPr>
            <p:cNvSpPr>
              <a:spLocks noChangeShapeType="1"/>
            </p:cNvSpPr>
            <p:nvPr/>
          </p:nvSpPr>
          <p:spPr bwMode="auto">
            <a:xfrm flipV="1">
              <a:off x="-3240088" y="45434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74">
              <a:extLst>
                <a:ext uri="{FF2B5EF4-FFF2-40B4-BE49-F238E27FC236}">
                  <a16:creationId xmlns:a16="http://schemas.microsoft.com/office/drawing/2014/main" id="{8A78C1C6-21E9-4F17-8424-8B9532EB5EDC}"/>
                </a:ext>
              </a:extLst>
            </p:cNvPr>
            <p:cNvSpPr>
              <a:spLocks noChangeShapeType="1"/>
            </p:cNvSpPr>
            <p:nvPr/>
          </p:nvSpPr>
          <p:spPr bwMode="auto">
            <a:xfrm flipV="1">
              <a:off x="-2057400" y="45434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75">
              <a:extLst>
                <a:ext uri="{FF2B5EF4-FFF2-40B4-BE49-F238E27FC236}">
                  <a16:creationId xmlns:a16="http://schemas.microsoft.com/office/drawing/2014/main" id="{AE2970D2-67CF-45D3-BA60-F50FB54D83A5}"/>
                </a:ext>
              </a:extLst>
            </p:cNvPr>
            <p:cNvSpPr>
              <a:spLocks noChangeShapeType="1"/>
            </p:cNvSpPr>
            <p:nvPr/>
          </p:nvSpPr>
          <p:spPr bwMode="auto">
            <a:xfrm flipV="1">
              <a:off x="-876300" y="45434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76">
              <a:extLst>
                <a:ext uri="{FF2B5EF4-FFF2-40B4-BE49-F238E27FC236}">
                  <a16:creationId xmlns:a16="http://schemas.microsoft.com/office/drawing/2014/main" id="{8EDA692B-0414-43B7-BC69-C3E848C59DC0}"/>
                </a:ext>
              </a:extLst>
            </p:cNvPr>
            <p:cNvSpPr>
              <a:spLocks noChangeShapeType="1"/>
            </p:cNvSpPr>
            <p:nvPr/>
          </p:nvSpPr>
          <p:spPr bwMode="auto">
            <a:xfrm flipV="1">
              <a:off x="304800" y="45434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77">
              <a:extLst>
                <a:ext uri="{FF2B5EF4-FFF2-40B4-BE49-F238E27FC236}">
                  <a16:creationId xmlns:a16="http://schemas.microsoft.com/office/drawing/2014/main" id="{EC9703FA-639F-4B45-82C6-3D7819DCC74F}"/>
                </a:ext>
              </a:extLst>
            </p:cNvPr>
            <p:cNvSpPr>
              <a:spLocks noChangeShapeType="1"/>
            </p:cNvSpPr>
            <p:nvPr/>
          </p:nvSpPr>
          <p:spPr bwMode="auto">
            <a:xfrm flipV="1">
              <a:off x="1487488" y="45434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78">
              <a:extLst>
                <a:ext uri="{FF2B5EF4-FFF2-40B4-BE49-F238E27FC236}">
                  <a16:creationId xmlns:a16="http://schemas.microsoft.com/office/drawing/2014/main" id="{3E4C9767-6B04-46FF-A003-D42F1077C5FE}"/>
                </a:ext>
              </a:extLst>
            </p:cNvPr>
            <p:cNvSpPr>
              <a:spLocks noChangeShapeType="1"/>
            </p:cNvSpPr>
            <p:nvPr/>
          </p:nvSpPr>
          <p:spPr bwMode="auto">
            <a:xfrm flipV="1">
              <a:off x="2668588" y="45434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79">
              <a:extLst>
                <a:ext uri="{FF2B5EF4-FFF2-40B4-BE49-F238E27FC236}">
                  <a16:creationId xmlns:a16="http://schemas.microsoft.com/office/drawing/2014/main" id="{E3765E68-4878-46DB-9531-D9FC62F7009D}"/>
                </a:ext>
              </a:extLst>
            </p:cNvPr>
            <p:cNvSpPr>
              <a:spLocks noChangeShapeType="1"/>
            </p:cNvSpPr>
            <p:nvPr/>
          </p:nvSpPr>
          <p:spPr bwMode="auto">
            <a:xfrm flipV="1">
              <a:off x="3849688" y="45434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80">
              <a:extLst>
                <a:ext uri="{FF2B5EF4-FFF2-40B4-BE49-F238E27FC236}">
                  <a16:creationId xmlns:a16="http://schemas.microsoft.com/office/drawing/2014/main" id="{EC282AFD-F1DB-41C1-BA1F-E6BE39E9B13D}"/>
                </a:ext>
              </a:extLst>
            </p:cNvPr>
            <p:cNvSpPr>
              <a:spLocks noChangeShapeType="1"/>
            </p:cNvSpPr>
            <p:nvPr/>
          </p:nvSpPr>
          <p:spPr bwMode="auto">
            <a:xfrm flipV="1">
              <a:off x="5032375" y="45434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81">
              <a:extLst>
                <a:ext uri="{FF2B5EF4-FFF2-40B4-BE49-F238E27FC236}">
                  <a16:creationId xmlns:a16="http://schemas.microsoft.com/office/drawing/2014/main" id="{C7DDE7DD-63DC-48E1-A610-FA85B7B22EDC}"/>
                </a:ext>
              </a:extLst>
            </p:cNvPr>
            <p:cNvSpPr>
              <a:spLocks noChangeShapeType="1"/>
            </p:cNvSpPr>
            <p:nvPr/>
          </p:nvSpPr>
          <p:spPr bwMode="auto">
            <a:xfrm flipV="1">
              <a:off x="6213475" y="45434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Rectangle 91">
              <a:extLst>
                <a:ext uri="{FF2B5EF4-FFF2-40B4-BE49-F238E27FC236}">
                  <a16:creationId xmlns:a16="http://schemas.microsoft.com/office/drawing/2014/main" id="{14D50F7D-0D4C-470A-93FA-4CBB3A57AD57}"/>
                </a:ext>
              </a:extLst>
            </p:cNvPr>
            <p:cNvSpPr>
              <a:spLocks noChangeArrowheads="1"/>
            </p:cNvSpPr>
            <p:nvPr/>
          </p:nvSpPr>
          <p:spPr bwMode="auto">
            <a:xfrm>
              <a:off x="-3265488" y="4681538"/>
              <a:ext cx="87313"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0" name="Rectangle 92">
              <a:extLst>
                <a:ext uri="{FF2B5EF4-FFF2-40B4-BE49-F238E27FC236}">
                  <a16:creationId xmlns:a16="http://schemas.microsoft.com/office/drawing/2014/main" id="{FEB8A938-5AC8-4E9D-84FF-46952C1E8A4D}"/>
                </a:ext>
              </a:extLst>
            </p:cNvPr>
            <p:cNvSpPr>
              <a:spLocks noChangeArrowheads="1"/>
            </p:cNvSpPr>
            <p:nvPr/>
          </p:nvSpPr>
          <p:spPr bwMode="auto">
            <a:xfrm>
              <a:off x="-2130425" y="4681538"/>
              <a:ext cx="185738"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1" name="Rectangle 93">
              <a:extLst>
                <a:ext uri="{FF2B5EF4-FFF2-40B4-BE49-F238E27FC236}">
                  <a16:creationId xmlns:a16="http://schemas.microsoft.com/office/drawing/2014/main" id="{79308CD1-FF5B-4406-9900-3D283F6CCFAE}"/>
                </a:ext>
              </a:extLst>
            </p:cNvPr>
            <p:cNvSpPr>
              <a:spLocks noChangeArrowheads="1"/>
            </p:cNvSpPr>
            <p:nvPr/>
          </p:nvSpPr>
          <p:spPr bwMode="auto">
            <a:xfrm>
              <a:off x="-973138" y="4681538"/>
              <a:ext cx="233363"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2" name="Rectangle 94">
              <a:extLst>
                <a:ext uri="{FF2B5EF4-FFF2-40B4-BE49-F238E27FC236}">
                  <a16:creationId xmlns:a16="http://schemas.microsoft.com/office/drawing/2014/main" id="{CC037373-343C-4533-9EAA-03ABC73A88C6}"/>
                </a:ext>
              </a:extLst>
            </p:cNvPr>
            <p:cNvSpPr>
              <a:spLocks noChangeArrowheads="1"/>
            </p:cNvSpPr>
            <p:nvPr/>
          </p:nvSpPr>
          <p:spPr bwMode="auto">
            <a:xfrm>
              <a:off x="209550" y="4681538"/>
              <a:ext cx="233363"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3" name="Rectangle 95">
              <a:extLst>
                <a:ext uri="{FF2B5EF4-FFF2-40B4-BE49-F238E27FC236}">
                  <a16:creationId xmlns:a16="http://schemas.microsoft.com/office/drawing/2014/main" id="{A4E436C4-E8CE-455A-9DE6-FD7279564BD3}"/>
                </a:ext>
              </a:extLst>
            </p:cNvPr>
            <p:cNvSpPr>
              <a:spLocks noChangeArrowheads="1"/>
            </p:cNvSpPr>
            <p:nvPr/>
          </p:nvSpPr>
          <p:spPr bwMode="auto">
            <a:xfrm>
              <a:off x="1393825" y="4681538"/>
              <a:ext cx="233363"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 name="Rectangle 96">
              <a:extLst>
                <a:ext uri="{FF2B5EF4-FFF2-40B4-BE49-F238E27FC236}">
                  <a16:creationId xmlns:a16="http://schemas.microsoft.com/office/drawing/2014/main" id="{8F45B8B1-6CE1-4EE5-8E8A-8FA77BACF070}"/>
                </a:ext>
              </a:extLst>
            </p:cNvPr>
            <p:cNvSpPr>
              <a:spLocks noChangeArrowheads="1"/>
            </p:cNvSpPr>
            <p:nvPr/>
          </p:nvSpPr>
          <p:spPr bwMode="auto">
            <a:xfrm>
              <a:off x="2571750" y="4681538"/>
              <a:ext cx="233363"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 name="Rectangle 97">
              <a:extLst>
                <a:ext uri="{FF2B5EF4-FFF2-40B4-BE49-F238E27FC236}">
                  <a16:creationId xmlns:a16="http://schemas.microsoft.com/office/drawing/2014/main" id="{DBB691F1-3CCF-4C87-9547-687428E6D516}"/>
                </a:ext>
              </a:extLst>
            </p:cNvPr>
            <p:cNvSpPr>
              <a:spLocks noChangeArrowheads="1"/>
            </p:cNvSpPr>
            <p:nvPr/>
          </p:nvSpPr>
          <p:spPr bwMode="auto">
            <a:xfrm>
              <a:off x="3756025" y="4681538"/>
              <a:ext cx="233363"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 name="Rectangle 98">
              <a:extLst>
                <a:ext uri="{FF2B5EF4-FFF2-40B4-BE49-F238E27FC236}">
                  <a16:creationId xmlns:a16="http://schemas.microsoft.com/office/drawing/2014/main" id="{CD5DA23E-0109-4EFA-B75C-DD619E6EDC20}"/>
                </a:ext>
              </a:extLst>
            </p:cNvPr>
            <p:cNvSpPr>
              <a:spLocks noChangeArrowheads="1"/>
            </p:cNvSpPr>
            <p:nvPr/>
          </p:nvSpPr>
          <p:spPr bwMode="auto">
            <a:xfrm>
              <a:off x="4933950" y="4681538"/>
              <a:ext cx="233363"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3500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7" name="Rectangle 99">
              <a:extLst>
                <a:ext uri="{FF2B5EF4-FFF2-40B4-BE49-F238E27FC236}">
                  <a16:creationId xmlns:a16="http://schemas.microsoft.com/office/drawing/2014/main" id="{1EAF66C5-9A63-4822-B74B-C0268CDE3456}"/>
                </a:ext>
              </a:extLst>
            </p:cNvPr>
            <p:cNvSpPr>
              <a:spLocks noChangeArrowheads="1"/>
            </p:cNvSpPr>
            <p:nvPr/>
          </p:nvSpPr>
          <p:spPr bwMode="auto">
            <a:xfrm>
              <a:off x="6118225" y="4681538"/>
              <a:ext cx="233363" cy="11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0" name="Line 102">
              <a:extLst>
                <a:ext uri="{FF2B5EF4-FFF2-40B4-BE49-F238E27FC236}">
                  <a16:creationId xmlns:a16="http://schemas.microsoft.com/office/drawing/2014/main" id="{58183159-EBE2-48B0-BFF8-A6E2F8CB7C17}"/>
                </a:ext>
              </a:extLst>
            </p:cNvPr>
            <p:cNvSpPr>
              <a:spLocks noChangeShapeType="1"/>
            </p:cNvSpPr>
            <p:nvPr/>
          </p:nvSpPr>
          <p:spPr bwMode="auto">
            <a:xfrm>
              <a:off x="-3240088" y="4637088"/>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Line 113">
              <a:extLst>
                <a:ext uri="{FF2B5EF4-FFF2-40B4-BE49-F238E27FC236}">
                  <a16:creationId xmlns:a16="http://schemas.microsoft.com/office/drawing/2014/main" id="{C96D93AA-5A35-4EA3-959E-E015054191C3}"/>
                </a:ext>
              </a:extLst>
            </p:cNvPr>
            <p:cNvSpPr>
              <a:spLocks noChangeShapeType="1"/>
            </p:cNvSpPr>
            <p:nvPr/>
          </p:nvSpPr>
          <p:spPr bwMode="auto">
            <a:xfrm flipH="1">
              <a:off x="6118225" y="4637088"/>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Freeform 135">
              <a:extLst>
                <a:ext uri="{FF2B5EF4-FFF2-40B4-BE49-F238E27FC236}">
                  <a16:creationId xmlns:a16="http://schemas.microsoft.com/office/drawing/2014/main" id="{5543F6A8-288B-4A7C-BE54-A7BAD01A6DC6}"/>
                </a:ext>
              </a:extLst>
            </p:cNvPr>
            <p:cNvSpPr>
              <a:spLocks/>
            </p:cNvSpPr>
            <p:nvPr/>
          </p:nvSpPr>
          <p:spPr bwMode="auto">
            <a:xfrm>
              <a:off x="-3236913" y="4190989"/>
              <a:ext cx="9451975" cy="282583"/>
            </a:xfrm>
            <a:custGeom>
              <a:avLst/>
              <a:gdLst>
                <a:gd name="T0" fmla="*/ 92 w 5954"/>
                <a:gd name="T1" fmla="*/ 1588 h 1588"/>
                <a:gd name="T2" fmla="*/ 186 w 5954"/>
                <a:gd name="T3" fmla="*/ 1588 h 1588"/>
                <a:gd name="T4" fmla="*/ 280 w 5954"/>
                <a:gd name="T5" fmla="*/ 1588 h 1588"/>
                <a:gd name="T6" fmla="*/ 374 w 5954"/>
                <a:gd name="T7" fmla="*/ 1588 h 1588"/>
                <a:gd name="T8" fmla="*/ 467 w 5954"/>
                <a:gd name="T9" fmla="*/ 1588 h 1588"/>
                <a:gd name="T10" fmla="*/ 561 w 5954"/>
                <a:gd name="T11" fmla="*/ 1588 h 1588"/>
                <a:gd name="T12" fmla="*/ 655 w 5954"/>
                <a:gd name="T13" fmla="*/ 1588 h 1588"/>
                <a:gd name="T14" fmla="*/ 749 w 5954"/>
                <a:gd name="T15" fmla="*/ 1588 h 1588"/>
                <a:gd name="T16" fmla="*/ 843 w 5954"/>
                <a:gd name="T17" fmla="*/ 1588 h 1588"/>
                <a:gd name="T18" fmla="*/ 936 w 5954"/>
                <a:gd name="T19" fmla="*/ 1588 h 1588"/>
                <a:gd name="T20" fmla="*/ 1030 w 5954"/>
                <a:gd name="T21" fmla="*/ 1588 h 1588"/>
                <a:gd name="T22" fmla="*/ 1124 w 5954"/>
                <a:gd name="T23" fmla="*/ 1588 h 1588"/>
                <a:gd name="T24" fmla="*/ 1218 w 5954"/>
                <a:gd name="T25" fmla="*/ 1588 h 1588"/>
                <a:gd name="T26" fmla="*/ 1311 w 5954"/>
                <a:gd name="T27" fmla="*/ 1588 h 1588"/>
                <a:gd name="T28" fmla="*/ 1405 w 5954"/>
                <a:gd name="T29" fmla="*/ 1588 h 1588"/>
                <a:gd name="T30" fmla="*/ 1499 w 5954"/>
                <a:gd name="T31" fmla="*/ 1588 h 1588"/>
                <a:gd name="T32" fmla="*/ 1593 w 5954"/>
                <a:gd name="T33" fmla="*/ 1588 h 1588"/>
                <a:gd name="T34" fmla="*/ 1687 w 5954"/>
                <a:gd name="T35" fmla="*/ 1588 h 1588"/>
                <a:gd name="T36" fmla="*/ 1780 w 5954"/>
                <a:gd name="T37" fmla="*/ 1588 h 1588"/>
                <a:gd name="T38" fmla="*/ 1874 w 5954"/>
                <a:gd name="T39" fmla="*/ 1588 h 1588"/>
                <a:gd name="T40" fmla="*/ 1968 w 5954"/>
                <a:gd name="T41" fmla="*/ 1588 h 1588"/>
                <a:gd name="T42" fmla="*/ 2062 w 5954"/>
                <a:gd name="T43" fmla="*/ 0 h 1588"/>
                <a:gd name="T44" fmla="*/ 2155 w 5954"/>
                <a:gd name="T45" fmla="*/ 1588 h 1588"/>
                <a:gd name="T46" fmla="*/ 2249 w 5954"/>
                <a:gd name="T47" fmla="*/ 1588 h 1588"/>
                <a:gd name="T48" fmla="*/ 2343 w 5954"/>
                <a:gd name="T49" fmla="*/ 1588 h 1588"/>
                <a:gd name="T50" fmla="*/ 2437 w 5954"/>
                <a:gd name="T51" fmla="*/ 1588 h 1588"/>
                <a:gd name="T52" fmla="*/ 2531 w 5954"/>
                <a:gd name="T53" fmla="*/ 1588 h 1588"/>
                <a:gd name="T54" fmla="*/ 2624 w 5954"/>
                <a:gd name="T55" fmla="*/ 1588 h 1588"/>
                <a:gd name="T56" fmla="*/ 2718 w 5954"/>
                <a:gd name="T57" fmla="*/ 1588 h 1588"/>
                <a:gd name="T58" fmla="*/ 2812 w 5954"/>
                <a:gd name="T59" fmla="*/ 1588 h 1588"/>
                <a:gd name="T60" fmla="*/ 2906 w 5954"/>
                <a:gd name="T61" fmla="*/ 1588 h 1588"/>
                <a:gd name="T62" fmla="*/ 2999 w 5954"/>
                <a:gd name="T63" fmla="*/ 1588 h 1588"/>
                <a:gd name="T64" fmla="*/ 3093 w 5954"/>
                <a:gd name="T65" fmla="*/ 1588 h 1588"/>
                <a:gd name="T66" fmla="*/ 3187 w 5954"/>
                <a:gd name="T67" fmla="*/ 1588 h 1588"/>
                <a:gd name="T68" fmla="*/ 3281 w 5954"/>
                <a:gd name="T69" fmla="*/ 1588 h 1588"/>
                <a:gd name="T70" fmla="*/ 3374 w 5954"/>
                <a:gd name="T71" fmla="*/ 1588 h 1588"/>
                <a:gd name="T72" fmla="*/ 3468 w 5954"/>
                <a:gd name="T73" fmla="*/ 1588 h 1588"/>
                <a:gd name="T74" fmla="*/ 3562 w 5954"/>
                <a:gd name="T75" fmla="*/ 1588 h 1588"/>
                <a:gd name="T76" fmla="*/ 3656 w 5954"/>
                <a:gd name="T77" fmla="*/ 1588 h 1588"/>
                <a:gd name="T78" fmla="*/ 3750 w 5954"/>
                <a:gd name="T79" fmla="*/ 1588 h 1588"/>
                <a:gd name="T80" fmla="*/ 3844 w 5954"/>
                <a:gd name="T81" fmla="*/ 1588 h 1588"/>
                <a:gd name="T82" fmla="*/ 3937 w 5954"/>
                <a:gd name="T83" fmla="*/ 1588 h 1588"/>
                <a:gd name="T84" fmla="*/ 4031 w 5954"/>
                <a:gd name="T85" fmla="*/ 1588 h 1588"/>
                <a:gd name="T86" fmla="*/ 4125 w 5954"/>
                <a:gd name="T87" fmla="*/ 1588 h 1588"/>
                <a:gd name="T88" fmla="*/ 4219 w 5954"/>
                <a:gd name="T89" fmla="*/ 1588 h 1588"/>
                <a:gd name="T90" fmla="*/ 4313 w 5954"/>
                <a:gd name="T91" fmla="*/ 1588 h 1588"/>
                <a:gd name="T92" fmla="*/ 4406 w 5954"/>
                <a:gd name="T93" fmla="*/ 1588 h 1588"/>
                <a:gd name="T94" fmla="*/ 4500 w 5954"/>
                <a:gd name="T95" fmla="*/ 1588 h 1588"/>
                <a:gd name="T96" fmla="*/ 4594 w 5954"/>
                <a:gd name="T97" fmla="*/ 1588 h 1588"/>
                <a:gd name="T98" fmla="*/ 4688 w 5954"/>
                <a:gd name="T99" fmla="*/ 1588 h 1588"/>
                <a:gd name="T100" fmla="*/ 4782 w 5954"/>
                <a:gd name="T101" fmla="*/ 1588 h 1588"/>
                <a:gd name="T102" fmla="*/ 4875 w 5954"/>
                <a:gd name="T103" fmla="*/ 1588 h 1588"/>
                <a:gd name="T104" fmla="*/ 4969 w 5954"/>
                <a:gd name="T105" fmla="*/ 1588 h 1588"/>
                <a:gd name="T106" fmla="*/ 5063 w 5954"/>
                <a:gd name="T107" fmla="*/ 1588 h 1588"/>
                <a:gd name="T108" fmla="*/ 5157 w 5954"/>
                <a:gd name="T109" fmla="*/ 1588 h 1588"/>
                <a:gd name="T110" fmla="*/ 5250 w 5954"/>
                <a:gd name="T111" fmla="*/ 1588 h 1588"/>
                <a:gd name="T112" fmla="*/ 5344 w 5954"/>
                <a:gd name="T113" fmla="*/ 1588 h 1588"/>
                <a:gd name="T114" fmla="*/ 5438 w 5954"/>
                <a:gd name="T115" fmla="*/ 1588 h 1588"/>
                <a:gd name="T116" fmla="*/ 5532 w 5954"/>
                <a:gd name="T117" fmla="*/ 1588 h 1588"/>
                <a:gd name="T118" fmla="*/ 5626 w 5954"/>
                <a:gd name="T119" fmla="*/ 1588 h 1588"/>
                <a:gd name="T120" fmla="*/ 5719 w 5954"/>
                <a:gd name="T121" fmla="*/ 1588 h 1588"/>
                <a:gd name="T122" fmla="*/ 5813 w 5954"/>
                <a:gd name="T123" fmla="*/ 1588 h 1588"/>
                <a:gd name="T124" fmla="*/ 5907 w 5954"/>
                <a:gd name="T125" fmla="*/ 1588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4" h="1588">
                  <a:moveTo>
                    <a:pt x="0" y="1588"/>
                  </a:moveTo>
                  <a:lnTo>
                    <a:pt x="1" y="1588"/>
                  </a:lnTo>
                  <a:lnTo>
                    <a:pt x="3" y="1588"/>
                  </a:lnTo>
                  <a:lnTo>
                    <a:pt x="4" y="1588"/>
                  </a:lnTo>
                  <a:lnTo>
                    <a:pt x="6" y="1588"/>
                  </a:lnTo>
                  <a:lnTo>
                    <a:pt x="7" y="1588"/>
                  </a:lnTo>
                  <a:lnTo>
                    <a:pt x="9" y="1588"/>
                  </a:lnTo>
                  <a:lnTo>
                    <a:pt x="10" y="1588"/>
                  </a:lnTo>
                  <a:lnTo>
                    <a:pt x="12" y="1588"/>
                  </a:lnTo>
                  <a:lnTo>
                    <a:pt x="13" y="1588"/>
                  </a:lnTo>
                  <a:lnTo>
                    <a:pt x="15" y="1588"/>
                  </a:lnTo>
                  <a:lnTo>
                    <a:pt x="16" y="1588"/>
                  </a:lnTo>
                  <a:lnTo>
                    <a:pt x="18" y="1588"/>
                  </a:lnTo>
                  <a:lnTo>
                    <a:pt x="19" y="1588"/>
                  </a:lnTo>
                  <a:lnTo>
                    <a:pt x="21" y="1588"/>
                  </a:lnTo>
                  <a:lnTo>
                    <a:pt x="22" y="1588"/>
                  </a:lnTo>
                  <a:lnTo>
                    <a:pt x="24" y="1588"/>
                  </a:lnTo>
                  <a:lnTo>
                    <a:pt x="25" y="1588"/>
                  </a:lnTo>
                  <a:lnTo>
                    <a:pt x="27" y="1588"/>
                  </a:lnTo>
                  <a:lnTo>
                    <a:pt x="28" y="1588"/>
                  </a:lnTo>
                  <a:lnTo>
                    <a:pt x="30" y="1588"/>
                  </a:lnTo>
                  <a:lnTo>
                    <a:pt x="31" y="1588"/>
                  </a:lnTo>
                  <a:lnTo>
                    <a:pt x="33" y="1588"/>
                  </a:lnTo>
                  <a:lnTo>
                    <a:pt x="34" y="1588"/>
                  </a:lnTo>
                  <a:lnTo>
                    <a:pt x="36" y="1588"/>
                  </a:lnTo>
                  <a:lnTo>
                    <a:pt x="37" y="1588"/>
                  </a:lnTo>
                  <a:lnTo>
                    <a:pt x="39" y="1588"/>
                  </a:lnTo>
                  <a:lnTo>
                    <a:pt x="40" y="1588"/>
                  </a:lnTo>
                  <a:lnTo>
                    <a:pt x="42" y="1588"/>
                  </a:lnTo>
                  <a:lnTo>
                    <a:pt x="43" y="1588"/>
                  </a:lnTo>
                  <a:lnTo>
                    <a:pt x="45" y="1588"/>
                  </a:lnTo>
                  <a:lnTo>
                    <a:pt x="46" y="1588"/>
                  </a:lnTo>
                  <a:lnTo>
                    <a:pt x="47" y="1588"/>
                  </a:lnTo>
                  <a:lnTo>
                    <a:pt x="49" y="1588"/>
                  </a:lnTo>
                  <a:lnTo>
                    <a:pt x="50" y="1588"/>
                  </a:lnTo>
                  <a:lnTo>
                    <a:pt x="52" y="1588"/>
                  </a:lnTo>
                  <a:lnTo>
                    <a:pt x="54" y="1588"/>
                  </a:lnTo>
                  <a:lnTo>
                    <a:pt x="55" y="1588"/>
                  </a:lnTo>
                  <a:lnTo>
                    <a:pt x="57" y="1588"/>
                  </a:lnTo>
                  <a:lnTo>
                    <a:pt x="58" y="1588"/>
                  </a:lnTo>
                  <a:lnTo>
                    <a:pt x="59" y="1588"/>
                  </a:lnTo>
                  <a:lnTo>
                    <a:pt x="61" y="1588"/>
                  </a:lnTo>
                  <a:lnTo>
                    <a:pt x="62" y="1588"/>
                  </a:lnTo>
                  <a:lnTo>
                    <a:pt x="64" y="1588"/>
                  </a:lnTo>
                  <a:lnTo>
                    <a:pt x="65" y="1588"/>
                  </a:lnTo>
                  <a:lnTo>
                    <a:pt x="67" y="1588"/>
                  </a:lnTo>
                  <a:lnTo>
                    <a:pt x="68" y="1588"/>
                  </a:lnTo>
                  <a:lnTo>
                    <a:pt x="70" y="1588"/>
                  </a:lnTo>
                  <a:lnTo>
                    <a:pt x="71" y="1588"/>
                  </a:lnTo>
                  <a:lnTo>
                    <a:pt x="73" y="1588"/>
                  </a:lnTo>
                  <a:lnTo>
                    <a:pt x="74" y="1588"/>
                  </a:lnTo>
                  <a:lnTo>
                    <a:pt x="76" y="1588"/>
                  </a:lnTo>
                  <a:lnTo>
                    <a:pt x="77" y="1588"/>
                  </a:lnTo>
                  <a:lnTo>
                    <a:pt x="79" y="1588"/>
                  </a:lnTo>
                  <a:lnTo>
                    <a:pt x="80" y="1588"/>
                  </a:lnTo>
                  <a:lnTo>
                    <a:pt x="82" y="1588"/>
                  </a:lnTo>
                  <a:lnTo>
                    <a:pt x="83" y="1588"/>
                  </a:lnTo>
                  <a:lnTo>
                    <a:pt x="85" y="1588"/>
                  </a:lnTo>
                  <a:lnTo>
                    <a:pt x="86" y="1588"/>
                  </a:lnTo>
                  <a:lnTo>
                    <a:pt x="88" y="1588"/>
                  </a:lnTo>
                  <a:lnTo>
                    <a:pt x="89" y="1588"/>
                  </a:lnTo>
                  <a:lnTo>
                    <a:pt x="91" y="1588"/>
                  </a:lnTo>
                  <a:lnTo>
                    <a:pt x="92" y="1588"/>
                  </a:lnTo>
                  <a:lnTo>
                    <a:pt x="94" y="1588"/>
                  </a:lnTo>
                  <a:lnTo>
                    <a:pt x="95" y="1588"/>
                  </a:lnTo>
                  <a:lnTo>
                    <a:pt x="97" y="1588"/>
                  </a:lnTo>
                  <a:lnTo>
                    <a:pt x="98" y="1588"/>
                  </a:lnTo>
                  <a:lnTo>
                    <a:pt x="100" y="1588"/>
                  </a:lnTo>
                  <a:lnTo>
                    <a:pt x="101" y="1588"/>
                  </a:lnTo>
                  <a:lnTo>
                    <a:pt x="103" y="1588"/>
                  </a:lnTo>
                  <a:lnTo>
                    <a:pt x="104" y="1588"/>
                  </a:lnTo>
                  <a:lnTo>
                    <a:pt x="106" y="1588"/>
                  </a:lnTo>
                  <a:lnTo>
                    <a:pt x="107" y="1588"/>
                  </a:lnTo>
                  <a:lnTo>
                    <a:pt x="108" y="1588"/>
                  </a:lnTo>
                  <a:lnTo>
                    <a:pt x="110" y="1588"/>
                  </a:lnTo>
                  <a:lnTo>
                    <a:pt x="112" y="1588"/>
                  </a:lnTo>
                  <a:lnTo>
                    <a:pt x="113" y="1588"/>
                  </a:lnTo>
                  <a:lnTo>
                    <a:pt x="115" y="1588"/>
                  </a:lnTo>
                  <a:lnTo>
                    <a:pt x="116" y="1588"/>
                  </a:lnTo>
                  <a:lnTo>
                    <a:pt x="117" y="1588"/>
                  </a:lnTo>
                  <a:lnTo>
                    <a:pt x="119" y="1588"/>
                  </a:lnTo>
                  <a:lnTo>
                    <a:pt x="120" y="1588"/>
                  </a:lnTo>
                  <a:lnTo>
                    <a:pt x="122" y="1588"/>
                  </a:lnTo>
                  <a:lnTo>
                    <a:pt x="124" y="1588"/>
                  </a:lnTo>
                  <a:lnTo>
                    <a:pt x="125" y="1588"/>
                  </a:lnTo>
                  <a:lnTo>
                    <a:pt x="127" y="1588"/>
                  </a:lnTo>
                  <a:lnTo>
                    <a:pt x="128" y="1588"/>
                  </a:lnTo>
                  <a:lnTo>
                    <a:pt x="129" y="1588"/>
                  </a:lnTo>
                  <a:lnTo>
                    <a:pt x="131" y="1588"/>
                  </a:lnTo>
                  <a:lnTo>
                    <a:pt x="132" y="1588"/>
                  </a:lnTo>
                  <a:lnTo>
                    <a:pt x="134" y="1588"/>
                  </a:lnTo>
                  <a:lnTo>
                    <a:pt x="135" y="1588"/>
                  </a:lnTo>
                  <a:lnTo>
                    <a:pt x="137" y="1588"/>
                  </a:lnTo>
                  <a:lnTo>
                    <a:pt x="138" y="1588"/>
                  </a:lnTo>
                  <a:lnTo>
                    <a:pt x="140" y="1588"/>
                  </a:lnTo>
                  <a:lnTo>
                    <a:pt x="141" y="1588"/>
                  </a:lnTo>
                  <a:lnTo>
                    <a:pt x="143" y="1588"/>
                  </a:lnTo>
                  <a:lnTo>
                    <a:pt x="144" y="1588"/>
                  </a:lnTo>
                  <a:lnTo>
                    <a:pt x="146" y="1588"/>
                  </a:lnTo>
                  <a:lnTo>
                    <a:pt x="147" y="1588"/>
                  </a:lnTo>
                  <a:lnTo>
                    <a:pt x="149" y="1588"/>
                  </a:lnTo>
                  <a:lnTo>
                    <a:pt x="150" y="1588"/>
                  </a:lnTo>
                  <a:lnTo>
                    <a:pt x="152" y="1588"/>
                  </a:lnTo>
                  <a:lnTo>
                    <a:pt x="153" y="1588"/>
                  </a:lnTo>
                  <a:lnTo>
                    <a:pt x="155" y="1588"/>
                  </a:lnTo>
                  <a:lnTo>
                    <a:pt x="156" y="1588"/>
                  </a:lnTo>
                  <a:lnTo>
                    <a:pt x="158" y="1588"/>
                  </a:lnTo>
                  <a:lnTo>
                    <a:pt x="159" y="1588"/>
                  </a:lnTo>
                  <a:lnTo>
                    <a:pt x="161" y="1588"/>
                  </a:lnTo>
                  <a:lnTo>
                    <a:pt x="162" y="1588"/>
                  </a:lnTo>
                  <a:lnTo>
                    <a:pt x="164" y="1588"/>
                  </a:lnTo>
                  <a:lnTo>
                    <a:pt x="165" y="1588"/>
                  </a:lnTo>
                  <a:lnTo>
                    <a:pt x="167" y="1588"/>
                  </a:lnTo>
                  <a:lnTo>
                    <a:pt x="168" y="1588"/>
                  </a:lnTo>
                  <a:lnTo>
                    <a:pt x="170" y="1588"/>
                  </a:lnTo>
                  <a:lnTo>
                    <a:pt x="171" y="1588"/>
                  </a:lnTo>
                  <a:lnTo>
                    <a:pt x="173" y="1588"/>
                  </a:lnTo>
                  <a:lnTo>
                    <a:pt x="174" y="1588"/>
                  </a:lnTo>
                  <a:lnTo>
                    <a:pt x="176" y="1588"/>
                  </a:lnTo>
                  <a:lnTo>
                    <a:pt x="177" y="1588"/>
                  </a:lnTo>
                  <a:lnTo>
                    <a:pt x="178" y="1588"/>
                  </a:lnTo>
                  <a:lnTo>
                    <a:pt x="180" y="1588"/>
                  </a:lnTo>
                  <a:lnTo>
                    <a:pt x="182" y="1588"/>
                  </a:lnTo>
                  <a:lnTo>
                    <a:pt x="183" y="1588"/>
                  </a:lnTo>
                  <a:lnTo>
                    <a:pt x="185" y="1588"/>
                  </a:lnTo>
                  <a:lnTo>
                    <a:pt x="186" y="1588"/>
                  </a:lnTo>
                  <a:lnTo>
                    <a:pt x="187" y="1588"/>
                  </a:lnTo>
                  <a:lnTo>
                    <a:pt x="189" y="1588"/>
                  </a:lnTo>
                  <a:lnTo>
                    <a:pt x="190" y="1588"/>
                  </a:lnTo>
                  <a:lnTo>
                    <a:pt x="192" y="1588"/>
                  </a:lnTo>
                  <a:lnTo>
                    <a:pt x="193" y="1588"/>
                  </a:lnTo>
                  <a:lnTo>
                    <a:pt x="195" y="1588"/>
                  </a:lnTo>
                  <a:lnTo>
                    <a:pt x="197" y="1588"/>
                  </a:lnTo>
                  <a:lnTo>
                    <a:pt x="198" y="1588"/>
                  </a:lnTo>
                  <a:lnTo>
                    <a:pt x="199" y="1588"/>
                  </a:lnTo>
                  <a:lnTo>
                    <a:pt x="201" y="1588"/>
                  </a:lnTo>
                  <a:lnTo>
                    <a:pt x="202" y="1588"/>
                  </a:lnTo>
                  <a:lnTo>
                    <a:pt x="204" y="1588"/>
                  </a:lnTo>
                  <a:lnTo>
                    <a:pt x="205" y="1588"/>
                  </a:lnTo>
                  <a:lnTo>
                    <a:pt x="207" y="1588"/>
                  </a:lnTo>
                  <a:lnTo>
                    <a:pt x="208" y="1588"/>
                  </a:lnTo>
                  <a:lnTo>
                    <a:pt x="210" y="1588"/>
                  </a:lnTo>
                  <a:lnTo>
                    <a:pt x="211" y="1588"/>
                  </a:lnTo>
                  <a:lnTo>
                    <a:pt x="213" y="1588"/>
                  </a:lnTo>
                  <a:lnTo>
                    <a:pt x="214" y="1588"/>
                  </a:lnTo>
                  <a:lnTo>
                    <a:pt x="216" y="1588"/>
                  </a:lnTo>
                  <a:lnTo>
                    <a:pt x="217" y="1588"/>
                  </a:lnTo>
                  <a:lnTo>
                    <a:pt x="219" y="1588"/>
                  </a:lnTo>
                  <a:lnTo>
                    <a:pt x="220" y="1588"/>
                  </a:lnTo>
                  <a:lnTo>
                    <a:pt x="222" y="1588"/>
                  </a:lnTo>
                  <a:lnTo>
                    <a:pt x="223" y="1588"/>
                  </a:lnTo>
                  <a:lnTo>
                    <a:pt x="225" y="1588"/>
                  </a:lnTo>
                  <a:lnTo>
                    <a:pt x="226" y="1588"/>
                  </a:lnTo>
                  <a:lnTo>
                    <a:pt x="228" y="1588"/>
                  </a:lnTo>
                  <a:lnTo>
                    <a:pt x="229" y="1588"/>
                  </a:lnTo>
                  <a:lnTo>
                    <a:pt x="231" y="1588"/>
                  </a:lnTo>
                  <a:lnTo>
                    <a:pt x="232" y="1588"/>
                  </a:lnTo>
                  <a:lnTo>
                    <a:pt x="234" y="1588"/>
                  </a:lnTo>
                  <a:lnTo>
                    <a:pt x="235" y="1588"/>
                  </a:lnTo>
                  <a:lnTo>
                    <a:pt x="236" y="1588"/>
                  </a:lnTo>
                  <a:lnTo>
                    <a:pt x="238" y="1588"/>
                  </a:lnTo>
                  <a:lnTo>
                    <a:pt x="240" y="1588"/>
                  </a:lnTo>
                  <a:lnTo>
                    <a:pt x="241" y="1588"/>
                  </a:lnTo>
                  <a:lnTo>
                    <a:pt x="243" y="1588"/>
                  </a:lnTo>
                  <a:lnTo>
                    <a:pt x="244" y="1588"/>
                  </a:lnTo>
                  <a:lnTo>
                    <a:pt x="246" y="1588"/>
                  </a:lnTo>
                  <a:lnTo>
                    <a:pt x="247" y="1588"/>
                  </a:lnTo>
                  <a:lnTo>
                    <a:pt x="248" y="1588"/>
                  </a:lnTo>
                  <a:lnTo>
                    <a:pt x="250" y="1588"/>
                  </a:lnTo>
                  <a:lnTo>
                    <a:pt x="251" y="1588"/>
                  </a:lnTo>
                  <a:lnTo>
                    <a:pt x="253" y="1588"/>
                  </a:lnTo>
                  <a:lnTo>
                    <a:pt x="255" y="1588"/>
                  </a:lnTo>
                  <a:lnTo>
                    <a:pt x="256" y="1588"/>
                  </a:lnTo>
                  <a:lnTo>
                    <a:pt x="257" y="1588"/>
                  </a:lnTo>
                  <a:lnTo>
                    <a:pt x="259" y="1588"/>
                  </a:lnTo>
                  <a:lnTo>
                    <a:pt x="260" y="1588"/>
                  </a:lnTo>
                  <a:lnTo>
                    <a:pt x="262" y="1588"/>
                  </a:lnTo>
                  <a:lnTo>
                    <a:pt x="263" y="1588"/>
                  </a:lnTo>
                  <a:lnTo>
                    <a:pt x="265" y="1588"/>
                  </a:lnTo>
                  <a:lnTo>
                    <a:pt x="266" y="1588"/>
                  </a:lnTo>
                  <a:lnTo>
                    <a:pt x="268" y="1588"/>
                  </a:lnTo>
                  <a:lnTo>
                    <a:pt x="269" y="1588"/>
                  </a:lnTo>
                  <a:lnTo>
                    <a:pt x="271" y="1588"/>
                  </a:lnTo>
                  <a:lnTo>
                    <a:pt x="272" y="1588"/>
                  </a:lnTo>
                  <a:lnTo>
                    <a:pt x="274" y="1588"/>
                  </a:lnTo>
                  <a:lnTo>
                    <a:pt x="275" y="1588"/>
                  </a:lnTo>
                  <a:lnTo>
                    <a:pt x="277" y="1588"/>
                  </a:lnTo>
                  <a:lnTo>
                    <a:pt x="278" y="1588"/>
                  </a:lnTo>
                  <a:lnTo>
                    <a:pt x="280" y="1588"/>
                  </a:lnTo>
                  <a:lnTo>
                    <a:pt x="281" y="1588"/>
                  </a:lnTo>
                  <a:lnTo>
                    <a:pt x="283" y="1588"/>
                  </a:lnTo>
                  <a:lnTo>
                    <a:pt x="284" y="1588"/>
                  </a:lnTo>
                  <a:lnTo>
                    <a:pt x="286" y="1588"/>
                  </a:lnTo>
                  <a:lnTo>
                    <a:pt x="287" y="1588"/>
                  </a:lnTo>
                  <a:lnTo>
                    <a:pt x="289" y="1588"/>
                  </a:lnTo>
                  <a:lnTo>
                    <a:pt x="290" y="1588"/>
                  </a:lnTo>
                  <a:lnTo>
                    <a:pt x="292" y="1588"/>
                  </a:lnTo>
                  <a:lnTo>
                    <a:pt x="293" y="1588"/>
                  </a:lnTo>
                  <a:lnTo>
                    <a:pt x="295" y="1588"/>
                  </a:lnTo>
                  <a:lnTo>
                    <a:pt x="296" y="1588"/>
                  </a:lnTo>
                  <a:lnTo>
                    <a:pt x="298" y="1588"/>
                  </a:lnTo>
                  <a:lnTo>
                    <a:pt x="299" y="1588"/>
                  </a:lnTo>
                  <a:lnTo>
                    <a:pt x="301" y="1588"/>
                  </a:lnTo>
                  <a:lnTo>
                    <a:pt x="302" y="1588"/>
                  </a:lnTo>
                  <a:lnTo>
                    <a:pt x="304" y="1588"/>
                  </a:lnTo>
                  <a:lnTo>
                    <a:pt x="305" y="1588"/>
                  </a:lnTo>
                  <a:lnTo>
                    <a:pt x="306" y="1588"/>
                  </a:lnTo>
                  <a:lnTo>
                    <a:pt x="308" y="1588"/>
                  </a:lnTo>
                  <a:lnTo>
                    <a:pt x="309" y="1588"/>
                  </a:lnTo>
                  <a:lnTo>
                    <a:pt x="311" y="1588"/>
                  </a:lnTo>
                  <a:lnTo>
                    <a:pt x="313" y="1588"/>
                  </a:lnTo>
                  <a:lnTo>
                    <a:pt x="314" y="1588"/>
                  </a:lnTo>
                  <a:lnTo>
                    <a:pt x="316" y="1588"/>
                  </a:lnTo>
                  <a:lnTo>
                    <a:pt x="317" y="1588"/>
                  </a:lnTo>
                  <a:lnTo>
                    <a:pt x="318" y="1588"/>
                  </a:lnTo>
                  <a:lnTo>
                    <a:pt x="320" y="1588"/>
                  </a:lnTo>
                  <a:lnTo>
                    <a:pt x="321" y="1588"/>
                  </a:lnTo>
                  <a:lnTo>
                    <a:pt x="323" y="1588"/>
                  </a:lnTo>
                  <a:lnTo>
                    <a:pt x="325" y="1588"/>
                  </a:lnTo>
                  <a:lnTo>
                    <a:pt x="326" y="1588"/>
                  </a:lnTo>
                  <a:lnTo>
                    <a:pt x="327" y="1588"/>
                  </a:lnTo>
                  <a:lnTo>
                    <a:pt x="329" y="1588"/>
                  </a:lnTo>
                  <a:lnTo>
                    <a:pt x="330" y="1588"/>
                  </a:lnTo>
                  <a:lnTo>
                    <a:pt x="332" y="1588"/>
                  </a:lnTo>
                  <a:lnTo>
                    <a:pt x="333" y="1588"/>
                  </a:lnTo>
                  <a:lnTo>
                    <a:pt x="335" y="1588"/>
                  </a:lnTo>
                  <a:lnTo>
                    <a:pt x="336" y="1588"/>
                  </a:lnTo>
                  <a:lnTo>
                    <a:pt x="338" y="1588"/>
                  </a:lnTo>
                  <a:lnTo>
                    <a:pt x="339" y="1588"/>
                  </a:lnTo>
                  <a:lnTo>
                    <a:pt x="341" y="1588"/>
                  </a:lnTo>
                  <a:lnTo>
                    <a:pt x="342" y="1588"/>
                  </a:lnTo>
                  <a:lnTo>
                    <a:pt x="344" y="1588"/>
                  </a:lnTo>
                  <a:lnTo>
                    <a:pt x="345" y="1588"/>
                  </a:lnTo>
                  <a:lnTo>
                    <a:pt x="347" y="1588"/>
                  </a:lnTo>
                  <a:lnTo>
                    <a:pt x="348" y="1588"/>
                  </a:lnTo>
                  <a:lnTo>
                    <a:pt x="350" y="1588"/>
                  </a:lnTo>
                  <a:lnTo>
                    <a:pt x="351" y="1588"/>
                  </a:lnTo>
                  <a:lnTo>
                    <a:pt x="353" y="1588"/>
                  </a:lnTo>
                  <a:lnTo>
                    <a:pt x="354" y="1588"/>
                  </a:lnTo>
                  <a:lnTo>
                    <a:pt x="356" y="1588"/>
                  </a:lnTo>
                  <a:lnTo>
                    <a:pt x="357" y="1588"/>
                  </a:lnTo>
                  <a:lnTo>
                    <a:pt x="359" y="1588"/>
                  </a:lnTo>
                  <a:lnTo>
                    <a:pt x="360" y="1588"/>
                  </a:lnTo>
                  <a:lnTo>
                    <a:pt x="362" y="1588"/>
                  </a:lnTo>
                  <a:lnTo>
                    <a:pt x="363" y="1588"/>
                  </a:lnTo>
                  <a:lnTo>
                    <a:pt x="365" y="1588"/>
                  </a:lnTo>
                  <a:lnTo>
                    <a:pt x="366" y="1588"/>
                  </a:lnTo>
                  <a:lnTo>
                    <a:pt x="368" y="1588"/>
                  </a:lnTo>
                  <a:lnTo>
                    <a:pt x="369" y="1588"/>
                  </a:lnTo>
                  <a:lnTo>
                    <a:pt x="371" y="1588"/>
                  </a:lnTo>
                  <a:lnTo>
                    <a:pt x="372" y="1588"/>
                  </a:lnTo>
                  <a:lnTo>
                    <a:pt x="374" y="1588"/>
                  </a:lnTo>
                  <a:lnTo>
                    <a:pt x="375" y="1588"/>
                  </a:lnTo>
                  <a:lnTo>
                    <a:pt x="376" y="1588"/>
                  </a:lnTo>
                  <a:lnTo>
                    <a:pt x="378" y="1588"/>
                  </a:lnTo>
                  <a:lnTo>
                    <a:pt x="379" y="1588"/>
                  </a:lnTo>
                  <a:lnTo>
                    <a:pt x="381" y="1588"/>
                  </a:lnTo>
                  <a:lnTo>
                    <a:pt x="383" y="1588"/>
                  </a:lnTo>
                  <a:lnTo>
                    <a:pt x="384" y="1588"/>
                  </a:lnTo>
                  <a:lnTo>
                    <a:pt x="386" y="1588"/>
                  </a:lnTo>
                  <a:lnTo>
                    <a:pt x="387" y="1588"/>
                  </a:lnTo>
                  <a:lnTo>
                    <a:pt x="388" y="1588"/>
                  </a:lnTo>
                  <a:lnTo>
                    <a:pt x="390" y="1588"/>
                  </a:lnTo>
                  <a:lnTo>
                    <a:pt x="391" y="1588"/>
                  </a:lnTo>
                  <a:lnTo>
                    <a:pt x="393" y="1588"/>
                  </a:lnTo>
                  <a:lnTo>
                    <a:pt x="394" y="1588"/>
                  </a:lnTo>
                  <a:lnTo>
                    <a:pt x="396" y="1588"/>
                  </a:lnTo>
                  <a:lnTo>
                    <a:pt x="397" y="1588"/>
                  </a:lnTo>
                  <a:lnTo>
                    <a:pt x="399" y="1588"/>
                  </a:lnTo>
                  <a:lnTo>
                    <a:pt x="400" y="1588"/>
                  </a:lnTo>
                  <a:lnTo>
                    <a:pt x="402" y="1588"/>
                  </a:lnTo>
                  <a:lnTo>
                    <a:pt x="403" y="1588"/>
                  </a:lnTo>
                  <a:lnTo>
                    <a:pt x="405" y="1588"/>
                  </a:lnTo>
                  <a:lnTo>
                    <a:pt x="406" y="1588"/>
                  </a:lnTo>
                  <a:lnTo>
                    <a:pt x="408" y="1588"/>
                  </a:lnTo>
                  <a:lnTo>
                    <a:pt x="409" y="1588"/>
                  </a:lnTo>
                  <a:lnTo>
                    <a:pt x="411" y="1588"/>
                  </a:lnTo>
                  <a:lnTo>
                    <a:pt x="412" y="1588"/>
                  </a:lnTo>
                  <a:lnTo>
                    <a:pt x="414" y="1588"/>
                  </a:lnTo>
                  <a:lnTo>
                    <a:pt x="415" y="1588"/>
                  </a:lnTo>
                  <a:lnTo>
                    <a:pt x="417" y="1588"/>
                  </a:lnTo>
                  <a:lnTo>
                    <a:pt x="418" y="1588"/>
                  </a:lnTo>
                  <a:lnTo>
                    <a:pt x="420" y="1588"/>
                  </a:lnTo>
                  <a:lnTo>
                    <a:pt x="421" y="1588"/>
                  </a:lnTo>
                  <a:lnTo>
                    <a:pt x="423" y="1588"/>
                  </a:lnTo>
                  <a:lnTo>
                    <a:pt x="424" y="1588"/>
                  </a:lnTo>
                  <a:lnTo>
                    <a:pt x="426" y="1588"/>
                  </a:lnTo>
                  <a:lnTo>
                    <a:pt x="427" y="1588"/>
                  </a:lnTo>
                  <a:lnTo>
                    <a:pt x="429" y="1588"/>
                  </a:lnTo>
                  <a:lnTo>
                    <a:pt x="430" y="1588"/>
                  </a:lnTo>
                  <a:lnTo>
                    <a:pt x="432" y="1588"/>
                  </a:lnTo>
                  <a:lnTo>
                    <a:pt x="433" y="1588"/>
                  </a:lnTo>
                  <a:lnTo>
                    <a:pt x="435" y="1588"/>
                  </a:lnTo>
                  <a:lnTo>
                    <a:pt x="436" y="1588"/>
                  </a:lnTo>
                  <a:lnTo>
                    <a:pt x="437" y="1588"/>
                  </a:lnTo>
                  <a:lnTo>
                    <a:pt x="439" y="1588"/>
                  </a:lnTo>
                  <a:lnTo>
                    <a:pt x="441" y="1588"/>
                  </a:lnTo>
                  <a:lnTo>
                    <a:pt x="442" y="1588"/>
                  </a:lnTo>
                  <a:lnTo>
                    <a:pt x="444" y="1588"/>
                  </a:lnTo>
                  <a:lnTo>
                    <a:pt x="445" y="1588"/>
                  </a:lnTo>
                  <a:lnTo>
                    <a:pt x="446" y="1588"/>
                  </a:lnTo>
                  <a:lnTo>
                    <a:pt x="448" y="1588"/>
                  </a:lnTo>
                  <a:lnTo>
                    <a:pt x="449" y="1588"/>
                  </a:lnTo>
                  <a:lnTo>
                    <a:pt x="451" y="1588"/>
                  </a:lnTo>
                  <a:lnTo>
                    <a:pt x="452" y="1588"/>
                  </a:lnTo>
                  <a:lnTo>
                    <a:pt x="454" y="1588"/>
                  </a:lnTo>
                  <a:lnTo>
                    <a:pt x="456" y="1588"/>
                  </a:lnTo>
                  <a:lnTo>
                    <a:pt x="457" y="1588"/>
                  </a:lnTo>
                  <a:lnTo>
                    <a:pt x="458" y="1588"/>
                  </a:lnTo>
                  <a:lnTo>
                    <a:pt x="460" y="1588"/>
                  </a:lnTo>
                  <a:lnTo>
                    <a:pt x="461" y="1588"/>
                  </a:lnTo>
                  <a:lnTo>
                    <a:pt x="463" y="1588"/>
                  </a:lnTo>
                  <a:lnTo>
                    <a:pt x="464" y="1588"/>
                  </a:lnTo>
                  <a:lnTo>
                    <a:pt x="466" y="1588"/>
                  </a:lnTo>
                  <a:lnTo>
                    <a:pt x="467" y="1588"/>
                  </a:lnTo>
                  <a:lnTo>
                    <a:pt x="469" y="1588"/>
                  </a:lnTo>
                  <a:lnTo>
                    <a:pt x="470" y="1588"/>
                  </a:lnTo>
                  <a:lnTo>
                    <a:pt x="472" y="1588"/>
                  </a:lnTo>
                  <a:lnTo>
                    <a:pt x="473" y="1588"/>
                  </a:lnTo>
                  <a:lnTo>
                    <a:pt x="475" y="1588"/>
                  </a:lnTo>
                  <a:lnTo>
                    <a:pt x="476" y="1588"/>
                  </a:lnTo>
                  <a:lnTo>
                    <a:pt x="478" y="1588"/>
                  </a:lnTo>
                  <a:lnTo>
                    <a:pt x="479" y="1588"/>
                  </a:lnTo>
                  <a:lnTo>
                    <a:pt x="481" y="1588"/>
                  </a:lnTo>
                  <a:lnTo>
                    <a:pt x="482" y="1588"/>
                  </a:lnTo>
                  <a:lnTo>
                    <a:pt x="484" y="1588"/>
                  </a:lnTo>
                  <a:lnTo>
                    <a:pt x="485" y="1588"/>
                  </a:lnTo>
                  <a:lnTo>
                    <a:pt x="487" y="1588"/>
                  </a:lnTo>
                  <a:lnTo>
                    <a:pt x="488" y="1588"/>
                  </a:lnTo>
                  <a:lnTo>
                    <a:pt x="490" y="1588"/>
                  </a:lnTo>
                  <a:lnTo>
                    <a:pt x="491" y="1588"/>
                  </a:lnTo>
                  <a:lnTo>
                    <a:pt x="493" y="1588"/>
                  </a:lnTo>
                  <a:lnTo>
                    <a:pt x="494" y="1588"/>
                  </a:lnTo>
                  <a:lnTo>
                    <a:pt x="495" y="1588"/>
                  </a:lnTo>
                  <a:lnTo>
                    <a:pt x="497" y="1588"/>
                  </a:lnTo>
                  <a:lnTo>
                    <a:pt x="499" y="1588"/>
                  </a:lnTo>
                  <a:lnTo>
                    <a:pt x="500" y="1588"/>
                  </a:lnTo>
                  <a:lnTo>
                    <a:pt x="502" y="1588"/>
                  </a:lnTo>
                  <a:lnTo>
                    <a:pt x="503" y="1588"/>
                  </a:lnTo>
                  <a:lnTo>
                    <a:pt x="505" y="1588"/>
                  </a:lnTo>
                  <a:lnTo>
                    <a:pt x="506" y="1588"/>
                  </a:lnTo>
                  <a:lnTo>
                    <a:pt x="507" y="1588"/>
                  </a:lnTo>
                  <a:lnTo>
                    <a:pt x="509" y="1588"/>
                  </a:lnTo>
                  <a:lnTo>
                    <a:pt x="511" y="1588"/>
                  </a:lnTo>
                  <a:lnTo>
                    <a:pt x="512" y="1588"/>
                  </a:lnTo>
                  <a:lnTo>
                    <a:pt x="514" y="1588"/>
                  </a:lnTo>
                  <a:lnTo>
                    <a:pt x="515" y="1588"/>
                  </a:lnTo>
                  <a:lnTo>
                    <a:pt x="516" y="1588"/>
                  </a:lnTo>
                  <a:lnTo>
                    <a:pt x="518" y="1588"/>
                  </a:lnTo>
                  <a:lnTo>
                    <a:pt x="519" y="1588"/>
                  </a:lnTo>
                  <a:lnTo>
                    <a:pt x="521" y="1588"/>
                  </a:lnTo>
                  <a:lnTo>
                    <a:pt x="522" y="1588"/>
                  </a:lnTo>
                  <a:lnTo>
                    <a:pt x="524" y="1588"/>
                  </a:lnTo>
                  <a:lnTo>
                    <a:pt x="526" y="1588"/>
                  </a:lnTo>
                  <a:lnTo>
                    <a:pt x="527" y="1588"/>
                  </a:lnTo>
                  <a:lnTo>
                    <a:pt x="528" y="1588"/>
                  </a:lnTo>
                  <a:lnTo>
                    <a:pt x="530" y="1588"/>
                  </a:lnTo>
                  <a:lnTo>
                    <a:pt x="531" y="1588"/>
                  </a:lnTo>
                  <a:lnTo>
                    <a:pt x="533" y="1588"/>
                  </a:lnTo>
                  <a:lnTo>
                    <a:pt x="534" y="1588"/>
                  </a:lnTo>
                  <a:lnTo>
                    <a:pt x="536" y="1588"/>
                  </a:lnTo>
                  <a:lnTo>
                    <a:pt x="537" y="1588"/>
                  </a:lnTo>
                  <a:lnTo>
                    <a:pt x="539" y="1588"/>
                  </a:lnTo>
                  <a:lnTo>
                    <a:pt x="540" y="1588"/>
                  </a:lnTo>
                  <a:lnTo>
                    <a:pt x="542" y="1588"/>
                  </a:lnTo>
                  <a:lnTo>
                    <a:pt x="543" y="1588"/>
                  </a:lnTo>
                  <a:lnTo>
                    <a:pt x="545" y="1588"/>
                  </a:lnTo>
                  <a:lnTo>
                    <a:pt x="546" y="1588"/>
                  </a:lnTo>
                  <a:lnTo>
                    <a:pt x="548" y="1588"/>
                  </a:lnTo>
                  <a:lnTo>
                    <a:pt x="549" y="1588"/>
                  </a:lnTo>
                  <a:lnTo>
                    <a:pt x="551" y="1588"/>
                  </a:lnTo>
                  <a:lnTo>
                    <a:pt x="552" y="1588"/>
                  </a:lnTo>
                  <a:lnTo>
                    <a:pt x="554" y="1588"/>
                  </a:lnTo>
                  <a:lnTo>
                    <a:pt x="555" y="1588"/>
                  </a:lnTo>
                  <a:lnTo>
                    <a:pt x="557" y="1588"/>
                  </a:lnTo>
                  <a:lnTo>
                    <a:pt x="558" y="1588"/>
                  </a:lnTo>
                  <a:lnTo>
                    <a:pt x="560" y="1588"/>
                  </a:lnTo>
                  <a:lnTo>
                    <a:pt x="561" y="1588"/>
                  </a:lnTo>
                  <a:lnTo>
                    <a:pt x="563" y="1588"/>
                  </a:lnTo>
                  <a:lnTo>
                    <a:pt x="564" y="1588"/>
                  </a:lnTo>
                  <a:lnTo>
                    <a:pt x="565" y="1588"/>
                  </a:lnTo>
                  <a:lnTo>
                    <a:pt x="567" y="1588"/>
                  </a:lnTo>
                  <a:lnTo>
                    <a:pt x="569" y="1588"/>
                  </a:lnTo>
                  <a:lnTo>
                    <a:pt x="570" y="1588"/>
                  </a:lnTo>
                  <a:lnTo>
                    <a:pt x="572" y="1588"/>
                  </a:lnTo>
                  <a:lnTo>
                    <a:pt x="573" y="1588"/>
                  </a:lnTo>
                  <a:lnTo>
                    <a:pt x="575" y="1588"/>
                  </a:lnTo>
                  <a:lnTo>
                    <a:pt x="576" y="1588"/>
                  </a:lnTo>
                  <a:lnTo>
                    <a:pt x="577" y="1588"/>
                  </a:lnTo>
                  <a:lnTo>
                    <a:pt x="579" y="1588"/>
                  </a:lnTo>
                  <a:lnTo>
                    <a:pt x="580" y="1588"/>
                  </a:lnTo>
                  <a:lnTo>
                    <a:pt x="582" y="1588"/>
                  </a:lnTo>
                  <a:lnTo>
                    <a:pt x="584" y="1588"/>
                  </a:lnTo>
                  <a:lnTo>
                    <a:pt x="585" y="1588"/>
                  </a:lnTo>
                  <a:lnTo>
                    <a:pt x="586" y="1588"/>
                  </a:lnTo>
                  <a:lnTo>
                    <a:pt x="588" y="1588"/>
                  </a:lnTo>
                  <a:lnTo>
                    <a:pt x="589" y="1588"/>
                  </a:lnTo>
                  <a:lnTo>
                    <a:pt x="591" y="1588"/>
                  </a:lnTo>
                  <a:lnTo>
                    <a:pt x="592" y="1588"/>
                  </a:lnTo>
                  <a:lnTo>
                    <a:pt x="594" y="1588"/>
                  </a:lnTo>
                  <a:lnTo>
                    <a:pt x="595" y="1588"/>
                  </a:lnTo>
                  <a:lnTo>
                    <a:pt x="597" y="1588"/>
                  </a:lnTo>
                  <a:lnTo>
                    <a:pt x="598" y="1588"/>
                  </a:lnTo>
                  <a:lnTo>
                    <a:pt x="600" y="1588"/>
                  </a:lnTo>
                  <a:lnTo>
                    <a:pt x="601" y="1588"/>
                  </a:lnTo>
                  <a:lnTo>
                    <a:pt x="603" y="1588"/>
                  </a:lnTo>
                  <a:lnTo>
                    <a:pt x="604" y="1588"/>
                  </a:lnTo>
                  <a:lnTo>
                    <a:pt x="606" y="1588"/>
                  </a:lnTo>
                  <a:lnTo>
                    <a:pt x="607" y="1588"/>
                  </a:lnTo>
                  <a:lnTo>
                    <a:pt x="609" y="1588"/>
                  </a:lnTo>
                  <a:lnTo>
                    <a:pt x="610" y="1588"/>
                  </a:lnTo>
                  <a:lnTo>
                    <a:pt x="612" y="1588"/>
                  </a:lnTo>
                  <a:lnTo>
                    <a:pt x="613" y="1588"/>
                  </a:lnTo>
                  <a:lnTo>
                    <a:pt x="615" y="1588"/>
                  </a:lnTo>
                  <a:lnTo>
                    <a:pt x="616" y="1588"/>
                  </a:lnTo>
                  <a:lnTo>
                    <a:pt x="618" y="1588"/>
                  </a:lnTo>
                  <a:lnTo>
                    <a:pt x="619" y="1588"/>
                  </a:lnTo>
                  <a:lnTo>
                    <a:pt x="621" y="1588"/>
                  </a:lnTo>
                  <a:lnTo>
                    <a:pt x="622" y="1588"/>
                  </a:lnTo>
                  <a:lnTo>
                    <a:pt x="624" y="1588"/>
                  </a:lnTo>
                  <a:lnTo>
                    <a:pt x="625" y="1588"/>
                  </a:lnTo>
                  <a:lnTo>
                    <a:pt x="627" y="1588"/>
                  </a:lnTo>
                  <a:lnTo>
                    <a:pt x="628" y="1588"/>
                  </a:lnTo>
                  <a:lnTo>
                    <a:pt x="630" y="1588"/>
                  </a:lnTo>
                  <a:lnTo>
                    <a:pt x="631" y="1588"/>
                  </a:lnTo>
                  <a:lnTo>
                    <a:pt x="633" y="1588"/>
                  </a:lnTo>
                  <a:lnTo>
                    <a:pt x="634" y="1588"/>
                  </a:lnTo>
                  <a:lnTo>
                    <a:pt x="635" y="1588"/>
                  </a:lnTo>
                  <a:lnTo>
                    <a:pt x="637" y="1588"/>
                  </a:lnTo>
                  <a:lnTo>
                    <a:pt x="638" y="1588"/>
                  </a:lnTo>
                  <a:lnTo>
                    <a:pt x="640" y="1588"/>
                  </a:lnTo>
                  <a:lnTo>
                    <a:pt x="642" y="1588"/>
                  </a:lnTo>
                  <a:lnTo>
                    <a:pt x="643" y="1588"/>
                  </a:lnTo>
                  <a:lnTo>
                    <a:pt x="645" y="1588"/>
                  </a:lnTo>
                  <a:lnTo>
                    <a:pt x="646" y="1588"/>
                  </a:lnTo>
                  <a:lnTo>
                    <a:pt x="647" y="1588"/>
                  </a:lnTo>
                  <a:lnTo>
                    <a:pt x="649" y="1588"/>
                  </a:lnTo>
                  <a:lnTo>
                    <a:pt x="650" y="1588"/>
                  </a:lnTo>
                  <a:lnTo>
                    <a:pt x="652" y="1588"/>
                  </a:lnTo>
                  <a:lnTo>
                    <a:pt x="654" y="1588"/>
                  </a:lnTo>
                  <a:lnTo>
                    <a:pt x="655" y="1588"/>
                  </a:lnTo>
                  <a:lnTo>
                    <a:pt x="656" y="1588"/>
                  </a:lnTo>
                  <a:lnTo>
                    <a:pt x="658" y="1588"/>
                  </a:lnTo>
                  <a:lnTo>
                    <a:pt x="659" y="1588"/>
                  </a:lnTo>
                  <a:lnTo>
                    <a:pt x="661" y="1588"/>
                  </a:lnTo>
                  <a:lnTo>
                    <a:pt x="662" y="1588"/>
                  </a:lnTo>
                  <a:lnTo>
                    <a:pt x="664" y="1588"/>
                  </a:lnTo>
                  <a:lnTo>
                    <a:pt x="665" y="1588"/>
                  </a:lnTo>
                  <a:lnTo>
                    <a:pt x="667" y="1588"/>
                  </a:lnTo>
                  <a:lnTo>
                    <a:pt x="668" y="1588"/>
                  </a:lnTo>
                  <a:lnTo>
                    <a:pt x="670" y="1588"/>
                  </a:lnTo>
                  <a:lnTo>
                    <a:pt x="671" y="1588"/>
                  </a:lnTo>
                  <a:lnTo>
                    <a:pt x="673" y="1588"/>
                  </a:lnTo>
                  <a:lnTo>
                    <a:pt x="674" y="1588"/>
                  </a:lnTo>
                  <a:lnTo>
                    <a:pt x="676" y="1588"/>
                  </a:lnTo>
                  <a:lnTo>
                    <a:pt x="677" y="1588"/>
                  </a:lnTo>
                  <a:lnTo>
                    <a:pt x="679" y="1588"/>
                  </a:lnTo>
                  <a:lnTo>
                    <a:pt x="680" y="1588"/>
                  </a:lnTo>
                  <a:lnTo>
                    <a:pt x="682" y="1588"/>
                  </a:lnTo>
                  <a:lnTo>
                    <a:pt x="683" y="1588"/>
                  </a:lnTo>
                  <a:lnTo>
                    <a:pt x="685" y="1588"/>
                  </a:lnTo>
                  <a:lnTo>
                    <a:pt x="686" y="1588"/>
                  </a:lnTo>
                  <a:lnTo>
                    <a:pt x="688" y="1588"/>
                  </a:lnTo>
                  <a:lnTo>
                    <a:pt x="689" y="1588"/>
                  </a:lnTo>
                  <a:lnTo>
                    <a:pt x="691" y="1588"/>
                  </a:lnTo>
                  <a:lnTo>
                    <a:pt x="692" y="1588"/>
                  </a:lnTo>
                  <a:lnTo>
                    <a:pt x="694" y="1588"/>
                  </a:lnTo>
                  <a:lnTo>
                    <a:pt x="695" y="1588"/>
                  </a:lnTo>
                  <a:lnTo>
                    <a:pt x="697" y="1588"/>
                  </a:lnTo>
                  <a:lnTo>
                    <a:pt x="698" y="1588"/>
                  </a:lnTo>
                  <a:lnTo>
                    <a:pt x="700" y="1588"/>
                  </a:lnTo>
                  <a:lnTo>
                    <a:pt x="701" y="1588"/>
                  </a:lnTo>
                  <a:lnTo>
                    <a:pt x="703" y="1588"/>
                  </a:lnTo>
                  <a:lnTo>
                    <a:pt x="704" y="1588"/>
                  </a:lnTo>
                  <a:lnTo>
                    <a:pt x="705" y="1588"/>
                  </a:lnTo>
                  <a:lnTo>
                    <a:pt x="707" y="1588"/>
                  </a:lnTo>
                  <a:lnTo>
                    <a:pt x="708" y="1588"/>
                  </a:lnTo>
                  <a:lnTo>
                    <a:pt x="710" y="1588"/>
                  </a:lnTo>
                  <a:lnTo>
                    <a:pt x="712" y="1588"/>
                  </a:lnTo>
                  <a:lnTo>
                    <a:pt x="713" y="1588"/>
                  </a:lnTo>
                  <a:lnTo>
                    <a:pt x="715" y="1588"/>
                  </a:lnTo>
                  <a:lnTo>
                    <a:pt x="716" y="1588"/>
                  </a:lnTo>
                  <a:lnTo>
                    <a:pt x="717" y="1588"/>
                  </a:lnTo>
                  <a:lnTo>
                    <a:pt x="719" y="1588"/>
                  </a:lnTo>
                  <a:lnTo>
                    <a:pt x="720" y="1588"/>
                  </a:lnTo>
                  <a:lnTo>
                    <a:pt x="722" y="1588"/>
                  </a:lnTo>
                  <a:lnTo>
                    <a:pt x="723" y="1588"/>
                  </a:lnTo>
                  <a:lnTo>
                    <a:pt x="725" y="1588"/>
                  </a:lnTo>
                  <a:lnTo>
                    <a:pt x="726" y="1588"/>
                  </a:lnTo>
                  <a:lnTo>
                    <a:pt x="728" y="1588"/>
                  </a:lnTo>
                  <a:lnTo>
                    <a:pt x="729" y="1588"/>
                  </a:lnTo>
                  <a:lnTo>
                    <a:pt x="731" y="1588"/>
                  </a:lnTo>
                  <a:lnTo>
                    <a:pt x="732" y="1588"/>
                  </a:lnTo>
                  <a:lnTo>
                    <a:pt x="734" y="1588"/>
                  </a:lnTo>
                  <a:lnTo>
                    <a:pt x="735" y="1588"/>
                  </a:lnTo>
                  <a:lnTo>
                    <a:pt x="737" y="1588"/>
                  </a:lnTo>
                  <a:lnTo>
                    <a:pt x="738" y="1588"/>
                  </a:lnTo>
                  <a:lnTo>
                    <a:pt x="740" y="1588"/>
                  </a:lnTo>
                  <a:lnTo>
                    <a:pt x="741" y="1588"/>
                  </a:lnTo>
                  <a:lnTo>
                    <a:pt x="743" y="1588"/>
                  </a:lnTo>
                  <a:lnTo>
                    <a:pt x="744" y="1588"/>
                  </a:lnTo>
                  <a:lnTo>
                    <a:pt x="746" y="1588"/>
                  </a:lnTo>
                  <a:lnTo>
                    <a:pt x="747" y="1588"/>
                  </a:lnTo>
                  <a:lnTo>
                    <a:pt x="749" y="1588"/>
                  </a:lnTo>
                  <a:lnTo>
                    <a:pt x="750" y="1588"/>
                  </a:lnTo>
                  <a:lnTo>
                    <a:pt x="752" y="1588"/>
                  </a:lnTo>
                  <a:lnTo>
                    <a:pt x="753" y="1588"/>
                  </a:lnTo>
                  <a:lnTo>
                    <a:pt x="755" y="1588"/>
                  </a:lnTo>
                  <a:lnTo>
                    <a:pt x="756" y="1588"/>
                  </a:lnTo>
                  <a:lnTo>
                    <a:pt x="758" y="1588"/>
                  </a:lnTo>
                  <a:lnTo>
                    <a:pt x="759" y="1588"/>
                  </a:lnTo>
                  <a:lnTo>
                    <a:pt x="761" y="1588"/>
                  </a:lnTo>
                  <a:lnTo>
                    <a:pt x="762" y="1588"/>
                  </a:lnTo>
                  <a:lnTo>
                    <a:pt x="764" y="1588"/>
                  </a:lnTo>
                  <a:lnTo>
                    <a:pt x="765" y="1588"/>
                  </a:lnTo>
                  <a:lnTo>
                    <a:pt x="766" y="1588"/>
                  </a:lnTo>
                  <a:lnTo>
                    <a:pt x="768" y="1588"/>
                  </a:lnTo>
                  <a:lnTo>
                    <a:pt x="770" y="1588"/>
                  </a:lnTo>
                  <a:lnTo>
                    <a:pt x="771" y="1588"/>
                  </a:lnTo>
                  <a:lnTo>
                    <a:pt x="773" y="1588"/>
                  </a:lnTo>
                  <a:lnTo>
                    <a:pt x="774" y="1588"/>
                  </a:lnTo>
                  <a:lnTo>
                    <a:pt x="775" y="1588"/>
                  </a:lnTo>
                  <a:lnTo>
                    <a:pt x="777" y="1588"/>
                  </a:lnTo>
                  <a:lnTo>
                    <a:pt x="778" y="1588"/>
                  </a:lnTo>
                  <a:lnTo>
                    <a:pt x="780" y="1588"/>
                  </a:lnTo>
                  <a:lnTo>
                    <a:pt x="781" y="1588"/>
                  </a:lnTo>
                  <a:lnTo>
                    <a:pt x="783" y="1588"/>
                  </a:lnTo>
                  <a:lnTo>
                    <a:pt x="785" y="1588"/>
                  </a:lnTo>
                  <a:lnTo>
                    <a:pt x="786" y="1588"/>
                  </a:lnTo>
                  <a:lnTo>
                    <a:pt x="787" y="1588"/>
                  </a:lnTo>
                  <a:lnTo>
                    <a:pt x="789" y="1588"/>
                  </a:lnTo>
                  <a:lnTo>
                    <a:pt x="790" y="1588"/>
                  </a:lnTo>
                  <a:lnTo>
                    <a:pt x="792" y="1588"/>
                  </a:lnTo>
                  <a:lnTo>
                    <a:pt x="793" y="1588"/>
                  </a:lnTo>
                  <a:lnTo>
                    <a:pt x="795" y="1588"/>
                  </a:lnTo>
                  <a:lnTo>
                    <a:pt x="796" y="1588"/>
                  </a:lnTo>
                  <a:lnTo>
                    <a:pt x="798" y="1588"/>
                  </a:lnTo>
                  <a:lnTo>
                    <a:pt x="799" y="1588"/>
                  </a:lnTo>
                  <a:lnTo>
                    <a:pt x="801" y="1588"/>
                  </a:lnTo>
                  <a:lnTo>
                    <a:pt x="802" y="1588"/>
                  </a:lnTo>
                  <a:lnTo>
                    <a:pt x="804" y="1588"/>
                  </a:lnTo>
                  <a:lnTo>
                    <a:pt x="805" y="1588"/>
                  </a:lnTo>
                  <a:lnTo>
                    <a:pt x="807" y="1588"/>
                  </a:lnTo>
                  <a:lnTo>
                    <a:pt x="808" y="1588"/>
                  </a:lnTo>
                  <a:lnTo>
                    <a:pt x="810" y="1588"/>
                  </a:lnTo>
                  <a:lnTo>
                    <a:pt x="811" y="1588"/>
                  </a:lnTo>
                  <a:lnTo>
                    <a:pt x="813" y="1588"/>
                  </a:lnTo>
                  <a:lnTo>
                    <a:pt x="814" y="1588"/>
                  </a:lnTo>
                  <a:lnTo>
                    <a:pt x="816" y="1588"/>
                  </a:lnTo>
                  <a:lnTo>
                    <a:pt x="817" y="1588"/>
                  </a:lnTo>
                  <a:lnTo>
                    <a:pt x="819" y="1588"/>
                  </a:lnTo>
                  <a:lnTo>
                    <a:pt x="820" y="1588"/>
                  </a:lnTo>
                  <a:lnTo>
                    <a:pt x="822" y="1588"/>
                  </a:lnTo>
                  <a:lnTo>
                    <a:pt x="823" y="1588"/>
                  </a:lnTo>
                  <a:lnTo>
                    <a:pt x="824" y="1588"/>
                  </a:lnTo>
                  <a:lnTo>
                    <a:pt x="826" y="1588"/>
                  </a:lnTo>
                  <a:lnTo>
                    <a:pt x="828" y="1588"/>
                  </a:lnTo>
                  <a:lnTo>
                    <a:pt x="829" y="1588"/>
                  </a:lnTo>
                  <a:lnTo>
                    <a:pt x="831" y="1588"/>
                  </a:lnTo>
                  <a:lnTo>
                    <a:pt x="832" y="1588"/>
                  </a:lnTo>
                  <a:lnTo>
                    <a:pt x="834" y="1588"/>
                  </a:lnTo>
                  <a:lnTo>
                    <a:pt x="835" y="1588"/>
                  </a:lnTo>
                  <a:lnTo>
                    <a:pt x="836" y="1588"/>
                  </a:lnTo>
                  <a:lnTo>
                    <a:pt x="838" y="1588"/>
                  </a:lnTo>
                  <a:lnTo>
                    <a:pt x="839" y="1588"/>
                  </a:lnTo>
                  <a:lnTo>
                    <a:pt x="841" y="1588"/>
                  </a:lnTo>
                  <a:lnTo>
                    <a:pt x="843" y="1588"/>
                  </a:lnTo>
                  <a:lnTo>
                    <a:pt x="844" y="1588"/>
                  </a:lnTo>
                  <a:lnTo>
                    <a:pt x="845" y="1588"/>
                  </a:lnTo>
                  <a:lnTo>
                    <a:pt x="847" y="1588"/>
                  </a:lnTo>
                  <a:lnTo>
                    <a:pt x="848" y="1588"/>
                  </a:lnTo>
                  <a:lnTo>
                    <a:pt x="850" y="1588"/>
                  </a:lnTo>
                  <a:lnTo>
                    <a:pt x="851" y="1588"/>
                  </a:lnTo>
                  <a:lnTo>
                    <a:pt x="853" y="1588"/>
                  </a:lnTo>
                  <a:lnTo>
                    <a:pt x="855" y="1588"/>
                  </a:lnTo>
                  <a:lnTo>
                    <a:pt x="856" y="1588"/>
                  </a:lnTo>
                  <a:lnTo>
                    <a:pt x="857" y="1588"/>
                  </a:lnTo>
                  <a:lnTo>
                    <a:pt x="859" y="1588"/>
                  </a:lnTo>
                  <a:lnTo>
                    <a:pt x="860" y="1588"/>
                  </a:lnTo>
                  <a:lnTo>
                    <a:pt x="862" y="1588"/>
                  </a:lnTo>
                  <a:lnTo>
                    <a:pt x="863" y="1588"/>
                  </a:lnTo>
                  <a:lnTo>
                    <a:pt x="865" y="1588"/>
                  </a:lnTo>
                  <a:lnTo>
                    <a:pt x="866" y="1588"/>
                  </a:lnTo>
                  <a:lnTo>
                    <a:pt x="868" y="1588"/>
                  </a:lnTo>
                  <a:lnTo>
                    <a:pt x="869" y="1588"/>
                  </a:lnTo>
                  <a:lnTo>
                    <a:pt x="871" y="1588"/>
                  </a:lnTo>
                  <a:lnTo>
                    <a:pt x="872" y="1588"/>
                  </a:lnTo>
                  <a:lnTo>
                    <a:pt x="874" y="1588"/>
                  </a:lnTo>
                  <a:lnTo>
                    <a:pt x="875" y="1588"/>
                  </a:lnTo>
                  <a:lnTo>
                    <a:pt x="877" y="1588"/>
                  </a:lnTo>
                  <a:lnTo>
                    <a:pt x="878" y="1588"/>
                  </a:lnTo>
                  <a:lnTo>
                    <a:pt x="880" y="1588"/>
                  </a:lnTo>
                  <a:lnTo>
                    <a:pt x="881" y="1588"/>
                  </a:lnTo>
                  <a:lnTo>
                    <a:pt x="882" y="1588"/>
                  </a:lnTo>
                  <a:lnTo>
                    <a:pt x="884" y="1588"/>
                  </a:lnTo>
                  <a:lnTo>
                    <a:pt x="886" y="1588"/>
                  </a:lnTo>
                  <a:lnTo>
                    <a:pt x="887" y="1588"/>
                  </a:lnTo>
                  <a:lnTo>
                    <a:pt x="889" y="1588"/>
                  </a:lnTo>
                  <a:lnTo>
                    <a:pt x="890" y="1588"/>
                  </a:lnTo>
                  <a:lnTo>
                    <a:pt x="892" y="1588"/>
                  </a:lnTo>
                  <a:lnTo>
                    <a:pt x="893" y="1588"/>
                  </a:lnTo>
                  <a:lnTo>
                    <a:pt x="894" y="1588"/>
                  </a:lnTo>
                  <a:lnTo>
                    <a:pt x="896" y="1588"/>
                  </a:lnTo>
                  <a:lnTo>
                    <a:pt x="898" y="1588"/>
                  </a:lnTo>
                  <a:lnTo>
                    <a:pt x="899" y="1588"/>
                  </a:lnTo>
                  <a:lnTo>
                    <a:pt x="901" y="1588"/>
                  </a:lnTo>
                  <a:lnTo>
                    <a:pt x="902" y="1588"/>
                  </a:lnTo>
                  <a:lnTo>
                    <a:pt x="904" y="1588"/>
                  </a:lnTo>
                  <a:lnTo>
                    <a:pt x="905" y="1588"/>
                  </a:lnTo>
                  <a:lnTo>
                    <a:pt x="906" y="1588"/>
                  </a:lnTo>
                  <a:lnTo>
                    <a:pt x="908" y="1588"/>
                  </a:lnTo>
                  <a:lnTo>
                    <a:pt x="909" y="1588"/>
                  </a:lnTo>
                  <a:lnTo>
                    <a:pt x="911" y="1588"/>
                  </a:lnTo>
                  <a:lnTo>
                    <a:pt x="913" y="1588"/>
                  </a:lnTo>
                  <a:lnTo>
                    <a:pt x="914" y="1588"/>
                  </a:lnTo>
                  <a:lnTo>
                    <a:pt x="915" y="1588"/>
                  </a:lnTo>
                  <a:lnTo>
                    <a:pt x="917" y="1588"/>
                  </a:lnTo>
                  <a:lnTo>
                    <a:pt x="918" y="1588"/>
                  </a:lnTo>
                  <a:lnTo>
                    <a:pt x="920" y="1588"/>
                  </a:lnTo>
                  <a:lnTo>
                    <a:pt x="921" y="1588"/>
                  </a:lnTo>
                  <a:lnTo>
                    <a:pt x="923" y="1588"/>
                  </a:lnTo>
                  <a:lnTo>
                    <a:pt x="924" y="1588"/>
                  </a:lnTo>
                  <a:lnTo>
                    <a:pt x="926" y="1588"/>
                  </a:lnTo>
                  <a:lnTo>
                    <a:pt x="927" y="1588"/>
                  </a:lnTo>
                  <a:lnTo>
                    <a:pt x="929" y="1588"/>
                  </a:lnTo>
                  <a:lnTo>
                    <a:pt x="930" y="1588"/>
                  </a:lnTo>
                  <a:lnTo>
                    <a:pt x="932" y="1588"/>
                  </a:lnTo>
                  <a:lnTo>
                    <a:pt x="933" y="1588"/>
                  </a:lnTo>
                  <a:lnTo>
                    <a:pt x="935" y="1588"/>
                  </a:lnTo>
                  <a:lnTo>
                    <a:pt x="936" y="1588"/>
                  </a:lnTo>
                  <a:lnTo>
                    <a:pt x="938" y="1588"/>
                  </a:lnTo>
                  <a:lnTo>
                    <a:pt x="939" y="1588"/>
                  </a:lnTo>
                  <a:lnTo>
                    <a:pt x="941" y="1588"/>
                  </a:lnTo>
                  <a:lnTo>
                    <a:pt x="942" y="1588"/>
                  </a:lnTo>
                  <a:lnTo>
                    <a:pt x="944" y="1588"/>
                  </a:lnTo>
                  <a:lnTo>
                    <a:pt x="945" y="1588"/>
                  </a:lnTo>
                  <a:lnTo>
                    <a:pt x="947" y="1588"/>
                  </a:lnTo>
                  <a:lnTo>
                    <a:pt x="948" y="1588"/>
                  </a:lnTo>
                  <a:lnTo>
                    <a:pt x="950" y="1588"/>
                  </a:lnTo>
                  <a:lnTo>
                    <a:pt x="951" y="1588"/>
                  </a:lnTo>
                  <a:lnTo>
                    <a:pt x="953" y="1588"/>
                  </a:lnTo>
                  <a:lnTo>
                    <a:pt x="954" y="1588"/>
                  </a:lnTo>
                  <a:lnTo>
                    <a:pt x="956" y="1588"/>
                  </a:lnTo>
                  <a:lnTo>
                    <a:pt x="957" y="1588"/>
                  </a:lnTo>
                  <a:lnTo>
                    <a:pt x="959" y="1588"/>
                  </a:lnTo>
                  <a:lnTo>
                    <a:pt x="960" y="1588"/>
                  </a:lnTo>
                  <a:lnTo>
                    <a:pt x="962" y="1588"/>
                  </a:lnTo>
                  <a:lnTo>
                    <a:pt x="963" y="1588"/>
                  </a:lnTo>
                  <a:lnTo>
                    <a:pt x="964" y="1588"/>
                  </a:lnTo>
                  <a:lnTo>
                    <a:pt x="966" y="1588"/>
                  </a:lnTo>
                  <a:lnTo>
                    <a:pt x="967" y="1588"/>
                  </a:lnTo>
                  <a:lnTo>
                    <a:pt x="969" y="1588"/>
                  </a:lnTo>
                  <a:lnTo>
                    <a:pt x="971" y="1588"/>
                  </a:lnTo>
                  <a:lnTo>
                    <a:pt x="972" y="1588"/>
                  </a:lnTo>
                  <a:lnTo>
                    <a:pt x="974" y="1588"/>
                  </a:lnTo>
                  <a:lnTo>
                    <a:pt x="975" y="1588"/>
                  </a:lnTo>
                  <a:lnTo>
                    <a:pt x="976" y="1588"/>
                  </a:lnTo>
                  <a:lnTo>
                    <a:pt x="978" y="1588"/>
                  </a:lnTo>
                  <a:lnTo>
                    <a:pt x="979" y="1588"/>
                  </a:lnTo>
                  <a:lnTo>
                    <a:pt x="981" y="1588"/>
                  </a:lnTo>
                  <a:lnTo>
                    <a:pt x="982" y="1588"/>
                  </a:lnTo>
                  <a:lnTo>
                    <a:pt x="984" y="1588"/>
                  </a:lnTo>
                  <a:lnTo>
                    <a:pt x="985" y="1588"/>
                  </a:lnTo>
                  <a:lnTo>
                    <a:pt x="987" y="1588"/>
                  </a:lnTo>
                  <a:lnTo>
                    <a:pt x="988" y="1588"/>
                  </a:lnTo>
                  <a:lnTo>
                    <a:pt x="990" y="1588"/>
                  </a:lnTo>
                  <a:lnTo>
                    <a:pt x="991" y="1588"/>
                  </a:lnTo>
                  <a:lnTo>
                    <a:pt x="993" y="1588"/>
                  </a:lnTo>
                  <a:lnTo>
                    <a:pt x="994" y="1588"/>
                  </a:lnTo>
                  <a:lnTo>
                    <a:pt x="996" y="1588"/>
                  </a:lnTo>
                  <a:lnTo>
                    <a:pt x="997" y="1588"/>
                  </a:lnTo>
                  <a:lnTo>
                    <a:pt x="999" y="1588"/>
                  </a:lnTo>
                  <a:lnTo>
                    <a:pt x="1000" y="1588"/>
                  </a:lnTo>
                  <a:lnTo>
                    <a:pt x="1002" y="1588"/>
                  </a:lnTo>
                  <a:lnTo>
                    <a:pt x="1003" y="1588"/>
                  </a:lnTo>
                  <a:lnTo>
                    <a:pt x="1005" y="1588"/>
                  </a:lnTo>
                  <a:lnTo>
                    <a:pt x="1006" y="1588"/>
                  </a:lnTo>
                  <a:lnTo>
                    <a:pt x="1008" y="1588"/>
                  </a:lnTo>
                  <a:lnTo>
                    <a:pt x="1009" y="1588"/>
                  </a:lnTo>
                  <a:lnTo>
                    <a:pt x="1011" y="1588"/>
                  </a:lnTo>
                  <a:lnTo>
                    <a:pt x="1012" y="1588"/>
                  </a:lnTo>
                  <a:lnTo>
                    <a:pt x="1014" y="1588"/>
                  </a:lnTo>
                  <a:lnTo>
                    <a:pt x="1015" y="1588"/>
                  </a:lnTo>
                  <a:lnTo>
                    <a:pt x="1017" y="1588"/>
                  </a:lnTo>
                  <a:lnTo>
                    <a:pt x="1018" y="1588"/>
                  </a:lnTo>
                  <a:lnTo>
                    <a:pt x="1020" y="1588"/>
                  </a:lnTo>
                  <a:lnTo>
                    <a:pt x="1021" y="1588"/>
                  </a:lnTo>
                  <a:lnTo>
                    <a:pt x="1023" y="1588"/>
                  </a:lnTo>
                  <a:lnTo>
                    <a:pt x="1024" y="1588"/>
                  </a:lnTo>
                  <a:lnTo>
                    <a:pt x="1025" y="1588"/>
                  </a:lnTo>
                  <a:lnTo>
                    <a:pt x="1027" y="1588"/>
                  </a:lnTo>
                  <a:lnTo>
                    <a:pt x="1029" y="1588"/>
                  </a:lnTo>
                  <a:lnTo>
                    <a:pt x="1030" y="1588"/>
                  </a:lnTo>
                  <a:lnTo>
                    <a:pt x="1032" y="1588"/>
                  </a:lnTo>
                  <a:lnTo>
                    <a:pt x="1033" y="1588"/>
                  </a:lnTo>
                  <a:lnTo>
                    <a:pt x="1034" y="1588"/>
                  </a:lnTo>
                  <a:lnTo>
                    <a:pt x="1036" y="1588"/>
                  </a:lnTo>
                  <a:lnTo>
                    <a:pt x="1037" y="1588"/>
                  </a:lnTo>
                  <a:lnTo>
                    <a:pt x="1039" y="1588"/>
                  </a:lnTo>
                  <a:lnTo>
                    <a:pt x="1041" y="1588"/>
                  </a:lnTo>
                  <a:lnTo>
                    <a:pt x="1042" y="1588"/>
                  </a:lnTo>
                  <a:lnTo>
                    <a:pt x="1044" y="1588"/>
                  </a:lnTo>
                  <a:lnTo>
                    <a:pt x="1045" y="1588"/>
                  </a:lnTo>
                  <a:lnTo>
                    <a:pt x="1046" y="1588"/>
                  </a:lnTo>
                  <a:lnTo>
                    <a:pt x="1048" y="1588"/>
                  </a:lnTo>
                  <a:lnTo>
                    <a:pt x="1049" y="1588"/>
                  </a:lnTo>
                  <a:lnTo>
                    <a:pt x="1051" y="1588"/>
                  </a:lnTo>
                  <a:lnTo>
                    <a:pt x="1052" y="1588"/>
                  </a:lnTo>
                  <a:lnTo>
                    <a:pt x="1054" y="1588"/>
                  </a:lnTo>
                  <a:lnTo>
                    <a:pt x="1055" y="1588"/>
                  </a:lnTo>
                  <a:lnTo>
                    <a:pt x="1057" y="1588"/>
                  </a:lnTo>
                  <a:lnTo>
                    <a:pt x="1058" y="1588"/>
                  </a:lnTo>
                  <a:lnTo>
                    <a:pt x="1060" y="1588"/>
                  </a:lnTo>
                  <a:lnTo>
                    <a:pt x="1061" y="1588"/>
                  </a:lnTo>
                  <a:lnTo>
                    <a:pt x="1063" y="1588"/>
                  </a:lnTo>
                  <a:lnTo>
                    <a:pt x="1064" y="1588"/>
                  </a:lnTo>
                  <a:lnTo>
                    <a:pt x="1066" y="1588"/>
                  </a:lnTo>
                  <a:lnTo>
                    <a:pt x="1067" y="1588"/>
                  </a:lnTo>
                  <a:lnTo>
                    <a:pt x="1069" y="1588"/>
                  </a:lnTo>
                  <a:lnTo>
                    <a:pt x="1070" y="1588"/>
                  </a:lnTo>
                  <a:lnTo>
                    <a:pt x="1072" y="1588"/>
                  </a:lnTo>
                  <a:lnTo>
                    <a:pt x="1073" y="1588"/>
                  </a:lnTo>
                  <a:lnTo>
                    <a:pt x="1075" y="1588"/>
                  </a:lnTo>
                  <a:lnTo>
                    <a:pt x="1076" y="1588"/>
                  </a:lnTo>
                  <a:lnTo>
                    <a:pt x="1078" y="1588"/>
                  </a:lnTo>
                  <a:lnTo>
                    <a:pt x="1079" y="1588"/>
                  </a:lnTo>
                  <a:lnTo>
                    <a:pt x="1081" y="1588"/>
                  </a:lnTo>
                  <a:lnTo>
                    <a:pt x="1082" y="1588"/>
                  </a:lnTo>
                  <a:lnTo>
                    <a:pt x="1084" y="1588"/>
                  </a:lnTo>
                  <a:lnTo>
                    <a:pt x="1085" y="1588"/>
                  </a:lnTo>
                  <a:lnTo>
                    <a:pt x="1087" y="1588"/>
                  </a:lnTo>
                  <a:lnTo>
                    <a:pt x="1088" y="1588"/>
                  </a:lnTo>
                  <a:lnTo>
                    <a:pt x="1090" y="1588"/>
                  </a:lnTo>
                  <a:lnTo>
                    <a:pt x="1091" y="1588"/>
                  </a:lnTo>
                  <a:lnTo>
                    <a:pt x="1093" y="1588"/>
                  </a:lnTo>
                  <a:lnTo>
                    <a:pt x="1094" y="1588"/>
                  </a:lnTo>
                  <a:lnTo>
                    <a:pt x="1095" y="1588"/>
                  </a:lnTo>
                  <a:lnTo>
                    <a:pt x="1097" y="1588"/>
                  </a:lnTo>
                  <a:lnTo>
                    <a:pt x="1099" y="1588"/>
                  </a:lnTo>
                  <a:lnTo>
                    <a:pt x="1100" y="1588"/>
                  </a:lnTo>
                  <a:lnTo>
                    <a:pt x="1102" y="1588"/>
                  </a:lnTo>
                  <a:lnTo>
                    <a:pt x="1103" y="1588"/>
                  </a:lnTo>
                  <a:lnTo>
                    <a:pt x="1104" y="1588"/>
                  </a:lnTo>
                  <a:lnTo>
                    <a:pt x="1106" y="1588"/>
                  </a:lnTo>
                  <a:lnTo>
                    <a:pt x="1107" y="1588"/>
                  </a:lnTo>
                  <a:lnTo>
                    <a:pt x="1109" y="1588"/>
                  </a:lnTo>
                  <a:lnTo>
                    <a:pt x="1110" y="1588"/>
                  </a:lnTo>
                  <a:lnTo>
                    <a:pt x="1112" y="1588"/>
                  </a:lnTo>
                  <a:lnTo>
                    <a:pt x="1114" y="1588"/>
                  </a:lnTo>
                  <a:lnTo>
                    <a:pt x="1115" y="1588"/>
                  </a:lnTo>
                  <a:lnTo>
                    <a:pt x="1116" y="1588"/>
                  </a:lnTo>
                  <a:lnTo>
                    <a:pt x="1118" y="1588"/>
                  </a:lnTo>
                  <a:lnTo>
                    <a:pt x="1119" y="1588"/>
                  </a:lnTo>
                  <a:lnTo>
                    <a:pt x="1121" y="1588"/>
                  </a:lnTo>
                  <a:lnTo>
                    <a:pt x="1122" y="1588"/>
                  </a:lnTo>
                  <a:lnTo>
                    <a:pt x="1124" y="1588"/>
                  </a:lnTo>
                  <a:lnTo>
                    <a:pt x="1125" y="1588"/>
                  </a:lnTo>
                  <a:lnTo>
                    <a:pt x="1127" y="1588"/>
                  </a:lnTo>
                  <a:lnTo>
                    <a:pt x="1128" y="1588"/>
                  </a:lnTo>
                  <a:lnTo>
                    <a:pt x="1130" y="1588"/>
                  </a:lnTo>
                  <a:lnTo>
                    <a:pt x="1131" y="1588"/>
                  </a:lnTo>
                  <a:lnTo>
                    <a:pt x="1133" y="1588"/>
                  </a:lnTo>
                  <a:lnTo>
                    <a:pt x="1134" y="1588"/>
                  </a:lnTo>
                  <a:lnTo>
                    <a:pt x="1136" y="1588"/>
                  </a:lnTo>
                  <a:lnTo>
                    <a:pt x="1137" y="1588"/>
                  </a:lnTo>
                  <a:lnTo>
                    <a:pt x="1139" y="1588"/>
                  </a:lnTo>
                  <a:lnTo>
                    <a:pt x="1140" y="1588"/>
                  </a:lnTo>
                  <a:lnTo>
                    <a:pt x="1142" y="1588"/>
                  </a:lnTo>
                  <a:lnTo>
                    <a:pt x="1143" y="1588"/>
                  </a:lnTo>
                  <a:lnTo>
                    <a:pt x="1145" y="1588"/>
                  </a:lnTo>
                  <a:lnTo>
                    <a:pt x="1146" y="1588"/>
                  </a:lnTo>
                  <a:lnTo>
                    <a:pt x="1148" y="1588"/>
                  </a:lnTo>
                  <a:lnTo>
                    <a:pt x="1149" y="1588"/>
                  </a:lnTo>
                  <a:lnTo>
                    <a:pt x="1151" y="1588"/>
                  </a:lnTo>
                  <a:lnTo>
                    <a:pt x="1152" y="1588"/>
                  </a:lnTo>
                  <a:lnTo>
                    <a:pt x="1153" y="1588"/>
                  </a:lnTo>
                  <a:lnTo>
                    <a:pt x="1155" y="1588"/>
                  </a:lnTo>
                  <a:lnTo>
                    <a:pt x="1157" y="1588"/>
                  </a:lnTo>
                  <a:lnTo>
                    <a:pt x="1158" y="1588"/>
                  </a:lnTo>
                  <a:lnTo>
                    <a:pt x="1160" y="1588"/>
                  </a:lnTo>
                  <a:lnTo>
                    <a:pt x="1161" y="1588"/>
                  </a:lnTo>
                  <a:lnTo>
                    <a:pt x="1163" y="1588"/>
                  </a:lnTo>
                  <a:lnTo>
                    <a:pt x="1164" y="1588"/>
                  </a:lnTo>
                  <a:lnTo>
                    <a:pt x="1165" y="1588"/>
                  </a:lnTo>
                  <a:lnTo>
                    <a:pt x="1167" y="1588"/>
                  </a:lnTo>
                  <a:lnTo>
                    <a:pt x="1168" y="1588"/>
                  </a:lnTo>
                  <a:lnTo>
                    <a:pt x="1170" y="1588"/>
                  </a:lnTo>
                  <a:lnTo>
                    <a:pt x="1172" y="1588"/>
                  </a:lnTo>
                  <a:lnTo>
                    <a:pt x="1173" y="1588"/>
                  </a:lnTo>
                  <a:lnTo>
                    <a:pt x="1174" y="1588"/>
                  </a:lnTo>
                  <a:lnTo>
                    <a:pt x="1176" y="1588"/>
                  </a:lnTo>
                  <a:lnTo>
                    <a:pt x="1177" y="1588"/>
                  </a:lnTo>
                  <a:lnTo>
                    <a:pt x="1179" y="1588"/>
                  </a:lnTo>
                  <a:lnTo>
                    <a:pt x="1180" y="1588"/>
                  </a:lnTo>
                  <a:lnTo>
                    <a:pt x="1182" y="1588"/>
                  </a:lnTo>
                  <a:lnTo>
                    <a:pt x="1184" y="1588"/>
                  </a:lnTo>
                  <a:lnTo>
                    <a:pt x="1185" y="1588"/>
                  </a:lnTo>
                  <a:lnTo>
                    <a:pt x="1186" y="1588"/>
                  </a:lnTo>
                  <a:lnTo>
                    <a:pt x="1188" y="1588"/>
                  </a:lnTo>
                  <a:lnTo>
                    <a:pt x="1189" y="1588"/>
                  </a:lnTo>
                  <a:lnTo>
                    <a:pt x="1191" y="1588"/>
                  </a:lnTo>
                  <a:lnTo>
                    <a:pt x="1192" y="1588"/>
                  </a:lnTo>
                  <a:lnTo>
                    <a:pt x="1194" y="1588"/>
                  </a:lnTo>
                  <a:lnTo>
                    <a:pt x="1195" y="1588"/>
                  </a:lnTo>
                  <a:lnTo>
                    <a:pt x="1197" y="1588"/>
                  </a:lnTo>
                  <a:lnTo>
                    <a:pt x="1198" y="1588"/>
                  </a:lnTo>
                  <a:lnTo>
                    <a:pt x="1200" y="1588"/>
                  </a:lnTo>
                  <a:lnTo>
                    <a:pt x="1201" y="1588"/>
                  </a:lnTo>
                  <a:lnTo>
                    <a:pt x="1203" y="1588"/>
                  </a:lnTo>
                  <a:lnTo>
                    <a:pt x="1204" y="1588"/>
                  </a:lnTo>
                  <a:lnTo>
                    <a:pt x="1206" y="1588"/>
                  </a:lnTo>
                  <a:lnTo>
                    <a:pt x="1207" y="1588"/>
                  </a:lnTo>
                  <a:lnTo>
                    <a:pt x="1209" y="1588"/>
                  </a:lnTo>
                  <a:lnTo>
                    <a:pt x="1210" y="1588"/>
                  </a:lnTo>
                  <a:lnTo>
                    <a:pt x="1211" y="1588"/>
                  </a:lnTo>
                  <a:lnTo>
                    <a:pt x="1213" y="1588"/>
                  </a:lnTo>
                  <a:lnTo>
                    <a:pt x="1215" y="1588"/>
                  </a:lnTo>
                  <a:lnTo>
                    <a:pt x="1216" y="1588"/>
                  </a:lnTo>
                  <a:lnTo>
                    <a:pt x="1218" y="1588"/>
                  </a:lnTo>
                  <a:lnTo>
                    <a:pt x="1219" y="1588"/>
                  </a:lnTo>
                  <a:lnTo>
                    <a:pt x="1221" y="1588"/>
                  </a:lnTo>
                  <a:lnTo>
                    <a:pt x="1222" y="1588"/>
                  </a:lnTo>
                  <a:lnTo>
                    <a:pt x="1223" y="1588"/>
                  </a:lnTo>
                  <a:lnTo>
                    <a:pt x="1225" y="1588"/>
                  </a:lnTo>
                  <a:lnTo>
                    <a:pt x="1227" y="1588"/>
                  </a:lnTo>
                  <a:lnTo>
                    <a:pt x="1228" y="1588"/>
                  </a:lnTo>
                  <a:lnTo>
                    <a:pt x="1230" y="1588"/>
                  </a:lnTo>
                  <a:lnTo>
                    <a:pt x="1231" y="1588"/>
                  </a:lnTo>
                  <a:lnTo>
                    <a:pt x="1233" y="1588"/>
                  </a:lnTo>
                  <a:lnTo>
                    <a:pt x="1234" y="1588"/>
                  </a:lnTo>
                  <a:lnTo>
                    <a:pt x="1235" y="1588"/>
                  </a:lnTo>
                  <a:lnTo>
                    <a:pt x="1237" y="1588"/>
                  </a:lnTo>
                  <a:lnTo>
                    <a:pt x="1238" y="1588"/>
                  </a:lnTo>
                  <a:lnTo>
                    <a:pt x="1240" y="1588"/>
                  </a:lnTo>
                  <a:lnTo>
                    <a:pt x="1242" y="1588"/>
                  </a:lnTo>
                  <a:lnTo>
                    <a:pt x="1243" y="1588"/>
                  </a:lnTo>
                  <a:lnTo>
                    <a:pt x="1244" y="1588"/>
                  </a:lnTo>
                  <a:lnTo>
                    <a:pt x="1246" y="1588"/>
                  </a:lnTo>
                  <a:lnTo>
                    <a:pt x="1247" y="1588"/>
                  </a:lnTo>
                  <a:lnTo>
                    <a:pt x="1249" y="1588"/>
                  </a:lnTo>
                  <a:lnTo>
                    <a:pt x="1250" y="1588"/>
                  </a:lnTo>
                  <a:lnTo>
                    <a:pt x="1252" y="1588"/>
                  </a:lnTo>
                  <a:lnTo>
                    <a:pt x="1253" y="1588"/>
                  </a:lnTo>
                  <a:lnTo>
                    <a:pt x="1255" y="1588"/>
                  </a:lnTo>
                  <a:lnTo>
                    <a:pt x="1256" y="1588"/>
                  </a:lnTo>
                  <a:lnTo>
                    <a:pt x="1258" y="1588"/>
                  </a:lnTo>
                  <a:lnTo>
                    <a:pt x="1259" y="1588"/>
                  </a:lnTo>
                  <a:lnTo>
                    <a:pt x="1261" y="1588"/>
                  </a:lnTo>
                  <a:lnTo>
                    <a:pt x="1262" y="1588"/>
                  </a:lnTo>
                  <a:lnTo>
                    <a:pt x="1264" y="1588"/>
                  </a:lnTo>
                  <a:lnTo>
                    <a:pt x="1265" y="1588"/>
                  </a:lnTo>
                  <a:lnTo>
                    <a:pt x="1267" y="1588"/>
                  </a:lnTo>
                  <a:lnTo>
                    <a:pt x="1268" y="1588"/>
                  </a:lnTo>
                  <a:lnTo>
                    <a:pt x="1270" y="1588"/>
                  </a:lnTo>
                  <a:lnTo>
                    <a:pt x="1271" y="1588"/>
                  </a:lnTo>
                  <a:lnTo>
                    <a:pt x="1273" y="1588"/>
                  </a:lnTo>
                  <a:lnTo>
                    <a:pt x="1274" y="1588"/>
                  </a:lnTo>
                  <a:lnTo>
                    <a:pt x="1276" y="1588"/>
                  </a:lnTo>
                  <a:lnTo>
                    <a:pt x="1277" y="1588"/>
                  </a:lnTo>
                  <a:lnTo>
                    <a:pt x="1279" y="1588"/>
                  </a:lnTo>
                  <a:lnTo>
                    <a:pt x="1280" y="1588"/>
                  </a:lnTo>
                  <a:lnTo>
                    <a:pt x="1282" y="1588"/>
                  </a:lnTo>
                  <a:lnTo>
                    <a:pt x="1283" y="1588"/>
                  </a:lnTo>
                  <a:lnTo>
                    <a:pt x="1285" y="1588"/>
                  </a:lnTo>
                  <a:lnTo>
                    <a:pt x="1286" y="1588"/>
                  </a:lnTo>
                  <a:lnTo>
                    <a:pt x="1288" y="1588"/>
                  </a:lnTo>
                  <a:lnTo>
                    <a:pt x="1289" y="1588"/>
                  </a:lnTo>
                  <a:lnTo>
                    <a:pt x="1291" y="1588"/>
                  </a:lnTo>
                  <a:lnTo>
                    <a:pt x="1292" y="1588"/>
                  </a:lnTo>
                  <a:lnTo>
                    <a:pt x="1293" y="1588"/>
                  </a:lnTo>
                  <a:lnTo>
                    <a:pt x="1295" y="1588"/>
                  </a:lnTo>
                  <a:lnTo>
                    <a:pt x="1296" y="1588"/>
                  </a:lnTo>
                  <a:lnTo>
                    <a:pt x="1298" y="1588"/>
                  </a:lnTo>
                  <a:lnTo>
                    <a:pt x="1300" y="1588"/>
                  </a:lnTo>
                  <a:lnTo>
                    <a:pt x="1301" y="1588"/>
                  </a:lnTo>
                  <a:lnTo>
                    <a:pt x="1303" y="1588"/>
                  </a:lnTo>
                  <a:lnTo>
                    <a:pt x="1304" y="1588"/>
                  </a:lnTo>
                  <a:lnTo>
                    <a:pt x="1305" y="1588"/>
                  </a:lnTo>
                  <a:lnTo>
                    <a:pt x="1307" y="1588"/>
                  </a:lnTo>
                  <a:lnTo>
                    <a:pt x="1308" y="1588"/>
                  </a:lnTo>
                  <a:lnTo>
                    <a:pt x="1310" y="1588"/>
                  </a:lnTo>
                  <a:lnTo>
                    <a:pt x="1311" y="1588"/>
                  </a:lnTo>
                  <a:lnTo>
                    <a:pt x="1313" y="1588"/>
                  </a:lnTo>
                  <a:lnTo>
                    <a:pt x="1314" y="1588"/>
                  </a:lnTo>
                  <a:lnTo>
                    <a:pt x="1316" y="1588"/>
                  </a:lnTo>
                  <a:lnTo>
                    <a:pt x="1317" y="1588"/>
                  </a:lnTo>
                  <a:lnTo>
                    <a:pt x="1319" y="1588"/>
                  </a:lnTo>
                  <a:lnTo>
                    <a:pt x="1320" y="1588"/>
                  </a:lnTo>
                  <a:lnTo>
                    <a:pt x="1322" y="1588"/>
                  </a:lnTo>
                  <a:lnTo>
                    <a:pt x="1323" y="1588"/>
                  </a:lnTo>
                  <a:lnTo>
                    <a:pt x="1325" y="1588"/>
                  </a:lnTo>
                  <a:lnTo>
                    <a:pt x="1326" y="1588"/>
                  </a:lnTo>
                  <a:lnTo>
                    <a:pt x="1328" y="1588"/>
                  </a:lnTo>
                  <a:lnTo>
                    <a:pt x="1329" y="1588"/>
                  </a:lnTo>
                  <a:lnTo>
                    <a:pt x="1331" y="1588"/>
                  </a:lnTo>
                  <a:lnTo>
                    <a:pt x="1332" y="1588"/>
                  </a:lnTo>
                  <a:lnTo>
                    <a:pt x="1334" y="1588"/>
                  </a:lnTo>
                  <a:lnTo>
                    <a:pt x="1335" y="1588"/>
                  </a:lnTo>
                  <a:lnTo>
                    <a:pt x="1337" y="1588"/>
                  </a:lnTo>
                  <a:lnTo>
                    <a:pt x="1338" y="1588"/>
                  </a:lnTo>
                  <a:lnTo>
                    <a:pt x="1340" y="1588"/>
                  </a:lnTo>
                  <a:lnTo>
                    <a:pt x="1341" y="1588"/>
                  </a:lnTo>
                  <a:lnTo>
                    <a:pt x="1343" y="1588"/>
                  </a:lnTo>
                  <a:lnTo>
                    <a:pt x="1344" y="1588"/>
                  </a:lnTo>
                  <a:lnTo>
                    <a:pt x="1346" y="1588"/>
                  </a:lnTo>
                  <a:lnTo>
                    <a:pt x="1347" y="1588"/>
                  </a:lnTo>
                  <a:lnTo>
                    <a:pt x="1349" y="1588"/>
                  </a:lnTo>
                  <a:lnTo>
                    <a:pt x="1350" y="1588"/>
                  </a:lnTo>
                  <a:lnTo>
                    <a:pt x="1352" y="1588"/>
                  </a:lnTo>
                  <a:lnTo>
                    <a:pt x="1353" y="1588"/>
                  </a:lnTo>
                  <a:lnTo>
                    <a:pt x="1354" y="1588"/>
                  </a:lnTo>
                  <a:lnTo>
                    <a:pt x="1356" y="1588"/>
                  </a:lnTo>
                  <a:lnTo>
                    <a:pt x="1358" y="1588"/>
                  </a:lnTo>
                  <a:lnTo>
                    <a:pt x="1359" y="1588"/>
                  </a:lnTo>
                  <a:lnTo>
                    <a:pt x="1361" y="1588"/>
                  </a:lnTo>
                  <a:lnTo>
                    <a:pt x="1362" y="1588"/>
                  </a:lnTo>
                  <a:lnTo>
                    <a:pt x="1363" y="1588"/>
                  </a:lnTo>
                  <a:lnTo>
                    <a:pt x="1365" y="1588"/>
                  </a:lnTo>
                  <a:lnTo>
                    <a:pt x="1366" y="1588"/>
                  </a:lnTo>
                  <a:lnTo>
                    <a:pt x="1368" y="1588"/>
                  </a:lnTo>
                  <a:lnTo>
                    <a:pt x="1369" y="1588"/>
                  </a:lnTo>
                  <a:lnTo>
                    <a:pt x="1371" y="1588"/>
                  </a:lnTo>
                  <a:lnTo>
                    <a:pt x="1373" y="1588"/>
                  </a:lnTo>
                  <a:lnTo>
                    <a:pt x="1374" y="1588"/>
                  </a:lnTo>
                  <a:lnTo>
                    <a:pt x="1375" y="1588"/>
                  </a:lnTo>
                  <a:lnTo>
                    <a:pt x="1377" y="1588"/>
                  </a:lnTo>
                  <a:lnTo>
                    <a:pt x="1378" y="1588"/>
                  </a:lnTo>
                  <a:lnTo>
                    <a:pt x="1380" y="1588"/>
                  </a:lnTo>
                  <a:lnTo>
                    <a:pt x="1381" y="1588"/>
                  </a:lnTo>
                  <a:lnTo>
                    <a:pt x="1383" y="1588"/>
                  </a:lnTo>
                  <a:lnTo>
                    <a:pt x="1384" y="1588"/>
                  </a:lnTo>
                  <a:lnTo>
                    <a:pt x="1386" y="1588"/>
                  </a:lnTo>
                  <a:lnTo>
                    <a:pt x="1387" y="1588"/>
                  </a:lnTo>
                  <a:lnTo>
                    <a:pt x="1389" y="1588"/>
                  </a:lnTo>
                  <a:lnTo>
                    <a:pt x="1390" y="1588"/>
                  </a:lnTo>
                  <a:lnTo>
                    <a:pt x="1392" y="1588"/>
                  </a:lnTo>
                  <a:lnTo>
                    <a:pt x="1393" y="1588"/>
                  </a:lnTo>
                  <a:lnTo>
                    <a:pt x="1395" y="1588"/>
                  </a:lnTo>
                  <a:lnTo>
                    <a:pt x="1396" y="1588"/>
                  </a:lnTo>
                  <a:lnTo>
                    <a:pt x="1398" y="1588"/>
                  </a:lnTo>
                  <a:lnTo>
                    <a:pt x="1399" y="1588"/>
                  </a:lnTo>
                  <a:lnTo>
                    <a:pt x="1401" y="1588"/>
                  </a:lnTo>
                  <a:lnTo>
                    <a:pt x="1402" y="1588"/>
                  </a:lnTo>
                  <a:lnTo>
                    <a:pt x="1404" y="1588"/>
                  </a:lnTo>
                  <a:lnTo>
                    <a:pt x="1405" y="1588"/>
                  </a:lnTo>
                  <a:lnTo>
                    <a:pt x="1407" y="1588"/>
                  </a:lnTo>
                  <a:lnTo>
                    <a:pt x="1408" y="1588"/>
                  </a:lnTo>
                  <a:lnTo>
                    <a:pt x="1410" y="1588"/>
                  </a:lnTo>
                  <a:lnTo>
                    <a:pt x="1411" y="1588"/>
                  </a:lnTo>
                  <a:lnTo>
                    <a:pt x="1413" y="1588"/>
                  </a:lnTo>
                  <a:lnTo>
                    <a:pt x="1414" y="1588"/>
                  </a:lnTo>
                  <a:lnTo>
                    <a:pt x="1416" y="1588"/>
                  </a:lnTo>
                  <a:lnTo>
                    <a:pt x="1417" y="1588"/>
                  </a:lnTo>
                  <a:lnTo>
                    <a:pt x="1419" y="1588"/>
                  </a:lnTo>
                  <a:lnTo>
                    <a:pt x="1420" y="1588"/>
                  </a:lnTo>
                  <a:lnTo>
                    <a:pt x="1422" y="1588"/>
                  </a:lnTo>
                  <a:lnTo>
                    <a:pt x="1423" y="1588"/>
                  </a:lnTo>
                  <a:lnTo>
                    <a:pt x="1424" y="1588"/>
                  </a:lnTo>
                  <a:lnTo>
                    <a:pt x="1426" y="1588"/>
                  </a:lnTo>
                  <a:lnTo>
                    <a:pt x="1428" y="1588"/>
                  </a:lnTo>
                  <a:lnTo>
                    <a:pt x="1429" y="1588"/>
                  </a:lnTo>
                  <a:lnTo>
                    <a:pt x="1431" y="1588"/>
                  </a:lnTo>
                  <a:lnTo>
                    <a:pt x="1432" y="1588"/>
                  </a:lnTo>
                  <a:lnTo>
                    <a:pt x="1433" y="1588"/>
                  </a:lnTo>
                  <a:lnTo>
                    <a:pt x="1435" y="1588"/>
                  </a:lnTo>
                  <a:lnTo>
                    <a:pt x="1436" y="1588"/>
                  </a:lnTo>
                  <a:lnTo>
                    <a:pt x="1438" y="1588"/>
                  </a:lnTo>
                  <a:lnTo>
                    <a:pt x="1439" y="1588"/>
                  </a:lnTo>
                  <a:lnTo>
                    <a:pt x="1441" y="1588"/>
                  </a:lnTo>
                  <a:lnTo>
                    <a:pt x="1443" y="1588"/>
                  </a:lnTo>
                  <a:lnTo>
                    <a:pt x="1444" y="1588"/>
                  </a:lnTo>
                  <a:lnTo>
                    <a:pt x="1445" y="1588"/>
                  </a:lnTo>
                  <a:lnTo>
                    <a:pt x="1447" y="1588"/>
                  </a:lnTo>
                  <a:lnTo>
                    <a:pt x="1448" y="1588"/>
                  </a:lnTo>
                  <a:lnTo>
                    <a:pt x="1450" y="1588"/>
                  </a:lnTo>
                  <a:lnTo>
                    <a:pt x="1451" y="1588"/>
                  </a:lnTo>
                  <a:lnTo>
                    <a:pt x="1453" y="1588"/>
                  </a:lnTo>
                  <a:lnTo>
                    <a:pt x="1454" y="1588"/>
                  </a:lnTo>
                  <a:lnTo>
                    <a:pt x="1456" y="1588"/>
                  </a:lnTo>
                  <a:lnTo>
                    <a:pt x="1457" y="1588"/>
                  </a:lnTo>
                  <a:lnTo>
                    <a:pt x="1459" y="1588"/>
                  </a:lnTo>
                  <a:lnTo>
                    <a:pt x="1460" y="1588"/>
                  </a:lnTo>
                  <a:lnTo>
                    <a:pt x="1462" y="1588"/>
                  </a:lnTo>
                  <a:lnTo>
                    <a:pt x="1463" y="1588"/>
                  </a:lnTo>
                  <a:lnTo>
                    <a:pt x="1465" y="1588"/>
                  </a:lnTo>
                  <a:lnTo>
                    <a:pt x="1466" y="1588"/>
                  </a:lnTo>
                  <a:lnTo>
                    <a:pt x="1468" y="1588"/>
                  </a:lnTo>
                  <a:lnTo>
                    <a:pt x="1469" y="1588"/>
                  </a:lnTo>
                  <a:lnTo>
                    <a:pt x="1471" y="1588"/>
                  </a:lnTo>
                  <a:lnTo>
                    <a:pt x="1472" y="1588"/>
                  </a:lnTo>
                  <a:lnTo>
                    <a:pt x="1474" y="1588"/>
                  </a:lnTo>
                  <a:lnTo>
                    <a:pt x="1475" y="1588"/>
                  </a:lnTo>
                  <a:lnTo>
                    <a:pt x="1477" y="1588"/>
                  </a:lnTo>
                  <a:lnTo>
                    <a:pt x="1478" y="1588"/>
                  </a:lnTo>
                  <a:lnTo>
                    <a:pt x="1480" y="1588"/>
                  </a:lnTo>
                  <a:lnTo>
                    <a:pt x="1481" y="1588"/>
                  </a:lnTo>
                  <a:lnTo>
                    <a:pt x="1482" y="1588"/>
                  </a:lnTo>
                  <a:lnTo>
                    <a:pt x="1484" y="1588"/>
                  </a:lnTo>
                  <a:lnTo>
                    <a:pt x="1486" y="1588"/>
                  </a:lnTo>
                  <a:lnTo>
                    <a:pt x="1487" y="1588"/>
                  </a:lnTo>
                  <a:lnTo>
                    <a:pt x="1489" y="1588"/>
                  </a:lnTo>
                  <a:lnTo>
                    <a:pt x="1490" y="1588"/>
                  </a:lnTo>
                  <a:lnTo>
                    <a:pt x="1492" y="1588"/>
                  </a:lnTo>
                  <a:lnTo>
                    <a:pt x="1493" y="1588"/>
                  </a:lnTo>
                  <a:lnTo>
                    <a:pt x="1494" y="1588"/>
                  </a:lnTo>
                  <a:lnTo>
                    <a:pt x="1496" y="1588"/>
                  </a:lnTo>
                  <a:lnTo>
                    <a:pt x="1497" y="1588"/>
                  </a:lnTo>
                  <a:lnTo>
                    <a:pt x="1499" y="1588"/>
                  </a:lnTo>
                  <a:lnTo>
                    <a:pt x="1501" y="1588"/>
                  </a:lnTo>
                  <a:lnTo>
                    <a:pt x="1502" y="1588"/>
                  </a:lnTo>
                  <a:lnTo>
                    <a:pt x="1503" y="1588"/>
                  </a:lnTo>
                  <a:lnTo>
                    <a:pt x="1505" y="1588"/>
                  </a:lnTo>
                  <a:lnTo>
                    <a:pt x="1506" y="1588"/>
                  </a:lnTo>
                  <a:lnTo>
                    <a:pt x="1508" y="1588"/>
                  </a:lnTo>
                  <a:lnTo>
                    <a:pt x="1509" y="1588"/>
                  </a:lnTo>
                  <a:lnTo>
                    <a:pt x="1511" y="1588"/>
                  </a:lnTo>
                  <a:lnTo>
                    <a:pt x="1512" y="1588"/>
                  </a:lnTo>
                  <a:lnTo>
                    <a:pt x="1514" y="1588"/>
                  </a:lnTo>
                  <a:lnTo>
                    <a:pt x="1515" y="1588"/>
                  </a:lnTo>
                  <a:lnTo>
                    <a:pt x="1517" y="1588"/>
                  </a:lnTo>
                  <a:lnTo>
                    <a:pt x="1518" y="1588"/>
                  </a:lnTo>
                  <a:lnTo>
                    <a:pt x="1520" y="1588"/>
                  </a:lnTo>
                  <a:lnTo>
                    <a:pt x="1521" y="1588"/>
                  </a:lnTo>
                  <a:lnTo>
                    <a:pt x="1523" y="1588"/>
                  </a:lnTo>
                  <a:lnTo>
                    <a:pt x="1524" y="1588"/>
                  </a:lnTo>
                  <a:lnTo>
                    <a:pt x="1526" y="1588"/>
                  </a:lnTo>
                  <a:lnTo>
                    <a:pt x="1527" y="1588"/>
                  </a:lnTo>
                  <a:lnTo>
                    <a:pt x="1529" y="1588"/>
                  </a:lnTo>
                  <a:lnTo>
                    <a:pt x="1530" y="1588"/>
                  </a:lnTo>
                  <a:lnTo>
                    <a:pt x="1532" y="1588"/>
                  </a:lnTo>
                  <a:lnTo>
                    <a:pt x="1533" y="1588"/>
                  </a:lnTo>
                  <a:lnTo>
                    <a:pt x="1535" y="1588"/>
                  </a:lnTo>
                  <a:lnTo>
                    <a:pt x="1536" y="1588"/>
                  </a:lnTo>
                  <a:lnTo>
                    <a:pt x="1538" y="1588"/>
                  </a:lnTo>
                  <a:lnTo>
                    <a:pt x="1539" y="1588"/>
                  </a:lnTo>
                  <a:lnTo>
                    <a:pt x="1541" y="1588"/>
                  </a:lnTo>
                  <a:lnTo>
                    <a:pt x="1542" y="1588"/>
                  </a:lnTo>
                  <a:lnTo>
                    <a:pt x="1544" y="1588"/>
                  </a:lnTo>
                  <a:lnTo>
                    <a:pt x="1545" y="1588"/>
                  </a:lnTo>
                  <a:lnTo>
                    <a:pt x="1547" y="1588"/>
                  </a:lnTo>
                  <a:lnTo>
                    <a:pt x="1548" y="1588"/>
                  </a:lnTo>
                  <a:lnTo>
                    <a:pt x="1550" y="1588"/>
                  </a:lnTo>
                  <a:lnTo>
                    <a:pt x="1551" y="1588"/>
                  </a:lnTo>
                  <a:lnTo>
                    <a:pt x="1552" y="1588"/>
                  </a:lnTo>
                  <a:lnTo>
                    <a:pt x="1554" y="1588"/>
                  </a:lnTo>
                  <a:lnTo>
                    <a:pt x="1555" y="1588"/>
                  </a:lnTo>
                  <a:lnTo>
                    <a:pt x="1557" y="1588"/>
                  </a:lnTo>
                  <a:lnTo>
                    <a:pt x="1559" y="1588"/>
                  </a:lnTo>
                  <a:lnTo>
                    <a:pt x="1560" y="1588"/>
                  </a:lnTo>
                  <a:lnTo>
                    <a:pt x="1562" y="1588"/>
                  </a:lnTo>
                  <a:lnTo>
                    <a:pt x="1563" y="1588"/>
                  </a:lnTo>
                  <a:lnTo>
                    <a:pt x="1564" y="1588"/>
                  </a:lnTo>
                  <a:lnTo>
                    <a:pt x="1566" y="1588"/>
                  </a:lnTo>
                  <a:lnTo>
                    <a:pt x="1567" y="1588"/>
                  </a:lnTo>
                  <a:lnTo>
                    <a:pt x="1569" y="1588"/>
                  </a:lnTo>
                  <a:lnTo>
                    <a:pt x="1571" y="1588"/>
                  </a:lnTo>
                  <a:lnTo>
                    <a:pt x="1572" y="1588"/>
                  </a:lnTo>
                  <a:lnTo>
                    <a:pt x="1573" y="1588"/>
                  </a:lnTo>
                  <a:lnTo>
                    <a:pt x="1575" y="1588"/>
                  </a:lnTo>
                  <a:lnTo>
                    <a:pt x="1576" y="1588"/>
                  </a:lnTo>
                  <a:lnTo>
                    <a:pt x="1578" y="1588"/>
                  </a:lnTo>
                  <a:lnTo>
                    <a:pt x="1579" y="1588"/>
                  </a:lnTo>
                  <a:lnTo>
                    <a:pt x="1581" y="1588"/>
                  </a:lnTo>
                  <a:lnTo>
                    <a:pt x="1582" y="1588"/>
                  </a:lnTo>
                  <a:lnTo>
                    <a:pt x="1584" y="1588"/>
                  </a:lnTo>
                  <a:lnTo>
                    <a:pt x="1585" y="1588"/>
                  </a:lnTo>
                  <a:lnTo>
                    <a:pt x="1587" y="1588"/>
                  </a:lnTo>
                  <a:lnTo>
                    <a:pt x="1588" y="1588"/>
                  </a:lnTo>
                  <a:lnTo>
                    <a:pt x="1590" y="1588"/>
                  </a:lnTo>
                  <a:lnTo>
                    <a:pt x="1591" y="1588"/>
                  </a:lnTo>
                  <a:lnTo>
                    <a:pt x="1593" y="1588"/>
                  </a:lnTo>
                  <a:lnTo>
                    <a:pt x="1594" y="1588"/>
                  </a:lnTo>
                  <a:lnTo>
                    <a:pt x="1596" y="1588"/>
                  </a:lnTo>
                  <a:lnTo>
                    <a:pt x="1597" y="1588"/>
                  </a:lnTo>
                  <a:lnTo>
                    <a:pt x="1599" y="1588"/>
                  </a:lnTo>
                  <a:lnTo>
                    <a:pt x="1600" y="1588"/>
                  </a:lnTo>
                  <a:lnTo>
                    <a:pt x="1602" y="1588"/>
                  </a:lnTo>
                  <a:lnTo>
                    <a:pt x="1603" y="1588"/>
                  </a:lnTo>
                  <a:lnTo>
                    <a:pt x="1605" y="1588"/>
                  </a:lnTo>
                  <a:lnTo>
                    <a:pt x="1606" y="1588"/>
                  </a:lnTo>
                  <a:lnTo>
                    <a:pt x="1608" y="1588"/>
                  </a:lnTo>
                  <a:lnTo>
                    <a:pt x="1609" y="1588"/>
                  </a:lnTo>
                  <a:lnTo>
                    <a:pt x="1611" y="1588"/>
                  </a:lnTo>
                  <a:lnTo>
                    <a:pt x="1612" y="1588"/>
                  </a:lnTo>
                  <a:lnTo>
                    <a:pt x="1614" y="1588"/>
                  </a:lnTo>
                  <a:lnTo>
                    <a:pt x="1615" y="1588"/>
                  </a:lnTo>
                  <a:lnTo>
                    <a:pt x="1617" y="1588"/>
                  </a:lnTo>
                  <a:lnTo>
                    <a:pt x="1618" y="1588"/>
                  </a:lnTo>
                  <a:lnTo>
                    <a:pt x="1620" y="1588"/>
                  </a:lnTo>
                  <a:lnTo>
                    <a:pt x="1621" y="1588"/>
                  </a:lnTo>
                  <a:lnTo>
                    <a:pt x="1622" y="1588"/>
                  </a:lnTo>
                  <a:lnTo>
                    <a:pt x="1624" y="1588"/>
                  </a:lnTo>
                  <a:lnTo>
                    <a:pt x="1625" y="1588"/>
                  </a:lnTo>
                  <a:lnTo>
                    <a:pt x="1627" y="1588"/>
                  </a:lnTo>
                  <a:lnTo>
                    <a:pt x="1629" y="1588"/>
                  </a:lnTo>
                  <a:lnTo>
                    <a:pt x="1630" y="1588"/>
                  </a:lnTo>
                  <a:lnTo>
                    <a:pt x="1632" y="1588"/>
                  </a:lnTo>
                  <a:lnTo>
                    <a:pt x="1633" y="1588"/>
                  </a:lnTo>
                  <a:lnTo>
                    <a:pt x="1634" y="1588"/>
                  </a:lnTo>
                  <a:lnTo>
                    <a:pt x="1636" y="1588"/>
                  </a:lnTo>
                  <a:lnTo>
                    <a:pt x="1637" y="1588"/>
                  </a:lnTo>
                  <a:lnTo>
                    <a:pt x="1639" y="1588"/>
                  </a:lnTo>
                  <a:lnTo>
                    <a:pt x="1640" y="1588"/>
                  </a:lnTo>
                  <a:lnTo>
                    <a:pt x="1642" y="1588"/>
                  </a:lnTo>
                  <a:lnTo>
                    <a:pt x="1643" y="1588"/>
                  </a:lnTo>
                  <a:lnTo>
                    <a:pt x="1645" y="1588"/>
                  </a:lnTo>
                  <a:lnTo>
                    <a:pt x="1646" y="1588"/>
                  </a:lnTo>
                  <a:lnTo>
                    <a:pt x="1648" y="1588"/>
                  </a:lnTo>
                  <a:lnTo>
                    <a:pt x="1649" y="1588"/>
                  </a:lnTo>
                  <a:lnTo>
                    <a:pt x="1651" y="1588"/>
                  </a:lnTo>
                  <a:lnTo>
                    <a:pt x="1652" y="1588"/>
                  </a:lnTo>
                  <a:lnTo>
                    <a:pt x="1654" y="1588"/>
                  </a:lnTo>
                  <a:lnTo>
                    <a:pt x="1655" y="1588"/>
                  </a:lnTo>
                  <a:lnTo>
                    <a:pt x="1657" y="1588"/>
                  </a:lnTo>
                  <a:lnTo>
                    <a:pt x="1658" y="1588"/>
                  </a:lnTo>
                  <a:lnTo>
                    <a:pt x="1660" y="1588"/>
                  </a:lnTo>
                  <a:lnTo>
                    <a:pt x="1661" y="1588"/>
                  </a:lnTo>
                  <a:lnTo>
                    <a:pt x="1663" y="1588"/>
                  </a:lnTo>
                  <a:lnTo>
                    <a:pt x="1664" y="1588"/>
                  </a:lnTo>
                  <a:lnTo>
                    <a:pt x="1666" y="1588"/>
                  </a:lnTo>
                  <a:lnTo>
                    <a:pt x="1667" y="1588"/>
                  </a:lnTo>
                  <a:lnTo>
                    <a:pt x="1669" y="1588"/>
                  </a:lnTo>
                  <a:lnTo>
                    <a:pt x="1670" y="1588"/>
                  </a:lnTo>
                  <a:lnTo>
                    <a:pt x="1672" y="1588"/>
                  </a:lnTo>
                  <a:lnTo>
                    <a:pt x="1673" y="1588"/>
                  </a:lnTo>
                  <a:lnTo>
                    <a:pt x="1675" y="1588"/>
                  </a:lnTo>
                  <a:lnTo>
                    <a:pt x="1676" y="1588"/>
                  </a:lnTo>
                  <a:lnTo>
                    <a:pt x="1678" y="1588"/>
                  </a:lnTo>
                  <a:lnTo>
                    <a:pt x="1679" y="1588"/>
                  </a:lnTo>
                  <a:lnTo>
                    <a:pt x="1681" y="1588"/>
                  </a:lnTo>
                  <a:lnTo>
                    <a:pt x="1682" y="1588"/>
                  </a:lnTo>
                  <a:lnTo>
                    <a:pt x="1683" y="1588"/>
                  </a:lnTo>
                  <a:lnTo>
                    <a:pt x="1685" y="1588"/>
                  </a:lnTo>
                  <a:lnTo>
                    <a:pt x="1687" y="1588"/>
                  </a:lnTo>
                  <a:lnTo>
                    <a:pt x="1688" y="1588"/>
                  </a:lnTo>
                  <a:lnTo>
                    <a:pt x="1690" y="1588"/>
                  </a:lnTo>
                  <a:lnTo>
                    <a:pt x="1691" y="1588"/>
                  </a:lnTo>
                  <a:lnTo>
                    <a:pt x="1692" y="1588"/>
                  </a:lnTo>
                  <a:lnTo>
                    <a:pt x="1694" y="1588"/>
                  </a:lnTo>
                  <a:lnTo>
                    <a:pt x="1695" y="1588"/>
                  </a:lnTo>
                  <a:lnTo>
                    <a:pt x="1697" y="1588"/>
                  </a:lnTo>
                  <a:lnTo>
                    <a:pt x="1698" y="1588"/>
                  </a:lnTo>
                  <a:lnTo>
                    <a:pt x="1700" y="1588"/>
                  </a:lnTo>
                  <a:lnTo>
                    <a:pt x="1702" y="1588"/>
                  </a:lnTo>
                  <a:lnTo>
                    <a:pt x="1703" y="1588"/>
                  </a:lnTo>
                  <a:lnTo>
                    <a:pt x="1704" y="1588"/>
                  </a:lnTo>
                  <a:lnTo>
                    <a:pt x="1706" y="1588"/>
                  </a:lnTo>
                  <a:lnTo>
                    <a:pt x="1707" y="1588"/>
                  </a:lnTo>
                  <a:lnTo>
                    <a:pt x="1709" y="1588"/>
                  </a:lnTo>
                  <a:lnTo>
                    <a:pt x="1710" y="1588"/>
                  </a:lnTo>
                  <a:lnTo>
                    <a:pt x="1712" y="1588"/>
                  </a:lnTo>
                  <a:lnTo>
                    <a:pt x="1713" y="1588"/>
                  </a:lnTo>
                  <a:lnTo>
                    <a:pt x="1715" y="1588"/>
                  </a:lnTo>
                  <a:lnTo>
                    <a:pt x="1716" y="1588"/>
                  </a:lnTo>
                  <a:lnTo>
                    <a:pt x="1718" y="1588"/>
                  </a:lnTo>
                  <a:lnTo>
                    <a:pt x="1719" y="1588"/>
                  </a:lnTo>
                  <a:lnTo>
                    <a:pt x="1721" y="1588"/>
                  </a:lnTo>
                  <a:lnTo>
                    <a:pt x="1722" y="1588"/>
                  </a:lnTo>
                  <a:lnTo>
                    <a:pt x="1724" y="1588"/>
                  </a:lnTo>
                  <a:lnTo>
                    <a:pt x="1725" y="1588"/>
                  </a:lnTo>
                  <a:lnTo>
                    <a:pt x="1727" y="1588"/>
                  </a:lnTo>
                  <a:lnTo>
                    <a:pt x="1728" y="1588"/>
                  </a:lnTo>
                  <a:lnTo>
                    <a:pt x="1730" y="1588"/>
                  </a:lnTo>
                  <a:lnTo>
                    <a:pt x="1731" y="1588"/>
                  </a:lnTo>
                  <a:lnTo>
                    <a:pt x="1733" y="1588"/>
                  </a:lnTo>
                  <a:lnTo>
                    <a:pt x="1734" y="1588"/>
                  </a:lnTo>
                  <a:lnTo>
                    <a:pt x="1736" y="1588"/>
                  </a:lnTo>
                  <a:lnTo>
                    <a:pt x="1737" y="1588"/>
                  </a:lnTo>
                  <a:lnTo>
                    <a:pt x="1739" y="1588"/>
                  </a:lnTo>
                  <a:lnTo>
                    <a:pt x="1740" y="1588"/>
                  </a:lnTo>
                  <a:lnTo>
                    <a:pt x="1741" y="1588"/>
                  </a:lnTo>
                  <a:lnTo>
                    <a:pt x="1743" y="1588"/>
                  </a:lnTo>
                  <a:lnTo>
                    <a:pt x="1745" y="1588"/>
                  </a:lnTo>
                  <a:lnTo>
                    <a:pt x="1746" y="1588"/>
                  </a:lnTo>
                  <a:lnTo>
                    <a:pt x="1748" y="1588"/>
                  </a:lnTo>
                  <a:lnTo>
                    <a:pt x="1749" y="1588"/>
                  </a:lnTo>
                  <a:lnTo>
                    <a:pt x="1751" y="1588"/>
                  </a:lnTo>
                  <a:lnTo>
                    <a:pt x="1752" y="1588"/>
                  </a:lnTo>
                  <a:lnTo>
                    <a:pt x="1753" y="1588"/>
                  </a:lnTo>
                  <a:lnTo>
                    <a:pt x="1755" y="1588"/>
                  </a:lnTo>
                  <a:lnTo>
                    <a:pt x="1757" y="1588"/>
                  </a:lnTo>
                  <a:lnTo>
                    <a:pt x="1758" y="1588"/>
                  </a:lnTo>
                  <a:lnTo>
                    <a:pt x="1760" y="1588"/>
                  </a:lnTo>
                  <a:lnTo>
                    <a:pt x="1761" y="1588"/>
                  </a:lnTo>
                  <a:lnTo>
                    <a:pt x="1762" y="1588"/>
                  </a:lnTo>
                  <a:lnTo>
                    <a:pt x="1764" y="1588"/>
                  </a:lnTo>
                  <a:lnTo>
                    <a:pt x="1765" y="1588"/>
                  </a:lnTo>
                  <a:lnTo>
                    <a:pt x="1767" y="1588"/>
                  </a:lnTo>
                  <a:lnTo>
                    <a:pt x="1768" y="1588"/>
                  </a:lnTo>
                  <a:lnTo>
                    <a:pt x="1770" y="1588"/>
                  </a:lnTo>
                  <a:lnTo>
                    <a:pt x="1772" y="1588"/>
                  </a:lnTo>
                  <a:lnTo>
                    <a:pt x="1773" y="1588"/>
                  </a:lnTo>
                  <a:lnTo>
                    <a:pt x="1774" y="1588"/>
                  </a:lnTo>
                  <a:lnTo>
                    <a:pt x="1776" y="1588"/>
                  </a:lnTo>
                  <a:lnTo>
                    <a:pt x="1777" y="1588"/>
                  </a:lnTo>
                  <a:lnTo>
                    <a:pt x="1779" y="1588"/>
                  </a:lnTo>
                  <a:lnTo>
                    <a:pt x="1780" y="1588"/>
                  </a:lnTo>
                  <a:lnTo>
                    <a:pt x="1782" y="1588"/>
                  </a:lnTo>
                  <a:lnTo>
                    <a:pt x="1783" y="1588"/>
                  </a:lnTo>
                  <a:lnTo>
                    <a:pt x="1785" y="1588"/>
                  </a:lnTo>
                  <a:lnTo>
                    <a:pt x="1786" y="1588"/>
                  </a:lnTo>
                  <a:lnTo>
                    <a:pt x="1788" y="1588"/>
                  </a:lnTo>
                  <a:lnTo>
                    <a:pt x="1789" y="1588"/>
                  </a:lnTo>
                  <a:lnTo>
                    <a:pt x="1791" y="1588"/>
                  </a:lnTo>
                  <a:lnTo>
                    <a:pt x="1792" y="1588"/>
                  </a:lnTo>
                  <a:lnTo>
                    <a:pt x="1794" y="1588"/>
                  </a:lnTo>
                  <a:lnTo>
                    <a:pt x="1795" y="1588"/>
                  </a:lnTo>
                  <a:lnTo>
                    <a:pt x="1797" y="1588"/>
                  </a:lnTo>
                  <a:lnTo>
                    <a:pt x="1798" y="1588"/>
                  </a:lnTo>
                  <a:lnTo>
                    <a:pt x="1800" y="1588"/>
                  </a:lnTo>
                  <a:lnTo>
                    <a:pt x="1801" y="1588"/>
                  </a:lnTo>
                  <a:lnTo>
                    <a:pt x="1803" y="1588"/>
                  </a:lnTo>
                  <a:lnTo>
                    <a:pt x="1804" y="1588"/>
                  </a:lnTo>
                  <a:lnTo>
                    <a:pt x="1806" y="1588"/>
                  </a:lnTo>
                  <a:lnTo>
                    <a:pt x="1807" y="1588"/>
                  </a:lnTo>
                  <a:lnTo>
                    <a:pt x="1809" y="1588"/>
                  </a:lnTo>
                  <a:lnTo>
                    <a:pt x="1810" y="1588"/>
                  </a:lnTo>
                  <a:lnTo>
                    <a:pt x="1811" y="1588"/>
                  </a:lnTo>
                  <a:lnTo>
                    <a:pt x="1813" y="1588"/>
                  </a:lnTo>
                  <a:lnTo>
                    <a:pt x="1815" y="1588"/>
                  </a:lnTo>
                  <a:lnTo>
                    <a:pt x="1816" y="1588"/>
                  </a:lnTo>
                  <a:lnTo>
                    <a:pt x="1818" y="1588"/>
                  </a:lnTo>
                  <a:lnTo>
                    <a:pt x="1819" y="1588"/>
                  </a:lnTo>
                  <a:lnTo>
                    <a:pt x="1821" y="1588"/>
                  </a:lnTo>
                  <a:lnTo>
                    <a:pt x="1822" y="1588"/>
                  </a:lnTo>
                  <a:lnTo>
                    <a:pt x="1823" y="1588"/>
                  </a:lnTo>
                  <a:lnTo>
                    <a:pt x="1825" y="1588"/>
                  </a:lnTo>
                  <a:lnTo>
                    <a:pt x="1826" y="1588"/>
                  </a:lnTo>
                  <a:lnTo>
                    <a:pt x="1828" y="1588"/>
                  </a:lnTo>
                  <a:lnTo>
                    <a:pt x="1830" y="1588"/>
                  </a:lnTo>
                  <a:lnTo>
                    <a:pt x="1831" y="1588"/>
                  </a:lnTo>
                  <a:lnTo>
                    <a:pt x="1832" y="1588"/>
                  </a:lnTo>
                  <a:lnTo>
                    <a:pt x="1834" y="1588"/>
                  </a:lnTo>
                  <a:lnTo>
                    <a:pt x="1835" y="1588"/>
                  </a:lnTo>
                  <a:lnTo>
                    <a:pt x="1837" y="1588"/>
                  </a:lnTo>
                  <a:lnTo>
                    <a:pt x="1838" y="1588"/>
                  </a:lnTo>
                  <a:lnTo>
                    <a:pt x="1840" y="1588"/>
                  </a:lnTo>
                  <a:lnTo>
                    <a:pt x="1841" y="1588"/>
                  </a:lnTo>
                  <a:lnTo>
                    <a:pt x="1843" y="1588"/>
                  </a:lnTo>
                  <a:lnTo>
                    <a:pt x="1844" y="1588"/>
                  </a:lnTo>
                  <a:lnTo>
                    <a:pt x="1846" y="1588"/>
                  </a:lnTo>
                  <a:lnTo>
                    <a:pt x="1847" y="1588"/>
                  </a:lnTo>
                  <a:lnTo>
                    <a:pt x="1849" y="1588"/>
                  </a:lnTo>
                  <a:lnTo>
                    <a:pt x="1850" y="1588"/>
                  </a:lnTo>
                  <a:lnTo>
                    <a:pt x="1852" y="1588"/>
                  </a:lnTo>
                  <a:lnTo>
                    <a:pt x="1853" y="1588"/>
                  </a:lnTo>
                  <a:lnTo>
                    <a:pt x="1855" y="1588"/>
                  </a:lnTo>
                  <a:lnTo>
                    <a:pt x="1856" y="1588"/>
                  </a:lnTo>
                  <a:lnTo>
                    <a:pt x="1858" y="1588"/>
                  </a:lnTo>
                  <a:lnTo>
                    <a:pt x="1859" y="1588"/>
                  </a:lnTo>
                  <a:lnTo>
                    <a:pt x="1861" y="1588"/>
                  </a:lnTo>
                  <a:lnTo>
                    <a:pt x="1862" y="1588"/>
                  </a:lnTo>
                  <a:lnTo>
                    <a:pt x="1864" y="1588"/>
                  </a:lnTo>
                  <a:lnTo>
                    <a:pt x="1865" y="1588"/>
                  </a:lnTo>
                  <a:lnTo>
                    <a:pt x="1867" y="1588"/>
                  </a:lnTo>
                  <a:lnTo>
                    <a:pt x="1868" y="1588"/>
                  </a:lnTo>
                  <a:lnTo>
                    <a:pt x="1870" y="1588"/>
                  </a:lnTo>
                  <a:lnTo>
                    <a:pt x="1871" y="1588"/>
                  </a:lnTo>
                  <a:lnTo>
                    <a:pt x="1873" y="1588"/>
                  </a:lnTo>
                  <a:lnTo>
                    <a:pt x="1874" y="1588"/>
                  </a:lnTo>
                  <a:lnTo>
                    <a:pt x="1876" y="1588"/>
                  </a:lnTo>
                  <a:lnTo>
                    <a:pt x="1877" y="1588"/>
                  </a:lnTo>
                  <a:lnTo>
                    <a:pt x="1879" y="1588"/>
                  </a:lnTo>
                  <a:lnTo>
                    <a:pt x="1880" y="1588"/>
                  </a:lnTo>
                  <a:lnTo>
                    <a:pt x="1881" y="1588"/>
                  </a:lnTo>
                  <a:lnTo>
                    <a:pt x="1883" y="1588"/>
                  </a:lnTo>
                  <a:lnTo>
                    <a:pt x="1884" y="1588"/>
                  </a:lnTo>
                  <a:lnTo>
                    <a:pt x="1886" y="1588"/>
                  </a:lnTo>
                  <a:lnTo>
                    <a:pt x="1888" y="1588"/>
                  </a:lnTo>
                  <a:lnTo>
                    <a:pt x="1889" y="1588"/>
                  </a:lnTo>
                  <a:lnTo>
                    <a:pt x="1891" y="1588"/>
                  </a:lnTo>
                  <a:lnTo>
                    <a:pt x="1892" y="1588"/>
                  </a:lnTo>
                  <a:lnTo>
                    <a:pt x="1893" y="1588"/>
                  </a:lnTo>
                  <a:lnTo>
                    <a:pt x="1895" y="1588"/>
                  </a:lnTo>
                  <a:lnTo>
                    <a:pt x="1896" y="1588"/>
                  </a:lnTo>
                  <a:lnTo>
                    <a:pt x="1898" y="1588"/>
                  </a:lnTo>
                  <a:lnTo>
                    <a:pt x="1900" y="1588"/>
                  </a:lnTo>
                  <a:lnTo>
                    <a:pt x="1901" y="1588"/>
                  </a:lnTo>
                  <a:lnTo>
                    <a:pt x="1902" y="1588"/>
                  </a:lnTo>
                  <a:lnTo>
                    <a:pt x="1904" y="1588"/>
                  </a:lnTo>
                  <a:lnTo>
                    <a:pt x="1905" y="1588"/>
                  </a:lnTo>
                  <a:lnTo>
                    <a:pt x="1907" y="1588"/>
                  </a:lnTo>
                  <a:lnTo>
                    <a:pt x="1908" y="1588"/>
                  </a:lnTo>
                  <a:lnTo>
                    <a:pt x="1910" y="1588"/>
                  </a:lnTo>
                  <a:lnTo>
                    <a:pt x="1911" y="1588"/>
                  </a:lnTo>
                  <a:lnTo>
                    <a:pt x="1913" y="1588"/>
                  </a:lnTo>
                  <a:lnTo>
                    <a:pt x="1914" y="1588"/>
                  </a:lnTo>
                  <a:lnTo>
                    <a:pt x="1916" y="1588"/>
                  </a:lnTo>
                  <a:lnTo>
                    <a:pt x="1917" y="1588"/>
                  </a:lnTo>
                  <a:lnTo>
                    <a:pt x="1919" y="1588"/>
                  </a:lnTo>
                  <a:lnTo>
                    <a:pt x="1920" y="1588"/>
                  </a:lnTo>
                  <a:lnTo>
                    <a:pt x="1922" y="1588"/>
                  </a:lnTo>
                  <a:lnTo>
                    <a:pt x="1923" y="1588"/>
                  </a:lnTo>
                  <a:lnTo>
                    <a:pt x="1925" y="1588"/>
                  </a:lnTo>
                  <a:lnTo>
                    <a:pt x="1926" y="1588"/>
                  </a:lnTo>
                  <a:lnTo>
                    <a:pt x="1928" y="1588"/>
                  </a:lnTo>
                  <a:lnTo>
                    <a:pt x="1929" y="1588"/>
                  </a:lnTo>
                  <a:lnTo>
                    <a:pt x="1931" y="1588"/>
                  </a:lnTo>
                  <a:lnTo>
                    <a:pt x="1932" y="1588"/>
                  </a:lnTo>
                  <a:lnTo>
                    <a:pt x="1934" y="1588"/>
                  </a:lnTo>
                  <a:lnTo>
                    <a:pt x="1935" y="1588"/>
                  </a:lnTo>
                  <a:lnTo>
                    <a:pt x="1937" y="1588"/>
                  </a:lnTo>
                  <a:lnTo>
                    <a:pt x="1938" y="1588"/>
                  </a:lnTo>
                  <a:lnTo>
                    <a:pt x="1940" y="1588"/>
                  </a:lnTo>
                  <a:lnTo>
                    <a:pt x="1941" y="1588"/>
                  </a:lnTo>
                  <a:lnTo>
                    <a:pt x="1943" y="1588"/>
                  </a:lnTo>
                  <a:lnTo>
                    <a:pt x="1944" y="1588"/>
                  </a:lnTo>
                  <a:lnTo>
                    <a:pt x="1946" y="1588"/>
                  </a:lnTo>
                  <a:lnTo>
                    <a:pt x="1947" y="1588"/>
                  </a:lnTo>
                  <a:lnTo>
                    <a:pt x="1949" y="1588"/>
                  </a:lnTo>
                  <a:lnTo>
                    <a:pt x="1950" y="1588"/>
                  </a:lnTo>
                  <a:lnTo>
                    <a:pt x="1951" y="1588"/>
                  </a:lnTo>
                  <a:lnTo>
                    <a:pt x="1953" y="1588"/>
                  </a:lnTo>
                  <a:lnTo>
                    <a:pt x="1954" y="1588"/>
                  </a:lnTo>
                  <a:lnTo>
                    <a:pt x="1956" y="1588"/>
                  </a:lnTo>
                  <a:lnTo>
                    <a:pt x="1958" y="1588"/>
                  </a:lnTo>
                  <a:lnTo>
                    <a:pt x="1959" y="1588"/>
                  </a:lnTo>
                  <a:lnTo>
                    <a:pt x="1961" y="1588"/>
                  </a:lnTo>
                  <a:lnTo>
                    <a:pt x="1962" y="1588"/>
                  </a:lnTo>
                  <a:lnTo>
                    <a:pt x="1963" y="1588"/>
                  </a:lnTo>
                  <a:lnTo>
                    <a:pt x="1965" y="1588"/>
                  </a:lnTo>
                  <a:lnTo>
                    <a:pt x="1966" y="1588"/>
                  </a:lnTo>
                  <a:lnTo>
                    <a:pt x="1968" y="1588"/>
                  </a:lnTo>
                  <a:lnTo>
                    <a:pt x="1969" y="1588"/>
                  </a:lnTo>
                  <a:lnTo>
                    <a:pt x="1971" y="1588"/>
                  </a:lnTo>
                  <a:lnTo>
                    <a:pt x="1972" y="1588"/>
                  </a:lnTo>
                  <a:lnTo>
                    <a:pt x="1974" y="1588"/>
                  </a:lnTo>
                  <a:lnTo>
                    <a:pt x="1975" y="1588"/>
                  </a:lnTo>
                  <a:lnTo>
                    <a:pt x="1977" y="1588"/>
                  </a:lnTo>
                  <a:lnTo>
                    <a:pt x="1978" y="1588"/>
                  </a:lnTo>
                  <a:lnTo>
                    <a:pt x="1980" y="1588"/>
                  </a:lnTo>
                  <a:lnTo>
                    <a:pt x="1981" y="1588"/>
                  </a:lnTo>
                  <a:lnTo>
                    <a:pt x="1983" y="1588"/>
                  </a:lnTo>
                  <a:lnTo>
                    <a:pt x="1984" y="1588"/>
                  </a:lnTo>
                  <a:lnTo>
                    <a:pt x="1986" y="1588"/>
                  </a:lnTo>
                  <a:lnTo>
                    <a:pt x="1987" y="1588"/>
                  </a:lnTo>
                  <a:lnTo>
                    <a:pt x="1989" y="1588"/>
                  </a:lnTo>
                  <a:lnTo>
                    <a:pt x="1990" y="1588"/>
                  </a:lnTo>
                  <a:lnTo>
                    <a:pt x="1992" y="1588"/>
                  </a:lnTo>
                  <a:lnTo>
                    <a:pt x="1993" y="1588"/>
                  </a:lnTo>
                  <a:lnTo>
                    <a:pt x="1995" y="1588"/>
                  </a:lnTo>
                  <a:lnTo>
                    <a:pt x="1996" y="1588"/>
                  </a:lnTo>
                  <a:lnTo>
                    <a:pt x="1998" y="1588"/>
                  </a:lnTo>
                  <a:lnTo>
                    <a:pt x="1999" y="1588"/>
                  </a:lnTo>
                  <a:lnTo>
                    <a:pt x="2001" y="1588"/>
                  </a:lnTo>
                  <a:lnTo>
                    <a:pt x="2002" y="1588"/>
                  </a:lnTo>
                  <a:lnTo>
                    <a:pt x="2004" y="1588"/>
                  </a:lnTo>
                  <a:lnTo>
                    <a:pt x="2005" y="1588"/>
                  </a:lnTo>
                  <a:lnTo>
                    <a:pt x="2007" y="1588"/>
                  </a:lnTo>
                  <a:lnTo>
                    <a:pt x="2008" y="1588"/>
                  </a:lnTo>
                  <a:lnTo>
                    <a:pt x="2010" y="1588"/>
                  </a:lnTo>
                  <a:lnTo>
                    <a:pt x="2011" y="1588"/>
                  </a:lnTo>
                  <a:lnTo>
                    <a:pt x="2012" y="1588"/>
                  </a:lnTo>
                  <a:lnTo>
                    <a:pt x="2014" y="1588"/>
                  </a:lnTo>
                  <a:lnTo>
                    <a:pt x="2016" y="1588"/>
                  </a:lnTo>
                  <a:lnTo>
                    <a:pt x="2017" y="1588"/>
                  </a:lnTo>
                  <a:lnTo>
                    <a:pt x="2019" y="1588"/>
                  </a:lnTo>
                  <a:lnTo>
                    <a:pt x="2020" y="1588"/>
                  </a:lnTo>
                  <a:lnTo>
                    <a:pt x="2021" y="1588"/>
                  </a:lnTo>
                  <a:lnTo>
                    <a:pt x="2023" y="1588"/>
                  </a:lnTo>
                  <a:lnTo>
                    <a:pt x="2024" y="1588"/>
                  </a:lnTo>
                  <a:lnTo>
                    <a:pt x="2026" y="1588"/>
                  </a:lnTo>
                  <a:lnTo>
                    <a:pt x="2027" y="1588"/>
                  </a:lnTo>
                  <a:lnTo>
                    <a:pt x="2029" y="1588"/>
                  </a:lnTo>
                  <a:lnTo>
                    <a:pt x="2031" y="1588"/>
                  </a:lnTo>
                  <a:lnTo>
                    <a:pt x="2032" y="1588"/>
                  </a:lnTo>
                  <a:lnTo>
                    <a:pt x="2033" y="1588"/>
                  </a:lnTo>
                  <a:lnTo>
                    <a:pt x="2035" y="1588"/>
                  </a:lnTo>
                  <a:lnTo>
                    <a:pt x="2036" y="1588"/>
                  </a:lnTo>
                  <a:lnTo>
                    <a:pt x="2038" y="1588"/>
                  </a:lnTo>
                  <a:lnTo>
                    <a:pt x="2039" y="1588"/>
                  </a:lnTo>
                  <a:lnTo>
                    <a:pt x="2041" y="1588"/>
                  </a:lnTo>
                  <a:lnTo>
                    <a:pt x="2042" y="1588"/>
                  </a:lnTo>
                  <a:lnTo>
                    <a:pt x="2044" y="1588"/>
                  </a:lnTo>
                  <a:lnTo>
                    <a:pt x="2045" y="1588"/>
                  </a:lnTo>
                  <a:lnTo>
                    <a:pt x="2047" y="1588"/>
                  </a:lnTo>
                  <a:lnTo>
                    <a:pt x="2048" y="1588"/>
                  </a:lnTo>
                  <a:lnTo>
                    <a:pt x="2050" y="1588"/>
                  </a:lnTo>
                  <a:lnTo>
                    <a:pt x="2051" y="1588"/>
                  </a:lnTo>
                  <a:lnTo>
                    <a:pt x="2053" y="0"/>
                  </a:lnTo>
                  <a:lnTo>
                    <a:pt x="2054" y="0"/>
                  </a:lnTo>
                  <a:lnTo>
                    <a:pt x="2056" y="0"/>
                  </a:lnTo>
                  <a:lnTo>
                    <a:pt x="2057" y="0"/>
                  </a:lnTo>
                  <a:lnTo>
                    <a:pt x="2059" y="0"/>
                  </a:lnTo>
                  <a:lnTo>
                    <a:pt x="2060" y="0"/>
                  </a:lnTo>
                  <a:lnTo>
                    <a:pt x="2062" y="0"/>
                  </a:lnTo>
                  <a:lnTo>
                    <a:pt x="2063" y="0"/>
                  </a:lnTo>
                  <a:lnTo>
                    <a:pt x="2065" y="0"/>
                  </a:lnTo>
                  <a:lnTo>
                    <a:pt x="2066" y="0"/>
                  </a:lnTo>
                  <a:lnTo>
                    <a:pt x="2068" y="0"/>
                  </a:lnTo>
                  <a:lnTo>
                    <a:pt x="2069" y="0"/>
                  </a:lnTo>
                  <a:lnTo>
                    <a:pt x="2070" y="0"/>
                  </a:lnTo>
                  <a:lnTo>
                    <a:pt x="2072" y="0"/>
                  </a:lnTo>
                  <a:lnTo>
                    <a:pt x="2074" y="0"/>
                  </a:lnTo>
                  <a:lnTo>
                    <a:pt x="2075" y="0"/>
                  </a:lnTo>
                  <a:lnTo>
                    <a:pt x="2077" y="0"/>
                  </a:lnTo>
                  <a:lnTo>
                    <a:pt x="2078" y="0"/>
                  </a:lnTo>
                  <a:lnTo>
                    <a:pt x="2080" y="0"/>
                  </a:lnTo>
                  <a:lnTo>
                    <a:pt x="2081" y="0"/>
                  </a:lnTo>
                  <a:lnTo>
                    <a:pt x="2082" y="0"/>
                  </a:lnTo>
                  <a:lnTo>
                    <a:pt x="2084" y="0"/>
                  </a:lnTo>
                  <a:lnTo>
                    <a:pt x="2085" y="0"/>
                  </a:lnTo>
                  <a:lnTo>
                    <a:pt x="2087" y="0"/>
                  </a:lnTo>
                  <a:lnTo>
                    <a:pt x="2089" y="1588"/>
                  </a:lnTo>
                  <a:lnTo>
                    <a:pt x="2090" y="1588"/>
                  </a:lnTo>
                  <a:lnTo>
                    <a:pt x="2091" y="1588"/>
                  </a:lnTo>
                  <a:lnTo>
                    <a:pt x="2093" y="1588"/>
                  </a:lnTo>
                  <a:lnTo>
                    <a:pt x="2094" y="1588"/>
                  </a:lnTo>
                  <a:lnTo>
                    <a:pt x="2096" y="1588"/>
                  </a:lnTo>
                  <a:lnTo>
                    <a:pt x="2097" y="1588"/>
                  </a:lnTo>
                  <a:lnTo>
                    <a:pt x="2099" y="1588"/>
                  </a:lnTo>
                  <a:lnTo>
                    <a:pt x="2101" y="1588"/>
                  </a:lnTo>
                  <a:lnTo>
                    <a:pt x="2102" y="1588"/>
                  </a:lnTo>
                  <a:lnTo>
                    <a:pt x="2103" y="1588"/>
                  </a:lnTo>
                  <a:lnTo>
                    <a:pt x="2105" y="1588"/>
                  </a:lnTo>
                  <a:lnTo>
                    <a:pt x="2106" y="1588"/>
                  </a:lnTo>
                  <a:lnTo>
                    <a:pt x="2108" y="1588"/>
                  </a:lnTo>
                  <a:lnTo>
                    <a:pt x="2109" y="1588"/>
                  </a:lnTo>
                  <a:lnTo>
                    <a:pt x="2111" y="1588"/>
                  </a:lnTo>
                  <a:lnTo>
                    <a:pt x="2112" y="1588"/>
                  </a:lnTo>
                  <a:lnTo>
                    <a:pt x="2114" y="1588"/>
                  </a:lnTo>
                  <a:lnTo>
                    <a:pt x="2115" y="1588"/>
                  </a:lnTo>
                  <a:lnTo>
                    <a:pt x="2117" y="1588"/>
                  </a:lnTo>
                  <a:lnTo>
                    <a:pt x="2118" y="1588"/>
                  </a:lnTo>
                  <a:lnTo>
                    <a:pt x="2120" y="1588"/>
                  </a:lnTo>
                  <a:lnTo>
                    <a:pt x="2121" y="1588"/>
                  </a:lnTo>
                  <a:lnTo>
                    <a:pt x="2123" y="1588"/>
                  </a:lnTo>
                  <a:lnTo>
                    <a:pt x="2124" y="1588"/>
                  </a:lnTo>
                  <a:lnTo>
                    <a:pt x="2126" y="1588"/>
                  </a:lnTo>
                  <a:lnTo>
                    <a:pt x="2127" y="1588"/>
                  </a:lnTo>
                  <a:lnTo>
                    <a:pt x="2128" y="1588"/>
                  </a:lnTo>
                  <a:lnTo>
                    <a:pt x="2130" y="1588"/>
                  </a:lnTo>
                  <a:lnTo>
                    <a:pt x="2132" y="1588"/>
                  </a:lnTo>
                  <a:lnTo>
                    <a:pt x="2133" y="1588"/>
                  </a:lnTo>
                  <a:lnTo>
                    <a:pt x="2135" y="1588"/>
                  </a:lnTo>
                  <a:lnTo>
                    <a:pt x="2136" y="1588"/>
                  </a:lnTo>
                  <a:lnTo>
                    <a:pt x="2138" y="1588"/>
                  </a:lnTo>
                  <a:lnTo>
                    <a:pt x="2139" y="1588"/>
                  </a:lnTo>
                  <a:lnTo>
                    <a:pt x="2140" y="1588"/>
                  </a:lnTo>
                  <a:lnTo>
                    <a:pt x="2142" y="1588"/>
                  </a:lnTo>
                  <a:lnTo>
                    <a:pt x="2144" y="1588"/>
                  </a:lnTo>
                  <a:lnTo>
                    <a:pt x="2145" y="1588"/>
                  </a:lnTo>
                  <a:lnTo>
                    <a:pt x="2147" y="1588"/>
                  </a:lnTo>
                  <a:lnTo>
                    <a:pt x="2148" y="1588"/>
                  </a:lnTo>
                  <a:lnTo>
                    <a:pt x="2150" y="1588"/>
                  </a:lnTo>
                  <a:lnTo>
                    <a:pt x="2151" y="1588"/>
                  </a:lnTo>
                  <a:lnTo>
                    <a:pt x="2152" y="1588"/>
                  </a:lnTo>
                  <a:lnTo>
                    <a:pt x="2154" y="1588"/>
                  </a:lnTo>
                  <a:lnTo>
                    <a:pt x="2155" y="1588"/>
                  </a:lnTo>
                  <a:lnTo>
                    <a:pt x="2157" y="1588"/>
                  </a:lnTo>
                  <a:lnTo>
                    <a:pt x="2159" y="1588"/>
                  </a:lnTo>
                  <a:lnTo>
                    <a:pt x="2160" y="1588"/>
                  </a:lnTo>
                  <a:lnTo>
                    <a:pt x="2161" y="1588"/>
                  </a:lnTo>
                  <a:lnTo>
                    <a:pt x="2163" y="1588"/>
                  </a:lnTo>
                  <a:lnTo>
                    <a:pt x="2164" y="1588"/>
                  </a:lnTo>
                  <a:lnTo>
                    <a:pt x="2166" y="1588"/>
                  </a:lnTo>
                  <a:lnTo>
                    <a:pt x="2167" y="1588"/>
                  </a:lnTo>
                  <a:lnTo>
                    <a:pt x="2169" y="1588"/>
                  </a:lnTo>
                  <a:lnTo>
                    <a:pt x="2170" y="1588"/>
                  </a:lnTo>
                  <a:lnTo>
                    <a:pt x="2172" y="1588"/>
                  </a:lnTo>
                  <a:lnTo>
                    <a:pt x="2173" y="1588"/>
                  </a:lnTo>
                  <a:lnTo>
                    <a:pt x="2175" y="1588"/>
                  </a:lnTo>
                  <a:lnTo>
                    <a:pt x="2176" y="1588"/>
                  </a:lnTo>
                  <a:lnTo>
                    <a:pt x="2178" y="1588"/>
                  </a:lnTo>
                  <a:lnTo>
                    <a:pt x="2179" y="1588"/>
                  </a:lnTo>
                  <a:lnTo>
                    <a:pt x="2181" y="1588"/>
                  </a:lnTo>
                  <a:lnTo>
                    <a:pt x="2182" y="1588"/>
                  </a:lnTo>
                  <a:lnTo>
                    <a:pt x="2184" y="1588"/>
                  </a:lnTo>
                  <a:lnTo>
                    <a:pt x="2185" y="1588"/>
                  </a:lnTo>
                  <a:lnTo>
                    <a:pt x="2187" y="1588"/>
                  </a:lnTo>
                  <a:lnTo>
                    <a:pt x="2188" y="1588"/>
                  </a:lnTo>
                  <a:lnTo>
                    <a:pt x="2190" y="1588"/>
                  </a:lnTo>
                  <a:lnTo>
                    <a:pt x="2191" y="1588"/>
                  </a:lnTo>
                  <a:lnTo>
                    <a:pt x="2193" y="1588"/>
                  </a:lnTo>
                  <a:lnTo>
                    <a:pt x="2194" y="1588"/>
                  </a:lnTo>
                  <a:lnTo>
                    <a:pt x="2196" y="1588"/>
                  </a:lnTo>
                  <a:lnTo>
                    <a:pt x="2197" y="1588"/>
                  </a:lnTo>
                  <a:lnTo>
                    <a:pt x="2199" y="1588"/>
                  </a:lnTo>
                  <a:lnTo>
                    <a:pt x="2200" y="1588"/>
                  </a:lnTo>
                  <a:lnTo>
                    <a:pt x="2202" y="1588"/>
                  </a:lnTo>
                  <a:lnTo>
                    <a:pt x="2203" y="1588"/>
                  </a:lnTo>
                  <a:lnTo>
                    <a:pt x="2205" y="1588"/>
                  </a:lnTo>
                  <a:lnTo>
                    <a:pt x="2206" y="1588"/>
                  </a:lnTo>
                  <a:lnTo>
                    <a:pt x="2208" y="1588"/>
                  </a:lnTo>
                  <a:lnTo>
                    <a:pt x="2209" y="1588"/>
                  </a:lnTo>
                  <a:lnTo>
                    <a:pt x="2210" y="1588"/>
                  </a:lnTo>
                  <a:lnTo>
                    <a:pt x="2212" y="1588"/>
                  </a:lnTo>
                  <a:lnTo>
                    <a:pt x="2213" y="1588"/>
                  </a:lnTo>
                  <a:lnTo>
                    <a:pt x="2215" y="1588"/>
                  </a:lnTo>
                  <a:lnTo>
                    <a:pt x="2217" y="1588"/>
                  </a:lnTo>
                  <a:lnTo>
                    <a:pt x="2218" y="1588"/>
                  </a:lnTo>
                  <a:lnTo>
                    <a:pt x="2220" y="1588"/>
                  </a:lnTo>
                  <a:lnTo>
                    <a:pt x="2221" y="1588"/>
                  </a:lnTo>
                  <a:lnTo>
                    <a:pt x="2222" y="1588"/>
                  </a:lnTo>
                  <a:lnTo>
                    <a:pt x="2224" y="1588"/>
                  </a:lnTo>
                  <a:lnTo>
                    <a:pt x="2225" y="1588"/>
                  </a:lnTo>
                  <a:lnTo>
                    <a:pt x="2227" y="1588"/>
                  </a:lnTo>
                  <a:lnTo>
                    <a:pt x="2228" y="1588"/>
                  </a:lnTo>
                  <a:lnTo>
                    <a:pt x="2230" y="1588"/>
                  </a:lnTo>
                  <a:lnTo>
                    <a:pt x="2231" y="1588"/>
                  </a:lnTo>
                  <a:lnTo>
                    <a:pt x="2233" y="1588"/>
                  </a:lnTo>
                  <a:lnTo>
                    <a:pt x="2234" y="1588"/>
                  </a:lnTo>
                  <a:lnTo>
                    <a:pt x="2236" y="1588"/>
                  </a:lnTo>
                  <a:lnTo>
                    <a:pt x="2237" y="1588"/>
                  </a:lnTo>
                  <a:lnTo>
                    <a:pt x="2239" y="1588"/>
                  </a:lnTo>
                  <a:lnTo>
                    <a:pt x="2240" y="1588"/>
                  </a:lnTo>
                  <a:lnTo>
                    <a:pt x="2242" y="1588"/>
                  </a:lnTo>
                  <a:lnTo>
                    <a:pt x="2243" y="1588"/>
                  </a:lnTo>
                  <a:lnTo>
                    <a:pt x="2245" y="1588"/>
                  </a:lnTo>
                  <a:lnTo>
                    <a:pt x="2246" y="1588"/>
                  </a:lnTo>
                  <a:lnTo>
                    <a:pt x="2248" y="1588"/>
                  </a:lnTo>
                  <a:lnTo>
                    <a:pt x="2249" y="1588"/>
                  </a:lnTo>
                  <a:lnTo>
                    <a:pt x="2251" y="1588"/>
                  </a:lnTo>
                  <a:lnTo>
                    <a:pt x="2252" y="1588"/>
                  </a:lnTo>
                  <a:lnTo>
                    <a:pt x="2254" y="1588"/>
                  </a:lnTo>
                  <a:lnTo>
                    <a:pt x="2255" y="1588"/>
                  </a:lnTo>
                  <a:lnTo>
                    <a:pt x="2257" y="1588"/>
                  </a:lnTo>
                  <a:lnTo>
                    <a:pt x="2258" y="1588"/>
                  </a:lnTo>
                  <a:lnTo>
                    <a:pt x="2260" y="1588"/>
                  </a:lnTo>
                  <a:lnTo>
                    <a:pt x="2261" y="1588"/>
                  </a:lnTo>
                  <a:lnTo>
                    <a:pt x="2263" y="1588"/>
                  </a:lnTo>
                  <a:lnTo>
                    <a:pt x="2264" y="1588"/>
                  </a:lnTo>
                  <a:lnTo>
                    <a:pt x="2266" y="1588"/>
                  </a:lnTo>
                  <a:lnTo>
                    <a:pt x="2267" y="1588"/>
                  </a:lnTo>
                  <a:lnTo>
                    <a:pt x="2269" y="1588"/>
                  </a:lnTo>
                  <a:lnTo>
                    <a:pt x="2270" y="1588"/>
                  </a:lnTo>
                  <a:lnTo>
                    <a:pt x="2271" y="1588"/>
                  </a:lnTo>
                  <a:lnTo>
                    <a:pt x="2273" y="1588"/>
                  </a:lnTo>
                  <a:lnTo>
                    <a:pt x="2275" y="1588"/>
                  </a:lnTo>
                  <a:lnTo>
                    <a:pt x="2276" y="1588"/>
                  </a:lnTo>
                  <a:lnTo>
                    <a:pt x="2278" y="1588"/>
                  </a:lnTo>
                  <a:lnTo>
                    <a:pt x="2279" y="1588"/>
                  </a:lnTo>
                  <a:lnTo>
                    <a:pt x="2280" y="1588"/>
                  </a:lnTo>
                  <a:lnTo>
                    <a:pt x="2282" y="1588"/>
                  </a:lnTo>
                  <a:lnTo>
                    <a:pt x="2283" y="1588"/>
                  </a:lnTo>
                  <a:lnTo>
                    <a:pt x="2285" y="1588"/>
                  </a:lnTo>
                  <a:lnTo>
                    <a:pt x="2287" y="1588"/>
                  </a:lnTo>
                  <a:lnTo>
                    <a:pt x="2288" y="1588"/>
                  </a:lnTo>
                  <a:lnTo>
                    <a:pt x="2290" y="1588"/>
                  </a:lnTo>
                  <a:lnTo>
                    <a:pt x="2291" y="1588"/>
                  </a:lnTo>
                  <a:lnTo>
                    <a:pt x="2292" y="1588"/>
                  </a:lnTo>
                  <a:lnTo>
                    <a:pt x="2294" y="1588"/>
                  </a:lnTo>
                  <a:lnTo>
                    <a:pt x="2295" y="1588"/>
                  </a:lnTo>
                  <a:lnTo>
                    <a:pt x="2297" y="1588"/>
                  </a:lnTo>
                  <a:lnTo>
                    <a:pt x="2298" y="1588"/>
                  </a:lnTo>
                  <a:lnTo>
                    <a:pt x="2300" y="1588"/>
                  </a:lnTo>
                  <a:lnTo>
                    <a:pt x="2301" y="1588"/>
                  </a:lnTo>
                  <a:lnTo>
                    <a:pt x="2303" y="1588"/>
                  </a:lnTo>
                  <a:lnTo>
                    <a:pt x="2304" y="1588"/>
                  </a:lnTo>
                  <a:lnTo>
                    <a:pt x="2306" y="1588"/>
                  </a:lnTo>
                  <a:lnTo>
                    <a:pt x="2307" y="1588"/>
                  </a:lnTo>
                  <a:lnTo>
                    <a:pt x="2309" y="1588"/>
                  </a:lnTo>
                  <a:lnTo>
                    <a:pt x="2310" y="1588"/>
                  </a:lnTo>
                  <a:lnTo>
                    <a:pt x="2312" y="1588"/>
                  </a:lnTo>
                  <a:lnTo>
                    <a:pt x="2313" y="1588"/>
                  </a:lnTo>
                  <a:lnTo>
                    <a:pt x="2315" y="1588"/>
                  </a:lnTo>
                  <a:lnTo>
                    <a:pt x="2316" y="1588"/>
                  </a:lnTo>
                  <a:lnTo>
                    <a:pt x="2318" y="1588"/>
                  </a:lnTo>
                  <a:lnTo>
                    <a:pt x="2319" y="1588"/>
                  </a:lnTo>
                  <a:lnTo>
                    <a:pt x="2321" y="1588"/>
                  </a:lnTo>
                  <a:lnTo>
                    <a:pt x="2322" y="1588"/>
                  </a:lnTo>
                  <a:lnTo>
                    <a:pt x="2324" y="1588"/>
                  </a:lnTo>
                  <a:lnTo>
                    <a:pt x="2325" y="1588"/>
                  </a:lnTo>
                  <a:lnTo>
                    <a:pt x="2327" y="1588"/>
                  </a:lnTo>
                  <a:lnTo>
                    <a:pt x="2328" y="1588"/>
                  </a:lnTo>
                  <a:lnTo>
                    <a:pt x="2330" y="1588"/>
                  </a:lnTo>
                  <a:lnTo>
                    <a:pt x="2331" y="1588"/>
                  </a:lnTo>
                  <a:lnTo>
                    <a:pt x="2333" y="1588"/>
                  </a:lnTo>
                  <a:lnTo>
                    <a:pt x="2334" y="1588"/>
                  </a:lnTo>
                  <a:lnTo>
                    <a:pt x="2336" y="1588"/>
                  </a:lnTo>
                  <a:lnTo>
                    <a:pt x="2337" y="1588"/>
                  </a:lnTo>
                  <a:lnTo>
                    <a:pt x="2339" y="1588"/>
                  </a:lnTo>
                  <a:lnTo>
                    <a:pt x="2340" y="1588"/>
                  </a:lnTo>
                  <a:lnTo>
                    <a:pt x="2341" y="1588"/>
                  </a:lnTo>
                  <a:lnTo>
                    <a:pt x="2343" y="1588"/>
                  </a:lnTo>
                  <a:lnTo>
                    <a:pt x="2345" y="1588"/>
                  </a:lnTo>
                  <a:lnTo>
                    <a:pt x="2346" y="1588"/>
                  </a:lnTo>
                  <a:lnTo>
                    <a:pt x="2348" y="1588"/>
                  </a:lnTo>
                  <a:lnTo>
                    <a:pt x="2349" y="1588"/>
                  </a:lnTo>
                  <a:lnTo>
                    <a:pt x="2350" y="1588"/>
                  </a:lnTo>
                  <a:lnTo>
                    <a:pt x="2352" y="1588"/>
                  </a:lnTo>
                  <a:lnTo>
                    <a:pt x="2353" y="1588"/>
                  </a:lnTo>
                  <a:lnTo>
                    <a:pt x="2355" y="1588"/>
                  </a:lnTo>
                  <a:lnTo>
                    <a:pt x="2356" y="1588"/>
                  </a:lnTo>
                  <a:lnTo>
                    <a:pt x="2358" y="1588"/>
                  </a:lnTo>
                  <a:lnTo>
                    <a:pt x="2360" y="1588"/>
                  </a:lnTo>
                  <a:lnTo>
                    <a:pt x="2361" y="1588"/>
                  </a:lnTo>
                  <a:lnTo>
                    <a:pt x="2362" y="1588"/>
                  </a:lnTo>
                  <a:lnTo>
                    <a:pt x="2364" y="1588"/>
                  </a:lnTo>
                  <a:lnTo>
                    <a:pt x="2365" y="1588"/>
                  </a:lnTo>
                  <a:lnTo>
                    <a:pt x="2367" y="1588"/>
                  </a:lnTo>
                  <a:lnTo>
                    <a:pt x="2368" y="1588"/>
                  </a:lnTo>
                  <a:lnTo>
                    <a:pt x="2370" y="1588"/>
                  </a:lnTo>
                  <a:lnTo>
                    <a:pt x="2371" y="1588"/>
                  </a:lnTo>
                  <a:lnTo>
                    <a:pt x="2373" y="1588"/>
                  </a:lnTo>
                  <a:lnTo>
                    <a:pt x="2374" y="1588"/>
                  </a:lnTo>
                  <a:lnTo>
                    <a:pt x="2376" y="1588"/>
                  </a:lnTo>
                  <a:lnTo>
                    <a:pt x="2377" y="1588"/>
                  </a:lnTo>
                  <a:lnTo>
                    <a:pt x="2379" y="1588"/>
                  </a:lnTo>
                  <a:lnTo>
                    <a:pt x="2380" y="1588"/>
                  </a:lnTo>
                  <a:lnTo>
                    <a:pt x="2382" y="1588"/>
                  </a:lnTo>
                  <a:lnTo>
                    <a:pt x="2383" y="1588"/>
                  </a:lnTo>
                  <a:lnTo>
                    <a:pt x="2385" y="1588"/>
                  </a:lnTo>
                  <a:lnTo>
                    <a:pt x="2386" y="1588"/>
                  </a:lnTo>
                  <a:lnTo>
                    <a:pt x="2388" y="1588"/>
                  </a:lnTo>
                  <a:lnTo>
                    <a:pt x="2389" y="1588"/>
                  </a:lnTo>
                  <a:lnTo>
                    <a:pt x="2391" y="1588"/>
                  </a:lnTo>
                  <a:lnTo>
                    <a:pt x="2392" y="1588"/>
                  </a:lnTo>
                  <a:lnTo>
                    <a:pt x="2394" y="1588"/>
                  </a:lnTo>
                  <a:lnTo>
                    <a:pt x="2395" y="1588"/>
                  </a:lnTo>
                  <a:lnTo>
                    <a:pt x="2397" y="1588"/>
                  </a:lnTo>
                  <a:lnTo>
                    <a:pt x="2398" y="1588"/>
                  </a:lnTo>
                  <a:lnTo>
                    <a:pt x="2399" y="1588"/>
                  </a:lnTo>
                  <a:lnTo>
                    <a:pt x="2401" y="1588"/>
                  </a:lnTo>
                  <a:lnTo>
                    <a:pt x="2403" y="1588"/>
                  </a:lnTo>
                  <a:lnTo>
                    <a:pt x="2404" y="1588"/>
                  </a:lnTo>
                  <a:lnTo>
                    <a:pt x="2406" y="1588"/>
                  </a:lnTo>
                  <a:lnTo>
                    <a:pt x="2407" y="1588"/>
                  </a:lnTo>
                  <a:lnTo>
                    <a:pt x="2409" y="1588"/>
                  </a:lnTo>
                  <a:lnTo>
                    <a:pt x="2410" y="1588"/>
                  </a:lnTo>
                  <a:lnTo>
                    <a:pt x="2411" y="1588"/>
                  </a:lnTo>
                  <a:lnTo>
                    <a:pt x="2413" y="1588"/>
                  </a:lnTo>
                  <a:lnTo>
                    <a:pt x="2414" y="1588"/>
                  </a:lnTo>
                  <a:lnTo>
                    <a:pt x="2416" y="1588"/>
                  </a:lnTo>
                  <a:lnTo>
                    <a:pt x="2418" y="1588"/>
                  </a:lnTo>
                  <a:lnTo>
                    <a:pt x="2419" y="1588"/>
                  </a:lnTo>
                  <a:lnTo>
                    <a:pt x="2420" y="1588"/>
                  </a:lnTo>
                  <a:lnTo>
                    <a:pt x="2422" y="1588"/>
                  </a:lnTo>
                  <a:lnTo>
                    <a:pt x="2423" y="1588"/>
                  </a:lnTo>
                  <a:lnTo>
                    <a:pt x="2425" y="1588"/>
                  </a:lnTo>
                  <a:lnTo>
                    <a:pt x="2426" y="1588"/>
                  </a:lnTo>
                  <a:lnTo>
                    <a:pt x="2428" y="1588"/>
                  </a:lnTo>
                  <a:lnTo>
                    <a:pt x="2430" y="1588"/>
                  </a:lnTo>
                  <a:lnTo>
                    <a:pt x="2431" y="1588"/>
                  </a:lnTo>
                  <a:lnTo>
                    <a:pt x="2432" y="1588"/>
                  </a:lnTo>
                  <a:lnTo>
                    <a:pt x="2434" y="1588"/>
                  </a:lnTo>
                  <a:lnTo>
                    <a:pt x="2435" y="1588"/>
                  </a:lnTo>
                  <a:lnTo>
                    <a:pt x="2437" y="1588"/>
                  </a:lnTo>
                  <a:lnTo>
                    <a:pt x="2438" y="1588"/>
                  </a:lnTo>
                  <a:lnTo>
                    <a:pt x="2440" y="1588"/>
                  </a:lnTo>
                  <a:lnTo>
                    <a:pt x="2441" y="1588"/>
                  </a:lnTo>
                  <a:lnTo>
                    <a:pt x="2443" y="1588"/>
                  </a:lnTo>
                  <a:lnTo>
                    <a:pt x="2444" y="1588"/>
                  </a:lnTo>
                  <a:lnTo>
                    <a:pt x="2446" y="1588"/>
                  </a:lnTo>
                  <a:lnTo>
                    <a:pt x="2447" y="1588"/>
                  </a:lnTo>
                  <a:lnTo>
                    <a:pt x="2449" y="1588"/>
                  </a:lnTo>
                  <a:lnTo>
                    <a:pt x="2450" y="1588"/>
                  </a:lnTo>
                  <a:lnTo>
                    <a:pt x="2452" y="1588"/>
                  </a:lnTo>
                  <a:lnTo>
                    <a:pt x="2453" y="1588"/>
                  </a:lnTo>
                  <a:lnTo>
                    <a:pt x="2455" y="1588"/>
                  </a:lnTo>
                  <a:lnTo>
                    <a:pt x="2456" y="1588"/>
                  </a:lnTo>
                  <a:lnTo>
                    <a:pt x="2457" y="1588"/>
                  </a:lnTo>
                  <a:lnTo>
                    <a:pt x="2459" y="1588"/>
                  </a:lnTo>
                  <a:lnTo>
                    <a:pt x="2461" y="1588"/>
                  </a:lnTo>
                  <a:lnTo>
                    <a:pt x="2462" y="1588"/>
                  </a:lnTo>
                  <a:lnTo>
                    <a:pt x="2464" y="1588"/>
                  </a:lnTo>
                  <a:lnTo>
                    <a:pt x="2465" y="1588"/>
                  </a:lnTo>
                  <a:lnTo>
                    <a:pt x="2467" y="1588"/>
                  </a:lnTo>
                  <a:lnTo>
                    <a:pt x="2468" y="1588"/>
                  </a:lnTo>
                  <a:lnTo>
                    <a:pt x="2469" y="1588"/>
                  </a:lnTo>
                  <a:lnTo>
                    <a:pt x="2471" y="1588"/>
                  </a:lnTo>
                  <a:lnTo>
                    <a:pt x="2473" y="1588"/>
                  </a:lnTo>
                  <a:lnTo>
                    <a:pt x="2474" y="1588"/>
                  </a:lnTo>
                  <a:lnTo>
                    <a:pt x="2476" y="1588"/>
                  </a:lnTo>
                  <a:lnTo>
                    <a:pt x="2477" y="1588"/>
                  </a:lnTo>
                  <a:lnTo>
                    <a:pt x="2479" y="1588"/>
                  </a:lnTo>
                  <a:lnTo>
                    <a:pt x="2480" y="1588"/>
                  </a:lnTo>
                  <a:lnTo>
                    <a:pt x="2481" y="1588"/>
                  </a:lnTo>
                  <a:lnTo>
                    <a:pt x="2483" y="1588"/>
                  </a:lnTo>
                  <a:lnTo>
                    <a:pt x="2484" y="1588"/>
                  </a:lnTo>
                  <a:lnTo>
                    <a:pt x="2486" y="1588"/>
                  </a:lnTo>
                  <a:lnTo>
                    <a:pt x="2488" y="1588"/>
                  </a:lnTo>
                  <a:lnTo>
                    <a:pt x="2489" y="1588"/>
                  </a:lnTo>
                  <a:lnTo>
                    <a:pt x="2490" y="1588"/>
                  </a:lnTo>
                  <a:lnTo>
                    <a:pt x="2492" y="1588"/>
                  </a:lnTo>
                  <a:lnTo>
                    <a:pt x="2493" y="1588"/>
                  </a:lnTo>
                  <a:lnTo>
                    <a:pt x="2495" y="1588"/>
                  </a:lnTo>
                  <a:lnTo>
                    <a:pt x="2496" y="1588"/>
                  </a:lnTo>
                  <a:lnTo>
                    <a:pt x="2498" y="1588"/>
                  </a:lnTo>
                  <a:lnTo>
                    <a:pt x="2499" y="1588"/>
                  </a:lnTo>
                  <a:lnTo>
                    <a:pt x="2501" y="1588"/>
                  </a:lnTo>
                  <a:lnTo>
                    <a:pt x="2502" y="1588"/>
                  </a:lnTo>
                  <a:lnTo>
                    <a:pt x="2504" y="1588"/>
                  </a:lnTo>
                  <a:lnTo>
                    <a:pt x="2505" y="1588"/>
                  </a:lnTo>
                  <a:lnTo>
                    <a:pt x="2507" y="1588"/>
                  </a:lnTo>
                  <a:lnTo>
                    <a:pt x="2508" y="1588"/>
                  </a:lnTo>
                  <a:lnTo>
                    <a:pt x="2510" y="1588"/>
                  </a:lnTo>
                  <a:lnTo>
                    <a:pt x="2511" y="1588"/>
                  </a:lnTo>
                  <a:lnTo>
                    <a:pt x="2513" y="1588"/>
                  </a:lnTo>
                  <a:lnTo>
                    <a:pt x="2514" y="1588"/>
                  </a:lnTo>
                  <a:lnTo>
                    <a:pt x="2516" y="1588"/>
                  </a:lnTo>
                  <a:lnTo>
                    <a:pt x="2517" y="1588"/>
                  </a:lnTo>
                  <a:lnTo>
                    <a:pt x="2519" y="1588"/>
                  </a:lnTo>
                  <a:lnTo>
                    <a:pt x="2520" y="1588"/>
                  </a:lnTo>
                  <a:lnTo>
                    <a:pt x="2522" y="1588"/>
                  </a:lnTo>
                  <a:lnTo>
                    <a:pt x="2523" y="1588"/>
                  </a:lnTo>
                  <a:lnTo>
                    <a:pt x="2525" y="1588"/>
                  </a:lnTo>
                  <a:lnTo>
                    <a:pt x="2526" y="1588"/>
                  </a:lnTo>
                  <a:lnTo>
                    <a:pt x="2528" y="1588"/>
                  </a:lnTo>
                  <a:lnTo>
                    <a:pt x="2529" y="1588"/>
                  </a:lnTo>
                  <a:lnTo>
                    <a:pt x="2531" y="1588"/>
                  </a:lnTo>
                  <a:lnTo>
                    <a:pt x="2532" y="1588"/>
                  </a:lnTo>
                  <a:lnTo>
                    <a:pt x="2534" y="1588"/>
                  </a:lnTo>
                  <a:lnTo>
                    <a:pt x="2535" y="1588"/>
                  </a:lnTo>
                  <a:lnTo>
                    <a:pt x="2537" y="1588"/>
                  </a:lnTo>
                  <a:lnTo>
                    <a:pt x="2538" y="1588"/>
                  </a:lnTo>
                  <a:lnTo>
                    <a:pt x="2539" y="1588"/>
                  </a:lnTo>
                  <a:lnTo>
                    <a:pt x="2541" y="1588"/>
                  </a:lnTo>
                  <a:lnTo>
                    <a:pt x="2542" y="1588"/>
                  </a:lnTo>
                  <a:lnTo>
                    <a:pt x="2544" y="1588"/>
                  </a:lnTo>
                  <a:lnTo>
                    <a:pt x="2546" y="1588"/>
                  </a:lnTo>
                  <a:lnTo>
                    <a:pt x="2547" y="1588"/>
                  </a:lnTo>
                  <a:lnTo>
                    <a:pt x="2549" y="1588"/>
                  </a:lnTo>
                  <a:lnTo>
                    <a:pt x="2550" y="1588"/>
                  </a:lnTo>
                  <a:lnTo>
                    <a:pt x="2551" y="1588"/>
                  </a:lnTo>
                  <a:lnTo>
                    <a:pt x="2553" y="1588"/>
                  </a:lnTo>
                  <a:lnTo>
                    <a:pt x="2554" y="1588"/>
                  </a:lnTo>
                  <a:lnTo>
                    <a:pt x="2556" y="1588"/>
                  </a:lnTo>
                  <a:lnTo>
                    <a:pt x="2557" y="1588"/>
                  </a:lnTo>
                  <a:lnTo>
                    <a:pt x="2559" y="1588"/>
                  </a:lnTo>
                  <a:lnTo>
                    <a:pt x="2560" y="1588"/>
                  </a:lnTo>
                  <a:lnTo>
                    <a:pt x="2562" y="1588"/>
                  </a:lnTo>
                  <a:lnTo>
                    <a:pt x="2563" y="1588"/>
                  </a:lnTo>
                  <a:lnTo>
                    <a:pt x="2565" y="1588"/>
                  </a:lnTo>
                  <a:lnTo>
                    <a:pt x="2566" y="1588"/>
                  </a:lnTo>
                  <a:lnTo>
                    <a:pt x="2568" y="1588"/>
                  </a:lnTo>
                  <a:lnTo>
                    <a:pt x="2569" y="1588"/>
                  </a:lnTo>
                  <a:lnTo>
                    <a:pt x="2571" y="1588"/>
                  </a:lnTo>
                  <a:lnTo>
                    <a:pt x="2572" y="1588"/>
                  </a:lnTo>
                  <a:lnTo>
                    <a:pt x="2574" y="1588"/>
                  </a:lnTo>
                  <a:lnTo>
                    <a:pt x="2575" y="1588"/>
                  </a:lnTo>
                  <a:lnTo>
                    <a:pt x="2577" y="1588"/>
                  </a:lnTo>
                  <a:lnTo>
                    <a:pt x="2578" y="1588"/>
                  </a:lnTo>
                  <a:lnTo>
                    <a:pt x="2580" y="1588"/>
                  </a:lnTo>
                  <a:lnTo>
                    <a:pt x="2581" y="1588"/>
                  </a:lnTo>
                  <a:lnTo>
                    <a:pt x="2583" y="1588"/>
                  </a:lnTo>
                  <a:lnTo>
                    <a:pt x="2584" y="1588"/>
                  </a:lnTo>
                  <a:lnTo>
                    <a:pt x="2586" y="1588"/>
                  </a:lnTo>
                  <a:lnTo>
                    <a:pt x="2587" y="1588"/>
                  </a:lnTo>
                  <a:lnTo>
                    <a:pt x="2589" y="1588"/>
                  </a:lnTo>
                  <a:lnTo>
                    <a:pt x="2590" y="1588"/>
                  </a:lnTo>
                  <a:lnTo>
                    <a:pt x="2592" y="1588"/>
                  </a:lnTo>
                  <a:lnTo>
                    <a:pt x="2593" y="1588"/>
                  </a:lnTo>
                  <a:lnTo>
                    <a:pt x="2595" y="1588"/>
                  </a:lnTo>
                  <a:lnTo>
                    <a:pt x="2596" y="1588"/>
                  </a:lnTo>
                  <a:lnTo>
                    <a:pt x="2598" y="1588"/>
                  </a:lnTo>
                  <a:lnTo>
                    <a:pt x="2599" y="1588"/>
                  </a:lnTo>
                  <a:lnTo>
                    <a:pt x="2600" y="1588"/>
                  </a:lnTo>
                  <a:lnTo>
                    <a:pt x="2602" y="1588"/>
                  </a:lnTo>
                  <a:lnTo>
                    <a:pt x="2604" y="1588"/>
                  </a:lnTo>
                  <a:lnTo>
                    <a:pt x="2605" y="1588"/>
                  </a:lnTo>
                  <a:lnTo>
                    <a:pt x="2607" y="1588"/>
                  </a:lnTo>
                  <a:lnTo>
                    <a:pt x="2608" y="1588"/>
                  </a:lnTo>
                  <a:lnTo>
                    <a:pt x="2609" y="1588"/>
                  </a:lnTo>
                  <a:lnTo>
                    <a:pt x="2611" y="1588"/>
                  </a:lnTo>
                  <a:lnTo>
                    <a:pt x="2612" y="1588"/>
                  </a:lnTo>
                  <a:lnTo>
                    <a:pt x="2614" y="1588"/>
                  </a:lnTo>
                  <a:lnTo>
                    <a:pt x="2615" y="1588"/>
                  </a:lnTo>
                  <a:lnTo>
                    <a:pt x="2617" y="1588"/>
                  </a:lnTo>
                  <a:lnTo>
                    <a:pt x="2619" y="1588"/>
                  </a:lnTo>
                  <a:lnTo>
                    <a:pt x="2620" y="1588"/>
                  </a:lnTo>
                  <a:lnTo>
                    <a:pt x="2621" y="1588"/>
                  </a:lnTo>
                  <a:lnTo>
                    <a:pt x="2623" y="1588"/>
                  </a:lnTo>
                  <a:lnTo>
                    <a:pt x="2624" y="1588"/>
                  </a:lnTo>
                  <a:lnTo>
                    <a:pt x="2626" y="1588"/>
                  </a:lnTo>
                  <a:lnTo>
                    <a:pt x="2627" y="1588"/>
                  </a:lnTo>
                  <a:lnTo>
                    <a:pt x="2629" y="1588"/>
                  </a:lnTo>
                  <a:lnTo>
                    <a:pt x="2630" y="1588"/>
                  </a:lnTo>
                  <a:lnTo>
                    <a:pt x="2632" y="1588"/>
                  </a:lnTo>
                  <a:lnTo>
                    <a:pt x="2633" y="1588"/>
                  </a:lnTo>
                  <a:lnTo>
                    <a:pt x="2635" y="1588"/>
                  </a:lnTo>
                  <a:lnTo>
                    <a:pt x="2636" y="1588"/>
                  </a:lnTo>
                  <a:lnTo>
                    <a:pt x="2638" y="1588"/>
                  </a:lnTo>
                  <a:lnTo>
                    <a:pt x="2639" y="1588"/>
                  </a:lnTo>
                  <a:lnTo>
                    <a:pt x="2641" y="1588"/>
                  </a:lnTo>
                  <a:lnTo>
                    <a:pt x="2642" y="1588"/>
                  </a:lnTo>
                  <a:lnTo>
                    <a:pt x="2644" y="1588"/>
                  </a:lnTo>
                  <a:lnTo>
                    <a:pt x="2645" y="1588"/>
                  </a:lnTo>
                  <a:lnTo>
                    <a:pt x="2647" y="1588"/>
                  </a:lnTo>
                  <a:lnTo>
                    <a:pt x="2648" y="1588"/>
                  </a:lnTo>
                  <a:lnTo>
                    <a:pt x="2650" y="1588"/>
                  </a:lnTo>
                  <a:lnTo>
                    <a:pt x="2651" y="1588"/>
                  </a:lnTo>
                  <a:lnTo>
                    <a:pt x="2653" y="1588"/>
                  </a:lnTo>
                  <a:lnTo>
                    <a:pt x="2654" y="1588"/>
                  </a:lnTo>
                  <a:lnTo>
                    <a:pt x="2656" y="1588"/>
                  </a:lnTo>
                  <a:lnTo>
                    <a:pt x="2657" y="1588"/>
                  </a:lnTo>
                  <a:lnTo>
                    <a:pt x="2658" y="1588"/>
                  </a:lnTo>
                  <a:lnTo>
                    <a:pt x="2660" y="1588"/>
                  </a:lnTo>
                  <a:lnTo>
                    <a:pt x="2662" y="1588"/>
                  </a:lnTo>
                  <a:lnTo>
                    <a:pt x="2663" y="1588"/>
                  </a:lnTo>
                  <a:lnTo>
                    <a:pt x="2665" y="1588"/>
                  </a:lnTo>
                  <a:lnTo>
                    <a:pt x="2666" y="1588"/>
                  </a:lnTo>
                  <a:lnTo>
                    <a:pt x="2668" y="1588"/>
                  </a:lnTo>
                  <a:lnTo>
                    <a:pt x="2669" y="1588"/>
                  </a:lnTo>
                  <a:lnTo>
                    <a:pt x="2670" y="1588"/>
                  </a:lnTo>
                  <a:lnTo>
                    <a:pt x="2672" y="1588"/>
                  </a:lnTo>
                  <a:lnTo>
                    <a:pt x="2674" y="1588"/>
                  </a:lnTo>
                  <a:lnTo>
                    <a:pt x="2675" y="1588"/>
                  </a:lnTo>
                  <a:lnTo>
                    <a:pt x="2677" y="1588"/>
                  </a:lnTo>
                  <a:lnTo>
                    <a:pt x="2678" y="1588"/>
                  </a:lnTo>
                  <a:lnTo>
                    <a:pt x="2679" y="1588"/>
                  </a:lnTo>
                  <a:lnTo>
                    <a:pt x="2681" y="1588"/>
                  </a:lnTo>
                  <a:lnTo>
                    <a:pt x="2682" y="1588"/>
                  </a:lnTo>
                  <a:lnTo>
                    <a:pt x="2684" y="1588"/>
                  </a:lnTo>
                  <a:lnTo>
                    <a:pt x="2685" y="1588"/>
                  </a:lnTo>
                  <a:lnTo>
                    <a:pt x="2687" y="1588"/>
                  </a:lnTo>
                  <a:lnTo>
                    <a:pt x="2689" y="1588"/>
                  </a:lnTo>
                  <a:lnTo>
                    <a:pt x="2690" y="1588"/>
                  </a:lnTo>
                  <a:lnTo>
                    <a:pt x="2691" y="1588"/>
                  </a:lnTo>
                  <a:lnTo>
                    <a:pt x="2693" y="1588"/>
                  </a:lnTo>
                  <a:lnTo>
                    <a:pt x="2694" y="1588"/>
                  </a:lnTo>
                  <a:lnTo>
                    <a:pt x="2696" y="1588"/>
                  </a:lnTo>
                  <a:lnTo>
                    <a:pt x="2697" y="1588"/>
                  </a:lnTo>
                  <a:lnTo>
                    <a:pt x="2699" y="1588"/>
                  </a:lnTo>
                  <a:lnTo>
                    <a:pt x="2700" y="1588"/>
                  </a:lnTo>
                  <a:lnTo>
                    <a:pt x="2702" y="1588"/>
                  </a:lnTo>
                  <a:lnTo>
                    <a:pt x="2703" y="1588"/>
                  </a:lnTo>
                  <a:lnTo>
                    <a:pt x="2705" y="1588"/>
                  </a:lnTo>
                  <a:lnTo>
                    <a:pt x="2706" y="1588"/>
                  </a:lnTo>
                  <a:lnTo>
                    <a:pt x="2708" y="1588"/>
                  </a:lnTo>
                  <a:lnTo>
                    <a:pt x="2709" y="1588"/>
                  </a:lnTo>
                  <a:lnTo>
                    <a:pt x="2711" y="1588"/>
                  </a:lnTo>
                  <a:lnTo>
                    <a:pt x="2712" y="1588"/>
                  </a:lnTo>
                  <a:lnTo>
                    <a:pt x="2714" y="1588"/>
                  </a:lnTo>
                  <a:lnTo>
                    <a:pt x="2715" y="1588"/>
                  </a:lnTo>
                  <a:lnTo>
                    <a:pt x="2717" y="1588"/>
                  </a:lnTo>
                  <a:lnTo>
                    <a:pt x="2718" y="1588"/>
                  </a:lnTo>
                  <a:lnTo>
                    <a:pt x="2720" y="1588"/>
                  </a:lnTo>
                  <a:lnTo>
                    <a:pt x="2721" y="1588"/>
                  </a:lnTo>
                  <a:lnTo>
                    <a:pt x="2723" y="1588"/>
                  </a:lnTo>
                  <a:lnTo>
                    <a:pt x="2724" y="1588"/>
                  </a:lnTo>
                  <a:lnTo>
                    <a:pt x="2726" y="1588"/>
                  </a:lnTo>
                  <a:lnTo>
                    <a:pt x="2727" y="1588"/>
                  </a:lnTo>
                  <a:lnTo>
                    <a:pt x="2728" y="1588"/>
                  </a:lnTo>
                  <a:lnTo>
                    <a:pt x="2730" y="1588"/>
                  </a:lnTo>
                  <a:lnTo>
                    <a:pt x="2732" y="1588"/>
                  </a:lnTo>
                  <a:lnTo>
                    <a:pt x="2733" y="1588"/>
                  </a:lnTo>
                  <a:lnTo>
                    <a:pt x="2735" y="1588"/>
                  </a:lnTo>
                  <a:lnTo>
                    <a:pt x="2736" y="1588"/>
                  </a:lnTo>
                  <a:lnTo>
                    <a:pt x="2738" y="1588"/>
                  </a:lnTo>
                  <a:lnTo>
                    <a:pt x="2739" y="1588"/>
                  </a:lnTo>
                  <a:lnTo>
                    <a:pt x="2740" y="1588"/>
                  </a:lnTo>
                  <a:lnTo>
                    <a:pt x="2742" y="1588"/>
                  </a:lnTo>
                  <a:lnTo>
                    <a:pt x="2743" y="1588"/>
                  </a:lnTo>
                  <a:lnTo>
                    <a:pt x="2745" y="1588"/>
                  </a:lnTo>
                  <a:lnTo>
                    <a:pt x="2747" y="1588"/>
                  </a:lnTo>
                  <a:lnTo>
                    <a:pt x="2748" y="1588"/>
                  </a:lnTo>
                  <a:lnTo>
                    <a:pt x="2749" y="1588"/>
                  </a:lnTo>
                  <a:lnTo>
                    <a:pt x="2751" y="1588"/>
                  </a:lnTo>
                  <a:lnTo>
                    <a:pt x="2752" y="1588"/>
                  </a:lnTo>
                  <a:lnTo>
                    <a:pt x="2754" y="1588"/>
                  </a:lnTo>
                  <a:lnTo>
                    <a:pt x="2755" y="1588"/>
                  </a:lnTo>
                  <a:lnTo>
                    <a:pt x="2757" y="1588"/>
                  </a:lnTo>
                  <a:lnTo>
                    <a:pt x="2758" y="1588"/>
                  </a:lnTo>
                  <a:lnTo>
                    <a:pt x="2760" y="1588"/>
                  </a:lnTo>
                  <a:lnTo>
                    <a:pt x="2761" y="1588"/>
                  </a:lnTo>
                  <a:lnTo>
                    <a:pt x="2763" y="1588"/>
                  </a:lnTo>
                  <a:lnTo>
                    <a:pt x="2764" y="1588"/>
                  </a:lnTo>
                  <a:lnTo>
                    <a:pt x="2766" y="1588"/>
                  </a:lnTo>
                  <a:lnTo>
                    <a:pt x="2767" y="1588"/>
                  </a:lnTo>
                  <a:lnTo>
                    <a:pt x="2769" y="1588"/>
                  </a:lnTo>
                  <a:lnTo>
                    <a:pt x="2770" y="1588"/>
                  </a:lnTo>
                  <a:lnTo>
                    <a:pt x="2772" y="1588"/>
                  </a:lnTo>
                  <a:lnTo>
                    <a:pt x="2773" y="1588"/>
                  </a:lnTo>
                  <a:lnTo>
                    <a:pt x="2775" y="1588"/>
                  </a:lnTo>
                  <a:lnTo>
                    <a:pt x="2776" y="1588"/>
                  </a:lnTo>
                  <a:lnTo>
                    <a:pt x="2778" y="1588"/>
                  </a:lnTo>
                  <a:lnTo>
                    <a:pt x="2779" y="1588"/>
                  </a:lnTo>
                  <a:lnTo>
                    <a:pt x="2781" y="1588"/>
                  </a:lnTo>
                  <a:lnTo>
                    <a:pt x="2782" y="1588"/>
                  </a:lnTo>
                  <a:lnTo>
                    <a:pt x="2784" y="1588"/>
                  </a:lnTo>
                  <a:lnTo>
                    <a:pt x="2785" y="1588"/>
                  </a:lnTo>
                  <a:lnTo>
                    <a:pt x="2786" y="1588"/>
                  </a:lnTo>
                  <a:lnTo>
                    <a:pt x="2788" y="1588"/>
                  </a:lnTo>
                  <a:lnTo>
                    <a:pt x="2790" y="1588"/>
                  </a:lnTo>
                  <a:lnTo>
                    <a:pt x="2791" y="1588"/>
                  </a:lnTo>
                  <a:lnTo>
                    <a:pt x="2793" y="1588"/>
                  </a:lnTo>
                  <a:lnTo>
                    <a:pt x="2794" y="1588"/>
                  </a:lnTo>
                  <a:lnTo>
                    <a:pt x="2796" y="1588"/>
                  </a:lnTo>
                  <a:lnTo>
                    <a:pt x="2797" y="1588"/>
                  </a:lnTo>
                  <a:lnTo>
                    <a:pt x="2798" y="1588"/>
                  </a:lnTo>
                  <a:lnTo>
                    <a:pt x="2800" y="1588"/>
                  </a:lnTo>
                  <a:lnTo>
                    <a:pt x="2801" y="1588"/>
                  </a:lnTo>
                  <a:lnTo>
                    <a:pt x="2803" y="1588"/>
                  </a:lnTo>
                  <a:lnTo>
                    <a:pt x="2805" y="1588"/>
                  </a:lnTo>
                  <a:lnTo>
                    <a:pt x="2806" y="1588"/>
                  </a:lnTo>
                  <a:lnTo>
                    <a:pt x="2808" y="1588"/>
                  </a:lnTo>
                  <a:lnTo>
                    <a:pt x="2809" y="1588"/>
                  </a:lnTo>
                  <a:lnTo>
                    <a:pt x="2810" y="1588"/>
                  </a:lnTo>
                  <a:lnTo>
                    <a:pt x="2812" y="1588"/>
                  </a:lnTo>
                  <a:lnTo>
                    <a:pt x="2813" y="1588"/>
                  </a:lnTo>
                  <a:lnTo>
                    <a:pt x="2815" y="1588"/>
                  </a:lnTo>
                  <a:lnTo>
                    <a:pt x="2817" y="1588"/>
                  </a:lnTo>
                  <a:lnTo>
                    <a:pt x="2818" y="1588"/>
                  </a:lnTo>
                  <a:lnTo>
                    <a:pt x="2819" y="1588"/>
                  </a:lnTo>
                  <a:lnTo>
                    <a:pt x="2821" y="1588"/>
                  </a:lnTo>
                  <a:lnTo>
                    <a:pt x="2822" y="1588"/>
                  </a:lnTo>
                  <a:lnTo>
                    <a:pt x="2824" y="1588"/>
                  </a:lnTo>
                  <a:lnTo>
                    <a:pt x="2825" y="1588"/>
                  </a:lnTo>
                  <a:lnTo>
                    <a:pt x="2827" y="1588"/>
                  </a:lnTo>
                  <a:lnTo>
                    <a:pt x="2828" y="1588"/>
                  </a:lnTo>
                  <a:lnTo>
                    <a:pt x="2830" y="1588"/>
                  </a:lnTo>
                  <a:lnTo>
                    <a:pt x="2831" y="1588"/>
                  </a:lnTo>
                  <a:lnTo>
                    <a:pt x="2833" y="1588"/>
                  </a:lnTo>
                  <a:lnTo>
                    <a:pt x="2834" y="1588"/>
                  </a:lnTo>
                  <a:lnTo>
                    <a:pt x="2836" y="1588"/>
                  </a:lnTo>
                  <a:lnTo>
                    <a:pt x="2837" y="1588"/>
                  </a:lnTo>
                  <a:lnTo>
                    <a:pt x="2839" y="1588"/>
                  </a:lnTo>
                  <a:lnTo>
                    <a:pt x="2840" y="1588"/>
                  </a:lnTo>
                  <a:lnTo>
                    <a:pt x="2842" y="1588"/>
                  </a:lnTo>
                  <a:lnTo>
                    <a:pt x="2843" y="1588"/>
                  </a:lnTo>
                  <a:lnTo>
                    <a:pt x="2845" y="1588"/>
                  </a:lnTo>
                  <a:lnTo>
                    <a:pt x="2846" y="1588"/>
                  </a:lnTo>
                  <a:lnTo>
                    <a:pt x="2848" y="1588"/>
                  </a:lnTo>
                  <a:lnTo>
                    <a:pt x="2849" y="1588"/>
                  </a:lnTo>
                  <a:lnTo>
                    <a:pt x="2851" y="1588"/>
                  </a:lnTo>
                  <a:lnTo>
                    <a:pt x="2852" y="1588"/>
                  </a:lnTo>
                  <a:lnTo>
                    <a:pt x="2854" y="1588"/>
                  </a:lnTo>
                  <a:lnTo>
                    <a:pt x="2855" y="1588"/>
                  </a:lnTo>
                  <a:lnTo>
                    <a:pt x="2857" y="1588"/>
                  </a:lnTo>
                  <a:lnTo>
                    <a:pt x="2858" y="1588"/>
                  </a:lnTo>
                  <a:lnTo>
                    <a:pt x="2860" y="1588"/>
                  </a:lnTo>
                  <a:lnTo>
                    <a:pt x="2861" y="1588"/>
                  </a:lnTo>
                  <a:lnTo>
                    <a:pt x="2863" y="1588"/>
                  </a:lnTo>
                  <a:lnTo>
                    <a:pt x="2864" y="1588"/>
                  </a:lnTo>
                  <a:lnTo>
                    <a:pt x="2866" y="1588"/>
                  </a:lnTo>
                  <a:lnTo>
                    <a:pt x="2867" y="1588"/>
                  </a:lnTo>
                  <a:lnTo>
                    <a:pt x="2868" y="1588"/>
                  </a:lnTo>
                  <a:lnTo>
                    <a:pt x="2870" y="1588"/>
                  </a:lnTo>
                  <a:lnTo>
                    <a:pt x="2871" y="1588"/>
                  </a:lnTo>
                  <a:lnTo>
                    <a:pt x="2873" y="1588"/>
                  </a:lnTo>
                  <a:lnTo>
                    <a:pt x="2875" y="1588"/>
                  </a:lnTo>
                  <a:lnTo>
                    <a:pt x="2876" y="1588"/>
                  </a:lnTo>
                  <a:lnTo>
                    <a:pt x="2878" y="1588"/>
                  </a:lnTo>
                  <a:lnTo>
                    <a:pt x="2879" y="1588"/>
                  </a:lnTo>
                  <a:lnTo>
                    <a:pt x="2880" y="1588"/>
                  </a:lnTo>
                  <a:lnTo>
                    <a:pt x="2882" y="1588"/>
                  </a:lnTo>
                  <a:lnTo>
                    <a:pt x="2883" y="1588"/>
                  </a:lnTo>
                  <a:lnTo>
                    <a:pt x="2885" y="1588"/>
                  </a:lnTo>
                  <a:lnTo>
                    <a:pt x="2886" y="1588"/>
                  </a:lnTo>
                  <a:lnTo>
                    <a:pt x="2888" y="1588"/>
                  </a:lnTo>
                  <a:lnTo>
                    <a:pt x="2889" y="1588"/>
                  </a:lnTo>
                  <a:lnTo>
                    <a:pt x="2891" y="1588"/>
                  </a:lnTo>
                  <a:lnTo>
                    <a:pt x="2892" y="1588"/>
                  </a:lnTo>
                  <a:lnTo>
                    <a:pt x="2894" y="1588"/>
                  </a:lnTo>
                  <a:lnTo>
                    <a:pt x="2895" y="1588"/>
                  </a:lnTo>
                  <a:lnTo>
                    <a:pt x="2897" y="1588"/>
                  </a:lnTo>
                  <a:lnTo>
                    <a:pt x="2898" y="1588"/>
                  </a:lnTo>
                  <a:lnTo>
                    <a:pt x="2900" y="1588"/>
                  </a:lnTo>
                  <a:lnTo>
                    <a:pt x="2901" y="1588"/>
                  </a:lnTo>
                  <a:lnTo>
                    <a:pt x="2903" y="1588"/>
                  </a:lnTo>
                  <a:lnTo>
                    <a:pt x="2904" y="1588"/>
                  </a:lnTo>
                  <a:lnTo>
                    <a:pt x="2906" y="1588"/>
                  </a:lnTo>
                  <a:lnTo>
                    <a:pt x="2907" y="1588"/>
                  </a:lnTo>
                  <a:lnTo>
                    <a:pt x="2909" y="1588"/>
                  </a:lnTo>
                  <a:lnTo>
                    <a:pt x="2910" y="1588"/>
                  </a:lnTo>
                  <a:lnTo>
                    <a:pt x="2912" y="1588"/>
                  </a:lnTo>
                  <a:lnTo>
                    <a:pt x="2913" y="1588"/>
                  </a:lnTo>
                  <a:lnTo>
                    <a:pt x="2915" y="1588"/>
                  </a:lnTo>
                  <a:lnTo>
                    <a:pt x="2916" y="1588"/>
                  </a:lnTo>
                  <a:lnTo>
                    <a:pt x="2918" y="1588"/>
                  </a:lnTo>
                  <a:lnTo>
                    <a:pt x="2919" y="1588"/>
                  </a:lnTo>
                  <a:lnTo>
                    <a:pt x="2921" y="1588"/>
                  </a:lnTo>
                  <a:lnTo>
                    <a:pt x="2922" y="1588"/>
                  </a:lnTo>
                  <a:lnTo>
                    <a:pt x="2924" y="1588"/>
                  </a:lnTo>
                  <a:lnTo>
                    <a:pt x="2925" y="1588"/>
                  </a:lnTo>
                  <a:lnTo>
                    <a:pt x="2927" y="1588"/>
                  </a:lnTo>
                  <a:lnTo>
                    <a:pt x="2928" y="1588"/>
                  </a:lnTo>
                  <a:lnTo>
                    <a:pt x="2929" y="1588"/>
                  </a:lnTo>
                  <a:lnTo>
                    <a:pt x="2931" y="1588"/>
                  </a:lnTo>
                  <a:lnTo>
                    <a:pt x="2933" y="1588"/>
                  </a:lnTo>
                  <a:lnTo>
                    <a:pt x="2934" y="1588"/>
                  </a:lnTo>
                  <a:lnTo>
                    <a:pt x="2936" y="1588"/>
                  </a:lnTo>
                  <a:lnTo>
                    <a:pt x="2937" y="1588"/>
                  </a:lnTo>
                  <a:lnTo>
                    <a:pt x="2938" y="1588"/>
                  </a:lnTo>
                  <a:lnTo>
                    <a:pt x="2940" y="1588"/>
                  </a:lnTo>
                  <a:lnTo>
                    <a:pt x="2941" y="1588"/>
                  </a:lnTo>
                  <a:lnTo>
                    <a:pt x="2943" y="1588"/>
                  </a:lnTo>
                  <a:lnTo>
                    <a:pt x="2944" y="1588"/>
                  </a:lnTo>
                  <a:lnTo>
                    <a:pt x="2946" y="1588"/>
                  </a:lnTo>
                  <a:lnTo>
                    <a:pt x="2948" y="1588"/>
                  </a:lnTo>
                  <a:lnTo>
                    <a:pt x="2949" y="1588"/>
                  </a:lnTo>
                  <a:lnTo>
                    <a:pt x="2950" y="1588"/>
                  </a:lnTo>
                  <a:lnTo>
                    <a:pt x="2952" y="1588"/>
                  </a:lnTo>
                  <a:lnTo>
                    <a:pt x="2953" y="1588"/>
                  </a:lnTo>
                  <a:lnTo>
                    <a:pt x="2955" y="1588"/>
                  </a:lnTo>
                  <a:lnTo>
                    <a:pt x="2956" y="1588"/>
                  </a:lnTo>
                  <a:lnTo>
                    <a:pt x="2958" y="1588"/>
                  </a:lnTo>
                  <a:lnTo>
                    <a:pt x="2959" y="1588"/>
                  </a:lnTo>
                  <a:lnTo>
                    <a:pt x="2961" y="1588"/>
                  </a:lnTo>
                  <a:lnTo>
                    <a:pt x="2962" y="1588"/>
                  </a:lnTo>
                  <a:lnTo>
                    <a:pt x="2964" y="1588"/>
                  </a:lnTo>
                  <a:lnTo>
                    <a:pt x="2965" y="1588"/>
                  </a:lnTo>
                  <a:lnTo>
                    <a:pt x="2967" y="1588"/>
                  </a:lnTo>
                  <a:lnTo>
                    <a:pt x="2968" y="1588"/>
                  </a:lnTo>
                  <a:lnTo>
                    <a:pt x="2970" y="1588"/>
                  </a:lnTo>
                  <a:lnTo>
                    <a:pt x="2971" y="1588"/>
                  </a:lnTo>
                  <a:lnTo>
                    <a:pt x="2973" y="1588"/>
                  </a:lnTo>
                  <a:lnTo>
                    <a:pt x="2974" y="1588"/>
                  </a:lnTo>
                  <a:lnTo>
                    <a:pt x="2976" y="1588"/>
                  </a:lnTo>
                  <a:lnTo>
                    <a:pt x="2977" y="1588"/>
                  </a:lnTo>
                  <a:lnTo>
                    <a:pt x="2979" y="1588"/>
                  </a:lnTo>
                  <a:lnTo>
                    <a:pt x="2980" y="1588"/>
                  </a:lnTo>
                  <a:lnTo>
                    <a:pt x="2982" y="1588"/>
                  </a:lnTo>
                  <a:lnTo>
                    <a:pt x="2983" y="1588"/>
                  </a:lnTo>
                  <a:lnTo>
                    <a:pt x="2985" y="1588"/>
                  </a:lnTo>
                  <a:lnTo>
                    <a:pt x="2986" y="1588"/>
                  </a:lnTo>
                  <a:lnTo>
                    <a:pt x="2987" y="1588"/>
                  </a:lnTo>
                  <a:lnTo>
                    <a:pt x="2989" y="1588"/>
                  </a:lnTo>
                  <a:lnTo>
                    <a:pt x="2991" y="1588"/>
                  </a:lnTo>
                  <a:lnTo>
                    <a:pt x="2992" y="1588"/>
                  </a:lnTo>
                  <a:lnTo>
                    <a:pt x="2994" y="1588"/>
                  </a:lnTo>
                  <a:lnTo>
                    <a:pt x="2995" y="1588"/>
                  </a:lnTo>
                  <a:lnTo>
                    <a:pt x="2997" y="1588"/>
                  </a:lnTo>
                  <a:lnTo>
                    <a:pt x="2998" y="1588"/>
                  </a:lnTo>
                  <a:lnTo>
                    <a:pt x="2999" y="1588"/>
                  </a:lnTo>
                  <a:lnTo>
                    <a:pt x="3001" y="1588"/>
                  </a:lnTo>
                  <a:lnTo>
                    <a:pt x="3003" y="1588"/>
                  </a:lnTo>
                  <a:lnTo>
                    <a:pt x="3004" y="1588"/>
                  </a:lnTo>
                  <a:lnTo>
                    <a:pt x="3006" y="1588"/>
                  </a:lnTo>
                  <a:lnTo>
                    <a:pt x="3007" y="1588"/>
                  </a:lnTo>
                  <a:lnTo>
                    <a:pt x="3008" y="1588"/>
                  </a:lnTo>
                  <a:lnTo>
                    <a:pt x="3010" y="1588"/>
                  </a:lnTo>
                  <a:lnTo>
                    <a:pt x="3011" y="1588"/>
                  </a:lnTo>
                  <a:lnTo>
                    <a:pt x="3013" y="1588"/>
                  </a:lnTo>
                  <a:lnTo>
                    <a:pt x="3014" y="1588"/>
                  </a:lnTo>
                  <a:lnTo>
                    <a:pt x="3016" y="1588"/>
                  </a:lnTo>
                  <a:lnTo>
                    <a:pt x="3018" y="1588"/>
                  </a:lnTo>
                  <a:lnTo>
                    <a:pt x="3019" y="1588"/>
                  </a:lnTo>
                  <a:lnTo>
                    <a:pt x="3020" y="1588"/>
                  </a:lnTo>
                  <a:lnTo>
                    <a:pt x="3022" y="1588"/>
                  </a:lnTo>
                  <a:lnTo>
                    <a:pt x="3023" y="1588"/>
                  </a:lnTo>
                  <a:lnTo>
                    <a:pt x="3025" y="1588"/>
                  </a:lnTo>
                  <a:lnTo>
                    <a:pt x="3026" y="1588"/>
                  </a:lnTo>
                  <a:lnTo>
                    <a:pt x="3028" y="1588"/>
                  </a:lnTo>
                  <a:lnTo>
                    <a:pt x="3029" y="1588"/>
                  </a:lnTo>
                  <a:lnTo>
                    <a:pt x="3031" y="1588"/>
                  </a:lnTo>
                  <a:lnTo>
                    <a:pt x="3032" y="1588"/>
                  </a:lnTo>
                  <a:lnTo>
                    <a:pt x="3034" y="1588"/>
                  </a:lnTo>
                  <a:lnTo>
                    <a:pt x="3035" y="1588"/>
                  </a:lnTo>
                  <a:lnTo>
                    <a:pt x="3037" y="1588"/>
                  </a:lnTo>
                  <a:lnTo>
                    <a:pt x="3038" y="1588"/>
                  </a:lnTo>
                  <a:lnTo>
                    <a:pt x="3040" y="1588"/>
                  </a:lnTo>
                  <a:lnTo>
                    <a:pt x="3041" y="1588"/>
                  </a:lnTo>
                  <a:lnTo>
                    <a:pt x="3043" y="1588"/>
                  </a:lnTo>
                  <a:lnTo>
                    <a:pt x="3044" y="1588"/>
                  </a:lnTo>
                  <a:lnTo>
                    <a:pt x="3046" y="1588"/>
                  </a:lnTo>
                  <a:lnTo>
                    <a:pt x="3047" y="1588"/>
                  </a:lnTo>
                  <a:lnTo>
                    <a:pt x="3049" y="1588"/>
                  </a:lnTo>
                  <a:lnTo>
                    <a:pt x="3050" y="1588"/>
                  </a:lnTo>
                  <a:lnTo>
                    <a:pt x="3052" y="1588"/>
                  </a:lnTo>
                  <a:lnTo>
                    <a:pt x="3053" y="1588"/>
                  </a:lnTo>
                  <a:lnTo>
                    <a:pt x="3055" y="1588"/>
                  </a:lnTo>
                  <a:lnTo>
                    <a:pt x="3056" y="1588"/>
                  </a:lnTo>
                  <a:lnTo>
                    <a:pt x="3057" y="1588"/>
                  </a:lnTo>
                  <a:lnTo>
                    <a:pt x="3059" y="1588"/>
                  </a:lnTo>
                  <a:lnTo>
                    <a:pt x="3061" y="1588"/>
                  </a:lnTo>
                  <a:lnTo>
                    <a:pt x="3062" y="1588"/>
                  </a:lnTo>
                  <a:lnTo>
                    <a:pt x="3064" y="1588"/>
                  </a:lnTo>
                  <a:lnTo>
                    <a:pt x="3065" y="1588"/>
                  </a:lnTo>
                  <a:lnTo>
                    <a:pt x="3067" y="1588"/>
                  </a:lnTo>
                  <a:lnTo>
                    <a:pt x="3068" y="1588"/>
                  </a:lnTo>
                  <a:lnTo>
                    <a:pt x="3069" y="1588"/>
                  </a:lnTo>
                  <a:lnTo>
                    <a:pt x="3071" y="1588"/>
                  </a:lnTo>
                  <a:lnTo>
                    <a:pt x="3072" y="1588"/>
                  </a:lnTo>
                  <a:lnTo>
                    <a:pt x="3074" y="1588"/>
                  </a:lnTo>
                  <a:lnTo>
                    <a:pt x="3076" y="1588"/>
                  </a:lnTo>
                  <a:lnTo>
                    <a:pt x="3077" y="1588"/>
                  </a:lnTo>
                  <a:lnTo>
                    <a:pt x="3078" y="1588"/>
                  </a:lnTo>
                  <a:lnTo>
                    <a:pt x="3080" y="1588"/>
                  </a:lnTo>
                  <a:lnTo>
                    <a:pt x="3081" y="1588"/>
                  </a:lnTo>
                  <a:lnTo>
                    <a:pt x="3083" y="1588"/>
                  </a:lnTo>
                  <a:lnTo>
                    <a:pt x="3084" y="1588"/>
                  </a:lnTo>
                  <a:lnTo>
                    <a:pt x="3086" y="1588"/>
                  </a:lnTo>
                  <a:lnTo>
                    <a:pt x="3087" y="1588"/>
                  </a:lnTo>
                  <a:lnTo>
                    <a:pt x="3089" y="1588"/>
                  </a:lnTo>
                  <a:lnTo>
                    <a:pt x="3090" y="1588"/>
                  </a:lnTo>
                  <a:lnTo>
                    <a:pt x="3092" y="1588"/>
                  </a:lnTo>
                  <a:lnTo>
                    <a:pt x="3093" y="1588"/>
                  </a:lnTo>
                  <a:lnTo>
                    <a:pt x="3095" y="1588"/>
                  </a:lnTo>
                  <a:lnTo>
                    <a:pt x="3096" y="1588"/>
                  </a:lnTo>
                  <a:lnTo>
                    <a:pt x="3098" y="1588"/>
                  </a:lnTo>
                  <a:lnTo>
                    <a:pt x="3099" y="1588"/>
                  </a:lnTo>
                  <a:lnTo>
                    <a:pt x="3101" y="1588"/>
                  </a:lnTo>
                  <a:lnTo>
                    <a:pt x="3102" y="1588"/>
                  </a:lnTo>
                  <a:lnTo>
                    <a:pt x="3104" y="1588"/>
                  </a:lnTo>
                  <a:lnTo>
                    <a:pt x="3105" y="1588"/>
                  </a:lnTo>
                  <a:lnTo>
                    <a:pt x="3107" y="1588"/>
                  </a:lnTo>
                  <a:lnTo>
                    <a:pt x="3108" y="1588"/>
                  </a:lnTo>
                  <a:lnTo>
                    <a:pt x="3110" y="1588"/>
                  </a:lnTo>
                  <a:lnTo>
                    <a:pt x="3111" y="1588"/>
                  </a:lnTo>
                  <a:lnTo>
                    <a:pt x="3113" y="1588"/>
                  </a:lnTo>
                  <a:lnTo>
                    <a:pt x="3114" y="1588"/>
                  </a:lnTo>
                  <a:lnTo>
                    <a:pt x="3115" y="1588"/>
                  </a:lnTo>
                  <a:lnTo>
                    <a:pt x="3117" y="1588"/>
                  </a:lnTo>
                  <a:lnTo>
                    <a:pt x="3119" y="1588"/>
                  </a:lnTo>
                  <a:lnTo>
                    <a:pt x="3120" y="1588"/>
                  </a:lnTo>
                  <a:lnTo>
                    <a:pt x="3122" y="1588"/>
                  </a:lnTo>
                  <a:lnTo>
                    <a:pt x="3123" y="1588"/>
                  </a:lnTo>
                  <a:lnTo>
                    <a:pt x="3125" y="1588"/>
                  </a:lnTo>
                  <a:lnTo>
                    <a:pt x="3126" y="1588"/>
                  </a:lnTo>
                  <a:lnTo>
                    <a:pt x="3127" y="1588"/>
                  </a:lnTo>
                  <a:lnTo>
                    <a:pt x="3129" y="1588"/>
                  </a:lnTo>
                  <a:lnTo>
                    <a:pt x="3130" y="1588"/>
                  </a:lnTo>
                  <a:lnTo>
                    <a:pt x="3132" y="1588"/>
                  </a:lnTo>
                  <a:lnTo>
                    <a:pt x="3134" y="1588"/>
                  </a:lnTo>
                  <a:lnTo>
                    <a:pt x="3135" y="1588"/>
                  </a:lnTo>
                  <a:lnTo>
                    <a:pt x="3137" y="1588"/>
                  </a:lnTo>
                  <a:lnTo>
                    <a:pt x="3138" y="1588"/>
                  </a:lnTo>
                  <a:lnTo>
                    <a:pt x="3139" y="1588"/>
                  </a:lnTo>
                  <a:lnTo>
                    <a:pt x="3141" y="1588"/>
                  </a:lnTo>
                  <a:lnTo>
                    <a:pt x="3142" y="1588"/>
                  </a:lnTo>
                  <a:lnTo>
                    <a:pt x="3144" y="1588"/>
                  </a:lnTo>
                  <a:lnTo>
                    <a:pt x="3145" y="1588"/>
                  </a:lnTo>
                  <a:lnTo>
                    <a:pt x="3147" y="1588"/>
                  </a:lnTo>
                  <a:lnTo>
                    <a:pt x="3148" y="1588"/>
                  </a:lnTo>
                  <a:lnTo>
                    <a:pt x="3150" y="1588"/>
                  </a:lnTo>
                  <a:lnTo>
                    <a:pt x="3151" y="1588"/>
                  </a:lnTo>
                  <a:lnTo>
                    <a:pt x="3153" y="1588"/>
                  </a:lnTo>
                  <a:lnTo>
                    <a:pt x="3154" y="1588"/>
                  </a:lnTo>
                  <a:lnTo>
                    <a:pt x="3156" y="1588"/>
                  </a:lnTo>
                  <a:lnTo>
                    <a:pt x="3157" y="1588"/>
                  </a:lnTo>
                  <a:lnTo>
                    <a:pt x="3159" y="1588"/>
                  </a:lnTo>
                  <a:lnTo>
                    <a:pt x="3160" y="1588"/>
                  </a:lnTo>
                  <a:lnTo>
                    <a:pt x="3162" y="1588"/>
                  </a:lnTo>
                  <a:lnTo>
                    <a:pt x="3163" y="1588"/>
                  </a:lnTo>
                  <a:lnTo>
                    <a:pt x="3165" y="1588"/>
                  </a:lnTo>
                  <a:lnTo>
                    <a:pt x="3166" y="1588"/>
                  </a:lnTo>
                  <a:lnTo>
                    <a:pt x="3168" y="1588"/>
                  </a:lnTo>
                  <a:lnTo>
                    <a:pt x="3169" y="1588"/>
                  </a:lnTo>
                  <a:lnTo>
                    <a:pt x="3171" y="1588"/>
                  </a:lnTo>
                  <a:lnTo>
                    <a:pt x="3172" y="1588"/>
                  </a:lnTo>
                  <a:lnTo>
                    <a:pt x="3174" y="1588"/>
                  </a:lnTo>
                  <a:lnTo>
                    <a:pt x="3175" y="1588"/>
                  </a:lnTo>
                  <a:lnTo>
                    <a:pt x="3177" y="1588"/>
                  </a:lnTo>
                  <a:lnTo>
                    <a:pt x="3178" y="1588"/>
                  </a:lnTo>
                  <a:lnTo>
                    <a:pt x="3180" y="1588"/>
                  </a:lnTo>
                  <a:lnTo>
                    <a:pt x="3181" y="1588"/>
                  </a:lnTo>
                  <a:lnTo>
                    <a:pt x="3183" y="1588"/>
                  </a:lnTo>
                  <a:lnTo>
                    <a:pt x="3184" y="1588"/>
                  </a:lnTo>
                  <a:lnTo>
                    <a:pt x="3186" y="1588"/>
                  </a:lnTo>
                  <a:lnTo>
                    <a:pt x="3187" y="1588"/>
                  </a:lnTo>
                  <a:lnTo>
                    <a:pt x="3188" y="1588"/>
                  </a:lnTo>
                  <a:lnTo>
                    <a:pt x="3190" y="1588"/>
                  </a:lnTo>
                  <a:lnTo>
                    <a:pt x="3192" y="1588"/>
                  </a:lnTo>
                  <a:lnTo>
                    <a:pt x="3193" y="1588"/>
                  </a:lnTo>
                  <a:lnTo>
                    <a:pt x="3195" y="1588"/>
                  </a:lnTo>
                  <a:lnTo>
                    <a:pt x="3196" y="1588"/>
                  </a:lnTo>
                  <a:lnTo>
                    <a:pt x="3197" y="1588"/>
                  </a:lnTo>
                  <a:lnTo>
                    <a:pt x="3199" y="1588"/>
                  </a:lnTo>
                  <a:lnTo>
                    <a:pt x="3200" y="1588"/>
                  </a:lnTo>
                  <a:lnTo>
                    <a:pt x="3202" y="1588"/>
                  </a:lnTo>
                  <a:lnTo>
                    <a:pt x="3204" y="1588"/>
                  </a:lnTo>
                  <a:lnTo>
                    <a:pt x="3205" y="1588"/>
                  </a:lnTo>
                  <a:lnTo>
                    <a:pt x="3207" y="1588"/>
                  </a:lnTo>
                  <a:lnTo>
                    <a:pt x="3208" y="1588"/>
                  </a:lnTo>
                  <a:lnTo>
                    <a:pt x="3209" y="1588"/>
                  </a:lnTo>
                  <a:lnTo>
                    <a:pt x="3211" y="1588"/>
                  </a:lnTo>
                  <a:lnTo>
                    <a:pt x="3212" y="1588"/>
                  </a:lnTo>
                  <a:lnTo>
                    <a:pt x="3214" y="1588"/>
                  </a:lnTo>
                  <a:lnTo>
                    <a:pt x="3215" y="1588"/>
                  </a:lnTo>
                  <a:lnTo>
                    <a:pt x="3217" y="1588"/>
                  </a:lnTo>
                  <a:lnTo>
                    <a:pt x="3218" y="1588"/>
                  </a:lnTo>
                  <a:lnTo>
                    <a:pt x="3220" y="1588"/>
                  </a:lnTo>
                  <a:lnTo>
                    <a:pt x="3221" y="1588"/>
                  </a:lnTo>
                  <a:lnTo>
                    <a:pt x="3223" y="1588"/>
                  </a:lnTo>
                  <a:lnTo>
                    <a:pt x="3224" y="1588"/>
                  </a:lnTo>
                  <a:lnTo>
                    <a:pt x="3226" y="1588"/>
                  </a:lnTo>
                  <a:lnTo>
                    <a:pt x="3227" y="1588"/>
                  </a:lnTo>
                  <a:lnTo>
                    <a:pt x="3229" y="1588"/>
                  </a:lnTo>
                  <a:lnTo>
                    <a:pt x="3230" y="1588"/>
                  </a:lnTo>
                  <a:lnTo>
                    <a:pt x="3232" y="1588"/>
                  </a:lnTo>
                  <a:lnTo>
                    <a:pt x="3233" y="1588"/>
                  </a:lnTo>
                  <a:lnTo>
                    <a:pt x="3235" y="1588"/>
                  </a:lnTo>
                  <a:lnTo>
                    <a:pt x="3236" y="1588"/>
                  </a:lnTo>
                  <a:lnTo>
                    <a:pt x="3238" y="1588"/>
                  </a:lnTo>
                  <a:lnTo>
                    <a:pt x="3239" y="1588"/>
                  </a:lnTo>
                  <a:lnTo>
                    <a:pt x="3241" y="1588"/>
                  </a:lnTo>
                  <a:lnTo>
                    <a:pt x="3242" y="1588"/>
                  </a:lnTo>
                  <a:lnTo>
                    <a:pt x="3244" y="1588"/>
                  </a:lnTo>
                  <a:lnTo>
                    <a:pt x="3245" y="1588"/>
                  </a:lnTo>
                  <a:lnTo>
                    <a:pt x="3247" y="1588"/>
                  </a:lnTo>
                  <a:lnTo>
                    <a:pt x="3248" y="1588"/>
                  </a:lnTo>
                  <a:lnTo>
                    <a:pt x="3250" y="1588"/>
                  </a:lnTo>
                  <a:lnTo>
                    <a:pt x="3251" y="1588"/>
                  </a:lnTo>
                  <a:lnTo>
                    <a:pt x="3253" y="1588"/>
                  </a:lnTo>
                  <a:lnTo>
                    <a:pt x="3254" y="1588"/>
                  </a:lnTo>
                  <a:lnTo>
                    <a:pt x="3256" y="1588"/>
                  </a:lnTo>
                  <a:lnTo>
                    <a:pt x="3257" y="1588"/>
                  </a:lnTo>
                  <a:lnTo>
                    <a:pt x="3258" y="1588"/>
                  </a:lnTo>
                  <a:lnTo>
                    <a:pt x="3260" y="1588"/>
                  </a:lnTo>
                  <a:lnTo>
                    <a:pt x="3262" y="1588"/>
                  </a:lnTo>
                  <a:lnTo>
                    <a:pt x="3263" y="1588"/>
                  </a:lnTo>
                  <a:lnTo>
                    <a:pt x="3265" y="1588"/>
                  </a:lnTo>
                  <a:lnTo>
                    <a:pt x="3266" y="1588"/>
                  </a:lnTo>
                  <a:lnTo>
                    <a:pt x="3267" y="1588"/>
                  </a:lnTo>
                  <a:lnTo>
                    <a:pt x="3269" y="1588"/>
                  </a:lnTo>
                  <a:lnTo>
                    <a:pt x="3270" y="1588"/>
                  </a:lnTo>
                  <a:lnTo>
                    <a:pt x="3272" y="1588"/>
                  </a:lnTo>
                  <a:lnTo>
                    <a:pt x="3273" y="1588"/>
                  </a:lnTo>
                  <a:lnTo>
                    <a:pt x="3275" y="1588"/>
                  </a:lnTo>
                  <a:lnTo>
                    <a:pt x="3277" y="1588"/>
                  </a:lnTo>
                  <a:lnTo>
                    <a:pt x="3278" y="1588"/>
                  </a:lnTo>
                  <a:lnTo>
                    <a:pt x="3279" y="1588"/>
                  </a:lnTo>
                  <a:lnTo>
                    <a:pt x="3281" y="1588"/>
                  </a:lnTo>
                  <a:lnTo>
                    <a:pt x="3282" y="1588"/>
                  </a:lnTo>
                  <a:lnTo>
                    <a:pt x="3284" y="1588"/>
                  </a:lnTo>
                  <a:lnTo>
                    <a:pt x="3285" y="1588"/>
                  </a:lnTo>
                  <a:lnTo>
                    <a:pt x="3287" y="1588"/>
                  </a:lnTo>
                  <a:lnTo>
                    <a:pt x="3288" y="1588"/>
                  </a:lnTo>
                  <a:lnTo>
                    <a:pt x="3290" y="1588"/>
                  </a:lnTo>
                  <a:lnTo>
                    <a:pt x="3291" y="1588"/>
                  </a:lnTo>
                  <a:lnTo>
                    <a:pt x="3293" y="1588"/>
                  </a:lnTo>
                  <a:lnTo>
                    <a:pt x="3294" y="1588"/>
                  </a:lnTo>
                  <a:lnTo>
                    <a:pt x="3296" y="1588"/>
                  </a:lnTo>
                  <a:lnTo>
                    <a:pt x="3297" y="1588"/>
                  </a:lnTo>
                  <a:lnTo>
                    <a:pt x="3299" y="1588"/>
                  </a:lnTo>
                  <a:lnTo>
                    <a:pt x="3300" y="1588"/>
                  </a:lnTo>
                  <a:lnTo>
                    <a:pt x="3302" y="1588"/>
                  </a:lnTo>
                  <a:lnTo>
                    <a:pt x="3303" y="1588"/>
                  </a:lnTo>
                  <a:lnTo>
                    <a:pt x="3305" y="1588"/>
                  </a:lnTo>
                  <a:lnTo>
                    <a:pt x="3306" y="1588"/>
                  </a:lnTo>
                  <a:lnTo>
                    <a:pt x="3308" y="1588"/>
                  </a:lnTo>
                  <a:lnTo>
                    <a:pt x="3309" y="1588"/>
                  </a:lnTo>
                  <a:lnTo>
                    <a:pt x="3311" y="1588"/>
                  </a:lnTo>
                  <a:lnTo>
                    <a:pt x="3312" y="1588"/>
                  </a:lnTo>
                  <a:lnTo>
                    <a:pt x="3314" y="1588"/>
                  </a:lnTo>
                  <a:lnTo>
                    <a:pt x="3315" y="1588"/>
                  </a:lnTo>
                  <a:lnTo>
                    <a:pt x="3316" y="1588"/>
                  </a:lnTo>
                  <a:lnTo>
                    <a:pt x="3318" y="1588"/>
                  </a:lnTo>
                  <a:lnTo>
                    <a:pt x="3320" y="1588"/>
                  </a:lnTo>
                  <a:lnTo>
                    <a:pt x="3321" y="1588"/>
                  </a:lnTo>
                  <a:lnTo>
                    <a:pt x="3323" y="1588"/>
                  </a:lnTo>
                  <a:lnTo>
                    <a:pt x="3324" y="1588"/>
                  </a:lnTo>
                  <a:lnTo>
                    <a:pt x="3326" y="1588"/>
                  </a:lnTo>
                  <a:lnTo>
                    <a:pt x="3327" y="1588"/>
                  </a:lnTo>
                  <a:lnTo>
                    <a:pt x="3328" y="1588"/>
                  </a:lnTo>
                  <a:lnTo>
                    <a:pt x="3330" y="1588"/>
                  </a:lnTo>
                  <a:lnTo>
                    <a:pt x="3331" y="1588"/>
                  </a:lnTo>
                  <a:lnTo>
                    <a:pt x="3333" y="1588"/>
                  </a:lnTo>
                  <a:lnTo>
                    <a:pt x="3335" y="1588"/>
                  </a:lnTo>
                  <a:lnTo>
                    <a:pt x="3336" y="1588"/>
                  </a:lnTo>
                  <a:lnTo>
                    <a:pt x="3337" y="1588"/>
                  </a:lnTo>
                  <a:lnTo>
                    <a:pt x="3339" y="1588"/>
                  </a:lnTo>
                  <a:lnTo>
                    <a:pt x="3340" y="1588"/>
                  </a:lnTo>
                  <a:lnTo>
                    <a:pt x="3342" y="1588"/>
                  </a:lnTo>
                  <a:lnTo>
                    <a:pt x="3343" y="1588"/>
                  </a:lnTo>
                  <a:lnTo>
                    <a:pt x="3345" y="1588"/>
                  </a:lnTo>
                  <a:lnTo>
                    <a:pt x="3347" y="1588"/>
                  </a:lnTo>
                  <a:lnTo>
                    <a:pt x="3348" y="1588"/>
                  </a:lnTo>
                  <a:lnTo>
                    <a:pt x="3349" y="1588"/>
                  </a:lnTo>
                  <a:lnTo>
                    <a:pt x="3351" y="1588"/>
                  </a:lnTo>
                  <a:lnTo>
                    <a:pt x="3352" y="1588"/>
                  </a:lnTo>
                  <a:lnTo>
                    <a:pt x="3354" y="1588"/>
                  </a:lnTo>
                  <a:lnTo>
                    <a:pt x="3355" y="1588"/>
                  </a:lnTo>
                  <a:lnTo>
                    <a:pt x="3357" y="1588"/>
                  </a:lnTo>
                  <a:lnTo>
                    <a:pt x="3358" y="1588"/>
                  </a:lnTo>
                  <a:lnTo>
                    <a:pt x="3360" y="1588"/>
                  </a:lnTo>
                  <a:lnTo>
                    <a:pt x="3361" y="1588"/>
                  </a:lnTo>
                  <a:lnTo>
                    <a:pt x="3363" y="1588"/>
                  </a:lnTo>
                  <a:lnTo>
                    <a:pt x="3364" y="1588"/>
                  </a:lnTo>
                  <a:lnTo>
                    <a:pt x="3366" y="1588"/>
                  </a:lnTo>
                  <a:lnTo>
                    <a:pt x="3367" y="1588"/>
                  </a:lnTo>
                  <a:lnTo>
                    <a:pt x="3369" y="1588"/>
                  </a:lnTo>
                  <a:lnTo>
                    <a:pt x="3370" y="1588"/>
                  </a:lnTo>
                  <a:lnTo>
                    <a:pt x="3372" y="1588"/>
                  </a:lnTo>
                  <a:lnTo>
                    <a:pt x="3373" y="1588"/>
                  </a:lnTo>
                  <a:lnTo>
                    <a:pt x="3374" y="1588"/>
                  </a:lnTo>
                  <a:lnTo>
                    <a:pt x="3376" y="1588"/>
                  </a:lnTo>
                  <a:lnTo>
                    <a:pt x="3378" y="1588"/>
                  </a:lnTo>
                  <a:lnTo>
                    <a:pt x="3379" y="1588"/>
                  </a:lnTo>
                  <a:lnTo>
                    <a:pt x="3381" y="1588"/>
                  </a:lnTo>
                  <a:lnTo>
                    <a:pt x="3382" y="1588"/>
                  </a:lnTo>
                  <a:lnTo>
                    <a:pt x="3384" y="1588"/>
                  </a:lnTo>
                  <a:lnTo>
                    <a:pt x="3385" y="1588"/>
                  </a:lnTo>
                  <a:lnTo>
                    <a:pt x="3386" y="1588"/>
                  </a:lnTo>
                  <a:lnTo>
                    <a:pt x="3388" y="1588"/>
                  </a:lnTo>
                  <a:lnTo>
                    <a:pt x="3390" y="1588"/>
                  </a:lnTo>
                  <a:lnTo>
                    <a:pt x="3391" y="1588"/>
                  </a:lnTo>
                  <a:lnTo>
                    <a:pt x="3393" y="1588"/>
                  </a:lnTo>
                  <a:lnTo>
                    <a:pt x="3394" y="1588"/>
                  </a:lnTo>
                  <a:lnTo>
                    <a:pt x="3396" y="1588"/>
                  </a:lnTo>
                  <a:lnTo>
                    <a:pt x="3397" y="1588"/>
                  </a:lnTo>
                  <a:lnTo>
                    <a:pt x="3398" y="1588"/>
                  </a:lnTo>
                  <a:lnTo>
                    <a:pt x="3400" y="1588"/>
                  </a:lnTo>
                  <a:lnTo>
                    <a:pt x="3401" y="1588"/>
                  </a:lnTo>
                  <a:lnTo>
                    <a:pt x="3403" y="1588"/>
                  </a:lnTo>
                  <a:lnTo>
                    <a:pt x="3405" y="1588"/>
                  </a:lnTo>
                  <a:lnTo>
                    <a:pt x="3406" y="1588"/>
                  </a:lnTo>
                  <a:lnTo>
                    <a:pt x="3407" y="1588"/>
                  </a:lnTo>
                  <a:lnTo>
                    <a:pt x="3409" y="1588"/>
                  </a:lnTo>
                  <a:lnTo>
                    <a:pt x="3410" y="1588"/>
                  </a:lnTo>
                  <a:lnTo>
                    <a:pt x="3412" y="1588"/>
                  </a:lnTo>
                  <a:lnTo>
                    <a:pt x="3413" y="1588"/>
                  </a:lnTo>
                  <a:lnTo>
                    <a:pt x="3415" y="1588"/>
                  </a:lnTo>
                  <a:lnTo>
                    <a:pt x="3416" y="1588"/>
                  </a:lnTo>
                  <a:lnTo>
                    <a:pt x="3418" y="1588"/>
                  </a:lnTo>
                  <a:lnTo>
                    <a:pt x="3419" y="1588"/>
                  </a:lnTo>
                  <a:lnTo>
                    <a:pt x="3421" y="1588"/>
                  </a:lnTo>
                  <a:lnTo>
                    <a:pt x="3422" y="1588"/>
                  </a:lnTo>
                  <a:lnTo>
                    <a:pt x="3424" y="1588"/>
                  </a:lnTo>
                  <a:lnTo>
                    <a:pt x="3425" y="1588"/>
                  </a:lnTo>
                  <a:lnTo>
                    <a:pt x="3427" y="1588"/>
                  </a:lnTo>
                  <a:lnTo>
                    <a:pt x="3428" y="1588"/>
                  </a:lnTo>
                  <a:lnTo>
                    <a:pt x="3430" y="1588"/>
                  </a:lnTo>
                  <a:lnTo>
                    <a:pt x="3431" y="1588"/>
                  </a:lnTo>
                  <a:lnTo>
                    <a:pt x="3433" y="1588"/>
                  </a:lnTo>
                  <a:lnTo>
                    <a:pt x="3434" y="1588"/>
                  </a:lnTo>
                  <a:lnTo>
                    <a:pt x="3436" y="1588"/>
                  </a:lnTo>
                  <a:lnTo>
                    <a:pt x="3437" y="1588"/>
                  </a:lnTo>
                  <a:lnTo>
                    <a:pt x="3439" y="1588"/>
                  </a:lnTo>
                  <a:lnTo>
                    <a:pt x="3440" y="1588"/>
                  </a:lnTo>
                  <a:lnTo>
                    <a:pt x="3442" y="1588"/>
                  </a:lnTo>
                  <a:lnTo>
                    <a:pt x="3443" y="1588"/>
                  </a:lnTo>
                  <a:lnTo>
                    <a:pt x="3444" y="1588"/>
                  </a:lnTo>
                  <a:lnTo>
                    <a:pt x="3446" y="1588"/>
                  </a:lnTo>
                  <a:lnTo>
                    <a:pt x="3448" y="1588"/>
                  </a:lnTo>
                  <a:lnTo>
                    <a:pt x="3449" y="1588"/>
                  </a:lnTo>
                  <a:lnTo>
                    <a:pt x="3451" y="1588"/>
                  </a:lnTo>
                  <a:lnTo>
                    <a:pt x="3452" y="1588"/>
                  </a:lnTo>
                  <a:lnTo>
                    <a:pt x="3454" y="1588"/>
                  </a:lnTo>
                  <a:lnTo>
                    <a:pt x="3455" y="1588"/>
                  </a:lnTo>
                  <a:lnTo>
                    <a:pt x="3456" y="1588"/>
                  </a:lnTo>
                  <a:lnTo>
                    <a:pt x="3458" y="1588"/>
                  </a:lnTo>
                  <a:lnTo>
                    <a:pt x="3459" y="1588"/>
                  </a:lnTo>
                  <a:lnTo>
                    <a:pt x="3461" y="1588"/>
                  </a:lnTo>
                  <a:lnTo>
                    <a:pt x="3463" y="1588"/>
                  </a:lnTo>
                  <a:lnTo>
                    <a:pt x="3464" y="1588"/>
                  </a:lnTo>
                  <a:lnTo>
                    <a:pt x="3466" y="1588"/>
                  </a:lnTo>
                  <a:lnTo>
                    <a:pt x="3467" y="1588"/>
                  </a:lnTo>
                  <a:lnTo>
                    <a:pt x="3468" y="1588"/>
                  </a:lnTo>
                  <a:lnTo>
                    <a:pt x="3470" y="1588"/>
                  </a:lnTo>
                  <a:lnTo>
                    <a:pt x="3471" y="1588"/>
                  </a:lnTo>
                  <a:lnTo>
                    <a:pt x="3473" y="1588"/>
                  </a:lnTo>
                  <a:lnTo>
                    <a:pt x="3474" y="1588"/>
                  </a:lnTo>
                  <a:lnTo>
                    <a:pt x="3476" y="1588"/>
                  </a:lnTo>
                  <a:lnTo>
                    <a:pt x="3477" y="1588"/>
                  </a:lnTo>
                  <a:lnTo>
                    <a:pt x="3479" y="1588"/>
                  </a:lnTo>
                  <a:lnTo>
                    <a:pt x="3480" y="1588"/>
                  </a:lnTo>
                  <a:lnTo>
                    <a:pt x="3482" y="1588"/>
                  </a:lnTo>
                  <a:lnTo>
                    <a:pt x="3483" y="1588"/>
                  </a:lnTo>
                  <a:lnTo>
                    <a:pt x="3485" y="1588"/>
                  </a:lnTo>
                  <a:lnTo>
                    <a:pt x="3486" y="1588"/>
                  </a:lnTo>
                  <a:lnTo>
                    <a:pt x="3488" y="1588"/>
                  </a:lnTo>
                  <a:lnTo>
                    <a:pt x="3489" y="1588"/>
                  </a:lnTo>
                  <a:lnTo>
                    <a:pt x="3491" y="1588"/>
                  </a:lnTo>
                  <a:lnTo>
                    <a:pt x="3492" y="1588"/>
                  </a:lnTo>
                  <a:lnTo>
                    <a:pt x="3494" y="1588"/>
                  </a:lnTo>
                  <a:lnTo>
                    <a:pt x="3495" y="1588"/>
                  </a:lnTo>
                  <a:lnTo>
                    <a:pt x="3497" y="1588"/>
                  </a:lnTo>
                  <a:lnTo>
                    <a:pt x="3498" y="1588"/>
                  </a:lnTo>
                  <a:lnTo>
                    <a:pt x="3500" y="1588"/>
                  </a:lnTo>
                  <a:lnTo>
                    <a:pt x="3501" y="1588"/>
                  </a:lnTo>
                  <a:lnTo>
                    <a:pt x="3503" y="1588"/>
                  </a:lnTo>
                  <a:lnTo>
                    <a:pt x="3504" y="1588"/>
                  </a:lnTo>
                  <a:lnTo>
                    <a:pt x="3506" y="1588"/>
                  </a:lnTo>
                  <a:lnTo>
                    <a:pt x="3507" y="1588"/>
                  </a:lnTo>
                  <a:lnTo>
                    <a:pt x="3509" y="1588"/>
                  </a:lnTo>
                  <a:lnTo>
                    <a:pt x="3510" y="1588"/>
                  </a:lnTo>
                  <a:lnTo>
                    <a:pt x="3512" y="1588"/>
                  </a:lnTo>
                  <a:lnTo>
                    <a:pt x="3513" y="1588"/>
                  </a:lnTo>
                  <a:lnTo>
                    <a:pt x="3515" y="1588"/>
                  </a:lnTo>
                  <a:lnTo>
                    <a:pt x="3516" y="1588"/>
                  </a:lnTo>
                  <a:lnTo>
                    <a:pt x="3517" y="1588"/>
                  </a:lnTo>
                  <a:lnTo>
                    <a:pt x="3519" y="1588"/>
                  </a:lnTo>
                  <a:lnTo>
                    <a:pt x="3521" y="1588"/>
                  </a:lnTo>
                  <a:lnTo>
                    <a:pt x="3522" y="1588"/>
                  </a:lnTo>
                  <a:lnTo>
                    <a:pt x="3524" y="1588"/>
                  </a:lnTo>
                  <a:lnTo>
                    <a:pt x="3525" y="1588"/>
                  </a:lnTo>
                  <a:lnTo>
                    <a:pt x="3526" y="1588"/>
                  </a:lnTo>
                  <a:lnTo>
                    <a:pt x="3528" y="1588"/>
                  </a:lnTo>
                  <a:lnTo>
                    <a:pt x="3529" y="1588"/>
                  </a:lnTo>
                  <a:lnTo>
                    <a:pt x="3531" y="1588"/>
                  </a:lnTo>
                  <a:lnTo>
                    <a:pt x="3533" y="1588"/>
                  </a:lnTo>
                  <a:lnTo>
                    <a:pt x="3534" y="1588"/>
                  </a:lnTo>
                  <a:lnTo>
                    <a:pt x="3536" y="1588"/>
                  </a:lnTo>
                  <a:lnTo>
                    <a:pt x="3537" y="1588"/>
                  </a:lnTo>
                  <a:lnTo>
                    <a:pt x="3538" y="1588"/>
                  </a:lnTo>
                  <a:lnTo>
                    <a:pt x="3540" y="1588"/>
                  </a:lnTo>
                  <a:lnTo>
                    <a:pt x="3541" y="1588"/>
                  </a:lnTo>
                  <a:lnTo>
                    <a:pt x="3543" y="1588"/>
                  </a:lnTo>
                  <a:lnTo>
                    <a:pt x="3544" y="1588"/>
                  </a:lnTo>
                  <a:lnTo>
                    <a:pt x="3546" y="1588"/>
                  </a:lnTo>
                  <a:lnTo>
                    <a:pt x="3547" y="1588"/>
                  </a:lnTo>
                  <a:lnTo>
                    <a:pt x="3549" y="1588"/>
                  </a:lnTo>
                  <a:lnTo>
                    <a:pt x="3550" y="1588"/>
                  </a:lnTo>
                  <a:lnTo>
                    <a:pt x="3552" y="1588"/>
                  </a:lnTo>
                  <a:lnTo>
                    <a:pt x="3553" y="1588"/>
                  </a:lnTo>
                  <a:lnTo>
                    <a:pt x="3555" y="1588"/>
                  </a:lnTo>
                  <a:lnTo>
                    <a:pt x="3556" y="1588"/>
                  </a:lnTo>
                  <a:lnTo>
                    <a:pt x="3558" y="1588"/>
                  </a:lnTo>
                  <a:lnTo>
                    <a:pt x="3559" y="1588"/>
                  </a:lnTo>
                  <a:lnTo>
                    <a:pt x="3561" y="1588"/>
                  </a:lnTo>
                  <a:lnTo>
                    <a:pt x="3562" y="1588"/>
                  </a:lnTo>
                  <a:lnTo>
                    <a:pt x="3564" y="1588"/>
                  </a:lnTo>
                  <a:lnTo>
                    <a:pt x="3565" y="1588"/>
                  </a:lnTo>
                  <a:lnTo>
                    <a:pt x="3567" y="1588"/>
                  </a:lnTo>
                  <a:lnTo>
                    <a:pt x="3568" y="1588"/>
                  </a:lnTo>
                  <a:lnTo>
                    <a:pt x="3570" y="1588"/>
                  </a:lnTo>
                  <a:lnTo>
                    <a:pt x="3571" y="1588"/>
                  </a:lnTo>
                  <a:lnTo>
                    <a:pt x="3573" y="1588"/>
                  </a:lnTo>
                  <a:lnTo>
                    <a:pt x="3574" y="1588"/>
                  </a:lnTo>
                  <a:lnTo>
                    <a:pt x="3576" y="1588"/>
                  </a:lnTo>
                  <a:lnTo>
                    <a:pt x="3577" y="1588"/>
                  </a:lnTo>
                  <a:lnTo>
                    <a:pt x="3579" y="1588"/>
                  </a:lnTo>
                  <a:lnTo>
                    <a:pt x="3580" y="1588"/>
                  </a:lnTo>
                  <a:lnTo>
                    <a:pt x="3582" y="1588"/>
                  </a:lnTo>
                  <a:lnTo>
                    <a:pt x="3583" y="1588"/>
                  </a:lnTo>
                  <a:lnTo>
                    <a:pt x="3585" y="1588"/>
                  </a:lnTo>
                  <a:lnTo>
                    <a:pt x="3586" y="1588"/>
                  </a:lnTo>
                  <a:lnTo>
                    <a:pt x="3587" y="1588"/>
                  </a:lnTo>
                  <a:lnTo>
                    <a:pt x="3589" y="1588"/>
                  </a:lnTo>
                  <a:lnTo>
                    <a:pt x="3591" y="1588"/>
                  </a:lnTo>
                  <a:lnTo>
                    <a:pt x="3592" y="1588"/>
                  </a:lnTo>
                  <a:lnTo>
                    <a:pt x="3594" y="1588"/>
                  </a:lnTo>
                  <a:lnTo>
                    <a:pt x="3595" y="1588"/>
                  </a:lnTo>
                  <a:lnTo>
                    <a:pt x="3596" y="1588"/>
                  </a:lnTo>
                  <a:lnTo>
                    <a:pt x="3598" y="1588"/>
                  </a:lnTo>
                  <a:lnTo>
                    <a:pt x="3599" y="1588"/>
                  </a:lnTo>
                  <a:lnTo>
                    <a:pt x="3601" y="1588"/>
                  </a:lnTo>
                  <a:lnTo>
                    <a:pt x="3602" y="1588"/>
                  </a:lnTo>
                  <a:lnTo>
                    <a:pt x="3604" y="1588"/>
                  </a:lnTo>
                  <a:lnTo>
                    <a:pt x="3606" y="1588"/>
                  </a:lnTo>
                  <a:lnTo>
                    <a:pt x="3607" y="1588"/>
                  </a:lnTo>
                  <a:lnTo>
                    <a:pt x="3608" y="1588"/>
                  </a:lnTo>
                  <a:lnTo>
                    <a:pt x="3610" y="1588"/>
                  </a:lnTo>
                  <a:lnTo>
                    <a:pt x="3611" y="1588"/>
                  </a:lnTo>
                  <a:lnTo>
                    <a:pt x="3613" y="1588"/>
                  </a:lnTo>
                  <a:lnTo>
                    <a:pt x="3614" y="1588"/>
                  </a:lnTo>
                  <a:lnTo>
                    <a:pt x="3616" y="1588"/>
                  </a:lnTo>
                  <a:lnTo>
                    <a:pt x="3617" y="1588"/>
                  </a:lnTo>
                  <a:lnTo>
                    <a:pt x="3619" y="1588"/>
                  </a:lnTo>
                  <a:lnTo>
                    <a:pt x="3620" y="1588"/>
                  </a:lnTo>
                  <a:lnTo>
                    <a:pt x="3622" y="1588"/>
                  </a:lnTo>
                  <a:lnTo>
                    <a:pt x="3623" y="1588"/>
                  </a:lnTo>
                  <a:lnTo>
                    <a:pt x="3625" y="1588"/>
                  </a:lnTo>
                  <a:lnTo>
                    <a:pt x="3626" y="1588"/>
                  </a:lnTo>
                  <a:lnTo>
                    <a:pt x="3628" y="1588"/>
                  </a:lnTo>
                  <a:lnTo>
                    <a:pt x="3629" y="1588"/>
                  </a:lnTo>
                  <a:lnTo>
                    <a:pt x="3631" y="1588"/>
                  </a:lnTo>
                  <a:lnTo>
                    <a:pt x="3632" y="1588"/>
                  </a:lnTo>
                  <a:lnTo>
                    <a:pt x="3634" y="1588"/>
                  </a:lnTo>
                  <a:lnTo>
                    <a:pt x="3635" y="1588"/>
                  </a:lnTo>
                  <a:lnTo>
                    <a:pt x="3637" y="1588"/>
                  </a:lnTo>
                  <a:lnTo>
                    <a:pt x="3638" y="1588"/>
                  </a:lnTo>
                  <a:lnTo>
                    <a:pt x="3640" y="1588"/>
                  </a:lnTo>
                  <a:lnTo>
                    <a:pt x="3641" y="1588"/>
                  </a:lnTo>
                  <a:lnTo>
                    <a:pt x="3643" y="1588"/>
                  </a:lnTo>
                  <a:lnTo>
                    <a:pt x="3644" y="1588"/>
                  </a:lnTo>
                  <a:lnTo>
                    <a:pt x="3645" y="1588"/>
                  </a:lnTo>
                  <a:lnTo>
                    <a:pt x="3647" y="1588"/>
                  </a:lnTo>
                  <a:lnTo>
                    <a:pt x="3649" y="1588"/>
                  </a:lnTo>
                  <a:lnTo>
                    <a:pt x="3650" y="1588"/>
                  </a:lnTo>
                  <a:lnTo>
                    <a:pt x="3652" y="1588"/>
                  </a:lnTo>
                  <a:lnTo>
                    <a:pt x="3653" y="1588"/>
                  </a:lnTo>
                  <a:lnTo>
                    <a:pt x="3655" y="1588"/>
                  </a:lnTo>
                  <a:lnTo>
                    <a:pt x="3656" y="1588"/>
                  </a:lnTo>
                  <a:lnTo>
                    <a:pt x="3657" y="1588"/>
                  </a:lnTo>
                  <a:lnTo>
                    <a:pt x="3659" y="1588"/>
                  </a:lnTo>
                  <a:lnTo>
                    <a:pt x="3660" y="1588"/>
                  </a:lnTo>
                  <a:lnTo>
                    <a:pt x="3662" y="1588"/>
                  </a:lnTo>
                  <a:lnTo>
                    <a:pt x="3664" y="1588"/>
                  </a:lnTo>
                  <a:lnTo>
                    <a:pt x="3665" y="1588"/>
                  </a:lnTo>
                  <a:lnTo>
                    <a:pt x="3666" y="1588"/>
                  </a:lnTo>
                  <a:lnTo>
                    <a:pt x="3668" y="1588"/>
                  </a:lnTo>
                  <a:lnTo>
                    <a:pt x="3669" y="1588"/>
                  </a:lnTo>
                  <a:lnTo>
                    <a:pt x="3671" y="1588"/>
                  </a:lnTo>
                  <a:lnTo>
                    <a:pt x="3672" y="1588"/>
                  </a:lnTo>
                  <a:lnTo>
                    <a:pt x="3674" y="1588"/>
                  </a:lnTo>
                  <a:lnTo>
                    <a:pt x="3675" y="1588"/>
                  </a:lnTo>
                  <a:lnTo>
                    <a:pt x="3677" y="1588"/>
                  </a:lnTo>
                  <a:lnTo>
                    <a:pt x="3678" y="1588"/>
                  </a:lnTo>
                  <a:lnTo>
                    <a:pt x="3680" y="1588"/>
                  </a:lnTo>
                  <a:lnTo>
                    <a:pt x="3681" y="1588"/>
                  </a:lnTo>
                  <a:lnTo>
                    <a:pt x="3683" y="1588"/>
                  </a:lnTo>
                  <a:lnTo>
                    <a:pt x="3684" y="1588"/>
                  </a:lnTo>
                  <a:lnTo>
                    <a:pt x="3686" y="1588"/>
                  </a:lnTo>
                  <a:lnTo>
                    <a:pt x="3687" y="1588"/>
                  </a:lnTo>
                  <a:lnTo>
                    <a:pt x="3689" y="1588"/>
                  </a:lnTo>
                  <a:lnTo>
                    <a:pt x="3690" y="1588"/>
                  </a:lnTo>
                  <a:lnTo>
                    <a:pt x="3692" y="1588"/>
                  </a:lnTo>
                  <a:lnTo>
                    <a:pt x="3693" y="1588"/>
                  </a:lnTo>
                  <a:lnTo>
                    <a:pt x="3695" y="1588"/>
                  </a:lnTo>
                  <a:lnTo>
                    <a:pt x="3696" y="1588"/>
                  </a:lnTo>
                  <a:lnTo>
                    <a:pt x="3698" y="1588"/>
                  </a:lnTo>
                  <a:lnTo>
                    <a:pt x="3699" y="1588"/>
                  </a:lnTo>
                  <a:lnTo>
                    <a:pt x="3701" y="1588"/>
                  </a:lnTo>
                  <a:lnTo>
                    <a:pt x="3702" y="1588"/>
                  </a:lnTo>
                  <a:lnTo>
                    <a:pt x="3703" y="1588"/>
                  </a:lnTo>
                  <a:lnTo>
                    <a:pt x="3705" y="1588"/>
                  </a:lnTo>
                  <a:lnTo>
                    <a:pt x="3707" y="1588"/>
                  </a:lnTo>
                  <a:lnTo>
                    <a:pt x="3708" y="1588"/>
                  </a:lnTo>
                  <a:lnTo>
                    <a:pt x="3710" y="1588"/>
                  </a:lnTo>
                  <a:lnTo>
                    <a:pt x="3711" y="1588"/>
                  </a:lnTo>
                  <a:lnTo>
                    <a:pt x="3713" y="1588"/>
                  </a:lnTo>
                  <a:lnTo>
                    <a:pt x="3714" y="1588"/>
                  </a:lnTo>
                  <a:lnTo>
                    <a:pt x="3715" y="1588"/>
                  </a:lnTo>
                  <a:lnTo>
                    <a:pt x="3717" y="1588"/>
                  </a:lnTo>
                  <a:lnTo>
                    <a:pt x="3718" y="1588"/>
                  </a:lnTo>
                  <a:lnTo>
                    <a:pt x="3720" y="1588"/>
                  </a:lnTo>
                  <a:lnTo>
                    <a:pt x="3722" y="1588"/>
                  </a:lnTo>
                  <a:lnTo>
                    <a:pt x="3723" y="1588"/>
                  </a:lnTo>
                  <a:lnTo>
                    <a:pt x="3725" y="1588"/>
                  </a:lnTo>
                  <a:lnTo>
                    <a:pt x="3726" y="1588"/>
                  </a:lnTo>
                  <a:lnTo>
                    <a:pt x="3727" y="1588"/>
                  </a:lnTo>
                  <a:lnTo>
                    <a:pt x="3729" y="1588"/>
                  </a:lnTo>
                  <a:lnTo>
                    <a:pt x="3730" y="1588"/>
                  </a:lnTo>
                  <a:lnTo>
                    <a:pt x="3732" y="1588"/>
                  </a:lnTo>
                  <a:lnTo>
                    <a:pt x="3734" y="1588"/>
                  </a:lnTo>
                  <a:lnTo>
                    <a:pt x="3735" y="1588"/>
                  </a:lnTo>
                  <a:lnTo>
                    <a:pt x="3736" y="1588"/>
                  </a:lnTo>
                  <a:lnTo>
                    <a:pt x="3738" y="1588"/>
                  </a:lnTo>
                  <a:lnTo>
                    <a:pt x="3739" y="1588"/>
                  </a:lnTo>
                  <a:lnTo>
                    <a:pt x="3741" y="1588"/>
                  </a:lnTo>
                  <a:lnTo>
                    <a:pt x="3742" y="1588"/>
                  </a:lnTo>
                  <a:lnTo>
                    <a:pt x="3744" y="1588"/>
                  </a:lnTo>
                  <a:lnTo>
                    <a:pt x="3745" y="1588"/>
                  </a:lnTo>
                  <a:lnTo>
                    <a:pt x="3747" y="1588"/>
                  </a:lnTo>
                  <a:lnTo>
                    <a:pt x="3748" y="1588"/>
                  </a:lnTo>
                  <a:lnTo>
                    <a:pt x="3750" y="1588"/>
                  </a:lnTo>
                  <a:lnTo>
                    <a:pt x="3751" y="1588"/>
                  </a:lnTo>
                  <a:lnTo>
                    <a:pt x="3753" y="1588"/>
                  </a:lnTo>
                  <a:lnTo>
                    <a:pt x="3754" y="1588"/>
                  </a:lnTo>
                  <a:lnTo>
                    <a:pt x="3756" y="1588"/>
                  </a:lnTo>
                  <a:lnTo>
                    <a:pt x="3757" y="1588"/>
                  </a:lnTo>
                  <a:lnTo>
                    <a:pt x="3759" y="1588"/>
                  </a:lnTo>
                  <a:lnTo>
                    <a:pt x="3760" y="1588"/>
                  </a:lnTo>
                  <a:lnTo>
                    <a:pt x="3762" y="1588"/>
                  </a:lnTo>
                  <a:lnTo>
                    <a:pt x="3763" y="1588"/>
                  </a:lnTo>
                  <a:lnTo>
                    <a:pt x="3765" y="1588"/>
                  </a:lnTo>
                  <a:lnTo>
                    <a:pt x="3766" y="1588"/>
                  </a:lnTo>
                  <a:lnTo>
                    <a:pt x="3768" y="1588"/>
                  </a:lnTo>
                  <a:lnTo>
                    <a:pt x="3769" y="1588"/>
                  </a:lnTo>
                  <a:lnTo>
                    <a:pt x="3771" y="1588"/>
                  </a:lnTo>
                  <a:lnTo>
                    <a:pt x="3772" y="1588"/>
                  </a:lnTo>
                  <a:lnTo>
                    <a:pt x="3774" y="1588"/>
                  </a:lnTo>
                  <a:lnTo>
                    <a:pt x="3775" y="1588"/>
                  </a:lnTo>
                  <a:lnTo>
                    <a:pt x="3777" y="1588"/>
                  </a:lnTo>
                  <a:lnTo>
                    <a:pt x="3778" y="1588"/>
                  </a:lnTo>
                  <a:lnTo>
                    <a:pt x="3780" y="1588"/>
                  </a:lnTo>
                  <a:lnTo>
                    <a:pt x="3781" y="1588"/>
                  </a:lnTo>
                  <a:lnTo>
                    <a:pt x="3783" y="1588"/>
                  </a:lnTo>
                  <a:lnTo>
                    <a:pt x="3784" y="1588"/>
                  </a:lnTo>
                  <a:lnTo>
                    <a:pt x="3785" y="1588"/>
                  </a:lnTo>
                  <a:lnTo>
                    <a:pt x="3787" y="1588"/>
                  </a:lnTo>
                  <a:lnTo>
                    <a:pt x="3788" y="1588"/>
                  </a:lnTo>
                  <a:lnTo>
                    <a:pt x="3790" y="1588"/>
                  </a:lnTo>
                  <a:lnTo>
                    <a:pt x="3792" y="1588"/>
                  </a:lnTo>
                  <a:lnTo>
                    <a:pt x="3793" y="1588"/>
                  </a:lnTo>
                  <a:lnTo>
                    <a:pt x="3795" y="1588"/>
                  </a:lnTo>
                  <a:lnTo>
                    <a:pt x="3796" y="1588"/>
                  </a:lnTo>
                  <a:lnTo>
                    <a:pt x="3797" y="1588"/>
                  </a:lnTo>
                  <a:lnTo>
                    <a:pt x="3799" y="1588"/>
                  </a:lnTo>
                  <a:lnTo>
                    <a:pt x="3800" y="1588"/>
                  </a:lnTo>
                  <a:lnTo>
                    <a:pt x="3802" y="1588"/>
                  </a:lnTo>
                  <a:lnTo>
                    <a:pt x="3803" y="1588"/>
                  </a:lnTo>
                  <a:lnTo>
                    <a:pt x="3805" y="1588"/>
                  </a:lnTo>
                  <a:lnTo>
                    <a:pt x="3806" y="1588"/>
                  </a:lnTo>
                  <a:lnTo>
                    <a:pt x="3808" y="1588"/>
                  </a:lnTo>
                  <a:lnTo>
                    <a:pt x="3809" y="1588"/>
                  </a:lnTo>
                  <a:lnTo>
                    <a:pt x="3811" y="1588"/>
                  </a:lnTo>
                  <a:lnTo>
                    <a:pt x="3812" y="1588"/>
                  </a:lnTo>
                  <a:lnTo>
                    <a:pt x="3814" y="1588"/>
                  </a:lnTo>
                  <a:lnTo>
                    <a:pt x="3815" y="1588"/>
                  </a:lnTo>
                  <a:lnTo>
                    <a:pt x="3817" y="1588"/>
                  </a:lnTo>
                  <a:lnTo>
                    <a:pt x="3818" y="1588"/>
                  </a:lnTo>
                  <a:lnTo>
                    <a:pt x="3820" y="1588"/>
                  </a:lnTo>
                  <a:lnTo>
                    <a:pt x="3821" y="1588"/>
                  </a:lnTo>
                  <a:lnTo>
                    <a:pt x="3823" y="1588"/>
                  </a:lnTo>
                  <a:lnTo>
                    <a:pt x="3824" y="1588"/>
                  </a:lnTo>
                  <a:lnTo>
                    <a:pt x="3826" y="1588"/>
                  </a:lnTo>
                  <a:lnTo>
                    <a:pt x="3827" y="1588"/>
                  </a:lnTo>
                  <a:lnTo>
                    <a:pt x="3829" y="1588"/>
                  </a:lnTo>
                  <a:lnTo>
                    <a:pt x="3830" y="1588"/>
                  </a:lnTo>
                  <a:lnTo>
                    <a:pt x="3832" y="1588"/>
                  </a:lnTo>
                  <a:lnTo>
                    <a:pt x="3833" y="1588"/>
                  </a:lnTo>
                  <a:lnTo>
                    <a:pt x="3835" y="1588"/>
                  </a:lnTo>
                  <a:lnTo>
                    <a:pt x="3836" y="1588"/>
                  </a:lnTo>
                  <a:lnTo>
                    <a:pt x="3838" y="1588"/>
                  </a:lnTo>
                  <a:lnTo>
                    <a:pt x="3839" y="1588"/>
                  </a:lnTo>
                  <a:lnTo>
                    <a:pt x="3841" y="1588"/>
                  </a:lnTo>
                  <a:lnTo>
                    <a:pt x="3842" y="1588"/>
                  </a:lnTo>
                  <a:lnTo>
                    <a:pt x="3844" y="1588"/>
                  </a:lnTo>
                  <a:lnTo>
                    <a:pt x="3845" y="1588"/>
                  </a:lnTo>
                  <a:lnTo>
                    <a:pt x="3846" y="1588"/>
                  </a:lnTo>
                  <a:lnTo>
                    <a:pt x="3848" y="1588"/>
                  </a:lnTo>
                  <a:lnTo>
                    <a:pt x="3850" y="1588"/>
                  </a:lnTo>
                  <a:lnTo>
                    <a:pt x="3851" y="1588"/>
                  </a:lnTo>
                  <a:lnTo>
                    <a:pt x="3853" y="1588"/>
                  </a:lnTo>
                  <a:lnTo>
                    <a:pt x="3854" y="1588"/>
                  </a:lnTo>
                  <a:lnTo>
                    <a:pt x="3855" y="1588"/>
                  </a:lnTo>
                  <a:lnTo>
                    <a:pt x="3857" y="1588"/>
                  </a:lnTo>
                  <a:lnTo>
                    <a:pt x="3858" y="1588"/>
                  </a:lnTo>
                  <a:lnTo>
                    <a:pt x="3860" y="1588"/>
                  </a:lnTo>
                  <a:lnTo>
                    <a:pt x="3861" y="1588"/>
                  </a:lnTo>
                  <a:lnTo>
                    <a:pt x="3863" y="1588"/>
                  </a:lnTo>
                  <a:lnTo>
                    <a:pt x="3865" y="1588"/>
                  </a:lnTo>
                  <a:lnTo>
                    <a:pt x="3866" y="1588"/>
                  </a:lnTo>
                  <a:lnTo>
                    <a:pt x="3867" y="1588"/>
                  </a:lnTo>
                  <a:lnTo>
                    <a:pt x="3869" y="1588"/>
                  </a:lnTo>
                  <a:lnTo>
                    <a:pt x="3870" y="1588"/>
                  </a:lnTo>
                  <a:lnTo>
                    <a:pt x="3872" y="1588"/>
                  </a:lnTo>
                  <a:lnTo>
                    <a:pt x="3873" y="1588"/>
                  </a:lnTo>
                  <a:lnTo>
                    <a:pt x="3875" y="1588"/>
                  </a:lnTo>
                  <a:lnTo>
                    <a:pt x="3876" y="1588"/>
                  </a:lnTo>
                  <a:lnTo>
                    <a:pt x="3878" y="1588"/>
                  </a:lnTo>
                  <a:lnTo>
                    <a:pt x="3879" y="1588"/>
                  </a:lnTo>
                  <a:lnTo>
                    <a:pt x="3881" y="1588"/>
                  </a:lnTo>
                  <a:lnTo>
                    <a:pt x="3882" y="1588"/>
                  </a:lnTo>
                  <a:lnTo>
                    <a:pt x="3884" y="1588"/>
                  </a:lnTo>
                  <a:lnTo>
                    <a:pt x="3885" y="1588"/>
                  </a:lnTo>
                  <a:lnTo>
                    <a:pt x="3887" y="1588"/>
                  </a:lnTo>
                  <a:lnTo>
                    <a:pt x="3888" y="1588"/>
                  </a:lnTo>
                  <a:lnTo>
                    <a:pt x="3890" y="1588"/>
                  </a:lnTo>
                  <a:lnTo>
                    <a:pt x="3891" y="1588"/>
                  </a:lnTo>
                  <a:lnTo>
                    <a:pt x="3893" y="1588"/>
                  </a:lnTo>
                  <a:lnTo>
                    <a:pt x="3894" y="1588"/>
                  </a:lnTo>
                  <a:lnTo>
                    <a:pt x="3896" y="1588"/>
                  </a:lnTo>
                  <a:lnTo>
                    <a:pt x="3897" y="1588"/>
                  </a:lnTo>
                  <a:lnTo>
                    <a:pt x="3899" y="1588"/>
                  </a:lnTo>
                  <a:lnTo>
                    <a:pt x="3900" y="1588"/>
                  </a:lnTo>
                  <a:lnTo>
                    <a:pt x="3902" y="1588"/>
                  </a:lnTo>
                  <a:lnTo>
                    <a:pt x="3903" y="1588"/>
                  </a:lnTo>
                  <a:lnTo>
                    <a:pt x="3904" y="1588"/>
                  </a:lnTo>
                  <a:lnTo>
                    <a:pt x="3906" y="1588"/>
                  </a:lnTo>
                  <a:lnTo>
                    <a:pt x="3908" y="1588"/>
                  </a:lnTo>
                  <a:lnTo>
                    <a:pt x="3909" y="1588"/>
                  </a:lnTo>
                  <a:lnTo>
                    <a:pt x="3911" y="1588"/>
                  </a:lnTo>
                  <a:lnTo>
                    <a:pt x="3912" y="1588"/>
                  </a:lnTo>
                  <a:lnTo>
                    <a:pt x="3914" y="1588"/>
                  </a:lnTo>
                  <a:lnTo>
                    <a:pt x="3915" y="1588"/>
                  </a:lnTo>
                  <a:lnTo>
                    <a:pt x="3916" y="1588"/>
                  </a:lnTo>
                  <a:lnTo>
                    <a:pt x="3918" y="1588"/>
                  </a:lnTo>
                  <a:lnTo>
                    <a:pt x="3920" y="1588"/>
                  </a:lnTo>
                  <a:lnTo>
                    <a:pt x="3921" y="1588"/>
                  </a:lnTo>
                  <a:lnTo>
                    <a:pt x="3923" y="1588"/>
                  </a:lnTo>
                  <a:lnTo>
                    <a:pt x="3924" y="1588"/>
                  </a:lnTo>
                  <a:lnTo>
                    <a:pt x="3925" y="1588"/>
                  </a:lnTo>
                  <a:lnTo>
                    <a:pt x="3927" y="1588"/>
                  </a:lnTo>
                  <a:lnTo>
                    <a:pt x="3928" y="1588"/>
                  </a:lnTo>
                  <a:lnTo>
                    <a:pt x="3930" y="1588"/>
                  </a:lnTo>
                  <a:lnTo>
                    <a:pt x="3931" y="1588"/>
                  </a:lnTo>
                  <a:lnTo>
                    <a:pt x="3933" y="1588"/>
                  </a:lnTo>
                  <a:lnTo>
                    <a:pt x="3935" y="1588"/>
                  </a:lnTo>
                  <a:lnTo>
                    <a:pt x="3936" y="1588"/>
                  </a:lnTo>
                  <a:lnTo>
                    <a:pt x="3937" y="1588"/>
                  </a:lnTo>
                  <a:lnTo>
                    <a:pt x="3939" y="1588"/>
                  </a:lnTo>
                  <a:lnTo>
                    <a:pt x="3940" y="1588"/>
                  </a:lnTo>
                  <a:lnTo>
                    <a:pt x="3942" y="1588"/>
                  </a:lnTo>
                  <a:lnTo>
                    <a:pt x="3943" y="1588"/>
                  </a:lnTo>
                  <a:lnTo>
                    <a:pt x="3945" y="1588"/>
                  </a:lnTo>
                  <a:lnTo>
                    <a:pt x="3946" y="1588"/>
                  </a:lnTo>
                  <a:lnTo>
                    <a:pt x="3948" y="1588"/>
                  </a:lnTo>
                  <a:lnTo>
                    <a:pt x="3949" y="1588"/>
                  </a:lnTo>
                  <a:lnTo>
                    <a:pt x="3951" y="1588"/>
                  </a:lnTo>
                  <a:lnTo>
                    <a:pt x="3952" y="1588"/>
                  </a:lnTo>
                  <a:lnTo>
                    <a:pt x="3954" y="1588"/>
                  </a:lnTo>
                  <a:lnTo>
                    <a:pt x="3955" y="1588"/>
                  </a:lnTo>
                  <a:lnTo>
                    <a:pt x="3957" y="1588"/>
                  </a:lnTo>
                  <a:lnTo>
                    <a:pt x="3958" y="1588"/>
                  </a:lnTo>
                  <a:lnTo>
                    <a:pt x="3960" y="1588"/>
                  </a:lnTo>
                  <a:lnTo>
                    <a:pt x="3961" y="1588"/>
                  </a:lnTo>
                  <a:lnTo>
                    <a:pt x="3963" y="1588"/>
                  </a:lnTo>
                  <a:lnTo>
                    <a:pt x="3964" y="1588"/>
                  </a:lnTo>
                  <a:lnTo>
                    <a:pt x="3966" y="1588"/>
                  </a:lnTo>
                  <a:lnTo>
                    <a:pt x="3967" y="1588"/>
                  </a:lnTo>
                  <a:lnTo>
                    <a:pt x="3969" y="1588"/>
                  </a:lnTo>
                  <a:lnTo>
                    <a:pt x="3970" y="1588"/>
                  </a:lnTo>
                  <a:lnTo>
                    <a:pt x="3972" y="1588"/>
                  </a:lnTo>
                  <a:lnTo>
                    <a:pt x="3973" y="1588"/>
                  </a:lnTo>
                  <a:lnTo>
                    <a:pt x="3974" y="1588"/>
                  </a:lnTo>
                  <a:lnTo>
                    <a:pt x="3976" y="1588"/>
                  </a:lnTo>
                  <a:lnTo>
                    <a:pt x="3978" y="1588"/>
                  </a:lnTo>
                  <a:lnTo>
                    <a:pt x="3979" y="1588"/>
                  </a:lnTo>
                  <a:lnTo>
                    <a:pt x="3981" y="1588"/>
                  </a:lnTo>
                  <a:lnTo>
                    <a:pt x="3982" y="1588"/>
                  </a:lnTo>
                  <a:lnTo>
                    <a:pt x="3984" y="1588"/>
                  </a:lnTo>
                  <a:lnTo>
                    <a:pt x="3985" y="1588"/>
                  </a:lnTo>
                  <a:lnTo>
                    <a:pt x="3986" y="1588"/>
                  </a:lnTo>
                  <a:lnTo>
                    <a:pt x="3988" y="1588"/>
                  </a:lnTo>
                  <a:lnTo>
                    <a:pt x="3989" y="1588"/>
                  </a:lnTo>
                  <a:lnTo>
                    <a:pt x="3991" y="1588"/>
                  </a:lnTo>
                  <a:lnTo>
                    <a:pt x="3993" y="1588"/>
                  </a:lnTo>
                  <a:lnTo>
                    <a:pt x="3994" y="1588"/>
                  </a:lnTo>
                  <a:lnTo>
                    <a:pt x="3995" y="1588"/>
                  </a:lnTo>
                  <a:lnTo>
                    <a:pt x="3997" y="1588"/>
                  </a:lnTo>
                  <a:lnTo>
                    <a:pt x="3998" y="1588"/>
                  </a:lnTo>
                  <a:lnTo>
                    <a:pt x="4000" y="1588"/>
                  </a:lnTo>
                  <a:lnTo>
                    <a:pt x="4001" y="1588"/>
                  </a:lnTo>
                  <a:lnTo>
                    <a:pt x="4003" y="1588"/>
                  </a:lnTo>
                  <a:lnTo>
                    <a:pt x="4004" y="1588"/>
                  </a:lnTo>
                  <a:lnTo>
                    <a:pt x="4006" y="1588"/>
                  </a:lnTo>
                  <a:lnTo>
                    <a:pt x="4007" y="1588"/>
                  </a:lnTo>
                  <a:lnTo>
                    <a:pt x="4009" y="1588"/>
                  </a:lnTo>
                  <a:lnTo>
                    <a:pt x="4010" y="1588"/>
                  </a:lnTo>
                  <a:lnTo>
                    <a:pt x="4012" y="1588"/>
                  </a:lnTo>
                  <a:lnTo>
                    <a:pt x="4013" y="1588"/>
                  </a:lnTo>
                  <a:lnTo>
                    <a:pt x="4015" y="1588"/>
                  </a:lnTo>
                  <a:lnTo>
                    <a:pt x="4016" y="1588"/>
                  </a:lnTo>
                  <a:lnTo>
                    <a:pt x="4018" y="1588"/>
                  </a:lnTo>
                  <a:lnTo>
                    <a:pt x="4019" y="1588"/>
                  </a:lnTo>
                  <a:lnTo>
                    <a:pt x="4021" y="1588"/>
                  </a:lnTo>
                  <a:lnTo>
                    <a:pt x="4022" y="1588"/>
                  </a:lnTo>
                  <a:lnTo>
                    <a:pt x="4024" y="1588"/>
                  </a:lnTo>
                  <a:lnTo>
                    <a:pt x="4025" y="1588"/>
                  </a:lnTo>
                  <a:lnTo>
                    <a:pt x="4027" y="1588"/>
                  </a:lnTo>
                  <a:lnTo>
                    <a:pt x="4028" y="1588"/>
                  </a:lnTo>
                  <a:lnTo>
                    <a:pt x="4030" y="1588"/>
                  </a:lnTo>
                  <a:lnTo>
                    <a:pt x="4031" y="1588"/>
                  </a:lnTo>
                  <a:lnTo>
                    <a:pt x="4032" y="1588"/>
                  </a:lnTo>
                  <a:lnTo>
                    <a:pt x="4034" y="1588"/>
                  </a:lnTo>
                  <a:lnTo>
                    <a:pt x="4036" y="1588"/>
                  </a:lnTo>
                  <a:lnTo>
                    <a:pt x="4037" y="1588"/>
                  </a:lnTo>
                  <a:lnTo>
                    <a:pt x="4039" y="1588"/>
                  </a:lnTo>
                  <a:lnTo>
                    <a:pt x="4040" y="1588"/>
                  </a:lnTo>
                  <a:lnTo>
                    <a:pt x="4042" y="1588"/>
                  </a:lnTo>
                  <a:lnTo>
                    <a:pt x="4043" y="1588"/>
                  </a:lnTo>
                  <a:lnTo>
                    <a:pt x="4044" y="0"/>
                  </a:lnTo>
                  <a:lnTo>
                    <a:pt x="4046" y="0"/>
                  </a:lnTo>
                  <a:lnTo>
                    <a:pt x="4047" y="0"/>
                  </a:lnTo>
                  <a:lnTo>
                    <a:pt x="4049" y="0"/>
                  </a:lnTo>
                  <a:lnTo>
                    <a:pt x="4051" y="0"/>
                  </a:lnTo>
                  <a:lnTo>
                    <a:pt x="4052" y="0"/>
                  </a:lnTo>
                  <a:lnTo>
                    <a:pt x="4054" y="0"/>
                  </a:lnTo>
                  <a:lnTo>
                    <a:pt x="4055" y="0"/>
                  </a:lnTo>
                  <a:lnTo>
                    <a:pt x="4056" y="0"/>
                  </a:lnTo>
                  <a:lnTo>
                    <a:pt x="4058" y="0"/>
                  </a:lnTo>
                  <a:lnTo>
                    <a:pt x="4059" y="0"/>
                  </a:lnTo>
                  <a:lnTo>
                    <a:pt x="4061" y="0"/>
                  </a:lnTo>
                  <a:lnTo>
                    <a:pt x="4063" y="0"/>
                  </a:lnTo>
                  <a:lnTo>
                    <a:pt x="4064" y="0"/>
                  </a:lnTo>
                  <a:lnTo>
                    <a:pt x="4065" y="0"/>
                  </a:lnTo>
                  <a:lnTo>
                    <a:pt x="4067" y="0"/>
                  </a:lnTo>
                  <a:lnTo>
                    <a:pt x="4068" y="0"/>
                  </a:lnTo>
                  <a:lnTo>
                    <a:pt x="4070" y="0"/>
                  </a:lnTo>
                  <a:lnTo>
                    <a:pt x="4071" y="0"/>
                  </a:lnTo>
                  <a:lnTo>
                    <a:pt x="4073" y="0"/>
                  </a:lnTo>
                  <a:lnTo>
                    <a:pt x="4074" y="0"/>
                  </a:lnTo>
                  <a:lnTo>
                    <a:pt x="4076" y="0"/>
                  </a:lnTo>
                  <a:lnTo>
                    <a:pt x="4077" y="0"/>
                  </a:lnTo>
                  <a:lnTo>
                    <a:pt x="4079" y="0"/>
                  </a:lnTo>
                  <a:lnTo>
                    <a:pt x="4080" y="0"/>
                  </a:lnTo>
                  <a:lnTo>
                    <a:pt x="4082" y="0"/>
                  </a:lnTo>
                  <a:lnTo>
                    <a:pt x="4083" y="0"/>
                  </a:lnTo>
                  <a:lnTo>
                    <a:pt x="4085" y="0"/>
                  </a:lnTo>
                  <a:lnTo>
                    <a:pt x="4086" y="0"/>
                  </a:lnTo>
                  <a:lnTo>
                    <a:pt x="4088" y="0"/>
                  </a:lnTo>
                  <a:lnTo>
                    <a:pt x="4089" y="1588"/>
                  </a:lnTo>
                  <a:lnTo>
                    <a:pt x="4091" y="1588"/>
                  </a:lnTo>
                  <a:lnTo>
                    <a:pt x="4092" y="1588"/>
                  </a:lnTo>
                  <a:lnTo>
                    <a:pt x="4094" y="1588"/>
                  </a:lnTo>
                  <a:lnTo>
                    <a:pt x="4095" y="1588"/>
                  </a:lnTo>
                  <a:lnTo>
                    <a:pt x="4097" y="1588"/>
                  </a:lnTo>
                  <a:lnTo>
                    <a:pt x="4098" y="1588"/>
                  </a:lnTo>
                  <a:lnTo>
                    <a:pt x="4100" y="1588"/>
                  </a:lnTo>
                  <a:lnTo>
                    <a:pt x="4101" y="1588"/>
                  </a:lnTo>
                  <a:lnTo>
                    <a:pt x="4103" y="1588"/>
                  </a:lnTo>
                  <a:lnTo>
                    <a:pt x="4104" y="1588"/>
                  </a:lnTo>
                  <a:lnTo>
                    <a:pt x="4106" y="1588"/>
                  </a:lnTo>
                  <a:lnTo>
                    <a:pt x="4107" y="1588"/>
                  </a:lnTo>
                  <a:lnTo>
                    <a:pt x="4109" y="1588"/>
                  </a:lnTo>
                  <a:lnTo>
                    <a:pt x="4110" y="1588"/>
                  </a:lnTo>
                  <a:lnTo>
                    <a:pt x="4112" y="1588"/>
                  </a:lnTo>
                  <a:lnTo>
                    <a:pt x="4113" y="1588"/>
                  </a:lnTo>
                  <a:lnTo>
                    <a:pt x="4114" y="1588"/>
                  </a:lnTo>
                  <a:lnTo>
                    <a:pt x="4116" y="1588"/>
                  </a:lnTo>
                  <a:lnTo>
                    <a:pt x="4117" y="1588"/>
                  </a:lnTo>
                  <a:lnTo>
                    <a:pt x="4119" y="1588"/>
                  </a:lnTo>
                  <a:lnTo>
                    <a:pt x="4121" y="1588"/>
                  </a:lnTo>
                  <a:lnTo>
                    <a:pt x="4122" y="1588"/>
                  </a:lnTo>
                  <a:lnTo>
                    <a:pt x="4124" y="1588"/>
                  </a:lnTo>
                  <a:lnTo>
                    <a:pt x="4125" y="1588"/>
                  </a:lnTo>
                  <a:lnTo>
                    <a:pt x="4126" y="1588"/>
                  </a:lnTo>
                  <a:lnTo>
                    <a:pt x="4128" y="1588"/>
                  </a:lnTo>
                  <a:lnTo>
                    <a:pt x="4129" y="1588"/>
                  </a:lnTo>
                  <a:lnTo>
                    <a:pt x="4131" y="1588"/>
                  </a:lnTo>
                  <a:lnTo>
                    <a:pt x="4132" y="1588"/>
                  </a:lnTo>
                  <a:lnTo>
                    <a:pt x="4134" y="1588"/>
                  </a:lnTo>
                  <a:lnTo>
                    <a:pt x="4135" y="1588"/>
                  </a:lnTo>
                  <a:lnTo>
                    <a:pt x="4137" y="1588"/>
                  </a:lnTo>
                  <a:lnTo>
                    <a:pt x="4138" y="1588"/>
                  </a:lnTo>
                  <a:lnTo>
                    <a:pt x="4140" y="1588"/>
                  </a:lnTo>
                  <a:lnTo>
                    <a:pt x="4141" y="1588"/>
                  </a:lnTo>
                  <a:lnTo>
                    <a:pt x="4143" y="1588"/>
                  </a:lnTo>
                  <a:lnTo>
                    <a:pt x="4144" y="1588"/>
                  </a:lnTo>
                  <a:lnTo>
                    <a:pt x="4146" y="1588"/>
                  </a:lnTo>
                  <a:lnTo>
                    <a:pt x="4147" y="1588"/>
                  </a:lnTo>
                  <a:lnTo>
                    <a:pt x="4149" y="1588"/>
                  </a:lnTo>
                  <a:lnTo>
                    <a:pt x="4150" y="1588"/>
                  </a:lnTo>
                  <a:lnTo>
                    <a:pt x="4152" y="1588"/>
                  </a:lnTo>
                  <a:lnTo>
                    <a:pt x="4153" y="1588"/>
                  </a:lnTo>
                  <a:lnTo>
                    <a:pt x="4155" y="1588"/>
                  </a:lnTo>
                  <a:lnTo>
                    <a:pt x="4156" y="1588"/>
                  </a:lnTo>
                  <a:lnTo>
                    <a:pt x="4158" y="1588"/>
                  </a:lnTo>
                  <a:lnTo>
                    <a:pt x="4159" y="1588"/>
                  </a:lnTo>
                  <a:lnTo>
                    <a:pt x="4161" y="1588"/>
                  </a:lnTo>
                  <a:lnTo>
                    <a:pt x="4162" y="1588"/>
                  </a:lnTo>
                  <a:lnTo>
                    <a:pt x="4164" y="1588"/>
                  </a:lnTo>
                  <a:lnTo>
                    <a:pt x="4165" y="1588"/>
                  </a:lnTo>
                  <a:lnTo>
                    <a:pt x="4167" y="1588"/>
                  </a:lnTo>
                  <a:lnTo>
                    <a:pt x="4168" y="1588"/>
                  </a:lnTo>
                  <a:lnTo>
                    <a:pt x="4170" y="1588"/>
                  </a:lnTo>
                  <a:lnTo>
                    <a:pt x="4171" y="1588"/>
                  </a:lnTo>
                  <a:lnTo>
                    <a:pt x="4173" y="1588"/>
                  </a:lnTo>
                  <a:lnTo>
                    <a:pt x="4174" y="1588"/>
                  </a:lnTo>
                  <a:lnTo>
                    <a:pt x="4175" y="1588"/>
                  </a:lnTo>
                  <a:lnTo>
                    <a:pt x="4177" y="1588"/>
                  </a:lnTo>
                  <a:lnTo>
                    <a:pt x="4179" y="1588"/>
                  </a:lnTo>
                  <a:lnTo>
                    <a:pt x="4180" y="1588"/>
                  </a:lnTo>
                  <a:lnTo>
                    <a:pt x="4182" y="1588"/>
                  </a:lnTo>
                  <a:lnTo>
                    <a:pt x="4183" y="1588"/>
                  </a:lnTo>
                  <a:lnTo>
                    <a:pt x="4184" y="1588"/>
                  </a:lnTo>
                  <a:lnTo>
                    <a:pt x="4186" y="1588"/>
                  </a:lnTo>
                  <a:lnTo>
                    <a:pt x="4187" y="1588"/>
                  </a:lnTo>
                  <a:lnTo>
                    <a:pt x="4189" y="1588"/>
                  </a:lnTo>
                  <a:lnTo>
                    <a:pt x="4190" y="1588"/>
                  </a:lnTo>
                  <a:lnTo>
                    <a:pt x="4192" y="1588"/>
                  </a:lnTo>
                  <a:lnTo>
                    <a:pt x="4194" y="1588"/>
                  </a:lnTo>
                  <a:lnTo>
                    <a:pt x="4195" y="1588"/>
                  </a:lnTo>
                  <a:lnTo>
                    <a:pt x="4196" y="1588"/>
                  </a:lnTo>
                  <a:lnTo>
                    <a:pt x="4198" y="1588"/>
                  </a:lnTo>
                  <a:lnTo>
                    <a:pt x="4199" y="1588"/>
                  </a:lnTo>
                  <a:lnTo>
                    <a:pt x="4201" y="1588"/>
                  </a:lnTo>
                  <a:lnTo>
                    <a:pt x="4202" y="1588"/>
                  </a:lnTo>
                  <a:lnTo>
                    <a:pt x="4204" y="1588"/>
                  </a:lnTo>
                  <a:lnTo>
                    <a:pt x="4205" y="1588"/>
                  </a:lnTo>
                  <a:lnTo>
                    <a:pt x="4207" y="1588"/>
                  </a:lnTo>
                  <a:lnTo>
                    <a:pt x="4208" y="1588"/>
                  </a:lnTo>
                  <a:lnTo>
                    <a:pt x="4210" y="1588"/>
                  </a:lnTo>
                  <a:lnTo>
                    <a:pt x="4211" y="1588"/>
                  </a:lnTo>
                  <a:lnTo>
                    <a:pt x="4213" y="1588"/>
                  </a:lnTo>
                  <a:lnTo>
                    <a:pt x="4214" y="1588"/>
                  </a:lnTo>
                  <a:lnTo>
                    <a:pt x="4216" y="1588"/>
                  </a:lnTo>
                  <a:lnTo>
                    <a:pt x="4217" y="1588"/>
                  </a:lnTo>
                  <a:lnTo>
                    <a:pt x="4219" y="1588"/>
                  </a:lnTo>
                  <a:lnTo>
                    <a:pt x="4220" y="1588"/>
                  </a:lnTo>
                  <a:lnTo>
                    <a:pt x="4222" y="1588"/>
                  </a:lnTo>
                  <a:lnTo>
                    <a:pt x="4223" y="1588"/>
                  </a:lnTo>
                  <a:lnTo>
                    <a:pt x="4225" y="1588"/>
                  </a:lnTo>
                  <a:lnTo>
                    <a:pt x="4226" y="1588"/>
                  </a:lnTo>
                  <a:lnTo>
                    <a:pt x="4228" y="1588"/>
                  </a:lnTo>
                  <a:lnTo>
                    <a:pt x="4229" y="1588"/>
                  </a:lnTo>
                  <a:lnTo>
                    <a:pt x="4231" y="1588"/>
                  </a:lnTo>
                  <a:lnTo>
                    <a:pt x="4232" y="1588"/>
                  </a:lnTo>
                  <a:lnTo>
                    <a:pt x="4233" y="1588"/>
                  </a:lnTo>
                  <a:lnTo>
                    <a:pt x="4235" y="1588"/>
                  </a:lnTo>
                  <a:lnTo>
                    <a:pt x="4237" y="1588"/>
                  </a:lnTo>
                  <a:lnTo>
                    <a:pt x="4238" y="1588"/>
                  </a:lnTo>
                  <a:lnTo>
                    <a:pt x="4240" y="1588"/>
                  </a:lnTo>
                  <a:lnTo>
                    <a:pt x="4241" y="1588"/>
                  </a:lnTo>
                  <a:lnTo>
                    <a:pt x="4243" y="1588"/>
                  </a:lnTo>
                  <a:lnTo>
                    <a:pt x="4244" y="1588"/>
                  </a:lnTo>
                  <a:lnTo>
                    <a:pt x="4245" y="1588"/>
                  </a:lnTo>
                  <a:lnTo>
                    <a:pt x="4247" y="1588"/>
                  </a:lnTo>
                  <a:lnTo>
                    <a:pt x="4248" y="1588"/>
                  </a:lnTo>
                  <a:lnTo>
                    <a:pt x="4250" y="1588"/>
                  </a:lnTo>
                  <a:lnTo>
                    <a:pt x="4252" y="1588"/>
                  </a:lnTo>
                  <a:lnTo>
                    <a:pt x="4253" y="1588"/>
                  </a:lnTo>
                  <a:lnTo>
                    <a:pt x="4254" y="1588"/>
                  </a:lnTo>
                  <a:lnTo>
                    <a:pt x="4256" y="1588"/>
                  </a:lnTo>
                  <a:lnTo>
                    <a:pt x="4257" y="1588"/>
                  </a:lnTo>
                  <a:lnTo>
                    <a:pt x="4259" y="1588"/>
                  </a:lnTo>
                  <a:lnTo>
                    <a:pt x="4260" y="1588"/>
                  </a:lnTo>
                  <a:lnTo>
                    <a:pt x="4262" y="1588"/>
                  </a:lnTo>
                  <a:lnTo>
                    <a:pt x="4264" y="1588"/>
                  </a:lnTo>
                  <a:lnTo>
                    <a:pt x="4265" y="1588"/>
                  </a:lnTo>
                  <a:lnTo>
                    <a:pt x="4266" y="1588"/>
                  </a:lnTo>
                  <a:lnTo>
                    <a:pt x="4268" y="1588"/>
                  </a:lnTo>
                  <a:lnTo>
                    <a:pt x="4269" y="1588"/>
                  </a:lnTo>
                  <a:lnTo>
                    <a:pt x="4271" y="1588"/>
                  </a:lnTo>
                  <a:lnTo>
                    <a:pt x="4272" y="1588"/>
                  </a:lnTo>
                  <a:lnTo>
                    <a:pt x="4274" y="1588"/>
                  </a:lnTo>
                  <a:lnTo>
                    <a:pt x="4275" y="1588"/>
                  </a:lnTo>
                  <a:lnTo>
                    <a:pt x="4277" y="1588"/>
                  </a:lnTo>
                  <a:lnTo>
                    <a:pt x="4278" y="1588"/>
                  </a:lnTo>
                  <a:lnTo>
                    <a:pt x="4280" y="1588"/>
                  </a:lnTo>
                  <a:lnTo>
                    <a:pt x="4281" y="1588"/>
                  </a:lnTo>
                  <a:lnTo>
                    <a:pt x="4283" y="1588"/>
                  </a:lnTo>
                  <a:lnTo>
                    <a:pt x="4284" y="1588"/>
                  </a:lnTo>
                  <a:lnTo>
                    <a:pt x="4286" y="1588"/>
                  </a:lnTo>
                  <a:lnTo>
                    <a:pt x="4287" y="1588"/>
                  </a:lnTo>
                  <a:lnTo>
                    <a:pt x="4289" y="1588"/>
                  </a:lnTo>
                  <a:lnTo>
                    <a:pt x="4290" y="1588"/>
                  </a:lnTo>
                  <a:lnTo>
                    <a:pt x="4291" y="1588"/>
                  </a:lnTo>
                  <a:lnTo>
                    <a:pt x="4293" y="1588"/>
                  </a:lnTo>
                  <a:lnTo>
                    <a:pt x="4295" y="1588"/>
                  </a:lnTo>
                  <a:lnTo>
                    <a:pt x="4296" y="1588"/>
                  </a:lnTo>
                  <a:lnTo>
                    <a:pt x="4298" y="1588"/>
                  </a:lnTo>
                  <a:lnTo>
                    <a:pt x="4299" y="1588"/>
                  </a:lnTo>
                  <a:lnTo>
                    <a:pt x="4301" y="1588"/>
                  </a:lnTo>
                  <a:lnTo>
                    <a:pt x="4302" y="1588"/>
                  </a:lnTo>
                  <a:lnTo>
                    <a:pt x="4303" y="1588"/>
                  </a:lnTo>
                  <a:lnTo>
                    <a:pt x="4305" y="1588"/>
                  </a:lnTo>
                  <a:lnTo>
                    <a:pt x="4307" y="1588"/>
                  </a:lnTo>
                  <a:lnTo>
                    <a:pt x="4308" y="1588"/>
                  </a:lnTo>
                  <a:lnTo>
                    <a:pt x="4310" y="1588"/>
                  </a:lnTo>
                  <a:lnTo>
                    <a:pt x="4311" y="1588"/>
                  </a:lnTo>
                  <a:lnTo>
                    <a:pt x="4313" y="1588"/>
                  </a:lnTo>
                  <a:lnTo>
                    <a:pt x="4314" y="1588"/>
                  </a:lnTo>
                  <a:lnTo>
                    <a:pt x="4315" y="1588"/>
                  </a:lnTo>
                  <a:lnTo>
                    <a:pt x="4317" y="1588"/>
                  </a:lnTo>
                  <a:lnTo>
                    <a:pt x="4318" y="1588"/>
                  </a:lnTo>
                  <a:lnTo>
                    <a:pt x="4320" y="1588"/>
                  </a:lnTo>
                  <a:lnTo>
                    <a:pt x="4322" y="1588"/>
                  </a:lnTo>
                  <a:lnTo>
                    <a:pt x="4323" y="1588"/>
                  </a:lnTo>
                  <a:lnTo>
                    <a:pt x="4324" y="1588"/>
                  </a:lnTo>
                  <a:lnTo>
                    <a:pt x="4326" y="1588"/>
                  </a:lnTo>
                  <a:lnTo>
                    <a:pt x="4327" y="1588"/>
                  </a:lnTo>
                  <a:lnTo>
                    <a:pt x="4329" y="1588"/>
                  </a:lnTo>
                  <a:lnTo>
                    <a:pt x="4330" y="1588"/>
                  </a:lnTo>
                  <a:lnTo>
                    <a:pt x="4332" y="1588"/>
                  </a:lnTo>
                  <a:lnTo>
                    <a:pt x="4333" y="1588"/>
                  </a:lnTo>
                  <a:lnTo>
                    <a:pt x="4335" y="1588"/>
                  </a:lnTo>
                  <a:lnTo>
                    <a:pt x="4336" y="1588"/>
                  </a:lnTo>
                  <a:lnTo>
                    <a:pt x="4338" y="1588"/>
                  </a:lnTo>
                  <a:lnTo>
                    <a:pt x="4339" y="1588"/>
                  </a:lnTo>
                  <a:lnTo>
                    <a:pt x="4341" y="1588"/>
                  </a:lnTo>
                  <a:lnTo>
                    <a:pt x="4342" y="1588"/>
                  </a:lnTo>
                  <a:lnTo>
                    <a:pt x="4344" y="1588"/>
                  </a:lnTo>
                  <a:lnTo>
                    <a:pt x="4345" y="1588"/>
                  </a:lnTo>
                  <a:lnTo>
                    <a:pt x="4347" y="1588"/>
                  </a:lnTo>
                  <a:lnTo>
                    <a:pt x="4348" y="1588"/>
                  </a:lnTo>
                  <a:lnTo>
                    <a:pt x="4350" y="1588"/>
                  </a:lnTo>
                  <a:lnTo>
                    <a:pt x="4351" y="1588"/>
                  </a:lnTo>
                  <a:lnTo>
                    <a:pt x="4353" y="1588"/>
                  </a:lnTo>
                  <a:lnTo>
                    <a:pt x="4354" y="1588"/>
                  </a:lnTo>
                  <a:lnTo>
                    <a:pt x="4356" y="1588"/>
                  </a:lnTo>
                  <a:lnTo>
                    <a:pt x="4357" y="1588"/>
                  </a:lnTo>
                  <a:lnTo>
                    <a:pt x="4359" y="1588"/>
                  </a:lnTo>
                  <a:lnTo>
                    <a:pt x="4360" y="1588"/>
                  </a:lnTo>
                  <a:lnTo>
                    <a:pt x="4361" y="1588"/>
                  </a:lnTo>
                  <a:lnTo>
                    <a:pt x="4363" y="1588"/>
                  </a:lnTo>
                  <a:lnTo>
                    <a:pt x="4365" y="1588"/>
                  </a:lnTo>
                  <a:lnTo>
                    <a:pt x="4366" y="1588"/>
                  </a:lnTo>
                  <a:lnTo>
                    <a:pt x="4368" y="1588"/>
                  </a:lnTo>
                  <a:lnTo>
                    <a:pt x="4369" y="1588"/>
                  </a:lnTo>
                  <a:lnTo>
                    <a:pt x="4371" y="1588"/>
                  </a:lnTo>
                  <a:lnTo>
                    <a:pt x="4372" y="1588"/>
                  </a:lnTo>
                  <a:lnTo>
                    <a:pt x="4373" y="1588"/>
                  </a:lnTo>
                  <a:lnTo>
                    <a:pt x="4375" y="1588"/>
                  </a:lnTo>
                  <a:lnTo>
                    <a:pt x="4376" y="1588"/>
                  </a:lnTo>
                  <a:lnTo>
                    <a:pt x="4378" y="1588"/>
                  </a:lnTo>
                  <a:lnTo>
                    <a:pt x="4380" y="1588"/>
                  </a:lnTo>
                  <a:lnTo>
                    <a:pt x="4381" y="1588"/>
                  </a:lnTo>
                  <a:lnTo>
                    <a:pt x="4383" y="1588"/>
                  </a:lnTo>
                  <a:lnTo>
                    <a:pt x="4384" y="1588"/>
                  </a:lnTo>
                  <a:lnTo>
                    <a:pt x="4385" y="1588"/>
                  </a:lnTo>
                  <a:lnTo>
                    <a:pt x="4387" y="1588"/>
                  </a:lnTo>
                  <a:lnTo>
                    <a:pt x="4388" y="1588"/>
                  </a:lnTo>
                  <a:lnTo>
                    <a:pt x="4390" y="1588"/>
                  </a:lnTo>
                  <a:lnTo>
                    <a:pt x="4391" y="1588"/>
                  </a:lnTo>
                  <a:lnTo>
                    <a:pt x="4393" y="1588"/>
                  </a:lnTo>
                  <a:lnTo>
                    <a:pt x="4394" y="1588"/>
                  </a:lnTo>
                  <a:lnTo>
                    <a:pt x="4396" y="1588"/>
                  </a:lnTo>
                  <a:lnTo>
                    <a:pt x="4397" y="1588"/>
                  </a:lnTo>
                  <a:lnTo>
                    <a:pt x="4399" y="1588"/>
                  </a:lnTo>
                  <a:lnTo>
                    <a:pt x="4400" y="1588"/>
                  </a:lnTo>
                  <a:lnTo>
                    <a:pt x="4402" y="1588"/>
                  </a:lnTo>
                  <a:lnTo>
                    <a:pt x="4403" y="1588"/>
                  </a:lnTo>
                  <a:lnTo>
                    <a:pt x="4405" y="1588"/>
                  </a:lnTo>
                  <a:lnTo>
                    <a:pt x="4406" y="1588"/>
                  </a:lnTo>
                  <a:lnTo>
                    <a:pt x="4408" y="1588"/>
                  </a:lnTo>
                  <a:lnTo>
                    <a:pt x="4409" y="1588"/>
                  </a:lnTo>
                  <a:lnTo>
                    <a:pt x="4411" y="1588"/>
                  </a:lnTo>
                  <a:lnTo>
                    <a:pt x="4412" y="1588"/>
                  </a:lnTo>
                  <a:lnTo>
                    <a:pt x="4414" y="1588"/>
                  </a:lnTo>
                  <a:lnTo>
                    <a:pt x="4415" y="1588"/>
                  </a:lnTo>
                  <a:lnTo>
                    <a:pt x="4417" y="1588"/>
                  </a:lnTo>
                  <a:lnTo>
                    <a:pt x="4418" y="1588"/>
                  </a:lnTo>
                  <a:lnTo>
                    <a:pt x="4420" y="1588"/>
                  </a:lnTo>
                  <a:lnTo>
                    <a:pt x="4421" y="1588"/>
                  </a:lnTo>
                  <a:lnTo>
                    <a:pt x="4423" y="1588"/>
                  </a:lnTo>
                  <a:lnTo>
                    <a:pt x="4424" y="1588"/>
                  </a:lnTo>
                  <a:lnTo>
                    <a:pt x="4426" y="1588"/>
                  </a:lnTo>
                  <a:lnTo>
                    <a:pt x="4427" y="1588"/>
                  </a:lnTo>
                  <a:lnTo>
                    <a:pt x="4429" y="1588"/>
                  </a:lnTo>
                  <a:lnTo>
                    <a:pt x="4430" y="1588"/>
                  </a:lnTo>
                  <a:lnTo>
                    <a:pt x="4432" y="1588"/>
                  </a:lnTo>
                  <a:lnTo>
                    <a:pt x="4433" y="1588"/>
                  </a:lnTo>
                  <a:lnTo>
                    <a:pt x="4434" y="1588"/>
                  </a:lnTo>
                  <a:lnTo>
                    <a:pt x="4436" y="1588"/>
                  </a:lnTo>
                  <a:lnTo>
                    <a:pt x="4438" y="1588"/>
                  </a:lnTo>
                  <a:lnTo>
                    <a:pt x="4439" y="1588"/>
                  </a:lnTo>
                  <a:lnTo>
                    <a:pt x="4441" y="1588"/>
                  </a:lnTo>
                  <a:lnTo>
                    <a:pt x="4442" y="1588"/>
                  </a:lnTo>
                  <a:lnTo>
                    <a:pt x="4443" y="1588"/>
                  </a:lnTo>
                  <a:lnTo>
                    <a:pt x="4445" y="1588"/>
                  </a:lnTo>
                  <a:lnTo>
                    <a:pt x="4446" y="1588"/>
                  </a:lnTo>
                  <a:lnTo>
                    <a:pt x="4448" y="1588"/>
                  </a:lnTo>
                  <a:lnTo>
                    <a:pt x="4450" y="1588"/>
                  </a:lnTo>
                  <a:lnTo>
                    <a:pt x="4451" y="1588"/>
                  </a:lnTo>
                  <a:lnTo>
                    <a:pt x="4453" y="1588"/>
                  </a:lnTo>
                  <a:lnTo>
                    <a:pt x="4454" y="1588"/>
                  </a:lnTo>
                  <a:lnTo>
                    <a:pt x="4455" y="1588"/>
                  </a:lnTo>
                  <a:lnTo>
                    <a:pt x="4457" y="1588"/>
                  </a:lnTo>
                  <a:lnTo>
                    <a:pt x="4458" y="1588"/>
                  </a:lnTo>
                  <a:lnTo>
                    <a:pt x="4460" y="1588"/>
                  </a:lnTo>
                  <a:lnTo>
                    <a:pt x="4461" y="1588"/>
                  </a:lnTo>
                  <a:lnTo>
                    <a:pt x="4463" y="1588"/>
                  </a:lnTo>
                  <a:lnTo>
                    <a:pt x="4464" y="1588"/>
                  </a:lnTo>
                  <a:lnTo>
                    <a:pt x="4466" y="1588"/>
                  </a:lnTo>
                  <a:lnTo>
                    <a:pt x="4467" y="1588"/>
                  </a:lnTo>
                  <a:lnTo>
                    <a:pt x="4469" y="1588"/>
                  </a:lnTo>
                  <a:lnTo>
                    <a:pt x="4470" y="1588"/>
                  </a:lnTo>
                  <a:lnTo>
                    <a:pt x="4472" y="1588"/>
                  </a:lnTo>
                  <a:lnTo>
                    <a:pt x="4473" y="1588"/>
                  </a:lnTo>
                  <a:lnTo>
                    <a:pt x="4475" y="1588"/>
                  </a:lnTo>
                  <a:lnTo>
                    <a:pt x="4476" y="1588"/>
                  </a:lnTo>
                  <a:lnTo>
                    <a:pt x="4478" y="1588"/>
                  </a:lnTo>
                  <a:lnTo>
                    <a:pt x="4479" y="1588"/>
                  </a:lnTo>
                  <a:lnTo>
                    <a:pt x="4481" y="1588"/>
                  </a:lnTo>
                  <a:lnTo>
                    <a:pt x="4482" y="1588"/>
                  </a:lnTo>
                  <a:lnTo>
                    <a:pt x="4484" y="1588"/>
                  </a:lnTo>
                  <a:lnTo>
                    <a:pt x="4485" y="1588"/>
                  </a:lnTo>
                  <a:lnTo>
                    <a:pt x="4487" y="1588"/>
                  </a:lnTo>
                  <a:lnTo>
                    <a:pt x="4488" y="1588"/>
                  </a:lnTo>
                  <a:lnTo>
                    <a:pt x="4490" y="1588"/>
                  </a:lnTo>
                  <a:lnTo>
                    <a:pt x="4491" y="1588"/>
                  </a:lnTo>
                  <a:lnTo>
                    <a:pt x="4493" y="1588"/>
                  </a:lnTo>
                  <a:lnTo>
                    <a:pt x="4494" y="1588"/>
                  </a:lnTo>
                  <a:lnTo>
                    <a:pt x="4496" y="1588"/>
                  </a:lnTo>
                  <a:lnTo>
                    <a:pt x="4497" y="1588"/>
                  </a:lnTo>
                  <a:lnTo>
                    <a:pt x="4499" y="1588"/>
                  </a:lnTo>
                  <a:lnTo>
                    <a:pt x="4500" y="1588"/>
                  </a:lnTo>
                  <a:lnTo>
                    <a:pt x="4502" y="1588"/>
                  </a:lnTo>
                  <a:lnTo>
                    <a:pt x="4503" y="1588"/>
                  </a:lnTo>
                  <a:lnTo>
                    <a:pt x="4504" y="1588"/>
                  </a:lnTo>
                  <a:lnTo>
                    <a:pt x="4506" y="1588"/>
                  </a:lnTo>
                  <a:lnTo>
                    <a:pt x="4508" y="1588"/>
                  </a:lnTo>
                  <a:lnTo>
                    <a:pt x="4509" y="1588"/>
                  </a:lnTo>
                  <a:lnTo>
                    <a:pt x="4511" y="1588"/>
                  </a:lnTo>
                  <a:lnTo>
                    <a:pt x="4512" y="1588"/>
                  </a:lnTo>
                  <a:lnTo>
                    <a:pt x="4513" y="1588"/>
                  </a:lnTo>
                  <a:lnTo>
                    <a:pt x="4515" y="1588"/>
                  </a:lnTo>
                  <a:lnTo>
                    <a:pt x="4516" y="1588"/>
                  </a:lnTo>
                  <a:lnTo>
                    <a:pt x="4518" y="1588"/>
                  </a:lnTo>
                  <a:lnTo>
                    <a:pt x="4519" y="1588"/>
                  </a:lnTo>
                  <a:lnTo>
                    <a:pt x="4521" y="1588"/>
                  </a:lnTo>
                  <a:lnTo>
                    <a:pt x="4523" y="1588"/>
                  </a:lnTo>
                  <a:lnTo>
                    <a:pt x="4524" y="1588"/>
                  </a:lnTo>
                  <a:lnTo>
                    <a:pt x="4525" y="1588"/>
                  </a:lnTo>
                  <a:lnTo>
                    <a:pt x="4527" y="1588"/>
                  </a:lnTo>
                  <a:lnTo>
                    <a:pt x="4528" y="1588"/>
                  </a:lnTo>
                  <a:lnTo>
                    <a:pt x="4530" y="1588"/>
                  </a:lnTo>
                  <a:lnTo>
                    <a:pt x="4531" y="1588"/>
                  </a:lnTo>
                  <a:lnTo>
                    <a:pt x="4533" y="1588"/>
                  </a:lnTo>
                  <a:lnTo>
                    <a:pt x="4534" y="1588"/>
                  </a:lnTo>
                  <a:lnTo>
                    <a:pt x="4536" y="1588"/>
                  </a:lnTo>
                  <a:lnTo>
                    <a:pt x="4537" y="1588"/>
                  </a:lnTo>
                  <a:lnTo>
                    <a:pt x="4539" y="1588"/>
                  </a:lnTo>
                  <a:lnTo>
                    <a:pt x="4540" y="1588"/>
                  </a:lnTo>
                  <a:lnTo>
                    <a:pt x="4542" y="1588"/>
                  </a:lnTo>
                  <a:lnTo>
                    <a:pt x="4543" y="1588"/>
                  </a:lnTo>
                  <a:lnTo>
                    <a:pt x="4545" y="1588"/>
                  </a:lnTo>
                  <a:lnTo>
                    <a:pt x="4546" y="1588"/>
                  </a:lnTo>
                  <a:lnTo>
                    <a:pt x="4548" y="1588"/>
                  </a:lnTo>
                  <a:lnTo>
                    <a:pt x="4549" y="1588"/>
                  </a:lnTo>
                  <a:lnTo>
                    <a:pt x="4551" y="1588"/>
                  </a:lnTo>
                  <a:lnTo>
                    <a:pt x="4552" y="1588"/>
                  </a:lnTo>
                  <a:lnTo>
                    <a:pt x="4554" y="1588"/>
                  </a:lnTo>
                  <a:lnTo>
                    <a:pt x="4555" y="1588"/>
                  </a:lnTo>
                  <a:lnTo>
                    <a:pt x="4557" y="1588"/>
                  </a:lnTo>
                  <a:lnTo>
                    <a:pt x="4558" y="1588"/>
                  </a:lnTo>
                  <a:lnTo>
                    <a:pt x="4560" y="1588"/>
                  </a:lnTo>
                  <a:lnTo>
                    <a:pt x="4561" y="1588"/>
                  </a:lnTo>
                  <a:lnTo>
                    <a:pt x="4562" y="1588"/>
                  </a:lnTo>
                  <a:lnTo>
                    <a:pt x="4564" y="1588"/>
                  </a:lnTo>
                  <a:lnTo>
                    <a:pt x="4566" y="1588"/>
                  </a:lnTo>
                  <a:lnTo>
                    <a:pt x="4567" y="1588"/>
                  </a:lnTo>
                  <a:lnTo>
                    <a:pt x="4569" y="1588"/>
                  </a:lnTo>
                  <a:lnTo>
                    <a:pt x="4570" y="1588"/>
                  </a:lnTo>
                  <a:lnTo>
                    <a:pt x="4572" y="1588"/>
                  </a:lnTo>
                  <a:lnTo>
                    <a:pt x="4573" y="1588"/>
                  </a:lnTo>
                  <a:lnTo>
                    <a:pt x="4574" y="1588"/>
                  </a:lnTo>
                  <a:lnTo>
                    <a:pt x="4576" y="1588"/>
                  </a:lnTo>
                  <a:lnTo>
                    <a:pt x="4577" y="1588"/>
                  </a:lnTo>
                  <a:lnTo>
                    <a:pt x="4579" y="1588"/>
                  </a:lnTo>
                  <a:lnTo>
                    <a:pt x="4581" y="1588"/>
                  </a:lnTo>
                  <a:lnTo>
                    <a:pt x="4582" y="1588"/>
                  </a:lnTo>
                  <a:lnTo>
                    <a:pt x="4583" y="1588"/>
                  </a:lnTo>
                  <a:lnTo>
                    <a:pt x="4585" y="1588"/>
                  </a:lnTo>
                  <a:lnTo>
                    <a:pt x="4586" y="1588"/>
                  </a:lnTo>
                  <a:lnTo>
                    <a:pt x="4588" y="1588"/>
                  </a:lnTo>
                  <a:lnTo>
                    <a:pt x="4589" y="1588"/>
                  </a:lnTo>
                  <a:lnTo>
                    <a:pt x="4591" y="1588"/>
                  </a:lnTo>
                  <a:lnTo>
                    <a:pt x="4593" y="1588"/>
                  </a:lnTo>
                  <a:lnTo>
                    <a:pt x="4594" y="1588"/>
                  </a:lnTo>
                  <a:lnTo>
                    <a:pt x="4595" y="1588"/>
                  </a:lnTo>
                  <a:lnTo>
                    <a:pt x="4597" y="1588"/>
                  </a:lnTo>
                  <a:lnTo>
                    <a:pt x="4598" y="1588"/>
                  </a:lnTo>
                  <a:lnTo>
                    <a:pt x="4600" y="1588"/>
                  </a:lnTo>
                  <a:lnTo>
                    <a:pt x="4601" y="1588"/>
                  </a:lnTo>
                  <a:lnTo>
                    <a:pt x="4603" y="1588"/>
                  </a:lnTo>
                  <a:lnTo>
                    <a:pt x="4604" y="1588"/>
                  </a:lnTo>
                  <a:lnTo>
                    <a:pt x="4606" y="1588"/>
                  </a:lnTo>
                  <a:lnTo>
                    <a:pt x="4607" y="1588"/>
                  </a:lnTo>
                  <a:lnTo>
                    <a:pt x="4609" y="1588"/>
                  </a:lnTo>
                  <a:lnTo>
                    <a:pt x="4610" y="1588"/>
                  </a:lnTo>
                  <a:lnTo>
                    <a:pt x="4612" y="1588"/>
                  </a:lnTo>
                  <a:lnTo>
                    <a:pt x="4613" y="1588"/>
                  </a:lnTo>
                  <a:lnTo>
                    <a:pt x="4615" y="1588"/>
                  </a:lnTo>
                  <a:lnTo>
                    <a:pt x="4616" y="1588"/>
                  </a:lnTo>
                  <a:lnTo>
                    <a:pt x="4618" y="1588"/>
                  </a:lnTo>
                  <a:lnTo>
                    <a:pt x="4619" y="1588"/>
                  </a:lnTo>
                  <a:lnTo>
                    <a:pt x="4620" y="1588"/>
                  </a:lnTo>
                  <a:lnTo>
                    <a:pt x="4622" y="1588"/>
                  </a:lnTo>
                  <a:lnTo>
                    <a:pt x="4624" y="1588"/>
                  </a:lnTo>
                  <a:lnTo>
                    <a:pt x="4625" y="1588"/>
                  </a:lnTo>
                  <a:lnTo>
                    <a:pt x="4627" y="1588"/>
                  </a:lnTo>
                  <a:lnTo>
                    <a:pt x="4628" y="1588"/>
                  </a:lnTo>
                  <a:lnTo>
                    <a:pt x="4630" y="1588"/>
                  </a:lnTo>
                  <a:lnTo>
                    <a:pt x="4631" y="1588"/>
                  </a:lnTo>
                  <a:lnTo>
                    <a:pt x="4632" y="1588"/>
                  </a:lnTo>
                  <a:lnTo>
                    <a:pt x="4634" y="1588"/>
                  </a:lnTo>
                  <a:lnTo>
                    <a:pt x="4636" y="1588"/>
                  </a:lnTo>
                  <a:lnTo>
                    <a:pt x="4637" y="1588"/>
                  </a:lnTo>
                  <a:lnTo>
                    <a:pt x="4639" y="1588"/>
                  </a:lnTo>
                  <a:lnTo>
                    <a:pt x="4640" y="1588"/>
                  </a:lnTo>
                  <a:lnTo>
                    <a:pt x="4642" y="1588"/>
                  </a:lnTo>
                  <a:lnTo>
                    <a:pt x="4643" y="1588"/>
                  </a:lnTo>
                  <a:lnTo>
                    <a:pt x="4644" y="1588"/>
                  </a:lnTo>
                  <a:lnTo>
                    <a:pt x="4646" y="1588"/>
                  </a:lnTo>
                  <a:lnTo>
                    <a:pt x="4647" y="1588"/>
                  </a:lnTo>
                  <a:lnTo>
                    <a:pt x="4649" y="1588"/>
                  </a:lnTo>
                  <a:lnTo>
                    <a:pt x="4651" y="1588"/>
                  </a:lnTo>
                  <a:lnTo>
                    <a:pt x="4652" y="1588"/>
                  </a:lnTo>
                  <a:lnTo>
                    <a:pt x="4653" y="1588"/>
                  </a:lnTo>
                  <a:lnTo>
                    <a:pt x="4655" y="1588"/>
                  </a:lnTo>
                  <a:lnTo>
                    <a:pt x="4656" y="1588"/>
                  </a:lnTo>
                  <a:lnTo>
                    <a:pt x="4658" y="1588"/>
                  </a:lnTo>
                  <a:lnTo>
                    <a:pt x="4659" y="1588"/>
                  </a:lnTo>
                  <a:lnTo>
                    <a:pt x="4661" y="1588"/>
                  </a:lnTo>
                  <a:lnTo>
                    <a:pt x="4662" y="1588"/>
                  </a:lnTo>
                  <a:lnTo>
                    <a:pt x="4664" y="1588"/>
                  </a:lnTo>
                  <a:lnTo>
                    <a:pt x="4665" y="1588"/>
                  </a:lnTo>
                  <a:lnTo>
                    <a:pt x="4667" y="1588"/>
                  </a:lnTo>
                  <a:lnTo>
                    <a:pt x="4668" y="1588"/>
                  </a:lnTo>
                  <a:lnTo>
                    <a:pt x="4670" y="1588"/>
                  </a:lnTo>
                  <a:lnTo>
                    <a:pt x="4671" y="1588"/>
                  </a:lnTo>
                  <a:lnTo>
                    <a:pt x="4673" y="1588"/>
                  </a:lnTo>
                  <a:lnTo>
                    <a:pt x="4674" y="1588"/>
                  </a:lnTo>
                  <a:lnTo>
                    <a:pt x="4676" y="1588"/>
                  </a:lnTo>
                  <a:lnTo>
                    <a:pt x="4677" y="1588"/>
                  </a:lnTo>
                  <a:lnTo>
                    <a:pt x="4679" y="1588"/>
                  </a:lnTo>
                  <a:lnTo>
                    <a:pt x="4680" y="1588"/>
                  </a:lnTo>
                  <a:lnTo>
                    <a:pt x="4682" y="1588"/>
                  </a:lnTo>
                  <a:lnTo>
                    <a:pt x="4683" y="1588"/>
                  </a:lnTo>
                  <a:lnTo>
                    <a:pt x="4685" y="1588"/>
                  </a:lnTo>
                  <a:lnTo>
                    <a:pt x="4686" y="1588"/>
                  </a:lnTo>
                  <a:lnTo>
                    <a:pt x="4688" y="1588"/>
                  </a:lnTo>
                  <a:lnTo>
                    <a:pt x="4689" y="1588"/>
                  </a:lnTo>
                  <a:lnTo>
                    <a:pt x="4690" y="1588"/>
                  </a:lnTo>
                  <a:lnTo>
                    <a:pt x="4692" y="1588"/>
                  </a:lnTo>
                  <a:lnTo>
                    <a:pt x="4694" y="1588"/>
                  </a:lnTo>
                  <a:lnTo>
                    <a:pt x="4695" y="1588"/>
                  </a:lnTo>
                  <a:lnTo>
                    <a:pt x="4697" y="1588"/>
                  </a:lnTo>
                  <a:lnTo>
                    <a:pt x="4698" y="1588"/>
                  </a:lnTo>
                  <a:lnTo>
                    <a:pt x="4700" y="1588"/>
                  </a:lnTo>
                  <a:lnTo>
                    <a:pt x="4701" y="1588"/>
                  </a:lnTo>
                  <a:lnTo>
                    <a:pt x="4702" y="1588"/>
                  </a:lnTo>
                  <a:lnTo>
                    <a:pt x="4704" y="1588"/>
                  </a:lnTo>
                  <a:lnTo>
                    <a:pt x="4705" y="1588"/>
                  </a:lnTo>
                  <a:lnTo>
                    <a:pt x="4707" y="1588"/>
                  </a:lnTo>
                  <a:lnTo>
                    <a:pt x="4709" y="1588"/>
                  </a:lnTo>
                  <a:lnTo>
                    <a:pt x="4710" y="1588"/>
                  </a:lnTo>
                  <a:lnTo>
                    <a:pt x="4712" y="1588"/>
                  </a:lnTo>
                  <a:lnTo>
                    <a:pt x="4713" y="1588"/>
                  </a:lnTo>
                  <a:lnTo>
                    <a:pt x="4714" y="1588"/>
                  </a:lnTo>
                  <a:lnTo>
                    <a:pt x="4716" y="1588"/>
                  </a:lnTo>
                  <a:lnTo>
                    <a:pt x="4717" y="1588"/>
                  </a:lnTo>
                  <a:lnTo>
                    <a:pt x="4719" y="1588"/>
                  </a:lnTo>
                  <a:lnTo>
                    <a:pt x="4720" y="1588"/>
                  </a:lnTo>
                  <a:lnTo>
                    <a:pt x="4722" y="1588"/>
                  </a:lnTo>
                  <a:lnTo>
                    <a:pt x="4723" y="1588"/>
                  </a:lnTo>
                  <a:lnTo>
                    <a:pt x="4725" y="1588"/>
                  </a:lnTo>
                  <a:lnTo>
                    <a:pt x="4726" y="1588"/>
                  </a:lnTo>
                  <a:lnTo>
                    <a:pt x="4728" y="1588"/>
                  </a:lnTo>
                  <a:lnTo>
                    <a:pt x="4729" y="1588"/>
                  </a:lnTo>
                  <a:lnTo>
                    <a:pt x="4731" y="1588"/>
                  </a:lnTo>
                  <a:lnTo>
                    <a:pt x="4732" y="1588"/>
                  </a:lnTo>
                  <a:lnTo>
                    <a:pt x="4734" y="1588"/>
                  </a:lnTo>
                  <a:lnTo>
                    <a:pt x="4735" y="1588"/>
                  </a:lnTo>
                  <a:lnTo>
                    <a:pt x="4737" y="1588"/>
                  </a:lnTo>
                  <a:lnTo>
                    <a:pt x="4738" y="1588"/>
                  </a:lnTo>
                  <a:lnTo>
                    <a:pt x="4740" y="1588"/>
                  </a:lnTo>
                  <a:lnTo>
                    <a:pt x="4741" y="1588"/>
                  </a:lnTo>
                  <a:lnTo>
                    <a:pt x="4743" y="1588"/>
                  </a:lnTo>
                  <a:lnTo>
                    <a:pt x="4744" y="1588"/>
                  </a:lnTo>
                  <a:lnTo>
                    <a:pt x="4746" y="1588"/>
                  </a:lnTo>
                  <a:lnTo>
                    <a:pt x="4747" y="1588"/>
                  </a:lnTo>
                  <a:lnTo>
                    <a:pt x="4749" y="1588"/>
                  </a:lnTo>
                  <a:lnTo>
                    <a:pt x="4750" y="1588"/>
                  </a:lnTo>
                  <a:lnTo>
                    <a:pt x="4752" y="1588"/>
                  </a:lnTo>
                  <a:lnTo>
                    <a:pt x="4753" y="1588"/>
                  </a:lnTo>
                  <a:lnTo>
                    <a:pt x="4755" y="1588"/>
                  </a:lnTo>
                  <a:lnTo>
                    <a:pt x="4756" y="1588"/>
                  </a:lnTo>
                  <a:lnTo>
                    <a:pt x="4758" y="1588"/>
                  </a:lnTo>
                  <a:lnTo>
                    <a:pt x="4759" y="1588"/>
                  </a:lnTo>
                  <a:lnTo>
                    <a:pt x="4761" y="1588"/>
                  </a:lnTo>
                  <a:lnTo>
                    <a:pt x="4762" y="1588"/>
                  </a:lnTo>
                  <a:lnTo>
                    <a:pt x="4763" y="1588"/>
                  </a:lnTo>
                  <a:lnTo>
                    <a:pt x="4765" y="1588"/>
                  </a:lnTo>
                  <a:lnTo>
                    <a:pt x="4767" y="1588"/>
                  </a:lnTo>
                  <a:lnTo>
                    <a:pt x="4768" y="1588"/>
                  </a:lnTo>
                  <a:lnTo>
                    <a:pt x="4770" y="1588"/>
                  </a:lnTo>
                  <a:lnTo>
                    <a:pt x="4771" y="1588"/>
                  </a:lnTo>
                  <a:lnTo>
                    <a:pt x="4772" y="1588"/>
                  </a:lnTo>
                  <a:lnTo>
                    <a:pt x="4774" y="1588"/>
                  </a:lnTo>
                  <a:lnTo>
                    <a:pt x="4775" y="1588"/>
                  </a:lnTo>
                  <a:lnTo>
                    <a:pt x="4777" y="1588"/>
                  </a:lnTo>
                  <a:lnTo>
                    <a:pt x="4779" y="1588"/>
                  </a:lnTo>
                  <a:lnTo>
                    <a:pt x="4780" y="1588"/>
                  </a:lnTo>
                  <a:lnTo>
                    <a:pt x="4782" y="1588"/>
                  </a:lnTo>
                  <a:lnTo>
                    <a:pt x="4783" y="1588"/>
                  </a:lnTo>
                  <a:lnTo>
                    <a:pt x="4784" y="1588"/>
                  </a:lnTo>
                  <a:lnTo>
                    <a:pt x="4786" y="1588"/>
                  </a:lnTo>
                  <a:lnTo>
                    <a:pt x="4787" y="1588"/>
                  </a:lnTo>
                  <a:lnTo>
                    <a:pt x="4789" y="1588"/>
                  </a:lnTo>
                  <a:lnTo>
                    <a:pt x="4790" y="1588"/>
                  </a:lnTo>
                  <a:lnTo>
                    <a:pt x="4792" y="1588"/>
                  </a:lnTo>
                  <a:lnTo>
                    <a:pt x="4793" y="1588"/>
                  </a:lnTo>
                  <a:lnTo>
                    <a:pt x="4795" y="1588"/>
                  </a:lnTo>
                  <a:lnTo>
                    <a:pt x="4796" y="1588"/>
                  </a:lnTo>
                  <a:lnTo>
                    <a:pt x="4798" y="1588"/>
                  </a:lnTo>
                  <a:lnTo>
                    <a:pt x="4799" y="1588"/>
                  </a:lnTo>
                  <a:lnTo>
                    <a:pt x="4801" y="1588"/>
                  </a:lnTo>
                  <a:lnTo>
                    <a:pt x="4802" y="1588"/>
                  </a:lnTo>
                  <a:lnTo>
                    <a:pt x="4804" y="1588"/>
                  </a:lnTo>
                  <a:lnTo>
                    <a:pt x="4805" y="1588"/>
                  </a:lnTo>
                  <a:lnTo>
                    <a:pt x="4807" y="1588"/>
                  </a:lnTo>
                  <a:lnTo>
                    <a:pt x="4808" y="1588"/>
                  </a:lnTo>
                  <a:lnTo>
                    <a:pt x="4810" y="1588"/>
                  </a:lnTo>
                  <a:lnTo>
                    <a:pt x="4811" y="1588"/>
                  </a:lnTo>
                  <a:lnTo>
                    <a:pt x="4813" y="1588"/>
                  </a:lnTo>
                  <a:lnTo>
                    <a:pt x="4814" y="1588"/>
                  </a:lnTo>
                  <a:lnTo>
                    <a:pt x="4816" y="1588"/>
                  </a:lnTo>
                  <a:lnTo>
                    <a:pt x="4817" y="1588"/>
                  </a:lnTo>
                  <a:lnTo>
                    <a:pt x="4819" y="1588"/>
                  </a:lnTo>
                  <a:lnTo>
                    <a:pt x="4820" y="1588"/>
                  </a:lnTo>
                  <a:lnTo>
                    <a:pt x="4822" y="1588"/>
                  </a:lnTo>
                  <a:lnTo>
                    <a:pt x="4823" y="1588"/>
                  </a:lnTo>
                  <a:lnTo>
                    <a:pt x="4825" y="1588"/>
                  </a:lnTo>
                  <a:lnTo>
                    <a:pt x="4826" y="1588"/>
                  </a:lnTo>
                  <a:lnTo>
                    <a:pt x="4828" y="1588"/>
                  </a:lnTo>
                  <a:lnTo>
                    <a:pt x="4829" y="1588"/>
                  </a:lnTo>
                  <a:lnTo>
                    <a:pt x="4831" y="1588"/>
                  </a:lnTo>
                  <a:lnTo>
                    <a:pt x="4832" y="1588"/>
                  </a:lnTo>
                  <a:lnTo>
                    <a:pt x="4833" y="1588"/>
                  </a:lnTo>
                  <a:lnTo>
                    <a:pt x="4835" y="1588"/>
                  </a:lnTo>
                  <a:lnTo>
                    <a:pt x="4837" y="1588"/>
                  </a:lnTo>
                  <a:lnTo>
                    <a:pt x="4838" y="1588"/>
                  </a:lnTo>
                  <a:lnTo>
                    <a:pt x="4840" y="1588"/>
                  </a:lnTo>
                  <a:lnTo>
                    <a:pt x="4841" y="1588"/>
                  </a:lnTo>
                  <a:lnTo>
                    <a:pt x="4842" y="1588"/>
                  </a:lnTo>
                  <a:lnTo>
                    <a:pt x="4844" y="1588"/>
                  </a:lnTo>
                  <a:lnTo>
                    <a:pt x="4845" y="1588"/>
                  </a:lnTo>
                  <a:lnTo>
                    <a:pt x="4847" y="1588"/>
                  </a:lnTo>
                  <a:lnTo>
                    <a:pt x="4848" y="1588"/>
                  </a:lnTo>
                  <a:lnTo>
                    <a:pt x="4850" y="1588"/>
                  </a:lnTo>
                  <a:lnTo>
                    <a:pt x="4852" y="1588"/>
                  </a:lnTo>
                  <a:lnTo>
                    <a:pt x="4853" y="1588"/>
                  </a:lnTo>
                  <a:lnTo>
                    <a:pt x="4854" y="1588"/>
                  </a:lnTo>
                  <a:lnTo>
                    <a:pt x="4856" y="1588"/>
                  </a:lnTo>
                  <a:lnTo>
                    <a:pt x="4857" y="1588"/>
                  </a:lnTo>
                  <a:lnTo>
                    <a:pt x="4859" y="1588"/>
                  </a:lnTo>
                  <a:lnTo>
                    <a:pt x="4860" y="1588"/>
                  </a:lnTo>
                  <a:lnTo>
                    <a:pt x="4862" y="1588"/>
                  </a:lnTo>
                  <a:lnTo>
                    <a:pt x="4863" y="1588"/>
                  </a:lnTo>
                  <a:lnTo>
                    <a:pt x="4865" y="1588"/>
                  </a:lnTo>
                  <a:lnTo>
                    <a:pt x="4866" y="1588"/>
                  </a:lnTo>
                  <a:lnTo>
                    <a:pt x="4868" y="1588"/>
                  </a:lnTo>
                  <a:lnTo>
                    <a:pt x="4869" y="1588"/>
                  </a:lnTo>
                  <a:lnTo>
                    <a:pt x="4871" y="1588"/>
                  </a:lnTo>
                  <a:lnTo>
                    <a:pt x="4872" y="1588"/>
                  </a:lnTo>
                  <a:lnTo>
                    <a:pt x="4874" y="1588"/>
                  </a:lnTo>
                  <a:lnTo>
                    <a:pt x="4875" y="1588"/>
                  </a:lnTo>
                  <a:lnTo>
                    <a:pt x="4877" y="1588"/>
                  </a:lnTo>
                  <a:lnTo>
                    <a:pt x="4878" y="1588"/>
                  </a:lnTo>
                  <a:lnTo>
                    <a:pt x="4880" y="1588"/>
                  </a:lnTo>
                  <a:lnTo>
                    <a:pt x="4881" y="1588"/>
                  </a:lnTo>
                  <a:lnTo>
                    <a:pt x="4883" y="1588"/>
                  </a:lnTo>
                  <a:lnTo>
                    <a:pt x="4884" y="1588"/>
                  </a:lnTo>
                  <a:lnTo>
                    <a:pt x="4886" y="1588"/>
                  </a:lnTo>
                  <a:lnTo>
                    <a:pt x="4887" y="1588"/>
                  </a:lnTo>
                  <a:lnTo>
                    <a:pt x="4889" y="1588"/>
                  </a:lnTo>
                  <a:lnTo>
                    <a:pt x="4890" y="1588"/>
                  </a:lnTo>
                  <a:lnTo>
                    <a:pt x="4891" y="1588"/>
                  </a:lnTo>
                  <a:lnTo>
                    <a:pt x="4893" y="1588"/>
                  </a:lnTo>
                  <a:lnTo>
                    <a:pt x="4895" y="1588"/>
                  </a:lnTo>
                  <a:lnTo>
                    <a:pt x="4896" y="1588"/>
                  </a:lnTo>
                  <a:lnTo>
                    <a:pt x="4898" y="1588"/>
                  </a:lnTo>
                  <a:lnTo>
                    <a:pt x="4899" y="1588"/>
                  </a:lnTo>
                  <a:lnTo>
                    <a:pt x="4901" y="1588"/>
                  </a:lnTo>
                  <a:lnTo>
                    <a:pt x="4902" y="1588"/>
                  </a:lnTo>
                  <a:lnTo>
                    <a:pt x="4903" y="1588"/>
                  </a:lnTo>
                  <a:lnTo>
                    <a:pt x="4905" y="1588"/>
                  </a:lnTo>
                  <a:lnTo>
                    <a:pt x="4906" y="1588"/>
                  </a:lnTo>
                  <a:lnTo>
                    <a:pt x="4908" y="1588"/>
                  </a:lnTo>
                  <a:lnTo>
                    <a:pt x="4910" y="1588"/>
                  </a:lnTo>
                  <a:lnTo>
                    <a:pt x="4911" y="1588"/>
                  </a:lnTo>
                  <a:lnTo>
                    <a:pt x="4912" y="1588"/>
                  </a:lnTo>
                  <a:lnTo>
                    <a:pt x="4914" y="1588"/>
                  </a:lnTo>
                  <a:lnTo>
                    <a:pt x="4915" y="1588"/>
                  </a:lnTo>
                  <a:lnTo>
                    <a:pt x="4917" y="1588"/>
                  </a:lnTo>
                  <a:lnTo>
                    <a:pt x="4918" y="1588"/>
                  </a:lnTo>
                  <a:lnTo>
                    <a:pt x="4920" y="1588"/>
                  </a:lnTo>
                  <a:lnTo>
                    <a:pt x="4921" y="1588"/>
                  </a:lnTo>
                  <a:lnTo>
                    <a:pt x="4923" y="1588"/>
                  </a:lnTo>
                  <a:lnTo>
                    <a:pt x="4924" y="1588"/>
                  </a:lnTo>
                  <a:lnTo>
                    <a:pt x="4926" y="1588"/>
                  </a:lnTo>
                  <a:lnTo>
                    <a:pt x="4927" y="1588"/>
                  </a:lnTo>
                  <a:lnTo>
                    <a:pt x="4929" y="1588"/>
                  </a:lnTo>
                  <a:lnTo>
                    <a:pt x="4930" y="1588"/>
                  </a:lnTo>
                  <a:lnTo>
                    <a:pt x="4932" y="1588"/>
                  </a:lnTo>
                  <a:lnTo>
                    <a:pt x="4933" y="1588"/>
                  </a:lnTo>
                  <a:lnTo>
                    <a:pt x="4935" y="1588"/>
                  </a:lnTo>
                  <a:lnTo>
                    <a:pt x="4936" y="1588"/>
                  </a:lnTo>
                  <a:lnTo>
                    <a:pt x="4938" y="1588"/>
                  </a:lnTo>
                  <a:lnTo>
                    <a:pt x="4939" y="1588"/>
                  </a:lnTo>
                  <a:lnTo>
                    <a:pt x="4941" y="1588"/>
                  </a:lnTo>
                  <a:lnTo>
                    <a:pt x="4942" y="1588"/>
                  </a:lnTo>
                  <a:lnTo>
                    <a:pt x="4944" y="1588"/>
                  </a:lnTo>
                  <a:lnTo>
                    <a:pt x="4945" y="1588"/>
                  </a:lnTo>
                  <a:lnTo>
                    <a:pt x="4947" y="1588"/>
                  </a:lnTo>
                  <a:lnTo>
                    <a:pt x="4948" y="1588"/>
                  </a:lnTo>
                  <a:lnTo>
                    <a:pt x="4949" y="1588"/>
                  </a:lnTo>
                  <a:lnTo>
                    <a:pt x="4951" y="1588"/>
                  </a:lnTo>
                  <a:lnTo>
                    <a:pt x="4953" y="1588"/>
                  </a:lnTo>
                  <a:lnTo>
                    <a:pt x="4954" y="1588"/>
                  </a:lnTo>
                  <a:lnTo>
                    <a:pt x="4956" y="1588"/>
                  </a:lnTo>
                  <a:lnTo>
                    <a:pt x="4957" y="1588"/>
                  </a:lnTo>
                  <a:lnTo>
                    <a:pt x="4959" y="1588"/>
                  </a:lnTo>
                  <a:lnTo>
                    <a:pt x="4960" y="1588"/>
                  </a:lnTo>
                  <a:lnTo>
                    <a:pt x="4961" y="1588"/>
                  </a:lnTo>
                  <a:lnTo>
                    <a:pt x="4963" y="1588"/>
                  </a:lnTo>
                  <a:lnTo>
                    <a:pt x="4964" y="1588"/>
                  </a:lnTo>
                  <a:lnTo>
                    <a:pt x="4966" y="1588"/>
                  </a:lnTo>
                  <a:lnTo>
                    <a:pt x="4968" y="1588"/>
                  </a:lnTo>
                  <a:lnTo>
                    <a:pt x="4969" y="1588"/>
                  </a:lnTo>
                  <a:lnTo>
                    <a:pt x="4971" y="1588"/>
                  </a:lnTo>
                  <a:lnTo>
                    <a:pt x="4972" y="1588"/>
                  </a:lnTo>
                  <a:lnTo>
                    <a:pt x="4973" y="1588"/>
                  </a:lnTo>
                  <a:lnTo>
                    <a:pt x="4975" y="1588"/>
                  </a:lnTo>
                  <a:lnTo>
                    <a:pt x="4976" y="1588"/>
                  </a:lnTo>
                  <a:lnTo>
                    <a:pt x="4978" y="1588"/>
                  </a:lnTo>
                  <a:lnTo>
                    <a:pt x="4980" y="1588"/>
                  </a:lnTo>
                  <a:lnTo>
                    <a:pt x="4981" y="1588"/>
                  </a:lnTo>
                  <a:lnTo>
                    <a:pt x="4982" y="1588"/>
                  </a:lnTo>
                  <a:lnTo>
                    <a:pt x="4984" y="1588"/>
                  </a:lnTo>
                  <a:lnTo>
                    <a:pt x="4985" y="1588"/>
                  </a:lnTo>
                  <a:lnTo>
                    <a:pt x="4987" y="1588"/>
                  </a:lnTo>
                  <a:lnTo>
                    <a:pt x="4988" y="1588"/>
                  </a:lnTo>
                  <a:lnTo>
                    <a:pt x="4990" y="1588"/>
                  </a:lnTo>
                  <a:lnTo>
                    <a:pt x="4991" y="1588"/>
                  </a:lnTo>
                  <a:lnTo>
                    <a:pt x="4993" y="1588"/>
                  </a:lnTo>
                  <a:lnTo>
                    <a:pt x="4994" y="1588"/>
                  </a:lnTo>
                  <a:lnTo>
                    <a:pt x="4996" y="1588"/>
                  </a:lnTo>
                  <a:lnTo>
                    <a:pt x="4997" y="1588"/>
                  </a:lnTo>
                  <a:lnTo>
                    <a:pt x="4999" y="1588"/>
                  </a:lnTo>
                  <a:lnTo>
                    <a:pt x="5000" y="1588"/>
                  </a:lnTo>
                  <a:lnTo>
                    <a:pt x="5002" y="1588"/>
                  </a:lnTo>
                  <a:lnTo>
                    <a:pt x="5003" y="1588"/>
                  </a:lnTo>
                  <a:lnTo>
                    <a:pt x="5005" y="1588"/>
                  </a:lnTo>
                  <a:lnTo>
                    <a:pt x="5006" y="1588"/>
                  </a:lnTo>
                  <a:lnTo>
                    <a:pt x="5008" y="1588"/>
                  </a:lnTo>
                  <a:lnTo>
                    <a:pt x="5009" y="1588"/>
                  </a:lnTo>
                  <a:lnTo>
                    <a:pt x="5011" y="1588"/>
                  </a:lnTo>
                  <a:lnTo>
                    <a:pt x="5012" y="1588"/>
                  </a:lnTo>
                  <a:lnTo>
                    <a:pt x="5014" y="0"/>
                  </a:lnTo>
                  <a:lnTo>
                    <a:pt x="5015" y="0"/>
                  </a:lnTo>
                  <a:lnTo>
                    <a:pt x="5017" y="0"/>
                  </a:lnTo>
                  <a:lnTo>
                    <a:pt x="5018" y="0"/>
                  </a:lnTo>
                  <a:lnTo>
                    <a:pt x="5019" y="0"/>
                  </a:lnTo>
                  <a:lnTo>
                    <a:pt x="5021" y="0"/>
                  </a:lnTo>
                  <a:lnTo>
                    <a:pt x="5023" y="1588"/>
                  </a:lnTo>
                  <a:lnTo>
                    <a:pt x="5024" y="1588"/>
                  </a:lnTo>
                  <a:lnTo>
                    <a:pt x="5026" y="1588"/>
                  </a:lnTo>
                  <a:lnTo>
                    <a:pt x="5027" y="1588"/>
                  </a:lnTo>
                  <a:lnTo>
                    <a:pt x="5029" y="1588"/>
                  </a:lnTo>
                  <a:lnTo>
                    <a:pt x="5030" y="1588"/>
                  </a:lnTo>
                  <a:lnTo>
                    <a:pt x="5031" y="1588"/>
                  </a:lnTo>
                  <a:lnTo>
                    <a:pt x="5033" y="1588"/>
                  </a:lnTo>
                  <a:lnTo>
                    <a:pt x="5034" y="1588"/>
                  </a:lnTo>
                  <a:lnTo>
                    <a:pt x="5036" y="1588"/>
                  </a:lnTo>
                  <a:lnTo>
                    <a:pt x="5038" y="1588"/>
                  </a:lnTo>
                  <a:lnTo>
                    <a:pt x="5039" y="1588"/>
                  </a:lnTo>
                  <a:lnTo>
                    <a:pt x="5041" y="1588"/>
                  </a:lnTo>
                  <a:lnTo>
                    <a:pt x="5042" y="1588"/>
                  </a:lnTo>
                  <a:lnTo>
                    <a:pt x="5043" y="1588"/>
                  </a:lnTo>
                  <a:lnTo>
                    <a:pt x="5045" y="1588"/>
                  </a:lnTo>
                  <a:lnTo>
                    <a:pt x="5046" y="1588"/>
                  </a:lnTo>
                  <a:lnTo>
                    <a:pt x="5048" y="1588"/>
                  </a:lnTo>
                  <a:lnTo>
                    <a:pt x="5049" y="1588"/>
                  </a:lnTo>
                  <a:lnTo>
                    <a:pt x="5051" y="1588"/>
                  </a:lnTo>
                  <a:lnTo>
                    <a:pt x="5052" y="1588"/>
                  </a:lnTo>
                  <a:lnTo>
                    <a:pt x="5054" y="1588"/>
                  </a:lnTo>
                  <a:lnTo>
                    <a:pt x="5055" y="1588"/>
                  </a:lnTo>
                  <a:lnTo>
                    <a:pt x="5057" y="1588"/>
                  </a:lnTo>
                  <a:lnTo>
                    <a:pt x="5058" y="1588"/>
                  </a:lnTo>
                  <a:lnTo>
                    <a:pt x="5060" y="1588"/>
                  </a:lnTo>
                  <a:lnTo>
                    <a:pt x="5061" y="1588"/>
                  </a:lnTo>
                  <a:lnTo>
                    <a:pt x="5063" y="1588"/>
                  </a:lnTo>
                  <a:lnTo>
                    <a:pt x="5064" y="1588"/>
                  </a:lnTo>
                  <a:lnTo>
                    <a:pt x="5066" y="1588"/>
                  </a:lnTo>
                  <a:lnTo>
                    <a:pt x="5067" y="1588"/>
                  </a:lnTo>
                  <a:lnTo>
                    <a:pt x="5069" y="1588"/>
                  </a:lnTo>
                  <a:lnTo>
                    <a:pt x="5070" y="1588"/>
                  </a:lnTo>
                  <a:lnTo>
                    <a:pt x="5072" y="1588"/>
                  </a:lnTo>
                  <a:lnTo>
                    <a:pt x="5073" y="1588"/>
                  </a:lnTo>
                  <a:lnTo>
                    <a:pt x="5075" y="1588"/>
                  </a:lnTo>
                  <a:lnTo>
                    <a:pt x="5076" y="1588"/>
                  </a:lnTo>
                  <a:lnTo>
                    <a:pt x="5078" y="1588"/>
                  </a:lnTo>
                  <a:lnTo>
                    <a:pt x="5079" y="1588"/>
                  </a:lnTo>
                  <a:lnTo>
                    <a:pt x="5081" y="1588"/>
                  </a:lnTo>
                  <a:lnTo>
                    <a:pt x="5082" y="1588"/>
                  </a:lnTo>
                  <a:lnTo>
                    <a:pt x="5084" y="1588"/>
                  </a:lnTo>
                  <a:lnTo>
                    <a:pt x="5085" y="1588"/>
                  </a:lnTo>
                  <a:lnTo>
                    <a:pt x="5087" y="1588"/>
                  </a:lnTo>
                  <a:lnTo>
                    <a:pt x="5088" y="1588"/>
                  </a:lnTo>
                  <a:lnTo>
                    <a:pt x="5090" y="1588"/>
                  </a:lnTo>
                  <a:lnTo>
                    <a:pt x="5091" y="1588"/>
                  </a:lnTo>
                  <a:lnTo>
                    <a:pt x="5092" y="1588"/>
                  </a:lnTo>
                  <a:lnTo>
                    <a:pt x="5094" y="1588"/>
                  </a:lnTo>
                  <a:lnTo>
                    <a:pt x="5096" y="1588"/>
                  </a:lnTo>
                  <a:lnTo>
                    <a:pt x="5097" y="1588"/>
                  </a:lnTo>
                  <a:lnTo>
                    <a:pt x="5099" y="1588"/>
                  </a:lnTo>
                  <a:lnTo>
                    <a:pt x="5100" y="1588"/>
                  </a:lnTo>
                  <a:lnTo>
                    <a:pt x="5101" y="1588"/>
                  </a:lnTo>
                  <a:lnTo>
                    <a:pt x="5103" y="1588"/>
                  </a:lnTo>
                  <a:lnTo>
                    <a:pt x="5104" y="1588"/>
                  </a:lnTo>
                  <a:lnTo>
                    <a:pt x="5106" y="1588"/>
                  </a:lnTo>
                  <a:lnTo>
                    <a:pt x="5107" y="1588"/>
                  </a:lnTo>
                  <a:lnTo>
                    <a:pt x="5109" y="1588"/>
                  </a:lnTo>
                  <a:lnTo>
                    <a:pt x="5111" y="1588"/>
                  </a:lnTo>
                  <a:lnTo>
                    <a:pt x="5112" y="1588"/>
                  </a:lnTo>
                  <a:lnTo>
                    <a:pt x="5113" y="1588"/>
                  </a:lnTo>
                  <a:lnTo>
                    <a:pt x="5115" y="1588"/>
                  </a:lnTo>
                  <a:lnTo>
                    <a:pt x="5116" y="1588"/>
                  </a:lnTo>
                  <a:lnTo>
                    <a:pt x="5118" y="1588"/>
                  </a:lnTo>
                  <a:lnTo>
                    <a:pt x="5119" y="1588"/>
                  </a:lnTo>
                  <a:lnTo>
                    <a:pt x="5121" y="1588"/>
                  </a:lnTo>
                  <a:lnTo>
                    <a:pt x="5122" y="1588"/>
                  </a:lnTo>
                  <a:lnTo>
                    <a:pt x="5124" y="1588"/>
                  </a:lnTo>
                  <a:lnTo>
                    <a:pt x="5125" y="1588"/>
                  </a:lnTo>
                  <a:lnTo>
                    <a:pt x="5127" y="1588"/>
                  </a:lnTo>
                  <a:lnTo>
                    <a:pt x="5128" y="1588"/>
                  </a:lnTo>
                  <a:lnTo>
                    <a:pt x="5130" y="1588"/>
                  </a:lnTo>
                  <a:lnTo>
                    <a:pt x="5131" y="1588"/>
                  </a:lnTo>
                  <a:lnTo>
                    <a:pt x="5133" y="1588"/>
                  </a:lnTo>
                  <a:lnTo>
                    <a:pt x="5134" y="1588"/>
                  </a:lnTo>
                  <a:lnTo>
                    <a:pt x="5136" y="1588"/>
                  </a:lnTo>
                  <a:lnTo>
                    <a:pt x="5137" y="1588"/>
                  </a:lnTo>
                  <a:lnTo>
                    <a:pt x="5139" y="1588"/>
                  </a:lnTo>
                  <a:lnTo>
                    <a:pt x="5140" y="1588"/>
                  </a:lnTo>
                  <a:lnTo>
                    <a:pt x="5142" y="1588"/>
                  </a:lnTo>
                  <a:lnTo>
                    <a:pt x="5143" y="1588"/>
                  </a:lnTo>
                  <a:lnTo>
                    <a:pt x="5145" y="1588"/>
                  </a:lnTo>
                  <a:lnTo>
                    <a:pt x="5146" y="1588"/>
                  </a:lnTo>
                  <a:lnTo>
                    <a:pt x="5148" y="1588"/>
                  </a:lnTo>
                  <a:lnTo>
                    <a:pt x="5149" y="1588"/>
                  </a:lnTo>
                  <a:lnTo>
                    <a:pt x="5150" y="1588"/>
                  </a:lnTo>
                  <a:lnTo>
                    <a:pt x="5152" y="1588"/>
                  </a:lnTo>
                  <a:lnTo>
                    <a:pt x="5154" y="1588"/>
                  </a:lnTo>
                  <a:lnTo>
                    <a:pt x="5155" y="1588"/>
                  </a:lnTo>
                  <a:lnTo>
                    <a:pt x="5157" y="1588"/>
                  </a:lnTo>
                  <a:lnTo>
                    <a:pt x="5158" y="1588"/>
                  </a:lnTo>
                  <a:lnTo>
                    <a:pt x="5160" y="1588"/>
                  </a:lnTo>
                  <a:lnTo>
                    <a:pt x="5161" y="1588"/>
                  </a:lnTo>
                  <a:lnTo>
                    <a:pt x="5162" y="1588"/>
                  </a:lnTo>
                  <a:lnTo>
                    <a:pt x="5164" y="1588"/>
                  </a:lnTo>
                  <a:lnTo>
                    <a:pt x="5166" y="1588"/>
                  </a:lnTo>
                  <a:lnTo>
                    <a:pt x="5167" y="1588"/>
                  </a:lnTo>
                  <a:lnTo>
                    <a:pt x="5169" y="1588"/>
                  </a:lnTo>
                  <a:lnTo>
                    <a:pt x="5170" y="1588"/>
                  </a:lnTo>
                  <a:lnTo>
                    <a:pt x="5171" y="1588"/>
                  </a:lnTo>
                  <a:lnTo>
                    <a:pt x="5173" y="1588"/>
                  </a:lnTo>
                  <a:lnTo>
                    <a:pt x="5174" y="1588"/>
                  </a:lnTo>
                  <a:lnTo>
                    <a:pt x="5176" y="1588"/>
                  </a:lnTo>
                  <a:lnTo>
                    <a:pt x="5177" y="1588"/>
                  </a:lnTo>
                  <a:lnTo>
                    <a:pt x="5179" y="1588"/>
                  </a:lnTo>
                  <a:lnTo>
                    <a:pt x="5181" y="1588"/>
                  </a:lnTo>
                  <a:lnTo>
                    <a:pt x="5182" y="1588"/>
                  </a:lnTo>
                  <a:lnTo>
                    <a:pt x="5183" y="1588"/>
                  </a:lnTo>
                  <a:lnTo>
                    <a:pt x="5185" y="1588"/>
                  </a:lnTo>
                  <a:lnTo>
                    <a:pt x="5186" y="1588"/>
                  </a:lnTo>
                  <a:lnTo>
                    <a:pt x="5188" y="1588"/>
                  </a:lnTo>
                  <a:lnTo>
                    <a:pt x="5189" y="1588"/>
                  </a:lnTo>
                  <a:lnTo>
                    <a:pt x="5191" y="1588"/>
                  </a:lnTo>
                  <a:lnTo>
                    <a:pt x="5192" y="1588"/>
                  </a:lnTo>
                  <a:lnTo>
                    <a:pt x="5194" y="1588"/>
                  </a:lnTo>
                  <a:lnTo>
                    <a:pt x="5195" y="1588"/>
                  </a:lnTo>
                  <a:lnTo>
                    <a:pt x="5197" y="1588"/>
                  </a:lnTo>
                  <a:lnTo>
                    <a:pt x="5198" y="1588"/>
                  </a:lnTo>
                  <a:lnTo>
                    <a:pt x="5200" y="1588"/>
                  </a:lnTo>
                  <a:lnTo>
                    <a:pt x="5201" y="1588"/>
                  </a:lnTo>
                  <a:lnTo>
                    <a:pt x="5203" y="1588"/>
                  </a:lnTo>
                  <a:lnTo>
                    <a:pt x="5204" y="1588"/>
                  </a:lnTo>
                  <a:lnTo>
                    <a:pt x="5206" y="1588"/>
                  </a:lnTo>
                  <a:lnTo>
                    <a:pt x="5207" y="1588"/>
                  </a:lnTo>
                  <a:lnTo>
                    <a:pt x="5209" y="1588"/>
                  </a:lnTo>
                  <a:lnTo>
                    <a:pt x="5210" y="1588"/>
                  </a:lnTo>
                  <a:lnTo>
                    <a:pt x="5212" y="1588"/>
                  </a:lnTo>
                  <a:lnTo>
                    <a:pt x="5213" y="1588"/>
                  </a:lnTo>
                  <a:lnTo>
                    <a:pt x="5215" y="1588"/>
                  </a:lnTo>
                  <a:lnTo>
                    <a:pt x="5216" y="1588"/>
                  </a:lnTo>
                  <a:lnTo>
                    <a:pt x="5218" y="1588"/>
                  </a:lnTo>
                  <a:lnTo>
                    <a:pt x="5219" y="1588"/>
                  </a:lnTo>
                  <a:lnTo>
                    <a:pt x="5220" y="1588"/>
                  </a:lnTo>
                  <a:lnTo>
                    <a:pt x="5222" y="1588"/>
                  </a:lnTo>
                  <a:lnTo>
                    <a:pt x="5224" y="1588"/>
                  </a:lnTo>
                  <a:lnTo>
                    <a:pt x="5225" y="1588"/>
                  </a:lnTo>
                  <a:lnTo>
                    <a:pt x="5227" y="1588"/>
                  </a:lnTo>
                  <a:lnTo>
                    <a:pt x="5228" y="1588"/>
                  </a:lnTo>
                  <a:lnTo>
                    <a:pt x="5230" y="1588"/>
                  </a:lnTo>
                  <a:lnTo>
                    <a:pt x="5231" y="1588"/>
                  </a:lnTo>
                  <a:lnTo>
                    <a:pt x="5232" y="1588"/>
                  </a:lnTo>
                  <a:lnTo>
                    <a:pt x="5234" y="1588"/>
                  </a:lnTo>
                  <a:lnTo>
                    <a:pt x="5235" y="1588"/>
                  </a:lnTo>
                  <a:lnTo>
                    <a:pt x="5237" y="1588"/>
                  </a:lnTo>
                  <a:lnTo>
                    <a:pt x="5239" y="1588"/>
                  </a:lnTo>
                  <a:lnTo>
                    <a:pt x="5240" y="1588"/>
                  </a:lnTo>
                  <a:lnTo>
                    <a:pt x="5241" y="1588"/>
                  </a:lnTo>
                  <a:lnTo>
                    <a:pt x="5243" y="1588"/>
                  </a:lnTo>
                  <a:lnTo>
                    <a:pt x="5244" y="1588"/>
                  </a:lnTo>
                  <a:lnTo>
                    <a:pt x="5246" y="1588"/>
                  </a:lnTo>
                  <a:lnTo>
                    <a:pt x="5247" y="1588"/>
                  </a:lnTo>
                  <a:lnTo>
                    <a:pt x="5249" y="1588"/>
                  </a:lnTo>
                  <a:lnTo>
                    <a:pt x="5250" y="1588"/>
                  </a:lnTo>
                  <a:lnTo>
                    <a:pt x="5252" y="1588"/>
                  </a:lnTo>
                  <a:lnTo>
                    <a:pt x="5253" y="1588"/>
                  </a:lnTo>
                  <a:lnTo>
                    <a:pt x="5255" y="1588"/>
                  </a:lnTo>
                  <a:lnTo>
                    <a:pt x="5256" y="1588"/>
                  </a:lnTo>
                  <a:lnTo>
                    <a:pt x="5258" y="1588"/>
                  </a:lnTo>
                  <a:lnTo>
                    <a:pt x="5259" y="1588"/>
                  </a:lnTo>
                  <a:lnTo>
                    <a:pt x="5261" y="1588"/>
                  </a:lnTo>
                  <a:lnTo>
                    <a:pt x="5262" y="1588"/>
                  </a:lnTo>
                  <a:lnTo>
                    <a:pt x="5264" y="1588"/>
                  </a:lnTo>
                  <a:lnTo>
                    <a:pt x="5265" y="1588"/>
                  </a:lnTo>
                  <a:lnTo>
                    <a:pt x="5267" y="1588"/>
                  </a:lnTo>
                  <a:lnTo>
                    <a:pt x="5268" y="1588"/>
                  </a:lnTo>
                  <a:lnTo>
                    <a:pt x="5270" y="1588"/>
                  </a:lnTo>
                  <a:lnTo>
                    <a:pt x="5271" y="1588"/>
                  </a:lnTo>
                  <a:lnTo>
                    <a:pt x="5273" y="1588"/>
                  </a:lnTo>
                  <a:lnTo>
                    <a:pt x="5274" y="1588"/>
                  </a:lnTo>
                  <a:lnTo>
                    <a:pt x="5276" y="1588"/>
                  </a:lnTo>
                  <a:lnTo>
                    <a:pt x="5277" y="1588"/>
                  </a:lnTo>
                  <a:lnTo>
                    <a:pt x="5278" y="1588"/>
                  </a:lnTo>
                  <a:lnTo>
                    <a:pt x="5280" y="1588"/>
                  </a:lnTo>
                  <a:lnTo>
                    <a:pt x="5282" y="1588"/>
                  </a:lnTo>
                  <a:lnTo>
                    <a:pt x="5283" y="1588"/>
                  </a:lnTo>
                  <a:lnTo>
                    <a:pt x="5285" y="1588"/>
                  </a:lnTo>
                  <a:lnTo>
                    <a:pt x="5286" y="1588"/>
                  </a:lnTo>
                  <a:lnTo>
                    <a:pt x="5288" y="1588"/>
                  </a:lnTo>
                  <a:lnTo>
                    <a:pt x="5289" y="1588"/>
                  </a:lnTo>
                  <a:lnTo>
                    <a:pt x="5290" y="1588"/>
                  </a:lnTo>
                  <a:lnTo>
                    <a:pt x="5292" y="1588"/>
                  </a:lnTo>
                  <a:lnTo>
                    <a:pt x="5293" y="1588"/>
                  </a:lnTo>
                  <a:lnTo>
                    <a:pt x="5295" y="1588"/>
                  </a:lnTo>
                  <a:lnTo>
                    <a:pt x="5297" y="1588"/>
                  </a:lnTo>
                  <a:lnTo>
                    <a:pt x="5298" y="1588"/>
                  </a:lnTo>
                  <a:lnTo>
                    <a:pt x="5300" y="1588"/>
                  </a:lnTo>
                  <a:lnTo>
                    <a:pt x="5301" y="1588"/>
                  </a:lnTo>
                  <a:lnTo>
                    <a:pt x="5302" y="1588"/>
                  </a:lnTo>
                  <a:lnTo>
                    <a:pt x="5304" y="1588"/>
                  </a:lnTo>
                  <a:lnTo>
                    <a:pt x="5305" y="1588"/>
                  </a:lnTo>
                  <a:lnTo>
                    <a:pt x="5307" y="1588"/>
                  </a:lnTo>
                  <a:lnTo>
                    <a:pt x="5309" y="1588"/>
                  </a:lnTo>
                  <a:lnTo>
                    <a:pt x="5310" y="1588"/>
                  </a:lnTo>
                  <a:lnTo>
                    <a:pt x="5311" y="1588"/>
                  </a:lnTo>
                  <a:lnTo>
                    <a:pt x="5313" y="1588"/>
                  </a:lnTo>
                  <a:lnTo>
                    <a:pt x="5314" y="1588"/>
                  </a:lnTo>
                  <a:lnTo>
                    <a:pt x="5316" y="1588"/>
                  </a:lnTo>
                  <a:lnTo>
                    <a:pt x="5317" y="1588"/>
                  </a:lnTo>
                  <a:lnTo>
                    <a:pt x="5319" y="1588"/>
                  </a:lnTo>
                  <a:lnTo>
                    <a:pt x="5320" y="1588"/>
                  </a:lnTo>
                  <a:lnTo>
                    <a:pt x="5322" y="1588"/>
                  </a:lnTo>
                  <a:lnTo>
                    <a:pt x="5323" y="1588"/>
                  </a:lnTo>
                  <a:lnTo>
                    <a:pt x="5325" y="1588"/>
                  </a:lnTo>
                  <a:lnTo>
                    <a:pt x="5326" y="1588"/>
                  </a:lnTo>
                  <a:lnTo>
                    <a:pt x="5328" y="1588"/>
                  </a:lnTo>
                  <a:lnTo>
                    <a:pt x="5329" y="1588"/>
                  </a:lnTo>
                  <a:lnTo>
                    <a:pt x="5331" y="1588"/>
                  </a:lnTo>
                  <a:lnTo>
                    <a:pt x="5332" y="1588"/>
                  </a:lnTo>
                  <a:lnTo>
                    <a:pt x="5334" y="1588"/>
                  </a:lnTo>
                  <a:lnTo>
                    <a:pt x="5335" y="1588"/>
                  </a:lnTo>
                  <a:lnTo>
                    <a:pt x="5337" y="1588"/>
                  </a:lnTo>
                  <a:lnTo>
                    <a:pt x="5338" y="1588"/>
                  </a:lnTo>
                  <a:lnTo>
                    <a:pt x="5340" y="1588"/>
                  </a:lnTo>
                  <a:lnTo>
                    <a:pt x="5341" y="1588"/>
                  </a:lnTo>
                  <a:lnTo>
                    <a:pt x="5343" y="1588"/>
                  </a:lnTo>
                  <a:lnTo>
                    <a:pt x="5344" y="1588"/>
                  </a:lnTo>
                  <a:lnTo>
                    <a:pt x="5346" y="1588"/>
                  </a:lnTo>
                  <a:lnTo>
                    <a:pt x="5347" y="1588"/>
                  </a:lnTo>
                  <a:lnTo>
                    <a:pt x="5348" y="1588"/>
                  </a:lnTo>
                  <a:lnTo>
                    <a:pt x="5350" y="1588"/>
                  </a:lnTo>
                  <a:lnTo>
                    <a:pt x="5352" y="1588"/>
                  </a:lnTo>
                  <a:lnTo>
                    <a:pt x="5353" y="1588"/>
                  </a:lnTo>
                  <a:lnTo>
                    <a:pt x="5355" y="1588"/>
                  </a:lnTo>
                  <a:lnTo>
                    <a:pt x="5356" y="1588"/>
                  </a:lnTo>
                  <a:lnTo>
                    <a:pt x="5358" y="1588"/>
                  </a:lnTo>
                  <a:lnTo>
                    <a:pt x="5359" y="1588"/>
                  </a:lnTo>
                  <a:lnTo>
                    <a:pt x="5360" y="1588"/>
                  </a:lnTo>
                  <a:lnTo>
                    <a:pt x="5362" y="1588"/>
                  </a:lnTo>
                  <a:lnTo>
                    <a:pt x="5363" y="1588"/>
                  </a:lnTo>
                  <a:lnTo>
                    <a:pt x="5365" y="1588"/>
                  </a:lnTo>
                  <a:lnTo>
                    <a:pt x="5367" y="1588"/>
                  </a:lnTo>
                  <a:lnTo>
                    <a:pt x="5368" y="1588"/>
                  </a:lnTo>
                  <a:lnTo>
                    <a:pt x="5370" y="1588"/>
                  </a:lnTo>
                  <a:lnTo>
                    <a:pt x="5371" y="1588"/>
                  </a:lnTo>
                  <a:lnTo>
                    <a:pt x="5372" y="1588"/>
                  </a:lnTo>
                  <a:lnTo>
                    <a:pt x="5374" y="1588"/>
                  </a:lnTo>
                  <a:lnTo>
                    <a:pt x="5375" y="1588"/>
                  </a:lnTo>
                  <a:lnTo>
                    <a:pt x="5377" y="1588"/>
                  </a:lnTo>
                  <a:lnTo>
                    <a:pt x="5378" y="1588"/>
                  </a:lnTo>
                  <a:lnTo>
                    <a:pt x="5380" y="1588"/>
                  </a:lnTo>
                  <a:lnTo>
                    <a:pt x="5381" y="1588"/>
                  </a:lnTo>
                  <a:lnTo>
                    <a:pt x="5383" y="1588"/>
                  </a:lnTo>
                  <a:lnTo>
                    <a:pt x="5384" y="1588"/>
                  </a:lnTo>
                  <a:lnTo>
                    <a:pt x="5386" y="1588"/>
                  </a:lnTo>
                  <a:lnTo>
                    <a:pt x="5387" y="1588"/>
                  </a:lnTo>
                  <a:lnTo>
                    <a:pt x="5389" y="1588"/>
                  </a:lnTo>
                  <a:lnTo>
                    <a:pt x="5390" y="1588"/>
                  </a:lnTo>
                  <a:lnTo>
                    <a:pt x="5392" y="1588"/>
                  </a:lnTo>
                  <a:lnTo>
                    <a:pt x="5393" y="1588"/>
                  </a:lnTo>
                  <a:lnTo>
                    <a:pt x="5395" y="1588"/>
                  </a:lnTo>
                  <a:lnTo>
                    <a:pt x="5396" y="1588"/>
                  </a:lnTo>
                  <a:lnTo>
                    <a:pt x="5398" y="1588"/>
                  </a:lnTo>
                  <a:lnTo>
                    <a:pt x="5399" y="1588"/>
                  </a:lnTo>
                  <a:lnTo>
                    <a:pt x="5401" y="1588"/>
                  </a:lnTo>
                  <a:lnTo>
                    <a:pt x="5402" y="1588"/>
                  </a:lnTo>
                  <a:lnTo>
                    <a:pt x="5404" y="1588"/>
                  </a:lnTo>
                  <a:lnTo>
                    <a:pt x="5405" y="1588"/>
                  </a:lnTo>
                  <a:lnTo>
                    <a:pt x="5407" y="1588"/>
                  </a:lnTo>
                  <a:lnTo>
                    <a:pt x="5408" y="1588"/>
                  </a:lnTo>
                  <a:lnTo>
                    <a:pt x="5410" y="1588"/>
                  </a:lnTo>
                  <a:lnTo>
                    <a:pt x="5411" y="1588"/>
                  </a:lnTo>
                  <a:lnTo>
                    <a:pt x="5413" y="1588"/>
                  </a:lnTo>
                  <a:lnTo>
                    <a:pt x="5414" y="1588"/>
                  </a:lnTo>
                  <a:lnTo>
                    <a:pt x="5416" y="1588"/>
                  </a:lnTo>
                  <a:lnTo>
                    <a:pt x="5417" y="1588"/>
                  </a:lnTo>
                  <a:lnTo>
                    <a:pt x="5419" y="1588"/>
                  </a:lnTo>
                  <a:lnTo>
                    <a:pt x="5420" y="1588"/>
                  </a:lnTo>
                  <a:lnTo>
                    <a:pt x="5421" y="1588"/>
                  </a:lnTo>
                  <a:lnTo>
                    <a:pt x="5423" y="1588"/>
                  </a:lnTo>
                  <a:lnTo>
                    <a:pt x="5425" y="1588"/>
                  </a:lnTo>
                  <a:lnTo>
                    <a:pt x="5426" y="1588"/>
                  </a:lnTo>
                  <a:lnTo>
                    <a:pt x="5428" y="1588"/>
                  </a:lnTo>
                  <a:lnTo>
                    <a:pt x="5429" y="1588"/>
                  </a:lnTo>
                  <a:lnTo>
                    <a:pt x="5430" y="1588"/>
                  </a:lnTo>
                  <a:lnTo>
                    <a:pt x="5432" y="1588"/>
                  </a:lnTo>
                  <a:lnTo>
                    <a:pt x="5433" y="1588"/>
                  </a:lnTo>
                  <a:lnTo>
                    <a:pt x="5435" y="1588"/>
                  </a:lnTo>
                  <a:lnTo>
                    <a:pt x="5436" y="1588"/>
                  </a:lnTo>
                  <a:lnTo>
                    <a:pt x="5438" y="1588"/>
                  </a:lnTo>
                  <a:lnTo>
                    <a:pt x="5440" y="1588"/>
                  </a:lnTo>
                  <a:lnTo>
                    <a:pt x="5441" y="1588"/>
                  </a:lnTo>
                  <a:lnTo>
                    <a:pt x="5442" y="1588"/>
                  </a:lnTo>
                  <a:lnTo>
                    <a:pt x="5444" y="1588"/>
                  </a:lnTo>
                  <a:lnTo>
                    <a:pt x="5445" y="1588"/>
                  </a:lnTo>
                  <a:lnTo>
                    <a:pt x="5447" y="1588"/>
                  </a:lnTo>
                  <a:lnTo>
                    <a:pt x="5448" y="1588"/>
                  </a:lnTo>
                  <a:lnTo>
                    <a:pt x="5450" y="1588"/>
                  </a:lnTo>
                  <a:lnTo>
                    <a:pt x="5451" y="1588"/>
                  </a:lnTo>
                  <a:lnTo>
                    <a:pt x="5453" y="1588"/>
                  </a:lnTo>
                  <a:lnTo>
                    <a:pt x="5454" y="1588"/>
                  </a:lnTo>
                  <a:lnTo>
                    <a:pt x="5456" y="1588"/>
                  </a:lnTo>
                  <a:lnTo>
                    <a:pt x="5457" y="1588"/>
                  </a:lnTo>
                  <a:lnTo>
                    <a:pt x="5459" y="1588"/>
                  </a:lnTo>
                  <a:lnTo>
                    <a:pt x="5460" y="1588"/>
                  </a:lnTo>
                  <a:lnTo>
                    <a:pt x="5462" y="1588"/>
                  </a:lnTo>
                  <a:lnTo>
                    <a:pt x="5463" y="1588"/>
                  </a:lnTo>
                  <a:lnTo>
                    <a:pt x="5465" y="1588"/>
                  </a:lnTo>
                  <a:lnTo>
                    <a:pt x="5466" y="1588"/>
                  </a:lnTo>
                  <a:lnTo>
                    <a:pt x="5468" y="1588"/>
                  </a:lnTo>
                  <a:lnTo>
                    <a:pt x="5469" y="1588"/>
                  </a:lnTo>
                  <a:lnTo>
                    <a:pt x="5471" y="1588"/>
                  </a:lnTo>
                  <a:lnTo>
                    <a:pt x="5472" y="1588"/>
                  </a:lnTo>
                  <a:lnTo>
                    <a:pt x="5474" y="1588"/>
                  </a:lnTo>
                  <a:lnTo>
                    <a:pt x="5475" y="1588"/>
                  </a:lnTo>
                  <a:lnTo>
                    <a:pt x="5477" y="1588"/>
                  </a:lnTo>
                  <a:lnTo>
                    <a:pt x="5478" y="1588"/>
                  </a:lnTo>
                  <a:lnTo>
                    <a:pt x="5479" y="1588"/>
                  </a:lnTo>
                  <a:lnTo>
                    <a:pt x="5481" y="1588"/>
                  </a:lnTo>
                  <a:lnTo>
                    <a:pt x="5483" y="1588"/>
                  </a:lnTo>
                  <a:lnTo>
                    <a:pt x="5484" y="1588"/>
                  </a:lnTo>
                  <a:lnTo>
                    <a:pt x="5486" y="1588"/>
                  </a:lnTo>
                  <a:lnTo>
                    <a:pt x="5487" y="1588"/>
                  </a:lnTo>
                  <a:lnTo>
                    <a:pt x="5489" y="1588"/>
                  </a:lnTo>
                  <a:lnTo>
                    <a:pt x="5490" y="1588"/>
                  </a:lnTo>
                  <a:lnTo>
                    <a:pt x="5491" y="1588"/>
                  </a:lnTo>
                  <a:lnTo>
                    <a:pt x="5493" y="1588"/>
                  </a:lnTo>
                  <a:lnTo>
                    <a:pt x="5494" y="1588"/>
                  </a:lnTo>
                  <a:lnTo>
                    <a:pt x="5496" y="1588"/>
                  </a:lnTo>
                  <a:lnTo>
                    <a:pt x="5498" y="1588"/>
                  </a:lnTo>
                  <a:lnTo>
                    <a:pt x="5499" y="1588"/>
                  </a:lnTo>
                  <a:lnTo>
                    <a:pt x="5500" y="1588"/>
                  </a:lnTo>
                  <a:lnTo>
                    <a:pt x="5502" y="1588"/>
                  </a:lnTo>
                  <a:lnTo>
                    <a:pt x="5503" y="1588"/>
                  </a:lnTo>
                  <a:lnTo>
                    <a:pt x="5505" y="1588"/>
                  </a:lnTo>
                  <a:lnTo>
                    <a:pt x="5506" y="1588"/>
                  </a:lnTo>
                  <a:lnTo>
                    <a:pt x="5508" y="1588"/>
                  </a:lnTo>
                  <a:lnTo>
                    <a:pt x="5510" y="1588"/>
                  </a:lnTo>
                  <a:lnTo>
                    <a:pt x="5511" y="1588"/>
                  </a:lnTo>
                  <a:lnTo>
                    <a:pt x="5512" y="1588"/>
                  </a:lnTo>
                  <a:lnTo>
                    <a:pt x="5514" y="1588"/>
                  </a:lnTo>
                  <a:lnTo>
                    <a:pt x="5515" y="1588"/>
                  </a:lnTo>
                  <a:lnTo>
                    <a:pt x="5517" y="1588"/>
                  </a:lnTo>
                  <a:lnTo>
                    <a:pt x="5518" y="1588"/>
                  </a:lnTo>
                  <a:lnTo>
                    <a:pt x="5520" y="1588"/>
                  </a:lnTo>
                  <a:lnTo>
                    <a:pt x="5521" y="1588"/>
                  </a:lnTo>
                  <a:lnTo>
                    <a:pt x="5523" y="1588"/>
                  </a:lnTo>
                  <a:lnTo>
                    <a:pt x="5524" y="1588"/>
                  </a:lnTo>
                  <a:lnTo>
                    <a:pt x="5526" y="1588"/>
                  </a:lnTo>
                  <a:lnTo>
                    <a:pt x="5527" y="1588"/>
                  </a:lnTo>
                  <a:lnTo>
                    <a:pt x="5529" y="1588"/>
                  </a:lnTo>
                  <a:lnTo>
                    <a:pt x="5530" y="1588"/>
                  </a:lnTo>
                  <a:lnTo>
                    <a:pt x="5532" y="1588"/>
                  </a:lnTo>
                  <a:lnTo>
                    <a:pt x="5533" y="1588"/>
                  </a:lnTo>
                  <a:lnTo>
                    <a:pt x="5535" y="1588"/>
                  </a:lnTo>
                  <a:lnTo>
                    <a:pt x="5536" y="1588"/>
                  </a:lnTo>
                  <a:lnTo>
                    <a:pt x="5537" y="1588"/>
                  </a:lnTo>
                  <a:lnTo>
                    <a:pt x="5539" y="1588"/>
                  </a:lnTo>
                  <a:lnTo>
                    <a:pt x="5541" y="1588"/>
                  </a:lnTo>
                  <a:lnTo>
                    <a:pt x="5542" y="1588"/>
                  </a:lnTo>
                  <a:lnTo>
                    <a:pt x="5544" y="1588"/>
                  </a:lnTo>
                  <a:lnTo>
                    <a:pt x="5545" y="1588"/>
                  </a:lnTo>
                  <a:lnTo>
                    <a:pt x="5547" y="1588"/>
                  </a:lnTo>
                  <a:lnTo>
                    <a:pt x="5548" y="1588"/>
                  </a:lnTo>
                  <a:lnTo>
                    <a:pt x="5549" y="1588"/>
                  </a:lnTo>
                  <a:lnTo>
                    <a:pt x="5551" y="1588"/>
                  </a:lnTo>
                  <a:lnTo>
                    <a:pt x="5553" y="1588"/>
                  </a:lnTo>
                  <a:lnTo>
                    <a:pt x="5554" y="1588"/>
                  </a:lnTo>
                  <a:lnTo>
                    <a:pt x="5556" y="1588"/>
                  </a:lnTo>
                  <a:lnTo>
                    <a:pt x="5557" y="1588"/>
                  </a:lnTo>
                  <a:lnTo>
                    <a:pt x="5559" y="1588"/>
                  </a:lnTo>
                  <a:lnTo>
                    <a:pt x="5560" y="1588"/>
                  </a:lnTo>
                  <a:lnTo>
                    <a:pt x="5561" y="1588"/>
                  </a:lnTo>
                  <a:lnTo>
                    <a:pt x="5563" y="1588"/>
                  </a:lnTo>
                  <a:lnTo>
                    <a:pt x="5564" y="1588"/>
                  </a:lnTo>
                  <a:lnTo>
                    <a:pt x="5566" y="1588"/>
                  </a:lnTo>
                  <a:lnTo>
                    <a:pt x="5568" y="1588"/>
                  </a:lnTo>
                  <a:lnTo>
                    <a:pt x="5569" y="1588"/>
                  </a:lnTo>
                  <a:lnTo>
                    <a:pt x="5570" y="1588"/>
                  </a:lnTo>
                  <a:lnTo>
                    <a:pt x="5572" y="1588"/>
                  </a:lnTo>
                  <a:lnTo>
                    <a:pt x="5573" y="1588"/>
                  </a:lnTo>
                  <a:lnTo>
                    <a:pt x="5575" y="1588"/>
                  </a:lnTo>
                  <a:lnTo>
                    <a:pt x="5576" y="1588"/>
                  </a:lnTo>
                  <a:lnTo>
                    <a:pt x="5578" y="1588"/>
                  </a:lnTo>
                  <a:lnTo>
                    <a:pt x="5579" y="1588"/>
                  </a:lnTo>
                  <a:lnTo>
                    <a:pt x="5581" y="1588"/>
                  </a:lnTo>
                  <a:lnTo>
                    <a:pt x="5582" y="1588"/>
                  </a:lnTo>
                  <a:lnTo>
                    <a:pt x="5584" y="1588"/>
                  </a:lnTo>
                  <a:lnTo>
                    <a:pt x="5585" y="1588"/>
                  </a:lnTo>
                  <a:lnTo>
                    <a:pt x="5587" y="1588"/>
                  </a:lnTo>
                  <a:lnTo>
                    <a:pt x="5588" y="1588"/>
                  </a:lnTo>
                  <a:lnTo>
                    <a:pt x="5590" y="1588"/>
                  </a:lnTo>
                  <a:lnTo>
                    <a:pt x="5591" y="1588"/>
                  </a:lnTo>
                  <a:lnTo>
                    <a:pt x="5593" y="1588"/>
                  </a:lnTo>
                  <a:lnTo>
                    <a:pt x="5594" y="1588"/>
                  </a:lnTo>
                  <a:lnTo>
                    <a:pt x="5596" y="1588"/>
                  </a:lnTo>
                  <a:lnTo>
                    <a:pt x="5597" y="1588"/>
                  </a:lnTo>
                  <a:lnTo>
                    <a:pt x="5599" y="1588"/>
                  </a:lnTo>
                  <a:lnTo>
                    <a:pt x="5600" y="1588"/>
                  </a:lnTo>
                  <a:lnTo>
                    <a:pt x="5602" y="1588"/>
                  </a:lnTo>
                  <a:lnTo>
                    <a:pt x="5603" y="1588"/>
                  </a:lnTo>
                  <a:lnTo>
                    <a:pt x="5605" y="1588"/>
                  </a:lnTo>
                  <a:lnTo>
                    <a:pt x="5606" y="1588"/>
                  </a:lnTo>
                  <a:lnTo>
                    <a:pt x="5607" y="1588"/>
                  </a:lnTo>
                  <a:lnTo>
                    <a:pt x="5609" y="1588"/>
                  </a:lnTo>
                  <a:lnTo>
                    <a:pt x="5611" y="1588"/>
                  </a:lnTo>
                  <a:lnTo>
                    <a:pt x="5612" y="1588"/>
                  </a:lnTo>
                  <a:lnTo>
                    <a:pt x="5614" y="1588"/>
                  </a:lnTo>
                  <a:lnTo>
                    <a:pt x="5615" y="1588"/>
                  </a:lnTo>
                  <a:lnTo>
                    <a:pt x="5617" y="1588"/>
                  </a:lnTo>
                  <a:lnTo>
                    <a:pt x="5618" y="1588"/>
                  </a:lnTo>
                  <a:lnTo>
                    <a:pt x="5619" y="1588"/>
                  </a:lnTo>
                  <a:lnTo>
                    <a:pt x="5621" y="1588"/>
                  </a:lnTo>
                  <a:lnTo>
                    <a:pt x="5622" y="1588"/>
                  </a:lnTo>
                  <a:lnTo>
                    <a:pt x="5624" y="1588"/>
                  </a:lnTo>
                  <a:lnTo>
                    <a:pt x="5626" y="1588"/>
                  </a:lnTo>
                  <a:lnTo>
                    <a:pt x="5627" y="1588"/>
                  </a:lnTo>
                  <a:lnTo>
                    <a:pt x="5629" y="1588"/>
                  </a:lnTo>
                  <a:lnTo>
                    <a:pt x="5630" y="1588"/>
                  </a:lnTo>
                  <a:lnTo>
                    <a:pt x="5631" y="1588"/>
                  </a:lnTo>
                  <a:lnTo>
                    <a:pt x="5633" y="1588"/>
                  </a:lnTo>
                  <a:lnTo>
                    <a:pt x="5634" y="1588"/>
                  </a:lnTo>
                  <a:lnTo>
                    <a:pt x="5636" y="1588"/>
                  </a:lnTo>
                  <a:lnTo>
                    <a:pt x="5637" y="1588"/>
                  </a:lnTo>
                  <a:lnTo>
                    <a:pt x="5639" y="1588"/>
                  </a:lnTo>
                  <a:lnTo>
                    <a:pt x="5640" y="1588"/>
                  </a:lnTo>
                  <a:lnTo>
                    <a:pt x="5642" y="1588"/>
                  </a:lnTo>
                  <a:lnTo>
                    <a:pt x="5643" y="1588"/>
                  </a:lnTo>
                  <a:lnTo>
                    <a:pt x="5645" y="1588"/>
                  </a:lnTo>
                  <a:lnTo>
                    <a:pt x="5646" y="1588"/>
                  </a:lnTo>
                  <a:lnTo>
                    <a:pt x="5648" y="1588"/>
                  </a:lnTo>
                  <a:lnTo>
                    <a:pt x="5649" y="1588"/>
                  </a:lnTo>
                  <a:lnTo>
                    <a:pt x="5651" y="1588"/>
                  </a:lnTo>
                  <a:lnTo>
                    <a:pt x="5652" y="1588"/>
                  </a:lnTo>
                  <a:lnTo>
                    <a:pt x="5654" y="1588"/>
                  </a:lnTo>
                  <a:lnTo>
                    <a:pt x="5655" y="1588"/>
                  </a:lnTo>
                  <a:lnTo>
                    <a:pt x="5657" y="1588"/>
                  </a:lnTo>
                  <a:lnTo>
                    <a:pt x="5658" y="1588"/>
                  </a:lnTo>
                  <a:lnTo>
                    <a:pt x="5660" y="1588"/>
                  </a:lnTo>
                  <a:lnTo>
                    <a:pt x="5661" y="1588"/>
                  </a:lnTo>
                  <a:lnTo>
                    <a:pt x="5663" y="1588"/>
                  </a:lnTo>
                  <a:lnTo>
                    <a:pt x="5664" y="1588"/>
                  </a:lnTo>
                  <a:lnTo>
                    <a:pt x="5666" y="1588"/>
                  </a:lnTo>
                  <a:lnTo>
                    <a:pt x="5667" y="1588"/>
                  </a:lnTo>
                  <a:lnTo>
                    <a:pt x="5669" y="1588"/>
                  </a:lnTo>
                  <a:lnTo>
                    <a:pt x="5670" y="1588"/>
                  </a:lnTo>
                  <a:lnTo>
                    <a:pt x="5672" y="1588"/>
                  </a:lnTo>
                  <a:lnTo>
                    <a:pt x="5673" y="1588"/>
                  </a:lnTo>
                  <a:lnTo>
                    <a:pt x="5675" y="1588"/>
                  </a:lnTo>
                  <a:lnTo>
                    <a:pt x="5676" y="1588"/>
                  </a:lnTo>
                  <a:lnTo>
                    <a:pt x="5677" y="1588"/>
                  </a:lnTo>
                  <a:lnTo>
                    <a:pt x="5679" y="1588"/>
                  </a:lnTo>
                  <a:lnTo>
                    <a:pt x="5680" y="1588"/>
                  </a:lnTo>
                  <a:lnTo>
                    <a:pt x="5682" y="1588"/>
                  </a:lnTo>
                  <a:lnTo>
                    <a:pt x="5684" y="1588"/>
                  </a:lnTo>
                  <a:lnTo>
                    <a:pt x="5685" y="1588"/>
                  </a:lnTo>
                  <a:lnTo>
                    <a:pt x="5687" y="1588"/>
                  </a:lnTo>
                  <a:lnTo>
                    <a:pt x="5688" y="1588"/>
                  </a:lnTo>
                  <a:lnTo>
                    <a:pt x="5689" y="1588"/>
                  </a:lnTo>
                  <a:lnTo>
                    <a:pt x="5691" y="1588"/>
                  </a:lnTo>
                  <a:lnTo>
                    <a:pt x="5692" y="1588"/>
                  </a:lnTo>
                  <a:lnTo>
                    <a:pt x="5694" y="1588"/>
                  </a:lnTo>
                  <a:lnTo>
                    <a:pt x="5696" y="1588"/>
                  </a:lnTo>
                  <a:lnTo>
                    <a:pt x="5697" y="1588"/>
                  </a:lnTo>
                  <a:lnTo>
                    <a:pt x="5699" y="1588"/>
                  </a:lnTo>
                  <a:lnTo>
                    <a:pt x="5700" y="1588"/>
                  </a:lnTo>
                  <a:lnTo>
                    <a:pt x="5701" y="1588"/>
                  </a:lnTo>
                  <a:lnTo>
                    <a:pt x="5703" y="1588"/>
                  </a:lnTo>
                  <a:lnTo>
                    <a:pt x="5704" y="1588"/>
                  </a:lnTo>
                  <a:lnTo>
                    <a:pt x="5706" y="1588"/>
                  </a:lnTo>
                  <a:lnTo>
                    <a:pt x="5707" y="1588"/>
                  </a:lnTo>
                  <a:lnTo>
                    <a:pt x="5709" y="1588"/>
                  </a:lnTo>
                  <a:lnTo>
                    <a:pt x="5710" y="1588"/>
                  </a:lnTo>
                  <a:lnTo>
                    <a:pt x="5712" y="1588"/>
                  </a:lnTo>
                  <a:lnTo>
                    <a:pt x="5713" y="1588"/>
                  </a:lnTo>
                  <a:lnTo>
                    <a:pt x="5715" y="1588"/>
                  </a:lnTo>
                  <a:lnTo>
                    <a:pt x="5716" y="1588"/>
                  </a:lnTo>
                  <a:lnTo>
                    <a:pt x="5718" y="1588"/>
                  </a:lnTo>
                  <a:lnTo>
                    <a:pt x="5719" y="1588"/>
                  </a:lnTo>
                  <a:lnTo>
                    <a:pt x="5721" y="1588"/>
                  </a:lnTo>
                  <a:lnTo>
                    <a:pt x="5722" y="1588"/>
                  </a:lnTo>
                  <a:lnTo>
                    <a:pt x="5724" y="1588"/>
                  </a:lnTo>
                  <a:lnTo>
                    <a:pt x="5725" y="1588"/>
                  </a:lnTo>
                  <a:lnTo>
                    <a:pt x="5727" y="1588"/>
                  </a:lnTo>
                  <a:lnTo>
                    <a:pt x="5728" y="1588"/>
                  </a:lnTo>
                  <a:lnTo>
                    <a:pt x="5730" y="1588"/>
                  </a:lnTo>
                  <a:lnTo>
                    <a:pt x="5731" y="1588"/>
                  </a:lnTo>
                  <a:lnTo>
                    <a:pt x="5733" y="1588"/>
                  </a:lnTo>
                  <a:lnTo>
                    <a:pt x="5734" y="1588"/>
                  </a:lnTo>
                  <a:lnTo>
                    <a:pt x="5736" y="1588"/>
                  </a:lnTo>
                  <a:lnTo>
                    <a:pt x="5737" y="1588"/>
                  </a:lnTo>
                  <a:lnTo>
                    <a:pt x="5739" y="1588"/>
                  </a:lnTo>
                  <a:lnTo>
                    <a:pt x="5740" y="1588"/>
                  </a:lnTo>
                  <a:lnTo>
                    <a:pt x="5742" y="1588"/>
                  </a:lnTo>
                  <a:lnTo>
                    <a:pt x="5743" y="1588"/>
                  </a:lnTo>
                  <a:lnTo>
                    <a:pt x="5745" y="1588"/>
                  </a:lnTo>
                  <a:lnTo>
                    <a:pt x="5746" y="1588"/>
                  </a:lnTo>
                  <a:lnTo>
                    <a:pt x="5748" y="1588"/>
                  </a:lnTo>
                  <a:lnTo>
                    <a:pt x="5749" y="1588"/>
                  </a:lnTo>
                  <a:lnTo>
                    <a:pt x="5750" y="1588"/>
                  </a:lnTo>
                  <a:lnTo>
                    <a:pt x="5752" y="1588"/>
                  </a:lnTo>
                  <a:lnTo>
                    <a:pt x="5754" y="1588"/>
                  </a:lnTo>
                  <a:lnTo>
                    <a:pt x="5755" y="1588"/>
                  </a:lnTo>
                  <a:lnTo>
                    <a:pt x="5757" y="1588"/>
                  </a:lnTo>
                  <a:lnTo>
                    <a:pt x="5758" y="1588"/>
                  </a:lnTo>
                  <a:lnTo>
                    <a:pt x="5759" y="1588"/>
                  </a:lnTo>
                  <a:lnTo>
                    <a:pt x="5761" y="1588"/>
                  </a:lnTo>
                  <a:lnTo>
                    <a:pt x="5762" y="1588"/>
                  </a:lnTo>
                  <a:lnTo>
                    <a:pt x="5764" y="1588"/>
                  </a:lnTo>
                  <a:lnTo>
                    <a:pt x="5765" y="1588"/>
                  </a:lnTo>
                  <a:lnTo>
                    <a:pt x="5767" y="1588"/>
                  </a:lnTo>
                  <a:lnTo>
                    <a:pt x="5769" y="1588"/>
                  </a:lnTo>
                  <a:lnTo>
                    <a:pt x="5770" y="1588"/>
                  </a:lnTo>
                  <a:lnTo>
                    <a:pt x="5771" y="1588"/>
                  </a:lnTo>
                  <a:lnTo>
                    <a:pt x="5773" y="1588"/>
                  </a:lnTo>
                  <a:lnTo>
                    <a:pt x="5774" y="1588"/>
                  </a:lnTo>
                  <a:lnTo>
                    <a:pt x="5776" y="1588"/>
                  </a:lnTo>
                  <a:lnTo>
                    <a:pt x="5777" y="1588"/>
                  </a:lnTo>
                  <a:lnTo>
                    <a:pt x="5779" y="1588"/>
                  </a:lnTo>
                  <a:lnTo>
                    <a:pt x="5780" y="1588"/>
                  </a:lnTo>
                  <a:lnTo>
                    <a:pt x="5782" y="1588"/>
                  </a:lnTo>
                  <a:lnTo>
                    <a:pt x="5783" y="1588"/>
                  </a:lnTo>
                  <a:lnTo>
                    <a:pt x="5785" y="1588"/>
                  </a:lnTo>
                  <a:lnTo>
                    <a:pt x="5786" y="1588"/>
                  </a:lnTo>
                  <a:lnTo>
                    <a:pt x="5788" y="1588"/>
                  </a:lnTo>
                  <a:lnTo>
                    <a:pt x="5789" y="1588"/>
                  </a:lnTo>
                  <a:lnTo>
                    <a:pt x="5791" y="1588"/>
                  </a:lnTo>
                  <a:lnTo>
                    <a:pt x="5792" y="1588"/>
                  </a:lnTo>
                  <a:lnTo>
                    <a:pt x="5794" y="1588"/>
                  </a:lnTo>
                  <a:lnTo>
                    <a:pt x="5795" y="1588"/>
                  </a:lnTo>
                  <a:lnTo>
                    <a:pt x="5797" y="1588"/>
                  </a:lnTo>
                  <a:lnTo>
                    <a:pt x="5798" y="1588"/>
                  </a:lnTo>
                  <a:lnTo>
                    <a:pt x="5800" y="1588"/>
                  </a:lnTo>
                  <a:lnTo>
                    <a:pt x="5801" y="1588"/>
                  </a:lnTo>
                  <a:lnTo>
                    <a:pt x="5803" y="1588"/>
                  </a:lnTo>
                  <a:lnTo>
                    <a:pt x="5804" y="1588"/>
                  </a:lnTo>
                  <a:lnTo>
                    <a:pt x="5806" y="1588"/>
                  </a:lnTo>
                  <a:lnTo>
                    <a:pt x="5807" y="1588"/>
                  </a:lnTo>
                  <a:lnTo>
                    <a:pt x="5808" y="1588"/>
                  </a:lnTo>
                  <a:lnTo>
                    <a:pt x="5810" y="1588"/>
                  </a:lnTo>
                  <a:lnTo>
                    <a:pt x="5812" y="1588"/>
                  </a:lnTo>
                  <a:lnTo>
                    <a:pt x="5813" y="1588"/>
                  </a:lnTo>
                  <a:lnTo>
                    <a:pt x="5815" y="1588"/>
                  </a:lnTo>
                  <a:lnTo>
                    <a:pt x="5816" y="1588"/>
                  </a:lnTo>
                  <a:lnTo>
                    <a:pt x="5818" y="1588"/>
                  </a:lnTo>
                  <a:lnTo>
                    <a:pt x="5819" y="1588"/>
                  </a:lnTo>
                  <a:lnTo>
                    <a:pt x="5820" y="1588"/>
                  </a:lnTo>
                  <a:lnTo>
                    <a:pt x="5822" y="1588"/>
                  </a:lnTo>
                  <a:lnTo>
                    <a:pt x="5823" y="1588"/>
                  </a:lnTo>
                  <a:lnTo>
                    <a:pt x="5825" y="1588"/>
                  </a:lnTo>
                  <a:lnTo>
                    <a:pt x="5827" y="1588"/>
                  </a:lnTo>
                  <a:lnTo>
                    <a:pt x="5828" y="1588"/>
                  </a:lnTo>
                  <a:lnTo>
                    <a:pt x="5829" y="1588"/>
                  </a:lnTo>
                  <a:lnTo>
                    <a:pt x="5831" y="1588"/>
                  </a:lnTo>
                  <a:lnTo>
                    <a:pt x="5832" y="1588"/>
                  </a:lnTo>
                  <a:lnTo>
                    <a:pt x="5834" y="1588"/>
                  </a:lnTo>
                  <a:lnTo>
                    <a:pt x="5835" y="1588"/>
                  </a:lnTo>
                  <a:lnTo>
                    <a:pt x="5837" y="1588"/>
                  </a:lnTo>
                  <a:lnTo>
                    <a:pt x="5839" y="1588"/>
                  </a:lnTo>
                  <a:lnTo>
                    <a:pt x="5840" y="1588"/>
                  </a:lnTo>
                  <a:lnTo>
                    <a:pt x="5841" y="1588"/>
                  </a:lnTo>
                  <a:lnTo>
                    <a:pt x="5843" y="1588"/>
                  </a:lnTo>
                  <a:lnTo>
                    <a:pt x="5844" y="1588"/>
                  </a:lnTo>
                  <a:lnTo>
                    <a:pt x="5846" y="1588"/>
                  </a:lnTo>
                  <a:lnTo>
                    <a:pt x="5847" y="1588"/>
                  </a:lnTo>
                  <a:lnTo>
                    <a:pt x="5849" y="1588"/>
                  </a:lnTo>
                  <a:lnTo>
                    <a:pt x="5850" y="1588"/>
                  </a:lnTo>
                  <a:lnTo>
                    <a:pt x="5852" y="1588"/>
                  </a:lnTo>
                  <a:lnTo>
                    <a:pt x="5853" y="1588"/>
                  </a:lnTo>
                  <a:lnTo>
                    <a:pt x="5855" y="1588"/>
                  </a:lnTo>
                  <a:lnTo>
                    <a:pt x="5856" y="1588"/>
                  </a:lnTo>
                  <a:lnTo>
                    <a:pt x="5858" y="1588"/>
                  </a:lnTo>
                  <a:lnTo>
                    <a:pt x="5859" y="1588"/>
                  </a:lnTo>
                  <a:lnTo>
                    <a:pt x="5861" y="1588"/>
                  </a:lnTo>
                  <a:lnTo>
                    <a:pt x="5862" y="1588"/>
                  </a:lnTo>
                  <a:lnTo>
                    <a:pt x="5864" y="1588"/>
                  </a:lnTo>
                  <a:lnTo>
                    <a:pt x="5865" y="1588"/>
                  </a:lnTo>
                  <a:lnTo>
                    <a:pt x="5866" y="1588"/>
                  </a:lnTo>
                  <a:lnTo>
                    <a:pt x="5868" y="1588"/>
                  </a:lnTo>
                  <a:lnTo>
                    <a:pt x="5870" y="1588"/>
                  </a:lnTo>
                  <a:lnTo>
                    <a:pt x="5871" y="1588"/>
                  </a:lnTo>
                  <a:lnTo>
                    <a:pt x="5873" y="1588"/>
                  </a:lnTo>
                  <a:lnTo>
                    <a:pt x="5874" y="1588"/>
                  </a:lnTo>
                  <a:lnTo>
                    <a:pt x="5876" y="1588"/>
                  </a:lnTo>
                  <a:lnTo>
                    <a:pt x="5877" y="1588"/>
                  </a:lnTo>
                  <a:lnTo>
                    <a:pt x="5878" y="1588"/>
                  </a:lnTo>
                  <a:lnTo>
                    <a:pt x="5880" y="1588"/>
                  </a:lnTo>
                  <a:lnTo>
                    <a:pt x="5882" y="1588"/>
                  </a:lnTo>
                  <a:lnTo>
                    <a:pt x="5883" y="1588"/>
                  </a:lnTo>
                  <a:lnTo>
                    <a:pt x="5885" y="1588"/>
                  </a:lnTo>
                  <a:lnTo>
                    <a:pt x="5886" y="1588"/>
                  </a:lnTo>
                  <a:lnTo>
                    <a:pt x="5888" y="1588"/>
                  </a:lnTo>
                  <a:lnTo>
                    <a:pt x="5889" y="1588"/>
                  </a:lnTo>
                  <a:lnTo>
                    <a:pt x="5890" y="1588"/>
                  </a:lnTo>
                  <a:lnTo>
                    <a:pt x="5892" y="1588"/>
                  </a:lnTo>
                  <a:lnTo>
                    <a:pt x="5893" y="1588"/>
                  </a:lnTo>
                  <a:lnTo>
                    <a:pt x="5895" y="1588"/>
                  </a:lnTo>
                  <a:lnTo>
                    <a:pt x="5897" y="1588"/>
                  </a:lnTo>
                  <a:lnTo>
                    <a:pt x="5898" y="1588"/>
                  </a:lnTo>
                  <a:lnTo>
                    <a:pt x="5899" y="1588"/>
                  </a:lnTo>
                  <a:lnTo>
                    <a:pt x="5901" y="1588"/>
                  </a:lnTo>
                  <a:lnTo>
                    <a:pt x="5902" y="1588"/>
                  </a:lnTo>
                  <a:lnTo>
                    <a:pt x="5904" y="1588"/>
                  </a:lnTo>
                  <a:lnTo>
                    <a:pt x="5905" y="1588"/>
                  </a:lnTo>
                  <a:lnTo>
                    <a:pt x="5907" y="1588"/>
                  </a:lnTo>
                  <a:lnTo>
                    <a:pt x="5908" y="1588"/>
                  </a:lnTo>
                  <a:lnTo>
                    <a:pt x="5910" y="1588"/>
                  </a:lnTo>
                  <a:lnTo>
                    <a:pt x="5911" y="1588"/>
                  </a:lnTo>
                  <a:lnTo>
                    <a:pt x="5913" y="1588"/>
                  </a:lnTo>
                  <a:lnTo>
                    <a:pt x="5914" y="1588"/>
                  </a:lnTo>
                  <a:lnTo>
                    <a:pt x="5916" y="1588"/>
                  </a:lnTo>
                  <a:lnTo>
                    <a:pt x="5917" y="1588"/>
                  </a:lnTo>
                  <a:lnTo>
                    <a:pt x="5919" y="1588"/>
                  </a:lnTo>
                  <a:lnTo>
                    <a:pt x="5920" y="1588"/>
                  </a:lnTo>
                  <a:lnTo>
                    <a:pt x="5922" y="1588"/>
                  </a:lnTo>
                  <a:lnTo>
                    <a:pt x="5923" y="1588"/>
                  </a:lnTo>
                  <a:lnTo>
                    <a:pt x="5925" y="1588"/>
                  </a:lnTo>
                  <a:lnTo>
                    <a:pt x="5926" y="1588"/>
                  </a:lnTo>
                  <a:lnTo>
                    <a:pt x="5928" y="1588"/>
                  </a:lnTo>
                  <a:lnTo>
                    <a:pt x="5929" y="1588"/>
                  </a:lnTo>
                  <a:lnTo>
                    <a:pt x="5931" y="1588"/>
                  </a:lnTo>
                  <a:lnTo>
                    <a:pt x="5932" y="1588"/>
                  </a:lnTo>
                  <a:lnTo>
                    <a:pt x="5934" y="1588"/>
                  </a:lnTo>
                  <a:lnTo>
                    <a:pt x="5935" y="1588"/>
                  </a:lnTo>
                  <a:lnTo>
                    <a:pt x="5936" y="1588"/>
                  </a:lnTo>
                  <a:lnTo>
                    <a:pt x="5938" y="1588"/>
                  </a:lnTo>
                  <a:lnTo>
                    <a:pt x="5940" y="1588"/>
                  </a:lnTo>
                  <a:lnTo>
                    <a:pt x="5941" y="1588"/>
                  </a:lnTo>
                  <a:lnTo>
                    <a:pt x="5943" y="1588"/>
                  </a:lnTo>
                  <a:lnTo>
                    <a:pt x="5944" y="1588"/>
                  </a:lnTo>
                  <a:lnTo>
                    <a:pt x="5946" y="1588"/>
                  </a:lnTo>
                  <a:lnTo>
                    <a:pt x="5947" y="1588"/>
                  </a:lnTo>
                  <a:lnTo>
                    <a:pt x="5948" y="1588"/>
                  </a:lnTo>
                  <a:lnTo>
                    <a:pt x="5950" y="1588"/>
                  </a:lnTo>
                  <a:lnTo>
                    <a:pt x="5951" y="1588"/>
                  </a:lnTo>
                  <a:lnTo>
                    <a:pt x="5953" y="1588"/>
                  </a:lnTo>
                  <a:lnTo>
                    <a:pt x="5954" y="1588"/>
                  </a:lnTo>
                </a:path>
              </a:pathLst>
            </a:custGeom>
            <a:noFill/>
            <a:ln w="571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48" name="TextBox 147">
            <a:extLst>
              <a:ext uri="{FF2B5EF4-FFF2-40B4-BE49-F238E27FC236}">
                <a16:creationId xmlns:a16="http://schemas.microsoft.com/office/drawing/2014/main" id="{FC907DA1-BC31-47B6-98F4-1FDDF5A5EF8D}"/>
              </a:ext>
            </a:extLst>
          </p:cNvPr>
          <p:cNvSpPr txBox="1"/>
          <p:nvPr/>
        </p:nvSpPr>
        <p:spPr>
          <a:xfrm>
            <a:off x="8501989" y="5717128"/>
            <a:ext cx="2987040" cy="369332"/>
          </a:xfrm>
          <a:prstGeom prst="rect">
            <a:avLst/>
          </a:prstGeom>
          <a:noFill/>
        </p:spPr>
        <p:txBody>
          <a:bodyPr wrap="square">
            <a:spAutoFit/>
          </a:bodyPr>
          <a:lstStyle/>
          <a:p>
            <a:r>
              <a:rPr lang="en-US" dirty="0"/>
              <a:t>plot(</a:t>
            </a:r>
            <a:r>
              <a:rPr lang="en-US" dirty="0" err="1"/>
              <a:t>movmin</a:t>
            </a:r>
            <a:r>
              <a:rPr lang="en-US" dirty="0"/>
              <a:t>(F7,64)&gt;-0.75,'r')</a:t>
            </a:r>
          </a:p>
        </p:txBody>
      </p:sp>
      <p:pic>
        <p:nvPicPr>
          <p:cNvPr id="150" name="Picture 149" descr="A picture containing text&#10;&#10;Description automatically generated">
            <a:extLst>
              <a:ext uri="{FF2B5EF4-FFF2-40B4-BE49-F238E27FC236}">
                <a16:creationId xmlns:a16="http://schemas.microsoft.com/office/drawing/2014/main" id="{423ABB02-7E53-4B44-8497-11AF23013CE1}"/>
              </a:ext>
            </a:extLst>
          </p:cNvPr>
          <p:cNvPicPr>
            <a:picLocks noChangeAspect="1"/>
          </p:cNvPicPr>
          <p:nvPr/>
        </p:nvPicPr>
        <p:blipFill>
          <a:blip r:embed="rId4"/>
          <a:stretch>
            <a:fillRect/>
          </a:stretch>
        </p:blipFill>
        <p:spPr>
          <a:xfrm>
            <a:off x="-35414" y="1493520"/>
            <a:ext cx="4078197" cy="4710541"/>
          </a:xfrm>
          <a:prstGeom prst="rect">
            <a:avLst/>
          </a:prstGeom>
          <a:ln>
            <a:solidFill>
              <a:schemeClr val="bg1">
                <a:lumMod val="50000"/>
              </a:schemeClr>
            </a:solidFill>
          </a:ln>
          <a:scene3d>
            <a:camera prst="perspectiveContrastingRightFacing"/>
            <a:lightRig rig="threePt" dir="t"/>
          </a:scene3d>
        </p:spPr>
      </p:pic>
      <p:sp>
        <p:nvSpPr>
          <p:cNvPr id="28" name="TextBox 27">
            <a:extLst>
              <a:ext uri="{FF2B5EF4-FFF2-40B4-BE49-F238E27FC236}">
                <a16:creationId xmlns:a16="http://schemas.microsoft.com/office/drawing/2014/main" id="{418041AB-06B9-4703-B079-E90F97C2B83A}"/>
              </a:ext>
            </a:extLst>
          </p:cNvPr>
          <p:cNvSpPr txBox="1"/>
          <p:nvPr/>
        </p:nvSpPr>
        <p:spPr>
          <a:xfrm>
            <a:off x="3915515" y="226967"/>
            <a:ext cx="3881056" cy="6740307"/>
          </a:xfrm>
          <a:prstGeom prst="rect">
            <a:avLst/>
          </a:prstGeom>
          <a:noFill/>
        </p:spPr>
        <p:txBody>
          <a:bodyPr wrap="square">
            <a:spAutoFit/>
          </a:bodyPr>
          <a:lstStyle/>
          <a:p>
            <a:r>
              <a:rPr lang="en-US" sz="2400" dirty="0"/>
              <a:t>From the NASA MSL  dataset.</a:t>
            </a:r>
          </a:p>
          <a:p>
            <a:endParaRPr lang="en-US" sz="2400" dirty="0"/>
          </a:p>
          <a:p>
            <a:r>
              <a:rPr lang="en-US" sz="2400" dirty="0"/>
              <a:t>A test dataset with three anomalies..</a:t>
            </a:r>
          </a:p>
          <a:p>
            <a:endParaRPr lang="en-US" sz="2400" dirty="0"/>
          </a:p>
          <a:p>
            <a:endParaRPr lang="en-US" sz="2400" dirty="0"/>
          </a:p>
          <a:p>
            <a:r>
              <a:rPr lang="en-US" sz="2400" dirty="0"/>
              <a:t>A complex method finds the  three anomalies, plus one false positive.</a:t>
            </a:r>
          </a:p>
          <a:p>
            <a:endParaRPr lang="en-US" sz="2400" dirty="0"/>
          </a:p>
          <a:p>
            <a:endParaRPr lang="en-US" sz="2400" dirty="0"/>
          </a:p>
          <a:p>
            <a:endParaRPr lang="en-US" sz="2400" dirty="0"/>
          </a:p>
          <a:p>
            <a:endParaRPr lang="en-US" sz="2400" dirty="0"/>
          </a:p>
          <a:p>
            <a:endParaRPr lang="en-US" sz="2400" dirty="0"/>
          </a:p>
          <a:p>
            <a:endParaRPr lang="en-US" sz="2400" dirty="0"/>
          </a:p>
          <a:p>
            <a:r>
              <a:rPr lang="en-US" sz="2400" dirty="0"/>
              <a:t>However, a one liner can finds just the three anomalies correctly</a:t>
            </a:r>
          </a:p>
        </p:txBody>
      </p:sp>
      <p:cxnSp>
        <p:nvCxnSpPr>
          <p:cNvPr id="3" name="Straight Arrow Connector 2">
            <a:extLst>
              <a:ext uri="{FF2B5EF4-FFF2-40B4-BE49-F238E27FC236}">
                <a16:creationId xmlns:a16="http://schemas.microsoft.com/office/drawing/2014/main" id="{521832EA-032B-46CF-9474-2B59EA0AEBDB}"/>
              </a:ext>
            </a:extLst>
          </p:cNvPr>
          <p:cNvCxnSpPr/>
          <p:nvPr/>
        </p:nvCxnSpPr>
        <p:spPr>
          <a:xfrm>
            <a:off x="6466840" y="1595120"/>
            <a:ext cx="9398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D28B95F4-AA75-4B28-B67D-FC30BD969079}"/>
              </a:ext>
            </a:extLst>
          </p:cNvPr>
          <p:cNvCxnSpPr/>
          <p:nvPr/>
        </p:nvCxnSpPr>
        <p:spPr>
          <a:xfrm>
            <a:off x="6466840" y="3418840"/>
            <a:ext cx="9398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1DB27A63-79F5-481C-AAF9-BC4385828A2F}"/>
              </a:ext>
            </a:extLst>
          </p:cNvPr>
          <p:cNvCxnSpPr/>
          <p:nvPr/>
        </p:nvCxnSpPr>
        <p:spPr>
          <a:xfrm>
            <a:off x="6573520" y="6654323"/>
            <a:ext cx="9398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4015698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50B3D41-90AC-4CC4-932C-E62C2ADE1629}"/>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Trivial: Part IIII</a:t>
            </a:r>
          </a:p>
        </p:txBody>
      </p:sp>
      <p:sp>
        <p:nvSpPr>
          <p:cNvPr id="7" name="TextBox 6">
            <a:extLst>
              <a:ext uri="{FF2B5EF4-FFF2-40B4-BE49-F238E27FC236}">
                <a16:creationId xmlns:a16="http://schemas.microsoft.com/office/drawing/2014/main" id="{DB186BA4-EE62-4818-AF07-AB0F3A19B0AE}"/>
              </a:ext>
            </a:extLst>
          </p:cNvPr>
          <p:cNvSpPr txBox="1"/>
          <p:nvPr/>
        </p:nvSpPr>
        <p:spPr>
          <a:xfrm>
            <a:off x="136740" y="1293866"/>
            <a:ext cx="11815547" cy="1000274"/>
          </a:xfrm>
          <a:prstGeom prst="rect">
            <a:avLst/>
          </a:prstGeom>
          <a:noFill/>
        </p:spPr>
        <p:txBody>
          <a:bodyPr wrap="square">
            <a:spAutoFit/>
          </a:bodyPr>
          <a:lstStyle/>
          <a:p>
            <a:r>
              <a:rPr lang="en-US" sz="2400" dirty="0"/>
              <a:t>From the OMNI Benchmark.</a:t>
            </a:r>
          </a:p>
          <a:p>
            <a:r>
              <a:rPr lang="en-US" sz="2400" dirty="0"/>
              <a:t>This dataset has lots of anomalies, it has 38 dimensions and comes with training data.</a:t>
            </a:r>
          </a:p>
          <a:p>
            <a:endParaRPr lang="en-US" sz="1100" dirty="0"/>
          </a:p>
        </p:txBody>
      </p:sp>
      <p:sp>
        <p:nvSpPr>
          <p:cNvPr id="5" name="Line 6">
            <a:extLst>
              <a:ext uri="{FF2B5EF4-FFF2-40B4-BE49-F238E27FC236}">
                <a16:creationId xmlns:a16="http://schemas.microsoft.com/office/drawing/2014/main" id="{4E546D8A-883C-423A-BCE4-0EE684136441}"/>
              </a:ext>
            </a:extLst>
          </p:cNvPr>
          <p:cNvSpPr>
            <a:spLocks noChangeShapeType="1"/>
          </p:cNvSpPr>
          <p:nvPr/>
        </p:nvSpPr>
        <p:spPr bwMode="auto">
          <a:xfrm>
            <a:off x="2646362" y="6604000"/>
            <a:ext cx="94535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a:extLst>
              <a:ext uri="{FF2B5EF4-FFF2-40B4-BE49-F238E27FC236}">
                <a16:creationId xmlns:a16="http://schemas.microsoft.com/office/drawing/2014/main" id="{6B7C158A-B6A8-42BE-850C-1DC02CE62D88}"/>
              </a:ext>
            </a:extLst>
          </p:cNvPr>
          <p:cNvSpPr>
            <a:spLocks noChangeShapeType="1"/>
          </p:cNvSpPr>
          <p:nvPr/>
        </p:nvSpPr>
        <p:spPr bwMode="auto">
          <a:xfrm flipV="1">
            <a:off x="2646362"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Line 8">
            <a:extLst>
              <a:ext uri="{FF2B5EF4-FFF2-40B4-BE49-F238E27FC236}">
                <a16:creationId xmlns:a16="http://schemas.microsoft.com/office/drawing/2014/main" id="{5C1072AC-064E-4F2B-86F9-A7C4E7880ABF}"/>
              </a:ext>
            </a:extLst>
          </p:cNvPr>
          <p:cNvSpPr>
            <a:spLocks noChangeShapeType="1"/>
          </p:cNvSpPr>
          <p:nvPr/>
        </p:nvSpPr>
        <p:spPr bwMode="auto">
          <a:xfrm flipV="1">
            <a:off x="4537075"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9">
            <a:extLst>
              <a:ext uri="{FF2B5EF4-FFF2-40B4-BE49-F238E27FC236}">
                <a16:creationId xmlns:a16="http://schemas.microsoft.com/office/drawing/2014/main" id="{C9F52438-1F69-4A3B-929C-098E74BB6285}"/>
              </a:ext>
            </a:extLst>
          </p:cNvPr>
          <p:cNvSpPr>
            <a:spLocks noChangeShapeType="1"/>
          </p:cNvSpPr>
          <p:nvPr/>
        </p:nvSpPr>
        <p:spPr bwMode="auto">
          <a:xfrm flipV="1">
            <a:off x="6427787"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0">
            <a:extLst>
              <a:ext uri="{FF2B5EF4-FFF2-40B4-BE49-F238E27FC236}">
                <a16:creationId xmlns:a16="http://schemas.microsoft.com/office/drawing/2014/main" id="{113B0903-AB9C-449C-A491-122F0D5A6843}"/>
              </a:ext>
            </a:extLst>
          </p:cNvPr>
          <p:cNvSpPr>
            <a:spLocks noChangeShapeType="1"/>
          </p:cNvSpPr>
          <p:nvPr/>
        </p:nvSpPr>
        <p:spPr bwMode="auto">
          <a:xfrm flipV="1">
            <a:off x="8318500"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1">
            <a:extLst>
              <a:ext uri="{FF2B5EF4-FFF2-40B4-BE49-F238E27FC236}">
                <a16:creationId xmlns:a16="http://schemas.microsoft.com/office/drawing/2014/main" id="{F7021A3C-019A-4442-ABD6-86EE0CD09874}"/>
              </a:ext>
            </a:extLst>
          </p:cNvPr>
          <p:cNvSpPr>
            <a:spLocks noChangeShapeType="1"/>
          </p:cNvSpPr>
          <p:nvPr/>
        </p:nvSpPr>
        <p:spPr bwMode="auto">
          <a:xfrm flipV="1">
            <a:off x="10209212"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2">
            <a:extLst>
              <a:ext uri="{FF2B5EF4-FFF2-40B4-BE49-F238E27FC236}">
                <a16:creationId xmlns:a16="http://schemas.microsoft.com/office/drawing/2014/main" id="{99527CDE-7A6E-469B-9D78-326BBD395FDF}"/>
              </a:ext>
            </a:extLst>
          </p:cNvPr>
          <p:cNvSpPr>
            <a:spLocks noChangeShapeType="1"/>
          </p:cNvSpPr>
          <p:nvPr/>
        </p:nvSpPr>
        <p:spPr bwMode="auto">
          <a:xfrm flipV="1">
            <a:off x="12099925"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a:extLst>
              <a:ext uri="{FF2B5EF4-FFF2-40B4-BE49-F238E27FC236}">
                <a16:creationId xmlns:a16="http://schemas.microsoft.com/office/drawing/2014/main" id="{6F377E85-6E8F-4D20-AE1D-F0A769E2079D}"/>
              </a:ext>
            </a:extLst>
          </p:cNvPr>
          <p:cNvSpPr>
            <a:spLocks noChangeArrowheads="1"/>
          </p:cNvSpPr>
          <p:nvPr/>
        </p:nvSpPr>
        <p:spPr bwMode="auto">
          <a:xfrm>
            <a:off x="2627312" y="6640513"/>
            <a:ext cx="76200"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 name="Rectangle 14">
            <a:extLst>
              <a:ext uri="{FF2B5EF4-FFF2-40B4-BE49-F238E27FC236}">
                <a16:creationId xmlns:a16="http://schemas.microsoft.com/office/drawing/2014/main" id="{64616823-8575-4008-84AD-5EFF8D6E0F97}"/>
              </a:ext>
            </a:extLst>
          </p:cNvPr>
          <p:cNvSpPr>
            <a:spLocks noChangeArrowheads="1"/>
          </p:cNvSpPr>
          <p:nvPr/>
        </p:nvSpPr>
        <p:spPr bwMode="auto">
          <a:xfrm>
            <a:off x="4489450" y="6640513"/>
            <a:ext cx="138113"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 name="Rectangle 15">
            <a:extLst>
              <a:ext uri="{FF2B5EF4-FFF2-40B4-BE49-F238E27FC236}">
                <a16:creationId xmlns:a16="http://schemas.microsoft.com/office/drawing/2014/main" id="{9D6942A2-C723-475C-8D48-6592C6BD5368}"/>
              </a:ext>
            </a:extLst>
          </p:cNvPr>
          <p:cNvSpPr>
            <a:spLocks noChangeArrowheads="1"/>
          </p:cNvSpPr>
          <p:nvPr/>
        </p:nvSpPr>
        <p:spPr bwMode="auto">
          <a:xfrm>
            <a:off x="6408737" y="6640513"/>
            <a:ext cx="76200"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 name="Rectangle 16">
            <a:extLst>
              <a:ext uri="{FF2B5EF4-FFF2-40B4-BE49-F238E27FC236}">
                <a16:creationId xmlns:a16="http://schemas.microsoft.com/office/drawing/2014/main" id="{BE004ECC-DEDC-4A24-9CC2-ADDE24347C85}"/>
              </a:ext>
            </a:extLst>
          </p:cNvPr>
          <p:cNvSpPr>
            <a:spLocks noChangeArrowheads="1"/>
          </p:cNvSpPr>
          <p:nvPr/>
        </p:nvSpPr>
        <p:spPr bwMode="auto">
          <a:xfrm>
            <a:off x="8270875" y="6640513"/>
            <a:ext cx="138113"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 name="Rectangle 17">
            <a:extLst>
              <a:ext uri="{FF2B5EF4-FFF2-40B4-BE49-F238E27FC236}">
                <a16:creationId xmlns:a16="http://schemas.microsoft.com/office/drawing/2014/main" id="{60702124-E051-4FAA-A99F-DBE132E23F7D}"/>
              </a:ext>
            </a:extLst>
          </p:cNvPr>
          <p:cNvSpPr>
            <a:spLocks noChangeArrowheads="1"/>
          </p:cNvSpPr>
          <p:nvPr/>
        </p:nvSpPr>
        <p:spPr bwMode="auto">
          <a:xfrm>
            <a:off x="10190162" y="6640513"/>
            <a:ext cx="76200"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8">
            <a:extLst>
              <a:ext uri="{FF2B5EF4-FFF2-40B4-BE49-F238E27FC236}">
                <a16:creationId xmlns:a16="http://schemas.microsoft.com/office/drawing/2014/main" id="{054A552D-4B39-4119-9905-D49475BB2721}"/>
              </a:ext>
            </a:extLst>
          </p:cNvPr>
          <p:cNvSpPr>
            <a:spLocks noChangeArrowheads="1"/>
          </p:cNvSpPr>
          <p:nvPr/>
        </p:nvSpPr>
        <p:spPr bwMode="auto">
          <a:xfrm>
            <a:off x="12053887" y="6640513"/>
            <a:ext cx="138113"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Freeform 19">
            <a:extLst>
              <a:ext uri="{FF2B5EF4-FFF2-40B4-BE49-F238E27FC236}">
                <a16:creationId xmlns:a16="http://schemas.microsoft.com/office/drawing/2014/main" id="{AF374E16-6234-4720-A5B1-EE53DD1F06B0}"/>
              </a:ext>
            </a:extLst>
          </p:cNvPr>
          <p:cNvSpPr>
            <a:spLocks/>
          </p:cNvSpPr>
          <p:nvPr/>
        </p:nvSpPr>
        <p:spPr bwMode="auto">
          <a:xfrm>
            <a:off x="11952287" y="6780213"/>
            <a:ext cx="31750" cy="30163"/>
          </a:xfrm>
          <a:custGeom>
            <a:avLst/>
            <a:gdLst>
              <a:gd name="T0" fmla="*/ 0 w 77"/>
              <a:gd name="T1" fmla="*/ 74 h 77"/>
              <a:gd name="T2" fmla="*/ 1 w 77"/>
              <a:gd name="T3" fmla="*/ 72 h 77"/>
              <a:gd name="T4" fmla="*/ 34 w 77"/>
              <a:gd name="T5" fmla="*/ 38 h 77"/>
              <a:gd name="T6" fmla="*/ 1 w 77"/>
              <a:gd name="T7" fmla="*/ 5 h 77"/>
              <a:gd name="T8" fmla="*/ 0 w 77"/>
              <a:gd name="T9" fmla="*/ 3 h 77"/>
              <a:gd name="T10" fmla="*/ 1 w 77"/>
              <a:gd name="T11" fmla="*/ 1 h 77"/>
              <a:gd name="T12" fmla="*/ 3 w 77"/>
              <a:gd name="T13" fmla="*/ 0 h 77"/>
              <a:gd name="T14" fmla="*/ 6 w 77"/>
              <a:gd name="T15" fmla="*/ 1 h 77"/>
              <a:gd name="T16" fmla="*/ 39 w 77"/>
              <a:gd name="T17" fmla="*/ 34 h 77"/>
              <a:gd name="T18" fmla="*/ 72 w 77"/>
              <a:gd name="T19" fmla="*/ 1 h 77"/>
              <a:gd name="T20" fmla="*/ 74 w 77"/>
              <a:gd name="T21" fmla="*/ 0 h 77"/>
              <a:gd name="T22" fmla="*/ 76 w 77"/>
              <a:gd name="T23" fmla="*/ 1 h 77"/>
              <a:gd name="T24" fmla="*/ 77 w 77"/>
              <a:gd name="T25" fmla="*/ 3 h 77"/>
              <a:gd name="T26" fmla="*/ 76 w 77"/>
              <a:gd name="T27" fmla="*/ 5 h 77"/>
              <a:gd name="T28" fmla="*/ 43 w 77"/>
              <a:gd name="T29" fmla="*/ 38 h 77"/>
              <a:gd name="T30" fmla="*/ 76 w 77"/>
              <a:gd name="T31" fmla="*/ 72 h 77"/>
              <a:gd name="T32" fmla="*/ 77 w 77"/>
              <a:gd name="T33" fmla="*/ 74 h 77"/>
              <a:gd name="T34" fmla="*/ 76 w 77"/>
              <a:gd name="T35" fmla="*/ 76 h 77"/>
              <a:gd name="T36" fmla="*/ 74 w 77"/>
              <a:gd name="T37" fmla="*/ 77 h 77"/>
              <a:gd name="T38" fmla="*/ 72 w 77"/>
              <a:gd name="T39" fmla="*/ 76 h 77"/>
              <a:gd name="T40" fmla="*/ 39 w 77"/>
              <a:gd name="T41" fmla="*/ 43 h 77"/>
              <a:gd name="T42" fmla="*/ 6 w 77"/>
              <a:gd name="T43" fmla="*/ 76 h 77"/>
              <a:gd name="T44" fmla="*/ 3 w 77"/>
              <a:gd name="T45" fmla="*/ 77 h 77"/>
              <a:gd name="T46" fmla="*/ 1 w 77"/>
              <a:gd name="T47" fmla="*/ 76 h 77"/>
              <a:gd name="T48" fmla="*/ 0 w 77"/>
              <a:gd name="T49" fmla="*/ 7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77">
                <a:moveTo>
                  <a:pt x="0" y="74"/>
                </a:moveTo>
                <a:cubicBezTo>
                  <a:pt x="0" y="73"/>
                  <a:pt x="0" y="72"/>
                  <a:pt x="1" y="72"/>
                </a:cubicBezTo>
                <a:lnTo>
                  <a:pt x="34" y="38"/>
                </a:lnTo>
                <a:lnTo>
                  <a:pt x="1" y="5"/>
                </a:lnTo>
                <a:cubicBezTo>
                  <a:pt x="0" y="5"/>
                  <a:pt x="0" y="4"/>
                  <a:pt x="0" y="3"/>
                </a:cubicBezTo>
                <a:cubicBezTo>
                  <a:pt x="0" y="2"/>
                  <a:pt x="0" y="2"/>
                  <a:pt x="1" y="1"/>
                </a:cubicBezTo>
                <a:cubicBezTo>
                  <a:pt x="2" y="0"/>
                  <a:pt x="2" y="0"/>
                  <a:pt x="3" y="0"/>
                </a:cubicBezTo>
                <a:cubicBezTo>
                  <a:pt x="4" y="0"/>
                  <a:pt x="5" y="0"/>
                  <a:pt x="6" y="1"/>
                </a:cubicBezTo>
                <a:lnTo>
                  <a:pt x="39" y="34"/>
                </a:lnTo>
                <a:lnTo>
                  <a:pt x="72" y="1"/>
                </a:lnTo>
                <a:cubicBezTo>
                  <a:pt x="73" y="0"/>
                  <a:pt x="73" y="0"/>
                  <a:pt x="74" y="0"/>
                </a:cubicBezTo>
                <a:cubicBezTo>
                  <a:pt x="75" y="0"/>
                  <a:pt x="76" y="0"/>
                  <a:pt x="76" y="1"/>
                </a:cubicBezTo>
                <a:cubicBezTo>
                  <a:pt x="77" y="1"/>
                  <a:pt x="77" y="2"/>
                  <a:pt x="77" y="3"/>
                </a:cubicBezTo>
                <a:cubicBezTo>
                  <a:pt x="77" y="4"/>
                  <a:pt x="77" y="5"/>
                  <a:pt x="76" y="5"/>
                </a:cubicBezTo>
                <a:lnTo>
                  <a:pt x="43" y="38"/>
                </a:lnTo>
                <a:lnTo>
                  <a:pt x="76" y="72"/>
                </a:lnTo>
                <a:cubicBezTo>
                  <a:pt x="77" y="72"/>
                  <a:pt x="77" y="73"/>
                  <a:pt x="77" y="74"/>
                </a:cubicBezTo>
                <a:cubicBezTo>
                  <a:pt x="77" y="75"/>
                  <a:pt x="77" y="75"/>
                  <a:pt x="76" y="76"/>
                </a:cubicBezTo>
                <a:cubicBezTo>
                  <a:pt x="76" y="77"/>
                  <a:pt x="75" y="77"/>
                  <a:pt x="74" y="77"/>
                </a:cubicBezTo>
                <a:cubicBezTo>
                  <a:pt x="73" y="77"/>
                  <a:pt x="73" y="77"/>
                  <a:pt x="72" y="76"/>
                </a:cubicBezTo>
                <a:lnTo>
                  <a:pt x="39" y="43"/>
                </a:lnTo>
                <a:lnTo>
                  <a:pt x="6" y="76"/>
                </a:lnTo>
                <a:cubicBezTo>
                  <a:pt x="5" y="77"/>
                  <a:pt x="4" y="77"/>
                  <a:pt x="3" y="77"/>
                </a:cubicBezTo>
                <a:cubicBezTo>
                  <a:pt x="2" y="77"/>
                  <a:pt x="2" y="77"/>
                  <a:pt x="1" y="76"/>
                </a:cubicBezTo>
                <a:cubicBezTo>
                  <a:pt x="0" y="75"/>
                  <a:pt x="0" y="75"/>
                  <a:pt x="0" y="74"/>
                </a:cubicBezTo>
                <a:close/>
              </a:path>
            </a:pathLst>
          </a:custGeom>
          <a:solidFill>
            <a:srgbClr val="26262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20">
            <a:extLst>
              <a:ext uri="{FF2B5EF4-FFF2-40B4-BE49-F238E27FC236}">
                <a16:creationId xmlns:a16="http://schemas.microsoft.com/office/drawing/2014/main" id="{34BA303A-836B-4FFA-8F52-CCA172FA94CD}"/>
              </a:ext>
            </a:extLst>
          </p:cNvPr>
          <p:cNvSpPr>
            <a:spLocks noChangeArrowheads="1"/>
          </p:cNvSpPr>
          <p:nvPr/>
        </p:nvSpPr>
        <p:spPr bwMode="auto">
          <a:xfrm>
            <a:off x="11995150" y="6753225"/>
            <a:ext cx="117475"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Rectangle 21">
            <a:extLst>
              <a:ext uri="{FF2B5EF4-FFF2-40B4-BE49-F238E27FC236}">
                <a16:creationId xmlns:a16="http://schemas.microsoft.com/office/drawing/2014/main" id="{61DB8C8E-C515-4A5C-B514-06B3A2CDF2D6}"/>
              </a:ext>
            </a:extLst>
          </p:cNvPr>
          <p:cNvSpPr>
            <a:spLocks noChangeArrowheads="1"/>
          </p:cNvSpPr>
          <p:nvPr/>
        </p:nvSpPr>
        <p:spPr bwMode="auto">
          <a:xfrm>
            <a:off x="12069762" y="6729413"/>
            <a:ext cx="61913"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4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Line 23">
            <a:extLst>
              <a:ext uri="{FF2B5EF4-FFF2-40B4-BE49-F238E27FC236}">
                <a16:creationId xmlns:a16="http://schemas.microsoft.com/office/drawing/2014/main" id="{395BBB3C-0B92-4697-BA49-7AD1EFC67621}"/>
              </a:ext>
            </a:extLst>
          </p:cNvPr>
          <p:cNvSpPr>
            <a:spLocks noChangeShapeType="1"/>
          </p:cNvSpPr>
          <p:nvPr/>
        </p:nvSpPr>
        <p:spPr bwMode="auto">
          <a:xfrm>
            <a:off x="2646362" y="6604000"/>
            <a:ext cx="9525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43">
            <a:extLst>
              <a:ext uri="{FF2B5EF4-FFF2-40B4-BE49-F238E27FC236}">
                <a16:creationId xmlns:a16="http://schemas.microsoft.com/office/drawing/2014/main" id="{DBB80A86-6C72-41F3-9625-EF29948428EF}"/>
              </a:ext>
            </a:extLst>
          </p:cNvPr>
          <p:cNvSpPr>
            <a:spLocks/>
          </p:cNvSpPr>
          <p:nvPr/>
        </p:nvSpPr>
        <p:spPr bwMode="auto">
          <a:xfrm>
            <a:off x="2646362" y="6285442"/>
            <a:ext cx="8956675" cy="169332"/>
          </a:xfrm>
          <a:custGeom>
            <a:avLst/>
            <a:gdLst>
              <a:gd name="T0" fmla="*/ 89 w 5642"/>
              <a:gd name="T1" fmla="*/ 39 h 39"/>
              <a:gd name="T2" fmla="*/ 177 w 5642"/>
              <a:gd name="T3" fmla="*/ 39 h 39"/>
              <a:gd name="T4" fmla="*/ 265 w 5642"/>
              <a:gd name="T5" fmla="*/ 39 h 39"/>
              <a:gd name="T6" fmla="*/ 354 w 5642"/>
              <a:gd name="T7" fmla="*/ 39 h 39"/>
              <a:gd name="T8" fmla="*/ 442 w 5642"/>
              <a:gd name="T9" fmla="*/ 39 h 39"/>
              <a:gd name="T10" fmla="*/ 530 w 5642"/>
              <a:gd name="T11" fmla="*/ 39 h 39"/>
              <a:gd name="T12" fmla="*/ 619 w 5642"/>
              <a:gd name="T13" fmla="*/ 39 h 39"/>
              <a:gd name="T14" fmla="*/ 707 w 5642"/>
              <a:gd name="T15" fmla="*/ 39 h 39"/>
              <a:gd name="T16" fmla="*/ 795 w 5642"/>
              <a:gd name="T17" fmla="*/ 39 h 39"/>
              <a:gd name="T18" fmla="*/ 884 w 5642"/>
              <a:gd name="T19" fmla="*/ 39 h 39"/>
              <a:gd name="T20" fmla="*/ 972 w 5642"/>
              <a:gd name="T21" fmla="*/ 39 h 39"/>
              <a:gd name="T22" fmla="*/ 1060 w 5642"/>
              <a:gd name="T23" fmla="*/ 39 h 39"/>
              <a:gd name="T24" fmla="*/ 1149 w 5642"/>
              <a:gd name="T25" fmla="*/ 39 h 39"/>
              <a:gd name="T26" fmla="*/ 1237 w 5642"/>
              <a:gd name="T27" fmla="*/ 0 h 39"/>
              <a:gd name="T28" fmla="*/ 1326 w 5642"/>
              <a:gd name="T29" fmla="*/ 39 h 39"/>
              <a:gd name="T30" fmla="*/ 1414 w 5642"/>
              <a:gd name="T31" fmla="*/ 39 h 39"/>
              <a:gd name="T32" fmla="*/ 1502 w 5642"/>
              <a:gd name="T33" fmla="*/ 39 h 39"/>
              <a:gd name="T34" fmla="*/ 1591 w 5642"/>
              <a:gd name="T35" fmla="*/ 39 h 39"/>
              <a:gd name="T36" fmla="*/ 1679 w 5642"/>
              <a:gd name="T37" fmla="*/ 39 h 39"/>
              <a:gd name="T38" fmla="*/ 1767 w 5642"/>
              <a:gd name="T39" fmla="*/ 39 h 39"/>
              <a:gd name="T40" fmla="*/ 1856 w 5642"/>
              <a:gd name="T41" fmla="*/ 39 h 39"/>
              <a:gd name="T42" fmla="*/ 1944 w 5642"/>
              <a:gd name="T43" fmla="*/ 39 h 39"/>
              <a:gd name="T44" fmla="*/ 2033 w 5642"/>
              <a:gd name="T45" fmla="*/ 39 h 39"/>
              <a:gd name="T46" fmla="*/ 2121 w 5642"/>
              <a:gd name="T47" fmla="*/ 39 h 39"/>
              <a:gd name="T48" fmla="*/ 2209 w 5642"/>
              <a:gd name="T49" fmla="*/ 39 h 39"/>
              <a:gd name="T50" fmla="*/ 2298 w 5642"/>
              <a:gd name="T51" fmla="*/ 39 h 39"/>
              <a:gd name="T52" fmla="*/ 2386 w 5642"/>
              <a:gd name="T53" fmla="*/ 39 h 39"/>
              <a:gd name="T54" fmla="*/ 2474 w 5642"/>
              <a:gd name="T55" fmla="*/ 39 h 39"/>
              <a:gd name="T56" fmla="*/ 2563 w 5642"/>
              <a:gd name="T57" fmla="*/ 39 h 39"/>
              <a:gd name="T58" fmla="*/ 2651 w 5642"/>
              <a:gd name="T59" fmla="*/ 39 h 39"/>
              <a:gd name="T60" fmla="*/ 2739 w 5642"/>
              <a:gd name="T61" fmla="*/ 39 h 39"/>
              <a:gd name="T62" fmla="*/ 2828 w 5642"/>
              <a:gd name="T63" fmla="*/ 39 h 39"/>
              <a:gd name="T64" fmla="*/ 2916 w 5642"/>
              <a:gd name="T65" fmla="*/ 39 h 39"/>
              <a:gd name="T66" fmla="*/ 3005 w 5642"/>
              <a:gd name="T67" fmla="*/ 39 h 39"/>
              <a:gd name="T68" fmla="*/ 3093 w 5642"/>
              <a:gd name="T69" fmla="*/ 39 h 39"/>
              <a:gd name="T70" fmla="*/ 3181 w 5642"/>
              <a:gd name="T71" fmla="*/ 39 h 39"/>
              <a:gd name="T72" fmla="*/ 3270 w 5642"/>
              <a:gd name="T73" fmla="*/ 39 h 39"/>
              <a:gd name="T74" fmla="*/ 3358 w 5642"/>
              <a:gd name="T75" fmla="*/ 39 h 39"/>
              <a:gd name="T76" fmla="*/ 3446 w 5642"/>
              <a:gd name="T77" fmla="*/ 39 h 39"/>
              <a:gd name="T78" fmla="*/ 3535 w 5642"/>
              <a:gd name="T79" fmla="*/ 39 h 39"/>
              <a:gd name="T80" fmla="*/ 3623 w 5642"/>
              <a:gd name="T81" fmla="*/ 39 h 39"/>
              <a:gd name="T82" fmla="*/ 3712 w 5642"/>
              <a:gd name="T83" fmla="*/ 39 h 39"/>
              <a:gd name="T84" fmla="*/ 3800 w 5642"/>
              <a:gd name="T85" fmla="*/ 39 h 39"/>
              <a:gd name="T86" fmla="*/ 3888 w 5642"/>
              <a:gd name="T87" fmla="*/ 39 h 39"/>
              <a:gd name="T88" fmla="*/ 3977 w 5642"/>
              <a:gd name="T89" fmla="*/ 39 h 39"/>
              <a:gd name="T90" fmla="*/ 4065 w 5642"/>
              <a:gd name="T91" fmla="*/ 39 h 39"/>
              <a:gd name="T92" fmla="*/ 4153 w 5642"/>
              <a:gd name="T93" fmla="*/ 39 h 39"/>
              <a:gd name="T94" fmla="*/ 4242 w 5642"/>
              <a:gd name="T95" fmla="*/ 39 h 39"/>
              <a:gd name="T96" fmla="*/ 4330 w 5642"/>
              <a:gd name="T97" fmla="*/ 0 h 39"/>
              <a:gd name="T98" fmla="*/ 4418 w 5642"/>
              <a:gd name="T99" fmla="*/ 39 h 39"/>
              <a:gd name="T100" fmla="*/ 4507 w 5642"/>
              <a:gd name="T101" fmla="*/ 0 h 39"/>
              <a:gd name="T102" fmla="*/ 4595 w 5642"/>
              <a:gd name="T103" fmla="*/ 39 h 39"/>
              <a:gd name="T104" fmla="*/ 4683 w 5642"/>
              <a:gd name="T105" fmla="*/ 39 h 39"/>
              <a:gd name="T106" fmla="*/ 4772 w 5642"/>
              <a:gd name="T107" fmla="*/ 39 h 39"/>
              <a:gd name="T108" fmla="*/ 4860 w 5642"/>
              <a:gd name="T109" fmla="*/ 39 h 39"/>
              <a:gd name="T110" fmla="*/ 4949 w 5642"/>
              <a:gd name="T111" fmla="*/ 39 h 39"/>
              <a:gd name="T112" fmla="*/ 5037 w 5642"/>
              <a:gd name="T113" fmla="*/ 39 h 39"/>
              <a:gd name="T114" fmla="*/ 5125 w 5642"/>
              <a:gd name="T115" fmla="*/ 39 h 39"/>
              <a:gd name="T116" fmla="*/ 5214 w 5642"/>
              <a:gd name="T117" fmla="*/ 39 h 39"/>
              <a:gd name="T118" fmla="*/ 5302 w 5642"/>
              <a:gd name="T119" fmla="*/ 39 h 39"/>
              <a:gd name="T120" fmla="*/ 5391 w 5642"/>
              <a:gd name="T121" fmla="*/ 39 h 39"/>
              <a:gd name="T122" fmla="*/ 5479 w 5642"/>
              <a:gd name="T123" fmla="*/ 39 h 39"/>
              <a:gd name="T124" fmla="*/ 5567 w 5642"/>
              <a:gd name="T12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42" h="39">
                <a:moveTo>
                  <a:pt x="0" y="39"/>
                </a:moveTo>
                <a:lnTo>
                  <a:pt x="0" y="39"/>
                </a:lnTo>
                <a:lnTo>
                  <a:pt x="1" y="39"/>
                </a:lnTo>
                <a:lnTo>
                  <a:pt x="1" y="39"/>
                </a:lnTo>
                <a:lnTo>
                  <a:pt x="1" y="39"/>
                </a:lnTo>
                <a:lnTo>
                  <a:pt x="2" y="39"/>
                </a:lnTo>
                <a:lnTo>
                  <a:pt x="2" y="39"/>
                </a:lnTo>
                <a:lnTo>
                  <a:pt x="2" y="39"/>
                </a:lnTo>
                <a:lnTo>
                  <a:pt x="2" y="39"/>
                </a:lnTo>
                <a:lnTo>
                  <a:pt x="3" y="39"/>
                </a:lnTo>
                <a:lnTo>
                  <a:pt x="3" y="39"/>
                </a:lnTo>
                <a:lnTo>
                  <a:pt x="3" y="39"/>
                </a:lnTo>
                <a:lnTo>
                  <a:pt x="3" y="39"/>
                </a:lnTo>
                <a:lnTo>
                  <a:pt x="3" y="39"/>
                </a:lnTo>
                <a:lnTo>
                  <a:pt x="4" y="39"/>
                </a:lnTo>
                <a:lnTo>
                  <a:pt x="4" y="39"/>
                </a:lnTo>
                <a:lnTo>
                  <a:pt x="4" y="39"/>
                </a:lnTo>
                <a:lnTo>
                  <a:pt x="4" y="39"/>
                </a:lnTo>
                <a:lnTo>
                  <a:pt x="5" y="39"/>
                </a:lnTo>
                <a:lnTo>
                  <a:pt x="5" y="39"/>
                </a:lnTo>
                <a:lnTo>
                  <a:pt x="5" y="39"/>
                </a:lnTo>
                <a:lnTo>
                  <a:pt x="5" y="39"/>
                </a:lnTo>
                <a:lnTo>
                  <a:pt x="6" y="39"/>
                </a:lnTo>
                <a:lnTo>
                  <a:pt x="6" y="39"/>
                </a:lnTo>
                <a:lnTo>
                  <a:pt x="6" y="39"/>
                </a:lnTo>
                <a:lnTo>
                  <a:pt x="6" y="39"/>
                </a:lnTo>
                <a:lnTo>
                  <a:pt x="6" y="39"/>
                </a:lnTo>
                <a:lnTo>
                  <a:pt x="7" y="39"/>
                </a:lnTo>
                <a:lnTo>
                  <a:pt x="7" y="39"/>
                </a:lnTo>
                <a:lnTo>
                  <a:pt x="7" y="39"/>
                </a:lnTo>
                <a:lnTo>
                  <a:pt x="7" y="39"/>
                </a:lnTo>
                <a:lnTo>
                  <a:pt x="8" y="39"/>
                </a:lnTo>
                <a:lnTo>
                  <a:pt x="8" y="39"/>
                </a:lnTo>
                <a:lnTo>
                  <a:pt x="8" y="39"/>
                </a:lnTo>
                <a:lnTo>
                  <a:pt x="8" y="39"/>
                </a:lnTo>
                <a:lnTo>
                  <a:pt x="9" y="39"/>
                </a:lnTo>
                <a:lnTo>
                  <a:pt x="9" y="39"/>
                </a:lnTo>
                <a:lnTo>
                  <a:pt x="9" y="39"/>
                </a:lnTo>
                <a:lnTo>
                  <a:pt x="9" y="39"/>
                </a:lnTo>
                <a:lnTo>
                  <a:pt x="10" y="39"/>
                </a:lnTo>
                <a:lnTo>
                  <a:pt x="10" y="39"/>
                </a:lnTo>
                <a:lnTo>
                  <a:pt x="10" y="39"/>
                </a:lnTo>
                <a:lnTo>
                  <a:pt x="10" y="39"/>
                </a:lnTo>
                <a:lnTo>
                  <a:pt x="11" y="39"/>
                </a:lnTo>
                <a:lnTo>
                  <a:pt x="11" y="39"/>
                </a:lnTo>
                <a:lnTo>
                  <a:pt x="11" y="39"/>
                </a:lnTo>
                <a:lnTo>
                  <a:pt x="11" y="39"/>
                </a:lnTo>
                <a:lnTo>
                  <a:pt x="12" y="39"/>
                </a:lnTo>
                <a:lnTo>
                  <a:pt x="12" y="39"/>
                </a:lnTo>
                <a:lnTo>
                  <a:pt x="12" y="39"/>
                </a:lnTo>
                <a:lnTo>
                  <a:pt x="12" y="39"/>
                </a:lnTo>
                <a:lnTo>
                  <a:pt x="12" y="39"/>
                </a:lnTo>
                <a:lnTo>
                  <a:pt x="13" y="39"/>
                </a:lnTo>
                <a:lnTo>
                  <a:pt x="13" y="39"/>
                </a:lnTo>
                <a:lnTo>
                  <a:pt x="13" y="39"/>
                </a:lnTo>
                <a:lnTo>
                  <a:pt x="13" y="39"/>
                </a:lnTo>
                <a:lnTo>
                  <a:pt x="14" y="39"/>
                </a:lnTo>
                <a:lnTo>
                  <a:pt x="14" y="39"/>
                </a:lnTo>
                <a:lnTo>
                  <a:pt x="14" y="39"/>
                </a:lnTo>
                <a:lnTo>
                  <a:pt x="14" y="39"/>
                </a:lnTo>
                <a:lnTo>
                  <a:pt x="15" y="39"/>
                </a:lnTo>
                <a:lnTo>
                  <a:pt x="15" y="39"/>
                </a:lnTo>
                <a:lnTo>
                  <a:pt x="15" y="39"/>
                </a:lnTo>
                <a:lnTo>
                  <a:pt x="15" y="39"/>
                </a:lnTo>
                <a:lnTo>
                  <a:pt x="15" y="39"/>
                </a:lnTo>
                <a:lnTo>
                  <a:pt x="16" y="39"/>
                </a:lnTo>
                <a:lnTo>
                  <a:pt x="16" y="39"/>
                </a:lnTo>
                <a:lnTo>
                  <a:pt x="16" y="39"/>
                </a:lnTo>
                <a:lnTo>
                  <a:pt x="16" y="39"/>
                </a:lnTo>
                <a:lnTo>
                  <a:pt x="17" y="39"/>
                </a:lnTo>
                <a:lnTo>
                  <a:pt x="17" y="39"/>
                </a:lnTo>
                <a:lnTo>
                  <a:pt x="17" y="39"/>
                </a:lnTo>
                <a:lnTo>
                  <a:pt x="18" y="39"/>
                </a:lnTo>
                <a:lnTo>
                  <a:pt x="18" y="39"/>
                </a:lnTo>
                <a:lnTo>
                  <a:pt x="18" y="39"/>
                </a:lnTo>
                <a:lnTo>
                  <a:pt x="18" y="39"/>
                </a:lnTo>
                <a:lnTo>
                  <a:pt x="18" y="39"/>
                </a:lnTo>
                <a:lnTo>
                  <a:pt x="19" y="39"/>
                </a:lnTo>
                <a:lnTo>
                  <a:pt x="19" y="39"/>
                </a:lnTo>
                <a:lnTo>
                  <a:pt x="19" y="39"/>
                </a:lnTo>
                <a:lnTo>
                  <a:pt x="19" y="39"/>
                </a:lnTo>
                <a:lnTo>
                  <a:pt x="20" y="39"/>
                </a:lnTo>
                <a:lnTo>
                  <a:pt x="20" y="39"/>
                </a:lnTo>
                <a:lnTo>
                  <a:pt x="20" y="39"/>
                </a:lnTo>
                <a:lnTo>
                  <a:pt x="20" y="39"/>
                </a:lnTo>
                <a:lnTo>
                  <a:pt x="21" y="39"/>
                </a:lnTo>
                <a:lnTo>
                  <a:pt x="21" y="39"/>
                </a:lnTo>
                <a:lnTo>
                  <a:pt x="21" y="39"/>
                </a:lnTo>
                <a:lnTo>
                  <a:pt x="21" y="39"/>
                </a:lnTo>
                <a:lnTo>
                  <a:pt x="21" y="39"/>
                </a:lnTo>
                <a:lnTo>
                  <a:pt x="22" y="39"/>
                </a:lnTo>
                <a:lnTo>
                  <a:pt x="22" y="39"/>
                </a:lnTo>
                <a:lnTo>
                  <a:pt x="22" y="39"/>
                </a:lnTo>
                <a:lnTo>
                  <a:pt x="22" y="39"/>
                </a:lnTo>
                <a:lnTo>
                  <a:pt x="23" y="39"/>
                </a:lnTo>
                <a:lnTo>
                  <a:pt x="23" y="39"/>
                </a:lnTo>
                <a:lnTo>
                  <a:pt x="23" y="39"/>
                </a:lnTo>
                <a:lnTo>
                  <a:pt x="23" y="39"/>
                </a:lnTo>
                <a:lnTo>
                  <a:pt x="24" y="39"/>
                </a:lnTo>
                <a:lnTo>
                  <a:pt x="24" y="39"/>
                </a:lnTo>
                <a:lnTo>
                  <a:pt x="24" y="39"/>
                </a:lnTo>
                <a:lnTo>
                  <a:pt x="24" y="39"/>
                </a:lnTo>
                <a:lnTo>
                  <a:pt x="24" y="39"/>
                </a:lnTo>
                <a:lnTo>
                  <a:pt x="25" y="39"/>
                </a:lnTo>
                <a:lnTo>
                  <a:pt x="25" y="39"/>
                </a:lnTo>
                <a:lnTo>
                  <a:pt x="25" y="39"/>
                </a:lnTo>
                <a:lnTo>
                  <a:pt x="26" y="39"/>
                </a:lnTo>
                <a:lnTo>
                  <a:pt x="26" y="39"/>
                </a:lnTo>
                <a:lnTo>
                  <a:pt x="26" y="39"/>
                </a:lnTo>
                <a:lnTo>
                  <a:pt x="26" y="39"/>
                </a:lnTo>
                <a:lnTo>
                  <a:pt x="27" y="39"/>
                </a:lnTo>
                <a:lnTo>
                  <a:pt x="27" y="39"/>
                </a:lnTo>
                <a:lnTo>
                  <a:pt x="27" y="39"/>
                </a:lnTo>
                <a:lnTo>
                  <a:pt x="27" y="39"/>
                </a:lnTo>
                <a:lnTo>
                  <a:pt x="28" y="39"/>
                </a:lnTo>
                <a:lnTo>
                  <a:pt x="28" y="39"/>
                </a:lnTo>
                <a:lnTo>
                  <a:pt x="28" y="39"/>
                </a:lnTo>
                <a:lnTo>
                  <a:pt x="28" y="39"/>
                </a:lnTo>
                <a:lnTo>
                  <a:pt x="28" y="39"/>
                </a:lnTo>
                <a:lnTo>
                  <a:pt x="29" y="39"/>
                </a:lnTo>
                <a:lnTo>
                  <a:pt x="29" y="39"/>
                </a:lnTo>
                <a:lnTo>
                  <a:pt x="29" y="39"/>
                </a:lnTo>
                <a:lnTo>
                  <a:pt x="29" y="39"/>
                </a:lnTo>
                <a:lnTo>
                  <a:pt x="30" y="39"/>
                </a:lnTo>
                <a:lnTo>
                  <a:pt x="30" y="39"/>
                </a:lnTo>
                <a:lnTo>
                  <a:pt x="30" y="39"/>
                </a:lnTo>
                <a:lnTo>
                  <a:pt x="30" y="39"/>
                </a:lnTo>
                <a:lnTo>
                  <a:pt x="31" y="39"/>
                </a:lnTo>
                <a:lnTo>
                  <a:pt x="31" y="39"/>
                </a:lnTo>
                <a:lnTo>
                  <a:pt x="31" y="39"/>
                </a:lnTo>
                <a:lnTo>
                  <a:pt x="31" y="39"/>
                </a:lnTo>
                <a:lnTo>
                  <a:pt x="31" y="39"/>
                </a:lnTo>
                <a:lnTo>
                  <a:pt x="32" y="39"/>
                </a:lnTo>
                <a:lnTo>
                  <a:pt x="32" y="39"/>
                </a:lnTo>
                <a:lnTo>
                  <a:pt x="32" y="39"/>
                </a:lnTo>
                <a:lnTo>
                  <a:pt x="33" y="39"/>
                </a:lnTo>
                <a:lnTo>
                  <a:pt x="33" y="39"/>
                </a:lnTo>
                <a:lnTo>
                  <a:pt x="33" y="39"/>
                </a:lnTo>
                <a:lnTo>
                  <a:pt x="33" y="39"/>
                </a:lnTo>
                <a:lnTo>
                  <a:pt x="34" y="39"/>
                </a:lnTo>
                <a:lnTo>
                  <a:pt x="34" y="39"/>
                </a:lnTo>
                <a:lnTo>
                  <a:pt x="34" y="39"/>
                </a:lnTo>
                <a:lnTo>
                  <a:pt x="34" y="39"/>
                </a:lnTo>
                <a:lnTo>
                  <a:pt x="34" y="39"/>
                </a:lnTo>
                <a:lnTo>
                  <a:pt x="35" y="39"/>
                </a:lnTo>
                <a:lnTo>
                  <a:pt x="35" y="39"/>
                </a:lnTo>
                <a:lnTo>
                  <a:pt x="35" y="39"/>
                </a:lnTo>
                <a:lnTo>
                  <a:pt x="35" y="39"/>
                </a:lnTo>
                <a:lnTo>
                  <a:pt x="36" y="39"/>
                </a:lnTo>
                <a:lnTo>
                  <a:pt x="36" y="39"/>
                </a:lnTo>
                <a:lnTo>
                  <a:pt x="36" y="39"/>
                </a:lnTo>
                <a:lnTo>
                  <a:pt x="36" y="39"/>
                </a:lnTo>
                <a:lnTo>
                  <a:pt x="37" y="39"/>
                </a:lnTo>
                <a:lnTo>
                  <a:pt x="37" y="39"/>
                </a:lnTo>
                <a:lnTo>
                  <a:pt x="37" y="39"/>
                </a:lnTo>
                <a:lnTo>
                  <a:pt x="37" y="39"/>
                </a:lnTo>
                <a:lnTo>
                  <a:pt x="37" y="39"/>
                </a:lnTo>
                <a:lnTo>
                  <a:pt x="38" y="39"/>
                </a:lnTo>
                <a:lnTo>
                  <a:pt x="38" y="39"/>
                </a:lnTo>
                <a:lnTo>
                  <a:pt x="38" y="39"/>
                </a:lnTo>
                <a:lnTo>
                  <a:pt x="38" y="39"/>
                </a:lnTo>
                <a:lnTo>
                  <a:pt x="39" y="39"/>
                </a:lnTo>
                <a:lnTo>
                  <a:pt x="39" y="39"/>
                </a:lnTo>
                <a:lnTo>
                  <a:pt x="39" y="39"/>
                </a:lnTo>
                <a:lnTo>
                  <a:pt x="39" y="39"/>
                </a:lnTo>
                <a:lnTo>
                  <a:pt x="40" y="39"/>
                </a:lnTo>
                <a:lnTo>
                  <a:pt x="40" y="39"/>
                </a:lnTo>
                <a:lnTo>
                  <a:pt x="40" y="39"/>
                </a:lnTo>
                <a:lnTo>
                  <a:pt x="40" y="39"/>
                </a:lnTo>
                <a:lnTo>
                  <a:pt x="41" y="39"/>
                </a:lnTo>
                <a:lnTo>
                  <a:pt x="41" y="39"/>
                </a:lnTo>
                <a:lnTo>
                  <a:pt x="41" y="39"/>
                </a:lnTo>
                <a:lnTo>
                  <a:pt x="41" y="39"/>
                </a:lnTo>
                <a:lnTo>
                  <a:pt x="42" y="39"/>
                </a:lnTo>
                <a:lnTo>
                  <a:pt x="42" y="39"/>
                </a:lnTo>
                <a:lnTo>
                  <a:pt x="42" y="39"/>
                </a:lnTo>
                <a:lnTo>
                  <a:pt x="42" y="39"/>
                </a:lnTo>
                <a:lnTo>
                  <a:pt x="43" y="39"/>
                </a:lnTo>
                <a:lnTo>
                  <a:pt x="43" y="39"/>
                </a:lnTo>
                <a:lnTo>
                  <a:pt x="43" y="39"/>
                </a:lnTo>
                <a:lnTo>
                  <a:pt x="43" y="39"/>
                </a:lnTo>
                <a:lnTo>
                  <a:pt x="43" y="39"/>
                </a:lnTo>
                <a:lnTo>
                  <a:pt x="44" y="39"/>
                </a:lnTo>
                <a:lnTo>
                  <a:pt x="44" y="39"/>
                </a:lnTo>
                <a:lnTo>
                  <a:pt x="44" y="39"/>
                </a:lnTo>
                <a:lnTo>
                  <a:pt x="44" y="39"/>
                </a:lnTo>
                <a:lnTo>
                  <a:pt x="45" y="39"/>
                </a:lnTo>
                <a:lnTo>
                  <a:pt x="45" y="39"/>
                </a:lnTo>
                <a:lnTo>
                  <a:pt x="45" y="39"/>
                </a:lnTo>
                <a:lnTo>
                  <a:pt x="45" y="39"/>
                </a:lnTo>
                <a:lnTo>
                  <a:pt x="46" y="39"/>
                </a:lnTo>
                <a:lnTo>
                  <a:pt x="46" y="39"/>
                </a:lnTo>
                <a:lnTo>
                  <a:pt x="46" y="39"/>
                </a:lnTo>
                <a:lnTo>
                  <a:pt x="46" y="39"/>
                </a:lnTo>
                <a:lnTo>
                  <a:pt x="46" y="39"/>
                </a:lnTo>
                <a:lnTo>
                  <a:pt x="47" y="39"/>
                </a:lnTo>
                <a:lnTo>
                  <a:pt x="47" y="39"/>
                </a:lnTo>
                <a:lnTo>
                  <a:pt x="47" y="39"/>
                </a:lnTo>
                <a:lnTo>
                  <a:pt x="47" y="39"/>
                </a:lnTo>
                <a:lnTo>
                  <a:pt x="48" y="39"/>
                </a:lnTo>
                <a:lnTo>
                  <a:pt x="48" y="39"/>
                </a:lnTo>
                <a:lnTo>
                  <a:pt x="48" y="39"/>
                </a:lnTo>
                <a:lnTo>
                  <a:pt x="49" y="39"/>
                </a:lnTo>
                <a:lnTo>
                  <a:pt x="49" y="39"/>
                </a:lnTo>
                <a:lnTo>
                  <a:pt x="49" y="39"/>
                </a:lnTo>
                <a:lnTo>
                  <a:pt x="49" y="39"/>
                </a:lnTo>
                <a:lnTo>
                  <a:pt x="49" y="39"/>
                </a:lnTo>
                <a:lnTo>
                  <a:pt x="50" y="39"/>
                </a:lnTo>
                <a:lnTo>
                  <a:pt x="50" y="39"/>
                </a:lnTo>
                <a:lnTo>
                  <a:pt x="50" y="39"/>
                </a:lnTo>
                <a:lnTo>
                  <a:pt x="50" y="39"/>
                </a:lnTo>
                <a:lnTo>
                  <a:pt x="51" y="39"/>
                </a:lnTo>
                <a:lnTo>
                  <a:pt x="51" y="39"/>
                </a:lnTo>
                <a:lnTo>
                  <a:pt x="51" y="39"/>
                </a:lnTo>
                <a:lnTo>
                  <a:pt x="51" y="39"/>
                </a:lnTo>
                <a:lnTo>
                  <a:pt x="52" y="39"/>
                </a:lnTo>
                <a:lnTo>
                  <a:pt x="52" y="39"/>
                </a:lnTo>
                <a:lnTo>
                  <a:pt x="52" y="39"/>
                </a:lnTo>
                <a:lnTo>
                  <a:pt x="52" y="39"/>
                </a:lnTo>
                <a:lnTo>
                  <a:pt x="52" y="39"/>
                </a:lnTo>
                <a:lnTo>
                  <a:pt x="53" y="39"/>
                </a:lnTo>
                <a:lnTo>
                  <a:pt x="53" y="39"/>
                </a:lnTo>
                <a:lnTo>
                  <a:pt x="53" y="39"/>
                </a:lnTo>
                <a:lnTo>
                  <a:pt x="53" y="39"/>
                </a:lnTo>
                <a:lnTo>
                  <a:pt x="54" y="39"/>
                </a:lnTo>
                <a:lnTo>
                  <a:pt x="54" y="39"/>
                </a:lnTo>
                <a:lnTo>
                  <a:pt x="54" y="39"/>
                </a:lnTo>
                <a:lnTo>
                  <a:pt x="54" y="39"/>
                </a:lnTo>
                <a:lnTo>
                  <a:pt x="55" y="39"/>
                </a:lnTo>
                <a:lnTo>
                  <a:pt x="55" y="39"/>
                </a:lnTo>
                <a:lnTo>
                  <a:pt x="55" y="39"/>
                </a:lnTo>
                <a:lnTo>
                  <a:pt x="55" y="39"/>
                </a:lnTo>
                <a:lnTo>
                  <a:pt x="55" y="39"/>
                </a:lnTo>
                <a:lnTo>
                  <a:pt x="56" y="39"/>
                </a:lnTo>
                <a:lnTo>
                  <a:pt x="56" y="39"/>
                </a:lnTo>
                <a:lnTo>
                  <a:pt x="56" y="39"/>
                </a:lnTo>
                <a:lnTo>
                  <a:pt x="57" y="39"/>
                </a:lnTo>
                <a:lnTo>
                  <a:pt x="57" y="39"/>
                </a:lnTo>
                <a:lnTo>
                  <a:pt x="57" y="39"/>
                </a:lnTo>
                <a:lnTo>
                  <a:pt x="57" y="39"/>
                </a:lnTo>
                <a:lnTo>
                  <a:pt x="58" y="39"/>
                </a:lnTo>
                <a:lnTo>
                  <a:pt x="58" y="39"/>
                </a:lnTo>
                <a:lnTo>
                  <a:pt x="58" y="39"/>
                </a:lnTo>
                <a:lnTo>
                  <a:pt x="58" y="39"/>
                </a:lnTo>
                <a:lnTo>
                  <a:pt x="58" y="39"/>
                </a:lnTo>
                <a:lnTo>
                  <a:pt x="59" y="39"/>
                </a:lnTo>
                <a:lnTo>
                  <a:pt x="59" y="39"/>
                </a:lnTo>
                <a:lnTo>
                  <a:pt x="59" y="39"/>
                </a:lnTo>
                <a:lnTo>
                  <a:pt x="59" y="39"/>
                </a:lnTo>
                <a:lnTo>
                  <a:pt x="60" y="39"/>
                </a:lnTo>
                <a:lnTo>
                  <a:pt x="60" y="39"/>
                </a:lnTo>
                <a:lnTo>
                  <a:pt x="60" y="39"/>
                </a:lnTo>
                <a:lnTo>
                  <a:pt x="60" y="39"/>
                </a:lnTo>
                <a:lnTo>
                  <a:pt x="61" y="39"/>
                </a:lnTo>
                <a:lnTo>
                  <a:pt x="61" y="39"/>
                </a:lnTo>
                <a:lnTo>
                  <a:pt x="61" y="39"/>
                </a:lnTo>
                <a:lnTo>
                  <a:pt x="61" y="39"/>
                </a:lnTo>
                <a:lnTo>
                  <a:pt x="61" y="39"/>
                </a:lnTo>
                <a:lnTo>
                  <a:pt x="62" y="39"/>
                </a:lnTo>
                <a:lnTo>
                  <a:pt x="62" y="39"/>
                </a:lnTo>
                <a:lnTo>
                  <a:pt x="62" y="39"/>
                </a:lnTo>
                <a:lnTo>
                  <a:pt x="62" y="39"/>
                </a:lnTo>
                <a:lnTo>
                  <a:pt x="63" y="39"/>
                </a:lnTo>
                <a:lnTo>
                  <a:pt x="63" y="39"/>
                </a:lnTo>
                <a:lnTo>
                  <a:pt x="63" y="39"/>
                </a:lnTo>
                <a:lnTo>
                  <a:pt x="63" y="39"/>
                </a:lnTo>
                <a:lnTo>
                  <a:pt x="64" y="39"/>
                </a:lnTo>
                <a:lnTo>
                  <a:pt x="64" y="39"/>
                </a:lnTo>
                <a:lnTo>
                  <a:pt x="64" y="39"/>
                </a:lnTo>
                <a:lnTo>
                  <a:pt x="64" y="39"/>
                </a:lnTo>
                <a:lnTo>
                  <a:pt x="65" y="39"/>
                </a:lnTo>
                <a:lnTo>
                  <a:pt x="65" y="39"/>
                </a:lnTo>
                <a:lnTo>
                  <a:pt x="65" y="39"/>
                </a:lnTo>
                <a:lnTo>
                  <a:pt x="65" y="39"/>
                </a:lnTo>
                <a:lnTo>
                  <a:pt x="66" y="39"/>
                </a:lnTo>
                <a:lnTo>
                  <a:pt x="66" y="39"/>
                </a:lnTo>
                <a:lnTo>
                  <a:pt x="66" y="39"/>
                </a:lnTo>
                <a:lnTo>
                  <a:pt x="66" y="39"/>
                </a:lnTo>
                <a:lnTo>
                  <a:pt x="67" y="39"/>
                </a:lnTo>
                <a:lnTo>
                  <a:pt x="67" y="39"/>
                </a:lnTo>
                <a:lnTo>
                  <a:pt x="67" y="39"/>
                </a:lnTo>
                <a:lnTo>
                  <a:pt x="67" y="39"/>
                </a:lnTo>
                <a:lnTo>
                  <a:pt x="67" y="39"/>
                </a:lnTo>
                <a:lnTo>
                  <a:pt x="68" y="39"/>
                </a:lnTo>
                <a:lnTo>
                  <a:pt x="68" y="39"/>
                </a:lnTo>
                <a:lnTo>
                  <a:pt x="68" y="39"/>
                </a:lnTo>
                <a:lnTo>
                  <a:pt x="68" y="39"/>
                </a:lnTo>
                <a:lnTo>
                  <a:pt x="69" y="39"/>
                </a:lnTo>
                <a:lnTo>
                  <a:pt x="69" y="39"/>
                </a:lnTo>
                <a:lnTo>
                  <a:pt x="69" y="39"/>
                </a:lnTo>
                <a:lnTo>
                  <a:pt x="69" y="39"/>
                </a:lnTo>
                <a:lnTo>
                  <a:pt x="70" y="39"/>
                </a:lnTo>
                <a:lnTo>
                  <a:pt x="70" y="39"/>
                </a:lnTo>
                <a:lnTo>
                  <a:pt x="70" y="39"/>
                </a:lnTo>
                <a:lnTo>
                  <a:pt x="70" y="39"/>
                </a:lnTo>
                <a:lnTo>
                  <a:pt x="70" y="39"/>
                </a:lnTo>
                <a:lnTo>
                  <a:pt x="71" y="39"/>
                </a:lnTo>
                <a:lnTo>
                  <a:pt x="71" y="39"/>
                </a:lnTo>
                <a:lnTo>
                  <a:pt x="71" y="39"/>
                </a:lnTo>
                <a:lnTo>
                  <a:pt x="72" y="39"/>
                </a:lnTo>
                <a:lnTo>
                  <a:pt x="72" y="39"/>
                </a:lnTo>
                <a:lnTo>
                  <a:pt x="72" y="39"/>
                </a:lnTo>
                <a:lnTo>
                  <a:pt x="72" y="39"/>
                </a:lnTo>
                <a:lnTo>
                  <a:pt x="73" y="39"/>
                </a:lnTo>
                <a:lnTo>
                  <a:pt x="73" y="39"/>
                </a:lnTo>
                <a:lnTo>
                  <a:pt x="73" y="39"/>
                </a:lnTo>
                <a:lnTo>
                  <a:pt x="73" y="39"/>
                </a:lnTo>
                <a:lnTo>
                  <a:pt x="74" y="39"/>
                </a:lnTo>
                <a:lnTo>
                  <a:pt x="74" y="39"/>
                </a:lnTo>
                <a:lnTo>
                  <a:pt x="74" y="39"/>
                </a:lnTo>
                <a:lnTo>
                  <a:pt x="74" y="39"/>
                </a:lnTo>
                <a:lnTo>
                  <a:pt x="74" y="39"/>
                </a:lnTo>
                <a:lnTo>
                  <a:pt x="75" y="39"/>
                </a:lnTo>
                <a:lnTo>
                  <a:pt x="75" y="39"/>
                </a:lnTo>
                <a:lnTo>
                  <a:pt x="75" y="39"/>
                </a:lnTo>
                <a:lnTo>
                  <a:pt x="75" y="39"/>
                </a:lnTo>
                <a:lnTo>
                  <a:pt x="76" y="39"/>
                </a:lnTo>
                <a:lnTo>
                  <a:pt x="76" y="39"/>
                </a:lnTo>
                <a:lnTo>
                  <a:pt x="76" y="39"/>
                </a:lnTo>
                <a:lnTo>
                  <a:pt x="76" y="39"/>
                </a:lnTo>
                <a:lnTo>
                  <a:pt x="77" y="39"/>
                </a:lnTo>
                <a:lnTo>
                  <a:pt x="77" y="39"/>
                </a:lnTo>
                <a:lnTo>
                  <a:pt x="77" y="39"/>
                </a:lnTo>
                <a:lnTo>
                  <a:pt x="77" y="39"/>
                </a:lnTo>
                <a:lnTo>
                  <a:pt x="77" y="39"/>
                </a:lnTo>
                <a:lnTo>
                  <a:pt x="78" y="39"/>
                </a:lnTo>
                <a:lnTo>
                  <a:pt x="78" y="39"/>
                </a:lnTo>
                <a:lnTo>
                  <a:pt x="78" y="39"/>
                </a:lnTo>
                <a:lnTo>
                  <a:pt x="78" y="39"/>
                </a:lnTo>
                <a:lnTo>
                  <a:pt x="79" y="39"/>
                </a:lnTo>
                <a:lnTo>
                  <a:pt x="79" y="39"/>
                </a:lnTo>
                <a:lnTo>
                  <a:pt x="79" y="39"/>
                </a:lnTo>
                <a:lnTo>
                  <a:pt x="80" y="39"/>
                </a:lnTo>
                <a:lnTo>
                  <a:pt x="80" y="39"/>
                </a:lnTo>
                <a:lnTo>
                  <a:pt x="80" y="39"/>
                </a:lnTo>
                <a:lnTo>
                  <a:pt x="80" y="39"/>
                </a:lnTo>
                <a:lnTo>
                  <a:pt x="80" y="39"/>
                </a:lnTo>
                <a:lnTo>
                  <a:pt x="81" y="39"/>
                </a:lnTo>
                <a:lnTo>
                  <a:pt x="81" y="39"/>
                </a:lnTo>
                <a:lnTo>
                  <a:pt x="81" y="39"/>
                </a:lnTo>
                <a:lnTo>
                  <a:pt x="81" y="39"/>
                </a:lnTo>
                <a:lnTo>
                  <a:pt x="82" y="39"/>
                </a:lnTo>
                <a:lnTo>
                  <a:pt x="82" y="39"/>
                </a:lnTo>
                <a:lnTo>
                  <a:pt x="82" y="39"/>
                </a:lnTo>
                <a:lnTo>
                  <a:pt x="82" y="39"/>
                </a:lnTo>
                <a:lnTo>
                  <a:pt x="83" y="39"/>
                </a:lnTo>
                <a:lnTo>
                  <a:pt x="83" y="39"/>
                </a:lnTo>
                <a:lnTo>
                  <a:pt x="83" y="39"/>
                </a:lnTo>
                <a:lnTo>
                  <a:pt x="83" y="39"/>
                </a:lnTo>
                <a:lnTo>
                  <a:pt x="83" y="39"/>
                </a:lnTo>
                <a:lnTo>
                  <a:pt x="84" y="39"/>
                </a:lnTo>
                <a:lnTo>
                  <a:pt x="84" y="39"/>
                </a:lnTo>
                <a:lnTo>
                  <a:pt x="84" y="39"/>
                </a:lnTo>
                <a:lnTo>
                  <a:pt x="84" y="39"/>
                </a:lnTo>
                <a:lnTo>
                  <a:pt x="85" y="39"/>
                </a:lnTo>
                <a:lnTo>
                  <a:pt x="85" y="39"/>
                </a:lnTo>
                <a:lnTo>
                  <a:pt x="85" y="39"/>
                </a:lnTo>
                <a:lnTo>
                  <a:pt x="85" y="39"/>
                </a:lnTo>
                <a:lnTo>
                  <a:pt x="86" y="39"/>
                </a:lnTo>
                <a:lnTo>
                  <a:pt x="86" y="39"/>
                </a:lnTo>
                <a:lnTo>
                  <a:pt x="86" y="39"/>
                </a:lnTo>
                <a:lnTo>
                  <a:pt x="86" y="39"/>
                </a:lnTo>
                <a:lnTo>
                  <a:pt x="86" y="39"/>
                </a:lnTo>
                <a:lnTo>
                  <a:pt x="87" y="39"/>
                </a:lnTo>
                <a:lnTo>
                  <a:pt x="87" y="39"/>
                </a:lnTo>
                <a:lnTo>
                  <a:pt x="87" y="39"/>
                </a:lnTo>
                <a:lnTo>
                  <a:pt x="88" y="39"/>
                </a:lnTo>
                <a:lnTo>
                  <a:pt x="88" y="39"/>
                </a:lnTo>
                <a:lnTo>
                  <a:pt x="88" y="39"/>
                </a:lnTo>
                <a:lnTo>
                  <a:pt x="88" y="39"/>
                </a:lnTo>
                <a:lnTo>
                  <a:pt x="89" y="39"/>
                </a:lnTo>
                <a:lnTo>
                  <a:pt x="89" y="39"/>
                </a:lnTo>
                <a:lnTo>
                  <a:pt x="89" y="39"/>
                </a:lnTo>
                <a:lnTo>
                  <a:pt x="89" y="39"/>
                </a:lnTo>
                <a:lnTo>
                  <a:pt x="89" y="39"/>
                </a:lnTo>
                <a:lnTo>
                  <a:pt x="90" y="39"/>
                </a:lnTo>
                <a:lnTo>
                  <a:pt x="90" y="39"/>
                </a:lnTo>
                <a:lnTo>
                  <a:pt x="90" y="39"/>
                </a:lnTo>
                <a:lnTo>
                  <a:pt x="90" y="39"/>
                </a:lnTo>
                <a:lnTo>
                  <a:pt x="91" y="39"/>
                </a:lnTo>
                <a:lnTo>
                  <a:pt x="91" y="39"/>
                </a:lnTo>
                <a:lnTo>
                  <a:pt x="91" y="39"/>
                </a:lnTo>
                <a:lnTo>
                  <a:pt x="91" y="39"/>
                </a:lnTo>
                <a:lnTo>
                  <a:pt x="92" y="39"/>
                </a:lnTo>
                <a:lnTo>
                  <a:pt x="92" y="39"/>
                </a:lnTo>
                <a:lnTo>
                  <a:pt x="92" y="39"/>
                </a:lnTo>
                <a:lnTo>
                  <a:pt x="92" y="39"/>
                </a:lnTo>
                <a:lnTo>
                  <a:pt x="92" y="39"/>
                </a:lnTo>
                <a:lnTo>
                  <a:pt x="93" y="39"/>
                </a:lnTo>
                <a:lnTo>
                  <a:pt x="93" y="39"/>
                </a:lnTo>
                <a:lnTo>
                  <a:pt x="93" y="39"/>
                </a:lnTo>
                <a:lnTo>
                  <a:pt x="93" y="39"/>
                </a:lnTo>
                <a:lnTo>
                  <a:pt x="94" y="39"/>
                </a:lnTo>
                <a:lnTo>
                  <a:pt x="94" y="39"/>
                </a:lnTo>
                <a:lnTo>
                  <a:pt x="94" y="39"/>
                </a:lnTo>
                <a:lnTo>
                  <a:pt x="94" y="39"/>
                </a:lnTo>
                <a:lnTo>
                  <a:pt x="95" y="39"/>
                </a:lnTo>
                <a:lnTo>
                  <a:pt x="95" y="39"/>
                </a:lnTo>
                <a:lnTo>
                  <a:pt x="95" y="39"/>
                </a:lnTo>
                <a:lnTo>
                  <a:pt x="95" y="39"/>
                </a:lnTo>
                <a:lnTo>
                  <a:pt x="96" y="39"/>
                </a:lnTo>
                <a:lnTo>
                  <a:pt x="96" y="39"/>
                </a:lnTo>
                <a:lnTo>
                  <a:pt x="96" y="39"/>
                </a:lnTo>
                <a:lnTo>
                  <a:pt x="96" y="39"/>
                </a:lnTo>
                <a:lnTo>
                  <a:pt x="97" y="39"/>
                </a:lnTo>
                <a:lnTo>
                  <a:pt x="97" y="39"/>
                </a:lnTo>
                <a:lnTo>
                  <a:pt x="97" y="39"/>
                </a:lnTo>
                <a:lnTo>
                  <a:pt x="97" y="39"/>
                </a:lnTo>
                <a:lnTo>
                  <a:pt x="98" y="39"/>
                </a:lnTo>
                <a:lnTo>
                  <a:pt x="98" y="39"/>
                </a:lnTo>
                <a:lnTo>
                  <a:pt x="98" y="39"/>
                </a:lnTo>
                <a:lnTo>
                  <a:pt x="98" y="39"/>
                </a:lnTo>
                <a:lnTo>
                  <a:pt x="98" y="39"/>
                </a:lnTo>
                <a:lnTo>
                  <a:pt x="99" y="39"/>
                </a:lnTo>
                <a:lnTo>
                  <a:pt x="99" y="39"/>
                </a:lnTo>
                <a:lnTo>
                  <a:pt x="99" y="39"/>
                </a:lnTo>
                <a:lnTo>
                  <a:pt x="99" y="39"/>
                </a:lnTo>
                <a:lnTo>
                  <a:pt x="100" y="39"/>
                </a:lnTo>
                <a:lnTo>
                  <a:pt x="100" y="39"/>
                </a:lnTo>
                <a:lnTo>
                  <a:pt x="100" y="39"/>
                </a:lnTo>
                <a:lnTo>
                  <a:pt x="100" y="39"/>
                </a:lnTo>
                <a:lnTo>
                  <a:pt x="101" y="39"/>
                </a:lnTo>
                <a:lnTo>
                  <a:pt x="101" y="39"/>
                </a:lnTo>
                <a:lnTo>
                  <a:pt x="101" y="39"/>
                </a:lnTo>
                <a:lnTo>
                  <a:pt x="101" y="39"/>
                </a:lnTo>
                <a:lnTo>
                  <a:pt x="101" y="39"/>
                </a:lnTo>
                <a:lnTo>
                  <a:pt x="102" y="39"/>
                </a:lnTo>
                <a:lnTo>
                  <a:pt x="102" y="39"/>
                </a:lnTo>
                <a:lnTo>
                  <a:pt x="102" y="39"/>
                </a:lnTo>
                <a:lnTo>
                  <a:pt x="102" y="39"/>
                </a:lnTo>
                <a:lnTo>
                  <a:pt x="103" y="39"/>
                </a:lnTo>
                <a:lnTo>
                  <a:pt x="103" y="39"/>
                </a:lnTo>
                <a:lnTo>
                  <a:pt x="103" y="39"/>
                </a:lnTo>
                <a:lnTo>
                  <a:pt x="104" y="39"/>
                </a:lnTo>
                <a:lnTo>
                  <a:pt x="104" y="39"/>
                </a:lnTo>
                <a:lnTo>
                  <a:pt x="104" y="39"/>
                </a:lnTo>
                <a:lnTo>
                  <a:pt x="104" y="39"/>
                </a:lnTo>
                <a:lnTo>
                  <a:pt x="104" y="39"/>
                </a:lnTo>
                <a:lnTo>
                  <a:pt x="105" y="39"/>
                </a:lnTo>
                <a:lnTo>
                  <a:pt x="105" y="39"/>
                </a:lnTo>
                <a:lnTo>
                  <a:pt x="105" y="39"/>
                </a:lnTo>
                <a:lnTo>
                  <a:pt x="105" y="39"/>
                </a:lnTo>
                <a:lnTo>
                  <a:pt x="106" y="39"/>
                </a:lnTo>
                <a:lnTo>
                  <a:pt x="106" y="39"/>
                </a:lnTo>
                <a:lnTo>
                  <a:pt x="106" y="39"/>
                </a:lnTo>
                <a:lnTo>
                  <a:pt x="106" y="39"/>
                </a:lnTo>
                <a:lnTo>
                  <a:pt x="107" y="39"/>
                </a:lnTo>
                <a:lnTo>
                  <a:pt x="107" y="39"/>
                </a:lnTo>
                <a:lnTo>
                  <a:pt x="107" y="39"/>
                </a:lnTo>
                <a:lnTo>
                  <a:pt x="107" y="39"/>
                </a:lnTo>
                <a:lnTo>
                  <a:pt x="107" y="39"/>
                </a:lnTo>
                <a:lnTo>
                  <a:pt x="108" y="39"/>
                </a:lnTo>
                <a:lnTo>
                  <a:pt x="108" y="39"/>
                </a:lnTo>
                <a:lnTo>
                  <a:pt x="108" y="39"/>
                </a:lnTo>
                <a:lnTo>
                  <a:pt x="108" y="39"/>
                </a:lnTo>
                <a:lnTo>
                  <a:pt x="109" y="39"/>
                </a:lnTo>
                <a:lnTo>
                  <a:pt x="109" y="39"/>
                </a:lnTo>
                <a:lnTo>
                  <a:pt x="109" y="39"/>
                </a:lnTo>
                <a:lnTo>
                  <a:pt x="109" y="39"/>
                </a:lnTo>
                <a:lnTo>
                  <a:pt x="110" y="39"/>
                </a:lnTo>
                <a:lnTo>
                  <a:pt x="110" y="39"/>
                </a:lnTo>
                <a:lnTo>
                  <a:pt x="110" y="39"/>
                </a:lnTo>
                <a:lnTo>
                  <a:pt x="110" y="39"/>
                </a:lnTo>
                <a:lnTo>
                  <a:pt x="111" y="39"/>
                </a:lnTo>
                <a:lnTo>
                  <a:pt x="111" y="39"/>
                </a:lnTo>
                <a:lnTo>
                  <a:pt x="111" y="39"/>
                </a:lnTo>
                <a:lnTo>
                  <a:pt x="111" y="39"/>
                </a:lnTo>
                <a:lnTo>
                  <a:pt x="112" y="39"/>
                </a:lnTo>
                <a:lnTo>
                  <a:pt x="112" y="39"/>
                </a:lnTo>
                <a:lnTo>
                  <a:pt x="112" y="39"/>
                </a:lnTo>
                <a:lnTo>
                  <a:pt x="112" y="39"/>
                </a:lnTo>
                <a:lnTo>
                  <a:pt x="113" y="39"/>
                </a:lnTo>
                <a:lnTo>
                  <a:pt x="113" y="39"/>
                </a:lnTo>
                <a:lnTo>
                  <a:pt x="113" y="39"/>
                </a:lnTo>
                <a:lnTo>
                  <a:pt x="113" y="39"/>
                </a:lnTo>
                <a:lnTo>
                  <a:pt x="113" y="39"/>
                </a:lnTo>
                <a:lnTo>
                  <a:pt x="114" y="39"/>
                </a:lnTo>
                <a:lnTo>
                  <a:pt x="114" y="39"/>
                </a:lnTo>
                <a:lnTo>
                  <a:pt x="114" y="39"/>
                </a:lnTo>
                <a:lnTo>
                  <a:pt x="114" y="39"/>
                </a:lnTo>
                <a:lnTo>
                  <a:pt x="115" y="39"/>
                </a:lnTo>
                <a:lnTo>
                  <a:pt x="115" y="39"/>
                </a:lnTo>
                <a:lnTo>
                  <a:pt x="115" y="39"/>
                </a:lnTo>
                <a:lnTo>
                  <a:pt x="115" y="39"/>
                </a:lnTo>
                <a:lnTo>
                  <a:pt x="116" y="39"/>
                </a:lnTo>
                <a:lnTo>
                  <a:pt x="116" y="39"/>
                </a:lnTo>
                <a:lnTo>
                  <a:pt x="116" y="39"/>
                </a:lnTo>
                <a:lnTo>
                  <a:pt x="116" y="39"/>
                </a:lnTo>
                <a:lnTo>
                  <a:pt x="116" y="39"/>
                </a:lnTo>
                <a:lnTo>
                  <a:pt x="117" y="39"/>
                </a:lnTo>
                <a:lnTo>
                  <a:pt x="117" y="39"/>
                </a:lnTo>
                <a:lnTo>
                  <a:pt x="117" y="39"/>
                </a:lnTo>
                <a:lnTo>
                  <a:pt x="117" y="39"/>
                </a:lnTo>
                <a:lnTo>
                  <a:pt x="118" y="39"/>
                </a:lnTo>
                <a:lnTo>
                  <a:pt x="118" y="39"/>
                </a:lnTo>
                <a:lnTo>
                  <a:pt x="118" y="39"/>
                </a:lnTo>
                <a:lnTo>
                  <a:pt x="119" y="39"/>
                </a:lnTo>
                <a:lnTo>
                  <a:pt x="119" y="39"/>
                </a:lnTo>
                <a:lnTo>
                  <a:pt x="119" y="39"/>
                </a:lnTo>
                <a:lnTo>
                  <a:pt x="119" y="39"/>
                </a:lnTo>
                <a:lnTo>
                  <a:pt x="120" y="39"/>
                </a:lnTo>
                <a:lnTo>
                  <a:pt x="120" y="39"/>
                </a:lnTo>
                <a:lnTo>
                  <a:pt x="120" y="39"/>
                </a:lnTo>
                <a:lnTo>
                  <a:pt x="120" y="39"/>
                </a:lnTo>
                <a:lnTo>
                  <a:pt x="120" y="39"/>
                </a:lnTo>
                <a:lnTo>
                  <a:pt x="121" y="39"/>
                </a:lnTo>
                <a:lnTo>
                  <a:pt x="121" y="39"/>
                </a:lnTo>
                <a:lnTo>
                  <a:pt x="121" y="39"/>
                </a:lnTo>
                <a:lnTo>
                  <a:pt x="121" y="39"/>
                </a:lnTo>
                <a:lnTo>
                  <a:pt x="122" y="39"/>
                </a:lnTo>
                <a:lnTo>
                  <a:pt x="122" y="39"/>
                </a:lnTo>
                <a:lnTo>
                  <a:pt x="122" y="39"/>
                </a:lnTo>
                <a:lnTo>
                  <a:pt x="122" y="39"/>
                </a:lnTo>
                <a:lnTo>
                  <a:pt x="123" y="39"/>
                </a:lnTo>
                <a:lnTo>
                  <a:pt x="123" y="39"/>
                </a:lnTo>
                <a:lnTo>
                  <a:pt x="123" y="39"/>
                </a:lnTo>
                <a:lnTo>
                  <a:pt x="123" y="39"/>
                </a:lnTo>
                <a:lnTo>
                  <a:pt x="123" y="39"/>
                </a:lnTo>
                <a:lnTo>
                  <a:pt x="124" y="39"/>
                </a:lnTo>
                <a:lnTo>
                  <a:pt x="124" y="39"/>
                </a:lnTo>
                <a:lnTo>
                  <a:pt x="124" y="39"/>
                </a:lnTo>
                <a:lnTo>
                  <a:pt x="124" y="39"/>
                </a:lnTo>
                <a:lnTo>
                  <a:pt x="125" y="39"/>
                </a:lnTo>
                <a:lnTo>
                  <a:pt x="125" y="39"/>
                </a:lnTo>
                <a:lnTo>
                  <a:pt x="125" y="39"/>
                </a:lnTo>
                <a:lnTo>
                  <a:pt x="125" y="39"/>
                </a:lnTo>
                <a:lnTo>
                  <a:pt x="125" y="39"/>
                </a:lnTo>
                <a:lnTo>
                  <a:pt x="126" y="39"/>
                </a:lnTo>
                <a:lnTo>
                  <a:pt x="126" y="39"/>
                </a:lnTo>
                <a:lnTo>
                  <a:pt x="126" y="39"/>
                </a:lnTo>
                <a:lnTo>
                  <a:pt x="127" y="39"/>
                </a:lnTo>
                <a:lnTo>
                  <a:pt x="127" y="39"/>
                </a:lnTo>
                <a:lnTo>
                  <a:pt x="127" y="39"/>
                </a:lnTo>
                <a:lnTo>
                  <a:pt x="127" y="39"/>
                </a:lnTo>
                <a:lnTo>
                  <a:pt x="128" y="39"/>
                </a:lnTo>
                <a:lnTo>
                  <a:pt x="128" y="39"/>
                </a:lnTo>
                <a:lnTo>
                  <a:pt x="128" y="39"/>
                </a:lnTo>
                <a:lnTo>
                  <a:pt x="128" y="39"/>
                </a:lnTo>
                <a:lnTo>
                  <a:pt x="129" y="39"/>
                </a:lnTo>
                <a:lnTo>
                  <a:pt x="129" y="39"/>
                </a:lnTo>
                <a:lnTo>
                  <a:pt x="129" y="39"/>
                </a:lnTo>
                <a:lnTo>
                  <a:pt x="129" y="39"/>
                </a:lnTo>
                <a:lnTo>
                  <a:pt x="129" y="39"/>
                </a:lnTo>
                <a:lnTo>
                  <a:pt x="130" y="39"/>
                </a:lnTo>
                <a:lnTo>
                  <a:pt x="130" y="39"/>
                </a:lnTo>
                <a:lnTo>
                  <a:pt x="130" y="39"/>
                </a:lnTo>
                <a:lnTo>
                  <a:pt x="130" y="39"/>
                </a:lnTo>
                <a:lnTo>
                  <a:pt x="131" y="39"/>
                </a:lnTo>
                <a:lnTo>
                  <a:pt x="131" y="39"/>
                </a:lnTo>
                <a:lnTo>
                  <a:pt x="131" y="39"/>
                </a:lnTo>
                <a:lnTo>
                  <a:pt x="131" y="39"/>
                </a:lnTo>
                <a:lnTo>
                  <a:pt x="132" y="39"/>
                </a:lnTo>
                <a:lnTo>
                  <a:pt x="132" y="39"/>
                </a:lnTo>
                <a:lnTo>
                  <a:pt x="132" y="39"/>
                </a:lnTo>
                <a:lnTo>
                  <a:pt x="132" y="39"/>
                </a:lnTo>
                <a:lnTo>
                  <a:pt x="132" y="39"/>
                </a:lnTo>
                <a:lnTo>
                  <a:pt x="133" y="39"/>
                </a:lnTo>
                <a:lnTo>
                  <a:pt x="133" y="39"/>
                </a:lnTo>
                <a:lnTo>
                  <a:pt x="133" y="39"/>
                </a:lnTo>
                <a:lnTo>
                  <a:pt x="133" y="39"/>
                </a:lnTo>
                <a:lnTo>
                  <a:pt x="134" y="39"/>
                </a:lnTo>
                <a:lnTo>
                  <a:pt x="134" y="39"/>
                </a:lnTo>
                <a:lnTo>
                  <a:pt x="134" y="39"/>
                </a:lnTo>
                <a:lnTo>
                  <a:pt x="135" y="39"/>
                </a:lnTo>
                <a:lnTo>
                  <a:pt x="135" y="39"/>
                </a:lnTo>
                <a:lnTo>
                  <a:pt x="135" y="39"/>
                </a:lnTo>
                <a:lnTo>
                  <a:pt x="135" y="39"/>
                </a:lnTo>
                <a:lnTo>
                  <a:pt x="135" y="39"/>
                </a:lnTo>
                <a:lnTo>
                  <a:pt x="136" y="39"/>
                </a:lnTo>
                <a:lnTo>
                  <a:pt x="136" y="39"/>
                </a:lnTo>
                <a:lnTo>
                  <a:pt x="136" y="39"/>
                </a:lnTo>
                <a:lnTo>
                  <a:pt x="136" y="39"/>
                </a:lnTo>
                <a:lnTo>
                  <a:pt x="137" y="39"/>
                </a:lnTo>
                <a:lnTo>
                  <a:pt x="137" y="39"/>
                </a:lnTo>
                <a:lnTo>
                  <a:pt x="137" y="39"/>
                </a:lnTo>
                <a:lnTo>
                  <a:pt x="137" y="39"/>
                </a:lnTo>
                <a:lnTo>
                  <a:pt x="138" y="39"/>
                </a:lnTo>
                <a:lnTo>
                  <a:pt x="138" y="39"/>
                </a:lnTo>
                <a:lnTo>
                  <a:pt x="138" y="39"/>
                </a:lnTo>
                <a:lnTo>
                  <a:pt x="138" y="39"/>
                </a:lnTo>
                <a:lnTo>
                  <a:pt x="138" y="39"/>
                </a:lnTo>
                <a:lnTo>
                  <a:pt x="139" y="39"/>
                </a:lnTo>
                <a:lnTo>
                  <a:pt x="139" y="39"/>
                </a:lnTo>
                <a:lnTo>
                  <a:pt x="139" y="39"/>
                </a:lnTo>
                <a:lnTo>
                  <a:pt x="139" y="39"/>
                </a:lnTo>
                <a:lnTo>
                  <a:pt x="140" y="39"/>
                </a:lnTo>
                <a:lnTo>
                  <a:pt x="140" y="39"/>
                </a:lnTo>
                <a:lnTo>
                  <a:pt x="140" y="39"/>
                </a:lnTo>
                <a:lnTo>
                  <a:pt x="140" y="39"/>
                </a:lnTo>
                <a:lnTo>
                  <a:pt x="141" y="39"/>
                </a:lnTo>
                <a:lnTo>
                  <a:pt x="141" y="39"/>
                </a:lnTo>
                <a:lnTo>
                  <a:pt x="141" y="39"/>
                </a:lnTo>
                <a:lnTo>
                  <a:pt x="141" y="39"/>
                </a:lnTo>
                <a:lnTo>
                  <a:pt x="141" y="39"/>
                </a:lnTo>
                <a:lnTo>
                  <a:pt x="142" y="39"/>
                </a:lnTo>
                <a:lnTo>
                  <a:pt x="142" y="39"/>
                </a:lnTo>
                <a:lnTo>
                  <a:pt x="142" y="39"/>
                </a:lnTo>
                <a:lnTo>
                  <a:pt x="143" y="39"/>
                </a:lnTo>
                <a:lnTo>
                  <a:pt x="143" y="39"/>
                </a:lnTo>
                <a:lnTo>
                  <a:pt x="143" y="39"/>
                </a:lnTo>
                <a:lnTo>
                  <a:pt x="143" y="39"/>
                </a:lnTo>
                <a:lnTo>
                  <a:pt x="144" y="39"/>
                </a:lnTo>
                <a:lnTo>
                  <a:pt x="144" y="39"/>
                </a:lnTo>
                <a:lnTo>
                  <a:pt x="144" y="39"/>
                </a:lnTo>
                <a:lnTo>
                  <a:pt x="144" y="39"/>
                </a:lnTo>
                <a:lnTo>
                  <a:pt x="144" y="39"/>
                </a:lnTo>
                <a:lnTo>
                  <a:pt x="145" y="39"/>
                </a:lnTo>
                <a:lnTo>
                  <a:pt x="145" y="39"/>
                </a:lnTo>
                <a:lnTo>
                  <a:pt x="145" y="39"/>
                </a:lnTo>
                <a:lnTo>
                  <a:pt x="145" y="39"/>
                </a:lnTo>
                <a:lnTo>
                  <a:pt x="146" y="39"/>
                </a:lnTo>
                <a:lnTo>
                  <a:pt x="146" y="39"/>
                </a:lnTo>
                <a:lnTo>
                  <a:pt x="146" y="39"/>
                </a:lnTo>
                <a:lnTo>
                  <a:pt x="146" y="39"/>
                </a:lnTo>
                <a:lnTo>
                  <a:pt x="147" y="39"/>
                </a:lnTo>
                <a:lnTo>
                  <a:pt x="147" y="39"/>
                </a:lnTo>
                <a:lnTo>
                  <a:pt x="147" y="39"/>
                </a:lnTo>
                <a:lnTo>
                  <a:pt x="147" y="39"/>
                </a:lnTo>
                <a:lnTo>
                  <a:pt x="147" y="39"/>
                </a:lnTo>
                <a:lnTo>
                  <a:pt x="148" y="39"/>
                </a:lnTo>
                <a:lnTo>
                  <a:pt x="148" y="39"/>
                </a:lnTo>
                <a:lnTo>
                  <a:pt x="148" y="39"/>
                </a:lnTo>
                <a:lnTo>
                  <a:pt x="148" y="39"/>
                </a:lnTo>
                <a:lnTo>
                  <a:pt x="149" y="39"/>
                </a:lnTo>
                <a:lnTo>
                  <a:pt x="149" y="39"/>
                </a:lnTo>
                <a:lnTo>
                  <a:pt x="149" y="39"/>
                </a:lnTo>
                <a:lnTo>
                  <a:pt x="150" y="39"/>
                </a:lnTo>
                <a:lnTo>
                  <a:pt x="150" y="39"/>
                </a:lnTo>
                <a:lnTo>
                  <a:pt x="150" y="39"/>
                </a:lnTo>
                <a:lnTo>
                  <a:pt x="150" y="39"/>
                </a:lnTo>
                <a:lnTo>
                  <a:pt x="150" y="39"/>
                </a:lnTo>
                <a:lnTo>
                  <a:pt x="151" y="39"/>
                </a:lnTo>
                <a:lnTo>
                  <a:pt x="151" y="39"/>
                </a:lnTo>
                <a:lnTo>
                  <a:pt x="151" y="39"/>
                </a:lnTo>
                <a:lnTo>
                  <a:pt x="151" y="39"/>
                </a:lnTo>
                <a:lnTo>
                  <a:pt x="152" y="39"/>
                </a:lnTo>
                <a:lnTo>
                  <a:pt x="152" y="39"/>
                </a:lnTo>
                <a:lnTo>
                  <a:pt x="152" y="39"/>
                </a:lnTo>
                <a:lnTo>
                  <a:pt x="152" y="39"/>
                </a:lnTo>
                <a:lnTo>
                  <a:pt x="153" y="39"/>
                </a:lnTo>
                <a:lnTo>
                  <a:pt x="153" y="39"/>
                </a:lnTo>
                <a:lnTo>
                  <a:pt x="153" y="39"/>
                </a:lnTo>
                <a:lnTo>
                  <a:pt x="153" y="39"/>
                </a:lnTo>
                <a:lnTo>
                  <a:pt x="153" y="39"/>
                </a:lnTo>
                <a:lnTo>
                  <a:pt x="154" y="39"/>
                </a:lnTo>
                <a:lnTo>
                  <a:pt x="154" y="39"/>
                </a:lnTo>
                <a:lnTo>
                  <a:pt x="154" y="39"/>
                </a:lnTo>
                <a:lnTo>
                  <a:pt x="154" y="39"/>
                </a:lnTo>
                <a:lnTo>
                  <a:pt x="155" y="39"/>
                </a:lnTo>
                <a:lnTo>
                  <a:pt x="155" y="39"/>
                </a:lnTo>
                <a:lnTo>
                  <a:pt x="155" y="39"/>
                </a:lnTo>
                <a:lnTo>
                  <a:pt x="155" y="39"/>
                </a:lnTo>
                <a:lnTo>
                  <a:pt x="156" y="39"/>
                </a:lnTo>
                <a:lnTo>
                  <a:pt x="156" y="39"/>
                </a:lnTo>
                <a:lnTo>
                  <a:pt x="156" y="39"/>
                </a:lnTo>
                <a:lnTo>
                  <a:pt x="156" y="39"/>
                </a:lnTo>
                <a:lnTo>
                  <a:pt x="156" y="39"/>
                </a:lnTo>
                <a:lnTo>
                  <a:pt x="157" y="39"/>
                </a:lnTo>
                <a:lnTo>
                  <a:pt x="157" y="39"/>
                </a:lnTo>
                <a:lnTo>
                  <a:pt x="157" y="39"/>
                </a:lnTo>
                <a:lnTo>
                  <a:pt x="158" y="39"/>
                </a:lnTo>
                <a:lnTo>
                  <a:pt x="158" y="39"/>
                </a:lnTo>
                <a:lnTo>
                  <a:pt x="158" y="39"/>
                </a:lnTo>
                <a:lnTo>
                  <a:pt x="158" y="39"/>
                </a:lnTo>
                <a:lnTo>
                  <a:pt x="159" y="39"/>
                </a:lnTo>
                <a:lnTo>
                  <a:pt x="159" y="39"/>
                </a:lnTo>
                <a:lnTo>
                  <a:pt x="159" y="39"/>
                </a:lnTo>
                <a:lnTo>
                  <a:pt x="159" y="39"/>
                </a:lnTo>
                <a:lnTo>
                  <a:pt x="159" y="39"/>
                </a:lnTo>
                <a:lnTo>
                  <a:pt x="160" y="39"/>
                </a:lnTo>
                <a:lnTo>
                  <a:pt x="160" y="39"/>
                </a:lnTo>
                <a:lnTo>
                  <a:pt x="160" y="39"/>
                </a:lnTo>
                <a:lnTo>
                  <a:pt x="160" y="39"/>
                </a:lnTo>
                <a:lnTo>
                  <a:pt x="161" y="39"/>
                </a:lnTo>
                <a:lnTo>
                  <a:pt x="161" y="39"/>
                </a:lnTo>
                <a:lnTo>
                  <a:pt x="161" y="39"/>
                </a:lnTo>
                <a:lnTo>
                  <a:pt x="161" y="39"/>
                </a:lnTo>
                <a:lnTo>
                  <a:pt x="162" y="39"/>
                </a:lnTo>
                <a:lnTo>
                  <a:pt x="162" y="39"/>
                </a:lnTo>
                <a:lnTo>
                  <a:pt x="162" y="39"/>
                </a:lnTo>
                <a:lnTo>
                  <a:pt x="162" y="39"/>
                </a:lnTo>
                <a:lnTo>
                  <a:pt x="162" y="39"/>
                </a:lnTo>
                <a:lnTo>
                  <a:pt x="163" y="39"/>
                </a:lnTo>
                <a:lnTo>
                  <a:pt x="163" y="39"/>
                </a:lnTo>
                <a:lnTo>
                  <a:pt x="163" y="39"/>
                </a:lnTo>
                <a:lnTo>
                  <a:pt x="163" y="39"/>
                </a:lnTo>
                <a:lnTo>
                  <a:pt x="164" y="39"/>
                </a:lnTo>
                <a:lnTo>
                  <a:pt x="164" y="39"/>
                </a:lnTo>
                <a:lnTo>
                  <a:pt x="164" y="39"/>
                </a:lnTo>
                <a:lnTo>
                  <a:pt x="164" y="39"/>
                </a:lnTo>
                <a:lnTo>
                  <a:pt x="165" y="39"/>
                </a:lnTo>
                <a:lnTo>
                  <a:pt x="165" y="39"/>
                </a:lnTo>
                <a:lnTo>
                  <a:pt x="165" y="39"/>
                </a:lnTo>
                <a:lnTo>
                  <a:pt x="166" y="39"/>
                </a:lnTo>
                <a:lnTo>
                  <a:pt x="166" y="39"/>
                </a:lnTo>
                <a:lnTo>
                  <a:pt x="166" y="39"/>
                </a:lnTo>
                <a:lnTo>
                  <a:pt x="166" y="39"/>
                </a:lnTo>
                <a:lnTo>
                  <a:pt x="166" y="39"/>
                </a:lnTo>
                <a:lnTo>
                  <a:pt x="167" y="39"/>
                </a:lnTo>
                <a:lnTo>
                  <a:pt x="167" y="39"/>
                </a:lnTo>
                <a:lnTo>
                  <a:pt x="167" y="39"/>
                </a:lnTo>
                <a:lnTo>
                  <a:pt x="167" y="39"/>
                </a:lnTo>
                <a:lnTo>
                  <a:pt x="168" y="39"/>
                </a:lnTo>
                <a:lnTo>
                  <a:pt x="168" y="39"/>
                </a:lnTo>
                <a:lnTo>
                  <a:pt x="168" y="39"/>
                </a:lnTo>
                <a:lnTo>
                  <a:pt x="168" y="39"/>
                </a:lnTo>
                <a:lnTo>
                  <a:pt x="168" y="39"/>
                </a:lnTo>
                <a:lnTo>
                  <a:pt x="169" y="39"/>
                </a:lnTo>
                <a:lnTo>
                  <a:pt x="169" y="39"/>
                </a:lnTo>
                <a:lnTo>
                  <a:pt x="169" y="39"/>
                </a:lnTo>
                <a:lnTo>
                  <a:pt x="169" y="39"/>
                </a:lnTo>
                <a:lnTo>
                  <a:pt x="170" y="39"/>
                </a:lnTo>
                <a:lnTo>
                  <a:pt x="170" y="39"/>
                </a:lnTo>
                <a:lnTo>
                  <a:pt x="170" y="39"/>
                </a:lnTo>
                <a:lnTo>
                  <a:pt x="170" y="39"/>
                </a:lnTo>
                <a:lnTo>
                  <a:pt x="171" y="39"/>
                </a:lnTo>
                <a:lnTo>
                  <a:pt x="171" y="39"/>
                </a:lnTo>
                <a:lnTo>
                  <a:pt x="171" y="39"/>
                </a:lnTo>
                <a:lnTo>
                  <a:pt x="171" y="39"/>
                </a:lnTo>
                <a:lnTo>
                  <a:pt x="171" y="39"/>
                </a:lnTo>
                <a:lnTo>
                  <a:pt x="172" y="39"/>
                </a:lnTo>
                <a:lnTo>
                  <a:pt x="172" y="39"/>
                </a:lnTo>
                <a:lnTo>
                  <a:pt x="172" y="39"/>
                </a:lnTo>
                <a:lnTo>
                  <a:pt x="172" y="39"/>
                </a:lnTo>
                <a:lnTo>
                  <a:pt x="173" y="39"/>
                </a:lnTo>
                <a:lnTo>
                  <a:pt x="173" y="39"/>
                </a:lnTo>
                <a:lnTo>
                  <a:pt x="173" y="39"/>
                </a:lnTo>
                <a:lnTo>
                  <a:pt x="174" y="39"/>
                </a:lnTo>
                <a:lnTo>
                  <a:pt x="174" y="39"/>
                </a:lnTo>
                <a:lnTo>
                  <a:pt x="174" y="39"/>
                </a:lnTo>
                <a:lnTo>
                  <a:pt x="174" y="39"/>
                </a:lnTo>
                <a:lnTo>
                  <a:pt x="175" y="39"/>
                </a:lnTo>
                <a:lnTo>
                  <a:pt x="175" y="39"/>
                </a:lnTo>
                <a:lnTo>
                  <a:pt x="175" y="39"/>
                </a:lnTo>
                <a:lnTo>
                  <a:pt x="175" y="39"/>
                </a:lnTo>
                <a:lnTo>
                  <a:pt x="175" y="39"/>
                </a:lnTo>
                <a:lnTo>
                  <a:pt x="176" y="39"/>
                </a:lnTo>
                <a:lnTo>
                  <a:pt x="176" y="39"/>
                </a:lnTo>
                <a:lnTo>
                  <a:pt x="176" y="39"/>
                </a:lnTo>
                <a:lnTo>
                  <a:pt x="176" y="39"/>
                </a:lnTo>
                <a:lnTo>
                  <a:pt x="177" y="39"/>
                </a:lnTo>
                <a:lnTo>
                  <a:pt x="177" y="39"/>
                </a:lnTo>
                <a:lnTo>
                  <a:pt x="177" y="39"/>
                </a:lnTo>
                <a:lnTo>
                  <a:pt x="177" y="39"/>
                </a:lnTo>
                <a:lnTo>
                  <a:pt x="178" y="39"/>
                </a:lnTo>
                <a:lnTo>
                  <a:pt x="178" y="39"/>
                </a:lnTo>
                <a:lnTo>
                  <a:pt x="178" y="39"/>
                </a:lnTo>
                <a:lnTo>
                  <a:pt x="178" y="39"/>
                </a:lnTo>
                <a:lnTo>
                  <a:pt x="178" y="39"/>
                </a:lnTo>
                <a:lnTo>
                  <a:pt x="179" y="39"/>
                </a:lnTo>
                <a:lnTo>
                  <a:pt x="179" y="39"/>
                </a:lnTo>
                <a:lnTo>
                  <a:pt x="179" y="39"/>
                </a:lnTo>
                <a:lnTo>
                  <a:pt x="179" y="39"/>
                </a:lnTo>
                <a:lnTo>
                  <a:pt x="180" y="39"/>
                </a:lnTo>
                <a:lnTo>
                  <a:pt x="180" y="39"/>
                </a:lnTo>
                <a:lnTo>
                  <a:pt x="180" y="39"/>
                </a:lnTo>
                <a:lnTo>
                  <a:pt x="180" y="39"/>
                </a:lnTo>
                <a:lnTo>
                  <a:pt x="181" y="39"/>
                </a:lnTo>
                <a:lnTo>
                  <a:pt x="181" y="39"/>
                </a:lnTo>
                <a:lnTo>
                  <a:pt x="181" y="39"/>
                </a:lnTo>
                <a:lnTo>
                  <a:pt x="181" y="39"/>
                </a:lnTo>
                <a:lnTo>
                  <a:pt x="182" y="39"/>
                </a:lnTo>
                <a:lnTo>
                  <a:pt x="182" y="39"/>
                </a:lnTo>
                <a:lnTo>
                  <a:pt x="182" y="39"/>
                </a:lnTo>
                <a:lnTo>
                  <a:pt x="182" y="39"/>
                </a:lnTo>
                <a:lnTo>
                  <a:pt x="183" y="39"/>
                </a:lnTo>
                <a:lnTo>
                  <a:pt x="183" y="39"/>
                </a:lnTo>
                <a:lnTo>
                  <a:pt x="183" y="39"/>
                </a:lnTo>
                <a:lnTo>
                  <a:pt x="183" y="39"/>
                </a:lnTo>
                <a:lnTo>
                  <a:pt x="184" y="39"/>
                </a:lnTo>
                <a:lnTo>
                  <a:pt x="184" y="39"/>
                </a:lnTo>
                <a:lnTo>
                  <a:pt x="184" y="39"/>
                </a:lnTo>
                <a:lnTo>
                  <a:pt x="184" y="39"/>
                </a:lnTo>
                <a:lnTo>
                  <a:pt x="184" y="39"/>
                </a:lnTo>
                <a:lnTo>
                  <a:pt x="185" y="39"/>
                </a:lnTo>
                <a:lnTo>
                  <a:pt x="185" y="39"/>
                </a:lnTo>
                <a:lnTo>
                  <a:pt x="185" y="39"/>
                </a:lnTo>
                <a:lnTo>
                  <a:pt x="185" y="39"/>
                </a:lnTo>
                <a:lnTo>
                  <a:pt x="186" y="39"/>
                </a:lnTo>
                <a:lnTo>
                  <a:pt x="186" y="39"/>
                </a:lnTo>
                <a:lnTo>
                  <a:pt x="186" y="39"/>
                </a:lnTo>
                <a:lnTo>
                  <a:pt x="186" y="39"/>
                </a:lnTo>
                <a:lnTo>
                  <a:pt x="187" y="39"/>
                </a:lnTo>
                <a:lnTo>
                  <a:pt x="187" y="39"/>
                </a:lnTo>
                <a:lnTo>
                  <a:pt x="187" y="39"/>
                </a:lnTo>
                <a:lnTo>
                  <a:pt x="187" y="39"/>
                </a:lnTo>
                <a:lnTo>
                  <a:pt x="187" y="39"/>
                </a:lnTo>
                <a:lnTo>
                  <a:pt x="188" y="39"/>
                </a:lnTo>
                <a:lnTo>
                  <a:pt x="188" y="39"/>
                </a:lnTo>
                <a:lnTo>
                  <a:pt x="188" y="39"/>
                </a:lnTo>
                <a:lnTo>
                  <a:pt x="188" y="39"/>
                </a:lnTo>
                <a:lnTo>
                  <a:pt x="189" y="39"/>
                </a:lnTo>
                <a:lnTo>
                  <a:pt x="189" y="39"/>
                </a:lnTo>
                <a:lnTo>
                  <a:pt x="189" y="39"/>
                </a:lnTo>
                <a:lnTo>
                  <a:pt x="190" y="39"/>
                </a:lnTo>
                <a:lnTo>
                  <a:pt x="190" y="39"/>
                </a:lnTo>
                <a:lnTo>
                  <a:pt x="190" y="39"/>
                </a:lnTo>
                <a:lnTo>
                  <a:pt x="190" y="39"/>
                </a:lnTo>
                <a:lnTo>
                  <a:pt x="190" y="39"/>
                </a:lnTo>
                <a:lnTo>
                  <a:pt x="191" y="39"/>
                </a:lnTo>
                <a:lnTo>
                  <a:pt x="191" y="39"/>
                </a:lnTo>
                <a:lnTo>
                  <a:pt x="191" y="39"/>
                </a:lnTo>
                <a:lnTo>
                  <a:pt x="191" y="39"/>
                </a:lnTo>
                <a:lnTo>
                  <a:pt x="192" y="39"/>
                </a:lnTo>
                <a:lnTo>
                  <a:pt x="192" y="39"/>
                </a:lnTo>
                <a:lnTo>
                  <a:pt x="192" y="39"/>
                </a:lnTo>
                <a:lnTo>
                  <a:pt x="192" y="39"/>
                </a:lnTo>
                <a:lnTo>
                  <a:pt x="193" y="39"/>
                </a:lnTo>
                <a:lnTo>
                  <a:pt x="193" y="39"/>
                </a:lnTo>
                <a:lnTo>
                  <a:pt x="193" y="39"/>
                </a:lnTo>
                <a:lnTo>
                  <a:pt x="193" y="39"/>
                </a:lnTo>
                <a:lnTo>
                  <a:pt x="193" y="39"/>
                </a:lnTo>
                <a:lnTo>
                  <a:pt x="194" y="39"/>
                </a:lnTo>
                <a:lnTo>
                  <a:pt x="194" y="39"/>
                </a:lnTo>
                <a:lnTo>
                  <a:pt x="194" y="39"/>
                </a:lnTo>
                <a:lnTo>
                  <a:pt x="194" y="39"/>
                </a:lnTo>
                <a:lnTo>
                  <a:pt x="195" y="39"/>
                </a:lnTo>
                <a:lnTo>
                  <a:pt x="195" y="39"/>
                </a:lnTo>
                <a:lnTo>
                  <a:pt x="195" y="39"/>
                </a:lnTo>
                <a:lnTo>
                  <a:pt x="195" y="39"/>
                </a:lnTo>
                <a:lnTo>
                  <a:pt x="196" y="39"/>
                </a:lnTo>
                <a:lnTo>
                  <a:pt x="196" y="39"/>
                </a:lnTo>
                <a:lnTo>
                  <a:pt x="196" y="39"/>
                </a:lnTo>
                <a:lnTo>
                  <a:pt x="196" y="39"/>
                </a:lnTo>
                <a:lnTo>
                  <a:pt x="197" y="39"/>
                </a:lnTo>
                <a:lnTo>
                  <a:pt x="197" y="39"/>
                </a:lnTo>
                <a:lnTo>
                  <a:pt x="197" y="39"/>
                </a:lnTo>
                <a:lnTo>
                  <a:pt x="197" y="39"/>
                </a:lnTo>
                <a:lnTo>
                  <a:pt x="198" y="39"/>
                </a:lnTo>
                <a:lnTo>
                  <a:pt x="198" y="39"/>
                </a:lnTo>
                <a:lnTo>
                  <a:pt x="198" y="39"/>
                </a:lnTo>
                <a:lnTo>
                  <a:pt x="198" y="39"/>
                </a:lnTo>
                <a:lnTo>
                  <a:pt x="199" y="39"/>
                </a:lnTo>
                <a:lnTo>
                  <a:pt x="199" y="39"/>
                </a:lnTo>
                <a:lnTo>
                  <a:pt x="199" y="39"/>
                </a:lnTo>
                <a:lnTo>
                  <a:pt x="199" y="39"/>
                </a:lnTo>
                <a:lnTo>
                  <a:pt x="199" y="39"/>
                </a:lnTo>
                <a:lnTo>
                  <a:pt x="200" y="39"/>
                </a:lnTo>
                <a:lnTo>
                  <a:pt x="200" y="39"/>
                </a:lnTo>
                <a:lnTo>
                  <a:pt x="200" y="39"/>
                </a:lnTo>
                <a:lnTo>
                  <a:pt x="200" y="39"/>
                </a:lnTo>
                <a:lnTo>
                  <a:pt x="201" y="39"/>
                </a:lnTo>
                <a:lnTo>
                  <a:pt x="201" y="39"/>
                </a:lnTo>
                <a:lnTo>
                  <a:pt x="201" y="39"/>
                </a:lnTo>
                <a:lnTo>
                  <a:pt x="201" y="39"/>
                </a:lnTo>
                <a:lnTo>
                  <a:pt x="202" y="39"/>
                </a:lnTo>
                <a:lnTo>
                  <a:pt x="202" y="39"/>
                </a:lnTo>
                <a:lnTo>
                  <a:pt x="202" y="39"/>
                </a:lnTo>
                <a:lnTo>
                  <a:pt x="202" y="39"/>
                </a:lnTo>
                <a:lnTo>
                  <a:pt x="202" y="39"/>
                </a:lnTo>
                <a:lnTo>
                  <a:pt x="203" y="39"/>
                </a:lnTo>
                <a:lnTo>
                  <a:pt x="203" y="39"/>
                </a:lnTo>
                <a:lnTo>
                  <a:pt x="203" y="39"/>
                </a:lnTo>
                <a:lnTo>
                  <a:pt x="203" y="39"/>
                </a:lnTo>
                <a:lnTo>
                  <a:pt x="204" y="39"/>
                </a:lnTo>
                <a:lnTo>
                  <a:pt x="204" y="39"/>
                </a:lnTo>
                <a:lnTo>
                  <a:pt x="204" y="39"/>
                </a:lnTo>
                <a:lnTo>
                  <a:pt x="205" y="39"/>
                </a:lnTo>
                <a:lnTo>
                  <a:pt x="205" y="39"/>
                </a:lnTo>
                <a:lnTo>
                  <a:pt x="205" y="39"/>
                </a:lnTo>
                <a:lnTo>
                  <a:pt x="205" y="39"/>
                </a:lnTo>
                <a:lnTo>
                  <a:pt x="205" y="39"/>
                </a:lnTo>
                <a:lnTo>
                  <a:pt x="206" y="39"/>
                </a:lnTo>
                <a:lnTo>
                  <a:pt x="206" y="39"/>
                </a:lnTo>
                <a:lnTo>
                  <a:pt x="206" y="39"/>
                </a:lnTo>
                <a:lnTo>
                  <a:pt x="206" y="39"/>
                </a:lnTo>
                <a:lnTo>
                  <a:pt x="207" y="39"/>
                </a:lnTo>
                <a:lnTo>
                  <a:pt x="207" y="39"/>
                </a:lnTo>
                <a:lnTo>
                  <a:pt x="207" y="39"/>
                </a:lnTo>
                <a:lnTo>
                  <a:pt x="207" y="39"/>
                </a:lnTo>
                <a:lnTo>
                  <a:pt x="208" y="39"/>
                </a:lnTo>
                <a:lnTo>
                  <a:pt x="208" y="39"/>
                </a:lnTo>
                <a:lnTo>
                  <a:pt x="208" y="39"/>
                </a:lnTo>
                <a:lnTo>
                  <a:pt x="208" y="39"/>
                </a:lnTo>
                <a:lnTo>
                  <a:pt x="208" y="39"/>
                </a:lnTo>
                <a:lnTo>
                  <a:pt x="209" y="39"/>
                </a:lnTo>
                <a:lnTo>
                  <a:pt x="209" y="39"/>
                </a:lnTo>
                <a:lnTo>
                  <a:pt x="209" y="39"/>
                </a:lnTo>
                <a:lnTo>
                  <a:pt x="209" y="39"/>
                </a:lnTo>
                <a:lnTo>
                  <a:pt x="210" y="39"/>
                </a:lnTo>
                <a:lnTo>
                  <a:pt x="210" y="39"/>
                </a:lnTo>
                <a:lnTo>
                  <a:pt x="210" y="39"/>
                </a:lnTo>
                <a:lnTo>
                  <a:pt x="210" y="39"/>
                </a:lnTo>
                <a:lnTo>
                  <a:pt x="211" y="39"/>
                </a:lnTo>
                <a:lnTo>
                  <a:pt x="211" y="39"/>
                </a:lnTo>
                <a:lnTo>
                  <a:pt x="211" y="39"/>
                </a:lnTo>
                <a:lnTo>
                  <a:pt x="211" y="39"/>
                </a:lnTo>
                <a:lnTo>
                  <a:pt x="211" y="39"/>
                </a:lnTo>
                <a:lnTo>
                  <a:pt x="212" y="39"/>
                </a:lnTo>
                <a:lnTo>
                  <a:pt x="212" y="39"/>
                </a:lnTo>
                <a:lnTo>
                  <a:pt x="212" y="39"/>
                </a:lnTo>
                <a:lnTo>
                  <a:pt x="213" y="39"/>
                </a:lnTo>
                <a:lnTo>
                  <a:pt x="213" y="39"/>
                </a:lnTo>
                <a:lnTo>
                  <a:pt x="213" y="39"/>
                </a:lnTo>
                <a:lnTo>
                  <a:pt x="213" y="39"/>
                </a:lnTo>
                <a:lnTo>
                  <a:pt x="214" y="39"/>
                </a:lnTo>
                <a:lnTo>
                  <a:pt x="214" y="39"/>
                </a:lnTo>
                <a:lnTo>
                  <a:pt x="214" y="39"/>
                </a:lnTo>
                <a:lnTo>
                  <a:pt x="214" y="39"/>
                </a:lnTo>
                <a:lnTo>
                  <a:pt x="214" y="39"/>
                </a:lnTo>
                <a:lnTo>
                  <a:pt x="215" y="39"/>
                </a:lnTo>
                <a:lnTo>
                  <a:pt x="215" y="39"/>
                </a:lnTo>
                <a:lnTo>
                  <a:pt x="215" y="39"/>
                </a:lnTo>
                <a:lnTo>
                  <a:pt x="215" y="39"/>
                </a:lnTo>
                <a:lnTo>
                  <a:pt x="216" y="39"/>
                </a:lnTo>
                <a:lnTo>
                  <a:pt x="216" y="39"/>
                </a:lnTo>
                <a:lnTo>
                  <a:pt x="216" y="39"/>
                </a:lnTo>
                <a:lnTo>
                  <a:pt x="216" y="39"/>
                </a:lnTo>
                <a:lnTo>
                  <a:pt x="217" y="39"/>
                </a:lnTo>
                <a:lnTo>
                  <a:pt x="217" y="39"/>
                </a:lnTo>
                <a:lnTo>
                  <a:pt x="217" y="39"/>
                </a:lnTo>
                <a:lnTo>
                  <a:pt x="217" y="39"/>
                </a:lnTo>
                <a:lnTo>
                  <a:pt x="217" y="39"/>
                </a:lnTo>
                <a:lnTo>
                  <a:pt x="218" y="39"/>
                </a:lnTo>
                <a:lnTo>
                  <a:pt x="218" y="39"/>
                </a:lnTo>
                <a:lnTo>
                  <a:pt x="218" y="39"/>
                </a:lnTo>
                <a:lnTo>
                  <a:pt x="218" y="39"/>
                </a:lnTo>
                <a:lnTo>
                  <a:pt x="219" y="39"/>
                </a:lnTo>
                <a:lnTo>
                  <a:pt x="219" y="39"/>
                </a:lnTo>
                <a:lnTo>
                  <a:pt x="219" y="39"/>
                </a:lnTo>
                <a:lnTo>
                  <a:pt x="219" y="39"/>
                </a:lnTo>
                <a:lnTo>
                  <a:pt x="220" y="39"/>
                </a:lnTo>
                <a:lnTo>
                  <a:pt x="220" y="39"/>
                </a:lnTo>
                <a:lnTo>
                  <a:pt x="220" y="39"/>
                </a:lnTo>
                <a:lnTo>
                  <a:pt x="221" y="39"/>
                </a:lnTo>
                <a:lnTo>
                  <a:pt x="221" y="39"/>
                </a:lnTo>
                <a:lnTo>
                  <a:pt x="221" y="39"/>
                </a:lnTo>
                <a:lnTo>
                  <a:pt x="221" y="39"/>
                </a:lnTo>
                <a:lnTo>
                  <a:pt x="221" y="39"/>
                </a:lnTo>
                <a:lnTo>
                  <a:pt x="222" y="39"/>
                </a:lnTo>
                <a:lnTo>
                  <a:pt x="222" y="39"/>
                </a:lnTo>
                <a:lnTo>
                  <a:pt x="222" y="39"/>
                </a:lnTo>
                <a:lnTo>
                  <a:pt x="222" y="39"/>
                </a:lnTo>
                <a:lnTo>
                  <a:pt x="223" y="39"/>
                </a:lnTo>
                <a:lnTo>
                  <a:pt x="223" y="39"/>
                </a:lnTo>
                <a:lnTo>
                  <a:pt x="223" y="39"/>
                </a:lnTo>
                <a:lnTo>
                  <a:pt x="223" y="39"/>
                </a:lnTo>
                <a:lnTo>
                  <a:pt x="224" y="39"/>
                </a:lnTo>
                <a:lnTo>
                  <a:pt x="224" y="39"/>
                </a:lnTo>
                <a:lnTo>
                  <a:pt x="224" y="39"/>
                </a:lnTo>
                <a:lnTo>
                  <a:pt x="224" y="39"/>
                </a:lnTo>
                <a:lnTo>
                  <a:pt x="224" y="39"/>
                </a:lnTo>
                <a:lnTo>
                  <a:pt x="225" y="39"/>
                </a:lnTo>
                <a:lnTo>
                  <a:pt x="225" y="39"/>
                </a:lnTo>
                <a:lnTo>
                  <a:pt x="225" y="39"/>
                </a:lnTo>
                <a:lnTo>
                  <a:pt x="225" y="39"/>
                </a:lnTo>
                <a:lnTo>
                  <a:pt x="226" y="39"/>
                </a:lnTo>
                <a:lnTo>
                  <a:pt x="226" y="39"/>
                </a:lnTo>
                <a:lnTo>
                  <a:pt x="226" y="39"/>
                </a:lnTo>
                <a:lnTo>
                  <a:pt x="226" y="39"/>
                </a:lnTo>
                <a:lnTo>
                  <a:pt x="227" y="39"/>
                </a:lnTo>
                <a:lnTo>
                  <a:pt x="227" y="39"/>
                </a:lnTo>
                <a:lnTo>
                  <a:pt x="227" y="39"/>
                </a:lnTo>
                <a:lnTo>
                  <a:pt x="227" y="39"/>
                </a:lnTo>
                <a:lnTo>
                  <a:pt x="227" y="39"/>
                </a:lnTo>
                <a:lnTo>
                  <a:pt x="228" y="39"/>
                </a:lnTo>
                <a:lnTo>
                  <a:pt x="228" y="39"/>
                </a:lnTo>
                <a:lnTo>
                  <a:pt x="228" y="39"/>
                </a:lnTo>
                <a:lnTo>
                  <a:pt x="229" y="39"/>
                </a:lnTo>
                <a:lnTo>
                  <a:pt x="229" y="39"/>
                </a:lnTo>
                <a:lnTo>
                  <a:pt x="229" y="39"/>
                </a:lnTo>
                <a:lnTo>
                  <a:pt x="229" y="39"/>
                </a:lnTo>
                <a:lnTo>
                  <a:pt x="230" y="39"/>
                </a:lnTo>
                <a:lnTo>
                  <a:pt x="230" y="39"/>
                </a:lnTo>
                <a:lnTo>
                  <a:pt x="230" y="39"/>
                </a:lnTo>
                <a:lnTo>
                  <a:pt x="230" y="39"/>
                </a:lnTo>
                <a:lnTo>
                  <a:pt x="230" y="39"/>
                </a:lnTo>
                <a:lnTo>
                  <a:pt x="231" y="39"/>
                </a:lnTo>
                <a:lnTo>
                  <a:pt x="231" y="39"/>
                </a:lnTo>
                <a:lnTo>
                  <a:pt x="231" y="39"/>
                </a:lnTo>
                <a:lnTo>
                  <a:pt x="231" y="39"/>
                </a:lnTo>
                <a:lnTo>
                  <a:pt x="232" y="39"/>
                </a:lnTo>
                <a:lnTo>
                  <a:pt x="232" y="39"/>
                </a:lnTo>
                <a:lnTo>
                  <a:pt x="232" y="39"/>
                </a:lnTo>
                <a:lnTo>
                  <a:pt x="232" y="39"/>
                </a:lnTo>
                <a:lnTo>
                  <a:pt x="233" y="39"/>
                </a:lnTo>
                <a:lnTo>
                  <a:pt x="233" y="39"/>
                </a:lnTo>
                <a:lnTo>
                  <a:pt x="233" y="39"/>
                </a:lnTo>
                <a:lnTo>
                  <a:pt x="233" y="39"/>
                </a:lnTo>
                <a:lnTo>
                  <a:pt x="233" y="39"/>
                </a:lnTo>
                <a:lnTo>
                  <a:pt x="234" y="39"/>
                </a:lnTo>
                <a:lnTo>
                  <a:pt x="234" y="39"/>
                </a:lnTo>
                <a:lnTo>
                  <a:pt x="234" y="39"/>
                </a:lnTo>
                <a:lnTo>
                  <a:pt x="234" y="39"/>
                </a:lnTo>
                <a:lnTo>
                  <a:pt x="235" y="39"/>
                </a:lnTo>
                <a:lnTo>
                  <a:pt x="235" y="39"/>
                </a:lnTo>
                <a:lnTo>
                  <a:pt x="235" y="39"/>
                </a:lnTo>
                <a:lnTo>
                  <a:pt x="236" y="39"/>
                </a:lnTo>
                <a:lnTo>
                  <a:pt x="236" y="39"/>
                </a:lnTo>
                <a:lnTo>
                  <a:pt x="236" y="39"/>
                </a:lnTo>
                <a:lnTo>
                  <a:pt x="236" y="39"/>
                </a:lnTo>
                <a:lnTo>
                  <a:pt x="236" y="39"/>
                </a:lnTo>
                <a:lnTo>
                  <a:pt x="237" y="39"/>
                </a:lnTo>
                <a:lnTo>
                  <a:pt x="237" y="39"/>
                </a:lnTo>
                <a:lnTo>
                  <a:pt x="237" y="39"/>
                </a:lnTo>
                <a:lnTo>
                  <a:pt x="237" y="39"/>
                </a:lnTo>
                <a:lnTo>
                  <a:pt x="238" y="39"/>
                </a:lnTo>
                <a:lnTo>
                  <a:pt x="238" y="39"/>
                </a:lnTo>
                <a:lnTo>
                  <a:pt x="238" y="39"/>
                </a:lnTo>
                <a:lnTo>
                  <a:pt x="238" y="39"/>
                </a:lnTo>
                <a:lnTo>
                  <a:pt x="239" y="39"/>
                </a:lnTo>
                <a:lnTo>
                  <a:pt x="239" y="39"/>
                </a:lnTo>
                <a:lnTo>
                  <a:pt x="239" y="39"/>
                </a:lnTo>
                <a:lnTo>
                  <a:pt x="239" y="39"/>
                </a:lnTo>
                <a:lnTo>
                  <a:pt x="239" y="39"/>
                </a:lnTo>
                <a:lnTo>
                  <a:pt x="240" y="39"/>
                </a:lnTo>
                <a:lnTo>
                  <a:pt x="240" y="39"/>
                </a:lnTo>
                <a:lnTo>
                  <a:pt x="240" y="39"/>
                </a:lnTo>
                <a:lnTo>
                  <a:pt x="240" y="39"/>
                </a:lnTo>
                <a:lnTo>
                  <a:pt x="241" y="39"/>
                </a:lnTo>
                <a:lnTo>
                  <a:pt x="241" y="39"/>
                </a:lnTo>
                <a:lnTo>
                  <a:pt x="241" y="39"/>
                </a:lnTo>
                <a:lnTo>
                  <a:pt x="241" y="39"/>
                </a:lnTo>
                <a:lnTo>
                  <a:pt x="242" y="39"/>
                </a:lnTo>
                <a:lnTo>
                  <a:pt x="242" y="39"/>
                </a:lnTo>
                <a:lnTo>
                  <a:pt x="242" y="39"/>
                </a:lnTo>
                <a:lnTo>
                  <a:pt x="242" y="39"/>
                </a:lnTo>
                <a:lnTo>
                  <a:pt x="242" y="39"/>
                </a:lnTo>
                <a:lnTo>
                  <a:pt x="243" y="39"/>
                </a:lnTo>
                <a:lnTo>
                  <a:pt x="243" y="39"/>
                </a:lnTo>
                <a:lnTo>
                  <a:pt x="243" y="39"/>
                </a:lnTo>
                <a:lnTo>
                  <a:pt x="244" y="39"/>
                </a:lnTo>
                <a:lnTo>
                  <a:pt x="244" y="39"/>
                </a:lnTo>
                <a:lnTo>
                  <a:pt x="244" y="39"/>
                </a:lnTo>
                <a:lnTo>
                  <a:pt x="244" y="39"/>
                </a:lnTo>
                <a:lnTo>
                  <a:pt x="245" y="39"/>
                </a:lnTo>
                <a:lnTo>
                  <a:pt x="245" y="39"/>
                </a:lnTo>
                <a:lnTo>
                  <a:pt x="245" y="39"/>
                </a:lnTo>
                <a:lnTo>
                  <a:pt x="245" y="39"/>
                </a:lnTo>
                <a:lnTo>
                  <a:pt x="245" y="39"/>
                </a:lnTo>
                <a:lnTo>
                  <a:pt x="246" y="39"/>
                </a:lnTo>
                <a:lnTo>
                  <a:pt x="246" y="39"/>
                </a:lnTo>
                <a:lnTo>
                  <a:pt x="246" y="39"/>
                </a:lnTo>
                <a:lnTo>
                  <a:pt x="246" y="39"/>
                </a:lnTo>
                <a:lnTo>
                  <a:pt x="247" y="39"/>
                </a:lnTo>
                <a:lnTo>
                  <a:pt x="247" y="39"/>
                </a:lnTo>
                <a:lnTo>
                  <a:pt x="247" y="39"/>
                </a:lnTo>
                <a:lnTo>
                  <a:pt x="247" y="39"/>
                </a:lnTo>
                <a:lnTo>
                  <a:pt x="248" y="39"/>
                </a:lnTo>
                <a:lnTo>
                  <a:pt x="248" y="39"/>
                </a:lnTo>
                <a:lnTo>
                  <a:pt x="248" y="39"/>
                </a:lnTo>
                <a:lnTo>
                  <a:pt x="248" y="39"/>
                </a:lnTo>
                <a:lnTo>
                  <a:pt x="248" y="39"/>
                </a:lnTo>
                <a:lnTo>
                  <a:pt x="249" y="39"/>
                </a:lnTo>
                <a:lnTo>
                  <a:pt x="249" y="39"/>
                </a:lnTo>
                <a:lnTo>
                  <a:pt x="249" y="39"/>
                </a:lnTo>
                <a:lnTo>
                  <a:pt x="249" y="39"/>
                </a:lnTo>
                <a:lnTo>
                  <a:pt x="250" y="39"/>
                </a:lnTo>
                <a:lnTo>
                  <a:pt x="250" y="39"/>
                </a:lnTo>
                <a:lnTo>
                  <a:pt x="250" y="39"/>
                </a:lnTo>
                <a:lnTo>
                  <a:pt x="250" y="39"/>
                </a:lnTo>
                <a:lnTo>
                  <a:pt x="251" y="39"/>
                </a:lnTo>
                <a:lnTo>
                  <a:pt x="251" y="39"/>
                </a:lnTo>
                <a:lnTo>
                  <a:pt x="251" y="39"/>
                </a:lnTo>
                <a:lnTo>
                  <a:pt x="251" y="39"/>
                </a:lnTo>
                <a:lnTo>
                  <a:pt x="252" y="39"/>
                </a:lnTo>
                <a:lnTo>
                  <a:pt x="252" y="39"/>
                </a:lnTo>
                <a:lnTo>
                  <a:pt x="252" y="39"/>
                </a:lnTo>
                <a:lnTo>
                  <a:pt x="252" y="39"/>
                </a:lnTo>
                <a:lnTo>
                  <a:pt x="253" y="39"/>
                </a:lnTo>
                <a:lnTo>
                  <a:pt x="253" y="39"/>
                </a:lnTo>
                <a:lnTo>
                  <a:pt x="253" y="39"/>
                </a:lnTo>
                <a:lnTo>
                  <a:pt x="253" y="39"/>
                </a:lnTo>
                <a:lnTo>
                  <a:pt x="254" y="39"/>
                </a:lnTo>
                <a:lnTo>
                  <a:pt x="254" y="39"/>
                </a:lnTo>
                <a:lnTo>
                  <a:pt x="254" y="39"/>
                </a:lnTo>
                <a:lnTo>
                  <a:pt x="254" y="39"/>
                </a:lnTo>
                <a:lnTo>
                  <a:pt x="254" y="39"/>
                </a:lnTo>
                <a:lnTo>
                  <a:pt x="255" y="39"/>
                </a:lnTo>
                <a:lnTo>
                  <a:pt x="255" y="39"/>
                </a:lnTo>
                <a:lnTo>
                  <a:pt x="255" y="39"/>
                </a:lnTo>
                <a:lnTo>
                  <a:pt x="255" y="39"/>
                </a:lnTo>
                <a:lnTo>
                  <a:pt x="256" y="39"/>
                </a:lnTo>
                <a:lnTo>
                  <a:pt x="256" y="39"/>
                </a:lnTo>
                <a:lnTo>
                  <a:pt x="256" y="39"/>
                </a:lnTo>
                <a:lnTo>
                  <a:pt x="256" y="39"/>
                </a:lnTo>
                <a:lnTo>
                  <a:pt x="257" y="39"/>
                </a:lnTo>
                <a:lnTo>
                  <a:pt x="257" y="39"/>
                </a:lnTo>
                <a:lnTo>
                  <a:pt x="257" y="39"/>
                </a:lnTo>
                <a:lnTo>
                  <a:pt x="257" y="39"/>
                </a:lnTo>
                <a:lnTo>
                  <a:pt x="257" y="39"/>
                </a:lnTo>
                <a:lnTo>
                  <a:pt x="258" y="39"/>
                </a:lnTo>
                <a:lnTo>
                  <a:pt x="258" y="39"/>
                </a:lnTo>
                <a:lnTo>
                  <a:pt x="258" y="39"/>
                </a:lnTo>
                <a:lnTo>
                  <a:pt x="258" y="39"/>
                </a:lnTo>
                <a:lnTo>
                  <a:pt x="259" y="39"/>
                </a:lnTo>
                <a:lnTo>
                  <a:pt x="259" y="39"/>
                </a:lnTo>
                <a:lnTo>
                  <a:pt x="259" y="39"/>
                </a:lnTo>
                <a:lnTo>
                  <a:pt x="260" y="39"/>
                </a:lnTo>
                <a:lnTo>
                  <a:pt x="260" y="39"/>
                </a:lnTo>
                <a:lnTo>
                  <a:pt x="260" y="39"/>
                </a:lnTo>
                <a:lnTo>
                  <a:pt x="260" y="39"/>
                </a:lnTo>
                <a:lnTo>
                  <a:pt x="260" y="39"/>
                </a:lnTo>
                <a:lnTo>
                  <a:pt x="261" y="39"/>
                </a:lnTo>
                <a:lnTo>
                  <a:pt x="261" y="39"/>
                </a:lnTo>
                <a:lnTo>
                  <a:pt x="261" y="39"/>
                </a:lnTo>
                <a:lnTo>
                  <a:pt x="261" y="39"/>
                </a:lnTo>
                <a:lnTo>
                  <a:pt x="262" y="39"/>
                </a:lnTo>
                <a:lnTo>
                  <a:pt x="262" y="39"/>
                </a:lnTo>
                <a:lnTo>
                  <a:pt x="262" y="39"/>
                </a:lnTo>
                <a:lnTo>
                  <a:pt x="262" y="39"/>
                </a:lnTo>
                <a:lnTo>
                  <a:pt x="263" y="39"/>
                </a:lnTo>
                <a:lnTo>
                  <a:pt x="263" y="39"/>
                </a:lnTo>
                <a:lnTo>
                  <a:pt x="263" y="39"/>
                </a:lnTo>
                <a:lnTo>
                  <a:pt x="263" y="39"/>
                </a:lnTo>
                <a:lnTo>
                  <a:pt x="263" y="39"/>
                </a:lnTo>
                <a:lnTo>
                  <a:pt x="264" y="39"/>
                </a:lnTo>
                <a:lnTo>
                  <a:pt x="264" y="39"/>
                </a:lnTo>
                <a:lnTo>
                  <a:pt x="264" y="39"/>
                </a:lnTo>
                <a:lnTo>
                  <a:pt x="264" y="39"/>
                </a:lnTo>
                <a:lnTo>
                  <a:pt x="265" y="39"/>
                </a:lnTo>
                <a:lnTo>
                  <a:pt x="265" y="39"/>
                </a:lnTo>
                <a:lnTo>
                  <a:pt x="265" y="39"/>
                </a:lnTo>
                <a:lnTo>
                  <a:pt x="265" y="39"/>
                </a:lnTo>
                <a:lnTo>
                  <a:pt x="266" y="39"/>
                </a:lnTo>
                <a:lnTo>
                  <a:pt x="266" y="39"/>
                </a:lnTo>
                <a:lnTo>
                  <a:pt x="266" y="39"/>
                </a:lnTo>
                <a:lnTo>
                  <a:pt x="266" y="39"/>
                </a:lnTo>
                <a:lnTo>
                  <a:pt x="266" y="39"/>
                </a:lnTo>
                <a:lnTo>
                  <a:pt x="267" y="39"/>
                </a:lnTo>
                <a:lnTo>
                  <a:pt x="267" y="39"/>
                </a:lnTo>
                <a:lnTo>
                  <a:pt x="267" y="39"/>
                </a:lnTo>
                <a:lnTo>
                  <a:pt x="268" y="39"/>
                </a:lnTo>
                <a:lnTo>
                  <a:pt x="268" y="39"/>
                </a:lnTo>
                <a:lnTo>
                  <a:pt x="268" y="39"/>
                </a:lnTo>
                <a:lnTo>
                  <a:pt x="268" y="39"/>
                </a:lnTo>
                <a:lnTo>
                  <a:pt x="269" y="39"/>
                </a:lnTo>
                <a:lnTo>
                  <a:pt x="269" y="39"/>
                </a:lnTo>
                <a:lnTo>
                  <a:pt x="269" y="39"/>
                </a:lnTo>
                <a:lnTo>
                  <a:pt x="269" y="39"/>
                </a:lnTo>
                <a:lnTo>
                  <a:pt x="270" y="39"/>
                </a:lnTo>
                <a:lnTo>
                  <a:pt x="270" y="39"/>
                </a:lnTo>
                <a:lnTo>
                  <a:pt x="270" y="39"/>
                </a:lnTo>
                <a:lnTo>
                  <a:pt x="270" y="39"/>
                </a:lnTo>
                <a:lnTo>
                  <a:pt x="270" y="39"/>
                </a:lnTo>
                <a:lnTo>
                  <a:pt x="271" y="39"/>
                </a:lnTo>
                <a:lnTo>
                  <a:pt x="271" y="39"/>
                </a:lnTo>
                <a:lnTo>
                  <a:pt x="271" y="39"/>
                </a:lnTo>
                <a:lnTo>
                  <a:pt x="271" y="39"/>
                </a:lnTo>
                <a:lnTo>
                  <a:pt x="272" y="39"/>
                </a:lnTo>
                <a:lnTo>
                  <a:pt x="272" y="39"/>
                </a:lnTo>
                <a:lnTo>
                  <a:pt x="272" y="39"/>
                </a:lnTo>
                <a:lnTo>
                  <a:pt x="272" y="39"/>
                </a:lnTo>
                <a:lnTo>
                  <a:pt x="273" y="39"/>
                </a:lnTo>
                <a:lnTo>
                  <a:pt x="273" y="39"/>
                </a:lnTo>
                <a:lnTo>
                  <a:pt x="273" y="39"/>
                </a:lnTo>
                <a:lnTo>
                  <a:pt x="273" y="39"/>
                </a:lnTo>
                <a:lnTo>
                  <a:pt x="273" y="39"/>
                </a:lnTo>
                <a:lnTo>
                  <a:pt x="274" y="39"/>
                </a:lnTo>
                <a:lnTo>
                  <a:pt x="274" y="39"/>
                </a:lnTo>
                <a:lnTo>
                  <a:pt x="274" y="39"/>
                </a:lnTo>
                <a:lnTo>
                  <a:pt x="275" y="39"/>
                </a:lnTo>
                <a:lnTo>
                  <a:pt x="275" y="39"/>
                </a:lnTo>
                <a:lnTo>
                  <a:pt x="275" y="39"/>
                </a:lnTo>
                <a:lnTo>
                  <a:pt x="275" y="39"/>
                </a:lnTo>
                <a:lnTo>
                  <a:pt x="276" y="39"/>
                </a:lnTo>
                <a:lnTo>
                  <a:pt x="276" y="39"/>
                </a:lnTo>
                <a:lnTo>
                  <a:pt x="276" y="39"/>
                </a:lnTo>
                <a:lnTo>
                  <a:pt x="276" y="39"/>
                </a:lnTo>
                <a:lnTo>
                  <a:pt x="276" y="39"/>
                </a:lnTo>
                <a:lnTo>
                  <a:pt x="277" y="39"/>
                </a:lnTo>
                <a:lnTo>
                  <a:pt x="277" y="39"/>
                </a:lnTo>
                <a:lnTo>
                  <a:pt x="277" y="39"/>
                </a:lnTo>
                <a:lnTo>
                  <a:pt x="277" y="39"/>
                </a:lnTo>
                <a:lnTo>
                  <a:pt x="278" y="39"/>
                </a:lnTo>
                <a:lnTo>
                  <a:pt x="278" y="39"/>
                </a:lnTo>
                <a:lnTo>
                  <a:pt x="278" y="39"/>
                </a:lnTo>
                <a:lnTo>
                  <a:pt x="278" y="39"/>
                </a:lnTo>
                <a:lnTo>
                  <a:pt x="279" y="39"/>
                </a:lnTo>
                <a:lnTo>
                  <a:pt x="279" y="39"/>
                </a:lnTo>
                <a:lnTo>
                  <a:pt x="279" y="39"/>
                </a:lnTo>
                <a:lnTo>
                  <a:pt x="279" y="39"/>
                </a:lnTo>
                <a:lnTo>
                  <a:pt x="279" y="39"/>
                </a:lnTo>
                <a:lnTo>
                  <a:pt x="280" y="39"/>
                </a:lnTo>
                <a:lnTo>
                  <a:pt x="280" y="39"/>
                </a:lnTo>
                <a:lnTo>
                  <a:pt x="280" y="39"/>
                </a:lnTo>
                <a:lnTo>
                  <a:pt x="280" y="39"/>
                </a:lnTo>
                <a:lnTo>
                  <a:pt x="281" y="39"/>
                </a:lnTo>
                <a:lnTo>
                  <a:pt x="281" y="39"/>
                </a:lnTo>
                <a:lnTo>
                  <a:pt x="281" y="39"/>
                </a:lnTo>
                <a:lnTo>
                  <a:pt x="281" y="39"/>
                </a:lnTo>
                <a:lnTo>
                  <a:pt x="282" y="39"/>
                </a:lnTo>
                <a:lnTo>
                  <a:pt x="282" y="39"/>
                </a:lnTo>
                <a:lnTo>
                  <a:pt x="282" y="39"/>
                </a:lnTo>
                <a:lnTo>
                  <a:pt x="282" y="39"/>
                </a:lnTo>
                <a:lnTo>
                  <a:pt x="283" y="39"/>
                </a:lnTo>
                <a:lnTo>
                  <a:pt x="283" y="39"/>
                </a:lnTo>
                <a:lnTo>
                  <a:pt x="283" y="39"/>
                </a:lnTo>
                <a:lnTo>
                  <a:pt x="283" y="39"/>
                </a:lnTo>
                <a:lnTo>
                  <a:pt x="284" y="39"/>
                </a:lnTo>
                <a:lnTo>
                  <a:pt x="284" y="39"/>
                </a:lnTo>
                <a:lnTo>
                  <a:pt x="284" y="39"/>
                </a:lnTo>
                <a:lnTo>
                  <a:pt x="284" y="39"/>
                </a:lnTo>
                <a:lnTo>
                  <a:pt x="285" y="39"/>
                </a:lnTo>
                <a:lnTo>
                  <a:pt x="285" y="39"/>
                </a:lnTo>
                <a:lnTo>
                  <a:pt x="285" y="39"/>
                </a:lnTo>
                <a:lnTo>
                  <a:pt x="285" y="39"/>
                </a:lnTo>
                <a:lnTo>
                  <a:pt x="285" y="39"/>
                </a:lnTo>
                <a:lnTo>
                  <a:pt x="286" y="39"/>
                </a:lnTo>
                <a:lnTo>
                  <a:pt x="286" y="39"/>
                </a:lnTo>
                <a:lnTo>
                  <a:pt x="286" y="39"/>
                </a:lnTo>
                <a:lnTo>
                  <a:pt x="286" y="39"/>
                </a:lnTo>
                <a:lnTo>
                  <a:pt x="287" y="39"/>
                </a:lnTo>
                <a:lnTo>
                  <a:pt x="287" y="39"/>
                </a:lnTo>
                <a:lnTo>
                  <a:pt x="287" y="39"/>
                </a:lnTo>
                <a:lnTo>
                  <a:pt x="287" y="39"/>
                </a:lnTo>
                <a:lnTo>
                  <a:pt x="288" y="39"/>
                </a:lnTo>
                <a:lnTo>
                  <a:pt x="288" y="39"/>
                </a:lnTo>
                <a:lnTo>
                  <a:pt x="288" y="39"/>
                </a:lnTo>
                <a:lnTo>
                  <a:pt x="288" y="39"/>
                </a:lnTo>
                <a:lnTo>
                  <a:pt x="288" y="39"/>
                </a:lnTo>
                <a:lnTo>
                  <a:pt x="289" y="39"/>
                </a:lnTo>
                <a:lnTo>
                  <a:pt x="289" y="39"/>
                </a:lnTo>
                <a:lnTo>
                  <a:pt x="289" y="39"/>
                </a:lnTo>
                <a:lnTo>
                  <a:pt x="289" y="39"/>
                </a:lnTo>
                <a:lnTo>
                  <a:pt x="290" y="39"/>
                </a:lnTo>
                <a:lnTo>
                  <a:pt x="290" y="39"/>
                </a:lnTo>
                <a:lnTo>
                  <a:pt x="290" y="39"/>
                </a:lnTo>
                <a:lnTo>
                  <a:pt x="291" y="39"/>
                </a:lnTo>
                <a:lnTo>
                  <a:pt x="291" y="39"/>
                </a:lnTo>
                <a:lnTo>
                  <a:pt x="291" y="39"/>
                </a:lnTo>
                <a:lnTo>
                  <a:pt x="291" y="39"/>
                </a:lnTo>
                <a:lnTo>
                  <a:pt x="291" y="39"/>
                </a:lnTo>
                <a:lnTo>
                  <a:pt x="292" y="39"/>
                </a:lnTo>
                <a:lnTo>
                  <a:pt x="292" y="39"/>
                </a:lnTo>
                <a:lnTo>
                  <a:pt x="292" y="39"/>
                </a:lnTo>
                <a:lnTo>
                  <a:pt x="292" y="39"/>
                </a:lnTo>
                <a:lnTo>
                  <a:pt x="293" y="39"/>
                </a:lnTo>
                <a:lnTo>
                  <a:pt x="293" y="39"/>
                </a:lnTo>
                <a:lnTo>
                  <a:pt x="293" y="39"/>
                </a:lnTo>
                <a:lnTo>
                  <a:pt x="293" y="39"/>
                </a:lnTo>
                <a:lnTo>
                  <a:pt x="294" y="39"/>
                </a:lnTo>
                <a:lnTo>
                  <a:pt x="294" y="39"/>
                </a:lnTo>
                <a:lnTo>
                  <a:pt x="294" y="39"/>
                </a:lnTo>
                <a:lnTo>
                  <a:pt x="294" y="39"/>
                </a:lnTo>
                <a:lnTo>
                  <a:pt x="294" y="39"/>
                </a:lnTo>
                <a:lnTo>
                  <a:pt x="295" y="39"/>
                </a:lnTo>
                <a:lnTo>
                  <a:pt x="295" y="39"/>
                </a:lnTo>
                <a:lnTo>
                  <a:pt x="295" y="39"/>
                </a:lnTo>
                <a:lnTo>
                  <a:pt x="295" y="39"/>
                </a:lnTo>
                <a:lnTo>
                  <a:pt x="296" y="39"/>
                </a:lnTo>
                <a:lnTo>
                  <a:pt x="296" y="39"/>
                </a:lnTo>
                <a:lnTo>
                  <a:pt x="296" y="39"/>
                </a:lnTo>
                <a:lnTo>
                  <a:pt x="296" y="39"/>
                </a:lnTo>
                <a:lnTo>
                  <a:pt x="297" y="39"/>
                </a:lnTo>
                <a:lnTo>
                  <a:pt x="297" y="39"/>
                </a:lnTo>
                <a:lnTo>
                  <a:pt x="297" y="39"/>
                </a:lnTo>
                <a:lnTo>
                  <a:pt x="297" y="39"/>
                </a:lnTo>
                <a:lnTo>
                  <a:pt x="297" y="39"/>
                </a:lnTo>
                <a:lnTo>
                  <a:pt x="298" y="39"/>
                </a:lnTo>
                <a:lnTo>
                  <a:pt x="298" y="39"/>
                </a:lnTo>
                <a:lnTo>
                  <a:pt x="298" y="39"/>
                </a:lnTo>
                <a:lnTo>
                  <a:pt x="299" y="39"/>
                </a:lnTo>
                <a:lnTo>
                  <a:pt x="299" y="39"/>
                </a:lnTo>
                <a:lnTo>
                  <a:pt x="299" y="39"/>
                </a:lnTo>
                <a:lnTo>
                  <a:pt x="299" y="39"/>
                </a:lnTo>
                <a:lnTo>
                  <a:pt x="300" y="39"/>
                </a:lnTo>
                <a:lnTo>
                  <a:pt x="300" y="39"/>
                </a:lnTo>
                <a:lnTo>
                  <a:pt x="300" y="39"/>
                </a:lnTo>
                <a:lnTo>
                  <a:pt x="300" y="39"/>
                </a:lnTo>
                <a:lnTo>
                  <a:pt x="300" y="39"/>
                </a:lnTo>
                <a:lnTo>
                  <a:pt x="301" y="39"/>
                </a:lnTo>
                <a:lnTo>
                  <a:pt x="301" y="39"/>
                </a:lnTo>
                <a:lnTo>
                  <a:pt x="301" y="39"/>
                </a:lnTo>
                <a:lnTo>
                  <a:pt x="301" y="39"/>
                </a:lnTo>
                <a:lnTo>
                  <a:pt x="302" y="39"/>
                </a:lnTo>
                <a:lnTo>
                  <a:pt x="302" y="39"/>
                </a:lnTo>
                <a:lnTo>
                  <a:pt x="302" y="39"/>
                </a:lnTo>
                <a:lnTo>
                  <a:pt x="302" y="39"/>
                </a:lnTo>
                <a:lnTo>
                  <a:pt x="303" y="39"/>
                </a:lnTo>
                <a:lnTo>
                  <a:pt x="303" y="39"/>
                </a:lnTo>
                <a:lnTo>
                  <a:pt x="303" y="39"/>
                </a:lnTo>
                <a:lnTo>
                  <a:pt x="303" y="39"/>
                </a:lnTo>
                <a:lnTo>
                  <a:pt x="303" y="39"/>
                </a:lnTo>
                <a:lnTo>
                  <a:pt x="304" y="39"/>
                </a:lnTo>
                <a:lnTo>
                  <a:pt x="304" y="39"/>
                </a:lnTo>
                <a:lnTo>
                  <a:pt x="304" y="39"/>
                </a:lnTo>
                <a:lnTo>
                  <a:pt x="304" y="39"/>
                </a:lnTo>
                <a:lnTo>
                  <a:pt x="305" y="39"/>
                </a:lnTo>
                <a:lnTo>
                  <a:pt x="305" y="39"/>
                </a:lnTo>
                <a:lnTo>
                  <a:pt x="305" y="39"/>
                </a:lnTo>
                <a:lnTo>
                  <a:pt x="305" y="39"/>
                </a:lnTo>
                <a:lnTo>
                  <a:pt x="306" y="39"/>
                </a:lnTo>
                <a:lnTo>
                  <a:pt x="306" y="39"/>
                </a:lnTo>
                <a:lnTo>
                  <a:pt x="306" y="39"/>
                </a:lnTo>
                <a:lnTo>
                  <a:pt x="306" y="39"/>
                </a:lnTo>
                <a:lnTo>
                  <a:pt x="307" y="39"/>
                </a:lnTo>
                <a:lnTo>
                  <a:pt x="307" y="39"/>
                </a:lnTo>
                <a:lnTo>
                  <a:pt x="307" y="39"/>
                </a:lnTo>
                <a:lnTo>
                  <a:pt x="307" y="39"/>
                </a:lnTo>
                <a:lnTo>
                  <a:pt x="308" y="39"/>
                </a:lnTo>
                <a:lnTo>
                  <a:pt x="308" y="39"/>
                </a:lnTo>
                <a:lnTo>
                  <a:pt x="308" y="39"/>
                </a:lnTo>
                <a:lnTo>
                  <a:pt x="308" y="39"/>
                </a:lnTo>
                <a:lnTo>
                  <a:pt x="309" y="39"/>
                </a:lnTo>
                <a:lnTo>
                  <a:pt x="309" y="39"/>
                </a:lnTo>
                <a:lnTo>
                  <a:pt x="309" y="39"/>
                </a:lnTo>
                <a:lnTo>
                  <a:pt x="309" y="39"/>
                </a:lnTo>
                <a:lnTo>
                  <a:pt x="309" y="39"/>
                </a:lnTo>
                <a:lnTo>
                  <a:pt x="310" y="39"/>
                </a:lnTo>
                <a:lnTo>
                  <a:pt x="310" y="39"/>
                </a:lnTo>
                <a:lnTo>
                  <a:pt x="310" y="39"/>
                </a:lnTo>
                <a:lnTo>
                  <a:pt x="310" y="39"/>
                </a:lnTo>
                <a:lnTo>
                  <a:pt x="311" y="39"/>
                </a:lnTo>
                <a:lnTo>
                  <a:pt x="311" y="39"/>
                </a:lnTo>
                <a:lnTo>
                  <a:pt x="311" y="39"/>
                </a:lnTo>
                <a:lnTo>
                  <a:pt x="311" y="39"/>
                </a:lnTo>
                <a:lnTo>
                  <a:pt x="312" y="39"/>
                </a:lnTo>
                <a:lnTo>
                  <a:pt x="312" y="39"/>
                </a:lnTo>
                <a:lnTo>
                  <a:pt x="312" y="39"/>
                </a:lnTo>
                <a:lnTo>
                  <a:pt x="312" y="39"/>
                </a:lnTo>
                <a:lnTo>
                  <a:pt x="312" y="39"/>
                </a:lnTo>
                <a:lnTo>
                  <a:pt x="313" y="39"/>
                </a:lnTo>
                <a:lnTo>
                  <a:pt x="313" y="39"/>
                </a:lnTo>
                <a:lnTo>
                  <a:pt x="313" y="39"/>
                </a:lnTo>
                <a:lnTo>
                  <a:pt x="314" y="39"/>
                </a:lnTo>
                <a:lnTo>
                  <a:pt x="314" y="39"/>
                </a:lnTo>
                <a:lnTo>
                  <a:pt x="314" y="39"/>
                </a:lnTo>
                <a:lnTo>
                  <a:pt x="314" y="39"/>
                </a:lnTo>
                <a:lnTo>
                  <a:pt x="315" y="39"/>
                </a:lnTo>
                <a:lnTo>
                  <a:pt x="315" y="39"/>
                </a:lnTo>
                <a:lnTo>
                  <a:pt x="315" y="39"/>
                </a:lnTo>
                <a:lnTo>
                  <a:pt x="315" y="39"/>
                </a:lnTo>
                <a:lnTo>
                  <a:pt x="316" y="39"/>
                </a:lnTo>
                <a:lnTo>
                  <a:pt x="316" y="39"/>
                </a:lnTo>
                <a:lnTo>
                  <a:pt x="316" y="39"/>
                </a:lnTo>
                <a:lnTo>
                  <a:pt x="316" y="39"/>
                </a:lnTo>
                <a:lnTo>
                  <a:pt x="316" y="39"/>
                </a:lnTo>
                <a:lnTo>
                  <a:pt x="317" y="39"/>
                </a:lnTo>
                <a:lnTo>
                  <a:pt x="317" y="39"/>
                </a:lnTo>
                <a:lnTo>
                  <a:pt x="317" y="39"/>
                </a:lnTo>
                <a:lnTo>
                  <a:pt x="317" y="39"/>
                </a:lnTo>
                <a:lnTo>
                  <a:pt x="318" y="39"/>
                </a:lnTo>
                <a:lnTo>
                  <a:pt x="318" y="39"/>
                </a:lnTo>
                <a:lnTo>
                  <a:pt x="318" y="39"/>
                </a:lnTo>
                <a:lnTo>
                  <a:pt x="318" y="39"/>
                </a:lnTo>
                <a:lnTo>
                  <a:pt x="319" y="39"/>
                </a:lnTo>
                <a:lnTo>
                  <a:pt x="319" y="39"/>
                </a:lnTo>
                <a:lnTo>
                  <a:pt x="319" y="39"/>
                </a:lnTo>
                <a:lnTo>
                  <a:pt x="319" y="39"/>
                </a:lnTo>
                <a:lnTo>
                  <a:pt x="319" y="39"/>
                </a:lnTo>
                <a:lnTo>
                  <a:pt x="320" y="39"/>
                </a:lnTo>
                <a:lnTo>
                  <a:pt x="320" y="39"/>
                </a:lnTo>
                <a:lnTo>
                  <a:pt x="320" y="39"/>
                </a:lnTo>
                <a:lnTo>
                  <a:pt x="320" y="39"/>
                </a:lnTo>
                <a:lnTo>
                  <a:pt x="321" y="39"/>
                </a:lnTo>
                <a:lnTo>
                  <a:pt x="321" y="39"/>
                </a:lnTo>
                <a:lnTo>
                  <a:pt x="321" y="39"/>
                </a:lnTo>
                <a:lnTo>
                  <a:pt x="322" y="39"/>
                </a:lnTo>
                <a:lnTo>
                  <a:pt x="322" y="39"/>
                </a:lnTo>
                <a:lnTo>
                  <a:pt x="322" y="39"/>
                </a:lnTo>
                <a:lnTo>
                  <a:pt x="322" y="39"/>
                </a:lnTo>
                <a:lnTo>
                  <a:pt x="322" y="39"/>
                </a:lnTo>
                <a:lnTo>
                  <a:pt x="323" y="39"/>
                </a:lnTo>
                <a:lnTo>
                  <a:pt x="323" y="39"/>
                </a:lnTo>
                <a:lnTo>
                  <a:pt x="323" y="39"/>
                </a:lnTo>
                <a:lnTo>
                  <a:pt x="323" y="39"/>
                </a:lnTo>
                <a:lnTo>
                  <a:pt x="324" y="39"/>
                </a:lnTo>
                <a:lnTo>
                  <a:pt x="324" y="39"/>
                </a:lnTo>
                <a:lnTo>
                  <a:pt x="324" y="39"/>
                </a:lnTo>
                <a:lnTo>
                  <a:pt x="324" y="39"/>
                </a:lnTo>
                <a:lnTo>
                  <a:pt x="325" y="39"/>
                </a:lnTo>
                <a:lnTo>
                  <a:pt x="325" y="39"/>
                </a:lnTo>
                <a:lnTo>
                  <a:pt x="325" y="39"/>
                </a:lnTo>
                <a:lnTo>
                  <a:pt x="325" y="39"/>
                </a:lnTo>
                <a:lnTo>
                  <a:pt x="325" y="39"/>
                </a:lnTo>
                <a:lnTo>
                  <a:pt x="326" y="39"/>
                </a:lnTo>
                <a:lnTo>
                  <a:pt x="326" y="39"/>
                </a:lnTo>
                <a:lnTo>
                  <a:pt x="326" y="39"/>
                </a:lnTo>
                <a:lnTo>
                  <a:pt x="326" y="39"/>
                </a:lnTo>
                <a:lnTo>
                  <a:pt x="327" y="39"/>
                </a:lnTo>
                <a:lnTo>
                  <a:pt x="327" y="39"/>
                </a:lnTo>
                <a:lnTo>
                  <a:pt x="327" y="39"/>
                </a:lnTo>
                <a:lnTo>
                  <a:pt x="327" y="39"/>
                </a:lnTo>
                <a:lnTo>
                  <a:pt x="328" y="39"/>
                </a:lnTo>
                <a:lnTo>
                  <a:pt x="328" y="39"/>
                </a:lnTo>
                <a:lnTo>
                  <a:pt x="328" y="39"/>
                </a:lnTo>
                <a:lnTo>
                  <a:pt x="328" y="39"/>
                </a:lnTo>
                <a:lnTo>
                  <a:pt x="328" y="39"/>
                </a:lnTo>
                <a:lnTo>
                  <a:pt x="329" y="39"/>
                </a:lnTo>
                <a:lnTo>
                  <a:pt x="329" y="39"/>
                </a:lnTo>
                <a:lnTo>
                  <a:pt x="329" y="39"/>
                </a:lnTo>
                <a:lnTo>
                  <a:pt x="330" y="39"/>
                </a:lnTo>
                <a:lnTo>
                  <a:pt x="330" y="39"/>
                </a:lnTo>
                <a:lnTo>
                  <a:pt x="330" y="39"/>
                </a:lnTo>
                <a:lnTo>
                  <a:pt x="330" y="39"/>
                </a:lnTo>
                <a:lnTo>
                  <a:pt x="331" y="39"/>
                </a:lnTo>
                <a:lnTo>
                  <a:pt x="331" y="39"/>
                </a:lnTo>
                <a:lnTo>
                  <a:pt x="331" y="39"/>
                </a:lnTo>
                <a:lnTo>
                  <a:pt x="331" y="39"/>
                </a:lnTo>
                <a:lnTo>
                  <a:pt x="331" y="39"/>
                </a:lnTo>
                <a:lnTo>
                  <a:pt x="332" y="39"/>
                </a:lnTo>
                <a:lnTo>
                  <a:pt x="332" y="39"/>
                </a:lnTo>
                <a:lnTo>
                  <a:pt x="332" y="39"/>
                </a:lnTo>
                <a:lnTo>
                  <a:pt x="332" y="39"/>
                </a:lnTo>
                <a:lnTo>
                  <a:pt x="333" y="39"/>
                </a:lnTo>
                <a:lnTo>
                  <a:pt x="333" y="39"/>
                </a:lnTo>
                <a:lnTo>
                  <a:pt x="333" y="39"/>
                </a:lnTo>
                <a:lnTo>
                  <a:pt x="333" y="39"/>
                </a:lnTo>
                <a:lnTo>
                  <a:pt x="334" y="39"/>
                </a:lnTo>
                <a:lnTo>
                  <a:pt x="334" y="39"/>
                </a:lnTo>
                <a:lnTo>
                  <a:pt x="334" y="39"/>
                </a:lnTo>
                <a:lnTo>
                  <a:pt x="334" y="39"/>
                </a:lnTo>
                <a:lnTo>
                  <a:pt x="334" y="39"/>
                </a:lnTo>
                <a:lnTo>
                  <a:pt x="335" y="39"/>
                </a:lnTo>
                <a:lnTo>
                  <a:pt x="335" y="39"/>
                </a:lnTo>
                <a:lnTo>
                  <a:pt x="335" y="39"/>
                </a:lnTo>
                <a:lnTo>
                  <a:pt x="335" y="39"/>
                </a:lnTo>
                <a:lnTo>
                  <a:pt x="336" y="39"/>
                </a:lnTo>
                <a:lnTo>
                  <a:pt x="336" y="39"/>
                </a:lnTo>
                <a:lnTo>
                  <a:pt x="336" y="39"/>
                </a:lnTo>
                <a:lnTo>
                  <a:pt x="336" y="39"/>
                </a:lnTo>
                <a:lnTo>
                  <a:pt x="337" y="39"/>
                </a:lnTo>
                <a:lnTo>
                  <a:pt x="337" y="39"/>
                </a:lnTo>
                <a:lnTo>
                  <a:pt x="337" y="39"/>
                </a:lnTo>
                <a:lnTo>
                  <a:pt x="337" y="39"/>
                </a:lnTo>
                <a:lnTo>
                  <a:pt x="338" y="39"/>
                </a:lnTo>
                <a:lnTo>
                  <a:pt x="338" y="39"/>
                </a:lnTo>
                <a:lnTo>
                  <a:pt x="338" y="39"/>
                </a:lnTo>
                <a:lnTo>
                  <a:pt x="338" y="39"/>
                </a:lnTo>
                <a:lnTo>
                  <a:pt x="339" y="39"/>
                </a:lnTo>
                <a:lnTo>
                  <a:pt x="339" y="39"/>
                </a:lnTo>
                <a:lnTo>
                  <a:pt x="339" y="39"/>
                </a:lnTo>
                <a:lnTo>
                  <a:pt x="339" y="39"/>
                </a:lnTo>
                <a:lnTo>
                  <a:pt x="340" y="39"/>
                </a:lnTo>
                <a:lnTo>
                  <a:pt x="340" y="39"/>
                </a:lnTo>
                <a:lnTo>
                  <a:pt x="340" y="39"/>
                </a:lnTo>
                <a:lnTo>
                  <a:pt x="340" y="39"/>
                </a:lnTo>
                <a:lnTo>
                  <a:pt x="340" y="39"/>
                </a:lnTo>
                <a:lnTo>
                  <a:pt x="341" y="39"/>
                </a:lnTo>
                <a:lnTo>
                  <a:pt x="341" y="39"/>
                </a:lnTo>
                <a:lnTo>
                  <a:pt x="341" y="39"/>
                </a:lnTo>
                <a:lnTo>
                  <a:pt x="341" y="39"/>
                </a:lnTo>
                <a:lnTo>
                  <a:pt x="342" y="39"/>
                </a:lnTo>
                <a:lnTo>
                  <a:pt x="342" y="39"/>
                </a:lnTo>
                <a:lnTo>
                  <a:pt x="342" y="39"/>
                </a:lnTo>
                <a:lnTo>
                  <a:pt x="342" y="39"/>
                </a:lnTo>
                <a:lnTo>
                  <a:pt x="343" y="39"/>
                </a:lnTo>
                <a:lnTo>
                  <a:pt x="343" y="39"/>
                </a:lnTo>
                <a:lnTo>
                  <a:pt x="343" y="39"/>
                </a:lnTo>
                <a:lnTo>
                  <a:pt x="343" y="39"/>
                </a:lnTo>
                <a:lnTo>
                  <a:pt x="343" y="39"/>
                </a:lnTo>
                <a:lnTo>
                  <a:pt x="344" y="39"/>
                </a:lnTo>
                <a:lnTo>
                  <a:pt x="344" y="39"/>
                </a:lnTo>
                <a:lnTo>
                  <a:pt x="344" y="39"/>
                </a:lnTo>
                <a:lnTo>
                  <a:pt x="344" y="39"/>
                </a:lnTo>
                <a:lnTo>
                  <a:pt x="345" y="39"/>
                </a:lnTo>
                <a:lnTo>
                  <a:pt x="345" y="39"/>
                </a:lnTo>
                <a:lnTo>
                  <a:pt x="345" y="39"/>
                </a:lnTo>
                <a:lnTo>
                  <a:pt x="346" y="39"/>
                </a:lnTo>
                <a:lnTo>
                  <a:pt x="346" y="39"/>
                </a:lnTo>
                <a:lnTo>
                  <a:pt x="346" y="39"/>
                </a:lnTo>
                <a:lnTo>
                  <a:pt x="346" y="39"/>
                </a:lnTo>
                <a:lnTo>
                  <a:pt x="346" y="39"/>
                </a:lnTo>
                <a:lnTo>
                  <a:pt x="347" y="39"/>
                </a:lnTo>
                <a:lnTo>
                  <a:pt x="347" y="39"/>
                </a:lnTo>
                <a:lnTo>
                  <a:pt x="347" y="39"/>
                </a:lnTo>
                <a:lnTo>
                  <a:pt x="347" y="39"/>
                </a:lnTo>
                <a:lnTo>
                  <a:pt x="348" y="39"/>
                </a:lnTo>
                <a:lnTo>
                  <a:pt x="348" y="39"/>
                </a:lnTo>
                <a:lnTo>
                  <a:pt x="348" y="39"/>
                </a:lnTo>
                <a:lnTo>
                  <a:pt x="348" y="39"/>
                </a:lnTo>
                <a:lnTo>
                  <a:pt x="349" y="39"/>
                </a:lnTo>
                <a:lnTo>
                  <a:pt x="349" y="39"/>
                </a:lnTo>
                <a:lnTo>
                  <a:pt x="349" y="39"/>
                </a:lnTo>
                <a:lnTo>
                  <a:pt x="349" y="39"/>
                </a:lnTo>
                <a:lnTo>
                  <a:pt x="349" y="39"/>
                </a:lnTo>
                <a:lnTo>
                  <a:pt x="350" y="39"/>
                </a:lnTo>
                <a:lnTo>
                  <a:pt x="350" y="39"/>
                </a:lnTo>
                <a:lnTo>
                  <a:pt x="350" y="39"/>
                </a:lnTo>
                <a:lnTo>
                  <a:pt x="350" y="39"/>
                </a:lnTo>
                <a:lnTo>
                  <a:pt x="351" y="39"/>
                </a:lnTo>
                <a:lnTo>
                  <a:pt x="351" y="39"/>
                </a:lnTo>
                <a:lnTo>
                  <a:pt x="351" y="39"/>
                </a:lnTo>
                <a:lnTo>
                  <a:pt x="351" y="39"/>
                </a:lnTo>
                <a:lnTo>
                  <a:pt x="352" y="39"/>
                </a:lnTo>
                <a:lnTo>
                  <a:pt x="352" y="39"/>
                </a:lnTo>
                <a:lnTo>
                  <a:pt x="352" y="39"/>
                </a:lnTo>
                <a:lnTo>
                  <a:pt x="352" y="39"/>
                </a:lnTo>
                <a:lnTo>
                  <a:pt x="353" y="39"/>
                </a:lnTo>
                <a:lnTo>
                  <a:pt x="353" y="39"/>
                </a:lnTo>
                <a:lnTo>
                  <a:pt x="353" y="39"/>
                </a:lnTo>
                <a:lnTo>
                  <a:pt x="353" y="39"/>
                </a:lnTo>
                <a:lnTo>
                  <a:pt x="354" y="39"/>
                </a:lnTo>
                <a:lnTo>
                  <a:pt x="354" y="39"/>
                </a:lnTo>
                <a:lnTo>
                  <a:pt x="354" y="39"/>
                </a:lnTo>
                <a:lnTo>
                  <a:pt x="354" y="39"/>
                </a:lnTo>
                <a:lnTo>
                  <a:pt x="355" y="39"/>
                </a:lnTo>
                <a:lnTo>
                  <a:pt x="355" y="39"/>
                </a:lnTo>
                <a:lnTo>
                  <a:pt x="355" y="39"/>
                </a:lnTo>
                <a:lnTo>
                  <a:pt x="355" y="39"/>
                </a:lnTo>
                <a:lnTo>
                  <a:pt x="355" y="39"/>
                </a:lnTo>
                <a:lnTo>
                  <a:pt x="356" y="39"/>
                </a:lnTo>
                <a:lnTo>
                  <a:pt x="356" y="39"/>
                </a:lnTo>
                <a:lnTo>
                  <a:pt x="356" y="39"/>
                </a:lnTo>
                <a:lnTo>
                  <a:pt x="356" y="39"/>
                </a:lnTo>
                <a:lnTo>
                  <a:pt x="357" y="39"/>
                </a:lnTo>
                <a:lnTo>
                  <a:pt x="357" y="39"/>
                </a:lnTo>
                <a:lnTo>
                  <a:pt x="357" y="39"/>
                </a:lnTo>
                <a:lnTo>
                  <a:pt x="357" y="39"/>
                </a:lnTo>
                <a:lnTo>
                  <a:pt x="358" y="39"/>
                </a:lnTo>
                <a:lnTo>
                  <a:pt x="358" y="39"/>
                </a:lnTo>
                <a:lnTo>
                  <a:pt x="358" y="39"/>
                </a:lnTo>
                <a:lnTo>
                  <a:pt x="358" y="39"/>
                </a:lnTo>
                <a:lnTo>
                  <a:pt x="358" y="39"/>
                </a:lnTo>
                <a:lnTo>
                  <a:pt x="359" y="39"/>
                </a:lnTo>
                <a:lnTo>
                  <a:pt x="359" y="39"/>
                </a:lnTo>
                <a:lnTo>
                  <a:pt x="359" y="39"/>
                </a:lnTo>
                <a:lnTo>
                  <a:pt x="359" y="39"/>
                </a:lnTo>
                <a:lnTo>
                  <a:pt x="360" y="39"/>
                </a:lnTo>
                <a:lnTo>
                  <a:pt x="360" y="39"/>
                </a:lnTo>
                <a:lnTo>
                  <a:pt x="360" y="39"/>
                </a:lnTo>
                <a:lnTo>
                  <a:pt x="361" y="39"/>
                </a:lnTo>
                <a:lnTo>
                  <a:pt x="361" y="39"/>
                </a:lnTo>
                <a:lnTo>
                  <a:pt x="361" y="39"/>
                </a:lnTo>
                <a:lnTo>
                  <a:pt x="361" y="39"/>
                </a:lnTo>
                <a:lnTo>
                  <a:pt x="362" y="39"/>
                </a:lnTo>
                <a:lnTo>
                  <a:pt x="362" y="39"/>
                </a:lnTo>
                <a:lnTo>
                  <a:pt x="362" y="39"/>
                </a:lnTo>
                <a:lnTo>
                  <a:pt x="362" y="39"/>
                </a:lnTo>
                <a:lnTo>
                  <a:pt x="362" y="39"/>
                </a:lnTo>
                <a:lnTo>
                  <a:pt x="363" y="39"/>
                </a:lnTo>
                <a:lnTo>
                  <a:pt x="363" y="39"/>
                </a:lnTo>
                <a:lnTo>
                  <a:pt x="363" y="39"/>
                </a:lnTo>
                <a:lnTo>
                  <a:pt x="363" y="39"/>
                </a:lnTo>
                <a:lnTo>
                  <a:pt x="364" y="39"/>
                </a:lnTo>
                <a:lnTo>
                  <a:pt x="364" y="39"/>
                </a:lnTo>
                <a:lnTo>
                  <a:pt x="364" y="39"/>
                </a:lnTo>
                <a:lnTo>
                  <a:pt x="364" y="39"/>
                </a:lnTo>
                <a:lnTo>
                  <a:pt x="364" y="39"/>
                </a:lnTo>
                <a:lnTo>
                  <a:pt x="365" y="39"/>
                </a:lnTo>
                <a:lnTo>
                  <a:pt x="365" y="39"/>
                </a:lnTo>
                <a:lnTo>
                  <a:pt x="365" y="39"/>
                </a:lnTo>
                <a:lnTo>
                  <a:pt x="365" y="39"/>
                </a:lnTo>
                <a:lnTo>
                  <a:pt x="366" y="39"/>
                </a:lnTo>
                <a:lnTo>
                  <a:pt x="366" y="39"/>
                </a:lnTo>
                <a:lnTo>
                  <a:pt x="366" y="39"/>
                </a:lnTo>
                <a:lnTo>
                  <a:pt x="366" y="39"/>
                </a:lnTo>
                <a:lnTo>
                  <a:pt x="367" y="39"/>
                </a:lnTo>
                <a:lnTo>
                  <a:pt x="367" y="39"/>
                </a:lnTo>
                <a:lnTo>
                  <a:pt x="367" y="39"/>
                </a:lnTo>
                <a:lnTo>
                  <a:pt x="367" y="39"/>
                </a:lnTo>
                <a:lnTo>
                  <a:pt x="367" y="39"/>
                </a:lnTo>
                <a:lnTo>
                  <a:pt x="368" y="39"/>
                </a:lnTo>
                <a:lnTo>
                  <a:pt x="368" y="39"/>
                </a:lnTo>
                <a:lnTo>
                  <a:pt x="368" y="39"/>
                </a:lnTo>
                <a:lnTo>
                  <a:pt x="369" y="39"/>
                </a:lnTo>
                <a:lnTo>
                  <a:pt x="369" y="39"/>
                </a:lnTo>
                <a:lnTo>
                  <a:pt x="369" y="39"/>
                </a:lnTo>
                <a:lnTo>
                  <a:pt x="369" y="39"/>
                </a:lnTo>
                <a:lnTo>
                  <a:pt x="370" y="39"/>
                </a:lnTo>
                <a:lnTo>
                  <a:pt x="370" y="39"/>
                </a:lnTo>
                <a:lnTo>
                  <a:pt x="370" y="39"/>
                </a:lnTo>
                <a:lnTo>
                  <a:pt x="370" y="39"/>
                </a:lnTo>
                <a:lnTo>
                  <a:pt x="371" y="39"/>
                </a:lnTo>
                <a:lnTo>
                  <a:pt x="371" y="39"/>
                </a:lnTo>
                <a:lnTo>
                  <a:pt x="371" y="39"/>
                </a:lnTo>
                <a:lnTo>
                  <a:pt x="371" y="39"/>
                </a:lnTo>
                <a:lnTo>
                  <a:pt x="371" y="39"/>
                </a:lnTo>
                <a:lnTo>
                  <a:pt x="372" y="39"/>
                </a:lnTo>
                <a:lnTo>
                  <a:pt x="372" y="39"/>
                </a:lnTo>
                <a:lnTo>
                  <a:pt x="372" y="39"/>
                </a:lnTo>
                <a:lnTo>
                  <a:pt x="372" y="39"/>
                </a:lnTo>
                <a:lnTo>
                  <a:pt x="373" y="39"/>
                </a:lnTo>
                <a:lnTo>
                  <a:pt x="373" y="39"/>
                </a:lnTo>
                <a:lnTo>
                  <a:pt x="373" y="39"/>
                </a:lnTo>
                <a:lnTo>
                  <a:pt x="373" y="39"/>
                </a:lnTo>
                <a:lnTo>
                  <a:pt x="374" y="39"/>
                </a:lnTo>
                <a:lnTo>
                  <a:pt x="374" y="39"/>
                </a:lnTo>
                <a:lnTo>
                  <a:pt x="374" y="39"/>
                </a:lnTo>
                <a:lnTo>
                  <a:pt x="374" y="39"/>
                </a:lnTo>
                <a:lnTo>
                  <a:pt x="374" y="39"/>
                </a:lnTo>
                <a:lnTo>
                  <a:pt x="375" y="39"/>
                </a:lnTo>
                <a:lnTo>
                  <a:pt x="375" y="39"/>
                </a:lnTo>
                <a:lnTo>
                  <a:pt x="375" y="39"/>
                </a:lnTo>
                <a:lnTo>
                  <a:pt x="375" y="39"/>
                </a:lnTo>
                <a:lnTo>
                  <a:pt x="376" y="39"/>
                </a:lnTo>
                <a:lnTo>
                  <a:pt x="376" y="39"/>
                </a:lnTo>
                <a:lnTo>
                  <a:pt x="376" y="39"/>
                </a:lnTo>
                <a:lnTo>
                  <a:pt x="377" y="39"/>
                </a:lnTo>
                <a:lnTo>
                  <a:pt x="377" y="39"/>
                </a:lnTo>
                <a:lnTo>
                  <a:pt x="377" y="39"/>
                </a:lnTo>
                <a:lnTo>
                  <a:pt x="377" y="39"/>
                </a:lnTo>
                <a:lnTo>
                  <a:pt x="377" y="39"/>
                </a:lnTo>
                <a:lnTo>
                  <a:pt x="378" y="39"/>
                </a:lnTo>
                <a:lnTo>
                  <a:pt x="378" y="39"/>
                </a:lnTo>
                <a:lnTo>
                  <a:pt x="378" y="39"/>
                </a:lnTo>
                <a:lnTo>
                  <a:pt x="378" y="39"/>
                </a:lnTo>
                <a:lnTo>
                  <a:pt x="379" y="39"/>
                </a:lnTo>
                <a:lnTo>
                  <a:pt x="379" y="39"/>
                </a:lnTo>
                <a:lnTo>
                  <a:pt x="379" y="39"/>
                </a:lnTo>
                <a:lnTo>
                  <a:pt x="379" y="39"/>
                </a:lnTo>
                <a:lnTo>
                  <a:pt x="380" y="39"/>
                </a:lnTo>
                <a:lnTo>
                  <a:pt x="380" y="39"/>
                </a:lnTo>
                <a:lnTo>
                  <a:pt x="380" y="39"/>
                </a:lnTo>
                <a:lnTo>
                  <a:pt x="380" y="39"/>
                </a:lnTo>
                <a:lnTo>
                  <a:pt x="380" y="39"/>
                </a:lnTo>
                <a:lnTo>
                  <a:pt x="381" y="39"/>
                </a:lnTo>
                <a:lnTo>
                  <a:pt x="381" y="39"/>
                </a:lnTo>
                <a:lnTo>
                  <a:pt x="381" y="39"/>
                </a:lnTo>
                <a:lnTo>
                  <a:pt x="381" y="39"/>
                </a:lnTo>
                <a:lnTo>
                  <a:pt x="382" y="39"/>
                </a:lnTo>
                <a:lnTo>
                  <a:pt x="382" y="39"/>
                </a:lnTo>
                <a:lnTo>
                  <a:pt x="382" y="39"/>
                </a:lnTo>
                <a:lnTo>
                  <a:pt x="382" y="39"/>
                </a:lnTo>
                <a:lnTo>
                  <a:pt x="383" y="39"/>
                </a:lnTo>
                <a:lnTo>
                  <a:pt x="383" y="39"/>
                </a:lnTo>
                <a:lnTo>
                  <a:pt x="383" y="39"/>
                </a:lnTo>
                <a:lnTo>
                  <a:pt x="383" y="39"/>
                </a:lnTo>
                <a:lnTo>
                  <a:pt x="383" y="39"/>
                </a:lnTo>
                <a:lnTo>
                  <a:pt x="384" y="39"/>
                </a:lnTo>
                <a:lnTo>
                  <a:pt x="384" y="39"/>
                </a:lnTo>
                <a:lnTo>
                  <a:pt x="384" y="39"/>
                </a:lnTo>
                <a:lnTo>
                  <a:pt x="385" y="39"/>
                </a:lnTo>
                <a:lnTo>
                  <a:pt x="385" y="39"/>
                </a:lnTo>
                <a:lnTo>
                  <a:pt x="385" y="39"/>
                </a:lnTo>
                <a:lnTo>
                  <a:pt x="385" y="39"/>
                </a:lnTo>
                <a:lnTo>
                  <a:pt x="386" y="39"/>
                </a:lnTo>
                <a:lnTo>
                  <a:pt x="386" y="39"/>
                </a:lnTo>
                <a:lnTo>
                  <a:pt x="386" y="39"/>
                </a:lnTo>
                <a:lnTo>
                  <a:pt x="386" y="39"/>
                </a:lnTo>
                <a:lnTo>
                  <a:pt x="386" y="39"/>
                </a:lnTo>
                <a:lnTo>
                  <a:pt x="387" y="39"/>
                </a:lnTo>
                <a:lnTo>
                  <a:pt x="387" y="39"/>
                </a:lnTo>
                <a:lnTo>
                  <a:pt x="387" y="39"/>
                </a:lnTo>
                <a:lnTo>
                  <a:pt x="387" y="39"/>
                </a:lnTo>
                <a:lnTo>
                  <a:pt x="388" y="39"/>
                </a:lnTo>
                <a:lnTo>
                  <a:pt x="388" y="39"/>
                </a:lnTo>
                <a:lnTo>
                  <a:pt x="388" y="39"/>
                </a:lnTo>
                <a:lnTo>
                  <a:pt x="388" y="39"/>
                </a:lnTo>
                <a:lnTo>
                  <a:pt x="389" y="39"/>
                </a:lnTo>
                <a:lnTo>
                  <a:pt x="389" y="39"/>
                </a:lnTo>
                <a:lnTo>
                  <a:pt x="389" y="39"/>
                </a:lnTo>
                <a:lnTo>
                  <a:pt x="389" y="39"/>
                </a:lnTo>
                <a:lnTo>
                  <a:pt x="389" y="39"/>
                </a:lnTo>
                <a:lnTo>
                  <a:pt x="390" y="39"/>
                </a:lnTo>
                <a:lnTo>
                  <a:pt x="390" y="39"/>
                </a:lnTo>
                <a:lnTo>
                  <a:pt x="390" y="39"/>
                </a:lnTo>
                <a:lnTo>
                  <a:pt x="390" y="39"/>
                </a:lnTo>
                <a:lnTo>
                  <a:pt x="391" y="39"/>
                </a:lnTo>
                <a:lnTo>
                  <a:pt x="391" y="39"/>
                </a:lnTo>
                <a:lnTo>
                  <a:pt x="391" y="39"/>
                </a:lnTo>
                <a:lnTo>
                  <a:pt x="392" y="39"/>
                </a:lnTo>
                <a:lnTo>
                  <a:pt x="392" y="39"/>
                </a:lnTo>
                <a:lnTo>
                  <a:pt x="392" y="39"/>
                </a:lnTo>
                <a:lnTo>
                  <a:pt x="392" y="39"/>
                </a:lnTo>
                <a:lnTo>
                  <a:pt x="392" y="39"/>
                </a:lnTo>
                <a:lnTo>
                  <a:pt x="393" y="39"/>
                </a:lnTo>
                <a:lnTo>
                  <a:pt x="393" y="39"/>
                </a:lnTo>
                <a:lnTo>
                  <a:pt x="393" y="39"/>
                </a:lnTo>
                <a:lnTo>
                  <a:pt x="393" y="39"/>
                </a:lnTo>
                <a:lnTo>
                  <a:pt x="394" y="39"/>
                </a:lnTo>
                <a:lnTo>
                  <a:pt x="394" y="39"/>
                </a:lnTo>
                <a:lnTo>
                  <a:pt x="394" y="39"/>
                </a:lnTo>
                <a:lnTo>
                  <a:pt x="394" y="39"/>
                </a:lnTo>
                <a:lnTo>
                  <a:pt x="395" y="39"/>
                </a:lnTo>
                <a:lnTo>
                  <a:pt x="395" y="39"/>
                </a:lnTo>
                <a:lnTo>
                  <a:pt x="395" y="39"/>
                </a:lnTo>
                <a:lnTo>
                  <a:pt x="395" y="39"/>
                </a:lnTo>
                <a:lnTo>
                  <a:pt x="395" y="39"/>
                </a:lnTo>
                <a:lnTo>
                  <a:pt x="396" y="39"/>
                </a:lnTo>
                <a:lnTo>
                  <a:pt x="396" y="39"/>
                </a:lnTo>
                <a:lnTo>
                  <a:pt x="396" y="39"/>
                </a:lnTo>
                <a:lnTo>
                  <a:pt x="396" y="39"/>
                </a:lnTo>
                <a:lnTo>
                  <a:pt x="397" y="39"/>
                </a:lnTo>
                <a:lnTo>
                  <a:pt x="397" y="39"/>
                </a:lnTo>
                <a:lnTo>
                  <a:pt x="397" y="39"/>
                </a:lnTo>
                <a:lnTo>
                  <a:pt x="397" y="39"/>
                </a:lnTo>
                <a:lnTo>
                  <a:pt x="398" y="39"/>
                </a:lnTo>
                <a:lnTo>
                  <a:pt x="398" y="39"/>
                </a:lnTo>
                <a:lnTo>
                  <a:pt x="398" y="39"/>
                </a:lnTo>
                <a:lnTo>
                  <a:pt x="398" y="39"/>
                </a:lnTo>
                <a:lnTo>
                  <a:pt x="398" y="39"/>
                </a:lnTo>
                <a:lnTo>
                  <a:pt x="399" y="39"/>
                </a:lnTo>
                <a:lnTo>
                  <a:pt x="399" y="39"/>
                </a:lnTo>
                <a:lnTo>
                  <a:pt x="399" y="39"/>
                </a:lnTo>
                <a:lnTo>
                  <a:pt x="400" y="39"/>
                </a:lnTo>
                <a:lnTo>
                  <a:pt x="400" y="39"/>
                </a:lnTo>
                <a:lnTo>
                  <a:pt x="400" y="39"/>
                </a:lnTo>
                <a:lnTo>
                  <a:pt x="400" y="39"/>
                </a:lnTo>
                <a:lnTo>
                  <a:pt x="401" y="39"/>
                </a:lnTo>
                <a:lnTo>
                  <a:pt x="401" y="39"/>
                </a:lnTo>
                <a:lnTo>
                  <a:pt x="401" y="39"/>
                </a:lnTo>
                <a:lnTo>
                  <a:pt x="401" y="39"/>
                </a:lnTo>
                <a:lnTo>
                  <a:pt x="401" y="39"/>
                </a:lnTo>
                <a:lnTo>
                  <a:pt x="402" y="39"/>
                </a:lnTo>
                <a:lnTo>
                  <a:pt x="402" y="39"/>
                </a:lnTo>
                <a:lnTo>
                  <a:pt x="402" y="39"/>
                </a:lnTo>
                <a:lnTo>
                  <a:pt x="402" y="39"/>
                </a:lnTo>
                <a:lnTo>
                  <a:pt x="403" y="39"/>
                </a:lnTo>
                <a:lnTo>
                  <a:pt x="403" y="39"/>
                </a:lnTo>
                <a:lnTo>
                  <a:pt x="403" y="39"/>
                </a:lnTo>
                <a:lnTo>
                  <a:pt x="403" y="39"/>
                </a:lnTo>
                <a:lnTo>
                  <a:pt x="404" y="39"/>
                </a:lnTo>
                <a:lnTo>
                  <a:pt x="404" y="39"/>
                </a:lnTo>
                <a:lnTo>
                  <a:pt x="404" y="39"/>
                </a:lnTo>
                <a:lnTo>
                  <a:pt x="404" y="39"/>
                </a:lnTo>
                <a:lnTo>
                  <a:pt x="404" y="39"/>
                </a:lnTo>
                <a:lnTo>
                  <a:pt x="405" y="39"/>
                </a:lnTo>
                <a:lnTo>
                  <a:pt x="405" y="39"/>
                </a:lnTo>
                <a:lnTo>
                  <a:pt x="405" y="39"/>
                </a:lnTo>
                <a:lnTo>
                  <a:pt x="405" y="39"/>
                </a:lnTo>
                <a:lnTo>
                  <a:pt x="406" y="39"/>
                </a:lnTo>
                <a:lnTo>
                  <a:pt x="406" y="39"/>
                </a:lnTo>
                <a:lnTo>
                  <a:pt x="406" y="39"/>
                </a:lnTo>
                <a:lnTo>
                  <a:pt x="406" y="39"/>
                </a:lnTo>
                <a:lnTo>
                  <a:pt x="407" y="39"/>
                </a:lnTo>
                <a:lnTo>
                  <a:pt x="407" y="39"/>
                </a:lnTo>
                <a:lnTo>
                  <a:pt x="407" y="39"/>
                </a:lnTo>
                <a:lnTo>
                  <a:pt x="407" y="39"/>
                </a:lnTo>
                <a:lnTo>
                  <a:pt x="408" y="39"/>
                </a:lnTo>
                <a:lnTo>
                  <a:pt x="408" y="39"/>
                </a:lnTo>
                <a:lnTo>
                  <a:pt x="408" y="39"/>
                </a:lnTo>
                <a:lnTo>
                  <a:pt x="408" y="39"/>
                </a:lnTo>
                <a:lnTo>
                  <a:pt x="409" y="39"/>
                </a:lnTo>
                <a:lnTo>
                  <a:pt x="409" y="39"/>
                </a:lnTo>
                <a:lnTo>
                  <a:pt x="409" y="39"/>
                </a:lnTo>
                <a:lnTo>
                  <a:pt x="409" y="39"/>
                </a:lnTo>
                <a:lnTo>
                  <a:pt x="410" y="39"/>
                </a:lnTo>
                <a:lnTo>
                  <a:pt x="410" y="39"/>
                </a:lnTo>
                <a:lnTo>
                  <a:pt x="410" y="39"/>
                </a:lnTo>
                <a:lnTo>
                  <a:pt x="410" y="39"/>
                </a:lnTo>
                <a:lnTo>
                  <a:pt x="410" y="39"/>
                </a:lnTo>
                <a:lnTo>
                  <a:pt x="411" y="39"/>
                </a:lnTo>
                <a:lnTo>
                  <a:pt x="411" y="39"/>
                </a:lnTo>
                <a:lnTo>
                  <a:pt x="411" y="39"/>
                </a:lnTo>
                <a:lnTo>
                  <a:pt x="411" y="39"/>
                </a:lnTo>
                <a:lnTo>
                  <a:pt x="412" y="39"/>
                </a:lnTo>
                <a:lnTo>
                  <a:pt x="412" y="39"/>
                </a:lnTo>
                <a:lnTo>
                  <a:pt x="412" y="39"/>
                </a:lnTo>
                <a:lnTo>
                  <a:pt x="412" y="39"/>
                </a:lnTo>
                <a:lnTo>
                  <a:pt x="413" y="39"/>
                </a:lnTo>
                <a:lnTo>
                  <a:pt x="413" y="39"/>
                </a:lnTo>
                <a:lnTo>
                  <a:pt x="413" y="39"/>
                </a:lnTo>
                <a:lnTo>
                  <a:pt x="413" y="39"/>
                </a:lnTo>
                <a:lnTo>
                  <a:pt x="413" y="39"/>
                </a:lnTo>
                <a:lnTo>
                  <a:pt x="414" y="39"/>
                </a:lnTo>
                <a:lnTo>
                  <a:pt x="414" y="39"/>
                </a:lnTo>
                <a:lnTo>
                  <a:pt x="414" y="39"/>
                </a:lnTo>
                <a:lnTo>
                  <a:pt x="414" y="39"/>
                </a:lnTo>
                <a:lnTo>
                  <a:pt x="415" y="39"/>
                </a:lnTo>
                <a:lnTo>
                  <a:pt x="415" y="39"/>
                </a:lnTo>
                <a:lnTo>
                  <a:pt x="415" y="39"/>
                </a:lnTo>
                <a:lnTo>
                  <a:pt x="416" y="39"/>
                </a:lnTo>
                <a:lnTo>
                  <a:pt x="416" y="39"/>
                </a:lnTo>
                <a:lnTo>
                  <a:pt x="416" y="39"/>
                </a:lnTo>
                <a:lnTo>
                  <a:pt x="416" y="39"/>
                </a:lnTo>
                <a:lnTo>
                  <a:pt x="417" y="39"/>
                </a:lnTo>
                <a:lnTo>
                  <a:pt x="417" y="39"/>
                </a:lnTo>
                <a:lnTo>
                  <a:pt x="417" y="39"/>
                </a:lnTo>
                <a:lnTo>
                  <a:pt x="417" y="39"/>
                </a:lnTo>
                <a:lnTo>
                  <a:pt x="417" y="39"/>
                </a:lnTo>
                <a:lnTo>
                  <a:pt x="418" y="39"/>
                </a:lnTo>
                <a:lnTo>
                  <a:pt x="418" y="39"/>
                </a:lnTo>
                <a:lnTo>
                  <a:pt x="418" y="39"/>
                </a:lnTo>
                <a:lnTo>
                  <a:pt x="418" y="39"/>
                </a:lnTo>
                <a:lnTo>
                  <a:pt x="419" y="39"/>
                </a:lnTo>
                <a:lnTo>
                  <a:pt x="419" y="39"/>
                </a:lnTo>
                <a:lnTo>
                  <a:pt x="419" y="39"/>
                </a:lnTo>
                <a:lnTo>
                  <a:pt x="419" y="39"/>
                </a:lnTo>
                <a:lnTo>
                  <a:pt x="420" y="39"/>
                </a:lnTo>
                <a:lnTo>
                  <a:pt x="420" y="39"/>
                </a:lnTo>
                <a:lnTo>
                  <a:pt x="420" y="39"/>
                </a:lnTo>
                <a:lnTo>
                  <a:pt x="420" y="39"/>
                </a:lnTo>
                <a:lnTo>
                  <a:pt x="420" y="39"/>
                </a:lnTo>
                <a:lnTo>
                  <a:pt x="421" y="39"/>
                </a:lnTo>
                <a:lnTo>
                  <a:pt x="421" y="39"/>
                </a:lnTo>
                <a:lnTo>
                  <a:pt x="421" y="39"/>
                </a:lnTo>
                <a:lnTo>
                  <a:pt x="421" y="39"/>
                </a:lnTo>
                <a:lnTo>
                  <a:pt x="422" y="39"/>
                </a:lnTo>
                <a:lnTo>
                  <a:pt x="422" y="39"/>
                </a:lnTo>
                <a:lnTo>
                  <a:pt x="422" y="39"/>
                </a:lnTo>
                <a:lnTo>
                  <a:pt x="422" y="39"/>
                </a:lnTo>
                <a:lnTo>
                  <a:pt x="423" y="39"/>
                </a:lnTo>
                <a:lnTo>
                  <a:pt x="423" y="39"/>
                </a:lnTo>
                <a:lnTo>
                  <a:pt x="423" y="39"/>
                </a:lnTo>
                <a:lnTo>
                  <a:pt x="423" y="39"/>
                </a:lnTo>
                <a:lnTo>
                  <a:pt x="424" y="39"/>
                </a:lnTo>
                <a:lnTo>
                  <a:pt x="424" y="39"/>
                </a:lnTo>
                <a:lnTo>
                  <a:pt x="424" y="39"/>
                </a:lnTo>
                <a:lnTo>
                  <a:pt x="424" y="39"/>
                </a:lnTo>
                <a:lnTo>
                  <a:pt x="425" y="39"/>
                </a:lnTo>
                <a:lnTo>
                  <a:pt x="425" y="39"/>
                </a:lnTo>
                <a:lnTo>
                  <a:pt x="425" y="39"/>
                </a:lnTo>
                <a:lnTo>
                  <a:pt x="425" y="39"/>
                </a:lnTo>
                <a:lnTo>
                  <a:pt x="426" y="39"/>
                </a:lnTo>
                <a:lnTo>
                  <a:pt x="426" y="39"/>
                </a:lnTo>
                <a:lnTo>
                  <a:pt x="426" y="39"/>
                </a:lnTo>
                <a:lnTo>
                  <a:pt x="426" y="39"/>
                </a:lnTo>
                <a:lnTo>
                  <a:pt x="426" y="39"/>
                </a:lnTo>
                <a:lnTo>
                  <a:pt x="427" y="39"/>
                </a:lnTo>
                <a:lnTo>
                  <a:pt x="427" y="39"/>
                </a:lnTo>
                <a:lnTo>
                  <a:pt x="427" y="39"/>
                </a:lnTo>
                <a:lnTo>
                  <a:pt x="427" y="39"/>
                </a:lnTo>
                <a:lnTo>
                  <a:pt x="428" y="39"/>
                </a:lnTo>
                <a:lnTo>
                  <a:pt x="428" y="39"/>
                </a:lnTo>
                <a:lnTo>
                  <a:pt x="428" y="39"/>
                </a:lnTo>
                <a:lnTo>
                  <a:pt x="428" y="39"/>
                </a:lnTo>
                <a:lnTo>
                  <a:pt x="429" y="39"/>
                </a:lnTo>
                <a:lnTo>
                  <a:pt x="429" y="39"/>
                </a:lnTo>
                <a:lnTo>
                  <a:pt x="429" y="39"/>
                </a:lnTo>
                <a:lnTo>
                  <a:pt x="429" y="39"/>
                </a:lnTo>
                <a:lnTo>
                  <a:pt x="429" y="39"/>
                </a:lnTo>
                <a:lnTo>
                  <a:pt x="430" y="39"/>
                </a:lnTo>
                <a:lnTo>
                  <a:pt x="430" y="39"/>
                </a:lnTo>
                <a:lnTo>
                  <a:pt x="430" y="39"/>
                </a:lnTo>
                <a:lnTo>
                  <a:pt x="431" y="39"/>
                </a:lnTo>
                <a:lnTo>
                  <a:pt x="431" y="39"/>
                </a:lnTo>
                <a:lnTo>
                  <a:pt x="431" y="39"/>
                </a:lnTo>
                <a:lnTo>
                  <a:pt x="431" y="39"/>
                </a:lnTo>
                <a:lnTo>
                  <a:pt x="432" y="39"/>
                </a:lnTo>
                <a:lnTo>
                  <a:pt x="432" y="39"/>
                </a:lnTo>
                <a:lnTo>
                  <a:pt x="432" y="39"/>
                </a:lnTo>
                <a:lnTo>
                  <a:pt x="432" y="39"/>
                </a:lnTo>
                <a:lnTo>
                  <a:pt x="432" y="39"/>
                </a:lnTo>
                <a:lnTo>
                  <a:pt x="433" y="39"/>
                </a:lnTo>
                <a:lnTo>
                  <a:pt x="433" y="39"/>
                </a:lnTo>
                <a:lnTo>
                  <a:pt x="433" y="39"/>
                </a:lnTo>
                <a:lnTo>
                  <a:pt x="433" y="39"/>
                </a:lnTo>
                <a:lnTo>
                  <a:pt x="434" y="39"/>
                </a:lnTo>
                <a:lnTo>
                  <a:pt x="434" y="39"/>
                </a:lnTo>
                <a:lnTo>
                  <a:pt x="434" y="39"/>
                </a:lnTo>
                <a:lnTo>
                  <a:pt x="434" y="39"/>
                </a:lnTo>
                <a:lnTo>
                  <a:pt x="435" y="39"/>
                </a:lnTo>
                <a:lnTo>
                  <a:pt x="435" y="39"/>
                </a:lnTo>
                <a:lnTo>
                  <a:pt x="435" y="39"/>
                </a:lnTo>
                <a:lnTo>
                  <a:pt x="435" y="39"/>
                </a:lnTo>
                <a:lnTo>
                  <a:pt x="435" y="39"/>
                </a:lnTo>
                <a:lnTo>
                  <a:pt x="436" y="39"/>
                </a:lnTo>
                <a:lnTo>
                  <a:pt x="436" y="39"/>
                </a:lnTo>
                <a:lnTo>
                  <a:pt x="436" y="39"/>
                </a:lnTo>
                <a:lnTo>
                  <a:pt x="436" y="39"/>
                </a:lnTo>
                <a:lnTo>
                  <a:pt x="437" y="39"/>
                </a:lnTo>
                <a:lnTo>
                  <a:pt x="437" y="39"/>
                </a:lnTo>
                <a:lnTo>
                  <a:pt x="437" y="39"/>
                </a:lnTo>
                <a:lnTo>
                  <a:pt x="437" y="39"/>
                </a:lnTo>
                <a:lnTo>
                  <a:pt x="438" y="39"/>
                </a:lnTo>
                <a:lnTo>
                  <a:pt x="438" y="39"/>
                </a:lnTo>
                <a:lnTo>
                  <a:pt x="438" y="39"/>
                </a:lnTo>
                <a:lnTo>
                  <a:pt x="438" y="39"/>
                </a:lnTo>
                <a:lnTo>
                  <a:pt x="439" y="39"/>
                </a:lnTo>
                <a:lnTo>
                  <a:pt x="439" y="39"/>
                </a:lnTo>
                <a:lnTo>
                  <a:pt x="439" y="39"/>
                </a:lnTo>
                <a:lnTo>
                  <a:pt x="439" y="39"/>
                </a:lnTo>
                <a:lnTo>
                  <a:pt x="440" y="39"/>
                </a:lnTo>
                <a:lnTo>
                  <a:pt x="440" y="39"/>
                </a:lnTo>
                <a:lnTo>
                  <a:pt x="440" y="39"/>
                </a:lnTo>
                <a:lnTo>
                  <a:pt x="440" y="39"/>
                </a:lnTo>
                <a:lnTo>
                  <a:pt x="441" y="39"/>
                </a:lnTo>
                <a:lnTo>
                  <a:pt x="441" y="39"/>
                </a:lnTo>
                <a:lnTo>
                  <a:pt x="441" y="39"/>
                </a:lnTo>
                <a:lnTo>
                  <a:pt x="441" y="39"/>
                </a:lnTo>
                <a:lnTo>
                  <a:pt x="441" y="39"/>
                </a:lnTo>
                <a:lnTo>
                  <a:pt x="442" y="39"/>
                </a:lnTo>
                <a:lnTo>
                  <a:pt x="442" y="39"/>
                </a:lnTo>
                <a:lnTo>
                  <a:pt x="442" y="39"/>
                </a:lnTo>
                <a:lnTo>
                  <a:pt x="442" y="39"/>
                </a:lnTo>
                <a:lnTo>
                  <a:pt x="443" y="39"/>
                </a:lnTo>
                <a:lnTo>
                  <a:pt x="443" y="39"/>
                </a:lnTo>
                <a:lnTo>
                  <a:pt x="443" y="39"/>
                </a:lnTo>
                <a:lnTo>
                  <a:pt x="443" y="39"/>
                </a:lnTo>
                <a:lnTo>
                  <a:pt x="444" y="39"/>
                </a:lnTo>
                <a:lnTo>
                  <a:pt x="444" y="39"/>
                </a:lnTo>
                <a:lnTo>
                  <a:pt x="444" y="39"/>
                </a:lnTo>
                <a:lnTo>
                  <a:pt x="444" y="39"/>
                </a:lnTo>
                <a:lnTo>
                  <a:pt x="444" y="39"/>
                </a:lnTo>
                <a:lnTo>
                  <a:pt x="445" y="39"/>
                </a:lnTo>
                <a:lnTo>
                  <a:pt x="445" y="39"/>
                </a:lnTo>
                <a:lnTo>
                  <a:pt x="445" y="39"/>
                </a:lnTo>
                <a:lnTo>
                  <a:pt x="445" y="39"/>
                </a:lnTo>
                <a:lnTo>
                  <a:pt x="446" y="39"/>
                </a:lnTo>
                <a:lnTo>
                  <a:pt x="446" y="39"/>
                </a:lnTo>
                <a:lnTo>
                  <a:pt x="446" y="39"/>
                </a:lnTo>
                <a:lnTo>
                  <a:pt x="447" y="39"/>
                </a:lnTo>
                <a:lnTo>
                  <a:pt x="447" y="39"/>
                </a:lnTo>
                <a:lnTo>
                  <a:pt x="447" y="39"/>
                </a:lnTo>
                <a:lnTo>
                  <a:pt x="447" y="39"/>
                </a:lnTo>
                <a:lnTo>
                  <a:pt x="447" y="39"/>
                </a:lnTo>
                <a:lnTo>
                  <a:pt x="448" y="39"/>
                </a:lnTo>
                <a:lnTo>
                  <a:pt x="448" y="39"/>
                </a:lnTo>
                <a:lnTo>
                  <a:pt x="448" y="39"/>
                </a:lnTo>
                <a:lnTo>
                  <a:pt x="448" y="39"/>
                </a:lnTo>
                <a:lnTo>
                  <a:pt x="449" y="39"/>
                </a:lnTo>
                <a:lnTo>
                  <a:pt x="449" y="39"/>
                </a:lnTo>
                <a:lnTo>
                  <a:pt x="449" y="39"/>
                </a:lnTo>
                <a:lnTo>
                  <a:pt x="449" y="39"/>
                </a:lnTo>
                <a:lnTo>
                  <a:pt x="450" y="39"/>
                </a:lnTo>
                <a:lnTo>
                  <a:pt x="450" y="39"/>
                </a:lnTo>
                <a:lnTo>
                  <a:pt x="450" y="39"/>
                </a:lnTo>
                <a:lnTo>
                  <a:pt x="450" y="39"/>
                </a:lnTo>
                <a:lnTo>
                  <a:pt x="450" y="39"/>
                </a:lnTo>
                <a:lnTo>
                  <a:pt x="451" y="39"/>
                </a:lnTo>
                <a:lnTo>
                  <a:pt x="451" y="39"/>
                </a:lnTo>
                <a:lnTo>
                  <a:pt x="451" y="39"/>
                </a:lnTo>
                <a:lnTo>
                  <a:pt x="451" y="39"/>
                </a:lnTo>
                <a:lnTo>
                  <a:pt x="452" y="39"/>
                </a:lnTo>
                <a:lnTo>
                  <a:pt x="452" y="39"/>
                </a:lnTo>
                <a:lnTo>
                  <a:pt x="452" y="39"/>
                </a:lnTo>
                <a:lnTo>
                  <a:pt x="452" y="39"/>
                </a:lnTo>
                <a:lnTo>
                  <a:pt x="453" y="39"/>
                </a:lnTo>
                <a:lnTo>
                  <a:pt x="453" y="39"/>
                </a:lnTo>
                <a:lnTo>
                  <a:pt x="453" y="39"/>
                </a:lnTo>
                <a:lnTo>
                  <a:pt x="453" y="39"/>
                </a:lnTo>
                <a:lnTo>
                  <a:pt x="453" y="39"/>
                </a:lnTo>
                <a:lnTo>
                  <a:pt x="454" y="39"/>
                </a:lnTo>
                <a:lnTo>
                  <a:pt x="454" y="39"/>
                </a:lnTo>
                <a:lnTo>
                  <a:pt x="454" y="39"/>
                </a:lnTo>
                <a:lnTo>
                  <a:pt x="455" y="39"/>
                </a:lnTo>
                <a:lnTo>
                  <a:pt x="455" y="39"/>
                </a:lnTo>
                <a:lnTo>
                  <a:pt x="455" y="39"/>
                </a:lnTo>
                <a:lnTo>
                  <a:pt x="455" y="39"/>
                </a:lnTo>
                <a:lnTo>
                  <a:pt x="456" y="39"/>
                </a:lnTo>
                <a:lnTo>
                  <a:pt x="456" y="39"/>
                </a:lnTo>
                <a:lnTo>
                  <a:pt x="456" y="39"/>
                </a:lnTo>
                <a:lnTo>
                  <a:pt x="456" y="39"/>
                </a:lnTo>
                <a:lnTo>
                  <a:pt x="456" y="39"/>
                </a:lnTo>
                <a:lnTo>
                  <a:pt x="457" y="39"/>
                </a:lnTo>
                <a:lnTo>
                  <a:pt x="457" y="39"/>
                </a:lnTo>
                <a:lnTo>
                  <a:pt x="457" y="39"/>
                </a:lnTo>
                <a:lnTo>
                  <a:pt x="457" y="39"/>
                </a:lnTo>
                <a:lnTo>
                  <a:pt x="458" y="39"/>
                </a:lnTo>
                <a:lnTo>
                  <a:pt x="458" y="39"/>
                </a:lnTo>
                <a:lnTo>
                  <a:pt x="458" y="39"/>
                </a:lnTo>
                <a:lnTo>
                  <a:pt x="458" y="39"/>
                </a:lnTo>
                <a:lnTo>
                  <a:pt x="459" y="39"/>
                </a:lnTo>
                <a:lnTo>
                  <a:pt x="459" y="39"/>
                </a:lnTo>
                <a:lnTo>
                  <a:pt x="459" y="39"/>
                </a:lnTo>
                <a:lnTo>
                  <a:pt x="459" y="39"/>
                </a:lnTo>
                <a:lnTo>
                  <a:pt x="459" y="39"/>
                </a:lnTo>
                <a:lnTo>
                  <a:pt x="460" y="39"/>
                </a:lnTo>
                <a:lnTo>
                  <a:pt x="460" y="39"/>
                </a:lnTo>
                <a:lnTo>
                  <a:pt x="460" y="39"/>
                </a:lnTo>
                <a:lnTo>
                  <a:pt x="460" y="39"/>
                </a:lnTo>
                <a:lnTo>
                  <a:pt x="461" y="39"/>
                </a:lnTo>
                <a:lnTo>
                  <a:pt x="461" y="39"/>
                </a:lnTo>
                <a:lnTo>
                  <a:pt x="461" y="39"/>
                </a:lnTo>
                <a:lnTo>
                  <a:pt x="461" y="39"/>
                </a:lnTo>
                <a:lnTo>
                  <a:pt x="462" y="39"/>
                </a:lnTo>
                <a:lnTo>
                  <a:pt x="462" y="39"/>
                </a:lnTo>
                <a:lnTo>
                  <a:pt x="462" y="39"/>
                </a:lnTo>
                <a:lnTo>
                  <a:pt x="463" y="39"/>
                </a:lnTo>
                <a:lnTo>
                  <a:pt x="463" y="39"/>
                </a:lnTo>
                <a:lnTo>
                  <a:pt x="463" y="39"/>
                </a:lnTo>
                <a:lnTo>
                  <a:pt x="463" y="39"/>
                </a:lnTo>
                <a:lnTo>
                  <a:pt x="463" y="39"/>
                </a:lnTo>
                <a:lnTo>
                  <a:pt x="464" y="39"/>
                </a:lnTo>
                <a:lnTo>
                  <a:pt x="464" y="39"/>
                </a:lnTo>
                <a:lnTo>
                  <a:pt x="464" y="39"/>
                </a:lnTo>
                <a:lnTo>
                  <a:pt x="464" y="39"/>
                </a:lnTo>
                <a:lnTo>
                  <a:pt x="465" y="39"/>
                </a:lnTo>
                <a:lnTo>
                  <a:pt x="465" y="39"/>
                </a:lnTo>
                <a:lnTo>
                  <a:pt x="465" y="39"/>
                </a:lnTo>
                <a:lnTo>
                  <a:pt x="465" y="39"/>
                </a:lnTo>
                <a:lnTo>
                  <a:pt x="466" y="39"/>
                </a:lnTo>
                <a:lnTo>
                  <a:pt x="466" y="39"/>
                </a:lnTo>
                <a:lnTo>
                  <a:pt x="466" y="39"/>
                </a:lnTo>
                <a:lnTo>
                  <a:pt x="466" y="39"/>
                </a:lnTo>
                <a:lnTo>
                  <a:pt x="466" y="39"/>
                </a:lnTo>
                <a:lnTo>
                  <a:pt x="467" y="39"/>
                </a:lnTo>
                <a:lnTo>
                  <a:pt x="467" y="39"/>
                </a:lnTo>
                <a:lnTo>
                  <a:pt x="467" y="39"/>
                </a:lnTo>
                <a:lnTo>
                  <a:pt x="467" y="39"/>
                </a:lnTo>
                <a:lnTo>
                  <a:pt x="468" y="39"/>
                </a:lnTo>
                <a:lnTo>
                  <a:pt x="468" y="39"/>
                </a:lnTo>
                <a:lnTo>
                  <a:pt x="468" y="39"/>
                </a:lnTo>
                <a:lnTo>
                  <a:pt x="468" y="39"/>
                </a:lnTo>
                <a:lnTo>
                  <a:pt x="469" y="39"/>
                </a:lnTo>
                <a:lnTo>
                  <a:pt x="469" y="39"/>
                </a:lnTo>
                <a:lnTo>
                  <a:pt x="469" y="39"/>
                </a:lnTo>
                <a:lnTo>
                  <a:pt x="469" y="39"/>
                </a:lnTo>
                <a:lnTo>
                  <a:pt x="469" y="39"/>
                </a:lnTo>
                <a:lnTo>
                  <a:pt x="470" y="39"/>
                </a:lnTo>
                <a:lnTo>
                  <a:pt x="470" y="39"/>
                </a:lnTo>
                <a:lnTo>
                  <a:pt x="470" y="39"/>
                </a:lnTo>
                <a:lnTo>
                  <a:pt x="471" y="39"/>
                </a:lnTo>
                <a:lnTo>
                  <a:pt x="471" y="39"/>
                </a:lnTo>
                <a:lnTo>
                  <a:pt x="471" y="39"/>
                </a:lnTo>
                <a:lnTo>
                  <a:pt x="471" y="39"/>
                </a:lnTo>
                <a:lnTo>
                  <a:pt x="472" y="39"/>
                </a:lnTo>
                <a:lnTo>
                  <a:pt x="472" y="39"/>
                </a:lnTo>
                <a:lnTo>
                  <a:pt x="472" y="39"/>
                </a:lnTo>
                <a:lnTo>
                  <a:pt x="472" y="39"/>
                </a:lnTo>
                <a:lnTo>
                  <a:pt x="472" y="39"/>
                </a:lnTo>
                <a:lnTo>
                  <a:pt x="473" y="39"/>
                </a:lnTo>
                <a:lnTo>
                  <a:pt x="473" y="39"/>
                </a:lnTo>
                <a:lnTo>
                  <a:pt x="473" y="39"/>
                </a:lnTo>
                <a:lnTo>
                  <a:pt x="473" y="39"/>
                </a:lnTo>
                <a:lnTo>
                  <a:pt x="474" y="39"/>
                </a:lnTo>
                <a:lnTo>
                  <a:pt x="474" y="39"/>
                </a:lnTo>
                <a:lnTo>
                  <a:pt x="474" y="39"/>
                </a:lnTo>
                <a:lnTo>
                  <a:pt x="474" y="39"/>
                </a:lnTo>
                <a:lnTo>
                  <a:pt x="475" y="39"/>
                </a:lnTo>
                <a:lnTo>
                  <a:pt x="475" y="39"/>
                </a:lnTo>
                <a:lnTo>
                  <a:pt x="475" y="39"/>
                </a:lnTo>
                <a:lnTo>
                  <a:pt x="475" y="39"/>
                </a:lnTo>
                <a:lnTo>
                  <a:pt x="475" y="39"/>
                </a:lnTo>
                <a:lnTo>
                  <a:pt x="476" y="39"/>
                </a:lnTo>
                <a:lnTo>
                  <a:pt x="476" y="39"/>
                </a:lnTo>
                <a:lnTo>
                  <a:pt x="476" y="39"/>
                </a:lnTo>
                <a:lnTo>
                  <a:pt x="476" y="39"/>
                </a:lnTo>
                <a:lnTo>
                  <a:pt x="477" y="39"/>
                </a:lnTo>
                <a:lnTo>
                  <a:pt x="477" y="39"/>
                </a:lnTo>
                <a:lnTo>
                  <a:pt x="477" y="39"/>
                </a:lnTo>
                <a:lnTo>
                  <a:pt x="478" y="39"/>
                </a:lnTo>
                <a:lnTo>
                  <a:pt x="478" y="39"/>
                </a:lnTo>
                <a:lnTo>
                  <a:pt x="478" y="39"/>
                </a:lnTo>
                <a:lnTo>
                  <a:pt x="478" y="39"/>
                </a:lnTo>
                <a:lnTo>
                  <a:pt x="478" y="39"/>
                </a:lnTo>
                <a:lnTo>
                  <a:pt x="479" y="39"/>
                </a:lnTo>
                <a:lnTo>
                  <a:pt x="479" y="39"/>
                </a:lnTo>
                <a:lnTo>
                  <a:pt x="479" y="39"/>
                </a:lnTo>
                <a:lnTo>
                  <a:pt x="479" y="39"/>
                </a:lnTo>
                <a:lnTo>
                  <a:pt x="480" y="39"/>
                </a:lnTo>
                <a:lnTo>
                  <a:pt x="480" y="39"/>
                </a:lnTo>
                <a:lnTo>
                  <a:pt x="480" y="39"/>
                </a:lnTo>
                <a:lnTo>
                  <a:pt x="480" y="39"/>
                </a:lnTo>
                <a:lnTo>
                  <a:pt x="481" y="39"/>
                </a:lnTo>
                <a:lnTo>
                  <a:pt x="481" y="39"/>
                </a:lnTo>
                <a:lnTo>
                  <a:pt x="481" y="39"/>
                </a:lnTo>
                <a:lnTo>
                  <a:pt x="481" y="39"/>
                </a:lnTo>
                <a:lnTo>
                  <a:pt x="481" y="39"/>
                </a:lnTo>
                <a:lnTo>
                  <a:pt x="482" y="39"/>
                </a:lnTo>
                <a:lnTo>
                  <a:pt x="482" y="39"/>
                </a:lnTo>
                <a:lnTo>
                  <a:pt x="482" y="39"/>
                </a:lnTo>
                <a:lnTo>
                  <a:pt x="482" y="39"/>
                </a:lnTo>
                <a:lnTo>
                  <a:pt x="483" y="39"/>
                </a:lnTo>
                <a:lnTo>
                  <a:pt x="483" y="39"/>
                </a:lnTo>
                <a:lnTo>
                  <a:pt x="483" y="39"/>
                </a:lnTo>
                <a:lnTo>
                  <a:pt x="483" y="39"/>
                </a:lnTo>
                <a:lnTo>
                  <a:pt x="484" y="39"/>
                </a:lnTo>
                <a:lnTo>
                  <a:pt x="484" y="39"/>
                </a:lnTo>
                <a:lnTo>
                  <a:pt x="484" y="39"/>
                </a:lnTo>
                <a:lnTo>
                  <a:pt x="484" y="39"/>
                </a:lnTo>
                <a:lnTo>
                  <a:pt x="484" y="39"/>
                </a:lnTo>
                <a:lnTo>
                  <a:pt x="485" y="39"/>
                </a:lnTo>
                <a:lnTo>
                  <a:pt x="485" y="39"/>
                </a:lnTo>
                <a:lnTo>
                  <a:pt x="485" y="39"/>
                </a:lnTo>
                <a:lnTo>
                  <a:pt x="486" y="39"/>
                </a:lnTo>
                <a:lnTo>
                  <a:pt x="486" y="39"/>
                </a:lnTo>
                <a:lnTo>
                  <a:pt x="486" y="39"/>
                </a:lnTo>
                <a:lnTo>
                  <a:pt x="486" y="39"/>
                </a:lnTo>
                <a:lnTo>
                  <a:pt x="487" y="39"/>
                </a:lnTo>
                <a:lnTo>
                  <a:pt x="487" y="39"/>
                </a:lnTo>
                <a:lnTo>
                  <a:pt x="487" y="39"/>
                </a:lnTo>
                <a:lnTo>
                  <a:pt x="487" y="39"/>
                </a:lnTo>
                <a:lnTo>
                  <a:pt x="487" y="39"/>
                </a:lnTo>
                <a:lnTo>
                  <a:pt x="488" y="39"/>
                </a:lnTo>
                <a:lnTo>
                  <a:pt x="488" y="39"/>
                </a:lnTo>
                <a:lnTo>
                  <a:pt x="488" y="39"/>
                </a:lnTo>
                <a:lnTo>
                  <a:pt x="488" y="39"/>
                </a:lnTo>
                <a:lnTo>
                  <a:pt x="489" y="39"/>
                </a:lnTo>
                <a:lnTo>
                  <a:pt x="489" y="39"/>
                </a:lnTo>
                <a:lnTo>
                  <a:pt x="489" y="39"/>
                </a:lnTo>
                <a:lnTo>
                  <a:pt x="489" y="39"/>
                </a:lnTo>
                <a:lnTo>
                  <a:pt x="490" y="39"/>
                </a:lnTo>
                <a:lnTo>
                  <a:pt x="490" y="39"/>
                </a:lnTo>
                <a:lnTo>
                  <a:pt x="490" y="39"/>
                </a:lnTo>
                <a:lnTo>
                  <a:pt x="490" y="39"/>
                </a:lnTo>
                <a:lnTo>
                  <a:pt x="490" y="39"/>
                </a:lnTo>
                <a:lnTo>
                  <a:pt x="491" y="39"/>
                </a:lnTo>
                <a:lnTo>
                  <a:pt x="491" y="39"/>
                </a:lnTo>
                <a:lnTo>
                  <a:pt x="491" y="39"/>
                </a:lnTo>
                <a:lnTo>
                  <a:pt x="491" y="39"/>
                </a:lnTo>
                <a:lnTo>
                  <a:pt x="492" y="39"/>
                </a:lnTo>
                <a:lnTo>
                  <a:pt x="492" y="39"/>
                </a:lnTo>
                <a:lnTo>
                  <a:pt x="492" y="39"/>
                </a:lnTo>
                <a:lnTo>
                  <a:pt x="492" y="39"/>
                </a:lnTo>
                <a:lnTo>
                  <a:pt x="493" y="39"/>
                </a:lnTo>
                <a:lnTo>
                  <a:pt x="493" y="39"/>
                </a:lnTo>
                <a:lnTo>
                  <a:pt x="493" y="39"/>
                </a:lnTo>
                <a:lnTo>
                  <a:pt x="493" y="39"/>
                </a:lnTo>
                <a:lnTo>
                  <a:pt x="494" y="39"/>
                </a:lnTo>
                <a:lnTo>
                  <a:pt x="494" y="39"/>
                </a:lnTo>
                <a:lnTo>
                  <a:pt x="494" y="39"/>
                </a:lnTo>
                <a:lnTo>
                  <a:pt x="494" y="39"/>
                </a:lnTo>
                <a:lnTo>
                  <a:pt x="495" y="39"/>
                </a:lnTo>
                <a:lnTo>
                  <a:pt x="495" y="39"/>
                </a:lnTo>
                <a:lnTo>
                  <a:pt x="495" y="39"/>
                </a:lnTo>
                <a:lnTo>
                  <a:pt x="495" y="39"/>
                </a:lnTo>
                <a:lnTo>
                  <a:pt x="496" y="39"/>
                </a:lnTo>
                <a:lnTo>
                  <a:pt x="496" y="39"/>
                </a:lnTo>
                <a:lnTo>
                  <a:pt x="496" y="39"/>
                </a:lnTo>
                <a:lnTo>
                  <a:pt x="496" y="39"/>
                </a:lnTo>
                <a:lnTo>
                  <a:pt x="496" y="39"/>
                </a:lnTo>
                <a:lnTo>
                  <a:pt x="497" y="39"/>
                </a:lnTo>
                <a:lnTo>
                  <a:pt x="497" y="39"/>
                </a:lnTo>
                <a:lnTo>
                  <a:pt x="497" y="39"/>
                </a:lnTo>
                <a:lnTo>
                  <a:pt x="497" y="39"/>
                </a:lnTo>
                <a:lnTo>
                  <a:pt x="498" y="39"/>
                </a:lnTo>
                <a:lnTo>
                  <a:pt x="498" y="39"/>
                </a:lnTo>
                <a:lnTo>
                  <a:pt x="498" y="39"/>
                </a:lnTo>
                <a:lnTo>
                  <a:pt x="498" y="39"/>
                </a:lnTo>
                <a:lnTo>
                  <a:pt x="499" y="39"/>
                </a:lnTo>
                <a:lnTo>
                  <a:pt x="499" y="39"/>
                </a:lnTo>
                <a:lnTo>
                  <a:pt x="499" y="39"/>
                </a:lnTo>
                <a:lnTo>
                  <a:pt x="499" y="39"/>
                </a:lnTo>
                <a:lnTo>
                  <a:pt x="499" y="39"/>
                </a:lnTo>
                <a:lnTo>
                  <a:pt x="500" y="39"/>
                </a:lnTo>
                <a:lnTo>
                  <a:pt x="500" y="39"/>
                </a:lnTo>
                <a:lnTo>
                  <a:pt x="500" y="39"/>
                </a:lnTo>
                <a:lnTo>
                  <a:pt x="500" y="39"/>
                </a:lnTo>
                <a:lnTo>
                  <a:pt x="501" y="39"/>
                </a:lnTo>
                <a:lnTo>
                  <a:pt x="501" y="39"/>
                </a:lnTo>
                <a:lnTo>
                  <a:pt x="501" y="39"/>
                </a:lnTo>
                <a:lnTo>
                  <a:pt x="502" y="39"/>
                </a:lnTo>
                <a:lnTo>
                  <a:pt x="502" y="39"/>
                </a:lnTo>
                <a:lnTo>
                  <a:pt x="502" y="39"/>
                </a:lnTo>
                <a:lnTo>
                  <a:pt x="502" y="39"/>
                </a:lnTo>
                <a:lnTo>
                  <a:pt x="502" y="39"/>
                </a:lnTo>
                <a:lnTo>
                  <a:pt x="503" y="39"/>
                </a:lnTo>
                <a:lnTo>
                  <a:pt x="503" y="39"/>
                </a:lnTo>
                <a:lnTo>
                  <a:pt x="503" y="39"/>
                </a:lnTo>
                <a:lnTo>
                  <a:pt x="503" y="39"/>
                </a:lnTo>
                <a:lnTo>
                  <a:pt x="504" y="39"/>
                </a:lnTo>
                <a:lnTo>
                  <a:pt x="504" y="39"/>
                </a:lnTo>
                <a:lnTo>
                  <a:pt x="504" y="39"/>
                </a:lnTo>
                <a:lnTo>
                  <a:pt x="504" y="39"/>
                </a:lnTo>
                <a:lnTo>
                  <a:pt x="505" y="39"/>
                </a:lnTo>
                <a:lnTo>
                  <a:pt x="505" y="39"/>
                </a:lnTo>
                <a:lnTo>
                  <a:pt x="505" y="39"/>
                </a:lnTo>
                <a:lnTo>
                  <a:pt x="505" y="39"/>
                </a:lnTo>
                <a:lnTo>
                  <a:pt x="505" y="39"/>
                </a:lnTo>
                <a:lnTo>
                  <a:pt x="506" y="39"/>
                </a:lnTo>
                <a:lnTo>
                  <a:pt x="506" y="39"/>
                </a:lnTo>
                <a:lnTo>
                  <a:pt x="506" y="39"/>
                </a:lnTo>
                <a:lnTo>
                  <a:pt x="506" y="39"/>
                </a:lnTo>
                <a:lnTo>
                  <a:pt x="507" y="39"/>
                </a:lnTo>
                <a:lnTo>
                  <a:pt x="507" y="39"/>
                </a:lnTo>
                <a:lnTo>
                  <a:pt x="507" y="39"/>
                </a:lnTo>
                <a:lnTo>
                  <a:pt x="507" y="39"/>
                </a:lnTo>
                <a:lnTo>
                  <a:pt x="508" y="39"/>
                </a:lnTo>
                <a:lnTo>
                  <a:pt x="508" y="39"/>
                </a:lnTo>
                <a:lnTo>
                  <a:pt x="508" y="39"/>
                </a:lnTo>
                <a:lnTo>
                  <a:pt x="508" y="39"/>
                </a:lnTo>
                <a:lnTo>
                  <a:pt x="508" y="39"/>
                </a:lnTo>
                <a:lnTo>
                  <a:pt x="509" y="39"/>
                </a:lnTo>
                <a:lnTo>
                  <a:pt x="509" y="39"/>
                </a:lnTo>
                <a:lnTo>
                  <a:pt x="509" y="39"/>
                </a:lnTo>
                <a:lnTo>
                  <a:pt x="510" y="39"/>
                </a:lnTo>
                <a:lnTo>
                  <a:pt x="510" y="39"/>
                </a:lnTo>
                <a:lnTo>
                  <a:pt x="510" y="39"/>
                </a:lnTo>
                <a:lnTo>
                  <a:pt x="510" y="39"/>
                </a:lnTo>
                <a:lnTo>
                  <a:pt x="511" y="39"/>
                </a:lnTo>
                <a:lnTo>
                  <a:pt x="511" y="39"/>
                </a:lnTo>
                <a:lnTo>
                  <a:pt x="511" y="39"/>
                </a:lnTo>
                <a:lnTo>
                  <a:pt x="511" y="39"/>
                </a:lnTo>
                <a:lnTo>
                  <a:pt x="512" y="39"/>
                </a:lnTo>
                <a:lnTo>
                  <a:pt x="512" y="39"/>
                </a:lnTo>
                <a:lnTo>
                  <a:pt x="512" y="39"/>
                </a:lnTo>
                <a:lnTo>
                  <a:pt x="512" y="39"/>
                </a:lnTo>
                <a:lnTo>
                  <a:pt x="512" y="39"/>
                </a:lnTo>
                <a:lnTo>
                  <a:pt x="513" y="39"/>
                </a:lnTo>
                <a:lnTo>
                  <a:pt x="513" y="39"/>
                </a:lnTo>
                <a:lnTo>
                  <a:pt x="513" y="39"/>
                </a:lnTo>
                <a:lnTo>
                  <a:pt x="513" y="39"/>
                </a:lnTo>
                <a:lnTo>
                  <a:pt x="514" y="39"/>
                </a:lnTo>
                <a:lnTo>
                  <a:pt x="514" y="39"/>
                </a:lnTo>
                <a:lnTo>
                  <a:pt x="514" y="39"/>
                </a:lnTo>
                <a:lnTo>
                  <a:pt x="514" y="39"/>
                </a:lnTo>
                <a:lnTo>
                  <a:pt x="515" y="39"/>
                </a:lnTo>
                <a:lnTo>
                  <a:pt x="515" y="39"/>
                </a:lnTo>
                <a:lnTo>
                  <a:pt x="515" y="39"/>
                </a:lnTo>
                <a:lnTo>
                  <a:pt x="515" y="39"/>
                </a:lnTo>
                <a:lnTo>
                  <a:pt x="515" y="39"/>
                </a:lnTo>
                <a:lnTo>
                  <a:pt x="516" y="39"/>
                </a:lnTo>
                <a:lnTo>
                  <a:pt x="516" y="39"/>
                </a:lnTo>
                <a:lnTo>
                  <a:pt x="516" y="39"/>
                </a:lnTo>
                <a:lnTo>
                  <a:pt x="517" y="39"/>
                </a:lnTo>
                <a:lnTo>
                  <a:pt x="517" y="39"/>
                </a:lnTo>
                <a:lnTo>
                  <a:pt x="517" y="39"/>
                </a:lnTo>
                <a:lnTo>
                  <a:pt x="517" y="39"/>
                </a:lnTo>
                <a:lnTo>
                  <a:pt x="518" y="39"/>
                </a:lnTo>
                <a:lnTo>
                  <a:pt x="518" y="39"/>
                </a:lnTo>
                <a:lnTo>
                  <a:pt x="518" y="39"/>
                </a:lnTo>
                <a:lnTo>
                  <a:pt x="518" y="39"/>
                </a:lnTo>
                <a:lnTo>
                  <a:pt x="518" y="39"/>
                </a:lnTo>
                <a:lnTo>
                  <a:pt x="519" y="39"/>
                </a:lnTo>
                <a:lnTo>
                  <a:pt x="519" y="39"/>
                </a:lnTo>
                <a:lnTo>
                  <a:pt x="519" y="39"/>
                </a:lnTo>
                <a:lnTo>
                  <a:pt x="519" y="39"/>
                </a:lnTo>
                <a:lnTo>
                  <a:pt x="520" y="39"/>
                </a:lnTo>
                <a:lnTo>
                  <a:pt x="520" y="39"/>
                </a:lnTo>
                <a:lnTo>
                  <a:pt x="520" y="39"/>
                </a:lnTo>
                <a:lnTo>
                  <a:pt x="520" y="39"/>
                </a:lnTo>
                <a:lnTo>
                  <a:pt x="521" y="39"/>
                </a:lnTo>
                <a:lnTo>
                  <a:pt x="521" y="39"/>
                </a:lnTo>
                <a:lnTo>
                  <a:pt x="521" y="39"/>
                </a:lnTo>
                <a:lnTo>
                  <a:pt x="521" y="39"/>
                </a:lnTo>
                <a:lnTo>
                  <a:pt x="521" y="39"/>
                </a:lnTo>
                <a:lnTo>
                  <a:pt x="522" y="39"/>
                </a:lnTo>
                <a:lnTo>
                  <a:pt x="522" y="39"/>
                </a:lnTo>
                <a:lnTo>
                  <a:pt x="522" y="39"/>
                </a:lnTo>
                <a:lnTo>
                  <a:pt x="522" y="39"/>
                </a:lnTo>
                <a:lnTo>
                  <a:pt x="523" y="39"/>
                </a:lnTo>
                <a:lnTo>
                  <a:pt x="523" y="39"/>
                </a:lnTo>
                <a:lnTo>
                  <a:pt x="523" y="39"/>
                </a:lnTo>
                <a:lnTo>
                  <a:pt x="523" y="39"/>
                </a:lnTo>
                <a:lnTo>
                  <a:pt x="524" y="39"/>
                </a:lnTo>
                <a:lnTo>
                  <a:pt x="524" y="39"/>
                </a:lnTo>
                <a:lnTo>
                  <a:pt x="524" y="39"/>
                </a:lnTo>
                <a:lnTo>
                  <a:pt x="524" y="39"/>
                </a:lnTo>
                <a:lnTo>
                  <a:pt x="525" y="39"/>
                </a:lnTo>
                <a:lnTo>
                  <a:pt x="525" y="39"/>
                </a:lnTo>
                <a:lnTo>
                  <a:pt x="525" y="39"/>
                </a:lnTo>
                <a:lnTo>
                  <a:pt x="525" y="39"/>
                </a:lnTo>
                <a:lnTo>
                  <a:pt x="526" y="39"/>
                </a:lnTo>
                <a:lnTo>
                  <a:pt x="526" y="39"/>
                </a:lnTo>
                <a:lnTo>
                  <a:pt x="526" y="39"/>
                </a:lnTo>
                <a:lnTo>
                  <a:pt x="526" y="39"/>
                </a:lnTo>
                <a:lnTo>
                  <a:pt x="527" y="39"/>
                </a:lnTo>
                <a:lnTo>
                  <a:pt x="527" y="39"/>
                </a:lnTo>
                <a:lnTo>
                  <a:pt x="527" y="39"/>
                </a:lnTo>
                <a:lnTo>
                  <a:pt x="527" y="39"/>
                </a:lnTo>
                <a:lnTo>
                  <a:pt x="527" y="39"/>
                </a:lnTo>
                <a:lnTo>
                  <a:pt x="528" y="39"/>
                </a:lnTo>
                <a:lnTo>
                  <a:pt x="528" y="39"/>
                </a:lnTo>
                <a:lnTo>
                  <a:pt x="528" y="39"/>
                </a:lnTo>
                <a:lnTo>
                  <a:pt x="528" y="39"/>
                </a:lnTo>
                <a:lnTo>
                  <a:pt x="529" y="39"/>
                </a:lnTo>
                <a:lnTo>
                  <a:pt x="529" y="39"/>
                </a:lnTo>
                <a:lnTo>
                  <a:pt x="529" y="39"/>
                </a:lnTo>
                <a:lnTo>
                  <a:pt x="529" y="39"/>
                </a:lnTo>
                <a:lnTo>
                  <a:pt x="530" y="39"/>
                </a:lnTo>
                <a:lnTo>
                  <a:pt x="530" y="39"/>
                </a:lnTo>
                <a:lnTo>
                  <a:pt x="530" y="39"/>
                </a:lnTo>
                <a:lnTo>
                  <a:pt x="530" y="39"/>
                </a:lnTo>
                <a:lnTo>
                  <a:pt x="530" y="39"/>
                </a:lnTo>
                <a:lnTo>
                  <a:pt x="531" y="39"/>
                </a:lnTo>
                <a:lnTo>
                  <a:pt x="531" y="39"/>
                </a:lnTo>
                <a:lnTo>
                  <a:pt x="531" y="39"/>
                </a:lnTo>
                <a:lnTo>
                  <a:pt x="531" y="39"/>
                </a:lnTo>
                <a:lnTo>
                  <a:pt x="532" y="39"/>
                </a:lnTo>
                <a:lnTo>
                  <a:pt x="532" y="39"/>
                </a:lnTo>
                <a:lnTo>
                  <a:pt x="532" y="39"/>
                </a:lnTo>
                <a:lnTo>
                  <a:pt x="533" y="39"/>
                </a:lnTo>
                <a:lnTo>
                  <a:pt x="533" y="39"/>
                </a:lnTo>
                <a:lnTo>
                  <a:pt x="533" y="39"/>
                </a:lnTo>
                <a:lnTo>
                  <a:pt x="533" y="39"/>
                </a:lnTo>
                <a:lnTo>
                  <a:pt x="533" y="39"/>
                </a:lnTo>
                <a:lnTo>
                  <a:pt x="534" y="39"/>
                </a:lnTo>
                <a:lnTo>
                  <a:pt x="534" y="39"/>
                </a:lnTo>
                <a:lnTo>
                  <a:pt x="534" y="39"/>
                </a:lnTo>
                <a:lnTo>
                  <a:pt x="534" y="39"/>
                </a:lnTo>
                <a:lnTo>
                  <a:pt x="535" y="39"/>
                </a:lnTo>
                <a:lnTo>
                  <a:pt x="535" y="39"/>
                </a:lnTo>
                <a:lnTo>
                  <a:pt x="535" y="39"/>
                </a:lnTo>
                <a:lnTo>
                  <a:pt x="535" y="39"/>
                </a:lnTo>
                <a:lnTo>
                  <a:pt x="536" y="39"/>
                </a:lnTo>
                <a:lnTo>
                  <a:pt x="536" y="39"/>
                </a:lnTo>
                <a:lnTo>
                  <a:pt x="536" y="39"/>
                </a:lnTo>
                <a:lnTo>
                  <a:pt x="536" y="39"/>
                </a:lnTo>
                <a:lnTo>
                  <a:pt x="536" y="39"/>
                </a:lnTo>
                <a:lnTo>
                  <a:pt x="537" y="39"/>
                </a:lnTo>
                <a:lnTo>
                  <a:pt x="537" y="39"/>
                </a:lnTo>
                <a:lnTo>
                  <a:pt x="537" y="39"/>
                </a:lnTo>
                <a:lnTo>
                  <a:pt x="537" y="39"/>
                </a:lnTo>
                <a:lnTo>
                  <a:pt x="538" y="39"/>
                </a:lnTo>
                <a:lnTo>
                  <a:pt x="538" y="39"/>
                </a:lnTo>
                <a:lnTo>
                  <a:pt x="538" y="39"/>
                </a:lnTo>
                <a:lnTo>
                  <a:pt x="538" y="39"/>
                </a:lnTo>
                <a:lnTo>
                  <a:pt x="539" y="39"/>
                </a:lnTo>
                <a:lnTo>
                  <a:pt x="539" y="39"/>
                </a:lnTo>
                <a:lnTo>
                  <a:pt x="539" y="39"/>
                </a:lnTo>
                <a:lnTo>
                  <a:pt x="539" y="39"/>
                </a:lnTo>
                <a:lnTo>
                  <a:pt x="539" y="39"/>
                </a:lnTo>
                <a:lnTo>
                  <a:pt x="540" y="39"/>
                </a:lnTo>
                <a:lnTo>
                  <a:pt x="540" y="39"/>
                </a:lnTo>
                <a:lnTo>
                  <a:pt x="540" y="39"/>
                </a:lnTo>
                <a:lnTo>
                  <a:pt x="541" y="39"/>
                </a:lnTo>
                <a:lnTo>
                  <a:pt x="541" y="39"/>
                </a:lnTo>
                <a:lnTo>
                  <a:pt x="541" y="39"/>
                </a:lnTo>
                <a:lnTo>
                  <a:pt x="541" y="39"/>
                </a:lnTo>
                <a:lnTo>
                  <a:pt x="542" y="39"/>
                </a:lnTo>
                <a:lnTo>
                  <a:pt x="542" y="39"/>
                </a:lnTo>
                <a:lnTo>
                  <a:pt x="542" y="39"/>
                </a:lnTo>
                <a:lnTo>
                  <a:pt x="542" y="39"/>
                </a:lnTo>
                <a:lnTo>
                  <a:pt x="542" y="39"/>
                </a:lnTo>
                <a:lnTo>
                  <a:pt x="543" y="39"/>
                </a:lnTo>
                <a:lnTo>
                  <a:pt x="543" y="39"/>
                </a:lnTo>
                <a:lnTo>
                  <a:pt x="543" y="39"/>
                </a:lnTo>
                <a:lnTo>
                  <a:pt x="543" y="39"/>
                </a:lnTo>
                <a:lnTo>
                  <a:pt x="544" y="39"/>
                </a:lnTo>
                <a:lnTo>
                  <a:pt x="544" y="39"/>
                </a:lnTo>
                <a:lnTo>
                  <a:pt x="544" y="39"/>
                </a:lnTo>
                <a:lnTo>
                  <a:pt x="544" y="39"/>
                </a:lnTo>
                <a:lnTo>
                  <a:pt x="545" y="39"/>
                </a:lnTo>
                <a:lnTo>
                  <a:pt x="545" y="39"/>
                </a:lnTo>
                <a:lnTo>
                  <a:pt x="545" y="39"/>
                </a:lnTo>
                <a:lnTo>
                  <a:pt x="545" y="39"/>
                </a:lnTo>
                <a:lnTo>
                  <a:pt x="545" y="39"/>
                </a:lnTo>
                <a:lnTo>
                  <a:pt x="546" y="39"/>
                </a:lnTo>
                <a:lnTo>
                  <a:pt x="546" y="39"/>
                </a:lnTo>
                <a:lnTo>
                  <a:pt x="546" y="39"/>
                </a:lnTo>
                <a:lnTo>
                  <a:pt x="546" y="39"/>
                </a:lnTo>
                <a:lnTo>
                  <a:pt x="547" y="39"/>
                </a:lnTo>
                <a:lnTo>
                  <a:pt x="547" y="39"/>
                </a:lnTo>
                <a:lnTo>
                  <a:pt x="547" y="39"/>
                </a:lnTo>
                <a:lnTo>
                  <a:pt x="547" y="39"/>
                </a:lnTo>
                <a:lnTo>
                  <a:pt x="548" y="39"/>
                </a:lnTo>
                <a:lnTo>
                  <a:pt x="548" y="39"/>
                </a:lnTo>
                <a:lnTo>
                  <a:pt x="548" y="39"/>
                </a:lnTo>
                <a:lnTo>
                  <a:pt x="548" y="39"/>
                </a:lnTo>
                <a:lnTo>
                  <a:pt x="549" y="39"/>
                </a:lnTo>
                <a:lnTo>
                  <a:pt x="549" y="39"/>
                </a:lnTo>
                <a:lnTo>
                  <a:pt x="549" y="39"/>
                </a:lnTo>
                <a:lnTo>
                  <a:pt x="549" y="39"/>
                </a:lnTo>
                <a:lnTo>
                  <a:pt x="550" y="39"/>
                </a:lnTo>
                <a:lnTo>
                  <a:pt x="550" y="39"/>
                </a:lnTo>
                <a:lnTo>
                  <a:pt x="550" y="39"/>
                </a:lnTo>
                <a:lnTo>
                  <a:pt x="550" y="39"/>
                </a:lnTo>
                <a:lnTo>
                  <a:pt x="551" y="39"/>
                </a:lnTo>
                <a:lnTo>
                  <a:pt x="551" y="39"/>
                </a:lnTo>
                <a:lnTo>
                  <a:pt x="551" y="39"/>
                </a:lnTo>
                <a:lnTo>
                  <a:pt x="551" y="39"/>
                </a:lnTo>
                <a:lnTo>
                  <a:pt x="551" y="39"/>
                </a:lnTo>
                <a:lnTo>
                  <a:pt x="552" y="39"/>
                </a:lnTo>
                <a:lnTo>
                  <a:pt x="552" y="39"/>
                </a:lnTo>
                <a:lnTo>
                  <a:pt x="552" y="39"/>
                </a:lnTo>
                <a:lnTo>
                  <a:pt x="552" y="39"/>
                </a:lnTo>
                <a:lnTo>
                  <a:pt x="553" y="39"/>
                </a:lnTo>
                <a:lnTo>
                  <a:pt x="553" y="39"/>
                </a:lnTo>
                <a:lnTo>
                  <a:pt x="553" y="39"/>
                </a:lnTo>
                <a:lnTo>
                  <a:pt x="553" y="39"/>
                </a:lnTo>
                <a:lnTo>
                  <a:pt x="554" y="39"/>
                </a:lnTo>
                <a:lnTo>
                  <a:pt x="554" y="39"/>
                </a:lnTo>
                <a:lnTo>
                  <a:pt x="554" y="39"/>
                </a:lnTo>
                <a:lnTo>
                  <a:pt x="554" y="39"/>
                </a:lnTo>
                <a:lnTo>
                  <a:pt x="554" y="39"/>
                </a:lnTo>
                <a:lnTo>
                  <a:pt x="555" y="39"/>
                </a:lnTo>
                <a:lnTo>
                  <a:pt x="555" y="39"/>
                </a:lnTo>
                <a:lnTo>
                  <a:pt x="555" y="39"/>
                </a:lnTo>
                <a:lnTo>
                  <a:pt x="556" y="39"/>
                </a:lnTo>
                <a:lnTo>
                  <a:pt x="556" y="39"/>
                </a:lnTo>
                <a:lnTo>
                  <a:pt x="556" y="39"/>
                </a:lnTo>
                <a:lnTo>
                  <a:pt x="556" y="39"/>
                </a:lnTo>
                <a:lnTo>
                  <a:pt x="557" y="39"/>
                </a:lnTo>
                <a:lnTo>
                  <a:pt x="557" y="39"/>
                </a:lnTo>
                <a:lnTo>
                  <a:pt x="557" y="39"/>
                </a:lnTo>
                <a:lnTo>
                  <a:pt x="557" y="39"/>
                </a:lnTo>
                <a:lnTo>
                  <a:pt x="558" y="39"/>
                </a:lnTo>
                <a:lnTo>
                  <a:pt x="558" y="39"/>
                </a:lnTo>
                <a:lnTo>
                  <a:pt x="558" y="39"/>
                </a:lnTo>
                <a:lnTo>
                  <a:pt x="558" y="39"/>
                </a:lnTo>
                <a:lnTo>
                  <a:pt x="558" y="39"/>
                </a:lnTo>
                <a:lnTo>
                  <a:pt x="559" y="39"/>
                </a:lnTo>
                <a:lnTo>
                  <a:pt x="559" y="39"/>
                </a:lnTo>
                <a:lnTo>
                  <a:pt x="559" y="39"/>
                </a:lnTo>
                <a:lnTo>
                  <a:pt x="559" y="39"/>
                </a:lnTo>
                <a:lnTo>
                  <a:pt x="560" y="39"/>
                </a:lnTo>
                <a:lnTo>
                  <a:pt x="560" y="39"/>
                </a:lnTo>
                <a:lnTo>
                  <a:pt x="560" y="39"/>
                </a:lnTo>
                <a:lnTo>
                  <a:pt x="560" y="39"/>
                </a:lnTo>
                <a:lnTo>
                  <a:pt x="560" y="39"/>
                </a:lnTo>
                <a:lnTo>
                  <a:pt x="561" y="39"/>
                </a:lnTo>
                <a:lnTo>
                  <a:pt x="561" y="39"/>
                </a:lnTo>
                <a:lnTo>
                  <a:pt x="561" y="39"/>
                </a:lnTo>
                <a:lnTo>
                  <a:pt x="561" y="39"/>
                </a:lnTo>
                <a:lnTo>
                  <a:pt x="562" y="39"/>
                </a:lnTo>
                <a:lnTo>
                  <a:pt x="562" y="39"/>
                </a:lnTo>
                <a:lnTo>
                  <a:pt x="562" y="39"/>
                </a:lnTo>
                <a:lnTo>
                  <a:pt x="562" y="39"/>
                </a:lnTo>
                <a:lnTo>
                  <a:pt x="563" y="39"/>
                </a:lnTo>
                <a:lnTo>
                  <a:pt x="563" y="39"/>
                </a:lnTo>
                <a:lnTo>
                  <a:pt x="563" y="39"/>
                </a:lnTo>
                <a:lnTo>
                  <a:pt x="564" y="39"/>
                </a:lnTo>
                <a:lnTo>
                  <a:pt x="564" y="39"/>
                </a:lnTo>
                <a:lnTo>
                  <a:pt x="564" y="39"/>
                </a:lnTo>
                <a:lnTo>
                  <a:pt x="564" y="39"/>
                </a:lnTo>
                <a:lnTo>
                  <a:pt x="564" y="39"/>
                </a:lnTo>
                <a:lnTo>
                  <a:pt x="565" y="39"/>
                </a:lnTo>
                <a:lnTo>
                  <a:pt x="565" y="39"/>
                </a:lnTo>
                <a:lnTo>
                  <a:pt x="565" y="39"/>
                </a:lnTo>
                <a:lnTo>
                  <a:pt x="565" y="39"/>
                </a:lnTo>
                <a:lnTo>
                  <a:pt x="566" y="39"/>
                </a:lnTo>
                <a:lnTo>
                  <a:pt x="566" y="39"/>
                </a:lnTo>
                <a:lnTo>
                  <a:pt x="566" y="39"/>
                </a:lnTo>
                <a:lnTo>
                  <a:pt x="566" y="39"/>
                </a:lnTo>
                <a:lnTo>
                  <a:pt x="567" y="39"/>
                </a:lnTo>
                <a:lnTo>
                  <a:pt x="567" y="39"/>
                </a:lnTo>
                <a:lnTo>
                  <a:pt x="567" y="39"/>
                </a:lnTo>
                <a:lnTo>
                  <a:pt x="567" y="39"/>
                </a:lnTo>
                <a:lnTo>
                  <a:pt x="567" y="39"/>
                </a:lnTo>
                <a:lnTo>
                  <a:pt x="568" y="39"/>
                </a:lnTo>
                <a:lnTo>
                  <a:pt x="568" y="39"/>
                </a:lnTo>
                <a:lnTo>
                  <a:pt x="568" y="39"/>
                </a:lnTo>
                <a:lnTo>
                  <a:pt x="568" y="39"/>
                </a:lnTo>
                <a:lnTo>
                  <a:pt x="569" y="39"/>
                </a:lnTo>
                <a:lnTo>
                  <a:pt x="569" y="39"/>
                </a:lnTo>
                <a:lnTo>
                  <a:pt x="569" y="39"/>
                </a:lnTo>
                <a:lnTo>
                  <a:pt x="569" y="39"/>
                </a:lnTo>
                <a:lnTo>
                  <a:pt x="570" y="39"/>
                </a:lnTo>
                <a:lnTo>
                  <a:pt x="570" y="39"/>
                </a:lnTo>
                <a:lnTo>
                  <a:pt x="570" y="39"/>
                </a:lnTo>
                <a:lnTo>
                  <a:pt x="570" y="39"/>
                </a:lnTo>
                <a:lnTo>
                  <a:pt x="570" y="39"/>
                </a:lnTo>
                <a:lnTo>
                  <a:pt x="571" y="39"/>
                </a:lnTo>
                <a:lnTo>
                  <a:pt x="571" y="39"/>
                </a:lnTo>
                <a:lnTo>
                  <a:pt x="571" y="39"/>
                </a:lnTo>
                <a:lnTo>
                  <a:pt x="572" y="39"/>
                </a:lnTo>
                <a:lnTo>
                  <a:pt x="572" y="39"/>
                </a:lnTo>
                <a:lnTo>
                  <a:pt x="572" y="39"/>
                </a:lnTo>
                <a:lnTo>
                  <a:pt x="572" y="39"/>
                </a:lnTo>
                <a:lnTo>
                  <a:pt x="573" y="39"/>
                </a:lnTo>
                <a:lnTo>
                  <a:pt x="573" y="39"/>
                </a:lnTo>
                <a:lnTo>
                  <a:pt x="573" y="39"/>
                </a:lnTo>
                <a:lnTo>
                  <a:pt x="573" y="39"/>
                </a:lnTo>
                <a:lnTo>
                  <a:pt x="573" y="39"/>
                </a:lnTo>
                <a:lnTo>
                  <a:pt x="574" y="39"/>
                </a:lnTo>
                <a:lnTo>
                  <a:pt x="574" y="39"/>
                </a:lnTo>
                <a:lnTo>
                  <a:pt x="574" y="39"/>
                </a:lnTo>
                <a:lnTo>
                  <a:pt x="574" y="39"/>
                </a:lnTo>
                <a:lnTo>
                  <a:pt x="575" y="39"/>
                </a:lnTo>
                <a:lnTo>
                  <a:pt x="575" y="39"/>
                </a:lnTo>
                <a:lnTo>
                  <a:pt x="575" y="39"/>
                </a:lnTo>
                <a:lnTo>
                  <a:pt x="575" y="39"/>
                </a:lnTo>
                <a:lnTo>
                  <a:pt x="576" y="39"/>
                </a:lnTo>
                <a:lnTo>
                  <a:pt x="576" y="39"/>
                </a:lnTo>
                <a:lnTo>
                  <a:pt x="576" y="39"/>
                </a:lnTo>
                <a:lnTo>
                  <a:pt x="576" y="39"/>
                </a:lnTo>
                <a:lnTo>
                  <a:pt x="576" y="39"/>
                </a:lnTo>
                <a:lnTo>
                  <a:pt x="577" y="39"/>
                </a:lnTo>
                <a:lnTo>
                  <a:pt x="577" y="39"/>
                </a:lnTo>
                <a:lnTo>
                  <a:pt x="577" y="39"/>
                </a:lnTo>
                <a:lnTo>
                  <a:pt x="577" y="39"/>
                </a:lnTo>
                <a:lnTo>
                  <a:pt x="578" y="39"/>
                </a:lnTo>
                <a:lnTo>
                  <a:pt x="578" y="39"/>
                </a:lnTo>
                <a:lnTo>
                  <a:pt x="578" y="39"/>
                </a:lnTo>
                <a:lnTo>
                  <a:pt x="578" y="39"/>
                </a:lnTo>
                <a:lnTo>
                  <a:pt x="579" y="39"/>
                </a:lnTo>
                <a:lnTo>
                  <a:pt x="579" y="39"/>
                </a:lnTo>
                <a:lnTo>
                  <a:pt x="579" y="39"/>
                </a:lnTo>
                <a:lnTo>
                  <a:pt x="579" y="39"/>
                </a:lnTo>
                <a:lnTo>
                  <a:pt x="580" y="39"/>
                </a:lnTo>
                <a:lnTo>
                  <a:pt x="580" y="39"/>
                </a:lnTo>
                <a:lnTo>
                  <a:pt x="580" y="39"/>
                </a:lnTo>
                <a:lnTo>
                  <a:pt x="580" y="39"/>
                </a:lnTo>
                <a:lnTo>
                  <a:pt x="581" y="39"/>
                </a:lnTo>
                <a:lnTo>
                  <a:pt x="581" y="39"/>
                </a:lnTo>
                <a:lnTo>
                  <a:pt x="581" y="39"/>
                </a:lnTo>
                <a:lnTo>
                  <a:pt x="581" y="39"/>
                </a:lnTo>
                <a:lnTo>
                  <a:pt x="582" y="39"/>
                </a:lnTo>
                <a:lnTo>
                  <a:pt x="582" y="39"/>
                </a:lnTo>
                <a:lnTo>
                  <a:pt x="582" y="39"/>
                </a:lnTo>
                <a:lnTo>
                  <a:pt x="582" y="39"/>
                </a:lnTo>
                <a:lnTo>
                  <a:pt x="582" y="39"/>
                </a:lnTo>
                <a:lnTo>
                  <a:pt x="583" y="39"/>
                </a:lnTo>
                <a:lnTo>
                  <a:pt x="583" y="39"/>
                </a:lnTo>
                <a:lnTo>
                  <a:pt x="583" y="39"/>
                </a:lnTo>
                <a:lnTo>
                  <a:pt x="583" y="39"/>
                </a:lnTo>
                <a:lnTo>
                  <a:pt x="584" y="39"/>
                </a:lnTo>
                <a:lnTo>
                  <a:pt x="584" y="39"/>
                </a:lnTo>
                <a:lnTo>
                  <a:pt x="584" y="39"/>
                </a:lnTo>
                <a:lnTo>
                  <a:pt x="584" y="39"/>
                </a:lnTo>
                <a:lnTo>
                  <a:pt x="585" y="39"/>
                </a:lnTo>
                <a:lnTo>
                  <a:pt x="585" y="39"/>
                </a:lnTo>
                <a:lnTo>
                  <a:pt x="585" y="39"/>
                </a:lnTo>
                <a:lnTo>
                  <a:pt x="585" y="39"/>
                </a:lnTo>
                <a:lnTo>
                  <a:pt x="585" y="39"/>
                </a:lnTo>
                <a:lnTo>
                  <a:pt x="586" y="39"/>
                </a:lnTo>
                <a:lnTo>
                  <a:pt x="586" y="39"/>
                </a:lnTo>
                <a:lnTo>
                  <a:pt x="586" y="39"/>
                </a:lnTo>
                <a:lnTo>
                  <a:pt x="586" y="39"/>
                </a:lnTo>
                <a:lnTo>
                  <a:pt x="587" y="39"/>
                </a:lnTo>
                <a:lnTo>
                  <a:pt x="587" y="39"/>
                </a:lnTo>
                <a:lnTo>
                  <a:pt x="587" y="39"/>
                </a:lnTo>
                <a:lnTo>
                  <a:pt x="588" y="39"/>
                </a:lnTo>
                <a:lnTo>
                  <a:pt x="588" y="39"/>
                </a:lnTo>
                <a:lnTo>
                  <a:pt x="588" y="39"/>
                </a:lnTo>
                <a:lnTo>
                  <a:pt x="588" y="39"/>
                </a:lnTo>
                <a:lnTo>
                  <a:pt x="588" y="39"/>
                </a:lnTo>
                <a:lnTo>
                  <a:pt x="589" y="39"/>
                </a:lnTo>
                <a:lnTo>
                  <a:pt x="589" y="39"/>
                </a:lnTo>
                <a:lnTo>
                  <a:pt x="589" y="39"/>
                </a:lnTo>
                <a:lnTo>
                  <a:pt x="589" y="39"/>
                </a:lnTo>
                <a:lnTo>
                  <a:pt x="590" y="39"/>
                </a:lnTo>
                <a:lnTo>
                  <a:pt x="590" y="39"/>
                </a:lnTo>
                <a:lnTo>
                  <a:pt x="590" y="39"/>
                </a:lnTo>
                <a:lnTo>
                  <a:pt x="590" y="39"/>
                </a:lnTo>
                <a:lnTo>
                  <a:pt x="591" y="39"/>
                </a:lnTo>
                <a:lnTo>
                  <a:pt x="591" y="39"/>
                </a:lnTo>
                <a:lnTo>
                  <a:pt x="591" y="39"/>
                </a:lnTo>
                <a:lnTo>
                  <a:pt x="591" y="39"/>
                </a:lnTo>
                <a:lnTo>
                  <a:pt x="591" y="39"/>
                </a:lnTo>
                <a:lnTo>
                  <a:pt x="592" y="39"/>
                </a:lnTo>
                <a:lnTo>
                  <a:pt x="592" y="39"/>
                </a:lnTo>
                <a:lnTo>
                  <a:pt x="592" y="39"/>
                </a:lnTo>
                <a:lnTo>
                  <a:pt x="592" y="39"/>
                </a:lnTo>
                <a:lnTo>
                  <a:pt x="593" y="39"/>
                </a:lnTo>
                <a:lnTo>
                  <a:pt x="593" y="39"/>
                </a:lnTo>
                <a:lnTo>
                  <a:pt x="593" y="39"/>
                </a:lnTo>
                <a:lnTo>
                  <a:pt x="593" y="39"/>
                </a:lnTo>
                <a:lnTo>
                  <a:pt x="594" y="39"/>
                </a:lnTo>
                <a:lnTo>
                  <a:pt x="594" y="39"/>
                </a:lnTo>
                <a:lnTo>
                  <a:pt x="594" y="39"/>
                </a:lnTo>
                <a:lnTo>
                  <a:pt x="594" y="39"/>
                </a:lnTo>
                <a:lnTo>
                  <a:pt x="595" y="39"/>
                </a:lnTo>
                <a:lnTo>
                  <a:pt x="595" y="39"/>
                </a:lnTo>
                <a:lnTo>
                  <a:pt x="595" y="39"/>
                </a:lnTo>
                <a:lnTo>
                  <a:pt x="595" y="39"/>
                </a:lnTo>
                <a:lnTo>
                  <a:pt x="596" y="39"/>
                </a:lnTo>
                <a:lnTo>
                  <a:pt x="596" y="39"/>
                </a:lnTo>
                <a:lnTo>
                  <a:pt x="596" y="39"/>
                </a:lnTo>
                <a:lnTo>
                  <a:pt x="596" y="39"/>
                </a:lnTo>
                <a:lnTo>
                  <a:pt x="597" y="39"/>
                </a:lnTo>
                <a:lnTo>
                  <a:pt x="597" y="39"/>
                </a:lnTo>
                <a:lnTo>
                  <a:pt x="597" y="39"/>
                </a:lnTo>
                <a:lnTo>
                  <a:pt x="597" y="39"/>
                </a:lnTo>
                <a:lnTo>
                  <a:pt x="597" y="39"/>
                </a:lnTo>
                <a:lnTo>
                  <a:pt x="598" y="39"/>
                </a:lnTo>
                <a:lnTo>
                  <a:pt x="598" y="39"/>
                </a:lnTo>
                <a:lnTo>
                  <a:pt x="598" y="39"/>
                </a:lnTo>
                <a:lnTo>
                  <a:pt x="598" y="39"/>
                </a:lnTo>
                <a:lnTo>
                  <a:pt x="599" y="39"/>
                </a:lnTo>
                <a:lnTo>
                  <a:pt x="599" y="39"/>
                </a:lnTo>
                <a:lnTo>
                  <a:pt x="599" y="39"/>
                </a:lnTo>
                <a:lnTo>
                  <a:pt x="599" y="39"/>
                </a:lnTo>
                <a:lnTo>
                  <a:pt x="600" y="39"/>
                </a:lnTo>
                <a:lnTo>
                  <a:pt x="600" y="39"/>
                </a:lnTo>
                <a:lnTo>
                  <a:pt x="600" y="39"/>
                </a:lnTo>
                <a:lnTo>
                  <a:pt x="600" y="39"/>
                </a:lnTo>
                <a:lnTo>
                  <a:pt x="600" y="39"/>
                </a:lnTo>
                <a:lnTo>
                  <a:pt x="601" y="39"/>
                </a:lnTo>
                <a:lnTo>
                  <a:pt x="601" y="39"/>
                </a:lnTo>
                <a:lnTo>
                  <a:pt x="601" y="39"/>
                </a:lnTo>
                <a:lnTo>
                  <a:pt x="601" y="39"/>
                </a:lnTo>
                <a:lnTo>
                  <a:pt x="602" y="39"/>
                </a:lnTo>
                <a:lnTo>
                  <a:pt x="602" y="39"/>
                </a:lnTo>
                <a:lnTo>
                  <a:pt x="602" y="39"/>
                </a:lnTo>
                <a:lnTo>
                  <a:pt x="603" y="39"/>
                </a:lnTo>
                <a:lnTo>
                  <a:pt x="603" y="39"/>
                </a:lnTo>
                <a:lnTo>
                  <a:pt x="603" y="39"/>
                </a:lnTo>
                <a:lnTo>
                  <a:pt x="603" y="39"/>
                </a:lnTo>
                <a:lnTo>
                  <a:pt x="604" y="39"/>
                </a:lnTo>
                <a:lnTo>
                  <a:pt x="604" y="39"/>
                </a:lnTo>
                <a:lnTo>
                  <a:pt x="604" y="39"/>
                </a:lnTo>
                <a:lnTo>
                  <a:pt x="604" y="39"/>
                </a:lnTo>
                <a:lnTo>
                  <a:pt x="604" y="39"/>
                </a:lnTo>
                <a:lnTo>
                  <a:pt x="605" y="39"/>
                </a:lnTo>
                <a:lnTo>
                  <a:pt x="605" y="39"/>
                </a:lnTo>
                <a:lnTo>
                  <a:pt x="605" y="39"/>
                </a:lnTo>
                <a:lnTo>
                  <a:pt x="605" y="39"/>
                </a:lnTo>
                <a:lnTo>
                  <a:pt x="606" y="39"/>
                </a:lnTo>
                <a:lnTo>
                  <a:pt x="606" y="39"/>
                </a:lnTo>
                <a:lnTo>
                  <a:pt x="606" y="39"/>
                </a:lnTo>
                <a:lnTo>
                  <a:pt x="606" y="39"/>
                </a:lnTo>
                <a:lnTo>
                  <a:pt x="606" y="39"/>
                </a:lnTo>
                <a:lnTo>
                  <a:pt x="607" y="39"/>
                </a:lnTo>
                <a:lnTo>
                  <a:pt x="607" y="39"/>
                </a:lnTo>
                <a:lnTo>
                  <a:pt x="607" y="39"/>
                </a:lnTo>
                <a:lnTo>
                  <a:pt x="607" y="39"/>
                </a:lnTo>
                <a:lnTo>
                  <a:pt x="608" y="39"/>
                </a:lnTo>
                <a:lnTo>
                  <a:pt x="608" y="39"/>
                </a:lnTo>
                <a:lnTo>
                  <a:pt x="608" y="39"/>
                </a:lnTo>
                <a:lnTo>
                  <a:pt x="608" y="39"/>
                </a:lnTo>
                <a:lnTo>
                  <a:pt x="609" y="39"/>
                </a:lnTo>
                <a:lnTo>
                  <a:pt x="609" y="39"/>
                </a:lnTo>
                <a:lnTo>
                  <a:pt x="609" y="39"/>
                </a:lnTo>
                <a:lnTo>
                  <a:pt x="609" y="39"/>
                </a:lnTo>
                <a:lnTo>
                  <a:pt x="609" y="39"/>
                </a:lnTo>
                <a:lnTo>
                  <a:pt x="610" y="39"/>
                </a:lnTo>
                <a:lnTo>
                  <a:pt x="610" y="39"/>
                </a:lnTo>
                <a:lnTo>
                  <a:pt x="610" y="39"/>
                </a:lnTo>
                <a:lnTo>
                  <a:pt x="611" y="39"/>
                </a:lnTo>
                <a:lnTo>
                  <a:pt x="611" y="39"/>
                </a:lnTo>
                <a:lnTo>
                  <a:pt x="611" y="39"/>
                </a:lnTo>
                <a:lnTo>
                  <a:pt x="611" y="39"/>
                </a:lnTo>
                <a:lnTo>
                  <a:pt x="612" y="39"/>
                </a:lnTo>
                <a:lnTo>
                  <a:pt x="612" y="39"/>
                </a:lnTo>
                <a:lnTo>
                  <a:pt x="612" y="39"/>
                </a:lnTo>
                <a:lnTo>
                  <a:pt x="612" y="39"/>
                </a:lnTo>
                <a:lnTo>
                  <a:pt x="613" y="39"/>
                </a:lnTo>
                <a:lnTo>
                  <a:pt x="613" y="39"/>
                </a:lnTo>
                <a:lnTo>
                  <a:pt x="613" y="39"/>
                </a:lnTo>
                <a:lnTo>
                  <a:pt x="613" y="39"/>
                </a:lnTo>
                <a:lnTo>
                  <a:pt x="613" y="39"/>
                </a:lnTo>
                <a:lnTo>
                  <a:pt x="614" y="39"/>
                </a:lnTo>
                <a:lnTo>
                  <a:pt x="614" y="39"/>
                </a:lnTo>
                <a:lnTo>
                  <a:pt x="614" y="39"/>
                </a:lnTo>
                <a:lnTo>
                  <a:pt x="614" y="39"/>
                </a:lnTo>
                <a:lnTo>
                  <a:pt x="615" y="39"/>
                </a:lnTo>
                <a:lnTo>
                  <a:pt x="615" y="39"/>
                </a:lnTo>
                <a:lnTo>
                  <a:pt x="615" y="39"/>
                </a:lnTo>
                <a:lnTo>
                  <a:pt x="615" y="39"/>
                </a:lnTo>
                <a:lnTo>
                  <a:pt x="616" y="39"/>
                </a:lnTo>
                <a:lnTo>
                  <a:pt x="616" y="39"/>
                </a:lnTo>
                <a:lnTo>
                  <a:pt x="616" y="0"/>
                </a:lnTo>
                <a:lnTo>
                  <a:pt x="616" y="0"/>
                </a:lnTo>
                <a:lnTo>
                  <a:pt x="616" y="0"/>
                </a:lnTo>
                <a:lnTo>
                  <a:pt x="617" y="39"/>
                </a:lnTo>
                <a:lnTo>
                  <a:pt x="617" y="39"/>
                </a:lnTo>
                <a:lnTo>
                  <a:pt x="617" y="39"/>
                </a:lnTo>
                <a:lnTo>
                  <a:pt x="617" y="39"/>
                </a:lnTo>
                <a:lnTo>
                  <a:pt x="618" y="39"/>
                </a:lnTo>
                <a:lnTo>
                  <a:pt x="618" y="39"/>
                </a:lnTo>
                <a:lnTo>
                  <a:pt x="618" y="39"/>
                </a:lnTo>
                <a:lnTo>
                  <a:pt x="619" y="39"/>
                </a:lnTo>
                <a:lnTo>
                  <a:pt x="619" y="39"/>
                </a:lnTo>
                <a:lnTo>
                  <a:pt x="619" y="39"/>
                </a:lnTo>
                <a:lnTo>
                  <a:pt x="619" y="39"/>
                </a:lnTo>
                <a:lnTo>
                  <a:pt x="619" y="39"/>
                </a:lnTo>
                <a:lnTo>
                  <a:pt x="620" y="39"/>
                </a:lnTo>
                <a:lnTo>
                  <a:pt x="620" y="39"/>
                </a:lnTo>
                <a:lnTo>
                  <a:pt x="620" y="39"/>
                </a:lnTo>
                <a:lnTo>
                  <a:pt x="620" y="39"/>
                </a:lnTo>
                <a:lnTo>
                  <a:pt x="621" y="39"/>
                </a:lnTo>
                <a:lnTo>
                  <a:pt x="621" y="39"/>
                </a:lnTo>
                <a:lnTo>
                  <a:pt x="621" y="39"/>
                </a:lnTo>
                <a:lnTo>
                  <a:pt x="621" y="39"/>
                </a:lnTo>
                <a:lnTo>
                  <a:pt x="622" y="39"/>
                </a:lnTo>
                <a:lnTo>
                  <a:pt x="622" y="39"/>
                </a:lnTo>
                <a:lnTo>
                  <a:pt x="622" y="39"/>
                </a:lnTo>
                <a:lnTo>
                  <a:pt x="622" y="39"/>
                </a:lnTo>
                <a:lnTo>
                  <a:pt x="622" y="39"/>
                </a:lnTo>
                <a:lnTo>
                  <a:pt x="623" y="39"/>
                </a:lnTo>
                <a:lnTo>
                  <a:pt x="623" y="39"/>
                </a:lnTo>
                <a:lnTo>
                  <a:pt x="623" y="39"/>
                </a:lnTo>
                <a:lnTo>
                  <a:pt x="623" y="39"/>
                </a:lnTo>
                <a:lnTo>
                  <a:pt x="624" y="39"/>
                </a:lnTo>
                <a:lnTo>
                  <a:pt x="624" y="39"/>
                </a:lnTo>
                <a:lnTo>
                  <a:pt x="624" y="39"/>
                </a:lnTo>
                <a:lnTo>
                  <a:pt x="624" y="39"/>
                </a:lnTo>
                <a:lnTo>
                  <a:pt x="625" y="39"/>
                </a:lnTo>
                <a:lnTo>
                  <a:pt x="625" y="39"/>
                </a:lnTo>
                <a:lnTo>
                  <a:pt x="625" y="39"/>
                </a:lnTo>
                <a:lnTo>
                  <a:pt x="625" y="39"/>
                </a:lnTo>
                <a:lnTo>
                  <a:pt x="625" y="39"/>
                </a:lnTo>
                <a:lnTo>
                  <a:pt x="626" y="39"/>
                </a:lnTo>
                <a:lnTo>
                  <a:pt x="626" y="39"/>
                </a:lnTo>
                <a:lnTo>
                  <a:pt x="626" y="39"/>
                </a:lnTo>
                <a:lnTo>
                  <a:pt x="627" y="39"/>
                </a:lnTo>
                <a:lnTo>
                  <a:pt x="627" y="39"/>
                </a:lnTo>
                <a:lnTo>
                  <a:pt x="627" y="39"/>
                </a:lnTo>
                <a:lnTo>
                  <a:pt x="627" y="39"/>
                </a:lnTo>
                <a:lnTo>
                  <a:pt x="628" y="39"/>
                </a:lnTo>
                <a:lnTo>
                  <a:pt x="628" y="39"/>
                </a:lnTo>
                <a:lnTo>
                  <a:pt x="628" y="39"/>
                </a:lnTo>
                <a:lnTo>
                  <a:pt x="628" y="39"/>
                </a:lnTo>
                <a:lnTo>
                  <a:pt x="628" y="39"/>
                </a:lnTo>
                <a:lnTo>
                  <a:pt x="629" y="39"/>
                </a:lnTo>
                <a:lnTo>
                  <a:pt x="629" y="39"/>
                </a:lnTo>
                <a:lnTo>
                  <a:pt x="629" y="39"/>
                </a:lnTo>
                <a:lnTo>
                  <a:pt x="629" y="39"/>
                </a:lnTo>
                <a:lnTo>
                  <a:pt x="630" y="39"/>
                </a:lnTo>
                <a:lnTo>
                  <a:pt x="630" y="39"/>
                </a:lnTo>
                <a:lnTo>
                  <a:pt x="630" y="39"/>
                </a:lnTo>
                <a:lnTo>
                  <a:pt x="630" y="39"/>
                </a:lnTo>
                <a:lnTo>
                  <a:pt x="631" y="39"/>
                </a:lnTo>
                <a:lnTo>
                  <a:pt x="631" y="39"/>
                </a:lnTo>
                <a:lnTo>
                  <a:pt x="631" y="39"/>
                </a:lnTo>
                <a:lnTo>
                  <a:pt x="631" y="39"/>
                </a:lnTo>
                <a:lnTo>
                  <a:pt x="631" y="39"/>
                </a:lnTo>
                <a:lnTo>
                  <a:pt x="632" y="39"/>
                </a:lnTo>
                <a:lnTo>
                  <a:pt x="632" y="39"/>
                </a:lnTo>
                <a:lnTo>
                  <a:pt x="632" y="39"/>
                </a:lnTo>
                <a:lnTo>
                  <a:pt x="632" y="39"/>
                </a:lnTo>
                <a:lnTo>
                  <a:pt x="633" y="39"/>
                </a:lnTo>
                <a:lnTo>
                  <a:pt x="633" y="39"/>
                </a:lnTo>
                <a:lnTo>
                  <a:pt x="633" y="39"/>
                </a:lnTo>
                <a:lnTo>
                  <a:pt x="634" y="39"/>
                </a:lnTo>
                <a:lnTo>
                  <a:pt x="634" y="39"/>
                </a:lnTo>
                <a:lnTo>
                  <a:pt x="634" y="39"/>
                </a:lnTo>
                <a:lnTo>
                  <a:pt x="634" y="39"/>
                </a:lnTo>
                <a:lnTo>
                  <a:pt x="634" y="39"/>
                </a:lnTo>
                <a:lnTo>
                  <a:pt x="635" y="39"/>
                </a:lnTo>
                <a:lnTo>
                  <a:pt x="635" y="39"/>
                </a:lnTo>
                <a:lnTo>
                  <a:pt x="635" y="39"/>
                </a:lnTo>
                <a:lnTo>
                  <a:pt x="635" y="39"/>
                </a:lnTo>
                <a:lnTo>
                  <a:pt x="636" y="39"/>
                </a:lnTo>
                <a:lnTo>
                  <a:pt x="636" y="39"/>
                </a:lnTo>
                <a:lnTo>
                  <a:pt x="636" y="39"/>
                </a:lnTo>
                <a:lnTo>
                  <a:pt x="636" y="39"/>
                </a:lnTo>
                <a:lnTo>
                  <a:pt x="637" y="39"/>
                </a:lnTo>
                <a:lnTo>
                  <a:pt x="637" y="39"/>
                </a:lnTo>
                <a:lnTo>
                  <a:pt x="637" y="39"/>
                </a:lnTo>
                <a:lnTo>
                  <a:pt x="637" y="39"/>
                </a:lnTo>
                <a:lnTo>
                  <a:pt x="637" y="39"/>
                </a:lnTo>
                <a:lnTo>
                  <a:pt x="638" y="39"/>
                </a:lnTo>
                <a:lnTo>
                  <a:pt x="638" y="39"/>
                </a:lnTo>
                <a:lnTo>
                  <a:pt x="638" y="39"/>
                </a:lnTo>
                <a:lnTo>
                  <a:pt x="638" y="39"/>
                </a:lnTo>
                <a:lnTo>
                  <a:pt x="639" y="39"/>
                </a:lnTo>
                <a:lnTo>
                  <a:pt x="639" y="39"/>
                </a:lnTo>
                <a:lnTo>
                  <a:pt x="639" y="39"/>
                </a:lnTo>
                <a:lnTo>
                  <a:pt x="639" y="39"/>
                </a:lnTo>
                <a:lnTo>
                  <a:pt x="640" y="39"/>
                </a:lnTo>
                <a:lnTo>
                  <a:pt x="640" y="39"/>
                </a:lnTo>
                <a:lnTo>
                  <a:pt x="640" y="39"/>
                </a:lnTo>
                <a:lnTo>
                  <a:pt x="640" y="39"/>
                </a:lnTo>
                <a:lnTo>
                  <a:pt x="640" y="39"/>
                </a:lnTo>
                <a:lnTo>
                  <a:pt x="641" y="39"/>
                </a:lnTo>
                <a:lnTo>
                  <a:pt x="641" y="39"/>
                </a:lnTo>
                <a:lnTo>
                  <a:pt x="641" y="39"/>
                </a:lnTo>
                <a:lnTo>
                  <a:pt x="642" y="39"/>
                </a:lnTo>
                <a:lnTo>
                  <a:pt x="642" y="39"/>
                </a:lnTo>
                <a:lnTo>
                  <a:pt x="642" y="39"/>
                </a:lnTo>
                <a:lnTo>
                  <a:pt x="642" y="39"/>
                </a:lnTo>
                <a:lnTo>
                  <a:pt x="643" y="39"/>
                </a:lnTo>
                <a:lnTo>
                  <a:pt x="643" y="39"/>
                </a:lnTo>
                <a:lnTo>
                  <a:pt x="643" y="39"/>
                </a:lnTo>
                <a:lnTo>
                  <a:pt x="643" y="39"/>
                </a:lnTo>
                <a:lnTo>
                  <a:pt x="643" y="39"/>
                </a:lnTo>
                <a:lnTo>
                  <a:pt x="644" y="39"/>
                </a:lnTo>
                <a:lnTo>
                  <a:pt x="644" y="39"/>
                </a:lnTo>
                <a:lnTo>
                  <a:pt x="644" y="39"/>
                </a:lnTo>
                <a:lnTo>
                  <a:pt x="644" y="39"/>
                </a:lnTo>
                <a:lnTo>
                  <a:pt x="645" y="39"/>
                </a:lnTo>
                <a:lnTo>
                  <a:pt x="645" y="39"/>
                </a:lnTo>
                <a:lnTo>
                  <a:pt x="645" y="39"/>
                </a:lnTo>
                <a:lnTo>
                  <a:pt x="645" y="39"/>
                </a:lnTo>
                <a:lnTo>
                  <a:pt x="646" y="39"/>
                </a:lnTo>
                <a:lnTo>
                  <a:pt x="646" y="39"/>
                </a:lnTo>
                <a:lnTo>
                  <a:pt x="646" y="39"/>
                </a:lnTo>
                <a:lnTo>
                  <a:pt x="646" y="39"/>
                </a:lnTo>
                <a:lnTo>
                  <a:pt x="646" y="39"/>
                </a:lnTo>
                <a:lnTo>
                  <a:pt x="647" y="39"/>
                </a:lnTo>
                <a:lnTo>
                  <a:pt x="647" y="39"/>
                </a:lnTo>
                <a:lnTo>
                  <a:pt x="647" y="39"/>
                </a:lnTo>
                <a:lnTo>
                  <a:pt x="647" y="39"/>
                </a:lnTo>
                <a:lnTo>
                  <a:pt x="648" y="39"/>
                </a:lnTo>
                <a:lnTo>
                  <a:pt x="648" y="39"/>
                </a:lnTo>
                <a:lnTo>
                  <a:pt x="648" y="39"/>
                </a:lnTo>
                <a:lnTo>
                  <a:pt x="648" y="39"/>
                </a:lnTo>
                <a:lnTo>
                  <a:pt x="649" y="39"/>
                </a:lnTo>
                <a:lnTo>
                  <a:pt x="649" y="39"/>
                </a:lnTo>
                <a:lnTo>
                  <a:pt x="649" y="39"/>
                </a:lnTo>
                <a:lnTo>
                  <a:pt x="649" y="39"/>
                </a:lnTo>
                <a:lnTo>
                  <a:pt x="650" y="39"/>
                </a:lnTo>
                <a:lnTo>
                  <a:pt x="650" y="39"/>
                </a:lnTo>
                <a:lnTo>
                  <a:pt x="650" y="39"/>
                </a:lnTo>
                <a:lnTo>
                  <a:pt x="650" y="39"/>
                </a:lnTo>
                <a:lnTo>
                  <a:pt x="651" y="39"/>
                </a:lnTo>
                <a:lnTo>
                  <a:pt x="651" y="39"/>
                </a:lnTo>
                <a:lnTo>
                  <a:pt x="651" y="39"/>
                </a:lnTo>
                <a:lnTo>
                  <a:pt x="651" y="39"/>
                </a:lnTo>
                <a:lnTo>
                  <a:pt x="652" y="39"/>
                </a:lnTo>
                <a:lnTo>
                  <a:pt x="652" y="39"/>
                </a:lnTo>
                <a:lnTo>
                  <a:pt x="652" y="39"/>
                </a:lnTo>
                <a:lnTo>
                  <a:pt x="652" y="39"/>
                </a:lnTo>
                <a:lnTo>
                  <a:pt x="652" y="39"/>
                </a:lnTo>
                <a:lnTo>
                  <a:pt x="653" y="39"/>
                </a:lnTo>
                <a:lnTo>
                  <a:pt x="653" y="39"/>
                </a:lnTo>
                <a:lnTo>
                  <a:pt x="653" y="39"/>
                </a:lnTo>
                <a:lnTo>
                  <a:pt x="653" y="39"/>
                </a:lnTo>
                <a:lnTo>
                  <a:pt x="654" y="39"/>
                </a:lnTo>
                <a:lnTo>
                  <a:pt x="654" y="39"/>
                </a:lnTo>
                <a:lnTo>
                  <a:pt x="654" y="39"/>
                </a:lnTo>
                <a:lnTo>
                  <a:pt x="654" y="39"/>
                </a:lnTo>
                <a:lnTo>
                  <a:pt x="655" y="39"/>
                </a:lnTo>
                <a:lnTo>
                  <a:pt x="655" y="39"/>
                </a:lnTo>
                <a:lnTo>
                  <a:pt x="655" y="39"/>
                </a:lnTo>
                <a:lnTo>
                  <a:pt x="655" y="39"/>
                </a:lnTo>
                <a:lnTo>
                  <a:pt x="655" y="39"/>
                </a:lnTo>
                <a:lnTo>
                  <a:pt x="656" y="39"/>
                </a:lnTo>
                <a:lnTo>
                  <a:pt x="656" y="39"/>
                </a:lnTo>
                <a:lnTo>
                  <a:pt x="656" y="39"/>
                </a:lnTo>
                <a:lnTo>
                  <a:pt x="656" y="39"/>
                </a:lnTo>
                <a:lnTo>
                  <a:pt x="657" y="39"/>
                </a:lnTo>
                <a:lnTo>
                  <a:pt x="657" y="39"/>
                </a:lnTo>
                <a:lnTo>
                  <a:pt x="657" y="39"/>
                </a:lnTo>
                <a:lnTo>
                  <a:pt x="658" y="39"/>
                </a:lnTo>
                <a:lnTo>
                  <a:pt x="658" y="39"/>
                </a:lnTo>
                <a:lnTo>
                  <a:pt x="658" y="39"/>
                </a:lnTo>
                <a:lnTo>
                  <a:pt x="658" y="39"/>
                </a:lnTo>
                <a:lnTo>
                  <a:pt x="659" y="39"/>
                </a:lnTo>
                <a:lnTo>
                  <a:pt x="659" y="39"/>
                </a:lnTo>
                <a:lnTo>
                  <a:pt x="659" y="39"/>
                </a:lnTo>
                <a:lnTo>
                  <a:pt x="659" y="39"/>
                </a:lnTo>
                <a:lnTo>
                  <a:pt x="659" y="39"/>
                </a:lnTo>
                <a:lnTo>
                  <a:pt x="660" y="39"/>
                </a:lnTo>
                <a:lnTo>
                  <a:pt x="660" y="39"/>
                </a:lnTo>
                <a:lnTo>
                  <a:pt x="660" y="39"/>
                </a:lnTo>
                <a:lnTo>
                  <a:pt x="660" y="39"/>
                </a:lnTo>
                <a:lnTo>
                  <a:pt x="661" y="39"/>
                </a:lnTo>
                <a:lnTo>
                  <a:pt x="661" y="39"/>
                </a:lnTo>
                <a:lnTo>
                  <a:pt x="661" y="39"/>
                </a:lnTo>
                <a:lnTo>
                  <a:pt x="661" y="39"/>
                </a:lnTo>
                <a:lnTo>
                  <a:pt x="662" y="39"/>
                </a:lnTo>
                <a:lnTo>
                  <a:pt x="662" y="39"/>
                </a:lnTo>
                <a:lnTo>
                  <a:pt x="662" y="39"/>
                </a:lnTo>
                <a:lnTo>
                  <a:pt x="662" y="39"/>
                </a:lnTo>
                <a:lnTo>
                  <a:pt x="662" y="39"/>
                </a:lnTo>
                <a:lnTo>
                  <a:pt x="663" y="39"/>
                </a:lnTo>
                <a:lnTo>
                  <a:pt x="663" y="39"/>
                </a:lnTo>
                <a:lnTo>
                  <a:pt x="663" y="39"/>
                </a:lnTo>
                <a:lnTo>
                  <a:pt x="663" y="39"/>
                </a:lnTo>
                <a:lnTo>
                  <a:pt x="664" y="39"/>
                </a:lnTo>
                <a:lnTo>
                  <a:pt x="664" y="39"/>
                </a:lnTo>
                <a:lnTo>
                  <a:pt x="664" y="39"/>
                </a:lnTo>
                <a:lnTo>
                  <a:pt x="664" y="39"/>
                </a:lnTo>
                <a:lnTo>
                  <a:pt x="665" y="39"/>
                </a:lnTo>
                <a:lnTo>
                  <a:pt x="665" y="39"/>
                </a:lnTo>
                <a:lnTo>
                  <a:pt x="665" y="39"/>
                </a:lnTo>
                <a:lnTo>
                  <a:pt x="665" y="39"/>
                </a:lnTo>
                <a:lnTo>
                  <a:pt x="666" y="39"/>
                </a:lnTo>
                <a:lnTo>
                  <a:pt x="666" y="39"/>
                </a:lnTo>
                <a:lnTo>
                  <a:pt x="666" y="39"/>
                </a:lnTo>
                <a:lnTo>
                  <a:pt x="666" y="39"/>
                </a:lnTo>
                <a:lnTo>
                  <a:pt x="667" y="39"/>
                </a:lnTo>
                <a:lnTo>
                  <a:pt x="667" y="39"/>
                </a:lnTo>
                <a:lnTo>
                  <a:pt x="667" y="39"/>
                </a:lnTo>
                <a:lnTo>
                  <a:pt x="667" y="39"/>
                </a:lnTo>
                <a:lnTo>
                  <a:pt x="668" y="39"/>
                </a:lnTo>
                <a:lnTo>
                  <a:pt x="668" y="39"/>
                </a:lnTo>
                <a:lnTo>
                  <a:pt x="668" y="39"/>
                </a:lnTo>
                <a:lnTo>
                  <a:pt x="668" y="39"/>
                </a:lnTo>
                <a:lnTo>
                  <a:pt x="668" y="39"/>
                </a:lnTo>
                <a:lnTo>
                  <a:pt x="669" y="39"/>
                </a:lnTo>
                <a:lnTo>
                  <a:pt x="669" y="39"/>
                </a:lnTo>
                <a:lnTo>
                  <a:pt x="669" y="39"/>
                </a:lnTo>
                <a:lnTo>
                  <a:pt x="669" y="39"/>
                </a:lnTo>
                <a:lnTo>
                  <a:pt x="670" y="39"/>
                </a:lnTo>
                <a:lnTo>
                  <a:pt x="670" y="39"/>
                </a:lnTo>
                <a:lnTo>
                  <a:pt x="670" y="39"/>
                </a:lnTo>
                <a:lnTo>
                  <a:pt x="670" y="39"/>
                </a:lnTo>
                <a:lnTo>
                  <a:pt x="671" y="39"/>
                </a:lnTo>
                <a:lnTo>
                  <a:pt x="671" y="39"/>
                </a:lnTo>
                <a:lnTo>
                  <a:pt x="671" y="39"/>
                </a:lnTo>
                <a:lnTo>
                  <a:pt x="671" y="39"/>
                </a:lnTo>
                <a:lnTo>
                  <a:pt x="671" y="39"/>
                </a:lnTo>
                <a:lnTo>
                  <a:pt x="672" y="39"/>
                </a:lnTo>
                <a:lnTo>
                  <a:pt x="672" y="39"/>
                </a:lnTo>
                <a:lnTo>
                  <a:pt x="672" y="39"/>
                </a:lnTo>
                <a:lnTo>
                  <a:pt x="673" y="39"/>
                </a:lnTo>
                <a:lnTo>
                  <a:pt x="673" y="39"/>
                </a:lnTo>
                <a:lnTo>
                  <a:pt x="673" y="39"/>
                </a:lnTo>
                <a:lnTo>
                  <a:pt x="673" y="39"/>
                </a:lnTo>
                <a:lnTo>
                  <a:pt x="674" y="39"/>
                </a:lnTo>
                <a:lnTo>
                  <a:pt x="674" y="39"/>
                </a:lnTo>
                <a:lnTo>
                  <a:pt x="674" y="39"/>
                </a:lnTo>
                <a:lnTo>
                  <a:pt x="674" y="39"/>
                </a:lnTo>
                <a:lnTo>
                  <a:pt x="674" y="39"/>
                </a:lnTo>
                <a:lnTo>
                  <a:pt x="675" y="39"/>
                </a:lnTo>
                <a:lnTo>
                  <a:pt x="675" y="39"/>
                </a:lnTo>
                <a:lnTo>
                  <a:pt x="675" y="39"/>
                </a:lnTo>
                <a:lnTo>
                  <a:pt x="675" y="39"/>
                </a:lnTo>
                <a:lnTo>
                  <a:pt x="676" y="39"/>
                </a:lnTo>
                <a:lnTo>
                  <a:pt x="676" y="39"/>
                </a:lnTo>
                <a:lnTo>
                  <a:pt x="676" y="39"/>
                </a:lnTo>
                <a:lnTo>
                  <a:pt x="676" y="39"/>
                </a:lnTo>
                <a:lnTo>
                  <a:pt x="677" y="39"/>
                </a:lnTo>
                <a:lnTo>
                  <a:pt x="677" y="39"/>
                </a:lnTo>
                <a:lnTo>
                  <a:pt x="677" y="39"/>
                </a:lnTo>
                <a:lnTo>
                  <a:pt x="677" y="39"/>
                </a:lnTo>
                <a:lnTo>
                  <a:pt x="677" y="39"/>
                </a:lnTo>
                <a:lnTo>
                  <a:pt x="678" y="39"/>
                </a:lnTo>
                <a:lnTo>
                  <a:pt x="678" y="39"/>
                </a:lnTo>
                <a:lnTo>
                  <a:pt x="678" y="39"/>
                </a:lnTo>
                <a:lnTo>
                  <a:pt x="678" y="39"/>
                </a:lnTo>
                <a:lnTo>
                  <a:pt x="679" y="39"/>
                </a:lnTo>
                <a:lnTo>
                  <a:pt x="679" y="39"/>
                </a:lnTo>
                <a:lnTo>
                  <a:pt x="679" y="39"/>
                </a:lnTo>
                <a:lnTo>
                  <a:pt x="679" y="39"/>
                </a:lnTo>
                <a:lnTo>
                  <a:pt x="680" y="39"/>
                </a:lnTo>
                <a:lnTo>
                  <a:pt x="680" y="39"/>
                </a:lnTo>
                <a:lnTo>
                  <a:pt x="680" y="39"/>
                </a:lnTo>
                <a:lnTo>
                  <a:pt x="680" y="39"/>
                </a:lnTo>
                <a:lnTo>
                  <a:pt x="681" y="39"/>
                </a:lnTo>
                <a:lnTo>
                  <a:pt x="681" y="39"/>
                </a:lnTo>
                <a:lnTo>
                  <a:pt x="681" y="39"/>
                </a:lnTo>
                <a:lnTo>
                  <a:pt x="681" y="39"/>
                </a:lnTo>
                <a:lnTo>
                  <a:pt x="682" y="39"/>
                </a:lnTo>
                <a:lnTo>
                  <a:pt x="682" y="39"/>
                </a:lnTo>
                <a:lnTo>
                  <a:pt x="682" y="39"/>
                </a:lnTo>
                <a:lnTo>
                  <a:pt x="682" y="39"/>
                </a:lnTo>
                <a:lnTo>
                  <a:pt x="683" y="39"/>
                </a:lnTo>
                <a:lnTo>
                  <a:pt x="683" y="39"/>
                </a:lnTo>
                <a:lnTo>
                  <a:pt x="683" y="39"/>
                </a:lnTo>
                <a:lnTo>
                  <a:pt x="683" y="39"/>
                </a:lnTo>
                <a:lnTo>
                  <a:pt x="683" y="39"/>
                </a:lnTo>
                <a:lnTo>
                  <a:pt x="684" y="39"/>
                </a:lnTo>
                <a:lnTo>
                  <a:pt x="684" y="39"/>
                </a:lnTo>
                <a:lnTo>
                  <a:pt x="684" y="39"/>
                </a:lnTo>
                <a:lnTo>
                  <a:pt x="684" y="39"/>
                </a:lnTo>
                <a:lnTo>
                  <a:pt x="685" y="39"/>
                </a:lnTo>
                <a:lnTo>
                  <a:pt x="685" y="39"/>
                </a:lnTo>
                <a:lnTo>
                  <a:pt x="685" y="39"/>
                </a:lnTo>
                <a:lnTo>
                  <a:pt x="685" y="39"/>
                </a:lnTo>
                <a:lnTo>
                  <a:pt x="686" y="39"/>
                </a:lnTo>
                <a:lnTo>
                  <a:pt x="686" y="39"/>
                </a:lnTo>
                <a:lnTo>
                  <a:pt x="686" y="39"/>
                </a:lnTo>
                <a:lnTo>
                  <a:pt x="686" y="39"/>
                </a:lnTo>
                <a:lnTo>
                  <a:pt x="686" y="39"/>
                </a:lnTo>
                <a:lnTo>
                  <a:pt x="687" y="39"/>
                </a:lnTo>
                <a:lnTo>
                  <a:pt x="687" y="39"/>
                </a:lnTo>
                <a:lnTo>
                  <a:pt x="687" y="39"/>
                </a:lnTo>
                <a:lnTo>
                  <a:pt x="687" y="39"/>
                </a:lnTo>
                <a:lnTo>
                  <a:pt x="688" y="39"/>
                </a:lnTo>
                <a:lnTo>
                  <a:pt x="688" y="39"/>
                </a:lnTo>
                <a:lnTo>
                  <a:pt x="688" y="39"/>
                </a:lnTo>
                <a:lnTo>
                  <a:pt x="689" y="39"/>
                </a:lnTo>
                <a:lnTo>
                  <a:pt x="689" y="39"/>
                </a:lnTo>
                <a:lnTo>
                  <a:pt x="689" y="39"/>
                </a:lnTo>
                <a:lnTo>
                  <a:pt x="689" y="39"/>
                </a:lnTo>
                <a:lnTo>
                  <a:pt x="689" y="39"/>
                </a:lnTo>
                <a:lnTo>
                  <a:pt x="690" y="39"/>
                </a:lnTo>
                <a:lnTo>
                  <a:pt x="690" y="39"/>
                </a:lnTo>
                <a:lnTo>
                  <a:pt x="690" y="39"/>
                </a:lnTo>
                <a:lnTo>
                  <a:pt x="690" y="39"/>
                </a:lnTo>
                <a:lnTo>
                  <a:pt x="691" y="39"/>
                </a:lnTo>
                <a:lnTo>
                  <a:pt x="691" y="39"/>
                </a:lnTo>
                <a:lnTo>
                  <a:pt x="691" y="39"/>
                </a:lnTo>
                <a:lnTo>
                  <a:pt x="691" y="39"/>
                </a:lnTo>
                <a:lnTo>
                  <a:pt x="692" y="39"/>
                </a:lnTo>
                <a:lnTo>
                  <a:pt x="692" y="39"/>
                </a:lnTo>
                <a:lnTo>
                  <a:pt x="692" y="39"/>
                </a:lnTo>
                <a:lnTo>
                  <a:pt x="692" y="39"/>
                </a:lnTo>
                <a:lnTo>
                  <a:pt x="692" y="39"/>
                </a:lnTo>
                <a:lnTo>
                  <a:pt x="693" y="39"/>
                </a:lnTo>
                <a:lnTo>
                  <a:pt x="693" y="39"/>
                </a:lnTo>
                <a:lnTo>
                  <a:pt x="693" y="39"/>
                </a:lnTo>
                <a:lnTo>
                  <a:pt x="693" y="39"/>
                </a:lnTo>
                <a:lnTo>
                  <a:pt x="694" y="39"/>
                </a:lnTo>
                <a:lnTo>
                  <a:pt x="694" y="39"/>
                </a:lnTo>
                <a:lnTo>
                  <a:pt x="694" y="39"/>
                </a:lnTo>
                <a:lnTo>
                  <a:pt x="694" y="39"/>
                </a:lnTo>
                <a:lnTo>
                  <a:pt x="695" y="39"/>
                </a:lnTo>
                <a:lnTo>
                  <a:pt x="695" y="39"/>
                </a:lnTo>
                <a:lnTo>
                  <a:pt x="695" y="39"/>
                </a:lnTo>
                <a:lnTo>
                  <a:pt x="695" y="39"/>
                </a:lnTo>
                <a:lnTo>
                  <a:pt x="695" y="39"/>
                </a:lnTo>
                <a:lnTo>
                  <a:pt x="696" y="39"/>
                </a:lnTo>
                <a:lnTo>
                  <a:pt x="696" y="39"/>
                </a:lnTo>
                <a:lnTo>
                  <a:pt x="696" y="39"/>
                </a:lnTo>
                <a:lnTo>
                  <a:pt x="697" y="39"/>
                </a:lnTo>
                <a:lnTo>
                  <a:pt x="697" y="39"/>
                </a:lnTo>
                <a:lnTo>
                  <a:pt x="697" y="39"/>
                </a:lnTo>
                <a:lnTo>
                  <a:pt x="697" y="39"/>
                </a:lnTo>
                <a:lnTo>
                  <a:pt x="698" y="39"/>
                </a:lnTo>
                <a:lnTo>
                  <a:pt x="698" y="39"/>
                </a:lnTo>
                <a:lnTo>
                  <a:pt x="698" y="39"/>
                </a:lnTo>
                <a:lnTo>
                  <a:pt x="698" y="39"/>
                </a:lnTo>
                <a:lnTo>
                  <a:pt x="698" y="39"/>
                </a:lnTo>
                <a:lnTo>
                  <a:pt x="699" y="39"/>
                </a:lnTo>
                <a:lnTo>
                  <a:pt x="699" y="39"/>
                </a:lnTo>
                <a:lnTo>
                  <a:pt x="699" y="39"/>
                </a:lnTo>
                <a:lnTo>
                  <a:pt x="699" y="39"/>
                </a:lnTo>
                <a:lnTo>
                  <a:pt x="700" y="39"/>
                </a:lnTo>
                <a:lnTo>
                  <a:pt x="700" y="39"/>
                </a:lnTo>
                <a:lnTo>
                  <a:pt x="700" y="39"/>
                </a:lnTo>
                <a:lnTo>
                  <a:pt x="700" y="39"/>
                </a:lnTo>
                <a:lnTo>
                  <a:pt x="701" y="39"/>
                </a:lnTo>
                <a:lnTo>
                  <a:pt x="701" y="39"/>
                </a:lnTo>
                <a:lnTo>
                  <a:pt x="701" y="39"/>
                </a:lnTo>
                <a:lnTo>
                  <a:pt x="701" y="39"/>
                </a:lnTo>
                <a:lnTo>
                  <a:pt x="701" y="39"/>
                </a:lnTo>
                <a:lnTo>
                  <a:pt x="702" y="39"/>
                </a:lnTo>
                <a:lnTo>
                  <a:pt x="702" y="39"/>
                </a:lnTo>
                <a:lnTo>
                  <a:pt x="702" y="39"/>
                </a:lnTo>
                <a:lnTo>
                  <a:pt x="702" y="39"/>
                </a:lnTo>
                <a:lnTo>
                  <a:pt x="703" y="39"/>
                </a:lnTo>
                <a:lnTo>
                  <a:pt x="703" y="39"/>
                </a:lnTo>
                <a:lnTo>
                  <a:pt x="703" y="39"/>
                </a:lnTo>
                <a:lnTo>
                  <a:pt x="703" y="39"/>
                </a:lnTo>
                <a:lnTo>
                  <a:pt x="704" y="39"/>
                </a:lnTo>
                <a:lnTo>
                  <a:pt x="704" y="39"/>
                </a:lnTo>
                <a:lnTo>
                  <a:pt x="704" y="39"/>
                </a:lnTo>
                <a:lnTo>
                  <a:pt x="705" y="39"/>
                </a:lnTo>
                <a:lnTo>
                  <a:pt x="705" y="39"/>
                </a:lnTo>
                <a:lnTo>
                  <a:pt x="705" y="39"/>
                </a:lnTo>
                <a:lnTo>
                  <a:pt x="705" y="39"/>
                </a:lnTo>
                <a:lnTo>
                  <a:pt x="705" y="39"/>
                </a:lnTo>
                <a:lnTo>
                  <a:pt x="706" y="39"/>
                </a:lnTo>
                <a:lnTo>
                  <a:pt x="706" y="39"/>
                </a:lnTo>
                <a:lnTo>
                  <a:pt x="706" y="39"/>
                </a:lnTo>
                <a:lnTo>
                  <a:pt x="706" y="39"/>
                </a:lnTo>
                <a:lnTo>
                  <a:pt x="707" y="39"/>
                </a:lnTo>
                <a:lnTo>
                  <a:pt x="707" y="39"/>
                </a:lnTo>
                <a:lnTo>
                  <a:pt x="707" y="39"/>
                </a:lnTo>
                <a:lnTo>
                  <a:pt x="707" y="39"/>
                </a:lnTo>
                <a:lnTo>
                  <a:pt x="708" y="39"/>
                </a:lnTo>
                <a:lnTo>
                  <a:pt x="708" y="39"/>
                </a:lnTo>
                <a:lnTo>
                  <a:pt x="708" y="39"/>
                </a:lnTo>
                <a:lnTo>
                  <a:pt x="708" y="39"/>
                </a:lnTo>
                <a:lnTo>
                  <a:pt x="708" y="39"/>
                </a:lnTo>
                <a:lnTo>
                  <a:pt x="709" y="39"/>
                </a:lnTo>
                <a:lnTo>
                  <a:pt x="709" y="39"/>
                </a:lnTo>
                <a:lnTo>
                  <a:pt x="709" y="39"/>
                </a:lnTo>
                <a:lnTo>
                  <a:pt x="709" y="39"/>
                </a:lnTo>
                <a:lnTo>
                  <a:pt x="710" y="39"/>
                </a:lnTo>
                <a:lnTo>
                  <a:pt x="710" y="39"/>
                </a:lnTo>
                <a:lnTo>
                  <a:pt x="710" y="39"/>
                </a:lnTo>
                <a:lnTo>
                  <a:pt x="710" y="39"/>
                </a:lnTo>
                <a:lnTo>
                  <a:pt x="711" y="39"/>
                </a:lnTo>
                <a:lnTo>
                  <a:pt x="711" y="39"/>
                </a:lnTo>
                <a:lnTo>
                  <a:pt x="711" y="39"/>
                </a:lnTo>
                <a:lnTo>
                  <a:pt x="711" y="39"/>
                </a:lnTo>
                <a:lnTo>
                  <a:pt x="712" y="39"/>
                </a:lnTo>
                <a:lnTo>
                  <a:pt x="712" y="39"/>
                </a:lnTo>
                <a:lnTo>
                  <a:pt x="712" y="39"/>
                </a:lnTo>
                <a:lnTo>
                  <a:pt x="712" y="39"/>
                </a:lnTo>
                <a:lnTo>
                  <a:pt x="713" y="39"/>
                </a:lnTo>
                <a:lnTo>
                  <a:pt x="713" y="39"/>
                </a:lnTo>
                <a:lnTo>
                  <a:pt x="713" y="39"/>
                </a:lnTo>
                <a:lnTo>
                  <a:pt x="713" y="39"/>
                </a:lnTo>
                <a:lnTo>
                  <a:pt x="714" y="39"/>
                </a:lnTo>
                <a:lnTo>
                  <a:pt x="714" y="39"/>
                </a:lnTo>
                <a:lnTo>
                  <a:pt x="714" y="39"/>
                </a:lnTo>
                <a:lnTo>
                  <a:pt x="714" y="39"/>
                </a:lnTo>
                <a:lnTo>
                  <a:pt x="714" y="39"/>
                </a:lnTo>
                <a:lnTo>
                  <a:pt x="715" y="39"/>
                </a:lnTo>
                <a:lnTo>
                  <a:pt x="715" y="39"/>
                </a:lnTo>
                <a:lnTo>
                  <a:pt x="715" y="39"/>
                </a:lnTo>
                <a:lnTo>
                  <a:pt x="715" y="39"/>
                </a:lnTo>
                <a:lnTo>
                  <a:pt x="716" y="39"/>
                </a:lnTo>
                <a:lnTo>
                  <a:pt x="716" y="39"/>
                </a:lnTo>
                <a:lnTo>
                  <a:pt x="716" y="39"/>
                </a:lnTo>
                <a:lnTo>
                  <a:pt x="716" y="39"/>
                </a:lnTo>
                <a:lnTo>
                  <a:pt x="717" y="39"/>
                </a:lnTo>
                <a:lnTo>
                  <a:pt x="717" y="39"/>
                </a:lnTo>
                <a:lnTo>
                  <a:pt x="717" y="39"/>
                </a:lnTo>
                <a:lnTo>
                  <a:pt x="717" y="39"/>
                </a:lnTo>
                <a:lnTo>
                  <a:pt x="717" y="39"/>
                </a:lnTo>
                <a:lnTo>
                  <a:pt x="718" y="39"/>
                </a:lnTo>
                <a:lnTo>
                  <a:pt x="718" y="39"/>
                </a:lnTo>
                <a:lnTo>
                  <a:pt x="718" y="39"/>
                </a:lnTo>
                <a:lnTo>
                  <a:pt x="718" y="39"/>
                </a:lnTo>
                <a:lnTo>
                  <a:pt x="719" y="39"/>
                </a:lnTo>
                <a:lnTo>
                  <a:pt x="719" y="39"/>
                </a:lnTo>
                <a:lnTo>
                  <a:pt x="719" y="39"/>
                </a:lnTo>
                <a:lnTo>
                  <a:pt x="720" y="39"/>
                </a:lnTo>
                <a:lnTo>
                  <a:pt x="720" y="39"/>
                </a:lnTo>
                <a:lnTo>
                  <a:pt x="720" y="39"/>
                </a:lnTo>
                <a:lnTo>
                  <a:pt x="720" y="39"/>
                </a:lnTo>
                <a:lnTo>
                  <a:pt x="720" y="39"/>
                </a:lnTo>
                <a:lnTo>
                  <a:pt x="721" y="39"/>
                </a:lnTo>
                <a:lnTo>
                  <a:pt x="721" y="39"/>
                </a:lnTo>
                <a:lnTo>
                  <a:pt x="721" y="39"/>
                </a:lnTo>
                <a:lnTo>
                  <a:pt x="721" y="39"/>
                </a:lnTo>
                <a:lnTo>
                  <a:pt x="722" y="39"/>
                </a:lnTo>
                <a:lnTo>
                  <a:pt x="722" y="39"/>
                </a:lnTo>
                <a:lnTo>
                  <a:pt x="722" y="39"/>
                </a:lnTo>
                <a:lnTo>
                  <a:pt x="722" y="39"/>
                </a:lnTo>
                <a:lnTo>
                  <a:pt x="723" y="39"/>
                </a:lnTo>
                <a:lnTo>
                  <a:pt x="723" y="39"/>
                </a:lnTo>
                <a:lnTo>
                  <a:pt x="723" y="39"/>
                </a:lnTo>
                <a:lnTo>
                  <a:pt x="723" y="39"/>
                </a:lnTo>
                <a:lnTo>
                  <a:pt x="723" y="39"/>
                </a:lnTo>
                <a:lnTo>
                  <a:pt x="724" y="39"/>
                </a:lnTo>
                <a:lnTo>
                  <a:pt x="724" y="39"/>
                </a:lnTo>
                <a:lnTo>
                  <a:pt x="724" y="39"/>
                </a:lnTo>
                <a:lnTo>
                  <a:pt x="724" y="39"/>
                </a:lnTo>
                <a:lnTo>
                  <a:pt x="725" y="39"/>
                </a:lnTo>
                <a:lnTo>
                  <a:pt x="725" y="39"/>
                </a:lnTo>
                <a:lnTo>
                  <a:pt x="725" y="39"/>
                </a:lnTo>
                <a:lnTo>
                  <a:pt x="725" y="39"/>
                </a:lnTo>
                <a:lnTo>
                  <a:pt x="726" y="39"/>
                </a:lnTo>
                <a:lnTo>
                  <a:pt x="726" y="39"/>
                </a:lnTo>
                <a:lnTo>
                  <a:pt x="726" y="39"/>
                </a:lnTo>
                <a:lnTo>
                  <a:pt x="726" y="39"/>
                </a:lnTo>
                <a:lnTo>
                  <a:pt x="726" y="39"/>
                </a:lnTo>
                <a:lnTo>
                  <a:pt x="727" y="39"/>
                </a:lnTo>
                <a:lnTo>
                  <a:pt x="727" y="39"/>
                </a:lnTo>
                <a:lnTo>
                  <a:pt x="727" y="39"/>
                </a:lnTo>
                <a:lnTo>
                  <a:pt x="728" y="39"/>
                </a:lnTo>
                <a:lnTo>
                  <a:pt x="728" y="39"/>
                </a:lnTo>
                <a:lnTo>
                  <a:pt x="728" y="39"/>
                </a:lnTo>
                <a:lnTo>
                  <a:pt x="728" y="39"/>
                </a:lnTo>
                <a:lnTo>
                  <a:pt x="729" y="39"/>
                </a:lnTo>
                <a:lnTo>
                  <a:pt x="729" y="39"/>
                </a:lnTo>
                <a:lnTo>
                  <a:pt x="729" y="39"/>
                </a:lnTo>
                <a:lnTo>
                  <a:pt x="729" y="39"/>
                </a:lnTo>
                <a:lnTo>
                  <a:pt x="729" y="39"/>
                </a:lnTo>
                <a:lnTo>
                  <a:pt x="730" y="39"/>
                </a:lnTo>
                <a:lnTo>
                  <a:pt x="730" y="39"/>
                </a:lnTo>
                <a:lnTo>
                  <a:pt x="730" y="39"/>
                </a:lnTo>
                <a:lnTo>
                  <a:pt x="730" y="39"/>
                </a:lnTo>
                <a:lnTo>
                  <a:pt x="731" y="39"/>
                </a:lnTo>
                <a:lnTo>
                  <a:pt x="731" y="39"/>
                </a:lnTo>
                <a:lnTo>
                  <a:pt x="731" y="39"/>
                </a:lnTo>
                <a:lnTo>
                  <a:pt x="731" y="39"/>
                </a:lnTo>
                <a:lnTo>
                  <a:pt x="732" y="39"/>
                </a:lnTo>
                <a:lnTo>
                  <a:pt x="732" y="39"/>
                </a:lnTo>
                <a:lnTo>
                  <a:pt x="732" y="39"/>
                </a:lnTo>
                <a:lnTo>
                  <a:pt x="732" y="39"/>
                </a:lnTo>
                <a:lnTo>
                  <a:pt x="732" y="39"/>
                </a:lnTo>
                <a:lnTo>
                  <a:pt x="733" y="39"/>
                </a:lnTo>
                <a:lnTo>
                  <a:pt x="733" y="39"/>
                </a:lnTo>
                <a:lnTo>
                  <a:pt x="733" y="39"/>
                </a:lnTo>
                <a:lnTo>
                  <a:pt x="733" y="39"/>
                </a:lnTo>
                <a:lnTo>
                  <a:pt x="734" y="39"/>
                </a:lnTo>
                <a:lnTo>
                  <a:pt x="734" y="39"/>
                </a:lnTo>
                <a:lnTo>
                  <a:pt x="734" y="39"/>
                </a:lnTo>
                <a:lnTo>
                  <a:pt x="734" y="39"/>
                </a:lnTo>
                <a:lnTo>
                  <a:pt x="735" y="39"/>
                </a:lnTo>
                <a:lnTo>
                  <a:pt x="735" y="39"/>
                </a:lnTo>
                <a:lnTo>
                  <a:pt x="735" y="39"/>
                </a:lnTo>
                <a:lnTo>
                  <a:pt x="735" y="39"/>
                </a:lnTo>
                <a:lnTo>
                  <a:pt x="736" y="39"/>
                </a:lnTo>
                <a:lnTo>
                  <a:pt x="736" y="39"/>
                </a:lnTo>
                <a:lnTo>
                  <a:pt x="736" y="39"/>
                </a:lnTo>
                <a:lnTo>
                  <a:pt x="736" y="39"/>
                </a:lnTo>
                <a:lnTo>
                  <a:pt x="737" y="39"/>
                </a:lnTo>
                <a:lnTo>
                  <a:pt x="737" y="39"/>
                </a:lnTo>
                <a:lnTo>
                  <a:pt x="737" y="39"/>
                </a:lnTo>
                <a:lnTo>
                  <a:pt x="737" y="39"/>
                </a:lnTo>
                <a:lnTo>
                  <a:pt x="738" y="39"/>
                </a:lnTo>
                <a:lnTo>
                  <a:pt x="738" y="39"/>
                </a:lnTo>
                <a:lnTo>
                  <a:pt x="738" y="39"/>
                </a:lnTo>
                <a:lnTo>
                  <a:pt x="738" y="39"/>
                </a:lnTo>
                <a:lnTo>
                  <a:pt x="738" y="39"/>
                </a:lnTo>
                <a:lnTo>
                  <a:pt x="739" y="39"/>
                </a:lnTo>
                <a:lnTo>
                  <a:pt x="739" y="39"/>
                </a:lnTo>
                <a:lnTo>
                  <a:pt x="739" y="39"/>
                </a:lnTo>
                <a:lnTo>
                  <a:pt x="739" y="39"/>
                </a:lnTo>
                <a:lnTo>
                  <a:pt x="740" y="39"/>
                </a:lnTo>
                <a:lnTo>
                  <a:pt x="740" y="39"/>
                </a:lnTo>
                <a:lnTo>
                  <a:pt x="740" y="39"/>
                </a:lnTo>
                <a:lnTo>
                  <a:pt x="740" y="39"/>
                </a:lnTo>
                <a:lnTo>
                  <a:pt x="741" y="39"/>
                </a:lnTo>
                <a:lnTo>
                  <a:pt x="741" y="39"/>
                </a:lnTo>
                <a:lnTo>
                  <a:pt x="741" y="39"/>
                </a:lnTo>
                <a:lnTo>
                  <a:pt x="741" y="39"/>
                </a:lnTo>
                <a:lnTo>
                  <a:pt x="741" y="39"/>
                </a:lnTo>
                <a:lnTo>
                  <a:pt x="742" y="39"/>
                </a:lnTo>
                <a:lnTo>
                  <a:pt x="742" y="39"/>
                </a:lnTo>
                <a:lnTo>
                  <a:pt x="742" y="39"/>
                </a:lnTo>
                <a:lnTo>
                  <a:pt x="742" y="39"/>
                </a:lnTo>
                <a:lnTo>
                  <a:pt x="743" y="39"/>
                </a:lnTo>
                <a:lnTo>
                  <a:pt x="743" y="39"/>
                </a:lnTo>
                <a:lnTo>
                  <a:pt x="743" y="39"/>
                </a:lnTo>
                <a:lnTo>
                  <a:pt x="744" y="39"/>
                </a:lnTo>
                <a:lnTo>
                  <a:pt x="744" y="39"/>
                </a:lnTo>
                <a:lnTo>
                  <a:pt x="744" y="39"/>
                </a:lnTo>
                <a:lnTo>
                  <a:pt x="744" y="39"/>
                </a:lnTo>
                <a:lnTo>
                  <a:pt x="744" y="39"/>
                </a:lnTo>
                <a:lnTo>
                  <a:pt x="745" y="39"/>
                </a:lnTo>
                <a:lnTo>
                  <a:pt x="745" y="39"/>
                </a:lnTo>
                <a:lnTo>
                  <a:pt x="745" y="39"/>
                </a:lnTo>
                <a:lnTo>
                  <a:pt x="745" y="39"/>
                </a:lnTo>
                <a:lnTo>
                  <a:pt x="746" y="39"/>
                </a:lnTo>
                <a:lnTo>
                  <a:pt x="746" y="39"/>
                </a:lnTo>
                <a:lnTo>
                  <a:pt x="746" y="39"/>
                </a:lnTo>
                <a:lnTo>
                  <a:pt x="746" y="39"/>
                </a:lnTo>
                <a:lnTo>
                  <a:pt x="747" y="39"/>
                </a:lnTo>
                <a:lnTo>
                  <a:pt x="747" y="39"/>
                </a:lnTo>
                <a:lnTo>
                  <a:pt x="747" y="39"/>
                </a:lnTo>
                <a:lnTo>
                  <a:pt x="747" y="39"/>
                </a:lnTo>
                <a:lnTo>
                  <a:pt x="747" y="39"/>
                </a:lnTo>
                <a:lnTo>
                  <a:pt x="748" y="39"/>
                </a:lnTo>
                <a:lnTo>
                  <a:pt x="748" y="39"/>
                </a:lnTo>
                <a:lnTo>
                  <a:pt x="748" y="39"/>
                </a:lnTo>
                <a:lnTo>
                  <a:pt x="748" y="39"/>
                </a:lnTo>
                <a:lnTo>
                  <a:pt x="749" y="39"/>
                </a:lnTo>
                <a:lnTo>
                  <a:pt x="749" y="39"/>
                </a:lnTo>
                <a:lnTo>
                  <a:pt x="749" y="39"/>
                </a:lnTo>
                <a:lnTo>
                  <a:pt x="749" y="39"/>
                </a:lnTo>
                <a:lnTo>
                  <a:pt x="750" y="39"/>
                </a:lnTo>
                <a:lnTo>
                  <a:pt x="750" y="39"/>
                </a:lnTo>
                <a:lnTo>
                  <a:pt x="750" y="39"/>
                </a:lnTo>
                <a:lnTo>
                  <a:pt x="750" y="39"/>
                </a:lnTo>
                <a:lnTo>
                  <a:pt x="750" y="39"/>
                </a:lnTo>
                <a:lnTo>
                  <a:pt x="751" y="39"/>
                </a:lnTo>
                <a:lnTo>
                  <a:pt x="751" y="39"/>
                </a:lnTo>
                <a:lnTo>
                  <a:pt x="751" y="39"/>
                </a:lnTo>
                <a:lnTo>
                  <a:pt x="752" y="39"/>
                </a:lnTo>
                <a:lnTo>
                  <a:pt x="752" y="39"/>
                </a:lnTo>
                <a:lnTo>
                  <a:pt x="752" y="39"/>
                </a:lnTo>
                <a:lnTo>
                  <a:pt x="752" y="39"/>
                </a:lnTo>
                <a:lnTo>
                  <a:pt x="753" y="39"/>
                </a:lnTo>
                <a:lnTo>
                  <a:pt x="753" y="39"/>
                </a:lnTo>
                <a:lnTo>
                  <a:pt x="753" y="39"/>
                </a:lnTo>
                <a:lnTo>
                  <a:pt x="753" y="39"/>
                </a:lnTo>
                <a:lnTo>
                  <a:pt x="754" y="39"/>
                </a:lnTo>
                <a:lnTo>
                  <a:pt x="754" y="39"/>
                </a:lnTo>
                <a:lnTo>
                  <a:pt x="754" y="39"/>
                </a:lnTo>
                <a:lnTo>
                  <a:pt x="754" y="39"/>
                </a:lnTo>
                <a:lnTo>
                  <a:pt x="754" y="39"/>
                </a:lnTo>
                <a:lnTo>
                  <a:pt x="755" y="39"/>
                </a:lnTo>
                <a:lnTo>
                  <a:pt x="755" y="39"/>
                </a:lnTo>
                <a:lnTo>
                  <a:pt x="755" y="39"/>
                </a:lnTo>
                <a:lnTo>
                  <a:pt x="755" y="39"/>
                </a:lnTo>
                <a:lnTo>
                  <a:pt x="756" y="39"/>
                </a:lnTo>
                <a:lnTo>
                  <a:pt x="756" y="39"/>
                </a:lnTo>
                <a:lnTo>
                  <a:pt x="756" y="39"/>
                </a:lnTo>
                <a:lnTo>
                  <a:pt x="756" y="39"/>
                </a:lnTo>
                <a:lnTo>
                  <a:pt x="757" y="39"/>
                </a:lnTo>
                <a:lnTo>
                  <a:pt x="757" y="39"/>
                </a:lnTo>
                <a:lnTo>
                  <a:pt x="757" y="39"/>
                </a:lnTo>
                <a:lnTo>
                  <a:pt x="757" y="39"/>
                </a:lnTo>
                <a:lnTo>
                  <a:pt x="757" y="39"/>
                </a:lnTo>
                <a:lnTo>
                  <a:pt x="758" y="39"/>
                </a:lnTo>
                <a:lnTo>
                  <a:pt x="758" y="39"/>
                </a:lnTo>
                <a:lnTo>
                  <a:pt x="758" y="39"/>
                </a:lnTo>
                <a:lnTo>
                  <a:pt x="759" y="39"/>
                </a:lnTo>
                <a:lnTo>
                  <a:pt x="759" y="39"/>
                </a:lnTo>
                <a:lnTo>
                  <a:pt x="759" y="39"/>
                </a:lnTo>
                <a:lnTo>
                  <a:pt x="759" y="39"/>
                </a:lnTo>
                <a:lnTo>
                  <a:pt x="760" y="39"/>
                </a:lnTo>
                <a:lnTo>
                  <a:pt x="760" y="39"/>
                </a:lnTo>
                <a:lnTo>
                  <a:pt x="760" y="39"/>
                </a:lnTo>
                <a:lnTo>
                  <a:pt x="760" y="39"/>
                </a:lnTo>
                <a:lnTo>
                  <a:pt x="760" y="39"/>
                </a:lnTo>
                <a:lnTo>
                  <a:pt x="761" y="39"/>
                </a:lnTo>
                <a:lnTo>
                  <a:pt x="761" y="39"/>
                </a:lnTo>
                <a:lnTo>
                  <a:pt x="761" y="39"/>
                </a:lnTo>
                <a:lnTo>
                  <a:pt x="761" y="39"/>
                </a:lnTo>
                <a:lnTo>
                  <a:pt x="762" y="39"/>
                </a:lnTo>
                <a:lnTo>
                  <a:pt x="762" y="39"/>
                </a:lnTo>
                <a:lnTo>
                  <a:pt x="762" y="39"/>
                </a:lnTo>
                <a:lnTo>
                  <a:pt x="762" y="39"/>
                </a:lnTo>
                <a:lnTo>
                  <a:pt x="763" y="39"/>
                </a:lnTo>
                <a:lnTo>
                  <a:pt x="763" y="39"/>
                </a:lnTo>
                <a:lnTo>
                  <a:pt x="763" y="39"/>
                </a:lnTo>
                <a:lnTo>
                  <a:pt x="763" y="39"/>
                </a:lnTo>
                <a:lnTo>
                  <a:pt x="763" y="39"/>
                </a:lnTo>
                <a:lnTo>
                  <a:pt x="764" y="39"/>
                </a:lnTo>
                <a:lnTo>
                  <a:pt x="764" y="39"/>
                </a:lnTo>
                <a:lnTo>
                  <a:pt x="764" y="39"/>
                </a:lnTo>
                <a:lnTo>
                  <a:pt x="764" y="39"/>
                </a:lnTo>
                <a:lnTo>
                  <a:pt x="765" y="39"/>
                </a:lnTo>
                <a:lnTo>
                  <a:pt x="765" y="39"/>
                </a:lnTo>
                <a:lnTo>
                  <a:pt x="765" y="39"/>
                </a:lnTo>
                <a:lnTo>
                  <a:pt x="765" y="39"/>
                </a:lnTo>
                <a:lnTo>
                  <a:pt x="766" y="39"/>
                </a:lnTo>
                <a:lnTo>
                  <a:pt x="766" y="39"/>
                </a:lnTo>
                <a:lnTo>
                  <a:pt x="766" y="39"/>
                </a:lnTo>
                <a:lnTo>
                  <a:pt x="766" y="39"/>
                </a:lnTo>
                <a:lnTo>
                  <a:pt x="767" y="39"/>
                </a:lnTo>
                <a:lnTo>
                  <a:pt x="767" y="39"/>
                </a:lnTo>
                <a:lnTo>
                  <a:pt x="767" y="39"/>
                </a:lnTo>
                <a:lnTo>
                  <a:pt x="767" y="39"/>
                </a:lnTo>
                <a:lnTo>
                  <a:pt x="768" y="39"/>
                </a:lnTo>
                <a:lnTo>
                  <a:pt x="768" y="39"/>
                </a:lnTo>
                <a:lnTo>
                  <a:pt x="768" y="39"/>
                </a:lnTo>
                <a:lnTo>
                  <a:pt x="768" y="39"/>
                </a:lnTo>
                <a:lnTo>
                  <a:pt x="769" y="39"/>
                </a:lnTo>
                <a:lnTo>
                  <a:pt x="769" y="39"/>
                </a:lnTo>
                <a:lnTo>
                  <a:pt x="769" y="39"/>
                </a:lnTo>
                <a:lnTo>
                  <a:pt x="769" y="39"/>
                </a:lnTo>
                <a:lnTo>
                  <a:pt x="769" y="39"/>
                </a:lnTo>
                <a:lnTo>
                  <a:pt x="770" y="39"/>
                </a:lnTo>
                <a:lnTo>
                  <a:pt x="770" y="39"/>
                </a:lnTo>
                <a:lnTo>
                  <a:pt x="770" y="39"/>
                </a:lnTo>
                <a:lnTo>
                  <a:pt x="770" y="39"/>
                </a:lnTo>
                <a:lnTo>
                  <a:pt x="771" y="39"/>
                </a:lnTo>
                <a:lnTo>
                  <a:pt x="771" y="39"/>
                </a:lnTo>
                <a:lnTo>
                  <a:pt x="771" y="39"/>
                </a:lnTo>
                <a:lnTo>
                  <a:pt x="771" y="39"/>
                </a:lnTo>
                <a:lnTo>
                  <a:pt x="772" y="39"/>
                </a:lnTo>
                <a:lnTo>
                  <a:pt x="772" y="39"/>
                </a:lnTo>
                <a:lnTo>
                  <a:pt x="772" y="39"/>
                </a:lnTo>
                <a:lnTo>
                  <a:pt x="772" y="39"/>
                </a:lnTo>
                <a:lnTo>
                  <a:pt x="772" y="39"/>
                </a:lnTo>
                <a:lnTo>
                  <a:pt x="773" y="39"/>
                </a:lnTo>
                <a:lnTo>
                  <a:pt x="773" y="39"/>
                </a:lnTo>
                <a:lnTo>
                  <a:pt x="773" y="39"/>
                </a:lnTo>
                <a:lnTo>
                  <a:pt x="773" y="39"/>
                </a:lnTo>
                <a:lnTo>
                  <a:pt x="774" y="39"/>
                </a:lnTo>
                <a:lnTo>
                  <a:pt x="774" y="39"/>
                </a:lnTo>
                <a:lnTo>
                  <a:pt x="774" y="39"/>
                </a:lnTo>
                <a:lnTo>
                  <a:pt x="775" y="39"/>
                </a:lnTo>
                <a:lnTo>
                  <a:pt x="775" y="39"/>
                </a:lnTo>
                <a:lnTo>
                  <a:pt x="775" y="39"/>
                </a:lnTo>
                <a:lnTo>
                  <a:pt x="775" y="39"/>
                </a:lnTo>
                <a:lnTo>
                  <a:pt x="775" y="39"/>
                </a:lnTo>
                <a:lnTo>
                  <a:pt x="776" y="39"/>
                </a:lnTo>
                <a:lnTo>
                  <a:pt x="776" y="39"/>
                </a:lnTo>
                <a:lnTo>
                  <a:pt x="776" y="39"/>
                </a:lnTo>
                <a:lnTo>
                  <a:pt x="776" y="39"/>
                </a:lnTo>
                <a:lnTo>
                  <a:pt x="777" y="39"/>
                </a:lnTo>
                <a:lnTo>
                  <a:pt x="777" y="39"/>
                </a:lnTo>
                <a:lnTo>
                  <a:pt x="777" y="39"/>
                </a:lnTo>
                <a:lnTo>
                  <a:pt x="777" y="39"/>
                </a:lnTo>
                <a:lnTo>
                  <a:pt x="778" y="39"/>
                </a:lnTo>
                <a:lnTo>
                  <a:pt x="778" y="39"/>
                </a:lnTo>
                <a:lnTo>
                  <a:pt x="778" y="39"/>
                </a:lnTo>
                <a:lnTo>
                  <a:pt x="778" y="39"/>
                </a:lnTo>
                <a:lnTo>
                  <a:pt x="778" y="39"/>
                </a:lnTo>
                <a:lnTo>
                  <a:pt x="779" y="39"/>
                </a:lnTo>
                <a:lnTo>
                  <a:pt x="779" y="39"/>
                </a:lnTo>
                <a:lnTo>
                  <a:pt x="779" y="39"/>
                </a:lnTo>
                <a:lnTo>
                  <a:pt x="779" y="39"/>
                </a:lnTo>
                <a:lnTo>
                  <a:pt x="780" y="39"/>
                </a:lnTo>
                <a:lnTo>
                  <a:pt x="780" y="39"/>
                </a:lnTo>
                <a:lnTo>
                  <a:pt x="780" y="39"/>
                </a:lnTo>
                <a:lnTo>
                  <a:pt x="780" y="39"/>
                </a:lnTo>
                <a:lnTo>
                  <a:pt x="781" y="39"/>
                </a:lnTo>
                <a:lnTo>
                  <a:pt x="781" y="39"/>
                </a:lnTo>
                <a:lnTo>
                  <a:pt x="781" y="39"/>
                </a:lnTo>
                <a:lnTo>
                  <a:pt x="781" y="39"/>
                </a:lnTo>
                <a:lnTo>
                  <a:pt x="781" y="39"/>
                </a:lnTo>
                <a:lnTo>
                  <a:pt x="782" y="39"/>
                </a:lnTo>
                <a:lnTo>
                  <a:pt x="782" y="39"/>
                </a:lnTo>
                <a:lnTo>
                  <a:pt x="782" y="39"/>
                </a:lnTo>
                <a:lnTo>
                  <a:pt x="783" y="39"/>
                </a:lnTo>
                <a:lnTo>
                  <a:pt x="783" y="39"/>
                </a:lnTo>
                <a:lnTo>
                  <a:pt x="783" y="39"/>
                </a:lnTo>
                <a:lnTo>
                  <a:pt x="783" y="39"/>
                </a:lnTo>
                <a:lnTo>
                  <a:pt x="784" y="39"/>
                </a:lnTo>
                <a:lnTo>
                  <a:pt x="784" y="39"/>
                </a:lnTo>
                <a:lnTo>
                  <a:pt x="784" y="39"/>
                </a:lnTo>
                <a:lnTo>
                  <a:pt x="784" y="39"/>
                </a:lnTo>
                <a:lnTo>
                  <a:pt x="784" y="39"/>
                </a:lnTo>
                <a:lnTo>
                  <a:pt x="785" y="39"/>
                </a:lnTo>
                <a:lnTo>
                  <a:pt x="785" y="39"/>
                </a:lnTo>
                <a:lnTo>
                  <a:pt x="785" y="39"/>
                </a:lnTo>
                <a:lnTo>
                  <a:pt x="785" y="39"/>
                </a:lnTo>
                <a:lnTo>
                  <a:pt x="786" y="39"/>
                </a:lnTo>
                <a:lnTo>
                  <a:pt x="786" y="39"/>
                </a:lnTo>
                <a:lnTo>
                  <a:pt x="786" y="39"/>
                </a:lnTo>
                <a:lnTo>
                  <a:pt x="786" y="39"/>
                </a:lnTo>
                <a:lnTo>
                  <a:pt x="787" y="39"/>
                </a:lnTo>
                <a:lnTo>
                  <a:pt x="787" y="39"/>
                </a:lnTo>
                <a:lnTo>
                  <a:pt x="787" y="39"/>
                </a:lnTo>
                <a:lnTo>
                  <a:pt x="787" y="39"/>
                </a:lnTo>
                <a:lnTo>
                  <a:pt x="787" y="39"/>
                </a:lnTo>
                <a:lnTo>
                  <a:pt x="788" y="39"/>
                </a:lnTo>
                <a:lnTo>
                  <a:pt x="788" y="39"/>
                </a:lnTo>
                <a:lnTo>
                  <a:pt x="788" y="39"/>
                </a:lnTo>
                <a:lnTo>
                  <a:pt x="788" y="39"/>
                </a:lnTo>
                <a:lnTo>
                  <a:pt x="789" y="39"/>
                </a:lnTo>
                <a:lnTo>
                  <a:pt x="789" y="39"/>
                </a:lnTo>
                <a:lnTo>
                  <a:pt x="789" y="39"/>
                </a:lnTo>
                <a:lnTo>
                  <a:pt x="789" y="39"/>
                </a:lnTo>
                <a:lnTo>
                  <a:pt x="790" y="39"/>
                </a:lnTo>
                <a:lnTo>
                  <a:pt x="790" y="39"/>
                </a:lnTo>
                <a:lnTo>
                  <a:pt x="790" y="39"/>
                </a:lnTo>
                <a:lnTo>
                  <a:pt x="790" y="39"/>
                </a:lnTo>
                <a:lnTo>
                  <a:pt x="791" y="39"/>
                </a:lnTo>
                <a:lnTo>
                  <a:pt x="791" y="39"/>
                </a:lnTo>
                <a:lnTo>
                  <a:pt x="791" y="39"/>
                </a:lnTo>
                <a:lnTo>
                  <a:pt x="791" y="39"/>
                </a:lnTo>
                <a:lnTo>
                  <a:pt x="792" y="39"/>
                </a:lnTo>
                <a:lnTo>
                  <a:pt x="792" y="39"/>
                </a:lnTo>
                <a:lnTo>
                  <a:pt x="792" y="39"/>
                </a:lnTo>
                <a:lnTo>
                  <a:pt x="792" y="39"/>
                </a:lnTo>
                <a:lnTo>
                  <a:pt x="793" y="39"/>
                </a:lnTo>
                <a:lnTo>
                  <a:pt x="793" y="39"/>
                </a:lnTo>
                <a:lnTo>
                  <a:pt x="793" y="39"/>
                </a:lnTo>
                <a:lnTo>
                  <a:pt x="793" y="39"/>
                </a:lnTo>
                <a:lnTo>
                  <a:pt x="793" y="39"/>
                </a:lnTo>
                <a:lnTo>
                  <a:pt x="794" y="39"/>
                </a:lnTo>
                <a:lnTo>
                  <a:pt x="794" y="39"/>
                </a:lnTo>
                <a:lnTo>
                  <a:pt x="794" y="39"/>
                </a:lnTo>
                <a:lnTo>
                  <a:pt x="794" y="39"/>
                </a:lnTo>
                <a:lnTo>
                  <a:pt x="795" y="39"/>
                </a:lnTo>
                <a:lnTo>
                  <a:pt x="795" y="39"/>
                </a:lnTo>
                <a:lnTo>
                  <a:pt x="795" y="39"/>
                </a:lnTo>
                <a:lnTo>
                  <a:pt x="795" y="39"/>
                </a:lnTo>
                <a:lnTo>
                  <a:pt x="796" y="39"/>
                </a:lnTo>
                <a:lnTo>
                  <a:pt x="796" y="39"/>
                </a:lnTo>
                <a:lnTo>
                  <a:pt x="796" y="39"/>
                </a:lnTo>
                <a:lnTo>
                  <a:pt x="796" y="39"/>
                </a:lnTo>
                <a:lnTo>
                  <a:pt x="796" y="39"/>
                </a:lnTo>
                <a:lnTo>
                  <a:pt x="797" y="39"/>
                </a:lnTo>
                <a:lnTo>
                  <a:pt x="797" y="39"/>
                </a:lnTo>
                <a:lnTo>
                  <a:pt x="797" y="39"/>
                </a:lnTo>
                <a:lnTo>
                  <a:pt x="798" y="39"/>
                </a:lnTo>
                <a:lnTo>
                  <a:pt x="798" y="39"/>
                </a:lnTo>
                <a:lnTo>
                  <a:pt x="798" y="39"/>
                </a:lnTo>
                <a:lnTo>
                  <a:pt x="798" y="39"/>
                </a:lnTo>
                <a:lnTo>
                  <a:pt x="799" y="39"/>
                </a:lnTo>
                <a:lnTo>
                  <a:pt x="799" y="39"/>
                </a:lnTo>
                <a:lnTo>
                  <a:pt x="799" y="39"/>
                </a:lnTo>
                <a:lnTo>
                  <a:pt x="799" y="39"/>
                </a:lnTo>
                <a:lnTo>
                  <a:pt x="800" y="39"/>
                </a:lnTo>
                <a:lnTo>
                  <a:pt x="800" y="39"/>
                </a:lnTo>
                <a:lnTo>
                  <a:pt x="800" y="39"/>
                </a:lnTo>
                <a:lnTo>
                  <a:pt x="800" y="39"/>
                </a:lnTo>
                <a:lnTo>
                  <a:pt x="800" y="39"/>
                </a:lnTo>
                <a:lnTo>
                  <a:pt x="801" y="39"/>
                </a:lnTo>
                <a:lnTo>
                  <a:pt x="801" y="39"/>
                </a:lnTo>
                <a:lnTo>
                  <a:pt x="801" y="39"/>
                </a:lnTo>
                <a:lnTo>
                  <a:pt x="801" y="39"/>
                </a:lnTo>
                <a:lnTo>
                  <a:pt x="802" y="39"/>
                </a:lnTo>
                <a:lnTo>
                  <a:pt x="802" y="39"/>
                </a:lnTo>
                <a:lnTo>
                  <a:pt x="802" y="39"/>
                </a:lnTo>
                <a:lnTo>
                  <a:pt x="802" y="39"/>
                </a:lnTo>
                <a:lnTo>
                  <a:pt x="802" y="39"/>
                </a:lnTo>
                <a:lnTo>
                  <a:pt x="803" y="39"/>
                </a:lnTo>
                <a:lnTo>
                  <a:pt x="803" y="39"/>
                </a:lnTo>
                <a:lnTo>
                  <a:pt x="803" y="39"/>
                </a:lnTo>
                <a:lnTo>
                  <a:pt x="803" y="39"/>
                </a:lnTo>
                <a:lnTo>
                  <a:pt x="804" y="39"/>
                </a:lnTo>
                <a:lnTo>
                  <a:pt x="804" y="39"/>
                </a:lnTo>
                <a:lnTo>
                  <a:pt x="804" y="39"/>
                </a:lnTo>
                <a:lnTo>
                  <a:pt x="804" y="39"/>
                </a:lnTo>
                <a:lnTo>
                  <a:pt x="805" y="39"/>
                </a:lnTo>
                <a:lnTo>
                  <a:pt x="805" y="39"/>
                </a:lnTo>
                <a:lnTo>
                  <a:pt x="805" y="39"/>
                </a:lnTo>
                <a:lnTo>
                  <a:pt x="806" y="39"/>
                </a:lnTo>
                <a:lnTo>
                  <a:pt x="806" y="39"/>
                </a:lnTo>
                <a:lnTo>
                  <a:pt x="806" y="39"/>
                </a:lnTo>
                <a:lnTo>
                  <a:pt x="806" y="39"/>
                </a:lnTo>
                <a:lnTo>
                  <a:pt x="806" y="39"/>
                </a:lnTo>
                <a:lnTo>
                  <a:pt x="807" y="39"/>
                </a:lnTo>
                <a:lnTo>
                  <a:pt x="807" y="39"/>
                </a:lnTo>
                <a:lnTo>
                  <a:pt x="807" y="39"/>
                </a:lnTo>
                <a:lnTo>
                  <a:pt x="807" y="39"/>
                </a:lnTo>
                <a:lnTo>
                  <a:pt x="808" y="39"/>
                </a:lnTo>
                <a:lnTo>
                  <a:pt x="808" y="39"/>
                </a:lnTo>
                <a:lnTo>
                  <a:pt x="808" y="39"/>
                </a:lnTo>
                <a:lnTo>
                  <a:pt x="808" y="39"/>
                </a:lnTo>
                <a:lnTo>
                  <a:pt x="809" y="39"/>
                </a:lnTo>
                <a:lnTo>
                  <a:pt x="809" y="39"/>
                </a:lnTo>
                <a:lnTo>
                  <a:pt x="809" y="39"/>
                </a:lnTo>
                <a:lnTo>
                  <a:pt x="809" y="39"/>
                </a:lnTo>
                <a:lnTo>
                  <a:pt x="809" y="39"/>
                </a:lnTo>
                <a:lnTo>
                  <a:pt x="810" y="39"/>
                </a:lnTo>
                <a:lnTo>
                  <a:pt x="810" y="39"/>
                </a:lnTo>
                <a:lnTo>
                  <a:pt x="810" y="39"/>
                </a:lnTo>
                <a:lnTo>
                  <a:pt x="810" y="39"/>
                </a:lnTo>
                <a:lnTo>
                  <a:pt x="811" y="39"/>
                </a:lnTo>
                <a:lnTo>
                  <a:pt x="811" y="39"/>
                </a:lnTo>
                <a:lnTo>
                  <a:pt x="811" y="39"/>
                </a:lnTo>
                <a:lnTo>
                  <a:pt x="811" y="39"/>
                </a:lnTo>
                <a:lnTo>
                  <a:pt x="812" y="39"/>
                </a:lnTo>
                <a:lnTo>
                  <a:pt x="812" y="39"/>
                </a:lnTo>
                <a:lnTo>
                  <a:pt x="812" y="39"/>
                </a:lnTo>
                <a:lnTo>
                  <a:pt x="812" y="39"/>
                </a:lnTo>
                <a:lnTo>
                  <a:pt x="812" y="39"/>
                </a:lnTo>
                <a:lnTo>
                  <a:pt x="813" y="39"/>
                </a:lnTo>
                <a:lnTo>
                  <a:pt x="813" y="39"/>
                </a:lnTo>
                <a:lnTo>
                  <a:pt x="813" y="39"/>
                </a:lnTo>
                <a:lnTo>
                  <a:pt x="814" y="39"/>
                </a:lnTo>
                <a:lnTo>
                  <a:pt x="814" y="39"/>
                </a:lnTo>
                <a:lnTo>
                  <a:pt x="814" y="39"/>
                </a:lnTo>
                <a:lnTo>
                  <a:pt x="814" y="39"/>
                </a:lnTo>
                <a:lnTo>
                  <a:pt x="815" y="39"/>
                </a:lnTo>
                <a:lnTo>
                  <a:pt x="815" y="39"/>
                </a:lnTo>
                <a:lnTo>
                  <a:pt x="815" y="39"/>
                </a:lnTo>
                <a:lnTo>
                  <a:pt x="815" y="39"/>
                </a:lnTo>
                <a:lnTo>
                  <a:pt x="815" y="39"/>
                </a:lnTo>
                <a:lnTo>
                  <a:pt x="816" y="39"/>
                </a:lnTo>
                <a:lnTo>
                  <a:pt x="816" y="39"/>
                </a:lnTo>
                <a:lnTo>
                  <a:pt x="816" y="39"/>
                </a:lnTo>
                <a:lnTo>
                  <a:pt x="816" y="39"/>
                </a:lnTo>
                <a:lnTo>
                  <a:pt x="817" y="39"/>
                </a:lnTo>
                <a:lnTo>
                  <a:pt x="817" y="39"/>
                </a:lnTo>
                <a:lnTo>
                  <a:pt x="817" y="39"/>
                </a:lnTo>
                <a:lnTo>
                  <a:pt x="817" y="39"/>
                </a:lnTo>
                <a:lnTo>
                  <a:pt x="818" y="39"/>
                </a:lnTo>
                <a:lnTo>
                  <a:pt x="818" y="39"/>
                </a:lnTo>
                <a:lnTo>
                  <a:pt x="818" y="39"/>
                </a:lnTo>
                <a:lnTo>
                  <a:pt x="818" y="39"/>
                </a:lnTo>
                <a:lnTo>
                  <a:pt x="818" y="39"/>
                </a:lnTo>
                <a:lnTo>
                  <a:pt x="819" y="39"/>
                </a:lnTo>
                <a:lnTo>
                  <a:pt x="819" y="39"/>
                </a:lnTo>
                <a:lnTo>
                  <a:pt x="819" y="39"/>
                </a:lnTo>
                <a:lnTo>
                  <a:pt x="819" y="39"/>
                </a:lnTo>
                <a:lnTo>
                  <a:pt x="820" y="39"/>
                </a:lnTo>
                <a:lnTo>
                  <a:pt x="820" y="39"/>
                </a:lnTo>
                <a:lnTo>
                  <a:pt x="820" y="39"/>
                </a:lnTo>
                <a:lnTo>
                  <a:pt x="820" y="39"/>
                </a:lnTo>
                <a:lnTo>
                  <a:pt x="821" y="39"/>
                </a:lnTo>
                <a:lnTo>
                  <a:pt x="821" y="39"/>
                </a:lnTo>
                <a:lnTo>
                  <a:pt x="821" y="39"/>
                </a:lnTo>
                <a:lnTo>
                  <a:pt x="821" y="39"/>
                </a:lnTo>
                <a:lnTo>
                  <a:pt x="822" y="39"/>
                </a:lnTo>
                <a:lnTo>
                  <a:pt x="822" y="39"/>
                </a:lnTo>
                <a:lnTo>
                  <a:pt x="822" y="39"/>
                </a:lnTo>
                <a:lnTo>
                  <a:pt x="822" y="39"/>
                </a:lnTo>
                <a:lnTo>
                  <a:pt x="823" y="39"/>
                </a:lnTo>
                <a:lnTo>
                  <a:pt x="823" y="39"/>
                </a:lnTo>
                <a:lnTo>
                  <a:pt x="823" y="39"/>
                </a:lnTo>
                <a:lnTo>
                  <a:pt x="823" y="39"/>
                </a:lnTo>
                <a:lnTo>
                  <a:pt x="824" y="39"/>
                </a:lnTo>
                <a:lnTo>
                  <a:pt x="824" y="39"/>
                </a:lnTo>
                <a:lnTo>
                  <a:pt x="824" y="39"/>
                </a:lnTo>
                <a:lnTo>
                  <a:pt x="824" y="39"/>
                </a:lnTo>
                <a:lnTo>
                  <a:pt x="824" y="39"/>
                </a:lnTo>
                <a:lnTo>
                  <a:pt x="825" y="39"/>
                </a:lnTo>
                <a:lnTo>
                  <a:pt x="825" y="39"/>
                </a:lnTo>
                <a:lnTo>
                  <a:pt x="825" y="39"/>
                </a:lnTo>
                <a:lnTo>
                  <a:pt x="825" y="39"/>
                </a:lnTo>
                <a:lnTo>
                  <a:pt x="826" y="39"/>
                </a:lnTo>
                <a:lnTo>
                  <a:pt x="826" y="39"/>
                </a:lnTo>
                <a:lnTo>
                  <a:pt x="826" y="39"/>
                </a:lnTo>
                <a:lnTo>
                  <a:pt x="826" y="39"/>
                </a:lnTo>
                <a:lnTo>
                  <a:pt x="827" y="39"/>
                </a:lnTo>
                <a:lnTo>
                  <a:pt x="827" y="39"/>
                </a:lnTo>
                <a:lnTo>
                  <a:pt x="827" y="39"/>
                </a:lnTo>
                <a:lnTo>
                  <a:pt x="827" y="39"/>
                </a:lnTo>
                <a:lnTo>
                  <a:pt x="827" y="39"/>
                </a:lnTo>
                <a:lnTo>
                  <a:pt x="828" y="39"/>
                </a:lnTo>
                <a:lnTo>
                  <a:pt x="828" y="39"/>
                </a:lnTo>
                <a:lnTo>
                  <a:pt x="828" y="39"/>
                </a:lnTo>
                <a:lnTo>
                  <a:pt x="828" y="39"/>
                </a:lnTo>
                <a:lnTo>
                  <a:pt x="829" y="39"/>
                </a:lnTo>
                <a:lnTo>
                  <a:pt x="829" y="39"/>
                </a:lnTo>
                <a:lnTo>
                  <a:pt x="829" y="39"/>
                </a:lnTo>
                <a:lnTo>
                  <a:pt x="830" y="39"/>
                </a:lnTo>
                <a:lnTo>
                  <a:pt x="830" y="39"/>
                </a:lnTo>
                <a:lnTo>
                  <a:pt x="830" y="39"/>
                </a:lnTo>
                <a:lnTo>
                  <a:pt x="830" y="39"/>
                </a:lnTo>
                <a:lnTo>
                  <a:pt x="830" y="39"/>
                </a:lnTo>
                <a:lnTo>
                  <a:pt x="831" y="39"/>
                </a:lnTo>
                <a:lnTo>
                  <a:pt x="831" y="39"/>
                </a:lnTo>
                <a:lnTo>
                  <a:pt x="831" y="39"/>
                </a:lnTo>
                <a:lnTo>
                  <a:pt x="831" y="39"/>
                </a:lnTo>
                <a:lnTo>
                  <a:pt x="832" y="39"/>
                </a:lnTo>
                <a:lnTo>
                  <a:pt x="832" y="39"/>
                </a:lnTo>
                <a:lnTo>
                  <a:pt x="832" y="39"/>
                </a:lnTo>
                <a:lnTo>
                  <a:pt x="832" y="39"/>
                </a:lnTo>
                <a:lnTo>
                  <a:pt x="833" y="39"/>
                </a:lnTo>
                <a:lnTo>
                  <a:pt x="833" y="39"/>
                </a:lnTo>
                <a:lnTo>
                  <a:pt x="833" y="39"/>
                </a:lnTo>
                <a:lnTo>
                  <a:pt x="833" y="39"/>
                </a:lnTo>
                <a:lnTo>
                  <a:pt x="833" y="39"/>
                </a:lnTo>
                <a:lnTo>
                  <a:pt x="834" y="39"/>
                </a:lnTo>
                <a:lnTo>
                  <a:pt x="834" y="39"/>
                </a:lnTo>
                <a:lnTo>
                  <a:pt x="834" y="39"/>
                </a:lnTo>
                <a:lnTo>
                  <a:pt x="834" y="39"/>
                </a:lnTo>
                <a:lnTo>
                  <a:pt x="835" y="39"/>
                </a:lnTo>
                <a:lnTo>
                  <a:pt x="835" y="39"/>
                </a:lnTo>
                <a:lnTo>
                  <a:pt x="835" y="39"/>
                </a:lnTo>
                <a:lnTo>
                  <a:pt x="835" y="39"/>
                </a:lnTo>
                <a:lnTo>
                  <a:pt x="836" y="39"/>
                </a:lnTo>
                <a:lnTo>
                  <a:pt x="836" y="39"/>
                </a:lnTo>
                <a:lnTo>
                  <a:pt x="836" y="39"/>
                </a:lnTo>
                <a:lnTo>
                  <a:pt x="836" y="39"/>
                </a:lnTo>
                <a:lnTo>
                  <a:pt x="837" y="39"/>
                </a:lnTo>
                <a:lnTo>
                  <a:pt x="837" y="39"/>
                </a:lnTo>
                <a:lnTo>
                  <a:pt x="837" y="39"/>
                </a:lnTo>
                <a:lnTo>
                  <a:pt x="837" y="39"/>
                </a:lnTo>
                <a:lnTo>
                  <a:pt x="838" y="39"/>
                </a:lnTo>
                <a:lnTo>
                  <a:pt x="838" y="39"/>
                </a:lnTo>
                <a:lnTo>
                  <a:pt x="838" y="39"/>
                </a:lnTo>
                <a:lnTo>
                  <a:pt x="838" y="39"/>
                </a:lnTo>
                <a:lnTo>
                  <a:pt x="839" y="39"/>
                </a:lnTo>
                <a:lnTo>
                  <a:pt x="839" y="39"/>
                </a:lnTo>
                <a:lnTo>
                  <a:pt x="839" y="39"/>
                </a:lnTo>
                <a:lnTo>
                  <a:pt x="839" y="39"/>
                </a:lnTo>
                <a:lnTo>
                  <a:pt x="839" y="39"/>
                </a:lnTo>
                <a:lnTo>
                  <a:pt x="840" y="39"/>
                </a:lnTo>
                <a:lnTo>
                  <a:pt x="840" y="39"/>
                </a:lnTo>
                <a:lnTo>
                  <a:pt x="840" y="39"/>
                </a:lnTo>
                <a:lnTo>
                  <a:pt x="840" y="39"/>
                </a:lnTo>
                <a:lnTo>
                  <a:pt x="841" y="39"/>
                </a:lnTo>
                <a:lnTo>
                  <a:pt x="841" y="39"/>
                </a:lnTo>
                <a:lnTo>
                  <a:pt x="841" y="39"/>
                </a:lnTo>
                <a:lnTo>
                  <a:pt x="841" y="39"/>
                </a:lnTo>
                <a:lnTo>
                  <a:pt x="842" y="39"/>
                </a:lnTo>
                <a:lnTo>
                  <a:pt x="842" y="39"/>
                </a:lnTo>
                <a:lnTo>
                  <a:pt x="842" y="39"/>
                </a:lnTo>
                <a:lnTo>
                  <a:pt x="842" y="39"/>
                </a:lnTo>
                <a:lnTo>
                  <a:pt x="842" y="39"/>
                </a:lnTo>
                <a:lnTo>
                  <a:pt x="843" y="39"/>
                </a:lnTo>
                <a:lnTo>
                  <a:pt x="843" y="39"/>
                </a:lnTo>
                <a:lnTo>
                  <a:pt x="843" y="39"/>
                </a:lnTo>
                <a:lnTo>
                  <a:pt x="843" y="39"/>
                </a:lnTo>
                <a:lnTo>
                  <a:pt x="844" y="39"/>
                </a:lnTo>
                <a:lnTo>
                  <a:pt x="844" y="39"/>
                </a:lnTo>
                <a:lnTo>
                  <a:pt x="844" y="39"/>
                </a:lnTo>
                <a:lnTo>
                  <a:pt x="845" y="39"/>
                </a:lnTo>
                <a:lnTo>
                  <a:pt x="845" y="39"/>
                </a:lnTo>
                <a:lnTo>
                  <a:pt x="845" y="39"/>
                </a:lnTo>
                <a:lnTo>
                  <a:pt x="845" y="39"/>
                </a:lnTo>
                <a:lnTo>
                  <a:pt x="845" y="39"/>
                </a:lnTo>
                <a:lnTo>
                  <a:pt x="846" y="39"/>
                </a:lnTo>
                <a:lnTo>
                  <a:pt x="846" y="39"/>
                </a:lnTo>
                <a:lnTo>
                  <a:pt x="846" y="39"/>
                </a:lnTo>
                <a:lnTo>
                  <a:pt x="846" y="39"/>
                </a:lnTo>
                <a:lnTo>
                  <a:pt x="847" y="39"/>
                </a:lnTo>
                <a:lnTo>
                  <a:pt x="847" y="39"/>
                </a:lnTo>
                <a:lnTo>
                  <a:pt x="847" y="39"/>
                </a:lnTo>
                <a:lnTo>
                  <a:pt x="847" y="39"/>
                </a:lnTo>
                <a:lnTo>
                  <a:pt x="848" y="39"/>
                </a:lnTo>
                <a:lnTo>
                  <a:pt x="848" y="39"/>
                </a:lnTo>
                <a:lnTo>
                  <a:pt x="848" y="39"/>
                </a:lnTo>
                <a:lnTo>
                  <a:pt x="848" y="39"/>
                </a:lnTo>
                <a:lnTo>
                  <a:pt x="848" y="39"/>
                </a:lnTo>
                <a:lnTo>
                  <a:pt x="849" y="39"/>
                </a:lnTo>
                <a:lnTo>
                  <a:pt x="849" y="39"/>
                </a:lnTo>
                <a:lnTo>
                  <a:pt x="849" y="39"/>
                </a:lnTo>
                <a:lnTo>
                  <a:pt x="849" y="39"/>
                </a:lnTo>
                <a:lnTo>
                  <a:pt x="850" y="39"/>
                </a:lnTo>
                <a:lnTo>
                  <a:pt x="850" y="39"/>
                </a:lnTo>
                <a:lnTo>
                  <a:pt x="850" y="39"/>
                </a:lnTo>
                <a:lnTo>
                  <a:pt x="850" y="39"/>
                </a:lnTo>
                <a:lnTo>
                  <a:pt x="851" y="39"/>
                </a:lnTo>
                <a:lnTo>
                  <a:pt x="851" y="39"/>
                </a:lnTo>
                <a:lnTo>
                  <a:pt x="851" y="39"/>
                </a:lnTo>
                <a:lnTo>
                  <a:pt x="851" y="39"/>
                </a:lnTo>
                <a:lnTo>
                  <a:pt x="851" y="39"/>
                </a:lnTo>
                <a:lnTo>
                  <a:pt x="852" y="39"/>
                </a:lnTo>
                <a:lnTo>
                  <a:pt x="852" y="39"/>
                </a:lnTo>
                <a:lnTo>
                  <a:pt x="852" y="39"/>
                </a:lnTo>
                <a:lnTo>
                  <a:pt x="853" y="39"/>
                </a:lnTo>
                <a:lnTo>
                  <a:pt x="853" y="39"/>
                </a:lnTo>
                <a:lnTo>
                  <a:pt x="853" y="39"/>
                </a:lnTo>
                <a:lnTo>
                  <a:pt x="853" y="39"/>
                </a:lnTo>
                <a:lnTo>
                  <a:pt x="854" y="39"/>
                </a:lnTo>
                <a:lnTo>
                  <a:pt x="854" y="39"/>
                </a:lnTo>
                <a:lnTo>
                  <a:pt x="854" y="39"/>
                </a:lnTo>
                <a:lnTo>
                  <a:pt x="854" y="39"/>
                </a:lnTo>
                <a:lnTo>
                  <a:pt x="855" y="39"/>
                </a:lnTo>
                <a:lnTo>
                  <a:pt x="855" y="39"/>
                </a:lnTo>
                <a:lnTo>
                  <a:pt x="855" y="39"/>
                </a:lnTo>
                <a:lnTo>
                  <a:pt x="855" y="39"/>
                </a:lnTo>
                <a:lnTo>
                  <a:pt x="855" y="39"/>
                </a:lnTo>
                <a:lnTo>
                  <a:pt x="856" y="39"/>
                </a:lnTo>
                <a:lnTo>
                  <a:pt x="856" y="39"/>
                </a:lnTo>
                <a:lnTo>
                  <a:pt x="856" y="39"/>
                </a:lnTo>
                <a:lnTo>
                  <a:pt x="856" y="39"/>
                </a:lnTo>
                <a:lnTo>
                  <a:pt x="857" y="39"/>
                </a:lnTo>
                <a:lnTo>
                  <a:pt x="857" y="39"/>
                </a:lnTo>
                <a:lnTo>
                  <a:pt x="857" y="39"/>
                </a:lnTo>
                <a:lnTo>
                  <a:pt x="857" y="39"/>
                </a:lnTo>
                <a:lnTo>
                  <a:pt x="858" y="39"/>
                </a:lnTo>
                <a:lnTo>
                  <a:pt x="858" y="39"/>
                </a:lnTo>
                <a:lnTo>
                  <a:pt x="858" y="39"/>
                </a:lnTo>
                <a:lnTo>
                  <a:pt x="858" y="39"/>
                </a:lnTo>
                <a:lnTo>
                  <a:pt x="858" y="39"/>
                </a:lnTo>
                <a:lnTo>
                  <a:pt x="859" y="39"/>
                </a:lnTo>
                <a:lnTo>
                  <a:pt x="859" y="39"/>
                </a:lnTo>
                <a:lnTo>
                  <a:pt x="859" y="39"/>
                </a:lnTo>
                <a:lnTo>
                  <a:pt x="859" y="39"/>
                </a:lnTo>
                <a:lnTo>
                  <a:pt x="860" y="39"/>
                </a:lnTo>
                <a:lnTo>
                  <a:pt x="860" y="39"/>
                </a:lnTo>
                <a:lnTo>
                  <a:pt x="860" y="39"/>
                </a:lnTo>
                <a:lnTo>
                  <a:pt x="861" y="39"/>
                </a:lnTo>
                <a:lnTo>
                  <a:pt x="861" y="39"/>
                </a:lnTo>
                <a:lnTo>
                  <a:pt x="861" y="39"/>
                </a:lnTo>
                <a:lnTo>
                  <a:pt x="861" y="39"/>
                </a:lnTo>
                <a:lnTo>
                  <a:pt x="861" y="39"/>
                </a:lnTo>
                <a:lnTo>
                  <a:pt x="862" y="39"/>
                </a:lnTo>
                <a:lnTo>
                  <a:pt x="862" y="39"/>
                </a:lnTo>
                <a:lnTo>
                  <a:pt x="862" y="39"/>
                </a:lnTo>
                <a:lnTo>
                  <a:pt x="862" y="39"/>
                </a:lnTo>
                <a:lnTo>
                  <a:pt x="863" y="39"/>
                </a:lnTo>
                <a:lnTo>
                  <a:pt x="863" y="39"/>
                </a:lnTo>
                <a:lnTo>
                  <a:pt x="863" y="39"/>
                </a:lnTo>
                <a:lnTo>
                  <a:pt x="863" y="39"/>
                </a:lnTo>
                <a:lnTo>
                  <a:pt x="864" y="39"/>
                </a:lnTo>
                <a:lnTo>
                  <a:pt x="864" y="39"/>
                </a:lnTo>
                <a:lnTo>
                  <a:pt x="864" y="39"/>
                </a:lnTo>
                <a:lnTo>
                  <a:pt x="864" y="39"/>
                </a:lnTo>
                <a:lnTo>
                  <a:pt x="864" y="39"/>
                </a:lnTo>
                <a:lnTo>
                  <a:pt x="865" y="39"/>
                </a:lnTo>
                <a:lnTo>
                  <a:pt x="865" y="39"/>
                </a:lnTo>
                <a:lnTo>
                  <a:pt x="865" y="39"/>
                </a:lnTo>
                <a:lnTo>
                  <a:pt x="865" y="39"/>
                </a:lnTo>
                <a:lnTo>
                  <a:pt x="866" y="39"/>
                </a:lnTo>
                <a:lnTo>
                  <a:pt x="866" y="39"/>
                </a:lnTo>
                <a:lnTo>
                  <a:pt x="866" y="39"/>
                </a:lnTo>
                <a:lnTo>
                  <a:pt x="866" y="39"/>
                </a:lnTo>
                <a:lnTo>
                  <a:pt x="867" y="39"/>
                </a:lnTo>
                <a:lnTo>
                  <a:pt x="867" y="39"/>
                </a:lnTo>
                <a:lnTo>
                  <a:pt x="867" y="39"/>
                </a:lnTo>
                <a:lnTo>
                  <a:pt x="867" y="39"/>
                </a:lnTo>
                <a:lnTo>
                  <a:pt x="867" y="39"/>
                </a:lnTo>
                <a:lnTo>
                  <a:pt x="868" y="39"/>
                </a:lnTo>
                <a:lnTo>
                  <a:pt x="868" y="39"/>
                </a:lnTo>
                <a:lnTo>
                  <a:pt x="868" y="39"/>
                </a:lnTo>
                <a:lnTo>
                  <a:pt x="869" y="39"/>
                </a:lnTo>
                <a:lnTo>
                  <a:pt x="869" y="39"/>
                </a:lnTo>
                <a:lnTo>
                  <a:pt x="869" y="39"/>
                </a:lnTo>
                <a:lnTo>
                  <a:pt x="869" y="39"/>
                </a:lnTo>
                <a:lnTo>
                  <a:pt x="870" y="39"/>
                </a:lnTo>
                <a:lnTo>
                  <a:pt x="870" y="39"/>
                </a:lnTo>
                <a:lnTo>
                  <a:pt x="870" y="39"/>
                </a:lnTo>
                <a:lnTo>
                  <a:pt x="870" y="39"/>
                </a:lnTo>
                <a:lnTo>
                  <a:pt x="870" y="39"/>
                </a:lnTo>
                <a:lnTo>
                  <a:pt x="871" y="39"/>
                </a:lnTo>
                <a:lnTo>
                  <a:pt x="871" y="39"/>
                </a:lnTo>
                <a:lnTo>
                  <a:pt x="871" y="39"/>
                </a:lnTo>
                <a:lnTo>
                  <a:pt x="871" y="39"/>
                </a:lnTo>
                <a:lnTo>
                  <a:pt x="872" y="39"/>
                </a:lnTo>
                <a:lnTo>
                  <a:pt x="872" y="39"/>
                </a:lnTo>
                <a:lnTo>
                  <a:pt x="872" y="39"/>
                </a:lnTo>
                <a:lnTo>
                  <a:pt x="872" y="39"/>
                </a:lnTo>
                <a:lnTo>
                  <a:pt x="873" y="39"/>
                </a:lnTo>
                <a:lnTo>
                  <a:pt x="873" y="39"/>
                </a:lnTo>
                <a:lnTo>
                  <a:pt x="873" y="39"/>
                </a:lnTo>
                <a:lnTo>
                  <a:pt x="873" y="39"/>
                </a:lnTo>
                <a:lnTo>
                  <a:pt x="873" y="39"/>
                </a:lnTo>
                <a:lnTo>
                  <a:pt x="874" y="39"/>
                </a:lnTo>
                <a:lnTo>
                  <a:pt x="874" y="39"/>
                </a:lnTo>
                <a:lnTo>
                  <a:pt x="874" y="39"/>
                </a:lnTo>
                <a:lnTo>
                  <a:pt x="874" y="39"/>
                </a:lnTo>
                <a:lnTo>
                  <a:pt x="875" y="39"/>
                </a:lnTo>
                <a:lnTo>
                  <a:pt x="875" y="39"/>
                </a:lnTo>
                <a:lnTo>
                  <a:pt x="875" y="39"/>
                </a:lnTo>
                <a:lnTo>
                  <a:pt x="876" y="39"/>
                </a:lnTo>
                <a:lnTo>
                  <a:pt x="876" y="39"/>
                </a:lnTo>
                <a:lnTo>
                  <a:pt x="876" y="39"/>
                </a:lnTo>
                <a:lnTo>
                  <a:pt x="876" y="39"/>
                </a:lnTo>
                <a:lnTo>
                  <a:pt x="876" y="39"/>
                </a:lnTo>
                <a:lnTo>
                  <a:pt x="877" y="39"/>
                </a:lnTo>
                <a:lnTo>
                  <a:pt x="877" y="39"/>
                </a:lnTo>
                <a:lnTo>
                  <a:pt x="877" y="39"/>
                </a:lnTo>
                <a:lnTo>
                  <a:pt x="877" y="39"/>
                </a:lnTo>
                <a:lnTo>
                  <a:pt x="878" y="39"/>
                </a:lnTo>
                <a:lnTo>
                  <a:pt x="878" y="39"/>
                </a:lnTo>
                <a:lnTo>
                  <a:pt x="878" y="39"/>
                </a:lnTo>
                <a:lnTo>
                  <a:pt x="878" y="39"/>
                </a:lnTo>
                <a:lnTo>
                  <a:pt x="879" y="39"/>
                </a:lnTo>
                <a:lnTo>
                  <a:pt x="879" y="39"/>
                </a:lnTo>
                <a:lnTo>
                  <a:pt x="879" y="39"/>
                </a:lnTo>
                <a:lnTo>
                  <a:pt x="879" y="39"/>
                </a:lnTo>
                <a:lnTo>
                  <a:pt x="879" y="39"/>
                </a:lnTo>
                <a:lnTo>
                  <a:pt x="880" y="39"/>
                </a:lnTo>
                <a:lnTo>
                  <a:pt x="880" y="39"/>
                </a:lnTo>
                <a:lnTo>
                  <a:pt x="880" y="39"/>
                </a:lnTo>
                <a:lnTo>
                  <a:pt x="880" y="39"/>
                </a:lnTo>
                <a:lnTo>
                  <a:pt x="881" y="39"/>
                </a:lnTo>
                <a:lnTo>
                  <a:pt x="881" y="39"/>
                </a:lnTo>
                <a:lnTo>
                  <a:pt x="881" y="39"/>
                </a:lnTo>
                <a:lnTo>
                  <a:pt x="881" y="39"/>
                </a:lnTo>
                <a:lnTo>
                  <a:pt x="882" y="39"/>
                </a:lnTo>
                <a:lnTo>
                  <a:pt x="882" y="39"/>
                </a:lnTo>
                <a:lnTo>
                  <a:pt x="882" y="39"/>
                </a:lnTo>
                <a:lnTo>
                  <a:pt x="882" y="39"/>
                </a:lnTo>
                <a:lnTo>
                  <a:pt x="882" y="39"/>
                </a:lnTo>
                <a:lnTo>
                  <a:pt x="883" y="39"/>
                </a:lnTo>
                <a:lnTo>
                  <a:pt x="883" y="39"/>
                </a:lnTo>
                <a:lnTo>
                  <a:pt x="883" y="39"/>
                </a:lnTo>
                <a:lnTo>
                  <a:pt x="884" y="39"/>
                </a:lnTo>
                <a:lnTo>
                  <a:pt x="884" y="39"/>
                </a:lnTo>
                <a:lnTo>
                  <a:pt x="884" y="39"/>
                </a:lnTo>
                <a:lnTo>
                  <a:pt x="884" y="39"/>
                </a:lnTo>
                <a:lnTo>
                  <a:pt x="885" y="39"/>
                </a:lnTo>
                <a:lnTo>
                  <a:pt x="885" y="39"/>
                </a:lnTo>
                <a:lnTo>
                  <a:pt x="885" y="39"/>
                </a:lnTo>
                <a:lnTo>
                  <a:pt x="885" y="39"/>
                </a:lnTo>
                <a:lnTo>
                  <a:pt x="885" y="39"/>
                </a:lnTo>
                <a:lnTo>
                  <a:pt x="886" y="39"/>
                </a:lnTo>
                <a:lnTo>
                  <a:pt x="886" y="39"/>
                </a:lnTo>
                <a:lnTo>
                  <a:pt x="886" y="39"/>
                </a:lnTo>
                <a:lnTo>
                  <a:pt x="886" y="39"/>
                </a:lnTo>
                <a:lnTo>
                  <a:pt x="887" y="39"/>
                </a:lnTo>
                <a:lnTo>
                  <a:pt x="887" y="39"/>
                </a:lnTo>
                <a:lnTo>
                  <a:pt x="887" y="39"/>
                </a:lnTo>
                <a:lnTo>
                  <a:pt x="887" y="39"/>
                </a:lnTo>
                <a:lnTo>
                  <a:pt x="888" y="39"/>
                </a:lnTo>
                <a:lnTo>
                  <a:pt x="888" y="39"/>
                </a:lnTo>
                <a:lnTo>
                  <a:pt x="888" y="39"/>
                </a:lnTo>
                <a:lnTo>
                  <a:pt x="888" y="39"/>
                </a:lnTo>
                <a:lnTo>
                  <a:pt x="888" y="39"/>
                </a:lnTo>
                <a:lnTo>
                  <a:pt x="889" y="39"/>
                </a:lnTo>
                <a:lnTo>
                  <a:pt x="889" y="39"/>
                </a:lnTo>
                <a:lnTo>
                  <a:pt x="889" y="39"/>
                </a:lnTo>
                <a:lnTo>
                  <a:pt x="889" y="39"/>
                </a:lnTo>
                <a:lnTo>
                  <a:pt x="890" y="39"/>
                </a:lnTo>
                <a:lnTo>
                  <a:pt x="890" y="39"/>
                </a:lnTo>
                <a:lnTo>
                  <a:pt x="890" y="39"/>
                </a:lnTo>
                <a:lnTo>
                  <a:pt x="890" y="39"/>
                </a:lnTo>
                <a:lnTo>
                  <a:pt x="891" y="39"/>
                </a:lnTo>
                <a:lnTo>
                  <a:pt x="891" y="39"/>
                </a:lnTo>
                <a:lnTo>
                  <a:pt x="891" y="39"/>
                </a:lnTo>
                <a:lnTo>
                  <a:pt x="891" y="39"/>
                </a:lnTo>
                <a:lnTo>
                  <a:pt x="892" y="39"/>
                </a:lnTo>
                <a:lnTo>
                  <a:pt x="892" y="39"/>
                </a:lnTo>
                <a:lnTo>
                  <a:pt x="892" y="39"/>
                </a:lnTo>
                <a:lnTo>
                  <a:pt x="892" y="39"/>
                </a:lnTo>
                <a:lnTo>
                  <a:pt x="893" y="39"/>
                </a:lnTo>
                <a:lnTo>
                  <a:pt x="893" y="39"/>
                </a:lnTo>
                <a:lnTo>
                  <a:pt x="893" y="39"/>
                </a:lnTo>
                <a:lnTo>
                  <a:pt x="893" y="39"/>
                </a:lnTo>
                <a:lnTo>
                  <a:pt x="894" y="39"/>
                </a:lnTo>
                <a:lnTo>
                  <a:pt x="894" y="39"/>
                </a:lnTo>
                <a:lnTo>
                  <a:pt x="894" y="39"/>
                </a:lnTo>
                <a:lnTo>
                  <a:pt x="894" y="39"/>
                </a:lnTo>
                <a:lnTo>
                  <a:pt x="894" y="39"/>
                </a:lnTo>
                <a:lnTo>
                  <a:pt x="895" y="39"/>
                </a:lnTo>
                <a:lnTo>
                  <a:pt x="895" y="39"/>
                </a:lnTo>
                <a:lnTo>
                  <a:pt x="895" y="39"/>
                </a:lnTo>
                <a:lnTo>
                  <a:pt x="895" y="39"/>
                </a:lnTo>
                <a:lnTo>
                  <a:pt x="896" y="39"/>
                </a:lnTo>
                <a:lnTo>
                  <a:pt x="896" y="39"/>
                </a:lnTo>
                <a:lnTo>
                  <a:pt x="896" y="39"/>
                </a:lnTo>
                <a:lnTo>
                  <a:pt x="896" y="39"/>
                </a:lnTo>
                <a:lnTo>
                  <a:pt x="897" y="39"/>
                </a:lnTo>
                <a:lnTo>
                  <a:pt x="897" y="39"/>
                </a:lnTo>
                <a:lnTo>
                  <a:pt x="897" y="39"/>
                </a:lnTo>
                <a:lnTo>
                  <a:pt x="897" y="39"/>
                </a:lnTo>
                <a:lnTo>
                  <a:pt x="897" y="39"/>
                </a:lnTo>
                <a:lnTo>
                  <a:pt x="898" y="39"/>
                </a:lnTo>
                <a:lnTo>
                  <a:pt x="898" y="39"/>
                </a:lnTo>
                <a:lnTo>
                  <a:pt x="898" y="39"/>
                </a:lnTo>
                <a:lnTo>
                  <a:pt x="898" y="39"/>
                </a:lnTo>
                <a:lnTo>
                  <a:pt x="899" y="39"/>
                </a:lnTo>
                <a:lnTo>
                  <a:pt x="899" y="39"/>
                </a:lnTo>
                <a:lnTo>
                  <a:pt x="899" y="39"/>
                </a:lnTo>
                <a:lnTo>
                  <a:pt x="900" y="39"/>
                </a:lnTo>
                <a:lnTo>
                  <a:pt x="900" y="39"/>
                </a:lnTo>
                <a:lnTo>
                  <a:pt x="900" y="39"/>
                </a:lnTo>
                <a:lnTo>
                  <a:pt x="900" y="39"/>
                </a:lnTo>
                <a:lnTo>
                  <a:pt x="901" y="39"/>
                </a:lnTo>
                <a:lnTo>
                  <a:pt x="901" y="39"/>
                </a:lnTo>
                <a:lnTo>
                  <a:pt x="901" y="39"/>
                </a:lnTo>
                <a:lnTo>
                  <a:pt x="901" y="39"/>
                </a:lnTo>
                <a:lnTo>
                  <a:pt x="901" y="39"/>
                </a:lnTo>
                <a:lnTo>
                  <a:pt x="902" y="39"/>
                </a:lnTo>
                <a:lnTo>
                  <a:pt x="902" y="39"/>
                </a:lnTo>
                <a:lnTo>
                  <a:pt x="902" y="39"/>
                </a:lnTo>
                <a:lnTo>
                  <a:pt x="902" y="39"/>
                </a:lnTo>
                <a:lnTo>
                  <a:pt x="903" y="39"/>
                </a:lnTo>
                <a:lnTo>
                  <a:pt x="903" y="39"/>
                </a:lnTo>
                <a:lnTo>
                  <a:pt x="903" y="39"/>
                </a:lnTo>
                <a:lnTo>
                  <a:pt x="903" y="39"/>
                </a:lnTo>
                <a:lnTo>
                  <a:pt x="904" y="39"/>
                </a:lnTo>
                <a:lnTo>
                  <a:pt x="904" y="39"/>
                </a:lnTo>
                <a:lnTo>
                  <a:pt x="904" y="39"/>
                </a:lnTo>
                <a:lnTo>
                  <a:pt x="904" y="39"/>
                </a:lnTo>
                <a:lnTo>
                  <a:pt x="904" y="39"/>
                </a:lnTo>
                <a:lnTo>
                  <a:pt x="905" y="39"/>
                </a:lnTo>
                <a:lnTo>
                  <a:pt x="905" y="39"/>
                </a:lnTo>
                <a:lnTo>
                  <a:pt x="905" y="39"/>
                </a:lnTo>
                <a:lnTo>
                  <a:pt x="905" y="39"/>
                </a:lnTo>
                <a:lnTo>
                  <a:pt x="906" y="39"/>
                </a:lnTo>
                <a:lnTo>
                  <a:pt x="906" y="39"/>
                </a:lnTo>
                <a:lnTo>
                  <a:pt x="906" y="39"/>
                </a:lnTo>
                <a:lnTo>
                  <a:pt x="906" y="39"/>
                </a:lnTo>
                <a:lnTo>
                  <a:pt x="907" y="39"/>
                </a:lnTo>
                <a:lnTo>
                  <a:pt x="907" y="39"/>
                </a:lnTo>
                <a:lnTo>
                  <a:pt x="907" y="39"/>
                </a:lnTo>
                <a:lnTo>
                  <a:pt x="907" y="39"/>
                </a:lnTo>
                <a:lnTo>
                  <a:pt x="908" y="39"/>
                </a:lnTo>
                <a:lnTo>
                  <a:pt x="908" y="39"/>
                </a:lnTo>
                <a:lnTo>
                  <a:pt x="908" y="39"/>
                </a:lnTo>
                <a:lnTo>
                  <a:pt x="908" y="39"/>
                </a:lnTo>
                <a:lnTo>
                  <a:pt x="909" y="39"/>
                </a:lnTo>
                <a:lnTo>
                  <a:pt x="909" y="39"/>
                </a:lnTo>
                <a:lnTo>
                  <a:pt x="909" y="39"/>
                </a:lnTo>
                <a:lnTo>
                  <a:pt x="909" y="39"/>
                </a:lnTo>
                <a:lnTo>
                  <a:pt x="910" y="39"/>
                </a:lnTo>
                <a:lnTo>
                  <a:pt x="910" y="39"/>
                </a:lnTo>
                <a:lnTo>
                  <a:pt x="910" y="39"/>
                </a:lnTo>
                <a:lnTo>
                  <a:pt x="910" y="39"/>
                </a:lnTo>
                <a:lnTo>
                  <a:pt x="910" y="39"/>
                </a:lnTo>
                <a:lnTo>
                  <a:pt x="911" y="39"/>
                </a:lnTo>
                <a:lnTo>
                  <a:pt x="911" y="39"/>
                </a:lnTo>
                <a:lnTo>
                  <a:pt x="911" y="39"/>
                </a:lnTo>
                <a:lnTo>
                  <a:pt x="911" y="39"/>
                </a:lnTo>
                <a:lnTo>
                  <a:pt x="912" y="39"/>
                </a:lnTo>
                <a:lnTo>
                  <a:pt x="912" y="39"/>
                </a:lnTo>
                <a:lnTo>
                  <a:pt x="912" y="39"/>
                </a:lnTo>
                <a:lnTo>
                  <a:pt x="912" y="39"/>
                </a:lnTo>
                <a:lnTo>
                  <a:pt x="913" y="39"/>
                </a:lnTo>
                <a:lnTo>
                  <a:pt x="913" y="39"/>
                </a:lnTo>
                <a:lnTo>
                  <a:pt x="913" y="39"/>
                </a:lnTo>
                <a:lnTo>
                  <a:pt x="913" y="39"/>
                </a:lnTo>
                <a:lnTo>
                  <a:pt x="913" y="39"/>
                </a:lnTo>
                <a:lnTo>
                  <a:pt x="914" y="39"/>
                </a:lnTo>
                <a:lnTo>
                  <a:pt x="914" y="39"/>
                </a:lnTo>
                <a:lnTo>
                  <a:pt x="914" y="39"/>
                </a:lnTo>
                <a:lnTo>
                  <a:pt x="915" y="39"/>
                </a:lnTo>
                <a:lnTo>
                  <a:pt x="915" y="39"/>
                </a:lnTo>
                <a:lnTo>
                  <a:pt x="915" y="39"/>
                </a:lnTo>
                <a:lnTo>
                  <a:pt x="915" y="39"/>
                </a:lnTo>
                <a:lnTo>
                  <a:pt x="916" y="39"/>
                </a:lnTo>
                <a:lnTo>
                  <a:pt x="916" y="39"/>
                </a:lnTo>
                <a:lnTo>
                  <a:pt x="916" y="39"/>
                </a:lnTo>
                <a:lnTo>
                  <a:pt x="916" y="39"/>
                </a:lnTo>
                <a:lnTo>
                  <a:pt x="916" y="39"/>
                </a:lnTo>
                <a:lnTo>
                  <a:pt x="917" y="39"/>
                </a:lnTo>
                <a:lnTo>
                  <a:pt x="917" y="39"/>
                </a:lnTo>
                <a:lnTo>
                  <a:pt x="917" y="39"/>
                </a:lnTo>
                <a:lnTo>
                  <a:pt x="917" y="39"/>
                </a:lnTo>
                <a:lnTo>
                  <a:pt x="918" y="39"/>
                </a:lnTo>
                <a:lnTo>
                  <a:pt x="918" y="39"/>
                </a:lnTo>
                <a:lnTo>
                  <a:pt x="918" y="39"/>
                </a:lnTo>
                <a:lnTo>
                  <a:pt x="918" y="39"/>
                </a:lnTo>
                <a:lnTo>
                  <a:pt x="919" y="39"/>
                </a:lnTo>
                <a:lnTo>
                  <a:pt x="919" y="39"/>
                </a:lnTo>
                <a:lnTo>
                  <a:pt x="919" y="39"/>
                </a:lnTo>
                <a:lnTo>
                  <a:pt x="919" y="39"/>
                </a:lnTo>
                <a:lnTo>
                  <a:pt x="919" y="39"/>
                </a:lnTo>
                <a:lnTo>
                  <a:pt x="920" y="39"/>
                </a:lnTo>
                <a:lnTo>
                  <a:pt x="920" y="39"/>
                </a:lnTo>
                <a:lnTo>
                  <a:pt x="920" y="39"/>
                </a:lnTo>
                <a:lnTo>
                  <a:pt x="920" y="39"/>
                </a:lnTo>
                <a:lnTo>
                  <a:pt x="921" y="39"/>
                </a:lnTo>
                <a:lnTo>
                  <a:pt x="921" y="39"/>
                </a:lnTo>
                <a:lnTo>
                  <a:pt x="921" y="39"/>
                </a:lnTo>
                <a:lnTo>
                  <a:pt x="921" y="39"/>
                </a:lnTo>
                <a:lnTo>
                  <a:pt x="922" y="39"/>
                </a:lnTo>
                <a:lnTo>
                  <a:pt x="922" y="39"/>
                </a:lnTo>
                <a:lnTo>
                  <a:pt x="922" y="39"/>
                </a:lnTo>
                <a:lnTo>
                  <a:pt x="922" y="39"/>
                </a:lnTo>
                <a:lnTo>
                  <a:pt x="923" y="39"/>
                </a:lnTo>
                <a:lnTo>
                  <a:pt x="923" y="39"/>
                </a:lnTo>
                <a:lnTo>
                  <a:pt x="923" y="39"/>
                </a:lnTo>
                <a:lnTo>
                  <a:pt x="923" y="39"/>
                </a:lnTo>
                <a:lnTo>
                  <a:pt x="924" y="39"/>
                </a:lnTo>
                <a:lnTo>
                  <a:pt x="924" y="39"/>
                </a:lnTo>
                <a:lnTo>
                  <a:pt x="924" y="39"/>
                </a:lnTo>
                <a:lnTo>
                  <a:pt x="924" y="39"/>
                </a:lnTo>
                <a:lnTo>
                  <a:pt x="925" y="39"/>
                </a:lnTo>
                <a:lnTo>
                  <a:pt x="925" y="39"/>
                </a:lnTo>
                <a:lnTo>
                  <a:pt x="925" y="39"/>
                </a:lnTo>
                <a:lnTo>
                  <a:pt x="925" y="39"/>
                </a:lnTo>
                <a:lnTo>
                  <a:pt x="925" y="39"/>
                </a:lnTo>
                <a:lnTo>
                  <a:pt x="926" y="39"/>
                </a:lnTo>
                <a:lnTo>
                  <a:pt x="926" y="39"/>
                </a:lnTo>
                <a:lnTo>
                  <a:pt x="926" y="39"/>
                </a:lnTo>
                <a:lnTo>
                  <a:pt x="926" y="39"/>
                </a:lnTo>
                <a:lnTo>
                  <a:pt x="927" y="39"/>
                </a:lnTo>
                <a:lnTo>
                  <a:pt x="927" y="39"/>
                </a:lnTo>
                <a:lnTo>
                  <a:pt x="927" y="39"/>
                </a:lnTo>
                <a:lnTo>
                  <a:pt x="927" y="39"/>
                </a:lnTo>
                <a:lnTo>
                  <a:pt x="928" y="39"/>
                </a:lnTo>
                <a:lnTo>
                  <a:pt x="928" y="39"/>
                </a:lnTo>
                <a:lnTo>
                  <a:pt x="928" y="39"/>
                </a:lnTo>
                <a:lnTo>
                  <a:pt x="928" y="39"/>
                </a:lnTo>
                <a:lnTo>
                  <a:pt x="928" y="39"/>
                </a:lnTo>
                <a:lnTo>
                  <a:pt x="929" y="39"/>
                </a:lnTo>
                <a:lnTo>
                  <a:pt x="929" y="39"/>
                </a:lnTo>
                <a:lnTo>
                  <a:pt x="929" y="39"/>
                </a:lnTo>
                <a:lnTo>
                  <a:pt x="929" y="39"/>
                </a:lnTo>
                <a:lnTo>
                  <a:pt x="930" y="39"/>
                </a:lnTo>
                <a:lnTo>
                  <a:pt x="930" y="39"/>
                </a:lnTo>
                <a:lnTo>
                  <a:pt x="930" y="39"/>
                </a:lnTo>
                <a:lnTo>
                  <a:pt x="931" y="39"/>
                </a:lnTo>
                <a:lnTo>
                  <a:pt x="931" y="39"/>
                </a:lnTo>
                <a:lnTo>
                  <a:pt x="931" y="39"/>
                </a:lnTo>
                <a:lnTo>
                  <a:pt x="931" y="39"/>
                </a:lnTo>
                <a:lnTo>
                  <a:pt x="931" y="39"/>
                </a:lnTo>
                <a:lnTo>
                  <a:pt x="932" y="39"/>
                </a:lnTo>
                <a:lnTo>
                  <a:pt x="932" y="39"/>
                </a:lnTo>
                <a:lnTo>
                  <a:pt x="932" y="39"/>
                </a:lnTo>
                <a:lnTo>
                  <a:pt x="932" y="39"/>
                </a:lnTo>
                <a:lnTo>
                  <a:pt x="933" y="39"/>
                </a:lnTo>
                <a:lnTo>
                  <a:pt x="933" y="39"/>
                </a:lnTo>
                <a:lnTo>
                  <a:pt x="933" y="39"/>
                </a:lnTo>
                <a:lnTo>
                  <a:pt x="933" y="39"/>
                </a:lnTo>
                <a:lnTo>
                  <a:pt x="934" y="39"/>
                </a:lnTo>
                <a:lnTo>
                  <a:pt x="934" y="39"/>
                </a:lnTo>
                <a:lnTo>
                  <a:pt x="934" y="39"/>
                </a:lnTo>
                <a:lnTo>
                  <a:pt x="934" y="39"/>
                </a:lnTo>
                <a:lnTo>
                  <a:pt x="934" y="39"/>
                </a:lnTo>
                <a:lnTo>
                  <a:pt x="935" y="39"/>
                </a:lnTo>
                <a:lnTo>
                  <a:pt x="935" y="39"/>
                </a:lnTo>
                <a:lnTo>
                  <a:pt x="935" y="39"/>
                </a:lnTo>
                <a:lnTo>
                  <a:pt x="935" y="39"/>
                </a:lnTo>
                <a:lnTo>
                  <a:pt x="936" y="39"/>
                </a:lnTo>
                <a:lnTo>
                  <a:pt x="936" y="39"/>
                </a:lnTo>
                <a:lnTo>
                  <a:pt x="936" y="39"/>
                </a:lnTo>
                <a:lnTo>
                  <a:pt x="936" y="39"/>
                </a:lnTo>
                <a:lnTo>
                  <a:pt x="937" y="39"/>
                </a:lnTo>
                <a:lnTo>
                  <a:pt x="937" y="39"/>
                </a:lnTo>
                <a:lnTo>
                  <a:pt x="937" y="39"/>
                </a:lnTo>
                <a:lnTo>
                  <a:pt x="937" y="39"/>
                </a:lnTo>
                <a:lnTo>
                  <a:pt x="937" y="39"/>
                </a:lnTo>
                <a:lnTo>
                  <a:pt x="938" y="39"/>
                </a:lnTo>
                <a:lnTo>
                  <a:pt x="938" y="39"/>
                </a:lnTo>
                <a:lnTo>
                  <a:pt x="938" y="39"/>
                </a:lnTo>
                <a:lnTo>
                  <a:pt x="939" y="39"/>
                </a:lnTo>
                <a:lnTo>
                  <a:pt x="939" y="39"/>
                </a:lnTo>
                <a:lnTo>
                  <a:pt x="939" y="39"/>
                </a:lnTo>
                <a:lnTo>
                  <a:pt x="939" y="39"/>
                </a:lnTo>
                <a:lnTo>
                  <a:pt x="940" y="39"/>
                </a:lnTo>
                <a:lnTo>
                  <a:pt x="940" y="39"/>
                </a:lnTo>
                <a:lnTo>
                  <a:pt x="940" y="39"/>
                </a:lnTo>
                <a:lnTo>
                  <a:pt x="940" y="39"/>
                </a:lnTo>
                <a:lnTo>
                  <a:pt x="940" y="39"/>
                </a:lnTo>
                <a:lnTo>
                  <a:pt x="941" y="39"/>
                </a:lnTo>
                <a:lnTo>
                  <a:pt x="941" y="39"/>
                </a:lnTo>
                <a:lnTo>
                  <a:pt x="941" y="39"/>
                </a:lnTo>
                <a:lnTo>
                  <a:pt x="941" y="39"/>
                </a:lnTo>
                <a:lnTo>
                  <a:pt x="942" y="39"/>
                </a:lnTo>
                <a:lnTo>
                  <a:pt x="942" y="39"/>
                </a:lnTo>
                <a:lnTo>
                  <a:pt x="942" y="39"/>
                </a:lnTo>
                <a:lnTo>
                  <a:pt x="942" y="39"/>
                </a:lnTo>
                <a:lnTo>
                  <a:pt x="943" y="39"/>
                </a:lnTo>
                <a:lnTo>
                  <a:pt x="943" y="39"/>
                </a:lnTo>
                <a:lnTo>
                  <a:pt x="943" y="39"/>
                </a:lnTo>
                <a:lnTo>
                  <a:pt x="943" y="39"/>
                </a:lnTo>
                <a:lnTo>
                  <a:pt x="943" y="39"/>
                </a:lnTo>
                <a:lnTo>
                  <a:pt x="944" y="39"/>
                </a:lnTo>
                <a:lnTo>
                  <a:pt x="944" y="39"/>
                </a:lnTo>
                <a:lnTo>
                  <a:pt x="944" y="39"/>
                </a:lnTo>
                <a:lnTo>
                  <a:pt x="944" y="39"/>
                </a:lnTo>
                <a:lnTo>
                  <a:pt x="945" y="39"/>
                </a:lnTo>
                <a:lnTo>
                  <a:pt x="945" y="39"/>
                </a:lnTo>
                <a:lnTo>
                  <a:pt x="945" y="39"/>
                </a:lnTo>
                <a:lnTo>
                  <a:pt x="945" y="39"/>
                </a:lnTo>
                <a:lnTo>
                  <a:pt x="946" y="39"/>
                </a:lnTo>
                <a:lnTo>
                  <a:pt x="946" y="39"/>
                </a:lnTo>
                <a:lnTo>
                  <a:pt x="946" y="39"/>
                </a:lnTo>
                <a:lnTo>
                  <a:pt x="947" y="39"/>
                </a:lnTo>
                <a:lnTo>
                  <a:pt x="947" y="39"/>
                </a:lnTo>
                <a:lnTo>
                  <a:pt x="947" y="39"/>
                </a:lnTo>
                <a:lnTo>
                  <a:pt x="947" y="39"/>
                </a:lnTo>
                <a:lnTo>
                  <a:pt x="947" y="39"/>
                </a:lnTo>
                <a:lnTo>
                  <a:pt x="948" y="39"/>
                </a:lnTo>
                <a:lnTo>
                  <a:pt x="948" y="39"/>
                </a:lnTo>
                <a:lnTo>
                  <a:pt x="948" y="39"/>
                </a:lnTo>
                <a:lnTo>
                  <a:pt x="948" y="39"/>
                </a:lnTo>
                <a:lnTo>
                  <a:pt x="949" y="39"/>
                </a:lnTo>
                <a:lnTo>
                  <a:pt x="949" y="39"/>
                </a:lnTo>
                <a:lnTo>
                  <a:pt x="949" y="39"/>
                </a:lnTo>
                <a:lnTo>
                  <a:pt x="949" y="39"/>
                </a:lnTo>
                <a:lnTo>
                  <a:pt x="950" y="39"/>
                </a:lnTo>
                <a:lnTo>
                  <a:pt x="950" y="39"/>
                </a:lnTo>
                <a:lnTo>
                  <a:pt x="950" y="39"/>
                </a:lnTo>
                <a:lnTo>
                  <a:pt x="950" y="39"/>
                </a:lnTo>
                <a:lnTo>
                  <a:pt x="950" y="39"/>
                </a:lnTo>
                <a:lnTo>
                  <a:pt x="951" y="39"/>
                </a:lnTo>
                <a:lnTo>
                  <a:pt x="951" y="39"/>
                </a:lnTo>
                <a:lnTo>
                  <a:pt x="951" y="39"/>
                </a:lnTo>
                <a:lnTo>
                  <a:pt x="951" y="39"/>
                </a:lnTo>
                <a:lnTo>
                  <a:pt x="952" y="39"/>
                </a:lnTo>
                <a:lnTo>
                  <a:pt x="952" y="39"/>
                </a:lnTo>
                <a:lnTo>
                  <a:pt x="952" y="39"/>
                </a:lnTo>
                <a:lnTo>
                  <a:pt x="952" y="39"/>
                </a:lnTo>
                <a:lnTo>
                  <a:pt x="953" y="39"/>
                </a:lnTo>
                <a:lnTo>
                  <a:pt x="953" y="39"/>
                </a:lnTo>
                <a:lnTo>
                  <a:pt x="953" y="39"/>
                </a:lnTo>
                <a:lnTo>
                  <a:pt x="953" y="39"/>
                </a:lnTo>
                <a:lnTo>
                  <a:pt x="954" y="39"/>
                </a:lnTo>
                <a:lnTo>
                  <a:pt x="954" y="39"/>
                </a:lnTo>
                <a:lnTo>
                  <a:pt x="954" y="39"/>
                </a:lnTo>
                <a:lnTo>
                  <a:pt x="954" y="39"/>
                </a:lnTo>
                <a:lnTo>
                  <a:pt x="955" y="39"/>
                </a:lnTo>
                <a:lnTo>
                  <a:pt x="955" y="39"/>
                </a:lnTo>
                <a:lnTo>
                  <a:pt x="955" y="39"/>
                </a:lnTo>
                <a:lnTo>
                  <a:pt x="955" y="39"/>
                </a:lnTo>
                <a:lnTo>
                  <a:pt x="956" y="39"/>
                </a:lnTo>
                <a:lnTo>
                  <a:pt x="956" y="39"/>
                </a:lnTo>
                <a:lnTo>
                  <a:pt x="956" y="39"/>
                </a:lnTo>
                <a:lnTo>
                  <a:pt x="956" y="39"/>
                </a:lnTo>
                <a:lnTo>
                  <a:pt x="956" y="39"/>
                </a:lnTo>
                <a:lnTo>
                  <a:pt x="957" y="39"/>
                </a:lnTo>
                <a:lnTo>
                  <a:pt x="957" y="39"/>
                </a:lnTo>
                <a:lnTo>
                  <a:pt x="957" y="39"/>
                </a:lnTo>
                <a:lnTo>
                  <a:pt x="957" y="39"/>
                </a:lnTo>
                <a:lnTo>
                  <a:pt x="958" y="39"/>
                </a:lnTo>
                <a:lnTo>
                  <a:pt x="958" y="39"/>
                </a:lnTo>
                <a:lnTo>
                  <a:pt x="958" y="39"/>
                </a:lnTo>
                <a:lnTo>
                  <a:pt x="958" y="39"/>
                </a:lnTo>
                <a:lnTo>
                  <a:pt x="959" y="39"/>
                </a:lnTo>
                <a:lnTo>
                  <a:pt x="959" y="39"/>
                </a:lnTo>
                <a:lnTo>
                  <a:pt x="959" y="39"/>
                </a:lnTo>
                <a:lnTo>
                  <a:pt x="959" y="39"/>
                </a:lnTo>
                <a:lnTo>
                  <a:pt x="959" y="39"/>
                </a:lnTo>
                <a:lnTo>
                  <a:pt x="960" y="39"/>
                </a:lnTo>
                <a:lnTo>
                  <a:pt x="960" y="39"/>
                </a:lnTo>
                <a:lnTo>
                  <a:pt x="960" y="39"/>
                </a:lnTo>
                <a:lnTo>
                  <a:pt x="960" y="39"/>
                </a:lnTo>
                <a:lnTo>
                  <a:pt x="961" y="39"/>
                </a:lnTo>
                <a:lnTo>
                  <a:pt x="961" y="39"/>
                </a:lnTo>
                <a:lnTo>
                  <a:pt x="961" y="39"/>
                </a:lnTo>
                <a:lnTo>
                  <a:pt x="962" y="39"/>
                </a:lnTo>
                <a:lnTo>
                  <a:pt x="962" y="39"/>
                </a:lnTo>
                <a:lnTo>
                  <a:pt x="962" y="39"/>
                </a:lnTo>
                <a:lnTo>
                  <a:pt x="962" y="39"/>
                </a:lnTo>
                <a:lnTo>
                  <a:pt x="962" y="39"/>
                </a:lnTo>
                <a:lnTo>
                  <a:pt x="963" y="39"/>
                </a:lnTo>
                <a:lnTo>
                  <a:pt x="963" y="39"/>
                </a:lnTo>
                <a:lnTo>
                  <a:pt x="963" y="39"/>
                </a:lnTo>
                <a:lnTo>
                  <a:pt x="963" y="39"/>
                </a:lnTo>
                <a:lnTo>
                  <a:pt x="964" y="39"/>
                </a:lnTo>
                <a:lnTo>
                  <a:pt x="964" y="39"/>
                </a:lnTo>
                <a:lnTo>
                  <a:pt x="964" y="39"/>
                </a:lnTo>
                <a:lnTo>
                  <a:pt x="964" y="39"/>
                </a:lnTo>
                <a:lnTo>
                  <a:pt x="965" y="39"/>
                </a:lnTo>
                <a:lnTo>
                  <a:pt x="965" y="39"/>
                </a:lnTo>
                <a:lnTo>
                  <a:pt x="965" y="39"/>
                </a:lnTo>
                <a:lnTo>
                  <a:pt x="965" y="39"/>
                </a:lnTo>
                <a:lnTo>
                  <a:pt x="965" y="39"/>
                </a:lnTo>
                <a:lnTo>
                  <a:pt x="966" y="39"/>
                </a:lnTo>
                <a:lnTo>
                  <a:pt x="966" y="39"/>
                </a:lnTo>
                <a:lnTo>
                  <a:pt x="966" y="39"/>
                </a:lnTo>
                <a:lnTo>
                  <a:pt x="966" y="39"/>
                </a:lnTo>
                <a:lnTo>
                  <a:pt x="967" y="39"/>
                </a:lnTo>
                <a:lnTo>
                  <a:pt x="967" y="39"/>
                </a:lnTo>
                <a:lnTo>
                  <a:pt x="967" y="39"/>
                </a:lnTo>
                <a:lnTo>
                  <a:pt x="967" y="39"/>
                </a:lnTo>
                <a:lnTo>
                  <a:pt x="968" y="39"/>
                </a:lnTo>
                <a:lnTo>
                  <a:pt x="968" y="39"/>
                </a:lnTo>
                <a:lnTo>
                  <a:pt x="968" y="39"/>
                </a:lnTo>
                <a:lnTo>
                  <a:pt x="968" y="39"/>
                </a:lnTo>
                <a:lnTo>
                  <a:pt x="968" y="39"/>
                </a:lnTo>
                <a:lnTo>
                  <a:pt x="969" y="39"/>
                </a:lnTo>
                <a:lnTo>
                  <a:pt x="969" y="39"/>
                </a:lnTo>
                <a:lnTo>
                  <a:pt x="969" y="39"/>
                </a:lnTo>
                <a:lnTo>
                  <a:pt x="970" y="39"/>
                </a:lnTo>
                <a:lnTo>
                  <a:pt x="970" y="39"/>
                </a:lnTo>
                <a:lnTo>
                  <a:pt x="970" y="39"/>
                </a:lnTo>
                <a:lnTo>
                  <a:pt x="970" y="39"/>
                </a:lnTo>
                <a:lnTo>
                  <a:pt x="971" y="39"/>
                </a:lnTo>
                <a:lnTo>
                  <a:pt x="971" y="39"/>
                </a:lnTo>
                <a:lnTo>
                  <a:pt x="971" y="39"/>
                </a:lnTo>
                <a:lnTo>
                  <a:pt x="971" y="39"/>
                </a:lnTo>
                <a:lnTo>
                  <a:pt x="971" y="39"/>
                </a:lnTo>
                <a:lnTo>
                  <a:pt x="972" y="39"/>
                </a:lnTo>
                <a:lnTo>
                  <a:pt x="972" y="39"/>
                </a:lnTo>
                <a:lnTo>
                  <a:pt x="972" y="39"/>
                </a:lnTo>
                <a:lnTo>
                  <a:pt x="972" y="39"/>
                </a:lnTo>
                <a:lnTo>
                  <a:pt x="973" y="39"/>
                </a:lnTo>
                <a:lnTo>
                  <a:pt x="973" y="39"/>
                </a:lnTo>
                <a:lnTo>
                  <a:pt x="973" y="39"/>
                </a:lnTo>
                <a:lnTo>
                  <a:pt x="973" y="39"/>
                </a:lnTo>
                <a:lnTo>
                  <a:pt x="974" y="39"/>
                </a:lnTo>
                <a:lnTo>
                  <a:pt x="974" y="39"/>
                </a:lnTo>
                <a:lnTo>
                  <a:pt x="974" y="39"/>
                </a:lnTo>
                <a:lnTo>
                  <a:pt x="974" y="39"/>
                </a:lnTo>
                <a:lnTo>
                  <a:pt x="974" y="39"/>
                </a:lnTo>
                <a:lnTo>
                  <a:pt x="975" y="39"/>
                </a:lnTo>
                <a:lnTo>
                  <a:pt x="975" y="39"/>
                </a:lnTo>
                <a:lnTo>
                  <a:pt x="975" y="39"/>
                </a:lnTo>
                <a:lnTo>
                  <a:pt x="975" y="39"/>
                </a:lnTo>
                <a:lnTo>
                  <a:pt x="976" y="39"/>
                </a:lnTo>
                <a:lnTo>
                  <a:pt x="976" y="39"/>
                </a:lnTo>
                <a:lnTo>
                  <a:pt x="976" y="39"/>
                </a:lnTo>
                <a:lnTo>
                  <a:pt x="976" y="39"/>
                </a:lnTo>
                <a:lnTo>
                  <a:pt x="977" y="39"/>
                </a:lnTo>
                <a:lnTo>
                  <a:pt x="977" y="39"/>
                </a:lnTo>
                <a:lnTo>
                  <a:pt x="977" y="39"/>
                </a:lnTo>
                <a:lnTo>
                  <a:pt x="977" y="39"/>
                </a:lnTo>
                <a:lnTo>
                  <a:pt x="978" y="39"/>
                </a:lnTo>
                <a:lnTo>
                  <a:pt x="978" y="39"/>
                </a:lnTo>
                <a:lnTo>
                  <a:pt x="978" y="39"/>
                </a:lnTo>
                <a:lnTo>
                  <a:pt x="978" y="39"/>
                </a:lnTo>
                <a:lnTo>
                  <a:pt x="979" y="39"/>
                </a:lnTo>
                <a:lnTo>
                  <a:pt x="979" y="39"/>
                </a:lnTo>
                <a:lnTo>
                  <a:pt x="979" y="39"/>
                </a:lnTo>
                <a:lnTo>
                  <a:pt x="979" y="39"/>
                </a:lnTo>
                <a:lnTo>
                  <a:pt x="980" y="39"/>
                </a:lnTo>
                <a:lnTo>
                  <a:pt x="980" y="39"/>
                </a:lnTo>
                <a:lnTo>
                  <a:pt x="980" y="39"/>
                </a:lnTo>
                <a:lnTo>
                  <a:pt x="980" y="39"/>
                </a:lnTo>
                <a:lnTo>
                  <a:pt x="980" y="39"/>
                </a:lnTo>
                <a:lnTo>
                  <a:pt x="981" y="39"/>
                </a:lnTo>
                <a:lnTo>
                  <a:pt x="981" y="39"/>
                </a:lnTo>
                <a:lnTo>
                  <a:pt x="981" y="39"/>
                </a:lnTo>
                <a:lnTo>
                  <a:pt x="981" y="39"/>
                </a:lnTo>
                <a:lnTo>
                  <a:pt x="982" y="39"/>
                </a:lnTo>
                <a:lnTo>
                  <a:pt x="982" y="39"/>
                </a:lnTo>
                <a:lnTo>
                  <a:pt x="982" y="39"/>
                </a:lnTo>
                <a:lnTo>
                  <a:pt x="982" y="39"/>
                </a:lnTo>
                <a:lnTo>
                  <a:pt x="983" y="39"/>
                </a:lnTo>
                <a:lnTo>
                  <a:pt x="983" y="39"/>
                </a:lnTo>
                <a:lnTo>
                  <a:pt x="983" y="39"/>
                </a:lnTo>
                <a:lnTo>
                  <a:pt x="983" y="39"/>
                </a:lnTo>
                <a:lnTo>
                  <a:pt x="983" y="39"/>
                </a:lnTo>
                <a:lnTo>
                  <a:pt x="984" y="39"/>
                </a:lnTo>
                <a:lnTo>
                  <a:pt x="984" y="39"/>
                </a:lnTo>
                <a:lnTo>
                  <a:pt x="984" y="39"/>
                </a:lnTo>
                <a:lnTo>
                  <a:pt x="984" y="39"/>
                </a:lnTo>
                <a:lnTo>
                  <a:pt x="985" y="39"/>
                </a:lnTo>
                <a:lnTo>
                  <a:pt x="985" y="39"/>
                </a:lnTo>
                <a:lnTo>
                  <a:pt x="985" y="39"/>
                </a:lnTo>
                <a:lnTo>
                  <a:pt x="986" y="39"/>
                </a:lnTo>
                <a:lnTo>
                  <a:pt x="986" y="39"/>
                </a:lnTo>
                <a:lnTo>
                  <a:pt x="986" y="39"/>
                </a:lnTo>
                <a:lnTo>
                  <a:pt x="986" y="39"/>
                </a:lnTo>
                <a:lnTo>
                  <a:pt x="986" y="39"/>
                </a:lnTo>
                <a:lnTo>
                  <a:pt x="987" y="39"/>
                </a:lnTo>
                <a:lnTo>
                  <a:pt x="987" y="39"/>
                </a:lnTo>
                <a:lnTo>
                  <a:pt x="987" y="39"/>
                </a:lnTo>
                <a:lnTo>
                  <a:pt x="987" y="39"/>
                </a:lnTo>
                <a:lnTo>
                  <a:pt x="988" y="39"/>
                </a:lnTo>
                <a:lnTo>
                  <a:pt x="988" y="39"/>
                </a:lnTo>
                <a:lnTo>
                  <a:pt x="988" y="39"/>
                </a:lnTo>
                <a:lnTo>
                  <a:pt x="988" y="39"/>
                </a:lnTo>
                <a:lnTo>
                  <a:pt x="989" y="39"/>
                </a:lnTo>
                <a:lnTo>
                  <a:pt x="989" y="39"/>
                </a:lnTo>
                <a:lnTo>
                  <a:pt x="989" y="39"/>
                </a:lnTo>
                <a:lnTo>
                  <a:pt x="989" y="39"/>
                </a:lnTo>
                <a:lnTo>
                  <a:pt x="989" y="39"/>
                </a:lnTo>
                <a:lnTo>
                  <a:pt x="990" y="39"/>
                </a:lnTo>
                <a:lnTo>
                  <a:pt x="990" y="39"/>
                </a:lnTo>
                <a:lnTo>
                  <a:pt x="990" y="39"/>
                </a:lnTo>
                <a:lnTo>
                  <a:pt x="990" y="39"/>
                </a:lnTo>
                <a:lnTo>
                  <a:pt x="991" y="39"/>
                </a:lnTo>
                <a:lnTo>
                  <a:pt x="991" y="39"/>
                </a:lnTo>
                <a:lnTo>
                  <a:pt x="991" y="39"/>
                </a:lnTo>
                <a:lnTo>
                  <a:pt x="991" y="39"/>
                </a:lnTo>
                <a:lnTo>
                  <a:pt x="992" y="39"/>
                </a:lnTo>
                <a:lnTo>
                  <a:pt x="992" y="39"/>
                </a:lnTo>
                <a:lnTo>
                  <a:pt x="992" y="39"/>
                </a:lnTo>
                <a:lnTo>
                  <a:pt x="992" y="39"/>
                </a:lnTo>
                <a:lnTo>
                  <a:pt x="992" y="39"/>
                </a:lnTo>
                <a:lnTo>
                  <a:pt x="993" y="39"/>
                </a:lnTo>
                <a:lnTo>
                  <a:pt x="993" y="39"/>
                </a:lnTo>
                <a:lnTo>
                  <a:pt x="993" y="39"/>
                </a:lnTo>
                <a:lnTo>
                  <a:pt x="994" y="39"/>
                </a:lnTo>
                <a:lnTo>
                  <a:pt x="994" y="39"/>
                </a:lnTo>
                <a:lnTo>
                  <a:pt x="994" y="39"/>
                </a:lnTo>
                <a:lnTo>
                  <a:pt x="994" y="39"/>
                </a:lnTo>
                <a:lnTo>
                  <a:pt x="995" y="39"/>
                </a:lnTo>
                <a:lnTo>
                  <a:pt x="995" y="39"/>
                </a:lnTo>
                <a:lnTo>
                  <a:pt x="995" y="39"/>
                </a:lnTo>
                <a:lnTo>
                  <a:pt x="995" y="39"/>
                </a:lnTo>
                <a:lnTo>
                  <a:pt x="996" y="39"/>
                </a:lnTo>
                <a:lnTo>
                  <a:pt x="996" y="39"/>
                </a:lnTo>
                <a:lnTo>
                  <a:pt x="996" y="39"/>
                </a:lnTo>
                <a:lnTo>
                  <a:pt x="996" y="39"/>
                </a:lnTo>
                <a:lnTo>
                  <a:pt x="996" y="39"/>
                </a:lnTo>
                <a:lnTo>
                  <a:pt x="997" y="39"/>
                </a:lnTo>
                <a:lnTo>
                  <a:pt x="997" y="39"/>
                </a:lnTo>
                <a:lnTo>
                  <a:pt x="997" y="39"/>
                </a:lnTo>
                <a:lnTo>
                  <a:pt x="997" y="39"/>
                </a:lnTo>
                <a:lnTo>
                  <a:pt x="998" y="39"/>
                </a:lnTo>
                <a:lnTo>
                  <a:pt x="998" y="39"/>
                </a:lnTo>
                <a:lnTo>
                  <a:pt x="998" y="39"/>
                </a:lnTo>
                <a:lnTo>
                  <a:pt x="998" y="39"/>
                </a:lnTo>
                <a:lnTo>
                  <a:pt x="998" y="39"/>
                </a:lnTo>
                <a:lnTo>
                  <a:pt x="999" y="39"/>
                </a:lnTo>
                <a:lnTo>
                  <a:pt x="999" y="39"/>
                </a:lnTo>
                <a:lnTo>
                  <a:pt x="999" y="39"/>
                </a:lnTo>
                <a:lnTo>
                  <a:pt x="999" y="39"/>
                </a:lnTo>
                <a:lnTo>
                  <a:pt x="1000" y="39"/>
                </a:lnTo>
                <a:lnTo>
                  <a:pt x="1000" y="39"/>
                </a:lnTo>
                <a:lnTo>
                  <a:pt x="1000" y="39"/>
                </a:lnTo>
                <a:lnTo>
                  <a:pt x="1001" y="39"/>
                </a:lnTo>
                <a:lnTo>
                  <a:pt x="1001" y="39"/>
                </a:lnTo>
                <a:lnTo>
                  <a:pt x="1001" y="39"/>
                </a:lnTo>
                <a:lnTo>
                  <a:pt x="1001" y="39"/>
                </a:lnTo>
                <a:lnTo>
                  <a:pt x="1002" y="39"/>
                </a:lnTo>
                <a:lnTo>
                  <a:pt x="1002" y="39"/>
                </a:lnTo>
                <a:lnTo>
                  <a:pt x="1002" y="39"/>
                </a:lnTo>
                <a:lnTo>
                  <a:pt x="1002" y="39"/>
                </a:lnTo>
                <a:lnTo>
                  <a:pt x="1002" y="39"/>
                </a:lnTo>
                <a:lnTo>
                  <a:pt x="1003" y="39"/>
                </a:lnTo>
                <a:lnTo>
                  <a:pt x="1003" y="39"/>
                </a:lnTo>
                <a:lnTo>
                  <a:pt x="1003" y="39"/>
                </a:lnTo>
                <a:lnTo>
                  <a:pt x="1003" y="39"/>
                </a:lnTo>
                <a:lnTo>
                  <a:pt x="1004" y="39"/>
                </a:lnTo>
                <a:lnTo>
                  <a:pt x="1004" y="39"/>
                </a:lnTo>
                <a:lnTo>
                  <a:pt x="1004" y="39"/>
                </a:lnTo>
                <a:lnTo>
                  <a:pt x="1004" y="39"/>
                </a:lnTo>
                <a:lnTo>
                  <a:pt x="1005" y="39"/>
                </a:lnTo>
                <a:lnTo>
                  <a:pt x="1005" y="39"/>
                </a:lnTo>
                <a:lnTo>
                  <a:pt x="1005" y="39"/>
                </a:lnTo>
                <a:lnTo>
                  <a:pt x="1005" y="39"/>
                </a:lnTo>
                <a:lnTo>
                  <a:pt x="1005" y="39"/>
                </a:lnTo>
                <a:lnTo>
                  <a:pt x="1006" y="39"/>
                </a:lnTo>
                <a:lnTo>
                  <a:pt x="1006" y="39"/>
                </a:lnTo>
                <a:lnTo>
                  <a:pt x="1006" y="39"/>
                </a:lnTo>
                <a:lnTo>
                  <a:pt x="1006" y="39"/>
                </a:lnTo>
                <a:lnTo>
                  <a:pt x="1007" y="39"/>
                </a:lnTo>
                <a:lnTo>
                  <a:pt x="1007" y="39"/>
                </a:lnTo>
                <a:lnTo>
                  <a:pt x="1007" y="39"/>
                </a:lnTo>
                <a:lnTo>
                  <a:pt x="1007" y="39"/>
                </a:lnTo>
                <a:lnTo>
                  <a:pt x="1008" y="39"/>
                </a:lnTo>
                <a:lnTo>
                  <a:pt x="1008" y="39"/>
                </a:lnTo>
                <a:lnTo>
                  <a:pt x="1008" y="39"/>
                </a:lnTo>
                <a:lnTo>
                  <a:pt x="1008" y="39"/>
                </a:lnTo>
                <a:lnTo>
                  <a:pt x="1009" y="39"/>
                </a:lnTo>
                <a:lnTo>
                  <a:pt x="1009" y="39"/>
                </a:lnTo>
                <a:lnTo>
                  <a:pt x="1009" y="39"/>
                </a:lnTo>
                <a:lnTo>
                  <a:pt x="1009" y="39"/>
                </a:lnTo>
                <a:lnTo>
                  <a:pt x="1010" y="39"/>
                </a:lnTo>
                <a:lnTo>
                  <a:pt x="1010" y="39"/>
                </a:lnTo>
                <a:lnTo>
                  <a:pt x="1010" y="39"/>
                </a:lnTo>
                <a:lnTo>
                  <a:pt x="1010" y="39"/>
                </a:lnTo>
                <a:lnTo>
                  <a:pt x="1011" y="39"/>
                </a:lnTo>
                <a:lnTo>
                  <a:pt x="1011" y="39"/>
                </a:lnTo>
                <a:lnTo>
                  <a:pt x="1011" y="39"/>
                </a:lnTo>
                <a:lnTo>
                  <a:pt x="1011" y="39"/>
                </a:lnTo>
                <a:lnTo>
                  <a:pt x="1011" y="39"/>
                </a:lnTo>
                <a:lnTo>
                  <a:pt x="1012" y="39"/>
                </a:lnTo>
                <a:lnTo>
                  <a:pt x="1012" y="39"/>
                </a:lnTo>
                <a:lnTo>
                  <a:pt x="1012" y="39"/>
                </a:lnTo>
                <a:lnTo>
                  <a:pt x="1012" y="39"/>
                </a:lnTo>
                <a:lnTo>
                  <a:pt x="1013" y="39"/>
                </a:lnTo>
                <a:lnTo>
                  <a:pt x="1013" y="39"/>
                </a:lnTo>
                <a:lnTo>
                  <a:pt x="1013" y="39"/>
                </a:lnTo>
                <a:lnTo>
                  <a:pt x="1013" y="39"/>
                </a:lnTo>
                <a:lnTo>
                  <a:pt x="1014" y="39"/>
                </a:lnTo>
                <a:lnTo>
                  <a:pt x="1014" y="39"/>
                </a:lnTo>
                <a:lnTo>
                  <a:pt x="1014" y="39"/>
                </a:lnTo>
                <a:lnTo>
                  <a:pt x="1014" y="39"/>
                </a:lnTo>
                <a:lnTo>
                  <a:pt x="1014" y="39"/>
                </a:lnTo>
                <a:lnTo>
                  <a:pt x="1015" y="39"/>
                </a:lnTo>
                <a:lnTo>
                  <a:pt x="1015" y="39"/>
                </a:lnTo>
                <a:lnTo>
                  <a:pt x="1015" y="39"/>
                </a:lnTo>
                <a:lnTo>
                  <a:pt x="1015" y="39"/>
                </a:lnTo>
                <a:lnTo>
                  <a:pt x="1016" y="39"/>
                </a:lnTo>
                <a:lnTo>
                  <a:pt x="1016" y="39"/>
                </a:lnTo>
                <a:lnTo>
                  <a:pt x="1016" y="39"/>
                </a:lnTo>
                <a:lnTo>
                  <a:pt x="1017" y="39"/>
                </a:lnTo>
                <a:lnTo>
                  <a:pt x="1017" y="39"/>
                </a:lnTo>
                <a:lnTo>
                  <a:pt x="1017" y="39"/>
                </a:lnTo>
                <a:lnTo>
                  <a:pt x="1017" y="39"/>
                </a:lnTo>
                <a:lnTo>
                  <a:pt x="1017" y="39"/>
                </a:lnTo>
                <a:lnTo>
                  <a:pt x="1018" y="39"/>
                </a:lnTo>
                <a:lnTo>
                  <a:pt x="1018" y="39"/>
                </a:lnTo>
                <a:lnTo>
                  <a:pt x="1018" y="39"/>
                </a:lnTo>
                <a:lnTo>
                  <a:pt x="1018" y="39"/>
                </a:lnTo>
                <a:lnTo>
                  <a:pt x="1019" y="39"/>
                </a:lnTo>
                <a:lnTo>
                  <a:pt x="1019" y="39"/>
                </a:lnTo>
                <a:lnTo>
                  <a:pt x="1019" y="39"/>
                </a:lnTo>
                <a:lnTo>
                  <a:pt x="1019" y="39"/>
                </a:lnTo>
                <a:lnTo>
                  <a:pt x="1020" y="39"/>
                </a:lnTo>
                <a:lnTo>
                  <a:pt x="1020" y="39"/>
                </a:lnTo>
                <a:lnTo>
                  <a:pt x="1020" y="39"/>
                </a:lnTo>
                <a:lnTo>
                  <a:pt x="1020" y="39"/>
                </a:lnTo>
                <a:lnTo>
                  <a:pt x="1020" y="39"/>
                </a:lnTo>
                <a:lnTo>
                  <a:pt x="1021" y="39"/>
                </a:lnTo>
                <a:lnTo>
                  <a:pt x="1021" y="39"/>
                </a:lnTo>
                <a:lnTo>
                  <a:pt x="1021" y="39"/>
                </a:lnTo>
                <a:lnTo>
                  <a:pt x="1021" y="39"/>
                </a:lnTo>
                <a:lnTo>
                  <a:pt x="1022" y="39"/>
                </a:lnTo>
                <a:lnTo>
                  <a:pt x="1022" y="39"/>
                </a:lnTo>
                <a:lnTo>
                  <a:pt x="1022" y="39"/>
                </a:lnTo>
                <a:lnTo>
                  <a:pt x="1022" y="39"/>
                </a:lnTo>
                <a:lnTo>
                  <a:pt x="1023" y="39"/>
                </a:lnTo>
                <a:lnTo>
                  <a:pt x="1023" y="39"/>
                </a:lnTo>
                <a:lnTo>
                  <a:pt x="1023" y="39"/>
                </a:lnTo>
                <a:lnTo>
                  <a:pt x="1023" y="39"/>
                </a:lnTo>
                <a:lnTo>
                  <a:pt x="1023" y="39"/>
                </a:lnTo>
                <a:lnTo>
                  <a:pt x="1024" y="39"/>
                </a:lnTo>
                <a:lnTo>
                  <a:pt x="1024" y="39"/>
                </a:lnTo>
                <a:lnTo>
                  <a:pt x="1024" y="39"/>
                </a:lnTo>
                <a:lnTo>
                  <a:pt x="1025" y="39"/>
                </a:lnTo>
                <a:lnTo>
                  <a:pt x="1025" y="39"/>
                </a:lnTo>
                <a:lnTo>
                  <a:pt x="1025" y="39"/>
                </a:lnTo>
                <a:lnTo>
                  <a:pt x="1025" y="39"/>
                </a:lnTo>
                <a:lnTo>
                  <a:pt x="1026" y="39"/>
                </a:lnTo>
                <a:lnTo>
                  <a:pt x="1026" y="39"/>
                </a:lnTo>
                <a:lnTo>
                  <a:pt x="1026" y="39"/>
                </a:lnTo>
                <a:lnTo>
                  <a:pt x="1026" y="39"/>
                </a:lnTo>
                <a:lnTo>
                  <a:pt x="1026" y="39"/>
                </a:lnTo>
                <a:lnTo>
                  <a:pt x="1027" y="39"/>
                </a:lnTo>
                <a:lnTo>
                  <a:pt x="1027" y="39"/>
                </a:lnTo>
                <a:lnTo>
                  <a:pt x="1027" y="39"/>
                </a:lnTo>
                <a:lnTo>
                  <a:pt x="1027" y="39"/>
                </a:lnTo>
                <a:lnTo>
                  <a:pt x="1028" y="39"/>
                </a:lnTo>
                <a:lnTo>
                  <a:pt x="1028" y="39"/>
                </a:lnTo>
                <a:lnTo>
                  <a:pt x="1028" y="39"/>
                </a:lnTo>
                <a:lnTo>
                  <a:pt x="1028" y="39"/>
                </a:lnTo>
                <a:lnTo>
                  <a:pt x="1029" y="39"/>
                </a:lnTo>
                <a:lnTo>
                  <a:pt x="1029" y="39"/>
                </a:lnTo>
                <a:lnTo>
                  <a:pt x="1029" y="39"/>
                </a:lnTo>
                <a:lnTo>
                  <a:pt x="1029" y="39"/>
                </a:lnTo>
                <a:lnTo>
                  <a:pt x="1029" y="39"/>
                </a:lnTo>
                <a:lnTo>
                  <a:pt x="1030" y="39"/>
                </a:lnTo>
                <a:lnTo>
                  <a:pt x="1030" y="39"/>
                </a:lnTo>
                <a:lnTo>
                  <a:pt x="1030" y="39"/>
                </a:lnTo>
                <a:lnTo>
                  <a:pt x="1030" y="39"/>
                </a:lnTo>
                <a:lnTo>
                  <a:pt x="1031" y="39"/>
                </a:lnTo>
                <a:lnTo>
                  <a:pt x="1031" y="39"/>
                </a:lnTo>
                <a:lnTo>
                  <a:pt x="1031" y="39"/>
                </a:lnTo>
                <a:lnTo>
                  <a:pt x="1031" y="39"/>
                </a:lnTo>
                <a:lnTo>
                  <a:pt x="1032" y="39"/>
                </a:lnTo>
                <a:lnTo>
                  <a:pt x="1032" y="39"/>
                </a:lnTo>
                <a:lnTo>
                  <a:pt x="1032" y="39"/>
                </a:lnTo>
                <a:lnTo>
                  <a:pt x="1032" y="39"/>
                </a:lnTo>
                <a:lnTo>
                  <a:pt x="1033" y="39"/>
                </a:lnTo>
                <a:lnTo>
                  <a:pt x="1033" y="39"/>
                </a:lnTo>
                <a:lnTo>
                  <a:pt x="1033" y="39"/>
                </a:lnTo>
                <a:lnTo>
                  <a:pt x="1033" y="39"/>
                </a:lnTo>
                <a:lnTo>
                  <a:pt x="1034" y="39"/>
                </a:lnTo>
                <a:lnTo>
                  <a:pt x="1034" y="39"/>
                </a:lnTo>
                <a:lnTo>
                  <a:pt x="1034" y="39"/>
                </a:lnTo>
                <a:lnTo>
                  <a:pt x="1034" y="39"/>
                </a:lnTo>
                <a:lnTo>
                  <a:pt x="1035" y="39"/>
                </a:lnTo>
                <a:lnTo>
                  <a:pt x="1035" y="39"/>
                </a:lnTo>
                <a:lnTo>
                  <a:pt x="1035" y="39"/>
                </a:lnTo>
                <a:lnTo>
                  <a:pt x="1035" y="39"/>
                </a:lnTo>
                <a:lnTo>
                  <a:pt x="1035" y="39"/>
                </a:lnTo>
                <a:lnTo>
                  <a:pt x="1036" y="39"/>
                </a:lnTo>
                <a:lnTo>
                  <a:pt x="1036" y="39"/>
                </a:lnTo>
                <a:lnTo>
                  <a:pt x="1036" y="39"/>
                </a:lnTo>
                <a:lnTo>
                  <a:pt x="1036" y="39"/>
                </a:lnTo>
                <a:lnTo>
                  <a:pt x="1037" y="39"/>
                </a:lnTo>
                <a:lnTo>
                  <a:pt x="1037" y="39"/>
                </a:lnTo>
                <a:lnTo>
                  <a:pt x="1037" y="39"/>
                </a:lnTo>
                <a:lnTo>
                  <a:pt x="1037" y="39"/>
                </a:lnTo>
                <a:lnTo>
                  <a:pt x="1038" y="39"/>
                </a:lnTo>
                <a:lnTo>
                  <a:pt x="1038" y="39"/>
                </a:lnTo>
                <a:lnTo>
                  <a:pt x="1038" y="39"/>
                </a:lnTo>
                <a:lnTo>
                  <a:pt x="1038" y="39"/>
                </a:lnTo>
                <a:lnTo>
                  <a:pt x="1038" y="39"/>
                </a:lnTo>
                <a:lnTo>
                  <a:pt x="1039" y="39"/>
                </a:lnTo>
                <a:lnTo>
                  <a:pt x="1039" y="39"/>
                </a:lnTo>
                <a:lnTo>
                  <a:pt x="1039" y="39"/>
                </a:lnTo>
                <a:lnTo>
                  <a:pt x="1040" y="39"/>
                </a:lnTo>
                <a:lnTo>
                  <a:pt x="1040" y="39"/>
                </a:lnTo>
                <a:lnTo>
                  <a:pt x="1040" y="39"/>
                </a:lnTo>
                <a:lnTo>
                  <a:pt x="1040" y="39"/>
                </a:lnTo>
                <a:lnTo>
                  <a:pt x="1041" y="39"/>
                </a:lnTo>
                <a:lnTo>
                  <a:pt x="1041" y="39"/>
                </a:lnTo>
                <a:lnTo>
                  <a:pt x="1041" y="39"/>
                </a:lnTo>
                <a:lnTo>
                  <a:pt x="1041" y="39"/>
                </a:lnTo>
                <a:lnTo>
                  <a:pt x="1042" y="39"/>
                </a:lnTo>
                <a:lnTo>
                  <a:pt x="1042" y="39"/>
                </a:lnTo>
                <a:lnTo>
                  <a:pt x="1042" y="39"/>
                </a:lnTo>
                <a:lnTo>
                  <a:pt x="1042" y="39"/>
                </a:lnTo>
                <a:lnTo>
                  <a:pt x="1042" y="39"/>
                </a:lnTo>
                <a:lnTo>
                  <a:pt x="1043" y="39"/>
                </a:lnTo>
                <a:lnTo>
                  <a:pt x="1043" y="39"/>
                </a:lnTo>
                <a:lnTo>
                  <a:pt x="1043" y="39"/>
                </a:lnTo>
                <a:lnTo>
                  <a:pt x="1043" y="39"/>
                </a:lnTo>
                <a:lnTo>
                  <a:pt x="1044" y="39"/>
                </a:lnTo>
                <a:lnTo>
                  <a:pt x="1044" y="39"/>
                </a:lnTo>
                <a:lnTo>
                  <a:pt x="1044" y="39"/>
                </a:lnTo>
                <a:lnTo>
                  <a:pt x="1044" y="39"/>
                </a:lnTo>
                <a:lnTo>
                  <a:pt x="1044" y="39"/>
                </a:lnTo>
                <a:lnTo>
                  <a:pt x="1045" y="39"/>
                </a:lnTo>
                <a:lnTo>
                  <a:pt x="1045" y="39"/>
                </a:lnTo>
                <a:lnTo>
                  <a:pt x="1045" y="39"/>
                </a:lnTo>
                <a:lnTo>
                  <a:pt x="1045" y="39"/>
                </a:lnTo>
                <a:lnTo>
                  <a:pt x="1046" y="39"/>
                </a:lnTo>
                <a:lnTo>
                  <a:pt x="1046" y="39"/>
                </a:lnTo>
                <a:lnTo>
                  <a:pt x="1046" y="39"/>
                </a:lnTo>
                <a:lnTo>
                  <a:pt x="1046" y="39"/>
                </a:lnTo>
                <a:lnTo>
                  <a:pt x="1047" y="39"/>
                </a:lnTo>
                <a:lnTo>
                  <a:pt x="1047" y="39"/>
                </a:lnTo>
                <a:lnTo>
                  <a:pt x="1047" y="39"/>
                </a:lnTo>
                <a:lnTo>
                  <a:pt x="1048" y="39"/>
                </a:lnTo>
                <a:lnTo>
                  <a:pt x="1048" y="39"/>
                </a:lnTo>
                <a:lnTo>
                  <a:pt x="1048" y="39"/>
                </a:lnTo>
                <a:lnTo>
                  <a:pt x="1048" y="39"/>
                </a:lnTo>
                <a:lnTo>
                  <a:pt x="1048" y="39"/>
                </a:lnTo>
                <a:lnTo>
                  <a:pt x="1049" y="39"/>
                </a:lnTo>
                <a:lnTo>
                  <a:pt x="1049" y="39"/>
                </a:lnTo>
                <a:lnTo>
                  <a:pt x="1049" y="39"/>
                </a:lnTo>
                <a:lnTo>
                  <a:pt x="1049" y="39"/>
                </a:lnTo>
                <a:lnTo>
                  <a:pt x="1050" y="39"/>
                </a:lnTo>
                <a:lnTo>
                  <a:pt x="1050" y="39"/>
                </a:lnTo>
                <a:lnTo>
                  <a:pt x="1050" y="39"/>
                </a:lnTo>
                <a:lnTo>
                  <a:pt x="1050" y="39"/>
                </a:lnTo>
                <a:lnTo>
                  <a:pt x="1051" y="39"/>
                </a:lnTo>
                <a:lnTo>
                  <a:pt x="1051" y="39"/>
                </a:lnTo>
                <a:lnTo>
                  <a:pt x="1051" y="39"/>
                </a:lnTo>
                <a:lnTo>
                  <a:pt x="1051" y="39"/>
                </a:lnTo>
                <a:lnTo>
                  <a:pt x="1051" y="39"/>
                </a:lnTo>
                <a:lnTo>
                  <a:pt x="1052" y="39"/>
                </a:lnTo>
                <a:lnTo>
                  <a:pt x="1052" y="39"/>
                </a:lnTo>
                <a:lnTo>
                  <a:pt x="1052" y="39"/>
                </a:lnTo>
                <a:lnTo>
                  <a:pt x="1052" y="39"/>
                </a:lnTo>
                <a:lnTo>
                  <a:pt x="1053" y="39"/>
                </a:lnTo>
                <a:lnTo>
                  <a:pt x="1053" y="39"/>
                </a:lnTo>
                <a:lnTo>
                  <a:pt x="1053" y="39"/>
                </a:lnTo>
                <a:lnTo>
                  <a:pt x="1053" y="39"/>
                </a:lnTo>
                <a:lnTo>
                  <a:pt x="1054" y="39"/>
                </a:lnTo>
                <a:lnTo>
                  <a:pt x="1054" y="39"/>
                </a:lnTo>
                <a:lnTo>
                  <a:pt x="1054" y="39"/>
                </a:lnTo>
                <a:lnTo>
                  <a:pt x="1054" y="39"/>
                </a:lnTo>
                <a:lnTo>
                  <a:pt x="1054" y="39"/>
                </a:lnTo>
                <a:lnTo>
                  <a:pt x="1055" y="39"/>
                </a:lnTo>
                <a:lnTo>
                  <a:pt x="1055" y="39"/>
                </a:lnTo>
                <a:lnTo>
                  <a:pt x="1055" y="39"/>
                </a:lnTo>
                <a:lnTo>
                  <a:pt x="1056" y="39"/>
                </a:lnTo>
                <a:lnTo>
                  <a:pt x="1056" y="39"/>
                </a:lnTo>
                <a:lnTo>
                  <a:pt x="1056" y="39"/>
                </a:lnTo>
                <a:lnTo>
                  <a:pt x="1056" y="39"/>
                </a:lnTo>
                <a:lnTo>
                  <a:pt x="1057" y="39"/>
                </a:lnTo>
                <a:lnTo>
                  <a:pt x="1057" y="39"/>
                </a:lnTo>
                <a:lnTo>
                  <a:pt x="1057" y="39"/>
                </a:lnTo>
                <a:lnTo>
                  <a:pt x="1057" y="39"/>
                </a:lnTo>
                <a:lnTo>
                  <a:pt x="1057" y="39"/>
                </a:lnTo>
                <a:lnTo>
                  <a:pt x="1058" y="39"/>
                </a:lnTo>
                <a:lnTo>
                  <a:pt x="1058" y="39"/>
                </a:lnTo>
                <a:lnTo>
                  <a:pt x="1058" y="39"/>
                </a:lnTo>
                <a:lnTo>
                  <a:pt x="1058" y="39"/>
                </a:lnTo>
                <a:lnTo>
                  <a:pt x="1059" y="39"/>
                </a:lnTo>
                <a:lnTo>
                  <a:pt x="1059" y="39"/>
                </a:lnTo>
                <a:lnTo>
                  <a:pt x="1059" y="39"/>
                </a:lnTo>
                <a:lnTo>
                  <a:pt x="1059" y="39"/>
                </a:lnTo>
                <a:lnTo>
                  <a:pt x="1060" y="39"/>
                </a:lnTo>
                <a:lnTo>
                  <a:pt x="1060" y="39"/>
                </a:lnTo>
                <a:lnTo>
                  <a:pt x="1060" y="39"/>
                </a:lnTo>
                <a:lnTo>
                  <a:pt x="1060" y="39"/>
                </a:lnTo>
                <a:lnTo>
                  <a:pt x="1060" y="39"/>
                </a:lnTo>
                <a:lnTo>
                  <a:pt x="1061" y="39"/>
                </a:lnTo>
                <a:lnTo>
                  <a:pt x="1061" y="39"/>
                </a:lnTo>
                <a:lnTo>
                  <a:pt x="1061" y="39"/>
                </a:lnTo>
                <a:lnTo>
                  <a:pt x="1061" y="39"/>
                </a:lnTo>
                <a:lnTo>
                  <a:pt x="1062" y="39"/>
                </a:lnTo>
                <a:lnTo>
                  <a:pt x="1062" y="39"/>
                </a:lnTo>
                <a:lnTo>
                  <a:pt x="1062" y="39"/>
                </a:lnTo>
                <a:lnTo>
                  <a:pt x="1062" y="39"/>
                </a:lnTo>
                <a:lnTo>
                  <a:pt x="1063" y="39"/>
                </a:lnTo>
                <a:lnTo>
                  <a:pt x="1063" y="39"/>
                </a:lnTo>
                <a:lnTo>
                  <a:pt x="1063" y="39"/>
                </a:lnTo>
                <a:lnTo>
                  <a:pt x="1063" y="39"/>
                </a:lnTo>
                <a:lnTo>
                  <a:pt x="1064" y="39"/>
                </a:lnTo>
                <a:lnTo>
                  <a:pt x="1064" y="39"/>
                </a:lnTo>
                <a:lnTo>
                  <a:pt x="1064" y="39"/>
                </a:lnTo>
                <a:lnTo>
                  <a:pt x="1064" y="39"/>
                </a:lnTo>
                <a:lnTo>
                  <a:pt x="1065" y="39"/>
                </a:lnTo>
                <a:lnTo>
                  <a:pt x="1065" y="39"/>
                </a:lnTo>
                <a:lnTo>
                  <a:pt x="1065" y="39"/>
                </a:lnTo>
                <a:lnTo>
                  <a:pt x="1065" y="39"/>
                </a:lnTo>
                <a:lnTo>
                  <a:pt x="1066" y="39"/>
                </a:lnTo>
                <a:lnTo>
                  <a:pt x="1066" y="39"/>
                </a:lnTo>
                <a:lnTo>
                  <a:pt x="1066" y="39"/>
                </a:lnTo>
                <a:lnTo>
                  <a:pt x="1066" y="39"/>
                </a:lnTo>
                <a:lnTo>
                  <a:pt x="1066" y="39"/>
                </a:lnTo>
                <a:lnTo>
                  <a:pt x="1067" y="39"/>
                </a:lnTo>
                <a:lnTo>
                  <a:pt x="1067" y="39"/>
                </a:lnTo>
                <a:lnTo>
                  <a:pt x="1067" y="39"/>
                </a:lnTo>
                <a:lnTo>
                  <a:pt x="1067" y="39"/>
                </a:lnTo>
                <a:lnTo>
                  <a:pt x="1068" y="39"/>
                </a:lnTo>
                <a:lnTo>
                  <a:pt x="1068" y="39"/>
                </a:lnTo>
                <a:lnTo>
                  <a:pt x="1068" y="39"/>
                </a:lnTo>
                <a:lnTo>
                  <a:pt x="1068" y="39"/>
                </a:lnTo>
                <a:lnTo>
                  <a:pt x="1069" y="39"/>
                </a:lnTo>
                <a:lnTo>
                  <a:pt x="1069" y="39"/>
                </a:lnTo>
                <a:lnTo>
                  <a:pt x="1069" y="39"/>
                </a:lnTo>
                <a:lnTo>
                  <a:pt x="1069" y="39"/>
                </a:lnTo>
                <a:lnTo>
                  <a:pt x="1069" y="39"/>
                </a:lnTo>
                <a:lnTo>
                  <a:pt x="1070" y="39"/>
                </a:lnTo>
                <a:lnTo>
                  <a:pt x="1070" y="39"/>
                </a:lnTo>
                <a:lnTo>
                  <a:pt x="1070" y="39"/>
                </a:lnTo>
                <a:lnTo>
                  <a:pt x="1070" y="39"/>
                </a:lnTo>
                <a:lnTo>
                  <a:pt x="1071" y="39"/>
                </a:lnTo>
                <a:lnTo>
                  <a:pt x="1071" y="39"/>
                </a:lnTo>
                <a:lnTo>
                  <a:pt x="1071" y="39"/>
                </a:lnTo>
                <a:lnTo>
                  <a:pt x="1072" y="39"/>
                </a:lnTo>
                <a:lnTo>
                  <a:pt x="1072" y="39"/>
                </a:lnTo>
                <a:lnTo>
                  <a:pt x="1072" y="39"/>
                </a:lnTo>
                <a:lnTo>
                  <a:pt x="1072" y="39"/>
                </a:lnTo>
                <a:lnTo>
                  <a:pt x="1072" y="39"/>
                </a:lnTo>
                <a:lnTo>
                  <a:pt x="1073" y="39"/>
                </a:lnTo>
                <a:lnTo>
                  <a:pt x="1073" y="39"/>
                </a:lnTo>
                <a:lnTo>
                  <a:pt x="1073" y="39"/>
                </a:lnTo>
                <a:lnTo>
                  <a:pt x="1073" y="39"/>
                </a:lnTo>
                <a:lnTo>
                  <a:pt x="1074" y="39"/>
                </a:lnTo>
                <a:lnTo>
                  <a:pt x="1074" y="39"/>
                </a:lnTo>
                <a:lnTo>
                  <a:pt x="1074" y="39"/>
                </a:lnTo>
                <a:lnTo>
                  <a:pt x="1074" y="39"/>
                </a:lnTo>
                <a:lnTo>
                  <a:pt x="1075" y="39"/>
                </a:lnTo>
                <a:lnTo>
                  <a:pt x="1075" y="39"/>
                </a:lnTo>
                <a:lnTo>
                  <a:pt x="1075" y="39"/>
                </a:lnTo>
                <a:lnTo>
                  <a:pt x="1075" y="39"/>
                </a:lnTo>
                <a:lnTo>
                  <a:pt x="1075" y="39"/>
                </a:lnTo>
                <a:lnTo>
                  <a:pt x="1076" y="39"/>
                </a:lnTo>
                <a:lnTo>
                  <a:pt x="1076" y="39"/>
                </a:lnTo>
                <a:lnTo>
                  <a:pt x="1076" y="39"/>
                </a:lnTo>
                <a:lnTo>
                  <a:pt x="1076" y="39"/>
                </a:lnTo>
                <a:lnTo>
                  <a:pt x="1077" y="39"/>
                </a:lnTo>
                <a:lnTo>
                  <a:pt x="1077" y="39"/>
                </a:lnTo>
                <a:lnTo>
                  <a:pt x="1077" y="39"/>
                </a:lnTo>
                <a:lnTo>
                  <a:pt x="1077" y="39"/>
                </a:lnTo>
                <a:lnTo>
                  <a:pt x="1078" y="39"/>
                </a:lnTo>
                <a:lnTo>
                  <a:pt x="1078" y="39"/>
                </a:lnTo>
                <a:lnTo>
                  <a:pt x="1078" y="39"/>
                </a:lnTo>
                <a:lnTo>
                  <a:pt x="1078" y="39"/>
                </a:lnTo>
                <a:lnTo>
                  <a:pt x="1079" y="39"/>
                </a:lnTo>
                <a:lnTo>
                  <a:pt x="1079" y="39"/>
                </a:lnTo>
                <a:lnTo>
                  <a:pt x="1079" y="39"/>
                </a:lnTo>
                <a:lnTo>
                  <a:pt x="1079" y="39"/>
                </a:lnTo>
                <a:lnTo>
                  <a:pt x="1080" y="39"/>
                </a:lnTo>
                <a:lnTo>
                  <a:pt x="1080" y="39"/>
                </a:lnTo>
                <a:lnTo>
                  <a:pt x="1080" y="39"/>
                </a:lnTo>
                <a:lnTo>
                  <a:pt x="1080" y="39"/>
                </a:lnTo>
                <a:lnTo>
                  <a:pt x="1081" y="39"/>
                </a:lnTo>
                <a:lnTo>
                  <a:pt x="1081" y="39"/>
                </a:lnTo>
                <a:lnTo>
                  <a:pt x="1081" y="39"/>
                </a:lnTo>
                <a:lnTo>
                  <a:pt x="1081" y="39"/>
                </a:lnTo>
                <a:lnTo>
                  <a:pt x="1081" y="39"/>
                </a:lnTo>
                <a:lnTo>
                  <a:pt x="1082" y="39"/>
                </a:lnTo>
                <a:lnTo>
                  <a:pt x="1082" y="39"/>
                </a:lnTo>
                <a:lnTo>
                  <a:pt x="1082" y="39"/>
                </a:lnTo>
                <a:lnTo>
                  <a:pt x="1082" y="39"/>
                </a:lnTo>
                <a:lnTo>
                  <a:pt x="1083" y="39"/>
                </a:lnTo>
                <a:lnTo>
                  <a:pt x="1083" y="39"/>
                </a:lnTo>
                <a:lnTo>
                  <a:pt x="1083" y="39"/>
                </a:lnTo>
                <a:lnTo>
                  <a:pt x="1083" y="39"/>
                </a:lnTo>
                <a:lnTo>
                  <a:pt x="1084" y="39"/>
                </a:lnTo>
                <a:lnTo>
                  <a:pt x="1084" y="39"/>
                </a:lnTo>
                <a:lnTo>
                  <a:pt x="1084" y="39"/>
                </a:lnTo>
                <a:lnTo>
                  <a:pt x="1084" y="39"/>
                </a:lnTo>
                <a:lnTo>
                  <a:pt x="1084" y="39"/>
                </a:lnTo>
                <a:lnTo>
                  <a:pt x="1085" y="39"/>
                </a:lnTo>
                <a:lnTo>
                  <a:pt x="1085" y="39"/>
                </a:lnTo>
                <a:lnTo>
                  <a:pt x="1085" y="39"/>
                </a:lnTo>
                <a:lnTo>
                  <a:pt x="1085" y="39"/>
                </a:lnTo>
                <a:lnTo>
                  <a:pt x="1086" y="39"/>
                </a:lnTo>
                <a:lnTo>
                  <a:pt x="1086" y="39"/>
                </a:lnTo>
                <a:lnTo>
                  <a:pt x="1086" y="39"/>
                </a:lnTo>
                <a:lnTo>
                  <a:pt x="1087" y="39"/>
                </a:lnTo>
                <a:lnTo>
                  <a:pt x="1087" y="39"/>
                </a:lnTo>
                <a:lnTo>
                  <a:pt x="1087" y="39"/>
                </a:lnTo>
                <a:lnTo>
                  <a:pt x="1087" y="39"/>
                </a:lnTo>
                <a:lnTo>
                  <a:pt x="1087" y="39"/>
                </a:lnTo>
                <a:lnTo>
                  <a:pt x="1088" y="39"/>
                </a:lnTo>
                <a:lnTo>
                  <a:pt x="1088" y="39"/>
                </a:lnTo>
                <a:lnTo>
                  <a:pt x="1088" y="39"/>
                </a:lnTo>
                <a:lnTo>
                  <a:pt x="1088" y="39"/>
                </a:lnTo>
                <a:lnTo>
                  <a:pt x="1089" y="39"/>
                </a:lnTo>
                <a:lnTo>
                  <a:pt x="1089" y="39"/>
                </a:lnTo>
                <a:lnTo>
                  <a:pt x="1089" y="39"/>
                </a:lnTo>
                <a:lnTo>
                  <a:pt x="1089" y="39"/>
                </a:lnTo>
                <a:lnTo>
                  <a:pt x="1090" y="39"/>
                </a:lnTo>
                <a:lnTo>
                  <a:pt x="1090" y="39"/>
                </a:lnTo>
                <a:lnTo>
                  <a:pt x="1090" y="39"/>
                </a:lnTo>
                <a:lnTo>
                  <a:pt x="1090" y="39"/>
                </a:lnTo>
                <a:lnTo>
                  <a:pt x="1090" y="39"/>
                </a:lnTo>
                <a:lnTo>
                  <a:pt x="1091" y="39"/>
                </a:lnTo>
                <a:lnTo>
                  <a:pt x="1091" y="39"/>
                </a:lnTo>
                <a:lnTo>
                  <a:pt x="1091" y="39"/>
                </a:lnTo>
                <a:lnTo>
                  <a:pt x="1091" y="39"/>
                </a:lnTo>
                <a:lnTo>
                  <a:pt x="1092" y="39"/>
                </a:lnTo>
                <a:lnTo>
                  <a:pt x="1092" y="39"/>
                </a:lnTo>
                <a:lnTo>
                  <a:pt x="1092" y="39"/>
                </a:lnTo>
                <a:lnTo>
                  <a:pt x="1092" y="39"/>
                </a:lnTo>
                <a:lnTo>
                  <a:pt x="1093" y="39"/>
                </a:lnTo>
                <a:lnTo>
                  <a:pt x="1093" y="39"/>
                </a:lnTo>
                <a:lnTo>
                  <a:pt x="1093" y="39"/>
                </a:lnTo>
                <a:lnTo>
                  <a:pt x="1093" y="39"/>
                </a:lnTo>
                <a:lnTo>
                  <a:pt x="1093" y="39"/>
                </a:lnTo>
                <a:lnTo>
                  <a:pt x="1094" y="39"/>
                </a:lnTo>
                <a:lnTo>
                  <a:pt x="1094" y="39"/>
                </a:lnTo>
                <a:lnTo>
                  <a:pt x="1094" y="39"/>
                </a:lnTo>
                <a:lnTo>
                  <a:pt x="1095" y="39"/>
                </a:lnTo>
                <a:lnTo>
                  <a:pt x="1095" y="39"/>
                </a:lnTo>
                <a:lnTo>
                  <a:pt x="1095" y="39"/>
                </a:lnTo>
                <a:lnTo>
                  <a:pt x="1095" y="39"/>
                </a:lnTo>
                <a:lnTo>
                  <a:pt x="1096" y="39"/>
                </a:lnTo>
                <a:lnTo>
                  <a:pt x="1096" y="39"/>
                </a:lnTo>
                <a:lnTo>
                  <a:pt x="1096" y="39"/>
                </a:lnTo>
                <a:lnTo>
                  <a:pt x="1096" y="39"/>
                </a:lnTo>
                <a:lnTo>
                  <a:pt x="1097" y="39"/>
                </a:lnTo>
                <a:lnTo>
                  <a:pt x="1097" y="39"/>
                </a:lnTo>
                <a:lnTo>
                  <a:pt x="1097" y="39"/>
                </a:lnTo>
                <a:lnTo>
                  <a:pt x="1097" y="39"/>
                </a:lnTo>
                <a:lnTo>
                  <a:pt x="1097" y="39"/>
                </a:lnTo>
                <a:lnTo>
                  <a:pt x="1098" y="39"/>
                </a:lnTo>
                <a:lnTo>
                  <a:pt x="1098" y="39"/>
                </a:lnTo>
                <a:lnTo>
                  <a:pt x="1098" y="39"/>
                </a:lnTo>
                <a:lnTo>
                  <a:pt x="1098" y="39"/>
                </a:lnTo>
                <a:lnTo>
                  <a:pt x="1099" y="39"/>
                </a:lnTo>
                <a:lnTo>
                  <a:pt x="1099" y="39"/>
                </a:lnTo>
                <a:lnTo>
                  <a:pt x="1099" y="39"/>
                </a:lnTo>
                <a:lnTo>
                  <a:pt x="1099" y="39"/>
                </a:lnTo>
                <a:lnTo>
                  <a:pt x="1100" y="39"/>
                </a:lnTo>
                <a:lnTo>
                  <a:pt x="1100" y="39"/>
                </a:lnTo>
                <a:lnTo>
                  <a:pt x="1100" y="39"/>
                </a:lnTo>
                <a:lnTo>
                  <a:pt x="1100" y="39"/>
                </a:lnTo>
                <a:lnTo>
                  <a:pt x="1100" y="39"/>
                </a:lnTo>
                <a:lnTo>
                  <a:pt x="1101" y="39"/>
                </a:lnTo>
                <a:lnTo>
                  <a:pt x="1101" y="39"/>
                </a:lnTo>
                <a:lnTo>
                  <a:pt x="1101" y="39"/>
                </a:lnTo>
                <a:lnTo>
                  <a:pt x="1101" y="39"/>
                </a:lnTo>
                <a:lnTo>
                  <a:pt x="1102" y="39"/>
                </a:lnTo>
                <a:lnTo>
                  <a:pt x="1102" y="39"/>
                </a:lnTo>
                <a:lnTo>
                  <a:pt x="1102" y="39"/>
                </a:lnTo>
                <a:lnTo>
                  <a:pt x="1103" y="39"/>
                </a:lnTo>
                <a:lnTo>
                  <a:pt x="1103" y="39"/>
                </a:lnTo>
                <a:lnTo>
                  <a:pt x="1103" y="39"/>
                </a:lnTo>
                <a:lnTo>
                  <a:pt x="1103" y="39"/>
                </a:lnTo>
                <a:lnTo>
                  <a:pt x="1103" y="39"/>
                </a:lnTo>
                <a:lnTo>
                  <a:pt x="1104" y="39"/>
                </a:lnTo>
                <a:lnTo>
                  <a:pt x="1104" y="39"/>
                </a:lnTo>
                <a:lnTo>
                  <a:pt x="1104" y="39"/>
                </a:lnTo>
                <a:lnTo>
                  <a:pt x="1104" y="39"/>
                </a:lnTo>
                <a:lnTo>
                  <a:pt x="1105" y="39"/>
                </a:lnTo>
                <a:lnTo>
                  <a:pt x="1105" y="39"/>
                </a:lnTo>
                <a:lnTo>
                  <a:pt x="1105" y="39"/>
                </a:lnTo>
                <a:lnTo>
                  <a:pt x="1105" y="39"/>
                </a:lnTo>
                <a:lnTo>
                  <a:pt x="1106" y="39"/>
                </a:lnTo>
                <a:lnTo>
                  <a:pt x="1106" y="39"/>
                </a:lnTo>
                <a:lnTo>
                  <a:pt x="1106" y="39"/>
                </a:lnTo>
                <a:lnTo>
                  <a:pt x="1106" y="39"/>
                </a:lnTo>
                <a:lnTo>
                  <a:pt x="1106" y="39"/>
                </a:lnTo>
                <a:lnTo>
                  <a:pt x="1107" y="39"/>
                </a:lnTo>
                <a:lnTo>
                  <a:pt x="1107" y="39"/>
                </a:lnTo>
                <a:lnTo>
                  <a:pt x="1107" y="39"/>
                </a:lnTo>
                <a:lnTo>
                  <a:pt x="1107" y="39"/>
                </a:lnTo>
                <a:lnTo>
                  <a:pt x="1108" y="39"/>
                </a:lnTo>
                <a:lnTo>
                  <a:pt x="1108" y="39"/>
                </a:lnTo>
                <a:lnTo>
                  <a:pt x="1108" y="39"/>
                </a:lnTo>
                <a:lnTo>
                  <a:pt x="1108" y="39"/>
                </a:lnTo>
                <a:lnTo>
                  <a:pt x="1109" y="39"/>
                </a:lnTo>
                <a:lnTo>
                  <a:pt x="1109" y="39"/>
                </a:lnTo>
                <a:lnTo>
                  <a:pt x="1109" y="39"/>
                </a:lnTo>
                <a:lnTo>
                  <a:pt x="1109" y="39"/>
                </a:lnTo>
                <a:lnTo>
                  <a:pt x="1109" y="39"/>
                </a:lnTo>
                <a:lnTo>
                  <a:pt x="1110" y="39"/>
                </a:lnTo>
                <a:lnTo>
                  <a:pt x="1110" y="39"/>
                </a:lnTo>
                <a:lnTo>
                  <a:pt x="1110" y="39"/>
                </a:lnTo>
                <a:lnTo>
                  <a:pt x="1111" y="39"/>
                </a:lnTo>
                <a:lnTo>
                  <a:pt x="1111" y="39"/>
                </a:lnTo>
                <a:lnTo>
                  <a:pt x="1111" y="39"/>
                </a:lnTo>
                <a:lnTo>
                  <a:pt x="1111" y="39"/>
                </a:lnTo>
                <a:lnTo>
                  <a:pt x="1112" y="39"/>
                </a:lnTo>
                <a:lnTo>
                  <a:pt x="1112" y="39"/>
                </a:lnTo>
                <a:lnTo>
                  <a:pt x="1112" y="39"/>
                </a:lnTo>
                <a:lnTo>
                  <a:pt x="1112" y="39"/>
                </a:lnTo>
                <a:lnTo>
                  <a:pt x="1112" y="39"/>
                </a:lnTo>
                <a:lnTo>
                  <a:pt x="1113" y="39"/>
                </a:lnTo>
                <a:lnTo>
                  <a:pt x="1113" y="39"/>
                </a:lnTo>
                <a:lnTo>
                  <a:pt x="1113" y="39"/>
                </a:lnTo>
                <a:lnTo>
                  <a:pt x="1113" y="39"/>
                </a:lnTo>
                <a:lnTo>
                  <a:pt x="1114" y="39"/>
                </a:lnTo>
                <a:lnTo>
                  <a:pt x="1114" y="39"/>
                </a:lnTo>
                <a:lnTo>
                  <a:pt x="1114" y="39"/>
                </a:lnTo>
                <a:lnTo>
                  <a:pt x="1114" y="39"/>
                </a:lnTo>
                <a:lnTo>
                  <a:pt x="1115" y="39"/>
                </a:lnTo>
                <a:lnTo>
                  <a:pt x="1115" y="39"/>
                </a:lnTo>
                <a:lnTo>
                  <a:pt x="1115" y="39"/>
                </a:lnTo>
                <a:lnTo>
                  <a:pt x="1115" y="39"/>
                </a:lnTo>
                <a:lnTo>
                  <a:pt x="1115" y="39"/>
                </a:lnTo>
                <a:lnTo>
                  <a:pt x="1116" y="39"/>
                </a:lnTo>
                <a:lnTo>
                  <a:pt x="1116" y="39"/>
                </a:lnTo>
                <a:lnTo>
                  <a:pt x="1116" y="39"/>
                </a:lnTo>
                <a:lnTo>
                  <a:pt x="1116" y="39"/>
                </a:lnTo>
                <a:lnTo>
                  <a:pt x="1117" y="39"/>
                </a:lnTo>
                <a:lnTo>
                  <a:pt x="1117" y="39"/>
                </a:lnTo>
                <a:lnTo>
                  <a:pt x="1117" y="39"/>
                </a:lnTo>
                <a:lnTo>
                  <a:pt x="1118" y="39"/>
                </a:lnTo>
                <a:lnTo>
                  <a:pt x="1118" y="39"/>
                </a:lnTo>
                <a:lnTo>
                  <a:pt x="1118" y="39"/>
                </a:lnTo>
                <a:lnTo>
                  <a:pt x="1118" y="39"/>
                </a:lnTo>
                <a:lnTo>
                  <a:pt x="1118" y="39"/>
                </a:lnTo>
                <a:lnTo>
                  <a:pt x="1119" y="39"/>
                </a:lnTo>
                <a:lnTo>
                  <a:pt x="1119" y="39"/>
                </a:lnTo>
                <a:lnTo>
                  <a:pt x="1119" y="39"/>
                </a:lnTo>
                <a:lnTo>
                  <a:pt x="1119" y="39"/>
                </a:lnTo>
                <a:lnTo>
                  <a:pt x="1120" y="39"/>
                </a:lnTo>
                <a:lnTo>
                  <a:pt x="1120" y="39"/>
                </a:lnTo>
                <a:lnTo>
                  <a:pt x="1120" y="39"/>
                </a:lnTo>
                <a:lnTo>
                  <a:pt x="1120" y="39"/>
                </a:lnTo>
                <a:lnTo>
                  <a:pt x="1121" y="39"/>
                </a:lnTo>
                <a:lnTo>
                  <a:pt x="1121" y="39"/>
                </a:lnTo>
                <a:lnTo>
                  <a:pt x="1121" y="39"/>
                </a:lnTo>
                <a:lnTo>
                  <a:pt x="1121" y="39"/>
                </a:lnTo>
                <a:lnTo>
                  <a:pt x="1121" y="39"/>
                </a:lnTo>
                <a:lnTo>
                  <a:pt x="1122" y="39"/>
                </a:lnTo>
                <a:lnTo>
                  <a:pt x="1122" y="39"/>
                </a:lnTo>
                <a:lnTo>
                  <a:pt x="1122" y="39"/>
                </a:lnTo>
                <a:lnTo>
                  <a:pt x="1122" y="39"/>
                </a:lnTo>
                <a:lnTo>
                  <a:pt x="1123" y="39"/>
                </a:lnTo>
                <a:lnTo>
                  <a:pt x="1123" y="39"/>
                </a:lnTo>
                <a:lnTo>
                  <a:pt x="1123" y="39"/>
                </a:lnTo>
                <a:lnTo>
                  <a:pt x="1123" y="39"/>
                </a:lnTo>
                <a:lnTo>
                  <a:pt x="1124" y="39"/>
                </a:lnTo>
                <a:lnTo>
                  <a:pt x="1124" y="39"/>
                </a:lnTo>
                <a:lnTo>
                  <a:pt x="1124" y="39"/>
                </a:lnTo>
                <a:lnTo>
                  <a:pt x="1124" y="39"/>
                </a:lnTo>
                <a:lnTo>
                  <a:pt x="1124" y="39"/>
                </a:lnTo>
                <a:lnTo>
                  <a:pt x="1125" y="39"/>
                </a:lnTo>
                <a:lnTo>
                  <a:pt x="1125" y="39"/>
                </a:lnTo>
                <a:lnTo>
                  <a:pt x="1125" y="39"/>
                </a:lnTo>
                <a:lnTo>
                  <a:pt x="1126" y="39"/>
                </a:lnTo>
                <a:lnTo>
                  <a:pt x="1126" y="39"/>
                </a:lnTo>
                <a:lnTo>
                  <a:pt x="1126" y="39"/>
                </a:lnTo>
                <a:lnTo>
                  <a:pt x="1126" y="39"/>
                </a:lnTo>
                <a:lnTo>
                  <a:pt x="1127" y="39"/>
                </a:lnTo>
                <a:lnTo>
                  <a:pt x="1127" y="39"/>
                </a:lnTo>
                <a:lnTo>
                  <a:pt x="1127" y="39"/>
                </a:lnTo>
                <a:lnTo>
                  <a:pt x="1127" y="39"/>
                </a:lnTo>
                <a:lnTo>
                  <a:pt x="1127" y="39"/>
                </a:lnTo>
                <a:lnTo>
                  <a:pt x="1128" y="39"/>
                </a:lnTo>
                <a:lnTo>
                  <a:pt x="1128" y="39"/>
                </a:lnTo>
                <a:lnTo>
                  <a:pt x="1128" y="39"/>
                </a:lnTo>
                <a:lnTo>
                  <a:pt x="1128" y="39"/>
                </a:lnTo>
                <a:lnTo>
                  <a:pt x="1129" y="39"/>
                </a:lnTo>
                <a:lnTo>
                  <a:pt x="1129" y="39"/>
                </a:lnTo>
                <a:lnTo>
                  <a:pt x="1129" y="39"/>
                </a:lnTo>
                <a:lnTo>
                  <a:pt x="1129" y="39"/>
                </a:lnTo>
                <a:lnTo>
                  <a:pt x="1130" y="39"/>
                </a:lnTo>
                <a:lnTo>
                  <a:pt x="1130" y="39"/>
                </a:lnTo>
                <a:lnTo>
                  <a:pt x="1130" y="39"/>
                </a:lnTo>
                <a:lnTo>
                  <a:pt x="1130" y="39"/>
                </a:lnTo>
                <a:lnTo>
                  <a:pt x="1130" y="39"/>
                </a:lnTo>
                <a:lnTo>
                  <a:pt x="1131" y="39"/>
                </a:lnTo>
                <a:lnTo>
                  <a:pt x="1131" y="39"/>
                </a:lnTo>
                <a:lnTo>
                  <a:pt x="1131" y="39"/>
                </a:lnTo>
                <a:lnTo>
                  <a:pt x="1131" y="39"/>
                </a:lnTo>
                <a:lnTo>
                  <a:pt x="1132" y="39"/>
                </a:lnTo>
                <a:lnTo>
                  <a:pt x="1132" y="39"/>
                </a:lnTo>
                <a:lnTo>
                  <a:pt x="1132" y="39"/>
                </a:lnTo>
                <a:lnTo>
                  <a:pt x="1132" y="39"/>
                </a:lnTo>
                <a:lnTo>
                  <a:pt x="1133" y="39"/>
                </a:lnTo>
                <a:lnTo>
                  <a:pt x="1133" y="39"/>
                </a:lnTo>
                <a:lnTo>
                  <a:pt x="1133" y="39"/>
                </a:lnTo>
                <a:lnTo>
                  <a:pt x="1133" y="39"/>
                </a:lnTo>
                <a:lnTo>
                  <a:pt x="1134" y="39"/>
                </a:lnTo>
                <a:lnTo>
                  <a:pt x="1134" y="39"/>
                </a:lnTo>
                <a:lnTo>
                  <a:pt x="1134" y="39"/>
                </a:lnTo>
                <a:lnTo>
                  <a:pt x="1134" y="39"/>
                </a:lnTo>
                <a:lnTo>
                  <a:pt x="1135" y="39"/>
                </a:lnTo>
                <a:lnTo>
                  <a:pt x="1135" y="39"/>
                </a:lnTo>
                <a:lnTo>
                  <a:pt x="1135" y="39"/>
                </a:lnTo>
                <a:lnTo>
                  <a:pt x="1135" y="39"/>
                </a:lnTo>
                <a:lnTo>
                  <a:pt x="1136" y="39"/>
                </a:lnTo>
                <a:lnTo>
                  <a:pt x="1136" y="39"/>
                </a:lnTo>
                <a:lnTo>
                  <a:pt x="1136" y="39"/>
                </a:lnTo>
                <a:lnTo>
                  <a:pt x="1136" y="39"/>
                </a:lnTo>
                <a:lnTo>
                  <a:pt x="1136" y="39"/>
                </a:lnTo>
                <a:lnTo>
                  <a:pt x="1137" y="39"/>
                </a:lnTo>
                <a:lnTo>
                  <a:pt x="1137" y="39"/>
                </a:lnTo>
                <a:lnTo>
                  <a:pt x="1137" y="39"/>
                </a:lnTo>
                <a:lnTo>
                  <a:pt x="1137" y="39"/>
                </a:lnTo>
                <a:lnTo>
                  <a:pt x="1138" y="39"/>
                </a:lnTo>
                <a:lnTo>
                  <a:pt x="1138" y="39"/>
                </a:lnTo>
                <a:lnTo>
                  <a:pt x="1138" y="39"/>
                </a:lnTo>
                <a:lnTo>
                  <a:pt x="1138" y="39"/>
                </a:lnTo>
                <a:lnTo>
                  <a:pt x="1139" y="39"/>
                </a:lnTo>
                <a:lnTo>
                  <a:pt x="1139" y="39"/>
                </a:lnTo>
                <a:lnTo>
                  <a:pt x="1139" y="39"/>
                </a:lnTo>
                <a:lnTo>
                  <a:pt x="1139" y="39"/>
                </a:lnTo>
                <a:lnTo>
                  <a:pt x="1139" y="39"/>
                </a:lnTo>
                <a:lnTo>
                  <a:pt x="1140" y="39"/>
                </a:lnTo>
                <a:lnTo>
                  <a:pt x="1140" y="39"/>
                </a:lnTo>
                <a:lnTo>
                  <a:pt x="1140" y="39"/>
                </a:lnTo>
                <a:lnTo>
                  <a:pt x="1140" y="39"/>
                </a:lnTo>
                <a:lnTo>
                  <a:pt x="1141" y="39"/>
                </a:lnTo>
                <a:lnTo>
                  <a:pt x="1141" y="39"/>
                </a:lnTo>
                <a:lnTo>
                  <a:pt x="1141" y="39"/>
                </a:lnTo>
                <a:lnTo>
                  <a:pt x="1142" y="39"/>
                </a:lnTo>
                <a:lnTo>
                  <a:pt x="1142" y="39"/>
                </a:lnTo>
                <a:lnTo>
                  <a:pt x="1142" y="39"/>
                </a:lnTo>
                <a:lnTo>
                  <a:pt x="1142" y="39"/>
                </a:lnTo>
                <a:lnTo>
                  <a:pt x="1143" y="39"/>
                </a:lnTo>
                <a:lnTo>
                  <a:pt x="1143" y="39"/>
                </a:lnTo>
                <a:lnTo>
                  <a:pt x="1143" y="39"/>
                </a:lnTo>
                <a:lnTo>
                  <a:pt x="1143" y="39"/>
                </a:lnTo>
                <a:lnTo>
                  <a:pt x="1143" y="39"/>
                </a:lnTo>
                <a:lnTo>
                  <a:pt x="1144" y="39"/>
                </a:lnTo>
                <a:lnTo>
                  <a:pt x="1144" y="39"/>
                </a:lnTo>
                <a:lnTo>
                  <a:pt x="1144" y="39"/>
                </a:lnTo>
                <a:lnTo>
                  <a:pt x="1144" y="39"/>
                </a:lnTo>
                <a:lnTo>
                  <a:pt x="1145" y="39"/>
                </a:lnTo>
                <a:lnTo>
                  <a:pt x="1145" y="39"/>
                </a:lnTo>
                <a:lnTo>
                  <a:pt x="1145" y="39"/>
                </a:lnTo>
                <a:lnTo>
                  <a:pt x="1145" y="39"/>
                </a:lnTo>
                <a:lnTo>
                  <a:pt x="1146" y="39"/>
                </a:lnTo>
                <a:lnTo>
                  <a:pt x="1146" y="39"/>
                </a:lnTo>
                <a:lnTo>
                  <a:pt x="1146" y="39"/>
                </a:lnTo>
                <a:lnTo>
                  <a:pt x="1146" y="39"/>
                </a:lnTo>
                <a:lnTo>
                  <a:pt x="1146" y="39"/>
                </a:lnTo>
                <a:lnTo>
                  <a:pt x="1147" y="39"/>
                </a:lnTo>
                <a:lnTo>
                  <a:pt x="1147" y="39"/>
                </a:lnTo>
                <a:lnTo>
                  <a:pt x="1147" y="39"/>
                </a:lnTo>
                <a:lnTo>
                  <a:pt x="1147" y="39"/>
                </a:lnTo>
                <a:lnTo>
                  <a:pt x="1148" y="39"/>
                </a:lnTo>
                <a:lnTo>
                  <a:pt x="1148" y="39"/>
                </a:lnTo>
                <a:lnTo>
                  <a:pt x="1148" y="39"/>
                </a:lnTo>
                <a:lnTo>
                  <a:pt x="1148" y="39"/>
                </a:lnTo>
                <a:lnTo>
                  <a:pt x="1149" y="39"/>
                </a:lnTo>
                <a:lnTo>
                  <a:pt x="1149" y="39"/>
                </a:lnTo>
                <a:lnTo>
                  <a:pt x="1149" y="39"/>
                </a:lnTo>
                <a:lnTo>
                  <a:pt x="1149" y="39"/>
                </a:lnTo>
                <a:lnTo>
                  <a:pt x="1150" y="39"/>
                </a:lnTo>
                <a:lnTo>
                  <a:pt x="1150" y="39"/>
                </a:lnTo>
                <a:lnTo>
                  <a:pt x="1150" y="39"/>
                </a:lnTo>
                <a:lnTo>
                  <a:pt x="1150" y="39"/>
                </a:lnTo>
                <a:lnTo>
                  <a:pt x="1151" y="39"/>
                </a:lnTo>
                <a:lnTo>
                  <a:pt x="1151" y="39"/>
                </a:lnTo>
                <a:lnTo>
                  <a:pt x="1151" y="39"/>
                </a:lnTo>
                <a:lnTo>
                  <a:pt x="1151" y="39"/>
                </a:lnTo>
                <a:lnTo>
                  <a:pt x="1152" y="39"/>
                </a:lnTo>
                <a:lnTo>
                  <a:pt x="1152" y="39"/>
                </a:lnTo>
                <a:lnTo>
                  <a:pt x="1152" y="39"/>
                </a:lnTo>
                <a:lnTo>
                  <a:pt x="1152" y="39"/>
                </a:lnTo>
                <a:lnTo>
                  <a:pt x="1152" y="39"/>
                </a:lnTo>
                <a:lnTo>
                  <a:pt x="1153" y="39"/>
                </a:lnTo>
                <a:lnTo>
                  <a:pt x="1153" y="39"/>
                </a:lnTo>
                <a:lnTo>
                  <a:pt x="1153" y="39"/>
                </a:lnTo>
                <a:lnTo>
                  <a:pt x="1153" y="39"/>
                </a:lnTo>
                <a:lnTo>
                  <a:pt x="1154" y="39"/>
                </a:lnTo>
                <a:lnTo>
                  <a:pt x="1154" y="39"/>
                </a:lnTo>
                <a:lnTo>
                  <a:pt x="1154" y="39"/>
                </a:lnTo>
                <a:lnTo>
                  <a:pt x="1154" y="39"/>
                </a:lnTo>
                <a:lnTo>
                  <a:pt x="1155" y="39"/>
                </a:lnTo>
                <a:lnTo>
                  <a:pt x="1155" y="39"/>
                </a:lnTo>
                <a:lnTo>
                  <a:pt x="1155" y="39"/>
                </a:lnTo>
                <a:lnTo>
                  <a:pt x="1155" y="39"/>
                </a:lnTo>
                <a:lnTo>
                  <a:pt x="1155" y="39"/>
                </a:lnTo>
                <a:lnTo>
                  <a:pt x="1156" y="39"/>
                </a:lnTo>
                <a:lnTo>
                  <a:pt x="1156" y="39"/>
                </a:lnTo>
                <a:lnTo>
                  <a:pt x="1156" y="39"/>
                </a:lnTo>
                <a:lnTo>
                  <a:pt x="1157" y="39"/>
                </a:lnTo>
                <a:lnTo>
                  <a:pt x="1157" y="39"/>
                </a:lnTo>
                <a:lnTo>
                  <a:pt x="1157" y="39"/>
                </a:lnTo>
                <a:lnTo>
                  <a:pt x="1157" y="39"/>
                </a:lnTo>
                <a:lnTo>
                  <a:pt x="1158" y="39"/>
                </a:lnTo>
                <a:lnTo>
                  <a:pt x="1158" y="39"/>
                </a:lnTo>
                <a:lnTo>
                  <a:pt x="1158" y="39"/>
                </a:lnTo>
                <a:lnTo>
                  <a:pt x="1158" y="39"/>
                </a:lnTo>
                <a:lnTo>
                  <a:pt x="1158" y="39"/>
                </a:lnTo>
                <a:lnTo>
                  <a:pt x="1159" y="39"/>
                </a:lnTo>
                <a:lnTo>
                  <a:pt x="1159" y="39"/>
                </a:lnTo>
                <a:lnTo>
                  <a:pt x="1159" y="39"/>
                </a:lnTo>
                <a:lnTo>
                  <a:pt x="1159" y="39"/>
                </a:lnTo>
                <a:lnTo>
                  <a:pt x="1160" y="39"/>
                </a:lnTo>
                <a:lnTo>
                  <a:pt x="1160" y="39"/>
                </a:lnTo>
                <a:lnTo>
                  <a:pt x="1160" y="39"/>
                </a:lnTo>
                <a:lnTo>
                  <a:pt x="1160" y="39"/>
                </a:lnTo>
                <a:lnTo>
                  <a:pt x="1161" y="39"/>
                </a:lnTo>
                <a:lnTo>
                  <a:pt x="1161" y="39"/>
                </a:lnTo>
                <a:lnTo>
                  <a:pt x="1161" y="39"/>
                </a:lnTo>
                <a:lnTo>
                  <a:pt x="1161" y="39"/>
                </a:lnTo>
                <a:lnTo>
                  <a:pt x="1161" y="39"/>
                </a:lnTo>
                <a:lnTo>
                  <a:pt x="1162" y="39"/>
                </a:lnTo>
                <a:lnTo>
                  <a:pt x="1162" y="39"/>
                </a:lnTo>
                <a:lnTo>
                  <a:pt x="1162" y="39"/>
                </a:lnTo>
                <a:lnTo>
                  <a:pt x="1162" y="39"/>
                </a:lnTo>
                <a:lnTo>
                  <a:pt x="1163" y="39"/>
                </a:lnTo>
                <a:lnTo>
                  <a:pt x="1163" y="39"/>
                </a:lnTo>
                <a:lnTo>
                  <a:pt x="1163" y="39"/>
                </a:lnTo>
                <a:lnTo>
                  <a:pt x="1163" y="39"/>
                </a:lnTo>
                <a:lnTo>
                  <a:pt x="1164" y="39"/>
                </a:lnTo>
                <a:lnTo>
                  <a:pt x="1164" y="39"/>
                </a:lnTo>
                <a:lnTo>
                  <a:pt x="1164" y="39"/>
                </a:lnTo>
                <a:lnTo>
                  <a:pt x="1164" y="39"/>
                </a:lnTo>
                <a:lnTo>
                  <a:pt x="1165" y="39"/>
                </a:lnTo>
                <a:lnTo>
                  <a:pt x="1165" y="39"/>
                </a:lnTo>
                <a:lnTo>
                  <a:pt x="1165" y="39"/>
                </a:lnTo>
                <a:lnTo>
                  <a:pt x="1165" y="39"/>
                </a:lnTo>
                <a:lnTo>
                  <a:pt x="1166" y="39"/>
                </a:lnTo>
                <a:lnTo>
                  <a:pt x="1166" y="39"/>
                </a:lnTo>
                <a:lnTo>
                  <a:pt x="1166" y="39"/>
                </a:lnTo>
                <a:lnTo>
                  <a:pt x="1166" y="39"/>
                </a:lnTo>
                <a:lnTo>
                  <a:pt x="1167" y="39"/>
                </a:lnTo>
                <a:lnTo>
                  <a:pt x="1167" y="39"/>
                </a:lnTo>
                <a:lnTo>
                  <a:pt x="1167" y="39"/>
                </a:lnTo>
                <a:lnTo>
                  <a:pt x="1167" y="39"/>
                </a:lnTo>
                <a:lnTo>
                  <a:pt x="1167" y="39"/>
                </a:lnTo>
                <a:lnTo>
                  <a:pt x="1168" y="39"/>
                </a:lnTo>
                <a:lnTo>
                  <a:pt x="1168" y="39"/>
                </a:lnTo>
                <a:lnTo>
                  <a:pt x="1168" y="39"/>
                </a:lnTo>
                <a:lnTo>
                  <a:pt x="1168" y="39"/>
                </a:lnTo>
                <a:lnTo>
                  <a:pt x="1169" y="39"/>
                </a:lnTo>
                <a:lnTo>
                  <a:pt x="1169" y="39"/>
                </a:lnTo>
                <a:lnTo>
                  <a:pt x="1169" y="39"/>
                </a:lnTo>
                <a:lnTo>
                  <a:pt x="1169" y="39"/>
                </a:lnTo>
                <a:lnTo>
                  <a:pt x="1170" y="39"/>
                </a:lnTo>
                <a:lnTo>
                  <a:pt x="1170" y="39"/>
                </a:lnTo>
                <a:lnTo>
                  <a:pt x="1170" y="39"/>
                </a:lnTo>
                <a:lnTo>
                  <a:pt x="1170" y="39"/>
                </a:lnTo>
                <a:lnTo>
                  <a:pt x="1170" y="39"/>
                </a:lnTo>
                <a:lnTo>
                  <a:pt x="1171" y="39"/>
                </a:lnTo>
                <a:lnTo>
                  <a:pt x="1171" y="39"/>
                </a:lnTo>
                <a:lnTo>
                  <a:pt x="1171" y="39"/>
                </a:lnTo>
                <a:lnTo>
                  <a:pt x="1171" y="39"/>
                </a:lnTo>
                <a:lnTo>
                  <a:pt x="1172" y="39"/>
                </a:lnTo>
                <a:lnTo>
                  <a:pt x="1172" y="39"/>
                </a:lnTo>
                <a:lnTo>
                  <a:pt x="1172" y="39"/>
                </a:lnTo>
                <a:lnTo>
                  <a:pt x="1173" y="39"/>
                </a:lnTo>
                <a:lnTo>
                  <a:pt x="1173" y="39"/>
                </a:lnTo>
                <a:lnTo>
                  <a:pt x="1173" y="39"/>
                </a:lnTo>
                <a:lnTo>
                  <a:pt x="1173" y="39"/>
                </a:lnTo>
                <a:lnTo>
                  <a:pt x="1173" y="39"/>
                </a:lnTo>
                <a:lnTo>
                  <a:pt x="1174" y="39"/>
                </a:lnTo>
                <a:lnTo>
                  <a:pt x="1174" y="39"/>
                </a:lnTo>
                <a:lnTo>
                  <a:pt x="1174" y="39"/>
                </a:lnTo>
                <a:lnTo>
                  <a:pt x="1174" y="39"/>
                </a:lnTo>
                <a:lnTo>
                  <a:pt x="1175" y="39"/>
                </a:lnTo>
                <a:lnTo>
                  <a:pt x="1175" y="39"/>
                </a:lnTo>
                <a:lnTo>
                  <a:pt x="1175" y="39"/>
                </a:lnTo>
                <a:lnTo>
                  <a:pt x="1175" y="39"/>
                </a:lnTo>
                <a:lnTo>
                  <a:pt x="1176" y="39"/>
                </a:lnTo>
                <a:lnTo>
                  <a:pt x="1176" y="39"/>
                </a:lnTo>
                <a:lnTo>
                  <a:pt x="1176" y="39"/>
                </a:lnTo>
                <a:lnTo>
                  <a:pt x="1176" y="39"/>
                </a:lnTo>
                <a:lnTo>
                  <a:pt x="1176" y="39"/>
                </a:lnTo>
                <a:lnTo>
                  <a:pt x="1177" y="39"/>
                </a:lnTo>
                <a:lnTo>
                  <a:pt x="1177" y="39"/>
                </a:lnTo>
                <a:lnTo>
                  <a:pt x="1177" y="39"/>
                </a:lnTo>
                <a:lnTo>
                  <a:pt x="1177" y="39"/>
                </a:lnTo>
                <a:lnTo>
                  <a:pt x="1178" y="39"/>
                </a:lnTo>
                <a:lnTo>
                  <a:pt x="1178" y="39"/>
                </a:lnTo>
                <a:lnTo>
                  <a:pt x="1178" y="39"/>
                </a:lnTo>
                <a:lnTo>
                  <a:pt x="1178" y="39"/>
                </a:lnTo>
                <a:lnTo>
                  <a:pt x="1179" y="39"/>
                </a:lnTo>
                <a:lnTo>
                  <a:pt x="1179" y="39"/>
                </a:lnTo>
                <a:lnTo>
                  <a:pt x="1179" y="39"/>
                </a:lnTo>
                <a:lnTo>
                  <a:pt x="1179" y="39"/>
                </a:lnTo>
                <a:lnTo>
                  <a:pt x="1179" y="39"/>
                </a:lnTo>
                <a:lnTo>
                  <a:pt x="1180" y="39"/>
                </a:lnTo>
                <a:lnTo>
                  <a:pt x="1180" y="39"/>
                </a:lnTo>
                <a:lnTo>
                  <a:pt x="1180" y="39"/>
                </a:lnTo>
                <a:lnTo>
                  <a:pt x="1181" y="39"/>
                </a:lnTo>
                <a:lnTo>
                  <a:pt x="1181" y="39"/>
                </a:lnTo>
                <a:lnTo>
                  <a:pt x="1181" y="39"/>
                </a:lnTo>
                <a:lnTo>
                  <a:pt x="1181" y="39"/>
                </a:lnTo>
                <a:lnTo>
                  <a:pt x="1182" y="39"/>
                </a:lnTo>
                <a:lnTo>
                  <a:pt x="1182" y="39"/>
                </a:lnTo>
                <a:lnTo>
                  <a:pt x="1182" y="39"/>
                </a:lnTo>
                <a:lnTo>
                  <a:pt x="1182" y="39"/>
                </a:lnTo>
                <a:lnTo>
                  <a:pt x="1182" y="39"/>
                </a:lnTo>
                <a:lnTo>
                  <a:pt x="1183" y="39"/>
                </a:lnTo>
                <a:lnTo>
                  <a:pt x="1183" y="39"/>
                </a:lnTo>
                <a:lnTo>
                  <a:pt x="1183" y="39"/>
                </a:lnTo>
                <a:lnTo>
                  <a:pt x="1183" y="39"/>
                </a:lnTo>
                <a:lnTo>
                  <a:pt x="1184" y="39"/>
                </a:lnTo>
                <a:lnTo>
                  <a:pt x="1184" y="39"/>
                </a:lnTo>
                <a:lnTo>
                  <a:pt x="1184" y="39"/>
                </a:lnTo>
                <a:lnTo>
                  <a:pt x="1184" y="39"/>
                </a:lnTo>
                <a:lnTo>
                  <a:pt x="1185" y="39"/>
                </a:lnTo>
                <a:lnTo>
                  <a:pt x="1185" y="39"/>
                </a:lnTo>
                <a:lnTo>
                  <a:pt x="1185" y="39"/>
                </a:lnTo>
                <a:lnTo>
                  <a:pt x="1185" y="39"/>
                </a:lnTo>
                <a:lnTo>
                  <a:pt x="1185" y="39"/>
                </a:lnTo>
                <a:lnTo>
                  <a:pt x="1186" y="39"/>
                </a:lnTo>
                <a:lnTo>
                  <a:pt x="1186" y="0"/>
                </a:lnTo>
                <a:lnTo>
                  <a:pt x="1186" y="0"/>
                </a:lnTo>
                <a:lnTo>
                  <a:pt x="1186" y="0"/>
                </a:lnTo>
                <a:lnTo>
                  <a:pt x="1187" y="0"/>
                </a:lnTo>
                <a:lnTo>
                  <a:pt x="1187" y="0"/>
                </a:lnTo>
                <a:lnTo>
                  <a:pt x="1187" y="39"/>
                </a:lnTo>
                <a:lnTo>
                  <a:pt x="1187" y="39"/>
                </a:lnTo>
                <a:lnTo>
                  <a:pt x="1188" y="39"/>
                </a:lnTo>
                <a:lnTo>
                  <a:pt x="1188" y="39"/>
                </a:lnTo>
                <a:lnTo>
                  <a:pt x="1188" y="39"/>
                </a:lnTo>
                <a:lnTo>
                  <a:pt x="1189" y="39"/>
                </a:lnTo>
                <a:lnTo>
                  <a:pt x="1189" y="39"/>
                </a:lnTo>
                <a:lnTo>
                  <a:pt x="1189" y="39"/>
                </a:lnTo>
                <a:lnTo>
                  <a:pt x="1189" y="39"/>
                </a:lnTo>
                <a:lnTo>
                  <a:pt x="1189" y="39"/>
                </a:lnTo>
                <a:lnTo>
                  <a:pt x="1190" y="39"/>
                </a:lnTo>
                <a:lnTo>
                  <a:pt x="1190" y="39"/>
                </a:lnTo>
                <a:lnTo>
                  <a:pt x="1190" y="39"/>
                </a:lnTo>
                <a:lnTo>
                  <a:pt x="1190" y="39"/>
                </a:lnTo>
                <a:lnTo>
                  <a:pt x="1191" y="39"/>
                </a:lnTo>
                <a:lnTo>
                  <a:pt x="1191" y="39"/>
                </a:lnTo>
                <a:lnTo>
                  <a:pt x="1191" y="39"/>
                </a:lnTo>
                <a:lnTo>
                  <a:pt x="1191" y="39"/>
                </a:lnTo>
                <a:lnTo>
                  <a:pt x="1192" y="39"/>
                </a:lnTo>
                <a:lnTo>
                  <a:pt x="1192" y="39"/>
                </a:lnTo>
                <a:lnTo>
                  <a:pt x="1192" y="39"/>
                </a:lnTo>
                <a:lnTo>
                  <a:pt x="1192" y="39"/>
                </a:lnTo>
                <a:lnTo>
                  <a:pt x="1192" y="39"/>
                </a:lnTo>
                <a:lnTo>
                  <a:pt x="1193" y="39"/>
                </a:lnTo>
                <a:lnTo>
                  <a:pt x="1193" y="39"/>
                </a:lnTo>
                <a:lnTo>
                  <a:pt x="1193" y="39"/>
                </a:lnTo>
                <a:lnTo>
                  <a:pt x="1193" y="39"/>
                </a:lnTo>
                <a:lnTo>
                  <a:pt x="1194" y="39"/>
                </a:lnTo>
                <a:lnTo>
                  <a:pt x="1194" y="39"/>
                </a:lnTo>
                <a:lnTo>
                  <a:pt x="1194" y="39"/>
                </a:lnTo>
                <a:lnTo>
                  <a:pt x="1194" y="39"/>
                </a:lnTo>
                <a:lnTo>
                  <a:pt x="1195" y="39"/>
                </a:lnTo>
                <a:lnTo>
                  <a:pt x="1195" y="39"/>
                </a:lnTo>
                <a:lnTo>
                  <a:pt x="1195" y="39"/>
                </a:lnTo>
                <a:lnTo>
                  <a:pt x="1195" y="39"/>
                </a:lnTo>
                <a:lnTo>
                  <a:pt x="1196" y="39"/>
                </a:lnTo>
                <a:lnTo>
                  <a:pt x="1196" y="39"/>
                </a:lnTo>
                <a:lnTo>
                  <a:pt x="1196" y="39"/>
                </a:lnTo>
                <a:lnTo>
                  <a:pt x="1196" y="39"/>
                </a:lnTo>
                <a:lnTo>
                  <a:pt x="1197" y="39"/>
                </a:lnTo>
                <a:lnTo>
                  <a:pt x="1197" y="39"/>
                </a:lnTo>
                <a:lnTo>
                  <a:pt x="1197" y="39"/>
                </a:lnTo>
                <a:lnTo>
                  <a:pt x="1197" y="39"/>
                </a:lnTo>
                <a:lnTo>
                  <a:pt x="1198" y="39"/>
                </a:lnTo>
                <a:lnTo>
                  <a:pt x="1198" y="39"/>
                </a:lnTo>
                <a:lnTo>
                  <a:pt x="1198" y="39"/>
                </a:lnTo>
                <a:lnTo>
                  <a:pt x="1198" y="39"/>
                </a:lnTo>
                <a:lnTo>
                  <a:pt x="1198" y="39"/>
                </a:lnTo>
                <a:lnTo>
                  <a:pt x="1199" y="39"/>
                </a:lnTo>
                <a:lnTo>
                  <a:pt x="1199" y="39"/>
                </a:lnTo>
                <a:lnTo>
                  <a:pt x="1199" y="39"/>
                </a:lnTo>
                <a:lnTo>
                  <a:pt x="1199" y="39"/>
                </a:lnTo>
                <a:lnTo>
                  <a:pt x="1200" y="39"/>
                </a:lnTo>
                <a:lnTo>
                  <a:pt x="1200" y="39"/>
                </a:lnTo>
                <a:lnTo>
                  <a:pt x="1200" y="39"/>
                </a:lnTo>
                <a:lnTo>
                  <a:pt x="1200" y="39"/>
                </a:lnTo>
                <a:lnTo>
                  <a:pt x="1201" y="39"/>
                </a:lnTo>
                <a:lnTo>
                  <a:pt x="1201" y="39"/>
                </a:lnTo>
                <a:lnTo>
                  <a:pt x="1201" y="39"/>
                </a:lnTo>
                <a:lnTo>
                  <a:pt x="1201" y="39"/>
                </a:lnTo>
                <a:lnTo>
                  <a:pt x="1201" y="39"/>
                </a:lnTo>
                <a:lnTo>
                  <a:pt x="1202" y="39"/>
                </a:lnTo>
                <a:lnTo>
                  <a:pt x="1202" y="39"/>
                </a:lnTo>
                <a:lnTo>
                  <a:pt x="1202" y="39"/>
                </a:lnTo>
                <a:lnTo>
                  <a:pt x="1202" y="39"/>
                </a:lnTo>
                <a:lnTo>
                  <a:pt x="1203" y="39"/>
                </a:lnTo>
                <a:lnTo>
                  <a:pt x="1203" y="39"/>
                </a:lnTo>
                <a:lnTo>
                  <a:pt x="1203" y="39"/>
                </a:lnTo>
                <a:lnTo>
                  <a:pt x="1204" y="39"/>
                </a:lnTo>
                <a:lnTo>
                  <a:pt x="1204" y="39"/>
                </a:lnTo>
                <a:lnTo>
                  <a:pt x="1204" y="39"/>
                </a:lnTo>
                <a:lnTo>
                  <a:pt x="1204" y="39"/>
                </a:lnTo>
                <a:lnTo>
                  <a:pt x="1204" y="39"/>
                </a:lnTo>
                <a:lnTo>
                  <a:pt x="1205" y="39"/>
                </a:lnTo>
                <a:lnTo>
                  <a:pt x="1205" y="39"/>
                </a:lnTo>
                <a:lnTo>
                  <a:pt x="1205" y="39"/>
                </a:lnTo>
                <a:lnTo>
                  <a:pt x="1205" y="39"/>
                </a:lnTo>
                <a:lnTo>
                  <a:pt x="1206" y="39"/>
                </a:lnTo>
                <a:lnTo>
                  <a:pt x="1206" y="39"/>
                </a:lnTo>
                <a:lnTo>
                  <a:pt x="1206" y="39"/>
                </a:lnTo>
                <a:lnTo>
                  <a:pt x="1206" y="39"/>
                </a:lnTo>
                <a:lnTo>
                  <a:pt x="1207" y="39"/>
                </a:lnTo>
                <a:lnTo>
                  <a:pt x="1207" y="39"/>
                </a:lnTo>
                <a:lnTo>
                  <a:pt x="1207" y="39"/>
                </a:lnTo>
                <a:lnTo>
                  <a:pt x="1207" y="39"/>
                </a:lnTo>
                <a:lnTo>
                  <a:pt x="1207" y="39"/>
                </a:lnTo>
                <a:lnTo>
                  <a:pt x="1208" y="39"/>
                </a:lnTo>
                <a:lnTo>
                  <a:pt x="1208" y="39"/>
                </a:lnTo>
                <a:lnTo>
                  <a:pt x="1208" y="39"/>
                </a:lnTo>
                <a:lnTo>
                  <a:pt x="1208" y="39"/>
                </a:lnTo>
                <a:lnTo>
                  <a:pt x="1209" y="39"/>
                </a:lnTo>
                <a:lnTo>
                  <a:pt x="1209" y="39"/>
                </a:lnTo>
                <a:lnTo>
                  <a:pt x="1209" y="39"/>
                </a:lnTo>
                <a:lnTo>
                  <a:pt x="1209" y="39"/>
                </a:lnTo>
                <a:lnTo>
                  <a:pt x="1210" y="39"/>
                </a:lnTo>
                <a:lnTo>
                  <a:pt x="1210" y="39"/>
                </a:lnTo>
                <a:lnTo>
                  <a:pt x="1210" y="39"/>
                </a:lnTo>
                <a:lnTo>
                  <a:pt x="1210" y="39"/>
                </a:lnTo>
                <a:lnTo>
                  <a:pt x="1210" y="39"/>
                </a:lnTo>
                <a:lnTo>
                  <a:pt x="1211" y="39"/>
                </a:lnTo>
                <a:lnTo>
                  <a:pt x="1211" y="39"/>
                </a:lnTo>
                <a:lnTo>
                  <a:pt x="1211" y="39"/>
                </a:lnTo>
                <a:lnTo>
                  <a:pt x="1212" y="39"/>
                </a:lnTo>
                <a:lnTo>
                  <a:pt x="1212" y="39"/>
                </a:lnTo>
                <a:lnTo>
                  <a:pt x="1212" y="39"/>
                </a:lnTo>
                <a:lnTo>
                  <a:pt x="1212" y="39"/>
                </a:lnTo>
                <a:lnTo>
                  <a:pt x="1213" y="39"/>
                </a:lnTo>
                <a:lnTo>
                  <a:pt x="1213" y="39"/>
                </a:lnTo>
                <a:lnTo>
                  <a:pt x="1213" y="39"/>
                </a:lnTo>
                <a:lnTo>
                  <a:pt x="1213" y="39"/>
                </a:lnTo>
                <a:lnTo>
                  <a:pt x="1213" y="39"/>
                </a:lnTo>
                <a:lnTo>
                  <a:pt x="1214" y="39"/>
                </a:lnTo>
                <a:lnTo>
                  <a:pt x="1214" y="39"/>
                </a:lnTo>
                <a:lnTo>
                  <a:pt x="1214" y="39"/>
                </a:lnTo>
                <a:lnTo>
                  <a:pt x="1214" y="39"/>
                </a:lnTo>
                <a:lnTo>
                  <a:pt x="1215" y="39"/>
                </a:lnTo>
                <a:lnTo>
                  <a:pt x="1215" y="39"/>
                </a:lnTo>
                <a:lnTo>
                  <a:pt x="1215" y="0"/>
                </a:lnTo>
                <a:lnTo>
                  <a:pt x="1215" y="0"/>
                </a:lnTo>
                <a:lnTo>
                  <a:pt x="1216" y="0"/>
                </a:lnTo>
                <a:lnTo>
                  <a:pt x="1216" y="0"/>
                </a:lnTo>
                <a:lnTo>
                  <a:pt x="1216" y="0"/>
                </a:lnTo>
                <a:lnTo>
                  <a:pt x="1216" y="0"/>
                </a:lnTo>
                <a:lnTo>
                  <a:pt x="1216" y="0"/>
                </a:lnTo>
                <a:lnTo>
                  <a:pt x="1217" y="0"/>
                </a:lnTo>
                <a:lnTo>
                  <a:pt x="1217" y="0"/>
                </a:lnTo>
                <a:lnTo>
                  <a:pt x="1217" y="0"/>
                </a:lnTo>
                <a:lnTo>
                  <a:pt x="1217" y="0"/>
                </a:lnTo>
                <a:lnTo>
                  <a:pt x="1218" y="0"/>
                </a:lnTo>
                <a:lnTo>
                  <a:pt x="1218" y="0"/>
                </a:lnTo>
                <a:lnTo>
                  <a:pt x="1218" y="0"/>
                </a:lnTo>
                <a:lnTo>
                  <a:pt x="1218" y="0"/>
                </a:lnTo>
                <a:lnTo>
                  <a:pt x="1219" y="0"/>
                </a:lnTo>
                <a:lnTo>
                  <a:pt x="1219" y="0"/>
                </a:lnTo>
                <a:lnTo>
                  <a:pt x="1219" y="0"/>
                </a:lnTo>
                <a:lnTo>
                  <a:pt x="1219" y="0"/>
                </a:lnTo>
                <a:lnTo>
                  <a:pt x="1220" y="0"/>
                </a:lnTo>
                <a:lnTo>
                  <a:pt x="1220" y="0"/>
                </a:lnTo>
                <a:lnTo>
                  <a:pt x="1220" y="0"/>
                </a:lnTo>
                <a:lnTo>
                  <a:pt x="1220" y="0"/>
                </a:lnTo>
                <a:lnTo>
                  <a:pt x="1221" y="0"/>
                </a:lnTo>
                <a:lnTo>
                  <a:pt x="1221" y="0"/>
                </a:lnTo>
                <a:lnTo>
                  <a:pt x="1221" y="0"/>
                </a:lnTo>
                <a:lnTo>
                  <a:pt x="1221" y="0"/>
                </a:lnTo>
                <a:lnTo>
                  <a:pt x="1222" y="0"/>
                </a:lnTo>
                <a:lnTo>
                  <a:pt x="1222" y="0"/>
                </a:lnTo>
                <a:lnTo>
                  <a:pt x="1222" y="0"/>
                </a:lnTo>
                <a:lnTo>
                  <a:pt x="1222" y="0"/>
                </a:lnTo>
                <a:lnTo>
                  <a:pt x="1222" y="0"/>
                </a:lnTo>
                <a:lnTo>
                  <a:pt x="1223" y="0"/>
                </a:lnTo>
                <a:lnTo>
                  <a:pt x="1223" y="0"/>
                </a:lnTo>
                <a:lnTo>
                  <a:pt x="1223" y="0"/>
                </a:lnTo>
                <a:lnTo>
                  <a:pt x="1223" y="0"/>
                </a:lnTo>
                <a:lnTo>
                  <a:pt x="1224" y="0"/>
                </a:lnTo>
                <a:lnTo>
                  <a:pt x="1224" y="0"/>
                </a:lnTo>
                <a:lnTo>
                  <a:pt x="1224" y="0"/>
                </a:lnTo>
                <a:lnTo>
                  <a:pt x="1224" y="0"/>
                </a:lnTo>
                <a:lnTo>
                  <a:pt x="1225" y="0"/>
                </a:lnTo>
                <a:lnTo>
                  <a:pt x="1225" y="0"/>
                </a:lnTo>
                <a:lnTo>
                  <a:pt x="1225" y="0"/>
                </a:lnTo>
                <a:lnTo>
                  <a:pt x="1225" y="0"/>
                </a:lnTo>
                <a:lnTo>
                  <a:pt x="1225" y="0"/>
                </a:lnTo>
                <a:lnTo>
                  <a:pt x="1226" y="0"/>
                </a:lnTo>
                <a:lnTo>
                  <a:pt x="1226" y="0"/>
                </a:lnTo>
                <a:lnTo>
                  <a:pt x="1226" y="0"/>
                </a:lnTo>
                <a:lnTo>
                  <a:pt x="1226" y="0"/>
                </a:lnTo>
                <a:lnTo>
                  <a:pt x="1227" y="0"/>
                </a:lnTo>
                <a:lnTo>
                  <a:pt x="1227" y="0"/>
                </a:lnTo>
                <a:lnTo>
                  <a:pt x="1227" y="0"/>
                </a:lnTo>
                <a:lnTo>
                  <a:pt x="1228" y="0"/>
                </a:lnTo>
                <a:lnTo>
                  <a:pt x="1228" y="0"/>
                </a:lnTo>
                <a:lnTo>
                  <a:pt x="1228" y="0"/>
                </a:lnTo>
                <a:lnTo>
                  <a:pt x="1228" y="0"/>
                </a:lnTo>
                <a:lnTo>
                  <a:pt x="1228" y="0"/>
                </a:lnTo>
                <a:lnTo>
                  <a:pt x="1229" y="0"/>
                </a:lnTo>
                <a:lnTo>
                  <a:pt x="1229" y="0"/>
                </a:lnTo>
                <a:lnTo>
                  <a:pt x="1229" y="0"/>
                </a:lnTo>
                <a:lnTo>
                  <a:pt x="1229" y="0"/>
                </a:lnTo>
                <a:lnTo>
                  <a:pt x="1230" y="0"/>
                </a:lnTo>
                <a:lnTo>
                  <a:pt x="1230" y="0"/>
                </a:lnTo>
                <a:lnTo>
                  <a:pt x="1230" y="0"/>
                </a:lnTo>
                <a:lnTo>
                  <a:pt x="1230" y="0"/>
                </a:lnTo>
                <a:lnTo>
                  <a:pt x="1231" y="0"/>
                </a:lnTo>
                <a:lnTo>
                  <a:pt x="1231" y="0"/>
                </a:lnTo>
                <a:lnTo>
                  <a:pt x="1231" y="0"/>
                </a:lnTo>
                <a:lnTo>
                  <a:pt x="1231" y="0"/>
                </a:lnTo>
                <a:lnTo>
                  <a:pt x="1231" y="0"/>
                </a:lnTo>
                <a:lnTo>
                  <a:pt x="1232" y="0"/>
                </a:lnTo>
                <a:lnTo>
                  <a:pt x="1232" y="0"/>
                </a:lnTo>
                <a:lnTo>
                  <a:pt x="1232" y="0"/>
                </a:lnTo>
                <a:lnTo>
                  <a:pt x="1232" y="0"/>
                </a:lnTo>
                <a:lnTo>
                  <a:pt x="1233" y="0"/>
                </a:lnTo>
                <a:lnTo>
                  <a:pt x="1233" y="0"/>
                </a:lnTo>
                <a:lnTo>
                  <a:pt x="1233" y="0"/>
                </a:lnTo>
                <a:lnTo>
                  <a:pt x="1233" y="0"/>
                </a:lnTo>
                <a:lnTo>
                  <a:pt x="1234" y="0"/>
                </a:lnTo>
                <a:lnTo>
                  <a:pt x="1234" y="0"/>
                </a:lnTo>
                <a:lnTo>
                  <a:pt x="1234" y="0"/>
                </a:lnTo>
                <a:lnTo>
                  <a:pt x="1235" y="0"/>
                </a:lnTo>
                <a:lnTo>
                  <a:pt x="1235" y="0"/>
                </a:lnTo>
                <a:lnTo>
                  <a:pt x="1235" y="0"/>
                </a:lnTo>
                <a:lnTo>
                  <a:pt x="1235" y="0"/>
                </a:lnTo>
                <a:lnTo>
                  <a:pt x="1235" y="0"/>
                </a:lnTo>
                <a:lnTo>
                  <a:pt x="1236" y="0"/>
                </a:lnTo>
                <a:lnTo>
                  <a:pt x="1236" y="0"/>
                </a:lnTo>
                <a:lnTo>
                  <a:pt x="1236" y="0"/>
                </a:lnTo>
                <a:lnTo>
                  <a:pt x="1236" y="0"/>
                </a:lnTo>
                <a:lnTo>
                  <a:pt x="1237" y="0"/>
                </a:lnTo>
                <a:lnTo>
                  <a:pt x="1237" y="0"/>
                </a:lnTo>
                <a:lnTo>
                  <a:pt x="1237" y="0"/>
                </a:lnTo>
                <a:lnTo>
                  <a:pt x="1237" y="0"/>
                </a:lnTo>
                <a:lnTo>
                  <a:pt x="1238" y="0"/>
                </a:lnTo>
                <a:lnTo>
                  <a:pt x="1238" y="0"/>
                </a:lnTo>
                <a:lnTo>
                  <a:pt x="1238" y="0"/>
                </a:lnTo>
                <a:lnTo>
                  <a:pt x="1238" y="0"/>
                </a:lnTo>
                <a:lnTo>
                  <a:pt x="1238" y="0"/>
                </a:lnTo>
                <a:lnTo>
                  <a:pt x="1239" y="0"/>
                </a:lnTo>
                <a:lnTo>
                  <a:pt x="1239" y="0"/>
                </a:lnTo>
                <a:lnTo>
                  <a:pt x="1239" y="0"/>
                </a:lnTo>
                <a:lnTo>
                  <a:pt x="1239" y="0"/>
                </a:lnTo>
                <a:lnTo>
                  <a:pt x="1240" y="0"/>
                </a:lnTo>
                <a:lnTo>
                  <a:pt x="1240" y="0"/>
                </a:lnTo>
                <a:lnTo>
                  <a:pt x="1240" y="0"/>
                </a:lnTo>
                <a:lnTo>
                  <a:pt x="1240" y="0"/>
                </a:lnTo>
                <a:lnTo>
                  <a:pt x="1240" y="0"/>
                </a:lnTo>
                <a:lnTo>
                  <a:pt x="1241" y="0"/>
                </a:lnTo>
                <a:lnTo>
                  <a:pt x="1241" y="0"/>
                </a:lnTo>
                <a:lnTo>
                  <a:pt x="1241" y="0"/>
                </a:lnTo>
                <a:lnTo>
                  <a:pt x="1241" y="0"/>
                </a:lnTo>
                <a:lnTo>
                  <a:pt x="1242" y="0"/>
                </a:lnTo>
                <a:lnTo>
                  <a:pt x="1242" y="0"/>
                </a:lnTo>
                <a:lnTo>
                  <a:pt x="1242" y="0"/>
                </a:lnTo>
                <a:lnTo>
                  <a:pt x="1243" y="0"/>
                </a:lnTo>
                <a:lnTo>
                  <a:pt x="1243" y="0"/>
                </a:lnTo>
                <a:lnTo>
                  <a:pt x="1243" y="0"/>
                </a:lnTo>
                <a:lnTo>
                  <a:pt x="1243" y="0"/>
                </a:lnTo>
                <a:lnTo>
                  <a:pt x="1244" y="0"/>
                </a:lnTo>
                <a:lnTo>
                  <a:pt x="1244" y="0"/>
                </a:lnTo>
                <a:lnTo>
                  <a:pt x="1244" y="0"/>
                </a:lnTo>
                <a:lnTo>
                  <a:pt x="1244" y="0"/>
                </a:lnTo>
                <a:lnTo>
                  <a:pt x="1244" y="0"/>
                </a:lnTo>
                <a:lnTo>
                  <a:pt x="1245" y="0"/>
                </a:lnTo>
                <a:lnTo>
                  <a:pt x="1245" y="0"/>
                </a:lnTo>
                <a:lnTo>
                  <a:pt x="1245" y="0"/>
                </a:lnTo>
                <a:lnTo>
                  <a:pt x="1245" y="0"/>
                </a:lnTo>
                <a:lnTo>
                  <a:pt x="1246" y="0"/>
                </a:lnTo>
                <a:lnTo>
                  <a:pt x="1246" y="0"/>
                </a:lnTo>
                <a:lnTo>
                  <a:pt x="1246" y="0"/>
                </a:lnTo>
                <a:lnTo>
                  <a:pt x="1246" y="0"/>
                </a:lnTo>
                <a:lnTo>
                  <a:pt x="1247" y="0"/>
                </a:lnTo>
                <a:lnTo>
                  <a:pt x="1247" y="0"/>
                </a:lnTo>
                <a:lnTo>
                  <a:pt x="1247" y="0"/>
                </a:lnTo>
                <a:lnTo>
                  <a:pt x="1247" y="0"/>
                </a:lnTo>
                <a:lnTo>
                  <a:pt x="1247" y="0"/>
                </a:lnTo>
                <a:lnTo>
                  <a:pt x="1248" y="0"/>
                </a:lnTo>
                <a:lnTo>
                  <a:pt x="1248" y="0"/>
                </a:lnTo>
                <a:lnTo>
                  <a:pt x="1248" y="0"/>
                </a:lnTo>
                <a:lnTo>
                  <a:pt x="1248" y="0"/>
                </a:lnTo>
                <a:lnTo>
                  <a:pt x="1249" y="0"/>
                </a:lnTo>
                <a:lnTo>
                  <a:pt x="1249" y="0"/>
                </a:lnTo>
                <a:lnTo>
                  <a:pt x="1249" y="0"/>
                </a:lnTo>
                <a:lnTo>
                  <a:pt x="1249" y="0"/>
                </a:lnTo>
                <a:lnTo>
                  <a:pt x="1250" y="0"/>
                </a:lnTo>
                <a:lnTo>
                  <a:pt x="1250" y="0"/>
                </a:lnTo>
                <a:lnTo>
                  <a:pt x="1250" y="0"/>
                </a:lnTo>
                <a:lnTo>
                  <a:pt x="1250" y="0"/>
                </a:lnTo>
                <a:lnTo>
                  <a:pt x="1251" y="0"/>
                </a:lnTo>
                <a:lnTo>
                  <a:pt x="1251" y="0"/>
                </a:lnTo>
                <a:lnTo>
                  <a:pt x="1251" y="0"/>
                </a:lnTo>
                <a:lnTo>
                  <a:pt x="1251" y="0"/>
                </a:lnTo>
                <a:lnTo>
                  <a:pt x="1252" y="0"/>
                </a:lnTo>
                <a:lnTo>
                  <a:pt x="1252" y="0"/>
                </a:lnTo>
                <a:lnTo>
                  <a:pt x="1252" y="0"/>
                </a:lnTo>
                <a:lnTo>
                  <a:pt x="1252" y="0"/>
                </a:lnTo>
                <a:lnTo>
                  <a:pt x="1253" y="0"/>
                </a:lnTo>
                <a:lnTo>
                  <a:pt x="1253" y="0"/>
                </a:lnTo>
                <a:lnTo>
                  <a:pt x="1253" y="0"/>
                </a:lnTo>
                <a:lnTo>
                  <a:pt x="1253" y="0"/>
                </a:lnTo>
                <a:lnTo>
                  <a:pt x="1253" y="0"/>
                </a:lnTo>
                <a:lnTo>
                  <a:pt x="1254" y="0"/>
                </a:lnTo>
                <a:lnTo>
                  <a:pt x="1254" y="0"/>
                </a:lnTo>
                <a:lnTo>
                  <a:pt x="1254" y="0"/>
                </a:lnTo>
                <a:lnTo>
                  <a:pt x="1254" y="0"/>
                </a:lnTo>
                <a:lnTo>
                  <a:pt x="1255" y="0"/>
                </a:lnTo>
                <a:lnTo>
                  <a:pt x="1255" y="0"/>
                </a:lnTo>
                <a:lnTo>
                  <a:pt x="1255" y="0"/>
                </a:lnTo>
                <a:lnTo>
                  <a:pt x="1255" y="0"/>
                </a:lnTo>
                <a:lnTo>
                  <a:pt x="1256" y="0"/>
                </a:lnTo>
                <a:lnTo>
                  <a:pt x="1256" y="0"/>
                </a:lnTo>
                <a:lnTo>
                  <a:pt x="1256" y="0"/>
                </a:lnTo>
                <a:lnTo>
                  <a:pt x="1256" y="0"/>
                </a:lnTo>
                <a:lnTo>
                  <a:pt x="1256" y="0"/>
                </a:lnTo>
                <a:lnTo>
                  <a:pt x="1257" y="0"/>
                </a:lnTo>
                <a:lnTo>
                  <a:pt x="1257" y="0"/>
                </a:lnTo>
                <a:lnTo>
                  <a:pt x="1257" y="0"/>
                </a:lnTo>
                <a:lnTo>
                  <a:pt x="1257" y="0"/>
                </a:lnTo>
                <a:lnTo>
                  <a:pt x="1258" y="0"/>
                </a:lnTo>
                <a:lnTo>
                  <a:pt x="1258" y="0"/>
                </a:lnTo>
                <a:lnTo>
                  <a:pt x="1258" y="0"/>
                </a:lnTo>
                <a:lnTo>
                  <a:pt x="1259" y="0"/>
                </a:lnTo>
                <a:lnTo>
                  <a:pt x="1259" y="0"/>
                </a:lnTo>
                <a:lnTo>
                  <a:pt x="1259" y="0"/>
                </a:lnTo>
                <a:lnTo>
                  <a:pt x="1259" y="0"/>
                </a:lnTo>
                <a:lnTo>
                  <a:pt x="1259" y="0"/>
                </a:lnTo>
                <a:lnTo>
                  <a:pt x="1260" y="0"/>
                </a:lnTo>
                <a:lnTo>
                  <a:pt x="1260" y="0"/>
                </a:lnTo>
                <a:lnTo>
                  <a:pt x="1260" y="0"/>
                </a:lnTo>
                <a:lnTo>
                  <a:pt x="1260" y="0"/>
                </a:lnTo>
                <a:lnTo>
                  <a:pt x="1261" y="0"/>
                </a:lnTo>
                <a:lnTo>
                  <a:pt x="1261" y="0"/>
                </a:lnTo>
                <a:lnTo>
                  <a:pt x="1261" y="0"/>
                </a:lnTo>
                <a:lnTo>
                  <a:pt x="1261" y="0"/>
                </a:lnTo>
                <a:lnTo>
                  <a:pt x="1262" y="0"/>
                </a:lnTo>
                <a:lnTo>
                  <a:pt x="1262" y="0"/>
                </a:lnTo>
                <a:lnTo>
                  <a:pt x="1262" y="0"/>
                </a:lnTo>
                <a:lnTo>
                  <a:pt x="1262" y="0"/>
                </a:lnTo>
                <a:lnTo>
                  <a:pt x="1262" y="0"/>
                </a:lnTo>
                <a:lnTo>
                  <a:pt x="1263" y="0"/>
                </a:lnTo>
                <a:lnTo>
                  <a:pt x="1263" y="0"/>
                </a:lnTo>
                <a:lnTo>
                  <a:pt x="1263" y="0"/>
                </a:lnTo>
                <a:lnTo>
                  <a:pt x="1263" y="0"/>
                </a:lnTo>
                <a:lnTo>
                  <a:pt x="1264" y="0"/>
                </a:lnTo>
                <a:lnTo>
                  <a:pt x="1264" y="0"/>
                </a:lnTo>
                <a:lnTo>
                  <a:pt x="1264" y="0"/>
                </a:lnTo>
                <a:lnTo>
                  <a:pt x="1264" y="0"/>
                </a:lnTo>
                <a:lnTo>
                  <a:pt x="1265" y="0"/>
                </a:lnTo>
                <a:lnTo>
                  <a:pt x="1265" y="0"/>
                </a:lnTo>
                <a:lnTo>
                  <a:pt x="1265" y="0"/>
                </a:lnTo>
                <a:lnTo>
                  <a:pt x="1265" y="0"/>
                </a:lnTo>
                <a:lnTo>
                  <a:pt x="1265" y="0"/>
                </a:lnTo>
                <a:lnTo>
                  <a:pt x="1266" y="0"/>
                </a:lnTo>
                <a:lnTo>
                  <a:pt x="1266" y="0"/>
                </a:lnTo>
                <a:lnTo>
                  <a:pt x="1266" y="0"/>
                </a:lnTo>
                <a:lnTo>
                  <a:pt x="1267" y="0"/>
                </a:lnTo>
                <a:lnTo>
                  <a:pt x="1267" y="0"/>
                </a:lnTo>
                <a:lnTo>
                  <a:pt x="1267" y="0"/>
                </a:lnTo>
                <a:lnTo>
                  <a:pt x="1267" y="0"/>
                </a:lnTo>
                <a:lnTo>
                  <a:pt x="1268" y="0"/>
                </a:lnTo>
                <a:lnTo>
                  <a:pt x="1268" y="0"/>
                </a:lnTo>
                <a:lnTo>
                  <a:pt x="1268" y="0"/>
                </a:lnTo>
                <a:lnTo>
                  <a:pt x="1268" y="0"/>
                </a:lnTo>
                <a:lnTo>
                  <a:pt x="1268" y="0"/>
                </a:lnTo>
                <a:lnTo>
                  <a:pt x="1269" y="0"/>
                </a:lnTo>
                <a:lnTo>
                  <a:pt x="1269" y="0"/>
                </a:lnTo>
                <a:lnTo>
                  <a:pt x="1269" y="0"/>
                </a:lnTo>
                <a:lnTo>
                  <a:pt x="1269" y="0"/>
                </a:lnTo>
                <a:lnTo>
                  <a:pt x="1270" y="0"/>
                </a:lnTo>
                <a:lnTo>
                  <a:pt x="1270" y="0"/>
                </a:lnTo>
                <a:lnTo>
                  <a:pt x="1270" y="0"/>
                </a:lnTo>
                <a:lnTo>
                  <a:pt x="1270" y="0"/>
                </a:lnTo>
                <a:lnTo>
                  <a:pt x="1271" y="0"/>
                </a:lnTo>
                <a:lnTo>
                  <a:pt x="1271" y="0"/>
                </a:lnTo>
                <a:lnTo>
                  <a:pt x="1271" y="0"/>
                </a:lnTo>
                <a:lnTo>
                  <a:pt x="1271" y="0"/>
                </a:lnTo>
                <a:lnTo>
                  <a:pt x="1271" y="0"/>
                </a:lnTo>
                <a:lnTo>
                  <a:pt x="1272" y="0"/>
                </a:lnTo>
                <a:lnTo>
                  <a:pt x="1272" y="0"/>
                </a:lnTo>
                <a:lnTo>
                  <a:pt x="1272" y="0"/>
                </a:lnTo>
                <a:lnTo>
                  <a:pt x="1272" y="0"/>
                </a:lnTo>
                <a:lnTo>
                  <a:pt x="1273" y="0"/>
                </a:lnTo>
                <a:lnTo>
                  <a:pt x="1273" y="0"/>
                </a:lnTo>
                <a:lnTo>
                  <a:pt x="1273" y="0"/>
                </a:lnTo>
                <a:lnTo>
                  <a:pt x="1273" y="0"/>
                </a:lnTo>
                <a:lnTo>
                  <a:pt x="1274" y="0"/>
                </a:lnTo>
                <a:lnTo>
                  <a:pt x="1274" y="0"/>
                </a:lnTo>
                <a:lnTo>
                  <a:pt x="1274" y="0"/>
                </a:lnTo>
                <a:lnTo>
                  <a:pt x="1274" y="0"/>
                </a:lnTo>
                <a:lnTo>
                  <a:pt x="1275" y="0"/>
                </a:lnTo>
                <a:lnTo>
                  <a:pt x="1275" y="0"/>
                </a:lnTo>
                <a:lnTo>
                  <a:pt x="1275" y="0"/>
                </a:lnTo>
                <a:lnTo>
                  <a:pt x="1275" y="0"/>
                </a:lnTo>
                <a:lnTo>
                  <a:pt x="1276" y="0"/>
                </a:lnTo>
                <a:lnTo>
                  <a:pt x="1276" y="0"/>
                </a:lnTo>
                <a:lnTo>
                  <a:pt x="1276" y="0"/>
                </a:lnTo>
                <a:lnTo>
                  <a:pt x="1276" y="0"/>
                </a:lnTo>
                <a:lnTo>
                  <a:pt x="1277" y="0"/>
                </a:lnTo>
                <a:lnTo>
                  <a:pt x="1277" y="0"/>
                </a:lnTo>
                <a:lnTo>
                  <a:pt x="1277" y="0"/>
                </a:lnTo>
                <a:lnTo>
                  <a:pt x="1277" y="0"/>
                </a:lnTo>
                <a:lnTo>
                  <a:pt x="1277" y="0"/>
                </a:lnTo>
                <a:lnTo>
                  <a:pt x="1278" y="0"/>
                </a:lnTo>
                <a:lnTo>
                  <a:pt x="1278" y="0"/>
                </a:lnTo>
                <a:lnTo>
                  <a:pt x="1278" y="0"/>
                </a:lnTo>
                <a:lnTo>
                  <a:pt x="1278" y="0"/>
                </a:lnTo>
                <a:lnTo>
                  <a:pt x="1279" y="0"/>
                </a:lnTo>
                <a:lnTo>
                  <a:pt x="1279" y="0"/>
                </a:lnTo>
                <a:lnTo>
                  <a:pt x="1279" y="0"/>
                </a:lnTo>
                <a:lnTo>
                  <a:pt x="1279" y="0"/>
                </a:lnTo>
                <a:lnTo>
                  <a:pt x="1280" y="0"/>
                </a:lnTo>
                <a:lnTo>
                  <a:pt x="1280" y="0"/>
                </a:lnTo>
                <a:lnTo>
                  <a:pt x="1280" y="0"/>
                </a:lnTo>
                <a:lnTo>
                  <a:pt x="1280" y="0"/>
                </a:lnTo>
                <a:lnTo>
                  <a:pt x="1280" y="0"/>
                </a:lnTo>
                <a:lnTo>
                  <a:pt x="1281" y="0"/>
                </a:lnTo>
                <a:lnTo>
                  <a:pt x="1281" y="0"/>
                </a:lnTo>
                <a:lnTo>
                  <a:pt x="1281" y="0"/>
                </a:lnTo>
                <a:lnTo>
                  <a:pt x="1282" y="0"/>
                </a:lnTo>
                <a:lnTo>
                  <a:pt x="1282" y="0"/>
                </a:lnTo>
                <a:lnTo>
                  <a:pt x="1282" y="0"/>
                </a:lnTo>
                <a:lnTo>
                  <a:pt x="1282" y="0"/>
                </a:lnTo>
                <a:lnTo>
                  <a:pt x="1283" y="0"/>
                </a:lnTo>
                <a:lnTo>
                  <a:pt x="1283" y="0"/>
                </a:lnTo>
                <a:lnTo>
                  <a:pt x="1283" y="0"/>
                </a:lnTo>
                <a:lnTo>
                  <a:pt x="1283" y="0"/>
                </a:lnTo>
                <a:lnTo>
                  <a:pt x="1283" y="0"/>
                </a:lnTo>
                <a:lnTo>
                  <a:pt x="1284" y="0"/>
                </a:lnTo>
                <a:lnTo>
                  <a:pt x="1284" y="0"/>
                </a:lnTo>
                <a:lnTo>
                  <a:pt x="1284" y="0"/>
                </a:lnTo>
                <a:lnTo>
                  <a:pt x="1284" y="39"/>
                </a:lnTo>
                <a:lnTo>
                  <a:pt x="1285" y="39"/>
                </a:lnTo>
                <a:lnTo>
                  <a:pt x="1285" y="39"/>
                </a:lnTo>
                <a:lnTo>
                  <a:pt x="1285" y="39"/>
                </a:lnTo>
                <a:lnTo>
                  <a:pt x="1285" y="39"/>
                </a:lnTo>
                <a:lnTo>
                  <a:pt x="1286" y="39"/>
                </a:lnTo>
                <a:lnTo>
                  <a:pt x="1286" y="39"/>
                </a:lnTo>
                <a:lnTo>
                  <a:pt x="1286" y="39"/>
                </a:lnTo>
                <a:lnTo>
                  <a:pt x="1286" y="39"/>
                </a:lnTo>
                <a:lnTo>
                  <a:pt x="1286" y="39"/>
                </a:lnTo>
                <a:lnTo>
                  <a:pt x="1287" y="39"/>
                </a:lnTo>
                <a:lnTo>
                  <a:pt x="1287" y="39"/>
                </a:lnTo>
                <a:lnTo>
                  <a:pt x="1287" y="39"/>
                </a:lnTo>
                <a:lnTo>
                  <a:pt x="1287" y="39"/>
                </a:lnTo>
                <a:lnTo>
                  <a:pt x="1288" y="39"/>
                </a:lnTo>
                <a:lnTo>
                  <a:pt x="1288" y="39"/>
                </a:lnTo>
                <a:lnTo>
                  <a:pt x="1288" y="39"/>
                </a:lnTo>
                <a:lnTo>
                  <a:pt x="1288" y="39"/>
                </a:lnTo>
                <a:lnTo>
                  <a:pt x="1289" y="39"/>
                </a:lnTo>
                <a:lnTo>
                  <a:pt x="1289" y="39"/>
                </a:lnTo>
                <a:lnTo>
                  <a:pt x="1289" y="39"/>
                </a:lnTo>
                <a:lnTo>
                  <a:pt x="1290" y="39"/>
                </a:lnTo>
                <a:lnTo>
                  <a:pt x="1290" y="39"/>
                </a:lnTo>
                <a:lnTo>
                  <a:pt x="1290" y="39"/>
                </a:lnTo>
                <a:lnTo>
                  <a:pt x="1290" y="39"/>
                </a:lnTo>
                <a:lnTo>
                  <a:pt x="1290" y="39"/>
                </a:lnTo>
                <a:lnTo>
                  <a:pt x="1291" y="39"/>
                </a:lnTo>
                <a:lnTo>
                  <a:pt x="1291" y="39"/>
                </a:lnTo>
                <a:lnTo>
                  <a:pt x="1291" y="39"/>
                </a:lnTo>
                <a:lnTo>
                  <a:pt x="1291" y="39"/>
                </a:lnTo>
                <a:lnTo>
                  <a:pt x="1292" y="39"/>
                </a:lnTo>
                <a:lnTo>
                  <a:pt x="1292" y="39"/>
                </a:lnTo>
                <a:lnTo>
                  <a:pt x="1292" y="39"/>
                </a:lnTo>
                <a:lnTo>
                  <a:pt x="1292" y="39"/>
                </a:lnTo>
                <a:lnTo>
                  <a:pt x="1293" y="39"/>
                </a:lnTo>
                <a:lnTo>
                  <a:pt x="1293" y="39"/>
                </a:lnTo>
                <a:lnTo>
                  <a:pt x="1293" y="39"/>
                </a:lnTo>
                <a:lnTo>
                  <a:pt x="1293" y="39"/>
                </a:lnTo>
                <a:lnTo>
                  <a:pt x="1293" y="39"/>
                </a:lnTo>
                <a:lnTo>
                  <a:pt x="1294" y="39"/>
                </a:lnTo>
                <a:lnTo>
                  <a:pt x="1294" y="39"/>
                </a:lnTo>
                <a:lnTo>
                  <a:pt x="1294" y="39"/>
                </a:lnTo>
                <a:lnTo>
                  <a:pt x="1294" y="39"/>
                </a:lnTo>
                <a:lnTo>
                  <a:pt x="1295" y="39"/>
                </a:lnTo>
                <a:lnTo>
                  <a:pt x="1295" y="39"/>
                </a:lnTo>
                <a:lnTo>
                  <a:pt x="1295" y="39"/>
                </a:lnTo>
                <a:lnTo>
                  <a:pt x="1295" y="39"/>
                </a:lnTo>
                <a:lnTo>
                  <a:pt x="1296" y="39"/>
                </a:lnTo>
                <a:lnTo>
                  <a:pt x="1296" y="39"/>
                </a:lnTo>
                <a:lnTo>
                  <a:pt x="1296" y="39"/>
                </a:lnTo>
                <a:lnTo>
                  <a:pt x="1296" y="39"/>
                </a:lnTo>
                <a:lnTo>
                  <a:pt x="1296" y="39"/>
                </a:lnTo>
                <a:lnTo>
                  <a:pt x="1297" y="39"/>
                </a:lnTo>
                <a:lnTo>
                  <a:pt x="1297" y="39"/>
                </a:lnTo>
                <a:lnTo>
                  <a:pt x="1297" y="39"/>
                </a:lnTo>
                <a:lnTo>
                  <a:pt x="1298" y="39"/>
                </a:lnTo>
                <a:lnTo>
                  <a:pt x="1298" y="39"/>
                </a:lnTo>
                <a:lnTo>
                  <a:pt x="1298" y="39"/>
                </a:lnTo>
                <a:lnTo>
                  <a:pt x="1298" y="39"/>
                </a:lnTo>
                <a:lnTo>
                  <a:pt x="1299" y="39"/>
                </a:lnTo>
                <a:lnTo>
                  <a:pt x="1299" y="39"/>
                </a:lnTo>
                <a:lnTo>
                  <a:pt x="1299" y="39"/>
                </a:lnTo>
                <a:lnTo>
                  <a:pt x="1299" y="39"/>
                </a:lnTo>
                <a:lnTo>
                  <a:pt x="1299" y="39"/>
                </a:lnTo>
                <a:lnTo>
                  <a:pt x="1300" y="39"/>
                </a:lnTo>
                <a:lnTo>
                  <a:pt x="1300" y="39"/>
                </a:lnTo>
                <a:lnTo>
                  <a:pt x="1300" y="39"/>
                </a:lnTo>
                <a:lnTo>
                  <a:pt x="1300" y="39"/>
                </a:lnTo>
                <a:lnTo>
                  <a:pt x="1301" y="39"/>
                </a:lnTo>
                <a:lnTo>
                  <a:pt x="1301" y="39"/>
                </a:lnTo>
                <a:lnTo>
                  <a:pt x="1301" y="39"/>
                </a:lnTo>
                <a:lnTo>
                  <a:pt x="1301" y="39"/>
                </a:lnTo>
                <a:lnTo>
                  <a:pt x="1302" y="39"/>
                </a:lnTo>
                <a:lnTo>
                  <a:pt x="1302" y="39"/>
                </a:lnTo>
                <a:lnTo>
                  <a:pt x="1302" y="39"/>
                </a:lnTo>
                <a:lnTo>
                  <a:pt x="1302" y="39"/>
                </a:lnTo>
                <a:lnTo>
                  <a:pt x="1302" y="39"/>
                </a:lnTo>
                <a:lnTo>
                  <a:pt x="1303" y="39"/>
                </a:lnTo>
                <a:lnTo>
                  <a:pt x="1303" y="39"/>
                </a:lnTo>
                <a:lnTo>
                  <a:pt x="1303" y="39"/>
                </a:lnTo>
                <a:lnTo>
                  <a:pt x="1303" y="39"/>
                </a:lnTo>
                <a:lnTo>
                  <a:pt x="1304" y="39"/>
                </a:lnTo>
                <a:lnTo>
                  <a:pt x="1304" y="39"/>
                </a:lnTo>
                <a:lnTo>
                  <a:pt x="1304" y="39"/>
                </a:lnTo>
                <a:lnTo>
                  <a:pt x="1304" y="39"/>
                </a:lnTo>
                <a:lnTo>
                  <a:pt x="1305" y="39"/>
                </a:lnTo>
                <a:lnTo>
                  <a:pt x="1305" y="39"/>
                </a:lnTo>
                <a:lnTo>
                  <a:pt x="1305" y="39"/>
                </a:lnTo>
                <a:lnTo>
                  <a:pt x="1305" y="39"/>
                </a:lnTo>
                <a:lnTo>
                  <a:pt x="1306" y="39"/>
                </a:lnTo>
                <a:lnTo>
                  <a:pt x="1306" y="39"/>
                </a:lnTo>
                <a:lnTo>
                  <a:pt x="1306" y="39"/>
                </a:lnTo>
                <a:lnTo>
                  <a:pt x="1306" y="39"/>
                </a:lnTo>
                <a:lnTo>
                  <a:pt x="1307" y="39"/>
                </a:lnTo>
                <a:lnTo>
                  <a:pt x="1307" y="39"/>
                </a:lnTo>
                <a:lnTo>
                  <a:pt x="1307" y="39"/>
                </a:lnTo>
                <a:lnTo>
                  <a:pt x="1307" y="39"/>
                </a:lnTo>
                <a:lnTo>
                  <a:pt x="1308" y="39"/>
                </a:lnTo>
                <a:lnTo>
                  <a:pt x="1308" y="39"/>
                </a:lnTo>
                <a:lnTo>
                  <a:pt x="1308" y="39"/>
                </a:lnTo>
                <a:lnTo>
                  <a:pt x="1308" y="39"/>
                </a:lnTo>
                <a:lnTo>
                  <a:pt x="1308" y="39"/>
                </a:lnTo>
                <a:lnTo>
                  <a:pt x="1309" y="39"/>
                </a:lnTo>
                <a:lnTo>
                  <a:pt x="1309" y="39"/>
                </a:lnTo>
                <a:lnTo>
                  <a:pt x="1309" y="39"/>
                </a:lnTo>
                <a:lnTo>
                  <a:pt x="1309" y="39"/>
                </a:lnTo>
                <a:lnTo>
                  <a:pt x="1310" y="39"/>
                </a:lnTo>
                <a:lnTo>
                  <a:pt x="1310" y="39"/>
                </a:lnTo>
                <a:lnTo>
                  <a:pt x="1310" y="39"/>
                </a:lnTo>
                <a:lnTo>
                  <a:pt x="1310" y="39"/>
                </a:lnTo>
                <a:lnTo>
                  <a:pt x="1311" y="39"/>
                </a:lnTo>
                <a:lnTo>
                  <a:pt x="1311" y="39"/>
                </a:lnTo>
                <a:lnTo>
                  <a:pt x="1311" y="39"/>
                </a:lnTo>
                <a:lnTo>
                  <a:pt x="1311" y="39"/>
                </a:lnTo>
                <a:lnTo>
                  <a:pt x="1311" y="39"/>
                </a:lnTo>
                <a:lnTo>
                  <a:pt x="1312" y="39"/>
                </a:lnTo>
                <a:lnTo>
                  <a:pt x="1312" y="39"/>
                </a:lnTo>
                <a:lnTo>
                  <a:pt x="1312" y="39"/>
                </a:lnTo>
                <a:lnTo>
                  <a:pt x="1312" y="39"/>
                </a:lnTo>
                <a:lnTo>
                  <a:pt x="1313" y="39"/>
                </a:lnTo>
                <a:lnTo>
                  <a:pt x="1313" y="39"/>
                </a:lnTo>
                <a:lnTo>
                  <a:pt x="1313" y="39"/>
                </a:lnTo>
                <a:lnTo>
                  <a:pt x="1314" y="39"/>
                </a:lnTo>
                <a:lnTo>
                  <a:pt x="1314" y="39"/>
                </a:lnTo>
                <a:lnTo>
                  <a:pt x="1314" y="39"/>
                </a:lnTo>
                <a:lnTo>
                  <a:pt x="1314" y="39"/>
                </a:lnTo>
                <a:lnTo>
                  <a:pt x="1314" y="39"/>
                </a:lnTo>
                <a:lnTo>
                  <a:pt x="1315" y="39"/>
                </a:lnTo>
                <a:lnTo>
                  <a:pt x="1315" y="39"/>
                </a:lnTo>
                <a:lnTo>
                  <a:pt x="1315" y="39"/>
                </a:lnTo>
                <a:lnTo>
                  <a:pt x="1315" y="39"/>
                </a:lnTo>
                <a:lnTo>
                  <a:pt x="1316" y="39"/>
                </a:lnTo>
                <a:lnTo>
                  <a:pt x="1316" y="39"/>
                </a:lnTo>
                <a:lnTo>
                  <a:pt x="1316" y="39"/>
                </a:lnTo>
                <a:lnTo>
                  <a:pt x="1316" y="39"/>
                </a:lnTo>
                <a:lnTo>
                  <a:pt x="1317" y="39"/>
                </a:lnTo>
                <a:lnTo>
                  <a:pt x="1317" y="39"/>
                </a:lnTo>
                <a:lnTo>
                  <a:pt x="1317" y="39"/>
                </a:lnTo>
                <a:lnTo>
                  <a:pt x="1317" y="39"/>
                </a:lnTo>
                <a:lnTo>
                  <a:pt x="1317" y="39"/>
                </a:lnTo>
                <a:lnTo>
                  <a:pt x="1318" y="39"/>
                </a:lnTo>
                <a:lnTo>
                  <a:pt x="1318" y="39"/>
                </a:lnTo>
                <a:lnTo>
                  <a:pt x="1318" y="39"/>
                </a:lnTo>
                <a:lnTo>
                  <a:pt x="1318" y="39"/>
                </a:lnTo>
                <a:lnTo>
                  <a:pt x="1319" y="39"/>
                </a:lnTo>
                <a:lnTo>
                  <a:pt x="1319" y="39"/>
                </a:lnTo>
                <a:lnTo>
                  <a:pt x="1319" y="39"/>
                </a:lnTo>
                <a:lnTo>
                  <a:pt x="1319" y="39"/>
                </a:lnTo>
                <a:lnTo>
                  <a:pt x="1320" y="39"/>
                </a:lnTo>
                <a:lnTo>
                  <a:pt x="1320" y="39"/>
                </a:lnTo>
                <a:lnTo>
                  <a:pt x="1320" y="39"/>
                </a:lnTo>
                <a:lnTo>
                  <a:pt x="1320" y="39"/>
                </a:lnTo>
                <a:lnTo>
                  <a:pt x="1321" y="39"/>
                </a:lnTo>
                <a:lnTo>
                  <a:pt x="1321" y="39"/>
                </a:lnTo>
                <a:lnTo>
                  <a:pt x="1321" y="39"/>
                </a:lnTo>
                <a:lnTo>
                  <a:pt x="1321" y="39"/>
                </a:lnTo>
                <a:lnTo>
                  <a:pt x="1322" y="39"/>
                </a:lnTo>
                <a:lnTo>
                  <a:pt x="1322" y="39"/>
                </a:lnTo>
                <a:lnTo>
                  <a:pt x="1322" y="39"/>
                </a:lnTo>
                <a:lnTo>
                  <a:pt x="1322" y="39"/>
                </a:lnTo>
                <a:lnTo>
                  <a:pt x="1323" y="39"/>
                </a:lnTo>
                <a:lnTo>
                  <a:pt x="1323" y="39"/>
                </a:lnTo>
                <a:lnTo>
                  <a:pt x="1323" y="39"/>
                </a:lnTo>
                <a:lnTo>
                  <a:pt x="1323" y="39"/>
                </a:lnTo>
                <a:lnTo>
                  <a:pt x="1323" y="39"/>
                </a:lnTo>
                <a:lnTo>
                  <a:pt x="1324" y="39"/>
                </a:lnTo>
                <a:lnTo>
                  <a:pt x="1324" y="39"/>
                </a:lnTo>
                <a:lnTo>
                  <a:pt x="1324" y="39"/>
                </a:lnTo>
                <a:lnTo>
                  <a:pt x="1324" y="39"/>
                </a:lnTo>
                <a:lnTo>
                  <a:pt x="1325" y="39"/>
                </a:lnTo>
                <a:lnTo>
                  <a:pt x="1325" y="39"/>
                </a:lnTo>
                <a:lnTo>
                  <a:pt x="1325" y="39"/>
                </a:lnTo>
                <a:lnTo>
                  <a:pt x="1325" y="39"/>
                </a:lnTo>
                <a:lnTo>
                  <a:pt x="1326" y="39"/>
                </a:lnTo>
                <a:lnTo>
                  <a:pt x="1326" y="39"/>
                </a:lnTo>
                <a:lnTo>
                  <a:pt x="1326" y="39"/>
                </a:lnTo>
                <a:lnTo>
                  <a:pt x="1326" y="39"/>
                </a:lnTo>
                <a:lnTo>
                  <a:pt x="1326" y="39"/>
                </a:lnTo>
                <a:lnTo>
                  <a:pt x="1327" y="39"/>
                </a:lnTo>
                <a:lnTo>
                  <a:pt x="1327" y="39"/>
                </a:lnTo>
                <a:lnTo>
                  <a:pt x="1327" y="39"/>
                </a:lnTo>
                <a:lnTo>
                  <a:pt x="1327" y="39"/>
                </a:lnTo>
                <a:lnTo>
                  <a:pt x="1328" y="39"/>
                </a:lnTo>
                <a:lnTo>
                  <a:pt x="1328" y="39"/>
                </a:lnTo>
                <a:lnTo>
                  <a:pt x="1328" y="39"/>
                </a:lnTo>
                <a:lnTo>
                  <a:pt x="1329" y="39"/>
                </a:lnTo>
                <a:lnTo>
                  <a:pt x="1329" y="39"/>
                </a:lnTo>
                <a:lnTo>
                  <a:pt x="1329" y="39"/>
                </a:lnTo>
                <a:lnTo>
                  <a:pt x="1329" y="39"/>
                </a:lnTo>
                <a:lnTo>
                  <a:pt x="1329" y="39"/>
                </a:lnTo>
                <a:lnTo>
                  <a:pt x="1330" y="39"/>
                </a:lnTo>
                <a:lnTo>
                  <a:pt x="1330" y="39"/>
                </a:lnTo>
                <a:lnTo>
                  <a:pt x="1330" y="39"/>
                </a:lnTo>
                <a:lnTo>
                  <a:pt x="1330" y="39"/>
                </a:lnTo>
                <a:lnTo>
                  <a:pt x="1331" y="39"/>
                </a:lnTo>
                <a:lnTo>
                  <a:pt x="1331" y="39"/>
                </a:lnTo>
                <a:lnTo>
                  <a:pt x="1331" y="39"/>
                </a:lnTo>
                <a:lnTo>
                  <a:pt x="1331" y="39"/>
                </a:lnTo>
                <a:lnTo>
                  <a:pt x="1332" y="39"/>
                </a:lnTo>
                <a:lnTo>
                  <a:pt x="1332" y="39"/>
                </a:lnTo>
                <a:lnTo>
                  <a:pt x="1332" y="39"/>
                </a:lnTo>
                <a:lnTo>
                  <a:pt x="1332" y="39"/>
                </a:lnTo>
                <a:lnTo>
                  <a:pt x="1332" y="39"/>
                </a:lnTo>
                <a:lnTo>
                  <a:pt x="1333" y="39"/>
                </a:lnTo>
                <a:lnTo>
                  <a:pt x="1333" y="39"/>
                </a:lnTo>
                <a:lnTo>
                  <a:pt x="1333" y="39"/>
                </a:lnTo>
                <a:lnTo>
                  <a:pt x="1333" y="39"/>
                </a:lnTo>
                <a:lnTo>
                  <a:pt x="1334" y="39"/>
                </a:lnTo>
                <a:lnTo>
                  <a:pt x="1334" y="39"/>
                </a:lnTo>
                <a:lnTo>
                  <a:pt x="1334" y="39"/>
                </a:lnTo>
                <a:lnTo>
                  <a:pt x="1334" y="39"/>
                </a:lnTo>
                <a:lnTo>
                  <a:pt x="1335" y="39"/>
                </a:lnTo>
                <a:lnTo>
                  <a:pt x="1335" y="39"/>
                </a:lnTo>
                <a:lnTo>
                  <a:pt x="1335" y="39"/>
                </a:lnTo>
                <a:lnTo>
                  <a:pt x="1335" y="39"/>
                </a:lnTo>
                <a:lnTo>
                  <a:pt x="1335" y="39"/>
                </a:lnTo>
                <a:lnTo>
                  <a:pt x="1336" y="39"/>
                </a:lnTo>
                <a:lnTo>
                  <a:pt x="1336" y="39"/>
                </a:lnTo>
                <a:lnTo>
                  <a:pt x="1336" y="39"/>
                </a:lnTo>
                <a:lnTo>
                  <a:pt x="1337" y="39"/>
                </a:lnTo>
                <a:lnTo>
                  <a:pt x="1337" y="39"/>
                </a:lnTo>
                <a:lnTo>
                  <a:pt x="1337" y="39"/>
                </a:lnTo>
                <a:lnTo>
                  <a:pt x="1337" y="39"/>
                </a:lnTo>
                <a:lnTo>
                  <a:pt x="1338" y="39"/>
                </a:lnTo>
                <a:lnTo>
                  <a:pt x="1338" y="39"/>
                </a:lnTo>
                <a:lnTo>
                  <a:pt x="1338" y="39"/>
                </a:lnTo>
                <a:lnTo>
                  <a:pt x="1338" y="39"/>
                </a:lnTo>
                <a:lnTo>
                  <a:pt x="1339" y="39"/>
                </a:lnTo>
                <a:lnTo>
                  <a:pt x="1339" y="39"/>
                </a:lnTo>
                <a:lnTo>
                  <a:pt x="1339" y="39"/>
                </a:lnTo>
                <a:lnTo>
                  <a:pt x="1339" y="39"/>
                </a:lnTo>
                <a:lnTo>
                  <a:pt x="1339" y="39"/>
                </a:lnTo>
                <a:lnTo>
                  <a:pt x="1340" y="39"/>
                </a:lnTo>
                <a:lnTo>
                  <a:pt x="1340" y="39"/>
                </a:lnTo>
                <a:lnTo>
                  <a:pt x="1340" y="39"/>
                </a:lnTo>
                <a:lnTo>
                  <a:pt x="1340" y="39"/>
                </a:lnTo>
                <a:lnTo>
                  <a:pt x="1341" y="39"/>
                </a:lnTo>
                <a:lnTo>
                  <a:pt x="1341" y="39"/>
                </a:lnTo>
                <a:lnTo>
                  <a:pt x="1341" y="39"/>
                </a:lnTo>
                <a:lnTo>
                  <a:pt x="1341" y="39"/>
                </a:lnTo>
                <a:lnTo>
                  <a:pt x="1342" y="39"/>
                </a:lnTo>
                <a:lnTo>
                  <a:pt x="1342" y="39"/>
                </a:lnTo>
                <a:lnTo>
                  <a:pt x="1342" y="39"/>
                </a:lnTo>
                <a:lnTo>
                  <a:pt x="1342" y="39"/>
                </a:lnTo>
                <a:lnTo>
                  <a:pt x="1342" y="39"/>
                </a:lnTo>
                <a:lnTo>
                  <a:pt x="1343" y="39"/>
                </a:lnTo>
                <a:lnTo>
                  <a:pt x="1343" y="39"/>
                </a:lnTo>
                <a:lnTo>
                  <a:pt x="1343" y="39"/>
                </a:lnTo>
                <a:lnTo>
                  <a:pt x="1343" y="39"/>
                </a:lnTo>
                <a:lnTo>
                  <a:pt x="1344" y="39"/>
                </a:lnTo>
                <a:lnTo>
                  <a:pt x="1344" y="39"/>
                </a:lnTo>
                <a:lnTo>
                  <a:pt x="1344" y="39"/>
                </a:lnTo>
                <a:lnTo>
                  <a:pt x="1345" y="39"/>
                </a:lnTo>
                <a:lnTo>
                  <a:pt x="1345" y="39"/>
                </a:lnTo>
                <a:lnTo>
                  <a:pt x="1345" y="39"/>
                </a:lnTo>
                <a:lnTo>
                  <a:pt x="1345" y="39"/>
                </a:lnTo>
                <a:lnTo>
                  <a:pt x="1345" y="39"/>
                </a:lnTo>
                <a:lnTo>
                  <a:pt x="1346" y="39"/>
                </a:lnTo>
                <a:lnTo>
                  <a:pt x="1346" y="39"/>
                </a:lnTo>
                <a:lnTo>
                  <a:pt x="1346" y="39"/>
                </a:lnTo>
                <a:lnTo>
                  <a:pt x="1346" y="39"/>
                </a:lnTo>
                <a:lnTo>
                  <a:pt x="1347" y="39"/>
                </a:lnTo>
                <a:lnTo>
                  <a:pt x="1347" y="39"/>
                </a:lnTo>
                <a:lnTo>
                  <a:pt x="1347" y="39"/>
                </a:lnTo>
                <a:lnTo>
                  <a:pt x="1347" y="39"/>
                </a:lnTo>
                <a:lnTo>
                  <a:pt x="1348" y="39"/>
                </a:lnTo>
                <a:lnTo>
                  <a:pt x="1348" y="39"/>
                </a:lnTo>
                <a:lnTo>
                  <a:pt x="1348" y="39"/>
                </a:lnTo>
                <a:lnTo>
                  <a:pt x="1348" y="39"/>
                </a:lnTo>
                <a:lnTo>
                  <a:pt x="1348" y="39"/>
                </a:lnTo>
                <a:lnTo>
                  <a:pt x="1349" y="39"/>
                </a:lnTo>
                <a:lnTo>
                  <a:pt x="1349" y="39"/>
                </a:lnTo>
                <a:lnTo>
                  <a:pt x="1349" y="39"/>
                </a:lnTo>
                <a:lnTo>
                  <a:pt x="1349" y="39"/>
                </a:lnTo>
                <a:lnTo>
                  <a:pt x="1350" y="39"/>
                </a:lnTo>
                <a:lnTo>
                  <a:pt x="1350" y="39"/>
                </a:lnTo>
                <a:lnTo>
                  <a:pt x="1350" y="39"/>
                </a:lnTo>
                <a:lnTo>
                  <a:pt x="1350" y="39"/>
                </a:lnTo>
                <a:lnTo>
                  <a:pt x="1351" y="39"/>
                </a:lnTo>
                <a:lnTo>
                  <a:pt x="1351" y="39"/>
                </a:lnTo>
                <a:lnTo>
                  <a:pt x="1351" y="39"/>
                </a:lnTo>
                <a:lnTo>
                  <a:pt x="1351" y="39"/>
                </a:lnTo>
                <a:lnTo>
                  <a:pt x="1351" y="39"/>
                </a:lnTo>
                <a:lnTo>
                  <a:pt x="1352" y="39"/>
                </a:lnTo>
                <a:lnTo>
                  <a:pt x="1352" y="39"/>
                </a:lnTo>
                <a:lnTo>
                  <a:pt x="1352" y="39"/>
                </a:lnTo>
                <a:lnTo>
                  <a:pt x="1353" y="39"/>
                </a:lnTo>
                <a:lnTo>
                  <a:pt x="1353" y="39"/>
                </a:lnTo>
                <a:lnTo>
                  <a:pt x="1353" y="39"/>
                </a:lnTo>
                <a:lnTo>
                  <a:pt x="1353" y="39"/>
                </a:lnTo>
                <a:lnTo>
                  <a:pt x="1354" y="39"/>
                </a:lnTo>
                <a:lnTo>
                  <a:pt x="1354" y="39"/>
                </a:lnTo>
                <a:lnTo>
                  <a:pt x="1354" y="39"/>
                </a:lnTo>
                <a:lnTo>
                  <a:pt x="1354" y="39"/>
                </a:lnTo>
                <a:lnTo>
                  <a:pt x="1354" y="39"/>
                </a:lnTo>
                <a:lnTo>
                  <a:pt x="1355" y="39"/>
                </a:lnTo>
                <a:lnTo>
                  <a:pt x="1355" y="39"/>
                </a:lnTo>
                <a:lnTo>
                  <a:pt x="1355" y="39"/>
                </a:lnTo>
                <a:lnTo>
                  <a:pt x="1355" y="39"/>
                </a:lnTo>
                <a:lnTo>
                  <a:pt x="1356" y="39"/>
                </a:lnTo>
                <a:lnTo>
                  <a:pt x="1356" y="39"/>
                </a:lnTo>
                <a:lnTo>
                  <a:pt x="1356" y="39"/>
                </a:lnTo>
                <a:lnTo>
                  <a:pt x="1356" y="39"/>
                </a:lnTo>
                <a:lnTo>
                  <a:pt x="1357" y="39"/>
                </a:lnTo>
                <a:lnTo>
                  <a:pt x="1357" y="39"/>
                </a:lnTo>
                <a:lnTo>
                  <a:pt x="1357" y="39"/>
                </a:lnTo>
                <a:lnTo>
                  <a:pt x="1357" y="39"/>
                </a:lnTo>
                <a:lnTo>
                  <a:pt x="1357" y="39"/>
                </a:lnTo>
                <a:lnTo>
                  <a:pt x="1358" y="39"/>
                </a:lnTo>
                <a:lnTo>
                  <a:pt x="1358" y="39"/>
                </a:lnTo>
                <a:lnTo>
                  <a:pt x="1358" y="39"/>
                </a:lnTo>
                <a:lnTo>
                  <a:pt x="1358" y="39"/>
                </a:lnTo>
                <a:lnTo>
                  <a:pt x="1359" y="39"/>
                </a:lnTo>
                <a:lnTo>
                  <a:pt x="1359" y="39"/>
                </a:lnTo>
                <a:lnTo>
                  <a:pt x="1359" y="39"/>
                </a:lnTo>
                <a:lnTo>
                  <a:pt x="1360" y="39"/>
                </a:lnTo>
                <a:lnTo>
                  <a:pt x="1360" y="39"/>
                </a:lnTo>
                <a:lnTo>
                  <a:pt x="1360" y="39"/>
                </a:lnTo>
                <a:lnTo>
                  <a:pt x="1360" y="39"/>
                </a:lnTo>
                <a:lnTo>
                  <a:pt x="1360" y="39"/>
                </a:lnTo>
                <a:lnTo>
                  <a:pt x="1361" y="39"/>
                </a:lnTo>
                <a:lnTo>
                  <a:pt x="1361" y="39"/>
                </a:lnTo>
                <a:lnTo>
                  <a:pt x="1361" y="39"/>
                </a:lnTo>
                <a:lnTo>
                  <a:pt x="1361" y="39"/>
                </a:lnTo>
                <a:lnTo>
                  <a:pt x="1362" y="39"/>
                </a:lnTo>
                <a:lnTo>
                  <a:pt x="1362" y="39"/>
                </a:lnTo>
                <a:lnTo>
                  <a:pt x="1362" y="39"/>
                </a:lnTo>
                <a:lnTo>
                  <a:pt x="1362" y="39"/>
                </a:lnTo>
                <a:lnTo>
                  <a:pt x="1363" y="39"/>
                </a:lnTo>
                <a:lnTo>
                  <a:pt x="1363" y="39"/>
                </a:lnTo>
                <a:lnTo>
                  <a:pt x="1363" y="39"/>
                </a:lnTo>
                <a:lnTo>
                  <a:pt x="1363" y="39"/>
                </a:lnTo>
                <a:lnTo>
                  <a:pt x="1363" y="39"/>
                </a:lnTo>
                <a:lnTo>
                  <a:pt x="1364" y="39"/>
                </a:lnTo>
                <a:lnTo>
                  <a:pt x="1364" y="39"/>
                </a:lnTo>
                <a:lnTo>
                  <a:pt x="1364" y="39"/>
                </a:lnTo>
                <a:lnTo>
                  <a:pt x="1364" y="39"/>
                </a:lnTo>
                <a:lnTo>
                  <a:pt x="1365" y="39"/>
                </a:lnTo>
                <a:lnTo>
                  <a:pt x="1365" y="39"/>
                </a:lnTo>
                <a:lnTo>
                  <a:pt x="1365" y="39"/>
                </a:lnTo>
                <a:lnTo>
                  <a:pt x="1365" y="39"/>
                </a:lnTo>
                <a:lnTo>
                  <a:pt x="1366" y="39"/>
                </a:lnTo>
                <a:lnTo>
                  <a:pt x="1366" y="39"/>
                </a:lnTo>
                <a:lnTo>
                  <a:pt x="1366" y="39"/>
                </a:lnTo>
                <a:lnTo>
                  <a:pt x="1366" y="39"/>
                </a:lnTo>
                <a:lnTo>
                  <a:pt x="1366" y="39"/>
                </a:lnTo>
                <a:lnTo>
                  <a:pt x="1367" y="39"/>
                </a:lnTo>
                <a:lnTo>
                  <a:pt x="1367" y="39"/>
                </a:lnTo>
                <a:lnTo>
                  <a:pt x="1367" y="39"/>
                </a:lnTo>
                <a:lnTo>
                  <a:pt x="1368" y="39"/>
                </a:lnTo>
                <a:lnTo>
                  <a:pt x="1368" y="39"/>
                </a:lnTo>
                <a:lnTo>
                  <a:pt x="1368" y="39"/>
                </a:lnTo>
                <a:lnTo>
                  <a:pt x="1368" y="39"/>
                </a:lnTo>
                <a:lnTo>
                  <a:pt x="1369" y="39"/>
                </a:lnTo>
                <a:lnTo>
                  <a:pt x="1369" y="39"/>
                </a:lnTo>
                <a:lnTo>
                  <a:pt x="1369" y="39"/>
                </a:lnTo>
                <a:lnTo>
                  <a:pt x="1369" y="39"/>
                </a:lnTo>
                <a:lnTo>
                  <a:pt x="1369" y="39"/>
                </a:lnTo>
                <a:lnTo>
                  <a:pt x="1370" y="39"/>
                </a:lnTo>
                <a:lnTo>
                  <a:pt x="1370" y="39"/>
                </a:lnTo>
                <a:lnTo>
                  <a:pt x="1370" y="39"/>
                </a:lnTo>
                <a:lnTo>
                  <a:pt x="1370" y="39"/>
                </a:lnTo>
                <a:lnTo>
                  <a:pt x="1371" y="39"/>
                </a:lnTo>
                <a:lnTo>
                  <a:pt x="1371" y="39"/>
                </a:lnTo>
                <a:lnTo>
                  <a:pt x="1371" y="39"/>
                </a:lnTo>
                <a:lnTo>
                  <a:pt x="1371" y="39"/>
                </a:lnTo>
                <a:lnTo>
                  <a:pt x="1372" y="39"/>
                </a:lnTo>
                <a:lnTo>
                  <a:pt x="1372" y="39"/>
                </a:lnTo>
                <a:lnTo>
                  <a:pt x="1372" y="39"/>
                </a:lnTo>
                <a:lnTo>
                  <a:pt x="1372" y="39"/>
                </a:lnTo>
                <a:lnTo>
                  <a:pt x="1372" y="39"/>
                </a:lnTo>
                <a:lnTo>
                  <a:pt x="1373" y="39"/>
                </a:lnTo>
                <a:lnTo>
                  <a:pt x="1373" y="39"/>
                </a:lnTo>
                <a:lnTo>
                  <a:pt x="1373" y="39"/>
                </a:lnTo>
                <a:lnTo>
                  <a:pt x="1373" y="39"/>
                </a:lnTo>
                <a:lnTo>
                  <a:pt x="1374" y="39"/>
                </a:lnTo>
                <a:lnTo>
                  <a:pt x="1374" y="39"/>
                </a:lnTo>
                <a:lnTo>
                  <a:pt x="1374" y="39"/>
                </a:lnTo>
                <a:lnTo>
                  <a:pt x="1374" y="39"/>
                </a:lnTo>
                <a:lnTo>
                  <a:pt x="1375" y="39"/>
                </a:lnTo>
                <a:lnTo>
                  <a:pt x="1375" y="39"/>
                </a:lnTo>
                <a:lnTo>
                  <a:pt x="1375" y="39"/>
                </a:lnTo>
                <a:lnTo>
                  <a:pt x="1375" y="39"/>
                </a:lnTo>
                <a:lnTo>
                  <a:pt x="1376" y="39"/>
                </a:lnTo>
                <a:lnTo>
                  <a:pt x="1376" y="39"/>
                </a:lnTo>
                <a:lnTo>
                  <a:pt x="1376" y="39"/>
                </a:lnTo>
                <a:lnTo>
                  <a:pt x="1376" y="39"/>
                </a:lnTo>
                <a:lnTo>
                  <a:pt x="1377" y="39"/>
                </a:lnTo>
                <a:lnTo>
                  <a:pt x="1377" y="39"/>
                </a:lnTo>
                <a:lnTo>
                  <a:pt x="1377" y="39"/>
                </a:lnTo>
                <a:lnTo>
                  <a:pt x="1377" y="39"/>
                </a:lnTo>
                <a:lnTo>
                  <a:pt x="1378" y="39"/>
                </a:lnTo>
                <a:lnTo>
                  <a:pt x="1378" y="39"/>
                </a:lnTo>
                <a:lnTo>
                  <a:pt x="1378" y="39"/>
                </a:lnTo>
                <a:lnTo>
                  <a:pt x="1378" y="39"/>
                </a:lnTo>
                <a:lnTo>
                  <a:pt x="1378" y="39"/>
                </a:lnTo>
                <a:lnTo>
                  <a:pt x="1379" y="39"/>
                </a:lnTo>
                <a:lnTo>
                  <a:pt x="1379" y="39"/>
                </a:lnTo>
                <a:lnTo>
                  <a:pt x="1379" y="39"/>
                </a:lnTo>
                <a:lnTo>
                  <a:pt x="1379" y="39"/>
                </a:lnTo>
                <a:lnTo>
                  <a:pt x="1380" y="39"/>
                </a:lnTo>
                <a:lnTo>
                  <a:pt x="1380" y="39"/>
                </a:lnTo>
                <a:lnTo>
                  <a:pt x="1380" y="39"/>
                </a:lnTo>
                <a:lnTo>
                  <a:pt x="1380" y="39"/>
                </a:lnTo>
                <a:lnTo>
                  <a:pt x="1381" y="39"/>
                </a:lnTo>
                <a:lnTo>
                  <a:pt x="1381" y="39"/>
                </a:lnTo>
                <a:lnTo>
                  <a:pt x="1381" y="39"/>
                </a:lnTo>
                <a:lnTo>
                  <a:pt x="1381" y="39"/>
                </a:lnTo>
                <a:lnTo>
                  <a:pt x="1381" y="39"/>
                </a:lnTo>
                <a:lnTo>
                  <a:pt x="1382" y="39"/>
                </a:lnTo>
                <a:lnTo>
                  <a:pt x="1382" y="39"/>
                </a:lnTo>
                <a:lnTo>
                  <a:pt x="1382" y="39"/>
                </a:lnTo>
                <a:lnTo>
                  <a:pt x="1382" y="39"/>
                </a:lnTo>
                <a:lnTo>
                  <a:pt x="1383" y="39"/>
                </a:lnTo>
                <a:lnTo>
                  <a:pt x="1383" y="39"/>
                </a:lnTo>
                <a:lnTo>
                  <a:pt x="1383" y="39"/>
                </a:lnTo>
                <a:lnTo>
                  <a:pt x="1384" y="39"/>
                </a:lnTo>
                <a:lnTo>
                  <a:pt x="1384" y="39"/>
                </a:lnTo>
                <a:lnTo>
                  <a:pt x="1384" y="39"/>
                </a:lnTo>
                <a:lnTo>
                  <a:pt x="1384" y="39"/>
                </a:lnTo>
                <a:lnTo>
                  <a:pt x="1385" y="39"/>
                </a:lnTo>
                <a:lnTo>
                  <a:pt x="1385" y="39"/>
                </a:lnTo>
                <a:lnTo>
                  <a:pt x="1385" y="39"/>
                </a:lnTo>
                <a:lnTo>
                  <a:pt x="1385" y="39"/>
                </a:lnTo>
                <a:lnTo>
                  <a:pt x="1385" y="39"/>
                </a:lnTo>
                <a:lnTo>
                  <a:pt x="1386" y="39"/>
                </a:lnTo>
                <a:lnTo>
                  <a:pt x="1386" y="39"/>
                </a:lnTo>
                <a:lnTo>
                  <a:pt x="1386" y="39"/>
                </a:lnTo>
                <a:lnTo>
                  <a:pt x="1386" y="39"/>
                </a:lnTo>
                <a:lnTo>
                  <a:pt x="1387" y="39"/>
                </a:lnTo>
                <a:lnTo>
                  <a:pt x="1387" y="39"/>
                </a:lnTo>
                <a:lnTo>
                  <a:pt x="1387" y="39"/>
                </a:lnTo>
                <a:lnTo>
                  <a:pt x="1387" y="39"/>
                </a:lnTo>
                <a:lnTo>
                  <a:pt x="1388" y="39"/>
                </a:lnTo>
                <a:lnTo>
                  <a:pt x="1388" y="39"/>
                </a:lnTo>
                <a:lnTo>
                  <a:pt x="1388" y="39"/>
                </a:lnTo>
                <a:lnTo>
                  <a:pt x="1388" y="39"/>
                </a:lnTo>
                <a:lnTo>
                  <a:pt x="1388" y="39"/>
                </a:lnTo>
                <a:lnTo>
                  <a:pt x="1389" y="39"/>
                </a:lnTo>
                <a:lnTo>
                  <a:pt x="1389" y="39"/>
                </a:lnTo>
                <a:lnTo>
                  <a:pt x="1389" y="39"/>
                </a:lnTo>
                <a:lnTo>
                  <a:pt x="1389" y="39"/>
                </a:lnTo>
                <a:lnTo>
                  <a:pt x="1390" y="39"/>
                </a:lnTo>
                <a:lnTo>
                  <a:pt x="1390" y="39"/>
                </a:lnTo>
                <a:lnTo>
                  <a:pt x="1390" y="39"/>
                </a:lnTo>
                <a:lnTo>
                  <a:pt x="1390" y="39"/>
                </a:lnTo>
                <a:lnTo>
                  <a:pt x="1391" y="39"/>
                </a:lnTo>
                <a:lnTo>
                  <a:pt x="1391" y="39"/>
                </a:lnTo>
                <a:lnTo>
                  <a:pt x="1391" y="39"/>
                </a:lnTo>
                <a:lnTo>
                  <a:pt x="1391" y="39"/>
                </a:lnTo>
                <a:lnTo>
                  <a:pt x="1392" y="39"/>
                </a:lnTo>
                <a:lnTo>
                  <a:pt x="1392" y="39"/>
                </a:lnTo>
                <a:lnTo>
                  <a:pt x="1392" y="39"/>
                </a:lnTo>
                <a:lnTo>
                  <a:pt x="1392" y="39"/>
                </a:lnTo>
                <a:lnTo>
                  <a:pt x="1393" y="39"/>
                </a:lnTo>
                <a:lnTo>
                  <a:pt x="1393" y="39"/>
                </a:lnTo>
                <a:lnTo>
                  <a:pt x="1393" y="39"/>
                </a:lnTo>
                <a:lnTo>
                  <a:pt x="1393" y="39"/>
                </a:lnTo>
                <a:lnTo>
                  <a:pt x="1394" y="39"/>
                </a:lnTo>
                <a:lnTo>
                  <a:pt x="1394" y="39"/>
                </a:lnTo>
                <a:lnTo>
                  <a:pt x="1394" y="39"/>
                </a:lnTo>
                <a:lnTo>
                  <a:pt x="1394" y="39"/>
                </a:lnTo>
                <a:lnTo>
                  <a:pt x="1394" y="39"/>
                </a:lnTo>
                <a:lnTo>
                  <a:pt x="1395" y="39"/>
                </a:lnTo>
                <a:lnTo>
                  <a:pt x="1395" y="39"/>
                </a:lnTo>
                <a:lnTo>
                  <a:pt x="1395" y="39"/>
                </a:lnTo>
                <a:lnTo>
                  <a:pt x="1395" y="39"/>
                </a:lnTo>
                <a:lnTo>
                  <a:pt x="1396" y="39"/>
                </a:lnTo>
                <a:lnTo>
                  <a:pt x="1396" y="39"/>
                </a:lnTo>
                <a:lnTo>
                  <a:pt x="1396" y="39"/>
                </a:lnTo>
                <a:lnTo>
                  <a:pt x="1396" y="39"/>
                </a:lnTo>
                <a:lnTo>
                  <a:pt x="1397" y="39"/>
                </a:lnTo>
                <a:lnTo>
                  <a:pt x="1397" y="39"/>
                </a:lnTo>
                <a:lnTo>
                  <a:pt x="1397" y="39"/>
                </a:lnTo>
                <a:lnTo>
                  <a:pt x="1397" y="39"/>
                </a:lnTo>
                <a:lnTo>
                  <a:pt x="1397" y="39"/>
                </a:lnTo>
                <a:lnTo>
                  <a:pt x="1398" y="39"/>
                </a:lnTo>
                <a:lnTo>
                  <a:pt x="1398" y="39"/>
                </a:lnTo>
                <a:lnTo>
                  <a:pt x="1398" y="39"/>
                </a:lnTo>
                <a:lnTo>
                  <a:pt x="1399" y="39"/>
                </a:lnTo>
                <a:lnTo>
                  <a:pt x="1399" y="39"/>
                </a:lnTo>
                <a:lnTo>
                  <a:pt x="1399" y="39"/>
                </a:lnTo>
                <a:lnTo>
                  <a:pt x="1399" y="39"/>
                </a:lnTo>
                <a:lnTo>
                  <a:pt x="1400" y="39"/>
                </a:lnTo>
                <a:lnTo>
                  <a:pt x="1400" y="39"/>
                </a:lnTo>
                <a:lnTo>
                  <a:pt x="1400" y="39"/>
                </a:lnTo>
                <a:lnTo>
                  <a:pt x="1400" y="39"/>
                </a:lnTo>
                <a:lnTo>
                  <a:pt x="1400" y="39"/>
                </a:lnTo>
                <a:lnTo>
                  <a:pt x="1401" y="39"/>
                </a:lnTo>
                <a:lnTo>
                  <a:pt x="1401" y="39"/>
                </a:lnTo>
                <a:lnTo>
                  <a:pt x="1401" y="39"/>
                </a:lnTo>
                <a:lnTo>
                  <a:pt x="1401" y="39"/>
                </a:lnTo>
                <a:lnTo>
                  <a:pt x="1402" y="39"/>
                </a:lnTo>
                <a:lnTo>
                  <a:pt x="1402" y="39"/>
                </a:lnTo>
                <a:lnTo>
                  <a:pt x="1402" y="39"/>
                </a:lnTo>
                <a:lnTo>
                  <a:pt x="1402" y="39"/>
                </a:lnTo>
                <a:lnTo>
                  <a:pt x="1403" y="39"/>
                </a:lnTo>
                <a:lnTo>
                  <a:pt x="1403" y="39"/>
                </a:lnTo>
                <a:lnTo>
                  <a:pt x="1403" y="39"/>
                </a:lnTo>
                <a:lnTo>
                  <a:pt x="1403" y="39"/>
                </a:lnTo>
                <a:lnTo>
                  <a:pt x="1403" y="39"/>
                </a:lnTo>
                <a:lnTo>
                  <a:pt x="1404" y="39"/>
                </a:lnTo>
                <a:lnTo>
                  <a:pt x="1404" y="39"/>
                </a:lnTo>
                <a:lnTo>
                  <a:pt x="1404" y="39"/>
                </a:lnTo>
                <a:lnTo>
                  <a:pt x="1404" y="39"/>
                </a:lnTo>
                <a:lnTo>
                  <a:pt x="1405" y="39"/>
                </a:lnTo>
                <a:lnTo>
                  <a:pt x="1405" y="39"/>
                </a:lnTo>
                <a:lnTo>
                  <a:pt x="1405" y="39"/>
                </a:lnTo>
                <a:lnTo>
                  <a:pt x="1405" y="39"/>
                </a:lnTo>
                <a:lnTo>
                  <a:pt x="1406" y="39"/>
                </a:lnTo>
                <a:lnTo>
                  <a:pt x="1406" y="39"/>
                </a:lnTo>
                <a:lnTo>
                  <a:pt x="1406" y="39"/>
                </a:lnTo>
                <a:lnTo>
                  <a:pt x="1406" y="39"/>
                </a:lnTo>
                <a:lnTo>
                  <a:pt x="1407" y="39"/>
                </a:lnTo>
                <a:lnTo>
                  <a:pt x="1407" y="39"/>
                </a:lnTo>
                <a:lnTo>
                  <a:pt x="1407" y="39"/>
                </a:lnTo>
                <a:lnTo>
                  <a:pt x="1407" y="39"/>
                </a:lnTo>
                <a:lnTo>
                  <a:pt x="1408" y="39"/>
                </a:lnTo>
                <a:lnTo>
                  <a:pt x="1408" y="39"/>
                </a:lnTo>
                <a:lnTo>
                  <a:pt x="1408" y="39"/>
                </a:lnTo>
                <a:lnTo>
                  <a:pt x="1408" y="39"/>
                </a:lnTo>
                <a:lnTo>
                  <a:pt x="1409" y="39"/>
                </a:lnTo>
                <a:lnTo>
                  <a:pt x="1409" y="39"/>
                </a:lnTo>
                <a:lnTo>
                  <a:pt x="1409" y="39"/>
                </a:lnTo>
                <a:lnTo>
                  <a:pt x="1409" y="39"/>
                </a:lnTo>
                <a:lnTo>
                  <a:pt x="1409" y="39"/>
                </a:lnTo>
                <a:lnTo>
                  <a:pt x="1410" y="39"/>
                </a:lnTo>
                <a:lnTo>
                  <a:pt x="1410" y="39"/>
                </a:lnTo>
                <a:lnTo>
                  <a:pt x="1410" y="39"/>
                </a:lnTo>
                <a:lnTo>
                  <a:pt x="1410" y="39"/>
                </a:lnTo>
                <a:lnTo>
                  <a:pt x="1411" y="39"/>
                </a:lnTo>
                <a:lnTo>
                  <a:pt x="1411" y="39"/>
                </a:lnTo>
                <a:lnTo>
                  <a:pt x="1411" y="39"/>
                </a:lnTo>
                <a:lnTo>
                  <a:pt x="1411" y="39"/>
                </a:lnTo>
                <a:lnTo>
                  <a:pt x="1412" y="39"/>
                </a:lnTo>
                <a:lnTo>
                  <a:pt x="1412" y="39"/>
                </a:lnTo>
                <a:lnTo>
                  <a:pt x="1412" y="39"/>
                </a:lnTo>
                <a:lnTo>
                  <a:pt x="1412" y="39"/>
                </a:lnTo>
                <a:lnTo>
                  <a:pt x="1412" y="39"/>
                </a:lnTo>
                <a:lnTo>
                  <a:pt x="1413" y="39"/>
                </a:lnTo>
                <a:lnTo>
                  <a:pt x="1413" y="39"/>
                </a:lnTo>
                <a:lnTo>
                  <a:pt x="1413" y="39"/>
                </a:lnTo>
                <a:lnTo>
                  <a:pt x="1413" y="39"/>
                </a:lnTo>
                <a:lnTo>
                  <a:pt x="1414" y="39"/>
                </a:lnTo>
                <a:lnTo>
                  <a:pt x="1414" y="39"/>
                </a:lnTo>
                <a:lnTo>
                  <a:pt x="1414" y="39"/>
                </a:lnTo>
                <a:lnTo>
                  <a:pt x="1415" y="39"/>
                </a:lnTo>
                <a:lnTo>
                  <a:pt x="1415" y="39"/>
                </a:lnTo>
                <a:lnTo>
                  <a:pt x="1415" y="39"/>
                </a:lnTo>
                <a:lnTo>
                  <a:pt x="1415" y="39"/>
                </a:lnTo>
                <a:lnTo>
                  <a:pt x="1415" y="39"/>
                </a:lnTo>
                <a:lnTo>
                  <a:pt x="1416" y="39"/>
                </a:lnTo>
                <a:lnTo>
                  <a:pt x="1416" y="39"/>
                </a:lnTo>
                <a:lnTo>
                  <a:pt x="1416" y="39"/>
                </a:lnTo>
                <a:lnTo>
                  <a:pt x="1416" y="39"/>
                </a:lnTo>
                <a:lnTo>
                  <a:pt x="1417" y="39"/>
                </a:lnTo>
                <a:lnTo>
                  <a:pt x="1417" y="39"/>
                </a:lnTo>
                <a:lnTo>
                  <a:pt x="1417" y="39"/>
                </a:lnTo>
                <a:lnTo>
                  <a:pt x="1417" y="39"/>
                </a:lnTo>
                <a:lnTo>
                  <a:pt x="1418" y="39"/>
                </a:lnTo>
                <a:lnTo>
                  <a:pt x="1418" y="39"/>
                </a:lnTo>
                <a:lnTo>
                  <a:pt x="1418" y="39"/>
                </a:lnTo>
                <a:lnTo>
                  <a:pt x="1418" y="39"/>
                </a:lnTo>
                <a:lnTo>
                  <a:pt x="1418" y="39"/>
                </a:lnTo>
                <a:lnTo>
                  <a:pt x="1419" y="39"/>
                </a:lnTo>
                <a:lnTo>
                  <a:pt x="1419" y="39"/>
                </a:lnTo>
                <a:lnTo>
                  <a:pt x="1419" y="39"/>
                </a:lnTo>
                <a:lnTo>
                  <a:pt x="1419" y="39"/>
                </a:lnTo>
                <a:lnTo>
                  <a:pt x="1420" y="39"/>
                </a:lnTo>
                <a:lnTo>
                  <a:pt x="1420" y="39"/>
                </a:lnTo>
                <a:lnTo>
                  <a:pt x="1420" y="39"/>
                </a:lnTo>
                <a:lnTo>
                  <a:pt x="1420" y="39"/>
                </a:lnTo>
                <a:lnTo>
                  <a:pt x="1421" y="39"/>
                </a:lnTo>
                <a:lnTo>
                  <a:pt x="1421" y="39"/>
                </a:lnTo>
                <a:lnTo>
                  <a:pt x="1421" y="39"/>
                </a:lnTo>
                <a:lnTo>
                  <a:pt x="1421" y="39"/>
                </a:lnTo>
                <a:lnTo>
                  <a:pt x="1421" y="39"/>
                </a:lnTo>
                <a:lnTo>
                  <a:pt x="1422" y="39"/>
                </a:lnTo>
                <a:lnTo>
                  <a:pt x="1422" y="39"/>
                </a:lnTo>
                <a:lnTo>
                  <a:pt x="1422" y="39"/>
                </a:lnTo>
                <a:lnTo>
                  <a:pt x="1423" y="39"/>
                </a:lnTo>
                <a:lnTo>
                  <a:pt x="1423" y="39"/>
                </a:lnTo>
                <a:lnTo>
                  <a:pt x="1423" y="39"/>
                </a:lnTo>
                <a:lnTo>
                  <a:pt x="1423" y="39"/>
                </a:lnTo>
                <a:lnTo>
                  <a:pt x="1424" y="39"/>
                </a:lnTo>
                <a:lnTo>
                  <a:pt x="1424" y="39"/>
                </a:lnTo>
                <a:lnTo>
                  <a:pt x="1424" y="39"/>
                </a:lnTo>
                <a:lnTo>
                  <a:pt x="1424" y="39"/>
                </a:lnTo>
                <a:lnTo>
                  <a:pt x="1424" y="39"/>
                </a:lnTo>
                <a:lnTo>
                  <a:pt x="1425" y="39"/>
                </a:lnTo>
                <a:lnTo>
                  <a:pt x="1425" y="39"/>
                </a:lnTo>
                <a:lnTo>
                  <a:pt x="1425" y="39"/>
                </a:lnTo>
                <a:lnTo>
                  <a:pt x="1425" y="39"/>
                </a:lnTo>
                <a:lnTo>
                  <a:pt x="1426" y="39"/>
                </a:lnTo>
                <a:lnTo>
                  <a:pt x="1426" y="39"/>
                </a:lnTo>
                <a:lnTo>
                  <a:pt x="1426" y="39"/>
                </a:lnTo>
                <a:lnTo>
                  <a:pt x="1426" y="39"/>
                </a:lnTo>
                <a:lnTo>
                  <a:pt x="1427" y="39"/>
                </a:lnTo>
                <a:lnTo>
                  <a:pt x="1427" y="39"/>
                </a:lnTo>
                <a:lnTo>
                  <a:pt x="1427" y="39"/>
                </a:lnTo>
                <a:lnTo>
                  <a:pt x="1427" y="39"/>
                </a:lnTo>
                <a:lnTo>
                  <a:pt x="1427" y="39"/>
                </a:lnTo>
                <a:lnTo>
                  <a:pt x="1428" y="39"/>
                </a:lnTo>
                <a:lnTo>
                  <a:pt x="1428" y="39"/>
                </a:lnTo>
                <a:lnTo>
                  <a:pt x="1428" y="39"/>
                </a:lnTo>
                <a:lnTo>
                  <a:pt x="1428" y="39"/>
                </a:lnTo>
                <a:lnTo>
                  <a:pt x="1429" y="39"/>
                </a:lnTo>
                <a:lnTo>
                  <a:pt x="1429" y="39"/>
                </a:lnTo>
                <a:lnTo>
                  <a:pt x="1429" y="39"/>
                </a:lnTo>
                <a:lnTo>
                  <a:pt x="1429" y="39"/>
                </a:lnTo>
                <a:lnTo>
                  <a:pt x="1430" y="39"/>
                </a:lnTo>
                <a:lnTo>
                  <a:pt x="1430" y="39"/>
                </a:lnTo>
                <a:lnTo>
                  <a:pt x="1430" y="39"/>
                </a:lnTo>
                <a:lnTo>
                  <a:pt x="1431" y="39"/>
                </a:lnTo>
                <a:lnTo>
                  <a:pt x="1431" y="39"/>
                </a:lnTo>
                <a:lnTo>
                  <a:pt x="1431" y="39"/>
                </a:lnTo>
                <a:lnTo>
                  <a:pt x="1431" y="39"/>
                </a:lnTo>
                <a:lnTo>
                  <a:pt x="1431" y="39"/>
                </a:lnTo>
                <a:lnTo>
                  <a:pt x="1432" y="39"/>
                </a:lnTo>
                <a:lnTo>
                  <a:pt x="1432" y="39"/>
                </a:lnTo>
                <a:lnTo>
                  <a:pt x="1432" y="39"/>
                </a:lnTo>
                <a:lnTo>
                  <a:pt x="1432" y="39"/>
                </a:lnTo>
                <a:lnTo>
                  <a:pt x="1433" y="39"/>
                </a:lnTo>
                <a:lnTo>
                  <a:pt x="1433" y="39"/>
                </a:lnTo>
                <a:lnTo>
                  <a:pt x="1433" y="39"/>
                </a:lnTo>
                <a:lnTo>
                  <a:pt x="1433" y="39"/>
                </a:lnTo>
                <a:lnTo>
                  <a:pt x="1434" y="39"/>
                </a:lnTo>
                <a:lnTo>
                  <a:pt x="1434" y="39"/>
                </a:lnTo>
                <a:lnTo>
                  <a:pt x="1434" y="39"/>
                </a:lnTo>
                <a:lnTo>
                  <a:pt x="1434" y="39"/>
                </a:lnTo>
                <a:lnTo>
                  <a:pt x="1434" y="39"/>
                </a:lnTo>
                <a:lnTo>
                  <a:pt x="1435" y="39"/>
                </a:lnTo>
                <a:lnTo>
                  <a:pt x="1435" y="0"/>
                </a:lnTo>
                <a:lnTo>
                  <a:pt x="1435" y="0"/>
                </a:lnTo>
                <a:lnTo>
                  <a:pt x="1435" y="0"/>
                </a:lnTo>
                <a:lnTo>
                  <a:pt x="1436" y="39"/>
                </a:lnTo>
                <a:lnTo>
                  <a:pt x="1436" y="39"/>
                </a:lnTo>
                <a:lnTo>
                  <a:pt x="1436" y="39"/>
                </a:lnTo>
                <a:lnTo>
                  <a:pt x="1436" y="39"/>
                </a:lnTo>
                <a:lnTo>
                  <a:pt x="1436" y="39"/>
                </a:lnTo>
                <a:lnTo>
                  <a:pt x="1437" y="39"/>
                </a:lnTo>
                <a:lnTo>
                  <a:pt x="1437" y="39"/>
                </a:lnTo>
                <a:lnTo>
                  <a:pt x="1437" y="39"/>
                </a:lnTo>
                <a:lnTo>
                  <a:pt x="1438" y="39"/>
                </a:lnTo>
                <a:lnTo>
                  <a:pt x="1438" y="39"/>
                </a:lnTo>
                <a:lnTo>
                  <a:pt x="1438" y="39"/>
                </a:lnTo>
                <a:lnTo>
                  <a:pt x="1438" y="39"/>
                </a:lnTo>
                <a:lnTo>
                  <a:pt x="1439" y="39"/>
                </a:lnTo>
                <a:lnTo>
                  <a:pt x="1439" y="39"/>
                </a:lnTo>
                <a:lnTo>
                  <a:pt x="1439" y="39"/>
                </a:lnTo>
                <a:lnTo>
                  <a:pt x="1439" y="39"/>
                </a:lnTo>
                <a:lnTo>
                  <a:pt x="1440" y="39"/>
                </a:lnTo>
                <a:lnTo>
                  <a:pt x="1440" y="39"/>
                </a:lnTo>
                <a:lnTo>
                  <a:pt x="1440" y="39"/>
                </a:lnTo>
                <a:lnTo>
                  <a:pt x="1440" y="39"/>
                </a:lnTo>
                <a:lnTo>
                  <a:pt x="1440" y="39"/>
                </a:lnTo>
                <a:lnTo>
                  <a:pt x="1441" y="39"/>
                </a:lnTo>
                <a:lnTo>
                  <a:pt x="1441" y="39"/>
                </a:lnTo>
                <a:lnTo>
                  <a:pt x="1441" y="39"/>
                </a:lnTo>
                <a:lnTo>
                  <a:pt x="1441" y="39"/>
                </a:lnTo>
                <a:lnTo>
                  <a:pt x="1442" y="39"/>
                </a:lnTo>
                <a:lnTo>
                  <a:pt x="1442" y="39"/>
                </a:lnTo>
                <a:lnTo>
                  <a:pt x="1442" y="39"/>
                </a:lnTo>
                <a:lnTo>
                  <a:pt x="1442" y="39"/>
                </a:lnTo>
                <a:lnTo>
                  <a:pt x="1443" y="39"/>
                </a:lnTo>
                <a:lnTo>
                  <a:pt x="1443" y="39"/>
                </a:lnTo>
                <a:lnTo>
                  <a:pt x="1443" y="39"/>
                </a:lnTo>
                <a:lnTo>
                  <a:pt x="1443" y="39"/>
                </a:lnTo>
                <a:lnTo>
                  <a:pt x="1443" y="39"/>
                </a:lnTo>
                <a:lnTo>
                  <a:pt x="1444" y="39"/>
                </a:lnTo>
                <a:lnTo>
                  <a:pt x="1444" y="39"/>
                </a:lnTo>
                <a:lnTo>
                  <a:pt x="1444" y="39"/>
                </a:lnTo>
                <a:lnTo>
                  <a:pt x="1444" y="39"/>
                </a:lnTo>
                <a:lnTo>
                  <a:pt x="1445" y="39"/>
                </a:lnTo>
                <a:lnTo>
                  <a:pt x="1445" y="39"/>
                </a:lnTo>
                <a:lnTo>
                  <a:pt x="1445" y="39"/>
                </a:lnTo>
                <a:lnTo>
                  <a:pt x="1446" y="39"/>
                </a:lnTo>
                <a:lnTo>
                  <a:pt x="1446" y="39"/>
                </a:lnTo>
                <a:lnTo>
                  <a:pt x="1446" y="39"/>
                </a:lnTo>
                <a:lnTo>
                  <a:pt x="1446" y="39"/>
                </a:lnTo>
                <a:lnTo>
                  <a:pt x="1446" y="39"/>
                </a:lnTo>
                <a:lnTo>
                  <a:pt x="1447" y="39"/>
                </a:lnTo>
                <a:lnTo>
                  <a:pt x="1447" y="39"/>
                </a:lnTo>
                <a:lnTo>
                  <a:pt x="1447" y="39"/>
                </a:lnTo>
                <a:lnTo>
                  <a:pt x="1447" y="39"/>
                </a:lnTo>
                <a:lnTo>
                  <a:pt x="1448" y="39"/>
                </a:lnTo>
                <a:lnTo>
                  <a:pt x="1448" y="39"/>
                </a:lnTo>
                <a:lnTo>
                  <a:pt x="1448" y="39"/>
                </a:lnTo>
                <a:lnTo>
                  <a:pt x="1448" y="39"/>
                </a:lnTo>
                <a:lnTo>
                  <a:pt x="1449" y="39"/>
                </a:lnTo>
                <a:lnTo>
                  <a:pt x="1449" y="39"/>
                </a:lnTo>
                <a:lnTo>
                  <a:pt x="1449" y="39"/>
                </a:lnTo>
                <a:lnTo>
                  <a:pt x="1449" y="39"/>
                </a:lnTo>
                <a:lnTo>
                  <a:pt x="1449" y="39"/>
                </a:lnTo>
                <a:lnTo>
                  <a:pt x="1450" y="39"/>
                </a:lnTo>
                <a:lnTo>
                  <a:pt x="1450" y="39"/>
                </a:lnTo>
                <a:lnTo>
                  <a:pt x="1450" y="39"/>
                </a:lnTo>
                <a:lnTo>
                  <a:pt x="1450" y="39"/>
                </a:lnTo>
                <a:lnTo>
                  <a:pt x="1451" y="39"/>
                </a:lnTo>
                <a:lnTo>
                  <a:pt x="1451" y="39"/>
                </a:lnTo>
                <a:lnTo>
                  <a:pt x="1451" y="39"/>
                </a:lnTo>
                <a:lnTo>
                  <a:pt x="1451" y="39"/>
                </a:lnTo>
                <a:lnTo>
                  <a:pt x="1452" y="39"/>
                </a:lnTo>
                <a:lnTo>
                  <a:pt x="1452" y="39"/>
                </a:lnTo>
                <a:lnTo>
                  <a:pt x="1452" y="39"/>
                </a:lnTo>
                <a:lnTo>
                  <a:pt x="1452" y="39"/>
                </a:lnTo>
                <a:lnTo>
                  <a:pt x="1452" y="39"/>
                </a:lnTo>
                <a:lnTo>
                  <a:pt x="1453" y="39"/>
                </a:lnTo>
                <a:lnTo>
                  <a:pt x="1453" y="39"/>
                </a:lnTo>
                <a:lnTo>
                  <a:pt x="1453" y="39"/>
                </a:lnTo>
                <a:lnTo>
                  <a:pt x="1454" y="39"/>
                </a:lnTo>
                <a:lnTo>
                  <a:pt x="1454" y="39"/>
                </a:lnTo>
                <a:lnTo>
                  <a:pt x="1454" y="39"/>
                </a:lnTo>
                <a:lnTo>
                  <a:pt x="1454" y="39"/>
                </a:lnTo>
                <a:lnTo>
                  <a:pt x="1455" y="39"/>
                </a:lnTo>
                <a:lnTo>
                  <a:pt x="1455" y="39"/>
                </a:lnTo>
                <a:lnTo>
                  <a:pt x="1455" y="39"/>
                </a:lnTo>
                <a:lnTo>
                  <a:pt x="1455" y="39"/>
                </a:lnTo>
                <a:lnTo>
                  <a:pt x="1455" y="39"/>
                </a:lnTo>
                <a:lnTo>
                  <a:pt x="1456" y="39"/>
                </a:lnTo>
                <a:lnTo>
                  <a:pt x="1456" y="39"/>
                </a:lnTo>
                <a:lnTo>
                  <a:pt x="1456" y="39"/>
                </a:lnTo>
                <a:lnTo>
                  <a:pt x="1456" y="39"/>
                </a:lnTo>
                <a:lnTo>
                  <a:pt x="1457" y="39"/>
                </a:lnTo>
                <a:lnTo>
                  <a:pt x="1457" y="39"/>
                </a:lnTo>
                <a:lnTo>
                  <a:pt x="1457" y="39"/>
                </a:lnTo>
                <a:lnTo>
                  <a:pt x="1457" y="39"/>
                </a:lnTo>
                <a:lnTo>
                  <a:pt x="1458" y="39"/>
                </a:lnTo>
                <a:lnTo>
                  <a:pt x="1458" y="39"/>
                </a:lnTo>
                <a:lnTo>
                  <a:pt x="1458" y="39"/>
                </a:lnTo>
                <a:lnTo>
                  <a:pt x="1458" y="39"/>
                </a:lnTo>
                <a:lnTo>
                  <a:pt x="1458" y="39"/>
                </a:lnTo>
                <a:lnTo>
                  <a:pt x="1459" y="39"/>
                </a:lnTo>
                <a:lnTo>
                  <a:pt x="1459" y="39"/>
                </a:lnTo>
                <a:lnTo>
                  <a:pt x="1459" y="39"/>
                </a:lnTo>
                <a:lnTo>
                  <a:pt x="1459" y="39"/>
                </a:lnTo>
                <a:lnTo>
                  <a:pt x="1460" y="39"/>
                </a:lnTo>
                <a:lnTo>
                  <a:pt x="1460" y="39"/>
                </a:lnTo>
                <a:lnTo>
                  <a:pt x="1460" y="39"/>
                </a:lnTo>
                <a:lnTo>
                  <a:pt x="1460" y="39"/>
                </a:lnTo>
                <a:lnTo>
                  <a:pt x="1461" y="39"/>
                </a:lnTo>
                <a:lnTo>
                  <a:pt x="1461" y="39"/>
                </a:lnTo>
                <a:lnTo>
                  <a:pt x="1461" y="39"/>
                </a:lnTo>
                <a:lnTo>
                  <a:pt x="1461" y="39"/>
                </a:lnTo>
                <a:lnTo>
                  <a:pt x="1462" y="39"/>
                </a:lnTo>
                <a:lnTo>
                  <a:pt x="1462" y="39"/>
                </a:lnTo>
                <a:lnTo>
                  <a:pt x="1462" y="39"/>
                </a:lnTo>
                <a:lnTo>
                  <a:pt x="1462" y="39"/>
                </a:lnTo>
                <a:lnTo>
                  <a:pt x="1463" y="39"/>
                </a:lnTo>
                <a:lnTo>
                  <a:pt x="1463" y="39"/>
                </a:lnTo>
                <a:lnTo>
                  <a:pt x="1463" y="39"/>
                </a:lnTo>
                <a:lnTo>
                  <a:pt x="1463" y="39"/>
                </a:lnTo>
                <a:lnTo>
                  <a:pt x="1464" y="39"/>
                </a:lnTo>
                <a:lnTo>
                  <a:pt x="1464" y="39"/>
                </a:lnTo>
                <a:lnTo>
                  <a:pt x="1464" y="39"/>
                </a:lnTo>
                <a:lnTo>
                  <a:pt x="1464" y="39"/>
                </a:lnTo>
                <a:lnTo>
                  <a:pt x="1464" y="39"/>
                </a:lnTo>
                <a:lnTo>
                  <a:pt x="1465" y="39"/>
                </a:lnTo>
                <a:lnTo>
                  <a:pt x="1465" y="39"/>
                </a:lnTo>
                <a:lnTo>
                  <a:pt x="1465" y="39"/>
                </a:lnTo>
                <a:lnTo>
                  <a:pt x="1465" y="39"/>
                </a:lnTo>
                <a:lnTo>
                  <a:pt x="1466" y="39"/>
                </a:lnTo>
                <a:lnTo>
                  <a:pt x="1466" y="39"/>
                </a:lnTo>
                <a:lnTo>
                  <a:pt x="1466" y="39"/>
                </a:lnTo>
                <a:lnTo>
                  <a:pt x="1466" y="39"/>
                </a:lnTo>
                <a:lnTo>
                  <a:pt x="1467" y="39"/>
                </a:lnTo>
                <a:lnTo>
                  <a:pt x="1467" y="39"/>
                </a:lnTo>
                <a:lnTo>
                  <a:pt x="1467" y="39"/>
                </a:lnTo>
                <a:lnTo>
                  <a:pt x="1467" y="39"/>
                </a:lnTo>
                <a:lnTo>
                  <a:pt x="1467" y="39"/>
                </a:lnTo>
                <a:lnTo>
                  <a:pt x="1468" y="39"/>
                </a:lnTo>
                <a:lnTo>
                  <a:pt x="1468" y="39"/>
                </a:lnTo>
                <a:lnTo>
                  <a:pt x="1468" y="39"/>
                </a:lnTo>
                <a:lnTo>
                  <a:pt x="1468" y="39"/>
                </a:lnTo>
                <a:lnTo>
                  <a:pt x="1469" y="39"/>
                </a:lnTo>
                <a:lnTo>
                  <a:pt x="1469" y="39"/>
                </a:lnTo>
                <a:lnTo>
                  <a:pt x="1469" y="39"/>
                </a:lnTo>
                <a:lnTo>
                  <a:pt x="1470" y="39"/>
                </a:lnTo>
                <a:lnTo>
                  <a:pt x="1470" y="39"/>
                </a:lnTo>
                <a:lnTo>
                  <a:pt x="1470" y="39"/>
                </a:lnTo>
                <a:lnTo>
                  <a:pt x="1470" y="39"/>
                </a:lnTo>
                <a:lnTo>
                  <a:pt x="1470" y="39"/>
                </a:lnTo>
                <a:lnTo>
                  <a:pt x="1471" y="39"/>
                </a:lnTo>
                <a:lnTo>
                  <a:pt x="1471" y="39"/>
                </a:lnTo>
                <a:lnTo>
                  <a:pt x="1471" y="39"/>
                </a:lnTo>
                <a:lnTo>
                  <a:pt x="1471" y="39"/>
                </a:lnTo>
                <a:lnTo>
                  <a:pt x="1472" y="39"/>
                </a:lnTo>
                <a:lnTo>
                  <a:pt x="1472" y="39"/>
                </a:lnTo>
                <a:lnTo>
                  <a:pt x="1472" y="39"/>
                </a:lnTo>
                <a:lnTo>
                  <a:pt x="1472" y="39"/>
                </a:lnTo>
                <a:lnTo>
                  <a:pt x="1473" y="39"/>
                </a:lnTo>
                <a:lnTo>
                  <a:pt x="1473" y="39"/>
                </a:lnTo>
                <a:lnTo>
                  <a:pt x="1473" y="39"/>
                </a:lnTo>
                <a:lnTo>
                  <a:pt x="1473" y="39"/>
                </a:lnTo>
                <a:lnTo>
                  <a:pt x="1473" y="39"/>
                </a:lnTo>
                <a:lnTo>
                  <a:pt x="1474" y="39"/>
                </a:lnTo>
                <a:lnTo>
                  <a:pt x="1474" y="39"/>
                </a:lnTo>
                <a:lnTo>
                  <a:pt x="1474" y="39"/>
                </a:lnTo>
                <a:lnTo>
                  <a:pt x="1474" y="39"/>
                </a:lnTo>
                <a:lnTo>
                  <a:pt x="1475" y="39"/>
                </a:lnTo>
                <a:lnTo>
                  <a:pt x="1475" y="39"/>
                </a:lnTo>
                <a:lnTo>
                  <a:pt x="1475" y="39"/>
                </a:lnTo>
                <a:lnTo>
                  <a:pt x="1475" y="39"/>
                </a:lnTo>
                <a:lnTo>
                  <a:pt x="1476" y="39"/>
                </a:lnTo>
                <a:lnTo>
                  <a:pt x="1476" y="39"/>
                </a:lnTo>
                <a:lnTo>
                  <a:pt x="1476" y="39"/>
                </a:lnTo>
                <a:lnTo>
                  <a:pt x="1477" y="39"/>
                </a:lnTo>
                <a:lnTo>
                  <a:pt x="1477" y="39"/>
                </a:lnTo>
                <a:lnTo>
                  <a:pt x="1477" y="39"/>
                </a:lnTo>
                <a:lnTo>
                  <a:pt x="1477" y="39"/>
                </a:lnTo>
                <a:lnTo>
                  <a:pt x="1477" y="39"/>
                </a:lnTo>
                <a:lnTo>
                  <a:pt x="1478" y="39"/>
                </a:lnTo>
                <a:lnTo>
                  <a:pt x="1478" y="39"/>
                </a:lnTo>
                <a:lnTo>
                  <a:pt x="1478" y="39"/>
                </a:lnTo>
                <a:lnTo>
                  <a:pt x="1478" y="39"/>
                </a:lnTo>
                <a:lnTo>
                  <a:pt x="1479" y="39"/>
                </a:lnTo>
                <a:lnTo>
                  <a:pt x="1479" y="39"/>
                </a:lnTo>
                <a:lnTo>
                  <a:pt x="1479" y="39"/>
                </a:lnTo>
                <a:lnTo>
                  <a:pt x="1479" y="39"/>
                </a:lnTo>
                <a:lnTo>
                  <a:pt x="1480" y="39"/>
                </a:lnTo>
                <a:lnTo>
                  <a:pt x="1480" y="39"/>
                </a:lnTo>
                <a:lnTo>
                  <a:pt x="1480" y="39"/>
                </a:lnTo>
                <a:lnTo>
                  <a:pt x="1480" y="39"/>
                </a:lnTo>
                <a:lnTo>
                  <a:pt x="1480" y="39"/>
                </a:lnTo>
                <a:lnTo>
                  <a:pt x="1481" y="39"/>
                </a:lnTo>
                <a:lnTo>
                  <a:pt x="1481" y="39"/>
                </a:lnTo>
                <a:lnTo>
                  <a:pt x="1481" y="39"/>
                </a:lnTo>
                <a:lnTo>
                  <a:pt x="1481" y="39"/>
                </a:lnTo>
                <a:lnTo>
                  <a:pt x="1482" y="39"/>
                </a:lnTo>
                <a:lnTo>
                  <a:pt x="1482" y="39"/>
                </a:lnTo>
                <a:lnTo>
                  <a:pt x="1482" y="39"/>
                </a:lnTo>
                <a:lnTo>
                  <a:pt x="1482" y="39"/>
                </a:lnTo>
                <a:lnTo>
                  <a:pt x="1482" y="39"/>
                </a:lnTo>
                <a:lnTo>
                  <a:pt x="1483" y="39"/>
                </a:lnTo>
                <a:lnTo>
                  <a:pt x="1483" y="39"/>
                </a:lnTo>
                <a:lnTo>
                  <a:pt x="1483" y="39"/>
                </a:lnTo>
                <a:lnTo>
                  <a:pt x="1483" y="39"/>
                </a:lnTo>
                <a:lnTo>
                  <a:pt x="1484" y="39"/>
                </a:lnTo>
                <a:lnTo>
                  <a:pt x="1484" y="39"/>
                </a:lnTo>
                <a:lnTo>
                  <a:pt x="1484" y="39"/>
                </a:lnTo>
                <a:lnTo>
                  <a:pt x="1485" y="39"/>
                </a:lnTo>
                <a:lnTo>
                  <a:pt x="1485" y="39"/>
                </a:lnTo>
                <a:lnTo>
                  <a:pt x="1485" y="39"/>
                </a:lnTo>
                <a:lnTo>
                  <a:pt x="1485" y="39"/>
                </a:lnTo>
                <a:lnTo>
                  <a:pt x="1486" y="39"/>
                </a:lnTo>
                <a:lnTo>
                  <a:pt x="1486" y="39"/>
                </a:lnTo>
                <a:lnTo>
                  <a:pt x="1486" y="39"/>
                </a:lnTo>
                <a:lnTo>
                  <a:pt x="1486" y="39"/>
                </a:lnTo>
                <a:lnTo>
                  <a:pt x="1486" y="39"/>
                </a:lnTo>
                <a:lnTo>
                  <a:pt x="1487" y="39"/>
                </a:lnTo>
                <a:lnTo>
                  <a:pt x="1487" y="39"/>
                </a:lnTo>
                <a:lnTo>
                  <a:pt x="1487" y="39"/>
                </a:lnTo>
                <a:lnTo>
                  <a:pt x="1487" y="39"/>
                </a:lnTo>
                <a:lnTo>
                  <a:pt x="1488" y="39"/>
                </a:lnTo>
                <a:lnTo>
                  <a:pt x="1488" y="39"/>
                </a:lnTo>
                <a:lnTo>
                  <a:pt x="1488" y="39"/>
                </a:lnTo>
                <a:lnTo>
                  <a:pt x="1488" y="39"/>
                </a:lnTo>
                <a:lnTo>
                  <a:pt x="1489" y="39"/>
                </a:lnTo>
                <a:lnTo>
                  <a:pt x="1489" y="39"/>
                </a:lnTo>
                <a:lnTo>
                  <a:pt x="1489" y="39"/>
                </a:lnTo>
                <a:lnTo>
                  <a:pt x="1489" y="39"/>
                </a:lnTo>
                <a:lnTo>
                  <a:pt x="1489" y="39"/>
                </a:lnTo>
                <a:lnTo>
                  <a:pt x="1490" y="39"/>
                </a:lnTo>
                <a:lnTo>
                  <a:pt x="1490" y="39"/>
                </a:lnTo>
                <a:lnTo>
                  <a:pt x="1490" y="39"/>
                </a:lnTo>
                <a:lnTo>
                  <a:pt x="1490" y="39"/>
                </a:lnTo>
                <a:lnTo>
                  <a:pt x="1491" y="39"/>
                </a:lnTo>
                <a:lnTo>
                  <a:pt x="1491" y="39"/>
                </a:lnTo>
                <a:lnTo>
                  <a:pt x="1491" y="39"/>
                </a:lnTo>
                <a:lnTo>
                  <a:pt x="1491" y="39"/>
                </a:lnTo>
                <a:lnTo>
                  <a:pt x="1492" y="39"/>
                </a:lnTo>
                <a:lnTo>
                  <a:pt x="1492" y="39"/>
                </a:lnTo>
                <a:lnTo>
                  <a:pt x="1492" y="39"/>
                </a:lnTo>
                <a:lnTo>
                  <a:pt x="1492" y="39"/>
                </a:lnTo>
                <a:lnTo>
                  <a:pt x="1493" y="39"/>
                </a:lnTo>
                <a:lnTo>
                  <a:pt x="1493" y="39"/>
                </a:lnTo>
                <a:lnTo>
                  <a:pt x="1493" y="39"/>
                </a:lnTo>
                <a:lnTo>
                  <a:pt x="1493" y="39"/>
                </a:lnTo>
                <a:lnTo>
                  <a:pt x="1494" y="39"/>
                </a:lnTo>
                <a:lnTo>
                  <a:pt x="1494" y="39"/>
                </a:lnTo>
                <a:lnTo>
                  <a:pt x="1494" y="39"/>
                </a:lnTo>
                <a:lnTo>
                  <a:pt x="1494" y="39"/>
                </a:lnTo>
                <a:lnTo>
                  <a:pt x="1495" y="39"/>
                </a:lnTo>
                <a:lnTo>
                  <a:pt x="1495" y="39"/>
                </a:lnTo>
                <a:lnTo>
                  <a:pt x="1495" y="39"/>
                </a:lnTo>
                <a:lnTo>
                  <a:pt x="1495" y="39"/>
                </a:lnTo>
                <a:lnTo>
                  <a:pt x="1495" y="39"/>
                </a:lnTo>
                <a:lnTo>
                  <a:pt x="1496" y="39"/>
                </a:lnTo>
                <a:lnTo>
                  <a:pt x="1496" y="39"/>
                </a:lnTo>
                <a:lnTo>
                  <a:pt x="1496" y="39"/>
                </a:lnTo>
                <a:lnTo>
                  <a:pt x="1496" y="39"/>
                </a:lnTo>
                <a:lnTo>
                  <a:pt x="1497" y="39"/>
                </a:lnTo>
                <a:lnTo>
                  <a:pt x="1497" y="39"/>
                </a:lnTo>
                <a:lnTo>
                  <a:pt x="1497" y="39"/>
                </a:lnTo>
                <a:lnTo>
                  <a:pt x="1497" y="39"/>
                </a:lnTo>
                <a:lnTo>
                  <a:pt x="1498" y="39"/>
                </a:lnTo>
                <a:lnTo>
                  <a:pt x="1498" y="39"/>
                </a:lnTo>
                <a:lnTo>
                  <a:pt x="1498" y="39"/>
                </a:lnTo>
                <a:lnTo>
                  <a:pt x="1498" y="39"/>
                </a:lnTo>
                <a:lnTo>
                  <a:pt x="1498" y="39"/>
                </a:lnTo>
                <a:lnTo>
                  <a:pt x="1499" y="39"/>
                </a:lnTo>
                <a:lnTo>
                  <a:pt x="1499" y="39"/>
                </a:lnTo>
                <a:lnTo>
                  <a:pt x="1499" y="39"/>
                </a:lnTo>
                <a:lnTo>
                  <a:pt x="1499" y="39"/>
                </a:lnTo>
                <a:lnTo>
                  <a:pt x="1500" y="39"/>
                </a:lnTo>
                <a:lnTo>
                  <a:pt x="1500" y="39"/>
                </a:lnTo>
                <a:lnTo>
                  <a:pt x="1500" y="39"/>
                </a:lnTo>
                <a:lnTo>
                  <a:pt x="1501" y="39"/>
                </a:lnTo>
                <a:lnTo>
                  <a:pt x="1501" y="39"/>
                </a:lnTo>
                <a:lnTo>
                  <a:pt x="1501" y="39"/>
                </a:lnTo>
                <a:lnTo>
                  <a:pt x="1501" y="39"/>
                </a:lnTo>
                <a:lnTo>
                  <a:pt x="1501" y="39"/>
                </a:lnTo>
                <a:lnTo>
                  <a:pt x="1502" y="39"/>
                </a:lnTo>
                <a:lnTo>
                  <a:pt x="1502" y="39"/>
                </a:lnTo>
                <a:lnTo>
                  <a:pt x="1502" y="39"/>
                </a:lnTo>
                <a:lnTo>
                  <a:pt x="1502" y="39"/>
                </a:lnTo>
                <a:lnTo>
                  <a:pt x="1503" y="39"/>
                </a:lnTo>
                <a:lnTo>
                  <a:pt x="1503" y="39"/>
                </a:lnTo>
                <a:lnTo>
                  <a:pt x="1503" y="39"/>
                </a:lnTo>
                <a:lnTo>
                  <a:pt x="1503" y="39"/>
                </a:lnTo>
                <a:lnTo>
                  <a:pt x="1504" y="39"/>
                </a:lnTo>
                <a:lnTo>
                  <a:pt x="1504" y="39"/>
                </a:lnTo>
                <a:lnTo>
                  <a:pt x="1504" y="39"/>
                </a:lnTo>
                <a:lnTo>
                  <a:pt x="1504" y="39"/>
                </a:lnTo>
                <a:lnTo>
                  <a:pt x="1504" y="39"/>
                </a:lnTo>
                <a:lnTo>
                  <a:pt x="1505" y="39"/>
                </a:lnTo>
                <a:lnTo>
                  <a:pt x="1505" y="39"/>
                </a:lnTo>
                <a:lnTo>
                  <a:pt x="1505" y="39"/>
                </a:lnTo>
                <a:lnTo>
                  <a:pt x="1505" y="39"/>
                </a:lnTo>
                <a:lnTo>
                  <a:pt x="1506" y="39"/>
                </a:lnTo>
                <a:lnTo>
                  <a:pt x="1506" y="39"/>
                </a:lnTo>
                <a:lnTo>
                  <a:pt x="1506" y="39"/>
                </a:lnTo>
                <a:lnTo>
                  <a:pt x="1506" y="39"/>
                </a:lnTo>
                <a:lnTo>
                  <a:pt x="1507" y="39"/>
                </a:lnTo>
                <a:lnTo>
                  <a:pt x="1507" y="39"/>
                </a:lnTo>
                <a:lnTo>
                  <a:pt x="1507" y="39"/>
                </a:lnTo>
                <a:lnTo>
                  <a:pt x="1507" y="39"/>
                </a:lnTo>
                <a:lnTo>
                  <a:pt x="1507" y="39"/>
                </a:lnTo>
                <a:lnTo>
                  <a:pt x="1508" y="39"/>
                </a:lnTo>
                <a:lnTo>
                  <a:pt x="1508" y="39"/>
                </a:lnTo>
                <a:lnTo>
                  <a:pt x="1508" y="39"/>
                </a:lnTo>
                <a:lnTo>
                  <a:pt x="1509" y="39"/>
                </a:lnTo>
                <a:lnTo>
                  <a:pt x="1509" y="39"/>
                </a:lnTo>
                <a:lnTo>
                  <a:pt x="1509" y="39"/>
                </a:lnTo>
                <a:lnTo>
                  <a:pt x="1509" y="39"/>
                </a:lnTo>
                <a:lnTo>
                  <a:pt x="1510" y="39"/>
                </a:lnTo>
                <a:lnTo>
                  <a:pt x="1510" y="39"/>
                </a:lnTo>
                <a:lnTo>
                  <a:pt x="1510" y="39"/>
                </a:lnTo>
                <a:lnTo>
                  <a:pt x="1510" y="39"/>
                </a:lnTo>
                <a:lnTo>
                  <a:pt x="1510" y="39"/>
                </a:lnTo>
                <a:lnTo>
                  <a:pt x="1511" y="39"/>
                </a:lnTo>
                <a:lnTo>
                  <a:pt x="1511" y="39"/>
                </a:lnTo>
                <a:lnTo>
                  <a:pt x="1511" y="39"/>
                </a:lnTo>
                <a:lnTo>
                  <a:pt x="1511" y="39"/>
                </a:lnTo>
                <a:lnTo>
                  <a:pt x="1512" y="39"/>
                </a:lnTo>
                <a:lnTo>
                  <a:pt x="1512" y="39"/>
                </a:lnTo>
                <a:lnTo>
                  <a:pt x="1512" y="39"/>
                </a:lnTo>
                <a:lnTo>
                  <a:pt x="1512" y="39"/>
                </a:lnTo>
                <a:lnTo>
                  <a:pt x="1513" y="39"/>
                </a:lnTo>
                <a:lnTo>
                  <a:pt x="1513" y="39"/>
                </a:lnTo>
                <a:lnTo>
                  <a:pt x="1513" y="39"/>
                </a:lnTo>
                <a:lnTo>
                  <a:pt x="1513" y="39"/>
                </a:lnTo>
                <a:lnTo>
                  <a:pt x="1513" y="39"/>
                </a:lnTo>
                <a:lnTo>
                  <a:pt x="1514" y="39"/>
                </a:lnTo>
                <a:lnTo>
                  <a:pt x="1514" y="39"/>
                </a:lnTo>
                <a:lnTo>
                  <a:pt x="1514" y="39"/>
                </a:lnTo>
                <a:lnTo>
                  <a:pt x="1514" y="39"/>
                </a:lnTo>
                <a:lnTo>
                  <a:pt x="1515" y="39"/>
                </a:lnTo>
                <a:lnTo>
                  <a:pt x="1515" y="39"/>
                </a:lnTo>
                <a:lnTo>
                  <a:pt x="1515" y="39"/>
                </a:lnTo>
                <a:lnTo>
                  <a:pt x="1515" y="39"/>
                </a:lnTo>
                <a:lnTo>
                  <a:pt x="1516" y="39"/>
                </a:lnTo>
                <a:lnTo>
                  <a:pt x="1516" y="39"/>
                </a:lnTo>
                <a:lnTo>
                  <a:pt x="1516" y="39"/>
                </a:lnTo>
                <a:lnTo>
                  <a:pt x="1516" y="39"/>
                </a:lnTo>
                <a:lnTo>
                  <a:pt x="1517" y="39"/>
                </a:lnTo>
                <a:lnTo>
                  <a:pt x="1517" y="39"/>
                </a:lnTo>
                <a:lnTo>
                  <a:pt x="1517" y="39"/>
                </a:lnTo>
                <a:lnTo>
                  <a:pt x="1517" y="39"/>
                </a:lnTo>
                <a:lnTo>
                  <a:pt x="1518" y="39"/>
                </a:lnTo>
                <a:lnTo>
                  <a:pt x="1518" y="39"/>
                </a:lnTo>
                <a:lnTo>
                  <a:pt x="1518" y="39"/>
                </a:lnTo>
                <a:lnTo>
                  <a:pt x="1518" y="39"/>
                </a:lnTo>
                <a:lnTo>
                  <a:pt x="1519" y="39"/>
                </a:lnTo>
                <a:lnTo>
                  <a:pt x="1519" y="39"/>
                </a:lnTo>
                <a:lnTo>
                  <a:pt x="1519" y="39"/>
                </a:lnTo>
                <a:lnTo>
                  <a:pt x="1519" y="39"/>
                </a:lnTo>
                <a:lnTo>
                  <a:pt x="1519" y="39"/>
                </a:lnTo>
                <a:lnTo>
                  <a:pt x="1520" y="39"/>
                </a:lnTo>
                <a:lnTo>
                  <a:pt x="1520" y="39"/>
                </a:lnTo>
                <a:lnTo>
                  <a:pt x="1520" y="39"/>
                </a:lnTo>
                <a:lnTo>
                  <a:pt x="1520" y="39"/>
                </a:lnTo>
                <a:lnTo>
                  <a:pt x="1521" y="39"/>
                </a:lnTo>
                <a:lnTo>
                  <a:pt x="1521" y="39"/>
                </a:lnTo>
                <a:lnTo>
                  <a:pt x="1521" y="39"/>
                </a:lnTo>
                <a:lnTo>
                  <a:pt x="1521" y="39"/>
                </a:lnTo>
                <a:lnTo>
                  <a:pt x="1522" y="39"/>
                </a:lnTo>
                <a:lnTo>
                  <a:pt x="1522" y="39"/>
                </a:lnTo>
                <a:lnTo>
                  <a:pt x="1522" y="39"/>
                </a:lnTo>
                <a:lnTo>
                  <a:pt x="1522" y="39"/>
                </a:lnTo>
                <a:lnTo>
                  <a:pt x="1522" y="39"/>
                </a:lnTo>
                <a:lnTo>
                  <a:pt x="1523" y="39"/>
                </a:lnTo>
                <a:lnTo>
                  <a:pt x="1523" y="39"/>
                </a:lnTo>
                <a:lnTo>
                  <a:pt x="1523" y="39"/>
                </a:lnTo>
                <a:lnTo>
                  <a:pt x="1524" y="39"/>
                </a:lnTo>
                <a:lnTo>
                  <a:pt x="1524" y="39"/>
                </a:lnTo>
                <a:lnTo>
                  <a:pt x="1524" y="39"/>
                </a:lnTo>
                <a:lnTo>
                  <a:pt x="1524" y="39"/>
                </a:lnTo>
                <a:lnTo>
                  <a:pt x="1525" y="39"/>
                </a:lnTo>
                <a:lnTo>
                  <a:pt x="1525" y="39"/>
                </a:lnTo>
                <a:lnTo>
                  <a:pt x="1525" y="39"/>
                </a:lnTo>
                <a:lnTo>
                  <a:pt x="1525" y="39"/>
                </a:lnTo>
                <a:lnTo>
                  <a:pt x="1525" y="39"/>
                </a:lnTo>
                <a:lnTo>
                  <a:pt x="1526" y="39"/>
                </a:lnTo>
                <a:lnTo>
                  <a:pt x="1526" y="39"/>
                </a:lnTo>
                <a:lnTo>
                  <a:pt x="1526" y="39"/>
                </a:lnTo>
                <a:lnTo>
                  <a:pt x="1526" y="39"/>
                </a:lnTo>
                <a:lnTo>
                  <a:pt x="1527" y="39"/>
                </a:lnTo>
                <a:lnTo>
                  <a:pt x="1527" y="39"/>
                </a:lnTo>
                <a:lnTo>
                  <a:pt x="1527" y="39"/>
                </a:lnTo>
                <a:lnTo>
                  <a:pt x="1527" y="39"/>
                </a:lnTo>
                <a:lnTo>
                  <a:pt x="1528" y="39"/>
                </a:lnTo>
                <a:lnTo>
                  <a:pt x="1528" y="39"/>
                </a:lnTo>
                <a:lnTo>
                  <a:pt x="1528" y="39"/>
                </a:lnTo>
                <a:lnTo>
                  <a:pt x="1528" y="39"/>
                </a:lnTo>
                <a:lnTo>
                  <a:pt x="1528" y="39"/>
                </a:lnTo>
                <a:lnTo>
                  <a:pt x="1529" y="0"/>
                </a:lnTo>
                <a:lnTo>
                  <a:pt x="1529" y="0"/>
                </a:lnTo>
                <a:lnTo>
                  <a:pt x="1529" y="0"/>
                </a:lnTo>
                <a:lnTo>
                  <a:pt x="1529" y="39"/>
                </a:lnTo>
                <a:lnTo>
                  <a:pt x="1530" y="39"/>
                </a:lnTo>
                <a:lnTo>
                  <a:pt x="1530" y="39"/>
                </a:lnTo>
                <a:lnTo>
                  <a:pt x="1530" y="39"/>
                </a:lnTo>
                <a:lnTo>
                  <a:pt x="1530" y="39"/>
                </a:lnTo>
                <a:lnTo>
                  <a:pt x="1531" y="39"/>
                </a:lnTo>
                <a:lnTo>
                  <a:pt x="1531" y="39"/>
                </a:lnTo>
                <a:lnTo>
                  <a:pt x="1531" y="39"/>
                </a:lnTo>
                <a:lnTo>
                  <a:pt x="1532" y="39"/>
                </a:lnTo>
                <a:lnTo>
                  <a:pt x="1532" y="39"/>
                </a:lnTo>
                <a:lnTo>
                  <a:pt x="1532" y="39"/>
                </a:lnTo>
                <a:lnTo>
                  <a:pt x="1532" y="39"/>
                </a:lnTo>
                <a:lnTo>
                  <a:pt x="1532" y="39"/>
                </a:lnTo>
                <a:lnTo>
                  <a:pt x="1533" y="39"/>
                </a:lnTo>
                <a:lnTo>
                  <a:pt x="1533" y="39"/>
                </a:lnTo>
                <a:lnTo>
                  <a:pt x="1533" y="39"/>
                </a:lnTo>
                <a:lnTo>
                  <a:pt x="1533" y="39"/>
                </a:lnTo>
                <a:lnTo>
                  <a:pt x="1534" y="39"/>
                </a:lnTo>
                <a:lnTo>
                  <a:pt x="1534" y="39"/>
                </a:lnTo>
                <a:lnTo>
                  <a:pt x="1534" y="39"/>
                </a:lnTo>
                <a:lnTo>
                  <a:pt x="1534" y="39"/>
                </a:lnTo>
                <a:lnTo>
                  <a:pt x="1535" y="39"/>
                </a:lnTo>
                <a:lnTo>
                  <a:pt x="1535" y="39"/>
                </a:lnTo>
                <a:lnTo>
                  <a:pt x="1535" y="39"/>
                </a:lnTo>
                <a:lnTo>
                  <a:pt x="1535" y="39"/>
                </a:lnTo>
                <a:lnTo>
                  <a:pt x="1535" y="39"/>
                </a:lnTo>
                <a:lnTo>
                  <a:pt x="1536" y="39"/>
                </a:lnTo>
                <a:lnTo>
                  <a:pt x="1536" y="39"/>
                </a:lnTo>
                <a:lnTo>
                  <a:pt x="1536" y="39"/>
                </a:lnTo>
                <a:lnTo>
                  <a:pt x="1536" y="39"/>
                </a:lnTo>
                <a:lnTo>
                  <a:pt x="1537" y="39"/>
                </a:lnTo>
                <a:lnTo>
                  <a:pt x="1537" y="39"/>
                </a:lnTo>
                <a:lnTo>
                  <a:pt x="1537" y="39"/>
                </a:lnTo>
                <a:lnTo>
                  <a:pt x="1537" y="39"/>
                </a:lnTo>
                <a:lnTo>
                  <a:pt x="1538" y="39"/>
                </a:lnTo>
                <a:lnTo>
                  <a:pt x="1538" y="39"/>
                </a:lnTo>
                <a:lnTo>
                  <a:pt x="1538" y="39"/>
                </a:lnTo>
                <a:lnTo>
                  <a:pt x="1538" y="39"/>
                </a:lnTo>
                <a:lnTo>
                  <a:pt x="1538" y="39"/>
                </a:lnTo>
                <a:lnTo>
                  <a:pt x="1539" y="39"/>
                </a:lnTo>
                <a:lnTo>
                  <a:pt x="1539" y="39"/>
                </a:lnTo>
                <a:lnTo>
                  <a:pt x="1539" y="39"/>
                </a:lnTo>
                <a:lnTo>
                  <a:pt x="1540" y="39"/>
                </a:lnTo>
                <a:lnTo>
                  <a:pt x="1540" y="39"/>
                </a:lnTo>
                <a:lnTo>
                  <a:pt x="1540" y="39"/>
                </a:lnTo>
                <a:lnTo>
                  <a:pt x="1540" y="39"/>
                </a:lnTo>
                <a:lnTo>
                  <a:pt x="1541" y="39"/>
                </a:lnTo>
                <a:lnTo>
                  <a:pt x="1541" y="39"/>
                </a:lnTo>
                <a:lnTo>
                  <a:pt x="1541" y="39"/>
                </a:lnTo>
                <a:lnTo>
                  <a:pt x="1541" y="39"/>
                </a:lnTo>
                <a:lnTo>
                  <a:pt x="1541" y="39"/>
                </a:lnTo>
                <a:lnTo>
                  <a:pt x="1542" y="39"/>
                </a:lnTo>
                <a:lnTo>
                  <a:pt x="1542" y="39"/>
                </a:lnTo>
                <a:lnTo>
                  <a:pt x="1542" y="39"/>
                </a:lnTo>
                <a:lnTo>
                  <a:pt x="1542" y="39"/>
                </a:lnTo>
                <a:lnTo>
                  <a:pt x="1543" y="39"/>
                </a:lnTo>
                <a:lnTo>
                  <a:pt x="1543" y="39"/>
                </a:lnTo>
                <a:lnTo>
                  <a:pt x="1543" y="39"/>
                </a:lnTo>
                <a:lnTo>
                  <a:pt x="1543" y="39"/>
                </a:lnTo>
                <a:lnTo>
                  <a:pt x="1544" y="39"/>
                </a:lnTo>
                <a:lnTo>
                  <a:pt x="1544" y="39"/>
                </a:lnTo>
                <a:lnTo>
                  <a:pt x="1544" y="39"/>
                </a:lnTo>
                <a:lnTo>
                  <a:pt x="1544" y="39"/>
                </a:lnTo>
                <a:lnTo>
                  <a:pt x="1544" y="39"/>
                </a:lnTo>
                <a:lnTo>
                  <a:pt x="1545" y="39"/>
                </a:lnTo>
                <a:lnTo>
                  <a:pt x="1545" y="39"/>
                </a:lnTo>
                <a:lnTo>
                  <a:pt x="1545" y="39"/>
                </a:lnTo>
                <a:lnTo>
                  <a:pt x="1545" y="39"/>
                </a:lnTo>
                <a:lnTo>
                  <a:pt x="1546" y="39"/>
                </a:lnTo>
                <a:lnTo>
                  <a:pt x="1546" y="39"/>
                </a:lnTo>
                <a:lnTo>
                  <a:pt x="1546" y="39"/>
                </a:lnTo>
                <a:lnTo>
                  <a:pt x="1546" y="39"/>
                </a:lnTo>
                <a:lnTo>
                  <a:pt x="1547" y="39"/>
                </a:lnTo>
                <a:lnTo>
                  <a:pt x="1547" y="39"/>
                </a:lnTo>
                <a:lnTo>
                  <a:pt x="1547" y="39"/>
                </a:lnTo>
                <a:lnTo>
                  <a:pt x="1547" y="39"/>
                </a:lnTo>
                <a:lnTo>
                  <a:pt x="1548" y="39"/>
                </a:lnTo>
                <a:lnTo>
                  <a:pt x="1548" y="39"/>
                </a:lnTo>
                <a:lnTo>
                  <a:pt x="1548" y="39"/>
                </a:lnTo>
                <a:lnTo>
                  <a:pt x="1548" y="39"/>
                </a:lnTo>
                <a:lnTo>
                  <a:pt x="1549" y="39"/>
                </a:lnTo>
                <a:lnTo>
                  <a:pt x="1549" y="39"/>
                </a:lnTo>
                <a:lnTo>
                  <a:pt x="1549" y="39"/>
                </a:lnTo>
                <a:lnTo>
                  <a:pt x="1549" y="39"/>
                </a:lnTo>
                <a:lnTo>
                  <a:pt x="1550" y="39"/>
                </a:lnTo>
                <a:lnTo>
                  <a:pt x="1550" y="39"/>
                </a:lnTo>
                <a:lnTo>
                  <a:pt x="1550" y="39"/>
                </a:lnTo>
                <a:lnTo>
                  <a:pt x="1550" y="39"/>
                </a:lnTo>
                <a:lnTo>
                  <a:pt x="1550" y="39"/>
                </a:lnTo>
                <a:lnTo>
                  <a:pt x="1551" y="39"/>
                </a:lnTo>
                <a:lnTo>
                  <a:pt x="1551" y="39"/>
                </a:lnTo>
                <a:lnTo>
                  <a:pt x="1551" y="39"/>
                </a:lnTo>
                <a:lnTo>
                  <a:pt x="1551" y="39"/>
                </a:lnTo>
                <a:lnTo>
                  <a:pt x="1552" y="39"/>
                </a:lnTo>
                <a:lnTo>
                  <a:pt x="1552" y="39"/>
                </a:lnTo>
                <a:lnTo>
                  <a:pt x="1552" y="39"/>
                </a:lnTo>
                <a:lnTo>
                  <a:pt x="1552" y="39"/>
                </a:lnTo>
                <a:lnTo>
                  <a:pt x="1553" y="39"/>
                </a:lnTo>
                <a:lnTo>
                  <a:pt x="1553" y="39"/>
                </a:lnTo>
                <a:lnTo>
                  <a:pt x="1553" y="39"/>
                </a:lnTo>
                <a:lnTo>
                  <a:pt x="1553" y="39"/>
                </a:lnTo>
                <a:lnTo>
                  <a:pt x="1553" y="39"/>
                </a:lnTo>
                <a:lnTo>
                  <a:pt x="1554" y="39"/>
                </a:lnTo>
                <a:lnTo>
                  <a:pt x="1554" y="39"/>
                </a:lnTo>
                <a:lnTo>
                  <a:pt x="1554" y="39"/>
                </a:lnTo>
                <a:lnTo>
                  <a:pt x="1554" y="39"/>
                </a:lnTo>
                <a:lnTo>
                  <a:pt x="1555" y="39"/>
                </a:lnTo>
                <a:lnTo>
                  <a:pt x="1555" y="39"/>
                </a:lnTo>
                <a:lnTo>
                  <a:pt x="1555" y="39"/>
                </a:lnTo>
                <a:lnTo>
                  <a:pt x="1556" y="39"/>
                </a:lnTo>
                <a:lnTo>
                  <a:pt x="1556" y="39"/>
                </a:lnTo>
                <a:lnTo>
                  <a:pt x="1556" y="39"/>
                </a:lnTo>
                <a:lnTo>
                  <a:pt x="1556" y="39"/>
                </a:lnTo>
                <a:lnTo>
                  <a:pt x="1556" y="39"/>
                </a:lnTo>
                <a:lnTo>
                  <a:pt x="1557" y="39"/>
                </a:lnTo>
                <a:lnTo>
                  <a:pt x="1557" y="39"/>
                </a:lnTo>
                <a:lnTo>
                  <a:pt x="1557" y="39"/>
                </a:lnTo>
                <a:lnTo>
                  <a:pt x="1557" y="39"/>
                </a:lnTo>
                <a:lnTo>
                  <a:pt x="1558" y="39"/>
                </a:lnTo>
                <a:lnTo>
                  <a:pt x="1558" y="39"/>
                </a:lnTo>
                <a:lnTo>
                  <a:pt x="1558" y="39"/>
                </a:lnTo>
                <a:lnTo>
                  <a:pt x="1558" y="39"/>
                </a:lnTo>
                <a:lnTo>
                  <a:pt x="1559" y="39"/>
                </a:lnTo>
                <a:lnTo>
                  <a:pt x="1559" y="39"/>
                </a:lnTo>
                <a:lnTo>
                  <a:pt x="1559" y="39"/>
                </a:lnTo>
                <a:lnTo>
                  <a:pt x="1559" y="39"/>
                </a:lnTo>
                <a:lnTo>
                  <a:pt x="1559" y="39"/>
                </a:lnTo>
                <a:lnTo>
                  <a:pt x="1560" y="39"/>
                </a:lnTo>
                <a:lnTo>
                  <a:pt x="1560" y="39"/>
                </a:lnTo>
                <a:lnTo>
                  <a:pt x="1560" y="39"/>
                </a:lnTo>
                <a:lnTo>
                  <a:pt x="1560" y="39"/>
                </a:lnTo>
                <a:lnTo>
                  <a:pt x="1561" y="39"/>
                </a:lnTo>
                <a:lnTo>
                  <a:pt x="1561" y="39"/>
                </a:lnTo>
                <a:lnTo>
                  <a:pt x="1561" y="39"/>
                </a:lnTo>
                <a:lnTo>
                  <a:pt x="1561" y="39"/>
                </a:lnTo>
                <a:lnTo>
                  <a:pt x="1562" y="39"/>
                </a:lnTo>
                <a:lnTo>
                  <a:pt x="1562" y="39"/>
                </a:lnTo>
                <a:lnTo>
                  <a:pt x="1562" y="39"/>
                </a:lnTo>
                <a:lnTo>
                  <a:pt x="1562" y="39"/>
                </a:lnTo>
                <a:lnTo>
                  <a:pt x="1563" y="39"/>
                </a:lnTo>
                <a:lnTo>
                  <a:pt x="1563" y="39"/>
                </a:lnTo>
                <a:lnTo>
                  <a:pt x="1563" y="39"/>
                </a:lnTo>
                <a:lnTo>
                  <a:pt x="1563" y="39"/>
                </a:lnTo>
                <a:lnTo>
                  <a:pt x="1564" y="39"/>
                </a:lnTo>
                <a:lnTo>
                  <a:pt x="1564" y="39"/>
                </a:lnTo>
                <a:lnTo>
                  <a:pt x="1564" y="39"/>
                </a:lnTo>
                <a:lnTo>
                  <a:pt x="1564" y="39"/>
                </a:lnTo>
                <a:lnTo>
                  <a:pt x="1565" y="39"/>
                </a:lnTo>
                <a:lnTo>
                  <a:pt x="1565" y="39"/>
                </a:lnTo>
                <a:lnTo>
                  <a:pt x="1565" y="39"/>
                </a:lnTo>
                <a:lnTo>
                  <a:pt x="1565" y="39"/>
                </a:lnTo>
                <a:lnTo>
                  <a:pt x="1565" y="39"/>
                </a:lnTo>
                <a:lnTo>
                  <a:pt x="1566" y="39"/>
                </a:lnTo>
                <a:lnTo>
                  <a:pt x="1566" y="39"/>
                </a:lnTo>
                <a:lnTo>
                  <a:pt x="1566" y="39"/>
                </a:lnTo>
                <a:lnTo>
                  <a:pt x="1566" y="39"/>
                </a:lnTo>
                <a:lnTo>
                  <a:pt x="1567" y="39"/>
                </a:lnTo>
                <a:lnTo>
                  <a:pt x="1567" y="39"/>
                </a:lnTo>
                <a:lnTo>
                  <a:pt x="1567" y="39"/>
                </a:lnTo>
                <a:lnTo>
                  <a:pt x="1567" y="39"/>
                </a:lnTo>
                <a:lnTo>
                  <a:pt x="1568" y="39"/>
                </a:lnTo>
                <a:lnTo>
                  <a:pt x="1568" y="39"/>
                </a:lnTo>
                <a:lnTo>
                  <a:pt x="1568" y="39"/>
                </a:lnTo>
                <a:lnTo>
                  <a:pt x="1568" y="39"/>
                </a:lnTo>
                <a:lnTo>
                  <a:pt x="1568" y="39"/>
                </a:lnTo>
                <a:lnTo>
                  <a:pt x="1569" y="39"/>
                </a:lnTo>
                <a:lnTo>
                  <a:pt x="1569" y="39"/>
                </a:lnTo>
                <a:lnTo>
                  <a:pt x="1569" y="39"/>
                </a:lnTo>
                <a:lnTo>
                  <a:pt x="1569" y="39"/>
                </a:lnTo>
                <a:lnTo>
                  <a:pt x="1570" y="39"/>
                </a:lnTo>
                <a:lnTo>
                  <a:pt x="1570" y="39"/>
                </a:lnTo>
                <a:lnTo>
                  <a:pt x="1570" y="39"/>
                </a:lnTo>
                <a:lnTo>
                  <a:pt x="1571" y="39"/>
                </a:lnTo>
                <a:lnTo>
                  <a:pt x="1571" y="39"/>
                </a:lnTo>
                <a:lnTo>
                  <a:pt x="1571" y="39"/>
                </a:lnTo>
                <a:lnTo>
                  <a:pt x="1571" y="39"/>
                </a:lnTo>
                <a:lnTo>
                  <a:pt x="1571" y="39"/>
                </a:lnTo>
                <a:lnTo>
                  <a:pt x="1572" y="39"/>
                </a:lnTo>
                <a:lnTo>
                  <a:pt x="1572" y="39"/>
                </a:lnTo>
                <a:lnTo>
                  <a:pt x="1572" y="39"/>
                </a:lnTo>
                <a:lnTo>
                  <a:pt x="1572" y="39"/>
                </a:lnTo>
                <a:lnTo>
                  <a:pt x="1573" y="39"/>
                </a:lnTo>
                <a:lnTo>
                  <a:pt x="1573" y="39"/>
                </a:lnTo>
                <a:lnTo>
                  <a:pt x="1573" y="39"/>
                </a:lnTo>
                <a:lnTo>
                  <a:pt x="1573" y="39"/>
                </a:lnTo>
                <a:lnTo>
                  <a:pt x="1574" y="39"/>
                </a:lnTo>
                <a:lnTo>
                  <a:pt x="1574" y="39"/>
                </a:lnTo>
                <a:lnTo>
                  <a:pt x="1574" y="39"/>
                </a:lnTo>
                <a:lnTo>
                  <a:pt x="1574" y="39"/>
                </a:lnTo>
                <a:lnTo>
                  <a:pt x="1574" y="39"/>
                </a:lnTo>
                <a:lnTo>
                  <a:pt x="1575" y="39"/>
                </a:lnTo>
                <a:lnTo>
                  <a:pt x="1575" y="39"/>
                </a:lnTo>
                <a:lnTo>
                  <a:pt x="1575" y="39"/>
                </a:lnTo>
                <a:lnTo>
                  <a:pt x="1575" y="39"/>
                </a:lnTo>
                <a:lnTo>
                  <a:pt x="1576" y="39"/>
                </a:lnTo>
                <a:lnTo>
                  <a:pt x="1576" y="39"/>
                </a:lnTo>
                <a:lnTo>
                  <a:pt x="1576" y="39"/>
                </a:lnTo>
                <a:lnTo>
                  <a:pt x="1576" y="39"/>
                </a:lnTo>
                <a:lnTo>
                  <a:pt x="1577" y="39"/>
                </a:lnTo>
                <a:lnTo>
                  <a:pt x="1577" y="39"/>
                </a:lnTo>
                <a:lnTo>
                  <a:pt x="1577" y="39"/>
                </a:lnTo>
                <a:lnTo>
                  <a:pt x="1577" y="39"/>
                </a:lnTo>
                <a:lnTo>
                  <a:pt x="1577" y="39"/>
                </a:lnTo>
                <a:lnTo>
                  <a:pt x="1578" y="39"/>
                </a:lnTo>
                <a:lnTo>
                  <a:pt x="1578" y="39"/>
                </a:lnTo>
                <a:lnTo>
                  <a:pt x="1578" y="39"/>
                </a:lnTo>
                <a:lnTo>
                  <a:pt x="1579" y="39"/>
                </a:lnTo>
                <a:lnTo>
                  <a:pt x="1579" y="39"/>
                </a:lnTo>
                <a:lnTo>
                  <a:pt x="1579" y="39"/>
                </a:lnTo>
                <a:lnTo>
                  <a:pt x="1579" y="39"/>
                </a:lnTo>
                <a:lnTo>
                  <a:pt x="1580" y="39"/>
                </a:lnTo>
                <a:lnTo>
                  <a:pt x="1580" y="39"/>
                </a:lnTo>
                <a:lnTo>
                  <a:pt x="1580" y="39"/>
                </a:lnTo>
                <a:lnTo>
                  <a:pt x="1580" y="39"/>
                </a:lnTo>
                <a:lnTo>
                  <a:pt x="1581" y="39"/>
                </a:lnTo>
                <a:lnTo>
                  <a:pt x="1581" y="39"/>
                </a:lnTo>
                <a:lnTo>
                  <a:pt x="1581" y="39"/>
                </a:lnTo>
                <a:lnTo>
                  <a:pt x="1581" y="39"/>
                </a:lnTo>
                <a:lnTo>
                  <a:pt x="1581" y="39"/>
                </a:lnTo>
                <a:lnTo>
                  <a:pt x="1582" y="39"/>
                </a:lnTo>
                <a:lnTo>
                  <a:pt x="1582" y="39"/>
                </a:lnTo>
                <a:lnTo>
                  <a:pt x="1582" y="39"/>
                </a:lnTo>
                <a:lnTo>
                  <a:pt x="1582" y="39"/>
                </a:lnTo>
                <a:lnTo>
                  <a:pt x="1583" y="39"/>
                </a:lnTo>
                <a:lnTo>
                  <a:pt x="1583" y="39"/>
                </a:lnTo>
                <a:lnTo>
                  <a:pt x="1583" y="39"/>
                </a:lnTo>
                <a:lnTo>
                  <a:pt x="1583" y="39"/>
                </a:lnTo>
                <a:lnTo>
                  <a:pt x="1584" y="39"/>
                </a:lnTo>
                <a:lnTo>
                  <a:pt x="1584" y="39"/>
                </a:lnTo>
                <a:lnTo>
                  <a:pt x="1584" y="39"/>
                </a:lnTo>
                <a:lnTo>
                  <a:pt x="1584" y="39"/>
                </a:lnTo>
                <a:lnTo>
                  <a:pt x="1584" y="39"/>
                </a:lnTo>
                <a:lnTo>
                  <a:pt x="1585" y="39"/>
                </a:lnTo>
                <a:lnTo>
                  <a:pt x="1585" y="39"/>
                </a:lnTo>
                <a:lnTo>
                  <a:pt x="1585" y="39"/>
                </a:lnTo>
                <a:lnTo>
                  <a:pt x="1585" y="39"/>
                </a:lnTo>
                <a:lnTo>
                  <a:pt x="1586" y="39"/>
                </a:lnTo>
                <a:lnTo>
                  <a:pt x="1586" y="39"/>
                </a:lnTo>
                <a:lnTo>
                  <a:pt x="1586" y="39"/>
                </a:lnTo>
                <a:lnTo>
                  <a:pt x="1587" y="39"/>
                </a:lnTo>
                <a:lnTo>
                  <a:pt x="1587" y="39"/>
                </a:lnTo>
                <a:lnTo>
                  <a:pt x="1587" y="39"/>
                </a:lnTo>
                <a:lnTo>
                  <a:pt x="1587" y="39"/>
                </a:lnTo>
                <a:lnTo>
                  <a:pt x="1587" y="39"/>
                </a:lnTo>
                <a:lnTo>
                  <a:pt x="1588" y="39"/>
                </a:lnTo>
                <a:lnTo>
                  <a:pt x="1588" y="39"/>
                </a:lnTo>
                <a:lnTo>
                  <a:pt x="1588" y="39"/>
                </a:lnTo>
                <a:lnTo>
                  <a:pt x="1588" y="39"/>
                </a:lnTo>
                <a:lnTo>
                  <a:pt x="1589" y="39"/>
                </a:lnTo>
                <a:lnTo>
                  <a:pt x="1589" y="39"/>
                </a:lnTo>
                <a:lnTo>
                  <a:pt x="1589" y="39"/>
                </a:lnTo>
                <a:lnTo>
                  <a:pt x="1589" y="39"/>
                </a:lnTo>
                <a:lnTo>
                  <a:pt x="1590" y="39"/>
                </a:lnTo>
                <a:lnTo>
                  <a:pt x="1590" y="39"/>
                </a:lnTo>
                <a:lnTo>
                  <a:pt x="1590" y="39"/>
                </a:lnTo>
                <a:lnTo>
                  <a:pt x="1590" y="39"/>
                </a:lnTo>
                <a:lnTo>
                  <a:pt x="1590" y="39"/>
                </a:lnTo>
                <a:lnTo>
                  <a:pt x="1591" y="39"/>
                </a:lnTo>
                <a:lnTo>
                  <a:pt x="1591" y="39"/>
                </a:lnTo>
                <a:lnTo>
                  <a:pt x="1591" y="39"/>
                </a:lnTo>
                <a:lnTo>
                  <a:pt x="1591" y="39"/>
                </a:lnTo>
                <a:lnTo>
                  <a:pt x="1592" y="39"/>
                </a:lnTo>
                <a:lnTo>
                  <a:pt x="1592" y="39"/>
                </a:lnTo>
                <a:lnTo>
                  <a:pt x="1592" y="39"/>
                </a:lnTo>
                <a:lnTo>
                  <a:pt x="1592" y="39"/>
                </a:lnTo>
                <a:lnTo>
                  <a:pt x="1593" y="39"/>
                </a:lnTo>
                <a:lnTo>
                  <a:pt x="1593" y="39"/>
                </a:lnTo>
                <a:lnTo>
                  <a:pt x="1593" y="39"/>
                </a:lnTo>
                <a:lnTo>
                  <a:pt x="1593" y="39"/>
                </a:lnTo>
                <a:lnTo>
                  <a:pt x="1593" y="39"/>
                </a:lnTo>
                <a:lnTo>
                  <a:pt x="1594" y="39"/>
                </a:lnTo>
                <a:lnTo>
                  <a:pt x="1594" y="39"/>
                </a:lnTo>
                <a:lnTo>
                  <a:pt x="1594" y="39"/>
                </a:lnTo>
                <a:lnTo>
                  <a:pt x="1595" y="39"/>
                </a:lnTo>
                <a:lnTo>
                  <a:pt x="1595" y="39"/>
                </a:lnTo>
                <a:lnTo>
                  <a:pt x="1595" y="39"/>
                </a:lnTo>
                <a:lnTo>
                  <a:pt x="1595" y="39"/>
                </a:lnTo>
                <a:lnTo>
                  <a:pt x="1596" y="39"/>
                </a:lnTo>
                <a:lnTo>
                  <a:pt x="1596" y="39"/>
                </a:lnTo>
                <a:lnTo>
                  <a:pt x="1596" y="39"/>
                </a:lnTo>
                <a:lnTo>
                  <a:pt x="1596" y="39"/>
                </a:lnTo>
                <a:lnTo>
                  <a:pt x="1596" y="39"/>
                </a:lnTo>
                <a:lnTo>
                  <a:pt x="1597" y="39"/>
                </a:lnTo>
                <a:lnTo>
                  <a:pt x="1597" y="39"/>
                </a:lnTo>
                <a:lnTo>
                  <a:pt x="1597" y="39"/>
                </a:lnTo>
                <a:lnTo>
                  <a:pt x="1597" y="39"/>
                </a:lnTo>
                <a:lnTo>
                  <a:pt x="1598" y="39"/>
                </a:lnTo>
                <a:lnTo>
                  <a:pt x="1598" y="39"/>
                </a:lnTo>
                <a:lnTo>
                  <a:pt x="1598" y="39"/>
                </a:lnTo>
                <a:lnTo>
                  <a:pt x="1598" y="39"/>
                </a:lnTo>
                <a:lnTo>
                  <a:pt x="1599" y="39"/>
                </a:lnTo>
                <a:lnTo>
                  <a:pt x="1599" y="39"/>
                </a:lnTo>
                <a:lnTo>
                  <a:pt x="1599" y="39"/>
                </a:lnTo>
                <a:lnTo>
                  <a:pt x="1599" y="39"/>
                </a:lnTo>
                <a:lnTo>
                  <a:pt x="1599" y="39"/>
                </a:lnTo>
                <a:lnTo>
                  <a:pt x="1600" y="39"/>
                </a:lnTo>
                <a:lnTo>
                  <a:pt x="1600" y="39"/>
                </a:lnTo>
                <a:lnTo>
                  <a:pt x="1600" y="39"/>
                </a:lnTo>
                <a:lnTo>
                  <a:pt x="1600" y="39"/>
                </a:lnTo>
                <a:lnTo>
                  <a:pt x="1601" y="39"/>
                </a:lnTo>
                <a:lnTo>
                  <a:pt x="1601" y="39"/>
                </a:lnTo>
                <a:lnTo>
                  <a:pt x="1601" y="39"/>
                </a:lnTo>
                <a:lnTo>
                  <a:pt x="1602" y="39"/>
                </a:lnTo>
                <a:lnTo>
                  <a:pt x="1602" y="39"/>
                </a:lnTo>
                <a:lnTo>
                  <a:pt x="1602" y="39"/>
                </a:lnTo>
                <a:lnTo>
                  <a:pt x="1602" y="39"/>
                </a:lnTo>
                <a:lnTo>
                  <a:pt x="1602" y="39"/>
                </a:lnTo>
                <a:lnTo>
                  <a:pt x="1603" y="39"/>
                </a:lnTo>
                <a:lnTo>
                  <a:pt x="1603" y="39"/>
                </a:lnTo>
                <a:lnTo>
                  <a:pt x="1603" y="39"/>
                </a:lnTo>
                <a:lnTo>
                  <a:pt x="1603" y="39"/>
                </a:lnTo>
                <a:lnTo>
                  <a:pt x="1604" y="39"/>
                </a:lnTo>
                <a:lnTo>
                  <a:pt x="1604" y="39"/>
                </a:lnTo>
                <a:lnTo>
                  <a:pt x="1604" y="39"/>
                </a:lnTo>
                <a:lnTo>
                  <a:pt x="1604" y="39"/>
                </a:lnTo>
                <a:lnTo>
                  <a:pt x="1605" y="39"/>
                </a:lnTo>
                <a:lnTo>
                  <a:pt x="1605" y="39"/>
                </a:lnTo>
                <a:lnTo>
                  <a:pt x="1605" y="39"/>
                </a:lnTo>
                <a:lnTo>
                  <a:pt x="1605" y="39"/>
                </a:lnTo>
                <a:lnTo>
                  <a:pt x="1605" y="39"/>
                </a:lnTo>
                <a:lnTo>
                  <a:pt x="1606" y="39"/>
                </a:lnTo>
                <a:lnTo>
                  <a:pt x="1606" y="39"/>
                </a:lnTo>
                <a:lnTo>
                  <a:pt x="1606" y="39"/>
                </a:lnTo>
                <a:lnTo>
                  <a:pt x="1606" y="39"/>
                </a:lnTo>
                <a:lnTo>
                  <a:pt x="1607" y="39"/>
                </a:lnTo>
                <a:lnTo>
                  <a:pt x="1607" y="39"/>
                </a:lnTo>
                <a:lnTo>
                  <a:pt x="1607" y="39"/>
                </a:lnTo>
                <a:lnTo>
                  <a:pt x="1607" y="39"/>
                </a:lnTo>
                <a:lnTo>
                  <a:pt x="1608" y="39"/>
                </a:lnTo>
                <a:lnTo>
                  <a:pt x="1608" y="39"/>
                </a:lnTo>
                <a:lnTo>
                  <a:pt x="1608" y="39"/>
                </a:lnTo>
                <a:lnTo>
                  <a:pt x="1608" y="39"/>
                </a:lnTo>
                <a:lnTo>
                  <a:pt x="1608" y="39"/>
                </a:lnTo>
                <a:lnTo>
                  <a:pt x="1609" y="39"/>
                </a:lnTo>
                <a:lnTo>
                  <a:pt x="1609" y="39"/>
                </a:lnTo>
                <a:lnTo>
                  <a:pt x="1609" y="39"/>
                </a:lnTo>
                <a:lnTo>
                  <a:pt x="1610" y="39"/>
                </a:lnTo>
                <a:lnTo>
                  <a:pt x="1610" y="39"/>
                </a:lnTo>
                <a:lnTo>
                  <a:pt x="1610" y="39"/>
                </a:lnTo>
                <a:lnTo>
                  <a:pt x="1610" y="39"/>
                </a:lnTo>
                <a:lnTo>
                  <a:pt x="1611" y="39"/>
                </a:lnTo>
                <a:lnTo>
                  <a:pt x="1611" y="39"/>
                </a:lnTo>
                <a:lnTo>
                  <a:pt x="1611" y="39"/>
                </a:lnTo>
                <a:lnTo>
                  <a:pt x="1611" y="39"/>
                </a:lnTo>
                <a:lnTo>
                  <a:pt x="1611" y="39"/>
                </a:lnTo>
                <a:lnTo>
                  <a:pt x="1612" y="39"/>
                </a:lnTo>
                <a:lnTo>
                  <a:pt x="1612" y="39"/>
                </a:lnTo>
                <a:lnTo>
                  <a:pt x="1612" y="39"/>
                </a:lnTo>
                <a:lnTo>
                  <a:pt x="1612" y="39"/>
                </a:lnTo>
                <a:lnTo>
                  <a:pt x="1613" y="39"/>
                </a:lnTo>
                <a:lnTo>
                  <a:pt x="1613" y="39"/>
                </a:lnTo>
                <a:lnTo>
                  <a:pt x="1613" y="39"/>
                </a:lnTo>
                <a:lnTo>
                  <a:pt x="1613" y="39"/>
                </a:lnTo>
                <a:lnTo>
                  <a:pt x="1614" y="39"/>
                </a:lnTo>
                <a:lnTo>
                  <a:pt x="1614" y="39"/>
                </a:lnTo>
                <a:lnTo>
                  <a:pt x="1614" y="39"/>
                </a:lnTo>
                <a:lnTo>
                  <a:pt x="1614" y="39"/>
                </a:lnTo>
                <a:lnTo>
                  <a:pt x="1614" y="39"/>
                </a:lnTo>
                <a:lnTo>
                  <a:pt x="1615" y="39"/>
                </a:lnTo>
                <a:lnTo>
                  <a:pt x="1615" y="39"/>
                </a:lnTo>
                <a:lnTo>
                  <a:pt x="1615" y="39"/>
                </a:lnTo>
                <a:lnTo>
                  <a:pt x="1615" y="39"/>
                </a:lnTo>
                <a:lnTo>
                  <a:pt x="1616" y="39"/>
                </a:lnTo>
                <a:lnTo>
                  <a:pt x="1616" y="39"/>
                </a:lnTo>
                <a:lnTo>
                  <a:pt x="1616" y="39"/>
                </a:lnTo>
                <a:lnTo>
                  <a:pt x="1616" y="39"/>
                </a:lnTo>
                <a:lnTo>
                  <a:pt x="1617" y="39"/>
                </a:lnTo>
                <a:lnTo>
                  <a:pt x="1617" y="39"/>
                </a:lnTo>
                <a:lnTo>
                  <a:pt x="1617" y="39"/>
                </a:lnTo>
                <a:lnTo>
                  <a:pt x="1617" y="39"/>
                </a:lnTo>
                <a:lnTo>
                  <a:pt x="1618" y="39"/>
                </a:lnTo>
                <a:lnTo>
                  <a:pt x="1618" y="39"/>
                </a:lnTo>
                <a:lnTo>
                  <a:pt x="1618" y="39"/>
                </a:lnTo>
                <a:lnTo>
                  <a:pt x="1618" y="39"/>
                </a:lnTo>
                <a:lnTo>
                  <a:pt x="1619" y="39"/>
                </a:lnTo>
                <a:lnTo>
                  <a:pt x="1619" y="39"/>
                </a:lnTo>
                <a:lnTo>
                  <a:pt x="1619" y="39"/>
                </a:lnTo>
                <a:lnTo>
                  <a:pt x="1619" y="39"/>
                </a:lnTo>
                <a:lnTo>
                  <a:pt x="1620" y="39"/>
                </a:lnTo>
                <a:lnTo>
                  <a:pt x="1620" y="39"/>
                </a:lnTo>
                <a:lnTo>
                  <a:pt x="1620" y="39"/>
                </a:lnTo>
                <a:lnTo>
                  <a:pt x="1620" y="39"/>
                </a:lnTo>
                <a:lnTo>
                  <a:pt x="1620" y="39"/>
                </a:lnTo>
                <a:lnTo>
                  <a:pt x="1621" y="39"/>
                </a:lnTo>
                <a:lnTo>
                  <a:pt x="1621" y="39"/>
                </a:lnTo>
                <a:lnTo>
                  <a:pt x="1621" y="39"/>
                </a:lnTo>
                <a:lnTo>
                  <a:pt x="1621" y="39"/>
                </a:lnTo>
                <a:lnTo>
                  <a:pt x="1622" y="39"/>
                </a:lnTo>
                <a:lnTo>
                  <a:pt x="1622" y="39"/>
                </a:lnTo>
                <a:lnTo>
                  <a:pt x="1622" y="39"/>
                </a:lnTo>
                <a:lnTo>
                  <a:pt x="1622" y="39"/>
                </a:lnTo>
                <a:lnTo>
                  <a:pt x="1623" y="39"/>
                </a:lnTo>
                <a:lnTo>
                  <a:pt x="1623" y="39"/>
                </a:lnTo>
                <a:lnTo>
                  <a:pt x="1623" y="39"/>
                </a:lnTo>
                <a:lnTo>
                  <a:pt x="1623" y="39"/>
                </a:lnTo>
                <a:lnTo>
                  <a:pt x="1623" y="39"/>
                </a:lnTo>
                <a:lnTo>
                  <a:pt x="1624" y="39"/>
                </a:lnTo>
                <a:lnTo>
                  <a:pt x="1624" y="39"/>
                </a:lnTo>
                <a:lnTo>
                  <a:pt x="1624" y="39"/>
                </a:lnTo>
                <a:lnTo>
                  <a:pt x="1624" y="39"/>
                </a:lnTo>
                <a:lnTo>
                  <a:pt x="1625" y="39"/>
                </a:lnTo>
                <a:lnTo>
                  <a:pt x="1625" y="39"/>
                </a:lnTo>
                <a:lnTo>
                  <a:pt x="1625" y="39"/>
                </a:lnTo>
                <a:lnTo>
                  <a:pt x="1626" y="39"/>
                </a:lnTo>
                <a:lnTo>
                  <a:pt x="1626" y="39"/>
                </a:lnTo>
                <a:lnTo>
                  <a:pt x="1626" y="39"/>
                </a:lnTo>
                <a:lnTo>
                  <a:pt x="1626" y="39"/>
                </a:lnTo>
                <a:lnTo>
                  <a:pt x="1627" y="39"/>
                </a:lnTo>
                <a:lnTo>
                  <a:pt x="1627" y="39"/>
                </a:lnTo>
                <a:lnTo>
                  <a:pt x="1627" y="39"/>
                </a:lnTo>
                <a:lnTo>
                  <a:pt x="1627" y="39"/>
                </a:lnTo>
                <a:lnTo>
                  <a:pt x="1627" y="39"/>
                </a:lnTo>
                <a:lnTo>
                  <a:pt x="1628" y="39"/>
                </a:lnTo>
                <a:lnTo>
                  <a:pt x="1628" y="39"/>
                </a:lnTo>
                <a:lnTo>
                  <a:pt x="1628" y="39"/>
                </a:lnTo>
                <a:lnTo>
                  <a:pt x="1628" y="39"/>
                </a:lnTo>
                <a:lnTo>
                  <a:pt x="1629" y="39"/>
                </a:lnTo>
                <a:lnTo>
                  <a:pt x="1629" y="39"/>
                </a:lnTo>
                <a:lnTo>
                  <a:pt x="1629" y="39"/>
                </a:lnTo>
                <a:lnTo>
                  <a:pt x="1629" y="39"/>
                </a:lnTo>
                <a:lnTo>
                  <a:pt x="1630" y="39"/>
                </a:lnTo>
                <a:lnTo>
                  <a:pt x="1630" y="39"/>
                </a:lnTo>
                <a:lnTo>
                  <a:pt x="1630" y="39"/>
                </a:lnTo>
                <a:lnTo>
                  <a:pt x="1630" y="39"/>
                </a:lnTo>
                <a:lnTo>
                  <a:pt x="1630" y="39"/>
                </a:lnTo>
                <a:lnTo>
                  <a:pt x="1631" y="39"/>
                </a:lnTo>
                <a:lnTo>
                  <a:pt x="1631" y="39"/>
                </a:lnTo>
                <a:lnTo>
                  <a:pt x="1631" y="39"/>
                </a:lnTo>
                <a:lnTo>
                  <a:pt x="1631" y="39"/>
                </a:lnTo>
                <a:lnTo>
                  <a:pt x="1632" y="39"/>
                </a:lnTo>
                <a:lnTo>
                  <a:pt x="1632" y="39"/>
                </a:lnTo>
                <a:lnTo>
                  <a:pt x="1632" y="39"/>
                </a:lnTo>
                <a:lnTo>
                  <a:pt x="1632" y="39"/>
                </a:lnTo>
                <a:lnTo>
                  <a:pt x="1633" y="39"/>
                </a:lnTo>
                <a:lnTo>
                  <a:pt x="1633" y="39"/>
                </a:lnTo>
                <a:lnTo>
                  <a:pt x="1633" y="39"/>
                </a:lnTo>
                <a:lnTo>
                  <a:pt x="1633" y="39"/>
                </a:lnTo>
                <a:lnTo>
                  <a:pt x="1634" y="39"/>
                </a:lnTo>
                <a:lnTo>
                  <a:pt x="1634" y="39"/>
                </a:lnTo>
                <a:lnTo>
                  <a:pt x="1634" y="39"/>
                </a:lnTo>
                <a:lnTo>
                  <a:pt x="1634" y="39"/>
                </a:lnTo>
                <a:lnTo>
                  <a:pt x="1635" y="39"/>
                </a:lnTo>
                <a:lnTo>
                  <a:pt x="1635" y="39"/>
                </a:lnTo>
                <a:lnTo>
                  <a:pt x="1635" y="39"/>
                </a:lnTo>
                <a:lnTo>
                  <a:pt x="1635" y="39"/>
                </a:lnTo>
                <a:lnTo>
                  <a:pt x="1636" y="39"/>
                </a:lnTo>
                <a:lnTo>
                  <a:pt x="1636" y="39"/>
                </a:lnTo>
                <a:lnTo>
                  <a:pt x="1636" y="39"/>
                </a:lnTo>
                <a:lnTo>
                  <a:pt x="1636" y="39"/>
                </a:lnTo>
                <a:lnTo>
                  <a:pt x="1636" y="39"/>
                </a:lnTo>
                <a:lnTo>
                  <a:pt x="1637" y="39"/>
                </a:lnTo>
                <a:lnTo>
                  <a:pt x="1637" y="39"/>
                </a:lnTo>
                <a:lnTo>
                  <a:pt x="1637" y="39"/>
                </a:lnTo>
                <a:lnTo>
                  <a:pt x="1637" y="39"/>
                </a:lnTo>
                <a:lnTo>
                  <a:pt x="1638" y="39"/>
                </a:lnTo>
                <a:lnTo>
                  <a:pt x="1638" y="39"/>
                </a:lnTo>
                <a:lnTo>
                  <a:pt x="1638" y="39"/>
                </a:lnTo>
                <a:lnTo>
                  <a:pt x="1638" y="39"/>
                </a:lnTo>
                <a:lnTo>
                  <a:pt x="1639" y="39"/>
                </a:lnTo>
                <a:lnTo>
                  <a:pt x="1639" y="39"/>
                </a:lnTo>
                <a:lnTo>
                  <a:pt x="1639" y="39"/>
                </a:lnTo>
                <a:lnTo>
                  <a:pt x="1639" y="39"/>
                </a:lnTo>
                <a:lnTo>
                  <a:pt x="1639" y="39"/>
                </a:lnTo>
                <a:lnTo>
                  <a:pt x="1640" y="39"/>
                </a:lnTo>
                <a:lnTo>
                  <a:pt x="1640" y="39"/>
                </a:lnTo>
                <a:lnTo>
                  <a:pt x="1640" y="39"/>
                </a:lnTo>
                <a:lnTo>
                  <a:pt x="1641" y="39"/>
                </a:lnTo>
                <a:lnTo>
                  <a:pt x="1641" y="39"/>
                </a:lnTo>
                <a:lnTo>
                  <a:pt x="1641" y="39"/>
                </a:lnTo>
                <a:lnTo>
                  <a:pt x="1641" y="39"/>
                </a:lnTo>
                <a:lnTo>
                  <a:pt x="1642" y="39"/>
                </a:lnTo>
                <a:lnTo>
                  <a:pt x="1642" y="39"/>
                </a:lnTo>
                <a:lnTo>
                  <a:pt x="1642" y="39"/>
                </a:lnTo>
                <a:lnTo>
                  <a:pt x="1642" y="39"/>
                </a:lnTo>
                <a:lnTo>
                  <a:pt x="1642" y="39"/>
                </a:lnTo>
                <a:lnTo>
                  <a:pt x="1643" y="39"/>
                </a:lnTo>
                <a:lnTo>
                  <a:pt x="1643" y="39"/>
                </a:lnTo>
                <a:lnTo>
                  <a:pt x="1643" y="39"/>
                </a:lnTo>
                <a:lnTo>
                  <a:pt x="1643" y="39"/>
                </a:lnTo>
                <a:lnTo>
                  <a:pt x="1644" y="39"/>
                </a:lnTo>
                <a:lnTo>
                  <a:pt x="1644" y="39"/>
                </a:lnTo>
                <a:lnTo>
                  <a:pt x="1644" y="39"/>
                </a:lnTo>
                <a:lnTo>
                  <a:pt x="1644" y="39"/>
                </a:lnTo>
                <a:lnTo>
                  <a:pt x="1645" y="39"/>
                </a:lnTo>
                <a:lnTo>
                  <a:pt x="1645" y="39"/>
                </a:lnTo>
                <a:lnTo>
                  <a:pt x="1645" y="39"/>
                </a:lnTo>
                <a:lnTo>
                  <a:pt x="1645" y="39"/>
                </a:lnTo>
                <a:lnTo>
                  <a:pt x="1645" y="39"/>
                </a:lnTo>
                <a:lnTo>
                  <a:pt x="1646" y="39"/>
                </a:lnTo>
                <a:lnTo>
                  <a:pt x="1646" y="39"/>
                </a:lnTo>
                <a:lnTo>
                  <a:pt x="1646" y="39"/>
                </a:lnTo>
                <a:lnTo>
                  <a:pt x="1646" y="39"/>
                </a:lnTo>
                <a:lnTo>
                  <a:pt x="1647" y="39"/>
                </a:lnTo>
                <a:lnTo>
                  <a:pt x="1647" y="39"/>
                </a:lnTo>
                <a:lnTo>
                  <a:pt x="1647" y="39"/>
                </a:lnTo>
                <a:lnTo>
                  <a:pt x="1647" y="39"/>
                </a:lnTo>
                <a:lnTo>
                  <a:pt x="1648" y="39"/>
                </a:lnTo>
                <a:lnTo>
                  <a:pt x="1648" y="39"/>
                </a:lnTo>
                <a:lnTo>
                  <a:pt x="1648" y="39"/>
                </a:lnTo>
                <a:lnTo>
                  <a:pt x="1648" y="39"/>
                </a:lnTo>
                <a:lnTo>
                  <a:pt x="1649" y="39"/>
                </a:lnTo>
                <a:lnTo>
                  <a:pt x="1649" y="39"/>
                </a:lnTo>
                <a:lnTo>
                  <a:pt x="1649" y="39"/>
                </a:lnTo>
                <a:lnTo>
                  <a:pt x="1649" y="39"/>
                </a:lnTo>
                <a:lnTo>
                  <a:pt x="1650" y="39"/>
                </a:lnTo>
                <a:lnTo>
                  <a:pt x="1650" y="39"/>
                </a:lnTo>
                <a:lnTo>
                  <a:pt x="1650" y="39"/>
                </a:lnTo>
                <a:lnTo>
                  <a:pt x="1650" y="39"/>
                </a:lnTo>
                <a:lnTo>
                  <a:pt x="1651" y="39"/>
                </a:lnTo>
                <a:lnTo>
                  <a:pt x="1651" y="39"/>
                </a:lnTo>
                <a:lnTo>
                  <a:pt x="1651" y="39"/>
                </a:lnTo>
                <a:lnTo>
                  <a:pt x="1651" y="39"/>
                </a:lnTo>
                <a:lnTo>
                  <a:pt x="1651" y="39"/>
                </a:lnTo>
                <a:lnTo>
                  <a:pt x="1652" y="39"/>
                </a:lnTo>
                <a:lnTo>
                  <a:pt x="1652" y="39"/>
                </a:lnTo>
                <a:lnTo>
                  <a:pt x="1652" y="39"/>
                </a:lnTo>
                <a:lnTo>
                  <a:pt x="1652" y="39"/>
                </a:lnTo>
                <a:lnTo>
                  <a:pt x="1653" y="39"/>
                </a:lnTo>
                <a:lnTo>
                  <a:pt x="1653" y="39"/>
                </a:lnTo>
                <a:lnTo>
                  <a:pt x="1653" y="39"/>
                </a:lnTo>
                <a:lnTo>
                  <a:pt x="1653" y="39"/>
                </a:lnTo>
                <a:lnTo>
                  <a:pt x="1654" y="39"/>
                </a:lnTo>
                <a:lnTo>
                  <a:pt x="1654" y="39"/>
                </a:lnTo>
                <a:lnTo>
                  <a:pt x="1654" y="39"/>
                </a:lnTo>
                <a:lnTo>
                  <a:pt x="1654" y="39"/>
                </a:lnTo>
                <a:lnTo>
                  <a:pt x="1654" y="39"/>
                </a:lnTo>
                <a:lnTo>
                  <a:pt x="1655" y="39"/>
                </a:lnTo>
                <a:lnTo>
                  <a:pt x="1655" y="39"/>
                </a:lnTo>
                <a:lnTo>
                  <a:pt x="1655" y="39"/>
                </a:lnTo>
                <a:lnTo>
                  <a:pt x="1655" y="39"/>
                </a:lnTo>
                <a:lnTo>
                  <a:pt x="1656" y="39"/>
                </a:lnTo>
                <a:lnTo>
                  <a:pt x="1656" y="39"/>
                </a:lnTo>
                <a:lnTo>
                  <a:pt x="1656" y="39"/>
                </a:lnTo>
                <a:lnTo>
                  <a:pt x="1657" y="39"/>
                </a:lnTo>
                <a:lnTo>
                  <a:pt x="1657" y="39"/>
                </a:lnTo>
                <a:lnTo>
                  <a:pt x="1657" y="39"/>
                </a:lnTo>
                <a:lnTo>
                  <a:pt x="1657" y="39"/>
                </a:lnTo>
                <a:lnTo>
                  <a:pt x="1657" y="39"/>
                </a:lnTo>
                <a:lnTo>
                  <a:pt x="1658" y="39"/>
                </a:lnTo>
                <a:lnTo>
                  <a:pt x="1658" y="39"/>
                </a:lnTo>
                <a:lnTo>
                  <a:pt x="1658" y="39"/>
                </a:lnTo>
                <a:lnTo>
                  <a:pt x="1658" y="39"/>
                </a:lnTo>
                <a:lnTo>
                  <a:pt x="1659" y="39"/>
                </a:lnTo>
                <a:lnTo>
                  <a:pt x="1659" y="39"/>
                </a:lnTo>
                <a:lnTo>
                  <a:pt x="1659" y="39"/>
                </a:lnTo>
                <a:lnTo>
                  <a:pt x="1659" y="39"/>
                </a:lnTo>
                <a:lnTo>
                  <a:pt x="1660" y="39"/>
                </a:lnTo>
                <a:lnTo>
                  <a:pt x="1660" y="39"/>
                </a:lnTo>
                <a:lnTo>
                  <a:pt x="1660" y="39"/>
                </a:lnTo>
                <a:lnTo>
                  <a:pt x="1660" y="39"/>
                </a:lnTo>
                <a:lnTo>
                  <a:pt x="1660" y="39"/>
                </a:lnTo>
                <a:lnTo>
                  <a:pt x="1661" y="39"/>
                </a:lnTo>
                <a:lnTo>
                  <a:pt x="1661" y="39"/>
                </a:lnTo>
                <a:lnTo>
                  <a:pt x="1661" y="39"/>
                </a:lnTo>
                <a:lnTo>
                  <a:pt x="1661" y="39"/>
                </a:lnTo>
                <a:lnTo>
                  <a:pt x="1662" y="39"/>
                </a:lnTo>
                <a:lnTo>
                  <a:pt x="1662" y="39"/>
                </a:lnTo>
                <a:lnTo>
                  <a:pt x="1662" y="39"/>
                </a:lnTo>
                <a:lnTo>
                  <a:pt x="1662" y="39"/>
                </a:lnTo>
                <a:lnTo>
                  <a:pt x="1663" y="39"/>
                </a:lnTo>
                <a:lnTo>
                  <a:pt x="1663" y="39"/>
                </a:lnTo>
                <a:lnTo>
                  <a:pt x="1663" y="39"/>
                </a:lnTo>
                <a:lnTo>
                  <a:pt x="1663" y="39"/>
                </a:lnTo>
                <a:lnTo>
                  <a:pt x="1663" y="39"/>
                </a:lnTo>
                <a:lnTo>
                  <a:pt x="1664" y="39"/>
                </a:lnTo>
                <a:lnTo>
                  <a:pt x="1664" y="39"/>
                </a:lnTo>
                <a:lnTo>
                  <a:pt x="1664" y="39"/>
                </a:lnTo>
                <a:lnTo>
                  <a:pt x="1665" y="39"/>
                </a:lnTo>
                <a:lnTo>
                  <a:pt x="1665" y="39"/>
                </a:lnTo>
                <a:lnTo>
                  <a:pt x="1665" y="39"/>
                </a:lnTo>
                <a:lnTo>
                  <a:pt x="1665" y="39"/>
                </a:lnTo>
                <a:lnTo>
                  <a:pt x="1666" y="39"/>
                </a:lnTo>
                <a:lnTo>
                  <a:pt x="1666" y="39"/>
                </a:lnTo>
                <a:lnTo>
                  <a:pt x="1666" y="39"/>
                </a:lnTo>
                <a:lnTo>
                  <a:pt x="1666" y="39"/>
                </a:lnTo>
                <a:lnTo>
                  <a:pt x="1666" y="39"/>
                </a:lnTo>
                <a:lnTo>
                  <a:pt x="1667" y="39"/>
                </a:lnTo>
                <a:lnTo>
                  <a:pt x="1667" y="39"/>
                </a:lnTo>
                <a:lnTo>
                  <a:pt x="1667" y="39"/>
                </a:lnTo>
                <a:lnTo>
                  <a:pt x="1667" y="39"/>
                </a:lnTo>
                <a:lnTo>
                  <a:pt x="1668" y="39"/>
                </a:lnTo>
                <a:lnTo>
                  <a:pt x="1668" y="39"/>
                </a:lnTo>
                <a:lnTo>
                  <a:pt x="1668" y="39"/>
                </a:lnTo>
                <a:lnTo>
                  <a:pt x="1668" y="39"/>
                </a:lnTo>
                <a:lnTo>
                  <a:pt x="1669" y="39"/>
                </a:lnTo>
                <a:lnTo>
                  <a:pt x="1669" y="39"/>
                </a:lnTo>
                <a:lnTo>
                  <a:pt x="1669" y="39"/>
                </a:lnTo>
                <a:lnTo>
                  <a:pt x="1669" y="39"/>
                </a:lnTo>
                <a:lnTo>
                  <a:pt x="1669" y="39"/>
                </a:lnTo>
                <a:lnTo>
                  <a:pt x="1670" y="39"/>
                </a:lnTo>
                <a:lnTo>
                  <a:pt x="1670" y="39"/>
                </a:lnTo>
                <a:lnTo>
                  <a:pt x="1670" y="39"/>
                </a:lnTo>
                <a:lnTo>
                  <a:pt x="1670" y="39"/>
                </a:lnTo>
                <a:lnTo>
                  <a:pt x="1671" y="39"/>
                </a:lnTo>
                <a:lnTo>
                  <a:pt x="1671" y="39"/>
                </a:lnTo>
                <a:lnTo>
                  <a:pt x="1671" y="39"/>
                </a:lnTo>
                <a:lnTo>
                  <a:pt x="1671" y="39"/>
                </a:lnTo>
                <a:lnTo>
                  <a:pt x="1672" y="39"/>
                </a:lnTo>
                <a:lnTo>
                  <a:pt x="1672" y="39"/>
                </a:lnTo>
                <a:lnTo>
                  <a:pt x="1672" y="39"/>
                </a:lnTo>
                <a:lnTo>
                  <a:pt x="1673" y="39"/>
                </a:lnTo>
                <a:lnTo>
                  <a:pt x="1673" y="39"/>
                </a:lnTo>
                <a:lnTo>
                  <a:pt x="1673" y="39"/>
                </a:lnTo>
                <a:lnTo>
                  <a:pt x="1673" y="39"/>
                </a:lnTo>
                <a:lnTo>
                  <a:pt x="1673" y="39"/>
                </a:lnTo>
                <a:lnTo>
                  <a:pt x="1674" y="39"/>
                </a:lnTo>
                <a:lnTo>
                  <a:pt x="1674" y="39"/>
                </a:lnTo>
                <a:lnTo>
                  <a:pt x="1674" y="39"/>
                </a:lnTo>
                <a:lnTo>
                  <a:pt x="1674" y="39"/>
                </a:lnTo>
                <a:lnTo>
                  <a:pt x="1675" y="39"/>
                </a:lnTo>
                <a:lnTo>
                  <a:pt x="1675" y="39"/>
                </a:lnTo>
                <a:lnTo>
                  <a:pt x="1675" y="39"/>
                </a:lnTo>
                <a:lnTo>
                  <a:pt x="1675" y="39"/>
                </a:lnTo>
                <a:lnTo>
                  <a:pt x="1676" y="39"/>
                </a:lnTo>
                <a:lnTo>
                  <a:pt x="1676" y="39"/>
                </a:lnTo>
                <a:lnTo>
                  <a:pt x="1676" y="39"/>
                </a:lnTo>
                <a:lnTo>
                  <a:pt x="1676" y="39"/>
                </a:lnTo>
                <a:lnTo>
                  <a:pt x="1676" y="39"/>
                </a:lnTo>
                <a:lnTo>
                  <a:pt x="1677" y="39"/>
                </a:lnTo>
                <a:lnTo>
                  <a:pt x="1677" y="39"/>
                </a:lnTo>
                <a:lnTo>
                  <a:pt x="1677" y="39"/>
                </a:lnTo>
                <a:lnTo>
                  <a:pt x="1677" y="39"/>
                </a:lnTo>
                <a:lnTo>
                  <a:pt x="1678" y="39"/>
                </a:lnTo>
                <a:lnTo>
                  <a:pt x="1678" y="39"/>
                </a:lnTo>
                <a:lnTo>
                  <a:pt x="1678" y="39"/>
                </a:lnTo>
                <a:lnTo>
                  <a:pt x="1678" y="39"/>
                </a:lnTo>
                <a:lnTo>
                  <a:pt x="1678" y="39"/>
                </a:lnTo>
                <a:lnTo>
                  <a:pt x="1679" y="39"/>
                </a:lnTo>
                <a:lnTo>
                  <a:pt x="1679" y="39"/>
                </a:lnTo>
                <a:lnTo>
                  <a:pt x="1679" y="39"/>
                </a:lnTo>
                <a:lnTo>
                  <a:pt x="1680" y="39"/>
                </a:lnTo>
                <a:lnTo>
                  <a:pt x="1680" y="39"/>
                </a:lnTo>
                <a:lnTo>
                  <a:pt x="1680" y="39"/>
                </a:lnTo>
                <a:lnTo>
                  <a:pt x="1680" y="39"/>
                </a:lnTo>
                <a:lnTo>
                  <a:pt x="1681" y="39"/>
                </a:lnTo>
                <a:lnTo>
                  <a:pt x="1681" y="39"/>
                </a:lnTo>
                <a:lnTo>
                  <a:pt x="1681" y="39"/>
                </a:lnTo>
                <a:lnTo>
                  <a:pt x="1681" y="39"/>
                </a:lnTo>
                <a:lnTo>
                  <a:pt x="1682" y="39"/>
                </a:lnTo>
                <a:lnTo>
                  <a:pt x="1682" y="39"/>
                </a:lnTo>
                <a:lnTo>
                  <a:pt x="1682" y="39"/>
                </a:lnTo>
                <a:lnTo>
                  <a:pt x="1682" y="39"/>
                </a:lnTo>
                <a:lnTo>
                  <a:pt x="1682" y="39"/>
                </a:lnTo>
                <a:lnTo>
                  <a:pt x="1683" y="39"/>
                </a:lnTo>
                <a:lnTo>
                  <a:pt x="1683" y="39"/>
                </a:lnTo>
                <a:lnTo>
                  <a:pt x="1683" y="39"/>
                </a:lnTo>
                <a:lnTo>
                  <a:pt x="1683" y="39"/>
                </a:lnTo>
                <a:lnTo>
                  <a:pt x="1684" y="39"/>
                </a:lnTo>
                <a:lnTo>
                  <a:pt x="1684" y="39"/>
                </a:lnTo>
                <a:lnTo>
                  <a:pt x="1684" y="39"/>
                </a:lnTo>
                <a:lnTo>
                  <a:pt x="1684" y="39"/>
                </a:lnTo>
                <a:lnTo>
                  <a:pt x="1685" y="39"/>
                </a:lnTo>
                <a:lnTo>
                  <a:pt x="1685" y="39"/>
                </a:lnTo>
                <a:lnTo>
                  <a:pt x="1685" y="39"/>
                </a:lnTo>
                <a:lnTo>
                  <a:pt x="1685" y="39"/>
                </a:lnTo>
                <a:lnTo>
                  <a:pt x="1685" y="39"/>
                </a:lnTo>
                <a:lnTo>
                  <a:pt x="1686" y="39"/>
                </a:lnTo>
                <a:lnTo>
                  <a:pt x="1686" y="39"/>
                </a:lnTo>
                <a:lnTo>
                  <a:pt x="1686" y="39"/>
                </a:lnTo>
                <a:lnTo>
                  <a:pt x="1686" y="39"/>
                </a:lnTo>
                <a:lnTo>
                  <a:pt x="1687" y="39"/>
                </a:lnTo>
                <a:lnTo>
                  <a:pt x="1687" y="39"/>
                </a:lnTo>
                <a:lnTo>
                  <a:pt x="1687" y="39"/>
                </a:lnTo>
                <a:lnTo>
                  <a:pt x="1688" y="39"/>
                </a:lnTo>
                <a:lnTo>
                  <a:pt x="1688" y="39"/>
                </a:lnTo>
                <a:lnTo>
                  <a:pt x="1688" y="39"/>
                </a:lnTo>
                <a:lnTo>
                  <a:pt x="1688" y="39"/>
                </a:lnTo>
                <a:lnTo>
                  <a:pt x="1688" y="39"/>
                </a:lnTo>
                <a:lnTo>
                  <a:pt x="1689" y="39"/>
                </a:lnTo>
                <a:lnTo>
                  <a:pt x="1689" y="39"/>
                </a:lnTo>
                <a:lnTo>
                  <a:pt x="1689" y="39"/>
                </a:lnTo>
                <a:lnTo>
                  <a:pt x="1689" y="39"/>
                </a:lnTo>
                <a:lnTo>
                  <a:pt x="1690" y="39"/>
                </a:lnTo>
                <a:lnTo>
                  <a:pt x="1690" y="39"/>
                </a:lnTo>
                <a:lnTo>
                  <a:pt x="1690" y="39"/>
                </a:lnTo>
                <a:lnTo>
                  <a:pt x="1690" y="39"/>
                </a:lnTo>
                <a:lnTo>
                  <a:pt x="1691" y="39"/>
                </a:lnTo>
                <a:lnTo>
                  <a:pt x="1691" y="39"/>
                </a:lnTo>
                <a:lnTo>
                  <a:pt x="1691" y="39"/>
                </a:lnTo>
                <a:lnTo>
                  <a:pt x="1691" y="39"/>
                </a:lnTo>
                <a:lnTo>
                  <a:pt x="1691" y="39"/>
                </a:lnTo>
                <a:lnTo>
                  <a:pt x="1692" y="39"/>
                </a:lnTo>
                <a:lnTo>
                  <a:pt x="1692" y="39"/>
                </a:lnTo>
                <a:lnTo>
                  <a:pt x="1692" y="39"/>
                </a:lnTo>
                <a:lnTo>
                  <a:pt x="1692" y="39"/>
                </a:lnTo>
                <a:lnTo>
                  <a:pt x="1693" y="39"/>
                </a:lnTo>
                <a:lnTo>
                  <a:pt x="1693" y="39"/>
                </a:lnTo>
                <a:lnTo>
                  <a:pt x="1693" y="39"/>
                </a:lnTo>
                <a:lnTo>
                  <a:pt x="1693" y="39"/>
                </a:lnTo>
                <a:lnTo>
                  <a:pt x="1694" y="39"/>
                </a:lnTo>
                <a:lnTo>
                  <a:pt x="1694" y="39"/>
                </a:lnTo>
                <a:lnTo>
                  <a:pt x="1694" y="39"/>
                </a:lnTo>
                <a:lnTo>
                  <a:pt x="1694" y="39"/>
                </a:lnTo>
                <a:lnTo>
                  <a:pt x="1694" y="39"/>
                </a:lnTo>
                <a:lnTo>
                  <a:pt x="1695" y="39"/>
                </a:lnTo>
                <a:lnTo>
                  <a:pt x="1695" y="39"/>
                </a:lnTo>
                <a:lnTo>
                  <a:pt x="1695" y="39"/>
                </a:lnTo>
                <a:lnTo>
                  <a:pt x="1696" y="39"/>
                </a:lnTo>
                <a:lnTo>
                  <a:pt x="1696" y="39"/>
                </a:lnTo>
                <a:lnTo>
                  <a:pt x="1696" y="39"/>
                </a:lnTo>
                <a:lnTo>
                  <a:pt x="1696" y="39"/>
                </a:lnTo>
                <a:lnTo>
                  <a:pt x="1697" y="39"/>
                </a:lnTo>
                <a:lnTo>
                  <a:pt x="1697" y="39"/>
                </a:lnTo>
                <a:lnTo>
                  <a:pt x="1697" y="39"/>
                </a:lnTo>
                <a:lnTo>
                  <a:pt x="1697" y="39"/>
                </a:lnTo>
                <a:lnTo>
                  <a:pt x="1697" y="39"/>
                </a:lnTo>
                <a:lnTo>
                  <a:pt x="1698" y="39"/>
                </a:lnTo>
                <a:lnTo>
                  <a:pt x="1698" y="39"/>
                </a:lnTo>
                <a:lnTo>
                  <a:pt x="1698" y="39"/>
                </a:lnTo>
                <a:lnTo>
                  <a:pt x="1698" y="39"/>
                </a:lnTo>
                <a:lnTo>
                  <a:pt x="1699" y="39"/>
                </a:lnTo>
                <a:lnTo>
                  <a:pt x="1699" y="39"/>
                </a:lnTo>
                <a:lnTo>
                  <a:pt x="1699" y="39"/>
                </a:lnTo>
                <a:lnTo>
                  <a:pt x="1699" y="39"/>
                </a:lnTo>
                <a:lnTo>
                  <a:pt x="1700" y="39"/>
                </a:lnTo>
                <a:lnTo>
                  <a:pt x="1700" y="39"/>
                </a:lnTo>
                <a:lnTo>
                  <a:pt x="1700" y="39"/>
                </a:lnTo>
                <a:lnTo>
                  <a:pt x="1700" y="39"/>
                </a:lnTo>
                <a:lnTo>
                  <a:pt x="1700" y="39"/>
                </a:lnTo>
                <a:lnTo>
                  <a:pt x="1701" y="39"/>
                </a:lnTo>
                <a:lnTo>
                  <a:pt x="1701" y="39"/>
                </a:lnTo>
                <a:lnTo>
                  <a:pt x="1701" y="39"/>
                </a:lnTo>
                <a:lnTo>
                  <a:pt x="1701" y="39"/>
                </a:lnTo>
                <a:lnTo>
                  <a:pt x="1702" y="39"/>
                </a:lnTo>
                <a:lnTo>
                  <a:pt x="1702" y="39"/>
                </a:lnTo>
                <a:lnTo>
                  <a:pt x="1702" y="39"/>
                </a:lnTo>
                <a:lnTo>
                  <a:pt x="1702" y="39"/>
                </a:lnTo>
                <a:lnTo>
                  <a:pt x="1703" y="39"/>
                </a:lnTo>
                <a:lnTo>
                  <a:pt x="1703" y="39"/>
                </a:lnTo>
                <a:lnTo>
                  <a:pt x="1703" y="39"/>
                </a:lnTo>
                <a:lnTo>
                  <a:pt x="1703" y="39"/>
                </a:lnTo>
                <a:lnTo>
                  <a:pt x="1704" y="39"/>
                </a:lnTo>
                <a:lnTo>
                  <a:pt x="1704" y="39"/>
                </a:lnTo>
                <a:lnTo>
                  <a:pt x="1704" y="39"/>
                </a:lnTo>
                <a:lnTo>
                  <a:pt x="1704" y="39"/>
                </a:lnTo>
                <a:lnTo>
                  <a:pt x="1705" y="39"/>
                </a:lnTo>
                <a:lnTo>
                  <a:pt x="1705" y="39"/>
                </a:lnTo>
                <a:lnTo>
                  <a:pt x="1705" y="39"/>
                </a:lnTo>
                <a:lnTo>
                  <a:pt x="1705" y="39"/>
                </a:lnTo>
                <a:lnTo>
                  <a:pt x="1706" y="39"/>
                </a:lnTo>
                <a:lnTo>
                  <a:pt x="1706" y="39"/>
                </a:lnTo>
                <a:lnTo>
                  <a:pt x="1706" y="39"/>
                </a:lnTo>
                <a:lnTo>
                  <a:pt x="1706" y="39"/>
                </a:lnTo>
                <a:lnTo>
                  <a:pt x="1706" y="39"/>
                </a:lnTo>
                <a:lnTo>
                  <a:pt x="1707" y="39"/>
                </a:lnTo>
                <a:lnTo>
                  <a:pt x="1707" y="39"/>
                </a:lnTo>
                <a:lnTo>
                  <a:pt x="1707" y="39"/>
                </a:lnTo>
                <a:lnTo>
                  <a:pt x="1707" y="39"/>
                </a:lnTo>
                <a:lnTo>
                  <a:pt x="1708" y="39"/>
                </a:lnTo>
                <a:lnTo>
                  <a:pt x="1708" y="39"/>
                </a:lnTo>
                <a:lnTo>
                  <a:pt x="1708" y="39"/>
                </a:lnTo>
                <a:lnTo>
                  <a:pt x="1708" y="39"/>
                </a:lnTo>
                <a:lnTo>
                  <a:pt x="1709" y="39"/>
                </a:lnTo>
                <a:lnTo>
                  <a:pt x="1709" y="39"/>
                </a:lnTo>
                <a:lnTo>
                  <a:pt x="1709" y="39"/>
                </a:lnTo>
                <a:lnTo>
                  <a:pt x="1709" y="39"/>
                </a:lnTo>
                <a:lnTo>
                  <a:pt x="1709" y="39"/>
                </a:lnTo>
                <a:lnTo>
                  <a:pt x="1710" y="39"/>
                </a:lnTo>
                <a:lnTo>
                  <a:pt x="1710" y="39"/>
                </a:lnTo>
                <a:lnTo>
                  <a:pt x="1710" y="39"/>
                </a:lnTo>
                <a:lnTo>
                  <a:pt x="1710" y="39"/>
                </a:lnTo>
                <a:lnTo>
                  <a:pt x="1711" y="39"/>
                </a:lnTo>
                <a:lnTo>
                  <a:pt x="1711" y="39"/>
                </a:lnTo>
                <a:lnTo>
                  <a:pt x="1711" y="39"/>
                </a:lnTo>
                <a:lnTo>
                  <a:pt x="1712" y="39"/>
                </a:lnTo>
                <a:lnTo>
                  <a:pt x="1712" y="39"/>
                </a:lnTo>
                <a:lnTo>
                  <a:pt x="1712" y="39"/>
                </a:lnTo>
                <a:lnTo>
                  <a:pt x="1712" y="39"/>
                </a:lnTo>
                <a:lnTo>
                  <a:pt x="1712" y="39"/>
                </a:lnTo>
                <a:lnTo>
                  <a:pt x="1713" y="39"/>
                </a:lnTo>
                <a:lnTo>
                  <a:pt x="1713" y="39"/>
                </a:lnTo>
                <a:lnTo>
                  <a:pt x="1713" y="39"/>
                </a:lnTo>
                <a:lnTo>
                  <a:pt x="1713" y="39"/>
                </a:lnTo>
                <a:lnTo>
                  <a:pt x="1714" y="39"/>
                </a:lnTo>
                <a:lnTo>
                  <a:pt x="1714" y="39"/>
                </a:lnTo>
                <a:lnTo>
                  <a:pt x="1714" y="39"/>
                </a:lnTo>
                <a:lnTo>
                  <a:pt x="1714" y="39"/>
                </a:lnTo>
                <a:lnTo>
                  <a:pt x="1715" y="39"/>
                </a:lnTo>
                <a:lnTo>
                  <a:pt x="1715" y="39"/>
                </a:lnTo>
                <a:lnTo>
                  <a:pt x="1715" y="39"/>
                </a:lnTo>
                <a:lnTo>
                  <a:pt x="1715" y="39"/>
                </a:lnTo>
                <a:lnTo>
                  <a:pt x="1715" y="39"/>
                </a:lnTo>
                <a:lnTo>
                  <a:pt x="1716" y="39"/>
                </a:lnTo>
                <a:lnTo>
                  <a:pt x="1716" y="39"/>
                </a:lnTo>
                <a:lnTo>
                  <a:pt x="1716" y="39"/>
                </a:lnTo>
                <a:lnTo>
                  <a:pt x="1716" y="39"/>
                </a:lnTo>
                <a:lnTo>
                  <a:pt x="1717" y="39"/>
                </a:lnTo>
                <a:lnTo>
                  <a:pt x="1717" y="39"/>
                </a:lnTo>
                <a:lnTo>
                  <a:pt x="1717" y="39"/>
                </a:lnTo>
                <a:lnTo>
                  <a:pt x="1717" y="39"/>
                </a:lnTo>
                <a:lnTo>
                  <a:pt x="1718" y="39"/>
                </a:lnTo>
                <a:lnTo>
                  <a:pt x="1718" y="39"/>
                </a:lnTo>
                <a:lnTo>
                  <a:pt x="1718" y="39"/>
                </a:lnTo>
                <a:lnTo>
                  <a:pt x="1719" y="39"/>
                </a:lnTo>
                <a:lnTo>
                  <a:pt x="1719" y="39"/>
                </a:lnTo>
                <a:lnTo>
                  <a:pt x="1719" y="39"/>
                </a:lnTo>
                <a:lnTo>
                  <a:pt x="1719" y="39"/>
                </a:lnTo>
                <a:lnTo>
                  <a:pt x="1719" y="39"/>
                </a:lnTo>
                <a:lnTo>
                  <a:pt x="1720" y="39"/>
                </a:lnTo>
                <a:lnTo>
                  <a:pt x="1720" y="39"/>
                </a:lnTo>
                <a:lnTo>
                  <a:pt x="1720" y="39"/>
                </a:lnTo>
                <a:lnTo>
                  <a:pt x="1720" y="39"/>
                </a:lnTo>
                <a:lnTo>
                  <a:pt x="1721" y="39"/>
                </a:lnTo>
                <a:lnTo>
                  <a:pt x="1721" y="39"/>
                </a:lnTo>
                <a:lnTo>
                  <a:pt x="1721" y="39"/>
                </a:lnTo>
                <a:lnTo>
                  <a:pt x="1721" y="39"/>
                </a:lnTo>
                <a:lnTo>
                  <a:pt x="1721" y="39"/>
                </a:lnTo>
                <a:lnTo>
                  <a:pt x="1722" y="39"/>
                </a:lnTo>
                <a:lnTo>
                  <a:pt x="1722" y="39"/>
                </a:lnTo>
                <a:lnTo>
                  <a:pt x="1722" y="39"/>
                </a:lnTo>
                <a:lnTo>
                  <a:pt x="1722" y="39"/>
                </a:lnTo>
                <a:lnTo>
                  <a:pt x="1723" y="39"/>
                </a:lnTo>
                <a:lnTo>
                  <a:pt x="1723" y="39"/>
                </a:lnTo>
                <a:lnTo>
                  <a:pt x="1723" y="39"/>
                </a:lnTo>
                <a:lnTo>
                  <a:pt x="1723" y="39"/>
                </a:lnTo>
                <a:lnTo>
                  <a:pt x="1724" y="39"/>
                </a:lnTo>
                <a:lnTo>
                  <a:pt x="1724" y="39"/>
                </a:lnTo>
                <a:lnTo>
                  <a:pt x="1724" y="39"/>
                </a:lnTo>
                <a:lnTo>
                  <a:pt x="1724" y="39"/>
                </a:lnTo>
                <a:lnTo>
                  <a:pt x="1724" y="39"/>
                </a:lnTo>
                <a:lnTo>
                  <a:pt x="1725" y="39"/>
                </a:lnTo>
                <a:lnTo>
                  <a:pt x="1725" y="39"/>
                </a:lnTo>
                <a:lnTo>
                  <a:pt x="1725" y="39"/>
                </a:lnTo>
                <a:lnTo>
                  <a:pt x="1725" y="39"/>
                </a:lnTo>
                <a:lnTo>
                  <a:pt x="1726" y="39"/>
                </a:lnTo>
                <a:lnTo>
                  <a:pt x="1726" y="39"/>
                </a:lnTo>
                <a:lnTo>
                  <a:pt x="1726" y="39"/>
                </a:lnTo>
                <a:lnTo>
                  <a:pt x="1727" y="39"/>
                </a:lnTo>
                <a:lnTo>
                  <a:pt x="1727" y="39"/>
                </a:lnTo>
                <a:lnTo>
                  <a:pt x="1727" y="39"/>
                </a:lnTo>
                <a:lnTo>
                  <a:pt x="1727" y="39"/>
                </a:lnTo>
                <a:lnTo>
                  <a:pt x="1728" y="39"/>
                </a:lnTo>
                <a:lnTo>
                  <a:pt x="1728" y="39"/>
                </a:lnTo>
                <a:lnTo>
                  <a:pt x="1728" y="39"/>
                </a:lnTo>
                <a:lnTo>
                  <a:pt x="1728" y="39"/>
                </a:lnTo>
                <a:lnTo>
                  <a:pt x="1728" y="0"/>
                </a:lnTo>
                <a:lnTo>
                  <a:pt x="1729" y="0"/>
                </a:lnTo>
                <a:lnTo>
                  <a:pt x="1729" y="0"/>
                </a:lnTo>
                <a:lnTo>
                  <a:pt x="1729" y="39"/>
                </a:lnTo>
                <a:lnTo>
                  <a:pt x="1729" y="39"/>
                </a:lnTo>
                <a:lnTo>
                  <a:pt x="1730" y="39"/>
                </a:lnTo>
                <a:lnTo>
                  <a:pt x="1730" y="39"/>
                </a:lnTo>
                <a:lnTo>
                  <a:pt x="1730" y="39"/>
                </a:lnTo>
                <a:lnTo>
                  <a:pt x="1730" y="39"/>
                </a:lnTo>
                <a:lnTo>
                  <a:pt x="1731" y="39"/>
                </a:lnTo>
                <a:lnTo>
                  <a:pt x="1731" y="39"/>
                </a:lnTo>
                <a:lnTo>
                  <a:pt x="1731" y="39"/>
                </a:lnTo>
                <a:lnTo>
                  <a:pt x="1731" y="39"/>
                </a:lnTo>
                <a:lnTo>
                  <a:pt x="1731" y="39"/>
                </a:lnTo>
                <a:lnTo>
                  <a:pt x="1732" y="39"/>
                </a:lnTo>
                <a:lnTo>
                  <a:pt x="1732" y="39"/>
                </a:lnTo>
                <a:lnTo>
                  <a:pt x="1732" y="39"/>
                </a:lnTo>
                <a:lnTo>
                  <a:pt x="1732" y="39"/>
                </a:lnTo>
                <a:lnTo>
                  <a:pt x="1733" y="39"/>
                </a:lnTo>
                <a:lnTo>
                  <a:pt x="1733" y="39"/>
                </a:lnTo>
                <a:lnTo>
                  <a:pt x="1733" y="39"/>
                </a:lnTo>
                <a:lnTo>
                  <a:pt x="1733" y="39"/>
                </a:lnTo>
                <a:lnTo>
                  <a:pt x="1734" y="39"/>
                </a:lnTo>
                <a:lnTo>
                  <a:pt x="1734" y="39"/>
                </a:lnTo>
                <a:lnTo>
                  <a:pt x="1734" y="39"/>
                </a:lnTo>
                <a:lnTo>
                  <a:pt x="1734" y="39"/>
                </a:lnTo>
                <a:lnTo>
                  <a:pt x="1735" y="39"/>
                </a:lnTo>
                <a:lnTo>
                  <a:pt x="1735" y="39"/>
                </a:lnTo>
                <a:lnTo>
                  <a:pt x="1735" y="39"/>
                </a:lnTo>
                <a:lnTo>
                  <a:pt x="1735" y="39"/>
                </a:lnTo>
                <a:lnTo>
                  <a:pt x="1736" y="39"/>
                </a:lnTo>
                <a:lnTo>
                  <a:pt x="1736" y="39"/>
                </a:lnTo>
                <a:lnTo>
                  <a:pt x="1736" y="39"/>
                </a:lnTo>
                <a:lnTo>
                  <a:pt x="1736" y="39"/>
                </a:lnTo>
                <a:lnTo>
                  <a:pt x="1737" y="39"/>
                </a:lnTo>
                <a:lnTo>
                  <a:pt x="1737" y="39"/>
                </a:lnTo>
                <a:lnTo>
                  <a:pt x="1737" y="39"/>
                </a:lnTo>
                <a:lnTo>
                  <a:pt x="1737" y="39"/>
                </a:lnTo>
                <a:lnTo>
                  <a:pt x="1737" y="39"/>
                </a:lnTo>
                <a:lnTo>
                  <a:pt x="1738" y="39"/>
                </a:lnTo>
                <a:lnTo>
                  <a:pt x="1738" y="39"/>
                </a:lnTo>
                <a:lnTo>
                  <a:pt x="1738" y="39"/>
                </a:lnTo>
                <a:lnTo>
                  <a:pt x="1738" y="39"/>
                </a:lnTo>
                <a:lnTo>
                  <a:pt x="1739" y="39"/>
                </a:lnTo>
                <a:lnTo>
                  <a:pt x="1739" y="39"/>
                </a:lnTo>
                <a:lnTo>
                  <a:pt x="1739" y="39"/>
                </a:lnTo>
                <a:lnTo>
                  <a:pt x="1739" y="39"/>
                </a:lnTo>
                <a:lnTo>
                  <a:pt x="1740" y="39"/>
                </a:lnTo>
                <a:lnTo>
                  <a:pt x="1740" y="39"/>
                </a:lnTo>
                <a:lnTo>
                  <a:pt x="1740" y="39"/>
                </a:lnTo>
                <a:lnTo>
                  <a:pt x="1740" y="39"/>
                </a:lnTo>
                <a:lnTo>
                  <a:pt x="1740" y="39"/>
                </a:lnTo>
                <a:lnTo>
                  <a:pt x="1741" y="39"/>
                </a:lnTo>
                <a:lnTo>
                  <a:pt x="1741" y="39"/>
                </a:lnTo>
                <a:lnTo>
                  <a:pt x="1741" y="39"/>
                </a:lnTo>
                <a:lnTo>
                  <a:pt x="1741" y="39"/>
                </a:lnTo>
                <a:lnTo>
                  <a:pt x="1742" y="39"/>
                </a:lnTo>
                <a:lnTo>
                  <a:pt x="1742" y="39"/>
                </a:lnTo>
                <a:lnTo>
                  <a:pt x="1742" y="39"/>
                </a:lnTo>
                <a:lnTo>
                  <a:pt x="1743" y="39"/>
                </a:lnTo>
                <a:lnTo>
                  <a:pt x="1743" y="39"/>
                </a:lnTo>
                <a:lnTo>
                  <a:pt x="1743" y="39"/>
                </a:lnTo>
                <a:lnTo>
                  <a:pt x="1743" y="39"/>
                </a:lnTo>
                <a:lnTo>
                  <a:pt x="1743" y="39"/>
                </a:lnTo>
                <a:lnTo>
                  <a:pt x="1744" y="39"/>
                </a:lnTo>
                <a:lnTo>
                  <a:pt x="1744" y="39"/>
                </a:lnTo>
                <a:lnTo>
                  <a:pt x="1744" y="39"/>
                </a:lnTo>
                <a:lnTo>
                  <a:pt x="1744" y="39"/>
                </a:lnTo>
                <a:lnTo>
                  <a:pt x="1745" y="39"/>
                </a:lnTo>
                <a:lnTo>
                  <a:pt x="1745" y="39"/>
                </a:lnTo>
                <a:lnTo>
                  <a:pt x="1745" y="39"/>
                </a:lnTo>
                <a:lnTo>
                  <a:pt x="1745" y="39"/>
                </a:lnTo>
                <a:lnTo>
                  <a:pt x="1746" y="39"/>
                </a:lnTo>
                <a:lnTo>
                  <a:pt x="1746" y="39"/>
                </a:lnTo>
                <a:lnTo>
                  <a:pt x="1746" y="39"/>
                </a:lnTo>
                <a:lnTo>
                  <a:pt x="1746" y="39"/>
                </a:lnTo>
                <a:lnTo>
                  <a:pt x="1746" y="39"/>
                </a:lnTo>
                <a:lnTo>
                  <a:pt x="1747" y="39"/>
                </a:lnTo>
                <a:lnTo>
                  <a:pt x="1747" y="39"/>
                </a:lnTo>
                <a:lnTo>
                  <a:pt x="1747" y="39"/>
                </a:lnTo>
                <a:lnTo>
                  <a:pt x="1747" y="39"/>
                </a:lnTo>
                <a:lnTo>
                  <a:pt x="1748" y="39"/>
                </a:lnTo>
                <a:lnTo>
                  <a:pt x="1748" y="39"/>
                </a:lnTo>
                <a:lnTo>
                  <a:pt x="1748" y="39"/>
                </a:lnTo>
                <a:lnTo>
                  <a:pt x="1748" y="39"/>
                </a:lnTo>
                <a:lnTo>
                  <a:pt x="1749" y="39"/>
                </a:lnTo>
                <a:lnTo>
                  <a:pt x="1749" y="39"/>
                </a:lnTo>
                <a:lnTo>
                  <a:pt x="1749" y="39"/>
                </a:lnTo>
                <a:lnTo>
                  <a:pt x="1749" y="39"/>
                </a:lnTo>
                <a:lnTo>
                  <a:pt x="1749" y="39"/>
                </a:lnTo>
                <a:lnTo>
                  <a:pt x="1750" y="39"/>
                </a:lnTo>
                <a:lnTo>
                  <a:pt x="1750" y="39"/>
                </a:lnTo>
                <a:lnTo>
                  <a:pt x="1750" y="39"/>
                </a:lnTo>
                <a:lnTo>
                  <a:pt x="1751" y="39"/>
                </a:lnTo>
                <a:lnTo>
                  <a:pt x="1751" y="39"/>
                </a:lnTo>
                <a:lnTo>
                  <a:pt x="1751" y="39"/>
                </a:lnTo>
                <a:lnTo>
                  <a:pt x="1751" y="39"/>
                </a:lnTo>
                <a:lnTo>
                  <a:pt x="1752" y="39"/>
                </a:lnTo>
                <a:lnTo>
                  <a:pt x="1752" y="39"/>
                </a:lnTo>
                <a:lnTo>
                  <a:pt x="1752" y="39"/>
                </a:lnTo>
                <a:lnTo>
                  <a:pt x="1752" y="39"/>
                </a:lnTo>
                <a:lnTo>
                  <a:pt x="1752" y="39"/>
                </a:lnTo>
                <a:lnTo>
                  <a:pt x="1753" y="39"/>
                </a:lnTo>
                <a:lnTo>
                  <a:pt x="1753" y="39"/>
                </a:lnTo>
                <a:lnTo>
                  <a:pt x="1753" y="39"/>
                </a:lnTo>
                <a:lnTo>
                  <a:pt x="1753" y="39"/>
                </a:lnTo>
                <a:lnTo>
                  <a:pt x="1754" y="39"/>
                </a:lnTo>
                <a:lnTo>
                  <a:pt x="1754" y="39"/>
                </a:lnTo>
                <a:lnTo>
                  <a:pt x="1754" y="39"/>
                </a:lnTo>
                <a:lnTo>
                  <a:pt x="1754" y="39"/>
                </a:lnTo>
                <a:lnTo>
                  <a:pt x="1755" y="39"/>
                </a:lnTo>
                <a:lnTo>
                  <a:pt x="1755" y="39"/>
                </a:lnTo>
                <a:lnTo>
                  <a:pt x="1755" y="39"/>
                </a:lnTo>
                <a:lnTo>
                  <a:pt x="1755" y="39"/>
                </a:lnTo>
                <a:lnTo>
                  <a:pt x="1755" y="39"/>
                </a:lnTo>
                <a:lnTo>
                  <a:pt x="1756" y="39"/>
                </a:lnTo>
                <a:lnTo>
                  <a:pt x="1756" y="39"/>
                </a:lnTo>
                <a:lnTo>
                  <a:pt x="1756" y="39"/>
                </a:lnTo>
                <a:lnTo>
                  <a:pt x="1756" y="39"/>
                </a:lnTo>
                <a:lnTo>
                  <a:pt x="1757" y="39"/>
                </a:lnTo>
                <a:lnTo>
                  <a:pt x="1757" y="39"/>
                </a:lnTo>
                <a:lnTo>
                  <a:pt x="1757" y="39"/>
                </a:lnTo>
                <a:lnTo>
                  <a:pt x="1758" y="39"/>
                </a:lnTo>
                <a:lnTo>
                  <a:pt x="1758" y="39"/>
                </a:lnTo>
                <a:lnTo>
                  <a:pt x="1758" y="39"/>
                </a:lnTo>
                <a:lnTo>
                  <a:pt x="1758" y="39"/>
                </a:lnTo>
                <a:lnTo>
                  <a:pt x="1758" y="39"/>
                </a:lnTo>
                <a:lnTo>
                  <a:pt x="1759" y="39"/>
                </a:lnTo>
                <a:lnTo>
                  <a:pt x="1759" y="39"/>
                </a:lnTo>
                <a:lnTo>
                  <a:pt x="1759" y="39"/>
                </a:lnTo>
                <a:lnTo>
                  <a:pt x="1759" y="39"/>
                </a:lnTo>
                <a:lnTo>
                  <a:pt x="1760" y="39"/>
                </a:lnTo>
                <a:lnTo>
                  <a:pt x="1760" y="39"/>
                </a:lnTo>
                <a:lnTo>
                  <a:pt x="1760" y="39"/>
                </a:lnTo>
                <a:lnTo>
                  <a:pt x="1760" y="39"/>
                </a:lnTo>
                <a:lnTo>
                  <a:pt x="1761" y="39"/>
                </a:lnTo>
                <a:lnTo>
                  <a:pt x="1761" y="39"/>
                </a:lnTo>
                <a:lnTo>
                  <a:pt x="1761" y="39"/>
                </a:lnTo>
                <a:lnTo>
                  <a:pt x="1761" y="39"/>
                </a:lnTo>
                <a:lnTo>
                  <a:pt x="1761" y="39"/>
                </a:lnTo>
                <a:lnTo>
                  <a:pt x="1762" y="39"/>
                </a:lnTo>
                <a:lnTo>
                  <a:pt x="1762" y="39"/>
                </a:lnTo>
                <a:lnTo>
                  <a:pt x="1762" y="39"/>
                </a:lnTo>
                <a:lnTo>
                  <a:pt x="1762" y="39"/>
                </a:lnTo>
                <a:lnTo>
                  <a:pt x="1763" y="39"/>
                </a:lnTo>
                <a:lnTo>
                  <a:pt x="1763" y="39"/>
                </a:lnTo>
                <a:lnTo>
                  <a:pt x="1763" y="39"/>
                </a:lnTo>
                <a:lnTo>
                  <a:pt x="1763" y="39"/>
                </a:lnTo>
                <a:lnTo>
                  <a:pt x="1764" y="39"/>
                </a:lnTo>
                <a:lnTo>
                  <a:pt x="1764" y="39"/>
                </a:lnTo>
                <a:lnTo>
                  <a:pt x="1764" y="39"/>
                </a:lnTo>
                <a:lnTo>
                  <a:pt x="1764" y="39"/>
                </a:lnTo>
                <a:lnTo>
                  <a:pt x="1764" y="39"/>
                </a:lnTo>
                <a:lnTo>
                  <a:pt x="1765" y="39"/>
                </a:lnTo>
                <a:lnTo>
                  <a:pt x="1765" y="39"/>
                </a:lnTo>
                <a:lnTo>
                  <a:pt x="1765" y="39"/>
                </a:lnTo>
                <a:lnTo>
                  <a:pt x="1766" y="39"/>
                </a:lnTo>
                <a:lnTo>
                  <a:pt x="1766" y="39"/>
                </a:lnTo>
                <a:lnTo>
                  <a:pt x="1766" y="39"/>
                </a:lnTo>
                <a:lnTo>
                  <a:pt x="1766" y="39"/>
                </a:lnTo>
                <a:lnTo>
                  <a:pt x="1767" y="39"/>
                </a:lnTo>
                <a:lnTo>
                  <a:pt x="1767" y="39"/>
                </a:lnTo>
                <a:lnTo>
                  <a:pt x="1767" y="39"/>
                </a:lnTo>
                <a:lnTo>
                  <a:pt x="1767" y="39"/>
                </a:lnTo>
                <a:lnTo>
                  <a:pt x="1767" y="39"/>
                </a:lnTo>
                <a:lnTo>
                  <a:pt x="1768" y="39"/>
                </a:lnTo>
                <a:lnTo>
                  <a:pt x="1768" y="39"/>
                </a:lnTo>
                <a:lnTo>
                  <a:pt x="1768" y="39"/>
                </a:lnTo>
                <a:lnTo>
                  <a:pt x="1768" y="39"/>
                </a:lnTo>
                <a:lnTo>
                  <a:pt x="1769" y="39"/>
                </a:lnTo>
                <a:lnTo>
                  <a:pt x="1769" y="39"/>
                </a:lnTo>
                <a:lnTo>
                  <a:pt x="1769" y="39"/>
                </a:lnTo>
                <a:lnTo>
                  <a:pt x="1769" y="39"/>
                </a:lnTo>
                <a:lnTo>
                  <a:pt x="1770" y="39"/>
                </a:lnTo>
                <a:lnTo>
                  <a:pt x="1770" y="39"/>
                </a:lnTo>
                <a:lnTo>
                  <a:pt x="1770" y="39"/>
                </a:lnTo>
                <a:lnTo>
                  <a:pt x="1770" y="39"/>
                </a:lnTo>
                <a:lnTo>
                  <a:pt x="1770" y="39"/>
                </a:lnTo>
                <a:lnTo>
                  <a:pt x="1771" y="39"/>
                </a:lnTo>
                <a:lnTo>
                  <a:pt x="1771" y="39"/>
                </a:lnTo>
                <a:lnTo>
                  <a:pt x="1771" y="39"/>
                </a:lnTo>
                <a:lnTo>
                  <a:pt x="1771" y="39"/>
                </a:lnTo>
                <a:lnTo>
                  <a:pt x="1772" y="39"/>
                </a:lnTo>
                <a:lnTo>
                  <a:pt x="1772" y="39"/>
                </a:lnTo>
                <a:lnTo>
                  <a:pt x="1772" y="39"/>
                </a:lnTo>
                <a:lnTo>
                  <a:pt x="1772" y="39"/>
                </a:lnTo>
                <a:lnTo>
                  <a:pt x="1773" y="39"/>
                </a:lnTo>
                <a:lnTo>
                  <a:pt x="1773" y="39"/>
                </a:lnTo>
                <a:lnTo>
                  <a:pt x="1773" y="39"/>
                </a:lnTo>
                <a:lnTo>
                  <a:pt x="1774" y="39"/>
                </a:lnTo>
                <a:lnTo>
                  <a:pt x="1774" y="39"/>
                </a:lnTo>
                <a:lnTo>
                  <a:pt x="1774" y="39"/>
                </a:lnTo>
                <a:lnTo>
                  <a:pt x="1774" y="39"/>
                </a:lnTo>
                <a:lnTo>
                  <a:pt x="1774" y="39"/>
                </a:lnTo>
                <a:lnTo>
                  <a:pt x="1775" y="39"/>
                </a:lnTo>
                <a:lnTo>
                  <a:pt x="1775" y="39"/>
                </a:lnTo>
                <a:lnTo>
                  <a:pt x="1775" y="39"/>
                </a:lnTo>
                <a:lnTo>
                  <a:pt x="1775" y="39"/>
                </a:lnTo>
                <a:lnTo>
                  <a:pt x="1776" y="39"/>
                </a:lnTo>
                <a:lnTo>
                  <a:pt x="1776" y="39"/>
                </a:lnTo>
                <a:lnTo>
                  <a:pt x="1776" y="39"/>
                </a:lnTo>
                <a:lnTo>
                  <a:pt x="1776" y="39"/>
                </a:lnTo>
                <a:lnTo>
                  <a:pt x="1777" y="39"/>
                </a:lnTo>
                <a:lnTo>
                  <a:pt x="1777" y="39"/>
                </a:lnTo>
                <a:lnTo>
                  <a:pt x="1777" y="39"/>
                </a:lnTo>
                <a:lnTo>
                  <a:pt x="1777" y="39"/>
                </a:lnTo>
                <a:lnTo>
                  <a:pt x="1777" y="39"/>
                </a:lnTo>
                <a:lnTo>
                  <a:pt x="1778" y="39"/>
                </a:lnTo>
                <a:lnTo>
                  <a:pt x="1778" y="39"/>
                </a:lnTo>
                <a:lnTo>
                  <a:pt x="1778" y="39"/>
                </a:lnTo>
                <a:lnTo>
                  <a:pt x="1778" y="39"/>
                </a:lnTo>
                <a:lnTo>
                  <a:pt x="1779" y="39"/>
                </a:lnTo>
                <a:lnTo>
                  <a:pt x="1779" y="39"/>
                </a:lnTo>
                <a:lnTo>
                  <a:pt x="1779" y="39"/>
                </a:lnTo>
                <a:lnTo>
                  <a:pt x="1779" y="39"/>
                </a:lnTo>
                <a:lnTo>
                  <a:pt x="1780" y="39"/>
                </a:lnTo>
                <a:lnTo>
                  <a:pt x="1780" y="39"/>
                </a:lnTo>
                <a:lnTo>
                  <a:pt x="1780" y="39"/>
                </a:lnTo>
                <a:lnTo>
                  <a:pt x="1780" y="39"/>
                </a:lnTo>
                <a:lnTo>
                  <a:pt x="1780" y="39"/>
                </a:lnTo>
                <a:lnTo>
                  <a:pt x="1781" y="39"/>
                </a:lnTo>
                <a:lnTo>
                  <a:pt x="1781" y="39"/>
                </a:lnTo>
                <a:lnTo>
                  <a:pt x="1781" y="39"/>
                </a:lnTo>
                <a:lnTo>
                  <a:pt x="1782" y="39"/>
                </a:lnTo>
                <a:lnTo>
                  <a:pt x="1782" y="39"/>
                </a:lnTo>
                <a:lnTo>
                  <a:pt x="1782" y="39"/>
                </a:lnTo>
                <a:lnTo>
                  <a:pt x="1782" y="39"/>
                </a:lnTo>
                <a:lnTo>
                  <a:pt x="1783" y="39"/>
                </a:lnTo>
                <a:lnTo>
                  <a:pt x="1783" y="39"/>
                </a:lnTo>
                <a:lnTo>
                  <a:pt x="1783" y="39"/>
                </a:lnTo>
                <a:lnTo>
                  <a:pt x="1783" y="39"/>
                </a:lnTo>
                <a:lnTo>
                  <a:pt x="1783" y="39"/>
                </a:lnTo>
                <a:lnTo>
                  <a:pt x="1784" y="39"/>
                </a:lnTo>
                <a:lnTo>
                  <a:pt x="1784" y="39"/>
                </a:lnTo>
                <a:lnTo>
                  <a:pt x="1784" y="39"/>
                </a:lnTo>
                <a:lnTo>
                  <a:pt x="1784" y="39"/>
                </a:lnTo>
                <a:lnTo>
                  <a:pt x="1785" y="39"/>
                </a:lnTo>
                <a:lnTo>
                  <a:pt x="1785" y="39"/>
                </a:lnTo>
                <a:lnTo>
                  <a:pt x="1785" y="39"/>
                </a:lnTo>
                <a:lnTo>
                  <a:pt x="1785" y="39"/>
                </a:lnTo>
                <a:lnTo>
                  <a:pt x="1786" y="39"/>
                </a:lnTo>
                <a:lnTo>
                  <a:pt x="1786" y="39"/>
                </a:lnTo>
                <a:lnTo>
                  <a:pt x="1786" y="39"/>
                </a:lnTo>
                <a:lnTo>
                  <a:pt x="1786" y="39"/>
                </a:lnTo>
                <a:lnTo>
                  <a:pt x="1786" y="39"/>
                </a:lnTo>
                <a:lnTo>
                  <a:pt x="1787" y="39"/>
                </a:lnTo>
                <a:lnTo>
                  <a:pt x="1787" y="39"/>
                </a:lnTo>
                <a:lnTo>
                  <a:pt x="1787" y="39"/>
                </a:lnTo>
                <a:lnTo>
                  <a:pt x="1787" y="39"/>
                </a:lnTo>
                <a:lnTo>
                  <a:pt x="1788" y="39"/>
                </a:lnTo>
                <a:lnTo>
                  <a:pt x="1788" y="39"/>
                </a:lnTo>
                <a:lnTo>
                  <a:pt x="1788" y="39"/>
                </a:lnTo>
                <a:lnTo>
                  <a:pt x="1788" y="39"/>
                </a:lnTo>
                <a:lnTo>
                  <a:pt x="1789" y="39"/>
                </a:lnTo>
                <a:lnTo>
                  <a:pt x="1789" y="39"/>
                </a:lnTo>
                <a:lnTo>
                  <a:pt x="1789" y="39"/>
                </a:lnTo>
                <a:lnTo>
                  <a:pt x="1789" y="39"/>
                </a:lnTo>
                <a:lnTo>
                  <a:pt x="1790" y="39"/>
                </a:lnTo>
                <a:lnTo>
                  <a:pt x="1790" y="39"/>
                </a:lnTo>
                <a:lnTo>
                  <a:pt x="1790" y="39"/>
                </a:lnTo>
                <a:lnTo>
                  <a:pt x="1790" y="39"/>
                </a:lnTo>
                <a:lnTo>
                  <a:pt x="1791" y="39"/>
                </a:lnTo>
                <a:lnTo>
                  <a:pt x="1791" y="39"/>
                </a:lnTo>
                <a:lnTo>
                  <a:pt x="1791" y="39"/>
                </a:lnTo>
                <a:lnTo>
                  <a:pt x="1791" y="39"/>
                </a:lnTo>
                <a:lnTo>
                  <a:pt x="1792" y="39"/>
                </a:lnTo>
                <a:lnTo>
                  <a:pt x="1792" y="39"/>
                </a:lnTo>
                <a:lnTo>
                  <a:pt x="1792" y="39"/>
                </a:lnTo>
                <a:lnTo>
                  <a:pt x="1792" y="39"/>
                </a:lnTo>
                <a:lnTo>
                  <a:pt x="1792" y="39"/>
                </a:lnTo>
                <a:lnTo>
                  <a:pt x="1793" y="39"/>
                </a:lnTo>
                <a:lnTo>
                  <a:pt x="1793" y="39"/>
                </a:lnTo>
                <a:lnTo>
                  <a:pt x="1793" y="39"/>
                </a:lnTo>
                <a:lnTo>
                  <a:pt x="1793" y="39"/>
                </a:lnTo>
                <a:lnTo>
                  <a:pt x="1794" y="39"/>
                </a:lnTo>
                <a:lnTo>
                  <a:pt x="1794" y="39"/>
                </a:lnTo>
                <a:lnTo>
                  <a:pt x="1794" y="39"/>
                </a:lnTo>
                <a:lnTo>
                  <a:pt x="1794" y="39"/>
                </a:lnTo>
                <a:lnTo>
                  <a:pt x="1795" y="39"/>
                </a:lnTo>
                <a:lnTo>
                  <a:pt x="1795" y="39"/>
                </a:lnTo>
                <a:lnTo>
                  <a:pt x="1795" y="39"/>
                </a:lnTo>
                <a:lnTo>
                  <a:pt x="1795" y="39"/>
                </a:lnTo>
                <a:lnTo>
                  <a:pt x="1795" y="39"/>
                </a:lnTo>
                <a:lnTo>
                  <a:pt x="1796" y="39"/>
                </a:lnTo>
                <a:lnTo>
                  <a:pt x="1796" y="39"/>
                </a:lnTo>
                <a:lnTo>
                  <a:pt x="1796" y="39"/>
                </a:lnTo>
                <a:lnTo>
                  <a:pt x="1796" y="39"/>
                </a:lnTo>
                <a:lnTo>
                  <a:pt x="1797" y="39"/>
                </a:lnTo>
                <a:lnTo>
                  <a:pt x="1797" y="39"/>
                </a:lnTo>
                <a:lnTo>
                  <a:pt x="1797" y="39"/>
                </a:lnTo>
                <a:lnTo>
                  <a:pt x="1798" y="39"/>
                </a:lnTo>
                <a:lnTo>
                  <a:pt x="1798" y="39"/>
                </a:lnTo>
                <a:lnTo>
                  <a:pt x="1798" y="39"/>
                </a:lnTo>
                <a:lnTo>
                  <a:pt x="1798" y="39"/>
                </a:lnTo>
                <a:lnTo>
                  <a:pt x="1798" y="39"/>
                </a:lnTo>
                <a:lnTo>
                  <a:pt x="1799" y="39"/>
                </a:lnTo>
                <a:lnTo>
                  <a:pt x="1799" y="39"/>
                </a:lnTo>
                <a:lnTo>
                  <a:pt x="1799" y="39"/>
                </a:lnTo>
                <a:lnTo>
                  <a:pt x="1799" y="39"/>
                </a:lnTo>
                <a:lnTo>
                  <a:pt x="1800" y="39"/>
                </a:lnTo>
                <a:lnTo>
                  <a:pt x="1800" y="39"/>
                </a:lnTo>
                <a:lnTo>
                  <a:pt x="1800" y="39"/>
                </a:lnTo>
                <a:lnTo>
                  <a:pt x="1800" y="39"/>
                </a:lnTo>
                <a:lnTo>
                  <a:pt x="1801" y="39"/>
                </a:lnTo>
                <a:lnTo>
                  <a:pt x="1801" y="39"/>
                </a:lnTo>
                <a:lnTo>
                  <a:pt x="1801" y="39"/>
                </a:lnTo>
                <a:lnTo>
                  <a:pt x="1801" y="39"/>
                </a:lnTo>
                <a:lnTo>
                  <a:pt x="1801" y="39"/>
                </a:lnTo>
                <a:lnTo>
                  <a:pt x="1802" y="39"/>
                </a:lnTo>
                <a:lnTo>
                  <a:pt x="1802" y="39"/>
                </a:lnTo>
                <a:lnTo>
                  <a:pt x="1802" y="39"/>
                </a:lnTo>
                <a:lnTo>
                  <a:pt x="1802" y="39"/>
                </a:lnTo>
                <a:lnTo>
                  <a:pt x="1803" y="39"/>
                </a:lnTo>
                <a:lnTo>
                  <a:pt x="1803" y="39"/>
                </a:lnTo>
                <a:lnTo>
                  <a:pt x="1803" y="39"/>
                </a:lnTo>
                <a:lnTo>
                  <a:pt x="1803" y="39"/>
                </a:lnTo>
                <a:lnTo>
                  <a:pt x="1804" y="39"/>
                </a:lnTo>
                <a:lnTo>
                  <a:pt x="1804" y="39"/>
                </a:lnTo>
                <a:lnTo>
                  <a:pt x="1804" y="39"/>
                </a:lnTo>
                <a:lnTo>
                  <a:pt x="1804" y="39"/>
                </a:lnTo>
                <a:lnTo>
                  <a:pt x="1805" y="39"/>
                </a:lnTo>
                <a:lnTo>
                  <a:pt x="1805" y="39"/>
                </a:lnTo>
                <a:lnTo>
                  <a:pt x="1805" y="39"/>
                </a:lnTo>
                <a:lnTo>
                  <a:pt x="1805" y="39"/>
                </a:lnTo>
                <a:lnTo>
                  <a:pt x="1806" y="39"/>
                </a:lnTo>
                <a:lnTo>
                  <a:pt x="1806" y="39"/>
                </a:lnTo>
                <a:lnTo>
                  <a:pt x="1806" y="39"/>
                </a:lnTo>
                <a:lnTo>
                  <a:pt x="1806" y="39"/>
                </a:lnTo>
                <a:lnTo>
                  <a:pt x="1807" y="39"/>
                </a:lnTo>
                <a:lnTo>
                  <a:pt x="1807" y="39"/>
                </a:lnTo>
                <a:lnTo>
                  <a:pt x="1807" y="39"/>
                </a:lnTo>
                <a:lnTo>
                  <a:pt x="1807" y="39"/>
                </a:lnTo>
                <a:lnTo>
                  <a:pt x="1807" y="39"/>
                </a:lnTo>
                <a:lnTo>
                  <a:pt x="1808" y="39"/>
                </a:lnTo>
                <a:lnTo>
                  <a:pt x="1808" y="39"/>
                </a:lnTo>
                <a:lnTo>
                  <a:pt x="1808" y="39"/>
                </a:lnTo>
                <a:lnTo>
                  <a:pt x="1808" y="39"/>
                </a:lnTo>
                <a:lnTo>
                  <a:pt x="1809" y="39"/>
                </a:lnTo>
                <a:lnTo>
                  <a:pt x="1809" y="39"/>
                </a:lnTo>
                <a:lnTo>
                  <a:pt x="1809" y="39"/>
                </a:lnTo>
                <a:lnTo>
                  <a:pt x="1809" y="39"/>
                </a:lnTo>
                <a:lnTo>
                  <a:pt x="1810" y="39"/>
                </a:lnTo>
                <a:lnTo>
                  <a:pt x="1810" y="39"/>
                </a:lnTo>
                <a:lnTo>
                  <a:pt x="1810" y="39"/>
                </a:lnTo>
                <a:lnTo>
                  <a:pt x="1810" y="39"/>
                </a:lnTo>
                <a:lnTo>
                  <a:pt x="1810" y="39"/>
                </a:lnTo>
                <a:lnTo>
                  <a:pt x="1811" y="39"/>
                </a:lnTo>
                <a:lnTo>
                  <a:pt x="1811" y="39"/>
                </a:lnTo>
                <a:lnTo>
                  <a:pt x="1811" y="39"/>
                </a:lnTo>
                <a:lnTo>
                  <a:pt x="1811" y="39"/>
                </a:lnTo>
                <a:lnTo>
                  <a:pt x="1812" y="39"/>
                </a:lnTo>
                <a:lnTo>
                  <a:pt x="1812" y="39"/>
                </a:lnTo>
                <a:lnTo>
                  <a:pt x="1812" y="39"/>
                </a:lnTo>
                <a:lnTo>
                  <a:pt x="1813" y="39"/>
                </a:lnTo>
                <a:lnTo>
                  <a:pt x="1813" y="39"/>
                </a:lnTo>
                <a:lnTo>
                  <a:pt x="1813" y="39"/>
                </a:lnTo>
                <a:lnTo>
                  <a:pt x="1813" y="39"/>
                </a:lnTo>
                <a:lnTo>
                  <a:pt x="1813" y="39"/>
                </a:lnTo>
                <a:lnTo>
                  <a:pt x="1814" y="39"/>
                </a:lnTo>
                <a:lnTo>
                  <a:pt x="1814" y="39"/>
                </a:lnTo>
                <a:lnTo>
                  <a:pt x="1814" y="39"/>
                </a:lnTo>
                <a:lnTo>
                  <a:pt x="1814" y="39"/>
                </a:lnTo>
                <a:lnTo>
                  <a:pt x="1815" y="39"/>
                </a:lnTo>
                <a:lnTo>
                  <a:pt x="1815" y="39"/>
                </a:lnTo>
                <a:lnTo>
                  <a:pt x="1815" y="39"/>
                </a:lnTo>
                <a:lnTo>
                  <a:pt x="1815" y="39"/>
                </a:lnTo>
                <a:lnTo>
                  <a:pt x="1816" y="39"/>
                </a:lnTo>
                <a:lnTo>
                  <a:pt x="1816" y="39"/>
                </a:lnTo>
                <a:lnTo>
                  <a:pt x="1816" y="39"/>
                </a:lnTo>
                <a:lnTo>
                  <a:pt x="1816" y="39"/>
                </a:lnTo>
                <a:lnTo>
                  <a:pt x="1816" y="39"/>
                </a:lnTo>
                <a:lnTo>
                  <a:pt x="1817" y="39"/>
                </a:lnTo>
                <a:lnTo>
                  <a:pt x="1817" y="39"/>
                </a:lnTo>
                <a:lnTo>
                  <a:pt x="1817" y="39"/>
                </a:lnTo>
                <a:lnTo>
                  <a:pt x="1817" y="39"/>
                </a:lnTo>
                <a:lnTo>
                  <a:pt x="1818" y="39"/>
                </a:lnTo>
                <a:lnTo>
                  <a:pt x="1818" y="39"/>
                </a:lnTo>
                <a:lnTo>
                  <a:pt x="1818" y="39"/>
                </a:lnTo>
                <a:lnTo>
                  <a:pt x="1818" y="39"/>
                </a:lnTo>
                <a:lnTo>
                  <a:pt x="1819" y="39"/>
                </a:lnTo>
                <a:lnTo>
                  <a:pt x="1819" y="39"/>
                </a:lnTo>
                <a:lnTo>
                  <a:pt x="1819" y="39"/>
                </a:lnTo>
                <a:lnTo>
                  <a:pt x="1819" y="39"/>
                </a:lnTo>
                <a:lnTo>
                  <a:pt x="1819" y="39"/>
                </a:lnTo>
                <a:lnTo>
                  <a:pt x="1820" y="39"/>
                </a:lnTo>
                <a:lnTo>
                  <a:pt x="1820" y="39"/>
                </a:lnTo>
                <a:lnTo>
                  <a:pt x="1820" y="39"/>
                </a:lnTo>
                <a:lnTo>
                  <a:pt x="1821" y="39"/>
                </a:lnTo>
                <a:lnTo>
                  <a:pt x="1821" y="39"/>
                </a:lnTo>
                <a:lnTo>
                  <a:pt x="1821" y="39"/>
                </a:lnTo>
                <a:lnTo>
                  <a:pt x="1821" y="39"/>
                </a:lnTo>
                <a:lnTo>
                  <a:pt x="1822" y="39"/>
                </a:lnTo>
                <a:lnTo>
                  <a:pt x="1822" y="39"/>
                </a:lnTo>
                <a:lnTo>
                  <a:pt x="1822" y="39"/>
                </a:lnTo>
                <a:lnTo>
                  <a:pt x="1822" y="39"/>
                </a:lnTo>
                <a:lnTo>
                  <a:pt x="1823" y="39"/>
                </a:lnTo>
                <a:lnTo>
                  <a:pt x="1823" y="39"/>
                </a:lnTo>
                <a:lnTo>
                  <a:pt x="1823" y="39"/>
                </a:lnTo>
                <a:lnTo>
                  <a:pt x="1823" y="39"/>
                </a:lnTo>
                <a:lnTo>
                  <a:pt x="1823" y="39"/>
                </a:lnTo>
                <a:lnTo>
                  <a:pt x="1824" y="39"/>
                </a:lnTo>
                <a:lnTo>
                  <a:pt x="1824" y="39"/>
                </a:lnTo>
                <a:lnTo>
                  <a:pt x="1824" y="39"/>
                </a:lnTo>
                <a:lnTo>
                  <a:pt x="1824" y="39"/>
                </a:lnTo>
                <a:lnTo>
                  <a:pt x="1825" y="39"/>
                </a:lnTo>
                <a:lnTo>
                  <a:pt x="1825" y="39"/>
                </a:lnTo>
                <a:lnTo>
                  <a:pt x="1825" y="39"/>
                </a:lnTo>
                <a:lnTo>
                  <a:pt x="1825" y="39"/>
                </a:lnTo>
                <a:lnTo>
                  <a:pt x="1826" y="39"/>
                </a:lnTo>
                <a:lnTo>
                  <a:pt x="1826" y="39"/>
                </a:lnTo>
                <a:lnTo>
                  <a:pt x="1826" y="39"/>
                </a:lnTo>
                <a:lnTo>
                  <a:pt x="1826" y="39"/>
                </a:lnTo>
                <a:lnTo>
                  <a:pt x="1826" y="39"/>
                </a:lnTo>
                <a:lnTo>
                  <a:pt x="1827" y="39"/>
                </a:lnTo>
                <a:lnTo>
                  <a:pt x="1827" y="39"/>
                </a:lnTo>
                <a:lnTo>
                  <a:pt x="1827" y="39"/>
                </a:lnTo>
                <a:lnTo>
                  <a:pt x="1827" y="39"/>
                </a:lnTo>
                <a:lnTo>
                  <a:pt x="1828" y="39"/>
                </a:lnTo>
                <a:lnTo>
                  <a:pt x="1828" y="39"/>
                </a:lnTo>
                <a:lnTo>
                  <a:pt x="1828" y="39"/>
                </a:lnTo>
                <a:lnTo>
                  <a:pt x="1829" y="39"/>
                </a:lnTo>
                <a:lnTo>
                  <a:pt x="1829" y="39"/>
                </a:lnTo>
                <a:lnTo>
                  <a:pt x="1829" y="39"/>
                </a:lnTo>
                <a:lnTo>
                  <a:pt x="1829" y="39"/>
                </a:lnTo>
                <a:lnTo>
                  <a:pt x="1829" y="39"/>
                </a:lnTo>
                <a:lnTo>
                  <a:pt x="1830" y="39"/>
                </a:lnTo>
                <a:lnTo>
                  <a:pt x="1830" y="39"/>
                </a:lnTo>
                <a:lnTo>
                  <a:pt x="1830" y="39"/>
                </a:lnTo>
                <a:lnTo>
                  <a:pt x="1830" y="39"/>
                </a:lnTo>
                <a:lnTo>
                  <a:pt x="1831" y="39"/>
                </a:lnTo>
                <a:lnTo>
                  <a:pt x="1831" y="39"/>
                </a:lnTo>
                <a:lnTo>
                  <a:pt x="1831" y="39"/>
                </a:lnTo>
                <a:lnTo>
                  <a:pt x="1831" y="39"/>
                </a:lnTo>
                <a:lnTo>
                  <a:pt x="1832" y="39"/>
                </a:lnTo>
                <a:lnTo>
                  <a:pt x="1832" y="39"/>
                </a:lnTo>
                <a:lnTo>
                  <a:pt x="1832" y="39"/>
                </a:lnTo>
                <a:lnTo>
                  <a:pt x="1832" y="39"/>
                </a:lnTo>
                <a:lnTo>
                  <a:pt x="1832" y="39"/>
                </a:lnTo>
                <a:lnTo>
                  <a:pt x="1833" y="39"/>
                </a:lnTo>
                <a:lnTo>
                  <a:pt x="1833" y="39"/>
                </a:lnTo>
                <a:lnTo>
                  <a:pt x="1833" y="39"/>
                </a:lnTo>
                <a:lnTo>
                  <a:pt x="1833" y="39"/>
                </a:lnTo>
                <a:lnTo>
                  <a:pt x="1834" y="39"/>
                </a:lnTo>
                <a:lnTo>
                  <a:pt x="1834" y="39"/>
                </a:lnTo>
                <a:lnTo>
                  <a:pt x="1834" y="39"/>
                </a:lnTo>
                <a:lnTo>
                  <a:pt x="1834" y="39"/>
                </a:lnTo>
                <a:lnTo>
                  <a:pt x="1835" y="39"/>
                </a:lnTo>
                <a:lnTo>
                  <a:pt x="1835" y="39"/>
                </a:lnTo>
                <a:lnTo>
                  <a:pt x="1835" y="39"/>
                </a:lnTo>
                <a:lnTo>
                  <a:pt x="1835" y="39"/>
                </a:lnTo>
                <a:lnTo>
                  <a:pt x="1835" y="39"/>
                </a:lnTo>
                <a:lnTo>
                  <a:pt x="1836" y="39"/>
                </a:lnTo>
                <a:lnTo>
                  <a:pt x="1836" y="39"/>
                </a:lnTo>
                <a:lnTo>
                  <a:pt x="1836" y="39"/>
                </a:lnTo>
                <a:lnTo>
                  <a:pt x="1837" y="39"/>
                </a:lnTo>
                <a:lnTo>
                  <a:pt x="1837" y="39"/>
                </a:lnTo>
                <a:lnTo>
                  <a:pt x="1837" y="39"/>
                </a:lnTo>
                <a:lnTo>
                  <a:pt x="1837" y="39"/>
                </a:lnTo>
                <a:lnTo>
                  <a:pt x="1838" y="39"/>
                </a:lnTo>
                <a:lnTo>
                  <a:pt x="1838" y="39"/>
                </a:lnTo>
                <a:lnTo>
                  <a:pt x="1838" y="39"/>
                </a:lnTo>
                <a:lnTo>
                  <a:pt x="1838" y="39"/>
                </a:lnTo>
                <a:lnTo>
                  <a:pt x="1838" y="39"/>
                </a:lnTo>
                <a:lnTo>
                  <a:pt x="1839" y="39"/>
                </a:lnTo>
                <a:lnTo>
                  <a:pt x="1839" y="39"/>
                </a:lnTo>
                <a:lnTo>
                  <a:pt x="1839" y="39"/>
                </a:lnTo>
                <a:lnTo>
                  <a:pt x="1839" y="39"/>
                </a:lnTo>
                <a:lnTo>
                  <a:pt x="1840" y="39"/>
                </a:lnTo>
                <a:lnTo>
                  <a:pt x="1840" y="39"/>
                </a:lnTo>
                <a:lnTo>
                  <a:pt x="1840" y="39"/>
                </a:lnTo>
                <a:lnTo>
                  <a:pt x="1840" y="39"/>
                </a:lnTo>
                <a:lnTo>
                  <a:pt x="1841" y="39"/>
                </a:lnTo>
                <a:lnTo>
                  <a:pt x="1841" y="39"/>
                </a:lnTo>
                <a:lnTo>
                  <a:pt x="1841" y="39"/>
                </a:lnTo>
                <a:lnTo>
                  <a:pt x="1841" y="39"/>
                </a:lnTo>
                <a:lnTo>
                  <a:pt x="1841" y="39"/>
                </a:lnTo>
                <a:lnTo>
                  <a:pt x="1842" y="39"/>
                </a:lnTo>
                <a:lnTo>
                  <a:pt x="1842" y="39"/>
                </a:lnTo>
                <a:lnTo>
                  <a:pt x="1842" y="39"/>
                </a:lnTo>
                <a:lnTo>
                  <a:pt x="1842" y="39"/>
                </a:lnTo>
                <a:lnTo>
                  <a:pt x="1843" y="39"/>
                </a:lnTo>
                <a:lnTo>
                  <a:pt x="1843" y="39"/>
                </a:lnTo>
                <a:lnTo>
                  <a:pt x="1843" y="39"/>
                </a:lnTo>
                <a:lnTo>
                  <a:pt x="1844" y="39"/>
                </a:lnTo>
                <a:lnTo>
                  <a:pt x="1844" y="39"/>
                </a:lnTo>
                <a:lnTo>
                  <a:pt x="1844" y="39"/>
                </a:lnTo>
                <a:lnTo>
                  <a:pt x="1844" y="39"/>
                </a:lnTo>
                <a:lnTo>
                  <a:pt x="1844" y="39"/>
                </a:lnTo>
                <a:lnTo>
                  <a:pt x="1845" y="39"/>
                </a:lnTo>
                <a:lnTo>
                  <a:pt x="1845" y="39"/>
                </a:lnTo>
                <a:lnTo>
                  <a:pt x="1845" y="39"/>
                </a:lnTo>
                <a:lnTo>
                  <a:pt x="1845" y="39"/>
                </a:lnTo>
                <a:lnTo>
                  <a:pt x="1846" y="39"/>
                </a:lnTo>
                <a:lnTo>
                  <a:pt x="1846" y="39"/>
                </a:lnTo>
                <a:lnTo>
                  <a:pt x="1846" y="39"/>
                </a:lnTo>
                <a:lnTo>
                  <a:pt x="1846" y="39"/>
                </a:lnTo>
                <a:lnTo>
                  <a:pt x="1847" y="39"/>
                </a:lnTo>
                <a:lnTo>
                  <a:pt x="1847" y="39"/>
                </a:lnTo>
                <a:lnTo>
                  <a:pt x="1847" y="39"/>
                </a:lnTo>
                <a:lnTo>
                  <a:pt x="1847" y="39"/>
                </a:lnTo>
                <a:lnTo>
                  <a:pt x="1847" y="39"/>
                </a:lnTo>
                <a:lnTo>
                  <a:pt x="1848" y="39"/>
                </a:lnTo>
                <a:lnTo>
                  <a:pt x="1848" y="39"/>
                </a:lnTo>
                <a:lnTo>
                  <a:pt x="1848" y="39"/>
                </a:lnTo>
                <a:lnTo>
                  <a:pt x="1848" y="39"/>
                </a:lnTo>
                <a:lnTo>
                  <a:pt x="1849" y="39"/>
                </a:lnTo>
                <a:lnTo>
                  <a:pt x="1849" y="39"/>
                </a:lnTo>
                <a:lnTo>
                  <a:pt x="1849" y="39"/>
                </a:lnTo>
                <a:lnTo>
                  <a:pt x="1849" y="39"/>
                </a:lnTo>
                <a:lnTo>
                  <a:pt x="1850" y="39"/>
                </a:lnTo>
                <a:lnTo>
                  <a:pt x="1850" y="39"/>
                </a:lnTo>
                <a:lnTo>
                  <a:pt x="1850" y="39"/>
                </a:lnTo>
                <a:lnTo>
                  <a:pt x="1850" y="39"/>
                </a:lnTo>
                <a:lnTo>
                  <a:pt x="1850" y="39"/>
                </a:lnTo>
                <a:lnTo>
                  <a:pt x="1851" y="39"/>
                </a:lnTo>
                <a:lnTo>
                  <a:pt x="1851" y="39"/>
                </a:lnTo>
                <a:lnTo>
                  <a:pt x="1851" y="39"/>
                </a:lnTo>
                <a:lnTo>
                  <a:pt x="1852" y="39"/>
                </a:lnTo>
                <a:lnTo>
                  <a:pt x="1852" y="39"/>
                </a:lnTo>
                <a:lnTo>
                  <a:pt x="1852" y="39"/>
                </a:lnTo>
                <a:lnTo>
                  <a:pt x="1852" y="39"/>
                </a:lnTo>
                <a:lnTo>
                  <a:pt x="1853" y="39"/>
                </a:lnTo>
                <a:lnTo>
                  <a:pt x="1853" y="39"/>
                </a:lnTo>
                <a:lnTo>
                  <a:pt x="1853" y="39"/>
                </a:lnTo>
                <a:lnTo>
                  <a:pt x="1853" y="39"/>
                </a:lnTo>
                <a:lnTo>
                  <a:pt x="1853" y="39"/>
                </a:lnTo>
                <a:lnTo>
                  <a:pt x="1854" y="39"/>
                </a:lnTo>
                <a:lnTo>
                  <a:pt x="1854" y="39"/>
                </a:lnTo>
                <a:lnTo>
                  <a:pt x="1854" y="39"/>
                </a:lnTo>
                <a:lnTo>
                  <a:pt x="1854" y="39"/>
                </a:lnTo>
                <a:lnTo>
                  <a:pt x="1855" y="39"/>
                </a:lnTo>
                <a:lnTo>
                  <a:pt x="1855" y="39"/>
                </a:lnTo>
                <a:lnTo>
                  <a:pt x="1855" y="39"/>
                </a:lnTo>
                <a:lnTo>
                  <a:pt x="1855" y="39"/>
                </a:lnTo>
                <a:lnTo>
                  <a:pt x="1856" y="39"/>
                </a:lnTo>
                <a:lnTo>
                  <a:pt x="1856" y="39"/>
                </a:lnTo>
                <a:lnTo>
                  <a:pt x="1856" y="39"/>
                </a:lnTo>
                <a:lnTo>
                  <a:pt x="1856" y="39"/>
                </a:lnTo>
                <a:lnTo>
                  <a:pt x="1856" y="39"/>
                </a:lnTo>
                <a:lnTo>
                  <a:pt x="1857" y="39"/>
                </a:lnTo>
                <a:lnTo>
                  <a:pt x="1857" y="39"/>
                </a:lnTo>
                <a:lnTo>
                  <a:pt x="1857" y="39"/>
                </a:lnTo>
                <a:lnTo>
                  <a:pt x="1857" y="39"/>
                </a:lnTo>
                <a:lnTo>
                  <a:pt x="1858" y="39"/>
                </a:lnTo>
                <a:lnTo>
                  <a:pt x="1858" y="39"/>
                </a:lnTo>
                <a:lnTo>
                  <a:pt x="1858" y="39"/>
                </a:lnTo>
                <a:lnTo>
                  <a:pt x="1858" y="39"/>
                </a:lnTo>
                <a:lnTo>
                  <a:pt x="1859" y="39"/>
                </a:lnTo>
                <a:lnTo>
                  <a:pt x="1859" y="39"/>
                </a:lnTo>
                <a:lnTo>
                  <a:pt x="1859" y="39"/>
                </a:lnTo>
                <a:lnTo>
                  <a:pt x="1859" y="39"/>
                </a:lnTo>
                <a:lnTo>
                  <a:pt x="1860" y="39"/>
                </a:lnTo>
                <a:lnTo>
                  <a:pt x="1860" y="39"/>
                </a:lnTo>
                <a:lnTo>
                  <a:pt x="1860" y="39"/>
                </a:lnTo>
                <a:lnTo>
                  <a:pt x="1860" y="39"/>
                </a:lnTo>
                <a:lnTo>
                  <a:pt x="1861" y="39"/>
                </a:lnTo>
                <a:lnTo>
                  <a:pt x="1861" y="39"/>
                </a:lnTo>
                <a:lnTo>
                  <a:pt x="1861" y="39"/>
                </a:lnTo>
                <a:lnTo>
                  <a:pt x="1861" y="39"/>
                </a:lnTo>
                <a:lnTo>
                  <a:pt x="1862" y="39"/>
                </a:lnTo>
                <a:lnTo>
                  <a:pt x="1862" y="39"/>
                </a:lnTo>
                <a:lnTo>
                  <a:pt x="1862" y="39"/>
                </a:lnTo>
                <a:lnTo>
                  <a:pt x="1862" y="39"/>
                </a:lnTo>
                <a:lnTo>
                  <a:pt x="1862" y="39"/>
                </a:lnTo>
                <a:lnTo>
                  <a:pt x="1863" y="39"/>
                </a:lnTo>
                <a:lnTo>
                  <a:pt x="1863" y="39"/>
                </a:lnTo>
                <a:lnTo>
                  <a:pt x="1863" y="39"/>
                </a:lnTo>
                <a:lnTo>
                  <a:pt x="1863" y="39"/>
                </a:lnTo>
                <a:lnTo>
                  <a:pt x="1864" y="39"/>
                </a:lnTo>
                <a:lnTo>
                  <a:pt x="1864" y="39"/>
                </a:lnTo>
                <a:lnTo>
                  <a:pt x="1864" y="39"/>
                </a:lnTo>
                <a:lnTo>
                  <a:pt x="1864" y="39"/>
                </a:lnTo>
                <a:lnTo>
                  <a:pt x="1865" y="39"/>
                </a:lnTo>
                <a:lnTo>
                  <a:pt x="1865" y="39"/>
                </a:lnTo>
                <a:lnTo>
                  <a:pt x="1865" y="39"/>
                </a:lnTo>
                <a:lnTo>
                  <a:pt x="1865" y="39"/>
                </a:lnTo>
                <a:lnTo>
                  <a:pt x="1865" y="39"/>
                </a:lnTo>
                <a:lnTo>
                  <a:pt x="1866" y="39"/>
                </a:lnTo>
                <a:lnTo>
                  <a:pt x="1866" y="39"/>
                </a:lnTo>
                <a:lnTo>
                  <a:pt x="1866" y="39"/>
                </a:lnTo>
                <a:lnTo>
                  <a:pt x="1866" y="39"/>
                </a:lnTo>
                <a:lnTo>
                  <a:pt x="1867" y="39"/>
                </a:lnTo>
                <a:lnTo>
                  <a:pt x="1867" y="39"/>
                </a:lnTo>
                <a:lnTo>
                  <a:pt x="1867" y="39"/>
                </a:lnTo>
                <a:lnTo>
                  <a:pt x="1868" y="39"/>
                </a:lnTo>
                <a:lnTo>
                  <a:pt x="1868" y="39"/>
                </a:lnTo>
                <a:lnTo>
                  <a:pt x="1868" y="39"/>
                </a:lnTo>
                <a:lnTo>
                  <a:pt x="1868" y="39"/>
                </a:lnTo>
                <a:lnTo>
                  <a:pt x="1869" y="39"/>
                </a:lnTo>
                <a:lnTo>
                  <a:pt x="1869" y="39"/>
                </a:lnTo>
                <a:lnTo>
                  <a:pt x="1869" y="39"/>
                </a:lnTo>
                <a:lnTo>
                  <a:pt x="1869" y="39"/>
                </a:lnTo>
                <a:lnTo>
                  <a:pt x="1869" y="39"/>
                </a:lnTo>
                <a:lnTo>
                  <a:pt x="1870" y="39"/>
                </a:lnTo>
                <a:lnTo>
                  <a:pt x="1870" y="39"/>
                </a:lnTo>
                <a:lnTo>
                  <a:pt x="1870" y="39"/>
                </a:lnTo>
                <a:lnTo>
                  <a:pt x="1870" y="39"/>
                </a:lnTo>
                <a:lnTo>
                  <a:pt x="1871" y="39"/>
                </a:lnTo>
                <a:lnTo>
                  <a:pt x="1871" y="39"/>
                </a:lnTo>
                <a:lnTo>
                  <a:pt x="1871" y="39"/>
                </a:lnTo>
                <a:lnTo>
                  <a:pt x="1871" y="39"/>
                </a:lnTo>
                <a:lnTo>
                  <a:pt x="1872" y="39"/>
                </a:lnTo>
                <a:lnTo>
                  <a:pt x="1872" y="0"/>
                </a:lnTo>
                <a:lnTo>
                  <a:pt x="1872" y="0"/>
                </a:lnTo>
                <a:lnTo>
                  <a:pt x="1872" y="0"/>
                </a:lnTo>
                <a:lnTo>
                  <a:pt x="1872" y="39"/>
                </a:lnTo>
                <a:lnTo>
                  <a:pt x="1873" y="39"/>
                </a:lnTo>
                <a:lnTo>
                  <a:pt x="1873" y="39"/>
                </a:lnTo>
                <a:lnTo>
                  <a:pt x="1873" y="39"/>
                </a:lnTo>
                <a:lnTo>
                  <a:pt x="1873" y="39"/>
                </a:lnTo>
                <a:lnTo>
                  <a:pt x="1874" y="39"/>
                </a:lnTo>
                <a:lnTo>
                  <a:pt x="1874" y="39"/>
                </a:lnTo>
                <a:lnTo>
                  <a:pt x="1874" y="39"/>
                </a:lnTo>
                <a:lnTo>
                  <a:pt x="1874" y="39"/>
                </a:lnTo>
                <a:lnTo>
                  <a:pt x="1874" y="39"/>
                </a:lnTo>
                <a:lnTo>
                  <a:pt x="1875" y="39"/>
                </a:lnTo>
                <a:lnTo>
                  <a:pt x="1875" y="39"/>
                </a:lnTo>
                <a:lnTo>
                  <a:pt x="1875" y="39"/>
                </a:lnTo>
                <a:lnTo>
                  <a:pt x="1876" y="39"/>
                </a:lnTo>
                <a:lnTo>
                  <a:pt x="1876" y="39"/>
                </a:lnTo>
                <a:lnTo>
                  <a:pt x="1876" y="39"/>
                </a:lnTo>
                <a:lnTo>
                  <a:pt x="1876" y="39"/>
                </a:lnTo>
                <a:lnTo>
                  <a:pt x="1877" y="39"/>
                </a:lnTo>
                <a:lnTo>
                  <a:pt x="1877" y="39"/>
                </a:lnTo>
                <a:lnTo>
                  <a:pt x="1877" y="39"/>
                </a:lnTo>
                <a:lnTo>
                  <a:pt x="1877" y="39"/>
                </a:lnTo>
                <a:lnTo>
                  <a:pt x="1878" y="39"/>
                </a:lnTo>
                <a:lnTo>
                  <a:pt x="1878" y="39"/>
                </a:lnTo>
                <a:lnTo>
                  <a:pt x="1878" y="39"/>
                </a:lnTo>
                <a:lnTo>
                  <a:pt x="1878" y="39"/>
                </a:lnTo>
                <a:lnTo>
                  <a:pt x="1878" y="39"/>
                </a:lnTo>
                <a:lnTo>
                  <a:pt x="1879" y="39"/>
                </a:lnTo>
                <a:lnTo>
                  <a:pt x="1879" y="39"/>
                </a:lnTo>
                <a:lnTo>
                  <a:pt x="1879" y="39"/>
                </a:lnTo>
                <a:lnTo>
                  <a:pt x="1879" y="39"/>
                </a:lnTo>
                <a:lnTo>
                  <a:pt x="1880" y="39"/>
                </a:lnTo>
                <a:lnTo>
                  <a:pt x="1880" y="39"/>
                </a:lnTo>
                <a:lnTo>
                  <a:pt x="1880" y="39"/>
                </a:lnTo>
                <a:lnTo>
                  <a:pt x="1880" y="39"/>
                </a:lnTo>
                <a:lnTo>
                  <a:pt x="1881" y="39"/>
                </a:lnTo>
                <a:lnTo>
                  <a:pt x="1881" y="39"/>
                </a:lnTo>
                <a:lnTo>
                  <a:pt x="1881" y="39"/>
                </a:lnTo>
                <a:lnTo>
                  <a:pt x="1881" y="39"/>
                </a:lnTo>
                <a:lnTo>
                  <a:pt x="1881" y="39"/>
                </a:lnTo>
                <a:lnTo>
                  <a:pt x="1882" y="39"/>
                </a:lnTo>
                <a:lnTo>
                  <a:pt x="1882" y="39"/>
                </a:lnTo>
                <a:lnTo>
                  <a:pt x="1882" y="39"/>
                </a:lnTo>
                <a:lnTo>
                  <a:pt x="1883" y="39"/>
                </a:lnTo>
                <a:lnTo>
                  <a:pt x="1883" y="39"/>
                </a:lnTo>
                <a:lnTo>
                  <a:pt x="1883" y="39"/>
                </a:lnTo>
                <a:lnTo>
                  <a:pt x="1883" y="39"/>
                </a:lnTo>
                <a:lnTo>
                  <a:pt x="1884" y="39"/>
                </a:lnTo>
                <a:lnTo>
                  <a:pt x="1884" y="39"/>
                </a:lnTo>
                <a:lnTo>
                  <a:pt x="1884" y="39"/>
                </a:lnTo>
                <a:lnTo>
                  <a:pt x="1884" y="39"/>
                </a:lnTo>
                <a:lnTo>
                  <a:pt x="1884" y="39"/>
                </a:lnTo>
                <a:lnTo>
                  <a:pt x="1885" y="39"/>
                </a:lnTo>
                <a:lnTo>
                  <a:pt x="1885" y="39"/>
                </a:lnTo>
                <a:lnTo>
                  <a:pt x="1885" y="39"/>
                </a:lnTo>
                <a:lnTo>
                  <a:pt x="1885" y="39"/>
                </a:lnTo>
                <a:lnTo>
                  <a:pt x="1886" y="39"/>
                </a:lnTo>
                <a:lnTo>
                  <a:pt x="1886" y="39"/>
                </a:lnTo>
                <a:lnTo>
                  <a:pt x="1886" y="39"/>
                </a:lnTo>
                <a:lnTo>
                  <a:pt x="1886" y="39"/>
                </a:lnTo>
                <a:lnTo>
                  <a:pt x="1887" y="39"/>
                </a:lnTo>
                <a:lnTo>
                  <a:pt x="1887" y="39"/>
                </a:lnTo>
                <a:lnTo>
                  <a:pt x="1887" y="39"/>
                </a:lnTo>
                <a:lnTo>
                  <a:pt x="1887" y="39"/>
                </a:lnTo>
                <a:lnTo>
                  <a:pt x="1887" y="39"/>
                </a:lnTo>
                <a:lnTo>
                  <a:pt x="1888" y="39"/>
                </a:lnTo>
                <a:lnTo>
                  <a:pt x="1888" y="39"/>
                </a:lnTo>
                <a:lnTo>
                  <a:pt x="1888" y="39"/>
                </a:lnTo>
                <a:lnTo>
                  <a:pt x="1888" y="39"/>
                </a:lnTo>
                <a:lnTo>
                  <a:pt x="1889" y="39"/>
                </a:lnTo>
                <a:lnTo>
                  <a:pt x="1889" y="39"/>
                </a:lnTo>
                <a:lnTo>
                  <a:pt x="1889" y="39"/>
                </a:lnTo>
                <a:lnTo>
                  <a:pt x="1889" y="39"/>
                </a:lnTo>
                <a:lnTo>
                  <a:pt x="1890" y="39"/>
                </a:lnTo>
                <a:lnTo>
                  <a:pt x="1890" y="39"/>
                </a:lnTo>
                <a:lnTo>
                  <a:pt x="1890" y="39"/>
                </a:lnTo>
                <a:lnTo>
                  <a:pt x="1890" y="39"/>
                </a:lnTo>
                <a:lnTo>
                  <a:pt x="1891" y="39"/>
                </a:lnTo>
                <a:lnTo>
                  <a:pt x="1891" y="39"/>
                </a:lnTo>
                <a:lnTo>
                  <a:pt x="1891" y="39"/>
                </a:lnTo>
                <a:lnTo>
                  <a:pt x="1891" y="39"/>
                </a:lnTo>
                <a:lnTo>
                  <a:pt x="1892" y="39"/>
                </a:lnTo>
                <a:lnTo>
                  <a:pt x="1892" y="39"/>
                </a:lnTo>
                <a:lnTo>
                  <a:pt x="1892" y="39"/>
                </a:lnTo>
                <a:lnTo>
                  <a:pt x="1892" y="39"/>
                </a:lnTo>
                <a:lnTo>
                  <a:pt x="1893" y="39"/>
                </a:lnTo>
                <a:lnTo>
                  <a:pt x="1893" y="39"/>
                </a:lnTo>
                <a:lnTo>
                  <a:pt x="1893" y="39"/>
                </a:lnTo>
                <a:lnTo>
                  <a:pt x="1893" y="39"/>
                </a:lnTo>
                <a:lnTo>
                  <a:pt x="1893" y="39"/>
                </a:lnTo>
                <a:lnTo>
                  <a:pt x="1894" y="39"/>
                </a:lnTo>
                <a:lnTo>
                  <a:pt x="1894" y="39"/>
                </a:lnTo>
                <a:lnTo>
                  <a:pt x="1894" y="39"/>
                </a:lnTo>
                <a:lnTo>
                  <a:pt x="1894" y="39"/>
                </a:lnTo>
                <a:lnTo>
                  <a:pt x="1895" y="39"/>
                </a:lnTo>
                <a:lnTo>
                  <a:pt x="1895" y="39"/>
                </a:lnTo>
                <a:lnTo>
                  <a:pt x="1895" y="39"/>
                </a:lnTo>
                <a:lnTo>
                  <a:pt x="1895" y="39"/>
                </a:lnTo>
                <a:lnTo>
                  <a:pt x="1896" y="39"/>
                </a:lnTo>
                <a:lnTo>
                  <a:pt x="1896" y="39"/>
                </a:lnTo>
                <a:lnTo>
                  <a:pt x="1896" y="39"/>
                </a:lnTo>
                <a:lnTo>
                  <a:pt x="1896" y="39"/>
                </a:lnTo>
                <a:lnTo>
                  <a:pt x="1896" y="39"/>
                </a:lnTo>
                <a:lnTo>
                  <a:pt x="1897" y="39"/>
                </a:lnTo>
                <a:lnTo>
                  <a:pt x="1897" y="39"/>
                </a:lnTo>
                <a:lnTo>
                  <a:pt x="1897" y="39"/>
                </a:lnTo>
                <a:lnTo>
                  <a:pt x="1897" y="39"/>
                </a:lnTo>
                <a:lnTo>
                  <a:pt x="1898" y="39"/>
                </a:lnTo>
                <a:lnTo>
                  <a:pt x="1898" y="39"/>
                </a:lnTo>
                <a:lnTo>
                  <a:pt x="1898" y="39"/>
                </a:lnTo>
                <a:lnTo>
                  <a:pt x="1899" y="39"/>
                </a:lnTo>
                <a:lnTo>
                  <a:pt x="1899" y="39"/>
                </a:lnTo>
                <a:lnTo>
                  <a:pt x="1899" y="39"/>
                </a:lnTo>
                <a:lnTo>
                  <a:pt x="1899" y="39"/>
                </a:lnTo>
                <a:lnTo>
                  <a:pt x="1899" y="39"/>
                </a:lnTo>
                <a:lnTo>
                  <a:pt x="1900" y="39"/>
                </a:lnTo>
                <a:lnTo>
                  <a:pt x="1900" y="39"/>
                </a:lnTo>
                <a:lnTo>
                  <a:pt x="1900" y="39"/>
                </a:lnTo>
                <a:lnTo>
                  <a:pt x="1900" y="39"/>
                </a:lnTo>
                <a:lnTo>
                  <a:pt x="1901" y="39"/>
                </a:lnTo>
                <a:lnTo>
                  <a:pt x="1901" y="39"/>
                </a:lnTo>
                <a:lnTo>
                  <a:pt x="1901" y="39"/>
                </a:lnTo>
                <a:lnTo>
                  <a:pt x="1901" y="39"/>
                </a:lnTo>
                <a:lnTo>
                  <a:pt x="1902" y="39"/>
                </a:lnTo>
                <a:lnTo>
                  <a:pt x="1902" y="39"/>
                </a:lnTo>
                <a:lnTo>
                  <a:pt x="1902" y="39"/>
                </a:lnTo>
                <a:lnTo>
                  <a:pt x="1902" y="39"/>
                </a:lnTo>
                <a:lnTo>
                  <a:pt x="1902" y="39"/>
                </a:lnTo>
                <a:lnTo>
                  <a:pt x="1903" y="39"/>
                </a:lnTo>
                <a:lnTo>
                  <a:pt x="1903" y="39"/>
                </a:lnTo>
                <a:lnTo>
                  <a:pt x="1903" y="39"/>
                </a:lnTo>
                <a:lnTo>
                  <a:pt x="1903" y="39"/>
                </a:lnTo>
                <a:lnTo>
                  <a:pt x="1904" y="39"/>
                </a:lnTo>
                <a:lnTo>
                  <a:pt x="1904" y="39"/>
                </a:lnTo>
                <a:lnTo>
                  <a:pt x="1904" y="39"/>
                </a:lnTo>
                <a:lnTo>
                  <a:pt x="1904" y="39"/>
                </a:lnTo>
                <a:lnTo>
                  <a:pt x="1905" y="39"/>
                </a:lnTo>
                <a:lnTo>
                  <a:pt x="1905" y="39"/>
                </a:lnTo>
                <a:lnTo>
                  <a:pt x="1905" y="39"/>
                </a:lnTo>
                <a:lnTo>
                  <a:pt x="1905" y="39"/>
                </a:lnTo>
                <a:lnTo>
                  <a:pt x="1905" y="39"/>
                </a:lnTo>
                <a:lnTo>
                  <a:pt x="1906" y="39"/>
                </a:lnTo>
                <a:lnTo>
                  <a:pt x="1906" y="39"/>
                </a:lnTo>
                <a:lnTo>
                  <a:pt x="1906" y="39"/>
                </a:lnTo>
                <a:lnTo>
                  <a:pt x="1907" y="39"/>
                </a:lnTo>
                <a:lnTo>
                  <a:pt x="1907" y="39"/>
                </a:lnTo>
                <a:lnTo>
                  <a:pt x="1907" y="39"/>
                </a:lnTo>
                <a:lnTo>
                  <a:pt x="1907" y="39"/>
                </a:lnTo>
                <a:lnTo>
                  <a:pt x="1908" y="39"/>
                </a:lnTo>
                <a:lnTo>
                  <a:pt x="1908" y="39"/>
                </a:lnTo>
                <a:lnTo>
                  <a:pt x="1908" y="39"/>
                </a:lnTo>
                <a:lnTo>
                  <a:pt x="1908" y="39"/>
                </a:lnTo>
                <a:lnTo>
                  <a:pt x="1908" y="39"/>
                </a:lnTo>
                <a:lnTo>
                  <a:pt x="1909" y="39"/>
                </a:lnTo>
                <a:lnTo>
                  <a:pt x="1909" y="39"/>
                </a:lnTo>
                <a:lnTo>
                  <a:pt x="1909" y="39"/>
                </a:lnTo>
                <a:lnTo>
                  <a:pt x="1909" y="39"/>
                </a:lnTo>
                <a:lnTo>
                  <a:pt x="1910" y="39"/>
                </a:lnTo>
                <a:lnTo>
                  <a:pt x="1910" y="39"/>
                </a:lnTo>
                <a:lnTo>
                  <a:pt x="1910" y="39"/>
                </a:lnTo>
                <a:lnTo>
                  <a:pt x="1910" y="39"/>
                </a:lnTo>
                <a:lnTo>
                  <a:pt x="1911" y="39"/>
                </a:lnTo>
                <a:lnTo>
                  <a:pt x="1911" y="39"/>
                </a:lnTo>
                <a:lnTo>
                  <a:pt x="1911" y="39"/>
                </a:lnTo>
                <a:lnTo>
                  <a:pt x="1911" y="39"/>
                </a:lnTo>
                <a:lnTo>
                  <a:pt x="1911" y="39"/>
                </a:lnTo>
                <a:lnTo>
                  <a:pt x="1912" y="39"/>
                </a:lnTo>
                <a:lnTo>
                  <a:pt x="1912" y="39"/>
                </a:lnTo>
                <a:lnTo>
                  <a:pt x="1912" y="39"/>
                </a:lnTo>
                <a:lnTo>
                  <a:pt x="1912" y="39"/>
                </a:lnTo>
                <a:lnTo>
                  <a:pt x="1913" y="39"/>
                </a:lnTo>
                <a:lnTo>
                  <a:pt x="1913" y="39"/>
                </a:lnTo>
                <a:lnTo>
                  <a:pt x="1913" y="39"/>
                </a:lnTo>
                <a:lnTo>
                  <a:pt x="1913" y="39"/>
                </a:lnTo>
                <a:lnTo>
                  <a:pt x="1914" y="39"/>
                </a:lnTo>
                <a:lnTo>
                  <a:pt x="1914" y="39"/>
                </a:lnTo>
                <a:lnTo>
                  <a:pt x="1914" y="39"/>
                </a:lnTo>
                <a:lnTo>
                  <a:pt x="1915" y="39"/>
                </a:lnTo>
                <a:lnTo>
                  <a:pt x="1915" y="39"/>
                </a:lnTo>
                <a:lnTo>
                  <a:pt x="1915" y="39"/>
                </a:lnTo>
                <a:lnTo>
                  <a:pt x="1915" y="39"/>
                </a:lnTo>
                <a:lnTo>
                  <a:pt x="1915" y="39"/>
                </a:lnTo>
                <a:lnTo>
                  <a:pt x="1916" y="39"/>
                </a:lnTo>
                <a:lnTo>
                  <a:pt x="1916" y="39"/>
                </a:lnTo>
                <a:lnTo>
                  <a:pt x="1916" y="39"/>
                </a:lnTo>
                <a:lnTo>
                  <a:pt x="1916" y="39"/>
                </a:lnTo>
                <a:lnTo>
                  <a:pt x="1917" y="39"/>
                </a:lnTo>
                <a:lnTo>
                  <a:pt x="1917" y="39"/>
                </a:lnTo>
                <a:lnTo>
                  <a:pt x="1917" y="39"/>
                </a:lnTo>
                <a:lnTo>
                  <a:pt x="1917" y="39"/>
                </a:lnTo>
                <a:lnTo>
                  <a:pt x="1918" y="39"/>
                </a:lnTo>
                <a:lnTo>
                  <a:pt x="1918" y="39"/>
                </a:lnTo>
                <a:lnTo>
                  <a:pt x="1918" y="39"/>
                </a:lnTo>
                <a:lnTo>
                  <a:pt x="1918" y="39"/>
                </a:lnTo>
                <a:lnTo>
                  <a:pt x="1918" y="39"/>
                </a:lnTo>
                <a:lnTo>
                  <a:pt x="1919" y="39"/>
                </a:lnTo>
                <a:lnTo>
                  <a:pt x="1919" y="39"/>
                </a:lnTo>
                <a:lnTo>
                  <a:pt x="1919" y="39"/>
                </a:lnTo>
                <a:lnTo>
                  <a:pt x="1919" y="39"/>
                </a:lnTo>
                <a:lnTo>
                  <a:pt x="1920" y="39"/>
                </a:lnTo>
                <a:lnTo>
                  <a:pt x="1920" y="39"/>
                </a:lnTo>
                <a:lnTo>
                  <a:pt x="1920" y="39"/>
                </a:lnTo>
                <a:lnTo>
                  <a:pt x="1920" y="39"/>
                </a:lnTo>
                <a:lnTo>
                  <a:pt x="1920" y="39"/>
                </a:lnTo>
                <a:lnTo>
                  <a:pt x="1921" y="39"/>
                </a:lnTo>
                <a:lnTo>
                  <a:pt x="1921" y="39"/>
                </a:lnTo>
                <a:lnTo>
                  <a:pt x="1921" y="39"/>
                </a:lnTo>
                <a:lnTo>
                  <a:pt x="1922" y="39"/>
                </a:lnTo>
                <a:lnTo>
                  <a:pt x="1922" y="39"/>
                </a:lnTo>
                <a:lnTo>
                  <a:pt x="1922" y="39"/>
                </a:lnTo>
                <a:lnTo>
                  <a:pt x="1922" y="39"/>
                </a:lnTo>
                <a:lnTo>
                  <a:pt x="1923" y="39"/>
                </a:lnTo>
                <a:lnTo>
                  <a:pt x="1923" y="39"/>
                </a:lnTo>
                <a:lnTo>
                  <a:pt x="1923" y="39"/>
                </a:lnTo>
                <a:lnTo>
                  <a:pt x="1923" y="39"/>
                </a:lnTo>
                <a:lnTo>
                  <a:pt x="1924" y="39"/>
                </a:lnTo>
                <a:lnTo>
                  <a:pt x="1924" y="39"/>
                </a:lnTo>
                <a:lnTo>
                  <a:pt x="1924" y="39"/>
                </a:lnTo>
                <a:lnTo>
                  <a:pt x="1924" y="39"/>
                </a:lnTo>
                <a:lnTo>
                  <a:pt x="1924" y="39"/>
                </a:lnTo>
                <a:lnTo>
                  <a:pt x="1925" y="39"/>
                </a:lnTo>
                <a:lnTo>
                  <a:pt x="1925" y="39"/>
                </a:lnTo>
                <a:lnTo>
                  <a:pt x="1925" y="39"/>
                </a:lnTo>
                <a:lnTo>
                  <a:pt x="1925" y="39"/>
                </a:lnTo>
                <a:lnTo>
                  <a:pt x="1926" y="39"/>
                </a:lnTo>
                <a:lnTo>
                  <a:pt x="1926" y="39"/>
                </a:lnTo>
                <a:lnTo>
                  <a:pt x="1926" y="39"/>
                </a:lnTo>
                <a:lnTo>
                  <a:pt x="1926" y="39"/>
                </a:lnTo>
                <a:lnTo>
                  <a:pt x="1927" y="39"/>
                </a:lnTo>
                <a:lnTo>
                  <a:pt x="1927" y="39"/>
                </a:lnTo>
                <a:lnTo>
                  <a:pt x="1927" y="39"/>
                </a:lnTo>
                <a:lnTo>
                  <a:pt x="1927" y="39"/>
                </a:lnTo>
                <a:lnTo>
                  <a:pt x="1927" y="39"/>
                </a:lnTo>
                <a:lnTo>
                  <a:pt x="1928" y="39"/>
                </a:lnTo>
                <a:lnTo>
                  <a:pt x="1928" y="39"/>
                </a:lnTo>
                <a:lnTo>
                  <a:pt x="1928" y="39"/>
                </a:lnTo>
                <a:lnTo>
                  <a:pt x="1928" y="39"/>
                </a:lnTo>
                <a:lnTo>
                  <a:pt x="1929" y="39"/>
                </a:lnTo>
                <a:lnTo>
                  <a:pt x="1929" y="39"/>
                </a:lnTo>
                <a:lnTo>
                  <a:pt x="1929" y="39"/>
                </a:lnTo>
                <a:lnTo>
                  <a:pt x="1930" y="39"/>
                </a:lnTo>
                <a:lnTo>
                  <a:pt x="1930" y="39"/>
                </a:lnTo>
                <a:lnTo>
                  <a:pt x="1930" y="39"/>
                </a:lnTo>
                <a:lnTo>
                  <a:pt x="1930" y="39"/>
                </a:lnTo>
                <a:lnTo>
                  <a:pt x="1930" y="39"/>
                </a:lnTo>
                <a:lnTo>
                  <a:pt x="1931" y="39"/>
                </a:lnTo>
                <a:lnTo>
                  <a:pt x="1931" y="39"/>
                </a:lnTo>
                <a:lnTo>
                  <a:pt x="1931" y="39"/>
                </a:lnTo>
                <a:lnTo>
                  <a:pt x="1931" y="39"/>
                </a:lnTo>
                <a:lnTo>
                  <a:pt x="1932" y="39"/>
                </a:lnTo>
                <a:lnTo>
                  <a:pt x="1932" y="39"/>
                </a:lnTo>
                <a:lnTo>
                  <a:pt x="1932" y="39"/>
                </a:lnTo>
                <a:lnTo>
                  <a:pt x="1932" y="39"/>
                </a:lnTo>
                <a:lnTo>
                  <a:pt x="1933" y="39"/>
                </a:lnTo>
                <a:lnTo>
                  <a:pt x="1933" y="39"/>
                </a:lnTo>
                <a:lnTo>
                  <a:pt x="1933" y="39"/>
                </a:lnTo>
                <a:lnTo>
                  <a:pt x="1933" y="39"/>
                </a:lnTo>
                <a:lnTo>
                  <a:pt x="1933" y="39"/>
                </a:lnTo>
                <a:lnTo>
                  <a:pt x="1934" y="39"/>
                </a:lnTo>
                <a:lnTo>
                  <a:pt x="1934" y="39"/>
                </a:lnTo>
                <a:lnTo>
                  <a:pt x="1934" y="39"/>
                </a:lnTo>
                <a:lnTo>
                  <a:pt x="1934" y="39"/>
                </a:lnTo>
                <a:lnTo>
                  <a:pt x="1935" y="39"/>
                </a:lnTo>
                <a:lnTo>
                  <a:pt x="1935" y="39"/>
                </a:lnTo>
                <a:lnTo>
                  <a:pt x="1935" y="39"/>
                </a:lnTo>
                <a:lnTo>
                  <a:pt x="1935" y="39"/>
                </a:lnTo>
                <a:lnTo>
                  <a:pt x="1936" y="39"/>
                </a:lnTo>
                <a:lnTo>
                  <a:pt x="1936" y="39"/>
                </a:lnTo>
                <a:lnTo>
                  <a:pt x="1936" y="39"/>
                </a:lnTo>
                <a:lnTo>
                  <a:pt x="1936" y="39"/>
                </a:lnTo>
                <a:lnTo>
                  <a:pt x="1936" y="39"/>
                </a:lnTo>
                <a:lnTo>
                  <a:pt x="1937" y="39"/>
                </a:lnTo>
                <a:lnTo>
                  <a:pt x="1937" y="39"/>
                </a:lnTo>
                <a:lnTo>
                  <a:pt x="1937" y="39"/>
                </a:lnTo>
                <a:lnTo>
                  <a:pt x="1938" y="39"/>
                </a:lnTo>
                <a:lnTo>
                  <a:pt x="1938" y="39"/>
                </a:lnTo>
                <a:lnTo>
                  <a:pt x="1938" y="39"/>
                </a:lnTo>
                <a:lnTo>
                  <a:pt x="1938" y="39"/>
                </a:lnTo>
                <a:lnTo>
                  <a:pt x="1939" y="39"/>
                </a:lnTo>
                <a:lnTo>
                  <a:pt x="1939" y="39"/>
                </a:lnTo>
                <a:lnTo>
                  <a:pt x="1939" y="39"/>
                </a:lnTo>
                <a:lnTo>
                  <a:pt x="1939" y="39"/>
                </a:lnTo>
                <a:lnTo>
                  <a:pt x="1939" y="39"/>
                </a:lnTo>
                <a:lnTo>
                  <a:pt x="1940" y="39"/>
                </a:lnTo>
                <a:lnTo>
                  <a:pt x="1940" y="39"/>
                </a:lnTo>
                <a:lnTo>
                  <a:pt x="1940" y="39"/>
                </a:lnTo>
                <a:lnTo>
                  <a:pt x="1940" y="39"/>
                </a:lnTo>
                <a:lnTo>
                  <a:pt x="1941" y="39"/>
                </a:lnTo>
                <a:lnTo>
                  <a:pt x="1941" y="39"/>
                </a:lnTo>
                <a:lnTo>
                  <a:pt x="1941" y="39"/>
                </a:lnTo>
                <a:lnTo>
                  <a:pt x="1941" y="39"/>
                </a:lnTo>
                <a:lnTo>
                  <a:pt x="1942" y="39"/>
                </a:lnTo>
                <a:lnTo>
                  <a:pt x="1942" y="39"/>
                </a:lnTo>
                <a:lnTo>
                  <a:pt x="1942" y="39"/>
                </a:lnTo>
                <a:lnTo>
                  <a:pt x="1942" y="39"/>
                </a:lnTo>
                <a:lnTo>
                  <a:pt x="1942" y="39"/>
                </a:lnTo>
                <a:lnTo>
                  <a:pt x="1943" y="39"/>
                </a:lnTo>
                <a:lnTo>
                  <a:pt x="1943" y="39"/>
                </a:lnTo>
                <a:lnTo>
                  <a:pt x="1943" y="39"/>
                </a:lnTo>
                <a:lnTo>
                  <a:pt x="1943" y="39"/>
                </a:lnTo>
                <a:lnTo>
                  <a:pt x="1944" y="39"/>
                </a:lnTo>
                <a:lnTo>
                  <a:pt x="1944" y="39"/>
                </a:lnTo>
                <a:lnTo>
                  <a:pt x="1944" y="39"/>
                </a:lnTo>
                <a:lnTo>
                  <a:pt x="1944" y="39"/>
                </a:lnTo>
                <a:lnTo>
                  <a:pt x="1945" y="39"/>
                </a:lnTo>
                <a:lnTo>
                  <a:pt x="1945" y="39"/>
                </a:lnTo>
                <a:lnTo>
                  <a:pt x="1945" y="39"/>
                </a:lnTo>
                <a:lnTo>
                  <a:pt x="1945" y="39"/>
                </a:lnTo>
                <a:lnTo>
                  <a:pt x="1946" y="39"/>
                </a:lnTo>
                <a:lnTo>
                  <a:pt x="1946" y="39"/>
                </a:lnTo>
                <a:lnTo>
                  <a:pt x="1946" y="39"/>
                </a:lnTo>
                <a:lnTo>
                  <a:pt x="1946" y="39"/>
                </a:lnTo>
                <a:lnTo>
                  <a:pt x="1947" y="39"/>
                </a:lnTo>
                <a:lnTo>
                  <a:pt x="1947" y="39"/>
                </a:lnTo>
                <a:lnTo>
                  <a:pt x="1947" y="39"/>
                </a:lnTo>
                <a:lnTo>
                  <a:pt x="1947" y="39"/>
                </a:lnTo>
                <a:lnTo>
                  <a:pt x="1948" y="39"/>
                </a:lnTo>
                <a:lnTo>
                  <a:pt x="1948" y="39"/>
                </a:lnTo>
                <a:lnTo>
                  <a:pt x="1948" y="39"/>
                </a:lnTo>
                <a:lnTo>
                  <a:pt x="1948" y="39"/>
                </a:lnTo>
                <a:lnTo>
                  <a:pt x="1948" y="39"/>
                </a:lnTo>
                <a:lnTo>
                  <a:pt x="1949" y="39"/>
                </a:lnTo>
                <a:lnTo>
                  <a:pt x="1949" y="39"/>
                </a:lnTo>
                <a:lnTo>
                  <a:pt x="1949" y="39"/>
                </a:lnTo>
                <a:lnTo>
                  <a:pt x="1949" y="39"/>
                </a:lnTo>
                <a:lnTo>
                  <a:pt x="1950" y="39"/>
                </a:lnTo>
                <a:lnTo>
                  <a:pt x="1950" y="39"/>
                </a:lnTo>
                <a:lnTo>
                  <a:pt x="1950" y="39"/>
                </a:lnTo>
                <a:lnTo>
                  <a:pt x="1950" y="39"/>
                </a:lnTo>
                <a:lnTo>
                  <a:pt x="1951" y="39"/>
                </a:lnTo>
                <a:lnTo>
                  <a:pt x="1951" y="39"/>
                </a:lnTo>
                <a:lnTo>
                  <a:pt x="1951" y="39"/>
                </a:lnTo>
                <a:lnTo>
                  <a:pt x="1951" y="39"/>
                </a:lnTo>
                <a:lnTo>
                  <a:pt x="1951" y="39"/>
                </a:lnTo>
                <a:lnTo>
                  <a:pt x="1952" y="39"/>
                </a:lnTo>
                <a:lnTo>
                  <a:pt x="1952" y="39"/>
                </a:lnTo>
                <a:lnTo>
                  <a:pt x="1952" y="39"/>
                </a:lnTo>
                <a:lnTo>
                  <a:pt x="1952" y="39"/>
                </a:lnTo>
                <a:lnTo>
                  <a:pt x="1953" y="39"/>
                </a:lnTo>
                <a:lnTo>
                  <a:pt x="1953" y="39"/>
                </a:lnTo>
                <a:lnTo>
                  <a:pt x="1953" y="39"/>
                </a:lnTo>
                <a:lnTo>
                  <a:pt x="1954" y="39"/>
                </a:lnTo>
                <a:lnTo>
                  <a:pt x="1954" y="39"/>
                </a:lnTo>
                <a:lnTo>
                  <a:pt x="1954" y="39"/>
                </a:lnTo>
                <a:lnTo>
                  <a:pt x="1954" y="39"/>
                </a:lnTo>
                <a:lnTo>
                  <a:pt x="1954" y="39"/>
                </a:lnTo>
                <a:lnTo>
                  <a:pt x="1955" y="39"/>
                </a:lnTo>
                <a:lnTo>
                  <a:pt x="1955" y="39"/>
                </a:lnTo>
                <a:lnTo>
                  <a:pt x="1955" y="39"/>
                </a:lnTo>
                <a:lnTo>
                  <a:pt x="1955" y="39"/>
                </a:lnTo>
                <a:lnTo>
                  <a:pt x="1956" y="39"/>
                </a:lnTo>
                <a:lnTo>
                  <a:pt x="1956" y="39"/>
                </a:lnTo>
                <a:lnTo>
                  <a:pt x="1956" y="39"/>
                </a:lnTo>
                <a:lnTo>
                  <a:pt x="1956" y="39"/>
                </a:lnTo>
                <a:lnTo>
                  <a:pt x="1957" y="39"/>
                </a:lnTo>
                <a:lnTo>
                  <a:pt x="1957" y="39"/>
                </a:lnTo>
                <a:lnTo>
                  <a:pt x="1957" y="39"/>
                </a:lnTo>
                <a:lnTo>
                  <a:pt x="1957" y="39"/>
                </a:lnTo>
                <a:lnTo>
                  <a:pt x="1957" y="39"/>
                </a:lnTo>
                <a:lnTo>
                  <a:pt x="1958" y="39"/>
                </a:lnTo>
                <a:lnTo>
                  <a:pt x="1958" y="39"/>
                </a:lnTo>
                <a:lnTo>
                  <a:pt x="1958" y="39"/>
                </a:lnTo>
                <a:lnTo>
                  <a:pt x="1958" y="39"/>
                </a:lnTo>
                <a:lnTo>
                  <a:pt x="1959" y="39"/>
                </a:lnTo>
                <a:lnTo>
                  <a:pt x="1959" y="39"/>
                </a:lnTo>
                <a:lnTo>
                  <a:pt x="1959" y="39"/>
                </a:lnTo>
                <a:lnTo>
                  <a:pt x="1959" y="39"/>
                </a:lnTo>
                <a:lnTo>
                  <a:pt x="1960" y="39"/>
                </a:lnTo>
                <a:lnTo>
                  <a:pt x="1960" y="39"/>
                </a:lnTo>
                <a:lnTo>
                  <a:pt x="1960" y="39"/>
                </a:lnTo>
                <a:lnTo>
                  <a:pt x="1961" y="39"/>
                </a:lnTo>
                <a:lnTo>
                  <a:pt x="1961" y="39"/>
                </a:lnTo>
                <a:lnTo>
                  <a:pt x="1961" y="39"/>
                </a:lnTo>
                <a:lnTo>
                  <a:pt x="1961" y="39"/>
                </a:lnTo>
                <a:lnTo>
                  <a:pt x="1961" y="39"/>
                </a:lnTo>
                <a:lnTo>
                  <a:pt x="1962" y="39"/>
                </a:lnTo>
                <a:lnTo>
                  <a:pt x="1962" y="39"/>
                </a:lnTo>
                <a:lnTo>
                  <a:pt x="1962" y="39"/>
                </a:lnTo>
                <a:lnTo>
                  <a:pt x="1962" y="39"/>
                </a:lnTo>
                <a:lnTo>
                  <a:pt x="1963" y="39"/>
                </a:lnTo>
                <a:lnTo>
                  <a:pt x="1963" y="39"/>
                </a:lnTo>
                <a:lnTo>
                  <a:pt x="1963" y="39"/>
                </a:lnTo>
                <a:lnTo>
                  <a:pt x="1963" y="39"/>
                </a:lnTo>
                <a:lnTo>
                  <a:pt x="1963" y="39"/>
                </a:lnTo>
                <a:lnTo>
                  <a:pt x="1964" y="39"/>
                </a:lnTo>
                <a:lnTo>
                  <a:pt x="1964" y="39"/>
                </a:lnTo>
                <a:lnTo>
                  <a:pt x="1964" y="39"/>
                </a:lnTo>
                <a:lnTo>
                  <a:pt x="1964" y="39"/>
                </a:lnTo>
                <a:lnTo>
                  <a:pt x="1965" y="39"/>
                </a:lnTo>
                <a:lnTo>
                  <a:pt x="1965" y="39"/>
                </a:lnTo>
                <a:lnTo>
                  <a:pt x="1965" y="39"/>
                </a:lnTo>
                <a:lnTo>
                  <a:pt x="1965" y="39"/>
                </a:lnTo>
                <a:lnTo>
                  <a:pt x="1966" y="39"/>
                </a:lnTo>
                <a:lnTo>
                  <a:pt x="1966" y="39"/>
                </a:lnTo>
                <a:lnTo>
                  <a:pt x="1966" y="39"/>
                </a:lnTo>
                <a:lnTo>
                  <a:pt x="1966" y="39"/>
                </a:lnTo>
                <a:lnTo>
                  <a:pt x="1966" y="39"/>
                </a:lnTo>
                <a:lnTo>
                  <a:pt x="1967" y="39"/>
                </a:lnTo>
                <a:lnTo>
                  <a:pt x="1967" y="39"/>
                </a:lnTo>
                <a:lnTo>
                  <a:pt x="1967" y="39"/>
                </a:lnTo>
                <a:lnTo>
                  <a:pt x="1967" y="39"/>
                </a:lnTo>
                <a:lnTo>
                  <a:pt x="1968" y="39"/>
                </a:lnTo>
                <a:lnTo>
                  <a:pt x="1968" y="39"/>
                </a:lnTo>
                <a:lnTo>
                  <a:pt x="1968" y="39"/>
                </a:lnTo>
                <a:lnTo>
                  <a:pt x="1969" y="39"/>
                </a:lnTo>
                <a:lnTo>
                  <a:pt x="1969" y="39"/>
                </a:lnTo>
                <a:lnTo>
                  <a:pt x="1969" y="39"/>
                </a:lnTo>
                <a:lnTo>
                  <a:pt x="1969" y="39"/>
                </a:lnTo>
                <a:lnTo>
                  <a:pt x="1970" y="39"/>
                </a:lnTo>
                <a:lnTo>
                  <a:pt x="1970" y="39"/>
                </a:lnTo>
                <a:lnTo>
                  <a:pt x="1970" y="39"/>
                </a:lnTo>
                <a:lnTo>
                  <a:pt x="1970" y="39"/>
                </a:lnTo>
                <a:lnTo>
                  <a:pt x="1970" y="39"/>
                </a:lnTo>
                <a:lnTo>
                  <a:pt x="1971" y="39"/>
                </a:lnTo>
                <a:lnTo>
                  <a:pt x="1971" y="39"/>
                </a:lnTo>
                <a:lnTo>
                  <a:pt x="1971" y="39"/>
                </a:lnTo>
                <a:lnTo>
                  <a:pt x="1971" y="39"/>
                </a:lnTo>
                <a:lnTo>
                  <a:pt x="1972" y="39"/>
                </a:lnTo>
                <a:lnTo>
                  <a:pt x="1972" y="39"/>
                </a:lnTo>
                <a:lnTo>
                  <a:pt x="1972" y="39"/>
                </a:lnTo>
                <a:lnTo>
                  <a:pt x="1972" y="39"/>
                </a:lnTo>
                <a:lnTo>
                  <a:pt x="1973" y="39"/>
                </a:lnTo>
                <a:lnTo>
                  <a:pt x="1973" y="39"/>
                </a:lnTo>
                <a:lnTo>
                  <a:pt x="1973" y="39"/>
                </a:lnTo>
                <a:lnTo>
                  <a:pt x="1973" y="39"/>
                </a:lnTo>
                <a:lnTo>
                  <a:pt x="1973" y="39"/>
                </a:lnTo>
                <a:lnTo>
                  <a:pt x="1974" y="39"/>
                </a:lnTo>
                <a:lnTo>
                  <a:pt x="1974" y="39"/>
                </a:lnTo>
                <a:lnTo>
                  <a:pt x="1974" y="39"/>
                </a:lnTo>
                <a:lnTo>
                  <a:pt x="1974" y="39"/>
                </a:lnTo>
                <a:lnTo>
                  <a:pt x="1975" y="39"/>
                </a:lnTo>
                <a:lnTo>
                  <a:pt x="1975" y="39"/>
                </a:lnTo>
                <a:lnTo>
                  <a:pt x="1975" y="39"/>
                </a:lnTo>
                <a:lnTo>
                  <a:pt x="1975" y="39"/>
                </a:lnTo>
                <a:lnTo>
                  <a:pt x="1976" y="39"/>
                </a:lnTo>
                <a:lnTo>
                  <a:pt x="1976" y="39"/>
                </a:lnTo>
                <a:lnTo>
                  <a:pt x="1976" y="39"/>
                </a:lnTo>
                <a:lnTo>
                  <a:pt x="1976" y="39"/>
                </a:lnTo>
                <a:lnTo>
                  <a:pt x="1977" y="39"/>
                </a:lnTo>
                <a:lnTo>
                  <a:pt x="1977" y="39"/>
                </a:lnTo>
                <a:lnTo>
                  <a:pt x="1977" y="39"/>
                </a:lnTo>
                <a:lnTo>
                  <a:pt x="1977" y="39"/>
                </a:lnTo>
                <a:lnTo>
                  <a:pt x="1978" y="39"/>
                </a:lnTo>
                <a:lnTo>
                  <a:pt x="1978" y="39"/>
                </a:lnTo>
                <a:lnTo>
                  <a:pt x="1978" y="39"/>
                </a:lnTo>
                <a:lnTo>
                  <a:pt x="1978" y="39"/>
                </a:lnTo>
                <a:lnTo>
                  <a:pt x="1979" y="39"/>
                </a:lnTo>
                <a:lnTo>
                  <a:pt x="1979" y="39"/>
                </a:lnTo>
                <a:lnTo>
                  <a:pt x="1979" y="39"/>
                </a:lnTo>
                <a:lnTo>
                  <a:pt x="1979" y="39"/>
                </a:lnTo>
                <a:lnTo>
                  <a:pt x="1979" y="39"/>
                </a:lnTo>
                <a:lnTo>
                  <a:pt x="1980" y="39"/>
                </a:lnTo>
                <a:lnTo>
                  <a:pt x="1980" y="39"/>
                </a:lnTo>
                <a:lnTo>
                  <a:pt x="1980" y="39"/>
                </a:lnTo>
                <a:lnTo>
                  <a:pt x="1980" y="39"/>
                </a:lnTo>
                <a:lnTo>
                  <a:pt x="1981" y="39"/>
                </a:lnTo>
                <a:lnTo>
                  <a:pt x="1981" y="39"/>
                </a:lnTo>
                <a:lnTo>
                  <a:pt x="1981" y="39"/>
                </a:lnTo>
                <a:lnTo>
                  <a:pt x="1981" y="39"/>
                </a:lnTo>
                <a:lnTo>
                  <a:pt x="1982" y="39"/>
                </a:lnTo>
                <a:lnTo>
                  <a:pt x="1982" y="39"/>
                </a:lnTo>
                <a:lnTo>
                  <a:pt x="1982" y="39"/>
                </a:lnTo>
                <a:lnTo>
                  <a:pt x="1982" y="39"/>
                </a:lnTo>
                <a:lnTo>
                  <a:pt x="1982" y="39"/>
                </a:lnTo>
                <a:lnTo>
                  <a:pt x="1983" y="39"/>
                </a:lnTo>
                <a:lnTo>
                  <a:pt x="1983" y="39"/>
                </a:lnTo>
                <a:lnTo>
                  <a:pt x="1983" y="39"/>
                </a:lnTo>
                <a:lnTo>
                  <a:pt x="1983" y="39"/>
                </a:lnTo>
                <a:lnTo>
                  <a:pt x="1984" y="39"/>
                </a:lnTo>
                <a:lnTo>
                  <a:pt x="1984" y="39"/>
                </a:lnTo>
                <a:lnTo>
                  <a:pt x="1984" y="39"/>
                </a:lnTo>
                <a:lnTo>
                  <a:pt x="1985" y="39"/>
                </a:lnTo>
                <a:lnTo>
                  <a:pt x="1985" y="39"/>
                </a:lnTo>
                <a:lnTo>
                  <a:pt x="1985" y="39"/>
                </a:lnTo>
                <a:lnTo>
                  <a:pt x="1985" y="39"/>
                </a:lnTo>
                <a:lnTo>
                  <a:pt x="1985" y="39"/>
                </a:lnTo>
                <a:lnTo>
                  <a:pt x="1986" y="39"/>
                </a:lnTo>
                <a:lnTo>
                  <a:pt x="1986" y="39"/>
                </a:lnTo>
                <a:lnTo>
                  <a:pt x="1986" y="39"/>
                </a:lnTo>
                <a:lnTo>
                  <a:pt x="1986" y="39"/>
                </a:lnTo>
                <a:lnTo>
                  <a:pt x="1987" y="39"/>
                </a:lnTo>
                <a:lnTo>
                  <a:pt x="1987" y="39"/>
                </a:lnTo>
                <a:lnTo>
                  <a:pt x="1987" y="39"/>
                </a:lnTo>
                <a:lnTo>
                  <a:pt x="1987" y="39"/>
                </a:lnTo>
                <a:lnTo>
                  <a:pt x="1988" y="39"/>
                </a:lnTo>
                <a:lnTo>
                  <a:pt x="1988" y="39"/>
                </a:lnTo>
                <a:lnTo>
                  <a:pt x="1988" y="39"/>
                </a:lnTo>
                <a:lnTo>
                  <a:pt x="1988" y="39"/>
                </a:lnTo>
                <a:lnTo>
                  <a:pt x="1988" y="39"/>
                </a:lnTo>
                <a:lnTo>
                  <a:pt x="1989" y="39"/>
                </a:lnTo>
                <a:lnTo>
                  <a:pt x="1989" y="39"/>
                </a:lnTo>
                <a:lnTo>
                  <a:pt x="1989" y="39"/>
                </a:lnTo>
                <a:lnTo>
                  <a:pt x="1989" y="39"/>
                </a:lnTo>
                <a:lnTo>
                  <a:pt x="1990" y="39"/>
                </a:lnTo>
                <a:lnTo>
                  <a:pt x="1990" y="39"/>
                </a:lnTo>
                <a:lnTo>
                  <a:pt x="1990" y="39"/>
                </a:lnTo>
                <a:lnTo>
                  <a:pt x="1990" y="39"/>
                </a:lnTo>
                <a:lnTo>
                  <a:pt x="1991" y="39"/>
                </a:lnTo>
                <a:lnTo>
                  <a:pt x="1991" y="39"/>
                </a:lnTo>
                <a:lnTo>
                  <a:pt x="1991" y="39"/>
                </a:lnTo>
                <a:lnTo>
                  <a:pt x="1991" y="39"/>
                </a:lnTo>
                <a:lnTo>
                  <a:pt x="1991" y="39"/>
                </a:lnTo>
                <a:lnTo>
                  <a:pt x="1992" y="39"/>
                </a:lnTo>
                <a:lnTo>
                  <a:pt x="1992" y="39"/>
                </a:lnTo>
                <a:lnTo>
                  <a:pt x="1992" y="39"/>
                </a:lnTo>
                <a:lnTo>
                  <a:pt x="1993" y="39"/>
                </a:lnTo>
                <a:lnTo>
                  <a:pt x="1993" y="39"/>
                </a:lnTo>
                <a:lnTo>
                  <a:pt x="1993" y="39"/>
                </a:lnTo>
                <a:lnTo>
                  <a:pt x="1993" y="39"/>
                </a:lnTo>
                <a:lnTo>
                  <a:pt x="1994" y="39"/>
                </a:lnTo>
                <a:lnTo>
                  <a:pt x="1994" y="39"/>
                </a:lnTo>
                <a:lnTo>
                  <a:pt x="1994" y="39"/>
                </a:lnTo>
                <a:lnTo>
                  <a:pt x="1994" y="39"/>
                </a:lnTo>
                <a:lnTo>
                  <a:pt x="1994" y="39"/>
                </a:lnTo>
                <a:lnTo>
                  <a:pt x="1995" y="39"/>
                </a:lnTo>
                <a:lnTo>
                  <a:pt x="1995" y="39"/>
                </a:lnTo>
                <a:lnTo>
                  <a:pt x="1995" y="39"/>
                </a:lnTo>
                <a:lnTo>
                  <a:pt x="1995" y="39"/>
                </a:lnTo>
                <a:lnTo>
                  <a:pt x="1996" y="39"/>
                </a:lnTo>
                <a:lnTo>
                  <a:pt x="1996" y="39"/>
                </a:lnTo>
                <a:lnTo>
                  <a:pt x="1996" y="39"/>
                </a:lnTo>
                <a:lnTo>
                  <a:pt x="1996" y="39"/>
                </a:lnTo>
                <a:lnTo>
                  <a:pt x="1997" y="39"/>
                </a:lnTo>
                <a:lnTo>
                  <a:pt x="1997" y="39"/>
                </a:lnTo>
                <a:lnTo>
                  <a:pt x="1997" y="39"/>
                </a:lnTo>
                <a:lnTo>
                  <a:pt x="1997" y="39"/>
                </a:lnTo>
                <a:lnTo>
                  <a:pt x="1997" y="39"/>
                </a:lnTo>
                <a:lnTo>
                  <a:pt x="1998" y="39"/>
                </a:lnTo>
                <a:lnTo>
                  <a:pt x="1998" y="39"/>
                </a:lnTo>
                <a:lnTo>
                  <a:pt x="1998" y="39"/>
                </a:lnTo>
                <a:lnTo>
                  <a:pt x="1998" y="39"/>
                </a:lnTo>
                <a:lnTo>
                  <a:pt x="1999" y="39"/>
                </a:lnTo>
                <a:lnTo>
                  <a:pt x="1999" y="39"/>
                </a:lnTo>
                <a:lnTo>
                  <a:pt x="1999" y="39"/>
                </a:lnTo>
                <a:lnTo>
                  <a:pt x="2000" y="39"/>
                </a:lnTo>
                <a:lnTo>
                  <a:pt x="2000" y="39"/>
                </a:lnTo>
                <a:lnTo>
                  <a:pt x="2000" y="39"/>
                </a:lnTo>
                <a:lnTo>
                  <a:pt x="2000" y="39"/>
                </a:lnTo>
                <a:lnTo>
                  <a:pt x="2000" y="39"/>
                </a:lnTo>
                <a:lnTo>
                  <a:pt x="2001" y="39"/>
                </a:lnTo>
                <a:lnTo>
                  <a:pt x="2001" y="39"/>
                </a:lnTo>
                <a:lnTo>
                  <a:pt x="2001" y="39"/>
                </a:lnTo>
                <a:lnTo>
                  <a:pt x="2001" y="39"/>
                </a:lnTo>
                <a:lnTo>
                  <a:pt x="2002" y="39"/>
                </a:lnTo>
                <a:lnTo>
                  <a:pt x="2002" y="39"/>
                </a:lnTo>
                <a:lnTo>
                  <a:pt x="2002" y="39"/>
                </a:lnTo>
                <a:lnTo>
                  <a:pt x="2002" y="39"/>
                </a:lnTo>
                <a:lnTo>
                  <a:pt x="2003" y="39"/>
                </a:lnTo>
                <a:lnTo>
                  <a:pt x="2003" y="39"/>
                </a:lnTo>
                <a:lnTo>
                  <a:pt x="2003" y="39"/>
                </a:lnTo>
                <a:lnTo>
                  <a:pt x="2003" y="39"/>
                </a:lnTo>
                <a:lnTo>
                  <a:pt x="2003" y="39"/>
                </a:lnTo>
                <a:lnTo>
                  <a:pt x="2004" y="39"/>
                </a:lnTo>
                <a:lnTo>
                  <a:pt x="2004" y="39"/>
                </a:lnTo>
                <a:lnTo>
                  <a:pt x="2004" y="39"/>
                </a:lnTo>
                <a:lnTo>
                  <a:pt x="2004" y="39"/>
                </a:lnTo>
                <a:lnTo>
                  <a:pt x="2005" y="39"/>
                </a:lnTo>
                <a:lnTo>
                  <a:pt x="2005" y="39"/>
                </a:lnTo>
                <a:lnTo>
                  <a:pt x="2005" y="39"/>
                </a:lnTo>
                <a:lnTo>
                  <a:pt x="2005" y="39"/>
                </a:lnTo>
                <a:lnTo>
                  <a:pt x="2006" y="39"/>
                </a:lnTo>
                <a:lnTo>
                  <a:pt x="2006" y="39"/>
                </a:lnTo>
                <a:lnTo>
                  <a:pt x="2006" y="39"/>
                </a:lnTo>
                <a:lnTo>
                  <a:pt x="2006" y="39"/>
                </a:lnTo>
                <a:lnTo>
                  <a:pt x="2006" y="39"/>
                </a:lnTo>
                <a:lnTo>
                  <a:pt x="2007" y="39"/>
                </a:lnTo>
                <a:lnTo>
                  <a:pt x="2007" y="39"/>
                </a:lnTo>
                <a:lnTo>
                  <a:pt x="2007" y="39"/>
                </a:lnTo>
                <a:lnTo>
                  <a:pt x="2008" y="39"/>
                </a:lnTo>
                <a:lnTo>
                  <a:pt x="2008" y="39"/>
                </a:lnTo>
                <a:lnTo>
                  <a:pt x="2008" y="39"/>
                </a:lnTo>
                <a:lnTo>
                  <a:pt x="2008" y="39"/>
                </a:lnTo>
                <a:lnTo>
                  <a:pt x="2009" y="39"/>
                </a:lnTo>
                <a:lnTo>
                  <a:pt x="2009" y="39"/>
                </a:lnTo>
                <a:lnTo>
                  <a:pt x="2009" y="39"/>
                </a:lnTo>
                <a:lnTo>
                  <a:pt x="2009" y="39"/>
                </a:lnTo>
                <a:lnTo>
                  <a:pt x="2009" y="39"/>
                </a:lnTo>
                <a:lnTo>
                  <a:pt x="2010" y="39"/>
                </a:lnTo>
                <a:lnTo>
                  <a:pt x="2010" y="39"/>
                </a:lnTo>
                <a:lnTo>
                  <a:pt x="2010" y="39"/>
                </a:lnTo>
                <a:lnTo>
                  <a:pt x="2010" y="39"/>
                </a:lnTo>
                <a:lnTo>
                  <a:pt x="2011" y="39"/>
                </a:lnTo>
                <a:lnTo>
                  <a:pt x="2011" y="39"/>
                </a:lnTo>
                <a:lnTo>
                  <a:pt x="2011" y="39"/>
                </a:lnTo>
                <a:lnTo>
                  <a:pt x="2011" y="39"/>
                </a:lnTo>
                <a:lnTo>
                  <a:pt x="2012" y="39"/>
                </a:lnTo>
                <a:lnTo>
                  <a:pt x="2012" y="39"/>
                </a:lnTo>
                <a:lnTo>
                  <a:pt x="2012" y="39"/>
                </a:lnTo>
                <a:lnTo>
                  <a:pt x="2012" y="39"/>
                </a:lnTo>
                <a:lnTo>
                  <a:pt x="2012" y="39"/>
                </a:lnTo>
                <a:lnTo>
                  <a:pt x="2013" y="39"/>
                </a:lnTo>
                <a:lnTo>
                  <a:pt x="2013" y="39"/>
                </a:lnTo>
                <a:lnTo>
                  <a:pt x="2013" y="39"/>
                </a:lnTo>
                <a:lnTo>
                  <a:pt x="2013" y="39"/>
                </a:lnTo>
                <a:lnTo>
                  <a:pt x="2014" y="39"/>
                </a:lnTo>
                <a:lnTo>
                  <a:pt x="2014" y="39"/>
                </a:lnTo>
                <a:lnTo>
                  <a:pt x="2014" y="39"/>
                </a:lnTo>
                <a:lnTo>
                  <a:pt x="2014" y="39"/>
                </a:lnTo>
                <a:lnTo>
                  <a:pt x="2015" y="39"/>
                </a:lnTo>
                <a:lnTo>
                  <a:pt x="2015" y="39"/>
                </a:lnTo>
                <a:lnTo>
                  <a:pt x="2015" y="39"/>
                </a:lnTo>
                <a:lnTo>
                  <a:pt x="2016" y="39"/>
                </a:lnTo>
                <a:lnTo>
                  <a:pt x="2016" y="39"/>
                </a:lnTo>
                <a:lnTo>
                  <a:pt x="2016" y="39"/>
                </a:lnTo>
                <a:lnTo>
                  <a:pt x="2016" y="39"/>
                </a:lnTo>
                <a:lnTo>
                  <a:pt x="2016" y="39"/>
                </a:lnTo>
                <a:lnTo>
                  <a:pt x="2017" y="39"/>
                </a:lnTo>
                <a:lnTo>
                  <a:pt x="2017" y="39"/>
                </a:lnTo>
                <a:lnTo>
                  <a:pt x="2017" y="39"/>
                </a:lnTo>
                <a:lnTo>
                  <a:pt x="2017" y="39"/>
                </a:lnTo>
                <a:lnTo>
                  <a:pt x="2018" y="39"/>
                </a:lnTo>
                <a:lnTo>
                  <a:pt x="2018" y="39"/>
                </a:lnTo>
                <a:lnTo>
                  <a:pt x="2018" y="39"/>
                </a:lnTo>
                <a:lnTo>
                  <a:pt x="2018" y="39"/>
                </a:lnTo>
                <a:lnTo>
                  <a:pt x="2019" y="39"/>
                </a:lnTo>
                <a:lnTo>
                  <a:pt x="2019" y="39"/>
                </a:lnTo>
                <a:lnTo>
                  <a:pt x="2019" y="39"/>
                </a:lnTo>
                <a:lnTo>
                  <a:pt x="2019" y="39"/>
                </a:lnTo>
                <a:lnTo>
                  <a:pt x="2019" y="39"/>
                </a:lnTo>
                <a:lnTo>
                  <a:pt x="2020" y="39"/>
                </a:lnTo>
                <a:lnTo>
                  <a:pt x="2020" y="39"/>
                </a:lnTo>
                <a:lnTo>
                  <a:pt x="2020" y="39"/>
                </a:lnTo>
                <a:lnTo>
                  <a:pt x="2020" y="39"/>
                </a:lnTo>
                <a:lnTo>
                  <a:pt x="2021" y="39"/>
                </a:lnTo>
                <a:lnTo>
                  <a:pt x="2021" y="39"/>
                </a:lnTo>
                <a:lnTo>
                  <a:pt x="2021" y="39"/>
                </a:lnTo>
                <a:lnTo>
                  <a:pt x="2021" y="39"/>
                </a:lnTo>
                <a:lnTo>
                  <a:pt x="2022" y="39"/>
                </a:lnTo>
                <a:lnTo>
                  <a:pt x="2022" y="39"/>
                </a:lnTo>
                <a:lnTo>
                  <a:pt x="2022" y="39"/>
                </a:lnTo>
                <a:lnTo>
                  <a:pt x="2022" y="39"/>
                </a:lnTo>
                <a:lnTo>
                  <a:pt x="2022" y="39"/>
                </a:lnTo>
                <a:lnTo>
                  <a:pt x="2023" y="39"/>
                </a:lnTo>
                <a:lnTo>
                  <a:pt x="2023" y="39"/>
                </a:lnTo>
                <a:lnTo>
                  <a:pt x="2023" y="39"/>
                </a:lnTo>
                <a:lnTo>
                  <a:pt x="2024" y="39"/>
                </a:lnTo>
                <a:lnTo>
                  <a:pt x="2024" y="39"/>
                </a:lnTo>
                <a:lnTo>
                  <a:pt x="2024" y="39"/>
                </a:lnTo>
                <a:lnTo>
                  <a:pt x="2024" y="39"/>
                </a:lnTo>
                <a:lnTo>
                  <a:pt x="2025" y="39"/>
                </a:lnTo>
                <a:lnTo>
                  <a:pt x="2025" y="39"/>
                </a:lnTo>
                <a:lnTo>
                  <a:pt x="2025" y="39"/>
                </a:lnTo>
                <a:lnTo>
                  <a:pt x="2025" y="39"/>
                </a:lnTo>
                <a:lnTo>
                  <a:pt x="2025" y="39"/>
                </a:lnTo>
                <a:lnTo>
                  <a:pt x="2026" y="39"/>
                </a:lnTo>
                <a:lnTo>
                  <a:pt x="2026" y="39"/>
                </a:lnTo>
                <a:lnTo>
                  <a:pt x="2026" y="39"/>
                </a:lnTo>
                <a:lnTo>
                  <a:pt x="2026" y="39"/>
                </a:lnTo>
                <a:lnTo>
                  <a:pt x="2027" y="39"/>
                </a:lnTo>
                <a:lnTo>
                  <a:pt x="2027" y="39"/>
                </a:lnTo>
                <a:lnTo>
                  <a:pt x="2027" y="39"/>
                </a:lnTo>
                <a:lnTo>
                  <a:pt x="2027" y="39"/>
                </a:lnTo>
                <a:lnTo>
                  <a:pt x="2028" y="39"/>
                </a:lnTo>
                <a:lnTo>
                  <a:pt x="2028" y="39"/>
                </a:lnTo>
                <a:lnTo>
                  <a:pt x="2028" y="39"/>
                </a:lnTo>
                <a:lnTo>
                  <a:pt x="2028" y="39"/>
                </a:lnTo>
                <a:lnTo>
                  <a:pt x="2028" y="39"/>
                </a:lnTo>
                <a:lnTo>
                  <a:pt x="2029" y="39"/>
                </a:lnTo>
                <a:lnTo>
                  <a:pt x="2029" y="39"/>
                </a:lnTo>
                <a:lnTo>
                  <a:pt x="2029" y="39"/>
                </a:lnTo>
                <a:lnTo>
                  <a:pt x="2029" y="39"/>
                </a:lnTo>
                <a:lnTo>
                  <a:pt x="2030" y="39"/>
                </a:lnTo>
                <a:lnTo>
                  <a:pt x="2030" y="39"/>
                </a:lnTo>
                <a:lnTo>
                  <a:pt x="2030" y="39"/>
                </a:lnTo>
                <a:lnTo>
                  <a:pt x="2030" y="39"/>
                </a:lnTo>
                <a:lnTo>
                  <a:pt x="2031" y="39"/>
                </a:lnTo>
                <a:lnTo>
                  <a:pt x="2031" y="39"/>
                </a:lnTo>
                <a:lnTo>
                  <a:pt x="2031" y="39"/>
                </a:lnTo>
                <a:lnTo>
                  <a:pt x="2031" y="39"/>
                </a:lnTo>
                <a:lnTo>
                  <a:pt x="2032" y="39"/>
                </a:lnTo>
                <a:lnTo>
                  <a:pt x="2032" y="39"/>
                </a:lnTo>
                <a:lnTo>
                  <a:pt x="2032" y="39"/>
                </a:lnTo>
                <a:lnTo>
                  <a:pt x="2032" y="39"/>
                </a:lnTo>
                <a:lnTo>
                  <a:pt x="2033" y="39"/>
                </a:lnTo>
                <a:lnTo>
                  <a:pt x="2033" y="39"/>
                </a:lnTo>
                <a:lnTo>
                  <a:pt x="2033" y="39"/>
                </a:lnTo>
                <a:lnTo>
                  <a:pt x="2033" y="39"/>
                </a:lnTo>
                <a:lnTo>
                  <a:pt x="2034" y="39"/>
                </a:lnTo>
                <a:lnTo>
                  <a:pt x="2034" y="39"/>
                </a:lnTo>
                <a:lnTo>
                  <a:pt x="2034" y="39"/>
                </a:lnTo>
                <a:lnTo>
                  <a:pt x="2034" y="39"/>
                </a:lnTo>
                <a:lnTo>
                  <a:pt x="2034" y="39"/>
                </a:lnTo>
                <a:lnTo>
                  <a:pt x="2035" y="39"/>
                </a:lnTo>
                <a:lnTo>
                  <a:pt x="2035" y="39"/>
                </a:lnTo>
                <a:lnTo>
                  <a:pt x="2035" y="39"/>
                </a:lnTo>
                <a:lnTo>
                  <a:pt x="2035" y="39"/>
                </a:lnTo>
                <a:lnTo>
                  <a:pt x="2036" y="39"/>
                </a:lnTo>
                <a:lnTo>
                  <a:pt x="2036" y="39"/>
                </a:lnTo>
                <a:lnTo>
                  <a:pt x="2036" y="39"/>
                </a:lnTo>
                <a:lnTo>
                  <a:pt x="2036" y="39"/>
                </a:lnTo>
                <a:lnTo>
                  <a:pt x="2037" y="39"/>
                </a:lnTo>
                <a:lnTo>
                  <a:pt x="2037" y="39"/>
                </a:lnTo>
                <a:lnTo>
                  <a:pt x="2037" y="39"/>
                </a:lnTo>
                <a:lnTo>
                  <a:pt x="2037" y="39"/>
                </a:lnTo>
                <a:lnTo>
                  <a:pt x="2037" y="39"/>
                </a:lnTo>
                <a:lnTo>
                  <a:pt x="2038" y="39"/>
                </a:lnTo>
                <a:lnTo>
                  <a:pt x="2038" y="39"/>
                </a:lnTo>
                <a:lnTo>
                  <a:pt x="2038" y="39"/>
                </a:lnTo>
                <a:lnTo>
                  <a:pt x="2038" y="39"/>
                </a:lnTo>
                <a:lnTo>
                  <a:pt x="2039" y="39"/>
                </a:lnTo>
                <a:lnTo>
                  <a:pt x="2039" y="39"/>
                </a:lnTo>
                <a:lnTo>
                  <a:pt x="2039" y="39"/>
                </a:lnTo>
                <a:lnTo>
                  <a:pt x="2040" y="39"/>
                </a:lnTo>
                <a:lnTo>
                  <a:pt x="2040" y="39"/>
                </a:lnTo>
                <a:lnTo>
                  <a:pt x="2040" y="39"/>
                </a:lnTo>
                <a:lnTo>
                  <a:pt x="2040" y="39"/>
                </a:lnTo>
                <a:lnTo>
                  <a:pt x="2040" y="39"/>
                </a:lnTo>
                <a:lnTo>
                  <a:pt x="2041" y="39"/>
                </a:lnTo>
                <a:lnTo>
                  <a:pt x="2041" y="39"/>
                </a:lnTo>
                <a:lnTo>
                  <a:pt x="2041" y="39"/>
                </a:lnTo>
                <a:lnTo>
                  <a:pt x="2041" y="39"/>
                </a:lnTo>
                <a:lnTo>
                  <a:pt x="2042" y="39"/>
                </a:lnTo>
                <a:lnTo>
                  <a:pt x="2042" y="39"/>
                </a:lnTo>
                <a:lnTo>
                  <a:pt x="2042" y="39"/>
                </a:lnTo>
                <a:lnTo>
                  <a:pt x="2042" y="39"/>
                </a:lnTo>
                <a:lnTo>
                  <a:pt x="2043" y="39"/>
                </a:lnTo>
                <a:lnTo>
                  <a:pt x="2043" y="39"/>
                </a:lnTo>
                <a:lnTo>
                  <a:pt x="2043" y="39"/>
                </a:lnTo>
                <a:lnTo>
                  <a:pt x="2043" y="39"/>
                </a:lnTo>
                <a:lnTo>
                  <a:pt x="2043" y="39"/>
                </a:lnTo>
                <a:lnTo>
                  <a:pt x="2044" y="39"/>
                </a:lnTo>
                <a:lnTo>
                  <a:pt x="2044" y="39"/>
                </a:lnTo>
                <a:lnTo>
                  <a:pt x="2044" y="39"/>
                </a:lnTo>
                <a:lnTo>
                  <a:pt x="2044" y="39"/>
                </a:lnTo>
                <a:lnTo>
                  <a:pt x="2045" y="39"/>
                </a:lnTo>
                <a:lnTo>
                  <a:pt x="2045" y="39"/>
                </a:lnTo>
                <a:lnTo>
                  <a:pt x="2045" y="39"/>
                </a:lnTo>
                <a:lnTo>
                  <a:pt x="2045" y="39"/>
                </a:lnTo>
                <a:lnTo>
                  <a:pt x="2046" y="39"/>
                </a:lnTo>
                <a:lnTo>
                  <a:pt x="2046" y="39"/>
                </a:lnTo>
                <a:lnTo>
                  <a:pt x="2046" y="39"/>
                </a:lnTo>
                <a:lnTo>
                  <a:pt x="2046" y="39"/>
                </a:lnTo>
                <a:lnTo>
                  <a:pt x="2047" y="39"/>
                </a:lnTo>
                <a:lnTo>
                  <a:pt x="2047" y="39"/>
                </a:lnTo>
                <a:lnTo>
                  <a:pt x="2047" y="39"/>
                </a:lnTo>
                <a:lnTo>
                  <a:pt x="2047" y="39"/>
                </a:lnTo>
                <a:lnTo>
                  <a:pt x="2048" y="39"/>
                </a:lnTo>
                <a:lnTo>
                  <a:pt x="2048" y="39"/>
                </a:lnTo>
                <a:lnTo>
                  <a:pt x="2048" y="39"/>
                </a:lnTo>
                <a:lnTo>
                  <a:pt x="2048" y="39"/>
                </a:lnTo>
                <a:lnTo>
                  <a:pt x="2049" y="39"/>
                </a:lnTo>
                <a:lnTo>
                  <a:pt x="2049" y="39"/>
                </a:lnTo>
                <a:lnTo>
                  <a:pt x="2049" y="39"/>
                </a:lnTo>
                <a:lnTo>
                  <a:pt x="2049" y="39"/>
                </a:lnTo>
                <a:lnTo>
                  <a:pt x="2049" y="39"/>
                </a:lnTo>
                <a:lnTo>
                  <a:pt x="2050" y="39"/>
                </a:lnTo>
                <a:lnTo>
                  <a:pt x="2050" y="39"/>
                </a:lnTo>
                <a:lnTo>
                  <a:pt x="2050" y="39"/>
                </a:lnTo>
                <a:lnTo>
                  <a:pt x="2050" y="39"/>
                </a:lnTo>
                <a:lnTo>
                  <a:pt x="2051" y="39"/>
                </a:lnTo>
                <a:lnTo>
                  <a:pt x="2051" y="39"/>
                </a:lnTo>
                <a:lnTo>
                  <a:pt x="2051" y="39"/>
                </a:lnTo>
                <a:lnTo>
                  <a:pt x="2051" y="39"/>
                </a:lnTo>
                <a:lnTo>
                  <a:pt x="2052" y="39"/>
                </a:lnTo>
                <a:lnTo>
                  <a:pt x="2052" y="39"/>
                </a:lnTo>
                <a:lnTo>
                  <a:pt x="2052" y="39"/>
                </a:lnTo>
                <a:lnTo>
                  <a:pt x="2052" y="39"/>
                </a:lnTo>
                <a:lnTo>
                  <a:pt x="2052" y="39"/>
                </a:lnTo>
                <a:lnTo>
                  <a:pt x="2053" y="39"/>
                </a:lnTo>
                <a:lnTo>
                  <a:pt x="2053" y="39"/>
                </a:lnTo>
                <a:lnTo>
                  <a:pt x="2053" y="39"/>
                </a:lnTo>
                <a:lnTo>
                  <a:pt x="2053" y="39"/>
                </a:lnTo>
                <a:lnTo>
                  <a:pt x="2054" y="39"/>
                </a:lnTo>
                <a:lnTo>
                  <a:pt x="2054" y="39"/>
                </a:lnTo>
                <a:lnTo>
                  <a:pt x="2054" y="39"/>
                </a:lnTo>
                <a:lnTo>
                  <a:pt x="2055" y="39"/>
                </a:lnTo>
                <a:lnTo>
                  <a:pt x="2055" y="39"/>
                </a:lnTo>
                <a:lnTo>
                  <a:pt x="2055" y="39"/>
                </a:lnTo>
                <a:lnTo>
                  <a:pt x="2055" y="39"/>
                </a:lnTo>
                <a:lnTo>
                  <a:pt x="2055" y="39"/>
                </a:lnTo>
                <a:lnTo>
                  <a:pt x="2056" y="39"/>
                </a:lnTo>
                <a:lnTo>
                  <a:pt x="2056" y="39"/>
                </a:lnTo>
                <a:lnTo>
                  <a:pt x="2056" y="39"/>
                </a:lnTo>
                <a:lnTo>
                  <a:pt x="2056" y="39"/>
                </a:lnTo>
                <a:lnTo>
                  <a:pt x="2057" y="39"/>
                </a:lnTo>
                <a:lnTo>
                  <a:pt x="2057" y="39"/>
                </a:lnTo>
                <a:lnTo>
                  <a:pt x="2057" y="39"/>
                </a:lnTo>
                <a:lnTo>
                  <a:pt x="2057" y="39"/>
                </a:lnTo>
                <a:lnTo>
                  <a:pt x="2058" y="39"/>
                </a:lnTo>
                <a:lnTo>
                  <a:pt x="2058" y="39"/>
                </a:lnTo>
                <a:lnTo>
                  <a:pt x="2058" y="39"/>
                </a:lnTo>
                <a:lnTo>
                  <a:pt x="2058" y="39"/>
                </a:lnTo>
                <a:lnTo>
                  <a:pt x="2058" y="39"/>
                </a:lnTo>
                <a:lnTo>
                  <a:pt x="2059" y="39"/>
                </a:lnTo>
                <a:lnTo>
                  <a:pt x="2059" y="39"/>
                </a:lnTo>
                <a:lnTo>
                  <a:pt x="2059" y="39"/>
                </a:lnTo>
                <a:lnTo>
                  <a:pt x="2059" y="39"/>
                </a:lnTo>
                <a:lnTo>
                  <a:pt x="2060" y="39"/>
                </a:lnTo>
                <a:lnTo>
                  <a:pt x="2060" y="39"/>
                </a:lnTo>
                <a:lnTo>
                  <a:pt x="2060" y="39"/>
                </a:lnTo>
                <a:lnTo>
                  <a:pt x="2060" y="39"/>
                </a:lnTo>
                <a:lnTo>
                  <a:pt x="2061" y="39"/>
                </a:lnTo>
                <a:lnTo>
                  <a:pt x="2061" y="39"/>
                </a:lnTo>
                <a:lnTo>
                  <a:pt x="2061" y="39"/>
                </a:lnTo>
                <a:lnTo>
                  <a:pt x="2061" y="39"/>
                </a:lnTo>
                <a:lnTo>
                  <a:pt x="2061" y="39"/>
                </a:lnTo>
                <a:lnTo>
                  <a:pt x="2062" y="39"/>
                </a:lnTo>
                <a:lnTo>
                  <a:pt x="2062" y="39"/>
                </a:lnTo>
                <a:lnTo>
                  <a:pt x="2062" y="39"/>
                </a:lnTo>
                <a:lnTo>
                  <a:pt x="2063" y="39"/>
                </a:lnTo>
                <a:lnTo>
                  <a:pt x="2063" y="39"/>
                </a:lnTo>
                <a:lnTo>
                  <a:pt x="2063" y="39"/>
                </a:lnTo>
                <a:lnTo>
                  <a:pt x="2063" y="39"/>
                </a:lnTo>
                <a:lnTo>
                  <a:pt x="2064" y="39"/>
                </a:lnTo>
                <a:lnTo>
                  <a:pt x="2064" y="39"/>
                </a:lnTo>
                <a:lnTo>
                  <a:pt x="2064" y="39"/>
                </a:lnTo>
                <a:lnTo>
                  <a:pt x="2064" y="39"/>
                </a:lnTo>
                <a:lnTo>
                  <a:pt x="2065" y="39"/>
                </a:lnTo>
                <a:lnTo>
                  <a:pt x="2065" y="39"/>
                </a:lnTo>
                <a:lnTo>
                  <a:pt x="2065" y="39"/>
                </a:lnTo>
                <a:lnTo>
                  <a:pt x="2065" y="39"/>
                </a:lnTo>
                <a:lnTo>
                  <a:pt x="2065" y="39"/>
                </a:lnTo>
                <a:lnTo>
                  <a:pt x="2066" y="39"/>
                </a:lnTo>
                <a:lnTo>
                  <a:pt x="2066" y="39"/>
                </a:lnTo>
                <a:lnTo>
                  <a:pt x="2066" y="39"/>
                </a:lnTo>
                <a:lnTo>
                  <a:pt x="2066" y="39"/>
                </a:lnTo>
                <a:lnTo>
                  <a:pt x="2067" y="39"/>
                </a:lnTo>
                <a:lnTo>
                  <a:pt x="2067" y="39"/>
                </a:lnTo>
                <a:lnTo>
                  <a:pt x="2067" y="39"/>
                </a:lnTo>
                <a:lnTo>
                  <a:pt x="2067" y="39"/>
                </a:lnTo>
                <a:lnTo>
                  <a:pt x="2068" y="39"/>
                </a:lnTo>
                <a:lnTo>
                  <a:pt x="2068" y="39"/>
                </a:lnTo>
                <a:lnTo>
                  <a:pt x="2068" y="39"/>
                </a:lnTo>
                <a:lnTo>
                  <a:pt x="2068" y="39"/>
                </a:lnTo>
                <a:lnTo>
                  <a:pt x="2068" y="39"/>
                </a:lnTo>
                <a:lnTo>
                  <a:pt x="2069" y="39"/>
                </a:lnTo>
                <a:lnTo>
                  <a:pt x="2069" y="39"/>
                </a:lnTo>
                <a:lnTo>
                  <a:pt x="2069" y="39"/>
                </a:lnTo>
                <a:lnTo>
                  <a:pt x="2069" y="39"/>
                </a:lnTo>
                <a:lnTo>
                  <a:pt x="2070" y="39"/>
                </a:lnTo>
                <a:lnTo>
                  <a:pt x="2070" y="39"/>
                </a:lnTo>
                <a:lnTo>
                  <a:pt x="2070" y="39"/>
                </a:lnTo>
                <a:lnTo>
                  <a:pt x="2071" y="39"/>
                </a:lnTo>
                <a:lnTo>
                  <a:pt x="2071" y="39"/>
                </a:lnTo>
                <a:lnTo>
                  <a:pt x="2071" y="39"/>
                </a:lnTo>
                <a:lnTo>
                  <a:pt x="2071" y="39"/>
                </a:lnTo>
                <a:lnTo>
                  <a:pt x="2071" y="39"/>
                </a:lnTo>
                <a:lnTo>
                  <a:pt x="2072" y="39"/>
                </a:lnTo>
                <a:lnTo>
                  <a:pt x="2072" y="39"/>
                </a:lnTo>
                <a:lnTo>
                  <a:pt x="2072" y="39"/>
                </a:lnTo>
                <a:lnTo>
                  <a:pt x="2072" y="39"/>
                </a:lnTo>
                <a:lnTo>
                  <a:pt x="2073" y="39"/>
                </a:lnTo>
                <a:lnTo>
                  <a:pt x="2073" y="39"/>
                </a:lnTo>
                <a:lnTo>
                  <a:pt x="2073" y="39"/>
                </a:lnTo>
                <a:lnTo>
                  <a:pt x="2073" y="39"/>
                </a:lnTo>
                <a:lnTo>
                  <a:pt x="2074" y="39"/>
                </a:lnTo>
                <a:lnTo>
                  <a:pt x="2074" y="39"/>
                </a:lnTo>
                <a:lnTo>
                  <a:pt x="2074" y="39"/>
                </a:lnTo>
                <a:lnTo>
                  <a:pt x="2074" y="39"/>
                </a:lnTo>
                <a:lnTo>
                  <a:pt x="2074" y="39"/>
                </a:lnTo>
                <a:lnTo>
                  <a:pt x="2075" y="39"/>
                </a:lnTo>
                <a:lnTo>
                  <a:pt x="2075" y="39"/>
                </a:lnTo>
                <a:lnTo>
                  <a:pt x="2075" y="39"/>
                </a:lnTo>
                <a:lnTo>
                  <a:pt x="2075" y="39"/>
                </a:lnTo>
                <a:lnTo>
                  <a:pt x="2076" y="39"/>
                </a:lnTo>
                <a:lnTo>
                  <a:pt x="2076" y="39"/>
                </a:lnTo>
                <a:lnTo>
                  <a:pt x="2076" y="39"/>
                </a:lnTo>
                <a:lnTo>
                  <a:pt x="2076" y="39"/>
                </a:lnTo>
                <a:lnTo>
                  <a:pt x="2077" y="39"/>
                </a:lnTo>
                <a:lnTo>
                  <a:pt x="2077" y="39"/>
                </a:lnTo>
                <a:lnTo>
                  <a:pt x="2077" y="39"/>
                </a:lnTo>
                <a:lnTo>
                  <a:pt x="2077" y="39"/>
                </a:lnTo>
                <a:lnTo>
                  <a:pt x="2077" y="39"/>
                </a:lnTo>
                <a:lnTo>
                  <a:pt x="2078" y="39"/>
                </a:lnTo>
                <a:lnTo>
                  <a:pt x="2078" y="39"/>
                </a:lnTo>
                <a:lnTo>
                  <a:pt x="2078" y="39"/>
                </a:lnTo>
                <a:lnTo>
                  <a:pt x="2079" y="39"/>
                </a:lnTo>
                <a:lnTo>
                  <a:pt x="2079" y="39"/>
                </a:lnTo>
                <a:lnTo>
                  <a:pt x="2079" y="39"/>
                </a:lnTo>
                <a:lnTo>
                  <a:pt x="2079" y="39"/>
                </a:lnTo>
                <a:lnTo>
                  <a:pt x="2080" y="39"/>
                </a:lnTo>
                <a:lnTo>
                  <a:pt x="2080" y="39"/>
                </a:lnTo>
                <a:lnTo>
                  <a:pt x="2080" y="39"/>
                </a:lnTo>
                <a:lnTo>
                  <a:pt x="2080" y="39"/>
                </a:lnTo>
                <a:lnTo>
                  <a:pt x="2080" y="39"/>
                </a:lnTo>
                <a:lnTo>
                  <a:pt x="2081" y="39"/>
                </a:lnTo>
                <a:lnTo>
                  <a:pt x="2081" y="39"/>
                </a:lnTo>
                <a:lnTo>
                  <a:pt x="2081" y="39"/>
                </a:lnTo>
                <a:lnTo>
                  <a:pt x="2081" y="39"/>
                </a:lnTo>
                <a:lnTo>
                  <a:pt x="2082" y="39"/>
                </a:lnTo>
                <a:lnTo>
                  <a:pt x="2082" y="39"/>
                </a:lnTo>
                <a:lnTo>
                  <a:pt x="2082" y="39"/>
                </a:lnTo>
                <a:lnTo>
                  <a:pt x="2082" y="39"/>
                </a:lnTo>
                <a:lnTo>
                  <a:pt x="2083" y="39"/>
                </a:lnTo>
                <a:lnTo>
                  <a:pt x="2083" y="39"/>
                </a:lnTo>
                <a:lnTo>
                  <a:pt x="2083" y="39"/>
                </a:lnTo>
                <a:lnTo>
                  <a:pt x="2083" y="39"/>
                </a:lnTo>
                <a:lnTo>
                  <a:pt x="2083" y="39"/>
                </a:lnTo>
                <a:lnTo>
                  <a:pt x="2084" y="39"/>
                </a:lnTo>
                <a:lnTo>
                  <a:pt x="2084" y="39"/>
                </a:lnTo>
                <a:lnTo>
                  <a:pt x="2084" y="39"/>
                </a:lnTo>
                <a:lnTo>
                  <a:pt x="2084" y="39"/>
                </a:lnTo>
                <a:lnTo>
                  <a:pt x="2085" y="39"/>
                </a:lnTo>
                <a:lnTo>
                  <a:pt x="2085" y="39"/>
                </a:lnTo>
                <a:lnTo>
                  <a:pt x="2085" y="39"/>
                </a:lnTo>
                <a:lnTo>
                  <a:pt x="2086" y="39"/>
                </a:lnTo>
                <a:lnTo>
                  <a:pt x="2086" y="39"/>
                </a:lnTo>
                <a:lnTo>
                  <a:pt x="2086" y="39"/>
                </a:lnTo>
                <a:lnTo>
                  <a:pt x="2086" y="39"/>
                </a:lnTo>
                <a:lnTo>
                  <a:pt x="2086" y="39"/>
                </a:lnTo>
                <a:lnTo>
                  <a:pt x="2087" y="39"/>
                </a:lnTo>
                <a:lnTo>
                  <a:pt x="2087" y="39"/>
                </a:lnTo>
                <a:lnTo>
                  <a:pt x="2087" y="39"/>
                </a:lnTo>
                <a:lnTo>
                  <a:pt x="2087" y="39"/>
                </a:lnTo>
                <a:lnTo>
                  <a:pt x="2088" y="39"/>
                </a:lnTo>
                <a:lnTo>
                  <a:pt x="2088" y="39"/>
                </a:lnTo>
                <a:lnTo>
                  <a:pt x="2088" y="39"/>
                </a:lnTo>
                <a:lnTo>
                  <a:pt x="2088" y="39"/>
                </a:lnTo>
                <a:lnTo>
                  <a:pt x="2089" y="39"/>
                </a:lnTo>
                <a:lnTo>
                  <a:pt x="2089" y="39"/>
                </a:lnTo>
                <a:lnTo>
                  <a:pt x="2089" y="39"/>
                </a:lnTo>
                <a:lnTo>
                  <a:pt x="2089" y="39"/>
                </a:lnTo>
                <a:lnTo>
                  <a:pt x="2089" y="39"/>
                </a:lnTo>
                <a:lnTo>
                  <a:pt x="2090" y="39"/>
                </a:lnTo>
                <a:lnTo>
                  <a:pt x="2090" y="39"/>
                </a:lnTo>
                <a:lnTo>
                  <a:pt x="2090" y="39"/>
                </a:lnTo>
                <a:lnTo>
                  <a:pt x="2090" y="39"/>
                </a:lnTo>
                <a:lnTo>
                  <a:pt x="2091" y="39"/>
                </a:lnTo>
                <a:lnTo>
                  <a:pt x="2091" y="39"/>
                </a:lnTo>
                <a:lnTo>
                  <a:pt x="2091" y="39"/>
                </a:lnTo>
                <a:lnTo>
                  <a:pt x="2091" y="39"/>
                </a:lnTo>
                <a:lnTo>
                  <a:pt x="2092" y="39"/>
                </a:lnTo>
                <a:lnTo>
                  <a:pt x="2092" y="39"/>
                </a:lnTo>
                <a:lnTo>
                  <a:pt x="2092" y="39"/>
                </a:lnTo>
                <a:lnTo>
                  <a:pt x="2092" y="39"/>
                </a:lnTo>
                <a:lnTo>
                  <a:pt x="2092" y="39"/>
                </a:lnTo>
                <a:lnTo>
                  <a:pt x="2093" y="39"/>
                </a:lnTo>
                <a:lnTo>
                  <a:pt x="2093" y="39"/>
                </a:lnTo>
                <a:lnTo>
                  <a:pt x="2093" y="39"/>
                </a:lnTo>
                <a:lnTo>
                  <a:pt x="2094" y="39"/>
                </a:lnTo>
                <a:lnTo>
                  <a:pt x="2094" y="39"/>
                </a:lnTo>
                <a:lnTo>
                  <a:pt x="2094" y="39"/>
                </a:lnTo>
                <a:lnTo>
                  <a:pt x="2094" y="39"/>
                </a:lnTo>
                <a:lnTo>
                  <a:pt x="2095" y="39"/>
                </a:lnTo>
                <a:lnTo>
                  <a:pt x="2095" y="39"/>
                </a:lnTo>
                <a:lnTo>
                  <a:pt x="2095" y="39"/>
                </a:lnTo>
                <a:lnTo>
                  <a:pt x="2095" y="39"/>
                </a:lnTo>
                <a:lnTo>
                  <a:pt x="2095" y="39"/>
                </a:lnTo>
                <a:lnTo>
                  <a:pt x="2096" y="39"/>
                </a:lnTo>
                <a:lnTo>
                  <a:pt x="2096" y="39"/>
                </a:lnTo>
                <a:lnTo>
                  <a:pt x="2096" y="39"/>
                </a:lnTo>
                <a:lnTo>
                  <a:pt x="2096" y="39"/>
                </a:lnTo>
                <a:lnTo>
                  <a:pt x="2097" y="39"/>
                </a:lnTo>
                <a:lnTo>
                  <a:pt x="2097" y="39"/>
                </a:lnTo>
                <a:lnTo>
                  <a:pt x="2097" y="39"/>
                </a:lnTo>
                <a:lnTo>
                  <a:pt x="2097" y="39"/>
                </a:lnTo>
                <a:lnTo>
                  <a:pt x="2098" y="39"/>
                </a:lnTo>
                <a:lnTo>
                  <a:pt x="2098" y="39"/>
                </a:lnTo>
                <a:lnTo>
                  <a:pt x="2098" y="39"/>
                </a:lnTo>
                <a:lnTo>
                  <a:pt x="2098" y="39"/>
                </a:lnTo>
                <a:lnTo>
                  <a:pt x="2098" y="39"/>
                </a:lnTo>
                <a:lnTo>
                  <a:pt x="2099" y="39"/>
                </a:lnTo>
                <a:lnTo>
                  <a:pt x="2099" y="39"/>
                </a:lnTo>
                <a:lnTo>
                  <a:pt x="2099" y="39"/>
                </a:lnTo>
                <a:lnTo>
                  <a:pt x="2099" y="39"/>
                </a:lnTo>
                <a:lnTo>
                  <a:pt x="2100" y="39"/>
                </a:lnTo>
                <a:lnTo>
                  <a:pt x="2100" y="39"/>
                </a:lnTo>
                <a:lnTo>
                  <a:pt x="2100" y="39"/>
                </a:lnTo>
                <a:lnTo>
                  <a:pt x="2100" y="39"/>
                </a:lnTo>
                <a:lnTo>
                  <a:pt x="2101" y="39"/>
                </a:lnTo>
                <a:lnTo>
                  <a:pt x="2101" y="39"/>
                </a:lnTo>
                <a:lnTo>
                  <a:pt x="2101" y="39"/>
                </a:lnTo>
                <a:lnTo>
                  <a:pt x="2101" y="39"/>
                </a:lnTo>
                <a:lnTo>
                  <a:pt x="2102" y="39"/>
                </a:lnTo>
                <a:lnTo>
                  <a:pt x="2102" y="39"/>
                </a:lnTo>
                <a:lnTo>
                  <a:pt x="2102" y="39"/>
                </a:lnTo>
                <a:lnTo>
                  <a:pt x="2102" y="39"/>
                </a:lnTo>
                <a:lnTo>
                  <a:pt x="2103" y="39"/>
                </a:lnTo>
                <a:lnTo>
                  <a:pt x="2103" y="39"/>
                </a:lnTo>
                <a:lnTo>
                  <a:pt x="2103" y="39"/>
                </a:lnTo>
                <a:lnTo>
                  <a:pt x="2103" y="39"/>
                </a:lnTo>
                <a:lnTo>
                  <a:pt x="2104" y="39"/>
                </a:lnTo>
                <a:lnTo>
                  <a:pt x="2104" y="39"/>
                </a:lnTo>
                <a:lnTo>
                  <a:pt x="2104" y="39"/>
                </a:lnTo>
                <a:lnTo>
                  <a:pt x="2104" y="39"/>
                </a:lnTo>
                <a:lnTo>
                  <a:pt x="2104" y="39"/>
                </a:lnTo>
                <a:lnTo>
                  <a:pt x="2105" y="39"/>
                </a:lnTo>
                <a:lnTo>
                  <a:pt x="2105" y="39"/>
                </a:lnTo>
                <a:lnTo>
                  <a:pt x="2105" y="39"/>
                </a:lnTo>
                <a:lnTo>
                  <a:pt x="2105" y="39"/>
                </a:lnTo>
                <a:lnTo>
                  <a:pt x="2106" y="39"/>
                </a:lnTo>
                <a:lnTo>
                  <a:pt x="2106" y="39"/>
                </a:lnTo>
                <a:lnTo>
                  <a:pt x="2106" y="39"/>
                </a:lnTo>
                <a:lnTo>
                  <a:pt x="2106" y="39"/>
                </a:lnTo>
                <a:lnTo>
                  <a:pt x="2107" y="39"/>
                </a:lnTo>
                <a:lnTo>
                  <a:pt x="2107" y="39"/>
                </a:lnTo>
                <a:lnTo>
                  <a:pt x="2107" y="39"/>
                </a:lnTo>
                <a:lnTo>
                  <a:pt x="2107" y="39"/>
                </a:lnTo>
                <a:lnTo>
                  <a:pt x="2107" y="39"/>
                </a:lnTo>
                <a:lnTo>
                  <a:pt x="2108" y="39"/>
                </a:lnTo>
                <a:lnTo>
                  <a:pt x="2108" y="39"/>
                </a:lnTo>
                <a:lnTo>
                  <a:pt x="2108" y="39"/>
                </a:lnTo>
                <a:lnTo>
                  <a:pt x="2108" y="39"/>
                </a:lnTo>
                <a:lnTo>
                  <a:pt x="2109" y="39"/>
                </a:lnTo>
                <a:lnTo>
                  <a:pt x="2109" y="39"/>
                </a:lnTo>
                <a:lnTo>
                  <a:pt x="2109" y="39"/>
                </a:lnTo>
                <a:lnTo>
                  <a:pt x="2110" y="39"/>
                </a:lnTo>
                <a:lnTo>
                  <a:pt x="2110" y="39"/>
                </a:lnTo>
                <a:lnTo>
                  <a:pt x="2110" y="39"/>
                </a:lnTo>
                <a:lnTo>
                  <a:pt x="2110" y="39"/>
                </a:lnTo>
                <a:lnTo>
                  <a:pt x="2111" y="39"/>
                </a:lnTo>
                <a:lnTo>
                  <a:pt x="2111" y="39"/>
                </a:lnTo>
                <a:lnTo>
                  <a:pt x="2111" y="39"/>
                </a:lnTo>
                <a:lnTo>
                  <a:pt x="2111" y="39"/>
                </a:lnTo>
                <a:lnTo>
                  <a:pt x="2111" y="39"/>
                </a:lnTo>
                <a:lnTo>
                  <a:pt x="2112" y="39"/>
                </a:lnTo>
                <a:lnTo>
                  <a:pt x="2112" y="39"/>
                </a:lnTo>
                <a:lnTo>
                  <a:pt x="2112" y="39"/>
                </a:lnTo>
                <a:lnTo>
                  <a:pt x="2112" y="39"/>
                </a:lnTo>
                <a:lnTo>
                  <a:pt x="2113" y="39"/>
                </a:lnTo>
                <a:lnTo>
                  <a:pt x="2113" y="39"/>
                </a:lnTo>
                <a:lnTo>
                  <a:pt x="2113" y="39"/>
                </a:lnTo>
                <a:lnTo>
                  <a:pt x="2113" y="39"/>
                </a:lnTo>
                <a:lnTo>
                  <a:pt x="2114" y="39"/>
                </a:lnTo>
                <a:lnTo>
                  <a:pt x="2114" y="39"/>
                </a:lnTo>
                <a:lnTo>
                  <a:pt x="2114" y="39"/>
                </a:lnTo>
                <a:lnTo>
                  <a:pt x="2114" y="39"/>
                </a:lnTo>
                <a:lnTo>
                  <a:pt x="2114" y="39"/>
                </a:lnTo>
                <a:lnTo>
                  <a:pt x="2115" y="39"/>
                </a:lnTo>
                <a:lnTo>
                  <a:pt x="2115" y="39"/>
                </a:lnTo>
                <a:lnTo>
                  <a:pt x="2115" y="39"/>
                </a:lnTo>
                <a:lnTo>
                  <a:pt x="2115" y="39"/>
                </a:lnTo>
                <a:lnTo>
                  <a:pt x="2116" y="39"/>
                </a:lnTo>
                <a:lnTo>
                  <a:pt x="2116" y="39"/>
                </a:lnTo>
                <a:lnTo>
                  <a:pt x="2116" y="39"/>
                </a:lnTo>
                <a:lnTo>
                  <a:pt x="2116" y="39"/>
                </a:lnTo>
                <a:lnTo>
                  <a:pt x="2116" y="39"/>
                </a:lnTo>
                <a:lnTo>
                  <a:pt x="2117" y="39"/>
                </a:lnTo>
                <a:lnTo>
                  <a:pt x="2117" y="39"/>
                </a:lnTo>
                <a:lnTo>
                  <a:pt x="2117" y="39"/>
                </a:lnTo>
                <a:lnTo>
                  <a:pt x="2118" y="39"/>
                </a:lnTo>
                <a:lnTo>
                  <a:pt x="2118" y="39"/>
                </a:lnTo>
                <a:lnTo>
                  <a:pt x="2118" y="39"/>
                </a:lnTo>
                <a:lnTo>
                  <a:pt x="2118" y="39"/>
                </a:lnTo>
                <a:lnTo>
                  <a:pt x="2119" y="39"/>
                </a:lnTo>
                <a:lnTo>
                  <a:pt x="2119" y="39"/>
                </a:lnTo>
                <a:lnTo>
                  <a:pt x="2119" y="39"/>
                </a:lnTo>
                <a:lnTo>
                  <a:pt x="2119" y="39"/>
                </a:lnTo>
                <a:lnTo>
                  <a:pt x="2120" y="39"/>
                </a:lnTo>
                <a:lnTo>
                  <a:pt x="2120" y="39"/>
                </a:lnTo>
                <a:lnTo>
                  <a:pt x="2120" y="39"/>
                </a:lnTo>
                <a:lnTo>
                  <a:pt x="2120" y="39"/>
                </a:lnTo>
                <a:lnTo>
                  <a:pt x="2120" y="39"/>
                </a:lnTo>
                <a:lnTo>
                  <a:pt x="2121" y="39"/>
                </a:lnTo>
                <a:lnTo>
                  <a:pt x="2121" y="39"/>
                </a:lnTo>
                <a:lnTo>
                  <a:pt x="2121" y="39"/>
                </a:lnTo>
                <a:lnTo>
                  <a:pt x="2121" y="39"/>
                </a:lnTo>
                <a:lnTo>
                  <a:pt x="2122" y="39"/>
                </a:lnTo>
                <a:lnTo>
                  <a:pt x="2122" y="39"/>
                </a:lnTo>
                <a:lnTo>
                  <a:pt x="2122" y="39"/>
                </a:lnTo>
                <a:lnTo>
                  <a:pt x="2122" y="39"/>
                </a:lnTo>
                <a:lnTo>
                  <a:pt x="2123" y="39"/>
                </a:lnTo>
                <a:lnTo>
                  <a:pt x="2123" y="39"/>
                </a:lnTo>
                <a:lnTo>
                  <a:pt x="2123" y="39"/>
                </a:lnTo>
                <a:lnTo>
                  <a:pt x="2123" y="39"/>
                </a:lnTo>
                <a:lnTo>
                  <a:pt x="2123" y="39"/>
                </a:lnTo>
                <a:lnTo>
                  <a:pt x="2124" y="39"/>
                </a:lnTo>
                <a:lnTo>
                  <a:pt x="2124" y="39"/>
                </a:lnTo>
                <a:lnTo>
                  <a:pt x="2124" y="39"/>
                </a:lnTo>
                <a:lnTo>
                  <a:pt x="2125" y="39"/>
                </a:lnTo>
                <a:lnTo>
                  <a:pt x="2125" y="39"/>
                </a:lnTo>
                <a:lnTo>
                  <a:pt x="2125" y="39"/>
                </a:lnTo>
                <a:lnTo>
                  <a:pt x="2125" y="39"/>
                </a:lnTo>
                <a:lnTo>
                  <a:pt x="2126" y="39"/>
                </a:lnTo>
                <a:lnTo>
                  <a:pt x="2126" y="39"/>
                </a:lnTo>
                <a:lnTo>
                  <a:pt x="2126" y="39"/>
                </a:lnTo>
                <a:lnTo>
                  <a:pt x="2126" y="39"/>
                </a:lnTo>
                <a:lnTo>
                  <a:pt x="2126" y="39"/>
                </a:lnTo>
                <a:lnTo>
                  <a:pt x="2127" y="39"/>
                </a:lnTo>
                <a:lnTo>
                  <a:pt x="2127" y="39"/>
                </a:lnTo>
                <a:lnTo>
                  <a:pt x="2127" y="39"/>
                </a:lnTo>
                <a:lnTo>
                  <a:pt x="2127" y="39"/>
                </a:lnTo>
                <a:lnTo>
                  <a:pt x="2128" y="39"/>
                </a:lnTo>
                <a:lnTo>
                  <a:pt x="2128" y="39"/>
                </a:lnTo>
                <a:lnTo>
                  <a:pt x="2128" y="39"/>
                </a:lnTo>
                <a:lnTo>
                  <a:pt x="2128" y="39"/>
                </a:lnTo>
                <a:lnTo>
                  <a:pt x="2129" y="39"/>
                </a:lnTo>
                <a:lnTo>
                  <a:pt x="2129" y="39"/>
                </a:lnTo>
                <a:lnTo>
                  <a:pt x="2129" y="39"/>
                </a:lnTo>
                <a:lnTo>
                  <a:pt x="2129" y="39"/>
                </a:lnTo>
                <a:lnTo>
                  <a:pt x="2129" y="39"/>
                </a:lnTo>
                <a:lnTo>
                  <a:pt x="2130" y="39"/>
                </a:lnTo>
                <a:lnTo>
                  <a:pt x="2130" y="39"/>
                </a:lnTo>
                <a:lnTo>
                  <a:pt x="2130" y="39"/>
                </a:lnTo>
                <a:lnTo>
                  <a:pt x="2130" y="39"/>
                </a:lnTo>
                <a:lnTo>
                  <a:pt x="2131" y="39"/>
                </a:lnTo>
                <a:lnTo>
                  <a:pt x="2131" y="39"/>
                </a:lnTo>
                <a:lnTo>
                  <a:pt x="2131" y="39"/>
                </a:lnTo>
                <a:lnTo>
                  <a:pt x="2131" y="39"/>
                </a:lnTo>
                <a:lnTo>
                  <a:pt x="2132" y="39"/>
                </a:lnTo>
                <a:lnTo>
                  <a:pt x="2132" y="39"/>
                </a:lnTo>
                <a:lnTo>
                  <a:pt x="2132" y="39"/>
                </a:lnTo>
                <a:lnTo>
                  <a:pt x="2132" y="39"/>
                </a:lnTo>
                <a:lnTo>
                  <a:pt x="2133" y="39"/>
                </a:lnTo>
                <a:lnTo>
                  <a:pt x="2133" y="39"/>
                </a:lnTo>
                <a:lnTo>
                  <a:pt x="2133" y="39"/>
                </a:lnTo>
                <a:lnTo>
                  <a:pt x="2133" y="39"/>
                </a:lnTo>
                <a:lnTo>
                  <a:pt x="2134" y="39"/>
                </a:lnTo>
                <a:lnTo>
                  <a:pt x="2134" y="39"/>
                </a:lnTo>
                <a:lnTo>
                  <a:pt x="2134" y="39"/>
                </a:lnTo>
                <a:lnTo>
                  <a:pt x="2134" y="39"/>
                </a:lnTo>
                <a:lnTo>
                  <a:pt x="2135" y="39"/>
                </a:lnTo>
                <a:lnTo>
                  <a:pt x="2135" y="39"/>
                </a:lnTo>
                <a:lnTo>
                  <a:pt x="2135" y="39"/>
                </a:lnTo>
                <a:lnTo>
                  <a:pt x="2135" y="39"/>
                </a:lnTo>
                <a:lnTo>
                  <a:pt x="2135" y="39"/>
                </a:lnTo>
                <a:lnTo>
                  <a:pt x="2136" y="39"/>
                </a:lnTo>
                <a:lnTo>
                  <a:pt x="2136" y="39"/>
                </a:lnTo>
                <a:lnTo>
                  <a:pt x="2136" y="39"/>
                </a:lnTo>
                <a:lnTo>
                  <a:pt x="2136" y="39"/>
                </a:lnTo>
                <a:lnTo>
                  <a:pt x="2137" y="39"/>
                </a:lnTo>
                <a:lnTo>
                  <a:pt x="2137" y="39"/>
                </a:lnTo>
                <a:lnTo>
                  <a:pt x="2137" y="39"/>
                </a:lnTo>
                <a:lnTo>
                  <a:pt x="2137" y="39"/>
                </a:lnTo>
                <a:lnTo>
                  <a:pt x="2138" y="39"/>
                </a:lnTo>
                <a:lnTo>
                  <a:pt x="2138" y="39"/>
                </a:lnTo>
                <a:lnTo>
                  <a:pt x="2138" y="39"/>
                </a:lnTo>
                <a:lnTo>
                  <a:pt x="2138" y="39"/>
                </a:lnTo>
                <a:lnTo>
                  <a:pt x="2138" y="39"/>
                </a:lnTo>
                <a:lnTo>
                  <a:pt x="2139" y="39"/>
                </a:lnTo>
                <a:lnTo>
                  <a:pt x="2139" y="39"/>
                </a:lnTo>
                <a:lnTo>
                  <a:pt x="2139" y="39"/>
                </a:lnTo>
                <a:lnTo>
                  <a:pt x="2139" y="39"/>
                </a:lnTo>
                <a:lnTo>
                  <a:pt x="2140" y="39"/>
                </a:lnTo>
                <a:lnTo>
                  <a:pt x="2140" y="39"/>
                </a:lnTo>
                <a:lnTo>
                  <a:pt x="2140" y="39"/>
                </a:lnTo>
                <a:lnTo>
                  <a:pt x="2141" y="39"/>
                </a:lnTo>
                <a:lnTo>
                  <a:pt x="2141" y="39"/>
                </a:lnTo>
                <a:lnTo>
                  <a:pt x="2141" y="39"/>
                </a:lnTo>
                <a:lnTo>
                  <a:pt x="2141" y="39"/>
                </a:lnTo>
                <a:lnTo>
                  <a:pt x="2141" y="39"/>
                </a:lnTo>
                <a:lnTo>
                  <a:pt x="2142" y="39"/>
                </a:lnTo>
                <a:lnTo>
                  <a:pt x="2142" y="39"/>
                </a:lnTo>
                <a:lnTo>
                  <a:pt x="2142" y="39"/>
                </a:lnTo>
                <a:lnTo>
                  <a:pt x="2142" y="39"/>
                </a:lnTo>
                <a:lnTo>
                  <a:pt x="2143" y="39"/>
                </a:lnTo>
                <a:lnTo>
                  <a:pt x="2143" y="39"/>
                </a:lnTo>
                <a:lnTo>
                  <a:pt x="2143" y="39"/>
                </a:lnTo>
                <a:lnTo>
                  <a:pt x="2143" y="39"/>
                </a:lnTo>
                <a:lnTo>
                  <a:pt x="2144" y="39"/>
                </a:lnTo>
                <a:lnTo>
                  <a:pt x="2144" y="39"/>
                </a:lnTo>
                <a:lnTo>
                  <a:pt x="2144" y="39"/>
                </a:lnTo>
                <a:lnTo>
                  <a:pt x="2144" y="39"/>
                </a:lnTo>
                <a:lnTo>
                  <a:pt x="2144" y="39"/>
                </a:lnTo>
                <a:lnTo>
                  <a:pt x="2145" y="39"/>
                </a:lnTo>
                <a:lnTo>
                  <a:pt x="2145" y="39"/>
                </a:lnTo>
                <a:lnTo>
                  <a:pt x="2145" y="39"/>
                </a:lnTo>
                <a:lnTo>
                  <a:pt x="2145" y="39"/>
                </a:lnTo>
                <a:lnTo>
                  <a:pt x="2146" y="39"/>
                </a:lnTo>
                <a:lnTo>
                  <a:pt x="2146" y="39"/>
                </a:lnTo>
                <a:lnTo>
                  <a:pt x="2146" y="39"/>
                </a:lnTo>
                <a:lnTo>
                  <a:pt x="2146" y="39"/>
                </a:lnTo>
                <a:lnTo>
                  <a:pt x="2147" y="39"/>
                </a:lnTo>
                <a:lnTo>
                  <a:pt x="2147" y="39"/>
                </a:lnTo>
                <a:lnTo>
                  <a:pt x="2147" y="39"/>
                </a:lnTo>
                <a:lnTo>
                  <a:pt x="2147" y="39"/>
                </a:lnTo>
                <a:lnTo>
                  <a:pt x="2147" y="39"/>
                </a:lnTo>
                <a:lnTo>
                  <a:pt x="2148" y="39"/>
                </a:lnTo>
                <a:lnTo>
                  <a:pt x="2148" y="39"/>
                </a:lnTo>
                <a:lnTo>
                  <a:pt x="2148" y="39"/>
                </a:lnTo>
                <a:lnTo>
                  <a:pt x="2149" y="39"/>
                </a:lnTo>
                <a:lnTo>
                  <a:pt x="2149" y="39"/>
                </a:lnTo>
                <a:lnTo>
                  <a:pt x="2149" y="39"/>
                </a:lnTo>
                <a:lnTo>
                  <a:pt x="2149" y="39"/>
                </a:lnTo>
                <a:lnTo>
                  <a:pt x="2150" y="39"/>
                </a:lnTo>
                <a:lnTo>
                  <a:pt x="2150" y="39"/>
                </a:lnTo>
                <a:lnTo>
                  <a:pt x="2150" y="39"/>
                </a:lnTo>
                <a:lnTo>
                  <a:pt x="2150" y="39"/>
                </a:lnTo>
                <a:lnTo>
                  <a:pt x="2150" y="39"/>
                </a:lnTo>
                <a:lnTo>
                  <a:pt x="2151" y="39"/>
                </a:lnTo>
                <a:lnTo>
                  <a:pt x="2151" y="39"/>
                </a:lnTo>
                <a:lnTo>
                  <a:pt x="2151" y="39"/>
                </a:lnTo>
                <a:lnTo>
                  <a:pt x="2151" y="39"/>
                </a:lnTo>
                <a:lnTo>
                  <a:pt x="2152" y="39"/>
                </a:lnTo>
                <a:lnTo>
                  <a:pt x="2152" y="39"/>
                </a:lnTo>
                <a:lnTo>
                  <a:pt x="2152" y="39"/>
                </a:lnTo>
                <a:lnTo>
                  <a:pt x="2152" y="39"/>
                </a:lnTo>
                <a:lnTo>
                  <a:pt x="2153" y="39"/>
                </a:lnTo>
                <a:lnTo>
                  <a:pt x="2153" y="39"/>
                </a:lnTo>
                <a:lnTo>
                  <a:pt x="2153" y="39"/>
                </a:lnTo>
                <a:lnTo>
                  <a:pt x="2153" y="39"/>
                </a:lnTo>
                <a:lnTo>
                  <a:pt x="2153" y="39"/>
                </a:lnTo>
                <a:lnTo>
                  <a:pt x="2154" y="39"/>
                </a:lnTo>
                <a:lnTo>
                  <a:pt x="2154" y="39"/>
                </a:lnTo>
                <a:lnTo>
                  <a:pt x="2154" y="39"/>
                </a:lnTo>
                <a:lnTo>
                  <a:pt x="2154" y="39"/>
                </a:lnTo>
                <a:lnTo>
                  <a:pt x="2155" y="39"/>
                </a:lnTo>
                <a:lnTo>
                  <a:pt x="2155" y="39"/>
                </a:lnTo>
                <a:lnTo>
                  <a:pt x="2155" y="39"/>
                </a:lnTo>
                <a:lnTo>
                  <a:pt x="2155" y="39"/>
                </a:lnTo>
                <a:lnTo>
                  <a:pt x="2156" y="39"/>
                </a:lnTo>
                <a:lnTo>
                  <a:pt x="2156" y="39"/>
                </a:lnTo>
                <a:lnTo>
                  <a:pt x="2156" y="39"/>
                </a:lnTo>
                <a:lnTo>
                  <a:pt x="2157" y="39"/>
                </a:lnTo>
                <a:lnTo>
                  <a:pt x="2157" y="39"/>
                </a:lnTo>
                <a:lnTo>
                  <a:pt x="2157" y="39"/>
                </a:lnTo>
                <a:lnTo>
                  <a:pt x="2157" y="39"/>
                </a:lnTo>
                <a:lnTo>
                  <a:pt x="2157" y="39"/>
                </a:lnTo>
                <a:lnTo>
                  <a:pt x="2158" y="39"/>
                </a:lnTo>
                <a:lnTo>
                  <a:pt x="2158" y="39"/>
                </a:lnTo>
                <a:lnTo>
                  <a:pt x="2158" y="39"/>
                </a:lnTo>
                <a:lnTo>
                  <a:pt x="2158" y="39"/>
                </a:lnTo>
                <a:lnTo>
                  <a:pt x="2159" y="39"/>
                </a:lnTo>
                <a:lnTo>
                  <a:pt x="2159" y="39"/>
                </a:lnTo>
                <a:lnTo>
                  <a:pt x="2159" y="39"/>
                </a:lnTo>
                <a:lnTo>
                  <a:pt x="2159" y="39"/>
                </a:lnTo>
                <a:lnTo>
                  <a:pt x="2159" y="39"/>
                </a:lnTo>
                <a:lnTo>
                  <a:pt x="2160" y="39"/>
                </a:lnTo>
                <a:lnTo>
                  <a:pt x="2160" y="39"/>
                </a:lnTo>
                <a:lnTo>
                  <a:pt x="2160" y="39"/>
                </a:lnTo>
                <a:lnTo>
                  <a:pt x="2160" y="39"/>
                </a:lnTo>
                <a:lnTo>
                  <a:pt x="2161" y="39"/>
                </a:lnTo>
                <a:lnTo>
                  <a:pt x="2161" y="39"/>
                </a:lnTo>
                <a:lnTo>
                  <a:pt x="2161" y="39"/>
                </a:lnTo>
                <a:lnTo>
                  <a:pt x="2161" y="39"/>
                </a:lnTo>
                <a:lnTo>
                  <a:pt x="2162" y="39"/>
                </a:lnTo>
                <a:lnTo>
                  <a:pt x="2162" y="39"/>
                </a:lnTo>
                <a:lnTo>
                  <a:pt x="2162" y="39"/>
                </a:lnTo>
                <a:lnTo>
                  <a:pt x="2162" y="39"/>
                </a:lnTo>
                <a:lnTo>
                  <a:pt x="2162" y="39"/>
                </a:lnTo>
                <a:lnTo>
                  <a:pt x="2163" y="39"/>
                </a:lnTo>
                <a:lnTo>
                  <a:pt x="2163" y="39"/>
                </a:lnTo>
                <a:lnTo>
                  <a:pt x="2163" y="39"/>
                </a:lnTo>
                <a:lnTo>
                  <a:pt x="2164" y="39"/>
                </a:lnTo>
                <a:lnTo>
                  <a:pt x="2164" y="39"/>
                </a:lnTo>
                <a:lnTo>
                  <a:pt x="2164" y="39"/>
                </a:lnTo>
                <a:lnTo>
                  <a:pt x="2164" y="39"/>
                </a:lnTo>
                <a:lnTo>
                  <a:pt x="2165" y="39"/>
                </a:lnTo>
                <a:lnTo>
                  <a:pt x="2165" y="39"/>
                </a:lnTo>
                <a:lnTo>
                  <a:pt x="2165" y="39"/>
                </a:lnTo>
                <a:lnTo>
                  <a:pt x="2165" y="39"/>
                </a:lnTo>
                <a:lnTo>
                  <a:pt x="2166" y="39"/>
                </a:lnTo>
                <a:lnTo>
                  <a:pt x="2166" y="39"/>
                </a:lnTo>
                <a:lnTo>
                  <a:pt x="2166" y="39"/>
                </a:lnTo>
                <a:lnTo>
                  <a:pt x="2166" y="39"/>
                </a:lnTo>
                <a:lnTo>
                  <a:pt x="2166" y="39"/>
                </a:lnTo>
                <a:lnTo>
                  <a:pt x="2167" y="39"/>
                </a:lnTo>
                <a:lnTo>
                  <a:pt x="2167" y="39"/>
                </a:lnTo>
                <a:lnTo>
                  <a:pt x="2167" y="39"/>
                </a:lnTo>
                <a:lnTo>
                  <a:pt x="2167" y="39"/>
                </a:lnTo>
                <a:lnTo>
                  <a:pt x="2168" y="39"/>
                </a:lnTo>
                <a:lnTo>
                  <a:pt x="2168" y="39"/>
                </a:lnTo>
                <a:lnTo>
                  <a:pt x="2168" y="39"/>
                </a:lnTo>
                <a:lnTo>
                  <a:pt x="2168" y="39"/>
                </a:lnTo>
                <a:lnTo>
                  <a:pt x="2169" y="39"/>
                </a:lnTo>
                <a:lnTo>
                  <a:pt x="2169" y="39"/>
                </a:lnTo>
                <a:lnTo>
                  <a:pt x="2169" y="39"/>
                </a:lnTo>
                <a:lnTo>
                  <a:pt x="2169" y="39"/>
                </a:lnTo>
                <a:lnTo>
                  <a:pt x="2169" y="39"/>
                </a:lnTo>
                <a:lnTo>
                  <a:pt x="2170" y="39"/>
                </a:lnTo>
                <a:lnTo>
                  <a:pt x="2170" y="39"/>
                </a:lnTo>
                <a:lnTo>
                  <a:pt x="2170" y="39"/>
                </a:lnTo>
                <a:lnTo>
                  <a:pt x="2170" y="39"/>
                </a:lnTo>
                <a:lnTo>
                  <a:pt x="2171" y="39"/>
                </a:lnTo>
                <a:lnTo>
                  <a:pt x="2171" y="39"/>
                </a:lnTo>
                <a:lnTo>
                  <a:pt x="2171" y="39"/>
                </a:lnTo>
                <a:lnTo>
                  <a:pt x="2172" y="39"/>
                </a:lnTo>
                <a:lnTo>
                  <a:pt x="2172" y="39"/>
                </a:lnTo>
                <a:lnTo>
                  <a:pt x="2172" y="39"/>
                </a:lnTo>
                <a:lnTo>
                  <a:pt x="2172" y="39"/>
                </a:lnTo>
                <a:lnTo>
                  <a:pt x="2172" y="39"/>
                </a:lnTo>
                <a:lnTo>
                  <a:pt x="2173" y="39"/>
                </a:lnTo>
                <a:lnTo>
                  <a:pt x="2173" y="39"/>
                </a:lnTo>
                <a:lnTo>
                  <a:pt x="2173" y="39"/>
                </a:lnTo>
                <a:lnTo>
                  <a:pt x="2173" y="39"/>
                </a:lnTo>
                <a:lnTo>
                  <a:pt x="2174" y="39"/>
                </a:lnTo>
                <a:lnTo>
                  <a:pt x="2174" y="39"/>
                </a:lnTo>
                <a:lnTo>
                  <a:pt x="2174" y="39"/>
                </a:lnTo>
                <a:lnTo>
                  <a:pt x="2174" y="39"/>
                </a:lnTo>
                <a:lnTo>
                  <a:pt x="2175" y="39"/>
                </a:lnTo>
                <a:lnTo>
                  <a:pt x="2175" y="39"/>
                </a:lnTo>
                <a:lnTo>
                  <a:pt x="2175" y="39"/>
                </a:lnTo>
                <a:lnTo>
                  <a:pt x="2175" y="39"/>
                </a:lnTo>
                <a:lnTo>
                  <a:pt x="2175" y="39"/>
                </a:lnTo>
                <a:lnTo>
                  <a:pt x="2176" y="39"/>
                </a:lnTo>
                <a:lnTo>
                  <a:pt x="2176" y="39"/>
                </a:lnTo>
                <a:lnTo>
                  <a:pt x="2176" y="39"/>
                </a:lnTo>
                <a:lnTo>
                  <a:pt x="2176" y="39"/>
                </a:lnTo>
                <a:lnTo>
                  <a:pt x="2177" y="39"/>
                </a:lnTo>
                <a:lnTo>
                  <a:pt x="2177" y="39"/>
                </a:lnTo>
                <a:lnTo>
                  <a:pt x="2177" y="39"/>
                </a:lnTo>
                <a:lnTo>
                  <a:pt x="2177" y="39"/>
                </a:lnTo>
                <a:lnTo>
                  <a:pt x="2178" y="39"/>
                </a:lnTo>
                <a:lnTo>
                  <a:pt x="2178" y="39"/>
                </a:lnTo>
                <a:lnTo>
                  <a:pt x="2178" y="39"/>
                </a:lnTo>
                <a:lnTo>
                  <a:pt x="2178" y="39"/>
                </a:lnTo>
                <a:lnTo>
                  <a:pt x="2178" y="39"/>
                </a:lnTo>
                <a:lnTo>
                  <a:pt x="2179" y="39"/>
                </a:lnTo>
                <a:lnTo>
                  <a:pt x="2179" y="39"/>
                </a:lnTo>
                <a:lnTo>
                  <a:pt x="2179" y="39"/>
                </a:lnTo>
                <a:lnTo>
                  <a:pt x="2180" y="39"/>
                </a:lnTo>
                <a:lnTo>
                  <a:pt x="2180" y="39"/>
                </a:lnTo>
                <a:lnTo>
                  <a:pt x="2180" y="39"/>
                </a:lnTo>
                <a:lnTo>
                  <a:pt x="2180" y="39"/>
                </a:lnTo>
                <a:lnTo>
                  <a:pt x="2181" y="39"/>
                </a:lnTo>
                <a:lnTo>
                  <a:pt x="2181" y="39"/>
                </a:lnTo>
                <a:lnTo>
                  <a:pt x="2181" y="39"/>
                </a:lnTo>
                <a:lnTo>
                  <a:pt x="2181" y="39"/>
                </a:lnTo>
                <a:lnTo>
                  <a:pt x="2181" y="39"/>
                </a:lnTo>
                <a:lnTo>
                  <a:pt x="2182" y="39"/>
                </a:lnTo>
                <a:lnTo>
                  <a:pt x="2182" y="39"/>
                </a:lnTo>
                <a:lnTo>
                  <a:pt x="2182" y="39"/>
                </a:lnTo>
                <a:lnTo>
                  <a:pt x="2182" y="39"/>
                </a:lnTo>
                <a:lnTo>
                  <a:pt x="2183" y="39"/>
                </a:lnTo>
                <a:lnTo>
                  <a:pt x="2183" y="39"/>
                </a:lnTo>
                <a:lnTo>
                  <a:pt x="2183" y="39"/>
                </a:lnTo>
                <a:lnTo>
                  <a:pt x="2183" y="39"/>
                </a:lnTo>
                <a:lnTo>
                  <a:pt x="2184" y="39"/>
                </a:lnTo>
                <a:lnTo>
                  <a:pt x="2184" y="39"/>
                </a:lnTo>
                <a:lnTo>
                  <a:pt x="2184" y="39"/>
                </a:lnTo>
                <a:lnTo>
                  <a:pt x="2184" y="39"/>
                </a:lnTo>
                <a:lnTo>
                  <a:pt x="2184" y="39"/>
                </a:lnTo>
                <a:lnTo>
                  <a:pt x="2185" y="39"/>
                </a:lnTo>
                <a:lnTo>
                  <a:pt x="2185" y="39"/>
                </a:lnTo>
                <a:lnTo>
                  <a:pt x="2185" y="39"/>
                </a:lnTo>
                <a:lnTo>
                  <a:pt x="2185" y="39"/>
                </a:lnTo>
                <a:lnTo>
                  <a:pt x="2186" y="39"/>
                </a:lnTo>
                <a:lnTo>
                  <a:pt x="2186" y="39"/>
                </a:lnTo>
                <a:lnTo>
                  <a:pt x="2186" y="39"/>
                </a:lnTo>
                <a:lnTo>
                  <a:pt x="2186" y="39"/>
                </a:lnTo>
                <a:lnTo>
                  <a:pt x="2187" y="39"/>
                </a:lnTo>
                <a:lnTo>
                  <a:pt x="2187" y="39"/>
                </a:lnTo>
                <a:lnTo>
                  <a:pt x="2187" y="39"/>
                </a:lnTo>
                <a:lnTo>
                  <a:pt x="2187" y="39"/>
                </a:lnTo>
                <a:lnTo>
                  <a:pt x="2188" y="39"/>
                </a:lnTo>
                <a:lnTo>
                  <a:pt x="2188" y="39"/>
                </a:lnTo>
                <a:lnTo>
                  <a:pt x="2188" y="39"/>
                </a:lnTo>
                <a:lnTo>
                  <a:pt x="2188" y="39"/>
                </a:lnTo>
                <a:lnTo>
                  <a:pt x="2189" y="39"/>
                </a:lnTo>
                <a:lnTo>
                  <a:pt x="2189" y="39"/>
                </a:lnTo>
                <a:lnTo>
                  <a:pt x="2189" y="39"/>
                </a:lnTo>
                <a:lnTo>
                  <a:pt x="2189" y="39"/>
                </a:lnTo>
                <a:lnTo>
                  <a:pt x="2190" y="39"/>
                </a:lnTo>
                <a:lnTo>
                  <a:pt x="2190" y="39"/>
                </a:lnTo>
                <a:lnTo>
                  <a:pt x="2190" y="39"/>
                </a:lnTo>
                <a:lnTo>
                  <a:pt x="2190" y="39"/>
                </a:lnTo>
                <a:lnTo>
                  <a:pt x="2190" y="39"/>
                </a:lnTo>
                <a:lnTo>
                  <a:pt x="2191" y="39"/>
                </a:lnTo>
                <a:lnTo>
                  <a:pt x="2191" y="39"/>
                </a:lnTo>
                <a:lnTo>
                  <a:pt x="2191" y="39"/>
                </a:lnTo>
                <a:lnTo>
                  <a:pt x="2191" y="39"/>
                </a:lnTo>
                <a:lnTo>
                  <a:pt x="2192" y="39"/>
                </a:lnTo>
                <a:lnTo>
                  <a:pt x="2192" y="39"/>
                </a:lnTo>
                <a:lnTo>
                  <a:pt x="2192" y="39"/>
                </a:lnTo>
                <a:lnTo>
                  <a:pt x="2192" y="39"/>
                </a:lnTo>
                <a:lnTo>
                  <a:pt x="2193" y="39"/>
                </a:lnTo>
                <a:lnTo>
                  <a:pt x="2193" y="39"/>
                </a:lnTo>
                <a:lnTo>
                  <a:pt x="2193" y="39"/>
                </a:lnTo>
                <a:lnTo>
                  <a:pt x="2193" y="39"/>
                </a:lnTo>
                <a:lnTo>
                  <a:pt x="2193" y="39"/>
                </a:lnTo>
                <a:lnTo>
                  <a:pt x="2194" y="39"/>
                </a:lnTo>
                <a:lnTo>
                  <a:pt x="2194" y="39"/>
                </a:lnTo>
                <a:lnTo>
                  <a:pt x="2194" y="39"/>
                </a:lnTo>
                <a:lnTo>
                  <a:pt x="2194" y="39"/>
                </a:lnTo>
                <a:lnTo>
                  <a:pt x="2195" y="39"/>
                </a:lnTo>
                <a:lnTo>
                  <a:pt x="2195" y="39"/>
                </a:lnTo>
                <a:lnTo>
                  <a:pt x="2195" y="39"/>
                </a:lnTo>
                <a:lnTo>
                  <a:pt x="2196" y="39"/>
                </a:lnTo>
                <a:lnTo>
                  <a:pt x="2196" y="39"/>
                </a:lnTo>
                <a:lnTo>
                  <a:pt x="2196" y="39"/>
                </a:lnTo>
                <a:lnTo>
                  <a:pt x="2196" y="39"/>
                </a:lnTo>
                <a:lnTo>
                  <a:pt x="2196" y="39"/>
                </a:lnTo>
                <a:lnTo>
                  <a:pt x="2197" y="39"/>
                </a:lnTo>
                <a:lnTo>
                  <a:pt x="2197" y="39"/>
                </a:lnTo>
                <a:lnTo>
                  <a:pt x="2197" y="39"/>
                </a:lnTo>
                <a:lnTo>
                  <a:pt x="2197" y="39"/>
                </a:lnTo>
                <a:lnTo>
                  <a:pt x="2198" y="39"/>
                </a:lnTo>
                <a:lnTo>
                  <a:pt x="2198" y="39"/>
                </a:lnTo>
                <a:lnTo>
                  <a:pt x="2198" y="39"/>
                </a:lnTo>
                <a:lnTo>
                  <a:pt x="2198" y="39"/>
                </a:lnTo>
                <a:lnTo>
                  <a:pt x="2199" y="39"/>
                </a:lnTo>
                <a:lnTo>
                  <a:pt x="2199" y="39"/>
                </a:lnTo>
                <a:lnTo>
                  <a:pt x="2199" y="39"/>
                </a:lnTo>
                <a:lnTo>
                  <a:pt x="2199" y="39"/>
                </a:lnTo>
                <a:lnTo>
                  <a:pt x="2199" y="39"/>
                </a:lnTo>
                <a:lnTo>
                  <a:pt x="2200" y="39"/>
                </a:lnTo>
                <a:lnTo>
                  <a:pt x="2200" y="39"/>
                </a:lnTo>
                <a:lnTo>
                  <a:pt x="2200" y="39"/>
                </a:lnTo>
                <a:lnTo>
                  <a:pt x="2200" y="39"/>
                </a:lnTo>
                <a:lnTo>
                  <a:pt x="2201" y="39"/>
                </a:lnTo>
                <a:lnTo>
                  <a:pt x="2201" y="39"/>
                </a:lnTo>
                <a:lnTo>
                  <a:pt x="2201" y="39"/>
                </a:lnTo>
                <a:lnTo>
                  <a:pt x="2201" y="39"/>
                </a:lnTo>
                <a:lnTo>
                  <a:pt x="2202" y="39"/>
                </a:lnTo>
                <a:lnTo>
                  <a:pt x="2202" y="39"/>
                </a:lnTo>
                <a:lnTo>
                  <a:pt x="2202" y="39"/>
                </a:lnTo>
                <a:lnTo>
                  <a:pt x="2203" y="39"/>
                </a:lnTo>
                <a:lnTo>
                  <a:pt x="2203" y="39"/>
                </a:lnTo>
                <a:lnTo>
                  <a:pt x="2203" y="39"/>
                </a:lnTo>
                <a:lnTo>
                  <a:pt x="2203" y="39"/>
                </a:lnTo>
                <a:lnTo>
                  <a:pt x="2203" y="39"/>
                </a:lnTo>
                <a:lnTo>
                  <a:pt x="2204" y="39"/>
                </a:lnTo>
                <a:lnTo>
                  <a:pt x="2204" y="39"/>
                </a:lnTo>
                <a:lnTo>
                  <a:pt x="2204" y="39"/>
                </a:lnTo>
                <a:lnTo>
                  <a:pt x="2204" y="39"/>
                </a:lnTo>
                <a:lnTo>
                  <a:pt x="2205" y="39"/>
                </a:lnTo>
                <a:lnTo>
                  <a:pt x="2205" y="39"/>
                </a:lnTo>
                <a:lnTo>
                  <a:pt x="2205" y="39"/>
                </a:lnTo>
                <a:lnTo>
                  <a:pt x="2205" y="39"/>
                </a:lnTo>
                <a:lnTo>
                  <a:pt x="2205" y="39"/>
                </a:lnTo>
                <a:lnTo>
                  <a:pt x="2206" y="39"/>
                </a:lnTo>
                <a:lnTo>
                  <a:pt x="2206" y="39"/>
                </a:lnTo>
                <a:lnTo>
                  <a:pt x="2206" y="39"/>
                </a:lnTo>
                <a:lnTo>
                  <a:pt x="2206" y="39"/>
                </a:lnTo>
                <a:lnTo>
                  <a:pt x="2207" y="39"/>
                </a:lnTo>
                <a:lnTo>
                  <a:pt x="2207" y="39"/>
                </a:lnTo>
                <a:lnTo>
                  <a:pt x="2207" y="39"/>
                </a:lnTo>
                <a:lnTo>
                  <a:pt x="2207" y="39"/>
                </a:lnTo>
                <a:lnTo>
                  <a:pt x="2208" y="39"/>
                </a:lnTo>
                <a:lnTo>
                  <a:pt x="2208" y="39"/>
                </a:lnTo>
                <a:lnTo>
                  <a:pt x="2208" y="39"/>
                </a:lnTo>
                <a:lnTo>
                  <a:pt x="2208" y="39"/>
                </a:lnTo>
                <a:lnTo>
                  <a:pt x="2208" y="39"/>
                </a:lnTo>
                <a:lnTo>
                  <a:pt x="2209" y="39"/>
                </a:lnTo>
                <a:lnTo>
                  <a:pt x="2209" y="39"/>
                </a:lnTo>
                <a:lnTo>
                  <a:pt x="2209" y="39"/>
                </a:lnTo>
                <a:lnTo>
                  <a:pt x="2209" y="39"/>
                </a:lnTo>
                <a:lnTo>
                  <a:pt x="2210" y="39"/>
                </a:lnTo>
                <a:lnTo>
                  <a:pt x="2210" y="39"/>
                </a:lnTo>
                <a:lnTo>
                  <a:pt x="2210" y="39"/>
                </a:lnTo>
                <a:lnTo>
                  <a:pt x="2211" y="39"/>
                </a:lnTo>
                <a:lnTo>
                  <a:pt x="2211" y="39"/>
                </a:lnTo>
                <a:lnTo>
                  <a:pt x="2211" y="39"/>
                </a:lnTo>
                <a:lnTo>
                  <a:pt x="2211" y="39"/>
                </a:lnTo>
                <a:lnTo>
                  <a:pt x="2212" y="39"/>
                </a:lnTo>
                <a:lnTo>
                  <a:pt x="2212" y="39"/>
                </a:lnTo>
                <a:lnTo>
                  <a:pt x="2212" y="39"/>
                </a:lnTo>
                <a:lnTo>
                  <a:pt x="2212" y="39"/>
                </a:lnTo>
                <a:lnTo>
                  <a:pt x="2212" y="39"/>
                </a:lnTo>
                <a:lnTo>
                  <a:pt x="2213" y="39"/>
                </a:lnTo>
                <a:lnTo>
                  <a:pt x="2213" y="39"/>
                </a:lnTo>
                <a:lnTo>
                  <a:pt x="2213" y="39"/>
                </a:lnTo>
                <a:lnTo>
                  <a:pt x="2213" y="39"/>
                </a:lnTo>
                <a:lnTo>
                  <a:pt x="2214" y="39"/>
                </a:lnTo>
                <a:lnTo>
                  <a:pt x="2214" y="39"/>
                </a:lnTo>
                <a:lnTo>
                  <a:pt x="2214" y="39"/>
                </a:lnTo>
                <a:lnTo>
                  <a:pt x="2214" y="39"/>
                </a:lnTo>
                <a:lnTo>
                  <a:pt x="2215" y="39"/>
                </a:lnTo>
                <a:lnTo>
                  <a:pt x="2215" y="0"/>
                </a:lnTo>
                <a:lnTo>
                  <a:pt x="2215" y="0"/>
                </a:lnTo>
                <a:lnTo>
                  <a:pt x="2215" y="0"/>
                </a:lnTo>
                <a:lnTo>
                  <a:pt x="2215" y="39"/>
                </a:lnTo>
                <a:lnTo>
                  <a:pt x="2216" y="39"/>
                </a:lnTo>
                <a:lnTo>
                  <a:pt x="2216" y="39"/>
                </a:lnTo>
                <a:lnTo>
                  <a:pt x="2216" y="39"/>
                </a:lnTo>
                <a:lnTo>
                  <a:pt x="2216" y="39"/>
                </a:lnTo>
                <a:lnTo>
                  <a:pt x="2217" y="39"/>
                </a:lnTo>
                <a:lnTo>
                  <a:pt x="2217" y="39"/>
                </a:lnTo>
                <a:lnTo>
                  <a:pt x="2217" y="39"/>
                </a:lnTo>
                <a:lnTo>
                  <a:pt x="2217" y="39"/>
                </a:lnTo>
                <a:lnTo>
                  <a:pt x="2218" y="39"/>
                </a:lnTo>
                <a:lnTo>
                  <a:pt x="2218" y="39"/>
                </a:lnTo>
                <a:lnTo>
                  <a:pt x="2218" y="39"/>
                </a:lnTo>
                <a:lnTo>
                  <a:pt x="2218" y="39"/>
                </a:lnTo>
                <a:lnTo>
                  <a:pt x="2219" y="39"/>
                </a:lnTo>
                <a:lnTo>
                  <a:pt x="2219" y="39"/>
                </a:lnTo>
                <a:lnTo>
                  <a:pt x="2219" y="39"/>
                </a:lnTo>
                <a:lnTo>
                  <a:pt x="2219" y="39"/>
                </a:lnTo>
                <a:lnTo>
                  <a:pt x="2220" y="39"/>
                </a:lnTo>
                <a:lnTo>
                  <a:pt x="2220" y="39"/>
                </a:lnTo>
                <a:lnTo>
                  <a:pt x="2220" y="39"/>
                </a:lnTo>
                <a:lnTo>
                  <a:pt x="2220" y="39"/>
                </a:lnTo>
                <a:lnTo>
                  <a:pt x="2221" y="39"/>
                </a:lnTo>
                <a:lnTo>
                  <a:pt x="2221" y="39"/>
                </a:lnTo>
                <a:lnTo>
                  <a:pt x="2221" y="39"/>
                </a:lnTo>
                <a:lnTo>
                  <a:pt x="2221" y="39"/>
                </a:lnTo>
                <a:lnTo>
                  <a:pt x="2221" y="39"/>
                </a:lnTo>
                <a:lnTo>
                  <a:pt x="2222" y="39"/>
                </a:lnTo>
                <a:lnTo>
                  <a:pt x="2222" y="39"/>
                </a:lnTo>
                <a:lnTo>
                  <a:pt x="2222" y="39"/>
                </a:lnTo>
                <a:lnTo>
                  <a:pt x="2222" y="39"/>
                </a:lnTo>
                <a:lnTo>
                  <a:pt x="2223" y="39"/>
                </a:lnTo>
                <a:lnTo>
                  <a:pt x="2223" y="39"/>
                </a:lnTo>
                <a:lnTo>
                  <a:pt x="2223" y="39"/>
                </a:lnTo>
                <a:lnTo>
                  <a:pt x="2223" y="39"/>
                </a:lnTo>
                <a:lnTo>
                  <a:pt x="2224" y="39"/>
                </a:lnTo>
                <a:lnTo>
                  <a:pt x="2224" y="39"/>
                </a:lnTo>
                <a:lnTo>
                  <a:pt x="2224" y="39"/>
                </a:lnTo>
                <a:lnTo>
                  <a:pt x="2224" y="39"/>
                </a:lnTo>
                <a:lnTo>
                  <a:pt x="2224" y="39"/>
                </a:lnTo>
                <a:lnTo>
                  <a:pt x="2225" y="39"/>
                </a:lnTo>
                <a:lnTo>
                  <a:pt x="2225" y="39"/>
                </a:lnTo>
                <a:lnTo>
                  <a:pt x="2225" y="39"/>
                </a:lnTo>
                <a:lnTo>
                  <a:pt x="2225" y="39"/>
                </a:lnTo>
                <a:lnTo>
                  <a:pt x="2226" y="39"/>
                </a:lnTo>
                <a:lnTo>
                  <a:pt x="2226" y="39"/>
                </a:lnTo>
                <a:lnTo>
                  <a:pt x="2226" y="39"/>
                </a:lnTo>
                <a:lnTo>
                  <a:pt x="2227" y="39"/>
                </a:lnTo>
                <a:lnTo>
                  <a:pt x="2227" y="39"/>
                </a:lnTo>
                <a:lnTo>
                  <a:pt x="2227" y="39"/>
                </a:lnTo>
                <a:lnTo>
                  <a:pt x="2227" y="39"/>
                </a:lnTo>
                <a:lnTo>
                  <a:pt x="2227" y="39"/>
                </a:lnTo>
                <a:lnTo>
                  <a:pt x="2228" y="39"/>
                </a:lnTo>
                <a:lnTo>
                  <a:pt x="2228" y="39"/>
                </a:lnTo>
                <a:lnTo>
                  <a:pt x="2228" y="39"/>
                </a:lnTo>
                <a:lnTo>
                  <a:pt x="2228" y="39"/>
                </a:lnTo>
                <a:lnTo>
                  <a:pt x="2229" y="39"/>
                </a:lnTo>
                <a:lnTo>
                  <a:pt x="2229" y="39"/>
                </a:lnTo>
                <a:lnTo>
                  <a:pt x="2229" y="39"/>
                </a:lnTo>
                <a:lnTo>
                  <a:pt x="2229" y="39"/>
                </a:lnTo>
                <a:lnTo>
                  <a:pt x="2230" y="39"/>
                </a:lnTo>
                <a:lnTo>
                  <a:pt x="2230" y="39"/>
                </a:lnTo>
                <a:lnTo>
                  <a:pt x="2230" y="39"/>
                </a:lnTo>
                <a:lnTo>
                  <a:pt x="2230" y="39"/>
                </a:lnTo>
                <a:lnTo>
                  <a:pt x="2230" y="39"/>
                </a:lnTo>
                <a:lnTo>
                  <a:pt x="2231" y="39"/>
                </a:lnTo>
                <a:lnTo>
                  <a:pt x="2231" y="39"/>
                </a:lnTo>
                <a:lnTo>
                  <a:pt x="2231" y="39"/>
                </a:lnTo>
                <a:lnTo>
                  <a:pt x="2231" y="39"/>
                </a:lnTo>
                <a:lnTo>
                  <a:pt x="2232" y="39"/>
                </a:lnTo>
                <a:lnTo>
                  <a:pt x="2232" y="39"/>
                </a:lnTo>
                <a:lnTo>
                  <a:pt x="2232" y="39"/>
                </a:lnTo>
                <a:lnTo>
                  <a:pt x="2232" y="39"/>
                </a:lnTo>
                <a:lnTo>
                  <a:pt x="2233" y="39"/>
                </a:lnTo>
                <a:lnTo>
                  <a:pt x="2233" y="39"/>
                </a:lnTo>
                <a:lnTo>
                  <a:pt x="2233" y="39"/>
                </a:lnTo>
                <a:lnTo>
                  <a:pt x="2233" y="39"/>
                </a:lnTo>
                <a:lnTo>
                  <a:pt x="2233" y="39"/>
                </a:lnTo>
                <a:lnTo>
                  <a:pt x="2234" y="39"/>
                </a:lnTo>
                <a:lnTo>
                  <a:pt x="2234" y="39"/>
                </a:lnTo>
                <a:lnTo>
                  <a:pt x="2234" y="39"/>
                </a:lnTo>
                <a:lnTo>
                  <a:pt x="2235" y="39"/>
                </a:lnTo>
                <a:lnTo>
                  <a:pt x="2235" y="39"/>
                </a:lnTo>
                <a:lnTo>
                  <a:pt x="2235" y="39"/>
                </a:lnTo>
                <a:lnTo>
                  <a:pt x="2235" y="39"/>
                </a:lnTo>
                <a:lnTo>
                  <a:pt x="2236" y="39"/>
                </a:lnTo>
                <a:lnTo>
                  <a:pt x="2236" y="39"/>
                </a:lnTo>
                <a:lnTo>
                  <a:pt x="2236" y="39"/>
                </a:lnTo>
                <a:lnTo>
                  <a:pt x="2236" y="39"/>
                </a:lnTo>
                <a:lnTo>
                  <a:pt x="2236" y="39"/>
                </a:lnTo>
                <a:lnTo>
                  <a:pt x="2237" y="39"/>
                </a:lnTo>
                <a:lnTo>
                  <a:pt x="2237" y="39"/>
                </a:lnTo>
                <a:lnTo>
                  <a:pt x="2237" y="39"/>
                </a:lnTo>
                <a:lnTo>
                  <a:pt x="2237" y="39"/>
                </a:lnTo>
                <a:lnTo>
                  <a:pt x="2238" y="39"/>
                </a:lnTo>
                <a:lnTo>
                  <a:pt x="2238" y="39"/>
                </a:lnTo>
                <a:lnTo>
                  <a:pt x="2238" y="39"/>
                </a:lnTo>
                <a:lnTo>
                  <a:pt x="2238" y="39"/>
                </a:lnTo>
                <a:lnTo>
                  <a:pt x="2239" y="39"/>
                </a:lnTo>
                <a:lnTo>
                  <a:pt x="2239" y="39"/>
                </a:lnTo>
                <a:lnTo>
                  <a:pt x="2239" y="39"/>
                </a:lnTo>
                <a:lnTo>
                  <a:pt x="2239" y="39"/>
                </a:lnTo>
                <a:lnTo>
                  <a:pt x="2239" y="39"/>
                </a:lnTo>
                <a:lnTo>
                  <a:pt x="2240" y="39"/>
                </a:lnTo>
                <a:lnTo>
                  <a:pt x="2240" y="39"/>
                </a:lnTo>
                <a:lnTo>
                  <a:pt x="2240" y="39"/>
                </a:lnTo>
                <a:lnTo>
                  <a:pt x="2240" y="39"/>
                </a:lnTo>
                <a:lnTo>
                  <a:pt x="2241" y="39"/>
                </a:lnTo>
                <a:lnTo>
                  <a:pt x="2241" y="39"/>
                </a:lnTo>
                <a:lnTo>
                  <a:pt x="2241" y="39"/>
                </a:lnTo>
                <a:lnTo>
                  <a:pt x="2242" y="39"/>
                </a:lnTo>
                <a:lnTo>
                  <a:pt x="2242" y="39"/>
                </a:lnTo>
                <a:lnTo>
                  <a:pt x="2242" y="39"/>
                </a:lnTo>
                <a:lnTo>
                  <a:pt x="2242" y="39"/>
                </a:lnTo>
                <a:lnTo>
                  <a:pt x="2242" y="39"/>
                </a:lnTo>
                <a:lnTo>
                  <a:pt x="2243" y="39"/>
                </a:lnTo>
                <a:lnTo>
                  <a:pt x="2243" y="39"/>
                </a:lnTo>
                <a:lnTo>
                  <a:pt x="2243" y="39"/>
                </a:lnTo>
                <a:lnTo>
                  <a:pt x="2243" y="39"/>
                </a:lnTo>
                <a:lnTo>
                  <a:pt x="2244" y="39"/>
                </a:lnTo>
                <a:lnTo>
                  <a:pt x="2244" y="39"/>
                </a:lnTo>
                <a:lnTo>
                  <a:pt x="2244" y="39"/>
                </a:lnTo>
                <a:lnTo>
                  <a:pt x="2244" y="39"/>
                </a:lnTo>
                <a:lnTo>
                  <a:pt x="2245" y="39"/>
                </a:lnTo>
                <a:lnTo>
                  <a:pt x="2245" y="39"/>
                </a:lnTo>
                <a:lnTo>
                  <a:pt x="2245" y="39"/>
                </a:lnTo>
                <a:lnTo>
                  <a:pt x="2245" y="39"/>
                </a:lnTo>
                <a:lnTo>
                  <a:pt x="2245" y="39"/>
                </a:lnTo>
                <a:lnTo>
                  <a:pt x="2246" y="39"/>
                </a:lnTo>
                <a:lnTo>
                  <a:pt x="2246" y="39"/>
                </a:lnTo>
                <a:lnTo>
                  <a:pt x="2246" y="39"/>
                </a:lnTo>
                <a:lnTo>
                  <a:pt x="2246" y="39"/>
                </a:lnTo>
                <a:lnTo>
                  <a:pt x="2247" y="39"/>
                </a:lnTo>
                <a:lnTo>
                  <a:pt x="2247" y="39"/>
                </a:lnTo>
                <a:lnTo>
                  <a:pt x="2247" y="39"/>
                </a:lnTo>
                <a:lnTo>
                  <a:pt x="2247" y="39"/>
                </a:lnTo>
                <a:lnTo>
                  <a:pt x="2248" y="39"/>
                </a:lnTo>
                <a:lnTo>
                  <a:pt x="2248" y="39"/>
                </a:lnTo>
                <a:lnTo>
                  <a:pt x="2248" y="39"/>
                </a:lnTo>
                <a:lnTo>
                  <a:pt x="2248" y="39"/>
                </a:lnTo>
                <a:lnTo>
                  <a:pt x="2248" y="39"/>
                </a:lnTo>
                <a:lnTo>
                  <a:pt x="2249" y="39"/>
                </a:lnTo>
                <a:lnTo>
                  <a:pt x="2249" y="39"/>
                </a:lnTo>
                <a:lnTo>
                  <a:pt x="2249" y="39"/>
                </a:lnTo>
                <a:lnTo>
                  <a:pt x="2250" y="39"/>
                </a:lnTo>
                <a:lnTo>
                  <a:pt x="2250" y="39"/>
                </a:lnTo>
                <a:lnTo>
                  <a:pt x="2250" y="39"/>
                </a:lnTo>
                <a:lnTo>
                  <a:pt x="2250" y="39"/>
                </a:lnTo>
                <a:lnTo>
                  <a:pt x="2251" y="39"/>
                </a:lnTo>
                <a:lnTo>
                  <a:pt x="2251" y="39"/>
                </a:lnTo>
                <a:lnTo>
                  <a:pt x="2251" y="39"/>
                </a:lnTo>
                <a:lnTo>
                  <a:pt x="2251" y="39"/>
                </a:lnTo>
                <a:lnTo>
                  <a:pt x="2251" y="39"/>
                </a:lnTo>
                <a:lnTo>
                  <a:pt x="2252" y="39"/>
                </a:lnTo>
                <a:lnTo>
                  <a:pt x="2252" y="39"/>
                </a:lnTo>
                <a:lnTo>
                  <a:pt x="2252" y="39"/>
                </a:lnTo>
                <a:lnTo>
                  <a:pt x="2252" y="39"/>
                </a:lnTo>
                <a:lnTo>
                  <a:pt x="2253" y="39"/>
                </a:lnTo>
                <a:lnTo>
                  <a:pt x="2253" y="39"/>
                </a:lnTo>
                <a:lnTo>
                  <a:pt x="2253" y="39"/>
                </a:lnTo>
                <a:lnTo>
                  <a:pt x="2253" y="39"/>
                </a:lnTo>
                <a:lnTo>
                  <a:pt x="2254" y="39"/>
                </a:lnTo>
                <a:lnTo>
                  <a:pt x="2254" y="39"/>
                </a:lnTo>
                <a:lnTo>
                  <a:pt x="2254" y="39"/>
                </a:lnTo>
                <a:lnTo>
                  <a:pt x="2254" y="39"/>
                </a:lnTo>
                <a:lnTo>
                  <a:pt x="2254" y="39"/>
                </a:lnTo>
                <a:lnTo>
                  <a:pt x="2255" y="39"/>
                </a:lnTo>
                <a:lnTo>
                  <a:pt x="2255" y="39"/>
                </a:lnTo>
                <a:lnTo>
                  <a:pt x="2255" y="39"/>
                </a:lnTo>
                <a:lnTo>
                  <a:pt x="2255" y="39"/>
                </a:lnTo>
                <a:lnTo>
                  <a:pt x="2256" y="39"/>
                </a:lnTo>
                <a:lnTo>
                  <a:pt x="2256" y="39"/>
                </a:lnTo>
                <a:lnTo>
                  <a:pt x="2256" y="39"/>
                </a:lnTo>
                <a:lnTo>
                  <a:pt x="2256" y="39"/>
                </a:lnTo>
                <a:lnTo>
                  <a:pt x="2257" y="39"/>
                </a:lnTo>
                <a:lnTo>
                  <a:pt x="2257" y="39"/>
                </a:lnTo>
                <a:lnTo>
                  <a:pt x="2257" y="39"/>
                </a:lnTo>
                <a:lnTo>
                  <a:pt x="2258" y="39"/>
                </a:lnTo>
                <a:lnTo>
                  <a:pt x="2258" y="39"/>
                </a:lnTo>
                <a:lnTo>
                  <a:pt x="2258" y="39"/>
                </a:lnTo>
                <a:lnTo>
                  <a:pt x="2258" y="39"/>
                </a:lnTo>
                <a:lnTo>
                  <a:pt x="2258" y="39"/>
                </a:lnTo>
                <a:lnTo>
                  <a:pt x="2259" y="39"/>
                </a:lnTo>
                <a:lnTo>
                  <a:pt x="2259" y="39"/>
                </a:lnTo>
                <a:lnTo>
                  <a:pt x="2259" y="39"/>
                </a:lnTo>
                <a:lnTo>
                  <a:pt x="2259" y="39"/>
                </a:lnTo>
                <a:lnTo>
                  <a:pt x="2260" y="39"/>
                </a:lnTo>
                <a:lnTo>
                  <a:pt x="2260" y="39"/>
                </a:lnTo>
                <a:lnTo>
                  <a:pt x="2260" y="39"/>
                </a:lnTo>
                <a:lnTo>
                  <a:pt x="2260" y="39"/>
                </a:lnTo>
                <a:lnTo>
                  <a:pt x="2261" y="39"/>
                </a:lnTo>
                <a:lnTo>
                  <a:pt x="2261" y="39"/>
                </a:lnTo>
                <a:lnTo>
                  <a:pt x="2261" y="39"/>
                </a:lnTo>
                <a:lnTo>
                  <a:pt x="2261" y="39"/>
                </a:lnTo>
                <a:lnTo>
                  <a:pt x="2261" y="39"/>
                </a:lnTo>
                <a:lnTo>
                  <a:pt x="2262" y="39"/>
                </a:lnTo>
                <a:lnTo>
                  <a:pt x="2262" y="39"/>
                </a:lnTo>
                <a:lnTo>
                  <a:pt x="2262" y="39"/>
                </a:lnTo>
                <a:lnTo>
                  <a:pt x="2262" y="39"/>
                </a:lnTo>
                <a:lnTo>
                  <a:pt x="2263" y="39"/>
                </a:lnTo>
                <a:lnTo>
                  <a:pt x="2263" y="39"/>
                </a:lnTo>
                <a:lnTo>
                  <a:pt x="2263" y="39"/>
                </a:lnTo>
                <a:lnTo>
                  <a:pt x="2263" y="39"/>
                </a:lnTo>
                <a:lnTo>
                  <a:pt x="2264" y="39"/>
                </a:lnTo>
                <a:lnTo>
                  <a:pt x="2264" y="39"/>
                </a:lnTo>
                <a:lnTo>
                  <a:pt x="2264" y="39"/>
                </a:lnTo>
                <a:lnTo>
                  <a:pt x="2264" y="39"/>
                </a:lnTo>
                <a:lnTo>
                  <a:pt x="2264" y="39"/>
                </a:lnTo>
                <a:lnTo>
                  <a:pt x="2265" y="39"/>
                </a:lnTo>
                <a:lnTo>
                  <a:pt x="2265" y="39"/>
                </a:lnTo>
                <a:lnTo>
                  <a:pt x="2265" y="39"/>
                </a:lnTo>
                <a:lnTo>
                  <a:pt x="2266" y="39"/>
                </a:lnTo>
                <a:lnTo>
                  <a:pt x="2266" y="39"/>
                </a:lnTo>
                <a:lnTo>
                  <a:pt x="2266" y="39"/>
                </a:lnTo>
                <a:lnTo>
                  <a:pt x="2266" y="39"/>
                </a:lnTo>
                <a:lnTo>
                  <a:pt x="2267" y="39"/>
                </a:lnTo>
                <a:lnTo>
                  <a:pt x="2267" y="39"/>
                </a:lnTo>
                <a:lnTo>
                  <a:pt x="2267" y="39"/>
                </a:lnTo>
                <a:lnTo>
                  <a:pt x="2267" y="39"/>
                </a:lnTo>
                <a:lnTo>
                  <a:pt x="2267" y="39"/>
                </a:lnTo>
                <a:lnTo>
                  <a:pt x="2268" y="39"/>
                </a:lnTo>
                <a:lnTo>
                  <a:pt x="2268" y="39"/>
                </a:lnTo>
                <a:lnTo>
                  <a:pt x="2268" y="39"/>
                </a:lnTo>
                <a:lnTo>
                  <a:pt x="2268" y="39"/>
                </a:lnTo>
                <a:lnTo>
                  <a:pt x="2269" y="39"/>
                </a:lnTo>
                <a:lnTo>
                  <a:pt x="2269" y="39"/>
                </a:lnTo>
                <a:lnTo>
                  <a:pt x="2269" y="39"/>
                </a:lnTo>
                <a:lnTo>
                  <a:pt x="2269" y="39"/>
                </a:lnTo>
                <a:lnTo>
                  <a:pt x="2270" y="39"/>
                </a:lnTo>
                <a:lnTo>
                  <a:pt x="2270" y="39"/>
                </a:lnTo>
                <a:lnTo>
                  <a:pt x="2270" y="39"/>
                </a:lnTo>
                <a:lnTo>
                  <a:pt x="2270" y="39"/>
                </a:lnTo>
                <a:lnTo>
                  <a:pt x="2270" y="39"/>
                </a:lnTo>
                <a:lnTo>
                  <a:pt x="2271" y="39"/>
                </a:lnTo>
                <a:lnTo>
                  <a:pt x="2271" y="39"/>
                </a:lnTo>
                <a:lnTo>
                  <a:pt x="2271" y="39"/>
                </a:lnTo>
                <a:lnTo>
                  <a:pt x="2271" y="39"/>
                </a:lnTo>
                <a:lnTo>
                  <a:pt x="2272" y="39"/>
                </a:lnTo>
                <a:lnTo>
                  <a:pt x="2272" y="39"/>
                </a:lnTo>
                <a:lnTo>
                  <a:pt x="2272" y="39"/>
                </a:lnTo>
                <a:lnTo>
                  <a:pt x="2272" y="39"/>
                </a:lnTo>
                <a:lnTo>
                  <a:pt x="2273" y="39"/>
                </a:lnTo>
                <a:lnTo>
                  <a:pt x="2273" y="39"/>
                </a:lnTo>
                <a:lnTo>
                  <a:pt x="2273" y="39"/>
                </a:lnTo>
                <a:lnTo>
                  <a:pt x="2273" y="39"/>
                </a:lnTo>
                <a:lnTo>
                  <a:pt x="2274" y="39"/>
                </a:lnTo>
                <a:lnTo>
                  <a:pt x="2274" y="39"/>
                </a:lnTo>
                <a:lnTo>
                  <a:pt x="2274" y="39"/>
                </a:lnTo>
                <a:lnTo>
                  <a:pt x="2274" y="39"/>
                </a:lnTo>
                <a:lnTo>
                  <a:pt x="2275" y="39"/>
                </a:lnTo>
                <a:lnTo>
                  <a:pt x="2275" y="39"/>
                </a:lnTo>
                <a:lnTo>
                  <a:pt x="2275" y="39"/>
                </a:lnTo>
                <a:lnTo>
                  <a:pt x="2275" y="39"/>
                </a:lnTo>
                <a:lnTo>
                  <a:pt x="2276" y="39"/>
                </a:lnTo>
                <a:lnTo>
                  <a:pt x="2276" y="39"/>
                </a:lnTo>
                <a:lnTo>
                  <a:pt x="2276" y="39"/>
                </a:lnTo>
                <a:lnTo>
                  <a:pt x="2276" y="39"/>
                </a:lnTo>
                <a:lnTo>
                  <a:pt x="2276" y="39"/>
                </a:lnTo>
                <a:lnTo>
                  <a:pt x="2277" y="39"/>
                </a:lnTo>
                <a:lnTo>
                  <a:pt x="2277" y="39"/>
                </a:lnTo>
                <a:lnTo>
                  <a:pt x="2277" y="39"/>
                </a:lnTo>
                <a:lnTo>
                  <a:pt x="2277" y="39"/>
                </a:lnTo>
                <a:lnTo>
                  <a:pt x="2278" y="39"/>
                </a:lnTo>
                <a:lnTo>
                  <a:pt x="2278" y="39"/>
                </a:lnTo>
                <a:lnTo>
                  <a:pt x="2278" y="39"/>
                </a:lnTo>
                <a:lnTo>
                  <a:pt x="2278" y="39"/>
                </a:lnTo>
                <a:lnTo>
                  <a:pt x="2279" y="39"/>
                </a:lnTo>
                <a:lnTo>
                  <a:pt x="2279" y="39"/>
                </a:lnTo>
                <a:lnTo>
                  <a:pt x="2279" y="39"/>
                </a:lnTo>
                <a:lnTo>
                  <a:pt x="2279" y="39"/>
                </a:lnTo>
                <a:lnTo>
                  <a:pt x="2279" y="39"/>
                </a:lnTo>
                <a:lnTo>
                  <a:pt x="2280" y="39"/>
                </a:lnTo>
                <a:lnTo>
                  <a:pt x="2280" y="39"/>
                </a:lnTo>
                <a:lnTo>
                  <a:pt x="2280" y="39"/>
                </a:lnTo>
                <a:lnTo>
                  <a:pt x="2281" y="39"/>
                </a:lnTo>
                <a:lnTo>
                  <a:pt x="2281" y="39"/>
                </a:lnTo>
                <a:lnTo>
                  <a:pt x="2281" y="39"/>
                </a:lnTo>
                <a:lnTo>
                  <a:pt x="2281" y="39"/>
                </a:lnTo>
                <a:lnTo>
                  <a:pt x="2282" y="39"/>
                </a:lnTo>
                <a:lnTo>
                  <a:pt x="2282" y="39"/>
                </a:lnTo>
                <a:lnTo>
                  <a:pt x="2282" y="39"/>
                </a:lnTo>
                <a:lnTo>
                  <a:pt x="2282" y="39"/>
                </a:lnTo>
                <a:lnTo>
                  <a:pt x="2282" y="39"/>
                </a:lnTo>
                <a:lnTo>
                  <a:pt x="2283" y="39"/>
                </a:lnTo>
                <a:lnTo>
                  <a:pt x="2283" y="39"/>
                </a:lnTo>
                <a:lnTo>
                  <a:pt x="2283" y="39"/>
                </a:lnTo>
                <a:lnTo>
                  <a:pt x="2283" y="39"/>
                </a:lnTo>
                <a:lnTo>
                  <a:pt x="2284" y="39"/>
                </a:lnTo>
                <a:lnTo>
                  <a:pt x="2284" y="39"/>
                </a:lnTo>
                <a:lnTo>
                  <a:pt x="2284" y="39"/>
                </a:lnTo>
                <a:lnTo>
                  <a:pt x="2284" y="39"/>
                </a:lnTo>
                <a:lnTo>
                  <a:pt x="2285" y="39"/>
                </a:lnTo>
                <a:lnTo>
                  <a:pt x="2285" y="39"/>
                </a:lnTo>
                <a:lnTo>
                  <a:pt x="2285" y="39"/>
                </a:lnTo>
                <a:lnTo>
                  <a:pt x="2285" y="39"/>
                </a:lnTo>
                <a:lnTo>
                  <a:pt x="2285" y="39"/>
                </a:lnTo>
                <a:lnTo>
                  <a:pt x="2286" y="39"/>
                </a:lnTo>
                <a:lnTo>
                  <a:pt x="2286" y="39"/>
                </a:lnTo>
                <a:lnTo>
                  <a:pt x="2286" y="39"/>
                </a:lnTo>
                <a:lnTo>
                  <a:pt x="2286" y="39"/>
                </a:lnTo>
                <a:lnTo>
                  <a:pt x="2287" y="39"/>
                </a:lnTo>
                <a:lnTo>
                  <a:pt x="2287" y="39"/>
                </a:lnTo>
                <a:lnTo>
                  <a:pt x="2287" y="39"/>
                </a:lnTo>
                <a:lnTo>
                  <a:pt x="2287" y="39"/>
                </a:lnTo>
                <a:lnTo>
                  <a:pt x="2288" y="39"/>
                </a:lnTo>
                <a:lnTo>
                  <a:pt x="2288" y="39"/>
                </a:lnTo>
                <a:lnTo>
                  <a:pt x="2288" y="39"/>
                </a:lnTo>
                <a:lnTo>
                  <a:pt x="2288" y="39"/>
                </a:lnTo>
                <a:lnTo>
                  <a:pt x="2289" y="39"/>
                </a:lnTo>
                <a:lnTo>
                  <a:pt x="2289" y="39"/>
                </a:lnTo>
                <a:lnTo>
                  <a:pt x="2289" y="39"/>
                </a:lnTo>
                <a:lnTo>
                  <a:pt x="2289" y="39"/>
                </a:lnTo>
                <a:lnTo>
                  <a:pt x="2290" y="39"/>
                </a:lnTo>
                <a:lnTo>
                  <a:pt x="2290" y="39"/>
                </a:lnTo>
                <a:lnTo>
                  <a:pt x="2290" y="39"/>
                </a:lnTo>
                <a:lnTo>
                  <a:pt x="2290" y="39"/>
                </a:lnTo>
                <a:lnTo>
                  <a:pt x="2291" y="39"/>
                </a:lnTo>
                <a:lnTo>
                  <a:pt x="2291" y="39"/>
                </a:lnTo>
                <a:lnTo>
                  <a:pt x="2291" y="39"/>
                </a:lnTo>
                <a:lnTo>
                  <a:pt x="2291" y="39"/>
                </a:lnTo>
                <a:lnTo>
                  <a:pt x="2291" y="39"/>
                </a:lnTo>
                <a:lnTo>
                  <a:pt x="2292" y="39"/>
                </a:lnTo>
                <a:lnTo>
                  <a:pt x="2292" y="39"/>
                </a:lnTo>
                <a:lnTo>
                  <a:pt x="2292" y="39"/>
                </a:lnTo>
                <a:lnTo>
                  <a:pt x="2292" y="39"/>
                </a:lnTo>
                <a:lnTo>
                  <a:pt x="2293" y="39"/>
                </a:lnTo>
                <a:lnTo>
                  <a:pt x="2293" y="39"/>
                </a:lnTo>
                <a:lnTo>
                  <a:pt x="2293" y="39"/>
                </a:lnTo>
                <a:lnTo>
                  <a:pt x="2293" y="39"/>
                </a:lnTo>
                <a:lnTo>
                  <a:pt x="2294" y="39"/>
                </a:lnTo>
                <a:lnTo>
                  <a:pt x="2294" y="39"/>
                </a:lnTo>
                <a:lnTo>
                  <a:pt x="2294" y="39"/>
                </a:lnTo>
                <a:lnTo>
                  <a:pt x="2294" y="39"/>
                </a:lnTo>
                <a:lnTo>
                  <a:pt x="2294" y="39"/>
                </a:lnTo>
                <a:lnTo>
                  <a:pt x="2295" y="39"/>
                </a:lnTo>
                <a:lnTo>
                  <a:pt x="2295" y="39"/>
                </a:lnTo>
                <a:lnTo>
                  <a:pt x="2295" y="39"/>
                </a:lnTo>
                <a:lnTo>
                  <a:pt x="2295" y="39"/>
                </a:lnTo>
                <a:lnTo>
                  <a:pt x="2296" y="39"/>
                </a:lnTo>
                <a:lnTo>
                  <a:pt x="2296" y="39"/>
                </a:lnTo>
                <a:lnTo>
                  <a:pt x="2296" y="39"/>
                </a:lnTo>
                <a:lnTo>
                  <a:pt x="2297" y="39"/>
                </a:lnTo>
                <a:lnTo>
                  <a:pt x="2297" y="39"/>
                </a:lnTo>
                <a:lnTo>
                  <a:pt x="2297" y="39"/>
                </a:lnTo>
                <a:lnTo>
                  <a:pt x="2297" y="39"/>
                </a:lnTo>
                <a:lnTo>
                  <a:pt x="2297" y="39"/>
                </a:lnTo>
                <a:lnTo>
                  <a:pt x="2298" y="39"/>
                </a:lnTo>
                <a:lnTo>
                  <a:pt x="2298" y="39"/>
                </a:lnTo>
                <a:lnTo>
                  <a:pt x="2298" y="39"/>
                </a:lnTo>
                <a:lnTo>
                  <a:pt x="2298" y="39"/>
                </a:lnTo>
                <a:lnTo>
                  <a:pt x="2299" y="39"/>
                </a:lnTo>
                <a:lnTo>
                  <a:pt x="2299" y="39"/>
                </a:lnTo>
                <a:lnTo>
                  <a:pt x="2299" y="39"/>
                </a:lnTo>
                <a:lnTo>
                  <a:pt x="2299" y="39"/>
                </a:lnTo>
                <a:lnTo>
                  <a:pt x="2300" y="39"/>
                </a:lnTo>
                <a:lnTo>
                  <a:pt x="2300" y="39"/>
                </a:lnTo>
                <a:lnTo>
                  <a:pt x="2300" y="39"/>
                </a:lnTo>
                <a:lnTo>
                  <a:pt x="2300" y="39"/>
                </a:lnTo>
                <a:lnTo>
                  <a:pt x="2300" y="39"/>
                </a:lnTo>
                <a:lnTo>
                  <a:pt x="2301" y="39"/>
                </a:lnTo>
                <a:lnTo>
                  <a:pt x="2301" y="39"/>
                </a:lnTo>
                <a:lnTo>
                  <a:pt x="2301" y="39"/>
                </a:lnTo>
                <a:lnTo>
                  <a:pt x="2301" y="39"/>
                </a:lnTo>
                <a:lnTo>
                  <a:pt x="2302" y="39"/>
                </a:lnTo>
                <a:lnTo>
                  <a:pt x="2302" y="39"/>
                </a:lnTo>
                <a:lnTo>
                  <a:pt x="2302" y="39"/>
                </a:lnTo>
                <a:lnTo>
                  <a:pt x="2302" y="39"/>
                </a:lnTo>
                <a:lnTo>
                  <a:pt x="2303" y="39"/>
                </a:lnTo>
                <a:lnTo>
                  <a:pt x="2303" y="39"/>
                </a:lnTo>
                <a:lnTo>
                  <a:pt x="2303" y="39"/>
                </a:lnTo>
                <a:lnTo>
                  <a:pt x="2303" y="39"/>
                </a:lnTo>
                <a:lnTo>
                  <a:pt x="2303" y="39"/>
                </a:lnTo>
                <a:lnTo>
                  <a:pt x="2304" y="39"/>
                </a:lnTo>
                <a:lnTo>
                  <a:pt x="2304" y="39"/>
                </a:lnTo>
                <a:lnTo>
                  <a:pt x="2304" y="39"/>
                </a:lnTo>
                <a:lnTo>
                  <a:pt x="2305" y="39"/>
                </a:lnTo>
                <a:lnTo>
                  <a:pt x="2305" y="39"/>
                </a:lnTo>
                <a:lnTo>
                  <a:pt x="2305" y="39"/>
                </a:lnTo>
                <a:lnTo>
                  <a:pt x="2305" y="39"/>
                </a:lnTo>
                <a:lnTo>
                  <a:pt x="2306" y="39"/>
                </a:lnTo>
                <a:lnTo>
                  <a:pt x="2306" y="39"/>
                </a:lnTo>
                <a:lnTo>
                  <a:pt x="2306" y="39"/>
                </a:lnTo>
                <a:lnTo>
                  <a:pt x="2306" y="39"/>
                </a:lnTo>
                <a:lnTo>
                  <a:pt x="2307" y="39"/>
                </a:lnTo>
                <a:lnTo>
                  <a:pt x="2307" y="39"/>
                </a:lnTo>
                <a:lnTo>
                  <a:pt x="2307" y="39"/>
                </a:lnTo>
                <a:lnTo>
                  <a:pt x="2307" y="39"/>
                </a:lnTo>
                <a:lnTo>
                  <a:pt x="2307" y="39"/>
                </a:lnTo>
                <a:lnTo>
                  <a:pt x="2308" y="39"/>
                </a:lnTo>
                <a:lnTo>
                  <a:pt x="2308" y="39"/>
                </a:lnTo>
                <a:lnTo>
                  <a:pt x="2308" y="39"/>
                </a:lnTo>
                <a:lnTo>
                  <a:pt x="2308" y="39"/>
                </a:lnTo>
                <a:lnTo>
                  <a:pt x="2309" y="39"/>
                </a:lnTo>
                <a:lnTo>
                  <a:pt x="2309" y="39"/>
                </a:lnTo>
                <a:lnTo>
                  <a:pt x="2309" y="39"/>
                </a:lnTo>
                <a:lnTo>
                  <a:pt x="2309" y="39"/>
                </a:lnTo>
                <a:lnTo>
                  <a:pt x="2310" y="39"/>
                </a:lnTo>
                <a:lnTo>
                  <a:pt x="2310" y="39"/>
                </a:lnTo>
                <a:lnTo>
                  <a:pt x="2310" y="39"/>
                </a:lnTo>
                <a:lnTo>
                  <a:pt x="2310" y="39"/>
                </a:lnTo>
                <a:lnTo>
                  <a:pt x="2310" y="39"/>
                </a:lnTo>
                <a:lnTo>
                  <a:pt x="2311" y="39"/>
                </a:lnTo>
                <a:lnTo>
                  <a:pt x="2311" y="39"/>
                </a:lnTo>
                <a:lnTo>
                  <a:pt x="2311" y="39"/>
                </a:lnTo>
                <a:lnTo>
                  <a:pt x="2311" y="39"/>
                </a:lnTo>
                <a:lnTo>
                  <a:pt x="2312" y="39"/>
                </a:lnTo>
                <a:lnTo>
                  <a:pt x="2312" y="39"/>
                </a:lnTo>
                <a:lnTo>
                  <a:pt x="2312" y="39"/>
                </a:lnTo>
                <a:lnTo>
                  <a:pt x="2313" y="39"/>
                </a:lnTo>
                <a:lnTo>
                  <a:pt x="2313" y="39"/>
                </a:lnTo>
                <a:lnTo>
                  <a:pt x="2313" y="39"/>
                </a:lnTo>
                <a:lnTo>
                  <a:pt x="2313" y="39"/>
                </a:lnTo>
                <a:lnTo>
                  <a:pt x="2313" y="39"/>
                </a:lnTo>
                <a:lnTo>
                  <a:pt x="2314" y="39"/>
                </a:lnTo>
                <a:lnTo>
                  <a:pt x="2314" y="39"/>
                </a:lnTo>
                <a:lnTo>
                  <a:pt x="2314" y="39"/>
                </a:lnTo>
                <a:lnTo>
                  <a:pt x="2314" y="39"/>
                </a:lnTo>
                <a:lnTo>
                  <a:pt x="2315" y="39"/>
                </a:lnTo>
                <a:lnTo>
                  <a:pt x="2315" y="39"/>
                </a:lnTo>
                <a:lnTo>
                  <a:pt x="2315" y="39"/>
                </a:lnTo>
                <a:lnTo>
                  <a:pt x="2315" y="39"/>
                </a:lnTo>
                <a:lnTo>
                  <a:pt x="2316" y="39"/>
                </a:lnTo>
                <a:lnTo>
                  <a:pt x="2316" y="39"/>
                </a:lnTo>
                <a:lnTo>
                  <a:pt x="2316" y="39"/>
                </a:lnTo>
                <a:lnTo>
                  <a:pt x="2316" y="39"/>
                </a:lnTo>
                <a:lnTo>
                  <a:pt x="2316" y="39"/>
                </a:lnTo>
                <a:lnTo>
                  <a:pt x="2317" y="39"/>
                </a:lnTo>
                <a:lnTo>
                  <a:pt x="2317" y="39"/>
                </a:lnTo>
                <a:lnTo>
                  <a:pt x="2317" y="39"/>
                </a:lnTo>
                <a:lnTo>
                  <a:pt x="2317" y="39"/>
                </a:lnTo>
                <a:lnTo>
                  <a:pt x="2318" y="39"/>
                </a:lnTo>
                <a:lnTo>
                  <a:pt x="2318" y="39"/>
                </a:lnTo>
                <a:lnTo>
                  <a:pt x="2318" y="39"/>
                </a:lnTo>
                <a:lnTo>
                  <a:pt x="2318" y="39"/>
                </a:lnTo>
                <a:lnTo>
                  <a:pt x="2319" y="39"/>
                </a:lnTo>
                <a:lnTo>
                  <a:pt x="2319" y="39"/>
                </a:lnTo>
                <a:lnTo>
                  <a:pt x="2319" y="39"/>
                </a:lnTo>
                <a:lnTo>
                  <a:pt x="2319" y="39"/>
                </a:lnTo>
                <a:lnTo>
                  <a:pt x="2319" y="39"/>
                </a:lnTo>
                <a:lnTo>
                  <a:pt x="2320" y="39"/>
                </a:lnTo>
                <a:lnTo>
                  <a:pt x="2320" y="39"/>
                </a:lnTo>
                <a:lnTo>
                  <a:pt x="2320" y="39"/>
                </a:lnTo>
                <a:lnTo>
                  <a:pt x="2321" y="39"/>
                </a:lnTo>
                <a:lnTo>
                  <a:pt x="2321" y="39"/>
                </a:lnTo>
                <a:lnTo>
                  <a:pt x="2321" y="39"/>
                </a:lnTo>
                <a:lnTo>
                  <a:pt x="2321" y="39"/>
                </a:lnTo>
                <a:lnTo>
                  <a:pt x="2322" y="39"/>
                </a:lnTo>
                <a:lnTo>
                  <a:pt x="2322" y="39"/>
                </a:lnTo>
                <a:lnTo>
                  <a:pt x="2322" y="39"/>
                </a:lnTo>
                <a:lnTo>
                  <a:pt x="2322" y="39"/>
                </a:lnTo>
                <a:lnTo>
                  <a:pt x="2322" y="39"/>
                </a:lnTo>
                <a:lnTo>
                  <a:pt x="2323" y="39"/>
                </a:lnTo>
                <a:lnTo>
                  <a:pt x="2323" y="39"/>
                </a:lnTo>
                <a:lnTo>
                  <a:pt x="2323" y="39"/>
                </a:lnTo>
                <a:lnTo>
                  <a:pt x="2323" y="39"/>
                </a:lnTo>
                <a:lnTo>
                  <a:pt x="2324" y="39"/>
                </a:lnTo>
                <a:lnTo>
                  <a:pt x="2324" y="39"/>
                </a:lnTo>
                <a:lnTo>
                  <a:pt x="2324" y="39"/>
                </a:lnTo>
                <a:lnTo>
                  <a:pt x="2324" y="39"/>
                </a:lnTo>
                <a:lnTo>
                  <a:pt x="2325" y="39"/>
                </a:lnTo>
                <a:lnTo>
                  <a:pt x="2325" y="39"/>
                </a:lnTo>
                <a:lnTo>
                  <a:pt x="2325" y="39"/>
                </a:lnTo>
                <a:lnTo>
                  <a:pt x="2325" y="39"/>
                </a:lnTo>
                <a:lnTo>
                  <a:pt x="2325" y="39"/>
                </a:lnTo>
                <a:lnTo>
                  <a:pt x="2326" y="39"/>
                </a:lnTo>
                <a:lnTo>
                  <a:pt x="2326" y="39"/>
                </a:lnTo>
                <a:lnTo>
                  <a:pt x="2326" y="39"/>
                </a:lnTo>
                <a:lnTo>
                  <a:pt x="2326" y="39"/>
                </a:lnTo>
                <a:lnTo>
                  <a:pt x="2327" y="39"/>
                </a:lnTo>
                <a:lnTo>
                  <a:pt x="2327" y="39"/>
                </a:lnTo>
                <a:lnTo>
                  <a:pt x="2327" y="39"/>
                </a:lnTo>
                <a:lnTo>
                  <a:pt x="2328" y="39"/>
                </a:lnTo>
                <a:lnTo>
                  <a:pt x="2328" y="39"/>
                </a:lnTo>
                <a:lnTo>
                  <a:pt x="2328" y="39"/>
                </a:lnTo>
                <a:lnTo>
                  <a:pt x="2328" y="39"/>
                </a:lnTo>
                <a:lnTo>
                  <a:pt x="2328" y="39"/>
                </a:lnTo>
                <a:lnTo>
                  <a:pt x="2329" y="39"/>
                </a:lnTo>
                <a:lnTo>
                  <a:pt x="2329" y="39"/>
                </a:lnTo>
                <a:lnTo>
                  <a:pt x="2329" y="39"/>
                </a:lnTo>
                <a:lnTo>
                  <a:pt x="2329" y="39"/>
                </a:lnTo>
                <a:lnTo>
                  <a:pt x="2330" y="39"/>
                </a:lnTo>
                <a:lnTo>
                  <a:pt x="2330" y="39"/>
                </a:lnTo>
                <a:lnTo>
                  <a:pt x="2330" y="39"/>
                </a:lnTo>
                <a:lnTo>
                  <a:pt x="2330" y="39"/>
                </a:lnTo>
                <a:lnTo>
                  <a:pt x="2331" y="39"/>
                </a:lnTo>
                <a:lnTo>
                  <a:pt x="2331" y="39"/>
                </a:lnTo>
                <a:lnTo>
                  <a:pt x="2331" y="39"/>
                </a:lnTo>
                <a:lnTo>
                  <a:pt x="2331" y="39"/>
                </a:lnTo>
                <a:lnTo>
                  <a:pt x="2331" y="39"/>
                </a:lnTo>
                <a:lnTo>
                  <a:pt x="2332" y="39"/>
                </a:lnTo>
                <a:lnTo>
                  <a:pt x="2332" y="39"/>
                </a:lnTo>
                <a:lnTo>
                  <a:pt x="2332" y="39"/>
                </a:lnTo>
                <a:lnTo>
                  <a:pt x="2332" y="39"/>
                </a:lnTo>
                <a:lnTo>
                  <a:pt x="2333" y="39"/>
                </a:lnTo>
                <a:lnTo>
                  <a:pt x="2333" y="39"/>
                </a:lnTo>
                <a:lnTo>
                  <a:pt x="2333" y="39"/>
                </a:lnTo>
                <a:lnTo>
                  <a:pt x="2333" y="39"/>
                </a:lnTo>
                <a:lnTo>
                  <a:pt x="2334" y="39"/>
                </a:lnTo>
                <a:lnTo>
                  <a:pt x="2334" y="39"/>
                </a:lnTo>
                <a:lnTo>
                  <a:pt x="2334" y="39"/>
                </a:lnTo>
                <a:lnTo>
                  <a:pt x="2334" y="39"/>
                </a:lnTo>
                <a:lnTo>
                  <a:pt x="2334" y="39"/>
                </a:lnTo>
                <a:lnTo>
                  <a:pt x="2335" y="39"/>
                </a:lnTo>
                <a:lnTo>
                  <a:pt x="2335" y="39"/>
                </a:lnTo>
                <a:lnTo>
                  <a:pt x="2335" y="39"/>
                </a:lnTo>
                <a:lnTo>
                  <a:pt x="2336" y="39"/>
                </a:lnTo>
                <a:lnTo>
                  <a:pt x="2336" y="39"/>
                </a:lnTo>
                <a:lnTo>
                  <a:pt x="2336" y="39"/>
                </a:lnTo>
                <a:lnTo>
                  <a:pt x="2336" y="39"/>
                </a:lnTo>
                <a:lnTo>
                  <a:pt x="2337" y="39"/>
                </a:lnTo>
                <a:lnTo>
                  <a:pt x="2337" y="39"/>
                </a:lnTo>
                <a:lnTo>
                  <a:pt x="2337" y="39"/>
                </a:lnTo>
                <a:lnTo>
                  <a:pt x="2337" y="39"/>
                </a:lnTo>
                <a:lnTo>
                  <a:pt x="2337" y="39"/>
                </a:lnTo>
                <a:lnTo>
                  <a:pt x="2338" y="39"/>
                </a:lnTo>
                <a:lnTo>
                  <a:pt x="2338" y="39"/>
                </a:lnTo>
                <a:lnTo>
                  <a:pt x="2338" y="39"/>
                </a:lnTo>
                <a:lnTo>
                  <a:pt x="2338" y="39"/>
                </a:lnTo>
                <a:lnTo>
                  <a:pt x="2339" y="39"/>
                </a:lnTo>
                <a:lnTo>
                  <a:pt x="2339" y="39"/>
                </a:lnTo>
                <a:lnTo>
                  <a:pt x="2339" y="39"/>
                </a:lnTo>
                <a:lnTo>
                  <a:pt x="2339" y="39"/>
                </a:lnTo>
                <a:lnTo>
                  <a:pt x="2340" y="39"/>
                </a:lnTo>
                <a:lnTo>
                  <a:pt x="2340" y="39"/>
                </a:lnTo>
                <a:lnTo>
                  <a:pt x="2340" y="39"/>
                </a:lnTo>
                <a:lnTo>
                  <a:pt x="2340" y="39"/>
                </a:lnTo>
                <a:lnTo>
                  <a:pt x="2340" y="39"/>
                </a:lnTo>
                <a:lnTo>
                  <a:pt x="2341" y="39"/>
                </a:lnTo>
                <a:lnTo>
                  <a:pt x="2341" y="39"/>
                </a:lnTo>
                <a:lnTo>
                  <a:pt x="2341" y="39"/>
                </a:lnTo>
                <a:lnTo>
                  <a:pt x="2341" y="39"/>
                </a:lnTo>
                <a:lnTo>
                  <a:pt x="2342" y="39"/>
                </a:lnTo>
                <a:lnTo>
                  <a:pt x="2342" y="39"/>
                </a:lnTo>
                <a:lnTo>
                  <a:pt x="2342" y="39"/>
                </a:lnTo>
                <a:lnTo>
                  <a:pt x="2342" y="39"/>
                </a:lnTo>
                <a:lnTo>
                  <a:pt x="2343" y="39"/>
                </a:lnTo>
                <a:lnTo>
                  <a:pt x="2343" y="39"/>
                </a:lnTo>
                <a:lnTo>
                  <a:pt x="2343" y="39"/>
                </a:lnTo>
                <a:lnTo>
                  <a:pt x="2343" y="39"/>
                </a:lnTo>
                <a:lnTo>
                  <a:pt x="2344" y="39"/>
                </a:lnTo>
                <a:lnTo>
                  <a:pt x="2344" y="39"/>
                </a:lnTo>
                <a:lnTo>
                  <a:pt x="2344" y="39"/>
                </a:lnTo>
                <a:lnTo>
                  <a:pt x="2344" y="39"/>
                </a:lnTo>
                <a:lnTo>
                  <a:pt x="2345" y="39"/>
                </a:lnTo>
                <a:lnTo>
                  <a:pt x="2345" y="39"/>
                </a:lnTo>
                <a:lnTo>
                  <a:pt x="2345" y="39"/>
                </a:lnTo>
                <a:lnTo>
                  <a:pt x="2345" y="39"/>
                </a:lnTo>
                <a:lnTo>
                  <a:pt x="2346" y="39"/>
                </a:lnTo>
                <a:lnTo>
                  <a:pt x="2346" y="39"/>
                </a:lnTo>
                <a:lnTo>
                  <a:pt x="2346" y="39"/>
                </a:lnTo>
                <a:lnTo>
                  <a:pt x="2346" y="39"/>
                </a:lnTo>
                <a:lnTo>
                  <a:pt x="2346" y="39"/>
                </a:lnTo>
                <a:lnTo>
                  <a:pt x="2347" y="39"/>
                </a:lnTo>
                <a:lnTo>
                  <a:pt x="2347" y="39"/>
                </a:lnTo>
                <a:lnTo>
                  <a:pt x="2347" y="39"/>
                </a:lnTo>
                <a:lnTo>
                  <a:pt x="2347" y="39"/>
                </a:lnTo>
                <a:lnTo>
                  <a:pt x="2348" y="39"/>
                </a:lnTo>
                <a:lnTo>
                  <a:pt x="2348" y="39"/>
                </a:lnTo>
                <a:lnTo>
                  <a:pt x="2348" y="39"/>
                </a:lnTo>
                <a:lnTo>
                  <a:pt x="2348" y="39"/>
                </a:lnTo>
                <a:lnTo>
                  <a:pt x="2349" y="39"/>
                </a:lnTo>
                <a:lnTo>
                  <a:pt x="2349" y="39"/>
                </a:lnTo>
                <a:lnTo>
                  <a:pt x="2349" y="39"/>
                </a:lnTo>
                <a:lnTo>
                  <a:pt x="2349" y="39"/>
                </a:lnTo>
                <a:lnTo>
                  <a:pt x="2349" y="39"/>
                </a:lnTo>
                <a:lnTo>
                  <a:pt x="2350" y="39"/>
                </a:lnTo>
                <a:lnTo>
                  <a:pt x="2350" y="39"/>
                </a:lnTo>
                <a:lnTo>
                  <a:pt x="2350" y="39"/>
                </a:lnTo>
                <a:lnTo>
                  <a:pt x="2350" y="39"/>
                </a:lnTo>
                <a:lnTo>
                  <a:pt x="2351" y="39"/>
                </a:lnTo>
                <a:lnTo>
                  <a:pt x="2351" y="39"/>
                </a:lnTo>
                <a:lnTo>
                  <a:pt x="2351" y="39"/>
                </a:lnTo>
                <a:lnTo>
                  <a:pt x="2352" y="39"/>
                </a:lnTo>
                <a:lnTo>
                  <a:pt x="2352" y="39"/>
                </a:lnTo>
                <a:lnTo>
                  <a:pt x="2352" y="39"/>
                </a:lnTo>
                <a:lnTo>
                  <a:pt x="2352" y="39"/>
                </a:lnTo>
                <a:lnTo>
                  <a:pt x="2353" y="39"/>
                </a:lnTo>
                <a:lnTo>
                  <a:pt x="2353" y="39"/>
                </a:lnTo>
                <a:lnTo>
                  <a:pt x="2353" y="39"/>
                </a:lnTo>
                <a:lnTo>
                  <a:pt x="2353" y="39"/>
                </a:lnTo>
                <a:lnTo>
                  <a:pt x="2353" y="39"/>
                </a:lnTo>
                <a:lnTo>
                  <a:pt x="2354" y="39"/>
                </a:lnTo>
                <a:lnTo>
                  <a:pt x="2354" y="39"/>
                </a:lnTo>
                <a:lnTo>
                  <a:pt x="2354" y="39"/>
                </a:lnTo>
                <a:lnTo>
                  <a:pt x="2354" y="39"/>
                </a:lnTo>
                <a:lnTo>
                  <a:pt x="2355" y="39"/>
                </a:lnTo>
                <a:lnTo>
                  <a:pt x="2355" y="39"/>
                </a:lnTo>
                <a:lnTo>
                  <a:pt x="2355" y="39"/>
                </a:lnTo>
                <a:lnTo>
                  <a:pt x="2355" y="39"/>
                </a:lnTo>
                <a:lnTo>
                  <a:pt x="2356" y="39"/>
                </a:lnTo>
                <a:lnTo>
                  <a:pt x="2356" y="39"/>
                </a:lnTo>
                <a:lnTo>
                  <a:pt x="2356" y="39"/>
                </a:lnTo>
                <a:lnTo>
                  <a:pt x="2356" y="39"/>
                </a:lnTo>
                <a:lnTo>
                  <a:pt x="2356" y="39"/>
                </a:lnTo>
                <a:lnTo>
                  <a:pt x="2357" y="39"/>
                </a:lnTo>
                <a:lnTo>
                  <a:pt x="2357" y="39"/>
                </a:lnTo>
                <a:lnTo>
                  <a:pt x="2357" y="39"/>
                </a:lnTo>
                <a:lnTo>
                  <a:pt x="2357" y="39"/>
                </a:lnTo>
                <a:lnTo>
                  <a:pt x="2358" y="39"/>
                </a:lnTo>
                <a:lnTo>
                  <a:pt x="2358" y="39"/>
                </a:lnTo>
                <a:lnTo>
                  <a:pt x="2358" y="39"/>
                </a:lnTo>
                <a:lnTo>
                  <a:pt x="2358" y="39"/>
                </a:lnTo>
                <a:lnTo>
                  <a:pt x="2358" y="39"/>
                </a:lnTo>
                <a:lnTo>
                  <a:pt x="2359" y="39"/>
                </a:lnTo>
                <a:lnTo>
                  <a:pt x="2359" y="39"/>
                </a:lnTo>
                <a:lnTo>
                  <a:pt x="2359" y="39"/>
                </a:lnTo>
                <a:lnTo>
                  <a:pt x="2360" y="39"/>
                </a:lnTo>
                <a:lnTo>
                  <a:pt x="2360" y="39"/>
                </a:lnTo>
                <a:lnTo>
                  <a:pt x="2360" y="39"/>
                </a:lnTo>
                <a:lnTo>
                  <a:pt x="2360" y="39"/>
                </a:lnTo>
                <a:lnTo>
                  <a:pt x="2361" y="39"/>
                </a:lnTo>
                <a:lnTo>
                  <a:pt x="2361" y="39"/>
                </a:lnTo>
                <a:lnTo>
                  <a:pt x="2361" y="39"/>
                </a:lnTo>
                <a:lnTo>
                  <a:pt x="2361" y="39"/>
                </a:lnTo>
                <a:lnTo>
                  <a:pt x="2362" y="39"/>
                </a:lnTo>
                <a:lnTo>
                  <a:pt x="2362" y="39"/>
                </a:lnTo>
                <a:lnTo>
                  <a:pt x="2362" y="39"/>
                </a:lnTo>
                <a:lnTo>
                  <a:pt x="2362" y="39"/>
                </a:lnTo>
                <a:lnTo>
                  <a:pt x="2362" y="39"/>
                </a:lnTo>
                <a:lnTo>
                  <a:pt x="2363" y="39"/>
                </a:lnTo>
                <a:lnTo>
                  <a:pt x="2363" y="39"/>
                </a:lnTo>
                <a:lnTo>
                  <a:pt x="2363" y="39"/>
                </a:lnTo>
                <a:lnTo>
                  <a:pt x="2363" y="39"/>
                </a:lnTo>
                <a:lnTo>
                  <a:pt x="2364" y="39"/>
                </a:lnTo>
                <a:lnTo>
                  <a:pt x="2364" y="39"/>
                </a:lnTo>
                <a:lnTo>
                  <a:pt x="2364" y="39"/>
                </a:lnTo>
                <a:lnTo>
                  <a:pt x="2364" y="39"/>
                </a:lnTo>
                <a:lnTo>
                  <a:pt x="2365" y="39"/>
                </a:lnTo>
                <a:lnTo>
                  <a:pt x="2365" y="39"/>
                </a:lnTo>
                <a:lnTo>
                  <a:pt x="2365" y="39"/>
                </a:lnTo>
                <a:lnTo>
                  <a:pt x="2365" y="39"/>
                </a:lnTo>
                <a:lnTo>
                  <a:pt x="2365" y="39"/>
                </a:lnTo>
                <a:lnTo>
                  <a:pt x="2366" y="39"/>
                </a:lnTo>
                <a:lnTo>
                  <a:pt x="2366" y="39"/>
                </a:lnTo>
                <a:lnTo>
                  <a:pt x="2366" y="39"/>
                </a:lnTo>
                <a:lnTo>
                  <a:pt x="2367" y="39"/>
                </a:lnTo>
                <a:lnTo>
                  <a:pt x="2367" y="39"/>
                </a:lnTo>
                <a:lnTo>
                  <a:pt x="2367" y="39"/>
                </a:lnTo>
                <a:lnTo>
                  <a:pt x="2367" y="39"/>
                </a:lnTo>
                <a:lnTo>
                  <a:pt x="2368" y="39"/>
                </a:lnTo>
                <a:lnTo>
                  <a:pt x="2368" y="39"/>
                </a:lnTo>
                <a:lnTo>
                  <a:pt x="2368" y="39"/>
                </a:lnTo>
                <a:lnTo>
                  <a:pt x="2368" y="39"/>
                </a:lnTo>
                <a:lnTo>
                  <a:pt x="2368" y="39"/>
                </a:lnTo>
                <a:lnTo>
                  <a:pt x="2369" y="39"/>
                </a:lnTo>
                <a:lnTo>
                  <a:pt x="2369" y="39"/>
                </a:lnTo>
                <a:lnTo>
                  <a:pt x="2369" y="39"/>
                </a:lnTo>
                <a:lnTo>
                  <a:pt x="2369" y="39"/>
                </a:lnTo>
                <a:lnTo>
                  <a:pt x="2370" y="39"/>
                </a:lnTo>
                <a:lnTo>
                  <a:pt x="2370" y="39"/>
                </a:lnTo>
                <a:lnTo>
                  <a:pt x="2370" y="39"/>
                </a:lnTo>
                <a:lnTo>
                  <a:pt x="2370" y="39"/>
                </a:lnTo>
                <a:lnTo>
                  <a:pt x="2371" y="39"/>
                </a:lnTo>
                <a:lnTo>
                  <a:pt x="2371" y="39"/>
                </a:lnTo>
                <a:lnTo>
                  <a:pt x="2371" y="39"/>
                </a:lnTo>
                <a:lnTo>
                  <a:pt x="2371" y="39"/>
                </a:lnTo>
                <a:lnTo>
                  <a:pt x="2371" y="39"/>
                </a:lnTo>
                <a:lnTo>
                  <a:pt x="2372" y="39"/>
                </a:lnTo>
                <a:lnTo>
                  <a:pt x="2372" y="39"/>
                </a:lnTo>
                <a:lnTo>
                  <a:pt x="2372" y="39"/>
                </a:lnTo>
                <a:lnTo>
                  <a:pt x="2372" y="39"/>
                </a:lnTo>
                <a:lnTo>
                  <a:pt x="2373" y="39"/>
                </a:lnTo>
                <a:lnTo>
                  <a:pt x="2373" y="39"/>
                </a:lnTo>
                <a:lnTo>
                  <a:pt x="2373" y="39"/>
                </a:lnTo>
                <a:lnTo>
                  <a:pt x="2373" y="39"/>
                </a:lnTo>
                <a:lnTo>
                  <a:pt x="2374" y="39"/>
                </a:lnTo>
                <a:lnTo>
                  <a:pt x="2374" y="39"/>
                </a:lnTo>
                <a:lnTo>
                  <a:pt x="2374" y="39"/>
                </a:lnTo>
                <a:lnTo>
                  <a:pt x="2374" y="39"/>
                </a:lnTo>
                <a:lnTo>
                  <a:pt x="2375" y="39"/>
                </a:lnTo>
                <a:lnTo>
                  <a:pt x="2375" y="39"/>
                </a:lnTo>
                <a:lnTo>
                  <a:pt x="2375" y="39"/>
                </a:lnTo>
                <a:lnTo>
                  <a:pt x="2375" y="39"/>
                </a:lnTo>
                <a:lnTo>
                  <a:pt x="2376" y="39"/>
                </a:lnTo>
                <a:lnTo>
                  <a:pt x="2376" y="39"/>
                </a:lnTo>
                <a:lnTo>
                  <a:pt x="2376" y="39"/>
                </a:lnTo>
                <a:lnTo>
                  <a:pt x="2376" y="39"/>
                </a:lnTo>
                <a:lnTo>
                  <a:pt x="2377" y="39"/>
                </a:lnTo>
                <a:lnTo>
                  <a:pt x="2377" y="39"/>
                </a:lnTo>
                <a:lnTo>
                  <a:pt x="2377" y="39"/>
                </a:lnTo>
                <a:lnTo>
                  <a:pt x="2377" y="39"/>
                </a:lnTo>
                <a:lnTo>
                  <a:pt x="2377" y="39"/>
                </a:lnTo>
                <a:lnTo>
                  <a:pt x="2378" y="39"/>
                </a:lnTo>
                <a:lnTo>
                  <a:pt x="2378" y="39"/>
                </a:lnTo>
                <a:lnTo>
                  <a:pt x="2378" y="39"/>
                </a:lnTo>
                <a:lnTo>
                  <a:pt x="2378" y="39"/>
                </a:lnTo>
                <a:lnTo>
                  <a:pt x="2379" y="39"/>
                </a:lnTo>
                <a:lnTo>
                  <a:pt x="2379" y="39"/>
                </a:lnTo>
                <a:lnTo>
                  <a:pt x="2379" y="39"/>
                </a:lnTo>
                <a:lnTo>
                  <a:pt x="2379" y="39"/>
                </a:lnTo>
                <a:lnTo>
                  <a:pt x="2380" y="39"/>
                </a:lnTo>
                <a:lnTo>
                  <a:pt x="2380" y="39"/>
                </a:lnTo>
                <a:lnTo>
                  <a:pt x="2380" y="39"/>
                </a:lnTo>
                <a:lnTo>
                  <a:pt x="2380" y="39"/>
                </a:lnTo>
                <a:lnTo>
                  <a:pt x="2380" y="39"/>
                </a:lnTo>
                <a:lnTo>
                  <a:pt x="2381" y="39"/>
                </a:lnTo>
                <a:lnTo>
                  <a:pt x="2381" y="39"/>
                </a:lnTo>
                <a:lnTo>
                  <a:pt x="2381" y="39"/>
                </a:lnTo>
                <a:lnTo>
                  <a:pt x="2381" y="39"/>
                </a:lnTo>
                <a:lnTo>
                  <a:pt x="2382" y="39"/>
                </a:lnTo>
                <a:lnTo>
                  <a:pt x="2382" y="39"/>
                </a:lnTo>
                <a:lnTo>
                  <a:pt x="2382" y="39"/>
                </a:lnTo>
                <a:lnTo>
                  <a:pt x="2383" y="39"/>
                </a:lnTo>
                <a:lnTo>
                  <a:pt x="2383" y="39"/>
                </a:lnTo>
                <a:lnTo>
                  <a:pt x="2383" y="39"/>
                </a:lnTo>
                <a:lnTo>
                  <a:pt x="2383" y="39"/>
                </a:lnTo>
                <a:lnTo>
                  <a:pt x="2383" y="39"/>
                </a:lnTo>
                <a:lnTo>
                  <a:pt x="2384" y="39"/>
                </a:lnTo>
                <a:lnTo>
                  <a:pt x="2384" y="39"/>
                </a:lnTo>
                <a:lnTo>
                  <a:pt x="2384" y="39"/>
                </a:lnTo>
                <a:lnTo>
                  <a:pt x="2384" y="39"/>
                </a:lnTo>
                <a:lnTo>
                  <a:pt x="2385" y="39"/>
                </a:lnTo>
                <a:lnTo>
                  <a:pt x="2385" y="39"/>
                </a:lnTo>
                <a:lnTo>
                  <a:pt x="2385" y="39"/>
                </a:lnTo>
                <a:lnTo>
                  <a:pt x="2385" y="39"/>
                </a:lnTo>
                <a:lnTo>
                  <a:pt x="2386" y="39"/>
                </a:lnTo>
                <a:lnTo>
                  <a:pt x="2386" y="39"/>
                </a:lnTo>
                <a:lnTo>
                  <a:pt x="2386" y="39"/>
                </a:lnTo>
                <a:lnTo>
                  <a:pt x="2386" y="39"/>
                </a:lnTo>
                <a:lnTo>
                  <a:pt x="2386" y="39"/>
                </a:lnTo>
                <a:lnTo>
                  <a:pt x="2387" y="39"/>
                </a:lnTo>
                <a:lnTo>
                  <a:pt x="2387" y="39"/>
                </a:lnTo>
                <a:lnTo>
                  <a:pt x="2387" y="39"/>
                </a:lnTo>
                <a:lnTo>
                  <a:pt x="2387" y="39"/>
                </a:lnTo>
                <a:lnTo>
                  <a:pt x="2388" y="39"/>
                </a:lnTo>
                <a:lnTo>
                  <a:pt x="2388" y="39"/>
                </a:lnTo>
                <a:lnTo>
                  <a:pt x="2388" y="39"/>
                </a:lnTo>
                <a:lnTo>
                  <a:pt x="2388" y="39"/>
                </a:lnTo>
                <a:lnTo>
                  <a:pt x="2389" y="39"/>
                </a:lnTo>
                <a:lnTo>
                  <a:pt x="2389" y="39"/>
                </a:lnTo>
                <a:lnTo>
                  <a:pt x="2389" y="39"/>
                </a:lnTo>
                <a:lnTo>
                  <a:pt x="2389" y="39"/>
                </a:lnTo>
                <a:lnTo>
                  <a:pt x="2389" y="39"/>
                </a:lnTo>
                <a:lnTo>
                  <a:pt x="2390" y="39"/>
                </a:lnTo>
                <a:lnTo>
                  <a:pt x="2390" y="39"/>
                </a:lnTo>
                <a:lnTo>
                  <a:pt x="2390" y="39"/>
                </a:lnTo>
                <a:lnTo>
                  <a:pt x="2391" y="39"/>
                </a:lnTo>
                <a:lnTo>
                  <a:pt x="2391" y="39"/>
                </a:lnTo>
                <a:lnTo>
                  <a:pt x="2391" y="39"/>
                </a:lnTo>
                <a:lnTo>
                  <a:pt x="2391" y="39"/>
                </a:lnTo>
                <a:lnTo>
                  <a:pt x="2392" y="39"/>
                </a:lnTo>
                <a:lnTo>
                  <a:pt x="2392" y="39"/>
                </a:lnTo>
                <a:lnTo>
                  <a:pt x="2392" y="39"/>
                </a:lnTo>
                <a:lnTo>
                  <a:pt x="2392" y="39"/>
                </a:lnTo>
                <a:lnTo>
                  <a:pt x="2392" y="39"/>
                </a:lnTo>
                <a:lnTo>
                  <a:pt x="2393" y="39"/>
                </a:lnTo>
                <a:lnTo>
                  <a:pt x="2393" y="39"/>
                </a:lnTo>
                <a:lnTo>
                  <a:pt x="2393" y="39"/>
                </a:lnTo>
                <a:lnTo>
                  <a:pt x="2393" y="39"/>
                </a:lnTo>
                <a:lnTo>
                  <a:pt x="2394" y="39"/>
                </a:lnTo>
                <a:lnTo>
                  <a:pt x="2394" y="39"/>
                </a:lnTo>
                <a:lnTo>
                  <a:pt x="2394" y="39"/>
                </a:lnTo>
                <a:lnTo>
                  <a:pt x="2394" y="39"/>
                </a:lnTo>
                <a:lnTo>
                  <a:pt x="2395" y="39"/>
                </a:lnTo>
                <a:lnTo>
                  <a:pt x="2395" y="39"/>
                </a:lnTo>
                <a:lnTo>
                  <a:pt x="2395" y="39"/>
                </a:lnTo>
                <a:lnTo>
                  <a:pt x="2395" y="39"/>
                </a:lnTo>
                <a:lnTo>
                  <a:pt x="2395" y="39"/>
                </a:lnTo>
                <a:lnTo>
                  <a:pt x="2396" y="39"/>
                </a:lnTo>
                <a:lnTo>
                  <a:pt x="2396" y="39"/>
                </a:lnTo>
                <a:lnTo>
                  <a:pt x="2396" y="39"/>
                </a:lnTo>
                <a:lnTo>
                  <a:pt x="2396" y="39"/>
                </a:lnTo>
                <a:lnTo>
                  <a:pt x="2397" y="39"/>
                </a:lnTo>
                <a:lnTo>
                  <a:pt x="2397" y="39"/>
                </a:lnTo>
                <a:lnTo>
                  <a:pt x="2397" y="39"/>
                </a:lnTo>
                <a:lnTo>
                  <a:pt x="2397" y="39"/>
                </a:lnTo>
                <a:lnTo>
                  <a:pt x="2398" y="39"/>
                </a:lnTo>
                <a:lnTo>
                  <a:pt x="2398" y="39"/>
                </a:lnTo>
                <a:lnTo>
                  <a:pt x="2398" y="39"/>
                </a:lnTo>
                <a:lnTo>
                  <a:pt x="2399" y="39"/>
                </a:lnTo>
                <a:lnTo>
                  <a:pt x="2399" y="39"/>
                </a:lnTo>
                <a:lnTo>
                  <a:pt x="2399" y="39"/>
                </a:lnTo>
                <a:lnTo>
                  <a:pt x="2399" y="39"/>
                </a:lnTo>
                <a:lnTo>
                  <a:pt x="2399" y="39"/>
                </a:lnTo>
                <a:lnTo>
                  <a:pt x="2400" y="39"/>
                </a:lnTo>
                <a:lnTo>
                  <a:pt x="2400" y="39"/>
                </a:lnTo>
                <a:lnTo>
                  <a:pt x="2400" y="39"/>
                </a:lnTo>
                <a:lnTo>
                  <a:pt x="2400" y="39"/>
                </a:lnTo>
                <a:lnTo>
                  <a:pt x="2401" y="39"/>
                </a:lnTo>
                <a:lnTo>
                  <a:pt x="2401" y="39"/>
                </a:lnTo>
                <a:lnTo>
                  <a:pt x="2401" y="39"/>
                </a:lnTo>
                <a:lnTo>
                  <a:pt x="2401" y="39"/>
                </a:lnTo>
                <a:lnTo>
                  <a:pt x="2401" y="39"/>
                </a:lnTo>
                <a:lnTo>
                  <a:pt x="2402" y="39"/>
                </a:lnTo>
                <a:lnTo>
                  <a:pt x="2402" y="39"/>
                </a:lnTo>
                <a:lnTo>
                  <a:pt x="2402" y="39"/>
                </a:lnTo>
                <a:lnTo>
                  <a:pt x="2402" y="39"/>
                </a:lnTo>
                <a:lnTo>
                  <a:pt x="2403" y="39"/>
                </a:lnTo>
                <a:lnTo>
                  <a:pt x="2403" y="39"/>
                </a:lnTo>
                <a:lnTo>
                  <a:pt x="2403" y="39"/>
                </a:lnTo>
                <a:lnTo>
                  <a:pt x="2403" y="39"/>
                </a:lnTo>
                <a:lnTo>
                  <a:pt x="2404" y="39"/>
                </a:lnTo>
                <a:lnTo>
                  <a:pt x="2404" y="39"/>
                </a:lnTo>
                <a:lnTo>
                  <a:pt x="2404" y="39"/>
                </a:lnTo>
                <a:lnTo>
                  <a:pt x="2404" y="39"/>
                </a:lnTo>
                <a:lnTo>
                  <a:pt x="2404" y="39"/>
                </a:lnTo>
                <a:lnTo>
                  <a:pt x="2405" y="39"/>
                </a:lnTo>
                <a:lnTo>
                  <a:pt x="2405" y="39"/>
                </a:lnTo>
                <a:lnTo>
                  <a:pt x="2405" y="39"/>
                </a:lnTo>
                <a:lnTo>
                  <a:pt x="2406" y="39"/>
                </a:lnTo>
                <a:lnTo>
                  <a:pt x="2406" y="39"/>
                </a:lnTo>
                <a:lnTo>
                  <a:pt x="2406" y="39"/>
                </a:lnTo>
                <a:lnTo>
                  <a:pt x="2406" y="39"/>
                </a:lnTo>
                <a:lnTo>
                  <a:pt x="2407" y="39"/>
                </a:lnTo>
                <a:lnTo>
                  <a:pt x="2407" y="39"/>
                </a:lnTo>
                <a:lnTo>
                  <a:pt x="2407" y="39"/>
                </a:lnTo>
                <a:lnTo>
                  <a:pt x="2407" y="39"/>
                </a:lnTo>
                <a:lnTo>
                  <a:pt x="2408" y="39"/>
                </a:lnTo>
                <a:lnTo>
                  <a:pt x="2408" y="39"/>
                </a:lnTo>
                <a:lnTo>
                  <a:pt x="2408" y="39"/>
                </a:lnTo>
                <a:lnTo>
                  <a:pt x="2408" y="39"/>
                </a:lnTo>
                <a:lnTo>
                  <a:pt x="2408" y="39"/>
                </a:lnTo>
                <a:lnTo>
                  <a:pt x="2409" y="39"/>
                </a:lnTo>
                <a:lnTo>
                  <a:pt x="2409" y="39"/>
                </a:lnTo>
                <a:lnTo>
                  <a:pt x="2409" y="39"/>
                </a:lnTo>
                <a:lnTo>
                  <a:pt x="2409" y="39"/>
                </a:lnTo>
                <a:lnTo>
                  <a:pt x="2410" y="39"/>
                </a:lnTo>
                <a:lnTo>
                  <a:pt x="2410" y="39"/>
                </a:lnTo>
                <a:lnTo>
                  <a:pt x="2410" y="39"/>
                </a:lnTo>
                <a:lnTo>
                  <a:pt x="2410" y="39"/>
                </a:lnTo>
                <a:lnTo>
                  <a:pt x="2411" y="39"/>
                </a:lnTo>
                <a:lnTo>
                  <a:pt x="2411" y="39"/>
                </a:lnTo>
                <a:lnTo>
                  <a:pt x="2411" y="39"/>
                </a:lnTo>
                <a:lnTo>
                  <a:pt x="2411" y="39"/>
                </a:lnTo>
                <a:lnTo>
                  <a:pt x="2411" y="39"/>
                </a:lnTo>
                <a:lnTo>
                  <a:pt x="2412" y="39"/>
                </a:lnTo>
                <a:lnTo>
                  <a:pt x="2412" y="39"/>
                </a:lnTo>
                <a:lnTo>
                  <a:pt x="2412" y="39"/>
                </a:lnTo>
                <a:lnTo>
                  <a:pt x="2412" y="39"/>
                </a:lnTo>
                <a:lnTo>
                  <a:pt x="2413" y="39"/>
                </a:lnTo>
                <a:lnTo>
                  <a:pt x="2413" y="39"/>
                </a:lnTo>
                <a:lnTo>
                  <a:pt x="2413" y="39"/>
                </a:lnTo>
                <a:lnTo>
                  <a:pt x="2414" y="39"/>
                </a:lnTo>
                <a:lnTo>
                  <a:pt x="2414" y="39"/>
                </a:lnTo>
                <a:lnTo>
                  <a:pt x="2414" y="39"/>
                </a:lnTo>
                <a:lnTo>
                  <a:pt x="2414" y="39"/>
                </a:lnTo>
                <a:lnTo>
                  <a:pt x="2414" y="39"/>
                </a:lnTo>
                <a:lnTo>
                  <a:pt x="2415" y="39"/>
                </a:lnTo>
                <a:lnTo>
                  <a:pt x="2415" y="39"/>
                </a:lnTo>
                <a:lnTo>
                  <a:pt x="2415" y="39"/>
                </a:lnTo>
                <a:lnTo>
                  <a:pt x="2415" y="39"/>
                </a:lnTo>
                <a:lnTo>
                  <a:pt x="2416" y="39"/>
                </a:lnTo>
                <a:lnTo>
                  <a:pt x="2416" y="39"/>
                </a:lnTo>
                <a:lnTo>
                  <a:pt x="2416" y="39"/>
                </a:lnTo>
                <a:lnTo>
                  <a:pt x="2416" y="39"/>
                </a:lnTo>
                <a:lnTo>
                  <a:pt x="2417" y="39"/>
                </a:lnTo>
                <a:lnTo>
                  <a:pt x="2417" y="39"/>
                </a:lnTo>
                <a:lnTo>
                  <a:pt x="2417" y="39"/>
                </a:lnTo>
                <a:lnTo>
                  <a:pt x="2417" y="39"/>
                </a:lnTo>
                <a:lnTo>
                  <a:pt x="2417" y="39"/>
                </a:lnTo>
                <a:lnTo>
                  <a:pt x="2418" y="39"/>
                </a:lnTo>
                <a:lnTo>
                  <a:pt x="2418" y="39"/>
                </a:lnTo>
                <a:lnTo>
                  <a:pt x="2418" y="39"/>
                </a:lnTo>
                <a:lnTo>
                  <a:pt x="2418" y="39"/>
                </a:lnTo>
                <a:lnTo>
                  <a:pt x="2419" y="39"/>
                </a:lnTo>
                <a:lnTo>
                  <a:pt x="2419" y="39"/>
                </a:lnTo>
                <a:lnTo>
                  <a:pt x="2419" y="39"/>
                </a:lnTo>
                <a:lnTo>
                  <a:pt x="2419" y="39"/>
                </a:lnTo>
                <a:lnTo>
                  <a:pt x="2420" y="39"/>
                </a:lnTo>
                <a:lnTo>
                  <a:pt x="2420" y="39"/>
                </a:lnTo>
                <a:lnTo>
                  <a:pt x="2420" y="39"/>
                </a:lnTo>
                <a:lnTo>
                  <a:pt x="2420" y="39"/>
                </a:lnTo>
                <a:lnTo>
                  <a:pt x="2420" y="39"/>
                </a:lnTo>
                <a:lnTo>
                  <a:pt x="2421" y="39"/>
                </a:lnTo>
                <a:lnTo>
                  <a:pt x="2421" y="39"/>
                </a:lnTo>
                <a:lnTo>
                  <a:pt x="2421" y="39"/>
                </a:lnTo>
                <a:lnTo>
                  <a:pt x="2422" y="39"/>
                </a:lnTo>
                <a:lnTo>
                  <a:pt x="2422" y="39"/>
                </a:lnTo>
                <a:lnTo>
                  <a:pt x="2422" y="39"/>
                </a:lnTo>
                <a:lnTo>
                  <a:pt x="2422" y="39"/>
                </a:lnTo>
                <a:lnTo>
                  <a:pt x="2423" y="39"/>
                </a:lnTo>
                <a:lnTo>
                  <a:pt x="2423" y="39"/>
                </a:lnTo>
                <a:lnTo>
                  <a:pt x="2423" y="39"/>
                </a:lnTo>
                <a:lnTo>
                  <a:pt x="2423" y="39"/>
                </a:lnTo>
                <a:lnTo>
                  <a:pt x="2423" y="39"/>
                </a:lnTo>
                <a:lnTo>
                  <a:pt x="2424" y="39"/>
                </a:lnTo>
                <a:lnTo>
                  <a:pt x="2424" y="39"/>
                </a:lnTo>
                <a:lnTo>
                  <a:pt x="2424" y="39"/>
                </a:lnTo>
                <a:lnTo>
                  <a:pt x="2424" y="39"/>
                </a:lnTo>
                <a:lnTo>
                  <a:pt x="2425" y="39"/>
                </a:lnTo>
                <a:lnTo>
                  <a:pt x="2425" y="39"/>
                </a:lnTo>
                <a:lnTo>
                  <a:pt x="2425" y="39"/>
                </a:lnTo>
                <a:lnTo>
                  <a:pt x="2425" y="39"/>
                </a:lnTo>
                <a:lnTo>
                  <a:pt x="2426" y="39"/>
                </a:lnTo>
                <a:lnTo>
                  <a:pt x="2426" y="39"/>
                </a:lnTo>
                <a:lnTo>
                  <a:pt x="2426" y="39"/>
                </a:lnTo>
                <a:lnTo>
                  <a:pt x="2426" y="39"/>
                </a:lnTo>
                <a:lnTo>
                  <a:pt x="2426" y="39"/>
                </a:lnTo>
                <a:lnTo>
                  <a:pt x="2427" y="39"/>
                </a:lnTo>
                <a:lnTo>
                  <a:pt x="2427" y="39"/>
                </a:lnTo>
                <a:lnTo>
                  <a:pt x="2427" y="39"/>
                </a:lnTo>
                <a:lnTo>
                  <a:pt x="2427" y="39"/>
                </a:lnTo>
                <a:lnTo>
                  <a:pt x="2428" y="39"/>
                </a:lnTo>
                <a:lnTo>
                  <a:pt x="2428" y="39"/>
                </a:lnTo>
                <a:lnTo>
                  <a:pt x="2428" y="39"/>
                </a:lnTo>
                <a:lnTo>
                  <a:pt x="2428" y="39"/>
                </a:lnTo>
                <a:lnTo>
                  <a:pt x="2429" y="39"/>
                </a:lnTo>
                <a:lnTo>
                  <a:pt x="2429" y="39"/>
                </a:lnTo>
                <a:lnTo>
                  <a:pt x="2429" y="39"/>
                </a:lnTo>
                <a:lnTo>
                  <a:pt x="2429" y="39"/>
                </a:lnTo>
                <a:lnTo>
                  <a:pt x="2430" y="39"/>
                </a:lnTo>
                <a:lnTo>
                  <a:pt x="2430" y="39"/>
                </a:lnTo>
                <a:lnTo>
                  <a:pt x="2430" y="39"/>
                </a:lnTo>
                <a:lnTo>
                  <a:pt x="2430" y="39"/>
                </a:lnTo>
                <a:lnTo>
                  <a:pt x="2431" y="39"/>
                </a:lnTo>
                <a:lnTo>
                  <a:pt x="2431" y="39"/>
                </a:lnTo>
                <a:lnTo>
                  <a:pt x="2431" y="39"/>
                </a:lnTo>
                <a:lnTo>
                  <a:pt x="2431" y="39"/>
                </a:lnTo>
                <a:lnTo>
                  <a:pt x="2432" y="39"/>
                </a:lnTo>
                <a:lnTo>
                  <a:pt x="2432" y="39"/>
                </a:lnTo>
                <a:lnTo>
                  <a:pt x="2432" y="39"/>
                </a:lnTo>
                <a:lnTo>
                  <a:pt x="2432" y="39"/>
                </a:lnTo>
                <a:lnTo>
                  <a:pt x="2432" y="39"/>
                </a:lnTo>
                <a:lnTo>
                  <a:pt x="2433" y="39"/>
                </a:lnTo>
                <a:lnTo>
                  <a:pt x="2433" y="39"/>
                </a:lnTo>
                <a:lnTo>
                  <a:pt x="2433" y="39"/>
                </a:lnTo>
                <a:lnTo>
                  <a:pt x="2433" y="39"/>
                </a:lnTo>
                <a:lnTo>
                  <a:pt x="2434" y="39"/>
                </a:lnTo>
                <a:lnTo>
                  <a:pt x="2434" y="39"/>
                </a:lnTo>
                <a:lnTo>
                  <a:pt x="2434" y="39"/>
                </a:lnTo>
                <a:lnTo>
                  <a:pt x="2434" y="39"/>
                </a:lnTo>
                <a:lnTo>
                  <a:pt x="2435" y="39"/>
                </a:lnTo>
                <a:lnTo>
                  <a:pt x="2435" y="39"/>
                </a:lnTo>
                <a:lnTo>
                  <a:pt x="2435" y="39"/>
                </a:lnTo>
                <a:lnTo>
                  <a:pt x="2435" y="39"/>
                </a:lnTo>
                <a:lnTo>
                  <a:pt x="2435" y="39"/>
                </a:lnTo>
                <a:lnTo>
                  <a:pt x="2436" y="39"/>
                </a:lnTo>
                <a:lnTo>
                  <a:pt x="2436" y="39"/>
                </a:lnTo>
                <a:lnTo>
                  <a:pt x="2436" y="39"/>
                </a:lnTo>
                <a:lnTo>
                  <a:pt x="2436" y="39"/>
                </a:lnTo>
                <a:lnTo>
                  <a:pt x="2437" y="39"/>
                </a:lnTo>
                <a:lnTo>
                  <a:pt x="2437" y="39"/>
                </a:lnTo>
                <a:lnTo>
                  <a:pt x="2437" y="39"/>
                </a:lnTo>
                <a:lnTo>
                  <a:pt x="2438" y="39"/>
                </a:lnTo>
                <a:lnTo>
                  <a:pt x="2438" y="39"/>
                </a:lnTo>
                <a:lnTo>
                  <a:pt x="2438" y="39"/>
                </a:lnTo>
                <a:lnTo>
                  <a:pt x="2438" y="39"/>
                </a:lnTo>
                <a:lnTo>
                  <a:pt x="2438" y="39"/>
                </a:lnTo>
                <a:lnTo>
                  <a:pt x="2439" y="39"/>
                </a:lnTo>
                <a:lnTo>
                  <a:pt x="2439" y="39"/>
                </a:lnTo>
                <a:lnTo>
                  <a:pt x="2439" y="39"/>
                </a:lnTo>
                <a:lnTo>
                  <a:pt x="2439" y="39"/>
                </a:lnTo>
                <a:lnTo>
                  <a:pt x="2440" y="39"/>
                </a:lnTo>
                <a:lnTo>
                  <a:pt x="2440" y="39"/>
                </a:lnTo>
                <a:lnTo>
                  <a:pt x="2440" y="39"/>
                </a:lnTo>
                <a:lnTo>
                  <a:pt x="2440" y="39"/>
                </a:lnTo>
                <a:lnTo>
                  <a:pt x="2441" y="39"/>
                </a:lnTo>
                <a:lnTo>
                  <a:pt x="2441" y="39"/>
                </a:lnTo>
                <a:lnTo>
                  <a:pt x="2441" y="39"/>
                </a:lnTo>
                <a:lnTo>
                  <a:pt x="2441" y="39"/>
                </a:lnTo>
                <a:lnTo>
                  <a:pt x="2441" y="39"/>
                </a:lnTo>
                <a:lnTo>
                  <a:pt x="2442" y="39"/>
                </a:lnTo>
                <a:lnTo>
                  <a:pt x="2442" y="39"/>
                </a:lnTo>
                <a:lnTo>
                  <a:pt x="2442" y="39"/>
                </a:lnTo>
                <a:lnTo>
                  <a:pt x="2442" y="39"/>
                </a:lnTo>
                <a:lnTo>
                  <a:pt x="2443" y="39"/>
                </a:lnTo>
                <a:lnTo>
                  <a:pt x="2443" y="39"/>
                </a:lnTo>
                <a:lnTo>
                  <a:pt x="2443" y="39"/>
                </a:lnTo>
                <a:lnTo>
                  <a:pt x="2443" y="39"/>
                </a:lnTo>
                <a:lnTo>
                  <a:pt x="2444" y="39"/>
                </a:lnTo>
                <a:lnTo>
                  <a:pt x="2444" y="39"/>
                </a:lnTo>
                <a:lnTo>
                  <a:pt x="2444" y="39"/>
                </a:lnTo>
                <a:lnTo>
                  <a:pt x="2444" y="39"/>
                </a:lnTo>
                <a:lnTo>
                  <a:pt x="2445" y="39"/>
                </a:lnTo>
                <a:lnTo>
                  <a:pt x="2445" y="39"/>
                </a:lnTo>
                <a:lnTo>
                  <a:pt x="2445" y="39"/>
                </a:lnTo>
                <a:lnTo>
                  <a:pt x="2445" y="39"/>
                </a:lnTo>
                <a:lnTo>
                  <a:pt x="2446" y="39"/>
                </a:lnTo>
                <a:lnTo>
                  <a:pt x="2446" y="39"/>
                </a:lnTo>
                <a:lnTo>
                  <a:pt x="2446" y="39"/>
                </a:lnTo>
                <a:lnTo>
                  <a:pt x="2446" y="39"/>
                </a:lnTo>
                <a:lnTo>
                  <a:pt x="2447" y="39"/>
                </a:lnTo>
                <a:lnTo>
                  <a:pt x="2447" y="39"/>
                </a:lnTo>
                <a:lnTo>
                  <a:pt x="2447" y="39"/>
                </a:lnTo>
                <a:lnTo>
                  <a:pt x="2447" y="39"/>
                </a:lnTo>
                <a:lnTo>
                  <a:pt x="2447" y="39"/>
                </a:lnTo>
                <a:lnTo>
                  <a:pt x="2448" y="39"/>
                </a:lnTo>
                <a:lnTo>
                  <a:pt x="2448" y="39"/>
                </a:lnTo>
                <a:lnTo>
                  <a:pt x="2448" y="39"/>
                </a:lnTo>
                <a:lnTo>
                  <a:pt x="2448" y="39"/>
                </a:lnTo>
                <a:lnTo>
                  <a:pt x="2449" y="39"/>
                </a:lnTo>
                <a:lnTo>
                  <a:pt x="2449" y="39"/>
                </a:lnTo>
                <a:lnTo>
                  <a:pt x="2449" y="39"/>
                </a:lnTo>
                <a:lnTo>
                  <a:pt x="2449" y="39"/>
                </a:lnTo>
                <a:lnTo>
                  <a:pt x="2450" y="39"/>
                </a:lnTo>
                <a:lnTo>
                  <a:pt x="2450" y="39"/>
                </a:lnTo>
                <a:lnTo>
                  <a:pt x="2450" y="39"/>
                </a:lnTo>
                <a:lnTo>
                  <a:pt x="2450" y="39"/>
                </a:lnTo>
                <a:lnTo>
                  <a:pt x="2450" y="39"/>
                </a:lnTo>
                <a:lnTo>
                  <a:pt x="2451" y="39"/>
                </a:lnTo>
                <a:lnTo>
                  <a:pt x="2451" y="39"/>
                </a:lnTo>
                <a:lnTo>
                  <a:pt x="2451" y="39"/>
                </a:lnTo>
                <a:lnTo>
                  <a:pt x="2451" y="39"/>
                </a:lnTo>
                <a:lnTo>
                  <a:pt x="2452" y="39"/>
                </a:lnTo>
                <a:lnTo>
                  <a:pt x="2452" y="39"/>
                </a:lnTo>
                <a:lnTo>
                  <a:pt x="2452" y="39"/>
                </a:lnTo>
                <a:lnTo>
                  <a:pt x="2453" y="39"/>
                </a:lnTo>
                <a:lnTo>
                  <a:pt x="2453" y="39"/>
                </a:lnTo>
                <a:lnTo>
                  <a:pt x="2453" y="39"/>
                </a:lnTo>
                <a:lnTo>
                  <a:pt x="2453" y="39"/>
                </a:lnTo>
                <a:lnTo>
                  <a:pt x="2454" y="39"/>
                </a:lnTo>
                <a:lnTo>
                  <a:pt x="2454" y="39"/>
                </a:lnTo>
                <a:lnTo>
                  <a:pt x="2454" y="39"/>
                </a:lnTo>
                <a:lnTo>
                  <a:pt x="2454" y="39"/>
                </a:lnTo>
                <a:lnTo>
                  <a:pt x="2454" y="39"/>
                </a:lnTo>
                <a:lnTo>
                  <a:pt x="2455" y="39"/>
                </a:lnTo>
                <a:lnTo>
                  <a:pt x="2455" y="39"/>
                </a:lnTo>
                <a:lnTo>
                  <a:pt x="2455" y="39"/>
                </a:lnTo>
                <a:lnTo>
                  <a:pt x="2455" y="39"/>
                </a:lnTo>
                <a:lnTo>
                  <a:pt x="2456" y="39"/>
                </a:lnTo>
                <a:lnTo>
                  <a:pt x="2456" y="39"/>
                </a:lnTo>
                <a:lnTo>
                  <a:pt x="2456" y="39"/>
                </a:lnTo>
                <a:lnTo>
                  <a:pt x="2456" y="39"/>
                </a:lnTo>
                <a:lnTo>
                  <a:pt x="2457" y="39"/>
                </a:lnTo>
                <a:lnTo>
                  <a:pt x="2457" y="39"/>
                </a:lnTo>
                <a:lnTo>
                  <a:pt x="2457" y="39"/>
                </a:lnTo>
                <a:lnTo>
                  <a:pt x="2457" y="39"/>
                </a:lnTo>
                <a:lnTo>
                  <a:pt x="2457" y="39"/>
                </a:lnTo>
                <a:lnTo>
                  <a:pt x="2458" y="39"/>
                </a:lnTo>
                <a:lnTo>
                  <a:pt x="2458" y="39"/>
                </a:lnTo>
                <a:lnTo>
                  <a:pt x="2458" y="39"/>
                </a:lnTo>
                <a:lnTo>
                  <a:pt x="2458" y="39"/>
                </a:lnTo>
                <a:lnTo>
                  <a:pt x="2459" y="39"/>
                </a:lnTo>
                <a:lnTo>
                  <a:pt x="2459" y="39"/>
                </a:lnTo>
                <a:lnTo>
                  <a:pt x="2459" y="39"/>
                </a:lnTo>
                <a:lnTo>
                  <a:pt x="2459" y="39"/>
                </a:lnTo>
                <a:lnTo>
                  <a:pt x="2460" y="39"/>
                </a:lnTo>
                <a:lnTo>
                  <a:pt x="2460" y="39"/>
                </a:lnTo>
                <a:lnTo>
                  <a:pt x="2460" y="39"/>
                </a:lnTo>
                <a:lnTo>
                  <a:pt x="2460" y="39"/>
                </a:lnTo>
                <a:lnTo>
                  <a:pt x="2461" y="39"/>
                </a:lnTo>
                <a:lnTo>
                  <a:pt x="2461" y="39"/>
                </a:lnTo>
                <a:lnTo>
                  <a:pt x="2461" y="39"/>
                </a:lnTo>
                <a:lnTo>
                  <a:pt x="2461" y="39"/>
                </a:lnTo>
                <a:lnTo>
                  <a:pt x="2462" y="39"/>
                </a:lnTo>
                <a:lnTo>
                  <a:pt x="2462" y="39"/>
                </a:lnTo>
                <a:lnTo>
                  <a:pt x="2462" y="39"/>
                </a:lnTo>
                <a:lnTo>
                  <a:pt x="2462" y="39"/>
                </a:lnTo>
                <a:lnTo>
                  <a:pt x="2463" y="39"/>
                </a:lnTo>
                <a:lnTo>
                  <a:pt x="2463" y="39"/>
                </a:lnTo>
                <a:lnTo>
                  <a:pt x="2463" y="39"/>
                </a:lnTo>
                <a:lnTo>
                  <a:pt x="2463" y="39"/>
                </a:lnTo>
                <a:lnTo>
                  <a:pt x="2463" y="39"/>
                </a:lnTo>
                <a:lnTo>
                  <a:pt x="2464" y="39"/>
                </a:lnTo>
                <a:lnTo>
                  <a:pt x="2464" y="39"/>
                </a:lnTo>
                <a:lnTo>
                  <a:pt x="2464" y="39"/>
                </a:lnTo>
                <a:lnTo>
                  <a:pt x="2464" y="39"/>
                </a:lnTo>
                <a:lnTo>
                  <a:pt x="2465" y="39"/>
                </a:lnTo>
                <a:lnTo>
                  <a:pt x="2465" y="39"/>
                </a:lnTo>
                <a:lnTo>
                  <a:pt x="2465" y="39"/>
                </a:lnTo>
                <a:lnTo>
                  <a:pt x="2465" y="39"/>
                </a:lnTo>
                <a:lnTo>
                  <a:pt x="2466" y="39"/>
                </a:lnTo>
                <a:lnTo>
                  <a:pt x="2466" y="39"/>
                </a:lnTo>
                <a:lnTo>
                  <a:pt x="2466" y="39"/>
                </a:lnTo>
                <a:lnTo>
                  <a:pt x="2466" y="39"/>
                </a:lnTo>
                <a:lnTo>
                  <a:pt x="2466" y="39"/>
                </a:lnTo>
                <a:lnTo>
                  <a:pt x="2467" y="39"/>
                </a:lnTo>
                <a:lnTo>
                  <a:pt x="2467" y="39"/>
                </a:lnTo>
                <a:lnTo>
                  <a:pt x="2467" y="39"/>
                </a:lnTo>
                <a:lnTo>
                  <a:pt x="2467" y="39"/>
                </a:lnTo>
                <a:lnTo>
                  <a:pt x="2468" y="39"/>
                </a:lnTo>
                <a:lnTo>
                  <a:pt x="2468" y="39"/>
                </a:lnTo>
                <a:lnTo>
                  <a:pt x="2468" y="39"/>
                </a:lnTo>
                <a:lnTo>
                  <a:pt x="2469" y="39"/>
                </a:lnTo>
                <a:lnTo>
                  <a:pt x="2469" y="39"/>
                </a:lnTo>
                <a:lnTo>
                  <a:pt x="2469" y="39"/>
                </a:lnTo>
                <a:lnTo>
                  <a:pt x="2469" y="39"/>
                </a:lnTo>
                <a:lnTo>
                  <a:pt x="2469" y="39"/>
                </a:lnTo>
                <a:lnTo>
                  <a:pt x="2470" y="39"/>
                </a:lnTo>
                <a:lnTo>
                  <a:pt x="2470" y="39"/>
                </a:lnTo>
                <a:lnTo>
                  <a:pt x="2470" y="39"/>
                </a:lnTo>
                <a:lnTo>
                  <a:pt x="2470" y="39"/>
                </a:lnTo>
                <a:lnTo>
                  <a:pt x="2471" y="39"/>
                </a:lnTo>
                <a:lnTo>
                  <a:pt x="2471" y="39"/>
                </a:lnTo>
                <a:lnTo>
                  <a:pt x="2471" y="39"/>
                </a:lnTo>
                <a:lnTo>
                  <a:pt x="2471" y="39"/>
                </a:lnTo>
                <a:lnTo>
                  <a:pt x="2472" y="39"/>
                </a:lnTo>
                <a:lnTo>
                  <a:pt x="2472" y="39"/>
                </a:lnTo>
                <a:lnTo>
                  <a:pt x="2472" y="39"/>
                </a:lnTo>
                <a:lnTo>
                  <a:pt x="2472" y="39"/>
                </a:lnTo>
                <a:lnTo>
                  <a:pt x="2472" y="39"/>
                </a:lnTo>
                <a:lnTo>
                  <a:pt x="2473" y="39"/>
                </a:lnTo>
                <a:lnTo>
                  <a:pt x="2473" y="39"/>
                </a:lnTo>
                <a:lnTo>
                  <a:pt x="2473" y="39"/>
                </a:lnTo>
                <a:lnTo>
                  <a:pt x="2473" y="39"/>
                </a:lnTo>
                <a:lnTo>
                  <a:pt x="2474" y="39"/>
                </a:lnTo>
                <a:lnTo>
                  <a:pt x="2474" y="39"/>
                </a:lnTo>
                <a:lnTo>
                  <a:pt x="2474" y="39"/>
                </a:lnTo>
                <a:lnTo>
                  <a:pt x="2474" y="39"/>
                </a:lnTo>
                <a:lnTo>
                  <a:pt x="2475" y="39"/>
                </a:lnTo>
                <a:lnTo>
                  <a:pt x="2475" y="39"/>
                </a:lnTo>
                <a:lnTo>
                  <a:pt x="2475" y="39"/>
                </a:lnTo>
                <a:lnTo>
                  <a:pt x="2475" y="39"/>
                </a:lnTo>
                <a:lnTo>
                  <a:pt x="2475" y="39"/>
                </a:lnTo>
                <a:lnTo>
                  <a:pt x="2476" y="39"/>
                </a:lnTo>
                <a:lnTo>
                  <a:pt x="2476" y="39"/>
                </a:lnTo>
                <a:lnTo>
                  <a:pt x="2476" y="39"/>
                </a:lnTo>
                <a:lnTo>
                  <a:pt x="2477" y="39"/>
                </a:lnTo>
                <a:lnTo>
                  <a:pt x="2477" y="39"/>
                </a:lnTo>
                <a:lnTo>
                  <a:pt x="2477" y="39"/>
                </a:lnTo>
                <a:lnTo>
                  <a:pt x="2477" y="39"/>
                </a:lnTo>
                <a:lnTo>
                  <a:pt x="2478" y="39"/>
                </a:lnTo>
                <a:lnTo>
                  <a:pt x="2478" y="39"/>
                </a:lnTo>
                <a:lnTo>
                  <a:pt x="2478" y="39"/>
                </a:lnTo>
                <a:lnTo>
                  <a:pt x="2478" y="39"/>
                </a:lnTo>
                <a:lnTo>
                  <a:pt x="2478" y="39"/>
                </a:lnTo>
                <a:lnTo>
                  <a:pt x="2479" y="39"/>
                </a:lnTo>
                <a:lnTo>
                  <a:pt x="2479" y="39"/>
                </a:lnTo>
                <a:lnTo>
                  <a:pt x="2479" y="39"/>
                </a:lnTo>
                <a:lnTo>
                  <a:pt x="2479" y="39"/>
                </a:lnTo>
                <a:lnTo>
                  <a:pt x="2480" y="39"/>
                </a:lnTo>
                <a:lnTo>
                  <a:pt x="2480" y="39"/>
                </a:lnTo>
                <a:lnTo>
                  <a:pt x="2480" y="39"/>
                </a:lnTo>
                <a:lnTo>
                  <a:pt x="2480" y="39"/>
                </a:lnTo>
                <a:lnTo>
                  <a:pt x="2481" y="39"/>
                </a:lnTo>
                <a:lnTo>
                  <a:pt x="2481" y="39"/>
                </a:lnTo>
                <a:lnTo>
                  <a:pt x="2481" y="39"/>
                </a:lnTo>
                <a:lnTo>
                  <a:pt x="2481" y="39"/>
                </a:lnTo>
                <a:lnTo>
                  <a:pt x="2481" y="39"/>
                </a:lnTo>
                <a:lnTo>
                  <a:pt x="2482" y="39"/>
                </a:lnTo>
                <a:lnTo>
                  <a:pt x="2482" y="39"/>
                </a:lnTo>
                <a:lnTo>
                  <a:pt x="2482" y="39"/>
                </a:lnTo>
                <a:lnTo>
                  <a:pt x="2482" y="39"/>
                </a:lnTo>
                <a:lnTo>
                  <a:pt x="2483" y="39"/>
                </a:lnTo>
                <a:lnTo>
                  <a:pt x="2483" y="39"/>
                </a:lnTo>
                <a:lnTo>
                  <a:pt x="2483" y="39"/>
                </a:lnTo>
                <a:lnTo>
                  <a:pt x="2484" y="39"/>
                </a:lnTo>
                <a:lnTo>
                  <a:pt x="2484" y="39"/>
                </a:lnTo>
                <a:lnTo>
                  <a:pt x="2484" y="39"/>
                </a:lnTo>
                <a:lnTo>
                  <a:pt x="2484" y="39"/>
                </a:lnTo>
                <a:lnTo>
                  <a:pt x="2484" y="39"/>
                </a:lnTo>
                <a:lnTo>
                  <a:pt x="2485" y="39"/>
                </a:lnTo>
                <a:lnTo>
                  <a:pt x="2485" y="39"/>
                </a:lnTo>
                <a:lnTo>
                  <a:pt x="2485" y="39"/>
                </a:lnTo>
                <a:lnTo>
                  <a:pt x="2485" y="39"/>
                </a:lnTo>
                <a:lnTo>
                  <a:pt x="2486" y="39"/>
                </a:lnTo>
                <a:lnTo>
                  <a:pt x="2486" y="39"/>
                </a:lnTo>
                <a:lnTo>
                  <a:pt x="2486" y="39"/>
                </a:lnTo>
                <a:lnTo>
                  <a:pt x="2486" y="39"/>
                </a:lnTo>
                <a:lnTo>
                  <a:pt x="2487" y="39"/>
                </a:lnTo>
                <a:lnTo>
                  <a:pt x="2487" y="39"/>
                </a:lnTo>
                <a:lnTo>
                  <a:pt x="2487" y="39"/>
                </a:lnTo>
                <a:lnTo>
                  <a:pt x="2487" y="39"/>
                </a:lnTo>
                <a:lnTo>
                  <a:pt x="2487" y="39"/>
                </a:lnTo>
                <a:lnTo>
                  <a:pt x="2488" y="39"/>
                </a:lnTo>
                <a:lnTo>
                  <a:pt x="2488" y="39"/>
                </a:lnTo>
                <a:lnTo>
                  <a:pt x="2488" y="39"/>
                </a:lnTo>
                <a:lnTo>
                  <a:pt x="2488" y="39"/>
                </a:lnTo>
                <a:lnTo>
                  <a:pt x="2489" y="39"/>
                </a:lnTo>
                <a:lnTo>
                  <a:pt x="2489" y="39"/>
                </a:lnTo>
                <a:lnTo>
                  <a:pt x="2489" y="39"/>
                </a:lnTo>
                <a:lnTo>
                  <a:pt x="2489" y="39"/>
                </a:lnTo>
                <a:lnTo>
                  <a:pt x="2490" y="39"/>
                </a:lnTo>
                <a:lnTo>
                  <a:pt x="2490" y="39"/>
                </a:lnTo>
                <a:lnTo>
                  <a:pt x="2490" y="39"/>
                </a:lnTo>
                <a:lnTo>
                  <a:pt x="2490" y="39"/>
                </a:lnTo>
                <a:lnTo>
                  <a:pt x="2490" y="39"/>
                </a:lnTo>
                <a:lnTo>
                  <a:pt x="2491" y="39"/>
                </a:lnTo>
                <a:lnTo>
                  <a:pt x="2491" y="39"/>
                </a:lnTo>
                <a:lnTo>
                  <a:pt x="2491" y="39"/>
                </a:lnTo>
                <a:lnTo>
                  <a:pt x="2492" y="39"/>
                </a:lnTo>
                <a:lnTo>
                  <a:pt x="2492" y="39"/>
                </a:lnTo>
                <a:lnTo>
                  <a:pt x="2492" y="39"/>
                </a:lnTo>
                <a:lnTo>
                  <a:pt x="2492" y="39"/>
                </a:lnTo>
                <a:lnTo>
                  <a:pt x="2493" y="39"/>
                </a:lnTo>
                <a:lnTo>
                  <a:pt x="2493" y="39"/>
                </a:lnTo>
                <a:lnTo>
                  <a:pt x="2493" y="39"/>
                </a:lnTo>
                <a:lnTo>
                  <a:pt x="2493" y="39"/>
                </a:lnTo>
                <a:lnTo>
                  <a:pt x="2493" y="39"/>
                </a:lnTo>
                <a:lnTo>
                  <a:pt x="2494" y="39"/>
                </a:lnTo>
                <a:lnTo>
                  <a:pt x="2494" y="39"/>
                </a:lnTo>
                <a:lnTo>
                  <a:pt x="2494" y="39"/>
                </a:lnTo>
                <a:lnTo>
                  <a:pt x="2494" y="39"/>
                </a:lnTo>
                <a:lnTo>
                  <a:pt x="2495" y="39"/>
                </a:lnTo>
                <a:lnTo>
                  <a:pt x="2495" y="39"/>
                </a:lnTo>
                <a:lnTo>
                  <a:pt x="2495" y="39"/>
                </a:lnTo>
                <a:lnTo>
                  <a:pt x="2495" y="39"/>
                </a:lnTo>
                <a:lnTo>
                  <a:pt x="2496" y="39"/>
                </a:lnTo>
                <a:lnTo>
                  <a:pt x="2496" y="39"/>
                </a:lnTo>
                <a:lnTo>
                  <a:pt x="2496" y="39"/>
                </a:lnTo>
                <a:lnTo>
                  <a:pt x="2496" y="39"/>
                </a:lnTo>
                <a:lnTo>
                  <a:pt x="2496" y="39"/>
                </a:lnTo>
                <a:lnTo>
                  <a:pt x="2497" y="39"/>
                </a:lnTo>
                <a:lnTo>
                  <a:pt x="2497" y="39"/>
                </a:lnTo>
                <a:lnTo>
                  <a:pt x="2497" y="39"/>
                </a:lnTo>
                <a:lnTo>
                  <a:pt x="2497" y="39"/>
                </a:lnTo>
                <a:lnTo>
                  <a:pt x="2498" y="39"/>
                </a:lnTo>
                <a:lnTo>
                  <a:pt x="2498" y="39"/>
                </a:lnTo>
                <a:lnTo>
                  <a:pt x="2498" y="39"/>
                </a:lnTo>
                <a:lnTo>
                  <a:pt x="2498" y="39"/>
                </a:lnTo>
                <a:lnTo>
                  <a:pt x="2499" y="39"/>
                </a:lnTo>
                <a:lnTo>
                  <a:pt x="2499" y="39"/>
                </a:lnTo>
                <a:lnTo>
                  <a:pt x="2499" y="39"/>
                </a:lnTo>
                <a:lnTo>
                  <a:pt x="2500" y="39"/>
                </a:lnTo>
                <a:lnTo>
                  <a:pt x="2500" y="39"/>
                </a:lnTo>
                <a:lnTo>
                  <a:pt x="2500" y="39"/>
                </a:lnTo>
                <a:lnTo>
                  <a:pt x="2500" y="39"/>
                </a:lnTo>
                <a:lnTo>
                  <a:pt x="2500" y="39"/>
                </a:lnTo>
                <a:lnTo>
                  <a:pt x="2501" y="39"/>
                </a:lnTo>
                <a:lnTo>
                  <a:pt x="2501" y="39"/>
                </a:lnTo>
                <a:lnTo>
                  <a:pt x="2501" y="39"/>
                </a:lnTo>
                <a:lnTo>
                  <a:pt x="2501" y="39"/>
                </a:lnTo>
                <a:lnTo>
                  <a:pt x="2502" y="39"/>
                </a:lnTo>
                <a:lnTo>
                  <a:pt x="2502" y="39"/>
                </a:lnTo>
                <a:lnTo>
                  <a:pt x="2502" y="39"/>
                </a:lnTo>
                <a:lnTo>
                  <a:pt x="2502" y="39"/>
                </a:lnTo>
                <a:lnTo>
                  <a:pt x="2503" y="39"/>
                </a:lnTo>
                <a:lnTo>
                  <a:pt x="2503" y="39"/>
                </a:lnTo>
                <a:lnTo>
                  <a:pt x="2503" y="39"/>
                </a:lnTo>
                <a:lnTo>
                  <a:pt x="2503" y="39"/>
                </a:lnTo>
                <a:lnTo>
                  <a:pt x="2503" y="39"/>
                </a:lnTo>
                <a:lnTo>
                  <a:pt x="2504" y="39"/>
                </a:lnTo>
                <a:lnTo>
                  <a:pt x="2504" y="39"/>
                </a:lnTo>
                <a:lnTo>
                  <a:pt x="2504" y="39"/>
                </a:lnTo>
                <a:lnTo>
                  <a:pt x="2504" y="39"/>
                </a:lnTo>
                <a:lnTo>
                  <a:pt x="2505" y="39"/>
                </a:lnTo>
                <a:lnTo>
                  <a:pt x="2505" y="39"/>
                </a:lnTo>
                <a:lnTo>
                  <a:pt x="2505" y="39"/>
                </a:lnTo>
                <a:lnTo>
                  <a:pt x="2505" y="39"/>
                </a:lnTo>
                <a:lnTo>
                  <a:pt x="2506" y="39"/>
                </a:lnTo>
                <a:lnTo>
                  <a:pt x="2506" y="39"/>
                </a:lnTo>
                <a:lnTo>
                  <a:pt x="2506" y="39"/>
                </a:lnTo>
                <a:lnTo>
                  <a:pt x="2506" y="39"/>
                </a:lnTo>
                <a:lnTo>
                  <a:pt x="2506" y="39"/>
                </a:lnTo>
                <a:lnTo>
                  <a:pt x="2507" y="39"/>
                </a:lnTo>
                <a:lnTo>
                  <a:pt x="2507" y="39"/>
                </a:lnTo>
                <a:lnTo>
                  <a:pt x="2507" y="39"/>
                </a:lnTo>
                <a:lnTo>
                  <a:pt x="2508" y="39"/>
                </a:lnTo>
                <a:lnTo>
                  <a:pt x="2508" y="39"/>
                </a:lnTo>
                <a:lnTo>
                  <a:pt x="2508" y="39"/>
                </a:lnTo>
                <a:lnTo>
                  <a:pt x="2508" y="39"/>
                </a:lnTo>
                <a:lnTo>
                  <a:pt x="2509" y="39"/>
                </a:lnTo>
                <a:lnTo>
                  <a:pt x="2509" y="39"/>
                </a:lnTo>
                <a:lnTo>
                  <a:pt x="2509" y="39"/>
                </a:lnTo>
                <a:lnTo>
                  <a:pt x="2509" y="39"/>
                </a:lnTo>
                <a:lnTo>
                  <a:pt x="2509" y="39"/>
                </a:lnTo>
                <a:lnTo>
                  <a:pt x="2510" y="39"/>
                </a:lnTo>
                <a:lnTo>
                  <a:pt x="2510" y="39"/>
                </a:lnTo>
                <a:lnTo>
                  <a:pt x="2510" y="39"/>
                </a:lnTo>
                <a:lnTo>
                  <a:pt x="2510" y="39"/>
                </a:lnTo>
                <a:lnTo>
                  <a:pt x="2511" y="39"/>
                </a:lnTo>
                <a:lnTo>
                  <a:pt x="2511" y="39"/>
                </a:lnTo>
                <a:lnTo>
                  <a:pt x="2511" y="39"/>
                </a:lnTo>
                <a:lnTo>
                  <a:pt x="2511" y="39"/>
                </a:lnTo>
                <a:lnTo>
                  <a:pt x="2512" y="39"/>
                </a:lnTo>
                <a:lnTo>
                  <a:pt x="2512" y="39"/>
                </a:lnTo>
                <a:lnTo>
                  <a:pt x="2512" y="39"/>
                </a:lnTo>
                <a:lnTo>
                  <a:pt x="2512" y="39"/>
                </a:lnTo>
                <a:lnTo>
                  <a:pt x="2512" y="39"/>
                </a:lnTo>
                <a:lnTo>
                  <a:pt x="2513" y="39"/>
                </a:lnTo>
                <a:lnTo>
                  <a:pt x="2513" y="39"/>
                </a:lnTo>
                <a:lnTo>
                  <a:pt x="2513" y="39"/>
                </a:lnTo>
                <a:lnTo>
                  <a:pt x="2513" y="39"/>
                </a:lnTo>
                <a:lnTo>
                  <a:pt x="2514" y="39"/>
                </a:lnTo>
                <a:lnTo>
                  <a:pt x="2514" y="39"/>
                </a:lnTo>
                <a:lnTo>
                  <a:pt x="2514" y="39"/>
                </a:lnTo>
                <a:lnTo>
                  <a:pt x="2514" y="39"/>
                </a:lnTo>
                <a:lnTo>
                  <a:pt x="2515" y="39"/>
                </a:lnTo>
                <a:lnTo>
                  <a:pt x="2515" y="39"/>
                </a:lnTo>
                <a:lnTo>
                  <a:pt x="2515" y="39"/>
                </a:lnTo>
                <a:lnTo>
                  <a:pt x="2515" y="39"/>
                </a:lnTo>
                <a:lnTo>
                  <a:pt x="2516" y="39"/>
                </a:lnTo>
                <a:lnTo>
                  <a:pt x="2516" y="39"/>
                </a:lnTo>
                <a:lnTo>
                  <a:pt x="2516" y="39"/>
                </a:lnTo>
                <a:lnTo>
                  <a:pt x="2516" y="39"/>
                </a:lnTo>
                <a:lnTo>
                  <a:pt x="2517" y="39"/>
                </a:lnTo>
                <a:lnTo>
                  <a:pt x="2517" y="39"/>
                </a:lnTo>
                <a:lnTo>
                  <a:pt x="2517" y="39"/>
                </a:lnTo>
                <a:lnTo>
                  <a:pt x="2517" y="39"/>
                </a:lnTo>
                <a:lnTo>
                  <a:pt x="2518" y="39"/>
                </a:lnTo>
                <a:lnTo>
                  <a:pt x="2518" y="39"/>
                </a:lnTo>
                <a:lnTo>
                  <a:pt x="2518" y="39"/>
                </a:lnTo>
                <a:lnTo>
                  <a:pt x="2518" y="39"/>
                </a:lnTo>
                <a:lnTo>
                  <a:pt x="2518" y="39"/>
                </a:lnTo>
                <a:lnTo>
                  <a:pt x="2519" y="39"/>
                </a:lnTo>
                <a:lnTo>
                  <a:pt x="2519" y="39"/>
                </a:lnTo>
                <a:lnTo>
                  <a:pt x="2519" y="39"/>
                </a:lnTo>
                <a:lnTo>
                  <a:pt x="2519" y="39"/>
                </a:lnTo>
                <a:lnTo>
                  <a:pt x="2520" y="39"/>
                </a:lnTo>
                <a:lnTo>
                  <a:pt x="2520" y="39"/>
                </a:lnTo>
                <a:lnTo>
                  <a:pt x="2520" y="39"/>
                </a:lnTo>
                <a:lnTo>
                  <a:pt x="2520" y="39"/>
                </a:lnTo>
                <a:lnTo>
                  <a:pt x="2521" y="39"/>
                </a:lnTo>
                <a:lnTo>
                  <a:pt x="2521" y="39"/>
                </a:lnTo>
                <a:lnTo>
                  <a:pt x="2521" y="39"/>
                </a:lnTo>
                <a:lnTo>
                  <a:pt x="2521" y="39"/>
                </a:lnTo>
                <a:lnTo>
                  <a:pt x="2521" y="39"/>
                </a:lnTo>
                <a:lnTo>
                  <a:pt x="2522" y="39"/>
                </a:lnTo>
                <a:lnTo>
                  <a:pt x="2522" y="39"/>
                </a:lnTo>
                <a:lnTo>
                  <a:pt x="2522" y="39"/>
                </a:lnTo>
                <a:lnTo>
                  <a:pt x="2523" y="39"/>
                </a:lnTo>
                <a:lnTo>
                  <a:pt x="2523" y="39"/>
                </a:lnTo>
                <a:lnTo>
                  <a:pt x="2523" y="39"/>
                </a:lnTo>
                <a:lnTo>
                  <a:pt x="2523" y="39"/>
                </a:lnTo>
                <a:lnTo>
                  <a:pt x="2524" y="39"/>
                </a:lnTo>
                <a:lnTo>
                  <a:pt x="2524" y="39"/>
                </a:lnTo>
                <a:lnTo>
                  <a:pt x="2524" y="39"/>
                </a:lnTo>
                <a:lnTo>
                  <a:pt x="2524" y="39"/>
                </a:lnTo>
                <a:lnTo>
                  <a:pt x="2524" y="39"/>
                </a:lnTo>
                <a:lnTo>
                  <a:pt x="2525" y="39"/>
                </a:lnTo>
                <a:lnTo>
                  <a:pt x="2525" y="39"/>
                </a:lnTo>
                <a:lnTo>
                  <a:pt x="2525" y="39"/>
                </a:lnTo>
                <a:lnTo>
                  <a:pt x="2525" y="39"/>
                </a:lnTo>
                <a:lnTo>
                  <a:pt x="2526" y="39"/>
                </a:lnTo>
                <a:lnTo>
                  <a:pt x="2526" y="39"/>
                </a:lnTo>
                <a:lnTo>
                  <a:pt x="2526" y="39"/>
                </a:lnTo>
                <a:lnTo>
                  <a:pt x="2526" y="39"/>
                </a:lnTo>
                <a:lnTo>
                  <a:pt x="2527" y="39"/>
                </a:lnTo>
                <a:lnTo>
                  <a:pt x="2527" y="39"/>
                </a:lnTo>
                <a:lnTo>
                  <a:pt x="2527" y="39"/>
                </a:lnTo>
                <a:lnTo>
                  <a:pt x="2527" y="39"/>
                </a:lnTo>
                <a:lnTo>
                  <a:pt x="2527" y="39"/>
                </a:lnTo>
                <a:lnTo>
                  <a:pt x="2528" y="39"/>
                </a:lnTo>
                <a:lnTo>
                  <a:pt x="2528" y="39"/>
                </a:lnTo>
                <a:lnTo>
                  <a:pt x="2528" y="39"/>
                </a:lnTo>
                <a:lnTo>
                  <a:pt x="2528" y="39"/>
                </a:lnTo>
                <a:lnTo>
                  <a:pt x="2529" y="39"/>
                </a:lnTo>
                <a:lnTo>
                  <a:pt x="2529" y="39"/>
                </a:lnTo>
                <a:lnTo>
                  <a:pt x="2529" y="39"/>
                </a:lnTo>
                <a:lnTo>
                  <a:pt x="2529" y="39"/>
                </a:lnTo>
                <a:lnTo>
                  <a:pt x="2530" y="39"/>
                </a:lnTo>
                <a:lnTo>
                  <a:pt x="2530" y="39"/>
                </a:lnTo>
                <a:lnTo>
                  <a:pt x="2530" y="39"/>
                </a:lnTo>
                <a:lnTo>
                  <a:pt x="2530" y="39"/>
                </a:lnTo>
                <a:lnTo>
                  <a:pt x="2531" y="39"/>
                </a:lnTo>
                <a:lnTo>
                  <a:pt x="2531" y="39"/>
                </a:lnTo>
                <a:lnTo>
                  <a:pt x="2531" y="39"/>
                </a:lnTo>
                <a:lnTo>
                  <a:pt x="2531" y="39"/>
                </a:lnTo>
                <a:lnTo>
                  <a:pt x="2532" y="39"/>
                </a:lnTo>
                <a:lnTo>
                  <a:pt x="2532" y="39"/>
                </a:lnTo>
                <a:lnTo>
                  <a:pt x="2532" y="39"/>
                </a:lnTo>
                <a:lnTo>
                  <a:pt x="2532" y="39"/>
                </a:lnTo>
                <a:lnTo>
                  <a:pt x="2533" y="39"/>
                </a:lnTo>
                <a:lnTo>
                  <a:pt x="2533" y="39"/>
                </a:lnTo>
                <a:lnTo>
                  <a:pt x="2533" y="39"/>
                </a:lnTo>
                <a:lnTo>
                  <a:pt x="2533" y="39"/>
                </a:lnTo>
                <a:lnTo>
                  <a:pt x="2533" y="39"/>
                </a:lnTo>
                <a:lnTo>
                  <a:pt x="2534" y="39"/>
                </a:lnTo>
                <a:lnTo>
                  <a:pt x="2534" y="39"/>
                </a:lnTo>
                <a:lnTo>
                  <a:pt x="2534" y="39"/>
                </a:lnTo>
                <a:lnTo>
                  <a:pt x="2534" y="39"/>
                </a:lnTo>
                <a:lnTo>
                  <a:pt x="2535" y="39"/>
                </a:lnTo>
                <a:lnTo>
                  <a:pt x="2535" y="39"/>
                </a:lnTo>
                <a:lnTo>
                  <a:pt x="2535" y="39"/>
                </a:lnTo>
                <a:lnTo>
                  <a:pt x="2535" y="39"/>
                </a:lnTo>
                <a:lnTo>
                  <a:pt x="2536" y="39"/>
                </a:lnTo>
                <a:lnTo>
                  <a:pt x="2536" y="39"/>
                </a:lnTo>
                <a:lnTo>
                  <a:pt x="2536" y="39"/>
                </a:lnTo>
                <a:lnTo>
                  <a:pt x="2536" y="39"/>
                </a:lnTo>
                <a:lnTo>
                  <a:pt x="2536" y="39"/>
                </a:lnTo>
                <a:lnTo>
                  <a:pt x="2537" y="39"/>
                </a:lnTo>
                <a:lnTo>
                  <a:pt x="2537" y="39"/>
                </a:lnTo>
                <a:lnTo>
                  <a:pt x="2537" y="39"/>
                </a:lnTo>
                <a:lnTo>
                  <a:pt x="2537" y="39"/>
                </a:lnTo>
                <a:lnTo>
                  <a:pt x="2538" y="39"/>
                </a:lnTo>
                <a:lnTo>
                  <a:pt x="2538" y="39"/>
                </a:lnTo>
                <a:lnTo>
                  <a:pt x="2538" y="39"/>
                </a:lnTo>
                <a:lnTo>
                  <a:pt x="2539" y="39"/>
                </a:lnTo>
                <a:lnTo>
                  <a:pt x="2539" y="39"/>
                </a:lnTo>
                <a:lnTo>
                  <a:pt x="2539" y="39"/>
                </a:lnTo>
                <a:lnTo>
                  <a:pt x="2539" y="39"/>
                </a:lnTo>
                <a:lnTo>
                  <a:pt x="2539" y="39"/>
                </a:lnTo>
                <a:lnTo>
                  <a:pt x="2540" y="39"/>
                </a:lnTo>
                <a:lnTo>
                  <a:pt x="2540" y="39"/>
                </a:lnTo>
                <a:lnTo>
                  <a:pt x="2540" y="39"/>
                </a:lnTo>
                <a:lnTo>
                  <a:pt x="2540" y="39"/>
                </a:lnTo>
                <a:lnTo>
                  <a:pt x="2541" y="39"/>
                </a:lnTo>
                <a:lnTo>
                  <a:pt x="2541" y="39"/>
                </a:lnTo>
                <a:lnTo>
                  <a:pt x="2541" y="39"/>
                </a:lnTo>
                <a:lnTo>
                  <a:pt x="2541" y="39"/>
                </a:lnTo>
                <a:lnTo>
                  <a:pt x="2542" y="39"/>
                </a:lnTo>
                <a:lnTo>
                  <a:pt x="2542" y="39"/>
                </a:lnTo>
                <a:lnTo>
                  <a:pt x="2542" y="39"/>
                </a:lnTo>
                <a:lnTo>
                  <a:pt x="2542" y="39"/>
                </a:lnTo>
                <a:lnTo>
                  <a:pt x="2542" y="39"/>
                </a:lnTo>
                <a:lnTo>
                  <a:pt x="2543" y="39"/>
                </a:lnTo>
                <a:lnTo>
                  <a:pt x="2543" y="39"/>
                </a:lnTo>
                <a:lnTo>
                  <a:pt x="2543" y="39"/>
                </a:lnTo>
                <a:lnTo>
                  <a:pt x="2543" y="39"/>
                </a:lnTo>
                <a:lnTo>
                  <a:pt x="2544" y="39"/>
                </a:lnTo>
                <a:lnTo>
                  <a:pt x="2544" y="39"/>
                </a:lnTo>
                <a:lnTo>
                  <a:pt x="2544" y="39"/>
                </a:lnTo>
                <a:lnTo>
                  <a:pt x="2544" y="39"/>
                </a:lnTo>
                <a:lnTo>
                  <a:pt x="2545" y="39"/>
                </a:lnTo>
                <a:lnTo>
                  <a:pt x="2545" y="39"/>
                </a:lnTo>
                <a:lnTo>
                  <a:pt x="2545" y="39"/>
                </a:lnTo>
                <a:lnTo>
                  <a:pt x="2545" y="39"/>
                </a:lnTo>
                <a:lnTo>
                  <a:pt x="2545" y="39"/>
                </a:lnTo>
                <a:lnTo>
                  <a:pt x="2546" y="39"/>
                </a:lnTo>
                <a:lnTo>
                  <a:pt x="2546" y="39"/>
                </a:lnTo>
                <a:lnTo>
                  <a:pt x="2546" y="39"/>
                </a:lnTo>
                <a:lnTo>
                  <a:pt x="2547" y="39"/>
                </a:lnTo>
                <a:lnTo>
                  <a:pt x="2547" y="39"/>
                </a:lnTo>
                <a:lnTo>
                  <a:pt x="2547" y="39"/>
                </a:lnTo>
                <a:lnTo>
                  <a:pt x="2547" y="39"/>
                </a:lnTo>
                <a:lnTo>
                  <a:pt x="2548" y="39"/>
                </a:lnTo>
                <a:lnTo>
                  <a:pt x="2548" y="39"/>
                </a:lnTo>
                <a:lnTo>
                  <a:pt x="2548" y="39"/>
                </a:lnTo>
                <a:lnTo>
                  <a:pt x="2548" y="39"/>
                </a:lnTo>
                <a:lnTo>
                  <a:pt x="2549" y="39"/>
                </a:lnTo>
                <a:lnTo>
                  <a:pt x="2549" y="39"/>
                </a:lnTo>
                <a:lnTo>
                  <a:pt x="2549" y="39"/>
                </a:lnTo>
                <a:lnTo>
                  <a:pt x="2549" y="39"/>
                </a:lnTo>
                <a:lnTo>
                  <a:pt x="2549" y="39"/>
                </a:lnTo>
                <a:lnTo>
                  <a:pt x="2550" y="39"/>
                </a:lnTo>
                <a:lnTo>
                  <a:pt x="2550" y="39"/>
                </a:lnTo>
                <a:lnTo>
                  <a:pt x="2550" y="39"/>
                </a:lnTo>
                <a:lnTo>
                  <a:pt x="2550" y="39"/>
                </a:lnTo>
                <a:lnTo>
                  <a:pt x="2551" y="39"/>
                </a:lnTo>
                <a:lnTo>
                  <a:pt x="2551" y="39"/>
                </a:lnTo>
                <a:lnTo>
                  <a:pt x="2551" y="39"/>
                </a:lnTo>
                <a:lnTo>
                  <a:pt x="2551" y="39"/>
                </a:lnTo>
                <a:lnTo>
                  <a:pt x="2552" y="39"/>
                </a:lnTo>
                <a:lnTo>
                  <a:pt x="2552" y="39"/>
                </a:lnTo>
                <a:lnTo>
                  <a:pt x="2552" y="39"/>
                </a:lnTo>
                <a:lnTo>
                  <a:pt x="2552" y="39"/>
                </a:lnTo>
                <a:lnTo>
                  <a:pt x="2552" y="39"/>
                </a:lnTo>
                <a:lnTo>
                  <a:pt x="2553" y="39"/>
                </a:lnTo>
                <a:lnTo>
                  <a:pt x="2553" y="39"/>
                </a:lnTo>
                <a:lnTo>
                  <a:pt x="2553" y="39"/>
                </a:lnTo>
                <a:lnTo>
                  <a:pt x="2553" y="39"/>
                </a:lnTo>
                <a:lnTo>
                  <a:pt x="2554" y="39"/>
                </a:lnTo>
                <a:lnTo>
                  <a:pt x="2554" y="39"/>
                </a:lnTo>
                <a:lnTo>
                  <a:pt x="2554" y="39"/>
                </a:lnTo>
                <a:lnTo>
                  <a:pt x="2555" y="39"/>
                </a:lnTo>
                <a:lnTo>
                  <a:pt x="2555" y="39"/>
                </a:lnTo>
                <a:lnTo>
                  <a:pt x="2555" y="39"/>
                </a:lnTo>
                <a:lnTo>
                  <a:pt x="2555" y="39"/>
                </a:lnTo>
                <a:lnTo>
                  <a:pt x="2555" y="39"/>
                </a:lnTo>
                <a:lnTo>
                  <a:pt x="2556" y="39"/>
                </a:lnTo>
                <a:lnTo>
                  <a:pt x="2556" y="39"/>
                </a:lnTo>
                <a:lnTo>
                  <a:pt x="2556" y="39"/>
                </a:lnTo>
                <a:lnTo>
                  <a:pt x="2556" y="39"/>
                </a:lnTo>
                <a:lnTo>
                  <a:pt x="2557" y="39"/>
                </a:lnTo>
                <a:lnTo>
                  <a:pt x="2557" y="39"/>
                </a:lnTo>
                <a:lnTo>
                  <a:pt x="2557" y="39"/>
                </a:lnTo>
                <a:lnTo>
                  <a:pt x="2557" y="39"/>
                </a:lnTo>
                <a:lnTo>
                  <a:pt x="2558" y="39"/>
                </a:lnTo>
                <a:lnTo>
                  <a:pt x="2558" y="0"/>
                </a:lnTo>
                <a:lnTo>
                  <a:pt x="2558" y="0"/>
                </a:lnTo>
                <a:lnTo>
                  <a:pt x="2558" y="0"/>
                </a:lnTo>
                <a:lnTo>
                  <a:pt x="2558" y="39"/>
                </a:lnTo>
                <a:lnTo>
                  <a:pt x="2559" y="39"/>
                </a:lnTo>
                <a:lnTo>
                  <a:pt x="2559" y="39"/>
                </a:lnTo>
                <a:lnTo>
                  <a:pt x="2559" y="39"/>
                </a:lnTo>
                <a:lnTo>
                  <a:pt x="2559" y="39"/>
                </a:lnTo>
                <a:lnTo>
                  <a:pt x="2560" y="39"/>
                </a:lnTo>
                <a:lnTo>
                  <a:pt x="2560" y="39"/>
                </a:lnTo>
                <a:lnTo>
                  <a:pt x="2560" y="39"/>
                </a:lnTo>
                <a:lnTo>
                  <a:pt x="2560" y="39"/>
                </a:lnTo>
                <a:lnTo>
                  <a:pt x="2561" y="39"/>
                </a:lnTo>
                <a:lnTo>
                  <a:pt x="2561" y="39"/>
                </a:lnTo>
                <a:lnTo>
                  <a:pt x="2561" y="39"/>
                </a:lnTo>
                <a:lnTo>
                  <a:pt x="2561" y="39"/>
                </a:lnTo>
                <a:lnTo>
                  <a:pt x="2561" y="39"/>
                </a:lnTo>
                <a:lnTo>
                  <a:pt x="2562" y="39"/>
                </a:lnTo>
                <a:lnTo>
                  <a:pt x="2562" y="39"/>
                </a:lnTo>
                <a:lnTo>
                  <a:pt x="2562" y="39"/>
                </a:lnTo>
                <a:lnTo>
                  <a:pt x="2563" y="39"/>
                </a:lnTo>
                <a:lnTo>
                  <a:pt x="2563" y="39"/>
                </a:lnTo>
                <a:lnTo>
                  <a:pt x="2563" y="39"/>
                </a:lnTo>
                <a:lnTo>
                  <a:pt x="2563" y="39"/>
                </a:lnTo>
                <a:lnTo>
                  <a:pt x="2564" y="39"/>
                </a:lnTo>
                <a:lnTo>
                  <a:pt x="2564" y="39"/>
                </a:lnTo>
                <a:lnTo>
                  <a:pt x="2564" y="39"/>
                </a:lnTo>
                <a:lnTo>
                  <a:pt x="2564" y="39"/>
                </a:lnTo>
                <a:lnTo>
                  <a:pt x="2564" y="39"/>
                </a:lnTo>
                <a:lnTo>
                  <a:pt x="2565" y="39"/>
                </a:lnTo>
                <a:lnTo>
                  <a:pt x="2565" y="39"/>
                </a:lnTo>
                <a:lnTo>
                  <a:pt x="2565" y="39"/>
                </a:lnTo>
                <a:lnTo>
                  <a:pt x="2565" y="39"/>
                </a:lnTo>
                <a:lnTo>
                  <a:pt x="2566" y="39"/>
                </a:lnTo>
                <a:lnTo>
                  <a:pt x="2566" y="39"/>
                </a:lnTo>
                <a:lnTo>
                  <a:pt x="2566" y="39"/>
                </a:lnTo>
                <a:lnTo>
                  <a:pt x="2566" y="39"/>
                </a:lnTo>
                <a:lnTo>
                  <a:pt x="2567" y="39"/>
                </a:lnTo>
                <a:lnTo>
                  <a:pt x="2567" y="39"/>
                </a:lnTo>
                <a:lnTo>
                  <a:pt x="2567" y="39"/>
                </a:lnTo>
                <a:lnTo>
                  <a:pt x="2567" y="39"/>
                </a:lnTo>
                <a:lnTo>
                  <a:pt x="2567" y="39"/>
                </a:lnTo>
                <a:lnTo>
                  <a:pt x="2568" y="39"/>
                </a:lnTo>
                <a:lnTo>
                  <a:pt x="2568" y="39"/>
                </a:lnTo>
                <a:lnTo>
                  <a:pt x="2568" y="39"/>
                </a:lnTo>
                <a:lnTo>
                  <a:pt x="2568" y="39"/>
                </a:lnTo>
                <a:lnTo>
                  <a:pt x="2569" y="39"/>
                </a:lnTo>
                <a:lnTo>
                  <a:pt x="2569" y="39"/>
                </a:lnTo>
                <a:lnTo>
                  <a:pt x="2569" y="39"/>
                </a:lnTo>
                <a:lnTo>
                  <a:pt x="2570" y="39"/>
                </a:lnTo>
                <a:lnTo>
                  <a:pt x="2570" y="39"/>
                </a:lnTo>
                <a:lnTo>
                  <a:pt x="2570" y="39"/>
                </a:lnTo>
                <a:lnTo>
                  <a:pt x="2570" y="39"/>
                </a:lnTo>
                <a:lnTo>
                  <a:pt x="2570" y="39"/>
                </a:lnTo>
                <a:lnTo>
                  <a:pt x="2571" y="39"/>
                </a:lnTo>
                <a:lnTo>
                  <a:pt x="2571" y="39"/>
                </a:lnTo>
                <a:lnTo>
                  <a:pt x="2571" y="39"/>
                </a:lnTo>
                <a:lnTo>
                  <a:pt x="2571" y="39"/>
                </a:lnTo>
                <a:lnTo>
                  <a:pt x="2572" y="39"/>
                </a:lnTo>
                <a:lnTo>
                  <a:pt x="2572" y="39"/>
                </a:lnTo>
                <a:lnTo>
                  <a:pt x="2572" y="39"/>
                </a:lnTo>
                <a:lnTo>
                  <a:pt x="2572" y="39"/>
                </a:lnTo>
                <a:lnTo>
                  <a:pt x="2573" y="39"/>
                </a:lnTo>
                <a:lnTo>
                  <a:pt x="2573" y="39"/>
                </a:lnTo>
                <a:lnTo>
                  <a:pt x="2573" y="39"/>
                </a:lnTo>
                <a:lnTo>
                  <a:pt x="2573" y="39"/>
                </a:lnTo>
                <a:lnTo>
                  <a:pt x="2573" y="39"/>
                </a:lnTo>
                <a:lnTo>
                  <a:pt x="2574" y="39"/>
                </a:lnTo>
                <a:lnTo>
                  <a:pt x="2574" y="39"/>
                </a:lnTo>
                <a:lnTo>
                  <a:pt x="2574" y="39"/>
                </a:lnTo>
                <a:lnTo>
                  <a:pt x="2574" y="39"/>
                </a:lnTo>
                <a:lnTo>
                  <a:pt x="2575" y="39"/>
                </a:lnTo>
                <a:lnTo>
                  <a:pt x="2575" y="39"/>
                </a:lnTo>
                <a:lnTo>
                  <a:pt x="2575" y="39"/>
                </a:lnTo>
                <a:lnTo>
                  <a:pt x="2575" y="39"/>
                </a:lnTo>
                <a:lnTo>
                  <a:pt x="2576" y="39"/>
                </a:lnTo>
                <a:lnTo>
                  <a:pt x="2576" y="39"/>
                </a:lnTo>
                <a:lnTo>
                  <a:pt x="2576" y="39"/>
                </a:lnTo>
                <a:lnTo>
                  <a:pt x="2576" y="39"/>
                </a:lnTo>
                <a:lnTo>
                  <a:pt x="2576" y="39"/>
                </a:lnTo>
                <a:lnTo>
                  <a:pt x="2577" y="39"/>
                </a:lnTo>
                <a:lnTo>
                  <a:pt x="2577" y="39"/>
                </a:lnTo>
                <a:lnTo>
                  <a:pt x="2577" y="39"/>
                </a:lnTo>
                <a:lnTo>
                  <a:pt x="2578" y="39"/>
                </a:lnTo>
                <a:lnTo>
                  <a:pt x="2578" y="39"/>
                </a:lnTo>
                <a:lnTo>
                  <a:pt x="2578" y="39"/>
                </a:lnTo>
                <a:lnTo>
                  <a:pt x="2578" y="39"/>
                </a:lnTo>
                <a:lnTo>
                  <a:pt x="2579" y="39"/>
                </a:lnTo>
                <a:lnTo>
                  <a:pt x="2579" y="39"/>
                </a:lnTo>
                <a:lnTo>
                  <a:pt x="2579" y="39"/>
                </a:lnTo>
                <a:lnTo>
                  <a:pt x="2579" y="39"/>
                </a:lnTo>
                <a:lnTo>
                  <a:pt x="2579" y="39"/>
                </a:lnTo>
                <a:lnTo>
                  <a:pt x="2580" y="39"/>
                </a:lnTo>
                <a:lnTo>
                  <a:pt x="2580" y="39"/>
                </a:lnTo>
                <a:lnTo>
                  <a:pt x="2580" y="39"/>
                </a:lnTo>
                <a:lnTo>
                  <a:pt x="2580" y="39"/>
                </a:lnTo>
                <a:lnTo>
                  <a:pt x="2581" y="39"/>
                </a:lnTo>
                <a:lnTo>
                  <a:pt x="2581" y="39"/>
                </a:lnTo>
                <a:lnTo>
                  <a:pt x="2581" y="39"/>
                </a:lnTo>
                <a:lnTo>
                  <a:pt x="2581" y="39"/>
                </a:lnTo>
                <a:lnTo>
                  <a:pt x="2582" y="39"/>
                </a:lnTo>
                <a:lnTo>
                  <a:pt x="2582" y="39"/>
                </a:lnTo>
                <a:lnTo>
                  <a:pt x="2582" y="39"/>
                </a:lnTo>
                <a:lnTo>
                  <a:pt x="2582" y="39"/>
                </a:lnTo>
                <a:lnTo>
                  <a:pt x="2582" y="39"/>
                </a:lnTo>
                <a:lnTo>
                  <a:pt x="2583" y="39"/>
                </a:lnTo>
                <a:lnTo>
                  <a:pt x="2583" y="39"/>
                </a:lnTo>
                <a:lnTo>
                  <a:pt x="2583" y="39"/>
                </a:lnTo>
                <a:lnTo>
                  <a:pt x="2583" y="39"/>
                </a:lnTo>
                <a:lnTo>
                  <a:pt x="2584" y="39"/>
                </a:lnTo>
                <a:lnTo>
                  <a:pt x="2584" y="39"/>
                </a:lnTo>
                <a:lnTo>
                  <a:pt x="2584" y="39"/>
                </a:lnTo>
                <a:lnTo>
                  <a:pt x="2584" y="39"/>
                </a:lnTo>
                <a:lnTo>
                  <a:pt x="2585" y="39"/>
                </a:lnTo>
                <a:lnTo>
                  <a:pt x="2585" y="39"/>
                </a:lnTo>
                <a:lnTo>
                  <a:pt x="2585" y="39"/>
                </a:lnTo>
                <a:lnTo>
                  <a:pt x="2585" y="39"/>
                </a:lnTo>
                <a:lnTo>
                  <a:pt x="2586" y="39"/>
                </a:lnTo>
                <a:lnTo>
                  <a:pt x="2586" y="39"/>
                </a:lnTo>
                <a:lnTo>
                  <a:pt x="2586" y="39"/>
                </a:lnTo>
                <a:lnTo>
                  <a:pt x="2586" y="39"/>
                </a:lnTo>
                <a:lnTo>
                  <a:pt x="2587" y="39"/>
                </a:lnTo>
                <a:lnTo>
                  <a:pt x="2587" y="39"/>
                </a:lnTo>
                <a:lnTo>
                  <a:pt x="2587" y="39"/>
                </a:lnTo>
                <a:lnTo>
                  <a:pt x="2587" y="39"/>
                </a:lnTo>
                <a:lnTo>
                  <a:pt x="2588" y="39"/>
                </a:lnTo>
                <a:lnTo>
                  <a:pt x="2588" y="39"/>
                </a:lnTo>
                <a:lnTo>
                  <a:pt x="2588" y="39"/>
                </a:lnTo>
                <a:lnTo>
                  <a:pt x="2588" y="39"/>
                </a:lnTo>
                <a:lnTo>
                  <a:pt x="2588" y="39"/>
                </a:lnTo>
                <a:lnTo>
                  <a:pt x="2589" y="39"/>
                </a:lnTo>
                <a:lnTo>
                  <a:pt x="2589" y="39"/>
                </a:lnTo>
                <a:lnTo>
                  <a:pt x="2589" y="39"/>
                </a:lnTo>
                <a:lnTo>
                  <a:pt x="2589" y="39"/>
                </a:lnTo>
                <a:lnTo>
                  <a:pt x="2590" y="39"/>
                </a:lnTo>
                <a:lnTo>
                  <a:pt x="2590" y="39"/>
                </a:lnTo>
                <a:lnTo>
                  <a:pt x="2590" y="39"/>
                </a:lnTo>
                <a:lnTo>
                  <a:pt x="2590" y="39"/>
                </a:lnTo>
                <a:lnTo>
                  <a:pt x="2591" y="39"/>
                </a:lnTo>
                <a:lnTo>
                  <a:pt x="2591" y="39"/>
                </a:lnTo>
                <a:lnTo>
                  <a:pt x="2591" y="39"/>
                </a:lnTo>
                <a:lnTo>
                  <a:pt x="2591" y="39"/>
                </a:lnTo>
                <a:lnTo>
                  <a:pt x="2591" y="39"/>
                </a:lnTo>
                <a:lnTo>
                  <a:pt x="2592" y="39"/>
                </a:lnTo>
                <a:lnTo>
                  <a:pt x="2592" y="39"/>
                </a:lnTo>
                <a:lnTo>
                  <a:pt x="2592" y="39"/>
                </a:lnTo>
                <a:lnTo>
                  <a:pt x="2592" y="39"/>
                </a:lnTo>
                <a:lnTo>
                  <a:pt x="2593" y="39"/>
                </a:lnTo>
                <a:lnTo>
                  <a:pt x="2593" y="39"/>
                </a:lnTo>
                <a:lnTo>
                  <a:pt x="2593" y="39"/>
                </a:lnTo>
                <a:lnTo>
                  <a:pt x="2594" y="39"/>
                </a:lnTo>
                <a:lnTo>
                  <a:pt x="2594" y="39"/>
                </a:lnTo>
                <a:lnTo>
                  <a:pt x="2594" y="39"/>
                </a:lnTo>
                <a:lnTo>
                  <a:pt x="2594" y="39"/>
                </a:lnTo>
                <a:lnTo>
                  <a:pt x="2595" y="39"/>
                </a:lnTo>
                <a:lnTo>
                  <a:pt x="2595" y="39"/>
                </a:lnTo>
                <a:lnTo>
                  <a:pt x="2595" y="39"/>
                </a:lnTo>
                <a:lnTo>
                  <a:pt x="2595" y="39"/>
                </a:lnTo>
                <a:lnTo>
                  <a:pt x="2595" y="39"/>
                </a:lnTo>
                <a:lnTo>
                  <a:pt x="2596" y="39"/>
                </a:lnTo>
                <a:lnTo>
                  <a:pt x="2596" y="39"/>
                </a:lnTo>
                <a:lnTo>
                  <a:pt x="2596" y="39"/>
                </a:lnTo>
                <a:lnTo>
                  <a:pt x="2596" y="39"/>
                </a:lnTo>
                <a:lnTo>
                  <a:pt x="2597" y="39"/>
                </a:lnTo>
                <a:lnTo>
                  <a:pt x="2597" y="39"/>
                </a:lnTo>
                <a:lnTo>
                  <a:pt x="2597" y="39"/>
                </a:lnTo>
                <a:lnTo>
                  <a:pt x="2597" y="39"/>
                </a:lnTo>
                <a:lnTo>
                  <a:pt x="2597" y="39"/>
                </a:lnTo>
                <a:lnTo>
                  <a:pt x="2598" y="39"/>
                </a:lnTo>
                <a:lnTo>
                  <a:pt x="2598" y="39"/>
                </a:lnTo>
                <a:lnTo>
                  <a:pt x="2598" y="39"/>
                </a:lnTo>
                <a:lnTo>
                  <a:pt x="2598" y="39"/>
                </a:lnTo>
                <a:lnTo>
                  <a:pt x="2599" y="39"/>
                </a:lnTo>
                <a:lnTo>
                  <a:pt x="2599" y="39"/>
                </a:lnTo>
                <a:lnTo>
                  <a:pt x="2599" y="39"/>
                </a:lnTo>
                <a:lnTo>
                  <a:pt x="2599" y="39"/>
                </a:lnTo>
                <a:lnTo>
                  <a:pt x="2600" y="39"/>
                </a:lnTo>
                <a:lnTo>
                  <a:pt x="2600" y="39"/>
                </a:lnTo>
                <a:lnTo>
                  <a:pt x="2600" y="39"/>
                </a:lnTo>
                <a:lnTo>
                  <a:pt x="2600" y="39"/>
                </a:lnTo>
                <a:lnTo>
                  <a:pt x="2600" y="39"/>
                </a:lnTo>
                <a:lnTo>
                  <a:pt x="2601" y="39"/>
                </a:lnTo>
                <a:lnTo>
                  <a:pt x="2601" y="39"/>
                </a:lnTo>
                <a:lnTo>
                  <a:pt x="2601" y="39"/>
                </a:lnTo>
                <a:lnTo>
                  <a:pt x="2602" y="39"/>
                </a:lnTo>
                <a:lnTo>
                  <a:pt x="2602" y="39"/>
                </a:lnTo>
                <a:lnTo>
                  <a:pt x="2602" y="39"/>
                </a:lnTo>
                <a:lnTo>
                  <a:pt x="2602" y="39"/>
                </a:lnTo>
                <a:lnTo>
                  <a:pt x="2603" y="39"/>
                </a:lnTo>
                <a:lnTo>
                  <a:pt x="2603" y="39"/>
                </a:lnTo>
                <a:lnTo>
                  <a:pt x="2603" y="39"/>
                </a:lnTo>
                <a:lnTo>
                  <a:pt x="2603" y="39"/>
                </a:lnTo>
                <a:lnTo>
                  <a:pt x="2604" y="39"/>
                </a:lnTo>
                <a:lnTo>
                  <a:pt x="2604" y="39"/>
                </a:lnTo>
                <a:lnTo>
                  <a:pt x="2604" y="39"/>
                </a:lnTo>
                <a:lnTo>
                  <a:pt x="2604" y="39"/>
                </a:lnTo>
                <a:lnTo>
                  <a:pt x="2604" y="39"/>
                </a:lnTo>
                <a:lnTo>
                  <a:pt x="2605" y="39"/>
                </a:lnTo>
                <a:lnTo>
                  <a:pt x="2605" y="39"/>
                </a:lnTo>
                <a:lnTo>
                  <a:pt x="2605" y="39"/>
                </a:lnTo>
                <a:lnTo>
                  <a:pt x="2605" y="39"/>
                </a:lnTo>
                <a:lnTo>
                  <a:pt x="2606" y="39"/>
                </a:lnTo>
                <a:lnTo>
                  <a:pt x="2606" y="39"/>
                </a:lnTo>
                <a:lnTo>
                  <a:pt x="2606" y="39"/>
                </a:lnTo>
                <a:lnTo>
                  <a:pt x="2606" y="39"/>
                </a:lnTo>
                <a:lnTo>
                  <a:pt x="2607" y="39"/>
                </a:lnTo>
                <a:lnTo>
                  <a:pt x="2607" y="39"/>
                </a:lnTo>
                <a:lnTo>
                  <a:pt x="2607" y="39"/>
                </a:lnTo>
                <a:lnTo>
                  <a:pt x="2607" y="39"/>
                </a:lnTo>
                <a:lnTo>
                  <a:pt x="2607" y="39"/>
                </a:lnTo>
                <a:lnTo>
                  <a:pt x="2608" y="39"/>
                </a:lnTo>
                <a:lnTo>
                  <a:pt x="2608" y="39"/>
                </a:lnTo>
                <a:lnTo>
                  <a:pt x="2608" y="39"/>
                </a:lnTo>
                <a:lnTo>
                  <a:pt x="2609" y="39"/>
                </a:lnTo>
                <a:lnTo>
                  <a:pt x="2609" y="39"/>
                </a:lnTo>
                <a:lnTo>
                  <a:pt x="2609" y="39"/>
                </a:lnTo>
                <a:lnTo>
                  <a:pt x="2609" y="39"/>
                </a:lnTo>
                <a:lnTo>
                  <a:pt x="2610" y="39"/>
                </a:lnTo>
                <a:lnTo>
                  <a:pt x="2610" y="39"/>
                </a:lnTo>
                <a:lnTo>
                  <a:pt x="2610" y="39"/>
                </a:lnTo>
                <a:lnTo>
                  <a:pt x="2610" y="39"/>
                </a:lnTo>
                <a:lnTo>
                  <a:pt x="2610" y="39"/>
                </a:lnTo>
                <a:lnTo>
                  <a:pt x="2611" y="39"/>
                </a:lnTo>
                <a:lnTo>
                  <a:pt x="2611" y="39"/>
                </a:lnTo>
                <a:lnTo>
                  <a:pt x="2611" y="39"/>
                </a:lnTo>
                <a:lnTo>
                  <a:pt x="2611" y="39"/>
                </a:lnTo>
                <a:lnTo>
                  <a:pt x="2612" y="39"/>
                </a:lnTo>
                <a:lnTo>
                  <a:pt x="2612" y="39"/>
                </a:lnTo>
                <a:lnTo>
                  <a:pt x="2612" y="39"/>
                </a:lnTo>
                <a:lnTo>
                  <a:pt x="2612" y="39"/>
                </a:lnTo>
                <a:lnTo>
                  <a:pt x="2613" y="39"/>
                </a:lnTo>
                <a:lnTo>
                  <a:pt x="2613" y="39"/>
                </a:lnTo>
                <a:lnTo>
                  <a:pt x="2613" y="39"/>
                </a:lnTo>
                <a:lnTo>
                  <a:pt x="2613" y="39"/>
                </a:lnTo>
                <a:lnTo>
                  <a:pt x="2613" y="39"/>
                </a:lnTo>
                <a:lnTo>
                  <a:pt x="2614" y="39"/>
                </a:lnTo>
                <a:lnTo>
                  <a:pt x="2614" y="39"/>
                </a:lnTo>
                <a:lnTo>
                  <a:pt x="2614" y="39"/>
                </a:lnTo>
                <a:lnTo>
                  <a:pt x="2614" y="39"/>
                </a:lnTo>
                <a:lnTo>
                  <a:pt x="2615" y="39"/>
                </a:lnTo>
                <a:lnTo>
                  <a:pt x="2615" y="39"/>
                </a:lnTo>
                <a:lnTo>
                  <a:pt x="2615" y="39"/>
                </a:lnTo>
                <a:lnTo>
                  <a:pt x="2615" y="39"/>
                </a:lnTo>
                <a:lnTo>
                  <a:pt x="2616" y="39"/>
                </a:lnTo>
                <a:lnTo>
                  <a:pt x="2616" y="39"/>
                </a:lnTo>
                <a:lnTo>
                  <a:pt x="2616" y="39"/>
                </a:lnTo>
                <a:lnTo>
                  <a:pt x="2616" y="39"/>
                </a:lnTo>
                <a:lnTo>
                  <a:pt x="2617" y="39"/>
                </a:lnTo>
                <a:lnTo>
                  <a:pt x="2617" y="39"/>
                </a:lnTo>
                <a:lnTo>
                  <a:pt x="2617" y="39"/>
                </a:lnTo>
                <a:lnTo>
                  <a:pt x="2617" y="39"/>
                </a:lnTo>
                <a:lnTo>
                  <a:pt x="2618" y="39"/>
                </a:lnTo>
                <a:lnTo>
                  <a:pt x="2618" y="39"/>
                </a:lnTo>
                <a:lnTo>
                  <a:pt x="2618" y="39"/>
                </a:lnTo>
                <a:lnTo>
                  <a:pt x="2618" y="39"/>
                </a:lnTo>
                <a:lnTo>
                  <a:pt x="2619" y="39"/>
                </a:lnTo>
                <a:lnTo>
                  <a:pt x="2619" y="39"/>
                </a:lnTo>
                <a:lnTo>
                  <a:pt x="2619" y="39"/>
                </a:lnTo>
                <a:lnTo>
                  <a:pt x="2619" y="39"/>
                </a:lnTo>
                <a:lnTo>
                  <a:pt x="2619" y="39"/>
                </a:lnTo>
                <a:lnTo>
                  <a:pt x="2620" y="39"/>
                </a:lnTo>
                <a:lnTo>
                  <a:pt x="2620" y="39"/>
                </a:lnTo>
                <a:lnTo>
                  <a:pt x="2620" y="39"/>
                </a:lnTo>
                <a:lnTo>
                  <a:pt x="2620" y="39"/>
                </a:lnTo>
                <a:lnTo>
                  <a:pt x="2621" y="39"/>
                </a:lnTo>
                <a:lnTo>
                  <a:pt x="2621" y="39"/>
                </a:lnTo>
                <a:lnTo>
                  <a:pt x="2621" y="39"/>
                </a:lnTo>
                <a:lnTo>
                  <a:pt x="2621" y="39"/>
                </a:lnTo>
                <a:lnTo>
                  <a:pt x="2622" y="39"/>
                </a:lnTo>
                <a:lnTo>
                  <a:pt x="2622" y="39"/>
                </a:lnTo>
                <a:lnTo>
                  <a:pt x="2622" y="39"/>
                </a:lnTo>
                <a:lnTo>
                  <a:pt x="2622" y="39"/>
                </a:lnTo>
                <a:lnTo>
                  <a:pt x="2622" y="39"/>
                </a:lnTo>
                <a:lnTo>
                  <a:pt x="2623" y="39"/>
                </a:lnTo>
                <a:lnTo>
                  <a:pt x="2623" y="39"/>
                </a:lnTo>
                <a:lnTo>
                  <a:pt x="2623" y="39"/>
                </a:lnTo>
                <a:lnTo>
                  <a:pt x="2623" y="39"/>
                </a:lnTo>
                <a:lnTo>
                  <a:pt x="2624" y="39"/>
                </a:lnTo>
                <a:lnTo>
                  <a:pt x="2624" y="39"/>
                </a:lnTo>
                <a:lnTo>
                  <a:pt x="2624" y="39"/>
                </a:lnTo>
                <a:lnTo>
                  <a:pt x="2625" y="39"/>
                </a:lnTo>
                <a:lnTo>
                  <a:pt x="2625" y="39"/>
                </a:lnTo>
                <a:lnTo>
                  <a:pt x="2625" y="39"/>
                </a:lnTo>
                <a:lnTo>
                  <a:pt x="2625" y="39"/>
                </a:lnTo>
                <a:lnTo>
                  <a:pt x="2625" y="39"/>
                </a:lnTo>
                <a:lnTo>
                  <a:pt x="2626" y="39"/>
                </a:lnTo>
                <a:lnTo>
                  <a:pt x="2626" y="39"/>
                </a:lnTo>
                <a:lnTo>
                  <a:pt x="2626" y="39"/>
                </a:lnTo>
                <a:lnTo>
                  <a:pt x="2626" y="39"/>
                </a:lnTo>
                <a:lnTo>
                  <a:pt x="2627" y="39"/>
                </a:lnTo>
                <a:lnTo>
                  <a:pt x="2627" y="39"/>
                </a:lnTo>
                <a:lnTo>
                  <a:pt x="2627" y="39"/>
                </a:lnTo>
                <a:lnTo>
                  <a:pt x="2627" y="39"/>
                </a:lnTo>
                <a:lnTo>
                  <a:pt x="2628" y="39"/>
                </a:lnTo>
                <a:lnTo>
                  <a:pt x="2628" y="39"/>
                </a:lnTo>
                <a:lnTo>
                  <a:pt x="2628" y="39"/>
                </a:lnTo>
                <a:lnTo>
                  <a:pt x="2628" y="39"/>
                </a:lnTo>
                <a:lnTo>
                  <a:pt x="2628" y="39"/>
                </a:lnTo>
                <a:lnTo>
                  <a:pt x="2629" y="39"/>
                </a:lnTo>
                <a:lnTo>
                  <a:pt x="2629" y="39"/>
                </a:lnTo>
                <a:lnTo>
                  <a:pt x="2629" y="39"/>
                </a:lnTo>
                <a:lnTo>
                  <a:pt x="2629" y="39"/>
                </a:lnTo>
                <a:lnTo>
                  <a:pt x="2630" y="39"/>
                </a:lnTo>
                <a:lnTo>
                  <a:pt x="2630" y="39"/>
                </a:lnTo>
                <a:lnTo>
                  <a:pt x="2630" y="39"/>
                </a:lnTo>
                <a:lnTo>
                  <a:pt x="2630" y="39"/>
                </a:lnTo>
                <a:lnTo>
                  <a:pt x="2631" y="39"/>
                </a:lnTo>
                <a:lnTo>
                  <a:pt x="2631" y="39"/>
                </a:lnTo>
                <a:lnTo>
                  <a:pt x="2631" y="39"/>
                </a:lnTo>
                <a:lnTo>
                  <a:pt x="2631" y="39"/>
                </a:lnTo>
                <a:lnTo>
                  <a:pt x="2631" y="39"/>
                </a:lnTo>
                <a:lnTo>
                  <a:pt x="2632" y="39"/>
                </a:lnTo>
                <a:lnTo>
                  <a:pt x="2632" y="39"/>
                </a:lnTo>
                <a:lnTo>
                  <a:pt x="2632" y="39"/>
                </a:lnTo>
                <a:lnTo>
                  <a:pt x="2633" y="39"/>
                </a:lnTo>
                <a:lnTo>
                  <a:pt x="2633" y="39"/>
                </a:lnTo>
                <a:lnTo>
                  <a:pt x="2633" y="39"/>
                </a:lnTo>
                <a:lnTo>
                  <a:pt x="2633" y="39"/>
                </a:lnTo>
                <a:lnTo>
                  <a:pt x="2634" y="39"/>
                </a:lnTo>
                <a:lnTo>
                  <a:pt x="2634" y="39"/>
                </a:lnTo>
                <a:lnTo>
                  <a:pt x="2634" y="39"/>
                </a:lnTo>
                <a:lnTo>
                  <a:pt x="2634" y="39"/>
                </a:lnTo>
                <a:lnTo>
                  <a:pt x="2634" y="39"/>
                </a:lnTo>
                <a:lnTo>
                  <a:pt x="2635" y="39"/>
                </a:lnTo>
                <a:lnTo>
                  <a:pt x="2635" y="39"/>
                </a:lnTo>
                <a:lnTo>
                  <a:pt x="2635" y="39"/>
                </a:lnTo>
                <a:lnTo>
                  <a:pt x="2635" y="39"/>
                </a:lnTo>
                <a:lnTo>
                  <a:pt x="2636" y="39"/>
                </a:lnTo>
                <a:lnTo>
                  <a:pt x="2636" y="39"/>
                </a:lnTo>
                <a:lnTo>
                  <a:pt x="2636" y="39"/>
                </a:lnTo>
                <a:lnTo>
                  <a:pt x="2636" y="39"/>
                </a:lnTo>
                <a:lnTo>
                  <a:pt x="2637" y="39"/>
                </a:lnTo>
                <a:lnTo>
                  <a:pt x="2637" y="39"/>
                </a:lnTo>
                <a:lnTo>
                  <a:pt x="2637" y="39"/>
                </a:lnTo>
                <a:lnTo>
                  <a:pt x="2637" y="39"/>
                </a:lnTo>
                <a:lnTo>
                  <a:pt x="2637" y="39"/>
                </a:lnTo>
                <a:lnTo>
                  <a:pt x="2638" y="39"/>
                </a:lnTo>
                <a:lnTo>
                  <a:pt x="2638" y="39"/>
                </a:lnTo>
                <a:lnTo>
                  <a:pt x="2638" y="39"/>
                </a:lnTo>
                <a:lnTo>
                  <a:pt x="2638" y="39"/>
                </a:lnTo>
                <a:lnTo>
                  <a:pt x="2639" y="39"/>
                </a:lnTo>
                <a:lnTo>
                  <a:pt x="2639" y="39"/>
                </a:lnTo>
                <a:lnTo>
                  <a:pt x="2639" y="39"/>
                </a:lnTo>
                <a:lnTo>
                  <a:pt x="2639" y="39"/>
                </a:lnTo>
                <a:lnTo>
                  <a:pt x="2640" y="39"/>
                </a:lnTo>
                <a:lnTo>
                  <a:pt x="2640" y="39"/>
                </a:lnTo>
                <a:lnTo>
                  <a:pt x="2640" y="39"/>
                </a:lnTo>
                <a:lnTo>
                  <a:pt x="2640" y="39"/>
                </a:lnTo>
                <a:lnTo>
                  <a:pt x="2641" y="39"/>
                </a:lnTo>
                <a:lnTo>
                  <a:pt x="2641" y="39"/>
                </a:lnTo>
                <a:lnTo>
                  <a:pt x="2641" y="39"/>
                </a:lnTo>
                <a:lnTo>
                  <a:pt x="2641" y="39"/>
                </a:lnTo>
                <a:lnTo>
                  <a:pt x="2642" y="39"/>
                </a:lnTo>
                <a:lnTo>
                  <a:pt x="2642" y="39"/>
                </a:lnTo>
                <a:lnTo>
                  <a:pt x="2642" y="39"/>
                </a:lnTo>
                <a:lnTo>
                  <a:pt x="2642" y="39"/>
                </a:lnTo>
                <a:lnTo>
                  <a:pt x="2643" y="39"/>
                </a:lnTo>
                <a:lnTo>
                  <a:pt x="2643" y="39"/>
                </a:lnTo>
                <a:lnTo>
                  <a:pt x="2643" y="39"/>
                </a:lnTo>
                <a:lnTo>
                  <a:pt x="2643" y="39"/>
                </a:lnTo>
                <a:lnTo>
                  <a:pt x="2643" y="39"/>
                </a:lnTo>
                <a:lnTo>
                  <a:pt x="2644" y="39"/>
                </a:lnTo>
                <a:lnTo>
                  <a:pt x="2644" y="39"/>
                </a:lnTo>
                <a:lnTo>
                  <a:pt x="2644" y="39"/>
                </a:lnTo>
                <a:lnTo>
                  <a:pt x="2644" y="39"/>
                </a:lnTo>
                <a:lnTo>
                  <a:pt x="2645" y="39"/>
                </a:lnTo>
                <a:lnTo>
                  <a:pt x="2645" y="39"/>
                </a:lnTo>
                <a:lnTo>
                  <a:pt x="2645" y="39"/>
                </a:lnTo>
                <a:lnTo>
                  <a:pt x="2645" y="39"/>
                </a:lnTo>
                <a:lnTo>
                  <a:pt x="2646" y="39"/>
                </a:lnTo>
                <a:lnTo>
                  <a:pt x="2646" y="39"/>
                </a:lnTo>
                <a:lnTo>
                  <a:pt x="2646" y="39"/>
                </a:lnTo>
                <a:lnTo>
                  <a:pt x="2646" y="39"/>
                </a:lnTo>
                <a:lnTo>
                  <a:pt x="2646" y="39"/>
                </a:lnTo>
                <a:lnTo>
                  <a:pt x="2647" y="39"/>
                </a:lnTo>
                <a:lnTo>
                  <a:pt x="2647" y="39"/>
                </a:lnTo>
                <a:lnTo>
                  <a:pt x="2647" y="39"/>
                </a:lnTo>
                <a:lnTo>
                  <a:pt x="2648" y="39"/>
                </a:lnTo>
                <a:lnTo>
                  <a:pt x="2648" y="39"/>
                </a:lnTo>
                <a:lnTo>
                  <a:pt x="2648" y="39"/>
                </a:lnTo>
                <a:lnTo>
                  <a:pt x="2648" y="39"/>
                </a:lnTo>
                <a:lnTo>
                  <a:pt x="2649" y="39"/>
                </a:lnTo>
                <a:lnTo>
                  <a:pt x="2649" y="39"/>
                </a:lnTo>
                <a:lnTo>
                  <a:pt x="2649" y="39"/>
                </a:lnTo>
                <a:lnTo>
                  <a:pt x="2649" y="39"/>
                </a:lnTo>
                <a:lnTo>
                  <a:pt x="2650" y="39"/>
                </a:lnTo>
                <a:lnTo>
                  <a:pt x="2650" y="39"/>
                </a:lnTo>
                <a:lnTo>
                  <a:pt x="2650" y="39"/>
                </a:lnTo>
                <a:lnTo>
                  <a:pt x="2650" y="39"/>
                </a:lnTo>
                <a:lnTo>
                  <a:pt x="2650" y="39"/>
                </a:lnTo>
                <a:lnTo>
                  <a:pt x="2651" y="39"/>
                </a:lnTo>
                <a:lnTo>
                  <a:pt x="2651" y="39"/>
                </a:lnTo>
                <a:lnTo>
                  <a:pt x="2651" y="39"/>
                </a:lnTo>
                <a:lnTo>
                  <a:pt x="2651" y="39"/>
                </a:lnTo>
                <a:lnTo>
                  <a:pt x="2652" y="39"/>
                </a:lnTo>
                <a:lnTo>
                  <a:pt x="2652" y="39"/>
                </a:lnTo>
                <a:lnTo>
                  <a:pt x="2652" y="39"/>
                </a:lnTo>
                <a:lnTo>
                  <a:pt x="2652" y="39"/>
                </a:lnTo>
                <a:lnTo>
                  <a:pt x="2653" y="39"/>
                </a:lnTo>
                <a:lnTo>
                  <a:pt x="2653" y="39"/>
                </a:lnTo>
                <a:lnTo>
                  <a:pt x="2653" y="39"/>
                </a:lnTo>
                <a:lnTo>
                  <a:pt x="2653" y="39"/>
                </a:lnTo>
                <a:lnTo>
                  <a:pt x="2653" y="39"/>
                </a:lnTo>
                <a:lnTo>
                  <a:pt x="2654" y="39"/>
                </a:lnTo>
                <a:lnTo>
                  <a:pt x="2654" y="39"/>
                </a:lnTo>
                <a:lnTo>
                  <a:pt x="2654" y="39"/>
                </a:lnTo>
                <a:lnTo>
                  <a:pt x="2654" y="39"/>
                </a:lnTo>
                <a:lnTo>
                  <a:pt x="2655" y="39"/>
                </a:lnTo>
                <a:lnTo>
                  <a:pt x="2655" y="39"/>
                </a:lnTo>
                <a:lnTo>
                  <a:pt x="2655" y="39"/>
                </a:lnTo>
                <a:lnTo>
                  <a:pt x="2656" y="39"/>
                </a:lnTo>
                <a:lnTo>
                  <a:pt x="2656" y="39"/>
                </a:lnTo>
                <a:lnTo>
                  <a:pt x="2656" y="39"/>
                </a:lnTo>
                <a:lnTo>
                  <a:pt x="2656" y="39"/>
                </a:lnTo>
                <a:lnTo>
                  <a:pt x="2656" y="39"/>
                </a:lnTo>
                <a:lnTo>
                  <a:pt x="2657" y="39"/>
                </a:lnTo>
                <a:lnTo>
                  <a:pt x="2657" y="39"/>
                </a:lnTo>
                <a:lnTo>
                  <a:pt x="2657" y="39"/>
                </a:lnTo>
                <a:lnTo>
                  <a:pt x="2657" y="39"/>
                </a:lnTo>
                <a:lnTo>
                  <a:pt x="2658" y="39"/>
                </a:lnTo>
                <a:lnTo>
                  <a:pt x="2658" y="39"/>
                </a:lnTo>
                <a:lnTo>
                  <a:pt x="2658" y="39"/>
                </a:lnTo>
                <a:lnTo>
                  <a:pt x="2658" y="39"/>
                </a:lnTo>
                <a:lnTo>
                  <a:pt x="2659" y="39"/>
                </a:lnTo>
                <a:lnTo>
                  <a:pt x="2659" y="39"/>
                </a:lnTo>
                <a:lnTo>
                  <a:pt x="2659" y="39"/>
                </a:lnTo>
                <a:lnTo>
                  <a:pt x="2659" y="39"/>
                </a:lnTo>
                <a:lnTo>
                  <a:pt x="2659" y="39"/>
                </a:lnTo>
                <a:lnTo>
                  <a:pt x="2660" y="39"/>
                </a:lnTo>
                <a:lnTo>
                  <a:pt x="2660" y="39"/>
                </a:lnTo>
                <a:lnTo>
                  <a:pt x="2660" y="39"/>
                </a:lnTo>
                <a:lnTo>
                  <a:pt x="2660" y="39"/>
                </a:lnTo>
                <a:lnTo>
                  <a:pt x="2661" y="39"/>
                </a:lnTo>
                <a:lnTo>
                  <a:pt x="2661" y="39"/>
                </a:lnTo>
                <a:lnTo>
                  <a:pt x="2661" y="39"/>
                </a:lnTo>
                <a:lnTo>
                  <a:pt x="2661" y="39"/>
                </a:lnTo>
                <a:lnTo>
                  <a:pt x="2662" y="39"/>
                </a:lnTo>
                <a:lnTo>
                  <a:pt x="2662" y="39"/>
                </a:lnTo>
                <a:lnTo>
                  <a:pt x="2662" y="39"/>
                </a:lnTo>
                <a:lnTo>
                  <a:pt x="2662" y="39"/>
                </a:lnTo>
                <a:lnTo>
                  <a:pt x="2662" y="39"/>
                </a:lnTo>
                <a:lnTo>
                  <a:pt x="2663" y="39"/>
                </a:lnTo>
                <a:lnTo>
                  <a:pt x="2663" y="39"/>
                </a:lnTo>
                <a:lnTo>
                  <a:pt x="2663" y="39"/>
                </a:lnTo>
                <a:lnTo>
                  <a:pt x="2664" y="39"/>
                </a:lnTo>
                <a:lnTo>
                  <a:pt x="2664" y="39"/>
                </a:lnTo>
                <a:lnTo>
                  <a:pt x="2664" y="39"/>
                </a:lnTo>
                <a:lnTo>
                  <a:pt x="2664" y="39"/>
                </a:lnTo>
                <a:lnTo>
                  <a:pt x="2665" y="39"/>
                </a:lnTo>
                <a:lnTo>
                  <a:pt x="2665" y="39"/>
                </a:lnTo>
                <a:lnTo>
                  <a:pt x="2665" y="39"/>
                </a:lnTo>
                <a:lnTo>
                  <a:pt x="2665" y="39"/>
                </a:lnTo>
                <a:lnTo>
                  <a:pt x="2665" y="39"/>
                </a:lnTo>
                <a:lnTo>
                  <a:pt x="2666" y="39"/>
                </a:lnTo>
                <a:lnTo>
                  <a:pt x="2666" y="39"/>
                </a:lnTo>
                <a:lnTo>
                  <a:pt x="2666" y="39"/>
                </a:lnTo>
                <a:lnTo>
                  <a:pt x="2666" y="39"/>
                </a:lnTo>
                <a:lnTo>
                  <a:pt x="2667" y="39"/>
                </a:lnTo>
                <a:lnTo>
                  <a:pt x="2667" y="39"/>
                </a:lnTo>
                <a:lnTo>
                  <a:pt x="2667" y="39"/>
                </a:lnTo>
                <a:lnTo>
                  <a:pt x="2667" y="39"/>
                </a:lnTo>
                <a:lnTo>
                  <a:pt x="2668" y="39"/>
                </a:lnTo>
                <a:lnTo>
                  <a:pt x="2668" y="39"/>
                </a:lnTo>
                <a:lnTo>
                  <a:pt x="2668" y="39"/>
                </a:lnTo>
                <a:lnTo>
                  <a:pt x="2668" y="39"/>
                </a:lnTo>
                <a:lnTo>
                  <a:pt x="2668" y="39"/>
                </a:lnTo>
                <a:lnTo>
                  <a:pt x="2669" y="39"/>
                </a:lnTo>
                <a:lnTo>
                  <a:pt x="2669" y="39"/>
                </a:lnTo>
                <a:lnTo>
                  <a:pt x="2669" y="39"/>
                </a:lnTo>
                <a:lnTo>
                  <a:pt x="2669" y="39"/>
                </a:lnTo>
                <a:lnTo>
                  <a:pt x="2670" y="39"/>
                </a:lnTo>
                <a:lnTo>
                  <a:pt x="2670" y="39"/>
                </a:lnTo>
                <a:lnTo>
                  <a:pt x="2670" y="39"/>
                </a:lnTo>
                <a:lnTo>
                  <a:pt x="2670" y="39"/>
                </a:lnTo>
                <a:lnTo>
                  <a:pt x="2671" y="39"/>
                </a:lnTo>
                <a:lnTo>
                  <a:pt x="2671" y="39"/>
                </a:lnTo>
                <a:lnTo>
                  <a:pt x="2671" y="39"/>
                </a:lnTo>
                <a:lnTo>
                  <a:pt x="2671" y="39"/>
                </a:lnTo>
                <a:lnTo>
                  <a:pt x="2672" y="39"/>
                </a:lnTo>
                <a:lnTo>
                  <a:pt x="2672" y="39"/>
                </a:lnTo>
                <a:lnTo>
                  <a:pt x="2672" y="39"/>
                </a:lnTo>
                <a:lnTo>
                  <a:pt x="2672" y="39"/>
                </a:lnTo>
                <a:lnTo>
                  <a:pt x="2673" y="39"/>
                </a:lnTo>
                <a:lnTo>
                  <a:pt x="2673" y="39"/>
                </a:lnTo>
                <a:lnTo>
                  <a:pt x="2673" y="39"/>
                </a:lnTo>
                <a:lnTo>
                  <a:pt x="2673" y="39"/>
                </a:lnTo>
                <a:lnTo>
                  <a:pt x="2674" y="39"/>
                </a:lnTo>
                <a:lnTo>
                  <a:pt x="2674" y="39"/>
                </a:lnTo>
                <a:lnTo>
                  <a:pt x="2674" y="39"/>
                </a:lnTo>
                <a:lnTo>
                  <a:pt x="2674" y="39"/>
                </a:lnTo>
                <a:lnTo>
                  <a:pt x="2674" y="39"/>
                </a:lnTo>
                <a:lnTo>
                  <a:pt x="2675" y="39"/>
                </a:lnTo>
                <a:lnTo>
                  <a:pt x="2675" y="39"/>
                </a:lnTo>
                <a:lnTo>
                  <a:pt x="2675" y="39"/>
                </a:lnTo>
                <a:lnTo>
                  <a:pt x="2675" y="39"/>
                </a:lnTo>
                <a:lnTo>
                  <a:pt x="2676" y="39"/>
                </a:lnTo>
                <a:lnTo>
                  <a:pt x="2676" y="39"/>
                </a:lnTo>
                <a:lnTo>
                  <a:pt x="2676" y="39"/>
                </a:lnTo>
                <a:lnTo>
                  <a:pt x="2676" y="39"/>
                </a:lnTo>
                <a:lnTo>
                  <a:pt x="2677" y="39"/>
                </a:lnTo>
                <a:lnTo>
                  <a:pt x="2677" y="39"/>
                </a:lnTo>
                <a:lnTo>
                  <a:pt x="2677" y="39"/>
                </a:lnTo>
                <a:lnTo>
                  <a:pt x="2677" y="39"/>
                </a:lnTo>
                <a:lnTo>
                  <a:pt x="2677" y="39"/>
                </a:lnTo>
                <a:lnTo>
                  <a:pt x="2678" y="39"/>
                </a:lnTo>
                <a:lnTo>
                  <a:pt x="2678" y="39"/>
                </a:lnTo>
                <a:lnTo>
                  <a:pt x="2678" y="39"/>
                </a:lnTo>
                <a:lnTo>
                  <a:pt x="2678" y="39"/>
                </a:lnTo>
                <a:lnTo>
                  <a:pt x="2679" y="39"/>
                </a:lnTo>
                <a:lnTo>
                  <a:pt x="2679" y="39"/>
                </a:lnTo>
                <a:lnTo>
                  <a:pt x="2679" y="39"/>
                </a:lnTo>
                <a:lnTo>
                  <a:pt x="2680" y="39"/>
                </a:lnTo>
                <a:lnTo>
                  <a:pt x="2680" y="39"/>
                </a:lnTo>
                <a:lnTo>
                  <a:pt x="2680" y="39"/>
                </a:lnTo>
                <a:lnTo>
                  <a:pt x="2680" y="39"/>
                </a:lnTo>
                <a:lnTo>
                  <a:pt x="2680" y="39"/>
                </a:lnTo>
                <a:lnTo>
                  <a:pt x="2681" y="39"/>
                </a:lnTo>
                <a:lnTo>
                  <a:pt x="2681" y="39"/>
                </a:lnTo>
                <a:lnTo>
                  <a:pt x="2681" y="39"/>
                </a:lnTo>
                <a:lnTo>
                  <a:pt x="2681" y="39"/>
                </a:lnTo>
                <a:lnTo>
                  <a:pt x="2682" y="39"/>
                </a:lnTo>
                <a:lnTo>
                  <a:pt x="2682" y="39"/>
                </a:lnTo>
                <a:lnTo>
                  <a:pt x="2682" y="39"/>
                </a:lnTo>
                <a:lnTo>
                  <a:pt x="2682" y="39"/>
                </a:lnTo>
                <a:lnTo>
                  <a:pt x="2683" y="39"/>
                </a:lnTo>
                <a:lnTo>
                  <a:pt x="2683" y="39"/>
                </a:lnTo>
                <a:lnTo>
                  <a:pt x="2683" y="39"/>
                </a:lnTo>
                <a:lnTo>
                  <a:pt x="2683" y="39"/>
                </a:lnTo>
                <a:lnTo>
                  <a:pt x="2683" y="39"/>
                </a:lnTo>
                <a:lnTo>
                  <a:pt x="2684" y="39"/>
                </a:lnTo>
                <a:lnTo>
                  <a:pt x="2684" y="39"/>
                </a:lnTo>
                <a:lnTo>
                  <a:pt x="2684" y="39"/>
                </a:lnTo>
                <a:lnTo>
                  <a:pt x="2684" y="39"/>
                </a:lnTo>
                <a:lnTo>
                  <a:pt x="2685" y="39"/>
                </a:lnTo>
                <a:lnTo>
                  <a:pt x="2685" y="39"/>
                </a:lnTo>
                <a:lnTo>
                  <a:pt x="2685" y="39"/>
                </a:lnTo>
                <a:lnTo>
                  <a:pt x="2685" y="39"/>
                </a:lnTo>
                <a:lnTo>
                  <a:pt x="2686" y="39"/>
                </a:lnTo>
                <a:lnTo>
                  <a:pt x="2686" y="39"/>
                </a:lnTo>
                <a:lnTo>
                  <a:pt x="2686" y="39"/>
                </a:lnTo>
                <a:lnTo>
                  <a:pt x="2686" y="39"/>
                </a:lnTo>
                <a:lnTo>
                  <a:pt x="2687" y="39"/>
                </a:lnTo>
                <a:lnTo>
                  <a:pt x="2687" y="39"/>
                </a:lnTo>
                <a:lnTo>
                  <a:pt x="2687" y="39"/>
                </a:lnTo>
                <a:lnTo>
                  <a:pt x="2687" y="39"/>
                </a:lnTo>
                <a:lnTo>
                  <a:pt x="2688" y="39"/>
                </a:lnTo>
                <a:lnTo>
                  <a:pt x="2688" y="39"/>
                </a:lnTo>
                <a:lnTo>
                  <a:pt x="2688" y="39"/>
                </a:lnTo>
                <a:lnTo>
                  <a:pt x="2688" y="39"/>
                </a:lnTo>
                <a:lnTo>
                  <a:pt x="2689" y="39"/>
                </a:lnTo>
                <a:lnTo>
                  <a:pt x="2689" y="39"/>
                </a:lnTo>
                <a:lnTo>
                  <a:pt x="2689" y="39"/>
                </a:lnTo>
                <a:lnTo>
                  <a:pt x="2689" y="39"/>
                </a:lnTo>
                <a:lnTo>
                  <a:pt x="2689" y="39"/>
                </a:lnTo>
                <a:lnTo>
                  <a:pt x="2690" y="39"/>
                </a:lnTo>
                <a:lnTo>
                  <a:pt x="2690" y="39"/>
                </a:lnTo>
                <a:lnTo>
                  <a:pt x="2690" y="39"/>
                </a:lnTo>
                <a:lnTo>
                  <a:pt x="2690" y="39"/>
                </a:lnTo>
                <a:lnTo>
                  <a:pt x="2691" y="39"/>
                </a:lnTo>
                <a:lnTo>
                  <a:pt x="2691" y="39"/>
                </a:lnTo>
                <a:lnTo>
                  <a:pt x="2691" y="39"/>
                </a:lnTo>
                <a:lnTo>
                  <a:pt x="2691" y="39"/>
                </a:lnTo>
                <a:lnTo>
                  <a:pt x="2692" y="39"/>
                </a:lnTo>
                <a:lnTo>
                  <a:pt x="2692" y="39"/>
                </a:lnTo>
                <a:lnTo>
                  <a:pt x="2692" y="39"/>
                </a:lnTo>
                <a:lnTo>
                  <a:pt x="2692" y="39"/>
                </a:lnTo>
                <a:lnTo>
                  <a:pt x="2692" y="39"/>
                </a:lnTo>
                <a:lnTo>
                  <a:pt x="2693" y="39"/>
                </a:lnTo>
                <a:lnTo>
                  <a:pt x="2693" y="39"/>
                </a:lnTo>
                <a:lnTo>
                  <a:pt x="2693" y="39"/>
                </a:lnTo>
                <a:lnTo>
                  <a:pt x="2693" y="39"/>
                </a:lnTo>
                <a:lnTo>
                  <a:pt x="2694" y="39"/>
                </a:lnTo>
                <a:lnTo>
                  <a:pt x="2694" y="39"/>
                </a:lnTo>
                <a:lnTo>
                  <a:pt x="2694" y="39"/>
                </a:lnTo>
                <a:lnTo>
                  <a:pt x="2695" y="39"/>
                </a:lnTo>
                <a:lnTo>
                  <a:pt x="2695" y="39"/>
                </a:lnTo>
                <a:lnTo>
                  <a:pt x="2695" y="39"/>
                </a:lnTo>
                <a:lnTo>
                  <a:pt x="2695" y="39"/>
                </a:lnTo>
                <a:lnTo>
                  <a:pt x="2696" y="39"/>
                </a:lnTo>
                <a:lnTo>
                  <a:pt x="2696" y="39"/>
                </a:lnTo>
                <a:lnTo>
                  <a:pt x="2696" y="39"/>
                </a:lnTo>
                <a:lnTo>
                  <a:pt x="2696" y="39"/>
                </a:lnTo>
                <a:lnTo>
                  <a:pt x="2696" y="39"/>
                </a:lnTo>
                <a:lnTo>
                  <a:pt x="2697" y="39"/>
                </a:lnTo>
                <a:lnTo>
                  <a:pt x="2697" y="39"/>
                </a:lnTo>
                <a:lnTo>
                  <a:pt x="2697" y="39"/>
                </a:lnTo>
                <a:lnTo>
                  <a:pt x="2697" y="39"/>
                </a:lnTo>
                <a:lnTo>
                  <a:pt x="2698" y="39"/>
                </a:lnTo>
                <a:lnTo>
                  <a:pt x="2698" y="39"/>
                </a:lnTo>
                <a:lnTo>
                  <a:pt x="2698" y="39"/>
                </a:lnTo>
                <a:lnTo>
                  <a:pt x="2698" y="39"/>
                </a:lnTo>
                <a:lnTo>
                  <a:pt x="2699" y="39"/>
                </a:lnTo>
                <a:lnTo>
                  <a:pt x="2699" y="39"/>
                </a:lnTo>
                <a:lnTo>
                  <a:pt x="2699" y="39"/>
                </a:lnTo>
                <a:lnTo>
                  <a:pt x="2699" y="39"/>
                </a:lnTo>
                <a:lnTo>
                  <a:pt x="2699" y="39"/>
                </a:lnTo>
                <a:lnTo>
                  <a:pt x="2700" y="39"/>
                </a:lnTo>
                <a:lnTo>
                  <a:pt x="2700" y="39"/>
                </a:lnTo>
                <a:lnTo>
                  <a:pt x="2700" y="39"/>
                </a:lnTo>
                <a:lnTo>
                  <a:pt x="2700" y="39"/>
                </a:lnTo>
                <a:lnTo>
                  <a:pt x="2701" y="39"/>
                </a:lnTo>
                <a:lnTo>
                  <a:pt x="2701" y="39"/>
                </a:lnTo>
                <a:lnTo>
                  <a:pt x="2701" y="39"/>
                </a:lnTo>
                <a:lnTo>
                  <a:pt x="2701" y="39"/>
                </a:lnTo>
                <a:lnTo>
                  <a:pt x="2702" y="39"/>
                </a:lnTo>
                <a:lnTo>
                  <a:pt x="2702" y="39"/>
                </a:lnTo>
                <a:lnTo>
                  <a:pt x="2702" y="39"/>
                </a:lnTo>
                <a:lnTo>
                  <a:pt x="2702" y="39"/>
                </a:lnTo>
                <a:lnTo>
                  <a:pt x="2703" y="39"/>
                </a:lnTo>
                <a:lnTo>
                  <a:pt x="2703" y="39"/>
                </a:lnTo>
                <a:lnTo>
                  <a:pt x="2703" y="39"/>
                </a:lnTo>
                <a:lnTo>
                  <a:pt x="2703" y="39"/>
                </a:lnTo>
                <a:lnTo>
                  <a:pt x="2704" y="39"/>
                </a:lnTo>
                <a:lnTo>
                  <a:pt x="2704" y="39"/>
                </a:lnTo>
                <a:lnTo>
                  <a:pt x="2704" y="39"/>
                </a:lnTo>
                <a:lnTo>
                  <a:pt x="2704" y="39"/>
                </a:lnTo>
                <a:lnTo>
                  <a:pt x="2705" y="39"/>
                </a:lnTo>
                <a:lnTo>
                  <a:pt x="2705" y="39"/>
                </a:lnTo>
                <a:lnTo>
                  <a:pt x="2705" y="39"/>
                </a:lnTo>
                <a:lnTo>
                  <a:pt x="2705" y="39"/>
                </a:lnTo>
                <a:lnTo>
                  <a:pt x="2705" y="39"/>
                </a:lnTo>
                <a:lnTo>
                  <a:pt x="2706" y="39"/>
                </a:lnTo>
                <a:lnTo>
                  <a:pt x="2706" y="39"/>
                </a:lnTo>
                <a:lnTo>
                  <a:pt x="2706" y="39"/>
                </a:lnTo>
                <a:lnTo>
                  <a:pt x="2706" y="39"/>
                </a:lnTo>
                <a:lnTo>
                  <a:pt x="2707" y="39"/>
                </a:lnTo>
                <a:lnTo>
                  <a:pt x="2707" y="39"/>
                </a:lnTo>
                <a:lnTo>
                  <a:pt x="2707" y="39"/>
                </a:lnTo>
                <a:lnTo>
                  <a:pt x="2707" y="39"/>
                </a:lnTo>
                <a:lnTo>
                  <a:pt x="2708" y="39"/>
                </a:lnTo>
                <a:lnTo>
                  <a:pt x="2708" y="39"/>
                </a:lnTo>
                <a:lnTo>
                  <a:pt x="2708" y="39"/>
                </a:lnTo>
                <a:lnTo>
                  <a:pt x="2708" y="39"/>
                </a:lnTo>
                <a:lnTo>
                  <a:pt x="2708" y="39"/>
                </a:lnTo>
                <a:lnTo>
                  <a:pt x="2709" y="39"/>
                </a:lnTo>
                <a:lnTo>
                  <a:pt x="2709" y="39"/>
                </a:lnTo>
                <a:lnTo>
                  <a:pt x="2709" y="39"/>
                </a:lnTo>
                <a:lnTo>
                  <a:pt x="2709" y="39"/>
                </a:lnTo>
                <a:lnTo>
                  <a:pt x="2710" y="39"/>
                </a:lnTo>
                <a:lnTo>
                  <a:pt x="2710" y="39"/>
                </a:lnTo>
                <a:lnTo>
                  <a:pt x="2710" y="39"/>
                </a:lnTo>
                <a:lnTo>
                  <a:pt x="2711" y="39"/>
                </a:lnTo>
                <a:lnTo>
                  <a:pt x="2711" y="39"/>
                </a:lnTo>
                <a:lnTo>
                  <a:pt x="2711" y="39"/>
                </a:lnTo>
                <a:lnTo>
                  <a:pt x="2711" y="39"/>
                </a:lnTo>
                <a:lnTo>
                  <a:pt x="2711" y="39"/>
                </a:lnTo>
                <a:lnTo>
                  <a:pt x="2712" y="39"/>
                </a:lnTo>
                <a:lnTo>
                  <a:pt x="2712" y="39"/>
                </a:lnTo>
                <a:lnTo>
                  <a:pt x="2712" y="39"/>
                </a:lnTo>
                <a:lnTo>
                  <a:pt x="2712" y="39"/>
                </a:lnTo>
                <a:lnTo>
                  <a:pt x="2713" y="39"/>
                </a:lnTo>
                <a:lnTo>
                  <a:pt x="2713" y="39"/>
                </a:lnTo>
                <a:lnTo>
                  <a:pt x="2713" y="39"/>
                </a:lnTo>
                <a:lnTo>
                  <a:pt x="2713" y="39"/>
                </a:lnTo>
                <a:lnTo>
                  <a:pt x="2714" y="39"/>
                </a:lnTo>
                <a:lnTo>
                  <a:pt x="2714" y="39"/>
                </a:lnTo>
                <a:lnTo>
                  <a:pt x="2714" y="39"/>
                </a:lnTo>
                <a:lnTo>
                  <a:pt x="2714" y="39"/>
                </a:lnTo>
                <a:lnTo>
                  <a:pt x="2714" y="39"/>
                </a:lnTo>
                <a:lnTo>
                  <a:pt x="2715" y="39"/>
                </a:lnTo>
                <a:lnTo>
                  <a:pt x="2715" y="39"/>
                </a:lnTo>
                <a:lnTo>
                  <a:pt x="2715" y="39"/>
                </a:lnTo>
                <a:lnTo>
                  <a:pt x="2715" y="39"/>
                </a:lnTo>
                <a:lnTo>
                  <a:pt x="2716" y="39"/>
                </a:lnTo>
                <a:lnTo>
                  <a:pt x="2716" y="39"/>
                </a:lnTo>
                <a:lnTo>
                  <a:pt x="2716" y="39"/>
                </a:lnTo>
                <a:lnTo>
                  <a:pt x="2716" y="39"/>
                </a:lnTo>
                <a:lnTo>
                  <a:pt x="2717" y="39"/>
                </a:lnTo>
                <a:lnTo>
                  <a:pt x="2717" y="39"/>
                </a:lnTo>
                <a:lnTo>
                  <a:pt x="2717" y="39"/>
                </a:lnTo>
                <a:lnTo>
                  <a:pt x="2717" y="39"/>
                </a:lnTo>
                <a:lnTo>
                  <a:pt x="2717" y="39"/>
                </a:lnTo>
                <a:lnTo>
                  <a:pt x="2718" y="39"/>
                </a:lnTo>
                <a:lnTo>
                  <a:pt x="2718" y="39"/>
                </a:lnTo>
                <a:lnTo>
                  <a:pt x="2718" y="39"/>
                </a:lnTo>
                <a:lnTo>
                  <a:pt x="2719" y="39"/>
                </a:lnTo>
                <a:lnTo>
                  <a:pt x="2719" y="39"/>
                </a:lnTo>
                <a:lnTo>
                  <a:pt x="2719" y="39"/>
                </a:lnTo>
                <a:lnTo>
                  <a:pt x="2719" y="39"/>
                </a:lnTo>
                <a:lnTo>
                  <a:pt x="2720" y="39"/>
                </a:lnTo>
                <a:lnTo>
                  <a:pt x="2720" y="39"/>
                </a:lnTo>
                <a:lnTo>
                  <a:pt x="2720" y="39"/>
                </a:lnTo>
                <a:lnTo>
                  <a:pt x="2720" y="39"/>
                </a:lnTo>
                <a:lnTo>
                  <a:pt x="2720" y="39"/>
                </a:lnTo>
                <a:lnTo>
                  <a:pt x="2721" y="39"/>
                </a:lnTo>
                <a:lnTo>
                  <a:pt x="2721" y="39"/>
                </a:lnTo>
                <a:lnTo>
                  <a:pt x="2721" y="39"/>
                </a:lnTo>
                <a:lnTo>
                  <a:pt x="2721" y="39"/>
                </a:lnTo>
                <a:lnTo>
                  <a:pt x="2722" y="39"/>
                </a:lnTo>
                <a:lnTo>
                  <a:pt x="2722" y="39"/>
                </a:lnTo>
                <a:lnTo>
                  <a:pt x="2722" y="39"/>
                </a:lnTo>
                <a:lnTo>
                  <a:pt x="2722" y="39"/>
                </a:lnTo>
                <a:lnTo>
                  <a:pt x="2723" y="39"/>
                </a:lnTo>
                <a:lnTo>
                  <a:pt x="2723" y="39"/>
                </a:lnTo>
                <a:lnTo>
                  <a:pt x="2723" y="39"/>
                </a:lnTo>
                <a:lnTo>
                  <a:pt x="2723" y="39"/>
                </a:lnTo>
                <a:lnTo>
                  <a:pt x="2723" y="39"/>
                </a:lnTo>
                <a:lnTo>
                  <a:pt x="2724" y="39"/>
                </a:lnTo>
                <a:lnTo>
                  <a:pt x="2724" y="39"/>
                </a:lnTo>
                <a:lnTo>
                  <a:pt x="2724" y="39"/>
                </a:lnTo>
                <a:lnTo>
                  <a:pt x="2724" y="39"/>
                </a:lnTo>
                <a:lnTo>
                  <a:pt x="2725" y="39"/>
                </a:lnTo>
                <a:lnTo>
                  <a:pt x="2725" y="39"/>
                </a:lnTo>
                <a:lnTo>
                  <a:pt x="2725" y="39"/>
                </a:lnTo>
                <a:lnTo>
                  <a:pt x="2726" y="39"/>
                </a:lnTo>
                <a:lnTo>
                  <a:pt x="2726" y="39"/>
                </a:lnTo>
                <a:lnTo>
                  <a:pt x="2726" y="39"/>
                </a:lnTo>
                <a:lnTo>
                  <a:pt x="2726" y="39"/>
                </a:lnTo>
                <a:lnTo>
                  <a:pt x="2726" y="39"/>
                </a:lnTo>
                <a:lnTo>
                  <a:pt x="2727" y="39"/>
                </a:lnTo>
                <a:lnTo>
                  <a:pt x="2727" y="39"/>
                </a:lnTo>
                <a:lnTo>
                  <a:pt x="2727" y="39"/>
                </a:lnTo>
                <a:lnTo>
                  <a:pt x="2727" y="39"/>
                </a:lnTo>
                <a:lnTo>
                  <a:pt x="2728" y="39"/>
                </a:lnTo>
                <a:lnTo>
                  <a:pt x="2728" y="39"/>
                </a:lnTo>
                <a:lnTo>
                  <a:pt x="2728" y="39"/>
                </a:lnTo>
                <a:lnTo>
                  <a:pt x="2728" y="39"/>
                </a:lnTo>
                <a:lnTo>
                  <a:pt x="2729" y="39"/>
                </a:lnTo>
                <a:lnTo>
                  <a:pt x="2729" y="39"/>
                </a:lnTo>
                <a:lnTo>
                  <a:pt x="2729" y="39"/>
                </a:lnTo>
                <a:lnTo>
                  <a:pt x="2729" y="39"/>
                </a:lnTo>
                <a:lnTo>
                  <a:pt x="2729" y="39"/>
                </a:lnTo>
                <a:lnTo>
                  <a:pt x="2730" y="39"/>
                </a:lnTo>
                <a:lnTo>
                  <a:pt x="2730" y="39"/>
                </a:lnTo>
                <a:lnTo>
                  <a:pt x="2730" y="39"/>
                </a:lnTo>
                <a:lnTo>
                  <a:pt x="2730" y="39"/>
                </a:lnTo>
                <a:lnTo>
                  <a:pt x="2731" y="39"/>
                </a:lnTo>
                <a:lnTo>
                  <a:pt x="2731" y="39"/>
                </a:lnTo>
                <a:lnTo>
                  <a:pt x="2731" y="39"/>
                </a:lnTo>
                <a:lnTo>
                  <a:pt x="2731" y="39"/>
                </a:lnTo>
                <a:lnTo>
                  <a:pt x="2732" y="39"/>
                </a:lnTo>
                <a:lnTo>
                  <a:pt x="2732" y="39"/>
                </a:lnTo>
                <a:lnTo>
                  <a:pt x="2732" y="39"/>
                </a:lnTo>
                <a:lnTo>
                  <a:pt x="2732" y="39"/>
                </a:lnTo>
                <a:lnTo>
                  <a:pt x="2732" y="39"/>
                </a:lnTo>
                <a:lnTo>
                  <a:pt x="2733" y="39"/>
                </a:lnTo>
                <a:lnTo>
                  <a:pt x="2733" y="39"/>
                </a:lnTo>
                <a:lnTo>
                  <a:pt x="2733" y="39"/>
                </a:lnTo>
                <a:lnTo>
                  <a:pt x="2734" y="39"/>
                </a:lnTo>
                <a:lnTo>
                  <a:pt x="2734" y="39"/>
                </a:lnTo>
                <a:lnTo>
                  <a:pt x="2734" y="39"/>
                </a:lnTo>
                <a:lnTo>
                  <a:pt x="2734" y="39"/>
                </a:lnTo>
                <a:lnTo>
                  <a:pt x="2735" y="39"/>
                </a:lnTo>
                <a:lnTo>
                  <a:pt x="2735" y="39"/>
                </a:lnTo>
                <a:lnTo>
                  <a:pt x="2735" y="39"/>
                </a:lnTo>
                <a:lnTo>
                  <a:pt x="2735" y="39"/>
                </a:lnTo>
                <a:lnTo>
                  <a:pt x="2735" y="39"/>
                </a:lnTo>
                <a:lnTo>
                  <a:pt x="2736" y="39"/>
                </a:lnTo>
                <a:lnTo>
                  <a:pt x="2736" y="39"/>
                </a:lnTo>
                <a:lnTo>
                  <a:pt x="2736" y="39"/>
                </a:lnTo>
                <a:lnTo>
                  <a:pt x="2736" y="39"/>
                </a:lnTo>
                <a:lnTo>
                  <a:pt x="2737" y="39"/>
                </a:lnTo>
                <a:lnTo>
                  <a:pt x="2737" y="39"/>
                </a:lnTo>
                <a:lnTo>
                  <a:pt x="2737" y="39"/>
                </a:lnTo>
                <a:lnTo>
                  <a:pt x="2737" y="39"/>
                </a:lnTo>
                <a:lnTo>
                  <a:pt x="2738" y="39"/>
                </a:lnTo>
                <a:lnTo>
                  <a:pt x="2738" y="39"/>
                </a:lnTo>
                <a:lnTo>
                  <a:pt x="2738" y="39"/>
                </a:lnTo>
                <a:lnTo>
                  <a:pt x="2738" y="39"/>
                </a:lnTo>
                <a:lnTo>
                  <a:pt x="2738" y="39"/>
                </a:lnTo>
                <a:lnTo>
                  <a:pt x="2739" y="39"/>
                </a:lnTo>
                <a:lnTo>
                  <a:pt x="2739" y="39"/>
                </a:lnTo>
                <a:lnTo>
                  <a:pt x="2739" y="39"/>
                </a:lnTo>
                <a:lnTo>
                  <a:pt x="2739" y="39"/>
                </a:lnTo>
                <a:lnTo>
                  <a:pt x="2740" y="39"/>
                </a:lnTo>
                <a:lnTo>
                  <a:pt x="2740" y="39"/>
                </a:lnTo>
                <a:lnTo>
                  <a:pt x="2740" y="39"/>
                </a:lnTo>
                <a:lnTo>
                  <a:pt x="2740" y="39"/>
                </a:lnTo>
                <a:lnTo>
                  <a:pt x="2741" y="39"/>
                </a:lnTo>
                <a:lnTo>
                  <a:pt x="2741" y="39"/>
                </a:lnTo>
                <a:lnTo>
                  <a:pt x="2741" y="39"/>
                </a:lnTo>
                <a:lnTo>
                  <a:pt x="2742" y="39"/>
                </a:lnTo>
                <a:lnTo>
                  <a:pt x="2742" y="39"/>
                </a:lnTo>
                <a:lnTo>
                  <a:pt x="2742" y="39"/>
                </a:lnTo>
                <a:lnTo>
                  <a:pt x="2742" y="39"/>
                </a:lnTo>
                <a:lnTo>
                  <a:pt x="2742" y="39"/>
                </a:lnTo>
                <a:lnTo>
                  <a:pt x="2743" y="39"/>
                </a:lnTo>
                <a:lnTo>
                  <a:pt x="2743" y="39"/>
                </a:lnTo>
                <a:lnTo>
                  <a:pt x="2743" y="39"/>
                </a:lnTo>
                <a:lnTo>
                  <a:pt x="2743" y="39"/>
                </a:lnTo>
                <a:lnTo>
                  <a:pt x="2744" y="39"/>
                </a:lnTo>
                <a:lnTo>
                  <a:pt x="2744" y="39"/>
                </a:lnTo>
                <a:lnTo>
                  <a:pt x="2744" y="39"/>
                </a:lnTo>
                <a:lnTo>
                  <a:pt x="2744" y="39"/>
                </a:lnTo>
                <a:lnTo>
                  <a:pt x="2745" y="39"/>
                </a:lnTo>
                <a:lnTo>
                  <a:pt x="2745" y="39"/>
                </a:lnTo>
                <a:lnTo>
                  <a:pt x="2745" y="39"/>
                </a:lnTo>
                <a:lnTo>
                  <a:pt x="2745" y="39"/>
                </a:lnTo>
                <a:lnTo>
                  <a:pt x="2745" y="39"/>
                </a:lnTo>
                <a:lnTo>
                  <a:pt x="2746" y="39"/>
                </a:lnTo>
                <a:lnTo>
                  <a:pt x="2746" y="39"/>
                </a:lnTo>
                <a:lnTo>
                  <a:pt x="2746" y="39"/>
                </a:lnTo>
                <a:lnTo>
                  <a:pt x="2746" y="39"/>
                </a:lnTo>
                <a:lnTo>
                  <a:pt x="2747" y="39"/>
                </a:lnTo>
                <a:lnTo>
                  <a:pt x="2747" y="39"/>
                </a:lnTo>
                <a:lnTo>
                  <a:pt x="2747" y="39"/>
                </a:lnTo>
                <a:lnTo>
                  <a:pt x="2747" y="39"/>
                </a:lnTo>
                <a:lnTo>
                  <a:pt x="2748" y="39"/>
                </a:lnTo>
                <a:lnTo>
                  <a:pt x="2748" y="39"/>
                </a:lnTo>
                <a:lnTo>
                  <a:pt x="2748" y="39"/>
                </a:lnTo>
                <a:lnTo>
                  <a:pt x="2748" y="39"/>
                </a:lnTo>
                <a:lnTo>
                  <a:pt x="2748" y="39"/>
                </a:lnTo>
                <a:lnTo>
                  <a:pt x="2749" y="39"/>
                </a:lnTo>
                <a:lnTo>
                  <a:pt x="2749" y="39"/>
                </a:lnTo>
                <a:lnTo>
                  <a:pt x="2749" y="39"/>
                </a:lnTo>
                <a:lnTo>
                  <a:pt x="2750" y="39"/>
                </a:lnTo>
                <a:lnTo>
                  <a:pt x="2750" y="39"/>
                </a:lnTo>
                <a:lnTo>
                  <a:pt x="2750" y="39"/>
                </a:lnTo>
                <a:lnTo>
                  <a:pt x="2750" y="39"/>
                </a:lnTo>
                <a:lnTo>
                  <a:pt x="2751" y="39"/>
                </a:lnTo>
                <a:lnTo>
                  <a:pt x="2751" y="39"/>
                </a:lnTo>
                <a:lnTo>
                  <a:pt x="2751" y="39"/>
                </a:lnTo>
                <a:lnTo>
                  <a:pt x="2751" y="39"/>
                </a:lnTo>
                <a:lnTo>
                  <a:pt x="2751" y="39"/>
                </a:lnTo>
                <a:lnTo>
                  <a:pt x="2752" y="39"/>
                </a:lnTo>
                <a:lnTo>
                  <a:pt x="2752" y="39"/>
                </a:lnTo>
                <a:lnTo>
                  <a:pt x="2752" y="39"/>
                </a:lnTo>
                <a:lnTo>
                  <a:pt x="2752" y="39"/>
                </a:lnTo>
                <a:lnTo>
                  <a:pt x="2753" y="39"/>
                </a:lnTo>
                <a:lnTo>
                  <a:pt x="2753" y="39"/>
                </a:lnTo>
                <a:lnTo>
                  <a:pt x="2753" y="39"/>
                </a:lnTo>
                <a:lnTo>
                  <a:pt x="2753" y="39"/>
                </a:lnTo>
                <a:lnTo>
                  <a:pt x="2754" y="39"/>
                </a:lnTo>
                <a:lnTo>
                  <a:pt x="2754" y="39"/>
                </a:lnTo>
                <a:lnTo>
                  <a:pt x="2754" y="39"/>
                </a:lnTo>
                <a:lnTo>
                  <a:pt x="2754" y="39"/>
                </a:lnTo>
                <a:lnTo>
                  <a:pt x="2754" y="39"/>
                </a:lnTo>
                <a:lnTo>
                  <a:pt x="2755" y="39"/>
                </a:lnTo>
                <a:lnTo>
                  <a:pt x="2755" y="39"/>
                </a:lnTo>
                <a:lnTo>
                  <a:pt x="2755" y="39"/>
                </a:lnTo>
                <a:lnTo>
                  <a:pt x="2755" y="39"/>
                </a:lnTo>
                <a:lnTo>
                  <a:pt x="2756" y="39"/>
                </a:lnTo>
                <a:lnTo>
                  <a:pt x="2756" y="39"/>
                </a:lnTo>
                <a:lnTo>
                  <a:pt x="2756" y="39"/>
                </a:lnTo>
                <a:lnTo>
                  <a:pt x="2756" y="39"/>
                </a:lnTo>
                <a:lnTo>
                  <a:pt x="2757" y="39"/>
                </a:lnTo>
                <a:lnTo>
                  <a:pt x="2757" y="39"/>
                </a:lnTo>
                <a:lnTo>
                  <a:pt x="2757" y="39"/>
                </a:lnTo>
                <a:lnTo>
                  <a:pt x="2757" y="39"/>
                </a:lnTo>
                <a:lnTo>
                  <a:pt x="2758" y="39"/>
                </a:lnTo>
                <a:lnTo>
                  <a:pt x="2758" y="39"/>
                </a:lnTo>
                <a:lnTo>
                  <a:pt x="2758" y="39"/>
                </a:lnTo>
                <a:lnTo>
                  <a:pt x="2758" y="39"/>
                </a:lnTo>
                <a:lnTo>
                  <a:pt x="2759" y="39"/>
                </a:lnTo>
                <a:lnTo>
                  <a:pt x="2759" y="39"/>
                </a:lnTo>
                <a:lnTo>
                  <a:pt x="2759" y="39"/>
                </a:lnTo>
                <a:lnTo>
                  <a:pt x="2759" y="39"/>
                </a:lnTo>
                <a:lnTo>
                  <a:pt x="2760" y="39"/>
                </a:lnTo>
                <a:lnTo>
                  <a:pt x="2760" y="39"/>
                </a:lnTo>
                <a:lnTo>
                  <a:pt x="2760" y="39"/>
                </a:lnTo>
                <a:lnTo>
                  <a:pt x="2760" y="39"/>
                </a:lnTo>
                <a:lnTo>
                  <a:pt x="2760" y="39"/>
                </a:lnTo>
                <a:lnTo>
                  <a:pt x="2761" y="39"/>
                </a:lnTo>
                <a:lnTo>
                  <a:pt x="2761" y="39"/>
                </a:lnTo>
                <a:lnTo>
                  <a:pt x="2761" y="39"/>
                </a:lnTo>
                <a:lnTo>
                  <a:pt x="2761" y="39"/>
                </a:lnTo>
                <a:lnTo>
                  <a:pt x="2762" y="39"/>
                </a:lnTo>
                <a:lnTo>
                  <a:pt x="2762" y="39"/>
                </a:lnTo>
                <a:lnTo>
                  <a:pt x="2762" y="39"/>
                </a:lnTo>
                <a:lnTo>
                  <a:pt x="2762" y="39"/>
                </a:lnTo>
                <a:lnTo>
                  <a:pt x="2763" y="39"/>
                </a:lnTo>
                <a:lnTo>
                  <a:pt x="2763" y="39"/>
                </a:lnTo>
                <a:lnTo>
                  <a:pt x="2763" y="39"/>
                </a:lnTo>
                <a:lnTo>
                  <a:pt x="2763" y="39"/>
                </a:lnTo>
                <a:lnTo>
                  <a:pt x="2763" y="39"/>
                </a:lnTo>
                <a:lnTo>
                  <a:pt x="2764" y="39"/>
                </a:lnTo>
                <a:lnTo>
                  <a:pt x="2764" y="39"/>
                </a:lnTo>
                <a:lnTo>
                  <a:pt x="2764" y="39"/>
                </a:lnTo>
                <a:lnTo>
                  <a:pt x="2765" y="39"/>
                </a:lnTo>
                <a:lnTo>
                  <a:pt x="2765" y="39"/>
                </a:lnTo>
                <a:lnTo>
                  <a:pt x="2765" y="39"/>
                </a:lnTo>
                <a:lnTo>
                  <a:pt x="2765" y="39"/>
                </a:lnTo>
                <a:lnTo>
                  <a:pt x="2766" y="39"/>
                </a:lnTo>
                <a:lnTo>
                  <a:pt x="2766" y="39"/>
                </a:lnTo>
                <a:lnTo>
                  <a:pt x="2766" y="39"/>
                </a:lnTo>
                <a:lnTo>
                  <a:pt x="2766" y="39"/>
                </a:lnTo>
                <a:lnTo>
                  <a:pt x="2766" y="39"/>
                </a:lnTo>
                <a:lnTo>
                  <a:pt x="2767" y="39"/>
                </a:lnTo>
                <a:lnTo>
                  <a:pt x="2767" y="39"/>
                </a:lnTo>
                <a:lnTo>
                  <a:pt x="2767" y="39"/>
                </a:lnTo>
                <a:lnTo>
                  <a:pt x="2767" y="39"/>
                </a:lnTo>
                <a:lnTo>
                  <a:pt x="2768" y="39"/>
                </a:lnTo>
                <a:lnTo>
                  <a:pt x="2768" y="39"/>
                </a:lnTo>
                <a:lnTo>
                  <a:pt x="2768" y="39"/>
                </a:lnTo>
                <a:lnTo>
                  <a:pt x="2768" y="39"/>
                </a:lnTo>
                <a:lnTo>
                  <a:pt x="2769" y="39"/>
                </a:lnTo>
                <a:lnTo>
                  <a:pt x="2769" y="39"/>
                </a:lnTo>
                <a:lnTo>
                  <a:pt x="2769" y="39"/>
                </a:lnTo>
                <a:lnTo>
                  <a:pt x="2769" y="39"/>
                </a:lnTo>
                <a:lnTo>
                  <a:pt x="2769" y="39"/>
                </a:lnTo>
                <a:lnTo>
                  <a:pt x="2770" y="39"/>
                </a:lnTo>
                <a:lnTo>
                  <a:pt x="2770" y="39"/>
                </a:lnTo>
                <a:lnTo>
                  <a:pt x="2770" y="39"/>
                </a:lnTo>
                <a:lnTo>
                  <a:pt x="2770" y="39"/>
                </a:lnTo>
                <a:lnTo>
                  <a:pt x="2771" y="39"/>
                </a:lnTo>
                <a:lnTo>
                  <a:pt x="2771" y="39"/>
                </a:lnTo>
                <a:lnTo>
                  <a:pt x="2771" y="39"/>
                </a:lnTo>
                <a:lnTo>
                  <a:pt x="2771" y="39"/>
                </a:lnTo>
                <a:lnTo>
                  <a:pt x="2772" y="39"/>
                </a:lnTo>
                <a:lnTo>
                  <a:pt x="2772" y="39"/>
                </a:lnTo>
                <a:lnTo>
                  <a:pt x="2772" y="39"/>
                </a:lnTo>
                <a:lnTo>
                  <a:pt x="2772" y="39"/>
                </a:lnTo>
                <a:lnTo>
                  <a:pt x="2773" y="39"/>
                </a:lnTo>
                <a:lnTo>
                  <a:pt x="2773" y="39"/>
                </a:lnTo>
                <a:lnTo>
                  <a:pt x="2773" y="39"/>
                </a:lnTo>
                <a:lnTo>
                  <a:pt x="2773" y="39"/>
                </a:lnTo>
                <a:lnTo>
                  <a:pt x="2774" y="39"/>
                </a:lnTo>
                <a:lnTo>
                  <a:pt x="2774" y="39"/>
                </a:lnTo>
                <a:lnTo>
                  <a:pt x="2774" y="39"/>
                </a:lnTo>
                <a:lnTo>
                  <a:pt x="2774" y="39"/>
                </a:lnTo>
                <a:lnTo>
                  <a:pt x="2775" y="39"/>
                </a:lnTo>
                <a:lnTo>
                  <a:pt x="2775" y="39"/>
                </a:lnTo>
                <a:lnTo>
                  <a:pt x="2775" y="39"/>
                </a:lnTo>
                <a:lnTo>
                  <a:pt x="2775" y="39"/>
                </a:lnTo>
                <a:lnTo>
                  <a:pt x="2775" y="39"/>
                </a:lnTo>
                <a:lnTo>
                  <a:pt x="2776" y="39"/>
                </a:lnTo>
                <a:lnTo>
                  <a:pt x="2776" y="39"/>
                </a:lnTo>
                <a:lnTo>
                  <a:pt x="2776" y="39"/>
                </a:lnTo>
                <a:lnTo>
                  <a:pt x="2776" y="39"/>
                </a:lnTo>
                <a:lnTo>
                  <a:pt x="2777" y="39"/>
                </a:lnTo>
                <a:lnTo>
                  <a:pt x="2777" y="39"/>
                </a:lnTo>
                <a:lnTo>
                  <a:pt x="2777" y="39"/>
                </a:lnTo>
                <a:lnTo>
                  <a:pt x="2777" y="39"/>
                </a:lnTo>
                <a:lnTo>
                  <a:pt x="2778" y="39"/>
                </a:lnTo>
                <a:lnTo>
                  <a:pt x="2778" y="39"/>
                </a:lnTo>
                <a:lnTo>
                  <a:pt x="2778" y="39"/>
                </a:lnTo>
                <a:lnTo>
                  <a:pt x="2778" y="39"/>
                </a:lnTo>
                <a:lnTo>
                  <a:pt x="2778" y="39"/>
                </a:lnTo>
                <a:lnTo>
                  <a:pt x="2779" y="39"/>
                </a:lnTo>
                <a:lnTo>
                  <a:pt x="2779" y="39"/>
                </a:lnTo>
                <a:lnTo>
                  <a:pt x="2779" y="39"/>
                </a:lnTo>
                <a:lnTo>
                  <a:pt x="2779" y="39"/>
                </a:lnTo>
                <a:lnTo>
                  <a:pt x="2780" y="39"/>
                </a:lnTo>
                <a:lnTo>
                  <a:pt x="2780" y="39"/>
                </a:lnTo>
                <a:lnTo>
                  <a:pt x="2780" y="39"/>
                </a:lnTo>
                <a:lnTo>
                  <a:pt x="2781" y="39"/>
                </a:lnTo>
                <a:lnTo>
                  <a:pt x="2781" y="39"/>
                </a:lnTo>
                <a:lnTo>
                  <a:pt x="2781" y="39"/>
                </a:lnTo>
                <a:lnTo>
                  <a:pt x="2781" y="39"/>
                </a:lnTo>
                <a:lnTo>
                  <a:pt x="2781" y="39"/>
                </a:lnTo>
                <a:lnTo>
                  <a:pt x="2782" y="39"/>
                </a:lnTo>
                <a:lnTo>
                  <a:pt x="2782" y="39"/>
                </a:lnTo>
                <a:lnTo>
                  <a:pt x="2782" y="39"/>
                </a:lnTo>
                <a:lnTo>
                  <a:pt x="2782" y="39"/>
                </a:lnTo>
                <a:lnTo>
                  <a:pt x="2783" y="39"/>
                </a:lnTo>
                <a:lnTo>
                  <a:pt x="2783" y="39"/>
                </a:lnTo>
                <a:lnTo>
                  <a:pt x="2783" y="39"/>
                </a:lnTo>
                <a:lnTo>
                  <a:pt x="2783" y="39"/>
                </a:lnTo>
                <a:lnTo>
                  <a:pt x="2784" y="39"/>
                </a:lnTo>
                <a:lnTo>
                  <a:pt x="2784" y="39"/>
                </a:lnTo>
                <a:lnTo>
                  <a:pt x="2784" y="39"/>
                </a:lnTo>
                <a:lnTo>
                  <a:pt x="2784" y="39"/>
                </a:lnTo>
                <a:lnTo>
                  <a:pt x="2784" y="39"/>
                </a:lnTo>
                <a:lnTo>
                  <a:pt x="2785" y="39"/>
                </a:lnTo>
                <a:lnTo>
                  <a:pt x="2785" y="39"/>
                </a:lnTo>
                <a:lnTo>
                  <a:pt x="2785" y="39"/>
                </a:lnTo>
                <a:lnTo>
                  <a:pt x="2785" y="39"/>
                </a:lnTo>
                <a:lnTo>
                  <a:pt x="2786" y="39"/>
                </a:lnTo>
                <a:lnTo>
                  <a:pt x="2786" y="39"/>
                </a:lnTo>
                <a:lnTo>
                  <a:pt x="2786" y="39"/>
                </a:lnTo>
                <a:lnTo>
                  <a:pt x="2786" y="39"/>
                </a:lnTo>
                <a:lnTo>
                  <a:pt x="2787" y="39"/>
                </a:lnTo>
                <a:lnTo>
                  <a:pt x="2787" y="39"/>
                </a:lnTo>
                <a:lnTo>
                  <a:pt x="2787" y="39"/>
                </a:lnTo>
                <a:lnTo>
                  <a:pt x="2787" y="39"/>
                </a:lnTo>
                <a:lnTo>
                  <a:pt x="2787" y="39"/>
                </a:lnTo>
                <a:lnTo>
                  <a:pt x="2788" y="39"/>
                </a:lnTo>
                <a:lnTo>
                  <a:pt x="2788" y="39"/>
                </a:lnTo>
                <a:lnTo>
                  <a:pt x="2788" y="39"/>
                </a:lnTo>
                <a:lnTo>
                  <a:pt x="2789" y="39"/>
                </a:lnTo>
                <a:lnTo>
                  <a:pt x="2789" y="39"/>
                </a:lnTo>
                <a:lnTo>
                  <a:pt x="2789" y="39"/>
                </a:lnTo>
                <a:lnTo>
                  <a:pt x="2789" y="39"/>
                </a:lnTo>
                <a:lnTo>
                  <a:pt x="2790" y="39"/>
                </a:lnTo>
                <a:lnTo>
                  <a:pt x="2790" y="39"/>
                </a:lnTo>
                <a:lnTo>
                  <a:pt x="2790" y="39"/>
                </a:lnTo>
                <a:lnTo>
                  <a:pt x="2790" y="39"/>
                </a:lnTo>
                <a:lnTo>
                  <a:pt x="2791" y="39"/>
                </a:lnTo>
                <a:lnTo>
                  <a:pt x="2791" y="39"/>
                </a:lnTo>
                <a:lnTo>
                  <a:pt x="2791" y="39"/>
                </a:lnTo>
                <a:lnTo>
                  <a:pt x="2791" y="39"/>
                </a:lnTo>
                <a:lnTo>
                  <a:pt x="2791" y="39"/>
                </a:lnTo>
                <a:lnTo>
                  <a:pt x="2792" y="39"/>
                </a:lnTo>
                <a:lnTo>
                  <a:pt x="2792" y="39"/>
                </a:lnTo>
                <a:lnTo>
                  <a:pt x="2792" y="39"/>
                </a:lnTo>
                <a:lnTo>
                  <a:pt x="2792" y="39"/>
                </a:lnTo>
                <a:lnTo>
                  <a:pt x="2793" y="39"/>
                </a:lnTo>
                <a:lnTo>
                  <a:pt x="2793" y="39"/>
                </a:lnTo>
                <a:lnTo>
                  <a:pt x="2793" y="39"/>
                </a:lnTo>
                <a:lnTo>
                  <a:pt x="2793" y="39"/>
                </a:lnTo>
                <a:lnTo>
                  <a:pt x="2793" y="39"/>
                </a:lnTo>
                <a:lnTo>
                  <a:pt x="2794" y="39"/>
                </a:lnTo>
                <a:lnTo>
                  <a:pt x="2794" y="39"/>
                </a:lnTo>
                <a:lnTo>
                  <a:pt x="2794" y="39"/>
                </a:lnTo>
                <a:lnTo>
                  <a:pt x="2794" y="39"/>
                </a:lnTo>
                <a:lnTo>
                  <a:pt x="2795" y="39"/>
                </a:lnTo>
                <a:lnTo>
                  <a:pt x="2795" y="39"/>
                </a:lnTo>
                <a:lnTo>
                  <a:pt x="2795" y="39"/>
                </a:lnTo>
                <a:lnTo>
                  <a:pt x="2795" y="39"/>
                </a:lnTo>
                <a:lnTo>
                  <a:pt x="2796" y="39"/>
                </a:lnTo>
                <a:lnTo>
                  <a:pt x="2796" y="39"/>
                </a:lnTo>
                <a:lnTo>
                  <a:pt x="2796" y="39"/>
                </a:lnTo>
                <a:lnTo>
                  <a:pt x="2797" y="39"/>
                </a:lnTo>
                <a:lnTo>
                  <a:pt x="2797" y="39"/>
                </a:lnTo>
                <a:lnTo>
                  <a:pt x="2797" y="39"/>
                </a:lnTo>
                <a:lnTo>
                  <a:pt x="2797" y="39"/>
                </a:lnTo>
                <a:lnTo>
                  <a:pt x="2797" y="39"/>
                </a:lnTo>
                <a:lnTo>
                  <a:pt x="2798" y="39"/>
                </a:lnTo>
                <a:lnTo>
                  <a:pt x="2798" y="39"/>
                </a:lnTo>
                <a:lnTo>
                  <a:pt x="2798" y="39"/>
                </a:lnTo>
                <a:lnTo>
                  <a:pt x="2798" y="39"/>
                </a:lnTo>
                <a:lnTo>
                  <a:pt x="2799" y="39"/>
                </a:lnTo>
                <a:lnTo>
                  <a:pt x="2799" y="39"/>
                </a:lnTo>
                <a:lnTo>
                  <a:pt x="2799" y="39"/>
                </a:lnTo>
                <a:lnTo>
                  <a:pt x="2799" y="39"/>
                </a:lnTo>
                <a:lnTo>
                  <a:pt x="2800" y="39"/>
                </a:lnTo>
                <a:lnTo>
                  <a:pt x="2800" y="39"/>
                </a:lnTo>
                <a:lnTo>
                  <a:pt x="2800" y="39"/>
                </a:lnTo>
                <a:lnTo>
                  <a:pt x="2800" y="39"/>
                </a:lnTo>
                <a:lnTo>
                  <a:pt x="2800" y="39"/>
                </a:lnTo>
                <a:lnTo>
                  <a:pt x="2801" y="39"/>
                </a:lnTo>
                <a:lnTo>
                  <a:pt x="2801" y="39"/>
                </a:lnTo>
                <a:lnTo>
                  <a:pt x="2801" y="39"/>
                </a:lnTo>
                <a:lnTo>
                  <a:pt x="2801" y="39"/>
                </a:lnTo>
                <a:lnTo>
                  <a:pt x="2802" y="39"/>
                </a:lnTo>
                <a:lnTo>
                  <a:pt x="2802" y="39"/>
                </a:lnTo>
                <a:lnTo>
                  <a:pt x="2802" y="39"/>
                </a:lnTo>
                <a:lnTo>
                  <a:pt x="2802" y="39"/>
                </a:lnTo>
                <a:lnTo>
                  <a:pt x="2803" y="39"/>
                </a:lnTo>
                <a:lnTo>
                  <a:pt x="2803" y="39"/>
                </a:lnTo>
                <a:lnTo>
                  <a:pt x="2803" y="39"/>
                </a:lnTo>
                <a:lnTo>
                  <a:pt x="2803" y="39"/>
                </a:lnTo>
                <a:lnTo>
                  <a:pt x="2804" y="39"/>
                </a:lnTo>
                <a:lnTo>
                  <a:pt x="2804" y="39"/>
                </a:lnTo>
                <a:lnTo>
                  <a:pt x="2804" y="39"/>
                </a:lnTo>
                <a:lnTo>
                  <a:pt x="2804" y="39"/>
                </a:lnTo>
                <a:lnTo>
                  <a:pt x="2805" y="39"/>
                </a:lnTo>
                <a:lnTo>
                  <a:pt x="2805" y="39"/>
                </a:lnTo>
                <a:lnTo>
                  <a:pt x="2805" y="39"/>
                </a:lnTo>
                <a:lnTo>
                  <a:pt x="2805" y="39"/>
                </a:lnTo>
                <a:lnTo>
                  <a:pt x="2806" y="39"/>
                </a:lnTo>
                <a:lnTo>
                  <a:pt x="2806" y="39"/>
                </a:lnTo>
                <a:lnTo>
                  <a:pt x="2806" y="39"/>
                </a:lnTo>
                <a:lnTo>
                  <a:pt x="2806" y="39"/>
                </a:lnTo>
                <a:lnTo>
                  <a:pt x="2806" y="39"/>
                </a:lnTo>
                <a:lnTo>
                  <a:pt x="2807" y="39"/>
                </a:lnTo>
                <a:lnTo>
                  <a:pt x="2807" y="39"/>
                </a:lnTo>
                <a:lnTo>
                  <a:pt x="2807" y="39"/>
                </a:lnTo>
                <a:lnTo>
                  <a:pt x="2807" y="39"/>
                </a:lnTo>
                <a:lnTo>
                  <a:pt x="2808" y="39"/>
                </a:lnTo>
                <a:lnTo>
                  <a:pt x="2808" y="39"/>
                </a:lnTo>
                <a:lnTo>
                  <a:pt x="2808" y="39"/>
                </a:lnTo>
                <a:lnTo>
                  <a:pt x="2808" y="39"/>
                </a:lnTo>
                <a:lnTo>
                  <a:pt x="2809" y="39"/>
                </a:lnTo>
                <a:lnTo>
                  <a:pt x="2809" y="39"/>
                </a:lnTo>
                <a:lnTo>
                  <a:pt x="2809" y="39"/>
                </a:lnTo>
                <a:lnTo>
                  <a:pt x="2809" y="39"/>
                </a:lnTo>
                <a:lnTo>
                  <a:pt x="2809" y="39"/>
                </a:lnTo>
                <a:lnTo>
                  <a:pt x="2810" y="39"/>
                </a:lnTo>
                <a:lnTo>
                  <a:pt x="2810" y="39"/>
                </a:lnTo>
                <a:lnTo>
                  <a:pt x="2810" y="39"/>
                </a:lnTo>
                <a:lnTo>
                  <a:pt x="2810" y="39"/>
                </a:lnTo>
                <a:lnTo>
                  <a:pt x="2811" y="39"/>
                </a:lnTo>
                <a:lnTo>
                  <a:pt x="2811" y="39"/>
                </a:lnTo>
                <a:lnTo>
                  <a:pt x="2811" y="39"/>
                </a:lnTo>
                <a:lnTo>
                  <a:pt x="2812" y="39"/>
                </a:lnTo>
                <a:lnTo>
                  <a:pt x="2812" y="39"/>
                </a:lnTo>
                <a:lnTo>
                  <a:pt x="2812" y="39"/>
                </a:lnTo>
                <a:lnTo>
                  <a:pt x="2812" y="39"/>
                </a:lnTo>
                <a:lnTo>
                  <a:pt x="2812" y="39"/>
                </a:lnTo>
                <a:lnTo>
                  <a:pt x="2813" y="39"/>
                </a:lnTo>
                <a:lnTo>
                  <a:pt x="2813" y="39"/>
                </a:lnTo>
                <a:lnTo>
                  <a:pt x="2813" y="39"/>
                </a:lnTo>
                <a:lnTo>
                  <a:pt x="2813" y="39"/>
                </a:lnTo>
                <a:lnTo>
                  <a:pt x="2814" y="39"/>
                </a:lnTo>
                <a:lnTo>
                  <a:pt x="2814" y="39"/>
                </a:lnTo>
                <a:lnTo>
                  <a:pt x="2814" y="39"/>
                </a:lnTo>
                <a:lnTo>
                  <a:pt x="2814" y="39"/>
                </a:lnTo>
                <a:lnTo>
                  <a:pt x="2815" y="39"/>
                </a:lnTo>
                <a:lnTo>
                  <a:pt x="2815" y="39"/>
                </a:lnTo>
                <a:lnTo>
                  <a:pt x="2815" y="39"/>
                </a:lnTo>
                <a:lnTo>
                  <a:pt x="2815" y="39"/>
                </a:lnTo>
                <a:lnTo>
                  <a:pt x="2815" y="39"/>
                </a:lnTo>
                <a:lnTo>
                  <a:pt x="2816" y="39"/>
                </a:lnTo>
                <a:lnTo>
                  <a:pt x="2816" y="39"/>
                </a:lnTo>
                <a:lnTo>
                  <a:pt x="2816" y="39"/>
                </a:lnTo>
                <a:lnTo>
                  <a:pt x="2816" y="39"/>
                </a:lnTo>
                <a:lnTo>
                  <a:pt x="2817" y="39"/>
                </a:lnTo>
                <a:lnTo>
                  <a:pt x="2817" y="39"/>
                </a:lnTo>
                <a:lnTo>
                  <a:pt x="2817" y="39"/>
                </a:lnTo>
                <a:lnTo>
                  <a:pt x="2817" y="39"/>
                </a:lnTo>
                <a:lnTo>
                  <a:pt x="2818" y="39"/>
                </a:lnTo>
                <a:lnTo>
                  <a:pt x="2818" y="39"/>
                </a:lnTo>
                <a:lnTo>
                  <a:pt x="2818" y="39"/>
                </a:lnTo>
                <a:lnTo>
                  <a:pt x="2818" y="39"/>
                </a:lnTo>
                <a:lnTo>
                  <a:pt x="2818" y="39"/>
                </a:lnTo>
                <a:lnTo>
                  <a:pt x="2819" y="39"/>
                </a:lnTo>
                <a:lnTo>
                  <a:pt x="2819" y="39"/>
                </a:lnTo>
                <a:lnTo>
                  <a:pt x="2819" y="39"/>
                </a:lnTo>
                <a:lnTo>
                  <a:pt x="2820" y="39"/>
                </a:lnTo>
                <a:lnTo>
                  <a:pt x="2820" y="39"/>
                </a:lnTo>
                <a:lnTo>
                  <a:pt x="2820" y="39"/>
                </a:lnTo>
                <a:lnTo>
                  <a:pt x="2820" y="39"/>
                </a:lnTo>
                <a:lnTo>
                  <a:pt x="2821" y="39"/>
                </a:lnTo>
                <a:lnTo>
                  <a:pt x="2821" y="39"/>
                </a:lnTo>
                <a:lnTo>
                  <a:pt x="2821" y="39"/>
                </a:lnTo>
                <a:lnTo>
                  <a:pt x="2821" y="39"/>
                </a:lnTo>
                <a:lnTo>
                  <a:pt x="2821" y="39"/>
                </a:lnTo>
                <a:lnTo>
                  <a:pt x="2822" y="39"/>
                </a:lnTo>
                <a:lnTo>
                  <a:pt x="2822" y="39"/>
                </a:lnTo>
                <a:lnTo>
                  <a:pt x="2822" y="39"/>
                </a:lnTo>
                <a:lnTo>
                  <a:pt x="2822" y="39"/>
                </a:lnTo>
                <a:lnTo>
                  <a:pt x="2823" y="39"/>
                </a:lnTo>
                <a:lnTo>
                  <a:pt x="2823" y="39"/>
                </a:lnTo>
                <a:lnTo>
                  <a:pt x="2823" y="39"/>
                </a:lnTo>
                <a:lnTo>
                  <a:pt x="2823" y="39"/>
                </a:lnTo>
                <a:lnTo>
                  <a:pt x="2824" y="39"/>
                </a:lnTo>
                <a:lnTo>
                  <a:pt x="2824" y="39"/>
                </a:lnTo>
                <a:lnTo>
                  <a:pt x="2824" y="39"/>
                </a:lnTo>
                <a:lnTo>
                  <a:pt x="2824" y="39"/>
                </a:lnTo>
                <a:lnTo>
                  <a:pt x="2824" y="39"/>
                </a:lnTo>
                <a:lnTo>
                  <a:pt x="2825" y="39"/>
                </a:lnTo>
                <a:lnTo>
                  <a:pt x="2825" y="39"/>
                </a:lnTo>
                <a:lnTo>
                  <a:pt x="2825" y="39"/>
                </a:lnTo>
                <a:lnTo>
                  <a:pt x="2825" y="39"/>
                </a:lnTo>
                <a:lnTo>
                  <a:pt x="2826" y="39"/>
                </a:lnTo>
                <a:lnTo>
                  <a:pt x="2826" y="39"/>
                </a:lnTo>
                <a:lnTo>
                  <a:pt x="2826" y="39"/>
                </a:lnTo>
                <a:lnTo>
                  <a:pt x="2826" y="39"/>
                </a:lnTo>
                <a:lnTo>
                  <a:pt x="2827" y="39"/>
                </a:lnTo>
                <a:lnTo>
                  <a:pt x="2827" y="39"/>
                </a:lnTo>
                <a:lnTo>
                  <a:pt x="2827" y="39"/>
                </a:lnTo>
                <a:lnTo>
                  <a:pt x="2827" y="39"/>
                </a:lnTo>
                <a:lnTo>
                  <a:pt x="2828" y="39"/>
                </a:lnTo>
                <a:lnTo>
                  <a:pt x="2828" y="39"/>
                </a:lnTo>
                <a:lnTo>
                  <a:pt x="2828" y="39"/>
                </a:lnTo>
                <a:lnTo>
                  <a:pt x="2828" y="39"/>
                </a:lnTo>
                <a:lnTo>
                  <a:pt x="2829" y="39"/>
                </a:lnTo>
                <a:lnTo>
                  <a:pt x="2829" y="39"/>
                </a:lnTo>
                <a:lnTo>
                  <a:pt x="2829" y="39"/>
                </a:lnTo>
                <a:lnTo>
                  <a:pt x="2829" y="39"/>
                </a:lnTo>
                <a:lnTo>
                  <a:pt x="2830" y="39"/>
                </a:lnTo>
                <a:lnTo>
                  <a:pt x="2830" y="39"/>
                </a:lnTo>
                <a:lnTo>
                  <a:pt x="2830" y="39"/>
                </a:lnTo>
                <a:lnTo>
                  <a:pt x="2830" y="39"/>
                </a:lnTo>
                <a:lnTo>
                  <a:pt x="2830" y="39"/>
                </a:lnTo>
                <a:lnTo>
                  <a:pt x="2831" y="39"/>
                </a:lnTo>
                <a:lnTo>
                  <a:pt x="2831" y="39"/>
                </a:lnTo>
                <a:lnTo>
                  <a:pt x="2831" y="39"/>
                </a:lnTo>
                <a:lnTo>
                  <a:pt x="2831" y="39"/>
                </a:lnTo>
                <a:lnTo>
                  <a:pt x="2832" y="39"/>
                </a:lnTo>
                <a:lnTo>
                  <a:pt x="2832" y="39"/>
                </a:lnTo>
                <a:lnTo>
                  <a:pt x="2832" y="39"/>
                </a:lnTo>
                <a:lnTo>
                  <a:pt x="2832" y="39"/>
                </a:lnTo>
                <a:lnTo>
                  <a:pt x="2833" y="39"/>
                </a:lnTo>
                <a:lnTo>
                  <a:pt x="2833" y="39"/>
                </a:lnTo>
                <a:lnTo>
                  <a:pt x="2833" y="39"/>
                </a:lnTo>
                <a:lnTo>
                  <a:pt x="2833" y="39"/>
                </a:lnTo>
                <a:lnTo>
                  <a:pt x="2833" y="39"/>
                </a:lnTo>
                <a:lnTo>
                  <a:pt x="2834" y="39"/>
                </a:lnTo>
                <a:lnTo>
                  <a:pt x="2834" y="39"/>
                </a:lnTo>
                <a:lnTo>
                  <a:pt x="2834" y="39"/>
                </a:lnTo>
                <a:lnTo>
                  <a:pt x="2834" y="39"/>
                </a:lnTo>
                <a:lnTo>
                  <a:pt x="2835" y="39"/>
                </a:lnTo>
                <a:lnTo>
                  <a:pt x="2835" y="39"/>
                </a:lnTo>
                <a:lnTo>
                  <a:pt x="2835" y="39"/>
                </a:lnTo>
                <a:lnTo>
                  <a:pt x="2836" y="39"/>
                </a:lnTo>
                <a:lnTo>
                  <a:pt x="2836" y="39"/>
                </a:lnTo>
                <a:lnTo>
                  <a:pt x="2836" y="39"/>
                </a:lnTo>
                <a:lnTo>
                  <a:pt x="2836" y="39"/>
                </a:lnTo>
                <a:lnTo>
                  <a:pt x="2837" y="39"/>
                </a:lnTo>
                <a:lnTo>
                  <a:pt x="2837" y="39"/>
                </a:lnTo>
                <a:lnTo>
                  <a:pt x="2837" y="39"/>
                </a:lnTo>
                <a:lnTo>
                  <a:pt x="2837" y="39"/>
                </a:lnTo>
                <a:lnTo>
                  <a:pt x="2837" y="39"/>
                </a:lnTo>
                <a:lnTo>
                  <a:pt x="2838" y="39"/>
                </a:lnTo>
                <a:lnTo>
                  <a:pt x="2838" y="39"/>
                </a:lnTo>
                <a:lnTo>
                  <a:pt x="2838" y="39"/>
                </a:lnTo>
                <a:lnTo>
                  <a:pt x="2838" y="39"/>
                </a:lnTo>
                <a:lnTo>
                  <a:pt x="2839" y="39"/>
                </a:lnTo>
                <a:lnTo>
                  <a:pt x="2839" y="39"/>
                </a:lnTo>
                <a:lnTo>
                  <a:pt x="2839" y="39"/>
                </a:lnTo>
                <a:lnTo>
                  <a:pt x="2839" y="39"/>
                </a:lnTo>
                <a:lnTo>
                  <a:pt x="2839" y="39"/>
                </a:lnTo>
                <a:lnTo>
                  <a:pt x="2840" y="39"/>
                </a:lnTo>
                <a:lnTo>
                  <a:pt x="2840" y="39"/>
                </a:lnTo>
                <a:lnTo>
                  <a:pt x="2840" y="39"/>
                </a:lnTo>
                <a:lnTo>
                  <a:pt x="2840" y="39"/>
                </a:lnTo>
                <a:lnTo>
                  <a:pt x="2841" y="39"/>
                </a:lnTo>
                <a:lnTo>
                  <a:pt x="2841" y="39"/>
                </a:lnTo>
                <a:lnTo>
                  <a:pt x="2841" y="39"/>
                </a:lnTo>
                <a:lnTo>
                  <a:pt x="2841" y="39"/>
                </a:lnTo>
                <a:lnTo>
                  <a:pt x="2842" y="39"/>
                </a:lnTo>
                <a:lnTo>
                  <a:pt x="2842" y="39"/>
                </a:lnTo>
                <a:lnTo>
                  <a:pt x="2842" y="39"/>
                </a:lnTo>
                <a:lnTo>
                  <a:pt x="2842" y="39"/>
                </a:lnTo>
                <a:lnTo>
                  <a:pt x="2842" y="39"/>
                </a:lnTo>
                <a:lnTo>
                  <a:pt x="2843" y="39"/>
                </a:lnTo>
                <a:lnTo>
                  <a:pt x="2843" y="39"/>
                </a:lnTo>
                <a:lnTo>
                  <a:pt x="2843" y="39"/>
                </a:lnTo>
                <a:lnTo>
                  <a:pt x="2844" y="39"/>
                </a:lnTo>
                <a:lnTo>
                  <a:pt x="2844" y="39"/>
                </a:lnTo>
                <a:lnTo>
                  <a:pt x="2844" y="39"/>
                </a:lnTo>
                <a:lnTo>
                  <a:pt x="2844" y="39"/>
                </a:lnTo>
                <a:lnTo>
                  <a:pt x="2845" y="39"/>
                </a:lnTo>
                <a:lnTo>
                  <a:pt x="2845" y="39"/>
                </a:lnTo>
                <a:lnTo>
                  <a:pt x="2845" y="39"/>
                </a:lnTo>
                <a:lnTo>
                  <a:pt x="2845" y="39"/>
                </a:lnTo>
                <a:lnTo>
                  <a:pt x="2846" y="39"/>
                </a:lnTo>
                <a:lnTo>
                  <a:pt x="2846" y="39"/>
                </a:lnTo>
                <a:lnTo>
                  <a:pt x="2846" y="39"/>
                </a:lnTo>
                <a:lnTo>
                  <a:pt x="2846" y="39"/>
                </a:lnTo>
                <a:lnTo>
                  <a:pt x="2846" y="39"/>
                </a:lnTo>
                <a:lnTo>
                  <a:pt x="2847" y="39"/>
                </a:lnTo>
                <a:lnTo>
                  <a:pt x="2847" y="39"/>
                </a:lnTo>
                <a:lnTo>
                  <a:pt x="2847" y="39"/>
                </a:lnTo>
                <a:lnTo>
                  <a:pt x="2847" y="39"/>
                </a:lnTo>
                <a:lnTo>
                  <a:pt x="2848" y="39"/>
                </a:lnTo>
                <a:lnTo>
                  <a:pt x="2848" y="39"/>
                </a:lnTo>
                <a:lnTo>
                  <a:pt x="2848" y="39"/>
                </a:lnTo>
                <a:lnTo>
                  <a:pt x="2848" y="39"/>
                </a:lnTo>
                <a:lnTo>
                  <a:pt x="2849" y="39"/>
                </a:lnTo>
                <a:lnTo>
                  <a:pt x="2849" y="39"/>
                </a:lnTo>
                <a:lnTo>
                  <a:pt x="2849" y="39"/>
                </a:lnTo>
                <a:lnTo>
                  <a:pt x="2849" y="39"/>
                </a:lnTo>
                <a:lnTo>
                  <a:pt x="2849" y="39"/>
                </a:lnTo>
                <a:lnTo>
                  <a:pt x="2850" y="39"/>
                </a:lnTo>
                <a:lnTo>
                  <a:pt x="2850" y="39"/>
                </a:lnTo>
                <a:lnTo>
                  <a:pt x="2850" y="39"/>
                </a:lnTo>
                <a:lnTo>
                  <a:pt x="2851" y="39"/>
                </a:lnTo>
                <a:lnTo>
                  <a:pt x="2851" y="39"/>
                </a:lnTo>
                <a:lnTo>
                  <a:pt x="2851" y="39"/>
                </a:lnTo>
                <a:lnTo>
                  <a:pt x="2851" y="39"/>
                </a:lnTo>
                <a:lnTo>
                  <a:pt x="2852" y="39"/>
                </a:lnTo>
                <a:lnTo>
                  <a:pt x="2852" y="39"/>
                </a:lnTo>
                <a:lnTo>
                  <a:pt x="2852" y="39"/>
                </a:lnTo>
                <a:lnTo>
                  <a:pt x="2852" y="39"/>
                </a:lnTo>
                <a:lnTo>
                  <a:pt x="2852" y="39"/>
                </a:lnTo>
                <a:lnTo>
                  <a:pt x="2853" y="39"/>
                </a:lnTo>
                <a:lnTo>
                  <a:pt x="2853" y="39"/>
                </a:lnTo>
                <a:lnTo>
                  <a:pt x="2853" y="39"/>
                </a:lnTo>
                <a:lnTo>
                  <a:pt x="2853" y="39"/>
                </a:lnTo>
                <a:lnTo>
                  <a:pt x="2854" y="39"/>
                </a:lnTo>
                <a:lnTo>
                  <a:pt x="2854" y="39"/>
                </a:lnTo>
                <a:lnTo>
                  <a:pt x="2854" y="39"/>
                </a:lnTo>
                <a:lnTo>
                  <a:pt x="2854" y="39"/>
                </a:lnTo>
                <a:lnTo>
                  <a:pt x="2855" y="39"/>
                </a:lnTo>
                <a:lnTo>
                  <a:pt x="2855" y="39"/>
                </a:lnTo>
                <a:lnTo>
                  <a:pt x="2855" y="39"/>
                </a:lnTo>
                <a:lnTo>
                  <a:pt x="2855" y="39"/>
                </a:lnTo>
                <a:lnTo>
                  <a:pt x="2855" y="39"/>
                </a:lnTo>
                <a:lnTo>
                  <a:pt x="2856" y="39"/>
                </a:lnTo>
                <a:lnTo>
                  <a:pt x="2856" y="39"/>
                </a:lnTo>
                <a:lnTo>
                  <a:pt x="2856" y="39"/>
                </a:lnTo>
                <a:lnTo>
                  <a:pt x="2856" y="39"/>
                </a:lnTo>
                <a:lnTo>
                  <a:pt x="2857" y="39"/>
                </a:lnTo>
                <a:lnTo>
                  <a:pt x="2857" y="39"/>
                </a:lnTo>
                <a:lnTo>
                  <a:pt x="2857" y="39"/>
                </a:lnTo>
                <a:lnTo>
                  <a:pt x="2857" y="39"/>
                </a:lnTo>
                <a:lnTo>
                  <a:pt x="2858" y="39"/>
                </a:lnTo>
                <a:lnTo>
                  <a:pt x="2858" y="39"/>
                </a:lnTo>
                <a:lnTo>
                  <a:pt x="2858" y="39"/>
                </a:lnTo>
                <a:lnTo>
                  <a:pt x="2858" y="39"/>
                </a:lnTo>
                <a:lnTo>
                  <a:pt x="2859" y="39"/>
                </a:lnTo>
                <a:lnTo>
                  <a:pt x="2859" y="39"/>
                </a:lnTo>
                <a:lnTo>
                  <a:pt x="2859" y="39"/>
                </a:lnTo>
                <a:lnTo>
                  <a:pt x="2859" y="39"/>
                </a:lnTo>
                <a:lnTo>
                  <a:pt x="2860" y="39"/>
                </a:lnTo>
                <a:lnTo>
                  <a:pt x="2860" y="39"/>
                </a:lnTo>
                <a:lnTo>
                  <a:pt x="2860" y="39"/>
                </a:lnTo>
                <a:lnTo>
                  <a:pt x="2860" y="39"/>
                </a:lnTo>
                <a:lnTo>
                  <a:pt x="2861" y="39"/>
                </a:lnTo>
                <a:lnTo>
                  <a:pt x="2861" y="39"/>
                </a:lnTo>
                <a:lnTo>
                  <a:pt x="2861" y="39"/>
                </a:lnTo>
                <a:lnTo>
                  <a:pt x="2861" y="39"/>
                </a:lnTo>
                <a:lnTo>
                  <a:pt x="2861" y="39"/>
                </a:lnTo>
                <a:lnTo>
                  <a:pt x="2862" y="39"/>
                </a:lnTo>
                <a:lnTo>
                  <a:pt x="2862" y="39"/>
                </a:lnTo>
                <a:lnTo>
                  <a:pt x="2862" y="39"/>
                </a:lnTo>
                <a:lnTo>
                  <a:pt x="2862" y="39"/>
                </a:lnTo>
                <a:lnTo>
                  <a:pt x="2863" y="39"/>
                </a:lnTo>
                <a:lnTo>
                  <a:pt x="2863" y="39"/>
                </a:lnTo>
                <a:lnTo>
                  <a:pt x="2863" y="39"/>
                </a:lnTo>
                <a:lnTo>
                  <a:pt x="2863" y="39"/>
                </a:lnTo>
                <a:lnTo>
                  <a:pt x="2864" y="39"/>
                </a:lnTo>
                <a:lnTo>
                  <a:pt x="2864" y="39"/>
                </a:lnTo>
                <a:lnTo>
                  <a:pt x="2864" y="39"/>
                </a:lnTo>
                <a:lnTo>
                  <a:pt x="2864" y="39"/>
                </a:lnTo>
                <a:lnTo>
                  <a:pt x="2864" y="39"/>
                </a:lnTo>
                <a:lnTo>
                  <a:pt x="2865" y="39"/>
                </a:lnTo>
                <a:lnTo>
                  <a:pt x="2865" y="39"/>
                </a:lnTo>
                <a:lnTo>
                  <a:pt x="2865" y="39"/>
                </a:lnTo>
                <a:lnTo>
                  <a:pt x="2865" y="39"/>
                </a:lnTo>
                <a:lnTo>
                  <a:pt x="2866" y="39"/>
                </a:lnTo>
                <a:lnTo>
                  <a:pt x="2866" y="39"/>
                </a:lnTo>
                <a:lnTo>
                  <a:pt x="2866" y="39"/>
                </a:lnTo>
                <a:lnTo>
                  <a:pt x="2867" y="39"/>
                </a:lnTo>
                <a:lnTo>
                  <a:pt x="2867" y="39"/>
                </a:lnTo>
                <a:lnTo>
                  <a:pt x="2867" y="39"/>
                </a:lnTo>
                <a:lnTo>
                  <a:pt x="2867" y="39"/>
                </a:lnTo>
                <a:lnTo>
                  <a:pt x="2867" y="39"/>
                </a:lnTo>
                <a:lnTo>
                  <a:pt x="2868" y="39"/>
                </a:lnTo>
                <a:lnTo>
                  <a:pt x="2868" y="39"/>
                </a:lnTo>
                <a:lnTo>
                  <a:pt x="2868" y="39"/>
                </a:lnTo>
                <a:lnTo>
                  <a:pt x="2868" y="39"/>
                </a:lnTo>
                <a:lnTo>
                  <a:pt x="2869" y="39"/>
                </a:lnTo>
                <a:lnTo>
                  <a:pt x="2869" y="39"/>
                </a:lnTo>
                <a:lnTo>
                  <a:pt x="2869" y="39"/>
                </a:lnTo>
                <a:lnTo>
                  <a:pt x="2869" y="39"/>
                </a:lnTo>
                <a:lnTo>
                  <a:pt x="2870" y="39"/>
                </a:lnTo>
                <a:lnTo>
                  <a:pt x="2870" y="39"/>
                </a:lnTo>
                <a:lnTo>
                  <a:pt x="2870" y="39"/>
                </a:lnTo>
                <a:lnTo>
                  <a:pt x="2870" y="39"/>
                </a:lnTo>
                <a:lnTo>
                  <a:pt x="2870" y="39"/>
                </a:lnTo>
                <a:lnTo>
                  <a:pt x="2871" y="39"/>
                </a:lnTo>
                <a:lnTo>
                  <a:pt x="2871" y="39"/>
                </a:lnTo>
                <a:lnTo>
                  <a:pt x="2871" y="39"/>
                </a:lnTo>
                <a:lnTo>
                  <a:pt x="2871" y="39"/>
                </a:lnTo>
                <a:lnTo>
                  <a:pt x="2872" y="39"/>
                </a:lnTo>
                <a:lnTo>
                  <a:pt x="2872" y="39"/>
                </a:lnTo>
                <a:lnTo>
                  <a:pt x="2872" y="39"/>
                </a:lnTo>
                <a:lnTo>
                  <a:pt x="2872" y="39"/>
                </a:lnTo>
                <a:lnTo>
                  <a:pt x="2873" y="39"/>
                </a:lnTo>
                <a:lnTo>
                  <a:pt x="2873" y="39"/>
                </a:lnTo>
                <a:lnTo>
                  <a:pt x="2873" y="39"/>
                </a:lnTo>
                <a:lnTo>
                  <a:pt x="2873" y="39"/>
                </a:lnTo>
                <a:lnTo>
                  <a:pt x="2873" y="39"/>
                </a:lnTo>
                <a:lnTo>
                  <a:pt x="2874" y="39"/>
                </a:lnTo>
                <a:lnTo>
                  <a:pt x="2874" y="39"/>
                </a:lnTo>
                <a:lnTo>
                  <a:pt x="2874" y="39"/>
                </a:lnTo>
                <a:lnTo>
                  <a:pt x="2875" y="39"/>
                </a:lnTo>
                <a:lnTo>
                  <a:pt x="2875" y="39"/>
                </a:lnTo>
                <a:lnTo>
                  <a:pt x="2875" y="39"/>
                </a:lnTo>
                <a:lnTo>
                  <a:pt x="2875" y="39"/>
                </a:lnTo>
                <a:lnTo>
                  <a:pt x="2876" y="39"/>
                </a:lnTo>
                <a:lnTo>
                  <a:pt x="2876" y="39"/>
                </a:lnTo>
                <a:lnTo>
                  <a:pt x="2876" y="39"/>
                </a:lnTo>
                <a:lnTo>
                  <a:pt x="2876" y="39"/>
                </a:lnTo>
                <a:lnTo>
                  <a:pt x="2876" y="39"/>
                </a:lnTo>
                <a:lnTo>
                  <a:pt x="2877" y="39"/>
                </a:lnTo>
                <a:lnTo>
                  <a:pt x="2877" y="39"/>
                </a:lnTo>
                <a:lnTo>
                  <a:pt x="2877" y="39"/>
                </a:lnTo>
                <a:lnTo>
                  <a:pt x="2877" y="39"/>
                </a:lnTo>
                <a:lnTo>
                  <a:pt x="2878" y="39"/>
                </a:lnTo>
                <a:lnTo>
                  <a:pt x="2878" y="39"/>
                </a:lnTo>
                <a:lnTo>
                  <a:pt x="2878" y="39"/>
                </a:lnTo>
                <a:lnTo>
                  <a:pt x="2878" y="39"/>
                </a:lnTo>
                <a:lnTo>
                  <a:pt x="2879" y="39"/>
                </a:lnTo>
                <a:lnTo>
                  <a:pt x="2879" y="39"/>
                </a:lnTo>
                <a:lnTo>
                  <a:pt x="2879" y="39"/>
                </a:lnTo>
                <a:lnTo>
                  <a:pt x="2879" y="39"/>
                </a:lnTo>
                <a:lnTo>
                  <a:pt x="2879" y="39"/>
                </a:lnTo>
                <a:lnTo>
                  <a:pt x="2880" y="39"/>
                </a:lnTo>
                <a:lnTo>
                  <a:pt x="2880" y="39"/>
                </a:lnTo>
                <a:lnTo>
                  <a:pt x="2880" y="39"/>
                </a:lnTo>
                <a:lnTo>
                  <a:pt x="2880" y="39"/>
                </a:lnTo>
                <a:lnTo>
                  <a:pt x="2881" y="39"/>
                </a:lnTo>
                <a:lnTo>
                  <a:pt x="2881" y="0"/>
                </a:lnTo>
                <a:lnTo>
                  <a:pt x="2881" y="0"/>
                </a:lnTo>
                <a:lnTo>
                  <a:pt x="2881" y="0"/>
                </a:lnTo>
                <a:lnTo>
                  <a:pt x="2882" y="0"/>
                </a:lnTo>
                <a:lnTo>
                  <a:pt x="2882" y="0"/>
                </a:lnTo>
                <a:lnTo>
                  <a:pt x="2882" y="0"/>
                </a:lnTo>
                <a:lnTo>
                  <a:pt x="2882" y="0"/>
                </a:lnTo>
                <a:lnTo>
                  <a:pt x="2883" y="0"/>
                </a:lnTo>
                <a:lnTo>
                  <a:pt x="2883" y="0"/>
                </a:lnTo>
                <a:lnTo>
                  <a:pt x="2883" y="0"/>
                </a:lnTo>
                <a:lnTo>
                  <a:pt x="2883" y="0"/>
                </a:lnTo>
                <a:lnTo>
                  <a:pt x="2884" y="0"/>
                </a:lnTo>
                <a:lnTo>
                  <a:pt x="2884" y="0"/>
                </a:lnTo>
                <a:lnTo>
                  <a:pt x="2884" y="0"/>
                </a:lnTo>
                <a:lnTo>
                  <a:pt x="2884" y="0"/>
                </a:lnTo>
                <a:lnTo>
                  <a:pt x="2885" y="0"/>
                </a:lnTo>
                <a:lnTo>
                  <a:pt x="2885" y="0"/>
                </a:lnTo>
                <a:lnTo>
                  <a:pt x="2885" y="0"/>
                </a:lnTo>
                <a:lnTo>
                  <a:pt x="2885" y="0"/>
                </a:lnTo>
                <a:lnTo>
                  <a:pt x="2885" y="0"/>
                </a:lnTo>
                <a:lnTo>
                  <a:pt x="2886" y="0"/>
                </a:lnTo>
                <a:lnTo>
                  <a:pt x="2886" y="0"/>
                </a:lnTo>
                <a:lnTo>
                  <a:pt x="2886" y="0"/>
                </a:lnTo>
                <a:lnTo>
                  <a:pt x="2886" y="0"/>
                </a:lnTo>
                <a:lnTo>
                  <a:pt x="2887" y="0"/>
                </a:lnTo>
                <a:lnTo>
                  <a:pt x="2887" y="0"/>
                </a:lnTo>
                <a:lnTo>
                  <a:pt x="2887" y="39"/>
                </a:lnTo>
                <a:lnTo>
                  <a:pt x="2887" y="39"/>
                </a:lnTo>
                <a:lnTo>
                  <a:pt x="2888" y="39"/>
                </a:lnTo>
                <a:lnTo>
                  <a:pt x="2888" y="39"/>
                </a:lnTo>
                <a:lnTo>
                  <a:pt x="2888" y="39"/>
                </a:lnTo>
                <a:lnTo>
                  <a:pt x="2888" y="39"/>
                </a:lnTo>
                <a:lnTo>
                  <a:pt x="2888" y="39"/>
                </a:lnTo>
                <a:lnTo>
                  <a:pt x="2889" y="39"/>
                </a:lnTo>
                <a:lnTo>
                  <a:pt x="2889" y="39"/>
                </a:lnTo>
                <a:lnTo>
                  <a:pt x="2889" y="39"/>
                </a:lnTo>
                <a:lnTo>
                  <a:pt x="2890" y="39"/>
                </a:lnTo>
                <a:lnTo>
                  <a:pt x="2890" y="39"/>
                </a:lnTo>
                <a:lnTo>
                  <a:pt x="2890" y="39"/>
                </a:lnTo>
                <a:lnTo>
                  <a:pt x="2890" y="39"/>
                </a:lnTo>
                <a:lnTo>
                  <a:pt x="2891" y="39"/>
                </a:lnTo>
                <a:lnTo>
                  <a:pt x="2891" y="39"/>
                </a:lnTo>
                <a:lnTo>
                  <a:pt x="2891" y="39"/>
                </a:lnTo>
                <a:lnTo>
                  <a:pt x="2891" y="39"/>
                </a:lnTo>
                <a:lnTo>
                  <a:pt x="2892" y="39"/>
                </a:lnTo>
                <a:lnTo>
                  <a:pt x="2892" y="39"/>
                </a:lnTo>
                <a:lnTo>
                  <a:pt x="2892" y="39"/>
                </a:lnTo>
                <a:lnTo>
                  <a:pt x="2892" y="39"/>
                </a:lnTo>
                <a:lnTo>
                  <a:pt x="2892" y="39"/>
                </a:lnTo>
                <a:lnTo>
                  <a:pt x="2893" y="39"/>
                </a:lnTo>
                <a:lnTo>
                  <a:pt x="2893" y="39"/>
                </a:lnTo>
                <a:lnTo>
                  <a:pt x="2893" y="39"/>
                </a:lnTo>
                <a:lnTo>
                  <a:pt x="2893" y="39"/>
                </a:lnTo>
                <a:lnTo>
                  <a:pt x="2894" y="39"/>
                </a:lnTo>
                <a:lnTo>
                  <a:pt x="2894" y="39"/>
                </a:lnTo>
                <a:lnTo>
                  <a:pt x="2894" y="39"/>
                </a:lnTo>
                <a:lnTo>
                  <a:pt x="2894" y="39"/>
                </a:lnTo>
                <a:lnTo>
                  <a:pt x="2895" y="39"/>
                </a:lnTo>
                <a:lnTo>
                  <a:pt x="2895" y="39"/>
                </a:lnTo>
                <a:lnTo>
                  <a:pt x="2895" y="39"/>
                </a:lnTo>
                <a:lnTo>
                  <a:pt x="2895" y="39"/>
                </a:lnTo>
                <a:lnTo>
                  <a:pt x="2895" y="39"/>
                </a:lnTo>
                <a:lnTo>
                  <a:pt x="2896" y="39"/>
                </a:lnTo>
                <a:lnTo>
                  <a:pt x="2896" y="39"/>
                </a:lnTo>
                <a:lnTo>
                  <a:pt x="2896" y="39"/>
                </a:lnTo>
                <a:lnTo>
                  <a:pt x="2896" y="39"/>
                </a:lnTo>
                <a:lnTo>
                  <a:pt x="2897" y="39"/>
                </a:lnTo>
                <a:lnTo>
                  <a:pt x="2897" y="39"/>
                </a:lnTo>
                <a:lnTo>
                  <a:pt x="2897" y="39"/>
                </a:lnTo>
                <a:lnTo>
                  <a:pt x="2898" y="39"/>
                </a:lnTo>
                <a:lnTo>
                  <a:pt x="2898" y="39"/>
                </a:lnTo>
                <a:lnTo>
                  <a:pt x="2898" y="39"/>
                </a:lnTo>
                <a:lnTo>
                  <a:pt x="2898" y="39"/>
                </a:lnTo>
                <a:lnTo>
                  <a:pt x="2898" y="39"/>
                </a:lnTo>
                <a:lnTo>
                  <a:pt x="2899" y="39"/>
                </a:lnTo>
                <a:lnTo>
                  <a:pt x="2899" y="39"/>
                </a:lnTo>
                <a:lnTo>
                  <a:pt x="2899" y="39"/>
                </a:lnTo>
                <a:lnTo>
                  <a:pt x="2899" y="39"/>
                </a:lnTo>
                <a:lnTo>
                  <a:pt x="2900" y="39"/>
                </a:lnTo>
                <a:lnTo>
                  <a:pt x="2900" y="39"/>
                </a:lnTo>
                <a:lnTo>
                  <a:pt x="2900" y="39"/>
                </a:lnTo>
                <a:lnTo>
                  <a:pt x="2900" y="39"/>
                </a:lnTo>
                <a:lnTo>
                  <a:pt x="2901" y="0"/>
                </a:lnTo>
                <a:lnTo>
                  <a:pt x="2901" y="0"/>
                </a:lnTo>
                <a:lnTo>
                  <a:pt x="2901" y="0"/>
                </a:lnTo>
                <a:lnTo>
                  <a:pt x="2901" y="0"/>
                </a:lnTo>
                <a:lnTo>
                  <a:pt x="2901" y="0"/>
                </a:lnTo>
                <a:lnTo>
                  <a:pt x="2902" y="0"/>
                </a:lnTo>
                <a:lnTo>
                  <a:pt x="2902" y="0"/>
                </a:lnTo>
                <a:lnTo>
                  <a:pt x="2902" y="39"/>
                </a:lnTo>
                <a:lnTo>
                  <a:pt x="2902" y="39"/>
                </a:lnTo>
                <a:lnTo>
                  <a:pt x="2903" y="39"/>
                </a:lnTo>
                <a:lnTo>
                  <a:pt x="2903" y="39"/>
                </a:lnTo>
                <a:lnTo>
                  <a:pt x="2903" y="39"/>
                </a:lnTo>
                <a:lnTo>
                  <a:pt x="2903" y="39"/>
                </a:lnTo>
                <a:lnTo>
                  <a:pt x="2904" y="39"/>
                </a:lnTo>
                <a:lnTo>
                  <a:pt x="2904" y="39"/>
                </a:lnTo>
                <a:lnTo>
                  <a:pt x="2904" y="39"/>
                </a:lnTo>
                <a:lnTo>
                  <a:pt x="2904" y="39"/>
                </a:lnTo>
                <a:lnTo>
                  <a:pt x="2904" y="39"/>
                </a:lnTo>
                <a:lnTo>
                  <a:pt x="2905" y="39"/>
                </a:lnTo>
                <a:lnTo>
                  <a:pt x="2905" y="39"/>
                </a:lnTo>
                <a:lnTo>
                  <a:pt x="2905" y="39"/>
                </a:lnTo>
                <a:lnTo>
                  <a:pt x="2906" y="39"/>
                </a:lnTo>
                <a:lnTo>
                  <a:pt x="2906" y="39"/>
                </a:lnTo>
                <a:lnTo>
                  <a:pt x="2906" y="39"/>
                </a:lnTo>
                <a:lnTo>
                  <a:pt x="2906" y="39"/>
                </a:lnTo>
                <a:lnTo>
                  <a:pt x="2907" y="39"/>
                </a:lnTo>
                <a:lnTo>
                  <a:pt x="2907" y="39"/>
                </a:lnTo>
                <a:lnTo>
                  <a:pt x="2907" y="39"/>
                </a:lnTo>
                <a:lnTo>
                  <a:pt x="2907" y="39"/>
                </a:lnTo>
                <a:lnTo>
                  <a:pt x="2907" y="39"/>
                </a:lnTo>
                <a:lnTo>
                  <a:pt x="2908" y="39"/>
                </a:lnTo>
                <a:lnTo>
                  <a:pt x="2908" y="39"/>
                </a:lnTo>
                <a:lnTo>
                  <a:pt x="2908" y="39"/>
                </a:lnTo>
                <a:lnTo>
                  <a:pt x="2908" y="39"/>
                </a:lnTo>
                <a:lnTo>
                  <a:pt x="2909" y="39"/>
                </a:lnTo>
                <a:lnTo>
                  <a:pt x="2909" y="39"/>
                </a:lnTo>
                <a:lnTo>
                  <a:pt x="2909" y="39"/>
                </a:lnTo>
                <a:lnTo>
                  <a:pt x="2909" y="39"/>
                </a:lnTo>
                <a:lnTo>
                  <a:pt x="2910" y="39"/>
                </a:lnTo>
                <a:lnTo>
                  <a:pt x="2910" y="39"/>
                </a:lnTo>
                <a:lnTo>
                  <a:pt x="2910" y="39"/>
                </a:lnTo>
                <a:lnTo>
                  <a:pt x="2910" y="39"/>
                </a:lnTo>
                <a:lnTo>
                  <a:pt x="2910" y="39"/>
                </a:lnTo>
                <a:lnTo>
                  <a:pt x="2911" y="39"/>
                </a:lnTo>
                <a:lnTo>
                  <a:pt x="2911" y="39"/>
                </a:lnTo>
                <a:lnTo>
                  <a:pt x="2911" y="39"/>
                </a:lnTo>
                <a:lnTo>
                  <a:pt x="2911" y="39"/>
                </a:lnTo>
                <a:lnTo>
                  <a:pt x="2912" y="39"/>
                </a:lnTo>
                <a:lnTo>
                  <a:pt x="2912" y="39"/>
                </a:lnTo>
                <a:lnTo>
                  <a:pt x="2912" y="39"/>
                </a:lnTo>
                <a:lnTo>
                  <a:pt x="2912" y="39"/>
                </a:lnTo>
                <a:lnTo>
                  <a:pt x="2913" y="39"/>
                </a:lnTo>
                <a:lnTo>
                  <a:pt x="2913" y="39"/>
                </a:lnTo>
                <a:lnTo>
                  <a:pt x="2913" y="39"/>
                </a:lnTo>
                <a:lnTo>
                  <a:pt x="2913" y="39"/>
                </a:lnTo>
                <a:lnTo>
                  <a:pt x="2914" y="39"/>
                </a:lnTo>
                <a:lnTo>
                  <a:pt x="2914" y="39"/>
                </a:lnTo>
                <a:lnTo>
                  <a:pt x="2914" y="39"/>
                </a:lnTo>
                <a:lnTo>
                  <a:pt x="2914" y="39"/>
                </a:lnTo>
                <a:lnTo>
                  <a:pt x="2915" y="39"/>
                </a:lnTo>
                <a:lnTo>
                  <a:pt x="2915" y="39"/>
                </a:lnTo>
                <a:lnTo>
                  <a:pt x="2915" y="39"/>
                </a:lnTo>
                <a:lnTo>
                  <a:pt x="2915" y="39"/>
                </a:lnTo>
                <a:lnTo>
                  <a:pt x="2916" y="39"/>
                </a:lnTo>
                <a:lnTo>
                  <a:pt x="2916" y="39"/>
                </a:lnTo>
                <a:lnTo>
                  <a:pt x="2916" y="39"/>
                </a:lnTo>
                <a:lnTo>
                  <a:pt x="2916" y="39"/>
                </a:lnTo>
                <a:lnTo>
                  <a:pt x="2916" y="39"/>
                </a:lnTo>
                <a:lnTo>
                  <a:pt x="2917" y="39"/>
                </a:lnTo>
                <a:lnTo>
                  <a:pt x="2917" y="39"/>
                </a:lnTo>
                <a:lnTo>
                  <a:pt x="2917" y="39"/>
                </a:lnTo>
                <a:lnTo>
                  <a:pt x="2917" y="39"/>
                </a:lnTo>
                <a:lnTo>
                  <a:pt x="2918" y="39"/>
                </a:lnTo>
                <a:lnTo>
                  <a:pt x="2918" y="39"/>
                </a:lnTo>
                <a:lnTo>
                  <a:pt x="2918" y="39"/>
                </a:lnTo>
                <a:lnTo>
                  <a:pt x="2918" y="39"/>
                </a:lnTo>
                <a:lnTo>
                  <a:pt x="2919" y="39"/>
                </a:lnTo>
                <a:lnTo>
                  <a:pt x="2919" y="39"/>
                </a:lnTo>
                <a:lnTo>
                  <a:pt x="2919" y="39"/>
                </a:lnTo>
                <a:lnTo>
                  <a:pt x="2919" y="39"/>
                </a:lnTo>
                <a:lnTo>
                  <a:pt x="2919" y="39"/>
                </a:lnTo>
                <a:lnTo>
                  <a:pt x="2920" y="39"/>
                </a:lnTo>
                <a:lnTo>
                  <a:pt x="2920" y="39"/>
                </a:lnTo>
                <a:lnTo>
                  <a:pt x="2920" y="39"/>
                </a:lnTo>
                <a:lnTo>
                  <a:pt x="2920" y="39"/>
                </a:lnTo>
                <a:lnTo>
                  <a:pt x="2921" y="39"/>
                </a:lnTo>
                <a:lnTo>
                  <a:pt x="2921" y="39"/>
                </a:lnTo>
                <a:lnTo>
                  <a:pt x="2921" y="39"/>
                </a:lnTo>
                <a:lnTo>
                  <a:pt x="2922" y="39"/>
                </a:lnTo>
                <a:lnTo>
                  <a:pt x="2922" y="39"/>
                </a:lnTo>
                <a:lnTo>
                  <a:pt x="2922" y="39"/>
                </a:lnTo>
                <a:lnTo>
                  <a:pt x="2922" y="39"/>
                </a:lnTo>
                <a:lnTo>
                  <a:pt x="2922" y="39"/>
                </a:lnTo>
                <a:lnTo>
                  <a:pt x="2923" y="39"/>
                </a:lnTo>
                <a:lnTo>
                  <a:pt x="2923" y="39"/>
                </a:lnTo>
                <a:lnTo>
                  <a:pt x="2923" y="39"/>
                </a:lnTo>
                <a:lnTo>
                  <a:pt x="2923" y="39"/>
                </a:lnTo>
                <a:lnTo>
                  <a:pt x="2924" y="39"/>
                </a:lnTo>
                <a:lnTo>
                  <a:pt x="2924" y="39"/>
                </a:lnTo>
                <a:lnTo>
                  <a:pt x="2924" y="39"/>
                </a:lnTo>
                <a:lnTo>
                  <a:pt x="2924" y="39"/>
                </a:lnTo>
                <a:lnTo>
                  <a:pt x="2925" y="39"/>
                </a:lnTo>
                <a:lnTo>
                  <a:pt x="2925" y="39"/>
                </a:lnTo>
                <a:lnTo>
                  <a:pt x="2925" y="39"/>
                </a:lnTo>
                <a:lnTo>
                  <a:pt x="2925" y="39"/>
                </a:lnTo>
                <a:lnTo>
                  <a:pt x="2925" y="39"/>
                </a:lnTo>
                <a:lnTo>
                  <a:pt x="2926" y="39"/>
                </a:lnTo>
                <a:lnTo>
                  <a:pt x="2926" y="39"/>
                </a:lnTo>
                <a:lnTo>
                  <a:pt x="2926" y="39"/>
                </a:lnTo>
                <a:lnTo>
                  <a:pt x="2926" y="39"/>
                </a:lnTo>
                <a:lnTo>
                  <a:pt x="2927" y="39"/>
                </a:lnTo>
                <a:lnTo>
                  <a:pt x="2927" y="39"/>
                </a:lnTo>
                <a:lnTo>
                  <a:pt x="2927" y="39"/>
                </a:lnTo>
                <a:lnTo>
                  <a:pt x="2927" y="39"/>
                </a:lnTo>
                <a:lnTo>
                  <a:pt x="2928" y="39"/>
                </a:lnTo>
                <a:lnTo>
                  <a:pt x="2928" y="39"/>
                </a:lnTo>
                <a:lnTo>
                  <a:pt x="2928" y="39"/>
                </a:lnTo>
                <a:lnTo>
                  <a:pt x="2928" y="39"/>
                </a:lnTo>
                <a:lnTo>
                  <a:pt x="2929" y="39"/>
                </a:lnTo>
                <a:lnTo>
                  <a:pt x="2929" y="39"/>
                </a:lnTo>
                <a:lnTo>
                  <a:pt x="2929" y="39"/>
                </a:lnTo>
                <a:lnTo>
                  <a:pt x="2929" y="39"/>
                </a:lnTo>
                <a:lnTo>
                  <a:pt x="2930" y="39"/>
                </a:lnTo>
                <a:lnTo>
                  <a:pt x="2930" y="39"/>
                </a:lnTo>
                <a:lnTo>
                  <a:pt x="2930" y="39"/>
                </a:lnTo>
                <a:lnTo>
                  <a:pt x="2930" y="39"/>
                </a:lnTo>
                <a:lnTo>
                  <a:pt x="2931" y="39"/>
                </a:lnTo>
                <a:lnTo>
                  <a:pt x="2931" y="39"/>
                </a:lnTo>
                <a:lnTo>
                  <a:pt x="2931" y="39"/>
                </a:lnTo>
                <a:lnTo>
                  <a:pt x="2931" y="39"/>
                </a:lnTo>
                <a:lnTo>
                  <a:pt x="2931" y="39"/>
                </a:lnTo>
                <a:lnTo>
                  <a:pt x="2932" y="39"/>
                </a:lnTo>
                <a:lnTo>
                  <a:pt x="2932" y="39"/>
                </a:lnTo>
                <a:lnTo>
                  <a:pt x="2932" y="39"/>
                </a:lnTo>
                <a:lnTo>
                  <a:pt x="2932" y="39"/>
                </a:lnTo>
                <a:lnTo>
                  <a:pt x="2933" y="39"/>
                </a:lnTo>
                <a:lnTo>
                  <a:pt x="2933" y="39"/>
                </a:lnTo>
                <a:lnTo>
                  <a:pt x="2933" y="39"/>
                </a:lnTo>
                <a:lnTo>
                  <a:pt x="2933" y="39"/>
                </a:lnTo>
                <a:lnTo>
                  <a:pt x="2934" y="39"/>
                </a:lnTo>
                <a:lnTo>
                  <a:pt x="2934" y="39"/>
                </a:lnTo>
                <a:lnTo>
                  <a:pt x="2934" y="39"/>
                </a:lnTo>
                <a:lnTo>
                  <a:pt x="2934" y="39"/>
                </a:lnTo>
                <a:lnTo>
                  <a:pt x="2934" y="39"/>
                </a:lnTo>
                <a:lnTo>
                  <a:pt x="2935" y="39"/>
                </a:lnTo>
                <a:lnTo>
                  <a:pt x="2935" y="39"/>
                </a:lnTo>
                <a:lnTo>
                  <a:pt x="2935" y="39"/>
                </a:lnTo>
                <a:lnTo>
                  <a:pt x="2935" y="39"/>
                </a:lnTo>
                <a:lnTo>
                  <a:pt x="2936" y="39"/>
                </a:lnTo>
                <a:lnTo>
                  <a:pt x="2936" y="39"/>
                </a:lnTo>
                <a:lnTo>
                  <a:pt x="2936" y="39"/>
                </a:lnTo>
                <a:lnTo>
                  <a:pt x="2937" y="39"/>
                </a:lnTo>
                <a:lnTo>
                  <a:pt x="2937" y="39"/>
                </a:lnTo>
                <a:lnTo>
                  <a:pt x="2937" y="39"/>
                </a:lnTo>
                <a:lnTo>
                  <a:pt x="2937" y="39"/>
                </a:lnTo>
                <a:lnTo>
                  <a:pt x="2938" y="39"/>
                </a:lnTo>
                <a:lnTo>
                  <a:pt x="2938" y="39"/>
                </a:lnTo>
                <a:lnTo>
                  <a:pt x="2938" y="39"/>
                </a:lnTo>
                <a:lnTo>
                  <a:pt x="2938" y="39"/>
                </a:lnTo>
                <a:lnTo>
                  <a:pt x="2938" y="39"/>
                </a:lnTo>
                <a:lnTo>
                  <a:pt x="2939" y="39"/>
                </a:lnTo>
                <a:lnTo>
                  <a:pt x="2939" y="39"/>
                </a:lnTo>
                <a:lnTo>
                  <a:pt x="2939" y="39"/>
                </a:lnTo>
                <a:lnTo>
                  <a:pt x="2939" y="39"/>
                </a:lnTo>
                <a:lnTo>
                  <a:pt x="2940" y="39"/>
                </a:lnTo>
                <a:lnTo>
                  <a:pt x="2940" y="39"/>
                </a:lnTo>
                <a:lnTo>
                  <a:pt x="2940" y="39"/>
                </a:lnTo>
                <a:lnTo>
                  <a:pt x="2940" y="39"/>
                </a:lnTo>
                <a:lnTo>
                  <a:pt x="2941" y="39"/>
                </a:lnTo>
                <a:lnTo>
                  <a:pt x="2941" y="39"/>
                </a:lnTo>
                <a:lnTo>
                  <a:pt x="2941" y="39"/>
                </a:lnTo>
                <a:lnTo>
                  <a:pt x="2941" y="39"/>
                </a:lnTo>
                <a:lnTo>
                  <a:pt x="2941" y="39"/>
                </a:lnTo>
                <a:lnTo>
                  <a:pt x="2942" y="39"/>
                </a:lnTo>
                <a:lnTo>
                  <a:pt x="2942" y="39"/>
                </a:lnTo>
                <a:lnTo>
                  <a:pt x="2942" y="39"/>
                </a:lnTo>
                <a:lnTo>
                  <a:pt x="2942" y="39"/>
                </a:lnTo>
                <a:lnTo>
                  <a:pt x="2943" y="39"/>
                </a:lnTo>
                <a:lnTo>
                  <a:pt x="2943" y="39"/>
                </a:lnTo>
                <a:lnTo>
                  <a:pt x="2943" y="39"/>
                </a:lnTo>
                <a:lnTo>
                  <a:pt x="2943" y="39"/>
                </a:lnTo>
                <a:lnTo>
                  <a:pt x="2944" y="39"/>
                </a:lnTo>
                <a:lnTo>
                  <a:pt x="2944" y="39"/>
                </a:lnTo>
                <a:lnTo>
                  <a:pt x="2944" y="39"/>
                </a:lnTo>
                <a:lnTo>
                  <a:pt x="2944" y="39"/>
                </a:lnTo>
                <a:lnTo>
                  <a:pt x="2945" y="39"/>
                </a:lnTo>
                <a:lnTo>
                  <a:pt x="2945" y="39"/>
                </a:lnTo>
                <a:lnTo>
                  <a:pt x="2945" y="39"/>
                </a:lnTo>
                <a:lnTo>
                  <a:pt x="2945" y="39"/>
                </a:lnTo>
                <a:lnTo>
                  <a:pt x="2946" y="39"/>
                </a:lnTo>
                <a:lnTo>
                  <a:pt x="2946" y="39"/>
                </a:lnTo>
                <a:lnTo>
                  <a:pt x="2946" y="39"/>
                </a:lnTo>
                <a:lnTo>
                  <a:pt x="2946" y="39"/>
                </a:lnTo>
                <a:lnTo>
                  <a:pt x="2947" y="39"/>
                </a:lnTo>
                <a:lnTo>
                  <a:pt x="2947" y="39"/>
                </a:lnTo>
                <a:lnTo>
                  <a:pt x="2947" y="39"/>
                </a:lnTo>
                <a:lnTo>
                  <a:pt x="2947" y="39"/>
                </a:lnTo>
                <a:lnTo>
                  <a:pt x="2947" y="39"/>
                </a:lnTo>
                <a:lnTo>
                  <a:pt x="2948" y="39"/>
                </a:lnTo>
                <a:lnTo>
                  <a:pt x="2948" y="39"/>
                </a:lnTo>
                <a:lnTo>
                  <a:pt x="2948" y="39"/>
                </a:lnTo>
                <a:lnTo>
                  <a:pt x="2948" y="39"/>
                </a:lnTo>
                <a:lnTo>
                  <a:pt x="2949" y="39"/>
                </a:lnTo>
                <a:lnTo>
                  <a:pt x="2949" y="39"/>
                </a:lnTo>
                <a:lnTo>
                  <a:pt x="2949" y="39"/>
                </a:lnTo>
                <a:lnTo>
                  <a:pt x="2949" y="39"/>
                </a:lnTo>
                <a:lnTo>
                  <a:pt x="2950" y="39"/>
                </a:lnTo>
                <a:lnTo>
                  <a:pt x="2950" y="39"/>
                </a:lnTo>
                <a:lnTo>
                  <a:pt x="2950" y="39"/>
                </a:lnTo>
                <a:lnTo>
                  <a:pt x="2950" y="39"/>
                </a:lnTo>
                <a:lnTo>
                  <a:pt x="2950" y="39"/>
                </a:lnTo>
                <a:lnTo>
                  <a:pt x="2951" y="39"/>
                </a:lnTo>
                <a:lnTo>
                  <a:pt x="2951" y="39"/>
                </a:lnTo>
                <a:lnTo>
                  <a:pt x="2951" y="39"/>
                </a:lnTo>
                <a:lnTo>
                  <a:pt x="2951" y="39"/>
                </a:lnTo>
                <a:lnTo>
                  <a:pt x="2952" y="39"/>
                </a:lnTo>
                <a:lnTo>
                  <a:pt x="2952" y="39"/>
                </a:lnTo>
                <a:lnTo>
                  <a:pt x="2952" y="39"/>
                </a:lnTo>
                <a:lnTo>
                  <a:pt x="2953" y="39"/>
                </a:lnTo>
                <a:lnTo>
                  <a:pt x="2953" y="39"/>
                </a:lnTo>
                <a:lnTo>
                  <a:pt x="2953" y="39"/>
                </a:lnTo>
                <a:lnTo>
                  <a:pt x="2953" y="39"/>
                </a:lnTo>
                <a:lnTo>
                  <a:pt x="2953" y="39"/>
                </a:lnTo>
                <a:lnTo>
                  <a:pt x="2954" y="39"/>
                </a:lnTo>
                <a:lnTo>
                  <a:pt x="2954" y="39"/>
                </a:lnTo>
                <a:lnTo>
                  <a:pt x="2954" y="39"/>
                </a:lnTo>
                <a:lnTo>
                  <a:pt x="2954" y="39"/>
                </a:lnTo>
                <a:lnTo>
                  <a:pt x="2955" y="39"/>
                </a:lnTo>
                <a:lnTo>
                  <a:pt x="2955" y="39"/>
                </a:lnTo>
                <a:lnTo>
                  <a:pt x="2955" y="39"/>
                </a:lnTo>
                <a:lnTo>
                  <a:pt x="2955" y="39"/>
                </a:lnTo>
                <a:lnTo>
                  <a:pt x="2956" y="39"/>
                </a:lnTo>
                <a:lnTo>
                  <a:pt x="2956" y="39"/>
                </a:lnTo>
                <a:lnTo>
                  <a:pt x="2956" y="39"/>
                </a:lnTo>
                <a:lnTo>
                  <a:pt x="2956" y="39"/>
                </a:lnTo>
                <a:lnTo>
                  <a:pt x="2956" y="39"/>
                </a:lnTo>
                <a:lnTo>
                  <a:pt x="2957" y="39"/>
                </a:lnTo>
                <a:lnTo>
                  <a:pt x="2957" y="39"/>
                </a:lnTo>
                <a:lnTo>
                  <a:pt x="2957" y="39"/>
                </a:lnTo>
                <a:lnTo>
                  <a:pt x="2957" y="39"/>
                </a:lnTo>
                <a:lnTo>
                  <a:pt x="2958" y="39"/>
                </a:lnTo>
                <a:lnTo>
                  <a:pt x="2958" y="39"/>
                </a:lnTo>
                <a:lnTo>
                  <a:pt x="2958" y="39"/>
                </a:lnTo>
                <a:lnTo>
                  <a:pt x="2958" y="39"/>
                </a:lnTo>
                <a:lnTo>
                  <a:pt x="2959" y="39"/>
                </a:lnTo>
                <a:lnTo>
                  <a:pt x="2959" y="39"/>
                </a:lnTo>
                <a:lnTo>
                  <a:pt x="2959" y="39"/>
                </a:lnTo>
                <a:lnTo>
                  <a:pt x="2959" y="39"/>
                </a:lnTo>
                <a:lnTo>
                  <a:pt x="2959" y="39"/>
                </a:lnTo>
                <a:lnTo>
                  <a:pt x="2960" y="39"/>
                </a:lnTo>
                <a:lnTo>
                  <a:pt x="2960" y="39"/>
                </a:lnTo>
                <a:lnTo>
                  <a:pt x="2960" y="39"/>
                </a:lnTo>
                <a:lnTo>
                  <a:pt x="2961" y="39"/>
                </a:lnTo>
                <a:lnTo>
                  <a:pt x="2961" y="39"/>
                </a:lnTo>
                <a:lnTo>
                  <a:pt x="2961" y="39"/>
                </a:lnTo>
                <a:lnTo>
                  <a:pt x="2961" y="39"/>
                </a:lnTo>
                <a:lnTo>
                  <a:pt x="2962" y="39"/>
                </a:lnTo>
                <a:lnTo>
                  <a:pt x="2962" y="39"/>
                </a:lnTo>
                <a:lnTo>
                  <a:pt x="2962" y="39"/>
                </a:lnTo>
                <a:lnTo>
                  <a:pt x="2962" y="39"/>
                </a:lnTo>
                <a:lnTo>
                  <a:pt x="2962" y="39"/>
                </a:lnTo>
                <a:lnTo>
                  <a:pt x="2963" y="39"/>
                </a:lnTo>
                <a:lnTo>
                  <a:pt x="2963" y="39"/>
                </a:lnTo>
                <a:lnTo>
                  <a:pt x="2963" y="39"/>
                </a:lnTo>
                <a:lnTo>
                  <a:pt x="2963" y="39"/>
                </a:lnTo>
                <a:lnTo>
                  <a:pt x="2964" y="39"/>
                </a:lnTo>
                <a:lnTo>
                  <a:pt x="2964" y="39"/>
                </a:lnTo>
                <a:lnTo>
                  <a:pt x="2964" y="39"/>
                </a:lnTo>
                <a:lnTo>
                  <a:pt x="2964" y="39"/>
                </a:lnTo>
                <a:lnTo>
                  <a:pt x="2965" y="39"/>
                </a:lnTo>
                <a:lnTo>
                  <a:pt x="2965" y="39"/>
                </a:lnTo>
                <a:lnTo>
                  <a:pt x="2965" y="39"/>
                </a:lnTo>
                <a:lnTo>
                  <a:pt x="2965" y="39"/>
                </a:lnTo>
                <a:lnTo>
                  <a:pt x="2965" y="39"/>
                </a:lnTo>
                <a:lnTo>
                  <a:pt x="2966" y="39"/>
                </a:lnTo>
                <a:lnTo>
                  <a:pt x="2966" y="39"/>
                </a:lnTo>
                <a:lnTo>
                  <a:pt x="2966" y="39"/>
                </a:lnTo>
                <a:lnTo>
                  <a:pt x="2966" y="39"/>
                </a:lnTo>
                <a:lnTo>
                  <a:pt x="2967" y="39"/>
                </a:lnTo>
                <a:lnTo>
                  <a:pt x="2967" y="39"/>
                </a:lnTo>
                <a:lnTo>
                  <a:pt x="2967" y="39"/>
                </a:lnTo>
                <a:lnTo>
                  <a:pt x="2968" y="39"/>
                </a:lnTo>
                <a:lnTo>
                  <a:pt x="2968" y="39"/>
                </a:lnTo>
                <a:lnTo>
                  <a:pt x="2968" y="39"/>
                </a:lnTo>
                <a:lnTo>
                  <a:pt x="2968" y="39"/>
                </a:lnTo>
                <a:lnTo>
                  <a:pt x="2968" y="39"/>
                </a:lnTo>
                <a:lnTo>
                  <a:pt x="2969" y="39"/>
                </a:lnTo>
                <a:lnTo>
                  <a:pt x="2969" y="39"/>
                </a:lnTo>
                <a:lnTo>
                  <a:pt x="2969" y="39"/>
                </a:lnTo>
                <a:lnTo>
                  <a:pt x="2969" y="39"/>
                </a:lnTo>
                <a:lnTo>
                  <a:pt x="2970" y="39"/>
                </a:lnTo>
                <a:lnTo>
                  <a:pt x="2970" y="39"/>
                </a:lnTo>
                <a:lnTo>
                  <a:pt x="2970" y="39"/>
                </a:lnTo>
                <a:lnTo>
                  <a:pt x="2970" y="39"/>
                </a:lnTo>
                <a:lnTo>
                  <a:pt x="2971" y="39"/>
                </a:lnTo>
                <a:lnTo>
                  <a:pt x="2971" y="39"/>
                </a:lnTo>
                <a:lnTo>
                  <a:pt x="2971" y="39"/>
                </a:lnTo>
                <a:lnTo>
                  <a:pt x="2971" y="39"/>
                </a:lnTo>
                <a:lnTo>
                  <a:pt x="2971" y="39"/>
                </a:lnTo>
                <a:lnTo>
                  <a:pt x="2972" y="39"/>
                </a:lnTo>
                <a:lnTo>
                  <a:pt x="2972" y="39"/>
                </a:lnTo>
                <a:lnTo>
                  <a:pt x="2972" y="39"/>
                </a:lnTo>
                <a:lnTo>
                  <a:pt x="2972" y="39"/>
                </a:lnTo>
                <a:lnTo>
                  <a:pt x="2973" y="39"/>
                </a:lnTo>
                <a:lnTo>
                  <a:pt x="2973" y="39"/>
                </a:lnTo>
                <a:lnTo>
                  <a:pt x="2973" y="39"/>
                </a:lnTo>
                <a:lnTo>
                  <a:pt x="2973" y="39"/>
                </a:lnTo>
                <a:lnTo>
                  <a:pt x="2974" y="39"/>
                </a:lnTo>
                <a:lnTo>
                  <a:pt x="2974" y="39"/>
                </a:lnTo>
                <a:lnTo>
                  <a:pt x="2974" y="39"/>
                </a:lnTo>
                <a:lnTo>
                  <a:pt x="2974" y="39"/>
                </a:lnTo>
                <a:lnTo>
                  <a:pt x="2974" y="39"/>
                </a:lnTo>
                <a:lnTo>
                  <a:pt x="2975" y="39"/>
                </a:lnTo>
                <a:lnTo>
                  <a:pt x="2975" y="39"/>
                </a:lnTo>
                <a:lnTo>
                  <a:pt x="2975" y="39"/>
                </a:lnTo>
                <a:lnTo>
                  <a:pt x="2976" y="39"/>
                </a:lnTo>
                <a:lnTo>
                  <a:pt x="2976" y="39"/>
                </a:lnTo>
                <a:lnTo>
                  <a:pt x="2976" y="39"/>
                </a:lnTo>
                <a:lnTo>
                  <a:pt x="2976" y="39"/>
                </a:lnTo>
                <a:lnTo>
                  <a:pt x="2977" y="39"/>
                </a:lnTo>
                <a:lnTo>
                  <a:pt x="2977" y="39"/>
                </a:lnTo>
                <a:lnTo>
                  <a:pt x="2977" y="39"/>
                </a:lnTo>
                <a:lnTo>
                  <a:pt x="2977" y="39"/>
                </a:lnTo>
                <a:lnTo>
                  <a:pt x="2977" y="39"/>
                </a:lnTo>
                <a:lnTo>
                  <a:pt x="2978" y="39"/>
                </a:lnTo>
                <a:lnTo>
                  <a:pt x="2978" y="39"/>
                </a:lnTo>
                <a:lnTo>
                  <a:pt x="2978" y="39"/>
                </a:lnTo>
                <a:lnTo>
                  <a:pt x="2978" y="39"/>
                </a:lnTo>
                <a:lnTo>
                  <a:pt x="2979" y="39"/>
                </a:lnTo>
                <a:lnTo>
                  <a:pt x="2979" y="39"/>
                </a:lnTo>
                <a:lnTo>
                  <a:pt x="2979" y="39"/>
                </a:lnTo>
                <a:lnTo>
                  <a:pt x="2979" y="39"/>
                </a:lnTo>
                <a:lnTo>
                  <a:pt x="2980" y="39"/>
                </a:lnTo>
                <a:lnTo>
                  <a:pt x="2980" y="39"/>
                </a:lnTo>
                <a:lnTo>
                  <a:pt x="2980" y="39"/>
                </a:lnTo>
                <a:lnTo>
                  <a:pt x="2980" y="39"/>
                </a:lnTo>
                <a:lnTo>
                  <a:pt x="2980" y="39"/>
                </a:lnTo>
                <a:lnTo>
                  <a:pt x="2981" y="39"/>
                </a:lnTo>
                <a:lnTo>
                  <a:pt x="2981" y="39"/>
                </a:lnTo>
                <a:lnTo>
                  <a:pt x="2981" y="39"/>
                </a:lnTo>
                <a:lnTo>
                  <a:pt x="2981" y="39"/>
                </a:lnTo>
                <a:lnTo>
                  <a:pt x="2982" y="39"/>
                </a:lnTo>
                <a:lnTo>
                  <a:pt x="2982" y="39"/>
                </a:lnTo>
                <a:lnTo>
                  <a:pt x="2982" y="39"/>
                </a:lnTo>
                <a:lnTo>
                  <a:pt x="2982" y="39"/>
                </a:lnTo>
                <a:lnTo>
                  <a:pt x="2983" y="39"/>
                </a:lnTo>
                <a:lnTo>
                  <a:pt x="2983" y="39"/>
                </a:lnTo>
                <a:lnTo>
                  <a:pt x="2983" y="39"/>
                </a:lnTo>
                <a:lnTo>
                  <a:pt x="2984" y="39"/>
                </a:lnTo>
                <a:lnTo>
                  <a:pt x="2984" y="39"/>
                </a:lnTo>
                <a:lnTo>
                  <a:pt x="2984" y="39"/>
                </a:lnTo>
                <a:lnTo>
                  <a:pt x="2984" y="39"/>
                </a:lnTo>
                <a:lnTo>
                  <a:pt x="2984" y="39"/>
                </a:lnTo>
                <a:lnTo>
                  <a:pt x="2985" y="39"/>
                </a:lnTo>
                <a:lnTo>
                  <a:pt x="2985" y="39"/>
                </a:lnTo>
                <a:lnTo>
                  <a:pt x="2985" y="39"/>
                </a:lnTo>
                <a:lnTo>
                  <a:pt x="2985" y="39"/>
                </a:lnTo>
                <a:lnTo>
                  <a:pt x="2986" y="39"/>
                </a:lnTo>
                <a:lnTo>
                  <a:pt x="2986" y="39"/>
                </a:lnTo>
                <a:lnTo>
                  <a:pt x="2986" y="39"/>
                </a:lnTo>
                <a:lnTo>
                  <a:pt x="2986" y="39"/>
                </a:lnTo>
                <a:lnTo>
                  <a:pt x="2987" y="39"/>
                </a:lnTo>
                <a:lnTo>
                  <a:pt x="2987" y="39"/>
                </a:lnTo>
                <a:lnTo>
                  <a:pt x="2987" y="39"/>
                </a:lnTo>
                <a:lnTo>
                  <a:pt x="2987" y="39"/>
                </a:lnTo>
                <a:lnTo>
                  <a:pt x="2987" y="39"/>
                </a:lnTo>
                <a:lnTo>
                  <a:pt x="2988" y="39"/>
                </a:lnTo>
                <a:lnTo>
                  <a:pt x="2988" y="39"/>
                </a:lnTo>
                <a:lnTo>
                  <a:pt x="2988" y="39"/>
                </a:lnTo>
                <a:lnTo>
                  <a:pt x="2988" y="39"/>
                </a:lnTo>
                <a:lnTo>
                  <a:pt x="2989" y="39"/>
                </a:lnTo>
                <a:lnTo>
                  <a:pt x="2989" y="39"/>
                </a:lnTo>
                <a:lnTo>
                  <a:pt x="2989" y="39"/>
                </a:lnTo>
                <a:lnTo>
                  <a:pt x="2989" y="39"/>
                </a:lnTo>
                <a:lnTo>
                  <a:pt x="2990" y="39"/>
                </a:lnTo>
                <a:lnTo>
                  <a:pt x="2990" y="39"/>
                </a:lnTo>
                <a:lnTo>
                  <a:pt x="2990" y="39"/>
                </a:lnTo>
                <a:lnTo>
                  <a:pt x="2990" y="39"/>
                </a:lnTo>
                <a:lnTo>
                  <a:pt x="2990" y="39"/>
                </a:lnTo>
                <a:lnTo>
                  <a:pt x="2991" y="39"/>
                </a:lnTo>
                <a:lnTo>
                  <a:pt x="2991" y="39"/>
                </a:lnTo>
                <a:lnTo>
                  <a:pt x="2991" y="39"/>
                </a:lnTo>
                <a:lnTo>
                  <a:pt x="2992" y="39"/>
                </a:lnTo>
                <a:lnTo>
                  <a:pt x="2992" y="39"/>
                </a:lnTo>
                <a:lnTo>
                  <a:pt x="2992" y="39"/>
                </a:lnTo>
                <a:lnTo>
                  <a:pt x="2992" y="39"/>
                </a:lnTo>
                <a:lnTo>
                  <a:pt x="2993" y="39"/>
                </a:lnTo>
                <a:lnTo>
                  <a:pt x="2993" y="39"/>
                </a:lnTo>
                <a:lnTo>
                  <a:pt x="2993" y="39"/>
                </a:lnTo>
                <a:lnTo>
                  <a:pt x="2993" y="39"/>
                </a:lnTo>
                <a:lnTo>
                  <a:pt x="2993" y="39"/>
                </a:lnTo>
                <a:lnTo>
                  <a:pt x="2994" y="39"/>
                </a:lnTo>
                <a:lnTo>
                  <a:pt x="2994" y="39"/>
                </a:lnTo>
                <a:lnTo>
                  <a:pt x="2994" y="39"/>
                </a:lnTo>
                <a:lnTo>
                  <a:pt x="2994" y="39"/>
                </a:lnTo>
                <a:lnTo>
                  <a:pt x="2995" y="39"/>
                </a:lnTo>
                <a:lnTo>
                  <a:pt x="2995" y="39"/>
                </a:lnTo>
                <a:lnTo>
                  <a:pt x="2995" y="39"/>
                </a:lnTo>
                <a:lnTo>
                  <a:pt x="2995" y="39"/>
                </a:lnTo>
                <a:lnTo>
                  <a:pt x="2996" y="39"/>
                </a:lnTo>
                <a:lnTo>
                  <a:pt x="2996" y="39"/>
                </a:lnTo>
                <a:lnTo>
                  <a:pt x="2996" y="39"/>
                </a:lnTo>
                <a:lnTo>
                  <a:pt x="2996" y="39"/>
                </a:lnTo>
                <a:lnTo>
                  <a:pt x="2996" y="39"/>
                </a:lnTo>
                <a:lnTo>
                  <a:pt x="2997" y="39"/>
                </a:lnTo>
                <a:lnTo>
                  <a:pt x="2997" y="39"/>
                </a:lnTo>
                <a:lnTo>
                  <a:pt x="2997" y="39"/>
                </a:lnTo>
                <a:lnTo>
                  <a:pt x="2997" y="39"/>
                </a:lnTo>
                <a:lnTo>
                  <a:pt x="2998" y="39"/>
                </a:lnTo>
                <a:lnTo>
                  <a:pt x="2998" y="39"/>
                </a:lnTo>
                <a:lnTo>
                  <a:pt x="2998" y="39"/>
                </a:lnTo>
                <a:lnTo>
                  <a:pt x="2998" y="39"/>
                </a:lnTo>
                <a:lnTo>
                  <a:pt x="2999" y="39"/>
                </a:lnTo>
                <a:lnTo>
                  <a:pt x="2999" y="39"/>
                </a:lnTo>
                <a:lnTo>
                  <a:pt x="2999" y="39"/>
                </a:lnTo>
                <a:lnTo>
                  <a:pt x="2999" y="39"/>
                </a:lnTo>
                <a:lnTo>
                  <a:pt x="3000" y="39"/>
                </a:lnTo>
                <a:lnTo>
                  <a:pt x="3000" y="39"/>
                </a:lnTo>
                <a:lnTo>
                  <a:pt x="3000" y="39"/>
                </a:lnTo>
                <a:lnTo>
                  <a:pt x="3000" y="39"/>
                </a:lnTo>
                <a:lnTo>
                  <a:pt x="3001" y="39"/>
                </a:lnTo>
                <a:lnTo>
                  <a:pt x="3001" y="39"/>
                </a:lnTo>
                <a:lnTo>
                  <a:pt x="3001" y="39"/>
                </a:lnTo>
                <a:lnTo>
                  <a:pt x="3001" y="39"/>
                </a:lnTo>
                <a:lnTo>
                  <a:pt x="3002" y="39"/>
                </a:lnTo>
                <a:lnTo>
                  <a:pt x="3002" y="39"/>
                </a:lnTo>
                <a:lnTo>
                  <a:pt x="3002" y="39"/>
                </a:lnTo>
                <a:lnTo>
                  <a:pt x="3002" y="39"/>
                </a:lnTo>
                <a:lnTo>
                  <a:pt x="3002" y="39"/>
                </a:lnTo>
                <a:lnTo>
                  <a:pt x="3003" y="39"/>
                </a:lnTo>
                <a:lnTo>
                  <a:pt x="3003" y="39"/>
                </a:lnTo>
                <a:lnTo>
                  <a:pt x="3003" y="39"/>
                </a:lnTo>
                <a:lnTo>
                  <a:pt x="3003" y="39"/>
                </a:lnTo>
                <a:lnTo>
                  <a:pt x="3004" y="39"/>
                </a:lnTo>
                <a:lnTo>
                  <a:pt x="3004" y="39"/>
                </a:lnTo>
                <a:lnTo>
                  <a:pt x="3004" y="39"/>
                </a:lnTo>
                <a:lnTo>
                  <a:pt x="3004" y="39"/>
                </a:lnTo>
                <a:lnTo>
                  <a:pt x="3005" y="39"/>
                </a:lnTo>
                <a:lnTo>
                  <a:pt x="3005" y="39"/>
                </a:lnTo>
                <a:lnTo>
                  <a:pt x="3005" y="39"/>
                </a:lnTo>
                <a:lnTo>
                  <a:pt x="3005" y="39"/>
                </a:lnTo>
                <a:lnTo>
                  <a:pt x="3005" y="39"/>
                </a:lnTo>
                <a:lnTo>
                  <a:pt x="3006" y="39"/>
                </a:lnTo>
                <a:lnTo>
                  <a:pt x="3006" y="39"/>
                </a:lnTo>
                <a:lnTo>
                  <a:pt x="3006" y="39"/>
                </a:lnTo>
                <a:lnTo>
                  <a:pt x="3007" y="39"/>
                </a:lnTo>
                <a:lnTo>
                  <a:pt x="3007" y="39"/>
                </a:lnTo>
                <a:lnTo>
                  <a:pt x="3007" y="39"/>
                </a:lnTo>
                <a:lnTo>
                  <a:pt x="3007" y="39"/>
                </a:lnTo>
                <a:lnTo>
                  <a:pt x="3008" y="39"/>
                </a:lnTo>
                <a:lnTo>
                  <a:pt x="3008" y="39"/>
                </a:lnTo>
                <a:lnTo>
                  <a:pt x="3008" y="39"/>
                </a:lnTo>
                <a:lnTo>
                  <a:pt x="3008" y="39"/>
                </a:lnTo>
                <a:lnTo>
                  <a:pt x="3008" y="39"/>
                </a:lnTo>
                <a:lnTo>
                  <a:pt x="3009" y="39"/>
                </a:lnTo>
                <a:lnTo>
                  <a:pt x="3009" y="39"/>
                </a:lnTo>
                <a:lnTo>
                  <a:pt x="3009" y="39"/>
                </a:lnTo>
                <a:lnTo>
                  <a:pt x="3009" y="39"/>
                </a:lnTo>
                <a:lnTo>
                  <a:pt x="3010" y="39"/>
                </a:lnTo>
                <a:lnTo>
                  <a:pt x="3010" y="39"/>
                </a:lnTo>
                <a:lnTo>
                  <a:pt x="3010" y="39"/>
                </a:lnTo>
                <a:lnTo>
                  <a:pt x="3010" y="39"/>
                </a:lnTo>
                <a:lnTo>
                  <a:pt x="3011" y="39"/>
                </a:lnTo>
                <a:lnTo>
                  <a:pt x="3011" y="39"/>
                </a:lnTo>
                <a:lnTo>
                  <a:pt x="3011" y="39"/>
                </a:lnTo>
                <a:lnTo>
                  <a:pt x="3011" y="39"/>
                </a:lnTo>
                <a:lnTo>
                  <a:pt x="3011" y="39"/>
                </a:lnTo>
                <a:lnTo>
                  <a:pt x="3012" y="39"/>
                </a:lnTo>
                <a:lnTo>
                  <a:pt x="3012" y="39"/>
                </a:lnTo>
                <a:lnTo>
                  <a:pt x="3012" y="39"/>
                </a:lnTo>
                <a:lnTo>
                  <a:pt x="3012" y="39"/>
                </a:lnTo>
                <a:lnTo>
                  <a:pt x="3013" y="39"/>
                </a:lnTo>
                <a:lnTo>
                  <a:pt x="3013" y="39"/>
                </a:lnTo>
                <a:lnTo>
                  <a:pt x="3013" y="39"/>
                </a:lnTo>
                <a:lnTo>
                  <a:pt x="3013" y="39"/>
                </a:lnTo>
                <a:lnTo>
                  <a:pt x="3014" y="39"/>
                </a:lnTo>
                <a:lnTo>
                  <a:pt x="3014" y="39"/>
                </a:lnTo>
                <a:lnTo>
                  <a:pt x="3014" y="39"/>
                </a:lnTo>
                <a:lnTo>
                  <a:pt x="3014" y="39"/>
                </a:lnTo>
                <a:lnTo>
                  <a:pt x="3015" y="39"/>
                </a:lnTo>
                <a:lnTo>
                  <a:pt x="3015" y="39"/>
                </a:lnTo>
                <a:lnTo>
                  <a:pt x="3015" y="39"/>
                </a:lnTo>
                <a:lnTo>
                  <a:pt x="3015" y="39"/>
                </a:lnTo>
                <a:lnTo>
                  <a:pt x="3016" y="39"/>
                </a:lnTo>
                <a:lnTo>
                  <a:pt x="3016" y="39"/>
                </a:lnTo>
                <a:lnTo>
                  <a:pt x="3016" y="39"/>
                </a:lnTo>
                <a:lnTo>
                  <a:pt x="3016" y="39"/>
                </a:lnTo>
                <a:lnTo>
                  <a:pt x="3017" y="39"/>
                </a:lnTo>
                <a:lnTo>
                  <a:pt x="3017" y="39"/>
                </a:lnTo>
                <a:lnTo>
                  <a:pt x="3017" y="39"/>
                </a:lnTo>
                <a:lnTo>
                  <a:pt x="3017" y="39"/>
                </a:lnTo>
                <a:lnTo>
                  <a:pt x="3017" y="39"/>
                </a:lnTo>
                <a:lnTo>
                  <a:pt x="3018" y="39"/>
                </a:lnTo>
                <a:lnTo>
                  <a:pt x="3018" y="39"/>
                </a:lnTo>
                <a:lnTo>
                  <a:pt x="3018" y="39"/>
                </a:lnTo>
                <a:lnTo>
                  <a:pt x="3018" y="39"/>
                </a:lnTo>
                <a:lnTo>
                  <a:pt x="3019" y="39"/>
                </a:lnTo>
                <a:lnTo>
                  <a:pt x="3019" y="39"/>
                </a:lnTo>
                <a:lnTo>
                  <a:pt x="3019" y="39"/>
                </a:lnTo>
                <a:lnTo>
                  <a:pt x="3019" y="39"/>
                </a:lnTo>
                <a:lnTo>
                  <a:pt x="3020" y="39"/>
                </a:lnTo>
                <a:lnTo>
                  <a:pt x="3020" y="39"/>
                </a:lnTo>
                <a:lnTo>
                  <a:pt x="3020" y="39"/>
                </a:lnTo>
                <a:lnTo>
                  <a:pt x="3020" y="39"/>
                </a:lnTo>
                <a:lnTo>
                  <a:pt x="3020" y="39"/>
                </a:lnTo>
                <a:lnTo>
                  <a:pt x="3021" y="39"/>
                </a:lnTo>
                <a:lnTo>
                  <a:pt x="3021" y="39"/>
                </a:lnTo>
                <a:lnTo>
                  <a:pt x="3021" y="39"/>
                </a:lnTo>
                <a:lnTo>
                  <a:pt x="3021" y="39"/>
                </a:lnTo>
                <a:lnTo>
                  <a:pt x="3022" y="39"/>
                </a:lnTo>
                <a:lnTo>
                  <a:pt x="3022" y="39"/>
                </a:lnTo>
                <a:lnTo>
                  <a:pt x="3022" y="39"/>
                </a:lnTo>
                <a:lnTo>
                  <a:pt x="3023" y="39"/>
                </a:lnTo>
                <a:lnTo>
                  <a:pt x="3023" y="39"/>
                </a:lnTo>
                <a:lnTo>
                  <a:pt x="3023" y="39"/>
                </a:lnTo>
                <a:lnTo>
                  <a:pt x="3023" y="39"/>
                </a:lnTo>
                <a:lnTo>
                  <a:pt x="3023" y="39"/>
                </a:lnTo>
                <a:lnTo>
                  <a:pt x="3024" y="39"/>
                </a:lnTo>
                <a:lnTo>
                  <a:pt x="3024" y="39"/>
                </a:lnTo>
                <a:lnTo>
                  <a:pt x="3024" y="39"/>
                </a:lnTo>
                <a:lnTo>
                  <a:pt x="3024" y="39"/>
                </a:lnTo>
                <a:lnTo>
                  <a:pt x="3025" y="39"/>
                </a:lnTo>
                <a:lnTo>
                  <a:pt x="3025" y="39"/>
                </a:lnTo>
                <a:lnTo>
                  <a:pt x="3025" y="39"/>
                </a:lnTo>
                <a:lnTo>
                  <a:pt x="3025" y="39"/>
                </a:lnTo>
                <a:lnTo>
                  <a:pt x="3026" y="39"/>
                </a:lnTo>
                <a:lnTo>
                  <a:pt x="3026" y="39"/>
                </a:lnTo>
                <a:lnTo>
                  <a:pt x="3026" y="39"/>
                </a:lnTo>
                <a:lnTo>
                  <a:pt x="3026" y="39"/>
                </a:lnTo>
                <a:lnTo>
                  <a:pt x="3026" y="39"/>
                </a:lnTo>
                <a:lnTo>
                  <a:pt x="3027" y="39"/>
                </a:lnTo>
                <a:lnTo>
                  <a:pt x="3027" y="39"/>
                </a:lnTo>
                <a:lnTo>
                  <a:pt x="3027" y="39"/>
                </a:lnTo>
                <a:lnTo>
                  <a:pt x="3027" y="39"/>
                </a:lnTo>
                <a:lnTo>
                  <a:pt x="3028" y="39"/>
                </a:lnTo>
                <a:lnTo>
                  <a:pt x="3028" y="39"/>
                </a:lnTo>
                <a:lnTo>
                  <a:pt x="3028" y="39"/>
                </a:lnTo>
                <a:lnTo>
                  <a:pt x="3028" y="39"/>
                </a:lnTo>
                <a:lnTo>
                  <a:pt x="3029" y="39"/>
                </a:lnTo>
                <a:lnTo>
                  <a:pt x="3029" y="39"/>
                </a:lnTo>
                <a:lnTo>
                  <a:pt x="3029" y="39"/>
                </a:lnTo>
                <a:lnTo>
                  <a:pt x="3029" y="39"/>
                </a:lnTo>
                <a:lnTo>
                  <a:pt x="3029" y="39"/>
                </a:lnTo>
                <a:lnTo>
                  <a:pt x="3030" y="39"/>
                </a:lnTo>
                <a:lnTo>
                  <a:pt x="3030" y="39"/>
                </a:lnTo>
                <a:lnTo>
                  <a:pt x="3030" y="39"/>
                </a:lnTo>
                <a:lnTo>
                  <a:pt x="3031" y="39"/>
                </a:lnTo>
                <a:lnTo>
                  <a:pt x="3031" y="39"/>
                </a:lnTo>
                <a:lnTo>
                  <a:pt x="3031" y="39"/>
                </a:lnTo>
                <a:lnTo>
                  <a:pt x="3031" y="39"/>
                </a:lnTo>
                <a:lnTo>
                  <a:pt x="3032" y="39"/>
                </a:lnTo>
                <a:lnTo>
                  <a:pt x="3032" y="39"/>
                </a:lnTo>
                <a:lnTo>
                  <a:pt x="3032" y="39"/>
                </a:lnTo>
                <a:lnTo>
                  <a:pt x="3032" y="39"/>
                </a:lnTo>
                <a:lnTo>
                  <a:pt x="3033" y="39"/>
                </a:lnTo>
                <a:lnTo>
                  <a:pt x="3033" y="39"/>
                </a:lnTo>
                <a:lnTo>
                  <a:pt x="3033" y="39"/>
                </a:lnTo>
                <a:lnTo>
                  <a:pt x="3033" y="39"/>
                </a:lnTo>
                <a:lnTo>
                  <a:pt x="3033" y="39"/>
                </a:lnTo>
                <a:lnTo>
                  <a:pt x="3034" y="39"/>
                </a:lnTo>
                <a:lnTo>
                  <a:pt x="3034" y="39"/>
                </a:lnTo>
                <a:lnTo>
                  <a:pt x="3034" y="39"/>
                </a:lnTo>
                <a:lnTo>
                  <a:pt x="3034" y="39"/>
                </a:lnTo>
                <a:lnTo>
                  <a:pt x="3035" y="39"/>
                </a:lnTo>
                <a:lnTo>
                  <a:pt x="3035" y="39"/>
                </a:lnTo>
                <a:lnTo>
                  <a:pt x="3035" y="39"/>
                </a:lnTo>
                <a:lnTo>
                  <a:pt x="3035" y="39"/>
                </a:lnTo>
                <a:lnTo>
                  <a:pt x="3035" y="39"/>
                </a:lnTo>
                <a:lnTo>
                  <a:pt x="3036" y="39"/>
                </a:lnTo>
                <a:lnTo>
                  <a:pt x="3036" y="39"/>
                </a:lnTo>
                <a:lnTo>
                  <a:pt x="3036" y="39"/>
                </a:lnTo>
                <a:lnTo>
                  <a:pt x="3036" y="39"/>
                </a:lnTo>
                <a:lnTo>
                  <a:pt x="3037" y="39"/>
                </a:lnTo>
                <a:lnTo>
                  <a:pt x="3037" y="39"/>
                </a:lnTo>
                <a:lnTo>
                  <a:pt x="3037" y="39"/>
                </a:lnTo>
                <a:lnTo>
                  <a:pt x="3037" y="39"/>
                </a:lnTo>
                <a:lnTo>
                  <a:pt x="3038" y="39"/>
                </a:lnTo>
                <a:lnTo>
                  <a:pt x="3038" y="39"/>
                </a:lnTo>
                <a:lnTo>
                  <a:pt x="3038" y="39"/>
                </a:lnTo>
                <a:lnTo>
                  <a:pt x="3039" y="39"/>
                </a:lnTo>
                <a:lnTo>
                  <a:pt x="3039" y="39"/>
                </a:lnTo>
                <a:lnTo>
                  <a:pt x="3039" y="39"/>
                </a:lnTo>
                <a:lnTo>
                  <a:pt x="3039" y="39"/>
                </a:lnTo>
                <a:lnTo>
                  <a:pt x="3039" y="39"/>
                </a:lnTo>
                <a:lnTo>
                  <a:pt x="3040" y="39"/>
                </a:lnTo>
                <a:lnTo>
                  <a:pt x="3040" y="39"/>
                </a:lnTo>
                <a:lnTo>
                  <a:pt x="3040" y="39"/>
                </a:lnTo>
                <a:lnTo>
                  <a:pt x="3040" y="39"/>
                </a:lnTo>
                <a:lnTo>
                  <a:pt x="3041" y="39"/>
                </a:lnTo>
                <a:lnTo>
                  <a:pt x="3041" y="39"/>
                </a:lnTo>
                <a:lnTo>
                  <a:pt x="3041" y="39"/>
                </a:lnTo>
                <a:lnTo>
                  <a:pt x="3041" y="39"/>
                </a:lnTo>
                <a:lnTo>
                  <a:pt x="3042" y="39"/>
                </a:lnTo>
                <a:lnTo>
                  <a:pt x="3042" y="39"/>
                </a:lnTo>
                <a:lnTo>
                  <a:pt x="3042" y="39"/>
                </a:lnTo>
                <a:lnTo>
                  <a:pt x="3042" y="39"/>
                </a:lnTo>
                <a:lnTo>
                  <a:pt x="3042" y="39"/>
                </a:lnTo>
                <a:lnTo>
                  <a:pt x="3043" y="39"/>
                </a:lnTo>
                <a:lnTo>
                  <a:pt x="3043" y="39"/>
                </a:lnTo>
                <a:lnTo>
                  <a:pt x="3043" y="39"/>
                </a:lnTo>
                <a:lnTo>
                  <a:pt x="3043" y="39"/>
                </a:lnTo>
                <a:lnTo>
                  <a:pt x="3044" y="39"/>
                </a:lnTo>
                <a:lnTo>
                  <a:pt x="3044" y="39"/>
                </a:lnTo>
                <a:lnTo>
                  <a:pt x="3044" y="39"/>
                </a:lnTo>
                <a:lnTo>
                  <a:pt x="3044" y="39"/>
                </a:lnTo>
                <a:lnTo>
                  <a:pt x="3045" y="39"/>
                </a:lnTo>
                <a:lnTo>
                  <a:pt x="3045" y="39"/>
                </a:lnTo>
                <a:lnTo>
                  <a:pt x="3045" y="39"/>
                </a:lnTo>
                <a:lnTo>
                  <a:pt x="3045" y="39"/>
                </a:lnTo>
                <a:lnTo>
                  <a:pt x="3046" y="39"/>
                </a:lnTo>
                <a:lnTo>
                  <a:pt x="3046" y="39"/>
                </a:lnTo>
                <a:lnTo>
                  <a:pt x="3046" y="39"/>
                </a:lnTo>
                <a:lnTo>
                  <a:pt x="3046" y="39"/>
                </a:lnTo>
                <a:lnTo>
                  <a:pt x="3047" y="39"/>
                </a:lnTo>
                <a:lnTo>
                  <a:pt x="3047" y="39"/>
                </a:lnTo>
                <a:lnTo>
                  <a:pt x="3047" y="39"/>
                </a:lnTo>
                <a:lnTo>
                  <a:pt x="3047" y="39"/>
                </a:lnTo>
                <a:lnTo>
                  <a:pt x="3048" y="39"/>
                </a:lnTo>
                <a:lnTo>
                  <a:pt x="3048" y="39"/>
                </a:lnTo>
                <a:lnTo>
                  <a:pt x="3048" y="39"/>
                </a:lnTo>
                <a:lnTo>
                  <a:pt x="3048" y="39"/>
                </a:lnTo>
                <a:lnTo>
                  <a:pt x="3048" y="39"/>
                </a:lnTo>
                <a:lnTo>
                  <a:pt x="3049" y="39"/>
                </a:lnTo>
                <a:lnTo>
                  <a:pt x="3049" y="39"/>
                </a:lnTo>
                <a:lnTo>
                  <a:pt x="3049" y="39"/>
                </a:lnTo>
                <a:lnTo>
                  <a:pt x="3049" y="39"/>
                </a:lnTo>
                <a:lnTo>
                  <a:pt x="3050" y="39"/>
                </a:lnTo>
                <a:lnTo>
                  <a:pt x="3050" y="39"/>
                </a:lnTo>
                <a:lnTo>
                  <a:pt x="3050" y="39"/>
                </a:lnTo>
                <a:lnTo>
                  <a:pt x="3050" y="39"/>
                </a:lnTo>
                <a:lnTo>
                  <a:pt x="3051" y="39"/>
                </a:lnTo>
                <a:lnTo>
                  <a:pt x="3051" y="39"/>
                </a:lnTo>
                <a:lnTo>
                  <a:pt x="3051" y="39"/>
                </a:lnTo>
                <a:lnTo>
                  <a:pt x="3051" y="39"/>
                </a:lnTo>
                <a:lnTo>
                  <a:pt x="3051" y="39"/>
                </a:lnTo>
                <a:lnTo>
                  <a:pt x="3052" y="39"/>
                </a:lnTo>
                <a:lnTo>
                  <a:pt x="3052" y="39"/>
                </a:lnTo>
                <a:lnTo>
                  <a:pt x="3052" y="39"/>
                </a:lnTo>
                <a:lnTo>
                  <a:pt x="3052" y="39"/>
                </a:lnTo>
                <a:lnTo>
                  <a:pt x="3053" y="39"/>
                </a:lnTo>
                <a:lnTo>
                  <a:pt x="3053" y="39"/>
                </a:lnTo>
                <a:lnTo>
                  <a:pt x="3053" y="39"/>
                </a:lnTo>
                <a:lnTo>
                  <a:pt x="3054" y="39"/>
                </a:lnTo>
                <a:lnTo>
                  <a:pt x="3054" y="39"/>
                </a:lnTo>
                <a:lnTo>
                  <a:pt x="3054" y="39"/>
                </a:lnTo>
                <a:lnTo>
                  <a:pt x="3054" y="39"/>
                </a:lnTo>
                <a:lnTo>
                  <a:pt x="3054" y="39"/>
                </a:lnTo>
                <a:lnTo>
                  <a:pt x="3055" y="39"/>
                </a:lnTo>
                <a:lnTo>
                  <a:pt x="3055" y="39"/>
                </a:lnTo>
                <a:lnTo>
                  <a:pt x="3055" y="39"/>
                </a:lnTo>
                <a:lnTo>
                  <a:pt x="3055" y="39"/>
                </a:lnTo>
                <a:lnTo>
                  <a:pt x="3056" y="39"/>
                </a:lnTo>
                <a:lnTo>
                  <a:pt x="3056" y="39"/>
                </a:lnTo>
                <a:lnTo>
                  <a:pt x="3056" y="39"/>
                </a:lnTo>
                <a:lnTo>
                  <a:pt x="3056" y="39"/>
                </a:lnTo>
                <a:lnTo>
                  <a:pt x="3057" y="39"/>
                </a:lnTo>
                <a:lnTo>
                  <a:pt x="3057" y="39"/>
                </a:lnTo>
                <a:lnTo>
                  <a:pt x="3057" y="39"/>
                </a:lnTo>
                <a:lnTo>
                  <a:pt x="3057" y="39"/>
                </a:lnTo>
                <a:lnTo>
                  <a:pt x="3057" y="39"/>
                </a:lnTo>
                <a:lnTo>
                  <a:pt x="3058" y="39"/>
                </a:lnTo>
                <a:lnTo>
                  <a:pt x="3058" y="39"/>
                </a:lnTo>
                <a:lnTo>
                  <a:pt x="3058" y="39"/>
                </a:lnTo>
                <a:lnTo>
                  <a:pt x="3058" y="39"/>
                </a:lnTo>
                <a:lnTo>
                  <a:pt x="3059" y="39"/>
                </a:lnTo>
                <a:lnTo>
                  <a:pt x="3059" y="39"/>
                </a:lnTo>
                <a:lnTo>
                  <a:pt x="3059" y="39"/>
                </a:lnTo>
                <a:lnTo>
                  <a:pt x="3059" y="39"/>
                </a:lnTo>
                <a:lnTo>
                  <a:pt x="3060" y="39"/>
                </a:lnTo>
                <a:lnTo>
                  <a:pt x="3060" y="39"/>
                </a:lnTo>
                <a:lnTo>
                  <a:pt x="3060" y="39"/>
                </a:lnTo>
                <a:lnTo>
                  <a:pt x="3060" y="39"/>
                </a:lnTo>
                <a:lnTo>
                  <a:pt x="3060" y="39"/>
                </a:lnTo>
                <a:lnTo>
                  <a:pt x="3061" y="39"/>
                </a:lnTo>
                <a:lnTo>
                  <a:pt x="3061" y="39"/>
                </a:lnTo>
                <a:lnTo>
                  <a:pt x="3061" y="39"/>
                </a:lnTo>
                <a:lnTo>
                  <a:pt x="3062" y="39"/>
                </a:lnTo>
                <a:lnTo>
                  <a:pt x="3062" y="39"/>
                </a:lnTo>
                <a:lnTo>
                  <a:pt x="3062" y="39"/>
                </a:lnTo>
                <a:lnTo>
                  <a:pt x="3062" y="39"/>
                </a:lnTo>
                <a:lnTo>
                  <a:pt x="3063" y="39"/>
                </a:lnTo>
                <a:lnTo>
                  <a:pt x="3063" y="39"/>
                </a:lnTo>
                <a:lnTo>
                  <a:pt x="3063" y="39"/>
                </a:lnTo>
                <a:lnTo>
                  <a:pt x="3063" y="39"/>
                </a:lnTo>
                <a:lnTo>
                  <a:pt x="3063" y="39"/>
                </a:lnTo>
                <a:lnTo>
                  <a:pt x="3064" y="39"/>
                </a:lnTo>
                <a:lnTo>
                  <a:pt x="3064" y="39"/>
                </a:lnTo>
                <a:lnTo>
                  <a:pt x="3064" y="39"/>
                </a:lnTo>
                <a:lnTo>
                  <a:pt x="3064" y="39"/>
                </a:lnTo>
                <a:lnTo>
                  <a:pt x="3065" y="39"/>
                </a:lnTo>
                <a:lnTo>
                  <a:pt x="3065" y="39"/>
                </a:lnTo>
                <a:lnTo>
                  <a:pt x="3065" y="39"/>
                </a:lnTo>
                <a:lnTo>
                  <a:pt x="3065" y="39"/>
                </a:lnTo>
                <a:lnTo>
                  <a:pt x="3066" y="39"/>
                </a:lnTo>
                <a:lnTo>
                  <a:pt x="3066" y="39"/>
                </a:lnTo>
                <a:lnTo>
                  <a:pt x="3066" y="39"/>
                </a:lnTo>
                <a:lnTo>
                  <a:pt x="3066" y="39"/>
                </a:lnTo>
                <a:lnTo>
                  <a:pt x="3066" y="39"/>
                </a:lnTo>
                <a:lnTo>
                  <a:pt x="3067" y="39"/>
                </a:lnTo>
                <a:lnTo>
                  <a:pt x="3067" y="39"/>
                </a:lnTo>
                <a:lnTo>
                  <a:pt x="3067" y="39"/>
                </a:lnTo>
                <a:lnTo>
                  <a:pt x="3067" y="39"/>
                </a:lnTo>
                <a:lnTo>
                  <a:pt x="3068" y="39"/>
                </a:lnTo>
                <a:lnTo>
                  <a:pt x="3068" y="39"/>
                </a:lnTo>
                <a:lnTo>
                  <a:pt x="3068" y="39"/>
                </a:lnTo>
                <a:lnTo>
                  <a:pt x="3068" y="39"/>
                </a:lnTo>
                <a:lnTo>
                  <a:pt x="3069" y="39"/>
                </a:lnTo>
                <a:lnTo>
                  <a:pt x="3069" y="39"/>
                </a:lnTo>
                <a:lnTo>
                  <a:pt x="3069" y="39"/>
                </a:lnTo>
                <a:lnTo>
                  <a:pt x="3069" y="39"/>
                </a:lnTo>
                <a:lnTo>
                  <a:pt x="3070" y="39"/>
                </a:lnTo>
                <a:lnTo>
                  <a:pt x="3070" y="39"/>
                </a:lnTo>
                <a:lnTo>
                  <a:pt x="3070" y="39"/>
                </a:lnTo>
                <a:lnTo>
                  <a:pt x="3070" y="39"/>
                </a:lnTo>
                <a:lnTo>
                  <a:pt x="3071" y="39"/>
                </a:lnTo>
                <a:lnTo>
                  <a:pt x="3071" y="39"/>
                </a:lnTo>
                <a:lnTo>
                  <a:pt x="3071" y="39"/>
                </a:lnTo>
                <a:lnTo>
                  <a:pt x="3071" y="39"/>
                </a:lnTo>
                <a:lnTo>
                  <a:pt x="3072" y="39"/>
                </a:lnTo>
                <a:lnTo>
                  <a:pt x="3072" y="39"/>
                </a:lnTo>
                <a:lnTo>
                  <a:pt x="3072" y="39"/>
                </a:lnTo>
                <a:lnTo>
                  <a:pt x="3072" y="39"/>
                </a:lnTo>
                <a:lnTo>
                  <a:pt x="3072" y="39"/>
                </a:lnTo>
                <a:lnTo>
                  <a:pt x="3073" y="39"/>
                </a:lnTo>
                <a:lnTo>
                  <a:pt x="3073" y="39"/>
                </a:lnTo>
                <a:lnTo>
                  <a:pt x="3073" y="39"/>
                </a:lnTo>
                <a:lnTo>
                  <a:pt x="3073" y="39"/>
                </a:lnTo>
                <a:lnTo>
                  <a:pt x="3074" y="39"/>
                </a:lnTo>
                <a:lnTo>
                  <a:pt x="3074" y="39"/>
                </a:lnTo>
                <a:lnTo>
                  <a:pt x="3074" y="39"/>
                </a:lnTo>
                <a:lnTo>
                  <a:pt x="3074" y="39"/>
                </a:lnTo>
                <a:lnTo>
                  <a:pt x="3075" y="39"/>
                </a:lnTo>
                <a:lnTo>
                  <a:pt x="3075" y="39"/>
                </a:lnTo>
                <a:lnTo>
                  <a:pt x="3075" y="39"/>
                </a:lnTo>
                <a:lnTo>
                  <a:pt x="3075" y="39"/>
                </a:lnTo>
                <a:lnTo>
                  <a:pt x="3075" y="39"/>
                </a:lnTo>
                <a:lnTo>
                  <a:pt x="3076" y="39"/>
                </a:lnTo>
                <a:lnTo>
                  <a:pt x="3076" y="39"/>
                </a:lnTo>
                <a:lnTo>
                  <a:pt x="3076" y="39"/>
                </a:lnTo>
                <a:lnTo>
                  <a:pt x="3076" y="39"/>
                </a:lnTo>
                <a:lnTo>
                  <a:pt x="3077" y="39"/>
                </a:lnTo>
                <a:lnTo>
                  <a:pt x="3077" y="39"/>
                </a:lnTo>
                <a:lnTo>
                  <a:pt x="3077" y="39"/>
                </a:lnTo>
                <a:lnTo>
                  <a:pt x="3078" y="39"/>
                </a:lnTo>
                <a:lnTo>
                  <a:pt x="3078" y="39"/>
                </a:lnTo>
                <a:lnTo>
                  <a:pt x="3078" y="39"/>
                </a:lnTo>
                <a:lnTo>
                  <a:pt x="3078" y="39"/>
                </a:lnTo>
                <a:lnTo>
                  <a:pt x="3078" y="39"/>
                </a:lnTo>
                <a:lnTo>
                  <a:pt x="3079" y="39"/>
                </a:lnTo>
                <a:lnTo>
                  <a:pt x="3079" y="39"/>
                </a:lnTo>
                <a:lnTo>
                  <a:pt x="3079" y="39"/>
                </a:lnTo>
                <a:lnTo>
                  <a:pt x="3079" y="39"/>
                </a:lnTo>
                <a:lnTo>
                  <a:pt x="3080" y="39"/>
                </a:lnTo>
                <a:lnTo>
                  <a:pt x="3080" y="39"/>
                </a:lnTo>
                <a:lnTo>
                  <a:pt x="3080" y="39"/>
                </a:lnTo>
                <a:lnTo>
                  <a:pt x="3080" y="39"/>
                </a:lnTo>
                <a:lnTo>
                  <a:pt x="3081" y="39"/>
                </a:lnTo>
                <a:lnTo>
                  <a:pt x="3081" y="39"/>
                </a:lnTo>
                <a:lnTo>
                  <a:pt x="3081" y="39"/>
                </a:lnTo>
                <a:lnTo>
                  <a:pt x="3081" y="39"/>
                </a:lnTo>
                <a:lnTo>
                  <a:pt x="3081" y="39"/>
                </a:lnTo>
                <a:lnTo>
                  <a:pt x="3082" y="39"/>
                </a:lnTo>
                <a:lnTo>
                  <a:pt x="3082" y="39"/>
                </a:lnTo>
                <a:lnTo>
                  <a:pt x="3082" y="39"/>
                </a:lnTo>
                <a:lnTo>
                  <a:pt x="3082" y="39"/>
                </a:lnTo>
                <a:lnTo>
                  <a:pt x="3083" y="39"/>
                </a:lnTo>
                <a:lnTo>
                  <a:pt x="3083" y="39"/>
                </a:lnTo>
                <a:lnTo>
                  <a:pt x="3083" y="39"/>
                </a:lnTo>
                <a:lnTo>
                  <a:pt x="3083" y="39"/>
                </a:lnTo>
                <a:lnTo>
                  <a:pt x="3084" y="39"/>
                </a:lnTo>
                <a:lnTo>
                  <a:pt x="3084" y="39"/>
                </a:lnTo>
                <a:lnTo>
                  <a:pt x="3084" y="39"/>
                </a:lnTo>
                <a:lnTo>
                  <a:pt x="3084" y="39"/>
                </a:lnTo>
                <a:lnTo>
                  <a:pt x="3084" y="39"/>
                </a:lnTo>
                <a:lnTo>
                  <a:pt x="3085" y="39"/>
                </a:lnTo>
                <a:lnTo>
                  <a:pt x="3085" y="39"/>
                </a:lnTo>
                <a:lnTo>
                  <a:pt x="3085" y="39"/>
                </a:lnTo>
                <a:lnTo>
                  <a:pt x="3086" y="39"/>
                </a:lnTo>
                <a:lnTo>
                  <a:pt x="3086" y="39"/>
                </a:lnTo>
                <a:lnTo>
                  <a:pt x="3086" y="39"/>
                </a:lnTo>
                <a:lnTo>
                  <a:pt x="3086" y="39"/>
                </a:lnTo>
                <a:lnTo>
                  <a:pt x="3087" y="39"/>
                </a:lnTo>
                <a:lnTo>
                  <a:pt x="3087" y="39"/>
                </a:lnTo>
                <a:lnTo>
                  <a:pt x="3087" y="39"/>
                </a:lnTo>
                <a:lnTo>
                  <a:pt x="3087" y="39"/>
                </a:lnTo>
                <a:lnTo>
                  <a:pt x="3088" y="39"/>
                </a:lnTo>
                <a:lnTo>
                  <a:pt x="3088" y="39"/>
                </a:lnTo>
                <a:lnTo>
                  <a:pt x="3088" y="39"/>
                </a:lnTo>
                <a:lnTo>
                  <a:pt x="3088" y="39"/>
                </a:lnTo>
                <a:lnTo>
                  <a:pt x="3088" y="39"/>
                </a:lnTo>
                <a:lnTo>
                  <a:pt x="3089" y="39"/>
                </a:lnTo>
                <a:lnTo>
                  <a:pt x="3089" y="39"/>
                </a:lnTo>
                <a:lnTo>
                  <a:pt x="3089" y="39"/>
                </a:lnTo>
                <a:lnTo>
                  <a:pt x="3089" y="39"/>
                </a:lnTo>
                <a:lnTo>
                  <a:pt x="3090" y="39"/>
                </a:lnTo>
                <a:lnTo>
                  <a:pt x="3090" y="39"/>
                </a:lnTo>
                <a:lnTo>
                  <a:pt x="3090" y="39"/>
                </a:lnTo>
                <a:lnTo>
                  <a:pt x="3090" y="39"/>
                </a:lnTo>
                <a:lnTo>
                  <a:pt x="3091" y="39"/>
                </a:lnTo>
                <a:lnTo>
                  <a:pt x="3091" y="39"/>
                </a:lnTo>
                <a:lnTo>
                  <a:pt x="3091" y="39"/>
                </a:lnTo>
                <a:lnTo>
                  <a:pt x="3091" y="39"/>
                </a:lnTo>
                <a:lnTo>
                  <a:pt x="3091" y="39"/>
                </a:lnTo>
                <a:lnTo>
                  <a:pt x="3092" y="39"/>
                </a:lnTo>
                <a:lnTo>
                  <a:pt x="3092" y="39"/>
                </a:lnTo>
                <a:lnTo>
                  <a:pt x="3092" y="39"/>
                </a:lnTo>
                <a:lnTo>
                  <a:pt x="3093" y="39"/>
                </a:lnTo>
                <a:lnTo>
                  <a:pt x="3093" y="39"/>
                </a:lnTo>
                <a:lnTo>
                  <a:pt x="3093" y="39"/>
                </a:lnTo>
                <a:lnTo>
                  <a:pt x="3093" y="39"/>
                </a:lnTo>
                <a:lnTo>
                  <a:pt x="3094" y="39"/>
                </a:lnTo>
                <a:lnTo>
                  <a:pt x="3094" y="39"/>
                </a:lnTo>
                <a:lnTo>
                  <a:pt x="3094" y="39"/>
                </a:lnTo>
                <a:lnTo>
                  <a:pt x="3094" y="39"/>
                </a:lnTo>
                <a:lnTo>
                  <a:pt x="3094" y="39"/>
                </a:lnTo>
                <a:lnTo>
                  <a:pt x="3095" y="39"/>
                </a:lnTo>
                <a:lnTo>
                  <a:pt x="3095" y="39"/>
                </a:lnTo>
                <a:lnTo>
                  <a:pt x="3095" y="39"/>
                </a:lnTo>
                <a:lnTo>
                  <a:pt x="3095" y="39"/>
                </a:lnTo>
                <a:lnTo>
                  <a:pt x="3096" y="39"/>
                </a:lnTo>
                <a:lnTo>
                  <a:pt x="3096" y="39"/>
                </a:lnTo>
                <a:lnTo>
                  <a:pt x="3096" y="39"/>
                </a:lnTo>
                <a:lnTo>
                  <a:pt x="3096" y="39"/>
                </a:lnTo>
                <a:lnTo>
                  <a:pt x="3097" y="39"/>
                </a:lnTo>
                <a:lnTo>
                  <a:pt x="3097" y="39"/>
                </a:lnTo>
                <a:lnTo>
                  <a:pt x="3097" y="39"/>
                </a:lnTo>
                <a:lnTo>
                  <a:pt x="3097" y="39"/>
                </a:lnTo>
                <a:lnTo>
                  <a:pt x="3097" y="39"/>
                </a:lnTo>
                <a:lnTo>
                  <a:pt x="3098" y="39"/>
                </a:lnTo>
                <a:lnTo>
                  <a:pt x="3098" y="39"/>
                </a:lnTo>
                <a:lnTo>
                  <a:pt x="3098" y="39"/>
                </a:lnTo>
                <a:lnTo>
                  <a:pt x="3098" y="39"/>
                </a:lnTo>
                <a:lnTo>
                  <a:pt x="3099" y="39"/>
                </a:lnTo>
                <a:lnTo>
                  <a:pt x="3099" y="39"/>
                </a:lnTo>
                <a:lnTo>
                  <a:pt x="3099" y="39"/>
                </a:lnTo>
                <a:lnTo>
                  <a:pt x="3099" y="39"/>
                </a:lnTo>
                <a:lnTo>
                  <a:pt x="3100" y="39"/>
                </a:lnTo>
                <a:lnTo>
                  <a:pt x="3100" y="39"/>
                </a:lnTo>
                <a:lnTo>
                  <a:pt x="3100" y="39"/>
                </a:lnTo>
                <a:lnTo>
                  <a:pt x="3100" y="39"/>
                </a:lnTo>
                <a:lnTo>
                  <a:pt x="3101" y="39"/>
                </a:lnTo>
                <a:lnTo>
                  <a:pt x="3101" y="39"/>
                </a:lnTo>
                <a:lnTo>
                  <a:pt x="3101" y="39"/>
                </a:lnTo>
                <a:lnTo>
                  <a:pt x="3101" y="39"/>
                </a:lnTo>
                <a:lnTo>
                  <a:pt x="3102" y="39"/>
                </a:lnTo>
                <a:lnTo>
                  <a:pt x="3102" y="39"/>
                </a:lnTo>
                <a:lnTo>
                  <a:pt x="3102" y="39"/>
                </a:lnTo>
                <a:lnTo>
                  <a:pt x="3102" y="39"/>
                </a:lnTo>
                <a:lnTo>
                  <a:pt x="3103" y="39"/>
                </a:lnTo>
                <a:lnTo>
                  <a:pt x="3103" y="39"/>
                </a:lnTo>
                <a:lnTo>
                  <a:pt x="3103" y="39"/>
                </a:lnTo>
                <a:lnTo>
                  <a:pt x="3103" y="39"/>
                </a:lnTo>
                <a:lnTo>
                  <a:pt x="3103" y="39"/>
                </a:lnTo>
                <a:lnTo>
                  <a:pt x="3104" y="39"/>
                </a:lnTo>
                <a:lnTo>
                  <a:pt x="3104" y="39"/>
                </a:lnTo>
                <a:lnTo>
                  <a:pt x="3104" y="39"/>
                </a:lnTo>
                <a:lnTo>
                  <a:pt x="3104" y="39"/>
                </a:lnTo>
                <a:lnTo>
                  <a:pt x="3105" y="39"/>
                </a:lnTo>
                <a:lnTo>
                  <a:pt x="3105" y="39"/>
                </a:lnTo>
                <a:lnTo>
                  <a:pt x="3105" y="39"/>
                </a:lnTo>
                <a:lnTo>
                  <a:pt x="3105" y="39"/>
                </a:lnTo>
                <a:lnTo>
                  <a:pt x="3106" y="39"/>
                </a:lnTo>
                <a:lnTo>
                  <a:pt x="3106" y="39"/>
                </a:lnTo>
                <a:lnTo>
                  <a:pt x="3106" y="39"/>
                </a:lnTo>
                <a:lnTo>
                  <a:pt x="3106" y="39"/>
                </a:lnTo>
                <a:lnTo>
                  <a:pt x="3106" y="39"/>
                </a:lnTo>
                <a:lnTo>
                  <a:pt x="3107" y="39"/>
                </a:lnTo>
                <a:lnTo>
                  <a:pt x="3107" y="39"/>
                </a:lnTo>
                <a:lnTo>
                  <a:pt x="3107" y="39"/>
                </a:lnTo>
                <a:lnTo>
                  <a:pt x="3107" y="39"/>
                </a:lnTo>
                <a:lnTo>
                  <a:pt x="3108" y="39"/>
                </a:lnTo>
                <a:lnTo>
                  <a:pt x="3108" y="39"/>
                </a:lnTo>
                <a:lnTo>
                  <a:pt x="3108" y="39"/>
                </a:lnTo>
                <a:lnTo>
                  <a:pt x="3109" y="39"/>
                </a:lnTo>
                <a:lnTo>
                  <a:pt x="3109" y="39"/>
                </a:lnTo>
                <a:lnTo>
                  <a:pt x="3109" y="39"/>
                </a:lnTo>
                <a:lnTo>
                  <a:pt x="3109" y="39"/>
                </a:lnTo>
                <a:lnTo>
                  <a:pt x="3109" y="39"/>
                </a:lnTo>
                <a:lnTo>
                  <a:pt x="3110" y="39"/>
                </a:lnTo>
                <a:lnTo>
                  <a:pt x="3110" y="39"/>
                </a:lnTo>
                <a:lnTo>
                  <a:pt x="3110" y="39"/>
                </a:lnTo>
                <a:lnTo>
                  <a:pt x="3110" y="39"/>
                </a:lnTo>
                <a:lnTo>
                  <a:pt x="3111" y="39"/>
                </a:lnTo>
                <a:lnTo>
                  <a:pt x="3111" y="39"/>
                </a:lnTo>
                <a:lnTo>
                  <a:pt x="3111" y="39"/>
                </a:lnTo>
                <a:lnTo>
                  <a:pt x="3111" y="39"/>
                </a:lnTo>
                <a:lnTo>
                  <a:pt x="3112" y="39"/>
                </a:lnTo>
                <a:lnTo>
                  <a:pt x="3112" y="39"/>
                </a:lnTo>
                <a:lnTo>
                  <a:pt x="3112" y="39"/>
                </a:lnTo>
                <a:lnTo>
                  <a:pt x="3112" y="39"/>
                </a:lnTo>
                <a:lnTo>
                  <a:pt x="3112" y="39"/>
                </a:lnTo>
                <a:lnTo>
                  <a:pt x="3113" y="39"/>
                </a:lnTo>
                <a:lnTo>
                  <a:pt x="3113" y="39"/>
                </a:lnTo>
                <a:lnTo>
                  <a:pt x="3113" y="39"/>
                </a:lnTo>
                <a:lnTo>
                  <a:pt x="3113" y="39"/>
                </a:lnTo>
                <a:lnTo>
                  <a:pt x="3114" y="39"/>
                </a:lnTo>
                <a:lnTo>
                  <a:pt x="3114" y="39"/>
                </a:lnTo>
                <a:lnTo>
                  <a:pt x="3114" y="39"/>
                </a:lnTo>
                <a:lnTo>
                  <a:pt x="3114" y="39"/>
                </a:lnTo>
                <a:lnTo>
                  <a:pt x="3115" y="39"/>
                </a:lnTo>
                <a:lnTo>
                  <a:pt x="3115" y="39"/>
                </a:lnTo>
                <a:lnTo>
                  <a:pt x="3115" y="39"/>
                </a:lnTo>
                <a:lnTo>
                  <a:pt x="3115" y="39"/>
                </a:lnTo>
                <a:lnTo>
                  <a:pt x="3115" y="39"/>
                </a:lnTo>
                <a:lnTo>
                  <a:pt x="3116" y="39"/>
                </a:lnTo>
                <a:lnTo>
                  <a:pt x="3116" y="39"/>
                </a:lnTo>
                <a:lnTo>
                  <a:pt x="3116" y="39"/>
                </a:lnTo>
                <a:lnTo>
                  <a:pt x="3117" y="39"/>
                </a:lnTo>
                <a:lnTo>
                  <a:pt x="3117" y="39"/>
                </a:lnTo>
                <a:lnTo>
                  <a:pt x="3117" y="39"/>
                </a:lnTo>
                <a:lnTo>
                  <a:pt x="3117" y="39"/>
                </a:lnTo>
                <a:lnTo>
                  <a:pt x="3118" y="39"/>
                </a:lnTo>
                <a:lnTo>
                  <a:pt x="3118" y="39"/>
                </a:lnTo>
                <a:lnTo>
                  <a:pt x="3118" y="39"/>
                </a:lnTo>
                <a:lnTo>
                  <a:pt x="3118" y="39"/>
                </a:lnTo>
                <a:lnTo>
                  <a:pt x="3118" y="39"/>
                </a:lnTo>
                <a:lnTo>
                  <a:pt x="3119" y="39"/>
                </a:lnTo>
                <a:lnTo>
                  <a:pt x="3119" y="39"/>
                </a:lnTo>
                <a:lnTo>
                  <a:pt x="3119" y="39"/>
                </a:lnTo>
                <a:lnTo>
                  <a:pt x="3119" y="39"/>
                </a:lnTo>
                <a:lnTo>
                  <a:pt x="3120" y="39"/>
                </a:lnTo>
                <a:lnTo>
                  <a:pt x="3120" y="39"/>
                </a:lnTo>
                <a:lnTo>
                  <a:pt x="3120" y="39"/>
                </a:lnTo>
                <a:lnTo>
                  <a:pt x="3120" y="39"/>
                </a:lnTo>
                <a:lnTo>
                  <a:pt x="3121" y="39"/>
                </a:lnTo>
                <a:lnTo>
                  <a:pt x="3121" y="39"/>
                </a:lnTo>
                <a:lnTo>
                  <a:pt x="3121" y="39"/>
                </a:lnTo>
                <a:lnTo>
                  <a:pt x="3121" y="39"/>
                </a:lnTo>
                <a:lnTo>
                  <a:pt x="3121" y="39"/>
                </a:lnTo>
                <a:lnTo>
                  <a:pt x="3122" y="39"/>
                </a:lnTo>
                <a:lnTo>
                  <a:pt x="3122" y="39"/>
                </a:lnTo>
                <a:lnTo>
                  <a:pt x="3122" y="39"/>
                </a:lnTo>
                <a:lnTo>
                  <a:pt x="3122" y="39"/>
                </a:lnTo>
                <a:lnTo>
                  <a:pt x="3123" y="39"/>
                </a:lnTo>
                <a:lnTo>
                  <a:pt x="3123" y="39"/>
                </a:lnTo>
                <a:lnTo>
                  <a:pt x="3123" y="39"/>
                </a:lnTo>
                <a:lnTo>
                  <a:pt x="3123" y="39"/>
                </a:lnTo>
                <a:lnTo>
                  <a:pt x="3124" y="39"/>
                </a:lnTo>
                <a:lnTo>
                  <a:pt x="3124" y="39"/>
                </a:lnTo>
                <a:lnTo>
                  <a:pt x="3124" y="39"/>
                </a:lnTo>
                <a:lnTo>
                  <a:pt x="3124" y="39"/>
                </a:lnTo>
                <a:lnTo>
                  <a:pt x="3125" y="39"/>
                </a:lnTo>
                <a:lnTo>
                  <a:pt x="3125" y="39"/>
                </a:lnTo>
                <a:lnTo>
                  <a:pt x="3125" y="39"/>
                </a:lnTo>
                <a:lnTo>
                  <a:pt x="3125" y="39"/>
                </a:lnTo>
                <a:lnTo>
                  <a:pt x="3126" y="39"/>
                </a:lnTo>
                <a:lnTo>
                  <a:pt x="3126" y="39"/>
                </a:lnTo>
                <a:lnTo>
                  <a:pt x="3126" y="39"/>
                </a:lnTo>
                <a:lnTo>
                  <a:pt x="3126" y="39"/>
                </a:lnTo>
                <a:lnTo>
                  <a:pt x="3127" y="39"/>
                </a:lnTo>
                <a:lnTo>
                  <a:pt x="3127" y="39"/>
                </a:lnTo>
                <a:lnTo>
                  <a:pt x="3127" y="39"/>
                </a:lnTo>
                <a:lnTo>
                  <a:pt x="3127" y="39"/>
                </a:lnTo>
                <a:lnTo>
                  <a:pt x="3127" y="39"/>
                </a:lnTo>
                <a:lnTo>
                  <a:pt x="3128" y="39"/>
                </a:lnTo>
                <a:lnTo>
                  <a:pt x="3128" y="39"/>
                </a:lnTo>
                <a:lnTo>
                  <a:pt x="3128" y="39"/>
                </a:lnTo>
                <a:lnTo>
                  <a:pt x="3128" y="39"/>
                </a:lnTo>
                <a:lnTo>
                  <a:pt x="3129" y="39"/>
                </a:lnTo>
                <a:lnTo>
                  <a:pt x="3129" y="39"/>
                </a:lnTo>
                <a:lnTo>
                  <a:pt x="3129" y="39"/>
                </a:lnTo>
                <a:lnTo>
                  <a:pt x="3129" y="39"/>
                </a:lnTo>
                <a:lnTo>
                  <a:pt x="3130" y="39"/>
                </a:lnTo>
                <a:lnTo>
                  <a:pt x="3130" y="39"/>
                </a:lnTo>
                <a:lnTo>
                  <a:pt x="3130" y="39"/>
                </a:lnTo>
                <a:lnTo>
                  <a:pt x="3130" y="39"/>
                </a:lnTo>
                <a:lnTo>
                  <a:pt x="3130" y="39"/>
                </a:lnTo>
                <a:lnTo>
                  <a:pt x="3131" y="39"/>
                </a:lnTo>
                <a:lnTo>
                  <a:pt x="3131" y="39"/>
                </a:lnTo>
                <a:lnTo>
                  <a:pt x="3131" y="39"/>
                </a:lnTo>
                <a:lnTo>
                  <a:pt x="3132" y="39"/>
                </a:lnTo>
                <a:lnTo>
                  <a:pt x="3132" y="39"/>
                </a:lnTo>
                <a:lnTo>
                  <a:pt x="3132" y="39"/>
                </a:lnTo>
                <a:lnTo>
                  <a:pt x="3132" y="39"/>
                </a:lnTo>
                <a:lnTo>
                  <a:pt x="3133" y="39"/>
                </a:lnTo>
                <a:lnTo>
                  <a:pt x="3133" y="39"/>
                </a:lnTo>
                <a:lnTo>
                  <a:pt x="3133" y="39"/>
                </a:lnTo>
                <a:lnTo>
                  <a:pt x="3133" y="39"/>
                </a:lnTo>
                <a:lnTo>
                  <a:pt x="3134" y="39"/>
                </a:lnTo>
                <a:lnTo>
                  <a:pt x="3134" y="39"/>
                </a:lnTo>
                <a:lnTo>
                  <a:pt x="3134" y="39"/>
                </a:lnTo>
                <a:lnTo>
                  <a:pt x="3134" y="39"/>
                </a:lnTo>
                <a:lnTo>
                  <a:pt x="3134" y="39"/>
                </a:lnTo>
                <a:lnTo>
                  <a:pt x="3135" y="39"/>
                </a:lnTo>
                <a:lnTo>
                  <a:pt x="3135" y="39"/>
                </a:lnTo>
                <a:lnTo>
                  <a:pt x="3135" y="39"/>
                </a:lnTo>
                <a:lnTo>
                  <a:pt x="3135" y="39"/>
                </a:lnTo>
                <a:lnTo>
                  <a:pt x="3136" y="39"/>
                </a:lnTo>
                <a:lnTo>
                  <a:pt x="3136" y="39"/>
                </a:lnTo>
                <a:lnTo>
                  <a:pt x="3136" y="39"/>
                </a:lnTo>
                <a:lnTo>
                  <a:pt x="3136" y="39"/>
                </a:lnTo>
                <a:lnTo>
                  <a:pt x="3137" y="39"/>
                </a:lnTo>
                <a:lnTo>
                  <a:pt x="3137" y="39"/>
                </a:lnTo>
                <a:lnTo>
                  <a:pt x="3137" y="39"/>
                </a:lnTo>
                <a:lnTo>
                  <a:pt x="3137" y="39"/>
                </a:lnTo>
                <a:lnTo>
                  <a:pt x="3137" y="39"/>
                </a:lnTo>
                <a:lnTo>
                  <a:pt x="3138" y="39"/>
                </a:lnTo>
                <a:lnTo>
                  <a:pt x="3138" y="39"/>
                </a:lnTo>
                <a:lnTo>
                  <a:pt x="3138" y="39"/>
                </a:lnTo>
                <a:lnTo>
                  <a:pt x="3138" y="39"/>
                </a:lnTo>
                <a:lnTo>
                  <a:pt x="3139" y="39"/>
                </a:lnTo>
                <a:lnTo>
                  <a:pt x="3139" y="39"/>
                </a:lnTo>
                <a:lnTo>
                  <a:pt x="3139" y="39"/>
                </a:lnTo>
                <a:lnTo>
                  <a:pt x="3140" y="39"/>
                </a:lnTo>
                <a:lnTo>
                  <a:pt x="3140" y="39"/>
                </a:lnTo>
                <a:lnTo>
                  <a:pt x="3140" y="39"/>
                </a:lnTo>
                <a:lnTo>
                  <a:pt x="3140" y="39"/>
                </a:lnTo>
                <a:lnTo>
                  <a:pt x="3140" y="39"/>
                </a:lnTo>
                <a:lnTo>
                  <a:pt x="3141" y="39"/>
                </a:lnTo>
                <a:lnTo>
                  <a:pt x="3141" y="39"/>
                </a:lnTo>
                <a:lnTo>
                  <a:pt x="3141" y="39"/>
                </a:lnTo>
                <a:lnTo>
                  <a:pt x="3141" y="39"/>
                </a:lnTo>
                <a:lnTo>
                  <a:pt x="3142" y="39"/>
                </a:lnTo>
                <a:lnTo>
                  <a:pt x="3142" y="39"/>
                </a:lnTo>
                <a:lnTo>
                  <a:pt x="3142" y="39"/>
                </a:lnTo>
                <a:lnTo>
                  <a:pt x="3142" y="39"/>
                </a:lnTo>
                <a:lnTo>
                  <a:pt x="3143" y="39"/>
                </a:lnTo>
                <a:lnTo>
                  <a:pt x="3143" y="39"/>
                </a:lnTo>
                <a:lnTo>
                  <a:pt x="3143" y="39"/>
                </a:lnTo>
                <a:lnTo>
                  <a:pt x="3143" y="39"/>
                </a:lnTo>
                <a:lnTo>
                  <a:pt x="3143" y="39"/>
                </a:lnTo>
                <a:lnTo>
                  <a:pt x="3144" y="39"/>
                </a:lnTo>
                <a:lnTo>
                  <a:pt x="3144" y="39"/>
                </a:lnTo>
                <a:lnTo>
                  <a:pt x="3144" y="39"/>
                </a:lnTo>
                <a:lnTo>
                  <a:pt x="3144" y="39"/>
                </a:lnTo>
                <a:lnTo>
                  <a:pt x="3145" y="39"/>
                </a:lnTo>
                <a:lnTo>
                  <a:pt x="3145" y="39"/>
                </a:lnTo>
                <a:lnTo>
                  <a:pt x="3145" y="39"/>
                </a:lnTo>
                <a:lnTo>
                  <a:pt x="3145" y="39"/>
                </a:lnTo>
                <a:lnTo>
                  <a:pt x="3146" y="39"/>
                </a:lnTo>
                <a:lnTo>
                  <a:pt x="3146" y="39"/>
                </a:lnTo>
                <a:lnTo>
                  <a:pt x="3146" y="39"/>
                </a:lnTo>
                <a:lnTo>
                  <a:pt x="3146" y="39"/>
                </a:lnTo>
                <a:lnTo>
                  <a:pt x="3146" y="39"/>
                </a:lnTo>
                <a:lnTo>
                  <a:pt x="3147" y="39"/>
                </a:lnTo>
                <a:lnTo>
                  <a:pt x="3147" y="39"/>
                </a:lnTo>
                <a:lnTo>
                  <a:pt x="3147" y="39"/>
                </a:lnTo>
                <a:lnTo>
                  <a:pt x="3148" y="39"/>
                </a:lnTo>
                <a:lnTo>
                  <a:pt x="3148" y="39"/>
                </a:lnTo>
                <a:lnTo>
                  <a:pt x="3148" y="39"/>
                </a:lnTo>
                <a:lnTo>
                  <a:pt x="3148" y="39"/>
                </a:lnTo>
                <a:lnTo>
                  <a:pt x="3149" y="39"/>
                </a:lnTo>
                <a:lnTo>
                  <a:pt x="3149" y="39"/>
                </a:lnTo>
                <a:lnTo>
                  <a:pt x="3149" y="39"/>
                </a:lnTo>
                <a:lnTo>
                  <a:pt x="3149" y="39"/>
                </a:lnTo>
                <a:lnTo>
                  <a:pt x="3149" y="39"/>
                </a:lnTo>
                <a:lnTo>
                  <a:pt x="3150" y="39"/>
                </a:lnTo>
                <a:lnTo>
                  <a:pt x="3150" y="39"/>
                </a:lnTo>
                <a:lnTo>
                  <a:pt x="3150" y="39"/>
                </a:lnTo>
                <a:lnTo>
                  <a:pt x="3150" y="39"/>
                </a:lnTo>
                <a:lnTo>
                  <a:pt x="3151" y="39"/>
                </a:lnTo>
                <a:lnTo>
                  <a:pt x="3151" y="39"/>
                </a:lnTo>
                <a:lnTo>
                  <a:pt x="3151" y="39"/>
                </a:lnTo>
                <a:lnTo>
                  <a:pt x="3151" y="39"/>
                </a:lnTo>
                <a:lnTo>
                  <a:pt x="3152" y="39"/>
                </a:lnTo>
                <a:lnTo>
                  <a:pt x="3152" y="39"/>
                </a:lnTo>
                <a:lnTo>
                  <a:pt x="3152" y="39"/>
                </a:lnTo>
                <a:lnTo>
                  <a:pt x="3152" y="39"/>
                </a:lnTo>
                <a:lnTo>
                  <a:pt x="3152" y="39"/>
                </a:lnTo>
                <a:lnTo>
                  <a:pt x="3153" y="39"/>
                </a:lnTo>
                <a:lnTo>
                  <a:pt x="3153" y="39"/>
                </a:lnTo>
                <a:lnTo>
                  <a:pt x="3153" y="39"/>
                </a:lnTo>
                <a:lnTo>
                  <a:pt x="3153" y="39"/>
                </a:lnTo>
                <a:lnTo>
                  <a:pt x="3154" y="39"/>
                </a:lnTo>
                <a:lnTo>
                  <a:pt x="3154" y="39"/>
                </a:lnTo>
                <a:lnTo>
                  <a:pt x="3154" y="39"/>
                </a:lnTo>
                <a:lnTo>
                  <a:pt x="3154" y="39"/>
                </a:lnTo>
                <a:lnTo>
                  <a:pt x="3155" y="39"/>
                </a:lnTo>
                <a:lnTo>
                  <a:pt x="3155" y="39"/>
                </a:lnTo>
                <a:lnTo>
                  <a:pt x="3155" y="39"/>
                </a:lnTo>
                <a:lnTo>
                  <a:pt x="3155" y="39"/>
                </a:lnTo>
                <a:lnTo>
                  <a:pt x="3156" y="39"/>
                </a:lnTo>
                <a:lnTo>
                  <a:pt x="3156" y="39"/>
                </a:lnTo>
                <a:lnTo>
                  <a:pt x="3156" y="39"/>
                </a:lnTo>
                <a:lnTo>
                  <a:pt x="3156" y="39"/>
                </a:lnTo>
                <a:lnTo>
                  <a:pt x="3157" y="39"/>
                </a:lnTo>
                <a:lnTo>
                  <a:pt x="3157" y="39"/>
                </a:lnTo>
                <a:lnTo>
                  <a:pt x="3157" y="39"/>
                </a:lnTo>
                <a:lnTo>
                  <a:pt x="3157" y="39"/>
                </a:lnTo>
                <a:lnTo>
                  <a:pt x="3158" y="39"/>
                </a:lnTo>
                <a:lnTo>
                  <a:pt x="3158" y="39"/>
                </a:lnTo>
                <a:lnTo>
                  <a:pt x="3158" y="39"/>
                </a:lnTo>
                <a:lnTo>
                  <a:pt x="3158" y="39"/>
                </a:lnTo>
                <a:lnTo>
                  <a:pt x="3158" y="39"/>
                </a:lnTo>
                <a:lnTo>
                  <a:pt x="3159" y="39"/>
                </a:lnTo>
                <a:lnTo>
                  <a:pt x="3159" y="39"/>
                </a:lnTo>
                <a:lnTo>
                  <a:pt x="3159" y="39"/>
                </a:lnTo>
                <a:lnTo>
                  <a:pt x="3159" y="39"/>
                </a:lnTo>
                <a:lnTo>
                  <a:pt x="3160" y="39"/>
                </a:lnTo>
                <a:lnTo>
                  <a:pt x="3160" y="39"/>
                </a:lnTo>
                <a:lnTo>
                  <a:pt x="3160" y="39"/>
                </a:lnTo>
                <a:lnTo>
                  <a:pt x="3160" y="39"/>
                </a:lnTo>
                <a:lnTo>
                  <a:pt x="3161" y="39"/>
                </a:lnTo>
                <a:lnTo>
                  <a:pt x="3161" y="39"/>
                </a:lnTo>
                <a:lnTo>
                  <a:pt x="3161" y="39"/>
                </a:lnTo>
                <a:lnTo>
                  <a:pt x="3161" y="39"/>
                </a:lnTo>
                <a:lnTo>
                  <a:pt x="3161" y="39"/>
                </a:lnTo>
                <a:lnTo>
                  <a:pt x="3162" y="39"/>
                </a:lnTo>
                <a:lnTo>
                  <a:pt x="3162" y="39"/>
                </a:lnTo>
                <a:lnTo>
                  <a:pt x="3162" y="39"/>
                </a:lnTo>
                <a:lnTo>
                  <a:pt x="3162" y="39"/>
                </a:lnTo>
                <a:lnTo>
                  <a:pt x="3163" y="39"/>
                </a:lnTo>
                <a:lnTo>
                  <a:pt x="3163" y="39"/>
                </a:lnTo>
                <a:lnTo>
                  <a:pt x="3163" y="39"/>
                </a:lnTo>
                <a:lnTo>
                  <a:pt x="3164" y="39"/>
                </a:lnTo>
                <a:lnTo>
                  <a:pt x="3164" y="39"/>
                </a:lnTo>
                <a:lnTo>
                  <a:pt x="3164" y="39"/>
                </a:lnTo>
                <a:lnTo>
                  <a:pt x="3164" y="39"/>
                </a:lnTo>
                <a:lnTo>
                  <a:pt x="3164" y="39"/>
                </a:lnTo>
                <a:lnTo>
                  <a:pt x="3165" y="39"/>
                </a:lnTo>
                <a:lnTo>
                  <a:pt x="3165" y="39"/>
                </a:lnTo>
                <a:lnTo>
                  <a:pt x="3165" y="39"/>
                </a:lnTo>
                <a:lnTo>
                  <a:pt x="3165" y="39"/>
                </a:lnTo>
                <a:lnTo>
                  <a:pt x="3166" y="39"/>
                </a:lnTo>
                <a:lnTo>
                  <a:pt x="3166" y="39"/>
                </a:lnTo>
                <a:lnTo>
                  <a:pt x="3166" y="39"/>
                </a:lnTo>
                <a:lnTo>
                  <a:pt x="3166" y="39"/>
                </a:lnTo>
                <a:lnTo>
                  <a:pt x="3167" y="39"/>
                </a:lnTo>
                <a:lnTo>
                  <a:pt x="3167" y="39"/>
                </a:lnTo>
                <a:lnTo>
                  <a:pt x="3167" y="39"/>
                </a:lnTo>
                <a:lnTo>
                  <a:pt x="3167" y="39"/>
                </a:lnTo>
                <a:lnTo>
                  <a:pt x="3167" y="39"/>
                </a:lnTo>
                <a:lnTo>
                  <a:pt x="3168" y="39"/>
                </a:lnTo>
                <a:lnTo>
                  <a:pt x="3168" y="39"/>
                </a:lnTo>
                <a:lnTo>
                  <a:pt x="3168" y="39"/>
                </a:lnTo>
                <a:lnTo>
                  <a:pt x="3168" y="39"/>
                </a:lnTo>
                <a:lnTo>
                  <a:pt x="3169" y="39"/>
                </a:lnTo>
                <a:lnTo>
                  <a:pt x="3169" y="39"/>
                </a:lnTo>
                <a:lnTo>
                  <a:pt x="3169" y="39"/>
                </a:lnTo>
                <a:lnTo>
                  <a:pt x="3169" y="39"/>
                </a:lnTo>
                <a:lnTo>
                  <a:pt x="3170" y="39"/>
                </a:lnTo>
                <a:lnTo>
                  <a:pt x="3170" y="39"/>
                </a:lnTo>
                <a:lnTo>
                  <a:pt x="3170" y="39"/>
                </a:lnTo>
                <a:lnTo>
                  <a:pt x="3170" y="39"/>
                </a:lnTo>
                <a:lnTo>
                  <a:pt x="3171" y="39"/>
                </a:lnTo>
                <a:lnTo>
                  <a:pt x="3171" y="39"/>
                </a:lnTo>
                <a:lnTo>
                  <a:pt x="3171" y="39"/>
                </a:lnTo>
                <a:lnTo>
                  <a:pt x="3171" y="39"/>
                </a:lnTo>
                <a:lnTo>
                  <a:pt x="3172" y="39"/>
                </a:lnTo>
                <a:lnTo>
                  <a:pt x="3172" y="39"/>
                </a:lnTo>
                <a:lnTo>
                  <a:pt x="3172" y="39"/>
                </a:lnTo>
                <a:lnTo>
                  <a:pt x="3172" y="39"/>
                </a:lnTo>
                <a:lnTo>
                  <a:pt x="3173" y="39"/>
                </a:lnTo>
                <a:lnTo>
                  <a:pt x="3173" y="39"/>
                </a:lnTo>
                <a:lnTo>
                  <a:pt x="3173" y="39"/>
                </a:lnTo>
                <a:lnTo>
                  <a:pt x="3173" y="39"/>
                </a:lnTo>
                <a:lnTo>
                  <a:pt x="3173" y="39"/>
                </a:lnTo>
                <a:lnTo>
                  <a:pt x="3174" y="39"/>
                </a:lnTo>
                <a:lnTo>
                  <a:pt x="3174" y="39"/>
                </a:lnTo>
                <a:lnTo>
                  <a:pt x="3174" y="39"/>
                </a:lnTo>
                <a:lnTo>
                  <a:pt x="3174" y="39"/>
                </a:lnTo>
                <a:lnTo>
                  <a:pt x="3175" y="39"/>
                </a:lnTo>
                <a:lnTo>
                  <a:pt x="3175" y="39"/>
                </a:lnTo>
                <a:lnTo>
                  <a:pt x="3175" y="39"/>
                </a:lnTo>
                <a:lnTo>
                  <a:pt x="3175" y="39"/>
                </a:lnTo>
                <a:lnTo>
                  <a:pt x="3176" y="39"/>
                </a:lnTo>
                <a:lnTo>
                  <a:pt x="3176" y="39"/>
                </a:lnTo>
                <a:lnTo>
                  <a:pt x="3176" y="39"/>
                </a:lnTo>
                <a:lnTo>
                  <a:pt x="3176" y="39"/>
                </a:lnTo>
                <a:lnTo>
                  <a:pt x="3176" y="39"/>
                </a:lnTo>
                <a:lnTo>
                  <a:pt x="3177" y="39"/>
                </a:lnTo>
                <a:lnTo>
                  <a:pt x="3177" y="39"/>
                </a:lnTo>
                <a:lnTo>
                  <a:pt x="3177" y="39"/>
                </a:lnTo>
                <a:lnTo>
                  <a:pt x="3177" y="39"/>
                </a:lnTo>
                <a:lnTo>
                  <a:pt x="3178" y="39"/>
                </a:lnTo>
                <a:lnTo>
                  <a:pt x="3178" y="39"/>
                </a:lnTo>
                <a:lnTo>
                  <a:pt x="3178" y="39"/>
                </a:lnTo>
                <a:lnTo>
                  <a:pt x="3179" y="39"/>
                </a:lnTo>
                <a:lnTo>
                  <a:pt x="3179" y="39"/>
                </a:lnTo>
                <a:lnTo>
                  <a:pt x="3179" y="39"/>
                </a:lnTo>
                <a:lnTo>
                  <a:pt x="3179" y="39"/>
                </a:lnTo>
                <a:lnTo>
                  <a:pt x="3180" y="39"/>
                </a:lnTo>
                <a:lnTo>
                  <a:pt x="3180" y="39"/>
                </a:lnTo>
                <a:lnTo>
                  <a:pt x="3180" y="39"/>
                </a:lnTo>
                <a:lnTo>
                  <a:pt x="3180" y="39"/>
                </a:lnTo>
                <a:lnTo>
                  <a:pt x="3180" y="39"/>
                </a:lnTo>
                <a:lnTo>
                  <a:pt x="3181" y="39"/>
                </a:lnTo>
                <a:lnTo>
                  <a:pt x="3181" y="39"/>
                </a:lnTo>
                <a:lnTo>
                  <a:pt x="3181" y="39"/>
                </a:lnTo>
                <a:lnTo>
                  <a:pt x="3181" y="39"/>
                </a:lnTo>
                <a:lnTo>
                  <a:pt x="3182" y="39"/>
                </a:lnTo>
                <a:lnTo>
                  <a:pt x="3182" y="39"/>
                </a:lnTo>
                <a:lnTo>
                  <a:pt x="3182" y="39"/>
                </a:lnTo>
                <a:lnTo>
                  <a:pt x="3182" y="39"/>
                </a:lnTo>
                <a:lnTo>
                  <a:pt x="3183" y="39"/>
                </a:lnTo>
                <a:lnTo>
                  <a:pt x="3183" y="39"/>
                </a:lnTo>
                <a:lnTo>
                  <a:pt x="3183" y="39"/>
                </a:lnTo>
                <a:lnTo>
                  <a:pt x="3183" y="39"/>
                </a:lnTo>
                <a:lnTo>
                  <a:pt x="3183" y="39"/>
                </a:lnTo>
                <a:lnTo>
                  <a:pt x="3184" y="39"/>
                </a:lnTo>
                <a:lnTo>
                  <a:pt x="3184" y="39"/>
                </a:lnTo>
                <a:lnTo>
                  <a:pt x="3184" y="39"/>
                </a:lnTo>
                <a:lnTo>
                  <a:pt x="3184" y="39"/>
                </a:lnTo>
                <a:lnTo>
                  <a:pt x="3185" y="39"/>
                </a:lnTo>
                <a:lnTo>
                  <a:pt x="3185" y="39"/>
                </a:lnTo>
                <a:lnTo>
                  <a:pt x="3185" y="39"/>
                </a:lnTo>
                <a:lnTo>
                  <a:pt x="3185" y="39"/>
                </a:lnTo>
                <a:lnTo>
                  <a:pt x="3186" y="39"/>
                </a:lnTo>
                <a:lnTo>
                  <a:pt x="3186" y="39"/>
                </a:lnTo>
                <a:lnTo>
                  <a:pt x="3186" y="39"/>
                </a:lnTo>
                <a:lnTo>
                  <a:pt x="3186" y="39"/>
                </a:lnTo>
                <a:lnTo>
                  <a:pt x="3187" y="39"/>
                </a:lnTo>
                <a:lnTo>
                  <a:pt x="3187" y="39"/>
                </a:lnTo>
                <a:lnTo>
                  <a:pt x="3187" y="39"/>
                </a:lnTo>
                <a:lnTo>
                  <a:pt x="3187" y="39"/>
                </a:lnTo>
                <a:lnTo>
                  <a:pt x="3188" y="39"/>
                </a:lnTo>
                <a:lnTo>
                  <a:pt x="3188" y="39"/>
                </a:lnTo>
                <a:lnTo>
                  <a:pt x="3188" y="39"/>
                </a:lnTo>
                <a:lnTo>
                  <a:pt x="3188" y="39"/>
                </a:lnTo>
                <a:lnTo>
                  <a:pt x="3189" y="39"/>
                </a:lnTo>
                <a:lnTo>
                  <a:pt x="3189" y="39"/>
                </a:lnTo>
                <a:lnTo>
                  <a:pt x="3189" y="39"/>
                </a:lnTo>
                <a:lnTo>
                  <a:pt x="3189" y="39"/>
                </a:lnTo>
                <a:lnTo>
                  <a:pt x="3189" y="39"/>
                </a:lnTo>
                <a:lnTo>
                  <a:pt x="3190" y="39"/>
                </a:lnTo>
                <a:lnTo>
                  <a:pt x="3190" y="39"/>
                </a:lnTo>
                <a:lnTo>
                  <a:pt x="3190" y="39"/>
                </a:lnTo>
                <a:lnTo>
                  <a:pt x="3190" y="39"/>
                </a:lnTo>
                <a:lnTo>
                  <a:pt x="3191" y="39"/>
                </a:lnTo>
                <a:lnTo>
                  <a:pt x="3191" y="39"/>
                </a:lnTo>
                <a:lnTo>
                  <a:pt x="3191" y="39"/>
                </a:lnTo>
                <a:lnTo>
                  <a:pt x="3191" y="39"/>
                </a:lnTo>
                <a:lnTo>
                  <a:pt x="3192" y="39"/>
                </a:lnTo>
                <a:lnTo>
                  <a:pt x="3192" y="39"/>
                </a:lnTo>
                <a:lnTo>
                  <a:pt x="3192" y="39"/>
                </a:lnTo>
                <a:lnTo>
                  <a:pt x="3192" y="39"/>
                </a:lnTo>
                <a:lnTo>
                  <a:pt x="3192" y="39"/>
                </a:lnTo>
                <a:lnTo>
                  <a:pt x="3193" y="39"/>
                </a:lnTo>
                <a:lnTo>
                  <a:pt x="3193" y="39"/>
                </a:lnTo>
                <a:lnTo>
                  <a:pt x="3193" y="39"/>
                </a:lnTo>
                <a:lnTo>
                  <a:pt x="3193" y="39"/>
                </a:lnTo>
                <a:lnTo>
                  <a:pt x="3194" y="39"/>
                </a:lnTo>
                <a:lnTo>
                  <a:pt x="3194" y="39"/>
                </a:lnTo>
                <a:lnTo>
                  <a:pt x="3194" y="39"/>
                </a:lnTo>
                <a:lnTo>
                  <a:pt x="3195" y="39"/>
                </a:lnTo>
                <a:lnTo>
                  <a:pt x="3195" y="39"/>
                </a:lnTo>
                <a:lnTo>
                  <a:pt x="3195" y="39"/>
                </a:lnTo>
                <a:lnTo>
                  <a:pt x="3195" y="39"/>
                </a:lnTo>
                <a:lnTo>
                  <a:pt x="3195" y="39"/>
                </a:lnTo>
                <a:lnTo>
                  <a:pt x="3196" y="39"/>
                </a:lnTo>
                <a:lnTo>
                  <a:pt x="3196" y="39"/>
                </a:lnTo>
                <a:lnTo>
                  <a:pt x="3196" y="39"/>
                </a:lnTo>
                <a:lnTo>
                  <a:pt x="3196" y="39"/>
                </a:lnTo>
                <a:lnTo>
                  <a:pt x="3197" y="39"/>
                </a:lnTo>
                <a:lnTo>
                  <a:pt x="3197" y="39"/>
                </a:lnTo>
                <a:lnTo>
                  <a:pt x="3197" y="39"/>
                </a:lnTo>
                <a:lnTo>
                  <a:pt x="3197" y="39"/>
                </a:lnTo>
                <a:lnTo>
                  <a:pt x="3198" y="39"/>
                </a:lnTo>
                <a:lnTo>
                  <a:pt x="3198" y="39"/>
                </a:lnTo>
                <a:lnTo>
                  <a:pt x="3198" y="39"/>
                </a:lnTo>
                <a:lnTo>
                  <a:pt x="3198" y="39"/>
                </a:lnTo>
                <a:lnTo>
                  <a:pt x="3198" y="39"/>
                </a:lnTo>
                <a:lnTo>
                  <a:pt x="3199" y="39"/>
                </a:lnTo>
                <a:lnTo>
                  <a:pt x="3199" y="39"/>
                </a:lnTo>
                <a:lnTo>
                  <a:pt x="3199" y="39"/>
                </a:lnTo>
                <a:lnTo>
                  <a:pt x="3199" y="39"/>
                </a:lnTo>
                <a:lnTo>
                  <a:pt x="3200" y="39"/>
                </a:lnTo>
                <a:lnTo>
                  <a:pt x="3200" y="39"/>
                </a:lnTo>
                <a:lnTo>
                  <a:pt x="3200" y="39"/>
                </a:lnTo>
                <a:lnTo>
                  <a:pt x="3200" y="39"/>
                </a:lnTo>
                <a:lnTo>
                  <a:pt x="3201" y="39"/>
                </a:lnTo>
                <a:lnTo>
                  <a:pt x="3201" y="39"/>
                </a:lnTo>
                <a:lnTo>
                  <a:pt x="3201" y="39"/>
                </a:lnTo>
                <a:lnTo>
                  <a:pt x="3201" y="39"/>
                </a:lnTo>
                <a:lnTo>
                  <a:pt x="3201" y="39"/>
                </a:lnTo>
                <a:lnTo>
                  <a:pt x="3202" y="39"/>
                </a:lnTo>
                <a:lnTo>
                  <a:pt x="3202" y="39"/>
                </a:lnTo>
                <a:lnTo>
                  <a:pt x="3202" y="39"/>
                </a:lnTo>
                <a:lnTo>
                  <a:pt x="3203" y="39"/>
                </a:lnTo>
                <a:lnTo>
                  <a:pt x="3203" y="39"/>
                </a:lnTo>
                <a:lnTo>
                  <a:pt x="3203" y="39"/>
                </a:lnTo>
                <a:lnTo>
                  <a:pt x="3203" y="39"/>
                </a:lnTo>
                <a:lnTo>
                  <a:pt x="3204" y="39"/>
                </a:lnTo>
                <a:lnTo>
                  <a:pt x="3204" y="39"/>
                </a:lnTo>
                <a:lnTo>
                  <a:pt x="3204" y="39"/>
                </a:lnTo>
                <a:lnTo>
                  <a:pt x="3204" y="39"/>
                </a:lnTo>
                <a:lnTo>
                  <a:pt x="3204" y="39"/>
                </a:lnTo>
                <a:lnTo>
                  <a:pt x="3205" y="39"/>
                </a:lnTo>
                <a:lnTo>
                  <a:pt x="3205" y="39"/>
                </a:lnTo>
                <a:lnTo>
                  <a:pt x="3205" y="39"/>
                </a:lnTo>
                <a:lnTo>
                  <a:pt x="3205" y="39"/>
                </a:lnTo>
                <a:lnTo>
                  <a:pt x="3206" y="39"/>
                </a:lnTo>
                <a:lnTo>
                  <a:pt x="3206" y="39"/>
                </a:lnTo>
                <a:lnTo>
                  <a:pt x="3206" y="39"/>
                </a:lnTo>
                <a:lnTo>
                  <a:pt x="3206" y="39"/>
                </a:lnTo>
                <a:lnTo>
                  <a:pt x="3207" y="39"/>
                </a:lnTo>
                <a:lnTo>
                  <a:pt x="3207" y="39"/>
                </a:lnTo>
                <a:lnTo>
                  <a:pt x="3207" y="39"/>
                </a:lnTo>
                <a:lnTo>
                  <a:pt x="3207" y="39"/>
                </a:lnTo>
                <a:lnTo>
                  <a:pt x="3207" y="39"/>
                </a:lnTo>
                <a:lnTo>
                  <a:pt x="3208" y="39"/>
                </a:lnTo>
                <a:lnTo>
                  <a:pt x="3208" y="39"/>
                </a:lnTo>
                <a:lnTo>
                  <a:pt x="3208" y="39"/>
                </a:lnTo>
                <a:lnTo>
                  <a:pt x="3208" y="39"/>
                </a:lnTo>
                <a:lnTo>
                  <a:pt x="3209" y="39"/>
                </a:lnTo>
                <a:lnTo>
                  <a:pt x="3209" y="39"/>
                </a:lnTo>
                <a:lnTo>
                  <a:pt x="3209" y="39"/>
                </a:lnTo>
                <a:lnTo>
                  <a:pt x="3210" y="39"/>
                </a:lnTo>
                <a:lnTo>
                  <a:pt x="3210" y="39"/>
                </a:lnTo>
                <a:lnTo>
                  <a:pt x="3210" y="39"/>
                </a:lnTo>
                <a:lnTo>
                  <a:pt x="3210" y="39"/>
                </a:lnTo>
                <a:lnTo>
                  <a:pt x="3210" y="39"/>
                </a:lnTo>
                <a:lnTo>
                  <a:pt x="3211" y="39"/>
                </a:lnTo>
                <a:lnTo>
                  <a:pt x="3211" y="39"/>
                </a:lnTo>
                <a:lnTo>
                  <a:pt x="3211" y="39"/>
                </a:lnTo>
                <a:lnTo>
                  <a:pt x="3211" y="39"/>
                </a:lnTo>
                <a:lnTo>
                  <a:pt x="3212" y="39"/>
                </a:lnTo>
                <a:lnTo>
                  <a:pt x="3212" y="39"/>
                </a:lnTo>
                <a:lnTo>
                  <a:pt x="3212" y="39"/>
                </a:lnTo>
                <a:lnTo>
                  <a:pt x="3212" y="39"/>
                </a:lnTo>
                <a:lnTo>
                  <a:pt x="3213" y="39"/>
                </a:lnTo>
                <a:lnTo>
                  <a:pt x="3213" y="39"/>
                </a:lnTo>
                <a:lnTo>
                  <a:pt x="3213" y="39"/>
                </a:lnTo>
                <a:lnTo>
                  <a:pt x="3213" y="39"/>
                </a:lnTo>
                <a:lnTo>
                  <a:pt x="3213" y="39"/>
                </a:lnTo>
                <a:lnTo>
                  <a:pt x="3214" y="39"/>
                </a:lnTo>
                <a:lnTo>
                  <a:pt x="3214" y="39"/>
                </a:lnTo>
                <a:lnTo>
                  <a:pt x="3214" y="39"/>
                </a:lnTo>
                <a:lnTo>
                  <a:pt x="3214" y="39"/>
                </a:lnTo>
                <a:lnTo>
                  <a:pt x="3215" y="39"/>
                </a:lnTo>
                <a:lnTo>
                  <a:pt x="3215" y="39"/>
                </a:lnTo>
                <a:lnTo>
                  <a:pt x="3215" y="39"/>
                </a:lnTo>
                <a:lnTo>
                  <a:pt x="3215" y="39"/>
                </a:lnTo>
                <a:lnTo>
                  <a:pt x="3216" y="39"/>
                </a:lnTo>
                <a:lnTo>
                  <a:pt x="3216" y="39"/>
                </a:lnTo>
                <a:lnTo>
                  <a:pt x="3216" y="39"/>
                </a:lnTo>
                <a:lnTo>
                  <a:pt x="3216" y="39"/>
                </a:lnTo>
                <a:lnTo>
                  <a:pt x="3216" y="39"/>
                </a:lnTo>
                <a:lnTo>
                  <a:pt x="3217" y="39"/>
                </a:lnTo>
                <a:lnTo>
                  <a:pt x="3217" y="39"/>
                </a:lnTo>
                <a:lnTo>
                  <a:pt x="3217" y="39"/>
                </a:lnTo>
                <a:lnTo>
                  <a:pt x="3218" y="39"/>
                </a:lnTo>
                <a:lnTo>
                  <a:pt x="3218" y="39"/>
                </a:lnTo>
                <a:lnTo>
                  <a:pt x="3218" y="39"/>
                </a:lnTo>
                <a:lnTo>
                  <a:pt x="3218" y="39"/>
                </a:lnTo>
                <a:lnTo>
                  <a:pt x="3219" y="39"/>
                </a:lnTo>
                <a:lnTo>
                  <a:pt x="3219" y="39"/>
                </a:lnTo>
                <a:lnTo>
                  <a:pt x="3219" y="39"/>
                </a:lnTo>
                <a:lnTo>
                  <a:pt x="3219" y="39"/>
                </a:lnTo>
                <a:lnTo>
                  <a:pt x="3219" y="39"/>
                </a:lnTo>
                <a:lnTo>
                  <a:pt x="3220" y="39"/>
                </a:lnTo>
                <a:lnTo>
                  <a:pt x="3220" y="39"/>
                </a:lnTo>
                <a:lnTo>
                  <a:pt x="3220" y="39"/>
                </a:lnTo>
                <a:lnTo>
                  <a:pt x="3220" y="39"/>
                </a:lnTo>
                <a:lnTo>
                  <a:pt x="3221" y="39"/>
                </a:lnTo>
                <a:lnTo>
                  <a:pt x="3221" y="39"/>
                </a:lnTo>
                <a:lnTo>
                  <a:pt x="3221" y="39"/>
                </a:lnTo>
                <a:lnTo>
                  <a:pt x="3221" y="39"/>
                </a:lnTo>
                <a:lnTo>
                  <a:pt x="3222" y="39"/>
                </a:lnTo>
                <a:lnTo>
                  <a:pt x="3222" y="39"/>
                </a:lnTo>
                <a:lnTo>
                  <a:pt x="3222" y="39"/>
                </a:lnTo>
                <a:lnTo>
                  <a:pt x="3222" y="39"/>
                </a:lnTo>
                <a:lnTo>
                  <a:pt x="3222" y="39"/>
                </a:lnTo>
                <a:lnTo>
                  <a:pt x="3223" y="39"/>
                </a:lnTo>
                <a:lnTo>
                  <a:pt x="3223" y="39"/>
                </a:lnTo>
                <a:lnTo>
                  <a:pt x="3223" y="39"/>
                </a:lnTo>
                <a:lnTo>
                  <a:pt x="3223" y="39"/>
                </a:lnTo>
                <a:lnTo>
                  <a:pt x="3224" y="39"/>
                </a:lnTo>
                <a:lnTo>
                  <a:pt x="3224" y="39"/>
                </a:lnTo>
                <a:lnTo>
                  <a:pt x="3224" y="39"/>
                </a:lnTo>
                <a:lnTo>
                  <a:pt x="3224" y="39"/>
                </a:lnTo>
                <a:lnTo>
                  <a:pt x="3225" y="39"/>
                </a:lnTo>
                <a:lnTo>
                  <a:pt x="3225" y="39"/>
                </a:lnTo>
                <a:lnTo>
                  <a:pt x="3225" y="39"/>
                </a:lnTo>
                <a:lnTo>
                  <a:pt x="3226" y="39"/>
                </a:lnTo>
                <a:lnTo>
                  <a:pt x="3226" y="39"/>
                </a:lnTo>
                <a:lnTo>
                  <a:pt x="3226" y="39"/>
                </a:lnTo>
                <a:lnTo>
                  <a:pt x="3226" y="39"/>
                </a:lnTo>
                <a:lnTo>
                  <a:pt x="3226" y="39"/>
                </a:lnTo>
                <a:lnTo>
                  <a:pt x="3227" y="39"/>
                </a:lnTo>
                <a:lnTo>
                  <a:pt x="3227" y="39"/>
                </a:lnTo>
                <a:lnTo>
                  <a:pt x="3227" y="39"/>
                </a:lnTo>
                <a:lnTo>
                  <a:pt x="3227" y="39"/>
                </a:lnTo>
                <a:lnTo>
                  <a:pt x="3228" y="39"/>
                </a:lnTo>
                <a:lnTo>
                  <a:pt x="3228" y="39"/>
                </a:lnTo>
                <a:lnTo>
                  <a:pt x="3228" y="39"/>
                </a:lnTo>
                <a:lnTo>
                  <a:pt x="3228" y="39"/>
                </a:lnTo>
                <a:lnTo>
                  <a:pt x="3229" y="39"/>
                </a:lnTo>
                <a:lnTo>
                  <a:pt x="3229" y="39"/>
                </a:lnTo>
                <a:lnTo>
                  <a:pt x="3229" y="39"/>
                </a:lnTo>
                <a:lnTo>
                  <a:pt x="3229" y="39"/>
                </a:lnTo>
                <a:lnTo>
                  <a:pt x="3229" y="39"/>
                </a:lnTo>
                <a:lnTo>
                  <a:pt x="3230" y="39"/>
                </a:lnTo>
                <a:lnTo>
                  <a:pt x="3230" y="39"/>
                </a:lnTo>
                <a:lnTo>
                  <a:pt x="3230" y="39"/>
                </a:lnTo>
                <a:lnTo>
                  <a:pt x="3230" y="39"/>
                </a:lnTo>
                <a:lnTo>
                  <a:pt x="3231" y="39"/>
                </a:lnTo>
                <a:lnTo>
                  <a:pt x="3231" y="39"/>
                </a:lnTo>
                <a:lnTo>
                  <a:pt x="3231" y="39"/>
                </a:lnTo>
                <a:lnTo>
                  <a:pt x="3231" y="39"/>
                </a:lnTo>
                <a:lnTo>
                  <a:pt x="3231" y="39"/>
                </a:lnTo>
                <a:lnTo>
                  <a:pt x="3232" y="39"/>
                </a:lnTo>
                <a:lnTo>
                  <a:pt x="3232" y="39"/>
                </a:lnTo>
                <a:lnTo>
                  <a:pt x="3232" y="39"/>
                </a:lnTo>
                <a:lnTo>
                  <a:pt x="3232" y="39"/>
                </a:lnTo>
                <a:lnTo>
                  <a:pt x="3233" y="39"/>
                </a:lnTo>
                <a:lnTo>
                  <a:pt x="3233" y="39"/>
                </a:lnTo>
                <a:lnTo>
                  <a:pt x="3233" y="39"/>
                </a:lnTo>
                <a:lnTo>
                  <a:pt x="3234" y="39"/>
                </a:lnTo>
                <a:lnTo>
                  <a:pt x="3234" y="39"/>
                </a:lnTo>
                <a:lnTo>
                  <a:pt x="3234" y="39"/>
                </a:lnTo>
                <a:lnTo>
                  <a:pt x="3234" y="39"/>
                </a:lnTo>
                <a:lnTo>
                  <a:pt x="3235" y="39"/>
                </a:lnTo>
                <a:lnTo>
                  <a:pt x="3235" y="39"/>
                </a:lnTo>
                <a:lnTo>
                  <a:pt x="3235" y="39"/>
                </a:lnTo>
                <a:lnTo>
                  <a:pt x="3235" y="39"/>
                </a:lnTo>
                <a:lnTo>
                  <a:pt x="3235" y="39"/>
                </a:lnTo>
                <a:lnTo>
                  <a:pt x="3236" y="39"/>
                </a:lnTo>
                <a:lnTo>
                  <a:pt x="3236" y="39"/>
                </a:lnTo>
                <a:lnTo>
                  <a:pt x="3236" y="39"/>
                </a:lnTo>
                <a:lnTo>
                  <a:pt x="3236" y="39"/>
                </a:lnTo>
                <a:lnTo>
                  <a:pt x="3237" y="39"/>
                </a:lnTo>
                <a:lnTo>
                  <a:pt x="3237" y="39"/>
                </a:lnTo>
                <a:lnTo>
                  <a:pt x="3237" y="39"/>
                </a:lnTo>
                <a:lnTo>
                  <a:pt x="3237" y="39"/>
                </a:lnTo>
                <a:lnTo>
                  <a:pt x="3238" y="39"/>
                </a:lnTo>
                <a:lnTo>
                  <a:pt x="3238" y="39"/>
                </a:lnTo>
                <a:lnTo>
                  <a:pt x="3238" y="39"/>
                </a:lnTo>
                <a:lnTo>
                  <a:pt x="3238" y="39"/>
                </a:lnTo>
                <a:lnTo>
                  <a:pt x="3238" y="39"/>
                </a:lnTo>
                <a:lnTo>
                  <a:pt x="3239" y="39"/>
                </a:lnTo>
                <a:lnTo>
                  <a:pt x="3239" y="39"/>
                </a:lnTo>
                <a:lnTo>
                  <a:pt x="3239" y="39"/>
                </a:lnTo>
                <a:lnTo>
                  <a:pt x="3239" y="39"/>
                </a:lnTo>
                <a:lnTo>
                  <a:pt x="3240" y="39"/>
                </a:lnTo>
                <a:lnTo>
                  <a:pt x="3240" y="39"/>
                </a:lnTo>
                <a:lnTo>
                  <a:pt x="3240" y="39"/>
                </a:lnTo>
                <a:lnTo>
                  <a:pt x="3240" y="39"/>
                </a:lnTo>
                <a:lnTo>
                  <a:pt x="3241" y="39"/>
                </a:lnTo>
                <a:lnTo>
                  <a:pt x="3241" y="39"/>
                </a:lnTo>
                <a:lnTo>
                  <a:pt x="3241" y="39"/>
                </a:lnTo>
                <a:lnTo>
                  <a:pt x="3241" y="39"/>
                </a:lnTo>
                <a:lnTo>
                  <a:pt x="3242" y="39"/>
                </a:lnTo>
                <a:lnTo>
                  <a:pt x="3242" y="39"/>
                </a:lnTo>
                <a:lnTo>
                  <a:pt x="3242" y="39"/>
                </a:lnTo>
                <a:lnTo>
                  <a:pt x="3242" y="39"/>
                </a:lnTo>
                <a:lnTo>
                  <a:pt x="3243" y="39"/>
                </a:lnTo>
                <a:lnTo>
                  <a:pt x="3243" y="39"/>
                </a:lnTo>
                <a:lnTo>
                  <a:pt x="3243" y="39"/>
                </a:lnTo>
                <a:lnTo>
                  <a:pt x="3243" y="39"/>
                </a:lnTo>
                <a:lnTo>
                  <a:pt x="3244" y="0"/>
                </a:lnTo>
                <a:lnTo>
                  <a:pt x="3244" y="0"/>
                </a:lnTo>
                <a:lnTo>
                  <a:pt x="3244" y="0"/>
                </a:lnTo>
                <a:lnTo>
                  <a:pt x="3244" y="39"/>
                </a:lnTo>
                <a:lnTo>
                  <a:pt x="3244" y="39"/>
                </a:lnTo>
                <a:lnTo>
                  <a:pt x="3245" y="39"/>
                </a:lnTo>
                <a:lnTo>
                  <a:pt x="3245" y="39"/>
                </a:lnTo>
                <a:lnTo>
                  <a:pt x="3245" y="39"/>
                </a:lnTo>
                <a:lnTo>
                  <a:pt x="3245" y="39"/>
                </a:lnTo>
                <a:lnTo>
                  <a:pt x="3246" y="39"/>
                </a:lnTo>
                <a:lnTo>
                  <a:pt x="3246" y="39"/>
                </a:lnTo>
                <a:lnTo>
                  <a:pt x="3246" y="39"/>
                </a:lnTo>
                <a:lnTo>
                  <a:pt x="3246" y="39"/>
                </a:lnTo>
                <a:lnTo>
                  <a:pt x="3247" y="39"/>
                </a:lnTo>
                <a:lnTo>
                  <a:pt x="3247" y="39"/>
                </a:lnTo>
                <a:lnTo>
                  <a:pt x="3247" y="39"/>
                </a:lnTo>
                <a:lnTo>
                  <a:pt x="3247" y="39"/>
                </a:lnTo>
                <a:lnTo>
                  <a:pt x="3247" y="39"/>
                </a:lnTo>
                <a:lnTo>
                  <a:pt x="3248" y="39"/>
                </a:lnTo>
                <a:lnTo>
                  <a:pt x="3248" y="39"/>
                </a:lnTo>
                <a:lnTo>
                  <a:pt x="3248" y="39"/>
                </a:lnTo>
                <a:lnTo>
                  <a:pt x="3249" y="39"/>
                </a:lnTo>
                <a:lnTo>
                  <a:pt x="3249" y="39"/>
                </a:lnTo>
                <a:lnTo>
                  <a:pt x="3249" y="39"/>
                </a:lnTo>
                <a:lnTo>
                  <a:pt x="3249" y="39"/>
                </a:lnTo>
                <a:lnTo>
                  <a:pt x="3250" y="39"/>
                </a:lnTo>
                <a:lnTo>
                  <a:pt x="3250" y="39"/>
                </a:lnTo>
                <a:lnTo>
                  <a:pt x="3250" y="39"/>
                </a:lnTo>
                <a:lnTo>
                  <a:pt x="3250" y="39"/>
                </a:lnTo>
                <a:lnTo>
                  <a:pt x="3250" y="39"/>
                </a:lnTo>
                <a:lnTo>
                  <a:pt x="3251" y="39"/>
                </a:lnTo>
                <a:lnTo>
                  <a:pt x="3251" y="39"/>
                </a:lnTo>
                <a:lnTo>
                  <a:pt x="3251" y="39"/>
                </a:lnTo>
                <a:lnTo>
                  <a:pt x="3251" y="39"/>
                </a:lnTo>
                <a:lnTo>
                  <a:pt x="3252" y="39"/>
                </a:lnTo>
                <a:lnTo>
                  <a:pt x="3252" y="39"/>
                </a:lnTo>
                <a:lnTo>
                  <a:pt x="3252" y="39"/>
                </a:lnTo>
                <a:lnTo>
                  <a:pt x="3252" y="39"/>
                </a:lnTo>
                <a:lnTo>
                  <a:pt x="3253" y="39"/>
                </a:lnTo>
                <a:lnTo>
                  <a:pt x="3253" y="39"/>
                </a:lnTo>
                <a:lnTo>
                  <a:pt x="3253" y="39"/>
                </a:lnTo>
                <a:lnTo>
                  <a:pt x="3253" y="39"/>
                </a:lnTo>
                <a:lnTo>
                  <a:pt x="3253" y="39"/>
                </a:lnTo>
                <a:lnTo>
                  <a:pt x="3254" y="39"/>
                </a:lnTo>
                <a:lnTo>
                  <a:pt x="3254" y="39"/>
                </a:lnTo>
                <a:lnTo>
                  <a:pt x="3254" y="39"/>
                </a:lnTo>
                <a:lnTo>
                  <a:pt x="3254" y="39"/>
                </a:lnTo>
                <a:lnTo>
                  <a:pt x="3255" y="39"/>
                </a:lnTo>
                <a:lnTo>
                  <a:pt x="3255" y="39"/>
                </a:lnTo>
                <a:lnTo>
                  <a:pt x="3255" y="39"/>
                </a:lnTo>
                <a:lnTo>
                  <a:pt x="3255" y="39"/>
                </a:lnTo>
                <a:lnTo>
                  <a:pt x="3256" y="39"/>
                </a:lnTo>
                <a:lnTo>
                  <a:pt x="3256" y="39"/>
                </a:lnTo>
                <a:lnTo>
                  <a:pt x="3256" y="39"/>
                </a:lnTo>
                <a:lnTo>
                  <a:pt x="3256" y="39"/>
                </a:lnTo>
                <a:lnTo>
                  <a:pt x="3257" y="39"/>
                </a:lnTo>
                <a:lnTo>
                  <a:pt x="3257" y="39"/>
                </a:lnTo>
                <a:lnTo>
                  <a:pt x="3257" y="39"/>
                </a:lnTo>
                <a:lnTo>
                  <a:pt x="3257" y="39"/>
                </a:lnTo>
                <a:lnTo>
                  <a:pt x="3258" y="39"/>
                </a:lnTo>
                <a:lnTo>
                  <a:pt x="3258" y="39"/>
                </a:lnTo>
                <a:lnTo>
                  <a:pt x="3258" y="39"/>
                </a:lnTo>
                <a:lnTo>
                  <a:pt x="3258" y="39"/>
                </a:lnTo>
                <a:lnTo>
                  <a:pt x="3259" y="39"/>
                </a:lnTo>
                <a:lnTo>
                  <a:pt x="3259" y="39"/>
                </a:lnTo>
                <a:lnTo>
                  <a:pt x="3259" y="39"/>
                </a:lnTo>
                <a:lnTo>
                  <a:pt x="3259" y="39"/>
                </a:lnTo>
                <a:lnTo>
                  <a:pt x="3259" y="39"/>
                </a:lnTo>
                <a:lnTo>
                  <a:pt x="3260" y="39"/>
                </a:lnTo>
                <a:lnTo>
                  <a:pt x="3260" y="39"/>
                </a:lnTo>
                <a:lnTo>
                  <a:pt x="3260" y="39"/>
                </a:lnTo>
                <a:lnTo>
                  <a:pt x="3260" y="39"/>
                </a:lnTo>
                <a:lnTo>
                  <a:pt x="3261" y="39"/>
                </a:lnTo>
                <a:lnTo>
                  <a:pt x="3261" y="39"/>
                </a:lnTo>
                <a:lnTo>
                  <a:pt x="3261" y="39"/>
                </a:lnTo>
                <a:lnTo>
                  <a:pt x="3261" y="39"/>
                </a:lnTo>
                <a:lnTo>
                  <a:pt x="3262" y="39"/>
                </a:lnTo>
                <a:lnTo>
                  <a:pt x="3262" y="39"/>
                </a:lnTo>
                <a:lnTo>
                  <a:pt x="3262" y="39"/>
                </a:lnTo>
                <a:lnTo>
                  <a:pt x="3262" y="39"/>
                </a:lnTo>
                <a:lnTo>
                  <a:pt x="3262" y="39"/>
                </a:lnTo>
                <a:lnTo>
                  <a:pt x="3263" y="39"/>
                </a:lnTo>
                <a:lnTo>
                  <a:pt x="3263" y="39"/>
                </a:lnTo>
                <a:lnTo>
                  <a:pt x="3263" y="39"/>
                </a:lnTo>
                <a:lnTo>
                  <a:pt x="3263" y="39"/>
                </a:lnTo>
                <a:lnTo>
                  <a:pt x="3264" y="39"/>
                </a:lnTo>
                <a:lnTo>
                  <a:pt x="3264" y="39"/>
                </a:lnTo>
                <a:lnTo>
                  <a:pt x="3264" y="39"/>
                </a:lnTo>
                <a:lnTo>
                  <a:pt x="3265" y="39"/>
                </a:lnTo>
                <a:lnTo>
                  <a:pt x="3265" y="39"/>
                </a:lnTo>
                <a:lnTo>
                  <a:pt x="3265" y="39"/>
                </a:lnTo>
                <a:lnTo>
                  <a:pt x="3265" y="39"/>
                </a:lnTo>
                <a:lnTo>
                  <a:pt x="3265" y="39"/>
                </a:lnTo>
                <a:lnTo>
                  <a:pt x="3266" y="39"/>
                </a:lnTo>
                <a:lnTo>
                  <a:pt x="3266" y="39"/>
                </a:lnTo>
                <a:lnTo>
                  <a:pt x="3266" y="39"/>
                </a:lnTo>
                <a:lnTo>
                  <a:pt x="3266" y="39"/>
                </a:lnTo>
                <a:lnTo>
                  <a:pt x="3267" y="39"/>
                </a:lnTo>
                <a:lnTo>
                  <a:pt x="3267" y="39"/>
                </a:lnTo>
                <a:lnTo>
                  <a:pt x="3267" y="39"/>
                </a:lnTo>
                <a:lnTo>
                  <a:pt x="3267" y="39"/>
                </a:lnTo>
                <a:lnTo>
                  <a:pt x="3268" y="39"/>
                </a:lnTo>
                <a:lnTo>
                  <a:pt x="3268" y="39"/>
                </a:lnTo>
                <a:lnTo>
                  <a:pt x="3268" y="39"/>
                </a:lnTo>
                <a:lnTo>
                  <a:pt x="3268" y="39"/>
                </a:lnTo>
                <a:lnTo>
                  <a:pt x="3268" y="39"/>
                </a:lnTo>
                <a:lnTo>
                  <a:pt x="3269" y="39"/>
                </a:lnTo>
                <a:lnTo>
                  <a:pt x="3269" y="39"/>
                </a:lnTo>
                <a:lnTo>
                  <a:pt x="3269" y="39"/>
                </a:lnTo>
                <a:lnTo>
                  <a:pt x="3269" y="39"/>
                </a:lnTo>
                <a:lnTo>
                  <a:pt x="3270" y="39"/>
                </a:lnTo>
                <a:lnTo>
                  <a:pt x="3270" y="39"/>
                </a:lnTo>
                <a:lnTo>
                  <a:pt x="3270" y="39"/>
                </a:lnTo>
                <a:lnTo>
                  <a:pt x="3270" y="39"/>
                </a:lnTo>
                <a:lnTo>
                  <a:pt x="3271" y="39"/>
                </a:lnTo>
                <a:lnTo>
                  <a:pt x="3271" y="39"/>
                </a:lnTo>
                <a:lnTo>
                  <a:pt x="3271" y="39"/>
                </a:lnTo>
                <a:lnTo>
                  <a:pt x="3271" y="39"/>
                </a:lnTo>
                <a:lnTo>
                  <a:pt x="3271" y="39"/>
                </a:lnTo>
                <a:lnTo>
                  <a:pt x="3272" y="39"/>
                </a:lnTo>
                <a:lnTo>
                  <a:pt x="3272" y="39"/>
                </a:lnTo>
                <a:lnTo>
                  <a:pt x="3272" y="39"/>
                </a:lnTo>
                <a:lnTo>
                  <a:pt x="3273" y="39"/>
                </a:lnTo>
                <a:lnTo>
                  <a:pt x="3273" y="39"/>
                </a:lnTo>
                <a:lnTo>
                  <a:pt x="3273" y="39"/>
                </a:lnTo>
                <a:lnTo>
                  <a:pt x="3273" y="39"/>
                </a:lnTo>
                <a:lnTo>
                  <a:pt x="3274" y="39"/>
                </a:lnTo>
                <a:lnTo>
                  <a:pt x="3274" y="39"/>
                </a:lnTo>
                <a:lnTo>
                  <a:pt x="3274" y="39"/>
                </a:lnTo>
                <a:lnTo>
                  <a:pt x="3274" y="39"/>
                </a:lnTo>
                <a:lnTo>
                  <a:pt x="3275" y="39"/>
                </a:lnTo>
                <a:lnTo>
                  <a:pt x="3275" y="39"/>
                </a:lnTo>
                <a:lnTo>
                  <a:pt x="3275" y="39"/>
                </a:lnTo>
                <a:lnTo>
                  <a:pt x="3275" y="39"/>
                </a:lnTo>
                <a:lnTo>
                  <a:pt x="3275" y="39"/>
                </a:lnTo>
                <a:lnTo>
                  <a:pt x="3276" y="39"/>
                </a:lnTo>
                <a:lnTo>
                  <a:pt x="3276" y="39"/>
                </a:lnTo>
                <a:lnTo>
                  <a:pt x="3276" y="39"/>
                </a:lnTo>
                <a:lnTo>
                  <a:pt x="3276" y="39"/>
                </a:lnTo>
                <a:lnTo>
                  <a:pt x="3277" y="39"/>
                </a:lnTo>
                <a:lnTo>
                  <a:pt x="3277" y="39"/>
                </a:lnTo>
                <a:lnTo>
                  <a:pt x="3277" y="39"/>
                </a:lnTo>
                <a:lnTo>
                  <a:pt x="3277" y="39"/>
                </a:lnTo>
                <a:lnTo>
                  <a:pt x="3277" y="39"/>
                </a:lnTo>
                <a:lnTo>
                  <a:pt x="3278" y="39"/>
                </a:lnTo>
                <a:lnTo>
                  <a:pt x="3278" y="39"/>
                </a:lnTo>
                <a:lnTo>
                  <a:pt x="3278" y="39"/>
                </a:lnTo>
                <a:lnTo>
                  <a:pt x="3278" y="39"/>
                </a:lnTo>
                <a:lnTo>
                  <a:pt x="3279" y="39"/>
                </a:lnTo>
                <a:lnTo>
                  <a:pt x="3279" y="39"/>
                </a:lnTo>
                <a:lnTo>
                  <a:pt x="3279" y="39"/>
                </a:lnTo>
                <a:lnTo>
                  <a:pt x="3279" y="39"/>
                </a:lnTo>
                <a:lnTo>
                  <a:pt x="3280" y="39"/>
                </a:lnTo>
                <a:lnTo>
                  <a:pt x="3280" y="39"/>
                </a:lnTo>
                <a:lnTo>
                  <a:pt x="3280" y="39"/>
                </a:lnTo>
                <a:lnTo>
                  <a:pt x="3281" y="39"/>
                </a:lnTo>
                <a:lnTo>
                  <a:pt x="3281" y="39"/>
                </a:lnTo>
                <a:lnTo>
                  <a:pt x="3281" y="39"/>
                </a:lnTo>
                <a:lnTo>
                  <a:pt x="3281" y="39"/>
                </a:lnTo>
                <a:lnTo>
                  <a:pt x="3281" y="39"/>
                </a:lnTo>
                <a:lnTo>
                  <a:pt x="3282" y="39"/>
                </a:lnTo>
                <a:lnTo>
                  <a:pt x="3282" y="39"/>
                </a:lnTo>
                <a:lnTo>
                  <a:pt x="3282" y="39"/>
                </a:lnTo>
                <a:lnTo>
                  <a:pt x="3282" y="39"/>
                </a:lnTo>
                <a:lnTo>
                  <a:pt x="3283" y="39"/>
                </a:lnTo>
                <a:lnTo>
                  <a:pt x="3283" y="39"/>
                </a:lnTo>
                <a:lnTo>
                  <a:pt x="3283" y="39"/>
                </a:lnTo>
                <a:lnTo>
                  <a:pt x="3283" y="39"/>
                </a:lnTo>
                <a:lnTo>
                  <a:pt x="3284" y="39"/>
                </a:lnTo>
                <a:lnTo>
                  <a:pt x="3284" y="39"/>
                </a:lnTo>
                <a:lnTo>
                  <a:pt x="3284" y="39"/>
                </a:lnTo>
                <a:lnTo>
                  <a:pt x="3284" y="39"/>
                </a:lnTo>
                <a:lnTo>
                  <a:pt x="3284" y="39"/>
                </a:lnTo>
                <a:lnTo>
                  <a:pt x="3285" y="39"/>
                </a:lnTo>
                <a:lnTo>
                  <a:pt x="3285" y="39"/>
                </a:lnTo>
                <a:lnTo>
                  <a:pt x="3285" y="39"/>
                </a:lnTo>
                <a:lnTo>
                  <a:pt x="3285" y="39"/>
                </a:lnTo>
                <a:lnTo>
                  <a:pt x="3286" y="39"/>
                </a:lnTo>
                <a:lnTo>
                  <a:pt x="3286" y="39"/>
                </a:lnTo>
                <a:lnTo>
                  <a:pt x="3286" y="39"/>
                </a:lnTo>
                <a:lnTo>
                  <a:pt x="3286" y="39"/>
                </a:lnTo>
                <a:lnTo>
                  <a:pt x="3287" y="39"/>
                </a:lnTo>
                <a:lnTo>
                  <a:pt x="3287" y="39"/>
                </a:lnTo>
                <a:lnTo>
                  <a:pt x="3287" y="39"/>
                </a:lnTo>
                <a:lnTo>
                  <a:pt x="3287" y="39"/>
                </a:lnTo>
                <a:lnTo>
                  <a:pt x="3288" y="39"/>
                </a:lnTo>
                <a:lnTo>
                  <a:pt x="3288" y="39"/>
                </a:lnTo>
                <a:lnTo>
                  <a:pt x="3288" y="39"/>
                </a:lnTo>
                <a:lnTo>
                  <a:pt x="3288" y="39"/>
                </a:lnTo>
                <a:lnTo>
                  <a:pt x="3289" y="39"/>
                </a:lnTo>
                <a:lnTo>
                  <a:pt x="3289" y="39"/>
                </a:lnTo>
                <a:lnTo>
                  <a:pt x="3289" y="39"/>
                </a:lnTo>
                <a:lnTo>
                  <a:pt x="3289" y="39"/>
                </a:lnTo>
                <a:lnTo>
                  <a:pt x="3290" y="39"/>
                </a:lnTo>
                <a:lnTo>
                  <a:pt x="3290" y="39"/>
                </a:lnTo>
                <a:lnTo>
                  <a:pt x="3290" y="39"/>
                </a:lnTo>
                <a:lnTo>
                  <a:pt x="3290" y="39"/>
                </a:lnTo>
                <a:lnTo>
                  <a:pt x="3290" y="39"/>
                </a:lnTo>
                <a:lnTo>
                  <a:pt x="3291" y="39"/>
                </a:lnTo>
                <a:lnTo>
                  <a:pt x="3291" y="39"/>
                </a:lnTo>
                <a:lnTo>
                  <a:pt x="3291" y="39"/>
                </a:lnTo>
                <a:lnTo>
                  <a:pt x="3291" y="39"/>
                </a:lnTo>
                <a:lnTo>
                  <a:pt x="3292" y="39"/>
                </a:lnTo>
                <a:lnTo>
                  <a:pt x="3292" y="39"/>
                </a:lnTo>
                <a:lnTo>
                  <a:pt x="3292" y="39"/>
                </a:lnTo>
                <a:lnTo>
                  <a:pt x="3292" y="39"/>
                </a:lnTo>
                <a:lnTo>
                  <a:pt x="3293" y="39"/>
                </a:lnTo>
                <a:lnTo>
                  <a:pt x="3293" y="39"/>
                </a:lnTo>
                <a:lnTo>
                  <a:pt x="3293" y="39"/>
                </a:lnTo>
                <a:lnTo>
                  <a:pt x="3293" y="39"/>
                </a:lnTo>
                <a:lnTo>
                  <a:pt x="3293" y="39"/>
                </a:lnTo>
                <a:lnTo>
                  <a:pt x="3294" y="39"/>
                </a:lnTo>
                <a:lnTo>
                  <a:pt x="3294" y="39"/>
                </a:lnTo>
                <a:lnTo>
                  <a:pt x="3294" y="39"/>
                </a:lnTo>
                <a:lnTo>
                  <a:pt x="3294" y="39"/>
                </a:lnTo>
                <a:lnTo>
                  <a:pt x="3295" y="39"/>
                </a:lnTo>
                <a:lnTo>
                  <a:pt x="3295" y="39"/>
                </a:lnTo>
                <a:lnTo>
                  <a:pt x="3295" y="39"/>
                </a:lnTo>
                <a:lnTo>
                  <a:pt x="3296" y="39"/>
                </a:lnTo>
                <a:lnTo>
                  <a:pt x="3296" y="39"/>
                </a:lnTo>
                <a:lnTo>
                  <a:pt x="3296" y="39"/>
                </a:lnTo>
                <a:lnTo>
                  <a:pt x="3296" y="39"/>
                </a:lnTo>
                <a:lnTo>
                  <a:pt x="3296" y="39"/>
                </a:lnTo>
                <a:lnTo>
                  <a:pt x="3297" y="39"/>
                </a:lnTo>
                <a:lnTo>
                  <a:pt x="3297" y="39"/>
                </a:lnTo>
                <a:lnTo>
                  <a:pt x="3297" y="39"/>
                </a:lnTo>
                <a:lnTo>
                  <a:pt x="3297" y="39"/>
                </a:lnTo>
                <a:lnTo>
                  <a:pt x="3298" y="39"/>
                </a:lnTo>
                <a:lnTo>
                  <a:pt x="3298" y="39"/>
                </a:lnTo>
                <a:lnTo>
                  <a:pt x="3298" y="39"/>
                </a:lnTo>
                <a:lnTo>
                  <a:pt x="3298" y="39"/>
                </a:lnTo>
                <a:lnTo>
                  <a:pt x="3299" y="39"/>
                </a:lnTo>
                <a:lnTo>
                  <a:pt x="3299" y="39"/>
                </a:lnTo>
                <a:lnTo>
                  <a:pt x="3299" y="39"/>
                </a:lnTo>
                <a:lnTo>
                  <a:pt x="3299" y="39"/>
                </a:lnTo>
                <a:lnTo>
                  <a:pt x="3299" y="39"/>
                </a:lnTo>
                <a:lnTo>
                  <a:pt x="3300" y="39"/>
                </a:lnTo>
                <a:lnTo>
                  <a:pt x="3300" y="39"/>
                </a:lnTo>
                <a:lnTo>
                  <a:pt x="3300" y="39"/>
                </a:lnTo>
                <a:lnTo>
                  <a:pt x="3300" y="39"/>
                </a:lnTo>
                <a:lnTo>
                  <a:pt x="3301" y="39"/>
                </a:lnTo>
                <a:lnTo>
                  <a:pt x="3301" y="39"/>
                </a:lnTo>
                <a:lnTo>
                  <a:pt x="3301" y="39"/>
                </a:lnTo>
                <a:lnTo>
                  <a:pt x="3301" y="39"/>
                </a:lnTo>
                <a:lnTo>
                  <a:pt x="3302" y="39"/>
                </a:lnTo>
                <a:lnTo>
                  <a:pt x="3302" y="39"/>
                </a:lnTo>
                <a:lnTo>
                  <a:pt x="3302" y="39"/>
                </a:lnTo>
                <a:lnTo>
                  <a:pt x="3302" y="39"/>
                </a:lnTo>
                <a:lnTo>
                  <a:pt x="3302" y="39"/>
                </a:lnTo>
                <a:lnTo>
                  <a:pt x="3303" y="39"/>
                </a:lnTo>
                <a:lnTo>
                  <a:pt x="3303" y="39"/>
                </a:lnTo>
                <a:lnTo>
                  <a:pt x="3303" y="39"/>
                </a:lnTo>
                <a:lnTo>
                  <a:pt x="3304" y="39"/>
                </a:lnTo>
                <a:lnTo>
                  <a:pt x="3304" y="39"/>
                </a:lnTo>
                <a:lnTo>
                  <a:pt x="3304" y="39"/>
                </a:lnTo>
                <a:lnTo>
                  <a:pt x="3304" y="39"/>
                </a:lnTo>
                <a:lnTo>
                  <a:pt x="3305" y="39"/>
                </a:lnTo>
                <a:lnTo>
                  <a:pt x="3305" y="39"/>
                </a:lnTo>
                <a:lnTo>
                  <a:pt x="3305" y="39"/>
                </a:lnTo>
                <a:lnTo>
                  <a:pt x="3305" y="39"/>
                </a:lnTo>
                <a:lnTo>
                  <a:pt x="3305" y="39"/>
                </a:lnTo>
                <a:lnTo>
                  <a:pt x="3306" y="39"/>
                </a:lnTo>
                <a:lnTo>
                  <a:pt x="3306" y="39"/>
                </a:lnTo>
                <a:lnTo>
                  <a:pt x="3306" y="39"/>
                </a:lnTo>
                <a:lnTo>
                  <a:pt x="3306" y="39"/>
                </a:lnTo>
                <a:lnTo>
                  <a:pt x="3307" y="39"/>
                </a:lnTo>
                <a:lnTo>
                  <a:pt x="3307" y="39"/>
                </a:lnTo>
                <a:lnTo>
                  <a:pt x="3307" y="39"/>
                </a:lnTo>
                <a:lnTo>
                  <a:pt x="3307" y="39"/>
                </a:lnTo>
                <a:lnTo>
                  <a:pt x="3308" y="39"/>
                </a:lnTo>
                <a:lnTo>
                  <a:pt x="3308" y="39"/>
                </a:lnTo>
                <a:lnTo>
                  <a:pt x="3308" y="39"/>
                </a:lnTo>
                <a:lnTo>
                  <a:pt x="3308" y="39"/>
                </a:lnTo>
                <a:lnTo>
                  <a:pt x="3308" y="39"/>
                </a:lnTo>
                <a:lnTo>
                  <a:pt x="3309" y="39"/>
                </a:lnTo>
                <a:lnTo>
                  <a:pt x="3309" y="39"/>
                </a:lnTo>
                <a:lnTo>
                  <a:pt x="3309" y="39"/>
                </a:lnTo>
                <a:lnTo>
                  <a:pt x="3309" y="39"/>
                </a:lnTo>
                <a:lnTo>
                  <a:pt x="3310" y="39"/>
                </a:lnTo>
                <a:lnTo>
                  <a:pt x="3310" y="39"/>
                </a:lnTo>
                <a:lnTo>
                  <a:pt x="3310" y="39"/>
                </a:lnTo>
                <a:lnTo>
                  <a:pt x="3310" y="39"/>
                </a:lnTo>
                <a:lnTo>
                  <a:pt x="3311" y="39"/>
                </a:lnTo>
                <a:lnTo>
                  <a:pt x="3311" y="39"/>
                </a:lnTo>
                <a:lnTo>
                  <a:pt x="3311" y="39"/>
                </a:lnTo>
                <a:lnTo>
                  <a:pt x="3311" y="39"/>
                </a:lnTo>
                <a:lnTo>
                  <a:pt x="3312" y="39"/>
                </a:lnTo>
                <a:lnTo>
                  <a:pt x="3312" y="39"/>
                </a:lnTo>
                <a:lnTo>
                  <a:pt x="3312" y="39"/>
                </a:lnTo>
                <a:lnTo>
                  <a:pt x="3312" y="39"/>
                </a:lnTo>
                <a:lnTo>
                  <a:pt x="3313" y="39"/>
                </a:lnTo>
                <a:lnTo>
                  <a:pt x="3313" y="39"/>
                </a:lnTo>
                <a:lnTo>
                  <a:pt x="3313" y="39"/>
                </a:lnTo>
                <a:lnTo>
                  <a:pt x="3313" y="39"/>
                </a:lnTo>
                <a:lnTo>
                  <a:pt x="3314" y="39"/>
                </a:lnTo>
                <a:lnTo>
                  <a:pt x="3314" y="39"/>
                </a:lnTo>
                <a:lnTo>
                  <a:pt x="3314" y="39"/>
                </a:lnTo>
                <a:lnTo>
                  <a:pt x="3314" y="39"/>
                </a:lnTo>
                <a:lnTo>
                  <a:pt x="3314" y="39"/>
                </a:lnTo>
                <a:lnTo>
                  <a:pt x="3315" y="39"/>
                </a:lnTo>
                <a:lnTo>
                  <a:pt x="3315" y="39"/>
                </a:lnTo>
                <a:lnTo>
                  <a:pt x="3315" y="39"/>
                </a:lnTo>
                <a:lnTo>
                  <a:pt x="3315" y="39"/>
                </a:lnTo>
                <a:lnTo>
                  <a:pt x="3316" y="39"/>
                </a:lnTo>
                <a:lnTo>
                  <a:pt x="3316" y="39"/>
                </a:lnTo>
                <a:lnTo>
                  <a:pt x="3316" y="39"/>
                </a:lnTo>
                <a:lnTo>
                  <a:pt x="3316" y="39"/>
                </a:lnTo>
                <a:lnTo>
                  <a:pt x="3317" y="39"/>
                </a:lnTo>
                <a:lnTo>
                  <a:pt x="3317" y="39"/>
                </a:lnTo>
                <a:lnTo>
                  <a:pt x="3317" y="39"/>
                </a:lnTo>
                <a:lnTo>
                  <a:pt x="3317" y="39"/>
                </a:lnTo>
                <a:lnTo>
                  <a:pt x="3317" y="39"/>
                </a:lnTo>
                <a:lnTo>
                  <a:pt x="3318" y="39"/>
                </a:lnTo>
                <a:lnTo>
                  <a:pt x="3318" y="39"/>
                </a:lnTo>
                <a:lnTo>
                  <a:pt x="3318" y="39"/>
                </a:lnTo>
                <a:lnTo>
                  <a:pt x="3318" y="39"/>
                </a:lnTo>
                <a:lnTo>
                  <a:pt x="3319" y="39"/>
                </a:lnTo>
                <a:lnTo>
                  <a:pt x="3319" y="39"/>
                </a:lnTo>
                <a:lnTo>
                  <a:pt x="3319" y="39"/>
                </a:lnTo>
                <a:lnTo>
                  <a:pt x="3320" y="39"/>
                </a:lnTo>
                <a:lnTo>
                  <a:pt x="3320" y="39"/>
                </a:lnTo>
                <a:lnTo>
                  <a:pt x="3320" y="39"/>
                </a:lnTo>
                <a:lnTo>
                  <a:pt x="3320" y="39"/>
                </a:lnTo>
                <a:lnTo>
                  <a:pt x="3320" y="39"/>
                </a:lnTo>
                <a:lnTo>
                  <a:pt x="3321" y="39"/>
                </a:lnTo>
                <a:lnTo>
                  <a:pt x="3321" y="39"/>
                </a:lnTo>
                <a:lnTo>
                  <a:pt x="3321" y="39"/>
                </a:lnTo>
                <a:lnTo>
                  <a:pt x="3321" y="39"/>
                </a:lnTo>
                <a:lnTo>
                  <a:pt x="3322" y="39"/>
                </a:lnTo>
                <a:lnTo>
                  <a:pt x="3322" y="39"/>
                </a:lnTo>
                <a:lnTo>
                  <a:pt x="3322" y="39"/>
                </a:lnTo>
                <a:lnTo>
                  <a:pt x="3322" y="39"/>
                </a:lnTo>
                <a:lnTo>
                  <a:pt x="3323" y="39"/>
                </a:lnTo>
                <a:lnTo>
                  <a:pt x="3323" y="39"/>
                </a:lnTo>
                <a:lnTo>
                  <a:pt x="3323" y="39"/>
                </a:lnTo>
                <a:lnTo>
                  <a:pt x="3323" y="39"/>
                </a:lnTo>
                <a:lnTo>
                  <a:pt x="3323" y="39"/>
                </a:lnTo>
                <a:lnTo>
                  <a:pt x="3324" y="39"/>
                </a:lnTo>
                <a:lnTo>
                  <a:pt x="3324" y="39"/>
                </a:lnTo>
                <a:lnTo>
                  <a:pt x="3324" y="39"/>
                </a:lnTo>
                <a:lnTo>
                  <a:pt x="3324" y="39"/>
                </a:lnTo>
                <a:lnTo>
                  <a:pt x="3325" y="39"/>
                </a:lnTo>
                <a:lnTo>
                  <a:pt x="3325" y="39"/>
                </a:lnTo>
                <a:lnTo>
                  <a:pt x="3325" y="39"/>
                </a:lnTo>
                <a:lnTo>
                  <a:pt x="3325" y="39"/>
                </a:lnTo>
                <a:lnTo>
                  <a:pt x="3326" y="39"/>
                </a:lnTo>
                <a:lnTo>
                  <a:pt x="3326" y="39"/>
                </a:lnTo>
                <a:lnTo>
                  <a:pt x="3326" y="39"/>
                </a:lnTo>
                <a:lnTo>
                  <a:pt x="3327" y="39"/>
                </a:lnTo>
                <a:lnTo>
                  <a:pt x="3327" y="39"/>
                </a:lnTo>
                <a:lnTo>
                  <a:pt x="3327" y="39"/>
                </a:lnTo>
                <a:lnTo>
                  <a:pt x="3327" y="39"/>
                </a:lnTo>
                <a:lnTo>
                  <a:pt x="3327" y="39"/>
                </a:lnTo>
                <a:lnTo>
                  <a:pt x="3328" y="39"/>
                </a:lnTo>
                <a:lnTo>
                  <a:pt x="3328" y="39"/>
                </a:lnTo>
                <a:lnTo>
                  <a:pt x="3328" y="39"/>
                </a:lnTo>
                <a:lnTo>
                  <a:pt x="3328" y="39"/>
                </a:lnTo>
                <a:lnTo>
                  <a:pt x="3329" y="39"/>
                </a:lnTo>
                <a:lnTo>
                  <a:pt x="3329" y="39"/>
                </a:lnTo>
                <a:lnTo>
                  <a:pt x="3329" y="39"/>
                </a:lnTo>
                <a:lnTo>
                  <a:pt x="3329" y="39"/>
                </a:lnTo>
                <a:lnTo>
                  <a:pt x="3330" y="39"/>
                </a:lnTo>
                <a:lnTo>
                  <a:pt x="3330" y="39"/>
                </a:lnTo>
                <a:lnTo>
                  <a:pt x="3330" y="39"/>
                </a:lnTo>
                <a:lnTo>
                  <a:pt x="3330" y="39"/>
                </a:lnTo>
                <a:lnTo>
                  <a:pt x="3330" y="39"/>
                </a:lnTo>
                <a:lnTo>
                  <a:pt x="3331" y="39"/>
                </a:lnTo>
                <a:lnTo>
                  <a:pt x="3331" y="39"/>
                </a:lnTo>
                <a:lnTo>
                  <a:pt x="3331" y="39"/>
                </a:lnTo>
                <a:lnTo>
                  <a:pt x="3331" y="39"/>
                </a:lnTo>
                <a:lnTo>
                  <a:pt x="3332" y="39"/>
                </a:lnTo>
                <a:lnTo>
                  <a:pt x="3332" y="39"/>
                </a:lnTo>
                <a:lnTo>
                  <a:pt x="3332" y="39"/>
                </a:lnTo>
                <a:lnTo>
                  <a:pt x="3332" y="39"/>
                </a:lnTo>
                <a:lnTo>
                  <a:pt x="3333" y="39"/>
                </a:lnTo>
                <a:lnTo>
                  <a:pt x="3333" y="39"/>
                </a:lnTo>
                <a:lnTo>
                  <a:pt x="3333" y="39"/>
                </a:lnTo>
                <a:lnTo>
                  <a:pt x="3333" y="39"/>
                </a:lnTo>
                <a:lnTo>
                  <a:pt x="3333" y="39"/>
                </a:lnTo>
                <a:lnTo>
                  <a:pt x="3334" y="39"/>
                </a:lnTo>
                <a:lnTo>
                  <a:pt x="3334" y="39"/>
                </a:lnTo>
                <a:lnTo>
                  <a:pt x="3334" y="39"/>
                </a:lnTo>
                <a:lnTo>
                  <a:pt x="3335" y="39"/>
                </a:lnTo>
                <a:lnTo>
                  <a:pt x="3335" y="39"/>
                </a:lnTo>
                <a:lnTo>
                  <a:pt x="3335" y="39"/>
                </a:lnTo>
                <a:lnTo>
                  <a:pt x="3335" y="39"/>
                </a:lnTo>
                <a:lnTo>
                  <a:pt x="3336" y="39"/>
                </a:lnTo>
                <a:lnTo>
                  <a:pt x="3336" y="39"/>
                </a:lnTo>
                <a:lnTo>
                  <a:pt x="3336" y="39"/>
                </a:lnTo>
                <a:lnTo>
                  <a:pt x="3336" y="39"/>
                </a:lnTo>
                <a:lnTo>
                  <a:pt x="3336" y="39"/>
                </a:lnTo>
                <a:lnTo>
                  <a:pt x="3337" y="39"/>
                </a:lnTo>
                <a:lnTo>
                  <a:pt x="3337" y="39"/>
                </a:lnTo>
                <a:lnTo>
                  <a:pt x="3337" y="39"/>
                </a:lnTo>
                <a:lnTo>
                  <a:pt x="3337" y="39"/>
                </a:lnTo>
                <a:lnTo>
                  <a:pt x="3338" y="39"/>
                </a:lnTo>
                <a:lnTo>
                  <a:pt x="3338" y="39"/>
                </a:lnTo>
                <a:lnTo>
                  <a:pt x="3338" y="39"/>
                </a:lnTo>
                <a:lnTo>
                  <a:pt x="3338" y="39"/>
                </a:lnTo>
                <a:lnTo>
                  <a:pt x="3339" y="39"/>
                </a:lnTo>
                <a:lnTo>
                  <a:pt x="3339" y="39"/>
                </a:lnTo>
                <a:lnTo>
                  <a:pt x="3339" y="39"/>
                </a:lnTo>
                <a:lnTo>
                  <a:pt x="3339" y="39"/>
                </a:lnTo>
                <a:lnTo>
                  <a:pt x="3339" y="39"/>
                </a:lnTo>
                <a:lnTo>
                  <a:pt x="3340" y="39"/>
                </a:lnTo>
                <a:lnTo>
                  <a:pt x="3340" y="39"/>
                </a:lnTo>
                <a:lnTo>
                  <a:pt x="3340" y="39"/>
                </a:lnTo>
                <a:lnTo>
                  <a:pt x="3340" y="39"/>
                </a:lnTo>
                <a:lnTo>
                  <a:pt x="3341" y="39"/>
                </a:lnTo>
                <a:lnTo>
                  <a:pt x="3341" y="39"/>
                </a:lnTo>
                <a:lnTo>
                  <a:pt x="3341" y="39"/>
                </a:lnTo>
                <a:lnTo>
                  <a:pt x="3341" y="39"/>
                </a:lnTo>
                <a:lnTo>
                  <a:pt x="3342" y="39"/>
                </a:lnTo>
                <a:lnTo>
                  <a:pt x="3342" y="39"/>
                </a:lnTo>
                <a:lnTo>
                  <a:pt x="3342" y="39"/>
                </a:lnTo>
                <a:lnTo>
                  <a:pt x="3342" y="39"/>
                </a:lnTo>
                <a:lnTo>
                  <a:pt x="3343" y="39"/>
                </a:lnTo>
                <a:lnTo>
                  <a:pt x="3343" y="39"/>
                </a:lnTo>
                <a:lnTo>
                  <a:pt x="3343" y="39"/>
                </a:lnTo>
                <a:lnTo>
                  <a:pt x="3343" y="39"/>
                </a:lnTo>
                <a:lnTo>
                  <a:pt x="3344" y="39"/>
                </a:lnTo>
                <a:lnTo>
                  <a:pt x="3344" y="39"/>
                </a:lnTo>
                <a:lnTo>
                  <a:pt x="3344" y="39"/>
                </a:lnTo>
                <a:lnTo>
                  <a:pt x="3344" y="39"/>
                </a:lnTo>
                <a:lnTo>
                  <a:pt x="3345" y="39"/>
                </a:lnTo>
                <a:lnTo>
                  <a:pt x="3345" y="39"/>
                </a:lnTo>
                <a:lnTo>
                  <a:pt x="3345" y="39"/>
                </a:lnTo>
                <a:lnTo>
                  <a:pt x="3345" y="39"/>
                </a:lnTo>
                <a:lnTo>
                  <a:pt x="3345" y="39"/>
                </a:lnTo>
                <a:lnTo>
                  <a:pt x="3346" y="39"/>
                </a:lnTo>
                <a:lnTo>
                  <a:pt x="3346" y="39"/>
                </a:lnTo>
                <a:lnTo>
                  <a:pt x="3346" y="39"/>
                </a:lnTo>
                <a:lnTo>
                  <a:pt x="3346" y="39"/>
                </a:lnTo>
                <a:lnTo>
                  <a:pt x="3347" y="39"/>
                </a:lnTo>
                <a:lnTo>
                  <a:pt x="3347" y="39"/>
                </a:lnTo>
                <a:lnTo>
                  <a:pt x="3347" y="39"/>
                </a:lnTo>
                <a:lnTo>
                  <a:pt x="3347" y="39"/>
                </a:lnTo>
                <a:lnTo>
                  <a:pt x="3348" y="39"/>
                </a:lnTo>
                <a:lnTo>
                  <a:pt x="3348" y="39"/>
                </a:lnTo>
                <a:lnTo>
                  <a:pt x="3348" y="39"/>
                </a:lnTo>
                <a:lnTo>
                  <a:pt x="3348" y="39"/>
                </a:lnTo>
                <a:lnTo>
                  <a:pt x="3348" y="39"/>
                </a:lnTo>
                <a:lnTo>
                  <a:pt x="3349" y="39"/>
                </a:lnTo>
                <a:lnTo>
                  <a:pt x="3349" y="39"/>
                </a:lnTo>
                <a:lnTo>
                  <a:pt x="3349" y="39"/>
                </a:lnTo>
                <a:lnTo>
                  <a:pt x="3349" y="39"/>
                </a:lnTo>
                <a:lnTo>
                  <a:pt x="3350" y="39"/>
                </a:lnTo>
                <a:lnTo>
                  <a:pt x="3350" y="39"/>
                </a:lnTo>
                <a:lnTo>
                  <a:pt x="3350" y="39"/>
                </a:lnTo>
                <a:lnTo>
                  <a:pt x="3351" y="39"/>
                </a:lnTo>
                <a:lnTo>
                  <a:pt x="3351" y="39"/>
                </a:lnTo>
                <a:lnTo>
                  <a:pt x="3351" y="39"/>
                </a:lnTo>
                <a:lnTo>
                  <a:pt x="3351" y="39"/>
                </a:lnTo>
                <a:lnTo>
                  <a:pt x="3351" y="39"/>
                </a:lnTo>
                <a:lnTo>
                  <a:pt x="3352" y="39"/>
                </a:lnTo>
                <a:lnTo>
                  <a:pt x="3352" y="39"/>
                </a:lnTo>
                <a:lnTo>
                  <a:pt x="3352" y="39"/>
                </a:lnTo>
                <a:lnTo>
                  <a:pt x="3352" y="39"/>
                </a:lnTo>
                <a:lnTo>
                  <a:pt x="3353" y="39"/>
                </a:lnTo>
                <a:lnTo>
                  <a:pt x="3353" y="39"/>
                </a:lnTo>
                <a:lnTo>
                  <a:pt x="3353" y="39"/>
                </a:lnTo>
                <a:lnTo>
                  <a:pt x="3353" y="39"/>
                </a:lnTo>
                <a:lnTo>
                  <a:pt x="3354" y="39"/>
                </a:lnTo>
                <a:lnTo>
                  <a:pt x="3354" y="39"/>
                </a:lnTo>
                <a:lnTo>
                  <a:pt x="3354" y="39"/>
                </a:lnTo>
                <a:lnTo>
                  <a:pt x="3354" y="39"/>
                </a:lnTo>
                <a:lnTo>
                  <a:pt x="3354" y="39"/>
                </a:lnTo>
                <a:lnTo>
                  <a:pt x="3355" y="39"/>
                </a:lnTo>
                <a:lnTo>
                  <a:pt x="3355" y="39"/>
                </a:lnTo>
                <a:lnTo>
                  <a:pt x="3355" y="39"/>
                </a:lnTo>
                <a:lnTo>
                  <a:pt x="3355" y="39"/>
                </a:lnTo>
                <a:lnTo>
                  <a:pt x="3356" y="39"/>
                </a:lnTo>
                <a:lnTo>
                  <a:pt x="3356" y="39"/>
                </a:lnTo>
                <a:lnTo>
                  <a:pt x="3356" y="39"/>
                </a:lnTo>
                <a:lnTo>
                  <a:pt x="3356" y="39"/>
                </a:lnTo>
                <a:lnTo>
                  <a:pt x="3357" y="39"/>
                </a:lnTo>
                <a:lnTo>
                  <a:pt x="3357" y="39"/>
                </a:lnTo>
                <a:lnTo>
                  <a:pt x="3357" y="39"/>
                </a:lnTo>
                <a:lnTo>
                  <a:pt x="3357" y="39"/>
                </a:lnTo>
                <a:lnTo>
                  <a:pt x="3357" y="39"/>
                </a:lnTo>
                <a:lnTo>
                  <a:pt x="3358" y="39"/>
                </a:lnTo>
                <a:lnTo>
                  <a:pt x="3358" y="39"/>
                </a:lnTo>
                <a:lnTo>
                  <a:pt x="3358" y="39"/>
                </a:lnTo>
                <a:lnTo>
                  <a:pt x="3359" y="39"/>
                </a:lnTo>
                <a:lnTo>
                  <a:pt x="3359" y="39"/>
                </a:lnTo>
                <a:lnTo>
                  <a:pt x="3359" y="39"/>
                </a:lnTo>
                <a:lnTo>
                  <a:pt x="3359" y="39"/>
                </a:lnTo>
                <a:lnTo>
                  <a:pt x="3360" y="39"/>
                </a:lnTo>
                <a:lnTo>
                  <a:pt x="3360" y="39"/>
                </a:lnTo>
                <a:lnTo>
                  <a:pt x="3360" y="39"/>
                </a:lnTo>
                <a:lnTo>
                  <a:pt x="3360" y="39"/>
                </a:lnTo>
                <a:lnTo>
                  <a:pt x="3360" y="39"/>
                </a:lnTo>
                <a:lnTo>
                  <a:pt x="3361" y="39"/>
                </a:lnTo>
                <a:lnTo>
                  <a:pt x="3361" y="39"/>
                </a:lnTo>
                <a:lnTo>
                  <a:pt x="3361" y="39"/>
                </a:lnTo>
                <a:lnTo>
                  <a:pt x="3361" y="39"/>
                </a:lnTo>
                <a:lnTo>
                  <a:pt x="3362" y="39"/>
                </a:lnTo>
                <a:lnTo>
                  <a:pt x="3362" y="39"/>
                </a:lnTo>
                <a:lnTo>
                  <a:pt x="3362" y="39"/>
                </a:lnTo>
                <a:lnTo>
                  <a:pt x="3362" y="39"/>
                </a:lnTo>
                <a:lnTo>
                  <a:pt x="3363" y="39"/>
                </a:lnTo>
                <a:lnTo>
                  <a:pt x="3363" y="39"/>
                </a:lnTo>
                <a:lnTo>
                  <a:pt x="3363" y="39"/>
                </a:lnTo>
                <a:lnTo>
                  <a:pt x="3363" y="39"/>
                </a:lnTo>
                <a:lnTo>
                  <a:pt x="3363" y="39"/>
                </a:lnTo>
                <a:lnTo>
                  <a:pt x="3364" y="39"/>
                </a:lnTo>
                <a:lnTo>
                  <a:pt x="3364" y="39"/>
                </a:lnTo>
                <a:lnTo>
                  <a:pt x="3364" y="39"/>
                </a:lnTo>
                <a:lnTo>
                  <a:pt x="3364" y="39"/>
                </a:lnTo>
                <a:lnTo>
                  <a:pt x="3365" y="39"/>
                </a:lnTo>
                <a:lnTo>
                  <a:pt x="3365" y="39"/>
                </a:lnTo>
                <a:lnTo>
                  <a:pt x="3365" y="39"/>
                </a:lnTo>
                <a:lnTo>
                  <a:pt x="3365" y="39"/>
                </a:lnTo>
                <a:lnTo>
                  <a:pt x="3366" y="39"/>
                </a:lnTo>
                <a:lnTo>
                  <a:pt x="3366" y="39"/>
                </a:lnTo>
                <a:lnTo>
                  <a:pt x="3366" y="39"/>
                </a:lnTo>
                <a:lnTo>
                  <a:pt x="3366" y="39"/>
                </a:lnTo>
                <a:lnTo>
                  <a:pt x="3367" y="39"/>
                </a:lnTo>
                <a:lnTo>
                  <a:pt x="3367" y="39"/>
                </a:lnTo>
                <a:lnTo>
                  <a:pt x="3367" y="39"/>
                </a:lnTo>
                <a:lnTo>
                  <a:pt x="3367" y="39"/>
                </a:lnTo>
                <a:lnTo>
                  <a:pt x="3368" y="39"/>
                </a:lnTo>
                <a:lnTo>
                  <a:pt x="3368" y="39"/>
                </a:lnTo>
                <a:lnTo>
                  <a:pt x="3368" y="39"/>
                </a:lnTo>
                <a:lnTo>
                  <a:pt x="3368" y="39"/>
                </a:lnTo>
                <a:lnTo>
                  <a:pt x="3369" y="39"/>
                </a:lnTo>
                <a:lnTo>
                  <a:pt x="3369" y="39"/>
                </a:lnTo>
                <a:lnTo>
                  <a:pt x="3369" y="39"/>
                </a:lnTo>
                <a:lnTo>
                  <a:pt x="3369" y="39"/>
                </a:lnTo>
                <a:lnTo>
                  <a:pt x="3369" y="39"/>
                </a:lnTo>
                <a:lnTo>
                  <a:pt x="3370" y="39"/>
                </a:lnTo>
                <a:lnTo>
                  <a:pt x="3370" y="39"/>
                </a:lnTo>
                <a:lnTo>
                  <a:pt x="3370" y="39"/>
                </a:lnTo>
                <a:lnTo>
                  <a:pt x="3370" y="39"/>
                </a:lnTo>
                <a:lnTo>
                  <a:pt x="3371" y="39"/>
                </a:lnTo>
                <a:lnTo>
                  <a:pt x="3371" y="39"/>
                </a:lnTo>
                <a:lnTo>
                  <a:pt x="3371" y="39"/>
                </a:lnTo>
                <a:lnTo>
                  <a:pt x="3371" y="39"/>
                </a:lnTo>
                <a:lnTo>
                  <a:pt x="3372" y="39"/>
                </a:lnTo>
                <a:lnTo>
                  <a:pt x="3372" y="39"/>
                </a:lnTo>
                <a:lnTo>
                  <a:pt x="3372" y="39"/>
                </a:lnTo>
                <a:lnTo>
                  <a:pt x="3372" y="39"/>
                </a:lnTo>
                <a:lnTo>
                  <a:pt x="3372" y="39"/>
                </a:lnTo>
                <a:lnTo>
                  <a:pt x="3373" y="39"/>
                </a:lnTo>
                <a:lnTo>
                  <a:pt x="3373" y="39"/>
                </a:lnTo>
                <a:lnTo>
                  <a:pt x="3373" y="39"/>
                </a:lnTo>
                <a:lnTo>
                  <a:pt x="3374" y="39"/>
                </a:lnTo>
                <a:lnTo>
                  <a:pt x="3374" y="39"/>
                </a:lnTo>
                <a:lnTo>
                  <a:pt x="3374" y="39"/>
                </a:lnTo>
                <a:lnTo>
                  <a:pt x="3374" y="39"/>
                </a:lnTo>
                <a:lnTo>
                  <a:pt x="3375" y="39"/>
                </a:lnTo>
                <a:lnTo>
                  <a:pt x="3375" y="39"/>
                </a:lnTo>
                <a:lnTo>
                  <a:pt x="3375" y="39"/>
                </a:lnTo>
                <a:lnTo>
                  <a:pt x="3375" y="39"/>
                </a:lnTo>
                <a:lnTo>
                  <a:pt x="3376" y="39"/>
                </a:lnTo>
                <a:lnTo>
                  <a:pt x="3376" y="39"/>
                </a:lnTo>
                <a:lnTo>
                  <a:pt x="3376" y="39"/>
                </a:lnTo>
                <a:lnTo>
                  <a:pt x="3376" y="39"/>
                </a:lnTo>
                <a:lnTo>
                  <a:pt x="3376" y="39"/>
                </a:lnTo>
                <a:lnTo>
                  <a:pt x="3377" y="39"/>
                </a:lnTo>
                <a:lnTo>
                  <a:pt x="3377" y="39"/>
                </a:lnTo>
                <a:lnTo>
                  <a:pt x="3377" y="39"/>
                </a:lnTo>
                <a:lnTo>
                  <a:pt x="3377" y="39"/>
                </a:lnTo>
                <a:lnTo>
                  <a:pt x="3378" y="39"/>
                </a:lnTo>
                <a:lnTo>
                  <a:pt x="3378" y="39"/>
                </a:lnTo>
                <a:lnTo>
                  <a:pt x="3378" y="39"/>
                </a:lnTo>
                <a:lnTo>
                  <a:pt x="3378" y="39"/>
                </a:lnTo>
                <a:lnTo>
                  <a:pt x="3379" y="39"/>
                </a:lnTo>
                <a:lnTo>
                  <a:pt x="3379" y="39"/>
                </a:lnTo>
                <a:lnTo>
                  <a:pt x="3379" y="39"/>
                </a:lnTo>
                <a:lnTo>
                  <a:pt x="3379" y="39"/>
                </a:lnTo>
                <a:lnTo>
                  <a:pt x="3379" y="39"/>
                </a:lnTo>
                <a:lnTo>
                  <a:pt x="3380" y="39"/>
                </a:lnTo>
                <a:lnTo>
                  <a:pt x="3380" y="39"/>
                </a:lnTo>
                <a:lnTo>
                  <a:pt x="3380" y="39"/>
                </a:lnTo>
                <a:lnTo>
                  <a:pt x="3380" y="39"/>
                </a:lnTo>
                <a:lnTo>
                  <a:pt x="3381" y="39"/>
                </a:lnTo>
                <a:lnTo>
                  <a:pt x="3381" y="39"/>
                </a:lnTo>
                <a:lnTo>
                  <a:pt x="3381" y="39"/>
                </a:lnTo>
                <a:lnTo>
                  <a:pt x="3382" y="39"/>
                </a:lnTo>
                <a:lnTo>
                  <a:pt x="3382" y="39"/>
                </a:lnTo>
                <a:lnTo>
                  <a:pt x="3382" y="39"/>
                </a:lnTo>
                <a:lnTo>
                  <a:pt x="3382" y="39"/>
                </a:lnTo>
                <a:lnTo>
                  <a:pt x="3382" y="39"/>
                </a:lnTo>
                <a:lnTo>
                  <a:pt x="3383" y="39"/>
                </a:lnTo>
                <a:lnTo>
                  <a:pt x="3383" y="39"/>
                </a:lnTo>
                <a:lnTo>
                  <a:pt x="3383" y="39"/>
                </a:lnTo>
                <a:lnTo>
                  <a:pt x="3383" y="39"/>
                </a:lnTo>
                <a:lnTo>
                  <a:pt x="3384" y="39"/>
                </a:lnTo>
                <a:lnTo>
                  <a:pt x="3384" y="39"/>
                </a:lnTo>
                <a:lnTo>
                  <a:pt x="3384" y="39"/>
                </a:lnTo>
                <a:lnTo>
                  <a:pt x="3384" y="39"/>
                </a:lnTo>
                <a:lnTo>
                  <a:pt x="3385" y="39"/>
                </a:lnTo>
                <a:lnTo>
                  <a:pt x="3385" y="39"/>
                </a:lnTo>
                <a:lnTo>
                  <a:pt x="3385" y="39"/>
                </a:lnTo>
                <a:lnTo>
                  <a:pt x="3385" y="39"/>
                </a:lnTo>
                <a:lnTo>
                  <a:pt x="3385" y="39"/>
                </a:lnTo>
                <a:lnTo>
                  <a:pt x="3386" y="39"/>
                </a:lnTo>
                <a:lnTo>
                  <a:pt x="3386" y="39"/>
                </a:lnTo>
                <a:lnTo>
                  <a:pt x="3386" y="39"/>
                </a:lnTo>
                <a:lnTo>
                  <a:pt x="3386" y="39"/>
                </a:lnTo>
                <a:lnTo>
                  <a:pt x="3387" y="39"/>
                </a:lnTo>
                <a:lnTo>
                  <a:pt x="3387" y="39"/>
                </a:lnTo>
                <a:lnTo>
                  <a:pt x="3387" y="39"/>
                </a:lnTo>
                <a:lnTo>
                  <a:pt x="3387" y="39"/>
                </a:lnTo>
                <a:lnTo>
                  <a:pt x="3388" y="39"/>
                </a:lnTo>
                <a:lnTo>
                  <a:pt x="3388" y="39"/>
                </a:lnTo>
                <a:lnTo>
                  <a:pt x="3388" y="39"/>
                </a:lnTo>
                <a:lnTo>
                  <a:pt x="3388" y="39"/>
                </a:lnTo>
                <a:lnTo>
                  <a:pt x="3388" y="39"/>
                </a:lnTo>
                <a:lnTo>
                  <a:pt x="3389" y="39"/>
                </a:lnTo>
                <a:lnTo>
                  <a:pt x="3389" y="39"/>
                </a:lnTo>
                <a:lnTo>
                  <a:pt x="3389" y="39"/>
                </a:lnTo>
                <a:lnTo>
                  <a:pt x="3390" y="39"/>
                </a:lnTo>
                <a:lnTo>
                  <a:pt x="3390" y="39"/>
                </a:lnTo>
                <a:lnTo>
                  <a:pt x="3390" y="39"/>
                </a:lnTo>
                <a:lnTo>
                  <a:pt x="3390" y="39"/>
                </a:lnTo>
                <a:lnTo>
                  <a:pt x="3391" y="39"/>
                </a:lnTo>
                <a:lnTo>
                  <a:pt x="3391" y="39"/>
                </a:lnTo>
                <a:lnTo>
                  <a:pt x="3391" y="39"/>
                </a:lnTo>
                <a:lnTo>
                  <a:pt x="3391" y="39"/>
                </a:lnTo>
                <a:lnTo>
                  <a:pt x="3391" y="39"/>
                </a:lnTo>
                <a:lnTo>
                  <a:pt x="3392" y="39"/>
                </a:lnTo>
                <a:lnTo>
                  <a:pt x="3392" y="39"/>
                </a:lnTo>
                <a:lnTo>
                  <a:pt x="3392" y="39"/>
                </a:lnTo>
                <a:lnTo>
                  <a:pt x="3392" y="39"/>
                </a:lnTo>
                <a:lnTo>
                  <a:pt x="3393" y="39"/>
                </a:lnTo>
                <a:lnTo>
                  <a:pt x="3393" y="39"/>
                </a:lnTo>
                <a:lnTo>
                  <a:pt x="3393" y="39"/>
                </a:lnTo>
                <a:lnTo>
                  <a:pt x="3393" y="39"/>
                </a:lnTo>
                <a:lnTo>
                  <a:pt x="3394" y="39"/>
                </a:lnTo>
                <a:lnTo>
                  <a:pt x="3394" y="39"/>
                </a:lnTo>
                <a:lnTo>
                  <a:pt x="3394" y="39"/>
                </a:lnTo>
                <a:lnTo>
                  <a:pt x="3394" y="39"/>
                </a:lnTo>
                <a:lnTo>
                  <a:pt x="3394" y="39"/>
                </a:lnTo>
                <a:lnTo>
                  <a:pt x="3395" y="39"/>
                </a:lnTo>
                <a:lnTo>
                  <a:pt x="3395" y="39"/>
                </a:lnTo>
                <a:lnTo>
                  <a:pt x="3395" y="39"/>
                </a:lnTo>
                <a:lnTo>
                  <a:pt x="3395" y="39"/>
                </a:lnTo>
                <a:lnTo>
                  <a:pt x="3396" y="39"/>
                </a:lnTo>
                <a:lnTo>
                  <a:pt x="3396" y="39"/>
                </a:lnTo>
                <a:lnTo>
                  <a:pt x="3396" y="39"/>
                </a:lnTo>
                <a:lnTo>
                  <a:pt x="3396" y="39"/>
                </a:lnTo>
                <a:lnTo>
                  <a:pt x="3397" y="39"/>
                </a:lnTo>
                <a:lnTo>
                  <a:pt x="3397" y="39"/>
                </a:lnTo>
                <a:lnTo>
                  <a:pt x="3397" y="39"/>
                </a:lnTo>
                <a:lnTo>
                  <a:pt x="3397" y="39"/>
                </a:lnTo>
                <a:lnTo>
                  <a:pt x="3398" y="39"/>
                </a:lnTo>
                <a:lnTo>
                  <a:pt x="3398" y="39"/>
                </a:lnTo>
                <a:lnTo>
                  <a:pt x="3398" y="39"/>
                </a:lnTo>
                <a:lnTo>
                  <a:pt x="3398" y="39"/>
                </a:lnTo>
                <a:lnTo>
                  <a:pt x="3399" y="39"/>
                </a:lnTo>
                <a:lnTo>
                  <a:pt x="3399" y="39"/>
                </a:lnTo>
                <a:lnTo>
                  <a:pt x="3399" y="39"/>
                </a:lnTo>
                <a:lnTo>
                  <a:pt x="3399" y="39"/>
                </a:lnTo>
                <a:lnTo>
                  <a:pt x="3400" y="39"/>
                </a:lnTo>
                <a:lnTo>
                  <a:pt x="3400" y="39"/>
                </a:lnTo>
                <a:lnTo>
                  <a:pt x="3400" y="39"/>
                </a:lnTo>
                <a:lnTo>
                  <a:pt x="3400" y="39"/>
                </a:lnTo>
                <a:lnTo>
                  <a:pt x="3400" y="39"/>
                </a:lnTo>
                <a:lnTo>
                  <a:pt x="3401" y="39"/>
                </a:lnTo>
                <a:lnTo>
                  <a:pt x="3401" y="39"/>
                </a:lnTo>
                <a:lnTo>
                  <a:pt x="3401" y="39"/>
                </a:lnTo>
                <a:lnTo>
                  <a:pt x="3401" y="39"/>
                </a:lnTo>
                <a:lnTo>
                  <a:pt x="3402" y="39"/>
                </a:lnTo>
                <a:lnTo>
                  <a:pt x="3402" y="39"/>
                </a:lnTo>
                <a:lnTo>
                  <a:pt x="3402" y="39"/>
                </a:lnTo>
                <a:lnTo>
                  <a:pt x="3402" y="39"/>
                </a:lnTo>
                <a:lnTo>
                  <a:pt x="3403" y="39"/>
                </a:lnTo>
                <a:lnTo>
                  <a:pt x="3403" y="39"/>
                </a:lnTo>
                <a:lnTo>
                  <a:pt x="3403" y="39"/>
                </a:lnTo>
                <a:lnTo>
                  <a:pt x="3403" y="39"/>
                </a:lnTo>
                <a:lnTo>
                  <a:pt x="3403" y="39"/>
                </a:lnTo>
                <a:lnTo>
                  <a:pt x="3404" y="39"/>
                </a:lnTo>
                <a:lnTo>
                  <a:pt x="3404" y="39"/>
                </a:lnTo>
                <a:lnTo>
                  <a:pt x="3404" y="39"/>
                </a:lnTo>
                <a:lnTo>
                  <a:pt x="3404" y="39"/>
                </a:lnTo>
                <a:lnTo>
                  <a:pt x="3405" y="39"/>
                </a:lnTo>
                <a:lnTo>
                  <a:pt x="3405" y="39"/>
                </a:lnTo>
                <a:lnTo>
                  <a:pt x="3405" y="39"/>
                </a:lnTo>
                <a:lnTo>
                  <a:pt x="3406" y="39"/>
                </a:lnTo>
                <a:lnTo>
                  <a:pt x="3406" y="39"/>
                </a:lnTo>
                <a:lnTo>
                  <a:pt x="3406" y="39"/>
                </a:lnTo>
                <a:lnTo>
                  <a:pt x="3406" y="39"/>
                </a:lnTo>
                <a:lnTo>
                  <a:pt x="3406" y="39"/>
                </a:lnTo>
                <a:lnTo>
                  <a:pt x="3407" y="39"/>
                </a:lnTo>
                <a:lnTo>
                  <a:pt x="3407" y="39"/>
                </a:lnTo>
                <a:lnTo>
                  <a:pt x="3407" y="39"/>
                </a:lnTo>
                <a:lnTo>
                  <a:pt x="3407" y="39"/>
                </a:lnTo>
                <a:lnTo>
                  <a:pt x="3408" y="39"/>
                </a:lnTo>
                <a:lnTo>
                  <a:pt x="3408" y="39"/>
                </a:lnTo>
                <a:lnTo>
                  <a:pt x="3408" y="39"/>
                </a:lnTo>
                <a:lnTo>
                  <a:pt x="3408" y="39"/>
                </a:lnTo>
                <a:lnTo>
                  <a:pt x="3409" y="39"/>
                </a:lnTo>
                <a:lnTo>
                  <a:pt x="3409" y="39"/>
                </a:lnTo>
                <a:lnTo>
                  <a:pt x="3409" y="39"/>
                </a:lnTo>
                <a:lnTo>
                  <a:pt x="3409" y="39"/>
                </a:lnTo>
                <a:lnTo>
                  <a:pt x="3409" y="39"/>
                </a:lnTo>
                <a:lnTo>
                  <a:pt x="3410" y="39"/>
                </a:lnTo>
                <a:lnTo>
                  <a:pt x="3410" y="39"/>
                </a:lnTo>
                <a:lnTo>
                  <a:pt x="3410" y="39"/>
                </a:lnTo>
                <a:lnTo>
                  <a:pt x="3410" y="39"/>
                </a:lnTo>
                <a:lnTo>
                  <a:pt x="3411" y="39"/>
                </a:lnTo>
                <a:lnTo>
                  <a:pt x="3411" y="39"/>
                </a:lnTo>
                <a:lnTo>
                  <a:pt x="3411" y="39"/>
                </a:lnTo>
                <a:lnTo>
                  <a:pt x="3411" y="39"/>
                </a:lnTo>
                <a:lnTo>
                  <a:pt x="3412" y="39"/>
                </a:lnTo>
                <a:lnTo>
                  <a:pt x="3412" y="39"/>
                </a:lnTo>
                <a:lnTo>
                  <a:pt x="3412" y="39"/>
                </a:lnTo>
                <a:lnTo>
                  <a:pt x="3412" y="39"/>
                </a:lnTo>
                <a:lnTo>
                  <a:pt x="3413" y="39"/>
                </a:lnTo>
                <a:lnTo>
                  <a:pt x="3413" y="39"/>
                </a:lnTo>
                <a:lnTo>
                  <a:pt x="3413" y="39"/>
                </a:lnTo>
                <a:lnTo>
                  <a:pt x="3413" y="39"/>
                </a:lnTo>
                <a:lnTo>
                  <a:pt x="3414" y="39"/>
                </a:lnTo>
                <a:lnTo>
                  <a:pt x="3414" y="39"/>
                </a:lnTo>
                <a:lnTo>
                  <a:pt x="3414" y="39"/>
                </a:lnTo>
                <a:lnTo>
                  <a:pt x="3414" y="39"/>
                </a:lnTo>
                <a:lnTo>
                  <a:pt x="3415" y="39"/>
                </a:lnTo>
                <a:lnTo>
                  <a:pt x="3415" y="39"/>
                </a:lnTo>
                <a:lnTo>
                  <a:pt x="3415" y="39"/>
                </a:lnTo>
                <a:lnTo>
                  <a:pt x="3415" y="39"/>
                </a:lnTo>
                <a:lnTo>
                  <a:pt x="3415" y="39"/>
                </a:lnTo>
                <a:lnTo>
                  <a:pt x="3416" y="39"/>
                </a:lnTo>
                <a:lnTo>
                  <a:pt x="3416" y="39"/>
                </a:lnTo>
                <a:lnTo>
                  <a:pt x="3416" y="39"/>
                </a:lnTo>
                <a:lnTo>
                  <a:pt x="3416" y="39"/>
                </a:lnTo>
                <a:lnTo>
                  <a:pt x="3417" y="39"/>
                </a:lnTo>
                <a:lnTo>
                  <a:pt x="3417" y="39"/>
                </a:lnTo>
                <a:lnTo>
                  <a:pt x="3417" y="39"/>
                </a:lnTo>
                <a:lnTo>
                  <a:pt x="3417" y="39"/>
                </a:lnTo>
                <a:lnTo>
                  <a:pt x="3418" y="39"/>
                </a:lnTo>
                <a:lnTo>
                  <a:pt x="3418" y="39"/>
                </a:lnTo>
                <a:lnTo>
                  <a:pt x="3418" y="39"/>
                </a:lnTo>
                <a:lnTo>
                  <a:pt x="3418" y="39"/>
                </a:lnTo>
                <a:lnTo>
                  <a:pt x="3418" y="39"/>
                </a:lnTo>
                <a:lnTo>
                  <a:pt x="3419" y="39"/>
                </a:lnTo>
                <a:lnTo>
                  <a:pt x="3419" y="39"/>
                </a:lnTo>
                <a:lnTo>
                  <a:pt x="3419" y="39"/>
                </a:lnTo>
                <a:lnTo>
                  <a:pt x="3419" y="39"/>
                </a:lnTo>
                <a:lnTo>
                  <a:pt x="3420" y="39"/>
                </a:lnTo>
                <a:lnTo>
                  <a:pt x="3420" y="39"/>
                </a:lnTo>
                <a:lnTo>
                  <a:pt x="3420" y="39"/>
                </a:lnTo>
                <a:lnTo>
                  <a:pt x="3421" y="39"/>
                </a:lnTo>
                <a:lnTo>
                  <a:pt x="3421" y="39"/>
                </a:lnTo>
                <a:lnTo>
                  <a:pt x="3421" y="39"/>
                </a:lnTo>
                <a:lnTo>
                  <a:pt x="3421" y="39"/>
                </a:lnTo>
                <a:lnTo>
                  <a:pt x="3422" y="39"/>
                </a:lnTo>
                <a:lnTo>
                  <a:pt x="3422" y="39"/>
                </a:lnTo>
                <a:lnTo>
                  <a:pt x="3422" y="39"/>
                </a:lnTo>
                <a:lnTo>
                  <a:pt x="3422" y="39"/>
                </a:lnTo>
                <a:lnTo>
                  <a:pt x="3422" y="39"/>
                </a:lnTo>
                <a:lnTo>
                  <a:pt x="3423" y="39"/>
                </a:lnTo>
                <a:lnTo>
                  <a:pt x="3423" y="39"/>
                </a:lnTo>
                <a:lnTo>
                  <a:pt x="3423" y="39"/>
                </a:lnTo>
                <a:lnTo>
                  <a:pt x="3423" y="39"/>
                </a:lnTo>
                <a:lnTo>
                  <a:pt x="3424" y="39"/>
                </a:lnTo>
                <a:lnTo>
                  <a:pt x="3424" y="39"/>
                </a:lnTo>
                <a:lnTo>
                  <a:pt x="3424" y="39"/>
                </a:lnTo>
                <a:lnTo>
                  <a:pt x="3424" y="39"/>
                </a:lnTo>
                <a:lnTo>
                  <a:pt x="3425" y="39"/>
                </a:lnTo>
                <a:lnTo>
                  <a:pt x="3425" y="39"/>
                </a:lnTo>
                <a:lnTo>
                  <a:pt x="3425" y="39"/>
                </a:lnTo>
                <a:lnTo>
                  <a:pt x="3425" y="39"/>
                </a:lnTo>
                <a:lnTo>
                  <a:pt x="3425" y="39"/>
                </a:lnTo>
                <a:lnTo>
                  <a:pt x="3426" y="39"/>
                </a:lnTo>
                <a:lnTo>
                  <a:pt x="3426" y="39"/>
                </a:lnTo>
                <a:lnTo>
                  <a:pt x="3426" y="39"/>
                </a:lnTo>
                <a:lnTo>
                  <a:pt x="3426" y="39"/>
                </a:lnTo>
                <a:lnTo>
                  <a:pt x="3427" y="39"/>
                </a:lnTo>
                <a:lnTo>
                  <a:pt x="3427" y="39"/>
                </a:lnTo>
                <a:lnTo>
                  <a:pt x="3427" y="39"/>
                </a:lnTo>
                <a:lnTo>
                  <a:pt x="3427" y="39"/>
                </a:lnTo>
                <a:lnTo>
                  <a:pt x="3428" y="39"/>
                </a:lnTo>
                <a:lnTo>
                  <a:pt x="3428" y="39"/>
                </a:lnTo>
                <a:lnTo>
                  <a:pt x="3428" y="39"/>
                </a:lnTo>
                <a:lnTo>
                  <a:pt x="3428" y="39"/>
                </a:lnTo>
                <a:lnTo>
                  <a:pt x="3429" y="39"/>
                </a:lnTo>
                <a:lnTo>
                  <a:pt x="3429" y="39"/>
                </a:lnTo>
                <a:lnTo>
                  <a:pt x="3429" y="39"/>
                </a:lnTo>
                <a:lnTo>
                  <a:pt x="3429" y="39"/>
                </a:lnTo>
                <a:lnTo>
                  <a:pt x="3430" y="39"/>
                </a:lnTo>
                <a:lnTo>
                  <a:pt x="3430" y="39"/>
                </a:lnTo>
                <a:lnTo>
                  <a:pt x="3430" y="39"/>
                </a:lnTo>
                <a:lnTo>
                  <a:pt x="3430" y="39"/>
                </a:lnTo>
                <a:lnTo>
                  <a:pt x="3431" y="39"/>
                </a:lnTo>
                <a:lnTo>
                  <a:pt x="3431" y="39"/>
                </a:lnTo>
                <a:lnTo>
                  <a:pt x="3431" y="39"/>
                </a:lnTo>
                <a:lnTo>
                  <a:pt x="3431" y="39"/>
                </a:lnTo>
                <a:lnTo>
                  <a:pt x="3431" y="39"/>
                </a:lnTo>
                <a:lnTo>
                  <a:pt x="3432" y="39"/>
                </a:lnTo>
                <a:lnTo>
                  <a:pt x="3432" y="39"/>
                </a:lnTo>
                <a:lnTo>
                  <a:pt x="3432" y="39"/>
                </a:lnTo>
                <a:lnTo>
                  <a:pt x="3432" y="39"/>
                </a:lnTo>
                <a:lnTo>
                  <a:pt x="3433" y="39"/>
                </a:lnTo>
                <a:lnTo>
                  <a:pt x="3433" y="39"/>
                </a:lnTo>
                <a:lnTo>
                  <a:pt x="3433" y="39"/>
                </a:lnTo>
                <a:lnTo>
                  <a:pt x="3433" y="39"/>
                </a:lnTo>
                <a:lnTo>
                  <a:pt x="3434" y="39"/>
                </a:lnTo>
                <a:lnTo>
                  <a:pt x="3434" y="39"/>
                </a:lnTo>
                <a:lnTo>
                  <a:pt x="3434" y="39"/>
                </a:lnTo>
                <a:lnTo>
                  <a:pt x="3434" y="39"/>
                </a:lnTo>
                <a:lnTo>
                  <a:pt x="3434" y="39"/>
                </a:lnTo>
                <a:lnTo>
                  <a:pt x="3435" y="39"/>
                </a:lnTo>
                <a:lnTo>
                  <a:pt x="3435" y="39"/>
                </a:lnTo>
                <a:lnTo>
                  <a:pt x="3435" y="39"/>
                </a:lnTo>
                <a:lnTo>
                  <a:pt x="3435" y="39"/>
                </a:lnTo>
                <a:lnTo>
                  <a:pt x="3436" y="39"/>
                </a:lnTo>
                <a:lnTo>
                  <a:pt x="3436" y="39"/>
                </a:lnTo>
                <a:lnTo>
                  <a:pt x="3436" y="39"/>
                </a:lnTo>
                <a:lnTo>
                  <a:pt x="3437" y="39"/>
                </a:lnTo>
                <a:lnTo>
                  <a:pt x="3437" y="39"/>
                </a:lnTo>
                <a:lnTo>
                  <a:pt x="3437" y="39"/>
                </a:lnTo>
                <a:lnTo>
                  <a:pt x="3437" y="39"/>
                </a:lnTo>
                <a:lnTo>
                  <a:pt x="3437" y="39"/>
                </a:lnTo>
                <a:lnTo>
                  <a:pt x="3438" y="39"/>
                </a:lnTo>
                <a:lnTo>
                  <a:pt x="3438" y="39"/>
                </a:lnTo>
                <a:lnTo>
                  <a:pt x="3438" y="39"/>
                </a:lnTo>
                <a:lnTo>
                  <a:pt x="3438" y="39"/>
                </a:lnTo>
                <a:lnTo>
                  <a:pt x="3439" y="39"/>
                </a:lnTo>
                <a:lnTo>
                  <a:pt x="3439" y="39"/>
                </a:lnTo>
                <a:lnTo>
                  <a:pt x="3439" y="39"/>
                </a:lnTo>
                <a:lnTo>
                  <a:pt x="3439" y="39"/>
                </a:lnTo>
                <a:lnTo>
                  <a:pt x="3440" y="39"/>
                </a:lnTo>
                <a:lnTo>
                  <a:pt x="3440" y="39"/>
                </a:lnTo>
                <a:lnTo>
                  <a:pt x="3440" y="39"/>
                </a:lnTo>
                <a:lnTo>
                  <a:pt x="3440" y="39"/>
                </a:lnTo>
                <a:lnTo>
                  <a:pt x="3440" y="39"/>
                </a:lnTo>
                <a:lnTo>
                  <a:pt x="3441" y="39"/>
                </a:lnTo>
                <a:lnTo>
                  <a:pt x="3441" y="39"/>
                </a:lnTo>
                <a:lnTo>
                  <a:pt x="3441" y="39"/>
                </a:lnTo>
                <a:lnTo>
                  <a:pt x="3441" y="39"/>
                </a:lnTo>
                <a:lnTo>
                  <a:pt x="3442" y="39"/>
                </a:lnTo>
                <a:lnTo>
                  <a:pt x="3442" y="39"/>
                </a:lnTo>
                <a:lnTo>
                  <a:pt x="3442" y="39"/>
                </a:lnTo>
                <a:lnTo>
                  <a:pt x="3442" y="39"/>
                </a:lnTo>
                <a:lnTo>
                  <a:pt x="3443" y="39"/>
                </a:lnTo>
                <a:lnTo>
                  <a:pt x="3443" y="39"/>
                </a:lnTo>
                <a:lnTo>
                  <a:pt x="3443" y="39"/>
                </a:lnTo>
                <a:lnTo>
                  <a:pt x="3443" y="39"/>
                </a:lnTo>
                <a:lnTo>
                  <a:pt x="3443" y="39"/>
                </a:lnTo>
                <a:lnTo>
                  <a:pt x="3444" y="39"/>
                </a:lnTo>
                <a:lnTo>
                  <a:pt x="3444" y="39"/>
                </a:lnTo>
                <a:lnTo>
                  <a:pt x="3444" y="39"/>
                </a:lnTo>
                <a:lnTo>
                  <a:pt x="3445" y="39"/>
                </a:lnTo>
                <a:lnTo>
                  <a:pt x="3445" y="39"/>
                </a:lnTo>
                <a:lnTo>
                  <a:pt x="3445" y="39"/>
                </a:lnTo>
                <a:lnTo>
                  <a:pt x="3445" y="39"/>
                </a:lnTo>
                <a:lnTo>
                  <a:pt x="3446" y="39"/>
                </a:lnTo>
                <a:lnTo>
                  <a:pt x="3446" y="39"/>
                </a:lnTo>
                <a:lnTo>
                  <a:pt x="3446" y="39"/>
                </a:lnTo>
                <a:lnTo>
                  <a:pt x="3446" y="39"/>
                </a:lnTo>
                <a:lnTo>
                  <a:pt x="3446" y="39"/>
                </a:lnTo>
                <a:lnTo>
                  <a:pt x="3447" y="39"/>
                </a:lnTo>
                <a:lnTo>
                  <a:pt x="3447" y="39"/>
                </a:lnTo>
                <a:lnTo>
                  <a:pt x="3447" y="39"/>
                </a:lnTo>
                <a:lnTo>
                  <a:pt x="3447" y="39"/>
                </a:lnTo>
                <a:lnTo>
                  <a:pt x="3448" y="39"/>
                </a:lnTo>
                <a:lnTo>
                  <a:pt x="3448" y="39"/>
                </a:lnTo>
                <a:lnTo>
                  <a:pt x="3448" y="39"/>
                </a:lnTo>
                <a:lnTo>
                  <a:pt x="3448" y="39"/>
                </a:lnTo>
                <a:lnTo>
                  <a:pt x="3449" y="39"/>
                </a:lnTo>
                <a:lnTo>
                  <a:pt x="3449" y="39"/>
                </a:lnTo>
                <a:lnTo>
                  <a:pt x="3449" y="39"/>
                </a:lnTo>
                <a:lnTo>
                  <a:pt x="3449" y="39"/>
                </a:lnTo>
                <a:lnTo>
                  <a:pt x="3449" y="39"/>
                </a:lnTo>
                <a:lnTo>
                  <a:pt x="3450" y="39"/>
                </a:lnTo>
                <a:lnTo>
                  <a:pt x="3450" y="39"/>
                </a:lnTo>
                <a:lnTo>
                  <a:pt x="3450" y="39"/>
                </a:lnTo>
                <a:lnTo>
                  <a:pt x="3450" y="39"/>
                </a:lnTo>
                <a:lnTo>
                  <a:pt x="3451" y="39"/>
                </a:lnTo>
                <a:lnTo>
                  <a:pt x="3451" y="39"/>
                </a:lnTo>
                <a:lnTo>
                  <a:pt x="3451" y="39"/>
                </a:lnTo>
                <a:lnTo>
                  <a:pt x="3452" y="39"/>
                </a:lnTo>
                <a:lnTo>
                  <a:pt x="3452" y="39"/>
                </a:lnTo>
                <a:lnTo>
                  <a:pt x="3452" y="39"/>
                </a:lnTo>
                <a:lnTo>
                  <a:pt x="3452" y="39"/>
                </a:lnTo>
                <a:lnTo>
                  <a:pt x="3452" y="39"/>
                </a:lnTo>
                <a:lnTo>
                  <a:pt x="3453" y="39"/>
                </a:lnTo>
                <a:lnTo>
                  <a:pt x="3453" y="39"/>
                </a:lnTo>
                <a:lnTo>
                  <a:pt x="3453" y="39"/>
                </a:lnTo>
                <a:lnTo>
                  <a:pt x="3453" y="39"/>
                </a:lnTo>
                <a:lnTo>
                  <a:pt x="3454" y="39"/>
                </a:lnTo>
                <a:lnTo>
                  <a:pt x="3454" y="39"/>
                </a:lnTo>
                <a:lnTo>
                  <a:pt x="3454" y="39"/>
                </a:lnTo>
                <a:lnTo>
                  <a:pt x="3454" y="39"/>
                </a:lnTo>
                <a:lnTo>
                  <a:pt x="3455" y="39"/>
                </a:lnTo>
                <a:lnTo>
                  <a:pt x="3455" y="39"/>
                </a:lnTo>
                <a:lnTo>
                  <a:pt x="3455" y="39"/>
                </a:lnTo>
                <a:lnTo>
                  <a:pt x="3455" y="39"/>
                </a:lnTo>
                <a:lnTo>
                  <a:pt x="3455" y="39"/>
                </a:lnTo>
                <a:lnTo>
                  <a:pt x="3456" y="39"/>
                </a:lnTo>
                <a:lnTo>
                  <a:pt x="3456" y="39"/>
                </a:lnTo>
                <a:lnTo>
                  <a:pt x="3456" y="39"/>
                </a:lnTo>
                <a:lnTo>
                  <a:pt x="3456" y="39"/>
                </a:lnTo>
                <a:lnTo>
                  <a:pt x="3457" y="39"/>
                </a:lnTo>
                <a:lnTo>
                  <a:pt x="3457" y="39"/>
                </a:lnTo>
                <a:lnTo>
                  <a:pt x="3457" y="39"/>
                </a:lnTo>
                <a:lnTo>
                  <a:pt x="3457" y="39"/>
                </a:lnTo>
                <a:lnTo>
                  <a:pt x="3458" y="39"/>
                </a:lnTo>
                <a:lnTo>
                  <a:pt x="3458" y="39"/>
                </a:lnTo>
                <a:lnTo>
                  <a:pt x="3458" y="39"/>
                </a:lnTo>
                <a:lnTo>
                  <a:pt x="3458" y="39"/>
                </a:lnTo>
                <a:lnTo>
                  <a:pt x="3458" y="39"/>
                </a:lnTo>
                <a:lnTo>
                  <a:pt x="3459" y="39"/>
                </a:lnTo>
                <a:lnTo>
                  <a:pt x="3459" y="39"/>
                </a:lnTo>
                <a:lnTo>
                  <a:pt x="3459" y="39"/>
                </a:lnTo>
                <a:lnTo>
                  <a:pt x="3460" y="39"/>
                </a:lnTo>
                <a:lnTo>
                  <a:pt x="3460" y="39"/>
                </a:lnTo>
                <a:lnTo>
                  <a:pt x="3460" y="39"/>
                </a:lnTo>
                <a:lnTo>
                  <a:pt x="3460" y="39"/>
                </a:lnTo>
                <a:lnTo>
                  <a:pt x="3461" y="39"/>
                </a:lnTo>
                <a:lnTo>
                  <a:pt x="3461" y="39"/>
                </a:lnTo>
                <a:lnTo>
                  <a:pt x="3461" y="39"/>
                </a:lnTo>
                <a:lnTo>
                  <a:pt x="3461" y="39"/>
                </a:lnTo>
                <a:lnTo>
                  <a:pt x="3461" y="39"/>
                </a:lnTo>
                <a:lnTo>
                  <a:pt x="3462" y="39"/>
                </a:lnTo>
                <a:lnTo>
                  <a:pt x="3462" y="39"/>
                </a:lnTo>
                <a:lnTo>
                  <a:pt x="3462" y="39"/>
                </a:lnTo>
                <a:lnTo>
                  <a:pt x="3462" y="39"/>
                </a:lnTo>
                <a:lnTo>
                  <a:pt x="3463" y="39"/>
                </a:lnTo>
                <a:lnTo>
                  <a:pt x="3463" y="39"/>
                </a:lnTo>
                <a:lnTo>
                  <a:pt x="3463" y="39"/>
                </a:lnTo>
                <a:lnTo>
                  <a:pt x="3463" y="39"/>
                </a:lnTo>
                <a:lnTo>
                  <a:pt x="3464" y="39"/>
                </a:lnTo>
                <a:lnTo>
                  <a:pt x="3464" y="39"/>
                </a:lnTo>
                <a:lnTo>
                  <a:pt x="3464" y="39"/>
                </a:lnTo>
                <a:lnTo>
                  <a:pt x="3464" y="39"/>
                </a:lnTo>
                <a:lnTo>
                  <a:pt x="3464" y="39"/>
                </a:lnTo>
                <a:lnTo>
                  <a:pt x="3465" y="39"/>
                </a:lnTo>
                <a:lnTo>
                  <a:pt x="3465" y="39"/>
                </a:lnTo>
                <a:lnTo>
                  <a:pt x="3465" y="39"/>
                </a:lnTo>
                <a:lnTo>
                  <a:pt x="3465" y="39"/>
                </a:lnTo>
                <a:lnTo>
                  <a:pt x="3466" y="39"/>
                </a:lnTo>
                <a:lnTo>
                  <a:pt x="3466" y="39"/>
                </a:lnTo>
                <a:lnTo>
                  <a:pt x="3466" y="39"/>
                </a:lnTo>
                <a:lnTo>
                  <a:pt x="3466" y="39"/>
                </a:lnTo>
                <a:lnTo>
                  <a:pt x="3467" y="39"/>
                </a:lnTo>
                <a:lnTo>
                  <a:pt x="3467" y="39"/>
                </a:lnTo>
                <a:lnTo>
                  <a:pt x="3467" y="39"/>
                </a:lnTo>
                <a:lnTo>
                  <a:pt x="3468" y="39"/>
                </a:lnTo>
                <a:lnTo>
                  <a:pt x="3468" y="39"/>
                </a:lnTo>
                <a:lnTo>
                  <a:pt x="3468" y="39"/>
                </a:lnTo>
                <a:lnTo>
                  <a:pt x="3468" y="39"/>
                </a:lnTo>
                <a:lnTo>
                  <a:pt x="3468" y="39"/>
                </a:lnTo>
                <a:lnTo>
                  <a:pt x="3469" y="39"/>
                </a:lnTo>
                <a:lnTo>
                  <a:pt x="3469" y="39"/>
                </a:lnTo>
                <a:lnTo>
                  <a:pt x="3469" y="39"/>
                </a:lnTo>
                <a:lnTo>
                  <a:pt x="3469" y="39"/>
                </a:lnTo>
                <a:lnTo>
                  <a:pt x="3470" y="39"/>
                </a:lnTo>
                <a:lnTo>
                  <a:pt x="3470" y="39"/>
                </a:lnTo>
                <a:lnTo>
                  <a:pt x="3470" y="39"/>
                </a:lnTo>
                <a:lnTo>
                  <a:pt x="3470" y="39"/>
                </a:lnTo>
                <a:lnTo>
                  <a:pt x="3471" y="39"/>
                </a:lnTo>
                <a:lnTo>
                  <a:pt x="3471" y="39"/>
                </a:lnTo>
                <a:lnTo>
                  <a:pt x="3471" y="39"/>
                </a:lnTo>
                <a:lnTo>
                  <a:pt x="3471" y="39"/>
                </a:lnTo>
                <a:lnTo>
                  <a:pt x="3471" y="39"/>
                </a:lnTo>
                <a:lnTo>
                  <a:pt x="3472" y="39"/>
                </a:lnTo>
                <a:lnTo>
                  <a:pt x="3472" y="39"/>
                </a:lnTo>
                <a:lnTo>
                  <a:pt x="3472" y="39"/>
                </a:lnTo>
                <a:lnTo>
                  <a:pt x="3472" y="39"/>
                </a:lnTo>
                <a:lnTo>
                  <a:pt x="3473" y="39"/>
                </a:lnTo>
                <a:lnTo>
                  <a:pt x="3473" y="39"/>
                </a:lnTo>
                <a:lnTo>
                  <a:pt x="3473" y="39"/>
                </a:lnTo>
                <a:lnTo>
                  <a:pt x="3473" y="39"/>
                </a:lnTo>
                <a:lnTo>
                  <a:pt x="3473" y="39"/>
                </a:lnTo>
                <a:lnTo>
                  <a:pt x="3474" y="39"/>
                </a:lnTo>
                <a:lnTo>
                  <a:pt x="3474" y="39"/>
                </a:lnTo>
                <a:lnTo>
                  <a:pt x="3474" y="39"/>
                </a:lnTo>
                <a:lnTo>
                  <a:pt x="3474" y="39"/>
                </a:lnTo>
                <a:lnTo>
                  <a:pt x="3475" y="39"/>
                </a:lnTo>
                <a:lnTo>
                  <a:pt x="3475" y="39"/>
                </a:lnTo>
                <a:lnTo>
                  <a:pt x="3475" y="39"/>
                </a:lnTo>
                <a:lnTo>
                  <a:pt x="3476" y="39"/>
                </a:lnTo>
                <a:lnTo>
                  <a:pt x="3476" y="39"/>
                </a:lnTo>
                <a:lnTo>
                  <a:pt x="3476" y="39"/>
                </a:lnTo>
                <a:lnTo>
                  <a:pt x="3476" y="39"/>
                </a:lnTo>
                <a:lnTo>
                  <a:pt x="3477" y="39"/>
                </a:lnTo>
                <a:lnTo>
                  <a:pt x="3477" y="39"/>
                </a:lnTo>
                <a:lnTo>
                  <a:pt x="3477" y="39"/>
                </a:lnTo>
                <a:lnTo>
                  <a:pt x="3477" y="39"/>
                </a:lnTo>
                <a:lnTo>
                  <a:pt x="3477" y="39"/>
                </a:lnTo>
                <a:lnTo>
                  <a:pt x="3478" y="39"/>
                </a:lnTo>
                <a:lnTo>
                  <a:pt x="3478" y="39"/>
                </a:lnTo>
                <a:lnTo>
                  <a:pt x="3478" y="39"/>
                </a:lnTo>
                <a:lnTo>
                  <a:pt x="3478" y="39"/>
                </a:lnTo>
                <a:lnTo>
                  <a:pt x="3479" y="39"/>
                </a:lnTo>
                <a:lnTo>
                  <a:pt x="3479" y="39"/>
                </a:lnTo>
                <a:lnTo>
                  <a:pt x="3479" y="39"/>
                </a:lnTo>
                <a:lnTo>
                  <a:pt x="3479" y="39"/>
                </a:lnTo>
                <a:lnTo>
                  <a:pt x="3480" y="39"/>
                </a:lnTo>
                <a:lnTo>
                  <a:pt x="3480" y="39"/>
                </a:lnTo>
                <a:lnTo>
                  <a:pt x="3480" y="39"/>
                </a:lnTo>
                <a:lnTo>
                  <a:pt x="3480" y="39"/>
                </a:lnTo>
                <a:lnTo>
                  <a:pt x="3480" y="39"/>
                </a:lnTo>
                <a:lnTo>
                  <a:pt x="3481" y="39"/>
                </a:lnTo>
                <a:lnTo>
                  <a:pt x="3481" y="39"/>
                </a:lnTo>
                <a:lnTo>
                  <a:pt x="3481" y="39"/>
                </a:lnTo>
                <a:lnTo>
                  <a:pt x="3481" y="39"/>
                </a:lnTo>
                <a:lnTo>
                  <a:pt x="3482" y="39"/>
                </a:lnTo>
                <a:lnTo>
                  <a:pt x="3482" y="39"/>
                </a:lnTo>
                <a:lnTo>
                  <a:pt x="3482" y="39"/>
                </a:lnTo>
                <a:lnTo>
                  <a:pt x="3482" y="39"/>
                </a:lnTo>
                <a:lnTo>
                  <a:pt x="3483" y="39"/>
                </a:lnTo>
                <a:lnTo>
                  <a:pt x="3483" y="39"/>
                </a:lnTo>
                <a:lnTo>
                  <a:pt x="3483" y="39"/>
                </a:lnTo>
                <a:lnTo>
                  <a:pt x="3483" y="39"/>
                </a:lnTo>
                <a:lnTo>
                  <a:pt x="3484" y="39"/>
                </a:lnTo>
                <a:lnTo>
                  <a:pt x="3484" y="39"/>
                </a:lnTo>
                <a:lnTo>
                  <a:pt x="3484" y="39"/>
                </a:lnTo>
                <a:lnTo>
                  <a:pt x="3484" y="39"/>
                </a:lnTo>
                <a:lnTo>
                  <a:pt x="3485" y="39"/>
                </a:lnTo>
                <a:lnTo>
                  <a:pt x="3485" y="39"/>
                </a:lnTo>
                <a:lnTo>
                  <a:pt x="3485" y="39"/>
                </a:lnTo>
                <a:lnTo>
                  <a:pt x="3485" y="39"/>
                </a:lnTo>
                <a:lnTo>
                  <a:pt x="3486" y="39"/>
                </a:lnTo>
                <a:lnTo>
                  <a:pt x="3486" y="39"/>
                </a:lnTo>
                <a:lnTo>
                  <a:pt x="3486" y="39"/>
                </a:lnTo>
                <a:lnTo>
                  <a:pt x="3486" y="39"/>
                </a:lnTo>
                <a:lnTo>
                  <a:pt x="3486" y="39"/>
                </a:lnTo>
                <a:lnTo>
                  <a:pt x="3487" y="39"/>
                </a:lnTo>
                <a:lnTo>
                  <a:pt x="3487" y="39"/>
                </a:lnTo>
                <a:lnTo>
                  <a:pt x="3487" y="39"/>
                </a:lnTo>
                <a:lnTo>
                  <a:pt x="3487" y="39"/>
                </a:lnTo>
                <a:lnTo>
                  <a:pt x="3488" y="39"/>
                </a:lnTo>
                <a:lnTo>
                  <a:pt x="3488" y="39"/>
                </a:lnTo>
                <a:lnTo>
                  <a:pt x="3488" y="39"/>
                </a:lnTo>
                <a:lnTo>
                  <a:pt x="3488" y="39"/>
                </a:lnTo>
                <a:lnTo>
                  <a:pt x="3489" y="39"/>
                </a:lnTo>
                <a:lnTo>
                  <a:pt x="3489" y="39"/>
                </a:lnTo>
                <a:lnTo>
                  <a:pt x="3489" y="39"/>
                </a:lnTo>
                <a:lnTo>
                  <a:pt x="3489" y="39"/>
                </a:lnTo>
                <a:lnTo>
                  <a:pt x="3489" y="39"/>
                </a:lnTo>
                <a:lnTo>
                  <a:pt x="3490" y="39"/>
                </a:lnTo>
                <a:lnTo>
                  <a:pt x="3490" y="39"/>
                </a:lnTo>
                <a:lnTo>
                  <a:pt x="3490" y="39"/>
                </a:lnTo>
                <a:lnTo>
                  <a:pt x="3491" y="39"/>
                </a:lnTo>
                <a:lnTo>
                  <a:pt x="3491" y="39"/>
                </a:lnTo>
                <a:lnTo>
                  <a:pt x="3491" y="39"/>
                </a:lnTo>
                <a:lnTo>
                  <a:pt x="3491" y="39"/>
                </a:lnTo>
                <a:lnTo>
                  <a:pt x="3492" y="39"/>
                </a:lnTo>
                <a:lnTo>
                  <a:pt x="3492" y="39"/>
                </a:lnTo>
                <a:lnTo>
                  <a:pt x="3492" y="39"/>
                </a:lnTo>
                <a:lnTo>
                  <a:pt x="3492" y="39"/>
                </a:lnTo>
                <a:lnTo>
                  <a:pt x="3492" y="39"/>
                </a:lnTo>
                <a:lnTo>
                  <a:pt x="3493" y="39"/>
                </a:lnTo>
                <a:lnTo>
                  <a:pt x="3493" y="39"/>
                </a:lnTo>
                <a:lnTo>
                  <a:pt x="3493" y="39"/>
                </a:lnTo>
                <a:lnTo>
                  <a:pt x="3493" y="39"/>
                </a:lnTo>
                <a:lnTo>
                  <a:pt x="3494" y="39"/>
                </a:lnTo>
                <a:lnTo>
                  <a:pt x="3494" y="39"/>
                </a:lnTo>
                <a:lnTo>
                  <a:pt x="3494" y="39"/>
                </a:lnTo>
                <a:lnTo>
                  <a:pt x="3494" y="39"/>
                </a:lnTo>
                <a:lnTo>
                  <a:pt x="3495" y="39"/>
                </a:lnTo>
                <a:lnTo>
                  <a:pt x="3495" y="39"/>
                </a:lnTo>
                <a:lnTo>
                  <a:pt x="3495" y="39"/>
                </a:lnTo>
                <a:lnTo>
                  <a:pt x="3495" y="39"/>
                </a:lnTo>
                <a:lnTo>
                  <a:pt x="3495" y="39"/>
                </a:lnTo>
                <a:lnTo>
                  <a:pt x="3496" y="39"/>
                </a:lnTo>
                <a:lnTo>
                  <a:pt x="3496" y="39"/>
                </a:lnTo>
                <a:lnTo>
                  <a:pt x="3496" y="39"/>
                </a:lnTo>
                <a:lnTo>
                  <a:pt x="3496" y="39"/>
                </a:lnTo>
                <a:lnTo>
                  <a:pt x="3497" y="39"/>
                </a:lnTo>
                <a:lnTo>
                  <a:pt x="3497" y="39"/>
                </a:lnTo>
                <a:lnTo>
                  <a:pt x="3497" y="39"/>
                </a:lnTo>
                <a:lnTo>
                  <a:pt x="3497" y="39"/>
                </a:lnTo>
                <a:lnTo>
                  <a:pt x="3498" y="39"/>
                </a:lnTo>
                <a:lnTo>
                  <a:pt x="3498" y="39"/>
                </a:lnTo>
                <a:lnTo>
                  <a:pt x="3498" y="39"/>
                </a:lnTo>
                <a:lnTo>
                  <a:pt x="3498" y="39"/>
                </a:lnTo>
                <a:lnTo>
                  <a:pt x="3499" y="39"/>
                </a:lnTo>
                <a:lnTo>
                  <a:pt x="3499" y="39"/>
                </a:lnTo>
                <a:lnTo>
                  <a:pt x="3499" y="39"/>
                </a:lnTo>
                <a:lnTo>
                  <a:pt x="3499" y="39"/>
                </a:lnTo>
                <a:lnTo>
                  <a:pt x="3500" y="39"/>
                </a:lnTo>
                <a:lnTo>
                  <a:pt x="3500" y="39"/>
                </a:lnTo>
                <a:lnTo>
                  <a:pt x="3500" y="39"/>
                </a:lnTo>
                <a:lnTo>
                  <a:pt x="3500" y="39"/>
                </a:lnTo>
                <a:lnTo>
                  <a:pt x="3501" y="39"/>
                </a:lnTo>
                <a:lnTo>
                  <a:pt x="3501" y="39"/>
                </a:lnTo>
                <a:lnTo>
                  <a:pt x="3501" y="39"/>
                </a:lnTo>
                <a:lnTo>
                  <a:pt x="3501" y="39"/>
                </a:lnTo>
                <a:lnTo>
                  <a:pt x="3501" y="39"/>
                </a:lnTo>
                <a:lnTo>
                  <a:pt x="3502" y="39"/>
                </a:lnTo>
                <a:lnTo>
                  <a:pt x="3502" y="39"/>
                </a:lnTo>
                <a:lnTo>
                  <a:pt x="3502" y="39"/>
                </a:lnTo>
                <a:lnTo>
                  <a:pt x="3502" y="39"/>
                </a:lnTo>
                <a:lnTo>
                  <a:pt x="3503" y="39"/>
                </a:lnTo>
                <a:lnTo>
                  <a:pt x="3503" y="39"/>
                </a:lnTo>
                <a:lnTo>
                  <a:pt x="3503" y="39"/>
                </a:lnTo>
                <a:lnTo>
                  <a:pt x="3503" y="39"/>
                </a:lnTo>
                <a:lnTo>
                  <a:pt x="3504" y="39"/>
                </a:lnTo>
                <a:lnTo>
                  <a:pt x="3504" y="39"/>
                </a:lnTo>
                <a:lnTo>
                  <a:pt x="3504" y="39"/>
                </a:lnTo>
                <a:lnTo>
                  <a:pt x="3504" y="39"/>
                </a:lnTo>
                <a:lnTo>
                  <a:pt x="3504" y="39"/>
                </a:lnTo>
                <a:lnTo>
                  <a:pt x="3505" y="39"/>
                </a:lnTo>
                <a:lnTo>
                  <a:pt x="3505" y="39"/>
                </a:lnTo>
                <a:lnTo>
                  <a:pt x="3505" y="39"/>
                </a:lnTo>
                <a:lnTo>
                  <a:pt x="3505" y="39"/>
                </a:lnTo>
                <a:lnTo>
                  <a:pt x="3506" y="39"/>
                </a:lnTo>
                <a:lnTo>
                  <a:pt x="3506" y="39"/>
                </a:lnTo>
                <a:lnTo>
                  <a:pt x="3506" y="39"/>
                </a:lnTo>
                <a:lnTo>
                  <a:pt x="3507" y="39"/>
                </a:lnTo>
                <a:lnTo>
                  <a:pt x="3507" y="39"/>
                </a:lnTo>
                <a:lnTo>
                  <a:pt x="3507" y="39"/>
                </a:lnTo>
                <a:lnTo>
                  <a:pt x="3507" y="39"/>
                </a:lnTo>
                <a:lnTo>
                  <a:pt x="3507" y="39"/>
                </a:lnTo>
                <a:lnTo>
                  <a:pt x="3508" y="39"/>
                </a:lnTo>
                <a:lnTo>
                  <a:pt x="3508" y="39"/>
                </a:lnTo>
                <a:lnTo>
                  <a:pt x="3508" y="39"/>
                </a:lnTo>
                <a:lnTo>
                  <a:pt x="3508" y="39"/>
                </a:lnTo>
                <a:lnTo>
                  <a:pt x="3509" y="39"/>
                </a:lnTo>
                <a:lnTo>
                  <a:pt x="3509" y="39"/>
                </a:lnTo>
                <a:lnTo>
                  <a:pt x="3509" y="39"/>
                </a:lnTo>
                <a:lnTo>
                  <a:pt x="3509" y="39"/>
                </a:lnTo>
                <a:lnTo>
                  <a:pt x="3510" y="39"/>
                </a:lnTo>
                <a:lnTo>
                  <a:pt x="3510" y="39"/>
                </a:lnTo>
                <a:lnTo>
                  <a:pt x="3510" y="39"/>
                </a:lnTo>
                <a:lnTo>
                  <a:pt x="3510" y="39"/>
                </a:lnTo>
                <a:lnTo>
                  <a:pt x="3510" y="39"/>
                </a:lnTo>
                <a:lnTo>
                  <a:pt x="3511" y="39"/>
                </a:lnTo>
                <a:lnTo>
                  <a:pt x="3511" y="39"/>
                </a:lnTo>
                <a:lnTo>
                  <a:pt x="3511" y="39"/>
                </a:lnTo>
                <a:lnTo>
                  <a:pt x="3511" y="39"/>
                </a:lnTo>
                <a:lnTo>
                  <a:pt x="3512" y="39"/>
                </a:lnTo>
                <a:lnTo>
                  <a:pt x="3512" y="39"/>
                </a:lnTo>
                <a:lnTo>
                  <a:pt x="3512" y="39"/>
                </a:lnTo>
                <a:lnTo>
                  <a:pt x="3512" y="39"/>
                </a:lnTo>
                <a:lnTo>
                  <a:pt x="3513" y="39"/>
                </a:lnTo>
                <a:lnTo>
                  <a:pt x="3513" y="39"/>
                </a:lnTo>
                <a:lnTo>
                  <a:pt x="3513" y="39"/>
                </a:lnTo>
                <a:lnTo>
                  <a:pt x="3513" y="39"/>
                </a:lnTo>
                <a:lnTo>
                  <a:pt x="3513" y="39"/>
                </a:lnTo>
                <a:lnTo>
                  <a:pt x="3514" y="39"/>
                </a:lnTo>
                <a:lnTo>
                  <a:pt x="3514" y="39"/>
                </a:lnTo>
                <a:lnTo>
                  <a:pt x="3514" y="39"/>
                </a:lnTo>
                <a:lnTo>
                  <a:pt x="3515" y="39"/>
                </a:lnTo>
                <a:lnTo>
                  <a:pt x="3515" y="39"/>
                </a:lnTo>
                <a:lnTo>
                  <a:pt x="3515" y="39"/>
                </a:lnTo>
                <a:lnTo>
                  <a:pt x="3515" y="39"/>
                </a:lnTo>
                <a:lnTo>
                  <a:pt x="3516" y="39"/>
                </a:lnTo>
                <a:lnTo>
                  <a:pt x="3516" y="39"/>
                </a:lnTo>
                <a:lnTo>
                  <a:pt x="3516" y="39"/>
                </a:lnTo>
                <a:lnTo>
                  <a:pt x="3516" y="39"/>
                </a:lnTo>
                <a:lnTo>
                  <a:pt x="3516" y="39"/>
                </a:lnTo>
                <a:lnTo>
                  <a:pt x="3517" y="39"/>
                </a:lnTo>
                <a:lnTo>
                  <a:pt x="3517" y="39"/>
                </a:lnTo>
                <a:lnTo>
                  <a:pt x="3517" y="39"/>
                </a:lnTo>
                <a:lnTo>
                  <a:pt x="3517" y="39"/>
                </a:lnTo>
                <a:lnTo>
                  <a:pt x="3518" y="39"/>
                </a:lnTo>
                <a:lnTo>
                  <a:pt x="3518" y="39"/>
                </a:lnTo>
                <a:lnTo>
                  <a:pt x="3518" y="39"/>
                </a:lnTo>
                <a:lnTo>
                  <a:pt x="3518" y="39"/>
                </a:lnTo>
                <a:lnTo>
                  <a:pt x="3519" y="39"/>
                </a:lnTo>
                <a:lnTo>
                  <a:pt x="3519" y="39"/>
                </a:lnTo>
                <a:lnTo>
                  <a:pt x="3519" y="39"/>
                </a:lnTo>
                <a:lnTo>
                  <a:pt x="3519" y="39"/>
                </a:lnTo>
                <a:lnTo>
                  <a:pt x="3519" y="39"/>
                </a:lnTo>
                <a:lnTo>
                  <a:pt x="3520" y="39"/>
                </a:lnTo>
                <a:lnTo>
                  <a:pt x="3520" y="39"/>
                </a:lnTo>
                <a:lnTo>
                  <a:pt x="3520" y="39"/>
                </a:lnTo>
                <a:lnTo>
                  <a:pt x="3520" y="39"/>
                </a:lnTo>
                <a:lnTo>
                  <a:pt x="3521" y="39"/>
                </a:lnTo>
                <a:lnTo>
                  <a:pt x="3521" y="39"/>
                </a:lnTo>
                <a:lnTo>
                  <a:pt x="3521" y="39"/>
                </a:lnTo>
                <a:lnTo>
                  <a:pt x="3521" y="39"/>
                </a:lnTo>
                <a:lnTo>
                  <a:pt x="3522" y="39"/>
                </a:lnTo>
                <a:lnTo>
                  <a:pt x="3522" y="39"/>
                </a:lnTo>
                <a:lnTo>
                  <a:pt x="3522" y="39"/>
                </a:lnTo>
                <a:lnTo>
                  <a:pt x="3523" y="39"/>
                </a:lnTo>
                <a:lnTo>
                  <a:pt x="3523" y="39"/>
                </a:lnTo>
                <a:lnTo>
                  <a:pt x="3523" y="39"/>
                </a:lnTo>
                <a:lnTo>
                  <a:pt x="3523" y="39"/>
                </a:lnTo>
                <a:lnTo>
                  <a:pt x="3523" y="39"/>
                </a:lnTo>
                <a:lnTo>
                  <a:pt x="3524" y="39"/>
                </a:lnTo>
                <a:lnTo>
                  <a:pt x="3524" y="39"/>
                </a:lnTo>
                <a:lnTo>
                  <a:pt x="3524" y="39"/>
                </a:lnTo>
                <a:lnTo>
                  <a:pt x="3524" y="39"/>
                </a:lnTo>
                <a:lnTo>
                  <a:pt x="3525" y="39"/>
                </a:lnTo>
                <a:lnTo>
                  <a:pt x="3525" y="39"/>
                </a:lnTo>
                <a:lnTo>
                  <a:pt x="3525" y="39"/>
                </a:lnTo>
                <a:lnTo>
                  <a:pt x="3525" y="39"/>
                </a:lnTo>
                <a:lnTo>
                  <a:pt x="3526" y="39"/>
                </a:lnTo>
                <a:lnTo>
                  <a:pt x="3526" y="39"/>
                </a:lnTo>
                <a:lnTo>
                  <a:pt x="3526" y="39"/>
                </a:lnTo>
                <a:lnTo>
                  <a:pt x="3526" y="39"/>
                </a:lnTo>
                <a:lnTo>
                  <a:pt x="3526" y="39"/>
                </a:lnTo>
                <a:lnTo>
                  <a:pt x="3527" y="39"/>
                </a:lnTo>
                <a:lnTo>
                  <a:pt x="3527" y="39"/>
                </a:lnTo>
                <a:lnTo>
                  <a:pt x="3527" y="39"/>
                </a:lnTo>
                <a:lnTo>
                  <a:pt x="3527" y="39"/>
                </a:lnTo>
                <a:lnTo>
                  <a:pt x="3528" y="39"/>
                </a:lnTo>
                <a:lnTo>
                  <a:pt x="3528" y="39"/>
                </a:lnTo>
                <a:lnTo>
                  <a:pt x="3528" y="39"/>
                </a:lnTo>
                <a:lnTo>
                  <a:pt x="3528" y="39"/>
                </a:lnTo>
                <a:lnTo>
                  <a:pt x="3529" y="39"/>
                </a:lnTo>
                <a:lnTo>
                  <a:pt x="3529" y="39"/>
                </a:lnTo>
                <a:lnTo>
                  <a:pt x="3529" y="39"/>
                </a:lnTo>
                <a:lnTo>
                  <a:pt x="3529" y="39"/>
                </a:lnTo>
                <a:lnTo>
                  <a:pt x="3530" y="39"/>
                </a:lnTo>
                <a:lnTo>
                  <a:pt x="3530" y="39"/>
                </a:lnTo>
                <a:lnTo>
                  <a:pt x="3530" y="39"/>
                </a:lnTo>
                <a:lnTo>
                  <a:pt x="3530" y="39"/>
                </a:lnTo>
                <a:lnTo>
                  <a:pt x="3531" y="39"/>
                </a:lnTo>
                <a:lnTo>
                  <a:pt x="3531" y="39"/>
                </a:lnTo>
                <a:lnTo>
                  <a:pt x="3531" y="39"/>
                </a:lnTo>
                <a:lnTo>
                  <a:pt x="3531" y="39"/>
                </a:lnTo>
                <a:lnTo>
                  <a:pt x="3532" y="39"/>
                </a:lnTo>
                <a:lnTo>
                  <a:pt x="3532" y="39"/>
                </a:lnTo>
                <a:lnTo>
                  <a:pt x="3532" y="39"/>
                </a:lnTo>
                <a:lnTo>
                  <a:pt x="3532" y="39"/>
                </a:lnTo>
                <a:lnTo>
                  <a:pt x="3532" y="39"/>
                </a:lnTo>
                <a:lnTo>
                  <a:pt x="3533" y="39"/>
                </a:lnTo>
                <a:lnTo>
                  <a:pt x="3533" y="39"/>
                </a:lnTo>
                <a:lnTo>
                  <a:pt x="3533" y="39"/>
                </a:lnTo>
                <a:lnTo>
                  <a:pt x="3533" y="39"/>
                </a:lnTo>
                <a:lnTo>
                  <a:pt x="3534" y="39"/>
                </a:lnTo>
                <a:lnTo>
                  <a:pt x="3534" y="39"/>
                </a:lnTo>
                <a:lnTo>
                  <a:pt x="3534" y="39"/>
                </a:lnTo>
                <a:lnTo>
                  <a:pt x="3534" y="39"/>
                </a:lnTo>
                <a:lnTo>
                  <a:pt x="3535" y="39"/>
                </a:lnTo>
                <a:lnTo>
                  <a:pt x="3535" y="39"/>
                </a:lnTo>
                <a:lnTo>
                  <a:pt x="3535" y="39"/>
                </a:lnTo>
                <a:lnTo>
                  <a:pt x="3535" y="39"/>
                </a:lnTo>
                <a:lnTo>
                  <a:pt x="3535" y="39"/>
                </a:lnTo>
                <a:lnTo>
                  <a:pt x="3536" y="39"/>
                </a:lnTo>
                <a:lnTo>
                  <a:pt x="3536" y="39"/>
                </a:lnTo>
                <a:lnTo>
                  <a:pt x="3536" y="39"/>
                </a:lnTo>
                <a:lnTo>
                  <a:pt x="3536" y="39"/>
                </a:lnTo>
                <a:lnTo>
                  <a:pt x="3537" y="39"/>
                </a:lnTo>
                <a:lnTo>
                  <a:pt x="3537" y="39"/>
                </a:lnTo>
                <a:lnTo>
                  <a:pt x="3537" y="39"/>
                </a:lnTo>
                <a:lnTo>
                  <a:pt x="3538" y="39"/>
                </a:lnTo>
                <a:lnTo>
                  <a:pt x="3538" y="39"/>
                </a:lnTo>
                <a:lnTo>
                  <a:pt x="3538" y="39"/>
                </a:lnTo>
                <a:lnTo>
                  <a:pt x="3538" y="39"/>
                </a:lnTo>
                <a:lnTo>
                  <a:pt x="3538" y="39"/>
                </a:lnTo>
                <a:lnTo>
                  <a:pt x="3539" y="39"/>
                </a:lnTo>
                <a:lnTo>
                  <a:pt x="3539" y="39"/>
                </a:lnTo>
                <a:lnTo>
                  <a:pt x="3539" y="39"/>
                </a:lnTo>
                <a:lnTo>
                  <a:pt x="3539" y="39"/>
                </a:lnTo>
                <a:lnTo>
                  <a:pt x="3540" y="39"/>
                </a:lnTo>
                <a:lnTo>
                  <a:pt x="3540" y="39"/>
                </a:lnTo>
                <a:lnTo>
                  <a:pt x="3540" y="39"/>
                </a:lnTo>
                <a:lnTo>
                  <a:pt x="3540" y="39"/>
                </a:lnTo>
                <a:lnTo>
                  <a:pt x="3541" y="39"/>
                </a:lnTo>
                <a:lnTo>
                  <a:pt x="3541" y="39"/>
                </a:lnTo>
                <a:lnTo>
                  <a:pt x="3541" y="39"/>
                </a:lnTo>
                <a:lnTo>
                  <a:pt x="3541" y="39"/>
                </a:lnTo>
                <a:lnTo>
                  <a:pt x="3541" y="39"/>
                </a:lnTo>
                <a:lnTo>
                  <a:pt x="3542" y="39"/>
                </a:lnTo>
                <a:lnTo>
                  <a:pt x="3542" y="39"/>
                </a:lnTo>
                <a:lnTo>
                  <a:pt x="3542" y="39"/>
                </a:lnTo>
                <a:lnTo>
                  <a:pt x="3542" y="39"/>
                </a:lnTo>
                <a:lnTo>
                  <a:pt x="3543" y="39"/>
                </a:lnTo>
                <a:lnTo>
                  <a:pt x="3543" y="39"/>
                </a:lnTo>
                <a:lnTo>
                  <a:pt x="3543" y="39"/>
                </a:lnTo>
                <a:lnTo>
                  <a:pt x="3543" y="39"/>
                </a:lnTo>
                <a:lnTo>
                  <a:pt x="3544" y="39"/>
                </a:lnTo>
                <a:lnTo>
                  <a:pt x="3544" y="39"/>
                </a:lnTo>
                <a:lnTo>
                  <a:pt x="3544" y="39"/>
                </a:lnTo>
                <a:lnTo>
                  <a:pt x="3544" y="39"/>
                </a:lnTo>
                <a:lnTo>
                  <a:pt x="3544" y="39"/>
                </a:lnTo>
                <a:lnTo>
                  <a:pt x="3545" y="39"/>
                </a:lnTo>
                <a:lnTo>
                  <a:pt x="3545" y="39"/>
                </a:lnTo>
                <a:lnTo>
                  <a:pt x="3545" y="39"/>
                </a:lnTo>
                <a:lnTo>
                  <a:pt x="3546" y="39"/>
                </a:lnTo>
                <a:lnTo>
                  <a:pt x="3546" y="39"/>
                </a:lnTo>
                <a:lnTo>
                  <a:pt x="3546" y="39"/>
                </a:lnTo>
                <a:lnTo>
                  <a:pt x="3546" y="39"/>
                </a:lnTo>
                <a:lnTo>
                  <a:pt x="3547" y="39"/>
                </a:lnTo>
                <a:lnTo>
                  <a:pt x="3547" y="39"/>
                </a:lnTo>
                <a:lnTo>
                  <a:pt x="3547" y="39"/>
                </a:lnTo>
                <a:lnTo>
                  <a:pt x="3547" y="39"/>
                </a:lnTo>
                <a:lnTo>
                  <a:pt x="3547" y="39"/>
                </a:lnTo>
                <a:lnTo>
                  <a:pt x="3548" y="39"/>
                </a:lnTo>
                <a:lnTo>
                  <a:pt x="3548" y="39"/>
                </a:lnTo>
                <a:lnTo>
                  <a:pt x="3548" y="39"/>
                </a:lnTo>
                <a:lnTo>
                  <a:pt x="3548" y="39"/>
                </a:lnTo>
                <a:lnTo>
                  <a:pt x="3549" y="39"/>
                </a:lnTo>
                <a:lnTo>
                  <a:pt x="3549" y="39"/>
                </a:lnTo>
                <a:lnTo>
                  <a:pt x="3549" y="39"/>
                </a:lnTo>
                <a:lnTo>
                  <a:pt x="3549" y="39"/>
                </a:lnTo>
                <a:lnTo>
                  <a:pt x="3550" y="39"/>
                </a:lnTo>
                <a:lnTo>
                  <a:pt x="3550" y="39"/>
                </a:lnTo>
                <a:lnTo>
                  <a:pt x="3550" y="39"/>
                </a:lnTo>
                <a:lnTo>
                  <a:pt x="3550" y="39"/>
                </a:lnTo>
                <a:lnTo>
                  <a:pt x="3550" y="39"/>
                </a:lnTo>
                <a:lnTo>
                  <a:pt x="3551" y="39"/>
                </a:lnTo>
                <a:lnTo>
                  <a:pt x="3551" y="39"/>
                </a:lnTo>
                <a:lnTo>
                  <a:pt x="3551" y="39"/>
                </a:lnTo>
                <a:lnTo>
                  <a:pt x="3551" y="39"/>
                </a:lnTo>
                <a:lnTo>
                  <a:pt x="3552" y="39"/>
                </a:lnTo>
                <a:lnTo>
                  <a:pt x="3552" y="39"/>
                </a:lnTo>
                <a:lnTo>
                  <a:pt x="3552" y="39"/>
                </a:lnTo>
                <a:lnTo>
                  <a:pt x="3552" y="39"/>
                </a:lnTo>
                <a:lnTo>
                  <a:pt x="3553" y="39"/>
                </a:lnTo>
                <a:lnTo>
                  <a:pt x="3553" y="39"/>
                </a:lnTo>
                <a:lnTo>
                  <a:pt x="3553" y="39"/>
                </a:lnTo>
                <a:lnTo>
                  <a:pt x="3553" y="39"/>
                </a:lnTo>
                <a:lnTo>
                  <a:pt x="3554" y="39"/>
                </a:lnTo>
                <a:lnTo>
                  <a:pt x="3554" y="39"/>
                </a:lnTo>
                <a:lnTo>
                  <a:pt x="3554" y="39"/>
                </a:lnTo>
                <a:lnTo>
                  <a:pt x="3554" y="39"/>
                </a:lnTo>
                <a:lnTo>
                  <a:pt x="3555" y="39"/>
                </a:lnTo>
                <a:lnTo>
                  <a:pt x="3555" y="39"/>
                </a:lnTo>
                <a:lnTo>
                  <a:pt x="3555" y="39"/>
                </a:lnTo>
                <a:lnTo>
                  <a:pt x="3555" y="39"/>
                </a:lnTo>
                <a:lnTo>
                  <a:pt x="3556" y="39"/>
                </a:lnTo>
                <a:lnTo>
                  <a:pt x="3556" y="39"/>
                </a:lnTo>
                <a:lnTo>
                  <a:pt x="3556" y="39"/>
                </a:lnTo>
                <a:lnTo>
                  <a:pt x="3556" y="39"/>
                </a:lnTo>
                <a:lnTo>
                  <a:pt x="3556" y="39"/>
                </a:lnTo>
                <a:lnTo>
                  <a:pt x="3557" y="39"/>
                </a:lnTo>
                <a:lnTo>
                  <a:pt x="3557" y="39"/>
                </a:lnTo>
                <a:lnTo>
                  <a:pt x="3557" y="39"/>
                </a:lnTo>
                <a:lnTo>
                  <a:pt x="3557" y="39"/>
                </a:lnTo>
                <a:lnTo>
                  <a:pt x="3558" y="39"/>
                </a:lnTo>
                <a:lnTo>
                  <a:pt x="3558" y="39"/>
                </a:lnTo>
                <a:lnTo>
                  <a:pt x="3558" y="39"/>
                </a:lnTo>
                <a:lnTo>
                  <a:pt x="3558" y="39"/>
                </a:lnTo>
                <a:lnTo>
                  <a:pt x="3559" y="39"/>
                </a:lnTo>
                <a:lnTo>
                  <a:pt x="3559" y="39"/>
                </a:lnTo>
                <a:lnTo>
                  <a:pt x="3559" y="39"/>
                </a:lnTo>
                <a:lnTo>
                  <a:pt x="3559" y="39"/>
                </a:lnTo>
                <a:lnTo>
                  <a:pt x="3559" y="39"/>
                </a:lnTo>
                <a:lnTo>
                  <a:pt x="3560" y="39"/>
                </a:lnTo>
                <a:lnTo>
                  <a:pt x="3560" y="39"/>
                </a:lnTo>
                <a:lnTo>
                  <a:pt x="3560" y="39"/>
                </a:lnTo>
                <a:lnTo>
                  <a:pt x="3560" y="39"/>
                </a:lnTo>
                <a:lnTo>
                  <a:pt x="3561" y="39"/>
                </a:lnTo>
                <a:lnTo>
                  <a:pt x="3561" y="39"/>
                </a:lnTo>
                <a:lnTo>
                  <a:pt x="3561" y="39"/>
                </a:lnTo>
                <a:lnTo>
                  <a:pt x="3562" y="39"/>
                </a:lnTo>
                <a:lnTo>
                  <a:pt x="3562" y="39"/>
                </a:lnTo>
                <a:lnTo>
                  <a:pt x="3562" y="39"/>
                </a:lnTo>
                <a:lnTo>
                  <a:pt x="3562" y="39"/>
                </a:lnTo>
                <a:lnTo>
                  <a:pt x="3562" y="39"/>
                </a:lnTo>
                <a:lnTo>
                  <a:pt x="3563" y="39"/>
                </a:lnTo>
                <a:lnTo>
                  <a:pt x="3563" y="39"/>
                </a:lnTo>
                <a:lnTo>
                  <a:pt x="3563" y="39"/>
                </a:lnTo>
                <a:lnTo>
                  <a:pt x="3563" y="39"/>
                </a:lnTo>
                <a:lnTo>
                  <a:pt x="3564" y="39"/>
                </a:lnTo>
                <a:lnTo>
                  <a:pt x="3564" y="39"/>
                </a:lnTo>
                <a:lnTo>
                  <a:pt x="3564" y="39"/>
                </a:lnTo>
                <a:lnTo>
                  <a:pt x="3564" y="39"/>
                </a:lnTo>
                <a:lnTo>
                  <a:pt x="3565" y="39"/>
                </a:lnTo>
                <a:lnTo>
                  <a:pt x="3565" y="39"/>
                </a:lnTo>
                <a:lnTo>
                  <a:pt x="3565" y="39"/>
                </a:lnTo>
                <a:lnTo>
                  <a:pt x="3565" y="39"/>
                </a:lnTo>
                <a:lnTo>
                  <a:pt x="3565" y="39"/>
                </a:lnTo>
                <a:lnTo>
                  <a:pt x="3566" y="39"/>
                </a:lnTo>
                <a:lnTo>
                  <a:pt x="3566" y="39"/>
                </a:lnTo>
                <a:lnTo>
                  <a:pt x="3566" y="39"/>
                </a:lnTo>
                <a:lnTo>
                  <a:pt x="3566" y="39"/>
                </a:lnTo>
                <a:lnTo>
                  <a:pt x="3567" y="39"/>
                </a:lnTo>
                <a:lnTo>
                  <a:pt x="3567" y="39"/>
                </a:lnTo>
                <a:lnTo>
                  <a:pt x="3567" y="39"/>
                </a:lnTo>
                <a:lnTo>
                  <a:pt x="3567" y="39"/>
                </a:lnTo>
                <a:lnTo>
                  <a:pt x="3568" y="39"/>
                </a:lnTo>
                <a:lnTo>
                  <a:pt x="3568" y="39"/>
                </a:lnTo>
                <a:lnTo>
                  <a:pt x="3568" y="39"/>
                </a:lnTo>
                <a:lnTo>
                  <a:pt x="3569" y="39"/>
                </a:lnTo>
                <a:lnTo>
                  <a:pt x="3569" y="39"/>
                </a:lnTo>
                <a:lnTo>
                  <a:pt x="3569" y="39"/>
                </a:lnTo>
                <a:lnTo>
                  <a:pt x="3569" y="39"/>
                </a:lnTo>
                <a:lnTo>
                  <a:pt x="3569" y="39"/>
                </a:lnTo>
                <a:lnTo>
                  <a:pt x="3570" y="39"/>
                </a:lnTo>
                <a:lnTo>
                  <a:pt x="3570" y="39"/>
                </a:lnTo>
                <a:lnTo>
                  <a:pt x="3570" y="39"/>
                </a:lnTo>
                <a:lnTo>
                  <a:pt x="3570" y="39"/>
                </a:lnTo>
                <a:lnTo>
                  <a:pt x="3571" y="39"/>
                </a:lnTo>
                <a:lnTo>
                  <a:pt x="3571" y="39"/>
                </a:lnTo>
                <a:lnTo>
                  <a:pt x="3571" y="39"/>
                </a:lnTo>
                <a:lnTo>
                  <a:pt x="3571" y="39"/>
                </a:lnTo>
                <a:lnTo>
                  <a:pt x="3572" y="39"/>
                </a:lnTo>
                <a:lnTo>
                  <a:pt x="3572" y="39"/>
                </a:lnTo>
                <a:lnTo>
                  <a:pt x="3572" y="39"/>
                </a:lnTo>
                <a:lnTo>
                  <a:pt x="3572" y="39"/>
                </a:lnTo>
                <a:lnTo>
                  <a:pt x="3572" y="39"/>
                </a:lnTo>
                <a:lnTo>
                  <a:pt x="3573" y="39"/>
                </a:lnTo>
                <a:lnTo>
                  <a:pt x="3573" y="39"/>
                </a:lnTo>
                <a:lnTo>
                  <a:pt x="3573" y="39"/>
                </a:lnTo>
                <a:lnTo>
                  <a:pt x="3573" y="39"/>
                </a:lnTo>
                <a:lnTo>
                  <a:pt x="3574" y="39"/>
                </a:lnTo>
                <a:lnTo>
                  <a:pt x="3574" y="39"/>
                </a:lnTo>
                <a:lnTo>
                  <a:pt x="3574" y="39"/>
                </a:lnTo>
                <a:lnTo>
                  <a:pt x="3574" y="39"/>
                </a:lnTo>
                <a:lnTo>
                  <a:pt x="3575" y="39"/>
                </a:lnTo>
                <a:lnTo>
                  <a:pt x="3575" y="39"/>
                </a:lnTo>
                <a:lnTo>
                  <a:pt x="3575" y="39"/>
                </a:lnTo>
                <a:lnTo>
                  <a:pt x="3575" y="39"/>
                </a:lnTo>
                <a:lnTo>
                  <a:pt x="3575" y="39"/>
                </a:lnTo>
                <a:lnTo>
                  <a:pt x="3576" y="39"/>
                </a:lnTo>
                <a:lnTo>
                  <a:pt x="3576" y="39"/>
                </a:lnTo>
                <a:lnTo>
                  <a:pt x="3576" y="39"/>
                </a:lnTo>
                <a:lnTo>
                  <a:pt x="3577" y="39"/>
                </a:lnTo>
                <a:lnTo>
                  <a:pt x="3577" y="39"/>
                </a:lnTo>
                <a:lnTo>
                  <a:pt x="3577" y="39"/>
                </a:lnTo>
                <a:lnTo>
                  <a:pt x="3577" y="39"/>
                </a:lnTo>
                <a:lnTo>
                  <a:pt x="3578" y="39"/>
                </a:lnTo>
                <a:lnTo>
                  <a:pt x="3578" y="39"/>
                </a:lnTo>
                <a:lnTo>
                  <a:pt x="3578" y="39"/>
                </a:lnTo>
                <a:lnTo>
                  <a:pt x="3578" y="39"/>
                </a:lnTo>
                <a:lnTo>
                  <a:pt x="3578" y="39"/>
                </a:lnTo>
                <a:lnTo>
                  <a:pt x="3579" y="39"/>
                </a:lnTo>
                <a:lnTo>
                  <a:pt x="3579" y="39"/>
                </a:lnTo>
                <a:lnTo>
                  <a:pt x="3579" y="39"/>
                </a:lnTo>
                <a:lnTo>
                  <a:pt x="3579" y="39"/>
                </a:lnTo>
                <a:lnTo>
                  <a:pt x="3580" y="39"/>
                </a:lnTo>
                <a:lnTo>
                  <a:pt x="3580" y="39"/>
                </a:lnTo>
                <a:lnTo>
                  <a:pt x="3580" y="39"/>
                </a:lnTo>
                <a:lnTo>
                  <a:pt x="3580" y="39"/>
                </a:lnTo>
                <a:lnTo>
                  <a:pt x="3581" y="39"/>
                </a:lnTo>
                <a:lnTo>
                  <a:pt x="3581" y="39"/>
                </a:lnTo>
                <a:lnTo>
                  <a:pt x="3581" y="39"/>
                </a:lnTo>
                <a:lnTo>
                  <a:pt x="3581" y="39"/>
                </a:lnTo>
                <a:lnTo>
                  <a:pt x="3581" y="39"/>
                </a:lnTo>
                <a:lnTo>
                  <a:pt x="3582" y="39"/>
                </a:lnTo>
                <a:lnTo>
                  <a:pt x="3582" y="39"/>
                </a:lnTo>
                <a:lnTo>
                  <a:pt x="3582" y="39"/>
                </a:lnTo>
                <a:lnTo>
                  <a:pt x="3582" y="39"/>
                </a:lnTo>
                <a:lnTo>
                  <a:pt x="3583" y="39"/>
                </a:lnTo>
                <a:lnTo>
                  <a:pt x="3583" y="39"/>
                </a:lnTo>
                <a:lnTo>
                  <a:pt x="3583" y="39"/>
                </a:lnTo>
                <a:lnTo>
                  <a:pt x="3583" y="39"/>
                </a:lnTo>
                <a:lnTo>
                  <a:pt x="3584" y="39"/>
                </a:lnTo>
                <a:lnTo>
                  <a:pt x="3584" y="39"/>
                </a:lnTo>
                <a:lnTo>
                  <a:pt x="3584" y="39"/>
                </a:lnTo>
                <a:lnTo>
                  <a:pt x="3584" y="39"/>
                </a:lnTo>
                <a:lnTo>
                  <a:pt x="3585" y="39"/>
                </a:lnTo>
                <a:lnTo>
                  <a:pt x="3585" y="39"/>
                </a:lnTo>
                <a:lnTo>
                  <a:pt x="3585" y="39"/>
                </a:lnTo>
                <a:lnTo>
                  <a:pt x="3585" y="39"/>
                </a:lnTo>
                <a:lnTo>
                  <a:pt x="3586" y="39"/>
                </a:lnTo>
                <a:lnTo>
                  <a:pt x="3586" y="39"/>
                </a:lnTo>
                <a:lnTo>
                  <a:pt x="3586" y="39"/>
                </a:lnTo>
                <a:lnTo>
                  <a:pt x="3586" y="39"/>
                </a:lnTo>
                <a:lnTo>
                  <a:pt x="3587" y="0"/>
                </a:lnTo>
                <a:lnTo>
                  <a:pt x="3587" y="0"/>
                </a:lnTo>
                <a:lnTo>
                  <a:pt x="3587" y="0"/>
                </a:lnTo>
                <a:lnTo>
                  <a:pt x="3587" y="39"/>
                </a:lnTo>
                <a:lnTo>
                  <a:pt x="3587" y="39"/>
                </a:lnTo>
                <a:lnTo>
                  <a:pt x="3588" y="39"/>
                </a:lnTo>
                <a:lnTo>
                  <a:pt x="3588" y="39"/>
                </a:lnTo>
                <a:lnTo>
                  <a:pt x="3588" y="39"/>
                </a:lnTo>
                <a:lnTo>
                  <a:pt x="3588" y="39"/>
                </a:lnTo>
                <a:lnTo>
                  <a:pt x="3589" y="39"/>
                </a:lnTo>
                <a:lnTo>
                  <a:pt x="3589" y="39"/>
                </a:lnTo>
                <a:lnTo>
                  <a:pt x="3589" y="39"/>
                </a:lnTo>
                <a:lnTo>
                  <a:pt x="3589" y="39"/>
                </a:lnTo>
                <a:lnTo>
                  <a:pt x="3590" y="39"/>
                </a:lnTo>
                <a:lnTo>
                  <a:pt x="3590" y="39"/>
                </a:lnTo>
                <a:lnTo>
                  <a:pt x="3590" y="39"/>
                </a:lnTo>
                <a:lnTo>
                  <a:pt x="3590" y="39"/>
                </a:lnTo>
                <a:lnTo>
                  <a:pt x="3590" y="39"/>
                </a:lnTo>
                <a:lnTo>
                  <a:pt x="3591" y="39"/>
                </a:lnTo>
                <a:lnTo>
                  <a:pt x="3591" y="39"/>
                </a:lnTo>
                <a:lnTo>
                  <a:pt x="3591" y="39"/>
                </a:lnTo>
                <a:lnTo>
                  <a:pt x="3591" y="39"/>
                </a:lnTo>
                <a:lnTo>
                  <a:pt x="3592" y="39"/>
                </a:lnTo>
                <a:lnTo>
                  <a:pt x="3592" y="39"/>
                </a:lnTo>
                <a:lnTo>
                  <a:pt x="3592" y="39"/>
                </a:lnTo>
                <a:lnTo>
                  <a:pt x="3593" y="39"/>
                </a:lnTo>
                <a:lnTo>
                  <a:pt x="3593" y="39"/>
                </a:lnTo>
                <a:lnTo>
                  <a:pt x="3593" y="39"/>
                </a:lnTo>
                <a:lnTo>
                  <a:pt x="3593" y="39"/>
                </a:lnTo>
                <a:lnTo>
                  <a:pt x="3593" y="39"/>
                </a:lnTo>
                <a:lnTo>
                  <a:pt x="3594" y="39"/>
                </a:lnTo>
                <a:lnTo>
                  <a:pt x="3594" y="39"/>
                </a:lnTo>
                <a:lnTo>
                  <a:pt x="3594" y="39"/>
                </a:lnTo>
                <a:lnTo>
                  <a:pt x="3594" y="39"/>
                </a:lnTo>
                <a:lnTo>
                  <a:pt x="3595" y="39"/>
                </a:lnTo>
                <a:lnTo>
                  <a:pt x="3595" y="39"/>
                </a:lnTo>
                <a:lnTo>
                  <a:pt x="3595" y="39"/>
                </a:lnTo>
                <a:lnTo>
                  <a:pt x="3595" y="39"/>
                </a:lnTo>
                <a:lnTo>
                  <a:pt x="3596" y="39"/>
                </a:lnTo>
                <a:lnTo>
                  <a:pt x="3596" y="39"/>
                </a:lnTo>
                <a:lnTo>
                  <a:pt x="3596" y="39"/>
                </a:lnTo>
                <a:lnTo>
                  <a:pt x="3596" y="39"/>
                </a:lnTo>
                <a:lnTo>
                  <a:pt x="3596" y="39"/>
                </a:lnTo>
                <a:lnTo>
                  <a:pt x="3597" y="39"/>
                </a:lnTo>
                <a:lnTo>
                  <a:pt x="3597" y="39"/>
                </a:lnTo>
                <a:lnTo>
                  <a:pt x="3597" y="39"/>
                </a:lnTo>
                <a:lnTo>
                  <a:pt x="3597" y="39"/>
                </a:lnTo>
                <a:lnTo>
                  <a:pt x="3598" y="39"/>
                </a:lnTo>
                <a:lnTo>
                  <a:pt x="3598" y="39"/>
                </a:lnTo>
                <a:lnTo>
                  <a:pt x="3598" y="39"/>
                </a:lnTo>
                <a:lnTo>
                  <a:pt x="3598" y="39"/>
                </a:lnTo>
                <a:lnTo>
                  <a:pt x="3599" y="39"/>
                </a:lnTo>
                <a:lnTo>
                  <a:pt x="3599" y="39"/>
                </a:lnTo>
                <a:lnTo>
                  <a:pt x="3599" y="39"/>
                </a:lnTo>
                <a:lnTo>
                  <a:pt x="3599" y="39"/>
                </a:lnTo>
                <a:lnTo>
                  <a:pt x="3599" y="39"/>
                </a:lnTo>
                <a:lnTo>
                  <a:pt x="3600" y="39"/>
                </a:lnTo>
                <a:lnTo>
                  <a:pt x="3600" y="39"/>
                </a:lnTo>
                <a:lnTo>
                  <a:pt x="3600" y="39"/>
                </a:lnTo>
                <a:lnTo>
                  <a:pt x="3601" y="39"/>
                </a:lnTo>
                <a:lnTo>
                  <a:pt x="3601" y="39"/>
                </a:lnTo>
                <a:lnTo>
                  <a:pt x="3601" y="39"/>
                </a:lnTo>
                <a:lnTo>
                  <a:pt x="3601" y="39"/>
                </a:lnTo>
                <a:lnTo>
                  <a:pt x="3602" y="39"/>
                </a:lnTo>
                <a:lnTo>
                  <a:pt x="3602" y="39"/>
                </a:lnTo>
                <a:lnTo>
                  <a:pt x="3602" y="39"/>
                </a:lnTo>
                <a:lnTo>
                  <a:pt x="3602" y="39"/>
                </a:lnTo>
                <a:lnTo>
                  <a:pt x="3602" y="39"/>
                </a:lnTo>
                <a:lnTo>
                  <a:pt x="3603" y="39"/>
                </a:lnTo>
                <a:lnTo>
                  <a:pt x="3603" y="39"/>
                </a:lnTo>
                <a:lnTo>
                  <a:pt x="3603" y="39"/>
                </a:lnTo>
                <a:lnTo>
                  <a:pt x="3603" y="39"/>
                </a:lnTo>
                <a:lnTo>
                  <a:pt x="3604" y="39"/>
                </a:lnTo>
                <a:lnTo>
                  <a:pt x="3604" y="39"/>
                </a:lnTo>
                <a:lnTo>
                  <a:pt x="3604" y="39"/>
                </a:lnTo>
                <a:lnTo>
                  <a:pt x="3604" y="39"/>
                </a:lnTo>
                <a:lnTo>
                  <a:pt x="3605" y="39"/>
                </a:lnTo>
                <a:lnTo>
                  <a:pt x="3605" y="39"/>
                </a:lnTo>
                <a:lnTo>
                  <a:pt x="3605" y="39"/>
                </a:lnTo>
                <a:lnTo>
                  <a:pt x="3605" y="39"/>
                </a:lnTo>
                <a:lnTo>
                  <a:pt x="3605" y="39"/>
                </a:lnTo>
                <a:lnTo>
                  <a:pt x="3606" y="39"/>
                </a:lnTo>
                <a:lnTo>
                  <a:pt x="3606" y="39"/>
                </a:lnTo>
                <a:lnTo>
                  <a:pt x="3606" y="39"/>
                </a:lnTo>
                <a:lnTo>
                  <a:pt x="3606" y="39"/>
                </a:lnTo>
                <a:lnTo>
                  <a:pt x="3607" y="39"/>
                </a:lnTo>
                <a:lnTo>
                  <a:pt x="3607" y="39"/>
                </a:lnTo>
                <a:lnTo>
                  <a:pt x="3607" y="39"/>
                </a:lnTo>
                <a:lnTo>
                  <a:pt x="3608" y="39"/>
                </a:lnTo>
                <a:lnTo>
                  <a:pt x="3608" y="39"/>
                </a:lnTo>
                <a:lnTo>
                  <a:pt x="3608" y="39"/>
                </a:lnTo>
                <a:lnTo>
                  <a:pt x="3608" y="39"/>
                </a:lnTo>
                <a:lnTo>
                  <a:pt x="3608" y="39"/>
                </a:lnTo>
                <a:lnTo>
                  <a:pt x="3609" y="39"/>
                </a:lnTo>
                <a:lnTo>
                  <a:pt x="3609" y="39"/>
                </a:lnTo>
                <a:lnTo>
                  <a:pt x="3609" y="39"/>
                </a:lnTo>
                <a:lnTo>
                  <a:pt x="3609" y="39"/>
                </a:lnTo>
                <a:lnTo>
                  <a:pt x="3610" y="39"/>
                </a:lnTo>
                <a:lnTo>
                  <a:pt x="3610" y="39"/>
                </a:lnTo>
                <a:lnTo>
                  <a:pt x="3610" y="39"/>
                </a:lnTo>
                <a:lnTo>
                  <a:pt x="3610" y="39"/>
                </a:lnTo>
                <a:lnTo>
                  <a:pt x="3611" y="39"/>
                </a:lnTo>
                <a:lnTo>
                  <a:pt x="3611" y="39"/>
                </a:lnTo>
                <a:lnTo>
                  <a:pt x="3611" y="39"/>
                </a:lnTo>
                <a:lnTo>
                  <a:pt x="3611" y="39"/>
                </a:lnTo>
                <a:lnTo>
                  <a:pt x="3611" y="39"/>
                </a:lnTo>
                <a:lnTo>
                  <a:pt x="3612" y="39"/>
                </a:lnTo>
                <a:lnTo>
                  <a:pt x="3612" y="39"/>
                </a:lnTo>
                <a:lnTo>
                  <a:pt x="3612" y="39"/>
                </a:lnTo>
                <a:lnTo>
                  <a:pt x="3612" y="39"/>
                </a:lnTo>
                <a:lnTo>
                  <a:pt x="3613" y="39"/>
                </a:lnTo>
                <a:lnTo>
                  <a:pt x="3613" y="39"/>
                </a:lnTo>
                <a:lnTo>
                  <a:pt x="3613" y="39"/>
                </a:lnTo>
                <a:lnTo>
                  <a:pt x="3613" y="39"/>
                </a:lnTo>
                <a:lnTo>
                  <a:pt x="3614" y="39"/>
                </a:lnTo>
                <a:lnTo>
                  <a:pt x="3614" y="39"/>
                </a:lnTo>
                <a:lnTo>
                  <a:pt x="3614" y="39"/>
                </a:lnTo>
                <a:lnTo>
                  <a:pt x="3614" y="39"/>
                </a:lnTo>
                <a:lnTo>
                  <a:pt x="3614" y="39"/>
                </a:lnTo>
                <a:lnTo>
                  <a:pt x="3615" y="39"/>
                </a:lnTo>
                <a:lnTo>
                  <a:pt x="3615" y="39"/>
                </a:lnTo>
                <a:lnTo>
                  <a:pt x="3615" y="39"/>
                </a:lnTo>
                <a:lnTo>
                  <a:pt x="3616" y="39"/>
                </a:lnTo>
                <a:lnTo>
                  <a:pt x="3616" y="39"/>
                </a:lnTo>
                <a:lnTo>
                  <a:pt x="3616" y="39"/>
                </a:lnTo>
                <a:lnTo>
                  <a:pt x="3616" y="39"/>
                </a:lnTo>
                <a:lnTo>
                  <a:pt x="3617" y="39"/>
                </a:lnTo>
                <a:lnTo>
                  <a:pt x="3617" y="39"/>
                </a:lnTo>
                <a:lnTo>
                  <a:pt x="3617" y="39"/>
                </a:lnTo>
                <a:lnTo>
                  <a:pt x="3617" y="39"/>
                </a:lnTo>
                <a:lnTo>
                  <a:pt x="3618" y="39"/>
                </a:lnTo>
                <a:lnTo>
                  <a:pt x="3618" y="39"/>
                </a:lnTo>
                <a:lnTo>
                  <a:pt x="3618" y="39"/>
                </a:lnTo>
                <a:lnTo>
                  <a:pt x="3618" y="39"/>
                </a:lnTo>
                <a:lnTo>
                  <a:pt x="3618" y="39"/>
                </a:lnTo>
                <a:lnTo>
                  <a:pt x="3619" y="39"/>
                </a:lnTo>
                <a:lnTo>
                  <a:pt x="3619" y="39"/>
                </a:lnTo>
                <a:lnTo>
                  <a:pt x="3619" y="39"/>
                </a:lnTo>
                <a:lnTo>
                  <a:pt x="3619" y="39"/>
                </a:lnTo>
                <a:lnTo>
                  <a:pt x="3620" y="39"/>
                </a:lnTo>
                <a:lnTo>
                  <a:pt x="3620" y="39"/>
                </a:lnTo>
                <a:lnTo>
                  <a:pt x="3620" y="39"/>
                </a:lnTo>
                <a:lnTo>
                  <a:pt x="3620" y="39"/>
                </a:lnTo>
                <a:lnTo>
                  <a:pt x="3621" y="39"/>
                </a:lnTo>
                <a:lnTo>
                  <a:pt x="3621" y="39"/>
                </a:lnTo>
                <a:lnTo>
                  <a:pt x="3621" y="39"/>
                </a:lnTo>
                <a:lnTo>
                  <a:pt x="3621" y="39"/>
                </a:lnTo>
                <a:lnTo>
                  <a:pt x="3621" y="39"/>
                </a:lnTo>
                <a:lnTo>
                  <a:pt x="3622" y="39"/>
                </a:lnTo>
                <a:lnTo>
                  <a:pt x="3622" y="39"/>
                </a:lnTo>
                <a:lnTo>
                  <a:pt x="3622" y="39"/>
                </a:lnTo>
                <a:lnTo>
                  <a:pt x="3622" y="39"/>
                </a:lnTo>
                <a:lnTo>
                  <a:pt x="3623" y="39"/>
                </a:lnTo>
                <a:lnTo>
                  <a:pt x="3623" y="39"/>
                </a:lnTo>
                <a:lnTo>
                  <a:pt x="3623" y="39"/>
                </a:lnTo>
                <a:lnTo>
                  <a:pt x="3624" y="39"/>
                </a:lnTo>
                <a:lnTo>
                  <a:pt x="3624" y="39"/>
                </a:lnTo>
                <a:lnTo>
                  <a:pt x="3624" y="39"/>
                </a:lnTo>
                <a:lnTo>
                  <a:pt x="3624" y="39"/>
                </a:lnTo>
                <a:lnTo>
                  <a:pt x="3624" y="39"/>
                </a:lnTo>
                <a:lnTo>
                  <a:pt x="3625" y="39"/>
                </a:lnTo>
                <a:lnTo>
                  <a:pt x="3625" y="39"/>
                </a:lnTo>
                <a:lnTo>
                  <a:pt x="3625" y="39"/>
                </a:lnTo>
                <a:lnTo>
                  <a:pt x="3625" y="39"/>
                </a:lnTo>
                <a:lnTo>
                  <a:pt x="3626" y="39"/>
                </a:lnTo>
                <a:lnTo>
                  <a:pt x="3626" y="39"/>
                </a:lnTo>
                <a:lnTo>
                  <a:pt x="3626" y="39"/>
                </a:lnTo>
                <a:lnTo>
                  <a:pt x="3626" y="39"/>
                </a:lnTo>
                <a:lnTo>
                  <a:pt x="3627" y="39"/>
                </a:lnTo>
                <a:lnTo>
                  <a:pt x="3627" y="39"/>
                </a:lnTo>
                <a:lnTo>
                  <a:pt x="3627" y="39"/>
                </a:lnTo>
                <a:lnTo>
                  <a:pt x="3627" y="39"/>
                </a:lnTo>
                <a:lnTo>
                  <a:pt x="3627" y="39"/>
                </a:lnTo>
                <a:lnTo>
                  <a:pt x="3628" y="39"/>
                </a:lnTo>
                <a:lnTo>
                  <a:pt x="3628" y="39"/>
                </a:lnTo>
                <a:lnTo>
                  <a:pt x="3628" y="39"/>
                </a:lnTo>
                <a:lnTo>
                  <a:pt x="3628" y="39"/>
                </a:lnTo>
                <a:lnTo>
                  <a:pt x="3629" y="39"/>
                </a:lnTo>
                <a:lnTo>
                  <a:pt x="3629" y="39"/>
                </a:lnTo>
                <a:lnTo>
                  <a:pt x="3629" y="39"/>
                </a:lnTo>
                <a:lnTo>
                  <a:pt x="3629" y="39"/>
                </a:lnTo>
                <a:lnTo>
                  <a:pt x="3630" y="39"/>
                </a:lnTo>
                <a:lnTo>
                  <a:pt x="3630" y="39"/>
                </a:lnTo>
                <a:lnTo>
                  <a:pt x="3630" y="39"/>
                </a:lnTo>
                <a:lnTo>
                  <a:pt x="3630" y="39"/>
                </a:lnTo>
                <a:lnTo>
                  <a:pt x="3630" y="39"/>
                </a:lnTo>
                <a:lnTo>
                  <a:pt x="3631" y="39"/>
                </a:lnTo>
                <a:lnTo>
                  <a:pt x="3631" y="39"/>
                </a:lnTo>
                <a:lnTo>
                  <a:pt x="3631" y="39"/>
                </a:lnTo>
                <a:lnTo>
                  <a:pt x="3632" y="39"/>
                </a:lnTo>
                <a:lnTo>
                  <a:pt x="3632" y="39"/>
                </a:lnTo>
                <a:lnTo>
                  <a:pt x="3632" y="39"/>
                </a:lnTo>
                <a:lnTo>
                  <a:pt x="3632" y="39"/>
                </a:lnTo>
                <a:lnTo>
                  <a:pt x="3633" y="39"/>
                </a:lnTo>
                <a:lnTo>
                  <a:pt x="3633" y="39"/>
                </a:lnTo>
                <a:lnTo>
                  <a:pt x="3633" y="39"/>
                </a:lnTo>
                <a:lnTo>
                  <a:pt x="3633" y="39"/>
                </a:lnTo>
                <a:lnTo>
                  <a:pt x="3633" y="39"/>
                </a:lnTo>
                <a:lnTo>
                  <a:pt x="3634" y="39"/>
                </a:lnTo>
                <a:lnTo>
                  <a:pt x="3634" y="39"/>
                </a:lnTo>
                <a:lnTo>
                  <a:pt x="3634" y="39"/>
                </a:lnTo>
                <a:lnTo>
                  <a:pt x="3634" y="39"/>
                </a:lnTo>
                <a:lnTo>
                  <a:pt x="3635" y="39"/>
                </a:lnTo>
                <a:lnTo>
                  <a:pt x="3635" y="39"/>
                </a:lnTo>
                <a:lnTo>
                  <a:pt x="3635" y="39"/>
                </a:lnTo>
                <a:lnTo>
                  <a:pt x="3635" y="39"/>
                </a:lnTo>
                <a:lnTo>
                  <a:pt x="3636" y="39"/>
                </a:lnTo>
                <a:lnTo>
                  <a:pt x="3636" y="39"/>
                </a:lnTo>
                <a:lnTo>
                  <a:pt x="3636" y="39"/>
                </a:lnTo>
                <a:lnTo>
                  <a:pt x="3636" y="39"/>
                </a:lnTo>
                <a:lnTo>
                  <a:pt x="3636" y="39"/>
                </a:lnTo>
                <a:lnTo>
                  <a:pt x="3637" y="39"/>
                </a:lnTo>
                <a:lnTo>
                  <a:pt x="3637" y="39"/>
                </a:lnTo>
                <a:lnTo>
                  <a:pt x="3637" y="39"/>
                </a:lnTo>
                <a:lnTo>
                  <a:pt x="3637" y="39"/>
                </a:lnTo>
                <a:lnTo>
                  <a:pt x="3638" y="39"/>
                </a:lnTo>
                <a:lnTo>
                  <a:pt x="3638" y="39"/>
                </a:lnTo>
                <a:lnTo>
                  <a:pt x="3638" y="39"/>
                </a:lnTo>
                <a:lnTo>
                  <a:pt x="3638" y="39"/>
                </a:lnTo>
                <a:lnTo>
                  <a:pt x="3639" y="39"/>
                </a:lnTo>
                <a:lnTo>
                  <a:pt x="3639" y="39"/>
                </a:lnTo>
                <a:lnTo>
                  <a:pt x="3639" y="39"/>
                </a:lnTo>
                <a:lnTo>
                  <a:pt x="3639" y="39"/>
                </a:lnTo>
                <a:lnTo>
                  <a:pt x="3640" y="39"/>
                </a:lnTo>
                <a:lnTo>
                  <a:pt x="3640" y="39"/>
                </a:lnTo>
                <a:lnTo>
                  <a:pt x="3640" y="39"/>
                </a:lnTo>
                <a:lnTo>
                  <a:pt x="3640" y="39"/>
                </a:lnTo>
                <a:lnTo>
                  <a:pt x="3641" y="39"/>
                </a:lnTo>
                <a:lnTo>
                  <a:pt x="3641" y="39"/>
                </a:lnTo>
                <a:lnTo>
                  <a:pt x="3641" y="39"/>
                </a:lnTo>
                <a:lnTo>
                  <a:pt x="3641" y="39"/>
                </a:lnTo>
                <a:lnTo>
                  <a:pt x="3642" y="39"/>
                </a:lnTo>
                <a:lnTo>
                  <a:pt x="3642" y="39"/>
                </a:lnTo>
                <a:lnTo>
                  <a:pt x="3642" y="39"/>
                </a:lnTo>
                <a:lnTo>
                  <a:pt x="3642" y="39"/>
                </a:lnTo>
                <a:lnTo>
                  <a:pt x="3642" y="39"/>
                </a:lnTo>
                <a:lnTo>
                  <a:pt x="3643" y="39"/>
                </a:lnTo>
                <a:lnTo>
                  <a:pt x="3643" y="39"/>
                </a:lnTo>
                <a:lnTo>
                  <a:pt x="3643" y="39"/>
                </a:lnTo>
                <a:lnTo>
                  <a:pt x="3643" y="39"/>
                </a:lnTo>
                <a:lnTo>
                  <a:pt x="3644" y="39"/>
                </a:lnTo>
                <a:lnTo>
                  <a:pt x="3644" y="39"/>
                </a:lnTo>
                <a:lnTo>
                  <a:pt x="3644" y="39"/>
                </a:lnTo>
                <a:lnTo>
                  <a:pt x="3644" y="39"/>
                </a:lnTo>
                <a:lnTo>
                  <a:pt x="3645" y="39"/>
                </a:lnTo>
                <a:lnTo>
                  <a:pt x="3645" y="39"/>
                </a:lnTo>
                <a:lnTo>
                  <a:pt x="3645" y="39"/>
                </a:lnTo>
                <a:lnTo>
                  <a:pt x="3645" y="39"/>
                </a:lnTo>
                <a:lnTo>
                  <a:pt x="3645" y="39"/>
                </a:lnTo>
                <a:lnTo>
                  <a:pt x="3646" y="39"/>
                </a:lnTo>
                <a:lnTo>
                  <a:pt x="3646" y="39"/>
                </a:lnTo>
                <a:lnTo>
                  <a:pt x="3646" y="39"/>
                </a:lnTo>
                <a:lnTo>
                  <a:pt x="3646" y="39"/>
                </a:lnTo>
                <a:lnTo>
                  <a:pt x="3647" y="39"/>
                </a:lnTo>
                <a:lnTo>
                  <a:pt x="3647" y="39"/>
                </a:lnTo>
                <a:lnTo>
                  <a:pt x="3647" y="39"/>
                </a:lnTo>
                <a:lnTo>
                  <a:pt x="3648" y="39"/>
                </a:lnTo>
                <a:lnTo>
                  <a:pt x="3648" y="39"/>
                </a:lnTo>
                <a:lnTo>
                  <a:pt x="3648" y="39"/>
                </a:lnTo>
                <a:lnTo>
                  <a:pt x="3648" y="39"/>
                </a:lnTo>
                <a:lnTo>
                  <a:pt x="3648" y="39"/>
                </a:lnTo>
                <a:lnTo>
                  <a:pt x="3649" y="39"/>
                </a:lnTo>
                <a:lnTo>
                  <a:pt x="3649" y="39"/>
                </a:lnTo>
                <a:lnTo>
                  <a:pt x="3649" y="39"/>
                </a:lnTo>
                <a:lnTo>
                  <a:pt x="3649" y="39"/>
                </a:lnTo>
                <a:lnTo>
                  <a:pt x="3650" y="39"/>
                </a:lnTo>
                <a:lnTo>
                  <a:pt x="3650" y="39"/>
                </a:lnTo>
                <a:lnTo>
                  <a:pt x="3650" y="39"/>
                </a:lnTo>
                <a:lnTo>
                  <a:pt x="3650" y="39"/>
                </a:lnTo>
                <a:lnTo>
                  <a:pt x="3651" y="39"/>
                </a:lnTo>
                <a:lnTo>
                  <a:pt x="3651" y="39"/>
                </a:lnTo>
                <a:lnTo>
                  <a:pt x="3651" y="39"/>
                </a:lnTo>
                <a:lnTo>
                  <a:pt x="3651" y="39"/>
                </a:lnTo>
                <a:lnTo>
                  <a:pt x="3651" y="39"/>
                </a:lnTo>
                <a:lnTo>
                  <a:pt x="3652" y="39"/>
                </a:lnTo>
                <a:lnTo>
                  <a:pt x="3652" y="39"/>
                </a:lnTo>
                <a:lnTo>
                  <a:pt x="3652" y="39"/>
                </a:lnTo>
                <a:lnTo>
                  <a:pt x="3652" y="39"/>
                </a:lnTo>
                <a:lnTo>
                  <a:pt x="3653" y="39"/>
                </a:lnTo>
                <a:lnTo>
                  <a:pt x="3653" y="39"/>
                </a:lnTo>
                <a:lnTo>
                  <a:pt x="3653" y="39"/>
                </a:lnTo>
                <a:lnTo>
                  <a:pt x="3653" y="39"/>
                </a:lnTo>
                <a:lnTo>
                  <a:pt x="3654" y="39"/>
                </a:lnTo>
                <a:lnTo>
                  <a:pt x="3654" y="39"/>
                </a:lnTo>
                <a:lnTo>
                  <a:pt x="3654" y="39"/>
                </a:lnTo>
                <a:lnTo>
                  <a:pt x="3654" y="39"/>
                </a:lnTo>
                <a:lnTo>
                  <a:pt x="3655" y="39"/>
                </a:lnTo>
                <a:lnTo>
                  <a:pt x="3655" y="39"/>
                </a:lnTo>
                <a:lnTo>
                  <a:pt x="3655" y="39"/>
                </a:lnTo>
                <a:lnTo>
                  <a:pt x="3655" y="39"/>
                </a:lnTo>
                <a:lnTo>
                  <a:pt x="3656" y="39"/>
                </a:lnTo>
                <a:lnTo>
                  <a:pt x="3656" y="39"/>
                </a:lnTo>
                <a:lnTo>
                  <a:pt x="3656" y="39"/>
                </a:lnTo>
                <a:lnTo>
                  <a:pt x="3656" y="39"/>
                </a:lnTo>
                <a:lnTo>
                  <a:pt x="3657" y="39"/>
                </a:lnTo>
                <a:lnTo>
                  <a:pt x="3657" y="39"/>
                </a:lnTo>
                <a:lnTo>
                  <a:pt x="3657" y="39"/>
                </a:lnTo>
                <a:lnTo>
                  <a:pt x="3657" y="39"/>
                </a:lnTo>
                <a:lnTo>
                  <a:pt x="3657" y="39"/>
                </a:lnTo>
                <a:lnTo>
                  <a:pt x="3658" y="39"/>
                </a:lnTo>
                <a:lnTo>
                  <a:pt x="3658" y="39"/>
                </a:lnTo>
                <a:lnTo>
                  <a:pt x="3658" y="39"/>
                </a:lnTo>
                <a:lnTo>
                  <a:pt x="3658" y="39"/>
                </a:lnTo>
                <a:lnTo>
                  <a:pt x="3659" y="39"/>
                </a:lnTo>
                <a:lnTo>
                  <a:pt x="3659" y="39"/>
                </a:lnTo>
                <a:lnTo>
                  <a:pt x="3659" y="39"/>
                </a:lnTo>
                <a:lnTo>
                  <a:pt x="3659" y="39"/>
                </a:lnTo>
                <a:lnTo>
                  <a:pt x="3660" y="39"/>
                </a:lnTo>
                <a:lnTo>
                  <a:pt x="3660" y="39"/>
                </a:lnTo>
                <a:lnTo>
                  <a:pt x="3660" y="39"/>
                </a:lnTo>
                <a:lnTo>
                  <a:pt x="3660" y="39"/>
                </a:lnTo>
                <a:lnTo>
                  <a:pt x="3660" y="39"/>
                </a:lnTo>
                <a:lnTo>
                  <a:pt x="3661" y="39"/>
                </a:lnTo>
                <a:lnTo>
                  <a:pt x="3661" y="39"/>
                </a:lnTo>
                <a:lnTo>
                  <a:pt x="3661" y="39"/>
                </a:lnTo>
                <a:lnTo>
                  <a:pt x="3661" y="39"/>
                </a:lnTo>
                <a:lnTo>
                  <a:pt x="3662" y="39"/>
                </a:lnTo>
                <a:lnTo>
                  <a:pt x="3662" y="39"/>
                </a:lnTo>
                <a:lnTo>
                  <a:pt x="3662" y="39"/>
                </a:lnTo>
                <a:lnTo>
                  <a:pt x="3663" y="39"/>
                </a:lnTo>
                <a:lnTo>
                  <a:pt x="3663" y="39"/>
                </a:lnTo>
                <a:lnTo>
                  <a:pt x="3663" y="39"/>
                </a:lnTo>
                <a:lnTo>
                  <a:pt x="3663" y="39"/>
                </a:lnTo>
                <a:lnTo>
                  <a:pt x="3664" y="39"/>
                </a:lnTo>
                <a:lnTo>
                  <a:pt x="3664" y="39"/>
                </a:lnTo>
                <a:lnTo>
                  <a:pt x="3664" y="39"/>
                </a:lnTo>
                <a:lnTo>
                  <a:pt x="3664" y="39"/>
                </a:lnTo>
                <a:lnTo>
                  <a:pt x="3664" y="39"/>
                </a:lnTo>
                <a:lnTo>
                  <a:pt x="3665" y="39"/>
                </a:lnTo>
                <a:lnTo>
                  <a:pt x="3665" y="39"/>
                </a:lnTo>
                <a:lnTo>
                  <a:pt x="3665" y="39"/>
                </a:lnTo>
                <a:lnTo>
                  <a:pt x="3665" y="39"/>
                </a:lnTo>
                <a:lnTo>
                  <a:pt x="3666" y="39"/>
                </a:lnTo>
                <a:lnTo>
                  <a:pt x="3666" y="39"/>
                </a:lnTo>
                <a:lnTo>
                  <a:pt x="3666" y="39"/>
                </a:lnTo>
                <a:lnTo>
                  <a:pt x="3666" y="39"/>
                </a:lnTo>
                <a:lnTo>
                  <a:pt x="3667" y="39"/>
                </a:lnTo>
                <a:lnTo>
                  <a:pt x="3667" y="39"/>
                </a:lnTo>
                <a:lnTo>
                  <a:pt x="3667" y="39"/>
                </a:lnTo>
                <a:lnTo>
                  <a:pt x="3667" y="39"/>
                </a:lnTo>
                <a:lnTo>
                  <a:pt x="3667" y="39"/>
                </a:lnTo>
                <a:lnTo>
                  <a:pt x="3668" y="39"/>
                </a:lnTo>
                <a:lnTo>
                  <a:pt x="3668" y="39"/>
                </a:lnTo>
                <a:lnTo>
                  <a:pt x="3668" y="39"/>
                </a:lnTo>
                <a:lnTo>
                  <a:pt x="3668" y="39"/>
                </a:lnTo>
                <a:lnTo>
                  <a:pt x="3669" y="39"/>
                </a:lnTo>
                <a:lnTo>
                  <a:pt x="3669" y="39"/>
                </a:lnTo>
                <a:lnTo>
                  <a:pt x="3669" y="39"/>
                </a:lnTo>
                <a:lnTo>
                  <a:pt x="3669" y="39"/>
                </a:lnTo>
                <a:lnTo>
                  <a:pt x="3669" y="39"/>
                </a:lnTo>
                <a:lnTo>
                  <a:pt x="3670" y="39"/>
                </a:lnTo>
                <a:lnTo>
                  <a:pt x="3670" y="39"/>
                </a:lnTo>
                <a:lnTo>
                  <a:pt x="3670" y="39"/>
                </a:lnTo>
                <a:lnTo>
                  <a:pt x="3671" y="39"/>
                </a:lnTo>
                <a:lnTo>
                  <a:pt x="3671" y="39"/>
                </a:lnTo>
                <a:lnTo>
                  <a:pt x="3671" y="39"/>
                </a:lnTo>
                <a:lnTo>
                  <a:pt x="3671" y="39"/>
                </a:lnTo>
                <a:lnTo>
                  <a:pt x="3672" y="39"/>
                </a:lnTo>
                <a:lnTo>
                  <a:pt x="3672" y="39"/>
                </a:lnTo>
                <a:lnTo>
                  <a:pt x="3672" y="39"/>
                </a:lnTo>
                <a:lnTo>
                  <a:pt x="3672" y="39"/>
                </a:lnTo>
                <a:lnTo>
                  <a:pt x="3673" y="39"/>
                </a:lnTo>
                <a:lnTo>
                  <a:pt x="3673" y="39"/>
                </a:lnTo>
                <a:lnTo>
                  <a:pt x="3673" y="39"/>
                </a:lnTo>
                <a:lnTo>
                  <a:pt x="3673" y="39"/>
                </a:lnTo>
                <a:lnTo>
                  <a:pt x="3673" y="39"/>
                </a:lnTo>
                <a:lnTo>
                  <a:pt x="3674" y="39"/>
                </a:lnTo>
                <a:lnTo>
                  <a:pt x="3674" y="39"/>
                </a:lnTo>
                <a:lnTo>
                  <a:pt x="3674" y="39"/>
                </a:lnTo>
                <a:lnTo>
                  <a:pt x="3674" y="39"/>
                </a:lnTo>
                <a:lnTo>
                  <a:pt x="3675" y="39"/>
                </a:lnTo>
                <a:lnTo>
                  <a:pt x="3675" y="39"/>
                </a:lnTo>
                <a:lnTo>
                  <a:pt x="3675" y="39"/>
                </a:lnTo>
                <a:lnTo>
                  <a:pt x="3675" y="39"/>
                </a:lnTo>
                <a:lnTo>
                  <a:pt x="3676" y="39"/>
                </a:lnTo>
                <a:lnTo>
                  <a:pt x="3676" y="39"/>
                </a:lnTo>
                <a:lnTo>
                  <a:pt x="3676" y="39"/>
                </a:lnTo>
                <a:lnTo>
                  <a:pt x="3676" y="39"/>
                </a:lnTo>
                <a:lnTo>
                  <a:pt x="3676" y="39"/>
                </a:lnTo>
                <a:lnTo>
                  <a:pt x="3677" y="39"/>
                </a:lnTo>
                <a:lnTo>
                  <a:pt x="3677" y="39"/>
                </a:lnTo>
                <a:lnTo>
                  <a:pt x="3677" y="39"/>
                </a:lnTo>
                <a:lnTo>
                  <a:pt x="3677" y="39"/>
                </a:lnTo>
                <a:lnTo>
                  <a:pt x="3678" y="39"/>
                </a:lnTo>
                <a:lnTo>
                  <a:pt x="3678" y="39"/>
                </a:lnTo>
                <a:lnTo>
                  <a:pt x="3678" y="39"/>
                </a:lnTo>
                <a:lnTo>
                  <a:pt x="3679" y="39"/>
                </a:lnTo>
                <a:lnTo>
                  <a:pt x="3679" y="39"/>
                </a:lnTo>
                <a:lnTo>
                  <a:pt x="3679" y="39"/>
                </a:lnTo>
                <a:lnTo>
                  <a:pt x="3679" y="39"/>
                </a:lnTo>
                <a:lnTo>
                  <a:pt x="3679" y="39"/>
                </a:lnTo>
                <a:lnTo>
                  <a:pt x="3680" y="39"/>
                </a:lnTo>
                <a:lnTo>
                  <a:pt x="3680" y="39"/>
                </a:lnTo>
                <a:lnTo>
                  <a:pt x="3680" y="39"/>
                </a:lnTo>
                <a:lnTo>
                  <a:pt x="3680" y="39"/>
                </a:lnTo>
                <a:lnTo>
                  <a:pt x="3681" y="39"/>
                </a:lnTo>
                <a:lnTo>
                  <a:pt x="3681" y="39"/>
                </a:lnTo>
                <a:lnTo>
                  <a:pt x="3681" y="39"/>
                </a:lnTo>
                <a:lnTo>
                  <a:pt x="3681" y="39"/>
                </a:lnTo>
                <a:lnTo>
                  <a:pt x="3682" y="39"/>
                </a:lnTo>
                <a:lnTo>
                  <a:pt x="3682" y="39"/>
                </a:lnTo>
                <a:lnTo>
                  <a:pt x="3682" y="39"/>
                </a:lnTo>
                <a:lnTo>
                  <a:pt x="3682" y="39"/>
                </a:lnTo>
                <a:lnTo>
                  <a:pt x="3682" y="39"/>
                </a:lnTo>
                <a:lnTo>
                  <a:pt x="3683" y="39"/>
                </a:lnTo>
                <a:lnTo>
                  <a:pt x="3683" y="39"/>
                </a:lnTo>
                <a:lnTo>
                  <a:pt x="3683" y="39"/>
                </a:lnTo>
                <a:lnTo>
                  <a:pt x="3683" y="39"/>
                </a:lnTo>
                <a:lnTo>
                  <a:pt x="3684" y="39"/>
                </a:lnTo>
                <a:lnTo>
                  <a:pt x="3684" y="39"/>
                </a:lnTo>
                <a:lnTo>
                  <a:pt x="3684" y="39"/>
                </a:lnTo>
                <a:lnTo>
                  <a:pt x="3684" y="39"/>
                </a:lnTo>
                <a:lnTo>
                  <a:pt x="3685" y="39"/>
                </a:lnTo>
                <a:lnTo>
                  <a:pt x="3685" y="39"/>
                </a:lnTo>
                <a:lnTo>
                  <a:pt x="3685" y="39"/>
                </a:lnTo>
                <a:lnTo>
                  <a:pt x="3685" y="39"/>
                </a:lnTo>
                <a:lnTo>
                  <a:pt x="3685" y="39"/>
                </a:lnTo>
                <a:lnTo>
                  <a:pt x="3686" y="39"/>
                </a:lnTo>
                <a:lnTo>
                  <a:pt x="3686" y="39"/>
                </a:lnTo>
                <a:lnTo>
                  <a:pt x="3686" y="39"/>
                </a:lnTo>
                <a:lnTo>
                  <a:pt x="3687" y="39"/>
                </a:lnTo>
                <a:lnTo>
                  <a:pt x="3687" y="39"/>
                </a:lnTo>
                <a:lnTo>
                  <a:pt x="3687" y="39"/>
                </a:lnTo>
                <a:lnTo>
                  <a:pt x="3687" y="39"/>
                </a:lnTo>
                <a:lnTo>
                  <a:pt x="3688" y="39"/>
                </a:lnTo>
                <a:lnTo>
                  <a:pt x="3688" y="39"/>
                </a:lnTo>
                <a:lnTo>
                  <a:pt x="3688" y="39"/>
                </a:lnTo>
                <a:lnTo>
                  <a:pt x="3688" y="39"/>
                </a:lnTo>
                <a:lnTo>
                  <a:pt x="3688" y="39"/>
                </a:lnTo>
                <a:lnTo>
                  <a:pt x="3689" y="39"/>
                </a:lnTo>
                <a:lnTo>
                  <a:pt x="3689" y="39"/>
                </a:lnTo>
                <a:lnTo>
                  <a:pt x="3689" y="39"/>
                </a:lnTo>
                <a:lnTo>
                  <a:pt x="3689" y="39"/>
                </a:lnTo>
                <a:lnTo>
                  <a:pt x="3690" y="39"/>
                </a:lnTo>
                <a:lnTo>
                  <a:pt x="3690" y="39"/>
                </a:lnTo>
                <a:lnTo>
                  <a:pt x="3690" y="39"/>
                </a:lnTo>
                <a:lnTo>
                  <a:pt x="3690" y="39"/>
                </a:lnTo>
                <a:lnTo>
                  <a:pt x="3691" y="39"/>
                </a:lnTo>
                <a:lnTo>
                  <a:pt x="3691" y="39"/>
                </a:lnTo>
                <a:lnTo>
                  <a:pt x="3691" y="39"/>
                </a:lnTo>
                <a:lnTo>
                  <a:pt x="3691" y="39"/>
                </a:lnTo>
                <a:lnTo>
                  <a:pt x="3691" y="39"/>
                </a:lnTo>
                <a:lnTo>
                  <a:pt x="3692" y="39"/>
                </a:lnTo>
                <a:lnTo>
                  <a:pt x="3692" y="39"/>
                </a:lnTo>
                <a:lnTo>
                  <a:pt x="3692" y="39"/>
                </a:lnTo>
                <a:lnTo>
                  <a:pt x="3692" y="39"/>
                </a:lnTo>
                <a:lnTo>
                  <a:pt x="3693" y="39"/>
                </a:lnTo>
                <a:lnTo>
                  <a:pt x="3693" y="39"/>
                </a:lnTo>
                <a:lnTo>
                  <a:pt x="3693" y="39"/>
                </a:lnTo>
                <a:lnTo>
                  <a:pt x="3694" y="39"/>
                </a:lnTo>
                <a:lnTo>
                  <a:pt x="3694" y="39"/>
                </a:lnTo>
                <a:lnTo>
                  <a:pt x="3694" y="39"/>
                </a:lnTo>
                <a:lnTo>
                  <a:pt x="3694" y="39"/>
                </a:lnTo>
                <a:lnTo>
                  <a:pt x="3694" y="39"/>
                </a:lnTo>
                <a:lnTo>
                  <a:pt x="3695" y="39"/>
                </a:lnTo>
                <a:lnTo>
                  <a:pt x="3695" y="39"/>
                </a:lnTo>
                <a:lnTo>
                  <a:pt x="3695" y="39"/>
                </a:lnTo>
                <a:lnTo>
                  <a:pt x="3695" y="39"/>
                </a:lnTo>
                <a:lnTo>
                  <a:pt x="3696" y="39"/>
                </a:lnTo>
                <a:lnTo>
                  <a:pt x="3696" y="39"/>
                </a:lnTo>
                <a:lnTo>
                  <a:pt x="3696" y="39"/>
                </a:lnTo>
                <a:lnTo>
                  <a:pt x="3696" y="39"/>
                </a:lnTo>
                <a:lnTo>
                  <a:pt x="3697" y="39"/>
                </a:lnTo>
                <a:lnTo>
                  <a:pt x="3697" y="39"/>
                </a:lnTo>
                <a:lnTo>
                  <a:pt x="3697" y="39"/>
                </a:lnTo>
                <a:lnTo>
                  <a:pt x="3697" y="39"/>
                </a:lnTo>
                <a:lnTo>
                  <a:pt x="3697" y="39"/>
                </a:lnTo>
                <a:lnTo>
                  <a:pt x="3698" y="39"/>
                </a:lnTo>
                <a:lnTo>
                  <a:pt x="3698" y="39"/>
                </a:lnTo>
                <a:lnTo>
                  <a:pt x="3698" y="39"/>
                </a:lnTo>
                <a:lnTo>
                  <a:pt x="3698" y="39"/>
                </a:lnTo>
                <a:lnTo>
                  <a:pt x="3699" y="39"/>
                </a:lnTo>
                <a:lnTo>
                  <a:pt x="3699" y="39"/>
                </a:lnTo>
                <a:lnTo>
                  <a:pt x="3699" y="39"/>
                </a:lnTo>
                <a:lnTo>
                  <a:pt x="3699" y="39"/>
                </a:lnTo>
                <a:lnTo>
                  <a:pt x="3700" y="39"/>
                </a:lnTo>
                <a:lnTo>
                  <a:pt x="3700" y="39"/>
                </a:lnTo>
                <a:lnTo>
                  <a:pt x="3700" y="39"/>
                </a:lnTo>
                <a:lnTo>
                  <a:pt x="3700" y="39"/>
                </a:lnTo>
                <a:lnTo>
                  <a:pt x="3700" y="39"/>
                </a:lnTo>
                <a:lnTo>
                  <a:pt x="3701" y="39"/>
                </a:lnTo>
                <a:lnTo>
                  <a:pt x="3701" y="39"/>
                </a:lnTo>
                <a:lnTo>
                  <a:pt x="3701" y="39"/>
                </a:lnTo>
                <a:lnTo>
                  <a:pt x="3702" y="39"/>
                </a:lnTo>
                <a:lnTo>
                  <a:pt x="3702" y="39"/>
                </a:lnTo>
                <a:lnTo>
                  <a:pt x="3702" y="39"/>
                </a:lnTo>
                <a:lnTo>
                  <a:pt x="3702" y="39"/>
                </a:lnTo>
                <a:lnTo>
                  <a:pt x="3703" y="39"/>
                </a:lnTo>
                <a:lnTo>
                  <a:pt x="3703" y="39"/>
                </a:lnTo>
                <a:lnTo>
                  <a:pt x="3703" y="39"/>
                </a:lnTo>
                <a:lnTo>
                  <a:pt x="3703" y="39"/>
                </a:lnTo>
                <a:lnTo>
                  <a:pt x="3703" y="39"/>
                </a:lnTo>
                <a:lnTo>
                  <a:pt x="3704" y="39"/>
                </a:lnTo>
                <a:lnTo>
                  <a:pt x="3704" y="39"/>
                </a:lnTo>
                <a:lnTo>
                  <a:pt x="3704" y="39"/>
                </a:lnTo>
                <a:lnTo>
                  <a:pt x="3704" y="39"/>
                </a:lnTo>
                <a:lnTo>
                  <a:pt x="3705" y="39"/>
                </a:lnTo>
                <a:lnTo>
                  <a:pt x="3705" y="39"/>
                </a:lnTo>
                <a:lnTo>
                  <a:pt x="3705" y="39"/>
                </a:lnTo>
                <a:lnTo>
                  <a:pt x="3705" y="39"/>
                </a:lnTo>
                <a:lnTo>
                  <a:pt x="3706" y="39"/>
                </a:lnTo>
                <a:lnTo>
                  <a:pt x="3706" y="39"/>
                </a:lnTo>
                <a:lnTo>
                  <a:pt x="3706" y="39"/>
                </a:lnTo>
                <a:lnTo>
                  <a:pt x="3706" y="39"/>
                </a:lnTo>
                <a:lnTo>
                  <a:pt x="3706" y="39"/>
                </a:lnTo>
                <a:lnTo>
                  <a:pt x="3707" y="39"/>
                </a:lnTo>
                <a:lnTo>
                  <a:pt x="3707" y="39"/>
                </a:lnTo>
                <a:lnTo>
                  <a:pt x="3707" y="39"/>
                </a:lnTo>
                <a:lnTo>
                  <a:pt x="3707" y="39"/>
                </a:lnTo>
                <a:lnTo>
                  <a:pt x="3708" y="39"/>
                </a:lnTo>
                <a:lnTo>
                  <a:pt x="3708" y="39"/>
                </a:lnTo>
                <a:lnTo>
                  <a:pt x="3708" y="39"/>
                </a:lnTo>
                <a:lnTo>
                  <a:pt x="3708" y="39"/>
                </a:lnTo>
                <a:lnTo>
                  <a:pt x="3709" y="39"/>
                </a:lnTo>
                <a:lnTo>
                  <a:pt x="3709" y="39"/>
                </a:lnTo>
                <a:lnTo>
                  <a:pt x="3709" y="39"/>
                </a:lnTo>
                <a:lnTo>
                  <a:pt x="3710" y="39"/>
                </a:lnTo>
                <a:lnTo>
                  <a:pt x="3710" y="39"/>
                </a:lnTo>
                <a:lnTo>
                  <a:pt x="3710" y="39"/>
                </a:lnTo>
                <a:lnTo>
                  <a:pt x="3710" y="39"/>
                </a:lnTo>
                <a:lnTo>
                  <a:pt x="3710" y="39"/>
                </a:lnTo>
                <a:lnTo>
                  <a:pt x="3711" y="39"/>
                </a:lnTo>
                <a:lnTo>
                  <a:pt x="3711" y="39"/>
                </a:lnTo>
                <a:lnTo>
                  <a:pt x="3711" y="39"/>
                </a:lnTo>
                <a:lnTo>
                  <a:pt x="3711" y="39"/>
                </a:lnTo>
                <a:lnTo>
                  <a:pt x="3712" y="39"/>
                </a:lnTo>
                <a:lnTo>
                  <a:pt x="3712" y="39"/>
                </a:lnTo>
                <a:lnTo>
                  <a:pt x="3712" y="39"/>
                </a:lnTo>
                <a:lnTo>
                  <a:pt x="3712" y="39"/>
                </a:lnTo>
                <a:lnTo>
                  <a:pt x="3713" y="39"/>
                </a:lnTo>
                <a:lnTo>
                  <a:pt x="3713" y="39"/>
                </a:lnTo>
                <a:lnTo>
                  <a:pt x="3713" y="39"/>
                </a:lnTo>
                <a:lnTo>
                  <a:pt x="3713" y="39"/>
                </a:lnTo>
                <a:lnTo>
                  <a:pt x="3713" y="39"/>
                </a:lnTo>
                <a:lnTo>
                  <a:pt x="3714" y="39"/>
                </a:lnTo>
                <a:lnTo>
                  <a:pt x="3714" y="39"/>
                </a:lnTo>
                <a:lnTo>
                  <a:pt x="3714" y="39"/>
                </a:lnTo>
                <a:lnTo>
                  <a:pt x="3714" y="39"/>
                </a:lnTo>
                <a:lnTo>
                  <a:pt x="3715" y="39"/>
                </a:lnTo>
                <a:lnTo>
                  <a:pt x="3715" y="39"/>
                </a:lnTo>
                <a:lnTo>
                  <a:pt x="3715" y="39"/>
                </a:lnTo>
                <a:lnTo>
                  <a:pt x="3715" y="39"/>
                </a:lnTo>
                <a:lnTo>
                  <a:pt x="3715" y="39"/>
                </a:lnTo>
                <a:lnTo>
                  <a:pt x="3716" y="39"/>
                </a:lnTo>
                <a:lnTo>
                  <a:pt x="3716" y="39"/>
                </a:lnTo>
                <a:lnTo>
                  <a:pt x="3716" y="39"/>
                </a:lnTo>
                <a:lnTo>
                  <a:pt x="3716" y="39"/>
                </a:lnTo>
                <a:lnTo>
                  <a:pt x="3717" y="39"/>
                </a:lnTo>
                <a:lnTo>
                  <a:pt x="3717" y="39"/>
                </a:lnTo>
                <a:lnTo>
                  <a:pt x="3717" y="39"/>
                </a:lnTo>
                <a:lnTo>
                  <a:pt x="3718" y="39"/>
                </a:lnTo>
                <a:lnTo>
                  <a:pt x="3718" y="39"/>
                </a:lnTo>
                <a:lnTo>
                  <a:pt x="3718" y="39"/>
                </a:lnTo>
                <a:lnTo>
                  <a:pt x="3718" y="39"/>
                </a:lnTo>
                <a:lnTo>
                  <a:pt x="3719" y="39"/>
                </a:lnTo>
                <a:lnTo>
                  <a:pt x="3719" y="39"/>
                </a:lnTo>
                <a:lnTo>
                  <a:pt x="3719" y="39"/>
                </a:lnTo>
                <a:lnTo>
                  <a:pt x="3719" y="39"/>
                </a:lnTo>
                <a:lnTo>
                  <a:pt x="3719" y="39"/>
                </a:lnTo>
                <a:lnTo>
                  <a:pt x="3720" y="39"/>
                </a:lnTo>
                <a:lnTo>
                  <a:pt x="3720" y="39"/>
                </a:lnTo>
                <a:lnTo>
                  <a:pt x="3720" y="39"/>
                </a:lnTo>
                <a:lnTo>
                  <a:pt x="3720" y="39"/>
                </a:lnTo>
                <a:lnTo>
                  <a:pt x="3721" y="39"/>
                </a:lnTo>
                <a:lnTo>
                  <a:pt x="3721" y="39"/>
                </a:lnTo>
                <a:lnTo>
                  <a:pt x="3721" y="39"/>
                </a:lnTo>
                <a:lnTo>
                  <a:pt x="3721" y="39"/>
                </a:lnTo>
                <a:lnTo>
                  <a:pt x="3722" y="39"/>
                </a:lnTo>
                <a:lnTo>
                  <a:pt x="3722" y="39"/>
                </a:lnTo>
                <a:lnTo>
                  <a:pt x="3722" y="39"/>
                </a:lnTo>
                <a:lnTo>
                  <a:pt x="3722" y="39"/>
                </a:lnTo>
                <a:lnTo>
                  <a:pt x="3722" y="39"/>
                </a:lnTo>
                <a:lnTo>
                  <a:pt x="3723" y="39"/>
                </a:lnTo>
                <a:lnTo>
                  <a:pt x="3723" y="39"/>
                </a:lnTo>
                <a:lnTo>
                  <a:pt x="3723" y="39"/>
                </a:lnTo>
                <a:lnTo>
                  <a:pt x="3723" y="39"/>
                </a:lnTo>
                <a:lnTo>
                  <a:pt x="3724" y="39"/>
                </a:lnTo>
                <a:lnTo>
                  <a:pt x="3724" y="39"/>
                </a:lnTo>
                <a:lnTo>
                  <a:pt x="3724" y="39"/>
                </a:lnTo>
                <a:lnTo>
                  <a:pt x="3724" y="39"/>
                </a:lnTo>
                <a:lnTo>
                  <a:pt x="3725" y="39"/>
                </a:lnTo>
                <a:lnTo>
                  <a:pt x="3725" y="39"/>
                </a:lnTo>
                <a:lnTo>
                  <a:pt x="3725" y="39"/>
                </a:lnTo>
                <a:lnTo>
                  <a:pt x="3725" y="39"/>
                </a:lnTo>
                <a:lnTo>
                  <a:pt x="3726" y="39"/>
                </a:lnTo>
                <a:lnTo>
                  <a:pt x="3726" y="39"/>
                </a:lnTo>
                <a:lnTo>
                  <a:pt x="3726" y="39"/>
                </a:lnTo>
                <a:lnTo>
                  <a:pt x="3726" y="39"/>
                </a:lnTo>
                <a:lnTo>
                  <a:pt x="3727" y="39"/>
                </a:lnTo>
                <a:lnTo>
                  <a:pt x="3727" y="39"/>
                </a:lnTo>
                <a:lnTo>
                  <a:pt x="3727" y="39"/>
                </a:lnTo>
                <a:lnTo>
                  <a:pt x="3727" y="39"/>
                </a:lnTo>
                <a:lnTo>
                  <a:pt x="3728" y="39"/>
                </a:lnTo>
                <a:lnTo>
                  <a:pt x="3728" y="39"/>
                </a:lnTo>
                <a:lnTo>
                  <a:pt x="3728" y="39"/>
                </a:lnTo>
                <a:lnTo>
                  <a:pt x="3728" y="39"/>
                </a:lnTo>
                <a:lnTo>
                  <a:pt x="3728" y="39"/>
                </a:lnTo>
                <a:lnTo>
                  <a:pt x="3729" y="39"/>
                </a:lnTo>
                <a:lnTo>
                  <a:pt x="3729" y="39"/>
                </a:lnTo>
                <a:lnTo>
                  <a:pt x="3729" y="39"/>
                </a:lnTo>
                <a:lnTo>
                  <a:pt x="3729" y="39"/>
                </a:lnTo>
                <a:lnTo>
                  <a:pt x="3730" y="39"/>
                </a:lnTo>
                <a:lnTo>
                  <a:pt x="3730" y="39"/>
                </a:lnTo>
                <a:lnTo>
                  <a:pt x="3730" y="39"/>
                </a:lnTo>
                <a:lnTo>
                  <a:pt x="3730" y="39"/>
                </a:lnTo>
                <a:lnTo>
                  <a:pt x="3731" y="39"/>
                </a:lnTo>
                <a:lnTo>
                  <a:pt x="3731" y="39"/>
                </a:lnTo>
                <a:lnTo>
                  <a:pt x="3731" y="39"/>
                </a:lnTo>
                <a:lnTo>
                  <a:pt x="3731" y="39"/>
                </a:lnTo>
                <a:lnTo>
                  <a:pt x="3731" y="39"/>
                </a:lnTo>
                <a:lnTo>
                  <a:pt x="3732" y="39"/>
                </a:lnTo>
                <a:lnTo>
                  <a:pt x="3732" y="39"/>
                </a:lnTo>
                <a:lnTo>
                  <a:pt x="3732" y="39"/>
                </a:lnTo>
                <a:lnTo>
                  <a:pt x="3733" y="39"/>
                </a:lnTo>
                <a:lnTo>
                  <a:pt x="3733" y="39"/>
                </a:lnTo>
                <a:lnTo>
                  <a:pt x="3733" y="39"/>
                </a:lnTo>
                <a:lnTo>
                  <a:pt x="3733" y="39"/>
                </a:lnTo>
                <a:lnTo>
                  <a:pt x="3734" y="39"/>
                </a:lnTo>
                <a:lnTo>
                  <a:pt x="3734" y="39"/>
                </a:lnTo>
                <a:lnTo>
                  <a:pt x="3734" y="39"/>
                </a:lnTo>
                <a:lnTo>
                  <a:pt x="3734" y="39"/>
                </a:lnTo>
                <a:lnTo>
                  <a:pt x="3734" y="39"/>
                </a:lnTo>
                <a:lnTo>
                  <a:pt x="3735" y="39"/>
                </a:lnTo>
                <a:lnTo>
                  <a:pt x="3735" y="39"/>
                </a:lnTo>
                <a:lnTo>
                  <a:pt x="3735" y="39"/>
                </a:lnTo>
                <a:lnTo>
                  <a:pt x="3735" y="39"/>
                </a:lnTo>
                <a:lnTo>
                  <a:pt x="3736" y="39"/>
                </a:lnTo>
                <a:lnTo>
                  <a:pt x="3736" y="39"/>
                </a:lnTo>
                <a:lnTo>
                  <a:pt x="3736" y="39"/>
                </a:lnTo>
                <a:lnTo>
                  <a:pt x="3736" y="39"/>
                </a:lnTo>
                <a:lnTo>
                  <a:pt x="3737" y="39"/>
                </a:lnTo>
                <a:lnTo>
                  <a:pt x="3737" y="39"/>
                </a:lnTo>
                <a:lnTo>
                  <a:pt x="3737" y="39"/>
                </a:lnTo>
                <a:lnTo>
                  <a:pt x="3737" y="39"/>
                </a:lnTo>
                <a:lnTo>
                  <a:pt x="3737" y="39"/>
                </a:lnTo>
                <a:lnTo>
                  <a:pt x="3738" y="39"/>
                </a:lnTo>
                <a:lnTo>
                  <a:pt x="3738" y="39"/>
                </a:lnTo>
                <a:lnTo>
                  <a:pt x="3738" y="39"/>
                </a:lnTo>
                <a:lnTo>
                  <a:pt x="3738" y="39"/>
                </a:lnTo>
                <a:lnTo>
                  <a:pt x="3739" y="39"/>
                </a:lnTo>
                <a:lnTo>
                  <a:pt x="3739" y="39"/>
                </a:lnTo>
                <a:lnTo>
                  <a:pt x="3739" y="39"/>
                </a:lnTo>
                <a:lnTo>
                  <a:pt x="3739" y="39"/>
                </a:lnTo>
                <a:lnTo>
                  <a:pt x="3740" y="39"/>
                </a:lnTo>
                <a:lnTo>
                  <a:pt x="3740" y="39"/>
                </a:lnTo>
                <a:lnTo>
                  <a:pt x="3740" y="39"/>
                </a:lnTo>
                <a:lnTo>
                  <a:pt x="3740" y="39"/>
                </a:lnTo>
                <a:lnTo>
                  <a:pt x="3741" y="39"/>
                </a:lnTo>
                <a:lnTo>
                  <a:pt x="3741" y="39"/>
                </a:lnTo>
                <a:lnTo>
                  <a:pt x="3741" y="39"/>
                </a:lnTo>
                <a:lnTo>
                  <a:pt x="3741" y="39"/>
                </a:lnTo>
                <a:lnTo>
                  <a:pt x="3742" y="39"/>
                </a:lnTo>
                <a:lnTo>
                  <a:pt x="3742" y="39"/>
                </a:lnTo>
                <a:lnTo>
                  <a:pt x="3742" y="39"/>
                </a:lnTo>
                <a:lnTo>
                  <a:pt x="3742" y="39"/>
                </a:lnTo>
                <a:lnTo>
                  <a:pt x="3743" y="39"/>
                </a:lnTo>
                <a:lnTo>
                  <a:pt x="3743" y="39"/>
                </a:lnTo>
                <a:lnTo>
                  <a:pt x="3743" y="39"/>
                </a:lnTo>
                <a:lnTo>
                  <a:pt x="3743" y="39"/>
                </a:lnTo>
                <a:lnTo>
                  <a:pt x="3743" y="39"/>
                </a:lnTo>
                <a:lnTo>
                  <a:pt x="3744" y="39"/>
                </a:lnTo>
                <a:lnTo>
                  <a:pt x="3744" y="39"/>
                </a:lnTo>
                <a:lnTo>
                  <a:pt x="3744" y="39"/>
                </a:lnTo>
                <a:lnTo>
                  <a:pt x="3744" y="39"/>
                </a:lnTo>
                <a:lnTo>
                  <a:pt x="3745" y="39"/>
                </a:lnTo>
                <a:lnTo>
                  <a:pt x="3745" y="39"/>
                </a:lnTo>
                <a:lnTo>
                  <a:pt x="3745" y="39"/>
                </a:lnTo>
                <a:lnTo>
                  <a:pt x="3745" y="39"/>
                </a:lnTo>
                <a:lnTo>
                  <a:pt x="3746" y="39"/>
                </a:lnTo>
                <a:lnTo>
                  <a:pt x="3746" y="39"/>
                </a:lnTo>
                <a:lnTo>
                  <a:pt x="3746" y="39"/>
                </a:lnTo>
                <a:lnTo>
                  <a:pt x="3746" y="39"/>
                </a:lnTo>
                <a:lnTo>
                  <a:pt x="3746" y="39"/>
                </a:lnTo>
                <a:lnTo>
                  <a:pt x="3747" y="39"/>
                </a:lnTo>
                <a:lnTo>
                  <a:pt x="3747" y="39"/>
                </a:lnTo>
                <a:lnTo>
                  <a:pt x="3747" y="39"/>
                </a:lnTo>
                <a:lnTo>
                  <a:pt x="3747" y="39"/>
                </a:lnTo>
                <a:lnTo>
                  <a:pt x="3748" y="39"/>
                </a:lnTo>
                <a:lnTo>
                  <a:pt x="3748" y="39"/>
                </a:lnTo>
                <a:lnTo>
                  <a:pt x="3748" y="39"/>
                </a:lnTo>
                <a:lnTo>
                  <a:pt x="3749" y="39"/>
                </a:lnTo>
                <a:lnTo>
                  <a:pt x="3749" y="39"/>
                </a:lnTo>
                <a:lnTo>
                  <a:pt x="3749" y="39"/>
                </a:lnTo>
                <a:lnTo>
                  <a:pt x="3749" y="39"/>
                </a:lnTo>
                <a:lnTo>
                  <a:pt x="3749" y="39"/>
                </a:lnTo>
                <a:lnTo>
                  <a:pt x="3750" y="39"/>
                </a:lnTo>
                <a:lnTo>
                  <a:pt x="3750" y="39"/>
                </a:lnTo>
                <a:lnTo>
                  <a:pt x="3750" y="39"/>
                </a:lnTo>
                <a:lnTo>
                  <a:pt x="3750" y="39"/>
                </a:lnTo>
                <a:lnTo>
                  <a:pt x="3751" y="39"/>
                </a:lnTo>
                <a:lnTo>
                  <a:pt x="3751" y="39"/>
                </a:lnTo>
                <a:lnTo>
                  <a:pt x="3751" y="39"/>
                </a:lnTo>
                <a:lnTo>
                  <a:pt x="3751" y="39"/>
                </a:lnTo>
                <a:lnTo>
                  <a:pt x="3752" y="39"/>
                </a:lnTo>
                <a:lnTo>
                  <a:pt x="3752" y="39"/>
                </a:lnTo>
                <a:lnTo>
                  <a:pt x="3752" y="39"/>
                </a:lnTo>
                <a:lnTo>
                  <a:pt x="3752" y="39"/>
                </a:lnTo>
                <a:lnTo>
                  <a:pt x="3752" y="39"/>
                </a:lnTo>
                <a:lnTo>
                  <a:pt x="3753" y="39"/>
                </a:lnTo>
                <a:lnTo>
                  <a:pt x="3753" y="39"/>
                </a:lnTo>
                <a:lnTo>
                  <a:pt x="3753" y="39"/>
                </a:lnTo>
                <a:lnTo>
                  <a:pt x="3753" y="39"/>
                </a:lnTo>
                <a:lnTo>
                  <a:pt x="3754" y="39"/>
                </a:lnTo>
                <a:lnTo>
                  <a:pt x="3754" y="39"/>
                </a:lnTo>
                <a:lnTo>
                  <a:pt x="3754" y="39"/>
                </a:lnTo>
                <a:lnTo>
                  <a:pt x="3754" y="39"/>
                </a:lnTo>
                <a:lnTo>
                  <a:pt x="3755" y="39"/>
                </a:lnTo>
                <a:lnTo>
                  <a:pt x="3755" y="39"/>
                </a:lnTo>
                <a:lnTo>
                  <a:pt x="3755" y="39"/>
                </a:lnTo>
                <a:lnTo>
                  <a:pt x="3755" y="39"/>
                </a:lnTo>
                <a:lnTo>
                  <a:pt x="3755" y="39"/>
                </a:lnTo>
                <a:lnTo>
                  <a:pt x="3756" y="39"/>
                </a:lnTo>
                <a:lnTo>
                  <a:pt x="3756" y="39"/>
                </a:lnTo>
                <a:lnTo>
                  <a:pt x="3756" y="39"/>
                </a:lnTo>
                <a:lnTo>
                  <a:pt x="3757" y="39"/>
                </a:lnTo>
                <a:lnTo>
                  <a:pt x="3757" y="39"/>
                </a:lnTo>
                <a:lnTo>
                  <a:pt x="3757" y="39"/>
                </a:lnTo>
                <a:lnTo>
                  <a:pt x="3757" y="39"/>
                </a:lnTo>
                <a:lnTo>
                  <a:pt x="3758" y="39"/>
                </a:lnTo>
                <a:lnTo>
                  <a:pt x="3758" y="39"/>
                </a:lnTo>
                <a:lnTo>
                  <a:pt x="3758" y="39"/>
                </a:lnTo>
                <a:lnTo>
                  <a:pt x="3758" y="39"/>
                </a:lnTo>
                <a:lnTo>
                  <a:pt x="3758" y="39"/>
                </a:lnTo>
                <a:lnTo>
                  <a:pt x="3759" y="39"/>
                </a:lnTo>
                <a:lnTo>
                  <a:pt x="3759" y="39"/>
                </a:lnTo>
                <a:lnTo>
                  <a:pt x="3759" y="39"/>
                </a:lnTo>
                <a:lnTo>
                  <a:pt x="3759" y="39"/>
                </a:lnTo>
                <a:lnTo>
                  <a:pt x="3760" y="39"/>
                </a:lnTo>
                <a:lnTo>
                  <a:pt x="3760" y="39"/>
                </a:lnTo>
                <a:lnTo>
                  <a:pt x="3760" y="39"/>
                </a:lnTo>
                <a:lnTo>
                  <a:pt x="3760" y="39"/>
                </a:lnTo>
                <a:lnTo>
                  <a:pt x="3761" y="39"/>
                </a:lnTo>
                <a:lnTo>
                  <a:pt x="3761" y="39"/>
                </a:lnTo>
                <a:lnTo>
                  <a:pt x="3761" y="39"/>
                </a:lnTo>
                <a:lnTo>
                  <a:pt x="3761" y="39"/>
                </a:lnTo>
                <a:lnTo>
                  <a:pt x="3761" y="39"/>
                </a:lnTo>
                <a:lnTo>
                  <a:pt x="3762" y="39"/>
                </a:lnTo>
                <a:lnTo>
                  <a:pt x="3762" y="39"/>
                </a:lnTo>
                <a:lnTo>
                  <a:pt x="3762" y="39"/>
                </a:lnTo>
                <a:lnTo>
                  <a:pt x="3762" y="39"/>
                </a:lnTo>
                <a:lnTo>
                  <a:pt x="3763" y="39"/>
                </a:lnTo>
                <a:lnTo>
                  <a:pt x="3763" y="39"/>
                </a:lnTo>
                <a:lnTo>
                  <a:pt x="3763" y="39"/>
                </a:lnTo>
                <a:lnTo>
                  <a:pt x="3763" y="39"/>
                </a:lnTo>
                <a:lnTo>
                  <a:pt x="3764" y="39"/>
                </a:lnTo>
                <a:lnTo>
                  <a:pt x="3764" y="39"/>
                </a:lnTo>
                <a:lnTo>
                  <a:pt x="3764" y="39"/>
                </a:lnTo>
                <a:lnTo>
                  <a:pt x="3765" y="39"/>
                </a:lnTo>
                <a:lnTo>
                  <a:pt x="3765" y="39"/>
                </a:lnTo>
                <a:lnTo>
                  <a:pt x="3765" y="39"/>
                </a:lnTo>
                <a:lnTo>
                  <a:pt x="3765" y="39"/>
                </a:lnTo>
                <a:lnTo>
                  <a:pt x="3765" y="39"/>
                </a:lnTo>
                <a:lnTo>
                  <a:pt x="3766" y="39"/>
                </a:lnTo>
                <a:lnTo>
                  <a:pt x="3766" y="39"/>
                </a:lnTo>
                <a:lnTo>
                  <a:pt x="3766" y="39"/>
                </a:lnTo>
                <a:lnTo>
                  <a:pt x="3766" y="39"/>
                </a:lnTo>
                <a:lnTo>
                  <a:pt x="3767" y="39"/>
                </a:lnTo>
                <a:lnTo>
                  <a:pt x="3767" y="39"/>
                </a:lnTo>
                <a:lnTo>
                  <a:pt x="3767" y="39"/>
                </a:lnTo>
                <a:lnTo>
                  <a:pt x="3767" y="39"/>
                </a:lnTo>
                <a:lnTo>
                  <a:pt x="3768" y="39"/>
                </a:lnTo>
                <a:lnTo>
                  <a:pt x="3768" y="39"/>
                </a:lnTo>
                <a:lnTo>
                  <a:pt x="3768" y="39"/>
                </a:lnTo>
                <a:lnTo>
                  <a:pt x="3768" y="39"/>
                </a:lnTo>
                <a:lnTo>
                  <a:pt x="3768" y="39"/>
                </a:lnTo>
                <a:lnTo>
                  <a:pt x="3769" y="39"/>
                </a:lnTo>
                <a:lnTo>
                  <a:pt x="3769" y="39"/>
                </a:lnTo>
                <a:lnTo>
                  <a:pt x="3769" y="39"/>
                </a:lnTo>
                <a:lnTo>
                  <a:pt x="3769" y="39"/>
                </a:lnTo>
                <a:lnTo>
                  <a:pt x="3770" y="39"/>
                </a:lnTo>
                <a:lnTo>
                  <a:pt x="3770" y="39"/>
                </a:lnTo>
                <a:lnTo>
                  <a:pt x="3770" y="39"/>
                </a:lnTo>
                <a:lnTo>
                  <a:pt x="3770" y="39"/>
                </a:lnTo>
                <a:lnTo>
                  <a:pt x="3771" y="39"/>
                </a:lnTo>
                <a:lnTo>
                  <a:pt x="3771" y="39"/>
                </a:lnTo>
                <a:lnTo>
                  <a:pt x="3771" y="39"/>
                </a:lnTo>
                <a:lnTo>
                  <a:pt x="3771" y="39"/>
                </a:lnTo>
                <a:lnTo>
                  <a:pt x="3772" y="39"/>
                </a:lnTo>
                <a:lnTo>
                  <a:pt x="3772" y="39"/>
                </a:lnTo>
                <a:lnTo>
                  <a:pt x="3772" y="39"/>
                </a:lnTo>
                <a:lnTo>
                  <a:pt x="3772" y="39"/>
                </a:lnTo>
                <a:lnTo>
                  <a:pt x="3773" y="39"/>
                </a:lnTo>
                <a:lnTo>
                  <a:pt x="3773" y="39"/>
                </a:lnTo>
                <a:lnTo>
                  <a:pt x="3773" y="39"/>
                </a:lnTo>
                <a:lnTo>
                  <a:pt x="3773" y="39"/>
                </a:lnTo>
                <a:lnTo>
                  <a:pt x="3774" y="39"/>
                </a:lnTo>
                <a:lnTo>
                  <a:pt x="3774" y="39"/>
                </a:lnTo>
                <a:lnTo>
                  <a:pt x="3774" y="39"/>
                </a:lnTo>
                <a:lnTo>
                  <a:pt x="3774" y="39"/>
                </a:lnTo>
                <a:lnTo>
                  <a:pt x="3774" y="39"/>
                </a:lnTo>
                <a:lnTo>
                  <a:pt x="3775" y="39"/>
                </a:lnTo>
                <a:lnTo>
                  <a:pt x="3775" y="39"/>
                </a:lnTo>
                <a:lnTo>
                  <a:pt x="3775" y="39"/>
                </a:lnTo>
                <a:lnTo>
                  <a:pt x="3775" y="39"/>
                </a:lnTo>
                <a:lnTo>
                  <a:pt x="3776" y="39"/>
                </a:lnTo>
                <a:lnTo>
                  <a:pt x="3776" y="39"/>
                </a:lnTo>
                <a:lnTo>
                  <a:pt x="3776" y="39"/>
                </a:lnTo>
                <a:lnTo>
                  <a:pt x="3776" y="39"/>
                </a:lnTo>
                <a:lnTo>
                  <a:pt x="3777" y="39"/>
                </a:lnTo>
                <a:lnTo>
                  <a:pt x="3777" y="39"/>
                </a:lnTo>
                <a:lnTo>
                  <a:pt x="3777" y="39"/>
                </a:lnTo>
                <a:lnTo>
                  <a:pt x="3777" y="39"/>
                </a:lnTo>
                <a:lnTo>
                  <a:pt x="3777" y="39"/>
                </a:lnTo>
                <a:lnTo>
                  <a:pt x="3778" y="39"/>
                </a:lnTo>
                <a:lnTo>
                  <a:pt x="3778" y="39"/>
                </a:lnTo>
                <a:lnTo>
                  <a:pt x="3778" y="39"/>
                </a:lnTo>
                <a:lnTo>
                  <a:pt x="3778" y="39"/>
                </a:lnTo>
                <a:lnTo>
                  <a:pt x="3779" y="39"/>
                </a:lnTo>
                <a:lnTo>
                  <a:pt x="3779" y="39"/>
                </a:lnTo>
                <a:lnTo>
                  <a:pt x="3779" y="39"/>
                </a:lnTo>
                <a:lnTo>
                  <a:pt x="3780" y="39"/>
                </a:lnTo>
                <a:lnTo>
                  <a:pt x="3780" y="39"/>
                </a:lnTo>
                <a:lnTo>
                  <a:pt x="3780" y="39"/>
                </a:lnTo>
                <a:lnTo>
                  <a:pt x="3780" y="39"/>
                </a:lnTo>
                <a:lnTo>
                  <a:pt x="3780" y="39"/>
                </a:lnTo>
                <a:lnTo>
                  <a:pt x="3781" y="39"/>
                </a:lnTo>
                <a:lnTo>
                  <a:pt x="3781" y="39"/>
                </a:lnTo>
                <a:lnTo>
                  <a:pt x="3781" y="39"/>
                </a:lnTo>
                <a:lnTo>
                  <a:pt x="3781" y="39"/>
                </a:lnTo>
                <a:lnTo>
                  <a:pt x="3782" y="39"/>
                </a:lnTo>
                <a:lnTo>
                  <a:pt x="3782" y="39"/>
                </a:lnTo>
                <a:lnTo>
                  <a:pt x="3782" y="39"/>
                </a:lnTo>
                <a:lnTo>
                  <a:pt x="3782" y="39"/>
                </a:lnTo>
                <a:lnTo>
                  <a:pt x="3783" y="39"/>
                </a:lnTo>
                <a:lnTo>
                  <a:pt x="3783" y="39"/>
                </a:lnTo>
                <a:lnTo>
                  <a:pt x="3783" y="39"/>
                </a:lnTo>
                <a:lnTo>
                  <a:pt x="3783" y="39"/>
                </a:lnTo>
                <a:lnTo>
                  <a:pt x="3783" y="39"/>
                </a:lnTo>
                <a:lnTo>
                  <a:pt x="3784" y="39"/>
                </a:lnTo>
                <a:lnTo>
                  <a:pt x="3784" y="39"/>
                </a:lnTo>
                <a:lnTo>
                  <a:pt x="3784" y="39"/>
                </a:lnTo>
                <a:lnTo>
                  <a:pt x="3784" y="39"/>
                </a:lnTo>
                <a:lnTo>
                  <a:pt x="3785" y="39"/>
                </a:lnTo>
                <a:lnTo>
                  <a:pt x="3785" y="39"/>
                </a:lnTo>
                <a:lnTo>
                  <a:pt x="3785" y="39"/>
                </a:lnTo>
                <a:lnTo>
                  <a:pt x="3785" y="39"/>
                </a:lnTo>
                <a:lnTo>
                  <a:pt x="3786" y="39"/>
                </a:lnTo>
                <a:lnTo>
                  <a:pt x="3786" y="39"/>
                </a:lnTo>
                <a:lnTo>
                  <a:pt x="3786" y="39"/>
                </a:lnTo>
                <a:lnTo>
                  <a:pt x="3786" y="39"/>
                </a:lnTo>
                <a:lnTo>
                  <a:pt x="3786" y="39"/>
                </a:lnTo>
                <a:lnTo>
                  <a:pt x="3787" y="39"/>
                </a:lnTo>
                <a:lnTo>
                  <a:pt x="3787" y="39"/>
                </a:lnTo>
                <a:lnTo>
                  <a:pt x="3787" y="39"/>
                </a:lnTo>
                <a:lnTo>
                  <a:pt x="3788" y="39"/>
                </a:lnTo>
                <a:lnTo>
                  <a:pt x="3788" y="39"/>
                </a:lnTo>
                <a:lnTo>
                  <a:pt x="3788" y="39"/>
                </a:lnTo>
                <a:lnTo>
                  <a:pt x="3788" y="39"/>
                </a:lnTo>
                <a:lnTo>
                  <a:pt x="3789" y="39"/>
                </a:lnTo>
                <a:lnTo>
                  <a:pt x="3789" y="39"/>
                </a:lnTo>
                <a:lnTo>
                  <a:pt x="3789" y="39"/>
                </a:lnTo>
                <a:lnTo>
                  <a:pt x="3789" y="39"/>
                </a:lnTo>
                <a:lnTo>
                  <a:pt x="3789" y="39"/>
                </a:lnTo>
                <a:lnTo>
                  <a:pt x="3790" y="39"/>
                </a:lnTo>
                <a:lnTo>
                  <a:pt x="3790" y="39"/>
                </a:lnTo>
                <a:lnTo>
                  <a:pt x="3790" y="39"/>
                </a:lnTo>
                <a:lnTo>
                  <a:pt x="3790" y="39"/>
                </a:lnTo>
                <a:lnTo>
                  <a:pt x="3791" y="39"/>
                </a:lnTo>
                <a:lnTo>
                  <a:pt x="3791" y="39"/>
                </a:lnTo>
                <a:lnTo>
                  <a:pt x="3791" y="39"/>
                </a:lnTo>
                <a:lnTo>
                  <a:pt x="3791" y="39"/>
                </a:lnTo>
                <a:lnTo>
                  <a:pt x="3792" y="39"/>
                </a:lnTo>
                <a:lnTo>
                  <a:pt x="3792" y="39"/>
                </a:lnTo>
                <a:lnTo>
                  <a:pt x="3792" y="39"/>
                </a:lnTo>
                <a:lnTo>
                  <a:pt x="3792" y="39"/>
                </a:lnTo>
                <a:lnTo>
                  <a:pt x="3792" y="39"/>
                </a:lnTo>
                <a:lnTo>
                  <a:pt x="3793" y="39"/>
                </a:lnTo>
                <a:lnTo>
                  <a:pt x="3793" y="39"/>
                </a:lnTo>
                <a:lnTo>
                  <a:pt x="3793" y="39"/>
                </a:lnTo>
                <a:lnTo>
                  <a:pt x="3793" y="39"/>
                </a:lnTo>
                <a:lnTo>
                  <a:pt x="3794" y="39"/>
                </a:lnTo>
                <a:lnTo>
                  <a:pt x="3794" y="39"/>
                </a:lnTo>
                <a:lnTo>
                  <a:pt x="3794" y="39"/>
                </a:lnTo>
                <a:lnTo>
                  <a:pt x="3794" y="39"/>
                </a:lnTo>
                <a:lnTo>
                  <a:pt x="3795" y="39"/>
                </a:lnTo>
                <a:lnTo>
                  <a:pt x="3795" y="39"/>
                </a:lnTo>
                <a:lnTo>
                  <a:pt x="3795" y="39"/>
                </a:lnTo>
                <a:lnTo>
                  <a:pt x="3795" y="39"/>
                </a:lnTo>
                <a:lnTo>
                  <a:pt x="3796" y="39"/>
                </a:lnTo>
                <a:lnTo>
                  <a:pt x="3796" y="39"/>
                </a:lnTo>
                <a:lnTo>
                  <a:pt x="3796" y="39"/>
                </a:lnTo>
                <a:lnTo>
                  <a:pt x="3796" y="39"/>
                </a:lnTo>
                <a:lnTo>
                  <a:pt x="3797" y="39"/>
                </a:lnTo>
                <a:lnTo>
                  <a:pt x="3797" y="39"/>
                </a:lnTo>
                <a:lnTo>
                  <a:pt x="3797" y="39"/>
                </a:lnTo>
                <a:lnTo>
                  <a:pt x="3797" y="39"/>
                </a:lnTo>
                <a:lnTo>
                  <a:pt x="3798" y="39"/>
                </a:lnTo>
                <a:lnTo>
                  <a:pt x="3798" y="39"/>
                </a:lnTo>
                <a:lnTo>
                  <a:pt x="3798" y="39"/>
                </a:lnTo>
                <a:lnTo>
                  <a:pt x="3798" y="39"/>
                </a:lnTo>
                <a:lnTo>
                  <a:pt x="3798" y="39"/>
                </a:lnTo>
                <a:lnTo>
                  <a:pt x="3799" y="39"/>
                </a:lnTo>
                <a:lnTo>
                  <a:pt x="3799" y="39"/>
                </a:lnTo>
                <a:lnTo>
                  <a:pt x="3799" y="39"/>
                </a:lnTo>
                <a:lnTo>
                  <a:pt x="3799" y="39"/>
                </a:lnTo>
                <a:lnTo>
                  <a:pt x="3800" y="39"/>
                </a:lnTo>
                <a:lnTo>
                  <a:pt x="3800" y="39"/>
                </a:lnTo>
                <a:lnTo>
                  <a:pt x="3800" y="39"/>
                </a:lnTo>
                <a:lnTo>
                  <a:pt x="3800" y="39"/>
                </a:lnTo>
                <a:lnTo>
                  <a:pt x="3801" y="39"/>
                </a:lnTo>
                <a:lnTo>
                  <a:pt x="3801" y="39"/>
                </a:lnTo>
                <a:lnTo>
                  <a:pt x="3801" y="39"/>
                </a:lnTo>
                <a:lnTo>
                  <a:pt x="3801" y="39"/>
                </a:lnTo>
                <a:lnTo>
                  <a:pt x="3801" y="39"/>
                </a:lnTo>
                <a:lnTo>
                  <a:pt x="3802" y="39"/>
                </a:lnTo>
                <a:lnTo>
                  <a:pt x="3802" y="39"/>
                </a:lnTo>
                <a:lnTo>
                  <a:pt x="3802" y="39"/>
                </a:lnTo>
                <a:lnTo>
                  <a:pt x="3802" y="39"/>
                </a:lnTo>
                <a:lnTo>
                  <a:pt x="3803" y="39"/>
                </a:lnTo>
                <a:lnTo>
                  <a:pt x="3803" y="39"/>
                </a:lnTo>
                <a:lnTo>
                  <a:pt x="3803" y="39"/>
                </a:lnTo>
                <a:lnTo>
                  <a:pt x="3804" y="39"/>
                </a:lnTo>
                <a:lnTo>
                  <a:pt x="3804" y="39"/>
                </a:lnTo>
                <a:lnTo>
                  <a:pt x="3804" y="39"/>
                </a:lnTo>
                <a:lnTo>
                  <a:pt x="3804" y="39"/>
                </a:lnTo>
                <a:lnTo>
                  <a:pt x="3804" y="39"/>
                </a:lnTo>
                <a:lnTo>
                  <a:pt x="3805" y="39"/>
                </a:lnTo>
                <a:lnTo>
                  <a:pt x="3805" y="39"/>
                </a:lnTo>
                <a:lnTo>
                  <a:pt x="3805" y="39"/>
                </a:lnTo>
                <a:lnTo>
                  <a:pt x="3805" y="39"/>
                </a:lnTo>
                <a:lnTo>
                  <a:pt x="3806" y="39"/>
                </a:lnTo>
                <a:lnTo>
                  <a:pt x="3806" y="39"/>
                </a:lnTo>
                <a:lnTo>
                  <a:pt x="3806" y="39"/>
                </a:lnTo>
                <a:lnTo>
                  <a:pt x="3806" y="39"/>
                </a:lnTo>
                <a:lnTo>
                  <a:pt x="3807" y="39"/>
                </a:lnTo>
                <a:lnTo>
                  <a:pt x="3807" y="39"/>
                </a:lnTo>
                <a:lnTo>
                  <a:pt x="3807" y="39"/>
                </a:lnTo>
                <a:lnTo>
                  <a:pt x="3807" y="39"/>
                </a:lnTo>
                <a:lnTo>
                  <a:pt x="3807" y="39"/>
                </a:lnTo>
                <a:lnTo>
                  <a:pt x="3808" y="39"/>
                </a:lnTo>
                <a:lnTo>
                  <a:pt x="3808" y="39"/>
                </a:lnTo>
                <a:lnTo>
                  <a:pt x="3808" y="39"/>
                </a:lnTo>
                <a:lnTo>
                  <a:pt x="3808" y="39"/>
                </a:lnTo>
                <a:lnTo>
                  <a:pt x="3809" y="39"/>
                </a:lnTo>
                <a:lnTo>
                  <a:pt x="3809" y="39"/>
                </a:lnTo>
                <a:lnTo>
                  <a:pt x="3809" y="39"/>
                </a:lnTo>
                <a:lnTo>
                  <a:pt x="3809" y="39"/>
                </a:lnTo>
                <a:lnTo>
                  <a:pt x="3810" y="39"/>
                </a:lnTo>
                <a:lnTo>
                  <a:pt x="3810" y="39"/>
                </a:lnTo>
                <a:lnTo>
                  <a:pt x="3810" y="39"/>
                </a:lnTo>
                <a:lnTo>
                  <a:pt x="3811" y="39"/>
                </a:lnTo>
                <a:lnTo>
                  <a:pt x="3811" y="39"/>
                </a:lnTo>
                <a:lnTo>
                  <a:pt x="3811" y="39"/>
                </a:lnTo>
                <a:lnTo>
                  <a:pt x="3811" y="39"/>
                </a:lnTo>
                <a:lnTo>
                  <a:pt x="3811" y="39"/>
                </a:lnTo>
                <a:lnTo>
                  <a:pt x="3812" y="39"/>
                </a:lnTo>
                <a:lnTo>
                  <a:pt x="3812" y="39"/>
                </a:lnTo>
                <a:lnTo>
                  <a:pt x="3812" y="39"/>
                </a:lnTo>
                <a:lnTo>
                  <a:pt x="3812" y="39"/>
                </a:lnTo>
                <a:lnTo>
                  <a:pt x="3813" y="39"/>
                </a:lnTo>
                <a:lnTo>
                  <a:pt x="3813" y="39"/>
                </a:lnTo>
                <a:lnTo>
                  <a:pt x="3813" y="39"/>
                </a:lnTo>
                <a:lnTo>
                  <a:pt x="3813" y="39"/>
                </a:lnTo>
                <a:lnTo>
                  <a:pt x="3814" y="39"/>
                </a:lnTo>
                <a:lnTo>
                  <a:pt x="3814" y="39"/>
                </a:lnTo>
                <a:lnTo>
                  <a:pt x="3814" y="39"/>
                </a:lnTo>
                <a:lnTo>
                  <a:pt x="3814" y="39"/>
                </a:lnTo>
                <a:lnTo>
                  <a:pt x="3814" y="39"/>
                </a:lnTo>
                <a:lnTo>
                  <a:pt x="3815" y="39"/>
                </a:lnTo>
                <a:lnTo>
                  <a:pt x="3815" y="39"/>
                </a:lnTo>
                <a:lnTo>
                  <a:pt x="3815" y="39"/>
                </a:lnTo>
                <a:lnTo>
                  <a:pt x="3815" y="39"/>
                </a:lnTo>
                <a:lnTo>
                  <a:pt x="3816" y="39"/>
                </a:lnTo>
                <a:lnTo>
                  <a:pt x="3816" y="39"/>
                </a:lnTo>
                <a:lnTo>
                  <a:pt x="3816" y="39"/>
                </a:lnTo>
                <a:lnTo>
                  <a:pt x="3816" y="39"/>
                </a:lnTo>
                <a:lnTo>
                  <a:pt x="3817" y="39"/>
                </a:lnTo>
                <a:lnTo>
                  <a:pt x="3817" y="39"/>
                </a:lnTo>
                <a:lnTo>
                  <a:pt x="3817" y="39"/>
                </a:lnTo>
                <a:lnTo>
                  <a:pt x="3817" y="39"/>
                </a:lnTo>
                <a:lnTo>
                  <a:pt x="3817" y="39"/>
                </a:lnTo>
                <a:lnTo>
                  <a:pt x="3818" y="39"/>
                </a:lnTo>
                <a:lnTo>
                  <a:pt x="3818" y="39"/>
                </a:lnTo>
                <a:lnTo>
                  <a:pt x="3818" y="39"/>
                </a:lnTo>
                <a:lnTo>
                  <a:pt x="3819" y="39"/>
                </a:lnTo>
                <a:lnTo>
                  <a:pt x="3819" y="39"/>
                </a:lnTo>
                <a:lnTo>
                  <a:pt x="3819" y="39"/>
                </a:lnTo>
                <a:lnTo>
                  <a:pt x="3819" y="39"/>
                </a:lnTo>
                <a:lnTo>
                  <a:pt x="3820" y="39"/>
                </a:lnTo>
                <a:lnTo>
                  <a:pt x="3820" y="39"/>
                </a:lnTo>
                <a:lnTo>
                  <a:pt x="3820" y="39"/>
                </a:lnTo>
                <a:lnTo>
                  <a:pt x="3820" y="39"/>
                </a:lnTo>
                <a:lnTo>
                  <a:pt x="3820" y="39"/>
                </a:lnTo>
                <a:lnTo>
                  <a:pt x="3821" y="39"/>
                </a:lnTo>
                <a:lnTo>
                  <a:pt x="3821" y="39"/>
                </a:lnTo>
                <a:lnTo>
                  <a:pt x="3821" y="39"/>
                </a:lnTo>
                <a:lnTo>
                  <a:pt x="3821" y="39"/>
                </a:lnTo>
                <a:lnTo>
                  <a:pt x="3822" y="39"/>
                </a:lnTo>
                <a:lnTo>
                  <a:pt x="3822" y="39"/>
                </a:lnTo>
                <a:lnTo>
                  <a:pt x="3822" y="39"/>
                </a:lnTo>
                <a:lnTo>
                  <a:pt x="3822" y="39"/>
                </a:lnTo>
                <a:lnTo>
                  <a:pt x="3823" y="39"/>
                </a:lnTo>
                <a:lnTo>
                  <a:pt x="3823" y="39"/>
                </a:lnTo>
                <a:lnTo>
                  <a:pt x="3823" y="39"/>
                </a:lnTo>
                <a:lnTo>
                  <a:pt x="3823" y="39"/>
                </a:lnTo>
                <a:lnTo>
                  <a:pt x="3823" y="39"/>
                </a:lnTo>
                <a:lnTo>
                  <a:pt x="3824" y="39"/>
                </a:lnTo>
                <a:lnTo>
                  <a:pt x="3824" y="39"/>
                </a:lnTo>
                <a:lnTo>
                  <a:pt x="3824" y="39"/>
                </a:lnTo>
                <a:lnTo>
                  <a:pt x="3824" y="39"/>
                </a:lnTo>
                <a:lnTo>
                  <a:pt x="3825" y="39"/>
                </a:lnTo>
                <a:lnTo>
                  <a:pt x="3825" y="39"/>
                </a:lnTo>
                <a:lnTo>
                  <a:pt x="3825" y="39"/>
                </a:lnTo>
                <a:lnTo>
                  <a:pt x="3825" y="39"/>
                </a:lnTo>
                <a:lnTo>
                  <a:pt x="3826" y="39"/>
                </a:lnTo>
                <a:lnTo>
                  <a:pt x="3826" y="39"/>
                </a:lnTo>
                <a:lnTo>
                  <a:pt x="3826" y="39"/>
                </a:lnTo>
                <a:lnTo>
                  <a:pt x="3826" y="39"/>
                </a:lnTo>
                <a:lnTo>
                  <a:pt x="3827" y="39"/>
                </a:lnTo>
                <a:lnTo>
                  <a:pt x="3827" y="39"/>
                </a:lnTo>
                <a:lnTo>
                  <a:pt x="3827" y="39"/>
                </a:lnTo>
                <a:lnTo>
                  <a:pt x="3827" y="39"/>
                </a:lnTo>
                <a:lnTo>
                  <a:pt x="3828" y="39"/>
                </a:lnTo>
                <a:lnTo>
                  <a:pt x="3828" y="39"/>
                </a:lnTo>
                <a:lnTo>
                  <a:pt x="3828" y="39"/>
                </a:lnTo>
                <a:lnTo>
                  <a:pt x="3828" y="39"/>
                </a:lnTo>
                <a:lnTo>
                  <a:pt x="3829" y="39"/>
                </a:lnTo>
                <a:lnTo>
                  <a:pt x="3829" y="39"/>
                </a:lnTo>
                <a:lnTo>
                  <a:pt x="3829" y="39"/>
                </a:lnTo>
                <a:lnTo>
                  <a:pt x="3829" y="39"/>
                </a:lnTo>
                <a:lnTo>
                  <a:pt x="3829" y="39"/>
                </a:lnTo>
                <a:lnTo>
                  <a:pt x="3830" y="39"/>
                </a:lnTo>
                <a:lnTo>
                  <a:pt x="3830" y="39"/>
                </a:lnTo>
                <a:lnTo>
                  <a:pt x="3830" y="39"/>
                </a:lnTo>
                <a:lnTo>
                  <a:pt x="3830" y="39"/>
                </a:lnTo>
                <a:lnTo>
                  <a:pt x="3831" y="39"/>
                </a:lnTo>
                <a:lnTo>
                  <a:pt x="3831" y="39"/>
                </a:lnTo>
                <a:lnTo>
                  <a:pt x="3831" y="39"/>
                </a:lnTo>
                <a:lnTo>
                  <a:pt x="3831" y="39"/>
                </a:lnTo>
                <a:lnTo>
                  <a:pt x="3832" y="39"/>
                </a:lnTo>
                <a:lnTo>
                  <a:pt x="3832" y="39"/>
                </a:lnTo>
                <a:lnTo>
                  <a:pt x="3832" y="39"/>
                </a:lnTo>
                <a:lnTo>
                  <a:pt x="3832" y="39"/>
                </a:lnTo>
                <a:lnTo>
                  <a:pt x="3832" y="39"/>
                </a:lnTo>
                <a:lnTo>
                  <a:pt x="3833" y="39"/>
                </a:lnTo>
                <a:lnTo>
                  <a:pt x="3833" y="39"/>
                </a:lnTo>
                <a:lnTo>
                  <a:pt x="3833" y="39"/>
                </a:lnTo>
                <a:lnTo>
                  <a:pt x="3833" y="39"/>
                </a:lnTo>
                <a:lnTo>
                  <a:pt x="3834" y="39"/>
                </a:lnTo>
                <a:lnTo>
                  <a:pt x="3834" y="39"/>
                </a:lnTo>
                <a:lnTo>
                  <a:pt x="3834" y="39"/>
                </a:lnTo>
                <a:lnTo>
                  <a:pt x="3835" y="39"/>
                </a:lnTo>
                <a:lnTo>
                  <a:pt x="3835" y="39"/>
                </a:lnTo>
                <a:lnTo>
                  <a:pt x="3835" y="39"/>
                </a:lnTo>
                <a:lnTo>
                  <a:pt x="3835" y="39"/>
                </a:lnTo>
                <a:lnTo>
                  <a:pt x="3835" y="39"/>
                </a:lnTo>
                <a:lnTo>
                  <a:pt x="3836" y="39"/>
                </a:lnTo>
                <a:lnTo>
                  <a:pt x="3836" y="39"/>
                </a:lnTo>
                <a:lnTo>
                  <a:pt x="3836" y="39"/>
                </a:lnTo>
                <a:lnTo>
                  <a:pt x="3836" y="39"/>
                </a:lnTo>
                <a:lnTo>
                  <a:pt x="3837" y="39"/>
                </a:lnTo>
                <a:lnTo>
                  <a:pt x="3837" y="39"/>
                </a:lnTo>
                <a:lnTo>
                  <a:pt x="3837" y="39"/>
                </a:lnTo>
                <a:lnTo>
                  <a:pt x="3837" y="39"/>
                </a:lnTo>
                <a:lnTo>
                  <a:pt x="3838" y="39"/>
                </a:lnTo>
                <a:lnTo>
                  <a:pt x="3838" y="39"/>
                </a:lnTo>
                <a:lnTo>
                  <a:pt x="3838" y="39"/>
                </a:lnTo>
                <a:lnTo>
                  <a:pt x="3838" y="39"/>
                </a:lnTo>
                <a:lnTo>
                  <a:pt x="3838" y="39"/>
                </a:lnTo>
                <a:lnTo>
                  <a:pt x="3839" y="39"/>
                </a:lnTo>
                <a:lnTo>
                  <a:pt x="3839" y="39"/>
                </a:lnTo>
                <a:lnTo>
                  <a:pt x="3839" y="39"/>
                </a:lnTo>
                <a:lnTo>
                  <a:pt x="3839" y="39"/>
                </a:lnTo>
                <a:lnTo>
                  <a:pt x="3840" y="39"/>
                </a:lnTo>
                <a:lnTo>
                  <a:pt x="3840" y="39"/>
                </a:lnTo>
                <a:lnTo>
                  <a:pt x="3840" y="39"/>
                </a:lnTo>
                <a:lnTo>
                  <a:pt x="3840" y="39"/>
                </a:lnTo>
                <a:lnTo>
                  <a:pt x="3841" y="39"/>
                </a:lnTo>
                <a:lnTo>
                  <a:pt x="3841" y="39"/>
                </a:lnTo>
                <a:lnTo>
                  <a:pt x="3841" y="39"/>
                </a:lnTo>
                <a:lnTo>
                  <a:pt x="3841" y="39"/>
                </a:lnTo>
                <a:lnTo>
                  <a:pt x="3841" y="39"/>
                </a:lnTo>
                <a:lnTo>
                  <a:pt x="3842" y="39"/>
                </a:lnTo>
                <a:lnTo>
                  <a:pt x="3842" y="39"/>
                </a:lnTo>
                <a:lnTo>
                  <a:pt x="3842" y="39"/>
                </a:lnTo>
                <a:lnTo>
                  <a:pt x="3843" y="39"/>
                </a:lnTo>
                <a:lnTo>
                  <a:pt x="3843" y="39"/>
                </a:lnTo>
                <a:lnTo>
                  <a:pt x="3843" y="39"/>
                </a:lnTo>
                <a:lnTo>
                  <a:pt x="3843" y="39"/>
                </a:lnTo>
                <a:lnTo>
                  <a:pt x="3844" y="39"/>
                </a:lnTo>
                <a:lnTo>
                  <a:pt x="3844" y="39"/>
                </a:lnTo>
                <a:lnTo>
                  <a:pt x="3844" y="39"/>
                </a:lnTo>
                <a:lnTo>
                  <a:pt x="3844" y="39"/>
                </a:lnTo>
                <a:lnTo>
                  <a:pt x="3844" y="39"/>
                </a:lnTo>
                <a:lnTo>
                  <a:pt x="3845" y="39"/>
                </a:lnTo>
                <a:lnTo>
                  <a:pt x="3845" y="39"/>
                </a:lnTo>
                <a:lnTo>
                  <a:pt x="3845" y="39"/>
                </a:lnTo>
                <a:lnTo>
                  <a:pt x="3845" y="39"/>
                </a:lnTo>
                <a:lnTo>
                  <a:pt x="3846" y="39"/>
                </a:lnTo>
                <a:lnTo>
                  <a:pt x="3846" y="39"/>
                </a:lnTo>
                <a:lnTo>
                  <a:pt x="3846" y="39"/>
                </a:lnTo>
                <a:lnTo>
                  <a:pt x="3846" y="39"/>
                </a:lnTo>
                <a:lnTo>
                  <a:pt x="3847" y="39"/>
                </a:lnTo>
                <a:lnTo>
                  <a:pt x="3847" y="39"/>
                </a:lnTo>
                <a:lnTo>
                  <a:pt x="3847" y="39"/>
                </a:lnTo>
                <a:lnTo>
                  <a:pt x="3847" y="39"/>
                </a:lnTo>
                <a:lnTo>
                  <a:pt x="3847" y="39"/>
                </a:lnTo>
                <a:lnTo>
                  <a:pt x="3848" y="39"/>
                </a:lnTo>
                <a:lnTo>
                  <a:pt x="3848" y="39"/>
                </a:lnTo>
                <a:lnTo>
                  <a:pt x="3848" y="39"/>
                </a:lnTo>
                <a:lnTo>
                  <a:pt x="3848" y="39"/>
                </a:lnTo>
                <a:lnTo>
                  <a:pt x="3849" y="39"/>
                </a:lnTo>
                <a:lnTo>
                  <a:pt x="3849" y="39"/>
                </a:lnTo>
                <a:lnTo>
                  <a:pt x="3849" y="39"/>
                </a:lnTo>
                <a:lnTo>
                  <a:pt x="3850" y="39"/>
                </a:lnTo>
                <a:lnTo>
                  <a:pt x="3850" y="39"/>
                </a:lnTo>
                <a:lnTo>
                  <a:pt x="3850" y="39"/>
                </a:lnTo>
                <a:lnTo>
                  <a:pt x="3850" y="39"/>
                </a:lnTo>
                <a:lnTo>
                  <a:pt x="3850" y="39"/>
                </a:lnTo>
                <a:lnTo>
                  <a:pt x="3851" y="39"/>
                </a:lnTo>
                <a:lnTo>
                  <a:pt x="3851" y="39"/>
                </a:lnTo>
                <a:lnTo>
                  <a:pt x="3851" y="39"/>
                </a:lnTo>
                <a:lnTo>
                  <a:pt x="3851" y="39"/>
                </a:lnTo>
                <a:lnTo>
                  <a:pt x="3852" y="39"/>
                </a:lnTo>
                <a:lnTo>
                  <a:pt x="3852" y="39"/>
                </a:lnTo>
                <a:lnTo>
                  <a:pt x="3852" y="39"/>
                </a:lnTo>
                <a:lnTo>
                  <a:pt x="3852" y="39"/>
                </a:lnTo>
                <a:lnTo>
                  <a:pt x="3853" y="39"/>
                </a:lnTo>
                <a:lnTo>
                  <a:pt x="3853" y="39"/>
                </a:lnTo>
                <a:lnTo>
                  <a:pt x="3853" y="39"/>
                </a:lnTo>
                <a:lnTo>
                  <a:pt x="3853" y="39"/>
                </a:lnTo>
                <a:lnTo>
                  <a:pt x="3853" y="39"/>
                </a:lnTo>
                <a:lnTo>
                  <a:pt x="3854" y="39"/>
                </a:lnTo>
                <a:lnTo>
                  <a:pt x="3854" y="39"/>
                </a:lnTo>
                <a:lnTo>
                  <a:pt x="3854" y="39"/>
                </a:lnTo>
                <a:lnTo>
                  <a:pt x="3854" y="39"/>
                </a:lnTo>
                <a:lnTo>
                  <a:pt x="3855" y="39"/>
                </a:lnTo>
                <a:lnTo>
                  <a:pt x="3855" y="39"/>
                </a:lnTo>
                <a:lnTo>
                  <a:pt x="3855" y="39"/>
                </a:lnTo>
                <a:lnTo>
                  <a:pt x="3855" y="39"/>
                </a:lnTo>
                <a:lnTo>
                  <a:pt x="3856" y="39"/>
                </a:lnTo>
                <a:lnTo>
                  <a:pt x="3856" y="39"/>
                </a:lnTo>
                <a:lnTo>
                  <a:pt x="3856" y="39"/>
                </a:lnTo>
                <a:lnTo>
                  <a:pt x="3856" y="39"/>
                </a:lnTo>
                <a:lnTo>
                  <a:pt x="3856" y="39"/>
                </a:lnTo>
                <a:lnTo>
                  <a:pt x="3857" y="39"/>
                </a:lnTo>
                <a:lnTo>
                  <a:pt x="3857" y="39"/>
                </a:lnTo>
                <a:lnTo>
                  <a:pt x="3857" y="39"/>
                </a:lnTo>
                <a:lnTo>
                  <a:pt x="3858" y="39"/>
                </a:lnTo>
                <a:lnTo>
                  <a:pt x="3858" y="39"/>
                </a:lnTo>
                <a:lnTo>
                  <a:pt x="3858" y="39"/>
                </a:lnTo>
                <a:lnTo>
                  <a:pt x="3858" y="39"/>
                </a:lnTo>
                <a:lnTo>
                  <a:pt x="3859" y="39"/>
                </a:lnTo>
                <a:lnTo>
                  <a:pt x="3859" y="39"/>
                </a:lnTo>
                <a:lnTo>
                  <a:pt x="3859" y="39"/>
                </a:lnTo>
                <a:lnTo>
                  <a:pt x="3859" y="39"/>
                </a:lnTo>
                <a:lnTo>
                  <a:pt x="3860" y="39"/>
                </a:lnTo>
                <a:lnTo>
                  <a:pt x="3860" y="39"/>
                </a:lnTo>
                <a:lnTo>
                  <a:pt x="3860" y="39"/>
                </a:lnTo>
                <a:lnTo>
                  <a:pt x="3860" y="39"/>
                </a:lnTo>
                <a:lnTo>
                  <a:pt x="3860" y="39"/>
                </a:lnTo>
                <a:lnTo>
                  <a:pt x="3861" y="39"/>
                </a:lnTo>
                <a:lnTo>
                  <a:pt x="3861" y="39"/>
                </a:lnTo>
                <a:lnTo>
                  <a:pt x="3861" y="39"/>
                </a:lnTo>
                <a:lnTo>
                  <a:pt x="3861" y="39"/>
                </a:lnTo>
                <a:lnTo>
                  <a:pt x="3862" y="39"/>
                </a:lnTo>
                <a:lnTo>
                  <a:pt x="3862" y="39"/>
                </a:lnTo>
                <a:lnTo>
                  <a:pt x="3862" y="39"/>
                </a:lnTo>
                <a:lnTo>
                  <a:pt x="3862" y="39"/>
                </a:lnTo>
                <a:lnTo>
                  <a:pt x="3863" y="39"/>
                </a:lnTo>
                <a:lnTo>
                  <a:pt x="3863" y="39"/>
                </a:lnTo>
                <a:lnTo>
                  <a:pt x="3863" y="39"/>
                </a:lnTo>
                <a:lnTo>
                  <a:pt x="3863" y="39"/>
                </a:lnTo>
                <a:lnTo>
                  <a:pt x="3863" y="39"/>
                </a:lnTo>
                <a:lnTo>
                  <a:pt x="3864" y="39"/>
                </a:lnTo>
                <a:lnTo>
                  <a:pt x="3864" y="39"/>
                </a:lnTo>
                <a:lnTo>
                  <a:pt x="3864" y="39"/>
                </a:lnTo>
                <a:lnTo>
                  <a:pt x="3864" y="39"/>
                </a:lnTo>
                <a:lnTo>
                  <a:pt x="3865" y="39"/>
                </a:lnTo>
                <a:lnTo>
                  <a:pt x="3865" y="39"/>
                </a:lnTo>
                <a:lnTo>
                  <a:pt x="3865" y="39"/>
                </a:lnTo>
                <a:lnTo>
                  <a:pt x="3866" y="39"/>
                </a:lnTo>
                <a:lnTo>
                  <a:pt x="3866" y="39"/>
                </a:lnTo>
                <a:lnTo>
                  <a:pt x="3866" y="39"/>
                </a:lnTo>
                <a:lnTo>
                  <a:pt x="3866" y="39"/>
                </a:lnTo>
                <a:lnTo>
                  <a:pt x="3866" y="39"/>
                </a:lnTo>
                <a:lnTo>
                  <a:pt x="3867" y="39"/>
                </a:lnTo>
                <a:lnTo>
                  <a:pt x="3867" y="39"/>
                </a:lnTo>
                <a:lnTo>
                  <a:pt x="3867" y="39"/>
                </a:lnTo>
                <a:lnTo>
                  <a:pt x="3867" y="39"/>
                </a:lnTo>
                <a:lnTo>
                  <a:pt x="3868" y="39"/>
                </a:lnTo>
                <a:lnTo>
                  <a:pt x="3868" y="39"/>
                </a:lnTo>
                <a:lnTo>
                  <a:pt x="3868" y="39"/>
                </a:lnTo>
                <a:lnTo>
                  <a:pt x="3868" y="39"/>
                </a:lnTo>
                <a:lnTo>
                  <a:pt x="3869" y="39"/>
                </a:lnTo>
                <a:lnTo>
                  <a:pt x="3869" y="39"/>
                </a:lnTo>
                <a:lnTo>
                  <a:pt x="3869" y="39"/>
                </a:lnTo>
                <a:lnTo>
                  <a:pt x="3869" y="39"/>
                </a:lnTo>
                <a:lnTo>
                  <a:pt x="3869" y="39"/>
                </a:lnTo>
                <a:lnTo>
                  <a:pt x="3870" y="39"/>
                </a:lnTo>
                <a:lnTo>
                  <a:pt x="3870" y="39"/>
                </a:lnTo>
                <a:lnTo>
                  <a:pt x="3870" y="39"/>
                </a:lnTo>
                <a:lnTo>
                  <a:pt x="3870" y="39"/>
                </a:lnTo>
                <a:lnTo>
                  <a:pt x="3871" y="39"/>
                </a:lnTo>
                <a:lnTo>
                  <a:pt x="3871" y="39"/>
                </a:lnTo>
                <a:lnTo>
                  <a:pt x="3871" y="39"/>
                </a:lnTo>
                <a:lnTo>
                  <a:pt x="3871" y="39"/>
                </a:lnTo>
                <a:lnTo>
                  <a:pt x="3872" y="39"/>
                </a:lnTo>
                <a:lnTo>
                  <a:pt x="3872" y="39"/>
                </a:lnTo>
                <a:lnTo>
                  <a:pt x="3872" y="39"/>
                </a:lnTo>
                <a:lnTo>
                  <a:pt x="3872" y="39"/>
                </a:lnTo>
                <a:lnTo>
                  <a:pt x="3872" y="39"/>
                </a:lnTo>
                <a:lnTo>
                  <a:pt x="3873" y="39"/>
                </a:lnTo>
                <a:lnTo>
                  <a:pt x="3873" y="39"/>
                </a:lnTo>
                <a:lnTo>
                  <a:pt x="3873" y="39"/>
                </a:lnTo>
                <a:lnTo>
                  <a:pt x="3874" y="39"/>
                </a:lnTo>
                <a:lnTo>
                  <a:pt x="3874" y="39"/>
                </a:lnTo>
                <a:lnTo>
                  <a:pt x="3874" y="39"/>
                </a:lnTo>
                <a:lnTo>
                  <a:pt x="3874" y="39"/>
                </a:lnTo>
                <a:lnTo>
                  <a:pt x="3875" y="39"/>
                </a:lnTo>
                <a:lnTo>
                  <a:pt x="3875" y="39"/>
                </a:lnTo>
                <a:lnTo>
                  <a:pt x="3875" y="39"/>
                </a:lnTo>
                <a:lnTo>
                  <a:pt x="3875" y="39"/>
                </a:lnTo>
                <a:lnTo>
                  <a:pt x="3875" y="39"/>
                </a:lnTo>
                <a:lnTo>
                  <a:pt x="3876" y="39"/>
                </a:lnTo>
                <a:lnTo>
                  <a:pt x="3876" y="39"/>
                </a:lnTo>
                <a:lnTo>
                  <a:pt x="3876" y="39"/>
                </a:lnTo>
                <a:lnTo>
                  <a:pt x="3876" y="39"/>
                </a:lnTo>
                <a:lnTo>
                  <a:pt x="3877" y="39"/>
                </a:lnTo>
                <a:lnTo>
                  <a:pt x="3877" y="39"/>
                </a:lnTo>
                <a:lnTo>
                  <a:pt x="3877" y="39"/>
                </a:lnTo>
                <a:lnTo>
                  <a:pt x="3877" y="39"/>
                </a:lnTo>
                <a:lnTo>
                  <a:pt x="3878" y="39"/>
                </a:lnTo>
                <a:lnTo>
                  <a:pt x="3878" y="39"/>
                </a:lnTo>
                <a:lnTo>
                  <a:pt x="3878" y="39"/>
                </a:lnTo>
                <a:lnTo>
                  <a:pt x="3878" y="39"/>
                </a:lnTo>
                <a:lnTo>
                  <a:pt x="3878" y="39"/>
                </a:lnTo>
                <a:lnTo>
                  <a:pt x="3879" y="39"/>
                </a:lnTo>
                <a:lnTo>
                  <a:pt x="3879" y="39"/>
                </a:lnTo>
                <a:lnTo>
                  <a:pt x="3879" y="39"/>
                </a:lnTo>
                <a:lnTo>
                  <a:pt x="3879" y="39"/>
                </a:lnTo>
                <a:lnTo>
                  <a:pt x="3880" y="39"/>
                </a:lnTo>
                <a:lnTo>
                  <a:pt x="3880" y="39"/>
                </a:lnTo>
                <a:lnTo>
                  <a:pt x="3880" y="39"/>
                </a:lnTo>
                <a:lnTo>
                  <a:pt x="3880" y="39"/>
                </a:lnTo>
                <a:lnTo>
                  <a:pt x="3881" y="39"/>
                </a:lnTo>
                <a:lnTo>
                  <a:pt x="3881" y="39"/>
                </a:lnTo>
                <a:lnTo>
                  <a:pt x="3881" y="39"/>
                </a:lnTo>
                <a:lnTo>
                  <a:pt x="3881" y="39"/>
                </a:lnTo>
                <a:lnTo>
                  <a:pt x="3882" y="39"/>
                </a:lnTo>
                <a:lnTo>
                  <a:pt x="3882" y="39"/>
                </a:lnTo>
                <a:lnTo>
                  <a:pt x="3882" y="39"/>
                </a:lnTo>
                <a:lnTo>
                  <a:pt x="3882" y="39"/>
                </a:lnTo>
                <a:lnTo>
                  <a:pt x="3883" y="39"/>
                </a:lnTo>
                <a:lnTo>
                  <a:pt x="3883" y="39"/>
                </a:lnTo>
                <a:lnTo>
                  <a:pt x="3883" y="39"/>
                </a:lnTo>
                <a:lnTo>
                  <a:pt x="3883" y="39"/>
                </a:lnTo>
                <a:lnTo>
                  <a:pt x="3884" y="39"/>
                </a:lnTo>
                <a:lnTo>
                  <a:pt x="3884" y="39"/>
                </a:lnTo>
                <a:lnTo>
                  <a:pt x="3884" y="39"/>
                </a:lnTo>
                <a:lnTo>
                  <a:pt x="3884" y="39"/>
                </a:lnTo>
                <a:lnTo>
                  <a:pt x="3884" y="39"/>
                </a:lnTo>
                <a:lnTo>
                  <a:pt x="3885" y="39"/>
                </a:lnTo>
                <a:lnTo>
                  <a:pt x="3885" y="39"/>
                </a:lnTo>
                <a:lnTo>
                  <a:pt x="3885" y="39"/>
                </a:lnTo>
                <a:lnTo>
                  <a:pt x="3885" y="39"/>
                </a:lnTo>
                <a:lnTo>
                  <a:pt x="3886" y="39"/>
                </a:lnTo>
                <a:lnTo>
                  <a:pt x="3886" y="39"/>
                </a:lnTo>
                <a:lnTo>
                  <a:pt x="3886" y="39"/>
                </a:lnTo>
                <a:lnTo>
                  <a:pt x="3886" y="39"/>
                </a:lnTo>
                <a:lnTo>
                  <a:pt x="3887" y="39"/>
                </a:lnTo>
                <a:lnTo>
                  <a:pt x="3887" y="39"/>
                </a:lnTo>
                <a:lnTo>
                  <a:pt x="3887" y="39"/>
                </a:lnTo>
                <a:lnTo>
                  <a:pt x="3887" y="39"/>
                </a:lnTo>
                <a:lnTo>
                  <a:pt x="3887" y="39"/>
                </a:lnTo>
                <a:lnTo>
                  <a:pt x="3888" y="39"/>
                </a:lnTo>
                <a:lnTo>
                  <a:pt x="3888" y="39"/>
                </a:lnTo>
                <a:lnTo>
                  <a:pt x="3888" y="39"/>
                </a:lnTo>
                <a:lnTo>
                  <a:pt x="3888" y="39"/>
                </a:lnTo>
                <a:lnTo>
                  <a:pt x="3889" y="39"/>
                </a:lnTo>
                <a:lnTo>
                  <a:pt x="3889" y="39"/>
                </a:lnTo>
                <a:lnTo>
                  <a:pt x="3889" y="39"/>
                </a:lnTo>
                <a:lnTo>
                  <a:pt x="3890" y="39"/>
                </a:lnTo>
                <a:lnTo>
                  <a:pt x="3890" y="39"/>
                </a:lnTo>
                <a:lnTo>
                  <a:pt x="3890" y="39"/>
                </a:lnTo>
                <a:lnTo>
                  <a:pt x="3890" y="39"/>
                </a:lnTo>
                <a:lnTo>
                  <a:pt x="3890" y="39"/>
                </a:lnTo>
                <a:lnTo>
                  <a:pt x="3891" y="39"/>
                </a:lnTo>
                <a:lnTo>
                  <a:pt x="3891" y="39"/>
                </a:lnTo>
                <a:lnTo>
                  <a:pt x="3891" y="39"/>
                </a:lnTo>
                <a:lnTo>
                  <a:pt x="3891" y="39"/>
                </a:lnTo>
                <a:lnTo>
                  <a:pt x="3892" y="39"/>
                </a:lnTo>
                <a:lnTo>
                  <a:pt x="3892" y="39"/>
                </a:lnTo>
                <a:lnTo>
                  <a:pt x="3892" y="39"/>
                </a:lnTo>
                <a:lnTo>
                  <a:pt x="3892" y="39"/>
                </a:lnTo>
                <a:lnTo>
                  <a:pt x="3893" y="39"/>
                </a:lnTo>
                <a:lnTo>
                  <a:pt x="3893" y="39"/>
                </a:lnTo>
                <a:lnTo>
                  <a:pt x="3893" y="39"/>
                </a:lnTo>
                <a:lnTo>
                  <a:pt x="3893" y="39"/>
                </a:lnTo>
                <a:lnTo>
                  <a:pt x="3893" y="39"/>
                </a:lnTo>
                <a:lnTo>
                  <a:pt x="3894" y="39"/>
                </a:lnTo>
                <a:lnTo>
                  <a:pt x="3894" y="39"/>
                </a:lnTo>
                <a:lnTo>
                  <a:pt x="3894" y="39"/>
                </a:lnTo>
                <a:lnTo>
                  <a:pt x="3894" y="39"/>
                </a:lnTo>
                <a:lnTo>
                  <a:pt x="3895" y="39"/>
                </a:lnTo>
                <a:lnTo>
                  <a:pt x="3895" y="39"/>
                </a:lnTo>
                <a:lnTo>
                  <a:pt x="3895" y="39"/>
                </a:lnTo>
                <a:lnTo>
                  <a:pt x="3895" y="39"/>
                </a:lnTo>
                <a:lnTo>
                  <a:pt x="3896" y="39"/>
                </a:lnTo>
                <a:lnTo>
                  <a:pt x="3896" y="39"/>
                </a:lnTo>
                <a:lnTo>
                  <a:pt x="3896" y="39"/>
                </a:lnTo>
                <a:lnTo>
                  <a:pt x="3896" y="39"/>
                </a:lnTo>
                <a:lnTo>
                  <a:pt x="3897" y="39"/>
                </a:lnTo>
                <a:lnTo>
                  <a:pt x="3897" y="39"/>
                </a:lnTo>
                <a:lnTo>
                  <a:pt x="3897" y="39"/>
                </a:lnTo>
                <a:lnTo>
                  <a:pt x="3897" y="39"/>
                </a:lnTo>
                <a:lnTo>
                  <a:pt x="3898" y="39"/>
                </a:lnTo>
                <a:lnTo>
                  <a:pt x="3898" y="39"/>
                </a:lnTo>
                <a:lnTo>
                  <a:pt x="3898" y="39"/>
                </a:lnTo>
                <a:lnTo>
                  <a:pt x="3898" y="39"/>
                </a:lnTo>
                <a:lnTo>
                  <a:pt x="3899" y="39"/>
                </a:lnTo>
                <a:lnTo>
                  <a:pt x="3899" y="39"/>
                </a:lnTo>
                <a:lnTo>
                  <a:pt x="3899" y="39"/>
                </a:lnTo>
                <a:lnTo>
                  <a:pt x="3899" y="39"/>
                </a:lnTo>
                <a:lnTo>
                  <a:pt x="3899" y="39"/>
                </a:lnTo>
                <a:lnTo>
                  <a:pt x="3900" y="39"/>
                </a:lnTo>
                <a:lnTo>
                  <a:pt x="3900" y="39"/>
                </a:lnTo>
                <a:lnTo>
                  <a:pt x="3900" y="39"/>
                </a:lnTo>
                <a:lnTo>
                  <a:pt x="3900" y="39"/>
                </a:lnTo>
                <a:lnTo>
                  <a:pt x="3901" y="39"/>
                </a:lnTo>
                <a:lnTo>
                  <a:pt x="3901" y="39"/>
                </a:lnTo>
                <a:lnTo>
                  <a:pt x="3901" y="39"/>
                </a:lnTo>
                <a:lnTo>
                  <a:pt x="3901" y="39"/>
                </a:lnTo>
                <a:lnTo>
                  <a:pt x="3902" y="39"/>
                </a:lnTo>
                <a:lnTo>
                  <a:pt x="3902" y="39"/>
                </a:lnTo>
                <a:lnTo>
                  <a:pt x="3902" y="39"/>
                </a:lnTo>
                <a:lnTo>
                  <a:pt x="3902" y="39"/>
                </a:lnTo>
                <a:lnTo>
                  <a:pt x="3902" y="39"/>
                </a:lnTo>
                <a:lnTo>
                  <a:pt x="3903" y="39"/>
                </a:lnTo>
                <a:lnTo>
                  <a:pt x="3903" y="39"/>
                </a:lnTo>
                <a:lnTo>
                  <a:pt x="3903" y="39"/>
                </a:lnTo>
                <a:lnTo>
                  <a:pt x="3903" y="39"/>
                </a:lnTo>
                <a:lnTo>
                  <a:pt x="3904" y="39"/>
                </a:lnTo>
                <a:lnTo>
                  <a:pt x="3904" y="39"/>
                </a:lnTo>
                <a:lnTo>
                  <a:pt x="3904" y="39"/>
                </a:lnTo>
                <a:lnTo>
                  <a:pt x="3905" y="39"/>
                </a:lnTo>
                <a:lnTo>
                  <a:pt x="3905" y="39"/>
                </a:lnTo>
                <a:lnTo>
                  <a:pt x="3905" y="39"/>
                </a:lnTo>
                <a:lnTo>
                  <a:pt x="3905" y="39"/>
                </a:lnTo>
                <a:lnTo>
                  <a:pt x="3906" y="39"/>
                </a:lnTo>
                <a:lnTo>
                  <a:pt x="3906" y="39"/>
                </a:lnTo>
                <a:lnTo>
                  <a:pt x="3906" y="39"/>
                </a:lnTo>
                <a:lnTo>
                  <a:pt x="3906" y="39"/>
                </a:lnTo>
                <a:lnTo>
                  <a:pt x="3906" y="39"/>
                </a:lnTo>
                <a:lnTo>
                  <a:pt x="3907" y="39"/>
                </a:lnTo>
                <a:lnTo>
                  <a:pt x="3907" y="39"/>
                </a:lnTo>
                <a:lnTo>
                  <a:pt x="3907" y="39"/>
                </a:lnTo>
                <a:lnTo>
                  <a:pt x="3907" y="39"/>
                </a:lnTo>
                <a:lnTo>
                  <a:pt x="3908" y="39"/>
                </a:lnTo>
                <a:lnTo>
                  <a:pt x="3908" y="39"/>
                </a:lnTo>
                <a:lnTo>
                  <a:pt x="3908" y="39"/>
                </a:lnTo>
                <a:lnTo>
                  <a:pt x="3908" y="39"/>
                </a:lnTo>
                <a:lnTo>
                  <a:pt x="3909" y="39"/>
                </a:lnTo>
                <a:lnTo>
                  <a:pt x="3909" y="39"/>
                </a:lnTo>
                <a:lnTo>
                  <a:pt x="3909" y="39"/>
                </a:lnTo>
                <a:lnTo>
                  <a:pt x="3909" y="39"/>
                </a:lnTo>
                <a:lnTo>
                  <a:pt x="3909" y="39"/>
                </a:lnTo>
                <a:lnTo>
                  <a:pt x="3910" y="39"/>
                </a:lnTo>
                <a:lnTo>
                  <a:pt x="3910" y="39"/>
                </a:lnTo>
                <a:lnTo>
                  <a:pt x="3910" y="39"/>
                </a:lnTo>
                <a:lnTo>
                  <a:pt x="3910" y="39"/>
                </a:lnTo>
                <a:lnTo>
                  <a:pt x="3911" y="39"/>
                </a:lnTo>
                <a:lnTo>
                  <a:pt x="3911" y="39"/>
                </a:lnTo>
                <a:lnTo>
                  <a:pt x="3911" y="39"/>
                </a:lnTo>
                <a:lnTo>
                  <a:pt x="3911" y="39"/>
                </a:lnTo>
                <a:lnTo>
                  <a:pt x="3911" y="39"/>
                </a:lnTo>
                <a:lnTo>
                  <a:pt x="3912" y="39"/>
                </a:lnTo>
                <a:lnTo>
                  <a:pt x="3912" y="39"/>
                </a:lnTo>
                <a:lnTo>
                  <a:pt x="3912" y="39"/>
                </a:lnTo>
                <a:lnTo>
                  <a:pt x="3913" y="39"/>
                </a:lnTo>
                <a:lnTo>
                  <a:pt x="3913" y="39"/>
                </a:lnTo>
                <a:lnTo>
                  <a:pt x="3913" y="39"/>
                </a:lnTo>
                <a:lnTo>
                  <a:pt x="3913" y="39"/>
                </a:lnTo>
                <a:lnTo>
                  <a:pt x="3914" y="39"/>
                </a:lnTo>
                <a:lnTo>
                  <a:pt x="3914" y="39"/>
                </a:lnTo>
                <a:lnTo>
                  <a:pt x="3914" y="39"/>
                </a:lnTo>
                <a:lnTo>
                  <a:pt x="3914" y="39"/>
                </a:lnTo>
                <a:lnTo>
                  <a:pt x="3915" y="39"/>
                </a:lnTo>
                <a:lnTo>
                  <a:pt x="3915" y="39"/>
                </a:lnTo>
                <a:lnTo>
                  <a:pt x="3915" y="39"/>
                </a:lnTo>
                <a:lnTo>
                  <a:pt x="3915" y="39"/>
                </a:lnTo>
                <a:lnTo>
                  <a:pt x="3915" y="39"/>
                </a:lnTo>
                <a:lnTo>
                  <a:pt x="3916" y="39"/>
                </a:lnTo>
                <a:lnTo>
                  <a:pt x="3916" y="39"/>
                </a:lnTo>
                <a:lnTo>
                  <a:pt x="3916" y="39"/>
                </a:lnTo>
                <a:lnTo>
                  <a:pt x="3916" y="39"/>
                </a:lnTo>
                <a:lnTo>
                  <a:pt x="3917" y="39"/>
                </a:lnTo>
                <a:lnTo>
                  <a:pt x="3917" y="39"/>
                </a:lnTo>
                <a:lnTo>
                  <a:pt x="3917" y="39"/>
                </a:lnTo>
                <a:lnTo>
                  <a:pt x="3917" y="39"/>
                </a:lnTo>
                <a:lnTo>
                  <a:pt x="3918" y="39"/>
                </a:lnTo>
                <a:lnTo>
                  <a:pt x="3918" y="39"/>
                </a:lnTo>
                <a:lnTo>
                  <a:pt x="3918" y="39"/>
                </a:lnTo>
                <a:lnTo>
                  <a:pt x="3918" y="39"/>
                </a:lnTo>
                <a:lnTo>
                  <a:pt x="3918" y="39"/>
                </a:lnTo>
                <a:lnTo>
                  <a:pt x="3919" y="39"/>
                </a:lnTo>
                <a:lnTo>
                  <a:pt x="3919" y="39"/>
                </a:lnTo>
                <a:lnTo>
                  <a:pt x="3919" y="39"/>
                </a:lnTo>
                <a:lnTo>
                  <a:pt x="3919" y="39"/>
                </a:lnTo>
                <a:lnTo>
                  <a:pt x="3920" y="39"/>
                </a:lnTo>
                <a:lnTo>
                  <a:pt x="3920" y="39"/>
                </a:lnTo>
                <a:lnTo>
                  <a:pt x="3920" y="39"/>
                </a:lnTo>
                <a:lnTo>
                  <a:pt x="3921" y="39"/>
                </a:lnTo>
                <a:lnTo>
                  <a:pt x="3921" y="39"/>
                </a:lnTo>
                <a:lnTo>
                  <a:pt x="3921" y="39"/>
                </a:lnTo>
                <a:lnTo>
                  <a:pt x="3921" y="39"/>
                </a:lnTo>
                <a:lnTo>
                  <a:pt x="3921" y="39"/>
                </a:lnTo>
                <a:lnTo>
                  <a:pt x="3922" y="39"/>
                </a:lnTo>
                <a:lnTo>
                  <a:pt x="3922" y="39"/>
                </a:lnTo>
                <a:lnTo>
                  <a:pt x="3922" y="39"/>
                </a:lnTo>
                <a:lnTo>
                  <a:pt x="3922" y="39"/>
                </a:lnTo>
                <a:lnTo>
                  <a:pt x="3923" y="39"/>
                </a:lnTo>
                <a:lnTo>
                  <a:pt x="3923" y="39"/>
                </a:lnTo>
                <a:lnTo>
                  <a:pt x="3923" y="39"/>
                </a:lnTo>
                <a:lnTo>
                  <a:pt x="3923" y="39"/>
                </a:lnTo>
                <a:lnTo>
                  <a:pt x="3924" y="39"/>
                </a:lnTo>
                <a:lnTo>
                  <a:pt x="3924" y="39"/>
                </a:lnTo>
                <a:lnTo>
                  <a:pt x="3924" y="39"/>
                </a:lnTo>
                <a:lnTo>
                  <a:pt x="3924" y="39"/>
                </a:lnTo>
                <a:lnTo>
                  <a:pt x="3924" y="39"/>
                </a:lnTo>
                <a:lnTo>
                  <a:pt x="3925" y="39"/>
                </a:lnTo>
                <a:lnTo>
                  <a:pt x="3925" y="39"/>
                </a:lnTo>
                <a:lnTo>
                  <a:pt x="3925" y="39"/>
                </a:lnTo>
                <a:lnTo>
                  <a:pt x="3925" y="39"/>
                </a:lnTo>
                <a:lnTo>
                  <a:pt x="3926" y="39"/>
                </a:lnTo>
                <a:lnTo>
                  <a:pt x="3926" y="39"/>
                </a:lnTo>
                <a:lnTo>
                  <a:pt x="3926" y="39"/>
                </a:lnTo>
                <a:lnTo>
                  <a:pt x="3926" y="39"/>
                </a:lnTo>
                <a:lnTo>
                  <a:pt x="3927" y="39"/>
                </a:lnTo>
                <a:lnTo>
                  <a:pt x="3927" y="39"/>
                </a:lnTo>
                <a:lnTo>
                  <a:pt x="3927" y="39"/>
                </a:lnTo>
                <a:lnTo>
                  <a:pt x="3927" y="39"/>
                </a:lnTo>
                <a:lnTo>
                  <a:pt x="3927" y="39"/>
                </a:lnTo>
                <a:lnTo>
                  <a:pt x="3928" y="39"/>
                </a:lnTo>
                <a:lnTo>
                  <a:pt x="3928" y="39"/>
                </a:lnTo>
                <a:lnTo>
                  <a:pt x="3928" y="39"/>
                </a:lnTo>
                <a:lnTo>
                  <a:pt x="3929" y="39"/>
                </a:lnTo>
                <a:lnTo>
                  <a:pt x="3929" y="39"/>
                </a:lnTo>
                <a:lnTo>
                  <a:pt x="3929" y="39"/>
                </a:lnTo>
                <a:lnTo>
                  <a:pt x="3929" y="39"/>
                </a:lnTo>
                <a:lnTo>
                  <a:pt x="3930" y="39"/>
                </a:lnTo>
                <a:lnTo>
                  <a:pt x="3930" y="39"/>
                </a:lnTo>
                <a:lnTo>
                  <a:pt x="3930" y="39"/>
                </a:lnTo>
                <a:lnTo>
                  <a:pt x="3930" y="39"/>
                </a:lnTo>
                <a:lnTo>
                  <a:pt x="3930" y="39"/>
                </a:lnTo>
                <a:lnTo>
                  <a:pt x="3931" y="39"/>
                </a:lnTo>
                <a:lnTo>
                  <a:pt x="3931" y="39"/>
                </a:lnTo>
                <a:lnTo>
                  <a:pt x="3931" y="39"/>
                </a:lnTo>
                <a:lnTo>
                  <a:pt x="3931" y="39"/>
                </a:lnTo>
                <a:lnTo>
                  <a:pt x="3932" y="39"/>
                </a:lnTo>
                <a:lnTo>
                  <a:pt x="3932" y="39"/>
                </a:lnTo>
                <a:lnTo>
                  <a:pt x="3932" y="39"/>
                </a:lnTo>
                <a:lnTo>
                  <a:pt x="3932" y="39"/>
                </a:lnTo>
                <a:lnTo>
                  <a:pt x="3933" y="39"/>
                </a:lnTo>
                <a:lnTo>
                  <a:pt x="3933" y="39"/>
                </a:lnTo>
                <a:lnTo>
                  <a:pt x="3933" y="39"/>
                </a:lnTo>
                <a:lnTo>
                  <a:pt x="3933" y="39"/>
                </a:lnTo>
                <a:lnTo>
                  <a:pt x="3933" y="39"/>
                </a:lnTo>
                <a:lnTo>
                  <a:pt x="3934" y="39"/>
                </a:lnTo>
                <a:lnTo>
                  <a:pt x="3934" y="39"/>
                </a:lnTo>
                <a:lnTo>
                  <a:pt x="3934" y="39"/>
                </a:lnTo>
                <a:lnTo>
                  <a:pt x="3934" y="39"/>
                </a:lnTo>
                <a:lnTo>
                  <a:pt x="3935" y="39"/>
                </a:lnTo>
                <a:lnTo>
                  <a:pt x="3935" y="39"/>
                </a:lnTo>
                <a:lnTo>
                  <a:pt x="3935" y="39"/>
                </a:lnTo>
                <a:lnTo>
                  <a:pt x="3936" y="39"/>
                </a:lnTo>
                <a:lnTo>
                  <a:pt x="3936" y="39"/>
                </a:lnTo>
                <a:lnTo>
                  <a:pt x="3936" y="39"/>
                </a:lnTo>
                <a:lnTo>
                  <a:pt x="3936" y="0"/>
                </a:lnTo>
                <a:lnTo>
                  <a:pt x="3936" y="0"/>
                </a:lnTo>
                <a:lnTo>
                  <a:pt x="3937" y="0"/>
                </a:lnTo>
                <a:lnTo>
                  <a:pt x="3937" y="0"/>
                </a:lnTo>
                <a:lnTo>
                  <a:pt x="3937" y="0"/>
                </a:lnTo>
                <a:lnTo>
                  <a:pt x="3937" y="0"/>
                </a:lnTo>
                <a:lnTo>
                  <a:pt x="3938" y="0"/>
                </a:lnTo>
                <a:lnTo>
                  <a:pt x="3938" y="0"/>
                </a:lnTo>
                <a:lnTo>
                  <a:pt x="3938" y="0"/>
                </a:lnTo>
                <a:lnTo>
                  <a:pt x="3938" y="0"/>
                </a:lnTo>
                <a:lnTo>
                  <a:pt x="3939" y="0"/>
                </a:lnTo>
                <a:lnTo>
                  <a:pt x="3939" y="0"/>
                </a:lnTo>
                <a:lnTo>
                  <a:pt x="3939" y="0"/>
                </a:lnTo>
                <a:lnTo>
                  <a:pt x="3939" y="0"/>
                </a:lnTo>
                <a:lnTo>
                  <a:pt x="3939" y="0"/>
                </a:lnTo>
                <a:lnTo>
                  <a:pt x="3940" y="0"/>
                </a:lnTo>
                <a:lnTo>
                  <a:pt x="3940" y="0"/>
                </a:lnTo>
                <a:lnTo>
                  <a:pt x="3940" y="0"/>
                </a:lnTo>
                <a:lnTo>
                  <a:pt x="3940" y="0"/>
                </a:lnTo>
                <a:lnTo>
                  <a:pt x="3941" y="0"/>
                </a:lnTo>
                <a:lnTo>
                  <a:pt x="3941" y="0"/>
                </a:lnTo>
                <a:lnTo>
                  <a:pt x="3941" y="0"/>
                </a:lnTo>
                <a:lnTo>
                  <a:pt x="3941" y="0"/>
                </a:lnTo>
                <a:lnTo>
                  <a:pt x="3942" y="0"/>
                </a:lnTo>
                <a:lnTo>
                  <a:pt x="3942" y="0"/>
                </a:lnTo>
                <a:lnTo>
                  <a:pt x="3942" y="39"/>
                </a:lnTo>
                <a:lnTo>
                  <a:pt x="3942" y="39"/>
                </a:lnTo>
                <a:lnTo>
                  <a:pt x="3942" y="39"/>
                </a:lnTo>
                <a:lnTo>
                  <a:pt x="3943" y="39"/>
                </a:lnTo>
                <a:lnTo>
                  <a:pt x="3943" y="39"/>
                </a:lnTo>
                <a:lnTo>
                  <a:pt x="3943" y="39"/>
                </a:lnTo>
                <a:lnTo>
                  <a:pt x="3944" y="39"/>
                </a:lnTo>
                <a:lnTo>
                  <a:pt x="3944" y="39"/>
                </a:lnTo>
                <a:lnTo>
                  <a:pt x="3944" y="39"/>
                </a:lnTo>
                <a:lnTo>
                  <a:pt x="3944" y="39"/>
                </a:lnTo>
                <a:lnTo>
                  <a:pt x="3945" y="39"/>
                </a:lnTo>
                <a:lnTo>
                  <a:pt x="3945" y="39"/>
                </a:lnTo>
                <a:lnTo>
                  <a:pt x="3945" y="39"/>
                </a:lnTo>
                <a:lnTo>
                  <a:pt x="3945" y="39"/>
                </a:lnTo>
                <a:lnTo>
                  <a:pt x="3945" y="39"/>
                </a:lnTo>
                <a:lnTo>
                  <a:pt x="3946" y="39"/>
                </a:lnTo>
                <a:lnTo>
                  <a:pt x="3946" y="39"/>
                </a:lnTo>
                <a:lnTo>
                  <a:pt x="3946" y="39"/>
                </a:lnTo>
                <a:lnTo>
                  <a:pt x="3946" y="39"/>
                </a:lnTo>
                <a:lnTo>
                  <a:pt x="3947" y="39"/>
                </a:lnTo>
                <a:lnTo>
                  <a:pt x="3947" y="39"/>
                </a:lnTo>
                <a:lnTo>
                  <a:pt x="3947" y="39"/>
                </a:lnTo>
                <a:lnTo>
                  <a:pt x="3947" y="39"/>
                </a:lnTo>
                <a:lnTo>
                  <a:pt x="3948" y="39"/>
                </a:lnTo>
                <a:lnTo>
                  <a:pt x="3948" y="39"/>
                </a:lnTo>
                <a:lnTo>
                  <a:pt x="3948" y="39"/>
                </a:lnTo>
                <a:lnTo>
                  <a:pt x="3948" y="39"/>
                </a:lnTo>
                <a:lnTo>
                  <a:pt x="3948" y="39"/>
                </a:lnTo>
                <a:lnTo>
                  <a:pt x="3949" y="39"/>
                </a:lnTo>
                <a:lnTo>
                  <a:pt x="3949" y="39"/>
                </a:lnTo>
                <a:lnTo>
                  <a:pt x="3949" y="39"/>
                </a:lnTo>
                <a:lnTo>
                  <a:pt x="3949" y="39"/>
                </a:lnTo>
                <a:lnTo>
                  <a:pt x="3950" y="39"/>
                </a:lnTo>
                <a:lnTo>
                  <a:pt x="3950" y="39"/>
                </a:lnTo>
                <a:lnTo>
                  <a:pt x="3950" y="39"/>
                </a:lnTo>
                <a:lnTo>
                  <a:pt x="3950" y="39"/>
                </a:lnTo>
                <a:lnTo>
                  <a:pt x="3951" y="39"/>
                </a:lnTo>
                <a:lnTo>
                  <a:pt x="3951" y="39"/>
                </a:lnTo>
                <a:lnTo>
                  <a:pt x="3951" y="39"/>
                </a:lnTo>
                <a:lnTo>
                  <a:pt x="3952" y="39"/>
                </a:lnTo>
                <a:lnTo>
                  <a:pt x="3952" y="39"/>
                </a:lnTo>
                <a:lnTo>
                  <a:pt x="3952" y="39"/>
                </a:lnTo>
                <a:lnTo>
                  <a:pt x="3952" y="39"/>
                </a:lnTo>
                <a:lnTo>
                  <a:pt x="3952" y="39"/>
                </a:lnTo>
                <a:lnTo>
                  <a:pt x="3953" y="39"/>
                </a:lnTo>
                <a:lnTo>
                  <a:pt x="3953" y="39"/>
                </a:lnTo>
                <a:lnTo>
                  <a:pt x="3953" y="39"/>
                </a:lnTo>
                <a:lnTo>
                  <a:pt x="3953" y="39"/>
                </a:lnTo>
                <a:lnTo>
                  <a:pt x="3954" y="39"/>
                </a:lnTo>
                <a:lnTo>
                  <a:pt x="3954" y="39"/>
                </a:lnTo>
                <a:lnTo>
                  <a:pt x="3954" y="39"/>
                </a:lnTo>
                <a:lnTo>
                  <a:pt x="3954" y="39"/>
                </a:lnTo>
                <a:lnTo>
                  <a:pt x="3954" y="39"/>
                </a:lnTo>
                <a:lnTo>
                  <a:pt x="3955" y="39"/>
                </a:lnTo>
                <a:lnTo>
                  <a:pt x="3955" y="39"/>
                </a:lnTo>
                <a:lnTo>
                  <a:pt x="3955" y="39"/>
                </a:lnTo>
                <a:lnTo>
                  <a:pt x="3955" y="39"/>
                </a:lnTo>
                <a:lnTo>
                  <a:pt x="3956" y="39"/>
                </a:lnTo>
                <a:lnTo>
                  <a:pt x="3956" y="39"/>
                </a:lnTo>
                <a:lnTo>
                  <a:pt x="3956" y="39"/>
                </a:lnTo>
                <a:lnTo>
                  <a:pt x="3956" y="39"/>
                </a:lnTo>
                <a:lnTo>
                  <a:pt x="3957" y="39"/>
                </a:lnTo>
                <a:lnTo>
                  <a:pt x="3957" y="39"/>
                </a:lnTo>
                <a:lnTo>
                  <a:pt x="3957" y="39"/>
                </a:lnTo>
                <a:lnTo>
                  <a:pt x="3957" y="39"/>
                </a:lnTo>
                <a:lnTo>
                  <a:pt x="3957" y="39"/>
                </a:lnTo>
                <a:lnTo>
                  <a:pt x="3958" y="39"/>
                </a:lnTo>
                <a:lnTo>
                  <a:pt x="3958" y="39"/>
                </a:lnTo>
                <a:lnTo>
                  <a:pt x="3958" y="39"/>
                </a:lnTo>
                <a:lnTo>
                  <a:pt x="3958" y="39"/>
                </a:lnTo>
                <a:lnTo>
                  <a:pt x="3959" y="39"/>
                </a:lnTo>
                <a:lnTo>
                  <a:pt x="3959" y="39"/>
                </a:lnTo>
                <a:lnTo>
                  <a:pt x="3959" y="39"/>
                </a:lnTo>
                <a:lnTo>
                  <a:pt x="3960" y="39"/>
                </a:lnTo>
                <a:lnTo>
                  <a:pt x="3960" y="39"/>
                </a:lnTo>
                <a:lnTo>
                  <a:pt x="3960" y="39"/>
                </a:lnTo>
                <a:lnTo>
                  <a:pt x="3960" y="39"/>
                </a:lnTo>
                <a:lnTo>
                  <a:pt x="3961" y="39"/>
                </a:lnTo>
                <a:lnTo>
                  <a:pt x="3961" y="39"/>
                </a:lnTo>
                <a:lnTo>
                  <a:pt x="3961" y="39"/>
                </a:lnTo>
                <a:lnTo>
                  <a:pt x="3961" y="39"/>
                </a:lnTo>
                <a:lnTo>
                  <a:pt x="3961" y="39"/>
                </a:lnTo>
                <a:lnTo>
                  <a:pt x="3962" y="39"/>
                </a:lnTo>
                <a:lnTo>
                  <a:pt x="3962" y="39"/>
                </a:lnTo>
                <a:lnTo>
                  <a:pt x="3962" y="39"/>
                </a:lnTo>
                <a:lnTo>
                  <a:pt x="3962" y="39"/>
                </a:lnTo>
                <a:lnTo>
                  <a:pt x="3963" y="39"/>
                </a:lnTo>
                <a:lnTo>
                  <a:pt x="3963" y="39"/>
                </a:lnTo>
                <a:lnTo>
                  <a:pt x="3963" y="39"/>
                </a:lnTo>
                <a:lnTo>
                  <a:pt x="3963" y="39"/>
                </a:lnTo>
                <a:lnTo>
                  <a:pt x="3964" y="39"/>
                </a:lnTo>
                <a:lnTo>
                  <a:pt x="3964" y="39"/>
                </a:lnTo>
                <a:lnTo>
                  <a:pt x="3964" y="39"/>
                </a:lnTo>
                <a:lnTo>
                  <a:pt x="3964" y="39"/>
                </a:lnTo>
                <a:lnTo>
                  <a:pt x="3964" y="39"/>
                </a:lnTo>
                <a:lnTo>
                  <a:pt x="3965" y="39"/>
                </a:lnTo>
                <a:lnTo>
                  <a:pt x="3965" y="39"/>
                </a:lnTo>
                <a:lnTo>
                  <a:pt x="3965" y="39"/>
                </a:lnTo>
                <a:lnTo>
                  <a:pt x="3965" y="39"/>
                </a:lnTo>
                <a:lnTo>
                  <a:pt x="3966" y="39"/>
                </a:lnTo>
                <a:lnTo>
                  <a:pt x="3966" y="39"/>
                </a:lnTo>
                <a:lnTo>
                  <a:pt x="3966" y="39"/>
                </a:lnTo>
                <a:lnTo>
                  <a:pt x="3966" y="39"/>
                </a:lnTo>
                <a:lnTo>
                  <a:pt x="3967" y="39"/>
                </a:lnTo>
                <a:lnTo>
                  <a:pt x="3967" y="39"/>
                </a:lnTo>
                <a:lnTo>
                  <a:pt x="3967" y="39"/>
                </a:lnTo>
                <a:lnTo>
                  <a:pt x="3967" y="39"/>
                </a:lnTo>
                <a:lnTo>
                  <a:pt x="3968" y="39"/>
                </a:lnTo>
                <a:lnTo>
                  <a:pt x="3968" y="39"/>
                </a:lnTo>
                <a:lnTo>
                  <a:pt x="3968" y="39"/>
                </a:lnTo>
                <a:lnTo>
                  <a:pt x="3968" y="39"/>
                </a:lnTo>
                <a:lnTo>
                  <a:pt x="3969" y="39"/>
                </a:lnTo>
                <a:lnTo>
                  <a:pt x="3969" y="39"/>
                </a:lnTo>
                <a:lnTo>
                  <a:pt x="3969" y="39"/>
                </a:lnTo>
                <a:lnTo>
                  <a:pt x="3969" y="39"/>
                </a:lnTo>
                <a:lnTo>
                  <a:pt x="3970" y="39"/>
                </a:lnTo>
                <a:lnTo>
                  <a:pt x="3970" y="39"/>
                </a:lnTo>
                <a:lnTo>
                  <a:pt x="3970" y="39"/>
                </a:lnTo>
                <a:lnTo>
                  <a:pt x="3970" y="39"/>
                </a:lnTo>
                <a:lnTo>
                  <a:pt x="3970" y="39"/>
                </a:lnTo>
                <a:lnTo>
                  <a:pt x="3971" y="39"/>
                </a:lnTo>
                <a:lnTo>
                  <a:pt x="3971" y="39"/>
                </a:lnTo>
                <a:lnTo>
                  <a:pt x="3971" y="39"/>
                </a:lnTo>
                <a:lnTo>
                  <a:pt x="3971" y="39"/>
                </a:lnTo>
                <a:lnTo>
                  <a:pt x="3972" y="39"/>
                </a:lnTo>
                <a:lnTo>
                  <a:pt x="3972" y="39"/>
                </a:lnTo>
                <a:lnTo>
                  <a:pt x="3972" y="39"/>
                </a:lnTo>
                <a:lnTo>
                  <a:pt x="3972" y="39"/>
                </a:lnTo>
                <a:lnTo>
                  <a:pt x="3973" y="39"/>
                </a:lnTo>
                <a:lnTo>
                  <a:pt x="3973" y="39"/>
                </a:lnTo>
                <a:lnTo>
                  <a:pt x="3973" y="39"/>
                </a:lnTo>
                <a:lnTo>
                  <a:pt x="3973" y="39"/>
                </a:lnTo>
                <a:lnTo>
                  <a:pt x="3973" y="39"/>
                </a:lnTo>
                <a:lnTo>
                  <a:pt x="3974" y="39"/>
                </a:lnTo>
                <a:lnTo>
                  <a:pt x="3974" y="39"/>
                </a:lnTo>
                <a:lnTo>
                  <a:pt x="3974" y="39"/>
                </a:lnTo>
                <a:lnTo>
                  <a:pt x="3975" y="39"/>
                </a:lnTo>
                <a:lnTo>
                  <a:pt x="3975" y="39"/>
                </a:lnTo>
                <a:lnTo>
                  <a:pt x="3975" y="39"/>
                </a:lnTo>
                <a:lnTo>
                  <a:pt x="3975" y="39"/>
                </a:lnTo>
                <a:lnTo>
                  <a:pt x="3976" y="39"/>
                </a:lnTo>
                <a:lnTo>
                  <a:pt x="3976" y="39"/>
                </a:lnTo>
                <a:lnTo>
                  <a:pt x="3976" y="39"/>
                </a:lnTo>
                <a:lnTo>
                  <a:pt x="3976" y="39"/>
                </a:lnTo>
                <a:lnTo>
                  <a:pt x="3976" y="39"/>
                </a:lnTo>
                <a:lnTo>
                  <a:pt x="3977" y="39"/>
                </a:lnTo>
                <a:lnTo>
                  <a:pt x="3977" y="39"/>
                </a:lnTo>
                <a:lnTo>
                  <a:pt x="3977" y="39"/>
                </a:lnTo>
                <a:lnTo>
                  <a:pt x="3977" y="39"/>
                </a:lnTo>
                <a:lnTo>
                  <a:pt x="3978" y="39"/>
                </a:lnTo>
                <a:lnTo>
                  <a:pt x="3978" y="39"/>
                </a:lnTo>
                <a:lnTo>
                  <a:pt x="3978" y="39"/>
                </a:lnTo>
                <a:lnTo>
                  <a:pt x="3978" y="39"/>
                </a:lnTo>
                <a:lnTo>
                  <a:pt x="3979" y="39"/>
                </a:lnTo>
                <a:lnTo>
                  <a:pt x="3979" y="39"/>
                </a:lnTo>
                <a:lnTo>
                  <a:pt x="3979" y="39"/>
                </a:lnTo>
                <a:lnTo>
                  <a:pt x="3979" y="39"/>
                </a:lnTo>
                <a:lnTo>
                  <a:pt x="3979" y="39"/>
                </a:lnTo>
                <a:lnTo>
                  <a:pt x="3980" y="39"/>
                </a:lnTo>
                <a:lnTo>
                  <a:pt x="3980" y="39"/>
                </a:lnTo>
                <a:lnTo>
                  <a:pt x="3980" y="39"/>
                </a:lnTo>
                <a:lnTo>
                  <a:pt x="3980" y="39"/>
                </a:lnTo>
                <a:lnTo>
                  <a:pt x="3981" y="39"/>
                </a:lnTo>
                <a:lnTo>
                  <a:pt x="3981" y="39"/>
                </a:lnTo>
                <a:lnTo>
                  <a:pt x="3981" y="39"/>
                </a:lnTo>
                <a:lnTo>
                  <a:pt x="3981" y="39"/>
                </a:lnTo>
                <a:lnTo>
                  <a:pt x="3982" y="39"/>
                </a:lnTo>
                <a:lnTo>
                  <a:pt x="3982" y="39"/>
                </a:lnTo>
                <a:lnTo>
                  <a:pt x="3982" y="39"/>
                </a:lnTo>
                <a:lnTo>
                  <a:pt x="3982" y="39"/>
                </a:lnTo>
                <a:lnTo>
                  <a:pt x="3983" y="39"/>
                </a:lnTo>
                <a:lnTo>
                  <a:pt x="3983" y="39"/>
                </a:lnTo>
                <a:lnTo>
                  <a:pt x="3983" y="39"/>
                </a:lnTo>
                <a:lnTo>
                  <a:pt x="3983" y="39"/>
                </a:lnTo>
                <a:lnTo>
                  <a:pt x="3984" y="39"/>
                </a:lnTo>
                <a:lnTo>
                  <a:pt x="3984" y="39"/>
                </a:lnTo>
                <a:lnTo>
                  <a:pt x="3984" y="39"/>
                </a:lnTo>
                <a:lnTo>
                  <a:pt x="3984" y="39"/>
                </a:lnTo>
                <a:lnTo>
                  <a:pt x="3985" y="39"/>
                </a:lnTo>
                <a:lnTo>
                  <a:pt x="3985" y="39"/>
                </a:lnTo>
                <a:lnTo>
                  <a:pt x="3985" y="39"/>
                </a:lnTo>
                <a:lnTo>
                  <a:pt x="3985" y="39"/>
                </a:lnTo>
                <a:lnTo>
                  <a:pt x="3985" y="39"/>
                </a:lnTo>
                <a:lnTo>
                  <a:pt x="3986" y="39"/>
                </a:lnTo>
                <a:lnTo>
                  <a:pt x="3986" y="39"/>
                </a:lnTo>
                <a:lnTo>
                  <a:pt x="3986" y="39"/>
                </a:lnTo>
                <a:lnTo>
                  <a:pt x="3986" y="39"/>
                </a:lnTo>
                <a:lnTo>
                  <a:pt x="3987" y="39"/>
                </a:lnTo>
                <a:lnTo>
                  <a:pt x="3987" y="39"/>
                </a:lnTo>
                <a:lnTo>
                  <a:pt x="3987" y="39"/>
                </a:lnTo>
                <a:lnTo>
                  <a:pt x="3987" y="39"/>
                </a:lnTo>
                <a:lnTo>
                  <a:pt x="3988" y="39"/>
                </a:lnTo>
                <a:lnTo>
                  <a:pt x="3988" y="39"/>
                </a:lnTo>
                <a:lnTo>
                  <a:pt x="3988" y="39"/>
                </a:lnTo>
                <a:lnTo>
                  <a:pt x="3988" y="39"/>
                </a:lnTo>
                <a:lnTo>
                  <a:pt x="3988" y="39"/>
                </a:lnTo>
                <a:lnTo>
                  <a:pt x="3989" y="39"/>
                </a:lnTo>
                <a:lnTo>
                  <a:pt x="3989" y="39"/>
                </a:lnTo>
                <a:lnTo>
                  <a:pt x="3989" y="39"/>
                </a:lnTo>
                <a:lnTo>
                  <a:pt x="3989" y="39"/>
                </a:lnTo>
                <a:lnTo>
                  <a:pt x="3990" y="39"/>
                </a:lnTo>
                <a:lnTo>
                  <a:pt x="3990" y="39"/>
                </a:lnTo>
                <a:lnTo>
                  <a:pt x="3990" y="39"/>
                </a:lnTo>
                <a:lnTo>
                  <a:pt x="3991" y="39"/>
                </a:lnTo>
                <a:lnTo>
                  <a:pt x="3991" y="39"/>
                </a:lnTo>
                <a:lnTo>
                  <a:pt x="3991" y="39"/>
                </a:lnTo>
                <a:lnTo>
                  <a:pt x="3991" y="39"/>
                </a:lnTo>
                <a:lnTo>
                  <a:pt x="3991" y="39"/>
                </a:lnTo>
                <a:lnTo>
                  <a:pt x="3992" y="39"/>
                </a:lnTo>
                <a:lnTo>
                  <a:pt x="3992" y="39"/>
                </a:lnTo>
                <a:lnTo>
                  <a:pt x="3992" y="39"/>
                </a:lnTo>
                <a:lnTo>
                  <a:pt x="3992" y="39"/>
                </a:lnTo>
                <a:lnTo>
                  <a:pt x="3993" y="39"/>
                </a:lnTo>
                <a:lnTo>
                  <a:pt x="3993" y="39"/>
                </a:lnTo>
                <a:lnTo>
                  <a:pt x="3993" y="39"/>
                </a:lnTo>
                <a:lnTo>
                  <a:pt x="3993" y="39"/>
                </a:lnTo>
                <a:lnTo>
                  <a:pt x="3994" y="39"/>
                </a:lnTo>
                <a:lnTo>
                  <a:pt x="3994" y="39"/>
                </a:lnTo>
                <a:lnTo>
                  <a:pt x="3994" y="39"/>
                </a:lnTo>
                <a:lnTo>
                  <a:pt x="3994" y="39"/>
                </a:lnTo>
                <a:lnTo>
                  <a:pt x="3994" y="39"/>
                </a:lnTo>
                <a:lnTo>
                  <a:pt x="3995" y="39"/>
                </a:lnTo>
                <a:lnTo>
                  <a:pt x="3995" y="39"/>
                </a:lnTo>
                <a:lnTo>
                  <a:pt x="3995" y="39"/>
                </a:lnTo>
                <a:lnTo>
                  <a:pt x="3995" y="39"/>
                </a:lnTo>
                <a:lnTo>
                  <a:pt x="3996" y="39"/>
                </a:lnTo>
                <a:lnTo>
                  <a:pt x="3996" y="39"/>
                </a:lnTo>
                <a:lnTo>
                  <a:pt x="3996" y="39"/>
                </a:lnTo>
                <a:lnTo>
                  <a:pt x="3996" y="39"/>
                </a:lnTo>
                <a:lnTo>
                  <a:pt x="3997" y="39"/>
                </a:lnTo>
                <a:lnTo>
                  <a:pt x="3997" y="39"/>
                </a:lnTo>
                <a:lnTo>
                  <a:pt x="3997" y="39"/>
                </a:lnTo>
                <a:lnTo>
                  <a:pt x="3997" y="39"/>
                </a:lnTo>
                <a:lnTo>
                  <a:pt x="3997" y="39"/>
                </a:lnTo>
                <a:lnTo>
                  <a:pt x="3998" y="39"/>
                </a:lnTo>
                <a:lnTo>
                  <a:pt x="3998" y="39"/>
                </a:lnTo>
                <a:lnTo>
                  <a:pt x="3998" y="39"/>
                </a:lnTo>
                <a:lnTo>
                  <a:pt x="3999" y="39"/>
                </a:lnTo>
                <a:lnTo>
                  <a:pt x="3999" y="39"/>
                </a:lnTo>
                <a:lnTo>
                  <a:pt x="3999" y="39"/>
                </a:lnTo>
                <a:lnTo>
                  <a:pt x="3999" y="39"/>
                </a:lnTo>
                <a:lnTo>
                  <a:pt x="4000" y="39"/>
                </a:lnTo>
                <a:lnTo>
                  <a:pt x="4000" y="39"/>
                </a:lnTo>
                <a:lnTo>
                  <a:pt x="4000" y="39"/>
                </a:lnTo>
                <a:lnTo>
                  <a:pt x="4000" y="39"/>
                </a:lnTo>
                <a:lnTo>
                  <a:pt x="4000" y="39"/>
                </a:lnTo>
                <a:lnTo>
                  <a:pt x="4001" y="39"/>
                </a:lnTo>
                <a:lnTo>
                  <a:pt x="4001" y="39"/>
                </a:lnTo>
                <a:lnTo>
                  <a:pt x="4001" y="39"/>
                </a:lnTo>
                <a:lnTo>
                  <a:pt x="4001" y="39"/>
                </a:lnTo>
                <a:lnTo>
                  <a:pt x="4002" y="39"/>
                </a:lnTo>
                <a:lnTo>
                  <a:pt x="4002" y="39"/>
                </a:lnTo>
                <a:lnTo>
                  <a:pt x="4002" y="39"/>
                </a:lnTo>
                <a:lnTo>
                  <a:pt x="4002" y="39"/>
                </a:lnTo>
                <a:lnTo>
                  <a:pt x="4003" y="39"/>
                </a:lnTo>
                <a:lnTo>
                  <a:pt x="4003" y="39"/>
                </a:lnTo>
                <a:lnTo>
                  <a:pt x="4003" y="39"/>
                </a:lnTo>
                <a:lnTo>
                  <a:pt x="4003" y="39"/>
                </a:lnTo>
                <a:lnTo>
                  <a:pt x="4003" y="39"/>
                </a:lnTo>
                <a:lnTo>
                  <a:pt x="4004" y="39"/>
                </a:lnTo>
                <a:lnTo>
                  <a:pt x="4004" y="39"/>
                </a:lnTo>
                <a:lnTo>
                  <a:pt x="4004" y="39"/>
                </a:lnTo>
                <a:lnTo>
                  <a:pt x="4004" y="39"/>
                </a:lnTo>
                <a:lnTo>
                  <a:pt x="4005" y="39"/>
                </a:lnTo>
                <a:lnTo>
                  <a:pt x="4005" y="39"/>
                </a:lnTo>
                <a:lnTo>
                  <a:pt x="4005" y="39"/>
                </a:lnTo>
                <a:lnTo>
                  <a:pt x="4005" y="39"/>
                </a:lnTo>
                <a:lnTo>
                  <a:pt x="4006" y="39"/>
                </a:lnTo>
                <a:lnTo>
                  <a:pt x="4006" y="39"/>
                </a:lnTo>
                <a:lnTo>
                  <a:pt x="4006" y="39"/>
                </a:lnTo>
                <a:lnTo>
                  <a:pt x="4007" y="39"/>
                </a:lnTo>
                <a:lnTo>
                  <a:pt x="4007" y="39"/>
                </a:lnTo>
                <a:lnTo>
                  <a:pt x="4007" y="39"/>
                </a:lnTo>
                <a:lnTo>
                  <a:pt x="4007" y="39"/>
                </a:lnTo>
                <a:lnTo>
                  <a:pt x="4007" y="39"/>
                </a:lnTo>
                <a:lnTo>
                  <a:pt x="4008" y="39"/>
                </a:lnTo>
                <a:lnTo>
                  <a:pt x="4008" y="39"/>
                </a:lnTo>
                <a:lnTo>
                  <a:pt x="4008" y="39"/>
                </a:lnTo>
                <a:lnTo>
                  <a:pt x="4008" y="39"/>
                </a:lnTo>
                <a:lnTo>
                  <a:pt x="4009" y="39"/>
                </a:lnTo>
                <a:lnTo>
                  <a:pt x="4009" y="39"/>
                </a:lnTo>
                <a:lnTo>
                  <a:pt x="4009" y="39"/>
                </a:lnTo>
                <a:lnTo>
                  <a:pt x="4009" y="39"/>
                </a:lnTo>
                <a:lnTo>
                  <a:pt x="4010" y="39"/>
                </a:lnTo>
                <a:lnTo>
                  <a:pt x="4010" y="39"/>
                </a:lnTo>
                <a:lnTo>
                  <a:pt x="4010" y="39"/>
                </a:lnTo>
                <a:lnTo>
                  <a:pt x="4010" y="39"/>
                </a:lnTo>
                <a:lnTo>
                  <a:pt x="4010" y="39"/>
                </a:lnTo>
                <a:lnTo>
                  <a:pt x="4011" y="39"/>
                </a:lnTo>
                <a:lnTo>
                  <a:pt x="4011" y="39"/>
                </a:lnTo>
                <a:lnTo>
                  <a:pt x="4011" y="39"/>
                </a:lnTo>
                <a:lnTo>
                  <a:pt x="4011" y="39"/>
                </a:lnTo>
                <a:lnTo>
                  <a:pt x="4012" y="39"/>
                </a:lnTo>
                <a:lnTo>
                  <a:pt x="4012" y="39"/>
                </a:lnTo>
                <a:lnTo>
                  <a:pt x="4012" y="39"/>
                </a:lnTo>
                <a:lnTo>
                  <a:pt x="4012" y="39"/>
                </a:lnTo>
                <a:lnTo>
                  <a:pt x="4013" y="39"/>
                </a:lnTo>
                <a:lnTo>
                  <a:pt x="4013" y="39"/>
                </a:lnTo>
                <a:lnTo>
                  <a:pt x="4013" y="39"/>
                </a:lnTo>
                <a:lnTo>
                  <a:pt x="4013" y="39"/>
                </a:lnTo>
                <a:lnTo>
                  <a:pt x="4014" y="39"/>
                </a:lnTo>
                <a:lnTo>
                  <a:pt x="4014" y="39"/>
                </a:lnTo>
                <a:lnTo>
                  <a:pt x="4014" y="39"/>
                </a:lnTo>
                <a:lnTo>
                  <a:pt x="4014" y="39"/>
                </a:lnTo>
                <a:lnTo>
                  <a:pt x="4015" y="39"/>
                </a:lnTo>
                <a:lnTo>
                  <a:pt x="4015" y="39"/>
                </a:lnTo>
                <a:lnTo>
                  <a:pt x="4015" y="39"/>
                </a:lnTo>
                <a:lnTo>
                  <a:pt x="4015" y="39"/>
                </a:lnTo>
                <a:lnTo>
                  <a:pt x="4016" y="39"/>
                </a:lnTo>
                <a:lnTo>
                  <a:pt x="4016" y="39"/>
                </a:lnTo>
                <a:lnTo>
                  <a:pt x="4016" y="39"/>
                </a:lnTo>
                <a:lnTo>
                  <a:pt x="4016" y="39"/>
                </a:lnTo>
                <a:lnTo>
                  <a:pt x="4016" y="39"/>
                </a:lnTo>
                <a:lnTo>
                  <a:pt x="4017" y="39"/>
                </a:lnTo>
                <a:lnTo>
                  <a:pt x="4017" y="39"/>
                </a:lnTo>
                <a:lnTo>
                  <a:pt x="4017" y="39"/>
                </a:lnTo>
                <a:lnTo>
                  <a:pt x="4017" y="39"/>
                </a:lnTo>
                <a:lnTo>
                  <a:pt x="4018" y="39"/>
                </a:lnTo>
                <a:lnTo>
                  <a:pt x="4018" y="39"/>
                </a:lnTo>
                <a:lnTo>
                  <a:pt x="4018" y="39"/>
                </a:lnTo>
                <a:lnTo>
                  <a:pt x="4018" y="39"/>
                </a:lnTo>
                <a:lnTo>
                  <a:pt x="4019" y="39"/>
                </a:lnTo>
                <a:lnTo>
                  <a:pt x="4019" y="39"/>
                </a:lnTo>
                <a:lnTo>
                  <a:pt x="4019" y="39"/>
                </a:lnTo>
                <a:lnTo>
                  <a:pt x="4019" y="39"/>
                </a:lnTo>
                <a:lnTo>
                  <a:pt x="4019" y="39"/>
                </a:lnTo>
                <a:lnTo>
                  <a:pt x="4020" y="39"/>
                </a:lnTo>
                <a:lnTo>
                  <a:pt x="4020" y="39"/>
                </a:lnTo>
                <a:lnTo>
                  <a:pt x="4020" y="39"/>
                </a:lnTo>
                <a:lnTo>
                  <a:pt x="4020" y="39"/>
                </a:lnTo>
                <a:lnTo>
                  <a:pt x="4021" y="39"/>
                </a:lnTo>
                <a:lnTo>
                  <a:pt x="4021" y="39"/>
                </a:lnTo>
                <a:lnTo>
                  <a:pt x="4021" y="39"/>
                </a:lnTo>
                <a:lnTo>
                  <a:pt x="4022" y="39"/>
                </a:lnTo>
                <a:lnTo>
                  <a:pt x="4022" y="39"/>
                </a:lnTo>
                <a:lnTo>
                  <a:pt x="4022" y="39"/>
                </a:lnTo>
                <a:lnTo>
                  <a:pt x="4022" y="39"/>
                </a:lnTo>
                <a:lnTo>
                  <a:pt x="4022" y="39"/>
                </a:lnTo>
                <a:lnTo>
                  <a:pt x="4023" y="39"/>
                </a:lnTo>
                <a:lnTo>
                  <a:pt x="4023" y="39"/>
                </a:lnTo>
                <a:lnTo>
                  <a:pt x="4023" y="39"/>
                </a:lnTo>
                <a:lnTo>
                  <a:pt x="4023" y="39"/>
                </a:lnTo>
                <a:lnTo>
                  <a:pt x="4024" y="39"/>
                </a:lnTo>
                <a:lnTo>
                  <a:pt x="4024" y="39"/>
                </a:lnTo>
                <a:lnTo>
                  <a:pt x="4024" y="39"/>
                </a:lnTo>
                <a:lnTo>
                  <a:pt x="4024" y="39"/>
                </a:lnTo>
                <a:lnTo>
                  <a:pt x="4025" y="39"/>
                </a:lnTo>
                <a:lnTo>
                  <a:pt x="4025" y="39"/>
                </a:lnTo>
                <a:lnTo>
                  <a:pt x="4025" y="39"/>
                </a:lnTo>
                <a:lnTo>
                  <a:pt x="4025" y="39"/>
                </a:lnTo>
                <a:lnTo>
                  <a:pt x="4025" y="39"/>
                </a:lnTo>
                <a:lnTo>
                  <a:pt x="4026" y="39"/>
                </a:lnTo>
                <a:lnTo>
                  <a:pt x="4026" y="39"/>
                </a:lnTo>
                <a:lnTo>
                  <a:pt x="4026" y="39"/>
                </a:lnTo>
                <a:lnTo>
                  <a:pt x="4026" y="39"/>
                </a:lnTo>
                <a:lnTo>
                  <a:pt x="4027" y="39"/>
                </a:lnTo>
                <a:lnTo>
                  <a:pt x="4027" y="39"/>
                </a:lnTo>
                <a:lnTo>
                  <a:pt x="4027" y="39"/>
                </a:lnTo>
                <a:lnTo>
                  <a:pt x="4027" y="39"/>
                </a:lnTo>
                <a:lnTo>
                  <a:pt x="4028" y="39"/>
                </a:lnTo>
                <a:lnTo>
                  <a:pt x="4028" y="39"/>
                </a:lnTo>
                <a:lnTo>
                  <a:pt x="4028" y="39"/>
                </a:lnTo>
                <a:lnTo>
                  <a:pt x="4028" y="39"/>
                </a:lnTo>
                <a:lnTo>
                  <a:pt x="4028" y="39"/>
                </a:lnTo>
                <a:lnTo>
                  <a:pt x="4029" y="39"/>
                </a:lnTo>
                <a:lnTo>
                  <a:pt x="4029" y="39"/>
                </a:lnTo>
                <a:lnTo>
                  <a:pt x="4029" y="39"/>
                </a:lnTo>
                <a:lnTo>
                  <a:pt x="4030" y="39"/>
                </a:lnTo>
                <a:lnTo>
                  <a:pt x="4030" y="39"/>
                </a:lnTo>
                <a:lnTo>
                  <a:pt x="4030" y="39"/>
                </a:lnTo>
                <a:lnTo>
                  <a:pt x="4030" y="39"/>
                </a:lnTo>
                <a:lnTo>
                  <a:pt x="4031" y="39"/>
                </a:lnTo>
                <a:lnTo>
                  <a:pt x="4031" y="39"/>
                </a:lnTo>
                <a:lnTo>
                  <a:pt x="4031" y="39"/>
                </a:lnTo>
                <a:lnTo>
                  <a:pt x="4031" y="39"/>
                </a:lnTo>
                <a:lnTo>
                  <a:pt x="4031" y="39"/>
                </a:lnTo>
                <a:lnTo>
                  <a:pt x="4032" y="39"/>
                </a:lnTo>
                <a:lnTo>
                  <a:pt x="4032" y="39"/>
                </a:lnTo>
                <a:lnTo>
                  <a:pt x="4032" y="39"/>
                </a:lnTo>
                <a:lnTo>
                  <a:pt x="4032" y="39"/>
                </a:lnTo>
                <a:lnTo>
                  <a:pt x="4033" y="39"/>
                </a:lnTo>
                <a:lnTo>
                  <a:pt x="4033" y="39"/>
                </a:lnTo>
                <a:lnTo>
                  <a:pt x="4033" y="39"/>
                </a:lnTo>
                <a:lnTo>
                  <a:pt x="4033" y="39"/>
                </a:lnTo>
                <a:lnTo>
                  <a:pt x="4034" y="39"/>
                </a:lnTo>
                <a:lnTo>
                  <a:pt x="4034" y="39"/>
                </a:lnTo>
                <a:lnTo>
                  <a:pt x="4034" y="39"/>
                </a:lnTo>
                <a:lnTo>
                  <a:pt x="4034" y="39"/>
                </a:lnTo>
                <a:lnTo>
                  <a:pt x="4034" y="39"/>
                </a:lnTo>
                <a:lnTo>
                  <a:pt x="4035" y="39"/>
                </a:lnTo>
                <a:lnTo>
                  <a:pt x="4035" y="39"/>
                </a:lnTo>
                <a:lnTo>
                  <a:pt x="4035" y="39"/>
                </a:lnTo>
                <a:lnTo>
                  <a:pt x="4035" y="39"/>
                </a:lnTo>
                <a:lnTo>
                  <a:pt x="4036" y="39"/>
                </a:lnTo>
                <a:lnTo>
                  <a:pt x="4036" y="39"/>
                </a:lnTo>
                <a:lnTo>
                  <a:pt x="4036" y="39"/>
                </a:lnTo>
                <a:lnTo>
                  <a:pt x="4036" y="39"/>
                </a:lnTo>
                <a:lnTo>
                  <a:pt x="4037" y="39"/>
                </a:lnTo>
                <a:lnTo>
                  <a:pt x="4037" y="39"/>
                </a:lnTo>
                <a:lnTo>
                  <a:pt x="4037" y="39"/>
                </a:lnTo>
                <a:lnTo>
                  <a:pt x="4037" y="39"/>
                </a:lnTo>
                <a:lnTo>
                  <a:pt x="4038" y="39"/>
                </a:lnTo>
                <a:lnTo>
                  <a:pt x="4038" y="39"/>
                </a:lnTo>
                <a:lnTo>
                  <a:pt x="4038" y="39"/>
                </a:lnTo>
                <a:lnTo>
                  <a:pt x="4038" y="39"/>
                </a:lnTo>
                <a:lnTo>
                  <a:pt x="4039" y="39"/>
                </a:lnTo>
                <a:lnTo>
                  <a:pt x="4039" y="39"/>
                </a:lnTo>
                <a:lnTo>
                  <a:pt x="4039" y="39"/>
                </a:lnTo>
                <a:lnTo>
                  <a:pt x="4039" y="39"/>
                </a:lnTo>
                <a:lnTo>
                  <a:pt x="4040" y="39"/>
                </a:lnTo>
                <a:lnTo>
                  <a:pt x="4040" y="39"/>
                </a:lnTo>
                <a:lnTo>
                  <a:pt x="4040" y="39"/>
                </a:lnTo>
                <a:lnTo>
                  <a:pt x="4040" y="39"/>
                </a:lnTo>
                <a:lnTo>
                  <a:pt x="4040" y="39"/>
                </a:lnTo>
                <a:lnTo>
                  <a:pt x="4041" y="39"/>
                </a:lnTo>
                <a:lnTo>
                  <a:pt x="4041" y="39"/>
                </a:lnTo>
                <a:lnTo>
                  <a:pt x="4041" y="39"/>
                </a:lnTo>
                <a:lnTo>
                  <a:pt x="4041" y="39"/>
                </a:lnTo>
                <a:lnTo>
                  <a:pt x="4042" y="39"/>
                </a:lnTo>
                <a:lnTo>
                  <a:pt x="4042" y="39"/>
                </a:lnTo>
                <a:lnTo>
                  <a:pt x="4042" y="39"/>
                </a:lnTo>
                <a:lnTo>
                  <a:pt x="4042" y="39"/>
                </a:lnTo>
                <a:lnTo>
                  <a:pt x="4043" y="39"/>
                </a:lnTo>
                <a:lnTo>
                  <a:pt x="4043" y="39"/>
                </a:lnTo>
                <a:lnTo>
                  <a:pt x="4043" y="39"/>
                </a:lnTo>
                <a:lnTo>
                  <a:pt x="4043" y="39"/>
                </a:lnTo>
                <a:lnTo>
                  <a:pt x="4043" y="39"/>
                </a:lnTo>
                <a:lnTo>
                  <a:pt x="4044" y="39"/>
                </a:lnTo>
                <a:lnTo>
                  <a:pt x="4044" y="39"/>
                </a:lnTo>
                <a:lnTo>
                  <a:pt x="4044" y="39"/>
                </a:lnTo>
                <a:lnTo>
                  <a:pt x="4044" y="39"/>
                </a:lnTo>
                <a:lnTo>
                  <a:pt x="4045" y="39"/>
                </a:lnTo>
                <a:lnTo>
                  <a:pt x="4045" y="39"/>
                </a:lnTo>
                <a:lnTo>
                  <a:pt x="4045" y="39"/>
                </a:lnTo>
                <a:lnTo>
                  <a:pt x="4046" y="39"/>
                </a:lnTo>
                <a:lnTo>
                  <a:pt x="4046" y="39"/>
                </a:lnTo>
                <a:lnTo>
                  <a:pt x="4046" y="39"/>
                </a:lnTo>
                <a:lnTo>
                  <a:pt x="4046" y="39"/>
                </a:lnTo>
                <a:lnTo>
                  <a:pt x="4046" y="39"/>
                </a:lnTo>
                <a:lnTo>
                  <a:pt x="4047" y="39"/>
                </a:lnTo>
                <a:lnTo>
                  <a:pt x="4047" y="39"/>
                </a:lnTo>
                <a:lnTo>
                  <a:pt x="4047" y="39"/>
                </a:lnTo>
                <a:lnTo>
                  <a:pt x="4047" y="39"/>
                </a:lnTo>
                <a:lnTo>
                  <a:pt x="4048" y="39"/>
                </a:lnTo>
                <a:lnTo>
                  <a:pt x="4048" y="39"/>
                </a:lnTo>
                <a:lnTo>
                  <a:pt x="4048" y="39"/>
                </a:lnTo>
                <a:lnTo>
                  <a:pt x="4048" y="39"/>
                </a:lnTo>
                <a:lnTo>
                  <a:pt x="4049" y="39"/>
                </a:lnTo>
                <a:lnTo>
                  <a:pt x="4049" y="39"/>
                </a:lnTo>
                <a:lnTo>
                  <a:pt x="4049" y="39"/>
                </a:lnTo>
                <a:lnTo>
                  <a:pt x="4049" y="39"/>
                </a:lnTo>
                <a:lnTo>
                  <a:pt x="4049" y="39"/>
                </a:lnTo>
                <a:lnTo>
                  <a:pt x="4050" y="39"/>
                </a:lnTo>
                <a:lnTo>
                  <a:pt x="4050" y="39"/>
                </a:lnTo>
                <a:lnTo>
                  <a:pt x="4050" y="39"/>
                </a:lnTo>
                <a:lnTo>
                  <a:pt x="4050" y="39"/>
                </a:lnTo>
                <a:lnTo>
                  <a:pt x="4051" y="39"/>
                </a:lnTo>
                <a:lnTo>
                  <a:pt x="4051" y="39"/>
                </a:lnTo>
                <a:lnTo>
                  <a:pt x="4051" y="39"/>
                </a:lnTo>
                <a:lnTo>
                  <a:pt x="4051" y="39"/>
                </a:lnTo>
                <a:lnTo>
                  <a:pt x="4052" y="39"/>
                </a:lnTo>
                <a:lnTo>
                  <a:pt x="4052" y="39"/>
                </a:lnTo>
                <a:lnTo>
                  <a:pt x="4052" y="39"/>
                </a:lnTo>
                <a:lnTo>
                  <a:pt x="4053" y="39"/>
                </a:lnTo>
                <a:lnTo>
                  <a:pt x="4053" y="39"/>
                </a:lnTo>
                <a:lnTo>
                  <a:pt x="4053" y="39"/>
                </a:lnTo>
                <a:lnTo>
                  <a:pt x="4053" y="39"/>
                </a:lnTo>
                <a:lnTo>
                  <a:pt x="4053" y="39"/>
                </a:lnTo>
                <a:lnTo>
                  <a:pt x="4054" y="39"/>
                </a:lnTo>
                <a:lnTo>
                  <a:pt x="4054" y="39"/>
                </a:lnTo>
                <a:lnTo>
                  <a:pt x="4054" y="39"/>
                </a:lnTo>
                <a:lnTo>
                  <a:pt x="4054" y="39"/>
                </a:lnTo>
                <a:lnTo>
                  <a:pt x="4055" y="39"/>
                </a:lnTo>
                <a:lnTo>
                  <a:pt x="4055" y="39"/>
                </a:lnTo>
                <a:lnTo>
                  <a:pt x="4055" y="39"/>
                </a:lnTo>
                <a:lnTo>
                  <a:pt x="4055" y="39"/>
                </a:lnTo>
                <a:lnTo>
                  <a:pt x="4056" y="39"/>
                </a:lnTo>
                <a:lnTo>
                  <a:pt x="4056" y="39"/>
                </a:lnTo>
                <a:lnTo>
                  <a:pt x="4056" y="39"/>
                </a:lnTo>
                <a:lnTo>
                  <a:pt x="4056" y="39"/>
                </a:lnTo>
                <a:lnTo>
                  <a:pt x="4056" y="39"/>
                </a:lnTo>
                <a:lnTo>
                  <a:pt x="4057" y="39"/>
                </a:lnTo>
                <a:lnTo>
                  <a:pt x="4057" y="39"/>
                </a:lnTo>
                <a:lnTo>
                  <a:pt x="4057" y="39"/>
                </a:lnTo>
                <a:lnTo>
                  <a:pt x="4057" y="39"/>
                </a:lnTo>
                <a:lnTo>
                  <a:pt x="4058" y="39"/>
                </a:lnTo>
                <a:lnTo>
                  <a:pt x="4058" y="39"/>
                </a:lnTo>
                <a:lnTo>
                  <a:pt x="4058" y="39"/>
                </a:lnTo>
                <a:lnTo>
                  <a:pt x="4058" y="39"/>
                </a:lnTo>
                <a:lnTo>
                  <a:pt x="4059" y="39"/>
                </a:lnTo>
                <a:lnTo>
                  <a:pt x="4059" y="39"/>
                </a:lnTo>
                <a:lnTo>
                  <a:pt x="4059" y="39"/>
                </a:lnTo>
                <a:lnTo>
                  <a:pt x="4059" y="39"/>
                </a:lnTo>
                <a:lnTo>
                  <a:pt x="4059" y="39"/>
                </a:lnTo>
                <a:lnTo>
                  <a:pt x="4060" y="39"/>
                </a:lnTo>
                <a:lnTo>
                  <a:pt x="4060" y="39"/>
                </a:lnTo>
                <a:lnTo>
                  <a:pt x="4060" y="39"/>
                </a:lnTo>
                <a:lnTo>
                  <a:pt x="4061" y="39"/>
                </a:lnTo>
                <a:lnTo>
                  <a:pt x="4061" y="39"/>
                </a:lnTo>
                <a:lnTo>
                  <a:pt x="4061" y="39"/>
                </a:lnTo>
                <a:lnTo>
                  <a:pt x="4061" y="39"/>
                </a:lnTo>
                <a:lnTo>
                  <a:pt x="4062" y="39"/>
                </a:lnTo>
                <a:lnTo>
                  <a:pt x="4062" y="39"/>
                </a:lnTo>
                <a:lnTo>
                  <a:pt x="4062" y="39"/>
                </a:lnTo>
                <a:lnTo>
                  <a:pt x="4062" y="39"/>
                </a:lnTo>
                <a:lnTo>
                  <a:pt x="4062" y="39"/>
                </a:lnTo>
                <a:lnTo>
                  <a:pt x="4063" y="39"/>
                </a:lnTo>
                <a:lnTo>
                  <a:pt x="4063" y="39"/>
                </a:lnTo>
                <a:lnTo>
                  <a:pt x="4063" y="39"/>
                </a:lnTo>
                <a:lnTo>
                  <a:pt x="4063" y="39"/>
                </a:lnTo>
                <a:lnTo>
                  <a:pt x="4064" y="39"/>
                </a:lnTo>
                <a:lnTo>
                  <a:pt x="4064" y="39"/>
                </a:lnTo>
                <a:lnTo>
                  <a:pt x="4064" y="39"/>
                </a:lnTo>
                <a:lnTo>
                  <a:pt x="4064" y="39"/>
                </a:lnTo>
                <a:lnTo>
                  <a:pt x="4065" y="39"/>
                </a:lnTo>
                <a:lnTo>
                  <a:pt x="4065" y="39"/>
                </a:lnTo>
                <a:lnTo>
                  <a:pt x="4065" y="39"/>
                </a:lnTo>
                <a:lnTo>
                  <a:pt x="4065" y="39"/>
                </a:lnTo>
                <a:lnTo>
                  <a:pt x="4065" y="39"/>
                </a:lnTo>
                <a:lnTo>
                  <a:pt x="4066" y="39"/>
                </a:lnTo>
                <a:lnTo>
                  <a:pt x="4066" y="39"/>
                </a:lnTo>
                <a:lnTo>
                  <a:pt x="4066" y="39"/>
                </a:lnTo>
                <a:lnTo>
                  <a:pt x="4066" y="39"/>
                </a:lnTo>
                <a:lnTo>
                  <a:pt x="4067" y="39"/>
                </a:lnTo>
                <a:lnTo>
                  <a:pt x="4067" y="39"/>
                </a:lnTo>
                <a:lnTo>
                  <a:pt x="4067" y="39"/>
                </a:lnTo>
                <a:lnTo>
                  <a:pt x="4067" y="39"/>
                </a:lnTo>
                <a:lnTo>
                  <a:pt x="4068" y="39"/>
                </a:lnTo>
                <a:lnTo>
                  <a:pt x="4068" y="39"/>
                </a:lnTo>
                <a:lnTo>
                  <a:pt x="4068" y="39"/>
                </a:lnTo>
                <a:lnTo>
                  <a:pt x="4068" y="39"/>
                </a:lnTo>
                <a:lnTo>
                  <a:pt x="4069" y="39"/>
                </a:lnTo>
                <a:lnTo>
                  <a:pt x="4069" y="39"/>
                </a:lnTo>
                <a:lnTo>
                  <a:pt x="4069" y="39"/>
                </a:lnTo>
                <a:lnTo>
                  <a:pt x="4069" y="39"/>
                </a:lnTo>
                <a:lnTo>
                  <a:pt x="4070" y="39"/>
                </a:lnTo>
                <a:lnTo>
                  <a:pt x="4070" y="39"/>
                </a:lnTo>
                <a:lnTo>
                  <a:pt x="4070" y="39"/>
                </a:lnTo>
                <a:lnTo>
                  <a:pt x="4070" y="39"/>
                </a:lnTo>
                <a:lnTo>
                  <a:pt x="4071" y="39"/>
                </a:lnTo>
                <a:lnTo>
                  <a:pt x="4071" y="39"/>
                </a:lnTo>
                <a:lnTo>
                  <a:pt x="4071" y="39"/>
                </a:lnTo>
                <a:lnTo>
                  <a:pt x="4071" y="39"/>
                </a:lnTo>
                <a:lnTo>
                  <a:pt x="4071" y="39"/>
                </a:lnTo>
                <a:lnTo>
                  <a:pt x="4072" y="39"/>
                </a:lnTo>
                <a:lnTo>
                  <a:pt x="4072" y="39"/>
                </a:lnTo>
                <a:lnTo>
                  <a:pt x="4072" y="39"/>
                </a:lnTo>
                <a:lnTo>
                  <a:pt x="4072" y="39"/>
                </a:lnTo>
                <a:lnTo>
                  <a:pt x="4073" y="39"/>
                </a:lnTo>
                <a:lnTo>
                  <a:pt x="4073" y="39"/>
                </a:lnTo>
                <a:lnTo>
                  <a:pt x="4073" y="39"/>
                </a:lnTo>
                <a:lnTo>
                  <a:pt x="4073" y="39"/>
                </a:lnTo>
                <a:lnTo>
                  <a:pt x="4074" y="39"/>
                </a:lnTo>
                <a:lnTo>
                  <a:pt x="4074" y="39"/>
                </a:lnTo>
                <a:lnTo>
                  <a:pt x="4074" y="39"/>
                </a:lnTo>
                <a:lnTo>
                  <a:pt x="4074" y="39"/>
                </a:lnTo>
                <a:lnTo>
                  <a:pt x="4074" y="39"/>
                </a:lnTo>
                <a:lnTo>
                  <a:pt x="4075" y="39"/>
                </a:lnTo>
                <a:lnTo>
                  <a:pt x="4075" y="39"/>
                </a:lnTo>
                <a:lnTo>
                  <a:pt x="4075" y="39"/>
                </a:lnTo>
                <a:lnTo>
                  <a:pt x="4075" y="39"/>
                </a:lnTo>
                <a:lnTo>
                  <a:pt x="4076" y="39"/>
                </a:lnTo>
                <a:lnTo>
                  <a:pt x="4076" y="39"/>
                </a:lnTo>
                <a:lnTo>
                  <a:pt x="4076" y="39"/>
                </a:lnTo>
                <a:lnTo>
                  <a:pt x="4077" y="39"/>
                </a:lnTo>
                <a:lnTo>
                  <a:pt x="4077" y="39"/>
                </a:lnTo>
                <a:lnTo>
                  <a:pt x="4077" y="39"/>
                </a:lnTo>
                <a:lnTo>
                  <a:pt x="4077" y="39"/>
                </a:lnTo>
                <a:lnTo>
                  <a:pt x="4077" y="39"/>
                </a:lnTo>
                <a:lnTo>
                  <a:pt x="4078" y="39"/>
                </a:lnTo>
                <a:lnTo>
                  <a:pt x="4078" y="39"/>
                </a:lnTo>
                <a:lnTo>
                  <a:pt x="4078" y="39"/>
                </a:lnTo>
                <a:lnTo>
                  <a:pt x="4078" y="39"/>
                </a:lnTo>
                <a:lnTo>
                  <a:pt x="4079" y="39"/>
                </a:lnTo>
                <a:lnTo>
                  <a:pt x="4079" y="39"/>
                </a:lnTo>
                <a:lnTo>
                  <a:pt x="4079" y="39"/>
                </a:lnTo>
                <a:lnTo>
                  <a:pt x="4079" y="39"/>
                </a:lnTo>
                <a:lnTo>
                  <a:pt x="4080" y="39"/>
                </a:lnTo>
                <a:lnTo>
                  <a:pt x="4080" y="39"/>
                </a:lnTo>
                <a:lnTo>
                  <a:pt x="4080" y="39"/>
                </a:lnTo>
                <a:lnTo>
                  <a:pt x="4080" y="39"/>
                </a:lnTo>
                <a:lnTo>
                  <a:pt x="4080" y="39"/>
                </a:lnTo>
                <a:lnTo>
                  <a:pt x="4081" y="39"/>
                </a:lnTo>
                <a:lnTo>
                  <a:pt x="4081" y="39"/>
                </a:lnTo>
                <a:lnTo>
                  <a:pt x="4081" y="39"/>
                </a:lnTo>
                <a:lnTo>
                  <a:pt x="4081" y="39"/>
                </a:lnTo>
                <a:lnTo>
                  <a:pt x="4082" y="39"/>
                </a:lnTo>
                <a:lnTo>
                  <a:pt x="4082" y="39"/>
                </a:lnTo>
                <a:lnTo>
                  <a:pt x="4082" y="39"/>
                </a:lnTo>
                <a:lnTo>
                  <a:pt x="4082" y="39"/>
                </a:lnTo>
                <a:lnTo>
                  <a:pt x="4083" y="39"/>
                </a:lnTo>
                <a:lnTo>
                  <a:pt x="4083" y="39"/>
                </a:lnTo>
                <a:lnTo>
                  <a:pt x="4083" y="39"/>
                </a:lnTo>
                <a:lnTo>
                  <a:pt x="4083" y="39"/>
                </a:lnTo>
                <a:lnTo>
                  <a:pt x="4083" y="39"/>
                </a:lnTo>
                <a:lnTo>
                  <a:pt x="4084" y="39"/>
                </a:lnTo>
                <a:lnTo>
                  <a:pt x="4084" y="39"/>
                </a:lnTo>
                <a:lnTo>
                  <a:pt x="4084" y="39"/>
                </a:lnTo>
                <a:lnTo>
                  <a:pt x="4085" y="39"/>
                </a:lnTo>
                <a:lnTo>
                  <a:pt x="4085" y="39"/>
                </a:lnTo>
                <a:lnTo>
                  <a:pt x="4085" y="39"/>
                </a:lnTo>
                <a:lnTo>
                  <a:pt x="4085" y="39"/>
                </a:lnTo>
                <a:lnTo>
                  <a:pt x="4086" y="39"/>
                </a:lnTo>
                <a:lnTo>
                  <a:pt x="4086" y="39"/>
                </a:lnTo>
                <a:lnTo>
                  <a:pt x="4086" y="39"/>
                </a:lnTo>
                <a:lnTo>
                  <a:pt x="4086" y="39"/>
                </a:lnTo>
                <a:lnTo>
                  <a:pt x="4086" y="39"/>
                </a:lnTo>
                <a:lnTo>
                  <a:pt x="4087" y="39"/>
                </a:lnTo>
                <a:lnTo>
                  <a:pt x="4087" y="39"/>
                </a:lnTo>
                <a:lnTo>
                  <a:pt x="4087" y="39"/>
                </a:lnTo>
                <a:lnTo>
                  <a:pt x="4087" y="39"/>
                </a:lnTo>
                <a:lnTo>
                  <a:pt x="4088" y="39"/>
                </a:lnTo>
                <a:lnTo>
                  <a:pt x="4088" y="39"/>
                </a:lnTo>
                <a:lnTo>
                  <a:pt x="4088" y="39"/>
                </a:lnTo>
                <a:lnTo>
                  <a:pt x="4088" y="39"/>
                </a:lnTo>
                <a:lnTo>
                  <a:pt x="4089" y="39"/>
                </a:lnTo>
                <a:lnTo>
                  <a:pt x="4089" y="39"/>
                </a:lnTo>
                <a:lnTo>
                  <a:pt x="4089" y="39"/>
                </a:lnTo>
                <a:lnTo>
                  <a:pt x="4089" y="39"/>
                </a:lnTo>
                <a:lnTo>
                  <a:pt x="4089" y="39"/>
                </a:lnTo>
                <a:lnTo>
                  <a:pt x="4090" y="39"/>
                </a:lnTo>
                <a:lnTo>
                  <a:pt x="4090" y="39"/>
                </a:lnTo>
                <a:lnTo>
                  <a:pt x="4090" y="39"/>
                </a:lnTo>
                <a:lnTo>
                  <a:pt x="4090" y="39"/>
                </a:lnTo>
                <a:lnTo>
                  <a:pt x="4091" y="39"/>
                </a:lnTo>
                <a:lnTo>
                  <a:pt x="4091" y="39"/>
                </a:lnTo>
                <a:lnTo>
                  <a:pt x="4091" y="39"/>
                </a:lnTo>
                <a:lnTo>
                  <a:pt x="4092" y="39"/>
                </a:lnTo>
                <a:lnTo>
                  <a:pt x="4092" y="39"/>
                </a:lnTo>
                <a:lnTo>
                  <a:pt x="4092" y="39"/>
                </a:lnTo>
                <a:lnTo>
                  <a:pt x="4092" y="39"/>
                </a:lnTo>
                <a:lnTo>
                  <a:pt x="4092" y="39"/>
                </a:lnTo>
                <a:lnTo>
                  <a:pt x="4093" y="39"/>
                </a:lnTo>
                <a:lnTo>
                  <a:pt x="4093" y="39"/>
                </a:lnTo>
                <a:lnTo>
                  <a:pt x="4093" y="39"/>
                </a:lnTo>
                <a:lnTo>
                  <a:pt x="4093" y="39"/>
                </a:lnTo>
                <a:lnTo>
                  <a:pt x="4094" y="39"/>
                </a:lnTo>
                <a:lnTo>
                  <a:pt x="4094" y="39"/>
                </a:lnTo>
                <a:lnTo>
                  <a:pt x="4094" y="39"/>
                </a:lnTo>
                <a:lnTo>
                  <a:pt x="4094" y="39"/>
                </a:lnTo>
                <a:lnTo>
                  <a:pt x="4095" y="39"/>
                </a:lnTo>
                <a:lnTo>
                  <a:pt x="4095" y="39"/>
                </a:lnTo>
                <a:lnTo>
                  <a:pt x="4095" y="39"/>
                </a:lnTo>
                <a:lnTo>
                  <a:pt x="4095" y="39"/>
                </a:lnTo>
                <a:lnTo>
                  <a:pt x="4095" y="39"/>
                </a:lnTo>
                <a:lnTo>
                  <a:pt x="4096" y="39"/>
                </a:lnTo>
                <a:lnTo>
                  <a:pt x="4096" y="39"/>
                </a:lnTo>
                <a:lnTo>
                  <a:pt x="4096" y="39"/>
                </a:lnTo>
                <a:lnTo>
                  <a:pt x="4096" y="39"/>
                </a:lnTo>
                <a:lnTo>
                  <a:pt x="4097" y="39"/>
                </a:lnTo>
                <a:lnTo>
                  <a:pt x="4097" y="39"/>
                </a:lnTo>
                <a:lnTo>
                  <a:pt x="4097" y="39"/>
                </a:lnTo>
                <a:lnTo>
                  <a:pt x="4097" y="39"/>
                </a:lnTo>
                <a:lnTo>
                  <a:pt x="4098" y="39"/>
                </a:lnTo>
                <a:lnTo>
                  <a:pt x="4098" y="39"/>
                </a:lnTo>
                <a:lnTo>
                  <a:pt x="4098" y="39"/>
                </a:lnTo>
                <a:lnTo>
                  <a:pt x="4098" y="39"/>
                </a:lnTo>
                <a:lnTo>
                  <a:pt x="4098" y="39"/>
                </a:lnTo>
                <a:lnTo>
                  <a:pt x="4099" y="39"/>
                </a:lnTo>
                <a:lnTo>
                  <a:pt x="4099" y="39"/>
                </a:lnTo>
                <a:lnTo>
                  <a:pt x="4099" y="39"/>
                </a:lnTo>
                <a:lnTo>
                  <a:pt x="4100" y="39"/>
                </a:lnTo>
                <a:lnTo>
                  <a:pt x="4100" y="39"/>
                </a:lnTo>
                <a:lnTo>
                  <a:pt x="4100" y="39"/>
                </a:lnTo>
                <a:lnTo>
                  <a:pt x="4100" y="39"/>
                </a:lnTo>
                <a:lnTo>
                  <a:pt x="4101" y="39"/>
                </a:lnTo>
                <a:lnTo>
                  <a:pt x="4101" y="39"/>
                </a:lnTo>
                <a:lnTo>
                  <a:pt x="4101" y="39"/>
                </a:lnTo>
                <a:lnTo>
                  <a:pt x="4101" y="39"/>
                </a:lnTo>
                <a:lnTo>
                  <a:pt x="4102" y="39"/>
                </a:lnTo>
                <a:lnTo>
                  <a:pt x="4102" y="39"/>
                </a:lnTo>
                <a:lnTo>
                  <a:pt x="4102" y="39"/>
                </a:lnTo>
                <a:lnTo>
                  <a:pt x="4102" y="39"/>
                </a:lnTo>
                <a:lnTo>
                  <a:pt x="4102" y="39"/>
                </a:lnTo>
                <a:lnTo>
                  <a:pt x="4103" y="39"/>
                </a:lnTo>
                <a:lnTo>
                  <a:pt x="4103" y="39"/>
                </a:lnTo>
                <a:lnTo>
                  <a:pt x="4103" y="39"/>
                </a:lnTo>
                <a:lnTo>
                  <a:pt x="4103" y="39"/>
                </a:lnTo>
                <a:lnTo>
                  <a:pt x="4104" y="39"/>
                </a:lnTo>
                <a:lnTo>
                  <a:pt x="4104" y="39"/>
                </a:lnTo>
                <a:lnTo>
                  <a:pt x="4104" y="39"/>
                </a:lnTo>
                <a:lnTo>
                  <a:pt x="4104" y="39"/>
                </a:lnTo>
                <a:lnTo>
                  <a:pt x="4105" y="39"/>
                </a:lnTo>
                <a:lnTo>
                  <a:pt x="4105" y="39"/>
                </a:lnTo>
                <a:lnTo>
                  <a:pt x="4105" y="39"/>
                </a:lnTo>
                <a:lnTo>
                  <a:pt x="4105" y="39"/>
                </a:lnTo>
                <a:lnTo>
                  <a:pt x="4105" y="39"/>
                </a:lnTo>
                <a:lnTo>
                  <a:pt x="4106" y="39"/>
                </a:lnTo>
                <a:lnTo>
                  <a:pt x="4106" y="39"/>
                </a:lnTo>
                <a:lnTo>
                  <a:pt x="4106" y="39"/>
                </a:lnTo>
                <a:lnTo>
                  <a:pt x="4106" y="39"/>
                </a:lnTo>
                <a:lnTo>
                  <a:pt x="4107" y="39"/>
                </a:lnTo>
                <a:lnTo>
                  <a:pt x="4107" y="39"/>
                </a:lnTo>
                <a:lnTo>
                  <a:pt x="4107" y="39"/>
                </a:lnTo>
                <a:lnTo>
                  <a:pt x="4108" y="39"/>
                </a:lnTo>
                <a:lnTo>
                  <a:pt x="4108" y="39"/>
                </a:lnTo>
                <a:lnTo>
                  <a:pt x="4108" y="39"/>
                </a:lnTo>
                <a:lnTo>
                  <a:pt x="4108" y="39"/>
                </a:lnTo>
                <a:lnTo>
                  <a:pt x="4108" y="39"/>
                </a:lnTo>
                <a:lnTo>
                  <a:pt x="4109" y="39"/>
                </a:lnTo>
                <a:lnTo>
                  <a:pt x="4109" y="39"/>
                </a:lnTo>
                <a:lnTo>
                  <a:pt x="4109" y="39"/>
                </a:lnTo>
                <a:lnTo>
                  <a:pt x="4109" y="39"/>
                </a:lnTo>
                <a:lnTo>
                  <a:pt x="4110" y="39"/>
                </a:lnTo>
                <a:lnTo>
                  <a:pt x="4110" y="39"/>
                </a:lnTo>
                <a:lnTo>
                  <a:pt x="4110" y="39"/>
                </a:lnTo>
                <a:lnTo>
                  <a:pt x="4110" y="39"/>
                </a:lnTo>
                <a:lnTo>
                  <a:pt x="4111" y="39"/>
                </a:lnTo>
                <a:lnTo>
                  <a:pt x="4111" y="39"/>
                </a:lnTo>
                <a:lnTo>
                  <a:pt x="4111" y="39"/>
                </a:lnTo>
                <a:lnTo>
                  <a:pt x="4111" y="39"/>
                </a:lnTo>
                <a:lnTo>
                  <a:pt x="4111" y="39"/>
                </a:lnTo>
                <a:lnTo>
                  <a:pt x="4112" y="39"/>
                </a:lnTo>
                <a:lnTo>
                  <a:pt x="4112" y="39"/>
                </a:lnTo>
                <a:lnTo>
                  <a:pt x="4112" y="39"/>
                </a:lnTo>
                <a:lnTo>
                  <a:pt x="4112" y="39"/>
                </a:lnTo>
                <a:lnTo>
                  <a:pt x="4113" y="39"/>
                </a:lnTo>
                <a:lnTo>
                  <a:pt x="4113" y="39"/>
                </a:lnTo>
                <a:lnTo>
                  <a:pt x="4113" y="39"/>
                </a:lnTo>
                <a:lnTo>
                  <a:pt x="4113" y="39"/>
                </a:lnTo>
                <a:lnTo>
                  <a:pt x="4114" y="39"/>
                </a:lnTo>
                <a:lnTo>
                  <a:pt x="4114" y="39"/>
                </a:lnTo>
                <a:lnTo>
                  <a:pt x="4114" y="39"/>
                </a:lnTo>
                <a:lnTo>
                  <a:pt x="4114" y="39"/>
                </a:lnTo>
                <a:lnTo>
                  <a:pt x="4114" y="39"/>
                </a:lnTo>
                <a:lnTo>
                  <a:pt x="4115" y="39"/>
                </a:lnTo>
                <a:lnTo>
                  <a:pt x="4115" y="39"/>
                </a:lnTo>
                <a:lnTo>
                  <a:pt x="4115" y="39"/>
                </a:lnTo>
                <a:lnTo>
                  <a:pt x="4116" y="39"/>
                </a:lnTo>
                <a:lnTo>
                  <a:pt x="4116" y="39"/>
                </a:lnTo>
                <a:lnTo>
                  <a:pt x="4116" y="39"/>
                </a:lnTo>
                <a:lnTo>
                  <a:pt x="4116" y="39"/>
                </a:lnTo>
                <a:lnTo>
                  <a:pt x="4117" y="39"/>
                </a:lnTo>
                <a:lnTo>
                  <a:pt x="4117" y="39"/>
                </a:lnTo>
                <a:lnTo>
                  <a:pt x="4117" y="39"/>
                </a:lnTo>
                <a:lnTo>
                  <a:pt x="4117" y="39"/>
                </a:lnTo>
                <a:lnTo>
                  <a:pt x="4117" y="39"/>
                </a:lnTo>
                <a:lnTo>
                  <a:pt x="4118" y="39"/>
                </a:lnTo>
                <a:lnTo>
                  <a:pt x="4118" y="39"/>
                </a:lnTo>
                <a:lnTo>
                  <a:pt x="4118" y="39"/>
                </a:lnTo>
                <a:lnTo>
                  <a:pt x="4118" y="39"/>
                </a:lnTo>
                <a:lnTo>
                  <a:pt x="4119" y="39"/>
                </a:lnTo>
                <a:lnTo>
                  <a:pt x="4119" y="39"/>
                </a:lnTo>
                <a:lnTo>
                  <a:pt x="4119" y="39"/>
                </a:lnTo>
                <a:lnTo>
                  <a:pt x="4119" y="39"/>
                </a:lnTo>
                <a:lnTo>
                  <a:pt x="4120" y="39"/>
                </a:lnTo>
                <a:lnTo>
                  <a:pt x="4120" y="39"/>
                </a:lnTo>
                <a:lnTo>
                  <a:pt x="4120" y="39"/>
                </a:lnTo>
                <a:lnTo>
                  <a:pt x="4120" y="39"/>
                </a:lnTo>
                <a:lnTo>
                  <a:pt x="4120" y="39"/>
                </a:lnTo>
                <a:lnTo>
                  <a:pt x="4121" y="39"/>
                </a:lnTo>
                <a:lnTo>
                  <a:pt x="4121" y="39"/>
                </a:lnTo>
                <a:lnTo>
                  <a:pt x="4121" y="39"/>
                </a:lnTo>
                <a:lnTo>
                  <a:pt x="4121" y="39"/>
                </a:lnTo>
                <a:lnTo>
                  <a:pt x="4122" y="39"/>
                </a:lnTo>
                <a:lnTo>
                  <a:pt x="4122" y="39"/>
                </a:lnTo>
                <a:lnTo>
                  <a:pt x="4122" y="39"/>
                </a:lnTo>
                <a:lnTo>
                  <a:pt x="4122" y="39"/>
                </a:lnTo>
                <a:lnTo>
                  <a:pt x="4123" y="39"/>
                </a:lnTo>
                <a:lnTo>
                  <a:pt x="4123" y="39"/>
                </a:lnTo>
                <a:lnTo>
                  <a:pt x="4123" y="39"/>
                </a:lnTo>
                <a:lnTo>
                  <a:pt x="4123" y="39"/>
                </a:lnTo>
                <a:lnTo>
                  <a:pt x="4124" y="39"/>
                </a:lnTo>
                <a:lnTo>
                  <a:pt x="4124" y="39"/>
                </a:lnTo>
                <a:lnTo>
                  <a:pt x="4124" y="39"/>
                </a:lnTo>
                <a:lnTo>
                  <a:pt x="4124" y="39"/>
                </a:lnTo>
                <a:lnTo>
                  <a:pt x="4125" y="39"/>
                </a:lnTo>
                <a:lnTo>
                  <a:pt x="4125" y="39"/>
                </a:lnTo>
                <a:lnTo>
                  <a:pt x="4125" y="39"/>
                </a:lnTo>
                <a:lnTo>
                  <a:pt x="4125" y="39"/>
                </a:lnTo>
                <a:lnTo>
                  <a:pt x="4126" y="39"/>
                </a:lnTo>
                <a:lnTo>
                  <a:pt x="4126" y="39"/>
                </a:lnTo>
                <a:lnTo>
                  <a:pt x="4126" y="39"/>
                </a:lnTo>
                <a:lnTo>
                  <a:pt x="4126" y="39"/>
                </a:lnTo>
                <a:lnTo>
                  <a:pt x="4126" y="39"/>
                </a:lnTo>
                <a:lnTo>
                  <a:pt x="4127" y="39"/>
                </a:lnTo>
                <a:lnTo>
                  <a:pt x="4127" y="39"/>
                </a:lnTo>
                <a:lnTo>
                  <a:pt x="4127" y="39"/>
                </a:lnTo>
                <a:lnTo>
                  <a:pt x="4127" y="39"/>
                </a:lnTo>
                <a:lnTo>
                  <a:pt x="4128" y="39"/>
                </a:lnTo>
                <a:lnTo>
                  <a:pt x="4128" y="39"/>
                </a:lnTo>
                <a:lnTo>
                  <a:pt x="4128" y="39"/>
                </a:lnTo>
                <a:lnTo>
                  <a:pt x="4128" y="39"/>
                </a:lnTo>
                <a:lnTo>
                  <a:pt x="4129" y="39"/>
                </a:lnTo>
                <a:lnTo>
                  <a:pt x="4129" y="39"/>
                </a:lnTo>
                <a:lnTo>
                  <a:pt x="4129" y="39"/>
                </a:lnTo>
                <a:lnTo>
                  <a:pt x="4129" y="39"/>
                </a:lnTo>
                <a:lnTo>
                  <a:pt x="4129" y="39"/>
                </a:lnTo>
                <a:lnTo>
                  <a:pt x="4130" y="39"/>
                </a:lnTo>
                <a:lnTo>
                  <a:pt x="4130" y="39"/>
                </a:lnTo>
                <a:lnTo>
                  <a:pt x="4130" y="39"/>
                </a:lnTo>
                <a:lnTo>
                  <a:pt x="4131" y="39"/>
                </a:lnTo>
                <a:lnTo>
                  <a:pt x="4131" y="39"/>
                </a:lnTo>
                <a:lnTo>
                  <a:pt x="4131" y="39"/>
                </a:lnTo>
                <a:lnTo>
                  <a:pt x="4131" y="39"/>
                </a:lnTo>
                <a:lnTo>
                  <a:pt x="4132" y="39"/>
                </a:lnTo>
                <a:lnTo>
                  <a:pt x="4132" y="39"/>
                </a:lnTo>
                <a:lnTo>
                  <a:pt x="4132" y="39"/>
                </a:lnTo>
                <a:lnTo>
                  <a:pt x="4132" y="39"/>
                </a:lnTo>
                <a:lnTo>
                  <a:pt x="4132" y="39"/>
                </a:lnTo>
                <a:lnTo>
                  <a:pt x="4133" y="39"/>
                </a:lnTo>
                <a:lnTo>
                  <a:pt x="4133" y="39"/>
                </a:lnTo>
                <a:lnTo>
                  <a:pt x="4133" y="39"/>
                </a:lnTo>
                <a:lnTo>
                  <a:pt x="4133" y="39"/>
                </a:lnTo>
                <a:lnTo>
                  <a:pt x="4134" y="39"/>
                </a:lnTo>
                <a:lnTo>
                  <a:pt x="4134" y="39"/>
                </a:lnTo>
                <a:lnTo>
                  <a:pt x="4134" y="39"/>
                </a:lnTo>
                <a:lnTo>
                  <a:pt x="4134" y="39"/>
                </a:lnTo>
                <a:lnTo>
                  <a:pt x="4135" y="39"/>
                </a:lnTo>
                <a:lnTo>
                  <a:pt x="4135" y="39"/>
                </a:lnTo>
                <a:lnTo>
                  <a:pt x="4135" y="39"/>
                </a:lnTo>
                <a:lnTo>
                  <a:pt x="4135" y="39"/>
                </a:lnTo>
                <a:lnTo>
                  <a:pt x="4135" y="39"/>
                </a:lnTo>
                <a:lnTo>
                  <a:pt x="4136" y="39"/>
                </a:lnTo>
                <a:lnTo>
                  <a:pt x="4136" y="39"/>
                </a:lnTo>
                <a:lnTo>
                  <a:pt x="4136" y="39"/>
                </a:lnTo>
                <a:lnTo>
                  <a:pt x="4136" y="39"/>
                </a:lnTo>
                <a:lnTo>
                  <a:pt x="4137" y="39"/>
                </a:lnTo>
                <a:lnTo>
                  <a:pt x="4137" y="39"/>
                </a:lnTo>
                <a:lnTo>
                  <a:pt x="4137" y="39"/>
                </a:lnTo>
                <a:lnTo>
                  <a:pt x="4137" y="39"/>
                </a:lnTo>
                <a:lnTo>
                  <a:pt x="4138" y="39"/>
                </a:lnTo>
                <a:lnTo>
                  <a:pt x="4138" y="39"/>
                </a:lnTo>
                <a:lnTo>
                  <a:pt x="4138" y="39"/>
                </a:lnTo>
                <a:lnTo>
                  <a:pt x="4138" y="39"/>
                </a:lnTo>
                <a:lnTo>
                  <a:pt x="4139" y="39"/>
                </a:lnTo>
                <a:lnTo>
                  <a:pt x="4139" y="39"/>
                </a:lnTo>
                <a:lnTo>
                  <a:pt x="4139" y="39"/>
                </a:lnTo>
                <a:lnTo>
                  <a:pt x="4139" y="39"/>
                </a:lnTo>
                <a:lnTo>
                  <a:pt x="4140" y="39"/>
                </a:lnTo>
                <a:lnTo>
                  <a:pt x="4140" y="39"/>
                </a:lnTo>
                <a:lnTo>
                  <a:pt x="4140" y="39"/>
                </a:lnTo>
                <a:lnTo>
                  <a:pt x="4140" y="39"/>
                </a:lnTo>
                <a:lnTo>
                  <a:pt x="4141" y="39"/>
                </a:lnTo>
                <a:lnTo>
                  <a:pt x="4141" y="39"/>
                </a:lnTo>
                <a:lnTo>
                  <a:pt x="4141" y="39"/>
                </a:lnTo>
                <a:lnTo>
                  <a:pt x="4141" y="39"/>
                </a:lnTo>
                <a:lnTo>
                  <a:pt x="4141" y="39"/>
                </a:lnTo>
                <a:lnTo>
                  <a:pt x="4142" y="39"/>
                </a:lnTo>
                <a:lnTo>
                  <a:pt x="4142" y="39"/>
                </a:lnTo>
                <a:lnTo>
                  <a:pt x="4142" y="39"/>
                </a:lnTo>
                <a:lnTo>
                  <a:pt x="4142" y="39"/>
                </a:lnTo>
                <a:lnTo>
                  <a:pt x="4143" y="39"/>
                </a:lnTo>
                <a:lnTo>
                  <a:pt x="4143" y="39"/>
                </a:lnTo>
                <a:lnTo>
                  <a:pt x="4143" y="39"/>
                </a:lnTo>
                <a:lnTo>
                  <a:pt x="4143" y="39"/>
                </a:lnTo>
                <a:lnTo>
                  <a:pt x="4144" y="39"/>
                </a:lnTo>
                <a:lnTo>
                  <a:pt x="4144" y="39"/>
                </a:lnTo>
                <a:lnTo>
                  <a:pt x="4144" y="39"/>
                </a:lnTo>
                <a:lnTo>
                  <a:pt x="4144" y="39"/>
                </a:lnTo>
                <a:lnTo>
                  <a:pt x="4144" y="39"/>
                </a:lnTo>
                <a:lnTo>
                  <a:pt x="4145" y="39"/>
                </a:lnTo>
                <a:lnTo>
                  <a:pt x="4145" y="39"/>
                </a:lnTo>
                <a:lnTo>
                  <a:pt x="4145" y="39"/>
                </a:lnTo>
                <a:lnTo>
                  <a:pt x="4145" y="39"/>
                </a:lnTo>
                <a:lnTo>
                  <a:pt x="4146" y="39"/>
                </a:lnTo>
                <a:lnTo>
                  <a:pt x="4146" y="39"/>
                </a:lnTo>
                <a:lnTo>
                  <a:pt x="4146" y="39"/>
                </a:lnTo>
                <a:lnTo>
                  <a:pt x="4147" y="39"/>
                </a:lnTo>
                <a:lnTo>
                  <a:pt x="4147" y="39"/>
                </a:lnTo>
                <a:lnTo>
                  <a:pt x="4147" y="39"/>
                </a:lnTo>
                <a:lnTo>
                  <a:pt x="4147" y="39"/>
                </a:lnTo>
                <a:lnTo>
                  <a:pt x="4148" y="39"/>
                </a:lnTo>
                <a:lnTo>
                  <a:pt x="4148" y="39"/>
                </a:lnTo>
                <a:lnTo>
                  <a:pt x="4148" y="39"/>
                </a:lnTo>
                <a:lnTo>
                  <a:pt x="4148" y="39"/>
                </a:lnTo>
                <a:lnTo>
                  <a:pt x="4148" y="39"/>
                </a:lnTo>
                <a:lnTo>
                  <a:pt x="4149" y="39"/>
                </a:lnTo>
                <a:lnTo>
                  <a:pt x="4149" y="39"/>
                </a:lnTo>
                <a:lnTo>
                  <a:pt x="4149" y="39"/>
                </a:lnTo>
                <a:lnTo>
                  <a:pt x="4149" y="39"/>
                </a:lnTo>
                <a:lnTo>
                  <a:pt x="4150" y="39"/>
                </a:lnTo>
                <a:lnTo>
                  <a:pt x="4150" y="39"/>
                </a:lnTo>
                <a:lnTo>
                  <a:pt x="4150" y="39"/>
                </a:lnTo>
                <a:lnTo>
                  <a:pt x="4150" y="39"/>
                </a:lnTo>
                <a:lnTo>
                  <a:pt x="4151" y="39"/>
                </a:lnTo>
                <a:lnTo>
                  <a:pt x="4151" y="39"/>
                </a:lnTo>
                <a:lnTo>
                  <a:pt x="4151" y="39"/>
                </a:lnTo>
                <a:lnTo>
                  <a:pt x="4151" y="39"/>
                </a:lnTo>
                <a:lnTo>
                  <a:pt x="4151" y="39"/>
                </a:lnTo>
                <a:lnTo>
                  <a:pt x="4152" y="39"/>
                </a:lnTo>
                <a:lnTo>
                  <a:pt x="4152" y="39"/>
                </a:lnTo>
                <a:lnTo>
                  <a:pt x="4152" y="39"/>
                </a:lnTo>
                <a:lnTo>
                  <a:pt x="4152" y="39"/>
                </a:lnTo>
                <a:lnTo>
                  <a:pt x="4153" y="39"/>
                </a:lnTo>
                <a:lnTo>
                  <a:pt x="4153" y="39"/>
                </a:lnTo>
                <a:lnTo>
                  <a:pt x="4153" y="39"/>
                </a:lnTo>
                <a:lnTo>
                  <a:pt x="4153" y="39"/>
                </a:lnTo>
                <a:lnTo>
                  <a:pt x="4153" y="39"/>
                </a:lnTo>
                <a:lnTo>
                  <a:pt x="4154" y="39"/>
                </a:lnTo>
                <a:lnTo>
                  <a:pt x="4154" y="39"/>
                </a:lnTo>
                <a:lnTo>
                  <a:pt x="4154" y="39"/>
                </a:lnTo>
                <a:lnTo>
                  <a:pt x="4155" y="39"/>
                </a:lnTo>
                <a:lnTo>
                  <a:pt x="4155" y="39"/>
                </a:lnTo>
                <a:lnTo>
                  <a:pt x="4155" y="39"/>
                </a:lnTo>
                <a:lnTo>
                  <a:pt x="4155" y="39"/>
                </a:lnTo>
                <a:lnTo>
                  <a:pt x="4156" y="39"/>
                </a:lnTo>
                <a:lnTo>
                  <a:pt x="4156" y="39"/>
                </a:lnTo>
                <a:lnTo>
                  <a:pt x="4156" y="39"/>
                </a:lnTo>
                <a:lnTo>
                  <a:pt x="4156" y="39"/>
                </a:lnTo>
                <a:lnTo>
                  <a:pt x="4157" y="39"/>
                </a:lnTo>
                <a:lnTo>
                  <a:pt x="4157" y="39"/>
                </a:lnTo>
                <a:lnTo>
                  <a:pt x="4157" y="39"/>
                </a:lnTo>
                <a:lnTo>
                  <a:pt x="4157" y="39"/>
                </a:lnTo>
                <a:lnTo>
                  <a:pt x="4157" y="39"/>
                </a:lnTo>
                <a:lnTo>
                  <a:pt x="4158" y="39"/>
                </a:lnTo>
                <a:lnTo>
                  <a:pt x="4158" y="39"/>
                </a:lnTo>
                <a:lnTo>
                  <a:pt x="4158" y="39"/>
                </a:lnTo>
                <a:lnTo>
                  <a:pt x="4158" y="39"/>
                </a:lnTo>
                <a:lnTo>
                  <a:pt x="4159" y="39"/>
                </a:lnTo>
                <a:lnTo>
                  <a:pt x="4159" y="39"/>
                </a:lnTo>
                <a:lnTo>
                  <a:pt x="4159" y="39"/>
                </a:lnTo>
                <a:lnTo>
                  <a:pt x="4159" y="39"/>
                </a:lnTo>
                <a:lnTo>
                  <a:pt x="4160" y="39"/>
                </a:lnTo>
                <a:lnTo>
                  <a:pt x="4160" y="39"/>
                </a:lnTo>
                <a:lnTo>
                  <a:pt x="4160" y="39"/>
                </a:lnTo>
                <a:lnTo>
                  <a:pt x="4160" y="39"/>
                </a:lnTo>
                <a:lnTo>
                  <a:pt x="4160" y="39"/>
                </a:lnTo>
                <a:lnTo>
                  <a:pt x="4161" y="39"/>
                </a:lnTo>
                <a:lnTo>
                  <a:pt x="4161" y="39"/>
                </a:lnTo>
                <a:lnTo>
                  <a:pt x="4161" y="39"/>
                </a:lnTo>
                <a:lnTo>
                  <a:pt x="4161" y="39"/>
                </a:lnTo>
                <a:lnTo>
                  <a:pt x="4162" y="39"/>
                </a:lnTo>
                <a:lnTo>
                  <a:pt x="4162" y="39"/>
                </a:lnTo>
                <a:lnTo>
                  <a:pt x="4162" y="39"/>
                </a:lnTo>
                <a:lnTo>
                  <a:pt x="4163" y="39"/>
                </a:lnTo>
                <a:lnTo>
                  <a:pt x="4163" y="39"/>
                </a:lnTo>
                <a:lnTo>
                  <a:pt x="4163" y="39"/>
                </a:lnTo>
                <a:lnTo>
                  <a:pt x="4163" y="39"/>
                </a:lnTo>
                <a:lnTo>
                  <a:pt x="4163" y="39"/>
                </a:lnTo>
                <a:lnTo>
                  <a:pt x="4164" y="39"/>
                </a:lnTo>
                <a:lnTo>
                  <a:pt x="4164" y="39"/>
                </a:lnTo>
                <a:lnTo>
                  <a:pt x="4164" y="39"/>
                </a:lnTo>
                <a:lnTo>
                  <a:pt x="4164" y="39"/>
                </a:lnTo>
                <a:lnTo>
                  <a:pt x="4165" y="39"/>
                </a:lnTo>
                <a:lnTo>
                  <a:pt x="4165" y="39"/>
                </a:lnTo>
                <a:lnTo>
                  <a:pt x="4165" y="39"/>
                </a:lnTo>
                <a:lnTo>
                  <a:pt x="4165" y="39"/>
                </a:lnTo>
                <a:lnTo>
                  <a:pt x="4166" y="39"/>
                </a:lnTo>
                <a:lnTo>
                  <a:pt x="4166" y="39"/>
                </a:lnTo>
                <a:lnTo>
                  <a:pt x="4166" y="39"/>
                </a:lnTo>
                <a:lnTo>
                  <a:pt x="4166" y="39"/>
                </a:lnTo>
                <a:lnTo>
                  <a:pt x="4166" y="39"/>
                </a:lnTo>
                <a:lnTo>
                  <a:pt x="4167" y="39"/>
                </a:lnTo>
                <a:lnTo>
                  <a:pt x="4167" y="39"/>
                </a:lnTo>
                <a:lnTo>
                  <a:pt x="4167" y="39"/>
                </a:lnTo>
                <a:lnTo>
                  <a:pt x="4167" y="39"/>
                </a:lnTo>
                <a:lnTo>
                  <a:pt x="4168" y="39"/>
                </a:lnTo>
                <a:lnTo>
                  <a:pt x="4168" y="39"/>
                </a:lnTo>
                <a:lnTo>
                  <a:pt x="4168" y="39"/>
                </a:lnTo>
                <a:lnTo>
                  <a:pt x="4168" y="39"/>
                </a:lnTo>
                <a:lnTo>
                  <a:pt x="4169" y="39"/>
                </a:lnTo>
                <a:lnTo>
                  <a:pt x="4169" y="39"/>
                </a:lnTo>
                <a:lnTo>
                  <a:pt x="4169" y="39"/>
                </a:lnTo>
                <a:lnTo>
                  <a:pt x="4169" y="39"/>
                </a:lnTo>
                <a:lnTo>
                  <a:pt x="4169" y="39"/>
                </a:lnTo>
                <a:lnTo>
                  <a:pt x="4170" y="39"/>
                </a:lnTo>
                <a:lnTo>
                  <a:pt x="4170" y="39"/>
                </a:lnTo>
                <a:lnTo>
                  <a:pt x="4170" y="39"/>
                </a:lnTo>
                <a:lnTo>
                  <a:pt x="4171" y="39"/>
                </a:lnTo>
                <a:lnTo>
                  <a:pt x="4171" y="39"/>
                </a:lnTo>
                <a:lnTo>
                  <a:pt x="4171" y="39"/>
                </a:lnTo>
                <a:lnTo>
                  <a:pt x="4171" y="39"/>
                </a:lnTo>
                <a:lnTo>
                  <a:pt x="4172" y="39"/>
                </a:lnTo>
                <a:lnTo>
                  <a:pt x="4172" y="39"/>
                </a:lnTo>
                <a:lnTo>
                  <a:pt x="4172" y="39"/>
                </a:lnTo>
                <a:lnTo>
                  <a:pt x="4172" y="39"/>
                </a:lnTo>
                <a:lnTo>
                  <a:pt x="4172" y="39"/>
                </a:lnTo>
                <a:lnTo>
                  <a:pt x="4173" y="39"/>
                </a:lnTo>
                <a:lnTo>
                  <a:pt x="4173" y="39"/>
                </a:lnTo>
                <a:lnTo>
                  <a:pt x="4173" y="39"/>
                </a:lnTo>
                <a:lnTo>
                  <a:pt x="4173" y="39"/>
                </a:lnTo>
                <a:lnTo>
                  <a:pt x="4174" y="39"/>
                </a:lnTo>
                <a:lnTo>
                  <a:pt x="4174" y="39"/>
                </a:lnTo>
                <a:lnTo>
                  <a:pt x="4174" y="39"/>
                </a:lnTo>
                <a:lnTo>
                  <a:pt x="4174" y="39"/>
                </a:lnTo>
                <a:lnTo>
                  <a:pt x="4175" y="39"/>
                </a:lnTo>
                <a:lnTo>
                  <a:pt x="4175" y="39"/>
                </a:lnTo>
                <a:lnTo>
                  <a:pt x="4175" y="39"/>
                </a:lnTo>
                <a:lnTo>
                  <a:pt x="4175" y="39"/>
                </a:lnTo>
                <a:lnTo>
                  <a:pt x="4175" y="39"/>
                </a:lnTo>
                <a:lnTo>
                  <a:pt x="4176" y="39"/>
                </a:lnTo>
                <a:lnTo>
                  <a:pt x="4176" y="39"/>
                </a:lnTo>
                <a:lnTo>
                  <a:pt x="4176" y="39"/>
                </a:lnTo>
                <a:lnTo>
                  <a:pt x="4176" y="39"/>
                </a:lnTo>
                <a:lnTo>
                  <a:pt x="4177" y="39"/>
                </a:lnTo>
                <a:lnTo>
                  <a:pt x="4177" y="39"/>
                </a:lnTo>
                <a:lnTo>
                  <a:pt x="4177" y="39"/>
                </a:lnTo>
                <a:lnTo>
                  <a:pt x="4178" y="39"/>
                </a:lnTo>
                <a:lnTo>
                  <a:pt x="4178" y="39"/>
                </a:lnTo>
                <a:lnTo>
                  <a:pt x="4178" y="39"/>
                </a:lnTo>
                <a:lnTo>
                  <a:pt x="4178" y="39"/>
                </a:lnTo>
                <a:lnTo>
                  <a:pt x="4178" y="39"/>
                </a:lnTo>
                <a:lnTo>
                  <a:pt x="4179" y="39"/>
                </a:lnTo>
                <a:lnTo>
                  <a:pt x="4179" y="39"/>
                </a:lnTo>
                <a:lnTo>
                  <a:pt x="4179" y="39"/>
                </a:lnTo>
                <a:lnTo>
                  <a:pt x="4179" y="39"/>
                </a:lnTo>
                <a:lnTo>
                  <a:pt x="4180" y="39"/>
                </a:lnTo>
                <a:lnTo>
                  <a:pt x="4180" y="39"/>
                </a:lnTo>
                <a:lnTo>
                  <a:pt x="4180" y="39"/>
                </a:lnTo>
                <a:lnTo>
                  <a:pt x="4180" y="39"/>
                </a:lnTo>
                <a:lnTo>
                  <a:pt x="4181" y="39"/>
                </a:lnTo>
                <a:lnTo>
                  <a:pt x="4181" y="39"/>
                </a:lnTo>
                <a:lnTo>
                  <a:pt x="4181" y="39"/>
                </a:lnTo>
                <a:lnTo>
                  <a:pt x="4181" y="39"/>
                </a:lnTo>
                <a:lnTo>
                  <a:pt x="4181" y="39"/>
                </a:lnTo>
                <a:lnTo>
                  <a:pt x="4182" y="39"/>
                </a:lnTo>
                <a:lnTo>
                  <a:pt x="4182" y="39"/>
                </a:lnTo>
                <a:lnTo>
                  <a:pt x="4182" y="39"/>
                </a:lnTo>
                <a:lnTo>
                  <a:pt x="4182" y="39"/>
                </a:lnTo>
                <a:lnTo>
                  <a:pt x="4183" y="39"/>
                </a:lnTo>
                <a:lnTo>
                  <a:pt x="4183" y="39"/>
                </a:lnTo>
                <a:lnTo>
                  <a:pt x="4183" y="39"/>
                </a:lnTo>
                <a:lnTo>
                  <a:pt x="4183" y="39"/>
                </a:lnTo>
                <a:lnTo>
                  <a:pt x="4184" y="39"/>
                </a:lnTo>
                <a:lnTo>
                  <a:pt x="4184" y="39"/>
                </a:lnTo>
                <a:lnTo>
                  <a:pt x="4184" y="39"/>
                </a:lnTo>
                <a:lnTo>
                  <a:pt x="4184" y="39"/>
                </a:lnTo>
                <a:lnTo>
                  <a:pt x="4184" y="39"/>
                </a:lnTo>
                <a:lnTo>
                  <a:pt x="4185" y="39"/>
                </a:lnTo>
                <a:lnTo>
                  <a:pt x="4185" y="39"/>
                </a:lnTo>
                <a:lnTo>
                  <a:pt x="4185" y="39"/>
                </a:lnTo>
                <a:lnTo>
                  <a:pt x="4186" y="39"/>
                </a:lnTo>
                <a:lnTo>
                  <a:pt x="4186" y="39"/>
                </a:lnTo>
                <a:lnTo>
                  <a:pt x="4186" y="39"/>
                </a:lnTo>
                <a:lnTo>
                  <a:pt x="4186" y="39"/>
                </a:lnTo>
                <a:lnTo>
                  <a:pt x="4187" y="39"/>
                </a:lnTo>
                <a:lnTo>
                  <a:pt x="4187" y="39"/>
                </a:lnTo>
                <a:lnTo>
                  <a:pt x="4187" y="39"/>
                </a:lnTo>
                <a:lnTo>
                  <a:pt x="4187" y="39"/>
                </a:lnTo>
                <a:lnTo>
                  <a:pt x="4187" y="39"/>
                </a:lnTo>
                <a:lnTo>
                  <a:pt x="4188" y="39"/>
                </a:lnTo>
                <a:lnTo>
                  <a:pt x="4188" y="39"/>
                </a:lnTo>
                <a:lnTo>
                  <a:pt x="4188" y="39"/>
                </a:lnTo>
                <a:lnTo>
                  <a:pt x="4188" y="39"/>
                </a:lnTo>
                <a:lnTo>
                  <a:pt x="4189" y="39"/>
                </a:lnTo>
                <a:lnTo>
                  <a:pt x="4189" y="39"/>
                </a:lnTo>
                <a:lnTo>
                  <a:pt x="4189" y="39"/>
                </a:lnTo>
                <a:lnTo>
                  <a:pt x="4189" y="39"/>
                </a:lnTo>
                <a:lnTo>
                  <a:pt x="4190" y="39"/>
                </a:lnTo>
                <a:lnTo>
                  <a:pt x="4190" y="39"/>
                </a:lnTo>
                <a:lnTo>
                  <a:pt x="4190" y="39"/>
                </a:lnTo>
                <a:lnTo>
                  <a:pt x="4190" y="39"/>
                </a:lnTo>
                <a:lnTo>
                  <a:pt x="4190" y="39"/>
                </a:lnTo>
                <a:lnTo>
                  <a:pt x="4191" y="39"/>
                </a:lnTo>
                <a:lnTo>
                  <a:pt x="4191" y="39"/>
                </a:lnTo>
                <a:lnTo>
                  <a:pt x="4191" y="39"/>
                </a:lnTo>
                <a:lnTo>
                  <a:pt x="4191" y="39"/>
                </a:lnTo>
                <a:lnTo>
                  <a:pt x="4192" y="39"/>
                </a:lnTo>
                <a:lnTo>
                  <a:pt x="4192" y="39"/>
                </a:lnTo>
                <a:lnTo>
                  <a:pt x="4192" y="39"/>
                </a:lnTo>
                <a:lnTo>
                  <a:pt x="4192" y="39"/>
                </a:lnTo>
                <a:lnTo>
                  <a:pt x="4193" y="39"/>
                </a:lnTo>
                <a:lnTo>
                  <a:pt x="4193" y="39"/>
                </a:lnTo>
                <a:lnTo>
                  <a:pt x="4193" y="39"/>
                </a:lnTo>
                <a:lnTo>
                  <a:pt x="4194" y="39"/>
                </a:lnTo>
                <a:lnTo>
                  <a:pt x="4194" y="39"/>
                </a:lnTo>
                <a:lnTo>
                  <a:pt x="4194" y="39"/>
                </a:lnTo>
                <a:lnTo>
                  <a:pt x="4194" y="39"/>
                </a:lnTo>
                <a:lnTo>
                  <a:pt x="4194" y="39"/>
                </a:lnTo>
                <a:lnTo>
                  <a:pt x="4195" y="39"/>
                </a:lnTo>
                <a:lnTo>
                  <a:pt x="4195" y="39"/>
                </a:lnTo>
                <a:lnTo>
                  <a:pt x="4195" y="39"/>
                </a:lnTo>
                <a:lnTo>
                  <a:pt x="4195" y="39"/>
                </a:lnTo>
                <a:lnTo>
                  <a:pt x="4196" y="39"/>
                </a:lnTo>
                <a:lnTo>
                  <a:pt x="4196" y="39"/>
                </a:lnTo>
                <a:lnTo>
                  <a:pt x="4196" y="39"/>
                </a:lnTo>
                <a:lnTo>
                  <a:pt x="4196" y="39"/>
                </a:lnTo>
                <a:lnTo>
                  <a:pt x="4196" y="39"/>
                </a:lnTo>
                <a:lnTo>
                  <a:pt x="4197" y="39"/>
                </a:lnTo>
                <a:lnTo>
                  <a:pt x="4197" y="39"/>
                </a:lnTo>
                <a:lnTo>
                  <a:pt x="4197" y="39"/>
                </a:lnTo>
                <a:lnTo>
                  <a:pt x="4197" y="39"/>
                </a:lnTo>
                <a:lnTo>
                  <a:pt x="4198" y="39"/>
                </a:lnTo>
                <a:lnTo>
                  <a:pt x="4198" y="39"/>
                </a:lnTo>
                <a:lnTo>
                  <a:pt x="4198" y="39"/>
                </a:lnTo>
                <a:lnTo>
                  <a:pt x="4198" y="39"/>
                </a:lnTo>
                <a:lnTo>
                  <a:pt x="4199" y="39"/>
                </a:lnTo>
                <a:lnTo>
                  <a:pt x="4199" y="39"/>
                </a:lnTo>
                <a:lnTo>
                  <a:pt x="4199" y="39"/>
                </a:lnTo>
                <a:lnTo>
                  <a:pt x="4199" y="39"/>
                </a:lnTo>
                <a:lnTo>
                  <a:pt x="4199" y="39"/>
                </a:lnTo>
                <a:lnTo>
                  <a:pt x="4200" y="39"/>
                </a:lnTo>
                <a:lnTo>
                  <a:pt x="4200" y="39"/>
                </a:lnTo>
                <a:lnTo>
                  <a:pt x="4200" y="39"/>
                </a:lnTo>
                <a:lnTo>
                  <a:pt x="4200" y="39"/>
                </a:lnTo>
                <a:lnTo>
                  <a:pt x="4201" y="39"/>
                </a:lnTo>
                <a:lnTo>
                  <a:pt x="4201" y="39"/>
                </a:lnTo>
                <a:lnTo>
                  <a:pt x="4201" y="39"/>
                </a:lnTo>
                <a:lnTo>
                  <a:pt x="4202" y="39"/>
                </a:lnTo>
                <a:lnTo>
                  <a:pt x="4202" y="39"/>
                </a:lnTo>
                <a:lnTo>
                  <a:pt x="4202" y="39"/>
                </a:lnTo>
                <a:lnTo>
                  <a:pt x="4202" y="39"/>
                </a:lnTo>
                <a:lnTo>
                  <a:pt x="4203" y="39"/>
                </a:lnTo>
                <a:lnTo>
                  <a:pt x="4203" y="39"/>
                </a:lnTo>
                <a:lnTo>
                  <a:pt x="4203" y="39"/>
                </a:lnTo>
                <a:lnTo>
                  <a:pt x="4203" y="39"/>
                </a:lnTo>
                <a:lnTo>
                  <a:pt x="4203" y="39"/>
                </a:lnTo>
                <a:lnTo>
                  <a:pt x="4204" y="39"/>
                </a:lnTo>
                <a:lnTo>
                  <a:pt x="4204" y="39"/>
                </a:lnTo>
                <a:lnTo>
                  <a:pt x="4204" y="39"/>
                </a:lnTo>
                <a:lnTo>
                  <a:pt x="4204" y="39"/>
                </a:lnTo>
                <a:lnTo>
                  <a:pt x="4205" y="39"/>
                </a:lnTo>
                <a:lnTo>
                  <a:pt x="4205" y="39"/>
                </a:lnTo>
                <a:lnTo>
                  <a:pt x="4205" y="39"/>
                </a:lnTo>
                <a:lnTo>
                  <a:pt x="4205" y="39"/>
                </a:lnTo>
                <a:lnTo>
                  <a:pt x="4206" y="39"/>
                </a:lnTo>
                <a:lnTo>
                  <a:pt x="4206" y="39"/>
                </a:lnTo>
                <a:lnTo>
                  <a:pt x="4206" y="39"/>
                </a:lnTo>
                <a:lnTo>
                  <a:pt x="4206" y="39"/>
                </a:lnTo>
                <a:lnTo>
                  <a:pt x="4206" y="39"/>
                </a:lnTo>
                <a:lnTo>
                  <a:pt x="4207" y="39"/>
                </a:lnTo>
                <a:lnTo>
                  <a:pt x="4207" y="39"/>
                </a:lnTo>
                <a:lnTo>
                  <a:pt x="4207" y="39"/>
                </a:lnTo>
                <a:lnTo>
                  <a:pt x="4207" y="39"/>
                </a:lnTo>
                <a:lnTo>
                  <a:pt x="4208" y="39"/>
                </a:lnTo>
                <a:lnTo>
                  <a:pt x="4208" y="39"/>
                </a:lnTo>
                <a:lnTo>
                  <a:pt x="4208" y="39"/>
                </a:lnTo>
                <a:lnTo>
                  <a:pt x="4208" y="39"/>
                </a:lnTo>
                <a:lnTo>
                  <a:pt x="4209" y="39"/>
                </a:lnTo>
                <a:lnTo>
                  <a:pt x="4209" y="39"/>
                </a:lnTo>
                <a:lnTo>
                  <a:pt x="4209" y="39"/>
                </a:lnTo>
                <a:lnTo>
                  <a:pt x="4209" y="39"/>
                </a:lnTo>
                <a:lnTo>
                  <a:pt x="4210" y="39"/>
                </a:lnTo>
                <a:lnTo>
                  <a:pt x="4210" y="39"/>
                </a:lnTo>
                <a:lnTo>
                  <a:pt x="4210" y="39"/>
                </a:lnTo>
                <a:lnTo>
                  <a:pt x="4210" y="39"/>
                </a:lnTo>
                <a:lnTo>
                  <a:pt x="4211" y="39"/>
                </a:lnTo>
                <a:lnTo>
                  <a:pt x="4211" y="39"/>
                </a:lnTo>
                <a:lnTo>
                  <a:pt x="4211" y="39"/>
                </a:lnTo>
                <a:lnTo>
                  <a:pt x="4211" y="39"/>
                </a:lnTo>
                <a:lnTo>
                  <a:pt x="4212" y="39"/>
                </a:lnTo>
                <a:lnTo>
                  <a:pt x="4212" y="39"/>
                </a:lnTo>
                <a:lnTo>
                  <a:pt x="4212" y="39"/>
                </a:lnTo>
                <a:lnTo>
                  <a:pt x="4212" y="39"/>
                </a:lnTo>
                <a:lnTo>
                  <a:pt x="4212" y="39"/>
                </a:lnTo>
                <a:lnTo>
                  <a:pt x="4213" y="39"/>
                </a:lnTo>
                <a:lnTo>
                  <a:pt x="4213" y="39"/>
                </a:lnTo>
                <a:lnTo>
                  <a:pt x="4213" y="39"/>
                </a:lnTo>
                <a:lnTo>
                  <a:pt x="4213" y="39"/>
                </a:lnTo>
                <a:lnTo>
                  <a:pt x="4214" y="39"/>
                </a:lnTo>
                <a:lnTo>
                  <a:pt x="4214" y="39"/>
                </a:lnTo>
                <a:lnTo>
                  <a:pt x="4214" y="39"/>
                </a:lnTo>
                <a:lnTo>
                  <a:pt x="4214" y="39"/>
                </a:lnTo>
                <a:lnTo>
                  <a:pt x="4215" y="39"/>
                </a:lnTo>
                <a:lnTo>
                  <a:pt x="4215" y="39"/>
                </a:lnTo>
                <a:lnTo>
                  <a:pt x="4215" y="39"/>
                </a:lnTo>
                <a:lnTo>
                  <a:pt x="4215" y="39"/>
                </a:lnTo>
                <a:lnTo>
                  <a:pt x="4215" y="39"/>
                </a:lnTo>
                <a:lnTo>
                  <a:pt x="4216" y="39"/>
                </a:lnTo>
                <a:lnTo>
                  <a:pt x="4216" y="39"/>
                </a:lnTo>
                <a:lnTo>
                  <a:pt x="4216" y="39"/>
                </a:lnTo>
                <a:lnTo>
                  <a:pt x="4217" y="39"/>
                </a:lnTo>
                <a:lnTo>
                  <a:pt x="4217" y="39"/>
                </a:lnTo>
                <a:lnTo>
                  <a:pt x="4217" y="39"/>
                </a:lnTo>
                <a:lnTo>
                  <a:pt x="4217" y="39"/>
                </a:lnTo>
                <a:lnTo>
                  <a:pt x="4218" y="39"/>
                </a:lnTo>
                <a:lnTo>
                  <a:pt x="4218" y="39"/>
                </a:lnTo>
                <a:lnTo>
                  <a:pt x="4218" y="39"/>
                </a:lnTo>
                <a:lnTo>
                  <a:pt x="4218" y="39"/>
                </a:lnTo>
                <a:lnTo>
                  <a:pt x="4218" y="39"/>
                </a:lnTo>
                <a:lnTo>
                  <a:pt x="4219" y="39"/>
                </a:lnTo>
                <a:lnTo>
                  <a:pt x="4219" y="39"/>
                </a:lnTo>
                <a:lnTo>
                  <a:pt x="4219" y="39"/>
                </a:lnTo>
                <a:lnTo>
                  <a:pt x="4219" y="39"/>
                </a:lnTo>
                <a:lnTo>
                  <a:pt x="4220" y="39"/>
                </a:lnTo>
                <a:lnTo>
                  <a:pt x="4220" y="39"/>
                </a:lnTo>
                <a:lnTo>
                  <a:pt x="4220" y="39"/>
                </a:lnTo>
                <a:lnTo>
                  <a:pt x="4220" y="39"/>
                </a:lnTo>
                <a:lnTo>
                  <a:pt x="4221" y="39"/>
                </a:lnTo>
                <a:lnTo>
                  <a:pt x="4221" y="39"/>
                </a:lnTo>
                <a:lnTo>
                  <a:pt x="4221" y="39"/>
                </a:lnTo>
                <a:lnTo>
                  <a:pt x="4221" y="39"/>
                </a:lnTo>
                <a:lnTo>
                  <a:pt x="4221" y="39"/>
                </a:lnTo>
                <a:lnTo>
                  <a:pt x="4222" y="39"/>
                </a:lnTo>
                <a:lnTo>
                  <a:pt x="4222" y="39"/>
                </a:lnTo>
                <a:lnTo>
                  <a:pt x="4222" y="39"/>
                </a:lnTo>
                <a:lnTo>
                  <a:pt x="4222" y="39"/>
                </a:lnTo>
                <a:lnTo>
                  <a:pt x="4223" y="39"/>
                </a:lnTo>
                <a:lnTo>
                  <a:pt x="4223" y="39"/>
                </a:lnTo>
                <a:lnTo>
                  <a:pt x="4223" y="39"/>
                </a:lnTo>
                <a:lnTo>
                  <a:pt x="4223" y="39"/>
                </a:lnTo>
                <a:lnTo>
                  <a:pt x="4224" y="39"/>
                </a:lnTo>
                <a:lnTo>
                  <a:pt x="4224" y="39"/>
                </a:lnTo>
                <a:lnTo>
                  <a:pt x="4224" y="39"/>
                </a:lnTo>
                <a:lnTo>
                  <a:pt x="4224" y="39"/>
                </a:lnTo>
                <a:lnTo>
                  <a:pt x="4225" y="39"/>
                </a:lnTo>
                <a:lnTo>
                  <a:pt x="4225" y="39"/>
                </a:lnTo>
                <a:lnTo>
                  <a:pt x="4225" y="39"/>
                </a:lnTo>
                <a:lnTo>
                  <a:pt x="4225" y="39"/>
                </a:lnTo>
                <a:lnTo>
                  <a:pt x="4226" y="39"/>
                </a:lnTo>
                <a:lnTo>
                  <a:pt x="4226" y="39"/>
                </a:lnTo>
                <a:lnTo>
                  <a:pt x="4226" y="39"/>
                </a:lnTo>
                <a:lnTo>
                  <a:pt x="4226" y="39"/>
                </a:lnTo>
                <a:lnTo>
                  <a:pt x="4227" y="39"/>
                </a:lnTo>
                <a:lnTo>
                  <a:pt x="4227" y="39"/>
                </a:lnTo>
                <a:lnTo>
                  <a:pt x="4227" y="39"/>
                </a:lnTo>
                <a:lnTo>
                  <a:pt x="4227" y="39"/>
                </a:lnTo>
                <a:lnTo>
                  <a:pt x="4227" y="39"/>
                </a:lnTo>
                <a:lnTo>
                  <a:pt x="4228" y="39"/>
                </a:lnTo>
                <a:lnTo>
                  <a:pt x="4228" y="39"/>
                </a:lnTo>
                <a:lnTo>
                  <a:pt x="4228" y="39"/>
                </a:lnTo>
                <a:lnTo>
                  <a:pt x="4228" y="39"/>
                </a:lnTo>
                <a:lnTo>
                  <a:pt x="4229" y="39"/>
                </a:lnTo>
                <a:lnTo>
                  <a:pt x="4229" y="39"/>
                </a:lnTo>
                <a:lnTo>
                  <a:pt x="4229" y="39"/>
                </a:lnTo>
                <a:lnTo>
                  <a:pt x="4229" y="39"/>
                </a:lnTo>
                <a:lnTo>
                  <a:pt x="4230" y="39"/>
                </a:lnTo>
                <a:lnTo>
                  <a:pt x="4230" y="39"/>
                </a:lnTo>
                <a:lnTo>
                  <a:pt x="4230" y="39"/>
                </a:lnTo>
                <a:lnTo>
                  <a:pt x="4230" y="39"/>
                </a:lnTo>
                <a:lnTo>
                  <a:pt x="4230" y="39"/>
                </a:lnTo>
                <a:lnTo>
                  <a:pt x="4231" y="39"/>
                </a:lnTo>
                <a:lnTo>
                  <a:pt x="4231" y="39"/>
                </a:lnTo>
                <a:lnTo>
                  <a:pt x="4231" y="39"/>
                </a:lnTo>
                <a:lnTo>
                  <a:pt x="4231" y="39"/>
                </a:lnTo>
                <a:lnTo>
                  <a:pt x="4232" y="39"/>
                </a:lnTo>
                <a:lnTo>
                  <a:pt x="4232" y="39"/>
                </a:lnTo>
                <a:lnTo>
                  <a:pt x="4232" y="39"/>
                </a:lnTo>
                <a:lnTo>
                  <a:pt x="4233" y="39"/>
                </a:lnTo>
                <a:lnTo>
                  <a:pt x="4233" y="39"/>
                </a:lnTo>
                <a:lnTo>
                  <a:pt x="4233" y="39"/>
                </a:lnTo>
                <a:lnTo>
                  <a:pt x="4233" y="39"/>
                </a:lnTo>
                <a:lnTo>
                  <a:pt x="4233" y="39"/>
                </a:lnTo>
                <a:lnTo>
                  <a:pt x="4234" y="39"/>
                </a:lnTo>
                <a:lnTo>
                  <a:pt x="4234" y="39"/>
                </a:lnTo>
                <a:lnTo>
                  <a:pt x="4234" y="39"/>
                </a:lnTo>
                <a:lnTo>
                  <a:pt x="4234" y="39"/>
                </a:lnTo>
                <a:lnTo>
                  <a:pt x="4235" y="39"/>
                </a:lnTo>
                <a:lnTo>
                  <a:pt x="4235" y="39"/>
                </a:lnTo>
                <a:lnTo>
                  <a:pt x="4235" y="39"/>
                </a:lnTo>
                <a:lnTo>
                  <a:pt x="4235" y="39"/>
                </a:lnTo>
                <a:lnTo>
                  <a:pt x="4236" y="39"/>
                </a:lnTo>
                <a:lnTo>
                  <a:pt x="4236" y="39"/>
                </a:lnTo>
                <a:lnTo>
                  <a:pt x="4236" y="39"/>
                </a:lnTo>
                <a:lnTo>
                  <a:pt x="4236" y="39"/>
                </a:lnTo>
                <a:lnTo>
                  <a:pt x="4236" y="39"/>
                </a:lnTo>
                <a:lnTo>
                  <a:pt x="4237" y="39"/>
                </a:lnTo>
                <a:lnTo>
                  <a:pt x="4237" y="39"/>
                </a:lnTo>
                <a:lnTo>
                  <a:pt x="4237" y="39"/>
                </a:lnTo>
                <a:lnTo>
                  <a:pt x="4237" y="39"/>
                </a:lnTo>
                <a:lnTo>
                  <a:pt x="4238" y="39"/>
                </a:lnTo>
                <a:lnTo>
                  <a:pt x="4238" y="39"/>
                </a:lnTo>
                <a:lnTo>
                  <a:pt x="4238" y="39"/>
                </a:lnTo>
                <a:lnTo>
                  <a:pt x="4238" y="39"/>
                </a:lnTo>
                <a:lnTo>
                  <a:pt x="4239" y="39"/>
                </a:lnTo>
                <a:lnTo>
                  <a:pt x="4239" y="39"/>
                </a:lnTo>
                <a:lnTo>
                  <a:pt x="4239" y="39"/>
                </a:lnTo>
                <a:lnTo>
                  <a:pt x="4239" y="39"/>
                </a:lnTo>
                <a:lnTo>
                  <a:pt x="4239" y="39"/>
                </a:lnTo>
                <a:lnTo>
                  <a:pt x="4240" y="39"/>
                </a:lnTo>
                <a:lnTo>
                  <a:pt x="4240" y="39"/>
                </a:lnTo>
                <a:lnTo>
                  <a:pt x="4240" y="39"/>
                </a:lnTo>
                <a:lnTo>
                  <a:pt x="4241" y="39"/>
                </a:lnTo>
                <a:lnTo>
                  <a:pt x="4241" y="39"/>
                </a:lnTo>
                <a:lnTo>
                  <a:pt x="4241" y="39"/>
                </a:lnTo>
                <a:lnTo>
                  <a:pt x="4241" y="39"/>
                </a:lnTo>
                <a:lnTo>
                  <a:pt x="4242" y="39"/>
                </a:lnTo>
                <a:lnTo>
                  <a:pt x="4242" y="39"/>
                </a:lnTo>
                <a:lnTo>
                  <a:pt x="4242" y="39"/>
                </a:lnTo>
                <a:lnTo>
                  <a:pt x="4242" y="39"/>
                </a:lnTo>
                <a:lnTo>
                  <a:pt x="4242" y="39"/>
                </a:lnTo>
                <a:lnTo>
                  <a:pt x="4243" y="39"/>
                </a:lnTo>
                <a:lnTo>
                  <a:pt x="4243" y="39"/>
                </a:lnTo>
                <a:lnTo>
                  <a:pt x="4243" y="39"/>
                </a:lnTo>
                <a:lnTo>
                  <a:pt x="4243" y="39"/>
                </a:lnTo>
                <a:lnTo>
                  <a:pt x="4244" y="39"/>
                </a:lnTo>
                <a:lnTo>
                  <a:pt x="4244" y="39"/>
                </a:lnTo>
                <a:lnTo>
                  <a:pt x="4244" y="39"/>
                </a:lnTo>
                <a:lnTo>
                  <a:pt x="4244" y="39"/>
                </a:lnTo>
                <a:lnTo>
                  <a:pt x="4245" y="39"/>
                </a:lnTo>
                <a:lnTo>
                  <a:pt x="4245" y="39"/>
                </a:lnTo>
                <a:lnTo>
                  <a:pt x="4245" y="39"/>
                </a:lnTo>
                <a:lnTo>
                  <a:pt x="4245" y="39"/>
                </a:lnTo>
                <a:lnTo>
                  <a:pt x="4245" y="39"/>
                </a:lnTo>
                <a:lnTo>
                  <a:pt x="4246" y="39"/>
                </a:lnTo>
                <a:lnTo>
                  <a:pt x="4246" y="39"/>
                </a:lnTo>
                <a:lnTo>
                  <a:pt x="4246" y="39"/>
                </a:lnTo>
                <a:lnTo>
                  <a:pt x="4246" y="39"/>
                </a:lnTo>
                <a:lnTo>
                  <a:pt x="4247" y="39"/>
                </a:lnTo>
                <a:lnTo>
                  <a:pt x="4247" y="39"/>
                </a:lnTo>
                <a:lnTo>
                  <a:pt x="4247" y="39"/>
                </a:lnTo>
                <a:lnTo>
                  <a:pt x="4247" y="39"/>
                </a:lnTo>
                <a:lnTo>
                  <a:pt x="4248" y="39"/>
                </a:lnTo>
                <a:lnTo>
                  <a:pt x="4248" y="39"/>
                </a:lnTo>
                <a:lnTo>
                  <a:pt x="4248" y="39"/>
                </a:lnTo>
                <a:lnTo>
                  <a:pt x="4249" y="39"/>
                </a:lnTo>
                <a:lnTo>
                  <a:pt x="4249" y="39"/>
                </a:lnTo>
                <a:lnTo>
                  <a:pt x="4249" y="39"/>
                </a:lnTo>
                <a:lnTo>
                  <a:pt x="4249" y="39"/>
                </a:lnTo>
                <a:lnTo>
                  <a:pt x="4249" y="39"/>
                </a:lnTo>
                <a:lnTo>
                  <a:pt x="4250" y="39"/>
                </a:lnTo>
                <a:lnTo>
                  <a:pt x="4250" y="39"/>
                </a:lnTo>
                <a:lnTo>
                  <a:pt x="4250" y="39"/>
                </a:lnTo>
                <a:lnTo>
                  <a:pt x="4250" y="39"/>
                </a:lnTo>
                <a:lnTo>
                  <a:pt x="4251" y="39"/>
                </a:lnTo>
                <a:lnTo>
                  <a:pt x="4251" y="39"/>
                </a:lnTo>
                <a:lnTo>
                  <a:pt x="4251" y="39"/>
                </a:lnTo>
                <a:lnTo>
                  <a:pt x="4251" y="39"/>
                </a:lnTo>
                <a:lnTo>
                  <a:pt x="4252" y="39"/>
                </a:lnTo>
                <a:lnTo>
                  <a:pt x="4252" y="39"/>
                </a:lnTo>
                <a:lnTo>
                  <a:pt x="4252" y="39"/>
                </a:lnTo>
                <a:lnTo>
                  <a:pt x="4252" y="39"/>
                </a:lnTo>
                <a:lnTo>
                  <a:pt x="4252" y="39"/>
                </a:lnTo>
                <a:lnTo>
                  <a:pt x="4253" y="39"/>
                </a:lnTo>
                <a:lnTo>
                  <a:pt x="4253" y="39"/>
                </a:lnTo>
                <a:lnTo>
                  <a:pt x="4253" y="39"/>
                </a:lnTo>
                <a:lnTo>
                  <a:pt x="4253" y="39"/>
                </a:lnTo>
                <a:lnTo>
                  <a:pt x="4254" y="39"/>
                </a:lnTo>
                <a:lnTo>
                  <a:pt x="4254" y="39"/>
                </a:lnTo>
                <a:lnTo>
                  <a:pt x="4254" y="39"/>
                </a:lnTo>
                <a:lnTo>
                  <a:pt x="4254" y="39"/>
                </a:lnTo>
                <a:lnTo>
                  <a:pt x="4255" y="39"/>
                </a:lnTo>
                <a:lnTo>
                  <a:pt x="4255" y="39"/>
                </a:lnTo>
                <a:lnTo>
                  <a:pt x="4255" y="39"/>
                </a:lnTo>
                <a:lnTo>
                  <a:pt x="4255" y="39"/>
                </a:lnTo>
                <a:lnTo>
                  <a:pt x="4256" y="39"/>
                </a:lnTo>
                <a:lnTo>
                  <a:pt x="4256" y="39"/>
                </a:lnTo>
                <a:lnTo>
                  <a:pt x="4256" y="39"/>
                </a:lnTo>
                <a:lnTo>
                  <a:pt x="4256" y="39"/>
                </a:lnTo>
                <a:lnTo>
                  <a:pt x="4257" y="39"/>
                </a:lnTo>
                <a:lnTo>
                  <a:pt x="4257" y="39"/>
                </a:lnTo>
                <a:lnTo>
                  <a:pt x="4257" y="39"/>
                </a:lnTo>
                <a:lnTo>
                  <a:pt x="4257" y="39"/>
                </a:lnTo>
                <a:lnTo>
                  <a:pt x="4258" y="39"/>
                </a:lnTo>
                <a:lnTo>
                  <a:pt x="4258" y="39"/>
                </a:lnTo>
                <a:lnTo>
                  <a:pt x="4258" y="39"/>
                </a:lnTo>
                <a:lnTo>
                  <a:pt x="4258" y="39"/>
                </a:lnTo>
                <a:lnTo>
                  <a:pt x="4258" y="39"/>
                </a:lnTo>
                <a:lnTo>
                  <a:pt x="4259" y="39"/>
                </a:lnTo>
                <a:lnTo>
                  <a:pt x="4259" y="39"/>
                </a:lnTo>
                <a:lnTo>
                  <a:pt x="4259" y="39"/>
                </a:lnTo>
                <a:lnTo>
                  <a:pt x="4259" y="39"/>
                </a:lnTo>
                <a:lnTo>
                  <a:pt x="4260" y="39"/>
                </a:lnTo>
                <a:lnTo>
                  <a:pt x="4260" y="39"/>
                </a:lnTo>
                <a:lnTo>
                  <a:pt x="4260" y="39"/>
                </a:lnTo>
                <a:lnTo>
                  <a:pt x="4260" y="39"/>
                </a:lnTo>
                <a:lnTo>
                  <a:pt x="4261" y="39"/>
                </a:lnTo>
                <a:lnTo>
                  <a:pt x="4261" y="39"/>
                </a:lnTo>
                <a:lnTo>
                  <a:pt x="4261" y="39"/>
                </a:lnTo>
                <a:lnTo>
                  <a:pt x="4261" y="39"/>
                </a:lnTo>
                <a:lnTo>
                  <a:pt x="4261" y="39"/>
                </a:lnTo>
                <a:lnTo>
                  <a:pt x="4262" y="39"/>
                </a:lnTo>
                <a:lnTo>
                  <a:pt x="4262" y="39"/>
                </a:lnTo>
                <a:lnTo>
                  <a:pt x="4262" y="39"/>
                </a:lnTo>
                <a:lnTo>
                  <a:pt x="4262" y="39"/>
                </a:lnTo>
                <a:lnTo>
                  <a:pt x="4263" y="39"/>
                </a:lnTo>
                <a:lnTo>
                  <a:pt x="4263" y="39"/>
                </a:lnTo>
                <a:lnTo>
                  <a:pt x="4263" y="39"/>
                </a:lnTo>
                <a:lnTo>
                  <a:pt x="4264" y="39"/>
                </a:lnTo>
                <a:lnTo>
                  <a:pt x="4264" y="39"/>
                </a:lnTo>
                <a:lnTo>
                  <a:pt x="4264" y="39"/>
                </a:lnTo>
                <a:lnTo>
                  <a:pt x="4264" y="39"/>
                </a:lnTo>
                <a:lnTo>
                  <a:pt x="4264" y="39"/>
                </a:lnTo>
                <a:lnTo>
                  <a:pt x="4265" y="39"/>
                </a:lnTo>
                <a:lnTo>
                  <a:pt x="4265" y="39"/>
                </a:lnTo>
                <a:lnTo>
                  <a:pt x="4265" y="39"/>
                </a:lnTo>
                <a:lnTo>
                  <a:pt x="4265" y="39"/>
                </a:lnTo>
                <a:lnTo>
                  <a:pt x="4266" y="39"/>
                </a:lnTo>
                <a:lnTo>
                  <a:pt x="4266" y="39"/>
                </a:lnTo>
                <a:lnTo>
                  <a:pt x="4266" y="39"/>
                </a:lnTo>
                <a:lnTo>
                  <a:pt x="4266" y="39"/>
                </a:lnTo>
                <a:lnTo>
                  <a:pt x="4267" y="39"/>
                </a:lnTo>
                <a:lnTo>
                  <a:pt x="4267" y="39"/>
                </a:lnTo>
                <a:lnTo>
                  <a:pt x="4267" y="39"/>
                </a:lnTo>
                <a:lnTo>
                  <a:pt x="4267" y="39"/>
                </a:lnTo>
                <a:lnTo>
                  <a:pt x="4267" y="39"/>
                </a:lnTo>
                <a:lnTo>
                  <a:pt x="4268" y="39"/>
                </a:lnTo>
                <a:lnTo>
                  <a:pt x="4268" y="39"/>
                </a:lnTo>
                <a:lnTo>
                  <a:pt x="4268" y="39"/>
                </a:lnTo>
                <a:lnTo>
                  <a:pt x="4268" y="39"/>
                </a:lnTo>
                <a:lnTo>
                  <a:pt x="4269" y="39"/>
                </a:lnTo>
                <a:lnTo>
                  <a:pt x="4269" y="39"/>
                </a:lnTo>
                <a:lnTo>
                  <a:pt x="4269" y="39"/>
                </a:lnTo>
                <a:lnTo>
                  <a:pt x="4269" y="39"/>
                </a:lnTo>
                <a:lnTo>
                  <a:pt x="4270" y="39"/>
                </a:lnTo>
                <a:lnTo>
                  <a:pt x="4270" y="39"/>
                </a:lnTo>
                <a:lnTo>
                  <a:pt x="4270" y="39"/>
                </a:lnTo>
                <a:lnTo>
                  <a:pt x="4270" y="39"/>
                </a:lnTo>
                <a:lnTo>
                  <a:pt x="4270" y="39"/>
                </a:lnTo>
                <a:lnTo>
                  <a:pt x="4271" y="39"/>
                </a:lnTo>
                <a:lnTo>
                  <a:pt x="4271" y="39"/>
                </a:lnTo>
                <a:lnTo>
                  <a:pt x="4271" y="39"/>
                </a:lnTo>
                <a:lnTo>
                  <a:pt x="4272" y="39"/>
                </a:lnTo>
                <a:lnTo>
                  <a:pt x="4272" y="39"/>
                </a:lnTo>
                <a:lnTo>
                  <a:pt x="4272" y="39"/>
                </a:lnTo>
                <a:lnTo>
                  <a:pt x="4272" y="39"/>
                </a:lnTo>
                <a:lnTo>
                  <a:pt x="4273" y="39"/>
                </a:lnTo>
                <a:lnTo>
                  <a:pt x="4273" y="39"/>
                </a:lnTo>
                <a:lnTo>
                  <a:pt x="4273" y="39"/>
                </a:lnTo>
                <a:lnTo>
                  <a:pt x="4273" y="39"/>
                </a:lnTo>
                <a:lnTo>
                  <a:pt x="4273" y="39"/>
                </a:lnTo>
                <a:lnTo>
                  <a:pt x="4274" y="39"/>
                </a:lnTo>
                <a:lnTo>
                  <a:pt x="4274" y="39"/>
                </a:lnTo>
                <a:lnTo>
                  <a:pt x="4274" y="39"/>
                </a:lnTo>
                <a:lnTo>
                  <a:pt x="4274" y="39"/>
                </a:lnTo>
                <a:lnTo>
                  <a:pt x="4275" y="39"/>
                </a:lnTo>
                <a:lnTo>
                  <a:pt x="4275" y="39"/>
                </a:lnTo>
                <a:lnTo>
                  <a:pt x="4275" y="39"/>
                </a:lnTo>
                <a:lnTo>
                  <a:pt x="4275" y="39"/>
                </a:lnTo>
                <a:lnTo>
                  <a:pt x="4276" y="39"/>
                </a:lnTo>
                <a:lnTo>
                  <a:pt x="4276" y="39"/>
                </a:lnTo>
                <a:lnTo>
                  <a:pt x="4276" y="39"/>
                </a:lnTo>
                <a:lnTo>
                  <a:pt x="4276" y="39"/>
                </a:lnTo>
                <a:lnTo>
                  <a:pt x="4276" y="39"/>
                </a:lnTo>
                <a:lnTo>
                  <a:pt x="4277" y="39"/>
                </a:lnTo>
                <a:lnTo>
                  <a:pt x="4277" y="39"/>
                </a:lnTo>
                <a:lnTo>
                  <a:pt x="4277" y="39"/>
                </a:lnTo>
                <a:lnTo>
                  <a:pt x="4277" y="39"/>
                </a:lnTo>
                <a:lnTo>
                  <a:pt x="4278" y="39"/>
                </a:lnTo>
                <a:lnTo>
                  <a:pt x="4278" y="39"/>
                </a:lnTo>
                <a:lnTo>
                  <a:pt x="4278" y="0"/>
                </a:lnTo>
                <a:lnTo>
                  <a:pt x="4278" y="0"/>
                </a:lnTo>
                <a:lnTo>
                  <a:pt x="4279" y="0"/>
                </a:lnTo>
                <a:lnTo>
                  <a:pt x="4279" y="0"/>
                </a:lnTo>
                <a:lnTo>
                  <a:pt x="4279" y="0"/>
                </a:lnTo>
                <a:lnTo>
                  <a:pt x="4279" y="0"/>
                </a:lnTo>
                <a:lnTo>
                  <a:pt x="4280" y="0"/>
                </a:lnTo>
                <a:lnTo>
                  <a:pt x="4280" y="0"/>
                </a:lnTo>
                <a:lnTo>
                  <a:pt x="4280" y="0"/>
                </a:lnTo>
                <a:lnTo>
                  <a:pt x="4280" y="0"/>
                </a:lnTo>
                <a:lnTo>
                  <a:pt x="4281" y="0"/>
                </a:lnTo>
                <a:lnTo>
                  <a:pt x="4281" y="0"/>
                </a:lnTo>
                <a:lnTo>
                  <a:pt x="4281" y="0"/>
                </a:lnTo>
                <a:lnTo>
                  <a:pt x="4281" y="0"/>
                </a:lnTo>
                <a:lnTo>
                  <a:pt x="4282" y="0"/>
                </a:lnTo>
                <a:lnTo>
                  <a:pt x="4282" y="0"/>
                </a:lnTo>
                <a:lnTo>
                  <a:pt x="4282" y="0"/>
                </a:lnTo>
                <a:lnTo>
                  <a:pt x="4282" y="0"/>
                </a:lnTo>
                <a:lnTo>
                  <a:pt x="4282" y="0"/>
                </a:lnTo>
                <a:lnTo>
                  <a:pt x="4283" y="0"/>
                </a:lnTo>
                <a:lnTo>
                  <a:pt x="4283" y="0"/>
                </a:lnTo>
                <a:lnTo>
                  <a:pt x="4283" y="0"/>
                </a:lnTo>
                <a:lnTo>
                  <a:pt x="4283" y="0"/>
                </a:lnTo>
                <a:lnTo>
                  <a:pt x="4284" y="0"/>
                </a:lnTo>
                <a:lnTo>
                  <a:pt x="4284" y="0"/>
                </a:lnTo>
                <a:lnTo>
                  <a:pt x="4284" y="0"/>
                </a:lnTo>
                <a:lnTo>
                  <a:pt x="4284" y="0"/>
                </a:lnTo>
                <a:lnTo>
                  <a:pt x="4285" y="0"/>
                </a:lnTo>
                <a:lnTo>
                  <a:pt x="4285" y="0"/>
                </a:lnTo>
                <a:lnTo>
                  <a:pt x="4285" y="0"/>
                </a:lnTo>
                <a:lnTo>
                  <a:pt x="4285" y="0"/>
                </a:lnTo>
                <a:lnTo>
                  <a:pt x="4285" y="0"/>
                </a:lnTo>
                <a:lnTo>
                  <a:pt x="4286" y="0"/>
                </a:lnTo>
                <a:lnTo>
                  <a:pt x="4286" y="0"/>
                </a:lnTo>
                <a:lnTo>
                  <a:pt x="4286" y="0"/>
                </a:lnTo>
                <a:lnTo>
                  <a:pt x="4286" y="0"/>
                </a:lnTo>
                <a:lnTo>
                  <a:pt x="4287" y="0"/>
                </a:lnTo>
                <a:lnTo>
                  <a:pt x="4287" y="0"/>
                </a:lnTo>
                <a:lnTo>
                  <a:pt x="4287" y="0"/>
                </a:lnTo>
                <a:lnTo>
                  <a:pt x="4288" y="0"/>
                </a:lnTo>
                <a:lnTo>
                  <a:pt x="4288" y="0"/>
                </a:lnTo>
                <a:lnTo>
                  <a:pt x="4288" y="0"/>
                </a:lnTo>
                <a:lnTo>
                  <a:pt x="4288" y="0"/>
                </a:lnTo>
                <a:lnTo>
                  <a:pt x="4288" y="0"/>
                </a:lnTo>
                <a:lnTo>
                  <a:pt x="4289" y="0"/>
                </a:lnTo>
                <a:lnTo>
                  <a:pt x="4289" y="0"/>
                </a:lnTo>
                <a:lnTo>
                  <a:pt x="4289" y="0"/>
                </a:lnTo>
                <a:lnTo>
                  <a:pt x="4289" y="0"/>
                </a:lnTo>
                <a:lnTo>
                  <a:pt x="4290" y="0"/>
                </a:lnTo>
                <a:lnTo>
                  <a:pt x="4290" y="0"/>
                </a:lnTo>
                <a:lnTo>
                  <a:pt x="4290" y="0"/>
                </a:lnTo>
                <a:lnTo>
                  <a:pt x="4290" y="0"/>
                </a:lnTo>
                <a:lnTo>
                  <a:pt x="4291" y="0"/>
                </a:lnTo>
                <a:lnTo>
                  <a:pt x="4291" y="0"/>
                </a:lnTo>
                <a:lnTo>
                  <a:pt x="4291" y="0"/>
                </a:lnTo>
                <a:lnTo>
                  <a:pt x="4291" y="0"/>
                </a:lnTo>
                <a:lnTo>
                  <a:pt x="4291" y="0"/>
                </a:lnTo>
                <a:lnTo>
                  <a:pt x="4292" y="0"/>
                </a:lnTo>
                <a:lnTo>
                  <a:pt x="4292" y="0"/>
                </a:lnTo>
                <a:lnTo>
                  <a:pt x="4292" y="0"/>
                </a:lnTo>
                <a:lnTo>
                  <a:pt x="4292" y="0"/>
                </a:lnTo>
                <a:lnTo>
                  <a:pt x="4293" y="0"/>
                </a:lnTo>
                <a:lnTo>
                  <a:pt x="4293" y="0"/>
                </a:lnTo>
                <a:lnTo>
                  <a:pt x="4293" y="0"/>
                </a:lnTo>
                <a:lnTo>
                  <a:pt x="4293" y="0"/>
                </a:lnTo>
                <a:lnTo>
                  <a:pt x="4294" y="0"/>
                </a:lnTo>
                <a:lnTo>
                  <a:pt x="4294" y="0"/>
                </a:lnTo>
                <a:lnTo>
                  <a:pt x="4294" y="0"/>
                </a:lnTo>
                <a:lnTo>
                  <a:pt x="4295" y="0"/>
                </a:lnTo>
                <a:lnTo>
                  <a:pt x="4295" y="0"/>
                </a:lnTo>
                <a:lnTo>
                  <a:pt x="4295" y="0"/>
                </a:lnTo>
                <a:lnTo>
                  <a:pt x="4295" y="0"/>
                </a:lnTo>
                <a:lnTo>
                  <a:pt x="4295" y="0"/>
                </a:lnTo>
                <a:lnTo>
                  <a:pt x="4296" y="0"/>
                </a:lnTo>
                <a:lnTo>
                  <a:pt x="4296" y="0"/>
                </a:lnTo>
                <a:lnTo>
                  <a:pt x="4296" y="0"/>
                </a:lnTo>
                <a:lnTo>
                  <a:pt x="4296" y="0"/>
                </a:lnTo>
                <a:lnTo>
                  <a:pt x="4297" y="0"/>
                </a:lnTo>
                <a:lnTo>
                  <a:pt x="4297" y="0"/>
                </a:lnTo>
                <a:lnTo>
                  <a:pt x="4297" y="0"/>
                </a:lnTo>
                <a:lnTo>
                  <a:pt x="4297" y="0"/>
                </a:lnTo>
                <a:lnTo>
                  <a:pt x="4298" y="0"/>
                </a:lnTo>
                <a:lnTo>
                  <a:pt x="4298" y="0"/>
                </a:lnTo>
                <a:lnTo>
                  <a:pt x="4298" y="0"/>
                </a:lnTo>
                <a:lnTo>
                  <a:pt x="4298" y="0"/>
                </a:lnTo>
                <a:lnTo>
                  <a:pt x="4298" y="0"/>
                </a:lnTo>
                <a:lnTo>
                  <a:pt x="4299" y="0"/>
                </a:lnTo>
                <a:lnTo>
                  <a:pt x="4299" y="0"/>
                </a:lnTo>
                <a:lnTo>
                  <a:pt x="4299" y="0"/>
                </a:lnTo>
                <a:lnTo>
                  <a:pt x="4299" y="0"/>
                </a:lnTo>
                <a:lnTo>
                  <a:pt x="4300" y="0"/>
                </a:lnTo>
                <a:lnTo>
                  <a:pt x="4300" y="0"/>
                </a:lnTo>
                <a:lnTo>
                  <a:pt x="4300" y="0"/>
                </a:lnTo>
                <a:lnTo>
                  <a:pt x="4300" y="0"/>
                </a:lnTo>
                <a:lnTo>
                  <a:pt x="4301" y="0"/>
                </a:lnTo>
                <a:lnTo>
                  <a:pt x="4301" y="0"/>
                </a:lnTo>
                <a:lnTo>
                  <a:pt x="4301" y="0"/>
                </a:lnTo>
                <a:lnTo>
                  <a:pt x="4301" y="0"/>
                </a:lnTo>
                <a:lnTo>
                  <a:pt x="4301" y="0"/>
                </a:lnTo>
                <a:lnTo>
                  <a:pt x="4302" y="0"/>
                </a:lnTo>
                <a:lnTo>
                  <a:pt x="4302" y="0"/>
                </a:lnTo>
                <a:lnTo>
                  <a:pt x="4302" y="0"/>
                </a:lnTo>
                <a:lnTo>
                  <a:pt x="4303" y="0"/>
                </a:lnTo>
                <a:lnTo>
                  <a:pt x="4303" y="0"/>
                </a:lnTo>
                <a:lnTo>
                  <a:pt x="4303" y="0"/>
                </a:lnTo>
                <a:lnTo>
                  <a:pt x="4303" y="0"/>
                </a:lnTo>
                <a:lnTo>
                  <a:pt x="4304" y="0"/>
                </a:lnTo>
                <a:lnTo>
                  <a:pt x="4304" y="0"/>
                </a:lnTo>
                <a:lnTo>
                  <a:pt x="4304" y="0"/>
                </a:lnTo>
                <a:lnTo>
                  <a:pt x="4304" y="0"/>
                </a:lnTo>
                <a:lnTo>
                  <a:pt x="4304" y="0"/>
                </a:lnTo>
                <a:lnTo>
                  <a:pt x="4305" y="0"/>
                </a:lnTo>
                <a:lnTo>
                  <a:pt x="4305" y="0"/>
                </a:lnTo>
                <a:lnTo>
                  <a:pt x="4305" y="0"/>
                </a:lnTo>
                <a:lnTo>
                  <a:pt x="4305" y="0"/>
                </a:lnTo>
                <a:lnTo>
                  <a:pt x="4306" y="0"/>
                </a:lnTo>
                <a:lnTo>
                  <a:pt x="4306" y="0"/>
                </a:lnTo>
                <a:lnTo>
                  <a:pt x="4306" y="0"/>
                </a:lnTo>
                <a:lnTo>
                  <a:pt x="4306" y="0"/>
                </a:lnTo>
                <a:lnTo>
                  <a:pt x="4307" y="0"/>
                </a:lnTo>
                <a:lnTo>
                  <a:pt x="4307" y="0"/>
                </a:lnTo>
                <a:lnTo>
                  <a:pt x="4307" y="0"/>
                </a:lnTo>
                <a:lnTo>
                  <a:pt x="4307" y="0"/>
                </a:lnTo>
                <a:lnTo>
                  <a:pt x="4307" y="0"/>
                </a:lnTo>
                <a:lnTo>
                  <a:pt x="4308" y="0"/>
                </a:lnTo>
                <a:lnTo>
                  <a:pt x="4308" y="0"/>
                </a:lnTo>
                <a:lnTo>
                  <a:pt x="4308" y="0"/>
                </a:lnTo>
                <a:lnTo>
                  <a:pt x="4308" y="0"/>
                </a:lnTo>
                <a:lnTo>
                  <a:pt x="4309" y="0"/>
                </a:lnTo>
                <a:lnTo>
                  <a:pt x="4309" y="0"/>
                </a:lnTo>
                <a:lnTo>
                  <a:pt x="4309" y="0"/>
                </a:lnTo>
                <a:lnTo>
                  <a:pt x="4309" y="0"/>
                </a:lnTo>
                <a:lnTo>
                  <a:pt x="4310" y="0"/>
                </a:lnTo>
                <a:lnTo>
                  <a:pt x="4310" y="0"/>
                </a:lnTo>
                <a:lnTo>
                  <a:pt x="4310" y="0"/>
                </a:lnTo>
                <a:lnTo>
                  <a:pt x="4310" y="0"/>
                </a:lnTo>
                <a:lnTo>
                  <a:pt x="4311" y="0"/>
                </a:lnTo>
                <a:lnTo>
                  <a:pt x="4311" y="0"/>
                </a:lnTo>
                <a:lnTo>
                  <a:pt x="4311" y="0"/>
                </a:lnTo>
                <a:lnTo>
                  <a:pt x="4311" y="0"/>
                </a:lnTo>
                <a:lnTo>
                  <a:pt x="4312" y="0"/>
                </a:lnTo>
                <a:lnTo>
                  <a:pt x="4312" y="0"/>
                </a:lnTo>
                <a:lnTo>
                  <a:pt x="4312" y="0"/>
                </a:lnTo>
                <a:lnTo>
                  <a:pt x="4312" y="0"/>
                </a:lnTo>
                <a:lnTo>
                  <a:pt x="4313" y="0"/>
                </a:lnTo>
                <a:lnTo>
                  <a:pt x="4313" y="0"/>
                </a:lnTo>
                <a:lnTo>
                  <a:pt x="4313" y="0"/>
                </a:lnTo>
                <a:lnTo>
                  <a:pt x="4313" y="0"/>
                </a:lnTo>
                <a:lnTo>
                  <a:pt x="4313" y="0"/>
                </a:lnTo>
                <a:lnTo>
                  <a:pt x="4314" y="0"/>
                </a:lnTo>
                <a:lnTo>
                  <a:pt x="4314" y="0"/>
                </a:lnTo>
                <a:lnTo>
                  <a:pt x="4314" y="0"/>
                </a:lnTo>
                <a:lnTo>
                  <a:pt x="4314" y="0"/>
                </a:lnTo>
                <a:lnTo>
                  <a:pt x="4315" y="0"/>
                </a:lnTo>
                <a:lnTo>
                  <a:pt x="4315" y="0"/>
                </a:lnTo>
                <a:lnTo>
                  <a:pt x="4315" y="0"/>
                </a:lnTo>
                <a:lnTo>
                  <a:pt x="4315" y="0"/>
                </a:lnTo>
                <a:lnTo>
                  <a:pt x="4316" y="0"/>
                </a:lnTo>
                <a:lnTo>
                  <a:pt x="4316" y="0"/>
                </a:lnTo>
                <a:lnTo>
                  <a:pt x="4316" y="0"/>
                </a:lnTo>
                <a:lnTo>
                  <a:pt x="4316" y="0"/>
                </a:lnTo>
                <a:lnTo>
                  <a:pt x="4316" y="0"/>
                </a:lnTo>
                <a:lnTo>
                  <a:pt x="4317" y="0"/>
                </a:lnTo>
                <a:lnTo>
                  <a:pt x="4317" y="0"/>
                </a:lnTo>
                <a:lnTo>
                  <a:pt x="4317" y="0"/>
                </a:lnTo>
                <a:lnTo>
                  <a:pt x="4317" y="0"/>
                </a:lnTo>
                <a:lnTo>
                  <a:pt x="4318" y="0"/>
                </a:lnTo>
                <a:lnTo>
                  <a:pt x="4318" y="0"/>
                </a:lnTo>
                <a:lnTo>
                  <a:pt x="4318" y="0"/>
                </a:lnTo>
                <a:lnTo>
                  <a:pt x="4319" y="0"/>
                </a:lnTo>
                <a:lnTo>
                  <a:pt x="4319" y="0"/>
                </a:lnTo>
                <a:lnTo>
                  <a:pt x="4319" y="0"/>
                </a:lnTo>
                <a:lnTo>
                  <a:pt x="4319" y="0"/>
                </a:lnTo>
                <a:lnTo>
                  <a:pt x="4319" y="0"/>
                </a:lnTo>
                <a:lnTo>
                  <a:pt x="4320" y="0"/>
                </a:lnTo>
                <a:lnTo>
                  <a:pt x="4320" y="0"/>
                </a:lnTo>
                <a:lnTo>
                  <a:pt x="4320" y="0"/>
                </a:lnTo>
                <a:lnTo>
                  <a:pt x="4320" y="0"/>
                </a:lnTo>
                <a:lnTo>
                  <a:pt x="4321" y="0"/>
                </a:lnTo>
                <a:lnTo>
                  <a:pt x="4321" y="0"/>
                </a:lnTo>
                <a:lnTo>
                  <a:pt x="4321" y="0"/>
                </a:lnTo>
                <a:lnTo>
                  <a:pt x="4321" y="0"/>
                </a:lnTo>
                <a:lnTo>
                  <a:pt x="4322" y="0"/>
                </a:lnTo>
                <a:lnTo>
                  <a:pt x="4322" y="0"/>
                </a:lnTo>
                <a:lnTo>
                  <a:pt x="4322" y="0"/>
                </a:lnTo>
                <a:lnTo>
                  <a:pt x="4322" y="0"/>
                </a:lnTo>
                <a:lnTo>
                  <a:pt x="4322" y="0"/>
                </a:lnTo>
                <a:lnTo>
                  <a:pt x="4323" y="0"/>
                </a:lnTo>
                <a:lnTo>
                  <a:pt x="4323" y="0"/>
                </a:lnTo>
                <a:lnTo>
                  <a:pt x="4323" y="0"/>
                </a:lnTo>
                <a:lnTo>
                  <a:pt x="4323" y="0"/>
                </a:lnTo>
                <a:lnTo>
                  <a:pt x="4324" y="0"/>
                </a:lnTo>
                <a:lnTo>
                  <a:pt x="4324" y="0"/>
                </a:lnTo>
                <a:lnTo>
                  <a:pt x="4324" y="0"/>
                </a:lnTo>
                <a:lnTo>
                  <a:pt x="4324" y="0"/>
                </a:lnTo>
                <a:lnTo>
                  <a:pt x="4325" y="0"/>
                </a:lnTo>
                <a:lnTo>
                  <a:pt x="4325" y="0"/>
                </a:lnTo>
                <a:lnTo>
                  <a:pt x="4325" y="0"/>
                </a:lnTo>
                <a:lnTo>
                  <a:pt x="4325" y="0"/>
                </a:lnTo>
                <a:lnTo>
                  <a:pt x="4325" y="0"/>
                </a:lnTo>
                <a:lnTo>
                  <a:pt x="4326" y="0"/>
                </a:lnTo>
                <a:lnTo>
                  <a:pt x="4326" y="0"/>
                </a:lnTo>
                <a:lnTo>
                  <a:pt x="4326" y="0"/>
                </a:lnTo>
                <a:lnTo>
                  <a:pt x="4327" y="0"/>
                </a:lnTo>
                <a:lnTo>
                  <a:pt x="4327" y="0"/>
                </a:lnTo>
                <a:lnTo>
                  <a:pt x="4327" y="0"/>
                </a:lnTo>
                <a:lnTo>
                  <a:pt x="4327" y="0"/>
                </a:lnTo>
                <a:lnTo>
                  <a:pt x="4328" y="0"/>
                </a:lnTo>
                <a:lnTo>
                  <a:pt x="4328" y="0"/>
                </a:lnTo>
                <a:lnTo>
                  <a:pt x="4328" y="0"/>
                </a:lnTo>
                <a:lnTo>
                  <a:pt x="4328" y="0"/>
                </a:lnTo>
                <a:lnTo>
                  <a:pt x="4328" y="0"/>
                </a:lnTo>
                <a:lnTo>
                  <a:pt x="4329" y="0"/>
                </a:lnTo>
                <a:lnTo>
                  <a:pt x="4329" y="0"/>
                </a:lnTo>
                <a:lnTo>
                  <a:pt x="4329" y="0"/>
                </a:lnTo>
                <a:lnTo>
                  <a:pt x="4329" y="0"/>
                </a:lnTo>
                <a:lnTo>
                  <a:pt x="4330" y="0"/>
                </a:lnTo>
                <a:lnTo>
                  <a:pt x="4330" y="0"/>
                </a:lnTo>
                <a:lnTo>
                  <a:pt x="4330" y="0"/>
                </a:lnTo>
                <a:lnTo>
                  <a:pt x="4330" y="0"/>
                </a:lnTo>
                <a:lnTo>
                  <a:pt x="4331" y="0"/>
                </a:lnTo>
                <a:lnTo>
                  <a:pt x="4331" y="0"/>
                </a:lnTo>
                <a:lnTo>
                  <a:pt x="4331" y="0"/>
                </a:lnTo>
                <a:lnTo>
                  <a:pt x="4331" y="0"/>
                </a:lnTo>
                <a:lnTo>
                  <a:pt x="4331" y="0"/>
                </a:lnTo>
                <a:lnTo>
                  <a:pt x="4332" y="0"/>
                </a:lnTo>
                <a:lnTo>
                  <a:pt x="4332" y="0"/>
                </a:lnTo>
                <a:lnTo>
                  <a:pt x="4332" y="0"/>
                </a:lnTo>
                <a:lnTo>
                  <a:pt x="4332" y="0"/>
                </a:lnTo>
                <a:lnTo>
                  <a:pt x="4333" y="0"/>
                </a:lnTo>
                <a:lnTo>
                  <a:pt x="4333" y="0"/>
                </a:lnTo>
                <a:lnTo>
                  <a:pt x="4333" y="0"/>
                </a:lnTo>
                <a:lnTo>
                  <a:pt x="4334" y="0"/>
                </a:lnTo>
                <a:lnTo>
                  <a:pt x="4334" y="0"/>
                </a:lnTo>
                <a:lnTo>
                  <a:pt x="4334" y="0"/>
                </a:lnTo>
                <a:lnTo>
                  <a:pt x="4334" y="0"/>
                </a:lnTo>
                <a:lnTo>
                  <a:pt x="4334" y="0"/>
                </a:lnTo>
                <a:lnTo>
                  <a:pt x="4335" y="0"/>
                </a:lnTo>
                <a:lnTo>
                  <a:pt x="4335" y="0"/>
                </a:lnTo>
                <a:lnTo>
                  <a:pt x="4335" y="0"/>
                </a:lnTo>
                <a:lnTo>
                  <a:pt x="4335" y="0"/>
                </a:lnTo>
                <a:lnTo>
                  <a:pt x="4336" y="0"/>
                </a:lnTo>
                <a:lnTo>
                  <a:pt x="4336" y="0"/>
                </a:lnTo>
                <a:lnTo>
                  <a:pt x="4336" y="0"/>
                </a:lnTo>
                <a:lnTo>
                  <a:pt x="4336" y="0"/>
                </a:lnTo>
                <a:lnTo>
                  <a:pt x="4337" y="0"/>
                </a:lnTo>
                <a:lnTo>
                  <a:pt x="4337" y="0"/>
                </a:lnTo>
                <a:lnTo>
                  <a:pt x="4337" y="0"/>
                </a:lnTo>
                <a:lnTo>
                  <a:pt x="4337" y="0"/>
                </a:lnTo>
                <a:lnTo>
                  <a:pt x="4337" y="0"/>
                </a:lnTo>
                <a:lnTo>
                  <a:pt x="4338" y="0"/>
                </a:lnTo>
                <a:lnTo>
                  <a:pt x="4338" y="0"/>
                </a:lnTo>
                <a:lnTo>
                  <a:pt x="4338" y="0"/>
                </a:lnTo>
                <a:lnTo>
                  <a:pt x="4338" y="0"/>
                </a:lnTo>
                <a:lnTo>
                  <a:pt x="4339" y="0"/>
                </a:lnTo>
                <a:lnTo>
                  <a:pt x="4339" y="0"/>
                </a:lnTo>
                <a:lnTo>
                  <a:pt x="4339" y="0"/>
                </a:lnTo>
                <a:lnTo>
                  <a:pt x="4339" y="0"/>
                </a:lnTo>
                <a:lnTo>
                  <a:pt x="4340" y="0"/>
                </a:lnTo>
                <a:lnTo>
                  <a:pt x="4340" y="0"/>
                </a:lnTo>
                <a:lnTo>
                  <a:pt x="4340" y="0"/>
                </a:lnTo>
                <a:lnTo>
                  <a:pt x="4340" y="0"/>
                </a:lnTo>
                <a:lnTo>
                  <a:pt x="4340" y="0"/>
                </a:lnTo>
                <a:lnTo>
                  <a:pt x="4341" y="0"/>
                </a:lnTo>
                <a:lnTo>
                  <a:pt x="4341" y="0"/>
                </a:lnTo>
                <a:lnTo>
                  <a:pt x="4341" y="0"/>
                </a:lnTo>
                <a:lnTo>
                  <a:pt x="4342" y="0"/>
                </a:lnTo>
                <a:lnTo>
                  <a:pt x="4342" y="0"/>
                </a:lnTo>
                <a:lnTo>
                  <a:pt x="4342" y="0"/>
                </a:lnTo>
                <a:lnTo>
                  <a:pt x="4342" y="0"/>
                </a:lnTo>
                <a:lnTo>
                  <a:pt x="4343" y="0"/>
                </a:lnTo>
                <a:lnTo>
                  <a:pt x="4343" y="0"/>
                </a:lnTo>
                <a:lnTo>
                  <a:pt x="4343" y="0"/>
                </a:lnTo>
                <a:lnTo>
                  <a:pt x="4343" y="0"/>
                </a:lnTo>
                <a:lnTo>
                  <a:pt x="4344" y="0"/>
                </a:lnTo>
                <a:lnTo>
                  <a:pt x="4344" y="0"/>
                </a:lnTo>
                <a:lnTo>
                  <a:pt x="4344" y="0"/>
                </a:lnTo>
                <a:lnTo>
                  <a:pt x="4344" y="0"/>
                </a:lnTo>
                <a:lnTo>
                  <a:pt x="4344" y="0"/>
                </a:lnTo>
                <a:lnTo>
                  <a:pt x="4345" y="0"/>
                </a:lnTo>
                <a:lnTo>
                  <a:pt x="4345" y="0"/>
                </a:lnTo>
                <a:lnTo>
                  <a:pt x="4345" y="0"/>
                </a:lnTo>
                <a:lnTo>
                  <a:pt x="4345" y="0"/>
                </a:lnTo>
                <a:lnTo>
                  <a:pt x="4346" y="0"/>
                </a:lnTo>
                <a:lnTo>
                  <a:pt x="4346" y="0"/>
                </a:lnTo>
                <a:lnTo>
                  <a:pt x="4346" y="0"/>
                </a:lnTo>
                <a:lnTo>
                  <a:pt x="4346" y="0"/>
                </a:lnTo>
                <a:lnTo>
                  <a:pt x="4347" y="0"/>
                </a:lnTo>
                <a:lnTo>
                  <a:pt x="4347" y="0"/>
                </a:lnTo>
                <a:lnTo>
                  <a:pt x="4347" y="0"/>
                </a:lnTo>
                <a:lnTo>
                  <a:pt x="4347" y="0"/>
                </a:lnTo>
                <a:lnTo>
                  <a:pt x="4347" y="0"/>
                </a:lnTo>
                <a:lnTo>
                  <a:pt x="4348" y="0"/>
                </a:lnTo>
                <a:lnTo>
                  <a:pt x="4348" y="0"/>
                </a:lnTo>
                <a:lnTo>
                  <a:pt x="4348" y="0"/>
                </a:lnTo>
                <a:lnTo>
                  <a:pt x="4348" y="0"/>
                </a:lnTo>
                <a:lnTo>
                  <a:pt x="4349" y="0"/>
                </a:lnTo>
                <a:lnTo>
                  <a:pt x="4349" y="0"/>
                </a:lnTo>
                <a:lnTo>
                  <a:pt x="4349" y="0"/>
                </a:lnTo>
                <a:lnTo>
                  <a:pt x="4350" y="0"/>
                </a:lnTo>
                <a:lnTo>
                  <a:pt x="4350" y="0"/>
                </a:lnTo>
                <a:lnTo>
                  <a:pt x="4350" y="0"/>
                </a:lnTo>
                <a:lnTo>
                  <a:pt x="4350" y="0"/>
                </a:lnTo>
                <a:lnTo>
                  <a:pt x="4350" y="0"/>
                </a:lnTo>
                <a:lnTo>
                  <a:pt x="4351" y="0"/>
                </a:lnTo>
                <a:lnTo>
                  <a:pt x="4351" y="0"/>
                </a:lnTo>
                <a:lnTo>
                  <a:pt x="4351" y="0"/>
                </a:lnTo>
                <a:lnTo>
                  <a:pt x="4351" y="0"/>
                </a:lnTo>
                <a:lnTo>
                  <a:pt x="4352" y="0"/>
                </a:lnTo>
                <a:lnTo>
                  <a:pt x="4352" y="0"/>
                </a:lnTo>
                <a:lnTo>
                  <a:pt x="4352" y="0"/>
                </a:lnTo>
                <a:lnTo>
                  <a:pt x="4352" y="0"/>
                </a:lnTo>
                <a:lnTo>
                  <a:pt x="4353" y="0"/>
                </a:lnTo>
                <a:lnTo>
                  <a:pt x="4353" y="0"/>
                </a:lnTo>
                <a:lnTo>
                  <a:pt x="4353" y="0"/>
                </a:lnTo>
                <a:lnTo>
                  <a:pt x="4353" y="0"/>
                </a:lnTo>
                <a:lnTo>
                  <a:pt x="4353" y="0"/>
                </a:lnTo>
                <a:lnTo>
                  <a:pt x="4354" y="0"/>
                </a:lnTo>
                <a:lnTo>
                  <a:pt x="4354" y="0"/>
                </a:lnTo>
                <a:lnTo>
                  <a:pt x="4354" y="0"/>
                </a:lnTo>
                <a:lnTo>
                  <a:pt x="4354" y="0"/>
                </a:lnTo>
                <a:lnTo>
                  <a:pt x="4355" y="0"/>
                </a:lnTo>
                <a:lnTo>
                  <a:pt x="4355" y="0"/>
                </a:lnTo>
                <a:lnTo>
                  <a:pt x="4355" y="0"/>
                </a:lnTo>
                <a:lnTo>
                  <a:pt x="4355" y="0"/>
                </a:lnTo>
                <a:lnTo>
                  <a:pt x="4356" y="0"/>
                </a:lnTo>
                <a:lnTo>
                  <a:pt x="4356" y="0"/>
                </a:lnTo>
                <a:lnTo>
                  <a:pt x="4356" y="0"/>
                </a:lnTo>
                <a:lnTo>
                  <a:pt x="4356" y="0"/>
                </a:lnTo>
                <a:lnTo>
                  <a:pt x="4356" y="0"/>
                </a:lnTo>
                <a:lnTo>
                  <a:pt x="4357" y="0"/>
                </a:lnTo>
                <a:lnTo>
                  <a:pt x="4357" y="0"/>
                </a:lnTo>
                <a:lnTo>
                  <a:pt x="4357" y="0"/>
                </a:lnTo>
                <a:lnTo>
                  <a:pt x="4358" y="0"/>
                </a:lnTo>
                <a:lnTo>
                  <a:pt x="4358" y="0"/>
                </a:lnTo>
                <a:lnTo>
                  <a:pt x="4358" y="0"/>
                </a:lnTo>
                <a:lnTo>
                  <a:pt x="4358" y="0"/>
                </a:lnTo>
                <a:lnTo>
                  <a:pt x="4359" y="0"/>
                </a:lnTo>
                <a:lnTo>
                  <a:pt x="4359" y="0"/>
                </a:lnTo>
                <a:lnTo>
                  <a:pt x="4359" y="0"/>
                </a:lnTo>
                <a:lnTo>
                  <a:pt x="4359" y="0"/>
                </a:lnTo>
                <a:lnTo>
                  <a:pt x="4359" y="0"/>
                </a:lnTo>
                <a:lnTo>
                  <a:pt x="4360" y="0"/>
                </a:lnTo>
                <a:lnTo>
                  <a:pt x="4360" y="0"/>
                </a:lnTo>
                <a:lnTo>
                  <a:pt x="4360" y="0"/>
                </a:lnTo>
                <a:lnTo>
                  <a:pt x="4360" y="0"/>
                </a:lnTo>
                <a:lnTo>
                  <a:pt x="4361" y="0"/>
                </a:lnTo>
                <a:lnTo>
                  <a:pt x="4361" y="0"/>
                </a:lnTo>
                <a:lnTo>
                  <a:pt x="4361" y="0"/>
                </a:lnTo>
                <a:lnTo>
                  <a:pt x="4361" y="0"/>
                </a:lnTo>
                <a:lnTo>
                  <a:pt x="4362" y="0"/>
                </a:lnTo>
                <a:lnTo>
                  <a:pt x="4362" y="0"/>
                </a:lnTo>
                <a:lnTo>
                  <a:pt x="4362" y="0"/>
                </a:lnTo>
                <a:lnTo>
                  <a:pt x="4362" y="0"/>
                </a:lnTo>
                <a:lnTo>
                  <a:pt x="4362" y="0"/>
                </a:lnTo>
                <a:lnTo>
                  <a:pt x="4363" y="0"/>
                </a:lnTo>
                <a:lnTo>
                  <a:pt x="4363" y="0"/>
                </a:lnTo>
                <a:lnTo>
                  <a:pt x="4363" y="0"/>
                </a:lnTo>
                <a:lnTo>
                  <a:pt x="4363" y="0"/>
                </a:lnTo>
                <a:lnTo>
                  <a:pt x="4364" y="0"/>
                </a:lnTo>
                <a:lnTo>
                  <a:pt x="4364" y="0"/>
                </a:lnTo>
                <a:lnTo>
                  <a:pt x="4364" y="0"/>
                </a:lnTo>
                <a:lnTo>
                  <a:pt x="4364" y="0"/>
                </a:lnTo>
                <a:lnTo>
                  <a:pt x="4365" y="0"/>
                </a:lnTo>
                <a:lnTo>
                  <a:pt x="4365" y="0"/>
                </a:lnTo>
                <a:lnTo>
                  <a:pt x="4365" y="0"/>
                </a:lnTo>
                <a:lnTo>
                  <a:pt x="4365" y="0"/>
                </a:lnTo>
                <a:lnTo>
                  <a:pt x="4366" y="0"/>
                </a:lnTo>
                <a:lnTo>
                  <a:pt x="4366" y="0"/>
                </a:lnTo>
                <a:lnTo>
                  <a:pt x="4366" y="0"/>
                </a:lnTo>
                <a:lnTo>
                  <a:pt x="4366" y="0"/>
                </a:lnTo>
                <a:lnTo>
                  <a:pt x="4367" y="39"/>
                </a:lnTo>
                <a:lnTo>
                  <a:pt x="4367" y="39"/>
                </a:lnTo>
                <a:lnTo>
                  <a:pt x="4367" y="39"/>
                </a:lnTo>
                <a:lnTo>
                  <a:pt x="4367" y="39"/>
                </a:lnTo>
                <a:lnTo>
                  <a:pt x="4368" y="39"/>
                </a:lnTo>
                <a:lnTo>
                  <a:pt x="4368" y="39"/>
                </a:lnTo>
                <a:lnTo>
                  <a:pt x="4368" y="39"/>
                </a:lnTo>
                <a:lnTo>
                  <a:pt x="4368" y="39"/>
                </a:lnTo>
                <a:lnTo>
                  <a:pt x="4368" y="39"/>
                </a:lnTo>
                <a:lnTo>
                  <a:pt x="4369" y="39"/>
                </a:lnTo>
                <a:lnTo>
                  <a:pt x="4369" y="39"/>
                </a:lnTo>
                <a:lnTo>
                  <a:pt x="4369" y="39"/>
                </a:lnTo>
                <a:lnTo>
                  <a:pt x="4369" y="39"/>
                </a:lnTo>
                <a:lnTo>
                  <a:pt x="4370" y="39"/>
                </a:lnTo>
                <a:lnTo>
                  <a:pt x="4370" y="39"/>
                </a:lnTo>
                <a:lnTo>
                  <a:pt x="4370" y="39"/>
                </a:lnTo>
                <a:lnTo>
                  <a:pt x="4370" y="39"/>
                </a:lnTo>
                <a:lnTo>
                  <a:pt x="4371" y="39"/>
                </a:lnTo>
                <a:lnTo>
                  <a:pt x="4371" y="39"/>
                </a:lnTo>
                <a:lnTo>
                  <a:pt x="4371" y="39"/>
                </a:lnTo>
                <a:lnTo>
                  <a:pt x="4371" y="39"/>
                </a:lnTo>
                <a:lnTo>
                  <a:pt x="4371" y="39"/>
                </a:lnTo>
                <a:lnTo>
                  <a:pt x="4372" y="39"/>
                </a:lnTo>
                <a:lnTo>
                  <a:pt x="4372" y="39"/>
                </a:lnTo>
                <a:lnTo>
                  <a:pt x="4372" y="39"/>
                </a:lnTo>
                <a:lnTo>
                  <a:pt x="4373" y="39"/>
                </a:lnTo>
                <a:lnTo>
                  <a:pt x="4373" y="39"/>
                </a:lnTo>
                <a:lnTo>
                  <a:pt x="4373" y="39"/>
                </a:lnTo>
                <a:lnTo>
                  <a:pt x="4373" y="39"/>
                </a:lnTo>
                <a:lnTo>
                  <a:pt x="4374" y="39"/>
                </a:lnTo>
                <a:lnTo>
                  <a:pt x="4374" y="39"/>
                </a:lnTo>
                <a:lnTo>
                  <a:pt x="4374" y="39"/>
                </a:lnTo>
                <a:lnTo>
                  <a:pt x="4374" y="39"/>
                </a:lnTo>
                <a:lnTo>
                  <a:pt x="4374" y="39"/>
                </a:lnTo>
                <a:lnTo>
                  <a:pt x="4375" y="39"/>
                </a:lnTo>
                <a:lnTo>
                  <a:pt x="4375" y="39"/>
                </a:lnTo>
                <a:lnTo>
                  <a:pt x="4375" y="39"/>
                </a:lnTo>
                <a:lnTo>
                  <a:pt x="4375" y="39"/>
                </a:lnTo>
                <a:lnTo>
                  <a:pt x="4376" y="39"/>
                </a:lnTo>
                <a:lnTo>
                  <a:pt x="4376" y="39"/>
                </a:lnTo>
                <a:lnTo>
                  <a:pt x="4376" y="39"/>
                </a:lnTo>
                <a:lnTo>
                  <a:pt x="4376" y="39"/>
                </a:lnTo>
                <a:lnTo>
                  <a:pt x="4377" y="39"/>
                </a:lnTo>
                <a:lnTo>
                  <a:pt x="4377" y="39"/>
                </a:lnTo>
                <a:lnTo>
                  <a:pt x="4377" y="39"/>
                </a:lnTo>
                <a:lnTo>
                  <a:pt x="4377" y="39"/>
                </a:lnTo>
                <a:lnTo>
                  <a:pt x="4377" y="39"/>
                </a:lnTo>
                <a:lnTo>
                  <a:pt x="4378" y="39"/>
                </a:lnTo>
                <a:lnTo>
                  <a:pt x="4378" y="39"/>
                </a:lnTo>
                <a:lnTo>
                  <a:pt x="4378" y="39"/>
                </a:lnTo>
                <a:lnTo>
                  <a:pt x="4378" y="39"/>
                </a:lnTo>
                <a:lnTo>
                  <a:pt x="4379" y="39"/>
                </a:lnTo>
                <a:lnTo>
                  <a:pt x="4379" y="39"/>
                </a:lnTo>
                <a:lnTo>
                  <a:pt x="4379" y="39"/>
                </a:lnTo>
                <a:lnTo>
                  <a:pt x="4379" y="39"/>
                </a:lnTo>
                <a:lnTo>
                  <a:pt x="4380" y="39"/>
                </a:lnTo>
                <a:lnTo>
                  <a:pt x="4380" y="39"/>
                </a:lnTo>
                <a:lnTo>
                  <a:pt x="4380" y="39"/>
                </a:lnTo>
                <a:lnTo>
                  <a:pt x="4380" y="39"/>
                </a:lnTo>
                <a:lnTo>
                  <a:pt x="4381" y="39"/>
                </a:lnTo>
                <a:lnTo>
                  <a:pt x="4381" y="39"/>
                </a:lnTo>
                <a:lnTo>
                  <a:pt x="4381" y="39"/>
                </a:lnTo>
                <a:lnTo>
                  <a:pt x="4381" y="39"/>
                </a:lnTo>
                <a:lnTo>
                  <a:pt x="4382" y="39"/>
                </a:lnTo>
                <a:lnTo>
                  <a:pt x="4382" y="39"/>
                </a:lnTo>
                <a:lnTo>
                  <a:pt x="4382" y="39"/>
                </a:lnTo>
                <a:lnTo>
                  <a:pt x="4382" y="39"/>
                </a:lnTo>
                <a:lnTo>
                  <a:pt x="4383" y="39"/>
                </a:lnTo>
                <a:lnTo>
                  <a:pt x="4383" y="39"/>
                </a:lnTo>
                <a:lnTo>
                  <a:pt x="4383" y="39"/>
                </a:lnTo>
                <a:lnTo>
                  <a:pt x="4383" y="39"/>
                </a:lnTo>
                <a:lnTo>
                  <a:pt x="4383" y="39"/>
                </a:lnTo>
                <a:lnTo>
                  <a:pt x="4384" y="39"/>
                </a:lnTo>
                <a:lnTo>
                  <a:pt x="4384" y="39"/>
                </a:lnTo>
                <a:lnTo>
                  <a:pt x="4384" y="39"/>
                </a:lnTo>
                <a:lnTo>
                  <a:pt x="4384" y="39"/>
                </a:lnTo>
                <a:lnTo>
                  <a:pt x="4385" y="39"/>
                </a:lnTo>
                <a:lnTo>
                  <a:pt x="4385" y="39"/>
                </a:lnTo>
                <a:lnTo>
                  <a:pt x="4385" y="39"/>
                </a:lnTo>
                <a:lnTo>
                  <a:pt x="4385" y="39"/>
                </a:lnTo>
                <a:lnTo>
                  <a:pt x="4386" y="39"/>
                </a:lnTo>
                <a:lnTo>
                  <a:pt x="4386" y="39"/>
                </a:lnTo>
                <a:lnTo>
                  <a:pt x="4386" y="39"/>
                </a:lnTo>
                <a:lnTo>
                  <a:pt x="4386" y="39"/>
                </a:lnTo>
                <a:lnTo>
                  <a:pt x="4386" y="39"/>
                </a:lnTo>
                <a:lnTo>
                  <a:pt x="4387" y="39"/>
                </a:lnTo>
                <a:lnTo>
                  <a:pt x="4387" y="39"/>
                </a:lnTo>
                <a:lnTo>
                  <a:pt x="4387" y="39"/>
                </a:lnTo>
                <a:lnTo>
                  <a:pt x="4387" y="39"/>
                </a:lnTo>
                <a:lnTo>
                  <a:pt x="4388" y="39"/>
                </a:lnTo>
                <a:lnTo>
                  <a:pt x="4388" y="39"/>
                </a:lnTo>
                <a:lnTo>
                  <a:pt x="4388" y="39"/>
                </a:lnTo>
                <a:lnTo>
                  <a:pt x="4389" y="39"/>
                </a:lnTo>
                <a:lnTo>
                  <a:pt x="4389" y="39"/>
                </a:lnTo>
                <a:lnTo>
                  <a:pt x="4389" y="39"/>
                </a:lnTo>
                <a:lnTo>
                  <a:pt x="4389" y="39"/>
                </a:lnTo>
                <a:lnTo>
                  <a:pt x="4390" y="39"/>
                </a:lnTo>
                <a:lnTo>
                  <a:pt x="4390" y="39"/>
                </a:lnTo>
                <a:lnTo>
                  <a:pt x="4390" y="39"/>
                </a:lnTo>
                <a:lnTo>
                  <a:pt x="4390" y="39"/>
                </a:lnTo>
                <a:lnTo>
                  <a:pt x="4390" y="39"/>
                </a:lnTo>
                <a:lnTo>
                  <a:pt x="4391" y="39"/>
                </a:lnTo>
                <a:lnTo>
                  <a:pt x="4391" y="39"/>
                </a:lnTo>
                <a:lnTo>
                  <a:pt x="4391" y="39"/>
                </a:lnTo>
                <a:lnTo>
                  <a:pt x="4391" y="39"/>
                </a:lnTo>
                <a:lnTo>
                  <a:pt x="4392" y="39"/>
                </a:lnTo>
                <a:lnTo>
                  <a:pt x="4392" y="39"/>
                </a:lnTo>
                <a:lnTo>
                  <a:pt x="4392" y="39"/>
                </a:lnTo>
                <a:lnTo>
                  <a:pt x="4392" y="39"/>
                </a:lnTo>
                <a:lnTo>
                  <a:pt x="4392" y="39"/>
                </a:lnTo>
                <a:lnTo>
                  <a:pt x="4393" y="39"/>
                </a:lnTo>
                <a:lnTo>
                  <a:pt x="4393" y="39"/>
                </a:lnTo>
                <a:lnTo>
                  <a:pt x="4393" y="39"/>
                </a:lnTo>
                <a:lnTo>
                  <a:pt x="4393" y="39"/>
                </a:lnTo>
                <a:lnTo>
                  <a:pt x="4394" y="39"/>
                </a:lnTo>
                <a:lnTo>
                  <a:pt x="4394" y="39"/>
                </a:lnTo>
                <a:lnTo>
                  <a:pt x="4394" y="39"/>
                </a:lnTo>
                <a:lnTo>
                  <a:pt x="4394" y="39"/>
                </a:lnTo>
                <a:lnTo>
                  <a:pt x="4395" y="39"/>
                </a:lnTo>
                <a:lnTo>
                  <a:pt x="4395" y="39"/>
                </a:lnTo>
                <a:lnTo>
                  <a:pt x="4395" y="39"/>
                </a:lnTo>
                <a:lnTo>
                  <a:pt x="4395" y="39"/>
                </a:lnTo>
                <a:lnTo>
                  <a:pt x="4395" y="39"/>
                </a:lnTo>
                <a:lnTo>
                  <a:pt x="4396" y="39"/>
                </a:lnTo>
                <a:lnTo>
                  <a:pt x="4396" y="39"/>
                </a:lnTo>
                <a:lnTo>
                  <a:pt x="4396" y="39"/>
                </a:lnTo>
                <a:lnTo>
                  <a:pt x="4397" y="39"/>
                </a:lnTo>
                <a:lnTo>
                  <a:pt x="4397" y="39"/>
                </a:lnTo>
                <a:lnTo>
                  <a:pt x="4397" y="39"/>
                </a:lnTo>
                <a:lnTo>
                  <a:pt x="4397" y="39"/>
                </a:lnTo>
                <a:lnTo>
                  <a:pt x="4398" y="39"/>
                </a:lnTo>
                <a:lnTo>
                  <a:pt x="4398" y="39"/>
                </a:lnTo>
                <a:lnTo>
                  <a:pt x="4398" y="39"/>
                </a:lnTo>
                <a:lnTo>
                  <a:pt x="4398" y="39"/>
                </a:lnTo>
                <a:lnTo>
                  <a:pt x="4399" y="39"/>
                </a:lnTo>
                <a:lnTo>
                  <a:pt x="4399" y="39"/>
                </a:lnTo>
                <a:lnTo>
                  <a:pt x="4399" y="39"/>
                </a:lnTo>
                <a:lnTo>
                  <a:pt x="4399" y="39"/>
                </a:lnTo>
                <a:lnTo>
                  <a:pt x="4399" y="39"/>
                </a:lnTo>
                <a:lnTo>
                  <a:pt x="4400" y="39"/>
                </a:lnTo>
                <a:lnTo>
                  <a:pt x="4400" y="39"/>
                </a:lnTo>
                <a:lnTo>
                  <a:pt x="4400" y="39"/>
                </a:lnTo>
                <a:lnTo>
                  <a:pt x="4400" y="39"/>
                </a:lnTo>
                <a:lnTo>
                  <a:pt x="4401" y="39"/>
                </a:lnTo>
                <a:lnTo>
                  <a:pt x="4401" y="39"/>
                </a:lnTo>
                <a:lnTo>
                  <a:pt x="4401" y="39"/>
                </a:lnTo>
                <a:lnTo>
                  <a:pt x="4401" y="39"/>
                </a:lnTo>
                <a:lnTo>
                  <a:pt x="4402" y="39"/>
                </a:lnTo>
                <a:lnTo>
                  <a:pt x="4402" y="39"/>
                </a:lnTo>
                <a:lnTo>
                  <a:pt x="4402" y="39"/>
                </a:lnTo>
                <a:lnTo>
                  <a:pt x="4402" y="39"/>
                </a:lnTo>
                <a:lnTo>
                  <a:pt x="4402" y="39"/>
                </a:lnTo>
                <a:lnTo>
                  <a:pt x="4403" y="39"/>
                </a:lnTo>
                <a:lnTo>
                  <a:pt x="4403" y="39"/>
                </a:lnTo>
                <a:lnTo>
                  <a:pt x="4403" y="39"/>
                </a:lnTo>
                <a:lnTo>
                  <a:pt x="4403" y="39"/>
                </a:lnTo>
                <a:lnTo>
                  <a:pt x="4404" y="39"/>
                </a:lnTo>
                <a:lnTo>
                  <a:pt x="4404" y="39"/>
                </a:lnTo>
                <a:lnTo>
                  <a:pt x="4404" y="39"/>
                </a:lnTo>
                <a:lnTo>
                  <a:pt x="4405" y="39"/>
                </a:lnTo>
                <a:lnTo>
                  <a:pt x="4405" y="39"/>
                </a:lnTo>
                <a:lnTo>
                  <a:pt x="4405" y="39"/>
                </a:lnTo>
                <a:lnTo>
                  <a:pt x="4405" y="39"/>
                </a:lnTo>
                <a:lnTo>
                  <a:pt x="4405" y="39"/>
                </a:lnTo>
                <a:lnTo>
                  <a:pt x="4406" y="39"/>
                </a:lnTo>
                <a:lnTo>
                  <a:pt x="4406" y="39"/>
                </a:lnTo>
                <a:lnTo>
                  <a:pt x="4406" y="39"/>
                </a:lnTo>
                <a:lnTo>
                  <a:pt x="4406" y="39"/>
                </a:lnTo>
                <a:lnTo>
                  <a:pt x="4407" y="39"/>
                </a:lnTo>
                <a:lnTo>
                  <a:pt x="4407" y="39"/>
                </a:lnTo>
                <a:lnTo>
                  <a:pt x="4407" y="39"/>
                </a:lnTo>
                <a:lnTo>
                  <a:pt x="4407" y="39"/>
                </a:lnTo>
                <a:lnTo>
                  <a:pt x="4408" y="39"/>
                </a:lnTo>
                <a:lnTo>
                  <a:pt x="4408" y="39"/>
                </a:lnTo>
                <a:lnTo>
                  <a:pt x="4408" y="39"/>
                </a:lnTo>
                <a:lnTo>
                  <a:pt x="4408" y="39"/>
                </a:lnTo>
                <a:lnTo>
                  <a:pt x="4408" y="39"/>
                </a:lnTo>
                <a:lnTo>
                  <a:pt x="4409" y="39"/>
                </a:lnTo>
                <a:lnTo>
                  <a:pt x="4409" y="39"/>
                </a:lnTo>
                <a:lnTo>
                  <a:pt x="4409" y="39"/>
                </a:lnTo>
                <a:lnTo>
                  <a:pt x="4409" y="39"/>
                </a:lnTo>
                <a:lnTo>
                  <a:pt x="4410" y="39"/>
                </a:lnTo>
                <a:lnTo>
                  <a:pt x="4410" y="39"/>
                </a:lnTo>
                <a:lnTo>
                  <a:pt x="4410" y="39"/>
                </a:lnTo>
                <a:lnTo>
                  <a:pt x="4410" y="39"/>
                </a:lnTo>
                <a:lnTo>
                  <a:pt x="4411" y="39"/>
                </a:lnTo>
                <a:lnTo>
                  <a:pt x="4411" y="39"/>
                </a:lnTo>
                <a:lnTo>
                  <a:pt x="4411" y="39"/>
                </a:lnTo>
                <a:lnTo>
                  <a:pt x="4411" y="39"/>
                </a:lnTo>
                <a:lnTo>
                  <a:pt x="4411" y="39"/>
                </a:lnTo>
                <a:lnTo>
                  <a:pt x="4412" y="39"/>
                </a:lnTo>
                <a:lnTo>
                  <a:pt x="4412" y="39"/>
                </a:lnTo>
                <a:lnTo>
                  <a:pt x="4412" y="39"/>
                </a:lnTo>
                <a:lnTo>
                  <a:pt x="4413" y="39"/>
                </a:lnTo>
                <a:lnTo>
                  <a:pt x="4413" y="39"/>
                </a:lnTo>
                <a:lnTo>
                  <a:pt x="4413" y="39"/>
                </a:lnTo>
                <a:lnTo>
                  <a:pt x="4413" y="39"/>
                </a:lnTo>
                <a:lnTo>
                  <a:pt x="4414" y="39"/>
                </a:lnTo>
                <a:lnTo>
                  <a:pt x="4414" y="39"/>
                </a:lnTo>
                <a:lnTo>
                  <a:pt x="4414" y="39"/>
                </a:lnTo>
                <a:lnTo>
                  <a:pt x="4414" y="39"/>
                </a:lnTo>
                <a:lnTo>
                  <a:pt x="4414" y="39"/>
                </a:lnTo>
                <a:lnTo>
                  <a:pt x="4415" y="39"/>
                </a:lnTo>
                <a:lnTo>
                  <a:pt x="4415" y="39"/>
                </a:lnTo>
                <a:lnTo>
                  <a:pt x="4415" y="39"/>
                </a:lnTo>
                <a:lnTo>
                  <a:pt x="4415" y="39"/>
                </a:lnTo>
                <a:lnTo>
                  <a:pt x="4416" y="39"/>
                </a:lnTo>
                <a:lnTo>
                  <a:pt x="4416" y="39"/>
                </a:lnTo>
                <a:lnTo>
                  <a:pt x="4416" y="39"/>
                </a:lnTo>
                <a:lnTo>
                  <a:pt x="4416" y="39"/>
                </a:lnTo>
                <a:lnTo>
                  <a:pt x="4417" y="39"/>
                </a:lnTo>
                <a:lnTo>
                  <a:pt x="4417" y="39"/>
                </a:lnTo>
                <a:lnTo>
                  <a:pt x="4417" y="39"/>
                </a:lnTo>
                <a:lnTo>
                  <a:pt x="4417" y="39"/>
                </a:lnTo>
                <a:lnTo>
                  <a:pt x="4417" y="39"/>
                </a:lnTo>
                <a:lnTo>
                  <a:pt x="4418" y="39"/>
                </a:lnTo>
                <a:lnTo>
                  <a:pt x="4418" y="39"/>
                </a:lnTo>
                <a:lnTo>
                  <a:pt x="4418" y="39"/>
                </a:lnTo>
                <a:lnTo>
                  <a:pt x="4418" y="39"/>
                </a:lnTo>
                <a:lnTo>
                  <a:pt x="4419" y="39"/>
                </a:lnTo>
                <a:lnTo>
                  <a:pt x="4419" y="39"/>
                </a:lnTo>
                <a:lnTo>
                  <a:pt x="4419" y="39"/>
                </a:lnTo>
                <a:lnTo>
                  <a:pt x="4420" y="39"/>
                </a:lnTo>
                <a:lnTo>
                  <a:pt x="4420" y="39"/>
                </a:lnTo>
                <a:lnTo>
                  <a:pt x="4420" y="39"/>
                </a:lnTo>
                <a:lnTo>
                  <a:pt x="4420" y="39"/>
                </a:lnTo>
                <a:lnTo>
                  <a:pt x="4420" y="39"/>
                </a:lnTo>
                <a:lnTo>
                  <a:pt x="4421" y="39"/>
                </a:lnTo>
                <a:lnTo>
                  <a:pt x="4421" y="39"/>
                </a:lnTo>
                <a:lnTo>
                  <a:pt x="4421" y="39"/>
                </a:lnTo>
                <a:lnTo>
                  <a:pt x="4421" y="39"/>
                </a:lnTo>
                <a:lnTo>
                  <a:pt x="4422" y="39"/>
                </a:lnTo>
                <a:lnTo>
                  <a:pt x="4422" y="39"/>
                </a:lnTo>
                <a:lnTo>
                  <a:pt x="4422" y="39"/>
                </a:lnTo>
                <a:lnTo>
                  <a:pt x="4422" y="39"/>
                </a:lnTo>
                <a:lnTo>
                  <a:pt x="4423" y="39"/>
                </a:lnTo>
                <a:lnTo>
                  <a:pt x="4423" y="39"/>
                </a:lnTo>
                <a:lnTo>
                  <a:pt x="4423" y="39"/>
                </a:lnTo>
                <a:lnTo>
                  <a:pt x="4423" y="39"/>
                </a:lnTo>
                <a:lnTo>
                  <a:pt x="4423" y="39"/>
                </a:lnTo>
                <a:lnTo>
                  <a:pt x="4424" y="39"/>
                </a:lnTo>
                <a:lnTo>
                  <a:pt x="4424" y="39"/>
                </a:lnTo>
                <a:lnTo>
                  <a:pt x="4424" y="39"/>
                </a:lnTo>
                <a:lnTo>
                  <a:pt x="4424" y="39"/>
                </a:lnTo>
                <a:lnTo>
                  <a:pt x="4425" y="39"/>
                </a:lnTo>
                <a:lnTo>
                  <a:pt x="4425" y="39"/>
                </a:lnTo>
                <a:lnTo>
                  <a:pt x="4425" y="39"/>
                </a:lnTo>
                <a:lnTo>
                  <a:pt x="4425" y="39"/>
                </a:lnTo>
                <a:lnTo>
                  <a:pt x="4426" y="39"/>
                </a:lnTo>
                <a:lnTo>
                  <a:pt x="4426" y="39"/>
                </a:lnTo>
                <a:lnTo>
                  <a:pt x="4426" y="39"/>
                </a:lnTo>
                <a:lnTo>
                  <a:pt x="4426" y="39"/>
                </a:lnTo>
                <a:lnTo>
                  <a:pt x="4426" y="39"/>
                </a:lnTo>
                <a:lnTo>
                  <a:pt x="4427" y="39"/>
                </a:lnTo>
                <a:lnTo>
                  <a:pt x="4427" y="39"/>
                </a:lnTo>
                <a:lnTo>
                  <a:pt x="4427" y="39"/>
                </a:lnTo>
                <a:lnTo>
                  <a:pt x="4428" y="39"/>
                </a:lnTo>
                <a:lnTo>
                  <a:pt x="4428" y="39"/>
                </a:lnTo>
                <a:lnTo>
                  <a:pt x="4428" y="39"/>
                </a:lnTo>
                <a:lnTo>
                  <a:pt x="4428" y="39"/>
                </a:lnTo>
                <a:lnTo>
                  <a:pt x="4429" y="39"/>
                </a:lnTo>
                <a:lnTo>
                  <a:pt x="4429" y="0"/>
                </a:lnTo>
                <a:lnTo>
                  <a:pt x="4429" y="0"/>
                </a:lnTo>
                <a:lnTo>
                  <a:pt x="4429" y="0"/>
                </a:lnTo>
                <a:lnTo>
                  <a:pt x="4429" y="0"/>
                </a:lnTo>
                <a:lnTo>
                  <a:pt x="4430" y="0"/>
                </a:lnTo>
                <a:lnTo>
                  <a:pt x="4430" y="0"/>
                </a:lnTo>
                <a:lnTo>
                  <a:pt x="4430" y="0"/>
                </a:lnTo>
                <a:lnTo>
                  <a:pt x="4430" y="0"/>
                </a:lnTo>
                <a:lnTo>
                  <a:pt x="4431" y="0"/>
                </a:lnTo>
                <a:lnTo>
                  <a:pt x="4431" y="0"/>
                </a:lnTo>
                <a:lnTo>
                  <a:pt x="4431" y="0"/>
                </a:lnTo>
                <a:lnTo>
                  <a:pt x="4431" y="0"/>
                </a:lnTo>
                <a:lnTo>
                  <a:pt x="4432" y="0"/>
                </a:lnTo>
                <a:lnTo>
                  <a:pt x="4432" y="0"/>
                </a:lnTo>
                <a:lnTo>
                  <a:pt x="4432" y="0"/>
                </a:lnTo>
                <a:lnTo>
                  <a:pt x="4432" y="0"/>
                </a:lnTo>
                <a:lnTo>
                  <a:pt x="4432" y="0"/>
                </a:lnTo>
                <a:lnTo>
                  <a:pt x="4433" y="0"/>
                </a:lnTo>
                <a:lnTo>
                  <a:pt x="4433" y="0"/>
                </a:lnTo>
                <a:lnTo>
                  <a:pt x="4433" y="0"/>
                </a:lnTo>
                <a:lnTo>
                  <a:pt x="4433" y="0"/>
                </a:lnTo>
                <a:lnTo>
                  <a:pt x="4434" y="0"/>
                </a:lnTo>
                <a:lnTo>
                  <a:pt x="4434" y="0"/>
                </a:lnTo>
                <a:lnTo>
                  <a:pt x="4434" y="0"/>
                </a:lnTo>
                <a:lnTo>
                  <a:pt x="4434" y="0"/>
                </a:lnTo>
                <a:lnTo>
                  <a:pt x="4435" y="0"/>
                </a:lnTo>
                <a:lnTo>
                  <a:pt x="4435" y="0"/>
                </a:lnTo>
                <a:lnTo>
                  <a:pt x="4435" y="0"/>
                </a:lnTo>
                <a:lnTo>
                  <a:pt x="4436" y="0"/>
                </a:lnTo>
                <a:lnTo>
                  <a:pt x="4436" y="0"/>
                </a:lnTo>
                <a:lnTo>
                  <a:pt x="4436" y="0"/>
                </a:lnTo>
                <a:lnTo>
                  <a:pt x="4436" y="0"/>
                </a:lnTo>
                <a:lnTo>
                  <a:pt x="4436" y="0"/>
                </a:lnTo>
                <a:lnTo>
                  <a:pt x="4437" y="0"/>
                </a:lnTo>
                <a:lnTo>
                  <a:pt x="4437" y="0"/>
                </a:lnTo>
                <a:lnTo>
                  <a:pt x="4437" y="0"/>
                </a:lnTo>
                <a:lnTo>
                  <a:pt x="4437" y="0"/>
                </a:lnTo>
                <a:lnTo>
                  <a:pt x="4438" y="0"/>
                </a:lnTo>
                <a:lnTo>
                  <a:pt x="4438" y="0"/>
                </a:lnTo>
                <a:lnTo>
                  <a:pt x="4438" y="0"/>
                </a:lnTo>
                <a:lnTo>
                  <a:pt x="4438" y="0"/>
                </a:lnTo>
                <a:lnTo>
                  <a:pt x="4438" y="0"/>
                </a:lnTo>
                <a:lnTo>
                  <a:pt x="4439" y="0"/>
                </a:lnTo>
                <a:lnTo>
                  <a:pt x="4439" y="0"/>
                </a:lnTo>
                <a:lnTo>
                  <a:pt x="4439" y="0"/>
                </a:lnTo>
                <a:lnTo>
                  <a:pt x="4439" y="0"/>
                </a:lnTo>
                <a:lnTo>
                  <a:pt x="4440" y="0"/>
                </a:lnTo>
                <a:lnTo>
                  <a:pt x="4440" y="0"/>
                </a:lnTo>
                <a:lnTo>
                  <a:pt x="4440" y="0"/>
                </a:lnTo>
                <a:lnTo>
                  <a:pt x="4440" y="0"/>
                </a:lnTo>
                <a:lnTo>
                  <a:pt x="4441" y="0"/>
                </a:lnTo>
                <a:lnTo>
                  <a:pt x="4441" y="0"/>
                </a:lnTo>
                <a:lnTo>
                  <a:pt x="4441" y="0"/>
                </a:lnTo>
                <a:lnTo>
                  <a:pt x="4441" y="0"/>
                </a:lnTo>
                <a:lnTo>
                  <a:pt x="4441" y="0"/>
                </a:lnTo>
                <a:lnTo>
                  <a:pt x="4442" y="0"/>
                </a:lnTo>
                <a:lnTo>
                  <a:pt x="4442" y="0"/>
                </a:lnTo>
                <a:lnTo>
                  <a:pt x="4442" y="0"/>
                </a:lnTo>
                <a:lnTo>
                  <a:pt x="4442" y="0"/>
                </a:lnTo>
                <a:lnTo>
                  <a:pt x="4443" y="0"/>
                </a:lnTo>
                <a:lnTo>
                  <a:pt x="4443" y="0"/>
                </a:lnTo>
                <a:lnTo>
                  <a:pt x="4443" y="0"/>
                </a:lnTo>
                <a:lnTo>
                  <a:pt x="4444" y="0"/>
                </a:lnTo>
                <a:lnTo>
                  <a:pt x="4444" y="0"/>
                </a:lnTo>
                <a:lnTo>
                  <a:pt x="4444" y="0"/>
                </a:lnTo>
                <a:lnTo>
                  <a:pt x="4444" y="0"/>
                </a:lnTo>
                <a:lnTo>
                  <a:pt x="4445" y="0"/>
                </a:lnTo>
                <a:lnTo>
                  <a:pt x="4445" y="0"/>
                </a:lnTo>
                <a:lnTo>
                  <a:pt x="4445" y="0"/>
                </a:lnTo>
                <a:lnTo>
                  <a:pt x="4445" y="0"/>
                </a:lnTo>
                <a:lnTo>
                  <a:pt x="4445" y="0"/>
                </a:lnTo>
                <a:lnTo>
                  <a:pt x="4446" y="0"/>
                </a:lnTo>
                <a:lnTo>
                  <a:pt x="4446" y="0"/>
                </a:lnTo>
                <a:lnTo>
                  <a:pt x="4446" y="0"/>
                </a:lnTo>
                <a:lnTo>
                  <a:pt x="4446" y="0"/>
                </a:lnTo>
                <a:lnTo>
                  <a:pt x="4447" y="0"/>
                </a:lnTo>
                <a:lnTo>
                  <a:pt x="4447" y="0"/>
                </a:lnTo>
                <a:lnTo>
                  <a:pt x="4447" y="0"/>
                </a:lnTo>
                <a:lnTo>
                  <a:pt x="4447" y="0"/>
                </a:lnTo>
                <a:lnTo>
                  <a:pt x="4448" y="0"/>
                </a:lnTo>
                <a:lnTo>
                  <a:pt x="4448" y="0"/>
                </a:lnTo>
                <a:lnTo>
                  <a:pt x="4448" y="0"/>
                </a:lnTo>
                <a:lnTo>
                  <a:pt x="4448" y="0"/>
                </a:lnTo>
                <a:lnTo>
                  <a:pt x="4448" y="0"/>
                </a:lnTo>
                <a:lnTo>
                  <a:pt x="4449" y="0"/>
                </a:lnTo>
                <a:lnTo>
                  <a:pt x="4449" y="0"/>
                </a:lnTo>
                <a:lnTo>
                  <a:pt x="4449" y="0"/>
                </a:lnTo>
                <a:lnTo>
                  <a:pt x="4449" y="0"/>
                </a:lnTo>
                <a:lnTo>
                  <a:pt x="4450" y="0"/>
                </a:lnTo>
                <a:lnTo>
                  <a:pt x="4450" y="0"/>
                </a:lnTo>
                <a:lnTo>
                  <a:pt x="4450" y="0"/>
                </a:lnTo>
                <a:lnTo>
                  <a:pt x="4450" y="0"/>
                </a:lnTo>
                <a:lnTo>
                  <a:pt x="4451" y="0"/>
                </a:lnTo>
                <a:lnTo>
                  <a:pt x="4451" y="0"/>
                </a:lnTo>
                <a:lnTo>
                  <a:pt x="4451" y="0"/>
                </a:lnTo>
                <a:lnTo>
                  <a:pt x="4451" y="0"/>
                </a:lnTo>
                <a:lnTo>
                  <a:pt x="4452" y="0"/>
                </a:lnTo>
                <a:lnTo>
                  <a:pt x="4452" y="0"/>
                </a:lnTo>
                <a:lnTo>
                  <a:pt x="4452" y="0"/>
                </a:lnTo>
                <a:lnTo>
                  <a:pt x="4452" y="0"/>
                </a:lnTo>
                <a:lnTo>
                  <a:pt x="4453" y="0"/>
                </a:lnTo>
                <a:lnTo>
                  <a:pt x="4453" y="0"/>
                </a:lnTo>
                <a:lnTo>
                  <a:pt x="4453" y="0"/>
                </a:lnTo>
                <a:lnTo>
                  <a:pt x="4453" y="0"/>
                </a:lnTo>
                <a:lnTo>
                  <a:pt x="4454" y="0"/>
                </a:lnTo>
                <a:lnTo>
                  <a:pt x="4454" y="0"/>
                </a:lnTo>
                <a:lnTo>
                  <a:pt x="4454" y="0"/>
                </a:lnTo>
                <a:lnTo>
                  <a:pt x="4454" y="0"/>
                </a:lnTo>
                <a:lnTo>
                  <a:pt x="4454" y="0"/>
                </a:lnTo>
                <a:lnTo>
                  <a:pt x="4455" y="39"/>
                </a:lnTo>
                <a:lnTo>
                  <a:pt x="4455" y="39"/>
                </a:lnTo>
                <a:lnTo>
                  <a:pt x="4455" y="39"/>
                </a:lnTo>
                <a:lnTo>
                  <a:pt x="4455" y="39"/>
                </a:lnTo>
                <a:lnTo>
                  <a:pt x="4456" y="39"/>
                </a:lnTo>
                <a:lnTo>
                  <a:pt x="4456" y="39"/>
                </a:lnTo>
                <a:lnTo>
                  <a:pt x="4456" y="39"/>
                </a:lnTo>
                <a:lnTo>
                  <a:pt x="4456" y="39"/>
                </a:lnTo>
                <a:lnTo>
                  <a:pt x="4457" y="39"/>
                </a:lnTo>
                <a:lnTo>
                  <a:pt x="4457" y="39"/>
                </a:lnTo>
                <a:lnTo>
                  <a:pt x="4457" y="39"/>
                </a:lnTo>
                <a:lnTo>
                  <a:pt x="4457" y="39"/>
                </a:lnTo>
                <a:lnTo>
                  <a:pt x="4457" y="39"/>
                </a:lnTo>
                <a:lnTo>
                  <a:pt x="4458" y="39"/>
                </a:lnTo>
                <a:lnTo>
                  <a:pt x="4458" y="39"/>
                </a:lnTo>
                <a:lnTo>
                  <a:pt x="4458" y="39"/>
                </a:lnTo>
                <a:lnTo>
                  <a:pt x="4459" y="39"/>
                </a:lnTo>
                <a:lnTo>
                  <a:pt x="4459" y="39"/>
                </a:lnTo>
                <a:lnTo>
                  <a:pt x="4459" y="39"/>
                </a:lnTo>
                <a:lnTo>
                  <a:pt x="4459" y="39"/>
                </a:lnTo>
                <a:lnTo>
                  <a:pt x="4460" y="39"/>
                </a:lnTo>
                <a:lnTo>
                  <a:pt x="4460" y="39"/>
                </a:lnTo>
                <a:lnTo>
                  <a:pt x="4460" y="39"/>
                </a:lnTo>
                <a:lnTo>
                  <a:pt x="4460" y="39"/>
                </a:lnTo>
                <a:lnTo>
                  <a:pt x="4460" y="39"/>
                </a:lnTo>
                <a:lnTo>
                  <a:pt x="4461" y="39"/>
                </a:lnTo>
                <a:lnTo>
                  <a:pt x="4461" y="39"/>
                </a:lnTo>
                <a:lnTo>
                  <a:pt x="4461" y="39"/>
                </a:lnTo>
                <a:lnTo>
                  <a:pt x="4461" y="39"/>
                </a:lnTo>
                <a:lnTo>
                  <a:pt x="4462" y="39"/>
                </a:lnTo>
                <a:lnTo>
                  <a:pt x="4462" y="39"/>
                </a:lnTo>
                <a:lnTo>
                  <a:pt x="4462" y="39"/>
                </a:lnTo>
                <a:lnTo>
                  <a:pt x="4462" y="39"/>
                </a:lnTo>
                <a:lnTo>
                  <a:pt x="4463" y="39"/>
                </a:lnTo>
                <a:lnTo>
                  <a:pt x="4463" y="39"/>
                </a:lnTo>
                <a:lnTo>
                  <a:pt x="4463" y="39"/>
                </a:lnTo>
                <a:lnTo>
                  <a:pt x="4463" y="39"/>
                </a:lnTo>
                <a:lnTo>
                  <a:pt x="4463" y="39"/>
                </a:lnTo>
                <a:lnTo>
                  <a:pt x="4464" y="39"/>
                </a:lnTo>
                <a:lnTo>
                  <a:pt x="4464" y="39"/>
                </a:lnTo>
                <a:lnTo>
                  <a:pt x="4464" y="39"/>
                </a:lnTo>
                <a:lnTo>
                  <a:pt x="4464" y="39"/>
                </a:lnTo>
                <a:lnTo>
                  <a:pt x="4465" y="39"/>
                </a:lnTo>
                <a:lnTo>
                  <a:pt x="4465" y="39"/>
                </a:lnTo>
                <a:lnTo>
                  <a:pt x="4465" y="39"/>
                </a:lnTo>
                <a:lnTo>
                  <a:pt x="4465" y="39"/>
                </a:lnTo>
                <a:lnTo>
                  <a:pt x="4466" y="39"/>
                </a:lnTo>
                <a:lnTo>
                  <a:pt x="4466" y="39"/>
                </a:lnTo>
                <a:lnTo>
                  <a:pt x="4466" y="39"/>
                </a:lnTo>
                <a:lnTo>
                  <a:pt x="4466" y="39"/>
                </a:lnTo>
                <a:lnTo>
                  <a:pt x="4467" y="39"/>
                </a:lnTo>
                <a:lnTo>
                  <a:pt x="4467" y="39"/>
                </a:lnTo>
                <a:lnTo>
                  <a:pt x="4467" y="39"/>
                </a:lnTo>
                <a:lnTo>
                  <a:pt x="4467" y="39"/>
                </a:lnTo>
                <a:lnTo>
                  <a:pt x="4468" y="39"/>
                </a:lnTo>
                <a:lnTo>
                  <a:pt x="4468" y="39"/>
                </a:lnTo>
                <a:lnTo>
                  <a:pt x="4468" y="39"/>
                </a:lnTo>
                <a:lnTo>
                  <a:pt x="4468" y="39"/>
                </a:lnTo>
                <a:lnTo>
                  <a:pt x="4469" y="39"/>
                </a:lnTo>
                <a:lnTo>
                  <a:pt x="4469" y="39"/>
                </a:lnTo>
                <a:lnTo>
                  <a:pt x="4469" y="39"/>
                </a:lnTo>
                <a:lnTo>
                  <a:pt x="4469" y="39"/>
                </a:lnTo>
                <a:lnTo>
                  <a:pt x="4469" y="39"/>
                </a:lnTo>
                <a:lnTo>
                  <a:pt x="4470" y="39"/>
                </a:lnTo>
                <a:lnTo>
                  <a:pt x="4470" y="39"/>
                </a:lnTo>
                <a:lnTo>
                  <a:pt x="4470" y="39"/>
                </a:lnTo>
                <a:lnTo>
                  <a:pt x="4470" y="39"/>
                </a:lnTo>
                <a:lnTo>
                  <a:pt x="4471" y="39"/>
                </a:lnTo>
                <a:lnTo>
                  <a:pt x="4471" y="39"/>
                </a:lnTo>
                <a:lnTo>
                  <a:pt x="4471" y="39"/>
                </a:lnTo>
                <a:lnTo>
                  <a:pt x="4471" y="39"/>
                </a:lnTo>
                <a:lnTo>
                  <a:pt x="4472" y="39"/>
                </a:lnTo>
                <a:lnTo>
                  <a:pt x="4472" y="39"/>
                </a:lnTo>
                <a:lnTo>
                  <a:pt x="4472" y="39"/>
                </a:lnTo>
                <a:lnTo>
                  <a:pt x="4472" y="39"/>
                </a:lnTo>
                <a:lnTo>
                  <a:pt x="4472" y="39"/>
                </a:lnTo>
                <a:lnTo>
                  <a:pt x="4473" y="39"/>
                </a:lnTo>
                <a:lnTo>
                  <a:pt x="4473" y="39"/>
                </a:lnTo>
                <a:lnTo>
                  <a:pt x="4473" y="39"/>
                </a:lnTo>
                <a:lnTo>
                  <a:pt x="4473" y="39"/>
                </a:lnTo>
                <a:lnTo>
                  <a:pt x="4474" y="39"/>
                </a:lnTo>
                <a:lnTo>
                  <a:pt x="4474" y="39"/>
                </a:lnTo>
                <a:lnTo>
                  <a:pt x="4474" y="39"/>
                </a:lnTo>
                <a:lnTo>
                  <a:pt x="4475" y="39"/>
                </a:lnTo>
                <a:lnTo>
                  <a:pt x="4475" y="39"/>
                </a:lnTo>
                <a:lnTo>
                  <a:pt x="4475" y="39"/>
                </a:lnTo>
                <a:lnTo>
                  <a:pt x="4475" y="39"/>
                </a:lnTo>
                <a:lnTo>
                  <a:pt x="4475" y="39"/>
                </a:lnTo>
                <a:lnTo>
                  <a:pt x="4476" y="39"/>
                </a:lnTo>
                <a:lnTo>
                  <a:pt x="4476" y="39"/>
                </a:lnTo>
                <a:lnTo>
                  <a:pt x="4476" y="39"/>
                </a:lnTo>
                <a:lnTo>
                  <a:pt x="4476" y="39"/>
                </a:lnTo>
                <a:lnTo>
                  <a:pt x="4477" y="39"/>
                </a:lnTo>
                <a:lnTo>
                  <a:pt x="4477" y="39"/>
                </a:lnTo>
                <a:lnTo>
                  <a:pt x="4477" y="39"/>
                </a:lnTo>
                <a:lnTo>
                  <a:pt x="4477" y="39"/>
                </a:lnTo>
                <a:lnTo>
                  <a:pt x="4478" y="39"/>
                </a:lnTo>
                <a:lnTo>
                  <a:pt x="4478" y="39"/>
                </a:lnTo>
                <a:lnTo>
                  <a:pt x="4478" y="39"/>
                </a:lnTo>
                <a:lnTo>
                  <a:pt x="4478" y="39"/>
                </a:lnTo>
                <a:lnTo>
                  <a:pt x="4478" y="39"/>
                </a:lnTo>
                <a:lnTo>
                  <a:pt x="4479" y="39"/>
                </a:lnTo>
                <a:lnTo>
                  <a:pt x="4479" y="39"/>
                </a:lnTo>
                <a:lnTo>
                  <a:pt x="4479" y="39"/>
                </a:lnTo>
                <a:lnTo>
                  <a:pt x="4479" y="39"/>
                </a:lnTo>
                <a:lnTo>
                  <a:pt x="4480" y="39"/>
                </a:lnTo>
                <a:lnTo>
                  <a:pt x="4480" y="39"/>
                </a:lnTo>
                <a:lnTo>
                  <a:pt x="4480" y="39"/>
                </a:lnTo>
                <a:lnTo>
                  <a:pt x="4480" y="39"/>
                </a:lnTo>
                <a:lnTo>
                  <a:pt x="4481" y="39"/>
                </a:lnTo>
                <a:lnTo>
                  <a:pt x="4481" y="39"/>
                </a:lnTo>
                <a:lnTo>
                  <a:pt x="4481" y="39"/>
                </a:lnTo>
                <a:lnTo>
                  <a:pt x="4481" y="39"/>
                </a:lnTo>
                <a:lnTo>
                  <a:pt x="4481" y="39"/>
                </a:lnTo>
                <a:lnTo>
                  <a:pt x="4482" y="39"/>
                </a:lnTo>
                <a:lnTo>
                  <a:pt x="4482" y="39"/>
                </a:lnTo>
                <a:lnTo>
                  <a:pt x="4482" y="39"/>
                </a:lnTo>
                <a:lnTo>
                  <a:pt x="4483" y="39"/>
                </a:lnTo>
                <a:lnTo>
                  <a:pt x="4483" y="39"/>
                </a:lnTo>
                <a:lnTo>
                  <a:pt x="4483" y="39"/>
                </a:lnTo>
                <a:lnTo>
                  <a:pt x="4483" y="39"/>
                </a:lnTo>
                <a:lnTo>
                  <a:pt x="4484" y="39"/>
                </a:lnTo>
                <a:lnTo>
                  <a:pt x="4484" y="39"/>
                </a:lnTo>
                <a:lnTo>
                  <a:pt x="4484" y="39"/>
                </a:lnTo>
                <a:lnTo>
                  <a:pt x="4484" y="39"/>
                </a:lnTo>
                <a:lnTo>
                  <a:pt x="4484" y="39"/>
                </a:lnTo>
                <a:lnTo>
                  <a:pt x="4485" y="39"/>
                </a:lnTo>
                <a:lnTo>
                  <a:pt x="4485" y="39"/>
                </a:lnTo>
                <a:lnTo>
                  <a:pt x="4485" y="39"/>
                </a:lnTo>
                <a:lnTo>
                  <a:pt x="4485" y="39"/>
                </a:lnTo>
                <a:lnTo>
                  <a:pt x="4486" y="39"/>
                </a:lnTo>
                <a:lnTo>
                  <a:pt x="4486" y="39"/>
                </a:lnTo>
                <a:lnTo>
                  <a:pt x="4486" y="39"/>
                </a:lnTo>
                <a:lnTo>
                  <a:pt x="4486" y="39"/>
                </a:lnTo>
                <a:lnTo>
                  <a:pt x="4487" y="39"/>
                </a:lnTo>
                <a:lnTo>
                  <a:pt x="4487" y="39"/>
                </a:lnTo>
                <a:lnTo>
                  <a:pt x="4487" y="39"/>
                </a:lnTo>
                <a:lnTo>
                  <a:pt x="4487" y="39"/>
                </a:lnTo>
                <a:lnTo>
                  <a:pt x="4487" y="39"/>
                </a:lnTo>
                <a:lnTo>
                  <a:pt x="4488" y="39"/>
                </a:lnTo>
                <a:lnTo>
                  <a:pt x="4488" y="39"/>
                </a:lnTo>
                <a:lnTo>
                  <a:pt x="4488" y="39"/>
                </a:lnTo>
                <a:lnTo>
                  <a:pt x="4488" y="39"/>
                </a:lnTo>
                <a:lnTo>
                  <a:pt x="4489" y="39"/>
                </a:lnTo>
                <a:lnTo>
                  <a:pt x="4489" y="39"/>
                </a:lnTo>
                <a:lnTo>
                  <a:pt x="4489" y="39"/>
                </a:lnTo>
                <a:lnTo>
                  <a:pt x="4489" y="39"/>
                </a:lnTo>
                <a:lnTo>
                  <a:pt x="4490" y="39"/>
                </a:lnTo>
                <a:lnTo>
                  <a:pt x="4490" y="39"/>
                </a:lnTo>
                <a:lnTo>
                  <a:pt x="4490" y="39"/>
                </a:lnTo>
                <a:lnTo>
                  <a:pt x="4491" y="39"/>
                </a:lnTo>
                <a:lnTo>
                  <a:pt x="4491" y="39"/>
                </a:lnTo>
                <a:lnTo>
                  <a:pt x="4491" y="39"/>
                </a:lnTo>
                <a:lnTo>
                  <a:pt x="4491" y="39"/>
                </a:lnTo>
                <a:lnTo>
                  <a:pt x="4491" y="39"/>
                </a:lnTo>
                <a:lnTo>
                  <a:pt x="4492" y="39"/>
                </a:lnTo>
                <a:lnTo>
                  <a:pt x="4492" y="39"/>
                </a:lnTo>
                <a:lnTo>
                  <a:pt x="4492" y="39"/>
                </a:lnTo>
                <a:lnTo>
                  <a:pt x="4492" y="39"/>
                </a:lnTo>
                <a:lnTo>
                  <a:pt x="4493" y="39"/>
                </a:lnTo>
                <a:lnTo>
                  <a:pt x="4493" y="39"/>
                </a:lnTo>
                <a:lnTo>
                  <a:pt x="4493" y="39"/>
                </a:lnTo>
                <a:lnTo>
                  <a:pt x="4493" y="39"/>
                </a:lnTo>
                <a:lnTo>
                  <a:pt x="4494" y="39"/>
                </a:lnTo>
                <a:lnTo>
                  <a:pt x="4494" y="39"/>
                </a:lnTo>
                <a:lnTo>
                  <a:pt x="4494" y="39"/>
                </a:lnTo>
                <a:lnTo>
                  <a:pt x="4494" y="39"/>
                </a:lnTo>
                <a:lnTo>
                  <a:pt x="4494" y="39"/>
                </a:lnTo>
                <a:lnTo>
                  <a:pt x="4495" y="39"/>
                </a:lnTo>
                <a:lnTo>
                  <a:pt x="4495" y="39"/>
                </a:lnTo>
                <a:lnTo>
                  <a:pt x="4495" y="39"/>
                </a:lnTo>
                <a:lnTo>
                  <a:pt x="4495" y="39"/>
                </a:lnTo>
                <a:lnTo>
                  <a:pt x="4496" y="39"/>
                </a:lnTo>
                <a:lnTo>
                  <a:pt x="4496" y="39"/>
                </a:lnTo>
                <a:lnTo>
                  <a:pt x="4496" y="39"/>
                </a:lnTo>
                <a:lnTo>
                  <a:pt x="4496" y="39"/>
                </a:lnTo>
                <a:lnTo>
                  <a:pt x="4497" y="39"/>
                </a:lnTo>
                <a:lnTo>
                  <a:pt x="4497" y="39"/>
                </a:lnTo>
                <a:lnTo>
                  <a:pt x="4497" y="39"/>
                </a:lnTo>
                <a:lnTo>
                  <a:pt x="4497" y="0"/>
                </a:lnTo>
                <a:lnTo>
                  <a:pt x="4498" y="0"/>
                </a:lnTo>
                <a:lnTo>
                  <a:pt x="4498" y="0"/>
                </a:lnTo>
                <a:lnTo>
                  <a:pt x="4498" y="0"/>
                </a:lnTo>
                <a:lnTo>
                  <a:pt x="4498" y="0"/>
                </a:lnTo>
                <a:lnTo>
                  <a:pt x="4499" y="0"/>
                </a:lnTo>
                <a:lnTo>
                  <a:pt x="4499" y="0"/>
                </a:lnTo>
                <a:lnTo>
                  <a:pt x="4499" y="0"/>
                </a:lnTo>
                <a:lnTo>
                  <a:pt x="4499" y="0"/>
                </a:lnTo>
                <a:lnTo>
                  <a:pt x="4500" y="0"/>
                </a:lnTo>
                <a:lnTo>
                  <a:pt x="4500" y="0"/>
                </a:lnTo>
                <a:lnTo>
                  <a:pt x="4500" y="0"/>
                </a:lnTo>
                <a:lnTo>
                  <a:pt x="4500" y="0"/>
                </a:lnTo>
                <a:lnTo>
                  <a:pt x="4500" y="0"/>
                </a:lnTo>
                <a:lnTo>
                  <a:pt x="4501" y="0"/>
                </a:lnTo>
                <a:lnTo>
                  <a:pt x="4501" y="0"/>
                </a:lnTo>
                <a:lnTo>
                  <a:pt x="4501" y="0"/>
                </a:lnTo>
                <a:lnTo>
                  <a:pt x="4501" y="0"/>
                </a:lnTo>
                <a:lnTo>
                  <a:pt x="4502" y="0"/>
                </a:lnTo>
                <a:lnTo>
                  <a:pt x="4502" y="0"/>
                </a:lnTo>
                <a:lnTo>
                  <a:pt x="4502" y="0"/>
                </a:lnTo>
                <a:lnTo>
                  <a:pt x="4502" y="0"/>
                </a:lnTo>
                <a:lnTo>
                  <a:pt x="4503" y="0"/>
                </a:lnTo>
                <a:lnTo>
                  <a:pt x="4503" y="0"/>
                </a:lnTo>
                <a:lnTo>
                  <a:pt x="4503" y="0"/>
                </a:lnTo>
                <a:lnTo>
                  <a:pt x="4503" y="0"/>
                </a:lnTo>
                <a:lnTo>
                  <a:pt x="4503" y="0"/>
                </a:lnTo>
                <a:lnTo>
                  <a:pt x="4504" y="0"/>
                </a:lnTo>
                <a:lnTo>
                  <a:pt x="4504" y="0"/>
                </a:lnTo>
                <a:lnTo>
                  <a:pt x="4504" y="0"/>
                </a:lnTo>
                <a:lnTo>
                  <a:pt x="4504" y="0"/>
                </a:lnTo>
                <a:lnTo>
                  <a:pt x="4505" y="0"/>
                </a:lnTo>
                <a:lnTo>
                  <a:pt x="4505" y="0"/>
                </a:lnTo>
                <a:lnTo>
                  <a:pt x="4505" y="0"/>
                </a:lnTo>
                <a:lnTo>
                  <a:pt x="4506" y="0"/>
                </a:lnTo>
                <a:lnTo>
                  <a:pt x="4506" y="0"/>
                </a:lnTo>
                <a:lnTo>
                  <a:pt x="4506" y="0"/>
                </a:lnTo>
                <a:lnTo>
                  <a:pt x="4506" y="0"/>
                </a:lnTo>
                <a:lnTo>
                  <a:pt x="4506" y="0"/>
                </a:lnTo>
                <a:lnTo>
                  <a:pt x="4507" y="0"/>
                </a:lnTo>
                <a:lnTo>
                  <a:pt x="4507" y="0"/>
                </a:lnTo>
                <a:lnTo>
                  <a:pt x="4507" y="0"/>
                </a:lnTo>
                <a:lnTo>
                  <a:pt x="4507" y="0"/>
                </a:lnTo>
                <a:lnTo>
                  <a:pt x="4508" y="0"/>
                </a:lnTo>
                <a:lnTo>
                  <a:pt x="4508" y="0"/>
                </a:lnTo>
                <a:lnTo>
                  <a:pt x="4508" y="0"/>
                </a:lnTo>
                <a:lnTo>
                  <a:pt x="4508" y="0"/>
                </a:lnTo>
                <a:lnTo>
                  <a:pt x="4509" y="0"/>
                </a:lnTo>
                <a:lnTo>
                  <a:pt x="4509" y="0"/>
                </a:lnTo>
                <a:lnTo>
                  <a:pt x="4509" y="0"/>
                </a:lnTo>
                <a:lnTo>
                  <a:pt x="4509" y="0"/>
                </a:lnTo>
                <a:lnTo>
                  <a:pt x="4509" y="0"/>
                </a:lnTo>
                <a:lnTo>
                  <a:pt x="4510" y="0"/>
                </a:lnTo>
                <a:lnTo>
                  <a:pt x="4510" y="0"/>
                </a:lnTo>
                <a:lnTo>
                  <a:pt x="4510" y="0"/>
                </a:lnTo>
                <a:lnTo>
                  <a:pt x="4510" y="0"/>
                </a:lnTo>
                <a:lnTo>
                  <a:pt x="4511" y="0"/>
                </a:lnTo>
                <a:lnTo>
                  <a:pt x="4511" y="0"/>
                </a:lnTo>
                <a:lnTo>
                  <a:pt x="4511" y="0"/>
                </a:lnTo>
                <a:lnTo>
                  <a:pt x="4511" y="0"/>
                </a:lnTo>
                <a:lnTo>
                  <a:pt x="4512" y="0"/>
                </a:lnTo>
                <a:lnTo>
                  <a:pt x="4512" y="0"/>
                </a:lnTo>
                <a:lnTo>
                  <a:pt x="4512" y="0"/>
                </a:lnTo>
                <a:lnTo>
                  <a:pt x="4512" y="0"/>
                </a:lnTo>
                <a:lnTo>
                  <a:pt x="4512" y="0"/>
                </a:lnTo>
                <a:lnTo>
                  <a:pt x="4513" y="0"/>
                </a:lnTo>
                <a:lnTo>
                  <a:pt x="4513" y="0"/>
                </a:lnTo>
                <a:lnTo>
                  <a:pt x="4513" y="0"/>
                </a:lnTo>
                <a:lnTo>
                  <a:pt x="4514" y="0"/>
                </a:lnTo>
                <a:lnTo>
                  <a:pt x="4514" y="0"/>
                </a:lnTo>
                <a:lnTo>
                  <a:pt x="4514" y="0"/>
                </a:lnTo>
                <a:lnTo>
                  <a:pt x="4514" y="39"/>
                </a:lnTo>
                <a:lnTo>
                  <a:pt x="4515" y="39"/>
                </a:lnTo>
                <a:lnTo>
                  <a:pt x="4515" y="39"/>
                </a:lnTo>
                <a:lnTo>
                  <a:pt x="4515" y="39"/>
                </a:lnTo>
                <a:lnTo>
                  <a:pt x="4515" y="39"/>
                </a:lnTo>
                <a:lnTo>
                  <a:pt x="4515" y="39"/>
                </a:lnTo>
                <a:lnTo>
                  <a:pt x="4516" y="39"/>
                </a:lnTo>
                <a:lnTo>
                  <a:pt x="4516" y="39"/>
                </a:lnTo>
                <a:lnTo>
                  <a:pt x="4516" y="39"/>
                </a:lnTo>
                <a:lnTo>
                  <a:pt x="4516" y="39"/>
                </a:lnTo>
                <a:lnTo>
                  <a:pt x="4517" y="39"/>
                </a:lnTo>
                <a:lnTo>
                  <a:pt x="4517" y="39"/>
                </a:lnTo>
                <a:lnTo>
                  <a:pt x="4517" y="39"/>
                </a:lnTo>
                <a:lnTo>
                  <a:pt x="4517" y="39"/>
                </a:lnTo>
                <a:lnTo>
                  <a:pt x="4518" y="39"/>
                </a:lnTo>
                <a:lnTo>
                  <a:pt x="4518" y="39"/>
                </a:lnTo>
                <a:lnTo>
                  <a:pt x="4518" y="39"/>
                </a:lnTo>
                <a:lnTo>
                  <a:pt x="4518" y="39"/>
                </a:lnTo>
                <a:lnTo>
                  <a:pt x="4518" y="39"/>
                </a:lnTo>
                <a:lnTo>
                  <a:pt x="4519" y="39"/>
                </a:lnTo>
                <a:lnTo>
                  <a:pt x="4519" y="39"/>
                </a:lnTo>
                <a:lnTo>
                  <a:pt x="4519" y="39"/>
                </a:lnTo>
                <a:lnTo>
                  <a:pt x="4519" y="39"/>
                </a:lnTo>
                <a:lnTo>
                  <a:pt x="4520" y="39"/>
                </a:lnTo>
                <a:lnTo>
                  <a:pt x="4520" y="39"/>
                </a:lnTo>
                <a:lnTo>
                  <a:pt x="4520" y="39"/>
                </a:lnTo>
                <a:lnTo>
                  <a:pt x="4520" y="39"/>
                </a:lnTo>
                <a:lnTo>
                  <a:pt x="4521" y="39"/>
                </a:lnTo>
                <a:lnTo>
                  <a:pt x="4521" y="39"/>
                </a:lnTo>
                <a:lnTo>
                  <a:pt x="4521" y="39"/>
                </a:lnTo>
                <a:lnTo>
                  <a:pt x="4521" y="39"/>
                </a:lnTo>
                <a:lnTo>
                  <a:pt x="4522" y="39"/>
                </a:lnTo>
                <a:lnTo>
                  <a:pt x="4522" y="39"/>
                </a:lnTo>
                <a:lnTo>
                  <a:pt x="4522" y="39"/>
                </a:lnTo>
                <a:lnTo>
                  <a:pt x="4522" y="39"/>
                </a:lnTo>
                <a:lnTo>
                  <a:pt x="4523" y="39"/>
                </a:lnTo>
                <a:lnTo>
                  <a:pt x="4523" y="39"/>
                </a:lnTo>
                <a:lnTo>
                  <a:pt x="4523" y="39"/>
                </a:lnTo>
                <a:lnTo>
                  <a:pt x="4523" y="39"/>
                </a:lnTo>
                <a:lnTo>
                  <a:pt x="4524" y="39"/>
                </a:lnTo>
                <a:lnTo>
                  <a:pt x="4524" y="39"/>
                </a:lnTo>
                <a:lnTo>
                  <a:pt x="4524" y="39"/>
                </a:lnTo>
                <a:lnTo>
                  <a:pt x="4524" y="39"/>
                </a:lnTo>
                <a:lnTo>
                  <a:pt x="4524" y="39"/>
                </a:lnTo>
                <a:lnTo>
                  <a:pt x="4525" y="39"/>
                </a:lnTo>
                <a:lnTo>
                  <a:pt x="4525" y="39"/>
                </a:lnTo>
                <a:lnTo>
                  <a:pt x="4525" y="39"/>
                </a:lnTo>
                <a:lnTo>
                  <a:pt x="4525" y="39"/>
                </a:lnTo>
                <a:lnTo>
                  <a:pt x="4526" y="39"/>
                </a:lnTo>
                <a:lnTo>
                  <a:pt x="4526" y="39"/>
                </a:lnTo>
                <a:lnTo>
                  <a:pt x="4526" y="39"/>
                </a:lnTo>
                <a:lnTo>
                  <a:pt x="4526" y="39"/>
                </a:lnTo>
                <a:lnTo>
                  <a:pt x="4527" y="39"/>
                </a:lnTo>
                <a:lnTo>
                  <a:pt x="4527" y="39"/>
                </a:lnTo>
                <a:lnTo>
                  <a:pt x="4527" y="39"/>
                </a:lnTo>
                <a:lnTo>
                  <a:pt x="4527" y="39"/>
                </a:lnTo>
                <a:lnTo>
                  <a:pt x="4527" y="39"/>
                </a:lnTo>
                <a:lnTo>
                  <a:pt x="4528" y="39"/>
                </a:lnTo>
                <a:lnTo>
                  <a:pt x="4528" y="39"/>
                </a:lnTo>
                <a:lnTo>
                  <a:pt x="4528" y="39"/>
                </a:lnTo>
                <a:lnTo>
                  <a:pt x="4528" y="39"/>
                </a:lnTo>
                <a:lnTo>
                  <a:pt x="4529" y="39"/>
                </a:lnTo>
                <a:lnTo>
                  <a:pt x="4529" y="39"/>
                </a:lnTo>
                <a:lnTo>
                  <a:pt x="4529" y="39"/>
                </a:lnTo>
                <a:lnTo>
                  <a:pt x="4530" y="39"/>
                </a:lnTo>
                <a:lnTo>
                  <a:pt x="4530" y="39"/>
                </a:lnTo>
                <a:lnTo>
                  <a:pt x="4530" y="39"/>
                </a:lnTo>
                <a:lnTo>
                  <a:pt x="4530" y="39"/>
                </a:lnTo>
                <a:lnTo>
                  <a:pt x="4530" y="39"/>
                </a:lnTo>
                <a:lnTo>
                  <a:pt x="4531" y="39"/>
                </a:lnTo>
                <a:lnTo>
                  <a:pt x="4531" y="39"/>
                </a:lnTo>
                <a:lnTo>
                  <a:pt x="4531" y="39"/>
                </a:lnTo>
                <a:lnTo>
                  <a:pt x="4531" y="39"/>
                </a:lnTo>
                <a:lnTo>
                  <a:pt x="4532" y="39"/>
                </a:lnTo>
                <a:lnTo>
                  <a:pt x="4532" y="39"/>
                </a:lnTo>
                <a:lnTo>
                  <a:pt x="4532" y="39"/>
                </a:lnTo>
                <a:lnTo>
                  <a:pt x="4532" y="39"/>
                </a:lnTo>
                <a:lnTo>
                  <a:pt x="4533" y="39"/>
                </a:lnTo>
                <a:lnTo>
                  <a:pt x="4533" y="39"/>
                </a:lnTo>
                <a:lnTo>
                  <a:pt x="4533" y="39"/>
                </a:lnTo>
                <a:lnTo>
                  <a:pt x="4533" y="39"/>
                </a:lnTo>
                <a:lnTo>
                  <a:pt x="4533" y="39"/>
                </a:lnTo>
                <a:lnTo>
                  <a:pt x="4534" y="39"/>
                </a:lnTo>
                <a:lnTo>
                  <a:pt x="4534" y="39"/>
                </a:lnTo>
                <a:lnTo>
                  <a:pt x="4534" y="39"/>
                </a:lnTo>
                <a:lnTo>
                  <a:pt x="4534" y="39"/>
                </a:lnTo>
                <a:lnTo>
                  <a:pt x="4535" y="39"/>
                </a:lnTo>
                <a:lnTo>
                  <a:pt x="4535" y="39"/>
                </a:lnTo>
                <a:lnTo>
                  <a:pt x="4535" y="39"/>
                </a:lnTo>
                <a:lnTo>
                  <a:pt x="4535" y="39"/>
                </a:lnTo>
                <a:lnTo>
                  <a:pt x="4536" y="39"/>
                </a:lnTo>
                <a:lnTo>
                  <a:pt x="4536" y="39"/>
                </a:lnTo>
                <a:lnTo>
                  <a:pt x="4536" y="39"/>
                </a:lnTo>
                <a:lnTo>
                  <a:pt x="4537" y="39"/>
                </a:lnTo>
                <a:lnTo>
                  <a:pt x="4537" y="39"/>
                </a:lnTo>
                <a:lnTo>
                  <a:pt x="4537" y="39"/>
                </a:lnTo>
                <a:lnTo>
                  <a:pt x="4537" y="39"/>
                </a:lnTo>
                <a:lnTo>
                  <a:pt x="4537" y="39"/>
                </a:lnTo>
                <a:lnTo>
                  <a:pt x="4538" y="39"/>
                </a:lnTo>
                <a:lnTo>
                  <a:pt x="4538" y="39"/>
                </a:lnTo>
                <a:lnTo>
                  <a:pt x="4538" y="39"/>
                </a:lnTo>
                <a:lnTo>
                  <a:pt x="4538" y="39"/>
                </a:lnTo>
                <a:lnTo>
                  <a:pt x="4539" y="39"/>
                </a:lnTo>
                <a:lnTo>
                  <a:pt x="4539" y="39"/>
                </a:lnTo>
                <a:lnTo>
                  <a:pt x="4539" y="39"/>
                </a:lnTo>
                <a:lnTo>
                  <a:pt x="4539" y="39"/>
                </a:lnTo>
                <a:lnTo>
                  <a:pt x="4540" y="39"/>
                </a:lnTo>
                <a:lnTo>
                  <a:pt x="4540" y="39"/>
                </a:lnTo>
                <a:lnTo>
                  <a:pt x="4540" y="39"/>
                </a:lnTo>
                <a:lnTo>
                  <a:pt x="4540" y="39"/>
                </a:lnTo>
                <a:lnTo>
                  <a:pt x="4540" y="39"/>
                </a:lnTo>
                <a:lnTo>
                  <a:pt x="4541" y="39"/>
                </a:lnTo>
                <a:lnTo>
                  <a:pt x="4541" y="39"/>
                </a:lnTo>
                <a:lnTo>
                  <a:pt x="4541" y="39"/>
                </a:lnTo>
                <a:lnTo>
                  <a:pt x="4541" y="39"/>
                </a:lnTo>
                <a:lnTo>
                  <a:pt x="4542" y="39"/>
                </a:lnTo>
                <a:lnTo>
                  <a:pt x="4542" y="39"/>
                </a:lnTo>
                <a:lnTo>
                  <a:pt x="4542" y="39"/>
                </a:lnTo>
                <a:lnTo>
                  <a:pt x="4542" y="39"/>
                </a:lnTo>
                <a:lnTo>
                  <a:pt x="4543" y="39"/>
                </a:lnTo>
                <a:lnTo>
                  <a:pt x="4543" y="39"/>
                </a:lnTo>
                <a:lnTo>
                  <a:pt x="4543" y="39"/>
                </a:lnTo>
                <a:lnTo>
                  <a:pt x="4543" y="39"/>
                </a:lnTo>
                <a:lnTo>
                  <a:pt x="4543" y="39"/>
                </a:lnTo>
                <a:lnTo>
                  <a:pt x="4544" y="39"/>
                </a:lnTo>
                <a:lnTo>
                  <a:pt x="4544" y="39"/>
                </a:lnTo>
                <a:lnTo>
                  <a:pt x="4544" y="39"/>
                </a:lnTo>
                <a:lnTo>
                  <a:pt x="4545" y="39"/>
                </a:lnTo>
                <a:lnTo>
                  <a:pt x="4545" y="39"/>
                </a:lnTo>
                <a:lnTo>
                  <a:pt x="4545" y="39"/>
                </a:lnTo>
                <a:lnTo>
                  <a:pt x="4545" y="39"/>
                </a:lnTo>
                <a:lnTo>
                  <a:pt x="4546" y="39"/>
                </a:lnTo>
                <a:lnTo>
                  <a:pt x="4546" y="39"/>
                </a:lnTo>
                <a:lnTo>
                  <a:pt x="4546" y="39"/>
                </a:lnTo>
                <a:lnTo>
                  <a:pt x="4546" y="39"/>
                </a:lnTo>
                <a:lnTo>
                  <a:pt x="4546" y="39"/>
                </a:lnTo>
                <a:lnTo>
                  <a:pt x="4547" y="39"/>
                </a:lnTo>
                <a:lnTo>
                  <a:pt x="4547" y="39"/>
                </a:lnTo>
                <a:lnTo>
                  <a:pt x="4547" y="39"/>
                </a:lnTo>
                <a:lnTo>
                  <a:pt x="4547" y="39"/>
                </a:lnTo>
                <a:lnTo>
                  <a:pt x="4548" y="39"/>
                </a:lnTo>
                <a:lnTo>
                  <a:pt x="4548" y="39"/>
                </a:lnTo>
                <a:lnTo>
                  <a:pt x="4548" y="39"/>
                </a:lnTo>
                <a:lnTo>
                  <a:pt x="4548" y="39"/>
                </a:lnTo>
                <a:lnTo>
                  <a:pt x="4549" y="39"/>
                </a:lnTo>
                <a:lnTo>
                  <a:pt x="4549" y="39"/>
                </a:lnTo>
                <a:lnTo>
                  <a:pt x="4549" y="39"/>
                </a:lnTo>
                <a:lnTo>
                  <a:pt x="4549" y="39"/>
                </a:lnTo>
                <a:lnTo>
                  <a:pt x="4549" y="39"/>
                </a:lnTo>
                <a:lnTo>
                  <a:pt x="4550" y="39"/>
                </a:lnTo>
                <a:lnTo>
                  <a:pt x="4550" y="39"/>
                </a:lnTo>
                <a:lnTo>
                  <a:pt x="4550" y="39"/>
                </a:lnTo>
                <a:lnTo>
                  <a:pt x="4550" y="39"/>
                </a:lnTo>
                <a:lnTo>
                  <a:pt x="4551" y="39"/>
                </a:lnTo>
                <a:lnTo>
                  <a:pt x="4551" y="39"/>
                </a:lnTo>
                <a:lnTo>
                  <a:pt x="4551" y="39"/>
                </a:lnTo>
                <a:lnTo>
                  <a:pt x="4551" y="39"/>
                </a:lnTo>
                <a:lnTo>
                  <a:pt x="4552" y="39"/>
                </a:lnTo>
                <a:lnTo>
                  <a:pt x="4552" y="39"/>
                </a:lnTo>
                <a:lnTo>
                  <a:pt x="4552" y="39"/>
                </a:lnTo>
                <a:lnTo>
                  <a:pt x="4552" y="39"/>
                </a:lnTo>
                <a:lnTo>
                  <a:pt x="4553" y="39"/>
                </a:lnTo>
                <a:lnTo>
                  <a:pt x="4553" y="39"/>
                </a:lnTo>
                <a:lnTo>
                  <a:pt x="4553" y="39"/>
                </a:lnTo>
                <a:lnTo>
                  <a:pt x="4553" y="39"/>
                </a:lnTo>
                <a:lnTo>
                  <a:pt x="4554" y="39"/>
                </a:lnTo>
                <a:lnTo>
                  <a:pt x="4554" y="39"/>
                </a:lnTo>
                <a:lnTo>
                  <a:pt x="4554" y="39"/>
                </a:lnTo>
                <a:lnTo>
                  <a:pt x="4554" y="39"/>
                </a:lnTo>
                <a:lnTo>
                  <a:pt x="4555" y="39"/>
                </a:lnTo>
                <a:lnTo>
                  <a:pt x="4555" y="39"/>
                </a:lnTo>
                <a:lnTo>
                  <a:pt x="4555" y="39"/>
                </a:lnTo>
                <a:lnTo>
                  <a:pt x="4555" y="39"/>
                </a:lnTo>
                <a:lnTo>
                  <a:pt x="4555" y="39"/>
                </a:lnTo>
                <a:lnTo>
                  <a:pt x="4556" y="39"/>
                </a:lnTo>
                <a:lnTo>
                  <a:pt x="4556" y="39"/>
                </a:lnTo>
                <a:lnTo>
                  <a:pt x="4556" y="39"/>
                </a:lnTo>
                <a:lnTo>
                  <a:pt x="4556" y="39"/>
                </a:lnTo>
                <a:lnTo>
                  <a:pt x="4557" y="39"/>
                </a:lnTo>
                <a:lnTo>
                  <a:pt x="4557" y="39"/>
                </a:lnTo>
                <a:lnTo>
                  <a:pt x="4557" y="39"/>
                </a:lnTo>
                <a:lnTo>
                  <a:pt x="4557" y="39"/>
                </a:lnTo>
                <a:lnTo>
                  <a:pt x="4558" y="39"/>
                </a:lnTo>
                <a:lnTo>
                  <a:pt x="4558" y="39"/>
                </a:lnTo>
                <a:lnTo>
                  <a:pt x="4558" y="39"/>
                </a:lnTo>
                <a:lnTo>
                  <a:pt x="4558" y="39"/>
                </a:lnTo>
                <a:lnTo>
                  <a:pt x="4558" y="39"/>
                </a:lnTo>
                <a:lnTo>
                  <a:pt x="4559" y="39"/>
                </a:lnTo>
                <a:lnTo>
                  <a:pt x="4559" y="39"/>
                </a:lnTo>
                <a:lnTo>
                  <a:pt x="4559" y="39"/>
                </a:lnTo>
                <a:lnTo>
                  <a:pt x="4559" y="39"/>
                </a:lnTo>
                <a:lnTo>
                  <a:pt x="4560" y="39"/>
                </a:lnTo>
                <a:lnTo>
                  <a:pt x="4560" y="39"/>
                </a:lnTo>
                <a:lnTo>
                  <a:pt x="4560" y="39"/>
                </a:lnTo>
                <a:lnTo>
                  <a:pt x="4561" y="39"/>
                </a:lnTo>
                <a:lnTo>
                  <a:pt x="4561" y="39"/>
                </a:lnTo>
                <a:lnTo>
                  <a:pt x="4561" y="39"/>
                </a:lnTo>
                <a:lnTo>
                  <a:pt x="4561" y="39"/>
                </a:lnTo>
                <a:lnTo>
                  <a:pt x="4561" y="39"/>
                </a:lnTo>
                <a:lnTo>
                  <a:pt x="4562" y="39"/>
                </a:lnTo>
                <a:lnTo>
                  <a:pt x="4562" y="39"/>
                </a:lnTo>
                <a:lnTo>
                  <a:pt x="4562" y="39"/>
                </a:lnTo>
                <a:lnTo>
                  <a:pt x="4562" y="39"/>
                </a:lnTo>
                <a:lnTo>
                  <a:pt x="4563" y="39"/>
                </a:lnTo>
                <a:lnTo>
                  <a:pt x="4563" y="39"/>
                </a:lnTo>
                <a:lnTo>
                  <a:pt x="4563" y="39"/>
                </a:lnTo>
                <a:lnTo>
                  <a:pt x="4563" y="39"/>
                </a:lnTo>
                <a:lnTo>
                  <a:pt x="4564" y="39"/>
                </a:lnTo>
                <a:lnTo>
                  <a:pt x="4564" y="39"/>
                </a:lnTo>
                <a:lnTo>
                  <a:pt x="4564" y="39"/>
                </a:lnTo>
                <a:lnTo>
                  <a:pt x="4564" y="39"/>
                </a:lnTo>
                <a:lnTo>
                  <a:pt x="4564" y="39"/>
                </a:lnTo>
                <a:lnTo>
                  <a:pt x="4565" y="39"/>
                </a:lnTo>
                <a:lnTo>
                  <a:pt x="4565" y="39"/>
                </a:lnTo>
                <a:lnTo>
                  <a:pt x="4565" y="39"/>
                </a:lnTo>
                <a:lnTo>
                  <a:pt x="4565" y="39"/>
                </a:lnTo>
                <a:lnTo>
                  <a:pt x="4566" y="39"/>
                </a:lnTo>
                <a:lnTo>
                  <a:pt x="4566" y="39"/>
                </a:lnTo>
                <a:lnTo>
                  <a:pt x="4566" y="39"/>
                </a:lnTo>
                <a:lnTo>
                  <a:pt x="4566" y="39"/>
                </a:lnTo>
                <a:lnTo>
                  <a:pt x="4567" y="39"/>
                </a:lnTo>
                <a:lnTo>
                  <a:pt x="4567" y="39"/>
                </a:lnTo>
                <a:lnTo>
                  <a:pt x="4567" y="39"/>
                </a:lnTo>
                <a:lnTo>
                  <a:pt x="4567" y="39"/>
                </a:lnTo>
                <a:lnTo>
                  <a:pt x="4567" y="39"/>
                </a:lnTo>
                <a:lnTo>
                  <a:pt x="4568" y="39"/>
                </a:lnTo>
                <a:lnTo>
                  <a:pt x="4568" y="39"/>
                </a:lnTo>
                <a:lnTo>
                  <a:pt x="4568" y="39"/>
                </a:lnTo>
                <a:lnTo>
                  <a:pt x="4569" y="39"/>
                </a:lnTo>
                <a:lnTo>
                  <a:pt x="4569" y="39"/>
                </a:lnTo>
                <a:lnTo>
                  <a:pt x="4569" y="39"/>
                </a:lnTo>
                <a:lnTo>
                  <a:pt x="4569" y="39"/>
                </a:lnTo>
                <a:lnTo>
                  <a:pt x="4570" y="39"/>
                </a:lnTo>
                <a:lnTo>
                  <a:pt x="4570" y="39"/>
                </a:lnTo>
                <a:lnTo>
                  <a:pt x="4570" y="39"/>
                </a:lnTo>
                <a:lnTo>
                  <a:pt x="4570" y="39"/>
                </a:lnTo>
                <a:lnTo>
                  <a:pt x="4570" y="39"/>
                </a:lnTo>
                <a:lnTo>
                  <a:pt x="4571" y="39"/>
                </a:lnTo>
                <a:lnTo>
                  <a:pt x="4571" y="39"/>
                </a:lnTo>
                <a:lnTo>
                  <a:pt x="4571" y="39"/>
                </a:lnTo>
                <a:lnTo>
                  <a:pt x="4571" y="39"/>
                </a:lnTo>
                <a:lnTo>
                  <a:pt x="4572" y="39"/>
                </a:lnTo>
                <a:lnTo>
                  <a:pt x="4572" y="39"/>
                </a:lnTo>
                <a:lnTo>
                  <a:pt x="4572" y="39"/>
                </a:lnTo>
                <a:lnTo>
                  <a:pt x="4572" y="39"/>
                </a:lnTo>
                <a:lnTo>
                  <a:pt x="4573" y="39"/>
                </a:lnTo>
                <a:lnTo>
                  <a:pt x="4573" y="39"/>
                </a:lnTo>
                <a:lnTo>
                  <a:pt x="4573" y="39"/>
                </a:lnTo>
                <a:lnTo>
                  <a:pt x="4573" y="39"/>
                </a:lnTo>
                <a:lnTo>
                  <a:pt x="4573" y="39"/>
                </a:lnTo>
                <a:lnTo>
                  <a:pt x="4574" y="39"/>
                </a:lnTo>
                <a:lnTo>
                  <a:pt x="4574" y="39"/>
                </a:lnTo>
                <a:lnTo>
                  <a:pt x="4574" y="39"/>
                </a:lnTo>
                <a:lnTo>
                  <a:pt x="4574" y="39"/>
                </a:lnTo>
                <a:lnTo>
                  <a:pt x="4575" y="39"/>
                </a:lnTo>
                <a:lnTo>
                  <a:pt x="4575" y="39"/>
                </a:lnTo>
                <a:lnTo>
                  <a:pt x="4575" y="39"/>
                </a:lnTo>
                <a:lnTo>
                  <a:pt x="4576" y="39"/>
                </a:lnTo>
                <a:lnTo>
                  <a:pt x="4576" y="39"/>
                </a:lnTo>
                <a:lnTo>
                  <a:pt x="4576" y="39"/>
                </a:lnTo>
                <a:lnTo>
                  <a:pt x="4576" y="39"/>
                </a:lnTo>
                <a:lnTo>
                  <a:pt x="4576" y="39"/>
                </a:lnTo>
                <a:lnTo>
                  <a:pt x="4577" y="39"/>
                </a:lnTo>
                <a:lnTo>
                  <a:pt x="4577" y="39"/>
                </a:lnTo>
                <a:lnTo>
                  <a:pt x="4577" y="39"/>
                </a:lnTo>
                <a:lnTo>
                  <a:pt x="4577" y="39"/>
                </a:lnTo>
                <a:lnTo>
                  <a:pt x="4578" y="39"/>
                </a:lnTo>
                <a:lnTo>
                  <a:pt x="4578" y="39"/>
                </a:lnTo>
                <a:lnTo>
                  <a:pt x="4578" y="39"/>
                </a:lnTo>
                <a:lnTo>
                  <a:pt x="4578" y="39"/>
                </a:lnTo>
                <a:lnTo>
                  <a:pt x="4579" y="39"/>
                </a:lnTo>
                <a:lnTo>
                  <a:pt x="4579" y="39"/>
                </a:lnTo>
                <a:lnTo>
                  <a:pt x="4579" y="39"/>
                </a:lnTo>
                <a:lnTo>
                  <a:pt x="4579" y="39"/>
                </a:lnTo>
                <a:lnTo>
                  <a:pt x="4579" y="39"/>
                </a:lnTo>
                <a:lnTo>
                  <a:pt x="4580" y="39"/>
                </a:lnTo>
                <a:lnTo>
                  <a:pt x="4580" y="39"/>
                </a:lnTo>
                <a:lnTo>
                  <a:pt x="4580" y="39"/>
                </a:lnTo>
                <a:lnTo>
                  <a:pt x="4580" y="39"/>
                </a:lnTo>
                <a:lnTo>
                  <a:pt x="4581" y="39"/>
                </a:lnTo>
                <a:lnTo>
                  <a:pt x="4581" y="39"/>
                </a:lnTo>
                <a:lnTo>
                  <a:pt x="4581" y="39"/>
                </a:lnTo>
                <a:lnTo>
                  <a:pt x="4581" y="39"/>
                </a:lnTo>
                <a:lnTo>
                  <a:pt x="4582" y="39"/>
                </a:lnTo>
                <a:lnTo>
                  <a:pt x="4582" y="39"/>
                </a:lnTo>
                <a:lnTo>
                  <a:pt x="4582" y="39"/>
                </a:lnTo>
                <a:lnTo>
                  <a:pt x="4582" y="39"/>
                </a:lnTo>
                <a:lnTo>
                  <a:pt x="4582" y="39"/>
                </a:lnTo>
                <a:lnTo>
                  <a:pt x="4583" y="39"/>
                </a:lnTo>
                <a:lnTo>
                  <a:pt x="4583" y="39"/>
                </a:lnTo>
                <a:lnTo>
                  <a:pt x="4583" y="39"/>
                </a:lnTo>
                <a:lnTo>
                  <a:pt x="4584" y="39"/>
                </a:lnTo>
                <a:lnTo>
                  <a:pt x="4584" y="39"/>
                </a:lnTo>
                <a:lnTo>
                  <a:pt x="4584" y="39"/>
                </a:lnTo>
                <a:lnTo>
                  <a:pt x="4584" y="39"/>
                </a:lnTo>
                <a:lnTo>
                  <a:pt x="4585" y="39"/>
                </a:lnTo>
                <a:lnTo>
                  <a:pt x="4585" y="39"/>
                </a:lnTo>
                <a:lnTo>
                  <a:pt x="4585" y="39"/>
                </a:lnTo>
                <a:lnTo>
                  <a:pt x="4585" y="39"/>
                </a:lnTo>
                <a:lnTo>
                  <a:pt x="4586" y="39"/>
                </a:lnTo>
                <a:lnTo>
                  <a:pt x="4586" y="39"/>
                </a:lnTo>
                <a:lnTo>
                  <a:pt x="4586" y="39"/>
                </a:lnTo>
                <a:lnTo>
                  <a:pt x="4586" y="39"/>
                </a:lnTo>
                <a:lnTo>
                  <a:pt x="4586" y="39"/>
                </a:lnTo>
                <a:lnTo>
                  <a:pt x="4587" y="39"/>
                </a:lnTo>
                <a:lnTo>
                  <a:pt x="4587" y="39"/>
                </a:lnTo>
                <a:lnTo>
                  <a:pt x="4587" y="39"/>
                </a:lnTo>
                <a:lnTo>
                  <a:pt x="4587" y="39"/>
                </a:lnTo>
                <a:lnTo>
                  <a:pt x="4588" y="39"/>
                </a:lnTo>
                <a:lnTo>
                  <a:pt x="4588" y="39"/>
                </a:lnTo>
                <a:lnTo>
                  <a:pt x="4588" y="39"/>
                </a:lnTo>
                <a:lnTo>
                  <a:pt x="4588" y="39"/>
                </a:lnTo>
                <a:lnTo>
                  <a:pt x="4589" y="39"/>
                </a:lnTo>
                <a:lnTo>
                  <a:pt x="4589" y="39"/>
                </a:lnTo>
                <a:lnTo>
                  <a:pt x="4589" y="39"/>
                </a:lnTo>
                <a:lnTo>
                  <a:pt x="4589" y="39"/>
                </a:lnTo>
                <a:lnTo>
                  <a:pt x="4589" y="39"/>
                </a:lnTo>
                <a:lnTo>
                  <a:pt x="4590" y="39"/>
                </a:lnTo>
                <a:lnTo>
                  <a:pt x="4590" y="39"/>
                </a:lnTo>
                <a:lnTo>
                  <a:pt x="4590" y="39"/>
                </a:lnTo>
                <a:lnTo>
                  <a:pt x="4590" y="39"/>
                </a:lnTo>
                <a:lnTo>
                  <a:pt x="4591" y="39"/>
                </a:lnTo>
                <a:lnTo>
                  <a:pt x="4591" y="39"/>
                </a:lnTo>
                <a:lnTo>
                  <a:pt x="4591" y="39"/>
                </a:lnTo>
                <a:lnTo>
                  <a:pt x="4592" y="39"/>
                </a:lnTo>
                <a:lnTo>
                  <a:pt x="4592" y="39"/>
                </a:lnTo>
                <a:lnTo>
                  <a:pt x="4592" y="39"/>
                </a:lnTo>
                <a:lnTo>
                  <a:pt x="4592" y="39"/>
                </a:lnTo>
                <a:lnTo>
                  <a:pt x="4592" y="39"/>
                </a:lnTo>
                <a:lnTo>
                  <a:pt x="4593" y="39"/>
                </a:lnTo>
                <a:lnTo>
                  <a:pt x="4593" y="39"/>
                </a:lnTo>
                <a:lnTo>
                  <a:pt x="4593" y="39"/>
                </a:lnTo>
                <a:lnTo>
                  <a:pt x="4593" y="39"/>
                </a:lnTo>
                <a:lnTo>
                  <a:pt x="4594" y="39"/>
                </a:lnTo>
                <a:lnTo>
                  <a:pt x="4594" y="39"/>
                </a:lnTo>
                <a:lnTo>
                  <a:pt x="4594" y="39"/>
                </a:lnTo>
                <a:lnTo>
                  <a:pt x="4594" y="39"/>
                </a:lnTo>
                <a:lnTo>
                  <a:pt x="4595" y="39"/>
                </a:lnTo>
                <a:lnTo>
                  <a:pt x="4595" y="39"/>
                </a:lnTo>
                <a:lnTo>
                  <a:pt x="4595" y="39"/>
                </a:lnTo>
                <a:lnTo>
                  <a:pt x="4595" y="39"/>
                </a:lnTo>
                <a:lnTo>
                  <a:pt x="4595" y="39"/>
                </a:lnTo>
                <a:lnTo>
                  <a:pt x="4596" y="39"/>
                </a:lnTo>
                <a:lnTo>
                  <a:pt x="4596" y="39"/>
                </a:lnTo>
                <a:lnTo>
                  <a:pt x="4596" y="39"/>
                </a:lnTo>
                <a:lnTo>
                  <a:pt x="4596" y="39"/>
                </a:lnTo>
                <a:lnTo>
                  <a:pt x="4597" y="39"/>
                </a:lnTo>
                <a:lnTo>
                  <a:pt x="4597" y="39"/>
                </a:lnTo>
                <a:lnTo>
                  <a:pt x="4597" y="39"/>
                </a:lnTo>
                <a:lnTo>
                  <a:pt x="4597" y="39"/>
                </a:lnTo>
                <a:lnTo>
                  <a:pt x="4598" y="39"/>
                </a:lnTo>
                <a:lnTo>
                  <a:pt x="4598" y="39"/>
                </a:lnTo>
                <a:lnTo>
                  <a:pt x="4598" y="39"/>
                </a:lnTo>
                <a:lnTo>
                  <a:pt x="4598" y="39"/>
                </a:lnTo>
                <a:lnTo>
                  <a:pt x="4598" y="39"/>
                </a:lnTo>
                <a:lnTo>
                  <a:pt x="4599" y="39"/>
                </a:lnTo>
                <a:lnTo>
                  <a:pt x="4599" y="39"/>
                </a:lnTo>
                <a:lnTo>
                  <a:pt x="4599" y="39"/>
                </a:lnTo>
                <a:lnTo>
                  <a:pt x="4600" y="39"/>
                </a:lnTo>
                <a:lnTo>
                  <a:pt x="4600" y="39"/>
                </a:lnTo>
                <a:lnTo>
                  <a:pt x="4600" y="39"/>
                </a:lnTo>
                <a:lnTo>
                  <a:pt x="4600" y="39"/>
                </a:lnTo>
                <a:lnTo>
                  <a:pt x="4601" y="39"/>
                </a:lnTo>
                <a:lnTo>
                  <a:pt x="4601" y="39"/>
                </a:lnTo>
                <a:lnTo>
                  <a:pt x="4601" y="39"/>
                </a:lnTo>
                <a:lnTo>
                  <a:pt x="4601" y="39"/>
                </a:lnTo>
                <a:lnTo>
                  <a:pt x="4601" y="39"/>
                </a:lnTo>
                <a:lnTo>
                  <a:pt x="4602" y="39"/>
                </a:lnTo>
                <a:lnTo>
                  <a:pt x="4602" y="39"/>
                </a:lnTo>
                <a:lnTo>
                  <a:pt x="4602" y="39"/>
                </a:lnTo>
                <a:lnTo>
                  <a:pt x="4602" y="39"/>
                </a:lnTo>
                <a:lnTo>
                  <a:pt x="4603" y="39"/>
                </a:lnTo>
                <a:lnTo>
                  <a:pt x="4603" y="39"/>
                </a:lnTo>
                <a:lnTo>
                  <a:pt x="4603" y="39"/>
                </a:lnTo>
                <a:lnTo>
                  <a:pt x="4603" y="39"/>
                </a:lnTo>
                <a:lnTo>
                  <a:pt x="4604" y="39"/>
                </a:lnTo>
                <a:lnTo>
                  <a:pt x="4604" y="39"/>
                </a:lnTo>
                <a:lnTo>
                  <a:pt x="4604" y="39"/>
                </a:lnTo>
                <a:lnTo>
                  <a:pt x="4604" y="39"/>
                </a:lnTo>
                <a:lnTo>
                  <a:pt x="4604" y="39"/>
                </a:lnTo>
                <a:lnTo>
                  <a:pt x="4605" y="39"/>
                </a:lnTo>
                <a:lnTo>
                  <a:pt x="4605" y="39"/>
                </a:lnTo>
                <a:lnTo>
                  <a:pt x="4605" y="39"/>
                </a:lnTo>
                <a:lnTo>
                  <a:pt x="4605" y="39"/>
                </a:lnTo>
                <a:lnTo>
                  <a:pt x="4606" y="39"/>
                </a:lnTo>
                <a:lnTo>
                  <a:pt x="4606" y="39"/>
                </a:lnTo>
                <a:lnTo>
                  <a:pt x="4606" y="39"/>
                </a:lnTo>
                <a:lnTo>
                  <a:pt x="4606" y="39"/>
                </a:lnTo>
                <a:lnTo>
                  <a:pt x="4607" y="39"/>
                </a:lnTo>
                <a:lnTo>
                  <a:pt x="4607" y="39"/>
                </a:lnTo>
                <a:lnTo>
                  <a:pt x="4607" y="39"/>
                </a:lnTo>
                <a:lnTo>
                  <a:pt x="4607" y="39"/>
                </a:lnTo>
                <a:lnTo>
                  <a:pt x="4608" y="39"/>
                </a:lnTo>
                <a:lnTo>
                  <a:pt x="4608" y="39"/>
                </a:lnTo>
                <a:lnTo>
                  <a:pt x="4608" y="39"/>
                </a:lnTo>
                <a:lnTo>
                  <a:pt x="4608" y="39"/>
                </a:lnTo>
                <a:lnTo>
                  <a:pt x="4609" y="39"/>
                </a:lnTo>
                <a:lnTo>
                  <a:pt x="4609" y="39"/>
                </a:lnTo>
                <a:lnTo>
                  <a:pt x="4609" y="39"/>
                </a:lnTo>
                <a:lnTo>
                  <a:pt x="4609" y="39"/>
                </a:lnTo>
                <a:lnTo>
                  <a:pt x="4610" y="39"/>
                </a:lnTo>
                <a:lnTo>
                  <a:pt x="4610" y="39"/>
                </a:lnTo>
                <a:lnTo>
                  <a:pt x="4610" y="39"/>
                </a:lnTo>
                <a:lnTo>
                  <a:pt x="4610" y="39"/>
                </a:lnTo>
                <a:lnTo>
                  <a:pt x="4610" y="39"/>
                </a:lnTo>
                <a:lnTo>
                  <a:pt x="4611" y="39"/>
                </a:lnTo>
                <a:lnTo>
                  <a:pt x="4611" y="39"/>
                </a:lnTo>
                <a:lnTo>
                  <a:pt x="4611" y="39"/>
                </a:lnTo>
                <a:lnTo>
                  <a:pt x="4611" y="39"/>
                </a:lnTo>
                <a:lnTo>
                  <a:pt x="4612" y="39"/>
                </a:lnTo>
                <a:lnTo>
                  <a:pt x="4612" y="39"/>
                </a:lnTo>
                <a:lnTo>
                  <a:pt x="4612" y="39"/>
                </a:lnTo>
                <a:lnTo>
                  <a:pt x="4612" y="39"/>
                </a:lnTo>
                <a:lnTo>
                  <a:pt x="4613" y="39"/>
                </a:lnTo>
                <a:lnTo>
                  <a:pt x="4613" y="39"/>
                </a:lnTo>
                <a:lnTo>
                  <a:pt x="4613" y="39"/>
                </a:lnTo>
                <a:lnTo>
                  <a:pt x="4613" y="39"/>
                </a:lnTo>
                <a:lnTo>
                  <a:pt x="4613" y="39"/>
                </a:lnTo>
                <a:lnTo>
                  <a:pt x="4614" y="39"/>
                </a:lnTo>
                <a:lnTo>
                  <a:pt x="4614" y="39"/>
                </a:lnTo>
                <a:lnTo>
                  <a:pt x="4614" y="39"/>
                </a:lnTo>
                <a:lnTo>
                  <a:pt x="4615" y="39"/>
                </a:lnTo>
                <a:lnTo>
                  <a:pt x="4615" y="39"/>
                </a:lnTo>
                <a:lnTo>
                  <a:pt x="4615" y="39"/>
                </a:lnTo>
                <a:lnTo>
                  <a:pt x="4615" y="39"/>
                </a:lnTo>
                <a:lnTo>
                  <a:pt x="4616" y="39"/>
                </a:lnTo>
                <a:lnTo>
                  <a:pt x="4616" y="39"/>
                </a:lnTo>
                <a:lnTo>
                  <a:pt x="4616" y="39"/>
                </a:lnTo>
                <a:lnTo>
                  <a:pt x="4616" y="39"/>
                </a:lnTo>
                <a:lnTo>
                  <a:pt x="4616" y="39"/>
                </a:lnTo>
                <a:lnTo>
                  <a:pt x="4617" y="39"/>
                </a:lnTo>
                <a:lnTo>
                  <a:pt x="4617" y="39"/>
                </a:lnTo>
                <a:lnTo>
                  <a:pt x="4617" y="39"/>
                </a:lnTo>
                <a:lnTo>
                  <a:pt x="4617" y="39"/>
                </a:lnTo>
                <a:lnTo>
                  <a:pt x="4618" y="39"/>
                </a:lnTo>
                <a:lnTo>
                  <a:pt x="4618" y="39"/>
                </a:lnTo>
                <a:lnTo>
                  <a:pt x="4618" y="39"/>
                </a:lnTo>
                <a:lnTo>
                  <a:pt x="4618" y="39"/>
                </a:lnTo>
                <a:lnTo>
                  <a:pt x="4619" y="39"/>
                </a:lnTo>
                <a:lnTo>
                  <a:pt x="4619" y="39"/>
                </a:lnTo>
                <a:lnTo>
                  <a:pt x="4619" y="39"/>
                </a:lnTo>
                <a:lnTo>
                  <a:pt x="4619" y="39"/>
                </a:lnTo>
                <a:lnTo>
                  <a:pt x="4619" y="39"/>
                </a:lnTo>
                <a:lnTo>
                  <a:pt x="4620" y="39"/>
                </a:lnTo>
                <a:lnTo>
                  <a:pt x="4620" y="39"/>
                </a:lnTo>
                <a:lnTo>
                  <a:pt x="4620" y="39"/>
                </a:lnTo>
                <a:lnTo>
                  <a:pt x="4620" y="39"/>
                </a:lnTo>
                <a:lnTo>
                  <a:pt x="4621" y="39"/>
                </a:lnTo>
                <a:lnTo>
                  <a:pt x="4621" y="39"/>
                </a:lnTo>
                <a:lnTo>
                  <a:pt x="4621" y="39"/>
                </a:lnTo>
                <a:lnTo>
                  <a:pt x="4621" y="39"/>
                </a:lnTo>
                <a:lnTo>
                  <a:pt x="4622" y="39"/>
                </a:lnTo>
                <a:lnTo>
                  <a:pt x="4622" y="39"/>
                </a:lnTo>
                <a:lnTo>
                  <a:pt x="4622" y="39"/>
                </a:lnTo>
                <a:lnTo>
                  <a:pt x="4622" y="0"/>
                </a:lnTo>
                <a:lnTo>
                  <a:pt x="4623" y="0"/>
                </a:lnTo>
                <a:lnTo>
                  <a:pt x="4623" y="0"/>
                </a:lnTo>
                <a:lnTo>
                  <a:pt x="4623" y="0"/>
                </a:lnTo>
                <a:lnTo>
                  <a:pt x="4623" y="0"/>
                </a:lnTo>
                <a:lnTo>
                  <a:pt x="4624" y="0"/>
                </a:lnTo>
                <a:lnTo>
                  <a:pt x="4624" y="0"/>
                </a:lnTo>
                <a:lnTo>
                  <a:pt x="4624" y="0"/>
                </a:lnTo>
                <a:lnTo>
                  <a:pt x="4624" y="39"/>
                </a:lnTo>
                <a:lnTo>
                  <a:pt x="4625" y="39"/>
                </a:lnTo>
                <a:lnTo>
                  <a:pt x="4625" y="39"/>
                </a:lnTo>
                <a:lnTo>
                  <a:pt x="4625" y="39"/>
                </a:lnTo>
                <a:lnTo>
                  <a:pt x="4625" y="39"/>
                </a:lnTo>
                <a:lnTo>
                  <a:pt x="4625" y="39"/>
                </a:lnTo>
                <a:lnTo>
                  <a:pt x="4626" y="39"/>
                </a:lnTo>
                <a:lnTo>
                  <a:pt x="4626" y="39"/>
                </a:lnTo>
                <a:lnTo>
                  <a:pt x="4626" y="39"/>
                </a:lnTo>
                <a:lnTo>
                  <a:pt x="4626" y="39"/>
                </a:lnTo>
                <a:lnTo>
                  <a:pt x="4627" y="39"/>
                </a:lnTo>
                <a:lnTo>
                  <a:pt x="4627" y="39"/>
                </a:lnTo>
                <a:lnTo>
                  <a:pt x="4627" y="39"/>
                </a:lnTo>
                <a:lnTo>
                  <a:pt x="4627" y="39"/>
                </a:lnTo>
                <a:lnTo>
                  <a:pt x="4628" y="39"/>
                </a:lnTo>
                <a:lnTo>
                  <a:pt x="4628" y="39"/>
                </a:lnTo>
                <a:lnTo>
                  <a:pt x="4628" y="39"/>
                </a:lnTo>
                <a:lnTo>
                  <a:pt x="4628" y="39"/>
                </a:lnTo>
                <a:lnTo>
                  <a:pt x="4628" y="39"/>
                </a:lnTo>
                <a:lnTo>
                  <a:pt x="4629" y="39"/>
                </a:lnTo>
                <a:lnTo>
                  <a:pt x="4629" y="39"/>
                </a:lnTo>
                <a:lnTo>
                  <a:pt x="4629" y="39"/>
                </a:lnTo>
                <a:lnTo>
                  <a:pt x="4629" y="39"/>
                </a:lnTo>
                <a:lnTo>
                  <a:pt x="4630" y="39"/>
                </a:lnTo>
                <a:lnTo>
                  <a:pt x="4630" y="39"/>
                </a:lnTo>
                <a:lnTo>
                  <a:pt x="4630" y="39"/>
                </a:lnTo>
                <a:lnTo>
                  <a:pt x="4631" y="39"/>
                </a:lnTo>
                <a:lnTo>
                  <a:pt x="4631" y="39"/>
                </a:lnTo>
                <a:lnTo>
                  <a:pt x="4631" y="39"/>
                </a:lnTo>
                <a:lnTo>
                  <a:pt x="4631" y="39"/>
                </a:lnTo>
                <a:lnTo>
                  <a:pt x="4632" y="39"/>
                </a:lnTo>
                <a:lnTo>
                  <a:pt x="4632" y="39"/>
                </a:lnTo>
                <a:lnTo>
                  <a:pt x="4632" y="39"/>
                </a:lnTo>
                <a:lnTo>
                  <a:pt x="4632" y="39"/>
                </a:lnTo>
                <a:lnTo>
                  <a:pt x="4632" y="39"/>
                </a:lnTo>
                <a:lnTo>
                  <a:pt x="4633" y="39"/>
                </a:lnTo>
                <a:lnTo>
                  <a:pt x="4633" y="39"/>
                </a:lnTo>
                <a:lnTo>
                  <a:pt x="4633" y="39"/>
                </a:lnTo>
                <a:lnTo>
                  <a:pt x="4633" y="39"/>
                </a:lnTo>
                <a:lnTo>
                  <a:pt x="4634" y="39"/>
                </a:lnTo>
                <a:lnTo>
                  <a:pt x="4634" y="39"/>
                </a:lnTo>
                <a:lnTo>
                  <a:pt x="4634" y="39"/>
                </a:lnTo>
                <a:lnTo>
                  <a:pt x="4634" y="39"/>
                </a:lnTo>
                <a:lnTo>
                  <a:pt x="4634" y="39"/>
                </a:lnTo>
                <a:lnTo>
                  <a:pt x="4635" y="39"/>
                </a:lnTo>
                <a:lnTo>
                  <a:pt x="4635" y="39"/>
                </a:lnTo>
                <a:lnTo>
                  <a:pt x="4635" y="39"/>
                </a:lnTo>
                <a:lnTo>
                  <a:pt x="4635" y="39"/>
                </a:lnTo>
                <a:lnTo>
                  <a:pt x="4636" y="39"/>
                </a:lnTo>
                <a:lnTo>
                  <a:pt x="4636" y="39"/>
                </a:lnTo>
                <a:lnTo>
                  <a:pt x="4636" y="39"/>
                </a:lnTo>
                <a:lnTo>
                  <a:pt x="4636" y="39"/>
                </a:lnTo>
                <a:lnTo>
                  <a:pt x="4637" y="39"/>
                </a:lnTo>
                <a:lnTo>
                  <a:pt x="4637" y="39"/>
                </a:lnTo>
                <a:lnTo>
                  <a:pt x="4637" y="39"/>
                </a:lnTo>
                <a:lnTo>
                  <a:pt x="4637" y="39"/>
                </a:lnTo>
                <a:lnTo>
                  <a:pt x="4637" y="39"/>
                </a:lnTo>
                <a:lnTo>
                  <a:pt x="4638" y="39"/>
                </a:lnTo>
                <a:lnTo>
                  <a:pt x="4638" y="39"/>
                </a:lnTo>
                <a:lnTo>
                  <a:pt x="4638" y="39"/>
                </a:lnTo>
                <a:lnTo>
                  <a:pt x="4639" y="39"/>
                </a:lnTo>
                <a:lnTo>
                  <a:pt x="4639" y="39"/>
                </a:lnTo>
                <a:lnTo>
                  <a:pt x="4639" y="39"/>
                </a:lnTo>
                <a:lnTo>
                  <a:pt x="4639" y="39"/>
                </a:lnTo>
                <a:lnTo>
                  <a:pt x="4640" y="39"/>
                </a:lnTo>
                <a:lnTo>
                  <a:pt x="4640" y="39"/>
                </a:lnTo>
                <a:lnTo>
                  <a:pt x="4640" y="39"/>
                </a:lnTo>
                <a:lnTo>
                  <a:pt x="4640" y="39"/>
                </a:lnTo>
                <a:lnTo>
                  <a:pt x="4641" y="39"/>
                </a:lnTo>
                <a:lnTo>
                  <a:pt x="4641" y="39"/>
                </a:lnTo>
                <a:lnTo>
                  <a:pt x="4641" y="39"/>
                </a:lnTo>
                <a:lnTo>
                  <a:pt x="4641" y="39"/>
                </a:lnTo>
                <a:lnTo>
                  <a:pt x="4641" y="39"/>
                </a:lnTo>
                <a:lnTo>
                  <a:pt x="4642" y="39"/>
                </a:lnTo>
                <a:lnTo>
                  <a:pt x="4642" y="39"/>
                </a:lnTo>
                <a:lnTo>
                  <a:pt x="4642" y="39"/>
                </a:lnTo>
                <a:lnTo>
                  <a:pt x="4642" y="39"/>
                </a:lnTo>
                <a:lnTo>
                  <a:pt x="4643" y="39"/>
                </a:lnTo>
                <a:lnTo>
                  <a:pt x="4643" y="39"/>
                </a:lnTo>
                <a:lnTo>
                  <a:pt x="4643" y="39"/>
                </a:lnTo>
                <a:lnTo>
                  <a:pt x="4643" y="39"/>
                </a:lnTo>
                <a:lnTo>
                  <a:pt x="4644" y="39"/>
                </a:lnTo>
                <a:lnTo>
                  <a:pt x="4644" y="39"/>
                </a:lnTo>
                <a:lnTo>
                  <a:pt x="4644" y="39"/>
                </a:lnTo>
                <a:lnTo>
                  <a:pt x="4644" y="39"/>
                </a:lnTo>
                <a:lnTo>
                  <a:pt x="4644" y="39"/>
                </a:lnTo>
                <a:lnTo>
                  <a:pt x="4645" y="39"/>
                </a:lnTo>
                <a:lnTo>
                  <a:pt x="4645" y="39"/>
                </a:lnTo>
                <a:lnTo>
                  <a:pt x="4645" y="39"/>
                </a:lnTo>
                <a:lnTo>
                  <a:pt x="4645" y="39"/>
                </a:lnTo>
                <a:lnTo>
                  <a:pt x="4646" y="39"/>
                </a:lnTo>
                <a:lnTo>
                  <a:pt x="4646" y="39"/>
                </a:lnTo>
                <a:lnTo>
                  <a:pt x="4646" y="39"/>
                </a:lnTo>
                <a:lnTo>
                  <a:pt x="4647" y="39"/>
                </a:lnTo>
                <a:lnTo>
                  <a:pt x="4647" y="39"/>
                </a:lnTo>
                <a:lnTo>
                  <a:pt x="4647" y="39"/>
                </a:lnTo>
                <a:lnTo>
                  <a:pt x="4647" y="39"/>
                </a:lnTo>
                <a:lnTo>
                  <a:pt x="4647" y="39"/>
                </a:lnTo>
                <a:lnTo>
                  <a:pt x="4648" y="39"/>
                </a:lnTo>
                <a:lnTo>
                  <a:pt x="4648" y="39"/>
                </a:lnTo>
                <a:lnTo>
                  <a:pt x="4648" y="39"/>
                </a:lnTo>
                <a:lnTo>
                  <a:pt x="4648" y="39"/>
                </a:lnTo>
                <a:lnTo>
                  <a:pt x="4649" y="39"/>
                </a:lnTo>
                <a:lnTo>
                  <a:pt x="4649" y="39"/>
                </a:lnTo>
                <a:lnTo>
                  <a:pt x="4649" y="39"/>
                </a:lnTo>
                <a:lnTo>
                  <a:pt x="4649" y="39"/>
                </a:lnTo>
                <a:lnTo>
                  <a:pt x="4650" y="39"/>
                </a:lnTo>
                <a:lnTo>
                  <a:pt x="4650" y="39"/>
                </a:lnTo>
                <a:lnTo>
                  <a:pt x="4650" y="39"/>
                </a:lnTo>
                <a:lnTo>
                  <a:pt x="4650" y="39"/>
                </a:lnTo>
                <a:lnTo>
                  <a:pt x="4650" y="39"/>
                </a:lnTo>
                <a:lnTo>
                  <a:pt x="4651" y="39"/>
                </a:lnTo>
                <a:lnTo>
                  <a:pt x="4651" y="39"/>
                </a:lnTo>
                <a:lnTo>
                  <a:pt x="4651" y="39"/>
                </a:lnTo>
                <a:lnTo>
                  <a:pt x="4651" y="39"/>
                </a:lnTo>
                <a:lnTo>
                  <a:pt x="4652" y="39"/>
                </a:lnTo>
                <a:lnTo>
                  <a:pt x="4652" y="39"/>
                </a:lnTo>
                <a:lnTo>
                  <a:pt x="4652" y="39"/>
                </a:lnTo>
                <a:lnTo>
                  <a:pt x="4652" y="39"/>
                </a:lnTo>
                <a:lnTo>
                  <a:pt x="4653" y="39"/>
                </a:lnTo>
                <a:lnTo>
                  <a:pt x="4653" y="39"/>
                </a:lnTo>
                <a:lnTo>
                  <a:pt x="4653" y="39"/>
                </a:lnTo>
                <a:lnTo>
                  <a:pt x="4653" y="39"/>
                </a:lnTo>
                <a:lnTo>
                  <a:pt x="4654" y="39"/>
                </a:lnTo>
                <a:lnTo>
                  <a:pt x="4654" y="39"/>
                </a:lnTo>
                <a:lnTo>
                  <a:pt x="4654" y="39"/>
                </a:lnTo>
                <a:lnTo>
                  <a:pt x="4654" y="39"/>
                </a:lnTo>
                <a:lnTo>
                  <a:pt x="4655" y="39"/>
                </a:lnTo>
                <a:lnTo>
                  <a:pt x="4655" y="39"/>
                </a:lnTo>
                <a:lnTo>
                  <a:pt x="4655" y="39"/>
                </a:lnTo>
                <a:lnTo>
                  <a:pt x="4655" y="39"/>
                </a:lnTo>
                <a:lnTo>
                  <a:pt x="4656" y="39"/>
                </a:lnTo>
                <a:lnTo>
                  <a:pt x="4656" y="39"/>
                </a:lnTo>
                <a:lnTo>
                  <a:pt x="4656" y="39"/>
                </a:lnTo>
                <a:lnTo>
                  <a:pt x="4656" y="39"/>
                </a:lnTo>
                <a:lnTo>
                  <a:pt x="4656" y="39"/>
                </a:lnTo>
                <a:lnTo>
                  <a:pt x="4657" y="39"/>
                </a:lnTo>
                <a:lnTo>
                  <a:pt x="4657" y="39"/>
                </a:lnTo>
                <a:lnTo>
                  <a:pt x="4657" y="39"/>
                </a:lnTo>
                <a:lnTo>
                  <a:pt x="4657" y="39"/>
                </a:lnTo>
                <a:lnTo>
                  <a:pt x="4658" y="39"/>
                </a:lnTo>
                <a:lnTo>
                  <a:pt x="4658" y="39"/>
                </a:lnTo>
                <a:lnTo>
                  <a:pt x="4658" y="39"/>
                </a:lnTo>
                <a:lnTo>
                  <a:pt x="4658" y="39"/>
                </a:lnTo>
                <a:lnTo>
                  <a:pt x="4659" y="39"/>
                </a:lnTo>
                <a:lnTo>
                  <a:pt x="4659" y="39"/>
                </a:lnTo>
                <a:lnTo>
                  <a:pt x="4659" y="39"/>
                </a:lnTo>
                <a:lnTo>
                  <a:pt x="4659" y="39"/>
                </a:lnTo>
                <a:lnTo>
                  <a:pt x="4659" y="39"/>
                </a:lnTo>
                <a:lnTo>
                  <a:pt x="4660" y="39"/>
                </a:lnTo>
                <a:lnTo>
                  <a:pt x="4660" y="39"/>
                </a:lnTo>
                <a:lnTo>
                  <a:pt x="4660" y="39"/>
                </a:lnTo>
                <a:lnTo>
                  <a:pt x="4660" y="39"/>
                </a:lnTo>
                <a:lnTo>
                  <a:pt x="4661" y="39"/>
                </a:lnTo>
                <a:lnTo>
                  <a:pt x="4661" y="39"/>
                </a:lnTo>
                <a:lnTo>
                  <a:pt x="4661" y="39"/>
                </a:lnTo>
                <a:lnTo>
                  <a:pt x="4662" y="39"/>
                </a:lnTo>
                <a:lnTo>
                  <a:pt x="4662" y="39"/>
                </a:lnTo>
                <a:lnTo>
                  <a:pt x="4662" y="39"/>
                </a:lnTo>
                <a:lnTo>
                  <a:pt x="4662" y="39"/>
                </a:lnTo>
                <a:lnTo>
                  <a:pt x="4662" y="39"/>
                </a:lnTo>
                <a:lnTo>
                  <a:pt x="4663" y="39"/>
                </a:lnTo>
                <a:lnTo>
                  <a:pt x="4663" y="39"/>
                </a:lnTo>
                <a:lnTo>
                  <a:pt x="4663" y="39"/>
                </a:lnTo>
                <a:lnTo>
                  <a:pt x="4663" y="39"/>
                </a:lnTo>
                <a:lnTo>
                  <a:pt x="4664" y="39"/>
                </a:lnTo>
                <a:lnTo>
                  <a:pt x="4664" y="39"/>
                </a:lnTo>
                <a:lnTo>
                  <a:pt x="4664" y="39"/>
                </a:lnTo>
                <a:lnTo>
                  <a:pt x="4664" y="39"/>
                </a:lnTo>
                <a:lnTo>
                  <a:pt x="4665" y="39"/>
                </a:lnTo>
                <a:lnTo>
                  <a:pt x="4665" y="39"/>
                </a:lnTo>
                <a:lnTo>
                  <a:pt x="4665" y="39"/>
                </a:lnTo>
                <a:lnTo>
                  <a:pt x="4665" y="39"/>
                </a:lnTo>
                <a:lnTo>
                  <a:pt x="4665" y="39"/>
                </a:lnTo>
                <a:lnTo>
                  <a:pt x="4666" y="39"/>
                </a:lnTo>
                <a:lnTo>
                  <a:pt x="4666" y="39"/>
                </a:lnTo>
                <a:lnTo>
                  <a:pt x="4666" y="39"/>
                </a:lnTo>
                <a:lnTo>
                  <a:pt x="4666" y="39"/>
                </a:lnTo>
                <a:lnTo>
                  <a:pt x="4667" y="39"/>
                </a:lnTo>
                <a:lnTo>
                  <a:pt x="4667" y="39"/>
                </a:lnTo>
                <a:lnTo>
                  <a:pt x="4667" y="39"/>
                </a:lnTo>
                <a:lnTo>
                  <a:pt x="4667" y="39"/>
                </a:lnTo>
                <a:lnTo>
                  <a:pt x="4668" y="39"/>
                </a:lnTo>
                <a:lnTo>
                  <a:pt x="4668" y="39"/>
                </a:lnTo>
                <a:lnTo>
                  <a:pt x="4668" y="39"/>
                </a:lnTo>
                <a:lnTo>
                  <a:pt x="4668" y="39"/>
                </a:lnTo>
                <a:lnTo>
                  <a:pt x="4668" y="39"/>
                </a:lnTo>
                <a:lnTo>
                  <a:pt x="4669" y="39"/>
                </a:lnTo>
                <a:lnTo>
                  <a:pt x="4669" y="39"/>
                </a:lnTo>
                <a:lnTo>
                  <a:pt x="4669" y="39"/>
                </a:lnTo>
                <a:lnTo>
                  <a:pt x="4670" y="39"/>
                </a:lnTo>
                <a:lnTo>
                  <a:pt x="4670" y="39"/>
                </a:lnTo>
                <a:lnTo>
                  <a:pt x="4670" y="39"/>
                </a:lnTo>
                <a:lnTo>
                  <a:pt x="4670" y="39"/>
                </a:lnTo>
                <a:lnTo>
                  <a:pt x="4671" y="39"/>
                </a:lnTo>
                <a:lnTo>
                  <a:pt x="4671" y="39"/>
                </a:lnTo>
                <a:lnTo>
                  <a:pt x="4671" y="39"/>
                </a:lnTo>
                <a:lnTo>
                  <a:pt x="4671" y="39"/>
                </a:lnTo>
                <a:lnTo>
                  <a:pt x="4671" y="39"/>
                </a:lnTo>
                <a:lnTo>
                  <a:pt x="4672" y="39"/>
                </a:lnTo>
                <a:lnTo>
                  <a:pt x="4672" y="39"/>
                </a:lnTo>
                <a:lnTo>
                  <a:pt x="4672" y="39"/>
                </a:lnTo>
                <a:lnTo>
                  <a:pt x="4672" y="39"/>
                </a:lnTo>
                <a:lnTo>
                  <a:pt x="4673" y="39"/>
                </a:lnTo>
                <a:lnTo>
                  <a:pt x="4673" y="39"/>
                </a:lnTo>
                <a:lnTo>
                  <a:pt x="4673" y="39"/>
                </a:lnTo>
                <a:lnTo>
                  <a:pt x="4673" y="39"/>
                </a:lnTo>
                <a:lnTo>
                  <a:pt x="4674" y="39"/>
                </a:lnTo>
                <a:lnTo>
                  <a:pt x="4674" y="39"/>
                </a:lnTo>
                <a:lnTo>
                  <a:pt x="4674" y="39"/>
                </a:lnTo>
                <a:lnTo>
                  <a:pt x="4674" y="39"/>
                </a:lnTo>
                <a:lnTo>
                  <a:pt x="4674" y="39"/>
                </a:lnTo>
                <a:lnTo>
                  <a:pt x="4675" y="39"/>
                </a:lnTo>
                <a:lnTo>
                  <a:pt x="4675" y="39"/>
                </a:lnTo>
                <a:lnTo>
                  <a:pt x="4675" y="39"/>
                </a:lnTo>
                <a:lnTo>
                  <a:pt x="4675" y="39"/>
                </a:lnTo>
                <a:lnTo>
                  <a:pt x="4676" y="39"/>
                </a:lnTo>
                <a:lnTo>
                  <a:pt x="4676" y="39"/>
                </a:lnTo>
                <a:lnTo>
                  <a:pt x="4676" y="39"/>
                </a:lnTo>
                <a:lnTo>
                  <a:pt x="4676" y="39"/>
                </a:lnTo>
                <a:lnTo>
                  <a:pt x="4677" y="39"/>
                </a:lnTo>
                <a:lnTo>
                  <a:pt x="4677" y="39"/>
                </a:lnTo>
                <a:lnTo>
                  <a:pt x="4677" y="39"/>
                </a:lnTo>
                <a:lnTo>
                  <a:pt x="4677" y="39"/>
                </a:lnTo>
                <a:lnTo>
                  <a:pt x="4678" y="39"/>
                </a:lnTo>
                <a:lnTo>
                  <a:pt x="4678" y="39"/>
                </a:lnTo>
                <a:lnTo>
                  <a:pt x="4678" y="39"/>
                </a:lnTo>
                <a:lnTo>
                  <a:pt x="4678" y="39"/>
                </a:lnTo>
                <a:lnTo>
                  <a:pt x="4679" y="39"/>
                </a:lnTo>
                <a:lnTo>
                  <a:pt x="4679" y="39"/>
                </a:lnTo>
                <a:lnTo>
                  <a:pt x="4679" y="39"/>
                </a:lnTo>
                <a:lnTo>
                  <a:pt x="4679" y="39"/>
                </a:lnTo>
                <a:lnTo>
                  <a:pt x="4680" y="39"/>
                </a:lnTo>
                <a:lnTo>
                  <a:pt x="4680" y="39"/>
                </a:lnTo>
                <a:lnTo>
                  <a:pt x="4680" y="39"/>
                </a:lnTo>
                <a:lnTo>
                  <a:pt x="4680" y="39"/>
                </a:lnTo>
                <a:lnTo>
                  <a:pt x="4680" y="39"/>
                </a:lnTo>
                <a:lnTo>
                  <a:pt x="4681" y="39"/>
                </a:lnTo>
                <a:lnTo>
                  <a:pt x="4681" y="39"/>
                </a:lnTo>
                <a:lnTo>
                  <a:pt x="4681" y="39"/>
                </a:lnTo>
                <a:lnTo>
                  <a:pt x="4681" y="39"/>
                </a:lnTo>
                <a:lnTo>
                  <a:pt x="4682" y="39"/>
                </a:lnTo>
                <a:lnTo>
                  <a:pt x="4682" y="39"/>
                </a:lnTo>
                <a:lnTo>
                  <a:pt x="4682" y="39"/>
                </a:lnTo>
                <a:lnTo>
                  <a:pt x="4682" y="39"/>
                </a:lnTo>
                <a:lnTo>
                  <a:pt x="4683" y="39"/>
                </a:lnTo>
                <a:lnTo>
                  <a:pt x="4683" y="39"/>
                </a:lnTo>
                <a:lnTo>
                  <a:pt x="4683" y="39"/>
                </a:lnTo>
                <a:lnTo>
                  <a:pt x="4683" y="39"/>
                </a:lnTo>
                <a:lnTo>
                  <a:pt x="4683" y="39"/>
                </a:lnTo>
                <a:lnTo>
                  <a:pt x="4684" y="39"/>
                </a:lnTo>
                <a:lnTo>
                  <a:pt x="4684" y="39"/>
                </a:lnTo>
                <a:lnTo>
                  <a:pt x="4684" y="39"/>
                </a:lnTo>
                <a:lnTo>
                  <a:pt x="4684" y="39"/>
                </a:lnTo>
                <a:lnTo>
                  <a:pt x="4685" y="39"/>
                </a:lnTo>
                <a:lnTo>
                  <a:pt x="4685" y="39"/>
                </a:lnTo>
                <a:lnTo>
                  <a:pt x="4685" y="39"/>
                </a:lnTo>
                <a:lnTo>
                  <a:pt x="4686" y="39"/>
                </a:lnTo>
                <a:lnTo>
                  <a:pt x="4686" y="39"/>
                </a:lnTo>
                <a:lnTo>
                  <a:pt x="4686" y="39"/>
                </a:lnTo>
                <a:lnTo>
                  <a:pt x="4686" y="39"/>
                </a:lnTo>
                <a:lnTo>
                  <a:pt x="4687" y="39"/>
                </a:lnTo>
                <a:lnTo>
                  <a:pt x="4687" y="39"/>
                </a:lnTo>
                <a:lnTo>
                  <a:pt x="4687" y="39"/>
                </a:lnTo>
                <a:lnTo>
                  <a:pt x="4687" y="39"/>
                </a:lnTo>
                <a:lnTo>
                  <a:pt x="4687" y="39"/>
                </a:lnTo>
                <a:lnTo>
                  <a:pt x="4688" y="39"/>
                </a:lnTo>
                <a:lnTo>
                  <a:pt x="4688" y="39"/>
                </a:lnTo>
                <a:lnTo>
                  <a:pt x="4688" y="39"/>
                </a:lnTo>
                <a:lnTo>
                  <a:pt x="4688" y="39"/>
                </a:lnTo>
                <a:lnTo>
                  <a:pt x="4689" y="39"/>
                </a:lnTo>
                <a:lnTo>
                  <a:pt x="4689" y="39"/>
                </a:lnTo>
                <a:lnTo>
                  <a:pt x="4689" y="39"/>
                </a:lnTo>
                <a:lnTo>
                  <a:pt x="4689" y="39"/>
                </a:lnTo>
                <a:lnTo>
                  <a:pt x="4690" y="39"/>
                </a:lnTo>
                <a:lnTo>
                  <a:pt x="4690" y="39"/>
                </a:lnTo>
                <a:lnTo>
                  <a:pt x="4690" y="39"/>
                </a:lnTo>
                <a:lnTo>
                  <a:pt x="4690" y="39"/>
                </a:lnTo>
                <a:lnTo>
                  <a:pt x="4690" y="39"/>
                </a:lnTo>
                <a:lnTo>
                  <a:pt x="4691" y="39"/>
                </a:lnTo>
                <a:lnTo>
                  <a:pt x="4691" y="39"/>
                </a:lnTo>
                <a:lnTo>
                  <a:pt x="4691" y="39"/>
                </a:lnTo>
                <a:lnTo>
                  <a:pt x="4691" y="39"/>
                </a:lnTo>
                <a:lnTo>
                  <a:pt x="4692" y="39"/>
                </a:lnTo>
                <a:lnTo>
                  <a:pt x="4692" y="39"/>
                </a:lnTo>
                <a:lnTo>
                  <a:pt x="4692" y="39"/>
                </a:lnTo>
                <a:lnTo>
                  <a:pt x="4692" y="39"/>
                </a:lnTo>
                <a:lnTo>
                  <a:pt x="4693" y="39"/>
                </a:lnTo>
                <a:lnTo>
                  <a:pt x="4693" y="39"/>
                </a:lnTo>
                <a:lnTo>
                  <a:pt x="4693" y="39"/>
                </a:lnTo>
                <a:lnTo>
                  <a:pt x="4693" y="39"/>
                </a:lnTo>
                <a:lnTo>
                  <a:pt x="4694" y="39"/>
                </a:lnTo>
                <a:lnTo>
                  <a:pt x="4694" y="39"/>
                </a:lnTo>
                <a:lnTo>
                  <a:pt x="4694" y="39"/>
                </a:lnTo>
                <a:lnTo>
                  <a:pt x="4694" y="39"/>
                </a:lnTo>
                <a:lnTo>
                  <a:pt x="4695" y="39"/>
                </a:lnTo>
                <a:lnTo>
                  <a:pt x="4695" y="39"/>
                </a:lnTo>
                <a:lnTo>
                  <a:pt x="4695" y="39"/>
                </a:lnTo>
                <a:lnTo>
                  <a:pt x="4695" y="39"/>
                </a:lnTo>
                <a:lnTo>
                  <a:pt x="4696" y="39"/>
                </a:lnTo>
                <a:lnTo>
                  <a:pt x="4696" y="39"/>
                </a:lnTo>
                <a:lnTo>
                  <a:pt x="4696" y="39"/>
                </a:lnTo>
                <a:lnTo>
                  <a:pt x="4696" y="39"/>
                </a:lnTo>
                <a:lnTo>
                  <a:pt x="4696" y="39"/>
                </a:lnTo>
                <a:lnTo>
                  <a:pt x="4697" y="39"/>
                </a:lnTo>
                <a:lnTo>
                  <a:pt x="4697" y="39"/>
                </a:lnTo>
                <a:lnTo>
                  <a:pt x="4697" y="39"/>
                </a:lnTo>
                <a:lnTo>
                  <a:pt x="4697" y="39"/>
                </a:lnTo>
                <a:lnTo>
                  <a:pt x="4698" y="39"/>
                </a:lnTo>
                <a:lnTo>
                  <a:pt x="4698" y="39"/>
                </a:lnTo>
                <a:lnTo>
                  <a:pt x="4698" y="39"/>
                </a:lnTo>
                <a:lnTo>
                  <a:pt x="4698" y="39"/>
                </a:lnTo>
                <a:lnTo>
                  <a:pt x="4699" y="39"/>
                </a:lnTo>
                <a:lnTo>
                  <a:pt x="4699" y="39"/>
                </a:lnTo>
                <a:lnTo>
                  <a:pt x="4699" y="39"/>
                </a:lnTo>
                <a:lnTo>
                  <a:pt x="4699" y="39"/>
                </a:lnTo>
                <a:lnTo>
                  <a:pt x="4699" y="39"/>
                </a:lnTo>
                <a:lnTo>
                  <a:pt x="4700" y="39"/>
                </a:lnTo>
                <a:lnTo>
                  <a:pt x="4700" y="39"/>
                </a:lnTo>
                <a:lnTo>
                  <a:pt x="4700" y="39"/>
                </a:lnTo>
                <a:lnTo>
                  <a:pt x="4701" y="39"/>
                </a:lnTo>
                <a:lnTo>
                  <a:pt x="4701" y="39"/>
                </a:lnTo>
                <a:lnTo>
                  <a:pt x="4701" y="39"/>
                </a:lnTo>
                <a:lnTo>
                  <a:pt x="4701" y="39"/>
                </a:lnTo>
                <a:lnTo>
                  <a:pt x="4702" y="39"/>
                </a:lnTo>
                <a:lnTo>
                  <a:pt x="4702" y="39"/>
                </a:lnTo>
                <a:lnTo>
                  <a:pt x="4702" y="39"/>
                </a:lnTo>
                <a:lnTo>
                  <a:pt x="4702" y="39"/>
                </a:lnTo>
                <a:lnTo>
                  <a:pt x="4702" y="39"/>
                </a:lnTo>
                <a:lnTo>
                  <a:pt x="4703" y="39"/>
                </a:lnTo>
                <a:lnTo>
                  <a:pt x="4703" y="39"/>
                </a:lnTo>
                <a:lnTo>
                  <a:pt x="4703" y="39"/>
                </a:lnTo>
                <a:lnTo>
                  <a:pt x="4703" y="39"/>
                </a:lnTo>
                <a:lnTo>
                  <a:pt x="4704" y="39"/>
                </a:lnTo>
                <a:lnTo>
                  <a:pt x="4704" y="39"/>
                </a:lnTo>
                <a:lnTo>
                  <a:pt x="4704" y="39"/>
                </a:lnTo>
                <a:lnTo>
                  <a:pt x="4704" y="39"/>
                </a:lnTo>
                <a:lnTo>
                  <a:pt x="4705" y="39"/>
                </a:lnTo>
                <a:lnTo>
                  <a:pt x="4705" y="39"/>
                </a:lnTo>
                <a:lnTo>
                  <a:pt x="4705" y="39"/>
                </a:lnTo>
                <a:lnTo>
                  <a:pt x="4705" y="39"/>
                </a:lnTo>
                <a:lnTo>
                  <a:pt x="4705" y="39"/>
                </a:lnTo>
                <a:lnTo>
                  <a:pt x="4706" y="39"/>
                </a:lnTo>
                <a:lnTo>
                  <a:pt x="4706" y="39"/>
                </a:lnTo>
                <a:lnTo>
                  <a:pt x="4706" y="39"/>
                </a:lnTo>
                <a:lnTo>
                  <a:pt x="4706" y="39"/>
                </a:lnTo>
                <a:lnTo>
                  <a:pt x="4707" y="39"/>
                </a:lnTo>
                <a:lnTo>
                  <a:pt x="4707" y="39"/>
                </a:lnTo>
                <a:lnTo>
                  <a:pt x="4707" y="39"/>
                </a:lnTo>
                <a:lnTo>
                  <a:pt x="4707" y="39"/>
                </a:lnTo>
                <a:lnTo>
                  <a:pt x="4708" y="39"/>
                </a:lnTo>
                <a:lnTo>
                  <a:pt x="4708" y="39"/>
                </a:lnTo>
                <a:lnTo>
                  <a:pt x="4708" y="39"/>
                </a:lnTo>
                <a:lnTo>
                  <a:pt x="4708" y="39"/>
                </a:lnTo>
                <a:lnTo>
                  <a:pt x="4709" y="39"/>
                </a:lnTo>
                <a:lnTo>
                  <a:pt x="4709" y="39"/>
                </a:lnTo>
                <a:lnTo>
                  <a:pt x="4709" y="39"/>
                </a:lnTo>
                <a:lnTo>
                  <a:pt x="4709" y="39"/>
                </a:lnTo>
                <a:lnTo>
                  <a:pt x="4710" y="39"/>
                </a:lnTo>
                <a:lnTo>
                  <a:pt x="4710" y="39"/>
                </a:lnTo>
                <a:lnTo>
                  <a:pt x="4710" y="39"/>
                </a:lnTo>
                <a:lnTo>
                  <a:pt x="4710" y="39"/>
                </a:lnTo>
                <a:lnTo>
                  <a:pt x="4711" y="39"/>
                </a:lnTo>
                <a:lnTo>
                  <a:pt x="4711" y="39"/>
                </a:lnTo>
                <a:lnTo>
                  <a:pt x="4711" y="39"/>
                </a:lnTo>
                <a:lnTo>
                  <a:pt x="4711" y="39"/>
                </a:lnTo>
                <a:lnTo>
                  <a:pt x="4711" y="39"/>
                </a:lnTo>
                <a:lnTo>
                  <a:pt x="4712" y="39"/>
                </a:lnTo>
                <a:lnTo>
                  <a:pt x="4712" y="39"/>
                </a:lnTo>
                <a:lnTo>
                  <a:pt x="4712" y="39"/>
                </a:lnTo>
                <a:lnTo>
                  <a:pt x="4712" y="39"/>
                </a:lnTo>
                <a:lnTo>
                  <a:pt x="4713" y="39"/>
                </a:lnTo>
                <a:lnTo>
                  <a:pt x="4713" y="39"/>
                </a:lnTo>
                <a:lnTo>
                  <a:pt x="4713" y="39"/>
                </a:lnTo>
                <a:lnTo>
                  <a:pt x="4713" y="39"/>
                </a:lnTo>
                <a:lnTo>
                  <a:pt x="4714" y="39"/>
                </a:lnTo>
                <a:lnTo>
                  <a:pt x="4714" y="39"/>
                </a:lnTo>
                <a:lnTo>
                  <a:pt x="4714" y="39"/>
                </a:lnTo>
                <a:lnTo>
                  <a:pt x="4714" y="39"/>
                </a:lnTo>
                <a:lnTo>
                  <a:pt x="4714" y="39"/>
                </a:lnTo>
                <a:lnTo>
                  <a:pt x="4715" y="39"/>
                </a:lnTo>
                <a:lnTo>
                  <a:pt x="4715" y="39"/>
                </a:lnTo>
                <a:lnTo>
                  <a:pt x="4715" y="39"/>
                </a:lnTo>
                <a:lnTo>
                  <a:pt x="4715" y="39"/>
                </a:lnTo>
                <a:lnTo>
                  <a:pt x="4716" y="39"/>
                </a:lnTo>
                <a:lnTo>
                  <a:pt x="4716" y="39"/>
                </a:lnTo>
                <a:lnTo>
                  <a:pt x="4716" y="39"/>
                </a:lnTo>
                <a:lnTo>
                  <a:pt x="4717" y="39"/>
                </a:lnTo>
                <a:lnTo>
                  <a:pt x="4717" y="39"/>
                </a:lnTo>
                <a:lnTo>
                  <a:pt x="4717" y="39"/>
                </a:lnTo>
                <a:lnTo>
                  <a:pt x="4717" y="39"/>
                </a:lnTo>
                <a:lnTo>
                  <a:pt x="4717" y="39"/>
                </a:lnTo>
                <a:lnTo>
                  <a:pt x="4718" y="39"/>
                </a:lnTo>
                <a:lnTo>
                  <a:pt x="4718" y="39"/>
                </a:lnTo>
                <a:lnTo>
                  <a:pt x="4718" y="39"/>
                </a:lnTo>
                <a:lnTo>
                  <a:pt x="4718" y="39"/>
                </a:lnTo>
                <a:lnTo>
                  <a:pt x="4719" y="39"/>
                </a:lnTo>
                <a:lnTo>
                  <a:pt x="4719" y="39"/>
                </a:lnTo>
                <a:lnTo>
                  <a:pt x="4719" y="39"/>
                </a:lnTo>
                <a:lnTo>
                  <a:pt x="4719" y="39"/>
                </a:lnTo>
                <a:lnTo>
                  <a:pt x="4720" y="39"/>
                </a:lnTo>
                <a:lnTo>
                  <a:pt x="4720" y="39"/>
                </a:lnTo>
                <a:lnTo>
                  <a:pt x="4720" y="39"/>
                </a:lnTo>
                <a:lnTo>
                  <a:pt x="4720" y="39"/>
                </a:lnTo>
                <a:lnTo>
                  <a:pt x="4720" y="39"/>
                </a:lnTo>
                <a:lnTo>
                  <a:pt x="4721" y="39"/>
                </a:lnTo>
                <a:lnTo>
                  <a:pt x="4721" y="39"/>
                </a:lnTo>
                <a:lnTo>
                  <a:pt x="4721" y="39"/>
                </a:lnTo>
                <a:lnTo>
                  <a:pt x="4721" y="39"/>
                </a:lnTo>
                <a:lnTo>
                  <a:pt x="4722" y="39"/>
                </a:lnTo>
                <a:lnTo>
                  <a:pt x="4722" y="39"/>
                </a:lnTo>
                <a:lnTo>
                  <a:pt x="4722" y="39"/>
                </a:lnTo>
                <a:lnTo>
                  <a:pt x="4722" y="39"/>
                </a:lnTo>
                <a:lnTo>
                  <a:pt x="4723" y="39"/>
                </a:lnTo>
                <a:lnTo>
                  <a:pt x="4723" y="39"/>
                </a:lnTo>
                <a:lnTo>
                  <a:pt x="4723" y="39"/>
                </a:lnTo>
                <a:lnTo>
                  <a:pt x="4723" y="39"/>
                </a:lnTo>
                <a:lnTo>
                  <a:pt x="4723" y="39"/>
                </a:lnTo>
                <a:lnTo>
                  <a:pt x="4724" y="39"/>
                </a:lnTo>
                <a:lnTo>
                  <a:pt x="4724" y="39"/>
                </a:lnTo>
                <a:lnTo>
                  <a:pt x="4724" y="39"/>
                </a:lnTo>
                <a:lnTo>
                  <a:pt x="4725" y="39"/>
                </a:lnTo>
                <a:lnTo>
                  <a:pt x="4725" y="39"/>
                </a:lnTo>
                <a:lnTo>
                  <a:pt x="4725" y="39"/>
                </a:lnTo>
                <a:lnTo>
                  <a:pt x="4725" y="39"/>
                </a:lnTo>
                <a:lnTo>
                  <a:pt x="4726" y="39"/>
                </a:lnTo>
                <a:lnTo>
                  <a:pt x="4726" y="39"/>
                </a:lnTo>
                <a:lnTo>
                  <a:pt x="4726" y="39"/>
                </a:lnTo>
                <a:lnTo>
                  <a:pt x="4726" y="39"/>
                </a:lnTo>
                <a:lnTo>
                  <a:pt x="4726" y="39"/>
                </a:lnTo>
                <a:lnTo>
                  <a:pt x="4727" y="39"/>
                </a:lnTo>
                <a:lnTo>
                  <a:pt x="4727" y="39"/>
                </a:lnTo>
                <a:lnTo>
                  <a:pt x="4727" y="39"/>
                </a:lnTo>
                <a:lnTo>
                  <a:pt x="4727" y="39"/>
                </a:lnTo>
                <a:lnTo>
                  <a:pt x="4728" y="39"/>
                </a:lnTo>
                <a:lnTo>
                  <a:pt x="4728" y="39"/>
                </a:lnTo>
                <a:lnTo>
                  <a:pt x="4728" y="39"/>
                </a:lnTo>
                <a:lnTo>
                  <a:pt x="4728" y="39"/>
                </a:lnTo>
                <a:lnTo>
                  <a:pt x="4729" y="39"/>
                </a:lnTo>
                <a:lnTo>
                  <a:pt x="4729" y="39"/>
                </a:lnTo>
                <a:lnTo>
                  <a:pt x="4729" y="39"/>
                </a:lnTo>
                <a:lnTo>
                  <a:pt x="4729" y="39"/>
                </a:lnTo>
                <a:lnTo>
                  <a:pt x="4729" y="39"/>
                </a:lnTo>
                <a:lnTo>
                  <a:pt x="4730" y="39"/>
                </a:lnTo>
                <a:lnTo>
                  <a:pt x="4730" y="39"/>
                </a:lnTo>
                <a:lnTo>
                  <a:pt x="4730" y="39"/>
                </a:lnTo>
                <a:lnTo>
                  <a:pt x="4730" y="39"/>
                </a:lnTo>
                <a:lnTo>
                  <a:pt x="4731" y="39"/>
                </a:lnTo>
                <a:lnTo>
                  <a:pt x="4731" y="39"/>
                </a:lnTo>
                <a:lnTo>
                  <a:pt x="4731" y="39"/>
                </a:lnTo>
                <a:lnTo>
                  <a:pt x="4731" y="39"/>
                </a:lnTo>
                <a:lnTo>
                  <a:pt x="4732" y="39"/>
                </a:lnTo>
                <a:lnTo>
                  <a:pt x="4732" y="39"/>
                </a:lnTo>
                <a:lnTo>
                  <a:pt x="4732" y="39"/>
                </a:lnTo>
                <a:lnTo>
                  <a:pt x="4733" y="39"/>
                </a:lnTo>
                <a:lnTo>
                  <a:pt x="4733" y="39"/>
                </a:lnTo>
                <a:lnTo>
                  <a:pt x="4733" y="39"/>
                </a:lnTo>
                <a:lnTo>
                  <a:pt x="4733" y="39"/>
                </a:lnTo>
                <a:lnTo>
                  <a:pt x="4733" y="39"/>
                </a:lnTo>
                <a:lnTo>
                  <a:pt x="4734" y="39"/>
                </a:lnTo>
                <a:lnTo>
                  <a:pt x="4734" y="39"/>
                </a:lnTo>
                <a:lnTo>
                  <a:pt x="4734" y="39"/>
                </a:lnTo>
                <a:lnTo>
                  <a:pt x="4734" y="39"/>
                </a:lnTo>
                <a:lnTo>
                  <a:pt x="4735" y="39"/>
                </a:lnTo>
                <a:lnTo>
                  <a:pt x="4735" y="39"/>
                </a:lnTo>
                <a:lnTo>
                  <a:pt x="4735" y="39"/>
                </a:lnTo>
                <a:lnTo>
                  <a:pt x="4735" y="39"/>
                </a:lnTo>
                <a:lnTo>
                  <a:pt x="4736" y="39"/>
                </a:lnTo>
                <a:lnTo>
                  <a:pt x="4736" y="39"/>
                </a:lnTo>
                <a:lnTo>
                  <a:pt x="4736" y="39"/>
                </a:lnTo>
                <a:lnTo>
                  <a:pt x="4736" y="39"/>
                </a:lnTo>
                <a:lnTo>
                  <a:pt x="4736" y="39"/>
                </a:lnTo>
                <a:lnTo>
                  <a:pt x="4737" y="39"/>
                </a:lnTo>
                <a:lnTo>
                  <a:pt x="4737" y="39"/>
                </a:lnTo>
                <a:lnTo>
                  <a:pt x="4737" y="39"/>
                </a:lnTo>
                <a:lnTo>
                  <a:pt x="4737" y="39"/>
                </a:lnTo>
                <a:lnTo>
                  <a:pt x="4738" y="39"/>
                </a:lnTo>
                <a:lnTo>
                  <a:pt x="4738" y="39"/>
                </a:lnTo>
                <a:lnTo>
                  <a:pt x="4738" y="39"/>
                </a:lnTo>
                <a:lnTo>
                  <a:pt x="4738" y="39"/>
                </a:lnTo>
                <a:lnTo>
                  <a:pt x="4739" y="39"/>
                </a:lnTo>
                <a:lnTo>
                  <a:pt x="4739" y="39"/>
                </a:lnTo>
                <a:lnTo>
                  <a:pt x="4739" y="39"/>
                </a:lnTo>
                <a:lnTo>
                  <a:pt x="4739" y="39"/>
                </a:lnTo>
                <a:lnTo>
                  <a:pt x="4740" y="39"/>
                </a:lnTo>
                <a:lnTo>
                  <a:pt x="4740" y="39"/>
                </a:lnTo>
                <a:lnTo>
                  <a:pt x="4740" y="39"/>
                </a:lnTo>
                <a:lnTo>
                  <a:pt x="4740" y="39"/>
                </a:lnTo>
                <a:lnTo>
                  <a:pt x="4741" y="39"/>
                </a:lnTo>
                <a:lnTo>
                  <a:pt x="4741" y="39"/>
                </a:lnTo>
                <a:lnTo>
                  <a:pt x="4741" y="39"/>
                </a:lnTo>
                <a:lnTo>
                  <a:pt x="4741" y="39"/>
                </a:lnTo>
                <a:lnTo>
                  <a:pt x="4742" y="39"/>
                </a:lnTo>
                <a:lnTo>
                  <a:pt x="4742" y="39"/>
                </a:lnTo>
                <a:lnTo>
                  <a:pt x="4742" y="39"/>
                </a:lnTo>
                <a:lnTo>
                  <a:pt x="4742" y="39"/>
                </a:lnTo>
                <a:lnTo>
                  <a:pt x="4742" y="39"/>
                </a:lnTo>
                <a:lnTo>
                  <a:pt x="4743" y="39"/>
                </a:lnTo>
                <a:lnTo>
                  <a:pt x="4743" y="39"/>
                </a:lnTo>
                <a:lnTo>
                  <a:pt x="4743" y="39"/>
                </a:lnTo>
                <a:lnTo>
                  <a:pt x="4743" y="39"/>
                </a:lnTo>
                <a:lnTo>
                  <a:pt x="4744" y="39"/>
                </a:lnTo>
                <a:lnTo>
                  <a:pt x="4744" y="39"/>
                </a:lnTo>
                <a:lnTo>
                  <a:pt x="4744" y="39"/>
                </a:lnTo>
                <a:lnTo>
                  <a:pt x="4744" y="39"/>
                </a:lnTo>
                <a:lnTo>
                  <a:pt x="4745" y="39"/>
                </a:lnTo>
                <a:lnTo>
                  <a:pt x="4745" y="39"/>
                </a:lnTo>
                <a:lnTo>
                  <a:pt x="4745" y="39"/>
                </a:lnTo>
                <a:lnTo>
                  <a:pt x="4745" y="39"/>
                </a:lnTo>
                <a:lnTo>
                  <a:pt x="4745" y="39"/>
                </a:lnTo>
                <a:lnTo>
                  <a:pt x="4746" y="39"/>
                </a:lnTo>
                <a:lnTo>
                  <a:pt x="4746" y="39"/>
                </a:lnTo>
                <a:lnTo>
                  <a:pt x="4746" y="39"/>
                </a:lnTo>
                <a:lnTo>
                  <a:pt x="4746" y="39"/>
                </a:lnTo>
                <a:lnTo>
                  <a:pt x="4747" y="39"/>
                </a:lnTo>
                <a:lnTo>
                  <a:pt x="4747" y="39"/>
                </a:lnTo>
                <a:lnTo>
                  <a:pt x="4747" y="39"/>
                </a:lnTo>
                <a:lnTo>
                  <a:pt x="4748" y="39"/>
                </a:lnTo>
                <a:lnTo>
                  <a:pt x="4748" y="39"/>
                </a:lnTo>
                <a:lnTo>
                  <a:pt x="4748" y="39"/>
                </a:lnTo>
                <a:lnTo>
                  <a:pt x="4748" y="39"/>
                </a:lnTo>
                <a:lnTo>
                  <a:pt x="4748" y="39"/>
                </a:lnTo>
                <a:lnTo>
                  <a:pt x="4749" y="39"/>
                </a:lnTo>
                <a:lnTo>
                  <a:pt x="4749" y="39"/>
                </a:lnTo>
                <a:lnTo>
                  <a:pt x="4749" y="39"/>
                </a:lnTo>
                <a:lnTo>
                  <a:pt x="4749" y="39"/>
                </a:lnTo>
                <a:lnTo>
                  <a:pt x="4750" y="39"/>
                </a:lnTo>
                <a:lnTo>
                  <a:pt x="4750" y="39"/>
                </a:lnTo>
                <a:lnTo>
                  <a:pt x="4750" y="39"/>
                </a:lnTo>
                <a:lnTo>
                  <a:pt x="4750" y="39"/>
                </a:lnTo>
                <a:lnTo>
                  <a:pt x="4751" y="39"/>
                </a:lnTo>
                <a:lnTo>
                  <a:pt x="4751" y="39"/>
                </a:lnTo>
                <a:lnTo>
                  <a:pt x="4751" y="39"/>
                </a:lnTo>
                <a:lnTo>
                  <a:pt x="4751" y="39"/>
                </a:lnTo>
                <a:lnTo>
                  <a:pt x="4751" y="39"/>
                </a:lnTo>
                <a:lnTo>
                  <a:pt x="4752" y="39"/>
                </a:lnTo>
                <a:lnTo>
                  <a:pt x="4752" y="39"/>
                </a:lnTo>
                <a:lnTo>
                  <a:pt x="4752" y="39"/>
                </a:lnTo>
                <a:lnTo>
                  <a:pt x="4752" y="39"/>
                </a:lnTo>
                <a:lnTo>
                  <a:pt x="4753" y="39"/>
                </a:lnTo>
                <a:lnTo>
                  <a:pt x="4753" y="39"/>
                </a:lnTo>
                <a:lnTo>
                  <a:pt x="4753" y="39"/>
                </a:lnTo>
                <a:lnTo>
                  <a:pt x="4753" y="39"/>
                </a:lnTo>
                <a:lnTo>
                  <a:pt x="4754" y="39"/>
                </a:lnTo>
                <a:lnTo>
                  <a:pt x="4754" y="39"/>
                </a:lnTo>
                <a:lnTo>
                  <a:pt x="4754" y="39"/>
                </a:lnTo>
                <a:lnTo>
                  <a:pt x="4754" y="39"/>
                </a:lnTo>
                <a:lnTo>
                  <a:pt x="4754" y="39"/>
                </a:lnTo>
                <a:lnTo>
                  <a:pt x="4755" y="39"/>
                </a:lnTo>
                <a:lnTo>
                  <a:pt x="4755" y="39"/>
                </a:lnTo>
                <a:lnTo>
                  <a:pt x="4755" y="39"/>
                </a:lnTo>
                <a:lnTo>
                  <a:pt x="4756" y="39"/>
                </a:lnTo>
                <a:lnTo>
                  <a:pt x="4756" y="39"/>
                </a:lnTo>
                <a:lnTo>
                  <a:pt x="4756" y="39"/>
                </a:lnTo>
                <a:lnTo>
                  <a:pt x="4756" y="39"/>
                </a:lnTo>
                <a:lnTo>
                  <a:pt x="4757" y="39"/>
                </a:lnTo>
                <a:lnTo>
                  <a:pt x="4757" y="39"/>
                </a:lnTo>
                <a:lnTo>
                  <a:pt x="4757" y="39"/>
                </a:lnTo>
                <a:lnTo>
                  <a:pt x="4757" y="39"/>
                </a:lnTo>
                <a:lnTo>
                  <a:pt x="4757" y="39"/>
                </a:lnTo>
                <a:lnTo>
                  <a:pt x="4758" y="39"/>
                </a:lnTo>
                <a:lnTo>
                  <a:pt x="4758" y="39"/>
                </a:lnTo>
                <a:lnTo>
                  <a:pt x="4758" y="39"/>
                </a:lnTo>
                <a:lnTo>
                  <a:pt x="4758" y="39"/>
                </a:lnTo>
                <a:lnTo>
                  <a:pt x="4759" y="39"/>
                </a:lnTo>
                <a:lnTo>
                  <a:pt x="4759" y="39"/>
                </a:lnTo>
                <a:lnTo>
                  <a:pt x="4759" y="39"/>
                </a:lnTo>
                <a:lnTo>
                  <a:pt x="4759" y="39"/>
                </a:lnTo>
                <a:lnTo>
                  <a:pt x="4760" y="39"/>
                </a:lnTo>
                <a:lnTo>
                  <a:pt x="4760" y="39"/>
                </a:lnTo>
                <a:lnTo>
                  <a:pt x="4760" y="39"/>
                </a:lnTo>
                <a:lnTo>
                  <a:pt x="4760" y="39"/>
                </a:lnTo>
                <a:lnTo>
                  <a:pt x="4760" y="39"/>
                </a:lnTo>
                <a:lnTo>
                  <a:pt x="4761" y="39"/>
                </a:lnTo>
                <a:lnTo>
                  <a:pt x="4761" y="39"/>
                </a:lnTo>
                <a:lnTo>
                  <a:pt x="4761" y="39"/>
                </a:lnTo>
                <a:lnTo>
                  <a:pt x="4761" y="39"/>
                </a:lnTo>
                <a:lnTo>
                  <a:pt x="4762" y="39"/>
                </a:lnTo>
                <a:lnTo>
                  <a:pt x="4762" y="39"/>
                </a:lnTo>
                <a:lnTo>
                  <a:pt x="4762" y="39"/>
                </a:lnTo>
                <a:lnTo>
                  <a:pt x="4762" y="39"/>
                </a:lnTo>
                <a:lnTo>
                  <a:pt x="4763" y="39"/>
                </a:lnTo>
                <a:lnTo>
                  <a:pt x="4763" y="39"/>
                </a:lnTo>
                <a:lnTo>
                  <a:pt x="4763" y="39"/>
                </a:lnTo>
                <a:lnTo>
                  <a:pt x="4763" y="39"/>
                </a:lnTo>
                <a:lnTo>
                  <a:pt x="4764" y="39"/>
                </a:lnTo>
                <a:lnTo>
                  <a:pt x="4764" y="39"/>
                </a:lnTo>
                <a:lnTo>
                  <a:pt x="4764" y="39"/>
                </a:lnTo>
                <a:lnTo>
                  <a:pt x="4764" y="39"/>
                </a:lnTo>
                <a:lnTo>
                  <a:pt x="4765" y="39"/>
                </a:lnTo>
                <a:lnTo>
                  <a:pt x="4765" y="39"/>
                </a:lnTo>
                <a:lnTo>
                  <a:pt x="4765" y="39"/>
                </a:lnTo>
                <a:lnTo>
                  <a:pt x="4765" y="39"/>
                </a:lnTo>
                <a:lnTo>
                  <a:pt x="4766" y="39"/>
                </a:lnTo>
                <a:lnTo>
                  <a:pt x="4766" y="39"/>
                </a:lnTo>
                <a:lnTo>
                  <a:pt x="4766" y="39"/>
                </a:lnTo>
                <a:lnTo>
                  <a:pt x="4766" y="39"/>
                </a:lnTo>
                <a:lnTo>
                  <a:pt x="4766" y="39"/>
                </a:lnTo>
                <a:lnTo>
                  <a:pt x="4767" y="39"/>
                </a:lnTo>
                <a:lnTo>
                  <a:pt x="4767" y="39"/>
                </a:lnTo>
                <a:lnTo>
                  <a:pt x="4767" y="39"/>
                </a:lnTo>
                <a:lnTo>
                  <a:pt x="4767" y="39"/>
                </a:lnTo>
                <a:lnTo>
                  <a:pt x="4768" y="39"/>
                </a:lnTo>
                <a:lnTo>
                  <a:pt x="4768" y="39"/>
                </a:lnTo>
                <a:lnTo>
                  <a:pt x="4768" y="39"/>
                </a:lnTo>
                <a:lnTo>
                  <a:pt x="4768" y="39"/>
                </a:lnTo>
                <a:lnTo>
                  <a:pt x="4769" y="39"/>
                </a:lnTo>
                <a:lnTo>
                  <a:pt x="4769" y="39"/>
                </a:lnTo>
                <a:lnTo>
                  <a:pt x="4769" y="39"/>
                </a:lnTo>
                <a:lnTo>
                  <a:pt x="4769" y="39"/>
                </a:lnTo>
                <a:lnTo>
                  <a:pt x="4769" y="39"/>
                </a:lnTo>
                <a:lnTo>
                  <a:pt x="4770" y="39"/>
                </a:lnTo>
                <a:lnTo>
                  <a:pt x="4770" y="39"/>
                </a:lnTo>
                <a:lnTo>
                  <a:pt x="4770" y="39"/>
                </a:lnTo>
                <a:lnTo>
                  <a:pt x="4770" y="39"/>
                </a:lnTo>
                <a:lnTo>
                  <a:pt x="4771" y="39"/>
                </a:lnTo>
                <a:lnTo>
                  <a:pt x="4771" y="39"/>
                </a:lnTo>
                <a:lnTo>
                  <a:pt x="4771" y="39"/>
                </a:lnTo>
                <a:lnTo>
                  <a:pt x="4772" y="39"/>
                </a:lnTo>
                <a:lnTo>
                  <a:pt x="4772" y="39"/>
                </a:lnTo>
                <a:lnTo>
                  <a:pt x="4772" y="39"/>
                </a:lnTo>
                <a:lnTo>
                  <a:pt x="4772" y="39"/>
                </a:lnTo>
                <a:lnTo>
                  <a:pt x="4772" y="39"/>
                </a:lnTo>
                <a:lnTo>
                  <a:pt x="4773" y="39"/>
                </a:lnTo>
                <a:lnTo>
                  <a:pt x="4773" y="39"/>
                </a:lnTo>
                <a:lnTo>
                  <a:pt x="4773" y="39"/>
                </a:lnTo>
                <a:lnTo>
                  <a:pt x="4773" y="39"/>
                </a:lnTo>
                <a:lnTo>
                  <a:pt x="4774" y="39"/>
                </a:lnTo>
                <a:lnTo>
                  <a:pt x="4774" y="39"/>
                </a:lnTo>
                <a:lnTo>
                  <a:pt x="4774" y="39"/>
                </a:lnTo>
                <a:lnTo>
                  <a:pt x="4774" y="39"/>
                </a:lnTo>
                <a:lnTo>
                  <a:pt x="4775" y="39"/>
                </a:lnTo>
                <a:lnTo>
                  <a:pt x="4775" y="39"/>
                </a:lnTo>
                <a:lnTo>
                  <a:pt x="4775" y="39"/>
                </a:lnTo>
                <a:lnTo>
                  <a:pt x="4775" y="39"/>
                </a:lnTo>
                <a:lnTo>
                  <a:pt x="4775" y="39"/>
                </a:lnTo>
                <a:lnTo>
                  <a:pt x="4776" y="39"/>
                </a:lnTo>
                <a:lnTo>
                  <a:pt x="4776" y="39"/>
                </a:lnTo>
                <a:lnTo>
                  <a:pt x="4776" y="39"/>
                </a:lnTo>
                <a:lnTo>
                  <a:pt x="4776" y="39"/>
                </a:lnTo>
                <a:lnTo>
                  <a:pt x="4777" y="39"/>
                </a:lnTo>
                <a:lnTo>
                  <a:pt x="4777" y="39"/>
                </a:lnTo>
                <a:lnTo>
                  <a:pt x="4777" y="39"/>
                </a:lnTo>
                <a:lnTo>
                  <a:pt x="4777" y="39"/>
                </a:lnTo>
                <a:lnTo>
                  <a:pt x="4778" y="39"/>
                </a:lnTo>
                <a:lnTo>
                  <a:pt x="4778" y="39"/>
                </a:lnTo>
                <a:lnTo>
                  <a:pt x="4778" y="39"/>
                </a:lnTo>
                <a:lnTo>
                  <a:pt x="4779" y="39"/>
                </a:lnTo>
                <a:lnTo>
                  <a:pt x="4779" y="39"/>
                </a:lnTo>
                <a:lnTo>
                  <a:pt x="4779" y="39"/>
                </a:lnTo>
                <a:lnTo>
                  <a:pt x="4779" y="39"/>
                </a:lnTo>
                <a:lnTo>
                  <a:pt x="4779" y="39"/>
                </a:lnTo>
                <a:lnTo>
                  <a:pt x="4780" y="39"/>
                </a:lnTo>
                <a:lnTo>
                  <a:pt x="4780" y="39"/>
                </a:lnTo>
                <a:lnTo>
                  <a:pt x="4780" y="39"/>
                </a:lnTo>
                <a:lnTo>
                  <a:pt x="4780" y="39"/>
                </a:lnTo>
                <a:lnTo>
                  <a:pt x="4781" y="39"/>
                </a:lnTo>
                <a:lnTo>
                  <a:pt x="4781" y="39"/>
                </a:lnTo>
                <a:lnTo>
                  <a:pt x="4781" y="39"/>
                </a:lnTo>
                <a:lnTo>
                  <a:pt x="4781" y="39"/>
                </a:lnTo>
                <a:lnTo>
                  <a:pt x="4782" y="39"/>
                </a:lnTo>
                <a:lnTo>
                  <a:pt x="4782" y="39"/>
                </a:lnTo>
                <a:lnTo>
                  <a:pt x="4782" y="39"/>
                </a:lnTo>
                <a:lnTo>
                  <a:pt x="4782" y="39"/>
                </a:lnTo>
                <a:lnTo>
                  <a:pt x="4782" y="39"/>
                </a:lnTo>
                <a:lnTo>
                  <a:pt x="4783" y="39"/>
                </a:lnTo>
                <a:lnTo>
                  <a:pt x="4783" y="39"/>
                </a:lnTo>
                <a:lnTo>
                  <a:pt x="4783" y="39"/>
                </a:lnTo>
                <a:lnTo>
                  <a:pt x="4783" y="39"/>
                </a:lnTo>
                <a:lnTo>
                  <a:pt x="4784" y="39"/>
                </a:lnTo>
                <a:lnTo>
                  <a:pt x="4784" y="39"/>
                </a:lnTo>
                <a:lnTo>
                  <a:pt x="4784" y="39"/>
                </a:lnTo>
                <a:lnTo>
                  <a:pt x="4784" y="39"/>
                </a:lnTo>
                <a:lnTo>
                  <a:pt x="4785" y="39"/>
                </a:lnTo>
                <a:lnTo>
                  <a:pt x="4785" y="39"/>
                </a:lnTo>
                <a:lnTo>
                  <a:pt x="4785" y="39"/>
                </a:lnTo>
                <a:lnTo>
                  <a:pt x="4785" y="39"/>
                </a:lnTo>
                <a:lnTo>
                  <a:pt x="4785" y="39"/>
                </a:lnTo>
                <a:lnTo>
                  <a:pt x="4786" y="39"/>
                </a:lnTo>
                <a:lnTo>
                  <a:pt x="4786" y="39"/>
                </a:lnTo>
                <a:lnTo>
                  <a:pt x="4786" y="39"/>
                </a:lnTo>
                <a:lnTo>
                  <a:pt x="4787" y="39"/>
                </a:lnTo>
                <a:lnTo>
                  <a:pt x="4787" y="39"/>
                </a:lnTo>
                <a:lnTo>
                  <a:pt x="4787" y="39"/>
                </a:lnTo>
                <a:lnTo>
                  <a:pt x="4787" y="39"/>
                </a:lnTo>
                <a:lnTo>
                  <a:pt x="4788" y="39"/>
                </a:lnTo>
                <a:lnTo>
                  <a:pt x="4788" y="39"/>
                </a:lnTo>
                <a:lnTo>
                  <a:pt x="4788" y="39"/>
                </a:lnTo>
                <a:lnTo>
                  <a:pt x="4788" y="39"/>
                </a:lnTo>
                <a:lnTo>
                  <a:pt x="4788" y="39"/>
                </a:lnTo>
                <a:lnTo>
                  <a:pt x="4789" y="39"/>
                </a:lnTo>
                <a:lnTo>
                  <a:pt x="4789" y="39"/>
                </a:lnTo>
                <a:lnTo>
                  <a:pt x="4789" y="39"/>
                </a:lnTo>
                <a:lnTo>
                  <a:pt x="4789" y="39"/>
                </a:lnTo>
                <a:lnTo>
                  <a:pt x="4790" y="39"/>
                </a:lnTo>
                <a:lnTo>
                  <a:pt x="4790" y="39"/>
                </a:lnTo>
                <a:lnTo>
                  <a:pt x="4790" y="39"/>
                </a:lnTo>
                <a:lnTo>
                  <a:pt x="4790" y="39"/>
                </a:lnTo>
                <a:lnTo>
                  <a:pt x="4791" y="39"/>
                </a:lnTo>
                <a:lnTo>
                  <a:pt x="4791" y="39"/>
                </a:lnTo>
                <a:lnTo>
                  <a:pt x="4791" y="39"/>
                </a:lnTo>
                <a:lnTo>
                  <a:pt x="4791" y="39"/>
                </a:lnTo>
                <a:lnTo>
                  <a:pt x="4791" y="39"/>
                </a:lnTo>
                <a:lnTo>
                  <a:pt x="4792" y="39"/>
                </a:lnTo>
                <a:lnTo>
                  <a:pt x="4792" y="39"/>
                </a:lnTo>
                <a:lnTo>
                  <a:pt x="4792" y="39"/>
                </a:lnTo>
                <a:lnTo>
                  <a:pt x="4792" y="39"/>
                </a:lnTo>
                <a:lnTo>
                  <a:pt x="4793" y="39"/>
                </a:lnTo>
                <a:lnTo>
                  <a:pt x="4793" y="39"/>
                </a:lnTo>
                <a:lnTo>
                  <a:pt x="4793" y="39"/>
                </a:lnTo>
                <a:lnTo>
                  <a:pt x="4793" y="39"/>
                </a:lnTo>
                <a:lnTo>
                  <a:pt x="4794" y="39"/>
                </a:lnTo>
                <a:lnTo>
                  <a:pt x="4794" y="39"/>
                </a:lnTo>
                <a:lnTo>
                  <a:pt x="4794" y="39"/>
                </a:lnTo>
                <a:lnTo>
                  <a:pt x="4794" y="39"/>
                </a:lnTo>
                <a:lnTo>
                  <a:pt x="4795" y="39"/>
                </a:lnTo>
                <a:lnTo>
                  <a:pt x="4795" y="39"/>
                </a:lnTo>
                <a:lnTo>
                  <a:pt x="4795" y="39"/>
                </a:lnTo>
                <a:lnTo>
                  <a:pt x="4795" y="39"/>
                </a:lnTo>
                <a:lnTo>
                  <a:pt x="4796" y="39"/>
                </a:lnTo>
                <a:lnTo>
                  <a:pt x="4796" y="39"/>
                </a:lnTo>
                <a:lnTo>
                  <a:pt x="4796" y="39"/>
                </a:lnTo>
                <a:lnTo>
                  <a:pt x="4796" y="39"/>
                </a:lnTo>
                <a:lnTo>
                  <a:pt x="4797" y="39"/>
                </a:lnTo>
                <a:lnTo>
                  <a:pt x="4797" y="39"/>
                </a:lnTo>
                <a:lnTo>
                  <a:pt x="4797" y="39"/>
                </a:lnTo>
                <a:lnTo>
                  <a:pt x="4797" y="39"/>
                </a:lnTo>
                <a:lnTo>
                  <a:pt x="4797" y="39"/>
                </a:lnTo>
                <a:lnTo>
                  <a:pt x="4798" y="39"/>
                </a:lnTo>
                <a:lnTo>
                  <a:pt x="4798" y="39"/>
                </a:lnTo>
                <a:lnTo>
                  <a:pt x="4798" y="39"/>
                </a:lnTo>
                <a:lnTo>
                  <a:pt x="4798" y="39"/>
                </a:lnTo>
                <a:lnTo>
                  <a:pt x="4799" y="39"/>
                </a:lnTo>
                <a:lnTo>
                  <a:pt x="4799" y="39"/>
                </a:lnTo>
                <a:lnTo>
                  <a:pt x="4799" y="39"/>
                </a:lnTo>
                <a:lnTo>
                  <a:pt x="4799" y="39"/>
                </a:lnTo>
                <a:lnTo>
                  <a:pt x="4800" y="39"/>
                </a:lnTo>
                <a:lnTo>
                  <a:pt x="4800" y="39"/>
                </a:lnTo>
                <a:lnTo>
                  <a:pt x="4800" y="39"/>
                </a:lnTo>
                <a:lnTo>
                  <a:pt x="4800" y="39"/>
                </a:lnTo>
                <a:lnTo>
                  <a:pt x="4800" y="39"/>
                </a:lnTo>
                <a:lnTo>
                  <a:pt x="4801" y="39"/>
                </a:lnTo>
                <a:lnTo>
                  <a:pt x="4801" y="39"/>
                </a:lnTo>
                <a:lnTo>
                  <a:pt x="4801" y="39"/>
                </a:lnTo>
                <a:lnTo>
                  <a:pt x="4801" y="39"/>
                </a:lnTo>
                <a:lnTo>
                  <a:pt x="4802" y="39"/>
                </a:lnTo>
                <a:lnTo>
                  <a:pt x="4802" y="39"/>
                </a:lnTo>
                <a:lnTo>
                  <a:pt x="4802" y="39"/>
                </a:lnTo>
                <a:lnTo>
                  <a:pt x="4803" y="39"/>
                </a:lnTo>
                <a:lnTo>
                  <a:pt x="4803" y="39"/>
                </a:lnTo>
                <a:lnTo>
                  <a:pt x="4803" y="39"/>
                </a:lnTo>
                <a:lnTo>
                  <a:pt x="4803" y="39"/>
                </a:lnTo>
                <a:lnTo>
                  <a:pt x="4803" y="39"/>
                </a:lnTo>
                <a:lnTo>
                  <a:pt x="4804" y="39"/>
                </a:lnTo>
                <a:lnTo>
                  <a:pt x="4804" y="39"/>
                </a:lnTo>
                <a:lnTo>
                  <a:pt x="4804" y="39"/>
                </a:lnTo>
                <a:lnTo>
                  <a:pt x="4804" y="39"/>
                </a:lnTo>
                <a:lnTo>
                  <a:pt x="4805" y="39"/>
                </a:lnTo>
                <a:lnTo>
                  <a:pt x="4805" y="39"/>
                </a:lnTo>
                <a:lnTo>
                  <a:pt x="4805" y="39"/>
                </a:lnTo>
                <a:lnTo>
                  <a:pt x="4805" y="39"/>
                </a:lnTo>
                <a:lnTo>
                  <a:pt x="4806" y="39"/>
                </a:lnTo>
                <a:lnTo>
                  <a:pt x="4806" y="39"/>
                </a:lnTo>
                <a:lnTo>
                  <a:pt x="4806" y="39"/>
                </a:lnTo>
                <a:lnTo>
                  <a:pt x="4806" y="39"/>
                </a:lnTo>
                <a:lnTo>
                  <a:pt x="4806" y="39"/>
                </a:lnTo>
                <a:lnTo>
                  <a:pt x="4807" y="39"/>
                </a:lnTo>
                <a:lnTo>
                  <a:pt x="4807" y="39"/>
                </a:lnTo>
                <a:lnTo>
                  <a:pt x="4807" y="39"/>
                </a:lnTo>
                <a:lnTo>
                  <a:pt x="4807" y="39"/>
                </a:lnTo>
                <a:lnTo>
                  <a:pt x="4808" y="39"/>
                </a:lnTo>
                <a:lnTo>
                  <a:pt x="4808" y="39"/>
                </a:lnTo>
                <a:lnTo>
                  <a:pt x="4808" y="39"/>
                </a:lnTo>
                <a:lnTo>
                  <a:pt x="4808" y="39"/>
                </a:lnTo>
                <a:lnTo>
                  <a:pt x="4809" y="39"/>
                </a:lnTo>
                <a:lnTo>
                  <a:pt x="4809" y="39"/>
                </a:lnTo>
                <a:lnTo>
                  <a:pt x="4809" y="39"/>
                </a:lnTo>
                <a:lnTo>
                  <a:pt x="4809" y="39"/>
                </a:lnTo>
                <a:lnTo>
                  <a:pt x="4809" y="39"/>
                </a:lnTo>
                <a:lnTo>
                  <a:pt x="4810" y="39"/>
                </a:lnTo>
                <a:lnTo>
                  <a:pt x="4810" y="39"/>
                </a:lnTo>
                <a:lnTo>
                  <a:pt x="4810" y="39"/>
                </a:lnTo>
                <a:lnTo>
                  <a:pt x="4811" y="39"/>
                </a:lnTo>
                <a:lnTo>
                  <a:pt x="4811" y="39"/>
                </a:lnTo>
                <a:lnTo>
                  <a:pt x="4811" y="39"/>
                </a:lnTo>
                <a:lnTo>
                  <a:pt x="4811" y="39"/>
                </a:lnTo>
                <a:lnTo>
                  <a:pt x="4812" y="39"/>
                </a:lnTo>
                <a:lnTo>
                  <a:pt x="4812" y="39"/>
                </a:lnTo>
                <a:lnTo>
                  <a:pt x="4812" y="39"/>
                </a:lnTo>
                <a:lnTo>
                  <a:pt x="4812" y="39"/>
                </a:lnTo>
                <a:lnTo>
                  <a:pt x="4812" y="39"/>
                </a:lnTo>
                <a:lnTo>
                  <a:pt x="4813" y="39"/>
                </a:lnTo>
                <a:lnTo>
                  <a:pt x="4813" y="39"/>
                </a:lnTo>
                <a:lnTo>
                  <a:pt x="4813" y="39"/>
                </a:lnTo>
                <a:lnTo>
                  <a:pt x="4813" y="39"/>
                </a:lnTo>
                <a:lnTo>
                  <a:pt x="4814" y="39"/>
                </a:lnTo>
                <a:lnTo>
                  <a:pt x="4814" y="39"/>
                </a:lnTo>
                <a:lnTo>
                  <a:pt x="4814" y="39"/>
                </a:lnTo>
                <a:lnTo>
                  <a:pt x="4814" y="39"/>
                </a:lnTo>
                <a:lnTo>
                  <a:pt x="4815" y="39"/>
                </a:lnTo>
                <a:lnTo>
                  <a:pt x="4815" y="39"/>
                </a:lnTo>
                <a:lnTo>
                  <a:pt x="4815" y="39"/>
                </a:lnTo>
                <a:lnTo>
                  <a:pt x="4815" y="39"/>
                </a:lnTo>
                <a:lnTo>
                  <a:pt x="4815" y="39"/>
                </a:lnTo>
                <a:lnTo>
                  <a:pt x="4816" y="39"/>
                </a:lnTo>
                <a:lnTo>
                  <a:pt x="4816" y="39"/>
                </a:lnTo>
                <a:lnTo>
                  <a:pt x="4816" y="39"/>
                </a:lnTo>
                <a:lnTo>
                  <a:pt x="4816" y="39"/>
                </a:lnTo>
                <a:lnTo>
                  <a:pt x="4817" y="39"/>
                </a:lnTo>
                <a:lnTo>
                  <a:pt x="4817" y="39"/>
                </a:lnTo>
                <a:lnTo>
                  <a:pt x="4817" y="39"/>
                </a:lnTo>
                <a:lnTo>
                  <a:pt x="4818" y="39"/>
                </a:lnTo>
                <a:lnTo>
                  <a:pt x="4818" y="39"/>
                </a:lnTo>
                <a:lnTo>
                  <a:pt x="4818" y="39"/>
                </a:lnTo>
                <a:lnTo>
                  <a:pt x="4818" y="39"/>
                </a:lnTo>
                <a:lnTo>
                  <a:pt x="4818" y="39"/>
                </a:lnTo>
                <a:lnTo>
                  <a:pt x="4819" y="39"/>
                </a:lnTo>
                <a:lnTo>
                  <a:pt x="4819" y="39"/>
                </a:lnTo>
                <a:lnTo>
                  <a:pt x="4819" y="39"/>
                </a:lnTo>
                <a:lnTo>
                  <a:pt x="4819" y="39"/>
                </a:lnTo>
                <a:lnTo>
                  <a:pt x="4820" y="39"/>
                </a:lnTo>
                <a:lnTo>
                  <a:pt x="4820" y="39"/>
                </a:lnTo>
                <a:lnTo>
                  <a:pt x="4820" y="39"/>
                </a:lnTo>
                <a:lnTo>
                  <a:pt x="4820" y="39"/>
                </a:lnTo>
                <a:lnTo>
                  <a:pt x="4821" y="39"/>
                </a:lnTo>
                <a:lnTo>
                  <a:pt x="4821" y="39"/>
                </a:lnTo>
                <a:lnTo>
                  <a:pt x="4821" y="39"/>
                </a:lnTo>
                <a:lnTo>
                  <a:pt x="4821" y="39"/>
                </a:lnTo>
                <a:lnTo>
                  <a:pt x="4821" y="39"/>
                </a:lnTo>
                <a:lnTo>
                  <a:pt x="4822" y="39"/>
                </a:lnTo>
                <a:lnTo>
                  <a:pt x="4822" y="39"/>
                </a:lnTo>
                <a:lnTo>
                  <a:pt x="4822" y="39"/>
                </a:lnTo>
                <a:lnTo>
                  <a:pt x="4822" y="39"/>
                </a:lnTo>
                <a:lnTo>
                  <a:pt x="4823" y="39"/>
                </a:lnTo>
                <a:lnTo>
                  <a:pt x="4823" y="39"/>
                </a:lnTo>
                <a:lnTo>
                  <a:pt x="4823" y="39"/>
                </a:lnTo>
                <a:lnTo>
                  <a:pt x="4823" y="39"/>
                </a:lnTo>
                <a:lnTo>
                  <a:pt x="4824" y="39"/>
                </a:lnTo>
                <a:lnTo>
                  <a:pt x="4824" y="39"/>
                </a:lnTo>
                <a:lnTo>
                  <a:pt x="4824" y="39"/>
                </a:lnTo>
                <a:lnTo>
                  <a:pt x="4824" y="39"/>
                </a:lnTo>
                <a:lnTo>
                  <a:pt x="4824" y="39"/>
                </a:lnTo>
                <a:lnTo>
                  <a:pt x="4825" y="39"/>
                </a:lnTo>
                <a:lnTo>
                  <a:pt x="4825" y="39"/>
                </a:lnTo>
                <a:lnTo>
                  <a:pt x="4825" y="39"/>
                </a:lnTo>
                <a:lnTo>
                  <a:pt x="4826" y="39"/>
                </a:lnTo>
                <a:lnTo>
                  <a:pt x="4826" y="39"/>
                </a:lnTo>
                <a:lnTo>
                  <a:pt x="4826" y="39"/>
                </a:lnTo>
                <a:lnTo>
                  <a:pt x="4826" y="39"/>
                </a:lnTo>
                <a:lnTo>
                  <a:pt x="4827" y="39"/>
                </a:lnTo>
                <a:lnTo>
                  <a:pt x="4827" y="39"/>
                </a:lnTo>
                <a:lnTo>
                  <a:pt x="4827" y="39"/>
                </a:lnTo>
                <a:lnTo>
                  <a:pt x="4827" y="39"/>
                </a:lnTo>
                <a:lnTo>
                  <a:pt x="4828" y="39"/>
                </a:lnTo>
                <a:lnTo>
                  <a:pt x="4828" y="39"/>
                </a:lnTo>
                <a:lnTo>
                  <a:pt x="4828" y="39"/>
                </a:lnTo>
                <a:lnTo>
                  <a:pt x="4828" y="39"/>
                </a:lnTo>
                <a:lnTo>
                  <a:pt x="4828" y="39"/>
                </a:lnTo>
                <a:lnTo>
                  <a:pt x="4829" y="39"/>
                </a:lnTo>
                <a:lnTo>
                  <a:pt x="4829" y="39"/>
                </a:lnTo>
                <a:lnTo>
                  <a:pt x="4829" y="39"/>
                </a:lnTo>
                <a:lnTo>
                  <a:pt x="4829" y="39"/>
                </a:lnTo>
                <a:lnTo>
                  <a:pt x="4830" y="39"/>
                </a:lnTo>
                <a:lnTo>
                  <a:pt x="4830" y="39"/>
                </a:lnTo>
                <a:lnTo>
                  <a:pt x="4830" y="39"/>
                </a:lnTo>
                <a:lnTo>
                  <a:pt x="4830" y="39"/>
                </a:lnTo>
                <a:lnTo>
                  <a:pt x="4830" y="39"/>
                </a:lnTo>
                <a:lnTo>
                  <a:pt x="4831" y="39"/>
                </a:lnTo>
                <a:lnTo>
                  <a:pt x="4831" y="39"/>
                </a:lnTo>
                <a:lnTo>
                  <a:pt x="4831" y="39"/>
                </a:lnTo>
                <a:lnTo>
                  <a:pt x="4831" y="39"/>
                </a:lnTo>
                <a:lnTo>
                  <a:pt x="4832" y="39"/>
                </a:lnTo>
                <a:lnTo>
                  <a:pt x="4832" y="39"/>
                </a:lnTo>
                <a:lnTo>
                  <a:pt x="4832" y="39"/>
                </a:lnTo>
                <a:lnTo>
                  <a:pt x="4832" y="39"/>
                </a:lnTo>
                <a:lnTo>
                  <a:pt x="4833" y="39"/>
                </a:lnTo>
                <a:lnTo>
                  <a:pt x="4833" y="39"/>
                </a:lnTo>
                <a:lnTo>
                  <a:pt x="4833" y="39"/>
                </a:lnTo>
                <a:lnTo>
                  <a:pt x="4834" y="39"/>
                </a:lnTo>
                <a:lnTo>
                  <a:pt x="4834" y="39"/>
                </a:lnTo>
                <a:lnTo>
                  <a:pt x="4834" y="39"/>
                </a:lnTo>
                <a:lnTo>
                  <a:pt x="4834" y="39"/>
                </a:lnTo>
                <a:lnTo>
                  <a:pt x="4834" y="39"/>
                </a:lnTo>
                <a:lnTo>
                  <a:pt x="4835" y="39"/>
                </a:lnTo>
                <a:lnTo>
                  <a:pt x="4835" y="39"/>
                </a:lnTo>
                <a:lnTo>
                  <a:pt x="4835" y="39"/>
                </a:lnTo>
                <a:lnTo>
                  <a:pt x="4835" y="39"/>
                </a:lnTo>
                <a:lnTo>
                  <a:pt x="4836" y="39"/>
                </a:lnTo>
                <a:lnTo>
                  <a:pt x="4836" y="39"/>
                </a:lnTo>
                <a:lnTo>
                  <a:pt x="4836" y="39"/>
                </a:lnTo>
                <a:lnTo>
                  <a:pt x="4836" y="39"/>
                </a:lnTo>
                <a:lnTo>
                  <a:pt x="4837" y="39"/>
                </a:lnTo>
                <a:lnTo>
                  <a:pt x="4837" y="39"/>
                </a:lnTo>
                <a:lnTo>
                  <a:pt x="4837" y="39"/>
                </a:lnTo>
                <a:lnTo>
                  <a:pt x="4837" y="39"/>
                </a:lnTo>
                <a:lnTo>
                  <a:pt x="4837" y="39"/>
                </a:lnTo>
                <a:lnTo>
                  <a:pt x="4838" y="39"/>
                </a:lnTo>
                <a:lnTo>
                  <a:pt x="4838" y="39"/>
                </a:lnTo>
                <a:lnTo>
                  <a:pt x="4838" y="39"/>
                </a:lnTo>
                <a:lnTo>
                  <a:pt x="4838" y="39"/>
                </a:lnTo>
                <a:lnTo>
                  <a:pt x="4839" y="39"/>
                </a:lnTo>
                <a:lnTo>
                  <a:pt x="4839" y="39"/>
                </a:lnTo>
                <a:lnTo>
                  <a:pt x="4839" y="39"/>
                </a:lnTo>
                <a:lnTo>
                  <a:pt x="4839" y="39"/>
                </a:lnTo>
                <a:lnTo>
                  <a:pt x="4840" y="39"/>
                </a:lnTo>
                <a:lnTo>
                  <a:pt x="4840" y="39"/>
                </a:lnTo>
                <a:lnTo>
                  <a:pt x="4840" y="39"/>
                </a:lnTo>
                <a:lnTo>
                  <a:pt x="4840" y="39"/>
                </a:lnTo>
                <a:lnTo>
                  <a:pt x="4840" y="39"/>
                </a:lnTo>
                <a:lnTo>
                  <a:pt x="4841" y="39"/>
                </a:lnTo>
                <a:lnTo>
                  <a:pt x="4841" y="39"/>
                </a:lnTo>
                <a:lnTo>
                  <a:pt x="4841" y="39"/>
                </a:lnTo>
                <a:lnTo>
                  <a:pt x="4842" y="39"/>
                </a:lnTo>
                <a:lnTo>
                  <a:pt x="4842" y="39"/>
                </a:lnTo>
                <a:lnTo>
                  <a:pt x="4842" y="39"/>
                </a:lnTo>
                <a:lnTo>
                  <a:pt x="4842" y="39"/>
                </a:lnTo>
                <a:lnTo>
                  <a:pt x="4843" y="39"/>
                </a:lnTo>
                <a:lnTo>
                  <a:pt x="4843" y="39"/>
                </a:lnTo>
                <a:lnTo>
                  <a:pt x="4843" y="39"/>
                </a:lnTo>
                <a:lnTo>
                  <a:pt x="4843" y="39"/>
                </a:lnTo>
                <a:lnTo>
                  <a:pt x="4843" y="39"/>
                </a:lnTo>
                <a:lnTo>
                  <a:pt x="4844" y="39"/>
                </a:lnTo>
                <a:lnTo>
                  <a:pt x="4844" y="39"/>
                </a:lnTo>
                <a:lnTo>
                  <a:pt x="4844" y="39"/>
                </a:lnTo>
                <a:lnTo>
                  <a:pt x="4844" y="39"/>
                </a:lnTo>
                <a:lnTo>
                  <a:pt x="4845" y="39"/>
                </a:lnTo>
                <a:lnTo>
                  <a:pt x="4845" y="39"/>
                </a:lnTo>
                <a:lnTo>
                  <a:pt x="4845" y="39"/>
                </a:lnTo>
                <a:lnTo>
                  <a:pt x="4845" y="39"/>
                </a:lnTo>
                <a:lnTo>
                  <a:pt x="4846" y="39"/>
                </a:lnTo>
                <a:lnTo>
                  <a:pt x="4846" y="39"/>
                </a:lnTo>
                <a:lnTo>
                  <a:pt x="4846" y="39"/>
                </a:lnTo>
                <a:lnTo>
                  <a:pt x="4846" y="39"/>
                </a:lnTo>
                <a:lnTo>
                  <a:pt x="4846" y="39"/>
                </a:lnTo>
                <a:lnTo>
                  <a:pt x="4847" y="39"/>
                </a:lnTo>
                <a:lnTo>
                  <a:pt x="4847" y="39"/>
                </a:lnTo>
                <a:lnTo>
                  <a:pt x="4847" y="39"/>
                </a:lnTo>
                <a:lnTo>
                  <a:pt x="4847" y="39"/>
                </a:lnTo>
                <a:lnTo>
                  <a:pt x="4848" y="39"/>
                </a:lnTo>
                <a:lnTo>
                  <a:pt x="4848" y="39"/>
                </a:lnTo>
                <a:lnTo>
                  <a:pt x="4848" y="39"/>
                </a:lnTo>
                <a:lnTo>
                  <a:pt x="4848" y="39"/>
                </a:lnTo>
                <a:lnTo>
                  <a:pt x="4849" y="39"/>
                </a:lnTo>
                <a:lnTo>
                  <a:pt x="4849" y="39"/>
                </a:lnTo>
                <a:lnTo>
                  <a:pt x="4849" y="39"/>
                </a:lnTo>
                <a:lnTo>
                  <a:pt x="4849" y="39"/>
                </a:lnTo>
                <a:lnTo>
                  <a:pt x="4850" y="39"/>
                </a:lnTo>
                <a:lnTo>
                  <a:pt x="4850" y="39"/>
                </a:lnTo>
                <a:lnTo>
                  <a:pt x="4850" y="39"/>
                </a:lnTo>
                <a:lnTo>
                  <a:pt x="4850" y="39"/>
                </a:lnTo>
                <a:lnTo>
                  <a:pt x="4851" y="39"/>
                </a:lnTo>
                <a:lnTo>
                  <a:pt x="4851" y="39"/>
                </a:lnTo>
                <a:lnTo>
                  <a:pt x="4851" y="39"/>
                </a:lnTo>
                <a:lnTo>
                  <a:pt x="4851" y="39"/>
                </a:lnTo>
                <a:lnTo>
                  <a:pt x="4852" y="39"/>
                </a:lnTo>
                <a:lnTo>
                  <a:pt x="4852" y="39"/>
                </a:lnTo>
                <a:lnTo>
                  <a:pt x="4852" y="39"/>
                </a:lnTo>
                <a:lnTo>
                  <a:pt x="4852" y="39"/>
                </a:lnTo>
                <a:lnTo>
                  <a:pt x="4852" y="39"/>
                </a:lnTo>
                <a:lnTo>
                  <a:pt x="4853" y="39"/>
                </a:lnTo>
                <a:lnTo>
                  <a:pt x="4853" y="39"/>
                </a:lnTo>
                <a:lnTo>
                  <a:pt x="4853" y="39"/>
                </a:lnTo>
                <a:lnTo>
                  <a:pt x="4853" y="39"/>
                </a:lnTo>
                <a:lnTo>
                  <a:pt x="4854" y="39"/>
                </a:lnTo>
                <a:lnTo>
                  <a:pt x="4854" y="39"/>
                </a:lnTo>
                <a:lnTo>
                  <a:pt x="4854" y="39"/>
                </a:lnTo>
                <a:lnTo>
                  <a:pt x="4854" y="39"/>
                </a:lnTo>
                <a:lnTo>
                  <a:pt x="4855" y="39"/>
                </a:lnTo>
                <a:lnTo>
                  <a:pt x="4855" y="39"/>
                </a:lnTo>
                <a:lnTo>
                  <a:pt x="4855" y="39"/>
                </a:lnTo>
                <a:lnTo>
                  <a:pt x="4855" y="39"/>
                </a:lnTo>
                <a:lnTo>
                  <a:pt x="4855" y="39"/>
                </a:lnTo>
                <a:lnTo>
                  <a:pt x="4856" y="39"/>
                </a:lnTo>
                <a:lnTo>
                  <a:pt x="4856" y="39"/>
                </a:lnTo>
                <a:lnTo>
                  <a:pt x="4856" y="39"/>
                </a:lnTo>
                <a:lnTo>
                  <a:pt x="4857" y="39"/>
                </a:lnTo>
                <a:lnTo>
                  <a:pt x="4857" y="39"/>
                </a:lnTo>
                <a:lnTo>
                  <a:pt x="4857" y="39"/>
                </a:lnTo>
                <a:lnTo>
                  <a:pt x="4857" y="39"/>
                </a:lnTo>
                <a:lnTo>
                  <a:pt x="4858" y="39"/>
                </a:lnTo>
                <a:lnTo>
                  <a:pt x="4858" y="39"/>
                </a:lnTo>
                <a:lnTo>
                  <a:pt x="4858" y="39"/>
                </a:lnTo>
                <a:lnTo>
                  <a:pt x="4858" y="39"/>
                </a:lnTo>
                <a:lnTo>
                  <a:pt x="4858" y="39"/>
                </a:lnTo>
                <a:lnTo>
                  <a:pt x="4859" y="39"/>
                </a:lnTo>
                <a:lnTo>
                  <a:pt x="4859" y="39"/>
                </a:lnTo>
                <a:lnTo>
                  <a:pt x="4859" y="39"/>
                </a:lnTo>
                <a:lnTo>
                  <a:pt x="4859" y="39"/>
                </a:lnTo>
                <a:lnTo>
                  <a:pt x="4860" y="39"/>
                </a:lnTo>
                <a:lnTo>
                  <a:pt x="4860" y="39"/>
                </a:lnTo>
                <a:lnTo>
                  <a:pt x="4860" y="39"/>
                </a:lnTo>
                <a:lnTo>
                  <a:pt x="4860" y="39"/>
                </a:lnTo>
                <a:lnTo>
                  <a:pt x="4861" y="39"/>
                </a:lnTo>
                <a:lnTo>
                  <a:pt x="4861" y="39"/>
                </a:lnTo>
                <a:lnTo>
                  <a:pt x="4861" y="39"/>
                </a:lnTo>
                <a:lnTo>
                  <a:pt x="4861" y="39"/>
                </a:lnTo>
                <a:lnTo>
                  <a:pt x="4861" y="39"/>
                </a:lnTo>
                <a:lnTo>
                  <a:pt x="4862" y="39"/>
                </a:lnTo>
                <a:lnTo>
                  <a:pt x="4862" y="39"/>
                </a:lnTo>
                <a:lnTo>
                  <a:pt x="4862" y="39"/>
                </a:lnTo>
                <a:lnTo>
                  <a:pt x="4862" y="39"/>
                </a:lnTo>
                <a:lnTo>
                  <a:pt x="4863" y="39"/>
                </a:lnTo>
                <a:lnTo>
                  <a:pt x="4863" y="39"/>
                </a:lnTo>
                <a:lnTo>
                  <a:pt x="4863" y="39"/>
                </a:lnTo>
                <a:lnTo>
                  <a:pt x="4863" y="39"/>
                </a:lnTo>
                <a:lnTo>
                  <a:pt x="4864" y="39"/>
                </a:lnTo>
                <a:lnTo>
                  <a:pt x="4864" y="39"/>
                </a:lnTo>
                <a:lnTo>
                  <a:pt x="4864" y="39"/>
                </a:lnTo>
                <a:lnTo>
                  <a:pt x="4864" y="39"/>
                </a:lnTo>
                <a:lnTo>
                  <a:pt x="4865" y="39"/>
                </a:lnTo>
                <a:lnTo>
                  <a:pt x="4865" y="39"/>
                </a:lnTo>
                <a:lnTo>
                  <a:pt x="4865" y="39"/>
                </a:lnTo>
                <a:lnTo>
                  <a:pt x="4865" y="39"/>
                </a:lnTo>
                <a:lnTo>
                  <a:pt x="4866" y="39"/>
                </a:lnTo>
                <a:lnTo>
                  <a:pt x="4866" y="39"/>
                </a:lnTo>
                <a:lnTo>
                  <a:pt x="4866" y="39"/>
                </a:lnTo>
                <a:lnTo>
                  <a:pt x="4866" y="39"/>
                </a:lnTo>
                <a:lnTo>
                  <a:pt x="4867" y="39"/>
                </a:lnTo>
                <a:lnTo>
                  <a:pt x="4867" y="39"/>
                </a:lnTo>
                <a:lnTo>
                  <a:pt x="4867" y="39"/>
                </a:lnTo>
                <a:lnTo>
                  <a:pt x="4867" y="39"/>
                </a:lnTo>
                <a:lnTo>
                  <a:pt x="4867" y="39"/>
                </a:lnTo>
                <a:lnTo>
                  <a:pt x="4868" y="39"/>
                </a:lnTo>
                <a:lnTo>
                  <a:pt x="4868" y="39"/>
                </a:lnTo>
                <a:lnTo>
                  <a:pt x="4868" y="39"/>
                </a:lnTo>
                <a:lnTo>
                  <a:pt x="4868" y="39"/>
                </a:lnTo>
                <a:lnTo>
                  <a:pt x="4869" y="39"/>
                </a:lnTo>
                <a:lnTo>
                  <a:pt x="4869" y="39"/>
                </a:lnTo>
                <a:lnTo>
                  <a:pt x="4869" y="39"/>
                </a:lnTo>
                <a:lnTo>
                  <a:pt x="4869" y="39"/>
                </a:lnTo>
                <a:lnTo>
                  <a:pt x="4870" y="39"/>
                </a:lnTo>
                <a:lnTo>
                  <a:pt x="4870" y="39"/>
                </a:lnTo>
                <a:lnTo>
                  <a:pt x="4870" y="39"/>
                </a:lnTo>
                <a:lnTo>
                  <a:pt x="4870" y="39"/>
                </a:lnTo>
                <a:lnTo>
                  <a:pt x="4870" y="39"/>
                </a:lnTo>
                <a:lnTo>
                  <a:pt x="4871" y="39"/>
                </a:lnTo>
                <a:lnTo>
                  <a:pt x="4871" y="39"/>
                </a:lnTo>
                <a:lnTo>
                  <a:pt x="4871" y="39"/>
                </a:lnTo>
                <a:lnTo>
                  <a:pt x="4871" y="39"/>
                </a:lnTo>
                <a:lnTo>
                  <a:pt x="4872" y="39"/>
                </a:lnTo>
                <a:lnTo>
                  <a:pt x="4872" y="39"/>
                </a:lnTo>
                <a:lnTo>
                  <a:pt x="4872" y="39"/>
                </a:lnTo>
                <a:lnTo>
                  <a:pt x="4873" y="39"/>
                </a:lnTo>
                <a:lnTo>
                  <a:pt x="4873" y="39"/>
                </a:lnTo>
                <a:lnTo>
                  <a:pt x="4873" y="39"/>
                </a:lnTo>
                <a:lnTo>
                  <a:pt x="4873" y="39"/>
                </a:lnTo>
                <a:lnTo>
                  <a:pt x="4874" y="39"/>
                </a:lnTo>
                <a:lnTo>
                  <a:pt x="4874" y="39"/>
                </a:lnTo>
                <a:lnTo>
                  <a:pt x="4874" y="39"/>
                </a:lnTo>
                <a:lnTo>
                  <a:pt x="4874" y="39"/>
                </a:lnTo>
                <a:lnTo>
                  <a:pt x="4874" y="39"/>
                </a:lnTo>
                <a:lnTo>
                  <a:pt x="4875" y="39"/>
                </a:lnTo>
                <a:lnTo>
                  <a:pt x="4875" y="39"/>
                </a:lnTo>
                <a:lnTo>
                  <a:pt x="4875" y="39"/>
                </a:lnTo>
                <a:lnTo>
                  <a:pt x="4875" y="39"/>
                </a:lnTo>
                <a:lnTo>
                  <a:pt x="4876" y="39"/>
                </a:lnTo>
                <a:lnTo>
                  <a:pt x="4876" y="39"/>
                </a:lnTo>
                <a:lnTo>
                  <a:pt x="4876" y="39"/>
                </a:lnTo>
                <a:lnTo>
                  <a:pt x="4876" y="39"/>
                </a:lnTo>
                <a:lnTo>
                  <a:pt x="4876" y="39"/>
                </a:lnTo>
                <a:lnTo>
                  <a:pt x="4877" y="39"/>
                </a:lnTo>
                <a:lnTo>
                  <a:pt x="4877" y="39"/>
                </a:lnTo>
                <a:lnTo>
                  <a:pt x="4877" y="39"/>
                </a:lnTo>
                <a:lnTo>
                  <a:pt x="4877" y="39"/>
                </a:lnTo>
                <a:lnTo>
                  <a:pt x="4878" y="39"/>
                </a:lnTo>
                <a:lnTo>
                  <a:pt x="4878" y="39"/>
                </a:lnTo>
                <a:lnTo>
                  <a:pt x="4878" y="39"/>
                </a:lnTo>
                <a:lnTo>
                  <a:pt x="4878" y="39"/>
                </a:lnTo>
                <a:lnTo>
                  <a:pt x="4879" y="39"/>
                </a:lnTo>
                <a:lnTo>
                  <a:pt x="4879" y="39"/>
                </a:lnTo>
                <a:lnTo>
                  <a:pt x="4879" y="39"/>
                </a:lnTo>
                <a:lnTo>
                  <a:pt x="4879" y="39"/>
                </a:lnTo>
                <a:lnTo>
                  <a:pt x="4879" y="39"/>
                </a:lnTo>
                <a:lnTo>
                  <a:pt x="4880" y="39"/>
                </a:lnTo>
                <a:lnTo>
                  <a:pt x="4880" y="39"/>
                </a:lnTo>
                <a:lnTo>
                  <a:pt x="4880" y="39"/>
                </a:lnTo>
                <a:lnTo>
                  <a:pt x="4881" y="39"/>
                </a:lnTo>
                <a:lnTo>
                  <a:pt x="4881" y="39"/>
                </a:lnTo>
                <a:lnTo>
                  <a:pt x="4881" y="39"/>
                </a:lnTo>
                <a:lnTo>
                  <a:pt x="4881" y="39"/>
                </a:lnTo>
                <a:lnTo>
                  <a:pt x="4882" y="39"/>
                </a:lnTo>
                <a:lnTo>
                  <a:pt x="4882" y="39"/>
                </a:lnTo>
                <a:lnTo>
                  <a:pt x="4882" y="39"/>
                </a:lnTo>
                <a:lnTo>
                  <a:pt x="4882" y="39"/>
                </a:lnTo>
                <a:lnTo>
                  <a:pt x="4883" y="39"/>
                </a:lnTo>
                <a:lnTo>
                  <a:pt x="4883" y="39"/>
                </a:lnTo>
                <a:lnTo>
                  <a:pt x="4883" y="39"/>
                </a:lnTo>
                <a:lnTo>
                  <a:pt x="4883" y="39"/>
                </a:lnTo>
                <a:lnTo>
                  <a:pt x="4883" y="39"/>
                </a:lnTo>
                <a:lnTo>
                  <a:pt x="4884" y="39"/>
                </a:lnTo>
                <a:lnTo>
                  <a:pt x="4884" y="39"/>
                </a:lnTo>
                <a:lnTo>
                  <a:pt x="4884" y="39"/>
                </a:lnTo>
                <a:lnTo>
                  <a:pt x="4884" y="39"/>
                </a:lnTo>
                <a:lnTo>
                  <a:pt x="4885" y="39"/>
                </a:lnTo>
                <a:lnTo>
                  <a:pt x="4885" y="39"/>
                </a:lnTo>
                <a:lnTo>
                  <a:pt x="4885" y="39"/>
                </a:lnTo>
                <a:lnTo>
                  <a:pt x="4885" y="39"/>
                </a:lnTo>
                <a:lnTo>
                  <a:pt x="4886" y="39"/>
                </a:lnTo>
                <a:lnTo>
                  <a:pt x="4886" y="39"/>
                </a:lnTo>
                <a:lnTo>
                  <a:pt x="4886" y="39"/>
                </a:lnTo>
                <a:lnTo>
                  <a:pt x="4886" y="39"/>
                </a:lnTo>
                <a:lnTo>
                  <a:pt x="4886" y="39"/>
                </a:lnTo>
                <a:lnTo>
                  <a:pt x="4887" y="39"/>
                </a:lnTo>
                <a:lnTo>
                  <a:pt x="4887" y="39"/>
                </a:lnTo>
                <a:lnTo>
                  <a:pt x="4887" y="39"/>
                </a:lnTo>
                <a:lnTo>
                  <a:pt x="4887" y="39"/>
                </a:lnTo>
                <a:lnTo>
                  <a:pt x="4888" y="39"/>
                </a:lnTo>
                <a:lnTo>
                  <a:pt x="4888" y="39"/>
                </a:lnTo>
                <a:lnTo>
                  <a:pt x="4888" y="39"/>
                </a:lnTo>
                <a:lnTo>
                  <a:pt x="4889" y="39"/>
                </a:lnTo>
                <a:lnTo>
                  <a:pt x="4889" y="39"/>
                </a:lnTo>
                <a:lnTo>
                  <a:pt x="4889" y="39"/>
                </a:lnTo>
                <a:lnTo>
                  <a:pt x="4889" y="39"/>
                </a:lnTo>
                <a:lnTo>
                  <a:pt x="4889" y="39"/>
                </a:lnTo>
                <a:lnTo>
                  <a:pt x="4890" y="39"/>
                </a:lnTo>
                <a:lnTo>
                  <a:pt x="4890" y="39"/>
                </a:lnTo>
                <a:lnTo>
                  <a:pt x="4890" y="39"/>
                </a:lnTo>
                <a:lnTo>
                  <a:pt x="4890" y="39"/>
                </a:lnTo>
                <a:lnTo>
                  <a:pt x="4891" y="39"/>
                </a:lnTo>
                <a:lnTo>
                  <a:pt x="4891" y="39"/>
                </a:lnTo>
                <a:lnTo>
                  <a:pt x="4891" y="39"/>
                </a:lnTo>
                <a:lnTo>
                  <a:pt x="4891" y="39"/>
                </a:lnTo>
                <a:lnTo>
                  <a:pt x="4892" y="39"/>
                </a:lnTo>
                <a:lnTo>
                  <a:pt x="4892" y="39"/>
                </a:lnTo>
                <a:lnTo>
                  <a:pt x="4892" y="39"/>
                </a:lnTo>
                <a:lnTo>
                  <a:pt x="4892" y="39"/>
                </a:lnTo>
                <a:lnTo>
                  <a:pt x="4892" y="39"/>
                </a:lnTo>
                <a:lnTo>
                  <a:pt x="4893" y="39"/>
                </a:lnTo>
                <a:lnTo>
                  <a:pt x="4893" y="39"/>
                </a:lnTo>
                <a:lnTo>
                  <a:pt x="4893" y="39"/>
                </a:lnTo>
                <a:lnTo>
                  <a:pt x="4893" y="39"/>
                </a:lnTo>
                <a:lnTo>
                  <a:pt x="4894" y="39"/>
                </a:lnTo>
                <a:lnTo>
                  <a:pt x="4894" y="39"/>
                </a:lnTo>
                <a:lnTo>
                  <a:pt x="4894" y="39"/>
                </a:lnTo>
                <a:lnTo>
                  <a:pt x="4894" y="39"/>
                </a:lnTo>
                <a:lnTo>
                  <a:pt x="4895" y="39"/>
                </a:lnTo>
                <a:lnTo>
                  <a:pt x="4895" y="39"/>
                </a:lnTo>
                <a:lnTo>
                  <a:pt x="4895" y="39"/>
                </a:lnTo>
                <a:lnTo>
                  <a:pt x="4895" y="39"/>
                </a:lnTo>
                <a:lnTo>
                  <a:pt x="4896" y="39"/>
                </a:lnTo>
                <a:lnTo>
                  <a:pt x="4896" y="39"/>
                </a:lnTo>
                <a:lnTo>
                  <a:pt x="4896" y="39"/>
                </a:lnTo>
                <a:lnTo>
                  <a:pt x="4896" y="39"/>
                </a:lnTo>
                <a:lnTo>
                  <a:pt x="4897" y="39"/>
                </a:lnTo>
                <a:lnTo>
                  <a:pt x="4897" y="39"/>
                </a:lnTo>
                <a:lnTo>
                  <a:pt x="4897" y="39"/>
                </a:lnTo>
                <a:lnTo>
                  <a:pt x="4897" y="39"/>
                </a:lnTo>
                <a:lnTo>
                  <a:pt x="4898" y="39"/>
                </a:lnTo>
                <a:lnTo>
                  <a:pt x="4898" y="39"/>
                </a:lnTo>
                <a:lnTo>
                  <a:pt x="4898" y="39"/>
                </a:lnTo>
                <a:lnTo>
                  <a:pt x="4898" y="39"/>
                </a:lnTo>
                <a:lnTo>
                  <a:pt x="4898" y="39"/>
                </a:lnTo>
                <a:lnTo>
                  <a:pt x="4899" y="39"/>
                </a:lnTo>
                <a:lnTo>
                  <a:pt x="4899" y="39"/>
                </a:lnTo>
                <a:lnTo>
                  <a:pt x="4899" y="39"/>
                </a:lnTo>
                <a:lnTo>
                  <a:pt x="4899" y="39"/>
                </a:lnTo>
                <a:lnTo>
                  <a:pt x="4900" y="39"/>
                </a:lnTo>
                <a:lnTo>
                  <a:pt x="4900" y="39"/>
                </a:lnTo>
                <a:lnTo>
                  <a:pt x="4900" y="39"/>
                </a:lnTo>
                <a:lnTo>
                  <a:pt x="4900" y="39"/>
                </a:lnTo>
                <a:lnTo>
                  <a:pt x="4901" y="39"/>
                </a:lnTo>
                <a:lnTo>
                  <a:pt x="4901" y="39"/>
                </a:lnTo>
                <a:lnTo>
                  <a:pt x="4901" y="39"/>
                </a:lnTo>
                <a:lnTo>
                  <a:pt x="4901" y="39"/>
                </a:lnTo>
                <a:lnTo>
                  <a:pt x="4901" y="39"/>
                </a:lnTo>
                <a:lnTo>
                  <a:pt x="4902" y="39"/>
                </a:lnTo>
                <a:lnTo>
                  <a:pt x="4902" y="39"/>
                </a:lnTo>
                <a:lnTo>
                  <a:pt x="4902" y="39"/>
                </a:lnTo>
                <a:lnTo>
                  <a:pt x="4902" y="39"/>
                </a:lnTo>
                <a:lnTo>
                  <a:pt x="4903" y="39"/>
                </a:lnTo>
                <a:lnTo>
                  <a:pt x="4903" y="39"/>
                </a:lnTo>
                <a:lnTo>
                  <a:pt x="4903" y="39"/>
                </a:lnTo>
                <a:lnTo>
                  <a:pt x="4904" y="39"/>
                </a:lnTo>
                <a:lnTo>
                  <a:pt x="4904" y="39"/>
                </a:lnTo>
                <a:lnTo>
                  <a:pt x="4904" y="39"/>
                </a:lnTo>
                <a:lnTo>
                  <a:pt x="4904" y="39"/>
                </a:lnTo>
                <a:lnTo>
                  <a:pt x="4904" y="39"/>
                </a:lnTo>
                <a:lnTo>
                  <a:pt x="4905" y="39"/>
                </a:lnTo>
                <a:lnTo>
                  <a:pt x="4905" y="39"/>
                </a:lnTo>
                <a:lnTo>
                  <a:pt x="4905" y="39"/>
                </a:lnTo>
                <a:lnTo>
                  <a:pt x="4905" y="39"/>
                </a:lnTo>
                <a:lnTo>
                  <a:pt x="4906" y="39"/>
                </a:lnTo>
                <a:lnTo>
                  <a:pt x="4906" y="39"/>
                </a:lnTo>
                <a:lnTo>
                  <a:pt x="4906" y="39"/>
                </a:lnTo>
                <a:lnTo>
                  <a:pt x="4906" y="39"/>
                </a:lnTo>
                <a:lnTo>
                  <a:pt x="4907" y="39"/>
                </a:lnTo>
                <a:lnTo>
                  <a:pt x="4907" y="39"/>
                </a:lnTo>
                <a:lnTo>
                  <a:pt x="4907" y="39"/>
                </a:lnTo>
                <a:lnTo>
                  <a:pt x="4907" y="39"/>
                </a:lnTo>
                <a:lnTo>
                  <a:pt x="4907" y="39"/>
                </a:lnTo>
                <a:lnTo>
                  <a:pt x="4908" y="39"/>
                </a:lnTo>
                <a:lnTo>
                  <a:pt x="4908" y="39"/>
                </a:lnTo>
                <a:lnTo>
                  <a:pt x="4908" y="39"/>
                </a:lnTo>
                <a:lnTo>
                  <a:pt x="4908" y="39"/>
                </a:lnTo>
                <a:lnTo>
                  <a:pt x="4909" y="39"/>
                </a:lnTo>
                <a:lnTo>
                  <a:pt x="4909" y="39"/>
                </a:lnTo>
                <a:lnTo>
                  <a:pt x="4909" y="39"/>
                </a:lnTo>
                <a:lnTo>
                  <a:pt x="4909" y="39"/>
                </a:lnTo>
                <a:lnTo>
                  <a:pt x="4910" y="39"/>
                </a:lnTo>
                <a:lnTo>
                  <a:pt x="4910" y="39"/>
                </a:lnTo>
                <a:lnTo>
                  <a:pt x="4910" y="39"/>
                </a:lnTo>
                <a:lnTo>
                  <a:pt x="4910" y="39"/>
                </a:lnTo>
                <a:lnTo>
                  <a:pt x="4910" y="39"/>
                </a:lnTo>
                <a:lnTo>
                  <a:pt x="4911" y="39"/>
                </a:lnTo>
                <a:lnTo>
                  <a:pt x="4911" y="39"/>
                </a:lnTo>
                <a:lnTo>
                  <a:pt x="4911" y="39"/>
                </a:lnTo>
                <a:lnTo>
                  <a:pt x="4912" y="39"/>
                </a:lnTo>
                <a:lnTo>
                  <a:pt x="4912" y="39"/>
                </a:lnTo>
                <a:lnTo>
                  <a:pt x="4912" y="39"/>
                </a:lnTo>
                <a:lnTo>
                  <a:pt x="4912" y="39"/>
                </a:lnTo>
                <a:lnTo>
                  <a:pt x="4913" y="39"/>
                </a:lnTo>
                <a:lnTo>
                  <a:pt x="4913" y="39"/>
                </a:lnTo>
                <a:lnTo>
                  <a:pt x="4913" y="39"/>
                </a:lnTo>
                <a:lnTo>
                  <a:pt x="4913" y="39"/>
                </a:lnTo>
                <a:lnTo>
                  <a:pt x="4913" y="39"/>
                </a:lnTo>
                <a:lnTo>
                  <a:pt x="4914" y="39"/>
                </a:lnTo>
                <a:lnTo>
                  <a:pt x="4914" y="39"/>
                </a:lnTo>
                <a:lnTo>
                  <a:pt x="4914" y="39"/>
                </a:lnTo>
                <a:lnTo>
                  <a:pt x="4914" y="39"/>
                </a:lnTo>
                <a:lnTo>
                  <a:pt x="4915" y="39"/>
                </a:lnTo>
                <a:lnTo>
                  <a:pt x="4915" y="39"/>
                </a:lnTo>
                <a:lnTo>
                  <a:pt x="4915" y="39"/>
                </a:lnTo>
                <a:lnTo>
                  <a:pt x="4915" y="39"/>
                </a:lnTo>
                <a:lnTo>
                  <a:pt x="4916" y="39"/>
                </a:lnTo>
                <a:lnTo>
                  <a:pt x="4916" y="39"/>
                </a:lnTo>
                <a:lnTo>
                  <a:pt x="4916" y="39"/>
                </a:lnTo>
                <a:lnTo>
                  <a:pt x="4916" y="39"/>
                </a:lnTo>
                <a:lnTo>
                  <a:pt x="4916" y="39"/>
                </a:lnTo>
                <a:lnTo>
                  <a:pt x="4917" y="39"/>
                </a:lnTo>
                <a:lnTo>
                  <a:pt x="4917" y="39"/>
                </a:lnTo>
                <a:lnTo>
                  <a:pt x="4917" y="39"/>
                </a:lnTo>
                <a:lnTo>
                  <a:pt x="4917" y="39"/>
                </a:lnTo>
                <a:lnTo>
                  <a:pt x="4918" y="39"/>
                </a:lnTo>
                <a:lnTo>
                  <a:pt x="4918" y="39"/>
                </a:lnTo>
                <a:lnTo>
                  <a:pt x="4918" y="39"/>
                </a:lnTo>
                <a:lnTo>
                  <a:pt x="4918" y="39"/>
                </a:lnTo>
                <a:lnTo>
                  <a:pt x="4919" y="39"/>
                </a:lnTo>
                <a:lnTo>
                  <a:pt x="4919" y="39"/>
                </a:lnTo>
                <a:lnTo>
                  <a:pt x="4919" y="39"/>
                </a:lnTo>
                <a:lnTo>
                  <a:pt x="4919" y="39"/>
                </a:lnTo>
                <a:lnTo>
                  <a:pt x="4920" y="39"/>
                </a:lnTo>
                <a:lnTo>
                  <a:pt x="4920" y="39"/>
                </a:lnTo>
                <a:lnTo>
                  <a:pt x="4920" y="39"/>
                </a:lnTo>
                <a:lnTo>
                  <a:pt x="4920" y="39"/>
                </a:lnTo>
                <a:lnTo>
                  <a:pt x="4921" y="39"/>
                </a:lnTo>
                <a:lnTo>
                  <a:pt x="4921" y="39"/>
                </a:lnTo>
                <a:lnTo>
                  <a:pt x="4921" y="39"/>
                </a:lnTo>
                <a:lnTo>
                  <a:pt x="4921" y="39"/>
                </a:lnTo>
                <a:lnTo>
                  <a:pt x="4922" y="39"/>
                </a:lnTo>
                <a:lnTo>
                  <a:pt x="4922" y="39"/>
                </a:lnTo>
                <a:lnTo>
                  <a:pt x="4922" y="39"/>
                </a:lnTo>
                <a:lnTo>
                  <a:pt x="4922" y="39"/>
                </a:lnTo>
                <a:lnTo>
                  <a:pt x="4922" y="39"/>
                </a:lnTo>
                <a:lnTo>
                  <a:pt x="4923" y="39"/>
                </a:lnTo>
                <a:lnTo>
                  <a:pt x="4923" y="39"/>
                </a:lnTo>
                <a:lnTo>
                  <a:pt x="4923" y="39"/>
                </a:lnTo>
                <a:lnTo>
                  <a:pt x="4923" y="39"/>
                </a:lnTo>
                <a:lnTo>
                  <a:pt x="4924" y="39"/>
                </a:lnTo>
                <a:lnTo>
                  <a:pt x="4924" y="39"/>
                </a:lnTo>
                <a:lnTo>
                  <a:pt x="4924" y="39"/>
                </a:lnTo>
                <a:lnTo>
                  <a:pt x="4924" y="39"/>
                </a:lnTo>
                <a:lnTo>
                  <a:pt x="4925" y="39"/>
                </a:lnTo>
                <a:lnTo>
                  <a:pt x="4925" y="39"/>
                </a:lnTo>
                <a:lnTo>
                  <a:pt x="4925" y="39"/>
                </a:lnTo>
                <a:lnTo>
                  <a:pt x="4925" y="39"/>
                </a:lnTo>
                <a:lnTo>
                  <a:pt x="4925" y="39"/>
                </a:lnTo>
                <a:lnTo>
                  <a:pt x="4926" y="39"/>
                </a:lnTo>
                <a:lnTo>
                  <a:pt x="4926" y="39"/>
                </a:lnTo>
                <a:lnTo>
                  <a:pt x="4926" y="39"/>
                </a:lnTo>
                <a:lnTo>
                  <a:pt x="4926" y="39"/>
                </a:lnTo>
                <a:lnTo>
                  <a:pt x="4927" y="39"/>
                </a:lnTo>
                <a:lnTo>
                  <a:pt x="4927" y="39"/>
                </a:lnTo>
                <a:lnTo>
                  <a:pt x="4927" y="39"/>
                </a:lnTo>
                <a:lnTo>
                  <a:pt x="4928" y="39"/>
                </a:lnTo>
                <a:lnTo>
                  <a:pt x="4928" y="39"/>
                </a:lnTo>
                <a:lnTo>
                  <a:pt x="4928" y="39"/>
                </a:lnTo>
                <a:lnTo>
                  <a:pt x="4928" y="39"/>
                </a:lnTo>
                <a:lnTo>
                  <a:pt x="4929" y="39"/>
                </a:lnTo>
                <a:lnTo>
                  <a:pt x="4929" y="39"/>
                </a:lnTo>
                <a:lnTo>
                  <a:pt x="4929" y="39"/>
                </a:lnTo>
                <a:lnTo>
                  <a:pt x="4929" y="39"/>
                </a:lnTo>
                <a:lnTo>
                  <a:pt x="4929" y="39"/>
                </a:lnTo>
                <a:lnTo>
                  <a:pt x="4930" y="39"/>
                </a:lnTo>
                <a:lnTo>
                  <a:pt x="4930" y="39"/>
                </a:lnTo>
                <a:lnTo>
                  <a:pt x="4930" y="39"/>
                </a:lnTo>
                <a:lnTo>
                  <a:pt x="4930" y="39"/>
                </a:lnTo>
                <a:lnTo>
                  <a:pt x="4931" y="39"/>
                </a:lnTo>
                <a:lnTo>
                  <a:pt x="4931" y="39"/>
                </a:lnTo>
                <a:lnTo>
                  <a:pt x="4931" y="39"/>
                </a:lnTo>
                <a:lnTo>
                  <a:pt x="4931" y="39"/>
                </a:lnTo>
                <a:lnTo>
                  <a:pt x="4932" y="39"/>
                </a:lnTo>
                <a:lnTo>
                  <a:pt x="4932" y="39"/>
                </a:lnTo>
                <a:lnTo>
                  <a:pt x="4932" y="39"/>
                </a:lnTo>
                <a:lnTo>
                  <a:pt x="4932" y="39"/>
                </a:lnTo>
                <a:lnTo>
                  <a:pt x="4932" y="39"/>
                </a:lnTo>
                <a:lnTo>
                  <a:pt x="4933" y="39"/>
                </a:lnTo>
                <a:lnTo>
                  <a:pt x="4933" y="39"/>
                </a:lnTo>
                <a:lnTo>
                  <a:pt x="4933" y="39"/>
                </a:lnTo>
                <a:lnTo>
                  <a:pt x="4933" y="39"/>
                </a:lnTo>
                <a:lnTo>
                  <a:pt x="4934" y="39"/>
                </a:lnTo>
                <a:lnTo>
                  <a:pt x="4934" y="39"/>
                </a:lnTo>
                <a:lnTo>
                  <a:pt x="4934" y="39"/>
                </a:lnTo>
                <a:lnTo>
                  <a:pt x="4934" y="39"/>
                </a:lnTo>
                <a:lnTo>
                  <a:pt x="4935" y="39"/>
                </a:lnTo>
                <a:lnTo>
                  <a:pt x="4935" y="39"/>
                </a:lnTo>
                <a:lnTo>
                  <a:pt x="4935" y="39"/>
                </a:lnTo>
                <a:lnTo>
                  <a:pt x="4935" y="39"/>
                </a:lnTo>
                <a:lnTo>
                  <a:pt x="4936" y="39"/>
                </a:lnTo>
                <a:lnTo>
                  <a:pt x="4936" y="39"/>
                </a:lnTo>
                <a:lnTo>
                  <a:pt x="4936" y="39"/>
                </a:lnTo>
                <a:lnTo>
                  <a:pt x="4936" y="39"/>
                </a:lnTo>
                <a:lnTo>
                  <a:pt x="4937" y="39"/>
                </a:lnTo>
                <a:lnTo>
                  <a:pt x="4937" y="39"/>
                </a:lnTo>
                <a:lnTo>
                  <a:pt x="4937" y="39"/>
                </a:lnTo>
                <a:lnTo>
                  <a:pt x="4937" y="39"/>
                </a:lnTo>
                <a:lnTo>
                  <a:pt x="4938" y="39"/>
                </a:lnTo>
                <a:lnTo>
                  <a:pt x="4938" y="39"/>
                </a:lnTo>
                <a:lnTo>
                  <a:pt x="4938" y="39"/>
                </a:lnTo>
                <a:lnTo>
                  <a:pt x="4938" y="39"/>
                </a:lnTo>
                <a:lnTo>
                  <a:pt x="4938" y="39"/>
                </a:lnTo>
                <a:lnTo>
                  <a:pt x="4939" y="39"/>
                </a:lnTo>
                <a:lnTo>
                  <a:pt x="4939" y="39"/>
                </a:lnTo>
                <a:lnTo>
                  <a:pt x="4939" y="39"/>
                </a:lnTo>
                <a:lnTo>
                  <a:pt x="4939" y="39"/>
                </a:lnTo>
                <a:lnTo>
                  <a:pt x="4940" y="39"/>
                </a:lnTo>
                <a:lnTo>
                  <a:pt x="4940" y="39"/>
                </a:lnTo>
                <a:lnTo>
                  <a:pt x="4940" y="39"/>
                </a:lnTo>
                <a:lnTo>
                  <a:pt x="4940" y="39"/>
                </a:lnTo>
                <a:lnTo>
                  <a:pt x="4941" y="39"/>
                </a:lnTo>
                <a:lnTo>
                  <a:pt x="4941" y="39"/>
                </a:lnTo>
                <a:lnTo>
                  <a:pt x="4941" y="39"/>
                </a:lnTo>
                <a:lnTo>
                  <a:pt x="4941" y="39"/>
                </a:lnTo>
                <a:lnTo>
                  <a:pt x="4941" y="39"/>
                </a:lnTo>
                <a:lnTo>
                  <a:pt x="4942" y="39"/>
                </a:lnTo>
                <a:lnTo>
                  <a:pt x="4942" y="39"/>
                </a:lnTo>
                <a:lnTo>
                  <a:pt x="4942" y="39"/>
                </a:lnTo>
                <a:lnTo>
                  <a:pt x="4943" y="39"/>
                </a:lnTo>
                <a:lnTo>
                  <a:pt x="4943" y="39"/>
                </a:lnTo>
                <a:lnTo>
                  <a:pt x="4943" y="39"/>
                </a:lnTo>
                <a:lnTo>
                  <a:pt x="4943" y="39"/>
                </a:lnTo>
                <a:lnTo>
                  <a:pt x="4944" y="39"/>
                </a:lnTo>
                <a:lnTo>
                  <a:pt x="4944" y="39"/>
                </a:lnTo>
                <a:lnTo>
                  <a:pt x="4944" y="39"/>
                </a:lnTo>
                <a:lnTo>
                  <a:pt x="4944" y="39"/>
                </a:lnTo>
                <a:lnTo>
                  <a:pt x="4944" y="39"/>
                </a:lnTo>
                <a:lnTo>
                  <a:pt x="4945" y="39"/>
                </a:lnTo>
                <a:lnTo>
                  <a:pt x="4945" y="39"/>
                </a:lnTo>
                <a:lnTo>
                  <a:pt x="4945" y="39"/>
                </a:lnTo>
                <a:lnTo>
                  <a:pt x="4945" y="39"/>
                </a:lnTo>
                <a:lnTo>
                  <a:pt x="4946" y="39"/>
                </a:lnTo>
                <a:lnTo>
                  <a:pt x="4946" y="39"/>
                </a:lnTo>
                <a:lnTo>
                  <a:pt x="4946" y="39"/>
                </a:lnTo>
                <a:lnTo>
                  <a:pt x="4946" y="39"/>
                </a:lnTo>
                <a:lnTo>
                  <a:pt x="4947" y="39"/>
                </a:lnTo>
                <a:lnTo>
                  <a:pt x="4947" y="39"/>
                </a:lnTo>
                <a:lnTo>
                  <a:pt x="4947" y="39"/>
                </a:lnTo>
                <a:lnTo>
                  <a:pt x="4947" y="39"/>
                </a:lnTo>
                <a:lnTo>
                  <a:pt x="4947" y="39"/>
                </a:lnTo>
                <a:lnTo>
                  <a:pt x="4948" y="39"/>
                </a:lnTo>
                <a:lnTo>
                  <a:pt x="4948" y="39"/>
                </a:lnTo>
                <a:lnTo>
                  <a:pt x="4948" y="39"/>
                </a:lnTo>
                <a:lnTo>
                  <a:pt x="4948" y="39"/>
                </a:lnTo>
                <a:lnTo>
                  <a:pt x="4949" y="39"/>
                </a:lnTo>
                <a:lnTo>
                  <a:pt x="4949" y="39"/>
                </a:lnTo>
                <a:lnTo>
                  <a:pt x="4949" y="39"/>
                </a:lnTo>
                <a:lnTo>
                  <a:pt x="4949" y="39"/>
                </a:lnTo>
                <a:lnTo>
                  <a:pt x="4950" y="39"/>
                </a:lnTo>
                <a:lnTo>
                  <a:pt x="4950" y="39"/>
                </a:lnTo>
                <a:lnTo>
                  <a:pt x="4950" y="39"/>
                </a:lnTo>
                <a:lnTo>
                  <a:pt x="4950" y="39"/>
                </a:lnTo>
                <a:lnTo>
                  <a:pt x="4951" y="39"/>
                </a:lnTo>
                <a:lnTo>
                  <a:pt x="4951" y="39"/>
                </a:lnTo>
                <a:lnTo>
                  <a:pt x="4951" y="39"/>
                </a:lnTo>
                <a:lnTo>
                  <a:pt x="4951" y="39"/>
                </a:lnTo>
                <a:lnTo>
                  <a:pt x="4952" y="39"/>
                </a:lnTo>
                <a:lnTo>
                  <a:pt x="4952" y="39"/>
                </a:lnTo>
                <a:lnTo>
                  <a:pt x="4952" y="39"/>
                </a:lnTo>
                <a:lnTo>
                  <a:pt x="4952" y="39"/>
                </a:lnTo>
                <a:lnTo>
                  <a:pt x="4953" y="39"/>
                </a:lnTo>
                <a:lnTo>
                  <a:pt x="4953" y="39"/>
                </a:lnTo>
                <a:lnTo>
                  <a:pt x="4953" y="39"/>
                </a:lnTo>
                <a:lnTo>
                  <a:pt x="4953" y="39"/>
                </a:lnTo>
                <a:lnTo>
                  <a:pt x="4953" y="39"/>
                </a:lnTo>
                <a:lnTo>
                  <a:pt x="4954" y="39"/>
                </a:lnTo>
                <a:lnTo>
                  <a:pt x="4954" y="39"/>
                </a:lnTo>
                <a:lnTo>
                  <a:pt x="4954" y="39"/>
                </a:lnTo>
                <a:lnTo>
                  <a:pt x="4954" y="39"/>
                </a:lnTo>
                <a:lnTo>
                  <a:pt x="4955" y="39"/>
                </a:lnTo>
                <a:lnTo>
                  <a:pt x="4955" y="39"/>
                </a:lnTo>
                <a:lnTo>
                  <a:pt x="4955" y="39"/>
                </a:lnTo>
                <a:lnTo>
                  <a:pt x="4955" y="39"/>
                </a:lnTo>
                <a:lnTo>
                  <a:pt x="4956" y="39"/>
                </a:lnTo>
                <a:lnTo>
                  <a:pt x="4956" y="39"/>
                </a:lnTo>
                <a:lnTo>
                  <a:pt x="4956" y="39"/>
                </a:lnTo>
                <a:lnTo>
                  <a:pt x="4956" y="39"/>
                </a:lnTo>
                <a:lnTo>
                  <a:pt x="4956" y="39"/>
                </a:lnTo>
                <a:lnTo>
                  <a:pt x="4957" y="39"/>
                </a:lnTo>
                <a:lnTo>
                  <a:pt x="4957" y="39"/>
                </a:lnTo>
                <a:lnTo>
                  <a:pt x="4957" y="39"/>
                </a:lnTo>
                <a:lnTo>
                  <a:pt x="4957" y="39"/>
                </a:lnTo>
                <a:lnTo>
                  <a:pt x="4958" y="39"/>
                </a:lnTo>
                <a:lnTo>
                  <a:pt x="4958" y="39"/>
                </a:lnTo>
                <a:lnTo>
                  <a:pt x="4958" y="39"/>
                </a:lnTo>
                <a:lnTo>
                  <a:pt x="4959" y="39"/>
                </a:lnTo>
                <a:lnTo>
                  <a:pt x="4959" y="39"/>
                </a:lnTo>
                <a:lnTo>
                  <a:pt x="4959" y="39"/>
                </a:lnTo>
                <a:lnTo>
                  <a:pt x="4959" y="39"/>
                </a:lnTo>
                <a:lnTo>
                  <a:pt x="4959" y="39"/>
                </a:lnTo>
                <a:lnTo>
                  <a:pt x="4960" y="39"/>
                </a:lnTo>
                <a:lnTo>
                  <a:pt x="4960" y="39"/>
                </a:lnTo>
                <a:lnTo>
                  <a:pt x="4960" y="39"/>
                </a:lnTo>
                <a:lnTo>
                  <a:pt x="4960" y="39"/>
                </a:lnTo>
                <a:lnTo>
                  <a:pt x="4961" y="39"/>
                </a:lnTo>
                <a:lnTo>
                  <a:pt x="4961" y="39"/>
                </a:lnTo>
                <a:lnTo>
                  <a:pt x="4961" y="39"/>
                </a:lnTo>
                <a:lnTo>
                  <a:pt x="4961" y="39"/>
                </a:lnTo>
                <a:lnTo>
                  <a:pt x="4962" y="39"/>
                </a:lnTo>
                <a:lnTo>
                  <a:pt x="4962" y="39"/>
                </a:lnTo>
                <a:lnTo>
                  <a:pt x="4962" y="39"/>
                </a:lnTo>
                <a:lnTo>
                  <a:pt x="4962" y="39"/>
                </a:lnTo>
                <a:lnTo>
                  <a:pt x="4962" y="39"/>
                </a:lnTo>
                <a:lnTo>
                  <a:pt x="4963" y="39"/>
                </a:lnTo>
                <a:lnTo>
                  <a:pt x="4963" y="39"/>
                </a:lnTo>
                <a:lnTo>
                  <a:pt x="4963" y="39"/>
                </a:lnTo>
                <a:lnTo>
                  <a:pt x="4963" y="39"/>
                </a:lnTo>
                <a:lnTo>
                  <a:pt x="4964" y="39"/>
                </a:lnTo>
                <a:lnTo>
                  <a:pt x="4964" y="39"/>
                </a:lnTo>
                <a:lnTo>
                  <a:pt x="4964" y="39"/>
                </a:lnTo>
                <a:lnTo>
                  <a:pt x="4964" y="39"/>
                </a:lnTo>
                <a:lnTo>
                  <a:pt x="4965" y="39"/>
                </a:lnTo>
                <a:lnTo>
                  <a:pt x="4965" y="39"/>
                </a:lnTo>
                <a:lnTo>
                  <a:pt x="4965" y="39"/>
                </a:lnTo>
                <a:lnTo>
                  <a:pt x="4965" y="39"/>
                </a:lnTo>
                <a:lnTo>
                  <a:pt x="4965" y="0"/>
                </a:lnTo>
                <a:lnTo>
                  <a:pt x="4966" y="0"/>
                </a:lnTo>
                <a:lnTo>
                  <a:pt x="4966" y="0"/>
                </a:lnTo>
                <a:lnTo>
                  <a:pt x="4966" y="0"/>
                </a:lnTo>
                <a:lnTo>
                  <a:pt x="4967" y="0"/>
                </a:lnTo>
                <a:lnTo>
                  <a:pt x="4967" y="0"/>
                </a:lnTo>
                <a:lnTo>
                  <a:pt x="4967" y="0"/>
                </a:lnTo>
                <a:lnTo>
                  <a:pt x="4967" y="0"/>
                </a:lnTo>
                <a:lnTo>
                  <a:pt x="4968" y="39"/>
                </a:lnTo>
                <a:lnTo>
                  <a:pt x="4968" y="39"/>
                </a:lnTo>
                <a:lnTo>
                  <a:pt x="4968" y="39"/>
                </a:lnTo>
                <a:lnTo>
                  <a:pt x="4968" y="39"/>
                </a:lnTo>
                <a:lnTo>
                  <a:pt x="4968" y="39"/>
                </a:lnTo>
                <a:lnTo>
                  <a:pt x="4969" y="39"/>
                </a:lnTo>
                <a:lnTo>
                  <a:pt x="4969" y="39"/>
                </a:lnTo>
                <a:lnTo>
                  <a:pt x="4969" y="39"/>
                </a:lnTo>
                <a:lnTo>
                  <a:pt x="4969" y="39"/>
                </a:lnTo>
                <a:lnTo>
                  <a:pt x="4970" y="39"/>
                </a:lnTo>
                <a:lnTo>
                  <a:pt x="4970" y="39"/>
                </a:lnTo>
                <a:lnTo>
                  <a:pt x="4970" y="39"/>
                </a:lnTo>
                <a:lnTo>
                  <a:pt x="4970" y="39"/>
                </a:lnTo>
                <a:lnTo>
                  <a:pt x="4971" y="39"/>
                </a:lnTo>
                <a:lnTo>
                  <a:pt x="4971" y="39"/>
                </a:lnTo>
                <a:lnTo>
                  <a:pt x="4971" y="39"/>
                </a:lnTo>
                <a:lnTo>
                  <a:pt x="4971" y="39"/>
                </a:lnTo>
                <a:lnTo>
                  <a:pt x="4971" y="39"/>
                </a:lnTo>
                <a:lnTo>
                  <a:pt x="4972" y="39"/>
                </a:lnTo>
                <a:lnTo>
                  <a:pt x="4972" y="39"/>
                </a:lnTo>
                <a:lnTo>
                  <a:pt x="4972" y="39"/>
                </a:lnTo>
                <a:lnTo>
                  <a:pt x="4972" y="39"/>
                </a:lnTo>
                <a:lnTo>
                  <a:pt x="4973" y="39"/>
                </a:lnTo>
                <a:lnTo>
                  <a:pt x="4973" y="39"/>
                </a:lnTo>
                <a:lnTo>
                  <a:pt x="4973" y="39"/>
                </a:lnTo>
                <a:lnTo>
                  <a:pt x="4973" y="39"/>
                </a:lnTo>
                <a:lnTo>
                  <a:pt x="4974" y="39"/>
                </a:lnTo>
                <a:lnTo>
                  <a:pt x="4974" y="39"/>
                </a:lnTo>
                <a:lnTo>
                  <a:pt x="4974" y="39"/>
                </a:lnTo>
                <a:lnTo>
                  <a:pt x="4975" y="39"/>
                </a:lnTo>
                <a:lnTo>
                  <a:pt x="4975" y="39"/>
                </a:lnTo>
                <a:lnTo>
                  <a:pt x="4975" y="39"/>
                </a:lnTo>
                <a:lnTo>
                  <a:pt x="4975" y="39"/>
                </a:lnTo>
                <a:lnTo>
                  <a:pt x="4975" y="39"/>
                </a:lnTo>
                <a:lnTo>
                  <a:pt x="4976" y="39"/>
                </a:lnTo>
                <a:lnTo>
                  <a:pt x="4976" y="39"/>
                </a:lnTo>
                <a:lnTo>
                  <a:pt x="4976" y="39"/>
                </a:lnTo>
                <a:lnTo>
                  <a:pt x="4976" y="39"/>
                </a:lnTo>
                <a:lnTo>
                  <a:pt x="4977" y="39"/>
                </a:lnTo>
                <a:lnTo>
                  <a:pt x="4977" y="39"/>
                </a:lnTo>
                <a:lnTo>
                  <a:pt x="4977" y="39"/>
                </a:lnTo>
                <a:lnTo>
                  <a:pt x="4977" y="39"/>
                </a:lnTo>
                <a:lnTo>
                  <a:pt x="4978" y="39"/>
                </a:lnTo>
                <a:lnTo>
                  <a:pt x="4978" y="39"/>
                </a:lnTo>
                <a:lnTo>
                  <a:pt x="4978" y="39"/>
                </a:lnTo>
                <a:lnTo>
                  <a:pt x="4978" y="39"/>
                </a:lnTo>
                <a:lnTo>
                  <a:pt x="4978" y="39"/>
                </a:lnTo>
                <a:lnTo>
                  <a:pt x="4979" y="39"/>
                </a:lnTo>
                <a:lnTo>
                  <a:pt x="4979" y="39"/>
                </a:lnTo>
                <a:lnTo>
                  <a:pt x="4979" y="39"/>
                </a:lnTo>
                <a:lnTo>
                  <a:pt x="4979" y="39"/>
                </a:lnTo>
                <a:lnTo>
                  <a:pt x="4980" y="39"/>
                </a:lnTo>
                <a:lnTo>
                  <a:pt x="4980" y="39"/>
                </a:lnTo>
                <a:lnTo>
                  <a:pt x="4980" y="39"/>
                </a:lnTo>
                <a:lnTo>
                  <a:pt x="4980" y="39"/>
                </a:lnTo>
                <a:lnTo>
                  <a:pt x="4981" y="39"/>
                </a:lnTo>
                <a:lnTo>
                  <a:pt x="4981" y="39"/>
                </a:lnTo>
                <a:lnTo>
                  <a:pt x="4981" y="39"/>
                </a:lnTo>
                <a:lnTo>
                  <a:pt x="4981" y="39"/>
                </a:lnTo>
                <a:lnTo>
                  <a:pt x="4982" y="39"/>
                </a:lnTo>
                <a:lnTo>
                  <a:pt x="4982" y="39"/>
                </a:lnTo>
                <a:lnTo>
                  <a:pt x="4982" y="39"/>
                </a:lnTo>
                <a:lnTo>
                  <a:pt x="4982" y="39"/>
                </a:lnTo>
                <a:lnTo>
                  <a:pt x="4983" y="39"/>
                </a:lnTo>
                <a:lnTo>
                  <a:pt x="4983" y="39"/>
                </a:lnTo>
                <a:lnTo>
                  <a:pt x="4983" y="39"/>
                </a:lnTo>
                <a:lnTo>
                  <a:pt x="4983" y="39"/>
                </a:lnTo>
                <a:lnTo>
                  <a:pt x="4984" y="39"/>
                </a:lnTo>
                <a:lnTo>
                  <a:pt x="4984" y="39"/>
                </a:lnTo>
                <a:lnTo>
                  <a:pt x="4984" y="39"/>
                </a:lnTo>
                <a:lnTo>
                  <a:pt x="4984" y="39"/>
                </a:lnTo>
                <a:lnTo>
                  <a:pt x="4984" y="39"/>
                </a:lnTo>
                <a:lnTo>
                  <a:pt x="4985" y="39"/>
                </a:lnTo>
                <a:lnTo>
                  <a:pt x="4985" y="39"/>
                </a:lnTo>
                <a:lnTo>
                  <a:pt x="4985" y="39"/>
                </a:lnTo>
                <a:lnTo>
                  <a:pt x="4985" y="39"/>
                </a:lnTo>
                <a:lnTo>
                  <a:pt x="4986" y="39"/>
                </a:lnTo>
                <a:lnTo>
                  <a:pt x="4986" y="39"/>
                </a:lnTo>
                <a:lnTo>
                  <a:pt x="4986" y="39"/>
                </a:lnTo>
                <a:lnTo>
                  <a:pt x="4986" y="39"/>
                </a:lnTo>
                <a:lnTo>
                  <a:pt x="4987" y="39"/>
                </a:lnTo>
                <a:lnTo>
                  <a:pt x="4987" y="39"/>
                </a:lnTo>
                <a:lnTo>
                  <a:pt x="4987" y="39"/>
                </a:lnTo>
                <a:lnTo>
                  <a:pt x="4987" y="39"/>
                </a:lnTo>
                <a:lnTo>
                  <a:pt x="4987" y="39"/>
                </a:lnTo>
                <a:lnTo>
                  <a:pt x="4988" y="39"/>
                </a:lnTo>
                <a:lnTo>
                  <a:pt x="4988" y="39"/>
                </a:lnTo>
                <a:lnTo>
                  <a:pt x="4988" y="39"/>
                </a:lnTo>
                <a:lnTo>
                  <a:pt x="4988" y="39"/>
                </a:lnTo>
                <a:lnTo>
                  <a:pt x="4989" y="39"/>
                </a:lnTo>
                <a:lnTo>
                  <a:pt x="4989" y="39"/>
                </a:lnTo>
                <a:lnTo>
                  <a:pt x="4989" y="39"/>
                </a:lnTo>
                <a:lnTo>
                  <a:pt x="4990" y="39"/>
                </a:lnTo>
                <a:lnTo>
                  <a:pt x="4990" y="39"/>
                </a:lnTo>
                <a:lnTo>
                  <a:pt x="4990" y="39"/>
                </a:lnTo>
                <a:lnTo>
                  <a:pt x="4990" y="39"/>
                </a:lnTo>
                <a:lnTo>
                  <a:pt x="4990" y="39"/>
                </a:lnTo>
                <a:lnTo>
                  <a:pt x="4991" y="39"/>
                </a:lnTo>
                <a:lnTo>
                  <a:pt x="4991" y="39"/>
                </a:lnTo>
                <a:lnTo>
                  <a:pt x="4991" y="39"/>
                </a:lnTo>
                <a:lnTo>
                  <a:pt x="4991" y="39"/>
                </a:lnTo>
                <a:lnTo>
                  <a:pt x="4992" y="39"/>
                </a:lnTo>
                <a:lnTo>
                  <a:pt x="4992" y="39"/>
                </a:lnTo>
                <a:lnTo>
                  <a:pt x="4992" y="39"/>
                </a:lnTo>
                <a:lnTo>
                  <a:pt x="4992" y="39"/>
                </a:lnTo>
                <a:lnTo>
                  <a:pt x="4993" y="39"/>
                </a:lnTo>
                <a:lnTo>
                  <a:pt x="4993" y="39"/>
                </a:lnTo>
                <a:lnTo>
                  <a:pt x="4993" y="39"/>
                </a:lnTo>
                <a:lnTo>
                  <a:pt x="4993" y="39"/>
                </a:lnTo>
                <a:lnTo>
                  <a:pt x="4993" y="39"/>
                </a:lnTo>
                <a:lnTo>
                  <a:pt x="4994" y="39"/>
                </a:lnTo>
                <a:lnTo>
                  <a:pt x="4994" y="39"/>
                </a:lnTo>
                <a:lnTo>
                  <a:pt x="4994" y="39"/>
                </a:lnTo>
                <a:lnTo>
                  <a:pt x="4994" y="39"/>
                </a:lnTo>
                <a:lnTo>
                  <a:pt x="4995" y="39"/>
                </a:lnTo>
                <a:lnTo>
                  <a:pt x="4995" y="39"/>
                </a:lnTo>
                <a:lnTo>
                  <a:pt x="4995" y="39"/>
                </a:lnTo>
                <a:lnTo>
                  <a:pt x="4995" y="39"/>
                </a:lnTo>
                <a:lnTo>
                  <a:pt x="4996" y="39"/>
                </a:lnTo>
                <a:lnTo>
                  <a:pt x="4996" y="39"/>
                </a:lnTo>
                <a:lnTo>
                  <a:pt x="4996" y="39"/>
                </a:lnTo>
                <a:lnTo>
                  <a:pt x="4996" y="39"/>
                </a:lnTo>
                <a:lnTo>
                  <a:pt x="4996" y="39"/>
                </a:lnTo>
                <a:lnTo>
                  <a:pt x="4997" y="39"/>
                </a:lnTo>
                <a:lnTo>
                  <a:pt x="4997" y="39"/>
                </a:lnTo>
                <a:lnTo>
                  <a:pt x="4997" y="39"/>
                </a:lnTo>
                <a:lnTo>
                  <a:pt x="4998" y="39"/>
                </a:lnTo>
                <a:lnTo>
                  <a:pt x="4998" y="39"/>
                </a:lnTo>
                <a:lnTo>
                  <a:pt x="4998" y="39"/>
                </a:lnTo>
                <a:lnTo>
                  <a:pt x="4998" y="39"/>
                </a:lnTo>
                <a:lnTo>
                  <a:pt x="4999" y="39"/>
                </a:lnTo>
                <a:lnTo>
                  <a:pt x="4999" y="39"/>
                </a:lnTo>
                <a:lnTo>
                  <a:pt x="4999" y="39"/>
                </a:lnTo>
                <a:lnTo>
                  <a:pt x="4999" y="39"/>
                </a:lnTo>
                <a:lnTo>
                  <a:pt x="4999" y="39"/>
                </a:lnTo>
                <a:lnTo>
                  <a:pt x="5000" y="39"/>
                </a:lnTo>
                <a:lnTo>
                  <a:pt x="5000" y="39"/>
                </a:lnTo>
                <a:lnTo>
                  <a:pt x="5000" y="39"/>
                </a:lnTo>
                <a:lnTo>
                  <a:pt x="5000" y="39"/>
                </a:lnTo>
                <a:lnTo>
                  <a:pt x="5001" y="39"/>
                </a:lnTo>
                <a:lnTo>
                  <a:pt x="5001" y="39"/>
                </a:lnTo>
                <a:lnTo>
                  <a:pt x="5001" y="39"/>
                </a:lnTo>
                <a:lnTo>
                  <a:pt x="5001" y="39"/>
                </a:lnTo>
                <a:lnTo>
                  <a:pt x="5002" y="39"/>
                </a:lnTo>
                <a:lnTo>
                  <a:pt x="5002" y="39"/>
                </a:lnTo>
                <a:lnTo>
                  <a:pt x="5002" y="39"/>
                </a:lnTo>
                <a:lnTo>
                  <a:pt x="5002" y="39"/>
                </a:lnTo>
                <a:lnTo>
                  <a:pt x="5002" y="39"/>
                </a:lnTo>
                <a:lnTo>
                  <a:pt x="5003" y="39"/>
                </a:lnTo>
                <a:lnTo>
                  <a:pt x="5003" y="39"/>
                </a:lnTo>
                <a:lnTo>
                  <a:pt x="5003" y="39"/>
                </a:lnTo>
                <a:lnTo>
                  <a:pt x="5003" y="39"/>
                </a:lnTo>
                <a:lnTo>
                  <a:pt x="5004" y="39"/>
                </a:lnTo>
                <a:lnTo>
                  <a:pt x="5004" y="39"/>
                </a:lnTo>
                <a:lnTo>
                  <a:pt x="5004" y="39"/>
                </a:lnTo>
                <a:lnTo>
                  <a:pt x="5004" y="39"/>
                </a:lnTo>
                <a:lnTo>
                  <a:pt x="5005" y="39"/>
                </a:lnTo>
                <a:lnTo>
                  <a:pt x="5005" y="39"/>
                </a:lnTo>
                <a:lnTo>
                  <a:pt x="5005" y="39"/>
                </a:lnTo>
                <a:lnTo>
                  <a:pt x="5005" y="39"/>
                </a:lnTo>
                <a:lnTo>
                  <a:pt x="5006" y="39"/>
                </a:lnTo>
                <a:lnTo>
                  <a:pt x="5006" y="39"/>
                </a:lnTo>
                <a:lnTo>
                  <a:pt x="5006" y="39"/>
                </a:lnTo>
                <a:lnTo>
                  <a:pt x="5006" y="39"/>
                </a:lnTo>
                <a:lnTo>
                  <a:pt x="5007" y="39"/>
                </a:lnTo>
                <a:lnTo>
                  <a:pt x="5007" y="39"/>
                </a:lnTo>
                <a:lnTo>
                  <a:pt x="5007" y="39"/>
                </a:lnTo>
                <a:lnTo>
                  <a:pt x="5007" y="39"/>
                </a:lnTo>
                <a:lnTo>
                  <a:pt x="5008" y="39"/>
                </a:lnTo>
                <a:lnTo>
                  <a:pt x="5008" y="39"/>
                </a:lnTo>
                <a:lnTo>
                  <a:pt x="5008" y="39"/>
                </a:lnTo>
                <a:lnTo>
                  <a:pt x="5008" y="39"/>
                </a:lnTo>
                <a:lnTo>
                  <a:pt x="5008" y="39"/>
                </a:lnTo>
                <a:lnTo>
                  <a:pt x="5009" y="39"/>
                </a:lnTo>
                <a:lnTo>
                  <a:pt x="5009" y="39"/>
                </a:lnTo>
                <a:lnTo>
                  <a:pt x="5009" y="39"/>
                </a:lnTo>
                <a:lnTo>
                  <a:pt x="5009" y="39"/>
                </a:lnTo>
                <a:lnTo>
                  <a:pt x="5010" y="39"/>
                </a:lnTo>
                <a:lnTo>
                  <a:pt x="5010" y="39"/>
                </a:lnTo>
                <a:lnTo>
                  <a:pt x="5010" y="39"/>
                </a:lnTo>
                <a:lnTo>
                  <a:pt x="5010" y="39"/>
                </a:lnTo>
                <a:lnTo>
                  <a:pt x="5011" y="39"/>
                </a:lnTo>
                <a:lnTo>
                  <a:pt x="5011" y="39"/>
                </a:lnTo>
                <a:lnTo>
                  <a:pt x="5011" y="39"/>
                </a:lnTo>
                <a:lnTo>
                  <a:pt x="5011" y="39"/>
                </a:lnTo>
                <a:lnTo>
                  <a:pt x="5011" y="39"/>
                </a:lnTo>
                <a:lnTo>
                  <a:pt x="5012" y="39"/>
                </a:lnTo>
                <a:lnTo>
                  <a:pt x="5012" y="39"/>
                </a:lnTo>
                <a:lnTo>
                  <a:pt x="5012" y="39"/>
                </a:lnTo>
                <a:lnTo>
                  <a:pt x="5012" y="39"/>
                </a:lnTo>
                <a:lnTo>
                  <a:pt x="5013" y="39"/>
                </a:lnTo>
                <a:lnTo>
                  <a:pt x="5013" y="39"/>
                </a:lnTo>
                <a:lnTo>
                  <a:pt x="5013" y="39"/>
                </a:lnTo>
                <a:lnTo>
                  <a:pt x="5014" y="39"/>
                </a:lnTo>
                <a:lnTo>
                  <a:pt x="5014" y="39"/>
                </a:lnTo>
                <a:lnTo>
                  <a:pt x="5014" y="39"/>
                </a:lnTo>
                <a:lnTo>
                  <a:pt x="5014" y="39"/>
                </a:lnTo>
                <a:lnTo>
                  <a:pt x="5014" y="39"/>
                </a:lnTo>
                <a:lnTo>
                  <a:pt x="5015" y="39"/>
                </a:lnTo>
                <a:lnTo>
                  <a:pt x="5015" y="39"/>
                </a:lnTo>
                <a:lnTo>
                  <a:pt x="5015" y="39"/>
                </a:lnTo>
                <a:lnTo>
                  <a:pt x="5015" y="39"/>
                </a:lnTo>
                <a:lnTo>
                  <a:pt x="5016" y="39"/>
                </a:lnTo>
                <a:lnTo>
                  <a:pt x="5016" y="39"/>
                </a:lnTo>
                <a:lnTo>
                  <a:pt x="5016" y="39"/>
                </a:lnTo>
                <a:lnTo>
                  <a:pt x="5016" y="39"/>
                </a:lnTo>
                <a:lnTo>
                  <a:pt x="5017" y="39"/>
                </a:lnTo>
                <a:lnTo>
                  <a:pt x="5017" y="39"/>
                </a:lnTo>
                <a:lnTo>
                  <a:pt x="5017" y="39"/>
                </a:lnTo>
                <a:lnTo>
                  <a:pt x="5017" y="39"/>
                </a:lnTo>
                <a:lnTo>
                  <a:pt x="5017" y="39"/>
                </a:lnTo>
                <a:lnTo>
                  <a:pt x="5018" y="39"/>
                </a:lnTo>
                <a:lnTo>
                  <a:pt x="5018" y="39"/>
                </a:lnTo>
                <a:lnTo>
                  <a:pt x="5018" y="39"/>
                </a:lnTo>
                <a:lnTo>
                  <a:pt x="5018" y="39"/>
                </a:lnTo>
                <a:lnTo>
                  <a:pt x="5019" y="39"/>
                </a:lnTo>
                <a:lnTo>
                  <a:pt x="5019" y="39"/>
                </a:lnTo>
                <a:lnTo>
                  <a:pt x="5019" y="39"/>
                </a:lnTo>
                <a:lnTo>
                  <a:pt x="5019" y="39"/>
                </a:lnTo>
                <a:lnTo>
                  <a:pt x="5020" y="39"/>
                </a:lnTo>
                <a:lnTo>
                  <a:pt x="5020" y="39"/>
                </a:lnTo>
                <a:lnTo>
                  <a:pt x="5020" y="39"/>
                </a:lnTo>
                <a:lnTo>
                  <a:pt x="5021" y="39"/>
                </a:lnTo>
                <a:lnTo>
                  <a:pt x="5021" y="39"/>
                </a:lnTo>
                <a:lnTo>
                  <a:pt x="5021" y="39"/>
                </a:lnTo>
                <a:lnTo>
                  <a:pt x="5021" y="39"/>
                </a:lnTo>
                <a:lnTo>
                  <a:pt x="5021" y="39"/>
                </a:lnTo>
                <a:lnTo>
                  <a:pt x="5022" y="39"/>
                </a:lnTo>
                <a:lnTo>
                  <a:pt x="5022" y="39"/>
                </a:lnTo>
                <a:lnTo>
                  <a:pt x="5022" y="39"/>
                </a:lnTo>
                <a:lnTo>
                  <a:pt x="5022" y="39"/>
                </a:lnTo>
                <a:lnTo>
                  <a:pt x="5023" y="39"/>
                </a:lnTo>
                <a:lnTo>
                  <a:pt x="5023" y="39"/>
                </a:lnTo>
                <a:lnTo>
                  <a:pt x="5023" y="39"/>
                </a:lnTo>
                <a:lnTo>
                  <a:pt x="5023" y="39"/>
                </a:lnTo>
                <a:lnTo>
                  <a:pt x="5024" y="39"/>
                </a:lnTo>
                <a:lnTo>
                  <a:pt x="5024" y="39"/>
                </a:lnTo>
                <a:lnTo>
                  <a:pt x="5024" y="39"/>
                </a:lnTo>
                <a:lnTo>
                  <a:pt x="5024" y="39"/>
                </a:lnTo>
                <a:lnTo>
                  <a:pt x="5024" y="39"/>
                </a:lnTo>
                <a:lnTo>
                  <a:pt x="5025" y="39"/>
                </a:lnTo>
                <a:lnTo>
                  <a:pt x="5025" y="39"/>
                </a:lnTo>
                <a:lnTo>
                  <a:pt x="5025" y="39"/>
                </a:lnTo>
                <a:lnTo>
                  <a:pt x="5025" y="39"/>
                </a:lnTo>
                <a:lnTo>
                  <a:pt x="5026" y="39"/>
                </a:lnTo>
                <a:lnTo>
                  <a:pt x="5026" y="39"/>
                </a:lnTo>
                <a:lnTo>
                  <a:pt x="5026" y="39"/>
                </a:lnTo>
                <a:lnTo>
                  <a:pt x="5026" y="39"/>
                </a:lnTo>
                <a:lnTo>
                  <a:pt x="5027" y="39"/>
                </a:lnTo>
                <a:lnTo>
                  <a:pt x="5027" y="39"/>
                </a:lnTo>
                <a:lnTo>
                  <a:pt x="5027" y="39"/>
                </a:lnTo>
                <a:lnTo>
                  <a:pt x="5027" y="39"/>
                </a:lnTo>
                <a:lnTo>
                  <a:pt x="5027" y="39"/>
                </a:lnTo>
                <a:lnTo>
                  <a:pt x="5028" y="39"/>
                </a:lnTo>
                <a:lnTo>
                  <a:pt x="5028" y="39"/>
                </a:lnTo>
                <a:lnTo>
                  <a:pt x="5028" y="39"/>
                </a:lnTo>
                <a:lnTo>
                  <a:pt x="5029" y="39"/>
                </a:lnTo>
                <a:lnTo>
                  <a:pt x="5029" y="39"/>
                </a:lnTo>
                <a:lnTo>
                  <a:pt x="5029" y="39"/>
                </a:lnTo>
                <a:lnTo>
                  <a:pt x="5029" y="39"/>
                </a:lnTo>
                <a:lnTo>
                  <a:pt x="5030" y="39"/>
                </a:lnTo>
                <a:lnTo>
                  <a:pt x="5030" y="39"/>
                </a:lnTo>
                <a:lnTo>
                  <a:pt x="5030" y="39"/>
                </a:lnTo>
                <a:lnTo>
                  <a:pt x="5030" y="39"/>
                </a:lnTo>
                <a:lnTo>
                  <a:pt x="5030" y="39"/>
                </a:lnTo>
                <a:lnTo>
                  <a:pt x="5031" y="39"/>
                </a:lnTo>
                <a:lnTo>
                  <a:pt x="5031" y="39"/>
                </a:lnTo>
                <a:lnTo>
                  <a:pt x="5031" y="39"/>
                </a:lnTo>
                <a:lnTo>
                  <a:pt x="5031" y="39"/>
                </a:lnTo>
                <a:lnTo>
                  <a:pt x="5032" y="39"/>
                </a:lnTo>
                <a:lnTo>
                  <a:pt x="5032" y="39"/>
                </a:lnTo>
                <a:lnTo>
                  <a:pt x="5032" y="39"/>
                </a:lnTo>
                <a:lnTo>
                  <a:pt x="5032" y="39"/>
                </a:lnTo>
                <a:lnTo>
                  <a:pt x="5033" y="39"/>
                </a:lnTo>
                <a:lnTo>
                  <a:pt x="5033" y="39"/>
                </a:lnTo>
                <a:lnTo>
                  <a:pt x="5033" y="39"/>
                </a:lnTo>
                <a:lnTo>
                  <a:pt x="5033" y="39"/>
                </a:lnTo>
                <a:lnTo>
                  <a:pt x="5033" y="39"/>
                </a:lnTo>
                <a:lnTo>
                  <a:pt x="5034" y="39"/>
                </a:lnTo>
                <a:lnTo>
                  <a:pt x="5034" y="39"/>
                </a:lnTo>
                <a:lnTo>
                  <a:pt x="5034" y="39"/>
                </a:lnTo>
                <a:lnTo>
                  <a:pt x="5034" y="39"/>
                </a:lnTo>
                <a:lnTo>
                  <a:pt x="5035" y="39"/>
                </a:lnTo>
                <a:lnTo>
                  <a:pt x="5035" y="39"/>
                </a:lnTo>
                <a:lnTo>
                  <a:pt x="5035" y="39"/>
                </a:lnTo>
                <a:lnTo>
                  <a:pt x="5035" y="39"/>
                </a:lnTo>
                <a:lnTo>
                  <a:pt x="5036" y="39"/>
                </a:lnTo>
                <a:lnTo>
                  <a:pt x="5036" y="39"/>
                </a:lnTo>
                <a:lnTo>
                  <a:pt x="5036" y="39"/>
                </a:lnTo>
                <a:lnTo>
                  <a:pt x="5036" y="39"/>
                </a:lnTo>
                <a:lnTo>
                  <a:pt x="5037" y="39"/>
                </a:lnTo>
                <a:lnTo>
                  <a:pt x="5037" y="39"/>
                </a:lnTo>
                <a:lnTo>
                  <a:pt x="5037" y="39"/>
                </a:lnTo>
                <a:lnTo>
                  <a:pt x="5037" y="39"/>
                </a:lnTo>
                <a:lnTo>
                  <a:pt x="5038" y="39"/>
                </a:lnTo>
                <a:lnTo>
                  <a:pt x="5038" y="39"/>
                </a:lnTo>
                <a:lnTo>
                  <a:pt x="5038" y="39"/>
                </a:lnTo>
                <a:lnTo>
                  <a:pt x="5038" y="39"/>
                </a:lnTo>
                <a:lnTo>
                  <a:pt x="5039" y="39"/>
                </a:lnTo>
                <a:lnTo>
                  <a:pt x="5039" y="39"/>
                </a:lnTo>
                <a:lnTo>
                  <a:pt x="5039" y="39"/>
                </a:lnTo>
                <a:lnTo>
                  <a:pt x="5039" y="39"/>
                </a:lnTo>
                <a:lnTo>
                  <a:pt x="5039" y="39"/>
                </a:lnTo>
                <a:lnTo>
                  <a:pt x="5040" y="39"/>
                </a:lnTo>
                <a:lnTo>
                  <a:pt x="5040" y="39"/>
                </a:lnTo>
                <a:lnTo>
                  <a:pt x="5040" y="39"/>
                </a:lnTo>
                <a:lnTo>
                  <a:pt x="5040" y="39"/>
                </a:lnTo>
                <a:lnTo>
                  <a:pt x="5041" y="39"/>
                </a:lnTo>
                <a:lnTo>
                  <a:pt x="5041" y="39"/>
                </a:lnTo>
                <a:lnTo>
                  <a:pt x="5041" y="39"/>
                </a:lnTo>
                <a:lnTo>
                  <a:pt x="5041" y="39"/>
                </a:lnTo>
                <a:lnTo>
                  <a:pt x="5042" y="39"/>
                </a:lnTo>
                <a:lnTo>
                  <a:pt x="5042" y="39"/>
                </a:lnTo>
                <a:lnTo>
                  <a:pt x="5042" y="39"/>
                </a:lnTo>
                <a:lnTo>
                  <a:pt x="5042" y="39"/>
                </a:lnTo>
                <a:lnTo>
                  <a:pt x="5042" y="39"/>
                </a:lnTo>
                <a:lnTo>
                  <a:pt x="5043" y="39"/>
                </a:lnTo>
                <a:lnTo>
                  <a:pt x="5043" y="39"/>
                </a:lnTo>
                <a:lnTo>
                  <a:pt x="5043" y="39"/>
                </a:lnTo>
                <a:lnTo>
                  <a:pt x="5043" y="39"/>
                </a:lnTo>
                <a:lnTo>
                  <a:pt x="5044" y="39"/>
                </a:lnTo>
                <a:lnTo>
                  <a:pt x="5044" y="39"/>
                </a:lnTo>
                <a:lnTo>
                  <a:pt x="5044" y="39"/>
                </a:lnTo>
                <a:lnTo>
                  <a:pt x="5045" y="39"/>
                </a:lnTo>
                <a:lnTo>
                  <a:pt x="5045" y="39"/>
                </a:lnTo>
                <a:lnTo>
                  <a:pt x="5045" y="39"/>
                </a:lnTo>
                <a:lnTo>
                  <a:pt x="5045" y="39"/>
                </a:lnTo>
                <a:lnTo>
                  <a:pt x="5045" y="39"/>
                </a:lnTo>
                <a:lnTo>
                  <a:pt x="5046" y="39"/>
                </a:lnTo>
                <a:lnTo>
                  <a:pt x="5046" y="39"/>
                </a:lnTo>
                <a:lnTo>
                  <a:pt x="5046" y="39"/>
                </a:lnTo>
                <a:lnTo>
                  <a:pt x="5046" y="39"/>
                </a:lnTo>
                <a:lnTo>
                  <a:pt x="5047" y="39"/>
                </a:lnTo>
                <a:lnTo>
                  <a:pt x="5047" y="39"/>
                </a:lnTo>
                <a:lnTo>
                  <a:pt x="5047" y="39"/>
                </a:lnTo>
                <a:lnTo>
                  <a:pt x="5047" y="39"/>
                </a:lnTo>
                <a:lnTo>
                  <a:pt x="5048" y="39"/>
                </a:lnTo>
                <a:lnTo>
                  <a:pt x="5048" y="39"/>
                </a:lnTo>
                <a:lnTo>
                  <a:pt x="5048" y="39"/>
                </a:lnTo>
                <a:lnTo>
                  <a:pt x="5048" y="39"/>
                </a:lnTo>
                <a:lnTo>
                  <a:pt x="5048" y="39"/>
                </a:lnTo>
                <a:lnTo>
                  <a:pt x="5049" y="39"/>
                </a:lnTo>
                <a:lnTo>
                  <a:pt x="5049" y="39"/>
                </a:lnTo>
                <a:lnTo>
                  <a:pt x="5049" y="39"/>
                </a:lnTo>
                <a:lnTo>
                  <a:pt x="5049" y="39"/>
                </a:lnTo>
                <a:lnTo>
                  <a:pt x="5050" y="39"/>
                </a:lnTo>
                <a:lnTo>
                  <a:pt x="5050" y="39"/>
                </a:lnTo>
                <a:lnTo>
                  <a:pt x="5050" y="39"/>
                </a:lnTo>
                <a:lnTo>
                  <a:pt x="5050" y="39"/>
                </a:lnTo>
                <a:lnTo>
                  <a:pt x="5051" y="39"/>
                </a:lnTo>
                <a:lnTo>
                  <a:pt x="5051" y="39"/>
                </a:lnTo>
                <a:lnTo>
                  <a:pt x="5051" y="39"/>
                </a:lnTo>
                <a:lnTo>
                  <a:pt x="5051" y="39"/>
                </a:lnTo>
                <a:lnTo>
                  <a:pt x="5051" y="39"/>
                </a:lnTo>
                <a:lnTo>
                  <a:pt x="5052" y="39"/>
                </a:lnTo>
                <a:lnTo>
                  <a:pt x="5052" y="39"/>
                </a:lnTo>
                <a:lnTo>
                  <a:pt x="5052" y="39"/>
                </a:lnTo>
                <a:lnTo>
                  <a:pt x="5053" y="39"/>
                </a:lnTo>
                <a:lnTo>
                  <a:pt x="5053" y="39"/>
                </a:lnTo>
                <a:lnTo>
                  <a:pt x="5053" y="39"/>
                </a:lnTo>
                <a:lnTo>
                  <a:pt x="5053" y="39"/>
                </a:lnTo>
                <a:lnTo>
                  <a:pt x="5054" y="39"/>
                </a:lnTo>
                <a:lnTo>
                  <a:pt x="5054" y="39"/>
                </a:lnTo>
                <a:lnTo>
                  <a:pt x="5054" y="39"/>
                </a:lnTo>
                <a:lnTo>
                  <a:pt x="5054" y="39"/>
                </a:lnTo>
                <a:lnTo>
                  <a:pt x="5054" y="39"/>
                </a:lnTo>
                <a:lnTo>
                  <a:pt x="5055" y="39"/>
                </a:lnTo>
                <a:lnTo>
                  <a:pt x="5055" y="39"/>
                </a:lnTo>
                <a:lnTo>
                  <a:pt x="5055" y="39"/>
                </a:lnTo>
                <a:lnTo>
                  <a:pt x="5055" y="39"/>
                </a:lnTo>
                <a:lnTo>
                  <a:pt x="5056" y="39"/>
                </a:lnTo>
                <a:lnTo>
                  <a:pt x="5056" y="39"/>
                </a:lnTo>
                <a:lnTo>
                  <a:pt x="5056" y="39"/>
                </a:lnTo>
                <a:lnTo>
                  <a:pt x="5056" y="39"/>
                </a:lnTo>
                <a:lnTo>
                  <a:pt x="5057" y="39"/>
                </a:lnTo>
                <a:lnTo>
                  <a:pt x="5057" y="39"/>
                </a:lnTo>
                <a:lnTo>
                  <a:pt x="5057" y="39"/>
                </a:lnTo>
                <a:lnTo>
                  <a:pt x="5057" y="39"/>
                </a:lnTo>
                <a:lnTo>
                  <a:pt x="5057" y="39"/>
                </a:lnTo>
                <a:lnTo>
                  <a:pt x="5058" y="39"/>
                </a:lnTo>
                <a:lnTo>
                  <a:pt x="5058" y="39"/>
                </a:lnTo>
                <a:lnTo>
                  <a:pt x="5058" y="39"/>
                </a:lnTo>
                <a:lnTo>
                  <a:pt x="5058" y="39"/>
                </a:lnTo>
                <a:lnTo>
                  <a:pt x="5059" y="39"/>
                </a:lnTo>
                <a:lnTo>
                  <a:pt x="5059" y="39"/>
                </a:lnTo>
                <a:lnTo>
                  <a:pt x="5059" y="39"/>
                </a:lnTo>
                <a:lnTo>
                  <a:pt x="5060" y="39"/>
                </a:lnTo>
                <a:lnTo>
                  <a:pt x="5060" y="39"/>
                </a:lnTo>
                <a:lnTo>
                  <a:pt x="5060" y="39"/>
                </a:lnTo>
                <a:lnTo>
                  <a:pt x="5060" y="39"/>
                </a:lnTo>
                <a:lnTo>
                  <a:pt x="5060" y="39"/>
                </a:lnTo>
                <a:lnTo>
                  <a:pt x="5061" y="39"/>
                </a:lnTo>
                <a:lnTo>
                  <a:pt x="5061" y="39"/>
                </a:lnTo>
                <a:lnTo>
                  <a:pt x="5061" y="39"/>
                </a:lnTo>
                <a:lnTo>
                  <a:pt x="5061" y="39"/>
                </a:lnTo>
                <a:lnTo>
                  <a:pt x="5062" y="39"/>
                </a:lnTo>
                <a:lnTo>
                  <a:pt x="5062" y="39"/>
                </a:lnTo>
                <a:lnTo>
                  <a:pt x="5062" y="39"/>
                </a:lnTo>
                <a:lnTo>
                  <a:pt x="5062" y="39"/>
                </a:lnTo>
                <a:lnTo>
                  <a:pt x="5063" y="39"/>
                </a:lnTo>
                <a:lnTo>
                  <a:pt x="5063" y="39"/>
                </a:lnTo>
                <a:lnTo>
                  <a:pt x="5063" y="39"/>
                </a:lnTo>
                <a:lnTo>
                  <a:pt x="5063" y="39"/>
                </a:lnTo>
                <a:lnTo>
                  <a:pt x="5063" y="39"/>
                </a:lnTo>
                <a:lnTo>
                  <a:pt x="5064" y="39"/>
                </a:lnTo>
                <a:lnTo>
                  <a:pt x="5064" y="39"/>
                </a:lnTo>
                <a:lnTo>
                  <a:pt x="5064" y="39"/>
                </a:lnTo>
                <a:lnTo>
                  <a:pt x="5064" y="39"/>
                </a:lnTo>
                <a:lnTo>
                  <a:pt x="5065" y="39"/>
                </a:lnTo>
                <a:lnTo>
                  <a:pt x="5065" y="39"/>
                </a:lnTo>
                <a:lnTo>
                  <a:pt x="5065" y="39"/>
                </a:lnTo>
                <a:lnTo>
                  <a:pt x="5065" y="39"/>
                </a:lnTo>
                <a:lnTo>
                  <a:pt x="5066" y="39"/>
                </a:lnTo>
                <a:lnTo>
                  <a:pt x="5066" y="39"/>
                </a:lnTo>
                <a:lnTo>
                  <a:pt x="5066" y="39"/>
                </a:lnTo>
                <a:lnTo>
                  <a:pt x="5066" y="39"/>
                </a:lnTo>
                <a:lnTo>
                  <a:pt x="5066" y="39"/>
                </a:lnTo>
                <a:lnTo>
                  <a:pt x="5067" y="39"/>
                </a:lnTo>
                <a:lnTo>
                  <a:pt x="5067" y="39"/>
                </a:lnTo>
                <a:lnTo>
                  <a:pt x="5067" y="39"/>
                </a:lnTo>
                <a:lnTo>
                  <a:pt x="5068" y="39"/>
                </a:lnTo>
                <a:lnTo>
                  <a:pt x="5068" y="39"/>
                </a:lnTo>
                <a:lnTo>
                  <a:pt x="5068" y="39"/>
                </a:lnTo>
                <a:lnTo>
                  <a:pt x="5068" y="39"/>
                </a:lnTo>
                <a:lnTo>
                  <a:pt x="5069" y="39"/>
                </a:lnTo>
                <a:lnTo>
                  <a:pt x="5069" y="39"/>
                </a:lnTo>
                <a:lnTo>
                  <a:pt x="5069" y="39"/>
                </a:lnTo>
                <a:lnTo>
                  <a:pt x="5069" y="39"/>
                </a:lnTo>
                <a:lnTo>
                  <a:pt x="5070" y="39"/>
                </a:lnTo>
                <a:lnTo>
                  <a:pt x="5070" y="39"/>
                </a:lnTo>
                <a:lnTo>
                  <a:pt x="5070" y="39"/>
                </a:lnTo>
                <a:lnTo>
                  <a:pt x="5070" y="39"/>
                </a:lnTo>
                <a:lnTo>
                  <a:pt x="5070" y="39"/>
                </a:lnTo>
                <a:lnTo>
                  <a:pt x="5071" y="39"/>
                </a:lnTo>
                <a:lnTo>
                  <a:pt x="5071" y="39"/>
                </a:lnTo>
                <a:lnTo>
                  <a:pt x="5071" y="39"/>
                </a:lnTo>
                <a:lnTo>
                  <a:pt x="5071" y="39"/>
                </a:lnTo>
                <a:lnTo>
                  <a:pt x="5072" y="39"/>
                </a:lnTo>
                <a:lnTo>
                  <a:pt x="5072" y="39"/>
                </a:lnTo>
                <a:lnTo>
                  <a:pt x="5072" y="39"/>
                </a:lnTo>
                <a:lnTo>
                  <a:pt x="5072" y="39"/>
                </a:lnTo>
                <a:lnTo>
                  <a:pt x="5072" y="39"/>
                </a:lnTo>
                <a:lnTo>
                  <a:pt x="5073" y="39"/>
                </a:lnTo>
                <a:lnTo>
                  <a:pt x="5073" y="39"/>
                </a:lnTo>
                <a:lnTo>
                  <a:pt x="5073" y="39"/>
                </a:lnTo>
                <a:lnTo>
                  <a:pt x="5073" y="39"/>
                </a:lnTo>
                <a:lnTo>
                  <a:pt x="5074" y="39"/>
                </a:lnTo>
                <a:lnTo>
                  <a:pt x="5074" y="39"/>
                </a:lnTo>
                <a:lnTo>
                  <a:pt x="5074" y="39"/>
                </a:lnTo>
                <a:lnTo>
                  <a:pt x="5074" y="39"/>
                </a:lnTo>
                <a:lnTo>
                  <a:pt x="5075" y="39"/>
                </a:lnTo>
                <a:lnTo>
                  <a:pt x="5075" y="39"/>
                </a:lnTo>
                <a:lnTo>
                  <a:pt x="5075" y="39"/>
                </a:lnTo>
                <a:lnTo>
                  <a:pt x="5076" y="39"/>
                </a:lnTo>
                <a:lnTo>
                  <a:pt x="5076" y="39"/>
                </a:lnTo>
                <a:lnTo>
                  <a:pt x="5076" y="39"/>
                </a:lnTo>
                <a:lnTo>
                  <a:pt x="5076" y="39"/>
                </a:lnTo>
                <a:lnTo>
                  <a:pt x="5076" y="39"/>
                </a:lnTo>
                <a:lnTo>
                  <a:pt x="5077" y="39"/>
                </a:lnTo>
                <a:lnTo>
                  <a:pt x="5077" y="39"/>
                </a:lnTo>
                <a:lnTo>
                  <a:pt x="5077" y="39"/>
                </a:lnTo>
                <a:lnTo>
                  <a:pt x="5077" y="39"/>
                </a:lnTo>
                <a:lnTo>
                  <a:pt x="5078" y="39"/>
                </a:lnTo>
                <a:lnTo>
                  <a:pt x="5078" y="39"/>
                </a:lnTo>
                <a:lnTo>
                  <a:pt x="5078" y="39"/>
                </a:lnTo>
                <a:lnTo>
                  <a:pt x="5078" y="39"/>
                </a:lnTo>
                <a:lnTo>
                  <a:pt x="5079" y="39"/>
                </a:lnTo>
                <a:lnTo>
                  <a:pt x="5079" y="39"/>
                </a:lnTo>
                <a:lnTo>
                  <a:pt x="5079" y="39"/>
                </a:lnTo>
                <a:lnTo>
                  <a:pt x="5079" y="39"/>
                </a:lnTo>
                <a:lnTo>
                  <a:pt x="5079" y="39"/>
                </a:lnTo>
                <a:lnTo>
                  <a:pt x="5080" y="39"/>
                </a:lnTo>
                <a:lnTo>
                  <a:pt x="5080" y="39"/>
                </a:lnTo>
                <a:lnTo>
                  <a:pt x="5080" y="39"/>
                </a:lnTo>
                <a:lnTo>
                  <a:pt x="5080" y="39"/>
                </a:lnTo>
                <a:lnTo>
                  <a:pt x="5081" y="39"/>
                </a:lnTo>
                <a:lnTo>
                  <a:pt x="5081" y="39"/>
                </a:lnTo>
                <a:lnTo>
                  <a:pt x="5081" y="39"/>
                </a:lnTo>
                <a:lnTo>
                  <a:pt x="5081" y="39"/>
                </a:lnTo>
                <a:lnTo>
                  <a:pt x="5082" y="39"/>
                </a:lnTo>
                <a:lnTo>
                  <a:pt x="5082" y="39"/>
                </a:lnTo>
                <a:lnTo>
                  <a:pt x="5082" y="39"/>
                </a:lnTo>
                <a:lnTo>
                  <a:pt x="5082" y="39"/>
                </a:lnTo>
                <a:lnTo>
                  <a:pt x="5082" y="39"/>
                </a:lnTo>
                <a:lnTo>
                  <a:pt x="5083" y="39"/>
                </a:lnTo>
                <a:lnTo>
                  <a:pt x="5083" y="39"/>
                </a:lnTo>
                <a:lnTo>
                  <a:pt x="5083" y="39"/>
                </a:lnTo>
                <a:lnTo>
                  <a:pt x="5084" y="39"/>
                </a:lnTo>
                <a:lnTo>
                  <a:pt x="5084" y="39"/>
                </a:lnTo>
                <a:lnTo>
                  <a:pt x="5084" y="39"/>
                </a:lnTo>
                <a:lnTo>
                  <a:pt x="5084" y="39"/>
                </a:lnTo>
                <a:lnTo>
                  <a:pt x="5085" y="39"/>
                </a:lnTo>
                <a:lnTo>
                  <a:pt x="5085" y="39"/>
                </a:lnTo>
                <a:lnTo>
                  <a:pt x="5085" y="39"/>
                </a:lnTo>
                <a:lnTo>
                  <a:pt x="5085" y="39"/>
                </a:lnTo>
                <a:lnTo>
                  <a:pt x="5085" y="39"/>
                </a:lnTo>
                <a:lnTo>
                  <a:pt x="5086" y="39"/>
                </a:lnTo>
                <a:lnTo>
                  <a:pt x="5086" y="39"/>
                </a:lnTo>
                <a:lnTo>
                  <a:pt x="5086" y="39"/>
                </a:lnTo>
                <a:lnTo>
                  <a:pt x="5086" y="39"/>
                </a:lnTo>
                <a:lnTo>
                  <a:pt x="5087" y="39"/>
                </a:lnTo>
                <a:lnTo>
                  <a:pt x="5087" y="39"/>
                </a:lnTo>
                <a:lnTo>
                  <a:pt x="5087" y="39"/>
                </a:lnTo>
                <a:lnTo>
                  <a:pt x="5087" y="39"/>
                </a:lnTo>
                <a:lnTo>
                  <a:pt x="5088" y="39"/>
                </a:lnTo>
                <a:lnTo>
                  <a:pt x="5088" y="39"/>
                </a:lnTo>
                <a:lnTo>
                  <a:pt x="5088" y="39"/>
                </a:lnTo>
                <a:lnTo>
                  <a:pt x="5088" y="39"/>
                </a:lnTo>
                <a:lnTo>
                  <a:pt x="5088" y="39"/>
                </a:lnTo>
                <a:lnTo>
                  <a:pt x="5089" y="39"/>
                </a:lnTo>
                <a:lnTo>
                  <a:pt x="5089" y="39"/>
                </a:lnTo>
                <a:lnTo>
                  <a:pt x="5089" y="39"/>
                </a:lnTo>
                <a:lnTo>
                  <a:pt x="5089" y="39"/>
                </a:lnTo>
                <a:lnTo>
                  <a:pt x="5090" y="39"/>
                </a:lnTo>
                <a:lnTo>
                  <a:pt x="5090" y="39"/>
                </a:lnTo>
                <a:lnTo>
                  <a:pt x="5090" y="39"/>
                </a:lnTo>
                <a:lnTo>
                  <a:pt x="5090" y="39"/>
                </a:lnTo>
                <a:lnTo>
                  <a:pt x="5091" y="39"/>
                </a:lnTo>
                <a:lnTo>
                  <a:pt x="5091" y="39"/>
                </a:lnTo>
                <a:lnTo>
                  <a:pt x="5091" y="39"/>
                </a:lnTo>
                <a:lnTo>
                  <a:pt x="5091" y="39"/>
                </a:lnTo>
                <a:lnTo>
                  <a:pt x="5092" y="39"/>
                </a:lnTo>
                <a:lnTo>
                  <a:pt x="5092" y="39"/>
                </a:lnTo>
                <a:lnTo>
                  <a:pt x="5092" y="39"/>
                </a:lnTo>
                <a:lnTo>
                  <a:pt x="5092" y="39"/>
                </a:lnTo>
                <a:lnTo>
                  <a:pt x="5093" y="39"/>
                </a:lnTo>
                <a:lnTo>
                  <a:pt x="5093" y="39"/>
                </a:lnTo>
                <a:lnTo>
                  <a:pt x="5093" y="39"/>
                </a:lnTo>
                <a:lnTo>
                  <a:pt x="5093" y="39"/>
                </a:lnTo>
                <a:lnTo>
                  <a:pt x="5094" y="39"/>
                </a:lnTo>
                <a:lnTo>
                  <a:pt x="5094" y="39"/>
                </a:lnTo>
                <a:lnTo>
                  <a:pt x="5094" y="39"/>
                </a:lnTo>
                <a:lnTo>
                  <a:pt x="5094" y="39"/>
                </a:lnTo>
                <a:lnTo>
                  <a:pt x="5094" y="39"/>
                </a:lnTo>
                <a:lnTo>
                  <a:pt x="5095" y="39"/>
                </a:lnTo>
                <a:lnTo>
                  <a:pt x="5095" y="39"/>
                </a:lnTo>
                <a:lnTo>
                  <a:pt x="5095" y="39"/>
                </a:lnTo>
                <a:lnTo>
                  <a:pt x="5095" y="39"/>
                </a:lnTo>
                <a:lnTo>
                  <a:pt x="5096" y="39"/>
                </a:lnTo>
                <a:lnTo>
                  <a:pt x="5096" y="39"/>
                </a:lnTo>
                <a:lnTo>
                  <a:pt x="5096" y="39"/>
                </a:lnTo>
                <a:lnTo>
                  <a:pt x="5096" y="39"/>
                </a:lnTo>
                <a:lnTo>
                  <a:pt x="5097" y="39"/>
                </a:lnTo>
                <a:lnTo>
                  <a:pt x="5097" y="39"/>
                </a:lnTo>
                <a:lnTo>
                  <a:pt x="5097" y="39"/>
                </a:lnTo>
                <a:lnTo>
                  <a:pt x="5097" y="39"/>
                </a:lnTo>
                <a:lnTo>
                  <a:pt x="5097" y="39"/>
                </a:lnTo>
                <a:lnTo>
                  <a:pt x="5098" y="39"/>
                </a:lnTo>
                <a:lnTo>
                  <a:pt x="5098" y="39"/>
                </a:lnTo>
                <a:lnTo>
                  <a:pt x="5098" y="39"/>
                </a:lnTo>
                <a:lnTo>
                  <a:pt x="5099" y="39"/>
                </a:lnTo>
                <a:lnTo>
                  <a:pt x="5099" y="39"/>
                </a:lnTo>
                <a:lnTo>
                  <a:pt x="5099" y="39"/>
                </a:lnTo>
                <a:lnTo>
                  <a:pt x="5099" y="39"/>
                </a:lnTo>
                <a:lnTo>
                  <a:pt x="5100" y="39"/>
                </a:lnTo>
                <a:lnTo>
                  <a:pt x="5100" y="39"/>
                </a:lnTo>
                <a:lnTo>
                  <a:pt x="5100" y="39"/>
                </a:lnTo>
                <a:lnTo>
                  <a:pt x="5100" y="39"/>
                </a:lnTo>
                <a:lnTo>
                  <a:pt x="5100" y="39"/>
                </a:lnTo>
                <a:lnTo>
                  <a:pt x="5101" y="39"/>
                </a:lnTo>
                <a:lnTo>
                  <a:pt x="5101" y="39"/>
                </a:lnTo>
                <a:lnTo>
                  <a:pt x="5101" y="39"/>
                </a:lnTo>
                <a:lnTo>
                  <a:pt x="5101" y="39"/>
                </a:lnTo>
                <a:lnTo>
                  <a:pt x="5102" y="39"/>
                </a:lnTo>
                <a:lnTo>
                  <a:pt x="5102" y="39"/>
                </a:lnTo>
                <a:lnTo>
                  <a:pt x="5102" y="39"/>
                </a:lnTo>
                <a:lnTo>
                  <a:pt x="5102" y="39"/>
                </a:lnTo>
                <a:lnTo>
                  <a:pt x="5103" y="39"/>
                </a:lnTo>
                <a:lnTo>
                  <a:pt x="5103" y="39"/>
                </a:lnTo>
                <a:lnTo>
                  <a:pt x="5103" y="39"/>
                </a:lnTo>
                <a:lnTo>
                  <a:pt x="5103" y="39"/>
                </a:lnTo>
                <a:lnTo>
                  <a:pt x="5103" y="39"/>
                </a:lnTo>
                <a:lnTo>
                  <a:pt x="5104" y="39"/>
                </a:lnTo>
                <a:lnTo>
                  <a:pt x="5104" y="39"/>
                </a:lnTo>
                <a:lnTo>
                  <a:pt x="5104" y="39"/>
                </a:lnTo>
                <a:lnTo>
                  <a:pt x="5104" y="39"/>
                </a:lnTo>
                <a:lnTo>
                  <a:pt x="5105" y="39"/>
                </a:lnTo>
                <a:lnTo>
                  <a:pt x="5105" y="39"/>
                </a:lnTo>
                <a:lnTo>
                  <a:pt x="5105" y="39"/>
                </a:lnTo>
                <a:lnTo>
                  <a:pt x="5105" y="39"/>
                </a:lnTo>
                <a:lnTo>
                  <a:pt x="5106" y="39"/>
                </a:lnTo>
                <a:lnTo>
                  <a:pt x="5106" y="39"/>
                </a:lnTo>
                <a:lnTo>
                  <a:pt x="5106" y="39"/>
                </a:lnTo>
                <a:lnTo>
                  <a:pt x="5106" y="39"/>
                </a:lnTo>
                <a:lnTo>
                  <a:pt x="5107" y="39"/>
                </a:lnTo>
                <a:lnTo>
                  <a:pt x="5107" y="39"/>
                </a:lnTo>
                <a:lnTo>
                  <a:pt x="5107" y="39"/>
                </a:lnTo>
                <a:lnTo>
                  <a:pt x="5107" y="39"/>
                </a:lnTo>
                <a:lnTo>
                  <a:pt x="5108" y="39"/>
                </a:lnTo>
                <a:lnTo>
                  <a:pt x="5108" y="39"/>
                </a:lnTo>
                <a:lnTo>
                  <a:pt x="5108" y="39"/>
                </a:lnTo>
                <a:lnTo>
                  <a:pt x="5108" y="39"/>
                </a:lnTo>
                <a:lnTo>
                  <a:pt x="5109" y="39"/>
                </a:lnTo>
                <a:lnTo>
                  <a:pt x="5109" y="39"/>
                </a:lnTo>
                <a:lnTo>
                  <a:pt x="5109" y="39"/>
                </a:lnTo>
                <a:lnTo>
                  <a:pt x="5109" y="39"/>
                </a:lnTo>
                <a:lnTo>
                  <a:pt x="5109" y="39"/>
                </a:lnTo>
                <a:lnTo>
                  <a:pt x="5110" y="39"/>
                </a:lnTo>
                <a:lnTo>
                  <a:pt x="5110" y="39"/>
                </a:lnTo>
                <a:lnTo>
                  <a:pt x="5110" y="39"/>
                </a:lnTo>
                <a:lnTo>
                  <a:pt x="5110" y="39"/>
                </a:lnTo>
                <a:lnTo>
                  <a:pt x="5111" y="39"/>
                </a:lnTo>
                <a:lnTo>
                  <a:pt x="5111" y="39"/>
                </a:lnTo>
                <a:lnTo>
                  <a:pt x="5111" y="39"/>
                </a:lnTo>
                <a:lnTo>
                  <a:pt x="5111" y="39"/>
                </a:lnTo>
                <a:lnTo>
                  <a:pt x="5112" y="39"/>
                </a:lnTo>
                <a:lnTo>
                  <a:pt x="5112" y="39"/>
                </a:lnTo>
                <a:lnTo>
                  <a:pt x="5112" y="39"/>
                </a:lnTo>
                <a:lnTo>
                  <a:pt x="5112" y="39"/>
                </a:lnTo>
                <a:lnTo>
                  <a:pt x="5112" y="39"/>
                </a:lnTo>
                <a:lnTo>
                  <a:pt x="5113" y="39"/>
                </a:lnTo>
                <a:lnTo>
                  <a:pt x="5113" y="39"/>
                </a:lnTo>
                <a:lnTo>
                  <a:pt x="5113" y="39"/>
                </a:lnTo>
                <a:lnTo>
                  <a:pt x="5113" y="39"/>
                </a:lnTo>
                <a:lnTo>
                  <a:pt x="5114" y="39"/>
                </a:lnTo>
                <a:lnTo>
                  <a:pt x="5114" y="39"/>
                </a:lnTo>
                <a:lnTo>
                  <a:pt x="5114" y="39"/>
                </a:lnTo>
                <a:lnTo>
                  <a:pt x="5115" y="39"/>
                </a:lnTo>
                <a:lnTo>
                  <a:pt x="5115" y="39"/>
                </a:lnTo>
                <a:lnTo>
                  <a:pt x="5115" y="39"/>
                </a:lnTo>
                <a:lnTo>
                  <a:pt x="5115" y="39"/>
                </a:lnTo>
                <a:lnTo>
                  <a:pt x="5115" y="39"/>
                </a:lnTo>
                <a:lnTo>
                  <a:pt x="5116" y="39"/>
                </a:lnTo>
                <a:lnTo>
                  <a:pt x="5116" y="39"/>
                </a:lnTo>
                <a:lnTo>
                  <a:pt x="5116" y="39"/>
                </a:lnTo>
                <a:lnTo>
                  <a:pt x="5116" y="39"/>
                </a:lnTo>
                <a:lnTo>
                  <a:pt x="5117" y="39"/>
                </a:lnTo>
                <a:lnTo>
                  <a:pt x="5117" y="39"/>
                </a:lnTo>
                <a:lnTo>
                  <a:pt x="5117" y="39"/>
                </a:lnTo>
                <a:lnTo>
                  <a:pt x="5117" y="39"/>
                </a:lnTo>
                <a:lnTo>
                  <a:pt x="5118" y="39"/>
                </a:lnTo>
                <a:lnTo>
                  <a:pt x="5118" y="39"/>
                </a:lnTo>
                <a:lnTo>
                  <a:pt x="5118" y="39"/>
                </a:lnTo>
                <a:lnTo>
                  <a:pt x="5118" y="39"/>
                </a:lnTo>
                <a:lnTo>
                  <a:pt x="5118" y="39"/>
                </a:lnTo>
                <a:lnTo>
                  <a:pt x="5119" y="39"/>
                </a:lnTo>
                <a:lnTo>
                  <a:pt x="5119" y="39"/>
                </a:lnTo>
                <a:lnTo>
                  <a:pt x="5119" y="39"/>
                </a:lnTo>
                <a:lnTo>
                  <a:pt x="5119" y="39"/>
                </a:lnTo>
                <a:lnTo>
                  <a:pt x="5120" y="39"/>
                </a:lnTo>
                <a:lnTo>
                  <a:pt x="5120" y="39"/>
                </a:lnTo>
                <a:lnTo>
                  <a:pt x="5120" y="39"/>
                </a:lnTo>
                <a:lnTo>
                  <a:pt x="5120" y="39"/>
                </a:lnTo>
                <a:lnTo>
                  <a:pt x="5121" y="39"/>
                </a:lnTo>
                <a:lnTo>
                  <a:pt x="5121" y="39"/>
                </a:lnTo>
                <a:lnTo>
                  <a:pt x="5121" y="39"/>
                </a:lnTo>
                <a:lnTo>
                  <a:pt x="5121" y="39"/>
                </a:lnTo>
                <a:lnTo>
                  <a:pt x="5121" y="39"/>
                </a:lnTo>
                <a:lnTo>
                  <a:pt x="5122" y="39"/>
                </a:lnTo>
                <a:lnTo>
                  <a:pt x="5122" y="39"/>
                </a:lnTo>
                <a:lnTo>
                  <a:pt x="5122" y="39"/>
                </a:lnTo>
                <a:lnTo>
                  <a:pt x="5123" y="39"/>
                </a:lnTo>
                <a:lnTo>
                  <a:pt x="5123" y="39"/>
                </a:lnTo>
                <a:lnTo>
                  <a:pt x="5123" y="39"/>
                </a:lnTo>
                <a:lnTo>
                  <a:pt x="5123" y="39"/>
                </a:lnTo>
                <a:lnTo>
                  <a:pt x="5124" y="39"/>
                </a:lnTo>
                <a:lnTo>
                  <a:pt x="5124" y="39"/>
                </a:lnTo>
                <a:lnTo>
                  <a:pt x="5124" y="39"/>
                </a:lnTo>
                <a:lnTo>
                  <a:pt x="5124" y="39"/>
                </a:lnTo>
                <a:lnTo>
                  <a:pt x="5125" y="39"/>
                </a:lnTo>
                <a:lnTo>
                  <a:pt x="5125" y="39"/>
                </a:lnTo>
                <a:lnTo>
                  <a:pt x="5125" y="39"/>
                </a:lnTo>
                <a:lnTo>
                  <a:pt x="5125" y="39"/>
                </a:lnTo>
                <a:lnTo>
                  <a:pt x="5125" y="39"/>
                </a:lnTo>
                <a:lnTo>
                  <a:pt x="5126" y="39"/>
                </a:lnTo>
                <a:lnTo>
                  <a:pt x="5126" y="39"/>
                </a:lnTo>
                <a:lnTo>
                  <a:pt x="5126" y="39"/>
                </a:lnTo>
                <a:lnTo>
                  <a:pt x="5126" y="39"/>
                </a:lnTo>
                <a:lnTo>
                  <a:pt x="5127" y="39"/>
                </a:lnTo>
                <a:lnTo>
                  <a:pt x="5127" y="39"/>
                </a:lnTo>
                <a:lnTo>
                  <a:pt x="5127" y="39"/>
                </a:lnTo>
                <a:lnTo>
                  <a:pt x="5127" y="39"/>
                </a:lnTo>
                <a:lnTo>
                  <a:pt x="5128" y="39"/>
                </a:lnTo>
                <a:lnTo>
                  <a:pt x="5128" y="39"/>
                </a:lnTo>
                <a:lnTo>
                  <a:pt x="5128" y="39"/>
                </a:lnTo>
                <a:lnTo>
                  <a:pt x="5128" y="39"/>
                </a:lnTo>
                <a:lnTo>
                  <a:pt x="5128" y="39"/>
                </a:lnTo>
                <a:lnTo>
                  <a:pt x="5129" y="39"/>
                </a:lnTo>
                <a:lnTo>
                  <a:pt x="5129" y="39"/>
                </a:lnTo>
                <a:lnTo>
                  <a:pt x="5129" y="39"/>
                </a:lnTo>
                <a:lnTo>
                  <a:pt x="5129" y="39"/>
                </a:lnTo>
                <a:lnTo>
                  <a:pt x="5130" y="39"/>
                </a:lnTo>
                <a:lnTo>
                  <a:pt x="5130" y="39"/>
                </a:lnTo>
                <a:lnTo>
                  <a:pt x="5130" y="39"/>
                </a:lnTo>
                <a:lnTo>
                  <a:pt x="5131" y="39"/>
                </a:lnTo>
                <a:lnTo>
                  <a:pt x="5131" y="39"/>
                </a:lnTo>
                <a:lnTo>
                  <a:pt x="5131" y="39"/>
                </a:lnTo>
                <a:lnTo>
                  <a:pt x="5131" y="39"/>
                </a:lnTo>
                <a:lnTo>
                  <a:pt x="5131" y="39"/>
                </a:lnTo>
                <a:lnTo>
                  <a:pt x="5132" y="39"/>
                </a:lnTo>
                <a:lnTo>
                  <a:pt x="5132" y="39"/>
                </a:lnTo>
                <a:lnTo>
                  <a:pt x="5132" y="39"/>
                </a:lnTo>
                <a:lnTo>
                  <a:pt x="5132" y="39"/>
                </a:lnTo>
                <a:lnTo>
                  <a:pt x="5133" y="39"/>
                </a:lnTo>
                <a:lnTo>
                  <a:pt x="5133" y="39"/>
                </a:lnTo>
                <a:lnTo>
                  <a:pt x="5133" y="39"/>
                </a:lnTo>
                <a:lnTo>
                  <a:pt x="5133" y="39"/>
                </a:lnTo>
                <a:lnTo>
                  <a:pt x="5134" y="39"/>
                </a:lnTo>
                <a:lnTo>
                  <a:pt x="5134" y="39"/>
                </a:lnTo>
                <a:lnTo>
                  <a:pt x="5134" y="39"/>
                </a:lnTo>
                <a:lnTo>
                  <a:pt x="5134" y="39"/>
                </a:lnTo>
                <a:lnTo>
                  <a:pt x="5134" y="39"/>
                </a:lnTo>
                <a:lnTo>
                  <a:pt x="5135" y="39"/>
                </a:lnTo>
                <a:lnTo>
                  <a:pt x="5135" y="39"/>
                </a:lnTo>
                <a:lnTo>
                  <a:pt x="5135" y="39"/>
                </a:lnTo>
                <a:lnTo>
                  <a:pt x="5135" y="39"/>
                </a:lnTo>
                <a:lnTo>
                  <a:pt x="5136" y="39"/>
                </a:lnTo>
                <a:lnTo>
                  <a:pt x="5136" y="39"/>
                </a:lnTo>
                <a:lnTo>
                  <a:pt x="5136" y="39"/>
                </a:lnTo>
                <a:lnTo>
                  <a:pt x="5136" y="39"/>
                </a:lnTo>
                <a:lnTo>
                  <a:pt x="5137" y="39"/>
                </a:lnTo>
                <a:lnTo>
                  <a:pt x="5137" y="39"/>
                </a:lnTo>
                <a:lnTo>
                  <a:pt x="5137" y="39"/>
                </a:lnTo>
                <a:lnTo>
                  <a:pt x="5137" y="39"/>
                </a:lnTo>
                <a:lnTo>
                  <a:pt x="5138" y="39"/>
                </a:lnTo>
                <a:lnTo>
                  <a:pt x="5138" y="39"/>
                </a:lnTo>
                <a:lnTo>
                  <a:pt x="5138" y="39"/>
                </a:lnTo>
                <a:lnTo>
                  <a:pt x="5138" y="39"/>
                </a:lnTo>
                <a:lnTo>
                  <a:pt x="5139" y="39"/>
                </a:lnTo>
                <a:lnTo>
                  <a:pt x="5139" y="39"/>
                </a:lnTo>
                <a:lnTo>
                  <a:pt x="5139" y="39"/>
                </a:lnTo>
                <a:lnTo>
                  <a:pt x="5139" y="39"/>
                </a:lnTo>
                <a:lnTo>
                  <a:pt x="5140" y="39"/>
                </a:lnTo>
                <a:lnTo>
                  <a:pt x="5140" y="39"/>
                </a:lnTo>
                <a:lnTo>
                  <a:pt x="5140" y="39"/>
                </a:lnTo>
                <a:lnTo>
                  <a:pt x="5140" y="39"/>
                </a:lnTo>
                <a:lnTo>
                  <a:pt x="5140" y="39"/>
                </a:lnTo>
                <a:lnTo>
                  <a:pt x="5141" y="39"/>
                </a:lnTo>
                <a:lnTo>
                  <a:pt x="5141" y="39"/>
                </a:lnTo>
                <a:lnTo>
                  <a:pt x="5141" y="39"/>
                </a:lnTo>
                <a:lnTo>
                  <a:pt x="5141" y="39"/>
                </a:lnTo>
                <a:lnTo>
                  <a:pt x="5142" y="39"/>
                </a:lnTo>
                <a:lnTo>
                  <a:pt x="5142" y="39"/>
                </a:lnTo>
                <a:lnTo>
                  <a:pt x="5142" y="39"/>
                </a:lnTo>
                <a:lnTo>
                  <a:pt x="5142" y="39"/>
                </a:lnTo>
                <a:lnTo>
                  <a:pt x="5143" y="39"/>
                </a:lnTo>
                <a:lnTo>
                  <a:pt x="5143" y="39"/>
                </a:lnTo>
                <a:lnTo>
                  <a:pt x="5143" y="39"/>
                </a:lnTo>
                <a:lnTo>
                  <a:pt x="5143" y="39"/>
                </a:lnTo>
                <a:lnTo>
                  <a:pt x="5143" y="39"/>
                </a:lnTo>
                <a:lnTo>
                  <a:pt x="5144" y="39"/>
                </a:lnTo>
                <a:lnTo>
                  <a:pt x="5144" y="39"/>
                </a:lnTo>
                <a:lnTo>
                  <a:pt x="5144" y="39"/>
                </a:lnTo>
                <a:lnTo>
                  <a:pt x="5144" y="39"/>
                </a:lnTo>
                <a:lnTo>
                  <a:pt x="5145" y="39"/>
                </a:lnTo>
                <a:lnTo>
                  <a:pt x="5145" y="39"/>
                </a:lnTo>
                <a:lnTo>
                  <a:pt x="5145" y="39"/>
                </a:lnTo>
                <a:lnTo>
                  <a:pt x="5146" y="39"/>
                </a:lnTo>
                <a:lnTo>
                  <a:pt x="5146" y="39"/>
                </a:lnTo>
                <a:lnTo>
                  <a:pt x="5146" y="39"/>
                </a:lnTo>
                <a:lnTo>
                  <a:pt x="5146" y="39"/>
                </a:lnTo>
                <a:lnTo>
                  <a:pt x="5146" y="39"/>
                </a:lnTo>
                <a:lnTo>
                  <a:pt x="5147" y="39"/>
                </a:lnTo>
                <a:lnTo>
                  <a:pt x="5147" y="39"/>
                </a:lnTo>
                <a:lnTo>
                  <a:pt x="5147" y="39"/>
                </a:lnTo>
                <a:lnTo>
                  <a:pt x="5147" y="39"/>
                </a:lnTo>
                <a:lnTo>
                  <a:pt x="5148" y="39"/>
                </a:lnTo>
                <a:lnTo>
                  <a:pt x="5148" y="39"/>
                </a:lnTo>
                <a:lnTo>
                  <a:pt x="5148" y="39"/>
                </a:lnTo>
                <a:lnTo>
                  <a:pt x="5148" y="39"/>
                </a:lnTo>
                <a:lnTo>
                  <a:pt x="5149" y="39"/>
                </a:lnTo>
                <a:lnTo>
                  <a:pt x="5149" y="39"/>
                </a:lnTo>
                <a:lnTo>
                  <a:pt x="5149" y="39"/>
                </a:lnTo>
                <a:lnTo>
                  <a:pt x="5149" y="39"/>
                </a:lnTo>
                <a:lnTo>
                  <a:pt x="5149" y="39"/>
                </a:lnTo>
                <a:lnTo>
                  <a:pt x="5150" y="39"/>
                </a:lnTo>
                <a:lnTo>
                  <a:pt x="5150" y="39"/>
                </a:lnTo>
                <a:lnTo>
                  <a:pt x="5150" y="39"/>
                </a:lnTo>
                <a:lnTo>
                  <a:pt x="5150" y="39"/>
                </a:lnTo>
                <a:lnTo>
                  <a:pt x="5151" y="39"/>
                </a:lnTo>
                <a:lnTo>
                  <a:pt x="5151" y="39"/>
                </a:lnTo>
                <a:lnTo>
                  <a:pt x="5151" y="39"/>
                </a:lnTo>
                <a:lnTo>
                  <a:pt x="5151" y="39"/>
                </a:lnTo>
                <a:lnTo>
                  <a:pt x="5152" y="39"/>
                </a:lnTo>
                <a:lnTo>
                  <a:pt x="5152" y="39"/>
                </a:lnTo>
                <a:lnTo>
                  <a:pt x="5152" y="39"/>
                </a:lnTo>
                <a:lnTo>
                  <a:pt x="5152" y="39"/>
                </a:lnTo>
                <a:lnTo>
                  <a:pt x="5152" y="39"/>
                </a:lnTo>
                <a:lnTo>
                  <a:pt x="5153" y="39"/>
                </a:lnTo>
                <a:lnTo>
                  <a:pt x="5153" y="39"/>
                </a:lnTo>
                <a:lnTo>
                  <a:pt x="5153" y="39"/>
                </a:lnTo>
                <a:lnTo>
                  <a:pt x="5154" y="39"/>
                </a:lnTo>
                <a:lnTo>
                  <a:pt x="5154" y="39"/>
                </a:lnTo>
                <a:lnTo>
                  <a:pt x="5154" y="39"/>
                </a:lnTo>
                <a:lnTo>
                  <a:pt x="5154" y="39"/>
                </a:lnTo>
                <a:lnTo>
                  <a:pt x="5155" y="39"/>
                </a:lnTo>
                <a:lnTo>
                  <a:pt x="5155" y="39"/>
                </a:lnTo>
                <a:lnTo>
                  <a:pt x="5155" y="39"/>
                </a:lnTo>
                <a:lnTo>
                  <a:pt x="5155" y="39"/>
                </a:lnTo>
                <a:lnTo>
                  <a:pt x="5155" y="39"/>
                </a:lnTo>
                <a:lnTo>
                  <a:pt x="5156" y="39"/>
                </a:lnTo>
                <a:lnTo>
                  <a:pt x="5156" y="39"/>
                </a:lnTo>
                <a:lnTo>
                  <a:pt x="5156" y="39"/>
                </a:lnTo>
                <a:lnTo>
                  <a:pt x="5156" y="39"/>
                </a:lnTo>
                <a:lnTo>
                  <a:pt x="5157" y="39"/>
                </a:lnTo>
                <a:lnTo>
                  <a:pt x="5157" y="39"/>
                </a:lnTo>
                <a:lnTo>
                  <a:pt x="5157" y="39"/>
                </a:lnTo>
                <a:lnTo>
                  <a:pt x="5157" y="39"/>
                </a:lnTo>
                <a:lnTo>
                  <a:pt x="5158" y="39"/>
                </a:lnTo>
                <a:lnTo>
                  <a:pt x="5158" y="39"/>
                </a:lnTo>
                <a:lnTo>
                  <a:pt x="5158" y="39"/>
                </a:lnTo>
                <a:lnTo>
                  <a:pt x="5158" y="39"/>
                </a:lnTo>
                <a:lnTo>
                  <a:pt x="5158" y="39"/>
                </a:lnTo>
                <a:lnTo>
                  <a:pt x="5159" y="39"/>
                </a:lnTo>
                <a:lnTo>
                  <a:pt x="5159" y="39"/>
                </a:lnTo>
                <a:lnTo>
                  <a:pt x="5159" y="39"/>
                </a:lnTo>
                <a:lnTo>
                  <a:pt x="5159" y="39"/>
                </a:lnTo>
                <a:lnTo>
                  <a:pt x="5160" y="39"/>
                </a:lnTo>
                <a:lnTo>
                  <a:pt x="5160" y="39"/>
                </a:lnTo>
                <a:lnTo>
                  <a:pt x="5160" y="39"/>
                </a:lnTo>
                <a:lnTo>
                  <a:pt x="5160" y="39"/>
                </a:lnTo>
                <a:lnTo>
                  <a:pt x="5161" y="39"/>
                </a:lnTo>
                <a:lnTo>
                  <a:pt x="5161" y="39"/>
                </a:lnTo>
                <a:lnTo>
                  <a:pt x="5161" y="39"/>
                </a:lnTo>
                <a:lnTo>
                  <a:pt x="5161" y="39"/>
                </a:lnTo>
                <a:lnTo>
                  <a:pt x="5162" y="39"/>
                </a:lnTo>
                <a:lnTo>
                  <a:pt x="5162" y="39"/>
                </a:lnTo>
                <a:lnTo>
                  <a:pt x="5162" y="39"/>
                </a:lnTo>
                <a:lnTo>
                  <a:pt x="5162" y="39"/>
                </a:lnTo>
                <a:lnTo>
                  <a:pt x="5163" y="39"/>
                </a:lnTo>
                <a:lnTo>
                  <a:pt x="5163" y="39"/>
                </a:lnTo>
                <a:lnTo>
                  <a:pt x="5163" y="39"/>
                </a:lnTo>
                <a:lnTo>
                  <a:pt x="5163" y="39"/>
                </a:lnTo>
                <a:lnTo>
                  <a:pt x="5164" y="39"/>
                </a:lnTo>
                <a:lnTo>
                  <a:pt x="5164" y="39"/>
                </a:lnTo>
                <a:lnTo>
                  <a:pt x="5164" y="39"/>
                </a:lnTo>
                <a:lnTo>
                  <a:pt x="5164" y="39"/>
                </a:lnTo>
                <a:lnTo>
                  <a:pt x="5164" y="39"/>
                </a:lnTo>
                <a:lnTo>
                  <a:pt x="5165" y="39"/>
                </a:lnTo>
                <a:lnTo>
                  <a:pt x="5165" y="39"/>
                </a:lnTo>
                <a:lnTo>
                  <a:pt x="5165" y="39"/>
                </a:lnTo>
                <a:lnTo>
                  <a:pt x="5165" y="39"/>
                </a:lnTo>
                <a:lnTo>
                  <a:pt x="5166" y="39"/>
                </a:lnTo>
                <a:lnTo>
                  <a:pt x="5166" y="39"/>
                </a:lnTo>
                <a:lnTo>
                  <a:pt x="5166" y="39"/>
                </a:lnTo>
                <a:lnTo>
                  <a:pt x="5166" y="39"/>
                </a:lnTo>
                <a:lnTo>
                  <a:pt x="5167" y="39"/>
                </a:lnTo>
                <a:lnTo>
                  <a:pt x="5167" y="39"/>
                </a:lnTo>
                <a:lnTo>
                  <a:pt x="5167" y="39"/>
                </a:lnTo>
                <a:lnTo>
                  <a:pt x="5167" y="39"/>
                </a:lnTo>
                <a:lnTo>
                  <a:pt x="5167" y="39"/>
                </a:lnTo>
                <a:lnTo>
                  <a:pt x="5168" y="39"/>
                </a:lnTo>
                <a:lnTo>
                  <a:pt x="5168" y="39"/>
                </a:lnTo>
                <a:lnTo>
                  <a:pt x="5168" y="39"/>
                </a:lnTo>
                <a:lnTo>
                  <a:pt x="5168" y="39"/>
                </a:lnTo>
                <a:lnTo>
                  <a:pt x="5169" y="39"/>
                </a:lnTo>
                <a:lnTo>
                  <a:pt x="5169" y="39"/>
                </a:lnTo>
                <a:lnTo>
                  <a:pt x="5169" y="39"/>
                </a:lnTo>
                <a:lnTo>
                  <a:pt x="5170" y="39"/>
                </a:lnTo>
                <a:lnTo>
                  <a:pt x="5170" y="39"/>
                </a:lnTo>
                <a:lnTo>
                  <a:pt x="5170" y="39"/>
                </a:lnTo>
                <a:lnTo>
                  <a:pt x="5170" y="39"/>
                </a:lnTo>
                <a:lnTo>
                  <a:pt x="5171" y="39"/>
                </a:lnTo>
                <a:lnTo>
                  <a:pt x="5171" y="39"/>
                </a:lnTo>
                <a:lnTo>
                  <a:pt x="5171" y="39"/>
                </a:lnTo>
                <a:lnTo>
                  <a:pt x="5171" y="39"/>
                </a:lnTo>
                <a:lnTo>
                  <a:pt x="5171" y="39"/>
                </a:lnTo>
                <a:lnTo>
                  <a:pt x="5172" y="39"/>
                </a:lnTo>
                <a:lnTo>
                  <a:pt x="5172" y="39"/>
                </a:lnTo>
                <a:lnTo>
                  <a:pt x="5172" y="39"/>
                </a:lnTo>
                <a:lnTo>
                  <a:pt x="5172" y="39"/>
                </a:lnTo>
                <a:lnTo>
                  <a:pt x="5173" y="39"/>
                </a:lnTo>
                <a:lnTo>
                  <a:pt x="5173" y="39"/>
                </a:lnTo>
                <a:lnTo>
                  <a:pt x="5173" y="39"/>
                </a:lnTo>
                <a:lnTo>
                  <a:pt x="5173" y="39"/>
                </a:lnTo>
                <a:lnTo>
                  <a:pt x="5174" y="39"/>
                </a:lnTo>
                <a:lnTo>
                  <a:pt x="5174" y="39"/>
                </a:lnTo>
                <a:lnTo>
                  <a:pt x="5174" y="39"/>
                </a:lnTo>
                <a:lnTo>
                  <a:pt x="5174" y="39"/>
                </a:lnTo>
                <a:lnTo>
                  <a:pt x="5174" y="39"/>
                </a:lnTo>
                <a:lnTo>
                  <a:pt x="5175" y="39"/>
                </a:lnTo>
                <a:lnTo>
                  <a:pt x="5175" y="39"/>
                </a:lnTo>
                <a:lnTo>
                  <a:pt x="5175" y="39"/>
                </a:lnTo>
                <a:lnTo>
                  <a:pt x="5175" y="39"/>
                </a:lnTo>
                <a:lnTo>
                  <a:pt x="5176" y="39"/>
                </a:lnTo>
                <a:lnTo>
                  <a:pt x="5176" y="39"/>
                </a:lnTo>
                <a:lnTo>
                  <a:pt x="5176" y="39"/>
                </a:lnTo>
                <a:lnTo>
                  <a:pt x="5177" y="39"/>
                </a:lnTo>
                <a:lnTo>
                  <a:pt x="5177" y="39"/>
                </a:lnTo>
                <a:lnTo>
                  <a:pt x="5177" y="39"/>
                </a:lnTo>
                <a:lnTo>
                  <a:pt x="5177" y="39"/>
                </a:lnTo>
                <a:lnTo>
                  <a:pt x="5177" y="39"/>
                </a:lnTo>
                <a:lnTo>
                  <a:pt x="5178" y="39"/>
                </a:lnTo>
                <a:lnTo>
                  <a:pt x="5178" y="39"/>
                </a:lnTo>
                <a:lnTo>
                  <a:pt x="5178" y="39"/>
                </a:lnTo>
                <a:lnTo>
                  <a:pt x="5178" y="39"/>
                </a:lnTo>
                <a:lnTo>
                  <a:pt x="5179" y="39"/>
                </a:lnTo>
                <a:lnTo>
                  <a:pt x="5179" y="39"/>
                </a:lnTo>
                <a:lnTo>
                  <a:pt x="5179" y="39"/>
                </a:lnTo>
                <a:lnTo>
                  <a:pt x="5179" y="39"/>
                </a:lnTo>
                <a:lnTo>
                  <a:pt x="5180" y="39"/>
                </a:lnTo>
                <a:lnTo>
                  <a:pt x="5180" y="39"/>
                </a:lnTo>
                <a:lnTo>
                  <a:pt x="5180" y="39"/>
                </a:lnTo>
                <a:lnTo>
                  <a:pt x="5180" y="39"/>
                </a:lnTo>
                <a:lnTo>
                  <a:pt x="5180" y="39"/>
                </a:lnTo>
                <a:lnTo>
                  <a:pt x="5181" y="39"/>
                </a:lnTo>
                <a:lnTo>
                  <a:pt x="5181" y="39"/>
                </a:lnTo>
                <a:lnTo>
                  <a:pt x="5181" y="39"/>
                </a:lnTo>
                <a:lnTo>
                  <a:pt x="5181" y="39"/>
                </a:lnTo>
                <a:lnTo>
                  <a:pt x="5182" y="39"/>
                </a:lnTo>
                <a:lnTo>
                  <a:pt x="5182" y="39"/>
                </a:lnTo>
                <a:lnTo>
                  <a:pt x="5182" y="39"/>
                </a:lnTo>
                <a:lnTo>
                  <a:pt x="5182" y="39"/>
                </a:lnTo>
                <a:lnTo>
                  <a:pt x="5183" y="39"/>
                </a:lnTo>
                <a:lnTo>
                  <a:pt x="5183" y="39"/>
                </a:lnTo>
                <a:lnTo>
                  <a:pt x="5183" y="39"/>
                </a:lnTo>
                <a:lnTo>
                  <a:pt x="5183" y="39"/>
                </a:lnTo>
                <a:lnTo>
                  <a:pt x="5183" y="39"/>
                </a:lnTo>
                <a:lnTo>
                  <a:pt x="5184" y="39"/>
                </a:lnTo>
                <a:lnTo>
                  <a:pt x="5184" y="39"/>
                </a:lnTo>
                <a:lnTo>
                  <a:pt x="5184" y="39"/>
                </a:lnTo>
                <a:lnTo>
                  <a:pt x="5185" y="39"/>
                </a:lnTo>
                <a:lnTo>
                  <a:pt x="5185" y="39"/>
                </a:lnTo>
                <a:lnTo>
                  <a:pt x="5185" y="39"/>
                </a:lnTo>
                <a:lnTo>
                  <a:pt x="5185" y="39"/>
                </a:lnTo>
                <a:lnTo>
                  <a:pt x="5186" y="39"/>
                </a:lnTo>
                <a:lnTo>
                  <a:pt x="5186" y="39"/>
                </a:lnTo>
                <a:lnTo>
                  <a:pt x="5186" y="39"/>
                </a:lnTo>
                <a:lnTo>
                  <a:pt x="5186" y="39"/>
                </a:lnTo>
                <a:lnTo>
                  <a:pt x="5186" y="39"/>
                </a:lnTo>
                <a:lnTo>
                  <a:pt x="5187" y="39"/>
                </a:lnTo>
                <a:lnTo>
                  <a:pt x="5187" y="39"/>
                </a:lnTo>
                <a:lnTo>
                  <a:pt x="5187" y="39"/>
                </a:lnTo>
                <a:lnTo>
                  <a:pt x="5187" y="39"/>
                </a:lnTo>
                <a:lnTo>
                  <a:pt x="5188" y="39"/>
                </a:lnTo>
                <a:lnTo>
                  <a:pt x="5188" y="39"/>
                </a:lnTo>
                <a:lnTo>
                  <a:pt x="5188" y="39"/>
                </a:lnTo>
                <a:lnTo>
                  <a:pt x="5188" y="39"/>
                </a:lnTo>
                <a:lnTo>
                  <a:pt x="5189" y="39"/>
                </a:lnTo>
                <a:lnTo>
                  <a:pt x="5189" y="39"/>
                </a:lnTo>
                <a:lnTo>
                  <a:pt x="5189" y="39"/>
                </a:lnTo>
                <a:lnTo>
                  <a:pt x="5189" y="39"/>
                </a:lnTo>
                <a:lnTo>
                  <a:pt x="5189" y="39"/>
                </a:lnTo>
                <a:lnTo>
                  <a:pt x="5190" y="39"/>
                </a:lnTo>
                <a:lnTo>
                  <a:pt x="5190" y="39"/>
                </a:lnTo>
                <a:lnTo>
                  <a:pt x="5190" y="39"/>
                </a:lnTo>
                <a:lnTo>
                  <a:pt x="5190" y="39"/>
                </a:lnTo>
                <a:lnTo>
                  <a:pt x="5191" y="39"/>
                </a:lnTo>
                <a:lnTo>
                  <a:pt x="5191" y="39"/>
                </a:lnTo>
                <a:lnTo>
                  <a:pt x="5191" y="39"/>
                </a:lnTo>
                <a:lnTo>
                  <a:pt x="5191" y="39"/>
                </a:lnTo>
                <a:lnTo>
                  <a:pt x="5192" y="39"/>
                </a:lnTo>
                <a:lnTo>
                  <a:pt x="5192" y="39"/>
                </a:lnTo>
                <a:lnTo>
                  <a:pt x="5192" y="39"/>
                </a:lnTo>
                <a:lnTo>
                  <a:pt x="5192" y="39"/>
                </a:lnTo>
                <a:lnTo>
                  <a:pt x="5193" y="39"/>
                </a:lnTo>
                <a:lnTo>
                  <a:pt x="5193" y="39"/>
                </a:lnTo>
                <a:lnTo>
                  <a:pt x="5193" y="39"/>
                </a:lnTo>
                <a:lnTo>
                  <a:pt x="5193" y="39"/>
                </a:lnTo>
                <a:lnTo>
                  <a:pt x="5194" y="39"/>
                </a:lnTo>
                <a:lnTo>
                  <a:pt x="5194" y="39"/>
                </a:lnTo>
                <a:lnTo>
                  <a:pt x="5194" y="39"/>
                </a:lnTo>
                <a:lnTo>
                  <a:pt x="5194" y="39"/>
                </a:lnTo>
                <a:lnTo>
                  <a:pt x="5195" y="39"/>
                </a:lnTo>
                <a:lnTo>
                  <a:pt x="5195" y="39"/>
                </a:lnTo>
                <a:lnTo>
                  <a:pt x="5195" y="39"/>
                </a:lnTo>
                <a:lnTo>
                  <a:pt x="5195" y="39"/>
                </a:lnTo>
                <a:lnTo>
                  <a:pt x="5195" y="39"/>
                </a:lnTo>
                <a:lnTo>
                  <a:pt x="5196" y="39"/>
                </a:lnTo>
                <a:lnTo>
                  <a:pt x="5196" y="39"/>
                </a:lnTo>
                <a:lnTo>
                  <a:pt x="5196" y="39"/>
                </a:lnTo>
                <a:lnTo>
                  <a:pt x="5196" y="39"/>
                </a:lnTo>
                <a:lnTo>
                  <a:pt x="5197" y="39"/>
                </a:lnTo>
                <a:lnTo>
                  <a:pt x="5197" y="39"/>
                </a:lnTo>
                <a:lnTo>
                  <a:pt x="5197" y="39"/>
                </a:lnTo>
                <a:lnTo>
                  <a:pt x="5197" y="39"/>
                </a:lnTo>
                <a:lnTo>
                  <a:pt x="5198" y="39"/>
                </a:lnTo>
                <a:lnTo>
                  <a:pt x="5198" y="39"/>
                </a:lnTo>
                <a:lnTo>
                  <a:pt x="5198" y="39"/>
                </a:lnTo>
                <a:lnTo>
                  <a:pt x="5198" y="39"/>
                </a:lnTo>
                <a:lnTo>
                  <a:pt x="5198" y="39"/>
                </a:lnTo>
                <a:lnTo>
                  <a:pt x="5199" y="39"/>
                </a:lnTo>
                <a:lnTo>
                  <a:pt x="5199" y="39"/>
                </a:lnTo>
                <a:lnTo>
                  <a:pt x="5199" y="39"/>
                </a:lnTo>
                <a:lnTo>
                  <a:pt x="5199" y="39"/>
                </a:lnTo>
                <a:lnTo>
                  <a:pt x="5200" y="39"/>
                </a:lnTo>
                <a:lnTo>
                  <a:pt x="5200" y="39"/>
                </a:lnTo>
                <a:lnTo>
                  <a:pt x="5200" y="39"/>
                </a:lnTo>
                <a:lnTo>
                  <a:pt x="5201" y="39"/>
                </a:lnTo>
                <a:lnTo>
                  <a:pt x="5201" y="39"/>
                </a:lnTo>
                <a:lnTo>
                  <a:pt x="5201" y="39"/>
                </a:lnTo>
                <a:lnTo>
                  <a:pt x="5201" y="39"/>
                </a:lnTo>
                <a:lnTo>
                  <a:pt x="5201" y="39"/>
                </a:lnTo>
                <a:lnTo>
                  <a:pt x="5202" y="39"/>
                </a:lnTo>
                <a:lnTo>
                  <a:pt x="5202" y="39"/>
                </a:lnTo>
                <a:lnTo>
                  <a:pt x="5202" y="39"/>
                </a:lnTo>
                <a:lnTo>
                  <a:pt x="5202" y="39"/>
                </a:lnTo>
                <a:lnTo>
                  <a:pt x="5203" y="39"/>
                </a:lnTo>
                <a:lnTo>
                  <a:pt x="5203" y="39"/>
                </a:lnTo>
                <a:lnTo>
                  <a:pt x="5203" y="39"/>
                </a:lnTo>
                <a:lnTo>
                  <a:pt x="5203" y="39"/>
                </a:lnTo>
                <a:lnTo>
                  <a:pt x="5204" y="39"/>
                </a:lnTo>
                <a:lnTo>
                  <a:pt x="5204" y="39"/>
                </a:lnTo>
                <a:lnTo>
                  <a:pt x="5204" y="39"/>
                </a:lnTo>
                <a:lnTo>
                  <a:pt x="5204" y="39"/>
                </a:lnTo>
                <a:lnTo>
                  <a:pt x="5204" y="39"/>
                </a:lnTo>
                <a:lnTo>
                  <a:pt x="5205" y="39"/>
                </a:lnTo>
                <a:lnTo>
                  <a:pt x="5205" y="39"/>
                </a:lnTo>
                <a:lnTo>
                  <a:pt x="5205" y="39"/>
                </a:lnTo>
                <a:lnTo>
                  <a:pt x="5205" y="39"/>
                </a:lnTo>
                <a:lnTo>
                  <a:pt x="5206" y="39"/>
                </a:lnTo>
                <a:lnTo>
                  <a:pt x="5206" y="39"/>
                </a:lnTo>
                <a:lnTo>
                  <a:pt x="5206" y="39"/>
                </a:lnTo>
                <a:lnTo>
                  <a:pt x="5206" y="39"/>
                </a:lnTo>
                <a:lnTo>
                  <a:pt x="5207" y="39"/>
                </a:lnTo>
                <a:lnTo>
                  <a:pt x="5207" y="39"/>
                </a:lnTo>
                <a:lnTo>
                  <a:pt x="5207" y="39"/>
                </a:lnTo>
                <a:lnTo>
                  <a:pt x="5207" y="39"/>
                </a:lnTo>
                <a:lnTo>
                  <a:pt x="5207" y="39"/>
                </a:lnTo>
                <a:lnTo>
                  <a:pt x="5208" y="39"/>
                </a:lnTo>
                <a:lnTo>
                  <a:pt x="5208" y="39"/>
                </a:lnTo>
                <a:lnTo>
                  <a:pt x="5208" y="39"/>
                </a:lnTo>
                <a:lnTo>
                  <a:pt x="5209" y="39"/>
                </a:lnTo>
                <a:lnTo>
                  <a:pt x="5209" y="39"/>
                </a:lnTo>
                <a:lnTo>
                  <a:pt x="5209" y="39"/>
                </a:lnTo>
                <a:lnTo>
                  <a:pt x="5209" y="39"/>
                </a:lnTo>
                <a:lnTo>
                  <a:pt x="5210" y="39"/>
                </a:lnTo>
                <a:lnTo>
                  <a:pt x="5210" y="39"/>
                </a:lnTo>
                <a:lnTo>
                  <a:pt x="5210" y="39"/>
                </a:lnTo>
                <a:lnTo>
                  <a:pt x="5210" y="39"/>
                </a:lnTo>
                <a:lnTo>
                  <a:pt x="5210" y="39"/>
                </a:lnTo>
                <a:lnTo>
                  <a:pt x="5211" y="39"/>
                </a:lnTo>
                <a:lnTo>
                  <a:pt x="5211" y="39"/>
                </a:lnTo>
                <a:lnTo>
                  <a:pt x="5211" y="39"/>
                </a:lnTo>
                <a:lnTo>
                  <a:pt x="5211" y="39"/>
                </a:lnTo>
                <a:lnTo>
                  <a:pt x="5212" y="39"/>
                </a:lnTo>
                <a:lnTo>
                  <a:pt x="5212" y="39"/>
                </a:lnTo>
                <a:lnTo>
                  <a:pt x="5212" y="39"/>
                </a:lnTo>
                <a:lnTo>
                  <a:pt x="5212" y="39"/>
                </a:lnTo>
                <a:lnTo>
                  <a:pt x="5213" y="39"/>
                </a:lnTo>
                <a:lnTo>
                  <a:pt x="5213" y="39"/>
                </a:lnTo>
                <a:lnTo>
                  <a:pt x="5213" y="39"/>
                </a:lnTo>
                <a:lnTo>
                  <a:pt x="5213" y="39"/>
                </a:lnTo>
                <a:lnTo>
                  <a:pt x="5213" y="39"/>
                </a:lnTo>
                <a:lnTo>
                  <a:pt x="5214" y="39"/>
                </a:lnTo>
                <a:lnTo>
                  <a:pt x="5214" y="39"/>
                </a:lnTo>
                <a:lnTo>
                  <a:pt x="5214" y="39"/>
                </a:lnTo>
                <a:lnTo>
                  <a:pt x="5214" y="39"/>
                </a:lnTo>
                <a:lnTo>
                  <a:pt x="5215" y="39"/>
                </a:lnTo>
                <a:lnTo>
                  <a:pt x="5215" y="39"/>
                </a:lnTo>
                <a:lnTo>
                  <a:pt x="5215" y="39"/>
                </a:lnTo>
                <a:lnTo>
                  <a:pt x="5215" y="39"/>
                </a:lnTo>
                <a:lnTo>
                  <a:pt x="5216" y="39"/>
                </a:lnTo>
                <a:lnTo>
                  <a:pt x="5216" y="39"/>
                </a:lnTo>
                <a:lnTo>
                  <a:pt x="5216" y="39"/>
                </a:lnTo>
                <a:lnTo>
                  <a:pt x="5217" y="39"/>
                </a:lnTo>
                <a:lnTo>
                  <a:pt x="5217" y="39"/>
                </a:lnTo>
                <a:lnTo>
                  <a:pt x="5217" y="39"/>
                </a:lnTo>
                <a:lnTo>
                  <a:pt x="5217" y="39"/>
                </a:lnTo>
                <a:lnTo>
                  <a:pt x="5217" y="39"/>
                </a:lnTo>
                <a:lnTo>
                  <a:pt x="5218" y="39"/>
                </a:lnTo>
                <a:lnTo>
                  <a:pt x="5218" y="39"/>
                </a:lnTo>
                <a:lnTo>
                  <a:pt x="5218" y="39"/>
                </a:lnTo>
                <a:lnTo>
                  <a:pt x="5218" y="39"/>
                </a:lnTo>
                <a:lnTo>
                  <a:pt x="5219" y="39"/>
                </a:lnTo>
                <a:lnTo>
                  <a:pt x="5219" y="39"/>
                </a:lnTo>
                <a:lnTo>
                  <a:pt x="5219" y="39"/>
                </a:lnTo>
                <a:lnTo>
                  <a:pt x="5219" y="39"/>
                </a:lnTo>
                <a:lnTo>
                  <a:pt x="5220" y="39"/>
                </a:lnTo>
                <a:lnTo>
                  <a:pt x="5220" y="39"/>
                </a:lnTo>
                <a:lnTo>
                  <a:pt x="5220" y="39"/>
                </a:lnTo>
                <a:lnTo>
                  <a:pt x="5220" y="39"/>
                </a:lnTo>
                <a:lnTo>
                  <a:pt x="5220" y="39"/>
                </a:lnTo>
                <a:lnTo>
                  <a:pt x="5221" y="39"/>
                </a:lnTo>
                <a:lnTo>
                  <a:pt x="5221" y="39"/>
                </a:lnTo>
                <a:lnTo>
                  <a:pt x="5221" y="39"/>
                </a:lnTo>
                <a:lnTo>
                  <a:pt x="5221" y="39"/>
                </a:lnTo>
                <a:lnTo>
                  <a:pt x="5222" y="39"/>
                </a:lnTo>
                <a:lnTo>
                  <a:pt x="5222" y="39"/>
                </a:lnTo>
                <a:lnTo>
                  <a:pt x="5222" y="39"/>
                </a:lnTo>
                <a:lnTo>
                  <a:pt x="5222" y="39"/>
                </a:lnTo>
                <a:lnTo>
                  <a:pt x="5223" y="39"/>
                </a:lnTo>
                <a:lnTo>
                  <a:pt x="5223" y="39"/>
                </a:lnTo>
                <a:lnTo>
                  <a:pt x="5223" y="39"/>
                </a:lnTo>
                <a:lnTo>
                  <a:pt x="5223" y="39"/>
                </a:lnTo>
                <a:lnTo>
                  <a:pt x="5224" y="39"/>
                </a:lnTo>
                <a:lnTo>
                  <a:pt x="5224" y="39"/>
                </a:lnTo>
                <a:lnTo>
                  <a:pt x="5224" y="39"/>
                </a:lnTo>
                <a:lnTo>
                  <a:pt x="5224" y="39"/>
                </a:lnTo>
                <a:lnTo>
                  <a:pt x="5225" y="39"/>
                </a:lnTo>
                <a:lnTo>
                  <a:pt x="5225" y="39"/>
                </a:lnTo>
                <a:lnTo>
                  <a:pt x="5225" y="39"/>
                </a:lnTo>
                <a:lnTo>
                  <a:pt x="5225" y="39"/>
                </a:lnTo>
                <a:lnTo>
                  <a:pt x="5226" y="39"/>
                </a:lnTo>
                <a:lnTo>
                  <a:pt x="5226" y="39"/>
                </a:lnTo>
                <a:lnTo>
                  <a:pt x="5226" y="39"/>
                </a:lnTo>
                <a:lnTo>
                  <a:pt x="5226" y="39"/>
                </a:lnTo>
                <a:lnTo>
                  <a:pt x="5226" y="39"/>
                </a:lnTo>
                <a:lnTo>
                  <a:pt x="5227" y="39"/>
                </a:lnTo>
                <a:lnTo>
                  <a:pt x="5227" y="39"/>
                </a:lnTo>
                <a:lnTo>
                  <a:pt x="5227" y="39"/>
                </a:lnTo>
                <a:lnTo>
                  <a:pt x="5227" y="39"/>
                </a:lnTo>
                <a:lnTo>
                  <a:pt x="5228" y="39"/>
                </a:lnTo>
                <a:lnTo>
                  <a:pt x="5228" y="39"/>
                </a:lnTo>
                <a:lnTo>
                  <a:pt x="5228" y="39"/>
                </a:lnTo>
                <a:lnTo>
                  <a:pt x="5228" y="39"/>
                </a:lnTo>
                <a:lnTo>
                  <a:pt x="5229" y="39"/>
                </a:lnTo>
                <a:lnTo>
                  <a:pt x="5229" y="39"/>
                </a:lnTo>
                <a:lnTo>
                  <a:pt x="5229" y="39"/>
                </a:lnTo>
                <a:lnTo>
                  <a:pt x="5229" y="39"/>
                </a:lnTo>
                <a:lnTo>
                  <a:pt x="5229" y="39"/>
                </a:lnTo>
                <a:lnTo>
                  <a:pt x="5230" y="39"/>
                </a:lnTo>
                <a:lnTo>
                  <a:pt x="5230" y="39"/>
                </a:lnTo>
                <a:lnTo>
                  <a:pt x="5230" y="39"/>
                </a:lnTo>
                <a:lnTo>
                  <a:pt x="5230" y="39"/>
                </a:lnTo>
                <a:lnTo>
                  <a:pt x="5231" y="39"/>
                </a:lnTo>
                <a:lnTo>
                  <a:pt x="5231" y="39"/>
                </a:lnTo>
                <a:lnTo>
                  <a:pt x="5231" y="39"/>
                </a:lnTo>
                <a:lnTo>
                  <a:pt x="5232" y="39"/>
                </a:lnTo>
                <a:lnTo>
                  <a:pt x="5232" y="39"/>
                </a:lnTo>
                <a:lnTo>
                  <a:pt x="5232" y="39"/>
                </a:lnTo>
                <a:lnTo>
                  <a:pt x="5232" y="39"/>
                </a:lnTo>
                <a:lnTo>
                  <a:pt x="5232" y="39"/>
                </a:lnTo>
                <a:lnTo>
                  <a:pt x="5233" y="39"/>
                </a:lnTo>
                <a:lnTo>
                  <a:pt x="5233" y="39"/>
                </a:lnTo>
                <a:lnTo>
                  <a:pt x="5233" y="39"/>
                </a:lnTo>
                <a:lnTo>
                  <a:pt x="5233" y="39"/>
                </a:lnTo>
                <a:lnTo>
                  <a:pt x="5234" y="39"/>
                </a:lnTo>
                <a:lnTo>
                  <a:pt x="5234" y="39"/>
                </a:lnTo>
                <a:lnTo>
                  <a:pt x="5234" y="39"/>
                </a:lnTo>
                <a:lnTo>
                  <a:pt x="5234" y="39"/>
                </a:lnTo>
                <a:lnTo>
                  <a:pt x="5235" y="39"/>
                </a:lnTo>
                <a:lnTo>
                  <a:pt x="5235" y="39"/>
                </a:lnTo>
                <a:lnTo>
                  <a:pt x="5235" y="39"/>
                </a:lnTo>
                <a:lnTo>
                  <a:pt x="5235" y="39"/>
                </a:lnTo>
                <a:lnTo>
                  <a:pt x="5235" y="39"/>
                </a:lnTo>
                <a:lnTo>
                  <a:pt x="5236" y="39"/>
                </a:lnTo>
                <a:lnTo>
                  <a:pt x="5236" y="39"/>
                </a:lnTo>
                <a:lnTo>
                  <a:pt x="5236" y="39"/>
                </a:lnTo>
                <a:lnTo>
                  <a:pt x="5236" y="39"/>
                </a:lnTo>
                <a:lnTo>
                  <a:pt x="5237" y="39"/>
                </a:lnTo>
                <a:lnTo>
                  <a:pt x="5237" y="39"/>
                </a:lnTo>
                <a:lnTo>
                  <a:pt x="5237" y="39"/>
                </a:lnTo>
                <a:lnTo>
                  <a:pt x="5237" y="39"/>
                </a:lnTo>
                <a:lnTo>
                  <a:pt x="5238" y="39"/>
                </a:lnTo>
                <a:lnTo>
                  <a:pt x="5238" y="39"/>
                </a:lnTo>
                <a:lnTo>
                  <a:pt x="5238" y="39"/>
                </a:lnTo>
                <a:lnTo>
                  <a:pt x="5238" y="39"/>
                </a:lnTo>
                <a:lnTo>
                  <a:pt x="5238" y="39"/>
                </a:lnTo>
                <a:lnTo>
                  <a:pt x="5239" y="39"/>
                </a:lnTo>
                <a:lnTo>
                  <a:pt x="5239" y="39"/>
                </a:lnTo>
                <a:lnTo>
                  <a:pt x="5239" y="39"/>
                </a:lnTo>
                <a:lnTo>
                  <a:pt x="5240" y="39"/>
                </a:lnTo>
                <a:lnTo>
                  <a:pt x="5240" y="39"/>
                </a:lnTo>
                <a:lnTo>
                  <a:pt x="5240" y="39"/>
                </a:lnTo>
                <a:lnTo>
                  <a:pt x="5240" y="39"/>
                </a:lnTo>
                <a:lnTo>
                  <a:pt x="5241" y="39"/>
                </a:lnTo>
                <a:lnTo>
                  <a:pt x="5241" y="39"/>
                </a:lnTo>
                <a:lnTo>
                  <a:pt x="5241" y="39"/>
                </a:lnTo>
                <a:lnTo>
                  <a:pt x="5241" y="39"/>
                </a:lnTo>
                <a:lnTo>
                  <a:pt x="5241" y="39"/>
                </a:lnTo>
                <a:lnTo>
                  <a:pt x="5242" y="39"/>
                </a:lnTo>
                <a:lnTo>
                  <a:pt x="5242" y="39"/>
                </a:lnTo>
                <a:lnTo>
                  <a:pt x="5242" y="39"/>
                </a:lnTo>
                <a:lnTo>
                  <a:pt x="5242" y="39"/>
                </a:lnTo>
                <a:lnTo>
                  <a:pt x="5243" y="39"/>
                </a:lnTo>
                <a:lnTo>
                  <a:pt x="5243" y="39"/>
                </a:lnTo>
                <a:lnTo>
                  <a:pt x="5243" y="39"/>
                </a:lnTo>
                <a:lnTo>
                  <a:pt x="5243" y="39"/>
                </a:lnTo>
                <a:lnTo>
                  <a:pt x="5244" y="39"/>
                </a:lnTo>
                <a:lnTo>
                  <a:pt x="5244" y="39"/>
                </a:lnTo>
                <a:lnTo>
                  <a:pt x="5244" y="39"/>
                </a:lnTo>
                <a:lnTo>
                  <a:pt x="5244" y="39"/>
                </a:lnTo>
                <a:lnTo>
                  <a:pt x="5244" y="39"/>
                </a:lnTo>
                <a:lnTo>
                  <a:pt x="5245" y="39"/>
                </a:lnTo>
                <a:lnTo>
                  <a:pt x="5245" y="39"/>
                </a:lnTo>
                <a:lnTo>
                  <a:pt x="5245" y="39"/>
                </a:lnTo>
                <a:lnTo>
                  <a:pt x="5245" y="39"/>
                </a:lnTo>
                <a:lnTo>
                  <a:pt x="5246" y="39"/>
                </a:lnTo>
                <a:lnTo>
                  <a:pt x="5246" y="39"/>
                </a:lnTo>
                <a:lnTo>
                  <a:pt x="5246" y="39"/>
                </a:lnTo>
                <a:lnTo>
                  <a:pt x="5246" y="39"/>
                </a:lnTo>
                <a:lnTo>
                  <a:pt x="5247" y="39"/>
                </a:lnTo>
                <a:lnTo>
                  <a:pt x="5247" y="39"/>
                </a:lnTo>
                <a:lnTo>
                  <a:pt x="5247" y="39"/>
                </a:lnTo>
                <a:lnTo>
                  <a:pt x="5247" y="39"/>
                </a:lnTo>
                <a:lnTo>
                  <a:pt x="5248" y="39"/>
                </a:lnTo>
                <a:lnTo>
                  <a:pt x="5248" y="39"/>
                </a:lnTo>
                <a:lnTo>
                  <a:pt x="5248" y="39"/>
                </a:lnTo>
                <a:lnTo>
                  <a:pt x="5248" y="39"/>
                </a:lnTo>
                <a:lnTo>
                  <a:pt x="5249" y="39"/>
                </a:lnTo>
                <a:lnTo>
                  <a:pt x="5249" y="39"/>
                </a:lnTo>
                <a:lnTo>
                  <a:pt x="5249" y="39"/>
                </a:lnTo>
                <a:lnTo>
                  <a:pt x="5249" y="39"/>
                </a:lnTo>
                <a:lnTo>
                  <a:pt x="5250" y="39"/>
                </a:lnTo>
                <a:lnTo>
                  <a:pt x="5250" y="39"/>
                </a:lnTo>
                <a:lnTo>
                  <a:pt x="5250" y="39"/>
                </a:lnTo>
                <a:lnTo>
                  <a:pt x="5250" y="39"/>
                </a:lnTo>
                <a:lnTo>
                  <a:pt x="5250" y="39"/>
                </a:lnTo>
                <a:lnTo>
                  <a:pt x="5251" y="39"/>
                </a:lnTo>
                <a:lnTo>
                  <a:pt x="5251" y="39"/>
                </a:lnTo>
                <a:lnTo>
                  <a:pt x="5251" y="39"/>
                </a:lnTo>
                <a:lnTo>
                  <a:pt x="5251" y="39"/>
                </a:lnTo>
                <a:lnTo>
                  <a:pt x="5252" y="39"/>
                </a:lnTo>
                <a:lnTo>
                  <a:pt x="5252" y="39"/>
                </a:lnTo>
                <a:lnTo>
                  <a:pt x="5252" y="39"/>
                </a:lnTo>
                <a:lnTo>
                  <a:pt x="5252" y="39"/>
                </a:lnTo>
                <a:lnTo>
                  <a:pt x="5253" y="39"/>
                </a:lnTo>
                <a:lnTo>
                  <a:pt x="5253" y="39"/>
                </a:lnTo>
                <a:lnTo>
                  <a:pt x="5253" y="39"/>
                </a:lnTo>
                <a:lnTo>
                  <a:pt x="5253" y="39"/>
                </a:lnTo>
                <a:lnTo>
                  <a:pt x="5253" y="39"/>
                </a:lnTo>
                <a:lnTo>
                  <a:pt x="5254" y="39"/>
                </a:lnTo>
                <a:lnTo>
                  <a:pt x="5254" y="39"/>
                </a:lnTo>
                <a:lnTo>
                  <a:pt x="5254" y="39"/>
                </a:lnTo>
                <a:lnTo>
                  <a:pt x="5254" y="39"/>
                </a:lnTo>
                <a:lnTo>
                  <a:pt x="5255" y="39"/>
                </a:lnTo>
                <a:lnTo>
                  <a:pt x="5255" y="39"/>
                </a:lnTo>
                <a:lnTo>
                  <a:pt x="5255" y="39"/>
                </a:lnTo>
                <a:lnTo>
                  <a:pt x="5256" y="39"/>
                </a:lnTo>
                <a:lnTo>
                  <a:pt x="5256" y="39"/>
                </a:lnTo>
                <a:lnTo>
                  <a:pt x="5256" y="39"/>
                </a:lnTo>
                <a:lnTo>
                  <a:pt x="5256" y="39"/>
                </a:lnTo>
                <a:lnTo>
                  <a:pt x="5256" y="39"/>
                </a:lnTo>
                <a:lnTo>
                  <a:pt x="5257" y="39"/>
                </a:lnTo>
                <a:lnTo>
                  <a:pt x="5257" y="39"/>
                </a:lnTo>
                <a:lnTo>
                  <a:pt x="5257" y="39"/>
                </a:lnTo>
                <a:lnTo>
                  <a:pt x="5257" y="39"/>
                </a:lnTo>
                <a:lnTo>
                  <a:pt x="5258" y="39"/>
                </a:lnTo>
                <a:lnTo>
                  <a:pt x="5258" y="39"/>
                </a:lnTo>
                <a:lnTo>
                  <a:pt x="5258" y="39"/>
                </a:lnTo>
                <a:lnTo>
                  <a:pt x="5258" y="39"/>
                </a:lnTo>
                <a:lnTo>
                  <a:pt x="5259" y="39"/>
                </a:lnTo>
                <a:lnTo>
                  <a:pt x="5259" y="39"/>
                </a:lnTo>
                <a:lnTo>
                  <a:pt x="5259" y="39"/>
                </a:lnTo>
                <a:lnTo>
                  <a:pt x="5259" y="39"/>
                </a:lnTo>
                <a:lnTo>
                  <a:pt x="5259" y="39"/>
                </a:lnTo>
                <a:lnTo>
                  <a:pt x="5260" y="39"/>
                </a:lnTo>
                <a:lnTo>
                  <a:pt x="5260" y="39"/>
                </a:lnTo>
                <a:lnTo>
                  <a:pt x="5260" y="39"/>
                </a:lnTo>
                <a:lnTo>
                  <a:pt x="5260" y="39"/>
                </a:lnTo>
                <a:lnTo>
                  <a:pt x="5261" y="39"/>
                </a:lnTo>
                <a:lnTo>
                  <a:pt x="5261" y="39"/>
                </a:lnTo>
                <a:lnTo>
                  <a:pt x="5261" y="39"/>
                </a:lnTo>
                <a:lnTo>
                  <a:pt x="5261" y="39"/>
                </a:lnTo>
                <a:lnTo>
                  <a:pt x="5262" y="39"/>
                </a:lnTo>
                <a:lnTo>
                  <a:pt x="5262" y="39"/>
                </a:lnTo>
                <a:lnTo>
                  <a:pt x="5262" y="39"/>
                </a:lnTo>
                <a:lnTo>
                  <a:pt x="5263" y="39"/>
                </a:lnTo>
                <a:lnTo>
                  <a:pt x="5263" y="39"/>
                </a:lnTo>
                <a:lnTo>
                  <a:pt x="5263" y="39"/>
                </a:lnTo>
                <a:lnTo>
                  <a:pt x="5263" y="39"/>
                </a:lnTo>
                <a:lnTo>
                  <a:pt x="5263" y="39"/>
                </a:lnTo>
                <a:lnTo>
                  <a:pt x="5264" y="39"/>
                </a:lnTo>
                <a:lnTo>
                  <a:pt x="5264" y="39"/>
                </a:lnTo>
                <a:lnTo>
                  <a:pt x="5264" y="39"/>
                </a:lnTo>
                <a:lnTo>
                  <a:pt x="5264" y="39"/>
                </a:lnTo>
                <a:lnTo>
                  <a:pt x="5265" y="39"/>
                </a:lnTo>
                <a:lnTo>
                  <a:pt x="5265" y="39"/>
                </a:lnTo>
                <a:lnTo>
                  <a:pt x="5265" y="39"/>
                </a:lnTo>
                <a:lnTo>
                  <a:pt x="5265" y="39"/>
                </a:lnTo>
                <a:lnTo>
                  <a:pt x="5266" y="39"/>
                </a:lnTo>
                <a:lnTo>
                  <a:pt x="5266" y="39"/>
                </a:lnTo>
                <a:lnTo>
                  <a:pt x="5266" y="39"/>
                </a:lnTo>
                <a:lnTo>
                  <a:pt x="5266" y="39"/>
                </a:lnTo>
                <a:lnTo>
                  <a:pt x="5266" y="39"/>
                </a:lnTo>
                <a:lnTo>
                  <a:pt x="5267" y="39"/>
                </a:lnTo>
                <a:lnTo>
                  <a:pt x="5267" y="39"/>
                </a:lnTo>
                <a:lnTo>
                  <a:pt x="5267" y="39"/>
                </a:lnTo>
                <a:lnTo>
                  <a:pt x="5267" y="39"/>
                </a:lnTo>
                <a:lnTo>
                  <a:pt x="5268" y="39"/>
                </a:lnTo>
                <a:lnTo>
                  <a:pt x="5268" y="39"/>
                </a:lnTo>
                <a:lnTo>
                  <a:pt x="5268" y="39"/>
                </a:lnTo>
                <a:lnTo>
                  <a:pt x="5268" y="39"/>
                </a:lnTo>
                <a:lnTo>
                  <a:pt x="5268" y="39"/>
                </a:lnTo>
                <a:lnTo>
                  <a:pt x="5269" y="39"/>
                </a:lnTo>
                <a:lnTo>
                  <a:pt x="5269" y="39"/>
                </a:lnTo>
                <a:lnTo>
                  <a:pt x="5269" y="39"/>
                </a:lnTo>
                <a:lnTo>
                  <a:pt x="5269" y="39"/>
                </a:lnTo>
                <a:lnTo>
                  <a:pt x="5270" y="39"/>
                </a:lnTo>
                <a:lnTo>
                  <a:pt x="5270" y="39"/>
                </a:lnTo>
                <a:lnTo>
                  <a:pt x="5270" y="39"/>
                </a:lnTo>
                <a:lnTo>
                  <a:pt x="5271" y="39"/>
                </a:lnTo>
                <a:lnTo>
                  <a:pt x="5271" y="39"/>
                </a:lnTo>
                <a:lnTo>
                  <a:pt x="5271" y="39"/>
                </a:lnTo>
                <a:lnTo>
                  <a:pt x="5271" y="39"/>
                </a:lnTo>
                <a:lnTo>
                  <a:pt x="5272" y="39"/>
                </a:lnTo>
                <a:lnTo>
                  <a:pt x="5272" y="39"/>
                </a:lnTo>
                <a:lnTo>
                  <a:pt x="5272" y="39"/>
                </a:lnTo>
                <a:lnTo>
                  <a:pt x="5272" y="39"/>
                </a:lnTo>
                <a:lnTo>
                  <a:pt x="5272" y="39"/>
                </a:lnTo>
                <a:lnTo>
                  <a:pt x="5273" y="39"/>
                </a:lnTo>
                <a:lnTo>
                  <a:pt x="5273" y="39"/>
                </a:lnTo>
                <a:lnTo>
                  <a:pt x="5273" y="39"/>
                </a:lnTo>
                <a:lnTo>
                  <a:pt x="5273" y="39"/>
                </a:lnTo>
                <a:lnTo>
                  <a:pt x="5274" y="39"/>
                </a:lnTo>
                <a:lnTo>
                  <a:pt x="5274" y="39"/>
                </a:lnTo>
                <a:lnTo>
                  <a:pt x="5274" y="39"/>
                </a:lnTo>
                <a:lnTo>
                  <a:pt x="5274" y="39"/>
                </a:lnTo>
                <a:lnTo>
                  <a:pt x="5275" y="39"/>
                </a:lnTo>
                <a:lnTo>
                  <a:pt x="5275" y="39"/>
                </a:lnTo>
                <a:lnTo>
                  <a:pt x="5275" y="39"/>
                </a:lnTo>
                <a:lnTo>
                  <a:pt x="5275" y="39"/>
                </a:lnTo>
                <a:lnTo>
                  <a:pt x="5275" y="39"/>
                </a:lnTo>
                <a:lnTo>
                  <a:pt x="5276" y="39"/>
                </a:lnTo>
                <a:lnTo>
                  <a:pt x="5276" y="39"/>
                </a:lnTo>
                <a:lnTo>
                  <a:pt x="5276" y="39"/>
                </a:lnTo>
                <a:lnTo>
                  <a:pt x="5276" y="39"/>
                </a:lnTo>
                <a:lnTo>
                  <a:pt x="5277" y="39"/>
                </a:lnTo>
                <a:lnTo>
                  <a:pt x="5277" y="39"/>
                </a:lnTo>
                <a:lnTo>
                  <a:pt x="5277" y="39"/>
                </a:lnTo>
                <a:lnTo>
                  <a:pt x="5277" y="39"/>
                </a:lnTo>
                <a:lnTo>
                  <a:pt x="5278" y="39"/>
                </a:lnTo>
                <a:lnTo>
                  <a:pt x="5278" y="39"/>
                </a:lnTo>
                <a:lnTo>
                  <a:pt x="5278" y="39"/>
                </a:lnTo>
                <a:lnTo>
                  <a:pt x="5278" y="39"/>
                </a:lnTo>
                <a:lnTo>
                  <a:pt x="5279" y="39"/>
                </a:lnTo>
                <a:lnTo>
                  <a:pt x="5279" y="39"/>
                </a:lnTo>
                <a:lnTo>
                  <a:pt x="5279" y="39"/>
                </a:lnTo>
                <a:lnTo>
                  <a:pt x="5279" y="39"/>
                </a:lnTo>
                <a:lnTo>
                  <a:pt x="5280" y="39"/>
                </a:lnTo>
                <a:lnTo>
                  <a:pt x="5280" y="39"/>
                </a:lnTo>
                <a:lnTo>
                  <a:pt x="5280" y="39"/>
                </a:lnTo>
                <a:lnTo>
                  <a:pt x="5280" y="39"/>
                </a:lnTo>
                <a:lnTo>
                  <a:pt x="5281" y="39"/>
                </a:lnTo>
                <a:lnTo>
                  <a:pt x="5281" y="39"/>
                </a:lnTo>
                <a:lnTo>
                  <a:pt x="5281" y="39"/>
                </a:lnTo>
                <a:lnTo>
                  <a:pt x="5281" y="39"/>
                </a:lnTo>
                <a:lnTo>
                  <a:pt x="5281" y="39"/>
                </a:lnTo>
                <a:lnTo>
                  <a:pt x="5282" y="39"/>
                </a:lnTo>
                <a:lnTo>
                  <a:pt x="5282" y="39"/>
                </a:lnTo>
                <a:lnTo>
                  <a:pt x="5282" y="39"/>
                </a:lnTo>
                <a:lnTo>
                  <a:pt x="5282" y="39"/>
                </a:lnTo>
                <a:lnTo>
                  <a:pt x="5283" y="39"/>
                </a:lnTo>
                <a:lnTo>
                  <a:pt x="5283" y="39"/>
                </a:lnTo>
                <a:lnTo>
                  <a:pt x="5283" y="39"/>
                </a:lnTo>
                <a:lnTo>
                  <a:pt x="5283" y="39"/>
                </a:lnTo>
                <a:lnTo>
                  <a:pt x="5284" y="39"/>
                </a:lnTo>
                <a:lnTo>
                  <a:pt x="5284" y="39"/>
                </a:lnTo>
                <a:lnTo>
                  <a:pt x="5284" y="39"/>
                </a:lnTo>
                <a:lnTo>
                  <a:pt x="5284" y="39"/>
                </a:lnTo>
                <a:lnTo>
                  <a:pt x="5284" y="39"/>
                </a:lnTo>
                <a:lnTo>
                  <a:pt x="5285" y="39"/>
                </a:lnTo>
                <a:lnTo>
                  <a:pt x="5285" y="39"/>
                </a:lnTo>
                <a:lnTo>
                  <a:pt x="5285" y="39"/>
                </a:lnTo>
                <a:lnTo>
                  <a:pt x="5285" y="39"/>
                </a:lnTo>
                <a:lnTo>
                  <a:pt x="5286" y="39"/>
                </a:lnTo>
                <a:lnTo>
                  <a:pt x="5286" y="39"/>
                </a:lnTo>
                <a:lnTo>
                  <a:pt x="5286" y="39"/>
                </a:lnTo>
                <a:lnTo>
                  <a:pt x="5287" y="39"/>
                </a:lnTo>
                <a:lnTo>
                  <a:pt x="5287" y="39"/>
                </a:lnTo>
                <a:lnTo>
                  <a:pt x="5287" y="39"/>
                </a:lnTo>
                <a:lnTo>
                  <a:pt x="5287" y="39"/>
                </a:lnTo>
                <a:lnTo>
                  <a:pt x="5287" y="39"/>
                </a:lnTo>
                <a:lnTo>
                  <a:pt x="5288" y="39"/>
                </a:lnTo>
                <a:lnTo>
                  <a:pt x="5288" y="39"/>
                </a:lnTo>
                <a:lnTo>
                  <a:pt x="5288" y="39"/>
                </a:lnTo>
                <a:lnTo>
                  <a:pt x="5288" y="39"/>
                </a:lnTo>
                <a:lnTo>
                  <a:pt x="5289" y="39"/>
                </a:lnTo>
                <a:lnTo>
                  <a:pt x="5289" y="39"/>
                </a:lnTo>
                <a:lnTo>
                  <a:pt x="5289" y="39"/>
                </a:lnTo>
                <a:lnTo>
                  <a:pt x="5289" y="39"/>
                </a:lnTo>
                <a:lnTo>
                  <a:pt x="5290" y="39"/>
                </a:lnTo>
                <a:lnTo>
                  <a:pt x="5290" y="39"/>
                </a:lnTo>
                <a:lnTo>
                  <a:pt x="5290" y="39"/>
                </a:lnTo>
                <a:lnTo>
                  <a:pt x="5290" y="39"/>
                </a:lnTo>
                <a:lnTo>
                  <a:pt x="5290" y="39"/>
                </a:lnTo>
                <a:lnTo>
                  <a:pt x="5291" y="39"/>
                </a:lnTo>
                <a:lnTo>
                  <a:pt x="5291" y="39"/>
                </a:lnTo>
                <a:lnTo>
                  <a:pt x="5291" y="39"/>
                </a:lnTo>
                <a:lnTo>
                  <a:pt x="5291" y="39"/>
                </a:lnTo>
                <a:lnTo>
                  <a:pt x="5292" y="39"/>
                </a:lnTo>
                <a:lnTo>
                  <a:pt x="5292" y="39"/>
                </a:lnTo>
                <a:lnTo>
                  <a:pt x="5292" y="39"/>
                </a:lnTo>
                <a:lnTo>
                  <a:pt x="5292" y="39"/>
                </a:lnTo>
                <a:lnTo>
                  <a:pt x="5293" y="39"/>
                </a:lnTo>
                <a:lnTo>
                  <a:pt x="5293" y="39"/>
                </a:lnTo>
                <a:lnTo>
                  <a:pt x="5293" y="39"/>
                </a:lnTo>
                <a:lnTo>
                  <a:pt x="5293" y="39"/>
                </a:lnTo>
                <a:lnTo>
                  <a:pt x="5293" y="39"/>
                </a:lnTo>
                <a:lnTo>
                  <a:pt x="5294" y="39"/>
                </a:lnTo>
                <a:lnTo>
                  <a:pt x="5294" y="39"/>
                </a:lnTo>
                <a:lnTo>
                  <a:pt x="5294" y="39"/>
                </a:lnTo>
                <a:lnTo>
                  <a:pt x="5295" y="39"/>
                </a:lnTo>
                <a:lnTo>
                  <a:pt x="5295" y="39"/>
                </a:lnTo>
                <a:lnTo>
                  <a:pt x="5295" y="39"/>
                </a:lnTo>
                <a:lnTo>
                  <a:pt x="5295" y="39"/>
                </a:lnTo>
                <a:lnTo>
                  <a:pt x="5296" y="39"/>
                </a:lnTo>
                <a:lnTo>
                  <a:pt x="5296" y="39"/>
                </a:lnTo>
                <a:lnTo>
                  <a:pt x="5296" y="39"/>
                </a:lnTo>
                <a:lnTo>
                  <a:pt x="5296" y="39"/>
                </a:lnTo>
                <a:lnTo>
                  <a:pt x="5296" y="39"/>
                </a:lnTo>
                <a:lnTo>
                  <a:pt x="5297" y="39"/>
                </a:lnTo>
                <a:lnTo>
                  <a:pt x="5297" y="39"/>
                </a:lnTo>
                <a:lnTo>
                  <a:pt x="5297" y="39"/>
                </a:lnTo>
                <a:lnTo>
                  <a:pt x="5297" y="39"/>
                </a:lnTo>
                <a:lnTo>
                  <a:pt x="5298" y="39"/>
                </a:lnTo>
                <a:lnTo>
                  <a:pt x="5298" y="39"/>
                </a:lnTo>
                <a:lnTo>
                  <a:pt x="5298" y="39"/>
                </a:lnTo>
                <a:lnTo>
                  <a:pt x="5298" y="39"/>
                </a:lnTo>
                <a:lnTo>
                  <a:pt x="5299" y="39"/>
                </a:lnTo>
                <a:lnTo>
                  <a:pt x="5299" y="39"/>
                </a:lnTo>
                <a:lnTo>
                  <a:pt x="5299" y="39"/>
                </a:lnTo>
                <a:lnTo>
                  <a:pt x="5299" y="39"/>
                </a:lnTo>
                <a:lnTo>
                  <a:pt x="5299" y="39"/>
                </a:lnTo>
                <a:lnTo>
                  <a:pt x="5300" y="39"/>
                </a:lnTo>
                <a:lnTo>
                  <a:pt x="5300" y="39"/>
                </a:lnTo>
                <a:lnTo>
                  <a:pt x="5300" y="39"/>
                </a:lnTo>
                <a:lnTo>
                  <a:pt x="5300" y="39"/>
                </a:lnTo>
                <a:lnTo>
                  <a:pt x="5301" y="39"/>
                </a:lnTo>
                <a:lnTo>
                  <a:pt x="5301" y="39"/>
                </a:lnTo>
                <a:lnTo>
                  <a:pt x="5301" y="39"/>
                </a:lnTo>
                <a:lnTo>
                  <a:pt x="5302" y="39"/>
                </a:lnTo>
                <a:lnTo>
                  <a:pt x="5302" y="39"/>
                </a:lnTo>
                <a:lnTo>
                  <a:pt x="5302" y="39"/>
                </a:lnTo>
                <a:lnTo>
                  <a:pt x="5302" y="39"/>
                </a:lnTo>
                <a:lnTo>
                  <a:pt x="5302" y="39"/>
                </a:lnTo>
                <a:lnTo>
                  <a:pt x="5303" y="39"/>
                </a:lnTo>
                <a:lnTo>
                  <a:pt x="5303" y="39"/>
                </a:lnTo>
                <a:lnTo>
                  <a:pt x="5303" y="39"/>
                </a:lnTo>
                <a:lnTo>
                  <a:pt x="5303" y="39"/>
                </a:lnTo>
                <a:lnTo>
                  <a:pt x="5304" y="39"/>
                </a:lnTo>
                <a:lnTo>
                  <a:pt x="5304" y="39"/>
                </a:lnTo>
                <a:lnTo>
                  <a:pt x="5304" y="39"/>
                </a:lnTo>
                <a:lnTo>
                  <a:pt x="5304" y="39"/>
                </a:lnTo>
                <a:lnTo>
                  <a:pt x="5305" y="39"/>
                </a:lnTo>
                <a:lnTo>
                  <a:pt x="5305" y="39"/>
                </a:lnTo>
                <a:lnTo>
                  <a:pt x="5305" y="39"/>
                </a:lnTo>
                <a:lnTo>
                  <a:pt x="5305" y="39"/>
                </a:lnTo>
                <a:lnTo>
                  <a:pt x="5305" y="39"/>
                </a:lnTo>
                <a:lnTo>
                  <a:pt x="5306" y="39"/>
                </a:lnTo>
                <a:lnTo>
                  <a:pt x="5306" y="39"/>
                </a:lnTo>
                <a:lnTo>
                  <a:pt x="5306" y="39"/>
                </a:lnTo>
                <a:lnTo>
                  <a:pt x="5306" y="39"/>
                </a:lnTo>
                <a:lnTo>
                  <a:pt x="5307" y="39"/>
                </a:lnTo>
                <a:lnTo>
                  <a:pt x="5307" y="39"/>
                </a:lnTo>
                <a:lnTo>
                  <a:pt x="5307" y="39"/>
                </a:lnTo>
                <a:lnTo>
                  <a:pt x="5307" y="39"/>
                </a:lnTo>
                <a:lnTo>
                  <a:pt x="5308" y="39"/>
                </a:lnTo>
                <a:lnTo>
                  <a:pt x="5308" y="0"/>
                </a:lnTo>
                <a:lnTo>
                  <a:pt x="5308" y="0"/>
                </a:lnTo>
                <a:lnTo>
                  <a:pt x="5308" y="0"/>
                </a:lnTo>
                <a:lnTo>
                  <a:pt x="5308" y="0"/>
                </a:lnTo>
                <a:lnTo>
                  <a:pt x="5309" y="0"/>
                </a:lnTo>
                <a:lnTo>
                  <a:pt x="5309" y="0"/>
                </a:lnTo>
                <a:lnTo>
                  <a:pt x="5309" y="0"/>
                </a:lnTo>
                <a:lnTo>
                  <a:pt x="5310" y="0"/>
                </a:lnTo>
                <a:lnTo>
                  <a:pt x="5310" y="0"/>
                </a:lnTo>
                <a:lnTo>
                  <a:pt x="5310" y="0"/>
                </a:lnTo>
                <a:lnTo>
                  <a:pt x="5310" y="0"/>
                </a:lnTo>
                <a:lnTo>
                  <a:pt x="5311" y="39"/>
                </a:lnTo>
                <a:lnTo>
                  <a:pt x="5311" y="39"/>
                </a:lnTo>
                <a:lnTo>
                  <a:pt x="5311" y="39"/>
                </a:lnTo>
                <a:lnTo>
                  <a:pt x="5311" y="39"/>
                </a:lnTo>
                <a:lnTo>
                  <a:pt x="5311" y="39"/>
                </a:lnTo>
                <a:lnTo>
                  <a:pt x="5312" y="39"/>
                </a:lnTo>
                <a:lnTo>
                  <a:pt x="5312" y="39"/>
                </a:lnTo>
                <a:lnTo>
                  <a:pt x="5312" y="39"/>
                </a:lnTo>
                <a:lnTo>
                  <a:pt x="5312" y="39"/>
                </a:lnTo>
                <a:lnTo>
                  <a:pt x="5313" y="39"/>
                </a:lnTo>
                <a:lnTo>
                  <a:pt x="5313" y="39"/>
                </a:lnTo>
                <a:lnTo>
                  <a:pt x="5313" y="39"/>
                </a:lnTo>
                <a:lnTo>
                  <a:pt x="5313" y="39"/>
                </a:lnTo>
                <a:lnTo>
                  <a:pt x="5314" y="39"/>
                </a:lnTo>
                <a:lnTo>
                  <a:pt x="5314" y="39"/>
                </a:lnTo>
                <a:lnTo>
                  <a:pt x="5314" y="39"/>
                </a:lnTo>
                <a:lnTo>
                  <a:pt x="5314" y="39"/>
                </a:lnTo>
                <a:lnTo>
                  <a:pt x="5314" y="39"/>
                </a:lnTo>
                <a:lnTo>
                  <a:pt x="5315" y="39"/>
                </a:lnTo>
                <a:lnTo>
                  <a:pt x="5315" y="39"/>
                </a:lnTo>
                <a:lnTo>
                  <a:pt x="5315" y="39"/>
                </a:lnTo>
                <a:lnTo>
                  <a:pt x="5315" y="39"/>
                </a:lnTo>
                <a:lnTo>
                  <a:pt x="5316" y="39"/>
                </a:lnTo>
                <a:lnTo>
                  <a:pt x="5316" y="39"/>
                </a:lnTo>
                <a:lnTo>
                  <a:pt x="5316" y="39"/>
                </a:lnTo>
                <a:lnTo>
                  <a:pt x="5316" y="39"/>
                </a:lnTo>
                <a:lnTo>
                  <a:pt x="5317" y="39"/>
                </a:lnTo>
                <a:lnTo>
                  <a:pt x="5317" y="39"/>
                </a:lnTo>
                <a:lnTo>
                  <a:pt x="5317" y="39"/>
                </a:lnTo>
                <a:lnTo>
                  <a:pt x="5318" y="39"/>
                </a:lnTo>
                <a:lnTo>
                  <a:pt x="5318" y="39"/>
                </a:lnTo>
                <a:lnTo>
                  <a:pt x="5318" y="39"/>
                </a:lnTo>
                <a:lnTo>
                  <a:pt x="5318" y="39"/>
                </a:lnTo>
                <a:lnTo>
                  <a:pt x="5318" y="39"/>
                </a:lnTo>
                <a:lnTo>
                  <a:pt x="5319" y="39"/>
                </a:lnTo>
                <a:lnTo>
                  <a:pt x="5319" y="39"/>
                </a:lnTo>
                <a:lnTo>
                  <a:pt x="5319" y="39"/>
                </a:lnTo>
                <a:lnTo>
                  <a:pt x="5319" y="39"/>
                </a:lnTo>
                <a:lnTo>
                  <a:pt x="5320" y="39"/>
                </a:lnTo>
                <a:lnTo>
                  <a:pt x="5320" y="39"/>
                </a:lnTo>
                <a:lnTo>
                  <a:pt x="5320" y="39"/>
                </a:lnTo>
                <a:lnTo>
                  <a:pt x="5320" y="39"/>
                </a:lnTo>
                <a:lnTo>
                  <a:pt x="5321" y="39"/>
                </a:lnTo>
                <a:lnTo>
                  <a:pt x="5321" y="39"/>
                </a:lnTo>
                <a:lnTo>
                  <a:pt x="5321" y="39"/>
                </a:lnTo>
                <a:lnTo>
                  <a:pt x="5321" y="39"/>
                </a:lnTo>
                <a:lnTo>
                  <a:pt x="5321" y="39"/>
                </a:lnTo>
                <a:lnTo>
                  <a:pt x="5322" y="39"/>
                </a:lnTo>
                <a:lnTo>
                  <a:pt x="5322" y="39"/>
                </a:lnTo>
                <a:lnTo>
                  <a:pt x="5322" y="39"/>
                </a:lnTo>
                <a:lnTo>
                  <a:pt x="5322" y="39"/>
                </a:lnTo>
                <a:lnTo>
                  <a:pt x="5323" y="39"/>
                </a:lnTo>
                <a:lnTo>
                  <a:pt x="5323" y="39"/>
                </a:lnTo>
                <a:lnTo>
                  <a:pt x="5323" y="39"/>
                </a:lnTo>
                <a:lnTo>
                  <a:pt x="5323" y="39"/>
                </a:lnTo>
                <a:lnTo>
                  <a:pt x="5324" y="39"/>
                </a:lnTo>
                <a:lnTo>
                  <a:pt x="5324" y="39"/>
                </a:lnTo>
                <a:lnTo>
                  <a:pt x="5324" y="39"/>
                </a:lnTo>
                <a:lnTo>
                  <a:pt x="5324" y="39"/>
                </a:lnTo>
                <a:lnTo>
                  <a:pt x="5324" y="39"/>
                </a:lnTo>
                <a:lnTo>
                  <a:pt x="5325" y="39"/>
                </a:lnTo>
                <a:lnTo>
                  <a:pt x="5325" y="39"/>
                </a:lnTo>
                <a:lnTo>
                  <a:pt x="5325" y="39"/>
                </a:lnTo>
                <a:lnTo>
                  <a:pt x="5326" y="39"/>
                </a:lnTo>
                <a:lnTo>
                  <a:pt x="5326" y="39"/>
                </a:lnTo>
                <a:lnTo>
                  <a:pt x="5326" y="39"/>
                </a:lnTo>
                <a:lnTo>
                  <a:pt x="5326" y="39"/>
                </a:lnTo>
                <a:lnTo>
                  <a:pt x="5327" y="39"/>
                </a:lnTo>
                <a:lnTo>
                  <a:pt x="5327" y="39"/>
                </a:lnTo>
                <a:lnTo>
                  <a:pt x="5327" y="39"/>
                </a:lnTo>
                <a:lnTo>
                  <a:pt x="5327" y="39"/>
                </a:lnTo>
                <a:lnTo>
                  <a:pt x="5327" y="39"/>
                </a:lnTo>
                <a:lnTo>
                  <a:pt x="5328" y="39"/>
                </a:lnTo>
                <a:lnTo>
                  <a:pt x="5328" y="39"/>
                </a:lnTo>
                <a:lnTo>
                  <a:pt x="5328" y="39"/>
                </a:lnTo>
                <a:lnTo>
                  <a:pt x="5328" y="39"/>
                </a:lnTo>
                <a:lnTo>
                  <a:pt x="5329" y="39"/>
                </a:lnTo>
                <a:lnTo>
                  <a:pt x="5329" y="39"/>
                </a:lnTo>
                <a:lnTo>
                  <a:pt x="5329" y="39"/>
                </a:lnTo>
                <a:lnTo>
                  <a:pt x="5329" y="39"/>
                </a:lnTo>
                <a:lnTo>
                  <a:pt x="5330" y="39"/>
                </a:lnTo>
                <a:lnTo>
                  <a:pt x="5330" y="39"/>
                </a:lnTo>
                <a:lnTo>
                  <a:pt x="5330" y="39"/>
                </a:lnTo>
                <a:lnTo>
                  <a:pt x="5330" y="39"/>
                </a:lnTo>
                <a:lnTo>
                  <a:pt x="5330" y="39"/>
                </a:lnTo>
                <a:lnTo>
                  <a:pt x="5331" y="39"/>
                </a:lnTo>
                <a:lnTo>
                  <a:pt x="5331" y="39"/>
                </a:lnTo>
                <a:lnTo>
                  <a:pt x="5331" y="39"/>
                </a:lnTo>
                <a:lnTo>
                  <a:pt x="5331" y="39"/>
                </a:lnTo>
                <a:lnTo>
                  <a:pt x="5332" y="39"/>
                </a:lnTo>
                <a:lnTo>
                  <a:pt x="5332" y="39"/>
                </a:lnTo>
                <a:lnTo>
                  <a:pt x="5332" y="39"/>
                </a:lnTo>
                <a:lnTo>
                  <a:pt x="5332" y="39"/>
                </a:lnTo>
                <a:lnTo>
                  <a:pt x="5333" y="39"/>
                </a:lnTo>
                <a:lnTo>
                  <a:pt x="5333" y="39"/>
                </a:lnTo>
                <a:lnTo>
                  <a:pt x="5333" y="39"/>
                </a:lnTo>
                <a:lnTo>
                  <a:pt x="5333" y="39"/>
                </a:lnTo>
                <a:lnTo>
                  <a:pt x="5334" y="39"/>
                </a:lnTo>
                <a:lnTo>
                  <a:pt x="5334" y="39"/>
                </a:lnTo>
                <a:lnTo>
                  <a:pt x="5334" y="39"/>
                </a:lnTo>
                <a:lnTo>
                  <a:pt x="5334" y="39"/>
                </a:lnTo>
                <a:lnTo>
                  <a:pt x="5335" y="39"/>
                </a:lnTo>
                <a:lnTo>
                  <a:pt x="5335" y="39"/>
                </a:lnTo>
                <a:lnTo>
                  <a:pt x="5335" y="39"/>
                </a:lnTo>
                <a:lnTo>
                  <a:pt x="5335" y="39"/>
                </a:lnTo>
                <a:lnTo>
                  <a:pt x="5336" y="39"/>
                </a:lnTo>
                <a:lnTo>
                  <a:pt x="5336" y="39"/>
                </a:lnTo>
                <a:lnTo>
                  <a:pt x="5336" y="39"/>
                </a:lnTo>
                <a:lnTo>
                  <a:pt x="5336" y="39"/>
                </a:lnTo>
                <a:lnTo>
                  <a:pt x="5336" y="39"/>
                </a:lnTo>
                <a:lnTo>
                  <a:pt x="5337" y="39"/>
                </a:lnTo>
                <a:lnTo>
                  <a:pt x="5337" y="39"/>
                </a:lnTo>
                <a:lnTo>
                  <a:pt x="5337" y="39"/>
                </a:lnTo>
                <a:lnTo>
                  <a:pt x="5337" y="39"/>
                </a:lnTo>
                <a:lnTo>
                  <a:pt x="5338" y="39"/>
                </a:lnTo>
                <a:lnTo>
                  <a:pt x="5338" y="39"/>
                </a:lnTo>
                <a:lnTo>
                  <a:pt x="5338" y="39"/>
                </a:lnTo>
                <a:lnTo>
                  <a:pt x="5338" y="39"/>
                </a:lnTo>
                <a:lnTo>
                  <a:pt x="5339" y="39"/>
                </a:lnTo>
                <a:lnTo>
                  <a:pt x="5339" y="39"/>
                </a:lnTo>
                <a:lnTo>
                  <a:pt x="5339" y="39"/>
                </a:lnTo>
                <a:lnTo>
                  <a:pt x="5339" y="39"/>
                </a:lnTo>
                <a:lnTo>
                  <a:pt x="5339" y="39"/>
                </a:lnTo>
                <a:lnTo>
                  <a:pt x="5340" y="39"/>
                </a:lnTo>
                <a:lnTo>
                  <a:pt x="5340" y="39"/>
                </a:lnTo>
                <a:lnTo>
                  <a:pt x="5340" y="39"/>
                </a:lnTo>
                <a:lnTo>
                  <a:pt x="5341" y="39"/>
                </a:lnTo>
                <a:lnTo>
                  <a:pt x="5341" y="39"/>
                </a:lnTo>
                <a:lnTo>
                  <a:pt x="5341" y="39"/>
                </a:lnTo>
                <a:lnTo>
                  <a:pt x="5341" y="39"/>
                </a:lnTo>
                <a:lnTo>
                  <a:pt x="5342" y="39"/>
                </a:lnTo>
                <a:lnTo>
                  <a:pt x="5342" y="39"/>
                </a:lnTo>
                <a:lnTo>
                  <a:pt x="5342" y="39"/>
                </a:lnTo>
                <a:lnTo>
                  <a:pt x="5342" y="39"/>
                </a:lnTo>
                <a:lnTo>
                  <a:pt x="5342" y="39"/>
                </a:lnTo>
                <a:lnTo>
                  <a:pt x="5343" y="39"/>
                </a:lnTo>
                <a:lnTo>
                  <a:pt x="5343" y="39"/>
                </a:lnTo>
                <a:lnTo>
                  <a:pt x="5343" y="39"/>
                </a:lnTo>
                <a:lnTo>
                  <a:pt x="5343" y="39"/>
                </a:lnTo>
                <a:lnTo>
                  <a:pt x="5344" y="39"/>
                </a:lnTo>
                <a:lnTo>
                  <a:pt x="5344" y="39"/>
                </a:lnTo>
                <a:lnTo>
                  <a:pt x="5344" y="39"/>
                </a:lnTo>
                <a:lnTo>
                  <a:pt x="5344" y="39"/>
                </a:lnTo>
                <a:lnTo>
                  <a:pt x="5345" y="39"/>
                </a:lnTo>
                <a:lnTo>
                  <a:pt x="5345" y="39"/>
                </a:lnTo>
                <a:lnTo>
                  <a:pt x="5345" y="39"/>
                </a:lnTo>
                <a:lnTo>
                  <a:pt x="5345" y="39"/>
                </a:lnTo>
                <a:lnTo>
                  <a:pt x="5345" y="39"/>
                </a:lnTo>
                <a:lnTo>
                  <a:pt x="5346" y="39"/>
                </a:lnTo>
                <a:lnTo>
                  <a:pt x="5346" y="39"/>
                </a:lnTo>
                <a:lnTo>
                  <a:pt x="5346" y="39"/>
                </a:lnTo>
                <a:lnTo>
                  <a:pt x="5346" y="39"/>
                </a:lnTo>
                <a:lnTo>
                  <a:pt x="5347" y="39"/>
                </a:lnTo>
                <a:lnTo>
                  <a:pt x="5347" y="39"/>
                </a:lnTo>
                <a:lnTo>
                  <a:pt x="5347" y="39"/>
                </a:lnTo>
                <a:lnTo>
                  <a:pt x="5347" y="39"/>
                </a:lnTo>
                <a:lnTo>
                  <a:pt x="5348" y="39"/>
                </a:lnTo>
                <a:lnTo>
                  <a:pt x="5348" y="39"/>
                </a:lnTo>
                <a:lnTo>
                  <a:pt x="5348" y="39"/>
                </a:lnTo>
                <a:lnTo>
                  <a:pt x="5348" y="39"/>
                </a:lnTo>
                <a:lnTo>
                  <a:pt x="5349" y="39"/>
                </a:lnTo>
                <a:lnTo>
                  <a:pt x="5349" y="39"/>
                </a:lnTo>
                <a:lnTo>
                  <a:pt x="5349" y="39"/>
                </a:lnTo>
                <a:lnTo>
                  <a:pt x="5349" y="39"/>
                </a:lnTo>
                <a:lnTo>
                  <a:pt x="5350" y="39"/>
                </a:lnTo>
                <a:lnTo>
                  <a:pt x="5350" y="39"/>
                </a:lnTo>
                <a:lnTo>
                  <a:pt x="5350" y="39"/>
                </a:lnTo>
                <a:lnTo>
                  <a:pt x="5350" y="39"/>
                </a:lnTo>
                <a:lnTo>
                  <a:pt x="5351" y="39"/>
                </a:lnTo>
                <a:lnTo>
                  <a:pt x="5351" y="39"/>
                </a:lnTo>
                <a:lnTo>
                  <a:pt x="5351" y="39"/>
                </a:lnTo>
                <a:lnTo>
                  <a:pt x="5351" y="39"/>
                </a:lnTo>
                <a:lnTo>
                  <a:pt x="5351" y="39"/>
                </a:lnTo>
                <a:lnTo>
                  <a:pt x="5352" y="39"/>
                </a:lnTo>
                <a:lnTo>
                  <a:pt x="5352" y="39"/>
                </a:lnTo>
                <a:lnTo>
                  <a:pt x="5352" y="39"/>
                </a:lnTo>
                <a:lnTo>
                  <a:pt x="5352" y="39"/>
                </a:lnTo>
                <a:lnTo>
                  <a:pt x="5353" y="39"/>
                </a:lnTo>
                <a:lnTo>
                  <a:pt x="5353" y="39"/>
                </a:lnTo>
                <a:lnTo>
                  <a:pt x="5353" y="39"/>
                </a:lnTo>
                <a:lnTo>
                  <a:pt x="5353" y="39"/>
                </a:lnTo>
                <a:lnTo>
                  <a:pt x="5354" y="39"/>
                </a:lnTo>
                <a:lnTo>
                  <a:pt x="5354" y="39"/>
                </a:lnTo>
                <a:lnTo>
                  <a:pt x="5354" y="39"/>
                </a:lnTo>
                <a:lnTo>
                  <a:pt x="5354" y="39"/>
                </a:lnTo>
                <a:lnTo>
                  <a:pt x="5354" y="39"/>
                </a:lnTo>
                <a:lnTo>
                  <a:pt x="5355" y="39"/>
                </a:lnTo>
                <a:lnTo>
                  <a:pt x="5355" y="39"/>
                </a:lnTo>
                <a:lnTo>
                  <a:pt x="5355" y="39"/>
                </a:lnTo>
                <a:lnTo>
                  <a:pt x="5355" y="39"/>
                </a:lnTo>
                <a:lnTo>
                  <a:pt x="5356" y="39"/>
                </a:lnTo>
                <a:lnTo>
                  <a:pt x="5356" y="39"/>
                </a:lnTo>
                <a:lnTo>
                  <a:pt x="5356" y="39"/>
                </a:lnTo>
                <a:lnTo>
                  <a:pt x="5357" y="39"/>
                </a:lnTo>
                <a:lnTo>
                  <a:pt x="5357" y="39"/>
                </a:lnTo>
                <a:lnTo>
                  <a:pt x="5357" y="39"/>
                </a:lnTo>
                <a:lnTo>
                  <a:pt x="5357" y="39"/>
                </a:lnTo>
                <a:lnTo>
                  <a:pt x="5357" y="39"/>
                </a:lnTo>
                <a:lnTo>
                  <a:pt x="5358" y="39"/>
                </a:lnTo>
                <a:lnTo>
                  <a:pt x="5358" y="39"/>
                </a:lnTo>
                <a:lnTo>
                  <a:pt x="5358" y="39"/>
                </a:lnTo>
                <a:lnTo>
                  <a:pt x="5358" y="39"/>
                </a:lnTo>
                <a:lnTo>
                  <a:pt x="5359" y="39"/>
                </a:lnTo>
                <a:lnTo>
                  <a:pt x="5359" y="39"/>
                </a:lnTo>
                <a:lnTo>
                  <a:pt x="5359" y="39"/>
                </a:lnTo>
                <a:lnTo>
                  <a:pt x="5359" y="39"/>
                </a:lnTo>
                <a:lnTo>
                  <a:pt x="5360" y="39"/>
                </a:lnTo>
                <a:lnTo>
                  <a:pt x="5360" y="39"/>
                </a:lnTo>
                <a:lnTo>
                  <a:pt x="5360" y="39"/>
                </a:lnTo>
                <a:lnTo>
                  <a:pt x="5360" y="39"/>
                </a:lnTo>
                <a:lnTo>
                  <a:pt x="5360" y="39"/>
                </a:lnTo>
                <a:lnTo>
                  <a:pt x="5361" y="39"/>
                </a:lnTo>
                <a:lnTo>
                  <a:pt x="5361" y="39"/>
                </a:lnTo>
                <a:lnTo>
                  <a:pt x="5361" y="39"/>
                </a:lnTo>
                <a:lnTo>
                  <a:pt x="5361" y="39"/>
                </a:lnTo>
                <a:lnTo>
                  <a:pt x="5362" y="39"/>
                </a:lnTo>
                <a:lnTo>
                  <a:pt x="5362" y="39"/>
                </a:lnTo>
                <a:lnTo>
                  <a:pt x="5362" y="39"/>
                </a:lnTo>
                <a:lnTo>
                  <a:pt x="5362" y="39"/>
                </a:lnTo>
                <a:lnTo>
                  <a:pt x="5363" y="39"/>
                </a:lnTo>
                <a:lnTo>
                  <a:pt x="5363" y="39"/>
                </a:lnTo>
                <a:lnTo>
                  <a:pt x="5363" y="39"/>
                </a:lnTo>
                <a:lnTo>
                  <a:pt x="5363" y="39"/>
                </a:lnTo>
                <a:lnTo>
                  <a:pt x="5363" y="39"/>
                </a:lnTo>
                <a:lnTo>
                  <a:pt x="5364" y="39"/>
                </a:lnTo>
                <a:lnTo>
                  <a:pt x="5364" y="39"/>
                </a:lnTo>
                <a:lnTo>
                  <a:pt x="5364" y="39"/>
                </a:lnTo>
                <a:lnTo>
                  <a:pt x="5365" y="39"/>
                </a:lnTo>
                <a:lnTo>
                  <a:pt x="5365" y="39"/>
                </a:lnTo>
                <a:lnTo>
                  <a:pt x="5365" y="39"/>
                </a:lnTo>
                <a:lnTo>
                  <a:pt x="5365" y="39"/>
                </a:lnTo>
                <a:lnTo>
                  <a:pt x="5366" y="39"/>
                </a:lnTo>
                <a:lnTo>
                  <a:pt x="5366" y="39"/>
                </a:lnTo>
                <a:lnTo>
                  <a:pt x="5366" y="39"/>
                </a:lnTo>
                <a:lnTo>
                  <a:pt x="5366" y="39"/>
                </a:lnTo>
                <a:lnTo>
                  <a:pt x="5367" y="39"/>
                </a:lnTo>
                <a:lnTo>
                  <a:pt x="5367" y="39"/>
                </a:lnTo>
                <a:lnTo>
                  <a:pt x="5367" y="39"/>
                </a:lnTo>
                <a:lnTo>
                  <a:pt x="5367" y="39"/>
                </a:lnTo>
                <a:lnTo>
                  <a:pt x="5367" y="39"/>
                </a:lnTo>
                <a:lnTo>
                  <a:pt x="5368" y="39"/>
                </a:lnTo>
                <a:lnTo>
                  <a:pt x="5368" y="39"/>
                </a:lnTo>
                <a:lnTo>
                  <a:pt x="5368" y="39"/>
                </a:lnTo>
                <a:lnTo>
                  <a:pt x="5368" y="39"/>
                </a:lnTo>
                <a:lnTo>
                  <a:pt x="5369" y="39"/>
                </a:lnTo>
                <a:lnTo>
                  <a:pt x="5369" y="39"/>
                </a:lnTo>
                <a:lnTo>
                  <a:pt x="5369" y="39"/>
                </a:lnTo>
                <a:lnTo>
                  <a:pt x="5369" y="39"/>
                </a:lnTo>
                <a:lnTo>
                  <a:pt x="5370" y="39"/>
                </a:lnTo>
                <a:lnTo>
                  <a:pt x="5370" y="39"/>
                </a:lnTo>
                <a:lnTo>
                  <a:pt x="5370" y="39"/>
                </a:lnTo>
                <a:lnTo>
                  <a:pt x="5370" y="39"/>
                </a:lnTo>
                <a:lnTo>
                  <a:pt x="5370" y="39"/>
                </a:lnTo>
                <a:lnTo>
                  <a:pt x="5371" y="39"/>
                </a:lnTo>
                <a:lnTo>
                  <a:pt x="5371" y="39"/>
                </a:lnTo>
                <a:lnTo>
                  <a:pt x="5371" y="39"/>
                </a:lnTo>
                <a:lnTo>
                  <a:pt x="5371" y="39"/>
                </a:lnTo>
                <a:lnTo>
                  <a:pt x="5372" y="39"/>
                </a:lnTo>
                <a:lnTo>
                  <a:pt x="5372" y="39"/>
                </a:lnTo>
                <a:lnTo>
                  <a:pt x="5372" y="39"/>
                </a:lnTo>
                <a:lnTo>
                  <a:pt x="5373" y="39"/>
                </a:lnTo>
                <a:lnTo>
                  <a:pt x="5373" y="39"/>
                </a:lnTo>
                <a:lnTo>
                  <a:pt x="5373" y="39"/>
                </a:lnTo>
                <a:lnTo>
                  <a:pt x="5373" y="39"/>
                </a:lnTo>
                <a:lnTo>
                  <a:pt x="5373" y="39"/>
                </a:lnTo>
                <a:lnTo>
                  <a:pt x="5374" y="39"/>
                </a:lnTo>
                <a:lnTo>
                  <a:pt x="5374" y="39"/>
                </a:lnTo>
                <a:lnTo>
                  <a:pt x="5374" y="39"/>
                </a:lnTo>
                <a:lnTo>
                  <a:pt x="5374" y="39"/>
                </a:lnTo>
                <a:lnTo>
                  <a:pt x="5375" y="39"/>
                </a:lnTo>
                <a:lnTo>
                  <a:pt x="5375" y="39"/>
                </a:lnTo>
                <a:lnTo>
                  <a:pt x="5375" y="39"/>
                </a:lnTo>
                <a:lnTo>
                  <a:pt x="5375" y="39"/>
                </a:lnTo>
                <a:lnTo>
                  <a:pt x="5376" y="39"/>
                </a:lnTo>
                <a:lnTo>
                  <a:pt x="5376" y="39"/>
                </a:lnTo>
                <a:lnTo>
                  <a:pt x="5376" y="39"/>
                </a:lnTo>
                <a:lnTo>
                  <a:pt x="5376" y="39"/>
                </a:lnTo>
                <a:lnTo>
                  <a:pt x="5376" y="39"/>
                </a:lnTo>
                <a:lnTo>
                  <a:pt x="5377" y="39"/>
                </a:lnTo>
                <a:lnTo>
                  <a:pt x="5377" y="39"/>
                </a:lnTo>
                <a:lnTo>
                  <a:pt x="5377" y="39"/>
                </a:lnTo>
                <a:lnTo>
                  <a:pt x="5377" y="39"/>
                </a:lnTo>
                <a:lnTo>
                  <a:pt x="5378" y="39"/>
                </a:lnTo>
                <a:lnTo>
                  <a:pt x="5378" y="39"/>
                </a:lnTo>
                <a:lnTo>
                  <a:pt x="5378" y="39"/>
                </a:lnTo>
                <a:lnTo>
                  <a:pt x="5378" y="39"/>
                </a:lnTo>
                <a:lnTo>
                  <a:pt x="5379" y="39"/>
                </a:lnTo>
                <a:lnTo>
                  <a:pt x="5379" y="39"/>
                </a:lnTo>
                <a:lnTo>
                  <a:pt x="5379" y="39"/>
                </a:lnTo>
                <a:lnTo>
                  <a:pt x="5379" y="39"/>
                </a:lnTo>
                <a:lnTo>
                  <a:pt x="5380" y="39"/>
                </a:lnTo>
                <a:lnTo>
                  <a:pt x="5380" y="39"/>
                </a:lnTo>
                <a:lnTo>
                  <a:pt x="5380" y="39"/>
                </a:lnTo>
                <a:lnTo>
                  <a:pt x="5380" y="39"/>
                </a:lnTo>
                <a:lnTo>
                  <a:pt x="5381" y="39"/>
                </a:lnTo>
                <a:lnTo>
                  <a:pt x="5381" y="39"/>
                </a:lnTo>
                <a:lnTo>
                  <a:pt x="5381" y="39"/>
                </a:lnTo>
                <a:lnTo>
                  <a:pt x="5381" y="39"/>
                </a:lnTo>
                <a:lnTo>
                  <a:pt x="5382" y="39"/>
                </a:lnTo>
                <a:lnTo>
                  <a:pt x="5382" y="39"/>
                </a:lnTo>
                <a:lnTo>
                  <a:pt x="5382" y="39"/>
                </a:lnTo>
                <a:lnTo>
                  <a:pt x="5382" y="39"/>
                </a:lnTo>
                <a:lnTo>
                  <a:pt x="5382" y="39"/>
                </a:lnTo>
                <a:lnTo>
                  <a:pt x="5383" y="39"/>
                </a:lnTo>
                <a:lnTo>
                  <a:pt x="5383" y="39"/>
                </a:lnTo>
                <a:lnTo>
                  <a:pt x="5383" y="39"/>
                </a:lnTo>
                <a:lnTo>
                  <a:pt x="5383" y="39"/>
                </a:lnTo>
                <a:lnTo>
                  <a:pt x="5384" y="39"/>
                </a:lnTo>
                <a:lnTo>
                  <a:pt x="5384" y="39"/>
                </a:lnTo>
                <a:lnTo>
                  <a:pt x="5384" y="39"/>
                </a:lnTo>
                <a:lnTo>
                  <a:pt x="5384" y="39"/>
                </a:lnTo>
                <a:lnTo>
                  <a:pt x="5385" y="39"/>
                </a:lnTo>
                <a:lnTo>
                  <a:pt x="5385" y="39"/>
                </a:lnTo>
                <a:lnTo>
                  <a:pt x="5385" y="39"/>
                </a:lnTo>
                <a:lnTo>
                  <a:pt x="5385" y="39"/>
                </a:lnTo>
                <a:lnTo>
                  <a:pt x="5385" y="39"/>
                </a:lnTo>
                <a:lnTo>
                  <a:pt x="5386" y="39"/>
                </a:lnTo>
                <a:lnTo>
                  <a:pt x="5386" y="39"/>
                </a:lnTo>
                <a:lnTo>
                  <a:pt x="5386" y="39"/>
                </a:lnTo>
                <a:lnTo>
                  <a:pt x="5386" y="39"/>
                </a:lnTo>
                <a:lnTo>
                  <a:pt x="5387" y="39"/>
                </a:lnTo>
                <a:lnTo>
                  <a:pt x="5387" y="39"/>
                </a:lnTo>
                <a:lnTo>
                  <a:pt x="5387" y="39"/>
                </a:lnTo>
                <a:lnTo>
                  <a:pt x="5388" y="39"/>
                </a:lnTo>
                <a:lnTo>
                  <a:pt x="5388" y="39"/>
                </a:lnTo>
                <a:lnTo>
                  <a:pt x="5388" y="39"/>
                </a:lnTo>
                <a:lnTo>
                  <a:pt x="5388" y="39"/>
                </a:lnTo>
                <a:lnTo>
                  <a:pt x="5388" y="39"/>
                </a:lnTo>
                <a:lnTo>
                  <a:pt x="5389" y="39"/>
                </a:lnTo>
                <a:lnTo>
                  <a:pt x="5389" y="39"/>
                </a:lnTo>
                <a:lnTo>
                  <a:pt x="5389" y="39"/>
                </a:lnTo>
                <a:lnTo>
                  <a:pt x="5389" y="39"/>
                </a:lnTo>
                <a:lnTo>
                  <a:pt x="5390" y="39"/>
                </a:lnTo>
                <a:lnTo>
                  <a:pt x="5390" y="39"/>
                </a:lnTo>
                <a:lnTo>
                  <a:pt x="5390" y="39"/>
                </a:lnTo>
                <a:lnTo>
                  <a:pt x="5390" y="39"/>
                </a:lnTo>
                <a:lnTo>
                  <a:pt x="5391" y="39"/>
                </a:lnTo>
                <a:lnTo>
                  <a:pt x="5391" y="39"/>
                </a:lnTo>
                <a:lnTo>
                  <a:pt x="5391" y="39"/>
                </a:lnTo>
                <a:lnTo>
                  <a:pt x="5391" y="39"/>
                </a:lnTo>
                <a:lnTo>
                  <a:pt x="5391" y="39"/>
                </a:lnTo>
                <a:lnTo>
                  <a:pt x="5392" y="39"/>
                </a:lnTo>
                <a:lnTo>
                  <a:pt x="5392" y="39"/>
                </a:lnTo>
                <a:lnTo>
                  <a:pt x="5392" y="39"/>
                </a:lnTo>
                <a:lnTo>
                  <a:pt x="5392" y="39"/>
                </a:lnTo>
                <a:lnTo>
                  <a:pt x="5393" y="39"/>
                </a:lnTo>
                <a:lnTo>
                  <a:pt x="5393" y="39"/>
                </a:lnTo>
                <a:lnTo>
                  <a:pt x="5393" y="39"/>
                </a:lnTo>
                <a:lnTo>
                  <a:pt x="5393" y="39"/>
                </a:lnTo>
                <a:lnTo>
                  <a:pt x="5394" y="39"/>
                </a:lnTo>
                <a:lnTo>
                  <a:pt x="5394" y="39"/>
                </a:lnTo>
                <a:lnTo>
                  <a:pt x="5394" y="39"/>
                </a:lnTo>
                <a:lnTo>
                  <a:pt x="5394" y="39"/>
                </a:lnTo>
                <a:lnTo>
                  <a:pt x="5394" y="39"/>
                </a:lnTo>
                <a:lnTo>
                  <a:pt x="5395" y="39"/>
                </a:lnTo>
                <a:lnTo>
                  <a:pt x="5395" y="39"/>
                </a:lnTo>
                <a:lnTo>
                  <a:pt x="5395" y="39"/>
                </a:lnTo>
                <a:lnTo>
                  <a:pt x="5396" y="39"/>
                </a:lnTo>
                <a:lnTo>
                  <a:pt x="5396" y="39"/>
                </a:lnTo>
                <a:lnTo>
                  <a:pt x="5396" y="39"/>
                </a:lnTo>
                <a:lnTo>
                  <a:pt x="5396" y="39"/>
                </a:lnTo>
                <a:lnTo>
                  <a:pt x="5397" y="39"/>
                </a:lnTo>
                <a:lnTo>
                  <a:pt x="5397" y="39"/>
                </a:lnTo>
                <a:lnTo>
                  <a:pt x="5397" y="39"/>
                </a:lnTo>
                <a:lnTo>
                  <a:pt x="5397" y="39"/>
                </a:lnTo>
                <a:lnTo>
                  <a:pt x="5397" y="39"/>
                </a:lnTo>
                <a:lnTo>
                  <a:pt x="5398" y="39"/>
                </a:lnTo>
                <a:lnTo>
                  <a:pt x="5398" y="39"/>
                </a:lnTo>
                <a:lnTo>
                  <a:pt x="5398" y="39"/>
                </a:lnTo>
                <a:lnTo>
                  <a:pt x="5398" y="39"/>
                </a:lnTo>
                <a:lnTo>
                  <a:pt x="5399" y="39"/>
                </a:lnTo>
                <a:lnTo>
                  <a:pt x="5399" y="39"/>
                </a:lnTo>
                <a:lnTo>
                  <a:pt x="5399" y="39"/>
                </a:lnTo>
                <a:lnTo>
                  <a:pt x="5399" y="39"/>
                </a:lnTo>
                <a:lnTo>
                  <a:pt x="5400" y="39"/>
                </a:lnTo>
                <a:lnTo>
                  <a:pt x="5400" y="39"/>
                </a:lnTo>
                <a:lnTo>
                  <a:pt x="5400" y="39"/>
                </a:lnTo>
                <a:lnTo>
                  <a:pt x="5400" y="39"/>
                </a:lnTo>
                <a:lnTo>
                  <a:pt x="5400" y="39"/>
                </a:lnTo>
                <a:lnTo>
                  <a:pt x="5401" y="39"/>
                </a:lnTo>
                <a:lnTo>
                  <a:pt x="5401" y="39"/>
                </a:lnTo>
                <a:lnTo>
                  <a:pt x="5401" y="39"/>
                </a:lnTo>
                <a:lnTo>
                  <a:pt x="5401" y="39"/>
                </a:lnTo>
                <a:lnTo>
                  <a:pt x="5402" y="39"/>
                </a:lnTo>
                <a:lnTo>
                  <a:pt x="5402" y="39"/>
                </a:lnTo>
                <a:lnTo>
                  <a:pt x="5402" y="39"/>
                </a:lnTo>
                <a:lnTo>
                  <a:pt x="5402" y="39"/>
                </a:lnTo>
                <a:lnTo>
                  <a:pt x="5403" y="39"/>
                </a:lnTo>
                <a:lnTo>
                  <a:pt x="5403" y="39"/>
                </a:lnTo>
                <a:lnTo>
                  <a:pt x="5403" y="39"/>
                </a:lnTo>
                <a:lnTo>
                  <a:pt x="5403" y="39"/>
                </a:lnTo>
                <a:lnTo>
                  <a:pt x="5404" y="39"/>
                </a:lnTo>
                <a:lnTo>
                  <a:pt x="5404" y="39"/>
                </a:lnTo>
                <a:lnTo>
                  <a:pt x="5404" y="39"/>
                </a:lnTo>
                <a:lnTo>
                  <a:pt x="5404" y="39"/>
                </a:lnTo>
                <a:lnTo>
                  <a:pt x="5405" y="39"/>
                </a:lnTo>
                <a:lnTo>
                  <a:pt x="5405" y="39"/>
                </a:lnTo>
                <a:lnTo>
                  <a:pt x="5405" y="39"/>
                </a:lnTo>
                <a:lnTo>
                  <a:pt x="5405" y="39"/>
                </a:lnTo>
                <a:lnTo>
                  <a:pt x="5406" y="39"/>
                </a:lnTo>
                <a:lnTo>
                  <a:pt x="5406" y="39"/>
                </a:lnTo>
                <a:lnTo>
                  <a:pt x="5406" y="39"/>
                </a:lnTo>
                <a:lnTo>
                  <a:pt x="5406" y="39"/>
                </a:lnTo>
                <a:lnTo>
                  <a:pt x="5406" y="39"/>
                </a:lnTo>
                <a:lnTo>
                  <a:pt x="5407" y="39"/>
                </a:lnTo>
                <a:lnTo>
                  <a:pt x="5407" y="39"/>
                </a:lnTo>
                <a:lnTo>
                  <a:pt x="5407" y="39"/>
                </a:lnTo>
                <a:lnTo>
                  <a:pt x="5407" y="39"/>
                </a:lnTo>
                <a:lnTo>
                  <a:pt x="5408" y="39"/>
                </a:lnTo>
                <a:lnTo>
                  <a:pt x="5408" y="39"/>
                </a:lnTo>
                <a:lnTo>
                  <a:pt x="5408" y="39"/>
                </a:lnTo>
                <a:lnTo>
                  <a:pt x="5408" y="39"/>
                </a:lnTo>
                <a:lnTo>
                  <a:pt x="5409" y="39"/>
                </a:lnTo>
                <a:lnTo>
                  <a:pt x="5409" y="39"/>
                </a:lnTo>
                <a:lnTo>
                  <a:pt x="5409" y="39"/>
                </a:lnTo>
                <a:lnTo>
                  <a:pt x="5409" y="39"/>
                </a:lnTo>
                <a:lnTo>
                  <a:pt x="5409" y="39"/>
                </a:lnTo>
                <a:lnTo>
                  <a:pt x="5410" y="39"/>
                </a:lnTo>
                <a:lnTo>
                  <a:pt x="5410" y="39"/>
                </a:lnTo>
                <a:lnTo>
                  <a:pt x="5410" y="39"/>
                </a:lnTo>
                <a:lnTo>
                  <a:pt x="5410" y="39"/>
                </a:lnTo>
                <a:lnTo>
                  <a:pt x="5411" y="39"/>
                </a:lnTo>
                <a:lnTo>
                  <a:pt x="5411" y="39"/>
                </a:lnTo>
                <a:lnTo>
                  <a:pt x="5411" y="39"/>
                </a:lnTo>
                <a:lnTo>
                  <a:pt x="5412" y="39"/>
                </a:lnTo>
                <a:lnTo>
                  <a:pt x="5412" y="39"/>
                </a:lnTo>
                <a:lnTo>
                  <a:pt x="5412" y="39"/>
                </a:lnTo>
                <a:lnTo>
                  <a:pt x="5412" y="39"/>
                </a:lnTo>
                <a:lnTo>
                  <a:pt x="5413" y="39"/>
                </a:lnTo>
                <a:lnTo>
                  <a:pt x="5413" y="39"/>
                </a:lnTo>
                <a:lnTo>
                  <a:pt x="5413" y="39"/>
                </a:lnTo>
                <a:lnTo>
                  <a:pt x="5413" y="39"/>
                </a:lnTo>
                <a:lnTo>
                  <a:pt x="5413" y="39"/>
                </a:lnTo>
                <a:lnTo>
                  <a:pt x="5414" y="39"/>
                </a:lnTo>
                <a:lnTo>
                  <a:pt x="5414" y="39"/>
                </a:lnTo>
                <a:lnTo>
                  <a:pt x="5414" y="39"/>
                </a:lnTo>
                <a:lnTo>
                  <a:pt x="5414" y="39"/>
                </a:lnTo>
                <a:lnTo>
                  <a:pt x="5415" y="39"/>
                </a:lnTo>
                <a:lnTo>
                  <a:pt x="5415" y="39"/>
                </a:lnTo>
                <a:lnTo>
                  <a:pt x="5415" y="39"/>
                </a:lnTo>
                <a:lnTo>
                  <a:pt x="5415" y="39"/>
                </a:lnTo>
                <a:lnTo>
                  <a:pt x="5416" y="39"/>
                </a:lnTo>
                <a:lnTo>
                  <a:pt x="5416" y="39"/>
                </a:lnTo>
                <a:lnTo>
                  <a:pt x="5416" y="39"/>
                </a:lnTo>
                <a:lnTo>
                  <a:pt x="5416" y="39"/>
                </a:lnTo>
                <a:lnTo>
                  <a:pt x="5416" y="39"/>
                </a:lnTo>
                <a:lnTo>
                  <a:pt x="5417" y="39"/>
                </a:lnTo>
                <a:lnTo>
                  <a:pt x="5417" y="39"/>
                </a:lnTo>
                <a:lnTo>
                  <a:pt x="5417" y="39"/>
                </a:lnTo>
                <a:lnTo>
                  <a:pt x="5417" y="39"/>
                </a:lnTo>
                <a:lnTo>
                  <a:pt x="5418" y="39"/>
                </a:lnTo>
                <a:lnTo>
                  <a:pt x="5418" y="39"/>
                </a:lnTo>
                <a:lnTo>
                  <a:pt x="5418" y="39"/>
                </a:lnTo>
                <a:lnTo>
                  <a:pt x="5419" y="39"/>
                </a:lnTo>
                <a:lnTo>
                  <a:pt x="5419" y="39"/>
                </a:lnTo>
                <a:lnTo>
                  <a:pt x="5419" y="39"/>
                </a:lnTo>
                <a:lnTo>
                  <a:pt x="5419" y="39"/>
                </a:lnTo>
                <a:lnTo>
                  <a:pt x="5419" y="39"/>
                </a:lnTo>
                <a:lnTo>
                  <a:pt x="5420" y="39"/>
                </a:lnTo>
                <a:lnTo>
                  <a:pt x="5420" y="39"/>
                </a:lnTo>
                <a:lnTo>
                  <a:pt x="5420" y="39"/>
                </a:lnTo>
                <a:lnTo>
                  <a:pt x="5420" y="39"/>
                </a:lnTo>
                <a:lnTo>
                  <a:pt x="5421" y="39"/>
                </a:lnTo>
                <a:lnTo>
                  <a:pt x="5421" y="39"/>
                </a:lnTo>
                <a:lnTo>
                  <a:pt x="5421" y="39"/>
                </a:lnTo>
                <a:lnTo>
                  <a:pt x="5421" y="39"/>
                </a:lnTo>
                <a:lnTo>
                  <a:pt x="5422" y="39"/>
                </a:lnTo>
                <a:lnTo>
                  <a:pt x="5422" y="39"/>
                </a:lnTo>
                <a:lnTo>
                  <a:pt x="5422" y="39"/>
                </a:lnTo>
                <a:lnTo>
                  <a:pt x="5422" y="39"/>
                </a:lnTo>
                <a:lnTo>
                  <a:pt x="5422" y="39"/>
                </a:lnTo>
                <a:lnTo>
                  <a:pt x="5423" y="39"/>
                </a:lnTo>
                <a:lnTo>
                  <a:pt x="5423" y="39"/>
                </a:lnTo>
                <a:lnTo>
                  <a:pt x="5423" y="39"/>
                </a:lnTo>
                <a:lnTo>
                  <a:pt x="5423" y="39"/>
                </a:lnTo>
                <a:lnTo>
                  <a:pt x="5424" y="39"/>
                </a:lnTo>
                <a:lnTo>
                  <a:pt x="5424" y="39"/>
                </a:lnTo>
                <a:lnTo>
                  <a:pt x="5424" y="39"/>
                </a:lnTo>
                <a:lnTo>
                  <a:pt x="5424" y="39"/>
                </a:lnTo>
                <a:lnTo>
                  <a:pt x="5425" y="39"/>
                </a:lnTo>
                <a:lnTo>
                  <a:pt x="5425" y="39"/>
                </a:lnTo>
                <a:lnTo>
                  <a:pt x="5425" y="39"/>
                </a:lnTo>
                <a:lnTo>
                  <a:pt x="5425" y="39"/>
                </a:lnTo>
                <a:lnTo>
                  <a:pt x="5425" y="39"/>
                </a:lnTo>
                <a:lnTo>
                  <a:pt x="5426" y="39"/>
                </a:lnTo>
                <a:lnTo>
                  <a:pt x="5426" y="39"/>
                </a:lnTo>
                <a:lnTo>
                  <a:pt x="5426" y="39"/>
                </a:lnTo>
                <a:lnTo>
                  <a:pt x="5427" y="39"/>
                </a:lnTo>
                <a:lnTo>
                  <a:pt x="5427" y="39"/>
                </a:lnTo>
                <a:lnTo>
                  <a:pt x="5427" y="39"/>
                </a:lnTo>
                <a:lnTo>
                  <a:pt x="5427" y="39"/>
                </a:lnTo>
                <a:lnTo>
                  <a:pt x="5428" y="39"/>
                </a:lnTo>
                <a:lnTo>
                  <a:pt x="5428" y="39"/>
                </a:lnTo>
                <a:lnTo>
                  <a:pt x="5428" y="39"/>
                </a:lnTo>
                <a:lnTo>
                  <a:pt x="5428" y="39"/>
                </a:lnTo>
                <a:lnTo>
                  <a:pt x="5428" y="39"/>
                </a:lnTo>
                <a:lnTo>
                  <a:pt x="5429" y="39"/>
                </a:lnTo>
                <a:lnTo>
                  <a:pt x="5429" y="39"/>
                </a:lnTo>
                <a:lnTo>
                  <a:pt x="5429" y="39"/>
                </a:lnTo>
                <a:lnTo>
                  <a:pt x="5429" y="39"/>
                </a:lnTo>
                <a:lnTo>
                  <a:pt x="5430" y="39"/>
                </a:lnTo>
                <a:lnTo>
                  <a:pt x="5430" y="39"/>
                </a:lnTo>
                <a:lnTo>
                  <a:pt x="5430" y="39"/>
                </a:lnTo>
                <a:lnTo>
                  <a:pt x="5430" y="39"/>
                </a:lnTo>
                <a:lnTo>
                  <a:pt x="5431" y="39"/>
                </a:lnTo>
                <a:lnTo>
                  <a:pt x="5431" y="39"/>
                </a:lnTo>
                <a:lnTo>
                  <a:pt x="5431" y="39"/>
                </a:lnTo>
                <a:lnTo>
                  <a:pt x="5431" y="39"/>
                </a:lnTo>
                <a:lnTo>
                  <a:pt x="5431" y="39"/>
                </a:lnTo>
                <a:lnTo>
                  <a:pt x="5432" y="39"/>
                </a:lnTo>
                <a:lnTo>
                  <a:pt x="5432" y="39"/>
                </a:lnTo>
                <a:lnTo>
                  <a:pt x="5432" y="39"/>
                </a:lnTo>
                <a:lnTo>
                  <a:pt x="5432" y="39"/>
                </a:lnTo>
                <a:lnTo>
                  <a:pt x="5433" y="39"/>
                </a:lnTo>
                <a:lnTo>
                  <a:pt x="5433" y="39"/>
                </a:lnTo>
                <a:lnTo>
                  <a:pt x="5433" y="39"/>
                </a:lnTo>
                <a:lnTo>
                  <a:pt x="5433" y="39"/>
                </a:lnTo>
                <a:lnTo>
                  <a:pt x="5434" y="39"/>
                </a:lnTo>
                <a:lnTo>
                  <a:pt x="5434" y="39"/>
                </a:lnTo>
                <a:lnTo>
                  <a:pt x="5434" y="39"/>
                </a:lnTo>
                <a:lnTo>
                  <a:pt x="5434" y="39"/>
                </a:lnTo>
                <a:lnTo>
                  <a:pt x="5435" y="39"/>
                </a:lnTo>
                <a:lnTo>
                  <a:pt x="5435" y="39"/>
                </a:lnTo>
                <a:lnTo>
                  <a:pt x="5435" y="39"/>
                </a:lnTo>
                <a:lnTo>
                  <a:pt x="5435" y="39"/>
                </a:lnTo>
                <a:lnTo>
                  <a:pt x="5436" y="39"/>
                </a:lnTo>
                <a:lnTo>
                  <a:pt x="5436" y="39"/>
                </a:lnTo>
                <a:lnTo>
                  <a:pt x="5436" y="39"/>
                </a:lnTo>
                <a:lnTo>
                  <a:pt x="5436" y="39"/>
                </a:lnTo>
                <a:lnTo>
                  <a:pt x="5437" y="39"/>
                </a:lnTo>
                <a:lnTo>
                  <a:pt x="5437" y="39"/>
                </a:lnTo>
                <a:lnTo>
                  <a:pt x="5437" y="39"/>
                </a:lnTo>
                <a:lnTo>
                  <a:pt x="5437" y="39"/>
                </a:lnTo>
                <a:lnTo>
                  <a:pt x="5437" y="39"/>
                </a:lnTo>
                <a:lnTo>
                  <a:pt x="5438" y="39"/>
                </a:lnTo>
                <a:lnTo>
                  <a:pt x="5438" y="39"/>
                </a:lnTo>
                <a:lnTo>
                  <a:pt x="5438" y="39"/>
                </a:lnTo>
                <a:lnTo>
                  <a:pt x="5438" y="39"/>
                </a:lnTo>
                <a:lnTo>
                  <a:pt x="5439" y="39"/>
                </a:lnTo>
                <a:lnTo>
                  <a:pt x="5439" y="39"/>
                </a:lnTo>
                <a:lnTo>
                  <a:pt x="5439" y="39"/>
                </a:lnTo>
                <a:lnTo>
                  <a:pt x="5439" y="39"/>
                </a:lnTo>
                <a:lnTo>
                  <a:pt x="5440" y="39"/>
                </a:lnTo>
                <a:lnTo>
                  <a:pt x="5440" y="39"/>
                </a:lnTo>
                <a:lnTo>
                  <a:pt x="5440" y="39"/>
                </a:lnTo>
                <a:lnTo>
                  <a:pt x="5440" y="39"/>
                </a:lnTo>
                <a:lnTo>
                  <a:pt x="5440" y="39"/>
                </a:lnTo>
                <a:lnTo>
                  <a:pt x="5441" y="39"/>
                </a:lnTo>
                <a:lnTo>
                  <a:pt x="5441" y="39"/>
                </a:lnTo>
                <a:lnTo>
                  <a:pt x="5441" y="39"/>
                </a:lnTo>
                <a:lnTo>
                  <a:pt x="5441" y="39"/>
                </a:lnTo>
                <a:lnTo>
                  <a:pt x="5442" y="39"/>
                </a:lnTo>
                <a:lnTo>
                  <a:pt x="5442" y="39"/>
                </a:lnTo>
                <a:lnTo>
                  <a:pt x="5442" y="39"/>
                </a:lnTo>
                <a:lnTo>
                  <a:pt x="5443" y="39"/>
                </a:lnTo>
                <a:lnTo>
                  <a:pt x="5443" y="39"/>
                </a:lnTo>
                <a:lnTo>
                  <a:pt x="5443" y="39"/>
                </a:lnTo>
                <a:lnTo>
                  <a:pt x="5443" y="39"/>
                </a:lnTo>
                <a:lnTo>
                  <a:pt x="5443" y="39"/>
                </a:lnTo>
                <a:lnTo>
                  <a:pt x="5444" y="39"/>
                </a:lnTo>
                <a:lnTo>
                  <a:pt x="5444" y="39"/>
                </a:lnTo>
                <a:lnTo>
                  <a:pt x="5444" y="39"/>
                </a:lnTo>
                <a:lnTo>
                  <a:pt x="5444" y="39"/>
                </a:lnTo>
                <a:lnTo>
                  <a:pt x="5445" y="39"/>
                </a:lnTo>
                <a:lnTo>
                  <a:pt x="5445" y="39"/>
                </a:lnTo>
                <a:lnTo>
                  <a:pt x="5445" y="39"/>
                </a:lnTo>
                <a:lnTo>
                  <a:pt x="5445" y="39"/>
                </a:lnTo>
                <a:lnTo>
                  <a:pt x="5446" y="39"/>
                </a:lnTo>
                <a:lnTo>
                  <a:pt x="5446" y="39"/>
                </a:lnTo>
                <a:lnTo>
                  <a:pt x="5446" y="39"/>
                </a:lnTo>
                <a:lnTo>
                  <a:pt x="5446" y="39"/>
                </a:lnTo>
                <a:lnTo>
                  <a:pt x="5446" y="39"/>
                </a:lnTo>
                <a:lnTo>
                  <a:pt x="5447" y="39"/>
                </a:lnTo>
                <a:lnTo>
                  <a:pt x="5447" y="39"/>
                </a:lnTo>
                <a:lnTo>
                  <a:pt x="5447" y="39"/>
                </a:lnTo>
                <a:lnTo>
                  <a:pt x="5447" y="39"/>
                </a:lnTo>
                <a:lnTo>
                  <a:pt x="5448" y="39"/>
                </a:lnTo>
                <a:lnTo>
                  <a:pt x="5448" y="39"/>
                </a:lnTo>
                <a:lnTo>
                  <a:pt x="5448" y="39"/>
                </a:lnTo>
                <a:lnTo>
                  <a:pt x="5448" y="39"/>
                </a:lnTo>
                <a:lnTo>
                  <a:pt x="5449" y="39"/>
                </a:lnTo>
                <a:lnTo>
                  <a:pt x="5449" y="39"/>
                </a:lnTo>
                <a:lnTo>
                  <a:pt x="5449" y="39"/>
                </a:lnTo>
                <a:lnTo>
                  <a:pt x="5449" y="39"/>
                </a:lnTo>
                <a:lnTo>
                  <a:pt x="5449" y="39"/>
                </a:lnTo>
                <a:lnTo>
                  <a:pt x="5450" y="39"/>
                </a:lnTo>
                <a:lnTo>
                  <a:pt x="5450" y="39"/>
                </a:lnTo>
                <a:lnTo>
                  <a:pt x="5450" y="39"/>
                </a:lnTo>
                <a:lnTo>
                  <a:pt x="5451" y="39"/>
                </a:lnTo>
                <a:lnTo>
                  <a:pt x="5451" y="39"/>
                </a:lnTo>
                <a:lnTo>
                  <a:pt x="5451" y="39"/>
                </a:lnTo>
                <a:lnTo>
                  <a:pt x="5451" y="39"/>
                </a:lnTo>
                <a:lnTo>
                  <a:pt x="5452" y="39"/>
                </a:lnTo>
                <a:lnTo>
                  <a:pt x="5452" y="39"/>
                </a:lnTo>
                <a:lnTo>
                  <a:pt x="5452" y="39"/>
                </a:lnTo>
                <a:lnTo>
                  <a:pt x="5452" y="39"/>
                </a:lnTo>
                <a:lnTo>
                  <a:pt x="5452" y="39"/>
                </a:lnTo>
                <a:lnTo>
                  <a:pt x="5453" y="39"/>
                </a:lnTo>
                <a:lnTo>
                  <a:pt x="5453" y="39"/>
                </a:lnTo>
                <a:lnTo>
                  <a:pt x="5453" y="39"/>
                </a:lnTo>
                <a:lnTo>
                  <a:pt x="5453" y="39"/>
                </a:lnTo>
                <a:lnTo>
                  <a:pt x="5454" y="39"/>
                </a:lnTo>
                <a:lnTo>
                  <a:pt x="5454" y="39"/>
                </a:lnTo>
                <a:lnTo>
                  <a:pt x="5454" y="39"/>
                </a:lnTo>
                <a:lnTo>
                  <a:pt x="5454" y="39"/>
                </a:lnTo>
                <a:lnTo>
                  <a:pt x="5455" y="39"/>
                </a:lnTo>
                <a:lnTo>
                  <a:pt x="5455" y="39"/>
                </a:lnTo>
                <a:lnTo>
                  <a:pt x="5455" y="39"/>
                </a:lnTo>
                <a:lnTo>
                  <a:pt x="5455" y="39"/>
                </a:lnTo>
                <a:lnTo>
                  <a:pt x="5455" y="39"/>
                </a:lnTo>
                <a:lnTo>
                  <a:pt x="5456" y="39"/>
                </a:lnTo>
                <a:lnTo>
                  <a:pt x="5456" y="39"/>
                </a:lnTo>
                <a:lnTo>
                  <a:pt x="5456" y="39"/>
                </a:lnTo>
                <a:lnTo>
                  <a:pt x="5456" y="39"/>
                </a:lnTo>
                <a:lnTo>
                  <a:pt x="5457" y="39"/>
                </a:lnTo>
                <a:lnTo>
                  <a:pt x="5457" y="39"/>
                </a:lnTo>
                <a:lnTo>
                  <a:pt x="5457" y="39"/>
                </a:lnTo>
                <a:lnTo>
                  <a:pt x="5457" y="39"/>
                </a:lnTo>
                <a:lnTo>
                  <a:pt x="5458" y="39"/>
                </a:lnTo>
                <a:lnTo>
                  <a:pt x="5458" y="39"/>
                </a:lnTo>
                <a:lnTo>
                  <a:pt x="5458" y="39"/>
                </a:lnTo>
                <a:lnTo>
                  <a:pt x="5459" y="39"/>
                </a:lnTo>
                <a:lnTo>
                  <a:pt x="5459" y="39"/>
                </a:lnTo>
                <a:lnTo>
                  <a:pt x="5459" y="39"/>
                </a:lnTo>
                <a:lnTo>
                  <a:pt x="5459" y="39"/>
                </a:lnTo>
                <a:lnTo>
                  <a:pt x="5459" y="39"/>
                </a:lnTo>
                <a:lnTo>
                  <a:pt x="5460" y="39"/>
                </a:lnTo>
                <a:lnTo>
                  <a:pt x="5460" y="39"/>
                </a:lnTo>
                <a:lnTo>
                  <a:pt x="5460" y="39"/>
                </a:lnTo>
                <a:lnTo>
                  <a:pt x="5460" y="39"/>
                </a:lnTo>
                <a:lnTo>
                  <a:pt x="5461" y="39"/>
                </a:lnTo>
                <a:lnTo>
                  <a:pt x="5461" y="39"/>
                </a:lnTo>
                <a:lnTo>
                  <a:pt x="5461" y="39"/>
                </a:lnTo>
                <a:lnTo>
                  <a:pt x="5461" y="39"/>
                </a:lnTo>
                <a:lnTo>
                  <a:pt x="5462" y="39"/>
                </a:lnTo>
                <a:lnTo>
                  <a:pt x="5462" y="39"/>
                </a:lnTo>
                <a:lnTo>
                  <a:pt x="5462" y="39"/>
                </a:lnTo>
                <a:lnTo>
                  <a:pt x="5462" y="39"/>
                </a:lnTo>
                <a:lnTo>
                  <a:pt x="5462" y="39"/>
                </a:lnTo>
                <a:lnTo>
                  <a:pt x="5463" y="39"/>
                </a:lnTo>
                <a:lnTo>
                  <a:pt x="5463" y="39"/>
                </a:lnTo>
                <a:lnTo>
                  <a:pt x="5463" y="39"/>
                </a:lnTo>
                <a:lnTo>
                  <a:pt x="5463" y="39"/>
                </a:lnTo>
                <a:lnTo>
                  <a:pt x="5464" y="39"/>
                </a:lnTo>
                <a:lnTo>
                  <a:pt x="5464" y="39"/>
                </a:lnTo>
                <a:lnTo>
                  <a:pt x="5464" y="39"/>
                </a:lnTo>
                <a:lnTo>
                  <a:pt x="5464" y="39"/>
                </a:lnTo>
                <a:lnTo>
                  <a:pt x="5464" y="39"/>
                </a:lnTo>
                <a:lnTo>
                  <a:pt x="5465" y="39"/>
                </a:lnTo>
                <a:lnTo>
                  <a:pt x="5465" y="39"/>
                </a:lnTo>
                <a:lnTo>
                  <a:pt x="5465" y="39"/>
                </a:lnTo>
                <a:lnTo>
                  <a:pt x="5466" y="39"/>
                </a:lnTo>
                <a:lnTo>
                  <a:pt x="5466" y="39"/>
                </a:lnTo>
                <a:lnTo>
                  <a:pt x="5466" y="39"/>
                </a:lnTo>
                <a:lnTo>
                  <a:pt x="5466" y="39"/>
                </a:lnTo>
                <a:lnTo>
                  <a:pt x="5467" y="39"/>
                </a:lnTo>
                <a:lnTo>
                  <a:pt x="5467" y="39"/>
                </a:lnTo>
                <a:lnTo>
                  <a:pt x="5467" y="39"/>
                </a:lnTo>
                <a:lnTo>
                  <a:pt x="5467" y="39"/>
                </a:lnTo>
                <a:lnTo>
                  <a:pt x="5468" y="39"/>
                </a:lnTo>
                <a:lnTo>
                  <a:pt x="5468" y="39"/>
                </a:lnTo>
                <a:lnTo>
                  <a:pt x="5468" y="39"/>
                </a:lnTo>
                <a:lnTo>
                  <a:pt x="5468" y="39"/>
                </a:lnTo>
                <a:lnTo>
                  <a:pt x="5468" y="39"/>
                </a:lnTo>
                <a:lnTo>
                  <a:pt x="5469" y="39"/>
                </a:lnTo>
                <a:lnTo>
                  <a:pt x="5469" y="39"/>
                </a:lnTo>
                <a:lnTo>
                  <a:pt x="5469" y="39"/>
                </a:lnTo>
                <a:lnTo>
                  <a:pt x="5469" y="39"/>
                </a:lnTo>
                <a:lnTo>
                  <a:pt x="5470" y="39"/>
                </a:lnTo>
                <a:lnTo>
                  <a:pt x="5470" y="39"/>
                </a:lnTo>
                <a:lnTo>
                  <a:pt x="5470" y="39"/>
                </a:lnTo>
                <a:lnTo>
                  <a:pt x="5470" y="39"/>
                </a:lnTo>
                <a:lnTo>
                  <a:pt x="5471" y="39"/>
                </a:lnTo>
                <a:lnTo>
                  <a:pt x="5471" y="39"/>
                </a:lnTo>
                <a:lnTo>
                  <a:pt x="5471" y="39"/>
                </a:lnTo>
                <a:lnTo>
                  <a:pt x="5471" y="39"/>
                </a:lnTo>
                <a:lnTo>
                  <a:pt x="5471" y="39"/>
                </a:lnTo>
                <a:lnTo>
                  <a:pt x="5472" y="39"/>
                </a:lnTo>
                <a:lnTo>
                  <a:pt x="5472" y="39"/>
                </a:lnTo>
                <a:lnTo>
                  <a:pt x="5472" y="39"/>
                </a:lnTo>
                <a:lnTo>
                  <a:pt x="5472" y="39"/>
                </a:lnTo>
                <a:lnTo>
                  <a:pt x="5473" y="39"/>
                </a:lnTo>
                <a:lnTo>
                  <a:pt x="5473" y="39"/>
                </a:lnTo>
                <a:lnTo>
                  <a:pt x="5473" y="39"/>
                </a:lnTo>
                <a:lnTo>
                  <a:pt x="5474" y="39"/>
                </a:lnTo>
                <a:lnTo>
                  <a:pt x="5474" y="39"/>
                </a:lnTo>
                <a:lnTo>
                  <a:pt x="5474" y="39"/>
                </a:lnTo>
                <a:lnTo>
                  <a:pt x="5474" y="39"/>
                </a:lnTo>
                <a:lnTo>
                  <a:pt x="5474" y="39"/>
                </a:lnTo>
                <a:lnTo>
                  <a:pt x="5475" y="39"/>
                </a:lnTo>
                <a:lnTo>
                  <a:pt x="5475" y="39"/>
                </a:lnTo>
                <a:lnTo>
                  <a:pt x="5475" y="39"/>
                </a:lnTo>
                <a:lnTo>
                  <a:pt x="5475" y="39"/>
                </a:lnTo>
                <a:lnTo>
                  <a:pt x="5476" y="39"/>
                </a:lnTo>
                <a:lnTo>
                  <a:pt x="5476" y="39"/>
                </a:lnTo>
                <a:lnTo>
                  <a:pt x="5476" y="39"/>
                </a:lnTo>
                <a:lnTo>
                  <a:pt x="5476" y="39"/>
                </a:lnTo>
                <a:lnTo>
                  <a:pt x="5477" y="39"/>
                </a:lnTo>
                <a:lnTo>
                  <a:pt x="5477" y="39"/>
                </a:lnTo>
                <a:lnTo>
                  <a:pt x="5477" y="39"/>
                </a:lnTo>
                <a:lnTo>
                  <a:pt x="5477" y="39"/>
                </a:lnTo>
                <a:lnTo>
                  <a:pt x="5477" y="39"/>
                </a:lnTo>
                <a:lnTo>
                  <a:pt x="5478" y="39"/>
                </a:lnTo>
                <a:lnTo>
                  <a:pt x="5478" y="39"/>
                </a:lnTo>
                <a:lnTo>
                  <a:pt x="5478" y="39"/>
                </a:lnTo>
                <a:lnTo>
                  <a:pt x="5478" y="39"/>
                </a:lnTo>
                <a:lnTo>
                  <a:pt x="5479" y="39"/>
                </a:lnTo>
                <a:lnTo>
                  <a:pt x="5479" y="39"/>
                </a:lnTo>
                <a:lnTo>
                  <a:pt x="5479" y="39"/>
                </a:lnTo>
                <a:lnTo>
                  <a:pt x="5479" y="39"/>
                </a:lnTo>
                <a:lnTo>
                  <a:pt x="5480" y="39"/>
                </a:lnTo>
                <a:lnTo>
                  <a:pt x="5480" y="39"/>
                </a:lnTo>
                <a:lnTo>
                  <a:pt x="5480" y="39"/>
                </a:lnTo>
                <a:lnTo>
                  <a:pt x="5480" y="39"/>
                </a:lnTo>
                <a:lnTo>
                  <a:pt x="5480" y="39"/>
                </a:lnTo>
                <a:lnTo>
                  <a:pt x="5481" y="39"/>
                </a:lnTo>
                <a:lnTo>
                  <a:pt x="5481" y="39"/>
                </a:lnTo>
                <a:lnTo>
                  <a:pt x="5481" y="39"/>
                </a:lnTo>
                <a:lnTo>
                  <a:pt x="5482" y="39"/>
                </a:lnTo>
                <a:lnTo>
                  <a:pt x="5482" y="39"/>
                </a:lnTo>
                <a:lnTo>
                  <a:pt x="5482" y="39"/>
                </a:lnTo>
                <a:lnTo>
                  <a:pt x="5482" y="39"/>
                </a:lnTo>
                <a:lnTo>
                  <a:pt x="5483" y="39"/>
                </a:lnTo>
                <a:lnTo>
                  <a:pt x="5483" y="39"/>
                </a:lnTo>
                <a:lnTo>
                  <a:pt x="5483" y="39"/>
                </a:lnTo>
                <a:lnTo>
                  <a:pt x="5483" y="39"/>
                </a:lnTo>
                <a:lnTo>
                  <a:pt x="5483" y="39"/>
                </a:lnTo>
                <a:lnTo>
                  <a:pt x="5484" y="39"/>
                </a:lnTo>
                <a:lnTo>
                  <a:pt x="5484" y="39"/>
                </a:lnTo>
                <a:lnTo>
                  <a:pt x="5484" y="39"/>
                </a:lnTo>
                <a:lnTo>
                  <a:pt x="5484" y="39"/>
                </a:lnTo>
                <a:lnTo>
                  <a:pt x="5485" y="39"/>
                </a:lnTo>
                <a:lnTo>
                  <a:pt x="5485" y="39"/>
                </a:lnTo>
                <a:lnTo>
                  <a:pt x="5485" y="39"/>
                </a:lnTo>
                <a:lnTo>
                  <a:pt x="5485" y="39"/>
                </a:lnTo>
                <a:lnTo>
                  <a:pt x="5486" y="39"/>
                </a:lnTo>
                <a:lnTo>
                  <a:pt x="5486" y="39"/>
                </a:lnTo>
                <a:lnTo>
                  <a:pt x="5486" y="39"/>
                </a:lnTo>
                <a:lnTo>
                  <a:pt x="5486" y="39"/>
                </a:lnTo>
                <a:lnTo>
                  <a:pt x="5486" y="39"/>
                </a:lnTo>
                <a:lnTo>
                  <a:pt x="5487" y="39"/>
                </a:lnTo>
                <a:lnTo>
                  <a:pt x="5487" y="39"/>
                </a:lnTo>
                <a:lnTo>
                  <a:pt x="5487" y="39"/>
                </a:lnTo>
                <a:lnTo>
                  <a:pt x="5487" y="39"/>
                </a:lnTo>
                <a:lnTo>
                  <a:pt x="5488" y="39"/>
                </a:lnTo>
                <a:lnTo>
                  <a:pt x="5488" y="39"/>
                </a:lnTo>
                <a:lnTo>
                  <a:pt x="5488" y="39"/>
                </a:lnTo>
                <a:lnTo>
                  <a:pt x="5488" y="39"/>
                </a:lnTo>
                <a:lnTo>
                  <a:pt x="5489" y="39"/>
                </a:lnTo>
                <a:lnTo>
                  <a:pt x="5489" y="39"/>
                </a:lnTo>
                <a:lnTo>
                  <a:pt x="5489" y="39"/>
                </a:lnTo>
                <a:lnTo>
                  <a:pt x="5489" y="39"/>
                </a:lnTo>
                <a:lnTo>
                  <a:pt x="5490" y="39"/>
                </a:lnTo>
                <a:lnTo>
                  <a:pt x="5490" y="39"/>
                </a:lnTo>
                <a:lnTo>
                  <a:pt x="5490" y="39"/>
                </a:lnTo>
                <a:lnTo>
                  <a:pt x="5490" y="39"/>
                </a:lnTo>
                <a:lnTo>
                  <a:pt x="5491" y="39"/>
                </a:lnTo>
                <a:lnTo>
                  <a:pt x="5491" y="39"/>
                </a:lnTo>
                <a:lnTo>
                  <a:pt x="5491" y="39"/>
                </a:lnTo>
                <a:lnTo>
                  <a:pt x="5491" y="39"/>
                </a:lnTo>
                <a:lnTo>
                  <a:pt x="5492" y="39"/>
                </a:lnTo>
                <a:lnTo>
                  <a:pt x="5492" y="39"/>
                </a:lnTo>
                <a:lnTo>
                  <a:pt x="5492" y="39"/>
                </a:lnTo>
                <a:lnTo>
                  <a:pt x="5492" y="39"/>
                </a:lnTo>
                <a:lnTo>
                  <a:pt x="5492" y="39"/>
                </a:lnTo>
                <a:lnTo>
                  <a:pt x="5493" y="39"/>
                </a:lnTo>
                <a:lnTo>
                  <a:pt x="5493" y="39"/>
                </a:lnTo>
                <a:lnTo>
                  <a:pt x="5493" y="39"/>
                </a:lnTo>
                <a:lnTo>
                  <a:pt x="5493" y="39"/>
                </a:lnTo>
                <a:lnTo>
                  <a:pt x="5494" y="39"/>
                </a:lnTo>
                <a:lnTo>
                  <a:pt x="5494" y="39"/>
                </a:lnTo>
                <a:lnTo>
                  <a:pt x="5494" y="39"/>
                </a:lnTo>
                <a:lnTo>
                  <a:pt x="5494" y="39"/>
                </a:lnTo>
                <a:lnTo>
                  <a:pt x="5495" y="39"/>
                </a:lnTo>
                <a:lnTo>
                  <a:pt x="5495" y="39"/>
                </a:lnTo>
                <a:lnTo>
                  <a:pt x="5495" y="39"/>
                </a:lnTo>
                <a:lnTo>
                  <a:pt x="5495" y="39"/>
                </a:lnTo>
                <a:lnTo>
                  <a:pt x="5495" y="39"/>
                </a:lnTo>
                <a:lnTo>
                  <a:pt x="5496" y="39"/>
                </a:lnTo>
                <a:lnTo>
                  <a:pt x="5496" y="39"/>
                </a:lnTo>
                <a:lnTo>
                  <a:pt x="5496" y="39"/>
                </a:lnTo>
                <a:lnTo>
                  <a:pt x="5496" y="39"/>
                </a:lnTo>
                <a:lnTo>
                  <a:pt x="5497" y="39"/>
                </a:lnTo>
                <a:lnTo>
                  <a:pt x="5497" y="39"/>
                </a:lnTo>
                <a:lnTo>
                  <a:pt x="5497" y="39"/>
                </a:lnTo>
                <a:lnTo>
                  <a:pt x="5498" y="39"/>
                </a:lnTo>
                <a:lnTo>
                  <a:pt x="5498" y="39"/>
                </a:lnTo>
                <a:lnTo>
                  <a:pt x="5498" y="39"/>
                </a:lnTo>
                <a:lnTo>
                  <a:pt x="5498" y="39"/>
                </a:lnTo>
                <a:lnTo>
                  <a:pt x="5498" y="39"/>
                </a:lnTo>
                <a:lnTo>
                  <a:pt x="5499" y="39"/>
                </a:lnTo>
                <a:lnTo>
                  <a:pt x="5499" y="39"/>
                </a:lnTo>
                <a:lnTo>
                  <a:pt x="5499" y="39"/>
                </a:lnTo>
                <a:lnTo>
                  <a:pt x="5499" y="39"/>
                </a:lnTo>
                <a:lnTo>
                  <a:pt x="5500" y="39"/>
                </a:lnTo>
                <a:lnTo>
                  <a:pt x="5500" y="39"/>
                </a:lnTo>
                <a:lnTo>
                  <a:pt x="5500" y="39"/>
                </a:lnTo>
                <a:lnTo>
                  <a:pt x="5500" y="39"/>
                </a:lnTo>
                <a:lnTo>
                  <a:pt x="5501" y="39"/>
                </a:lnTo>
                <a:lnTo>
                  <a:pt x="5501" y="39"/>
                </a:lnTo>
                <a:lnTo>
                  <a:pt x="5501" y="39"/>
                </a:lnTo>
                <a:lnTo>
                  <a:pt x="5501" y="39"/>
                </a:lnTo>
                <a:lnTo>
                  <a:pt x="5501" y="39"/>
                </a:lnTo>
                <a:lnTo>
                  <a:pt x="5502" y="39"/>
                </a:lnTo>
                <a:lnTo>
                  <a:pt x="5502" y="39"/>
                </a:lnTo>
                <a:lnTo>
                  <a:pt x="5502" y="39"/>
                </a:lnTo>
                <a:lnTo>
                  <a:pt x="5502" y="39"/>
                </a:lnTo>
                <a:lnTo>
                  <a:pt x="5503" y="39"/>
                </a:lnTo>
                <a:lnTo>
                  <a:pt x="5503" y="39"/>
                </a:lnTo>
                <a:lnTo>
                  <a:pt x="5503" y="39"/>
                </a:lnTo>
                <a:lnTo>
                  <a:pt x="5503" y="39"/>
                </a:lnTo>
                <a:lnTo>
                  <a:pt x="5504" y="39"/>
                </a:lnTo>
                <a:lnTo>
                  <a:pt x="5504" y="39"/>
                </a:lnTo>
                <a:lnTo>
                  <a:pt x="5504" y="39"/>
                </a:lnTo>
                <a:lnTo>
                  <a:pt x="5505" y="39"/>
                </a:lnTo>
                <a:lnTo>
                  <a:pt x="5505" y="39"/>
                </a:lnTo>
                <a:lnTo>
                  <a:pt x="5505" y="39"/>
                </a:lnTo>
                <a:lnTo>
                  <a:pt x="5505" y="39"/>
                </a:lnTo>
                <a:lnTo>
                  <a:pt x="5505" y="39"/>
                </a:lnTo>
                <a:lnTo>
                  <a:pt x="5506" y="39"/>
                </a:lnTo>
                <a:lnTo>
                  <a:pt x="5506" y="39"/>
                </a:lnTo>
                <a:lnTo>
                  <a:pt x="5506" y="39"/>
                </a:lnTo>
                <a:lnTo>
                  <a:pt x="5506" y="39"/>
                </a:lnTo>
                <a:lnTo>
                  <a:pt x="5507" y="39"/>
                </a:lnTo>
                <a:lnTo>
                  <a:pt x="5507" y="39"/>
                </a:lnTo>
                <a:lnTo>
                  <a:pt x="5507" y="39"/>
                </a:lnTo>
                <a:lnTo>
                  <a:pt x="5507" y="0"/>
                </a:lnTo>
                <a:lnTo>
                  <a:pt x="5508" y="0"/>
                </a:lnTo>
                <a:lnTo>
                  <a:pt x="5508" y="0"/>
                </a:lnTo>
                <a:lnTo>
                  <a:pt x="5508" y="0"/>
                </a:lnTo>
                <a:lnTo>
                  <a:pt x="5508" y="0"/>
                </a:lnTo>
                <a:lnTo>
                  <a:pt x="5508" y="0"/>
                </a:lnTo>
                <a:lnTo>
                  <a:pt x="5509" y="0"/>
                </a:lnTo>
                <a:lnTo>
                  <a:pt x="5509" y="0"/>
                </a:lnTo>
                <a:lnTo>
                  <a:pt x="5509" y="0"/>
                </a:lnTo>
                <a:lnTo>
                  <a:pt x="5509" y="0"/>
                </a:lnTo>
                <a:lnTo>
                  <a:pt x="5510" y="0"/>
                </a:lnTo>
                <a:lnTo>
                  <a:pt x="5510" y="0"/>
                </a:lnTo>
                <a:lnTo>
                  <a:pt x="5510" y="0"/>
                </a:lnTo>
                <a:lnTo>
                  <a:pt x="5510" y="0"/>
                </a:lnTo>
                <a:lnTo>
                  <a:pt x="5510" y="0"/>
                </a:lnTo>
                <a:lnTo>
                  <a:pt x="5511" y="0"/>
                </a:lnTo>
                <a:lnTo>
                  <a:pt x="5511" y="0"/>
                </a:lnTo>
                <a:lnTo>
                  <a:pt x="5511" y="0"/>
                </a:lnTo>
                <a:lnTo>
                  <a:pt x="5511" y="0"/>
                </a:lnTo>
                <a:lnTo>
                  <a:pt x="5512" y="0"/>
                </a:lnTo>
                <a:lnTo>
                  <a:pt x="5512" y="0"/>
                </a:lnTo>
                <a:lnTo>
                  <a:pt x="5512" y="39"/>
                </a:lnTo>
                <a:lnTo>
                  <a:pt x="5513" y="39"/>
                </a:lnTo>
                <a:lnTo>
                  <a:pt x="5513" y="39"/>
                </a:lnTo>
                <a:lnTo>
                  <a:pt x="5513" y="39"/>
                </a:lnTo>
                <a:lnTo>
                  <a:pt x="5513" y="39"/>
                </a:lnTo>
                <a:lnTo>
                  <a:pt x="5514" y="39"/>
                </a:lnTo>
                <a:lnTo>
                  <a:pt x="5514" y="39"/>
                </a:lnTo>
                <a:lnTo>
                  <a:pt x="5514" y="39"/>
                </a:lnTo>
                <a:lnTo>
                  <a:pt x="5514" y="39"/>
                </a:lnTo>
                <a:lnTo>
                  <a:pt x="5514" y="39"/>
                </a:lnTo>
                <a:lnTo>
                  <a:pt x="5515" y="39"/>
                </a:lnTo>
                <a:lnTo>
                  <a:pt x="5515" y="39"/>
                </a:lnTo>
                <a:lnTo>
                  <a:pt x="5515" y="39"/>
                </a:lnTo>
                <a:lnTo>
                  <a:pt x="5515" y="39"/>
                </a:lnTo>
                <a:lnTo>
                  <a:pt x="5516" y="39"/>
                </a:lnTo>
                <a:lnTo>
                  <a:pt x="5516" y="39"/>
                </a:lnTo>
                <a:lnTo>
                  <a:pt x="5516" y="39"/>
                </a:lnTo>
                <a:lnTo>
                  <a:pt x="5516" y="39"/>
                </a:lnTo>
                <a:lnTo>
                  <a:pt x="5517" y="39"/>
                </a:lnTo>
                <a:lnTo>
                  <a:pt x="5517" y="39"/>
                </a:lnTo>
                <a:lnTo>
                  <a:pt x="5517" y="39"/>
                </a:lnTo>
                <a:lnTo>
                  <a:pt x="5517" y="39"/>
                </a:lnTo>
                <a:lnTo>
                  <a:pt x="5517" y="39"/>
                </a:lnTo>
                <a:lnTo>
                  <a:pt x="5518" y="39"/>
                </a:lnTo>
                <a:lnTo>
                  <a:pt x="5518" y="39"/>
                </a:lnTo>
                <a:lnTo>
                  <a:pt x="5518" y="39"/>
                </a:lnTo>
                <a:lnTo>
                  <a:pt x="5518" y="39"/>
                </a:lnTo>
                <a:lnTo>
                  <a:pt x="5519" y="39"/>
                </a:lnTo>
                <a:lnTo>
                  <a:pt x="5519" y="39"/>
                </a:lnTo>
                <a:lnTo>
                  <a:pt x="5519" y="39"/>
                </a:lnTo>
                <a:lnTo>
                  <a:pt x="5519" y="39"/>
                </a:lnTo>
                <a:lnTo>
                  <a:pt x="5520" y="39"/>
                </a:lnTo>
                <a:lnTo>
                  <a:pt x="5520" y="39"/>
                </a:lnTo>
                <a:lnTo>
                  <a:pt x="5520" y="39"/>
                </a:lnTo>
                <a:lnTo>
                  <a:pt x="5520" y="39"/>
                </a:lnTo>
                <a:lnTo>
                  <a:pt x="5521" y="39"/>
                </a:lnTo>
                <a:lnTo>
                  <a:pt x="5521" y="39"/>
                </a:lnTo>
                <a:lnTo>
                  <a:pt x="5521" y="39"/>
                </a:lnTo>
                <a:lnTo>
                  <a:pt x="5521" y="39"/>
                </a:lnTo>
                <a:lnTo>
                  <a:pt x="5522" y="39"/>
                </a:lnTo>
                <a:lnTo>
                  <a:pt x="5522" y="39"/>
                </a:lnTo>
                <a:lnTo>
                  <a:pt x="5522" y="39"/>
                </a:lnTo>
                <a:lnTo>
                  <a:pt x="5522" y="39"/>
                </a:lnTo>
                <a:lnTo>
                  <a:pt x="5523" y="39"/>
                </a:lnTo>
                <a:lnTo>
                  <a:pt x="5523" y="39"/>
                </a:lnTo>
                <a:lnTo>
                  <a:pt x="5523" y="39"/>
                </a:lnTo>
                <a:lnTo>
                  <a:pt x="5523" y="39"/>
                </a:lnTo>
                <a:lnTo>
                  <a:pt x="5523" y="39"/>
                </a:lnTo>
                <a:lnTo>
                  <a:pt x="5524" y="39"/>
                </a:lnTo>
                <a:lnTo>
                  <a:pt x="5524" y="39"/>
                </a:lnTo>
                <a:lnTo>
                  <a:pt x="5524" y="39"/>
                </a:lnTo>
                <a:lnTo>
                  <a:pt x="5524" y="39"/>
                </a:lnTo>
                <a:lnTo>
                  <a:pt x="5525" y="39"/>
                </a:lnTo>
                <a:lnTo>
                  <a:pt x="5525" y="39"/>
                </a:lnTo>
                <a:lnTo>
                  <a:pt x="5525" y="39"/>
                </a:lnTo>
                <a:lnTo>
                  <a:pt x="5525" y="39"/>
                </a:lnTo>
                <a:lnTo>
                  <a:pt x="5526" y="39"/>
                </a:lnTo>
                <a:lnTo>
                  <a:pt x="5526" y="39"/>
                </a:lnTo>
                <a:lnTo>
                  <a:pt x="5526" y="39"/>
                </a:lnTo>
                <a:lnTo>
                  <a:pt x="5526" y="39"/>
                </a:lnTo>
                <a:lnTo>
                  <a:pt x="5526" y="39"/>
                </a:lnTo>
                <a:lnTo>
                  <a:pt x="5527" y="39"/>
                </a:lnTo>
                <a:lnTo>
                  <a:pt x="5527" y="39"/>
                </a:lnTo>
                <a:lnTo>
                  <a:pt x="5527" y="39"/>
                </a:lnTo>
                <a:lnTo>
                  <a:pt x="5527" y="39"/>
                </a:lnTo>
                <a:lnTo>
                  <a:pt x="5528" y="39"/>
                </a:lnTo>
                <a:lnTo>
                  <a:pt x="5528" y="39"/>
                </a:lnTo>
                <a:lnTo>
                  <a:pt x="5528" y="39"/>
                </a:lnTo>
                <a:lnTo>
                  <a:pt x="5529" y="39"/>
                </a:lnTo>
                <a:lnTo>
                  <a:pt x="5529" y="39"/>
                </a:lnTo>
                <a:lnTo>
                  <a:pt x="5529" y="39"/>
                </a:lnTo>
                <a:lnTo>
                  <a:pt x="5529" y="39"/>
                </a:lnTo>
                <a:lnTo>
                  <a:pt x="5529" y="39"/>
                </a:lnTo>
                <a:lnTo>
                  <a:pt x="5530" y="39"/>
                </a:lnTo>
                <a:lnTo>
                  <a:pt x="5530" y="39"/>
                </a:lnTo>
                <a:lnTo>
                  <a:pt x="5530" y="39"/>
                </a:lnTo>
                <a:lnTo>
                  <a:pt x="5530" y="39"/>
                </a:lnTo>
                <a:lnTo>
                  <a:pt x="5531" y="39"/>
                </a:lnTo>
                <a:lnTo>
                  <a:pt x="5531" y="39"/>
                </a:lnTo>
                <a:lnTo>
                  <a:pt x="5531" y="39"/>
                </a:lnTo>
                <a:lnTo>
                  <a:pt x="5531" y="39"/>
                </a:lnTo>
                <a:lnTo>
                  <a:pt x="5532" y="39"/>
                </a:lnTo>
                <a:lnTo>
                  <a:pt x="5532" y="39"/>
                </a:lnTo>
                <a:lnTo>
                  <a:pt x="5532" y="39"/>
                </a:lnTo>
                <a:lnTo>
                  <a:pt x="5532" y="39"/>
                </a:lnTo>
                <a:lnTo>
                  <a:pt x="5532" y="39"/>
                </a:lnTo>
                <a:lnTo>
                  <a:pt x="5533" y="39"/>
                </a:lnTo>
                <a:lnTo>
                  <a:pt x="5533" y="39"/>
                </a:lnTo>
                <a:lnTo>
                  <a:pt x="5533" y="39"/>
                </a:lnTo>
                <a:lnTo>
                  <a:pt x="5533" y="39"/>
                </a:lnTo>
                <a:lnTo>
                  <a:pt x="5534" y="39"/>
                </a:lnTo>
                <a:lnTo>
                  <a:pt x="5534" y="39"/>
                </a:lnTo>
                <a:lnTo>
                  <a:pt x="5534" y="39"/>
                </a:lnTo>
                <a:lnTo>
                  <a:pt x="5534" y="39"/>
                </a:lnTo>
                <a:lnTo>
                  <a:pt x="5535" y="39"/>
                </a:lnTo>
                <a:lnTo>
                  <a:pt x="5535" y="39"/>
                </a:lnTo>
                <a:lnTo>
                  <a:pt x="5535" y="39"/>
                </a:lnTo>
                <a:lnTo>
                  <a:pt x="5535" y="39"/>
                </a:lnTo>
                <a:lnTo>
                  <a:pt x="5535" y="39"/>
                </a:lnTo>
                <a:lnTo>
                  <a:pt x="5536" y="39"/>
                </a:lnTo>
                <a:lnTo>
                  <a:pt x="5536" y="39"/>
                </a:lnTo>
                <a:lnTo>
                  <a:pt x="5536" y="39"/>
                </a:lnTo>
                <a:lnTo>
                  <a:pt x="5537" y="39"/>
                </a:lnTo>
                <a:lnTo>
                  <a:pt x="5537" y="39"/>
                </a:lnTo>
                <a:lnTo>
                  <a:pt x="5537" y="39"/>
                </a:lnTo>
                <a:lnTo>
                  <a:pt x="5537" y="39"/>
                </a:lnTo>
                <a:lnTo>
                  <a:pt x="5538" y="39"/>
                </a:lnTo>
                <a:lnTo>
                  <a:pt x="5538" y="39"/>
                </a:lnTo>
                <a:lnTo>
                  <a:pt x="5538" y="39"/>
                </a:lnTo>
                <a:lnTo>
                  <a:pt x="5538" y="39"/>
                </a:lnTo>
                <a:lnTo>
                  <a:pt x="5538" y="39"/>
                </a:lnTo>
                <a:lnTo>
                  <a:pt x="5539" y="39"/>
                </a:lnTo>
                <a:lnTo>
                  <a:pt x="5539" y="39"/>
                </a:lnTo>
                <a:lnTo>
                  <a:pt x="5539" y="39"/>
                </a:lnTo>
                <a:lnTo>
                  <a:pt x="5539" y="39"/>
                </a:lnTo>
                <a:lnTo>
                  <a:pt x="5540" y="39"/>
                </a:lnTo>
                <a:lnTo>
                  <a:pt x="5540" y="39"/>
                </a:lnTo>
                <a:lnTo>
                  <a:pt x="5540" y="39"/>
                </a:lnTo>
                <a:lnTo>
                  <a:pt x="5540" y="39"/>
                </a:lnTo>
                <a:lnTo>
                  <a:pt x="5541" y="39"/>
                </a:lnTo>
                <a:lnTo>
                  <a:pt x="5541" y="39"/>
                </a:lnTo>
                <a:lnTo>
                  <a:pt x="5541" y="39"/>
                </a:lnTo>
                <a:lnTo>
                  <a:pt x="5541" y="39"/>
                </a:lnTo>
                <a:lnTo>
                  <a:pt x="5541" y="39"/>
                </a:lnTo>
                <a:lnTo>
                  <a:pt x="5542" y="39"/>
                </a:lnTo>
                <a:lnTo>
                  <a:pt x="5542" y="39"/>
                </a:lnTo>
                <a:lnTo>
                  <a:pt x="5542" y="39"/>
                </a:lnTo>
                <a:lnTo>
                  <a:pt x="5542" y="39"/>
                </a:lnTo>
                <a:lnTo>
                  <a:pt x="5543" y="39"/>
                </a:lnTo>
                <a:lnTo>
                  <a:pt x="5543" y="39"/>
                </a:lnTo>
                <a:lnTo>
                  <a:pt x="5543" y="39"/>
                </a:lnTo>
                <a:lnTo>
                  <a:pt x="5544" y="39"/>
                </a:lnTo>
                <a:lnTo>
                  <a:pt x="5544" y="39"/>
                </a:lnTo>
                <a:lnTo>
                  <a:pt x="5544" y="39"/>
                </a:lnTo>
                <a:lnTo>
                  <a:pt x="5544" y="39"/>
                </a:lnTo>
                <a:lnTo>
                  <a:pt x="5544" y="39"/>
                </a:lnTo>
                <a:lnTo>
                  <a:pt x="5545" y="39"/>
                </a:lnTo>
                <a:lnTo>
                  <a:pt x="5545" y="39"/>
                </a:lnTo>
                <a:lnTo>
                  <a:pt x="5545" y="39"/>
                </a:lnTo>
                <a:lnTo>
                  <a:pt x="5545" y="39"/>
                </a:lnTo>
                <a:lnTo>
                  <a:pt x="5546" y="39"/>
                </a:lnTo>
                <a:lnTo>
                  <a:pt x="5546" y="39"/>
                </a:lnTo>
                <a:lnTo>
                  <a:pt x="5546" y="39"/>
                </a:lnTo>
                <a:lnTo>
                  <a:pt x="5546" y="39"/>
                </a:lnTo>
                <a:lnTo>
                  <a:pt x="5547" y="39"/>
                </a:lnTo>
                <a:lnTo>
                  <a:pt x="5547" y="39"/>
                </a:lnTo>
                <a:lnTo>
                  <a:pt x="5547" y="39"/>
                </a:lnTo>
                <a:lnTo>
                  <a:pt x="5547" y="39"/>
                </a:lnTo>
                <a:lnTo>
                  <a:pt x="5547" y="39"/>
                </a:lnTo>
                <a:lnTo>
                  <a:pt x="5548" y="39"/>
                </a:lnTo>
                <a:lnTo>
                  <a:pt x="5548" y="39"/>
                </a:lnTo>
                <a:lnTo>
                  <a:pt x="5548" y="39"/>
                </a:lnTo>
                <a:lnTo>
                  <a:pt x="5548" y="39"/>
                </a:lnTo>
                <a:lnTo>
                  <a:pt x="5549" y="39"/>
                </a:lnTo>
                <a:lnTo>
                  <a:pt x="5549" y="39"/>
                </a:lnTo>
                <a:lnTo>
                  <a:pt x="5549" y="39"/>
                </a:lnTo>
                <a:lnTo>
                  <a:pt x="5549" y="39"/>
                </a:lnTo>
                <a:lnTo>
                  <a:pt x="5550" y="39"/>
                </a:lnTo>
                <a:lnTo>
                  <a:pt x="5550" y="39"/>
                </a:lnTo>
                <a:lnTo>
                  <a:pt x="5550" y="39"/>
                </a:lnTo>
                <a:lnTo>
                  <a:pt x="5550" y="39"/>
                </a:lnTo>
                <a:lnTo>
                  <a:pt x="5550" y="39"/>
                </a:lnTo>
                <a:lnTo>
                  <a:pt x="5551" y="39"/>
                </a:lnTo>
                <a:lnTo>
                  <a:pt x="5551" y="39"/>
                </a:lnTo>
                <a:lnTo>
                  <a:pt x="5551" y="39"/>
                </a:lnTo>
                <a:lnTo>
                  <a:pt x="5552" y="39"/>
                </a:lnTo>
                <a:lnTo>
                  <a:pt x="5552" y="39"/>
                </a:lnTo>
                <a:lnTo>
                  <a:pt x="5552" y="39"/>
                </a:lnTo>
                <a:lnTo>
                  <a:pt x="5552" y="39"/>
                </a:lnTo>
                <a:lnTo>
                  <a:pt x="5553" y="39"/>
                </a:lnTo>
                <a:lnTo>
                  <a:pt x="5553" y="39"/>
                </a:lnTo>
                <a:lnTo>
                  <a:pt x="5553" y="39"/>
                </a:lnTo>
                <a:lnTo>
                  <a:pt x="5553" y="39"/>
                </a:lnTo>
                <a:lnTo>
                  <a:pt x="5553" y="39"/>
                </a:lnTo>
                <a:lnTo>
                  <a:pt x="5554" y="39"/>
                </a:lnTo>
                <a:lnTo>
                  <a:pt x="5554" y="39"/>
                </a:lnTo>
                <a:lnTo>
                  <a:pt x="5554" y="39"/>
                </a:lnTo>
                <a:lnTo>
                  <a:pt x="5554" y="39"/>
                </a:lnTo>
                <a:lnTo>
                  <a:pt x="5555" y="39"/>
                </a:lnTo>
                <a:lnTo>
                  <a:pt x="5555" y="39"/>
                </a:lnTo>
                <a:lnTo>
                  <a:pt x="5555" y="39"/>
                </a:lnTo>
                <a:lnTo>
                  <a:pt x="5555" y="39"/>
                </a:lnTo>
                <a:lnTo>
                  <a:pt x="5556" y="39"/>
                </a:lnTo>
                <a:lnTo>
                  <a:pt x="5556" y="39"/>
                </a:lnTo>
                <a:lnTo>
                  <a:pt x="5556" y="39"/>
                </a:lnTo>
                <a:lnTo>
                  <a:pt x="5556" y="39"/>
                </a:lnTo>
                <a:lnTo>
                  <a:pt x="5556" y="39"/>
                </a:lnTo>
                <a:lnTo>
                  <a:pt x="5557" y="39"/>
                </a:lnTo>
                <a:lnTo>
                  <a:pt x="5557" y="39"/>
                </a:lnTo>
                <a:lnTo>
                  <a:pt x="5557" y="39"/>
                </a:lnTo>
                <a:lnTo>
                  <a:pt x="5557" y="39"/>
                </a:lnTo>
                <a:lnTo>
                  <a:pt x="5558" y="39"/>
                </a:lnTo>
                <a:lnTo>
                  <a:pt x="5558" y="39"/>
                </a:lnTo>
                <a:lnTo>
                  <a:pt x="5558" y="39"/>
                </a:lnTo>
                <a:lnTo>
                  <a:pt x="5558" y="39"/>
                </a:lnTo>
                <a:lnTo>
                  <a:pt x="5559" y="39"/>
                </a:lnTo>
                <a:lnTo>
                  <a:pt x="5559" y="39"/>
                </a:lnTo>
                <a:lnTo>
                  <a:pt x="5559" y="39"/>
                </a:lnTo>
                <a:lnTo>
                  <a:pt x="5560" y="39"/>
                </a:lnTo>
                <a:lnTo>
                  <a:pt x="5560" y="39"/>
                </a:lnTo>
                <a:lnTo>
                  <a:pt x="5560" y="39"/>
                </a:lnTo>
                <a:lnTo>
                  <a:pt x="5560" y="39"/>
                </a:lnTo>
                <a:lnTo>
                  <a:pt x="5560" y="39"/>
                </a:lnTo>
                <a:lnTo>
                  <a:pt x="5561" y="39"/>
                </a:lnTo>
                <a:lnTo>
                  <a:pt x="5561" y="39"/>
                </a:lnTo>
                <a:lnTo>
                  <a:pt x="5561" y="39"/>
                </a:lnTo>
                <a:lnTo>
                  <a:pt x="5561" y="39"/>
                </a:lnTo>
                <a:lnTo>
                  <a:pt x="5562" y="39"/>
                </a:lnTo>
                <a:lnTo>
                  <a:pt x="5562" y="39"/>
                </a:lnTo>
                <a:lnTo>
                  <a:pt x="5562" y="39"/>
                </a:lnTo>
                <a:lnTo>
                  <a:pt x="5562" y="39"/>
                </a:lnTo>
                <a:lnTo>
                  <a:pt x="5563" y="39"/>
                </a:lnTo>
                <a:lnTo>
                  <a:pt x="5563" y="39"/>
                </a:lnTo>
                <a:lnTo>
                  <a:pt x="5563" y="39"/>
                </a:lnTo>
                <a:lnTo>
                  <a:pt x="5563" y="39"/>
                </a:lnTo>
                <a:lnTo>
                  <a:pt x="5563" y="39"/>
                </a:lnTo>
                <a:lnTo>
                  <a:pt x="5564" y="39"/>
                </a:lnTo>
                <a:lnTo>
                  <a:pt x="5564" y="39"/>
                </a:lnTo>
                <a:lnTo>
                  <a:pt x="5564" y="39"/>
                </a:lnTo>
                <a:lnTo>
                  <a:pt x="5564" y="39"/>
                </a:lnTo>
                <a:lnTo>
                  <a:pt x="5565" y="39"/>
                </a:lnTo>
                <a:lnTo>
                  <a:pt x="5565" y="39"/>
                </a:lnTo>
                <a:lnTo>
                  <a:pt x="5565" y="39"/>
                </a:lnTo>
                <a:lnTo>
                  <a:pt x="5565" y="39"/>
                </a:lnTo>
                <a:lnTo>
                  <a:pt x="5566" y="39"/>
                </a:lnTo>
                <a:lnTo>
                  <a:pt x="5566" y="39"/>
                </a:lnTo>
                <a:lnTo>
                  <a:pt x="5566" y="39"/>
                </a:lnTo>
                <a:lnTo>
                  <a:pt x="5566" y="39"/>
                </a:lnTo>
                <a:lnTo>
                  <a:pt x="5566" y="39"/>
                </a:lnTo>
                <a:lnTo>
                  <a:pt x="5567" y="39"/>
                </a:lnTo>
                <a:lnTo>
                  <a:pt x="5567" y="39"/>
                </a:lnTo>
                <a:lnTo>
                  <a:pt x="5567" y="39"/>
                </a:lnTo>
                <a:lnTo>
                  <a:pt x="5568" y="39"/>
                </a:lnTo>
                <a:lnTo>
                  <a:pt x="5568" y="39"/>
                </a:lnTo>
                <a:lnTo>
                  <a:pt x="5568" y="39"/>
                </a:lnTo>
                <a:lnTo>
                  <a:pt x="5568" y="39"/>
                </a:lnTo>
                <a:lnTo>
                  <a:pt x="5569" y="39"/>
                </a:lnTo>
                <a:lnTo>
                  <a:pt x="5569" y="39"/>
                </a:lnTo>
                <a:lnTo>
                  <a:pt x="5569" y="39"/>
                </a:lnTo>
                <a:lnTo>
                  <a:pt x="5569" y="39"/>
                </a:lnTo>
                <a:lnTo>
                  <a:pt x="5569" y="39"/>
                </a:lnTo>
                <a:lnTo>
                  <a:pt x="5570" y="39"/>
                </a:lnTo>
                <a:lnTo>
                  <a:pt x="5570" y="39"/>
                </a:lnTo>
                <a:lnTo>
                  <a:pt x="5570" y="39"/>
                </a:lnTo>
                <a:lnTo>
                  <a:pt x="5570" y="39"/>
                </a:lnTo>
                <a:lnTo>
                  <a:pt x="5571" y="39"/>
                </a:lnTo>
                <a:lnTo>
                  <a:pt x="5571" y="39"/>
                </a:lnTo>
                <a:lnTo>
                  <a:pt x="5571" y="39"/>
                </a:lnTo>
                <a:lnTo>
                  <a:pt x="5571" y="39"/>
                </a:lnTo>
                <a:lnTo>
                  <a:pt x="5572" y="39"/>
                </a:lnTo>
                <a:lnTo>
                  <a:pt x="5572" y="39"/>
                </a:lnTo>
                <a:lnTo>
                  <a:pt x="5572" y="39"/>
                </a:lnTo>
                <a:lnTo>
                  <a:pt x="5572" y="39"/>
                </a:lnTo>
                <a:lnTo>
                  <a:pt x="5572" y="39"/>
                </a:lnTo>
                <a:lnTo>
                  <a:pt x="5573" y="39"/>
                </a:lnTo>
                <a:lnTo>
                  <a:pt x="5573" y="39"/>
                </a:lnTo>
                <a:lnTo>
                  <a:pt x="5573" y="39"/>
                </a:lnTo>
                <a:lnTo>
                  <a:pt x="5573" y="39"/>
                </a:lnTo>
                <a:lnTo>
                  <a:pt x="5574" y="39"/>
                </a:lnTo>
                <a:lnTo>
                  <a:pt x="5574" y="39"/>
                </a:lnTo>
                <a:lnTo>
                  <a:pt x="5574" y="39"/>
                </a:lnTo>
                <a:lnTo>
                  <a:pt x="5574" y="39"/>
                </a:lnTo>
                <a:lnTo>
                  <a:pt x="5575" y="39"/>
                </a:lnTo>
                <a:lnTo>
                  <a:pt x="5575" y="39"/>
                </a:lnTo>
                <a:lnTo>
                  <a:pt x="5575" y="39"/>
                </a:lnTo>
                <a:lnTo>
                  <a:pt x="5575" y="39"/>
                </a:lnTo>
                <a:lnTo>
                  <a:pt x="5576" y="39"/>
                </a:lnTo>
                <a:lnTo>
                  <a:pt x="5576" y="39"/>
                </a:lnTo>
                <a:lnTo>
                  <a:pt x="5576" y="39"/>
                </a:lnTo>
                <a:lnTo>
                  <a:pt x="5576" y="39"/>
                </a:lnTo>
                <a:lnTo>
                  <a:pt x="5577" y="39"/>
                </a:lnTo>
                <a:lnTo>
                  <a:pt x="5577" y="39"/>
                </a:lnTo>
                <a:lnTo>
                  <a:pt x="5577" y="39"/>
                </a:lnTo>
                <a:lnTo>
                  <a:pt x="5577" y="39"/>
                </a:lnTo>
                <a:lnTo>
                  <a:pt x="5578" y="39"/>
                </a:lnTo>
                <a:lnTo>
                  <a:pt x="5578" y="39"/>
                </a:lnTo>
                <a:lnTo>
                  <a:pt x="5578" y="39"/>
                </a:lnTo>
                <a:lnTo>
                  <a:pt x="5578" y="39"/>
                </a:lnTo>
                <a:lnTo>
                  <a:pt x="5578" y="39"/>
                </a:lnTo>
                <a:lnTo>
                  <a:pt x="5579" y="39"/>
                </a:lnTo>
                <a:lnTo>
                  <a:pt x="5579" y="39"/>
                </a:lnTo>
                <a:lnTo>
                  <a:pt x="5579" y="39"/>
                </a:lnTo>
                <a:lnTo>
                  <a:pt x="5579" y="39"/>
                </a:lnTo>
                <a:lnTo>
                  <a:pt x="5580" y="39"/>
                </a:lnTo>
                <a:lnTo>
                  <a:pt x="5580" y="39"/>
                </a:lnTo>
                <a:lnTo>
                  <a:pt x="5580" y="39"/>
                </a:lnTo>
                <a:lnTo>
                  <a:pt x="5580" y="39"/>
                </a:lnTo>
                <a:lnTo>
                  <a:pt x="5581" y="39"/>
                </a:lnTo>
                <a:lnTo>
                  <a:pt x="5581" y="39"/>
                </a:lnTo>
                <a:lnTo>
                  <a:pt x="5581" y="39"/>
                </a:lnTo>
                <a:lnTo>
                  <a:pt x="5581" y="39"/>
                </a:lnTo>
                <a:lnTo>
                  <a:pt x="5581" y="39"/>
                </a:lnTo>
                <a:lnTo>
                  <a:pt x="5582" y="39"/>
                </a:lnTo>
                <a:lnTo>
                  <a:pt x="5582" y="39"/>
                </a:lnTo>
                <a:lnTo>
                  <a:pt x="5582" y="39"/>
                </a:lnTo>
                <a:lnTo>
                  <a:pt x="5583" y="39"/>
                </a:lnTo>
                <a:lnTo>
                  <a:pt x="5583" y="39"/>
                </a:lnTo>
                <a:lnTo>
                  <a:pt x="5583" y="39"/>
                </a:lnTo>
                <a:lnTo>
                  <a:pt x="5583" y="39"/>
                </a:lnTo>
                <a:lnTo>
                  <a:pt x="5584" y="39"/>
                </a:lnTo>
                <a:lnTo>
                  <a:pt x="5584" y="39"/>
                </a:lnTo>
                <a:lnTo>
                  <a:pt x="5584" y="39"/>
                </a:lnTo>
                <a:lnTo>
                  <a:pt x="5584" y="39"/>
                </a:lnTo>
                <a:lnTo>
                  <a:pt x="5584" y="39"/>
                </a:lnTo>
                <a:lnTo>
                  <a:pt x="5585" y="39"/>
                </a:lnTo>
                <a:lnTo>
                  <a:pt x="5585" y="39"/>
                </a:lnTo>
                <a:lnTo>
                  <a:pt x="5585" y="39"/>
                </a:lnTo>
                <a:lnTo>
                  <a:pt x="5585" y="39"/>
                </a:lnTo>
                <a:lnTo>
                  <a:pt x="5586" y="39"/>
                </a:lnTo>
                <a:lnTo>
                  <a:pt x="5586" y="39"/>
                </a:lnTo>
                <a:lnTo>
                  <a:pt x="5586" y="39"/>
                </a:lnTo>
                <a:lnTo>
                  <a:pt x="5586" y="39"/>
                </a:lnTo>
                <a:lnTo>
                  <a:pt x="5587" y="39"/>
                </a:lnTo>
                <a:lnTo>
                  <a:pt x="5587" y="39"/>
                </a:lnTo>
                <a:lnTo>
                  <a:pt x="5587" y="39"/>
                </a:lnTo>
                <a:lnTo>
                  <a:pt x="5587" y="39"/>
                </a:lnTo>
                <a:lnTo>
                  <a:pt x="5587" y="39"/>
                </a:lnTo>
                <a:lnTo>
                  <a:pt x="5588" y="39"/>
                </a:lnTo>
                <a:lnTo>
                  <a:pt x="5588" y="39"/>
                </a:lnTo>
                <a:lnTo>
                  <a:pt x="5588" y="39"/>
                </a:lnTo>
                <a:lnTo>
                  <a:pt x="5588" y="39"/>
                </a:lnTo>
                <a:lnTo>
                  <a:pt x="5589" y="39"/>
                </a:lnTo>
                <a:lnTo>
                  <a:pt x="5589" y="39"/>
                </a:lnTo>
                <a:lnTo>
                  <a:pt x="5589" y="39"/>
                </a:lnTo>
                <a:lnTo>
                  <a:pt x="5589" y="39"/>
                </a:lnTo>
                <a:lnTo>
                  <a:pt x="5590" y="39"/>
                </a:lnTo>
                <a:lnTo>
                  <a:pt x="5590" y="39"/>
                </a:lnTo>
                <a:lnTo>
                  <a:pt x="5590" y="39"/>
                </a:lnTo>
                <a:lnTo>
                  <a:pt x="5590" y="39"/>
                </a:lnTo>
                <a:lnTo>
                  <a:pt x="5591" y="39"/>
                </a:lnTo>
                <a:lnTo>
                  <a:pt x="5591" y="39"/>
                </a:lnTo>
                <a:lnTo>
                  <a:pt x="5591" y="39"/>
                </a:lnTo>
                <a:lnTo>
                  <a:pt x="5591" y="39"/>
                </a:lnTo>
                <a:lnTo>
                  <a:pt x="5592" y="39"/>
                </a:lnTo>
                <a:lnTo>
                  <a:pt x="5592" y="39"/>
                </a:lnTo>
                <a:lnTo>
                  <a:pt x="5592" y="39"/>
                </a:lnTo>
                <a:lnTo>
                  <a:pt x="5592" y="39"/>
                </a:lnTo>
                <a:lnTo>
                  <a:pt x="5593" y="39"/>
                </a:lnTo>
                <a:lnTo>
                  <a:pt x="5593" y="39"/>
                </a:lnTo>
                <a:lnTo>
                  <a:pt x="5593" y="39"/>
                </a:lnTo>
                <a:lnTo>
                  <a:pt x="5593" y="39"/>
                </a:lnTo>
                <a:lnTo>
                  <a:pt x="5593" y="39"/>
                </a:lnTo>
                <a:lnTo>
                  <a:pt x="5594" y="39"/>
                </a:lnTo>
                <a:lnTo>
                  <a:pt x="5594" y="39"/>
                </a:lnTo>
                <a:lnTo>
                  <a:pt x="5594" y="39"/>
                </a:lnTo>
                <a:lnTo>
                  <a:pt x="5594" y="39"/>
                </a:lnTo>
                <a:lnTo>
                  <a:pt x="5595" y="39"/>
                </a:lnTo>
                <a:lnTo>
                  <a:pt x="5595" y="39"/>
                </a:lnTo>
                <a:lnTo>
                  <a:pt x="5595" y="39"/>
                </a:lnTo>
                <a:lnTo>
                  <a:pt x="5595" y="39"/>
                </a:lnTo>
                <a:lnTo>
                  <a:pt x="5596" y="39"/>
                </a:lnTo>
                <a:lnTo>
                  <a:pt x="5596" y="39"/>
                </a:lnTo>
                <a:lnTo>
                  <a:pt x="5596" y="39"/>
                </a:lnTo>
                <a:lnTo>
                  <a:pt x="5596" y="39"/>
                </a:lnTo>
                <a:lnTo>
                  <a:pt x="5596" y="39"/>
                </a:lnTo>
                <a:lnTo>
                  <a:pt x="5597" y="39"/>
                </a:lnTo>
                <a:lnTo>
                  <a:pt x="5597" y="39"/>
                </a:lnTo>
                <a:lnTo>
                  <a:pt x="5597" y="39"/>
                </a:lnTo>
                <a:lnTo>
                  <a:pt x="5597" y="39"/>
                </a:lnTo>
                <a:lnTo>
                  <a:pt x="5598" y="39"/>
                </a:lnTo>
                <a:lnTo>
                  <a:pt x="5598" y="39"/>
                </a:lnTo>
                <a:lnTo>
                  <a:pt x="5598" y="39"/>
                </a:lnTo>
                <a:lnTo>
                  <a:pt x="5599" y="39"/>
                </a:lnTo>
                <a:lnTo>
                  <a:pt x="5599" y="39"/>
                </a:lnTo>
                <a:lnTo>
                  <a:pt x="5599" y="39"/>
                </a:lnTo>
                <a:lnTo>
                  <a:pt x="5599" y="39"/>
                </a:lnTo>
                <a:lnTo>
                  <a:pt x="5599" y="39"/>
                </a:lnTo>
                <a:lnTo>
                  <a:pt x="5600" y="39"/>
                </a:lnTo>
                <a:lnTo>
                  <a:pt x="5600" y="39"/>
                </a:lnTo>
                <a:lnTo>
                  <a:pt x="5600" y="39"/>
                </a:lnTo>
                <a:lnTo>
                  <a:pt x="5600" y="39"/>
                </a:lnTo>
                <a:lnTo>
                  <a:pt x="5601" y="39"/>
                </a:lnTo>
                <a:lnTo>
                  <a:pt x="5601" y="39"/>
                </a:lnTo>
                <a:lnTo>
                  <a:pt x="5601" y="39"/>
                </a:lnTo>
                <a:lnTo>
                  <a:pt x="5601" y="39"/>
                </a:lnTo>
                <a:lnTo>
                  <a:pt x="5602" y="39"/>
                </a:lnTo>
                <a:lnTo>
                  <a:pt x="5602" y="39"/>
                </a:lnTo>
                <a:lnTo>
                  <a:pt x="5602" y="39"/>
                </a:lnTo>
                <a:lnTo>
                  <a:pt x="5602" y="39"/>
                </a:lnTo>
                <a:lnTo>
                  <a:pt x="5602" y="39"/>
                </a:lnTo>
                <a:lnTo>
                  <a:pt x="5603" y="39"/>
                </a:lnTo>
                <a:lnTo>
                  <a:pt x="5603" y="39"/>
                </a:lnTo>
                <a:lnTo>
                  <a:pt x="5603" y="39"/>
                </a:lnTo>
                <a:lnTo>
                  <a:pt x="5603" y="39"/>
                </a:lnTo>
                <a:lnTo>
                  <a:pt x="5604" y="39"/>
                </a:lnTo>
                <a:lnTo>
                  <a:pt x="5604" y="39"/>
                </a:lnTo>
                <a:lnTo>
                  <a:pt x="5604" y="39"/>
                </a:lnTo>
                <a:lnTo>
                  <a:pt x="5604" y="39"/>
                </a:lnTo>
                <a:lnTo>
                  <a:pt x="5605" y="39"/>
                </a:lnTo>
                <a:lnTo>
                  <a:pt x="5605" y="39"/>
                </a:lnTo>
                <a:lnTo>
                  <a:pt x="5605" y="39"/>
                </a:lnTo>
                <a:lnTo>
                  <a:pt x="5605" y="39"/>
                </a:lnTo>
                <a:lnTo>
                  <a:pt x="5605" y="39"/>
                </a:lnTo>
                <a:lnTo>
                  <a:pt x="5606" y="39"/>
                </a:lnTo>
                <a:lnTo>
                  <a:pt x="5606" y="39"/>
                </a:lnTo>
                <a:lnTo>
                  <a:pt x="5606" y="39"/>
                </a:lnTo>
                <a:lnTo>
                  <a:pt x="5607" y="39"/>
                </a:lnTo>
                <a:lnTo>
                  <a:pt x="5607" y="39"/>
                </a:lnTo>
                <a:lnTo>
                  <a:pt x="5607" y="39"/>
                </a:lnTo>
                <a:lnTo>
                  <a:pt x="5607" y="39"/>
                </a:lnTo>
                <a:lnTo>
                  <a:pt x="5608" y="39"/>
                </a:lnTo>
                <a:lnTo>
                  <a:pt x="5608" y="39"/>
                </a:lnTo>
                <a:lnTo>
                  <a:pt x="5608" y="39"/>
                </a:lnTo>
                <a:lnTo>
                  <a:pt x="5608" y="39"/>
                </a:lnTo>
                <a:lnTo>
                  <a:pt x="5609" y="39"/>
                </a:lnTo>
                <a:lnTo>
                  <a:pt x="5609" y="39"/>
                </a:lnTo>
                <a:lnTo>
                  <a:pt x="5609" y="39"/>
                </a:lnTo>
                <a:lnTo>
                  <a:pt x="5609" y="39"/>
                </a:lnTo>
                <a:lnTo>
                  <a:pt x="5609" y="39"/>
                </a:lnTo>
                <a:lnTo>
                  <a:pt x="5610" y="39"/>
                </a:lnTo>
                <a:lnTo>
                  <a:pt x="5610" y="39"/>
                </a:lnTo>
                <a:lnTo>
                  <a:pt x="5610" y="39"/>
                </a:lnTo>
                <a:lnTo>
                  <a:pt x="5610" y="39"/>
                </a:lnTo>
                <a:lnTo>
                  <a:pt x="5611" y="39"/>
                </a:lnTo>
                <a:lnTo>
                  <a:pt x="5611" y="39"/>
                </a:lnTo>
                <a:lnTo>
                  <a:pt x="5611" y="39"/>
                </a:lnTo>
                <a:lnTo>
                  <a:pt x="5611" y="39"/>
                </a:lnTo>
                <a:lnTo>
                  <a:pt x="5612" y="39"/>
                </a:lnTo>
                <a:lnTo>
                  <a:pt x="5612" y="39"/>
                </a:lnTo>
                <a:lnTo>
                  <a:pt x="5612" y="39"/>
                </a:lnTo>
                <a:lnTo>
                  <a:pt x="5612" y="39"/>
                </a:lnTo>
                <a:lnTo>
                  <a:pt x="5612" y="39"/>
                </a:lnTo>
                <a:lnTo>
                  <a:pt x="5613" y="39"/>
                </a:lnTo>
                <a:lnTo>
                  <a:pt x="5613" y="39"/>
                </a:lnTo>
                <a:lnTo>
                  <a:pt x="5613" y="39"/>
                </a:lnTo>
                <a:lnTo>
                  <a:pt x="5613" y="39"/>
                </a:lnTo>
                <a:lnTo>
                  <a:pt x="5614" y="39"/>
                </a:lnTo>
                <a:lnTo>
                  <a:pt x="5614" y="39"/>
                </a:lnTo>
                <a:lnTo>
                  <a:pt x="5614" y="39"/>
                </a:lnTo>
                <a:lnTo>
                  <a:pt x="5615" y="39"/>
                </a:lnTo>
                <a:lnTo>
                  <a:pt x="5615" y="39"/>
                </a:lnTo>
                <a:lnTo>
                  <a:pt x="5615" y="39"/>
                </a:lnTo>
                <a:lnTo>
                  <a:pt x="5615" y="39"/>
                </a:lnTo>
                <a:lnTo>
                  <a:pt x="5615" y="39"/>
                </a:lnTo>
                <a:lnTo>
                  <a:pt x="5616" y="39"/>
                </a:lnTo>
                <a:lnTo>
                  <a:pt x="5616" y="39"/>
                </a:lnTo>
                <a:lnTo>
                  <a:pt x="5616" y="39"/>
                </a:lnTo>
                <a:lnTo>
                  <a:pt x="5616" y="39"/>
                </a:lnTo>
                <a:lnTo>
                  <a:pt x="5617" y="39"/>
                </a:lnTo>
                <a:lnTo>
                  <a:pt x="5617" y="39"/>
                </a:lnTo>
                <a:lnTo>
                  <a:pt x="5617" y="39"/>
                </a:lnTo>
                <a:lnTo>
                  <a:pt x="5617" y="39"/>
                </a:lnTo>
                <a:lnTo>
                  <a:pt x="5618" y="39"/>
                </a:lnTo>
                <a:lnTo>
                  <a:pt x="5618" y="39"/>
                </a:lnTo>
                <a:lnTo>
                  <a:pt x="5618" y="39"/>
                </a:lnTo>
                <a:lnTo>
                  <a:pt x="5618" y="39"/>
                </a:lnTo>
                <a:lnTo>
                  <a:pt x="5618" y="39"/>
                </a:lnTo>
                <a:lnTo>
                  <a:pt x="5619" y="39"/>
                </a:lnTo>
                <a:lnTo>
                  <a:pt x="5619" y="39"/>
                </a:lnTo>
                <a:lnTo>
                  <a:pt x="5619" y="39"/>
                </a:lnTo>
                <a:lnTo>
                  <a:pt x="5619" y="39"/>
                </a:lnTo>
                <a:lnTo>
                  <a:pt x="5620" y="39"/>
                </a:lnTo>
                <a:lnTo>
                  <a:pt x="5620" y="39"/>
                </a:lnTo>
                <a:lnTo>
                  <a:pt x="5620" y="39"/>
                </a:lnTo>
                <a:lnTo>
                  <a:pt x="5620" y="39"/>
                </a:lnTo>
                <a:lnTo>
                  <a:pt x="5621" y="39"/>
                </a:lnTo>
                <a:lnTo>
                  <a:pt x="5621" y="39"/>
                </a:lnTo>
                <a:lnTo>
                  <a:pt x="5621" y="39"/>
                </a:lnTo>
                <a:lnTo>
                  <a:pt x="5621" y="39"/>
                </a:lnTo>
                <a:lnTo>
                  <a:pt x="5622" y="39"/>
                </a:lnTo>
                <a:lnTo>
                  <a:pt x="5622" y="39"/>
                </a:lnTo>
                <a:lnTo>
                  <a:pt x="5622" y="39"/>
                </a:lnTo>
                <a:lnTo>
                  <a:pt x="5622" y="39"/>
                </a:lnTo>
                <a:lnTo>
                  <a:pt x="5623" y="39"/>
                </a:lnTo>
                <a:lnTo>
                  <a:pt x="5623" y="39"/>
                </a:lnTo>
                <a:lnTo>
                  <a:pt x="5623" y="39"/>
                </a:lnTo>
                <a:lnTo>
                  <a:pt x="5623" y="39"/>
                </a:lnTo>
                <a:lnTo>
                  <a:pt x="5624" y="39"/>
                </a:lnTo>
                <a:lnTo>
                  <a:pt x="5624" y="39"/>
                </a:lnTo>
                <a:lnTo>
                  <a:pt x="5624" y="39"/>
                </a:lnTo>
                <a:lnTo>
                  <a:pt x="5624" y="39"/>
                </a:lnTo>
                <a:lnTo>
                  <a:pt x="5624" y="39"/>
                </a:lnTo>
                <a:lnTo>
                  <a:pt x="5625" y="39"/>
                </a:lnTo>
                <a:lnTo>
                  <a:pt x="5625" y="39"/>
                </a:lnTo>
                <a:lnTo>
                  <a:pt x="5625" y="39"/>
                </a:lnTo>
                <a:lnTo>
                  <a:pt x="5625" y="39"/>
                </a:lnTo>
                <a:lnTo>
                  <a:pt x="5626" y="39"/>
                </a:lnTo>
                <a:lnTo>
                  <a:pt x="5626" y="39"/>
                </a:lnTo>
                <a:lnTo>
                  <a:pt x="5626" y="39"/>
                </a:lnTo>
                <a:lnTo>
                  <a:pt x="5626" y="39"/>
                </a:lnTo>
                <a:lnTo>
                  <a:pt x="5627" y="39"/>
                </a:lnTo>
                <a:lnTo>
                  <a:pt x="5627" y="39"/>
                </a:lnTo>
                <a:lnTo>
                  <a:pt x="5627" y="39"/>
                </a:lnTo>
                <a:lnTo>
                  <a:pt x="5627" y="39"/>
                </a:lnTo>
                <a:lnTo>
                  <a:pt x="5627" y="39"/>
                </a:lnTo>
                <a:lnTo>
                  <a:pt x="5628" y="39"/>
                </a:lnTo>
                <a:lnTo>
                  <a:pt x="5628" y="39"/>
                </a:lnTo>
                <a:lnTo>
                  <a:pt x="5628" y="39"/>
                </a:lnTo>
                <a:lnTo>
                  <a:pt x="5628" y="39"/>
                </a:lnTo>
                <a:lnTo>
                  <a:pt x="5629" y="39"/>
                </a:lnTo>
                <a:lnTo>
                  <a:pt x="5629" y="39"/>
                </a:lnTo>
                <a:lnTo>
                  <a:pt x="5629" y="39"/>
                </a:lnTo>
                <a:lnTo>
                  <a:pt x="5630" y="39"/>
                </a:lnTo>
                <a:lnTo>
                  <a:pt x="5630" y="39"/>
                </a:lnTo>
                <a:lnTo>
                  <a:pt x="5630" y="39"/>
                </a:lnTo>
                <a:lnTo>
                  <a:pt x="5630" y="39"/>
                </a:lnTo>
                <a:lnTo>
                  <a:pt x="5630" y="39"/>
                </a:lnTo>
                <a:lnTo>
                  <a:pt x="5631" y="39"/>
                </a:lnTo>
                <a:lnTo>
                  <a:pt x="5631" y="39"/>
                </a:lnTo>
                <a:lnTo>
                  <a:pt x="5631" y="39"/>
                </a:lnTo>
                <a:lnTo>
                  <a:pt x="5631" y="39"/>
                </a:lnTo>
                <a:lnTo>
                  <a:pt x="5632" y="39"/>
                </a:lnTo>
                <a:lnTo>
                  <a:pt x="5632" y="39"/>
                </a:lnTo>
                <a:lnTo>
                  <a:pt x="5632" y="39"/>
                </a:lnTo>
                <a:lnTo>
                  <a:pt x="5632" y="39"/>
                </a:lnTo>
                <a:lnTo>
                  <a:pt x="5633" y="39"/>
                </a:lnTo>
                <a:lnTo>
                  <a:pt x="5633" y="39"/>
                </a:lnTo>
                <a:lnTo>
                  <a:pt x="5633" y="39"/>
                </a:lnTo>
                <a:lnTo>
                  <a:pt x="5633" y="39"/>
                </a:lnTo>
                <a:lnTo>
                  <a:pt x="5633" y="39"/>
                </a:lnTo>
                <a:lnTo>
                  <a:pt x="5634" y="39"/>
                </a:lnTo>
                <a:lnTo>
                  <a:pt x="5634" y="39"/>
                </a:lnTo>
                <a:lnTo>
                  <a:pt x="5634" y="39"/>
                </a:lnTo>
                <a:lnTo>
                  <a:pt x="5634" y="39"/>
                </a:lnTo>
                <a:lnTo>
                  <a:pt x="5635" y="39"/>
                </a:lnTo>
                <a:lnTo>
                  <a:pt x="5635" y="39"/>
                </a:lnTo>
                <a:lnTo>
                  <a:pt x="5635" y="39"/>
                </a:lnTo>
                <a:lnTo>
                  <a:pt x="5635" y="39"/>
                </a:lnTo>
                <a:lnTo>
                  <a:pt x="5636" y="39"/>
                </a:lnTo>
                <a:lnTo>
                  <a:pt x="5636" y="39"/>
                </a:lnTo>
                <a:lnTo>
                  <a:pt x="5636" y="39"/>
                </a:lnTo>
                <a:lnTo>
                  <a:pt x="5636" y="39"/>
                </a:lnTo>
                <a:lnTo>
                  <a:pt x="5636" y="39"/>
                </a:lnTo>
                <a:lnTo>
                  <a:pt x="5637" y="39"/>
                </a:lnTo>
                <a:lnTo>
                  <a:pt x="5637" y="39"/>
                </a:lnTo>
                <a:lnTo>
                  <a:pt x="5637" y="39"/>
                </a:lnTo>
                <a:lnTo>
                  <a:pt x="5638" y="39"/>
                </a:lnTo>
                <a:lnTo>
                  <a:pt x="5638" y="39"/>
                </a:lnTo>
                <a:lnTo>
                  <a:pt x="5638" y="39"/>
                </a:lnTo>
                <a:lnTo>
                  <a:pt x="5638" y="39"/>
                </a:lnTo>
                <a:lnTo>
                  <a:pt x="5639" y="39"/>
                </a:lnTo>
                <a:lnTo>
                  <a:pt x="5639" y="39"/>
                </a:lnTo>
                <a:lnTo>
                  <a:pt x="5639" y="39"/>
                </a:lnTo>
                <a:lnTo>
                  <a:pt x="5639" y="39"/>
                </a:lnTo>
                <a:lnTo>
                  <a:pt x="5639" y="39"/>
                </a:lnTo>
                <a:lnTo>
                  <a:pt x="5640" y="39"/>
                </a:lnTo>
                <a:lnTo>
                  <a:pt x="5640" y="39"/>
                </a:lnTo>
                <a:lnTo>
                  <a:pt x="5640" y="39"/>
                </a:lnTo>
                <a:lnTo>
                  <a:pt x="5640" y="39"/>
                </a:lnTo>
                <a:lnTo>
                  <a:pt x="5641" y="39"/>
                </a:lnTo>
                <a:lnTo>
                  <a:pt x="5641" y="39"/>
                </a:lnTo>
                <a:lnTo>
                  <a:pt x="5641" y="39"/>
                </a:lnTo>
                <a:lnTo>
                  <a:pt x="5641" y="39"/>
                </a:lnTo>
                <a:lnTo>
                  <a:pt x="5642" y="39"/>
                </a:lnTo>
                <a:lnTo>
                  <a:pt x="5642" y="39"/>
                </a:lnTo>
                <a:lnTo>
                  <a:pt x="5642" y="39"/>
                </a:lnTo>
                <a:lnTo>
                  <a:pt x="5642" y="39"/>
                </a:lnTo>
                <a:lnTo>
                  <a:pt x="5642" y="39"/>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44">
            <a:extLst>
              <a:ext uri="{FF2B5EF4-FFF2-40B4-BE49-F238E27FC236}">
                <a16:creationId xmlns:a16="http://schemas.microsoft.com/office/drawing/2014/main" id="{3B84FA34-0760-46D5-89EB-B4527E6370DA}"/>
              </a:ext>
            </a:extLst>
          </p:cNvPr>
          <p:cNvSpPr>
            <a:spLocks/>
          </p:cNvSpPr>
          <p:nvPr/>
        </p:nvSpPr>
        <p:spPr bwMode="auto">
          <a:xfrm>
            <a:off x="2646362" y="4823485"/>
            <a:ext cx="8956675" cy="1079900"/>
          </a:xfrm>
          <a:custGeom>
            <a:avLst/>
            <a:gdLst>
              <a:gd name="T0" fmla="*/ 89 w 5642"/>
              <a:gd name="T1" fmla="*/ 1454 h 1492"/>
              <a:gd name="T2" fmla="*/ 177 w 5642"/>
              <a:gd name="T3" fmla="*/ 1451 h 1492"/>
              <a:gd name="T4" fmla="*/ 265 w 5642"/>
              <a:gd name="T5" fmla="*/ 1442 h 1492"/>
              <a:gd name="T6" fmla="*/ 354 w 5642"/>
              <a:gd name="T7" fmla="*/ 1442 h 1492"/>
              <a:gd name="T8" fmla="*/ 442 w 5642"/>
              <a:gd name="T9" fmla="*/ 1443 h 1492"/>
              <a:gd name="T10" fmla="*/ 530 w 5642"/>
              <a:gd name="T11" fmla="*/ 1457 h 1492"/>
              <a:gd name="T12" fmla="*/ 619 w 5642"/>
              <a:gd name="T13" fmla="*/ 1452 h 1492"/>
              <a:gd name="T14" fmla="*/ 707 w 5642"/>
              <a:gd name="T15" fmla="*/ 1429 h 1492"/>
              <a:gd name="T16" fmla="*/ 795 w 5642"/>
              <a:gd name="T17" fmla="*/ 1440 h 1492"/>
              <a:gd name="T18" fmla="*/ 884 w 5642"/>
              <a:gd name="T19" fmla="*/ 1459 h 1492"/>
              <a:gd name="T20" fmla="*/ 972 w 5642"/>
              <a:gd name="T21" fmla="*/ 1443 h 1492"/>
              <a:gd name="T22" fmla="*/ 1060 w 5642"/>
              <a:gd name="T23" fmla="*/ 1442 h 1492"/>
              <a:gd name="T24" fmla="*/ 1149 w 5642"/>
              <a:gd name="T25" fmla="*/ 1448 h 1492"/>
              <a:gd name="T26" fmla="*/ 1237 w 5642"/>
              <a:gd name="T27" fmla="*/ 1446 h 1492"/>
              <a:gd name="T28" fmla="*/ 1326 w 5642"/>
              <a:gd name="T29" fmla="*/ 1450 h 1492"/>
              <a:gd name="T30" fmla="*/ 1414 w 5642"/>
              <a:gd name="T31" fmla="*/ 1456 h 1492"/>
              <a:gd name="T32" fmla="*/ 1502 w 5642"/>
              <a:gd name="T33" fmla="*/ 1433 h 1492"/>
              <a:gd name="T34" fmla="*/ 1591 w 5642"/>
              <a:gd name="T35" fmla="*/ 1463 h 1492"/>
              <a:gd name="T36" fmla="*/ 1679 w 5642"/>
              <a:gd name="T37" fmla="*/ 1438 h 1492"/>
              <a:gd name="T38" fmla="*/ 1767 w 5642"/>
              <a:gd name="T39" fmla="*/ 1453 h 1492"/>
              <a:gd name="T40" fmla="*/ 1856 w 5642"/>
              <a:gd name="T41" fmla="*/ 1454 h 1492"/>
              <a:gd name="T42" fmla="*/ 1944 w 5642"/>
              <a:gd name="T43" fmla="*/ 1464 h 1492"/>
              <a:gd name="T44" fmla="*/ 2033 w 5642"/>
              <a:gd name="T45" fmla="*/ 1435 h 1492"/>
              <a:gd name="T46" fmla="*/ 2121 w 5642"/>
              <a:gd name="T47" fmla="*/ 1453 h 1492"/>
              <a:gd name="T48" fmla="*/ 2209 w 5642"/>
              <a:gd name="T49" fmla="*/ 1452 h 1492"/>
              <a:gd name="T50" fmla="*/ 2298 w 5642"/>
              <a:gd name="T51" fmla="*/ 1448 h 1492"/>
              <a:gd name="T52" fmla="*/ 2386 w 5642"/>
              <a:gd name="T53" fmla="*/ 1439 h 1492"/>
              <a:gd name="T54" fmla="*/ 2474 w 5642"/>
              <a:gd name="T55" fmla="*/ 1451 h 1492"/>
              <a:gd name="T56" fmla="*/ 2563 w 5642"/>
              <a:gd name="T57" fmla="*/ 1446 h 1492"/>
              <a:gd name="T58" fmla="*/ 2651 w 5642"/>
              <a:gd name="T59" fmla="*/ 1467 h 1492"/>
              <a:gd name="T60" fmla="*/ 2739 w 5642"/>
              <a:gd name="T61" fmla="*/ 1447 h 1492"/>
              <a:gd name="T62" fmla="*/ 2828 w 5642"/>
              <a:gd name="T63" fmla="*/ 1458 h 1492"/>
              <a:gd name="T64" fmla="*/ 2916 w 5642"/>
              <a:gd name="T65" fmla="*/ 1440 h 1492"/>
              <a:gd name="T66" fmla="*/ 3005 w 5642"/>
              <a:gd name="T67" fmla="*/ 1450 h 1492"/>
              <a:gd name="T68" fmla="*/ 3093 w 5642"/>
              <a:gd name="T69" fmla="*/ 1453 h 1492"/>
              <a:gd name="T70" fmla="*/ 3181 w 5642"/>
              <a:gd name="T71" fmla="*/ 1439 h 1492"/>
              <a:gd name="T72" fmla="*/ 3270 w 5642"/>
              <a:gd name="T73" fmla="*/ 1462 h 1492"/>
              <a:gd name="T74" fmla="*/ 3358 w 5642"/>
              <a:gd name="T75" fmla="*/ 1453 h 1492"/>
              <a:gd name="T76" fmla="*/ 3446 w 5642"/>
              <a:gd name="T77" fmla="*/ 1453 h 1492"/>
              <a:gd name="T78" fmla="*/ 3535 w 5642"/>
              <a:gd name="T79" fmla="*/ 1462 h 1492"/>
              <a:gd name="T80" fmla="*/ 3623 w 5642"/>
              <a:gd name="T81" fmla="*/ 1446 h 1492"/>
              <a:gd name="T82" fmla="*/ 3712 w 5642"/>
              <a:gd name="T83" fmla="*/ 1451 h 1492"/>
              <a:gd name="T84" fmla="*/ 3800 w 5642"/>
              <a:gd name="T85" fmla="*/ 1464 h 1492"/>
              <a:gd name="T86" fmla="*/ 3888 w 5642"/>
              <a:gd name="T87" fmla="*/ 1455 h 1492"/>
              <a:gd name="T88" fmla="*/ 3977 w 5642"/>
              <a:gd name="T89" fmla="*/ 1461 h 1492"/>
              <a:gd name="T90" fmla="*/ 4065 w 5642"/>
              <a:gd name="T91" fmla="*/ 1446 h 1492"/>
              <a:gd name="T92" fmla="*/ 4153 w 5642"/>
              <a:gd name="T93" fmla="*/ 1459 h 1492"/>
              <a:gd name="T94" fmla="*/ 4242 w 5642"/>
              <a:gd name="T95" fmla="*/ 1443 h 1492"/>
              <a:gd name="T96" fmla="*/ 4330 w 5642"/>
              <a:gd name="T97" fmla="*/ 1461 h 1492"/>
              <a:gd name="T98" fmla="*/ 4418 w 5642"/>
              <a:gd name="T99" fmla="*/ 1456 h 1492"/>
              <a:gd name="T100" fmla="*/ 4507 w 5642"/>
              <a:gd name="T101" fmla="*/ 1457 h 1492"/>
              <a:gd name="T102" fmla="*/ 4595 w 5642"/>
              <a:gd name="T103" fmla="*/ 1440 h 1492"/>
              <a:gd name="T104" fmla="*/ 4683 w 5642"/>
              <a:gd name="T105" fmla="*/ 1439 h 1492"/>
              <a:gd name="T106" fmla="*/ 4772 w 5642"/>
              <a:gd name="T107" fmla="*/ 1414 h 1492"/>
              <a:gd name="T108" fmla="*/ 4860 w 5642"/>
              <a:gd name="T109" fmla="*/ 1469 h 1492"/>
              <a:gd name="T110" fmla="*/ 4949 w 5642"/>
              <a:gd name="T111" fmla="*/ 1443 h 1492"/>
              <a:gd name="T112" fmla="*/ 5037 w 5642"/>
              <a:gd name="T113" fmla="*/ 1446 h 1492"/>
              <a:gd name="T114" fmla="*/ 5125 w 5642"/>
              <a:gd name="T115" fmla="*/ 1451 h 1492"/>
              <a:gd name="T116" fmla="*/ 5214 w 5642"/>
              <a:gd name="T117" fmla="*/ 1448 h 1492"/>
              <a:gd name="T118" fmla="*/ 5302 w 5642"/>
              <a:gd name="T119" fmla="*/ 1455 h 1492"/>
              <a:gd name="T120" fmla="*/ 5391 w 5642"/>
              <a:gd name="T121" fmla="*/ 1420 h 1492"/>
              <a:gd name="T122" fmla="*/ 5479 w 5642"/>
              <a:gd name="T123" fmla="*/ 1452 h 1492"/>
              <a:gd name="T124" fmla="*/ 5567 w 5642"/>
              <a:gd name="T125" fmla="*/ 1463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42" h="1492">
                <a:moveTo>
                  <a:pt x="0" y="1423"/>
                </a:moveTo>
                <a:lnTo>
                  <a:pt x="0" y="1456"/>
                </a:lnTo>
                <a:lnTo>
                  <a:pt x="1" y="1420"/>
                </a:lnTo>
                <a:lnTo>
                  <a:pt x="1" y="1438"/>
                </a:lnTo>
                <a:lnTo>
                  <a:pt x="1" y="1435"/>
                </a:lnTo>
                <a:lnTo>
                  <a:pt x="2" y="1429"/>
                </a:lnTo>
                <a:lnTo>
                  <a:pt x="2" y="1433"/>
                </a:lnTo>
                <a:lnTo>
                  <a:pt x="2" y="1439"/>
                </a:lnTo>
                <a:lnTo>
                  <a:pt x="2" y="1448"/>
                </a:lnTo>
                <a:lnTo>
                  <a:pt x="3" y="1445"/>
                </a:lnTo>
                <a:lnTo>
                  <a:pt x="3" y="1438"/>
                </a:lnTo>
                <a:lnTo>
                  <a:pt x="3" y="1442"/>
                </a:lnTo>
                <a:lnTo>
                  <a:pt x="3" y="1443"/>
                </a:lnTo>
                <a:lnTo>
                  <a:pt x="3" y="1438"/>
                </a:lnTo>
                <a:lnTo>
                  <a:pt x="4" y="1450"/>
                </a:lnTo>
                <a:lnTo>
                  <a:pt x="4" y="1441"/>
                </a:lnTo>
                <a:lnTo>
                  <a:pt x="4" y="1456"/>
                </a:lnTo>
                <a:lnTo>
                  <a:pt x="4" y="1474"/>
                </a:lnTo>
                <a:lnTo>
                  <a:pt x="5" y="1443"/>
                </a:lnTo>
                <a:lnTo>
                  <a:pt x="5" y="1431"/>
                </a:lnTo>
                <a:lnTo>
                  <a:pt x="5" y="1433"/>
                </a:lnTo>
                <a:lnTo>
                  <a:pt x="5" y="1447"/>
                </a:lnTo>
                <a:lnTo>
                  <a:pt x="6" y="1449"/>
                </a:lnTo>
                <a:lnTo>
                  <a:pt x="6" y="1434"/>
                </a:lnTo>
                <a:lnTo>
                  <a:pt x="6" y="1445"/>
                </a:lnTo>
                <a:lnTo>
                  <a:pt x="6" y="1437"/>
                </a:lnTo>
                <a:lnTo>
                  <a:pt x="6" y="1442"/>
                </a:lnTo>
                <a:lnTo>
                  <a:pt x="7" y="1437"/>
                </a:lnTo>
                <a:lnTo>
                  <a:pt x="7" y="1447"/>
                </a:lnTo>
                <a:lnTo>
                  <a:pt x="7" y="1444"/>
                </a:lnTo>
                <a:lnTo>
                  <a:pt x="7" y="1440"/>
                </a:lnTo>
                <a:lnTo>
                  <a:pt x="8" y="1449"/>
                </a:lnTo>
                <a:lnTo>
                  <a:pt x="8" y="1445"/>
                </a:lnTo>
                <a:lnTo>
                  <a:pt x="8" y="1444"/>
                </a:lnTo>
                <a:lnTo>
                  <a:pt x="8" y="1449"/>
                </a:lnTo>
                <a:lnTo>
                  <a:pt x="9" y="1441"/>
                </a:lnTo>
                <a:lnTo>
                  <a:pt x="9" y="1441"/>
                </a:lnTo>
                <a:lnTo>
                  <a:pt x="9" y="1447"/>
                </a:lnTo>
                <a:lnTo>
                  <a:pt x="9" y="1458"/>
                </a:lnTo>
                <a:lnTo>
                  <a:pt x="10" y="1448"/>
                </a:lnTo>
                <a:lnTo>
                  <a:pt x="10" y="1454"/>
                </a:lnTo>
                <a:lnTo>
                  <a:pt x="10" y="1434"/>
                </a:lnTo>
                <a:lnTo>
                  <a:pt x="10" y="1450"/>
                </a:lnTo>
                <a:lnTo>
                  <a:pt x="11" y="1450"/>
                </a:lnTo>
                <a:lnTo>
                  <a:pt x="11" y="1450"/>
                </a:lnTo>
                <a:lnTo>
                  <a:pt x="11" y="1452"/>
                </a:lnTo>
                <a:lnTo>
                  <a:pt x="11" y="1440"/>
                </a:lnTo>
                <a:lnTo>
                  <a:pt x="12" y="1456"/>
                </a:lnTo>
                <a:lnTo>
                  <a:pt x="12" y="1442"/>
                </a:lnTo>
                <a:lnTo>
                  <a:pt x="12" y="1448"/>
                </a:lnTo>
                <a:lnTo>
                  <a:pt x="12" y="1451"/>
                </a:lnTo>
                <a:lnTo>
                  <a:pt x="12" y="1445"/>
                </a:lnTo>
                <a:lnTo>
                  <a:pt x="13" y="1446"/>
                </a:lnTo>
                <a:lnTo>
                  <a:pt x="13" y="1453"/>
                </a:lnTo>
                <a:lnTo>
                  <a:pt x="13" y="1451"/>
                </a:lnTo>
                <a:lnTo>
                  <a:pt x="13" y="1446"/>
                </a:lnTo>
                <a:lnTo>
                  <a:pt x="14" y="1441"/>
                </a:lnTo>
                <a:lnTo>
                  <a:pt x="14" y="1448"/>
                </a:lnTo>
                <a:lnTo>
                  <a:pt x="14" y="1453"/>
                </a:lnTo>
                <a:lnTo>
                  <a:pt x="14" y="1441"/>
                </a:lnTo>
                <a:lnTo>
                  <a:pt x="15" y="1451"/>
                </a:lnTo>
                <a:lnTo>
                  <a:pt x="15" y="1431"/>
                </a:lnTo>
                <a:lnTo>
                  <a:pt x="15" y="1447"/>
                </a:lnTo>
                <a:lnTo>
                  <a:pt x="15" y="1450"/>
                </a:lnTo>
                <a:lnTo>
                  <a:pt x="15" y="1453"/>
                </a:lnTo>
                <a:lnTo>
                  <a:pt x="16" y="1454"/>
                </a:lnTo>
                <a:lnTo>
                  <a:pt x="16" y="1447"/>
                </a:lnTo>
                <a:lnTo>
                  <a:pt x="16" y="1450"/>
                </a:lnTo>
                <a:lnTo>
                  <a:pt x="16" y="1460"/>
                </a:lnTo>
                <a:lnTo>
                  <a:pt x="17" y="1452"/>
                </a:lnTo>
                <a:lnTo>
                  <a:pt x="17" y="1453"/>
                </a:lnTo>
                <a:lnTo>
                  <a:pt x="17" y="1437"/>
                </a:lnTo>
                <a:lnTo>
                  <a:pt x="18" y="1446"/>
                </a:lnTo>
                <a:lnTo>
                  <a:pt x="18" y="1441"/>
                </a:lnTo>
                <a:lnTo>
                  <a:pt x="18" y="1446"/>
                </a:lnTo>
                <a:lnTo>
                  <a:pt x="18" y="1444"/>
                </a:lnTo>
                <a:lnTo>
                  <a:pt x="18" y="1435"/>
                </a:lnTo>
                <a:lnTo>
                  <a:pt x="19" y="1443"/>
                </a:lnTo>
                <a:lnTo>
                  <a:pt x="19" y="1462"/>
                </a:lnTo>
                <a:lnTo>
                  <a:pt x="19" y="1454"/>
                </a:lnTo>
                <a:lnTo>
                  <a:pt x="19" y="1457"/>
                </a:lnTo>
                <a:lnTo>
                  <a:pt x="20" y="1452"/>
                </a:lnTo>
                <a:lnTo>
                  <a:pt x="20" y="1443"/>
                </a:lnTo>
                <a:lnTo>
                  <a:pt x="20" y="1437"/>
                </a:lnTo>
                <a:lnTo>
                  <a:pt x="20" y="1448"/>
                </a:lnTo>
                <a:lnTo>
                  <a:pt x="21" y="1448"/>
                </a:lnTo>
                <a:lnTo>
                  <a:pt x="21" y="1435"/>
                </a:lnTo>
                <a:lnTo>
                  <a:pt x="21" y="1445"/>
                </a:lnTo>
                <a:lnTo>
                  <a:pt x="21" y="1459"/>
                </a:lnTo>
                <a:lnTo>
                  <a:pt x="21" y="1456"/>
                </a:lnTo>
                <a:lnTo>
                  <a:pt x="22" y="1458"/>
                </a:lnTo>
                <a:lnTo>
                  <a:pt x="22" y="1441"/>
                </a:lnTo>
                <a:lnTo>
                  <a:pt x="22" y="1443"/>
                </a:lnTo>
                <a:lnTo>
                  <a:pt x="22" y="1443"/>
                </a:lnTo>
                <a:lnTo>
                  <a:pt x="23" y="1444"/>
                </a:lnTo>
                <a:lnTo>
                  <a:pt x="23" y="1443"/>
                </a:lnTo>
                <a:lnTo>
                  <a:pt x="23" y="1450"/>
                </a:lnTo>
                <a:lnTo>
                  <a:pt x="23" y="1439"/>
                </a:lnTo>
                <a:lnTo>
                  <a:pt x="24" y="1453"/>
                </a:lnTo>
                <a:lnTo>
                  <a:pt x="24" y="1438"/>
                </a:lnTo>
                <a:lnTo>
                  <a:pt x="24" y="1446"/>
                </a:lnTo>
                <a:lnTo>
                  <a:pt x="24" y="1443"/>
                </a:lnTo>
                <a:lnTo>
                  <a:pt x="24" y="1446"/>
                </a:lnTo>
                <a:lnTo>
                  <a:pt x="25" y="1441"/>
                </a:lnTo>
                <a:lnTo>
                  <a:pt x="25" y="1441"/>
                </a:lnTo>
                <a:lnTo>
                  <a:pt x="25" y="1445"/>
                </a:lnTo>
                <a:lnTo>
                  <a:pt x="26" y="1433"/>
                </a:lnTo>
                <a:lnTo>
                  <a:pt x="26" y="1442"/>
                </a:lnTo>
                <a:lnTo>
                  <a:pt x="26" y="1444"/>
                </a:lnTo>
                <a:lnTo>
                  <a:pt x="26" y="1446"/>
                </a:lnTo>
                <a:lnTo>
                  <a:pt x="27" y="1449"/>
                </a:lnTo>
                <a:lnTo>
                  <a:pt x="27" y="1425"/>
                </a:lnTo>
                <a:lnTo>
                  <a:pt x="27" y="1456"/>
                </a:lnTo>
                <a:lnTo>
                  <a:pt x="27" y="1454"/>
                </a:lnTo>
                <a:lnTo>
                  <a:pt x="28" y="1456"/>
                </a:lnTo>
                <a:lnTo>
                  <a:pt x="28" y="1455"/>
                </a:lnTo>
                <a:lnTo>
                  <a:pt x="28" y="1447"/>
                </a:lnTo>
                <a:lnTo>
                  <a:pt x="28" y="1456"/>
                </a:lnTo>
                <a:lnTo>
                  <a:pt x="28" y="1457"/>
                </a:lnTo>
                <a:lnTo>
                  <a:pt x="29" y="1454"/>
                </a:lnTo>
                <a:lnTo>
                  <a:pt x="29" y="1457"/>
                </a:lnTo>
                <a:lnTo>
                  <a:pt x="29" y="1438"/>
                </a:lnTo>
                <a:lnTo>
                  <a:pt x="29" y="1447"/>
                </a:lnTo>
                <a:lnTo>
                  <a:pt x="30" y="1439"/>
                </a:lnTo>
                <a:lnTo>
                  <a:pt x="30" y="1447"/>
                </a:lnTo>
                <a:lnTo>
                  <a:pt x="30" y="1440"/>
                </a:lnTo>
                <a:lnTo>
                  <a:pt x="30" y="1446"/>
                </a:lnTo>
                <a:lnTo>
                  <a:pt x="31" y="1451"/>
                </a:lnTo>
                <a:lnTo>
                  <a:pt x="31" y="1450"/>
                </a:lnTo>
                <a:lnTo>
                  <a:pt x="31" y="1446"/>
                </a:lnTo>
                <a:lnTo>
                  <a:pt x="31" y="1445"/>
                </a:lnTo>
                <a:lnTo>
                  <a:pt x="31" y="1428"/>
                </a:lnTo>
                <a:lnTo>
                  <a:pt x="32" y="1448"/>
                </a:lnTo>
                <a:lnTo>
                  <a:pt x="32" y="1441"/>
                </a:lnTo>
                <a:lnTo>
                  <a:pt x="32" y="1442"/>
                </a:lnTo>
                <a:lnTo>
                  <a:pt x="33" y="1445"/>
                </a:lnTo>
                <a:lnTo>
                  <a:pt x="33" y="1438"/>
                </a:lnTo>
                <a:lnTo>
                  <a:pt x="33" y="1443"/>
                </a:lnTo>
                <a:lnTo>
                  <a:pt x="33" y="1445"/>
                </a:lnTo>
                <a:lnTo>
                  <a:pt x="34" y="1452"/>
                </a:lnTo>
                <a:lnTo>
                  <a:pt x="34" y="1442"/>
                </a:lnTo>
                <a:lnTo>
                  <a:pt x="34" y="1437"/>
                </a:lnTo>
                <a:lnTo>
                  <a:pt x="34" y="1449"/>
                </a:lnTo>
                <a:lnTo>
                  <a:pt x="34" y="1463"/>
                </a:lnTo>
                <a:lnTo>
                  <a:pt x="35" y="1448"/>
                </a:lnTo>
                <a:lnTo>
                  <a:pt x="35" y="1451"/>
                </a:lnTo>
                <a:lnTo>
                  <a:pt x="35" y="1434"/>
                </a:lnTo>
                <a:lnTo>
                  <a:pt x="35" y="1449"/>
                </a:lnTo>
                <a:lnTo>
                  <a:pt x="36" y="1462"/>
                </a:lnTo>
                <a:lnTo>
                  <a:pt x="36" y="1453"/>
                </a:lnTo>
                <a:lnTo>
                  <a:pt x="36" y="1451"/>
                </a:lnTo>
                <a:lnTo>
                  <a:pt x="36" y="1446"/>
                </a:lnTo>
                <a:lnTo>
                  <a:pt x="37" y="1447"/>
                </a:lnTo>
                <a:lnTo>
                  <a:pt x="37" y="1443"/>
                </a:lnTo>
                <a:lnTo>
                  <a:pt x="37" y="1451"/>
                </a:lnTo>
                <a:lnTo>
                  <a:pt x="37" y="1450"/>
                </a:lnTo>
                <a:lnTo>
                  <a:pt x="37" y="1438"/>
                </a:lnTo>
                <a:lnTo>
                  <a:pt x="38" y="1446"/>
                </a:lnTo>
                <a:lnTo>
                  <a:pt x="38" y="1444"/>
                </a:lnTo>
                <a:lnTo>
                  <a:pt x="38" y="1450"/>
                </a:lnTo>
                <a:lnTo>
                  <a:pt x="38" y="1449"/>
                </a:lnTo>
                <a:lnTo>
                  <a:pt x="39" y="1430"/>
                </a:lnTo>
                <a:lnTo>
                  <a:pt x="39" y="1451"/>
                </a:lnTo>
                <a:lnTo>
                  <a:pt x="39" y="1447"/>
                </a:lnTo>
                <a:lnTo>
                  <a:pt x="39" y="1451"/>
                </a:lnTo>
                <a:lnTo>
                  <a:pt x="40" y="1452"/>
                </a:lnTo>
                <a:lnTo>
                  <a:pt x="40" y="1437"/>
                </a:lnTo>
                <a:lnTo>
                  <a:pt x="40" y="1441"/>
                </a:lnTo>
                <a:lnTo>
                  <a:pt x="40" y="1460"/>
                </a:lnTo>
                <a:lnTo>
                  <a:pt x="41" y="1451"/>
                </a:lnTo>
                <a:lnTo>
                  <a:pt x="41" y="1450"/>
                </a:lnTo>
                <a:lnTo>
                  <a:pt x="41" y="1439"/>
                </a:lnTo>
                <a:lnTo>
                  <a:pt x="41" y="1442"/>
                </a:lnTo>
                <a:lnTo>
                  <a:pt x="42" y="1456"/>
                </a:lnTo>
                <a:lnTo>
                  <a:pt x="42" y="1450"/>
                </a:lnTo>
                <a:lnTo>
                  <a:pt x="42" y="1451"/>
                </a:lnTo>
                <a:lnTo>
                  <a:pt x="42" y="1437"/>
                </a:lnTo>
                <a:lnTo>
                  <a:pt x="43" y="1449"/>
                </a:lnTo>
                <a:lnTo>
                  <a:pt x="43" y="1461"/>
                </a:lnTo>
                <a:lnTo>
                  <a:pt x="43" y="1446"/>
                </a:lnTo>
                <a:lnTo>
                  <a:pt x="43" y="1451"/>
                </a:lnTo>
                <a:lnTo>
                  <a:pt x="43" y="1435"/>
                </a:lnTo>
                <a:lnTo>
                  <a:pt x="44" y="1451"/>
                </a:lnTo>
                <a:lnTo>
                  <a:pt x="44" y="1445"/>
                </a:lnTo>
                <a:lnTo>
                  <a:pt x="44" y="1448"/>
                </a:lnTo>
                <a:lnTo>
                  <a:pt x="44" y="1450"/>
                </a:lnTo>
                <a:lnTo>
                  <a:pt x="45" y="1436"/>
                </a:lnTo>
                <a:lnTo>
                  <a:pt x="45" y="1450"/>
                </a:lnTo>
                <a:lnTo>
                  <a:pt x="45" y="1448"/>
                </a:lnTo>
                <a:lnTo>
                  <a:pt x="45" y="1447"/>
                </a:lnTo>
                <a:lnTo>
                  <a:pt x="46" y="1452"/>
                </a:lnTo>
                <a:lnTo>
                  <a:pt x="46" y="1437"/>
                </a:lnTo>
                <a:lnTo>
                  <a:pt x="46" y="1447"/>
                </a:lnTo>
                <a:lnTo>
                  <a:pt x="46" y="1447"/>
                </a:lnTo>
                <a:lnTo>
                  <a:pt x="46" y="1450"/>
                </a:lnTo>
                <a:lnTo>
                  <a:pt x="47" y="1445"/>
                </a:lnTo>
                <a:lnTo>
                  <a:pt x="47" y="1441"/>
                </a:lnTo>
                <a:lnTo>
                  <a:pt x="47" y="1438"/>
                </a:lnTo>
                <a:lnTo>
                  <a:pt x="47" y="1447"/>
                </a:lnTo>
                <a:lnTo>
                  <a:pt x="48" y="1448"/>
                </a:lnTo>
                <a:lnTo>
                  <a:pt x="48" y="1460"/>
                </a:lnTo>
                <a:lnTo>
                  <a:pt x="48" y="1439"/>
                </a:lnTo>
                <a:lnTo>
                  <a:pt x="49" y="1458"/>
                </a:lnTo>
                <a:lnTo>
                  <a:pt x="49" y="1444"/>
                </a:lnTo>
                <a:lnTo>
                  <a:pt x="49" y="1450"/>
                </a:lnTo>
                <a:lnTo>
                  <a:pt x="49" y="1471"/>
                </a:lnTo>
                <a:lnTo>
                  <a:pt x="49" y="1449"/>
                </a:lnTo>
                <a:lnTo>
                  <a:pt x="50" y="1442"/>
                </a:lnTo>
                <a:lnTo>
                  <a:pt x="50" y="1460"/>
                </a:lnTo>
                <a:lnTo>
                  <a:pt x="50" y="1457"/>
                </a:lnTo>
                <a:lnTo>
                  <a:pt x="50" y="1464"/>
                </a:lnTo>
                <a:lnTo>
                  <a:pt x="51" y="1445"/>
                </a:lnTo>
                <a:lnTo>
                  <a:pt x="51" y="1462"/>
                </a:lnTo>
                <a:lnTo>
                  <a:pt x="51" y="1461"/>
                </a:lnTo>
                <a:lnTo>
                  <a:pt x="51" y="1467"/>
                </a:lnTo>
                <a:lnTo>
                  <a:pt x="52" y="1455"/>
                </a:lnTo>
                <a:lnTo>
                  <a:pt x="52" y="1435"/>
                </a:lnTo>
                <a:lnTo>
                  <a:pt x="52" y="1454"/>
                </a:lnTo>
                <a:lnTo>
                  <a:pt x="52" y="1454"/>
                </a:lnTo>
                <a:lnTo>
                  <a:pt x="52" y="1456"/>
                </a:lnTo>
                <a:lnTo>
                  <a:pt x="53" y="1461"/>
                </a:lnTo>
                <a:lnTo>
                  <a:pt x="53" y="1435"/>
                </a:lnTo>
                <a:lnTo>
                  <a:pt x="53" y="1445"/>
                </a:lnTo>
                <a:lnTo>
                  <a:pt x="53" y="1443"/>
                </a:lnTo>
                <a:lnTo>
                  <a:pt x="54" y="1451"/>
                </a:lnTo>
                <a:lnTo>
                  <a:pt x="54" y="1449"/>
                </a:lnTo>
                <a:lnTo>
                  <a:pt x="54" y="1441"/>
                </a:lnTo>
                <a:lnTo>
                  <a:pt x="54" y="1442"/>
                </a:lnTo>
                <a:lnTo>
                  <a:pt x="55" y="1469"/>
                </a:lnTo>
                <a:lnTo>
                  <a:pt x="55" y="1445"/>
                </a:lnTo>
                <a:lnTo>
                  <a:pt x="55" y="1445"/>
                </a:lnTo>
                <a:lnTo>
                  <a:pt x="55" y="1443"/>
                </a:lnTo>
                <a:lnTo>
                  <a:pt x="55" y="1425"/>
                </a:lnTo>
                <a:lnTo>
                  <a:pt x="56" y="1447"/>
                </a:lnTo>
                <a:lnTo>
                  <a:pt x="56" y="1448"/>
                </a:lnTo>
                <a:lnTo>
                  <a:pt x="56" y="1448"/>
                </a:lnTo>
                <a:lnTo>
                  <a:pt x="57" y="1449"/>
                </a:lnTo>
                <a:lnTo>
                  <a:pt x="57" y="1434"/>
                </a:lnTo>
                <a:lnTo>
                  <a:pt x="57" y="1447"/>
                </a:lnTo>
                <a:lnTo>
                  <a:pt x="57" y="1456"/>
                </a:lnTo>
                <a:lnTo>
                  <a:pt x="58" y="1459"/>
                </a:lnTo>
                <a:lnTo>
                  <a:pt x="58" y="1453"/>
                </a:lnTo>
                <a:lnTo>
                  <a:pt x="58" y="1445"/>
                </a:lnTo>
                <a:lnTo>
                  <a:pt x="58" y="1456"/>
                </a:lnTo>
                <a:lnTo>
                  <a:pt x="58" y="1458"/>
                </a:lnTo>
                <a:lnTo>
                  <a:pt x="59" y="1445"/>
                </a:lnTo>
                <a:lnTo>
                  <a:pt x="59" y="1450"/>
                </a:lnTo>
                <a:lnTo>
                  <a:pt x="59" y="1454"/>
                </a:lnTo>
                <a:lnTo>
                  <a:pt x="59" y="1450"/>
                </a:lnTo>
                <a:lnTo>
                  <a:pt x="60" y="1447"/>
                </a:lnTo>
                <a:lnTo>
                  <a:pt x="60" y="1449"/>
                </a:lnTo>
                <a:lnTo>
                  <a:pt x="60" y="1434"/>
                </a:lnTo>
                <a:lnTo>
                  <a:pt x="60" y="1447"/>
                </a:lnTo>
                <a:lnTo>
                  <a:pt x="61" y="1460"/>
                </a:lnTo>
                <a:lnTo>
                  <a:pt x="61" y="1456"/>
                </a:lnTo>
                <a:lnTo>
                  <a:pt x="61" y="1451"/>
                </a:lnTo>
                <a:lnTo>
                  <a:pt x="61" y="1440"/>
                </a:lnTo>
                <a:lnTo>
                  <a:pt x="61" y="1439"/>
                </a:lnTo>
                <a:lnTo>
                  <a:pt x="62" y="1456"/>
                </a:lnTo>
                <a:lnTo>
                  <a:pt x="62" y="1450"/>
                </a:lnTo>
                <a:lnTo>
                  <a:pt x="62" y="1449"/>
                </a:lnTo>
                <a:lnTo>
                  <a:pt x="62" y="1442"/>
                </a:lnTo>
                <a:lnTo>
                  <a:pt x="63" y="1447"/>
                </a:lnTo>
                <a:lnTo>
                  <a:pt x="63" y="1455"/>
                </a:lnTo>
                <a:lnTo>
                  <a:pt x="63" y="1447"/>
                </a:lnTo>
                <a:lnTo>
                  <a:pt x="63" y="1445"/>
                </a:lnTo>
                <a:lnTo>
                  <a:pt x="64" y="1443"/>
                </a:lnTo>
                <a:lnTo>
                  <a:pt x="64" y="1445"/>
                </a:lnTo>
                <a:lnTo>
                  <a:pt x="64" y="1461"/>
                </a:lnTo>
                <a:lnTo>
                  <a:pt x="64" y="1446"/>
                </a:lnTo>
                <a:lnTo>
                  <a:pt x="65" y="1450"/>
                </a:lnTo>
                <a:lnTo>
                  <a:pt x="65" y="1434"/>
                </a:lnTo>
                <a:lnTo>
                  <a:pt x="65" y="1453"/>
                </a:lnTo>
                <a:lnTo>
                  <a:pt x="65" y="1439"/>
                </a:lnTo>
                <a:lnTo>
                  <a:pt x="66" y="1445"/>
                </a:lnTo>
                <a:lnTo>
                  <a:pt x="66" y="1441"/>
                </a:lnTo>
                <a:lnTo>
                  <a:pt x="66" y="1443"/>
                </a:lnTo>
                <a:lnTo>
                  <a:pt x="66" y="1443"/>
                </a:lnTo>
                <a:lnTo>
                  <a:pt x="67" y="1450"/>
                </a:lnTo>
                <a:lnTo>
                  <a:pt x="67" y="1445"/>
                </a:lnTo>
                <a:lnTo>
                  <a:pt x="67" y="1449"/>
                </a:lnTo>
                <a:lnTo>
                  <a:pt x="67" y="1443"/>
                </a:lnTo>
                <a:lnTo>
                  <a:pt x="67" y="1457"/>
                </a:lnTo>
                <a:lnTo>
                  <a:pt x="68" y="1439"/>
                </a:lnTo>
                <a:lnTo>
                  <a:pt x="68" y="1438"/>
                </a:lnTo>
                <a:lnTo>
                  <a:pt x="68" y="1448"/>
                </a:lnTo>
                <a:lnTo>
                  <a:pt x="68" y="1440"/>
                </a:lnTo>
                <a:lnTo>
                  <a:pt x="69" y="1440"/>
                </a:lnTo>
                <a:lnTo>
                  <a:pt x="69" y="1457"/>
                </a:lnTo>
                <a:lnTo>
                  <a:pt x="69" y="1449"/>
                </a:lnTo>
                <a:lnTo>
                  <a:pt x="69" y="1448"/>
                </a:lnTo>
                <a:lnTo>
                  <a:pt x="70" y="1436"/>
                </a:lnTo>
                <a:lnTo>
                  <a:pt x="70" y="1439"/>
                </a:lnTo>
                <a:lnTo>
                  <a:pt x="70" y="1442"/>
                </a:lnTo>
                <a:lnTo>
                  <a:pt x="70" y="1454"/>
                </a:lnTo>
                <a:lnTo>
                  <a:pt x="70" y="1449"/>
                </a:lnTo>
                <a:lnTo>
                  <a:pt x="71" y="1443"/>
                </a:lnTo>
                <a:lnTo>
                  <a:pt x="71" y="1447"/>
                </a:lnTo>
                <a:lnTo>
                  <a:pt x="71" y="1452"/>
                </a:lnTo>
                <a:lnTo>
                  <a:pt x="72" y="1444"/>
                </a:lnTo>
                <a:lnTo>
                  <a:pt x="72" y="1444"/>
                </a:lnTo>
                <a:lnTo>
                  <a:pt x="72" y="1442"/>
                </a:lnTo>
                <a:lnTo>
                  <a:pt x="72" y="1457"/>
                </a:lnTo>
                <a:lnTo>
                  <a:pt x="73" y="1448"/>
                </a:lnTo>
                <a:lnTo>
                  <a:pt x="73" y="1441"/>
                </a:lnTo>
                <a:lnTo>
                  <a:pt x="73" y="1445"/>
                </a:lnTo>
                <a:lnTo>
                  <a:pt x="73" y="1439"/>
                </a:lnTo>
                <a:lnTo>
                  <a:pt x="74" y="1452"/>
                </a:lnTo>
                <a:lnTo>
                  <a:pt x="74" y="1458"/>
                </a:lnTo>
                <a:lnTo>
                  <a:pt x="74" y="1444"/>
                </a:lnTo>
                <a:lnTo>
                  <a:pt x="74" y="1447"/>
                </a:lnTo>
                <a:lnTo>
                  <a:pt x="74" y="1446"/>
                </a:lnTo>
                <a:lnTo>
                  <a:pt x="75" y="1453"/>
                </a:lnTo>
                <a:lnTo>
                  <a:pt x="75" y="1440"/>
                </a:lnTo>
                <a:lnTo>
                  <a:pt x="75" y="1447"/>
                </a:lnTo>
                <a:lnTo>
                  <a:pt x="75" y="1447"/>
                </a:lnTo>
                <a:lnTo>
                  <a:pt x="76" y="1440"/>
                </a:lnTo>
                <a:lnTo>
                  <a:pt x="76" y="1448"/>
                </a:lnTo>
                <a:lnTo>
                  <a:pt x="76" y="1461"/>
                </a:lnTo>
                <a:lnTo>
                  <a:pt x="76" y="1438"/>
                </a:lnTo>
                <a:lnTo>
                  <a:pt x="77" y="1447"/>
                </a:lnTo>
                <a:lnTo>
                  <a:pt x="77" y="1442"/>
                </a:lnTo>
                <a:lnTo>
                  <a:pt x="77" y="1455"/>
                </a:lnTo>
                <a:lnTo>
                  <a:pt x="77" y="1446"/>
                </a:lnTo>
                <a:lnTo>
                  <a:pt x="77" y="1449"/>
                </a:lnTo>
                <a:lnTo>
                  <a:pt x="78" y="1447"/>
                </a:lnTo>
                <a:lnTo>
                  <a:pt x="78" y="1450"/>
                </a:lnTo>
                <a:lnTo>
                  <a:pt x="78" y="1440"/>
                </a:lnTo>
                <a:lnTo>
                  <a:pt x="78" y="1450"/>
                </a:lnTo>
                <a:lnTo>
                  <a:pt x="79" y="1446"/>
                </a:lnTo>
                <a:lnTo>
                  <a:pt x="79" y="1451"/>
                </a:lnTo>
                <a:lnTo>
                  <a:pt x="79" y="1429"/>
                </a:lnTo>
                <a:lnTo>
                  <a:pt x="80" y="1441"/>
                </a:lnTo>
                <a:lnTo>
                  <a:pt x="80" y="1443"/>
                </a:lnTo>
                <a:lnTo>
                  <a:pt x="80" y="1454"/>
                </a:lnTo>
                <a:lnTo>
                  <a:pt x="80" y="1447"/>
                </a:lnTo>
                <a:lnTo>
                  <a:pt x="80" y="1451"/>
                </a:lnTo>
                <a:lnTo>
                  <a:pt x="81" y="1456"/>
                </a:lnTo>
                <a:lnTo>
                  <a:pt x="81" y="1455"/>
                </a:lnTo>
                <a:lnTo>
                  <a:pt x="81" y="1457"/>
                </a:lnTo>
                <a:lnTo>
                  <a:pt x="81" y="1460"/>
                </a:lnTo>
                <a:lnTo>
                  <a:pt x="82" y="1445"/>
                </a:lnTo>
                <a:lnTo>
                  <a:pt x="82" y="1460"/>
                </a:lnTo>
                <a:lnTo>
                  <a:pt x="82" y="1450"/>
                </a:lnTo>
                <a:lnTo>
                  <a:pt x="82" y="1456"/>
                </a:lnTo>
                <a:lnTo>
                  <a:pt x="83" y="1449"/>
                </a:lnTo>
                <a:lnTo>
                  <a:pt x="83" y="1442"/>
                </a:lnTo>
                <a:lnTo>
                  <a:pt x="83" y="1448"/>
                </a:lnTo>
                <a:lnTo>
                  <a:pt x="83" y="1448"/>
                </a:lnTo>
                <a:lnTo>
                  <a:pt x="83" y="1442"/>
                </a:lnTo>
                <a:lnTo>
                  <a:pt x="84" y="1449"/>
                </a:lnTo>
                <a:lnTo>
                  <a:pt x="84" y="1433"/>
                </a:lnTo>
                <a:lnTo>
                  <a:pt x="84" y="1441"/>
                </a:lnTo>
                <a:lnTo>
                  <a:pt x="84" y="1445"/>
                </a:lnTo>
                <a:lnTo>
                  <a:pt x="85" y="1447"/>
                </a:lnTo>
                <a:lnTo>
                  <a:pt x="85" y="1446"/>
                </a:lnTo>
                <a:lnTo>
                  <a:pt x="85" y="1448"/>
                </a:lnTo>
                <a:lnTo>
                  <a:pt x="85" y="1448"/>
                </a:lnTo>
                <a:lnTo>
                  <a:pt x="86" y="1460"/>
                </a:lnTo>
                <a:lnTo>
                  <a:pt x="86" y="1445"/>
                </a:lnTo>
                <a:lnTo>
                  <a:pt x="86" y="1449"/>
                </a:lnTo>
                <a:lnTo>
                  <a:pt x="86" y="1447"/>
                </a:lnTo>
                <a:lnTo>
                  <a:pt x="86" y="1451"/>
                </a:lnTo>
                <a:lnTo>
                  <a:pt x="87" y="1435"/>
                </a:lnTo>
                <a:lnTo>
                  <a:pt x="87" y="1444"/>
                </a:lnTo>
                <a:lnTo>
                  <a:pt x="87" y="1467"/>
                </a:lnTo>
                <a:lnTo>
                  <a:pt x="88" y="1438"/>
                </a:lnTo>
                <a:lnTo>
                  <a:pt x="88" y="1449"/>
                </a:lnTo>
                <a:lnTo>
                  <a:pt x="88" y="1458"/>
                </a:lnTo>
                <a:lnTo>
                  <a:pt x="88" y="1454"/>
                </a:lnTo>
                <a:lnTo>
                  <a:pt x="89" y="1454"/>
                </a:lnTo>
                <a:lnTo>
                  <a:pt x="89" y="1441"/>
                </a:lnTo>
                <a:lnTo>
                  <a:pt x="89" y="1455"/>
                </a:lnTo>
                <a:lnTo>
                  <a:pt x="89" y="1453"/>
                </a:lnTo>
                <a:lnTo>
                  <a:pt x="89" y="1458"/>
                </a:lnTo>
                <a:lnTo>
                  <a:pt x="90" y="1456"/>
                </a:lnTo>
                <a:lnTo>
                  <a:pt x="90" y="1444"/>
                </a:lnTo>
                <a:lnTo>
                  <a:pt x="90" y="1431"/>
                </a:lnTo>
                <a:lnTo>
                  <a:pt x="90" y="1451"/>
                </a:lnTo>
                <a:lnTo>
                  <a:pt x="91" y="1442"/>
                </a:lnTo>
                <a:lnTo>
                  <a:pt x="91" y="1443"/>
                </a:lnTo>
                <a:lnTo>
                  <a:pt x="91" y="1424"/>
                </a:lnTo>
                <a:lnTo>
                  <a:pt x="91" y="1447"/>
                </a:lnTo>
                <a:lnTo>
                  <a:pt x="92" y="1443"/>
                </a:lnTo>
                <a:lnTo>
                  <a:pt x="92" y="1437"/>
                </a:lnTo>
                <a:lnTo>
                  <a:pt x="92" y="1438"/>
                </a:lnTo>
                <a:lnTo>
                  <a:pt x="92" y="1425"/>
                </a:lnTo>
                <a:lnTo>
                  <a:pt x="92" y="1448"/>
                </a:lnTo>
                <a:lnTo>
                  <a:pt x="93" y="1456"/>
                </a:lnTo>
                <a:lnTo>
                  <a:pt x="93" y="1447"/>
                </a:lnTo>
                <a:lnTo>
                  <a:pt x="93" y="1436"/>
                </a:lnTo>
                <a:lnTo>
                  <a:pt x="93" y="1425"/>
                </a:lnTo>
                <a:lnTo>
                  <a:pt x="94" y="1457"/>
                </a:lnTo>
                <a:lnTo>
                  <a:pt x="94" y="1473"/>
                </a:lnTo>
                <a:lnTo>
                  <a:pt x="94" y="1440"/>
                </a:lnTo>
                <a:lnTo>
                  <a:pt x="94" y="1452"/>
                </a:lnTo>
                <a:lnTo>
                  <a:pt x="95" y="1439"/>
                </a:lnTo>
                <a:lnTo>
                  <a:pt x="95" y="1440"/>
                </a:lnTo>
                <a:lnTo>
                  <a:pt x="95" y="1435"/>
                </a:lnTo>
                <a:lnTo>
                  <a:pt x="95" y="1461"/>
                </a:lnTo>
                <a:lnTo>
                  <a:pt x="96" y="1451"/>
                </a:lnTo>
                <a:lnTo>
                  <a:pt x="96" y="1446"/>
                </a:lnTo>
                <a:lnTo>
                  <a:pt x="96" y="1436"/>
                </a:lnTo>
                <a:lnTo>
                  <a:pt x="96" y="1435"/>
                </a:lnTo>
                <a:lnTo>
                  <a:pt x="97" y="1443"/>
                </a:lnTo>
                <a:lnTo>
                  <a:pt x="97" y="1449"/>
                </a:lnTo>
                <a:lnTo>
                  <a:pt x="97" y="1438"/>
                </a:lnTo>
                <a:lnTo>
                  <a:pt x="97" y="1428"/>
                </a:lnTo>
                <a:lnTo>
                  <a:pt x="98" y="1442"/>
                </a:lnTo>
                <a:lnTo>
                  <a:pt x="98" y="1442"/>
                </a:lnTo>
                <a:lnTo>
                  <a:pt x="98" y="1454"/>
                </a:lnTo>
                <a:lnTo>
                  <a:pt x="98" y="1460"/>
                </a:lnTo>
                <a:lnTo>
                  <a:pt x="98" y="1424"/>
                </a:lnTo>
                <a:lnTo>
                  <a:pt x="99" y="1448"/>
                </a:lnTo>
                <a:lnTo>
                  <a:pt x="99" y="1443"/>
                </a:lnTo>
                <a:lnTo>
                  <a:pt x="99" y="1441"/>
                </a:lnTo>
                <a:lnTo>
                  <a:pt x="99" y="1440"/>
                </a:lnTo>
                <a:lnTo>
                  <a:pt x="100" y="1433"/>
                </a:lnTo>
                <a:lnTo>
                  <a:pt x="100" y="1449"/>
                </a:lnTo>
                <a:lnTo>
                  <a:pt x="100" y="1434"/>
                </a:lnTo>
                <a:lnTo>
                  <a:pt x="100" y="1440"/>
                </a:lnTo>
                <a:lnTo>
                  <a:pt x="101" y="1439"/>
                </a:lnTo>
                <a:lnTo>
                  <a:pt x="101" y="1442"/>
                </a:lnTo>
                <a:lnTo>
                  <a:pt x="101" y="1448"/>
                </a:lnTo>
                <a:lnTo>
                  <a:pt x="101" y="1450"/>
                </a:lnTo>
                <a:lnTo>
                  <a:pt x="101" y="1439"/>
                </a:lnTo>
                <a:lnTo>
                  <a:pt x="102" y="1455"/>
                </a:lnTo>
                <a:lnTo>
                  <a:pt x="102" y="1428"/>
                </a:lnTo>
                <a:lnTo>
                  <a:pt x="102" y="1463"/>
                </a:lnTo>
                <a:lnTo>
                  <a:pt x="102" y="1449"/>
                </a:lnTo>
                <a:lnTo>
                  <a:pt x="103" y="1455"/>
                </a:lnTo>
                <a:lnTo>
                  <a:pt x="103" y="1452"/>
                </a:lnTo>
                <a:lnTo>
                  <a:pt x="103" y="1432"/>
                </a:lnTo>
                <a:lnTo>
                  <a:pt x="104" y="1439"/>
                </a:lnTo>
                <a:lnTo>
                  <a:pt x="104" y="1444"/>
                </a:lnTo>
                <a:lnTo>
                  <a:pt x="104" y="1442"/>
                </a:lnTo>
                <a:lnTo>
                  <a:pt x="104" y="1451"/>
                </a:lnTo>
                <a:lnTo>
                  <a:pt x="104" y="1445"/>
                </a:lnTo>
                <a:lnTo>
                  <a:pt x="105" y="1445"/>
                </a:lnTo>
                <a:lnTo>
                  <a:pt x="105" y="1435"/>
                </a:lnTo>
                <a:lnTo>
                  <a:pt x="105" y="1441"/>
                </a:lnTo>
                <a:lnTo>
                  <a:pt x="105" y="1438"/>
                </a:lnTo>
                <a:lnTo>
                  <a:pt x="106" y="1429"/>
                </a:lnTo>
                <a:lnTo>
                  <a:pt x="106" y="1445"/>
                </a:lnTo>
                <a:lnTo>
                  <a:pt x="106" y="1436"/>
                </a:lnTo>
                <a:lnTo>
                  <a:pt x="106" y="1437"/>
                </a:lnTo>
                <a:lnTo>
                  <a:pt x="107" y="1437"/>
                </a:lnTo>
                <a:lnTo>
                  <a:pt x="107" y="1425"/>
                </a:lnTo>
                <a:lnTo>
                  <a:pt x="107" y="1448"/>
                </a:lnTo>
                <a:lnTo>
                  <a:pt x="107" y="1448"/>
                </a:lnTo>
                <a:lnTo>
                  <a:pt x="107" y="1439"/>
                </a:lnTo>
                <a:lnTo>
                  <a:pt x="108" y="1440"/>
                </a:lnTo>
                <a:lnTo>
                  <a:pt x="108" y="1426"/>
                </a:lnTo>
                <a:lnTo>
                  <a:pt x="108" y="1456"/>
                </a:lnTo>
                <a:lnTo>
                  <a:pt x="108" y="1447"/>
                </a:lnTo>
                <a:lnTo>
                  <a:pt x="109" y="1444"/>
                </a:lnTo>
                <a:lnTo>
                  <a:pt x="109" y="1449"/>
                </a:lnTo>
                <a:lnTo>
                  <a:pt x="109" y="1432"/>
                </a:lnTo>
                <a:lnTo>
                  <a:pt x="109" y="1452"/>
                </a:lnTo>
                <a:lnTo>
                  <a:pt x="110" y="1444"/>
                </a:lnTo>
                <a:lnTo>
                  <a:pt x="110" y="1449"/>
                </a:lnTo>
                <a:lnTo>
                  <a:pt x="110" y="1445"/>
                </a:lnTo>
                <a:lnTo>
                  <a:pt x="110" y="1442"/>
                </a:lnTo>
                <a:lnTo>
                  <a:pt x="111" y="1450"/>
                </a:lnTo>
                <a:lnTo>
                  <a:pt x="111" y="1448"/>
                </a:lnTo>
                <a:lnTo>
                  <a:pt x="111" y="1447"/>
                </a:lnTo>
                <a:lnTo>
                  <a:pt x="111" y="1452"/>
                </a:lnTo>
                <a:lnTo>
                  <a:pt x="112" y="1420"/>
                </a:lnTo>
                <a:lnTo>
                  <a:pt x="112" y="1443"/>
                </a:lnTo>
                <a:lnTo>
                  <a:pt x="112" y="1435"/>
                </a:lnTo>
                <a:lnTo>
                  <a:pt x="112" y="1438"/>
                </a:lnTo>
                <a:lnTo>
                  <a:pt x="113" y="1424"/>
                </a:lnTo>
                <a:lnTo>
                  <a:pt x="113" y="1445"/>
                </a:lnTo>
                <a:lnTo>
                  <a:pt x="113" y="1448"/>
                </a:lnTo>
                <a:lnTo>
                  <a:pt x="113" y="1438"/>
                </a:lnTo>
                <a:lnTo>
                  <a:pt x="113" y="1436"/>
                </a:lnTo>
                <a:lnTo>
                  <a:pt x="114" y="1446"/>
                </a:lnTo>
                <a:lnTo>
                  <a:pt x="114" y="1431"/>
                </a:lnTo>
                <a:lnTo>
                  <a:pt x="114" y="1458"/>
                </a:lnTo>
                <a:lnTo>
                  <a:pt x="114" y="1434"/>
                </a:lnTo>
                <a:lnTo>
                  <a:pt x="115" y="1442"/>
                </a:lnTo>
                <a:lnTo>
                  <a:pt x="115" y="1436"/>
                </a:lnTo>
                <a:lnTo>
                  <a:pt x="115" y="1442"/>
                </a:lnTo>
                <a:lnTo>
                  <a:pt x="115" y="1439"/>
                </a:lnTo>
                <a:lnTo>
                  <a:pt x="116" y="1449"/>
                </a:lnTo>
                <a:lnTo>
                  <a:pt x="116" y="1448"/>
                </a:lnTo>
                <a:lnTo>
                  <a:pt x="116" y="1443"/>
                </a:lnTo>
                <a:lnTo>
                  <a:pt x="116" y="1428"/>
                </a:lnTo>
                <a:lnTo>
                  <a:pt x="116" y="1470"/>
                </a:lnTo>
                <a:lnTo>
                  <a:pt x="117" y="1445"/>
                </a:lnTo>
                <a:lnTo>
                  <a:pt x="117" y="1466"/>
                </a:lnTo>
                <a:lnTo>
                  <a:pt x="117" y="1450"/>
                </a:lnTo>
                <a:lnTo>
                  <a:pt x="117" y="1437"/>
                </a:lnTo>
                <a:lnTo>
                  <a:pt x="118" y="1438"/>
                </a:lnTo>
                <a:lnTo>
                  <a:pt x="118" y="1444"/>
                </a:lnTo>
                <a:lnTo>
                  <a:pt x="118" y="1439"/>
                </a:lnTo>
                <a:lnTo>
                  <a:pt x="119" y="1433"/>
                </a:lnTo>
                <a:lnTo>
                  <a:pt x="119" y="1430"/>
                </a:lnTo>
                <a:lnTo>
                  <a:pt x="119" y="1437"/>
                </a:lnTo>
                <a:lnTo>
                  <a:pt x="119" y="1442"/>
                </a:lnTo>
                <a:lnTo>
                  <a:pt x="120" y="1442"/>
                </a:lnTo>
                <a:lnTo>
                  <a:pt x="120" y="1437"/>
                </a:lnTo>
                <a:lnTo>
                  <a:pt x="120" y="1430"/>
                </a:lnTo>
                <a:lnTo>
                  <a:pt x="120" y="1436"/>
                </a:lnTo>
                <a:lnTo>
                  <a:pt x="120" y="1441"/>
                </a:lnTo>
                <a:lnTo>
                  <a:pt x="121" y="1443"/>
                </a:lnTo>
                <a:lnTo>
                  <a:pt x="121" y="1445"/>
                </a:lnTo>
                <a:lnTo>
                  <a:pt x="121" y="1433"/>
                </a:lnTo>
                <a:lnTo>
                  <a:pt x="121" y="1452"/>
                </a:lnTo>
                <a:lnTo>
                  <a:pt x="122" y="1435"/>
                </a:lnTo>
                <a:lnTo>
                  <a:pt x="122" y="1435"/>
                </a:lnTo>
                <a:lnTo>
                  <a:pt x="122" y="1438"/>
                </a:lnTo>
                <a:lnTo>
                  <a:pt x="122" y="1451"/>
                </a:lnTo>
                <a:lnTo>
                  <a:pt x="123" y="1445"/>
                </a:lnTo>
                <a:lnTo>
                  <a:pt x="123" y="1451"/>
                </a:lnTo>
                <a:lnTo>
                  <a:pt x="123" y="1454"/>
                </a:lnTo>
                <a:lnTo>
                  <a:pt x="123" y="1454"/>
                </a:lnTo>
                <a:lnTo>
                  <a:pt x="123" y="1439"/>
                </a:lnTo>
                <a:lnTo>
                  <a:pt x="124" y="1464"/>
                </a:lnTo>
                <a:lnTo>
                  <a:pt x="124" y="1451"/>
                </a:lnTo>
                <a:lnTo>
                  <a:pt x="124" y="1448"/>
                </a:lnTo>
                <a:lnTo>
                  <a:pt x="124" y="1445"/>
                </a:lnTo>
                <a:lnTo>
                  <a:pt x="125" y="1443"/>
                </a:lnTo>
                <a:lnTo>
                  <a:pt x="125" y="1441"/>
                </a:lnTo>
                <a:lnTo>
                  <a:pt x="125" y="1439"/>
                </a:lnTo>
                <a:lnTo>
                  <a:pt x="125" y="1445"/>
                </a:lnTo>
                <a:lnTo>
                  <a:pt x="125" y="1446"/>
                </a:lnTo>
                <a:lnTo>
                  <a:pt x="126" y="1427"/>
                </a:lnTo>
                <a:lnTo>
                  <a:pt x="126" y="1435"/>
                </a:lnTo>
                <a:lnTo>
                  <a:pt x="126" y="1445"/>
                </a:lnTo>
                <a:lnTo>
                  <a:pt x="127" y="1445"/>
                </a:lnTo>
                <a:lnTo>
                  <a:pt x="127" y="1444"/>
                </a:lnTo>
                <a:lnTo>
                  <a:pt x="127" y="1439"/>
                </a:lnTo>
                <a:lnTo>
                  <a:pt x="127" y="1453"/>
                </a:lnTo>
                <a:lnTo>
                  <a:pt x="128" y="1443"/>
                </a:lnTo>
                <a:lnTo>
                  <a:pt x="128" y="1448"/>
                </a:lnTo>
                <a:lnTo>
                  <a:pt x="128" y="1449"/>
                </a:lnTo>
                <a:lnTo>
                  <a:pt x="128" y="1436"/>
                </a:lnTo>
                <a:lnTo>
                  <a:pt x="129" y="1438"/>
                </a:lnTo>
                <a:lnTo>
                  <a:pt x="129" y="1442"/>
                </a:lnTo>
                <a:lnTo>
                  <a:pt x="129" y="1451"/>
                </a:lnTo>
                <a:lnTo>
                  <a:pt x="129" y="1446"/>
                </a:lnTo>
                <a:lnTo>
                  <a:pt x="129" y="1443"/>
                </a:lnTo>
                <a:lnTo>
                  <a:pt x="130" y="1438"/>
                </a:lnTo>
                <a:lnTo>
                  <a:pt x="130" y="1443"/>
                </a:lnTo>
                <a:lnTo>
                  <a:pt x="130" y="1446"/>
                </a:lnTo>
                <a:lnTo>
                  <a:pt x="130" y="1452"/>
                </a:lnTo>
                <a:lnTo>
                  <a:pt x="131" y="1429"/>
                </a:lnTo>
                <a:lnTo>
                  <a:pt x="131" y="1446"/>
                </a:lnTo>
                <a:lnTo>
                  <a:pt x="131" y="1445"/>
                </a:lnTo>
                <a:lnTo>
                  <a:pt x="131" y="1450"/>
                </a:lnTo>
                <a:lnTo>
                  <a:pt x="132" y="1445"/>
                </a:lnTo>
                <a:lnTo>
                  <a:pt x="132" y="1425"/>
                </a:lnTo>
                <a:lnTo>
                  <a:pt x="132" y="1449"/>
                </a:lnTo>
                <a:lnTo>
                  <a:pt x="132" y="1455"/>
                </a:lnTo>
                <a:lnTo>
                  <a:pt x="132" y="1454"/>
                </a:lnTo>
                <a:lnTo>
                  <a:pt x="133" y="1461"/>
                </a:lnTo>
                <a:lnTo>
                  <a:pt x="133" y="1436"/>
                </a:lnTo>
                <a:lnTo>
                  <a:pt x="133" y="1446"/>
                </a:lnTo>
                <a:lnTo>
                  <a:pt x="133" y="1443"/>
                </a:lnTo>
                <a:lnTo>
                  <a:pt x="134" y="1447"/>
                </a:lnTo>
                <a:lnTo>
                  <a:pt x="134" y="1443"/>
                </a:lnTo>
                <a:lnTo>
                  <a:pt x="134" y="1443"/>
                </a:lnTo>
                <a:lnTo>
                  <a:pt x="135" y="1452"/>
                </a:lnTo>
                <a:lnTo>
                  <a:pt x="135" y="1452"/>
                </a:lnTo>
                <a:lnTo>
                  <a:pt x="135" y="1444"/>
                </a:lnTo>
                <a:lnTo>
                  <a:pt x="135" y="1450"/>
                </a:lnTo>
                <a:lnTo>
                  <a:pt x="135" y="1434"/>
                </a:lnTo>
                <a:lnTo>
                  <a:pt x="136" y="1457"/>
                </a:lnTo>
                <a:lnTo>
                  <a:pt x="136" y="1442"/>
                </a:lnTo>
                <a:lnTo>
                  <a:pt x="136" y="1449"/>
                </a:lnTo>
                <a:lnTo>
                  <a:pt x="136" y="1443"/>
                </a:lnTo>
                <a:lnTo>
                  <a:pt x="137" y="1454"/>
                </a:lnTo>
                <a:lnTo>
                  <a:pt x="137" y="1428"/>
                </a:lnTo>
                <a:lnTo>
                  <a:pt x="137" y="1448"/>
                </a:lnTo>
                <a:lnTo>
                  <a:pt x="137" y="1457"/>
                </a:lnTo>
                <a:lnTo>
                  <a:pt x="138" y="1454"/>
                </a:lnTo>
                <a:lnTo>
                  <a:pt x="138" y="1446"/>
                </a:lnTo>
                <a:lnTo>
                  <a:pt x="138" y="1453"/>
                </a:lnTo>
                <a:lnTo>
                  <a:pt x="138" y="1455"/>
                </a:lnTo>
                <a:lnTo>
                  <a:pt x="138" y="1447"/>
                </a:lnTo>
                <a:lnTo>
                  <a:pt x="139" y="1469"/>
                </a:lnTo>
                <a:lnTo>
                  <a:pt x="139" y="1436"/>
                </a:lnTo>
                <a:lnTo>
                  <a:pt x="139" y="1449"/>
                </a:lnTo>
                <a:lnTo>
                  <a:pt x="139" y="1449"/>
                </a:lnTo>
                <a:lnTo>
                  <a:pt x="140" y="1456"/>
                </a:lnTo>
                <a:lnTo>
                  <a:pt x="140" y="1446"/>
                </a:lnTo>
                <a:lnTo>
                  <a:pt x="140" y="1438"/>
                </a:lnTo>
                <a:lnTo>
                  <a:pt x="140" y="1447"/>
                </a:lnTo>
                <a:lnTo>
                  <a:pt x="141" y="1439"/>
                </a:lnTo>
                <a:lnTo>
                  <a:pt x="141" y="1449"/>
                </a:lnTo>
                <a:lnTo>
                  <a:pt x="141" y="1437"/>
                </a:lnTo>
                <a:lnTo>
                  <a:pt x="141" y="1442"/>
                </a:lnTo>
                <a:lnTo>
                  <a:pt x="141" y="1446"/>
                </a:lnTo>
                <a:lnTo>
                  <a:pt x="142" y="1443"/>
                </a:lnTo>
                <a:lnTo>
                  <a:pt x="142" y="1448"/>
                </a:lnTo>
                <a:lnTo>
                  <a:pt x="142" y="1447"/>
                </a:lnTo>
                <a:lnTo>
                  <a:pt x="143" y="1437"/>
                </a:lnTo>
                <a:lnTo>
                  <a:pt x="143" y="1446"/>
                </a:lnTo>
                <a:lnTo>
                  <a:pt x="143" y="1448"/>
                </a:lnTo>
                <a:lnTo>
                  <a:pt x="143" y="1444"/>
                </a:lnTo>
                <a:lnTo>
                  <a:pt x="144" y="1443"/>
                </a:lnTo>
                <a:lnTo>
                  <a:pt x="144" y="1443"/>
                </a:lnTo>
                <a:lnTo>
                  <a:pt x="144" y="1437"/>
                </a:lnTo>
                <a:lnTo>
                  <a:pt x="144" y="1443"/>
                </a:lnTo>
                <a:lnTo>
                  <a:pt x="144" y="1457"/>
                </a:lnTo>
                <a:lnTo>
                  <a:pt x="145" y="1443"/>
                </a:lnTo>
                <a:lnTo>
                  <a:pt x="145" y="1445"/>
                </a:lnTo>
                <a:lnTo>
                  <a:pt x="145" y="1450"/>
                </a:lnTo>
                <a:lnTo>
                  <a:pt x="145" y="1443"/>
                </a:lnTo>
                <a:lnTo>
                  <a:pt x="146" y="1451"/>
                </a:lnTo>
                <a:lnTo>
                  <a:pt x="146" y="1450"/>
                </a:lnTo>
                <a:lnTo>
                  <a:pt x="146" y="1435"/>
                </a:lnTo>
                <a:lnTo>
                  <a:pt x="146" y="1450"/>
                </a:lnTo>
                <a:lnTo>
                  <a:pt x="147" y="1447"/>
                </a:lnTo>
                <a:lnTo>
                  <a:pt x="147" y="1458"/>
                </a:lnTo>
                <a:lnTo>
                  <a:pt x="147" y="1454"/>
                </a:lnTo>
                <a:lnTo>
                  <a:pt x="147" y="1437"/>
                </a:lnTo>
                <a:lnTo>
                  <a:pt x="147" y="1456"/>
                </a:lnTo>
                <a:lnTo>
                  <a:pt x="148" y="1450"/>
                </a:lnTo>
                <a:lnTo>
                  <a:pt x="148" y="1453"/>
                </a:lnTo>
                <a:lnTo>
                  <a:pt x="148" y="1446"/>
                </a:lnTo>
                <a:lnTo>
                  <a:pt x="148" y="1444"/>
                </a:lnTo>
                <a:lnTo>
                  <a:pt x="149" y="1440"/>
                </a:lnTo>
                <a:lnTo>
                  <a:pt x="149" y="1448"/>
                </a:lnTo>
                <a:lnTo>
                  <a:pt x="149" y="1452"/>
                </a:lnTo>
                <a:lnTo>
                  <a:pt x="150" y="1451"/>
                </a:lnTo>
                <a:lnTo>
                  <a:pt x="150" y="1445"/>
                </a:lnTo>
                <a:lnTo>
                  <a:pt x="150" y="1445"/>
                </a:lnTo>
                <a:lnTo>
                  <a:pt x="150" y="1445"/>
                </a:lnTo>
                <a:lnTo>
                  <a:pt x="150" y="1466"/>
                </a:lnTo>
                <a:lnTo>
                  <a:pt x="151" y="1455"/>
                </a:lnTo>
                <a:lnTo>
                  <a:pt x="151" y="1449"/>
                </a:lnTo>
                <a:lnTo>
                  <a:pt x="151" y="1440"/>
                </a:lnTo>
                <a:lnTo>
                  <a:pt x="151" y="1455"/>
                </a:lnTo>
                <a:lnTo>
                  <a:pt x="152" y="1462"/>
                </a:lnTo>
                <a:lnTo>
                  <a:pt x="152" y="1447"/>
                </a:lnTo>
                <a:lnTo>
                  <a:pt x="152" y="1451"/>
                </a:lnTo>
                <a:lnTo>
                  <a:pt x="152" y="1441"/>
                </a:lnTo>
                <a:lnTo>
                  <a:pt x="153" y="1450"/>
                </a:lnTo>
                <a:lnTo>
                  <a:pt x="153" y="1456"/>
                </a:lnTo>
                <a:lnTo>
                  <a:pt x="153" y="1460"/>
                </a:lnTo>
                <a:lnTo>
                  <a:pt x="153" y="1448"/>
                </a:lnTo>
                <a:lnTo>
                  <a:pt x="153" y="1438"/>
                </a:lnTo>
                <a:lnTo>
                  <a:pt x="154" y="1449"/>
                </a:lnTo>
                <a:lnTo>
                  <a:pt x="154" y="1454"/>
                </a:lnTo>
                <a:lnTo>
                  <a:pt x="154" y="1457"/>
                </a:lnTo>
                <a:lnTo>
                  <a:pt x="154" y="1453"/>
                </a:lnTo>
                <a:lnTo>
                  <a:pt x="155" y="1440"/>
                </a:lnTo>
                <a:lnTo>
                  <a:pt x="155" y="1443"/>
                </a:lnTo>
                <a:lnTo>
                  <a:pt x="155" y="1449"/>
                </a:lnTo>
                <a:lnTo>
                  <a:pt x="155" y="1443"/>
                </a:lnTo>
                <a:lnTo>
                  <a:pt x="156" y="1447"/>
                </a:lnTo>
                <a:lnTo>
                  <a:pt x="156" y="1445"/>
                </a:lnTo>
                <a:lnTo>
                  <a:pt x="156" y="1445"/>
                </a:lnTo>
                <a:lnTo>
                  <a:pt x="156" y="1445"/>
                </a:lnTo>
                <a:lnTo>
                  <a:pt x="156" y="1448"/>
                </a:lnTo>
                <a:lnTo>
                  <a:pt x="157" y="1442"/>
                </a:lnTo>
                <a:lnTo>
                  <a:pt x="157" y="1451"/>
                </a:lnTo>
                <a:lnTo>
                  <a:pt x="157" y="1450"/>
                </a:lnTo>
                <a:lnTo>
                  <a:pt x="158" y="1463"/>
                </a:lnTo>
                <a:lnTo>
                  <a:pt x="158" y="1457"/>
                </a:lnTo>
                <a:lnTo>
                  <a:pt x="158" y="1454"/>
                </a:lnTo>
                <a:lnTo>
                  <a:pt x="158" y="1439"/>
                </a:lnTo>
                <a:lnTo>
                  <a:pt x="159" y="1458"/>
                </a:lnTo>
                <a:lnTo>
                  <a:pt x="159" y="1457"/>
                </a:lnTo>
                <a:lnTo>
                  <a:pt x="159" y="1453"/>
                </a:lnTo>
                <a:lnTo>
                  <a:pt x="159" y="1452"/>
                </a:lnTo>
                <a:lnTo>
                  <a:pt x="159" y="1453"/>
                </a:lnTo>
                <a:lnTo>
                  <a:pt x="160" y="1453"/>
                </a:lnTo>
                <a:lnTo>
                  <a:pt x="160" y="1459"/>
                </a:lnTo>
                <a:lnTo>
                  <a:pt x="160" y="1464"/>
                </a:lnTo>
                <a:lnTo>
                  <a:pt x="160" y="1454"/>
                </a:lnTo>
                <a:lnTo>
                  <a:pt x="161" y="1456"/>
                </a:lnTo>
                <a:lnTo>
                  <a:pt x="161" y="1457"/>
                </a:lnTo>
                <a:lnTo>
                  <a:pt x="161" y="1466"/>
                </a:lnTo>
                <a:lnTo>
                  <a:pt x="161" y="1460"/>
                </a:lnTo>
                <a:lnTo>
                  <a:pt x="162" y="1452"/>
                </a:lnTo>
                <a:lnTo>
                  <a:pt x="162" y="1456"/>
                </a:lnTo>
                <a:lnTo>
                  <a:pt x="162" y="1452"/>
                </a:lnTo>
                <a:lnTo>
                  <a:pt x="162" y="1464"/>
                </a:lnTo>
                <a:lnTo>
                  <a:pt x="162" y="1456"/>
                </a:lnTo>
                <a:lnTo>
                  <a:pt x="163" y="1453"/>
                </a:lnTo>
                <a:lnTo>
                  <a:pt x="163" y="1481"/>
                </a:lnTo>
                <a:lnTo>
                  <a:pt x="163" y="1452"/>
                </a:lnTo>
                <a:lnTo>
                  <a:pt x="163" y="1449"/>
                </a:lnTo>
                <a:lnTo>
                  <a:pt x="164" y="1457"/>
                </a:lnTo>
                <a:lnTo>
                  <a:pt x="164" y="1451"/>
                </a:lnTo>
                <a:lnTo>
                  <a:pt x="164" y="1459"/>
                </a:lnTo>
                <a:lnTo>
                  <a:pt x="164" y="1464"/>
                </a:lnTo>
                <a:lnTo>
                  <a:pt x="165" y="1459"/>
                </a:lnTo>
                <a:lnTo>
                  <a:pt x="165" y="1455"/>
                </a:lnTo>
                <a:lnTo>
                  <a:pt x="165" y="1449"/>
                </a:lnTo>
                <a:lnTo>
                  <a:pt x="166" y="1449"/>
                </a:lnTo>
                <a:lnTo>
                  <a:pt x="166" y="1473"/>
                </a:lnTo>
                <a:lnTo>
                  <a:pt x="166" y="1452"/>
                </a:lnTo>
                <a:lnTo>
                  <a:pt x="166" y="1463"/>
                </a:lnTo>
                <a:lnTo>
                  <a:pt x="166" y="1460"/>
                </a:lnTo>
                <a:lnTo>
                  <a:pt x="167" y="1451"/>
                </a:lnTo>
                <a:lnTo>
                  <a:pt x="167" y="1460"/>
                </a:lnTo>
                <a:lnTo>
                  <a:pt x="167" y="1459"/>
                </a:lnTo>
                <a:lnTo>
                  <a:pt x="167" y="1456"/>
                </a:lnTo>
                <a:lnTo>
                  <a:pt x="168" y="1459"/>
                </a:lnTo>
                <a:lnTo>
                  <a:pt x="168" y="1447"/>
                </a:lnTo>
                <a:lnTo>
                  <a:pt x="168" y="1457"/>
                </a:lnTo>
                <a:lnTo>
                  <a:pt x="168" y="1457"/>
                </a:lnTo>
                <a:lnTo>
                  <a:pt x="168" y="1456"/>
                </a:lnTo>
                <a:lnTo>
                  <a:pt x="169" y="1459"/>
                </a:lnTo>
                <a:lnTo>
                  <a:pt x="169" y="1462"/>
                </a:lnTo>
                <a:lnTo>
                  <a:pt x="169" y="1462"/>
                </a:lnTo>
                <a:lnTo>
                  <a:pt x="169" y="1455"/>
                </a:lnTo>
                <a:lnTo>
                  <a:pt x="170" y="1450"/>
                </a:lnTo>
                <a:lnTo>
                  <a:pt x="170" y="1451"/>
                </a:lnTo>
                <a:lnTo>
                  <a:pt x="170" y="1442"/>
                </a:lnTo>
                <a:lnTo>
                  <a:pt x="170" y="1452"/>
                </a:lnTo>
                <a:lnTo>
                  <a:pt x="171" y="1455"/>
                </a:lnTo>
                <a:lnTo>
                  <a:pt x="171" y="1462"/>
                </a:lnTo>
                <a:lnTo>
                  <a:pt x="171" y="1456"/>
                </a:lnTo>
                <a:lnTo>
                  <a:pt x="171" y="1453"/>
                </a:lnTo>
                <a:lnTo>
                  <a:pt x="171" y="1454"/>
                </a:lnTo>
                <a:lnTo>
                  <a:pt x="172" y="1459"/>
                </a:lnTo>
                <a:lnTo>
                  <a:pt x="172" y="1452"/>
                </a:lnTo>
                <a:lnTo>
                  <a:pt x="172" y="1458"/>
                </a:lnTo>
                <a:lnTo>
                  <a:pt x="172" y="1440"/>
                </a:lnTo>
                <a:lnTo>
                  <a:pt x="173" y="1462"/>
                </a:lnTo>
                <a:lnTo>
                  <a:pt x="173" y="1457"/>
                </a:lnTo>
                <a:lnTo>
                  <a:pt x="173" y="1462"/>
                </a:lnTo>
                <a:lnTo>
                  <a:pt x="174" y="1457"/>
                </a:lnTo>
                <a:lnTo>
                  <a:pt x="174" y="1453"/>
                </a:lnTo>
                <a:lnTo>
                  <a:pt x="174" y="1451"/>
                </a:lnTo>
                <a:lnTo>
                  <a:pt x="174" y="1464"/>
                </a:lnTo>
                <a:lnTo>
                  <a:pt x="175" y="1463"/>
                </a:lnTo>
                <a:lnTo>
                  <a:pt x="175" y="1458"/>
                </a:lnTo>
                <a:lnTo>
                  <a:pt x="175" y="1450"/>
                </a:lnTo>
                <a:lnTo>
                  <a:pt x="175" y="1460"/>
                </a:lnTo>
                <a:lnTo>
                  <a:pt x="175" y="1460"/>
                </a:lnTo>
                <a:lnTo>
                  <a:pt x="176" y="1461"/>
                </a:lnTo>
                <a:lnTo>
                  <a:pt x="176" y="1457"/>
                </a:lnTo>
                <a:lnTo>
                  <a:pt x="176" y="1461"/>
                </a:lnTo>
                <a:lnTo>
                  <a:pt x="176" y="1464"/>
                </a:lnTo>
                <a:lnTo>
                  <a:pt x="177" y="1457"/>
                </a:lnTo>
                <a:lnTo>
                  <a:pt x="177" y="1451"/>
                </a:lnTo>
                <a:lnTo>
                  <a:pt x="177" y="1465"/>
                </a:lnTo>
                <a:lnTo>
                  <a:pt x="177" y="1456"/>
                </a:lnTo>
                <a:lnTo>
                  <a:pt x="178" y="1459"/>
                </a:lnTo>
                <a:lnTo>
                  <a:pt x="178" y="1462"/>
                </a:lnTo>
                <a:lnTo>
                  <a:pt x="178" y="1456"/>
                </a:lnTo>
                <a:lnTo>
                  <a:pt x="178" y="1453"/>
                </a:lnTo>
                <a:lnTo>
                  <a:pt x="178" y="1449"/>
                </a:lnTo>
                <a:lnTo>
                  <a:pt x="179" y="1461"/>
                </a:lnTo>
                <a:lnTo>
                  <a:pt x="179" y="1459"/>
                </a:lnTo>
                <a:lnTo>
                  <a:pt x="179" y="1458"/>
                </a:lnTo>
                <a:lnTo>
                  <a:pt x="179" y="1460"/>
                </a:lnTo>
                <a:lnTo>
                  <a:pt x="180" y="1446"/>
                </a:lnTo>
                <a:lnTo>
                  <a:pt x="180" y="1442"/>
                </a:lnTo>
                <a:lnTo>
                  <a:pt x="180" y="1464"/>
                </a:lnTo>
                <a:lnTo>
                  <a:pt x="180" y="1460"/>
                </a:lnTo>
                <a:lnTo>
                  <a:pt x="181" y="1460"/>
                </a:lnTo>
                <a:lnTo>
                  <a:pt x="181" y="1454"/>
                </a:lnTo>
                <a:lnTo>
                  <a:pt x="181" y="1448"/>
                </a:lnTo>
                <a:lnTo>
                  <a:pt x="181" y="1450"/>
                </a:lnTo>
                <a:lnTo>
                  <a:pt x="182" y="1444"/>
                </a:lnTo>
                <a:lnTo>
                  <a:pt x="182" y="1451"/>
                </a:lnTo>
                <a:lnTo>
                  <a:pt x="182" y="1450"/>
                </a:lnTo>
                <a:lnTo>
                  <a:pt x="182" y="1439"/>
                </a:lnTo>
                <a:lnTo>
                  <a:pt x="183" y="1448"/>
                </a:lnTo>
                <a:lnTo>
                  <a:pt x="183" y="1444"/>
                </a:lnTo>
                <a:lnTo>
                  <a:pt x="183" y="1459"/>
                </a:lnTo>
                <a:lnTo>
                  <a:pt x="183" y="1453"/>
                </a:lnTo>
                <a:lnTo>
                  <a:pt x="184" y="1481"/>
                </a:lnTo>
                <a:lnTo>
                  <a:pt x="184" y="1460"/>
                </a:lnTo>
                <a:lnTo>
                  <a:pt x="184" y="1456"/>
                </a:lnTo>
                <a:lnTo>
                  <a:pt x="184" y="1455"/>
                </a:lnTo>
                <a:lnTo>
                  <a:pt x="184" y="1448"/>
                </a:lnTo>
                <a:lnTo>
                  <a:pt x="185" y="1451"/>
                </a:lnTo>
                <a:lnTo>
                  <a:pt x="185" y="1449"/>
                </a:lnTo>
                <a:lnTo>
                  <a:pt x="185" y="1467"/>
                </a:lnTo>
                <a:lnTo>
                  <a:pt x="185" y="1447"/>
                </a:lnTo>
                <a:lnTo>
                  <a:pt x="186" y="1474"/>
                </a:lnTo>
                <a:lnTo>
                  <a:pt x="186" y="1465"/>
                </a:lnTo>
                <a:lnTo>
                  <a:pt x="186" y="1451"/>
                </a:lnTo>
                <a:lnTo>
                  <a:pt x="186" y="1463"/>
                </a:lnTo>
                <a:lnTo>
                  <a:pt x="187" y="1454"/>
                </a:lnTo>
                <a:lnTo>
                  <a:pt x="187" y="1443"/>
                </a:lnTo>
                <a:lnTo>
                  <a:pt x="187" y="1457"/>
                </a:lnTo>
                <a:lnTo>
                  <a:pt x="187" y="1457"/>
                </a:lnTo>
                <a:lnTo>
                  <a:pt x="187" y="1461"/>
                </a:lnTo>
                <a:lnTo>
                  <a:pt x="188" y="1460"/>
                </a:lnTo>
                <a:lnTo>
                  <a:pt x="188" y="1460"/>
                </a:lnTo>
                <a:lnTo>
                  <a:pt x="188" y="1456"/>
                </a:lnTo>
                <a:lnTo>
                  <a:pt x="188" y="1458"/>
                </a:lnTo>
                <a:lnTo>
                  <a:pt x="189" y="1464"/>
                </a:lnTo>
                <a:lnTo>
                  <a:pt x="189" y="1458"/>
                </a:lnTo>
                <a:lnTo>
                  <a:pt x="189" y="1456"/>
                </a:lnTo>
                <a:lnTo>
                  <a:pt x="190" y="1453"/>
                </a:lnTo>
                <a:lnTo>
                  <a:pt x="190" y="1458"/>
                </a:lnTo>
                <a:lnTo>
                  <a:pt x="190" y="1462"/>
                </a:lnTo>
                <a:lnTo>
                  <a:pt x="190" y="1456"/>
                </a:lnTo>
                <a:lnTo>
                  <a:pt x="190" y="1462"/>
                </a:lnTo>
                <a:lnTo>
                  <a:pt x="191" y="1461"/>
                </a:lnTo>
                <a:lnTo>
                  <a:pt x="191" y="1462"/>
                </a:lnTo>
                <a:lnTo>
                  <a:pt x="191" y="1456"/>
                </a:lnTo>
                <a:lnTo>
                  <a:pt x="191" y="1460"/>
                </a:lnTo>
                <a:lnTo>
                  <a:pt x="192" y="1453"/>
                </a:lnTo>
                <a:lnTo>
                  <a:pt x="192" y="1454"/>
                </a:lnTo>
                <a:lnTo>
                  <a:pt x="192" y="1468"/>
                </a:lnTo>
                <a:lnTo>
                  <a:pt x="192" y="1458"/>
                </a:lnTo>
                <a:lnTo>
                  <a:pt x="193" y="1463"/>
                </a:lnTo>
                <a:lnTo>
                  <a:pt x="193" y="1454"/>
                </a:lnTo>
                <a:lnTo>
                  <a:pt x="193" y="1461"/>
                </a:lnTo>
                <a:lnTo>
                  <a:pt x="193" y="1460"/>
                </a:lnTo>
                <a:lnTo>
                  <a:pt x="193" y="1459"/>
                </a:lnTo>
                <a:lnTo>
                  <a:pt x="194" y="1465"/>
                </a:lnTo>
                <a:lnTo>
                  <a:pt x="194" y="1452"/>
                </a:lnTo>
                <a:lnTo>
                  <a:pt x="194" y="1452"/>
                </a:lnTo>
                <a:lnTo>
                  <a:pt x="194" y="1466"/>
                </a:lnTo>
                <a:lnTo>
                  <a:pt x="195" y="1466"/>
                </a:lnTo>
                <a:lnTo>
                  <a:pt x="195" y="1461"/>
                </a:lnTo>
                <a:lnTo>
                  <a:pt x="195" y="1456"/>
                </a:lnTo>
                <a:lnTo>
                  <a:pt x="195" y="1458"/>
                </a:lnTo>
                <a:lnTo>
                  <a:pt x="196" y="1467"/>
                </a:lnTo>
                <a:lnTo>
                  <a:pt x="196" y="1456"/>
                </a:lnTo>
                <a:lnTo>
                  <a:pt x="196" y="1467"/>
                </a:lnTo>
                <a:lnTo>
                  <a:pt x="196" y="1462"/>
                </a:lnTo>
                <a:lnTo>
                  <a:pt x="197" y="1457"/>
                </a:lnTo>
                <a:lnTo>
                  <a:pt x="197" y="1456"/>
                </a:lnTo>
                <a:lnTo>
                  <a:pt x="197" y="1466"/>
                </a:lnTo>
                <a:lnTo>
                  <a:pt x="197" y="1462"/>
                </a:lnTo>
                <a:lnTo>
                  <a:pt x="198" y="1462"/>
                </a:lnTo>
                <a:lnTo>
                  <a:pt x="198" y="1463"/>
                </a:lnTo>
                <a:lnTo>
                  <a:pt x="198" y="1461"/>
                </a:lnTo>
                <a:lnTo>
                  <a:pt x="198" y="1446"/>
                </a:lnTo>
                <a:lnTo>
                  <a:pt x="199" y="1456"/>
                </a:lnTo>
                <a:lnTo>
                  <a:pt x="199" y="1456"/>
                </a:lnTo>
                <a:lnTo>
                  <a:pt x="199" y="1461"/>
                </a:lnTo>
                <a:lnTo>
                  <a:pt x="199" y="1460"/>
                </a:lnTo>
                <a:lnTo>
                  <a:pt x="199" y="1464"/>
                </a:lnTo>
                <a:lnTo>
                  <a:pt x="200" y="1466"/>
                </a:lnTo>
                <a:lnTo>
                  <a:pt x="200" y="1451"/>
                </a:lnTo>
                <a:lnTo>
                  <a:pt x="200" y="1454"/>
                </a:lnTo>
                <a:lnTo>
                  <a:pt x="200" y="1461"/>
                </a:lnTo>
                <a:lnTo>
                  <a:pt x="201" y="1459"/>
                </a:lnTo>
                <a:lnTo>
                  <a:pt x="201" y="1467"/>
                </a:lnTo>
                <a:lnTo>
                  <a:pt x="201" y="1445"/>
                </a:lnTo>
                <a:lnTo>
                  <a:pt x="201" y="1471"/>
                </a:lnTo>
                <a:lnTo>
                  <a:pt x="202" y="1462"/>
                </a:lnTo>
                <a:lnTo>
                  <a:pt x="202" y="1462"/>
                </a:lnTo>
                <a:lnTo>
                  <a:pt x="202" y="1458"/>
                </a:lnTo>
                <a:lnTo>
                  <a:pt x="202" y="1457"/>
                </a:lnTo>
                <a:lnTo>
                  <a:pt x="202" y="1449"/>
                </a:lnTo>
                <a:lnTo>
                  <a:pt x="203" y="1473"/>
                </a:lnTo>
                <a:lnTo>
                  <a:pt x="203" y="1469"/>
                </a:lnTo>
                <a:lnTo>
                  <a:pt x="203" y="1465"/>
                </a:lnTo>
                <a:lnTo>
                  <a:pt x="203" y="1458"/>
                </a:lnTo>
                <a:lnTo>
                  <a:pt x="204" y="1473"/>
                </a:lnTo>
                <a:lnTo>
                  <a:pt x="204" y="1470"/>
                </a:lnTo>
                <a:lnTo>
                  <a:pt x="204" y="1463"/>
                </a:lnTo>
                <a:lnTo>
                  <a:pt x="205" y="1464"/>
                </a:lnTo>
                <a:lnTo>
                  <a:pt x="205" y="1456"/>
                </a:lnTo>
                <a:lnTo>
                  <a:pt x="205" y="1461"/>
                </a:lnTo>
                <a:lnTo>
                  <a:pt x="205" y="1461"/>
                </a:lnTo>
                <a:lnTo>
                  <a:pt x="205" y="1461"/>
                </a:lnTo>
                <a:lnTo>
                  <a:pt x="206" y="1464"/>
                </a:lnTo>
                <a:lnTo>
                  <a:pt x="206" y="1448"/>
                </a:lnTo>
                <a:lnTo>
                  <a:pt x="206" y="1474"/>
                </a:lnTo>
                <a:lnTo>
                  <a:pt x="206" y="1456"/>
                </a:lnTo>
                <a:lnTo>
                  <a:pt x="207" y="1460"/>
                </a:lnTo>
                <a:lnTo>
                  <a:pt x="207" y="1467"/>
                </a:lnTo>
                <a:lnTo>
                  <a:pt x="207" y="1467"/>
                </a:lnTo>
                <a:lnTo>
                  <a:pt x="207" y="1462"/>
                </a:lnTo>
                <a:lnTo>
                  <a:pt x="208" y="1458"/>
                </a:lnTo>
                <a:lnTo>
                  <a:pt x="208" y="1464"/>
                </a:lnTo>
                <a:lnTo>
                  <a:pt x="208" y="1472"/>
                </a:lnTo>
                <a:lnTo>
                  <a:pt x="208" y="1460"/>
                </a:lnTo>
                <a:lnTo>
                  <a:pt x="208" y="1462"/>
                </a:lnTo>
                <a:lnTo>
                  <a:pt x="209" y="1466"/>
                </a:lnTo>
                <a:lnTo>
                  <a:pt x="209" y="1467"/>
                </a:lnTo>
                <a:lnTo>
                  <a:pt x="209" y="1460"/>
                </a:lnTo>
                <a:lnTo>
                  <a:pt x="209" y="1467"/>
                </a:lnTo>
                <a:lnTo>
                  <a:pt x="210" y="1458"/>
                </a:lnTo>
                <a:lnTo>
                  <a:pt x="210" y="1451"/>
                </a:lnTo>
                <a:lnTo>
                  <a:pt x="210" y="1450"/>
                </a:lnTo>
                <a:lnTo>
                  <a:pt x="210" y="1448"/>
                </a:lnTo>
                <a:lnTo>
                  <a:pt x="211" y="1438"/>
                </a:lnTo>
                <a:lnTo>
                  <a:pt x="211" y="1456"/>
                </a:lnTo>
                <a:lnTo>
                  <a:pt x="211" y="1447"/>
                </a:lnTo>
                <a:lnTo>
                  <a:pt x="211" y="1448"/>
                </a:lnTo>
                <a:lnTo>
                  <a:pt x="211" y="1453"/>
                </a:lnTo>
                <a:lnTo>
                  <a:pt x="212" y="1457"/>
                </a:lnTo>
                <a:lnTo>
                  <a:pt x="212" y="1465"/>
                </a:lnTo>
                <a:lnTo>
                  <a:pt x="212" y="1453"/>
                </a:lnTo>
                <a:lnTo>
                  <a:pt x="213" y="1447"/>
                </a:lnTo>
                <a:lnTo>
                  <a:pt x="213" y="1454"/>
                </a:lnTo>
                <a:lnTo>
                  <a:pt x="213" y="1455"/>
                </a:lnTo>
                <a:lnTo>
                  <a:pt x="213" y="1463"/>
                </a:lnTo>
                <a:lnTo>
                  <a:pt x="214" y="1460"/>
                </a:lnTo>
                <a:lnTo>
                  <a:pt x="214" y="1467"/>
                </a:lnTo>
                <a:lnTo>
                  <a:pt x="214" y="1467"/>
                </a:lnTo>
                <a:lnTo>
                  <a:pt x="214" y="1463"/>
                </a:lnTo>
                <a:lnTo>
                  <a:pt x="214" y="1457"/>
                </a:lnTo>
                <a:lnTo>
                  <a:pt x="215" y="1465"/>
                </a:lnTo>
                <a:lnTo>
                  <a:pt x="215" y="1468"/>
                </a:lnTo>
                <a:lnTo>
                  <a:pt x="215" y="1466"/>
                </a:lnTo>
                <a:lnTo>
                  <a:pt x="215" y="1451"/>
                </a:lnTo>
                <a:lnTo>
                  <a:pt x="216" y="1465"/>
                </a:lnTo>
                <a:lnTo>
                  <a:pt x="216" y="1464"/>
                </a:lnTo>
                <a:lnTo>
                  <a:pt x="216" y="1464"/>
                </a:lnTo>
                <a:lnTo>
                  <a:pt x="216" y="1465"/>
                </a:lnTo>
                <a:lnTo>
                  <a:pt x="217" y="1462"/>
                </a:lnTo>
                <a:lnTo>
                  <a:pt x="217" y="1460"/>
                </a:lnTo>
                <a:lnTo>
                  <a:pt x="217" y="1468"/>
                </a:lnTo>
                <a:lnTo>
                  <a:pt x="217" y="1456"/>
                </a:lnTo>
                <a:lnTo>
                  <a:pt x="217" y="1467"/>
                </a:lnTo>
                <a:lnTo>
                  <a:pt x="218" y="1447"/>
                </a:lnTo>
                <a:lnTo>
                  <a:pt x="218" y="1466"/>
                </a:lnTo>
                <a:lnTo>
                  <a:pt x="218" y="1465"/>
                </a:lnTo>
                <a:lnTo>
                  <a:pt x="218" y="1467"/>
                </a:lnTo>
                <a:lnTo>
                  <a:pt x="219" y="1462"/>
                </a:lnTo>
                <a:lnTo>
                  <a:pt x="219" y="1465"/>
                </a:lnTo>
                <a:lnTo>
                  <a:pt x="219" y="1466"/>
                </a:lnTo>
                <a:lnTo>
                  <a:pt x="219" y="1472"/>
                </a:lnTo>
                <a:lnTo>
                  <a:pt x="220" y="1463"/>
                </a:lnTo>
                <a:lnTo>
                  <a:pt x="220" y="1467"/>
                </a:lnTo>
                <a:lnTo>
                  <a:pt x="220" y="1459"/>
                </a:lnTo>
                <a:lnTo>
                  <a:pt x="221" y="1465"/>
                </a:lnTo>
                <a:lnTo>
                  <a:pt x="221" y="1467"/>
                </a:lnTo>
                <a:lnTo>
                  <a:pt x="221" y="1467"/>
                </a:lnTo>
                <a:lnTo>
                  <a:pt x="221" y="1461"/>
                </a:lnTo>
                <a:lnTo>
                  <a:pt x="221" y="1458"/>
                </a:lnTo>
                <a:lnTo>
                  <a:pt x="222" y="1461"/>
                </a:lnTo>
                <a:lnTo>
                  <a:pt x="222" y="1468"/>
                </a:lnTo>
                <a:lnTo>
                  <a:pt x="222" y="1457"/>
                </a:lnTo>
                <a:lnTo>
                  <a:pt x="222" y="1469"/>
                </a:lnTo>
                <a:lnTo>
                  <a:pt x="223" y="1447"/>
                </a:lnTo>
                <a:lnTo>
                  <a:pt x="223" y="1464"/>
                </a:lnTo>
                <a:lnTo>
                  <a:pt x="223" y="1464"/>
                </a:lnTo>
                <a:lnTo>
                  <a:pt x="223" y="1466"/>
                </a:lnTo>
                <a:lnTo>
                  <a:pt x="224" y="1460"/>
                </a:lnTo>
                <a:lnTo>
                  <a:pt x="224" y="1461"/>
                </a:lnTo>
                <a:lnTo>
                  <a:pt x="224" y="1458"/>
                </a:lnTo>
                <a:lnTo>
                  <a:pt x="224" y="1471"/>
                </a:lnTo>
                <a:lnTo>
                  <a:pt x="224" y="1463"/>
                </a:lnTo>
                <a:lnTo>
                  <a:pt x="225" y="1465"/>
                </a:lnTo>
                <a:lnTo>
                  <a:pt x="225" y="1451"/>
                </a:lnTo>
                <a:lnTo>
                  <a:pt x="225" y="1461"/>
                </a:lnTo>
                <a:lnTo>
                  <a:pt x="225" y="1460"/>
                </a:lnTo>
                <a:lnTo>
                  <a:pt x="226" y="1462"/>
                </a:lnTo>
                <a:lnTo>
                  <a:pt x="226" y="1455"/>
                </a:lnTo>
                <a:lnTo>
                  <a:pt x="226" y="1466"/>
                </a:lnTo>
                <a:lnTo>
                  <a:pt x="226" y="1456"/>
                </a:lnTo>
                <a:lnTo>
                  <a:pt x="227" y="1460"/>
                </a:lnTo>
                <a:lnTo>
                  <a:pt x="227" y="1448"/>
                </a:lnTo>
                <a:lnTo>
                  <a:pt x="227" y="1467"/>
                </a:lnTo>
                <a:lnTo>
                  <a:pt x="227" y="1453"/>
                </a:lnTo>
                <a:lnTo>
                  <a:pt x="227" y="1463"/>
                </a:lnTo>
                <a:lnTo>
                  <a:pt x="228" y="1466"/>
                </a:lnTo>
                <a:lnTo>
                  <a:pt x="228" y="1473"/>
                </a:lnTo>
                <a:lnTo>
                  <a:pt x="228" y="1482"/>
                </a:lnTo>
                <a:lnTo>
                  <a:pt x="229" y="1469"/>
                </a:lnTo>
                <a:lnTo>
                  <a:pt x="229" y="1458"/>
                </a:lnTo>
                <a:lnTo>
                  <a:pt x="229" y="1466"/>
                </a:lnTo>
                <a:lnTo>
                  <a:pt x="229" y="1465"/>
                </a:lnTo>
                <a:lnTo>
                  <a:pt x="230" y="1468"/>
                </a:lnTo>
                <a:lnTo>
                  <a:pt x="230" y="1466"/>
                </a:lnTo>
                <a:lnTo>
                  <a:pt x="230" y="1465"/>
                </a:lnTo>
                <a:lnTo>
                  <a:pt x="230" y="1450"/>
                </a:lnTo>
                <a:lnTo>
                  <a:pt x="230" y="1469"/>
                </a:lnTo>
                <a:lnTo>
                  <a:pt x="231" y="1459"/>
                </a:lnTo>
                <a:lnTo>
                  <a:pt x="231" y="1468"/>
                </a:lnTo>
                <a:lnTo>
                  <a:pt x="231" y="1463"/>
                </a:lnTo>
                <a:lnTo>
                  <a:pt x="231" y="1458"/>
                </a:lnTo>
                <a:lnTo>
                  <a:pt x="232" y="1465"/>
                </a:lnTo>
                <a:lnTo>
                  <a:pt x="232" y="1463"/>
                </a:lnTo>
                <a:lnTo>
                  <a:pt x="232" y="1462"/>
                </a:lnTo>
                <a:lnTo>
                  <a:pt x="232" y="1457"/>
                </a:lnTo>
                <a:lnTo>
                  <a:pt x="233" y="1466"/>
                </a:lnTo>
                <a:lnTo>
                  <a:pt x="233" y="1465"/>
                </a:lnTo>
                <a:lnTo>
                  <a:pt x="233" y="1460"/>
                </a:lnTo>
                <a:lnTo>
                  <a:pt x="233" y="1471"/>
                </a:lnTo>
                <a:lnTo>
                  <a:pt x="233" y="1455"/>
                </a:lnTo>
                <a:lnTo>
                  <a:pt x="234" y="1466"/>
                </a:lnTo>
                <a:lnTo>
                  <a:pt x="234" y="1462"/>
                </a:lnTo>
                <a:lnTo>
                  <a:pt x="234" y="1467"/>
                </a:lnTo>
                <a:lnTo>
                  <a:pt x="234" y="1464"/>
                </a:lnTo>
                <a:lnTo>
                  <a:pt x="235" y="1445"/>
                </a:lnTo>
                <a:lnTo>
                  <a:pt x="235" y="1467"/>
                </a:lnTo>
                <a:lnTo>
                  <a:pt x="235" y="1460"/>
                </a:lnTo>
                <a:lnTo>
                  <a:pt x="236" y="1468"/>
                </a:lnTo>
                <a:lnTo>
                  <a:pt x="236" y="1470"/>
                </a:lnTo>
                <a:lnTo>
                  <a:pt x="236" y="1458"/>
                </a:lnTo>
                <a:lnTo>
                  <a:pt x="236" y="1467"/>
                </a:lnTo>
                <a:lnTo>
                  <a:pt x="236" y="1466"/>
                </a:lnTo>
                <a:lnTo>
                  <a:pt x="237" y="1468"/>
                </a:lnTo>
                <a:lnTo>
                  <a:pt x="237" y="1462"/>
                </a:lnTo>
                <a:lnTo>
                  <a:pt x="237" y="1461"/>
                </a:lnTo>
                <a:lnTo>
                  <a:pt x="237" y="1463"/>
                </a:lnTo>
                <a:lnTo>
                  <a:pt x="238" y="1467"/>
                </a:lnTo>
                <a:lnTo>
                  <a:pt x="238" y="1467"/>
                </a:lnTo>
                <a:lnTo>
                  <a:pt x="238" y="1464"/>
                </a:lnTo>
                <a:lnTo>
                  <a:pt x="238" y="1447"/>
                </a:lnTo>
                <a:lnTo>
                  <a:pt x="239" y="1461"/>
                </a:lnTo>
                <a:lnTo>
                  <a:pt x="239" y="1459"/>
                </a:lnTo>
                <a:lnTo>
                  <a:pt x="239" y="1470"/>
                </a:lnTo>
                <a:lnTo>
                  <a:pt x="239" y="1464"/>
                </a:lnTo>
                <a:lnTo>
                  <a:pt x="239" y="1447"/>
                </a:lnTo>
                <a:lnTo>
                  <a:pt x="240" y="1462"/>
                </a:lnTo>
                <a:lnTo>
                  <a:pt x="240" y="1465"/>
                </a:lnTo>
                <a:lnTo>
                  <a:pt x="240" y="1457"/>
                </a:lnTo>
                <a:lnTo>
                  <a:pt x="240" y="1469"/>
                </a:lnTo>
                <a:lnTo>
                  <a:pt x="241" y="1457"/>
                </a:lnTo>
                <a:lnTo>
                  <a:pt x="241" y="1465"/>
                </a:lnTo>
                <a:lnTo>
                  <a:pt x="241" y="1452"/>
                </a:lnTo>
                <a:lnTo>
                  <a:pt x="241" y="1458"/>
                </a:lnTo>
                <a:lnTo>
                  <a:pt x="242" y="1467"/>
                </a:lnTo>
                <a:lnTo>
                  <a:pt x="242" y="1457"/>
                </a:lnTo>
                <a:lnTo>
                  <a:pt x="242" y="1455"/>
                </a:lnTo>
                <a:lnTo>
                  <a:pt x="242" y="1461"/>
                </a:lnTo>
                <a:lnTo>
                  <a:pt x="242" y="1456"/>
                </a:lnTo>
                <a:lnTo>
                  <a:pt x="243" y="1476"/>
                </a:lnTo>
                <a:lnTo>
                  <a:pt x="243" y="1454"/>
                </a:lnTo>
                <a:lnTo>
                  <a:pt x="243" y="1460"/>
                </a:lnTo>
                <a:lnTo>
                  <a:pt x="244" y="1460"/>
                </a:lnTo>
                <a:lnTo>
                  <a:pt x="244" y="1461"/>
                </a:lnTo>
                <a:lnTo>
                  <a:pt x="244" y="1454"/>
                </a:lnTo>
                <a:lnTo>
                  <a:pt x="244" y="1453"/>
                </a:lnTo>
                <a:lnTo>
                  <a:pt x="245" y="1466"/>
                </a:lnTo>
                <a:lnTo>
                  <a:pt x="245" y="1463"/>
                </a:lnTo>
                <a:lnTo>
                  <a:pt x="245" y="1457"/>
                </a:lnTo>
                <a:lnTo>
                  <a:pt x="245" y="1455"/>
                </a:lnTo>
                <a:lnTo>
                  <a:pt x="245" y="1449"/>
                </a:lnTo>
                <a:lnTo>
                  <a:pt x="246" y="1461"/>
                </a:lnTo>
                <a:lnTo>
                  <a:pt x="246" y="1460"/>
                </a:lnTo>
                <a:lnTo>
                  <a:pt x="246" y="1460"/>
                </a:lnTo>
                <a:lnTo>
                  <a:pt x="246" y="1458"/>
                </a:lnTo>
                <a:lnTo>
                  <a:pt x="247" y="1445"/>
                </a:lnTo>
                <a:lnTo>
                  <a:pt x="247" y="1451"/>
                </a:lnTo>
                <a:lnTo>
                  <a:pt x="247" y="1460"/>
                </a:lnTo>
                <a:lnTo>
                  <a:pt x="247" y="1470"/>
                </a:lnTo>
                <a:lnTo>
                  <a:pt x="248" y="1468"/>
                </a:lnTo>
                <a:lnTo>
                  <a:pt x="248" y="1447"/>
                </a:lnTo>
                <a:lnTo>
                  <a:pt x="248" y="1464"/>
                </a:lnTo>
                <a:lnTo>
                  <a:pt x="248" y="1456"/>
                </a:lnTo>
                <a:lnTo>
                  <a:pt x="248" y="1457"/>
                </a:lnTo>
                <a:lnTo>
                  <a:pt x="249" y="1457"/>
                </a:lnTo>
                <a:lnTo>
                  <a:pt x="249" y="1457"/>
                </a:lnTo>
                <a:lnTo>
                  <a:pt x="249" y="1466"/>
                </a:lnTo>
                <a:lnTo>
                  <a:pt x="249" y="1451"/>
                </a:lnTo>
                <a:lnTo>
                  <a:pt x="250" y="1455"/>
                </a:lnTo>
                <a:lnTo>
                  <a:pt x="250" y="1468"/>
                </a:lnTo>
                <a:lnTo>
                  <a:pt x="250" y="1451"/>
                </a:lnTo>
                <a:lnTo>
                  <a:pt x="250" y="1468"/>
                </a:lnTo>
                <a:lnTo>
                  <a:pt x="251" y="1465"/>
                </a:lnTo>
                <a:lnTo>
                  <a:pt x="251" y="1450"/>
                </a:lnTo>
                <a:lnTo>
                  <a:pt x="251" y="1456"/>
                </a:lnTo>
                <a:lnTo>
                  <a:pt x="251" y="1456"/>
                </a:lnTo>
                <a:lnTo>
                  <a:pt x="252" y="1458"/>
                </a:lnTo>
                <a:lnTo>
                  <a:pt x="252" y="1449"/>
                </a:lnTo>
                <a:lnTo>
                  <a:pt x="252" y="1455"/>
                </a:lnTo>
                <a:lnTo>
                  <a:pt x="252" y="1451"/>
                </a:lnTo>
                <a:lnTo>
                  <a:pt x="253" y="1436"/>
                </a:lnTo>
                <a:lnTo>
                  <a:pt x="253" y="1458"/>
                </a:lnTo>
                <a:lnTo>
                  <a:pt x="253" y="1462"/>
                </a:lnTo>
                <a:lnTo>
                  <a:pt x="253" y="1451"/>
                </a:lnTo>
                <a:lnTo>
                  <a:pt x="254" y="1449"/>
                </a:lnTo>
                <a:lnTo>
                  <a:pt x="254" y="1444"/>
                </a:lnTo>
                <a:lnTo>
                  <a:pt x="254" y="1454"/>
                </a:lnTo>
                <a:lnTo>
                  <a:pt x="254" y="1462"/>
                </a:lnTo>
                <a:lnTo>
                  <a:pt x="254" y="1460"/>
                </a:lnTo>
                <a:lnTo>
                  <a:pt x="255" y="1466"/>
                </a:lnTo>
                <a:lnTo>
                  <a:pt x="255" y="1449"/>
                </a:lnTo>
                <a:lnTo>
                  <a:pt x="255" y="1454"/>
                </a:lnTo>
                <a:lnTo>
                  <a:pt x="255" y="1449"/>
                </a:lnTo>
                <a:lnTo>
                  <a:pt x="256" y="1460"/>
                </a:lnTo>
                <a:lnTo>
                  <a:pt x="256" y="1453"/>
                </a:lnTo>
                <a:lnTo>
                  <a:pt x="256" y="1445"/>
                </a:lnTo>
                <a:lnTo>
                  <a:pt x="256" y="1462"/>
                </a:lnTo>
                <a:lnTo>
                  <a:pt x="257" y="1457"/>
                </a:lnTo>
                <a:lnTo>
                  <a:pt x="257" y="1456"/>
                </a:lnTo>
                <a:lnTo>
                  <a:pt x="257" y="1450"/>
                </a:lnTo>
                <a:lnTo>
                  <a:pt x="257" y="1443"/>
                </a:lnTo>
                <a:lnTo>
                  <a:pt x="257" y="1466"/>
                </a:lnTo>
                <a:lnTo>
                  <a:pt x="258" y="1457"/>
                </a:lnTo>
                <a:lnTo>
                  <a:pt x="258" y="1458"/>
                </a:lnTo>
                <a:lnTo>
                  <a:pt x="258" y="1454"/>
                </a:lnTo>
                <a:lnTo>
                  <a:pt x="258" y="1447"/>
                </a:lnTo>
                <a:lnTo>
                  <a:pt x="259" y="1447"/>
                </a:lnTo>
                <a:lnTo>
                  <a:pt x="259" y="1453"/>
                </a:lnTo>
                <a:lnTo>
                  <a:pt x="259" y="1454"/>
                </a:lnTo>
                <a:lnTo>
                  <a:pt x="260" y="1455"/>
                </a:lnTo>
                <a:lnTo>
                  <a:pt x="260" y="1431"/>
                </a:lnTo>
                <a:lnTo>
                  <a:pt x="260" y="1443"/>
                </a:lnTo>
                <a:lnTo>
                  <a:pt x="260" y="1442"/>
                </a:lnTo>
                <a:lnTo>
                  <a:pt x="260" y="1447"/>
                </a:lnTo>
                <a:lnTo>
                  <a:pt x="261" y="1444"/>
                </a:lnTo>
                <a:lnTo>
                  <a:pt x="261" y="1428"/>
                </a:lnTo>
                <a:lnTo>
                  <a:pt x="261" y="1441"/>
                </a:lnTo>
                <a:lnTo>
                  <a:pt x="261" y="1456"/>
                </a:lnTo>
                <a:lnTo>
                  <a:pt x="262" y="1451"/>
                </a:lnTo>
                <a:lnTo>
                  <a:pt x="262" y="1460"/>
                </a:lnTo>
                <a:lnTo>
                  <a:pt x="262" y="1434"/>
                </a:lnTo>
                <a:lnTo>
                  <a:pt x="262" y="1443"/>
                </a:lnTo>
                <a:lnTo>
                  <a:pt x="263" y="1435"/>
                </a:lnTo>
                <a:lnTo>
                  <a:pt x="263" y="1447"/>
                </a:lnTo>
                <a:lnTo>
                  <a:pt x="263" y="1441"/>
                </a:lnTo>
                <a:lnTo>
                  <a:pt x="263" y="1427"/>
                </a:lnTo>
                <a:lnTo>
                  <a:pt x="263" y="1458"/>
                </a:lnTo>
                <a:lnTo>
                  <a:pt x="264" y="1441"/>
                </a:lnTo>
                <a:lnTo>
                  <a:pt x="264" y="1442"/>
                </a:lnTo>
                <a:lnTo>
                  <a:pt x="264" y="1461"/>
                </a:lnTo>
                <a:lnTo>
                  <a:pt x="264" y="1440"/>
                </a:lnTo>
                <a:lnTo>
                  <a:pt x="265" y="1455"/>
                </a:lnTo>
                <a:lnTo>
                  <a:pt x="265" y="1453"/>
                </a:lnTo>
                <a:lnTo>
                  <a:pt x="265" y="1442"/>
                </a:lnTo>
                <a:lnTo>
                  <a:pt x="265" y="1441"/>
                </a:lnTo>
                <a:lnTo>
                  <a:pt x="266" y="1436"/>
                </a:lnTo>
                <a:lnTo>
                  <a:pt x="266" y="1449"/>
                </a:lnTo>
                <a:lnTo>
                  <a:pt x="266" y="1459"/>
                </a:lnTo>
                <a:lnTo>
                  <a:pt x="266" y="1447"/>
                </a:lnTo>
                <a:lnTo>
                  <a:pt x="266" y="1443"/>
                </a:lnTo>
                <a:lnTo>
                  <a:pt x="267" y="1439"/>
                </a:lnTo>
                <a:lnTo>
                  <a:pt x="267" y="1445"/>
                </a:lnTo>
                <a:lnTo>
                  <a:pt x="267" y="1456"/>
                </a:lnTo>
                <a:lnTo>
                  <a:pt x="268" y="1440"/>
                </a:lnTo>
                <a:lnTo>
                  <a:pt x="268" y="1448"/>
                </a:lnTo>
                <a:lnTo>
                  <a:pt x="268" y="1445"/>
                </a:lnTo>
                <a:lnTo>
                  <a:pt x="268" y="1442"/>
                </a:lnTo>
                <a:lnTo>
                  <a:pt x="269" y="1448"/>
                </a:lnTo>
                <a:lnTo>
                  <a:pt x="269" y="1450"/>
                </a:lnTo>
                <a:lnTo>
                  <a:pt x="269" y="1445"/>
                </a:lnTo>
                <a:lnTo>
                  <a:pt x="269" y="1432"/>
                </a:lnTo>
                <a:lnTo>
                  <a:pt x="270" y="1435"/>
                </a:lnTo>
                <a:lnTo>
                  <a:pt x="270" y="1428"/>
                </a:lnTo>
                <a:lnTo>
                  <a:pt x="270" y="1435"/>
                </a:lnTo>
                <a:lnTo>
                  <a:pt x="270" y="1427"/>
                </a:lnTo>
                <a:lnTo>
                  <a:pt x="270" y="1423"/>
                </a:lnTo>
                <a:lnTo>
                  <a:pt x="271" y="1442"/>
                </a:lnTo>
                <a:lnTo>
                  <a:pt x="271" y="1465"/>
                </a:lnTo>
                <a:lnTo>
                  <a:pt x="271" y="1439"/>
                </a:lnTo>
                <a:lnTo>
                  <a:pt x="271" y="1450"/>
                </a:lnTo>
                <a:lnTo>
                  <a:pt x="272" y="1429"/>
                </a:lnTo>
                <a:lnTo>
                  <a:pt x="272" y="1436"/>
                </a:lnTo>
                <a:lnTo>
                  <a:pt x="272" y="1441"/>
                </a:lnTo>
                <a:lnTo>
                  <a:pt x="272" y="1440"/>
                </a:lnTo>
                <a:lnTo>
                  <a:pt x="273" y="1440"/>
                </a:lnTo>
                <a:lnTo>
                  <a:pt x="273" y="1436"/>
                </a:lnTo>
                <a:lnTo>
                  <a:pt x="273" y="1485"/>
                </a:lnTo>
                <a:lnTo>
                  <a:pt x="273" y="1437"/>
                </a:lnTo>
                <a:lnTo>
                  <a:pt x="273" y="1434"/>
                </a:lnTo>
                <a:lnTo>
                  <a:pt x="274" y="1441"/>
                </a:lnTo>
                <a:lnTo>
                  <a:pt x="274" y="1431"/>
                </a:lnTo>
                <a:lnTo>
                  <a:pt x="274" y="1439"/>
                </a:lnTo>
                <a:lnTo>
                  <a:pt x="275" y="1441"/>
                </a:lnTo>
                <a:lnTo>
                  <a:pt x="275" y="1443"/>
                </a:lnTo>
                <a:lnTo>
                  <a:pt x="275" y="1439"/>
                </a:lnTo>
                <a:lnTo>
                  <a:pt x="275" y="1426"/>
                </a:lnTo>
                <a:lnTo>
                  <a:pt x="276" y="1450"/>
                </a:lnTo>
                <a:lnTo>
                  <a:pt x="276" y="1441"/>
                </a:lnTo>
                <a:lnTo>
                  <a:pt x="276" y="1441"/>
                </a:lnTo>
                <a:lnTo>
                  <a:pt x="276" y="1441"/>
                </a:lnTo>
                <a:lnTo>
                  <a:pt x="276" y="1434"/>
                </a:lnTo>
                <a:lnTo>
                  <a:pt x="277" y="1434"/>
                </a:lnTo>
                <a:lnTo>
                  <a:pt x="277" y="1435"/>
                </a:lnTo>
                <a:lnTo>
                  <a:pt x="277" y="1436"/>
                </a:lnTo>
                <a:lnTo>
                  <a:pt x="277" y="1439"/>
                </a:lnTo>
                <a:lnTo>
                  <a:pt x="278" y="1431"/>
                </a:lnTo>
                <a:lnTo>
                  <a:pt x="278" y="1473"/>
                </a:lnTo>
                <a:lnTo>
                  <a:pt x="278" y="1423"/>
                </a:lnTo>
                <a:lnTo>
                  <a:pt x="278" y="1449"/>
                </a:lnTo>
                <a:lnTo>
                  <a:pt x="279" y="1457"/>
                </a:lnTo>
                <a:lnTo>
                  <a:pt x="279" y="1422"/>
                </a:lnTo>
                <a:lnTo>
                  <a:pt x="279" y="1440"/>
                </a:lnTo>
                <a:lnTo>
                  <a:pt x="279" y="1435"/>
                </a:lnTo>
                <a:lnTo>
                  <a:pt x="279" y="1440"/>
                </a:lnTo>
                <a:lnTo>
                  <a:pt x="280" y="1441"/>
                </a:lnTo>
                <a:lnTo>
                  <a:pt x="280" y="1426"/>
                </a:lnTo>
                <a:lnTo>
                  <a:pt x="280" y="1465"/>
                </a:lnTo>
                <a:lnTo>
                  <a:pt x="280" y="1420"/>
                </a:lnTo>
                <a:lnTo>
                  <a:pt x="281" y="1438"/>
                </a:lnTo>
                <a:lnTo>
                  <a:pt x="281" y="1457"/>
                </a:lnTo>
                <a:lnTo>
                  <a:pt x="281" y="1420"/>
                </a:lnTo>
                <a:lnTo>
                  <a:pt x="281" y="1437"/>
                </a:lnTo>
                <a:lnTo>
                  <a:pt x="282" y="1432"/>
                </a:lnTo>
                <a:lnTo>
                  <a:pt x="282" y="1450"/>
                </a:lnTo>
                <a:lnTo>
                  <a:pt x="282" y="1440"/>
                </a:lnTo>
                <a:lnTo>
                  <a:pt x="282" y="1424"/>
                </a:lnTo>
                <a:lnTo>
                  <a:pt x="283" y="1447"/>
                </a:lnTo>
                <a:lnTo>
                  <a:pt x="283" y="1447"/>
                </a:lnTo>
                <a:lnTo>
                  <a:pt x="283" y="1439"/>
                </a:lnTo>
                <a:lnTo>
                  <a:pt x="283" y="1428"/>
                </a:lnTo>
                <a:lnTo>
                  <a:pt x="284" y="1422"/>
                </a:lnTo>
                <a:lnTo>
                  <a:pt x="284" y="1430"/>
                </a:lnTo>
                <a:lnTo>
                  <a:pt x="284" y="1428"/>
                </a:lnTo>
                <a:lnTo>
                  <a:pt x="284" y="1431"/>
                </a:lnTo>
                <a:lnTo>
                  <a:pt x="285" y="1430"/>
                </a:lnTo>
                <a:lnTo>
                  <a:pt x="285" y="1426"/>
                </a:lnTo>
                <a:lnTo>
                  <a:pt x="285" y="1422"/>
                </a:lnTo>
                <a:lnTo>
                  <a:pt x="285" y="1431"/>
                </a:lnTo>
                <a:lnTo>
                  <a:pt x="285" y="1433"/>
                </a:lnTo>
                <a:lnTo>
                  <a:pt x="286" y="1458"/>
                </a:lnTo>
                <a:lnTo>
                  <a:pt x="286" y="1435"/>
                </a:lnTo>
                <a:lnTo>
                  <a:pt x="286" y="1439"/>
                </a:lnTo>
                <a:lnTo>
                  <a:pt x="286" y="1436"/>
                </a:lnTo>
                <a:lnTo>
                  <a:pt x="287" y="1431"/>
                </a:lnTo>
                <a:lnTo>
                  <a:pt x="287" y="1431"/>
                </a:lnTo>
                <a:lnTo>
                  <a:pt x="287" y="1419"/>
                </a:lnTo>
                <a:lnTo>
                  <a:pt x="287" y="1431"/>
                </a:lnTo>
                <a:lnTo>
                  <a:pt x="288" y="1429"/>
                </a:lnTo>
                <a:lnTo>
                  <a:pt x="288" y="1434"/>
                </a:lnTo>
                <a:lnTo>
                  <a:pt x="288" y="1437"/>
                </a:lnTo>
                <a:lnTo>
                  <a:pt x="288" y="1424"/>
                </a:lnTo>
                <a:lnTo>
                  <a:pt x="288" y="1439"/>
                </a:lnTo>
                <a:lnTo>
                  <a:pt x="289" y="1422"/>
                </a:lnTo>
                <a:lnTo>
                  <a:pt x="289" y="1427"/>
                </a:lnTo>
                <a:lnTo>
                  <a:pt x="289" y="1427"/>
                </a:lnTo>
                <a:lnTo>
                  <a:pt x="289" y="1449"/>
                </a:lnTo>
                <a:lnTo>
                  <a:pt x="290" y="1409"/>
                </a:lnTo>
                <a:lnTo>
                  <a:pt x="290" y="1428"/>
                </a:lnTo>
                <a:lnTo>
                  <a:pt x="290" y="1433"/>
                </a:lnTo>
                <a:lnTo>
                  <a:pt x="291" y="1430"/>
                </a:lnTo>
                <a:lnTo>
                  <a:pt x="291" y="1423"/>
                </a:lnTo>
                <a:lnTo>
                  <a:pt x="291" y="1416"/>
                </a:lnTo>
                <a:lnTo>
                  <a:pt x="291" y="1422"/>
                </a:lnTo>
                <a:lnTo>
                  <a:pt x="291" y="1424"/>
                </a:lnTo>
                <a:lnTo>
                  <a:pt x="292" y="1412"/>
                </a:lnTo>
                <a:lnTo>
                  <a:pt x="292" y="1418"/>
                </a:lnTo>
                <a:lnTo>
                  <a:pt x="292" y="1426"/>
                </a:lnTo>
                <a:lnTo>
                  <a:pt x="292" y="1413"/>
                </a:lnTo>
                <a:lnTo>
                  <a:pt x="293" y="1447"/>
                </a:lnTo>
                <a:lnTo>
                  <a:pt x="293" y="1433"/>
                </a:lnTo>
                <a:lnTo>
                  <a:pt x="293" y="1429"/>
                </a:lnTo>
                <a:lnTo>
                  <a:pt x="293" y="1432"/>
                </a:lnTo>
                <a:lnTo>
                  <a:pt x="294" y="1432"/>
                </a:lnTo>
                <a:lnTo>
                  <a:pt x="294" y="1429"/>
                </a:lnTo>
                <a:lnTo>
                  <a:pt x="294" y="1427"/>
                </a:lnTo>
                <a:lnTo>
                  <a:pt x="294" y="1436"/>
                </a:lnTo>
                <a:lnTo>
                  <a:pt x="294" y="1425"/>
                </a:lnTo>
                <a:lnTo>
                  <a:pt x="295" y="1432"/>
                </a:lnTo>
                <a:lnTo>
                  <a:pt x="295" y="1431"/>
                </a:lnTo>
                <a:lnTo>
                  <a:pt x="295" y="1433"/>
                </a:lnTo>
                <a:lnTo>
                  <a:pt x="295" y="1439"/>
                </a:lnTo>
                <a:lnTo>
                  <a:pt x="296" y="1440"/>
                </a:lnTo>
                <a:lnTo>
                  <a:pt x="296" y="1441"/>
                </a:lnTo>
                <a:lnTo>
                  <a:pt x="296" y="1438"/>
                </a:lnTo>
                <a:lnTo>
                  <a:pt x="296" y="1437"/>
                </a:lnTo>
                <a:lnTo>
                  <a:pt x="297" y="1434"/>
                </a:lnTo>
                <a:lnTo>
                  <a:pt x="297" y="1423"/>
                </a:lnTo>
                <a:lnTo>
                  <a:pt x="297" y="1435"/>
                </a:lnTo>
                <a:lnTo>
                  <a:pt x="297" y="1433"/>
                </a:lnTo>
                <a:lnTo>
                  <a:pt x="297" y="1434"/>
                </a:lnTo>
                <a:lnTo>
                  <a:pt x="298" y="1435"/>
                </a:lnTo>
                <a:lnTo>
                  <a:pt x="298" y="1434"/>
                </a:lnTo>
                <a:lnTo>
                  <a:pt x="298" y="1432"/>
                </a:lnTo>
                <a:lnTo>
                  <a:pt x="299" y="1427"/>
                </a:lnTo>
                <a:lnTo>
                  <a:pt x="299" y="1434"/>
                </a:lnTo>
                <a:lnTo>
                  <a:pt x="299" y="1435"/>
                </a:lnTo>
                <a:lnTo>
                  <a:pt x="299" y="1430"/>
                </a:lnTo>
                <a:lnTo>
                  <a:pt x="300" y="1431"/>
                </a:lnTo>
                <a:lnTo>
                  <a:pt x="300" y="1430"/>
                </a:lnTo>
                <a:lnTo>
                  <a:pt x="300" y="1432"/>
                </a:lnTo>
                <a:lnTo>
                  <a:pt x="300" y="1432"/>
                </a:lnTo>
                <a:lnTo>
                  <a:pt x="300" y="1430"/>
                </a:lnTo>
                <a:lnTo>
                  <a:pt x="301" y="1432"/>
                </a:lnTo>
                <a:lnTo>
                  <a:pt x="301" y="1429"/>
                </a:lnTo>
                <a:lnTo>
                  <a:pt x="301" y="1431"/>
                </a:lnTo>
                <a:lnTo>
                  <a:pt x="301" y="1426"/>
                </a:lnTo>
                <a:lnTo>
                  <a:pt x="302" y="1422"/>
                </a:lnTo>
                <a:lnTo>
                  <a:pt x="302" y="1431"/>
                </a:lnTo>
                <a:lnTo>
                  <a:pt x="302" y="1431"/>
                </a:lnTo>
                <a:lnTo>
                  <a:pt x="302" y="1435"/>
                </a:lnTo>
                <a:lnTo>
                  <a:pt x="303" y="1439"/>
                </a:lnTo>
                <a:lnTo>
                  <a:pt x="303" y="1432"/>
                </a:lnTo>
                <a:lnTo>
                  <a:pt x="303" y="1437"/>
                </a:lnTo>
                <a:lnTo>
                  <a:pt x="303" y="1436"/>
                </a:lnTo>
                <a:lnTo>
                  <a:pt x="303" y="1432"/>
                </a:lnTo>
                <a:lnTo>
                  <a:pt x="304" y="1439"/>
                </a:lnTo>
                <a:lnTo>
                  <a:pt x="304" y="1430"/>
                </a:lnTo>
                <a:lnTo>
                  <a:pt x="304" y="1437"/>
                </a:lnTo>
                <a:lnTo>
                  <a:pt x="304" y="1435"/>
                </a:lnTo>
                <a:lnTo>
                  <a:pt x="305" y="1431"/>
                </a:lnTo>
                <a:lnTo>
                  <a:pt x="305" y="1440"/>
                </a:lnTo>
                <a:lnTo>
                  <a:pt x="305" y="1425"/>
                </a:lnTo>
                <a:lnTo>
                  <a:pt x="305" y="1432"/>
                </a:lnTo>
                <a:lnTo>
                  <a:pt x="306" y="1434"/>
                </a:lnTo>
                <a:lnTo>
                  <a:pt x="306" y="1440"/>
                </a:lnTo>
                <a:lnTo>
                  <a:pt x="306" y="1441"/>
                </a:lnTo>
                <a:lnTo>
                  <a:pt x="306" y="1431"/>
                </a:lnTo>
                <a:lnTo>
                  <a:pt x="307" y="1439"/>
                </a:lnTo>
                <a:lnTo>
                  <a:pt x="307" y="1432"/>
                </a:lnTo>
                <a:lnTo>
                  <a:pt x="307" y="1434"/>
                </a:lnTo>
                <a:lnTo>
                  <a:pt x="307" y="1435"/>
                </a:lnTo>
                <a:lnTo>
                  <a:pt x="308" y="1439"/>
                </a:lnTo>
                <a:lnTo>
                  <a:pt x="308" y="1440"/>
                </a:lnTo>
                <a:lnTo>
                  <a:pt x="308" y="1434"/>
                </a:lnTo>
                <a:lnTo>
                  <a:pt x="308" y="1426"/>
                </a:lnTo>
                <a:lnTo>
                  <a:pt x="309" y="1414"/>
                </a:lnTo>
                <a:lnTo>
                  <a:pt x="309" y="1414"/>
                </a:lnTo>
                <a:lnTo>
                  <a:pt x="309" y="1432"/>
                </a:lnTo>
                <a:lnTo>
                  <a:pt x="309" y="1435"/>
                </a:lnTo>
                <a:lnTo>
                  <a:pt x="309" y="1437"/>
                </a:lnTo>
                <a:lnTo>
                  <a:pt x="310" y="1439"/>
                </a:lnTo>
                <a:lnTo>
                  <a:pt x="310" y="1433"/>
                </a:lnTo>
                <a:lnTo>
                  <a:pt x="310" y="1435"/>
                </a:lnTo>
                <a:lnTo>
                  <a:pt x="310" y="1434"/>
                </a:lnTo>
                <a:lnTo>
                  <a:pt x="311" y="1439"/>
                </a:lnTo>
                <a:lnTo>
                  <a:pt x="311" y="1440"/>
                </a:lnTo>
                <a:lnTo>
                  <a:pt x="311" y="1425"/>
                </a:lnTo>
                <a:lnTo>
                  <a:pt x="311" y="1434"/>
                </a:lnTo>
                <a:lnTo>
                  <a:pt x="312" y="1437"/>
                </a:lnTo>
                <a:lnTo>
                  <a:pt x="312" y="1430"/>
                </a:lnTo>
                <a:lnTo>
                  <a:pt x="312" y="1435"/>
                </a:lnTo>
                <a:lnTo>
                  <a:pt x="312" y="1423"/>
                </a:lnTo>
                <a:lnTo>
                  <a:pt x="312" y="1423"/>
                </a:lnTo>
                <a:lnTo>
                  <a:pt x="313" y="1422"/>
                </a:lnTo>
                <a:lnTo>
                  <a:pt x="313" y="1425"/>
                </a:lnTo>
                <a:lnTo>
                  <a:pt x="313" y="1432"/>
                </a:lnTo>
                <a:lnTo>
                  <a:pt x="314" y="1419"/>
                </a:lnTo>
                <a:lnTo>
                  <a:pt x="314" y="1431"/>
                </a:lnTo>
                <a:lnTo>
                  <a:pt x="314" y="1422"/>
                </a:lnTo>
                <a:lnTo>
                  <a:pt x="314" y="1417"/>
                </a:lnTo>
                <a:lnTo>
                  <a:pt x="315" y="1430"/>
                </a:lnTo>
                <a:lnTo>
                  <a:pt x="315" y="1410"/>
                </a:lnTo>
                <a:lnTo>
                  <a:pt x="315" y="1420"/>
                </a:lnTo>
                <a:lnTo>
                  <a:pt x="315" y="1417"/>
                </a:lnTo>
                <a:lnTo>
                  <a:pt x="316" y="1420"/>
                </a:lnTo>
                <a:lnTo>
                  <a:pt x="316" y="1426"/>
                </a:lnTo>
                <a:lnTo>
                  <a:pt x="316" y="1411"/>
                </a:lnTo>
                <a:lnTo>
                  <a:pt x="316" y="1423"/>
                </a:lnTo>
                <a:lnTo>
                  <a:pt x="316" y="1427"/>
                </a:lnTo>
                <a:lnTo>
                  <a:pt x="317" y="1422"/>
                </a:lnTo>
                <a:lnTo>
                  <a:pt x="317" y="1421"/>
                </a:lnTo>
                <a:lnTo>
                  <a:pt x="317" y="1418"/>
                </a:lnTo>
                <a:lnTo>
                  <a:pt x="317" y="1427"/>
                </a:lnTo>
                <a:lnTo>
                  <a:pt x="318" y="1420"/>
                </a:lnTo>
                <a:lnTo>
                  <a:pt x="318" y="1452"/>
                </a:lnTo>
                <a:lnTo>
                  <a:pt x="318" y="1422"/>
                </a:lnTo>
                <a:lnTo>
                  <a:pt x="318" y="1415"/>
                </a:lnTo>
                <a:lnTo>
                  <a:pt x="319" y="1425"/>
                </a:lnTo>
                <a:lnTo>
                  <a:pt x="319" y="1427"/>
                </a:lnTo>
                <a:lnTo>
                  <a:pt x="319" y="1427"/>
                </a:lnTo>
                <a:lnTo>
                  <a:pt x="319" y="1431"/>
                </a:lnTo>
                <a:lnTo>
                  <a:pt x="319" y="1422"/>
                </a:lnTo>
                <a:lnTo>
                  <a:pt x="320" y="1424"/>
                </a:lnTo>
                <a:lnTo>
                  <a:pt x="320" y="1424"/>
                </a:lnTo>
                <a:lnTo>
                  <a:pt x="320" y="1417"/>
                </a:lnTo>
                <a:lnTo>
                  <a:pt x="320" y="1423"/>
                </a:lnTo>
                <a:lnTo>
                  <a:pt x="321" y="1415"/>
                </a:lnTo>
                <a:lnTo>
                  <a:pt x="321" y="1427"/>
                </a:lnTo>
                <a:lnTo>
                  <a:pt x="321" y="1429"/>
                </a:lnTo>
                <a:lnTo>
                  <a:pt x="322" y="1424"/>
                </a:lnTo>
                <a:lnTo>
                  <a:pt x="322" y="1428"/>
                </a:lnTo>
                <a:lnTo>
                  <a:pt x="322" y="1416"/>
                </a:lnTo>
                <a:lnTo>
                  <a:pt x="322" y="1422"/>
                </a:lnTo>
                <a:lnTo>
                  <a:pt x="322" y="1426"/>
                </a:lnTo>
                <a:lnTo>
                  <a:pt x="323" y="1423"/>
                </a:lnTo>
                <a:lnTo>
                  <a:pt x="323" y="1429"/>
                </a:lnTo>
                <a:lnTo>
                  <a:pt x="323" y="1418"/>
                </a:lnTo>
                <a:lnTo>
                  <a:pt x="323" y="1430"/>
                </a:lnTo>
                <a:lnTo>
                  <a:pt x="324" y="1415"/>
                </a:lnTo>
                <a:lnTo>
                  <a:pt x="324" y="1407"/>
                </a:lnTo>
                <a:lnTo>
                  <a:pt x="324" y="1422"/>
                </a:lnTo>
                <a:lnTo>
                  <a:pt x="324" y="1413"/>
                </a:lnTo>
                <a:lnTo>
                  <a:pt x="325" y="1424"/>
                </a:lnTo>
                <a:lnTo>
                  <a:pt x="325" y="1421"/>
                </a:lnTo>
                <a:lnTo>
                  <a:pt x="325" y="1424"/>
                </a:lnTo>
                <a:lnTo>
                  <a:pt x="325" y="1420"/>
                </a:lnTo>
                <a:lnTo>
                  <a:pt x="325" y="1412"/>
                </a:lnTo>
                <a:lnTo>
                  <a:pt x="326" y="1424"/>
                </a:lnTo>
                <a:lnTo>
                  <a:pt x="326" y="1422"/>
                </a:lnTo>
                <a:lnTo>
                  <a:pt x="326" y="1427"/>
                </a:lnTo>
                <a:lnTo>
                  <a:pt x="326" y="1437"/>
                </a:lnTo>
                <a:lnTo>
                  <a:pt x="327" y="1424"/>
                </a:lnTo>
                <a:lnTo>
                  <a:pt x="327" y="1425"/>
                </a:lnTo>
                <a:lnTo>
                  <a:pt x="327" y="1415"/>
                </a:lnTo>
                <a:lnTo>
                  <a:pt x="327" y="1425"/>
                </a:lnTo>
                <a:lnTo>
                  <a:pt x="328" y="1433"/>
                </a:lnTo>
                <a:lnTo>
                  <a:pt x="328" y="1424"/>
                </a:lnTo>
                <a:lnTo>
                  <a:pt x="328" y="1437"/>
                </a:lnTo>
                <a:lnTo>
                  <a:pt x="328" y="1430"/>
                </a:lnTo>
                <a:lnTo>
                  <a:pt x="328" y="1427"/>
                </a:lnTo>
                <a:lnTo>
                  <a:pt x="329" y="1437"/>
                </a:lnTo>
                <a:lnTo>
                  <a:pt x="329" y="1434"/>
                </a:lnTo>
                <a:lnTo>
                  <a:pt x="329" y="1431"/>
                </a:lnTo>
                <a:lnTo>
                  <a:pt x="330" y="1433"/>
                </a:lnTo>
                <a:lnTo>
                  <a:pt x="330" y="1440"/>
                </a:lnTo>
                <a:lnTo>
                  <a:pt x="330" y="1437"/>
                </a:lnTo>
                <a:lnTo>
                  <a:pt x="330" y="1427"/>
                </a:lnTo>
                <a:lnTo>
                  <a:pt x="331" y="1437"/>
                </a:lnTo>
                <a:lnTo>
                  <a:pt x="331" y="1443"/>
                </a:lnTo>
                <a:lnTo>
                  <a:pt x="331" y="1434"/>
                </a:lnTo>
                <a:lnTo>
                  <a:pt x="331" y="1441"/>
                </a:lnTo>
                <a:lnTo>
                  <a:pt x="331" y="1436"/>
                </a:lnTo>
                <a:lnTo>
                  <a:pt x="332" y="1433"/>
                </a:lnTo>
                <a:lnTo>
                  <a:pt x="332" y="1436"/>
                </a:lnTo>
                <a:lnTo>
                  <a:pt x="332" y="1437"/>
                </a:lnTo>
                <a:lnTo>
                  <a:pt x="332" y="1446"/>
                </a:lnTo>
                <a:lnTo>
                  <a:pt x="333" y="1435"/>
                </a:lnTo>
                <a:lnTo>
                  <a:pt x="333" y="1445"/>
                </a:lnTo>
                <a:lnTo>
                  <a:pt x="333" y="1440"/>
                </a:lnTo>
                <a:lnTo>
                  <a:pt x="333" y="1438"/>
                </a:lnTo>
                <a:lnTo>
                  <a:pt x="334" y="1439"/>
                </a:lnTo>
                <a:lnTo>
                  <a:pt x="334" y="1438"/>
                </a:lnTo>
                <a:lnTo>
                  <a:pt x="334" y="1439"/>
                </a:lnTo>
                <a:lnTo>
                  <a:pt x="334" y="1438"/>
                </a:lnTo>
                <a:lnTo>
                  <a:pt x="334" y="1442"/>
                </a:lnTo>
                <a:lnTo>
                  <a:pt x="335" y="1449"/>
                </a:lnTo>
                <a:lnTo>
                  <a:pt x="335" y="1440"/>
                </a:lnTo>
                <a:lnTo>
                  <a:pt x="335" y="1446"/>
                </a:lnTo>
                <a:lnTo>
                  <a:pt x="335" y="1451"/>
                </a:lnTo>
                <a:lnTo>
                  <a:pt x="336" y="1452"/>
                </a:lnTo>
                <a:lnTo>
                  <a:pt x="336" y="1428"/>
                </a:lnTo>
                <a:lnTo>
                  <a:pt x="336" y="1423"/>
                </a:lnTo>
                <a:lnTo>
                  <a:pt x="336" y="1421"/>
                </a:lnTo>
                <a:lnTo>
                  <a:pt x="337" y="1464"/>
                </a:lnTo>
                <a:lnTo>
                  <a:pt x="337" y="1447"/>
                </a:lnTo>
                <a:lnTo>
                  <a:pt x="337" y="1455"/>
                </a:lnTo>
                <a:lnTo>
                  <a:pt x="337" y="1448"/>
                </a:lnTo>
                <a:lnTo>
                  <a:pt x="338" y="1445"/>
                </a:lnTo>
                <a:lnTo>
                  <a:pt x="338" y="1443"/>
                </a:lnTo>
                <a:lnTo>
                  <a:pt x="338" y="1443"/>
                </a:lnTo>
                <a:lnTo>
                  <a:pt x="338" y="1453"/>
                </a:lnTo>
                <a:lnTo>
                  <a:pt x="339" y="1445"/>
                </a:lnTo>
                <a:lnTo>
                  <a:pt x="339" y="1449"/>
                </a:lnTo>
                <a:lnTo>
                  <a:pt x="339" y="1432"/>
                </a:lnTo>
                <a:lnTo>
                  <a:pt x="339" y="1438"/>
                </a:lnTo>
                <a:lnTo>
                  <a:pt x="340" y="1437"/>
                </a:lnTo>
                <a:lnTo>
                  <a:pt x="340" y="1426"/>
                </a:lnTo>
                <a:lnTo>
                  <a:pt x="340" y="1451"/>
                </a:lnTo>
                <a:lnTo>
                  <a:pt x="340" y="1422"/>
                </a:lnTo>
                <a:lnTo>
                  <a:pt x="340" y="1470"/>
                </a:lnTo>
                <a:lnTo>
                  <a:pt x="341" y="1439"/>
                </a:lnTo>
                <a:lnTo>
                  <a:pt x="341" y="1431"/>
                </a:lnTo>
                <a:lnTo>
                  <a:pt x="341" y="1429"/>
                </a:lnTo>
                <a:lnTo>
                  <a:pt x="341" y="1458"/>
                </a:lnTo>
                <a:lnTo>
                  <a:pt x="342" y="1426"/>
                </a:lnTo>
                <a:lnTo>
                  <a:pt x="342" y="1438"/>
                </a:lnTo>
                <a:lnTo>
                  <a:pt x="342" y="1439"/>
                </a:lnTo>
                <a:lnTo>
                  <a:pt x="342" y="1441"/>
                </a:lnTo>
                <a:lnTo>
                  <a:pt x="343" y="1435"/>
                </a:lnTo>
                <a:lnTo>
                  <a:pt x="343" y="1440"/>
                </a:lnTo>
                <a:lnTo>
                  <a:pt x="343" y="1434"/>
                </a:lnTo>
                <a:lnTo>
                  <a:pt x="343" y="1408"/>
                </a:lnTo>
                <a:lnTo>
                  <a:pt x="343" y="1438"/>
                </a:lnTo>
                <a:lnTo>
                  <a:pt x="344" y="1431"/>
                </a:lnTo>
                <a:lnTo>
                  <a:pt x="344" y="1439"/>
                </a:lnTo>
                <a:lnTo>
                  <a:pt x="344" y="1433"/>
                </a:lnTo>
                <a:lnTo>
                  <a:pt x="344" y="1422"/>
                </a:lnTo>
                <a:lnTo>
                  <a:pt x="345" y="1439"/>
                </a:lnTo>
                <a:lnTo>
                  <a:pt x="345" y="1429"/>
                </a:lnTo>
                <a:lnTo>
                  <a:pt x="345" y="1470"/>
                </a:lnTo>
                <a:lnTo>
                  <a:pt x="346" y="1450"/>
                </a:lnTo>
                <a:lnTo>
                  <a:pt x="346" y="1446"/>
                </a:lnTo>
                <a:lnTo>
                  <a:pt x="346" y="1453"/>
                </a:lnTo>
                <a:lnTo>
                  <a:pt x="346" y="1455"/>
                </a:lnTo>
                <a:lnTo>
                  <a:pt x="346" y="1455"/>
                </a:lnTo>
                <a:lnTo>
                  <a:pt x="347" y="1444"/>
                </a:lnTo>
                <a:lnTo>
                  <a:pt x="347" y="1432"/>
                </a:lnTo>
                <a:lnTo>
                  <a:pt x="347" y="1445"/>
                </a:lnTo>
                <a:lnTo>
                  <a:pt x="347" y="1443"/>
                </a:lnTo>
                <a:lnTo>
                  <a:pt x="348" y="1449"/>
                </a:lnTo>
                <a:lnTo>
                  <a:pt x="348" y="1447"/>
                </a:lnTo>
                <a:lnTo>
                  <a:pt x="348" y="1441"/>
                </a:lnTo>
                <a:lnTo>
                  <a:pt x="348" y="1441"/>
                </a:lnTo>
                <a:lnTo>
                  <a:pt x="349" y="1451"/>
                </a:lnTo>
                <a:lnTo>
                  <a:pt x="349" y="1458"/>
                </a:lnTo>
                <a:lnTo>
                  <a:pt x="349" y="1429"/>
                </a:lnTo>
                <a:lnTo>
                  <a:pt x="349" y="1430"/>
                </a:lnTo>
                <a:lnTo>
                  <a:pt x="349" y="1435"/>
                </a:lnTo>
                <a:lnTo>
                  <a:pt x="350" y="1430"/>
                </a:lnTo>
                <a:lnTo>
                  <a:pt x="350" y="1434"/>
                </a:lnTo>
                <a:lnTo>
                  <a:pt x="350" y="1443"/>
                </a:lnTo>
                <a:lnTo>
                  <a:pt x="350" y="1439"/>
                </a:lnTo>
                <a:lnTo>
                  <a:pt x="351" y="1440"/>
                </a:lnTo>
                <a:lnTo>
                  <a:pt x="351" y="1444"/>
                </a:lnTo>
                <a:lnTo>
                  <a:pt x="351" y="1440"/>
                </a:lnTo>
                <a:lnTo>
                  <a:pt x="351" y="1446"/>
                </a:lnTo>
                <a:lnTo>
                  <a:pt x="352" y="1422"/>
                </a:lnTo>
                <a:lnTo>
                  <a:pt x="352" y="1440"/>
                </a:lnTo>
                <a:lnTo>
                  <a:pt x="352" y="1443"/>
                </a:lnTo>
                <a:lnTo>
                  <a:pt x="352" y="1445"/>
                </a:lnTo>
                <a:lnTo>
                  <a:pt x="353" y="1448"/>
                </a:lnTo>
                <a:lnTo>
                  <a:pt x="353" y="1443"/>
                </a:lnTo>
                <a:lnTo>
                  <a:pt x="353" y="1445"/>
                </a:lnTo>
                <a:lnTo>
                  <a:pt x="353" y="1451"/>
                </a:lnTo>
                <a:lnTo>
                  <a:pt x="354" y="1442"/>
                </a:lnTo>
                <a:lnTo>
                  <a:pt x="354" y="1447"/>
                </a:lnTo>
                <a:lnTo>
                  <a:pt x="354" y="1443"/>
                </a:lnTo>
                <a:lnTo>
                  <a:pt x="354" y="1451"/>
                </a:lnTo>
                <a:lnTo>
                  <a:pt x="355" y="1446"/>
                </a:lnTo>
                <a:lnTo>
                  <a:pt x="355" y="1444"/>
                </a:lnTo>
                <a:lnTo>
                  <a:pt x="355" y="1460"/>
                </a:lnTo>
                <a:lnTo>
                  <a:pt x="355" y="1438"/>
                </a:lnTo>
                <a:lnTo>
                  <a:pt x="355" y="1435"/>
                </a:lnTo>
                <a:lnTo>
                  <a:pt x="356" y="1447"/>
                </a:lnTo>
                <a:lnTo>
                  <a:pt x="356" y="1450"/>
                </a:lnTo>
                <a:lnTo>
                  <a:pt x="356" y="1440"/>
                </a:lnTo>
                <a:lnTo>
                  <a:pt x="356" y="1430"/>
                </a:lnTo>
                <a:lnTo>
                  <a:pt x="357" y="1437"/>
                </a:lnTo>
                <a:lnTo>
                  <a:pt x="357" y="1437"/>
                </a:lnTo>
                <a:lnTo>
                  <a:pt x="357" y="1442"/>
                </a:lnTo>
                <a:lnTo>
                  <a:pt x="357" y="1446"/>
                </a:lnTo>
                <a:lnTo>
                  <a:pt x="358" y="1439"/>
                </a:lnTo>
                <a:lnTo>
                  <a:pt x="358" y="1437"/>
                </a:lnTo>
                <a:lnTo>
                  <a:pt x="358" y="1441"/>
                </a:lnTo>
                <a:lnTo>
                  <a:pt x="358" y="1435"/>
                </a:lnTo>
                <a:lnTo>
                  <a:pt x="358" y="1448"/>
                </a:lnTo>
                <a:lnTo>
                  <a:pt x="359" y="1448"/>
                </a:lnTo>
                <a:lnTo>
                  <a:pt x="359" y="1444"/>
                </a:lnTo>
                <a:lnTo>
                  <a:pt x="359" y="1450"/>
                </a:lnTo>
                <a:lnTo>
                  <a:pt x="359" y="1460"/>
                </a:lnTo>
                <a:lnTo>
                  <a:pt x="360" y="1452"/>
                </a:lnTo>
                <a:lnTo>
                  <a:pt x="360" y="1448"/>
                </a:lnTo>
                <a:lnTo>
                  <a:pt x="360" y="1450"/>
                </a:lnTo>
                <a:lnTo>
                  <a:pt x="361" y="1450"/>
                </a:lnTo>
                <a:lnTo>
                  <a:pt x="361" y="1439"/>
                </a:lnTo>
                <a:lnTo>
                  <a:pt x="361" y="1446"/>
                </a:lnTo>
                <a:lnTo>
                  <a:pt x="361" y="1435"/>
                </a:lnTo>
                <a:lnTo>
                  <a:pt x="362" y="1455"/>
                </a:lnTo>
                <a:lnTo>
                  <a:pt x="362" y="1444"/>
                </a:lnTo>
                <a:lnTo>
                  <a:pt x="362" y="1445"/>
                </a:lnTo>
                <a:lnTo>
                  <a:pt x="362" y="1453"/>
                </a:lnTo>
                <a:lnTo>
                  <a:pt x="362" y="1445"/>
                </a:lnTo>
                <a:lnTo>
                  <a:pt x="363" y="1474"/>
                </a:lnTo>
                <a:lnTo>
                  <a:pt x="363" y="1442"/>
                </a:lnTo>
                <a:lnTo>
                  <a:pt x="363" y="1457"/>
                </a:lnTo>
                <a:lnTo>
                  <a:pt x="363" y="1457"/>
                </a:lnTo>
                <a:lnTo>
                  <a:pt x="364" y="1450"/>
                </a:lnTo>
                <a:lnTo>
                  <a:pt x="364" y="1442"/>
                </a:lnTo>
                <a:lnTo>
                  <a:pt x="364" y="1451"/>
                </a:lnTo>
                <a:lnTo>
                  <a:pt x="364" y="1442"/>
                </a:lnTo>
                <a:lnTo>
                  <a:pt x="364" y="1455"/>
                </a:lnTo>
                <a:lnTo>
                  <a:pt x="365" y="1453"/>
                </a:lnTo>
                <a:lnTo>
                  <a:pt x="365" y="1434"/>
                </a:lnTo>
                <a:lnTo>
                  <a:pt x="365" y="1440"/>
                </a:lnTo>
                <a:lnTo>
                  <a:pt x="365" y="1438"/>
                </a:lnTo>
                <a:lnTo>
                  <a:pt x="366" y="1443"/>
                </a:lnTo>
                <a:lnTo>
                  <a:pt x="366" y="1441"/>
                </a:lnTo>
                <a:lnTo>
                  <a:pt x="366" y="1447"/>
                </a:lnTo>
                <a:lnTo>
                  <a:pt x="366" y="1440"/>
                </a:lnTo>
                <a:lnTo>
                  <a:pt x="367" y="1450"/>
                </a:lnTo>
                <a:lnTo>
                  <a:pt x="367" y="1448"/>
                </a:lnTo>
                <a:lnTo>
                  <a:pt x="367" y="1439"/>
                </a:lnTo>
                <a:lnTo>
                  <a:pt x="367" y="1433"/>
                </a:lnTo>
                <a:lnTo>
                  <a:pt x="367" y="1439"/>
                </a:lnTo>
                <a:lnTo>
                  <a:pt x="368" y="1450"/>
                </a:lnTo>
                <a:lnTo>
                  <a:pt x="368" y="1452"/>
                </a:lnTo>
                <a:lnTo>
                  <a:pt x="368" y="1456"/>
                </a:lnTo>
                <a:lnTo>
                  <a:pt x="369" y="1435"/>
                </a:lnTo>
                <a:lnTo>
                  <a:pt x="369" y="1454"/>
                </a:lnTo>
                <a:lnTo>
                  <a:pt x="369" y="1460"/>
                </a:lnTo>
                <a:lnTo>
                  <a:pt x="369" y="1450"/>
                </a:lnTo>
                <a:lnTo>
                  <a:pt x="370" y="1455"/>
                </a:lnTo>
                <a:lnTo>
                  <a:pt x="370" y="1436"/>
                </a:lnTo>
                <a:lnTo>
                  <a:pt x="370" y="1441"/>
                </a:lnTo>
                <a:lnTo>
                  <a:pt x="370" y="1443"/>
                </a:lnTo>
                <a:lnTo>
                  <a:pt x="371" y="1442"/>
                </a:lnTo>
                <a:lnTo>
                  <a:pt x="371" y="1452"/>
                </a:lnTo>
                <a:lnTo>
                  <a:pt x="371" y="1427"/>
                </a:lnTo>
                <a:lnTo>
                  <a:pt x="371" y="1453"/>
                </a:lnTo>
                <a:lnTo>
                  <a:pt x="371" y="1447"/>
                </a:lnTo>
                <a:lnTo>
                  <a:pt x="372" y="1450"/>
                </a:lnTo>
                <a:lnTo>
                  <a:pt x="372" y="1449"/>
                </a:lnTo>
                <a:lnTo>
                  <a:pt x="372" y="1433"/>
                </a:lnTo>
                <a:lnTo>
                  <a:pt x="372" y="1442"/>
                </a:lnTo>
                <a:lnTo>
                  <a:pt x="373" y="1446"/>
                </a:lnTo>
                <a:lnTo>
                  <a:pt x="373" y="1451"/>
                </a:lnTo>
                <a:lnTo>
                  <a:pt x="373" y="1450"/>
                </a:lnTo>
                <a:lnTo>
                  <a:pt x="373" y="1439"/>
                </a:lnTo>
                <a:lnTo>
                  <a:pt x="374" y="1445"/>
                </a:lnTo>
                <a:lnTo>
                  <a:pt x="374" y="1460"/>
                </a:lnTo>
                <a:lnTo>
                  <a:pt x="374" y="1450"/>
                </a:lnTo>
                <a:lnTo>
                  <a:pt x="374" y="1437"/>
                </a:lnTo>
                <a:lnTo>
                  <a:pt x="374" y="1441"/>
                </a:lnTo>
                <a:lnTo>
                  <a:pt x="375" y="1450"/>
                </a:lnTo>
                <a:lnTo>
                  <a:pt x="375" y="1434"/>
                </a:lnTo>
                <a:lnTo>
                  <a:pt x="375" y="1437"/>
                </a:lnTo>
                <a:lnTo>
                  <a:pt x="375" y="1438"/>
                </a:lnTo>
                <a:lnTo>
                  <a:pt x="376" y="1434"/>
                </a:lnTo>
                <a:lnTo>
                  <a:pt x="376" y="1437"/>
                </a:lnTo>
                <a:lnTo>
                  <a:pt x="376" y="1454"/>
                </a:lnTo>
                <a:lnTo>
                  <a:pt x="377" y="1452"/>
                </a:lnTo>
                <a:lnTo>
                  <a:pt x="377" y="1452"/>
                </a:lnTo>
                <a:lnTo>
                  <a:pt x="377" y="1433"/>
                </a:lnTo>
                <a:lnTo>
                  <a:pt x="377" y="1450"/>
                </a:lnTo>
                <a:lnTo>
                  <a:pt x="377" y="1451"/>
                </a:lnTo>
                <a:lnTo>
                  <a:pt x="378" y="1447"/>
                </a:lnTo>
                <a:lnTo>
                  <a:pt x="378" y="1440"/>
                </a:lnTo>
                <a:lnTo>
                  <a:pt x="378" y="1433"/>
                </a:lnTo>
                <a:lnTo>
                  <a:pt x="378" y="1446"/>
                </a:lnTo>
                <a:lnTo>
                  <a:pt x="379" y="1449"/>
                </a:lnTo>
                <a:lnTo>
                  <a:pt x="379" y="1440"/>
                </a:lnTo>
                <a:lnTo>
                  <a:pt x="379" y="1442"/>
                </a:lnTo>
                <a:lnTo>
                  <a:pt x="379" y="1432"/>
                </a:lnTo>
                <a:lnTo>
                  <a:pt x="380" y="1437"/>
                </a:lnTo>
                <a:lnTo>
                  <a:pt x="380" y="1440"/>
                </a:lnTo>
                <a:lnTo>
                  <a:pt x="380" y="1441"/>
                </a:lnTo>
                <a:lnTo>
                  <a:pt x="380" y="1456"/>
                </a:lnTo>
                <a:lnTo>
                  <a:pt x="380" y="1437"/>
                </a:lnTo>
                <a:lnTo>
                  <a:pt x="381" y="1445"/>
                </a:lnTo>
                <a:lnTo>
                  <a:pt x="381" y="1451"/>
                </a:lnTo>
                <a:lnTo>
                  <a:pt x="381" y="1434"/>
                </a:lnTo>
                <a:lnTo>
                  <a:pt x="381" y="1459"/>
                </a:lnTo>
                <a:lnTo>
                  <a:pt x="382" y="1434"/>
                </a:lnTo>
                <a:lnTo>
                  <a:pt x="382" y="1433"/>
                </a:lnTo>
                <a:lnTo>
                  <a:pt x="382" y="1448"/>
                </a:lnTo>
                <a:lnTo>
                  <a:pt x="382" y="1441"/>
                </a:lnTo>
                <a:lnTo>
                  <a:pt x="383" y="1468"/>
                </a:lnTo>
                <a:lnTo>
                  <a:pt x="383" y="1436"/>
                </a:lnTo>
                <a:lnTo>
                  <a:pt x="383" y="1450"/>
                </a:lnTo>
                <a:lnTo>
                  <a:pt x="383" y="1457"/>
                </a:lnTo>
                <a:lnTo>
                  <a:pt x="383" y="1446"/>
                </a:lnTo>
                <a:lnTo>
                  <a:pt x="384" y="1454"/>
                </a:lnTo>
                <a:lnTo>
                  <a:pt x="384" y="1425"/>
                </a:lnTo>
                <a:lnTo>
                  <a:pt x="384" y="1445"/>
                </a:lnTo>
                <a:lnTo>
                  <a:pt x="385" y="1446"/>
                </a:lnTo>
                <a:lnTo>
                  <a:pt x="385" y="1453"/>
                </a:lnTo>
                <a:lnTo>
                  <a:pt x="385" y="1454"/>
                </a:lnTo>
                <a:lnTo>
                  <a:pt x="385" y="1440"/>
                </a:lnTo>
                <a:lnTo>
                  <a:pt x="386" y="1450"/>
                </a:lnTo>
                <a:lnTo>
                  <a:pt x="386" y="1449"/>
                </a:lnTo>
                <a:lnTo>
                  <a:pt x="386" y="1451"/>
                </a:lnTo>
                <a:lnTo>
                  <a:pt x="386" y="1453"/>
                </a:lnTo>
                <a:lnTo>
                  <a:pt x="386" y="1437"/>
                </a:lnTo>
                <a:lnTo>
                  <a:pt x="387" y="1455"/>
                </a:lnTo>
                <a:lnTo>
                  <a:pt x="387" y="1440"/>
                </a:lnTo>
                <a:lnTo>
                  <a:pt x="387" y="1442"/>
                </a:lnTo>
                <a:lnTo>
                  <a:pt x="387" y="1441"/>
                </a:lnTo>
                <a:lnTo>
                  <a:pt x="388" y="1433"/>
                </a:lnTo>
                <a:lnTo>
                  <a:pt x="388" y="1433"/>
                </a:lnTo>
                <a:lnTo>
                  <a:pt x="388" y="1443"/>
                </a:lnTo>
                <a:lnTo>
                  <a:pt x="388" y="1440"/>
                </a:lnTo>
                <a:lnTo>
                  <a:pt x="389" y="1446"/>
                </a:lnTo>
                <a:lnTo>
                  <a:pt x="389" y="1439"/>
                </a:lnTo>
                <a:lnTo>
                  <a:pt x="389" y="1440"/>
                </a:lnTo>
                <a:lnTo>
                  <a:pt x="389" y="1438"/>
                </a:lnTo>
                <a:lnTo>
                  <a:pt x="389" y="1439"/>
                </a:lnTo>
                <a:lnTo>
                  <a:pt x="390" y="1439"/>
                </a:lnTo>
                <a:lnTo>
                  <a:pt x="390" y="1434"/>
                </a:lnTo>
                <a:lnTo>
                  <a:pt x="390" y="1450"/>
                </a:lnTo>
                <a:lnTo>
                  <a:pt x="390" y="1450"/>
                </a:lnTo>
                <a:lnTo>
                  <a:pt x="391" y="1454"/>
                </a:lnTo>
                <a:lnTo>
                  <a:pt x="391" y="1457"/>
                </a:lnTo>
                <a:lnTo>
                  <a:pt x="391" y="1431"/>
                </a:lnTo>
                <a:lnTo>
                  <a:pt x="392" y="1443"/>
                </a:lnTo>
                <a:lnTo>
                  <a:pt x="392" y="1439"/>
                </a:lnTo>
                <a:lnTo>
                  <a:pt x="392" y="1443"/>
                </a:lnTo>
                <a:lnTo>
                  <a:pt x="392" y="1440"/>
                </a:lnTo>
                <a:lnTo>
                  <a:pt x="392" y="1440"/>
                </a:lnTo>
                <a:lnTo>
                  <a:pt x="393" y="1436"/>
                </a:lnTo>
                <a:lnTo>
                  <a:pt x="393" y="1457"/>
                </a:lnTo>
                <a:lnTo>
                  <a:pt x="393" y="1450"/>
                </a:lnTo>
                <a:lnTo>
                  <a:pt x="393" y="1456"/>
                </a:lnTo>
                <a:lnTo>
                  <a:pt x="394" y="1444"/>
                </a:lnTo>
                <a:lnTo>
                  <a:pt x="394" y="1434"/>
                </a:lnTo>
                <a:lnTo>
                  <a:pt x="394" y="1441"/>
                </a:lnTo>
                <a:lnTo>
                  <a:pt x="394" y="1447"/>
                </a:lnTo>
                <a:lnTo>
                  <a:pt x="395" y="1434"/>
                </a:lnTo>
                <a:lnTo>
                  <a:pt x="395" y="1437"/>
                </a:lnTo>
                <a:lnTo>
                  <a:pt x="395" y="1437"/>
                </a:lnTo>
                <a:lnTo>
                  <a:pt x="395" y="1452"/>
                </a:lnTo>
                <a:lnTo>
                  <a:pt x="395" y="1445"/>
                </a:lnTo>
                <a:lnTo>
                  <a:pt x="396" y="1440"/>
                </a:lnTo>
                <a:lnTo>
                  <a:pt x="396" y="1436"/>
                </a:lnTo>
                <a:lnTo>
                  <a:pt x="396" y="1450"/>
                </a:lnTo>
                <a:lnTo>
                  <a:pt x="396" y="1435"/>
                </a:lnTo>
                <a:lnTo>
                  <a:pt x="397" y="1440"/>
                </a:lnTo>
                <a:lnTo>
                  <a:pt x="397" y="1433"/>
                </a:lnTo>
                <a:lnTo>
                  <a:pt x="397" y="1436"/>
                </a:lnTo>
                <a:lnTo>
                  <a:pt x="397" y="1435"/>
                </a:lnTo>
                <a:lnTo>
                  <a:pt x="398" y="1436"/>
                </a:lnTo>
                <a:lnTo>
                  <a:pt x="398" y="1443"/>
                </a:lnTo>
                <a:lnTo>
                  <a:pt x="398" y="1446"/>
                </a:lnTo>
                <a:lnTo>
                  <a:pt x="398" y="1420"/>
                </a:lnTo>
                <a:lnTo>
                  <a:pt x="398" y="1435"/>
                </a:lnTo>
                <a:lnTo>
                  <a:pt x="399" y="1439"/>
                </a:lnTo>
                <a:lnTo>
                  <a:pt x="399" y="1437"/>
                </a:lnTo>
                <a:lnTo>
                  <a:pt x="399" y="1439"/>
                </a:lnTo>
                <a:lnTo>
                  <a:pt x="400" y="1423"/>
                </a:lnTo>
                <a:lnTo>
                  <a:pt x="400" y="1440"/>
                </a:lnTo>
                <a:lnTo>
                  <a:pt x="400" y="1436"/>
                </a:lnTo>
                <a:lnTo>
                  <a:pt x="400" y="1444"/>
                </a:lnTo>
                <a:lnTo>
                  <a:pt x="401" y="1448"/>
                </a:lnTo>
                <a:lnTo>
                  <a:pt x="401" y="1434"/>
                </a:lnTo>
                <a:lnTo>
                  <a:pt x="401" y="1441"/>
                </a:lnTo>
                <a:lnTo>
                  <a:pt x="401" y="1444"/>
                </a:lnTo>
                <a:lnTo>
                  <a:pt x="401" y="1442"/>
                </a:lnTo>
                <a:lnTo>
                  <a:pt x="402" y="1441"/>
                </a:lnTo>
                <a:lnTo>
                  <a:pt x="402" y="1442"/>
                </a:lnTo>
                <a:lnTo>
                  <a:pt x="402" y="1437"/>
                </a:lnTo>
                <a:lnTo>
                  <a:pt x="402" y="1445"/>
                </a:lnTo>
                <a:lnTo>
                  <a:pt x="403" y="1447"/>
                </a:lnTo>
                <a:lnTo>
                  <a:pt x="403" y="1436"/>
                </a:lnTo>
                <a:lnTo>
                  <a:pt x="403" y="1427"/>
                </a:lnTo>
                <a:lnTo>
                  <a:pt x="403" y="1443"/>
                </a:lnTo>
                <a:lnTo>
                  <a:pt x="404" y="1437"/>
                </a:lnTo>
                <a:lnTo>
                  <a:pt x="404" y="1445"/>
                </a:lnTo>
                <a:lnTo>
                  <a:pt x="404" y="1443"/>
                </a:lnTo>
                <a:lnTo>
                  <a:pt x="404" y="1424"/>
                </a:lnTo>
                <a:lnTo>
                  <a:pt x="404" y="1445"/>
                </a:lnTo>
                <a:lnTo>
                  <a:pt x="405" y="1451"/>
                </a:lnTo>
                <a:lnTo>
                  <a:pt x="405" y="1448"/>
                </a:lnTo>
                <a:lnTo>
                  <a:pt x="405" y="1452"/>
                </a:lnTo>
                <a:lnTo>
                  <a:pt x="405" y="1431"/>
                </a:lnTo>
                <a:lnTo>
                  <a:pt x="406" y="1449"/>
                </a:lnTo>
                <a:lnTo>
                  <a:pt x="406" y="1430"/>
                </a:lnTo>
                <a:lnTo>
                  <a:pt x="406" y="1452"/>
                </a:lnTo>
                <a:lnTo>
                  <a:pt x="406" y="1440"/>
                </a:lnTo>
                <a:lnTo>
                  <a:pt x="407" y="1439"/>
                </a:lnTo>
                <a:lnTo>
                  <a:pt x="407" y="1429"/>
                </a:lnTo>
                <a:lnTo>
                  <a:pt x="407" y="1435"/>
                </a:lnTo>
                <a:lnTo>
                  <a:pt x="407" y="1465"/>
                </a:lnTo>
                <a:lnTo>
                  <a:pt x="408" y="1444"/>
                </a:lnTo>
                <a:lnTo>
                  <a:pt x="408" y="1429"/>
                </a:lnTo>
                <a:lnTo>
                  <a:pt x="408" y="1445"/>
                </a:lnTo>
                <a:lnTo>
                  <a:pt x="408" y="1450"/>
                </a:lnTo>
                <a:lnTo>
                  <a:pt x="409" y="1442"/>
                </a:lnTo>
                <a:lnTo>
                  <a:pt x="409" y="1437"/>
                </a:lnTo>
                <a:lnTo>
                  <a:pt x="409" y="1441"/>
                </a:lnTo>
                <a:lnTo>
                  <a:pt x="409" y="1455"/>
                </a:lnTo>
                <a:lnTo>
                  <a:pt x="410" y="1447"/>
                </a:lnTo>
                <a:lnTo>
                  <a:pt x="410" y="1434"/>
                </a:lnTo>
                <a:lnTo>
                  <a:pt x="410" y="1455"/>
                </a:lnTo>
                <a:lnTo>
                  <a:pt x="410" y="1434"/>
                </a:lnTo>
                <a:lnTo>
                  <a:pt x="410" y="1442"/>
                </a:lnTo>
                <a:lnTo>
                  <a:pt x="411" y="1442"/>
                </a:lnTo>
                <a:lnTo>
                  <a:pt x="411" y="1441"/>
                </a:lnTo>
                <a:lnTo>
                  <a:pt x="411" y="1439"/>
                </a:lnTo>
                <a:lnTo>
                  <a:pt x="411" y="1429"/>
                </a:lnTo>
                <a:lnTo>
                  <a:pt x="412" y="1444"/>
                </a:lnTo>
                <a:lnTo>
                  <a:pt x="412" y="1455"/>
                </a:lnTo>
                <a:lnTo>
                  <a:pt x="412" y="1451"/>
                </a:lnTo>
                <a:lnTo>
                  <a:pt x="412" y="1439"/>
                </a:lnTo>
                <a:lnTo>
                  <a:pt x="413" y="1430"/>
                </a:lnTo>
                <a:lnTo>
                  <a:pt x="413" y="1443"/>
                </a:lnTo>
                <a:lnTo>
                  <a:pt x="413" y="1436"/>
                </a:lnTo>
                <a:lnTo>
                  <a:pt x="413" y="1442"/>
                </a:lnTo>
                <a:lnTo>
                  <a:pt x="413" y="1443"/>
                </a:lnTo>
                <a:lnTo>
                  <a:pt x="414" y="1437"/>
                </a:lnTo>
                <a:lnTo>
                  <a:pt x="414" y="1438"/>
                </a:lnTo>
                <a:lnTo>
                  <a:pt x="414" y="1450"/>
                </a:lnTo>
                <a:lnTo>
                  <a:pt x="414" y="1435"/>
                </a:lnTo>
                <a:lnTo>
                  <a:pt x="415" y="1453"/>
                </a:lnTo>
                <a:lnTo>
                  <a:pt x="415" y="1448"/>
                </a:lnTo>
                <a:lnTo>
                  <a:pt x="415" y="1435"/>
                </a:lnTo>
                <a:lnTo>
                  <a:pt x="416" y="1450"/>
                </a:lnTo>
                <a:lnTo>
                  <a:pt x="416" y="1439"/>
                </a:lnTo>
                <a:lnTo>
                  <a:pt x="416" y="1440"/>
                </a:lnTo>
                <a:lnTo>
                  <a:pt x="416" y="1431"/>
                </a:lnTo>
                <a:lnTo>
                  <a:pt x="417" y="1449"/>
                </a:lnTo>
                <a:lnTo>
                  <a:pt x="417" y="1449"/>
                </a:lnTo>
                <a:lnTo>
                  <a:pt x="417" y="1438"/>
                </a:lnTo>
                <a:lnTo>
                  <a:pt x="417" y="1443"/>
                </a:lnTo>
                <a:lnTo>
                  <a:pt x="417" y="1434"/>
                </a:lnTo>
                <a:lnTo>
                  <a:pt x="418" y="1437"/>
                </a:lnTo>
                <a:lnTo>
                  <a:pt x="418" y="1435"/>
                </a:lnTo>
                <a:lnTo>
                  <a:pt x="418" y="1449"/>
                </a:lnTo>
                <a:lnTo>
                  <a:pt x="418" y="1441"/>
                </a:lnTo>
                <a:lnTo>
                  <a:pt x="419" y="1434"/>
                </a:lnTo>
                <a:lnTo>
                  <a:pt x="419" y="1444"/>
                </a:lnTo>
                <a:lnTo>
                  <a:pt x="419" y="1454"/>
                </a:lnTo>
                <a:lnTo>
                  <a:pt x="419" y="1438"/>
                </a:lnTo>
                <a:lnTo>
                  <a:pt x="420" y="1441"/>
                </a:lnTo>
                <a:lnTo>
                  <a:pt x="420" y="1431"/>
                </a:lnTo>
                <a:lnTo>
                  <a:pt x="420" y="1429"/>
                </a:lnTo>
                <a:lnTo>
                  <a:pt x="420" y="1438"/>
                </a:lnTo>
                <a:lnTo>
                  <a:pt x="420" y="1440"/>
                </a:lnTo>
                <a:lnTo>
                  <a:pt x="421" y="1449"/>
                </a:lnTo>
                <a:lnTo>
                  <a:pt x="421" y="1433"/>
                </a:lnTo>
                <a:lnTo>
                  <a:pt x="421" y="1434"/>
                </a:lnTo>
                <a:lnTo>
                  <a:pt x="421" y="1461"/>
                </a:lnTo>
                <a:lnTo>
                  <a:pt x="422" y="1442"/>
                </a:lnTo>
                <a:lnTo>
                  <a:pt x="422" y="1442"/>
                </a:lnTo>
                <a:lnTo>
                  <a:pt x="422" y="1434"/>
                </a:lnTo>
                <a:lnTo>
                  <a:pt x="422" y="1439"/>
                </a:lnTo>
                <a:lnTo>
                  <a:pt x="423" y="1439"/>
                </a:lnTo>
                <a:lnTo>
                  <a:pt x="423" y="1442"/>
                </a:lnTo>
                <a:lnTo>
                  <a:pt x="423" y="1454"/>
                </a:lnTo>
                <a:lnTo>
                  <a:pt x="423" y="1429"/>
                </a:lnTo>
                <a:lnTo>
                  <a:pt x="424" y="1455"/>
                </a:lnTo>
                <a:lnTo>
                  <a:pt x="424" y="1444"/>
                </a:lnTo>
                <a:lnTo>
                  <a:pt x="424" y="1450"/>
                </a:lnTo>
                <a:lnTo>
                  <a:pt x="424" y="1445"/>
                </a:lnTo>
                <a:lnTo>
                  <a:pt x="425" y="1435"/>
                </a:lnTo>
                <a:lnTo>
                  <a:pt x="425" y="1442"/>
                </a:lnTo>
                <a:lnTo>
                  <a:pt x="425" y="1444"/>
                </a:lnTo>
                <a:lnTo>
                  <a:pt x="425" y="1445"/>
                </a:lnTo>
                <a:lnTo>
                  <a:pt x="426" y="1445"/>
                </a:lnTo>
                <a:lnTo>
                  <a:pt x="426" y="1437"/>
                </a:lnTo>
                <a:lnTo>
                  <a:pt x="426" y="1446"/>
                </a:lnTo>
                <a:lnTo>
                  <a:pt x="426" y="1444"/>
                </a:lnTo>
                <a:lnTo>
                  <a:pt x="426" y="1437"/>
                </a:lnTo>
                <a:lnTo>
                  <a:pt x="427" y="1435"/>
                </a:lnTo>
                <a:lnTo>
                  <a:pt x="427" y="1435"/>
                </a:lnTo>
                <a:lnTo>
                  <a:pt x="427" y="1445"/>
                </a:lnTo>
                <a:lnTo>
                  <a:pt x="427" y="1437"/>
                </a:lnTo>
                <a:lnTo>
                  <a:pt x="428" y="1438"/>
                </a:lnTo>
                <a:lnTo>
                  <a:pt x="428" y="1444"/>
                </a:lnTo>
                <a:lnTo>
                  <a:pt x="428" y="1444"/>
                </a:lnTo>
                <a:lnTo>
                  <a:pt x="428" y="1439"/>
                </a:lnTo>
                <a:lnTo>
                  <a:pt x="429" y="1459"/>
                </a:lnTo>
                <a:lnTo>
                  <a:pt x="429" y="1435"/>
                </a:lnTo>
                <a:lnTo>
                  <a:pt x="429" y="1439"/>
                </a:lnTo>
                <a:lnTo>
                  <a:pt x="429" y="1460"/>
                </a:lnTo>
                <a:lnTo>
                  <a:pt x="429" y="1447"/>
                </a:lnTo>
                <a:lnTo>
                  <a:pt x="430" y="1449"/>
                </a:lnTo>
                <a:lnTo>
                  <a:pt x="430" y="1448"/>
                </a:lnTo>
                <a:lnTo>
                  <a:pt x="430" y="1449"/>
                </a:lnTo>
                <a:lnTo>
                  <a:pt x="431" y="1452"/>
                </a:lnTo>
                <a:lnTo>
                  <a:pt x="431" y="1439"/>
                </a:lnTo>
                <a:lnTo>
                  <a:pt x="431" y="1454"/>
                </a:lnTo>
                <a:lnTo>
                  <a:pt x="431" y="1446"/>
                </a:lnTo>
                <a:lnTo>
                  <a:pt x="432" y="1453"/>
                </a:lnTo>
                <a:lnTo>
                  <a:pt x="432" y="1444"/>
                </a:lnTo>
                <a:lnTo>
                  <a:pt x="432" y="1437"/>
                </a:lnTo>
                <a:lnTo>
                  <a:pt x="432" y="1442"/>
                </a:lnTo>
                <a:lnTo>
                  <a:pt x="432" y="1448"/>
                </a:lnTo>
                <a:lnTo>
                  <a:pt x="433" y="1445"/>
                </a:lnTo>
                <a:lnTo>
                  <a:pt x="433" y="1433"/>
                </a:lnTo>
                <a:lnTo>
                  <a:pt x="433" y="1435"/>
                </a:lnTo>
                <a:lnTo>
                  <a:pt x="433" y="1437"/>
                </a:lnTo>
                <a:lnTo>
                  <a:pt x="434" y="1435"/>
                </a:lnTo>
                <a:lnTo>
                  <a:pt x="434" y="1443"/>
                </a:lnTo>
                <a:lnTo>
                  <a:pt x="434" y="1440"/>
                </a:lnTo>
                <a:lnTo>
                  <a:pt x="434" y="1439"/>
                </a:lnTo>
                <a:lnTo>
                  <a:pt x="435" y="1438"/>
                </a:lnTo>
                <a:lnTo>
                  <a:pt x="435" y="1440"/>
                </a:lnTo>
                <a:lnTo>
                  <a:pt x="435" y="1433"/>
                </a:lnTo>
                <a:lnTo>
                  <a:pt x="435" y="1425"/>
                </a:lnTo>
                <a:lnTo>
                  <a:pt x="435" y="1446"/>
                </a:lnTo>
                <a:lnTo>
                  <a:pt x="436" y="1442"/>
                </a:lnTo>
                <a:lnTo>
                  <a:pt x="436" y="1432"/>
                </a:lnTo>
                <a:lnTo>
                  <a:pt x="436" y="1441"/>
                </a:lnTo>
                <a:lnTo>
                  <a:pt x="436" y="1438"/>
                </a:lnTo>
                <a:lnTo>
                  <a:pt x="437" y="1426"/>
                </a:lnTo>
                <a:lnTo>
                  <a:pt x="437" y="1437"/>
                </a:lnTo>
                <a:lnTo>
                  <a:pt x="437" y="1458"/>
                </a:lnTo>
                <a:lnTo>
                  <a:pt x="437" y="1439"/>
                </a:lnTo>
                <a:lnTo>
                  <a:pt x="438" y="1445"/>
                </a:lnTo>
                <a:lnTo>
                  <a:pt x="438" y="1447"/>
                </a:lnTo>
                <a:lnTo>
                  <a:pt x="438" y="1457"/>
                </a:lnTo>
                <a:lnTo>
                  <a:pt x="438" y="1438"/>
                </a:lnTo>
                <a:lnTo>
                  <a:pt x="439" y="1456"/>
                </a:lnTo>
                <a:lnTo>
                  <a:pt x="439" y="1438"/>
                </a:lnTo>
                <a:lnTo>
                  <a:pt x="439" y="1435"/>
                </a:lnTo>
                <a:lnTo>
                  <a:pt x="439" y="1440"/>
                </a:lnTo>
                <a:lnTo>
                  <a:pt x="440" y="1446"/>
                </a:lnTo>
                <a:lnTo>
                  <a:pt x="440" y="1442"/>
                </a:lnTo>
                <a:lnTo>
                  <a:pt x="440" y="1437"/>
                </a:lnTo>
                <a:lnTo>
                  <a:pt x="440" y="1446"/>
                </a:lnTo>
                <a:lnTo>
                  <a:pt x="441" y="1459"/>
                </a:lnTo>
                <a:lnTo>
                  <a:pt x="441" y="1459"/>
                </a:lnTo>
                <a:lnTo>
                  <a:pt x="441" y="1458"/>
                </a:lnTo>
                <a:lnTo>
                  <a:pt x="441" y="1437"/>
                </a:lnTo>
                <a:lnTo>
                  <a:pt x="441" y="1419"/>
                </a:lnTo>
                <a:lnTo>
                  <a:pt x="442" y="1429"/>
                </a:lnTo>
                <a:lnTo>
                  <a:pt x="442" y="1443"/>
                </a:lnTo>
                <a:lnTo>
                  <a:pt x="442" y="1442"/>
                </a:lnTo>
                <a:lnTo>
                  <a:pt x="442" y="1443"/>
                </a:lnTo>
                <a:lnTo>
                  <a:pt x="443" y="1426"/>
                </a:lnTo>
                <a:lnTo>
                  <a:pt x="443" y="1443"/>
                </a:lnTo>
                <a:lnTo>
                  <a:pt x="443" y="1439"/>
                </a:lnTo>
                <a:lnTo>
                  <a:pt x="443" y="1457"/>
                </a:lnTo>
                <a:lnTo>
                  <a:pt x="444" y="1437"/>
                </a:lnTo>
                <a:lnTo>
                  <a:pt x="444" y="1433"/>
                </a:lnTo>
                <a:lnTo>
                  <a:pt x="444" y="1439"/>
                </a:lnTo>
                <a:lnTo>
                  <a:pt x="444" y="1442"/>
                </a:lnTo>
                <a:lnTo>
                  <a:pt x="444" y="1441"/>
                </a:lnTo>
                <a:lnTo>
                  <a:pt x="445" y="1444"/>
                </a:lnTo>
                <a:lnTo>
                  <a:pt x="445" y="1442"/>
                </a:lnTo>
                <a:lnTo>
                  <a:pt x="445" y="1431"/>
                </a:lnTo>
                <a:lnTo>
                  <a:pt x="445" y="1443"/>
                </a:lnTo>
                <a:lnTo>
                  <a:pt x="446" y="1435"/>
                </a:lnTo>
                <a:lnTo>
                  <a:pt x="446" y="1447"/>
                </a:lnTo>
                <a:lnTo>
                  <a:pt x="446" y="1433"/>
                </a:lnTo>
                <a:lnTo>
                  <a:pt x="447" y="1436"/>
                </a:lnTo>
                <a:lnTo>
                  <a:pt x="447" y="1441"/>
                </a:lnTo>
                <a:lnTo>
                  <a:pt x="447" y="1437"/>
                </a:lnTo>
                <a:lnTo>
                  <a:pt x="447" y="1442"/>
                </a:lnTo>
                <a:lnTo>
                  <a:pt x="447" y="1445"/>
                </a:lnTo>
                <a:lnTo>
                  <a:pt x="448" y="1430"/>
                </a:lnTo>
                <a:lnTo>
                  <a:pt x="448" y="1431"/>
                </a:lnTo>
                <a:lnTo>
                  <a:pt x="448" y="1423"/>
                </a:lnTo>
                <a:lnTo>
                  <a:pt x="448" y="1433"/>
                </a:lnTo>
                <a:lnTo>
                  <a:pt x="449" y="1430"/>
                </a:lnTo>
                <a:lnTo>
                  <a:pt x="449" y="1443"/>
                </a:lnTo>
                <a:lnTo>
                  <a:pt x="449" y="1441"/>
                </a:lnTo>
                <a:lnTo>
                  <a:pt x="449" y="1441"/>
                </a:lnTo>
                <a:lnTo>
                  <a:pt x="450" y="1444"/>
                </a:lnTo>
                <a:lnTo>
                  <a:pt x="450" y="1427"/>
                </a:lnTo>
                <a:lnTo>
                  <a:pt x="450" y="1431"/>
                </a:lnTo>
                <a:lnTo>
                  <a:pt x="450" y="1439"/>
                </a:lnTo>
                <a:lnTo>
                  <a:pt x="450" y="1435"/>
                </a:lnTo>
                <a:lnTo>
                  <a:pt x="451" y="1448"/>
                </a:lnTo>
                <a:lnTo>
                  <a:pt x="451" y="1426"/>
                </a:lnTo>
                <a:lnTo>
                  <a:pt x="451" y="1429"/>
                </a:lnTo>
                <a:lnTo>
                  <a:pt x="451" y="1440"/>
                </a:lnTo>
                <a:lnTo>
                  <a:pt x="452" y="1433"/>
                </a:lnTo>
                <a:lnTo>
                  <a:pt x="452" y="1436"/>
                </a:lnTo>
                <a:lnTo>
                  <a:pt x="452" y="1450"/>
                </a:lnTo>
                <a:lnTo>
                  <a:pt x="452" y="1442"/>
                </a:lnTo>
                <a:lnTo>
                  <a:pt x="453" y="1445"/>
                </a:lnTo>
                <a:lnTo>
                  <a:pt x="453" y="1453"/>
                </a:lnTo>
                <a:lnTo>
                  <a:pt x="453" y="1463"/>
                </a:lnTo>
                <a:lnTo>
                  <a:pt x="453" y="1426"/>
                </a:lnTo>
                <a:lnTo>
                  <a:pt x="453" y="1428"/>
                </a:lnTo>
                <a:lnTo>
                  <a:pt x="454" y="1443"/>
                </a:lnTo>
                <a:lnTo>
                  <a:pt x="454" y="1439"/>
                </a:lnTo>
                <a:lnTo>
                  <a:pt x="454" y="1437"/>
                </a:lnTo>
                <a:lnTo>
                  <a:pt x="455" y="1426"/>
                </a:lnTo>
                <a:lnTo>
                  <a:pt x="455" y="1464"/>
                </a:lnTo>
                <a:lnTo>
                  <a:pt x="455" y="1436"/>
                </a:lnTo>
                <a:lnTo>
                  <a:pt x="455" y="1441"/>
                </a:lnTo>
                <a:lnTo>
                  <a:pt x="456" y="1438"/>
                </a:lnTo>
                <a:lnTo>
                  <a:pt x="456" y="1429"/>
                </a:lnTo>
                <a:lnTo>
                  <a:pt x="456" y="1445"/>
                </a:lnTo>
                <a:lnTo>
                  <a:pt x="456" y="1421"/>
                </a:lnTo>
                <a:lnTo>
                  <a:pt x="456" y="1439"/>
                </a:lnTo>
                <a:lnTo>
                  <a:pt x="457" y="1458"/>
                </a:lnTo>
                <a:lnTo>
                  <a:pt x="457" y="1414"/>
                </a:lnTo>
                <a:lnTo>
                  <a:pt x="457" y="1439"/>
                </a:lnTo>
                <a:lnTo>
                  <a:pt x="457" y="1453"/>
                </a:lnTo>
                <a:lnTo>
                  <a:pt x="458" y="1442"/>
                </a:lnTo>
                <a:lnTo>
                  <a:pt x="458" y="1439"/>
                </a:lnTo>
                <a:lnTo>
                  <a:pt x="458" y="1434"/>
                </a:lnTo>
                <a:lnTo>
                  <a:pt x="458" y="1434"/>
                </a:lnTo>
                <a:lnTo>
                  <a:pt x="459" y="1439"/>
                </a:lnTo>
                <a:lnTo>
                  <a:pt x="459" y="1442"/>
                </a:lnTo>
                <a:lnTo>
                  <a:pt x="459" y="1440"/>
                </a:lnTo>
                <a:lnTo>
                  <a:pt x="459" y="1428"/>
                </a:lnTo>
                <a:lnTo>
                  <a:pt x="459" y="1439"/>
                </a:lnTo>
                <a:lnTo>
                  <a:pt x="460" y="1438"/>
                </a:lnTo>
                <a:lnTo>
                  <a:pt x="460" y="1442"/>
                </a:lnTo>
                <a:lnTo>
                  <a:pt x="460" y="1440"/>
                </a:lnTo>
                <a:lnTo>
                  <a:pt x="460" y="1439"/>
                </a:lnTo>
                <a:lnTo>
                  <a:pt x="461" y="1439"/>
                </a:lnTo>
                <a:lnTo>
                  <a:pt x="461" y="1443"/>
                </a:lnTo>
                <a:lnTo>
                  <a:pt x="461" y="1475"/>
                </a:lnTo>
                <a:lnTo>
                  <a:pt x="461" y="1458"/>
                </a:lnTo>
                <a:lnTo>
                  <a:pt x="462" y="1450"/>
                </a:lnTo>
                <a:lnTo>
                  <a:pt x="462" y="1446"/>
                </a:lnTo>
                <a:lnTo>
                  <a:pt x="462" y="1460"/>
                </a:lnTo>
                <a:lnTo>
                  <a:pt x="463" y="1458"/>
                </a:lnTo>
                <a:lnTo>
                  <a:pt x="463" y="1435"/>
                </a:lnTo>
                <a:lnTo>
                  <a:pt x="463" y="1430"/>
                </a:lnTo>
                <a:lnTo>
                  <a:pt x="463" y="1439"/>
                </a:lnTo>
                <a:lnTo>
                  <a:pt x="463" y="1446"/>
                </a:lnTo>
                <a:lnTo>
                  <a:pt x="464" y="1451"/>
                </a:lnTo>
                <a:lnTo>
                  <a:pt x="464" y="1451"/>
                </a:lnTo>
                <a:lnTo>
                  <a:pt x="464" y="1433"/>
                </a:lnTo>
                <a:lnTo>
                  <a:pt x="464" y="1435"/>
                </a:lnTo>
                <a:lnTo>
                  <a:pt x="465" y="1439"/>
                </a:lnTo>
                <a:lnTo>
                  <a:pt x="465" y="1441"/>
                </a:lnTo>
                <a:lnTo>
                  <a:pt x="465" y="1439"/>
                </a:lnTo>
                <a:lnTo>
                  <a:pt x="465" y="1437"/>
                </a:lnTo>
                <a:lnTo>
                  <a:pt x="466" y="1428"/>
                </a:lnTo>
                <a:lnTo>
                  <a:pt x="466" y="1461"/>
                </a:lnTo>
                <a:lnTo>
                  <a:pt x="466" y="1459"/>
                </a:lnTo>
                <a:lnTo>
                  <a:pt x="466" y="1456"/>
                </a:lnTo>
                <a:lnTo>
                  <a:pt x="466" y="1446"/>
                </a:lnTo>
                <a:lnTo>
                  <a:pt x="467" y="1436"/>
                </a:lnTo>
                <a:lnTo>
                  <a:pt x="467" y="1449"/>
                </a:lnTo>
                <a:lnTo>
                  <a:pt x="467" y="1451"/>
                </a:lnTo>
                <a:lnTo>
                  <a:pt x="467" y="1446"/>
                </a:lnTo>
                <a:lnTo>
                  <a:pt x="468" y="1436"/>
                </a:lnTo>
                <a:lnTo>
                  <a:pt x="468" y="1450"/>
                </a:lnTo>
                <a:lnTo>
                  <a:pt x="468" y="1448"/>
                </a:lnTo>
                <a:lnTo>
                  <a:pt x="468" y="1455"/>
                </a:lnTo>
                <a:lnTo>
                  <a:pt x="469" y="1453"/>
                </a:lnTo>
                <a:lnTo>
                  <a:pt x="469" y="1449"/>
                </a:lnTo>
                <a:lnTo>
                  <a:pt x="469" y="1441"/>
                </a:lnTo>
                <a:lnTo>
                  <a:pt x="469" y="1455"/>
                </a:lnTo>
                <a:lnTo>
                  <a:pt x="469" y="1408"/>
                </a:lnTo>
                <a:lnTo>
                  <a:pt x="470" y="1441"/>
                </a:lnTo>
                <a:lnTo>
                  <a:pt x="470" y="1407"/>
                </a:lnTo>
                <a:lnTo>
                  <a:pt x="470" y="1423"/>
                </a:lnTo>
                <a:lnTo>
                  <a:pt x="471" y="1432"/>
                </a:lnTo>
                <a:lnTo>
                  <a:pt x="471" y="1432"/>
                </a:lnTo>
                <a:lnTo>
                  <a:pt x="471" y="1436"/>
                </a:lnTo>
                <a:lnTo>
                  <a:pt x="471" y="1428"/>
                </a:lnTo>
                <a:lnTo>
                  <a:pt x="472" y="1423"/>
                </a:lnTo>
                <a:lnTo>
                  <a:pt x="472" y="1439"/>
                </a:lnTo>
                <a:lnTo>
                  <a:pt x="472" y="1441"/>
                </a:lnTo>
                <a:lnTo>
                  <a:pt x="472" y="1439"/>
                </a:lnTo>
                <a:lnTo>
                  <a:pt x="472" y="1430"/>
                </a:lnTo>
                <a:lnTo>
                  <a:pt x="473" y="1438"/>
                </a:lnTo>
                <a:lnTo>
                  <a:pt x="473" y="1433"/>
                </a:lnTo>
                <a:lnTo>
                  <a:pt x="473" y="1435"/>
                </a:lnTo>
                <a:lnTo>
                  <a:pt x="473" y="1439"/>
                </a:lnTo>
                <a:lnTo>
                  <a:pt x="474" y="1417"/>
                </a:lnTo>
                <a:lnTo>
                  <a:pt x="474" y="1450"/>
                </a:lnTo>
                <a:lnTo>
                  <a:pt x="474" y="1442"/>
                </a:lnTo>
                <a:lnTo>
                  <a:pt x="474" y="1425"/>
                </a:lnTo>
                <a:lnTo>
                  <a:pt x="475" y="1444"/>
                </a:lnTo>
                <a:lnTo>
                  <a:pt x="475" y="1435"/>
                </a:lnTo>
                <a:lnTo>
                  <a:pt x="475" y="1421"/>
                </a:lnTo>
                <a:lnTo>
                  <a:pt x="475" y="1441"/>
                </a:lnTo>
                <a:lnTo>
                  <a:pt x="475" y="1444"/>
                </a:lnTo>
                <a:lnTo>
                  <a:pt x="476" y="1428"/>
                </a:lnTo>
                <a:lnTo>
                  <a:pt x="476" y="1427"/>
                </a:lnTo>
                <a:lnTo>
                  <a:pt x="476" y="1449"/>
                </a:lnTo>
                <a:lnTo>
                  <a:pt x="476" y="1445"/>
                </a:lnTo>
                <a:lnTo>
                  <a:pt x="477" y="1437"/>
                </a:lnTo>
                <a:lnTo>
                  <a:pt x="477" y="1429"/>
                </a:lnTo>
                <a:lnTo>
                  <a:pt x="477" y="1431"/>
                </a:lnTo>
                <a:lnTo>
                  <a:pt x="478" y="1449"/>
                </a:lnTo>
                <a:lnTo>
                  <a:pt x="478" y="1452"/>
                </a:lnTo>
                <a:lnTo>
                  <a:pt x="478" y="1450"/>
                </a:lnTo>
                <a:lnTo>
                  <a:pt x="478" y="1451"/>
                </a:lnTo>
                <a:lnTo>
                  <a:pt x="478" y="1448"/>
                </a:lnTo>
                <a:lnTo>
                  <a:pt x="479" y="1451"/>
                </a:lnTo>
                <a:lnTo>
                  <a:pt x="479" y="1442"/>
                </a:lnTo>
                <a:lnTo>
                  <a:pt x="479" y="1451"/>
                </a:lnTo>
                <a:lnTo>
                  <a:pt x="479" y="1441"/>
                </a:lnTo>
                <a:lnTo>
                  <a:pt x="480" y="1436"/>
                </a:lnTo>
                <a:lnTo>
                  <a:pt x="480" y="1443"/>
                </a:lnTo>
                <a:lnTo>
                  <a:pt x="480" y="1444"/>
                </a:lnTo>
                <a:lnTo>
                  <a:pt x="480" y="1448"/>
                </a:lnTo>
                <a:lnTo>
                  <a:pt x="481" y="1453"/>
                </a:lnTo>
                <a:lnTo>
                  <a:pt x="481" y="1432"/>
                </a:lnTo>
                <a:lnTo>
                  <a:pt x="481" y="1452"/>
                </a:lnTo>
                <a:lnTo>
                  <a:pt x="481" y="1450"/>
                </a:lnTo>
                <a:lnTo>
                  <a:pt x="481" y="1458"/>
                </a:lnTo>
                <a:lnTo>
                  <a:pt x="482" y="1452"/>
                </a:lnTo>
                <a:lnTo>
                  <a:pt x="482" y="1441"/>
                </a:lnTo>
                <a:lnTo>
                  <a:pt x="482" y="1449"/>
                </a:lnTo>
                <a:lnTo>
                  <a:pt x="482" y="1452"/>
                </a:lnTo>
                <a:lnTo>
                  <a:pt x="483" y="1453"/>
                </a:lnTo>
                <a:lnTo>
                  <a:pt x="483" y="1454"/>
                </a:lnTo>
                <a:lnTo>
                  <a:pt x="483" y="1446"/>
                </a:lnTo>
                <a:lnTo>
                  <a:pt x="483" y="1447"/>
                </a:lnTo>
                <a:lnTo>
                  <a:pt x="484" y="1454"/>
                </a:lnTo>
                <a:lnTo>
                  <a:pt x="484" y="1452"/>
                </a:lnTo>
                <a:lnTo>
                  <a:pt x="484" y="1443"/>
                </a:lnTo>
                <a:lnTo>
                  <a:pt x="484" y="1442"/>
                </a:lnTo>
                <a:lnTo>
                  <a:pt x="484" y="1449"/>
                </a:lnTo>
                <a:lnTo>
                  <a:pt x="485" y="1451"/>
                </a:lnTo>
                <a:lnTo>
                  <a:pt x="485" y="1449"/>
                </a:lnTo>
                <a:lnTo>
                  <a:pt x="485" y="1459"/>
                </a:lnTo>
                <a:lnTo>
                  <a:pt x="486" y="1443"/>
                </a:lnTo>
                <a:lnTo>
                  <a:pt x="486" y="1440"/>
                </a:lnTo>
                <a:lnTo>
                  <a:pt x="486" y="1450"/>
                </a:lnTo>
                <a:lnTo>
                  <a:pt x="486" y="1446"/>
                </a:lnTo>
                <a:lnTo>
                  <a:pt x="487" y="1444"/>
                </a:lnTo>
                <a:lnTo>
                  <a:pt x="487" y="1435"/>
                </a:lnTo>
                <a:lnTo>
                  <a:pt x="487" y="1436"/>
                </a:lnTo>
                <a:lnTo>
                  <a:pt x="487" y="1437"/>
                </a:lnTo>
                <a:lnTo>
                  <a:pt x="487" y="1442"/>
                </a:lnTo>
                <a:lnTo>
                  <a:pt x="488" y="1445"/>
                </a:lnTo>
                <a:lnTo>
                  <a:pt x="488" y="1432"/>
                </a:lnTo>
                <a:lnTo>
                  <a:pt x="488" y="1449"/>
                </a:lnTo>
                <a:lnTo>
                  <a:pt x="488" y="1442"/>
                </a:lnTo>
                <a:lnTo>
                  <a:pt x="489" y="1446"/>
                </a:lnTo>
                <a:lnTo>
                  <a:pt x="489" y="1441"/>
                </a:lnTo>
                <a:lnTo>
                  <a:pt x="489" y="1437"/>
                </a:lnTo>
                <a:lnTo>
                  <a:pt x="489" y="1442"/>
                </a:lnTo>
                <a:lnTo>
                  <a:pt x="490" y="1446"/>
                </a:lnTo>
                <a:lnTo>
                  <a:pt x="490" y="1446"/>
                </a:lnTo>
                <a:lnTo>
                  <a:pt x="490" y="1459"/>
                </a:lnTo>
                <a:lnTo>
                  <a:pt x="490" y="1440"/>
                </a:lnTo>
                <a:lnTo>
                  <a:pt x="490" y="1449"/>
                </a:lnTo>
                <a:lnTo>
                  <a:pt x="491" y="1454"/>
                </a:lnTo>
                <a:lnTo>
                  <a:pt x="491" y="1457"/>
                </a:lnTo>
                <a:lnTo>
                  <a:pt x="491" y="1442"/>
                </a:lnTo>
                <a:lnTo>
                  <a:pt x="491" y="1445"/>
                </a:lnTo>
                <a:lnTo>
                  <a:pt x="492" y="1449"/>
                </a:lnTo>
                <a:lnTo>
                  <a:pt x="492" y="1446"/>
                </a:lnTo>
                <a:lnTo>
                  <a:pt x="492" y="1446"/>
                </a:lnTo>
                <a:lnTo>
                  <a:pt x="492" y="1451"/>
                </a:lnTo>
                <a:lnTo>
                  <a:pt x="493" y="1444"/>
                </a:lnTo>
                <a:lnTo>
                  <a:pt x="493" y="1455"/>
                </a:lnTo>
                <a:lnTo>
                  <a:pt x="493" y="1441"/>
                </a:lnTo>
                <a:lnTo>
                  <a:pt x="493" y="1452"/>
                </a:lnTo>
                <a:lnTo>
                  <a:pt x="494" y="1448"/>
                </a:lnTo>
                <a:lnTo>
                  <a:pt x="494" y="1441"/>
                </a:lnTo>
                <a:lnTo>
                  <a:pt x="494" y="1448"/>
                </a:lnTo>
                <a:lnTo>
                  <a:pt x="494" y="1448"/>
                </a:lnTo>
                <a:lnTo>
                  <a:pt x="495" y="1451"/>
                </a:lnTo>
                <a:lnTo>
                  <a:pt x="495" y="1450"/>
                </a:lnTo>
                <a:lnTo>
                  <a:pt x="495" y="1445"/>
                </a:lnTo>
                <a:lnTo>
                  <a:pt x="495" y="1447"/>
                </a:lnTo>
                <a:lnTo>
                  <a:pt x="496" y="1446"/>
                </a:lnTo>
                <a:lnTo>
                  <a:pt x="496" y="1452"/>
                </a:lnTo>
                <a:lnTo>
                  <a:pt x="496" y="1453"/>
                </a:lnTo>
                <a:lnTo>
                  <a:pt x="496" y="1441"/>
                </a:lnTo>
                <a:lnTo>
                  <a:pt x="496" y="1456"/>
                </a:lnTo>
                <a:lnTo>
                  <a:pt x="497" y="1446"/>
                </a:lnTo>
                <a:lnTo>
                  <a:pt x="497" y="1479"/>
                </a:lnTo>
                <a:lnTo>
                  <a:pt x="497" y="1455"/>
                </a:lnTo>
                <a:lnTo>
                  <a:pt x="497" y="1447"/>
                </a:lnTo>
                <a:lnTo>
                  <a:pt x="498" y="1452"/>
                </a:lnTo>
                <a:lnTo>
                  <a:pt x="498" y="1456"/>
                </a:lnTo>
                <a:lnTo>
                  <a:pt x="498" y="1460"/>
                </a:lnTo>
                <a:lnTo>
                  <a:pt x="498" y="1439"/>
                </a:lnTo>
                <a:lnTo>
                  <a:pt x="499" y="1434"/>
                </a:lnTo>
                <a:lnTo>
                  <a:pt x="499" y="1438"/>
                </a:lnTo>
                <a:lnTo>
                  <a:pt x="499" y="1447"/>
                </a:lnTo>
                <a:lnTo>
                  <a:pt x="499" y="1447"/>
                </a:lnTo>
                <a:lnTo>
                  <a:pt x="499" y="1451"/>
                </a:lnTo>
                <a:lnTo>
                  <a:pt x="500" y="1450"/>
                </a:lnTo>
                <a:lnTo>
                  <a:pt x="500" y="1443"/>
                </a:lnTo>
                <a:lnTo>
                  <a:pt x="500" y="1445"/>
                </a:lnTo>
                <a:lnTo>
                  <a:pt x="500" y="1441"/>
                </a:lnTo>
                <a:lnTo>
                  <a:pt x="501" y="1451"/>
                </a:lnTo>
                <a:lnTo>
                  <a:pt x="501" y="1454"/>
                </a:lnTo>
                <a:lnTo>
                  <a:pt x="501" y="1437"/>
                </a:lnTo>
                <a:lnTo>
                  <a:pt x="502" y="1444"/>
                </a:lnTo>
                <a:lnTo>
                  <a:pt x="502" y="1447"/>
                </a:lnTo>
                <a:lnTo>
                  <a:pt x="502" y="1446"/>
                </a:lnTo>
                <a:lnTo>
                  <a:pt x="502" y="1445"/>
                </a:lnTo>
                <a:lnTo>
                  <a:pt x="502" y="1453"/>
                </a:lnTo>
                <a:lnTo>
                  <a:pt x="503" y="1455"/>
                </a:lnTo>
                <a:lnTo>
                  <a:pt x="503" y="1451"/>
                </a:lnTo>
                <a:lnTo>
                  <a:pt x="503" y="1456"/>
                </a:lnTo>
                <a:lnTo>
                  <a:pt x="503" y="1447"/>
                </a:lnTo>
                <a:lnTo>
                  <a:pt x="504" y="1436"/>
                </a:lnTo>
                <a:lnTo>
                  <a:pt x="504" y="1446"/>
                </a:lnTo>
                <a:lnTo>
                  <a:pt x="504" y="1461"/>
                </a:lnTo>
                <a:lnTo>
                  <a:pt x="504" y="1454"/>
                </a:lnTo>
                <a:lnTo>
                  <a:pt x="505" y="1452"/>
                </a:lnTo>
                <a:lnTo>
                  <a:pt x="505" y="1436"/>
                </a:lnTo>
                <a:lnTo>
                  <a:pt x="505" y="1461"/>
                </a:lnTo>
                <a:lnTo>
                  <a:pt x="505" y="1450"/>
                </a:lnTo>
                <a:lnTo>
                  <a:pt x="505" y="1449"/>
                </a:lnTo>
                <a:lnTo>
                  <a:pt x="506" y="1446"/>
                </a:lnTo>
                <a:lnTo>
                  <a:pt x="506" y="1437"/>
                </a:lnTo>
                <a:lnTo>
                  <a:pt x="506" y="1448"/>
                </a:lnTo>
                <a:lnTo>
                  <a:pt x="506" y="1453"/>
                </a:lnTo>
                <a:lnTo>
                  <a:pt x="507" y="1450"/>
                </a:lnTo>
                <a:lnTo>
                  <a:pt x="507" y="1456"/>
                </a:lnTo>
                <a:lnTo>
                  <a:pt x="507" y="1438"/>
                </a:lnTo>
                <a:lnTo>
                  <a:pt x="507" y="1453"/>
                </a:lnTo>
                <a:lnTo>
                  <a:pt x="508" y="1455"/>
                </a:lnTo>
                <a:lnTo>
                  <a:pt x="508" y="1451"/>
                </a:lnTo>
                <a:lnTo>
                  <a:pt x="508" y="1453"/>
                </a:lnTo>
                <a:lnTo>
                  <a:pt x="508" y="1444"/>
                </a:lnTo>
                <a:lnTo>
                  <a:pt x="508" y="1450"/>
                </a:lnTo>
                <a:lnTo>
                  <a:pt x="509" y="1448"/>
                </a:lnTo>
                <a:lnTo>
                  <a:pt x="509" y="1456"/>
                </a:lnTo>
                <a:lnTo>
                  <a:pt x="509" y="1450"/>
                </a:lnTo>
                <a:lnTo>
                  <a:pt x="510" y="1443"/>
                </a:lnTo>
                <a:lnTo>
                  <a:pt x="510" y="1455"/>
                </a:lnTo>
                <a:lnTo>
                  <a:pt x="510" y="1455"/>
                </a:lnTo>
                <a:lnTo>
                  <a:pt x="510" y="1456"/>
                </a:lnTo>
                <a:lnTo>
                  <a:pt x="511" y="1454"/>
                </a:lnTo>
                <a:lnTo>
                  <a:pt x="511" y="1443"/>
                </a:lnTo>
                <a:lnTo>
                  <a:pt x="511" y="1453"/>
                </a:lnTo>
                <a:lnTo>
                  <a:pt x="511" y="1458"/>
                </a:lnTo>
                <a:lnTo>
                  <a:pt x="512" y="1457"/>
                </a:lnTo>
                <a:lnTo>
                  <a:pt x="512" y="1457"/>
                </a:lnTo>
                <a:lnTo>
                  <a:pt x="512" y="1445"/>
                </a:lnTo>
                <a:lnTo>
                  <a:pt x="512" y="1468"/>
                </a:lnTo>
                <a:lnTo>
                  <a:pt x="512" y="1453"/>
                </a:lnTo>
                <a:lnTo>
                  <a:pt x="513" y="1444"/>
                </a:lnTo>
                <a:lnTo>
                  <a:pt x="513" y="1453"/>
                </a:lnTo>
                <a:lnTo>
                  <a:pt x="513" y="1447"/>
                </a:lnTo>
                <a:lnTo>
                  <a:pt x="513" y="1455"/>
                </a:lnTo>
                <a:lnTo>
                  <a:pt x="514" y="1455"/>
                </a:lnTo>
                <a:lnTo>
                  <a:pt x="514" y="1455"/>
                </a:lnTo>
                <a:lnTo>
                  <a:pt x="514" y="1458"/>
                </a:lnTo>
                <a:lnTo>
                  <a:pt x="514" y="1445"/>
                </a:lnTo>
                <a:lnTo>
                  <a:pt x="515" y="1460"/>
                </a:lnTo>
                <a:lnTo>
                  <a:pt x="515" y="1461"/>
                </a:lnTo>
                <a:lnTo>
                  <a:pt x="515" y="1455"/>
                </a:lnTo>
                <a:lnTo>
                  <a:pt x="515" y="1461"/>
                </a:lnTo>
                <a:lnTo>
                  <a:pt x="515" y="1445"/>
                </a:lnTo>
                <a:lnTo>
                  <a:pt x="516" y="1453"/>
                </a:lnTo>
                <a:lnTo>
                  <a:pt x="516" y="1453"/>
                </a:lnTo>
                <a:lnTo>
                  <a:pt x="516" y="1460"/>
                </a:lnTo>
                <a:lnTo>
                  <a:pt x="517" y="1458"/>
                </a:lnTo>
                <a:lnTo>
                  <a:pt x="517" y="1454"/>
                </a:lnTo>
                <a:lnTo>
                  <a:pt x="517" y="1454"/>
                </a:lnTo>
                <a:lnTo>
                  <a:pt x="517" y="1463"/>
                </a:lnTo>
                <a:lnTo>
                  <a:pt x="518" y="1454"/>
                </a:lnTo>
                <a:lnTo>
                  <a:pt x="518" y="1460"/>
                </a:lnTo>
                <a:lnTo>
                  <a:pt x="518" y="1447"/>
                </a:lnTo>
                <a:lnTo>
                  <a:pt x="518" y="1457"/>
                </a:lnTo>
                <a:lnTo>
                  <a:pt x="518" y="1457"/>
                </a:lnTo>
                <a:lnTo>
                  <a:pt x="519" y="1459"/>
                </a:lnTo>
                <a:lnTo>
                  <a:pt x="519" y="1457"/>
                </a:lnTo>
                <a:lnTo>
                  <a:pt x="519" y="1447"/>
                </a:lnTo>
                <a:lnTo>
                  <a:pt x="519" y="1462"/>
                </a:lnTo>
                <a:lnTo>
                  <a:pt x="520" y="1467"/>
                </a:lnTo>
                <a:lnTo>
                  <a:pt x="520" y="1454"/>
                </a:lnTo>
                <a:lnTo>
                  <a:pt x="520" y="1457"/>
                </a:lnTo>
                <a:lnTo>
                  <a:pt x="520" y="1445"/>
                </a:lnTo>
                <a:lnTo>
                  <a:pt x="521" y="1463"/>
                </a:lnTo>
                <a:lnTo>
                  <a:pt x="521" y="1450"/>
                </a:lnTo>
                <a:lnTo>
                  <a:pt x="521" y="1458"/>
                </a:lnTo>
                <a:lnTo>
                  <a:pt x="521" y="1465"/>
                </a:lnTo>
                <a:lnTo>
                  <a:pt x="521" y="1453"/>
                </a:lnTo>
                <a:lnTo>
                  <a:pt x="522" y="1476"/>
                </a:lnTo>
                <a:lnTo>
                  <a:pt x="522" y="1458"/>
                </a:lnTo>
                <a:lnTo>
                  <a:pt x="522" y="1457"/>
                </a:lnTo>
                <a:lnTo>
                  <a:pt x="522" y="1461"/>
                </a:lnTo>
                <a:lnTo>
                  <a:pt x="523" y="1446"/>
                </a:lnTo>
                <a:lnTo>
                  <a:pt x="523" y="1457"/>
                </a:lnTo>
                <a:lnTo>
                  <a:pt x="523" y="1458"/>
                </a:lnTo>
                <a:lnTo>
                  <a:pt x="523" y="1467"/>
                </a:lnTo>
                <a:lnTo>
                  <a:pt x="524" y="1463"/>
                </a:lnTo>
                <a:lnTo>
                  <a:pt x="524" y="1454"/>
                </a:lnTo>
                <a:lnTo>
                  <a:pt x="524" y="1461"/>
                </a:lnTo>
                <a:lnTo>
                  <a:pt x="524" y="1456"/>
                </a:lnTo>
                <a:lnTo>
                  <a:pt x="525" y="1459"/>
                </a:lnTo>
                <a:lnTo>
                  <a:pt x="525" y="1464"/>
                </a:lnTo>
                <a:lnTo>
                  <a:pt x="525" y="1443"/>
                </a:lnTo>
                <a:lnTo>
                  <a:pt x="525" y="1457"/>
                </a:lnTo>
                <a:lnTo>
                  <a:pt x="526" y="1463"/>
                </a:lnTo>
                <a:lnTo>
                  <a:pt x="526" y="1471"/>
                </a:lnTo>
                <a:lnTo>
                  <a:pt x="526" y="1459"/>
                </a:lnTo>
                <a:lnTo>
                  <a:pt x="526" y="1456"/>
                </a:lnTo>
                <a:lnTo>
                  <a:pt x="527" y="1465"/>
                </a:lnTo>
                <a:lnTo>
                  <a:pt x="527" y="1460"/>
                </a:lnTo>
                <a:lnTo>
                  <a:pt x="527" y="1455"/>
                </a:lnTo>
                <a:lnTo>
                  <a:pt x="527" y="1456"/>
                </a:lnTo>
                <a:lnTo>
                  <a:pt x="527" y="1446"/>
                </a:lnTo>
                <a:lnTo>
                  <a:pt x="528" y="1465"/>
                </a:lnTo>
                <a:lnTo>
                  <a:pt x="528" y="1458"/>
                </a:lnTo>
                <a:lnTo>
                  <a:pt x="528" y="1459"/>
                </a:lnTo>
                <a:lnTo>
                  <a:pt x="528" y="1466"/>
                </a:lnTo>
                <a:lnTo>
                  <a:pt x="529" y="1453"/>
                </a:lnTo>
                <a:lnTo>
                  <a:pt x="529" y="1466"/>
                </a:lnTo>
                <a:lnTo>
                  <a:pt x="529" y="1460"/>
                </a:lnTo>
                <a:lnTo>
                  <a:pt x="529" y="1454"/>
                </a:lnTo>
                <a:lnTo>
                  <a:pt x="530" y="1462"/>
                </a:lnTo>
                <a:lnTo>
                  <a:pt x="530" y="1444"/>
                </a:lnTo>
                <a:lnTo>
                  <a:pt x="530" y="1461"/>
                </a:lnTo>
                <a:lnTo>
                  <a:pt x="530" y="1457"/>
                </a:lnTo>
                <a:lnTo>
                  <a:pt x="530" y="1464"/>
                </a:lnTo>
                <a:lnTo>
                  <a:pt x="531" y="1455"/>
                </a:lnTo>
                <a:lnTo>
                  <a:pt x="531" y="1456"/>
                </a:lnTo>
                <a:lnTo>
                  <a:pt x="531" y="1458"/>
                </a:lnTo>
                <a:lnTo>
                  <a:pt x="531" y="1464"/>
                </a:lnTo>
                <a:lnTo>
                  <a:pt x="532" y="1464"/>
                </a:lnTo>
                <a:lnTo>
                  <a:pt x="532" y="1464"/>
                </a:lnTo>
                <a:lnTo>
                  <a:pt x="532" y="1454"/>
                </a:lnTo>
                <a:lnTo>
                  <a:pt x="533" y="1463"/>
                </a:lnTo>
                <a:lnTo>
                  <a:pt x="533" y="1457"/>
                </a:lnTo>
                <a:lnTo>
                  <a:pt x="533" y="1468"/>
                </a:lnTo>
                <a:lnTo>
                  <a:pt x="533" y="1461"/>
                </a:lnTo>
                <a:lnTo>
                  <a:pt x="533" y="1456"/>
                </a:lnTo>
                <a:lnTo>
                  <a:pt x="534" y="1466"/>
                </a:lnTo>
                <a:lnTo>
                  <a:pt x="534" y="1468"/>
                </a:lnTo>
                <a:lnTo>
                  <a:pt x="534" y="1450"/>
                </a:lnTo>
                <a:lnTo>
                  <a:pt x="534" y="1466"/>
                </a:lnTo>
                <a:lnTo>
                  <a:pt x="535" y="1446"/>
                </a:lnTo>
                <a:lnTo>
                  <a:pt x="535" y="1462"/>
                </a:lnTo>
                <a:lnTo>
                  <a:pt x="535" y="1470"/>
                </a:lnTo>
                <a:lnTo>
                  <a:pt x="535" y="1461"/>
                </a:lnTo>
                <a:lnTo>
                  <a:pt x="536" y="1464"/>
                </a:lnTo>
                <a:lnTo>
                  <a:pt x="536" y="1467"/>
                </a:lnTo>
                <a:lnTo>
                  <a:pt x="536" y="1458"/>
                </a:lnTo>
                <a:lnTo>
                  <a:pt x="536" y="1458"/>
                </a:lnTo>
                <a:lnTo>
                  <a:pt x="536" y="1472"/>
                </a:lnTo>
                <a:lnTo>
                  <a:pt x="537" y="1468"/>
                </a:lnTo>
                <a:lnTo>
                  <a:pt x="537" y="1449"/>
                </a:lnTo>
                <a:lnTo>
                  <a:pt x="537" y="1460"/>
                </a:lnTo>
                <a:lnTo>
                  <a:pt x="537" y="1468"/>
                </a:lnTo>
                <a:lnTo>
                  <a:pt x="538" y="1457"/>
                </a:lnTo>
                <a:lnTo>
                  <a:pt x="538" y="1459"/>
                </a:lnTo>
                <a:lnTo>
                  <a:pt x="538" y="1464"/>
                </a:lnTo>
                <a:lnTo>
                  <a:pt x="538" y="1466"/>
                </a:lnTo>
                <a:lnTo>
                  <a:pt x="539" y="1468"/>
                </a:lnTo>
                <a:lnTo>
                  <a:pt x="539" y="1464"/>
                </a:lnTo>
                <a:lnTo>
                  <a:pt x="539" y="1461"/>
                </a:lnTo>
                <a:lnTo>
                  <a:pt x="539" y="1437"/>
                </a:lnTo>
                <a:lnTo>
                  <a:pt x="539" y="1467"/>
                </a:lnTo>
                <a:lnTo>
                  <a:pt x="540" y="1462"/>
                </a:lnTo>
                <a:lnTo>
                  <a:pt x="540" y="1466"/>
                </a:lnTo>
                <a:lnTo>
                  <a:pt x="540" y="1460"/>
                </a:lnTo>
                <a:lnTo>
                  <a:pt x="541" y="1464"/>
                </a:lnTo>
                <a:lnTo>
                  <a:pt x="541" y="1462"/>
                </a:lnTo>
                <a:lnTo>
                  <a:pt x="541" y="1464"/>
                </a:lnTo>
                <a:lnTo>
                  <a:pt x="541" y="1469"/>
                </a:lnTo>
                <a:lnTo>
                  <a:pt x="542" y="1466"/>
                </a:lnTo>
                <a:lnTo>
                  <a:pt x="542" y="1473"/>
                </a:lnTo>
                <a:lnTo>
                  <a:pt x="542" y="1460"/>
                </a:lnTo>
                <a:lnTo>
                  <a:pt x="542" y="1455"/>
                </a:lnTo>
                <a:lnTo>
                  <a:pt x="542" y="1469"/>
                </a:lnTo>
                <a:lnTo>
                  <a:pt x="543" y="1463"/>
                </a:lnTo>
                <a:lnTo>
                  <a:pt x="543" y="1456"/>
                </a:lnTo>
                <a:lnTo>
                  <a:pt x="543" y="1457"/>
                </a:lnTo>
                <a:lnTo>
                  <a:pt x="543" y="1469"/>
                </a:lnTo>
                <a:lnTo>
                  <a:pt x="544" y="1465"/>
                </a:lnTo>
                <a:lnTo>
                  <a:pt x="544" y="1462"/>
                </a:lnTo>
                <a:lnTo>
                  <a:pt x="544" y="1452"/>
                </a:lnTo>
                <a:lnTo>
                  <a:pt x="544" y="1456"/>
                </a:lnTo>
                <a:lnTo>
                  <a:pt x="545" y="1464"/>
                </a:lnTo>
                <a:lnTo>
                  <a:pt x="545" y="1460"/>
                </a:lnTo>
                <a:lnTo>
                  <a:pt x="545" y="1461"/>
                </a:lnTo>
                <a:lnTo>
                  <a:pt x="545" y="1457"/>
                </a:lnTo>
                <a:lnTo>
                  <a:pt x="545" y="1469"/>
                </a:lnTo>
                <a:lnTo>
                  <a:pt x="546" y="1466"/>
                </a:lnTo>
                <a:lnTo>
                  <a:pt x="546" y="1464"/>
                </a:lnTo>
                <a:lnTo>
                  <a:pt x="546" y="1467"/>
                </a:lnTo>
                <a:lnTo>
                  <a:pt x="546" y="1456"/>
                </a:lnTo>
                <a:lnTo>
                  <a:pt x="547" y="1460"/>
                </a:lnTo>
                <a:lnTo>
                  <a:pt x="547" y="1463"/>
                </a:lnTo>
                <a:lnTo>
                  <a:pt x="547" y="1472"/>
                </a:lnTo>
                <a:lnTo>
                  <a:pt x="547" y="1458"/>
                </a:lnTo>
                <a:lnTo>
                  <a:pt x="548" y="1470"/>
                </a:lnTo>
                <a:lnTo>
                  <a:pt x="548" y="1459"/>
                </a:lnTo>
                <a:lnTo>
                  <a:pt x="548" y="1466"/>
                </a:lnTo>
                <a:lnTo>
                  <a:pt x="548" y="1461"/>
                </a:lnTo>
                <a:lnTo>
                  <a:pt x="549" y="1465"/>
                </a:lnTo>
                <a:lnTo>
                  <a:pt x="549" y="1457"/>
                </a:lnTo>
                <a:lnTo>
                  <a:pt x="549" y="1461"/>
                </a:lnTo>
                <a:lnTo>
                  <a:pt x="549" y="1467"/>
                </a:lnTo>
                <a:lnTo>
                  <a:pt x="550" y="1472"/>
                </a:lnTo>
                <a:lnTo>
                  <a:pt x="550" y="1469"/>
                </a:lnTo>
                <a:lnTo>
                  <a:pt x="550" y="1471"/>
                </a:lnTo>
                <a:lnTo>
                  <a:pt x="550" y="1462"/>
                </a:lnTo>
                <a:lnTo>
                  <a:pt x="551" y="1468"/>
                </a:lnTo>
                <a:lnTo>
                  <a:pt x="551" y="1460"/>
                </a:lnTo>
                <a:lnTo>
                  <a:pt x="551" y="1471"/>
                </a:lnTo>
                <a:lnTo>
                  <a:pt x="551" y="1462"/>
                </a:lnTo>
                <a:lnTo>
                  <a:pt x="551" y="1457"/>
                </a:lnTo>
                <a:lnTo>
                  <a:pt x="552" y="1461"/>
                </a:lnTo>
                <a:lnTo>
                  <a:pt x="552" y="1463"/>
                </a:lnTo>
                <a:lnTo>
                  <a:pt x="552" y="1471"/>
                </a:lnTo>
                <a:lnTo>
                  <a:pt x="552" y="1464"/>
                </a:lnTo>
                <a:lnTo>
                  <a:pt x="553" y="1465"/>
                </a:lnTo>
                <a:lnTo>
                  <a:pt x="553" y="1460"/>
                </a:lnTo>
                <a:lnTo>
                  <a:pt x="553" y="1465"/>
                </a:lnTo>
                <a:lnTo>
                  <a:pt x="553" y="1472"/>
                </a:lnTo>
                <a:lnTo>
                  <a:pt x="554" y="1462"/>
                </a:lnTo>
                <a:lnTo>
                  <a:pt x="554" y="1467"/>
                </a:lnTo>
                <a:lnTo>
                  <a:pt x="554" y="1469"/>
                </a:lnTo>
                <a:lnTo>
                  <a:pt x="554" y="1464"/>
                </a:lnTo>
                <a:lnTo>
                  <a:pt x="554" y="1462"/>
                </a:lnTo>
                <a:lnTo>
                  <a:pt x="555" y="1471"/>
                </a:lnTo>
                <a:lnTo>
                  <a:pt x="555" y="1467"/>
                </a:lnTo>
                <a:lnTo>
                  <a:pt x="555" y="1471"/>
                </a:lnTo>
                <a:lnTo>
                  <a:pt x="556" y="1453"/>
                </a:lnTo>
                <a:lnTo>
                  <a:pt x="556" y="1471"/>
                </a:lnTo>
                <a:lnTo>
                  <a:pt x="556" y="1449"/>
                </a:lnTo>
                <a:lnTo>
                  <a:pt x="556" y="1453"/>
                </a:lnTo>
                <a:lnTo>
                  <a:pt x="557" y="1463"/>
                </a:lnTo>
                <a:lnTo>
                  <a:pt x="557" y="1452"/>
                </a:lnTo>
                <a:lnTo>
                  <a:pt x="557" y="1464"/>
                </a:lnTo>
                <a:lnTo>
                  <a:pt x="557" y="1457"/>
                </a:lnTo>
                <a:lnTo>
                  <a:pt x="558" y="1446"/>
                </a:lnTo>
                <a:lnTo>
                  <a:pt x="558" y="1460"/>
                </a:lnTo>
                <a:lnTo>
                  <a:pt x="558" y="1451"/>
                </a:lnTo>
                <a:lnTo>
                  <a:pt x="558" y="1449"/>
                </a:lnTo>
                <a:lnTo>
                  <a:pt x="558" y="1435"/>
                </a:lnTo>
                <a:lnTo>
                  <a:pt x="559" y="1438"/>
                </a:lnTo>
                <a:lnTo>
                  <a:pt x="559" y="1456"/>
                </a:lnTo>
                <a:lnTo>
                  <a:pt x="559" y="1454"/>
                </a:lnTo>
                <a:lnTo>
                  <a:pt x="559" y="1460"/>
                </a:lnTo>
                <a:lnTo>
                  <a:pt x="560" y="1457"/>
                </a:lnTo>
                <a:lnTo>
                  <a:pt x="560" y="1457"/>
                </a:lnTo>
                <a:lnTo>
                  <a:pt x="560" y="1471"/>
                </a:lnTo>
                <a:lnTo>
                  <a:pt x="560" y="1463"/>
                </a:lnTo>
                <a:lnTo>
                  <a:pt x="560" y="1469"/>
                </a:lnTo>
                <a:lnTo>
                  <a:pt x="561" y="1455"/>
                </a:lnTo>
                <a:lnTo>
                  <a:pt x="561" y="1462"/>
                </a:lnTo>
                <a:lnTo>
                  <a:pt x="561" y="1463"/>
                </a:lnTo>
                <a:lnTo>
                  <a:pt x="561" y="1462"/>
                </a:lnTo>
                <a:lnTo>
                  <a:pt x="562" y="1467"/>
                </a:lnTo>
                <a:lnTo>
                  <a:pt x="562" y="1468"/>
                </a:lnTo>
                <a:lnTo>
                  <a:pt x="562" y="1470"/>
                </a:lnTo>
                <a:lnTo>
                  <a:pt x="562" y="1455"/>
                </a:lnTo>
                <a:lnTo>
                  <a:pt x="563" y="1455"/>
                </a:lnTo>
                <a:lnTo>
                  <a:pt x="563" y="1473"/>
                </a:lnTo>
                <a:lnTo>
                  <a:pt x="563" y="1463"/>
                </a:lnTo>
                <a:lnTo>
                  <a:pt x="564" y="1458"/>
                </a:lnTo>
                <a:lnTo>
                  <a:pt x="564" y="1459"/>
                </a:lnTo>
                <a:lnTo>
                  <a:pt x="564" y="1466"/>
                </a:lnTo>
                <a:lnTo>
                  <a:pt x="564" y="1468"/>
                </a:lnTo>
                <a:lnTo>
                  <a:pt x="564" y="1466"/>
                </a:lnTo>
                <a:lnTo>
                  <a:pt x="565" y="1468"/>
                </a:lnTo>
                <a:lnTo>
                  <a:pt x="565" y="1476"/>
                </a:lnTo>
                <a:lnTo>
                  <a:pt x="565" y="1464"/>
                </a:lnTo>
                <a:lnTo>
                  <a:pt x="565" y="1475"/>
                </a:lnTo>
                <a:lnTo>
                  <a:pt x="566" y="1460"/>
                </a:lnTo>
                <a:lnTo>
                  <a:pt x="566" y="1457"/>
                </a:lnTo>
                <a:lnTo>
                  <a:pt x="566" y="1457"/>
                </a:lnTo>
                <a:lnTo>
                  <a:pt x="566" y="1467"/>
                </a:lnTo>
                <a:lnTo>
                  <a:pt x="567" y="1472"/>
                </a:lnTo>
                <a:lnTo>
                  <a:pt x="567" y="1457"/>
                </a:lnTo>
                <a:lnTo>
                  <a:pt x="567" y="1460"/>
                </a:lnTo>
                <a:lnTo>
                  <a:pt x="567" y="1466"/>
                </a:lnTo>
                <a:lnTo>
                  <a:pt x="567" y="1465"/>
                </a:lnTo>
                <a:lnTo>
                  <a:pt x="568" y="1455"/>
                </a:lnTo>
                <a:lnTo>
                  <a:pt x="568" y="1456"/>
                </a:lnTo>
                <a:lnTo>
                  <a:pt x="568" y="1457"/>
                </a:lnTo>
                <a:lnTo>
                  <a:pt x="568" y="1458"/>
                </a:lnTo>
                <a:lnTo>
                  <a:pt x="569" y="1473"/>
                </a:lnTo>
                <a:lnTo>
                  <a:pt x="569" y="1461"/>
                </a:lnTo>
                <a:lnTo>
                  <a:pt x="569" y="1452"/>
                </a:lnTo>
                <a:lnTo>
                  <a:pt x="569" y="1457"/>
                </a:lnTo>
                <a:lnTo>
                  <a:pt x="570" y="1450"/>
                </a:lnTo>
                <a:lnTo>
                  <a:pt x="570" y="1459"/>
                </a:lnTo>
                <a:lnTo>
                  <a:pt x="570" y="1467"/>
                </a:lnTo>
                <a:lnTo>
                  <a:pt x="570" y="1458"/>
                </a:lnTo>
                <a:lnTo>
                  <a:pt x="570" y="1443"/>
                </a:lnTo>
                <a:lnTo>
                  <a:pt x="571" y="1455"/>
                </a:lnTo>
                <a:lnTo>
                  <a:pt x="571" y="1462"/>
                </a:lnTo>
                <a:lnTo>
                  <a:pt x="571" y="1473"/>
                </a:lnTo>
                <a:lnTo>
                  <a:pt x="572" y="1464"/>
                </a:lnTo>
                <a:lnTo>
                  <a:pt x="572" y="1456"/>
                </a:lnTo>
                <a:lnTo>
                  <a:pt x="572" y="1464"/>
                </a:lnTo>
                <a:lnTo>
                  <a:pt x="572" y="1467"/>
                </a:lnTo>
                <a:lnTo>
                  <a:pt x="573" y="1462"/>
                </a:lnTo>
                <a:lnTo>
                  <a:pt x="573" y="1473"/>
                </a:lnTo>
                <a:lnTo>
                  <a:pt x="573" y="1451"/>
                </a:lnTo>
                <a:lnTo>
                  <a:pt x="573" y="1465"/>
                </a:lnTo>
                <a:lnTo>
                  <a:pt x="573" y="1461"/>
                </a:lnTo>
                <a:lnTo>
                  <a:pt x="574" y="1464"/>
                </a:lnTo>
                <a:lnTo>
                  <a:pt x="574" y="1463"/>
                </a:lnTo>
                <a:lnTo>
                  <a:pt x="574" y="1451"/>
                </a:lnTo>
                <a:lnTo>
                  <a:pt x="574" y="1466"/>
                </a:lnTo>
                <a:lnTo>
                  <a:pt x="575" y="1457"/>
                </a:lnTo>
                <a:lnTo>
                  <a:pt x="575" y="1478"/>
                </a:lnTo>
                <a:lnTo>
                  <a:pt x="575" y="1456"/>
                </a:lnTo>
                <a:lnTo>
                  <a:pt x="575" y="1456"/>
                </a:lnTo>
                <a:lnTo>
                  <a:pt x="576" y="1457"/>
                </a:lnTo>
                <a:lnTo>
                  <a:pt x="576" y="1465"/>
                </a:lnTo>
                <a:lnTo>
                  <a:pt x="576" y="1459"/>
                </a:lnTo>
                <a:lnTo>
                  <a:pt x="576" y="1466"/>
                </a:lnTo>
                <a:lnTo>
                  <a:pt x="576" y="1453"/>
                </a:lnTo>
                <a:lnTo>
                  <a:pt x="577" y="1464"/>
                </a:lnTo>
                <a:lnTo>
                  <a:pt x="577" y="1448"/>
                </a:lnTo>
                <a:lnTo>
                  <a:pt x="577" y="1465"/>
                </a:lnTo>
                <a:lnTo>
                  <a:pt x="577" y="1464"/>
                </a:lnTo>
                <a:lnTo>
                  <a:pt x="578" y="1455"/>
                </a:lnTo>
                <a:lnTo>
                  <a:pt x="578" y="1460"/>
                </a:lnTo>
                <a:lnTo>
                  <a:pt x="578" y="1470"/>
                </a:lnTo>
                <a:lnTo>
                  <a:pt x="578" y="1463"/>
                </a:lnTo>
                <a:lnTo>
                  <a:pt x="579" y="1477"/>
                </a:lnTo>
                <a:lnTo>
                  <a:pt x="579" y="1449"/>
                </a:lnTo>
                <a:lnTo>
                  <a:pt x="579" y="1468"/>
                </a:lnTo>
                <a:lnTo>
                  <a:pt x="579" y="1460"/>
                </a:lnTo>
                <a:lnTo>
                  <a:pt x="580" y="1456"/>
                </a:lnTo>
                <a:lnTo>
                  <a:pt x="580" y="1468"/>
                </a:lnTo>
                <a:lnTo>
                  <a:pt x="580" y="1455"/>
                </a:lnTo>
                <a:lnTo>
                  <a:pt x="580" y="1454"/>
                </a:lnTo>
                <a:lnTo>
                  <a:pt x="581" y="1460"/>
                </a:lnTo>
                <a:lnTo>
                  <a:pt x="581" y="1458"/>
                </a:lnTo>
                <a:lnTo>
                  <a:pt x="581" y="1457"/>
                </a:lnTo>
                <a:lnTo>
                  <a:pt x="581" y="1443"/>
                </a:lnTo>
                <a:lnTo>
                  <a:pt x="582" y="1455"/>
                </a:lnTo>
                <a:lnTo>
                  <a:pt x="582" y="1452"/>
                </a:lnTo>
                <a:lnTo>
                  <a:pt x="582" y="1459"/>
                </a:lnTo>
                <a:lnTo>
                  <a:pt x="582" y="1453"/>
                </a:lnTo>
                <a:lnTo>
                  <a:pt x="582" y="1445"/>
                </a:lnTo>
                <a:lnTo>
                  <a:pt x="583" y="1453"/>
                </a:lnTo>
                <a:lnTo>
                  <a:pt x="583" y="1463"/>
                </a:lnTo>
                <a:lnTo>
                  <a:pt x="583" y="1455"/>
                </a:lnTo>
                <a:lnTo>
                  <a:pt x="583" y="1466"/>
                </a:lnTo>
                <a:lnTo>
                  <a:pt x="584" y="1441"/>
                </a:lnTo>
                <a:lnTo>
                  <a:pt x="584" y="1457"/>
                </a:lnTo>
                <a:lnTo>
                  <a:pt x="584" y="1465"/>
                </a:lnTo>
                <a:lnTo>
                  <a:pt x="584" y="1460"/>
                </a:lnTo>
                <a:lnTo>
                  <a:pt x="585" y="1459"/>
                </a:lnTo>
                <a:lnTo>
                  <a:pt x="585" y="1446"/>
                </a:lnTo>
                <a:lnTo>
                  <a:pt x="585" y="1461"/>
                </a:lnTo>
                <a:lnTo>
                  <a:pt x="585" y="1461"/>
                </a:lnTo>
                <a:lnTo>
                  <a:pt x="585" y="1457"/>
                </a:lnTo>
                <a:lnTo>
                  <a:pt x="586" y="1466"/>
                </a:lnTo>
                <a:lnTo>
                  <a:pt x="586" y="1446"/>
                </a:lnTo>
                <a:lnTo>
                  <a:pt x="586" y="1455"/>
                </a:lnTo>
                <a:lnTo>
                  <a:pt x="586" y="1481"/>
                </a:lnTo>
                <a:lnTo>
                  <a:pt x="587" y="1460"/>
                </a:lnTo>
                <a:lnTo>
                  <a:pt x="587" y="1451"/>
                </a:lnTo>
                <a:lnTo>
                  <a:pt x="587" y="1455"/>
                </a:lnTo>
                <a:lnTo>
                  <a:pt x="588" y="1452"/>
                </a:lnTo>
                <a:lnTo>
                  <a:pt x="588" y="1457"/>
                </a:lnTo>
                <a:lnTo>
                  <a:pt x="588" y="1454"/>
                </a:lnTo>
                <a:lnTo>
                  <a:pt x="588" y="1463"/>
                </a:lnTo>
                <a:lnTo>
                  <a:pt x="588" y="1446"/>
                </a:lnTo>
                <a:lnTo>
                  <a:pt x="589" y="1458"/>
                </a:lnTo>
                <a:lnTo>
                  <a:pt x="589" y="1457"/>
                </a:lnTo>
                <a:lnTo>
                  <a:pt x="589" y="1455"/>
                </a:lnTo>
                <a:lnTo>
                  <a:pt x="589" y="1455"/>
                </a:lnTo>
                <a:lnTo>
                  <a:pt x="590" y="1442"/>
                </a:lnTo>
                <a:lnTo>
                  <a:pt x="590" y="1451"/>
                </a:lnTo>
                <a:lnTo>
                  <a:pt x="590" y="1454"/>
                </a:lnTo>
                <a:lnTo>
                  <a:pt x="590" y="1454"/>
                </a:lnTo>
                <a:lnTo>
                  <a:pt x="591" y="1455"/>
                </a:lnTo>
                <a:lnTo>
                  <a:pt x="591" y="1442"/>
                </a:lnTo>
                <a:lnTo>
                  <a:pt x="591" y="1461"/>
                </a:lnTo>
                <a:lnTo>
                  <a:pt x="591" y="1460"/>
                </a:lnTo>
                <a:lnTo>
                  <a:pt x="591" y="1452"/>
                </a:lnTo>
                <a:lnTo>
                  <a:pt x="592" y="1446"/>
                </a:lnTo>
                <a:lnTo>
                  <a:pt x="592" y="1443"/>
                </a:lnTo>
                <a:lnTo>
                  <a:pt x="592" y="1449"/>
                </a:lnTo>
                <a:lnTo>
                  <a:pt x="592" y="1451"/>
                </a:lnTo>
                <a:lnTo>
                  <a:pt x="593" y="1462"/>
                </a:lnTo>
                <a:lnTo>
                  <a:pt x="593" y="1450"/>
                </a:lnTo>
                <a:lnTo>
                  <a:pt x="593" y="1452"/>
                </a:lnTo>
                <a:lnTo>
                  <a:pt x="593" y="1447"/>
                </a:lnTo>
                <a:lnTo>
                  <a:pt x="594" y="1448"/>
                </a:lnTo>
                <a:lnTo>
                  <a:pt x="594" y="1462"/>
                </a:lnTo>
                <a:lnTo>
                  <a:pt x="594" y="1452"/>
                </a:lnTo>
                <a:lnTo>
                  <a:pt x="594" y="1442"/>
                </a:lnTo>
                <a:lnTo>
                  <a:pt x="595" y="1446"/>
                </a:lnTo>
                <a:lnTo>
                  <a:pt x="595" y="1449"/>
                </a:lnTo>
                <a:lnTo>
                  <a:pt x="595" y="1451"/>
                </a:lnTo>
                <a:lnTo>
                  <a:pt x="595" y="1463"/>
                </a:lnTo>
                <a:lnTo>
                  <a:pt x="596" y="1453"/>
                </a:lnTo>
                <a:lnTo>
                  <a:pt x="596" y="1444"/>
                </a:lnTo>
                <a:lnTo>
                  <a:pt x="596" y="1445"/>
                </a:lnTo>
                <a:lnTo>
                  <a:pt x="596" y="1447"/>
                </a:lnTo>
                <a:lnTo>
                  <a:pt x="597" y="1448"/>
                </a:lnTo>
                <a:lnTo>
                  <a:pt x="597" y="1442"/>
                </a:lnTo>
                <a:lnTo>
                  <a:pt x="597" y="1439"/>
                </a:lnTo>
                <a:lnTo>
                  <a:pt x="597" y="1449"/>
                </a:lnTo>
                <a:lnTo>
                  <a:pt x="597" y="1447"/>
                </a:lnTo>
                <a:lnTo>
                  <a:pt x="598" y="1451"/>
                </a:lnTo>
                <a:lnTo>
                  <a:pt x="598" y="1424"/>
                </a:lnTo>
                <a:lnTo>
                  <a:pt x="598" y="1440"/>
                </a:lnTo>
                <a:lnTo>
                  <a:pt x="598" y="1437"/>
                </a:lnTo>
                <a:lnTo>
                  <a:pt x="599" y="1438"/>
                </a:lnTo>
                <a:lnTo>
                  <a:pt x="599" y="1439"/>
                </a:lnTo>
                <a:lnTo>
                  <a:pt x="599" y="1434"/>
                </a:lnTo>
                <a:lnTo>
                  <a:pt x="599" y="1445"/>
                </a:lnTo>
                <a:lnTo>
                  <a:pt x="600" y="1441"/>
                </a:lnTo>
                <a:lnTo>
                  <a:pt x="600" y="1456"/>
                </a:lnTo>
                <a:lnTo>
                  <a:pt x="600" y="1443"/>
                </a:lnTo>
                <a:lnTo>
                  <a:pt x="600" y="1431"/>
                </a:lnTo>
                <a:lnTo>
                  <a:pt x="600" y="1443"/>
                </a:lnTo>
                <a:lnTo>
                  <a:pt x="601" y="1438"/>
                </a:lnTo>
                <a:lnTo>
                  <a:pt x="601" y="1454"/>
                </a:lnTo>
                <a:lnTo>
                  <a:pt x="601" y="1443"/>
                </a:lnTo>
                <a:lnTo>
                  <a:pt x="601" y="1436"/>
                </a:lnTo>
                <a:lnTo>
                  <a:pt x="602" y="1436"/>
                </a:lnTo>
                <a:lnTo>
                  <a:pt x="602" y="1439"/>
                </a:lnTo>
                <a:lnTo>
                  <a:pt x="602" y="1443"/>
                </a:lnTo>
                <a:lnTo>
                  <a:pt x="603" y="1456"/>
                </a:lnTo>
                <a:lnTo>
                  <a:pt x="603" y="1442"/>
                </a:lnTo>
                <a:lnTo>
                  <a:pt x="603" y="1448"/>
                </a:lnTo>
                <a:lnTo>
                  <a:pt x="603" y="1449"/>
                </a:lnTo>
                <a:lnTo>
                  <a:pt x="604" y="1449"/>
                </a:lnTo>
                <a:lnTo>
                  <a:pt x="604" y="1456"/>
                </a:lnTo>
                <a:lnTo>
                  <a:pt x="604" y="1442"/>
                </a:lnTo>
                <a:lnTo>
                  <a:pt x="604" y="1430"/>
                </a:lnTo>
                <a:lnTo>
                  <a:pt x="604" y="1441"/>
                </a:lnTo>
                <a:lnTo>
                  <a:pt x="605" y="1443"/>
                </a:lnTo>
                <a:lnTo>
                  <a:pt x="605" y="1439"/>
                </a:lnTo>
                <a:lnTo>
                  <a:pt x="605" y="1428"/>
                </a:lnTo>
                <a:lnTo>
                  <a:pt x="605" y="1448"/>
                </a:lnTo>
                <a:lnTo>
                  <a:pt x="606" y="1440"/>
                </a:lnTo>
                <a:lnTo>
                  <a:pt x="606" y="1448"/>
                </a:lnTo>
                <a:lnTo>
                  <a:pt x="606" y="1439"/>
                </a:lnTo>
                <a:lnTo>
                  <a:pt x="606" y="1433"/>
                </a:lnTo>
                <a:lnTo>
                  <a:pt x="606" y="1434"/>
                </a:lnTo>
                <a:lnTo>
                  <a:pt x="607" y="1448"/>
                </a:lnTo>
                <a:lnTo>
                  <a:pt x="607" y="1447"/>
                </a:lnTo>
                <a:lnTo>
                  <a:pt x="607" y="1449"/>
                </a:lnTo>
                <a:lnTo>
                  <a:pt x="607" y="1452"/>
                </a:lnTo>
                <a:lnTo>
                  <a:pt x="608" y="1457"/>
                </a:lnTo>
                <a:lnTo>
                  <a:pt x="608" y="1465"/>
                </a:lnTo>
                <a:lnTo>
                  <a:pt x="608" y="1463"/>
                </a:lnTo>
                <a:lnTo>
                  <a:pt x="608" y="1468"/>
                </a:lnTo>
                <a:lnTo>
                  <a:pt x="609" y="1465"/>
                </a:lnTo>
                <a:lnTo>
                  <a:pt x="609" y="1448"/>
                </a:lnTo>
                <a:lnTo>
                  <a:pt x="609" y="1457"/>
                </a:lnTo>
                <a:lnTo>
                  <a:pt x="609" y="1446"/>
                </a:lnTo>
                <a:lnTo>
                  <a:pt x="609" y="1441"/>
                </a:lnTo>
                <a:lnTo>
                  <a:pt x="610" y="1438"/>
                </a:lnTo>
                <a:lnTo>
                  <a:pt x="610" y="1456"/>
                </a:lnTo>
                <a:lnTo>
                  <a:pt x="610" y="1433"/>
                </a:lnTo>
                <a:lnTo>
                  <a:pt x="611" y="1449"/>
                </a:lnTo>
                <a:lnTo>
                  <a:pt x="611" y="1443"/>
                </a:lnTo>
                <a:lnTo>
                  <a:pt x="611" y="1436"/>
                </a:lnTo>
                <a:lnTo>
                  <a:pt x="611" y="1441"/>
                </a:lnTo>
                <a:lnTo>
                  <a:pt x="612" y="1443"/>
                </a:lnTo>
                <a:lnTo>
                  <a:pt x="612" y="1442"/>
                </a:lnTo>
                <a:lnTo>
                  <a:pt x="612" y="1449"/>
                </a:lnTo>
                <a:lnTo>
                  <a:pt x="612" y="1431"/>
                </a:lnTo>
                <a:lnTo>
                  <a:pt x="613" y="1433"/>
                </a:lnTo>
                <a:lnTo>
                  <a:pt x="613" y="1445"/>
                </a:lnTo>
                <a:lnTo>
                  <a:pt x="613" y="1442"/>
                </a:lnTo>
                <a:lnTo>
                  <a:pt x="613" y="1438"/>
                </a:lnTo>
                <a:lnTo>
                  <a:pt x="613" y="1427"/>
                </a:lnTo>
                <a:lnTo>
                  <a:pt x="614" y="1425"/>
                </a:lnTo>
                <a:lnTo>
                  <a:pt x="614" y="1425"/>
                </a:lnTo>
                <a:lnTo>
                  <a:pt x="614" y="1431"/>
                </a:lnTo>
                <a:lnTo>
                  <a:pt x="614" y="1444"/>
                </a:lnTo>
                <a:lnTo>
                  <a:pt x="615" y="1423"/>
                </a:lnTo>
                <a:lnTo>
                  <a:pt x="615" y="1440"/>
                </a:lnTo>
                <a:lnTo>
                  <a:pt x="615" y="1455"/>
                </a:lnTo>
                <a:lnTo>
                  <a:pt x="615" y="1453"/>
                </a:lnTo>
                <a:lnTo>
                  <a:pt x="616" y="1431"/>
                </a:lnTo>
                <a:lnTo>
                  <a:pt x="616" y="1442"/>
                </a:lnTo>
                <a:lnTo>
                  <a:pt x="616" y="1228"/>
                </a:lnTo>
                <a:lnTo>
                  <a:pt x="616" y="1434"/>
                </a:lnTo>
                <a:lnTo>
                  <a:pt x="616" y="1439"/>
                </a:lnTo>
                <a:lnTo>
                  <a:pt x="617" y="1462"/>
                </a:lnTo>
                <a:lnTo>
                  <a:pt x="617" y="1427"/>
                </a:lnTo>
                <a:lnTo>
                  <a:pt x="617" y="1456"/>
                </a:lnTo>
                <a:lnTo>
                  <a:pt x="617" y="1445"/>
                </a:lnTo>
                <a:lnTo>
                  <a:pt x="618" y="1451"/>
                </a:lnTo>
                <a:lnTo>
                  <a:pt x="618" y="1455"/>
                </a:lnTo>
                <a:lnTo>
                  <a:pt x="618" y="1445"/>
                </a:lnTo>
                <a:lnTo>
                  <a:pt x="619" y="1443"/>
                </a:lnTo>
                <a:lnTo>
                  <a:pt x="619" y="1452"/>
                </a:lnTo>
                <a:lnTo>
                  <a:pt x="619" y="1451"/>
                </a:lnTo>
                <a:lnTo>
                  <a:pt x="619" y="1446"/>
                </a:lnTo>
                <a:lnTo>
                  <a:pt x="619" y="1442"/>
                </a:lnTo>
                <a:lnTo>
                  <a:pt x="620" y="1426"/>
                </a:lnTo>
                <a:lnTo>
                  <a:pt x="620" y="1458"/>
                </a:lnTo>
                <a:lnTo>
                  <a:pt x="620" y="1446"/>
                </a:lnTo>
                <a:lnTo>
                  <a:pt x="620" y="1448"/>
                </a:lnTo>
                <a:lnTo>
                  <a:pt x="621" y="1445"/>
                </a:lnTo>
                <a:lnTo>
                  <a:pt x="621" y="1445"/>
                </a:lnTo>
                <a:lnTo>
                  <a:pt x="621" y="1450"/>
                </a:lnTo>
                <a:lnTo>
                  <a:pt x="621" y="1448"/>
                </a:lnTo>
                <a:lnTo>
                  <a:pt x="622" y="1450"/>
                </a:lnTo>
                <a:lnTo>
                  <a:pt x="622" y="1443"/>
                </a:lnTo>
                <a:lnTo>
                  <a:pt x="622" y="1446"/>
                </a:lnTo>
                <a:lnTo>
                  <a:pt x="622" y="1453"/>
                </a:lnTo>
                <a:lnTo>
                  <a:pt x="622" y="1448"/>
                </a:lnTo>
                <a:lnTo>
                  <a:pt x="623" y="1450"/>
                </a:lnTo>
                <a:lnTo>
                  <a:pt x="623" y="1445"/>
                </a:lnTo>
                <a:lnTo>
                  <a:pt x="623" y="1449"/>
                </a:lnTo>
                <a:lnTo>
                  <a:pt x="623" y="1444"/>
                </a:lnTo>
                <a:lnTo>
                  <a:pt x="624" y="1448"/>
                </a:lnTo>
                <a:lnTo>
                  <a:pt x="624" y="1448"/>
                </a:lnTo>
                <a:lnTo>
                  <a:pt x="624" y="1442"/>
                </a:lnTo>
                <a:lnTo>
                  <a:pt x="624" y="1440"/>
                </a:lnTo>
                <a:lnTo>
                  <a:pt x="625" y="1446"/>
                </a:lnTo>
                <a:lnTo>
                  <a:pt x="625" y="1445"/>
                </a:lnTo>
                <a:lnTo>
                  <a:pt x="625" y="1446"/>
                </a:lnTo>
                <a:lnTo>
                  <a:pt x="625" y="1445"/>
                </a:lnTo>
                <a:lnTo>
                  <a:pt x="625" y="1447"/>
                </a:lnTo>
                <a:lnTo>
                  <a:pt x="626" y="1448"/>
                </a:lnTo>
                <a:lnTo>
                  <a:pt x="626" y="1447"/>
                </a:lnTo>
                <a:lnTo>
                  <a:pt x="626" y="1447"/>
                </a:lnTo>
                <a:lnTo>
                  <a:pt x="627" y="1443"/>
                </a:lnTo>
                <a:lnTo>
                  <a:pt x="627" y="1439"/>
                </a:lnTo>
                <a:lnTo>
                  <a:pt x="627" y="1443"/>
                </a:lnTo>
                <a:lnTo>
                  <a:pt x="627" y="1444"/>
                </a:lnTo>
                <a:lnTo>
                  <a:pt x="628" y="1448"/>
                </a:lnTo>
                <a:lnTo>
                  <a:pt x="628" y="1445"/>
                </a:lnTo>
                <a:lnTo>
                  <a:pt x="628" y="1447"/>
                </a:lnTo>
                <a:lnTo>
                  <a:pt x="628" y="1443"/>
                </a:lnTo>
                <a:lnTo>
                  <a:pt x="628" y="1448"/>
                </a:lnTo>
                <a:lnTo>
                  <a:pt x="629" y="1440"/>
                </a:lnTo>
                <a:lnTo>
                  <a:pt x="629" y="1442"/>
                </a:lnTo>
                <a:lnTo>
                  <a:pt x="629" y="1448"/>
                </a:lnTo>
                <a:lnTo>
                  <a:pt x="629" y="1441"/>
                </a:lnTo>
                <a:lnTo>
                  <a:pt x="630" y="1443"/>
                </a:lnTo>
                <a:lnTo>
                  <a:pt x="630" y="1437"/>
                </a:lnTo>
                <a:lnTo>
                  <a:pt x="630" y="1433"/>
                </a:lnTo>
                <a:lnTo>
                  <a:pt x="630" y="1440"/>
                </a:lnTo>
                <a:lnTo>
                  <a:pt x="631" y="1441"/>
                </a:lnTo>
                <a:lnTo>
                  <a:pt x="631" y="1436"/>
                </a:lnTo>
                <a:lnTo>
                  <a:pt x="631" y="1437"/>
                </a:lnTo>
                <a:lnTo>
                  <a:pt x="631" y="1470"/>
                </a:lnTo>
                <a:lnTo>
                  <a:pt x="631" y="1439"/>
                </a:lnTo>
                <a:lnTo>
                  <a:pt x="632" y="1434"/>
                </a:lnTo>
                <a:lnTo>
                  <a:pt x="632" y="1438"/>
                </a:lnTo>
                <a:lnTo>
                  <a:pt x="632" y="1444"/>
                </a:lnTo>
                <a:lnTo>
                  <a:pt x="632" y="1440"/>
                </a:lnTo>
                <a:lnTo>
                  <a:pt x="633" y="1439"/>
                </a:lnTo>
                <a:lnTo>
                  <a:pt x="633" y="1438"/>
                </a:lnTo>
                <a:lnTo>
                  <a:pt x="633" y="1445"/>
                </a:lnTo>
                <a:lnTo>
                  <a:pt x="634" y="1437"/>
                </a:lnTo>
                <a:lnTo>
                  <a:pt x="634" y="1442"/>
                </a:lnTo>
                <a:lnTo>
                  <a:pt x="634" y="1440"/>
                </a:lnTo>
                <a:lnTo>
                  <a:pt x="634" y="1443"/>
                </a:lnTo>
                <a:lnTo>
                  <a:pt x="634" y="1438"/>
                </a:lnTo>
                <a:lnTo>
                  <a:pt x="635" y="1440"/>
                </a:lnTo>
                <a:lnTo>
                  <a:pt x="635" y="1442"/>
                </a:lnTo>
                <a:lnTo>
                  <a:pt x="635" y="1438"/>
                </a:lnTo>
                <a:lnTo>
                  <a:pt x="635" y="1444"/>
                </a:lnTo>
                <a:lnTo>
                  <a:pt x="636" y="1441"/>
                </a:lnTo>
                <a:lnTo>
                  <a:pt x="636" y="1442"/>
                </a:lnTo>
                <a:lnTo>
                  <a:pt x="636" y="1444"/>
                </a:lnTo>
                <a:lnTo>
                  <a:pt x="636" y="1439"/>
                </a:lnTo>
                <a:lnTo>
                  <a:pt x="637" y="1438"/>
                </a:lnTo>
                <a:lnTo>
                  <a:pt x="637" y="1441"/>
                </a:lnTo>
                <a:lnTo>
                  <a:pt x="637" y="1444"/>
                </a:lnTo>
                <a:lnTo>
                  <a:pt x="637" y="1443"/>
                </a:lnTo>
                <a:lnTo>
                  <a:pt x="637" y="1442"/>
                </a:lnTo>
                <a:lnTo>
                  <a:pt x="638" y="1447"/>
                </a:lnTo>
                <a:lnTo>
                  <a:pt x="638" y="1443"/>
                </a:lnTo>
                <a:lnTo>
                  <a:pt x="638" y="1434"/>
                </a:lnTo>
                <a:lnTo>
                  <a:pt x="638" y="1437"/>
                </a:lnTo>
                <a:lnTo>
                  <a:pt x="639" y="1439"/>
                </a:lnTo>
                <a:lnTo>
                  <a:pt x="639" y="1436"/>
                </a:lnTo>
                <a:lnTo>
                  <a:pt x="639" y="1435"/>
                </a:lnTo>
                <a:lnTo>
                  <a:pt x="639" y="1440"/>
                </a:lnTo>
                <a:lnTo>
                  <a:pt x="640" y="1436"/>
                </a:lnTo>
                <a:lnTo>
                  <a:pt x="640" y="1434"/>
                </a:lnTo>
                <a:lnTo>
                  <a:pt x="640" y="1435"/>
                </a:lnTo>
                <a:lnTo>
                  <a:pt x="640" y="1437"/>
                </a:lnTo>
                <a:lnTo>
                  <a:pt x="640" y="1435"/>
                </a:lnTo>
                <a:lnTo>
                  <a:pt x="641" y="1433"/>
                </a:lnTo>
                <a:lnTo>
                  <a:pt x="641" y="1434"/>
                </a:lnTo>
                <a:lnTo>
                  <a:pt x="641" y="1435"/>
                </a:lnTo>
                <a:lnTo>
                  <a:pt x="642" y="1418"/>
                </a:lnTo>
                <a:lnTo>
                  <a:pt x="642" y="1431"/>
                </a:lnTo>
                <a:lnTo>
                  <a:pt x="642" y="1434"/>
                </a:lnTo>
                <a:lnTo>
                  <a:pt x="642" y="1427"/>
                </a:lnTo>
                <a:lnTo>
                  <a:pt x="643" y="1437"/>
                </a:lnTo>
                <a:lnTo>
                  <a:pt x="643" y="1433"/>
                </a:lnTo>
                <a:lnTo>
                  <a:pt x="643" y="1434"/>
                </a:lnTo>
                <a:lnTo>
                  <a:pt x="643" y="1440"/>
                </a:lnTo>
                <a:lnTo>
                  <a:pt x="643" y="1432"/>
                </a:lnTo>
                <a:lnTo>
                  <a:pt x="644" y="1437"/>
                </a:lnTo>
                <a:lnTo>
                  <a:pt x="644" y="1439"/>
                </a:lnTo>
                <a:lnTo>
                  <a:pt x="644" y="1441"/>
                </a:lnTo>
                <a:lnTo>
                  <a:pt x="644" y="1436"/>
                </a:lnTo>
                <a:lnTo>
                  <a:pt x="645" y="1434"/>
                </a:lnTo>
                <a:lnTo>
                  <a:pt x="645" y="1440"/>
                </a:lnTo>
                <a:lnTo>
                  <a:pt x="645" y="1436"/>
                </a:lnTo>
                <a:lnTo>
                  <a:pt x="645" y="1438"/>
                </a:lnTo>
                <a:lnTo>
                  <a:pt x="646" y="1438"/>
                </a:lnTo>
                <a:lnTo>
                  <a:pt x="646" y="1440"/>
                </a:lnTo>
                <a:lnTo>
                  <a:pt x="646" y="1435"/>
                </a:lnTo>
                <a:lnTo>
                  <a:pt x="646" y="1441"/>
                </a:lnTo>
                <a:lnTo>
                  <a:pt x="646" y="1443"/>
                </a:lnTo>
                <a:lnTo>
                  <a:pt x="647" y="1436"/>
                </a:lnTo>
                <a:lnTo>
                  <a:pt x="647" y="1435"/>
                </a:lnTo>
                <a:lnTo>
                  <a:pt x="647" y="1432"/>
                </a:lnTo>
                <a:lnTo>
                  <a:pt x="647" y="1425"/>
                </a:lnTo>
                <a:lnTo>
                  <a:pt x="648" y="1413"/>
                </a:lnTo>
                <a:lnTo>
                  <a:pt x="648" y="1420"/>
                </a:lnTo>
                <a:lnTo>
                  <a:pt x="648" y="1413"/>
                </a:lnTo>
                <a:lnTo>
                  <a:pt x="648" y="1408"/>
                </a:lnTo>
                <a:lnTo>
                  <a:pt x="649" y="1419"/>
                </a:lnTo>
                <a:lnTo>
                  <a:pt x="649" y="1403"/>
                </a:lnTo>
                <a:lnTo>
                  <a:pt x="649" y="1413"/>
                </a:lnTo>
                <a:lnTo>
                  <a:pt x="649" y="1414"/>
                </a:lnTo>
                <a:lnTo>
                  <a:pt x="650" y="1422"/>
                </a:lnTo>
                <a:lnTo>
                  <a:pt x="650" y="1422"/>
                </a:lnTo>
                <a:lnTo>
                  <a:pt x="650" y="1418"/>
                </a:lnTo>
                <a:lnTo>
                  <a:pt x="650" y="1430"/>
                </a:lnTo>
                <a:lnTo>
                  <a:pt x="651" y="1422"/>
                </a:lnTo>
                <a:lnTo>
                  <a:pt x="651" y="1430"/>
                </a:lnTo>
                <a:lnTo>
                  <a:pt x="651" y="1432"/>
                </a:lnTo>
                <a:lnTo>
                  <a:pt x="651" y="1431"/>
                </a:lnTo>
                <a:lnTo>
                  <a:pt x="652" y="1438"/>
                </a:lnTo>
                <a:lnTo>
                  <a:pt x="652" y="1423"/>
                </a:lnTo>
                <a:lnTo>
                  <a:pt x="652" y="1436"/>
                </a:lnTo>
                <a:lnTo>
                  <a:pt x="652" y="1433"/>
                </a:lnTo>
                <a:lnTo>
                  <a:pt x="652" y="1429"/>
                </a:lnTo>
                <a:lnTo>
                  <a:pt x="653" y="1439"/>
                </a:lnTo>
                <a:lnTo>
                  <a:pt x="653" y="1434"/>
                </a:lnTo>
                <a:lnTo>
                  <a:pt x="653" y="1435"/>
                </a:lnTo>
                <a:lnTo>
                  <a:pt x="653" y="1438"/>
                </a:lnTo>
                <a:lnTo>
                  <a:pt x="654" y="1443"/>
                </a:lnTo>
                <a:lnTo>
                  <a:pt x="654" y="1436"/>
                </a:lnTo>
                <a:lnTo>
                  <a:pt x="654" y="1434"/>
                </a:lnTo>
                <a:lnTo>
                  <a:pt x="654" y="1444"/>
                </a:lnTo>
                <a:lnTo>
                  <a:pt x="655" y="1440"/>
                </a:lnTo>
                <a:lnTo>
                  <a:pt x="655" y="1438"/>
                </a:lnTo>
                <a:lnTo>
                  <a:pt x="655" y="1442"/>
                </a:lnTo>
                <a:lnTo>
                  <a:pt x="655" y="1435"/>
                </a:lnTo>
                <a:lnTo>
                  <a:pt x="655" y="1429"/>
                </a:lnTo>
                <a:lnTo>
                  <a:pt x="656" y="1428"/>
                </a:lnTo>
                <a:lnTo>
                  <a:pt x="656" y="1447"/>
                </a:lnTo>
                <a:lnTo>
                  <a:pt x="656" y="1441"/>
                </a:lnTo>
                <a:lnTo>
                  <a:pt x="656" y="1438"/>
                </a:lnTo>
                <a:lnTo>
                  <a:pt x="657" y="1443"/>
                </a:lnTo>
                <a:lnTo>
                  <a:pt x="657" y="1439"/>
                </a:lnTo>
                <a:lnTo>
                  <a:pt x="657" y="1445"/>
                </a:lnTo>
                <a:lnTo>
                  <a:pt x="658" y="1445"/>
                </a:lnTo>
                <a:lnTo>
                  <a:pt x="658" y="1445"/>
                </a:lnTo>
                <a:lnTo>
                  <a:pt x="658" y="1443"/>
                </a:lnTo>
                <a:lnTo>
                  <a:pt x="658" y="1442"/>
                </a:lnTo>
                <a:lnTo>
                  <a:pt x="659" y="1446"/>
                </a:lnTo>
                <a:lnTo>
                  <a:pt x="659" y="1444"/>
                </a:lnTo>
                <a:lnTo>
                  <a:pt x="659" y="1438"/>
                </a:lnTo>
                <a:lnTo>
                  <a:pt x="659" y="1442"/>
                </a:lnTo>
                <a:lnTo>
                  <a:pt x="659" y="1444"/>
                </a:lnTo>
                <a:lnTo>
                  <a:pt x="660" y="1440"/>
                </a:lnTo>
                <a:lnTo>
                  <a:pt x="660" y="1439"/>
                </a:lnTo>
                <a:lnTo>
                  <a:pt x="660" y="1434"/>
                </a:lnTo>
                <a:lnTo>
                  <a:pt x="660" y="1437"/>
                </a:lnTo>
                <a:lnTo>
                  <a:pt x="661" y="1437"/>
                </a:lnTo>
                <a:lnTo>
                  <a:pt x="661" y="1444"/>
                </a:lnTo>
                <a:lnTo>
                  <a:pt x="661" y="1447"/>
                </a:lnTo>
                <a:lnTo>
                  <a:pt x="661" y="1440"/>
                </a:lnTo>
                <a:lnTo>
                  <a:pt x="662" y="1445"/>
                </a:lnTo>
                <a:lnTo>
                  <a:pt x="662" y="1451"/>
                </a:lnTo>
                <a:lnTo>
                  <a:pt x="662" y="1440"/>
                </a:lnTo>
                <a:lnTo>
                  <a:pt x="662" y="1443"/>
                </a:lnTo>
                <a:lnTo>
                  <a:pt x="662" y="1442"/>
                </a:lnTo>
                <a:lnTo>
                  <a:pt x="663" y="1438"/>
                </a:lnTo>
                <a:lnTo>
                  <a:pt x="663" y="1447"/>
                </a:lnTo>
                <a:lnTo>
                  <a:pt x="663" y="1441"/>
                </a:lnTo>
                <a:lnTo>
                  <a:pt x="663" y="1446"/>
                </a:lnTo>
                <a:lnTo>
                  <a:pt x="664" y="1434"/>
                </a:lnTo>
                <a:lnTo>
                  <a:pt x="664" y="1441"/>
                </a:lnTo>
                <a:lnTo>
                  <a:pt x="664" y="1441"/>
                </a:lnTo>
                <a:lnTo>
                  <a:pt x="664" y="1441"/>
                </a:lnTo>
                <a:lnTo>
                  <a:pt x="665" y="1419"/>
                </a:lnTo>
                <a:lnTo>
                  <a:pt x="665" y="1429"/>
                </a:lnTo>
                <a:lnTo>
                  <a:pt x="665" y="1430"/>
                </a:lnTo>
                <a:lnTo>
                  <a:pt x="665" y="1448"/>
                </a:lnTo>
                <a:lnTo>
                  <a:pt x="666" y="1446"/>
                </a:lnTo>
                <a:lnTo>
                  <a:pt x="666" y="1443"/>
                </a:lnTo>
                <a:lnTo>
                  <a:pt x="666" y="1435"/>
                </a:lnTo>
                <a:lnTo>
                  <a:pt x="666" y="1437"/>
                </a:lnTo>
                <a:lnTo>
                  <a:pt x="667" y="1441"/>
                </a:lnTo>
                <a:lnTo>
                  <a:pt x="667" y="1427"/>
                </a:lnTo>
                <a:lnTo>
                  <a:pt x="667" y="1428"/>
                </a:lnTo>
                <a:lnTo>
                  <a:pt x="667" y="1422"/>
                </a:lnTo>
                <a:lnTo>
                  <a:pt x="668" y="1432"/>
                </a:lnTo>
                <a:lnTo>
                  <a:pt x="668" y="1445"/>
                </a:lnTo>
                <a:lnTo>
                  <a:pt x="668" y="1440"/>
                </a:lnTo>
                <a:lnTo>
                  <a:pt x="668" y="1443"/>
                </a:lnTo>
                <a:lnTo>
                  <a:pt x="668" y="1438"/>
                </a:lnTo>
                <a:lnTo>
                  <a:pt x="669" y="1435"/>
                </a:lnTo>
                <a:lnTo>
                  <a:pt x="669" y="1441"/>
                </a:lnTo>
                <a:lnTo>
                  <a:pt x="669" y="1440"/>
                </a:lnTo>
                <a:lnTo>
                  <a:pt x="669" y="1444"/>
                </a:lnTo>
                <a:lnTo>
                  <a:pt x="670" y="1437"/>
                </a:lnTo>
                <a:lnTo>
                  <a:pt x="670" y="1426"/>
                </a:lnTo>
                <a:lnTo>
                  <a:pt x="670" y="1430"/>
                </a:lnTo>
                <a:lnTo>
                  <a:pt x="670" y="1435"/>
                </a:lnTo>
                <a:lnTo>
                  <a:pt x="671" y="1442"/>
                </a:lnTo>
                <a:lnTo>
                  <a:pt x="671" y="1434"/>
                </a:lnTo>
                <a:lnTo>
                  <a:pt x="671" y="1442"/>
                </a:lnTo>
                <a:lnTo>
                  <a:pt x="671" y="1437"/>
                </a:lnTo>
                <a:lnTo>
                  <a:pt x="671" y="1445"/>
                </a:lnTo>
                <a:lnTo>
                  <a:pt x="672" y="1441"/>
                </a:lnTo>
                <a:lnTo>
                  <a:pt x="672" y="1433"/>
                </a:lnTo>
                <a:lnTo>
                  <a:pt x="672" y="1433"/>
                </a:lnTo>
                <a:lnTo>
                  <a:pt x="673" y="1442"/>
                </a:lnTo>
                <a:lnTo>
                  <a:pt x="673" y="1441"/>
                </a:lnTo>
                <a:lnTo>
                  <a:pt x="673" y="1439"/>
                </a:lnTo>
                <a:lnTo>
                  <a:pt x="673" y="1434"/>
                </a:lnTo>
                <a:lnTo>
                  <a:pt x="674" y="1434"/>
                </a:lnTo>
                <a:lnTo>
                  <a:pt x="674" y="1434"/>
                </a:lnTo>
                <a:lnTo>
                  <a:pt x="674" y="1432"/>
                </a:lnTo>
                <a:lnTo>
                  <a:pt x="674" y="1437"/>
                </a:lnTo>
                <a:lnTo>
                  <a:pt x="674" y="1435"/>
                </a:lnTo>
                <a:lnTo>
                  <a:pt x="675" y="1435"/>
                </a:lnTo>
                <a:lnTo>
                  <a:pt x="675" y="1437"/>
                </a:lnTo>
                <a:lnTo>
                  <a:pt x="675" y="1438"/>
                </a:lnTo>
                <a:lnTo>
                  <a:pt x="675" y="1441"/>
                </a:lnTo>
                <a:lnTo>
                  <a:pt x="676" y="1426"/>
                </a:lnTo>
                <a:lnTo>
                  <a:pt x="676" y="1438"/>
                </a:lnTo>
                <a:lnTo>
                  <a:pt x="676" y="1470"/>
                </a:lnTo>
                <a:lnTo>
                  <a:pt x="676" y="1439"/>
                </a:lnTo>
                <a:lnTo>
                  <a:pt x="677" y="1438"/>
                </a:lnTo>
                <a:lnTo>
                  <a:pt x="677" y="1434"/>
                </a:lnTo>
                <a:lnTo>
                  <a:pt x="677" y="1433"/>
                </a:lnTo>
                <a:lnTo>
                  <a:pt x="677" y="1431"/>
                </a:lnTo>
                <a:lnTo>
                  <a:pt x="677" y="1440"/>
                </a:lnTo>
                <a:lnTo>
                  <a:pt x="678" y="1447"/>
                </a:lnTo>
                <a:lnTo>
                  <a:pt x="678" y="1436"/>
                </a:lnTo>
                <a:lnTo>
                  <a:pt x="678" y="1436"/>
                </a:lnTo>
                <a:lnTo>
                  <a:pt x="678" y="1438"/>
                </a:lnTo>
                <a:lnTo>
                  <a:pt x="679" y="1432"/>
                </a:lnTo>
                <a:lnTo>
                  <a:pt x="679" y="1438"/>
                </a:lnTo>
                <a:lnTo>
                  <a:pt x="679" y="1432"/>
                </a:lnTo>
                <a:lnTo>
                  <a:pt x="679" y="1435"/>
                </a:lnTo>
                <a:lnTo>
                  <a:pt x="680" y="1432"/>
                </a:lnTo>
                <a:lnTo>
                  <a:pt x="680" y="1431"/>
                </a:lnTo>
                <a:lnTo>
                  <a:pt x="680" y="1444"/>
                </a:lnTo>
                <a:lnTo>
                  <a:pt x="680" y="1431"/>
                </a:lnTo>
                <a:lnTo>
                  <a:pt x="681" y="1439"/>
                </a:lnTo>
                <a:lnTo>
                  <a:pt x="681" y="1435"/>
                </a:lnTo>
                <a:lnTo>
                  <a:pt x="681" y="1435"/>
                </a:lnTo>
                <a:lnTo>
                  <a:pt x="681" y="1439"/>
                </a:lnTo>
                <a:lnTo>
                  <a:pt x="682" y="1438"/>
                </a:lnTo>
                <a:lnTo>
                  <a:pt x="682" y="1435"/>
                </a:lnTo>
                <a:lnTo>
                  <a:pt x="682" y="1438"/>
                </a:lnTo>
                <a:lnTo>
                  <a:pt x="682" y="1440"/>
                </a:lnTo>
                <a:lnTo>
                  <a:pt x="683" y="1442"/>
                </a:lnTo>
                <a:lnTo>
                  <a:pt x="683" y="1438"/>
                </a:lnTo>
                <a:lnTo>
                  <a:pt x="683" y="1441"/>
                </a:lnTo>
                <a:lnTo>
                  <a:pt x="683" y="1439"/>
                </a:lnTo>
                <a:lnTo>
                  <a:pt x="683" y="1435"/>
                </a:lnTo>
                <a:lnTo>
                  <a:pt x="684" y="1440"/>
                </a:lnTo>
                <a:lnTo>
                  <a:pt x="684" y="1436"/>
                </a:lnTo>
                <a:lnTo>
                  <a:pt x="684" y="1414"/>
                </a:lnTo>
                <a:lnTo>
                  <a:pt x="684" y="1394"/>
                </a:lnTo>
                <a:lnTo>
                  <a:pt x="685" y="1409"/>
                </a:lnTo>
                <a:lnTo>
                  <a:pt x="685" y="1417"/>
                </a:lnTo>
                <a:lnTo>
                  <a:pt x="685" y="1404"/>
                </a:lnTo>
                <a:lnTo>
                  <a:pt x="685" y="1410"/>
                </a:lnTo>
                <a:lnTo>
                  <a:pt x="686" y="1418"/>
                </a:lnTo>
                <a:lnTo>
                  <a:pt x="686" y="1415"/>
                </a:lnTo>
                <a:lnTo>
                  <a:pt x="686" y="1415"/>
                </a:lnTo>
                <a:lnTo>
                  <a:pt x="686" y="1417"/>
                </a:lnTo>
                <a:lnTo>
                  <a:pt x="686" y="1423"/>
                </a:lnTo>
                <a:lnTo>
                  <a:pt x="687" y="1434"/>
                </a:lnTo>
                <a:lnTo>
                  <a:pt x="687" y="1438"/>
                </a:lnTo>
                <a:lnTo>
                  <a:pt x="687" y="1440"/>
                </a:lnTo>
                <a:lnTo>
                  <a:pt x="687" y="1435"/>
                </a:lnTo>
                <a:lnTo>
                  <a:pt x="688" y="1448"/>
                </a:lnTo>
                <a:lnTo>
                  <a:pt x="688" y="1443"/>
                </a:lnTo>
                <a:lnTo>
                  <a:pt x="688" y="1442"/>
                </a:lnTo>
                <a:lnTo>
                  <a:pt x="689" y="1449"/>
                </a:lnTo>
                <a:lnTo>
                  <a:pt x="689" y="1446"/>
                </a:lnTo>
                <a:lnTo>
                  <a:pt x="689" y="1450"/>
                </a:lnTo>
                <a:lnTo>
                  <a:pt x="689" y="1447"/>
                </a:lnTo>
                <a:lnTo>
                  <a:pt x="689" y="1451"/>
                </a:lnTo>
                <a:lnTo>
                  <a:pt x="690" y="1458"/>
                </a:lnTo>
                <a:lnTo>
                  <a:pt x="690" y="1425"/>
                </a:lnTo>
                <a:lnTo>
                  <a:pt x="690" y="1436"/>
                </a:lnTo>
                <a:lnTo>
                  <a:pt x="690" y="1438"/>
                </a:lnTo>
                <a:lnTo>
                  <a:pt x="691" y="1428"/>
                </a:lnTo>
                <a:lnTo>
                  <a:pt x="691" y="1438"/>
                </a:lnTo>
                <a:lnTo>
                  <a:pt x="691" y="1429"/>
                </a:lnTo>
                <a:lnTo>
                  <a:pt x="691" y="1443"/>
                </a:lnTo>
                <a:lnTo>
                  <a:pt x="692" y="1438"/>
                </a:lnTo>
                <a:lnTo>
                  <a:pt x="692" y="1425"/>
                </a:lnTo>
                <a:lnTo>
                  <a:pt x="692" y="1456"/>
                </a:lnTo>
                <a:lnTo>
                  <a:pt x="692" y="1424"/>
                </a:lnTo>
                <a:lnTo>
                  <a:pt x="692" y="1437"/>
                </a:lnTo>
                <a:lnTo>
                  <a:pt x="693" y="1433"/>
                </a:lnTo>
                <a:lnTo>
                  <a:pt x="693" y="1445"/>
                </a:lnTo>
                <a:lnTo>
                  <a:pt x="693" y="1440"/>
                </a:lnTo>
                <a:lnTo>
                  <a:pt x="693" y="1439"/>
                </a:lnTo>
                <a:lnTo>
                  <a:pt x="694" y="1441"/>
                </a:lnTo>
                <a:lnTo>
                  <a:pt x="694" y="1459"/>
                </a:lnTo>
                <a:lnTo>
                  <a:pt x="694" y="1431"/>
                </a:lnTo>
                <a:lnTo>
                  <a:pt x="694" y="1440"/>
                </a:lnTo>
                <a:lnTo>
                  <a:pt x="695" y="1434"/>
                </a:lnTo>
                <a:lnTo>
                  <a:pt x="695" y="1438"/>
                </a:lnTo>
                <a:lnTo>
                  <a:pt x="695" y="1442"/>
                </a:lnTo>
                <a:lnTo>
                  <a:pt x="695" y="1438"/>
                </a:lnTo>
                <a:lnTo>
                  <a:pt x="695" y="1437"/>
                </a:lnTo>
                <a:lnTo>
                  <a:pt x="696" y="1438"/>
                </a:lnTo>
                <a:lnTo>
                  <a:pt x="696" y="1437"/>
                </a:lnTo>
                <a:lnTo>
                  <a:pt x="696" y="1437"/>
                </a:lnTo>
                <a:lnTo>
                  <a:pt x="697" y="1446"/>
                </a:lnTo>
                <a:lnTo>
                  <a:pt x="697" y="1447"/>
                </a:lnTo>
                <a:lnTo>
                  <a:pt x="697" y="1438"/>
                </a:lnTo>
                <a:lnTo>
                  <a:pt x="697" y="1445"/>
                </a:lnTo>
                <a:lnTo>
                  <a:pt x="698" y="1444"/>
                </a:lnTo>
                <a:lnTo>
                  <a:pt x="698" y="1449"/>
                </a:lnTo>
                <a:lnTo>
                  <a:pt x="698" y="1448"/>
                </a:lnTo>
                <a:lnTo>
                  <a:pt x="698" y="1442"/>
                </a:lnTo>
                <a:lnTo>
                  <a:pt x="698" y="1433"/>
                </a:lnTo>
                <a:lnTo>
                  <a:pt x="699" y="1448"/>
                </a:lnTo>
                <a:lnTo>
                  <a:pt x="699" y="1439"/>
                </a:lnTo>
                <a:lnTo>
                  <a:pt x="699" y="1444"/>
                </a:lnTo>
                <a:lnTo>
                  <a:pt x="699" y="1424"/>
                </a:lnTo>
                <a:lnTo>
                  <a:pt x="700" y="1445"/>
                </a:lnTo>
                <a:lnTo>
                  <a:pt x="700" y="1446"/>
                </a:lnTo>
                <a:lnTo>
                  <a:pt x="700" y="1450"/>
                </a:lnTo>
                <a:lnTo>
                  <a:pt x="700" y="1446"/>
                </a:lnTo>
                <a:lnTo>
                  <a:pt x="701" y="1447"/>
                </a:lnTo>
                <a:lnTo>
                  <a:pt x="701" y="1439"/>
                </a:lnTo>
                <a:lnTo>
                  <a:pt x="701" y="1443"/>
                </a:lnTo>
                <a:lnTo>
                  <a:pt x="701" y="1442"/>
                </a:lnTo>
                <a:lnTo>
                  <a:pt x="701" y="1444"/>
                </a:lnTo>
                <a:lnTo>
                  <a:pt x="702" y="1437"/>
                </a:lnTo>
                <a:lnTo>
                  <a:pt x="702" y="1443"/>
                </a:lnTo>
                <a:lnTo>
                  <a:pt x="702" y="1442"/>
                </a:lnTo>
                <a:lnTo>
                  <a:pt x="702" y="1443"/>
                </a:lnTo>
                <a:lnTo>
                  <a:pt x="703" y="1434"/>
                </a:lnTo>
                <a:lnTo>
                  <a:pt x="703" y="1455"/>
                </a:lnTo>
                <a:lnTo>
                  <a:pt x="703" y="1445"/>
                </a:lnTo>
                <a:lnTo>
                  <a:pt x="703" y="1452"/>
                </a:lnTo>
                <a:lnTo>
                  <a:pt x="704" y="1450"/>
                </a:lnTo>
                <a:lnTo>
                  <a:pt x="704" y="1448"/>
                </a:lnTo>
                <a:lnTo>
                  <a:pt x="704" y="1438"/>
                </a:lnTo>
                <a:lnTo>
                  <a:pt x="705" y="1439"/>
                </a:lnTo>
                <a:lnTo>
                  <a:pt x="705" y="1441"/>
                </a:lnTo>
                <a:lnTo>
                  <a:pt x="705" y="1442"/>
                </a:lnTo>
                <a:lnTo>
                  <a:pt x="705" y="1446"/>
                </a:lnTo>
                <a:lnTo>
                  <a:pt x="705" y="1441"/>
                </a:lnTo>
                <a:lnTo>
                  <a:pt x="706" y="1438"/>
                </a:lnTo>
                <a:lnTo>
                  <a:pt x="706" y="1448"/>
                </a:lnTo>
                <a:lnTo>
                  <a:pt x="706" y="1443"/>
                </a:lnTo>
                <a:lnTo>
                  <a:pt x="706" y="1451"/>
                </a:lnTo>
                <a:lnTo>
                  <a:pt x="707" y="1450"/>
                </a:lnTo>
                <a:lnTo>
                  <a:pt x="707" y="1446"/>
                </a:lnTo>
                <a:lnTo>
                  <a:pt x="707" y="1429"/>
                </a:lnTo>
                <a:lnTo>
                  <a:pt x="707" y="1450"/>
                </a:lnTo>
                <a:lnTo>
                  <a:pt x="708" y="1444"/>
                </a:lnTo>
                <a:lnTo>
                  <a:pt x="708" y="1437"/>
                </a:lnTo>
                <a:lnTo>
                  <a:pt x="708" y="1444"/>
                </a:lnTo>
                <a:lnTo>
                  <a:pt x="708" y="1453"/>
                </a:lnTo>
                <a:lnTo>
                  <a:pt x="708" y="1448"/>
                </a:lnTo>
                <a:lnTo>
                  <a:pt x="709" y="1450"/>
                </a:lnTo>
                <a:lnTo>
                  <a:pt x="709" y="1441"/>
                </a:lnTo>
                <a:lnTo>
                  <a:pt x="709" y="1445"/>
                </a:lnTo>
                <a:lnTo>
                  <a:pt x="709" y="1442"/>
                </a:lnTo>
                <a:lnTo>
                  <a:pt x="710" y="1447"/>
                </a:lnTo>
                <a:lnTo>
                  <a:pt x="710" y="1447"/>
                </a:lnTo>
                <a:lnTo>
                  <a:pt x="710" y="1453"/>
                </a:lnTo>
                <a:lnTo>
                  <a:pt x="710" y="1440"/>
                </a:lnTo>
                <a:lnTo>
                  <a:pt x="711" y="1452"/>
                </a:lnTo>
                <a:lnTo>
                  <a:pt x="711" y="1449"/>
                </a:lnTo>
                <a:lnTo>
                  <a:pt x="711" y="1446"/>
                </a:lnTo>
                <a:lnTo>
                  <a:pt x="711" y="1446"/>
                </a:lnTo>
                <a:lnTo>
                  <a:pt x="712" y="1435"/>
                </a:lnTo>
                <a:lnTo>
                  <a:pt x="712" y="1443"/>
                </a:lnTo>
                <a:lnTo>
                  <a:pt x="712" y="1448"/>
                </a:lnTo>
                <a:lnTo>
                  <a:pt x="712" y="1453"/>
                </a:lnTo>
                <a:lnTo>
                  <a:pt x="713" y="1449"/>
                </a:lnTo>
                <a:lnTo>
                  <a:pt x="713" y="1419"/>
                </a:lnTo>
                <a:lnTo>
                  <a:pt x="713" y="1443"/>
                </a:lnTo>
                <a:lnTo>
                  <a:pt x="713" y="1456"/>
                </a:lnTo>
                <a:lnTo>
                  <a:pt x="714" y="1448"/>
                </a:lnTo>
                <a:lnTo>
                  <a:pt x="714" y="1437"/>
                </a:lnTo>
                <a:lnTo>
                  <a:pt x="714" y="1440"/>
                </a:lnTo>
                <a:lnTo>
                  <a:pt x="714" y="1446"/>
                </a:lnTo>
                <a:lnTo>
                  <a:pt x="714" y="1448"/>
                </a:lnTo>
                <a:lnTo>
                  <a:pt x="715" y="1444"/>
                </a:lnTo>
                <a:lnTo>
                  <a:pt x="715" y="1454"/>
                </a:lnTo>
                <a:lnTo>
                  <a:pt x="715" y="1438"/>
                </a:lnTo>
                <a:lnTo>
                  <a:pt x="715" y="1461"/>
                </a:lnTo>
                <a:lnTo>
                  <a:pt x="716" y="1439"/>
                </a:lnTo>
                <a:lnTo>
                  <a:pt x="716" y="1454"/>
                </a:lnTo>
                <a:lnTo>
                  <a:pt x="716" y="1441"/>
                </a:lnTo>
                <a:lnTo>
                  <a:pt x="716" y="1443"/>
                </a:lnTo>
                <a:lnTo>
                  <a:pt x="717" y="1452"/>
                </a:lnTo>
                <a:lnTo>
                  <a:pt x="717" y="1447"/>
                </a:lnTo>
                <a:lnTo>
                  <a:pt x="717" y="1443"/>
                </a:lnTo>
                <a:lnTo>
                  <a:pt x="717" y="1447"/>
                </a:lnTo>
                <a:lnTo>
                  <a:pt x="717" y="1440"/>
                </a:lnTo>
                <a:lnTo>
                  <a:pt x="718" y="1441"/>
                </a:lnTo>
                <a:lnTo>
                  <a:pt x="718" y="1443"/>
                </a:lnTo>
                <a:lnTo>
                  <a:pt x="718" y="1446"/>
                </a:lnTo>
                <a:lnTo>
                  <a:pt x="718" y="1448"/>
                </a:lnTo>
                <a:lnTo>
                  <a:pt x="719" y="1436"/>
                </a:lnTo>
                <a:lnTo>
                  <a:pt x="719" y="1441"/>
                </a:lnTo>
                <a:lnTo>
                  <a:pt x="719" y="1451"/>
                </a:lnTo>
                <a:lnTo>
                  <a:pt x="720" y="1441"/>
                </a:lnTo>
                <a:lnTo>
                  <a:pt x="720" y="1448"/>
                </a:lnTo>
                <a:lnTo>
                  <a:pt x="720" y="1430"/>
                </a:lnTo>
                <a:lnTo>
                  <a:pt x="720" y="1442"/>
                </a:lnTo>
                <a:lnTo>
                  <a:pt x="720" y="1445"/>
                </a:lnTo>
                <a:lnTo>
                  <a:pt x="721" y="1454"/>
                </a:lnTo>
                <a:lnTo>
                  <a:pt x="721" y="1478"/>
                </a:lnTo>
                <a:lnTo>
                  <a:pt x="721" y="1442"/>
                </a:lnTo>
                <a:lnTo>
                  <a:pt x="721" y="1453"/>
                </a:lnTo>
                <a:lnTo>
                  <a:pt x="722" y="1457"/>
                </a:lnTo>
                <a:lnTo>
                  <a:pt x="722" y="1457"/>
                </a:lnTo>
                <a:lnTo>
                  <a:pt x="722" y="1454"/>
                </a:lnTo>
                <a:lnTo>
                  <a:pt x="722" y="1434"/>
                </a:lnTo>
                <a:lnTo>
                  <a:pt x="723" y="1449"/>
                </a:lnTo>
                <a:lnTo>
                  <a:pt x="723" y="1443"/>
                </a:lnTo>
                <a:lnTo>
                  <a:pt x="723" y="1464"/>
                </a:lnTo>
                <a:lnTo>
                  <a:pt x="723" y="1446"/>
                </a:lnTo>
                <a:lnTo>
                  <a:pt x="723" y="1431"/>
                </a:lnTo>
                <a:lnTo>
                  <a:pt x="724" y="1437"/>
                </a:lnTo>
                <a:lnTo>
                  <a:pt x="724" y="1465"/>
                </a:lnTo>
                <a:lnTo>
                  <a:pt x="724" y="1436"/>
                </a:lnTo>
                <a:lnTo>
                  <a:pt x="724" y="1447"/>
                </a:lnTo>
                <a:lnTo>
                  <a:pt x="725" y="1435"/>
                </a:lnTo>
                <a:lnTo>
                  <a:pt x="725" y="1448"/>
                </a:lnTo>
                <a:lnTo>
                  <a:pt x="725" y="1454"/>
                </a:lnTo>
                <a:lnTo>
                  <a:pt x="725" y="1445"/>
                </a:lnTo>
                <a:lnTo>
                  <a:pt x="726" y="1447"/>
                </a:lnTo>
                <a:lnTo>
                  <a:pt x="726" y="1444"/>
                </a:lnTo>
                <a:lnTo>
                  <a:pt x="726" y="1448"/>
                </a:lnTo>
                <a:lnTo>
                  <a:pt x="726" y="1449"/>
                </a:lnTo>
                <a:lnTo>
                  <a:pt x="726" y="1452"/>
                </a:lnTo>
                <a:lnTo>
                  <a:pt x="727" y="1454"/>
                </a:lnTo>
                <a:lnTo>
                  <a:pt x="727" y="1431"/>
                </a:lnTo>
                <a:lnTo>
                  <a:pt x="727" y="1442"/>
                </a:lnTo>
                <a:lnTo>
                  <a:pt x="728" y="1450"/>
                </a:lnTo>
                <a:lnTo>
                  <a:pt x="728" y="1451"/>
                </a:lnTo>
                <a:lnTo>
                  <a:pt x="728" y="1457"/>
                </a:lnTo>
                <a:lnTo>
                  <a:pt x="728" y="1445"/>
                </a:lnTo>
                <a:lnTo>
                  <a:pt x="729" y="1447"/>
                </a:lnTo>
                <a:lnTo>
                  <a:pt x="729" y="1452"/>
                </a:lnTo>
                <a:lnTo>
                  <a:pt x="729" y="1457"/>
                </a:lnTo>
                <a:lnTo>
                  <a:pt x="729" y="1456"/>
                </a:lnTo>
                <a:lnTo>
                  <a:pt x="729" y="1445"/>
                </a:lnTo>
                <a:lnTo>
                  <a:pt x="730" y="1452"/>
                </a:lnTo>
                <a:lnTo>
                  <a:pt x="730" y="1454"/>
                </a:lnTo>
                <a:lnTo>
                  <a:pt x="730" y="1462"/>
                </a:lnTo>
                <a:lnTo>
                  <a:pt x="730" y="1448"/>
                </a:lnTo>
                <a:lnTo>
                  <a:pt x="731" y="1436"/>
                </a:lnTo>
                <a:lnTo>
                  <a:pt x="731" y="1443"/>
                </a:lnTo>
                <a:lnTo>
                  <a:pt x="731" y="1448"/>
                </a:lnTo>
                <a:lnTo>
                  <a:pt x="731" y="1445"/>
                </a:lnTo>
                <a:lnTo>
                  <a:pt x="732" y="1448"/>
                </a:lnTo>
                <a:lnTo>
                  <a:pt x="732" y="1436"/>
                </a:lnTo>
                <a:lnTo>
                  <a:pt x="732" y="1441"/>
                </a:lnTo>
                <a:lnTo>
                  <a:pt x="732" y="1438"/>
                </a:lnTo>
                <a:lnTo>
                  <a:pt x="732" y="1445"/>
                </a:lnTo>
                <a:lnTo>
                  <a:pt x="733" y="1441"/>
                </a:lnTo>
                <a:lnTo>
                  <a:pt x="733" y="1433"/>
                </a:lnTo>
                <a:lnTo>
                  <a:pt x="733" y="1442"/>
                </a:lnTo>
                <a:lnTo>
                  <a:pt x="733" y="1446"/>
                </a:lnTo>
                <a:lnTo>
                  <a:pt x="734" y="1440"/>
                </a:lnTo>
                <a:lnTo>
                  <a:pt x="734" y="1443"/>
                </a:lnTo>
                <a:lnTo>
                  <a:pt x="734" y="1435"/>
                </a:lnTo>
                <a:lnTo>
                  <a:pt x="734" y="1446"/>
                </a:lnTo>
                <a:lnTo>
                  <a:pt x="735" y="1437"/>
                </a:lnTo>
                <a:lnTo>
                  <a:pt x="735" y="1452"/>
                </a:lnTo>
                <a:lnTo>
                  <a:pt x="735" y="1448"/>
                </a:lnTo>
                <a:lnTo>
                  <a:pt x="735" y="1435"/>
                </a:lnTo>
                <a:lnTo>
                  <a:pt x="736" y="1439"/>
                </a:lnTo>
                <a:lnTo>
                  <a:pt x="736" y="1440"/>
                </a:lnTo>
                <a:lnTo>
                  <a:pt x="736" y="1442"/>
                </a:lnTo>
                <a:lnTo>
                  <a:pt x="736" y="1447"/>
                </a:lnTo>
                <a:lnTo>
                  <a:pt x="737" y="1434"/>
                </a:lnTo>
                <a:lnTo>
                  <a:pt x="737" y="1454"/>
                </a:lnTo>
                <a:lnTo>
                  <a:pt x="737" y="1452"/>
                </a:lnTo>
                <a:lnTo>
                  <a:pt x="737" y="1441"/>
                </a:lnTo>
                <a:lnTo>
                  <a:pt x="738" y="1458"/>
                </a:lnTo>
                <a:lnTo>
                  <a:pt x="738" y="1434"/>
                </a:lnTo>
                <a:lnTo>
                  <a:pt x="738" y="1441"/>
                </a:lnTo>
                <a:lnTo>
                  <a:pt x="738" y="1456"/>
                </a:lnTo>
                <a:lnTo>
                  <a:pt x="738" y="1451"/>
                </a:lnTo>
                <a:lnTo>
                  <a:pt x="739" y="1456"/>
                </a:lnTo>
                <a:lnTo>
                  <a:pt x="739" y="1446"/>
                </a:lnTo>
                <a:lnTo>
                  <a:pt x="739" y="1450"/>
                </a:lnTo>
                <a:lnTo>
                  <a:pt x="739" y="1450"/>
                </a:lnTo>
                <a:lnTo>
                  <a:pt x="740" y="1459"/>
                </a:lnTo>
                <a:lnTo>
                  <a:pt x="740" y="1455"/>
                </a:lnTo>
                <a:lnTo>
                  <a:pt x="740" y="1453"/>
                </a:lnTo>
                <a:lnTo>
                  <a:pt x="740" y="1453"/>
                </a:lnTo>
                <a:lnTo>
                  <a:pt x="741" y="1461"/>
                </a:lnTo>
                <a:lnTo>
                  <a:pt x="741" y="1432"/>
                </a:lnTo>
                <a:lnTo>
                  <a:pt x="741" y="1443"/>
                </a:lnTo>
                <a:lnTo>
                  <a:pt x="741" y="1436"/>
                </a:lnTo>
                <a:lnTo>
                  <a:pt x="741" y="1462"/>
                </a:lnTo>
                <a:lnTo>
                  <a:pt x="742" y="1447"/>
                </a:lnTo>
                <a:lnTo>
                  <a:pt x="742" y="1456"/>
                </a:lnTo>
                <a:lnTo>
                  <a:pt x="742" y="1456"/>
                </a:lnTo>
                <a:lnTo>
                  <a:pt x="742" y="1448"/>
                </a:lnTo>
                <a:lnTo>
                  <a:pt x="743" y="1447"/>
                </a:lnTo>
                <a:lnTo>
                  <a:pt x="743" y="1449"/>
                </a:lnTo>
                <a:lnTo>
                  <a:pt x="743" y="1454"/>
                </a:lnTo>
                <a:lnTo>
                  <a:pt x="744" y="1450"/>
                </a:lnTo>
                <a:lnTo>
                  <a:pt x="744" y="1452"/>
                </a:lnTo>
                <a:lnTo>
                  <a:pt x="744" y="1448"/>
                </a:lnTo>
                <a:lnTo>
                  <a:pt x="744" y="1450"/>
                </a:lnTo>
                <a:lnTo>
                  <a:pt x="744" y="1456"/>
                </a:lnTo>
                <a:lnTo>
                  <a:pt x="745" y="1454"/>
                </a:lnTo>
                <a:lnTo>
                  <a:pt x="745" y="1447"/>
                </a:lnTo>
                <a:lnTo>
                  <a:pt x="745" y="1449"/>
                </a:lnTo>
                <a:lnTo>
                  <a:pt x="745" y="1448"/>
                </a:lnTo>
                <a:lnTo>
                  <a:pt x="746" y="1450"/>
                </a:lnTo>
                <a:lnTo>
                  <a:pt x="746" y="1455"/>
                </a:lnTo>
                <a:lnTo>
                  <a:pt x="746" y="1444"/>
                </a:lnTo>
                <a:lnTo>
                  <a:pt x="746" y="1444"/>
                </a:lnTo>
                <a:lnTo>
                  <a:pt x="747" y="1437"/>
                </a:lnTo>
                <a:lnTo>
                  <a:pt x="747" y="1455"/>
                </a:lnTo>
                <a:lnTo>
                  <a:pt x="747" y="1442"/>
                </a:lnTo>
                <a:lnTo>
                  <a:pt x="747" y="1437"/>
                </a:lnTo>
                <a:lnTo>
                  <a:pt x="747" y="1441"/>
                </a:lnTo>
                <a:lnTo>
                  <a:pt x="748" y="1457"/>
                </a:lnTo>
                <a:lnTo>
                  <a:pt x="748" y="1441"/>
                </a:lnTo>
                <a:lnTo>
                  <a:pt x="748" y="1446"/>
                </a:lnTo>
                <a:lnTo>
                  <a:pt x="748" y="1430"/>
                </a:lnTo>
                <a:lnTo>
                  <a:pt x="749" y="1448"/>
                </a:lnTo>
                <a:lnTo>
                  <a:pt x="749" y="1447"/>
                </a:lnTo>
                <a:lnTo>
                  <a:pt x="749" y="1446"/>
                </a:lnTo>
                <a:lnTo>
                  <a:pt x="749" y="1447"/>
                </a:lnTo>
                <a:lnTo>
                  <a:pt x="750" y="1437"/>
                </a:lnTo>
                <a:lnTo>
                  <a:pt x="750" y="1441"/>
                </a:lnTo>
                <a:lnTo>
                  <a:pt x="750" y="1448"/>
                </a:lnTo>
                <a:lnTo>
                  <a:pt x="750" y="1447"/>
                </a:lnTo>
                <a:lnTo>
                  <a:pt x="750" y="1443"/>
                </a:lnTo>
                <a:lnTo>
                  <a:pt x="751" y="1426"/>
                </a:lnTo>
                <a:lnTo>
                  <a:pt x="751" y="1451"/>
                </a:lnTo>
                <a:lnTo>
                  <a:pt x="751" y="1439"/>
                </a:lnTo>
                <a:lnTo>
                  <a:pt x="752" y="1446"/>
                </a:lnTo>
                <a:lnTo>
                  <a:pt x="752" y="1444"/>
                </a:lnTo>
                <a:lnTo>
                  <a:pt x="752" y="1430"/>
                </a:lnTo>
                <a:lnTo>
                  <a:pt x="752" y="1430"/>
                </a:lnTo>
                <a:lnTo>
                  <a:pt x="753" y="1452"/>
                </a:lnTo>
                <a:lnTo>
                  <a:pt x="753" y="1449"/>
                </a:lnTo>
                <a:lnTo>
                  <a:pt x="753" y="1453"/>
                </a:lnTo>
                <a:lnTo>
                  <a:pt x="753" y="1445"/>
                </a:lnTo>
                <a:lnTo>
                  <a:pt x="754" y="1451"/>
                </a:lnTo>
                <a:lnTo>
                  <a:pt x="754" y="1431"/>
                </a:lnTo>
                <a:lnTo>
                  <a:pt x="754" y="1437"/>
                </a:lnTo>
                <a:lnTo>
                  <a:pt x="754" y="1438"/>
                </a:lnTo>
                <a:lnTo>
                  <a:pt x="754" y="1434"/>
                </a:lnTo>
                <a:lnTo>
                  <a:pt x="755" y="1434"/>
                </a:lnTo>
                <a:lnTo>
                  <a:pt x="755" y="1451"/>
                </a:lnTo>
                <a:lnTo>
                  <a:pt x="755" y="1450"/>
                </a:lnTo>
                <a:lnTo>
                  <a:pt x="755" y="1450"/>
                </a:lnTo>
                <a:lnTo>
                  <a:pt x="756" y="1423"/>
                </a:lnTo>
                <a:lnTo>
                  <a:pt x="756" y="1455"/>
                </a:lnTo>
                <a:lnTo>
                  <a:pt x="756" y="1443"/>
                </a:lnTo>
                <a:lnTo>
                  <a:pt x="756" y="1453"/>
                </a:lnTo>
                <a:lnTo>
                  <a:pt x="757" y="1451"/>
                </a:lnTo>
                <a:lnTo>
                  <a:pt x="757" y="1447"/>
                </a:lnTo>
                <a:lnTo>
                  <a:pt x="757" y="1441"/>
                </a:lnTo>
                <a:lnTo>
                  <a:pt x="757" y="1443"/>
                </a:lnTo>
                <a:lnTo>
                  <a:pt x="757" y="1443"/>
                </a:lnTo>
                <a:lnTo>
                  <a:pt x="758" y="1446"/>
                </a:lnTo>
                <a:lnTo>
                  <a:pt x="758" y="1429"/>
                </a:lnTo>
                <a:lnTo>
                  <a:pt x="758" y="1448"/>
                </a:lnTo>
                <a:lnTo>
                  <a:pt x="759" y="1441"/>
                </a:lnTo>
                <a:lnTo>
                  <a:pt x="759" y="1440"/>
                </a:lnTo>
                <a:lnTo>
                  <a:pt x="759" y="1440"/>
                </a:lnTo>
                <a:lnTo>
                  <a:pt x="759" y="1432"/>
                </a:lnTo>
                <a:lnTo>
                  <a:pt x="760" y="1434"/>
                </a:lnTo>
                <a:lnTo>
                  <a:pt x="760" y="1449"/>
                </a:lnTo>
                <a:lnTo>
                  <a:pt x="760" y="1450"/>
                </a:lnTo>
                <a:lnTo>
                  <a:pt x="760" y="1444"/>
                </a:lnTo>
                <a:lnTo>
                  <a:pt x="760" y="1432"/>
                </a:lnTo>
                <a:lnTo>
                  <a:pt x="761" y="1433"/>
                </a:lnTo>
                <a:lnTo>
                  <a:pt x="761" y="1442"/>
                </a:lnTo>
                <a:lnTo>
                  <a:pt x="761" y="1445"/>
                </a:lnTo>
                <a:lnTo>
                  <a:pt x="761" y="1439"/>
                </a:lnTo>
                <a:lnTo>
                  <a:pt x="762" y="1431"/>
                </a:lnTo>
                <a:lnTo>
                  <a:pt x="762" y="1435"/>
                </a:lnTo>
                <a:lnTo>
                  <a:pt x="762" y="1456"/>
                </a:lnTo>
                <a:lnTo>
                  <a:pt x="762" y="1443"/>
                </a:lnTo>
                <a:lnTo>
                  <a:pt x="763" y="1448"/>
                </a:lnTo>
                <a:lnTo>
                  <a:pt x="763" y="1436"/>
                </a:lnTo>
                <a:lnTo>
                  <a:pt x="763" y="1444"/>
                </a:lnTo>
                <a:lnTo>
                  <a:pt x="763" y="1442"/>
                </a:lnTo>
                <a:lnTo>
                  <a:pt x="763" y="1450"/>
                </a:lnTo>
                <a:lnTo>
                  <a:pt x="764" y="1448"/>
                </a:lnTo>
                <a:lnTo>
                  <a:pt x="764" y="1446"/>
                </a:lnTo>
                <a:lnTo>
                  <a:pt x="764" y="1452"/>
                </a:lnTo>
                <a:lnTo>
                  <a:pt x="764" y="1452"/>
                </a:lnTo>
                <a:lnTo>
                  <a:pt x="765" y="1442"/>
                </a:lnTo>
                <a:lnTo>
                  <a:pt x="765" y="1441"/>
                </a:lnTo>
                <a:lnTo>
                  <a:pt x="765" y="1433"/>
                </a:lnTo>
                <a:lnTo>
                  <a:pt x="765" y="1438"/>
                </a:lnTo>
                <a:lnTo>
                  <a:pt x="766" y="1463"/>
                </a:lnTo>
                <a:lnTo>
                  <a:pt x="766" y="1441"/>
                </a:lnTo>
                <a:lnTo>
                  <a:pt x="766" y="1443"/>
                </a:lnTo>
                <a:lnTo>
                  <a:pt x="766" y="1439"/>
                </a:lnTo>
                <a:lnTo>
                  <a:pt x="767" y="1432"/>
                </a:lnTo>
                <a:lnTo>
                  <a:pt x="767" y="1462"/>
                </a:lnTo>
                <a:lnTo>
                  <a:pt x="767" y="1446"/>
                </a:lnTo>
                <a:lnTo>
                  <a:pt x="767" y="1436"/>
                </a:lnTo>
                <a:lnTo>
                  <a:pt x="768" y="1450"/>
                </a:lnTo>
                <a:lnTo>
                  <a:pt x="768" y="1456"/>
                </a:lnTo>
                <a:lnTo>
                  <a:pt x="768" y="1447"/>
                </a:lnTo>
                <a:lnTo>
                  <a:pt x="768" y="1432"/>
                </a:lnTo>
                <a:lnTo>
                  <a:pt x="769" y="1434"/>
                </a:lnTo>
                <a:lnTo>
                  <a:pt x="769" y="1439"/>
                </a:lnTo>
                <a:lnTo>
                  <a:pt x="769" y="1440"/>
                </a:lnTo>
                <a:lnTo>
                  <a:pt x="769" y="1448"/>
                </a:lnTo>
                <a:lnTo>
                  <a:pt x="769" y="1451"/>
                </a:lnTo>
                <a:lnTo>
                  <a:pt x="770" y="1445"/>
                </a:lnTo>
                <a:lnTo>
                  <a:pt x="770" y="1443"/>
                </a:lnTo>
                <a:lnTo>
                  <a:pt x="770" y="1420"/>
                </a:lnTo>
                <a:lnTo>
                  <a:pt x="770" y="1443"/>
                </a:lnTo>
                <a:lnTo>
                  <a:pt x="771" y="1445"/>
                </a:lnTo>
                <a:lnTo>
                  <a:pt x="771" y="1451"/>
                </a:lnTo>
                <a:lnTo>
                  <a:pt x="771" y="1455"/>
                </a:lnTo>
                <a:lnTo>
                  <a:pt x="771" y="1444"/>
                </a:lnTo>
                <a:lnTo>
                  <a:pt x="772" y="1452"/>
                </a:lnTo>
                <a:lnTo>
                  <a:pt x="772" y="1454"/>
                </a:lnTo>
                <a:lnTo>
                  <a:pt x="772" y="1451"/>
                </a:lnTo>
                <a:lnTo>
                  <a:pt x="772" y="1450"/>
                </a:lnTo>
                <a:lnTo>
                  <a:pt x="772" y="1443"/>
                </a:lnTo>
                <a:lnTo>
                  <a:pt x="773" y="1443"/>
                </a:lnTo>
                <a:lnTo>
                  <a:pt x="773" y="1453"/>
                </a:lnTo>
                <a:lnTo>
                  <a:pt x="773" y="1452"/>
                </a:lnTo>
                <a:lnTo>
                  <a:pt x="773" y="1456"/>
                </a:lnTo>
                <a:lnTo>
                  <a:pt x="774" y="1426"/>
                </a:lnTo>
                <a:lnTo>
                  <a:pt x="774" y="1452"/>
                </a:lnTo>
                <a:lnTo>
                  <a:pt x="774" y="1442"/>
                </a:lnTo>
                <a:lnTo>
                  <a:pt x="775" y="1452"/>
                </a:lnTo>
                <a:lnTo>
                  <a:pt x="775" y="1450"/>
                </a:lnTo>
                <a:lnTo>
                  <a:pt x="775" y="1446"/>
                </a:lnTo>
                <a:lnTo>
                  <a:pt x="775" y="1449"/>
                </a:lnTo>
                <a:lnTo>
                  <a:pt x="775" y="1450"/>
                </a:lnTo>
                <a:lnTo>
                  <a:pt x="776" y="1450"/>
                </a:lnTo>
                <a:lnTo>
                  <a:pt x="776" y="1449"/>
                </a:lnTo>
                <a:lnTo>
                  <a:pt x="776" y="1439"/>
                </a:lnTo>
                <a:lnTo>
                  <a:pt x="776" y="1446"/>
                </a:lnTo>
                <a:lnTo>
                  <a:pt x="777" y="1433"/>
                </a:lnTo>
                <a:lnTo>
                  <a:pt x="777" y="1438"/>
                </a:lnTo>
                <a:lnTo>
                  <a:pt x="777" y="1436"/>
                </a:lnTo>
                <a:lnTo>
                  <a:pt x="777" y="1427"/>
                </a:lnTo>
                <a:lnTo>
                  <a:pt x="778" y="1439"/>
                </a:lnTo>
                <a:lnTo>
                  <a:pt x="778" y="1445"/>
                </a:lnTo>
                <a:lnTo>
                  <a:pt x="778" y="1447"/>
                </a:lnTo>
                <a:lnTo>
                  <a:pt x="778" y="1450"/>
                </a:lnTo>
                <a:lnTo>
                  <a:pt x="778" y="1437"/>
                </a:lnTo>
                <a:lnTo>
                  <a:pt x="779" y="1453"/>
                </a:lnTo>
                <a:lnTo>
                  <a:pt x="779" y="1441"/>
                </a:lnTo>
                <a:lnTo>
                  <a:pt x="779" y="1452"/>
                </a:lnTo>
                <a:lnTo>
                  <a:pt x="779" y="1443"/>
                </a:lnTo>
                <a:lnTo>
                  <a:pt x="780" y="1441"/>
                </a:lnTo>
                <a:lnTo>
                  <a:pt x="780" y="1433"/>
                </a:lnTo>
                <a:lnTo>
                  <a:pt x="780" y="1447"/>
                </a:lnTo>
                <a:lnTo>
                  <a:pt x="780" y="1449"/>
                </a:lnTo>
                <a:lnTo>
                  <a:pt x="781" y="1450"/>
                </a:lnTo>
                <a:lnTo>
                  <a:pt x="781" y="1417"/>
                </a:lnTo>
                <a:lnTo>
                  <a:pt x="781" y="1443"/>
                </a:lnTo>
                <a:lnTo>
                  <a:pt x="781" y="1449"/>
                </a:lnTo>
                <a:lnTo>
                  <a:pt x="781" y="1449"/>
                </a:lnTo>
                <a:lnTo>
                  <a:pt x="782" y="1447"/>
                </a:lnTo>
                <a:lnTo>
                  <a:pt x="782" y="1438"/>
                </a:lnTo>
                <a:lnTo>
                  <a:pt x="782" y="1431"/>
                </a:lnTo>
                <a:lnTo>
                  <a:pt x="783" y="1454"/>
                </a:lnTo>
                <a:lnTo>
                  <a:pt x="783" y="1451"/>
                </a:lnTo>
                <a:lnTo>
                  <a:pt x="783" y="1456"/>
                </a:lnTo>
                <a:lnTo>
                  <a:pt x="783" y="1420"/>
                </a:lnTo>
                <a:lnTo>
                  <a:pt x="784" y="1457"/>
                </a:lnTo>
                <a:lnTo>
                  <a:pt x="784" y="1449"/>
                </a:lnTo>
                <a:lnTo>
                  <a:pt x="784" y="1446"/>
                </a:lnTo>
                <a:lnTo>
                  <a:pt x="784" y="1439"/>
                </a:lnTo>
                <a:lnTo>
                  <a:pt x="784" y="1435"/>
                </a:lnTo>
                <a:lnTo>
                  <a:pt x="785" y="1446"/>
                </a:lnTo>
                <a:lnTo>
                  <a:pt x="785" y="1445"/>
                </a:lnTo>
                <a:lnTo>
                  <a:pt x="785" y="1451"/>
                </a:lnTo>
                <a:lnTo>
                  <a:pt x="785" y="1450"/>
                </a:lnTo>
                <a:lnTo>
                  <a:pt x="786" y="1425"/>
                </a:lnTo>
                <a:lnTo>
                  <a:pt x="786" y="1450"/>
                </a:lnTo>
                <a:lnTo>
                  <a:pt x="786" y="1444"/>
                </a:lnTo>
                <a:lnTo>
                  <a:pt x="786" y="1449"/>
                </a:lnTo>
                <a:lnTo>
                  <a:pt x="787" y="1455"/>
                </a:lnTo>
                <a:lnTo>
                  <a:pt x="787" y="1428"/>
                </a:lnTo>
                <a:lnTo>
                  <a:pt x="787" y="1449"/>
                </a:lnTo>
                <a:lnTo>
                  <a:pt x="787" y="1441"/>
                </a:lnTo>
                <a:lnTo>
                  <a:pt x="787" y="1448"/>
                </a:lnTo>
                <a:lnTo>
                  <a:pt x="788" y="1441"/>
                </a:lnTo>
                <a:lnTo>
                  <a:pt x="788" y="1427"/>
                </a:lnTo>
                <a:lnTo>
                  <a:pt x="788" y="1447"/>
                </a:lnTo>
                <a:lnTo>
                  <a:pt x="788" y="1438"/>
                </a:lnTo>
                <a:lnTo>
                  <a:pt x="789" y="1457"/>
                </a:lnTo>
                <a:lnTo>
                  <a:pt x="789" y="1438"/>
                </a:lnTo>
                <a:lnTo>
                  <a:pt x="789" y="1437"/>
                </a:lnTo>
                <a:lnTo>
                  <a:pt x="789" y="1443"/>
                </a:lnTo>
                <a:lnTo>
                  <a:pt x="790" y="1436"/>
                </a:lnTo>
                <a:lnTo>
                  <a:pt x="790" y="1440"/>
                </a:lnTo>
                <a:lnTo>
                  <a:pt x="790" y="1457"/>
                </a:lnTo>
                <a:lnTo>
                  <a:pt x="790" y="1436"/>
                </a:lnTo>
                <a:lnTo>
                  <a:pt x="791" y="1455"/>
                </a:lnTo>
                <a:lnTo>
                  <a:pt x="791" y="1436"/>
                </a:lnTo>
                <a:lnTo>
                  <a:pt x="791" y="1461"/>
                </a:lnTo>
                <a:lnTo>
                  <a:pt x="791" y="1432"/>
                </a:lnTo>
                <a:lnTo>
                  <a:pt x="792" y="1433"/>
                </a:lnTo>
                <a:lnTo>
                  <a:pt x="792" y="1445"/>
                </a:lnTo>
                <a:lnTo>
                  <a:pt x="792" y="1449"/>
                </a:lnTo>
                <a:lnTo>
                  <a:pt x="792" y="1438"/>
                </a:lnTo>
                <a:lnTo>
                  <a:pt x="793" y="1460"/>
                </a:lnTo>
                <a:lnTo>
                  <a:pt x="793" y="1431"/>
                </a:lnTo>
                <a:lnTo>
                  <a:pt x="793" y="1441"/>
                </a:lnTo>
                <a:lnTo>
                  <a:pt x="793" y="1449"/>
                </a:lnTo>
                <a:lnTo>
                  <a:pt x="793" y="1458"/>
                </a:lnTo>
                <a:lnTo>
                  <a:pt x="794" y="1440"/>
                </a:lnTo>
                <a:lnTo>
                  <a:pt x="794" y="1430"/>
                </a:lnTo>
                <a:lnTo>
                  <a:pt x="794" y="1442"/>
                </a:lnTo>
                <a:lnTo>
                  <a:pt x="794" y="1432"/>
                </a:lnTo>
                <a:lnTo>
                  <a:pt x="795" y="1439"/>
                </a:lnTo>
                <a:lnTo>
                  <a:pt x="795" y="1442"/>
                </a:lnTo>
                <a:lnTo>
                  <a:pt x="795" y="1432"/>
                </a:lnTo>
                <a:lnTo>
                  <a:pt x="795" y="1440"/>
                </a:lnTo>
                <a:lnTo>
                  <a:pt x="796" y="1432"/>
                </a:lnTo>
                <a:lnTo>
                  <a:pt x="796" y="1443"/>
                </a:lnTo>
                <a:lnTo>
                  <a:pt x="796" y="1439"/>
                </a:lnTo>
                <a:lnTo>
                  <a:pt x="796" y="1429"/>
                </a:lnTo>
                <a:lnTo>
                  <a:pt x="796" y="1440"/>
                </a:lnTo>
                <a:lnTo>
                  <a:pt x="797" y="1446"/>
                </a:lnTo>
                <a:lnTo>
                  <a:pt x="797" y="1445"/>
                </a:lnTo>
                <a:lnTo>
                  <a:pt x="797" y="1446"/>
                </a:lnTo>
                <a:lnTo>
                  <a:pt x="798" y="1434"/>
                </a:lnTo>
                <a:lnTo>
                  <a:pt x="798" y="1445"/>
                </a:lnTo>
                <a:lnTo>
                  <a:pt x="798" y="1448"/>
                </a:lnTo>
                <a:lnTo>
                  <a:pt x="798" y="1450"/>
                </a:lnTo>
                <a:lnTo>
                  <a:pt x="799" y="1437"/>
                </a:lnTo>
                <a:lnTo>
                  <a:pt x="799" y="1440"/>
                </a:lnTo>
                <a:lnTo>
                  <a:pt x="799" y="1434"/>
                </a:lnTo>
                <a:lnTo>
                  <a:pt x="799" y="1453"/>
                </a:lnTo>
                <a:lnTo>
                  <a:pt x="800" y="1453"/>
                </a:lnTo>
                <a:lnTo>
                  <a:pt x="800" y="1449"/>
                </a:lnTo>
                <a:lnTo>
                  <a:pt x="800" y="1441"/>
                </a:lnTo>
                <a:lnTo>
                  <a:pt x="800" y="1460"/>
                </a:lnTo>
                <a:lnTo>
                  <a:pt x="800" y="1443"/>
                </a:lnTo>
                <a:lnTo>
                  <a:pt x="801" y="1439"/>
                </a:lnTo>
                <a:lnTo>
                  <a:pt x="801" y="1439"/>
                </a:lnTo>
                <a:lnTo>
                  <a:pt x="801" y="1429"/>
                </a:lnTo>
                <a:lnTo>
                  <a:pt x="801" y="1453"/>
                </a:lnTo>
                <a:lnTo>
                  <a:pt x="802" y="1450"/>
                </a:lnTo>
                <a:lnTo>
                  <a:pt x="802" y="1456"/>
                </a:lnTo>
                <a:lnTo>
                  <a:pt x="802" y="1442"/>
                </a:lnTo>
                <a:lnTo>
                  <a:pt x="802" y="1428"/>
                </a:lnTo>
                <a:lnTo>
                  <a:pt x="802" y="1445"/>
                </a:lnTo>
                <a:lnTo>
                  <a:pt x="803" y="1437"/>
                </a:lnTo>
                <a:lnTo>
                  <a:pt x="803" y="1444"/>
                </a:lnTo>
                <a:lnTo>
                  <a:pt x="803" y="1441"/>
                </a:lnTo>
                <a:lnTo>
                  <a:pt x="803" y="1434"/>
                </a:lnTo>
                <a:lnTo>
                  <a:pt x="804" y="1456"/>
                </a:lnTo>
                <a:lnTo>
                  <a:pt x="804" y="1428"/>
                </a:lnTo>
                <a:lnTo>
                  <a:pt x="804" y="1453"/>
                </a:lnTo>
                <a:lnTo>
                  <a:pt x="804" y="1446"/>
                </a:lnTo>
                <a:lnTo>
                  <a:pt x="805" y="1447"/>
                </a:lnTo>
                <a:lnTo>
                  <a:pt x="805" y="1445"/>
                </a:lnTo>
                <a:lnTo>
                  <a:pt x="805" y="1442"/>
                </a:lnTo>
                <a:lnTo>
                  <a:pt x="806" y="1444"/>
                </a:lnTo>
                <a:lnTo>
                  <a:pt x="806" y="1432"/>
                </a:lnTo>
                <a:lnTo>
                  <a:pt x="806" y="1437"/>
                </a:lnTo>
                <a:lnTo>
                  <a:pt x="806" y="1448"/>
                </a:lnTo>
                <a:lnTo>
                  <a:pt x="806" y="1446"/>
                </a:lnTo>
                <a:lnTo>
                  <a:pt x="807" y="1450"/>
                </a:lnTo>
                <a:lnTo>
                  <a:pt x="807" y="1452"/>
                </a:lnTo>
                <a:lnTo>
                  <a:pt x="807" y="1444"/>
                </a:lnTo>
                <a:lnTo>
                  <a:pt x="807" y="1447"/>
                </a:lnTo>
                <a:lnTo>
                  <a:pt x="808" y="1450"/>
                </a:lnTo>
                <a:lnTo>
                  <a:pt x="808" y="1454"/>
                </a:lnTo>
                <a:lnTo>
                  <a:pt x="808" y="1453"/>
                </a:lnTo>
                <a:lnTo>
                  <a:pt x="808" y="1447"/>
                </a:lnTo>
                <a:lnTo>
                  <a:pt x="809" y="1468"/>
                </a:lnTo>
                <a:lnTo>
                  <a:pt x="809" y="1438"/>
                </a:lnTo>
                <a:lnTo>
                  <a:pt x="809" y="1448"/>
                </a:lnTo>
                <a:lnTo>
                  <a:pt x="809" y="1451"/>
                </a:lnTo>
                <a:lnTo>
                  <a:pt x="809" y="1443"/>
                </a:lnTo>
                <a:lnTo>
                  <a:pt x="810" y="1458"/>
                </a:lnTo>
                <a:lnTo>
                  <a:pt x="810" y="1435"/>
                </a:lnTo>
                <a:lnTo>
                  <a:pt x="810" y="1444"/>
                </a:lnTo>
                <a:lnTo>
                  <a:pt x="810" y="1465"/>
                </a:lnTo>
                <a:lnTo>
                  <a:pt x="811" y="1428"/>
                </a:lnTo>
                <a:lnTo>
                  <a:pt x="811" y="1444"/>
                </a:lnTo>
                <a:lnTo>
                  <a:pt x="811" y="1453"/>
                </a:lnTo>
                <a:lnTo>
                  <a:pt x="811" y="1452"/>
                </a:lnTo>
                <a:lnTo>
                  <a:pt x="812" y="1443"/>
                </a:lnTo>
                <a:lnTo>
                  <a:pt x="812" y="1428"/>
                </a:lnTo>
                <a:lnTo>
                  <a:pt x="812" y="1437"/>
                </a:lnTo>
                <a:lnTo>
                  <a:pt x="812" y="1448"/>
                </a:lnTo>
                <a:lnTo>
                  <a:pt x="812" y="1440"/>
                </a:lnTo>
                <a:lnTo>
                  <a:pt x="813" y="1431"/>
                </a:lnTo>
                <a:lnTo>
                  <a:pt x="813" y="1445"/>
                </a:lnTo>
                <a:lnTo>
                  <a:pt x="813" y="1434"/>
                </a:lnTo>
                <a:lnTo>
                  <a:pt x="814" y="1447"/>
                </a:lnTo>
                <a:lnTo>
                  <a:pt x="814" y="1441"/>
                </a:lnTo>
                <a:lnTo>
                  <a:pt x="814" y="1444"/>
                </a:lnTo>
                <a:lnTo>
                  <a:pt x="814" y="1429"/>
                </a:lnTo>
                <a:lnTo>
                  <a:pt x="815" y="1445"/>
                </a:lnTo>
                <a:lnTo>
                  <a:pt x="815" y="1449"/>
                </a:lnTo>
                <a:lnTo>
                  <a:pt x="815" y="1454"/>
                </a:lnTo>
                <a:lnTo>
                  <a:pt x="815" y="1433"/>
                </a:lnTo>
                <a:lnTo>
                  <a:pt x="815" y="1434"/>
                </a:lnTo>
                <a:lnTo>
                  <a:pt x="816" y="1446"/>
                </a:lnTo>
                <a:lnTo>
                  <a:pt x="816" y="1440"/>
                </a:lnTo>
                <a:lnTo>
                  <a:pt x="816" y="1443"/>
                </a:lnTo>
                <a:lnTo>
                  <a:pt x="816" y="1448"/>
                </a:lnTo>
                <a:lnTo>
                  <a:pt x="817" y="1436"/>
                </a:lnTo>
                <a:lnTo>
                  <a:pt x="817" y="1439"/>
                </a:lnTo>
                <a:lnTo>
                  <a:pt x="817" y="1441"/>
                </a:lnTo>
                <a:lnTo>
                  <a:pt x="817" y="1445"/>
                </a:lnTo>
                <a:lnTo>
                  <a:pt x="818" y="1446"/>
                </a:lnTo>
                <a:lnTo>
                  <a:pt x="818" y="1449"/>
                </a:lnTo>
                <a:lnTo>
                  <a:pt x="818" y="1439"/>
                </a:lnTo>
                <a:lnTo>
                  <a:pt x="818" y="1447"/>
                </a:lnTo>
                <a:lnTo>
                  <a:pt x="818" y="1441"/>
                </a:lnTo>
                <a:lnTo>
                  <a:pt x="819" y="1449"/>
                </a:lnTo>
                <a:lnTo>
                  <a:pt x="819" y="1433"/>
                </a:lnTo>
                <a:lnTo>
                  <a:pt x="819" y="1444"/>
                </a:lnTo>
                <a:lnTo>
                  <a:pt x="819" y="1442"/>
                </a:lnTo>
                <a:lnTo>
                  <a:pt x="820" y="1444"/>
                </a:lnTo>
                <a:lnTo>
                  <a:pt x="820" y="1444"/>
                </a:lnTo>
                <a:lnTo>
                  <a:pt x="820" y="1423"/>
                </a:lnTo>
                <a:lnTo>
                  <a:pt x="820" y="1442"/>
                </a:lnTo>
                <a:lnTo>
                  <a:pt x="821" y="1446"/>
                </a:lnTo>
                <a:lnTo>
                  <a:pt x="821" y="1445"/>
                </a:lnTo>
                <a:lnTo>
                  <a:pt x="821" y="1445"/>
                </a:lnTo>
                <a:lnTo>
                  <a:pt x="821" y="1447"/>
                </a:lnTo>
                <a:lnTo>
                  <a:pt x="822" y="1451"/>
                </a:lnTo>
                <a:lnTo>
                  <a:pt x="822" y="1452"/>
                </a:lnTo>
                <a:lnTo>
                  <a:pt x="822" y="1455"/>
                </a:lnTo>
                <a:lnTo>
                  <a:pt x="822" y="1444"/>
                </a:lnTo>
                <a:lnTo>
                  <a:pt x="823" y="1440"/>
                </a:lnTo>
                <a:lnTo>
                  <a:pt x="823" y="1442"/>
                </a:lnTo>
                <a:lnTo>
                  <a:pt x="823" y="1445"/>
                </a:lnTo>
                <a:lnTo>
                  <a:pt x="823" y="1439"/>
                </a:lnTo>
                <a:lnTo>
                  <a:pt x="824" y="1449"/>
                </a:lnTo>
                <a:lnTo>
                  <a:pt x="824" y="1437"/>
                </a:lnTo>
                <a:lnTo>
                  <a:pt x="824" y="1452"/>
                </a:lnTo>
                <a:lnTo>
                  <a:pt x="824" y="1442"/>
                </a:lnTo>
                <a:lnTo>
                  <a:pt x="824" y="1454"/>
                </a:lnTo>
                <a:lnTo>
                  <a:pt x="825" y="1449"/>
                </a:lnTo>
                <a:lnTo>
                  <a:pt x="825" y="1453"/>
                </a:lnTo>
                <a:lnTo>
                  <a:pt x="825" y="1439"/>
                </a:lnTo>
                <a:lnTo>
                  <a:pt x="825" y="1443"/>
                </a:lnTo>
                <a:lnTo>
                  <a:pt x="826" y="1441"/>
                </a:lnTo>
                <a:lnTo>
                  <a:pt x="826" y="1446"/>
                </a:lnTo>
                <a:lnTo>
                  <a:pt x="826" y="1435"/>
                </a:lnTo>
                <a:lnTo>
                  <a:pt x="826" y="1433"/>
                </a:lnTo>
                <a:lnTo>
                  <a:pt x="827" y="1444"/>
                </a:lnTo>
                <a:lnTo>
                  <a:pt x="827" y="1440"/>
                </a:lnTo>
                <a:lnTo>
                  <a:pt x="827" y="1443"/>
                </a:lnTo>
                <a:lnTo>
                  <a:pt x="827" y="1427"/>
                </a:lnTo>
                <a:lnTo>
                  <a:pt x="827" y="1435"/>
                </a:lnTo>
                <a:lnTo>
                  <a:pt x="828" y="1440"/>
                </a:lnTo>
                <a:lnTo>
                  <a:pt x="828" y="1448"/>
                </a:lnTo>
                <a:lnTo>
                  <a:pt x="828" y="1444"/>
                </a:lnTo>
                <a:lnTo>
                  <a:pt x="828" y="1445"/>
                </a:lnTo>
                <a:lnTo>
                  <a:pt x="829" y="1435"/>
                </a:lnTo>
                <a:lnTo>
                  <a:pt x="829" y="1444"/>
                </a:lnTo>
                <a:lnTo>
                  <a:pt x="829" y="1442"/>
                </a:lnTo>
                <a:lnTo>
                  <a:pt x="830" y="1442"/>
                </a:lnTo>
                <a:lnTo>
                  <a:pt x="830" y="1436"/>
                </a:lnTo>
                <a:lnTo>
                  <a:pt x="830" y="1435"/>
                </a:lnTo>
                <a:lnTo>
                  <a:pt x="830" y="1457"/>
                </a:lnTo>
                <a:lnTo>
                  <a:pt x="830" y="1436"/>
                </a:lnTo>
                <a:lnTo>
                  <a:pt x="831" y="1443"/>
                </a:lnTo>
                <a:lnTo>
                  <a:pt x="831" y="1457"/>
                </a:lnTo>
                <a:lnTo>
                  <a:pt x="831" y="1449"/>
                </a:lnTo>
                <a:lnTo>
                  <a:pt x="831" y="1447"/>
                </a:lnTo>
                <a:lnTo>
                  <a:pt x="832" y="1450"/>
                </a:lnTo>
                <a:lnTo>
                  <a:pt x="832" y="1445"/>
                </a:lnTo>
                <a:lnTo>
                  <a:pt x="832" y="1442"/>
                </a:lnTo>
                <a:lnTo>
                  <a:pt x="832" y="1444"/>
                </a:lnTo>
                <a:lnTo>
                  <a:pt x="833" y="1449"/>
                </a:lnTo>
                <a:lnTo>
                  <a:pt x="833" y="1456"/>
                </a:lnTo>
                <a:lnTo>
                  <a:pt x="833" y="1447"/>
                </a:lnTo>
                <a:lnTo>
                  <a:pt x="833" y="1442"/>
                </a:lnTo>
                <a:lnTo>
                  <a:pt x="833" y="1443"/>
                </a:lnTo>
                <a:lnTo>
                  <a:pt x="834" y="1455"/>
                </a:lnTo>
                <a:lnTo>
                  <a:pt x="834" y="1458"/>
                </a:lnTo>
                <a:lnTo>
                  <a:pt x="834" y="1442"/>
                </a:lnTo>
                <a:lnTo>
                  <a:pt x="834" y="1447"/>
                </a:lnTo>
                <a:lnTo>
                  <a:pt x="835" y="1444"/>
                </a:lnTo>
                <a:lnTo>
                  <a:pt x="835" y="1452"/>
                </a:lnTo>
                <a:lnTo>
                  <a:pt x="835" y="1439"/>
                </a:lnTo>
                <a:lnTo>
                  <a:pt x="835" y="1462"/>
                </a:lnTo>
                <a:lnTo>
                  <a:pt x="836" y="1441"/>
                </a:lnTo>
                <a:lnTo>
                  <a:pt x="836" y="1457"/>
                </a:lnTo>
                <a:lnTo>
                  <a:pt x="836" y="1449"/>
                </a:lnTo>
                <a:lnTo>
                  <a:pt x="836" y="1451"/>
                </a:lnTo>
                <a:lnTo>
                  <a:pt x="837" y="1450"/>
                </a:lnTo>
                <a:lnTo>
                  <a:pt x="837" y="1435"/>
                </a:lnTo>
                <a:lnTo>
                  <a:pt x="837" y="1445"/>
                </a:lnTo>
                <a:lnTo>
                  <a:pt x="837" y="1444"/>
                </a:lnTo>
                <a:lnTo>
                  <a:pt x="838" y="1449"/>
                </a:lnTo>
                <a:lnTo>
                  <a:pt x="838" y="1450"/>
                </a:lnTo>
                <a:lnTo>
                  <a:pt x="838" y="1434"/>
                </a:lnTo>
                <a:lnTo>
                  <a:pt x="838" y="1448"/>
                </a:lnTo>
                <a:lnTo>
                  <a:pt x="839" y="1455"/>
                </a:lnTo>
                <a:lnTo>
                  <a:pt x="839" y="1447"/>
                </a:lnTo>
                <a:lnTo>
                  <a:pt x="839" y="1454"/>
                </a:lnTo>
                <a:lnTo>
                  <a:pt x="839" y="1444"/>
                </a:lnTo>
                <a:lnTo>
                  <a:pt x="839" y="1446"/>
                </a:lnTo>
                <a:lnTo>
                  <a:pt x="840" y="1447"/>
                </a:lnTo>
                <a:lnTo>
                  <a:pt x="840" y="1465"/>
                </a:lnTo>
                <a:lnTo>
                  <a:pt x="840" y="1440"/>
                </a:lnTo>
                <a:lnTo>
                  <a:pt x="840" y="1451"/>
                </a:lnTo>
                <a:lnTo>
                  <a:pt x="841" y="1449"/>
                </a:lnTo>
                <a:lnTo>
                  <a:pt x="841" y="1442"/>
                </a:lnTo>
                <a:lnTo>
                  <a:pt x="841" y="1462"/>
                </a:lnTo>
                <a:lnTo>
                  <a:pt x="841" y="1428"/>
                </a:lnTo>
                <a:lnTo>
                  <a:pt x="842" y="1437"/>
                </a:lnTo>
                <a:lnTo>
                  <a:pt x="842" y="1436"/>
                </a:lnTo>
                <a:lnTo>
                  <a:pt x="842" y="1450"/>
                </a:lnTo>
                <a:lnTo>
                  <a:pt x="842" y="1437"/>
                </a:lnTo>
                <a:lnTo>
                  <a:pt x="842" y="1453"/>
                </a:lnTo>
                <a:lnTo>
                  <a:pt x="843" y="1438"/>
                </a:lnTo>
                <a:lnTo>
                  <a:pt x="843" y="1465"/>
                </a:lnTo>
                <a:lnTo>
                  <a:pt x="843" y="1443"/>
                </a:lnTo>
                <a:lnTo>
                  <a:pt x="843" y="1454"/>
                </a:lnTo>
                <a:lnTo>
                  <a:pt x="844" y="1449"/>
                </a:lnTo>
                <a:lnTo>
                  <a:pt x="844" y="1444"/>
                </a:lnTo>
                <a:lnTo>
                  <a:pt x="844" y="1447"/>
                </a:lnTo>
                <a:lnTo>
                  <a:pt x="845" y="1445"/>
                </a:lnTo>
                <a:lnTo>
                  <a:pt x="845" y="1464"/>
                </a:lnTo>
                <a:lnTo>
                  <a:pt x="845" y="1446"/>
                </a:lnTo>
                <a:lnTo>
                  <a:pt x="845" y="1440"/>
                </a:lnTo>
                <a:lnTo>
                  <a:pt x="845" y="1458"/>
                </a:lnTo>
                <a:lnTo>
                  <a:pt x="846" y="1447"/>
                </a:lnTo>
                <a:lnTo>
                  <a:pt x="846" y="1453"/>
                </a:lnTo>
                <a:lnTo>
                  <a:pt x="846" y="1453"/>
                </a:lnTo>
                <a:lnTo>
                  <a:pt x="846" y="1446"/>
                </a:lnTo>
                <a:lnTo>
                  <a:pt x="847" y="1442"/>
                </a:lnTo>
                <a:lnTo>
                  <a:pt x="847" y="1453"/>
                </a:lnTo>
                <a:lnTo>
                  <a:pt x="847" y="1453"/>
                </a:lnTo>
                <a:lnTo>
                  <a:pt x="847" y="1454"/>
                </a:lnTo>
                <a:lnTo>
                  <a:pt x="848" y="1453"/>
                </a:lnTo>
                <a:lnTo>
                  <a:pt x="848" y="1461"/>
                </a:lnTo>
                <a:lnTo>
                  <a:pt x="848" y="1453"/>
                </a:lnTo>
                <a:lnTo>
                  <a:pt x="848" y="1454"/>
                </a:lnTo>
                <a:lnTo>
                  <a:pt x="848" y="1448"/>
                </a:lnTo>
                <a:lnTo>
                  <a:pt x="849" y="1446"/>
                </a:lnTo>
                <a:lnTo>
                  <a:pt x="849" y="1458"/>
                </a:lnTo>
                <a:lnTo>
                  <a:pt x="849" y="1444"/>
                </a:lnTo>
                <a:lnTo>
                  <a:pt x="849" y="1462"/>
                </a:lnTo>
                <a:lnTo>
                  <a:pt x="850" y="1456"/>
                </a:lnTo>
                <a:lnTo>
                  <a:pt x="850" y="1447"/>
                </a:lnTo>
                <a:lnTo>
                  <a:pt x="850" y="1466"/>
                </a:lnTo>
                <a:lnTo>
                  <a:pt x="850" y="1449"/>
                </a:lnTo>
                <a:lnTo>
                  <a:pt x="851" y="1463"/>
                </a:lnTo>
                <a:lnTo>
                  <a:pt x="851" y="1453"/>
                </a:lnTo>
                <a:lnTo>
                  <a:pt x="851" y="1456"/>
                </a:lnTo>
                <a:lnTo>
                  <a:pt x="851" y="1456"/>
                </a:lnTo>
                <a:lnTo>
                  <a:pt x="851" y="1458"/>
                </a:lnTo>
                <a:lnTo>
                  <a:pt x="852" y="1455"/>
                </a:lnTo>
                <a:lnTo>
                  <a:pt x="852" y="1454"/>
                </a:lnTo>
                <a:lnTo>
                  <a:pt x="852" y="1458"/>
                </a:lnTo>
                <a:lnTo>
                  <a:pt x="853" y="1445"/>
                </a:lnTo>
                <a:lnTo>
                  <a:pt x="853" y="1453"/>
                </a:lnTo>
                <a:lnTo>
                  <a:pt x="853" y="1463"/>
                </a:lnTo>
                <a:lnTo>
                  <a:pt x="853" y="1460"/>
                </a:lnTo>
                <a:lnTo>
                  <a:pt x="854" y="1457"/>
                </a:lnTo>
                <a:lnTo>
                  <a:pt x="854" y="1446"/>
                </a:lnTo>
                <a:lnTo>
                  <a:pt x="854" y="1468"/>
                </a:lnTo>
                <a:lnTo>
                  <a:pt x="854" y="1464"/>
                </a:lnTo>
                <a:lnTo>
                  <a:pt x="855" y="1465"/>
                </a:lnTo>
                <a:lnTo>
                  <a:pt x="855" y="1452"/>
                </a:lnTo>
                <a:lnTo>
                  <a:pt x="855" y="1461"/>
                </a:lnTo>
                <a:lnTo>
                  <a:pt x="855" y="1467"/>
                </a:lnTo>
                <a:lnTo>
                  <a:pt x="855" y="1458"/>
                </a:lnTo>
                <a:lnTo>
                  <a:pt x="856" y="1455"/>
                </a:lnTo>
                <a:lnTo>
                  <a:pt x="856" y="1441"/>
                </a:lnTo>
                <a:lnTo>
                  <a:pt x="856" y="1434"/>
                </a:lnTo>
                <a:lnTo>
                  <a:pt x="856" y="1450"/>
                </a:lnTo>
                <a:lnTo>
                  <a:pt x="857" y="1465"/>
                </a:lnTo>
                <a:lnTo>
                  <a:pt x="857" y="1460"/>
                </a:lnTo>
                <a:lnTo>
                  <a:pt x="857" y="1456"/>
                </a:lnTo>
                <a:lnTo>
                  <a:pt x="857" y="1464"/>
                </a:lnTo>
                <a:lnTo>
                  <a:pt x="858" y="1451"/>
                </a:lnTo>
                <a:lnTo>
                  <a:pt x="858" y="1460"/>
                </a:lnTo>
                <a:lnTo>
                  <a:pt x="858" y="1465"/>
                </a:lnTo>
                <a:lnTo>
                  <a:pt x="858" y="1468"/>
                </a:lnTo>
                <a:lnTo>
                  <a:pt x="858" y="1448"/>
                </a:lnTo>
                <a:lnTo>
                  <a:pt x="859" y="1460"/>
                </a:lnTo>
                <a:lnTo>
                  <a:pt x="859" y="1450"/>
                </a:lnTo>
                <a:lnTo>
                  <a:pt x="859" y="1460"/>
                </a:lnTo>
                <a:lnTo>
                  <a:pt x="859" y="1459"/>
                </a:lnTo>
                <a:lnTo>
                  <a:pt x="860" y="1458"/>
                </a:lnTo>
                <a:lnTo>
                  <a:pt x="860" y="1459"/>
                </a:lnTo>
                <a:lnTo>
                  <a:pt x="860" y="1461"/>
                </a:lnTo>
                <a:lnTo>
                  <a:pt x="861" y="1467"/>
                </a:lnTo>
                <a:lnTo>
                  <a:pt x="861" y="1459"/>
                </a:lnTo>
                <a:lnTo>
                  <a:pt x="861" y="1453"/>
                </a:lnTo>
                <a:lnTo>
                  <a:pt x="861" y="1461"/>
                </a:lnTo>
                <a:lnTo>
                  <a:pt x="861" y="1461"/>
                </a:lnTo>
                <a:lnTo>
                  <a:pt x="862" y="1460"/>
                </a:lnTo>
                <a:lnTo>
                  <a:pt x="862" y="1461"/>
                </a:lnTo>
                <a:lnTo>
                  <a:pt x="862" y="1453"/>
                </a:lnTo>
                <a:lnTo>
                  <a:pt x="862" y="1456"/>
                </a:lnTo>
                <a:lnTo>
                  <a:pt x="863" y="1458"/>
                </a:lnTo>
                <a:lnTo>
                  <a:pt x="863" y="1460"/>
                </a:lnTo>
                <a:lnTo>
                  <a:pt x="863" y="1458"/>
                </a:lnTo>
                <a:lnTo>
                  <a:pt x="863" y="1452"/>
                </a:lnTo>
                <a:lnTo>
                  <a:pt x="864" y="1458"/>
                </a:lnTo>
                <a:lnTo>
                  <a:pt x="864" y="1456"/>
                </a:lnTo>
                <a:lnTo>
                  <a:pt x="864" y="1453"/>
                </a:lnTo>
                <a:lnTo>
                  <a:pt x="864" y="1467"/>
                </a:lnTo>
                <a:lnTo>
                  <a:pt x="864" y="1468"/>
                </a:lnTo>
                <a:lnTo>
                  <a:pt x="865" y="1457"/>
                </a:lnTo>
                <a:lnTo>
                  <a:pt x="865" y="1462"/>
                </a:lnTo>
                <a:lnTo>
                  <a:pt x="865" y="1460"/>
                </a:lnTo>
                <a:lnTo>
                  <a:pt x="865" y="1462"/>
                </a:lnTo>
                <a:lnTo>
                  <a:pt x="866" y="1446"/>
                </a:lnTo>
                <a:lnTo>
                  <a:pt x="866" y="1461"/>
                </a:lnTo>
                <a:lnTo>
                  <a:pt x="866" y="1460"/>
                </a:lnTo>
                <a:lnTo>
                  <a:pt x="866" y="1463"/>
                </a:lnTo>
                <a:lnTo>
                  <a:pt x="867" y="1465"/>
                </a:lnTo>
                <a:lnTo>
                  <a:pt x="867" y="1463"/>
                </a:lnTo>
                <a:lnTo>
                  <a:pt x="867" y="1457"/>
                </a:lnTo>
                <a:lnTo>
                  <a:pt x="867" y="1462"/>
                </a:lnTo>
                <a:lnTo>
                  <a:pt x="867" y="1463"/>
                </a:lnTo>
                <a:lnTo>
                  <a:pt x="868" y="1469"/>
                </a:lnTo>
                <a:lnTo>
                  <a:pt x="868" y="1452"/>
                </a:lnTo>
                <a:lnTo>
                  <a:pt x="868" y="1463"/>
                </a:lnTo>
                <a:lnTo>
                  <a:pt x="869" y="1462"/>
                </a:lnTo>
                <a:lnTo>
                  <a:pt x="869" y="1465"/>
                </a:lnTo>
                <a:lnTo>
                  <a:pt x="869" y="1461"/>
                </a:lnTo>
                <a:lnTo>
                  <a:pt x="869" y="1463"/>
                </a:lnTo>
                <a:lnTo>
                  <a:pt x="870" y="1467"/>
                </a:lnTo>
                <a:lnTo>
                  <a:pt x="870" y="1462"/>
                </a:lnTo>
                <a:lnTo>
                  <a:pt x="870" y="1446"/>
                </a:lnTo>
                <a:lnTo>
                  <a:pt x="870" y="1460"/>
                </a:lnTo>
                <a:lnTo>
                  <a:pt x="870" y="1447"/>
                </a:lnTo>
                <a:lnTo>
                  <a:pt x="871" y="1456"/>
                </a:lnTo>
                <a:lnTo>
                  <a:pt x="871" y="1468"/>
                </a:lnTo>
                <a:lnTo>
                  <a:pt x="871" y="1471"/>
                </a:lnTo>
                <a:lnTo>
                  <a:pt x="871" y="1469"/>
                </a:lnTo>
                <a:lnTo>
                  <a:pt x="872" y="1469"/>
                </a:lnTo>
                <a:lnTo>
                  <a:pt x="872" y="1456"/>
                </a:lnTo>
                <a:lnTo>
                  <a:pt x="872" y="1464"/>
                </a:lnTo>
                <a:lnTo>
                  <a:pt x="872" y="1459"/>
                </a:lnTo>
                <a:lnTo>
                  <a:pt x="873" y="1463"/>
                </a:lnTo>
                <a:lnTo>
                  <a:pt x="873" y="1443"/>
                </a:lnTo>
                <a:lnTo>
                  <a:pt x="873" y="1456"/>
                </a:lnTo>
                <a:lnTo>
                  <a:pt x="873" y="1469"/>
                </a:lnTo>
                <a:lnTo>
                  <a:pt x="873" y="1461"/>
                </a:lnTo>
                <a:lnTo>
                  <a:pt x="874" y="1460"/>
                </a:lnTo>
                <a:lnTo>
                  <a:pt x="874" y="1441"/>
                </a:lnTo>
                <a:lnTo>
                  <a:pt x="874" y="1456"/>
                </a:lnTo>
                <a:lnTo>
                  <a:pt x="874" y="1460"/>
                </a:lnTo>
                <a:lnTo>
                  <a:pt x="875" y="1462"/>
                </a:lnTo>
                <a:lnTo>
                  <a:pt x="875" y="1459"/>
                </a:lnTo>
                <a:lnTo>
                  <a:pt x="875" y="1456"/>
                </a:lnTo>
                <a:lnTo>
                  <a:pt x="876" y="1459"/>
                </a:lnTo>
                <a:lnTo>
                  <a:pt x="876" y="1460"/>
                </a:lnTo>
                <a:lnTo>
                  <a:pt x="876" y="1463"/>
                </a:lnTo>
                <a:lnTo>
                  <a:pt x="876" y="1462"/>
                </a:lnTo>
                <a:lnTo>
                  <a:pt x="876" y="1462"/>
                </a:lnTo>
                <a:lnTo>
                  <a:pt x="877" y="1464"/>
                </a:lnTo>
                <a:lnTo>
                  <a:pt x="877" y="1466"/>
                </a:lnTo>
                <a:lnTo>
                  <a:pt x="877" y="1441"/>
                </a:lnTo>
                <a:lnTo>
                  <a:pt x="877" y="1451"/>
                </a:lnTo>
                <a:lnTo>
                  <a:pt x="878" y="1448"/>
                </a:lnTo>
                <a:lnTo>
                  <a:pt x="878" y="1460"/>
                </a:lnTo>
                <a:lnTo>
                  <a:pt x="878" y="1464"/>
                </a:lnTo>
                <a:lnTo>
                  <a:pt x="878" y="1470"/>
                </a:lnTo>
                <a:lnTo>
                  <a:pt x="879" y="1464"/>
                </a:lnTo>
                <a:lnTo>
                  <a:pt x="879" y="1471"/>
                </a:lnTo>
                <a:lnTo>
                  <a:pt x="879" y="1460"/>
                </a:lnTo>
                <a:lnTo>
                  <a:pt x="879" y="1455"/>
                </a:lnTo>
                <a:lnTo>
                  <a:pt x="879" y="1463"/>
                </a:lnTo>
                <a:lnTo>
                  <a:pt x="880" y="1466"/>
                </a:lnTo>
                <a:lnTo>
                  <a:pt x="880" y="1453"/>
                </a:lnTo>
                <a:lnTo>
                  <a:pt x="880" y="1451"/>
                </a:lnTo>
                <a:lnTo>
                  <a:pt x="880" y="1459"/>
                </a:lnTo>
                <a:lnTo>
                  <a:pt x="881" y="1461"/>
                </a:lnTo>
                <a:lnTo>
                  <a:pt x="881" y="1454"/>
                </a:lnTo>
                <a:lnTo>
                  <a:pt x="881" y="1461"/>
                </a:lnTo>
                <a:lnTo>
                  <a:pt x="881" y="1455"/>
                </a:lnTo>
                <a:lnTo>
                  <a:pt x="882" y="1459"/>
                </a:lnTo>
                <a:lnTo>
                  <a:pt x="882" y="1460"/>
                </a:lnTo>
                <a:lnTo>
                  <a:pt x="882" y="1466"/>
                </a:lnTo>
                <a:lnTo>
                  <a:pt x="882" y="1449"/>
                </a:lnTo>
                <a:lnTo>
                  <a:pt x="882" y="1463"/>
                </a:lnTo>
                <a:lnTo>
                  <a:pt x="883" y="1468"/>
                </a:lnTo>
                <a:lnTo>
                  <a:pt x="883" y="1468"/>
                </a:lnTo>
                <a:lnTo>
                  <a:pt x="883" y="1467"/>
                </a:lnTo>
                <a:lnTo>
                  <a:pt x="884" y="1453"/>
                </a:lnTo>
                <a:lnTo>
                  <a:pt x="884" y="1459"/>
                </a:lnTo>
                <a:lnTo>
                  <a:pt x="884" y="1460"/>
                </a:lnTo>
                <a:lnTo>
                  <a:pt x="884" y="1454"/>
                </a:lnTo>
                <a:lnTo>
                  <a:pt x="885" y="1462"/>
                </a:lnTo>
                <a:lnTo>
                  <a:pt x="885" y="1454"/>
                </a:lnTo>
                <a:lnTo>
                  <a:pt x="885" y="1464"/>
                </a:lnTo>
                <a:lnTo>
                  <a:pt x="885" y="1465"/>
                </a:lnTo>
                <a:lnTo>
                  <a:pt x="885" y="1474"/>
                </a:lnTo>
                <a:lnTo>
                  <a:pt x="886" y="1466"/>
                </a:lnTo>
                <a:lnTo>
                  <a:pt x="886" y="1468"/>
                </a:lnTo>
                <a:lnTo>
                  <a:pt x="886" y="1463"/>
                </a:lnTo>
                <a:lnTo>
                  <a:pt x="886" y="1469"/>
                </a:lnTo>
                <a:lnTo>
                  <a:pt x="887" y="1466"/>
                </a:lnTo>
                <a:lnTo>
                  <a:pt x="887" y="1469"/>
                </a:lnTo>
                <a:lnTo>
                  <a:pt x="887" y="1456"/>
                </a:lnTo>
                <a:lnTo>
                  <a:pt x="887" y="1466"/>
                </a:lnTo>
                <a:lnTo>
                  <a:pt x="888" y="1469"/>
                </a:lnTo>
                <a:lnTo>
                  <a:pt x="888" y="1464"/>
                </a:lnTo>
                <a:lnTo>
                  <a:pt x="888" y="1472"/>
                </a:lnTo>
                <a:lnTo>
                  <a:pt x="888" y="1475"/>
                </a:lnTo>
                <a:lnTo>
                  <a:pt x="888" y="1460"/>
                </a:lnTo>
                <a:lnTo>
                  <a:pt x="889" y="1466"/>
                </a:lnTo>
                <a:lnTo>
                  <a:pt x="889" y="1461"/>
                </a:lnTo>
                <a:lnTo>
                  <a:pt x="889" y="1469"/>
                </a:lnTo>
                <a:lnTo>
                  <a:pt x="889" y="1458"/>
                </a:lnTo>
                <a:lnTo>
                  <a:pt x="890" y="1457"/>
                </a:lnTo>
                <a:lnTo>
                  <a:pt x="890" y="1456"/>
                </a:lnTo>
                <a:lnTo>
                  <a:pt x="890" y="1461"/>
                </a:lnTo>
                <a:lnTo>
                  <a:pt x="890" y="1460"/>
                </a:lnTo>
                <a:lnTo>
                  <a:pt x="891" y="1458"/>
                </a:lnTo>
                <a:lnTo>
                  <a:pt x="891" y="1457"/>
                </a:lnTo>
                <a:lnTo>
                  <a:pt x="891" y="1461"/>
                </a:lnTo>
                <a:lnTo>
                  <a:pt x="891" y="1449"/>
                </a:lnTo>
                <a:lnTo>
                  <a:pt x="892" y="1456"/>
                </a:lnTo>
                <a:lnTo>
                  <a:pt x="892" y="1443"/>
                </a:lnTo>
                <a:lnTo>
                  <a:pt x="892" y="1445"/>
                </a:lnTo>
                <a:lnTo>
                  <a:pt x="892" y="1450"/>
                </a:lnTo>
                <a:lnTo>
                  <a:pt x="893" y="1462"/>
                </a:lnTo>
                <a:lnTo>
                  <a:pt x="893" y="1463"/>
                </a:lnTo>
                <a:lnTo>
                  <a:pt x="893" y="1472"/>
                </a:lnTo>
                <a:lnTo>
                  <a:pt x="893" y="1463"/>
                </a:lnTo>
                <a:lnTo>
                  <a:pt x="894" y="1464"/>
                </a:lnTo>
                <a:lnTo>
                  <a:pt x="894" y="1456"/>
                </a:lnTo>
                <a:lnTo>
                  <a:pt x="894" y="1456"/>
                </a:lnTo>
                <a:lnTo>
                  <a:pt x="894" y="1449"/>
                </a:lnTo>
                <a:lnTo>
                  <a:pt x="894" y="1456"/>
                </a:lnTo>
                <a:lnTo>
                  <a:pt x="895" y="1466"/>
                </a:lnTo>
                <a:lnTo>
                  <a:pt x="895" y="1467"/>
                </a:lnTo>
                <a:lnTo>
                  <a:pt x="895" y="1469"/>
                </a:lnTo>
                <a:lnTo>
                  <a:pt x="895" y="1456"/>
                </a:lnTo>
                <a:lnTo>
                  <a:pt x="896" y="1460"/>
                </a:lnTo>
                <a:lnTo>
                  <a:pt x="896" y="1466"/>
                </a:lnTo>
                <a:lnTo>
                  <a:pt x="896" y="1463"/>
                </a:lnTo>
                <a:lnTo>
                  <a:pt x="896" y="1469"/>
                </a:lnTo>
                <a:lnTo>
                  <a:pt x="897" y="1457"/>
                </a:lnTo>
                <a:lnTo>
                  <a:pt x="897" y="1464"/>
                </a:lnTo>
                <a:lnTo>
                  <a:pt x="897" y="1462"/>
                </a:lnTo>
                <a:lnTo>
                  <a:pt x="897" y="1465"/>
                </a:lnTo>
                <a:lnTo>
                  <a:pt x="897" y="1466"/>
                </a:lnTo>
                <a:lnTo>
                  <a:pt x="898" y="1471"/>
                </a:lnTo>
                <a:lnTo>
                  <a:pt x="898" y="1469"/>
                </a:lnTo>
                <a:lnTo>
                  <a:pt x="898" y="1466"/>
                </a:lnTo>
                <a:lnTo>
                  <a:pt x="898" y="1455"/>
                </a:lnTo>
                <a:lnTo>
                  <a:pt x="899" y="1456"/>
                </a:lnTo>
                <a:lnTo>
                  <a:pt x="899" y="1453"/>
                </a:lnTo>
                <a:lnTo>
                  <a:pt x="899" y="1460"/>
                </a:lnTo>
                <a:lnTo>
                  <a:pt x="900" y="1468"/>
                </a:lnTo>
                <a:lnTo>
                  <a:pt x="900" y="1467"/>
                </a:lnTo>
                <a:lnTo>
                  <a:pt x="900" y="1483"/>
                </a:lnTo>
                <a:lnTo>
                  <a:pt x="900" y="1475"/>
                </a:lnTo>
                <a:lnTo>
                  <a:pt x="901" y="1457"/>
                </a:lnTo>
                <a:lnTo>
                  <a:pt x="901" y="1471"/>
                </a:lnTo>
                <a:lnTo>
                  <a:pt x="901" y="1462"/>
                </a:lnTo>
                <a:lnTo>
                  <a:pt x="901" y="1461"/>
                </a:lnTo>
                <a:lnTo>
                  <a:pt x="901" y="1449"/>
                </a:lnTo>
                <a:lnTo>
                  <a:pt x="902" y="1436"/>
                </a:lnTo>
                <a:lnTo>
                  <a:pt x="902" y="1456"/>
                </a:lnTo>
                <a:lnTo>
                  <a:pt x="902" y="1469"/>
                </a:lnTo>
                <a:lnTo>
                  <a:pt x="902" y="1453"/>
                </a:lnTo>
                <a:lnTo>
                  <a:pt x="903" y="1454"/>
                </a:lnTo>
                <a:lnTo>
                  <a:pt x="903" y="1443"/>
                </a:lnTo>
                <a:lnTo>
                  <a:pt x="903" y="1453"/>
                </a:lnTo>
                <a:lnTo>
                  <a:pt x="903" y="1457"/>
                </a:lnTo>
                <a:lnTo>
                  <a:pt x="904" y="1457"/>
                </a:lnTo>
                <a:lnTo>
                  <a:pt x="904" y="1448"/>
                </a:lnTo>
                <a:lnTo>
                  <a:pt x="904" y="1444"/>
                </a:lnTo>
                <a:lnTo>
                  <a:pt x="904" y="1460"/>
                </a:lnTo>
                <a:lnTo>
                  <a:pt x="904" y="1462"/>
                </a:lnTo>
                <a:lnTo>
                  <a:pt x="905" y="1449"/>
                </a:lnTo>
                <a:lnTo>
                  <a:pt x="905" y="1466"/>
                </a:lnTo>
                <a:lnTo>
                  <a:pt x="905" y="1443"/>
                </a:lnTo>
                <a:lnTo>
                  <a:pt x="905" y="1449"/>
                </a:lnTo>
                <a:lnTo>
                  <a:pt x="906" y="1446"/>
                </a:lnTo>
                <a:lnTo>
                  <a:pt x="906" y="1451"/>
                </a:lnTo>
                <a:lnTo>
                  <a:pt x="906" y="1451"/>
                </a:lnTo>
                <a:lnTo>
                  <a:pt x="906" y="1450"/>
                </a:lnTo>
                <a:lnTo>
                  <a:pt x="907" y="1462"/>
                </a:lnTo>
                <a:lnTo>
                  <a:pt x="907" y="1467"/>
                </a:lnTo>
                <a:lnTo>
                  <a:pt x="907" y="1465"/>
                </a:lnTo>
                <a:lnTo>
                  <a:pt x="907" y="1466"/>
                </a:lnTo>
                <a:lnTo>
                  <a:pt x="908" y="1453"/>
                </a:lnTo>
                <a:lnTo>
                  <a:pt x="908" y="1461"/>
                </a:lnTo>
                <a:lnTo>
                  <a:pt x="908" y="1463"/>
                </a:lnTo>
                <a:lnTo>
                  <a:pt x="908" y="1466"/>
                </a:lnTo>
                <a:lnTo>
                  <a:pt x="909" y="1462"/>
                </a:lnTo>
                <a:lnTo>
                  <a:pt x="909" y="1457"/>
                </a:lnTo>
                <a:lnTo>
                  <a:pt x="909" y="1457"/>
                </a:lnTo>
                <a:lnTo>
                  <a:pt x="909" y="1479"/>
                </a:lnTo>
                <a:lnTo>
                  <a:pt x="910" y="1468"/>
                </a:lnTo>
                <a:lnTo>
                  <a:pt x="910" y="1476"/>
                </a:lnTo>
                <a:lnTo>
                  <a:pt x="910" y="1454"/>
                </a:lnTo>
                <a:lnTo>
                  <a:pt x="910" y="1467"/>
                </a:lnTo>
                <a:lnTo>
                  <a:pt x="910" y="1469"/>
                </a:lnTo>
                <a:lnTo>
                  <a:pt x="911" y="1477"/>
                </a:lnTo>
                <a:lnTo>
                  <a:pt x="911" y="1461"/>
                </a:lnTo>
                <a:lnTo>
                  <a:pt x="911" y="1454"/>
                </a:lnTo>
                <a:lnTo>
                  <a:pt x="911" y="1461"/>
                </a:lnTo>
                <a:lnTo>
                  <a:pt x="912" y="1466"/>
                </a:lnTo>
                <a:lnTo>
                  <a:pt x="912" y="1466"/>
                </a:lnTo>
                <a:lnTo>
                  <a:pt x="912" y="1478"/>
                </a:lnTo>
                <a:lnTo>
                  <a:pt x="912" y="1448"/>
                </a:lnTo>
                <a:lnTo>
                  <a:pt x="913" y="1471"/>
                </a:lnTo>
                <a:lnTo>
                  <a:pt x="913" y="1458"/>
                </a:lnTo>
                <a:lnTo>
                  <a:pt x="913" y="1462"/>
                </a:lnTo>
                <a:lnTo>
                  <a:pt x="913" y="1464"/>
                </a:lnTo>
                <a:lnTo>
                  <a:pt x="913" y="1451"/>
                </a:lnTo>
                <a:lnTo>
                  <a:pt x="914" y="1471"/>
                </a:lnTo>
                <a:lnTo>
                  <a:pt x="914" y="1469"/>
                </a:lnTo>
                <a:lnTo>
                  <a:pt x="914" y="1464"/>
                </a:lnTo>
                <a:lnTo>
                  <a:pt x="915" y="1466"/>
                </a:lnTo>
                <a:lnTo>
                  <a:pt x="915" y="1456"/>
                </a:lnTo>
                <a:lnTo>
                  <a:pt x="915" y="1463"/>
                </a:lnTo>
                <a:lnTo>
                  <a:pt x="915" y="1462"/>
                </a:lnTo>
                <a:lnTo>
                  <a:pt x="916" y="1463"/>
                </a:lnTo>
                <a:lnTo>
                  <a:pt x="916" y="1461"/>
                </a:lnTo>
                <a:lnTo>
                  <a:pt x="916" y="1450"/>
                </a:lnTo>
                <a:lnTo>
                  <a:pt x="916" y="1457"/>
                </a:lnTo>
                <a:lnTo>
                  <a:pt x="916" y="1471"/>
                </a:lnTo>
                <a:lnTo>
                  <a:pt x="917" y="1462"/>
                </a:lnTo>
                <a:lnTo>
                  <a:pt x="917" y="1465"/>
                </a:lnTo>
                <a:lnTo>
                  <a:pt x="917" y="1448"/>
                </a:lnTo>
                <a:lnTo>
                  <a:pt x="917" y="1461"/>
                </a:lnTo>
                <a:lnTo>
                  <a:pt x="918" y="1459"/>
                </a:lnTo>
                <a:lnTo>
                  <a:pt x="918" y="1462"/>
                </a:lnTo>
                <a:lnTo>
                  <a:pt x="918" y="1455"/>
                </a:lnTo>
                <a:lnTo>
                  <a:pt x="918" y="1456"/>
                </a:lnTo>
                <a:lnTo>
                  <a:pt x="919" y="1459"/>
                </a:lnTo>
                <a:lnTo>
                  <a:pt x="919" y="1463"/>
                </a:lnTo>
                <a:lnTo>
                  <a:pt x="919" y="1464"/>
                </a:lnTo>
                <a:lnTo>
                  <a:pt x="919" y="1456"/>
                </a:lnTo>
                <a:lnTo>
                  <a:pt x="919" y="1446"/>
                </a:lnTo>
                <a:lnTo>
                  <a:pt x="920" y="1461"/>
                </a:lnTo>
                <a:lnTo>
                  <a:pt x="920" y="1455"/>
                </a:lnTo>
                <a:lnTo>
                  <a:pt x="920" y="1465"/>
                </a:lnTo>
                <a:lnTo>
                  <a:pt x="920" y="1462"/>
                </a:lnTo>
                <a:lnTo>
                  <a:pt x="921" y="1453"/>
                </a:lnTo>
                <a:lnTo>
                  <a:pt x="921" y="1458"/>
                </a:lnTo>
                <a:lnTo>
                  <a:pt x="921" y="1464"/>
                </a:lnTo>
                <a:lnTo>
                  <a:pt x="921" y="1450"/>
                </a:lnTo>
                <a:lnTo>
                  <a:pt x="922" y="1467"/>
                </a:lnTo>
                <a:lnTo>
                  <a:pt x="922" y="1456"/>
                </a:lnTo>
                <a:lnTo>
                  <a:pt x="922" y="1460"/>
                </a:lnTo>
                <a:lnTo>
                  <a:pt x="922" y="1456"/>
                </a:lnTo>
                <a:lnTo>
                  <a:pt x="923" y="1462"/>
                </a:lnTo>
                <a:lnTo>
                  <a:pt x="923" y="1455"/>
                </a:lnTo>
                <a:lnTo>
                  <a:pt x="923" y="1449"/>
                </a:lnTo>
                <a:lnTo>
                  <a:pt x="923" y="1458"/>
                </a:lnTo>
                <a:lnTo>
                  <a:pt x="924" y="1467"/>
                </a:lnTo>
                <a:lnTo>
                  <a:pt x="924" y="1463"/>
                </a:lnTo>
                <a:lnTo>
                  <a:pt x="924" y="1470"/>
                </a:lnTo>
                <a:lnTo>
                  <a:pt x="924" y="1436"/>
                </a:lnTo>
                <a:lnTo>
                  <a:pt x="925" y="1453"/>
                </a:lnTo>
                <a:lnTo>
                  <a:pt x="925" y="1459"/>
                </a:lnTo>
                <a:lnTo>
                  <a:pt x="925" y="1460"/>
                </a:lnTo>
                <a:lnTo>
                  <a:pt x="925" y="1458"/>
                </a:lnTo>
                <a:lnTo>
                  <a:pt x="925" y="1445"/>
                </a:lnTo>
                <a:lnTo>
                  <a:pt x="926" y="1461"/>
                </a:lnTo>
                <a:lnTo>
                  <a:pt x="926" y="1460"/>
                </a:lnTo>
                <a:lnTo>
                  <a:pt x="926" y="1449"/>
                </a:lnTo>
                <a:lnTo>
                  <a:pt x="926" y="1482"/>
                </a:lnTo>
                <a:lnTo>
                  <a:pt x="927" y="1440"/>
                </a:lnTo>
                <a:lnTo>
                  <a:pt x="927" y="1455"/>
                </a:lnTo>
                <a:lnTo>
                  <a:pt x="927" y="1449"/>
                </a:lnTo>
                <a:lnTo>
                  <a:pt x="927" y="1456"/>
                </a:lnTo>
                <a:lnTo>
                  <a:pt x="928" y="1459"/>
                </a:lnTo>
                <a:lnTo>
                  <a:pt x="928" y="1445"/>
                </a:lnTo>
                <a:lnTo>
                  <a:pt x="928" y="1461"/>
                </a:lnTo>
                <a:lnTo>
                  <a:pt x="928" y="1468"/>
                </a:lnTo>
                <a:lnTo>
                  <a:pt x="928" y="1449"/>
                </a:lnTo>
                <a:lnTo>
                  <a:pt x="929" y="1461"/>
                </a:lnTo>
                <a:lnTo>
                  <a:pt x="929" y="1442"/>
                </a:lnTo>
                <a:lnTo>
                  <a:pt x="929" y="1453"/>
                </a:lnTo>
                <a:lnTo>
                  <a:pt x="929" y="1452"/>
                </a:lnTo>
                <a:lnTo>
                  <a:pt x="930" y="1463"/>
                </a:lnTo>
                <a:lnTo>
                  <a:pt x="930" y="1468"/>
                </a:lnTo>
                <a:lnTo>
                  <a:pt x="930" y="1445"/>
                </a:lnTo>
                <a:lnTo>
                  <a:pt x="931" y="1459"/>
                </a:lnTo>
                <a:lnTo>
                  <a:pt x="931" y="1456"/>
                </a:lnTo>
                <a:lnTo>
                  <a:pt x="931" y="1460"/>
                </a:lnTo>
                <a:lnTo>
                  <a:pt x="931" y="1462"/>
                </a:lnTo>
                <a:lnTo>
                  <a:pt x="931" y="1449"/>
                </a:lnTo>
                <a:lnTo>
                  <a:pt x="932" y="1456"/>
                </a:lnTo>
                <a:lnTo>
                  <a:pt x="932" y="1457"/>
                </a:lnTo>
                <a:lnTo>
                  <a:pt x="932" y="1465"/>
                </a:lnTo>
                <a:lnTo>
                  <a:pt x="932" y="1456"/>
                </a:lnTo>
                <a:lnTo>
                  <a:pt x="933" y="1448"/>
                </a:lnTo>
                <a:lnTo>
                  <a:pt x="933" y="1456"/>
                </a:lnTo>
                <a:lnTo>
                  <a:pt x="933" y="1469"/>
                </a:lnTo>
                <a:lnTo>
                  <a:pt x="933" y="1452"/>
                </a:lnTo>
                <a:lnTo>
                  <a:pt x="934" y="1463"/>
                </a:lnTo>
                <a:lnTo>
                  <a:pt x="934" y="1450"/>
                </a:lnTo>
                <a:lnTo>
                  <a:pt x="934" y="1457"/>
                </a:lnTo>
                <a:lnTo>
                  <a:pt x="934" y="1450"/>
                </a:lnTo>
                <a:lnTo>
                  <a:pt x="934" y="1454"/>
                </a:lnTo>
                <a:lnTo>
                  <a:pt x="935" y="1451"/>
                </a:lnTo>
                <a:lnTo>
                  <a:pt x="935" y="1437"/>
                </a:lnTo>
                <a:lnTo>
                  <a:pt x="935" y="1453"/>
                </a:lnTo>
                <a:lnTo>
                  <a:pt x="935" y="1473"/>
                </a:lnTo>
                <a:lnTo>
                  <a:pt x="936" y="1453"/>
                </a:lnTo>
                <a:lnTo>
                  <a:pt x="936" y="1469"/>
                </a:lnTo>
                <a:lnTo>
                  <a:pt x="936" y="1437"/>
                </a:lnTo>
                <a:lnTo>
                  <a:pt x="936" y="1447"/>
                </a:lnTo>
                <a:lnTo>
                  <a:pt x="937" y="1442"/>
                </a:lnTo>
                <a:lnTo>
                  <a:pt x="937" y="1464"/>
                </a:lnTo>
                <a:lnTo>
                  <a:pt x="937" y="1453"/>
                </a:lnTo>
                <a:lnTo>
                  <a:pt x="937" y="1437"/>
                </a:lnTo>
                <a:lnTo>
                  <a:pt x="937" y="1449"/>
                </a:lnTo>
                <a:lnTo>
                  <a:pt x="938" y="1454"/>
                </a:lnTo>
                <a:lnTo>
                  <a:pt x="938" y="1443"/>
                </a:lnTo>
                <a:lnTo>
                  <a:pt x="938" y="1456"/>
                </a:lnTo>
                <a:lnTo>
                  <a:pt x="939" y="1437"/>
                </a:lnTo>
                <a:lnTo>
                  <a:pt x="939" y="1448"/>
                </a:lnTo>
                <a:lnTo>
                  <a:pt x="939" y="1447"/>
                </a:lnTo>
                <a:lnTo>
                  <a:pt x="939" y="1449"/>
                </a:lnTo>
                <a:lnTo>
                  <a:pt x="940" y="1444"/>
                </a:lnTo>
                <a:lnTo>
                  <a:pt x="940" y="1437"/>
                </a:lnTo>
                <a:lnTo>
                  <a:pt x="940" y="1449"/>
                </a:lnTo>
                <a:lnTo>
                  <a:pt x="940" y="1457"/>
                </a:lnTo>
                <a:lnTo>
                  <a:pt x="940" y="1461"/>
                </a:lnTo>
                <a:lnTo>
                  <a:pt x="941" y="1461"/>
                </a:lnTo>
                <a:lnTo>
                  <a:pt x="941" y="1435"/>
                </a:lnTo>
                <a:lnTo>
                  <a:pt x="941" y="1456"/>
                </a:lnTo>
                <a:lnTo>
                  <a:pt x="941" y="1457"/>
                </a:lnTo>
                <a:lnTo>
                  <a:pt x="942" y="1447"/>
                </a:lnTo>
                <a:lnTo>
                  <a:pt x="942" y="1453"/>
                </a:lnTo>
                <a:lnTo>
                  <a:pt x="942" y="1446"/>
                </a:lnTo>
                <a:lnTo>
                  <a:pt x="942" y="1445"/>
                </a:lnTo>
                <a:lnTo>
                  <a:pt x="943" y="1446"/>
                </a:lnTo>
                <a:lnTo>
                  <a:pt x="943" y="1461"/>
                </a:lnTo>
                <a:lnTo>
                  <a:pt x="943" y="1457"/>
                </a:lnTo>
                <a:lnTo>
                  <a:pt x="943" y="1431"/>
                </a:lnTo>
                <a:lnTo>
                  <a:pt x="943" y="1442"/>
                </a:lnTo>
                <a:lnTo>
                  <a:pt x="944" y="1441"/>
                </a:lnTo>
                <a:lnTo>
                  <a:pt x="944" y="1450"/>
                </a:lnTo>
                <a:lnTo>
                  <a:pt x="944" y="1454"/>
                </a:lnTo>
                <a:lnTo>
                  <a:pt x="944" y="1435"/>
                </a:lnTo>
                <a:lnTo>
                  <a:pt x="945" y="1463"/>
                </a:lnTo>
                <a:lnTo>
                  <a:pt x="945" y="1447"/>
                </a:lnTo>
                <a:lnTo>
                  <a:pt x="945" y="1440"/>
                </a:lnTo>
                <a:lnTo>
                  <a:pt x="945" y="1460"/>
                </a:lnTo>
                <a:lnTo>
                  <a:pt x="946" y="1442"/>
                </a:lnTo>
                <a:lnTo>
                  <a:pt x="946" y="1451"/>
                </a:lnTo>
                <a:lnTo>
                  <a:pt x="946" y="1431"/>
                </a:lnTo>
                <a:lnTo>
                  <a:pt x="947" y="1437"/>
                </a:lnTo>
                <a:lnTo>
                  <a:pt x="947" y="1441"/>
                </a:lnTo>
                <a:lnTo>
                  <a:pt x="947" y="1434"/>
                </a:lnTo>
                <a:lnTo>
                  <a:pt x="947" y="1438"/>
                </a:lnTo>
                <a:lnTo>
                  <a:pt x="947" y="1443"/>
                </a:lnTo>
                <a:lnTo>
                  <a:pt x="948" y="1444"/>
                </a:lnTo>
                <a:lnTo>
                  <a:pt x="948" y="1450"/>
                </a:lnTo>
                <a:lnTo>
                  <a:pt x="948" y="1431"/>
                </a:lnTo>
                <a:lnTo>
                  <a:pt x="948" y="1438"/>
                </a:lnTo>
                <a:lnTo>
                  <a:pt x="949" y="1439"/>
                </a:lnTo>
                <a:lnTo>
                  <a:pt x="949" y="1437"/>
                </a:lnTo>
                <a:lnTo>
                  <a:pt x="949" y="1438"/>
                </a:lnTo>
                <a:lnTo>
                  <a:pt x="949" y="1440"/>
                </a:lnTo>
                <a:lnTo>
                  <a:pt x="950" y="1444"/>
                </a:lnTo>
                <a:lnTo>
                  <a:pt x="950" y="1448"/>
                </a:lnTo>
                <a:lnTo>
                  <a:pt x="950" y="1444"/>
                </a:lnTo>
                <a:lnTo>
                  <a:pt x="950" y="1456"/>
                </a:lnTo>
                <a:lnTo>
                  <a:pt x="950" y="1427"/>
                </a:lnTo>
                <a:lnTo>
                  <a:pt x="951" y="1437"/>
                </a:lnTo>
                <a:lnTo>
                  <a:pt x="951" y="1436"/>
                </a:lnTo>
                <a:lnTo>
                  <a:pt x="951" y="1437"/>
                </a:lnTo>
                <a:lnTo>
                  <a:pt x="951" y="1440"/>
                </a:lnTo>
                <a:lnTo>
                  <a:pt x="952" y="1431"/>
                </a:lnTo>
                <a:lnTo>
                  <a:pt x="952" y="1433"/>
                </a:lnTo>
                <a:lnTo>
                  <a:pt x="952" y="1436"/>
                </a:lnTo>
                <a:lnTo>
                  <a:pt x="952" y="1441"/>
                </a:lnTo>
                <a:lnTo>
                  <a:pt x="953" y="1455"/>
                </a:lnTo>
                <a:lnTo>
                  <a:pt x="953" y="1434"/>
                </a:lnTo>
                <a:lnTo>
                  <a:pt x="953" y="1448"/>
                </a:lnTo>
                <a:lnTo>
                  <a:pt x="953" y="1448"/>
                </a:lnTo>
                <a:lnTo>
                  <a:pt x="954" y="1435"/>
                </a:lnTo>
                <a:lnTo>
                  <a:pt x="954" y="1439"/>
                </a:lnTo>
                <a:lnTo>
                  <a:pt x="954" y="1431"/>
                </a:lnTo>
                <a:lnTo>
                  <a:pt x="954" y="1433"/>
                </a:lnTo>
                <a:lnTo>
                  <a:pt x="955" y="1432"/>
                </a:lnTo>
                <a:lnTo>
                  <a:pt x="955" y="1440"/>
                </a:lnTo>
                <a:lnTo>
                  <a:pt x="955" y="1455"/>
                </a:lnTo>
                <a:lnTo>
                  <a:pt x="955" y="1431"/>
                </a:lnTo>
                <a:lnTo>
                  <a:pt x="956" y="1445"/>
                </a:lnTo>
                <a:lnTo>
                  <a:pt x="956" y="1435"/>
                </a:lnTo>
                <a:lnTo>
                  <a:pt x="956" y="1430"/>
                </a:lnTo>
                <a:lnTo>
                  <a:pt x="956" y="1433"/>
                </a:lnTo>
                <a:lnTo>
                  <a:pt x="956" y="1432"/>
                </a:lnTo>
                <a:lnTo>
                  <a:pt x="957" y="1439"/>
                </a:lnTo>
                <a:lnTo>
                  <a:pt x="957" y="1439"/>
                </a:lnTo>
                <a:lnTo>
                  <a:pt x="957" y="1432"/>
                </a:lnTo>
                <a:lnTo>
                  <a:pt x="957" y="1430"/>
                </a:lnTo>
                <a:lnTo>
                  <a:pt x="958" y="1429"/>
                </a:lnTo>
                <a:lnTo>
                  <a:pt x="958" y="1431"/>
                </a:lnTo>
                <a:lnTo>
                  <a:pt x="958" y="1433"/>
                </a:lnTo>
                <a:lnTo>
                  <a:pt x="958" y="1435"/>
                </a:lnTo>
                <a:lnTo>
                  <a:pt x="959" y="1438"/>
                </a:lnTo>
                <a:lnTo>
                  <a:pt x="959" y="1431"/>
                </a:lnTo>
                <a:lnTo>
                  <a:pt x="959" y="1439"/>
                </a:lnTo>
                <a:lnTo>
                  <a:pt x="959" y="1445"/>
                </a:lnTo>
                <a:lnTo>
                  <a:pt x="959" y="1432"/>
                </a:lnTo>
                <a:lnTo>
                  <a:pt x="960" y="1438"/>
                </a:lnTo>
                <a:lnTo>
                  <a:pt x="960" y="1437"/>
                </a:lnTo>
                <a:lnTo>
                  <a:pt x="960" y="1440"/>
                </a:lnTo>
                <a:lnTo>
                  <a:pt x="960" y="1454"/>
                </a:lnTo>
                <a:lnTo>
                  <a:pt x="961" y="1439"/>
                </a:lnTo>
                <a:lnTo>
                  <a:pt x="961" y="1438"/>
                </a:lnTo>
                <a:lnTo>
                  <a:pt x="961" y="1429"/>
                </a:lnTo>
                <a:lnTo>
                  <a:pt x="962" y="1434"/>
                </a:lnTo>
                <a:lnTo>
                  <a:pt x="962" y="1437"/>
                </a:lnTo>
                <a:lnTo>
                  <a:pt x="962" y="1422"/>
                </a:lnTo>
                <a:lnTo>
                  <a:pt x="962" y="1443"/>
                </a:lnTo>
                <a:lnTo>
                  <a:pt x="962" y="1429"/>
                </a:lnTo>
                <a:lnTo>
                  <a:pt x="963" y="1436"/>
                </a:lnTo>
                <a:lnTo>
                  <a:pt x="963" y="1434"/>
                </a:lnTo>
                <a:lnTo>
                  <a:pt x="963" y="1442"/>
                </a:lnTo>
                <a:lnTo>
                  <a:pt x="963" y="1439"/>
                </a:lnTo>
                <a:lnTo>
                  <a:pt x="964" y="1430"/>
                </a:lnTo>
                <a:lnTo>
                  <a:pt x="964" y="1437"/>
                </a:lnTo>
                <a:lnTo>
                  <a:pt x="964" y="1439"/>
                </a:lnTo>
                <a:lnTo>
                  <a:pt x="964" y="1446"/>
                </a:lnTo>
                <a:lnTo>
                  <a:pt x="965" y="1418"/>
                </a:lnTo>
                <a:lnTo>
                  <a:pt x="965" y="1427"/>
                </a:lnTo>
                <a:lnTo>
                  <a:pt x="965" y="1446"/>
                </a:lnTo>
                <a:lnTo>
                  <a:pt x="965" y="1420"/>
                </a:lnTo>
                <a:lnTo>
                  <a:pt x="965" y="1434"/>
                </a:lnTo>
                <a:lnTo>
                  <a:pt x="966" y="1450"/>
                </a:lnTo>
                <a:lnTo>
                  <a:pt x="966" y="1438"/>
                </a:lnTo>
                <a:lnTo>
                  <a:pt x="966" y="1424"/>
                </a:lnTo>
                <a:lnTo>
                  <a:pt x="966" y="1435"/>
                </a:lnTo>
                <a:lnTo>
                  <a:pt x="967" y="1427"/>
                </a:lnTo>
                <a:lnTo>
                  <a:pt x="967" y="1438"/>
                </a:lnTo>
                <a:lnTo>
                  <a:pt x="967" y="1427"/>
                </a:lnTo>
                <a:lnTo>
                  <a:pt x="967" y="1437"/>
                </a:lnTo>
                <a:lnTo>
                  <a:pt x="968" y="1433"/>
                </a:lnTo>
                <a:lnTo>
                  <a:pt x="968" y="1426"/>
                </a:lnTo>
                <a:lnTo>
                  <a:pt x="968" y="1432"/>
                </a:lnTo>
                <a:lnTo>
                  <a:pt x="968" y="1450"/>
                </a:lnTo>
                <a:lnTo>
                  <a:pt x="968" y="1430"/>
                </a:lnTo>
                <a:lnTo>
                  <a:pt x="969" y="1433"/>
                </a:lnTo>
                <a:lnTo>
                  <a:pt x="969" y="1428"/>
                </a:lnTo>
                <a:lnTo>
                  <a:pt x="969" y="1429"/>
                </a:lnTo>
                <a:lnTo>
                  <a:pt x="970" y="1420"/>
                </a:lnTo>
                <a:lnTo>
                  <a:pt x="970" y="1423"/>
                </a:lnTo>
                <a:lnTo>
                  <a:pt x="970" y="1413"/>
                </a:lnTo>
                <a:lnTo>
                  <a:pt x="970" y="1434"/>
                </a:lnTo>
                <a:lnTo>
                  <a:pt x="971" y="1456"/>
                </a:lnTo>
                <a:lnTo>
                  <a:pt x="971" y="1451"/>
                </a:lnTo>
                <a:lnTo>
                  <a:pt x="971" y="1449"/>
                </a:lnTo>
                <a:lnTo>
                  <a:pt x="971" y="1453"/>
                </a:lnTo>
                <a:lnTo>
                  <a:pt x="971" y="1435"/>
                </a:lnTo>
                <a:lnTo>
                  <a:pt x="972" y="1439"/>
                </a:lnTo>
                <a:lnTo>
                  <a:pt x="972" y="1440"/>
                </a:lnTo>
                <a:lnTo>
                  <a:pt x="972" y="1443"/>
                </a:lnTo>
                <a:lnTo>
                  <a:pt x="972" y="1447"/>
                </a:lnTo>
                <a:lnTo>
                  <a:pt x="973" y="1445"/>
                </a:lnTo>
                <a:lnTo>
                  <a:pt x="973" y="1445"/>
                </a:lnTo>
                <a:lnTo>
                  <a:pt x="973" y="1444"/>
                </a:lnTo>
                <a:lnTo>
                  <a:pt x="973" y="1442"/>
                </a:lnTo>
                <a:lnTo>
                  <a:pt x="974" y="1442"/>
                </a:lnTo>
                <a:lnTo>
                  <a:pt x="974" y="1437"/>
                </a:lnTo>
                <a:lnTo>
                  <a:pt x="974" y="1442"/>
                </a:lnTo>
                <a:lnTo>
                  <a:pt x="974" y="1445"/>
                </a:lnTo>
                <a:lnTo>
                  <a:pt x="974" y="1451"/>
                </a:lnTo>
                <a:lnTo>
                  <a:pt x="975" y="1449"/>
                </a:lnTo>
                <a:lnTo>
                  <a:pt x="975" y="1429"/>
                </a:lnTo>
                <a:lnTo>
                  <a:pt x="975" y="1426"/>
                </a:lnTo>
                <a:lnTo>
                  <a:pt x="975" y="1430"/>
                </a:lnTo>
                <a:lnTo>
                  <a:pt x="976" y="1426"/>
                </a:lnTo>
                <a:lnTo>
                  <a:pt x="976" y="1431"/>
                </a:lnTo>
                <a:lnTo>
                  <a:pt x="976" y="1434"/>
                </a:lnTo>
                <a:lnTo>
                  <a:pt x="976" y="1468"/>
                </a:lnTo>
                <a:lnTo>
                  <a:pt x="977" y="1425"/>
                </a:lnTo>
                <a:lnTo>
                  <a:pt x="977" y="1441"/>
                </a:lnTo>
                <a:lnTo>
                  <a:pt x="977" y="1422"/>
                </a:lnTo>
                <a:lnTo>
                  <a:pt x="977" y="1428"/>
                </a:lnTo>
                <a:lnTo>
                  <a:pt x="978" y="1431"/>
                </a:lnTo>
                <a:lnTo>
                  <a:pt x="978" y="1421"/>
                </a:lnTo>
                <a:lnTo>
                  <a:pt x="978" y="1422"/>
                </a:lnTo>
                <a:lnTo>
                  <a:pt x="978" y="1421"/>
                </a:lnTo>
                <a:lnTo>
                  <a:pt x="979" y="1437"/>
                </a:lnTo>
                <a:lnTo>
                  <a:pt x="979" y="1458"/>
                </a:lnTo>
                <a:lnTo>
                  <a:pt x="979" y="1416"/>
                </a:lnTo>
                <a:lnTo>
                  <a:pt x="979" y="1456"/>
                </a:lnTo>
                <a:lnTo>
                  <a:pt x="980" y="1452"/>
                </a:lnTo>
                <a:lnTo>
                  <a:pt x="980" y="1449"/>
                </a:lnTo>
                <a:lnTo>
                  <a:pt x="980" y="1452"/>
                </a:lnTo>
                <a:lnTo>
                  <a:pt x="980" y="1449"/>
                </a:lnTo>
                <a:lnTo>
                  <a:pt x="980" y="1445"/>
                </a:lnTo>
                <a:lnTo>
                  <a:pt x="981" y="1449"/>
                </a:lnTo>
                <a:lnTo>
                  <a:pt x="981" y="1440"/>
                </a:lnTo>
                <a:lnTo>
                  <a:pt x="981" y="1446"/>
                </a:lnTo>
                <a:lnTo>
                  <a:pt x="981" y="1445"/>
                </a:lnTo>
                <a:lnTo>
                  <a:pt x="982" y="1445"/>
                </a:lnTo>
                <a:lnTo>
                  <a:pt x="982" y="1412"/>
                </a:lnTo>
                <a:lnTo>
                  <a:pt x="982" y="1445"/>
                </a:lnTo>
                <a:lnTo>
                  <a:pt x="982" y="1431"/>
                </a:lnTo>
                <a:lnTo>
                  <a:pt x="983" y="1414"/>
                </a:lnTo>
                <a:lnTo>
                  <a:pt x="983" y="1435"/>
                </a:lnTo>
                <a:lnTo>
                  <a:pt x="983" y="1418"/>
                </a:lnTo>
                <a:lnTo>
                  <a:pt x="983" y="1452"/>
                </a:lnTo>
                <a:lnTo>
                  <a:pt x="983" y="1442"/>
                </a:lnTo>
                <a:lnTo>
                  <a:pt x="984" y="1442"/>
                </a:lnTo>
                <a:lnTo>
                  <a:pt x="984" y="1439"/>
                </a:lnTo>
                <a:lnTo>
                  <a:pt x="984" y="1437"/>
                </a:lnTo>
                <a:lnTo>
                  <a:pt x="984" y="1437"/>
                </a:lnTo>
                <a:lnTo>
                  <a:pt x="985" y="1447"/>
                </a:lnTo>
                <a:lnTo>
                  <a:pt x="985" y="1443"/>
                </a:lnTo>
                <a:lnTo>
                  <a:pt x="985" y="1443"/>
                </a:lnTo>
                <a:lnTo>
                  <a:pt x="986" y="1451"/>
                </a:lnTo>
                <a:lnTo>
                  <a:pt x="986" y="1444"/>
                </a:lnTo>
                <a:lnTo>
                  <a:pt x="986" y="1440"/>
                </a:lnTo>
                <a:lnTo>
                  <a:pt x="986" y="1425"/>
                </a:lnTo>
                <a:lnTo>
                  <a:pt x="986" y="1430"/>
                </a:lnTo>
                <a:lnTo>
                  <a:pt x="987" y="1429"/>
                </a:lnTo>
                <a:lnTo>
                  <a:pt x="987" y="1427"/>
                </a:lnTo>
                <a:lnTo>
                  <a:pt x="987" y="1422"/>
                </a:lnTo>
                <a:lnTo>
                  <a:pt x="987" y="1425"/>
                </a:lnTo>
                <a:lnTo>
                  <a:pt x="988" y="1418"/>
                </a:lnTo>
                <a:lnTo>
                  <a:pt x="988" y="1428"/>
                </a:lnTo>
                <a:lnTo>
                  <a:pt x="988" y="1423"/>
                </a:lnTo>
                <a:lnTo>
                  <a:pt x="988" y="1412"/>
                </a:lnTo>
                <a:lnTo>
                  <a:pt x="989" y="1429"/>
                </a:lnTo>
                <a:lnTo>
                  <a:pt x="989" y="1442"/>
                </a:lnTo>
                <a:lnTo>
                  <a:pt x="989" y="1461"/>
                </a:lnTo>
                <a:lnTo>
                  <a:pt x="989" y="1440"/>
                </a:lnTo>
                <a:lnTo>
                  <a:pt x="989" y="1476"/>
                </a:lnTo>
                <a:lnTo>
                  <a:pt x="990" y="1447"/>
                </a:lnTo>
                <a:lnTo>
                  <a:pt x="990" y="1448"/>
                </a:lnTo>
                <a:lnTo>
                  <a:pt x="990" y="1447"/>
                </a:lnTo>
                <a:lnTo>
                  <a:pt x="990" y="1440"/>
                </a:lnTo>
                <a:lnTo>
                  <a:pt x="991" y="1441"/>
                </a:lnTo>
                <a:lnTo>
                  <a:pt x="991" y="1444"/>
                </a:lnTo>
                <a:lnTo>
                  <a:pt x="991" y="1448"/>
                </a:lnTo>
                <a:lnTo>
                  <a:pt x="991" y="1447"/>
                </a:lnTo>
                <a:lnTo>
                  <a:pt x="992" y="1445"/>
                </a:lnTo>
                <a:lnTo>
                  <a:pt x="992" y="1451"/>
                </a:lnTo>
                <a:lnTo>
                  <a:pt x="992" y="1447"/>
                </a:lnTo>
                <a:lnTo>
                  <a:pt x="992" y="1438"/>
                </a:lnTo>
                <a:lnTo>
                  <a:pt x="992" y="1432"/>
                </a:lnTo>
                <a:lnTo>
                  <a:pt x="993" y="1439"/>
                </a:lnTo>
                <a:lnTo>
                  <a:pt x="993" y="1443"/>
                </a:lnTo>
                <a:lnTo>
                  <a:pt x="993" y="1451"/>
                </a:lnTo>
                <a:lnTo>
                  <a:pt x="994" y="1443"/>
                </a:lnTo>
                <a:lnTo>
                  <a:pt x="994" y="1444"/>
                </a:lnTo>
                <a:lnTo>
                  <a:pt x="994" y="1440"/>
                </a:lnTo>
                <a:lnTo>
                  <a:pt x="994" y="1445"/>
                </a:lnTo>
                <a:lnTo>
                  <a:pt x="995" y="1449"/>
                </a:lnTo>
                <a:lnTo>
                  <a:pt x="995" y="1445"/>
                </a:lnTo>
                <a:lnTo>
                  <a:pt x="995" y="1447"/>
                </a:lnTo>
                <a:lnTo>
                  <a:pt x="995" y="1445"/>
                </a:lnTo>
                <a:lnTo>
                  <a:pt x="996" y="1439"/>
                </a:lnTo>
                <a:lnTo>
                  <a:pt x="996" y="1444"/>
                </a:lnTo>
                <a:lnTo>
                  <a:pt x="996" y="1438"/>
                </a:lnTo>
                <a:lnTo>
                  <a:pt x="996" y="1443"/>
                </a:lnTo>
                <a:lnTo>
                  <a:pt x="996" y="1414"/>
                </a:lnTo>
                <a:lnTo>
                  <a:pt x="997" y="1430"/>
                </a:lnTo>
                <a:lnTo>
                  <a:pt x="997" y="1433"/>
                </a:lnTo>
                <a:lnTo>
                  <a:pt x="997" y="1419"/>
                </a:lnTo>
                <a:lnTo>
                  <a:pt x="997" y="1429"/>
                </a:lnTo>
                <a:lnTo>
                  <a:pt x="998" y="1449"/>
                </a:lnTo>
                <a:lnTo>
                  <a:pt x="998" y="1407"/>
                </a:lnTo>
                <a:lnTo>
                  <a:pt x="998" y="1427"/>
                </a:lnTo>
                <a:lnTo>
                  <a:pt x="998" y="1456"/>
                </a:lnTo>
                <a:lnTo>
                  <a:pt x="998" y="1429"/>
                </a:lnTo>
                <a:lnTo>
                  <a:pt x="999" y="1427"/>
                </a:lnTo>
                <a:lnTo>
                  <a:pt x="999" y="1439"/>
                </a:lnTo>
                <a:lnTo>
                  <a:pt x="999" y="1439"/>
                </a:lnTo>
                <a:lnTo>
                  <a:pt x="999" y="1437"/>
                </a:lnTo>
                <a:lnTo>
                  <a:pt x="1000" y="1433"/>
                </a:lnTo>
                <a:lnTo>
                  <a:pt x="1000" y="1435"/>
                </a:lnTo>
                <a:lnTo>
                  <a:pt x="1000" y="1438"/>
                </a:lnTo>
                <a:lnTo>
                  <a:pt x="1001" y="1444"/>
                </a:lnTo>
                <a:lnTo>
                  <a:pt x="1001" y="1436"/>
                </a:lnTo>
                <a:lnTo>
                  <a:pt x="1001" y="1434"/>
                </a:lnTo>
                <a:lnTo>
                  <a:pt x="1001" y="1442"/>
                </a:lnTo>
                <a:lnTo>
                  <a:pt x="1002" y="1441"/>
                </a:lnTo>
                <a:lnTo>
                  <a:pt x="1002" y="1447"/>
                </a:lnTo>
                <a:lnTo>
                  <a:pt x="1002" y="1436"/>
                </a:lnTo>
                <a:lnTo>
                  <a:pt x="1002" y="1442"/>
                </a:lnTo>
                <a:lnTo>
                  <a:pt x="1002" y="1438"/>
                </a:lnTo>
                <a:lnTo>
                  <a:pt x="1003" y="1436"/>
                </a:lnTo>
                <a:lnTo>
                  <a:pt x="1003" y="1447"/>
                </a:lnTo>
                <a:lnTo>
                  <a:pt x="1003" y="1441"/>
                </a:lnTo>
                <a:lnTo>
                  <a:pt x="1003" y="1440"/>
                </a:lnTo>
                <a:lnTo>
                  <a:pt x="1004" y="1443"/>
                </a:lnTo>
                <a:lnTo>
                  <a:pt x="1004" y="1441"/>
                </a:lnTo>
                <a:lnTo>
                  <a:pt x="1004" y="1415"/>
                </a:lnTo>
                <a:lnTo>
                  <a:pt x="1004" y="1416"/>
                </a:lnTo>
                <a:lnTo>
                  <a:pt x="1005" y="1433"/>
                </a:lnTo>
                <a:lnTo>
                  <a:pt x="1005" y="1434"/>
                </a:lnTo>
                <a:lnTo>
                  <a:pt x="1005" y="1421"/>
                </a:lnTo>
                <a:lnTo>
                  <a:pt x="1005" y="1436"/>
                </a:lnTo>
                <a:lnTo>
                  <a:pt x="1005" y="1418"/>
                </a:lnTo>
                <a:lnTo>
                  <a:pt x="1006" y="1416"/>
                </a:lnTo>
                <a:lnTo>
                  <a:pt x="1006" y="1415"/>
                </a:lnTo>
                <a:lnTo>
                  <a:pt x="1006" y="1421"/>
                </a:lnTo>
                <a:lnTo>
                  <a:pt x="1006" y="1418"/>
                </a:lnTo>
                <a:lnTo>
                  <a:pt x="1007" y="1409"/>
                </a:lnTo>
                <a:lnTo>
                  <a:pt x="1007" y="1416"/>
                </a:lnTo>
                <a:lnTo>
                  <a:pt x="1007" y="1435"/>
                </a:lnTo>
                <a:lnTo>
                  <a:pt x="1007" y="1411"/>
                </a:lnTo>
                <a:lnTo>
                  <a:pt x="1008" y="1449"/>
                </a:lnTo>
                <a:lnTo>
                  <a:pt x="1008" y="1444"/>
                </a:lnTo>
                <a:lnTo>
                  <a:pt x="1008" y="1443"/>
                </a:lnTo>
                <a:lnTo>
                  <a:pt x="1008" y="1448"/>
                </a:lnTo>
                <a:lnTo>
                  <a:pt x="1009" y="1446"/>
                </a:lnTo>
                <a:lnTo>
                  <a:pt x="1009" y="1445"/>
                </a:lnTo>
                <a:lnTo>
                  <a:pt x="1009" y="1436"/>
                </a:lnTo>
                <a:lnTo>
                  <a:pt x="1009" y="1439"/>
                </a:lnTo>
                <a:lnTo>
                  <a:pt x="1010" y="1441"/>
                </a:lnTo>
                <a:lnTo>
                  <a:pt x="1010" y="1443"/>
                </a:lnTo>
                <a:lnTo>
                  <a:pt x="1010" y="1445"/>
                </a:lnTo>
                <a:lnTo>
                  <a:pt x="1010" y="1441"/>
                </a:lnTo>
                <a:lnTo>
                  <a:pt x="1011" y="1439"/>
                </a:lnTo>
                <a:lnTo>
                  <a:pt x="1011" y="1441"/>
                </a:lnTo>
                <a:lnTo>
                  <a:pt x="1011" y="1438"/>
                </a:lnTo>
                <a:lnTo>
                  <a:pt x="1011" y="1450"/>
                </a:lnTo>
                <a:lnTo>
                  <a:pt x="1011" y="1438"/>
                </a:lnTo>
                <a:lnTo>
                  <a:pt x="1012" y="1440"/>
                </a:lnTo>
                <a:lnTo>
                  <a:pt x="1012" y="1439"/>
                </a:lnTo>
                <a:lnTo>
                  <a:pt x="1012" y="1443"/>
                </a:lnTo>
                <a:lnTo>
                  <a:pt x="1012" y="1444"/>
                </a:lnTo>
                <a:lnTo>
                  <a:pt x="1013" y="1397"/>
                </a:lnTo>
                <a:lnTo>
                  <a:pt x="1013" y="1419"/>
                </a:lnTo>
                <a:lnTo>
                  <a:pt x="1013" y="1413"/>
                </a:lnTo>
                <a:lnTo>
                  <a:pt x="1013" y="1424"/>
                </a:lnTo>
                <a:lnTo>
                  <a:pt x="1014" y="1441"/>
                </a:lnTo>
                <a:lnTo>
                  <a:pt x="1014" y="1424"/>
                </a:lnTo>
                <a:lnTo>
                  <a:pt x="1014" y="1415"/>
                </a:lnTo>
                <a:lnTo>
                  <a:pt x="1014" y="1446"/>
                </a:lnTo>
                <a:lnTo>
                  <a:pt x="1014" y="1410"/>
                </a:lnTo>
                <a:lnTo>
                  <a:pt x="1015" y="1422"/>
                </a:lnTo>
                <a:lnTo>
                  <a:pt x="1015" y="1414"/>
                </a:lnTo>
                <a:lnTo>
                  <a:pt x="1015" y="1425"/>
                </a:lnTo>
                <a:lnTo>
                  <a:pt x="1015" y="1436"/>
                </a:lnTo>
                <a:lnTo>
                  <a:pt x="1016" y="1422"/>
                </a:lnTo>
                <a:lnTo>
                  <a:pt x="1016" y="1425"/>
                </a:lnTo>
                <a:lnTo>
                  <a:pt x="1016" y="1419"/>
                </a:lnTo>
                <a:lnTo>
                  <a:pt x="1017" y="1449"/>
                </a:lnTo>
                <a:lnTo>
                  <a:pt x="1017" y="1440"/>
                </a:lnTo>
                <a:lnTo>
                  <a:pt x="1017" y="1436"/>
                </a:lnTo>
                <a:lnTo>
                  <a:pt x="1017" y="1447"/>
                </a:lnTo>
                <a:lnTo>
                  <a:pt x="1017" y="1441"/>
                </a:lnTo>
                <a:lnTo>
                  <a:pt x="1018" y="1434"/>
                </a:lnTo>
                <a:lnTo>
                  <a:pt x="1018" y="1443"/>
                </a:lnTo>
                <a:lnTo>
                  <a:pt x="1018" y="1446"/>
                </a:lnTo>
                <a:lnTo>
                  <a:pt x="1018" y="1445"/>
                </a:lnTo>
                <a:lnTo>
                  <a:pt x="1019" y="1439"/>
                </a:lnTo>
                <a:lnTo>
                  <a:pt x="1019" y="1444"/>
                </a:lnTo>
                <a:lnTo>
                  <a:pt x="1019" y="1439"/>
                </a:lnTo>
                <a:lnTo>
                  <a:pt x="1019" y="1437"/>
                </a:lnTo>
                <a:lnTo>
                  <a:pt x="1020" y="1441"/>
                </a:lnTo>
                <a:lnTo>
                  <a:pt x="1020" y="1436"/>
                </a:lnTo>
                <a:lnTo>
                  <a:pt x="1020" y="1432"/>
                </a:lnTo>
                <a:lnTo>
                  <a:pt x="1020" y="1439"/>
                </a:lnTo>
                <a:lnTo>
                  <a:pt x="1020" y="1442"/>
                </a:lnTo>
                <a:lnTo>
                  <a:pt x="1021" y="1443"/>
                </a:lnTo>
                <a:lnTo>
                  <a:pt x="1021" y="1438"/>
                </a:lnTo>
                <a:lnTo>
                  <a:pt x="1021" y="1442"/>
                </a:lnTo>
                <a:lnTo>
                  <a:pt x="1021" y="1441"/>
                </a:lnTo>
                <a:lnTo>
                  <a:pt x="1022" y="1440"/>
                </a:lnTo>
                <a:lnTo>
                  <a:pt x="1022" y="1447"/>
                </a:lnTo>
                <a:lnTo>
                  <a:pt x="1022" y="1449"/>
                </a:lnTo>
                <a:lnTo>
                  <a:pt x="1022" y="1447"/>
                </a:lnTo>
                <a:lnTo>
                  <a:pt x="1023" y="1441"/>
                </a:lnTo>
                <a:lnTo>
                  <a:pt x="1023" y="1444"/>
                </a:lnTo>
                <a:lnTo>
                  <a:pt x="1023" y="1450"/>
                </a:lnTo>
                <a:lnTo>
                  <a:pt x="1023" y="1441"/>
                </a:lnTo>
                <a:lnTo>
                  <a:pt x="1023" y="1443"/>
                </a:lnTo>
                <a:lnTo>
                  <a:pt x="1024" y="1440"/>
                </a:lnTo>
                <a:lnTo>
                  <a:pt x="1024" y="1448"/>
                </a:lnTo>
                <a:lnTo>
                  <a:pt x="1024" y="1445"/>
                </a:lnTo>
                <a:lnTo>
                  <a:pt x="1025" y="1445"/>
                </a:lnTo>
                <a:lnTo>
                  <a:pt x="1025" y="1447"/>
                </a:lnTo>
                <a:lnTo>
                  <a:pt x="1025" y="1446"/>
                </a:lnTo>
                <a:lnTo>
                  <a:pt x="1025" y="1425"/>
                </a:lnTo>
                <a:lnTo>
                  <a:pt x="1026" y="1436"/>
                </a:lnTo>
                <a:lnTo>
                  <a:pt x="1026" y="1423"/>
                </a:lnTo>
                <a:lnTo>
                  <a:pt x="1026" y="1424"/>
                </a:lnTo>
                <a:lnTo>
                  <a:pt x="1026" y="1426"/>
                </a:lnTo>
                <a:lnTo>
                  <a:pt x="1026" y="1438"/>
                </a:lnTo>
                <a:lnTo>
                  <a:pt x="1027" y="1435"/>
                </a:lnTo>
                <a:lnTo>
                  <a:pt x="1027" y="1426"/>
                </a:lnTo>
                <a:lnTo>
                  <a:pt x="1027" y="1418"/>
                </a:lnTo>
                <a:lnTo>
                  <a:pt x="1027" y="1465"/>
                </a:lnTo>
                <a:lnTo>
                  <a:pt x="1028" y="1429"/>
                </a:lnTo>
                <a:lnTo>
                  <a:pt x="1028" y="1471"/>
                </a:lnTo>
                <a:lnTo>
                  <a:pt x="1028" y="1431"/>
                </a:lnTo>
                <a:lnTo>
                  <a:pt x="1028" y="1440"/>
                </a:lnTo>
                <a:lnTo>
                  <a:pt x="1029" y="1434"/>
                </a:lnTo>
                <a:lnTo>
                  <a:pt x="1029" y="1457"/>
                </a:lnTo>
                <a:lnTo>
                  <a:pt x="1029" y="1457"/>
                </a:lnTo>
                <a:lnTo>
                  <a:pt x="1029" y="1447"/>
                </a:lnTo>
                <a:lnTo>
                  <a:pt x="1029" y="1451"/>
                </a:lnTo>
                <a:lnTo>
                  <a:pt x="1030" y="1453"/>
                </a:lnTo>
                <a:lnTo>
                  <a:pt x="1030" y="1450"/>
                </a:lnTo>
                <a:lnTo>
                  <a:pt x="1030" y="1454"/>
                </a:lnTo>
                <a:lnTo>
                  <a:pt x="1030" y="1448"/>
                </a:lnTo>
                <a:lnTo>
                  <a:pt x="1031" y="1451"/>
                </a:lnTo>
                <a:lnTo>
                  <a:pt x="1031" y="1448"/>
                </a:lnTo>
                <a:lnTo>
                  <a:pt x="1031" y="1443"/>
                </a:lnTo>
                <a:lnTo>
                  <a:pt x="1031" y="1426"/>
                </a:lnTo>
                <a:lnTo>
                  <a:pt x="1032" y="1430"/>
                </a:lnTo>
                <a:lnTo>
                  <a:pt x="1032" y="1440"/>
                </a:lnTo>
                <a:lnTo>
                  <a:pt x="1032" y="1435"/>
                </a:lnTo>
                <a:lnTo>
                  <a:pt x="1032" y="1435"/>
                </a:lnTo>
                <a:lnTo>
                  <a:pt x="1033" y="1436"/>
                </a:lnTo>
                <a:lnTo>
                  <a:pt x="1033" y="1435"/>
                </a:lnTo>
                <a:lnTo>
                  <a:pt x="1033" y="1428"/>
                </a:lnTo>
                <a:lnTo>
                  <a:pt x="1033" y="1450"/>
                </a:lnTo>
                <a:lnTo>
                  <a:pt x="1034" y="1446"/>
                </a:lnTo>
                <a:lnTo>
                  <a:pt x="1034" y="1446"/>
                </a:lnTo>
                <a:lnTo>
                  <a:pt x="1034" y="1433"/>
                </a:lnTo>
                <a:lnTo>
                  <a:pt x="1034" y="1462"/>
                </a:lnTo>
                <a:lnTo>
                  <a:pt x="1035" y="1433"/>
                </a:lnTo>
                <a:lnTo>
                  <a:pt x="1035" y="1435"/>
                </a:lnTo>
                <a:lnTo>
                  <a:pt x="1035" y="1440"/>
                </a:lnTo>
                <a:lnTo>
                  <a:pt x="1035" y="1439"/>
                </a:lnTo>
                <a:lnTo>
                  <a:pt x="1035" y="1429"/>
                </a:lnTo>
                <a:lnTo>
                  <a:pt x="1036" y="1442"/>
                </a:lnTo>
                <a:lnTo>
                  <a:pt x="1036" y="1431"/>
                </a:lnTo>
                <a:lnTo>
                  <a:pt x="1036" y="1457"/>
                </a:lnTo>
                <a:lnTo>
                  <a:pt x="1036" y="1425"/>
                </a:lnTo>
                <a:lnTo>
                  <a:pt x="1037" y="1437"/>
                </a:lnTo>
                <a:lnTo>
                  <a:pt x="1037" y="1441"/>
                </a:lnTo>
                <a:lnTo>
                  <a:pt x="1037" y="1447"/>
                </a:lnTo>
                <a:lnTo>
                  <a:pt x="1037" y="1443"/>
                </a:lnTo>
                <a:lnTo>
                  <a:pt x="1038" y="1440"/>
                </a:lnTo>
                <a:lnTo>
                  <a:pt x="1038" y="1435"/>
                </a:lnTo>
                <a:lnTo>
                  <a:pt x="1038" y="1431"/>
                </a:lnTo>
                <a:lnTo>
                  <a:pt x="1038" y="1442"/>
                </a:lnTo>
                <a:lnTo>
                  <a:pt x="1038" y="1459"/>
                </a:lnTo>
                <a:lnTo>
                  <a:pt x="1039" y="1430"/>
                </a:lnTo>
                <a:lnTo>
                  <a:pt x="1039" y="1429"/>
                </a:lnTo>
                <a:lnTo>
                  <a:pt x="1039" y="1446"/>
                </a:lnTo>
                <a:lnTo>
                  <a:pt x="1040" y="1432"/>
                </a:lnTo>
                <a:lnTo>
                  <a:pt x="1040" y="1450"/>
                </a:lnTo>
                <a:lnTo>
                  <a:pt x="1040" y="1450"/>
                </a:lnTo>
                <a:lnTo>
                  <a:pt x="1040" y="1442"/>
                </a:lnTo>
                <a:lnTo>
                  <a:pt x="1041" y="1449"/>
                </a:lnTo>
                <a:lnTo>
                  <a:pt x="1041" y="1442"/>
                </a:lnTo>
                <a:lnTo>
                  <a:pt x="1041" y="1446"/>
                </a:lnTo>
                <a:lnTo>
                  <a:pt x="1041" y="1453"/>
                </a:lnTo>
                <a:lnTo>
                  <a:pt x="1042" y="1441"/>
                </a:lnTo>
                <a:lnTo>
                  <a:pt x="1042" y="1436"/>
                </a:lnTo>
                <a:lnTo>
                  <a:pt x="1042" y="1447"/>
                </a:lnTo>
                <a:lnTo>
                  <a:pt x="1042" y="1450"/>
                </a:lnTo>
                <a:lnTo>
                  <a:pt x="1042" y="1453"/>
                </a:lnTo>
                <a:lnTo>
                  <a:pt x="1043" y="1439"/>
                </a:lnTo>
                <a:lnTo>
                  <a:pt x="1043" y="1433"/>
                </a:lnTo>
                <a:lnTo>
                  <a:pt x="1043" y="1428"/>
                </a:lnTo>
                <a:lnTo>
                  <a:pt x="1043" y="1443"/>
                </a:lnTo>
                <a:lnTo>
                  <a:pt x="1044" y="1445"/>
                </a:lnTo>
                <a:lnTo>
                  <a:pt x="1044" y="1425"/>
                </a:lnTo>
                <a:lnTo>
                  <a:pt x="1044" y="1427"/>
                </a:lnTo>
                <a:lnTo>
                  <a:pt x="1044" y="1422"/>
                </a:lnTo>
                <a:lnTo>
                  <a:pt x="1044" y="1432"/>
                </a:lnTo>
                <a:lnTo>
                  <a:pt x="1045" y="1451"/>
                </a:lnTo>
                <a:lnTo>
                  <a:pt x="1045" y="1433"/>
                </a:lnTo>
                <a:lnTo>
                  <a:pt x="1045" y="1443"/>
                </a:lnTo>
                <a:lnTo>
                  <a:pt x="1045" y="1466"/>
                </a:lnTo>
                <a:lnTo>
                  <a:pt x="1046" y="1456"/>
                </a:lnTo>
                <a:lnTo>
                  <a:pt x="1046" y="1431"/>
                </a:lnTo>
                <a:lnTo>
                  <a:pt x="1046" y="1426"/>
                </a:lnTo>
                <a:lnTo>
                  <a:pt x="1046" y="1436"/>
                </a:lnTo>
                <a:lnTo>
                  <a:pt x="1047" y="1441"/>
                </a:lnTo>
                <a:lnTo>
                  <a:pt x="1047" y="1446"/>
                </a:lnTo>
                <a:lnTo>
                  <a:pt x="1047" y="1444"/>
                </a:lnTo>
                <a:lnTo>
                  <a:pt x="1048" y="1434"/>
                </a:lnTo>
                <a:lnTo>
                  <a:pt x="1048" y="1439"/>
                </a:lnTo>
                <a:lnTo>
                  <a:pt x="1048" y="1445"/>
                </a:lnTo>
                <a:lnTo>
                  <a:pt x="1048" y="1437"/>
                </a:lnTo>
                <a:lnTo>
                  <a:pt x="1048" y="1442"/>
                </a:lnTo>
                <a:lnTo>
                  <a:pt x="1049" y="1424"/>
                </a:lnTo>
                <a:lnTo>
                  <a:pt x="1049" y="1442"/>
                </a:lnTo>
                <a:lnTo>
                  <a:pt x="1049" y="1440"/>
                </a:lnTo>
                <a:lnTo>
                  <a:pt x="1049" y="1446"/>
                </a:lnTo>
                <a:lnTo>
                  <a:pt x="1050" y="1446"/>
                </a:lnTo>
                <a:lnTo>
                  <a:pt x="1050" y="1440"/>
                </a:lnTo>
                <a:lnTo>
                  <a:pt x="1050" y="1447"/>
                </a:lnTo>
                <a:lnTo>
                  <a:pt x="1050" y="1449"/>
                </a:lnTo>
                <a:lnTo>
                  <a:pt x="1051" y="1446"/>
                </a:lnTo>
                <a:lnTo>
                  <a:pt x="1051" y="1449"/>
                </a:lnTo>
                <a:lnTo>
                  <a:pt x="1051" y="1438"/>
                </a:lnTo>
                <a:lnTo>
                  <a:pt x="1051" y="1448"/>
                </a:lnTo>
                <a:lnTo>
                  <a:pt x="1051" y="1446"/>
                </a:lnTo>
                <a:lnTo>
                  <a:pt x="1052" y="1438"/>
                </a:lnTo>
                <a:lnTo>
                  <a:pt x="1052" y="1436"/>
                </a:lnTo>
                <a:lnTo>
                  <a:pt x="1052" y="1430"/>
                </a:lnTo>
                <a:lnTo>
                  <a:pt x="1052" y="1453"/>
                </a:lnTo>
                <a:lnTo>
                  <a:pt x="1053" y="1448"/>
                </a:lnTo>
                <a:lnTo>
                  <a:pt x="1053" y="1436"/>
                </a:lnTo>
                <a:lnTo>
                  <a:pt x="1053" y="1451"/>
                </a:lnTo>
                <a:lnTo>
                  <a:pt x="1053" y="1441"/>
                </a:lnTo>
                <a:lnTo>
                  <a:pt x="1054" y="1449"/>
                </a:lnTo>
                <a:lnTo>
                  <a:pt x="1054" y="1449"/>
                </a:lnTo>
                <a:lnTo>
                  <a:pt x="1054" y="1453"/>
                </a:lnTo>
                <a:lnTo>
                  <a:pt x="1054" y="1454"/>
                </a:lnTo>
                <a:lnTo>
                  <a:pt x="1054" y="1439"/>
                </a:lnTo>
                <a:lnTo>
                  <a:pt x="1055" y="1450"/>
                </a:lnTo>
                <a:lnTo>
                  <a:pt x="1055" y="1449"/>
                </a:lnTo>
                <a:lnTo>
                  <a:pt x="1055" y="1456"/>
                </a:lnTo>
                <a:lnTo>
                  <a:pt x="1056" y="1450"/>
                </a:lnTo>
                <a:lnTo>
                  <a:pt x="1056" y="1429"/>
                </a:lnTo>
                <a:lnTo>
                  <a:pt x="1056" y="1437"/>
                </a:lnTo>
                <a:lnTo>
                  <a:pt x="1056" y="1437"/>
                </a:lnTo>
                <a:lnTo>
                  <a:pt x="1057" y="1432"/>
                </a:lnTo>
                <a:lnTo>
                  <a:pt x="1057" y="1439"/>
                </a:lnTo>
                <a:lnTo>
                  <a:pt x="1057" y="1428"/>
                </a:lnTo>
                <a:lnTo>
                  <a:pt x="1057" y="1439"/>
                </a:lnTo>
                <a:lnTo>
                  <a:pt x="1057" y="1459"/>
                </a:lnTo>
                <a:lnTo>
                  <a:pt x="1058" y="1451"/>
                </a:lnTo>
                <a:lnTo>
                  <a:pt x="1058" y="1451"/>
                </a:lnTo>
                <a:lnTo>
                  <a:pt x="1058" y="1436"/>
                </a:lnTo>
                <a:lnTo>
                  <a:pt x="1058" y="1445"/>
                </a:lnTo>
                <a:lnTo>
                  <a:pt x="1059" y="1441"/>
                </a:lnTo>
                <a:lnTo>
                  <a:pt x="1059" y="1451"/>
                </a:lnTo>
                <a:lnTo>
                  <a:pt x="1059" y="1452"/>
                </a:lnTo>
                <a:lnTo>
                  <a:pt x="1059" y="1439"/>
                </a:lnTo>
                <a:lnTo>
                  <a:pt x="1060" y="1445"/>
                </a:lnTo>
                <a:lnTo>
                  <a:pt x="1060" y="1441"/>
                </a:lnTo>
                <a:lnTo>
                  <a:pt x="1060" y="1449"/>
                </a:lnTo>
                <a:lnTo>
                  <a:pt x="1060" y="1451"/>
                </a:lnTo>
                <a:lnTo>
                  <a:pt x="1060" y="1442"/>
                </a:lnTo>
                <a:lnTo>
                  <a:pt x="1061" y="1448"/>
                </a:lnTo>
                <a:lnTo>
                  <a:pt x="1061" y="1444"/>
                </a:lnTo>
                <a:lnTo>
                  <a:pt x="1061" y="1441"/>
                </a:lnTo>
                <a:lnTo>
                  <a:pt x="1061" y="1444"/>
                </a:lnTo>
                <a:lnTo>
                  <a:pt x="1062" y="1443"/>
                </a:lnTo>
                <a:lnTo>
                  <a:pt x="1062" y="1446"/>
                </a:lnTo>
                <a:lnTo>
                  <a:pt x="1062" y="1445"/>
                </a:lnTo>
                <a:lnTo>
                  <a:pt x="1062" y="1449"/>
                </a:lnTo>
                <a:lnTo>
                  <a:pt x="1063" y="1454"/>
                </a:lnTo>
                <a:lnTo>
                  <a:pt x="1063" y="1417"/>
                </a:lnTo>
                <a:lnTo>
                  <a:pt x="1063" y="1433"/>
                </a:lnTo>
                <a:lnTo>
                  <a:pt x="1063" y="1442"/>
                </a:lnTo>
                <a:lnTo>
                  <a:pt x="1064" y="1442"/>
                </a:lnTo>
                <a:lnTo>
                  <a:pt x="1064" y="1448"/>
                </a:lnTo>
                <a:lnTo>
                  <a:pt x="1064" y="1434"/>
                </a:lnTo>
                <a:lnTo>
                  <a:pt x="1064" y="1437"/>
                </a:lnTo>
                <a:lnTo>
                  <a:pt x="1065" y="1476"/>
                </a:lnTo>
                <a:lnTo>
                  <a:pt x="1065" y="1439"/>
                </a:lnTo>
                <a:lnTo>
                  <a:pt x="1065" y="1454"/>
                </a:lnTo>
                <a:lnTo>
                  <a:pt x="1065" y="1443"/>
                </a:lnTo>
                <a:lnTo>
                  <a:pt x="1066" y="1456"/>
                </a:lnTo>
                <a:lnTo>
                  <a:pt x="1066" y="1454"/>
                </a:lnTo>
                <a:lnTo>
                  <a:pt x="1066" y="1454"/>
                </a:lnTo>
                <a:lnTo>
                  <a:pt x="1066" y="1451"/>
                </a:lnTo>
                <a:lnTo>
                  <a:pt x="1066" y="1435"/>
                </a:lnTo>
                <a:lnTo>
                  <a:pt x="1067" y="1451"/>
                </a:lnTo>
                <a:lnTo>
                  <a:pt x="1067" y="1446"/>
                </a:lnTo>
                <a:lnTo>
                  <a:pt x="1067" y="1454"/>
                </a:lnTo>
                <a:lnTo>
                  <a:pt x="1067" y="1458"/>
                </a:lnTo>
                <a:lnTo>
                  <a:pt x="1068" y="1430"/>
                </a:lnTo>
                <a:lnTo>
                  <a:pt x="1068" y="1443"/>
                </a:lnTo>
                <a:lnTo>
                  <a:pt x="1068" y="1439"/>
                </a:lnTo>
                <a:lnTo>
                  <a:pt x="1068" y="1445"/>
                </a:lnTo>
                <a:lnTo>
                  <a:pt x="1069" y="1444"/>
                </a:lnTo>
                <a:lnTo>
                  <a:pt x="1069" y="1433"/>
                </a:lnTo>
                <a:lnTo>
                  <a:pt x="1069" y="1442"/>
                </a:lnTo>
                <a:lnTo>
                  <a:pt x="1069" y="1450"/>
                </a:lnTo>
                <a:lnTo>
                  <a:pt x="1069" y="1441"/>
                </a:lnTo>
                <a:lnTo>
                  <a:pt x="1070" y="1442"/>
                </a:lnTo>
                <a:lnTo>
                  <a:pt x="1070" y="1427"/>
                </a:lnTo>
                <a:lnTo>
                  <a:pt x="1070" y="1434"/>
                </a:lnTo>
                <a:lnTo>
                  <a:pt x="1070" y="1453"/>
                </a:lnTo>
                <a:lnTo>
                  <a:pt x="1071" y="1444"/>
                </a:lnTo>
                <a:lnTo>
                  <a:pt x="1071" y="1445"/>
                </a:lnTo>
                <a:lnTo>
                  <a:pt x="1071" y="1433"/>
                </a:lnTo>
                <a:lnTo>
                  <a:pt x="1072" y="1441"/>
                </a:lnTo>
                <a:lnTo>
                  <a:pt x="1072" y="1458"/>
                </a:lnTo>
                <a:lnTo>
                  <a:pt x="1072" y="1431"/>
                </a:lnTo>
                <a:lnTo>
                  <a:pt x="1072" y="1446"/>
                </a:lnTo>
                <a:lnTo>
                  <a:pt x="1072" y="1431"/>
                </a:lnTo>
                <a:lnTo>
                  <a:pt x="1073" y="1445"/>
                </a:lnTo>
                <a:lnTo>
                  <a:pt x="1073" y="1441"/>
                </a:lnTo>
                <a:lnTo>
                  <a:pt x="1073" y="1441"/>
                </a:lnTo>
                <a:lnTo>
                  <a:pt x="1073" y="1445"/>
                </a:lnTo>
                <a:lnTo>
                  <a:pt x="1074" y="1434"/>
                </a:lnTo>
                <a:lnTo>
                  <a:pt x="1074" y="1450"/>
                </a:lnTo>
                <a:lnTo>
                  <a:pt x="1074" y="1450"/>
                </a:lnTo>
                <a:lnTo>
                  <a:pt x="1074" y="1440"/>
                </a:lnTo>
                <a:lnTo>
                  <a:pt x="1075" y="1452"/>
                </a:lnTo>
                <a:lnTo>
                  <a:pt x="1075" y="1440"/>
                </a:lnTo>
                <a:lnTo>
                  <a:pt x="1075" y="1441"/>
                </a:lnTo>
                <a:lnTo>
                  <a:pt x="1075" y="1443"/>
                </a:lnTo>
                <a:lnTo>
                  <a:pt x="1075" y="1445"/>
                </a:lnTo>
                <a:lnTo>
                  <a:pt x="1076" y="1446"/>
                </a:lnTo>
                <a:lnTo>
                  <a:pt x="1076" y="1430"/>
                </a:lnTo>
                <a:lnTo>
                  <a:pt x="1076" y="1441"/>
                </a:lnTo>
                <a:lnTo>
                  <a:pt x="1076" y="1448"/>
                </a:lnTo>
                <a:lnTo>
                  <a:pt x="1077" y="1448"/>
                </a:lnTo>
                <a:lnTo>
                  <a:pt x="1077" y="1456"/>
                </a:lnTo>
                <a:lnTo>
                  <a:pt x="1077" y="1429"/>
                </a:lnTo>
                <a:lnTo>
                  <a:pt x="1077" y="1442"/>
                </a:lnTo>
                <a:lnTo>
                  <a:pt x="1078" y="1445"/>
                </a:lnTo>
                <a:lnTo>
                  <a:pt x="1078" y="1444"/>
                </a:lnTo>
                <a:lnTo>
                  <a:pt x="1078" y="1441"/>
                </a:lnTo>
                <a:lnTo>
                  <a:pt x="1078" y="1440"/>
                </a:lnTo>
                <a:lnTo>
                  <a:pt x="1079" y="1440"/>
                </a:lnTo>
                <a:lnTo>
                  <a:pt x="1079" y="1473"/>
                </a:lnTo>
                <a:lnTo>
                  <a:pt x="1079" y="1475"/>
                </a:lnTo>
                <a:lnTo>
                  <a:pt x="1079" y="1455"/>
                </a:lnTo>
                <a:lnTo>
                  <a:pt x="1080" y="1441"/>
                </a:lnTo>
                <a:lnTo>
                  <a:pt x="1080" y="1447"/>
                </a:lnTo>
                <a:lnTo>
                  <a:pt x="1080" y="1451"/>
                </a:lnTo>
                <a:lnTo>
                  <a:pt x="1080" y="1437"/>
                </a:lnTo>
                <a:lnTo>
                  <a:pt x="1081" y="1453"/>
                </a:lnTo>
                <a:lnTo>
                  <a:pt x="1081" y="1445"/>
                </a:lnTo>
                <a:lnTo>
                  <a:pt x="1081" y="1448"/>
                </a:lnTo>
                <a:lnTo>
                  <a:pt x="1081" y="1439"/>
                </a:lnTo>
                <a:lnTo>
                  <a:pt x="1081" y="1443"/>
                </a:lnTo>
                <a:lnTo>
                  <a:pt x="1082" y="1453"/>
                </a:lnTo>
                <a:lnTo>
                  <a:pt x="1082" y="1444"/>
                </a:lnTo>
                <a:lnTo>
                  <a:pt x="1082" y="1450"/>
                </a:lnTo>
                <a:lnTo>
                  <a:pt x="1082" y="1453"/>
                </a:lnTo>
                <a:lnTo>
                  <a:pt x="1083" y="1453"/>
                </a:lnTo>
                <a:lnTo>
                  <a:pt x="1083" y="1445"/>
                </a:lnTo>
                <a:lnTo>
                  <a:pt x="1083" y="1444"/>
                </a:lnTo>
                <a:lnTo>
                  <a:pt x="1083" y="1462"/>
                </a:lnTo>
                <a:lnTo>
                  <a:pt x="1084" y="1451"/>
                </a:lnTo>
                <a:lnTo>
                  <a:pt x="1084" y="1454"/>
                </a:lnTo>
                <a:lnTo>
                  <a:pt x="1084" y="1457"/>
                </a:lnTo>
                <a:lnTo>
                  <a:pt x="1084" y="1433"/>
                </a:lnTo>
                <a:lnTo>
                  <a:pt x="1084" y="1435"/>
                </a:lnTo>
                <a:lnTo>
                  <a:pt x="1085" y="1435"/>
                </a:lnTo>
                <a:lnTo>
                  <a:pt x="1085" y="1454"/>
                </a:lnTo>
                <a:lnTo>
                  <a:pt x="1085" y="1437"/>
                </a:lnTo>
                <a:lnTo>
                  <a:pt x="1085" y="1437"/>
                </a:lnTo>
                <a:lnTo>
                  <a:pt x="1086" y="1439"/>
                </a:lnTo>
                <a:lnTo>
                  <a:pt x="1086" y="1448"/>
                </a:lnTo>
                <a:lnTo>
                  <a:pt x="1086" y="1452"/>
                </a:lnTo>
                <a:lnTo>
                  <a:pt x="1087" y="1442"/>
                </a:lnTo>
                <a:lnTo>
                  <a:pt x="1087" y="1434"/>
                </a:lnTo>
                <a:lnTo>
                  <a:pt x="1087" y="1444"/>
                </a:lnTo>
                <a:lnTo>
                  <a:pt x="1087" y="1450"/>
                </a:lnTo>
                <a:lnTo>
                  <a:pt x="1087" y="1446"/>
                </a:lnTo>
                <a:lnTo>
                  <a:pt x="1088" y="1446"/>
                </a:lnTo>
                <a:lnTo>
                  <a:pt x="1088" y="1434"/>
                </a:lnTo>
                <a:lnTo>
                  <a:pt x="1088" y="1447"/>
                </a:lnTo>
                <a:lnTo>
                  <a:pt x="1088" y="1447"/>
                </a:lnTo>
                <a:lnTo>
                  <a:pt x="1089" y="1444"/>
                </a:lnTo>
                <a:lnTo>
                  <a:pt x="1089" y="1452"/>
                </a:lnTo>
                <a:lnTo>
                  <a:pt x="1089" y="1448"/>
                </a:lnTo>
                <a:lnTo>
                  <a:pt x="1089" y="1450"/>
                </a:lnTo>
                <a:lnTo>
                  <a:pt x="1090" y="1451"/>
                </a:lnTo>
                <a:lnTo>
                  <a:pt x="1090" y="1453"/>
                </a:lnTo>
                <a:lnTo>
                  <a:pt x="1090" y="1454"/>
                </a:lnTo>
                <a:lnTo>
                  <a:pt x="1090" y="1443"/>
                </a:lnTo>
                <a:lnTo>
                  <a:pt x="1090" y="1434"/>
                </a:lnTo>
                <a:lnTo>
                  <a:pt x="1091" y="1452"/>
                </a:lnTo>
                <a:lnTo>
                  <a:pt x="1091" y="1447"/>
                </a:lnTo>
                <a:lnTo>
                  <a:pt x="1091" y="1451"/>
                </a:lnTo>
                <a:lnTo>
                  <a:pt x="1091" y="1443"/>
                </a:lnTo>
                <a:lnTo>
                  <a:pt x="1092" y="1448"/>
                </a:lnTo>
                <a:lnTo>
                  <a:pt x="1092" y="1439"/>
                </a:lnTo>
                <a:lnTo>
                  <a:pt x="1092" y="1450"/>
                </a:lnTo>
                <a:lnTo>
                  <a:pt x="1092" y="1442"/>
                </a:lnTo>
                <a:lnTo>
                  <a:pt x="1093" y="1433"/>
                </a:lnTo>
                <a:lnTo>
                  <a:pt x="1093" y="1439"/>
                </a:lnTo>
                <a:lnTo>
                  <a:pt x="1093" y="1447"/>
                </a:lnTo>
                <a:lnTo>
                  <a:pt x="1093" y="1461"/>
                </a:lnTo>
                <a:lnTo>
                  <a:pt x="1093" y="1456"/>
                </a:lnTo>
                <a:lnTo>
                  <a:pt x="1094" y="1427"/>
                </a:lnTo>
                <a:lnTo>
                  <a:pt x="1094" y="1459"/>
                </a:lnTo>
                <a:lnTo>
                  <a:pt x="1094" y="1454"/>
                </a:lnTo>
                <a:lnTo>
                  <a:pt x="1095" y="1443"/>
                </a:lnTo>
                <a:lnTo>
                  <a:pt x="1095" y="1440"/>
                </a:lnTo>
                <a:lnTo>
                  <a:pt x="1095" y="1432"/>
                </a:lnTo>
                <a:lnTo>
                  <a:pt x="1095" y="1435"/>
                </a:lnTo>
                <a:lnTo>
                  <a:pt x="1096" y="1443"/>
                </a:lnTo>
                <a:lnTo>
                  <a:pt x="1096" y="1446"/>
                </a:lnTo>
                <a:lnTo>
                  <a:pt x="1096" y="1443"/>
                </a:lnTo>
                <a:lnTo>
                  <a:pt x="1096" y="1433"/>
                </a:lnTo>
                <a:lnTo>
                  <a:pt x="1097" y="1435"/>
                </a:lnTo>
                <a:lnTo>
                  <a:pt x="1097" y="1439"/>
                </a:lnTo>
                <a:lnTo>
                  <a:pt x="1097" y="1451"/>
                </a:lnTo>
                <a:lnTo>
                  <a:pt x="1097" y="1453"/>
                </a:lnTo>
                <a:lnTo>
                  <a:pt x="1097" y="1443"/>
                </a:lnTo>
                <a:lnTo>
                  <a:pt x="1098" y="1444"/>
                </a:lnTo>
                <a:lnTo>
                  <a:pt x="1098" y="1454"/>
                </a:lnTo>
                <a:lnTo>
                  <a:pt x="1098" y="1435"/>
                </a:lnTo>
                <a:lnTo>
                  <a:pt x="1098" y="1447"/>
                </a:lnTo>
                <a:lnTo>
                  <a:pt x="1099" y="1424"/>
                </a:lnTo>
                <a:lnTo>
                  <a:pt x="1099" y="1414"/>
                </a:lnTo>
                <a:lnTo>
                  <a:pt x="1099" y="1434"/>
                </a:lnTo>
                <a:lnTo>
                  <a:pt x="1099" y="1453"/>
                </a:lnTo>
                <a:lnTo>
                  <a:pt x="1100" y="1430"/>
                </a:lnTo>
                <a:lnTo>
                  <a:pt x="1100" y="1426"/>
                </a:lnTo>
                <a:lnTo>
                  <a:pt x="1100" y="1434"/>
                </a:lnTo>
                <a:lnTo>
                  <a:pt x="1100" y="1445"/>
                </a:lnTo>
                <a:lnTo>
                  <a:pt x="1100" y="1448"/>
                </a:lnTo>
                <a:lnTo>
                  <a:pt x="1101" y="1446"/>
                </a:lnTo>
                <a:lnTo>
                  <a:pt x="1101" y="1436"/>
                </a:lnTo>
                <a:lnTo>
                  <a:pt x="1101" y="1438"/>
                </a:lnTo>
                <a:lnTo>
                  <a:pt x="1101" y="1438"/>
                </a:lnTo>
                <a:lnTo>
                  <a:pt x="1102" y="1443"/>
                </a:lnTo>
                <a:lnTo>
                  <a:pt x="1102" y="1449"/>
                </a:lnTo>
                <a:lnTo>
                  <a:pt x="1102" y="1435"/>
                </a:lnTo>
                <a:lnTo>
                  <a:pt x="1103" y="1441"/>
                </a:lnTo>
                <a:lnTo>
                  <a:pt x="1103" y="1438"/>
                </a:lnTo>
                <a:lnTo>
                  <a:pt x="1103" y="1443"/>
                </a:lnTo>
                <a:lnTo>
                  <a:pt x="1103" y="1451"/>
                </a:lnTo>
                <a:lnTo>
                  <a:pt x="1103" y="1432"/>
                </a:lnTo>
                <a:lnTo>
                  <a:pt x="1104" y="1440"/>
                </a:lnTo>
                <a:lnTo>
                  <a:pt x="1104" y="1440"/>
                </a:lnTo>
                <a:lnTo>
                  <a:pt x="1104" y="1441"/>
                </a:lnTo>
                <a:lnTo>
                  <a:pt x="1104" y="1435"/>
                </a:lnTo>
                <a:lnTo>
                  <a:pt x="1105" y="1448"/>
                </a:lnTo>
                <a:lnTo>
                  <a:pt x="1105" y="1450"/>
                </a:lnTo>
                <a:lnTo>
                  <a:pt x="1105" y="1463"/>
                </a:lnTo>
                <a:lnTo>
                  <a:pt x="1105" y="1443"/>
                </a:lnTo>
                <a:lnTo>
                  <a:pt x="1106" y="1447"/>
                </a:lnTo>
                <a:lnTo>
                  <a:pt x="1106" y="1436"/>
                </a:lnTo>
                <a:lnTo>
                  <a:pt x="1106" y="1450"/>
                </a:lnTo>
                <a:lnTo>
                  <a:pt x="1106" y="1449"/>
                </a:lnTo>
                <a:lnTo>
                  <a:pt x="1106" y="1448"/>
                </a:lnTo>
                <a:lnTo>
                  <a:pt x="1107" y="1451"/>
                </a:lnTo>
                <a:lnTo>
                  <a:pt x="1107" y="1447"/>
                </a:lnTo>
                <a:lnTo>
                  <a:pt x="1107" y="1437"/>
                </a:lnTo>
                <a:lnTo>
                  <a:pt x="1107" y="1462"/>
                </a:lnTo>
                <a:lnTo>
                  <a:pt x="1108" y="1444"/>
                </a:lnTo>
                <a:lnTo>
                  <a:pt x="1108" y="1444"/>
                </a:lnTo>
                <a:lnTo>
                  <a:pt x="1108" y="1431"/>
                </a:lnTo>
                <a:lnTo>
                  <a:pt x="1108" y="1453"/>
                </a:lnTo>
                <a:lnTo>
                  <a:pt x="1109" y="1446"/>
                </a:lnTo>
                <a:lnTo>
                  <a:pt x="1109" y="1452"/>
                </a:lnTo>
                <a:lnTo>
                  <a:pt x="1109" y="1437"/>
                </a:lnTo>
                <a:lnTo>
                  <a:pt x="1109" y="1441"/>
                </a:lnTo>
                <a:lnTo>
                  <a:pt x="1109" y="1431"/>
                </a:lnTo>
                <a:lnTo>
                  <a:pt x="1110" y="1441"/>
                </a:lnTo>
                <a:lnTo>
                  <a:pt x="1110" y="1443"/>
                </a:lnTo>
                <a:lnTo>
                  <a:pt x="1110" y="1454"/>
                </a:lnTo>
                <a:lnTo>
                  <a:pt x="1111" y="1449"/>
                </a:lnTo>
                <a:lnTo>
                  <a:pt x="1111" y="1439"/>
                </a:lnTo>
                <a:lnTo>
                  <a:pt x="1111" y="1442"/>
                </a:lnTo>
                <a:lnTo>
                  <a:pt x="1111" y="1440"/>
                </a:lnTo>
                <a:lnTo>
                  <a:pt x="1112" y="1438"/>
                </a:lnTo>
                <a:lnTo>
                  <a:pt x="1112" y="1432"/>
                </a:lnTo>
                <a:lnTo>
                  <a:pt x="1112" y="1431"/>
                </a:lnTo>
                <a:lnTo>
                  <a:pt x="1112" y="1450"/>
                </a:lnTo>
                <a:lnTo>
                  <a:pt x="1112" y="1457"/>
                </a:lnTo>
                <a:lnTo>
                  <a:pt x="1113" y="1450"/>
                </a:lnTo>
                <a:lnTo>
                  <a:pt x="1113" y="1434"/>
                </a:lnTo>
                <a:lnTo>
                  <a:pt x="1113" y="1438"/>
                </a:lnTo>
                <a:lnTo>
                  <a:pt x="1113" y="1444"/>
                </a:lnTo>
                <a:lnTo>
                  <a:pt x="1114" y="1449"/>
                </a:lnTo>
                <a:lnTo>
                  <a:pt x="1114" y="1447"/>
                </a:lnTo>
                <a:lnTo>
                  <a:pt x="1114" y="1446"/>
                </a:lnTo>
                <a:lnTo>
                  <a:pt x="1114" y="1441"/>
                </a:lnTo>
                <a:lnTo>
                  <a:pt x="1115" y="1443"/>
                </a:lnTo>
                <a:lnTo>
                  <a:pt x="1115" y="1446"/>
                </a:lnTo>
                <a:lnTo>
                  <a:pt x="1115" y="1441"/>
                </a:lnTo>
                <a:lnTo>
                  <a:pt x="1115" y="1433"/>
                </a:lnTo>
                <a:lnTo>
                  <a:pt x="1115" y="1441"/>
                </a:lnTo>
                <a:lnTo>
                  <a:pt x="1116" y="1438"/>
                </a:lnTo>
                <a:lnTo>
                  <a:pt x="1116" y="1443"/>
                </a:lnTo>
                <a:lnTo>
                  <a:pt x="1116" y="1445"/>
                </a:lnTo>
                <a:lnTo>
                  <a:pt x="1116" y="1435"/>
                </a:lnTo>
                <a:lnTo>
                  <a:pt x="1117" y="1439"/>
                </a:lnTo>
                <a:lnTo>
                  <a:pt x="1117" y="1442"/>
                </a:lnTo>
                <a:lnTo>
                  <a:pt x="1117" y="1453"/>
                </a:lnTo>
                <a:lnTo>
                  <a:pt x="1118" y="1453"/>
                </a:lnTo>
                <a:lnTo>
                  <a:pt x="1118" y="1439"/>
                </a:lnTo>
                <a:lnTo>
                  <a:pt x="1118" y="1438"/>
                </a:lnTo>
                <a:lnTo>
                  <a:pt x="1118" y="1438"/>
                </a:lnTo>
                <a:lnTo>
                  <a:pt x="1118" y="1448"/>
                </a:lnTo>
                <a:lnTo>
                  <a:pt x="1119" y="1448"/>
                </a:lnTo>
                <a:lnTo>
                  <a:pt x="1119" y="1443"/>
                </a:lnTo>
                <a:lnTo>
                  <a:pt x="1119" y="1445"/>
                </a:lnTo>
                <a:lnTo>
                  <a:pt x="1119" y="1443"/>
                </a:lnTo>
                <a:lnTo>
                  <a:pt x="1120" y="1439"/>
                </a:lnTo>
                <a:lnTo>
                  <a:pt x="1120" y="1445"/>
                </a:lnTo>
                <a:lnTo>
                  <a:pt x="1120" y="1429"/>
                </a:lnTo>
                <a:lnTo>
                  <a:pt x="1120" y="1434"/>
                </a:lnTo>
                <a:lnTo>
                  <a:pt x="1121" y="1432"/>
                </a:lnTo>
                <a:lnTo>
                  <a:pt x="1121" y="1451"/>
                </a:lnTo>
                <a:lnTo>
                  <a:pt x="1121" y="1437"/>
                </a:lnTo>
                <a:lnTo>
                  <a:pt x="1121" y="1431"/>
                </a:lnTo>
                <a:lnTo>
                  <a:pt x="1121" y="1432"/>
                </a:lnTo>
                <a:lnTo>
                  <a:pt x="1122" y="1437"/>
                </a:lnTo>
                <a:lnTo>
                  <a:pt x="1122" y="1433"/>
                </a:lnTo>
                <a:lnTo>
                  <a:pt x="1122" y="1446"/>
                </a:lnTo>
                <a:lnTo>
                  <a:pt x="1122" y="1433"/>
                </a:lnTo>
                <a:lnTo>
                  <a:pt x="1123" y="1442"/>
                </a:lnTo>
                <a:lnTo>
                  <a:pt x="1123" y="1463"/>
                </a:lnTo>
                <a:lnTo>
                  <a:pt x="1123" y="1461"/>
                </a:lnTo>
                <a:lnTo>
                  <a:pt x="1123" y="1459"/>
                </a:lnTo>
                <a:lnTo>
                  <a:pt x="1124" y="1453"/>
                </a:lnTo>
                <a:lnTo>
                  <a:pt x="1124" y="1492"/>
                </a:lnTo>
                <a:lnTo>
                  <a:pt x="1124" y="1453"/>
                </a:lnTo>
                <a:lnTo>
                  <a:pt x="1124" y="1456"/>
                </a:lnTo>
                <a:lnTo>
                  <a:pt x="1124" y="1460"/>
                </a:lnTo>
                <a:lnTo>
                  <a:pt x="1125" y="1458"/>
                </a:lnTo>
                <a:lnTo>
                  <a:pt x="1125" y="1461"/>
                </a:lnTo>
                <a:lnTo>
                  <a:pt x="1125" y="1458"/>
                </a:lnTo>
                <a:lnTo>
                  <a:pt x="1126" y="1466"/>
                </a:lnTo>
                <a:lnTo>
                  <a:pt x="1126" y="1464"/>
                </a:lnTo>
                <a:lnTo>
                  <a:pt x="1126" y="1458"/>
                </a:lnTo>
                <a:lnTo>
                  <a:pt x="1126" y="1454"/>
                </a:lnTo>
                <a:lnTo>
                  <a:pt x="1127" y="1456"/>
                </a:lnTo>
                <a:lnTo>
                  <a:pt x="1127" y="1453"/>
                </a:lnTo>
                <a:lnTo>
                  <a:pt x="1127" y="1459"/>
                </a:lnTo>
                <a:lnTo>
                  <a:pt x="1127" y="1451"/>
                </a:lnTo>
                <a:lnTo>
                  <a:pt x="1127" y="1438"/>
                </a:lnTo>
                <a:lnTo>
                  <a:pt x="1128" y="1455"/>
                </a:lnTo>
                <a:lnTo>
                  <a:pt x="1128" y="1440"/>
                </a:lnTo>
                <a:lnTo>
                  <a:pt x="1128" y="1434"/>
                </a:lnTo>
                <a:lnTo>
                  <a:pt x="1128" y="1435"/>
                </a:lnTo>
                <a:lnTo>
                  <a:pt x="1129" y="1428"/>
                </a:lnTo>
                <a:lnTo>
                  <a:pt x="1129" y="1451"/>
                </a:lnTo>
                <a:lnTo>
                  <a:pt x="1129" y="1425"/>
                </a:lnTo>
                <a:lnTo>
                  <a:pt x="1129" y="1440"/>
                </a:lnTo>
                <a:lnTo>
                  <a:pt x="1130" y="1440"/>
                </a:lnTo>
                <a:lnTo>
                  <a:pt x="1130" y="1430"/>
                </a:lnTo>
                <a:lnTo>
                  <a:pt x="1130" y="1450"/>
                </a:lnTo>
                <a:lnTo>
                  <a:pt x="1130" y="1442"/>
                </a:lnTo>
                <a:lnTo>
                  <a:pt x="1130" y="1442"/>
                </a:lnTo>
                <a:lnTo>
                  <a:pt x="1131" y="1443"/>
                </a:lnTo>
                <a:lnTo>
                  <a:pt x="1131" y="1429"/>
                </a:lnTo>
                <a:lnTo>
                  <a:pt x="1131" y="1456"/>
                </a:lnTo>
                <a:lnTo>
                  <a:pt x="1131" y="1419"/>
                </a:lnTo>
                <a:lnTo>
                  <a:pt x="1132" y="1450"/>
                </a:lnTo>
                <a:lnTo>
                  <a:pt x="1132" y="1453"/>
                </a:lnTo>
                <a:lnTo>
                  <a:pt x="1132" y="1436"/>
                </a:lnTo>
                <a:lnTo>
                  <a:pt x="1132" y="1448"/>
                </a:lnTo>
                <a:lnTo>
                  <a:pt x="1133" y="1448"/>
                </a:lnTo>
                <a:lnTo>
                  <a:pt x="1133" y="1445"/>
                </a:lnTo>
                <a:lnTo>
                  <a:pt x="1133" y="1441"/>
                </a:lnTo>
                <a:lnTo>
                  <a:pt x="1133" y="1435"/>
                </a:lnTo>
                <a:lnTo>
                  <a:pt x="1134" y="1461"/>
                </a:lnTo>
                <a:lnTo>
                  <a:pt x="1134" y="1440"/>
                </a:lnTo>
                <a:lnTo>
                  <a:pt x="1134" y="1445"/>
                </a:lnTo>
                <a:lnTo>
                  <a:pt x="1134" y="1425"/>
                </a:lnTo>
                <a:lnTo>
                  <a:pt x="1135" y="1443"/>
                </a:lnTo>
                <a:lnTo>
                  <a:pt x="1135" y="1431"/>
                </a:lnTo>
                <a:lnTo>
                  <a:pt x="1135" y="1447"/>
                </a:lnTo>
                <a:lnTo>
                  <a:pt x="1135" y="1446"/>
                </a:lnTo>
                <a:lnTo>
                  <a:pt x="1136" y="1438"/>
                </a:lnTo>
                <a:lnTo>
                  <a:pt x="1136" y="1459"/>
                </a:lnTo>
                <a:lnTo>
                  <a:pt x="1136" y="1433"/>
                </a:lnTo>
                <a:lnTo>
                  <a:pt x="1136" y="1447"/>
                </a:lnTo>
                <a:lnTo>
                  <a:pt x="1136" y="1421"/>
                </a:lnTo>
                <a:lnTo>
                  <a:pt x="1137" y="1451"/>
                </a:lnTo>
                <a:lnTo>
                  <a:pt x="1137" y="1431"/>
                </a:lnTo>
                <a:lnTo>
                  <a:pt x="1137" y="1437"/>
                </a:lnTo>
                <a:lnTo>
                  <a:pt x="1137" y="1439"/>
                </a:lnTo>
                <a:lnTo>
                  <a:pt x="1138" y="1453"/>
                </a:lnTo>
                <a:lnTo>
                  <a:pt x="1138" y="1439"/>
                </a:lnTo>
                <a:lnTo>
                  <a:pt x="1138" y="1432"/>
                </a:lnTo>
                <a:lnTo>
                  <a:pt x="1138" y="1435"/>
                </a:lnTo>
                <a:lnTo>
                  <a:pt x="1139" y="1434"/>
                </a:lnTo>
                <a:lnTo>
                  <a:pt x="1139" y="1450"/>
                </a:lnTo>
                <a:lnTo>
                  <a:pt x="1139" y="1439"/>
                </a:lnTo>
                <a:lnTo>
                  <a:pt x="1139" y="1427"/>
                </a:lnTo>
                <a:lnTo>
                  <a:pt x="1139" y="1434"/>
                </a:lnTo>
                <a:lnTo>
                  <a:pt x="1140" y="1434"/>
                </a:lnTo>
                <a:lnTo>
                  <a:pt x="1140" y="1440"/>
                </a:lnTo>
                <a:lnTo>
                  <a:pt x="1140" y="1461"/>
                </a:lnTo>
                <a:lnTo>
                  <a:pt x="1140" y="1468"/>
                </a:lnTo>
                <a:lnTo>
                  <a:pt x="1141" y="1448"/>
                </a:lnTo>
                <a:lnTo>
                  <a:pt x="1141" y="1457"/>
                </a:lnTo>
                <a:lnTo>
                  <a:pt x="1141" y="1451"/>
                </a:lnTo>
                <a:lnTo>
                  <a:pt x="1142" y="1443"/>
                </a:lnTo>
                <a:lnTo>
                  <a:pt x="1142" y="1446"/>
                </a:lnTo>
                <a:lnTo>
                  <a:pt x="1142" y="1446"/>
                </a:lnTo>
                <a:lnTo>
                  <a:pt x="1142" y="1448"/>
                </a:lnTo>
                <a:lnTo>
                  <a:pt x="1143" y="1455"/>
                </a:lnTo>
                <a:lnTo>
                  <a:pt x="1143" y="1449"/>
                </a:lnTo>
                <a:lnTo>
                  <a:pt x="1143" y="1419"/>
                </a:lnTo>
                <a:lnTo>
                  <a:pt x="1143" y="1448"/>
                </a:lnTo>
                <a:lnTo>
                  <a:pt x="1143" y="1441"/>
                </a:lnTo>
                <a:lnTo>
                  <a:pt x="1144" y="1442"/>
                </a:lnTo>
                <a:lnTo>
                  <a:pt x="1144" y="1435"/>
                </a:lnTo>
                <a:lnTo>
                  <a:pt x="1144" y="1440"/>
                </a:lnTo>
                <a:lnTo>
                  <a:pt x="1144" y="1441"/>
                </a:lnTo>
                <a:lnTo>
                  <a:pt x="1145" y="1432"/>
                </a:lnTo>
                <a:lnTo>
                  <a:pt x="1145" y="1434"/>
                </a:lnTo>
                <a:lnTo>
                  <a:pt x="1145" y="1461"/>
                </a:lnTo>
                <a:lnTo>
                  <a:pt x="1145" y="1439"/>
                </a:lnTo>
                <a:lnTo>
                  <a:pt x="1146" y="1442"/>
                </a:lnTo>
                <a:lnTo>
                  <a:pt x="1146" y="1449"/>
                </a:lnTo>
                <a:lnTo>
                  <a:pt x="1146" y="1445"/>
                </a:lnTo>
                <a:lnTo>
                  <a:pt x="1146" y="1439"/>
                </a:lnTo>
                <a:lnTo>
                  <a:pt x="1146" y="1441"/>
                </a:lnTo>
                <a:lnTo>
                  <a:pt x="1147" y="1437"/>
                </a:lnTo>
                <a:lnTo>
                  <a:pt x="1147" y="1441"/>
                </a:lnTo>
                <a:lnTo>
                  <a:pt x="1147" y="1437"/>
                </a:lnTo>
                <a:lnTo>
                  <a:pt x="1147" y="1442"/>
                </a:lnTo>
                <a:lnTo>
                  <a:pt x="1148" y="1432"/>
                </a:lnTo>
                <a:lnTo>
                  <a:pt x="1148" y="1425"/>
                </a:lnTo>
                <a:lnTo>
                  <a:pt x="1148" y="1429"/>
                </a:lnTo>
                <a:lnTo>
                  <a:pt x="1148" y="1441"/>
                </a:lnTo>
                <a:lnTo>
                  <a:pt x="1149" y="1436"/>
                </a:lnTo>
                <a:lnTo>
                  <a:pt x="1149" y="1448"/>
                </a:lnTo>
                <a:lnTo>
                  <a:pt x="1149" y="1447"/>
                </a:lnTo>
                <a:lnTo>
                  <a:pt x="1149" y="1437"/>
                </a:lnTo>
                <a:lnTo>
                  <a:pt x="1150" y="1458"/>
                </a:lnTo>
                <a:lnTo>
                  <a:pt x="1150" y="1440"/>
                </a:lnTo>
                <a:lnTo>
                  <a:pt x="1150" y="1434"/>
                </a:lnTo>
                <a:lnTo>
                  <a:pt x="1150" y="1428"/>
                </a:lnTo>
                <a:lnTo>
                  <a:pt x="1151" y="1434"/>
                </a:lnTo>
                <a:lnTo>
                  <a:pt x="1151" y="1449"/>
                </a:lnTo>
                <a:lnTo>
                  <a:pt x="1151" y="1446"/>
                </a:lnTo>
                <a:lnTo>
                  <a:pt x="1151" y="1437"/>
                </a:lnTo>
                <a:lnTo>
                  <a:pt x="1152" y="1437"/>
                </a:lnTo>
                <a:lnTo>
                  <a:pt x="1152" y="1444"/>
                </a:lnTo>
                <a:lnTo>
                  <a:pt x="1152" y="1450"/>
                </a:lnTo>
                <a:lnTo>
                  <a:pt x="1152" y="1416"/>
                </a:lnTo>
                <a:lnTo>
                  <a:pt x="1152" y="1416"/>
                </a:lnTo>
                <a:lnTo>
                  <a:pt x="1153" y="1429"/>
                </a:lnTo>
                <a:lnTo>
                  <a:pt x="1153" y="1448"/>
                </a:lnTo>
                <a:lnTo>
                  <a:pt x="1153" y="1417"/>
                </a:lnTo>
                <a:lnTo>
                  <a:pt x="1153" y="1430"/>
                </a:lnTo>
                <a:lnTo>
                  <a:pt x="1154" y="1431"/>
                </a:lnTo>
                <a:lnTo>
                  <a:pt x="1154" y="1434"/>
                </a:lnTo>
                <a:lnTo>
                  <a:pt x="1154" y="1440"/>
                </a:lnTo>
                <a:lnTo>
                  <a:pt x="1154" y="1439"/>
                </a:lnTo>
                <a:lnTo>
                  <a:pt x="1155" y="1444"/>
                </a:lnTo>
                <a:lnTo>
                  <a:pt x="1155" y="1423"/>
                </a:lnTo>
                <a:lnTo>
                  <a:pt x="1155" y="1438"/>
                </a:lnTo>
                <a:lnTo>
                  <a:pt x="1155" y="1427"/>
                </a:lnTo>
                <a:lnTo>
                  <a:pt x="1155" y="1437"/>
                </a:lnTo>
                <a:lnTo>
                  <a:pt x="1156" y="1440"/>
                </a:lnTo>
                <a:lnTo>
                  <a:pt x="1156" y="1434"/>
                </a:lnTo>
                <a:lnTo>
                  <a:pt x="1156" y="1440"/>
                </a:lnTo>
                <a:lnTo>
                  <a:pt x="1157" y="1443"/>
                </a:lnTo>
                <a:lnTo>
                  <a:pt x="1157" y="1446"/>
                </a:lnTo>
                <a:lnTo>
                  <a:pt x="1157" y="1451"/>
                </a:lnTo>
                <a:lnTo>
                  <a:pt x="1157" y="1436"/>
                </a:lnTo>
                <a:lnTo>
                  <a:pt x="1158" y="1453"/>
                </a:lnTo>
                <a:lnTo>
                  <a:pt x="1158" y="1448"/>
                </a:lnTo>
                <a:lnTo>
                  <a:pt x="1158" y="1455"/>
                </a:lnTo>
                <a:lnTo>
                  <a:pt x="1158" y="1440"/>
                </a:lnTo>
                <a:lnTo>
                  <a:pt x="1158" y="1438"/>
                </a:lnTo>
                <a:lnTo>
                  <a:pt x="1159" y="1443"/>
                </a:lnTo>
                <a:lnTo>
                  <a:pt x="1159" y="1449"/>
                </a:lnTo>
                <a:lnTo>
                  <a:pt x="1159" y="1450"/>
                </a:lnTo>
                <a:lnTo>
                  <a:pt x="1159" y="1449"/>
                </a:lnTo>
                <a:lnTo>
                  <a:pt x="1160" y="1434"/>
                </a:lnTo>
                <a:lnTo>
                  <a:pt x="1160" y="1444"/>
                </a:lnTo>
                <a:lnTo>
                  <a:pt x="1160" y="1458"/>
                </a:lnTo>
                <a:lnTo>
                  <a:pt x="1160" y="1441"/>
                </a:lnTo>
                <a:lnTo>
                  <a:pt x="1161" y="1447"/>
                </a:lnTo>
                <a:lnTo>
                  <a:pt x="1161" y="1442"/>
                </a:lnTo>
                <a:lnTo>
                  <a:pt x="1161" y="1446"/>
                </a:lnTo>
                <a:lnTo>
                  <a:pt x="1161" y="1453"/>
                </a:lnTo>
                <a:lnTo>
                  <a:pt x="1161" y="1445"/>
                </a:lnTo>
                <a:lnTo>
                  <a:pt x="1162" y="1448"/>
                </a:lnTo>
                <a:lnTo>
                  <a:pt x="1162" y="1441"/>
                </a:lnTo>
                <a:lnTo>
                  <a:pt x="1162" y="1446"/>
                </a:lnTo>
                <a:lnTo>
                  <a:pt x="1162" y="1436"/>
                </a:lnTo>
                <a:lnTo>
                  <a:pt x="1163" y="1447"/>
                </a:lnTo>
                <a:lnTo>
                  <a:pt x="1163" y="1448"/>
                </a:lnTo>
                <a:lnTo>
                  <a:pt x="1163" y="1437"/>
                </a:lnTo>
                <a:lnTo>
                  <a:pt x="1163" y="1443"/>
                </a:lnTo>
                <a:lnTo>
                  <a:pt x="1164" y="1450"/>
                </a:lnTo>
                <a:lnTo>
                  <a:pt x="1164" y="1447"/>
                </a:lnTo>
                <a:lnTo>
                  <a:pt x="1164" y="1454"/>
                </a:lnTo>
                <a:lnTo>
                  <a:pt x="1164" y="1432"/>
                </a:lnTo>
                <a:lnTo>
                  <a:pt x="1165" y="1443"/>
                </a:lnTo>
                <a:lnTo>
                  <a:pt x="1165" y="1447"/>
                </a:lnTo>
                <a:lnTo>
                  <a:pt x="1165" y="1451"/>
                </a:lnTo>
                <a:lnTo>
                  <a:pt x="1165" y="1453"/>
                </a:lnTo>
                <a:lnTo>
                  <a:pt x="1166" y="1454"/>
                </a:lnTo>
                <a:lnTo>
                  <a:pt x="1166" y="1450"/>
                </a:lnTo>
                <a:lnTo>
                  <a:pt x="1166" y="1446"/>
                </a:lnTo>
                <a:lnTo>
                  <a:pt x="1166" y="1462"/>
                </a:lnTo>
                <a:lnTo>
                  <a:pt x="1167" y="1438"/>
                </a:lnTo>
                <a:lnTo>
                  <a:pt x="1167" y="1443"/>
                </a:lnTo>
                <a:lnTo>
                  <a:pt x="1167" y="1456"/>
                </a:lnTo>
                <a:lnTo>
                  <a:pt x="1167" y="1446"/>
                </a:lnTo>
                <a:lnTo>
                  <a:pt x="1167" y="1462"/>
                </a:lnTo>
                <a:lnTo>
                  <a:pt x="1168" y="1456"/>
                </a:lnTo>
                <a:lnTo>
                  <a:pt x="1168" y="1448"/>
                </a:lnTo>
                <a:lnTo>
                  <a:pt x="1168" y="1443"/>
                </a:lnTo>
                <a:lnTo>
                  <a:pt x="1168" y="1457"/>
                </a:lnTo>
                <a:lnTo>
                  <a:pt x="1169" y="1467"/>
                </a:lnTo>
                <a:lnTo>
                  <a:pt x="1169" y="1449"/>
                </a:lnTo>
                <a:lnTo>
                  <a:pt x="1169" y="1444"/>
                </a:lnTo>
                <a:lnTo>
                  <a:pt x="1169" y="1455"/>
                </a:lnTo>
                <a:lnTo>
                  <a:pt x="1170" y="1439"/>
                </a:lnTo>
                <a:lnTo>
                  <a:pt x="1170" y="1449"/>
                </a:lnTo>
                <a:lnTo>
                  <a:pt x="1170" y="1456"/>
                </a:lnTo>
                <a:lnTo>
                  <a:pt x="1170" y="1443"/>
                </a:lnTo>
                <a:lnTo>
                  <a:pt x="1170" y="1436"/>
                </a:lnTo>
                <a:lnTo>
                  <a:pt x="1171" y="1446"/>
                </a:lnTo>
                <a:lnTo>
                  <a:pt x="1171" y="1447"/>
                </a:lnTo>
                <a:lnTo>
                  <a:pt x="1171" y="1459"/>
                </a:lnTo>
                <a:lnTo>
                  <a:pt x="1171" y="1454"/>
                </a:lnTo>
                <a:lnTo>
                  <a:pt x="1172" y="1446"/>
                </a:lnTo>
                <a:lnTo>
                  <a:pt x="1172" y="1444"/>
                </a:lnTo>
                <a:lnTo>
                  <a:pt x="1172" y="1448"/>
                </a:lnTo>
                <a:lnTo>
                  <a:pt x="1173" y="1455"/>
                </a:lnTo>
                <a:lnTo>
                  <a:pt x="1173" y="1460"/>
                </a:lnTo>
                <a:lnTo>
                  <a:pt x="1173" y="1450"/>
                </a:lnTo>
                <a:lnTo>
                  <a:pt x="1173" y="1445"/>
                </a:lnTo>
                <a:lnTo>
                  <a:pt x="1173" y="1450"/>
                </a:lnTo>
                <a:lnTo>
                  <a:pt x="1174" y="1452"/>
                </a:lnTo>
                <a:lnTo>
                  <a:pt x="1174" y="1447"/>
                </a:lnTo>
                <a:lnTo>
                  <a:pt x="1174" y="1454"/>
                </a:lnTo>
                <a:lnTo>
                  <a:pt x="1174" y="1442"/>
                </a:lnTo>
                <a:lnTo>
                  <a:pt x="1175" y="1464"/>
                </a:lnTo>
                <a:lnTo>
                  <a:pt x="1175" y="1442"/>
                </a:lnTo>
                <a:lnTo>
                  <a:pt x="1175" y="1450"/>
                </a:lnTo>
                <a:lnTo>
                  <a:pt x="1175" y="1442"/>
                </a:lnTo>
                <a:lnTo>
                  <a:pt x="1176" y="1448"/>
                </a:lnTo>
                <a:lnTo>
                  <a:pt x="1176" y="1449"/>
                </a:lnTo>
                <a:lnTo>
                  <a:pt x="1176" y="1447"/>
                </a:lnTo>
                <a:lnTo>
                  <a:pt x="1176" y="1449"/>
                </a:lnTo>
                <a:lnTo>
                  <a:pt x="1176" y="1446"/>
                </a:lnTo>
                <a:lnTo>
                  <a:pt x="1177" y="1449"/>
                </a:lnTo>
                <a:lnTo>
                  <a:pt x="1177" y="1453"/>
                </a:lnTo>
                <a:lnTo>
                  <a:pt x="1177" y="1454"/>
                </a:lnTo>
                <a:lnTo>
                  <a:pt x="1177" y="1449"/>
                </a:lnTo>
                <a:lnTo>
                  <a:pt x="1178" y="1437"/>
                </a:lnTo>
                <a:lnTo>
                  <a:pt x="1178" y="1450"/>
                </a:lnTo>
                <a:lnTo>
                  <a:pt x="1178" y="1444"/>
                </a:lnTo>
                <a:lnTo>
                  <a:pt x="1178" y="1453"/>
                </a:lnTo>
                <a:lnTo>
                  <a:pt x="1179" y="1448"/>
                </a:lnTo>
                <a:lnTo>
                  <a:pt x="1179" y="1449"/>
                </a:lnTo>
                <a:lnTo>
                  <a:pt x="1179" y="1448"/>
                </a:lnTo>
                <a:lnTo>
                  <a:pt x="1179" y="1445"/>
                </a:lnTo>
                <a:lnTo>
                  <a:pt x="1179" y="1461"/>
                </a:lnTo>
                <a:lnTo>
                  <a:pt x="1180" y="1453"/>
                </a:lnTo>
                <a:lnTo>
                  <a:pt x="1180" y="1442"/>
                </a:lnTo>
                <a:lnTo>
                  <a:pt x="1180" y="1454"/>
                </a:lnTo>
                <a:lnTo>
                  <a:pt x="1181" y="1448"/>
                </a:lnTo>
                <a:lnTo>
                  <a:pt x="1181" y="1460"/>
                </a:lnTo>
                <a:lnTo>
                  <a:pt x="1181" y="1451"/>
                </a:lnTo>
                <a:lnTo>
                  <a:pt x="1181" y="1438"/>
                </a:lnTo>
                <a:lnTo>
                  <a:pt x="1182" y="1449"/>
                </a:lnTo>
                <a:lnTo>
                  <a:pt x="1182" y="1450"/>
                </a:lnTo>
                <a:lnTo>
                  <a:pt x="1182" y="1463"/>
                </a:lnTo>
                <a:lnTo>
                  <a:pt x="1182" y="1451"/>
                </a:lnTo>
                <a:lnTo>
                  <a:pt x="1182" y="1442"/>
                </a:lnTo>
                <a:lnTo>
                  <a:pt x="1183" y="1450"/>
                </a:lnTo>
                <a:lnTo>
                  <a:pt x="1183" y="1449"/>
                </a:lnTo>
                <a:lnTo>
                  <a:pt x="1183" y="1449"/>
                </a:lnTo>
                <a:lnTo>
                  <a:pt x="1183" y="1458"/>
                </a:lnTo>
                <a:lnTo>
                  <a:pt x="1184" y="1447"/>
                </a:lnTo>
                <a:lnTo>
                  <a:pt x="1184" y="1452"/>
                </a:lnTo>
                <a:lnTo>
                  <a:pt x="1184" y="1460"/>
                </a:lnTo>
                <a:lnTo>
                  <a:pt x="1184" y="1436"/>
                </a:lnTo>
                <a:lnTo>
                  <a:pt x="1185" y="1457"/>
                </a:lnTo>
                <a:lnTo>
                  <a:pt x="1185" y="1431"/>
                </a:lnTo>
                <a:lnTo>
                  <a:pt x="1185" y="1439"/>
                </a:lnTo>
                <a:lnTo>
                  <a:pt x="1185" y="1449"/>
                </a:lnTo>
                <a:lnTo>
                  <a:pt x="1185" y="1447"/>
                </a:lnTo>
                <a:lnTo>
                  <a:pt x="1186" y="1399"/>
                </a:lnTo>
                <a:lnTo>
                  <a:pt x="1186" y="1042"/>
                </a:lnTo>
                <a:lnTo>
                  <a:pt x="1186" y="952"/>
                </a:lnTo>
                <a:lnTo>
                  <a:pt x="1186" y="98"/>
                </a:lnTo>
                <a:lnTo>
                  <a:pt x="1187" y="1438"/>
                </a:lnTo>
                <a:lnTo>
                  <a:pt x="1187" y="1452"/>
                </a:lnTo>
                <a:lnTo>
                  <a:pt x="1187" y="1438"/>
                </a:lnTo>
                <a:lnTo>
                  <a:pt x="1187" y="1454"/>
                </a:lnTo>
                <a:lnTo>
                  <a:pt x="1188" y="1448"/>
                </a:lnTo>
                <a:lnTo>
                  <a:pt x="1188" y="1454"/>
                </a:lnTo>
                <a:lnTo>
                  <a:pt x="1188" y="1445"/>
                </a:lnTo>
                <a:lnTo>
                  <a:pt x="1189" y="1457"/>
                </a:lnTo>
                <a:lnTo>
                  <a:pt x="1189" y="1446"/>
                </a:lnTo>
                <a:lnTo>
                  <a:pt x="1189" y="1461"/>
                </a:lnTo>
                <a:lnTo>
                  <a:pt x="1189" y="1456"/>
                </a:lnTo>
                <a:lnTo>
                  <a:pt x="1189" y="1456"/>
                </a:lnTo>
                <a:lnTo>
                  <a:pt x="1190" y="1438"/>
                </a:lnTo>
                <a:lnTo>
                  <a:pt x="1190" y="1449"/>
                </a:lnTo>
                <a:lnTo>
                  <a:pt x="1190" y="1442"/>
                </a:lnTo>
                <a:lnTo>
                  <a:pt x="1190" y="1454"/>
                </a:lnTo>
                <a:lnTo>
                  <a:pt x="1191" y="1458"/>
                </a:lnTo>
                <a:lnTo>
                  <a:pt x="1191" y="1447"/>
                </a:lnTo>
                <a:lnTo>
                  <a:pt x="1191" y="1447"/>
                </a:lnTo>
                <a:lnTo>
                  <a:pt x="1191" y="1463"/>
                </a:lnTo>
                <a:lnTo>
                  <a:pt x="1192" y="1447"/>
                </a:lnTo>
                <a:lnTo>
                  <a:pt x="1192" y="1460"/>
                </a:lnTo>
                <a:lnTo>
                  <a:pt x="1192" y="1445"/>
                </a:lnTo>
                <a:lnTo>
                  <a:pt x="1192" y="1447"/>
                </a:lnTo>
                <a:lnTo>
                  <a:pt x="1192" y="1442"/>
                </a:lnTo>
                <a:lnTo>
                  <a:pt x="1193" y="1450"/>
                </a:lnTo>
                <a:lnTo>
                  <a:pt x="1193" y="1455"/>
                </a:lnTo>
                <a:lnTo>
                  <a:pt x="1193" y="1442"/>
                </a:lnTo>
                <a:lnTo>
                  <a:pt x="1193" y="1450"/>
                </a:lnTo>
                <a:lnTo>
                  <a:pt x="1194" y="1450"/>
                </a:lnTo>
                <a:lnTo>
                  <a:pt x="1194" y="1453"/>
                </a:lnTo>
                <a:lnTo>
                  <a:pt x="1194" y="1448"/>
                </a:lnTo>
                <a:lnTo>
                  <a:pt x="1194" y="1436"/>
                </a:lnTo>
                <a:lnTo>
                  <a:pt x="1195" y="1444"/>
                </a:lnTo>
                <a:lnTo>
                  <a:pt x="1195" y="1452"/>
                </a:lnTo>
                <a:lnTo>
                  <a:pt x="1195" y="1446"/>
                </a:lnTo>
                <a:lnTo>
                  <a:pt x="1195" y="1449"/>
                </a:lnTo>
                <a:lnTo>
                  <a:pt x="1196" y="1441"/>
                </a:lnTo>
                <a:lnTo>
                  <a:pt x="1196" y="1441"/>
                </a:lnTo>
                <a:lnTo>
                  <a:pt x="1196" y="1460"/>
                </a:lnTo>
                <a:lnTo>
                  <a:pt x="1196" y="1444"/>
                </a:lnTo>
                <a:lnTo>
                  <a:pt x="1197" y="1448"/>
                </a:lnTo>
                <a:lnTo>
                  <a:pt x="1197" y="1439"/>
                </a:lnTo>
                <a:lnTo>
                  <a:pt x="1197" y="1454"/>
                </a:lnTo>
                <a:lnTo>
                  <a:pt x="1197" y="1442"/>
                </a:lnTo>
                <a:lnTo>
                  <a:pt x="1198" y="1454"/>
                </a:lnTo>
                <a:lnTo>
                  <a:pt x="1198" y="1451"/>
                </a:lnTo>
                <a:lnTo>
                  <a:pt x="1198" y="1454"/>
                </a:lnTo>
                <a:lnTo>
                  <a:pt x="1198" y="1443"/>
                </a:lnTo>
                <a:lnTo>
                  <a:pt x="1198" y="1445"/>
                </a:lnTo>
                <a:lnTo>
                  <a:pt x="1199" y="1450"/>
                </a:lnTo>
                <a:lnTo>
                  <a:pt x="1199" y="1442"/>
                </a:lnTo>
                <a:lnTo>
                  <a:pt x="1199" y="1440"/>
                </a:lnTo>
                <a:lnTo>
                  <a:pt x="1199" y="1454"/>
                </a:lnTo>
                <a:lnTo>
                  <a:pt x="1200" y="1448"/>
                </a:lnTo>
                <a:lnTo>
                  <a:pt x="1200" y="1455"/>
                </a:lnTo>
                <a:lnTo>
                  <a:pt x="1200" y="1458"/>
                </a:lnTo>
                <a:lnTo>
                  <a:pt x="1200" y="1453"/>
                </a:lnTo>
                <a:lnTo>
                  <a:pt x="1201" y="1453"/>
                </a:lnTo>
                <a:lnTo>
                  <a:pt x="1201" y="1456"/>
                </a:lnTo>
                <a:lnTo>
                  <a:pt x="1201" y="1456"/>
                </a:lnTo>
                <a:lnTo>
                  <a:pt x="1201" y="1461"/>
                </a:lnTo>
                <a:lnTo>
                  <a:pt x="1201" y="1447"/>
                </a:lnTo>
                <a:lnTo>
                  <a:pt x="1202" y="1457"/>
                </a:lnTo>
                <a:lnTo>
                  <a:pt x="1202" y="1454"/>
                </a:lnTo>
                <a:lnTo>
                  <a:pt x="1202" y="1456"/>
                </a:lnTo>
                <a:lnTo>
                  <a:pt x="1202" y="1451"/>
                </a:lnTo>
                <a:lnTo>
                  <a:pt x="1203" y="1449"/>
                </a:lnTo>
                <a:lnTo>
                  <a:pt x="1203" y="1447"/>
                </a:lnTo>
                <a:lnTo>
                  <a:pt x="1203" y="1458"/>
                </a:lnTo>
                <a:lnTo>
                  <a:pt x="1204" y="1451"/>
                </a:lnTo>
                <a:lnTo>
                  <a:pt x="1204" y="1468"/>
                </a:lnTo>
                <a:lnTo>
                  <a:pt x="1204" y="1439"/>
                </a:lnTo>
                <a:lnTo>
                  <a:pt x="1204" y="1453"/>
                </a:lnTo>
                <a:lnTo>
                  <a:pt x="1204" y="1453"/>
                </a:lnTo>
                <a:lnTo>
                  <a:pt x="1205" y="1454"/>
                </a:lnTo>
                <a:lnTo>
                  <a:pt x="1205" y="1452"/>
                </a:lnTo>
                <a:lnTo>
                  <a:pt x="1205" y="1454"/>
                </a:lnTo>
                <a:lnTo>
                  <a:pt x="1205" y="1461"/>
                </a:lnTo>
                <a:lnTo>
                  <a:pt x="1206" y="1467"/>
                </a:lnTo>
                <a:lnTo>
                  <a:pt x="1206" y="1451"/>
                </a:lnTo>
                <a:lnTo>
                  <a:pt x="1206" y="1457"/>
                </a:lnTo>
                <a:lnTo>
                  <a:pt x="1206" y="1448"/>
                </a:lnTo>
                <a:lnTo>
                  <a:pt x="1207" y="1449"/>
                </a:lnTo>
                <a:lnTo>
                  <a:pt x="1207" y="1458"/>
                </a:lnTo>
                <a:lnTo>
                  <a:pt x="1207" y="1458"/>
                </a:lnTo>
                <a:lnTo>
                  <a:pt x="1207" y="1457"/>
                </a:lnTo>
                <a:lnTo>
                  <a:pt x="1207" y="1457"/>
                </a:lnTo>
                <a:lnTo>
                  <a:pt x="1208" y="1449"/>
                </a:lnTo>
                <a:lnTo>
                  <a:pt x="1208" y="1464"/>
                </a:lnTo>
                <a:lnTo>
                  <a:pt x="1208" y="1437"/>
                </a:lnTo>
                <a:lnTo>
                  <a:pt x="1208" y="1457"/>
                </a:lnTo>
                <a:lnTo>
                  <a:pt x="1209" y="1444"/>
                </a:lnTo>
                <a:lnTo>
                  <a:pt x="1209" y="1451"/>
                </a:lnTo>
                <a:lnTo>
                  <a:pt x="1209" y="1462"/>
                </a:lnTo>
                <a:lnTo>
                  <a:pt x="1209" y="1459"/>
                </a:lnTo>
                <a:lnTo>
                  <a:pt x="1210" y="1452"/>
                </a:lnTo>
                <a:lnTo>
                  <a:pt x="1210" y="1449"/>
                </a:lnTo>
                <a:lnTo>
                  <a:pt x="1210" y="1450"/>
                </a:lnTo>
                <a:lnTo>
                  <a:pt x="1210" y="1456"/>
                </a:lnTo>
                <a:lnTo>
                  <a:pt x="1210" y="1442"/>
                </a:lnTo>
                <a:lnTo>
                  <a:pt x="1211" y="1452"/>
                </a:lnTo>
                <a:lnTo>
                  <a:pt x="1211" y="1443"/>
                </a:lnTo>
                <a:lnTo>
                  <a:pt x="1211" y="1469"/>
                </a:lnTo>
                <a:lnTo>
                  <a:pt x="1212" y="1451"/>
                </a:lnTo>
                <a:lnTo>
                  <a:pt x="1212" y="1459"/>
                </a:lnTo>
                <a:lnTo>
                  <a:pt x="1212" y="1461"/>
                </a:lnTo>
                <a:lnTo>
                  <a:pt x="1212" y="1454"/>
                </a:lnTo>
                <a:lnTo>
                  <a:pt x="1213" y="1460"/>
                </a:lnTo>
                <a:lnTo>
                  <a:pt x="1213" y="1450"/>
                </a:lnTo>
                <a:lnTo>
                  <a:pt x="1213" y="1447"/>
                </a:lnTo>
                <a:lnTo>
                  <a:pt x="1213" y="1452"/>
                </a:lnTo>
                <a:lnTo>
                  <a:pt x="1213" y="1468"/>
                </a:lnTo>
                <a:lnTo>
                  <a:pt x="1214" y="1464"/>
                </a:lnTo>
                <a:lnTo>
                  <a:pt x="1214" y="1447"/>
                </a:lnTo>
                <a:lnTo>
                  <a:pt x="1214" y="1470"/>
                </a:lnTo>
                <a:lnTo>
                  <a:pt x="1214" y="1454"/>
                </a:lnTo>
                <a:lnTo>
                  <a:pt x="1215" y="1459"/>
                </a:lnTo>
                <a:lnTo>
                  <a:pt x="1215" y="1447"/>
                </a:lnTo>
                <a:lnTo>
                  <a:pt x="1215" y="1478"/>
                </a:lnTo>
                <a:lnTo>
                  <a:pt x="1215" y="1457"/>
                </a:lnTo>
                <a:lnTo>
                  <a:pt x="1216" y="1460"/>
                </a:lnTo>
                <a:lnTo>
                  <a:pt x="1216" y="1458"/>
                </a:lnTo>
                <a:lnTo>
                  <a:pt x="1216" y="1462"/>
                </a:lnTo>
                <a:lnTo>
                  <a:pt x="1216" y="1457"/>
                </a:lnTo>
                <a:lnTo>
                  <a:pt x="1216" y="1458"/>
                </a:lnTo>
                <a:lnTo>
                  <a:pt x="1217" y="1460"/>
                </a:lnTo>
                <a:lnTo>
                  <a:pt x="1217" y="1455"/>
                </a:lnTo>
                <a:lnTo>
                  <a:pt x="1217" y="1456"/>
                </a:lnTo>
                <a:lnTo>
                  <a:pt x="1217" y="1464"/>
                </a:lnTo>
                <a:lnTo>
                  <a:pt x="1218" y="1454"/>
                </a:lnTo>
                <a:lnTo>
                  <a:pt x="1218" y="1461"/>
                </a:lnTo>
                <a:lnTo>
                  <a:pt x="1218" y="1452"/>
                </a:lnTo>
                <a:lnTo>
                  <a:pt x="1218" y="1467"/>
                </a:lnTo>
                <a:lnTo>
                  <a:pt x="1219" y="1463"/>
                </a:lnTo>
                <a:lnTo>
                  <a:pt x="1219" y="1465"/>
                </a:lnTo>
                <a:lnTo>
                  <a:pt x="1219" y="1447"/>
                </a:lnTo>
                <a:lnTo>
                  <a:pt x="1219" y="1382"/>
                </a:lnTo>
                <a:lnTo>
                  <a:pt x="1220" y="1386"/>
                </a:lnTo>
                <a:lnTo>
                  <a:pt x="1220" y="1359"/>
                </a:lnTo>
                <a:lnTo>
                  <a:pt x="1220" y="1200"/>
                </a:lnTo>
                <a:lnTo>
                  <a:pt x="1220" y="1221"/>
                </a:lnTo>
                <a:lnTo>
                  <a:pt x="1221" y="488"/>
                </a:lnTo>
                <a:lnTo>
                  <a:pt x="1221" y="1069"/>
                </a:lnTo>
                <a:lnTo>
                  <a:pt x="1221" y="1330"/>
                </a:lnTo>
                <a:lnTo>
                  <a:pt x="1221" y="1305"/>
                </a:lnTo>
                <a:lnTo>
                  <a:pt x="1222" y="1457"/>
                </a:lnTo>
                <a:lnTo>
                  <a:pt x="1222" y="1188"/>
                </a:lnTo>
                <a:lnTo>
                  <a:pt x="1222" y="1474"/>
                </a:lnTo>
                <a:lnTo>
                  <a:pt x="1222" y="1408"/>
                </a:lnTo>
                <a:lnTo>
                  <a:pt x="1222" y="1148"/>
                </a:lnTo>
                <a:lnTo>
                  <a:pt x="1223" y="1457"/>
                </a:lnTo>
                <a:lnTo>
                  <a:pt x="1223" y="1438"/>
                </a:lnTo>
                <a:lnTo>
                  <a:pt x="1223" y="1443"/>
                </a:lnTo>
                <a:lnTo>
                  <a:pt x="1223" y="1452"/>
                </a:lnTo>
                <a:lnTo>
                  <a:pt x="1224" y="1451"/>
                </a:lnTo>
                <a:lnTo>
                  <a:pt x="1224" y="1457"/>
                </a:lnTo>
                <a:lnTo>
                  <a:pt x="1224" y="1444"/>
                </a:lnTo>
                <a:lnTo>
                  <a:pt x="1224" y="1442"/>
                </a:lnTo>
                <a:lnTo>
                  <a:pt x="1225" y="1449"/>
                </a:lnTo>
                <a:lnTo>
                  <a:pt x="1225" y="1457"/>
                </a:lnTo>
                <a:lnTo>
                  <a:pt x="1225" y="1462"/>
                </a:lnTo>
                <a:lnTo>
                  <a:pt x="1225" y="1441"/>
                </a:lnTo>
                <a:lnTo>
                  <a:pt x="1225" y="1452"/>
                </a:lnTo>
                <a:lnTo>
                  <a:pt x="1226" y="1451"/>
                </a:lnTo>
                <a:lnTo>
                  <a:pt x="1226" y="1456"/>
                </a:lnTo>
                <a:lnTo>
                  <a:pt x="1226" y="1344"/>
                </a:lnTo>
                <a:lnTo>
                  <a:pt x="1226" y="1331"/>
                </a:lnTo>
                <a:lnTo>
                  <a:pt x="1227" y="1412"/>
                </a:lnTo>
                <a:lnTo>
                  <a:pt x="1227" y="1435"/>
                </a:lnTo>
                <a:lnTo>
                  <a:pt x="1227" y="1391"/>
                </a:lnTo>
                <a:lnTo>
                  <a:pt x="1228" y="1445"/>
                </a:lnTo>
                <a:lnTo>
                  <a:pt x="1228" y="1439"/>
                </a:lnTo>
                <a:lnTo>
                  <a:pt x="1228" y="1432"/>
                </a:lnTo>
                <a:lnTo>
                  <a:pt x="1228" y="1443"/>
                </a:lnTo>
                <a:lnTo>
                  <a:pt x="1228" y="1406"/>
                </a:lnTo>
                <a:lnTo>
                  <a:pt x="1229" y="1412"/>
                </a:lnTo>
                <a:lnTo>
                  <a:pt x="1229" y="1458"/>
                </a:lnTo>
                <a:lnTo>
                  <a:pt x="1229" y="1381"/>
                </a:lnTo>
                <a:lnTo>
                  <a:pt x="1229" y="1450"/>
                </a:lnTo>
                <a:lnTo>
                  <a:pt x="1230" y="1410"/>
                </a:lnTo>
                <a:lnTo>
                  <a:pt x="1230" y="1430"/>
                </a:lnTo>
                <a:lnTo>
                  <a:pt x="1230" y="1443"/>
                </a:lnTo>
                <a:lnTo>
                  <a:pt x="1230" y="1446"/>
                </a:lnTo>
                <a:lnTo>
                  <a:pt x="1231" y="1452"/>
                </a:lnTo>
                <a:lnTo>
                  <a:pt x="1231" y="1456"/>
                </a:lnTo>
                <a:lnTo>
                  <a:pt x="1231" y="1455"/>
                </a:lnTo>
                <a:lnTo>
                  <a:pt x="1231" y="1441"/>
                </a:lnTo>
                <a:lnTo>
                  <a:pt x="1231" y="1446"/>
                </a:lnTo>
                <a:lnTo>
                  <a:pt x="1232" y="1459"/>
                </a:lnTo>
                <a:lnTo>
                  <a:pt x="1232" y="1464"/>
                </a:lnTo>
                <a:lnTo>
                  <a:pt x="1232" y="1459"/>
                </a:lnTo>
                <a:lnTo>
                  <a:pt x="1232" y="1448"/>
                </a:lnTo>
                <a:lnTo>
                  <a:pt x="1233" y="1410"/>
                </a:lnTo>
                <a:lnTo>
                  <a:pt x="1233" y="1382"/>
                </a:lnTo>
                <a:lnTo>
                  <a:pt x="1233" y="1363"/>
                </a:lnTo>
                <a:lnTo>
                  <a:pt x="1233" y="1458"/>
                </a:lnTo>
                <a:lnTo>
                  <a:pt x="1234" y="1403"/>
                </a:lnTo>
                <a:lnTo>
                  <a:pt x="1234" y="1356"/>
                </a:lnTo>
                <a:lnTo>
                  <a:pt x="1234" y="1417"/>
                </a:lnTo>
                <a:lnTo>
                  <a:pt x="1235" y="1355"/>
                </a:lnTo>
                <a:lnTo>
                  <a:pt x="1235" y="1419"/>
                </a:lnTo>
                <a:lnTo>
                  <a:pt x="1235" y="1457"/>
                </a:lnTo>
                <a:lnTo>
                  <a:pt x="1235" y="1259"/>
                </a:lnTo>
                <a:lnTo>
                  <a:pt x="1235" y="1452"/>
                </a:lnTo>
                <a:lnTo>
                  <a:pt x="1236" y="1453"/>
                </a:lnTo>
                <a:lnTo>
                  <a:pt x="1236" y="1449"/>
                </a:lnTo>
                <a:lnTo>
                  <a:pt x="1236" y="1451"/>
                </a:lnTo>
                <a:lnTo>
                  <a:pt x="1236" y="1440"/>
                </a:lnTo>
                <a:lnTo>
                  <a:pt x="1237" y="1447"/>
                </a:lnTo>
                <a:lnTo>
                  <a:pt x="1237" y="1456"/>
                </a:lnTo>
                <a:lnTo>
                  <a:pt x="1237" y="1455"/>
                </a:lnTo>
                <a:lnTo>
                  <a:pt x="1237" y="1446"/>
                </a:lnTo>
                <a:lnTo>
                  <a:pt x="1238" y="1452"/>
                </a:lnTo>
                <a:lnTo>
                  <a:pt x="1238" y="1447"/>
                </a:lnTo>
                <a:lnTo>
                  <a:pt x="1238" y="1452"/>
                </a:lnTo>
                <a:lnTo>
                  <a:pt x="1238" y="1449"/>
                </a:lnTo>
                <a:lnTo>
                  <a:pt x="1238" y="1447"/>
                </a:lnTo>
                <a:lnTo>
                  <a:pt x="1239" y="1446"/>
                </a:lnTo>
                <a:lnTo>
                  <a:pt x="1239" y="1452"/>
                </a:lnTo>
                <a:lnTo>
                  <a:pt x="1239" y="1455"/>
                </a:lnTo>
                <a:lnTo>
                  <a:pt x="1239" y="1442"/>
                </a:lnTo>
                <a:lnTo>
                  <a:pt x="1240" y="1445"/>
                </a:lnTo>
                <a:lnTo>
                  <a:pt x="1240" y="1445"/>
                </a:lnTo>
                <a:lnTo>
                  <a:pt x="1240" y="1469"/>
                </a:lnTo>
                <a:lnTo>
                  <a:pt x="1240" y="1461"/>
                </a:lnTo>
                <a:lnTo>
                  <a:pt x="1240" y="1458"/>
                </a:lnTo>
                <a:lnTo>
                  <a:pt x="1241" y="1451"/>
                </a:lnTo>
                <a:lnTo>
                  <a:pt x="1241" y="1450"/>
                </a:lnTo>
                <a:lnTo>
                  <a:pt x="1241" y="1457"/>
                </a:lnTo>
                <a:lnTo>
                  <a:pt x="1241" y="1442"/>
                </a:lnTo>
                <a:lnTo>
                  <a:pt x="1242" y="1455"/>
                </a:lnTo>
                <a:lnTo>
                  <a:pt x="1242" y="1446"/>
                </a:lnTo>
                <a:lnTo>
                  <a:pt x="1242" y="1463"/>
                </a:lnTo>
                <a:lnTo>
                  <a:pt x="1243" y="1457"/>
                </a:lnTo>
                <a:lnTo>
                  <a:pt x="1243" y="1460"/>
                </a:lnTo>
                <a:lnTo>
                  <a:pt x="1243" y="1457"/>
                </a:lnTo>
                <a:lnTo>
                  <a:pt x="1243" y="1459"/>
                </a:lnTo>
                <a:lnTo>
                  <a:pt x="1244" y="1453"/>
                </a:lnTo>
                <a:lnTo>
                  <a:pt x="1244" y="1451"/>
                </a:lnTo>
                <a:lnTo>
                  <a:pt x="1244" y="1465"/>
                </a:lnTo>
                <a:lnTo>
                  <a:pt x="1244" y="1460"/>
                </a:lnTo>
                <a:lnTo>
                  <a:pt x="1244" y="1445"/>
                </a:lnTo>
                <a:lnTo>
                  <a:pt x="1245" y="1449"/>
                </a:lnTo>
                <a:lnTo>
                  <a:pt x="1245" y="1454"/>
                </a:lnTo>
                <a:lnTo>
                  <a:pt x="1245" y="1260"/>
                </a:lnTo>
                <a:lnTo>
                  <a:pt x="1245" y="1368"/>
                </a:lnTo>
                <a:lnTo>
                  <a:pt x="1246" y="1438"/>
                </a:lnTo>
                <a:lnTo>
                  <a:pt x="1246" y="1412"/>
                </a:lnTo>
                <a:lnTo>
                  <a:pt x="1246" y="1433"/>
                </a:lnTo>
                <a:lnTo>
                  <a:pt x="1246" y="1446"/>
                </a:lnTo>
                <a:lnTo>
                  <a:pt x="1247" y="1445"/>
                </a:lnTo>
                <a:lnTo>
                  <a:pt x="1247" y="1398"/>
                </a:lnTo>
                <a:lnTo>
                  <a:pt x="1247" y="1392"/>
                </a:lnTo>
                <a:lnTo>
                  <a:pt x="1247" y="1454"/>
                </a:lnTo>
                <a:lnTo>
                  <a:pt x="1247" y="1442"/>
                </a:lnTo>
                <a:lnTo>
                  <a:pt x="1248" y="1451"/>
                </a:lnTo>
                <a:lnTo>
                  <a:pt x="1248" y="1448"/>
                </a:lnTo>
                <a:lnTo>
                  <a:pt x="1248" y="1427"/>
                </a:lnTo>
                <a:lnTo>
                  <a:pt x="1248" y="1449"/>
                </a:lnTo>
                <a:lnTo>
                  <a:pt x="1249" y="1444"/>
                </a:lnTo>
                <a:lnTo>
                  <a:pt x="1249" y="1439"/>
                </a:lnTo>
                <a:lnTo>
                  <a:pt x="1249" y="1429"/>
                </a:lnTo>
                <a:lnTo>
                  <a:pt x="1249" y="1402"/>
                </a:lnTo>
                <a:lnTo>
                  <a:pt x="1250" y="1453"/>
                </a:lnTo>
                <a:lnTo>
                  <a:pt x="1250" y="1437"/>
                </a:lnTo>
                <a:lnTo>
                  <a:pt x="1250" y="1447"/>
                </a:lnTo>
                <a:lnTo>
                  <a:pt x="1250" y="1401"/>
                </a:lnTo>
                <a:lnTo>
                  <a:pt x="1251" y="1447"/>
                </a:lnTo>
                <a:lnTo>
                  <a:pt x="1251" y="1450"/>
                </a:lnTo>
                <a:lnTo>
                  <a:pt x="1251" y="1431"/>
                </a:lnTo>
                <a:lnTo>
                  <a:pt x="1251" y="1417"/>
                </a:lnTo>
                <a:lnTo>
                  <a:pt x="1252" y="1442"/>
                </a:lnTo>
                <a:lnTo>
                  <a:pt x="1252" y="1442"/>
                </a:lnTo>
                <a:lnTo>
                  <a:pt x="1252" y="1421"/>
                </a:lnTo>
                <a:lnTo>
                  <a:pt x="1252" y="1443"/>
                </a:lnTo>
                <a:lnTo>
                  <a:pt x="1253" y="1443"/>
                </a:lnTo>
                <a:lnTo>
                  <a:pt x="1253" y="1359"/>
                </a:lnTo>
                <a:lnTo>
                  <a:pt x="1253" y="1401"/>
                </a:lnTo>
                <a:lnTo>
                  <a:pt x="1253" y="1418"/>
                </a:lnTo>
                <a:lnTo>
                  <a:pt x="1253" y="1418"/>
                </a:lnTo>
                <a:lnTo>
                  <a:pt x="1254" y="1439"/>
                </a:lnTo>
                <a:lnTo>
                  <a:pt x="1254" y="1447"/>
                </a:lnTo>
                <a:lnTo>
                  <a:pt x="1254" y="1433"/>
                </a:lnTo>
                <a:lnTo>
                  <a:pt x="1254" y="1417"/>
                </a:lnTo>
                <a:lnTo>
                  <a:pt x="1255" y="1436"/>
                </a:lnTo>
                <a:lnTo>
                  <a:pt x="1255" y="1464"/>
                </a:lnTo>
                <a:lnTo>
                  <a:pt x="1255" y="1431"/>
                </a:lnTo>
                <a:lnTo>
                  <a:pt x="1255" y="1454"/>
                </a:lnTo>
                <a:lnTo>
                  <a:pt x="1256" y="1370"/>
                </a:lnTo>
                <a:lnTo>
                  <a:pt x="1256" y="1447"/>
                </a:lnTo>
                <a:lnTo>
                  <a:pt x="1256" y="1452"/>
                </a:lnTo>
                <a:lnTo>
                  <a:pt x="1256" y="1417"/>
                </a:lnTo>
                <a:lnTo>
                  <a:pt x="1256" y="1403"/>
                </a:lnTo>
                <a:lnTo>
                  <a:pt x="1257" y="1411"/>
                </a:lnTo>
                <a:lnTo>
                  <a:pt x="1257" y="1449"/>
                </a:lnTo>
                <a:lnTo>
                  <a:pt x="1257" y="1361"/>
                </a:lnTo>
                <a:lnTo>
                  <a:pt x="1257" y="1460"/>
                </a:lnTo>
                <a:lnTo>
                  <a:pt x="1258" y="1410"/>
                </a:lnTo>
                <a:lnTo>
                  <a:pt x="1258" y="1419"/>
                </a:lnTo>
                <a:lnTo>
                  <a:pt x="1258" y="1481"/>
                </a:lnTo>
                <a:lnTo>
                  <a:pt x="1259" y="1107"/>
                </a:lnTo>
                <a:lnTo>
                  <a:pt x="1259" y="1440"/>
                </a:lnTo>
                <a:lnTo>
                  <a:pt x="1259" y="1403"/>
                </a:lnTo>
                <a:lnTo>
                  <a:pt x="1259" y="1397"/>
                </a:lnTo>
                <a:lnTo>
                  <a:pt x="1259" y="1424"/>
                </a:lnTo>
                <a:lnTo>
                  <a:pt x="1260" y="1429"/>
                </a:lnTo>
                <a:lnTo>
                  <a:pt x="1260" y="1443"/>
                </a:lnTo>
                <a:lnTo>
                  <a:pt x="1260" y="1442"/>
                </a:lnTo>
                <a:lnTo>
                  <a:pt x="1260" y="1435"/>
                </a:lnTo>
                <a:lnTo>
                  <a:pt x="1261" y="1416"/>
                </a:lnTo>
                <a:lnTo>
                  <a:pt x="1261" y="1426"/>
                </a:lnTo>
                <a:lnTo>
                  <a:pt x="1261" y="1438"/>
                </a:lnTo>
                <a:lnTo>
                  <a:pt x="1261" y="1438"/>
                </a:lnTo>
                <a:lnTo>
                  <a:pt x="1262" y="1451"/>
                </a:lnTo>
                <a:lnTo>
                  <a:pt x="1262" y="1434"/>
                </a:lnTo>
                <a:lnTo>
                  <a:pt x="1262" y="1368"/>
                </a:lnTo>
                <a:lnTo>
                  <a:pt x="1262" y="1396"/>
                </a:lnTo>
                <a:lnTo>
                  <a:pt x="1262" y="1247"/>
                </a:lnTo>
                <a:lnTo>
                  <a:pt x="1263" y="1365"/>
                </a:lnTo>
                <a:lnTo>
                  <a:pt x="1263" y="1445"/>
                </a:lnTo>
                <a:lnTo>
                  <a:pt x="1263" y="1441"/>
                </a:lnTo>
                <a:lnTo>
                  <a:pt x="1263" y="1216"/>
                </a:lnTo>
                <a:lnTo>
                  <a:pt x="1264" y="1465"/>
                </a:lnTo>
                <a:lnTo>
                  <a:pt x="1264" y="1456"/>
                </a:lnTo>
                <a:lnTo>
                  <a:pt x="1264" y="1460"/>
                </a:lnTo>
                <a:lnTo>
                  <a:pt x="1264" y="1461"/>
                </a:lnTo>
                <a:lnTo>
                  <a:pt x="1265" y="1472"/>
                </a:lnTo>
                <a:lnTo>
                  <a:pt x="1265" y="1451"/>
                </a:lnTo>
                <a:lnTo>
                  <a:pt x="1265" y="1378"/>
                </a:lnTo>
                <a:lnTo>
                  <a:pt x="1265" y="1314"/>
                </a:lnTo>
                <a:lnTo>
                  <a:pt x="1265" y="1369"/>
                </a:lnTo>
                <a:lnTo>
                  <a:pt x="1266" y="1453"/>
                </a:lnTo>
                <a:lnTo>
                  <a:pt x="1266" y="1335"/>
                </a:lnTo>
                <a:lnTo>
                  <a:pt x="1266" y="1351"/>
                </a:lnTo>
                <a:lnTo>
                  <a:pt x="1267" y="1442"/>
                </a:lnTo>
                <a:lnTo>
                  <a:pt x="1267" y="1423"/>
                </a:lnTo>
                <a:lnTo>
                  <a:pt x="1267" y="1418"/>
                </a:lnTo>
                <a:lnTo>
                  <a:pt x="1267" y="1407"/>
                </a:lnTo>
                <a:lnTo>
                  <a:pt x="1268" y="1446"/>
                </a:lnTo>
                <a:lnTo>
                  <a:pt x="1268" y="1445"/>
                </a:lnTo>
                <a:lnTo>
                  <a:pt x="1268" y="1399"/>
                </a:lnTo>
                <a:lnTo>
                  <a:pt x="1268" y="1429"/>
                </a:lnTo>
                <a:lnTo>
                  <a:pt x="1268" y="1434"/>
                </a:lnTo>
                <a:lnTo>
                  <a:pt x="1269" y="1380"/>
                </a:lnTo>
                <a:lnTo>
                  <a:pt x="1269" y="1323"/>
                </a:lnTo>
                <a:lnTo>
                  <a:pt x="1269" y="1456"/>
                </a:lnTo>
                <a:lnTo>
                  <a:pt x="1269" y="1404"/>
                </a:lnTo>
                <a:lnTo>
                  <a:pt x="1270" y="1414"/>
                </a:lnTo>
                <a:lnTo>
                  <a:pt x="1270" y="1436"/>
                </a:lnTo>
                <a:lnTo>
                  <a:pt x="1270" y="1443"/>
                </a:lnTo>
                <a:lnTo>
                  <a:pt x="1270" y="1427"/>
                </a:lnTo>
                <a:lnTo>
                  <a:pt x="1271" y="1404"/>
                </a:lnTo>
                <a:lnTo>
                  <a:pt x="1271" y="1448"/>
                </a:lnTo>
                <a:lnTo>
                  <a:pt x="1271" y="1406"/>
                </a:lnTo>
                <a:lnTo>
                  <a:pt x="1271" y="1406"/>
                </a:lnTo>
                <a:lnTo>
                  <a:pt x="1271" y="1377"/>
                </a:lnTo>
                <a:lnTo>
                  <a:pt x="1272" y="1422"/>
                </a:lnTo>
                <a:lnTo>
                  <a:pt x="1272" y="1450"/>
                </a:lnTo>
                <a:lnTo>
                  <a:pt x="1272" y="1433"/>
                </a:lnTo>
                <a:lnTo>
                  <a:pt x="1272" y="1427"/>
                </a:lnTo>
                <a:lnTo>
                  <a:pt x="1273" y="1405"/>
                </a:lnTo>
                <a:lnTo>
                  <a:pt x="1273" y="1407"/>
                </a:lnTo>
                <a:lnTo>
                  <a:pt x="1273" y="1424"/>
                </a:lnTo>
                <a:lnTo>
                  <a:pt x="1273" y="1446"/>
                </a:lnTo>
                <a:lnTo>
                  <a:pt x="1274" y="1432"/>
                </a:lnTo>
                <a:lnTo>
                  <a:pt x="1274" y="1443"/>
                </a:lnTo>
                <a:lnTo>
                  <a:pt x="1274" y="1409"/>
                </a:lnTo>
                <a:lnTo>
                  <a:pt x="1274" y="1376"/>
                </a:lnTo>
                <a:lnTo>
                  <a:pt x="1275" y="1445"/>
                </a:lnTo>
                <a:lnTo>
                  <a:pt x="1275" y="1440"/>
                </a:lnTo>
                <a:lnTo>
                  <a:pt x="1275" y="1401"/>
                </a:lnTo>
                <a:lnTo>
                  <a:pt x="1275" y="1419"/>
                </a:lnTo>
                <a:lnTo>
                  <a:pt x="1276" y="1420"/>
                </a:lnTo>
                <a:lnTo>
                  <a:pt x="1276" y="1394"/>
                </a:lnTo>
                <a:lnTo>
                  <a:pt x="1276" y="1402"/>
                </a:lnTo>
                <a:lnTo>
                  <a:pt x="1276" y="1412"/>
                </a:lnTo>
                <a:lnTo>
                  <a:pt x="1277" y="1317"/>
                </a:lnTo>
                <a:lnTo>
                  <a:pt x="1277" y="993"/>
                </a:lnTo>
                <a:lnTo>
                  <a:pt x="1277" y="1439"/>
                </a:lnTo>
                <a:lnTo>
                  <a:pt x="1277" y="1439"/>
                </a:lnTo>
                <a:lnTo>
                  <a:pt x="1277" y="1454"/>
                </a:lnTo>
                <a:lnTo>
                  <a:pt x="1278" y="1439"/>
                </a:lnTo>
                <a:lnTo>
                  <a:pt x="1278" y="1120"/>
                </a:lnTo>
                <a:lnTo>
                  <a:pt x="1278" y="1363"/>
                </a:lnTo>
                <a:lnTo>
                  <a:pt x="1278" y="1448"/>
                </a:lnTo>
                <a:lnTo>
                  <a:pt x="1279" y="846"/>
                </a:lnTo>
                <a:lnTo>
                  <a:pt x="1279" y="1371"/>
                </a:lnTo>
                <a:lnTo>
                  <a:pt x="1279" y="1395"/>
                </a:lnTo>
                <a:lnTo>
                  <a:pt x="1279" y="1422"/>
                </a:lnTo>
                <a:lnTo>
                  <a:pt x="1280" y="1395"/>
                </a:lnTo>
                <a:lnTo>
                  <a:pt x="1280" y="1411"/>
                </a:lnTo>
                <a:lnTo>
                  <a:pt x="1280" y="1444"/>
                </a:lnTo>
                <a:lnTo>
                  <a:pt x="1280" y="1445"/>
                </a:lnTo>
                <a:lnTo>
                  <a:pt x="1280" y="1444"/>
                </a:lnTo>
                <a:lnTo>
                  <a:pt x="1281" y="1393"/>
                </a:lnTo>
                <a:lnTo>
                  <a:pt x="1281" y="1393"/>
                </a:lnTo>
                <a:lnTo>
                  <a:pt x="1281" y="1389"/>
                </a:lnTo>
                <a:lnTo>
                  <a:pt x="1282" y="1298"/>
                </a:lnTo>
                <a:lnTo>
                  <a:pt x="1282" y="1439"/>
                </a:lnTo>
                <a:lnTo>
                  <a:pt x="1282" y="1439"/>
                </a:lnTo>
                <a:lnTo>
                  <a:pt x="1282" y="1463"/>
                </a:lnTo>
                <a:lnTo>
                  <a:pt x="1283" y="1414"/>
                </a:lnTo>
                <a:lnTo>
                  <a:pt x="1283" y="1432"/>
                </a:lnTo>
                <a:lnTo>
                  <a:pt x="1283" y="1423"/>
                </a:lnTo>
                <a:lnTo>
                  <a:pt x="1283" y="1448"/>
                </a:lnTo>
                <a:lnTo>
                  <a:pt x="1283" y="1446"/>
                </a:lnTo>
                <a:lnTo>
                  <a:pt x="1284" y="1447"/>
                </a:lnTo>
                <a:lnTo>
                  <a:pt x="1284" y="1439"/>
                </a:lnTo>
                <a:lnTo>
                  <a:pt x="1284" y="1442"/>
                </a:lnTo>
                <a:lnTo>
                  <a:pt x="1284" y="1437"/>
                </a:lnTo>
                <a:lnTo>
                  <a:pt x="1285" y="1455"/>
                </a:lnTo>
                <a:lnTo>
                  <a:pt x="1285" y="1451"/>
                </a:lnTo>
                <a:lnTo>
                  <a:pt x="1285" y="1456"/>
                </a:lnTo>
                <a:lnTo>
                  <a:pt x="1285" y="1444"/>
                </a:lnTo>
                <a:lnTo>
                  <a:pt x="1286" y="1447"/>
                </a:lnTo>
                <a:lnTo>
                  <a:pt x="1286" y="1445"/>
                </a:lnTo>
                <a:lnTo>
                  <a:pt x="1286" y="1460"/>
                </a:lnTo>
                <a:lnTo>
                  <a:pt x="1286" y="1447"/>
                </a:lnTo>
                <a:lnTo>
                  <a:pt x="1286" y="1450"/>
                </a:lnTo>
                <a:lnTo>
                  <a:pt x="1287" y="1453"/>
                </a:lnTo>
                <a:lnTo>
                  <a:pt x="1287" y="1463"/>
                </a:lnTo>
                <a:lnTo>
                  <a:pt x="1287" y="1442"/>
                </a:lnTo>
                <a:lnTo>
                  <a:pt x="1287" y="1434"/>
                </a:lnTo>
                <a:lnTo>
                  <a:pt x="1288" y="1439"/>
                </a:lnTo>
                <a:lnTo>
                  <a:pt x="1288" y="1455"/>
                </a:lnTo>
                <a:lnTo>
                  <a:pt x="1288" y="1440"/>
                </a:lnTo>
                <a:lnTo>
                  <a:pt x="1288" y="1446"/>
                </a:lnTo>
                <a:lnTo>
                  <a:pt x="1289" y="1446"/>
                </a:lnTo>
                <a:lnTo>
                  <a:pt x="1289" y="1453"/>
                </a:lnTo>
                <a:lnTo>
                  <a:pt x="1289" y="1440"/>
                </a:lnTo>
                <a:lnTo>
                  <a:pt x="1290" y="1461"/>
                </a:lnTo>
                <a:lnTo>
                  <a:pt x="1290" y="1455"/>
                </a:lnTo>
                <a:lnTo>
                  <a:pt x="1290" y="1447"/>
                </a:lnTo>
                <a:lnTo>
                  <a:pt x="1290" y="1445"/>
                </a:lnTo>
                <a:lnTo>
                  <a:pt x="1290" y="1458"/>
                </a:lnTo>
                <a:lnTo>
                  <a:pt x="1291" y="1455"/>
                </a:lnTo>
                <a:lnTo>
                  <a:pt x="1291" y="1454"/>
                </a:lnTo>
                <a:lnTo>
                  <a:pt x="1291" y="1434"/>
                </a:lnTo>
                <a:lnTo>
                  <a:pt x="1291" y="1440"/>
                </a:lnTo>
                <a:lnTo>
                  <a:pt x="1292" y="1433"/>
                </a:lnTo>
                <a:lnTo>
                  <a:pt x="1292" y="1447"/>
                </a:lnTo>
                <a:lnTo>
                  <a:pt x="1292" y="1454"/>
                </a:lnTo>
                <a:lnTo>
                  <a:pt x="1292" y="1424"/>
                </a:lnTo>
                <a:lnTo>
                  <a:pt x="1293" y="1448"/>
                </a:lnTo>
                <a:lnTo>
                  <a:pt x="1293" y="1435"/>
                </a:lnTo>
                <a:lnTo>
                  <a:pt x="1293" y="1446"/>
                </a:lnTo>
                <a:lnTo>
                  <a:pt x="1293" y="1449"/>
                </a:lnTo>
                <a:lnTo>
                  <a:pt x="1293" y="1425"/>
                </a:lnTo>
                <a:lnTo>
                  <a:pt x="1294" y="1445"/>
                </a:lnTo>
                <a:lnTo>
                  <a:pt x="1294" y="1447"/>
                </a:lnTo>
                <a:lnTo>
                  <a:pt x="1294" y="1448"/>
                </a:lnTo>
                <a:lnTo>
                  <a:pt x="1294" y="1442"/>
                </a:lnTo>
                <a:lnTo>
                  <a:pt x="1295" y="1441"/>
                </a:lnTo>
                <a:lnTo>
                  <a:pt x="1295" y="1442"/>
                </a:lnTo>
                <a:lnTo>
                  <a:pt x="1295" y="1447"/>
                </a:lnTo>
                <a:lnTo>
                  <a:pt x="1295" y="1443"/>
                </a:lnTo>
                <a:lnTo>
                  <a:pt x="1296" y="1442"/>
                </a:lnTo>
                <a:lnTo>
                  <a:pt x="1296" y="1435"/>
                </a:lnTo>
                <a:lnTo>
                  <a:pt x="1296" y="1439"/>
                </a:lnTo>
                <a:lnTo>
                  <a:pt x="1296" y="1441"/>
                </a:lnTo>
                <a:lnTo>
                  <a:pt x="1296" y="1434"/>
                </a:lnTo>
                <a:lnTo>
                  <a:pt x="1297" y="1438"/>
                </a:lnTo>
                <a:lnTo>
                  <a:pt x="1297" y="1434"/>
                </a:lnTo>
                <a:lnTo>
                  <a:pt x="1297" y="1437"/>
                </a:lnTo>
                <a:lnTo>
                  <a:pt x="1298" y="1444"/>
                </a:lnTo>
                <a:lnTo>
                  <a:pt x="1298" y="1439"/>
                </a:lnTo>
                <a:lnTo>
                  <a:pt x="1298" y="1446"/>
                </a:lnTo>
                <a:lnTo>
                  <a:pt x="1298" y="1426"/>
                </a:lnTo>
                <a:lnTo>
                  <a:pt x="1299" y="1434"/>
                </a:lnTo>
                <a:lnTo>
                  <a:pt x="1299" y="1423"/>
                </a:lnTo>
                <a:lnTo>
                  <a:pt x="1299" y="1449"/>
                </a:lnTo>
                <a:lnTo>
                  <a:pt x="1299" y="1422"/>
                </a:lnTo>
                <a:lnTo>
                  <a:pt x="1299" y="1435"/>
                </a:lnTo>
                <a:lnTo>
                  <a:pt x="1300" y="1434"/>
                </a:lnTo>
                <a:lnTo>
                  <a:pt x="1300" y="1441"/>
                </a:lnTo>
                <a:lnTo>
                  <a:pt x="1300" y="1447"/>
                </a:lnTo>
                <a:lnTo>
                  <a:pt x="1300" y="1469"/>
                </a:lnTo>
                <a:lnTo>
                  <a:pt x="1301" y="1447"/>
                </a:lnTo>
                <a:lnTo>
                  <a:pt x="1301" y="1454"/>
                </a:lnTo>
                <a:lnTo>
                  <a:pt x="1301" y="1450"/>
                </a:lnTo>
                <a:lnTo>
                  <a:pt x="1301" y="1453"/>
                </a:lnTo>
                <a:lnTo>
                  <a:pt x="1302" y="1454"/>
                </a:lnTo>
                <a:lnTo>
                  <a:pt x="1302" y="1416"/>
                </a:lnTo>
                <a:lnTo>
                  <a:pt x="1302" y="1449"/>
                </a:lnTo>
                <a:lnTo>
                  <a:pt x="1302" y="1420"/>
                </a:lnTo>
                <a:lnTo>
                  <a:pt x="1302" y="1437"/>
                </a:lnTo>
                <a:lnTo>
                  <a:pt x="1303" y="1450"/>
                </a:lnTo>
                <a:lnTo>
                  <a:pt x="1303" y="1459"/>
                </a:lnTo>
                <a:lnTo>
                  <a:pt x="1303" y="1426"/>
                </a:lnTo>
                <a:lnTo>
                  <a:pt x="1303" y="1430"/>
                </a:lnTo>
                <a:lnTo>
                  <a:pt x="1304" y="1435"/>
                </a:lnTo>
                <a:lnTo>
                  <a:pt x="1304" y="1429"/>
                </a:lnTo>
                <a:lnTo>
                  <a:pt x="1304" y="1434"/>
                </a:lnTo>
                <a:lnTo>
                  <a:pt x="1304" y="1423"/>
                </a:lnTo>
                <a:lnTo>
                  <a:pt x="1305" y="1436"/>
                </a:lnTo>
                <a:lnTo>
                  <a:pt x="1305" y="1429"/>
                </a:lnTo>
                <a:lnTo>
                  <a:pt x="1305" y="1464"/>
                </a:lnTo>
                <a:lnTo>
                  <a:pt x="1305" y="1448"/>
                </a:lnTo>
                <a:lnTo>
                  <a:pt x="1306" y="1441"/>
                </a:lnTo>
                <a:lnTo>
                  <a:pt x="1306" y="1447"/>
                </a:lnTo>
                <a:lnTo>
                  <a:pt x="1306" y="1445"/>
                </a:lnTo>
                <a:lnTo>
                  <a:pt x="1306" y="1418"/>
                </a:lnTo>
                <a:lnTo>
                  <a:pt x="1307" y="1430"/>
                </a:lnTo>
                <a:lnTo>
                  <a:pt x="1307" y="1423"/>
                </a:lnTo>
                <a:lnTo>
                  <a:pt x="1307" y="1427"/>
                </a:lnTo>
                <a:lnTo>
                  <a:pt x="1307" y="1431"/>
                </a:lnTo>
                <a:lnTo>
                  <a:pt x="1308" y="1428"/>
                </a:lnTo>
                <a:lnTo>
                  <a:pt x="1308" y="1433"/>
                </a:lnTo>
                <a:lnTo>
                  <a:pt x="1308" y="1424"/>
                </a:lnTo>
                <a:lnTo>
                  <a:pt x="1308" y="1432"/>
                </a:lnTo>
                <a:lnTo>
                  <a:pt x="1308" y="1432"/>
                </a:lnTo>
                <a:lnTo>
                  <a:pt x="1309" y="1438"/>
                </a:lnTo>
                <a:lnTo>
                  <a:pt x="1309" y="1427"/>
                </a:lnTo>
                <a:lnTo>
                  <a:pt x="1309" y="1443"/>
                </a:lnTo>
                <a:lnTo>
                  <a:pt x="1309" y="1435"/>
                </a:lnTo>
                <a:lnTo>
                  <a:pt x="1310" y="1433"/>
                </a:lnTo>
                <a:lnTo>
                  <a:pt x="1310" y="1420"/>
                </a:lnTo>
                <a:lnTo>
                  <a:pt x="1310" y="1431"/>
                </a:lnTo>
                <a:lnTo>
                  <a:pt x="1310" y="1442"/>
                </a:lnTo>
                <a:lnTo>
                  <a:pt x="1311" y="1433"/>
                </a:lnTo>
                <a:lnTo>
                  <a:pt x="1311" y="1442"/>
                </a:lnTo>
                <a:lnTo>
                  <a:pt x="1311" y="1419"/>
                </a:lnTo>
                <a:lnTo>
                  <a:pt x="1311" y="1431"/>
                </a:lnTo>
                <a:lnTo>
                  <a:pt x="1311" y="1424"/>
                </a:lnTo>
                <a:lnTo>
                  <a:pt x="1312" y="1430"/>
                </a:lnTo>
                <a:lnTo>
                  <a:pt x="1312" y="1421"/>
                </a:lnTo>
                <a:lnTo>
                  <a:pt x="1312" y="1435"/>
                </a:lnTo>
                <a:lnTo>
                  <a:pt x="1312" y="1429"/>
                </a:lnTo>
                <a:lnTo>
                  <a:pt x="1313" y="1431"/>
                </a:lnTo>
                <a:lnTo>
                  <a:pt x="1313" y="1423"/>
                </a:lnTo>
                <a:lnTo>
                  <a:pt x="1313" y="1427"/>
                </a:lnTo>
                <a:lnTo>
                  <a:pt x="1314" y="1438"/>
                </a:lnTo>
                <a:lnTo>
                  <a:pt x="1314" y="1425"/>
                </a:lnTo>
                <a:lnTo>
                  <a:pt x="1314" y="1418"/>
                </a:lnTo>
                <a:lnTo>
                  <a:pt x="1314" y="1428"/>
                </a:lnTo>
                <a:lnTo>
                  <a:pt x="1314" y="1436"/>
                </a:lnTo>
                <a:lnTo>
                  <a:pt x="1315" y="1423"/>
                </a:lnTo>
                <a:lnTo>
                  <a:pt x="1315" y="1426"/>
                </a:lnTo>
                <a:lnTo>
                  <a:pt x="1315" y="1428"/>
                </a:lnTo>
                <a:lnTo>
                  <a:pt x="1315" y="1424"/>
                </a:lnTo>
                <a:lnTo>
                  <a:pt x="1316" y="1448"/>
                </a:lnTo>
                <a:lnTo>
                  <a:pt x="1316" y="1448"/>
                </a:lnTo>
                <a:lnTo>
                  <a:pt x="1316" y="1443"/>
                </a:lnTo>
                <a:lnTo>
                  <a:pt x="1316" y="1446"/>
                </a:lnTo>
                <a:lnTo>
                  <a:pt x="1317" y="1451"/>
                </a:lnTo>
                <a:lnTo>
                  <a:pt x="1317" y="1442"/>
                </a:lnTo>
                <a:lnTo>
                  <a:pt x="1317" y="1444"/>
                </a:lnTo>
                <a:lnTo>
                  <a:pt x="1317" y="1444"/>
                </a:lnTo>
                <a:lnTo>
                  <a:pt x="1317" y="1441"/>
                </a:lnTo>
                <a:lnTo>
                  <a:pt x="1318" y="1449"/>
                </a:lnTo>
                <a:lnTo>
                  <a:pt x="1318" y="1445"/>
                </a:lnTo>
                <a:lnTo>
                  <a:pt x="1318" y="1442"/>
                </a:lnTo>
                <a:lnTo>
                  <a:pt x="1318" y="1450"/>
                </a:lnTo>
                <a:lnTo>
                  <a:pt x="1319" y="1442"/>
                </a:lnTo>
                <a:lnTo>
                  <a:pt x="1319" y="1452"/>
                </a:lnTo>
                <a:lnTo>
                  <a:pt x="1319" y="1447"/>
                </a:lnTo>
                <a:lnTo>
                  <a:pt x="1319" y="1449"/>
                </a:lnTo>
                <a:lnTo>
                  <a:pt x="1320" y="1450"/>
                </a:lnTo>
                <a:lnTo>
                  <a:pt x="1320" y="1447"/>
                </a:lnTo>
                <a:lnTo>
                  <a:pt x="1320" y="1448"/>
                </a:lnTo>
                <a:lnTo>
                  <a:pt x="1320" y="1446"/>
                </a:lnTo>
                <a:lnTo>
                  <a:pt x="1321" y="1449"/>
                </a:lnTo>
                <a:lnTo>
                  <a:pt x="1321" y="1450"/>
                </a:lnTo>
                <a:lnTo>
                  <a:pt x="1321" y="1427"/>
                </a:lnTo>
                <a:lnTo>
                  <a:pt x="1321" y="1443"/>
                </a:lnTo>
                <a:lnTo>
                  <a:pt x="1322" y="1422"/>
                </a:lnTo>
                <a:lnTo>
                  <a:pt x="1322" y="1436"/>
                </a:lnTo>
                <a:lnTo>
                  <a:pt x="1322" y="1427"/>
                </a:lnTo>
                <a:lnTo>
                  <a:pt x="1322" y="1425"/>
                </a:lnTo>
                <a:lnTo>
                  <a:pt x="1323" y="1431"/>
                </a:lnTo>
                <a:lnTo>
                  <a:pt x="1323" y="1433"/>
                </a:lnTo>
                <a:lnTo>
                  <a:pt x="1323" y="1454"/>
                </a:lnTo>
                <a:lnTo>
                  <a:pt x="1323" y="1447"/>
                </a:lnTo>
                <a:lnTo>
                  <a:pt x="1323" y="1425"/>
                </a:lnTo>
                <a:lnTo>
                  <a:pt x="1324" y="1433"/>
                </a:lnTo>
                <a:lnTo>
                  <a:pt x="1324" y="1432"/>
                </a:lnTo>
                <a:lnTo>
                  <a:pt x="1324" y="1412"/>
                </a:lnTo>
                <a:lnTo>
                  <a:pt x="1324" y="1427"/>
                </a:lnTo>
                <a:lnTo>
                  <a:pt x="1325" y="1422"/>
                </a:lnTo>
                <a:lnTo>
                  <a:pt x="1325" y="1425"/>
                </a:lnTo>
                <a:lnTo>
                  <a:pt x="1325" y="1438"/>
                </a:lnTo>
                <a:lnTo>
                  <a:pt x="1325" y="1455"/>
                </a:lnTo>
                <a:lnTo>
                  <a:pt x="1326" y="1450"/>
                </a:lnTo>
                <a:lnTo>
                  <a:pt x="1326" y="1440"/>
                </a:lnTo>
                <a:lnTo>
                  <a:pt x="1326" y="1447"/>
                </a:lnTo>
                <a:lnTo>
                  <a:pt x="1326" y="1442"/>
                </a:lnTo>
                <a:lnTo>
                  <a:pt x="1326" y="1441"/>
                </a:lnTo>
                <a:lnTo>
                  <a:pt x="1327" y="1445"/>
                </a:lnTo>
                <a:lnTo>
                  <a:pt x="1327" y="1441"/>
                </a:lnTo>
                <a:lnTo>
                  <a:pt x="1327" y="1435"/>
                </a:lnTo>
                <a:lnTo>
                  <a:pt x="1327" y="1419"/>
                </a:lnTo>
                <a:lnTo>
                  <a:pt x="1328" y="1438"/>
                </a:lnTo>
                <a:lnTo>
                  <a:pt x="1328" y="1434"/>
                </a:lnTo>
                <a:lnTo>
                  <a:pt x="1328" y="1433"/>
                </a:lnTo>
                <a:lnTo>
                  <a:pt x="1329" y="1438"/>
                </a:lnTo>
                <a:lnTo>
                  <a:pt x="1329" y="1435"/>
                </a:lnTo>
                <a:lnTo>
                  <a:pt x="1329" y="1430"/>
                </a:lnTo>
                <a:lnTo>
                  <a:pt x="1329" y="1433"/>
                </a:lnTo>
                <a:lnTo>
                  <a:pt x="1329" y="1421"/>
                </a:lnTo>
                <a:lnTo>
                  <a:pt x="1330" y="1432"/>
                </a:lnTo>
                <a:lnTo>
                  <a:pt x="1330" y="1433"/>
                </a:lnTo>
                <a:lnTo>
                  <a:pt x="1330" y="1437"/>
                </a:lnTo>
                <a:lnTo>
                  <a:pt x="1330" y="1436"/>
                </a:lnTo>
                <a:lnTo>
                  <a:pt x="1331" y="1426"/>
                </a:lnTo>
                <a:lnTo>
                  <a:pt x="1331" y="1432"/>
                </a:lnTo>
                <a:lnTo>
                  <a:pt x="1331" y="1427"/>
                </a:lnTo>
                <a:lnTo>
                  <a:pt x="1331" y="1423"/>
                </a:lnTo>
                <a:lnTo>
                  <a:pt x="1332" y="1430"/>
                </a:lnTo>
                <a:lnTo>
                  <a:pt x="1332" y="1430"/>
                </a:lnTo>
                <a:lnTo>
                  <a:pt x="1332" y="1432"/>
                </a:lnTo>
                <a:lnTo>
                  <a:pt x="1332" y="1431"/>
                </a:lnTo>
                <a:lnTo>
                  <a:pt x="1332" y="1433"/>
                </a:lnTo>
                <a:lnTo>
                  <a:pt x="1333" y="1439"/>
                </a:lnTo>
                <a:lnTo>
                  <a:pt x="1333" y="1438"/>
                </a:lnTo>
                <a:lnTo>
                  <a:pt x="1333" y="1441"/>
                </a:lnTo>
                <a:lnTo>
                  <a:pt x="1333" y="1438"/>
                </a:lnTo>
                <a:lnTo>
                  <a:pt x="1334" y="1437"/>
                </a:lnTo>
                <a:lnTo>
                  <a:pt x="1334" y="1440"/>
                </a:lnTo>
                <a:lnTo>
                  <a:pt x="1334" y="1433"/>
                </a:lnTo>
                <a:lnTo>
                  <a:pt x="1334" y="1434"/>
                </a:lnTo>
                <a:lnTo>
                  <a:pt x="1335" y="1439"/>
                </a:lnTo>
                <a:lnTo>
                  <a:pt x="1335" y="1443"/>
                </a:lnTo>
                <a:lnTo>
                  <a:pt x="1335" y="1444"/>
                </a:lnTo>
                <a:lnTo>
                  <a:pt x="1335" y="1437"/>
                </a:lnTo>
                <a:lnTo>
                  <a:pt x="1335" y="1443"/>
                </a:lnTo>
                <a:lnTo>
                  <a:pt x="1336" y="1435"/>
                </a:lnTo>
                <a:lnTo>
                  <a:pt x="1336" y="1436"/>
                </a:lnTo>
                <a:lnTo>
                  <a:pt x="1336" y="1442"/>
                </a:lnTo>
                <a:lnTo>
                  <a:pt x="1337" y="1434"/>
                </a:lnTo>
                <a:lnTo>
                  <a:pt x="1337" y="1437"/>
                </a:lnTo>
                <a:lnTo>
                  <a:pt x="1337" y="1431"/>
                </a:lnTo>
                <a:lnTo>
                  <a:pt x="1337" y="1439"/>
                </a:lnTo>
                <a:lnTo>
                  <a:pt x="1338" y="1439"/>
                </a:lnTo>
                <a:lnTo>
                  <a:pt x="1338" y="1432"/>
                </a:lnTo>
                <a:lnTo>
                  <a:pt x="1338" y="1441"/>
                </a:lnTo>
                <a:lnTo>
                  <a:pt x="1338" y="1442"/>
                </a:lnTo>
                <a:lnTo>
                  <a:pt x="1339" y="1440"/>
                </a:lnTo>
                <a:lnTo>
                  <a:pt x="1339" y="1442"/>
                </a:lnTo>
                <a:lnTo>
                  <a:pt x="1339" y="1439"/>
                </a:lnTo>
                <a:lnTo>
                  <a:pt x="1339" y="1437"/>
                </a:lnTo>
                <a:lnTo>
                  <a:pt x="1339" y="1442"/>
                </a:lnTo>
                <a:lnTo>
                  <a:pt x="1340" y="1443"/>
                </a:lnTo>
                <a:lnTo>
                  <a:pt x="1340" y="1443"/>
                </a:lnTo>
                <a:lnTo>
                  <a:pt x="1340" y="1435"/>
                </a:lnTo>
                <a:lnTo>
                  <a:pt x="1340" y="1444"/>
                </a:lnTo>
                <a:lnTo>
                  <a:pt x="1341" y="1444"/>
                </a:lnTo>
                <a:lnTo>
                  <a:pt x="1341" y="1438"/>
                </a:lnTo>
                <a:lnTo>
                  <a:pt x="1341" y="1438"/>
                </a:lnTo>
                <a:lnTo>
                  <a:pt x="1341" y="1431"/>
                </a:lnTo>
                <a:lnTo>
                  <a:pt x="1342" y="1428"/>
                </a:lnTo>
                <a:lnTo>
                  <a:pt x="1342" y="1425"/>
                </a:lnTo>
                <a:lnTo>
                  <a:pt x="1342" y="1432"/>
                </a:lnTo>
                <a:lnTo>
                  <a:pt x="1342" y="1438"/>
                </a:lnTo>
                <a:lnTo>
                  <a:pt x="1342" y="1435"/>
                </a:lnTo>
                <a:lnTo>
                  <a:pt x="1343" y="1439"/>
                </a:lnTo>
                <a:lnTo>
                  <a:pt x="1343" y="1439"/>
                </a:lnTo>
                <a:lnTo>
                  <a:pt x="1343" y="1431"/>
                </a:lnTo>
                <a:lnTo>
                  <a:pt x="1343" y="1440"/>
                </a:lnTo>
                <a:lnTo>
                  <a:pt x="1344" y="1437"/>
                </a:lnTo>
                <a:lnTo>
                  <a:pt x="1344" y="1439"/>
                </a:lnTo>
                <a:lnTo>
                  <a:pt x="1344" y="1436"/>
                </a:lnTo>
                <a:lnTo>
                  <a:pt x="1345" y="1437"/>
                </a:lnTo>
                <a:lnTo>
                  <a:pt x="1345" y="1441"/>
                </a:lnTo>
                <a:lnTo>
                  <a:pt x="1345" y="1434"/>
                </a:lnTo>
                <a:lnTo>
                  <a:pt x="1345" y="1441"/>
                </a:lnTo>
                <a:lnTo>
                  <a:pt x="1345" y="1441"/>
                </a:lnTo>
                <a:lnTo>
                  <a:pt x="1346" y="1435"/>
                </a:lnTo>
                <a:lnTo>
                  <a:pt x="1346" y="1433"/>
                </a:lnTo>
                <a:lnTo>
                  <a:pt x="1346" y="1433"/>
                </a:lnTo>
                <a:lnTo>
                  <a:pt x="1346" y="1437"/>
                </a:lnTo>
                <a:lnTo>
                  <a:pt x="1347" y="1435"/>
                </a:lnTo>
                <a:lnTo>
                  <a:pt x="1347" y="1433"/>
                </a:lnTo>
                <a:lnTo>
                  <a:pt x="1347" y="1440"/>
                </a:lnTo>
                <a:lnTo>
                  <a:pt x="1347" y="1431"/>
                </a:lnTo>
                <a:lnTo>
                  <a:pt x="1348" y="1438"/>
                </a:lnTo>
                <a:lnTo>
                  <a:pt x="1348" y="1465"/>
                </a:lnTo>
                <a:lnTo>
                  <a:pt x="1348" y="1438"/>
                </a:lnTo>
                <a:lnTo>
                  <a:pt x="1348" y="1438"/>
                </a:lnTo>
                <a:lnTo>
                  <a:pt x="1348" y="1426"/>
                </a:lnTo>
                <a:lnTo>
                  <a:pt x="1349" y="1435"/>
                </a:lnTo>
                <a:lnTo>
                  <a:pt x="1349" y="1427"/>
                </a:lnTo>
                <a:lnTo>
                  <a:pt x="1349" y="1428"/>
                </a:lnTo>
                <a:lnTo>
                  <a:pt x="1349" y="1436"/>
                </a:lnTo>
                <a:lnTo>
                  <a:pt x="1350" y="1429"/>
                </a:lnTo>
                <a:lnTo>
                  <a:pt x="1350" y="1432"/>
                </a:lnTo>
                <a:lnTo>
                  <a:pt x="1350" y="1427"/>
                </a:lnTo>
                <a:lnTo>
                  <a:pt x="1350" y="1428"/>
                </a:lnTo>
                <a:lnTo>
                  <a:pt x="1351" y="1435"/>
                </a:lnTo>
                <a:lnTo>
                  <a:pt x="1351" y="1422"/>
                </a:lnTo>
                <a:lnTo>
                  <a:pt x="1351" y="1429"/>
                </a:lnTo>
                <a:lnTo>
                  <a:pt x="1351" y="1433"/>
                </a:lnTo>
                <a:lnTo>
                  <a:pt x="1351" y="1430"/>
                </a:lnTo>
                <a:lnTo>
                  <a:pt x="1352" y="1436"/>
                </a:lnTo>
                <a:lnTo>
                  <a:pt x="1352" y="1426"/>
                </a:lnTo>
                <a:lnTo>
                  <a:pt x="1352" y="1429"/>
                </a:lnTo>
                <a:lnTo>
                  <a:pt x="1353" y="1431"/>
                </a:lnTo>
                <a:lnTo>
                  <a:pt x="1353" y="1427"/>
                </a:lnTo>
                <a:lnTo>
                  <a:pt x="1353" y="1429"/>
                </a:lnTo>
                <a:lnTo>
                  <a:pt x="1353" y="1419"/>
                </a:lnTo>
                <a:lnTo>
                  <a:pt x="1354" y="1422"/>
                </a:lnTo>
                <a:lnTo>
                  <a:pt x="1354" y="1425"/>
                </a:lnTo>
                <a:lnTo>
                  <a:pt x="1354" y="1423"/>
                </a:lnTo>
                <a:lnTo>
                  <a:pt x="1354" y="1428"/>
                </a:lnTo>
                <a:lnTo>
                  <a:pt x="1354" y="1423"/>
                </a:lnTo>
                <a:lnTo>
                  <a:pt x="1355" y="1420"/>
                </a:lnTo>
                <a:lnTo>
                  <a:pt x="1355" y="1420"/>
                </a:lnTo>
                <a:lnTo>
                  <a:pt x="1355" y="1423"/>
                </a:lnTo>
                <a:lnTo>
                  <a:pt x="1355" y="1424"/>
                </a:lnTo>
                <a:lnTo>
                  <a:pt x="1356" y="1427"/>
                </a:lnTo>
                <a:lnTo>
                  <a:pt x="1356" y="1427"/>
                </a:lnTo>
                <a:lnTo>
                  <a:pt x="1356" y="1420"/>
                </a:lnTo>
                <a:lnTo>
                  <a:pt x="1356" y="1423"/>
                </a:lnTo>
                <a:lnTo>
                  <a:pt x="1357" y="1426"/>
                </a:lnTo>
                <a:lnTo>
                  <a:pt x="1357" y="1418"/>
                </a:lnTo>
                <a:lnTo>
                  <a:pt x="1357" y="1430"/>
                </a:lnTo>
                <a:lnTo>
                  <a:pt x="1357" y="1429"/>
                </a:lnTo>
                <a:lnTo>
                  <a:pt x="1357" y="1426"/>
                </a:lnTo>
                <a:lnTo>
                  <a:pt x="1358" y="1427"/>
                </a:lnTo>
                <a:lnTo>
                  <a:pt x="1358" y="1426"/>
                </a:lnTo>
                <a:lnTo>
                  <a:pt x="1358" y="1427"/>
                </a:lnTo>
                <a:lnTo>
                  <a:pt x="1358" y="1427"/>
                </a:lnTo>
                <a:lnTo>
                  <a:pt x="1359" y="1423"/>
                </a:lnTo>
                <a:lnTo>
                  <a:pt x="1359" y="1429"/>
                </a:lnTo>
                <a:lnTo>
                  <a:pt x="1359" y="1424"/>
                </a:lnTo>
                <a:lnTo>
                  <a:pt x="1360" y="1425"/>
                </a:lnTo>
                <a:lnTo>
                  <a:pt x="1360" y="1426"/>
                </a:lnTo>
                <a:lnTo>
                  <a:pt x="1360" y="1425"/>
                </a:lnTo>
                <a:lnTo>
                  <a:pt x="1360" y="1421"/>
                </a:lnTo>
                <a:lnTo>
                  <a:pt x="1360" y="1411"/>
                </a:lnTo>
                <a:lnTo>
                  <a:pt x="1361" y="1410"/>
                </a:lnTo>
                <a:lnTo>
                  <a:pt x="1361" y="1417"/>
                </a:lnTo>
                <a:lnTo>
                  <a:pt x="1361" y="1405"/>
                </a:lnTo>
                <a:lnTo>
                  <a:pt x="1361" y="1402"/>
                </a:lnTo>
                <a:lnTo>
                  <a:pt x="1362" y="1404"/>
                </a:lnTo>
                <a:lnTo>
                  <a:pt x="1362" y="1410"/>
                </a:lnTo>
                <a:lnTo>
                  <a:pt x="1362" y="1410"/>
                </a:lnTo>
                <a:lnTo>
                  <a:pt x="1362" y="1416"/>
                </a:lnTo>
                <a:lnTo>
                  <a:pt x="1363" y="1416"/>
                </a:lnTo>
                <a:lnTo>
                  <a:pt x="1363" y="1423"/>
                </a:lnTo>
                <a:lnTo>
                  <a:pt x="1363" y="1417"/>
                </a:lnTo>
                <a:lnTo>
                  <a:pt x="1363" y="1430"/>
                </a:lnTo>
                <a:lnTo>
                  <a:pt x="1363" y="1427"/>
                </a:lnTo>
                <a:lnTo>
                  <a:pt x="1364" y="1430"/>
                </a:lnTo>
                <a:lnTo>
                  <a:pt x="1364" y="1424"/>
                </a:lnTo>
                <a:lnTo>
                  <a:pt x="1364" y="1431"/>
                </a:lnTo>
                <a:lnTo>
                  <a:pt x="1364" y="1437"/>
                </a:lnTo>
                <a:lnTo>
                  <a:pt x="1365" y="1426"/>
                </a:lnTo>
                <a:lnTo>
                  <a:pt x="1365" y="1428"/>
                </a:lnTo>
                <a:lnTo>
                  <a:pt x="1365" y="1425"/>
                </a:lnTo>
                <a:lnTo>
                  <a:pt x="1365" y="1428"/>
                </a:lnTo>
                <a:lnTo>
                  <a:pt x="1366" y="1438"/>
                </a:lnTo>
                <a:lnTo>
                  <a:pt x="1366" y="1435"/>
                </a:lnTo>
                <a:lnTo>
                  <a:pt x="1366" y="1434"/>
                </a:lnTo>
                <a:lnTo>
                  <a:pt x="1366" y="1432"/>
                </a:lnTo>
                <a:lnTo>
                  <a:pt x="1366" y="1438"/>
                </a:lnTo>
                <a:lnTo>
                  <a:pt x="1367" y="1436"/>
                </a:lnTo>
                <a:lnTo>
                  <a:pt x="1367" y="1435"/>
                </a:lnTo>
                <a:lnTo>
                  <a:pt x="1367" y="1439"/>
                </a:lnTo>
                <a:lnTo>
                  <a:pt x="1368" y="1442"/>
                </a:lnTo>
                <a:lnTo>
                  <a:pt x="1368" y="1441"/>
                </a:lnTo>
                <a:lnTo>
                  <a:pt x="1368" y="1443"/>
                </a:lnTo>
                <a:lnTo>
                  <a:pt x="1368" y="1441"/>
                </a:lnTo>
                <a:lnTo>
                  <a:pt x="1369" y="1443"/>
                </a:lnTo>
                <a:lnTo>
                  <a:pt x="1369" y="1437"/>
                </a:lnTo>
                <a:lnTo>
                  <a:pt x="1369" y="1442"/>
                </a:lnTo>
                <a:lnTo>
                  <a:pt x="1369" y="1444"/>
                </a:lnTo>
                <a:lnTo>
                  <a:pt x="1369" y="1415"/>
                </a:lnTo>
                <a:lnTo>
                  <a:pt x="1370" y="1442"/>
                </a:lnTo>
                <a:lnTo>
                  <a:pt x="1370" y="1436"/>
                </a:lnTo>
                <a:lnTo>
                  <a:pt x="1370" y="1437"/>
                </a:lnTo>
                <a:lnTo>
                  <a:pt x="1370" y="1431"/>
                </a:lnTo>
                <a:lnTo>
                  <a:pt x="1371" y="1443"/>
                </a:lnTo>
                <a:lnTo>
                  <a:pt x="1371" y="1440"/>
                </a:lnTo>
                <a:lnTo>
                  <a:pt x="1371" y="1439"/>
                </a:lnTo>
                <a:lnTo>
                  <a:pt x="1371" y="1441"/>
                </a:lnTo>
                <a:lnTo>
                  <a:pt x="1372" y="1440"/>
                </a:lnTo>
                <a:lnTo>
                  <a:pt x="1372" y="1441"/>
                </a:lnTo>
                <a:lnTo>
                  <a:pt x="1372" y="1448"/>
                </a:lnTo>
                <a:lnTo>
                  <a:pt x="1372" y="1446"/>
                </a:lnTo>
                <a:lnTo>
                  <a:pt x="1372" y="1443"/>
                </a:lnTo>
                <a:lnTo>
                  <a:pt x="1373" y="1451"/>
                </a:lnTo>
                <a:lnTo>
                  <a:pt x="1373" y="1447"/>
                </a:lnTo>
                <a:lnTo>
                  <a:pt x="1373" y="1448"/>
                </a:lnTo>
                <a:lnTo>
                  <a:pt x="1373" y="1443"/>
                </a:lnTo>
                <a:lnTo>
                  <a:pt x="1374" y="1450"/>
                </a:lnTo>
                <a:lnTo>
                  <a:pt x="1374" y="1448"/>
                </a:lnTo>
                <a:lnTo>
                  <a:pt x="1374" y="1446"/>
                </a:lnTo>
                <a:lnTo>
                  <a:pt x="1374" y="1455"/>
                </a:lnTo>
                <a:lnTo>
                  <a:pt x="1375" y="1454"/>
                </a:lnTo>
                <a:lnTo>
                  <a:pt x="1375" y="1450"/>
                </a:lnTo>
                <a:lnTo>
                  <a:pt x="1375" y="1450"/>
                </a:lnTo>
                <a:lnTo>
                  <a:pt x="1375" y="1446"/>
                </a:lnTo>
                <a:lnTo>
                  <a:pt x="1376" y="1450"/>
                </a:lnTo>
                <a:lnTo>
                  <a:pt x="1376" y="1450"/>
                </a:lnTo>
                <a:lnTo>
                  <a:pt x="1376" y="1451"/>
                </a:lnTo>
                <a:lnTo>
                  <a:pt x="1376" y="1449"/>
                </a:lnTo>
                <a:lnTo>
                  <a:pt x="1377" y="1451"/>
                </a:lnTo>
                <a:lnTo>
                  <a:pt x="1377" y="1455"/>
                </a:lnTo>
                <a:lnTo>
                  <a:pt x="1377" y="1450"/>
                </a:lnTo>
                <a:lnTo>
                  <a:pt x="1377" y="1450"/>
                </a:lnTo>
                <a:lnTo>
                  <a:pt x="1378" y="1453"/>
                </a:lnTo>
                <a:lnTo>
                  <a:pt x="1378" y="1452"/>
                </a:lnTo>
                <a:lnTo>
                  <a:pt x="1378" y="1444"/>
                </a:lnTo>
                <a:lnTo>
                  <a:pt x="1378" y="1444"/>
                </a:lnTo>
                <a:lnTo>
                  <a:pt x="1378" y="1448"/>
                </a:lnTo>
                <a:lnTo>
                  <a:pt x="1379" y="1450"/>
                </a:lnTo>
                <a:lnTo>
                  <a:pt x="1379" y="1452"/>
                </a:lnTo>
                <a:lnTo>
                  <a:pt x="1379" y="1450"/>
                </a:lnTo>
                <a:lnTo>
                  <a:pt x="1379" y="1424"/>
                </a:lnTo>
                <a:lnTo>
                  <a:pt x="1380" y="1462"/>
                </a:lnTo>
                <a:lnTo>
                  <a:pt x="1380" y="1454"/>
                </a:lnTo>
                <a:lnTo>
                  <a:pt x="1380" y="1452"/>
                </a:lnTo>
                <a:lnTo>
                  <a:pt x="1380" y="1447"/>
                </a:lnTo>
                <a:lnTo>
                  <a:pt x="1381" y="1454"/>
                </a:lnTo>
                <a:lnTo>
                  <a:pt x="1381" y="1458"/>
                </a:lnTo>
                <a:lnTo>
                  <a:pt x="1381" y="1448"/>
                </a:lnTo>
                <a:lnTo>
                  <a:pt x="1381" y="1449"/>
                </a:lnTo>
                <a:lnTo>
                  <a:pt x="1381" y="1456"/>
                </a:lnTo>
                <a:lnTo>
                  <a:pt x="1382" y="1448"/>
                </a:lnTo>
                <a:lnTo>
                  <a:pt x="1382" y="1445"/>
                </a:lnTo>
                <a:lnTo>
                  <a:pt x="1382" y="1450"/>
                </a:lnTo>
                <a:lnTo>
                  <a:pt x="1382" y="1450"/>
                </a:lnTo>
                <a:lnTo>
                  <a:pt x="1383" y="1446"/>
                </a:lnTo>
                <a:lnTo>
                  <a:pt x="1383" y="1447"/>
                </a:lnTo>
                <a:lnTo>
                  <a:pt x="1383" y="1451"/>
                </a:lnTo>
                <a:lnTo>
                  <a:pt x="1384" y="1447"/>
                </a:lnTo>
                <a:lnTo>
                  <a:pt x="1384" y="1438"/>
                </a:lnTo>
                <a:lnTo>
                  <a:pt x="1384" y="1445"/>
                </a:lnTo>
                <a:lnTo>
                  <a:pt x="1384" y="1443"/>
                </a:lnTo>
                <a:lnTo>
                  <a:pt x="1385" y="1445"/>
                </a:lnTo>
                <a:lnTo>
                  <a:pt x="1385" y="1442"/>
                </a:lnTo>
                <a:lnTo>
                  <a:pt x="1385" y="1454"/>
                </a:lnTo>
                <a:lnTo>
                  <a:pt x="1385" y="1451"/>
                </a:lnTo>
                <a:lnTo>
                  <a:pt x="1385" y="1422"/>
                </a:lnTo>
                <a:lnTo>
                  <a:pt x="1386" y="1436"/>
                </a:lnTo>
                <a:lnTo>
                  <a:pt x="1386" y="1440"/>
                </a:lnTo>
                <a:lnTo>
                  <a:pt x="1386" y="1450"/>
                </a:lnTo>
                <a:lnTo>
                  <a:pt x="1386" y="1448"/>
                </a:lnTo>
                <a:lnTo>
                  <a:pt x="1387" y="1439"/>
                </a:lnTo>
                <a:lnTo>
                  <a:pt x="1387" y="1424"/>
                </a:lnTo>
                <a:lnTo>
                  <a:pt x="1387" y="1435"/>
                </a:lnTo>
                <a:lnTo>
                  <a:pt x="1387" y="1442"/>
                </a:lnTo>
                <a:lnTo>
                  <a:pt x="1388" y="1456"/>
                </a:lnTo>
                <a:lnTo>
                  <a:pt x="1388" y="1438"/>
                </a:lnTo>
                <a:lnTo>
                  <a:pt x="1388" y="1441"/>
                </a:lnTo>
                <a:lnTo>
                  <a:pt x="1388" y="1446"/>
                </a:lnTo>
                <a:lnTo>
                  <a:pt x="1388" y="1440"/>
                </a:lnTo>
                <a:lnTo>
                  <a:pt x="1389" y="1431"/>
                </a:lnTo>
                <a:lnTo>
                  <a:pt x="1389" y="1442"/>
                </a:lnTo>
                <a:lnTo>
                  <a:pt x="1389" y="1441"/>
                </a:lnTo>
                <a:lnTo>
                  <a:pt x="1389" y="1444"/>
                </a:lnTo>
                <a:lnTo>
                  <a:pt x="1390" y="1430"/>
                </a:lnTo>
                <a:lnTo>
                  <a:pt x="1390" y="1444"/>
                </a:lnTo>
                <a:lnTo>
                  <a:pt x="1390" y="1441"/>
                </a:lnTo>
                <a:lnTo>
                  <a:pt x="1390" y="1445"/>
                </a:lnTo>
                <a:lnTo>
                  <a:pt x="1391" y="1445"/>
                </a:lnTo>
                <a:lnTo>
                  <a:pt x="1391" y="1458"/>
                </a:lnTo>
                <a:lnTo>
                  <a:pt x="1391" y="1450"/>
                </a:lnTo>
                <a:lnTo>
                  <a:pt x="1391" y="1444"/>
                </a:lnTo>
                <a:lnTo>
                  <a:pt x="1392" y="1431"/>
                </a:lnTo>
                <a:lnTo>
                  <a:pt x="1392" y="1450"/>
                </a:lnTo>
                <a:lnTo>
                  <a:pt x="1392" y="1444"/>
                </a:lnTo>
                <a:lnTo>
                  <a:pt x="1392" y="1456"/>
                </a:lnTo>
                <a:lnTo>
                  <a:pt x="1393" y="1461"/>
                </a:lnTo>
                <a:lnTo>
                  <a:pt x="1393" y="1432"/>
                </a:lnTo>
                <a:lnTo>
                  <a:pt x="1393" y="1434"/>
                </a:lnTo>
                <a:lnTo>
                  <a:pt x="1393" y="1457"/>
                </a:lnTo>
                <a:lnTo>
                  <a:pt x="1394" y="1446"/>
                </a:lnTo>
                <a:lnTo>
                  <a:pt x="1394" y="1447"/>
                </a:lnTo>
                <a:lnTo>
                  <a:pt x="1394" y="1429"/>
                </a:lnTo>
                <a:lnTo>
                  <a:pt x="1394" y="1439"/>
                </a:lnTo>
                <a:lnTo>
                  <a:pt x="1394" y="1439"/>
                </a:lnTo>
                <a:lnTo>
                  <a:pt x="1395" y="1459"/>
                </a:lnTo>
                <a:lnTo>
                  <a:pt x="1395" y="1454"/>
                </a:lnTo>
                <a:lnTo>
                  <a:pt x="1395" y="1443"/>
                </a:lnTo>
                <a:lnTo>
                  <a:pt x="1395" y="1433"/>
                </a:lnTo>
                <a:lnTo>
                  <a:pt x="1396" y="1461"/>
                </a:lnTo>
                <a:lnTo>
                  <a:pt x="1396" y="1436"/>
                </a:lnTo>
                <a:lnTo>
                  <a:pt x="1396" y="1442"/>
                </a:lnTo>
                <a:lnTo>
                  <a:pt x="1396" y="1429"/>
                </a:lnTo>
                <a:lnTo>
                  <a:pt x="1397" y="1453"/>
                </a:lnTo>
                <a:lnTo>
                  <a:pt x="1397" y="1450"/>
                </a:lnTo>
                <a:lnTo>
                  <a:pt x="1397" y="1443"/>
                </a:lnTo>
                <a:lnTo>
                  <a:pt x="1397" y="1450"/>
                </a:lnTo>
                <a:lnTo>
                  <a:pt x="1397" y="1444"/>
                </a:lnTo>
                <a:lnTo>
                  <a:pt x="1398" y="1445"/>
                </a:lnTo>
                <a:lnTo>
                  <a:pt x="1398" y="1452"/>
                </a:lnTo>
                <a:lnTo>
                  <a:pt x="1398" y="1451"/>
                </a:lnTo>
                <a:lnTo>
                  <a:pt x="1399" y="1452"/>
                </a:lnTo>
                <a:lnTo>
                  <a:pt x="1399" y="1426"/>
                </a:lnTo>
                <a:lnTo>
                  <a:pt x="1399" y="1440"/>
                </a:lnTo>
                <a:lnTo>
                  <a:pt x="1399" y="1445"/>
                </a:lnTo>
                <a:lnTo>
                  <a:pt x="1400" y="1456"/>
                </a:lnTo>
                <a:lnTo>
                  <a:pt x="1400" y="1448"/>
                </a:lnTo>
                <a:lnTo>
                  <a:pt x="1400" y="1441"/>
                </a:lnTo>
                <a:lnTo>
                  <a:pt x="1400" y="1443"/>
                </a:lnTo>
                <a:lnTo>
                  <a:pt x="1400" y="1439"/>
                </a:lnTo>
                <a:lnTo>
                  <a:pt x="1401" y="1453"/>
                </a:lnTo>
                <a:lnTo>
                  <a:pt x="1401" y="1447"/>
                </a:lnTo>
                <a:lnTo>
                  <a:pt x="1401" y="1434"/>
                </a:lnTo>
                <a:lnTo>
                  <a:pt x="1401" y="1438"/>
                </a:lnTo>
                <a:lnTo>
                  <a:pt x="1402" y="1454"/>
                </a:lnTo>
                <a:lnTo>
                  <a:pt x="1402" y="1447"/>
                </a:lnTo>
                <a:lnTo>
                  <a:pt x="1402" y="1451"/>
                </a:lnTo>
                <a:lnTo>
                  <a:pt x="1402" y="1439"/>
                </a:lnTo>
                <a:lnTo>
                  <a:pt x="1403" y="1446"/>
                </a:lnTo>
                <a:lnTo>
                  <a:pt x="1403" y="1435"/>
                </a:lnTo>
                <a:lnTo>
                  <a:pt x="1403" y="1457"/>
                </a:lnTo>
                <a:lnTo>
                  <a:pt x="1403" y="1451"/>
                </a:lnTo>
                <a:lnTo>
                  <a:pt x="1403" y="1438"/>
                </a:lnTo>
                <a:lnTo>
                  <a:pt x="1404" y="1440"/>
                </a:lnTo>
                <a:lnTo>
                  <a:pt x="1404" y="1450"/>
                </a:lnTo>
                <a:lnTo>
                  <a:pt x="1404" y="1452"/>
                </a:lnTo>
                <a:lnTo>
                  <a:pt x="1404" y="1454"/>
                </a:lnTo>
                <a:lnTo>
                  <a:pt x="1405" y="1437"/>
                </a:lnTo>
                <a:lnTo>
                  <a:pt x="1405" y="1444"/>
                </a:lnTo>
                <a:lnTo>
                  <a:pt x="1405" y="1449"/>
                </a:lnTo>
                <a:lnTo>
                  <a:pt x="1405" y="1448"/>
                </a:lnTo>
                <a:lnTo>
                  <a:pt x="1406" y="1449"/>
                </a:lnTo>
                <a:lnTo>
                  <a:pt x="1406" y="1434"/>
                </a:lnTo>
                <a:lnTo>
                  <a:pt x="1406" y="1442"/>
                </a:lnTo>
                <a:lnTo>
                  <a:pt x="1406" y="1438"/>
                </a:lnTo>
                <a:lnTo>
                  <a:pt x="1407" y="1438"/>
                </a:lnTo>
                <a:lnTo>
                  <a:pt x="1407" y="1451"/>
                </a:lnTo>
                <a:lnTo>
                  <a:pt x="1407" y="1435"/>
                </a:lnTo>
                <a:lnTo>
                  <a:pt x="1407" y="1442"/>
                </a:lnTo>
                <a:lnTo>
                  <a:pt x="1408" y="1449"/>
                </a:lnTo>
                <a:lnTo>
                  <a:pt x="1408" y="1444"/>
                </a:lnTo>
                <a:lnTo>
                  <a:pt x="1408" y="1445"/>
                </a:lnTo>
                <a:lnTo>
                  <a:pt x="1408" y="1433"/>
                </a:lnTo>
                <a:lnTo>
                  <a:pt x="1409" y="1442"/>
                </a:lnTo>
                <a:lnTo>
                  <a:pt x="1409" y="1439"/>
                </a:lnTo>
                <a:lnTo>
                  <a:pt x="1409" y="1455"/>
                </a:lnTo>
                <a:lnTo>
                  <a:pt x="1409" y="1430"/>
                </a:lnTo>
                <a:lnTo>
                  <a:pt x="1409" y="1441"/>
                </a:lnTo>
                <a:lnTo>
                  <a:pt x="1410" y="1441"/>
                </a:lnTo>
                <a:lnTo>
                  <a:pt x="1410" y="1460"/>
                </a:lnTo>
                <a:lnTo>
                  <a:pt x="1410" y="1437"/>
                </a:lnTo>
                <a:lnTo>
                  <a:pt x="1410" y="1458"/>
                </a:lnTo>
                <a:lnTo>
                  <a:pt x="1411" y="1432"/>
                </a:lnTo>
                <a:lnTo>
                  <a:pt x="1411" y="1444"/>
                </a:lnTo>
                <a:lnTo>
                  <a:pt x="1411" y="1440"/>
                </a:lnTo>
                <a:lnTo>
                  <a:pt x="1411" y="1450"/>
                </a:lnTo>
                <a:lnTo>
                  <a:pt x="1412" y="1440"/>
                </a:lnTo>
                <a:lnTo>
                  <a:pt x="1412" y="1437"/>
                </a:lnTo>
                <a:lnTo>
                  <a:pt x="1412" y="1443"/>
                </a:lnTo>
                <a:lnTo>
                  <a:pt x="1412" y="1455"/>
                </a:lnTo>
                <a:lnTo>
                  <a:pt x="1412" y="1445"/>
                </a:lnTo>
                <a:lnTo>
                  <a:pt x="1413" y="1447"/>
                </a:lnTo>
                <a:lnTo>
                  <a:pt x="1413" y="1417"/>
                </a:lnTo>
                <a:lnTo>
                  <a:pt x="1413" y="1458"/>
                </a:lnTo>
                <a:lnTo>
                  <a:pt x="1413" y="1447"/>
                </a:lnTo>
                <a:lnTo>
                  <a:pt x="1414" y="1442"/>
                </a:lnTo>
                <a:lnTo>
                  <a:pt x="1414" y="1456"/>
                </a:lnTo>
                <a:lnTo>
                  <a:pt x="1414" y="1439"/>
                </a:lnTo>
                <a:lnTo>
                  <a:pt x="1415" y="1443"/>
                </a:lnTo>
                <a:lnTo>
                  <a:pt x="1415" y="1446"/>
                </a:lnTo>
                <a:lnTo>
                  <a:pt x="1415" y="1450"/>
                </a:lnTo>
                <a:lnTo>
                  <a:pt x="1415" y="1448"/>
                </a:lnTo>
                <a:lnTo>
                  <a:pt x="1415" y="1434"/>
                </a:lnTo>
                <a:lnTo>
                  <a:pt x="1416" y="1444"/>
                </a:lnTo>
                <a:lnTo>
                  <a:pt x="1416" y="1439"/>
                </a:lnTo>
                <a:lnTo>
                  <a:pt x="1416" y="1440"/>
                </a:lnTo>
                <a:lnTo>
                  <a:pt x="1416" y="1459"/>
                </a:lnTo>
                <a:lnTo>
                  <a:pt x="1417" y="1432"/>
                </a:lnTo>
                <a:lnTo>
                  <a:pt x="1417" y="1439"/>
                </a:lnTo>
                <a:lnTo>
                  <a:pt x="1417" y="1454"/>
                </a:lnTo>
                <a:lnTo>
                  <a:pt x="1417" y="1455"/>
                </a:lnTo>
                <a:lnTo>
                  <a:pt x="1418" y="1454"/>
                </a:lnTo>
                <a:lnTo>
                  <a:pt x="1418" y="1449"/>
                </a:lnTo>
                <a:lnTo>
                  <a:pt x="1418" y="1443"/>
                </a:lnTo>
                <a:lnTo>
                  <a:pt x="1418" y="1443"/>
                </a:lnTo>
                <a:lnTo>
                  <a:pt x="1418" y="1456"/>
                </a:lnTo>
                <a:lnTo>
                  <a:pt x="1419" y="1439"/>
                </a:lnTo>
                <a:lnTo>
                  <a:pt x="1419" y="1438"/>
                </a:lnTo>
                <a:lnTo>
                  <a:pt x="1419" y="1454"/>
                </a:lnTo>
                <a:lnTo>
                  <a:pt x="1419" y="1449"/>
                </a:lnTo>
                <a:lnTo>
                  <a:pt x="1420" y="1441"/>
                </a:lnTo>
                <a:lnTo>
                  <a:pt x="1420" y="1456"/>
                </a:lnTo>
                <a:lnTo>
                  <a:pt x="1420" y="1434"/>
                </a:lnTo>
                <a:lnTo>
                  <a:pt x="1420" y="1443"/>
                </a:lnTo>
                <a:lnTo>
                  <a:pt x="1421" y="1454"/>
                </a:lnTo>
                <a:lnTo>
                  <a:pt x="1421" y="1454"/>
                </a:lnTo>
                <a:lnTo>
                  <a:pt x="1421" y="1452"/>
                </a:lnTo>
                <a:lnTo>
                  <a:pt x="1421" y="1435"/>
                </a:lnTo>
                <a:lnTo>
                  <a:pt x="1421" y="1448"/>
                </a:lnTo>
                <a:lnTo>
                  <a:pt x="1422" y="1441"/>
                </a:lnTo>
                <a:lnTo>
                  <a:pt x="1422" y="1457"/>
                </a:lnTo>
                <a:lnTo>
                  <a:pt x="1422" y="1457"/>
                </a:lnTo>
                <a:lnTo>
                  <a:pt x="1423" y="1444"/>
                </a:lnTo>
                <a:lnTo>
                  <a:pt x="1423" y="1450"/>
                </a:lnTo>
                <a:lnTo>
                  <a:pt x="1423" y="1448"/>
                </a:lnTo>
                <a:lnTo>
                  <a:pt x="1423" y="1452"/>
                </a:lnTo>
                <a:lnTo>
                  <a:pt x="1424" y="1446"/>
                </a:lnTo>
                <a:lnTo>
                  <a:pt x="1424" y="1448"/>
                </a:lnTo>
                <a:lnTo>
                  <a:pt x="1424" y="1451"/>
                </a:lnTo>
                <a:lnTo>
                  <a:pt x="1424" y="1457"/>
                </a:lnTo>
                <a:lnTo>
                  <a:pt x="1424" y="1450"/>
                </a:lnTo>
                <a:lnTo>
                  <a:pt x="1425" y="1442"/>
                </a:lnTo>
                <a:lnTo>
                  <a:pt x="1425" y="1453"/>
                </a:lnTo>
                <a:lnTo>
                  <a:pt x="1425" y="1453"/>
                </a:lnTo>
                <a:lnTo>
                  <a:pt x="1425" y="1458"/>
                </a:lnTo>
                <a:lnTo>
                  <a:pt x="1426" y="1444"/>
                </a:lnTo>
                <a:lnTo>
                  <a:pt x="1426" y="1447"/>
                </a:lnTo>
                <a:lnTo>
                  <a:pt x="1426" y="1447"/>
                </a:lnTo>
                <a:lnTo>
                  <a:pt x="1426" y="1448"/>
                </a:lnTo>
                <a:lnTo>
                  <a:pt x="1427" y="1442"/>
                </a:lnTo>
                <a:lnTo>
                  <a:pt x="1427" y="1393"/>
                </a:lnTo>
                <a:lnTo>
                  <a:pt x="1427" y="1421"/>
                </a:lnTo>
                <a:lnTo>
                  <a:pt x="1427" y="1447"/>
                </a:lnTo>
                <a:lnTo>
                  <a:pt x="1427" y="1445"/>
                </a:lnTo>
                <a:lnTo>
                  <a:pt x="1428" y="1445"/>
                </a:lnTo>
                <a:lnTo>
                  <a:pt x="1428" y="1455"/>
                </a:lnTo>
                <a:lnTo>
                  <a:pt x="1428" y="1427"/>
                </a:lnTo>
                <a:lnTo>
                  <a:pt x="1428" y="1434"/>
                </a:lnTo>
                <a:lnTo>
                  <a:pt x="1429" y="1442"/>
                </a:lnTo>
                <a:lnTo>
                  <a:pt x="1429" y="1445"/>
                </a:lnTo>
                <a:lnTo>
                  <a:pt x="1429" y="1442"/>
                </a:lnTo>
                <a:lnTo>
                  <a:pt x="1429" y="1426"/>
                </a:lnTo>
                <a:lnTo>
                  <a:pt x="1430" y="1435"/>
                </a:lnTo>
                <a:lnTo>
                  <a:pt x="1430" y="1434"/>
                </a:lnTo>
                <a:lnTo>
                  <a:pt x="1430" y="1439"/>
                </a:lnTo>
                <a:lnTo>
                  <a:pt x="1431" y="1461"/>
                </a:lnTo>
                <a:lnTo>
                  <a:pt x="1431" y="1426"/>
                </a:lnTo>
                <a:lnTo>
                  <a:pt x="1431" y="1449"/>
                </a:lnTo>
                <a:lnTo>
                  <a:pt x="1431" y="1443"/>
                </a:lnTo>
                <a:lnTo>
                  <a:pt x="1431" y="1446"/>
                </a:lnTo>
                <a:lnTo>
                  <a:pt x="1432" y="1451"/>
                </a:lnTo>
                <a:lnTo>
                  <a:pt x="1432" y="1440"/>
                </a:lnTo>
                <a:lnTo>
                  <a:pt x="1432" y="1452"/>
                </a:lnTo>
                <a:lnTo>
                  <a:pt x="1432" y="1450"/>
                </a:lnTo>
                <a:lnTo>
                  <a:pt x="1433" y="1449"/>
                </a:lnTo>
                <a:lnTo>
                  <a:pt x="1433" y="1437"/>
                </a:lnTo>
                <a:lnTo>
                  <a:pt x="1433" y="1441"/>
                </a:lnTo>
                <a:lnTo>
                  <a:pt x="1433" y="1443"/>
                </a:lnTo>
                <a:lnTo>
                  <a:pt x="1434" y="1445"/>
                </a:lnTo>
                <a:lnTo>
                  <a:pt x="1434" y="1441"/>
                </a:lnTo>
                <a:lnTo>
                  <a:pt x="1434" y="1446"/>
                </a:lnTo>
                <a:lnTo>
                  <a:pt x="1434" y="1426"/>
                </a:lnTo>
                <a:lnTo>
                  <a:pt x="1434" y="1433"/>
                </a:lnTo>
                <a:lnTo>
                  <a:pt x="1435" y="1447"/>
                </a:lnTo>
                <a:lnTo>
                  <a:pt x="1435" y="1435"/>
                </a:lnTo>
                <a:lnTo>
                  <a:pt x="1435" y="1441"/>
                </a:lnTo>
                <a:lnTo>
                  <a:pt x="1435" y="1427"/>
                </a:lnTo>
                <a:lnTo>
                  <a:pt x="1436" y="1427"/>
                </a:lnTo>
                <a:lnTo>
                  <a:pt x="1436" y="1450"/>
                </a:lnTo>
                <a:lnTo>
                  <a:pt x="1436" y="1430"/>
                </a:lnTo>
                <a:lnTo>
                  <a:pt x="1436" y="1447"/>
                </a:lnTo>
                <a:lnTo>
                  <a:pt x="1436" y="1439"/>
                </a:lnTo>
                <a:lnTo>
                  <a:pt x="1437" y="1447"/>
                </a:lnTo>
                <a:lnTo>
                  <a:pt x="1437" y="1475"/>
                </a:lnTo>
                <a:lnTo>
                  <a:pt x="1437" y="1448"/>
                </a:lnTo>
                <a:lnTo>
                  <a:pt x="1438" y="1456"/>
                </a:lnTo>
                <a:lnTo>
                  <a:pt x="1438" y="1441"/>
                </a:lnTo>
                <a:lnTo>
                  <a:pt x="1438" y="1438"/>
                </a:lnTo>
                <a:lnTo>
                  <a:pt x="1438" y="1442"/>
                </a:lnTo>
                <a:lnTo>
                  <a:pt x="1439" y="1429"/>
                </a:lnTo>
                <a:lnTo>
                  <a:pt x="1439" y="1435"/>
                </a:lnTo>
                <a:lnTo>
                  <a:pt x="1439" y="1434"/>
                </a:lnTo>
                <a:lnTo>
                  <a:pt x="1439" y="1422"/>
                </a:lnTo>
                <a:lnTo>
                  <a:pt x="1440" y="1428"/>
                </a:lnTo>
                <a:lnTo>
                  <a:pt x="1440" y="1437"/>
                </a:lnTo>
                <a:lnTo>
                  <a:pt x="1440" y="1440"/>
                </a:lnTo>
                <a:lnTo>
                  <a:pt x="1440" y="1435"/>
                </a:lnTo>
                <a:lnTo>
                  <a:pt x="1440" y="1429"/>
                </a:lnTo>
                <a:lnTo>
                  <a:pt x="1441" y="1442"/>
                </a:lnTo>
                <a:lnTo>
                  <a:pt x="1441" y="1437"/>
                </a:lnTo>
                <a:lnTo>
                  <a:pt x="1441" y="1437"/>
                </a:lnTo>
                <a:lnTo>
                  <a:pt x="1441" y="1434"/>
                </a:lnTo>
                <a:lnTo>
                  <a:pt x="1442" y="1416"/>
                </a:lnTo>
                <a:lnTo>
                  <a:pt x="1442" y="1434"/>
                </a:lnTo>
                <a:lnTo>
                  <a:pt x="1442" y="1454"/>
                </a:lnTo>
                <a:lnTo>
                  <a:pt x="1442" y="1447"/>
                </a:lnTo>
                <a:lnTo>
                  <a:pt x="1443" y="1437"/>
                </a:lnTo>
                <a:lnTo>
                  <a:pt x="1443" y="1430"/>
                </a:lnTo>
                <a:lnTo>
                  <a:pt x="1443" y="1440"/>
                </a:lnTo>
                <a:lnTo>
                  <a:pt x="1443" y="1443"/>
                </a:lnTo>
                <a:lnTo>
                  <a:pt x="1443" y="1440"/>
                </a:lnTo>
                <a:lnTo>
                  <a:pt x="1444" y="1436"/>
                </a:lnTo>
                <a:lnTo>
                  <a:pt x="1444" y="1433"/>
                </a:lnTo>
                <a:lnTo>
                  <a:pt x="1444" y="1443"/>
                </a:lnTo>
                <a:lnTo>
                  <a:pt x="1444" y="1434"/>
                </a:lnTo>
                <a:lnTo>
                  <a:pt x="1445" y="1445"/>
                </a:lnTo>
                <a:lnTo>
                  <a:pt x="1445" y="1447"/>
                </a:lnTo>
                <a:lnTo>
                  <a:pt x="1445" y="1428"/>
                </a:lnTo>
                <a:lnTo>
                  <a:pt x="1446" y="1446"/>
                </a:lnTo>
                <a:lnTo>
                  <a:pt x="1446" y="1444"/>
                </a:lnTo>
                <a:lnTo>
                  <a:pt x="1446" y="1447"/>
                </a:lnTo>
                <a:lnTo>
                  <a:pt x="1446" y="1443"/>
                </a:lnTo>
                <a:lnTo>
                  <a:pt x="1446" y="1445"/>
                </a:lnTo>
                <a:lnTo>
                  <a:pt x="1447" y="1445"/>
                </a:lnTo>
                <a:lnTo>
                  <a:pt x="1447" y="1448"/>
                </a:lnTo>
                <a:lnTo>
                  <a:pt x="1447" y="1443"/>
                </a:lnTo>
                <a:lnTo>
                  <a:pt x="1447" y="1435"/>
                </a:lnTo>
                <a:lnTo>
                  <a:pt x="1448" y="1430"/>
                </a:lnTo>
                <a:lnTo>
                  <a:pt x="1448" y="1443"/>
                </a:lnTo>
                <a:lnTo>
                  <a:pt x="1448" y="1442"/>
                </a:lnTo>
                <a:lnTo>
                  <a:pt x="1448" y="1448"/>
                </a:lnTo>
                <a:lnTo>
                  <a:pt x="1449" y="1444"/>
                </a:lnTo>
                <a:lnTo>
                  <a:pt x="1449" y="1442"/>
                </a:lnTo>
                <a:lnTo>
                  <a:pt x="1449" y="1440"/>
                </a:lnTo>
                <a:lnTo>
                  <a:pt x="1449" y="1444"/>
                </a:lnTo>
                <a:lnTo>
                  <a:pt x="1449" y="1459"/>
                </a:lnTo>
                <a:lnTo>
                  <a:pt x="1450" y="1438"/>
                </a:lnTo>
                <a:lnTo>
                  <a:pt x="1450" y="1420"/>
                </a:lnTo>
                <a:lnTo>
                  <a:pt x="1450" y="1452"/>
                </a:lnTo>
                <a:lnTo>
                  <a:pt x="1450" y="1448"/>
                </a:lnTo>
                <a:lnTo>
                  <a:pt x="1451" y="1450"/>
                </a:lnTo>
                <a:lnTo>
                  <a:pt x="1451" y="1449"/>
                </a:lnTo>
                <a:lnTo>
                  <a:pt x="1451" y="1409"/>
                </a:lnTo>
                <a:lnTo>
                  <a:pt x="1451" y="1422"/>
                </a:lnTo>
                <a:lnTo>
                  <a:pt x="1452" y="1438"/>
                </a:lnTo>
                <a:lnTo>
                  <a:pt x="1452" y="1443"/>
                </a:lnTo>
                <a:lnTo>
                  <a:pt x="1452" y="1435"/>
                </a:lnTo>
                <a:lnTo>
                  <a:pt x="1452" y="1430"/>
                </a:lnTo>
                <a:lnTo>
                  <a:pt x="1452" y="1445"/>
                </a:lnTo>
                <a:lnTo>
                  <a:pt x="1453" y="1430"/>
                </a:lnTo>
                <a:lnTo>
                  <a:pt x="1453" y="1439"/>
                </a:lnTo>
                <a:lnTo>
                  <a:pt x="1453" y="1445"/>
                </a:lnTo>
                <a:lnTo>
                  <a:pt x="1454" y="1427"/>
                </a:lnTo>
                <a:lnTo>
                  <a:pt x="1454" y="1432"/>
                </a:lnTo>
                <a:lnTo>
                  <a:pt x="1454" y="1437"/>
                </a:lnTo>
                <a:lnTo>
                  <a:pt x="1454" y="1439"/>
                </a:lnTo>
                <a:lnTo>
                  <a:pt x="1455" y="1442"/>
                </a:lnTo>
                <a:lnTo>
                  <a:pt x="1455" y="1441"/>
                </a:lnTo>
                <a:lnTo>
                  <a:pt x="1455" y="1444"/>
                </a:lnTo>
                <a:lnTo>
                  <a:pt x="1455" y="1449"/>
                </a:lnTo>
                <a:lnTo>
                  <a:pt x="1455" y="1446"/>
                </a:lnTo>
                <a:lnTo>
                  <a:pt x="1456" y="1435"/>
                </a:lnTo>
                <a:lnTo>
                  <a:pt x="1456" y="1437"/>
                </a:lnTo>
                <a:lnTo>
                  <a:pt x="1456" y="1439"/>
                </a:lnTo>
                <a:lnTo>
                  <a:pt x="1456" y="1453"/>
                </a:lnTo>
                <a:lnTo>
                  <a:pt x="1457" y="1427"/>
                </a:lnTo>
                <a:lnTo>
                  <a:pt x="1457" y="1446"/>
                </a:lnTo>
                <a:lnTo>
                  <a:pt x="1457" y="1420"/>
                </a:lnTo>
                <a:lnTo>
                  <a:pt x="1457" y="1455"/>
                </a:lnTo>
                <a:lnTo>
                  <a:pt x="1458" y="1445"/>
                </a:lnTo>
                <a:lnTo>
                  <a:pt x="1458" y="1445"/>
                </a:lnTo>
                <a:lnTo>
                  <a:pt x="1458" y="1445"/>
                </a:lnTo>
                <a:lnTo>
                  <a:pt x="1458" y="1437"/>
                </a:lnTo>
                <a:lnTo>
                  <a:pt x="1458" y="1446"/>
                </a:lnTo>
                <a:lnTo>
                  <a:pt x="1459" y="1446"/>
                </a:lnTo>
                <a:lnTo>
                  <a:pt x="1459" y="1438"/>
                </a:lnTo>
                <a:lnTo>
                  <a:pt x="1459" y="1446"/>
                </a:lnTo>
                <a:lnTo>
                  <a:pt x="1459" y="1433"/>
                </a:lnTo>
                <a:lnTo>
                  <a:pt x="1460" y="1443"/>
                </a:lnTo>
                <a:lnTo>
                  <a:pt x="1460" y="1436"/>
                </a:lnTo>
                <a:lnTo>
                  <a:pt x="1460" y="1437"/>
                </a:lnTo>
                <a:lnTo>
                  <a:pt x="1460" y="1445"/>
                </a:lnTo>
                <a:lnTo>
                  <a:pt x="1461" y="1440"/>
                </a:lnTo>
                <a:lnTo>
                  <a:pt x="1461" y="1444"/>
                </a:lnTo>
                <a:lnTo>
                  <a:pt x="1461" y="1440"/>
                </a:lnTo>
                <a:lnTo>
                  <a:pt x="1461" y="1460"/>
                </a:lnTo>
                <a:lnTo>
                  <a:pt x="1462" y="1438"/>
                </a:lnTo>
                <a:lnTo>
                  <a:pt x="1462" y="1429"/>
                </a:lnTo>
                <a:lnTo>
                  <a:pt x="1462" y="1437"/>
                </a:lnTo>
                <a:lnTo>
                  <a:pt x="1462" y="1441"/>
                </a:lnTo>
                <a:lnTo>
                  <a:pt x="1463" y="1446"/>
                </a:lnTo>
                <a:lnTo>
                  <a:pt x="1463" y="1437"/>
                </a:lnTo>
                <a:lnTo>
                  <a:pt x="1463" y="1428"/>
                </a:lnTo>
                <a:lnTo>
                  <a:pt x="1463" y="1440"/>
                </a:lnTo>
                <a:lnTo>
                  <a:pt x="1464" y="1441"/>
                </a:lnTo>
                <a:lnTo>
                  <a:pt x="1464" y="1457"/>
                </a:lnTo>
                <a:lnTo>
                  <a:pt x="1464" y="1436"/>
                </a:lnTo>
                <a:lnTo>
                  <a:pt x="1464" y="1428"/>
                </a:lnTo>
                <a:lnTo>
                  <a:pt x="1464" y="1432"/>
                </a:lnTo>
                <a:lnTo>
                  <a:pt x="1465" y="1440"/>
                </a:lnTo>
                <a:lnTo>
                  <a:pt x="1465" y="1443"/>
                </a:lnTo>
                <a:lnTo>
                  <a:pt x="1465" y="1445"/>
                </a:lnTo>
                <a:lnTo>
                  <a:pt x="1465" y="1407"/>
                </a:lnTo>
                <a:lnTo>
                  <a:pt x="1466" y="1443"/>
                </a:lnTo>
                <a:lnTo>
                  <a:pt x="1466" y="1443"/>
                </a:lnTo>
                <a:lnTo>
                  <a:pt x="1466" y="1441"/>
                </a:lnTo>
                <a:lnTo>
                  <a:pt x="1466" y="1442"/>
                </a:lnTo>
                <a:lnTo>
                  <a:pt x="1467" y="1432"/>
                </a:lnTo>
                <a:lnTo>
                  <a:pt x="1467" y="1450"/>
                </a:lnTo>
                <a:lnTo>
                  <a:pt x="1467" y="1440"/>
                </a:lnTo>
                <a:lnTo>
                  <a:pt x="1467" y="1453"/>
                </a:lnTo>
                <a:lnTo>
                  <a:pt x="1467" y="1445"/>
                </a:lnTo>
                <a:lnTo>
                  <a:pt x="1468" y="1431"/>
                </a:lnTo>
                <a:lnTo>
                  <a:pt x="1468" y="1442"/>
                </a:lnTo>
                <a:lnTo>
                  <a:pt x="1468" y="1446"/>
                </a:lnTo>
                <a:lnTo>
                  <a:pt x="1468" y="1455"/>
                </a:lnTo>
                <a:lnTo>
                  <a:pt x="1469" y="1434"/>
                </a:lnTo>
                <a:lnTo>
                  <a:pt x="1469" y="1435"/>
                </a:lnTo>
                <a:lnTo>
                  <a:pt x="1469" y="1451"/>
                </a:lnTo>
                <a:lnTo>
                  <a:pt x="1470" y="1443"/>
                </a:lnTo>
                <a:lnTo>
                  <a:pt x="1470" y="1440"/>
                </a:lnTo>
                <a:lnTo>
                  <a:pt x="1470" y="1426"/>
                </a:lnTo>
                <a:lnTo>
                  <a:pt x="1470" y="1438"/>
                </a:lnTo>
                <a:lnTo>
                  <a:pt x="1470" y="1445"/>
                </a:lnTo>
                <a:lnTo>
                  <a:pt x="1471" y="1443"/>
                </a:lnTo>
                <a:lnTo>
                  <a:pt x="1471" y="1460"/>
                </a:lnTo>
                <a:lnTo>
                  <a:pt x="1471" y="1429"/>
                </a:lnTo>
                <a:lnTo>
                  <a:pt x="1471" y="1433"/>
                </a:lnTo>
                <a:lnTo>
                  <a:pt x="1472" y="1446"/>
                </a:lnTo>
                <a:lnTo>
                  <a:pt x="1472" y="1448"/>
                </a:lnTo>
                <a:lnTo>
                  <a:pt x="1472" y="1448"/>
                </a:lnTo>
                <a:lnTo>
                  <a:pt x="1472" y="1446"/>
                </a:lnTo>
                <a:lnTo>
                  <a:pt x="1473" y="1435"/>
                </a:lnTo>
                <a:lnTo>
                  <a:pt x="1473" y="1440"/>
                </a:lnTo>
                <a:lnTo>
                  <a:pt x="1473" y="1449"/>
                </a:lnTo>
                <a:lnTo>
                  <a:pt x="1473" y="1452"/>
                </a:lnTo>
                <a:lnTo>
                  <a:pt x="1473" y="1452"/>
                </a:lnTo>
                <a:lnTo>
                  <a:pt x="1474" y="1432"/>
                </a:lnTo>
                <a:lnTo>
                  <a:pt x="1474" y="1440"/>
                </a:lnTo>
                <a:lnTo>
                  <a:pt x="1474" y="1437"/>
                </a:lnTo>
                <a:lnTo>
                  <a:pt x="1474" y="1448"/>
                </a:lnTo>
                <a:lnTo>
                  <a:pt x="1475" y="1448"/>
                </a:lnTo>
                <a:lnTo>
                  <a:pt x="1475" y="1441"/>
                </a:lnTo>
                <a:lnTo>
                  <a:pt x="1475" y="1443"/>
                </a:lnTo>
                <a:lnTo>
                  <a:pt x="1475" y="1445"/>
                </a:lnTo>
                <a:lnTo>
                  <a:pt x="1476" y="1461"/>
                </a:lnTo>
                <a:lnTo>
                  <a:pt x="1476" y="1435"/>
                </a:lnTo>
                <a:lnTo>
                  <a:pt x="1476" y="1434"/>
                </a:lnTo>
                <a:lnTo>
                  <a:pt x="1477" y="1444"/>
                </a:lnTo>
                <a:lnTo>
                  <a:pt x="1477" y="1435"/>
                </a:lnTo>
                <a:lnTo>
                  <a:pt x="1477" y="1455"/>
                </a:lnTo>
                <a:lnTo>
                  <a:pt x="1477" y="1443"/>
                </a:lnTo>
                <a:lnTo>
                  <a:pt x="1477" y="1433"/>
                </a:lnTo>
                <a:lnTo>
                  <a:pt x="1478" y="1444"/>
                </a:lnTo>
                <a:lnTo>
                  <a:pt x="1478" y="1443"/>
                </a:lnTo>
                <a:lnTo>
                  <a:pt x="1478" y="1446"/>
                </a:lnTo>
                <a:lnTo>
                  <a:pt x="1478" y="1442"/>
                </a:lnTo>
                <a:lnTo>
                  <a:pt x="1479" y="1433"/>
                </a:lnTo>
                <a:lnTo>
                  <a:pt x="1479" y="1450"/>
                </a:lnTo>
                <a:lnTo>
                  <a:pt x="1479" y="1446"/>
                </a:lnTo>
                <a:lnTo>
                  <a:pt x="1479" y="1448"/>
                </a:lnTo>
                <a:lnTo>
                  <a:pt x="1480" y="1445"/>
                </a:lnTo>
                <a:lnTo>
                  <a:pt x="1480" y="1438"/>
                </a:lnTo>
                <a:lnTo>
                  <a:pt x="1480" y="1441"/>
                </a:lnTo>
                <a:lnTo>
                  <a:pt x="1480" y="1446"/>
                </a:lnTo>
                <a:lnTo>
                  <a:pt x="1480" y="1441"/>
                </a:lnTo>
                <a:lnTo>
                  <a:pt x="1481" y="1467"/>
                </a:lnTo>
                <a:lnTo>
                  <a:pt x="1481" y="1432"/>
                </a:lnTo>
                <a:lnTo>
                  <a:pt x="1481" y="1441"/>
                </a:lnTo>
                <a:lnTo>
                  <a:pt x="1481" y="1446"/>
                </a:lnTo>
                <a:lnTo>
                  <a:pt x="1482" y="1442"/>
                </a:lnTo>
                <a:lnTo>
                  <a:pt x="1482" y="1475"/>
                </a:lnTo>
                <a:lnTo>
                  <a:pt x="1482" y="1442"/>
                </a:lnTo>
                <a:lnTo>
                  <a:pt x="1482" y="1447"/>
                </a:lnTo>
                <a:lnTo>
                  <a:pt x="1482" y="1449"/>
                </a:lnTo>
                <a:lnTo>
                  <a:pt x="1483" y="1442"/>
                </a:lnTo>
                <a:lnTo>
                  <a:pt x="1483" y="1439"/>
                </a:lnTo>
                <a:lnTo>
                  <a:pt x="1483" y="1436"/>
                </a:lnTo>
                <a:lnTo>
                  <a:pt x="1483" y="1455"/>
                </a:lnTo>
                <a:lnTo>
                  <a:pt x="1484" y="1444"/>
                </a:lnTo>
                <a:lnTo>
                  <a:pt x="1484" y="1448"/>
                </a:lnTo>
                <a:lnTo>
                  <a:pt x="1484" y="1440"/>
                </a:lnTo>
                <a:lnTo>
                  <a:pt x="1485" y="1429"/>
                </a:lnTo>
                <a:lnTo>
                  <a:pt x="1485" y="1442"/>
                </a:lnTo>
                <a:lnTo>
                  <a:pt x="1485" y="1446"/>
                </a:lnTo>
                <a:lnTo>
                  <a:pt x="1485" y="1449"/>
                </a:lnTo>
                <a:lnTo>
                  <a:pt x="1486" y="1470"/>
                </a:lnTo>
                <a:lnTo>
                  <a:pt x="1486" y="1432"/>
                </a:lnTo>
                <a:lnTo>
                  <a:pt x="1486" y="1467"/>
                </a:lnTo>
                <a:lnTo>
                  <a:pt x="1486" y="1436"/>
                </a:lnTo>
                <a:lnTo>
                  <a:pt x="1486" y="1451"/>
                </a:lnTo>
                <a:lnTo>
                  <a:pt x="1487" y="1446"/>
                </a:lnTo>
                <a:lnTo>
                  <a:pt x="1487" y="1443"/>
                </a:lnTo>
                <a:lnTo>
                  <a:pt x="1487" y="1454"/>
                </a:lnTo>
                <a:lnTo>
                  <a:pt x="1487" y="1449"/>
                </a:lnTo>
                <a:lnTo>
                  <a:pt x="1488" y="1448"/>
                </a:lnTo>
                <a:lnTo>
                  <a:pt x="1488" y="1452"/>
                </a:lnTo>
                <a:lnTo>
                  <a:pt x="1488" y="1432"/>
                </a:lnTo>
                <a:lnTo>
                  <a:pt x="1488" y="1443"/>
                </a:lnTo>
                <a:lnTo>
                  <a:pt x="1489" y="1454"/>
                </a:lnTo>
                <a:lnTo>
                  <a:pt x="1489" y="1450"/>
                </a:lnTo>
                <a:lnTo>
                  <a:pt x="1489" y="1454"/>
                </a:lnTo>
                <a:lnTo>
                  <a:pt x="1489" y="1442"/>
                </a:lnTo>
                <a:lnTo>
                  <a:pt x="1489" y="1442"/>
                </a:lnTo>
                <a:lnTo>
                  <a:pt x="1490" y="1451"/>
                </a:lnTo>
                <a:lnTo>
                  <a:pt x="1490" y="1441"/>
                </a:lnTo>
                <a:lnTo>
                  <a:pt x="1490" y="1451"/>
                </a:lnTo>
                <a:lnTo>
                  <a:pt x="1490" y="1450"/>
                </a:lnTo>
                <a:lnTo>
                  <a:pt x="1491" y="1440"/>
                </a:lnTo>
                <a:lnTo>
                  <a:pt x="1491" y="1444"/>
                </a:lnTo>
                <a:lnTo>
                  <a:pt x="1491" y="1447"/>
                </a:lnTo>
                <a:lnTo>
                  <a:pt x="1491" y="1446"/>
                </a:lnTo>
                <a:lnTo>
                  <a:pt x="1492" y="1438"/>
                </a:lnTo>
                <a:lnTo>
                  <a:pt x="1492" y="1438"/>
                </a:lnTo>
                <a:lnTo>
                  <a:pt x="1492" y="1444"/>
                </a:lnTo>
                <a:lnTo>
                  <a:pt x="1492" y="1443"/>
                </a:lnTo>
                <a:lnTo>
                  <a:pt x="1493" y="1436"/>
                </a:lnTo>
                <a:lnTo>
                  <a:pt x="1493" y="1434"/>
                </a:lnTo>
                <a:lnTo>
                  <a:pt x="1493" y="1472"/>
                </a:lnTo>
                <a:lnTo>
                  <a:pt x="1493" y="1423"/>
                </a:lnTo>
                <a:lnTo>
                  <a:pt x="1494" y="1447"/>
                </a:lnTo>
                <a:lnTo>
                  <a:pt x="1494" y="1447"/>
                </a:lnTo>
                <a:lnTo>
                  <a:pt x="1494" y="1441"/>
                </a:lnTo>
                <a:lnTo>
                  <a:pt x="1494" y="1445"/>
                </a:lnTo>
                <a:lnTo>
                  <a:pt x="1495" y="1453"/>
                </a:lnTo>
                <a:lnTo>
                  <a:pt x="1495" y="1446"/>
                </a:lnTo>
                <a:lnTo>
                  <a:pt x="1495" y="1455"/>
                </a:lnTo>
                <a:lnTo>
                  <a:pt x="1495" y="1429"/>
                </a:lnTo>
                <a:lnTo>
                  <a:pt x="1495" y="1452"/>
                </a:lnTo>
                <a:lnTo>
                  <a:pt x="1496" y="1449"/>
                </a:lnTo>
                <a:lnTo>
                  <a:pt x="1496" y="1450"/>
                </a:lnTo>
                <a:lnTo>
                  <a:pt x="1496" y="1449"/>
                </a:lnTo>
                <a:lnTo>
                  <a:pt x="1496" y="1440"/>
                </a:lnTo>
                <a:lnTo>
                  <a:pt x="1497" y="1443"/>
                </a:lnTo>
                <a:lnTo>
                  <a:pt x="1497" y="1451"/>
                </a:lnTo>
                <a:lnTo>
                  <a:pt x="1497" y="1453"/>
                </a:lnTo>
                <a:lnTo>
                  <a:pt x="1497" y="1444"/>
                </a:lnTo>
                <a:lnTo>
                  <a:pt x="1498" y="1454"/>
                </a:lnTo>
                <a:lnTo>
                  <a:pt x="1498" y="1436"/>
                </a:lnTo>
                <a:lnTo>
                  <a:pt x="1498" y="1461"/>
                </a:lnTo>
                <a:lnTo>
                  <a:pt x="1498" y="1435"/>
                </a:lnTo>
                <a:lnTo>
                  <a:pt x="1498" y="1446"/>
                </a:lnTo>
                <a:lnTo>
                  <a:pt x="1499" y="1445"/>
                </a:lnTo>
                <a:lnTo>
                  <a:pt x="1499" y="1447"/>
                </a:lnTo>
                <a:lnTo>
                  <a:pt x="1499" y="1451"/>
                </a:lnTo>
                <a:lnTo>
                  <a:pt x="1499" y="1452"/>
                </a:lnTo>
                <a:lnTo>
                  <a:pt x="1500" y="1447"/>
                </a:lnTo>
                <a:lnTo>
                  <a:pt x="1500" y="1435"/>
                </a:lnTo>
                <a:lnTo>
                  <a:pt x="1500" y="1479"/>
                </a:lnTo>
                <a:lnTo>
                  <a:pt x="1501" y="1441"/>
                </a:lnTo>
                <a:lnTo>
                  <a:pt x="1501" y="1443"/>
                </a:lnTo>
                <a:lnTo>
                  <a:pt x="1501" y="1437"/>
                </a:lnTo>
                <a:lnTo>
                  <a:pt x="1501" y="1435"/>
                </a:lnTo>
                <a:lnTo>
                  <a:pt x="1501" y="1440"/>
                </a:lnTo>
                <a:lnTo>
                  <a:pt x="1502" y="1444"/>
                </a:lnTo>
                <a:lnTo>
                  <a:pt x="1502" y="1450"/>
                </a:lnTo>
                <a:lnTo>
                  <a:pt x="1502" y="1449"/>
                </a:lnTo>
                <a:lnTo>
                  <a:pt x="1502" y="1433"/>
                </a:lnTo>
                <a:lnTo>
                  <a:pt x="1503" y="1446"/>
                </a:lnTo>
                <a:lnTo>
                  <a:pt x="1503" y="1442"/>
                </a:lnTo>
                <a:lnTo>
                  <a:pt x="1503" y="1444"/>
                </a:lnTo>
                <a:lnTo>
                  <a:pt x="1503" y="1438"/>
                </a:lnTo>
                <a:lnTo>
                  <a:pt x="1504" y="1436"/>
                </a:lnTo>
                <a:lnTo>
                  <a:pt x="1504" y="1454"/>
                </a:lnTo>
                <a:lnTo>
                  <a:pt x="1504" y="1452"/>
                </a:lnTo>
                <a:lnTo>
                  <a:pt x="1504" y="1456"/>
                </a:lnTo>
                <a:lnTo>
                  <a:pt x="1504" y="1451"/>
                </a:lnTo>
                <a:lnTo>
                  <a:pt x="1505" y="1445"/>
                </a:lnTo>
                <a:lnTo>
                  <a:pt x="1505" y="1444"/>
                </a:lnTo>
                <a:lnTo>
                  <a:pt x="1505" y="1447"/>
                </a:lnTo>
                <a:lnTo>
                  <a:pt x="1505" y="1444"/>
                </a:lnTo>
                <a:lnTo>
                  <a:pt x="1506" y="1443"/>
                </a:lnTo>
                <a:lnTo>
                  <a:pt x="1506" y="1438"/>
                </a:lnTo>
                <a:lnTo>
                  <a:pt x="1506" y="1436"/>
                </a:lnTo>
                <a:lnTo>
                  <a:pt x="1506" y="1441"/>
                </a:lnTo>
                <a:lnTo>
                  <a:pt x="1507" y="1435"/>
                </a:lnTo>
                <a:lnTo>
                  <a:pt x="1507" y="1458"/>
                </a:lnTo>
                <a:lnTo>
                  <a:pt x="1507" y="1443"/>
                </a:lnTo>
                <a:lnTo>
                  <a:pt x="1507" y="1455"/>
                </a:lnTo>
                <a:lnTo>
                  <a:pt x="1507" y="1455"/>
                </a:lnTo>
                <a:lnTo>
                  <a:pt x="1508" y="1455"/>
                </a:lnTo>
                <a:lnTo>
                  <a:pt x="1508" y="1452"/>
                </a:lnTo>
                <a:lnTo>
                  <a:pt x="1508" y="1444"/>
                </a:lnTo>
                <a:lnTo>
                  <a:pt x="1509" y="1450"/>
                </a:lnTo>
                <a:lnTo>
                  <a:pt x="1509" y="1459"/>
                </a:lnTo>
                <a:lnTo>
                  <a:pt x="1509" y="1456"/>
                </a:lnTo>
                <a:lnTo>
                  <a:pt x="1509" y="1451"/>
                </a:lnTo>
                <a:lnTo>
                  <a:pt x="1510" y="1448"/>
                </a:lnTo>
                <a:lnTo>
                  <a:pt x="1510" y="1464"/>
                </a:lnTo>
                <a:lnTo>
                  <a:pt x="1510" y="1457"/>
                </a:lnTo>
                <a:lnTo>
                  <a:pt x="1510" y="1447"/>
                </a:lnTo>
                <a:lnTo>
                  <a:pt x="1510" y="1460"/>
                </a:lnTo>
                <a:lnTo>
                  <a:pt x="1511" y="1449"/>
                </a:lnTo>
                <a:lnTo>
                  <a:pt x="1511" y="1455"/>
                </a:lnTo>
                <a:lnTo>
                  <a:pt x="1511" y="1462"/>
                </a:lnTo>
                <a:lnTo>
                  <a:pt x="1511" y="1456"/>
                </a:lnTo>
                <a:lnTo>
                  <a:pt x="1512" y="1449"/>
                </a:lnTo>
                <a:lnTo>
                  <a:pt x="1512" y="1446"/>
                </a:lnTo>
                <a:lnTo>
                  <a:pt x="1512" y="1463"/>
                </a:lnTo>
                <a:lnTo>
                  <a:pt x="1512" y="1458"/>
                </a:lnTo>
                <a:lnTo>
                  <a:pt x="1513" y="1456"/>
                </a:lnTo>
                <a:lnTo>
                  <a:pt x="1513" y="1446"/>
                </a:lnTo>
                <a:lnTo>
                  <a:pt x="1513" y="1440"/>
                </a:lnTo>
                <a:lnTo>
                  <a:pt x="1513" y="1442"/>
                </a:lnTo>
                <a:lnTo>
                  <a:pt x="1513" y="1449"/>
                </a:lnTo>
                <a:lnTo>
                  <a:pt x="1514" y="1457"/>
                </a:lnTo>
                <a:lnTo>
                  <a:pt x="1514" y="1458"/>
                </a:lnTo>
                <a:lnTo>
                  <a:pt x="1514" y="1448"/>
                </a:lnTo>
                <a:lnTo>
                  <a:pt x="1514" y="1465"/>
                </a:lnTo>
                <a:lnTo>
                  <a:pt x="1515" y="1458"/>
                </a:lnTo>
                <a:lnTo>
                  <a:pt x="1515" y="1458"/>
                </a:lnTo>
                <a:lnTo>
                  <a:pt x="1515" y="1462"/>
                </a:lnTo>
                <a:lnTo>
                  <a:pt x="1515" y="1457"/>
                </a:lnTo>
                <a:lnTo>
                  <a:pt x="1516" y="1448"/>
                </a:lnTo>
                <a:lnTo>
                  <a:pt x="1516" y="1469"/>
                </a:lnTo>
                <a:lnTo>
                  <a:pt x="1516" y="1453"/>
                </a:lnTo>
                <a:lnTo>
                  <a:pt x="1516" y="1453"/>
                </a:lnTo>
                <a:lnTo>
                  <a:pt x="1517" y="1447"/>
                </a:lnTo>
                <a:lnTo>
                  <a:pt x="1517" y="1450"/>
                </a:lnTo>
                <a:lnTo>
                  <a:pt x="1517" y="1455"/>
                </a:lnTo>
                <a:lnTo>
                  <a:pt x="1517" y="1453"/>
                </a:lnTo>
                <a:lnTo>
                  <a:pt x="1518" y="1452"/>
                </a:lnTo>
                <a:lnTo>
                  <a:pt x="1518" y="1443"/>
                </a:lnTo>
                <a:lnTo>
                  <a:pt x="1518" y="1445"/>
                </a:lnTo>
                <a:lnTo>
                  <a:pt x="1518" y="1450"/>
                </a:lnTo>
                <a:lnTo>
                  <a:pt x="1519" y="1452"/>
                </a:lnTo>
                <a:lnTo>
                  <a:pt x="1519" y="1457"/>
                </a:lnTo>
                <a:lnTo>
                  <a:pt x="1519" y="1456"/>
                </a:lnTo>
                <a:lnTo>
                  <a:pt x="1519" y="1455"/>
                </a:lnTo>
                <a:lnTo>
                  <a:pt x="1519" y="1452"/>
                </a:lnTo>
                <a:lnTo>
                  <a:pt x="1520" y="1451"/>
                </a:lnTo>
                <a:lnTo>
                  <a:pt x="1520" y="1451"/>
                </a:lnTo>
                <a:lnTo>
                  <a:pt x="1520" y="1445"/>
                </a:lnTo>
                <a:lnTo>
                  <a:pt x="1520" y="1448"/>
                </a:lnTo>
                <a:lnTo>
                  <a:pt x="1521" y="1454"/>
                </a:lnTo>
                <a:lnTo>
                  <a:pt x="1521" y="1455"/>
                </a:lnTo>
                <a:lnTo>
                  <a:pt x="1521" y="1451"/>
                </a:lnTo>
                <a:lnTo>
                  <a:pt x="1521" y="1446"/>
                </a:lnTo>
                <a:lnTo>
                  <a:pt x="1522" y="1456"/>
                </a:lnTo>
                <a:lnTo>
                  <a:pt x="1522" y="1453"/>
                </a:lnTo>
                <a:lnTo>
                  <a:pt x="1522" y="1454"/>
                </a:lnTo>
                <a:lnTo>
                  <a:pt x="1522" y="1454"/>
                </a:lnTo>
                <a:lnTo>
                  <a:pt x="1522" y="1445"/>
                </a:lnTo>
                <a:lnTo>
                  <a:pt x="1523" y="1451"/>
                </a:lnTo>
                <a:lnTo>
                  <a:pt x="1523" y="1452"/>
                </a:lnTo>
                <a:lnTo>
                  <a:pt x="1523" y="1452"/>
                </a:lnTo>
                <a:lnTo>
                  <a:pt x="1524" y="1462"/>
                </a:lnTo>
                <a:lnTo>
                  <a:pt x="1524" y="1453"/>
                </a:lnTo>
                <a:lnTo>
                  <a:pt x="1524" y="1450"/>
                </a:lnTo>
                <a:lnTo>
                  <a:pt x="1524" y="1456"/>
                </a:lnTo>
                <a:lnTo>
                  <a:pt x="1525" y="1455"/>
                </a:lnTo>
                <a:lnTo>
                  <a:pt x="1525" y="1448"/>
                </a:lnTo>
                <a:lnTo>
                  <a:pt x="1525" y="1429"/>
                </a:lnTo>
                <a:lnTo>
                  <a:pt x="1525" y="1456"/>
                </a:lnTo>
                <a:lnTo>
                  <a:pt x="1525" y="1444"/>
                </a:lnTo>
                <a:lnTo>
                  <a:pt x="1526" y="1445"/>
                </a:lnTo>
                <a:lnTo>
                  <a:pt x="1526" y="1458"/>
                </a:lnTo>
                <a:lnTo>
                  <a:pt x="1526" y="1453"/>
                </a:lnTo>
                <a:lnTo>
                  <a:pt x="1526" y="1456"/>
                </a:lnTo>
                <a:lnTo>
                  <a:pt x="1527" y="1463"/>
                </a:lnTo>
                <a:lnTo>
                  <a:pt x="1527" y="1453"/>
                </a:lnTo>
                <a:lnTo>
                  <a:pt x="1527" y="1445"/>
                </a:lnTo>
                <a:lnTo>
                  <a:pt x="1527" y="1439"/>
                </a:lnTo>
                <a:lnTo>
                  <a:pt x="1528" y="1432"/>
                </a:lnTo>
                <a:lnTo>
                  <a:pt x="1528" y="1447"/>
                </a:lnTo>
                <a:lnTo>
                  <a:pt x="1528" y="1439"/>
                </a:lnTo>
                <a:lnTo>
                  <a:pt x="1528" y="1453"/>
                </a:lnTo>
                <a:lnTo>
                  <a:pt x="1528" y="1279"/>
                </a:lnTo>
                <a:lnTo>
                  <a:pt x="1529" y="162"/>
                </a:lnTo>
                <a:lnTo>
                  <a:pt x="1529" y="1442"/>
                </a:lnTo>
                <a:lnTo>
                  <a:pt x="1529" y="1450"/>
                </a:lnTo>
                <a:lnTo>
                  <a:pt x="1529" y="1440"/>
                </a:lnTo>
                <a:lnTo>
                  <a:pt x="1530" y="1442"/>
                </a:lnTo>
                <a:lnTo>
                  <a:pt x="1530" y="1435"/>
                </a:lnTo>
                <a:lnTo>
                  <a:pt x="1530" y="1444"/>
                </a:lnTo>
                <a:lnTo>
                  <a:pt x="1530" y="1447"/>
                </a:lnTo>
                <a:lnTo>
                  <a:pt x="1531" y="1451"/>
                </a:lnTo>
                <a:lnTo>
                  <a:pt x="1531" y="1462"/>
                </a:lnTo>
                <a:lnTo>
                  <a:pt x="1531" y="1447"/>
                </a:lnTo>
                <a:lnTo>
                  <a:pt x="1532" y="1431"/>
                </a:lnTo>
                <a:lnTo>
                  <a:pt x="1532" y="1449"/>
                </a:lnTo>
                <a:lnTo>
                  <a:pt x="1532" y="1446"/>
                </a:lnTo>
                <a:lnTo>
                  <a:pt x="1532" y="1448"/>
                </a:lnTo>
                <a:lnTo>
                  <a:pt x="1532" y="1436"/>
                </a:lnTo>
                <a:lnTo>
                  <a:pt x="1533" y="1446"/>
                </a:lnTo>
                <a:lnTo>
                  <a:pt x="1533" y="1446"/>
                </a:lnTo>
                <a:lnTo>
                  <a:pt x="1533" y="1447"/>
                </a:lnTo>
                <a:lnTo>
                  <a:pt x="1533" y="1458"/>
                </a:lnTo>
                <a:lnTo>
                  <a:pt x="1534" y="1450"/>
                </a:lnTo>
                <a:lnTo>
                  <a:pt x="1534" y="1448"/>
                </a:lnTo>
                <a:lnTo>
                  <a:pt x="1534" y="1446"/>
                </a:lnTo>
                <a:lnTo>
                  <a:pt x="1534" y="1449"/>
                </a:lnTo>
                <a:lnTo>
                  <a:pt x="1535" y="1443"/>
                </a:lnTo>
                <a:lnTo>
                  <a:pt x="1535" y="1426"/>
                </a:lnTo>
                <a:lnTo>
                  <a:pt x="1535" y="1451"/>
                </a:lnTo>
                <a:lnTo>
                  <a:pt x="1535" y="1451"/>
                </a:lnTo>
                <a:lnTo>
                  <a:pt x="1535" y="1446"/>
                </a:lnTo>
                <a:lnTo>
                  <a:pt x="1536" y="1445"/>
                </a:lnTo>
                <a:lnTo>
                  <a:pt x="1536" y="1452"/>
                </a:lnTo>
                <a:lnTo>
                  <a:pt x="1536" y="1448"/>
                </a:lnTo>
                <a:lnTo>
                  <a:pt x="1536" y="1449"/>
                </a:lnTo>
                <a:lnTo>
                  <a:pt x="1537" y="1445"/>
                </a:lnTo>
                <a:lnTo>
                  <a:pt x="1537" y="1451"/>
                </a:lnTo>
                <a:lnTo>
                  <a:pt x="1537" y="1432"/>
                </a:lnTo>
                <a:lnTo>
                  <a:pt x="1537" y="1448"/>
                </a:lnTo>
                <a:lnTo>
                  <a:pt x="1538" y="1448"/>
                </a:lnTo>
                <a:lnTo>
                  <a:pt x="1538" y="1453"/>
                </a:lnTo>
                <a:lnTo>
                  <a:pt x="1538" y="1456"/>
                </a:lnTo>
                <a:lnTo>
                  <a:pt x="1538" y="1438"/>
                </a:lnTo>
                <a:lnTo>
                  <a:pt x="1538" y="1448"/>
                </a:lnTo>
                <a:lnTo>
                  <a:pt x="1539" y="1449"/>
                </a:lnTo>
                <a:lnTo>
                  <a:pt x="1539" y="1449"/>
                </a:lnTo>
                <a:lnTo>
                  <a:pt x="1539" y="1454"/>
                </a:lnTo>
                <a:lnTo>
                  <a:pt x="1540" y="1437"/>
                </a:lnTo>
                <a:lnTo>
                  <a:pt x="1540" y="1444"/>
                </a:lnTo>
                <a:lnTo>
                  <a:pt x="1540" y="1451"/>
                </a:lnTo>
                <a:lnTo>
                  <a:pt x="1540" y="1453"/>
                </a:lnTo>
                <a:lnTo>
                  <a:pt x="1541" y="1461"/>
                </a:lnTo>
                <a:lnTo>
                  <a:pt x="1541" y="1453"/>
                </a:lnTo>
                <a:lnTo>
                  <a:pt x="1541" y="1449"/>
                </a:lnTo>
                <a:lnTo>
                  <a:pt x="1541" y="1453"/>
                </a:lnTo>
                <a:lnTo>
                  <a:pt x="1541" y="1432"/>
                </a:lnTo>
                <a:lnTo>
                  <a:pt x="1542" y="1447"/>
                </a:lnTo>
                <a:lnTo>
                  <a:pt x="1542" y="1437"/>
                </a:lnTo>
                <a:lnTo>
                  <a:pt x="1542" y="1447"/>
                </a:lnTo>
                <a:lnTo>
                  <a:pt x="1542" y="1446"/>
                </a:lnTo>
                <a:lnTo>
                  <a:pt x="1543" y="1454"/>
                </a:lnTo>
                <a:lnTo>
                  <a:pt x="1543" y="1451"/>
                </a:lnTo>
                <a:lnTo>
                  <a:pt x="1543" y="1445"/>
                </a:lnTo>
                <a:lnTo>
                  <a:pt x="1543" y="1450"/>
                </a:lnTo>
                <a:lnTo>
                  <a:pt x="1544" y="1454"/>
                </a:lnTo>
                <a:lnTo>
                  <a:pt x="1544" y="1442"/>
                </a:lnTo>
                <a:lnTo>
                  <a:pt x="1544" y="1452"/>
                </a:lnTo>
                <a:lnTo>
                  <a:pt x="1544" y="1445"/>
                </a:lnTo>
                <a:lnTo>
                  <a:pt x="1544" y="1453"/>
                </a:lnTo>
                <a:lnTo>
                  <a:pt x="1545" y="1452"/>
                </a:lnTo>
                <a:lnTo>
                  <a:pt x="1545" y="1439"/>
                </a:lnTo>
                <a:lnTo>
                  <a:pt x="1545" y="1452"/>
                </a:lnTo>
                <a:lnTo>
                  <a:pt x="1545" y="1456"/>
                </a:lnTo>
                <a:lnTo>
                  <a:pt x="1546" y="1438"/>
                </a:lnTo>
                <a:lnTo>
                  <a:pt x="1546" y="1441"/>
                </a:lnTo>
                <a:lnTo>
                  <a:pt x="1546" y="1452"/>
                </a:lnTo>
                <a:lnTo>
                  <a:pt x="1546" y="1445"/>
                </a:lnTo>
                <a:lnTo>
                  <a:pt x="1547" y="1455"/>
                </a:lnTo>
                <a:lnTo>
                  <a:pt x="1547" y="1445"/>
                </a:lnTo>
                <a:lnTo>
                  <a:pt x="1547" y="1455"/>
                </a:lnTo>
                <a:lnTo>
                  <a:pt x="1547" y="1457"/>
                </a:lnTo>
                <a:lnTo>
                  <a:pt x="1548" y="1454"/>
                </a:lnTo>
                <a:lnTo>
                  <a:pt x="1548" y="1453"/>
                </a:lnTo>
                <a:lnTo>
                  <a:pt x="1548" y="1439"/>
                </a:lnTo>
                <a:lnTo>
                  <a:pt x="1548" y="1457"/>
                </a:lnTo>
                <a:lnTo>
                  <a:pt x="1549" y="1454"/>
                </a:lnTo>
                <a:lnTo>
                  <a:pt x="1549" y="1459"/>
                </a:lnTo>
                <a:lnTo>
                  <a:pt x="1549" y="1438"/>
                </a:lnTo>
                <a:lnTo>
                  <a:pt x="1549" y="1448"/>
                </a:lnTo>
                <a:lnTo>
                  <a:pt x="1550" y="1450"/>
                </a:lnTo>
                <a:lnTo>
                  <a:pt x="1550" y="1455"/>
                </a:lnTo>
                <a:lnTo>
                  <a:pt x="1550" y="1453"/>
                </a:lnTo>
                <a:lnTo>
                  <a:pt x="1550" y="1458"/>
                </a:lnTo>
                <a:lnTo>
                  <a:pt x="1550" y="1454"/>
                </a:lnTo>
                <a:lnTo>
                  <a:pt x="1551" y="1443"/>
                </a:lnTo>
                <a:lnTo>
                  <a:pt x="1551" y="1455"/>
                </a:lnTo>
                <a:lnTo>
                  <a:pt x="1551" y="1446"/>
                </a:lnTo>
                <a:lnTo>
                  <a:pt x="1551" y="1437"/>
                </a:lnTo>
                <a:lnTo>
                  <a:pt x="1552" y="1456"/>
                </a:lnTo>
                <a:lnTo>
                  <a:pt x="1552" y="1448"/>
                </a:lnTo>
                <a:lnTo>
                  <a:pt x="1552" y="1444"/>
                </a:lnTo>
                <a:lnTo>
                  <a:pt x="1552" y="1462"/>
                </a:lnTo>
                <a:lnTo>
                  <a:pt x="1553" y="1438"/>
                </a:lnTo>
                <a:lnTo>
                  <a:pt x="1553" y="1445"/>
                </a:lnTo>
                <a:lnTo>
                  <a:pt x="1553" y="1447"/>
                </a:lnTo>
                <a:lnTo>
                  <a:pt x="1553" y="1443"/>
                </a:lnTo>
                <a:lnTo>
                  <a:pt x="1553" y="1446"/>
                </a:lnTo>
                <a:lnTo>
                  <a:pt x="1554" y="1445"/>
                </a:lnTo>
                <a:lnTo>
                  <a:pt x="1554" y="1453"/>
                </a:lnTo>
                <a:lnTo>
                  <a:pt x="1554" y="1445"/>
                </a:lnTo>
                <a:lnTo>
                  <a:pt x="1554" y="1451"/>
                </a:lnTo>
                <a:lnTo>
                  <a:pt x="1555" y="1456"/>
                </a:lnTo>
                <a:lnTo>
                  <a:pt x="1555" y="1449"/>
                </a:lnTo>
                <a:lnTo>
                  <a:pt x="1555" y="1448"/>
                </a:lnTo>
                <a:lnTo>
                  <a:pt x="1556" y="1451"/>
                </a:lnTo>
                <a:lnTo>
                  <a:pt x="1556" y="1437"/>
                </a:lnTo>
                <a:lnTo>
                  <a:pt x="1556" y="1441"/>
                </a:lnTo>
                <a:lnTo>
                  <a:pt x="1556" y="1431"/>
                </a:lnTo>
                <a:lnTo>
                  <a:pt x="1556" y="1453"/>
                </a:lnTo>
                <a:lnTo>
                  <a:pt x="1557" y="1447"/>
                </a:lnTo>
                <a:lnTo>
                  <a:pt x="1557" y="1453"/>
                </a:lnTo>
                <a:lnTo>
                  <a:pt x="1557" y="1456"/>
                </a:lnTo>
                <a:lnTo>
                  <a:pt x="1557" y="1451"/>
                </a:lnTo>
                <a:lnTo>
                  <a:pt x="1558" y="1441"/>
                </a:lnTo>
                <a:lnTo>
                  <a:pt x="1558" y="1462"/>
                </a:lnTo>
                <a:lnTo>
                  <a:pt x="1558" y="1439"/>
                </a:lnTo>
                <a:lnTo>
                  <a:pt x="1558" y="1448"/>
                </a:lnTo>
                <a:lnTo>
                  <a:pt x="1559" y="1433"/>
                </a:lnTo>
                <a:lnTo>
                  <a:pt x="1559" y="1440"/>
                </a:lnTo>
                <a:lnTo>
                  <a:pt x="1559" y="1454"/>
                </a:lnTo>
                <a:lnTo>
                  <a:pt x="1559" y="1440"/>
                </a:lnTo>
                <a:lnTo>
                  <a:pt x="1559" y="1451"/>
                </a:lnTo>
                <a:lnTo>
                  <a:pt x="1560" y="1454"/>
                </a:lnTo>
                <a:lnTo>
                  <a:pt x="1560" y="1440"/>
                </a:lnTo>
                <a:lnTo>
                  <a:pt x="1560" y="1454"/>
                </a:lnTo>
                <a:lnTo>
                  <a:pt x="1560" y="1461"/>
                </a:lnTo>
                <a:lnTo>
                  <a:pt x="1561" y="1451"/>
                </a:lnTo>
                <a:lnTo>
                  <a:pt x="1561" y="1431"/>
                </a:lnTo>
                <a:lnTo>
                  <a:pt x="1561" y="1444"/>
                </a:lnTo>
                <a:lnTo>
                  <a:pt x="1561" y="1443"/>
                </a:lnTo>
                <a:lnTo>
                  <a:pt x="1562" y="1455"/>
                </a:lnTo>
                <a:lnTo>
                  <a:pt x="1562" y="1444"/>
                </a:lnTo>
                <a:lnTo>
                  <a:pt x="1562" y="1457"/>
                </a:lnTo>
                <a:lnTo>
                  <a:pt x="1562" y="1439"/>
                </a:lnTo>
                <a:lnTo>
                  <a:pt x="1563" y="1443"/>
                </a:lnTo>
                <a:lnTo>
                  <a:pt x="1563" y="1438"/>
                </a:lnTo>
                <a:lnTo>
                  <a:pt x="1563" y="1442"/>
                </a:lnTo>
                <a:lnTo>
                  <a:pt x="1563" y="1436"/>
                </a:lnTo>
                <a:lnTo>
                  <a:pt x="1564" y="1447"/>
                </a:lnTo>
                <a:lnTo>
                  <a:pt x="1564" y="1446"/>
                </a:lnTo>
                <a:lnTo>
                  <a:pt x="1564" y="1458"/>
                </a:lnTo>
                <a:lnTo>
                  <a:pt x="1564" y="1456"/>
                </a:lnTo>
                <a:lnTo>
                  <a:pt x="1565" y="1456"/>
                </a:lnTo>
                <a:lnTo>
                  <a:pt x="1565" y="1446"/>
                </a:lnTo>
                <a:lnTo>
                  <a:pt x="1565" y="1450"/>
                </a:lnTo>
                <a:lnTo>
                  <a:pt x="1565" y="1453"/>
                </a:lnTo>
                <a:lnTo>
                  <a:pt x="1565" y="1441"/>
                </a:lnTo>
                <a:lnTo>
                  <a:pt x="1566" y="1438"/>
                </a:lnTo>
                <a:lnTo>
                  <a:pt x="1566" y="1452"/>
                </a:lnTo>
                <a:lnTo>
                  <a:pt x="1566" y="1456"/>
                </a:lnTo>
                <a:lnTo>
                  <a:pt x="1566" y="1458"/>
                </a:lnTo>
                <a:lnTo>
                  <a:pt x="1567" y="1460"/>
                </a:lnTo>
                <a:lnTo>
                  <a:pt x="1567" y="1464"/>
                </a:lnTo>
                <a:lnTo>
                  <a:pt x="1567" y="1450"/>
                </a:lnTo>
                <a:lnTo>
                  <a:pt x="1567" y="1459"/>
                </a:lnTo>
                <a:lnTo>
                  <a:pt x="1568" y="1455"/>
                </a:lnTo>
                <a:lnTo>
                  <a:pt x="1568" y="1453"/>
                </a:lnTo>
                <a:lnTo>
                  <a:pt x="1568" y="1441"/>
                </a:lnTo>
                <a:lnTo>
                  <a:pt x="1568" y="1448"/>
                </a:lnTo>
                <a:lnTo>
                  <a:pt x="1568" y="1455"/>
                </a:lnTo>
                <a:lnTo>
                  <a:pt x="1569" y="1461"/>
                </a:lnTo>
                <a:lnTo>
                  <a:pt x="1569" y="1471"/>
                </a:lnTo>
                <a:lnTo>
                  <a:pt x="1569" y="1442"/>
                </a:lnTo>
                <a:lnTo>
                  <a:pt x="1569" y="1448"/>
                </a:lnTo>
                <a:lnTo>
                  <a:pt x="1570" y="1454"/>
                </a:lnTo>
                <a:lnTo>
                  <a:pt x="1570" y="1442"/>
                </a:lnTo>
                <a:lnTo>
                  <a:pt x="1570" y="1458"/>
                </a:lnTo>
                <a:lnTo>
                  <a:pt x="1571" y="1442"/>
                </a:lnTo>
                <a:lnTo>
                  <a:pt x="1571" y="1453"/>
                </a:lnTo>
                <a:lnTo>
                  <a:pt x="1571" y="1447"/>
                </a:lnTo>
                <a:lnTo>
                  <a:pt x="1571" y="1463"/>
                </a:lnTo>
                <a:lnTo>
                  <a:pt x="1571" y="1489"/>
                </a:lnTo>
                <a:lnTo>
                  <a:pt x="1572" y="1463"/>
                </a:lnTo>
                <a:lnTo>
                  <a:pt x="1572" y="1454"/>
                </a:lnTo>
                <a:lnTo>
                  <a:pt x="1572" y="1460"/>
                </a:lnTo>
                <a:lnTo>
                  <a:pt x="1572" y="1462"/>
                </a:lnTo>
                <a:lnTo>
                  <a:pt x="1573" y="1455"/>
                </a:lnTo>
                <a:lnTo>
                  <a:pt x="1573" y="1462"/>
                </a:lnTo>
                <a:lnTo>
                  <a:pt x="1573" y="1439"/>
                </a:lnTo>
                <a:lnTo>
                  <a:pt x="1573" y="1458"/>
                </a:lnTo>
                <a:lnTo>
                  <a:pt x="1574" y="1460"/>
                </a:lnTo>
                <a:lnTo>
                  <a:pt x="1574" y="1465"/>
                </a:lnTo>
                <a:lnTo>
                  <a:pt x="1574" y="1460"/>
                </a:lnTo>
                <a:lnTo>
                  <a:pt x="1574" y="1450"/>
                </a:lnTo>
                <a:lnTo>
                  <a:pt x="1574" y="1464"/>
                </a:lnTo>
                <a:lnTo>
                  <a:pt x="1575" y="1454"/>
                </a:lnTo>
                <a:lnTo>
                  <a:pt x="1575" y="1469"/>
                </a:lnTo>
                <a:lnTo>
                  <a:pt x="1575" y="1466"/>
                </a:lnTo>
                <a:lnTo>
                  <a:pt x="1575" y="1454"/>
                </a:lnTo>
                <a:lnTo>
                  <a:pt x="1576" y="1450"/>
                </a:lnTo>
                <a:lnTo>
                  <a:pt x="1576" y="1454"/>
                </a:lnTo>
                <a:lnTo>
                  <a:pt x="1576" y="1455"/>
                </a:lnTo>
                <a:lnTo>
                  <a:pt x="1576" y="1474"/>
                </a:lnTo>
                <a:lnTo>
                  <a:pt x="1577" y="1440"/>
                </a:lnTo>
                <a:lnTo>
                  <a:pt x="1577" y="1464"/>
                </a:lnTo>
                <a:lnTo>
                  <a:pt x="1577" y="1470"/>
                </a:lnTo>
                <a:lnTo>
                  <a:pt x="1577" y="1453"/>
                </a:lnTo>
                <a:lnTo>
                  <a:pt x="1577" y="1456"/>
                </a:lnTo>
                <a:lnTo>
                  <a:pt x="1578" y="1446"/>
                </a:lnTo>
                <a:lnTo>
                  <a:pt x="1578" y="1457"/>
                </a:lnTo>
                <a:lnTo>
                  <a:pt x="1578" y="1463"/>
                </a:lnTo>
                <a:lnTo>
                  <a:pt x="1579" y="1454"/>
                </a:lnTo>
                <a:lnTo>
                  <a:pt x="1579" y="1463"/>
                </a:lnTo>
                <a:lnTo>
                  <a:pt x="1579" y="1453"/>
                </a:lnTo>
                <a:lnTo>
                  <a:pt x="1579" y="1463"/>
                </a:lnTo>
                <a:lnTo>
                  <a:pt x="1580" y="1458"/>
                </a:lnTo>
                <a:lnTo>
                  <a:pt x="1580" y="1459"/>
                </a:lnTo>
                <a:lnTo>
                  <a:pt x="1580" y="1459"/>
                </a:lnTo>
                <a:lnTo>
                  <a:pt x="1580" y="1454"/>
                </a:lnTo>
                <a:lnTo>
                  <a:pt x="1581" y="1461"/>
                </a:lnTo>
                <a:lnTo>
                  <a:pt x="1581" y="1461"/>
                </a:lnTo>
                <a:lnTo>
                  <a:pt x="1581" y="1455"/>
                </a:lnTo>
                <a:lnTo>
                  <a:pt x="1581" y="1455"/>
                </a:lnTo>
                <a:lnTo>
                  <a:pt x="1581" y="1443"/>
                </a:lnTo>
                <a:lnTo>
                  <a:pt x="1582" y="1460"/>
                </a:lnTo>
                <a:lnTo>
                  <a:pt x="1582" y="1457"/>
                </a:lnTo>
                <a:lnTo>
                  <a:pt x="1582" y="1461"/>
                </a:lnTo>
                <a:lnTo>
                  <a:pt x="1582" y="1449"/>
                </a:lnTo>
                <a:lnTo>
                  <a:pt x="1583" y="1440"/>
                </a:lnTo>
                <a:lnTo>
                  <a:pt x="1583" y="1455"/>
                </a:lnTo>
                <a:lnTo>
                  <a:pt x="1583" y="1457"/>
                </a:lnTo>
                <a:lnTo>
                  <a:pt x="1583" y="1458"/>
                </a:lnTo>
                <a:lnTo>
                  <a:pt x="1584" y="1476"/>
                </a:lnTo>
                <a:lnTo>
                  <a:pt x="1584" y="1442"/>
                </a:lnTo>
                <a:lnTo>
                  <a:pt x="1584" y="1456"/>
                </a:lnTo>
                <a:lnTo>
                  <a:pt x="1584" y="1455"/>
                </a:lnTo>
                <a:lnTo>
                  <a:pt x="1584" y="1453"/>
                </a:lnTo>
                <a:lnTo>
                  <a:pt x="1585" y="1455"/>
                </a:lnTo>
                <a:lnTo>
                  <a:pt x="1585" y="1447"/>
                </a:lnTo>
                <a:lnTo>
                  <a:pt x="1585" y="1453"/>
                </a:lnTo>
                <a:lnTo>
                  <a:pt x="1585" y="1451"/>
                </a:lnTo>
                <a:lnTo>
                  <a:pt x="1586" y="1455"/>
                </a:lnTo>
                <a:lnTo>
                  <a:pt x="1586" y="1470"/>
                </a:lnTo>
                <a:lnTo>
                  <a:pt x="1586" y="1446"/>
                </a:lnTo>
                <a:lnTo>
                  <a:pt x="1587" y="1455"/>
                </a:lnTo>
                <a:lnTo>
                  <a:pt x="1587" y="1455"/>
                </a:lnTo>
                <a:lnTo>
                  <a:pt x="1587" y="1459"/>
                </a:lnTo>
                <a:lnTo>
                  <a:pt x="1587" y="1456"/>
                </a:lnTo>
                <a:lnTo>
                  <a:pt x="1587" y="1449"/>
                </a:lnTo>
                <a:lnTo>
                  <a:pt x="1588" y="1458"/>
                </a:lnTo>
                <a:lnTo>
                  <a:pt x="1588" y="1463"/>
                </a:lnTo>
                <a:lnTo>
                  <a:pt x="1588" y="1454"/>
                </a:lnTo>
                <a:lnTo>
                  <a:pt x="1588" y="1475"/>
                </a:lnTo>
                <a:lnTo>
                  <a:pt x="1589" y="1444"/>
                </a:lnTo>
                <a:lnTo>
                  <a:pt x="1589" y="1459"/>
                </a:lnTo>
                <a:lnTo>
                  <a:pt x="1589" y="1461"/>
                </a:lnTo>
                <a:lnTo>
                  <a:pt x="1589" y="1460"/>
                </a:lnTo>
                <a:lnTo>
                  <a:pt x="1590" y="1459"/>
                </a:lnTo>
                <a:lnTo>
                  <a:pt x="1590" y="1443"/>
                </a:lnTo>
                <a:lnTo>
                  <a:pt x="1590" y="1456"/>
                </a:lnTo>
                <a:lnTo>
                  <a:pt x="1590" y="1442"/>
                </a:lnTo>
                <a:lnTo>
                  <a:pt x="1590" y="1460"/>
                </a:lnTo>
                <a:lnTo>
                  <a:pt x="1591" y="1463"/>
                </a:lnTo>
                <a:lnTo>
                  <a:pt x="1591" y="1435"/>
                </a:lnTo>
                <a:lnTo>
                  <a:pt x="1591" y="1459"/>
                </a:lnTo>
                <a:lnTo>
                  <a:pt x="1591" y="1431"/>
                </a:lnTo>
                <a:lnTo>
                  <a:pt x="1592" y="1451"/>
                </a:lnTo>
                <a:lnTo>
                  <a:pt x="1592" y="1451"/>
                </a:lnTo>
                <a:lnTo>
                  <a:pt x="1592" y="1441"/>
                </a:lnTo>
                <a:lnTo>
                  <a:pt x="1592" y="1458"/>
                </a:lnTo>
                <a:lnTo>
                  <a:pt x="1593" y="1456"/>
                </a:lnTo>
                <a:lnTo>
                  <a:pt x="1593" y="1454"/>
                </a:lnTo>
                <a:lnTo>
                  <a:pt x="1593" y="1469"/>
                </a:lnTo>
                <a:lnTo>
                  <a:pt x="1593" y="1442"/>
                </a:lnTo>
                <a:lnTo>
                  <a:pt x="1593" y="1458"/>
                </a:lnTo>
                <a:lnTo>
                  <a:pt x="1594" y="1455"/>
                </a:lnTo>
                <a:lnTo>
                  <a:pt x="1594" y="1461"/>
                </a:lnTo>
                <a:lnTo>
                  <a:pt x="1594" y="1458"/>
                </a:lnTo>
                <a:lnTo>
                  <a:pt x="1595" y="1447"/>
                </a:lnTo>
                <a:lnTo>
                  <a:pt x="1595" y="1452"/>
                </a:lnTo>
                <a:lnTo>
                  <a:pt x="1595" y="1447"/>
                </a:lnTo>
                <a:lnTo>
                  <a:pt x="1595" y="1455"/>
                </a:lnTo>
                <a:lnTo>
                  <a:pt x="1596" y="1469"/>
                </a:lnTo>
                <a:lnTo>
                  <a:pt x="1596" y="1441"/>
                </a:lnTo>
                <a:lnTo>
                  <a:pt x="1596" y="1453"/>
                </a:lnTo>
                <a:lnTo>
                  <a:pt x="1596" y="1456"/>
                </a:lnTo>
                <a:lnTo>
                  <a:pt x="1596" y="1457"/>
                </a:lnTo>
                <a:lnTo>
                  <a:pt x="1597" y="1451"/>
                </a:lnTo>
                <a:lnTo>
                  <a:pt x="1597" y="1441"/>
                </a:lnTo>
                <a:lnTo>
                  <a:pt x="1597" y="1448"/>
                </a:lnTo>
                <a:lnTo>
                  <a:pt x="1597" y="1456"/>
                </a:lnTo>
                <a:lnTo>
                  <a:pt x="1598" y="1461"/>
                </a:lnTo>
                <a:lnTo>
                  <a:pt x="1598" y="1468"/>
                </a:lnTo>
                <a:lnTo>
                  <a:pt x="1598" y="1439"/>
                </a:lnTo>
                <a:lnTo>
                  <a:pt x="1598" y="1449"/>
                </a:lnTo>
                <a:lnTo>
                  <a:pt x="1599" y="1446"/>
                </a:lnTo>
                <a:lnTo>
                  <a:pt x="1599" y="1456"/>
                </a:lnTo>
                <a:lnTo>
                  <a:pt x="1599" y="1452"/>
                </a:lnTo>
                <a:lnTo>
                  <a:pt x="1599" y="1444"/>
                </a:lnTo>
                <a:lnTo>
                  <a:pt x="1599" y="1455"/>
                </a:lnTo>
                <a:lnTo>
                  <a:pt x="1600" y="1460"/>
                </a:lnTo>
                <a:lnTo>
                  <a:pt x="1600" y="1455"/>
                </a:lnTo>
                <a:lnTo>
                  <a:pt x="1600" y="1455"/>
                </a:lnTo>
                <a:lnTo>
                  <a:pt x="1600" y="1442"/>
                </a:lnTo>
                <a:lnTo>
                  <a:pt x="1601" y="1463"/>
                </a:lnTo>
                <a:lnTo>
                  <a:pt x="1601" y="1448"/>
                </a:lnTo>
                <a:lnTo>
                  <a:pt x="1601" y="1462"/>
                </a:lnTo>
                <a:lnTo>
                  <a:pt x="1602" y="1456"/>
                </a:lnTo>
                <a:lnTo>
                  <a:pt x="1602" y="1445"/>
                </a:lnTo>
                <a:lnTo>
                  <a:pt x="1602" y="1450"/>
                </a:lnTo>
                <a:lnTo>
                  <a:pt x="1602" y="1458"/>
                </a:lnTo>
                <a:lnTo>
                  <a:pt x="1602" y="1461"/>
                </a:lnTo>
                <a:lnTo>
                  <a:pt x="1603" y="1478"/>
                </a:lnTo>
                <a:lnTo>
                  <a:pt x="1603" y="1426"/>
                </a:lnTo>
                <a:lnTo>
                  <a:pt x="1603" y="1450"/>
                </a:lnTo>
                <a:lnTo>
                  <a:pt x="1603" y="1450"/>
                </a:lnTo>
                <a:lnTo>
                  <a:pt x="1604" y="1446"/>
                </a:lnTo>
                <a:lnTo>
                  <a:pt x="1604" y="1453"/>
                </a:lnTo>
                <a:lnTo>
                  <a:pt x="1604" y="1441"/>
                </a:lnTo>
                <a:lnTo>
                  <a:pt x="1604" y="1443"/>
                </a:lnTo>
                <a:lnTo>
                  <a:pt x="1605" y="1448"/>
                </a:lnTo>
                <a:lnTo>
                  <a:pt x="1605" y="1449"/>
                </a:lnTo>
                <a:lnTo>
                  <a:pt x="1605" y="1447"/>
                </a:lnTo>
                <a:lnTo>
                  <a:pt x="1605" y="1444"/>
                </a:lnTo>
                <a:lnTo>
                  <a:pt x="1605" y="1457"/>
                </a:lnTo>
                <a:lnTo>
                  <a:pt x="1606" y="1451"/>
                </a:lnTo>
                <a:lnTo>
                  <a:pt x="1606" y="1461"/>
                </a:lnTo>
                <a:lnTo>
                  <a:pt x="1606" y="1454"/>
                </a:lnTo>
                <a:lnTo>
                  <a:pt x="1606" y="1447"/>
                </a:lnTo>
                <a:lnTo>
                  <a:pt x="1607" y="1452"/>
                </a:lnTo>
                <a:lnTo>
                  <a:pt x="1607" y="1456"/>
                </a:lnTo>
                <a:lnTo>
                  <a:pt x="1607" y="1453"/>
                </a:lnTo>
                <a:lnTo>
                  <a:pt x="1607" y="1465"/>
                </a:lnTo>
                <a:lnTo>
                  <a:pt x="1608" y="1434"/>
                </a:lnTo>
                <a:lnTo>
                  <a:pt x="1608" y="1455"/>
                </a:lnTo>
                <a:lnTo>
                  <a:pt x="1608" y="1455"/>
                </a:lnTo>
                <a:lnTo>
                  <a:pt x="1608" y="1461"/>
                </a:lnTo>
                <a:lnTo>
                  <a:pt x="1608" y="1453"/>
                </a:lnTo>
                <a:lnTo>
                  <a:pt x="1609" y="1444"/>
                </a:lnTo>
                <a:lnTo>
                  <a:pt x="1609" y="1451"/>
                </a:lnTo>
                <a:lnTo>
                  <a:pt x="1609" y="1457"/>
                </a:lnTo>
                <a:lnTo>
                  <a:pt x="1610" y="1457"/>
                </a:lnTo>
                <a:lnTo>
                  <a:pt x="1610" y="1463"/>
                </a:lnTo>
                <a:lnTo>
                  <a:pt x="1610" y="1445"/>
                </a:lnTo>
                <a:lnTo>
                  <a:pt x="1610" y="1449"/>
                </a:lnTo>
                <a:lnTo>
                  <a:pt x="1611" y="1451"/>
                </a:lnTo>
                <a:lnTo>
                  <a:pt x="1611" y="1454"/>
                </a:lnTo>
                <a:lnTo>
                  <a:pt x="1611" y="1450"/>
                </a:lnTo>
                <a:lnTo>
                  <a:pt x="1611" y="1450"/>
                </a:lnTo>
                <a:lnTo>
                  <a:pt x="1611" y="1450"/>
                </a:lnTo>
                <a:lnTo>
                  <a:pt x="1612" y="1452"/>
                </a:lnTo>
                <a:lnTo>
                  <a:pt x="1612" y="1450"/>
                </a:lnTo>
                <a:lnTo>
                  <a:pt x="1612" y="1460"/>
                </a:lnTo>
                <a:lnTo>
                  <a:pt x="1612" y="1441"/>
                </a:lnTo>
                <a:lnTo>
                  <a:pt x="1613" y="1450"/>
                </a:lnTo>
                <a:lnTo>
                  <a:pt x="1613" y="1445"/>
                </a:lnTo>
                <a:lnTo>
                  <a:pt x="1613" y="1451"/>
                </a:lnTo>
                <a:lnTo>
                  <a:pt x="1613" y="1418"/>
                </a:lnTo>
                <a:lnTo>
                  <a:pt x="1614" y="1445"/>
                </a:lnTo>
                <a:lnTo>
                  <a:pt x="1614" y="1458"/>
                </a:lnTo>
                <a:lnTo>
                  <a:pt x="1614" y="1453"/>
                </a:lnTo>
                <a:lnTo>
                  <a:pt x="1614" y="1464"/>
                </a:lnTo>
                <a:lnTo>
                  <a:pt x="1614" y="1476"/>
                </a:lnTo>
                <a:lnTo>
                  <a:pt x="1615" y="1441"/>
                </a:lnTo>
                <a:lnTo>
                  <a:pt x="1615" y="1461"/>
                </a:lnTo>
                <a:lnTo>
                  <a:pt x="1615" y="1450"/>
                </a:lnTo>
                <a:lnTo>
                  <a:pt x="1615" y="1462"/>
                </a:lnTo>
                <a:lnTo>
                  <a:pt x="1616" y="1452"/>
                </a:lnTo>
                <a:lnTo>
                  <a:pt x="1616" y="1449"/>
                </a:lnTo>
                <a:lnTo>
                  <a:pt x="1616" y="1474"/>
                </a:lnTo>
                <a:lnTo>
                  <a:pt x="1616" y="1458"/>
                </a:lnTo>
                <a:lnTo>
                  <a:pt x="1617" y="1459"/>
                </a:lnTo>
                <a:lnTo>
                  <a:pt x="1617" y="1461"/>
                </a:lnTo>
                <a:lnTo>
                  <a:pt x="1617" y="1456"/>
                </a:lnTo>
                <a:lnTo>
                  <a:pt x="1617" y="1454"/>
                </a:lnTo>
                <a:lnTo>
                  <a:pt x="1618" y="1454"/>
                </a:lnTo>
                <a:lnTo>
                  <a:pt x="1618" y="1458"/>
                </a:lnTo>
                <a:lnTo>
                  <a:pt x="1618" y="1459"/>
                </a:lnTo>
                <a:lnTo>
                  <a:pt x="1618" y="1450"/>
                </a:lnTo>
                <a:lnTo>
                  <a:pt x="1619" y="1453"/>
                </a:lnTo>
                <a:lnTo>
                  <a:pt x="1619" y="1457"/>
                </a:lnTo>
                <a:lnTo>
                  <a:pt x="1619" y="1455"/>
                </a:lnTo>
                <a:lnTo>
                  <a:pt x="1619" y="1461"/>
                </a:lnTo>
                <a:lnTo>
                  <a:pt x="1620" y="1441"/>
                </a:lnTo>
                <a:lnTo>
                  <a:pt x="1620" y="1449"/>
                </a:lnTo>
                <a:lnTo>
                  <a:pt x="1620" y="1464"/>
                </a:lnTo>
                <a:lnTo>
                  <a:pt x="1620" y="1451"/>
                </a:lnTo>
                <a:lnTo>
                  <a:pt x="1620" y="1450"/>
                </a:lnTo>
                <a:lnTo>
                  <a:pt x="1621" y="1449"/>
                </a:lnTo>
                <a:lnTo>
                  <a:pt x="1621" y="1450"/>
                </a:lnTo>
                <a:lnTo>
                  <a:pt x="1621" y="1457"/>
                </a:lnTo>
                <a:lnTo>
                  <a:pt x="1621" y="1463"/>
                </a:lnTo>
                <a:lnTo>
                  <a:pt x="1622" y="1457"/>
                </a:lnTo>
                <a:lnTo>
                  <a:pt x="1622" y="1447"/>
                </a:lnTo>
                <a:lnTo>
                  <a:pt x="1622" y="1454"/>
                </a:lnTo>
                <a:lnTo>
                  <a:pt x="1622" y="1456"/>
                </a:lnTo>
                <a:lnTo>
                  <a:pt x="1623" y="1456"/>
                </a:lnTo>
                <a:lnTo>
                  <a:pt x="1623" y="1457"/>
                </a:lnTo>
                <a:lnTo>
                  <a:pt x="1623" y="1449"/>
                </a:lnTo>
                <a:lnTo>
                  <a:pt x="1623" y="1452"/>
                </a:lnTo>
                <a:lnTo>
                  <a:pt x="1623" y="1453"/>
                </a:lnTo>
                <a:lnTo>
                  <a:pt x="1624" y="1453"/>
                </a:lnTo>
                <a:lnTo>
                  <a:pt x="1624" y="1457"/>
                </a:lnTo>
                <a:lnTo>
                  <a:pt x="1624" y="1456"/>
                </a:lnTo>
                <a:lnTo>
                  <a:pt x="1624" y="1445"/>
                </a:lnTo>
                <a:lnTo>
                  <a:pt x="1625" y="1462"/>
                </a:lnTo>
                <a:lnTo>
                  <a:pt x="1625" y="1453"/>
                </a:lnTo>
                <a:lnTo>
                  <a:pt x="1625" y="1450"/>
                </a:lnTo>
                <a:lnTo>
                  <a:pt x="1626" y="1448"/>
                </a:lnTo>
                <a:lnTo>
                  <a:pt x="1626" y="1453"/>
                </a:lnTo>
                <a:lnTo>
                  <a:pt x="1626" y="1452"/>
                </a:lnTo>
                <a:lnTo>
                  <a:pt x="1626" y="1450"/>
                </a:lnTo>
                <a:lnTo>
                  <a:pt x="1627" y="1453"/>
                </a:lnTo>
                <a:lnTo>
                  <a:pt x="1627" y="1451"/>
                </a:lnTo>
                <a:lnTo>
                  <a:pt x="1627" y="1450"/>
                </a:lnTo>
                <a:lnTo>
                  <a:pt x="1627" y="1448"/>
                </a:lnTo>
                <a:lnTo>
                  <a:pt x="1627" y="1447"/>
                </a:lnTo>
                <a:lnTo>
                  <a:pt x="1628" y="1442"/>
                </a:lnTo>
                <a:lnTo>
                  <a:pt x="1628" y="1441"/>
                </a:lnTo>
                <a:lnTo>
                  <a:pt x="1628" y="1448"/>
                </a:lnTo>
                <a:lnTo>
                  <a:pt x="1628" y="1448"/>
                </a:lnTo>
                <a:lnTo>
                  <a:pt x="1629" y="1447"/>
                </a:lnTo>
                <a:lnTo>
                  <a:pt x="1629" y="1465"/>
                </a:lnTo>
                <a:lnTo>
                  <a:pt x="1629" y="1465"/>
                </a:lnTo>
                <a:lnTo>
                  <a:pt x="1629" y="1460"/>
                </a:lnTo>
                <a:lnTo>
                  <a:pt x="1630" y="1452"/>
                </a:lnTo>
                <a:lnTo>
                  <a:pt x="1630" y="1449"/>
                </a:lnTo>
                <a:lnTo>
                  <a:pt x="1630" y="1444"/>
                </a:lnTo>
                <a:lnTo>
                  <a:pt x="1630" y="1435"/>
                </a:lnTo>
                <a:lnTo>
                  <a:pt x="1630" y="1441"/>
                </a:lnTo>
                <a:lnTo>
                  <a:pt x="1631" y="1447"/>
                </a:lnTo>
                <a:lnTo>
                  <a:pt x="1631" y="1445"/>
                </a:lnTo>
                <a:lnTo>
                  <a:pt x="1631" y="1445"/>
                </a:lnTo>
                <a:lnTo>
                  <a:pt x="1631" y="1440"/>
                </a:lnTo>
                <a:lnTo>
                  <a:pt x="1632" y="1446"/>
                </a:lnTo>
                <a:lnTo>
                  <a:pt x="1632" y="1436"/>
                </a:lnTo>
                <a:lnTo>
                  <a:pt x="1632" y="1447"/>
                </a:lnTo>
                <a:lnTo>
                  <a:pt x="1632" y="1451"/>
                </a:lnTo>
                <a:lnTo>
                  <a:pt x="1633" y="1449"/>
                </a:lnTo>
                <a:lnTo>
                  <a:pt x="1633" y="1443"/>
                </a:lnTo>
                <a:lnTo>
                  <a:pt x="1633" y="1445"/>
                </a:lnTo>
                <a:lnTo>
                  <a:pt x="1633" y="1448"/>
                </a:lnTo>
                <a:lnTo>
                  <a:pt x="1634" y="1453"/>
                </a:lnTo>
                <a:lnTo>
                  <a:pt x="1634" y="1441"/>
                </a:lnTo>
                <a:lnTo>
                  <a:pt x="1634" y="1454"/>
                </a:lnTo>
                <a:lnTo>
                  <a:pt x="1634" y="1434"/>
                </a:lnTo>
                <a:lnTo>
                  <a:pt x="1635" y="1443"/>
                </a:lnTo>
                <a:lnTo>
                  <a:pt x="1635" y="1441"/>
                </a:lnTo>
                <a:lnTo>
                  <a:pt x="1635" y="1436"/>
                </a:lnTo>
                <a:lnTo>
                  <a:pt x="1635" y="1437"/>
                </a:lnTo>
                <a:lnTo>
                  <a:pt x="1636" y="1459"/>
                </a:lnTo>
                <a:lnTo>
                  <a:pt x="1636" y="1452"/>
                </a:lnTo>
                <a:lnTo>
                  <a:pt x="1636" y="1445"/>
                </a:lnTo>
                <a:lnTo>
                  <a:pt x="1636" y="1449"/>
                </a:lnTo>
                <a:lnTo>
                  <a:pt x="1636" y="1450"/>
                </a:lnTo>
                <a:lnTo>
                  <a:pt x="1637" y="1449"/>
                </a:lnTo>
                <a:lnTo>
                  <a:pt x="1637" y="1448"/>
                </a:lnTo>
                <a:lnTo>
                  <a:pt x="1637" y="1453"/>
                </a:lnTo>
                <a:lnTo>
                  <a:pt x="1637" y="1442"/>
                </a:lnTo>
                <a:lnTo>
                  <a:pt x="1638" y="1447"/>
                </a:lnTo>
                <a:lnTo>
                  <a:pt x="1638" y="1449"/>
                </a:lnTo>
                <a:lnTo>
                  <a:pt x="1638" y="1437"/>
                </a:lnTo>
                <a:lnTo>
                  <a:pt x="1638" y="1456"/>
                </a:lnTo>
                <a:lnTo>
                  <a:pt x="1639" y="1456"/>
                </a:lnTo>
                <a:lnTo>
                  <a:pt x="1639" y="1434"/>
                </a:lnTo>
                <a:lnTo>
                  <a:pt x="1639" y="1448"/>
                </a:lnTo>
                <a:lnTo>
                  <a:pt x="1639" y="1447"/>
                </a:lnTo>
                <a:lnTo>
                  <a:pt x="1639" y="1438"/>
                </a:lnTo>
                <a:lnTo>
                  <a:pt x="1640" y="1445"/>
                </a:lnTo>
                <a:lnTo>
                  <a:pt x="1640" y="1445"/>
                </a:lnTo>
                <a:lnTo>
                  <a:pt x="1640" y="1448"/>
                </a:lnTo>
                <a:lnTo>
                  <a:pt x="1641" y="1447"/>
                </a:lnTo>
                <a:lnTo>
                  <a:pt x="1641" y="1446"/>
                </a:lnTo>
                <a:lnTo>
                  <a:pt x="1641" y="1434"/>
                </a:lnTo>
                <a:lnTo>
                  <a:pt x="1641" y="1440"/>
                </a:lnTo>
                <a:lnTo>
                  <a:pt x="1642" y="1437"/>
                </a:lnTo>
                <a:lnTo>
                  <a:pt x="1642" y="1445"/>
                </a:lnTo>
                <a:lnTo>
                  <a:pt x="1642" y="1448"/>
                </a:lnTo>
                <a:lnTo>
                  <a:pt x="1642" y="1438"/>
                </a:lnTo>
                <a:lnTo>
                  <a:pt x="1642" y="1444"/>
                </a:lnTo>
                <a:lnTo>
                  <a:pt x="1643" y="1444"/>
                </a:lnTo>
                <a:lnTo>
                  <a:pt x="1643" y="1438"/>
                </a:lnTo>
                <a:lnTo>
                  <a:pt x="1643" y="1461"/>
                </a:lnTo>
                <a:lnTo>
                  <a:pt x="1643" y="1439"/>
                </a:lnTo>
                <a:lnTo>
                  <a:pt x="1644" y="1429"/>
                </a:lnTo>
                <a:lnTo>
                  <a:pt x="1644" y="1440"/>
                </a:lnTo>
                <a:lnTo>
                  <a:pt x="1644" y="1449"/>
                </a:lnTo>
                <a:lnTo>
                  <a:pt x="1644" y="1444"/>
                </a:lnTo>
                <a:lnTo>
                  <a:pt x="1645" y="1428"/>
                </a:lnTo>
                <a:lnTo>
                  <a:pt x="1645" y="1438"/>
                </a:lnTo>
                <a:lnTo>
                  <a:pt x="1645" y="1440"/>
                </a:lnTo>
                <a:lnTo>
                  <a:pt x="1645" y="1449"/>
                </a:lnTo>
                <a:lnTo>
                  <a:pt x="1645" y="1462"/>
                </a:lnTo>
                <a:lnTo>
                  <a:pt x="1646" y="1432"/>
                </a:lnTo>
                <a:lnTo>
                  <a:pt x="1646" y="1454"/>
                </a:lnTo>
                <a:lnTo>
                  <a:pt x="1646" y="1454"/>
                </a:lnTo>
                <a:lnTo>
                  <a:pt x="1646" y="1457"/>
                </a:lnTo>
                <a:lnTo>
                  <a:pt x="1647" y="1429"/>
                </a:lnTo>
                <a:lnTo>
                  <a:pt x="1647" y="1435"/>
                </a:lnTo>
                <a:lnTo>
                  <a:pt x="1647" y="1430"/>
                </a:lnTo>
                <a:lnTo>
                  <a:pt x="1647" y="1435"/>
                </a:lnTo>
                <a:lnTo>
                  <a:pt x="1648" y="1437"/>
                </a:lnTo>
                <a:lnTo>
                  <a:pt x="1648" y="1444"/>
                </a:lnTo>
                <a:lnTo>
                  <a:pt x="1648" y="1450"/>
                </a:lnTo>
                <a:lnTo>
                  <a:pt x="1648" y="1421"/>
                </a:lnTo>
                <a:lnTo>
                  <a:pt x="1649" y="1434"/>
                </a:lnTo>
                <a:lnTo>
                  <a:pt x="1649" y="1444"/>
                </a:lnTo>
                <a:lnTo>
                  <a:pt x="1649" y="1433"/>
                </a:lnTo>
                <a:lnTo>
                  <a:pt x="1649" y="1434"/>
                </a:lnTo>
                <a:lnTo>
                  <a:pt x="1650" y="1433"/>
                </a:lnTo>
                <a:lnTo>
                  <a:pt x="1650" y="1436"/>
                </a:lnTo>
                <a:lnTo>
                  <a:pt x="1650" y="1433"/>
                </a:lnTo>
                <a:lnTo>
                  <a:pt x="1650" y="1419"/>
                </a:lnTo>
                <a:lnTo>
                  <a:pt x="1651" y="1448"/>
                </a:lnTo>
                <a:lnTo>
                  <a:pt x="1651" y="1429"/>
                </a:lnTo>
                <a:lnTo>
                  <a:pt x="1651" y="1443"/>
                </a:lnTo>
                <a:lnTo>
                  <a:pt x="1651" y="1443"/>
                </a:lnTo>
                <a:lnTo>
                  <a:pt x="1651" y="1424"/>
                </a:lnTo>
                <a:lnTo>
                  <a:pt x="1652" y="1444"/>
                </a:lnTo>
                <a:lnTo>
                  <a:pt x="1652" y="1425"/>
                </a:lnTo>
                <a:lnTo>
                  <a:pt x="1652" y="1439"/>
                </a:lnTo>
                <a:lnTo>
                  <a:pt x="1652" y="1436"/>
                </a:lnTo>
                <a:lnTo>
                  <a:pt x="1653" y="1458"/>
                </a:lnTo>
                <a:lnTo>
                  <a:pt x="1653" y="1443"/>
                </a:lnTo>
                <a:lnTo>
                  <a:pt x="1653" y="1452"/>
                </a:lnTo>
                <a:lnTo>
                  <a:pt x="1653" y="1426"/>
                </a:lnTo>
                <a:lnTo>
                  <a:pt x="1654" y="1435"/>
                </a:lnTo>
                <a:lnTo>
                  <a:pt x="1654" y="1437"/>
                </a:lnTo>
                <a:lnTo>
                  <a:pt x="1654" y="1434"/>
                </a:lnTo>
                <a:lnTo>
                  <a:pt x="1654" y="1430"/>
                </a:lnTo>
                <a:lnTo>
                  <a:pt x="1654" y="1438"/>
                </a:lnTo>
                <a:lnTo>
                  <a:pt x="1655" y="1436"/>
                </a:lnTo>
                <a:lnTo>
                  <a:pt x="1655" y="1467"/>
                </a:lnTo>
                <a:lnTo>
                  <a:pt x="1655" y="1440"/>
                </a:lnTo>
                <a:lnTo>
                  <a:pt x="1655" y="1433"/>
                </a:lnTo>
                <a:lnTo>
                  <a:pt x="1656" y="1427"/>
                </a:lnTo>
                <a:lnTo>
                  <a:pt x="1656" y="1419"/>
                </a:lnTo>
                <a:lnTo>
                  <a:pt x="1656" y="1433"/>
                </a:lnTo>
                <a:lnTo>
                  <a:pt x="1657" y="1438"/>
                </a:lnTo>
                <a:lnTo>
                  <a:pt x="1657" y="1425"/>
                </a:lnTo>
                <a:lnTo>
                  <a:pt x="1657" y="1436"/>
                </a:lnTo>
                <a:lnTo>
                  <a:pt x="1657" y="1432"/>
                </a:lnTo>
                <a:lnTo>
                  <a:pt x="1657" y="1423"/>
                </a:lnTo>
                <a:lnTo>
                  <a:pt x="1658" y="1414"/>
                </a:lnTo>
                <a:lnTo>
                  <a:pt x="1658" y="1421"/>
                </a:lnTo>
                <a:lnTo>
                  <a:pt x="1658" y="1449"/>
                </a:lnTo>
                <a:lnTo>
                  <a:pt x="1658" y="1419"/>
                </a:lnTo>
                <a:lnTo>
                  <a:pt x="1659" y="1428"/>
                </a:lnTo>
                <a:lnTo>
                  <a:pt x="1659" y="1463"/>
                </a:lnTo>
                <a:lnTo>
                  <a:pt x="1659" y="1446"/>
                </a:lnTo>
                <a:lnTo>
                  <a:pt x="1659" y="1446"/>
                </a:lnTo>
                <a:lnTo>
                  <a:pt x="1660" y="1447"/>
                </a:lnTo>
                <a:lnTo>
                  <a:pt x="1660" y="1449"/>
                </a:lnTo>
                <a:lnTo>
                  <a:pt x="1660" y="1442"/>
                </a:lnTo>
                <a:lnTo>
                  <a:pt x="1660" y="1449"/>
                </a:lnTo>
                <a:lnTo>
                  <a:pt x="1660" y="1450"/>
                </a:lnTo>
                <a:lnTo>
                  <a:pt x="1661" y="1446"/>
                </a:lnTo>
                <a:lnTo>
                  <a:pt x="1661" y="1473"/>
                </a:lnTo>
                <a:lnTo>
                  <a:pt x="1661" y="1447"/>
                </a:lnTo>
                <a:lnTo>
                  <a:pt x="1661" y="1445"/>
                </a:lnTo>
                <a:lnTo>
                  <a:pt x="1662" y="1447"/>
                </a:lnTo>
                <a:lnTo>
                  <a:pt x="1662" y="1448"/>
                </a:lnTo>
                <a:lnTo>
                  <a:pt x="1662" y="1452"/>
                </a:lnTo>
                <a:lnTo>
                  <a:pt x="1662" y="1443"/>
                </a:lnTo>
                <a:lnTo>
                  <a:pt x="1663" y="1441"/>
                </a:lnTo>
                <a:lnTo>
                  <a:pt x="1663" y="1443"/>
                </a:lnTo>
                <a:lnTo>
                  <a:pt x="1663" y="1441"/>
                </a:lnTo>
                <a:lnTo>
                  <a:pt x="1663" y="1447"/>
                </a:lnTo>
                <a:lnTo>
                  <a:pt x="1663" y="1452"/>
                </a:lnTo>
                <a:lnTo>
                  <a:pt x="1664" y="1447"/>
                </a:lnTo>
                <a:lnTo>
                  <a:pt x="1664" y="1449"/>
                </a:lnTo>
                <a:lnTo>
                  <a:pt x="1664" y="1441"/>
                </a:lnTo>
                <a:lnTo>
                  <a:pt x="1665" y="1446"/>
                </a:lnTo>
                <a:lnTo>
                  <a:pt x="1665" y="1447"/>
                </a:lnTo>
                <a:lnTo>
                  <a:pt x="1665" y="1446"/>
                </a:lnTo>
                <a:lnTo>
                  <a:pt x="1665" y="1447"/>
                </a:lnTo>
                <a:lnTo>
                  <a:pt x="1666" y="1449"/>
                </a:lnTo>
                <a:lnTo>
                  <a:pt x="1666" y="1443"/>
                </a:lnTo>
                <a:lnTo>
                  <a:pt x="1666" y="1442"/>
                </a:lnTo>
                <a:lnTo>
                  <a:pt x="1666" y="1448"/>
                </a:lnTo>
                <a:lnTo>
                  <a:pt x="1666" y="1448"/>
                </a:lnTo>
                <a:lnTo>
                  <a:pt x="1667" y="1445"/>
                </a:lnTo>
                <a:lnTo>
                  <a:pt x="1667" y="1441"/>
                </a:lnTo>
                <a:lnTo>
                  <a:pt x="1667" y="1438"/>
                </a:lnTo>
                <a:lnTo>
                  <a:pt x="1667" y="1443"/>
                </a:lnTo>
                <a:lnTo>
                  <a:pt x="1668" y="1439"/>
                </a:lnTo>
                <a:lnTo>
                  <a:pt x="1668" y="1413"/>
                </a:lnTo>
                <a:lnTo>
                  <a:pt x="1668" y="1438"/>
                </a:lnTo>
                <a:lnTo>
                  <a:pt x="1668" y="1422"/>
                </a:lnTo>
                <a:lnTo>
                  <a:pt x="1669" y="1411"/>
                </a:lnTo>
                <a:lnTo>
                  <a:pt x="1669" y="1432"/>
                </a:lnTo>
                <a:lnTo>
                  <a:pt x="1669" y="1426"/>
                </a:lnTo>
                <a:lnTo>
                  <a:pt x="1669" y="1415"/>
                </a:lnTo>
                <a:lnTo>
                  <a:pt x="1669" y="1453"/>
                </a:lnTo>
                <a:lnTo>
                  <a:pt x="1670" y="1437"/>
                </a:lnTo>
                <a:lnTo>
                  <a:pt x="1670" y="1439"/>
                </a:lnTo>
                <a:lnTo>
                  <a:pt x="1670" y="1422"/>
                </a:lnTo>
                <a:lnTo>
                  <a:pt x="1670" y="1446"/>
                </a:lnTo>
                <a:lnTo>
                  <a:pt x="1671" y="1443"/>
                </a:lnTo>
                <a:lnTo>
                  <a:pt x="1671" y="1437"/>
                </a:lnTo>
                <a:lnTo>
                  <a:pt x="1671" y="1450"/>
                </a:lnTo>
                <a:lnTo>
                  <a:pt x="1671" y="1443"/>
                </a:lnTo>
                <a:lnTo>
                  <a:pt x="1672" y="1439"/>
                </a:lnTo>
                <a:lnTo>
                  <a:pt x="1672" y="1435"/>
                </a:lnTo>
                <a:lnTo>
                  <a:pt x="1672" y="1439"/>
                </a:lnTo>
                <a:lnTo>
                  <a:pt x="1673" y="1446"/>
                </a:lnTo>
                <a:lnTo>
                  <a:pt x="1673" y="1440"/>
                </a:lnTo>
                <a:lnTo>
                  <a:pt x="1673" y="1438"/>
                </a:lnTo>
                <a:lnTo>
                  <a:pt x="1673" y="1443"/>
                </a:lnTo>
                <a:lnTo>
                  <a:pt x="1673" y="1433"/>
                </a:lnTo>
                <a:lnTo>
                  <a:pt x="1674" y="1440"/>
                </a:lnTo>
                <a:lnTo>
                  <a:pt x="1674" y="1441"/>
                </a:lnTo>
                <a:lnTo>
                  <a:pt x="1674" y="1440"/>
                </a:lnTo>
                <a:lnTo>
                  <a:pt x="1674" y="1434"/>
                </a:lnTo>
                <a:lnTo>
                  <a:pt x="1675" y="1439"/>
                </a:lnTo>
                <a:lnTo>
                  <a:pt x="1675" y="1444"/>
                </a:lnTo>
                <a:lnTo>
                  <a:pt x="1675" y="1445"/>
                </a:lnTo>
                <a:lnTo>
                  <a:pt x="1675" y="1439"/>
                </a:lnTo>
                <a:lnTo>
                  <a:pt x="1676" y="1443"/>
                </a:lnTo>
                <a:lnTo>
                  <a:pt x="1676" y="1432"/>
                </a:lnTo>
                <a:lnTo>
                  <a:pt x="1676" y="1438"/>
                </a:lnTo>
                <a:lnTo>
                  <a:pt x="1676" y="1436"/>
                </a:lnTo>
                <a:lnTo>
                  <a:pt x="1676" y="1436"/>
                </a:lnTo>
                <a:lnTo>
                  <a:pt x="1677" y="1439"/>
                </a:lnTo>
                <a:lnTo>
                  <a:pt x="1677" y="1445"/>
                </a:lnTo>
                <a:lnTo>
                  <a:pt x="1677" y="1429"/>
                </a:lnTo>
                <a:lnTo>
                  <a:pt x="1677" y="1436"/>
                </a:lnTo>
                <a:lnTo>
                  <a:pt x="1678" y="1435"/>
                </a:lnTo>
                <a:lnTo>
                  <a:pt x="1678" y="1437"/>
                </a:lnTo>
                <a:lnTo>
                  <a:pt x="1678" y="1432"/>
                </a:lnTo>
                <a:lnTo>
                  <a:pt x="1678" y="1435"/>
                </a:lnTo>
                <a:lnTo>
                  <a:pt x="1678" y="1438"/>
                </a:lnTo>
                <a:lnTo>
                  <a:pt x="1679" y="1442"/>
                </a:lnTo>
                <a:lnTo>
                  <a:pt x="1679" y="1438"/>
                </a:lnTo>
                <a:lnTo>
                  <a:pt x="1679" y="1429"/>
                </a:lnTo>
                <a:lnTo>
                  <a:pt x="1680" y="1435"/>
                </a:lnTo>
                <a:lnTo>
                  <a:pt x="1680" y="1439"/>
                </a:lnTo>
                <a:lnTo>
                  <a:pt x="1680" y="1443"/>
                </a:lnTo>
                <a:lnTo>
                  <a:pt x="1680" y="1444"/>
                </a:lnTo>
                <a:lnTo>
                  <a:pt x="1681" y="1437"/>
                </a:lnTo>
                <a:lnTo>
                  <a:pt x="1681" y="1407"/>
                </a:lnTo>
                <a:lnTo>
                  <a:pt x="1681" y="1422"/>
                </a:lnTo>
                <a:lnTo>
                  <a:pt x="1681" y="1445"/>
                </a:lnTo>
                <a:lnTo>
                  <a:pt x="1682" y="1410"/>
                </a:lnTo>
                <a:lnTo>
                  <a:pt x="1682" y="1449"/>
                </a:lnTo>
                <a:lnTo>
                  <a:pt x="1682" y="1435"/>
                </a:lnTo>
                <a:lnTo>
                  <a:pt x="1682" y="1440"/>
                </a:lnTo>
                <a:lnTo>
                  <a:pt x="1682" y="1441"/>
                </a:lnTo>
                <a:lnTo>
                  <a:pt x="1683" y="1443"/>
                </a:lnTo>
                <a:lnTo>
                  <a:pt x="1683" y="1440"/>
                </a:lnTo>
                <a:lnTo>
                  <a:pt x="1683" y="1445"/>
                </a:lnTo>
                <a:lnTo>
                  <a:pt x="1683" y="1439"/>
                </a:lnTo>
                <a:lnTo>
                  <a:pt x="1684" y="1440"/>
                </a:lnTo>
                <a:lnTo>
                  <a:pt x="1684" y="1435"/>
                </a:lnTo>
                <a:lnTo>
                  <a:pt x="1684" y="1430"/>
                </a:lnTo>
                <a:lnTo>
                  <a:pt x="1684" y="1426"/>
                </a:lnTo>
                <a:lnTo>
                  <a:pt x="1685" y="1425"/>
                </a:lnTo>
                <a:lnTo>
                  <a:pt x="1685" y="1437"/>
                </a:lnTo>
                <a:lnTo>
                  <a:pt x="1685" y="1440"/>
                </a:lnTo>
                <a:lnTo>
                  <a:pt x="1685" y="1432"/>
                </a:lnTo>
                <a:lnTo>
                  <a:pt x="1685" y="1430"/>
                </a:lnTo>
                <a:lnTo>
                  <a:pt x="1686" y="1432"/>
                </a:lnTo>
                <a:lnTo>
                  <a:pt x="1686" y="1435"/>
                </a:lnTo>
                <a:lnTo>
                  <a:pt x="1686" y="1442"/>
                </a:lnTo>
                <a:lnTo>
                  <a:pt x="1686" y="1432"/>
                </a:lnTo>
                <a:lnTo>
                  <a:pt x="1687" y="1414"/>
                </a:lnTo>
                <a:lnTo>
                  <a:pt x="1687" y="1436"/>
                </a:lnTo>
                <a:lnTo>
                  <a:pt x="1687" y="1420"/>
                </a:lnTo>
                <a:lnTo>
                  <a:pt x="1688" y="1423"/>
                </a:lnTo>
                <a:lnTo>
                  <a:pt x="1688" y="1405"/>
                </a:lnTo>
                <a:lnTo>
                  <a:pt x="1688" y="1417"/>
                </a:lnTo>
                <a:lnTo>
                  <a:pt x="1688" y="1422"/>
                </a:lnTo>
                <a:lnTo>
                  <a:pt x="1688" y="1448"/>
                </a:lnTo>
                <a:lnTo>
                  <a:pt x="1689" y="1443"/>
                </a:lnTo>
                <a:lnTo>
                  <a:pt x="1689" y="1431"/>
                </a:lnTo>
                <a:lnTo>
                  <a:pt x="1689" y="1432"/>
                </a:lnTo>
                <a:lnTo>
                  <a:pt x="1689" y="1440"/>
                </a:lnTo>
                <a:lnTo>
                  <a:pt x="1690" y="1439"/>
                </a:lnTo>
                <a:lnTo>
                  <a:pt x="1690" y="1437"/>
                </a:lnTo>
                <a:lnTo>
                  <a:pt x="1690" y="1431"/>
                </a:lnTo>
                <a:lnTo>
                  <a:pt x="1690" y="1443"/>
                </a:lnTo>
                <a:lnTo>
                  <a:pt x="1691" y="1438"/>
                </a:lnTo>
                <a:lnTo>
                  <a:pt x="1691" y="1431"/>
                </a:lnTo>
                <a:lnTo>
                  <a:pt x="1691" y="1433"/>
                </a:lnTo>
                <a:lnTo>
                  <a:pt x="1691" y="1425"/>
                </a:lnTo>
                <a:lnTo>
                  <a:pt x="1691" y="1428"/>
                </a:lnTo>
                <a:lnTo>
                  <a:pt x="1692" y="1433"/>
                </a:lnTo>
                <a:lnTo>
                  <a:pt x="1692" y="1436"/>
                </a:lnTo>
                <a:lnTo>
                  <a:pt x="1692" y="1436"/>
                </a:lnTo>
                <a:lnTo>
                  <a:pt x="1692" y="1422"/>
                </a:lnTo>
                <a:lnTo>
                  <a:pt x="1693" y="1425"/>
                </a:lnTo>
                <a:lnTo>
                  <a:pt x="1693" y="1424"/>
                </a:lnTo>
                <a:lnTo>
                  <a:pt x="1693" y="1426"/>
                </a:lnTo>
                <a:lnTo>
                  <a:pt x="1693" y="1426"/>
                </a:lnTo>
                <a:lnTo>
                  <a:pt x="1694" y="1419"/>
                </a:lnTo>
                <a:lnTo>
                  <a:pt x="1694" y="1429"/>
                </a:lnTo>
                <a:lnTo>
                  <a:pt x="1694" y="1425"/>
                </a:lnTo>
                <a:lnTo>
                  <a:pt x="1694" y="1429"/>
                </a:lnTo>
                <a:lnTo>
                  <a:pt x="1694" y="1436"/>
                </a:lnTo>
                <a:lnTo>
                  <a:pt x="1695" y="1427"/>
                </a:lnTo>
                <a:lnTo>
                  <a:pt x="1695" y="1428"/>
                </a:lnTo>
                <a:lnTo>
                  <a:pt x="1695" y="1431"/>
                </a:lnTo>
                <a:lnTo>
                  <a:pt x="1696" y="1428"/>
                </a:lnTo>
                <a:lnTo>
                  <a:pt x="1696" y="1434"/>
                </a:lnTo>
                <a:lnTo>
                  <a:pt x="1696" y="1416"/>
                </a:lnTo>
                <a:lnTo>
                  <a:pt x="1696" y="1430"/>
                </a:lnTo>
                <a:lnTo>
                  <a:pt x="1697" y="1428"/>
                </a:lnTo>
                <a:lnTo>
                  <a:pt x="1697" y="1435"/>
                </a:lnTo>
                <a:lnTo>
                  <a:pt x="1697" y="1437"/>
                </a:lnTo>
                <a:lnTo>
                  <a:pt x="1697" y="1429"/>
                </a:lnTo>
                <a:lnTo>
                  <a:pt x="1697" y="1437"/>
                </a:lnTo>
                <a:lnTo>
                  <a:pt x="1698" y="1432"/>
                </a:lnTo>
                <a:lnTo>
                  <a:pt x="1698" y="1433"/>
                </a:lnTo>
                <a:lnTo>
                  <a:pt x="1698" y="1435"/>
                </a:lnTo>
                <a:lnTo>
                  <a:pt x="1698" y="1430"/>
                </a:lnTo>
                <a:lnTo>
                  <a:pt x="1699" y="1426"/>
                </a:lnTo>
                <a:lnTo>
                  <a:pt x="1699" y="1423"/>
                </a:lnTo>
                <a:lnTo>
                  <a:pt x="1699" y="1430"/>
                </a:lnTo>
                <a:lnTo>
                  <a:pt x="1699" y="1432"/>
                </a:lnTo>
                <a:lnTo>
                  <a:pt x="1700" y="1429"/>
                </a:lnTo>
                <a:lnTo>
                  <a:pt x="1700" y="1433"/>
                </a:lnTo>
                <a:lnTo>
                  <a:pt x="1700" y="1429"/>
                </a:lnTo>
                <a:lnTo>
                  <a:pt x="1700" y="1427"/>
                </a:lnTo>
                <a:lnTo>
                  <a:pt x="1700" y="1434"/>
                </a:lnTo>
                <a:lnTo>
                  <a:pt x="1701" y="1424"/>
                </a:lnTo>
                <a:lnTo>
                  <a:pt x="1701" y="1431"/>
                </a:lnTo>
                <a:lnTo>
                  <a:pt x="1701" y="1434"/>
                </a:lnTo>
                <a:lnTo>
                  <a:pt x="1701" y="1432"/>
                </a:lnTo>
                <a:lnTo>
                  <a:pt x="1702" y="1427"/>
                </a:lnTo>
                <a:lnTo>
                  <a:pt x="1702" y="1429"/>
                </a:lnTo>
                <a:lnTo>
                  <a:pt x="1702" y="1432"/>
                </a:lnTo>
                <a:lnTo>
                  <a:pt x="1702" y="1429"/>
                </a:lnTo>
                <a:lnTo>
                  <a:pt x="1703" y="1421"/>
                </a:lnTo>
                <a:lnTo>
                  <a:pt x="1703" y="1433"/>
                </a:lnTo>
                <a:lnTo>
                  <a:pt x="1703" y="1421"/>
                </a:lnTo>
                <a:lnTo>
                  <a:pt x="1703" y="1431"/>
                </a:lnTo>
                <a:lnTo>
                  <a:pt x="1704" y="1434"/>
                </a:lnTo>
                <a:lnTo>
                  <a:pt x="1704" y="1436"/>
                </a:lnTo>
                <a:lnTo>
                  <a:pt x="1704" y="1433"/>
                </a:lnTo>
                <a:lnTo>
                  <a:pt x="1704" y="1429"/>
                </a:lnTo>
                <a:lnTo>
                  <a:pt x="1705" y="1437"/>
                </a:lnTo>
                <a:lnTo>
                  <a:pt x="1705" y="1435"/>
                </a:lnTo>
                <a:lnTo>
                  <a:pt x="1705" y="1434"/>
                </a:lnTo>
                <a:lnTo>
                  <a:pt x="1705" y="1440"/>
                </a:lnTo>
                <a:lnTo>
                  <a:pt x="1706" y="1436"/>
                </a:lnTo>
                <a:lnTo>
                  <a:pt x="1706" y="1463"/>
                </a:lnTo>
                <a:lnTo>
                  <a:pt x="1706" y="1429"/>
                </a:lnTo>
                <a:lnTo>
                  <a:pt x="1706" y="1439"/>
                </a:lnTo>
                <a:lnTo>
                  <a:pt x="1706" y="1439"/>
                </a:lnTo>
                <a:lnTo>
                  <a:pt x="1707" y="1443"/>
                </a:lnTo>
                <a:lnTo>
                  <a:pt x="1707" y="1437"/>
                </a:lnTo>
                <a:lnTo>
                  <a:pt x="1707" y="1440"/>
                </a:lnTo>
                <a:lnTo>
                  <a:pt x="1707" y="1438"/>
                </a:lnTo>
                <a:lnTo>
                  <a:pt x="1708" y="1432"/>
                </a:lnTo>
                <a:lnTo>
                  <a:pt x="1708" y="1434"/>
                </a:lnTo>
                <a:lnTo>
                  <a:pt x="1708" y="1430"/>
                </a:lnTo>
                <a:lnTo>
                  <a:pt x="1708" y="1435"/>
                </a:lnTo>
                <a:lnTo>
                  <a:pt x="1709" y="1435"/>
                </a:lnTo>
                <a:lnTo>
                  <a:pt x="1709" y="1438"/>
                </a:lnTo>
                <a:lnTo>
                  <a:pt x="1709" y="1439"/>
                </a:lnTo>
                <a:lnTo>
                  <a:pt x="1709" y="1429"/>
                </a:lnTo>
                <a:lnTo>
                  <a:pt x="1709" y="1443"/>
                </a:lnTo>
                <a:lnTo>
                  <a:pt x="1710" y="1438"/>
                </a:lnTo>
                <a:lnTo>
                  <a:pt x="1710" y="1441"/>
                </a:lnTo>
                <a:lnTo>
                  <a:pt x="1710" y="1438"/>
                </a:lnTo>
                <a:lnTo>
                  <a:pt x="1710" y="1434"/>
                </a:lnTo>
                <a:lnTo>
                  <a:pt x="1711" y="1437"/>
                </a:lnTo>
                <a:lnTo>
                  <a:pt x="1711" y="1440"/>
                </a:lnTo>
                <a:lnTo>
                  <a:pt x="1711" y="1446"/>
                </a:lnTo>
                <a:lnTo>
                  <a:pt x="1712" y="1447"/>
                </a:lnTo>
                <a:lnTo>
                  <a:pt x="1712" y="1435"/>
                </a:lnTo>
                <a:lnTo>
                  <a:pt x="1712" y="1443"/>
                </a:lnTo>
                <a:lnTo>
                  <a:pt x="1712" y="1443"/>
                </a:lnTo>
                <a:lnTo>
                  <a:pt x="1712" y="1446"/>
                </a:lnTo>
                <a:lnTo>
                  <a:pt x="1713" y="1443"/>
                </a:lnTo>
                <a:lnTo>
                  <a:pt x="1713" y="1437"/>
                </a:lnTo>
                <a:lnTo>
                  <a:pt x="1713" y="1427"/>
                </a:lnTo>
                <a:lnTo>
                  <a:pt x="1713" y="1443"/>
                </a:lnTo>
                <a:lnTo>
                  <a:pt x="1714" y="1448"/>
                </a:lnTo>
                <a:lnTo>
                  <a:pt x="1714" y="1449"/>
                </a:lnTo>
                <a:lnTo>
                  <a:pt x="1714" y="1443"/>
                </a:lnTo>
                <a:lnTo>
                  <a:pt x="1714" y="1447"/>
                </a:lnTo>
                <a:lnTo>
                  <a:pt x="1715" y="1440"/>
                </a:lnTo>
                <a:lnTo>
                  <a:pt x="1715" y="1445"/>
                </a:lnTo>
                <a:lnTo>
                  <a:pt x="1715" y="1445"/>
                </a:lnTo>
                <a:lnTo>
                  <a:pt x="1715" y="1444"/>
                </a:lnTo>
                <a:lnTo>
                  <a:pt x="1715" y="1446"/>
                </a:lnTo>
                <a:lnTo>
                  <a:pt x="1716" y="1446"/>
                </a:lnTo>
                <a:lnTo>
                  <a:pt x="1716" y="1454"/>
                </a:lnTo>
                <a:lnTo>
                  <a:pt x="1716" y="1450"/>
                </a:lnTo>
                <a:lnTo>
                  <a:pt x="1716" y="1444"/>
                </a:lnTo>
                <a:lnTo>
                  <a:pt x="1717" y="1447"/>
                </a:lnTo>
                <a:lnTo>
                  <a:pt x="1717" y="1442"/>
                </a:lnTo>
                <a:lnTo>
                  <a:pt x="1717" y="1454"/>
                </a:lnTo>
                <a:lnTo>
                  <a:pt x="1717" y="1448"/>
                </a:lnTo>
                <a:lnTo>
                  <a:pt x="1718" y="1451"/>
                </a:lnTo>
                <a:lnTo>
                  <a:pt x="1718" y="1446"/>
                </a:lnTo>
                <a:lnTo>
                  <a:pt x="1718" y="1446"/>
                </a:lnTo>
                <a:lnTo>
                  <a:pt x="1719" y="1446"/>
                </a:lnTo>
                <a:lnTo>
                  <a:pt x="1719" y="1445"/>
                </a:lnTo>
                <a:lnTo>
                  <a:pt x="1719" y="1446"/>
                </a:lnTo>
                <a:lnTo>
                  <a:pt x="1719" y="1446"/>
                </a:lnTo>
                <a:lnTo>
                  <a:pt x="1719" y="1445"/>
                </a:lnTo>
                <a:lnTo>
                  <a:pt x="1720" y="1453"/>
                </a:lnTo>
                <a:lnTo>
                  <a:pt x="1720" y="1447"/>
                </a:lnTo>
                <a:lnTo>
                  <a:pt x="1720" y="1439"/>
                </a:lnTo>
                <a:lnTo>
                  <a:pt x="1720" y="1440"/>
                </a:lnTo>
                <a:lnTo>
                  <a:pt x="1721" y="1446"/>
                </a:lnTo>
                <a:lnTo>
                  <a:pt x="1721" y="1451"/>
                </a:lnTo>
                <a:lnTo>
                  <a:pt x="1721" y="1450"/>
                </a:lnTo>
                <a:lnTo>
                  <a:pt x="1721" y="1447"/>
                </a:lnTo>
                <a:lnTo>
                  <a:pt x="1721" y="1449"/>
                </a:lnTo>
                <a:lnTo>
                  <a:pt x="1722" y="1446"/>
                </a:lnTo>
                <a:lnTo>
                  <a:pt x="1722" y="1445"/>
                </a:lnTo>
                <a:lnTo>
                  <a:pt x="1722" y="1449"/>
                </a:lnTo>
                <a:lnTo>
                  <a:pt x="1722" y="1416"/>
                </a:lnTo>
                <a:lnTo>
                  <a:pt x="1723" y="1435"/>
                </a:lnTo>
                <a:lnTo>
                  <a:pt x="1723" y="1461"/>
                </a:lnTo>
                <a:lnTo>
                  <a:pt x="1723" y="1425"/>
                </a:lnTo>
                <a:lnTo>
                  <a:pt x="1723" y="1439"/>
                </a:lnTo>
                <a:lnTo>
                  <a:pt x="1724" y="1437"/>
                </a:lnTo>
                <a:lnTo>
                  <a:pt x="1724" y="1435"/>
                </a:lnTo>
                <a:lnTo>
                  <a:pt x="1724" y="1455"/>
                </a:lnTo>
                <a:lnTo>
                  <a:pt x="1724" y="1427"/>
                </a:lnTo>
                <a:lnTo>
                  <a:pt x="1724" y="1444"/>
                </a:lnTo>
                <a:lnTo>
                  <a:pt x="1725" y="1459"/>
                </a:lnTo>
                <a:lnTo>
                  <a:pt x="1725" y="1450"/>
                </a:lnTo>
                <a:lnTo>
                  <a:pt x="1725" y="1448"/>
                </a:lnTo>
                <a:lnTo>
                  <a:pt x="1725" y="1451"/>
                </a:lnTo>
                <a:lnTo>
                  <a:pt x="1726" y="1456"/>
                </a:lnTo>
                <a:lnTo>
                  <a:pt x="1726" y="1441"/>
                </a:lnTo>
                <a:lnTo>
                  <a:pt x="1726" y="1439"/>
                </a:lnTo>
                <a:lnTo>
                  <a:pt x="1727" y="1441"/>
                </a:lnTo>
                <a:lnTo>
                  <a:pt x="1727" y="1442"/>
                </a:lnTo>
                <a:lnTo>
                  <a:pt x="1727" y="1432"/>
                </a:lnTo>
                <a:lnTo>
                  <a:pt x="1727" y="1429"/>
                </a:lnTo>
                <a:lnTo>
                  <a:pt x="1728" y="1430"/>
                </a:lnTo>
                <a:lnTo>
                  <a:pt x="1728" y="1430"/>
                </a:lnTo>
                <a:lnTo>
                  <a:pt x="1728" y="1428"/>
                </a:lnTo>
                <a:lnTo>
                  <a:pt x="1728" y="1417"/>
                </a:lnTo>
                <a:lnTo>
                  <a:pt x="1728" y="894"/>
                </a:lnTo>
                <a:lnTo>
                  <a:pt x="1729" y="1454"/>
                </a:lnTo>
                <a:lnTo>
                  <a:pt x="1729" y="1434"/>
                </a:lnTo>
                <a:lnTo>
                  <a:pt x="1729" y="1431"/>
                </a:lnTo>
                <a:lnTo>
                  <a:pt x="1729" y="1431"/>
                </a:lnTo>
                <a:lnTo>
                  <a:pt x="1730" y="1435"/>
                </a:lnTo>
                <a:lnTo>
                  <a:pt x="1730" y="1437"/>
                </a:lnTo>
                <a:lnTo>
                  <a:pt x="1730" y="1443"/>
                </a:lnTo>
                <a:lnTo>
                  <a:pt x="1730" y="1443"/>
                </a:lnTo>
                <a:lnTo>
                  <a:pt x="1731" y="1446"/>
                </a:lnTo>
                <a:lnTo>
                  <a:pt x="1731" y="1442"/>
                </a:lnTo>
                <a:lnTo>
                  <a:pt x="1731" y="1449"/>
                </a:lnTo>
                <a:lnTo>
                  <a:pt x="1731" y="1444"/>
                </a:lnTo>
                <a:lnTo>
                  <a:pt x="1731" y="1450"/>
                </a:lnTo>
                <a:lnTo>
                  <a:pt x="1732" y="1447"/>
                </a:lnTo>
                <a:lnTo>
                  <a:pt x="1732" y="1449"/>
                </a:lnTo>
                <a:lnTo>
                  <a:pt x="1732" y="1453"/>
                </a:lnTo>
                <a:lnTo>
                  <a:pt x="1732" y="1453"/>
                </a:lnTo>
                <a:lnTo>
                  <a:pt x="1733" y="1457"/>
                </a:lnTo>
                <a:lnTo>
                  <a:pt x="1733" y="1434"/>
                </a:lnTo>
                <a:lnTo>
                  <a:pt x="1733" y="1429"/>
                </a:lnTo>
                <a:lnTo>
                  <a:pt x="1733" y="1436"/>
                </a:lnTo>
                <a:lnTo>
                  <a:pt x="1734" y="1433"/>
                </a:lnTo>
                <a:lnTo>
                  <a:pt x="1734" y="1429"/>
                </a:lnTo>
                <a:lnTo>
                  <a:pt x="1734" y="1436"/>
                </a:lnTo>
                <a:lnTo>
                  <a:pt x="1734" y="1422"/>
                </a:lnTo>
                <a:lnTo>
                  <a:pt x="1735" y="1441"/>
                </a:lnTo>
                <a:lnTo>
                  <a:pt x="1735" y="1442"/>
                </a:lnTo>
                <a:lnTo>
                  <a:pt x="1735" y="1440"/>
                </a:lnTo>
                <a:lnTo>
                  <a:pt x="1735" y="1439"/>
                </a:lnTo>
                <a:lnTo>
                  <a:pt x="1736" y="1428"/>
                </a:lnTo>
                <a:lnTo>
                  <a:pt x="1736" y="1440"/>
                </a:lnTo>
                <a:lnTo>
                  <a:pt x="1736" y="1448"/>
                </a:lnTo>
                <a:lnTo>
                  <a:pt x="1736" y="1445"/>
                </a:lnTo>
                <a:lnTo>
                  <a:pt x="1737" y="1458"/>
                </a:lnTo>
                <a:lnTo>
                  <a:pt x="1737" y="1429"/>
                </a:lnTo>
                <a:lnTo>
                  <a:pt x="1737" y="1440"/>
                </a:lnTo>
                <a:lnTo>
                  <a:pt x="1737" y="1437"/>
                </a:lnTo>
                <a:lnTo>
                  <a:pt x="1737" y="1442"/>
                </a:lnTo>
                <a:lnTo>
                  <a:pt x="1738" y="1441"/>
                </a:lnTo>
                <a:lnTo>
                  <a:pt x="1738" y="1432"/>
                </a:lnTo>
                <a:lnTo>
                  <a:pt x="1738" y="1439"/>
                </a:lnTo>
                <a:lnTo>
                  <a:pt x="1738" y="1447"/>
                </a:lnTo>
                <a:lnTo>
                  <a:pt x="1739" y="1435"/>
                </a:lnTo>
                <a:lnTo>
                  <a:pt x="1739" y="1449"/>
                </a:lnTo>
                <a:lnTo>
                  <a:pt x="1739" y="1426"/>
                </a:lnTo>
                <a:lnTo>
                  <a:pt x="1739" y="1447"/>
                </a:lnTo>
                <a:lnTo>
                  <a:pt x="1740" y="1442"/>
                </a:lnTo>
                <a:lnTo>
                  <a:pt x="1740" y="1449"/>
                </a:lnTo>
                <a:lnTo>
                  <a:pt x="1740" y="1443"/>
                </a:lnTo>
                <a:lnTo>
                  <a:pt x="1740" y="1431"/>
                </a:lnTo>
                <a:lnTo>
                  <a:pt x="1740" y="1443"/>
                </a:lnTo>
                <a:lnTo>
                  <a:pt x="1741" y="1439"/>
                </a:lnTo>
                <a:lnTo>
                  <a:pt x="1741" y="1446"/>
                </a:lnTo>
                <a:lnTo>
                  <a:pt x="1741" y="1474"/>
                </a:lnTo>
                <a:lnTo>
                  <a:pt x="1741" y="1454"/>
                </a:lnTo>
                <a:lnTo>
                  <a:pt x="1742" y="1455"/>
                </a:lnTo>
                <a:lnTo>
                  <a:pt x="1742" y="1454"/>
                </a:lnTo>
                <a:lnTo>
                  <a:pt x="1742" y="1457"/>
                </a:lnTo>
                <a:lnTo>
                  <a:pt x="1743" y="1437"/>
                </a:lnTo>
                <a:lnTo>
                  <a:pt x="1743" y="1437"/>
                </a:lnTo>
                <a:lnTo>
                  <a:pt x="1743" y="1438"/>
                </a:lnTo>
                <a:lnTo>
                  <a:pt x="1743" y="1449"/>
                </a:lnTo>
                <a:lnTo>
                  <a:pt x="1743" y="1448"/>
                </a:lnTo>
                <a:lnTo>
                  <a:pt x="1744" y="1445"/>
                </a:lnTo>
                <a:lnTo>
                  <a:pt x="1744" y="1436"/>
                </a:lnTo>
                <a:lnTo>
                  <a:pt x="1744" y="1434"/>
                </a:lnTo>
                <a:lnTo>
                  <a:pt x="1744" y="1437"/>
                </a:lnTo>
                <a:lnTo>
                  <a:pt x="1745" y="1438"/>
                </a:lnTo>
                <a:lnTo>
                  <a:pt x="1745" y="1441"/>
                </a:lnTo>
                <a:lnTo>
                  <a:pt x="1745" y="1436"/>
                </a:lnTo>
                <a:lnTo>
                  <a:pt x="1745" y="1444"/>
                </a:lnTo>
                <a:lnTo>
                  <a:pt x="1746" y="1447"/>
                </a:lnTo>
                <a:lnTo>
                  <a:pt x="1746" y="1447"/>
                </a:lnTo>
                <a:lnTo>
                  <a:pt x="1746" y="1452"/>
                </a:lnTo>
                <a:lnTo>
                  <a:pt x="1746" y="1437"/>
                </a:lnTo>
                <a:lnTo>
                  <a:pt x="1746" y="1450"/>
                </a:lnTo>
                <a:lnTo>
                  <a:pt x="1747" y="1447"/>
                </a:lnTo>
                <a:lnTo>
                  <a:pt x="1747" y="1445"/>
                </a:lnTo>
                <a:lnTo>
                  <a:pt x="1747" y="1450"/>
                </a:lnTo>
                <a:lnTo>
                  <a:pt x="1747" y="1439"/>
                </a:lnTo>
                <a:lnTo>
                  <a:pt x="1748" y="1446"/>
                </a:lnTo>
                <a:lnTo>
                  <a:pt x="1748" y="1445"/>
                </a:lnTo>
                <a:lnTo>
                  <a:pt x="1748" y="1442"/>
                </a:lnTo>
                <a:lnTo>
                  <a:pt x="1748" y="1449"/>
                </a:lnTo>
                <a:lnTo>
                  <a:pt x="1749" y="1422"/>
                </a:lnTo>
                <a:lnTo>
                  <a:pt x="1749" y="1438"/>
                </a:lnTo>
                <a:lnTo>
                  <a:pt x="1749" y="1449"/>
                </a:lnTo>
                <a:lnTo>
                  <a:pt x="1749" y="1453"/>
                </a:lnTo>
                <a:lnTo>
                  <a:pt x="1749" y="1454"/>
                </a:lnTo>
                <a:lnTo>
                  <a:pt x="1750" y="1440"/>
                </a:lnTo>
                <a:lnTo>
                  <a:pt x="1750" y="1451"/>
                </a:lnTo>
                <a:lnTo>
                  <a:pt x="1750" y="1445"/>
                </a:lnTo>
                <a:lnTo>
                  <a:pt x="1751" y="1477"/>
                </a:lnTo>
                <a:lnTo>
                  <a:pt x="1751" y="1451"/>
                </a:lnTo>
                <a:lnTo>
                  <a:pt x="1751" y="1435"/>
                </a:lnTo>
                <a:lnTo>
                  <a:pt x="1751" y="1440"/>
                </a:lnTo>
                <a:lnTo>
                  <a:pt x="1752" y="1439"/>
                </a:lnTo>
                <a:lnTo>
                  <a:pt x="1752" y="1453"/>
                </a:lnTo>
                <a:lnTo>
                  <a:pt x="1752" y="1452"/>
                </a:lnTo>
                <a:lnTo>
                  <a:pt x="1752" y="1433"/>
                </a:lnTo>
                <a:lnTo>
                  <a:pt x="1752" y="1435"/>
                </a:lnTo>
                <a:lnTo>
                  <a:pt x="1753" y="1453"/>
                </a:lnTo>
                <a:lnTo>
                  <a:pt x="1753" y="1442"/>
                </a:lnTo>
                <a:lnTo>
                  <a:pt x="1753" y="1443"/>
                </a:lnTo>
                <a:lnTo>
                  <a:pt x="1753" y="1436"/>
                </a:lnTo>
                <a:lnTo>
                  <a:pt x="1754" y="1440"/>
                </a:lnTo>
                <a:lnTo>
                  <a:pt x="1754" y="1442"/>
                </a:lnTo>
                <a:lnTo>
                  <a:pt x="1754" y="1445"/>
                </a:lnTo>
                <a:lnTo>
                  <a:pt x="1754" y="1443"/>
                </a:lnTo>
                <a:lnTo>
                  <a:pt x="1755" y="1436"/>
                </a:lnTo>
                <a:lnTo>
                  <a:pt x="1755" y="1439"/>
                </a:lnTo>
                <a:lnTo>
                  <a:pt x="1755" y="1458"/>
                </a:lnTo>
                <a:lnTo>
                  <a:pt x="1755" y="1449"/>
                </a:lnTo>
                <a:lnTo>
                  <a:pt x="1755" y="1454"/>
                </a:lnTo>
                <a:lnTo>
                  <a:pt x="1756" y="1429"/>
                </a:lnTo>
                <a:lnTo>
                  <a:pt x="1756" y="1441"/>
                </a:lnTo>
                <a:lnTo>
                  <a:pt x="1756" y="1439"/>
                </a:lnTo>
                <a:lnTo>
                  <a:pt x="1756" y="1440"/>
                </a:lnTo>
                <a:lnTo>
                  <a:pt x="1757" y="1447"/>
                </a:lnTo>
                <a:lnTo>
                  <a:pt x="1757" y="1434"/>
                </a:lnTo>
                <a:lnTo>
                  <a:pt x="1757" y="1455"/>
                </a:lnTo>
                <a:lnTo>
                  <a:pt x="1758" y="1452"/>
                </a:lnTo>
                <a:lnTo>
                  <a:pt x="1758" y="1448"/>
                </a:lnTo>
                <a:lnTo>
                  <a:pt x="1758" y="1446"/>
                </a:lnTo>
                <a:lnTo>
                  <a:pt x="1758" y="1434"/>
                </a:lnTo>
                <a:lnTo>
                  <a:pt x="1758" y="1448"/>
                </a:lnTo>
                <a:lnTo>
                  <a:pt x="1759" y="1443"/>
                </a:lnTo>
                <a:lnTo>
                  <a:pt x="1759" y="1445"/>
                </a:lnTo>
                <a:lnTo>
                  <a:pt x="1759" y="1450"/>
                </a:lnTo>
                <a:lnTo>
                  <a:pt x="1759" y="1438"/>
                </a:lnTo>
                <a:lnTo>
                  <a:pt x="1760" y="1449"/>
                </a:lnTo>
                <a:lnTo>
                  <a:pt x="1760" y="1439"/>
                </a:lnTo>
                <a:lnTo>
                  <a:pt x="1760" y="1443"/>
                </a:lnTo>
                <a:lnTo>
                  <a:pt x="1760" y="1446"/>
                </a:lnTo>
                <a:lnTo>
                  <a:pt x="1761" y="1446"/>
                </a:lnTo>
                <a:lnTo>
                  <a:pt x="1761" y="1449"/>
                </a:lnTo>
                <a:lnTo>
                  <a:pt x="1761" y="1451"/>
                </a:lnTo>
                <a:lnTo>
                  <a:pt x="1761" y="1450"/>
                </a:lnTo>
                <a:lnTo>
                  <a:pt x="1761" y="1455"/>
                </a:lnTo>
                <a:lnTo>
                  <a:pt x="1762" y="1448"/>
                </a:lnTo>
                <a:lnTo>
                  <a:pt x="1762" y="1451"/>
                </a:lnTo>
                <a:lnTo>
                  <a:pt x="1762" y="1450"/>
                </a:lnTo>
                <a:lnTo>
                  <a:pt x="1762" y="1454"/>
                </a:lnTo>
                <a:lnTo>
                  <a:pt x="1763" y="1450"/>
                </a:lnTo>
                <a:lnTo>
                  <a:pt x="1763" y="1435"/>
                </a:lnTo>
                <a:lnTo>
                  <a:pt x="1763" y="1445"/>
                </a:lnTo>
                <a:lnTo>
                  <a:pt x="1763" y="1452"/>
                </a:lnTo>
                <a:lnTo>
                  <a:pt x="1764" y="1451"/>
                </a:lnTo>
                <a:lnTo>
                  <a:pt x="1764" y="1451"/>
                </a:lnTo>
                <a:lnTo>
                  <a:pt x="1764" y="1445"/>
                </a:lnTo>
                <a:lnTo>
                  <a:pt x="1764" y="1445"/>
                </a:lnTo>
                <a:lnTo>
                  <a:pt x="1764" y="1458"/>
                </a:lnTo>
                <a:lnTo>
                  <a:pt x="1765" y="1451"/>
                </a:lnTo>
                <a:lnTo>
                  <a:pt x="1765" y="1453"/>
                </a:lnTo>
                <a:lnTo>
                  <a:pt x="1765" y="1436"/>
                </a:lnTo>
                <a:lnTo>
                  <a:pt x="1766" y="1452"/>
                </a:lnTo>
                <a:lnTo>
                  <a:pt x="1766" y="1448"/>
                </a:lnTo>
                <a:lnTo>
                  <a:pt x="1766" y="1447"/>
                </a:lnTo>
                <a:lnTo>
                  <a:pt x="1766" y="1453"/>
                </a:lnTo>
                <a:lnTo>
                  <a:pt x="1767" y="1445"/>
                </a:lnTo>
                <a:lnTo>
                  <a:pt x="1767" y="1450"/>
                </a:lnTo>
                <a:lnTo>
                  <a:pt x="1767" y="1451"/>
                </a:lnTo>
                <a:lnTo>
                  <a:pt x="1767" y="1456"/>
                </a:lnTo>
                <a:lnTo>
                  <a:pt x="1767" y="1453"/>
                </a:lnTo>
                <a:lnTo>
                  <a:pt x="1768" y="1426"/>
                </a:lnTo>
                <a:lnTo>
                  <a:pt x="1768" y="1447"/>
                </a:lnTo>
                <a:lnTo>
                  <a:pt x="1768" y="1451"/>
                </a:lnTo>
                <a:lnTo>
                  <a:pt x="1768" y="1466"/>
                </a:lnTo>
                <a:lnTo>
                  <a:pt x="1769" y="1453"/>
                </a:lnTo>
                <a:lnTo>
                  <a:pt x="1769" y="1425"/>
                </a:lnTo>
                <a:lnTo>
                  <a:pt x="1769" y="1441"/>
                </a:lnTo>
                <a:lnTo>
                  <a:pt x="1769" y="1454"/>
                </a:lnTo>
                <a:lnTo>
                  <a:pt x="1770" y="1450"/>
                </a:lnTo>
                <a:lnTo>
                  <a:pt x="1770" y="1454"/>
                </a:lnTo>
                <a:lnTo>
                  <a:pt x="1770" y="1425"/>
                </a:lnTo>
                <a:lnTo>
                  <a:pt x="1770" y="1454"/>
                </a:lnTo>
                <a:lnTo>
                  <a:pt x="1770" y="1455"/>
                </a:lnTo>
                <a:lnTo>
                  <a:pt x="1771" y="1442"/>
                </a:lnTo>
                <a:lnTo>
                  <a:pt x="1771" y="1435"/>
                </a:lnTo>
                <a:lnTo>
                  <a:pt x="1771" y="1446"/>
                </a:lnTo>
                <a:lnTo>
                  <a:pt x="1771" y="1451"/>
                </a:lnTo>
                <a:lnTo>
                  <a:pt x="1772" y="1464"/>
                </a:lnTo>
                <a:lnTo>
                  <a:pt x="1772" y="1451"/>
                </a:lnTo>
                <a:lnTo>
                  <a:pt x="1772" y="1451"/>
                </a:lnTo>
                <a:lnTo>
                  <a:pt x="1772" y="1431"/>
                </a:lnTo>
                <a:lnTo>
                  <a:pt x="1773" y="1446"/>
                </a:lnTo>
                <a:lnTo>
                  <a:pt x="1773" y="1445"/>
                </a:lnTo>
                <a:lnTo>
                  <a:pt x="1773" y="1460"/>
                </a:lnTo>
                <a:lnTo>
                  <a:pt x="1774" y="1450"/>
                </a:lnTo>
                <a:lnTo>
                  <a:pt x="1774" y="1447"/>
                </a:lnTo>
                <a:lnTo>
                  <a:pt x="1774" y="1448"/>
                </a:lnTo>
                <a:lnTo>
                  <a:pt x="1774" y="1443"/>
                </a:lnTo>
                <a:lnTo>
                  <a:pt x="1774" y="1447"/>
                </a:lnTo>
                <a:lnTo>
                  <a:pt x="1775" y="1452"/>
                </a:lnTo>
                <a:lnTo>
                  <a:pt x="1775" y="1449"/>
                </a:lnTo>
                <a:lnTo>
                  <a:pt x="1775" y="1450"/>
                </a:lnTo>
                <a:lnTo>
                  <a:pt x="1775" y="1449"/>
                </a:lnTo>
                <a:lnTo>
                  <a:pt x="1776" y="1456"/>
                </a:lnTo>
                <a:lnTo>
                  <a:pt x="1776" y="1452"/>
                </a:lnTo>
                <a:lnTo>
                  <a:pt x="1776" y="1440"/>
                </a:lnTo>
                <a:lnTo>
                  <a:pt x="1776" y="1450"/>
                </a:lnTo>
                <a:lnTo>
                  <a:pt x="1777" y="1454"/>
                </a:lnTo>
                <a:lnTo>
                  <a:pt x="1777" y="1443"/>
                </a:lnTo>
                <a:lnTo>
                  <a:pt x="1777" y="1453"/>
                </a:lnTo>
                <a:lnTo>
                  <a:pt x="1777" y="1434"/>
                </a:lnTo>
                <a:lnTo>
                  <a:pt x="1777" y="1447"/>
                </a:lnTo>
                <a:lnTo>
                  <a:pt x="1778" y="1436"/>
                </a:lnTo>
                <a:lnTo>
                  <a:pt x="1778" y="1450"/>
                </a:lnTo>
                <a:lnTo>
                  <a:pt x="1778" y="1444"/>
                </a:lnTo>
                <a:lnTo>
                  <a:pt x="1778" y="1449"/>
                </a:lnTo>
                <a:lnTo>
                  <a:pt x="1779" y="1449"/>
                </a:lnTo>
                <a:lnTo>
                  <a:pt x="1779" y="1460"/>
                </a:lnTo>
                <a:lnTo>
                  <a:pt x="1779" y="1451"/>
                </a:lnTo>
                <a:lnTo>
                  <a:pt x="1779" y="1440"/>
                </a:lnTo>
                <a:lnTo>
                  <a:pt x="1780" y="1437"/>
                </a:lnTo>
                <a:lnTo>
                  <a:pt x="1780" y="1478"/>
                </a:lnTo>
                <a:lnTo>
                  <a:pt x="1780" y="1448"/>
                </a:lnTo>
                <a:lnTo>
                  <a:pt x="1780" y="1452"/>
                </a:lnTo>
                <a:lnTo>
                  <a:pt x="1780" y="1456"/>
                </a:lnTo>
                <a:lnTo>
                  <a:pt x="1781" y="1441"/>
                </a:lnTo>
                <a:lnTo>
                  <a:pt x="1781" y="1446"/>
                </a:lnTo>
                <a:lnTo>
                  <a:pt x="1781" y="1450"/>
                </a:lnTo>
                <a:lnTo>
                  <a:pt x="1782" y="1437"/>
                </a:lnTo>
                <a:lnTo>
                  <a:pt x="1782" y="1441"/>
                </a:lnTo>
                <a:lnTo>
                  <a:pt x="1782" y="1438"/>
                </a:lnTo>
                <a:lnTo>
                  <a:pt x="1782" y="1449"/>
                </a:lnTo>
                <a:lnTo>
                  <a:pt x="1783" y="1447"/>
                </a:lnTo>
                <a:lnTo>
                  <a:pt x="1783" y="1442"/>
                </a:lnTo>
                <a:lnTo>
                  <a:pt x="1783" y="1441"/>
                </a:lnTo>
                <a:lnTo>
                  <a:pt x="1783" y="1437"/>
                </a:lnTo>
                <a:lnTo>
                  <a:pt x="1783" y="1441"/>
                </a:lnTo>
                <a:lnTo>
                  <a:pt x="1784" y="1465"/>
                </a:lnTo>
                <a:lnTo>
                  <a:pt x="1784" y="1443"/>
                </a:lnTo>
                <a:lnTo>
                  <a:pt x="1784" y="1455"/>
                </a:lnTo>
                <a:lnTo>
                  <a:pt x="1784" y="1444"/>
                </a:lnTo>
                <a:lnTo>
                  <a:pt x="1785" y="1438"/>
                </a:lnTo>
                <a:lnTo>
                  <a:pt x="1785" y="1455"/>
                </a:lnTo>
                <a:lnTo>
                  <a:pt x="1785" y="1462"/>
                </a:lnTo>
                <a:lnTo>
                  <a:pt x="1785" y="1451"/>
                </a:lnTo>
                <a:lnTo>
                  <a:pt x="1786" y="1444"/>
                </a:lnTo>
                <a:lnTo>
                  <a:pt x="1786" y="1447"/>
                </a:lnTo>
                <a:lnTo>
                  <a:pt x="1786" y="1449"/>
                </a:lnTo>
                <a:lnTo>
                  <a:pt x="1786" y="1452"/>
                </a:lnTo>
                <a:lnTo>
                  <a:pt x="1786" y="1454"/>
                </a:lnTo>
                <a:lnTo>
                  <a:pt x="1787" y="1443"/>
                </a:lnTo>
                <a:lnTo>
                  <a:pt x="1787" y="1453"/>
                </a:lnTo>
                <a:lnTo>
                  <a:pt x="1787" y="1448"/>
                </a:lnTo>
                <a:lnTo>
                  <a:pt x="1787" y="1458"/>
                </a:lnTo>
                <a:lnTo>
                  <a:pt x="1788" y="1455"/>
                </a:lnTo>
                <a:lnTo>
                  <a:pt x="1788" y="1461"/>
                </a:lnTo>
                <a:lnTo>
                  <a:pt x="1788" y="1464"/>
                </a:lnTo>
                <a:lnTo>
                  <a:pt x="1788" y="1450"/>
                </a:lnTo>
                <a:lnTo>
                  <a:pt x="1789" y="1450"/>
                </a:lnTo>
                <a:lnTo>
                  <a:pt x="1789" y="1453"/>
                </a:lnTo>
                <a:lnTo>
                  <a:pt x="1789" y="1449"/>
                </a:lnTo>
                <a:lnTo>
                  <a:pt x="1789" y="1449"/>
                </a:lnTo>
                <a:lnTo>
                  <a:pt x="1790" y="1449"/>
                </a:lnTo>
                <a:lnTo>
                  <a:pt x="1790" y="1453"/>
                </a:lnTo>
                <a:lnTo>
                  <a:pt x="1790" y="1454"/>
                </a:lnTo>
                <a:lnTo>
                  <a:pt x="1790" y="1444"/>
                </a:lnTo>
                <a:lnTo>
                  <a:pt x="1791" y="1447"/>
                </a:lnTo>
                <a:lnTo>
                  <a:pt x="1791" y="1468"/>
                </a:lnTo>
                <a:lnTo>
                  <a:pt x="1791" y="1444"/>
                </a:lnTo>
                <a:lnTo>
                  <a:pt x="1791" y="1452"/>
                </a:lnTo>
                <a:lnTo>
                  <a:pt x="1792" y="1446"/>
                </a:lnTo>
                <a:lnTo>
                  <a:pt x="1792" y="1455"/>
                </a:lnTo>
                <a:lnTo>
                  <a:pt x="1792" y="1461"/>
                </a:lnTo>
                <a:lnTo>
                  <a:pt x="1792" y="1460"/>
                </a:lnTo>
                <a:lnTo>
                  <a:pt x="1792" y="1458"/>
                </a:lnTo>
                <a:lnTo>
                  <a:pt x="1793" y="1440"/>
                </a:lnTo>
                <a:lnTo>
                  <a:pt x="1793" y="1448"/>
                </a:lnTo>
                <a:lnTo>
                  <a:pt x="1793" y="1457"/>
                </a:lnTo>
                <a:lnTo>
                  <a:pt x="1793" y="1460"/>
                </a:lnTo>
                <a:lnTo>
                  <a:pt x="1794" y="1459"/>
                </a:lnTo>
                <a:lnTo>
                  <a:pt x="1794" y="1454"/>
                </a:lnTo>
                <a:lnTo>
                  <a:pt x="1794" y="1444"/>
                </a:lnTo>
                <a:lnTo>
                  <a:pt x="1794" y="1456"/>
                </a:lnTo>
                <a:lnTo>
                  <a:pt x="1795" y="1464"/>
                </a:lnTo>
                <a:lnTo>
                  <a:pt x="1795" y="1461"/>
                </a:lnTo>
                <a:lnTo>
                  <a:pt x="1795" y="1452"/>
                </a:lnTo>
                <a:lnTo>
                  <a:pt x="1795" y="1477"/>
                </a:lnTo>
                <a:lnTo>
                  <a:pt x="1795" y="1469"/>
                </a:lnTo>
                <a:lnTo>
                  <a:pt x="1796" y="1455"/>
                </a:lnTo>
                <a:lnTo>
                  <a:pt x="1796" y="1462"/>
                </a:lnTo>
                <a:lnTo>
                  <a:pt x="1796" y="1459"/>
                </a:lnTo>
                <a:lnTo>
                  <a:pt x="1796" y="1462"/>
                </a:lnTo>
                <a:lnTo>
                  <a:pt x="1797" y="1460"/>
                </a:lnTo>
                <a:lnTo>
                  <a:pt x="1797" y="1445"/>
                </a:lnTo>
                <a:lnTo>
                  <a:pt x="1797" y="1447"/>
                </a:lnTo>
                <a:lnTo>
                  <a:pt x="1798" y="1468"/>
                </a:lnTo>
                <a:lnTo>
                  <a:pt x="1798" y="1451"/>
                </a:lnTo>
                <a:lnTo>
                  <a:pt x="1798" y="1448"/>
                </a:lnTo>
                <a:lnTo>
                  <a:pt x="1798" y="1449"/>
                </a:lnTo>
                <a:lnTo>
                  <a:pt x="1798" y="1459"/>
                </a:lnTo>
                <a:lnTo>
                  <a:pt x="1799" y="1452"/>
                </a:lnTo>
                <a:lnTo>
                  <a:pt x="1799" y="1445"/>
                </a:lnTo>
                <a:lnTo>
                  <a:pt x="1799" y="1442"/>
                </a:lnTo>
                <a:lnTo>
                  <a:pt x="1799" y="1462"/>
                </a:lnTo>
                <a:lnTo>
                  <a:pt x="1800" y="1450"/>
                </a:lnTo>
                <a:lnTo>
                  <a:pt x="1800" y="1459"/>
                </a:lnTo>
                <a:lnTo>
                  <a:pt x="1800" y="1438"/>
                </a:lnTo>
                <a:lnTo>
                  <a:pt x="1800" y="1452"/>
                </a:lnTo>
                <a:lnTo>
                  <a:pt x="1801" y="1461"/>
                </a:lnTo>
                <a:lnTo>
                  <a:pt x="1801" y="1459"/>
                </a:lnTo>
                <a:lnTo>
                  <a:pt x="1801" y="1468"/>
                </a:lnTo>
                <a:lnTo>
                  <a:pt x="1801" y="1448"/>
                </a:lnTo>
                <a:lnTo>
                  <a:pt x="1801" y="1447"/>
                </a:lnTo>
                <a:lnTo>
                  <a:pt x="1802" y="1450"/>
                </a:lnTo>
                <a:lnTo>
                  <a:pt x="1802" y="1447"/>
                </a:lnTo>
                <a:lnTo>
                  <a:pt x="1802" y="1463"/>
                </a:lnTo>
                <a:lnTo>
                  <a:pt x="1802" y="1458"/>
                </a:lnTo>
                <a:lnTo>
                  <a:pt x="1803" y="1459"/>
                </a:lnTo>
                <a:lnTo>
                  <a:pt x="1803" y="1457"/>
                </a:lnTo>
                <a:lnTo>
                  <a:pt x="1803" y="1461"/>
                </a:lnTo>
                <a:lnTo>
                  <a:pt x="1803" y="1462"/>
                </a:lnTo>
                <a:lnTo>
                  <a:pt x="1804" y="1450"/>
                </a:lnTo>
                <a:lnTo>
                  <a:pt x="1804" y="1458"/>
                </a:lnTo>
                <a:lnTo>
                  <a:pt x="1804" y="1460"/>
                </a:lnTo>
                <a:lnTo>
                  <a:pt x="1804" y="1458"/>
                </a:lnTo>
                <a:lnTo>
                  <a:pt x="1805" y="1449"/>
                </a:lnTo>
                <a:lnTo>
                  <a:pt x="1805" y="1447"/>
                </a:lnTo>
                <a:lnTo>
                  <a:pt x="1805" y="1457"/>
                </a:lnTo>
                <a:lnTo>
                  <a:pt x="1805" y="1447"/>
                </a:lnTo>
                <a:lnTo>
                  <a:pt x="1806" y="1450"/>
                </a:lnTo>
                <a:lnTo>
                  <a:pt x="1806" y="1450"/>
                </a:lnTo>
                <a:lnTo>
                  <a:pt x="1806" y="1434"/>
                </a:lnTo>
                <a:lnTo>
                  <a:pt x="1806" y="1440"/>
                </a:lnTo>
                <a:lnTo>
                  <a:pt x="1807" y="1459"/>
                </a:lnTo>
                <a:lnTo>
                  <a:pt x="1807" y="1454"/>
                </a:lnTo>
                <a:lnTo>
                  <a:pt x="1807" y="1457"/>
                </a:lnTo>
                <a:lnTo>
                  <a:pt x="1807" y="1425"/>
                </a:lnTo>
                <a:lnTo>
                  <a:pt x="1807" y="1438"/>
                </a:lnTo>
                <a:lnTo>
                  <a:pt x="1808" y="1448"/>
                </a:lnTo>
                <a:lnTo>
                  <a:pt x="1808" y="1455"/>
                </a:lnTo>
                <a:lnTo>
                  <a:pt x="1808" y="1451"/>
                </a:lnTo>
                <a:lnTo>
                  <a:pt x="1808" y="1447"/>
                </a:lnTo>
                <a:lnTo>
                  <a:pt x="1809" y="1452"/>
                </a:lnTo>
                <a:lnTo>
                  <a:pt x="1809" y="1466"/>
                </a:lnTo>
                <a:lnTo>
                  <a:pt x="1809" y="1450"/>
                </a:lnTo>
                <a:lnTo>
                  <a:pt x="1809" y="1451"/>
                </a:lnTo>
                <a:lnTo>
                  <a:pt x="1810" y="1442"/>
                </a:lnTo>
                <a:lnTo>
                  <a:pt x="1810" y="1450"/>
                </a:lnTo>
                <a:lnTo>
                  <a:pt x="1810" y="1442"/>
                </a:lnTo>
                <a:lnTo>
                  <a:pt x="1810" y="1463"/>
                </a:lnTo>
                <a:lnTo>
                  <a:pt x="1810" y="1455"/>
                </a:lnTo>
                <a:lnTo>
                  <a:pt x="1811" y="1438"/>
                </a:lnTo>
                <a:lnTo>
                  <a:pt x="1811" y="1435"/>
                </a:lnTo>
                <a:lnTo>
                  <a:pt x="1811" y="1446"/>
                </a:lnTo>
                <a:lnTo>
                  <a:pt x="1811" y="1442"/>
                </a:lnTo>
                <a:lnTo>
                  <a:pt x="1812" y="1448"/>
                </a:lnTo>
                <a:lnTo>
                  <a:pt x="1812" y="1430"/>
                </a:lnTo>
                <a:lnTo>
                  <a:pt x="1812" y="1450"/>
                </a:lnTo>
                <a:lnTo>
                  <a:pt x="1813" y="1442"/>
                </a:lnTo>
                <a:lnTo>
                  <a:pt x="1813" y="1440"/>
                </a:lnTo>
                <a:lnTo>
                  <a:pt x="1813" y="1438"/>
                </a:lnTo>
                <a:lnTo>
                  <a:pt x="1813" y="1432"/>
                </a:lnTo>
                <a:lnTo>
                  <a:pt x="1813" y="1437"/>
                </a:lnTo>
                <a:lnTo>
                  <a:pt x="1814" y="1444"/>
                </a:lnTo>
                <a:lnTo>
                  <a:pt x="1814" y="1444"/>
                </a:lnTo>
                <a:lnTo>
                  <a:pt x="1814" y="1455"/>
                </a:lnTo>
                <a:lnTo>
                  <a:pt x="1814" y="1442"/>
                </a:lnTo>
                <a:lnTo>
                  <a:pt x="1815" y="1449"/>
                </a:lnTo>
                <a:lnTo>
                  <a:pt x="1815" y="1441"/>
                </a:lnTo>
                <a:lnTo>
                  <a:pt x="1815" y="1448"/>
                </a:lnTo>
                <a:lnTo>
                  <a:pt x="1815" y="1440"/>
                </a:lnTo>
                <a:lnTo>
                  <a:pt x="1816" y="1443"/>
                </a:lnTo>
                <a:lnTo>
                  <a:pt x="1816" y="1454"/>
                </a:lnTo>
                <a:lnTo>
                  <a:pt x="1816" y="1453"/>
                </a:lnTo>
                <a:lnTo>
                  <a:pt x="1816" y="1454"/>
                </a:lnTo>
                <a:lnTo>
                  <a:pt x="1816" y="1456"/>
                </a:lnTo>
                <a:lnTo>
                  <a:pt x="1817" y="1443"/>
                </a:lnTo>
                <a:lnTo>
                  <a:pt x="1817" y="1472"/>
                </a:lnTo>
                <a:lnTo>
                  <a:pt x="1817" y="1449"/>
                </a:lnTo>
                <a:lnTo>
                  <a:pt x="1817" y="1456"/>
                </a:lnTo>
                <a:lnTo>
                  <a:pt x="1818" y="1457"/>
                </a:lnTo>
                <a:lnTo>
                  <a:pt x="1818" y="1440"/>
                </a:lnTo>
                <a:lnTo>
                  <a:pt x="1818" y="1451"/>
                </a:lnTo>
                <a:lnTo>
                  <a:pt x="1818" y="1457"/>
                </a:lnTo>
                <a:lnTo>
                  <a:pt x="1819" y="1451"/>
                </a:lnTo>
                <a:lnTo>
                  <a:pt x="1819" y="1457"/>
                </a:lnTo>
                <a:lnTo>
                  <a:pt x="1819" y="1443"/>
                </a:lnTo>
                <a:lnTo>
                  <a:pt x="1819" y="1446"/>
                </a:lnTo>
                <a:lnTo>
                  <a:pt x="1819" y="1446"/>
                </a:lnTo>
                <a:lnTo>
                  <a:pt x="1820" y="1454"/>
                </a:lnTo>
                <a:lnTo>
                  <a:pt x="1820" y="1452"/>
                </a:lnTo>
                <a:lnTo>
                  <a:pt x="1820" y="1422"/>
                </a:lnTo>
                <a:lnTo>
                  <a:pt x="1821" y="1438"/>
                </a:lnTo>
                <a:lnTo>
                  <a:pt x="1821" y="1449"/>
                </a:lnTo>
                <a:lnTo>
                  <a:pt x="1821" y="1450"/>
                </a:lnTo>
                <a:lnTo>
                  <a:pt x="1821" y="1456"/>
                </a:lnTo>
                <a:lnTo>
                  <a:pt x="1822" y="1443"/>
                </a:lnTo>
                <a:lnTo>
                  <a:pt x="1822" y="1449"/>
                </a:lnTo>
                <a:lnTo>
                  <a:pt x="1822" y="1440"/>
                </a:lnTo>
                <a:lnTo>
                  <a:pt x="1822" y="1454"/>
                </a:lnTo>
                <a:lnTo>
                  <a:pt x="1823" y="1455"/>
                </a:lnTo>
                <a:lnTo>
                  <a:pt x="1823" y="1435"/>
                </a:lnTo>
                <a:lnTo>
                  <a:pt x="1823" y="1451"/>
                </a:lnTo>
                <a:lnTo>
                  <a:pt x="1823" y="1460"/>
                </a:lnTo>
                <a:lnTo>
                  <a:pt x="1823" y="1453"/>
                </a:lnTo>
                <a:lnTo>
                  <a:pt x="1824" y="1458"/>
                </a:lnTo>
                <a:lnTo>
                  <a:pt x="1824" y="1443"/>
                </a:lnTo>
                <a:lnTo>
                  <a:pt x="1824" y="1463"/>
                </a:lnTo>
                <a:lnTo>
                  <a:pt x="1824" y="1454"/>
                </a:lnTo>
                <a:lnTo>
                  <a:pt x="1825" y="1455"/>
                </a:lnTo>
                <a:lnTo>
                  <a:pt x="1825" y="1459"/>
                </a:lnTo>
                <a:lnTo>
                  <a:pt x="1825" y="1445"/>
                </a:lnTo>
                <a:lnTo>
                  <a:pt x="1825" y="1455"/>
                </a:lnTo>
                <a:lnTo>
                  <a:pt x="1826" y="1457"/>
                </a:lnTo>
                <a:lnTo>
                  <a:pt x="1826" y="1456"/>
                </a:lnTo>
                <a:lnTo>
                  <a:pt x="1826" y="1454"/>
                </a:lnTo>
                <a:lnTo>
                  <a:pt x="1826" y="1448"/>
                </a:lnTo>
                <a:lnTo>
                  <a:pt x="1826" y="1456"/>
                </a:lnTo>
                <a:lnTo>
                  <a:pt x="1827" y="1462"/>
                </a:lnTo>
                <a:lnTo>
                  <a:pt x="1827" y="1454"/>
                </a:lnTo>
                <a:lnTo>
                  <a:pt x="1827" y="1445"/>
                </a:lnTo>
                <a:lnTo>
                  <a:pt x="1827" y="1437"/>
                </a:lnTo>
                <a:lnTo>
                  <a:pt x="1828" y="1447"/>
                </a:lnTo>
                <a:lnTo>
                  <a:pt x="1828" y="1447"/>
                </a:lnTo>
                <a:lnTo>
                  <a:pt x="1828" y="1457"/>
                </a:lnTo>
                <a:lnTo>
                  <a:pt x="1829" y="1462"/>
                </a:lnTo>
                <a:lnTo>
                  <a:pt x="1829" y="1451"/>
                </a:lnTo>
                <a:lnTo>
                  <a:pt x="1829" y="1459"/>
                </a:lnTo>
                <a:lnTo>
                  <a:pt x="1829" y="1459"/>
                </a:lnTo>
                <a:lnTo>
                  <a:pt x="1829" y="1456"/>
                </a:lnTo>
                <a:lnTo>
                  <a:pt x="1830" y="1458"/>
                </a:lnTo>
                <a:lnTo>
                  <a:pt x="1830" y="1457"/>
                </a:lnTo>
                <a:lnTo>
                  <a:pt x="1830" y="1448"/>
                </a:lnTo>
                <a:lnTo>
                  <a:pt x="1830" y="1462"/>
                </a:lnTo>
                <a:lnTo>
                  <a:pt x="1831" y="1456"/>
                </a:lnTo>
                <a:lnTo>
                  <a:pt x="1831" y="1457"/>
                </a:lnTo>
                <a:lnTo>
                  <a:pt x="1831" y="1441"/>
                </a:lnTo>
                <a:lnTo>
                  <a:pt x="1831" y="1449"/>
                </a:lnTo>
                <a:lnTo>
                  <a:pt x="1832" y="1444"/>
                </a:lnTo>
                <a:lnTo>
                  <a:pt x="1832" y="1445"/>
                </a:lnTo>
                <a:lnTo>
                  <a:pt x="1832" y="1452"/>
                </a:lnTo>
                <a:lnTo>
                  <a:pt x="1832" y="1454"/>
                </a:lnTo>
                <a:lnTo>
                  <a:pt x="1832" y="1449"/>
                </a:lnTo>
                <a:lnTo>
                  <a:pt x="1833" y="1447"/>
                </a:lnTo>
                <a:lnTo>
                  <a:pt x="1833" y="1456"/>
                </a:lnTo>
                <a:lnTo>
                  <a:pt x="1833" y="1458"/>
                </a:lnTo>
                <a:lnTo>
                  <a:pt x="1833" y="1449"/>
                </a:lnTo>
                <a:lnTo>
                  <a:pt x="1834" y="1443"/>
                </a:lnTo>
                <a:lnTo>
                  <a:pt x="1834" y="1451"/>
                </a:lnTo>
                <a:lnTo>
                  <a:pt x="1834" y="1464"/>
                </a:lnTo>
                <a:lnTo>
                  <a:pt x="1834" y="1449"/>
                </a:lnTo>
                <a:lnTo>
                  <a:pt x="1835" y="1444"/>
                </a:lnTo>
                <a:lnTo>
                  <a:pt x="1835" y="1465"/>
                </a:lnTo>
                <a:lnTo>
                  <a:pt x="1835" y="1454"/>
                </a:lnTo>
                <a:lnTo>
                  <a:pt x="1835" y="1453"/>
                </a:lnTo>
                <a:lnTo>
                  <a:pt x="1835" y="1456"/>
                </a:lnTo>
                <a:lnTo>
                  <a:pt x="1836" y="1449"/>
                </a:lnTo>
                <a:lnTo>
                  <a:pt x="1836" y="1445"/>
                </a:lnTo>
                <a:lnTo>
                  <a:pt x="1836" y="1456"/>
                </a:lnTo>
                <a:lnTo>
                  <a:pt x="1837" y="1463"/>
                </a:lnTo>
                <a:lnTo>
                  <a:pt x="1837" y="1456"/>
                </a:lnTo>
                <a:lnTo>
                  <a:pt x="1837" y="1440"/>
                </a:lnTo>
                <a:lnTo>
                  <a:pt x="1837" y="1456"/>
                </a:lnTo>
                <a:lnTo>
                  <a:pt x="1838" y="1458"/>
                </a:lnTo>
                <a:lnTo>
                  <a:pt x="1838" y="1454"/>
                </a:lnTo>
                <a:lnTo>
                  <a:pt x="1838" y="1459"/>
                </a:lnTo>
                <a:lnTo>
                  <a:pt x="1838" y="1448"/>
                </a:lnTo>
                <a:lnTo>
                  <a:pt x="1838" y="1447"/>
                </a:lnTo>
                <a:lnTo>
                  <a:pt x="1839" y="1453"/>
                </a:lnTo>
                <a:lnTo>
                  <a:pt x="1839" y="1454"/>
                </a:lnTo>
                <a:lnTo>
                  <a:pt x="1839" y="1446"/>
                </a:lnTo>
                <a:lnTo>
                  <a:pt x="1839" y="1435"/>
                </a:lnTo>
                <a:lnTo>
                  <a:pt x="1840" y="1456"/>
                </a:lnTo>
                <a:lnTo>
                  <a:pt x="1840" y="1455"/>
                </a:lnTo>
                <a:lnTo>
                  <a:pt x="1840" y="1463"/>
                </a:lnTo>
                <a:lnTo>
                  <a:pt x="1840" y="1449"/>
                </a:lnTo>
                <a:lnTo>
                  <a:pt x="1841" y="1446"/>
                </a:lnTo>
                <a:lnTo>
                  <a:pt x="1841" y="1452"/>
                </a:lnTo>
                <a:lnTo>
                  <a:pt x="1841" y="1440"/>
                </a:lnTo>
                <a:lnTo>
                  <a:pt x="1841" y="1450"/>
                </a:lnTo>
                <a:lnTo>
                  <a:pt x="1841" y="1454"/>
                </a:lnTo>
                <a:lnTo>
                  <a:pt x="1842" y="1445"/>
                </a:lnTo>
                <a:lnTo>
                  <a:pt x="1842" y="1434"/>
                </a:lnTo>
                <a:lnTo>
                  <a:pt x="1842" y="1449"/>
                </a:lnTo>
                <a:lnTo>
                  <a:pt x="1842" y="1450"/>
                </a:lnTo>
                <a:lnTo>
                  <a:pt x="1843" y="1457"/>
                </a:lnTo>
                <a:lnTo>
                  <a:pt x="1843" y="1451"/>
                </a:lnTo>
                <a:lnTo>
                  <a:pt x="1843" y="1461"/>
                </a:lnTo>
                <a:lnTo>
                  <a:pt x="1844" y="1443"/>
                </a:lnTo>
                <a:lnTo>
                  <a:pt x="1844" y="1452"/>
                </a:lnTo>
                <a:lnTo>
                  <a:pt x="1844" y="1453"/>
                </a:lnTo>
                <a:lnTo>
                  <a:pt x="1844" y="1461"/>
                </a:lnTo>
                <a:lnTo>
                  <a:pt x="1844" y="1454"/>
                </a:lnTo>
                <a:lnTo>
                  <a:pt x="1845" y="1463"/>
                </a:lnTo>
                <a:lnTo>
                  <a:pt x="1845" y="1463"/>
                </a:lnTo>
                <a:lnTo>
                  <a:pt x="1845" y="1445"/>
                </a:lnTo>
                <a:lnTo>
                  <a:pt x="1845" y="1452"/>
                </a:lnTo>
                <a:lnTo>
                  <a:pt x="1846" y="1462"/>
                </a:lnTo>
                <a:lnTo>
                  <a:pt x="1846" y="1443"/>
                </a:lnTo>
                <a:lnTo>
                  <a:pt x="1846" y="1456"/>
                </a:lnTo>
                <a:lnTo>
                  <a:pt x="1846" y="1455"/>
                </a:lnTo>
                <a:lnTo>
                  <a:pt x="1847" y="1474"/>
                </a:lnTo>
                <a:lnTo>
                  <a:pt x="1847" y="1447"/>
                </a:lnTo>
                <a:lnTo>
                  <a:pt x="1847" y="1446"/>
                </a:lnTo>
                <a:lnTo>
                  <a:pt x="1847" y="1452"/>
                </a:lnTo>
                <a:lnTo>
                  <a:pt x="1847" y="1454"/>
                </a:lnTo>
                <a:lnTo>
                  <a:pt x="1848" y="1468"/>
                </a:lnTo>
                <a:lnTo>
                  <a:pt x="1848" y="1455"/>
                </a:lnTo>
                <a:lnTo>
                  <a:pt x="1848" y="1450"/>
                </a:lnTo>
                <a:lnTo>
                  <a:pt x="1848" y="1461"/>
                </a:lnTo>
                <a:lnTo>
                  <a:pt x="1849" y="1450"/>
                </a:lnTo>
                <a:lnTo>
                  <a:pt x="1849" y="1459"/>
                </a:lnTo>
                <a:lnTo>
                  <a:pt x="1849" y="1458"/>
                </a:lnTo>
                <a:lnTo>
                  <a:pt x="1849" y="1456"/>
                </a:lnTo>
                <a:lnTo>
                  <a:pt x="1850" y="1455"/>
                </a:lnTo>
                <a:lnTo>
                  <a:pt x="1850" y="1457"/>
                </a:lnTo>
                <a:lnTo>
                  <a:pt x="1850" y="1446"/>
                </a:lnTo>
                <a:lnTo>
                  <a:pt x="1850" y="1470"/>
                </a:lnTo>
                <a:lnTo>
                  <a:pt x="1850" y="1450"/>
                </a:lnTo>
                <a:lnTo>
                  <a:pt x="1851" y="1453"/>
                </a:lnTo>
                <a:lnTo>
                  <a:pt x="1851" y="1453"/>
                </a:lnTo>
                <a:lnTo>
                  <a:pt x="1851" y="1452"/>
                </a:lnTo>
                <a:lnTo>
                  <a:pt x="1852" y="1452"/>
                </a:lnTo>
                <a:lnTo>
                  <a:pt x="1852" y="1454"/>
                </a:lnTo>
                <a:lnTo>
                  <a:pt x="1852" y="1450"/>
                </a:lnTo>
                <a:lnTo>
                  <a:pt x="1852" y="1456"/>
                </a:lnTo>
                <a:lnTo>
                  <a:pt x="1853" y="1454"/>
                </a:lnTo>
                <a:lnTo>
                  <a:pt x="1853" y="1457"/>
                </a:lnTo>
                <a:lnTo>
                  <a:pt x="1853" y="1457"/>
                </a:lnTo>
                <a:lnTo>
                  <a:pt x="1853" y="1454"/>
                </a:lnTo>
                <a:lnTo>
                  <a:pt x="1853" y="1448"/>
                </a:lnTo>
                <a:lnTo>
                  <a:pt x="1854" y="1455"/>
                </a:lnTo>
                <a:lnTo>
                  <a:pt x="1854" y="1456"/>
                </a:lnTo>
                <a:lnTo>
                  <a:pt x="1854" y="1451"/>
                </a:lnTo>
                <a:lnTo>
                  <a:pt x="1854" y="1453"/>
                </a:lnTo>
                <a:lnTo>
                  <a:pt x="1855" y="1454"/>
                </a:lnTo>
                <a:lnTo>
                  <a:pt x="1855" y="1452"/>
                </a:lnTo>
                <a:lnTo>
                  <a:pt x="1855" y="1454"/>
                </a:lnTo>
                <a:lnTo>
                  <a:pt x="1855" y="1451"/>
                </a:lnTo>
                <a:lnTo>
                  <a:pt x="1856" y="1453"/>
                </a:lnTo>
                <a:lnTo>
                  <a:pt x="1856" y="1454"/>
                </a:lnTo>
                <a:lnTo>
                  <a:pt x="1856" y="1450"/>
                </a:lnTo>
                <a:lnTo>
                  <a:pt x="1856" y="1447"/>
                </a:lnTo>
                <a:lnTo>
                  <a:pt x="1856" y="1449"/>
                </a:lnTo>
                <a:lnTo>
                  <a:pt x="1857" y="1448"/>
                </a:lnTo>
                <a:lnTo>
                  <a:pt x="1857" y="1455"/>
                </a:lnTo>
                <a:lnTo>
                  <a:pt x="1857" y="1456"/>
                </a:lnTo>
                <a:lnTo>
                  <a:pt x="1857" y="1450"/>
                </a:lnTo>
                <a:lnTo>
                  <a:pt x="1858" y="1458"/>
                </a:lnTo>
                <a:lnTo>
                  <a:pt x="1858" y="1455"/>
                </a:lnTo>
                <a:lnTo>
                  <a:pt x="1858" y="1453"/>
                </a:lnTo>
                <a:lnTo>
                  <a:pt x="1858" y="1454"/>
                </a:lnTo>
                <a:lnTo>
                  <a:pt x="1859" y="1449"/>
                </a:lnTo>
                <a:lnTo>
                  <a:pt x="1859" y="1456"/>
                </a:lnTo>
                <a:lnTo>
                  <a:pt x="1859" y="1457"/>
                </a:lnTo>
                <a:lnTo>
                  <a:pt x="1859" y="1452"/>
                </a:lnTo>
                <a:lnTo>
                  <a:pt x="1860" y="1453"/>
                </a:lnTo>
                <a:lnTo>
                  <a:pt x="1860" y="1455"/>
                </a:lnTo>
                <a:lnTo>
                  <a:pt x="1860" y="1454"/>
                </a:lnTo>
                <a:lnTo>
                  <a:pt x="1860" y="1443"/>
                </a:lnTo>
                <a:lnTo>
                  <a:pt x="1861" y="1459"/>
                </a:lnTo>
                <a:lnTo>
                  <a:pt x="1861" y="1452"/>
                </a:lnTo>
                <a:lnTo>
                  <a:pt x="1861" y="1444"/>
                </a:lnTo>
                <a:lnTo>
                  <a:pt x="1861" y="1449"/>
                </a:lnTo>
                <a:lnTo>
                  <a:pt x="1862" y="1454"/>
                </a:lnTo>
                <a:lnTo>
                  <a:pt x="1862" y="1448"/>
                </a:lnTo>
                <a:lnTo>
                  <a:pt x="1862" y="1467"/>
                </a:lnTo>
                <a:lnTo>
                  <a:pt x="1862" y="1447"/>
                </a:lnTo>
                <a:lnTo>
                  <a:pt x="1862" y="1456"/>
                </a:lnTo>
                <a:lnTo>
                  <a:pt x="1863" y="1456"/>
                </a:lnTo>
                <a:lnTo>
                  <a:pt x="1863" y="1455"/>
                </a:lnTo>
                <a:lnTo>
                  <a:pt x="1863" y="1459"/>
                </a:lnTo>
                <a:lnTo>
                  <a:pt x="1863" y="1445"/>
                </a:lnTo>
                <a:lnTo>
                  <a:pt x="1864" y="1452"/>
                </a:lnTo>
                <a:lnTo>
                  <a:pt x="1864" y="1461"/>
                </a:lnTo>
                <a:lnTo>
                  <a:pt x="1864" y="1471"/>
                </a:lnTo>
                <a:lnTo>
                  <a:pt x="1864" y="1469"/>
                </a:lnTo>
                <a:lnTo>
                  <a:pt x="1865" y="1458"/>
                </a:lnTo>
                <a:lnTo>
                  <a:pt x="1865" y="1451"/>
                </a:lnTo>
                <a:lnTo>
                  <a:pt x="1865" y="1454"/>
                </a:lnTo>
                <a:lnTo>
                  <a:pt x="1865" y="1456"/>
                </a:lnTo>
                <a:lnTo>
                  <a:pt x="1865" y="1469"/>
                </a:lnTo>
                <a:lnTo>
                  <a:pt x="1866" y="1453"/>
                </a:lnTo>
                <a:lnTo>
                  <a:pt x="1866" y="1453"/>
                </a:lnTo>
                <a:lnTo>
                  <a:pt x="1866" y="1457"/>
                </a:lnTo>
                <a:lnTo>
                  <a:pt x="1866" y="1454"/>
                </a:lnTo>
                <a:lnTo>
                  <a:pt x="1867" y="1453"/>
                </a:lnTo>
                <a:lnTo>
                  <a:pt x="1867" y="1457"/>
                </a:lnTo>
                <a:lnTo>
                  <a:pt x="1867" y="1456"/>
                </a:lnTo>
                <a:lnTo>
                  <a:pt x="1868" y="1457"/>
                </a:lnTo>
                <a:lnTo>
                  <a:pt x="1868" y="1459"/>
                </a:lnTo>
                <a:lnTo>
                  <a:pt x="1868" y="1466"/>
                </a:lnTo>
                <a:lnTo>
                  <a:pt x="1868" y="1447"/>
                </a:lnTo>
                <a:lnTo>
                  <a:pt x="1869" y="1464"/>
                </a:lnTo>
                <a:lnTo>
                  <a:pt x="1869" y="1463"/>
                </a:lnTo>
                <a:lnTo>
                  <a:pt x="1869" y="1465"/>
                </a:lnTo>
                <a:lnTo>
                  <a:pt x="1869" y="1463"/>
                </a:lnTo>
                <a:lnTo>
                  <a:pt x="1869" y="1456"/>
                </a:lnTo>
                <a:lnTo>
                  <a:pt x="1870" y="1468"/>
                </a:lnTo>
                <a:lnTo>
                  <a:pt x="1870" y="1459"/>
                </a:lnTo>
                <a:lnTo>
                  <a:pt x="1870" y="1447"/>
                </a:lnTo>
                <a:lnTo>
                  <a:pt x="1870" y="1457"/>
                </a:lnTo>
                <a:lnTo>
                  <a:pt x="1871" y="1441"/>
                </a:lnTo>
                <a:lnTo>
                  <a:pt x="1871" y="1452"/>
                </a:lnTo>
                <a:lnTo>
                  <a:pt x="1871" y="1465"/>
                </a:lnTo>
                <a:lnTo>
                  <a:pt x="1871" y="1451"/>
                </a:lnTo>
                <a:lnTo>
                  <a:pt x="1872" y="1380"/>
                </a:lnTo>
                <a:lnTo>
                  <a:pt x="1872" y="80"/>
                </a:lnTo>
                <a:lnTo>
                  <a:pt x="1872" y="1438"/>
                </a:lnTo>
                <a:lnTo>
                  <a:pt x="1872" y="1454"/>
                </a:lnTo>
                <a:lnTo>
                  <a:pt x="1872" y="1453"/>
                </a:lnTo>
                <a:lnTo>
                  <a:pt x="1873" y="1451"/>
                </a:lnTo>
                <a:lnTo>
                  <a:pt x="1873" y="1449"/>
                </a:lnTo>
                <a:lnTo>
                  <a:pt x="1873" y="1446"/>
                </a:lnTo>
                <a:lnTo>
                  <a:pt x="1873" y="1443"/>
                </a:lnTo>
                <a:lnTo>
                  <a:pt x="1874" y="1452"/>
                </a:lnTo>
                <a:lnTo>
                  <a:pt x="1874" y="1453"/>
                </a:lnTo>
                <a:lnTo>
                  <a:pt x="1874" y="1445"/>
                </a:lnTo>
                <a:lnTo>
                  <a:pt x="1874" y="1450"/>
                </a:lnTo>
                <a:lnTo>
                  <a:pt x="1874" y="1457"/>
                </a:lnTo>
                <a:lnTo>
                  <a:pt x="1875" y="1448"/>
                </a:lnTo>
                <a:lnTo>
                  <a:pt x="1875" y="1449"/>
                </a:lnTo>
                <a:lnTo>
                  <a:pt x="1875" y="1445"/>
                </a:lnTo>
                <a:lnTo>
                  <a:pt x="1876" y="1457"/>
                </a:lnTo>
                <a:lnTo>
                  <a:pt x="1876" y="1443"/>
                </a:lnTo>
                <a:lnTo>
                  <a:pt x="1876" y="1458"/>
                </a:lnTo>
                <a:lnTo>
                  <a:pt x="1876" y="1453"/>
                </a:lnTo>
                <a:lnTo>
                  <a:pt x="1877" y="1451"/>
                </a:lnTo>
                <a:lnTo>
                  <a:pt x="1877" y="1447"/>
                </a:lnTo>
                <a:lnTo>
                  <a:pt x="1877" y="1451"/>
                </a:lnTo>
                <a:lnTo>
                  <a:pt x="1877" y="1453"/>
                </a:lnTo>
                <a:lnTo>
                  <a:pt x="1878" y="1457"/>
                </a:lnTo>
                <a:lnTo>
                  <a:pt x="1878" y="1447"/>
                </a:lnTo>
                <a:lnTo>
                  <a:pt x="1878" y="1451"/>
                </a:lnTo>
                <a:lnTo>
                  <a:pt x="1878" y="1437"/>
                </a:lnTo>
                <a:lnTo>
                  <a:pt x="1878" y="1458"/>
                </a:lnTo>
                <a:lnTo>
                  <a:pt x="1879" y="1447"/>
                </a:lnTo>
                <a:lnTo>
                  <a:pt x="1879" y="1446"/>
                </a:lnTo>
                <a:lnTo>
                  <a:pt x="1879" y="1453"/>
                </a:lnTo>
                <a:lnTo>
                  <a:pt x="1879" y="1460"/>
                </a:lnTo>
                <a:lnTo>
                  <a:pt x="1880" y="1451"/>
                </a:lnTo>
                <a:lnTo>
                  <a:pt x="1880" y="1463"/>
                </a:lnTo>
                <a:lnTo>
                  <a:pt x="1880" y="1438"/>
                </a:lnTo>
                <a:lnTo>
                  <a:pt x="1880" y="1459"/>
                </a:lnTo>
                <a:lnTo>
                  <a:pt x="1881" y="1442"/>
                </a:lnTo>
                <a:lnTo>
                  <a:pt x="1881" y="1457"/>
                </a:lnTo>
                <a:lnTo>
                  <a:pt x="1881" y="1450"/>
                </a:lnTo>
                <a:lnTo>
                  <a:pt x="1881" y="1444"/>
                </a:lnTo>
                <a:lnTo>
                  <a:pt x="1881" y="1457"/>
                </a:lnTo>
                <a:lnTo>
                  <a:pt x="1882" y="1461"/>
                </a:lnTo>
                <a:lnTo>
                  <a:pt x="1882" y="1450"/>
                </a:lnTo>
                <a:lnTo>
                  <a:pt x="1882" y="1457"/>
                </a:lnTo>
                <a:lnTo>
                  <a:pt x="1883" y="1447"/>
                </a:lnTo>
                <a:lnTo>
                  <a:pt x="1883" y="1439"/>
                </a:lnTo>
                <a:lnTo>
                  <a:pt x="1883" y="1453"/>
                </a:lnTo>
                <a:lnTo>
                  <a:pt x="1883" y="1447"/>
                </a:lnTo>
                <a:lnTo>
                  <a:pt x="1884" y="1456"/>
                </a:lnTo>
                <a:lnTo>
                  <a:pt x="1884" y="1446"/>
                </a:lnTo>
                <a:lnTo>
                  <a:pt x="1884" y="1452"/>
                </a:lnTo>
                <a:lnTo>
                  <a:pt x="1884" y="1454"/>
                </a:lnTo>
                <a:lnTo>
                  <a:pt x="1884" y="1438"/>
                </a:lnTo>
                <a:lnTo>
                  <a:pt x="1885" y="1441"/>
                </a:lnTo>
                <a:lnTo>
                  <a:pt x="1885" y="1461"/>
                </a:lnTo>
                <a:lnTo>
                  <a:pt x="1885" y="1453"/>
                </a:lnTo>
                <a:lnTo>
                  <a:pt x="1885" y="1451"/>
                </a:lnTo>
                <a:lnTo>
                  <a:pt x="1886" y="1439"/>
                </a:lnTo>
                <a:lnTo>
                  <a:pt x="1886" y="1443"/>
                </a:lnTo>
                <a:lnTo>
                  <a:pt x="1886" y="1453"/>
                </a:lnTo>
                <a:lnTo>
                  <a:pt x="1886" y="1444"/>
                </a:lnTo>
                <a:lnTo>
                  <a:pt x="1887" y="1441"/>
                </a:lnTo>
                <a:lnTo>
                  <a:pt x="1887" y="1446"/>
                </a:lnTo>
                <a:lnTo>
                  <a:pt x="1887" y="1453"/>
                </a:lnTo>
                <a:lnTo>
                  <a:pt x="1887" y="1443"/>
                </a:lnTo>
                <a:lnTo>
                  <a:pt x="1887" y="1459"/>
                </a:lnTo>
                <a:lnTo>
                  <a:pt x="1888" y="1458"/>
                </a:lnTo>
                <a:lnTo>
                  <a:pt x="1888" y="1457"/>
                </a:lnTo>
                <a:lnTo>
                  <a:pt x="1888" y="1457"/>
                </a:lnTo>
                <a:lnTo>
                  <a:pt x="1888" y="1446"/>
                </a:lnTo>
                <a:lnTo>
                  <a:pt x="1889" y="1444"/>
                </a:lnTo>
                <a:lnTo>
                  <a:pt x="1889" y="1458"/>
                </a:lnTo>
                <a:lnTo>
                  <a:pt x="1889" y="1447"/>
                </a:lnTo>
                <a:lnTo>
                  <a:pt x="1889" y="1457"/>
                </a:lnTo>
                <a:lnTo>
                  <a:pt x="1890" y="1444"/>
                </a:lnTo>
                <a:lnTo>
                  <a:pt x="1890" y="1448"/>
                </a:lnTo>
                <a:lnTo>
                  <a:pt x="1890" y="1459"/>
                </a:lnTo>
                <a:lnTo>
                  <a:pt x="1890" y="1453"/>
                </a:lnTo>
                <a:lnTo>
                  <a:pt x="1891" y="1455"/>
                </a:lnTo>
                <a:lnTo>
                  <a:pt x="1891" y="1445"/>
                </a:lnTo>
                <a:lnTo>
                  <a:pt x="1891" y="1454"/>
                </a:lnTo>
                <a:lnTo>
                  <a:pt x="1891" y="1444"/>
                </a:lnTo>
                <a:lnTo>
                  <a:pt x="1892" y="1457"/>
                </a:lnTo>
                <a:lnTo>
                  <a:pt x="1892" y="1456"/>
                </a:lnTo>
                <a:lnTo>
                  <a:pt x="1892" y="1460"/>
                </a:lnTo>
                <a:lnTo>
                  <a:pt x="1892" y="1444"/>
                </a:lnTo>
                <a:lnTo>
                  <a:pt x="1893" y="1455"/>
                </a:lnTo>
                <a:lnTo>
                  <a:pt x="1893" y="1454"/>
                </a:lnTo>
                <a:lnTo>
                  <a:pt x="1893" y="1444"/>
                </a:lnTo>
                <a:lnTo>
                  <a:pt x="1893" y="1451"/>
                </a:lnTo>
                <a:lnTo>
                  <a:pt x="1893" y="1452"/>
                </a:lnTo>
                <a:lnTo>
                  <a:pt x="1894" y="1460"/>
                </a:lnTo>
                <a:lnTo>
                  <a:pt x="1894" y="1455"/>
                </a:lnTo>
                <a:lnTo>
                  <a:pt x="1894" y="1459"/>
                </a:lnTo>
                <a:lnTo>
                  <a:pt x="1894" y="1456"/>
                </a:lnTo>
                <a:lnTo>
                  <a:pt x="1895" y="1460"/>
                </a:lnTo>
                <a:lnTo>
                  <a:pt x="1895" y="1450"/>
                </a:lnTo>
                <a:lnTo>
                  <a:pt x="1895" y="1463"/>
                </a:lnTo>
                <a:lnTo>
                  <a:pt x="1895" y="1457"/>
                </a:lnTo>
                <a:lnTo>
                  <a:pt x="1896" y="1460"/>
                </a:lnTo>
                <a:lnTo>
                  <a:pt x="1896" y="1455"/>
                </a:lnTo>
                <a:lnTo>
                  <a:pt x="1896" y="1458"/>
                </a:lnTo>
                <a:lnTo>
                  <a:pt x="1896" y="1452"/>
                </a:lnTo>
                <a:lnTo>
                  <a:pt x="1896" y="1461"/>
                </a:lnTo>
                <a:lnTo>
                  <a:pt x="1897" y="1453"/>
                </a:lnTo>
                <a:lnTo>
                  <a:pt x="1897" y="1456"/>
                </a:lnTo>
                <a:lnTo>
                  <a:pt x="1897" y="1453"/>
                </a:lnTo>
                <a:lnTo>
                  <a:pt x="1897" y="1457"/>
                </a:lnTo>
                <a:lnTo>
                  <a:pt x="1898" y="1459"/>
                </a:lnTo>
                <a:lnTo>
                  <a:pt x="1898" y="1464"/>
                </a:lnTo>
                <a:lnTo>
                  <a:pt x="1898" y="1457"/>
                </a:lnTo>
                <a:lnTo>
                  <a:pt x="1899" y="1459"/>
                </a:lnTo>
                <a:lnTo>
                  <a:pt x="1899" y="1449"/>
                </a:lnTo>
                <a:lnTo>
                  <a:pt x="1899" y="1461"/>
                </a:lnTo>
                <a:lnTo>
                  <a:pt x="1899" y="1454"/>
                </a:lnTo>
                <a:lnTo>
                  <a:pt x="1899" y="1449"/>
                </a:lnTo>
                <a:lnTo>
                  <a:pt x="1900" y="1462"/>
                </a:lnTo>
                <a:lnTo>
                  <a:pt x="1900" y="1459"/>
                </a:lnTo>
                <a:lnTo>
                  <a:pt x="1900" y="1452"/>
                </a:lnTo>
                <a:lnTo>
                  <a:pt x="1900" y="1459"/>
                </a:lnTo>
                <a:lnTo>
                  <a:pt x="1901" y="1460"/>
                </a:lnTo>
                <a:lnTo>
                  <a:pt x="1901" y="1459"/>
                </a:lnTo>
                <a:lnTo>
                  <a:pt x="1901" y="1457"/>
                </a:lnTo>
                <a:lnTo>
                  <a:pt x="1901" y="1446"/>
                </a:lnTo>
                <a:lnTo>
                  <a:pt x="1902" y="1445"/>
                </a:lnTo>
                <a:lnTo>
                  <a:pt x="1902" y="1460"/>
                </a:lnTo>
                <a:lnTo>
                  <a:pt x="1902" y="1457"/>
                </a:lnTo>
                <a:lnTo>
                  <a:pt x="1902" y="1458"/>
                </a:lnTo>
                <a:lnTo>
                  <a:pt x="1902" y="1460"/>
                </a:lnTo>
                <a:lnTo>
                  <a:pt x="1903" y="1466"/>
                </a:lnTo>
                <a:lnTo>
                  <a:pt x="1903" y="1456"/>
                </a:lnTo>
                <a:lnTo>
                  <a:pt x="1903" y="1457"/>
                </a:lnTo>
                <a:lnTo>
                  <a:pt x="1903" y="1458"/>
                </a:lnTo>
                <a:lnTo>
                  <a:pt x="1904" y="1460"/>
                </a:lnTo>
                <a:lnTo>
                  <a:pt x="1904" y="1450"/>
                </a:lnTo>
                <a:lnTo>
                  <a:pt x="1904" y="1466"/>
                </a:lnTo>
                <a:lnTo>
                  <a:pt x="1904" y="1454"/>
                </a:lnTo>
                <a:lnTo>
                  <a:pt x="1905" y="1463"/>
                </a:lnTo>
                <a:lnTo>
                  <a:pt x="1905" y="1462"/>
                </a:lnTo>
                <a:lnTo>
                  <a:pt x="1905" y="1464"/>
                </a:lnTo>
                <a:lnTo>
                  <a:pt x="1905" y="1462"/>
                </a:lnTo>
                <a:lnTo>
                  <a:pt x="1905" y="1454"/>
                </a:lnTo>
                <a:lnTo>
                  <a:pt x="1906" y="1456"/>
                </a:lnTo>
                <a:lnTo>
                  <a:pt x="1906" y="1455"/>
                </a:lnTo>
                <a:lnTo>
                  <a:pt x="1906" y="1452"/>
                </a:lnTo>
                <a:lnTo>
                  <a:pt x="1907" y="1452"/>
                </a:lnTo>
                <a:lnTo>
                  <a:pt x="1907" y="1448"/>
                </a:lnTo>
                <a:lnTo>
                  <a:pt x="1907" y="1466"/>
                </a:lnTo>
                <a:lnTo>
                  <a:pt x="1907" y="1455"/>
                </a:lnTo>
                <a:lnTo>
                  <a:pt x="1908" y="1458"/>
                </a:lnTo>
                <a:lnTo>
                  <a:pt x="1908" y="1448"/>
                </a:lnTo>
                <a:lnTo>
                  <a:pt x="1908" y="1467"/>
                </a:lnTo>
                <a:lnTo>
                  <a:pt x="1908" y="1460"/>
                </a:lnTo>
                <a:lnTo>
                  <a:pt x="1908" y="1463"/>
                </a:lnTo>
                <a:lnTo>
                  <a:pt x="1909" y="1442"/>
                </a:lnTo>
                <a:lnTo>
                  <a:pt x="1909" y="1464"/>
                </a:lnTo>
                <a:lnTo>
                  <a:pt x="1909" y="1455"/>
                </a:lnTo>
                <a:lnTo>
                  <a:pt x="1909" y="1462"/>
                </a:lnTo>
                <a:lnTo>
                  <a:pt x="1910" y="1459"/>
                </a:lnTo>
                <a:lnTo>
                  <a:pt x="1910" y="1462"/>
                </a:lnTo>
                <a:lnTo>
                  <a:pt x="1910" y="1455"/>
                </a:lnTo>
                <a:lnTo>
                  <a:pt x="1910" y="1459"/>
                </a:lnTo>
                <a:lnTo>
                  <a:pt x="1911" y="1456"/>
                </a:lnTo>
                <a:lnTo>
                  <a:pt x="1911" y="1465"/>
                </a:lnTo>
                <a:lnTo>
                  <a:pt x="1911" y="1453"/>
                </a:lnTo>
                <a:lnTo>
                  <a:pt x="1911" y="1465"/>
                </a:lnTo>
                <a:lnTo>
                  <a:pt x="1911" y="1461"/>
                </a:lnTo>
                <a:lnTo>
                  <a:pt x="1912" y="1461"/>
                </a:lnTo>
                <a:lnTo>
                  <a:pt x="1912" y="1461"/>
                </a:lnTo>
                <a:lnTo>
                  <a:pt x="1912" y="1448"/>
                </a:lnTo>
                <a:lnTo>
                  <a:pt x="1912" y="1457"/>
                </a:lnTo>
                <a:lnTo>
                  <a:pt x="1913" y="1457"/>
                </a:lnTo>
                <a:lnTo>
                  <a:pt x="1913" y="1452"/>
                </a:lnTo>
                <a:lnTo>
                  <a:pt x="1913" y="1463"/>
                </a:lnTo>
                <a:lnTo>
                  <a:pt x="1913" y="1449"/>
                </a:lnTo>
                <a:lnTo>
                  <a:pt x="1914" y="1456"/>
                </a:lnTo>
                <a:lnTo>
                  <a:pt x="1914" y="1458"/>
                </a:lnTo>
                <a:lnTo>
                  <a:pt x="1914" y="1462"/>
                </a:lnTo>
                <a:lnTo>
                  <a:pt x="1915" y="1460"/>
                </a:lnTo>
                <a:lnTo>
                  <a:pt x="1915" y="1465"/>
                </a:lnTo>
                <a:lnTo>
                  <a:pt x="1915" y="1457"/>
                </a:lnTo>
                <a:lnTo>
                  <a:pt x="1915" y="1459"/>
                </a:lnTo>
                <a:lnTo>
                  <a:pt x="1915" y="1460"/>
                </a:lnTo>
                <a:lnTo>
                  <a:pt x="1916" y="1457"/>
                </a:lnTo>
                <a:lnTo>
                  <a:pt x="1916" y="1451"/>
                </a:lnTo>
                <a:lnTo>
                  <a:pt x="1916" y="1457"/>
                </a:lnTo>
                <a:lnTo>
                  <a:pt x="1916" y="1468"/>
                </a:lnTo>
                <a:lnTo>
                  <a:pt x="1917" y="1464"/>
                </a:lnTo>
                <a:lnTo>
                  <a:pt x="1917" y="1460"/>
                </a:lnTo>
                <a:lnTo>
                  <a:pt x="1917" y="1462"/>
                </a:lnTo>
                <a:lnTo>
                  <a:pt x="1917" y="1455"/>
                </a:lnTo>
                <a:lnTo>
                  <a:pt x="1918" y="1468"/>
                </a:lnTo>
                <a:lnTo>
                  <a:pt x="1918" y="1457"/>
                </a:lnTo>
                <a:lnTo>
                  <a:pt x="1918" y="1463"/>
                </a:lnTo>
                <a:lnTo>
                  <a:pt x="1918" y="1450"/>
                </a:lnTo>
                <a:lnTo>
                  <a:pt x="1918" y="1468"/>
                </a:lnTo>
                <a:lnTo>
                  <a:pt x="1919" y="1461"/>
                </a:lnTo>
                <a:lnTo>
                  <a:pt x="1919" y="1454"/>
                </a:lnTo>
                <a:lnTo>
                  <a:pt x="1919" y="1464"/>
                </a:lnTo>
                <a:lnTo>
                  <a:pt x="1919" y="1458"/>
                </a:lnTo>
                <a:lnTo>
                  <a:pt x="1920" y="1451"/>
                </a:lnTo>
                <a:lnTo>
                  <a:pt x="1920" y="1460"/>
                </a:lnTo>
                <a:lnTo>
                  <a:pt x="1920" y="1455"/>
                </a:lnTo>
                <a:lnTo>
                  <a:pt x="1920" y="1457"/>
                </a:lnTo>
                <a:lnTo>
                  <a:pt x="1920" y="1442"/>
                </a:lnTo>
                <a:lnTo>
                  <a:pt x="1921" y="1458"/>
                </a:lnTo>
                <a:lnTo>
                  <a:pt x="1921" y="1451"/>
                </a:lnTo>
                <a:lnTo>
                  <a:pt x="1921" y="1462"/>
                </a:lnTo>
                <a:lnTo>
                  <a:pt x="1922" y="1457"/>
                </a:lnTo>
                <a:lnTo>
                  <a:pt x="1922" y="1458"/>
                </a:lnTo>
                <a:lnTo>
                  <a:pt x="1922" y="1457"/>
                </a:lnTo>
                <a:lnTo>
                  <a:pt x="1922" y="1461"/>
                </a:lnTo>
                <a:lnTo>
                  <a:pt x="1923" y="1463"/>
                </a:lnTo>
                <a:lnTo>
                  <a:pt x="1923" y="1458"/>
                </a:lnTo>
                <a:lnTo>
                  <a:pt x="1923" y="1449"/>
                </a:lnTo>
                <a:lnTo>
                  <a:pt x="1923" y="1461"/>
                </a:lnTo>
                <a:lnTo>
                  <a:pt x="1924" y="1460"/>
                </a:lnTo>
                <a:lnTo>
                  <a:pt x="1924" y="1459"/>
                </a:lnTo>
                <a:lnTo>
                  <a:pt x="1924" y="1455"/>
                </a:lnTo>
                <a:lnTo>
                  <a:pt x="1924" y="1460"/>
                </a:lnTo>
                <a:lnTo>
                  <a:pt x="1924" y="1453"/>
                </a:lnTo>
                <a:lnTo>
                  <a:pt x="1925" y="1460"/>
                </a:lnTo>
                <a:lnTo>
                  <a:pt x="1925" y="1466"/>
                </a:lnTo>
                <a:lnTo>
                  <a:pt x="1925" y="1458"/>
                </a:lnTo>
                <a:lnTo>
                  <a:pt x="1925" y="1449"/>
                </a:lnTo>
                <a:lnTo>
                  <a:pt x="1926" y="1454"/>
                </a:lnTo>
                <a:lnTo>
                  <a:pt x="1926" y="1458"/>
                </a:lnTo>
                <a:lnTo>
                  <a:pt x="1926" y="1447"/>
                </a:lnTo>
                <a:lnTo>
                  <a:pt x="1926" y="1463"/>
                </a:lnTo>
                <a:lnTo>
                  <a:pt x="1927" y="1452"/>
                </a:lnTo>
                <a:lnTo>
                  <a:pt x="1927" y="1461"/>
                </a:lnTo>
                <a:lnTo>
                  <a:pt x="1927" y="1455"/>
                </a:lnTo>
                <a:lnTo>
                  <a:pt x="1927" y="1446"/>
                </a:lnTo>
                <a:lnTo>
                  <a:pt x="1927" y="1469"/>
                </a:lnTo>
                <a:lnTo>
                  <a:pt x="1928" y="1448"/>
                </a:lnTo>
                <a:lnTo>
                  <a:pt x="1928" y="1461"/>
                </a:lnTo>
                <a:lnTo>
                  <a:pt x="1928" y="1449"/>
                </a:lnTo>
                <a:lnTo>
                  <a:pt x="1928" y="1465"/>
                </a:lnTo>
                <a:lnTo>
                  <a:pt x="1929" y="1447"/>
                </a:lnTo>
                <a:lnTo>
                  <a:pt x="1929" y="1456"/>
                </a:lnTo>
                <a:lnTo>
                  <a:pt x="1929" y="1447"/>
                </a:lnTo>
                <a:lnTo>
                  <a:pt x="1930" y="1455"/>
                </a:lnTo>
                <a:lnTo>
                  <a:pt x="1930" y="1479"/>
                </a:lnTo>
                <a:lnTo>
                  <a:pt x="1930" y="1462"/>
                </a:lnTo>
                <a:lnTo>
                  <a:pt x="1930" y="1460"/>
                </a:lnTo>
                <a:lnTo>
                  <a:pt x="1930" y="1450"/>
                </a:lnTo>
                <a:lnTo>
                  <a:pt x="1931" y="1453"/>
                </a:lnTo>
                <a:lnTo>
                  <a:pt x="1931" y="1464"/>
                </a:lnTo>
                <a:lnTo>
                  <a:pt x="1931" y="1457"/>
                </a:lnTo>
                <a:lnTo>
                  <a:pt x="1931" y="1464"/>
                </a:lnTo>
                <a:lnTo>
                  <a:pt x="1932" y="1451"/>
                </a:lnTo>
                <a:lnTo>
                  <a:pt x="1932" y="1465"/>
                </a:lnTo>
                <a:lnTo>
                  <a:pt x="1932" y="1456"/>
                </a:lnTo>
                <a:lnTo>
                  <a:pt x="1932" y="1463"/>
                </a:lnTo>
                <a:lnTo>
                  <a:pt x="1933" y="1464"/>
                </a:lnTo>
                <a:lnTo>
                  <a:pt x="1933" y="1462"/>
                </a:lnTo>
                <a:lnTo>
                  <a:pt x="1933" y="1458"/>
                </a:lnTo>
                <a:lnTo>
                  <a:pt x="1933" y="1464"/>
                </a:lnTo>
                <a:lnTo>
                  <a:pt x="1933" y="1468"/>
                </a:lnTo>
                <a:lnTo>
                  <a:pt x="1934" y="1464"/>
                </a:lnTo>
                <a:lnTo>
                  <a:pt x="1934" y="1452"/>
                </a:lnTo>
                <a:lnTo>
                  <a:pt x="1934" y="1465"/>
                </a:lnTo>
                <a:lnTo>
                  <a:pt x="1934" y="1458"/>
                </a:lnTo>
                <a:lnTo>
                  <a:pt x="1935" y="1456"/>
                </a:lnTo>
                <a:lnTo>
                  <a:pt x="1935" y="1456"/>
                </a:lnTo>
                <a:lnTo>
                  <a:pt x="1935" y="1472"/>
                </a:lnTo>
                <a:lnTo>
                  <a:pt x="1935" y="1453"/>
                </a:lnTo>
                <a:lnTo>
                  <a:pt x="1936" y="1465"/>
                </a:lnTo>
                <a:lnTo>
                  <a:pt x="1936" y="1464"/>
                </a:lnTo>
                <a:lnTo>
                  <a:pt x="1936" y="1470"/>
                </a:lnTo>
                <a:lnTo>
                  <a:pt x="1936" y="1446"/>
                </a:lnTo>
                <a:lnTo>
                  <a:pt x="1936" y="1463"/>
                </a:lnTo>
                <a:lnTo>
                  <a:pt x="1937" y="1458"/>
                </a:lnTo>
                <a:lnTo>
                  <a:pt x="1937" y="1461"/>
                </a:lnTo>
                <a:lnTo>
                  <a:pt x="1937" y="1455"/>
                </a:lnTo>
                <a:lnTo>
                  <a:pt x="1938" y="1454"/>
                </a:lnTo>
                <a:lnTo>
                  <a:pt x="1938" y="1455"/>
                </a:lnTo>
                <a:lnTo>
                  <a:pt x="1938" y="1461"/>
                </a:lnTo>
                <a:lnTo>
                  <a:pt x="1938" y="1455"/>
                </a:lnTo>
                <a:lnTo>
                  <a:pt x="1939" y="1457"/>
                </a:lnTo>
                <a:lnTo>
                  <a:pt x="1939" y="1447"/>
                </a:lnTo>
                <a:lnTo>
                  <a:pt x="1939" y="1452"/>
                </a:lnTo>
                <a:lnTo>
                  <a:pt x="1939" y="1456"/>
                </a:lnTo>
                <a:lnTo>
                  <a:pt x="1939" y="1462"/>
                </a:lnTo>
                <a:lnTo>
                  <a:pt x="1940" y="1469"/>
                </a:lnTo>
                <a:lnTo>
                  <a:pt x="1940" y="1463"/>
                </a:lnTo>
                <a:lnTo>
                  <a:pt x="1940" y="1453"/>
                </a:lnTo>
                <a:lnTo>
                  <a:pt x="1940" y="1468"/>
                </a:lnTo>
                <a:lnTo>
                  <a:pt x="1941" y="1447"/>
                </a:lnTo>
                <a:lnTo>
                  <a:pt x="1941" y="1469"/>
                </a:lnTo>
                <a:lnTo>
                  <a:pt x="1941" y="1444"/>
                </a:lnTo>
                <a:lnTo>
                  <a:pt x="1941" y="1456"/>
                </a:lnTo>
                <a:lnTo>
                  <a:pt x="1942" y="1450"/>
                </a:lnTo>
                <a:lnTo>
                  <a:pt x="1942" y="1461"/>
                </a:lnTo>
                <a:lnTo>
                  <a:pt x="1942" y="1454"/>
                </a:lnTo>
                <a:lnTo>
                  <a:pt x="1942" y="1446"/>
                </a:lnTo>
                <a:lnTo>
                  <a:pt x="1942" y="1457"/>
                </a:lnTo>
                <a:lnTo>
                  <a:pt x="1943" y="1462"/>
                </a:lnTo>
                <a:lnTo>
                  <a:pt x="1943" y="1456"/>
                </a:lnTo>
                <a:lnTo>
                  <a:pt x="1943" y="1474"/>
                </a:lnTo>
                <a:lnTo>
                  <a:pt x="1943" y="1448"/>
                </a:lnTo>
                <a:lnTo>
                  <a:pt x="1944" y="1459"/>
                </a:lnTo>
                <a:lnTo>
                  <a:pt x="1944" y="1462"/>
                </a:lnTo>
                <a:lnTo>
                  <a:pt x="1944" y="1464"/>
                </a:lnTo>
                <a:lnTo>
                  <a:pt x="1944" y="1463"/>
                </a:lnTo>
                <a:lnTo>
                  <a:pt x="1945" y="1469"/>
                </a:lnTo>
                <a:lnTo>
                  <a:pt x="1945" y="1451"/>
                </a:lnTo>
                <a:lnTo>
                  <a:pt x="1945" y="1457"/>
                </a:lnTo>
                <a:lnTo>
                  <a:pt x="1945" y="1453"/>
                </a:lnTo>
                <a:lnTo>
                  <a:pt x="1946" y="1456"/>
                </a:lnTo>
                <a:lnTo>
                  <a:pt x="1946" y="1450"/>
                </a:lnTo>
                <a:lnTo>
                  <a:pt x="1946" y="1472"/>
                </a:lnTo>
                <a:lnTo>
                  <a:pt x="1946" y="1446"/>
                </a:lnTo>
                <a:lnTo>
                  <a:pt x="1947" y="1463"/>
                </a:lnTo>
                <a:lnTo>
                  <a:pt x="1947" y="1460"/>
                </a:lnTo>
                <a:lnTo>
                  <a:pt x="1947" y="1455"/>
                </a:lnTo>
                <a:lnTo>
                  <a:pt x="1947" y="1451"/>
                </a:lnTo>
                <a:lnTo>
                  <a:pt x="1948" y="1458"/>
                </a:lnTo>
                <a:lnTo>
                  <a:pt x="1948" y="1462"/>
                </a:lnTo>
                <a:lnTo>
                  <a:pt x="1948" y="1472"/>
                </a:lnTo>
                <a:lnTo>
                  <a:pt x="1948" y="1448"/>
                </a:lnTo>
                <a:lnTo>
                  <a:pt x="1948" y="1458"/>
                </a:lnTo>
                <a:lnTo>
                  <a:pt x="1949" y="1452"/>
                </a:lnTo>
                <a:lnTo>
                  <a:pt x="1949" y="1461"/>
                </a:lnTo>
                <a:lnTo>
                  <a:pt x="1949" y="1458"/>
                </a:lnTo>
                <a:lnTo>
                  <a:pt x="1949" y="1436"/>
                </a:lnTo>
                <a:lnTo>
                  <a:pt x="1950" y="1466"/>
                </a:lnTo>
                <a:lnTo>
                  <a:pt x="1950" y="1457"/>
                </a:lnTo>
                <a:lnTo>
                  <a:pt x="1950" y="1456"/>
                </a:lnTo>
                <a:lnTo>
                  <a:pt x="1950" y="1463"/>
                </a:lnTo>
                <a:lnTo>
                  <a:pt x="1951" y="1445"/>
                </a:lnTo>
                <a:lnTo>
                  <a:pt x="1951" y="1456"/>
                </a:lnTo>
                <a:lnTo>
                  <a:pt x="1951" y="1455"/>
                </a:lnTo>
                <a:lnTo>
                  <a:pt x="1951" y="1456"/>
                </a:lnTo>
                <a:lnTo>
                  <a:pt x="1951" y="1465"/>
                </a:lnTo>
                <a:lnTo>
                  <a:pt x="1952" y="1447"/>
                </a:lnTo>
                <a:lnTo>
                  <a:pt x="1952" y="1450"/>
                </a:lnTo>
                <a:lnTo>
                  <a:pt x="1952" y="1452"/>
                </a:lnTo>
                <a:lnTo>
                  <a:pt x="1952" y="1459"/>
                </a:lnTo>
                <a:lnTo>
                  <a:pt x="1953" y="1459"/>
                </a:lnTo>
                <a:lnTo>
                  <a:pt x="1953" y="1440"/>
                </a:lnTo>
                <a:lnTo>
                  <a:pt x="1953" y="1453"/>
                </a:lnTo>
                <a:lnTo>
                  <a:pt x="1954" y="1454"/>
                </a:lnTo>
                <a:lnTo>
                  <a:pt x="1954" y="1458"/>
                </a:lnTo>
                <a:lnTo>
                  <a:pt x="1954" y="1450"/>
                </a:lnTo>
                <a:lnTo>
                  <a:pt x="1954" y="1449"/>
                </a:lnTo>
                <a:lnTo>
                  <a:pt x="1954" y="1456"/>
                </a:lnTo>
                <a:lnTo>
                  <a:pt x="1955" y="1459"/>
                </a:lnTo>
                <a:lnTo>
                  <a:pt x="1955" y="1448"/>
                </a:lnTo>
                <a:lnTo>
                  <a:pt x="1955" y="1465"/>
                </a:lnTo>
                <a:lnTo>
                  <a:pt x="1955" y="1442"/>
                </a:lnTo>
                <a:lnTo>
                  <a:pt x="1956" y="1445"/>
                </a:lnTo>
                <a:lnTo>
                  <a:pt x="1956" y="1449"/>
                </a:lnTo>
                <a:lnTo>
                  <a:pt x="1956" y="1417"/>
                </a:lnTo>
                <a:lnTo>
                  <a:pt x="1956" y="1461"/>
                </a:lnTo>
                <a:lnTo>
                  <a:pt x="1957" y="1457"/>
                </a:lnTo>
                <a:lnTo>
                  <a:pt x="1957" y="1466"/>
                </a:lnTo>
                <a:lnTo>
                  <a:pt x="1957" y="1469"/>
                </a:lnTo>
                <a:lnTo>
                  <a:pt x="1957" y="1454"/>
                </a:lnTo>
                <a:lnTo>
                  <a:pt x="1957" y="1477"/>
                </a:lnTo>
                <a:lnTo>
                  <a:pt x="1958" y="1450"/>
                </a:lnTo>
                <a:lnTo>
                  <a:pt x="1958" y="1464"/>
                </a:lnTo>
                <a:lnTo>
                  <a:pt x="1958" y="1462"/>
                </a:lnTo>
                <a:lnTo>
                  <a:pt x="1958" y="1460"/>
                </a:lnTo>
                <a:lnTo>
                  <a:pt x="1959" y="1474"/>
                </a:lnTo>
                <a:lnTo>
                  <a:pt x="1959" y="1446"/>
                </a:lnTo>
                <a:lnTo>
                  <a:pt x="1959" y="1467"/>
                </a:lnTo>
                <a:lnTo>
                  <a:pt x="1959" y="1460"/>
                </a:lnTo>
                <a:lnTo>
                  <a:pt x="1960" y="1458"/>
                </a:lnTo>
                <a:lnTo>
                  <a:pt x="1960" y="1463"/>
                </a:lnTo>
                <a:lnTo>
                  <a:pt x="1960" y="1442"/>
                </a:lnTo>
                <a:lnTo>
                  <a:pt x="1961" y="1455"/>
                </a:lnTo>
                <a:lnTo>
                  <a:pt x="1961" y="1452"/>
                </a:lnTo>
                <a:lnTo>
                  <a:pt x="1961" y="1466"/>
                </a:lnTo>
                <a:lnTo>
                  <a:pt x="1961" y="1461"/>
                </a:lnTo>
                <a:lnTo>
                  <a:pt x="1961" y="1447"/>
                </a:lnTo>
                <a:lnTo>
                  <a:pt x="1962" y="1458"/>
                </a:lnTo>
                <a:lnTo>
                  <a:pt x="1962" y="1464"/>
                </a:lnTo>
                <a:lnTo>
                  <a:pt x="1962" y="1460"/>
                </a:lnTo>
                <a:lnTo>
                  <a:pt x="1962" y="1462"/>
                </a:lnTo>
                <a:lnTo>
                  <a:pt x="1963" y="1453"/>
                </a:lnTo>
                <a:lnTo>
                  <a:pt x="1963" y="1461"/>
                </a:lnTo>
                <a:lnTo>
                  <a:pt x="1963" y="1458"/>
                </a:lnTo>
                <a:lnTo>
                  <a:pt x="1963" y="1462"/>
                </a:lnTo>
                <a:lnTo>
                  <a:pt x="1963" y="1461"/>
                </a:lnTo>
                <a:lnTo>
                  <a:pt x="1964" y="1450"/>
                </a:lnTo>
                <a:lnTo>
                  <a:pt x="1964" y="1453"/>
                </a:lnTo>
                <a:lnTo>
                  <a:pt x="1964" y="1447"/>
                </a:lnTo>
                <a:lnTo>
                  <a:pt x="1964" y="1459"/>
                </a:lnTo>
                <a:lnTo>
                  <a:pt x="1965" y="1464"/>
                </a:lnTo>
                <a:lnTo>
                  <a:pt x="1965" y="1449"/>
                </a:lnTo>
                <a:lnTo>
                  <a:pt x="1965" y="1456"/>
                </a:lnTo>
                <a:lnTo>
                  <a:pt x="1965" y="1460"/>
                </a:lnTo>
                <a:lnTo>
                  <a:pt x="1966" y="1465"/>
                </a:lnTo>
                <a:lnTo>
                  <a:pt x="1966" y="1451"/>
                </a:lnTo>
                <a:lnTo>
                  <a:pt x="1966" y="1453"/>
                </a:lnTo>
                <a:lnTo>
                  <a:pt x="1966" y="1453"/>
                </a:lnTo>
                <a:lnTo>
                  <a:pt x="1966" y="1460"/>
                </a:lnTo>
                <a:lnTo>
                  <a:pt x="1967" y="1460"/>
                </a:lnTo>
                <a:lnTo>
                  <a:pt x="1967" y="1469"/>
                </a:lnTo>
                <a:lnTo>
                  <a:pt x="1967" y="1447"/>
                </a:lnTo>
                <a:lnTo>
                  <a:pt x="1967" y="1457"/>
                </a:lnTo>
                <a:lnTo>
                  <a:pt x="1968" y="1457"/>
                </a:lnTo>
                <a:lnTo>
                  <a:pt x="1968" y="1458"/>
                </a:lnTo>
                <a:lnTo>
                  <a:pt x="1968" y="1457"/>
                </a:lnTo>
                <a:lnTo>
                  <a:pt x="1969" y="1459"/>
                </a:lnTo>
                <a:lnTo>
                  <a:pt x="1969" y="1449"/>
                </a:lnTo>
                <a:lnTo>
                  <a:pt x="1969" y="1455"/>
                </a:lnTo>
                <a:lnTo>
                  <a:pt x="1969" y="1456"/>
                </a:lnTo>
                <a:lnTo>
                  <a:pt x="1970" y="1477"/>
                </a:lnTo>
                <a:lnTo>
                  <a:pt x="1970" y="1446"/>
                </a:lnTo>
                <a:lnTo>
                  <a:pt x="1970" y="1452"/>
                </a:lnTo>
                <a:lnTo>
                  <a:pt x="1970" y="1443"/>
                </a:lnTo>
                <a:lnTo>
                  <a:pt x="1970" y="1457"/>
                </a:lnTo>
                <a:lnTo>
                  <a:pt x="1971" y="1452"/>
                </a:lnTo>
                <a:lnTo>
                  <a:pt x="1971" y="1441"/>
                </a:lnTo>
                <a:lnTo>
                  <a:pt x="1971" y="1456"/>
                </a:lnTo>
                <a:lnTo>
                  <a:pt x="1971" y="1461"/>
                </a:lnTo>
                <a:lnTo>
                  <a:pt x="1972" y="1453"/>
                </a:lnTo>
                <a:lnTo>
                  <a:pt x="1972" y="1470"/>
                </a:lnTo>
                <a:lnTo>
                  <a:pt x="1972" y="1442"/>
                </a:lnTo>
                <a:lnTo>
                  <a:pt x="1972" y="1451"/>
                </a:lnTo>
                <a:lnTo>
                  <a:pt x="1973" y="1454"/>
                </a:lnTo>
                <a:lnTo>
                  <a:pt x="1973" y="1457"/>
                </a:lnTo>
                <a:lnTo>
                  <a:pt x="1973" y="1456"/>
                </a:lnTo>
                <a:lnTo>
                  <a:pt x="1973" y="1457"/>
                </a:lnTo>
                <a:lnTo>
                  <a:pt x="1973" y="1455"/>
                </a:lnTo>
                <a:lnTo>
                  <a:pt x="1974" y="1458"/>
                </a:lnTo>
                <a:lnTo>
                  <a:pt x="1974" y="1451"/>
                </a:lnTo>
                <a:lnTo>
                  <a:pt x="1974" y="1472"/>
                </a:lnTo>
                <a:lnTo>
                  <a:pt x="1974" y="1473"/>
                </a:lnTo>
                <a:lnTo>
                  <a:pt x="1975" y="1447"/>
                </a:lnTo>
                <a:lnTo>
                  <a:pt x="1975" y="1454"/>
                </a:lnTo>
                <a:lnTo>
                  <a:pt x="1975" y="1457"/>
                </a:lnTo>
                <a:lnTo>
                  <a:pt x="1975" y="1456"/>
                </a:lnTo>
                <a:lnTo>
                  <a:pt x="1976" y="1458"/>
                </a:lnTo>
                <a:lnTo>
                  <a:pt x="1976" y="1453"/>
                </a:lnTo>
                <a:lnTo>
                  <a:pt x="1976" y="1456"/>
                </a:lnTo>
                <a:lnTo>
                  <a:pt x="1976" y="1453"/>
                </a:lnTo>
                <a:lnTo>
                  <a:pt x="1977" y="1464"/>
                </a:lnTo>
                <a:lnTo>
                  <a:pt x="1977" y="1460"/>
                </a:lnTo>
                <a:lnTo>
                  <a:pt x="1977" y="1459"/>
                </a:lnTo>
                <a:lnTo>
                  <a:pt x="1977" y="1445"/>
                </a:lnTo>
                <a:lnTo>
                  <a:pt x="1978" y="1453"/>
                </a:lnTo>
                <a:lnTo>
                  <a:pt x="1978" y="1450"/>
                </a:lnTo>
                <a:lnTo>
                  <a:pt x="1978" y="1462"/>
                </a:lnTo>
                <a:lnTo>
                  <a:pt x="1978" y="1452"/>
                </a:lnTo>
                <a:lnTo>
                  <a:pt x="1979" y="1447"/>
                </a:lnTo>
                <a:lnTo>
                  <a:pt x="1979" y="1449"/>
                </a:lnTo>
                <a:lnTo>
                  <a:pt x="1979" y="1464"/>
                </a:lnTo>
                <a:lnTo>
                  <a:pt x="1979" y="1446"/>
                </a:lnTo>
                <a:lnTo>
                  <a:pt x="1979" y="1446"/>
                </a:lnTo>
                <a:lnTo>
                  <a:pt x="1980" y="1451"/>
                </a:lnTo>
                <a:lnTo>
                  <a:pt x="1980" y="1452"/>
                </a:lnTo>
                <a:lnTo>
                  <a:pt x="1980" y="1450"/>
                </a:lnTo>
                <a:lnTo>
                  <a:pt x="1980" y="1450"/>
                </a:lnTo>
                <a:lnTo>
                  <a:pt x="1981" y="1447"/>
                </a:lnTo>
                <a:lnTo>
                  <a:pt x="1981" y="1458"/>
                </a:lnTo>
                <a:lnTo>
                  <a:pt x="1981" y="1449"/>
                </a:lnTo>
                <a:lnTo>
                  <a:pt x="1981" y="1470"/>
                </a:lnTo>
                <a:lnTo>
                  <a:pt x="1982" y="1445"/>
                </a:lnTo>
                <a:lnTo>
                  <a:pt x="1982" y="1445"/>
                </a:lnTo>
                <a:lnTo>
                  <a:pt x="1982" y="1442"/>
                </a:lnTo>
                <a:lnTo>
                  <a:pt x="1982" y="1452"/>
                </a:lnTo>
                <a:lnTo>
                  <a:pt x="1982" y="1450"/>
                </a:lnTo>
                <a:lnTo>
                  <a:pt x="1983" y="1453"/>
                </a:lnTo>
                <a:lnTo>
                  <a:pt x="1983" y="1440"/>
                </a:lnTo>
                <a:lnTo>
                  <a:pt x="1983" y="1447"/>
                </a:lnTo>
                <a:lnTo>
                  <a:pt x="1983" y="1462"/>
                </a:lnTo>
                <a:lnTo>
                  <a:pt x="1984" y="1456"/>
                </a:lnTo>
                <a:lnTo>
                  <a:pt x="1984" y="1449"/>
                </a:lnTo>
                <a:lnTo>
                  <a:pt x="1984" y="1446"/>
                </a:lnTo>
                <a:lnTo>
                  <a:pt x="1985" y="1442"/>
                </a:lnTo>
                <a:lnTo>
                  <a:pt x="1985" y="1454"/>
                </a:lnTo>
                <a:lnTo>
                  <a:pt x="1985" y="1450"/>
                </a:lnTo>
                <a:lnTo>
                  <a:pt x="1985" y="1443"/>
                </a:lnTo>
                <a:lnTo>
                  <a:pt x="1985" y="1440"/>
                </a:lnTo>
                <a:lnTo>
                  <a:pt x="1986" y="1448"/>
                </a:lnTo>
                <a:lnTo>
                  <a:pt x="1986" y="1446"/>
                </a:lnTo>
                <a:lnTo>
                  <a:pt x="1986" y="1447"/>
                </a:lnTo>
                <a:lnTo>
                  <a:pt x="1986" y="1441"/>
                </a:lnTo>
                <a:lnTo>
                  <a:pt x="1987" y="1436"/>
                </a:lnTo>
                <a:lnTo>
                  <a:pt x="1987" y="1458"/>
                </a:lnTo>
                <a:lnTo>
                  <a:pt x="1987" y="1447"/>
                </a:lnTo>
                <a:lnTo>
                  <a:pt x="1987" y="1451"/>
                </a:lnTo>
                <a:lnTo>
                  <a:pt x="1988" y="1448"/>
                </a:lnTo>
                <a:lnTo>
                  <a:pt x="1988" y="1455"/>
                </a:lnTo>
                <a:lnTo>
                  <a:pt x="1988" y="1455"/>
                </a:lnTo>
                <a:lnTo>
                  <a:pt x="1988" y="1455"/>
                </a:lnTo>
                <a:lnTo>
                  <a:pt x="1988" y="1453"/>
                </a:lnTo>
                <a:lnTo>
                  <a:pt x="1989" y="1455"/>
                </a:lnTo>
                <a:lnTo>
                  <a:pt x="1989" y="1451"/>
                </a:lnTo>
                <a:lnTo>
                  <a:pt x="1989" y="1457"/>
                </a:lnTo>
                <a:lnTo>
                  <a:pt x="1989" y="1455"/>
                </a:lnTo>
                <a:lnTo>
                  <a:pt x="1990" y="1446"/>
                </a:lnTo>
                <a:lnTo>
                  <a:pt x="1990" y="1442"/>
                </a:lnTo>
                <a:lnTo>
                  <a:pt x="1990" y="1441"/>
                </a:lnTo>
                <a:lnTo>
                  <a:pt x="1990" y="1448"/>
                </a:lnTo>
                <a:lnTo>
                  <a:pt x="1991" y="1440"/>
                </a:lnTo>
                <a:lnTo>
                  <a:pt x="1991" y="1458"/>
                </a:lnTo>
                <a:lnTo>
                  <a:pt x="1991" y="1444"/>
                </a:lnTo>
                <a:lnTo>
                  <a:pt x="1991" y="1427"/>
                </a:lnTo>
                <a:lnTo>
                  <a:pt x="1991" y="1435"/>
                </a:lnTo>
                <a:lnTo>
                  <a:pt x="1992" y="1440"/>
                </a:lnTo>
                <a:lnTo>
                  <a:pt x="1992" y="1443"/>
                </a:lnTo>
                <a:lnTo>
                  <a:pt x="1992" y="1453"/>
                </a:lnTo>
                <a:lnTo>
                  <a:pt x="1993" y="1449"/>
                </a:lnTo>
                <a:lnTo>
                  <a:pt x="1993" y="1443"/>
                </a:lnTo>
                <a:lnTo>
                  <a:pt x="1993" y="1450"/>
                </a:lnTo>
                <a:lnTo>
                  <a:pt x="1993" y="1450"/>
                </a:lnTo>
                <a:lnTo>
                  <a:pt x="1994" y="1451"/>
                </a:lnTo>
                <a:lnTo>
                  <a:pt x="1994" y="1449"/>
                </a:lnTo>
                <a:lnTo>
                  <a:pt x="1994" y="1451"/>
                </a:lnTo>
                <a:lnTo>
                  <a:pt x="1994" y="1452"/>
                </a:lnTo>
                <a:lnTo>
                  <a:pt x="1994" y="1444"/>
                </a:lnTo>
                <a:lnTo>
                  <a:pt x="1995" y="1461"/>
                </a:lnTo>
                <a:lnTo>
                  <a:pt x="1995" y="1435"/>
                </a:lnTo>
                <a:lnTo>
                  <a:pt x="1995" y="1443"/>
                </a:lnTo>
                <a:lnTo>
                  <a:pt x="1995" y="1449"/>
                </a:lnTo>
                <a:lnTo>
                  <a:pt x="1996" y="1447"/>
                </a:lnTo>
                <a:lnTo>
                  <a:pt x="1996" y="1465"/>
                </a:lnTo>
                <a:lnTo>
                  <a:pt x="1996" y="1434"/>
                </a:lnTo>
                <a:lnTo>
                  <a:pt x="1996" y="1453"/>
                </a:lnTo>
                <a:lnTo>
                  <a:pt x="1997" y="1451"/>
                </a:lnTo>
                <a:lnTo>
                  <a:pt x="1997" y="1446"/>
                </a:lnTo>
                <a:lnTo>
                  <a:pt x="1997" y="1448"/>
                </a:lnTo>
                <a:lnTo>
                  <a:pt x="1997" y="1463"/>
                </a:lnTo>
                <a:lnTo>
                  <a:pt x="1997" y="1465"/>
                </a:lnTo>
                <a:lnTo>
                  <a:pt x="1998" y="1440"/>
                </a:lnTo>
                <a:lnTo>
                  <a:pt x="1998" y="1447"/>
                </a:lnTo>
                <a:lnTo>
                  <a:pt x="1998" y="1453"/>
                </a:lnTo>
                <a:lnTo>
                  <a:pt x="1998" y="1436"/>
                </a:lnTo>
                <a:lnTo>
                  <a:pt x="1999" y="1432"/>
                </a:lnTo>
                <a:lnTo>
                  <a:pt x="1999" y="1441"/>
                </a:lnTo>
                <a:lnTo>
                  <a:pt x="1999" y="1430"/>
                </a:lnTo>
                <a:lnTo>
                  <a:pt x="2000" y="1426"/>
                </a:lnTo>
                <a:lnTo>
                  <a:pt x="2000" y="1427"/>
                </a:lnTo>
                <a:lnTo>
                  <a:pt x="2000" y="1438"/>
                </a:lnTo>
                <a:lnTo>
                  <a:pt x="2000" y="1445"/>
                </a:lnTo>
                <a:lnTo>
                  <a:pt x="2000" y="1433"/>
                </a:lnTo>
                <a:lnTo>
                  <a:pt x="2001" y="1435"/>
                </a:lnTo>
                <a:lnTo>
                  <a:pt x="2001" y="1428"/>
                </a:lnTo>
                <a:lnTo>
                  <a:pt x="2001" y="1442"/>
                </a:lnTo>
                <a:lnTo>
                  <a:pt x="2001" y="1434"/>
                </a:lnTo>
                <a:lnTo>
                  <a:pt x="2002" y="1437"/>
                </a:lnTo>
                <a:lnTo>
                  <a:pt x="2002" y="1461"/>
                </a:lnTo>
                <a:lnTo>
                  <a:pt x="2002" y="1448"/>
                </a:lnTo>
                <a:lnTo>
                  <a:pt x="2002" y="1449"/>
                </a:lnTo>
                <a:lnTo>
                  <a:pt x="2003" y="1451"/>
                </a:lnTo>
                <a:lnTo>
                  <a:pt x="2003" y="1449"/>
                </a:lnTo>
                <a:lnTo>
                  <a:pt x="2003" y="1454"/>
                </a:lnTo>
                <a:lnTo>
                  <a:pt x="2003" y="1448"/>
                </a:lnTo>
                <a:lnTo>
                  <a:pt x="2003" y="1455"/>
                </a:lnTo>
                <a:lnTo>
                  <a:pt x="2004" y="1453"/>
                </a:lnTo>
                <a:lnTo>
                  <a:pt x="2004" y="1456"/>
                </a:lnTo>
                <a:lnTo>
                  <a:pt x="2004" y="1452"/>
                </a:lnTo>
                <a:lnTo>
                  <a:pt x="2004" y="1447"/>
                </a:lnTo>
                <a:lnTo>
                  <a:pt x="2005" y="1445"/>
                </a:lnTo>
                <a:lnTo>
                  <a:pt x="2005" y="1448"/>
                </a:lnTo>
                <a:lnTo>
                  <a:pt x="2005" y="1446"/>
                </a:lnTo>
                <a:lnTo>
                  <a:pt x="2005" y="1454"/>
                </a:lnTo>
                <a:lnTo>
                  <a:pt x="2006" y="1451"/>
                </a:lnTo>
                <a:lnTo>
                  <a:pt x="2006" y="1448"/>
                </a:lnTo>
                <a:lnTo>
                  <a:pt x="2006" y="1453"/>
                </a:lnTo>
                <a:lnTo>
                  <a:pt x="2006" y="1450"/>
                </a:lnTo>
                <a:lnTo>
                  <a:pt x="2006" y="1451"/>
                </a:lnTo>
                <a:lnTo>
                  <a:pt x="2007" y="1449"/>
                </a:lnTo>
                <a:lnTo>
                  <a:pt x="2007" y="1451"/>
                </a:lnTo>
                <a:lnTo>
                  <a:pt x="2007" y="1454"/>
                </a:lnTo>
                <a:lnTo>
                  <a:pt x="2008" y="1452"/>
                </a:lnTo>
                <a:lnTo>
                  <a:pt x="2008" y="1454"/>
                </a:lnTo>
                <a:lnTo>
                  <a:pt x="2008" y="1447"/>
                </a:lnTo>
                <a:lnTo>
                  <a:pt x="2008" y="1461"/>
                </a:lnTo>
                <a:lnTo>
                  <a:pt x="2009" y="1455"/>
                </a:lnTo>
                <a:lnTo>
                  <a:pt x="2009" y="1456"/>
                </a:lnTo>
                <a:lnTo>
                  <a:pt x="2009" y="1452"/>
                </a:lnTo>
                <a:lnTo>
                  <a:pt x="2009" y="1440"/>
                </a:lnTo>
                <a:lnTo>
                  <a:pt x="2009" y="1435"/>
                </a:lnTo>
                <a:lnTo>
                  <a:pt x="2010" y="1437"/>
                </a:lnTo>
                <a:lnTo>
                  <a:pt x="2010" y="1459"/>
                </a:lnTo>
                <a:lnTo>
                  <a:pt x="2010" y="1455"/>
                </a:lnTo>
                <a:lnTo>
                  <a:pt x="2010" y="1447"/>
                </a:lnTo>
                <a:lnTo>
                  <a:pt x="2011" y="1452"/>
                </a:lnTo>
                <a:lnTo>
                  <a:pt x="2011" y="1457"/>
                </a:lnTo>
                <a:lnTo>
                  <a:pt x="2011" y="1454"/>
                </a:lnTo>
                <a:lnTo>
                  <a:pt x="2011" y="1450"/>
                </a:lnTo>
                <a:lnTo>
                  <a:pt x="2012" y="1446"/>
                </a:lnTo>
                <a:lnTo>
                  <a:pt x="2012" y="1446"/>
                </a:lnTo>
                <a:lnTo>
                  <a:pt x="2012" y="1446"/>
                </a:lnTo>
                <a:lnTo>
                  <a:pt x="2012" y="1449"/>
                </a:lnTo>
                <a:lnTo>
                  <a:pt x="2012" y="1456"/>
                </a:lnTo>
                <a:lnTo>
                  <a:pt x="2013" y="1443"/>
                </a:lnTo>
                <a:lnTo>
                  <a:pt x="2013" y="1440"/>
                </a:lnTo>
                <a:lnTo>
                  <a:pt x="2013" y="1442"/>
                </a:lnTo>
                <a:lnTo>
                  <a:pt x="2013" y="1447"/>
                </a:lnTo>
                <a:lnTo>
                  <a:pt x="2014" y="1452"/>
                </a:lnTo>
                <a:lnTo>
                  <a:pt x="2014" y="1434"/>
                </a:lnTo>
                <a:lnTo>
                  <a:pt x="2014" y="1454"/>
                </a:lnTo>
                <a:lnTo>
                  <a:pt x="2014" y="1450"/>
                </a:lnTo>
                <a:lnTo>
                  <a:pt x="2015" y="1443"/>
                </a:lnTo>
                <a:lnTo>
                  <a:pt x="2015" y="1453"/>
                </a:lnTo>
                <a:lnTo>
                  <a:pt x="2015" y="1449"/>
                </a:lnTo>
                <a:lnTo>
                  <a:pt x="2016" y="1454"/>
                </a:lnTo>
                <a:lnTo>
                  <a:pt x="2016" y="1453"/>
                </a:lnTo>
                <a:lnTo>
                  <a:pt x="2016" y="1451"/>
                </a:lnTo>
                <a:lnTo>
                  <a:pt x="2016" y="1453"/>
                </a:lnTo>
                <a:lnTo>
                  <a:pt x="2016" y="1444"/>
                </a:lnTo>
                <a:lnTo>
                  <a:pt x="2017" y="1443"/>
                </a:lnTo>
                <a:lnTo>
                  <a:pt x="2017" y="1443"/>
                </a:lnTo>
                <a:lnTo>
                  <a:pt x="2017" y="1449"/>
                </a:lnTo>
                <a:lnTo>
                  <a:pt x="2017" y="1449"/>
                </a:lnTo>
                <a:lnTo>
                  <a:pt x="2018" y="1450"/>
                </a:lnTo>
                <a:lnTo>
                  <a:pt x="2018" y="1454"/>
                </a:lnTo>
                <a:lnTo>
                  <a:pt x="2018" y="1450"/>
                </a:lnTo>
                <a:lnTo>
                  <a:pt x="2018" y="1457"/>
                </a:lnTo>
                <a:lnTo>
                  <a:pt x="2019" y="1456"/>
                </a:lnTo>
                <a:lnTo>
                  <a:pt x="2019" y="1448"/>
                </a:lnTo>
                <a:lnTo>
                  <a:pt x="2019" y="1450"/>
                </a:lnTo>
                <a:lnTo>
                  <a:pt x="2019" y="1459"/>
                </a:lnTo>
                <a:lnTo>
                  <a:pt x="2019" y="1460"/>
                </a:lnTo>
                <a:lnTo>
                  <a:pt x="2020" y="1452"/>
                </a:lnTo>
                <a:lnTo>
                  <a:pt x="2020" y="1449"/>
                </a:lnTo>
                <a:lnTo>
                  <a:pt x="2020" y="1450"/>
                </a:lnTo>
                <a:lnTo>
                  <a:pt x="2020" y="1452"/>
                </a:lnTo>
                <a:lnTo>
                  <a:pt x="2021" y="1451"/>
                </a:lnTo>
                <a:lnTo>
                  <a:pt x="2021" y="1450"/>
                </a:lnTo>
                <a:lnTo>
                  <a:pt x="2021" y="1445"/>
                </a:lnTo>
                <a:lnTo>
                  <a:pt x="2021" y="1452"/>
                </a:lnTo>
                <a:lnTo>
                  <a:pt x="2022" y="1451"/>
                </a:lnTo>
                <a:lnTo>
                  <a:pt x="2022" y="1445"/>
                </a:lnTo>
                <a:lnTo>
                  <a:pt x="2022" y="1456"/>
                </a:lnTo>
                <a:lnTo>
                  <a:pt x="2022" y="1448"/>
                </a:lnTo>
                <a:lnTo>
                  <a:pt x="2022" y="1450"/>
                </a:lnTo>
                <a:lnTo>
                  <a:pt x="2023" y="1451"/>
                </a:lnTo>
                <a:lnTo>
                  <a:pt x="2023" y="1449"/>
                </a:lnTo>
                <a:lnTo>
                  <a:pt x="2023" y="1453"/>
                </a:lnTo>
                <a:lnTo>
                  <a:pt x="2024" y="1444"/>
                </a:lnTo>
                <a:lnTo>
                  <a:pt x="2024" y="1446"/>
                </a:lnTo>
                <a:lnTo>
                  <a:pt x="2024" y="1450"/>
                </a:lnTo>
                <a:lnTo>
                  <a:pt x="2024" y="1447"/>
                </a:lnTo>
                <a:lnTo>
                  <a:pt x="2025" y="1451"/>
                </a:lnTo>
                <a:lnTo>
                  <a:pt x="2025" y="1447"/>
                </a:lnTo>
                <a:lnTo>
                  <a:pt x="2025" y="1448"/>
                </a:lnTo>
                <a:lnTo>
                  <a:pt x="2025" y="1451"/>
                </a:lnTo>
                <a:lnTo>
                  <a:pt x="2025" y="1458"/>
                </a:lnTo>
                <a:lnTo>
                  <a:pt x="2026" y="1451"/>
                </a:lnTo>
                <a:lnTo>
                  <a:pt x="2026" y="1441"/>
                </a:lnTo>
                <a:lnTo>
                  <a:pt x="2026" y="1444"/>
                </a:lnTo>
                <a:lnTo>
                  <a:pt x="2026" y="1444"/>
                </a:lnTo>
                <a:lnTo>
                  <a:pt x="2027" y="1445"/>
                </a:lnTo>
                <a:lnTo>
                  <a:pt x="2027" y="1448"/>
                </a:lnTo>
                <a:lnTo>
                  <a:pt x="2027" y="1449"/>
                </a:lnTo>
                <a:lnTo>
                  <a:pt x="2027" y="1443"/>
                </a:lnTo>
                <a:lnTo>
                  <a:pt x="2028" y="1425"/>
                </a:lnTo>
                <a:lnTo>
                  <a:pt x="2028" y="1446"/>
                </a:lnTo>
                <a:lnTo>
                  <a:pt x="2028" y="1443"/>
                </a:lnTo>
                <a:lnTo>
                  <a:pt x="2028" y="1439"/>
                </a:lnTo>
                <a:lnTo>
                  <a:pt x="2028" y="1441"/>
                </a:lnTo>
                <a:lnTo>
                  <a:pt x="2029" y="1446"/>
                </a:lnTo>
                <a:lnTo>
                  <a:pt x="2029" y="1444"/>
                </a:lnTo>
                <a:lnTo>
                  <a:pt x="2029" y="1445"/>
                </a:lnTo>
                <a:lnTo>
                  <a:pt x="2029" y="1442"/>
                </a:lnTo>
                <a:lnTo>
                  <a:pt x="2030" y="1437"/>
                </a:lnTo>
                <a:lnTo>
                  <a:pt x="2030" y="1440"/>
                </a:lnTo>
                <a:lnTo>
                  <a:pt x="2030" y="1443"/>
                </a:lnTo>
                <a:lnTo>
                  <a:pt x="2030" y="1441"/>
                </a:lnTo>
                <a:lnTo>
                  <a:pt x="2031" y="1441"/>
                </a:lnTo>
                <a:lnTo>
                  <a:pt x="2031" y="1434"/>
                </a:lnTo>
                <a:lnTo>
                  <a:pt x="2031" y="1440"/>
                </a:lnTo>
                <a:lnTo>
                  <a:pt x="2031" y="1434"/>
                </a:lnTo>
                <a:lnTo>
                  <a:pt x="2032" y="1439"/>
                </a:lnTo>
                <a:lnTo>
                  <a:pt x="2032" y="1439"/>
                </a:lnTo>
                <a:lnTo>
                  <a:pt x="2032" y="1438"/>
                </a:lnTo>
                <a:lnTo>
                  <a:pt x="2032" y="1433"/>
                </a:lnTo>
                <a:lnTo>
                  <a:pt x="2033" y="1435"/>
                </a:lnTo>
                <a:lnTo>
                  <a:pt x="2033" y="1441"/>
                </a:lnTo>
                <a:lnTo>
                  <a:pt x="2033" y="1438"/>
                </a:lnTo>
                <a:lnTo>
                  <a:pt x="2033" y="1435"/>
                </a:lnTo>
                <a:lnTo>
                  <a:pt x="2034" y="1439"/>
                </a:lnTo>
                <a:lnTo>
                  <a:pt x="2034" y="1437"/>
                </a:lnTo>
                <a:lnTo>
                  <a:pt x="2034" y="1443"/>
                </a:lnTo>
                <a:lnTo>
                  <a:pt x="2034" y="1441"/>
                </a:lnTo>
                <a:lnTo>
                  <a:pt x="2034" y="1438"/>
                </a:lnTo>
                <a:lnTo>
                  <a:pt x="2035" y="1436"/>
                </a:lnTo>
                <a:lnTo>
                  <a:pt x="2035" y="1433"/>
                </a:lnTo>
                <a:lnTo>
                  <a:pt x="2035" y="1432"/>
                </a:lnTo>
                <a:lnTo>
                  <a:pt x="2035" y="1435"/>
                </a:lnTo>
                <a:lnTo>
                  <a:pt x="2036" y="1436"/>
                </a:lnTo>
                <a:lnTo>
                  <a:pt x="2036" y="1438"/>
                </a:lnTo>
                <a:lnTo>
                  <a:pt x="2036" y="1425"/>
                </a:lnTo>
                <a:lnTo>
                  <a:pt x="2036" y="1422"/>
                </a:lnTo>
                <a:lnTo>
                  <a:pt x="2037" y="1424"/>
                </a:lnTo>
                <a:lnTo>
                  <a:pt x="2037" y="1424"/>
                </a:lnTo>
                <a:lnTo>
                  <a:pt x="2037" y="1420"/>
                </a:lnTo>
                <a:lnTo>
                  <a:pt x="2037" y="1445"/>
                </a:lnTo>
                <a:lnTo>
                  <a:pt x="2037" y="1429"/>
                </a:lnTo>
                <a:lnTo>
                  <a:pt x="2038" y="1428"/>
                </a:lnTo>
                <a:lnTo>
                  <a:pt x="2038" y="1455"/>
                </a:lnTo>
                <a:lnTo>
                  <a:pt x="2038" y="1451"/>
                </a:lnTo>
                <a:lnTo>
                  <a:pt x="2038" y="1449"/>
                </a:lnTo>
                <a:lnTo>
                  <a:pt x="2039" y="1453"/>
                </a:lnTo>
                <a:lnTo>
                  <a:pt x="2039" y="1449"/>
                </a:lnTo>
                <a:lnTo>
                  <a:pt x="2039" y="1457"/>
                </a:lnTo>
                <a:lnTo>
                  <a:pt x="2040" y="1452"/>
                </a:lnTo>
                <a:lnTo>
                  <a:pt x="2040" y="1451"/>
                </a:lnTo>
                <a:lnTo>
                  <a:pt x="2040" y="1456"/>
                </a:lnTo>
                <a:lnTo>
                  <a:pt x="2040" y="1454"/>
                </a:lnTo>
                <a:lnTo>
                  <a:pt x="2040" y="1451"/>
                </a:lnTo>
                <a:lnTo>
                  <a:pt x="2041" y="1458"/>
                </a:lnTo>
                <a:lnTo>
                  <a:pt x="2041" y="1458"/>
                </a:lnTo>
                <a:lnTo>
                  <a:pt x="2041" y="1459"/>
                </a:lnTo>
                <a:lnTo>
                  <a:pt x="2041" y="1450"/>
                </a:lnTo>
                <a:lnTo>
                  <a:pt x="2042" y="1423"/>
                </a:lnTo>
                <a:lnTo>
                  <a:pt x="2042" y="1431"/>
                </a:lnTo>
                <a:lnTo>
                  <a:pt x="2042" y="1451"/>
                </a:lnTo>
                <a:lnTo>
                  <a:pt x="2042" y="1435"/>
                </a:lnTo>
                <a:lnTo>
                  <a:pt x="2043" y="1426"/>
                </a:lnTo>
                <a:lnTo>
                  <a:pt x="2043" y="1442"/>
                </a:lnTo>
                <a:lnTo>
                  <a:pt x="2043" y="1462"/>
                </a:lnTo>
                <a:lnTo>
                  <a:pt x="2043" y="1435"/>
                </a:lnTo>
                <a:lnTo>
                  <a:pt x="2043" y="1439"/>
                </a:lnTo>
                <a:lnTo>
                  <a:pt x="2044" y="1436"/>
                </a:lnTo>
                <a:lnTo>
                  <a:pt x="2044" y="1442"/>
                </a:lnTo>
                <a:lnTo>
                  <a:pt x="2044" y="1446"/>
                </a:lnTo>
                <a:lnTo>
                  <a:pt x="2044" y="1440"/>
                </a:lnTo>
                <a:lnTo>
                  <a:pt x="2045" y="1436"/>
                </a:lnTo>
                <a:lnTo>
                  <a:pt x="2045" y="1432"/>
                </a:lnTo>
                <a:lnTo>
                  <a:pt x="2045" y="1432"/>
                </a:lnTo>
                <a:lnTo>
                  <a:pt x="2045" y="1439"/>
                </a:lnTo>
                <a:lnTo>
                  <a:pt x="2046" y="1444"/>
                </a:lnTo>
                <a:lnTo>
                  <a:pt x="2046" y="1442"/>
                </a:lnTo>
                <a:lnTo>
                  <a:pt x="2046" y="1437"/>
                </a:lnTo>
                <a:lnTo>
                  <a:pt x="2046" y="1442"/>
                </a:lnTo>
                <a:lnTo>
                  <a:pt x="2047" y="1446"/>
                </a:lnTo>
                <a:lnTo>
                  <a:pt x="2047" y="1445"/>
                </a:lnTo>
                <a:lnTo>
                  <a:pt x="2047" y="1443"/>
                </a:lnTo>
                <a:lnTo>
                  <a:pt x="2047" y="1463"/>
                </a:lnTo>
                <a:lnTo>
                  <a:pt x="2048" y="1460"/>
                </a:lnTo>
                <a:lnTo>
                  <a:pt x="2048" y="1461"/>
                </a:lnTo>
                <a:lnTo>
                  <a:pt x="2048" y="1458"/>
                </a:lnTo>
                <a:lnTo>
                  <a:pt x="2048" y="1441"/>
                </a:lnTo>
                <a:lnTo>
                  <a:pt x="2049" y="1437"/>
                </a:lnTo>
                <a:lnTo>
                  <a:pt x="2049" y="1437"/>
                </a:lnTo>
                <a:lnTo>
                  <a:pt x="2049" y="1442"/>
                </a:lnTo>
                <a:lnTo>
                  <a:pt x="2049" y="1443"/>
                </a:lnTo>
                <a:lnTo>
                  <a:pt x="2049" y="1444"/>
                </a:lnTo>
                <a:lnTo>
                  <a:pt x="2050" y="1432"/>
                </a:lnTo>
                <a:lnTo>
                  <a:pt x="2050" y="1438"/>
                </a:lnTo>
                <a:lnTo>
                  <a:pt x="2050" y="1437"/>
                </a:lnTo>
                <a:lnTo>
                  <a:pt x="2050" y="1453"/>
                </a:lnTo>
                <a:lnTo>
                  <a:pt x="2051" y="1446"/>
                </a:lnTo>
                <a:lnTo>
                  <a:pt x="2051" y="1468"/>
                </a:lnTo>
                <a:lnTo>
                  <a:pt x="2051" y="1429"/>
                </a:lnTo>
                <a:lnTo>
                  <a:pt x="2051" y="1455"/>
                </a:lnTo>
                <a:lnTo>
                  <a:pt x="2052" y="1444"/>
                </a:lnTo>
                <a:lnTo>
                  <a:pt x="2052" y="1443"/>
                </a:lnTo>
                <a:lnTo>
                  <a:pt x="2052" y="1437"/>
                </a:lnTo>
                <a:lnTo>
                  <a:pt x="2052" y="1442"/>
                </a:lnTo>
                <a:lnTo>
                  <a:pt x="2052" y="1439"/>
                </a:lnTo>
                <a:lnTo>
                  <a:pt x="2053" y="1460"/>
                </a:lnTo>
                <a:lnTo>
                  <a:pt x="2053" y="1447"/>
                </a:lnTo>
                <a:lnTo>
                  <a:pt x="2053" y="1443"/>
                </a:lnTo>
                <a:lnTo>
                  <a:pt x="2053" y="1442"/>
                </a:lnTo>
                <a:lnTo>
                  <a:pt x="2054" y="1450"/>
                </a:lnTo>
                <a:lnTo>
                  <a:pt x="2054" y="1446"/>
                </a:lnTo>
                <a:lnTo>
                  <a:pt x="2054" y="1454"/>
                </a:lnTo>
                <a:lnTo>
                  <a:pt x="2055" y="1444"/>
                </a:lnTo>
                <a:lnTo>
                  <a:pt x="2055" y="1449"/>
                </a:lnTo>
                <a:lnTo>
                  <a:pt x="2055" y="1438"/>
                </a:lnTo>
                <a:lnTo>
                  <a:pt x="2055" y="1451"/>
                </a:lnTo>
                <a:lnTo>
                  <a:pt x="2055" y="1461"/>
                </a:lnTo>
                <a:lnTo>
                  <a:pt x="2056" y="1447"/>
                </a:lnTo>
                <a:lnTo>
                  <a:pt x="2056" y="1433"/>
                </a:lnTo>
                <a:lnTo>
                  <a:pt x="2056" y="1446"/>
                </a:lnTo>
                <a:lnTo>
                  <a:pt x="2056" y="1450"/>
                </a:lnTo>
                <a:lnTo>
                  <a:pt x="2057" y="1455"/>
                </a:lnTo>
                <a:lnTo>
                  <a:pt x="2057" y="1441"/>
                </a:lnTo>
                <a:lnTo>
                  <a:pt x="2057" y="1447"/>
                </a:lnTo>
                <a:lnTo>
                  <a:pt x="2057" y="1442"/>
                </a:lnTo>
                <a:lnTo>
                  <a:pt x="2058" y="1461"/>
                </a:lnTo>
                <a:lnTo>
                  <a:pt x="2058" y="1453"/>
                </a:lnTo>
                <a:lnTo>
                  <a:pt x="2058" y="1451"/>
                </a:lnTo>
                <a:lnTo>
                  <a:pt x="2058" y="1455"/>
                </a:lnTo>
                <a:lnTo>
                  <a:pt x="2058" y="1453"/>
                </a:lnTo>
                <a:lnTo>
                  <a:pt x="2059" y="1441"/>
                </a:lnTo>
                <a:lnTo>
                  <a:pt x="2059" y="1445"/>
                </a:lnTo>
                <a:lnTo>
                  <a:pt x="2059" y="1436"/>
                </a:lnTo>
                <a:lnTo>
                  <a:pt x="2059" y="1452"/>
                </a:lnTo>
                <a:lnTo>
                  <a:pt x="2060" y="1455"/>
                </a:lnTo>
                <a:lnTo>
                  <a:pt x="2060" y="1440"/>
                </a:lnTo>
                <a:lnTo>
                  <a:pt x="2060" y="1450"/>
                </a:lnTo>
                <a:lnTo>
                  <a:pt x="2060" y="1452"/>
                </a:lnTo>
                <a:lnTo>
                  <a:pt x="2061" y="1439"/>
                </a:lnTo>
                <a:lnTo>
                  <a:pt x="2061" y="1450"/>
                </a:lnTo>
                <a:lnTo>
                  <a:pt x="2061" y="1458"/>
                </a:lnTo>
                <a:lnTo>
                  <a:pt x="2061" y="1459"/>
                </a:lnTo>
                <a:lnTo>
                  <a:pt x="2061" y="1459"/>
                </a:lnTo>
                <a:lnTo>
                  <a:pt x="2062" y="1444"/>
                </a:lnTo>
                <a:lnTo>
                  <a:pt x="2062" y="1451"/>
                </a:lnTo>
                <a:lnTo>
                  <a:pt x="2062" y="1454"/>
                </a:lnTo>
                <a:lnTo>
                  <a:pt x="2063" y="1456"/>
                </a:lnTo>
                <a:lnTo>
                  <a:pt x="2063" y="1449"/>
                </a:lnTo>
                <a:lnTo>
                  <a:pt x="2063" y="1443"/>
                </a:lnTo>
                <a:lnTo>
                  <a:pt x="2063" y="1456"/>
                </a:lnTo>
                <a:lnTo>
                  <a:pt x="2064" y="1453"/>
                </a:lnTo>
                <a:lnTo>
                  <a:pt x="2064" y="1455"/>
                </a:lnTo>
                <a:lnTo>
                  <a:pt x="2064" y="1482"/>
                </a:lnTo>
                <a:lnTo>
                  <a:pt x="2064" y="1446"/>
                </a:lnTo>
                <a:lnTo>
                  <a:pt x="2065" y="1441"/>
                </a:lnTo>
                <a:lnTo>
                  <a:pt x="2065" y="1461"/>
                </a:lnTo>
                <a:lnTo>
                  <a:pt x="2065" y="1457"/>
                </a:lnTo>
                <a:lnTo>
                  <a:pt x="2065" y="1457"/>
                </a:lnTo>
                <a:lnTo>
                  <a:pt x="2065" y="1451"/>
                </a:lnTo>
                <a:lnTo>
                  <a:pt x="2066" y="1461"/>
                </a:lnTo>
                <a:lnTo>
                  <a:pt x="2066" y="1450"/>
                </a:lnTo>
                <a:lnTo>
                  <a:pt x="2066" y="1460"/>
                </a:lnTo>
                <a:lnTo>
                  <a:pt x="2066" y="1461"/>
                </a:lnTo>
                <a:lnTo>
                  <a:pt x="2067" y="1448"/>
                </a:lnTo>
                <a:lnTo>
                  <a:pt x="2067" y="1464"/>
                </a:lnTo>
                <a:lnTo>
                  <a:pt x="2067" y="1452"/>
                </a:lnTo>
                <a:lnTo>
                  <a:pt x="2067" y="1457"/>
                </a:lnTo>
                <a:lnTo>
                  <a:pt x="2068" y="1464"/>
                </a:lnTo>
                <a:lnTo>
                  <a:pt x="2068" y="1455"/>
                </a:lnTo>
                <a:lnTo>
                  <a:pt x="2068" y="1461"/>
                </a:lnTo>
                <a:lnTo>
                  <a:pt x="2068" y="1458"/>
                </a:lnTo>
                <a:lnTo>
                  <a:pt x="2068" y="1451"/>
                </a:lnTo>
                <a:lnTo>
                  <a:pt x="2069" y="1459"/>
                </a:lnTo>
                <a:lnTo>
                  <a:pt x="2069" y="1464"/>
                </a:lnTo>
                <a:lnTo>
                  <a:pt x="2069" y="1459"/>
                </a:lnTo>
                <a:lnTo>
                  <a:pt x="2069" y="1471"/>
                </a:lnTo>
                <a:lnTo>
                  <a:pt x="2070" y="1434"/>
                </a:lnTo>
                <a:lnTo>
                  <a:pt x="2070" y="1469"/>
                </a:lnTo>
                <a:lnTo>
                  <a:pt x="2070" y="1434"/>
                </a:lnTo>
                <a:lnTo>
                  <a:pt x="2071" y="1452"/>
                </a:lnTo>
                <a:lnTo>
                  <a:pt x="2071" y="1455"/>
                </a:lnTo>
                <a:lnTo>
                  <a:pt x="2071" y="1451"/>
                </a:lnTo>
                <a:lnTo>
                  <a:pt x="2071" y="1463"/>
                </a:lnTo>
                <a:lnTo>
                  <a:pt x="2071" y="1447"/>
                </a:lnTo>
                <a:lnTo>
                  <a:pt x="2072" y="1454"/>
                </a:lnTo>
                <a:lnTo>
                  <a:pt x="2072" y="1459"/>
                </a:lnTo>
                <a:lnTo>
                  <a:pt x="2072" y="1456"/>
                </a:lnTo>
                <a:lnTo>
                  <a:pt x="2072" y="1482"/>
                </a:lnTo>
                <a:lnTo>
                  <a:pt x="2073" y="1470"/>
                </a:lnTo>
                <a:lnTo>
                  <a:pt x="2073" y="1436"/>
                </a:lnTo>
                <a:lnTo>
                  <a:pt x="2073" y="1448"/>
                </a:lnTo>
                <a:lnTo>
                  <a:pt x="2073" y="1451"/>
                </a:lnTo>
                <a:lnTo>
                  <a:pt x="2074" y="1452"/>
                </a:lnTo>
                <a:lnTo>
                  <a:pt x="2074" y="1444"/>
                </a:lnTo>
                <a:lnTo>
                  <a:pt x="2074" y="1448"/>
                </a:lnTo>
                <a:lnTo>
                  <a:pt x="2074" y="1461"/>
                </a:lnTo>
                <a:lnTo>
                  <a:pt x="2074" y="1439"/>
                </a:lnTo>
                <a:lnTo>
                  <a:pt x="2075" y="1448"/>
                </a:lnTo>
                <a:lnTo>
                  <a:pt x="2075" y="1435"/>
                </a:lnTo>
                <a:lnTo>
                  <a:pt x="2075" y="1440"/>
                </a:lnTo>
                <a:lnTo>
                  <a:pt x="2075" y="1446"/>
                </a:lnTo>
                <a:lnTo>
                  <a:pt x="2076" y="1447"/>
                </a:lnTo>
                <a:lnTo>
                  <a:pt x="2076" y="1453"/>
                </a:lnTo>
                <a:lnTo>
                  <a:pt x="2076" y="1449"/>
                </a:lnTo>
                <a:lnTo>
                  <a:pt x="2076" y="1456"/>
                </a:lnTo>
                <a:lnTo>
                  <a:pt x="2077" y="1452"/>
                </a:lnTo>
                <a:lnTo>
                  <a:pt x="2077" y="1459"/>
                </a:lnTo>
                <a:lnTo>
                  <a:pt x="2077" y="1464"/>
                </a:lnTo>
                <a:lnTo>
                  <a:pt x="2077" y="1424"/>
                </a:lnTo>
                <a:lnTo>
                  <a:pt x="2077" y="1445"/>
                </a:lnTo>
                <a:lnTo>
                  <a:pt x="2078" y="1449"/>
                </a:lnTo>
                <a:lnTo>
                  <a:pt x="2078" y="1455"/>
                </a:lnTo>
                <a:lnTo>
                  <a:pt x="2078" y="1460"/>
                </a:lnTo>
                <a:lnTo>
                  <a:pt x="2079" y="1437"/>
                </a:lnTo>
                <a:lnTo>
                  <a:pt x="2079" y="1449"/>
                </a:lnTo>
                <a:lnTo>
                  <a:pt x="2079" y="1461"/>
                </a:lnTo>
                <a:lnTo>
                  <a:pt x="2079" y="1468"/>
                </a:lnTo>
                <a:lnTo>
                  <a:pt x="2080" y="1462"/>
                </a:lnTo>
                <a:lnTo>
                  <a:pt x="2080" y="1445"/>
                </a:lnTo>
                <a:lnTo>
                  <a:pt x="2080" y="1447"/>
                </a:lnTo>
                <a:lnTo>
                  <a:pt x="2080" y="1451"/>
                </a:lnTo>
                <a:lnTo>
                  <a:pt x="2080" y="1464"/>
                </a:lnTo>
                <a:lnTo>
                  <a:pt x="2081" y="1463"/>
                </a:lnTo>
                <a:lnTo>
                  <a:pt x="2081" y="1456"/>
                </a:lnTo>
                <a:lnTo>
                  <a:pt x="2081" y="1449"/>
                </a:lnTo>
                <a:lnTo>
                  <a:pt x="2081" y="1465"/>
                </a:lnTo>
                <a:lnTo>
                  <a:pt x="2082" y="1448"/>
                </a:lnTo>
                <a:lnTo>
                  <a:pt x="2082" y="1449"/>
                </a:lnTo>
                <a:lnTo>
                  <a:pt x="2082" y="1444"/>
                </a:lnTo>
                <a:lnTo>
                  <a:pt x="2082" y="1453"/>
                </a:lnTo>
                <a:lnTo>
                  <a:pt x="2083" y="1445"/>
                </a:lnTo>
                <a:lnTo>
                  <a:pt x="2083" y="1456"/>
                </a:lnTo>
                <a:lnTo>
                  <a:pt x="2083" y="1449"/>
                </a:lnTo>
                <a:lnTo>
                  <a:pt x="2083" y="1444"/>
                </a:lnTo>
                <a:lnTo>
                  <a:pt x="2083" y="1451"/>
                </a:lnTo>
                <a:lnTo>
                  <a:pt x="2084" y="1467"/>
                </a:lnTo>
                <a:lnTo>
                  <a:pt x="2084" y="1458"/>
                </a:lnTo>
                <a:lnTo>
                  <a:pt x="2084" y="1464"/>
                </a:lnTo>
                <a:lnTo>
                  <a:pt x="2084" y="1438"/>
                </a:lnTo>
                <a:lnTo>
                  <a:pt x="2085" y="1457"/>
                </a:lnTo>
                <a:lnTo>
                  <a:pt x="2085" y="1453"/>
                </a:lnTo>
                <a:lnTo>
                  <a:pt x="2085" y="1448"/>
                </a:lnTo>
                <a:lnTo>
                  <a:pt x="2086" y="1464"/>
                </a:lnTo>
                <a:lnTo>
                  <a:pt x="2086" y="1457"/>
                </a:lnTo>
                <a:lnTo>
                  <a:pt x="2086" y="1491"/>
                </a:lnTo>
                <a:lnTo>
                  <a:pt x="2086" y="1476"/>
                </a:lnTo>
                <a:lnTo>
                  <a:pt x="2086" y="1449"/>
                </a:lnTo>
                <a:lnTo>
                  <a:pt x="2087" y="1461"/>
                </a:lnTo>
                <a:lnTo>
                  <a:pt x="2087" y="1455"/>
                </a:lnTo>
                <a:lnTo>
                  <a:pt x="2087" y="1458"/>
                </a:lnTo>
                <a:lnTo>
                  <a:pt x="2087" y="1462"/>
                </a:lnTo>
                <a:lnTo>
                  <a:pt x="2088" y="1447"/>
                </a:lnTo>
                <a:lnTo>
                  <a:pt x="2088" y="1453"/>
                </a:lnTo>
                <a:lnTo>
                  <a:pt x="2088" y="1440"/>
                </a:lnTo>
                <a:lnTo>
                  <a:pt x="2088" y="1451"/>
                </a:lnTo>
                <a:lnTo>
                  <a:pt x="2089" y="1465"/>
                </a:lnTo>
                <a:lnTo>
                  <a:pt x="2089" y="1460"/>
                </a:lnTo>
                <a:lnTo>
                  <a:pt x="2089" y="1449"/>
                </a:lnTo>
                <a:lnTo>
                  <a:pt x="2089" y="1440"/>
                </a:lnTo>
                <a:lnTo>
                  <a:pt x="2089" y="1451"/>
                </a:lnTo>
                <a:lnTo>
                  <a:pt x="2090" y="1448"/>
                </a:lnTo>
                <a:lnTo>
                  <a:pt x="2090" y="1452"/>
                </a:lnTo>
                <a:lnTo>
                  <a:pt x="2090" y="1448"/>
                </a:lnTo>
                <a:lnTo>
                  <a:pt x="2090" y="1441"/>
                </a:lnTo>
                <a:lnTo>
                  <a:pt x="2091" y="1463"/>
                </a:lnTo>
                <a:lnTo>
                  <a:pt x="2091" y="1459"/>
                </a:lnTo>
                <a:lnTo>
                  <a:pt x="2091" y="1445"/>
                </a:lnTo>
                <a:lnTo>
                  <a:pt x="2091" y="1456"/>
                </a:lnTo>
                <a:lnTo>
                  <a:pt x="2092" y="1433"/>
                </a:lnTo>
                <a:lnTo>
                  <a:pt x="2092" y="1445"/>
                </a:lnTo>
                <a:lnTo>
                  <a:pt x="2092" y="1450"/>
                </a:lnTo>
                <a:lnTo>
                  <a:pt x="2092" y="1460"/>
                </a:lnTo>
                <a:lnTo>
                  <a:pt x="2092" y="1457"/>
                </a:lnTo>
                <a:lnTo>
                  <a:pt x="2093" y="1445"/>
                </a:lnTo>
                <a:lnTo>
                  <a:pt x="2093" y="1462"/>
                </a:lnTo>
                <a:lnTo>
                  <a:pt x="2093" y="1464"/>
                </a:lnTo>
                <a:lnTo>
                  <a:pt x="2094" y="1448"/>
                </a:lnTo>
                <a:lnTo>
                  <a:pt x="2094" y="1458"/>
                </a:lnTo>
                <a:lnTo>
                  <a:pt x="2094" y="1437"/>
                </a:lnTo>
                <a:lnTo>
                  <a:pt x="2094" y="1455"/>
                </a:lnTo>
                <a:lnTo>
                  <a:pt x="2095" y="1455"/>
                </a:lnTo>
                <a:lnTo>
                  <a:pt x="2095" y="1455"/>
                </a:lnTo>
                <a:lnTo>
                  <a:pt x="2095" y="1454"/>
                </a:lnTo>
                <a:lnTo>
                  <a:pt x="2095" y="1433"/>
                </a:lnTo>
                <a:lnTo>
                  <a:pt x="2095" y="1454"/>
                </a:lnTo>
                <a:lnTo>
                  <a:pt x="2096" y="1462"/>
                </a:lnTo>
                <a:lnTo>
                  <a:pt x="2096" y="1463"/>
                </a:lnTo>
                <a:lnTo>
                  <a:pt x="2096" y="1453"/>
                </a:lnTo>
                <a:lnTo>
                  <a:pt x="2096" y="1437"/>
                </a:lnTo>
                <a:lnTo>
                  <a:pt x="2097" y="1468"/>
                </a:lnTo>
                <a:lnTo>
                  <a:pt x="2097" y="1446"/>
                </a:lnTo>
                <a:lnTo>
                  <a:pt x="2097" y="1474"/>
                </a:lnTo>
                <a:lnTo>
                  <a:pt x="2097" y="1452"/>
                </a:lnTo>
                <a:lnTo>
                  <a:pt x="2098" y="1442"/>
                </a:lnTo>
                <a:lnTo>
                  <a:pt x="2098" y="1462"/>
                </a:lnTo>
                <a:lnTo>
                  <a:pt x="2098" y="1458"/>
                </a:lnTo>
                <a:lnTo>
                  <a:pt x="2098" y="1463"/>
                </a:lnTo>
                <a:lnTo>
                  <a:pt x="2098" y="1464"/>
                </a:lnTo>
                <a:lnTo>
                  <a:pt x="2099" y="1424"/>
                </a:lnTo>
                <a:lnTo>
                  <a:pt x="2099" y="1471"/>
                </a:lnTo>
                <a:lnTo>
                  <a:pt x="2099" y="1448"/>
                </a:lnTo>
                <a:lnTo>
                  <a:pt x="2099" y="1452"/>
                </a:lnTo>
                <a:lnTo>
                  <a:pt x="2100" y="1452"/>
                </a:lnTo>
                <a:lnTo>
                  <a:pt x="2100" y="1443"/>
                </a:lnTo>
                <a:lnTo>
                  <a:pt x="2100" y="1462"/>
                </a:lnTo>
                <a:lnTo>
                  <a:pt x="2100" y="1464"/>
                </a:lnTo>
                <a:lnTo>
                  <a:pt x="2101" y="1453"/>
                </a:lnTo>
                <a:lnTo>
                  <a:pt x="2101" y="1460"/>
                </a:lnTo>
                <a:lnTo>
                  <a:pt x="2101" y="1442"/>
                </a:lnTo>
                <a:lnTo>
                  <a:pt x="2101" y="1447"/>
                </a:lnTo>
                <a:lnTo>
                  <a:pt x="2102" y="1455"/>
                </a:lnTo>
                <a:lnTo>
                  <a:pt x="2102" y="1473"/>
                </a:lnTo>
                <a:lnTo>
                  <a:pt x="2102" y="1469"/>
                </a:lnTo>
                <a:lnTo>
                  <a:pt x="2102" y="1441"/>
                </a:lnTo>
                <a:lnTo>
                  <a:pt x="2103" y="1461"/>
                </a:lnTo>
                <a:lnTo>
                  <a:pt x="2103" y="1466"/>
                </a:lnTo>
                <a:lnTo>
                  <a:pt x="2103" y="1456"/>
                </a:lnTo>
                <a:lnTo>
                  <a:pt x="2103" y="1459"/>
                </a:lnTo>
                <a:lnTo>
                  <a:pt x="2104" y="1448"/>
                </a:lnTo>
                <a:lnTo>
                  <a:pt x="2104" y="1464"/>
                </a:lnTo>
                <a:lnTo>
                  <a:pt x="2104" y="1456"/>
                </a:lnTo>
                <a:lnTo>
                  <a:pt x="2104" y="1457"/>
                </a:lnTo>
                <a:lnTo>
                  <a:pt x="2104" y="1457"/>
                </a:lnTo>
                <a:lnTo>
                  <a:pt x="2105" y="1445"/>
                </a:lnTo>
                <a:lnTo>
                  <a:pt x="2105" y="1464"/>
                </a:lnTo>
                <a:lnTo>
                  <a:pt x="2105" y="1456"/>
                </a:lnTo>
                <a:lnTo>
                  <a:pt x="2105" y="1456"/>
                </a:lnTo>
                <a:lnTo>
                  <a:pt x="2106" y="1457"/>
                </a:lnTo>
                <a:lnTo>
                  <a:pt x="2106" y="1442"/>
                </a:lnTo>
                <a:lnTo>
                  <a:pt x="2106" y="1456"/>
                </a:lnTo>
                <a:lnTo>
                  <a:pt x="2106" y="1455"/>
                </a:lnTo>
                <a:lnTo>
                  <a:pt x="2107" y="1456"/>
                </a:lnTo>
                <a:lnTo>
                  <a:pt x="2107" y="1451"/>
                </a:lnTo>
                <a:lnTo>
                  <a:pt x="2107" y="1445"/>
                </a:lnTo>
                <a:lnTo>
                  <a:pt x="2107" y="1463"/>
                </a:lnTo>
                <a:lnTo>
                  <a:pt x="2107" y="1461"/>
                </a:lnTo>
                <a:lnTo>
                  <a:pt x="2108" y="1451"/>
                </a:lnTo>
                <a:lnTo>
                  <a:pt x="2108" y="1452"/>
                </a:lnTo>
                <a:lnTo>
                  <a:pt x="2108" y="1445"/>
                </a:lnTo>
                <a:lnTo>
                  <a:pt x="2108" y="1460"/>
                </a:lnTo>
                <a:lnTo>
                  <a:pt x="2109" y="1472"/>
                </a:lnTo>
                <a:lnTo>
                  <a:pt x="2109" y="1461"/>
                </a:lnTo>
                <a:lnTo>
                  <a:pt x="2109" y="1454"/>
                </a:lnTo>
                <a:lnTo>
                  <a:pt x="2110" y="1448"/>
                </a:lnTo>
                <a:lnTo>
                  <a:pt x="2110" y="1462"/>
                </a:lnTo>
                <a:lnTo>
                  <a:pt x="2110" y="1470"/>
                </a:lnTo>
                <a:lnTo>
                  <a:pt x="2110" y="1461"/>
                </a:lnTo>
                <a:lnTo>
                  <a:pt x="2111" y="1452"/>
                </a:lnTo>
                <a:lnTo>
                  <a:pt x="2111" y="1440"/>
                </a:lnTo>
                <a:lnTo>
                  <a:pt x="2111" y="1448"/>
                </a:lnTo>
                <a:lnTo>
                  <a:pt x="2111" y="1449"/>
                </a:lnTo>
                <a:lnTo>
                  <a:pt x="2111" y="1468"/>
                </a:lnTo>
                <a:lnTo>
                  <a:pt x="2112" y="1456"/>
                </a:lnTo>
                <a:lnTo>
                  <a:pt x="2112" y="1446"/>
                </a:lnTo>
                <a:lnTo>
                  <a:pt x="2112" y="1460"/>
                </a:lnTo>
                <a:lnTo>
                  <a:pt x="2112" y="1461"/>
                </a:lnTo>
                <a:lnTo>
                  <a:pt x="2113" y="1464"/>
                </a:lnTo>
                <a:lnTo>
                  <a:pt x="2113" y="1466"/>
                </a:lnTo>
                <a:lnTo>
                  <a:pt x="2113" y="1444"/>
                </a:lnTo>
                <a:lnTo>
                  <a:pt x="2113" y="1455"/>
                </a:lnTo>
                <a:lnTo>
                  <a:pt x="2114" y="1460"/>
                </a:lnTo>
                <a:lnTo>
                  <a:pt x="2114" y="1461"/>
                </a:lnTo>
                <a:lnTo>
                  <a:pt x="2114" y="1460"/>
                </a:lnTo>
                <a:lnTo>
                  <a:pt x="2114" y="1464"/>
                </a:lnTo>
                <a:lnTo>
                  <a:pt x="2114" y="1449"/>
                </a:lnTo>
                <a:lnTo>
                  <a:pt x="2115" y="1467"/>
                </a:lnTo>
                <a:lnTo>
                  <a:pt x="2115" y="1464"/>
                </a:lnTo>
                <a:lnTo>
                  <a:pt x="2115" y="1449"/>
                </a:lnTo>
                <a:lnTo>
                  <a:pt x="2115" y="1454"/>
                </a:lnTo>
                <a:lnTo>
                  <a:pt x="2116" y="1449"/>
                </a:lnTo>
                <a:lnTo>
                  <a:pt x="2116" y="1450"/>
                </a:lnTo>
                <a:lnTo>
                  <a:pt x="2116" y="1455"/>
                </a:lnTo>
                <a:lnTo>
                  <a:pt x="2116" y="1453"/>
                </a:lnTo>
                <a:lnTo>
                  <a:pt x="2116" y="1456"/>
                </a:lnTo>
                <a:lnTo>
                  <a:pt x="2117" y="1448"/>
                </a:lnTo>
                <a:lnTo>
                  <a:pt x="2117" y="1465"/>
                </a:lnTo>
                <a:lnTo>
                  <a:pt x="2117" y="1449"/>
                </a:lnTo>
                <a:lnTo>
                  <a:pt x="2118" y="1456"/>
                </a:lnTo>
                <a:lnTo>
                  <a:pt x="2118" y="1458"/>
                </a:lnTo>
                <a:lnTo>
                  <a:pt x="2118" y="1458"/>
                </a:lnTo>
                <a:lnTo>
                  <a:pt x="2118" y="1450"/>
                </a:lnTo>
                <a:lnTo>
                  <a:pt x="2119" y="1450"/>
                </a:lnTo>
                <a:lnTo>
                  <a:pt x="2119" y="1451"/>
                </a:lnTo>
                <a:lnTo>
                  <a:pt x="2119" y="1454"/>
                </a:lnTo>
                <a:lnTo>
                  <a:pt x="2119" y="1444"/>
                </a:lnTo>
                <a:lnTo>
                  <a:pt x="2120" y="1456"/>
                </a:lnTo>
                <a:lnTo>
                  <a:pt x="2120" y="1454"/>
                </a:lnTo>
                <a:lnTo>
                  <a:pt x="2120" y="1459"/>
                </a:lnTo>
                <a:lnTo>
                  <a:pt x="2120" y="1450"/>
                </a:lnTo>
                <a:lnTo>
                  <a:pt x="2120" y="1437"/>
                </a:lnTo>
                <a:lnTo>
                  <a:pt x="2121" y="1450"/>
                </a:lnTo>
                <a:lnTo>
                  <a:pt x="2121" y="1453"/>
                </a:lnTo>
                <a:lnTo>
                  <a:pt x="2121" y="1470"/>
                </a:lnTo>
                <a:lnTo>
                  <a:pt x="2121" y="1453"/>
                </a:lnTo>
                <a:lnTo>
                  <a:pt x="2122" y="1444"/>
                </a:lnTo>
                <a:lnTo>
                  <a:pt x="2122" y="1469"/>
                </a:lnTo>
                <a:lnTo>
                  <a:pt x="2122" y="1452"/>
                </a:lnTo>
                <a:lnTo>
                  <a:pt x="2122" y="1456"/>
                </a:lnTo>
                <a:lnTo>
                  <a:pt x="2123" y="1461"/>
                </a:lnTo>
                <a:lnTo>
                  <a:pt x="2123" y="1459"/>
                </a:lnTo>
                <a:lnTo>
                  <a:pt x="2123" y="1456"/>
                </a:lnTo>
                <a:lnTo>
                  <a:pt x="2123" y="1453"/>
                </a:lnTo>
                <a:lnTo>
                  <a:pt x="2123" y="1454"/>
                </a:lnTo>
                <a:lnTo>
                  <a:pt x="2124" y="1460"/>
                </a:lnTo>
                <a:lnTo>
                  <a:pt x="2124" y="1459"/>
                </a:lnTo>
                <a:lnTo>
                  <a:pt x="2124" y="1461"/>
                </a:lnTo>
                <a:lnTo>
                  <a:pt x="2125" y="1448"/>
                </a:lnTo>
                <a:lnTo>
                  <a:pt x="2125" y="1456"/>
                </a:lnTo>
                <a:lnTo>
                  <a:pt x="2125" y="1454"/>
                </a:lnTo>
                <a:lnTo>
                  <a:pt x="2125" y="1442"/>
                </a:lnTo>
                <a:lnTo>
                  <a:pt x="2126" y="1448"/>
                </a:lnTo>
                <a:lnTo>
                  <a:pt x="2126" y="1455"/>
                </a:lnTo>
                <a:lnTo>
                  <a:pt x="2126" y="1451"/>
                </a:lnTo>
                <a:lnTo>
                  <a:pt x="2126" y="1464"/>
                </a:lnTo>
                <a:lnTo>
                  <a:pt x="2126" y="1443"/>
                </a:lnTo>
                <a:lnTo>
                  <a:pt x="2127" y="1464"/>
                </a:lnTo>
                <a:lnTo>
                  <a:pt x="2127" y="1461"/>
                </a:lnTo>
                <a:lnTo>
                  <a:pt x="2127" y="1447"/>
                </a:lnTo>
                <a:lnTo>
                  <a:pt x="2127" y="1447"/>
                </a:lnTo>
                <a:lnTo>
                  <a:pt x="2128" y="1462"/>
                </a:lnTo>
                <a:lnTo>
                  <a:pt x="2128" y="1453"/>
                </a:lnTo>
                <a:lnTo>
                  <a:pt x="2128" y="1456"/>
                </a:lnTo>
                <a:lnTo>
                  <a:pt x="2128" y="1456"/>
                </a:lnTo>
                <a:lnTo>
                  <a:pt x="2129" y="1454"/>
                </a:lnTo>
                <a:lnTo>
                  <a:pt x="2129" y="1436"/>
                </a:lnTo>
                <a:lnTo>
                  <a:pt x="2129" y="1459"/>
                </a:lnTo>
                <a:lnTo>
                  <a:pt x="2129" y="1465"/>
                </a:lnTo>
                <a:lnTo>
                  <a:pt x="2129" y="1462"/>
                </a:lnTo>
                <a:lnTo>
                  <a:pt x="2130" y="1463"/>
                </a:lnTo>
                <a:lnTo>
                  <a:pt x="2130" y="1433"/>
                </a:lnTo>
                <a:lnTo>
                  <a:pt x="2130" y="1455"/>
                </a:lnTo>
                <a:lnTo>
                  <a:pt x="2130" y="1457"/>
                </a:lnTo>
                <a:lnTo>
                  <a:pt x="2131" y="1461"/>
                </a:lnTo>
                <a:lnTo>
                  <a:pt x="2131" y="1458"/>
                </a:lnTo>
                <a:lnTo>
                  <a:pt x="2131" y="1449"/>
                </a:lnTo>
                <a:lnTo>
                  <a:pt x="2131" y="1462"/>
                </a:lnTo>
                <a:lnTo>
                  <a:pt x="2132" y="1457"/>
                </a:lnTo>
                <a:lnTo>
                  <a:pt x="2132" y="1454"/>
                </a:lnTo>
                <a:lnTo>
                  <a:pt x="2132" y="1449"/>
                </a:lnTo>
                <a:lnTo>
                  <a:pt x="2132" y="1438"/>
                </a:lnTo>
                <a:lnTo>
                  <a:pt x="2133" y="1452"/>
                </a:lnTo>
                <a:lnTo>
                  <a:pt x="2133" y="1454"/>
                </a:lnTo>
                <a:lnTo>
                  <a:pt x="2133" y="1455"/>
                </a:lnTo>
                <a:lnTo>
                  <a:pt x="2133" y="1454"/>
                </a:lnTo>
                <a:lnTo>
                  <a:pt x="2134" y="1435"/>
                </a:lnTo>
                <a:lnTo>
                  <a:pt x="2134" y="1462"/>
                </a:lnTo>
                <a:lnTo>
                  <a:pt x="2134" y="1450"/>
                </a:lnTo>
                <a:lnTo>
                  <a:pt x="2134" y="1454"/>
                </a:lnTo>
                <a:lnTo>
                  <a:pt x="2135" y="1443"/>
                </a:lnTo>
                <a:lnTo>
                  <a:pt x="2135" y="1440"/>
                </a:lnTo>
                <a:lnTo>
                  <a:pt x="2135" y="1448"/>
                </a:lnTo>
                <a:lnTo>
                  <a:pt x="2135" y="1447"/>
                </a:lnTo>
                <a:lnTo>
                  <a:pt x="2135" y="1459"/>
                </a:lnTo>
                <a:lnTo>
                  <a:pt x="2136" y="1453"/>
                </a:lnTo>
                <a:lnTo>
                  <a:pt x="2136" y="1442"/>
                </a:lnTo>
                <a:lnTo>
                  <a:pt x="2136" y="1454"/>
                </a:lnTo>
                <a:lnTo>
                  <a:pt x="2136" y="1449"/>
                </a:lnTo>
                <a:lnTo>
                  <a:pt x="2137" y="1453"/>
                </a:lnTo>
                <a:lnTo>
                  <a:pt x="2137" y="1448"/>
                </a:lnTo>
                <a:lnTo>
                  <a:pt x="2137" y="1440"/>
                </a:lnTo>
                <a:lnTo>
                  <a:pt x="2137" y="1454"/>
                </a:lnTo>
                <a:lnTo>
                  <a:pt x="2138" y="1453"/>
                </a:lnTo>
                <a:lnTo>
                  <a:pt x="2138" y="1454"/>
                </a:lnTo>
                <a:lnTo>
                  <a:pt x="2138" y="1451"/>
                </a:lnTo>
                <a:lnTo>
                  <a:pt x="2138" y="1452"/>
                </a:lnTo>
                <a:lnTo>
                  <a:pt x="2138" y="1454"/>
                </a:lnTo>
                <a:lnTo>
                  <a:pt x="2139" y="1462"/>
                </a:lnTo>
                <a:lnTo>
                  <a:pt x="2139" y="1459"/>
                </a:lnTo>
                <a:lnTo>
                  <a:pt x="2139" y="1461"/>
                </a:lnTo>
                <a:lnTo>
                  <a:pt x="2139" y="1452"/>
                </a:lnTo>
                <a:lnTo>
                  <a:pt x="2140" y="1457"/>
                </a:lnTo>
                <a:lnTo>
                  <a:pt x="2140" y="1463"/>
                </a:lnTo>
                <a:lnTo>
                  <a:pt x="2140" y="1459"/>
                </a:lnTo>
                <a:lnTo>
                  <a:pt x="2141" y="1446"/>
                </a:lnTo>
                <a:lnTo>
                  <a:pt x="2141" y="1443"/>
                </a:lnTo>
                <a:lnTo>
                  <a:pt x="2141" y="1460"/>
                </a:lnTo>
                <a:lnTo>
                  <a:pt x="2141" y="1461"/>
                </a:lnTo>
                <a:lnTo>
                  <a:pt x="2141" y="1472"/>
                </a:lnTo>
                <a:lnTo>
                  <a:pt x="2142" y="1447"/>
                </a:lnTo>
                <a:lnTo>
                  <a:pt x="2142" y="1435"/>
                </a:lnTo>
                <a:lnTo>
                  <a:pt x="2142" y="1441"/>
                </a:lnTo>
                <a:lnTo>
                  <a:pt x="2142" y="1461"/>
                </a:lnTo>
                <a:lnTo>
                  <a:pt x="2143" y="1460"/>
                </a:lnTo>
                <a:lnTo>
                  <a:pt x="2143" y="1461"/>
                </a:lnTo>
                <a:lnTo>
                  <a:pt x="2143" y="1450"/>
                </a:lnTo>
                <a:lnTo>
                  <a:pt x="2143" y="1464"/>
                </a:lnTo>
                <a:lnTo>
                  <a:pt x="2144" y="1455"/>
                </a:lnTo>
                <a:lnTo>
                  <a:pt x="2144" y="1459"/>
                </a:lnTo>
                <a:lnTo>
                  <a:pt x="2144" y="1456"/>
                </a:lnTo>
                <a:lnTo>
                  <a:pt x="2144" y="1438"/>
                </a:lnTo>
                <a:lnTo>
                  <a:pt x="2144" y="1447"/>
                </a:lnTo>
                <a:lnTo>
                  <a:pt x="2145" y="1464"/>
                </a:lnTo>
                <a:lnTo>
                  <a:pt x="2145" y="1456"/>
                </a:lnTo>
                <a:lnTo>
                  <a:pt x="2145" y="1460"/>
                </a:lnTo>
                <a:lnTo>
                  <a:pt x="2145" y="1438"/>
                </a:lnTo>
                <a:lnTo>
                  <a:pt x="2146" y="1469"/>
                </a:lnTo>
                <a:lnTo>
                  <a:pt x="2146" y="1448"/>
                </a:lnTo>
                <a:lnTo>
                  <a:pt x="2146" y="1456"/>
                </a:lnTo>
                <a:lnTo>
                  <a:pt x="2146" y="1448"/>
                </a:lnTo>
                <a:lnTo>
                  <a:pt x="2147" y="1447"/>
                </a:lnTo>
                <a:lnTo>
                  <a:pt x="2147" y="1449"/>
                </a:lnTo>
                <a:lnTo>
                  <a:pt x="2147" y="1444"/>
                </a:lnTo>
                <a:lnTo>
                  <a:pt x="2147" y="1453"/>
                </a:lnTo>
                <a:lnTo>
                  <a:pt x="2147" y="1454"/>
                </a:lnTo>
                <a:lnTo>
                  <a:pt x="2148" y="1439"/>
                </a:lnTo>
                <a:lnTo>
                  <a:pt x="2148" y="1445"/>
                </a:lnTo>
                <a:lnTo>
                  <a:pt x="2148" y="1439"/>
                </a:lnTo>
                <a:lnTo>
                  <a:pt x="2149" y="1447"/>
                </a:lnTo>
                <a:lnTo>
                  <a:pt x="2149" y="1435"/>
                </a:lnTo>
                <a:lnTo>
                  <a:pt x="2149" y="1434"/>
                </a:lnTo>
                <a:lnTo>
                  <a:pt x="2149" y="1456"/>
                </a:lnTo>
                <a:lnTo>
                  <a:pt x="2150" y="1450"/>
                </a:lnTo>
                <a:lnTo>
                  <a:pt x="2150" y="1451"/>
                </a:lnTo>
                <a:lnTo>
                  <a:pt x="2150" y="1456"/>
                </a:lnTo>
                <a:lnTo>
                  <a:pt x="2150" y="1436"/>
                </a:lnTo>
                <a:lnTo>
                  <a:pt x="2150" y="1449"/>
                </a:lnTo>
                <a:lnTo>
                  <a:pt x="2151" y="1443"/>
                </a:lnTo>
                <a:lnTo>
                  <a:pt x="2151" y="1454"/>
                </a:lnTo>
                <a:lnTo>
                  <a:pt x="2151" y="1450"/>
                </a:lnTo>
                <a:lnTo>
                  <a:pt x="2151" y="1438"/>
                </a:lnTo>
                <a:lnTo>
                  <a:pt x="2152" y="1449"/>
                </a:lnTo>
                <a:lnTo>
                  <a:pt x="2152" y="1451"/>
                </a:lnTo>
                <a:lnTo>
                  <a:pt x="2152" y="1449"/>
                </a:lnTo>
                <a:lnTo>
                  <a:pt x="2152" y="1456"/>
                </a:lnTo>
                <a:lnTo>
                  <a:pt x="2153" y="1440"/>
                </a:lnTo>
                <a:lnTo>
                  <a:pt x="2153" y="1474"/>
                </a:lnTo>
                <a:lnTo>
                  <a:pt x="2153" y="1451"/>
                </a:lnTo>
                <a:lnTo>
                  <a:pt x="2153" y="1444"/>
                </a:lnTo>
                <a:lnTo>
                  <a:pt x="2153" y="1469"/>
                </a:lnTo>
                <a:lnTo>
                  <a:pt x="2154" y="1427"/>
                </a:lnTo>
                <a:lnTo>
                  <a:pt x="2154" y="1446"/>
                </a:lnTo>
                <a:lnTo>
                  <a:pt x="2154" y="1448"/>
                </a:lnTo>
                <a:lnTo>
                  <a:pt x="2154" y="1457"/>
                </a:lnTo>
                <a:lnTo>
                  <a:pt x="2155" y="1460"/>
                </a:lnTo>
                <a:lnTo>
                  <a:pt x="2155" y="1460"/>
                </a:lnTo>
                <a:lnTo>
                  <a:pt x="2155" y="1445"/>
                </a:lnTo>
                <a:lnTo>
                  <a:pt x="2155" y="1461"/>
                </a:lnTo>
                <a:lnTo>
                  <a:pt x="2156" y="1455"/>
                </a:lnTo>
                <a:lnTo>
                  <a:pt x="2156" y="1445"/>
                </a:lnTo>
                <a:lnTo>
                  <a:pt x="2156" y="1442"/>
                </a:lnTo>
                <a:lnTo>
                  <a:pt x="2157" y="1448"/>
                </a:lnTo>
                <a:lnTo>
                  <a:pt x="2157" y="1449"/>
                </a:lnTo>
                <a:lnTo>
                  <a:pt x="2157" y="1451"/>
                </a:lnTo>
                <a:lnTo>
                  <a:pt x="2157" y="1456"/>
                </a:lnTo>
                <a:lnTo>
                  <a:pt x="2157" y="1444"/>
                </a:lnTo>
                <a:lnTo>
                  <a:pt x="2158" y="1446"/>
                </a:lnTo>
                <a:lnTo>
                  <a:pt x="2158" y="1451"/>
                </a:lnTo>
                <a:lnTo>
                  <a:pt x="2158" y="1453"/>
                </a:lnTo>
                <a:lnTo>
                  <a:pt x="2158" y="1444"/>
                </a:lnTo>
                <a:lnTo>
                  <a:pt x="2159" y="1436"/>
                </a:lnTo>
                <a:lnTo>
                  <a:pt x="2159" y="1443"/>
                </a:lnTo>
                <a:lnTo>
                  <a:pt x="2159" y="1458"/>
                </a:lnTo>
                <a:lnTo>
                  <a:pt x="2159" y="1451"/>
                </a:lnTo>
                <a:lnTo>
                  <a:pt x="2159" y="1455"/>
                </a:lnTo>
                <a:lnTo>
                  <a:pt x="2160" y="1447"/>
                </a:lnTo>
                <a:lnTo>
                  <a:pt x="2160" y="1443"/>
                </a:lnTo>
                <a:lnTo>
                  <a:pt x="2160" y="1462"/>
                </a:lnTo>
                <a:lnTo>
                  <a:pt x="2160" y="1455"/>
                </a:lnTo>
                <a:lnTo>
                  <a:pt x="2161" y="1457"/>
                </a:lnTo>
                <a:lnTo>
                  <a:pt x="2161" y="1442"/>
                </a:lnTo>
                <a:lnTo>
                  <a:pt x="2161" y="1448"/>
                </a:lnTo>
                <a:lnTo>
                  <a:pt x="2161" y="1453"/>
                </a:lnTo>
                <a:lnTo>
                  <a:pt x="2162" y="1459"/>
                </a:lnTo>
                <a:lnTo>
                  <a:pt x="2162" y="1469"/>
                </a:lnTo>
                <a:lnTo>
                  <a:pt x="2162" y="1453"/>
                </a:lnTo>
                <a:lnTo>
                  <a:pt x="2162" y="1466"/>
                </a:lnTo>
                <a:lnTo>
                  <a:pt x="2162" y="1441"/>
                </a:lnTo>
                <a:lnTo>
                  <a:pt x="2163" y="1450"/>
                </a:lnTo>
                <a:lnTo>
                  <a:pt x="2163" y="1452"/>
                </a:lnTo>
                <a:lnTo>
                  <a:pt x="2163" y="1449"/>
                </a:lnTo>
                <a:lnTo>
                  <a:pt x="2164" y="1450"/>
                </a:lnTo>
                <a:lnTo>
                  <a:pt x="2164" y="1452"/>
                </a:lnTo>
                <a:lnTo>
                  <a:pt x="2164" y="1450"/>
                </a:lnTo>
                <a:lnTo>
                  <a:pt x="2164" y="1455"/>
                </a:lnTo>
                <a:lnTo>
                  <a:pt x="2165" y="1445"/>
                </a:lnTo>
                <a:lnTo>
                  <a:pt x="2165" y="1468"/>
                </a:lnTo>
                <a:lnTo>
                  <a:pt x="2165" y="1451"/>
                </a:lnTo>
                <a:lnTo>
                  <a:pt x="2165" y="1453"/>
                </a:lnTo>
                <a:lnTo>
                  <a:pt x="2166" y="1450"/>
                </a:lnTo>
                <a:lnTo>
                  <a:pt x="2166" y="1438"/>
                </a:lnTo>
                <a:lnTo>
                  <a:pt x="2166" y="1454"/>
                </a:lnTo>
                <a:lnTo>
                  <a:pt x="2166" y="1453"/>
                </a:lnTo>
                <a:lnTo>
                  <a:pt x="2166" y="1454"/>
                </a:lnTo>
                <a:lnTo>
                  <a:pt x="2167" y="1456"/>
                </a:lnTo>
                <a:lnTo>
                  <a:pt x="2167" y="1446"/>
                </a:lnTo>
                <a:lnTo>
                  <a:pt x="2167" y="1462"/>
                </a:lnTo>
                <a:lnTo>
                  <a:pt x="2167" y="1439"/>
                </a:lnTo>
                <a:lnTo>
                  <a:pt x="2168" y="1456"/>
                </a:lnTo>
                <a:lnTo>
                  <a:pt x="2168" y="1432"/>
                </a:lnTo>
                <a:lnTo>
                  <a:pt x="2168" y="1440"/>
                </a:lnTo>
                <a:lnTo>
                  <a:pt x="2168" y="1449"/>
                </a:lnTo>
                <a:lnTo>
                  <a:pt x="2169" y="1450"/>
                </a:lnTo>
                <a:lnTo>
                  <a:pt x="2169" y="1453"/>
                </a:lnTo>
                <a:lnTo>
                  <a:pt x="2169" y="1463"/>
                </a:lnTo>
                <a:lnTo>
                  <a:pt x="2169" y="1446"/>
                </a:lnTo>
                <a:lnTo>
                  <a:pt x="2169" y="1448"/>
                </a:lnTo>
                <a:lnTo>
                  <a:pt x="2170" y="1456"/>
                </a:lnTo>
                <a:lnTo>
                  <a:pt x="2170" y="1456"/>
                </a:lnTo>
                <a:lnTo>
                  <a:pt x="2170" y="1445"/>
                </a:lnTo>
                <a:lnTo>
                  <a:pt x="2170" y="1444"/>
                </a:lnTo>
                <a:lnTo>
                  <a:pt x="2171" y="1445"/>
                </a:lnTo>
                <a:lnTo>
                  <a:pt x="2171" y="1454"/>
                </a:lnTo>
                <a:lnTo>
                  <a:pt x="2171" y="1449"/>
                </a:lnTo>
                <a:lnTo>
                  <a:pt x="2172" y="1452"/>
                </a:lnTo>
                <a:lnTo>
                  <a:pt x="2172" y="1443"/>
                </a:lnTo>
                <a:lnTo>
                  <a:pt x="2172" y="1449"/>
                </a:lnTo>
                <a:lnTo>
                  <a:pt x="2172" y="1453"/>
                </a:lnTo>
                <a:lnTo>
                  <a:pt x="2172" y="1457"/>
                </a:lnTo>
                <a:lnTo>
                  <a:pt x="2173" y="1464"/>
                </a:lnTo>
                <a:lnTo>
                  <a:pt x="2173" y="1446"/>
                </a:lnTo>
                <a:lnTo>
                  <a:pt x="2173" y="1452"/>
                </a:lnTo>
                <a:lnTo>
                  <a:pt x="2173" y="1460"/>
                </a:lnTo>
                <a:lnTo>
                  <a:pt x="2174" y="1455"/>
                </a:lnTo>
                <a:lnTo>
                  <a:pt x="2174" y="1453"/>
                </a:lnTo>
                <a:lnTo>
                  <a:pt x="2174" y="1445"/>
                </a:lnTo>
                <a:lnTo>
                  <a:pt x="2174" y="1448"/>
                </a:lnTo>
                <a:lnTo>
                  <a:pt x="2175" y="1439"/>
                </a:lnTo>
                <a:lnTo>
                  <a:pt x="2175" y="1444"/>
                </a:lnTo>
                <a:lnTo>
                  <a:pt x="2175" y="1443"/>
                </a:lnTo>
                <a:lnTo>
                  <a:pt x="2175" y="1431"/>
                </a:lnTo>
                <a:lnTo>
                  <a:pt x="2175" y="1447"/>
                </a:lnTo>
                <a:lnTo>
                  <a:pt x="2176" y="1457"/>
                </a:lnTo>
                <a:lnTo>
                  <a:pt x="2176" y="1453"/>
                </a:lnTo>
                <a:lnTo>
                  <a:pt x="2176" y="1457"/>
                </a:lnTo>
                <a:lnTo>
                  <a:pt x="2176" y="1437"/>
                </a:lnTo>
                <a:lnTo>
                  <a:pt x="2177" y="1459"/>
                </a:lnTo>
                <a:lnTo>
                  <a:pt x="2177" y="1456"/>
                </a:lnTo>
                <a:lnTo>
                  <a:pt x="2177" y="1453"/>
                </a:lnTo>
                <a:lnTo>
                  <a:pt x="2177" y="1447"/>
                </a:lnTo>
                <a:lnTo>
                  <a:pt x="2178" y="1446"/>
                </a:lnTo>
                <a:lnTo>
                  <a:pt x="2178" y="1447"/>
                </a:lnTo>
                <a:lnTo>
                  <a:pt x="2178" y="1450"/>
                </a:lnTo>
                <a:lnTo>
                  <a:pt x="2178" y="1452"/>
                </a:lnTo>
                <a:lnTo>
                  <a:pt x="2178" y="1455"/>
                </a:lnTo>
                <a:lnTo>
                  <a:pt x="2179" y="1443"/>
                </a:lnTo>
                <a:lnTo>
                  <a:pt x="2179" y="1442"/>
                </a:lnTo>
                <a:lnTo>
                  <a:pt x="2179" y="1443"/>
                </a:lnTo>
                <a:lnTo>
                  <a:pt x="2180" y="1453"/>
                </a:lnTo>
                <a:lnTo>
                  <a:pt x="2180" y="1446"/>
                </a:lnTo>
                <a:lnTo>
                  <a:pt x="2180" y="1438"/>
                </a:lnTo>
                <a:lnTo>
                  <a:pt x="2180" y="1441"/>
                </a:lnTo>
                <a:lnTo>
                  <a:pt x="2181" y="1446"/>
                </a:lnTo>
                <a:lnTo>
                  <a:pt x="2181" y="1449"/>
                </a:lnTo>
                <a:lnTo>
                  <a:pt x="2181" y="1455"/>
                </a:lnTo>
                <a:lnTo>
                  <a:pt x="2181" y="1440"/>
                </a:lnTo>
                <a:lnTo>
                  <a:pt x="2181" y="1437"/>
                </a:lnTo>
                <a:lnTo>
                  <a:pt x="2182" y="1458"/>
                </a:lnTo>
                <a:lnTo>
                  <a:pt x="2182" y="1452"/>
                </a:lnTo>
                <a:lnTo>
                  <a:pt x="2182" y="1452"/>
                </a:lnTo>
                <a:lnTo>
                  <a:pt x="2182" y="1436"/>
                </a:lnTo>
                <a:lnTo>
                  <a:pt x="2183" y="1452"/>
                </a:lnTo>
                <a:lnTo>
                  <a:pt x="2183" y="1455"/>
                </a:lnTo>
                <a:lnTo>
                  <a:pt x="2183" y="1441"/>
                </a:lnTo>
                <a:lnTo>
                  <a:pt x="2183" y="1451"/>
                </a:lnTo>
                <a:lnTo>
                  <a:pt x="2184" y="1441"/>
                </a:lnTo>
                <a:lnTo>
                  <a:pt x="2184" y="1455"/>
                </a:lnTo>
                <a:lnTo>
                  <a:pt x="2184" y="1455"/>
                </a:lnTo>
                <a:lnTo>
                  <a:pt x="2184" y="1459"/>
                </a:lnTo>
                <a:lnTo>
                  <a:pt x="2184" y="1444"/>
                </a:lnTo>
                <a:lnTo>
                  <a:pt x="2185" y="1451"/>
                </a:lnTo>
                <a:lnTo>
                  <a:pt x="2185" y="1458"/>
                </a:lnTo>
                <a:lnTo>
                  <a:pt x="2185" y="1450"/>
                </a:lnTo>
                <a:lnTo>
                  <a:pt x="2185" y="1444"/>
                </a:lnTo>
                <a:lnTo>
                  <a:pt x="2186" y="1453"/>
                </a:lnTo>
                <a:lnTo>
                  <a:pt x="2186" y="1441"/>
                </a:lnTo>
                <a:lnTo>
                  <a:pt x="2186" y="1450"/>
                </a:lnTo>
                <a:lnTo>
                  <a:pt x="2186" y="1458"/>
                </a:lnTo>
                <a:lnTo>
                  <a:pt x="2187" y="1460"/>
                </a:lnTo>
                <a:lnTo>
                  <a:pt x="2187" y="1451"/>
                </a:lnTo>
                <a:lnTo>
                  <a:pt x="2187" y="1441"/>
                </a:lnTo>
                <a:lnTo>
                  <a:pt x="2187" y="1447"/>
                </a:lnTo>
                <a:lnTo>
                  <a:pt x="2188" y="1466"/>
                </a:lnTo>
                <a:lnTo>
                  <a:pt x="2188" y="1445"/>
                </a:lnTo>
                <a:lnTo>
                  <a:pt x="2188" y="1454"/>
                </a:lnTo>
                <a:lnTo>
                  <a:pt x="2188" y="1444"/>
                </a:lnTo>
                <a:lnTo>
                  <a:pt x="2189" y="1473"/>
                </a:lnTo>
                <a:lnTo>
                  <a:pt x="2189" y="1447"/>
                </a:lnTo>
                <a:lnTo>
                  <a:pt x="2189" y="1452"/>
                </a:lnTo>
                <a:lnTo>
                  <a:pt x="2189" y="1447"/>
                </a:lnTo>
                <a:lnTo>
                  <a:pt x="2190" y="1444"/>
                </a:lnTo>
                <a:lnTo>
                  <a:pt x="2190" y="1452"/>
                </a:lnTo>
                <a:lnTo>
                  <a:pt x="2190" y="1456"/>
                </a:lnTo>
                <a:lnTo>
                  <a:pt x="2190" y="1452"/>
                </a:lnTo>
                <a:lnTo>
                  <a:pt x="2190" y="1454"/>
                </a:lnTo>
                <a:lnTo>
                  <a:pt x="2191" y="1458"/>
                </a:lnTo>
                <a:lnTo>
                  <a:pt x="2191" y="1458"/>
                </a:lnTo>
                <a:lnTo>
                  <a:pt x="2191" y="1448"/>
                </a:lnTo>
                <a:lnTo>
                  <a:pt x="2191" y="1451"/>
                </a:lnTo>
                <a:lnTo>
                  <a:pt x="2192" y="1451"/>
                </a:lnTo>
                <a:lnTo>
                  <a:pt x="2192" y="1445"/>
                </a:lnTo>
                <a:lnTo>
                  <a:pt x="2192" y="1447"/>
                </a:lnTo>
                <a:lnTo>
                  <a:pt x="2192" y="1456"/>
                </a:lnTo>
                <a:lnTo>
                  <a:pt x="2193" y="1462"/>
                </a:lnTo>
                <a:lnTo>
                  <a:pt x="2193" y="1446"/>
                </a:lnTo>
                <a:lnTo>
                  <a:pt x="2193" y="1445"/>
                </a:lnTo>
                <a:lnTo>
                  <a:pt x="2193" y="1457"/>
                </a:lnTo>
                <a:lnTo>
                  <a:pt x="2193" y="1449"/>
                </a:lnTo>
                <a:lnTo>
                  <a:pt x="2194" y="1467"/>
                </a:lnTo>
                <a:lnTo>
                  <a:pt x="2194" y="1451"/>
                </a:lnTo>
                <a:lnTo>
                  <a:pt x="2194" y="1446"/>
                </a:lnTo>
                <a:lnTo>
                  <a:pt x="2194" y="1445"/>
                </a:lnTo>
                <a:lnTo>
                  <a:pt x="2195" y="1456"/>
                </a:lnTo>
                <a:lnTo>
                  <a:pt x="2195" y="1452"/>
                </a:lnTo>
                <a:lnTo>
                  <a:pt x="2195" y="1454"/>
                </a:lnTo>
                <a:lnTo>
                  <a:pt x="2196" y="1444"/>
                </a:lnTo>
                <a:lnTo>
                  <a:pt x="2196" y="1460"/>
                </a:lnTo>
                <a:lnTo>
                  <a:pt x="2196" y="1462"/>
                </a:lnTo>
                <a:lnTo>
                  <a:pt x="2196" y="1445"/>
                </a:lnTo>
                <a:lnTo>
                  <a:pt x="2196" y="1452"/>
                </a:lnTo>
                <a:lnTo>
                  <a:pt x="2197" y="1449"/>
                </a:lnTo>
                <a:lnTo>
                  <a:pt x="2197" y="1450"/>
                </a:lnTo>
                <a:lnTo>
                  <a:pt x="2197" y="1456"/>
                </a:lnTo>
                <a:lnTo>
                  <a:pt x="2197" y="1449"/>
                </a:lnTo>
                <a:lnTo>
                  <a:pt x="2198" y="1447"/>
                </a:lnTo>
                <a:lnTo>
                  <a:pt x="2198" y="1446"/>
                </a:lnTo>
                <a:lnTo>
                  <a:pt x="2198" y="1462"/>
                </a:lnTo>
                <a:lnTo>
                  <a:pt x="2198" y="1481"/>
                </a:lnTo>
                <a:lnTo>
                  <a:pt x="2199" y="1457"/>
                </a:lnTo>
                <a:lnTo>
                  <a:pt x="2199" y="1455"/>
                </a:lnTo>
                <a:lnTo>
                  <a:pt x="2199" y="1446"/>
                </a:lnTo>
                <a:lnTo>
                  <a:pt x="2199" y="1450"/>
                </a:lnTo>
                <a:lnTo>
                  <a:pt x="2199" y="1439"/>
                </a:lnTo>
                <a:lnTo>
                  <a:pt x="2200" y="1453"/>
                </a:lnTo>
                <a:lnTo>
                  <a:pt x="2200" y="1460"/>
                </a:lnTo>
                <a:lnTo>
                  <a:pt x="2200" y="1456"/>
                </a:lnTo>
                <a:lnTo>
                  <a:pt x="2200" y="1449"/>
                </a:lnTo>
                <a:lnTo>
                  <a:pt x="2201" y="1443"/>
                </a:lnTo>
                <a:lnTo>
                  <a:pt x="2201" y="1455"/>
                </a:lnTo>
                <a:lnTo>
                  <a:pt x="2201" y="1453"/>
                </a:lnTo>
                <a:lnTo>
                  <a:pt x="2201" y="1455"/>
                </a:lnTo>
                <a:lnTo>
                  <a:pt x="2202" y="1445"/>
                </a:lnTo>
                <a:lnTo>
                  <a:pt x="2202" y="1460"/>
                </a:lnTo>
                <a:lnTo>
                  <a:pt x="2202" y="1452"/>
                </a:lnTo>
                <a:lnTo>
                  <a:pt x="2203" y="1457"/>
                </a:lnTo>
                <a:lnTo>
                  <a:pt x="2203" y="1453"/>
                </a:lnTo>
                <a:lnTo>
                  <a:pt x="2203" y="1451"/>
                </a:lnTo>
                <a:lnTo>
                  <a:pt x="2203" y="1446"/>
                </a:lnTo>
                <a:lnTo>
                  <a:pt x="2203" y="1454"/>
                </a:lnTo>
                <a:lnTo>
                  <a:pt x="2204" y="1457"/>
                </a:lnTo>
                <a:lnTo>
                  <a:pt x="2204" y="1460"/>
                </a:lnTo>
                <a:lnTo>
                  <a:pt x="2204" y="1436"/>
                </a:lnTo>
                <a:lnTo>
                  <a:pt x="2204" y="1458"/>
                </a:lnTo>
                <a:lnTo>
                  <a:pt x="2205" y="1451"/>
                </a:lnTo>
                <a:lnTo>
                  <a:pt x="2205" y="1460"/>
                </a:lnTo>
                <a:lnTo>
                  <a:pt x="2205" y="1453"/>
                </a:lnTo>
                <a:lnTo>
                  <a:pt x="2205" y="1457"/>
                </a:lnTo>
                <a:lnTo>
                  <a:pt x="2205" y="1468"/>
                </a:lnTo>
                <a:lnTo>
                  <a:pt x="2206" y="1450"/>
                </a:lnTo>
                <a:lnTo>
                  <a:pt x="2206" y="1458"/>
                </a:lnTo>
                <a:lnTo>
                  <a:pt x="2206" y="1453"/>
                </a:lnTo>
                <a:lnTo>
                  <a:pt x="2206" y="1448"/>
                </a:lnTo>
                <a:lnTo>
                  <a:pt x="2207" y="1461"/>
                </a:lnTo>
                <a:lnTo>
                  <a:pt x="2207" y="1460"/>
                </a:lnTo>
                <a:lnTo>
                  <a:pt x="2207" y="1460"/>
                </a:lnTo>
                <a:lnTo>
                  <a:pt x="2207" y="1452"/>
                </a:lnTo>
                <a:lnTo>
                  <a:pt x="2208" y="1458"/>
                </a:lnTo>
                <a:lnTo>
                  <a:pt x="2208" y="1450"/>
                </a:lnTo>
                <a:lnTo>
                  <a:pt x="2208" y="1456"/>
                </a:lnTo>
                <a:lnTo>
                  <a:pt x="2208" y="1459"/>
                </a:lnTo>
                <a:lnTo>
                  <a:pt x="2208" y="1461"/>
                </a:lnTo>
                <a:lnTo>
                  <a:pt x="2209" y="1449"/>
                </a:lnTo>
                <a:lnTo>
                  <a:pt x="2209" y="1456"/>
                </a:lnTo>
                <a:lnTo>
                  <a:pt x="2209" y="1452"/>
                </a:lnTo>
                <a:lnTo>
                  <a:pt x="2209" y="1447"/>
                </a:lnTo>
                <a:lnTo>
                  <a:pt x="2210" y="1457"/>
                </a:lnTo>
                <a:lnTo>
                  <a:pt x="2210" y="1448"/>
                </a:lnTo>
                <a:lnTo>
                  <a:pt x="2210" y="1460"/>
                </a:lnTo>
                <a:lnTo>
                  <a:pt x="2211" y="1459"/>
                </a:lnTo>
                <a:lnTo>
                  <a:pt x="2211" y="1461"/>
                </a:lnTo>
                <a:lnTo>
                  <a:pt x="2211" y="1465"/>
                </a:lnTo>
                <a:lnTo>
                  <a:pt x="2211" y="1444"/>
                </a:lnTo>
                <a:lnTo>
                  <a:pt x="2212" y="1464"/>
                </a:lnTo>
                <a:lnTo>
                  <a:pt x="2212" y="1458"/>
                </a:lnTo>
                <a:lnTo>
                  <a:pt x="2212" y="1463"/>
                </a:lnTo>
                <a:lnTo>
                  <a:pt x="2212" y="1465"/>
                </a:lnTo>
                <a:lnTo>
                  <a:pt x="2212" y="1456"/>
                </a:lnTo>
                <a:lnTo>
                  <a:pt x="2213" y="1461"/>
                </a:lnTo>
                <a:lnTo>
                  <a:pt x="2213" y="1451"/>
                </a:lnTo>
                <a:lnTo>
                  <a:pt x="2213" y="1461"/>
                </a:lnTo>
                <a:lnTo>
                  <a:pt x="2213" y="1443"/>
                </a:lnTo>
                <a:lnTo>
                  <a:pt x="2214" y="1443"/>
                </a:lnTo>
                <a:lnTo>
                  <a:pt x="2214" y="1449"/>
                </a:lnTo>
                <a:lnTo>
                  <a:pt x="2214" y="1462"/>
                </a:lnTo>
                <a:lnTo>
                  <a:pt x="2214" y="1452"/>
                </a:lnTo>
                <a:lnTo>
                  <a:pt x="2215" y="1387"/>
                </a:lnTo>
                <a:lnTo>
                  <a:pt x="2215" y="63"/>
                </a:lnTo>
                <a:lnTo>
                  <a:pt x="2215" y="1451"/>
                </a:lnTo>
                <a:lnTo>
                  <a:pt x="2215" y="1454"/>
                </a:lnTo>
                <a:lnTo>
                  <a:pt x="2215" y="1440"/>
                </a:lnTo>
                <a:lnTo>
                  <a:pt x="2216" y="1456"/>
                </a:lnTo>
                <a:lnTo>
                  <a:pt x="2216" y="1445"/>
                </a:lnTo>
                <a:lnTo>
                  <a:pt x="2216" y="1453"/>
                </a:lnTo>
                <a:lnTo>
                  <a:pt x="2216" y="1445"/>
                </a:lnTo>
                <a:lnTo>
                  <a:pt x="2217" y="1450"/>
                </a:lnTo>
                <a:lnTo>
                  <a:pt x="2217" y="1457"/>
                </a:lnTo>
                <a:lnTo>
                  <a:pt x="2217" y="1459"/>
                </a:lnTo>
                <a:lnTo>
                  <a:pt x="2217" y="1450"/>
                </a:lnTo>
                <a:lnTo>
                  <a:pt x="2218" y="1450"/>
                </a:lnTo>
                <a:lnTo>
                  <a:pt x="2218" y="1445"/>
                </a:lnTo>
                <a:lnTo>
                  <a:pt x="2218" y="1448"/>
                </a:lnTo>
                <a:lnTo>
                  <a:pt x="2218" y="1435"/>
                </a:lnTo>
                <a:lnTo>
                  <a:pt x="2219" y="1447"/>
                </a:lnTo>
                <a:lnTo>
                  <a:pt x="2219" y="1446"/>
                </a:lnTo>
                <a:lnTo>
                  <a:pt x="2219" y="1451"/>
                </a:lnTo>
                <a:lnTo>
                  <a:pt x="2219" y="1452"/>
                </a:lnTo>
                <a:lnTo>
                  <a:pt x="2220" y="1447"/>
                </a:lnTo>
                <a:lnTo>
                  <a:pt x="2220" y="1448"/>
                </a:lnTo>
                <a:lnTo>
                  <a:pt x="2220" y="1456"/>
                </a:lnTo>
                <a:lnTo>
                  <a:pt x="2220" y="1438"/>
                </a:lnTo>
                <a:lnTo>
                  <a:pt x="2221" y="1450"/>
                </a:lnTo>
                <a:lnTo>
                  <a:pt x="2221" y="1432"/>
                </a:lnTo>
                <a:lnTo>
                  <a:pt x="2221" y="1457"/>
                </a:lnTo>
                <a:lnTo>
                  <a:pt x="2221" y="1452"/>
                </a:lnTo>
                <a:lnTo>
                  <a:pt x="2221" y="1458"/>
                </a:lnTo>
                <a:lnTo>
                  <a:pt x="2222" y="1455"/>
                </a:lnTo>
                <a:lnTo>
                  <a:pt x="2222" y="1458"/>
                </a:lnTo>
                <a:lnTo>
                  <a:pt x="2222" y="1456"/>
                </a:lnTo>
                <a:lnTo>
                  <a:pt x="2222" y="1460"/>
                </a:lnTo>
                <a:lnTo>
                  <a:pt x="2223" y="1453"/>
                </a:lnTo>
                <a:lnTo>
                  <a:pt x="2223" y="1456"/>
                </a:lnTo>
                <a:lnTo>
                  <a:pt x="2223" y="1439"/>
                </a:lnTo>
                <a:lnTo>
                  <a:pt x="2223" y="1457"/>
                </a:lnTo>
                <a:lnTo>
                  <a:pt x="2224" y="1457"/>
                </a:lnTo>
                <a:lnTo>
                  <a:pt x="2224" y="1456"/>
                </a:lnTo>
                <a:lnTo>
                  <a:pt x="2224" y="1459"/>
                </a:lnTo>
                <a:lnTo>
                  <a:pt x="2224" y="1444"/>
                </a:lnTo>
                <a:lnTo>
                  <a:pt x="2224" y="1442"/>
                </a:lnTo>
                <a:lnTo>
                  <a:pt x="2225" y="1459"/>
                </a:lnTo>
                <a:lnTo>
                  <a:pt x="2225" y="1454"/>
                </a:lnTo>
                <a:lnTo>
                  <a:pt x="2225" y="1458"/>
                </a:lnTo>
                <a:lnTo>
                  <a:pt x="2225" y="1439"/>
                </a:lnTo>
                <a:lnTo>
                  <a:pt x="2226" y="1461"/>
                </a:lnTo>
                <a:lnTo>
                  <a:pt x="2226" y="1459"/>
                </a:lnTo>
                <a:lnTo>
                  <a:pt x="2226" y="1454"/>
                </a:lnTo>
                <a:lnTo>
                  <a:pt x="2227" y="1453"/>
                </a:lnTo>
                <a:lnTo>
                  <a:pt x="2227" y="1454"/>
                </a:lnTo>
                <a:lnTo>
                  <a:pt x="2227" y="1453"/>
                </a:lnTo>
                <a:lnTo>
                  <a:pt x="2227" y="1456"/>
                </a:lnTo>
                <a:lnTo>
                  <a:pt x="2227" y="1454"/>
                </a:lnTo>
                <a:lnTo>
                  <a:pt x="2228" y="1448"/>
                </a:lnTo>
                <a:lnTo>
                  <a:pt x="2228" y="1448"/>
                </a:lnTo>
                <a:lnTo>
                  <a:pt x="2228" y="1456"/>
                </a:lnTo>
                <a:lnTo>
                  <a:pt x="2228" y="1464"/>
                </a:lnTo>
                <a:lnTo>
                  <a:pt x="2229" y="1461"/>
                </a:lnTo>
                <a:lnTo>
                  <a:pt x="2229" y="1461"/>
                </a:lnTo>
                <a:lnTo>
                  <a:pt x="2229" y="1449"/>
                </a:lnTo>
                <a:lnTo>
                  <a:pt x="2229" y="1459"/>
                </a:lnTo>
                <a:lnTo>
                  <a:pt x="2230" y="1455"/>
                </a:lnTo>
                <a:lnTo>
                  <a:pt x="2230" y="1460"/>
                </a:lnTo>
                <a:lnTo>
                  <a:pt x="2230" y="1459"/>
                </a:lnTo>
                <a:lnTo>
                  <a:pt x="2230" y="1452"/>
                </a:lnTo>
                <a:lnTo>
                  <a:pt x="2230" y="1463"/>
                </a:lnTo>
                <a:lnTo>
                  <a:pt x="2231" y="1460"/>
                </a:lnTo>
                <a:lnTo>
                  <a:pt x="2231" y="1461"/>
                </a:lnTo>
                <a:lnTo>
                  <a:pt x="2231" y="1449"/>
                </a:lnTo>
                <a:lnTo>
                  <a:pt x="2231" y="1458"/>
                </a:lnTo>
                <a:lnTo>
                  <a:pt x="2232" y="1458"/>
                </a:lnTo>
                <a:lnTo>
                  <a:pt x="2232" y="1453"/>
                </a:lnTo>
                <a:lnTo>
                  <a:pt x="2232" y="1454"/>
                </a:lnTo>
                <a:lnTo>
                  <a:pt x="2232" y="1460"/>
                </a:lnTo>
                <a:lnTo>
                  <a:pt x="2233" y="1448"/>
                </a:lnTo>
                <a:lnTo>
                  <a:pt x="2233" y="1451"/>
                </a:lnTo>
                <a:lnTo>
                  <a:pt x="2233" y="1452"/>
                </a:lnTo>
                <a:lnTo>
                  <a:pt x="2233" y="1456"/>
                </a:lnTo>
                <a:lnTo>
                  <a:pt x="2233" y="1455"/>
                </a:lnTo>
                <a:lnTo>
                  <a:pt x="2234" y="1447"/>
                </a:lnTo>
                <a:lnTo>
                  <a:pt x="2234" y="1453"/>
                </a:lnTo>
                <a:lnTo>
                  <a:pt x="2234" y="1459"/>
                </a:lnTo>
                <a:lnTo>
                  <a:pt x="2235" y="1455"/>
                </a:lnTo>
                <a:lnTo>
                  <a:pt x="2235" y="1458"/>
                </a:lnTo>
                <a:lnTo>
                  <a:pt x="2235" y="1434"/>
                </a:lnTo>
                <a:lnTo>
                  <a:pt x="2235" y="1454"/>
                </a:lnTo>
                <a:lnTo>
                  <a:pt x="2236" y="1459"/>
                </a:lnTo>
                <a:lnTo>
                  <a:pt x="2236" y="1459"/>
                </a:lnTo>
                <a:lnTo>
                  <a:pt x="2236" y="1449"/>
                </a:lnTo>
                <a:lnTo>
                  <a:pt x="2236" y="1448"/>
                </a:lnTo>
                <a:lnTo>
                  <a:pt x="2236" y="1453"/>
                </a:lnTo>
                <a:lnTo>
                  <a:pt x="2237" y="1458"/>
                </a:lnTo>
                <a:lnTo>
                  <a:pt x="2237" y="1454"/>
                </a:lnTo>
                <a:lnTo>
                  <a:pt x="2237" y="1462"/>
                </a:lnTo>
                <a:lnTo>
                  <a:pt x="2237" y="1433"/>
                </a:lnTo>
                <a:lnTo>
                  <a:pt x="2238" y="1441"/>
                </a:lnTo>
                <a:lnTo>
                  <a:pt x="2238" y="1455"/>
                </a:lnTo>
                <a:lnTo>
                  <a:pt x="2238" y="1455"/>
                </a:lnTo>
                <a:lnTo>
                  <a:pt x="2238" y="1440"/>
                </a:lnTo>
                <a:lnTo>
                  <a:pt x="2239" y="1448"/>
                </a:lnTo>
                <a:lnTo>
                  <a:pt x="2239" y="1438"/>
                </a:lnTo>
                <a:lnTo>
                  <a:pt x="2239" y="1453"/>
                </a:lnTo>
                <a:lnTo>
                  <a:pt x="2239" y="1445"/>
                </a:lnTo>
                <a:lnTo>
                  <a:pt x="2239" y="1448"/>
                </a:lnTo>
                <a:lnTo>
                  <a:pt x="2240" y="1438"/>
                </a:lnTo>
                <a:lnTo>
                  <a:pt x="2240" y="1450"/>
                </a:lnTo>
                <a:lnTo>
                  <a:pt x="2240" y="1462"/>
                </a:lnTo>
                <a:lnTo>
                  <a:pt x="2240" y="1454"/>
                </a:lnTo>
                <a:lnTo>
                  <a:pt x="2241" y="1458"/>
                </a:lnTo>
                <a:lnTo>
                  <a:pt x="2241" y="1441"/>
                </a:lnTo>
                <a:lnTo>
                  <a:pt x="2241" y="1441"/>
                </a:lnTo>
                <a:lnTo>
                  <a:pt x="2242" y="1462"/>
                </a:lnTo>
                <a:lnTo>
                  <a:pt x="2242" y="1454"/>
                </a:lnTo>
                <a:lnTo>
                  <a:pt x="2242" y="1459"/>
                </a:lnTo>
                <a:lnTo>
                  <a:pt x="2242" y="1444"/>
                </a:lnTo>
                <a:lnTo>
                  <a:pt x="2242" y="1465"/>
                </a:lnTo>
                <a:lnTo>
                  <a:pt x="2243" y="1463"/>
                </a:lnTo>
                <a:lnTo>
                  <a:pt x="2243" y="1463"/>
                </a:lnTo>
                <a:lnTo>
                  <a:pt x="2243" y="1479"/>
                </a:lnTo>
                <a:lnTo>
                  <a:pt x="2243" y="1464"/>
                </a:lnTo>
                <a:lnTo>
                  <a:pt x="2244" y="1447"/>
                </a:lnTo>
                <a:lnTo>
                  <a:pt x="2244" y="1467"/>
                </a:lnTo>
                <a:lnTo>
                  <a:pt x="2244" y="1456"/>
                </a:lnTo>
                <a:lnTo>
                  <a:pt x="2244" y="1466"/>
                </a:lnTo>
                <a:lnTo>
                  <a:pt x="2245" y="1448"/>
                </a:lnTo>
                <a:lnTo>
                  <a:pt x="2245" y="1460"/>
                </a:lnTo>
                <a:lnTo>
                  <a:pt x="2245" y="1459"/>
                </a:lnTo>
                <a:lnTo>
                  <a:pt x="2245" y="1465"/>
                </a:lnTo>
                <a:lnTo>
                  <a:pt x="2245" y="1464"/>
                </a:lnTo>
                <a:lnTo>
                  <a:pt x="2246" y="1449"/>
                </a:lnTo>
                <a:lnTo>
                  <a:pt x="2246" y="1450"/>
                </a:lnTo>
                <a:lnTo>
                  <a:pt x="2246" y="1457"/>
                </a:lnTo>
                <a:lnTo>
                  <a:pt x="2246" y="1455"/>
                </a:lnTo>
                <a:lnTo>
                  <a:pt x="2247" y="1460"/>
                </a:lnTo>
                <a:lnTo>
                  <a:pt x="2247" y="1461"/>
                </a:lnTo>
                <a:lnTo>
                  <a:pt x="2247" y="1462"/>
                </a:lnTo>
                <a:lnTo>
                  <a:pt x="2247" y="1460"/>
                </a:lnTo>
                <a:lnTo>
                  <a:pt x="2248" y="1464"/>
                </a:lnTo>
                <a:lnTo>
                  <a:pt x="2248" y="1464"/>
                </a:lnTo>
                <a:lnTo>
                  <a:pt x="2248" y="1454"/>
                </a:lnTo>
                <a:lnTo>
                  <a:pt x="2248" y="1463"/>
                </a:lnTo>
                <a:lnTo>
                  <a:pt x="2248" y="1468"/>
                </a:lnTo>
                <a:lnTo>
                  <a:pt x="2249" y="1469"/>
                </a:lnTo>
                <a:lnTo>
                  <a:pt x="2249" y="1454"/>
                </a:lnTo>
                <a:lnTo>
                  <a:pt x="2249" y="1451"/>
                </a:lnTo>
                <a:lnTo>
                  <a:pt x="2250" y="1455"/>
                </a:lnTo>
                <a:lnTo>
                  <a:pt x="2250" y="1461"/>
                </a:lnTo>
                <a:lnTo>
                  <a:pt x="2250" y="1473"/>
                </a:lnTo>
                <a:lnTo>
                  <a:pt x="2250" y="1463"/>
                </a:lnTo>
                <a:lnTo>
                  <a:pt x="2251" y="1455"/>
                </a:lnTo>
                <a:lnTo>
                  <a:pt x="2251" y="1463"/>
                </a:lnTo>
                <a:lnTo>
                  <a:pt x="2251" y="1468"/>
                </a:lnTo>
                <a:lnTo>
                  <a:pt x="2251" y="1463"/>
                </a:lnTo>
                <a:lnTo>
                  <a:pt x="2251" y="1465"/>
                </a:lnTo>
                <a:lnTo>
                  <a:pt x="2252" y="1458"/>
                </a:lnTo>
                <a:lnTo>
                  <a:pt x="2252" y="1459"/>
                </a:lnTo>
                <a:lnTo>
                  <a:pt x="2252" y="1464"/>
                </a:lnTo>
                <a:lnTo>
                  <a:pt x="2252" y="1469"/>
                </a:lnTo>
                <a:lnTo>
                  <a:pt x="2253" y="1465"/>
                </a:lnTo>
                <a:lnTo>
                  <a:pt x="2253" y="1446"/>
                </a:lnTo>
                <a:lnTo>
                  <a:pt x="2253" y="1454"/>
                </a:lnTo>
                <a:lnTo>
                  <a:pt x="2253" y="1464"/>
                </a:lnTo>
                <a:lnTo>
                  <a:pt x="2254" y="1465"/>
                </a:lnTo>
                <a:lnTo>
                  <a:pt x="2254" y="1464"/>
                </a:lnTo>
                <a:lnTo>
                  <a:pt x="2254" y="1456"/>
                </a:lnTo>
                <a:lnTo>
                  <a:pt x="2254" y="1470"/>
                </a:lnTo>
                <a:lnTo>
                  <a:pt x="2254" y="1456"/>
                </a:lnTo>
                <a:lnTo>
                  <a:pt x="2255" y="1463"/>
                </a:lnTo>
                <a:lnTo>
                  <a:pt x="2255" y="1466"/>
                </a:lnTo>
                <a:lnTo>
                  <a:pt x="2255" y="1474"/>
                </a:lnTo>
                <a:lnTo>
                  <a:pt x="2255" y="1457"/>
                </a:lnTo>
                <a:lnTo>
                  <a:pt x="2256" y="1458"/>
                </a:lnTo>
                <a:lnTo>
                  <a:pt x="2256" y="1453"/>
                </a:lnTo>
                <a:lnTo>
                  <a:pt x="2256" y="1451"/>
                </a:lnTo>
                <a:lnTo>
                  <a:pt x="2256" y="1454"/>
                </a:lnTo>
                <a:lnTo>
                  <a:pt x="2257" y="1441"/>
                </a:lnTo>
                <a:lnTo>
                  <a:pt x="2257" y="1452"/>
                </a:lnTo>
                <a:lnTo>
                  <a:pt x="2257" y="1460"/>
                </a:lnTo>
                <a:lnTo>
                  <a:pt x="2258" y="1461"/>
                </a:lnTo>
                <a:lnTo>
                  <a:pt x="2258" y="1464"/>
                </a:lnTo>
                <a:lnTo>
                  <a:pt x="2258" y="1441"/>
                </a:lnTo>
                <a:lnTo>
                  <a:pt x="2258" y="1462"/>
                </a:lnTo>
                <a:lnTo>
                  <a:pt x="2258" y="1455"/>
                </a:lnTo>
                <a:lnTo>
                  <a:pt x="2259" y="1464"/>
                </a:lnTo>
                <a:lnTo>
                  <a:pt x="2259" y="1466"/>
                </a:lnTo>
                <a:lnTo>
                  <a:pt x="2259" y="1458"/>
                </a:lnTo>
                <a:lnTo>
                  <a:pt x="2259" y="1466"/>
                </a:lnTo>
                <a:lnTo>
                  <a:pt x="2260" y="1462"/>
                </a:lnTo>
                <a:lnTo>
                  <a:pt x="2260" y="1466"/>
                </a:lnTo>
                <a:lnTo>
                  <a:pt x="2260" y="1464"/>
                </a:lnTo>
                <a:lnTo>
                  <a:pt x="2260" y="1461"/>
                </a:lnTo>
                <a:lnTo>
                  <a:pt x="2261" y="1480"/>
                </a:lnTo>
                <a:lnTo>
                  <a:pt x="2261" y="1461"/>
                </a:lnTo>
                <a:lnTo>
                  <a:pt x="2261" y="1469"/>
                </a:lnTo>
                <a:lnTo>
                  <a:pt x="2261" y="1458"/>
                </a:lnTo>
                <a:lnTo>
                  <a:pt x="2261" y="1454"/>
                </a:lnTo>
                <a:lnTo>
                  <a:pt x="2262" y="1454"/>
                </a:lnTo>
                <a:lnTo>
                  <a:pt x="2262" y="1454"/>
                </a:lnTo>
                <a:lnTo>
                  <a:pt x="2262" y="1464"/>
                </a:lnTo>
                <a:lnTo>
                  <a:pt x="2262" y="1470"/>
                </a:lnTo>
                <a:lnTo>
                  <a:pt x="2263" y="1458"/>
                </a:lnTo>
                <a:lnTo>
                  <a:pt x="2263" y="1459"/>
                </a:lnTo>
                <a:lnTo>
                  <a:pt x="2263" y="1454"/>
                </a:lnTo>
                <a:lnTo>
                  <a:pt x="2263" y="1469"/>
                </a:lnTo>
                <a:lnTo>
                  <a:pt x="2264" y="1466"/>
                </a:lnTo>
                <a:lnTo>
                  <a:pt x="2264" y="1454"/>
                </a:lnTo>
                <a:lnTo>
                  <a:pt x="2264" y="1469"/>
                </a:lnTo>
                <a:lnTo>
                  <a:pt x="2264" y="1456"/>
                </a:lnTo>
                <a:lnTo>
                  <a:pt x="2264" y="1467"/>
                </a:lnTo>
                <a:lnTo>
                  <a:pt x="2265" y="1455"/>
                </a:lnTo>
                <a:lnTo>
                  <a:pt x="2265" y="1448"/>
                </a:lnTo>
                <a:lnTo>
                  <a:pt x="2265" y="1455"/>
                </a:lnTo>
                <a:lnTo>
                  <a:pt x="2266" y="1462"/>
                </a:lnTo>
                <a:lnTo>
                  <a:pt x="2266" y="1463"/>
                </a:lnTo>
                <a:lnTo>
                  <a:pt x="2266" y="1462"/>
                </a:lnTo>
                <a:lnTo>
                  <a:pt x="2266" y="1453"/>
                </a:lnTo>
                <a:lnTo>
                  <a:pt x="2267" y="1459"/>
                </a:lnTo>
                <a:lnTo>
                  <a:pt x="2267" y="1461"/>
                </a:lnTo>
                <a:lnTo>
                  <a:pt x="2267" y="1459"/>
                </a:lnTo>
                <a:lnTo>
                  <a:pt x="2267" y="1460"/>
                </a:lnTo>
                <a:lnTo>
                  <a:pt x="2267" y="1446"/>
                </a:lnTo>
                <a:lnTo>
                  <a:pt x="2268" y="1459"/>
                </a:lnTo>
                <a:lnTo>
                  <a:pt x="2268" y="1452"/>
                </a:lnTo>
                <a:lnTo>
                  <a:pt x="2268" y="1458"/>
                </a:lnTo>
                <a:lnTo>
                  <a:pt x="2268" y="1456"/>
                </a:lnTo>
                <a:lnTo>
                  <a:pt x="2269" y="1450"/>
                </a:lnTo>
                <a:lnTo>
                  <a:pt x="2269" y="1459"/>
                </a:lnTo>
                <a:lnTo>
                  <a:pt x="2269" y="1459"/>
                </a:lnTo>
                <a:lnTo>
                  <a:pt x="2269" y="1463"/>
                </a:lnTo>
                <a:lnTo>
                  <a:pt x="2270" y="1460"/>
                </a:lnTo>
                <a:lnTo>
                  <a:pt x="2270" y="1454"/>
                </a:lnTo>
                <a:lnTo>
                  <a:pt x="2270" y="1456"/>
                </a:lnTo>
                <a:lnTo>
                  <a:pt x="2270" y="1452"/>
                </a:lnTo>
                <a:lnTo>
                  <a:pt x="2270" y="1460"/>
                </a:lnTo>
                <a:lnTo>
                  <a:pt x="2271" y="1457"/>
                </a:lnTo>
                <a:lnTo>
                  <a:pt x="2271" y="1446"/>
                </a:lnTo>
                <a:lnTo>
                  <a:pt x="2271" y="1460"/>
                </a:lnTo>
                <a:lnTo>
                  <a:pt x="2271" y="1467"/>
                </a:lnTo>
                <a:lnTo>
                  <a:pt x="2272" y="1463"/>
                </a:lnTo>
                <a:lnTo>
                  <a:pt x="2272" y="1464"/>
                </a:lnTo>
                <a:lnTo>
                  <a:pt x="2272" y="1454"/>
                </a:lnTo>
                <a:lnTo>
                  <a:pt x="2272" y="1455"/>
                </a:lnTo>
                <a:lnTo>
                  <a:pt x="2273" y="1453"/>
                </a:lnTo>
                <a:lnTo>
                  <a:pt x="2273" y="1458"/>
                </a:lnTo>
                <a:lnTo>
                  <a:pt x="2273" y="1463"/>
                </a:lnTo>
                <a:lnTo>
                  <a:pt x="2273" y="1460"/>
                </a:lnTo>
                <a:lnTo>
                  <a:pt x="2274" y="1457"/>
                </a:lnTo>
                <a:lnTo>
                  <a:pt x="2274" y="1460"/>
                </a:lnTo>
                <a:lnTo>
                  <a:pt x="2274" y="1460"/>
                </a:lnTo>
                <a:lnTo>
                  <a:pt x="2274" y="1469"/>
                </a:lnTo>
                <a:lnTo>
                  <a:pt x="2275" y="1444"/>
                </a:lnTo>
                <a:lnTo>
                  <a:pt x="2275" y="1469"/>
                </a:lnTo>
                <a:lnTo>
                  <a:pt x="2275" y="1443"/>
                </a:lnTo>
                <a:lnTo>
                  <a:pt x="2275" y="1461"/>
                </a:lnTo>
                <a:lnTo>
                  <a:pt x="2276" y="1466"/>
                </a:lnTo>
                <a:lnTo>
                  <a:pt x="2276" y="1442"/>
                </a:lnTo>
                <a:lnTo>
                  <a:pt x="2276" y="1458"/>
                </a:lnTo>
                <a:lnTo>
                  <a:pt x="2276" y="1457"/>
                </a:lnTo>
                <a:lnTo>
                  <a:pt x="2276" y="1458"/>
                </a:lnTo>
                <a:lnTo>
                  <a:pt x="2277" y="1461"/>
                </a:lnTo>
                <a:lnTo>
                  <a:pt x="2277" y="1456"/>
                </a:lnTo>
                <a:lnTo>
                  <a:pt x="2277" y="1478"/>
                </a:lnTo>
                <a:lnTo>
                  <a:pt x="2277" y="1453"/>
                </a:lnTo>
                <a:lnTo>
                  <a:pt x="2278" y="1458"/>
                </a:lnTo>
                <a:lnTo>
                  <a:pt x="2278" y="1448"/>
                </a:lnTo>
                <a:lnTo>
                  <a:pt x="2278" y="1459"/>
                </a:lnTo>
                <a:lnTo>
                  <a:pt x="2278" y="1463"/>
                </a:lnTo>
                <a:lnTo>
                  <a:pt x="2279" y="1462"/>
                </a:lnTo>
                <a:lnTo>
                  <a:pt x="2279" y="1452"/>
                </a:lnTo>
                <a:lnTo>
                  <a:pt x="2279" y="1469"/>
                </a:lnTo>
                <a:lnTo>
                  <a:pt x="2279" y="1442"/>
                </a:lnTo>
                <a:lnTo>
                  <a:pt x="2279" y="1463"/>
                </a:lnTo>
                <a:lnTo>
                  <a:pt x="2280" y="1459"/>
                </a:lnTo>
                <a:lnTo>
                  <a:pt x="2280" y="1466"/>
                </a:lnTo>
                <a:lnTo>
                  <a:pt x="2280" y="1458"/>
                </a:lnTo>
                <a:lnTo>
                  <a:pt x="2281" y="1448"/>
                </a:lnTo>
                <a:lnTo>
                  <a:pt x="2281" y="1465"/>
                </a:lnTo>
                <a:lnTo>
                  <a:pt x="2281" y="1460"/>
                </a:lnTo>
                <a:lnTo>
                  <a:pt x="2281" y="1464"/>
                </a:lnTo>
                <a:lnTo>
                  <a:pt x="2282" y="1468"/>
                </a:lnTo>
                <a:lnTo>
                  <a:pt x="2282" y="1455"/>
                </a:lnTo>
                <a:lnTo>
                  <a:pt x="2282" y="1455"/>
                </a:lnTo>
                <a:lnTo>
                  <a:pt x="2282" y="1474"/>
                </a:lnTo>
                <a:lnTo>
                  <a:pt x="2282" y="1465"/>
                </a:lnTo>
                <a:lnTo>
                  <a:pt x="2283" y="1463"/>
                </a:lnTo>
                <a:lnTo>
                  <a:pt x="2283" y="1444"/>
                </a:lnTo>
                <a:lnTo>
                  <a:pt x="2283" y="1449"/>
                </a:lnTo>
                <a:lnTo>
                  <a:pt x="2283" y="1458"/>
                </a:lnTo>
                <a:lnTo>
                  <a:pt x="2284" y="1464"/>
                </a:lnTo>
                <a:lnTo>
                  <a:pt x="2284" y="1464"/>
                </a:lnTo>
                <a:lnTo>
                  <a:pt x="2284" y="1439"/>
                </a:lnTo>
                <a:lnTo>
                  <a:pt x="2284" y="1454"/>
                </a:lnTo>
                <a:lnTo>
                  <a:pt x="2285" y="1454"/>
                </a:lnTo>
                <a:lnTo>
                  <a:pt x="2285" y="1461"/>
                </a:lnTo>
                <a:lnTo>
                  <a:pt x="2285" y="1468"/>
                </a:lnTo>
                <a:lnTo>
                  <a:pt x="2285" y="1448"/>
                </a:lnTo>
                <a:lnTo>
                  <a:pt x="2285" y="1457"/>
                </a:lnTo>
                <a:lnTo>
                  <a:pt x="2286" y="1463"/>
                </a:lnTo>
                <a:lnTo>
                  <a:pt x="2286" y="1457"/>
                </a:lnTo>
                <a:lnTo>
                  <a:pt x="2286" y="1441"/>
                </a:lnTo>
                <a:lnTo>
                  <a:pt x="2286" y="1450"/>
                </a:lnTo>
                <a:lnTo>
                  <a:pt x="2287" y="1465"/>
                </a:lnTo>
                <a:lnTo>
                  <a:pt x="2287" y="1461"/>
                </a:lnTo>
                <a:lnTo>
                  <a:pt x="2287" y="1468"/>
                </a:lnTo>
                <a:lnTo>
                  <a:pt x="2287" y="1453"/>
                </a:lnTo>
                <a:lnTo>
                  <a:pt x="2288" y="1454"/>
                </a:lnTo>
                <a:lnTo>
                  <a:pt x="2288" y="1480"/>
                </a:lnTo>
                <a:lnTo>
                  <a:pt x="2288" y="1461"/>
                </a:lnTo>
                <a:lnTo>
                  <a:pt x="2288" y="1455"/>
                </a:lnTo>
                <a:lnTo>
                  <a:pt x="2289" y="1459"/>
                </a:lnTo>
                <a:lnTo>
                  <a:pt x="2289" y="1453"/>
                </a:lnTo>
                <a:lnTo>
                  <a:pt x="2289" y="1451"/>
                </a:lnTo>
                <a:lnTo>
                  <a:pt x="2289" y="1461"/>
                </a:lnTo>
                <a:lnTo>
                  <a:pt x="2290" y="1455"/>
                </a:lnTo>
                <a:lnTo>
                  <a:pt x="2290" y="1454"/>
                </a:lnTo>
                <a:lnTo>
                  <a:pt x="2290" y="1463"/>
                </a:lnTo>
                <a:lnTo>
                  <a:pt x="2290" y="1452"/>
                </a:lnTo>
                <a:lnTo>
                  <a:pt x="2291" y="1447"/>
                </a:lnTo>
                <a:lnTo>
                  <a:pt x="2291" y="1455"/>
                </a:lnTo>
                <a:lnTo>
                  <a:pt x="2291" y="1461"/>
                </a:lnTo>
                <a:lnTo>
                  <a:pt x="2291" y="1445"/>
                </a:lnTo>
                <a:lnTo>
                  <a:pt x="2291" y="1458"/>
                </a:lnTo>
                <a:lnTo>
                  <a:pt x="2292" y="1449"/>
                </a:lnTo>
                <a:lnTo>
                  <a:pt x="2292" y="1440"/>
                </a:lnTo>
                <a:lnTo>
                  <a:pt x="2292" y="1443"/>
                </a:lnTo>
                <a:lnTo>
                  <a:pt x="2292" y="1444"/>
                </a:lnTo>
                <a:lnTo>
                  <a:pt x="2293" y="1451"/>
                </a:lnTo>
                <a:lnTo>
                  <a:pt x="2293" y="1457"/>
                </a:lnTo>
                <a:lnTo>
                  <a:pt x="2293" y="1443"/>
                </a:lnTo>
                <a:lnTo>
                  <a:pt x="2293" y="1454"/>
                </a:lnTo>
                <a:lnTo>
                  <a:pt x="2294" y="1423"/>
                </a:lnTo>
                <a:lnTo>
                  <a:pt x="2294" y="1453"/>
                </a:lnTo>
                <a:lnTo>
                  <a:pt x="2294" y="1453"/>
                </a:lnTo>
                <a:lnTo>
                  <a:pt x="2294" y="1457"/>
                </a:lnTo>
                <a:lnTo>
                  <a:pt x="2294" y="1451"/>
                </a:lnTo>
                <a:lnTo>
                  <a:pt x="2295" y="1460"/>
                </a:lnTo>
                <a:lnTo>
                  <a:pt x="2295" y="1454"/>
                </a:lnTo>
                <a:lnTo>
                  <a:pt x="2295" y="1458"/>
                </a:lnTo>
                <a:lnTo>
                  <a:pt x="2295" y="1459"/>
                </a:lnTo>
                <a:lnTo>
                  <a:pt x="2296" y="1469"/>
                </a:lnTo>
                <a:lnTo>
                  <a:pt x="2296" y="1434"/>
                </a:lnTo>
                <a:lnTo>
                  <a:pt x="2296" y="1457"/>
                </a:lnTo>
                <a:lnTo>
                  <a:pt x="2297" y="1461"/>
                </a:lnTo>
                <a:lnTo>
                  <a:pt x="2297" y="1461"/>
                </a:lnTo>
                <a:lnTo>
                  <a:pt x="2297" y="1464"/>
                </a:lnTo>
                <a:lnTo>
                  <a:pt x="2297" y="1445"/>
                </a:lnTo>
                <a:lnTo>
                  <a:pt x="2297" y="1455"/>
                </a:lnTo>
                <a:lnTo>
                  <a:pt x="2298" y="1448"/>
                </a:lnTo>
                <a:lnTo>
                  <a:pt x="2298" y="1448"/>
                </a:lnTo>
                <a:lnTo>
                  <a:pt x="2298" y="1468"/>
                </a:lnTo>
                <a:lnTo>
                  <a:pt x="2298" y="1440"/>
                </a:lnTo>
                <a:lnTo>
                  <a:pt x="2299" y="1454"/>
                </a:lnTo>
                <a:lnTo>
                  <a:pt x="2299" y="1460"/>
                </a:lnTo>
                <a:lnTo>
                  <a:pt x="2299" y="1443"/>
                </a:lnTo>
                <a:lnTo>
                  <a:pt x="2299" y="1416"/>
                </a:lnTo>
                <a:lnTo>
                  <a:pt x="2300" y="1447"/>
                </a:lnTo>
                <a:lnTo>
                  <a:pt x="2300" y="1454"/>
                </a:lnTo>
                <a:lnTo>
                  <a:pt x="2300" y="1464"/>
                </a:lnTo>
                <a:lnTo>
                  <a:pt x="2300" y="1462"/>
                </a:lnTo>
                <a:lnTo>
                  <a:pt x="2300" y="1475"/>
                </a:lnTo>
                <a:lnTo>
                  <a:pt x="2301" y="1456"/>
                </a:lnTo>
                <a:lnTo>
                  <a:pt x="2301" y="1453"/>
                </a:lnTo>
                <a:lnTo>
                  <a:pt x="2301" y="1459"/>
                </a:lnTo>
                <a:lnTo>
                  <a:pt x="2301" y="1461"/>
                </a:lnTo>
                <a:lnTo>
                  <a:pt x="2302" y="1468"/>
                </a:lnTo>
                <a:lnTo>
                  <a:pt x="2302" y="1453"/>
                </a:lnTo>
                <a:lnTo>
                  <a:pt x="2302" y="1468"/>
                </a:lnTo>
                <a:lnTo>
                  <a:pt x="2302" y="1453"/>
                </a:lnTo>
                <a:lnTo>
                  <a:pt x="2303" y="1460"/>
                </a:lnTo>
                <a:lnTo>
                  <a:pt x="2303" y="1459"/>
                </a:lnTo>
                <a:lnTo>
                  <a:pt x="2303" y="1453"/>
                </a:lnTo>
                <a:lnTo>
                  <a:pt x="2303" y="1464"/>
                </a:lnTo>
                <a:lnTo>
                  <a:pt x="2303" y="1469"/>
                </a:lnTo>
                <a:lnTo>
                  <a:pt x="2304" y="1464"/>
                </a:lnTo>
                <a:lnTo>
                  <a:pt x="2304" y="1464"/>
                </a:lnTo>
                <a:lnTo>
                  <a:pt x="2304" y="1455"/>
                </a:lnTo>
                <a:lnTo>
                  <a:pt x="2305" y="1458"/>
                </a:lnTo>
                <a:lnTo>
                  <a:pt x="2305" y="1465"/>
                </a:lnTo>
                <a:lnTo>
                  <a:pt x="2305" y="1463"/>
                </a:lnTo>
                <a:lnTo>
                  <a:pt x="2305" y="1467"/>
                </a:lnTo>
                <a:lnTo>
                  <a:pt x="2306" y="1450"/>
                </a:lnTo>
                <a:lnTo>
                  <a:pt x="2306" y="1457"/>
                </a:lnTo>
                <a:lnTo>
                  <a:pt x="2306" y="1451"/>
                </a:lnTo>
                <a:lnTo>
                  <a:pt x="2306" y="1459"/>
                </a:lnTo>
                <a:lnTo>
                  <a:pt x="2307" y="1463"/>
                </a:lnTo>
                <a:lnTo>
                  <a:pt x="2307" y="1463"/>
                </a:lnTo>
                <a:lnTo>
                  <a:pt x="2307" y="1453"/>
                </a:lnTo>
                <a:lnTo>
                  <a:pt x="2307" y="1461"/>
                </a:lnTo>
                <a:lnTo>
                  <a:pt x="2307" y="1453"/>
                </a:lnTo>
                <a:lnTo>
                  <a:pt x="2308" y="1464"/>
                </a:lnTo>
                <a:lnTo>
                  <a:pt x="2308" y="1449"/>
                </a:lnTo>
                <a:lnTo>
                  <a:pt x="2308" y="1458"/>
                </a:lnTo>
                <a:lnTo>
                  <a:pt x="2308" y="1454"/>
                </a:lnTo>
                <a:lnTo>
                  <a:pt x="2309" y="1464"/>
                </a:lnTo>
                <a:lnTo>
                  <a:pt x="2309" y="1463"/>
                </a:lnTo>
                <a:lnTo>
                  <a:pt x="2309" y="1454"/>
                </a:lnTo>
                <a:lnTo>
                  <a:pt x="2309" y="1460"/>
                </a:lnTo>
                <a:lnTo>
                  <a:pt x="2310" y="1466"/>
                </a:lnTo>
                <a:lnTo>
                  <a:pt x="2310" y="1459"/>
                </a:lnTo>
                <a:lnTo>
                  <a:pt x="2310" y="1462"/>
                </a:lnTo>
                <a:lnTo>
                  <a:pt x="2310" y="1453"/>
                </a:lnTo>
                <a:lnTo>
                  <a:pt x="2310" y="1468"/>
                </a:lnTo>
                <a:lnTo>
                  <a:pt x="2311" y="1469"/>
                </a:lnTo>
                <a:lnTo>
                  <a:pt x="2311" y="1467"/>
                </a:lnTo>
                <a:lnTo>
                  <a:pt x="2311" y="1451"/>
                </a:lnTo>
                <a:lnTo>
                  <a:pt x="2311" y="1458"/>
                </a:lnTo>
                <a:lnTo>
                  <a:pt x="2312" y="1451"/>
                </a:lnTo>
                <a:lnTo>
                  <a:pt x="2312" y="1463"/>
                </a:lnTo>
                <a:lnTo>
                  <a:pt x="2312" y="1458"/>
                </a:lnTo>
                <a:lnTo>
                  <a:pt x="2313" y="1461"/>
                </a:lnTo>
                <a:lnTo>
                  <a:pt x="2313" y="1454"/>
                </a:lnTo>
                <a:lnTo>
                  <a:pt x="2313" y="1463"/>
                </a:lnTo>
                <a:lnTo>
                  <a:pt x="2313" y="1465"/>
                </a:lnTo>
                <a:lnTo>
                  <a:pt x="2313" y="1461"/>
                </a:lnTo>
                <a:lnTo>
                  <a:pt x="2314" y="1464"/>
                </a:lnTo>
                <a:lnTo>
                  <a:pt x="2314" y="1463"/>
                </a:lnTo>
                <a:lnTo>
                  <a:pt x="2314" y="1461"/>
                </a:lnTo>
                <a:lnTo>
                  <a:pt x="2314" y="1469"/>
                </a:lnTo>
                <a:lnTo>
                  <a:pt x="2315" y="1468"/>
                </a:lnTo>
                <a:lnTo>
                  <a:pt x="2315" y="1469"/>
                </a:lnTo>
                <a:lnTo>
                  <a:pt x="2315" y="1445"/>
                </a:lnTo>
                <a:lnTo>
                  <a:pt x="2315" y="1453"/>
                </a:lnTo>
                <a:lnTo>
                  <a:pt x="2316" y="1462"/>
                </a:lnTo>
                <a:lnTo>
                  <a:pt x="2316" y="1446"/>
                </a:lnTo>
                <a:lnTo>
                  <a:pt x="2316" y="1455"/>
                </a:lnTo>
                <a:lnTo>
                  <a:pt x="2316" y="1450"/>
                </a:lnTo>
                <a:lnTo>
                  <a:pt x="2316" y="1465"/>
                </a:lnTo>
                <a:lnTo>
                  <a:pt x="2317" y="1465"/>
                </a:lnTo>
                <a:lnTo>
                  <a:pt x="2317" y="1456"/>
                </a:lnTo>
                <a:lnTo>
                  <a:pt x="2317" y="1454"/>
                </a:lnTo>
                <a:lnTo>
                  <a:pt x="2317" y="1447"/>
                </a:lnTo>
                <a:lnTo>
                  <a:pt x="2318" y="1455"/>
                </a:lnTo>
                <a:lnTo>
                  <a:pt x="2318" y="1454"/>
                </a:lnTo>
                <a:lnTo>
                  <a:pt x="2318" y="1462"/>
                </a:lnTo>
                <a:lnTo>
                  <a:pt x="2318" y="1460"/>
                </a:lnTo>
                <a:lnTo>
                  <a:pt x="2319" y="1461"/>
                </a:lnTo>
                <a:lnTo>
                  <a:pt x="2319" y="1451"/>
                </a:lnTo>
                <a:lnTo>
                  <a:pt x="2319" y="1453"/>
                </a:lnTo>
                <a:lnTo>
                  <a:pt x="2319" y="1453"/>
                </a:lnTo>
                <a:lnTo>
                  <a:pt x="2319" y="1451"/>
                </a:lnTo>
                <a:lnTo>
                  <a:pt x="2320" y="1458"/>
                </a:lnTo>
                <a:lnTo>
                  <a:pt x="2320" y="1460"/>
                </a:lnTo>
                <a:lnTo>
                  <a:pt x="2320" y="1451"/>
                </a:lnTo>
                <a:lnTo>
                  <a:pt x="2321" y="1450"/>
                </a:lnTo>
                <a:lnTo>
                  <a:pt x="2321" y="1450"/>
                </a:lnTo>
                <a:lnTo>
                  <a:pt x="2321" y="1464"/>
                </a:lnTo>
                <a:lnTo>
                  <a:pt x="2321" y="1462"/>
                </a:lnTo>
                <a:lnTo>
                  <a:pt x="2322" y="1461"/>
                </a:lnTo>
                <a:lnTo>
                  <a:pt x="2322" y="1464"/>
                </a:lnTo>
                <a:lnTo>
                  <a:pt x="2322" y="1465"/>
                </a:lnTo>
                <a:lnTo>
                  <a:pt x="2322" y="1455"/>
                </a:lnTo>
                <a:lnTo>
                  <a:pt x="2322" y="1462"/>
                </a:lnTo>
                <a:lnTo>
                  <a:pt x="2323" y="1454"/>
                </a:lnTo>
                <a:lnTo>
                  <a:pt x="2323" y="1461"/>
                </a:lnTo>
                <a:lnTo>
                  <a:pt x="2323" y="1463"/>
                </a:lnTo>
                <a:lnTo>
                  <a:pt x="2323" y="1450"/>
                </a:lnTo>
                <a:lnTo>
                  <a:pt x="2324" y="1449"/>
                </a:lnTo>
                <a:lnTo>
                  <a:pt x="2324" y="1452"/>
                </a:lnTo>
                <a:lnTo>
                  <a:pt x="2324" y="1460"/>
                </a:lnTo>
                <a:lnTo>
                  <a:pt x="2324" y="1462"/>
                </a:lnTo>
                <a:lnTo>
                  <a:pt x="2325" y="1453"/>
                </a:lnTo>
                <a:lnTo>
                  <a:pt x="2325" y="1451"/>
                </a:lnTo>
                <a:lnTo>
                  <a:pt x="2325" y="1457"/>
                </a:lnTo>
                <a:lnTo>
                  <a:pt x="2325" y="1458"/>
                </a:lnTo>
                <a:lnTo>
                  <a:pt x="2325" y="1457"/>
                </a:lnTo>
                <a:lnTo>
                  <a:pt x="2326" y="1451"/>
                </a:lnTo>
                <a:lnTo>
                  <a:pt x="2326" y="1456"/>
                </a:lnTo>
                <a:lnTo>
                  <a:pt x="2326" y="1460"/>
                </a:lnTo>
                <a:lnTo>
                  <a:pt x="2326" y="1455"/>
                </a:lnTo>
                <a:lnTo>
                  <a:pt x="2327" y="1458"/>
                </a:lnTo>
                <a:lnTo>
                  <a:pt x="2327" y="1455"/>
                </a:lnTo>
                <a:lnTo>
                  <a:pt x="2327" y="1458"/>
                </a:lnTo>
                <a:lnTo>
                  <a:pt x="2328" y="1430"/>
                </a:lnTo>
                <a:lnTo>
                  <a:pt x="2328" y="1464"/>
                </a:lnTo>
                <a:lnTo>
                  <a:pt x="2328" y="1458"/>
                </a:lnTo>
                <a:lnTo>
                  <a:pt x="2328" y="1447"/>
                </a:lnTo>
                <a:lnTo>
                  <a:pt x="2328" y="1453"/>
                </a:lnTo>
                <a:lnTo>
                  <a:pt x="2329" y="1453"/>
                </a:lnTo>
                <a:lnTo>
                  <a:pt x="2329" y="1449"/>
                </a:lnTo>
                <a:lnTo>
                  <a:pt x="2329" y="1449"/>
                </a:lnTo>
                <a:lnTo>
                  <a:pt x="2329" y="1443"/>
                </a:lnTo>
                <a:lnTo>
                  <a:pt x="2330" y="1447"/>
                </a:lnTo>
                <a:lnTo>
                  <a:pt x="2330" y="1444"/>
                </a:lnTo>
                <a:lnTo>
                  <a:pt x="2330" y="1453"/>
                </a:lnTo>
                <a:lnTo>
                  <a:pt x="2330" y="1451"/>
                </a:lnTo>
                <a:lnTo>
                  <a:pt x="2331" y="1444"/>
                </a:lnTo>
                <a:lnTo>
                  <a:pt x="2331" y="1443"/>
                </a:lnTo>
                <a:lnTo>
                  <a:pt x="2331" y="1462"/>
                </a:lnTo>
                <a:lnTo>
                  <a:pt x="2331" y="1448"/>
                </a:lnTo>
                <a:lnTo>
                  <a:pt x="2331" y="1443"/>
                </a:lnTo>
                <a:lnTo>
                  <a:pt x="2332" y="1445"/>
                </a:lnTo>
                <a:lnTo>
                  <a:pt x="2332" y="1450"/>
                </a:lnTo>
                <a:lnTo>
                  <a:pt x="2332" y="1447"/>
                </a:lnTo>
                <a:lnTo>
                  <a:pt x="2332" y="1430"/>
                </a:lnTo>
                <a:lnTo>
                  <a:pt x="2333" y="1476"/>
                </a:lnTo>
                <a:lnTo>
                  <a:pt x="2333" y="1463"/>
                </a:lnTo>
                <a:lnTo>
                  <a:pt x="2333" y="1442"/>
                </a:lnTo>
                <a:lnTo>
                  <a:pt x="2333" y="1452"/>
                </a:lnTo>
                <a:lnTo>
                  <a:pt x="2334" y="1451"/>
                </a:lnTo>
                <a:lnTo>
                  <a:pt x="2334" y="1449"/>
                </a:lnTo>
                <a:lnTo>
                  <a:pt x="2334" y="1450"/>
                </a:lnTo>
                <a:lnTo>
                  <a:pt x="2334" y="1449"/>
                </a:lnTo>
                <a:lnTo>
                  <a:pt x="2334" y="1445"/>
                </a:lnTo>
                <a:lnTo>
                  <a:pt x="2335" y="1461"/>
                </a:lnTo>
                <a:lnTo>
                  <a:pt x="2335" y="1455"/>
                </a:lnTo>
                <a:lnTo>
                  <a:pt x="2335" y="1456"/>
                </a:lnTo>
                <a:lnTo>
                  <a:pt x="2336" y="1444"/>
                </a:lnTo>
                <a:lnTo>
                  <a:pt x="2336" y="1451"/>
                </a:lnTo>
                <a:lnTo>
                  <a:pt x="2336" y="1454"/>
                </a:lnTo>
                <a:lnTo>
                  <a:pt x="2336" y="1445"/>
                </a:lnTo>
                <a:lnTo>
                  <a:pt x="2337" y="1450"/>
                </a:lnTo>
                <a:lnTo>
                  <a:pt x="2337" y="1458"/>
                </a:lnTo>
                <a:lnTo>
                  <a:pt x="2337" y="1443"/>
                </a:lnTo>
                <a:lnTo>
                  <a:pt x="2337" y="1450"/>
                </a:lnTo>
                <a:lnTo>
                  <a:pt x="2337" y="1465"/>
                </a:lnTo>
                <a:lnTo>
                  <a:pt x="2338" y="1459"/>
                </a:lnTo>
                <a:lnTo>
                  <a:pt x="2338" y="1440"/>
                </a:lnTo>
                <a:lnTo>
                  <a:pt x="2338" y="1436"/>
                </a:lnTo>
                <a:lnTo>
                  <a:pt x="2338" y="1447"/>
                </a:lnTo>
                <a:lnTo>
                  <a:pt x="2339" y="1446"/>
                </a:lnTo>
                <a:lnTo>
                  <a:pt x="2339" y="1446"/>
                </a:lnTo>
                <a:lnTo>
                  <a:pt x="2339" y="1439"/>
                </a:lnTo>
                <a:lnTo>
                  <a:pt x="2339" y="1459"/>
                </a:lnTo>
                <a:lnTo>
                  <a:pt x="2340" y="1447"/>
                </a:lnTo>
                <a:lnTo>
                  <a:pt x="2340" y="1443"/>
                </a:lnTo>
                <a:lnTo>
                  <a:pt x="2340" y="1448"/>
                </a:lnTo>
                <a:lnTo>
                  <a:pt x="2340" y="1437"/>
                </a:lnTo>
                <a:lnTo>
                  <a:pt x="2340" y="1445"/>
                </a:lnTo>
                <a:lnTo>
                  <a:pt x="2341" y="1448"/>
                </a:lnTo>
                <a:lnTo>
                  <a:pt x="2341" y="1445"/>
                </a:lnTo>
                <a:lnTo>
                  <a:pt x="2341" y="1445"/>
                </a:lnTo>
                <a:lnTo>
                  <a:pt x="2341" y="1438"/>
                </a:lnTo>
                <a:lnTo>
                  <a:pt x="2342" y="1441"/>
                </a:lnTo>
                <a:lnTo>
                  <a:pt x="2342" y="1442"/>
                </a:lnTo>
                <a:lnTo>
                  <a:pt x="2342" y="1473"/>
                </a:lnTo>
                <a:lnTo>
                  <a:pt x="2342" y="1454"/>
                </a:lnTo>
                <a:lnTo>
                  <a:pt x="2343" y="1465"/>
                </a:lnTo>
                <a:lnTo>
                  <a:pt x="2343" y="1461"/>
                </a:lnTo>
                <a:lnTo>
                  <a:pt x="2343" y="1458"/>
                </a:lnTo>
                <a:lnTo>
                  <a:pt x="2343" y="1448"/>
                </a:lnTo>
                <a:lnTo>
                  <a:pt x="2344" y="1451"/>
                </a:lnTo>
                <a:lnTo>
                  <a:pt x="2344" y="1443"/>
                </a:lnTo>
                <a:lnTo>
                  <a:pt x="2344" y="1450"/>
                </a:lnTo>
                <a:lnTo>
                  <a:pt x="2344" y="1444"/>
                </a:lnTo>
                <a:lnTo>
                  <a:pt x="2345" y="1448"/>
                </a:lnTo>
                <a:lnTo>
                  <a:pt x="2345" y="1452"/>
                </a:lnTo>
                <a:lnTo>
                  <a:pt x="2345" y="1437"/>
                </a:lnTo>
                <a:lnTo>
                  <a:pt x="2345" y="1441"/>
                </a:lnTo>
                <a:lnTo>
                  <a:pt x="2346" y="1443"/>
                </a:lnTo>
                <a:lnTo>
                  <a:pt x="2346" y="1439"/>
                </a:lnTo>
                <a:lnTo>
                  <a:pt x="2346" y="1438"/>
                </a:lnTo>
                <a:lnTo>
                  <a:pt x="2346" y="1426"/>
                </a:lnTo>
                <a:lnTo>
                  <a:pt x="2346" y="1433"/>
                </a:lnTo>
                <a:lnTo>
                  <a:pt x="2347" y="1447"/>
                </a:lnTo>
                <a:lnTo>
                  <a:pt x="2347" y="1469"/>
                </a:lnTo>
                <a:lnTo>
                  <a:pt x="2347" y="1455"/>
                </a:lnTo>
                <a:lnTo>
                  <a:pt x="2347" y="1450"/>
                </a:lnTo>
                <a:lnTo>
                  <a:pt x="2348" y="1447"/>
                </a:lnTo>
                <a:lnTo>
                  <a:pt x="2348" y="1443"/>
                </a:lnTo>
                <a:lnTo>
                  <a:pt x="2348" y="1439"/>
                </a:lnTo>
                <a:lnTo>
                  <a:pt x="2348" y="1436"/>
                </a:lnTo>
                <a:lnTo>
                  <a:pt x="2349" y="1437"/>
                </a:lnTo>
                <a:lnTo>
                  <a:pt x="2349" y="1439"/>
                </a:lnTo>
                <a:lnTo>
                  <a:pt x="2349" y="1434"/>
                </a:lnTo>
                <a:lnTo>
                  <a:pt x="2349" y="1441"/>
                </a:lnTo>
                <a:lnTo>
                  <a:pt x="2349" y="1457"/>
                </a:lnTo>
                <a:lnTo>
                  <a:pt x="2350" y="1423"/>
                </a:lnTo>
                <a:lnTo>
                  <a:pt x="2350" y="1441"/>
                </a:lnTo>
                <a:lnTo>
                  <a:pt x="2350" y="1458"/>
                </a:lnTo>
                <a:lnTo>
                  <a:pt x="2350" y="1466"/>
                </a:lnTo>
                <a:lnTo>
                  <a:pt x="2351" y="1466"/>
                </a:lnTo>
                <a:lnTo>
                  <a:pt x="2351" y="1460"/>
                </a:lnTo>
                <a:lnTo>
                  <a:pt x="2351" y="1458"/>
                </a:lnTo>
                <a:lnTo>
                  <a:pt x="2352" y="1453"/>
                </a:lnTo>
                <a:lnTo>
                  <a:pt x="2352" y="1431"/>
                </a:lnTo>
                <a:lnTo>
                  <a:pt x="2352" y="1446"/>
                </a:lnTo>
                <a:lnTo>
                  <a:pt x="2352" y="1438"/>
                </a:lnTo>
                <a:lnTo>
                  <a:pt x="2353" y="1449"/>
                </a:lnTo>
                <a:lnTo>
                  <a:pt x="2353" y="1454"/>
                </a:lnTo>
                <a:lnTo>
                  <a:pt x="2353" y="1448"/>
                </a:lnTo>
                <a:lnTo>
                  <a:pt x="2353" y="1443"/>
                </a:lnTo>
                <a:lnTo>
                  <a:pt x="2353" y="1437"/>
                </a:lnTo>
                <a:lnTo>
                  <a:pt x="2354" y="1473"/>
                </a:lnTo>
                <a:lnTo>
                  <a:pt x="2354" y="1454"/>
                </a:lnTo>
                <a:lnTo>
                  <a:pt x="2354" y="1461"/>
                </a:lnTo>
                <a:lnTo>
                  <a:pt x="2354" y="1460"/>
                </a:lnTo>
                <a:lnTo>
                  <a:pt x="2355" y="1428"/>
                </a:lnTo>
                <a:lnTo>
                  <a:pt x="2355" y="1437"/>
                </a:lnTo>
                <a:lnTo>
                  <a:pt x="2355" y="1441"/>
                </a:lnTo>
                <a:lnTo>
                  <a:pt x="2355" y="1441"/>
                </a:lnTo>
                <a:lnTo>
                  <a:pt x="2356" y="1443"/>
                </a:lnTo>
                <a:lnTo>
                  <a:pt x="2356" y="1446"/>
                </a:lnTo>
                <a:lnTo>
                  <a:pt x="2356" y="1426"/>
                </a:lnTo>
                <a:lnTo>
                  <a:pt x="2356" y="1426"/>
                </a:lnTo>
                <a:lnTo>
                  <a:pt x="2356" y="1446"/>
                </a:lnTo>
                <a:lnTo>
                  <a:pt x="2357" y="1438"/>
                </a:lnTo>
                <a:lnTo>
                  <a:pt x="2357" y="1430"/>
                </a:lnTo>
                <a:lnTo>
                  <a:pt x="2357" y="1439"/>
                </a:lnTo>
                <a:lnTo>
                  <a:pt x="2357" y="1436"/>
                </a:lnTo>
                <a:lnTo>
                  <a:pt x="2358" y="1441"/>
                </a:lnTo>
                <a:lnTo>
                  <a:pt x="2358" y="1442"/>
                </a:lnTo>
                <a:lnTo>
                  <a:pt x="2358" y="1425"/>
                </a:lnTo>
                <a:lnTo>
                  <a:pt x="2358" y="1462"/>
                </a:lnTo>
                <a:lnTo>
                  <a:pt x="2358" y="1432"/>
                </a:lnTo>
                <a:lnTo>
                  <a:pt x="2359" y="1458"/>
                </a:lnTo>
                <a:lnTo>
                  <a:pt x="2359" y="1464"/>
                </a:lnTo>
                <a:lnTo>
                  <a:pt x="2359" y="1454"/>
                </a:lnTo>
                <a:lnTo>
                  <a:pt x="2360" y="1458"/>
                </a:lnTo>
                <a:lnTo>
                  <a:pt x="2360" y="1461"/>
                </a:lnTo>
                <a:lnTo>
                  <a:pt x="2360" y="1459"/>
                </a:lnTo>
                <a:lnTo>
                  <a:pt x="2360" y="1462"/>
                </a:lnTo>
                <a:lnTo>
                  <a:pt x="2361" y="1454"/>
                </a:lnTo>
                <a:lnTo>
                  <a:pt x="2361" y="1461"/>
                </a:lnTo>
                <a:lnTo>
                  <a:pt x="2361" y="1457"/>
                </a:lnTo>
                <a:lnTo>
                  <a:pt x="2361" y="1460"/>
                </a:lnTo>
                <a:lnTo>
                  <a:pt x="2362" y="1458"/>
                </a:lnTo>
                <a:lnTo>
                  <a:pt x="2362" y="1453"/>
                </a:lnTo>
                <a:lnTo>
                  <a:pt x="2362" y="1455"/>
                </a:lnTo>
                <a:lnTo>
                  <a:pt x="2362" y="1457"/>
                </a:lnTo>
                <a:lnTo>
                  <a:pt x="2362" y="1461"/>
                </a:lnTo>
                <a:lnTo>
                  <a:pt x="2363" y="1458"/>
                </a:lnTo>
                <a:lnTo>
                  <a:pt x="2363" y="1453"/>
                </a:lnTo>
                <a:lnTo>
                  <a:pt x="2363" y="1448"/>
                </a:lnTo>
                <a:lnTo>
                  <a:pt x="2363" y="1426"/>
                </a:lnTo>
                <a:lnTo>
                  <a:pt x="2364" y="1445"/>
                </a:lnTo>
                <a:lnTo>
                  <a:pt x="2364" y="1471"/>
                </a:lnTo>
                <a:lnTo>
                  <a:pt x="2364" y="1448"/>
                </a:lnTo>
                <a:lnTo>
                  <a:pt x="2364" y="1451"/>
                </a:lnTo>
                <a:lnTo>
                  <a:pt x="2365" y="1450"/>
                </a:lnTo>
                <a:lnTo>
                  <a:pt x="2365" y="1452"/>
                </a:lnTo>
                <a:lnTo>
                  <a:pt x="2365" y="1448"/>
                </a:lnTo>
                <a:lnTo>
                  <a:pt x="2365" y="1448"/>
                </a:lnTo>
                <a:lnTo>
                  <a:pt x="2365" y="1450"/>
                </a:lnTo>
                <a:lnTo>
                  <a:pt x="2366" y="1451"/>
                </a:lnTo>
                <a:lnTo>
                  <a:pt x="2366" y="1441"/>
                </a:lnTo>
                <a:lnTo>
                  <a:pt x="2366" y="1461"/>
                </a:lnTo>
                <a:lnTo>
                  <a:pt x="2367" y="1446"/>
                </a:lnTo>
                <a:lnTo>
                  <a:pt x="2367" y="1454"/>
                </a:lnTo>
                <a:lnTo>
                  <a:pt x="2367" y="1455"/>
                </a:lnTo>
                <a:lnTo>
                  <a:pt x="2367" y="1456"/>
                </a:lnTo>
                <a:lnTo>
                  <a:pt x="2368" y="1454"/>
                </a:lnTo>
                <a:lnTo>
                  <a:pt x="2368" y="1451"/>
                </a:lnTo>
                <a:lnTo>
                  <a:pt x="2368" y="1451"/>
                </a:lnTo>
                <a:lnTo>
                  <a:pt x="2368" y="1409"/>
                </a:lnTo>
                <a:lnTo>
                  <a:pt x="2368" y="1419"/>
                </a:lnTo>
                <a:lnTo>
                  <a:pt x="2369" y="1451"/>
                </a:lnTo>
                <a:lnTo>
                  <a:pt x="2369" y="1444"/>
                </a:lnTo>
                <a:lnTo>
                  <a:pt x="2369" y="1441"/>
                </a:lnTo>
                <a:lnTo>
                  <a:pt x="2369" y="1444"/>
                </a:lnTo>
                <a:lnTo>
                  <a:pt x="2370" y="1450"/>
                </a:lnTo>
                <a:lnTo>
                  <a:pt x="2370" y="1431"/>
                </a:lnTo>
                <a:lnTo>
                  <a:pt x="2370" y="1426"/>
                </a:lnTo>
                <a:lnTo>
                  <a:pt x="2370" y="1418"/>
                </a:lnTo>
                <a:lnTo>
                  <a:pt x="2371" y="1457"/>
                </a:lnTo>
                <a:lnTo>
                  <a:pt x="2371" y="1459"/>
                </a:lnTo>
                <a:lnTo>
                  <a:pt x="2371" y="1454"/>
                </a:lnTo>
                <a:lnTo>
                  <a:pt x="2371" y="1450"/>
                </a:lnTo>
                <a:lnTo>
                  <a:pt x="2371" y="1460"/>
                </a:lnTo>
                <a:lnTo>
                  <a:pt x="2372" y="1432"/>
                </a:lnTo>
                <a:lnTo>
                  <a:pt x="2372" y="1468"/>
                </a:lnTo>
                <a:lnTo>
                  <a:pt x="2372" y="1461"/>
                </a:lnTo>
                <a:lnTo>
                  <a:pt x="2372" y="1453"/>
                </a:lnTo>
                <a:lnTo>
                  <a:pt x="2373" y="1453"/>
                </a:lnTo>
                <a:lnTo>
                  <a:pt x="2373" y="1455"/>
                </a:lnTo>
                <a:lnTo>
                  <a:pt x="2373" y="1424"/>
                </a:lnTo>
                <a:lnTo>
                  <a:pt x="2373" y="1457"/>
                </a:lnTo>
                <a:lnTo>
                  <a:pt x="2374" y="1431"/>
                </a:lnTo>
                <a:lnTo>
                  <a:pt x="2374" y="1432"/>
                </a:lnTo>
                <a:lnTo>
                  <a:pt x="2374" y="1444"/>
                </a:lnTo>
                <a:lnTo>
                  <a:pt x="2374" y="1446"/>
                </a:lnTo>
                <a:lnTo>
                  <a:pt x="2375" y="1452"/>
                </a:lnTo>
                <a:lnTo>
                  <a:pt x="2375" y="1429"/>
                </a:lnTo>
                <a:lnTo>
                  <a:pt x="2375" y="1446"/>
                </a:lnTo>
                <a:lnTo>
                  <a:pt x="2375" y="1440"/>
                </a:lnTo>
                <a:lnTo>
                  <a:pt x="2376" y="1441"/>
                </a:lnTo>
                <a:lnTo>
                  <a:pt x="2376" y="1446"/>
                </a:lnTo>
                <a:lnTo>
                  <a:pt x="2376" y="1435"/>
                </a:lnTo>
                <a:lnTo>
                  <a:pt x="2376" y="1447"/>
                </a:lnTo>
                <a:lnTo>
                  <a:pt x="2377" y="1444"/>
                </a:lnTo>
                <a:lnTo>
                  <a:pt x="2377" y="1448"/>
                </a:lnTo>
                <a:lnTo>
                  <a:pt x="2377" y="1447"/>
                </a:lnTo>
                <a:lnTo>
                  <a:pt x="2377" y="1434"/>
                </a:lnTo>
                <a:lnTo>
                  <a:pt x="2377" y="1472"/>
                </a:lnTo>
                <a:lnTo>
                  <a:pt x="2378" y="1443"/>
                </a:lnTo>
                <a:lnTo>
                  <a:pt x="2378" y="1450"/>
                </a:lnTo>
                <a:lnTo>
                  <a:pt x="2378" y="1447"/>
                </a:lnTo>
                <a:lnTo>
                  <a:pt x="2378" y="1438"/>
                </a:lnTo>
                <a:lnTo>
                  <a:pt x="2379" y="1446"/>
                </a:lnTo>
                <a:lnTo>
                  <a:pt x="2379" y="1442"/>
                </a:lnTo>
                <a:lnTo>
                  <a:pt x="2379" y="1448"/>
                </a:lnTo>
                <a:lnTo>
                  <a:pt x="2379" y="1448"/>
                </a:lnTo>
                <a:lnTo>
                  <a:pt x="2380" y="1440"/>
                </a:lnTo>
                <a:lnTo>
                  <a:pt x="2380" y="1442"/>
                </a:lnTo>
                <a:lnTo>
                  <a:pt x="2380" y="1437"/>
                </a:lnTo>
                <a:lnTo>
                  <a:pt x="2380" y="1456"/>
                </a:lnTo>
                <a:lnTo>
                  <a:pt x="2380" y="1452"/>
                </a:lnTo>
                <a:lnTo>
                  <a:pt x="2381" y="1432"/>
                </a:lnTo>
                <a:lnTo>
                  <a:pt x="2381" y="1447"/>
                </a:lnTo>
                <a:lnTo>
                  <a:pt x="2381" y="1447"/>
                </a:lnTo>
                <a:lnTo>
                  <a:pt x="2381" y="1458"/>
                </a:lnTo>
                <a:lnTo>
                  <a:pt x="2382" y="1450"/>
                </a:lnTo>
                <a:lnTo>
                  <a:pt x="2382" y="1443"/>
                </a:lnTo>
                <a:lnTo>
                  <a:pt x="2382" y="1427"/>
                </a:lnTo>
                <a:lnTo>
                  <a:pt x="2383" y="1435"/>
                </a:lnTo>
                <a:lnTo>
                  <a:pt x="2383" y="1455"/>
                </a:lnTo>
                <a:lnTo>
                  <a:pt x="2383" y="1455"/>
                </a:lnTo>
                <a:lnTo>
                  <a:pt x="2383" y="1424"/>
                </a:lnTo>
                <a:lnTo>
                  <a:pt x="2383" y="1450"/>
                </a:lnTo>
                <a:lnTo>
                  <a:pt x="2384" y="1436"/>
                </a:lnTo>
                <a:lnTo>
                  <a:pt x="2384" y="1463"/>
                </a:lnTo>
                <a:lnTo>
                  <a:pt x="2384" y="1439"/>
                </a:lnTo>
                <a:lnTo>
                  <a:pt x="2384" y="1432"/>
                </a:lnTo>
                <a:lnTo>
                  <a:pt x="2385" y="1443"/>
                </a:lnTo>
                <a:lnTo>
                  <a:pt x="2385" y="1440"/>
                </a:lnTo>
                <a:lnTo>
                  <a:pt x="2385" y="1450"/>
                </a:lnTo>
                <a:lnTo>
                  <a:pt x="2385" y="1461"/>
                </a:lnTo>
                <a:lnTo>
                  <a:pt x="2386" y="1424"/>
                </a:lnTo>
                <a:lnTo>
                  <a:pt x="2386" y="1439"/>
                </a:lnTo>
                <a:lnTo>
                  <a:pt x="2386" y="1439"/>
                </a:lnTo>
                <a:lnTo>
                  <a:pt x="2386" y="1466"/>
                </a:lnTo>
                <a:lnTo>
                  <a:pt x="2386" y="1443"/>
                </a:lnTo>
                <a:lnTo>
                  <a:pt x="2387" y="1435"/>
                </a:lnTo>
                <a:lnTo>
                  <a:pt x="2387" y="1448"/>
                </a:lnTo>
                <a:lnTo>
                  <a:pt x="2387" y="1441"/>
                </a:lnTo>
                <a:lnTo>
                  <a:pt x="2387" y="1449"/>
                </a:lnTo>
                <a:lnTo>
                  <a:pt x="2388" y="1453"/>
                </a:lnTo>
                <a:lnTo>
                  <a:pt x="2388" y="1429"/>
                </a:lnTo>
                <a:lnTo>
                  <a:pt x="2388" y="1439"/>
                </a:lnTo>
                <a:lnTo>
                  <a:pt x="2388" y="1440"/>
                </a:lnTo>
                <a:lnTo>
                  <a:pt x="2389" y="1446"/>
                </a:lnTo>
                <a:lnTo>
                  <a:pt x="2389" y="1445"/>
                </a:lnTo>
                <a:lnTo>
                  <a:pt x="2389" y="1437"/>
                </a:lnTo>
                <a:lnTo>
                  <a:pt x="2389" y="1437"/>
                </a:lnTo>
                <a:lnTo>
                  <a:pt x="2389" y="1441"/>
                </a:lnTo>
                <a:lnTo>
                  <a:pt x="2390" y="1448"/>
                </a:lnTo>
                <a:lnTo>
                  <a:pt x="2390" y="1459"/>
                </a:lnTo>
                <a:lnTo>
                  <a:pt x="2390" y="1428"/>
                </a:lnTo>
                <a:lnTo>
                  <a:pt x="2391" y="1436"/>
                </a:lnTo>
                <a:lnTo>
                  <a:pt x="2391" y="1438"/>
                </a:lnTo>
                <a:lnTo>
                  <a:pt x="2391" y="1463"/>
                </a:lnTo>
                <a:lnTo>
                  <a:pt x="2391" y="1437"/>
                </a:lnTo>
                <a:lnTo>
                  <a:pt x="2392" y="1435"/>
                </a:lnTo>
                <a:lnTo>
                  <a:pt x="2392" y="1443"/>
                </a:lnTo>
                <a:lnTo>
                  <a:pt x="2392" y="1452"/>
                </a:lnTo>
                <a:lnTo>
                  <a:pt x="2392" y="1430"/>
                </a:lnTo>
                <a:lnTo>
                  <a:pt x="2392" y="1458"/>
                </a:lnTo>
                <a:lnTo>
                  <a:pt x="2393" y="1449"/>
                </a:lnTo>
                <a:lnTo>
                  <a:pt x="2393" y="1437"/>
                </a:lnTo>
                <a:lnTo>
                  <a:pt x="2393" y="1442"/>
                </a:lnTo>
                <a:lnTo>
                  <a:pt x="2393" y="1462"/>
                </a:lnTo>
                <a:lnTo>
                  <a:pt x="2394" y="1438"/>
                </a:lnTo>
                <a:lnTo>
                  <a:pt x="2394" y="1436"/>
                </a:lnTo>
                <a:lnTo>
                  <a:pt x="2394" y="1441"/>
                </a:lnTo>
                <a:lnTo>
                  <a:pt x="2394" y="1454"/>
                </a:lnTo>
                <a:lnTo>
                  <a:pt x="2395" y="1449"/>
                </a:lnTo>
                <a:lnTo>
                  <a:pt x="2395" y="1439"/>
                </a:lnTo>
                <a:lnTo>
                  <a:pt x="2395" y="1458"/>
                </a:lnTo>
                <a:lnTo>
                  <a:pt x="2395" y="1447"/>
                </a:lnTo>
                <a:lnTo>
                  <a:pt x="2395" y="1451"/>
                </a:lnTo>
                <a:lnTo>
                  <a:pt x="2396" y="1456"/>
                </a:lnTo>
                <a:lnTo>
                  <a:pt x="2396" y="1456"/>
                </a:lnTo>
                <a:lnTo>
                  <a:pt x="2396" y="1454"/>
                </a:lnTo>
                <a:lnTo>
                  <a:pt x="2396" y="1446"/>
                </a:lnTo>
                <a:lnTo>
                  <a:pt x="2397" y="1445"/>
                </a:lnTo>
                <a:lnTo>
                  <a:pt x="2397" y="1455"/>
                </a:lnTo>
                <a:lnTo>
                  <a:pt x="2397" y="1447"/>
                </a:lnTo>
                <a:lnTo>
                  <a:pt x="2397" y="1442"/>
                </a:lnTo>
                <a:lnTo>
                  <a:pt x="2398" y="1443"/>
                </a:lnTo>
                <a:lnTo>
                  <a:pt x="2398" y="1442"/>
                </a:lnTo>
                <a:lnTo>
                  <a:pt x="2398" y="1451"/>
                </a:lnTo>
                <a:lnTo>
                  <a:pt x="2399" y="1448"/>
                </a:lnTo>
                <a:lnTo>
                  <a:pt x="2399" y="1449"/>
                </a:lnTo>
                <a:lnTo>
                  <a:pt x="2399" y="1434"/>
                </a:lnTo>
                <a:lnTo>
                  <a:pt x="2399" y="1460"/>
                </a:lnTo>
                <a:lnTo>
                  <a:pt x="2399" y="1435"/>
                </a:lnTo>
                <a:lnTo>
                  <a:pt x="2400" y="1461"/>
                </a:lnTo>
                <a:lnTo>
                  <a:pt x="2400" y="1439"/>
                </a:lnTo>
                <a:lnTo>
                  <a:pt x="2400" y="1443"/>
                </a:lnTo>
                <a:lnTo>
                  <a:pt x="2400" y="1453"/>
                </a:lnTo>
                <a:lnTo>
                  <a:pt x="2401" y="1450"/>
                </a:lnTo>
                <a:lnTo>
                  <a:pt x="2401" y="1446"/>
                </a:lnTo>
                <a:lnTo>
                  <a:pt x="2401" y="1450"/>
                </a:lnTo>
                <a:lnTo>
                  <a:pt x="2401" y="1431"/>
                </a:lnTo>
                <a:lnTo>
                  <a:pt x="2401" y="1463"/>
                </a:lnTo>
                <a:lnTo>
                  <a:pt x="2402" y="1440"/>
                </a:lnTo>
                <a:lnTo>
                  <a:pt x="2402" y="1462"/>
                </a:lnTo>
                <a:lnTo>
                  <a:pt x="2402" y="1438"/>
                </a:lnTo>
                <a:lnTo>
                  <a:pt x="2402" y="1432"/>
                </a:lnTo>
                <a:lnTo>
                  <a:pt x="2403" y="1443"/>
                </a:lnTo>
                <a:lnTo>
                  <a:pt x="2403" y="1453"/>
                </a:lnTo>
                <a:lnTo>
                  <a:pt x="2403" y="1446"/>
                </a:lnTo>
                <a:lnTo>
                  <a:pt x="2403" y="1446"/>
                </a:lnTo>
                <a:lnTo>
                  <a:pt x="2404" y="1434"/>
                </a:lnTo>
                <a:lnTo>
                  <a:pt x="2404" y="1440"/>
                </a:lnTo>
                <a:lnTo>
                  <a:pt x="2404" y="1461"/>
                </a:lnTo>
                <a:lnTo>
                  <a:pt x="2404" y="1449"/>
                </a:lnTo>
                <a:lnTo>
                  <a:pt x="2404" y="1445"/>
                </a:lnTo>
                <a:lnTo>
                  <a:pt x="2405" y="1438"/>
                </a:lnTo>
                <a:lnTo>
                  <a:pt x="2405" y="1447"/>
                </a:lnTo>
                <a:lnTo>
                  <a:pt x="2405" y="1457"/>
                </a:lnTo>
                <a:lnTo>
                  <a:pt x="2406" y="1449"/>
                </a:lnTo>
                <a:lnTo>
                  <a:pt x="2406" y="1452"/>
                </a:lnTo>
                <a:lnTo>
                  <a:pt x="2406" y="1436"/>
                </a:lnTo>
                <a:lnTo>
                  <a:pt x="2406" y="1441"/>
                </a:lnTo>
                <a:lnTo>
                  <a:pt x="2407" y="1461"/>
                </a:lnTo>
                <a:lnTo>
                  <a:pt x="2407" y="1454"/>
                </a:lnTo>
                <a:lnTo>
                  <a:pt x="2407" y="1456"/>
                </a:lnTo>
                <a:lnTo>
                  <a:pt x="2407" y="1431"/>
                </a:lnTo>
                <a:lnTo>
                  <a:pt x="2408" y="1447"/>
                </a:lnTo>
                <a:lnTo>
                  <a:pt x="2408" y="1460"/>
                </a:lnTo>
                <a:lnTo>
                  <a:pt x="2408" y="1450"/>
                </a:lnTo>
                <a:lnTo>
                  <a:pt x="2408" y="1455"/>
                </a:lnTo>
                <a:lnTo>
                  <a:pt x="2408" y="1438"/>
                </a:lnTo>
                <a:lnTo>
                  <a:pt x="2409" y="1451"/>
                </a:lnTo>
                <a:lnTo>
                  <a:pt x="2409" y="1450"/>
                </a:lnTo>
                <a:lnTo>
                  <a:pt x="2409" y="1469"/>
                </a:lnTo>
                <a:lnTo>
                  <a:pt x="2409" y="1447"/>
                </a:lnTo>
                <a:lnTo>
                  <a:pt x="2410" y="1444"/>
                </a:lnTo>
                <a:lnTo>
                  <a:pt x="2410" y="1445"/>
                </a:lnTo>
                <a:lnTo>
                  <a:pt x="2410" y="1456"/>
                </a:lnTo>
                <a:lnTo>
                  <a:pt x="2410" y="1455"/>
                </a:lnTo>
                <a:lnTo>
                  <a:pt x="2411" y="1450"/>
                </a:lnTo>
                <a:lnTo>
                  <a:pt x="2411" y="1435"/>
                </a:lnTo>
                <a:lnTo>
                  <a:pt x="2411" y="1452"/>
                </a:lnTo>
                <a:lnTo>
                  <a:pt x="2411" y="1450"/>
                </a:lnTo>
                <a:lnTo>
                  <a:pt x="2411" y="1448"/>
                </a:lnTo>
                <a:lnTo>
                  <a:pt x="2412" y="1443"/>
                </a:lnTo>
                <a:lnTo>
                  <a:pt x="2412" y="1431"/>
                </a:lnTo>
                <a:lnTo>
                  <a:pt x="2412" y="1440"/>
                </a:lnTo>
                <a:lnTo>
                  <a:pt x="2412" y="1463"/>
                </a:lnTo>
                <a:lnTo>
                  <a:pt x="2413" y="1447"/>
                </a:lnTo>
                <a:lnTo>
                  <a:pt x="2413" y="1455"/>
                </a:lnTo>
                <a:lnTo>
                  <a:pt x="2413" y="1443"/>
                </a:lnTo>
                <a:lnTo>
                  <a:pt x="2414" y="1452"/>
                </a:lnTo>
                <a:lnTo>
                  <a:pt x="2414" y="1462"/>
                </a:lnTo>
                <a:lnTo>
                  <a:pt x="2414" y="1451"/>
                </a:lnTo>
                <a:lnTo>
                  <a:pt x="2414" y="1450"/>
                </a:lnTo>
                <a:lnTo>
                  <a:pt x="2414" y="1448"/>
                </a:lnTo>
                <a:lnTo>
                  <a:pt x="2415" y="1460"/>
                </a:lnTo>
                <a:lnTo>
                  <a:pt x="2415" y="1458"/>
                </a:lnTo>
                <a:lnTo>
                  <a:pt x="2415" y="1455"/>
                </a:lnTo>
                <a:lnTo>
                  <a:pt x="2415" y="1458"/>
                </a:lnTo>
                <a:lnTo>
                  <a:pt x="2416" y="1433"/>
                </a:lnTo>
                <a:lnTo>
                  <a:pt x="2416" y="1465"/>
                </a:lnTo>
                <a:lnTo>
                  <a:pt x="2416" y="1449"/>
                </a:lnTo>
                <a:lnTo>
                  <a:pt x="2416" y="1471"/>
                </a:lnTo>
                <a:lnTo>
                  <a:pt x="2417" y="1462"/>
                </a:lnTo>
                <a:lnTo>
                  <a:pt x="2417" y="1438"/>
                </a:lnTo>
                <a:lnTo>
                  <a:pt x="2417" y="1454"/>
                </a:lnTo>
                <a:lnTo>
                  <a:pt x="2417" y="1465"/>
                </a:lnTo>
                <a:lnTo>
                  <a:pt x="2417" y="1458"/>
                </a:lnTo>
                <a:lnTo>
                  <a:pt x="2418" y="1463"/>
                </a:lnTo>
                <a:lnTo>
                  <a:pt x="2418" y="1447"/>
                </a:lnTo>
                <a:lnTo>
                  <a:pt x="2418" y="1457"/>
                </a:lnTo>
                <a:lnTo>
                  <a:pt x="2418" y="1466"/>
                </a:lnTo>
                <a:lnTo>
                  <a:pt x="2419" y="1474"/>
                </a:lnTo>
                <a:lnTo>
                  <a:pt x="2419" y="1454"/>
                </a:lnTo>
                <a:lnTo>
                  <a:pt x="2419" y="1445"/>
                </a:lnTo>
                <a:lnTo>
                  <a:pt x="2419" y="1453"/>
                </a:lnTo>
                <a:lnTo>
                  <a:pt x="2420" y="1453"/>
                </a:lnTo>
                <a:lnTo>
                  <a:pt x="2420" y="1457"/>
                </a:lnTo>
                <a:lnTo>
                  <a:pt x="2420" y="1457"/>
                </a:lnTo>
                <a:lnTo>
                  <a:pt x="2420" y="1440"/>
                </a:lnTo>
                <a:lnTo>
                  <a:pt x="2420" y="1456"/>
                </a:lnTo>
                <a:lnTo>
                  <a:pt x="2421" y="1452"/>
                </a:lnTo>
                <a:lnTo>
                  <a:pt x="2421" y="1458"/>
                </a:lnTo>
                <a:lnTo>
                  <a:pt x="2421" y="1451"/>
                </a:lnTo>
                <a:lnTo>
                  <a:pt x="2422" y="1450"/>
                </a:lnTo>
                <a:lnTo>
                  <a:pt x="2422" y="1455"/>
                </a:lnTo>
                <a:lnTo>
                  <a:pt x="2422" y="1450"/>
                </a:lnTo>
                <a:lnTo>
                  <a:pt x="2422" y="1466"/>
                </a:lnTo>
                <a:lnTo>
                  <a:pt x="2423" y="1457"/>
                </a:lnTo>
                <a:lnTo>
                  <a:pt x="2423" y="1449"/>
                </a:lnTo>
                <a:lnTo>
                  <a:pt x="2423" y="1457"/>
                </a:lnTo>
                <a:lnTo>
                  <a:pt x="2423" y="1460"/>
                </a:lnTo>
                <a:lnTo>
                  <a:pt x="2423" y="1462"/>
                </a:lnTo>
                <a:lnTo>
                  <a:pt x="2424" y="1457"/>
                </a:lnTo>
                <a:lnTo>
                  <a:pt x="2424" y="1449"/>
                </a:lnTo>
                <a:lnTo>
                  <a:pt x="2424" y="1454"/>
                </a:lnTo>
                <a:lnTo>
                  <a:pt x="2424" y="1468"/>
                </a:lnTo>
                <a:lnTo>
                  <a:pt x="2425" y="1453"/>
                </a:lnTo>
                <a:lnTo>
                  <a:pt x="2425" y="1461"/>
                </a:lnTo>
                <a:lnTo>
                  <a:pt x="2425" y="1451"/>
                </a:lnTo>
                <a:lnTo>
                  <a:pt x="2425" y="1454"/>
                </a:lnTo>
                <a:lnTo>
                  <a:pt x="2426" y="1446"/>
                </a:lnTo>
                <a:lnTo>
                  <a:pt x="2426" y="1462"/>
                </a:lnTo>
                <a:lnTo>
                  <a:pt x="2426" y="1464"/>
                </a:lnTo>
                <a:lnTo>
                  <a:pt x="2426" y="1443"/>
                </a:lnTo>
                <a:lnTo>
                  <a:pt x="2426" y="1451"/>
                </a:lnTo>
                <a:lnTo>
                  <a:pt x="2427" y="1454"/>
                </a:lnTo>
                <a:lnTo>
                  <a:pt x="2427" y="1459"/>
                </a:lnTo>
                <a:lnTo>
                  <a:pt x="2427" y="1456"/>
                </a:lnTo>
                <a:lnTo>
                  <a:pt x="2427" y="1437"/>
                </a:lnTo>
                <a:lnTo>
                  <a:pt x="2428" y="1455"/>
                </a:lnTo>
                <a:lnTo>
                  <a:pt x="2428" y="1467"/>
                </a:lnTo>
                <a:lnTo>
                  <a:pt x="2428" y="1465"/>
                </a:lnTo>
                <a:lnTo>
                  <a:pt x="2428" y="1454"/>
                </a:lnTo>
                <a:lnTo>
                  <a:pt x="2429" y="1451"/>
                </a:lnTo>
                <a:lnTo>
                  <a:pt x="2429" y="1447"/>
                </a:lnTo>
                <a:lnTo>
                  <a:pt x="2429" y="1463"/>
                </a:lnTo>
                <a:lnTo>
                  <a:pt x="2429" y="1454"/>
                </a:lnTo>
                <a:lnTo>
                  <a:pt x="2430" y="1455"/>
                </a:lnTo>
                <a:lnTo>
                  <a:pt x="2430" y="1441"/>
                </a:lnTo>
                <a:lnTo>
                  <a:pt x="2430" y="1450"/>
                </a:lnTo>
                <a:lnTo>
                  <a:pt x="2430" y="1451"/>
                </a:lnTo>
                <a:lnTo>
                  <a:pt x="2431" y="1457"/>
                </a:lnTo>
                <a:lnTo>
                  <a:pt x="2431" y="1454"/>
                </a:lnTo>
                <a:lnTo>
                  <a:pt x="2431" y="1437"/>
                </a:lnTo>
                <a:lnTo>
                  <a:pt x="2431" y="1453"/>
                </a:lnTo>
                <a:lnTo>
                  <a:pt x="2432" y="1458"/>
                </a:lnTo>
                <a:lnTo>
                  <a:pt x="2432" y="1456"/>
                </a:lnTo>
                <a:lnTo>
                  <a:pt x="2432" y="1449"/>
                </a:lnTo>
                <a:lnTo>
                  <a:pt x="2432" y="1434"/>
                </a:lnTo>
                <a:lnTo>
                  <a:pt x="2432" y="1455"/>
                </a:lnTo>
                <a:lnTo>
                  <a:pt x="2433" y="1461"/>
                </a:lnTo>
                <a:lnTo>
                  <a:pt x="2433" y="1464"/>
                </a:lnTo>
                <a:lnTo>
                  <a:pt x="2433" y="1457"/>
                </a:lnTo>
                <a:lnTo>
                  <a:pt x="2433" y="1447"/>
                </a:lnTo>
                <a:lnTo>
                  <a:pt x="2434" y="1453"/>
                </a:lnTo>
                <a:lnTo>
                  <a:pt x="2434" y="1453"/>
                </a:lnTo>
                <a:lnTo>
                  <a:pt x="2434" y="1443"/>
                </a:lnTo>
                <a:lnTo>
                  <a:pt x="2434" y="1449"/>
                </a:lnTo>
                <a:lnTo>
                  <a:pt x="2435" y="1448"/>
                </a:lnTo>
                <a:lnTo>
                  <a:pt x="2435" y="1451"/>
                </a:lnTo>
                <a:lnTo>
                  <a:pt x="2435" y="1464"/>
                </a:lnTo>
                <a:lnTo>
                  <a:pt x="2435" y="1457"/>
                </a:lnTo>
                <a:lnTo>
                  <a:pt x="2435" y="1453"/>
                </a:lnTo>
                <a:lnTo>
                  <a:pt x="2436" y="1441"/>
                </a:lnTo>
                <a:lnTo>
                  <a:pt x="2436" y="1460"/>
                </a:lnTo>
                <a:lnTo>
                  <a:pt x="2436" y="1449"/>
                </a:lnTo>
                <a:lnTo>
                  <a:pt x="2436" y="1460"/>
                </a:lnTo>
                <a:lnTo>
                  <a:pt x="2437" y="1450"/>
                </a:lnTo>
                <a:lnTo>
                  <a:pt x="2437" y="1443"/>
                </a:lnTo>
                <a:lnTo>
                  <a:pt x="2437" y="1451"/>
                </a:lnTo>
                <a:lnTo>
                  <a:pt x="2438" y="1467"/>
                </a:lnTo>
                <a:lnTo>
                  <a:pt x="2438" y="1464"/>
                </a:lnTo>
                <a:lnTo>
                  <a:pt x="2438" y="1457"/>
                </a:lnTo>
                <a:lnTo>
                  <a:pt x="2438" y="1448"/>
                </a:lnTo>
                <a:lnTo>
                  <a:pt x="2438" y="1452"/>
                </a:lnTo>
                <a:lnTo>
                  <a:pt x="2439" y="1460"/>
                </a:lnTo>
                <a:lnTo>
                  <a:pt x="2439" y="1454"/>
                </a:lnTo>
                <a:lnTo>
                  <a:pt x="2439" y="1461"/>
                </a:lnTo>
                <a:lnTo>
                  <a:pt x="2439" y="1449"/>
                </a:lnTo>
                <a:lnTo>
                  <a:pt x="2440" y="1455"/>
                </a:lnTo>
                <a:lnTo>
                  <a:pt x="2440" y="1467"/>
                </a:lnTo>
                <a:lnTo>
                  <a:pt x="2440" y="1464"/>
                </a:lnTo>
                <a:lnTo>
                  <a:pt x="2440" y="1458"/>
                </a:lnTo>
                <a:lnTo>
                  <a:pt x="2441" y="1449"/>
                </a:lnTo>
                <a:lnTo>
                  <a:pt x="2441" y="1453"/>
                </a:lnTo>
                <a:lnTo>
                  <a:pt x="2441" y="1464"/>
                </a:lnTo>
                <a:lnTo>
                  <a:pt x="2441" y="1450"/>
                </a:lnTo>
                <a:lnTo>
                  <a:pt x="2441" y="1449"/>
                </a:lnTo>
                <a:lnTo>
                  <a:pt x="2442" y="1440"/>
                </a:lnTo>
                <a:lnTo>
                  <a:pt x="2442" y="1453"/>
                </a:lnTo>
                <a:lnTo>
                  <a:pt x="2442" y="1453"/>
                </a:lnTo>
                <a:lnTo>
                  <a:pt x="2442" y="1471"/>
                </a:lnTo>
                <a:lnTo>
                  <a:pt x="2443" y="1454"/>
                </a:lnTo>
                <a:lnTo>
                  <a:pt x="2443" y="1449"/>
                </a:lnTo>
                <a:lnTo>
                  <a:pt x="2443" y="1456"/>
                </a:lnTo>
                <a:lnTo>
                  <a:pt x="2443" y="1465"/>
                </a:lnTo>
                <a:lnTo>
                  <a:pt x="2444" y="1458"/>
                </a:lnTo>
                <a:lnTo>
                  <a:pt x="2444" y="1455"/>
                </a:lnTo>
                <a:lnTo>
                  <a:pt x="2444" y="1445"/>
                </a:lnTo>
                <a:lnTo>
                  <a:pt x="2444" y="1456"/>
                </a:lnTo>
                <a:lnTo>
                  <a:pt x="2445" y="1457"/>
                </a:lnTo>
                <a:lnTo>
                  <a:pt x="2445" y="1451"/>
                </a:lnTo>
                <a:lnTo>
                  <a:pt x="2445" y="1455"/>
                </a:lnTo>
                <a:lnTo>
                  <a:pt x="2445" y="1447"/>
                </a:lnTo>
                <a:lnTo>
                  <a:pt x="2446" y="1453"/>
                </a:lnTo>
                <a:lnTo>
                  <a:pt x="2446" y="1456"/>
                </a:lnTo>
                <a:lnTo>
                  <a:pt x="2446" y="1456"/>
                </a:lnTo>
                <a:lnTo>
                  <a:pt x="2446" y="1462"/>
                </a:lnTo>
                <a:lnTo>
                  <a:pt x="2447" y="1461"/>
                </a:lnTo>
                <a:lnTo>
                  <a:pt x="2447" y="1459"/>
                </a:lnTo>
                <a:lnTo>
                  <a:pt x="2447" y="1450"/>
                </a:lnTo>
                <a:lnTo>
                  <a:pt x="2447" y="1469"/>
                </a:lnTo>
                <a:lnTo>
                  <a:pt x="2447" y="1454"/>
                </a:lnTo>
                <a:lnTo>
                  <a:pt x="2448" y="1449"/>
                </a:lnTo>
                <a:lnTo>
                  <a:pt x="2448" y="1454"/>
                </a:lnTo>
                <a:lnTo>
                  <a:pt x="2448" y="1471"/>
                </a:lnTo>
                <a:lnTo>
                  <a:pt x="2448" y="1463"/>
                </a:lnTo>
                <a:lnTo>
                  <a:pt x="2449" y="1460"/>
                </a:lnTo>
                <a:lnTo>
                  <a:pt x="2449" y="1443"/>
                </a:lnTo>
                <a:lnTo>
                  <a:pt x="2449" y="1456"/>
                </a:lnTo>
                <a:lnTo>
                  <a:pt x="2449" y="1455"/>
                </a:lnTo>
                <a:lnTo>
                  <a:pt x="2450" y="1470"/>
                </a:lnTo>
                <a:lnTo>
                  <a:pt x="2450" y="1466"/>
                </a:lnTo>
                <a:lnTo>
                  <a:pt x="2450" y="1449"/>
                </a:lnTo>
                <a:lnTo>
                  <a:pt x="2450" y="1455"/>
                </a:lnTo>
                <a:lnTo>
                  <a:pt x="2450" y="1458"/>
                </a:lnTo>
                <a:lnTo>
                  <a:pt x="2451" y="1456"/>
                </a:lnTo>
                <a:lnTo>
                  <a:pt x="2451" y="1457"/>
                </a:lnTo>
                <a:lnTo>
                  <a:pt x="2451" y="1456"/>
                </a:lnTo>
                <a:lnTo>
                  <a:pt x="2451" y="1464"/>
                </a:lnTo>
                <a:lnTo>
                  <a:pt x="2452" y="1451"/>
                </a:lnTo>
                <a:lnTo>
                  <a:pt x="2452" y="1470"/>
                </a:lnTo>
                <a:lnTo>
                  <a:pt x="2452" y="1455"/>
                </a:lnTo>
                <a:lnTo>
                  <a:pt x="2453" y="1451"/>
                </a:lnTo>
                <a:lnTo>
                  <a:pt x="2453" y="1455"/>
                </a:lnTo>
                <a:lnTo>
                  <a:pt x="2453" y="1465"/>
                </a:lnTo>
                <a:lnTo>
                  <a:pt x="2453" y="1457"/>
                </a:lnTo>
                <a:lnTo>
                  <a:pt x="2454" y="1460"/>
                </a:lnTo>
                <a:lnTo>
                  <a:pt x="2454" y="1450"/>
                </a:lnTo>
                <a:lnTo>
                  <a:pt x="2454" y="1454"/>
                </a:lnTo>
                <a:lnTo>
                  <a:pt x="2454" y="1453"/>
                </a:lnTo>
                <a:lnTo>
                  <a:pt x="2454" y="1468"/>
                </a:lnTo>
                <a:lnTo>
                  <a:pt x="2455" y="1457"/>
                </a:lnTo>
                <a:lnTo>
                  <a:pt x="2455" y="1448"/>
                </a:lnTo>
                <a:lnTo>
                  <a:pt x="2455" y="1445"/>
                </a:lnTo>
                <a:lnTo>
                  <a:pt x="2455" y="1464"/>
                </a:lnTo>
                <a:lnTo>
                  <a:pt x="2456" y="1444"/>
                </a:lnTo>
                <a:lnTo>
                  <a:pt x="2456" y="1463"/>
                </a:lnTo>
                <a:lnTo>
                  <a:pt x="2456" y="1436"/>
                </a:lnTo>
                <a:lnTo>
                  <a:pt x="2456" y="1448"/>
                </a:lnTo>
                <a:lnTo>
                  <a:pt x="2457" y="1453"/>
                </a:lnTo>
                <a:lnTo>
                  <a:pt x="2457" y="1460"/>
                </a:lnTo>
                <a:lnTo>
                  <a:pt x="2457" y="1463"/>
                </a:lnTo>
                <a:lnTo>
                  <a:pt x="2457" y="1449"/>
                </a:lnTo>
                <a:lnTo>
                  <a:pt x="2457" y="1455"/>
                </a:lnTo>
                <a:lnTo>
                  <a:pt x="2458" y="1464"/>
                </a:lnTo>
                <a:lnTo>
                  <a:pt x="2458" y="1452"/>
                </a:lnTo>
                <a:lnTo>
                  <a:pt x="2458" y="1463"/>
                </a:lnTo>
                <a:lnTo>
                  <a:pt x="2458" y="1445"/>
                </a:lnTo>
                <a:lnTo>
                  <a:pt x="2459" y="1459"/>
                </a:lnTo>
                <a:lnTo>
                  <a:pt x="2459" y="1463"/>
                </a:lnTo>
                <a:lnTo>
                  <a:pt x="2459" y="1462"/>
                </a:lnTo>
                <a:lnTo>
                  <a:pt x="2459" y="1456"/>
                </a:lnTo>
                <a:lnTo>
                  <a:pt x="2460" y="1446"/>
                </a:lnTo>
                <a:lnTo>
                  <a:pt x="2460" y="1455"/>
                </a:lnTo>
                <a:lnTo>
                  <a:pt x="2460" y="1470"/>
                </a:lnTo>
                <a:lnTo>
                  <a:pt x="2460" y="1458"/>
                </a:lnTo>
                <a:lnTo>
                  <a:pt x="2461" y="1462"/>
                </a:lnTo>
                <a:lnTo>
                  <a:pt x="2461" y="1451"/>
                </a:lnTo>
                <a:lnTo>
                  <a:pt x="2461" y="1455"/>
                </a:lnTo>
                <a:lnTo>
                  <a:pt x="2461" y="1455"/>
                </a:lnTo>
                <a:lnTo>
                  <a:pt x="2462" y="1468"/>
                </a:lnTo>
                <a:lnTo>
                  <a:pt x="2462" y="1458"/>
                </a:lnTo>
                <a:lnTo>
                  <a:pt x="2462" y="1453"/>
                </a:lnTo>
                <a:lnTo>
                  <a:pt x="2462" y="1451"/>
                </a:lnTo>
                <a:lnTo>
                  <a:pt x="2463" y="1458"/>
                </a:lnTo>
                <a:lnTo>
                  <a:pt x="2463" y="1458"/>
                </a:lnTo>
                <a:lnTo>
                  <a:pt x="2463" y="1455"/>
                </a:lnTo>
                <a:lnTo>
                  <a:pt x="2463" y="1449"/>
                </a:lnTo>
                <a:lnTo>
                  <a:pt x="2463" y="1456"/>
                </a:lnTo>
                <a:lnTo>
                  <a:pt x="2464" y="1452"/>
                </a:lnTo>
                <a:lnTo>
                  <a:pt x="2464" y="1462"/>
                </a:lnTo>
                <a:lnTo>
                  <a:pt x="2464" y="1453"/>
                </a:lnTo>
                <a:lnTo>
                  <a:pt x="2464" y="1451"/>
                </a:lnTo>
                <a:lnTo>
                  <a:pt x="2465" y="1449"/>
                </a:lnTo>
                <a:lnTo>
                  <a:pt x="2465" y="1465"/>
                </a:lnTo>
                <a:lnTo>
                  <a:pt x="2465" y="1455"/>
                </a:lnTo>
                <a:lnTo>
                  <a:pt x="2465" y="1458"/>
                </a:lnTo>
                <a:lnTo>
                  <a:pt x="2466" y="1449"/>
                </a:lnTo>
                <a:lnTo>
                  <a:pt x="2466" y="1457"/>
                </a:lnTo>
                <a:lnTo>
                  <a:pt x="2466" y="1454"/>
                </a:lnTo>
                <a:lnTo>
                  <a:pt x="2466" y="1469"/>
                </a:lnTo>
                <a:lnTo>
                  <a:pt x="2466" y="1460"/>
                </a:lnTo>
                <a:lnTo>
                  <a:pt x="2467" y="1447"/>
                </a:lnTo>
                <a:lnTo>
                  <a:pt x="2467" y="1478"/>
                </a:lnTo>
                <a:lnTo>
                  <a:pt x="2467" y="1467"/>
                </a:lnTo>
                <a:lnTo>
                  <a:pt x="2467" y="1455"/>
                </a:lnTo>
                <a:lnTo>
                  <a:pt x="2468" y="1461"/>
                </a:lnTo>
                <a:lnTo>
                  <a:pt x="2468" y="1455"/>
                </a:lnTo>
                <a:lnTo>
                  <a:pt x="2468" y="1449"/>
                </a:lnTo>
                <a:lnTo>
                  <a:pt x="2469" y="1455"/>
                </a:lnTo>
                <a:lnTo>
                  <a:pt x="2469" y="1477"/>
                </a:lnTo>
                <a:lnTo>
                  <a:pt x="2469" y="1454"/>
                </a:lnTo>
                <a:lnTo>
                  <a:pt x="2469" y="1457"/>
                </a:lnTo>
                <a:lnTo>
                  <a:pt x="2469" y="1445"/>
                </a:lnTo>
                <a:lnTo>
                  <a:pt x="2470" y="1462"/>
                </a:lnTo>
                <a:lnTo>
                  <a:pt x="2470" y="1459"/>
                </a:lnTo>
                <a:lnTo>
                  <a:pt x="2470" y="1460"/>
                </a:lnTo>
                <a:lnTo>
                  <a:pt x="2470" y="1458"/>
                </a:lnTo>
                <a:lnTo>
                  <a:pt x="2471" y="1439"/>
                </a:lnTo>
                <a:lnTo>
                  <a:pt x="2471" y="1451"/>
                </a:lnTo>
                <a:lnTo>
                  <a:pt x="2471" y="1457"/>
                </a:lnTo>
                <a:lnTo>
                  <a:pt x="2471" y="1450"/>
                </a:lnTo>
                <a:lnTo>
                  <a:pt x="2472" y="1457"/>
                </a:lnTo>
                <a:lnTo>
                  <a:pt x="2472" y="1444"/>
                </a:lnTo>
                <a:lnTo>
                  <a:pt x="2472" y="1471"/>
                </a:lnTo>
                <a:lnTo>
                  <a:pt x="2472" y="1450"/>
                </a:lnTo>
                <a:lnTo>
                  <a:pt x="2472" y="1456"/>
                </a:lnTo>
                <a:lnTo>
                  <a:pt x="2473" y="1454"/>
                </a:lnTo>
                <a:lnTo>
                  <a:pt x="2473" y="1445"/>
                </a:lnTo>
                <a:lnTo>
                  <a:pt x="2473" y="1456"/>
                </a:lnTo>
                <a:lnTo>
                  <a:pt x="2473" y="1465"/>
                </a:lnTo>
                <a:lnTo>
                  <a:pt x="2474" y="1458"/>
                </a:lnTo>
                <a:lnTo>
                  <a:pt x="2474" y="1460"/>
                </a:lnTo>
                <a:lnTo>
                  <a:pt x="2474" y="1449"/>
                </a:lnTo>
                <a:lnTo>
                  <a:pt x="2474" y="1451"/>
                </a:lnTo>
                <a:lnTo>
                  <a:pt x="2475" y="1453"/>
                </a:lnTo>
                <a:lnTo>
                  <a:pt x="2475" y="1458"/>
                </a:lnTo>
                <a:lnTo>
                  <a:pt x="2475" y="1456"/>
                </a:lnTo>
                <a:lnTo>
                  <a:pt x="2475" y="1449"/>
                </a:lnTo>
                <a:lnTo>
                  <a:pt x="2475" y="1452"/>
                </a:lnTo>
                <a:lnTo>
                  <a:pt x="2476" y="1470"/>
                </a:lnTo>
                <a:lnTo>
                  <a:pt x="2476" y="1454"/>
                </a:lnTo>
                <a:lnTo>
                  <a:pt x="2476" y="1451"/>
                </a:lnTo>
                <a:lnTo>
                  <a:pt x="2477" y="1456"/>
                </a:lnTo>
                <a:lnTo>
                  <a:pt x="2477" y="1452"/>
                </a:lnTo>
                <a:lnTo>
                  <a:pt x="2477" y="1452"/>
                </a:lnTo>
                <a:lnTo>
                  <a:pt x="2477" y="1455"/>
                </a:lnTo>
                <a:lnTo>
                  <a:pt x="2478" y="1458"/>
                </a:lnTo>
                <a:lnTo>
                  <a:pt x="2478" y="1450"/>
                </a:lnTo>
                <a:lnTo>
                  <a:pt x="2478" y="1448"/>
                </a:lnTo>
                <a:lnTo>
                  <a:pt x="2478" y="1474"/>
                </a:lnTo>
                <a:lnTo>
                  <a:pt x="2478" y="1465"/>
                </a:lnTo>
                <a:lnTo>
                  <a:pt x="2479" y="1470"/>
                </a:lnTo>
                <a:lnTo>
                  <a:pt x="2479" y="1454"/>
                </a:lnTo>
                <a:lnTo>
                  <a:pt x="2479" y="1452"/>
                </a:lnTo>
                <a:lnTo>
                  <a:pt x="2479" y="1453"/>
                </a:lnTo>
                <a:lnTo>
                  <a:pt x="2480" y="1454"/>
                </a:lnTo>
                <a:lnTo>
                  <a:pt x="2480" y="1453"/>
                </a:lnTo>
                <a:lnTo>
                  <a:pt x="2480" y="1452"/>
                </a:lnTo>
                <a:lnTo>
                  <a:pt x="2480" y="1449"/>
                </a:lnTo>
                <a:lnTo>
                  <a:pt x="2481" y="1465"/>
                </a:lnTo>
                <a:lnTo>
                  <a:pt x="2481" y="1458"/>
                </a:lnTo>
                <a:lnTo>
                  <a:pt x="2481" y="1454"/>
                </a:lnTo>
                <a:lnTo>
                  <a:pt x="2481" y="1441"/>
                </a:lnTo>
                <a:lnTo>
                  <a:pt x="2481" y="1448"/>
                </a:lnTo>
                <a:lnTo>
                  <a:pt x="2482" y="1450"/>
                </a:lnTo>
                <a:lnTo>
                  <a:pt x="2482" y="1458"/>
                </a:lnTo>
                <a:lnTo>
                  <a:pt x="2482" y="1456"/>
                </a:lnTo>
                <a:lnTo>
                  <a:pt x="2482" y="1445"/>
                </a:lnTo>
                <a:lnTo>
                  <a:pt x="2483" y="1449"/>
                </a:lnTo>
                <a:lnTo>
                  <a:pt x="2483" y="1465"/>
                </a:lnTo>
                <a:lnTo>
                  <a:pt x="2483" y="1455"/>
                </a:lnTo>
                <a:lnTo>
                  <a:pt x="2484" y="1458"/>
                </a:lnTo>
                <a:lnTo>
                  <a:pt x="2484" y="1439"/>
                </a:lnTo>
                <a:lnTo>
                  <a:pt x="2484" y="1460"/>
                </a:lnTo>
                <a:lnTo>
                  <a:pt x="2484" y="1449"/>
                </a:lnTo>
                <a:lnTo>
                  <a:pt x="2484" y="1451"/>
                </a:lnTo>
                <a:lnTo>
                  <a:pt x="2485" y="1449"/>
                </a:lnTo>
                <a:lnTo>
                  <a:pt x="2485" y="1441"/>
                </a:lnTo>
                <a:lnTo>
                  <a:pt x="2485" y="1450"/>
                </a:lnTo>
                <a:lnTo>
                  <a:pt x="2485" y="1443"/>
                </a:lnTo>
                <a:lnTo>
                  <a:pt x="2486" y="1450"/>
                </a:lnTo>
                <a:lnTo>
                  <a:pt x="2486" y="1466"/>
                </a:lnTo>
                <a:lnTo>
                  <a:pt x="2486" y="1439"/>
                </a:lnTo>
                <a:lnTo>
                  <a:pt x="2486" y="1451"/>
                </a:lnTo>
                <a:lnTo>
                  <a:pt x="2487" y="1450"/>
                </a:lnTo>
                <a:lnTo>
                  <a:pt x="2487" y="1448"/>
                </a:lnTo>
                <a:lnTo>
                  <a:pt x="2487" y="1451"/>
                </a:lnTo>
                <a:lnTo>
                  <a:pt x="2487" y="1444"/>
                </a:lnTo>
                <a:lnTo>
                  <a:pt x="2487" y="1449"/>
                </a:lnTo>
                <a:lnTo>
                  <a:pt x="2488" y="1459"/>
                </a:lnTo>
                <a:lnTo>
                  <a:pt x="2488" y="1452"/>
                </a:lnTo>
                <a:lnTo>
                  <a:pt x="2488" y="1462"/>
                </a:lnTo>
                <a:lnTo>
                  <a:pt x="2488" y="1444"/>
                </a:lnTo>
                <a:lnTo>
                  <a:pt x="2489" y="1472"/>
                </a:lnTo>
                <a:lnTo>
                  <a:pt x="2489" y="1447"/>
                </a:lnTo>
                <a:lnTo>
                  <a:pt x="2489" y="1454"/>
                </a:lnTo>
                <a:lnTo>
                  <a:pt x="2489" y="1450"/>
                </a:lnTo>
                <a:lnTo>
                  <a:pt x="2490" y="1440"/>
                </a:lnTo>
                <a:lnTo>
                  <a:pt x="2490" y="1449"/>
                </a:lnTo>
                <a:lnTo>
                  <a:pt x="2490" y="1456"/>
                </a:lnTo>
                <a:lnTo>
                  <a:pt x="2490" y="1463"/>
                </a:lnTo>
                <a:lnTo>
                  <a:pt x="2490" y="1450"/>
                </a:lnTo>
                <a:lnTo>
                  <a:pt x="2491" y="1439"/>
                </a:lnTo>
                <a:lnTo>
                  <a:pt x="2491" y="1453"/>
                </a:lnTo>
                <a:lnTo>
                  <a:pt x="2491" y="1450"/>
                </a:lnTo>
                <a:lnTo>
                  <a:pt x="2492" y="1451"/>
                </a:lnTo>
                <a:lnTo>
                  <a:pt x="2492" y="1447"/>
                </a:lnTo>
                <a:lnTo>
                  <a:pt x="2492" y="1442"/>
                </a:lnTo>
                <a:lnTo>
                  <a:pt x="2492" y="1445"/>
                </a:lnTo>
                <a:lnTo>
                  <a:pt x="2493" y="1474"/>
                </a:lnTo>
                <a:lnTo>
                  <a:pt x="2493" y="1442"/>
                </a:lnTo>
                <a:lnTo>
                  <a:pt x="2493" y="1444"/>
                </a:lnTo>
                <a:lnTo>
                  <a:pt x="2493" y="1442"/>
                </a:lnTo>
                <a:lnTo>
                  <a:pt x="2493" y="1455"/>
                </a:lnTo>
                <a:lnTo>
                  <a:pt x="2494" y="1448"/>
                </a:lnTo>
                <a:lnTo>
                  <a:pt x="2494" y="1446"/>
                </a:lnTo>
                <a:lnTo>
                  <a:pt x="2494" y="1453"/>
                </a:lnTo>
                <a:lnTo>
                  <a:pt x="2494" y="1437"/>
                </a:lnTo>
                <a:lnTo>
                  <a:pt x="2495" y="1468"/>
                </a:lnTo>
                <a:lnTo>
                  <a:pt x="2495" y="1453"/>
                </a:lnTo>
                <a:lnTo>
                  <a:pt x="2495" y="1447"/>
                </a:lnTo>
                <a:lnTo>
                  <a:pt x="2495" y="1452"/>
                </a:lnTo>
                <a:lnTo>
                  <a:pt x="2496" y="1437"/>
                </a:lnTo>
                <a:lnTo>
                  <a:pt x="2496" y="1461"/>
                </a:lnTo>
                <a:lnTo>
                  <a:pt x="2496" y="1444"/>
                </a:lnTo>
                <a:lnTo>
                  <a:pt x="2496" y="1447"/>
                </a:lnTo>
                <a:lnTo>
                  <a:pt x="2496" y="1452"/>
                </a:lnTo>
                <a:lnTo>
                  <a:pt x="2497" y="1440"/>
                </a:lnTo>
                <a:lnTo>
                  <a:pt x="2497" y="1446"/>
                </a:lnTo>
                <a:lnTo>
                  <a:pt x="2497" y="1465"/>
                </a:lnTo>
                <a:lnTo>
                  <a:pt x="2497" y="1450"/>
                </a:lnTo>
                <a:lnTo>
                  <a:pt x="2498" y="1454"/>
                </a:lnTo>
                <a:lnTo>
                  <a:pt x="2498" y="1444"/>
                </a:lnTo>
                <a:lnTo>
                  <a:pt x="2498" y="1446"/>
                </a:lnTo>
                <a:lnTo>
                  <a:pt x="2498" y="1448"/>
                </a:lnTo>
                <a:lnTo>
                  <a:pt x="2499" y="1452"/>
                </a:lnTo>
                <a:lnTo>
                  <a:pt x="2499" y="1440"/>
                </a:lnTo>
                <a:lnTo>
                  <a:pt x="2499" y="1439"/>
                </a:lnTo>
                <a:lnTo>
                  <a:pt x="2500" y="1445"/>
                </a:lnTo>
                <a:lnTo>
                  <a:pt x="2500" y="1460"/>
                </a:lnTo>
                <a:lnTo>
                  <a:pt x="2500" y="1446"/>
                </a:lnTo>
                <a:lnTo>
                  <a:pt x="2500" y="1453"/>
                </a:lnTo>
                <a:lnTo>
                  <a:pt x="2500" y="1442"/>
                </a:lnTo>
                <a:lnTo>
                  <a:pt x="2501" y="1456"/>
                </a:lnTo>
                <a:lnTo>
                  <a:pt x="2501" y="1450"/>
                </a:lnTo>
                <a:lnTo>
                  <a:pt x="2501" y="1452"/>
                </a:lnTo>
                <a:lnTo>
                  <a:pt x="2501" y="1443"/>
                </a:lnTo>
                <a:lnTo>
                  <a:pt x="2502" y="1439"/>
                </a:lnTo>
                <a:lnTo>
                  <a:pt x="2502" y="1447"/>
                </a:lnTo>
                <a:lnTo>
                  <a:pt x="2502" y="1456"/>
                </a:lnTo>
                <a:lnTo>
                  <a:pt x="2502" y="1456"/>
                </a:lnTo>
                <a:lnTo>
                  <a:pt x="2503" y="1449"/>
                </a:lnTo>
                <a:lnTo>
                  <a:pt x="2503" y="1439"/>
                </a:lnTo>
                <a:lnTo>
                  <a:pt x="2503" y="1463"/>
                </a:lnTo>
                <a:lnTo>
                  <a:pt x="2503" y="1445"/>
                </a:lnTo>
                <a:lnTo>
                  <a:pt x="2503" y="1454"/>
                </a:lnTo>
                <a:lnTo>
                  <a:pt x="2504" y="1449"/>
                </a:lnTo>
                <a:lnTo>
                  <a:pt x="2504" y="1440"/>
                </a:lnTo>
                <a:lnTo>
                  <a:pt x="2504" y="1444"/>
                </a:lnTo>
                <a:lnTo>
                  <a:pt x="2504" y="1466"/>
                </a:lnTo>
                <a:lnTo>
                  <a:pt x="2505" y="1454"/>
                </a:lnTo>
                <a:lnTo>
                  <a:pt x="2505" y="1462"/>
                </a:lnTo>
                <a:lnTo>
                  <a:pt x="2505" y="1430"/>
                </a:lnTo>
                <a:lnTo>
                  <a:pt x="2505" y="1460"/>
                </a:lnTo>
                <a:lnTo>
                  <a:pt x="2506" y="1447"/>
                </a:lnTo>
                <a:lnTo>
                  <a:pt x="2506" y="1450"/>
                </a:lnTo>
                <a:lnTo>
                  <a:pt x="2506" y="1444"/>
                </a:lnTo>
                <a:lnTo>
                  <a:pt x="2506" y="1437"/>
                </a:lnTo>
                <a:lnTo>
                  <a:pt x="2506" y="1454"/>
                </a:lnTo>
                <a:lnTo>
                  <a:pt x="2507" y="1450"/>
                </a:lnTo>
                <a:lnTo>
                  <a:pt x="2507" y="1450"/>
                </a:lnTo>
                <a:lnTo>
                  <a:pt x="2507" y="1453"/>
                </a:lnTo>
                <a:lnTo>
                  <a:pt x="2508" y="1435"/>
                </a:lnTo>
                <a:lnTo>
                  <a:pt x="2508" y="1449"/>
                </a:lnTo>
                <a:lnTo>
                  <a:pt x="2508" y="1441"/>
                </a:lnTo>
                <a:lnTo>
                  <a:pt x="2508" y="1455"/>
                </a:lnTo>
                <a:lnTo>
                  <a:pt x="2509" y="1451"/>
                </a:lnTo>
                <a:lnTo>
                  <a:pt x="2509" y="1438"/>
                </a:lnTo>
                <a:lnTo>
                  <a:pt x="2509" y="1446"/>
                </a:lnTo>
                <a:lnTo>
                  <a:pt x="2509" y="1466"/>
                </a:lnTo>
                <a:lnTo>
                  <a:pt x="2509" y="1457"/>
                </a:lnTo>
                <a:lnTo>
                  <a:pt x="2510" y="1461"/>
                </a:lnTo>
                <a:lnTo>
                  <a:pt x="2510" y="1440"/>
                </a:lnTo>
                <a:lnTo>
                  <a:pt x="2510" y="1473"/>
                </a:lnTo>
                <a:lnTo>
                  <a:pt x="2510" y="1445"/>
                </a:lnTo>
                <a:lnTo>
                  <a:pt x="2511" y="1459"/>
                </a:lnTo>
                <a:lnTo>
                  <a:pt x="2511" y="1461"/>
                </a:lnTo>
                <a:lnTo>
                  <a:pt x="2511" y="1440"/>
                </a:lnTo>
                <a:lnTo>
                  <a:pt x="2511" y="1445"/>
                </a:lnTo>
                <a:lnTo>
                  <a:pt x="2512" y="1465"/>
                </a:lnTo>
                <a:lnTo>
                  <a:pt x="2512" y="1478"/>
                </a:lnTo>
                <a:lnTo>
                  <a:pt x="2512" y="1450"/>
                </a:lnTo>
                <a:lnTo>
                  <a:pt x="2512" y="1441"/>
                </a:lnTo>
                <a:lnTo>
                  <a:pt x="2512" y="1472"/>
                </a:lnTo>
                <a:lnTo>
                  <a:pt x="2513" y="1453"/>
                </a:lnTo>
                <a:lnTo>
                  <a:pt x="2513" y="1454"/>
                </a:lnTo>
                <a:lnTo>
                  <a:pt x="2513" y="1443"/>
                </a:lnTo>
                <a:lnTo>
                  <a:pt x="2513" y="1441"/>
                </a:lnTo>
                <a:lnTo>
                  <a:pt x="2514" y="1450"/>
                </a:lnTo>
                <a:lnTo>
                  <a:pt x="2514" y="1453"/>
                </a:lnTo>
                <a:lnTo>
                  <a:pt x="2514" y="1461"/>
                </a:lnTo>
                <a:lnTo>
                  <a:pt x="2514" y="1451"/>
                </a:lnTo>
                <a:lnTo>
                  <a:pt x="2515" y="1446"/>
                </a:lnTo>
                <a:lnTo>
                  <a:pt x="2515" y="1450"/>
                </a:lnTo>
                <a:lnTo>
                  <a:pt x="2515" y="1442"/>
                </a:lnTo>
                <a:lnTo>
                  <a:pt x="2515" y="1453"/>
                </a:lnTo>
                <a:lnTo>
                  <a:pt x="2516" y="1452"/>
                </a:lnTo>
                <a:lnTo>
                  <a:pt x="2516" y="1444"/>
                </a:lnTo>
                <a:lnTo>
                  <a:pt x="2516" y="1448"/>
                </a:lnTo>
                <a:lnTo>
                  <a:pt x="2516" y="1451"/>
                </a:lnTo>
                <a:lnTo>
                  <a:pt x="2517" y="1454"/>
                </a:lnTo>
                <a:lnTo>
                  <a:pt x="2517" y="1463"/>
                </a:lnTo>
                <a:lnTo>
                  <a:pt x="2517" y="1443"/>
                </a:lnTo>
                <a:lnTo>
                  <a:pt x="2517" y="1449"/>
                </a:lnTo>
                <a:lnTo>
                  <a:pt x="2518" y="1446"/>
                </a:lnTo>
                <a:lnTo>
                  <a:pt x="2518" y="1448"/>
                </a:lnTo>
                <a:lnTo>
                  <a:pt x="2518" y="1449"/>
                </a:lnTo>
                <a:lnTo>
                  <a:pt x="2518" y="1444"/>
                </a:lnTo>
                <a:lnTo>
                  <a:pt x="2518" y="1449"/>
                </a:lnTo>
                <a:lnTo>
                  <a:pt x="2519" y="1466"/>
                </a:lnTo>
                <a:lnTo>
                  <a:pt x="2519" y="1459"/>
                </a:lnTo>
                <a:lnTo>
                  <a:pt x="2519" y="1446"/>
                </a:lnTo>
                <a:lnTo>
                  <a:pt x="2519" y="1441"/>
                </a:lnTo>
                <a:lnTo>
                  <a:pt x="2520" y="1453"/>
                </a:lnTo>
                <a:lnTo>
                  <a:pt x="2520" y="1451"/>
                </a:lnTo>
                <a:lnTo>
                  <a:pt x="2520" y="1451"/>
                </a:lnTo>
                <a:lnTo>
                  <a:pt x="2520" y="1452"/>
                </a:lnTo>
                <a:lnTo>
                  <a:pt x="2521" y="1441"/>
                </a:lnTo>
                <a:lnTo>
                  <a:pt x="2521" y="1444"/>
                </a:lnTo>
                <a:lnTo>
                  <a:pt x="2521" y="1453"/>
                </a:lnTo>
                <a:lnTo>
                  <a:pt x="2521" y="1451"/>
                </a:lnTo>
                <a:lnTo>
                  <a:pt x="2521" y="1451"/>
                </a:lnTo>
                <a:lnTo>
                  <a:pt x="2522" y="1437"/>
                </a:lnTo>
                <a:lnTo>
                  <a:pt x="2522" y="1451"/>
                </a:lnTo>
                <a:lnTo>
                  <a:pt x="2522" y="1448"/>
                </a:lnTo>
                <a:lnTo>
                  <a:pt x="2523" y="1453"/>
                </a:lnTo>
                <a:lnTo>
                  <a:pt x="2523" y="1445"/>
                </a:lnTo>
                <a:lnTo>
                  <a:pt x="2523" y="1441"/>
                </a:lnTo>
                <a:lnTo>
                  <a:pt x="2523" y="1447"/>
                </a:lnTo>
                <a:lnTo>
                  <a:pt x="2524" y="1452"/>
                </a:lnTo>
                <a:lnTo>
                  <a:pt x="2524" y="1453"/>
                </a:lnTo>
                <a:lnTo>
                  <a:pt x="2524" y="1459"/>
                </a:lnTo>
                <a:lnTo>
                  <a:pt x="2524" y="1442"/>
                </a:lnTo>
                <a:lnTo>
                  <a:pt x="2524" y="1443"/>
                </a:lnTo>
                <a:lnTo>
                  <a:pt x="2525" y="1443"/>
                </a:lnTo>
                <a:lnTo>
                  <a:pt x="2525" y="1455"/>
                </a:lnTo>
                <a:lnTo>
                  <a:pt x="2525" y="1451"/>
                </a:lnTo>
                <a:lnTo>
                  <a:pt x="2525" y="1440"/>
                </a:lnTo>
                <a:lnTo>
                  <a:pt x="2526" y="1446"/>
                </a:lnTo>
                <a:lnTo>
                  <a:pt x="2526" y="1463"/>
                </a:lnTo>
                <a:lnTo>
                  <a:pt x="2526" y="1443"/>
                </a:lnTo>
                <a:lnTo>
                  <a:pt x="2526" y="1444"/>
                </a:lnTo>
                <a:lnTo>
                  <a:pt x="2527" y="1442"/>
                </a:lnTo>
                <a:lnTo>
                  <a:pt x="2527" y="1460"/>
                </a:lnTo>
                <a:lnTo>
                  <a:pt x="2527" y="1451"/>
                </a:lnTo>
                <a:lnTo>
                  <a:pt x="2527" y="1453"/>
                </a:lnTo>
                <a:lnTo>
                  <a:pt x="2527" y="1442"/>
                </a:lnTo>
                <a:lnTo>
                  <a:pt x="2528" y="1443"/>
                </a:lnTo>
                <a:lnTo>
                  <a:pt x="2528" y="1443"/>
                </a:lnTo>
                <a:lnTo>
                  <a:pt x="2528" y="1461"/>
                </a:lnTo>
                <a:lnTo>
                  <a:pt x="2528" y="1462"/>
                </a:lnTo>
                <a:lnTo>
                  <a:pt x="2529" y="1457"/>
                </a:lnTo>
                <a:lnTo>
                  <a:pt x="2529" y="1446"/>
                </a:lnTo>
                <a:lnTo>
                  <a:pt x="2529" y="1449"/>
                </a:lnTo>
                <a:lnTo>
                  <a:pt x="2529" y="1449"/>
                </a:lnTo>
                <a:lnTo>
                  <a:pt x="2530" y="1454"/>
                </a:lnTo>
                <a:lnTo>
                  <a:pt x="2530" y="1456"/>
                </a:lnTo>
                <a:lnTo>
                  <a:pt x="2530" y="1445"/>
                </a:lnTo>
                <a:lnTo>
                  <a:pt x="2530" y="1449"/>
                </a:lnTo>
                <a:lnTo>
                  <a:pt x="2531" y="1459"/>
                </a:lnTo>
                <a:lnTo>
                  <a:pt x="2531" y="1463"/>
                </a:lnTo>
                <a:lnTo>
                  <a:pt x="2531" y="1456"/>
                </a:lnTo>
                <a:lnTo>
                  <a:pt x="2531" y="1443"/>
                </a:lnTo>
                <a:lnTo>
                  <a:pt x="2532" y="1461"/>
                </a:lnTo>
                <a:lnTo>
                  <a:pt x="2532" y="1453"/>
                </a:lnTo>
                <a:lnTo>
                  <a:pt x="2532" y="1456"/>
                </a:lnTo>
                <a:lnTo>
                  <a:pt x="2532" y="1453"/>
                </a:lnTo>
                <a:lnTo>
                  <a:pt x="2533" y="1450"/>
                </a:lnTo>
                <a:lnTo>
                  <a:pt x="2533" y="1451"/>
                </a:lnTo>
                <a:lnTo>
                  <a:pt x="2533" y="1470"/>
                </a:lnTo>
                <a:lnTo>
                  <a:pt x="2533" y="1464"/>
                </a:lnTo>
                <a:lnTo>
                  <a:pt x="2533" y="1453"/>
                </a:lnTo>
                <a:lnTo>
                  <a:pt x="2534" y="1448"/>
                </a:lnTo>
                <a:lnTo>
                  <a:pt x="2534" y="1475"/>
                </a:lnTo>
                <a:lnTo>
                  <a:pt x="2534" y="1451"/>
                </a:lnTo>
                <a:lnTo>
                  <a:pt x="2534" y="1455"/>
                </a:lnTo>
                <a:lnTo>
                  <a:pt x="2535" y="1447"/>
                </a:lnTo>
                <a:lnTo>
                  <a:pt x="2535" y="1455"/>
                </a:lnTo>
                <a:lnTo>
                  <a:pt x="2535" y="1447"/>
                </a:lnTo>
                <a:lnTo>
                  <a:pt x="2535" y="1460"/>
                </a:lnTo>
                <a:lnTo>
                  <a:pt x="2536" y="1451"/>
                </a:lnTo>
                <a:lnTo>
                  <a:pt x="2536" y="1458"/>
                </a:lnTo>
                <a:lnTo>
                  <a:pt x="2536" y="1459"/>
                </a:lnTo>
                <a:lnTo>
                  <a:pt x="2536" y="1441"/>
                </a:lnTo>
                <a:lnTo>
                  <a:pt x="2536" y="1446"/>
                </a:lnTo>
                <a:lnTo>
                  <a:pt x="2537" y="1455"/>
                </a:lnTo>
                <a:lnTo>
                  <a:pt x="2537" y="1455"/>
                </a:lnTo>
                <a:lnTo>
                  <a:pt x="2537" y="1458"/>
                </a:lnTo>
                <a:lnTo>
                  <a:pt x="2537" y="1445"/>
                </a:lnTo>
                <a:lnTo>
                  <a:pt x="2538" y="1458"/>
                </a:lnTo>
                <a:lnTo>
                  <a:pt x="2538" y="1447"/>
                </a:lnTo>
                <a:lnTo>
                  <a:pt x="2538" y="1452"/>
                </a:lnTo>
                <a:lnTo>
                  <a:pt x="2539" y="1453"/>
                </a:lnTo>
                <a:lnTo>
                  <a:pt x="2539" y="1449"/>
                </a:lnTo>
                <a:lnTo>
                  <a:pt x="2539" y="1457"/>
                </a:lnTo>
                <a:lnTo>
                  <a:pt x="2539" y="1446"/>
                </a:lnTo>
                <a:lnTo>
                  <a:pt x="2539" y="1452"/>
                </a:lnTo>
                <a:lnTo>
                  <a:pt x="2540" y="1443"/>
                </a:lnTo>
                <a:lnTo>
                  <a:pt x="2540" y="1438"/>
                </a:lnTo>
                <a:lnTo>
                  <a:pt x="2540" y="1449"/>
                </a:lnTo>
                <a:lnTo>
                  <a:pt x="2540" y="1455"/>
                </a:lnTo>
                <a:lnTo>
                  <a:pt x="2541" y="1448"/>
                </a:lnTo>
                <a:lnTo>
                  <a:pt x="2541" y="1456"/>
                </a:lnTo>
                <a:lnTo>
                  <a:pt x="2541" y="1422"/>
                </a:lnTo>
                <a:lnTo>
                  <a:pt x="2541" y="1445"/>
                </a:lnTo>
                <a:lnTo>
                  <a:pt x="2542" y="1453"/>
                </a:lnTo>
                <a:lnTo>
                  <a:pt x="2542" y="1442"/>
                </a:lnTo>
                <a:lnTo>
                  <a:pt x="2542" y="1452"/>
                </a:lnTo>
                <a:lnTo>
                  <a:pt x="2542" y="1438"/>
                </a:lnTo>
                <a:lnTo>
                  <a:pt x="2542" y="1453"/>
                </a:lnTo>
                <a:lnTo>
                  <a:pt x="2543" y="1461"/>
                </a:lnTo>
                <a:lnTo>
                  <a:pt x="2543" y="1457"/>
                </a:lnTo>
                <a:lnTo>
                  <a:pt x="2543" y="1457"/>
                </a:lnTo>
                <a:lnTo>
                  <a:pt x="2543" y="1443"/>
                </a:lnTo>
                <a:lnTo>
                  <a:pt x="2544" y="1448"/>
                </a:lnTo>
                <a:lnTo>
                  <a:pt x="2544" y="1453"/>
                </a:lnTo>
                <a:lnTo>
                  <a:pt x="2544" y="1451"/>
                </a:lnTo>
                <a:lnTo>
                  <a:pt x="2544" y="1458"/>
                </a:lnTo>
                <a:lnTo>
                  <a:pt x="2545" y="1442"/>
                </a:lnTo>
                <a:lnTo>
                  <a:pt x="2545" y="1454"/>
                </a:lnTo>
                <a:lnTo>
                  <a:pt x="2545" y="1459"/>
                </a:lnTo>
                <a:lnTo>
                  <a:pt x="2545" y="1449"/>
                </a:lnTo>
                <a:lnTo>
                  <a:pt x="2545" y="1449"/>
                </a:lnTo>
                <a:lnTo>
                  <a:pt x="2546" y="1446"/>
                </a:lnTo>
                <a:lnTo>
                  <a:pt x="2546" y="1451"/>
                </a:lnTo>
                <a:lnTo>
                  <a:pt x="2546" y="1461"/>
                </a:lnTo>
                <a:lnTo>
                  <a:pt x="2547" y="1443"/>
                </a:lnTo>
                <a:lnTo>
                  <a:pt x="2547" y="1442"/>
                </a:lnTo>
                <a:lnTo>
                  <a:pt x="2547" y="1440"/>
                </a:lnTo>
                <a:lnTo>
                  <a:pt x="2547" y="1454"/>
                </a:lnTo>
                <a:lnTo>
                  <a:pt x="2548" y="1460"/>
                </a:lnTo>
                <a:lnTo>
                  <a:pt x="2548" y="1454"/>
                </a:lnTo>
                <a:lnTo>
                  <a:pt x="2548" y="1457"/>
                </a:lnTo>
                <a:lnTo>
                  <a:pt x="2548" y="1457"/>
                </a:lnTo>
                <a:lnTo>
                  <a:pt x="2549" y="1448"/>
                </a:lnTo>
                <a:lnTo>
                  <a:pt x="2549" y="1462"/>
                </a:lnTo>
                <a:lnTo>
                  <a:pt x="2549" y="1459"/>
                </a:lnTo>
                <a:lnTo>
                  <a:pt x="2549" y="1453"/>
                </a:lnTo>
                <a:lnTo>
                  <a:pt x="2549" y="1447"/>
                </a:lnTo>
                <a:lnTo>
                  <a:pt x="2550" y="1455"/>
                </a:lnTo>
                <a:lnTo>
                  <a:pt x="2550" y="1450"/>
                </a:lnTo>
                <a:lnTo>
                  <a:pt x="2550" y="1453"/>
                </a:lnTo>
                <a:lnTo>
                  <a:pt x="2550" y="1458"/>
                </a:lnTo>
                <a:lnTo>
                  <a:pt x="2551" y="1450"/>
                </a:lnTo>
                <a:lnTo>
                  <a:pt x="2551" y="1456"/>
                </a:lnTo>
                <a:lnTo>
                  <a:pt x="2551" y="1454"/>
                </a:lnTo>
                <a:lnTo>
                  <a:pt x="2551" y="1455"/>
                </a:lnTo>
                <a:lnTo>
                  <a:pt x="2552" y="1455"/>
                </a:lnTo>
                <a:lnTo>
                  <a:pt x="2552" y="1444"/>
                </a:lnTo>
                <a:lnTo>
                  <a:pt x="2552" y="1457"/>
                </a:lnTo>
                <a:lnTo>
                  <a:pt x="2552" y="1472"/>
                </a:lnTo>
                <a:lnTo>
                  <a:pt x="2552" y="1454"/>
                </a:lnTo>
                <a:lnTo>
                  <a:pt x="2553" y="1457"/>
                </a:lnTo>
                <a:lnTo>
                  <a:pt x="2553" y="1447"/>
                </a:lnTo>
                <a:lnTo>
                  <a:pt x="2553" y="1453"/>
                </a:lnTo>
                <a:lnTo>
                  <a:pt x="2553" y="1453"/>
                </a:lnTo>
                <a:lnTo>
                  <a:pt x="2554" y="1454"/>
                </a:lnTo>
                <a:lnTo>
                  <a:pt x="2554" y="1458"/>
                </a:lnTo>
                <a:lnTo>
                  <a:pt x="2554" y="1434"/>
                </a:lnTo>
                <a:lnTo>
                  <a:pt x="2555" y="1451"/>
                </a:lnTo>
                <a:lnTo>
                  <a:pt x="2555" y="1460"/>
                </a:lnTo>
                <a:lnTo>
                  <a:pt x="2555" y="1446"/>
                </a:lnTo>
                <a:lnTo>
                  <a:pt x="2555" y="1453"/>
                </a:lnTo>
                <a:lnTo>
                  <a:pt x="2555" y="1453"/>
                </a:lnTo>
                <a:lnTo>
                  <a:pt x="2556" y="1464"/>
                </a:lnTo>
                <a:lnTo>
                  <a:pt x="2556" y="1448"/>
                </a:lnTo>
                <a:lnTo>
                  <a:pt x="2556" y="1434"/>
                </a:lnTo>
                <a:lnTo>
                  <a:pt x="2556" y="1448"/>
                </a:lnTo>
                <a:lnTo>
                  <a:pt x="2557" y="1445"/>
                </a:lnTo>
                <a:lnTo>
                  <a:pt x="2557" y="1445"/>
                </a:lnTo>
                <a:lnTo>
                  <a:pt x="2557" y="1469"/>
                </a:lnTo>
                <a:lnTo>
                  <a:pt x="2557" y="1453"/>
                </a:lnTo>
                <a:lnTo>
                  <a:pt x="2558" y="1379"/>
                </a:lnTo>
                <a:lnTo>
                  <a:pt x="2558" y="87"/>
                </a:lnTo>
                <a:lnTo>
                  <a:pt x="2558" y="1440"/>
                </a:lnTo>
                <a:lnTo>
                  <a:pt x="2558" y="1445"/>
                </a:lnTo>
                <a:lnTo>
                  <a:pt x="2558" y="1447"/>
                </a:lnTo>
                <a:lnTo>
                  <a:pt x="2559" y="1442"/>
                </a:lnTo>
                <a:lnTo>
                  <a:pt x="2559" y="1438"/>
                </a:lnTo>
                <a:lnTo>
                  <a:pt x="2559" y="1437"/>
                </a:lnTo>
                <a:lnTo>
                  <a:pt x="2559" y="1449"/>
                </a:lnTo>
                <a:lnTo>
                  <a:pt x="2560" y="1441"/>
                </a:lnTo>
                <a:lnTo>
                  <a:pt x="2560" y="1437"/>
                </a:lnTo>
                <a:lnTo>
                  <a:pt x="2560" y="1443"/>
                </a:lnTo>
                <a:lnTo>
                  <a:pt x="2560" y="1431"/>
                </a:lnTo>
                <a:lnTo>
                  <a:pt x="2561" y="1441"/>
                </a:lnTo>
                <a:lnTo>
                  <a:pt x="2561" y="1449"/>
                </a:lnTo>
                <a:lnTo>
                  <a:pt x="2561" y="1439"/>
                </a:lnTo>
                <a:lnTo>
                  <a:pt x="2561" y="1423"/>
                </a:lnTo>
                <a:lnTo>
                  <a:pt x="2561" y="1440"/>
                </a:lnTo>
                <a:lnTo>
                  <a:pt x="2562" y="1433"/>
                </a:lnTo>
                <a:lnTo>
                  <a:pt x="2562" y="1450"/>
                </a:lnTo>
                <a:lnTo>
                  <a:pt x="2562" y="1446"/>
                </a:lnTo>
                <a:lnTo>
                  <a:pt x="2563" y="1442"/>
                </a:lnTo>
                <a:lnTo>
                  <a:pt x="2563" y="1446"/>
                </a:lnTo>
                <a:lnTo>
                  <a:pt x="2563" y="1451"/>
                </a:lnTo>
                <a:lnTo>
                  <a:pt x="2563" y="1443"/>
                </a:lnTo>
                <a:lnTo>
                  <a:pt x="2564" y="1454"/>
                </a:lnTo>
                <a:lnTo>
                  <a:pt x="2564" y="1440"/>
                </a:lnTo>
                <a:lnTo>
                  <a:pt x="2564" y="1450"/>
                </a:lnTo>
                <a:lnTo>
                  <a:pt x="2564" y="1453"/>
                </a:lnTo>
                <a:lnTo>
                  <a:pt x="2564" y="1454"/>
                </a:lnTo>
                <a:lnTo>
                  <a:pt x="2565" y="1441"/>
                </a:lnTo>
                <a:lnTo>
                  <a:pt x="2565" y="1429"/>
                </a:lnTo>
                <a:lnTo>
                  <a:pt x="2565" y="1444"/>
                </a:lnTo>
                <a:lnTo>
                  <a:pt x="2565" y="1438"/>
                </a:lnTo>
                <a:lnTo>
                  <a:pt x="2566" y="1434"/>
                </a:lnTo>
                <a:lnTo>
                  <a:pt x="2566" y="1440"/>
                </a:lnTo>
                <a:lnTo>
                  <a:pt x="2566" y="1426"/>
                </a:lnTo>
                <a:lnTo>
                  <a:pt x="2566" y="1449"/>
                </a:lnTo>
                <a:lnTo>
                  <a:pt x="2567" y="1438"/>
                </a:lnTo>
                <a:lnTo>
                  <a:pt x="2567" y="1444"/>
                </a:lnTo>
                <a:lnTo>
                  <a:pt x="2567" y="1439"/>
                </a:lnTo>
                <a:lnTo>
                  <a:pt x="2567" y="1432"/>
                </a:lnTo>
                <a:lnTo>
                  <a:pt x="2567" y="1455"/>
                </a:lnTo>
                <a:lnTo>
                  <a:pt x="2568" y="1455"/>
                </a:lnTo>
                <a:lnTo>
                  <a:pt x="2568" y="1456"/>
                </a:lnTo>
                <a:lnTo>
                  <a:pt x="2568" y="1435"/>
                </a:lnTo>
                <a:lnTo>
                  <a:pt x="2568" y="1430"/>
                </a:lnTo>
                <a:lnTo>
                  <a:pt x="2569" y="1443"/>
                </a:lnTo>
                <a:lnTo>
                  <a:pt x="2569" y="1454"/>
                </a:lnTo>
                <a:lnTo>
                  <a:pt x="2569" y="1446"/>
                </a:lnTo>
                <a:lnTo>
                  <a:pt x="2570" y="1443"/>
                </a:lnTo>
                <a:lnTo>
                  <a:pt x="2570" y="1442"/>
                </a:lnTo>
                <a:lnTo>
                  <a:pt x="2570" y="1437"/>
                </a:lnTo>
                <a:lnTo>
                  <a:pt x="2570" y="1454"/>
                </a:lnTo>
                <a:lnTo>
                  <a:pt x="2570" y="1437"/>
                </a:lnTo>
                <a:lnTo>
                  <a:pt x="2571" y="1442"/>
                </a:lnTo>
                <a:lnTo>
                  <a:pt x="2571" y="1443"/>
                </a:lnTo>
                <a:lnTo>
                  <a:pt x="2571" y="1438"/>
                </a:lnTo>
                <a:lnTo>
                  <a:pt x="2571" y="1459"/>
                </a:lnTo>
                <a:lnTo>
                  <a:pt x="2572" y="1445"/>
                </a:lnTo>
                <a:lnTo>
                  <a:pt x="2572" y="1436"/>
                </a:lnTo>
                <a:lnTo>
                  <a:pt x="2572" y="1432"/>
                </a:lnTo>
                <a:lnTo>
                  <a:pt x="2572" y="1443"/>
                </a:lnTo>
                <a:lnTo>
                  <a:pt x="2573" y="1441"/>
                </a:lnTo>
                <a:lnTo>
                  <a:pt x="2573" y="1445"/>
                </a:lnTo>
                <a:lnTo>
                  <a:pt x="2573" y="1444"/>
                </a:lnTo>
                <a:lnTo>
                  <a:pt x="2573" y="1445"/>
                </a:lnTo>
                <a:lnTo>
                  <a:pt x="2573" y="1441"/>
                </a:lnTo>
                <a:lnTo>
                  <a:pt x="2574" y="1432"/>
                </a:lnTo>
                <a:lnTo>
                  <a:pt x="2574" y="1458"/>
                </a:lnTo>
                <a:lnTo>
                  <a:pt x="2574" y="1451"/>
                </a:lnTo>
                <a:lnTo>
                  <a:pt x="2574" y="1443"/>
                </a:lnTo>
                <a:lnTo>
                  <a:pt x="2575" y="1439"/>
                </a:lnTo>
                <a:lnTo>
                  <a:pt x="2575" y="1446"/>
                </a:lnTo>
                <a:lnTo>
                  <a:pt x="2575" y="1452"/>
                </a:lnTo>
                <a:lnTo>
                  <a:pt x="2575" y="1465"/>
                </a:lnTo>
                <a:lnTo>
                  <a:pt x="2576" y="1443"/>
                </a:lnTo>
                <a:lnTo>
                  <a:pt x="2576" y="1453"/>
                </a:lnTo>
                <a:lnTo>
                  <a:pt x="2576" y="1453"/>
                </a:lnTo>
                <a:lnTo>
                  <a:pt x="2576" y="1474"/>
                </a:lnTo>
                <a:lnTo>
                  <a:pt x="2576" y="1457"/>
                </a:lnTo>
                <a:lnTo>
                  <a:pt x="2577" y="1454"/>
                </a:lnTo>
                <a:lnTo>
                  <a:pt x="2577" y="1453"/>
                </a:lnTo>
                <a:lnTo>
                  <a:pt x="2577" y="1454"/>
                </a:lnTo>
                <a:lnTo>
                  <a:pt x="2578" y="1458"/>
                </a:lnTo>
                <a:lnTo>
                  <a:pt x="2578" y="1450"/>
                </a:lnTo>
                <a:lnTo>
                  <a:pt x="2578" y="1444"/>
                </a:lnTo>
                <a:lnTo>
                  <a:pt x="2578" y="1461"/>
                </a:lnTo>
                <a:lnTo>
                  <a:pt x="2579" y="1455"/>
                </a:lnTo>
                <a:lnTo>
                  <a:pt x="2579" y="1453"/>
                </a:lnTo>
                <a:lnTo>
                  <a:pt x="2579" y="1457"/>
                </a:lnTo>
                <a:lnTo>
                  <a:pt x="2579" y="1454"/>
                </a:lnTo>
                <a:lnTo>
                  <a:pt x="2579" y="1446"/>
                </a:lnTo>
                <a:lnTo>
                  <a:pt x="2580" y="1454"/>
                </a:lnTo>
                <a:lnTo>
                  <a:pt x="2580" y="1457"/>
                </a:lnTo>
                <a:lnTo>
                  <a:pt x="2580" y="1463"/>
                </a:lnTo>
                <a:lnTo>
                  <a:pt x="2580" y="1439"/>
                </a:lnTo>
                <a:lnTo>
                  <a:pt x="2581" y="1462"/>
                </a:lnTo>
                <a:lnTo>
                  <a:pt x="2581" y="1457"/>
                </a:lnTo>
                <a:lnTo>
                  <a:pt x="2581" y="1456"/>
                </a:lnTo>
                <a:lnTo>
                  <a:pt x="2581" y="1453"/>
                </a:lnTo>
                <a:lnTo>
                  <a:pt x="2582" y="1453"/>
                </a:lnTo>
                <a:lnTo>
                  <a:pt x="2582" y="1441"/>
                </a:lnTo>
                <a:lnTo>
                  <a:pt x="2582" y="1450"/>
                </a:lnTo>
                <a:lnTo>
                  <a:pt x="2582" y="1458"/>
                </a:lnTo>
                <a:lnTo>
                  <a:pt x="2582" y="1460"/>
                </a:lnTo>
                <a:lnTo>
                  <a:pt x="2583" y="1448"/>
                </a:lnTo>
                <a:lnTo>
                  <a:pt x="2583" y="1455"/>
                </a:lnTo>
                <a:lnTo>
                  <a:pt x="2583" y="1449"/>
                </a:lnTo>
                <a:lnTo>
                  <a:pt x="2583" y="1465"/>
                </a:lnTo>
                <a:lnTo>
                  <a:pt x="2584" y="1454"/>
                </a:lnTo>
                <a:lnTo>
                  <a:pt x="2584" y="1446"/>
                </a:lnTo>
                <a:lnTo>
                  <a:pt x="2584" y="1448"/>
                </a:lnTo>
                <a:lnTo>
                  <a:pt x="2584" y="1451"/>
                </a:lnTo>
                <a:lnTo>
                  <a:pt x="2585" y="1446"/>
                </a:lnTo>
                <a:lnTo>
                  <a:pt x="2585" y="1442"/>
                </a:lnTo>
                <a:lnTo>
                  <a:pt x="2585" y="1446"/>
                </a:lnTo>
                <a:lnTo>
                  <a:pt x="2585" y="1441"/>
                </a:lnTo>
                <a:lnTo>
                  <a:pt x="2586" y="1452"/>
                </a:lnTo>
                <a:lnTo>
                  <a:pt x="2586" y="1456"/>
                </a:lnTo>
                <a:lnTo>
                  <a:pt x="2586" y="1440"/>
                </a:lnTo>
                <a:lnTo>
                  <a:pt x="2586" y="1465"/>
                </a:lnTo>
                <a:lnTo>
                  <a:pt x="2587" y="1439"/>
                </a:lnTo>
                <a:lnTo>
                  <a:pt x="2587" y="1459"/>
                </a:lnTo>
                <a:lnTo>
                  <a:pt x="2587" y="1448"/>
                </a:lnTo>
                <a:lnTo>
                  <a:pt x="2587" y="1452"/>
                </a:lnTo>
                <a:lnTo>
                  <a:pt x="2588" y="1438"/>
                </a:lnTo>
                <a:lnTo>
                  <a:pt x="2588" y="1450"/>
                </a:lnTo>
                <a:lnTo>
                  <a:pt x="2588" y="1448"/>
                </a:lnTo>
                <a:lnTo>
                  <a:pt x="2588" y="1451"/>
                </a:lnTo>
                <a:lnTo>
                  <a:pt x="2588" y="1444"/>
                </a:lnTo>
                <a:lnTo>
                  <a:pt x="2589" y="1431"/>
                </a:lnTo>
                <a:lnTo>
                  <a:pt x="2589" y="1440"/>
                </a:lnTo>
                <a:lnTo>
                  <a:pt x="2589" y="1450"/>
                </a:lnTo>
                <a:lnTo>
                  <a:pt x="2589" y="1460"/>
                </a:lnTo>
                <a:lnTo>
                  <a:pt x="2590" y="1449"/>
                </a:lnTo>
                <a:lnTo>
                  <a:pt x="2590" y="1438"/>
                </a:lnTo>
                <a:lnTo>
                  <a:pt x="2590" y="1441"/>
                </a:lnTo>
                <a:lnTo>
                  <a:pt x="2590" y="1442"/>
                </a:lnTo>
                <a:lnTo>
                  <a:pt x="2591" y="1450"/>
                </a:lnTo>
                <a:lnTo>
                  <a:pt x="2591" y="1446"/>
                </a:lnTo>
                <a:lnTo>
                  <a:pt x="2591" y="1444"/>
                </a:lnTo>
                <a:lnTo>
                  <a:pt x="2591" y="1437"/>
                </a:lnTo>
                <a:lnTo>
                  <a:pt x="2591" y="1451"/>
                </a:lnTo>
                <a:lnTo>
                  <a:pt x="2592" y="1453"/>
                </a:lnTo>
                <a:lnTo>
                  <a:pt x="2592" y="1457"/>
                </a:lnTo>
                <a:lnTo>
                  <a:pt x="2592" y="1442"/>
                </a:lnTo>
                <a:lnTo>
                  <a:pt x="2592" y="1454"/>
                </a:lnTo>
                <a:lnTo>
                  <a:pt x="2593" y="1458"/>
                </a:lnTo>
                <a:lnTo>
                  <a:pt x="2593" y="1461"/>
                </a:lnTo>
                <a:lnTo>
                  <a:pt x="2593" y="1461"/>
                </a:lnTo>
                <a:lnTo>
                  <a:pt x="2594" y="1448"/>
                </a:lnTo>
                <a:lnTo>
                  <a:pt x="2594" y="1450"/>
                </a:lnTo>
                <a:lnTo>
                  <a:pt x="2594" y="1448"/>
                </a:lnTo>
                <a:lnTo>
                  <a:pt x="2594" y="1447"/>
                </a:lnTo>
                <a:lnTo>
                  <a:pt x="2595" y="1460"/>
                </a:lnTo>
                <a:lnTo>
                  <a:pt x="2595" y="1453"/>
                </a:lnTo>
                <a:lnTo>
                  <a:pt x="2595" y="1449"/>
                </a:lnTo>
                <a:lnTo>
                  <a:pt x="2595" y="1455"/>
                </a:lnTo>
                <a:lnTo>
                  <a:pt x="2595" y="1459"/>
                </a:lnTo>
                <a:lnTo>
                  <a:pt x="2596" y="1456"/>
                </a:lnTo>
                <a:lnTo>
                  <a:pt x="2596" y="1448"/>
                </a:lnTo>
                <a:lnTo>
                  <a:pt x="2596" y="1454"/>
                </a:lnTo>
                <a:lnTo>
                  <a:pt x="2596" y="1459"/>
                </a:lnTo>
                <a:lnTo>
                  <a:pt x="2597" y="1457"/>
                </a:lnTo>
                <a:lnTo>
                  <a:pt x="2597" y="1449"/>
                </a:lnTo>
                <a:lnTo>
                  <a:pt x="2597" y="1443"/>
                </a:lnTo>
                <a:lnTo>
                  <a:pt x="2597" y="1455"/>
                </a:lnTo>
                <a:lnTo>
                  <a:pt x="2597" y="1457"/>
                </a:lnTo>
                <a:lnTo>
                  <a:pt x="2598" y="1462"/>
                </a:lnTo>
                <a:lnTo>
                  <a:pt x="2598" y="1454"/>
                </a:lnTo>
                <a:lnTo>
                  <a:pt x="2598" y="1472"/>
                </a:lnTo>
                <a:lnTo>
                  <a:pt x="2598" y="1459"/>
                </a:lnTo>
                <a:lnTo>
                  <a:pt x="2599" y="1463"/>
                </a:lnTo>
                <a:lnTo>
                  <a:pt x="2599" y="1451"/>
                </a:lnTo>
                <a:lnTo>
                  <a:pt x="2599" y="1457"/>
                </a:lnTo>
                <a:lnTo>
                  <a:pt x="2599" y="1459"/>
                </a:lnTo>
                <a:lnTo>
                  <a:pt x="2600" y="1471"/>
                </a:lnTo>
                <a:lnTo>
                  <a:pt x="2600" y="1461"/>
                </a:lnTo>
                <a:lnTo>
                  <a:pt x="2600" y="1465"/>
                </a:lnTo>
                <a:lnTo>
                  <a:pt x="2600" y="1455"/>
                </a:lnTo>
                <a:lnTo>
                  <a:pt x="2600" y="1456"/>
                </a:lnTo>
                <a:lnTo>
                  <a:pt x="2601" y="1456"/>
                </a:lnTo>
                <a:lnTo>
                  <a:pt x="2601" y="1459"/>
                </a:lnTo>
                <a:lnTo>
                  <a:pt x="2601" y="1484"/>
                </a:lnTo>
                <a:lnTo>
                  <a:pt x="2602" y="1455"/>
                </a:lnTo>
                <a:lnTo>
                  <a:pt x="2602" y="1459"/>
                </a:lnTo>
                <a:lnTo>
                  <a:pt x="2602" y="1443"/>
                </a:lnTo>
                <a:lnTo>
                  <a:pt x="2602" y="1462"/>
                </a:lnTo>
                <a:lnTo>
                  <a:pt x="2603" y="1464"/>
                </a:lnTo>
                <a:lnTo>
                  <a:pt x="2603" y="1451"/>
                </a:lnTo>
                <a:lnTo>
                  <a:pt x="2603" y="1472"/>
                </a:lnTo>
                <a:lnTo>
                  <a:pt x="2603" y="1442"/>
                </a:lnTo>
                <a:lnTo>
                  <a:pt x="2604" y="1457"/>
                </a:lnTo>
                <a:lnTo>
                  <a:pt x="2604" y="1458"/>
                </a:lnTo>
                <a:lnTo>
                  <a:pt x="2604" y="1456"/>
                </a:lnTo>
                <a:lnTo>
                  <a:pt x="2604" y="1460"/>
                </a:lnTo>
                <a:lnTo>
                  <a:pt x="2604" y="1461"/>
                </a:lnTo>
                <a:lnTo>
                  <a:pt x="2605" y="1467"/>
                </a:lnTo>
                <a:lnTo>
                  <a:pt x="2605" y="1459"/>
                </a:lnTo>
                <a:lnTo>
                  <a:pt x="2605" y="1461"/>
                </a:lnTo>
                <a:lnTo>
                  <a:pt x="2605" y="1463"/>
                </a:lnTo>
                <a:lnTo>
                  <a:pt x="2606" y="1446"/>
                </a:lnTo>
                <a:lnTo>
                  <a:pt x="2606" y="1466"/>
                </a:lnTo>
                <a:lnTo>
                  <a:pt x="2606" y="1453"/>
                </a:lnTo>
                <a:lnTo>
                  <a:pt x="2606" y="1455"/>
                </a:lnTo>
                <a:lnTo>
                  <a:pt x="2607" y="1458"/>
                </a:lnTo>
                <a:lnTo>
                  <a:pt x="2607" y="1456"/>
                </a:lnTo>
                <a:lnTo>
                  <a:pt x="2607" y="1452"/>
                </a:lnTo>
                <a:lnTo>
                  <a:pt x="2607" y="1470"/>
                </a:lnTo>
                <a:lnTo>
                  <a:pt x="2607" y="1454"/>
                </a:lnTo>
                <a:lnTo>
                  <a:pt x="2608" y="1461"/>
                </a:lnTo>
                <a:lnTo>
                  <a:pt x="2608" y="1464"/>
                </a:lnTo>
                <a:lnTo>
                  <a:pt x="2608" y="1458"/>
                </a:lnTo>
                <a:lnTo>
                  <a:pt x="2609" y="1460"/>
                </a:lnTo>
                <a:lnTo>
                  <a:pt x="2609" y="1467"/>
                </a:lnTo>
                <a:lnTo>
                  <a:pt x="2609" y="1462"/>
                </a:lnTo>
                <a:lnTo>
                  <a:pt x="2609" y="1460"/>
                </a:lnTo>
                <a:lnTo>
                  <a:pt x="2610" y="1460"/>
                </a:lnTo>
                <a:lnTo>
                  <a:pt x="2610" y="1461"/>
                </a:lnTo>
                <a:lnTo>
                  <a:pt x="2610" y="1468"/>
                </a:lnTo>
                <a:lnTo>
                  <a:pt x="2610" y="1470"/>
                </a:lnTo>
                <a:lnTo>
                  <a:pt x="2610" y="1452"/>
                </a:lnTo>
                <a:lnTo>
                  <a:pt x="2611" y="1471"/>
                </a:lnTo>
                <a:lnTo>
                  <a:pt x="2611" y="1459"/>
                </a:lnTo>
                <a:lnTo>
                  <a:pt x="2611" y="1463"/>
                </a:lnTo>
                <a:lnTo>
                  <a:pt x="2611" y="1460"/>
                </a:lnTo>
                <a:lnTo>
                  <a:pt x="2612" y="1463"/>
                </a:lnTo>
                <a:lnTo>
                  <a:pt x="2612" y="1466"/>
                </a:lnTo>
                <a:lnTo>
                  <a:pt x="2612" y="1470"/>
                </a:lnTo>
                <a:lnTo>
                  <a:pt x="2612" y="1462"/>
                </a:lnTo>
                <a:lnTo>
                  <a:pt x="2613" y="1470"/>
                </a:lnTo>
                <a:lnTo>
                  <a:pt x="2613" y="1449"/>
                </a:lnTo>
                <a:lnTo>
                  <a:pt x="2613" y="1464"/>
                </a:lnTo>
                <a:lnTo>
                  <a:pt x="2613" y="1459"/>
                </a:lnTo>
                <a:lnTo>
                  <a:pt x="2613" y="1453"/>
                </a:lnTo>
                <a:lnTo>
                  <a:pt x="2614" y="1457"/>
                </a:lnTo>
                <a:lnTo>
                  <a:pt x="2614" y="1444"/>
                </a:lnTo>
                <a:lnTo>
                  <a:pt x="2614" y="1456"/>
                </a:lnTo>
                <a:lnTo>
                  <a:pt x="2614" y="1474"/>
                </a:lnTo>
                <a:lnTo>
                  <a:pt x="2615" y="1451"/>
                </a:lnTo>
                <a:lnTo>
                  <a:pt x="2615" y="1466"/>
                </a:lnTo>
                <a:lnTo>
                  <a:pt x="2615" y="1446"/>
                </a:lnTo>
                <a:lnTo>
                  <a:pt x="2615" y="1458"/>
                </a:lnTo>
                <a:lnTo>
                  <a:pt x="2616" y="1456"/>
                </a:lnTo>
                <a:lnTo>
                  <a:pt x="2616" y="1463"/>
                </a:lnTo>
                <a:lnTo>
                  <a:pt x="2616" y="1455"/>
                </a:lnTo>
                <a:lnTo>
                  <a:pt x="2616" y="1453"/>
                </a:lnTo>
                <a:lnTo>
                  <a:pt x="2617" y="1457"/>
                </a:lnTo>
                <a:lnTo>
                  <a:pt x="2617" y="1474"/>
                </a:lnTo>
                <a:lnTo>
                  <a:pt x="2617" y="1456"/>
                </a:lnTo>
                <a:lnTo>
                  <a:pt x="2617" y="1472"/>
                </a:lnTo>
                <a:lnTo>
                  <a:pt x="2618" y="1453"/>
                </a:lnTo>
                <a:lnTo>
                  <a:pt x="2618" y="1462"/>
                </a:lnTo>
                <a:lnTo>
                  <a:pt x="2618" y="1460"/>
                </a:lnTo>
                <a:lnTo>
                  <a:pt x="2618" y="1465"/>
                </a:lnTo>
                <a:lnTo>
                  <a:pt x="2619" y="1455"/>
                </a:lnTo>
                <a:lnTo>
                  <a:pt x="2619" y="1449"/>
                </a:lnTo>
                <a:lnTo>
                  <a:pt x="2619" y="1458"/>
                </a:lnTo>
                <a:lnTo>
                  <a:pt x="2619" y="1458"/>
                </a:lnTo>
                <a:lnTo>
                  <a:pt x="2619" y="1457"/>
                </a:lnTo>
                <a:lnTo>
                  <a:pt x="2620" y="1466"/>
                </a:lnTo>
                <a:lnTo>
                  <a:pt x="2620" y="1454"/>
                </a:lnTo>
                <a:lnTo>
                  <a:pt x="2620" y="1458"/>
                </a:lnTo>
                <a:lnTo>
                  <a:pt x="2620" y="1451"/>
                </a:lnTo>
                <a:lnTo>
                  <a:pt x="2621" y="1459"/>
                </a:lnTo>
                <a:lnTo>
                  <a:pt x="2621" y="1460"/>
                </a:lnTo>
                <a:lnTo>
                  <a:pt x="2621" y="1447"/>
                </a:lnTo>
                <a:lnTo>
                  <a:pt x="2621" y="1454"/>
                </a:lnTo>
                <a:lnTo>
                  <a:pt x="2622" y="1458"/>
                </a:lnTo>
                <a:lnTo>
                  <a:pt x="2622" y="1460"/>
                </a:lnTo>
                <a:lnTo>
                  <a:pt x="2622" y="1465"/>
                </a:lnTo>
                <a:lnTo>
                  <a:pt x="2622" y="1443"/>
                </a:lnTo>
                <a:lnTo>
                  <a:pt x="2622" y="1455"/>
                </a:lnTo>
                <a:lnTo>
                  <a:pt x="2623" y="1458"/>
                </a:lnTo>
                <a:lnTo>
                  <a:pt x="2623" y="1456"/>
                </a:lnTo>
                <a:lnTo>
                  <a:pt x="2623" y="1447"/>
                </a:lnTo>
                <a:lnTo>
                  <a:pt x="2623" y="1452"/>
                </a:lnTo>
                <a:lnTo>
                  <a:pt x="2624" y="1449"/>
                </a:lnTo>
                <a:lnTo>
                  <a:pt x="2624" y="1461"/>
                </a:lnTo>
                <a:lnTo>
                  <a:pt x="2624" y="1463"/>
                </a:lnTo>
                <a:lnTo>
                  <a:pt x="2625" y="1462"/>
                </a:lnTo>
                <a:lnTo>
                  <a:pt x="2625" y="1456"/>
                </a:lnTo>
                <a:lnTo>
                  <a:pt x="2625" y="1457"/>
                </a:lnTo>
                <a:lnTo>
                  <a:pt x="2625" y="1457"/>
                </a:lnTo>
                <a:lnTo>
                  <a:pt x="2625" y="1465"/>
                </a:lnTo>
                <a:lnTo>
                  <a:pt x="2626" y="1458"/>
                </a:lnTo>
                <a:lnTo>
                  <a:pt x="2626" y="1457"/>
                </a:lnTo>
                <a:lnTo>
                  <a:pt x="2626" y="1453"/>
                </a:lnTo>
                <a:lnTo>
                  <a:pt x="2626" y="1461"/>
                </a:lnTo>
                <a:lnTo>
                  <a:pt x="2627" y="1457"/>
                </a:lnTo>
                <a:lnTo>
                  <a:pt x="2627" y="1458"/>
                </a:lnTo>
                <a:lnTo>
                  <a:pt x="2627" y="1450"/>
                </a:lnTo>
                <a:lnTo>
                  <a:pt x="2627" y="1442"/>
                </a:lnTo>
                <a:lnTo>
                  <a:pt x="2628" y="1445"/>
                </a:lnTo>
                <a:lnTo>
                  <a:pt x="2628" y="1446"/>
                </a:lnTo>
                <a:lnTo>
                  <a:pt x="2628" y="1454"/>
                </a:lnTo>
                <a:lnTo>
                  <a:pt x="2628" y="1459"/>
                </a:lnTo>
                <a:lnTo>
                  <a:pt x="2628" y="1461"/>
                </a:lnTo>
                <a:lnTo>
                  <a:pt x="2629" y="1458"/>
                </a:lnTo>
                <a:lnTo>
                  <a:pt x="2629" y="1468"/>
                </a:lnTo>
                <a:lnTo>
                  <a:pt x="2629" y="1454"/>
                </a:lnTo>
                <a:lnTo>
                  <a:pt x="2629" y="1436"/>
                </a:lnTo>
                <a:lnTo>
                  <a:pt x="2630" y="1461"/>
                </a:lnTo>
                <a:lnTo>
                  <a:pt x="2630" y="1454"/>
                </a:lnTo>
                <a:lnTo>
                  <a:pt x="2630" y="1448"/>
                </a:lnTo>
                <a:lnTo>
                  <a:pt x="2630" y="1451"/>
                </a:lnTo>
                <a:lnTo>
                  <a:pt x="2631" y="1452"/>
                </a:lnTo>
                <a:lnTo>
                  <a:pt x="2631" y="1450"/>
                </a:lnTo>
                <a:lnTo>
                  <a:pt x="2631" y="1455"/>
                </a:lnTo>
                <a:lnTo>
                  <a:pt x="2631" y="1465"/>
                </a:lnTo>
                <a:lnTo>
                  <a:pt x="2631" y="1471"/>
                </a:lnTo>
                <a:lnTo>
                  <a:pt x="2632" y="1432"/>
                </a:lnTo>
                <a:lnTo>
                  <a:pt x="2632" y="1462"/>
                </a:lnTo>
                <a:lnTo>
                  <a:pt x="2632" y="1444"/>
                </a:lnTo>
                <a:lnTo>
                  <a:pt x="2633" y="1446"/>
                </a:lnTo>
                <a:lnTo>
                  <a:pt x="2633" y="1457"/>
                </a:lnTo>
                <a:lnTo>
                  <a:pt x="2633" y="1445"/>
                </a:lnTo>
                <a:lnTo>
                  <a:pt x="2633" y="1443"/>
                </a:lnTo>
                <a:lnTo>
                  <a:pt x="2634" y="1455"/>
                </a:lnTo>
                <a:lnTo>
                  <a:pt x="2634" y="1467"/>
                </a:lnTo>
                <a:lnTo>
                  <a:pt x="2634" y="1457"/>
                </a:lnTo>
                <a:lnTo>
                  <a:pt x="2634" y="1442"/>
                </a:lnTo>
                <a:lnTo>
                  <a:pt x="2634" y="1459"/>
                </a:lnTo>
                <a:lnTo>
                  <a:pt x="2635" y="1446"/>
                </a:lnTo>
                <a:lnTo>
                  <a:pt x="2635" y="1461"/>
                </a:lnTo>
                <a:lnTo>
                  <a:pt x="2635" y="1456"/>
                </a:lnTo>
                <a:lnTo>
                  <a:pt x="2635" y="1447"/>
                </a:lnTo>
                <a:lnTo>
                  <a:pt x="2636" y="1457"/>
                </a:lnTo>
                <a:lnTo>
                  <a:pt x="2636" y="1454"/>
                </a:lnTo>
                <a:lnTo>
                  <a:pt x="2636" y="1466"/>
                </a:lnTo>
                <a:lnTo>
                  <a:pt x="2636" y="1465"/>
                </a:lnTo>
                <a:lnTo>
                  <a:pt x="2637" y="1444"/>
                </a:lnTo>
                <a:lnTo>
                  <a:pt x="2637" y="1457"/>
                </a:lnTo>
                <a:lnTo>
                  <a:pt x="2637" y="1443"/>
                </a:lnTo>
                <a:lnTo>
                  <a:pt x="2637" y="1456"/>
                </a:lnTo>
                <a:lnTo>
                  <a:pt x="2637" y="1454"/>
                </a:lnTo>
                <a:lnTo>
                  <a:pt x="2638" y="1455"/>
                </a:lnTo>
                <a:lnTo>
                  <a:pt x="2638" y="1458"/>
                </a:lnTo>
                <a:lnTo>
                  <a:pt x="2638" y="1459"/>
                </a:lnTo>
                <a:lnTo>
                  <a:pt x="2638" y="1445"/>
                </a:lnTo>
                <a:lnTo>
                  <a:pt x="2639" y="1463"/>
                </a:lnTo>
                <a:lnTo>
                  <a:pt x="2639" y="1447"/>
                </a:lnTo>
                <a:lnTo>
                  <a:pt x="2639" y="1450"/>
                </a:lnTo>
                <a:lnTo>
                  <a:pt x="2639" y="1454"/>
                </a:lnTo>
                <a:lnTo>
                  <a:pt x="2640" y="1455"/>
                </a:lnTo>
                <a:lnTo>
                  <a:pt x="2640" y="1455"/>
                </a:lnTo>
                <a:lnTo>
                  <a:pt x="2640" y="1447"/>
                </a:lnTo>
                <a:lnTo>
                  <a:pt x="2640" y="1453"/>
                </a:lnTo>
                <a:lnTo>
                  <a:pt x="2641" y="1452"/>
                </a:lnTo>
                <a:lnTo>
                  <a:pt x="2641" y="1463"/>
                </a:lnTo>
                <a:lnTo>
                  <a:pt x="2641" y="1468"/>
                </a:lnTo>
                <a:lnTo>
                  <a:pt x="2641" y="1455"/>
                </a:lnTo>
                <a:lnTo>
                  <a:pt x="2642" y="1452"/>
                </a:lnTo>
                <a:lnTo>
                  <a:pt x="2642" y="1448"/>
                </a:lnTo>
                <a:lnTo>
                  <a:pt x="2642" y="1443"/>
                </a:lnTo>
                <a:lnTo>
                  <a:pt x="2642" y="1415"/>
                </a:lnTo>
                <a:lnTo>
                  <a:pt x="2643" y="1445"/>
                </a:lnTo>
                <a:lnTo>
                  <a:pt x="2643" y="1464"/>
                </a:lnTo>
                <a:lnTo>
                  <a:pt x="2643" y="1468"/>
                </a:lnTo>
                <a:lnTo>
                  <a:pt x="2643" y="1468"/>
                </a:lnTo>
                <a:lnTo>
                  <a:pt x="2643" y="1470"/>
                </a:lnTo>
                <a:lnTo>
                  <a:pt x="2644" y="1463"/>
                </a:lnTo>
                <a:lnTo>
                  <a:pt x="2644" y="1467"/>
                </a:lnTo>
                <a:lnTo>
                  <a:pt x="2644" y="1465"/>
                </a:lnTo>
                <a:lnTo>
                  <a:pt x="2644" y="1468"/>
                </a:lnTo>
                <a:lnTo>
                  <a:pt x="2645" y="1469"/>
                </a:lnTo>
                <a:lnTo>
                  <a:pt x="2645" y="1451"/>
                </a:lnTo>
                <a:lnTo>
                  <a:pt x="2645" y="1465"/>
                </a:lnTo>
                <a:lnTo>
                  <a:pt x="2645" y="1464"/>
                </a:lnTo>
                <a:lnTo>
                  <a:pt x="2646" y="1468"/>
                </a:lnTo>
                <a:lnTo>
                  <a:pt x="2646" y="1477"/>
                </a:lnTo>
                <a:lnTo>
                  <a:pt x="2646" y="1469"/>
                </a:lnTo>
                <a:lnTo>
                  <a:pt x="2646" y="1469"/>
                </a:lnTo>
                <a:lnTo>
                  <a:pt x="2646" y="1466"/>
                </a:lnTo>
                <a:lnTo>
                  <a:pt x="2647" y="1470"/>
                </a:lnTo>
                <a:lnTo>
                  <a:pt x="2647" y="1464"/>
                </a:lnTo>
                <a:lnTo>
                  <a:pt x="2647" y="1466"/>
                </a:lnTo>
                <a:lnTo>
                  <a:pt x="2648" y="1460"/>
                </a:lnTo>
                <a:lnTo>
                  <a:pt x="2648" y="1465"/>
                </a:lnTo>
                <a:lnTo>
                  <a:pt x="2648" y="1473"/>
                </a:lnTo>
                <a:lnTo>
                  <a:pt x="2648" y="1457"/>
                </a:lnTo>
                <a:lnTo>
                  <a:pt x="2649" y="1458"/>
                </a:lnTo>
                <a:lnTo>
                  <a:pt x="2649" y="1466"/>
                </a:lnTo>
                <a:lnTo>
                  <a:pt x="2649" y="1462"/>
                </a:lnTo>
                <a:lnTo>
                  <a:pt x="2649" y="1463"/>
                </a:lnTo>
                <a:lnTo>
                  <a:pt x="2650" y="1466"/>
                </a:lnTo>
                <a:lnTo>
                  <a:pt x="2650" y="1463"/>
                </a:lnTo>
                <a:lnTo>
                  <a:pt x="2650" y="1466"/>
                </a:lnTo>
                <a:lnTo>
                  <a:pt x="2650" y="1466"/>
                </a:lnTo>
                <a:lnTo>
                  <a:pt x="2650" y="1467"/>
                </a:lnTo>
                <a:lnTo>
                  <a:pt x="2651" y="1461"/>
                </a:lnTo>
                <a:lnTo>
                  <a:pt x="2651" y="1457"/>
                </a:lnTo>
                <a:lnTo>
                  <a:pt x="2651" y="1467"/>
                </a:lnTo>
                <a:lnTo>
                  <a:pt x="2651" y="1460"/>
                </a:lnTo>
                <a:lnTo>
                  <a:pt x="2652" y="1463"/>
                </a:lnTo>
                <a:lnTo>
                  <a:pt x="2652" y="1457"/>
                </a:lnTo>
                <a:lnTo>
                  <a:pt x="2652" y="1459"/>
                </a:lnTo>
                <a:lnTo>
                  <a:pt x="2652" y="1450"/>
                </a:lnTo>
                <a:lnTo>
                  <a:pt x="2653" y="1461"/>
                </a:lnTo>
                <a:lnTo>
                  <a:pt x="2653" y="1471"/>
                </a:lnTo>
                <a:lnTo>
                  <a:pt x="2653" y="1455"/>
                </a:lnTo>
                <a:lnTo>
                  <a:pt x="2653" y="1452"/>
                </a:lnTo>
                <a:lnTo>
                  <a:pt x="2653" y="1465"/>
                </a:lnTo>
                <a:lnTo>
                  <a:pt x="2654" y="1460"/>
                </a:lnTo>
                <a:lnTo>
                  <a:pt x="2654" y="1463"/>
                </a:lnTo>
                <a:lnTo>
                  <a:pt x="2654" y="1462"/>
                </a:lnTo>
                <a:lnTo>
                  <a:pt x="2654" y="1459"/>
                </a:lnTo>
                <a:lnTo>
                  <a:pt x="2655" y="1458"/>
                </a:lnTo>
                <a:lnTo>
                  <a:pt x="2655" y="1460"/>
                </a:lnTo>
                <a:lnTo>
                  <a:pt x="2655" y="1471"/>
                </a:lnTo>
                <a:lnTo>
                  <a:pt x="2656" y="1478"/>
                </a:lnTo>
                <a:lnTo>
                  <a:pt x="2656" y="1451"/>
                </a:lnTo>
                <a:lnTo>
                  <a:pt x="2656" y="1453"/>
                </a:lnTo>
                <a:lnTo>
                  <a:pt x="2656" y="1471"/>
                </a:lnTo>
                <a:lnTo>
                  <a:pt x="2656" y="1446"/>
                </a:lnTo>
                <a:lnTo>
                  <a:pt x="2657" y="1461"/>
                </a:lnTo>
                <a:lnTo>
                  <a:pt x="2657" y="1473"/>
                </a:lnTo>
                <a:lnTo>
                  <a:pt x="2657" y="1453"/>
                </a:lnTo>
                <a:lnTo>
                  <a:pt x="2657" y="1457"/>
                </a:lnTo>
                <a:lnTo>
                  <a:pt x="2658" y="1460"/>
                </a:lnTo>
                <a:lnTo>
                  <a:pt x="2658" y="1469"/>
                </a:lnTo>
                <a:lnTo>
                  <a:pt x="2658" y="1441"/>
                </a:lnTo>
                <a:lnTo>
                  <a:pt x="2658" y="1461"/>
                </a:lnTo>
                <a:lnTo>
                  <a:pt x="2659" y="1454"/>
                </a:lnTo>
                <a:lnTo>
                  <a:pt x="2659" y="1463"/>
                </a:lnTo>
                <a:lnTo>
                  <a:pt x="2659" y="1460"/>
                </a:lnTo>
                <a:lnTo>
                  <a:pt x="2659" y="1454"/>
                </a:lnTo>
                <a:lnTo>
                  <a:pt x="2659" y="1454"/>
                </a:lnTo>
                <a:lnTo>
                  <a:pt x="2660" y="1457"/>
                </a:lnTo>
                <a:lnTo>
                  <a:pt x="2660" y="1462"/>
                </a:lnTo>
                <a:lnTo>
                  <a:pt x="2660" y="1456"/>
                </a:lnTo>
                <a:lnTo>
                  <a:pt x="2660" y="1452"/>
                </a:lnTo>
                <a:lnTo>
                  <a:pt x="2661" y="1455"/>
                </a:lnTo>
                <a:lnTo>
                  <a:pt x="2661" y="1453"/>
                </a:lnTo>
                <a:lnTo>
                  <a:pt x="2661" y="1454"/>
                </a:lnTo>
                <a:lnTo>
                  <a:pt x="2661" y="1453"/>
                </a:lnTo>
                <a:lnTo>
                  <a:pt x="2662" y="1464"/>
                </a:lnTo>
                <a:lnTo>
                  <a:pt x="2662" y="1449"/>
                </a:lnTo>
                <a:lnTo>
                  <a:pt x="2662" y="1466"/>
                </a:lnTo>
                <a:lnTo>
                  <a:pt x="2662" y="1454"/>
                </a:lnTo>
                <a:lnTo>
                  <a:pt x="2662" y="1462"/>
                </a:lnTo>
                <a:lnTo>
                  <a:pt x="2663" y="1456"/>
                </a:lnTo>
                <a:lnTo>
                  <a:pt x="2663" y="1449"/>
                </a:lnTo>
                <a:lnTo>
                  <a:pt x="2663" y="1456"/>
                </a:lnTo>
                <a:lnTo>
                  <a:pt x="2664" y="1454"/>
                </a:lnTo>
                <a:lnTo>
                  <a:pt x="2664" y="1451"/>
                </a:lnTo>
                <a:lnTo>
                  <a:pt x="2664" y="1457"/>
                </a:lnTo>
                <a:lnTo>
                  <a:pt x="2664" y="1439"/>
                </a:lnTo>
                <a:lnTo>
                  <a:pt x="2665" y="1453"/>
                </a:lnTo>
                <a:lnTo>
                  <a:pt x="2665" y="1460"/>
                </a:lnTo>
                <a:lnTo>
                  <a:pt x="2665" y="1473"/>
                </a:lnTo>
                <a:lnTo>
                  <a:pt x="2665" y="1454"/>
                </a:lnTo>
                <a:lnTo>
                  <a:pt x="2665" y="1450"/>
                </a:lnTo>
                <a:lnTo>
                  <a:pt x="2666" y="1449"/>
                </a:lnTo>
                <a:lnTo>
                  <a:pt x="2666" y="1463"/>
                </a:lnTo>
                <a:lnTo>
                  <a:pt x="2666" y="1455"/>
                </a:lnTo>
                <a:lnTo>
                  <a:pt x="2666" y="1463"/>
                </a:lnTo>
                <a:lnTo>
                  <a:pt x="2667" y="1442"/>
                </a:lnTo>
                <a:lnTo>
                  <a:pt x="2667" y="1462"/>
                </a:lnTo>
                <a:lnTo>
                  <a:pt x="2667" y="1448"/>
                </a:lnTo>
                <a:lnTo>
                  <a:pt x="2667" y="1449"/>
                </a:lnTo>
                <a:lnTo>
                  <a:pt x="2668" y="1447"/>
                </a:lnTo>
                <a:lnTo>
                  <a:pt x="2668" y="1456"/>
                </a:lnTo>
                <a:lnTo>
                  <a:pt x="2668" y="1456"/>
                </a:lnTo>
                <a:lnTo>
                  <a:pt x="2668" y="1453"/>
                </a:lnTo>
                <a:lnTo>
                  <a:pt x="2668" y="1458"/>
                </a:lnTo>
                <a:lnTo>
                  <a:pt x="2669" y="1468"/>
                </a:lnTo>
                <a:lnTo>
                  <a:pt x="2669" y="1455"/>
                </a:lnTo>
                <a:lnTo>
                  <a:pt x="2669" y="1439"/>
                </a:lnTo>
                <a:lnTo>
                  <a:pt x="2669" y="1448"/>
                </a:lnTo>
                <a:lnTo>
                  <a:pt x="2670" y="1462"/>
                </a:lnTo>
                <a:lnTo>
                  <a:pt x="2670" y="1450"/>
                </a:lnTo>
                <a:lnTo>
                  <a:pt x="2670" y="1438"/>
                </a:lnTo>
                <a:lnTo>
                  <a:pt x="2670" y="1446"/>
                </a:lnTo>
                <a:lnTo>
                  <a:pt x="2671" y="1437"/>
                </a:lnTo>
                <a:lnTo>
                  <a:pt x="2671" y="1437"/>
                </a:lnTo>
                <a:lnTo>
                  <a:pt x="2671" y="1449"/>
                </a:lnTo>
                <a:lnTo>
                  <a:pt x="2671" y="1445"/>
                </a:lnTo>
                <a:lnTo>
                  <a:pt x="2672" y="1456"/>
                </a:lnTo>
                <a:lnTo>
                  <a:pt x="2672" y="1449"/>
                </a:lnTo>
                <a:lnTo>
                  <a:pt x="2672" y="1461"/>
                </a:lnTo>
                <a:lnTo>
                  <a:pt x="2672" y="1439"/>
                </a:lnTo>
                <a:lnTo>
                  <a:pt x="2673" y="1454"/>
                </a:lnTo>
                <a:lnTo>
                  <a:pt x="2673" y="1446"/>
                </a:lnTo>
                <a:lnTo>
                  <a:pt x="2673" y="1457"/>
                </a:lnTo>
                <a:lnTo>
                  <a:pt x="2673" y="1447"/>
                </a:lnTo>
                <a:lnTo>
                  <a:pt x="2674" y="1447"/>
                </a:lnTo>
                <a:lnTo>
                  <a:pt x="2674" y="1445"/>
                </a:lnTo>
                <a:lnTo>
                  <a:pt x="2674" y="1451"/>
                </a:lnTo>
                <a:lnTo>
                  <a:pt x="2674" y="1443"/>
                </a:lnTo>
                <a:lnTo>
                  <a:pt x="2674" y="1452"/>
                </a:lnTo>
                <a:lnTo>
                  <a:pt x="2675" y="1443"/>
                </a:lnTo>
                <a:lnTo>
                  <a:pt x="2675" y="1453"/>
                </a:lnTo>
                <a:lnTo>
                  <a:pt x="2675" y="1443"/>
                </a:lnTo>
                <a:lnTo>
                  <a:pt x="2675" y="1458"/>
                </a:lnTo>
                <a:lnTo>
                  <a:pt x="2676" y="1450"/>
                </a:lnTo>
                <a:lnTo>
                  <a:pt x="2676" y="1465"/>
                </a:lnTo>
                <a:lnTo>
                  <a:pt x="2676" y="1430"/>
                </a:lnTo>
                <a:lnTo>
                  <a:pt x="2676" y="1457"/>
                </a:lnTo>
                <a:lnTo>
                  <a:pt x="2677" y="1443"/>
                </a:lnTo>
                <a:lnTo>
                  <a:pt x="2677" y="1470"/>
                </a:lnTo>
                <a:lnTo>
                  <a:pt x="2677" y="1442"/>
                </a:lnTo>
                <a:lnTo>
                  <a:pt x="2677" y="1429"/>
                </a:lnTo>
                <a:lnTo>
                  <a:pt x="2677" y="1440"/>
                </a:lnTo>
                <a:lnTo>
                  <a:pt x="2678" y="1455"/>
                </a:lnTo>
                <a:lnTo>
                  <a:pt x="2678" y="1445"/>
                </a:lnTo>
                <a:lnTo>
                  <a:pt x="2678" y="1450"/>
                </a:lnTo>
                <a:lnTo>
                  <a:pt x="2678" y="1429"/>
                </a:lnTo>
                <a:lnTo>
                  <a:pt x="2679" y="1447"/>
                </a:lnTo>
                <a:lnTo>
                  <a:pt x="2679" y="1436"/>
                </a:lnTo>
                <a:lnTo>
                  <a:pt x="2679" y="1461"/>
                </a:lnTo>
                <a:lnTo>
                  <a:pt x="2680" y="1444"/>
                </a:lnTo>
                <a:lnTo>
                  <a:pt x="2680" y="1464"/>
                </a:lnTo>
                <a:lnTo>
                  <a:pt x="2680" y="1459"/>
                </a:lnTo>
                <a:lnTo>
                  <a:pt x="2680" y="1457"/>
                </a:lnTo>
                <a:lnTo>
                  <a:pt x="2680" y="1462"/>
                </a:lnTo>
                <a:lnTo>
                  <a:pt x="2681" y="1462"/>
                </a:lnTo>
                <a:lnTo>
                  <a:pt x="2681" y="1452"/>
                </a:lnTo>
                <a:lnTo>
                  <a:pt x="2681" y="1460"/>
                </a:lnTo>
                <a:lnTo>
                  <a:pt x="2681" y="1458"/>
                </a:lnTo>
                <a:lnTo>
                  <a:pt x="2682" y="1458"/>
                </a:lnTo>
                <a:lnTo>
                  <a:pt x="2682" y="1461"/>
                </a:lnTo>
                <a:lnTo>
                  <a:pt x="2682" y="1456"/>
                </a:lnTo>
                <a:lnTo>
                  <a:pt x="2682" y="1461"/>
                </a:lnTo>
                <a:lnTo>
                  <a:pt x="2683" y="1456"/>
                </a:lnTo>
                <a:lnTo>
                  <a:pt x="2683" y="1458"/>
                </a:lnTo>
                <a:lnTo>
                  <a:pt x="2683" y="1457"/>
                </a:lnTo>
                <a:lnTo>
                  <a:pt x="2683" y="1456"/>
                </a:lnTo>
                <a:lnTo>
                  <a:pt x="2683" y="1456"/>
                </a:lnTo>
                <a:lnTo>
                  <a:pt x="2684" y="1459"/>
                </a:lnTo>
                <a:lnTo>
                  <a:pt x="2684" y="1456"/>
                </a:lnTo>
                <a:lnTo>
                  <a:pt x="2684" y="1451"/>
                </a:lnTo>
                <a:lnTo>
                  <a:pt x="2684" y="1447"/>
                </a:lnTo>
                <a:lnTo>
                  <a:pt x="2685" y="1446"/>
                </a:lnTo>
                <a:lnTo>
                  <a:pt x="2685" y="1448"/>
                </a:lnTo>
                <a:lnTo>
                  <a:pt x="2685" y="1453"/>
                </a:lnTo>
                <a:lnTo>
                  <a:pt x="2685" y="1449"/>
                </a:lnTo>
                <a:lnTo>
                  <a:pt x="2686" y="1448"/>
                </a:lnTo>
                <a:lnTo>
                  <a:pt x="2686" y="1449"/>
                </a:lnTo>
                <a:lnTo>
                  <a:pt x="2686" y="1444"/>
                </a:lnTo>
                <a:lnTo>
                  <a:pt x="2686" y="1442"/>
                </a:lnTo>
                <a:lnTo>
                  <a:pt x="2687" y="1440"/>
                </a:lnTo>
                <a:lnTo>
                  <a:pt x="2687" y="1443"/>
                </a:lnTo>
                <a:lnTo>
                  <a:pt x="2687" y="1443"/>
                </a:lnTo>
                <a:lnTo>
                  <a:pt x="2687" y="1447"/>
                </a:lnTo>
                <a:lnTo>
                  <a:pt x="2688" y="1448"/>
                </a:lnTo>
                <a:lnTo>
                  <a:pt x="2688" y="1450"/>
                </a:lnTo>
                <a:lnTo>
                  <a:pt x="2688" y="1439"/>
                </a:lnTo>
                <a:lnTo>
                  <a:pt x="2688" y="1449"/>
                </a:lnTo>
                <a:lnTo>
                  <a:pt x="2689" y="1447"/>
                </a:lnTo>
                <a:lnTo>
                  <a:pt x="2689" y="1448"/>
                </a:lnTo>
                <a:lnTo>
                  <a:pt x="2689" y="1445"/>
                </a:lnTo>
                <a:lnTo>
                  <a:pt x="2689" y="1442"/>
                </a:lnTo>
                <a:lnTo>
                  <a:pt x="2689" y="1446"/>
                </a:lnTo>
                <a:lnTo>
                  <a:pt x="2690" y="1448"/>
                </a:lnTo>
                <a:lnTo>
                  <a:pt x="2690" y="1446"/>
                </a:lnTo>
                <a:lnTo>
                  <a:pt x="2690" y="1449"/>
                </a:lnTo>
                <a:lnTo>
                  <a:pt x="2690" y="1439"/>
                </a:lnTo>
                <a:lnTo>
                  <a:pt x="2691" y="1453"/>
                </a:lnTo>
                <a:lnTo>
                  <a:pt x="2691" y="1479"/>
                </a:lnTo>
                <a:lnTo>
                  <a:pt x="2691" y="1448"/>
                </a:lnTo>
                <a:lnTo>
                  <a:pt x="2691" y="1454"/>
                </a:lnTo>
                <a:lnTo>
                  <a:pt x="2692" y="1444"/>
                </a:lnTo>
                <a:lnTo>
                  <a:pt x="2692" y="1450"/>
                </a:lnTo>
                <a:lnTo>
                  <a:pt x="2692" y="1446"/>
                </a:lnTo>
                <a:lnTo>
                  <a:pt x="2692" y="1453"/>
                </a:lnTo>
                <a:lnTo>
                  <a:pt x="2692" y="1448"/>
                </a:lnTo>
                <a:lnTo>
                  <a:pt x="2693" y="1446"/>
                </a:lnTo>
                <a:lnTo>
                  <a:pt x="2693" y="1451"/>
                </a:lnTo>
                <a:lnTo>
                  <a:pt x="2693" y="1449"/>
                </a:lnTo>
                <a:lnTo>
                  <a:pt x="2693" y="1443"/>
                </a:lnTo>
                <a:lnTo>
                  <a:pt x="2694" y="1448"/>
                </a:lnTo>
                <a:lnTo>
                  <a:pt x="2694" y="1443"/>
                </a:lnTo>
                <a:lnTo>
                  <a:pt x="2694" y="1447"/>
                </a:lnTo>
                <a:lnTo>
                  <a:pt x="2695" y="1445"/>
                </a:lnTo>
                <a:lnTo>
                  <a:pt x="2695" y="1443"/>
                </a:lnTo>
                <a:lnTo>
                  <a:pt x="2695" y="1445"/>
                </a:lnTo>
                <a:lnTo>
                  <a:pt x="2695" y="1441"/>
                </a:lnTo>
                <a:lnTo>
                  <a:pt x="2696" y="1448"/>
                </a:lnTo>
                <a:lnTo>
                  <a:pt x="2696" y="1446"/>
                </a:lnTo>
                <a:lnTo>
                  <a:pt x="2696" y="1439"/>
                </a:lnTo>
                <a:lnTo>
                  <a:pt x="2696" y="1442"/>
                </a:lnTo>
                <a:lnTo>
                  <a:pt x="2696" y="1439"/>
                </a:lnTo>
                <a:lnTo>
                  <a:pt x="2697" y="1447"/>
                </a:lnTo>
                <a:lnTo>
                  <a:pt x="2697" y="1445"/>
                </a:lnTo>
                <a:lnTo>
                  <a:pt x="2697" y="1444"/>
                </a:lnTo>
                <a:lnTo>
                  <a:pt x="2697" y="1446"/>
                </a:lnTo>
                <a:lnTo>
                  <a:pt x="2698" y="1441"/>
                </a:lnTo>
                <a:lnTo>
                  <a:pt x="2698" y="1448"/>
                </a:lnTo>
                <a:lnTo>
                  <a:pt x="2698" y="1445"/>
                </a:lnTo>
                <a:lnTo>
                  <a:pt x="2698" y="1443"/>
                </a:lnTo>
                <a:lnTo>
                  <a:pt x="2699" y="1447"/>
                </a:lnTo>
                <a:lnTo>
                  <a:pt x="2699" y="1440"/>
                </a:lnTo>
                <a:lnTo>
                  <a:pt x="2699" y="1443"/>
                </a:lnTo>
                <a:lnTo>
                  <a:pt x="2699" y="1437"/>
                </a:lnTo>
                <a:lnTo>
                  <a:pt x="2699" y="1447"/>
                </a:lnTo>
                <a:lnTo>
                  <a:pt x="2700" y="1445"/>
                </a:lnTo>
                <a:lnTo>
                  <a:pt x="2700" y="1443"/>
                </a:lnTo>
                <a:lnTo>
                  <a:pt x="2700" y="1444"/>
                </a:lnTo>
                <a:lnTo>
                  <a:pt x="2700" y="1439"/>
                </a:lnTo>
                <a:lnTo>
                  <a:pt x="2701" y="1444"/>
                </a:lnTo>
                <a:lnTo>
                  <a:pt x="2701" y="1447"/>
                </a:lnTo>
                <a:lnTo>
                  <a:pt x="2701" y="1447"/>
                </a:lnTo>
                <a:lnTo>
                  <a:pt x="2701" y="1445"/>
                </a:lnTo>
                <a:lnTo>
                  <a:pt x="2702" y="1449"/>
                </a:lnTo>
                <a:lnTo>
                  <a:pt x="2702" y="1448"/>
                </a:lnTo>
                <a:lnTo>
                  <a:pt x="2702" y="1451"/>
                </a:lnTo>
                <a:lnTo>
                  <a:pt x="2702" y="1448"/>
                </a:lnTo>
                <a:lnTo>
                  <a:pt x="2703" y="1451"/>
                </a:lnTo>
                <a:lnTo>
                  <a:pt x="2703" y="1448"/>
                </a:lnTo>
                <a:lnTo>
                  <a:pt x="2703" y="1448"/>
                </a:lnTo>
                <a:lnTo>
                  <a:pt x="2703" y="1443"/>
                </a:lnTo>
                <a:lnTo>
                  <a:pt x="2704" y="1435"/>
                </a:lnTo>
                <a:lnTo>
                  <a:pt x="2704" y="1445"/>
                </a:lnTo>
                <a:lnTo>
                  <a:pt x="2704" y="1448"/>
                </a:lnTo>
                <a:lnTo>
                  <a:pt x="2704" y="1447"/>
                </a:lnTo>
                <a:lnTo>
                  <a:pt x="2705" y="1445"/>
                </a:lnTo>
                <a:lnTo>
                  <a:pt x="2705" y="1439"/>
                </a:lnTo>
                <a:lnTo>
                  <a:pt x="2705" y="1437"/>
                </a:lnTo>
                <a:lnTo>
                  <a:pt x="2705" y="1442"/>
                </a:lnTo>
                <a:lnTo>
                  <a:pt x="2705" y="1444"/>
                </a:lnTo>
                <a:lnTo>
                  <a:pt x="2706" y="1443"/>
                </a:lnTo>
                <a:lnTo>
                  <a:pt x="2706" y="1443"/>
                </a:lnTo>
                <a:lnTo>
                  <a:pt x="2706" y="1440"/>
                </a:lnTo>
                <a:lnTo>
                  <a:pt x="2706" y="1444"/>
                </a:lnTo>
                <a:lnTo>
                  <a:pt x="2707" y="1448"/>
                </a:lnTo>
                <a:lnTo>
                  <a:pt x="2707" y="1447"/>
                </a:lnTo>
                <a:lnTo>
                  <a:pt x="2707" y="1447"/>
                </a:lnTo>
                <a:lnTo>
                  <a:pt x="2707" y="1451"/>
                </a:lnTo>
                <a:lnTo>
                  <a:pt x="2708" y="1449"/>
                </a:lnTo>
                <a:lnTo>
                  <a:pt x="2708" y="1448"/>
                </a:lnTo>
                <a:lnTo>
                  <a:pt x="2708" y="1449"/>
                </a:lnTo>
                <a:lnTo>
                  <a:pt x="2708" y="1442"/>
                </a:lnTo>
                <a:lnTo>
                  <a:pt x="2708" y="1445"/>
                </a:lnTo>
                <a:lnTo>
                  <a:pt x="2709" y="1445"/>
                </a:lnTo>
                <a:lnTo>
                  <a:pt x="2709" y="1444"/>
                </a:lnTo>
                <a:lnTo>
                  <a:pt x="2709" y="1447"/>
                </a:lnTo>
                <a:lnTo>
                  <a:pt x="2709" y="1446"/>
                </a:lnTo>
                <a:lnTo>
                  <a:pt x="2710" y="1450"/>
                </a:lnTo>
                <a:lnTo>
                  <a:pt x="2710" y="1448"/>
                </a:lnTo>
                <a:lnTo>
                  <a:pt x="2710" y="1445"/>
                </a:lnTo>
                <a:lnTo>
                  <a:pt x="2711" y="1448"/>
                </a:lnTo>
                <a:lnTo>
                  <a:pt x="2711" y="1440"/>
                </a:lnTo>
                <a:lnTo>
                  <a:pt x="2711" y="1447"/>
                </a:lnTo>
                <a:lnTo>
                  <a:pt x="2711" y="1448"/>
                </a:lnTo>
                <a:lnTo>
                  <a:pt x="2711" y="1447"/>
                </a:lnTo>
                <a:lnTo>
                  <a:pt x="2712" y="1447"/>
                </a:lnTo>
                <a:lnTo>
                  <a:pt x="2712" y="1444"/>
                </a:lnTo>
                <a:lnTo>
                  <a:pt x="2712" y="1451"/>
                </a:lnTo>
                <a:lnTo>
                  <a:pt x="2712" y="1448"/>
                </a:lnTo>
                <a:lnTo>
                  <a:pt x="2713" y="1445"/>
                </a:lnTo>
                <a:lnTo>
                  <a:pt x="2713" y="1450"/>
                </a:lnTo>
                <a:lnTo>
                  <a:pt x="2713" y="1443"/>
                </a:lnTo>
                <a:lnTo>
                  <a:pt x="2713" y="1441"/>
                </a:lnTo>
                <a:lnTo>
                  <a:pt x="2714" y="1446"/>
                </a:lnTo>
                <a:lnTo>
                  <a:pt x="2714" y="1450"/>
                </a:lnTo>
                <a:lnTo>
                  <a:pt x="2714" y="1449"/>
                </a:lnTo>
                <a:lnTo>
                  <a:pt x="2714" y="1447"/>
                </a:lnTo>
                <a:lnTo>
                  <a:pt x="2714" y="1451"/>
                </a:lnTo>
                <a:lnTo>
                  <a:pt x="2715" y="1447"/>
                </a:lnTo>
                <a:lnTo>
                  <a:pt x="2715" y="1447"/>
                </a:lnTo>
                <a:lnTo>
                  <a:pt x="2715" y="1448"/>
                </a:lnTo>
                <a:lnTo>
                  <a:pt x="2715" y="1453"/>
                </a:lnTo>
                <a:lnTo>
                  <a:pt x="2716" y="1448"/>
                </a:lnTo>
                <a:lnTo>
                  <a:pt x="2716" y="1449"/>
                </a:lnTo>
                <a:lnTo>
                  <a:pt x="2716" y="1452"/>
                </a:lnTo>
                <a:lnTo>
                  <a:pt x="2716" y="1448"/>
                </a:lnTo>
                <a:lnTo>
                  <a:pt x="2717" y="1446"/>
                </a:lnTo>
                <a:lnTo>
                  <a:pt x="2717" y="1451"/>
                </a:lnTo>
                <a:lnTo>
                  <a:pt x="2717" y="1452"/>
                </a:lnTo>
                <a:lnTo>
                  <a:pt x="2717" y="1444"/>
                </a:lnTo>
                <a:lnTo>
                  <a:pt x="2717" y="1443"/>
                </a:lnTo>
                <a:lnTo>
                  <a:pt x="2718" y="1445"/>
                </a:lnTo>
                <a:lnTo>
                  <a:pt x="2718" y="1442"/>
                </a:lnTo>
                <a:lnTo>
                  <a:pt x="2718" y="1449"/>
                </a:lnTo>
                <a:lnTo>
                  <a:pt x="2719" y="1447"/>
                </a:lnTo>
                <a:lnTo>
                  <a:pt x="2719" y="1443"/>
                </a:lnTo>
                <a:lnTo>
                  <a:pt x="2719" y="1445"/>
                </a:lnTo>
                <a:lnTo>
                  <a:pt x="2719" y="1453"/>
                </a:lnTo>
                <a:lnTo>
                  <a:pt x="2720" y="1452"/>
                </a:lnTo>
                <a:lnTo>
                  <a:pt x="2720" y="1445"/>
                </a:lnTo>
                <a:lnTo>
                  <a:pt x="2720" y="1449"/>
                </a:lnTo>
                <a:lnTo>
                  <a:pt x="2720" y="1448"/>
                </a:lnTo>
                <a:lnTo>
                  <a:pt x="2720" y="1449"/>
                </a:lnTo>
                <a:lnTo>
                  <a:pt x="2721" y="1455"/>
                </a:lnTo>
                <a:lnTo>
                  <a:pt x="2721" y="1435"/>
                </a:lnTo>
                <a:lnTo>
                  <a:pt x="2721" y="1464"/>
                </a:lnTo>
                <a:lnTo>
                  <a:pt x="2721" y="1439"/>
                </a:lnTo>
                <a:lnTo>
                  <a:pt x="2722" y="1435"/>
                </a:lnTo>
                <a:lnTo>
                  <a:pt x="2722" y="1448"/>
                </a:lnTo>
                <a:lnTo>
                  <a:pt x="2722" y="1443"/>
                </a:lnTo>
                <a:lnTo>
                  <a:pt x="2722" y="1471"/>
                </a:lnTo>
                <a:lnTo>
                  <a:pt x="2723" y="1458"/>
                </a:lnTo>
                <a:lnTo>
                  <a:pt x="2723" y="1440"/>
                </a:lnTo>
                <a:lnTo>
                  <a:pt x="2723" y="1437"/>
                </a:lnTo>
                <a:lnTo>
                  <a:pt x="2723" y="1438"/>
                </a:lnTo>
                <a:lnTo>
                  <a:pt x="2723" y="1437"/>
                </a:lnTo>
                <a:lnTo>
                  <a:pt x="2724" y="1437"/>
                </a:lnTo>
                <a:lnTo>
                  <a:pt x="2724" y="1442"/>
                </a:lnTo>
                <a:lnTo>
                  <a:pt x="2724" y="1438"/>
                </a:lnTo>
                <a:lnTo>
                  <a:pt x="2724" y="1440"/>
                </a:lnTo>
                <a:lnTo>
                  <a:pt x="2725" y="1443"/>
                </a:lnTo>
                <a:lnTo>
                  <a:pt x="2725" y="1433"/>
                </a:lnTo>
                <a:lnTo>
                  <a:pt x="2725" y="1441"/>
                </a:lnTo>
                <a:lnTo>
                  <a:pt x="2726" y="1442"/>
                </a:lnTo>
                <a:lnTo>
                  <a:pt x="2726" y="1441"/>
                </a:lnTo>
                <a:lnTo>
                  <a:pt x="2726" y="1471"/>
                </a:lnTo>
                <a:lnTo>
                  <a:pt x="2726" y="1460"/>
                </a:lnTo>
                <a:lnTo>
                  <a:pt x="2726" y="1455"/>
                </a:lnTo>
                <a:lnTo>
                  <a:pt x="2727" y="1452"/>
                </a:lnTo>
                <a:lnTo>
                  <a:pt x="2727" y="1454"/>
                </a:lnTo>
                <a:lnTo>
                  <a:pt x="2727" y="1452"/>
                </a:lnTo>
                <a:lnTo>
                  <a:pt x="2727" y="1449"/>
                </a:lnTo>
                <a:lnTo>
                  <a:pt x="2728" y="1447"/>
                </a:lnTo>
                <a:lnTo>
                  <a:pt x="2728" y="1448"/>
                </a:lnTo>
                <a:lnTo>
                  <a:pt x="2728" y="1446"/>
                </a:lnTo>
                <a:lnTo>
                  <a:pt x="2728" y="1425"/>
                </a:lnTo>
                <a:lnTo>
                  <a:pt x="2729" y="1433"/>
                </a:lnTo>
                <a:lnTo>
                  <a:pt x="2729" y="1437"/>
                </a:lnTo>
                <a:lnTo>
                  <a:pt x="2729" y="1429"/>
                </a:lnTo>
                <a:lnTo>
                  <a:pt x="2729" y="1441"/>
                </a:lnTo>
                <a:lnTo>
                  <a:pt x="2729" y="1436"/>
                </a:lnTo>
                <a:lnTo>
                  <a:pt x="2730" y="1426"/>
                </a:lnTo>
                <a:lnTo>
                  <a:pt x="2730" y="1431"/>
                </a:lnTo>
                <a:lnTo>
                  <a:pt x="2730" y="1436"/>
                </a:lnTo>
                <a:lnTo>
                  <a:pt x="2730" y="1442"/>
                </a:lnTo>
                <a:lnTo>
                  <a:pt x="2731" y="1438"/>
                </a:lnTo>
                <a:lnTo>
                  <a:pt x="2731" y="1436"/>
                </a:lnTo>
                <a:lnTo>
                  <a:pt x="2731" y="1452"/>
                </a:lnTo>
                <a:lnTo>
                  <a:pt x="2731" y="1440"/>
                </a:lnTo>
                <a:lnTo>
                  <a:pt x="2732" y="1445"/>
                </a:lnTo>
                <a:lnTo>
                  <a:pt x="2732" y="1426"/>
                </a:lnTo>
                <a:lnTo>
                  <a:pt x="2732" y="1448"/>
                </a:lnTo>
                <a:lnTo>
                  <a:pt x="2732" y="1442"/>
                </a:lnTo>
                <a:lnTo>
                  <a:pt x="2732" y="1455"/>
                </a:lnTo>
                <a:lnTo>
                  <a:pt x="2733" y="1442"/>
                </a:lnTo>
                <a:lnTo>
                  <a:pt x="2733" y="1438"/>
                </a:lnTo>
                <a:lnTo>
                  <a:pt x="2733" y="1440"/>
                </a:lnTo>
                <a:lnTo>
                  <a:pt x="2734" y="1446"/>
                </a:lnTo>
                <a:lnTo>
                  <a:pt x="2734" y="1445"/>
                </a:lnTo>
                <a:lnTo>
                  <a:pt x="2734" y="1456"/>
                </a:lnTo>
                <a:lnTo>
                  <a:pt x="2734" y="1468"/>
                </a:lnTo>
                <a:lnTo>
                  <a:pt x="2735" y="1414"/>
                </a:lnTo>
                <a:lnTo>
                  <a:pt x="2735" y="1426"/>
                </a:lnTo>
                <a:lnTo>
                  <a:pt x="2735" y="1438"/>
                </a:lnTo>
                <a:lnTo>
                  <a:pt x="2735" y="1434"/>
                </a:lnTo>
                <a:lnTo>
                  <a:pt x="2735" y="1455"/>
                </a:lnTo>
                <a:lnTo>
                  <a:pt x="2736" y="1475"/>
                </a:lnTo>
                <a:lnTo>
                  <a:pt x="2736" y="1443"/>
                </a:lnTo>
                <a:lnTo>
                  <a:pt x="2736" y="1447"/>
                </a:lnTo>
                <a:lnTo>
                  <a:pt x="2736" y="1441"/>
                </a:lnTo>
                <a:lnTo>
                  <a:pt x="2737" y="1439"/>
                </a:lnTo>
                <a:lnTo>
                  <a:pt x="2737" y="1448"/>
                </a:lnTo>
                <a:lnTo>
                  <a:pt x="2737" y="1440"/>
                </a:lnTo>
                <a:lnTo>
                  <a:pt x="2737" y="1450"/>
                </a:lnTo>
                <a:lnTo>
                  <a:pt x="2738" y="1446"/>
                </a:lnTo>
                <a:lnTo>
                  <a:pt x="2738" y="1448"/>
                </a:lnTo>
                <a:lnTo>
                  <a:pt x="2738" y="1454"/>
                </a:lnTo>
                <a:lnTo>
                  <a:pt x="2738" y="1445"/>
                </a:lnTo>
                <a:lnTo>
                  <a:pt x="2738" y="1446"/>
                </a:lnTo>
                <a:lnTo>
                  <a:pt x="2739" y="1441"/>
                </a:lnTo>
                <a:lnTo>
                  <a:pt x="2739" y="1453"/>
                </a:lnTo>
                <a:lnTo>
                  <a:pt x="2739" y="1454"/>
                </a:lnTo>
                <a:lnTo>
                  <a:pt x="2739" y="1447"/>
                </a:lnTo>
                <a:lnTo>
                  <a:pt x="2740" y="1431"/>
                </a:lnTo>
                <a:lnTo>
                  <a:pt x="2740" y="1449"/>
                </a:lnTo>
                <a:lnTo>
                  <a:pt x="2740" y="1465"/>
                </a:lnTo>
                <a:lnTo>
                  <a:pt x="2740" y="1451"/>
                </a:lnTo>
                <a:lnTo>
                  <a:pt x="2741" y="1453"/>
                </a:lnTo>
                <a:lnTo>
                  <a:pt x="2741" y="1453"/>
                </a:lnTo>
                <a:lnTo>
                  <a:pt x="2741" y="1453"/>
                </a:lnTo>
                <a:lnTo>
                  <a:pt x="2742" y="1444"/>
                </a:lnTo>
                <a:lnTo>
                  <a:pt x="2742" y="1467"/>
                </a:lnTo>
                <a:lnTo>
                  <a:pt x="2742" y="1438"/>
                </a:lnTo>
                <a:lnTo>
                  <a:pt x="2742" y="1436"/>
                </a:lnTo>
                <a:lnTo>
                  <a:pt x="2742" y="1456"/>
                </a:lnTo>
                <a:lnTo>
                  <a:pt x="2743" y="1466"/>
                </a:lnTo>
                <a:lnTo>
                  <a:pt x="2743" y="1458"/>
                </a:lnTo>
                <a:lnTo>
                  <a:pt x="2743" y="1446"/>
                </a:lnTo>
                <a:lnTo>
                  <a:pt x="2743" y="1454"/>
                </a:lnTo>
                <a:lnTo>
                  <a:pt x="2744" y="1454"/>
                </a:lnTo>
                <a:lnTo>
                  <a:pt x="2744" y="1452"/>
                </a:lnTo>
                <a:lnTo>
                  <a:pt x="2744" y="1443"/>
                </a:lnTo>
                <a:lnTo>
                  <a:pt x="2744" y="1438"/>
                </a:lnTo>
                <a:lnTo>
                  <a:pt x="2745" y="1446"/>
                </a:lnTo>
                <a:lnTo>
                  <a:pt x="2745" y="1440"/>
                </a:lnTo>
                <a:lnTo>
                  <a:pt x="2745" y="1451"/>
                </a:lnTo>
                <a:lnTo>
                  <a:pt x="2745" y="1446"/>
                </a:lnTo>
                <a:lnTo>
                  <a:pt x="2745" y="1434"/>
                </a:lnTo>
                <a:lnTo>
                  <a:pt x="2746" y="1447"/>
                </a:lnTo>
                <a:lnTo>
                  <a:pt x="2746" y="1452"/>
                </a:lnTo>
                <a:lnTo>
                  <a:pt x="2746" y="1458"/>
                </a:lnTo>
                <a:lnTo>
                  <a:pt x="2746" y="1445"/>
                </a:lnTo>
                <a:lnTo>
                  <a:pt x="2747" y="1440"/>
                </a:lnTo>
                <a:lnTo>
                  <a:pt x="2747" y="1451"/>
                </a:lnTo>
                <a:lnTo>
                  <a:pt x="2747" y="1458"/>
                </a:lnTo>
                <a:lnTo>
                  <a:pt x="2747" y="1473"/>
                </a:lnTo>
                <a:lnTo>
                  <a:pt x="2748" y="1449"/>
                </a:lnTo>
                <a:lnTo>
                  <a:pt x="2748" y="1447"/>
                </a:lnTo>
                <a:lnTo>
                  <a:pt x="2748" y="1440"/>
                </a:lnTo>
                <a:lnTo>
                  <a:pt x="2748" y="1465"/>
                </a:lnTo>
                <a:lnTo>
                  <a:pt x="2748" y="1456"/>
                </a:lnTo>
                <a:lnTo>
                  <a:pt x="2749" y="1460"/>
                </a:lnTo>
                <a:lnTo>
                  <a:pt x="2749" y="1452"/>
                </a:lnTo>
                <a:lnTo>
                  <a:pt x="2749" y="1458"/>
                </a:lnTo>
                <a:lnTo>
                  <a:pt x="2750" y="1442"/>
                </a:lnTo>
                <a:lnTo>
                  <a:pt x="2750" y="1477"/>
                </a:lnTo>
                <a:lnTo>
                  <a:pt x="2750" y="1460"/>
                </a:lnTo>
                <a:lnTo>
                  <a:pt x="2750" y="1441"/>
                </a:lnTo>
                <a:lnTo>
                  <a:pt x="2751" y="1451"/>
                </a:lnTo>
                <a:lnTo>
                  <a:pt x="2751" y="1469"/>
                </a:lnTo>
                <a:lnTo>
                  <a:pt x="2751" y="1453"/>
                </a:lnTo>
                <a:lnTo>
                  <a:pt x="2751" y="1445"/>
                </a:lnTo>
                <a:lnTo>
                  <a:pt x="2751" y="1434"/>
                </a:lnTo>
                <a:lnTo>
                  <a:pt x="2752" y="1450"/>
                </a:lnTo>
                <a:lnTo>
                  <a:pt x="2752" y="1447"/>
                </a:lnTo>
                <a:lnTo>
                  <a:pt x="2752" y="1466"/>
                </a:lnTo>
                <a:lnTo>
                  <a:pt x="2752" y="1444"/>
                </a:lnTo>
                <a:lnTo>
                  <a:pt x="2753" y="1432"/>
                </a:lnTo>
                <a:lnTo>
                  <a:pt x="2753" y="1446"/>
                </a:lnTo>
                <a:lnTo>
                  <a:pt x="2753" y="1454"/>
                </a:lnTo>
                <a:lnTo>
                  <a:pt x="2753" y="1454"/>
                </a:lnTo>
                <a:lnTo>
                  <a:pt x="2754" y="1462"/>
                </a:lnTo>
                <a:lnTo>
                  <a:pt x="2754" y="1438"/>
                </a:lnTo>
                <a:lnTo>
                  <a:pt x="2754" y="1447"/>
                </a:lnTo>
                <a:lnTo>
                  <a:pt x="2754" y="1448"/>
                </a:lnTo>
                <a:lnTo>
                  <a:pt x="2754" y="1460"/>
                </a:lnTo>
                <a:lnTo>
                  <a:pt x="2755" y="1447"/>
                </a:lnTo>
                <a:lnTo>
                  <a:pt x="2755" y="1440"/>
                </a:lnTo>
                <a:lnTo>
                  <a:pt x="2755" y="1441"/>
                </a:lnTo>
                <a:lnTo>
                  <a:pt x="2755" y="1454"/>
                </a:lnTo>
                <a:lnTo>
                  <a:pt x="2756" y="1457"/>
                </a:lnTo>
                <a:lnTo>
                  <a:pt x="2756" y="1455"/>
                </a:lnTo>
                <a:lnTo>
                  <a:pt x="2756" y="1425"/>
                </a:lnTo>
                <a:lnTo>
                  <a:pt x="2756" y="1437"/>
                </a:lnTo>
                <a:lnTo>
                  <a:pt x="2757" y="1435"/>
                </a:lnTo>
                <a:lnTo>
                  <a:pt x="2757" y="1441"/>
                </a:lnTo>
                <a:lnTo>
                  <a:pt x="2757" y="1453"/>
                </a:lnTo>
                <a:lnTo>
                  <a:pt x="2757" y="1443"/>
                </a:lnTo>
                <a:lnTo>
                  <a:pt x="2758" y="1460"/>
                </a:lnTo>
                <a:lnTo>
                  <a:pt x="2758" y="1456"/>
                </a:lnTo>
                <a:lnTo>
                  <a:pt x="2758" y="1445"/>
                </a:lnTo>
                <a:lnTo>
                  <a:pt x="2758" y="1460"/>
                </a:lnTo>
                <a:lnTo>
                  <a:pt x="2759" y="1451"/>
                </a:lnTo>
                <a:lnTo>
                  <a:pt x="2759" y="1456"/>
                </a:lnTo>
                <a:lnTo>
                  <a:pt x="2759" y="1454"/>
                </a:lnTo>
                <a:lnTo>
                  <a:pt x="2759" y="1466"/>
                </a:lnTo>
                <a:lnTo>
                  <a:pt x="2760" y="1464"/>
                </a:lnTo>
                <a:lnTo>
                  <a:pt x="2760" y="1435"/>
                </a:lnTo>
                <a:lnTo>
                  <a:pt x="2760" y="1448"/>
                </a:lnTo>
                <a:lnTo>
                  <a:pt x="2760" y="1460"/>
                </a:lnTo>
                <a:lnTo>
                  <a:pt x="2760" y="1457"/>
                </a:lnTo>
                <a:lnTo>
                  <a:pt x="2761" y="1448"/>
                </a:lnTo>
                <a:lnTo>
                  <a:pt x="2761" y="1442"/>
                </a:lnTo>
                <a:lnTo>
                  <a:pt x="2761" y="1450"/>
                </a:lnTo>
                <a:lnTo>
                  <a:pt x="2761" y="1447"/>
                </a:lnTo>
                <a:lnTo>
                  <a:pt x="2762" y="1461"/>
                </a:lnTo>
                <a:lnTo>
                  <a:pt x="2762" y="1459"/>
                </a:lnTo>
                <a:lnTo>
                  <a:pt x="2762" y="1440"/>
                </a:lnTo>
                <a:lnTo>
                  <a:pt x="2762" y="1447"/>
                </a:lnTo>
                <a:lnTo>
                  <a:pt x="2763" y="1448"/>
                </a:lnTo>
                <a:lnTo>
                  <a:pt x="2763" y="1449"/>
                </a:lnTo>
                <a:lnTo>
                  <a:pt x="2763" y="1450"/>
                </a:lnTo>
                <a:lnTo>
                  <a:pt x="2763" y="1439"/>
                </a:lnTo>
                <a:lnTo>
                  <a:pt x="2763" y="1455"/>
                </a:lnTo>
                <a:lnTo>
                  <a:pt x="2764" y="1450"/>
                </a:lnTo>
                <a:lnTo>
                  <a:pt x="2764" y="1457"/>
                </a:lnTo>
                <a:lnTo>
                  <a:pt x="2764" y="1466"/>
                </a:lnTo>
                <a:lnTo>
                  <a:pt x="2765" y="1436"/>
                </a:lnTo>
                <a:lnTo>
                  <a:pt x="2765" y="1448"/>
                </a:lnTo>
                <a:lnTo>
                  <a:pt x="2765" y="1450"/>
                </a:lnTo>
                <a:lnTo>
                  <a:pt x="2765" y="1461"/>
                </a:lnTo>
                <a:lnTo>
                  <a:pt x="2766" y="1451"/>
                </a:lnTo>
                <a:lnTo>
                  <a:pt x="2766" y="1446"/>
                </a:lnTo>
                <a:lnTo>
                  <a:pt x="2766" y="1449"/>
                </a:lnTo>
                <a:lnTo>
                  <a:pt x="2766" y="1448"/>
                </a:lnTo>
                <a:lnTo>
                  <a:pt x="2766" y="1446"/>
                </a:lnTo>
                <a:lnTo>
                  <a:pt x="2767" y="1464"/>
                </a:lnTo>
                <a:lnTo>
                  <a:pt x="2767" y="1437"/>
                </a:lnTo>
                <a:lnTo>
                  <a:pt x="2767" y="1446"/>
                </a:lnTo>
                <a:lnTo>
                  <a:pt x="2767" y="1450"/>
                </a:lnTo>
                <a:lnTo>
                  <a:pt x="2768" y="1453"/>
                </a:lnTo>
                <a:lnTo>
                  <a:pt x="2768" y="1464"/>
                </a:lnTo>
                <a:lnTo>
                  <a:pt x="2768" y="1443"/>
                </a:lnTo>
                <a:lnTo>
                  <a:pt x="2768" y="1459"/>
                </a:lnTo>
                <a:lnTo>
                  <a:pt x="2769" y="1455"/>
                </a:lnTo>
                <a:lnTo>
                  <a:pt x="2769" y="1472"/>
                </a:lnTo>
                <a:lnTo>
                  <a:pt x="2769" y="1448"/>
                </a:lnTo>
                <a:lnTo>
                  <a:pt x="2769" y="1451"/>
                </a:lnTo>
                <a:lnTo>
                  <a:pt x="2769" y="1450"/>
                </a:lnTo>
                <a:lnTo>
                  <a:pt x="2770" y="1444"/>
                </a:lnTo>
                <a:lnTo>
                  <a:pt x="2770" y="1452"/>
                </a:lnTo>
                <a:lnTo>
                  <a:pt x="2770" y="1464"/>
                </a:lnTo>
                <a:lnTo>
                  <a:pt x="2770" y="1439"/>
                </a:lnTo>
                <a:lnTo>
                  <a:pt x="2771" y="1447"/>
                </a:lnTo>
                <a:lnTo>
                  <a:pt x="2771" y="1453"/>
                </a:lnTo>
                <a:lnTo>
                  <a:pt x="2771" y="1454"/>
                </a:lnTo>
                <a:lnTo>
                  <a:pt x="2771" y="1457"/>
                </a:lnTo>
                <a:lnTo>
                  <a:pt x="2772" y="1444"/>
                </a:lnTo>
                <a:lnTo>
                  <a:pt x="2772" y="1454"/>
                </a:lnTo>
                <a:lnTo>
                  <a:pt x="2772" y="1459"/>
                </a:lnTo>
                <a:lnTo>
                  <a:pt x="2772" y="1463"/>
                </a:lnTo>
                <a:lnTo>
                  <a:pt x="2773" y="1452"/>
                </a:lnTo>
                <a:lnTo>
                  <a:pt x="2773" y="1439"/>
                </a:lnTo>
                <a:lnTo>
                  <a:pt x="2773" y="1450"/>
                </a:lnTo>
                <a:lnTo>
                  <a:pt x="2773" y="1450"/>
                </a:lnTo>
                <a:lnTo>
                  <a:pt x="2774" y="1457"/>
                </a:lnTo>
                <a:lnTo>
                  <a:pt x="2774" y="1454"/>
                </a:lnTo>
                <a:lnTo>
                  <a:pt x="2774" y="1445"/>
                </a:lnTo>
                <a:lnTo>
                  <a:pt x="2774" y="1452"/>
                </a:lnTo>
                <a:lnTo>
                  <a:pt x="2775" y="1458"/>
                </a:lnTo>
                <a:lnTo>
                  <a:pt x="2775" y="1450"/>
                </a:lnTo>
                <a:lnTo>
                  <a:pt x="2775" y="1459"/>
                </a:lnTo>
                <a:lnTo>
                  <a:pt x="2775" y="1443"/>
                </a:lnTo>
                <a:lnTo>
                  <a:pt x="2775" y="1454"/>
                </a:lnTo>
                <a:lnTo>
                  <a:pt x="2776" y="1454"/>
                </a:lnTo>
                <a:lnTo>
                  <a:pt x="2776" y="1473"/>
                </a:lnTo>
                <a:lnTo>
                  <a:pt x="2776" y="1452"/>
                </a:lnTo>
                <a:lnTo>
                  <a:pt x="2776" y="1439"/>
                </a:lnTo>
                <a:lnTo>
                  <a:pt x="2777" y="1455"/>
                </a:lnTo>
                <a:lnTo>
                  <a:pt x="2777" y="1471"/>
                </a:lnTo>
                <a:lnTo>
                  <a:pt x="2777" y="1455"/>
                </a:lnTo>
                <a:lnTo>
                  <a:pt x="2777" y="1463"/>
                </a:lnTo>
                <a:lnTo>
                  <a:pt x="2778" y="1443"/>
                </a:lnTo>
                <a:lnTo>
                  <a:pt x="2778" y="1459"/>
                </a:lnTo>
                <a:lnTo>
                  <a:pt x="2778" y="1446"/>
                </a:lnTo>
                <a:lnTo>
                  <a:pt x="2778" y="1470"/>
                </a:lnTo>
                <a:lnTo>
                  <a:pt x="2778" y="1452"/>
                </a:lnTo>
                <a:lnTo>
                  <a:pt x="2779" y="1445"/>
                </a:lnTo>
                <a:lnTo>
                  <a:pt x="2779" y="1457"/>
                </a:lnTo>
                <a:lnTo>
                  <a:pt x="2779" y="1462"/>
                </a:lnTo>
                <a:lnTo>
                  <a:pt x="2779" y="1454"/>
                </a:lnTo>
                <a:lnTo>
                  <a:pt x="2780" y="1463"/>
                </a:lnTo>
                <a:lnTo>
                  <a:pt x="2780" y="1442"/>
                </a:lnTo>
                <a:lnTo>
                  <a:pt x="2780" y="1452"/>
                </a:lnTo>
                <a:lnTo>
                  <a:pt x="2781" y="1480"/>
                </a:lnTo>
                <a:lnTo>
                  <a:pt x="2781" y="1453"/>
                </a:lnTo>
                <a:lnTo>
                  <a:pt x="2781" y="1460"/>
                </a:lnTo>
                <a:lnTo>
                  <a:pt x="2781" y="1448"/>
                </a:lnTo>
                <a:lnTo>
                  <a:pt x="2781" y="1448"/>
                </a:lnTo>
                <a:lnTo>
                  <a:pt x="2782" y="1459"/>
                </a:lnTo>
                <a:lnTo>
                  <a:pt x="2782" y="1456"/>
                </a:lnTo>
                <a:lnTo>
                  <a:pt x="2782" y="1464"/>
                </a:lnTo>
                <a:lnTo>
                  <a:pt x="2782" y="1450"/>
                </a:lnTo>
                <a:lnTo>
                  <a:pt x="2783" y="1451"/>
                </a:lnTo>
                <a:lnTo>
                  <a:pt x="2783" y="1451"/>
                </a:lnTo>
                <a:lnTo>
                  <a:pt x="2783" y="1447"/>
                </a:lnTo>
                <a:lnTo>
                  <a:pt x="2783" y="1453"/>
                </a:lnTo>
                <a:lnTo>
                  <a:pt x="2784" y="1448"/>
                </a:lnTo>
                <a:lnTo>
                  <a:pt x="2784" y="1463"/>
                </a:lnTo>
                <a:lnTo>
                  <a:pt x="2784" y="1450"/>
                </a:lnTo>
                <a:lnTo>
                  <a:pt x="2784" y="1454"/>
                </a:lnTo>
                <a:lnTo>
                  <a:pt x="2784" y="1463"/>
                </a:lnTo>
                <a:lnTo>
                  <a:pt x="2785" y="1441"/>
                </a:lnTo>
                <a:lnTo>
                  <a:pt x="2785" y="1455"/>
                </a:lnTo>
                <a:lnTo>
                  <a:pt x="2785" y="1450"/>
                </a:lnTo>
                <a:lnTo>
                  <a:pt x="2785" y="1456"/>
                </a:lnTo>
                <a:lnTo>
                  <a:pt x="2786" y="1454"/>
                </a:lnTo>
                <a:lnTo>
                  <a:pt x="2786" y="1444"/>
                </a:lnTo>
                <a:lnTo>
                  <a:pt x="2786" y="1448"/>
                </a:lnTo>
                <a:lnTo>
                  <a:pt x="2786" y="1460"/>
                </a:lnTo>
                <a:lnTo>
                  <a:pt x="2787" y="1453"/>
                </a:lnTo>
                <a:lnTo>
                  <a:pt x="2787" y="1460"/>
                </a:lnTo>
                <a:lnTo>
                  <a:pt x="2787" y="1446"/>
                </a:lnTo>
                <a:lnTo>
                  <a:pt x="2787" y="1448"/>
                </a:lnTo>
                <a:lnTo>
                  <a:pt x="2787" y="1455"/>
                </a:lnTo>
                <a:lnTo>
                  <a:pt x="2788" y="1455"/>
                </a:lnTo>
                <a:lnTo>
                  <a:pt x="2788" y="1452"/>
                </a:lnTo>
                <a:lnTo>
                  <a:pt x="2788" y="1445"/>
                </a:lnTo>
                <a:lnTo>
                  <a:pt x="2789" y="1451"/>
                </a:lnTo>
                <a:lnTo>
                  <a:pt x="2789" y="1462"/>
                </a:lnTo>
                <a:lnTo>
                  <a:pt x="2789" y="1453"/>
                </a:lnTo>
                <a:lnTo>
                  <a:pt x="2789" y="1458"/>
                </a:lnTo>
                <a:lnTo>
                  <a:pt x="2790" y="1446"/>
                </a:lnTo>
                <a:lnTo>
                  <a:pt x="2790" y="1449"/>
                </a:lnTo>
                <a:lnTo>
                  <a:pt x="2790" y="1453"/>
                </a:lnTo>
                <a:lnTo>
                  <a:pt x="2790" y="1463"/>
                </a:lnTo>
                <a:lnTo>
                  <a:pt x="2791" y="1465"/>
                </a:lnTo>
                <a:lnTo>
                  <a:pt x="2791" y="1450"/>
                </a:lnTo>
                <a:lnTo>
                  <a:pt x="2791" y="1452"/>
                </a:lnTo>
                <a:lnTo>
                  <a:pt x="2791" y="1463"/>
                </a:lnTo>
                <a:lnTo>
                  <a:pt x="2791" y="1451"/>
                </a:lnTo>
                <a:lnTo>
                  <a:pt x="2792" y="1458"/>
                </a:lnTo>
                <a:lnTo>
                  <a:pt x="2792" y="1447"/>
                </a:lnTo>
                <a:lnTo>
                  <a:pt x="2792" y="1454"/>
                </a:lnTo>
                <a:lnTo>
                  <a:pt x="2792" y="1456"/>
                </a:lnTo>
                <a:lnTo>
                  <a:pt x="2793" y="1471"/>
                </a:lnTo>
                <a:lnTo>
                  <a:pt x="2793" y="1448"/>
                </a:lnTo>
                <a:lnTo>
                  <a:pt x="2793" y="1445"/>
                </a:lnTo>
                <a:lnTo>
                  <a:pt x="2793" y="1452"/>
                </a:lnTo>
                <a:lnTo>
                  <a:pt x="2793" y="1468"/>
                </a:lnTo>
                <a:lnTo>
                  <a:pt x="2794" y="1449"/>
                </a:lnTo>
                <a:lnTo>
                  <a:pt x="2794" y="1477"/>
                </a:lnTo>
                <a:lnTo>
                  <a:pt x="2794" y="1447"/>
                </a:lnTo>
                <a:lnTo>
                  <a:pt x="2794" y="1455"/>
                </a:lnTo>
                <a:lnTo>
                  <a:pt x="2795" y="1447"/>
                </a:lnTo>
                <a:lnTo>
                  <a:pt x="2795" y="1472"/>
                </a:lnTo>
                <a:lnTo>
                  <a:pt x="2795" y="1458"/>
                </a:lnTo>
                <a:lnTo>
                  <a:pt x="2795" y="1458"/>
                </a:lnTo>
                <a:lnTo>
                  <a:pt x="2796" y="1445"/>
                </a:lnTo>
                <a:lnTo>
                  <a:pt x="2796" y="1460"/>
                </a:lnTo>
                <a:lnTo>
                  <a:pt x="2796" y="1452"/>
                </a:lnTo>
                <a:lnTo>
                  <a:pt x="2797" y="1455"/>
                </a:lnTo>
                <a:lnTo>
                  <a:pt x="2797" y="1446"/>
                </a:lnTo>
                <a:lnTo>
                  <a:pt x="2797" y="1452"/>
                </a:lnTo>
                <a:lnTo>
                  <a:pt x="2797" y="1457"/>
                </a:lnTo>
                <a:lnTo>
                  <a:pt x="2797" y="1462"/>
                </a:lnTo>
                <a:lnTo>
                  <a:pt x="2798" y="1460"/>
                </a:lnTo>
                <a:lnTo>
                  <a:pt x="2798" y="1446"/>
                </a:lnTo>
                <a:lnTo>
                  <a:pt x="2798" y="1448"/>
                </a:lnTo>
                <a:lnTo>
                  <a:pt x="2798" y="1462"/>
                </a:lnTo>
                <a:lnTo>
                  <a:pt x="2799" y="1449"/>
                </a:lnTo>
                <a:lnTo>
                  <a:pt x="2799" y="1463"/>
                </a:lnTo>
                <a:lnTo>
                  <a:pt x="2799" y="1447"/>
                </a:lnTo>
                <a:lnTo>
                  <a:pt x="2799" y="1445"/>
                </a:lnTo>
                <a:lnTo>
                  <a:pt x="2800" y="1457"/>
                </a:lnTo>
                <a:lnTo>
                  <a:pt x="2800" y="1456"/>
                </a:lnTo>
                <a:lnTo>
                  <a:pt x="2800" y="1453"/>
                </a:lnTo>
                <a:lnTo>
                  <a:pt x="2800" y="1450"/>
                </a:lnTo>
                <a:lnTo>
                  <a:pt x="2800" y="1458"/>
                </a:lnTo>
                <a:lnTo>
                  <a:pt x="2801" y="1450"/>
                </a:lnTo>
                <a:lnTo>
                  <a:pt x="2801" y="1451"/>
                </a:lnTo>
                <a:lnTo>
                  <a:pt x="2801" y="1464"/>
                </a:lnTo>
                <a:lnTo>
                  <a:pt x="2801" y="1450"/>
                </a:lnTo>
                <a:lnTo>
                  <a:pt x="2802" y="1452"/>
                </a:lnTo>
                <a:lnTo>
                  <a:pt x="2802" y="1451"/>
                </a:lnTo>
                <a:lnTo>
                  <a:pt x="2802" y="1453"/>
                </a:lnTo>
                <a:lnTo>
                  <a:pt x="2802" y="1456"/>
                </a:lnTo>
                <a:lnTo>
                  <a:pt x="2803" y="1449"/>
                </a:lnTo>
                <a:lnTo>
                  <a:pt x="2803" y="1452"/>
                </a:lnTo>
                <a:lnTo>
                  <a:pt x="2803" y="1464"/>
                </a:lnTo>
                <a:lnTo>
                  <a:pt x="2803" y="1453"/>
                </a:lnTo>
                <a:lnTo>
                  <a:pt x="2804" y="1465"/>
                </a:lnTo>
                <a:lnTo>
                  <a:pt x="2804" y="1445"/>
                </a:lnTo>
                <a:lnTo>
                  <a:pt x="2804" y="1454"/>
                </a:lnTo>
                <a:lnTo>
                  <a:pt x="2804" y="1453"/>
                </a:lnTo>
                <a:lnTo>
                  <a:pt x="2805" y="1463"/>
                </a:lnTo>
                <a:lnTo>
                  <a:pt x="2805" y="1452"/>
                </a:lnTo>
                <a:lnTo>
                  <a:pt x="2805" y="1445"/>
                </a:lnTo>
                <a:lnTo>
                  <a:pt x="2805" y="1446"/>
                </a:lnTo>
                <a:lnTo>
                  <a:pt x="2806" y="1456"/>
                </a:lnTo>
                <a:lnTo>
                  <a:pt x="2806" y="1450"/>
                </a:lnTo>
                <a:lnTo>
                  <a:pt x="2806" y="1464"/>
                </a:lnTo>
                <a:lnTo>
                  <a:pt x="2806" y="1443"/>
                </a:lnTo>
                <a:lnTo>
                  <a:pt x="2806" y="1450"/>
                </a:lnTo>
                <a:lnTo>
                  <a:pt x="2807" y="1457"/>
                </a:lnTo>
                <a:lnTo>
                  <a:pt x="2807" y="1452"/>
                </a:lnTo>
                <a:lnTo>
                  <a:pt x="2807" y="1457"/>
                </a:lnTo>
                <a:lnTo>
                  <a:pt x="2807" y="1448"/>
                </a:lnTo>
                <a:lnTo>
                  <a:pt x="2808" y="1448"/>
                </a:lnTo>
                <a:lnTo>
                  <a:pt x="2808" y="1451"/>
                </a:lnTo>
                <a:lnTo>
                  <a:pt x="2808" y="1454"/>
                </a:lnTo>
                <a:lnTo>
                  <a:pt x="2808" y="1459"/>
                </a:lnTo>
                <a:lnTo>
                  <a:pt x="2809" y="1447"/>
                </a:lnTo>
                <a:lnTo>
                  <a:pt x="2809" y="1454"/>
                </a:lnTo>
                <a:lnTo>
                  <a:pt x="2809" y="1455"/>
                </a:lnTo>
                <a:lnTo>
                  <a:pt x="2809" y="1456"/>
                </a:lnTo>
                <a:lnTo>
                  <a:pt x="2809" y="1455"/>
                </a:lnTo>
                <a:lnTo>
                  <a:pt x="2810" y="1451"/>
                </a:lnTo>
                <a:lnTo>
                  <a:pt x="2810" y="1451"/>
                </a:lnTo>
                <a:lnTo>
                  <a:pt x="2810" y="1460"/>
                </a:lnTo>
                <a:lnTo>
                  <a:pt x="2810" y="1460"/>
                </a:lnTo>
                <a:lnTo>
                  <a:pt x="2811" y="1463"/>
                </a:lnTo>
                <a:lnTo>
                  <a:pt x="2811" y="1452"/>
                </a:lnTo>
                <a:lnTo>
                  <a:pt x="2811" y="1462"/>
                </a:lnTo>
                <a:lnTo>
                  <a:pt x="2812" y="1446"/>
                </a:lnTo>
                <a:lnTo>
                  <a:pt x="2812" y="1469"/>
                </a:lnTo>
                <a:lnTo>
                  <a:pt x="2812" y="1449"/>
                </a:lnTo>
                <a:lnTo>
                  <a:pt x="2812" y="1447"/>
                </a:lnTo>
                <a:lnTo>
                  <a:pt x="2812" y="1445"/>
                </a:lnTo>
                <a:lnTo>
                  <a:pt x="2813" y="1470"/>
                </a:lnTo>
                <a:lnTo>
                  <a:pt x="2813" y="1449"/>
                </a:lnTo>
                <a:lnTo>
                  <a:pt x="2813" y="1464"/>
                </a:lnTo>
                <a:lnTo>
                  <a:pt x="2813" y="1439"/>
                </a:lnTo>
                <a:lnTo>
                  <a:pt x="2814" y="1445"/>
                </a:lnTo>
                <a:lnTo>
                  <a:pt x="2814" y="1449"/>
                </a:lnTo>
                <a:lnTo>
                  <a:pt x="2814" y="1445"/>
                </a:lnTo>
                <a:lnTo>
                  <a:pt x="2814" y="1448"/>
                </a:lnTo>
                <a:lnTo>
                  <a:pt x="2815" y="1442"/>
                </a:lnTo>
                <a:lnTo>
                  <a:pt x="2815" y="1450"/>
                </a:lnTo>
                <a:lnTo>
                  <a:pt x="2815" y="1466"/>
                </a:lnTo>
                <a:lnTo>
                  <a:pt x="2815" y="1450"/>
                </a:lnTo>
                <a:lnTo>
                  <a:pt x="2815" y="1461"/>
                </a:lnTo>
                <a:lnTo>
                  <a:pt x="2816" y="1449"/>
                </a:lnTo>
                <a:lnTo>
                  <a:pt x="2816" y="1442"/>
                </a:lnTo>
                <a:lnTo>
                  <a:pt x="2816" y="1452"/>
                </a:lnTo>
                <a:lnTo>
                  <a:pt x="2816" y="1461"/>
                </a:lnTo>
                <a:lnTo>
                  <a:pt x="2817" y="1445"/>
                </a:lnTo>
                <a:lnTo>
                  <a:pt x="2817" y="1465"/>
                </a:lnTo>
                <a:lnTo>
                  <a:pt x="2817" y="1449"/>
                </a:lnTo>
                <a:lnTo>
                  <a:pt x="2817" y="1447"/>
                </a:lnTo>
                <a:lnTo>
                  <a:pt x="2818" y="1444"/>
                </a:lnTo>
                <a:lnTo>
                  <a:pt x="2818" y="1465"/>
                </a:lnTo>
                <a:lnTo>
                  <a:pt x="2818" y="1447"/>
                </a:lnTo>
                <a:lnTo>
                  <a:pt x="2818" y="1446"/>
                </a:lnTo>
                <a:lnTo>
                  <a:pt x="2818" y="1448"/>
                </a:lnTo>
                <a:lnTo>
                  <a:pt x="2819" y="1475"/>
                </a:lnTo>
                <a:lnTo>
                  <a:pt x="2819" y="1446"/>
                </a:lnTo>
                <a:lnTo>
                  <a:pt x="2819" y="1450"/>
                </a:lnTo>
                <a:lnTo>
                  <a:pt x="2820" y="1445"/>
                </a:lnTo>
                <a:lnTo>
                  <a:pt x="2820" y="1463"/>
                </a:lnTo>
                <a:lnTo>
                  <a:pt x="2820" y="1453"/>
                </a:lnTo>
                <a:lnTo>
                  <a:pt x="2820" y="1461"/>
                </a:lnTo>
                <a:lnTo>
                  <a:pt x="2821" y="1447"/>
                </a:lnTo>
                <a:lnTo>
                  <a:pt x="2821" y="1443"/>
                </a:lnTo>
                <a:lnTo>
                  <a:pt x="2821" y="1448"/>
                </a:lnTo>
                <a:lnTo>
                  <a:pt x="2821" y="1451"/>
                </a:lnTo>
                <a:lnTo>
                  <a:pt x="2821" y="1454"/>
                </a:lnTo>
                <a:lnTo>
                  <a:pt x="2822" y="1447"/>
                </a:lnTo>
                <a:lnTo>
                  <a:pt x="2822" y="1433"/>
                </a:lnTo>
                <a:lnTo>
                  <a:pt x="2822" y="1463"/>
                </a:lnTo>
                <a:lnTo>
                  <a:pt x="2822" y="1453"/>
                </a:lnTo>
                <a:lnTo>
                  <a:pt x="2823" y="1464"/>
                </a:lnTo>
                <a:lnTo>
                  <a:pt x="2823" y="1451"/>
                </a:lnTo>
                <a:lnTo>
                  <a:pt x="2823" y="1458"/>
                </a:lnTo>
                <a:lnTo>
                  <a:pt x="2823" y="1454"/>
                </a:lnTo>
                <a:lnTo>
                  <a:pt x="2824" y="1445"/>
                </a:lnTo>
                <a:lnTo>
                  <a:pt x="2824" y="1453"/>
                </a:lnTo>
                <a:lnTo>
                  <a:pt x="2824" y="1456"/>
                </a:lnTo>
                <a:lnTo>
                  <a:pt x="2824" y="1440"/>
                </a:lnTo>
                <a:lnTo>
                  <a:pt x="2824" y="1462"/>
                </a:lnTo>
                <a:lnTo>
                  <a:pt x="2825" y="1452"/>
                </a:lnTo>
                <a:lnTo>
                  <a:pt x="2825" y="1456"/>
                </a:lnTo>
                <a:lnTo>
                  <a:pt x="2825" y="1472"/>
                </a:lnTo>
                <a:lnTo>
                  <a:pt x="2825" y="1445"/>
                </a:lnTo>
                <a:lnTo>
                  <a:pt x="2826" y="1450"/>
                </a:lnTo>
                <a:lnTo>
                  <a:pt x="2826" y="1455"/>
                </a:lnTo>
                <a:lnTo>
                  <a:pt x="2826" y="1462"/>
                </a:lnTo>
                <a:lnTo>
                  <a:pt x="2826" y="1454"/>
                </a:lnTo>
                <a:lnTo>
                  <a:pt x="2827" y="1438"/>
                </a:lnTo>
                <a:lnTo>
                  <a:pt x="2827" y="1457"/>
                </a:lnTo>
                <a:lnTo>
                  <a:pt x="2827" y="1454"/>
                </a:lnTo>
                <a:lnTo>
                  <a:pt x="2827" y="1459"/>
                </a:lnTo>
                <a:lnTo>
                  <a:pt x="2828" y="1468"/>
                </a:lnTo>
                <a:lnTo>
                  <a:pt x="2828" y="1458"/>
                </a:lnTo>
                <a:lnTo>
                  <a:pt x="2828" y="1457"/>
                </a:lnTo>
                <a:lnTo>
                  <a:pt x="2828" y="1468"/>
                </a:lnTo>
                <a:lnTo>
                  <a:pt x="2829" y="1438"/>
                </a:lnTo>
                <a:lnTo>
                  <a:pt x="2829" y="1466"/>
                </a:lnTo>
                <a:lnTo>
                  <a:pt x="2829" y="1454"/>
                </a:lnTo>
                <a:lnTo>
                  <a:pt x="2829" y="1462"/>
                </a:lnTo>
                <a:lnTo>
                  <a:pt x="2830" y="1449"/>
                </a:lnTo>
                <a:lnTo>
                  <a:pt x="2830" y="1451"/>
                </a:lnTo>
                <a:lnTo>
                  <a:pt x="2830" y="1453"/>
                </a:lnTo>
                <a:lnTo>
                  <a:pt x="2830" y="1441"/>
                </a:lnTo>
                <a:lnTo>
                  <a:pt x="2830" y="1449"/>
                </a:lnTo>
                <a:lnTo>
                  <a:pt x="2831" y="1450"/>
                </a:lnTo>
                <a:lnTo>
                  <a:pt x="2831" y="1456"/>
                </a:lnTo>
                <a:lnTo>
                  <a:pt x="2831" y="1450"/>
                </a:lnTo>
                <a:lnTo>
                  <a:pt x="2831" y="1451"/>
                </a:lnTo>
                <a:lnTo>
                  <a:pt x="2832" y="1458"/>
                </a:lnTo>
                <a:lnTo>
                  <a:pt x="2832" y="1459"/>
                </a:lnTo>
                <a:lnTo>
                  <a:pt x="2832" y="1454"/>
                </a:lnTo>
                <a:lnTo>
                  <a:pt x="2832" y="1461"/>
                </a:lnTo>
                <a:lnTo>
                  <a:pt x="2833" y="1448"/>
                </a:lnTo>
                <a:lnTo>
                  <a:pt x="2833" y="1446"/>
                </a:lnTo>
                <a:lnTo>
                  <a:pt x="2833" y="1464"/>
                </a:lnTo>
                <a:lnTo>
                  <a:pt x="2833" y="1443"/>
                </a:lnTo>
                <a:lnTo>
                  <a:pt x="2833" y="1447"/>
                </a:lnTo>
                <a:lnTo>
                  <a:pt x="2834" y="1451"/>
                </a:lnTo>
                <a:lnTo>
                  <a:pt x="2834" y="1436"/>
                </a:lnTo>
                <a:lnTo>
                  <a:pt x="2834" y="1456"/>
                </a:lnTo>
                <a:lnTo>
                  <a:pt x="2834" y="1446"/>
                </a:lnTo>
                <a:lnTo>
                  <a:pt x="2835" y="1455"/>
                </a:lnTo>
                <a:lnTo>
                  <a:pt x="2835" y="1447"/>
                </a:lnTo>
                <a:lnTo>
                  <a:pt x="2835" y="1446"/>
                </a:lnTo>
                <a:lnTo>
                  <a:pt x="2836" y="1449"/>
                </a:lnTo>
                <a:lnTo>
                  <a:pt x="2836" y="1453"/>
                </a:lnTo>
                <a:lnTo>
                  <a:pt x="2836" y="1469"/>
                </a:lnTo>
                <a:lnTo>
                  <a:pt x="2836" y="1442"/>
                </a:lnTo>
                <a:lnTo>
                  <a:pt x="2837" y="1453"/>
                </a:lnTo>
                <a:lnTo>
                  <a:pt x="2837" y="1451"/>
                </a:lnTo>
                <a:lnTo>
                  <a:pt x="2837" y="1450"/>
                </a:lnTo>
                <a:lnTo>
                  <a:pt x="2837" y="1463"/>
                </a:lnTo>
                <a:lnTo>
                  <a:pt x="2837" y="1468"/>
                </a:lnTo>
                <a:lnTo>
                  <a:pt x="2838" y="1467"/>
                </a:lnTo>
                <a:lnTo>
                  <a:pt x="2838" y="1470"/>
                </a:lnTo>
                <a:lnTo>
                  <a:pt x="2838" y="1464"/>
                </a:lnTo>
                <a:lnTo>
                  <a:pt x="2838" y="1446"/>
                </a:lnTo>
                <a:lnTo>
                  <a:pt x="2839" y="1439"/>
                </a:lnTo>
                <a:lnTo>
                  <a:pt x="2839" y="1443"/>
                </a:lnTo>
                <a:lnTo>
                  <a:pt x="2839" y="1444"/>
                </a:lnTo>
                <a:lnTo>
                  <a:pt x="2839" y="1456"/>
                </a:lnTo>
                <a:lnTo>
                  <a:pt x="2839" y="1458"/>
                </a:lnTo>
                <a:lnTo>
                  <a:pt x="2840" y="1450"/>
                </a:lnTo>
                <a:lnTo>
                  <a:pt x="2840" y="1453"/>
                </a:lnTo>
                <a:lnTo>
                  <a:pt x="2840" y="1451"/>
                </a:lnTo>
                <a:lnTo>
                  <a:pt x="2840" y="1457"/>
                </a:lnTo>
                <a:lnTo>
                  <a:pt x="2841" y="1460"/>
                </a:lnTo>
                <a:lnTo>
                  <a:pt x="2841" y="1450"/>
                </a:lnTo>
                <a:lnTo>
                  <a:pt x="2841" y="1452"/>
                </a:lnTo>
                <a:lnTo>
                  <a:pt x="2841" y="1451"/>
                </a:lnTo>
                <a:lnTo>
                  <a:pt x="2842" y="1455"/>
                </a:lnTo>
                <a:lnTo>
                  <a:pt x="2842" y="1438"/>
                </a:lnTo>
                <a:lnTo>
                  <a:pt x="2842" y="1447"/>
                </a:lnTo>
                <a:lnTo>
                  <a:pt x="2842" y="1463"/>
                </a:lnTo>
                <a:lnTo>
                  <a:pt x="2842" y="1455"/>
                </a:lnTo>
                <a:lnTo>
                  <a:pt x="2843" y="1456"/>
                </a:lnTo>
                <a:lnTo>
                  <a:pt x="2843" y="1442"/>
                </a:lnTo>
                <a:lnTo>
                  <a:pt x="2843" y="1436"/>
                </a:lnTo>
                <a:lnTo>
                  <a:pt x="2844" y="1464"/>
                </a:lnTo>
                <a:lnTo>
                  <a:pt x="2844" y="1448"/>
                </a:lnTo>
                <a:lnTo>
                  <a:pt x="2844" y="1449"/>
                </a:lnTo>
                <a:lnTo>
                  <a:pt x="2844" y="1459"/>
                </a:lnTo>
                <a:lnTo>
                  <a:pt x="2845" y="1450"/>
                </a:lnTo>
                <a:lnTo>
                  <a:pt x="2845" y="1453"/>
                </a:lnTo>
                <a:lnTo>
                  <a:pt x="2845" y="1465"/>
                </a:lnTo>
                <a:lnTo>
                  <a:pt x="2845" y="1438"/>
                </a:lnTo>
                <a:lnTo>
                  <a:pt x="2846" y="1451"/>
                </a:lnTo>
                <a:lnTo>
                  <a:pt x="2846" y="1439"/>
                </a:lnTo>
                <a:lnTo>
                  <a:pt x="2846" y="1449"/>
                </a:lnTo>
                <a:lnTo>
                  <a:pt x="2846" y="1449"/>
                </a:lnTo>
                <a:lnTo>
                  <a:pt x="2846" y="1450"/>
                </a:lnTo>
                <a:lnTo>
                  <a:pt x="2847" y="1453"/>
                </a:lnTo>
                <a:lnTo>
                  <a:pt x="2847" y="1438"/>
                </a:lnTo>
                <a:lnTo>
                  <a:pt x="2847" y="1438"/>
                </a:lnTo>
                <a:lnTo>
                  <a:pt x="2847" y="1458"/>
                </a:lnTo>
                <a:lnTo>
                  <a:pt x="2848" y="1429"/>
                </a:lnTo>
                <a:lnTo>
                  <a:pt x="2848" y="1444"/>
                </a:lnTo>
                <a:lnTo>
                  <a:pt x="2848" y="1437"/>
                </a:lnTo>
                <a:lnTo>
                  <a:pt x="2848" y="1463"/>
                </a:lnTo>
                <a:lnTo>
                  <a:pt x="2849" y="1449"/>
                </a:lnTo>
                <a:lnTo>
                  <a:pt x="2849" y="1455"/>
                </a:lnTo>
                <a:lnTo>
                  <a:pt x="2849" y="1440"/>
                </a:lnTo>
                <a:lnTo>
                  <a:pt x="2849" y="1451"/>
                </a:lnTo>
                <a:lnTo>
                  <a:pt x="2849" y="1453"/>
                </a:lnTo>
                <a:lnTo>
                  <a:pt x="2850" y="1454"/>
                </a:lnTo>
                <a:lnTo>
                  <a:pt x="2850" y="1455"/>
                </a:lnTo>
                <a:lnTo>
                  <a:pt x="2850" y="1453"/>
                </a:lnTo>
                <a:lnTo>
                  <a:pt x="2851" y="1448"/>
                </a:lnTo>
                <a:lnTo>
                  <a:pt x="2851" y="1452"/>
                </a:lnTo>
                <a:lnTo>
                  <a:pt x="2851" y="1463"/>
                </a:lnTo>
                <a:lnTo>
                  <a:pt x="2851" y="1458"/>
                </a:lnTo>
                <a:lnTo>
                  <a:pt x="2852" y="1450"/>
                </a:lnTo>
                <a:lnTo>
                  <a:pt x="2852" y="1435"/>
                </a:lnTo>
                <a:lnTo>
                  <a:pt x="2852" y="1440"/>
                </a:lnTo>
                <a:lnTo>
                  <a:pt x="2852" y="1453"/>
                </a:lnTo>
                <a:lnTo>
                  <a:pt x="2852" y="1455"/>
                </a:lnTo>
                <a:lnTo>
                  <a:pt x="2853" y="1446"/>
                </a:lnTo>
                <a:lnTo>
                  <a:pt x="2853" y="1448"/>
                </a:lnTo>
                <a:lnTo>
                  <a:pt x="2853" y="1451"/>
                </a:lnTo>
                <a:lnTo>
                  <a:pt x="2853" y="1446"/>
                </a:lnTo>
                <a:lnTo>
                  <a:pt x="2854" y="1442"/>
                </a:lnTo>
                <a:lnTo>
                  <a:pt x="2854" y="1448"/>
                </a:lnTo>
                <a:lnTo>
                  <a:pt x="2854" y="1444"/>
                </a:lnTo>
                <a:lnTo>
                  <a:pt x="2854" y="1451"/>
                </a:lnTo>
                <a:lnTo>
                  <a:pt x="2855" y="1464"/>
                </a:lnTo>
                <a:lnTo>
                  <a:pt x="2855" y="1439"/>
                </a:lnTo>
                <a:lnTo>
                  <a:pt x="2855" y="1443"/>
                </a:lnTo>
                <a:lnTo>
                  <a:pt x="2855" y="1438"/>
                </a:lnTo>
                <a:lnTo>
                  <a:pt x="2855" y="1464"/>
                </a:lnTo>
                <a:lnTo>
                  <a:pt x="2856" y="1455"/>
                </a:lnTo>
                <a:lnTo>
                  <a:pt x="2856" y="1457"/>
                </a:lnTo>
                <a:lnTo>
                  <a:pt x="2856" y="1438"/>
                </a:lnTo>
                <a:lnTo>
                  <a:pt x="2856" y="1460"/>
                </a:lnTo>
                <a:lnTo>
                  <a:pt x="2857" y="1437"/>
                </a:lnTo>
                <a:lnTo>
                  <a:pt x="2857" y="1456"/>
                </a:lnTo>
                <a:lnTo>
                  <a:pt x="2857" y="1454"/>
                </a:lnTo>
                <a:lnTo>
                  <a:pt x="2857" y="1457"/>
                </a:lnTo>
                <a:lnTo>
                  <a:pt x="2858" y="1449"/>
                </a:lnTo>
                <a:lnTo>
                  <a:pt x="2858" y="1452"/>
                </a:lnTo>
                <a:lnTo>
                  <a:pt x="2858" y="1452"/>
                </a:lnTo>
                <a:lnTo>
                  <a:pt x="2858" y="1455"/>
                </a:lnTo>
                <a:lnTo>
                  <a:pt x="2859" y="1459"/>
                </a:lnTo>
                <a:lnTo>
                  <a:pt x="2859" y="1447"/>
                </a:lnTo>
                <a:lnTo>
                  <a:pt x="2859" y="1455"/>
                </a:lnTo>
                <a:lnTo>
                  <a:pt x="2859" y="1470"/>
                </a:lnTo>
                <a:lnTo>
                  <a:pt x="2860" y="1445"/>
                </a:lnTo>
                <a:lnTo>
                  <a:pt x="2860" y="1462"/>
                </a:lnTo>
                <a:lnTo>
                  <a:pt x="2860" y="1448"/>
                </a:lnTo>
                <a:lnTo>
                  <a:pt x="2860" y="1445"/>
                </a:lnTo>
                <a:lnTo>
                  <a:pt x="2861" y="1454"/>
                </a:lnTo>
                <a:lnTo>
                  <a:pt x="2861" y="1457"/>
                </a:lnTo>
                <a:lnTo>
                  <a:pt x="2861" y="1481"/>
                </a:lnTo>
                <a:lnTo>
                  <a:pt x="2861" y="1450"/>
                </a:lnTo>
                <a:lnTo>
                  <a:pt x="2861" y="1462"/>
                </a:lnTo>
                <a:lnTo>
                  <a:pt x="2862" y="1452"/>
                </a:lnTo>
                <a:lnTo>
                  <a:pt x="2862" y="1453"/>
                </a:lnTo>
                <a:lnTo>
                  <a:pt x="2862" y="1449"/>
                </a:lnTo>
                <a:lnTo>
                  <a:pt x="2862" y="1438"/>
                </a:lnTo>
                <a:lnTo>
                  <a:pt x="2863" y="1445"/>
                </a:lnTo>
                <a:lnTo>
                  <a:pt x="2863" y="1450"/>
                </a:lnTo>
                <a:lnTo>
                  <a:pt x="2863" y="1449"/>
                </a:lnTo>
                <a:lnTo>
                  <a:pt x="2863" y="1437"/>
                </a:lnTo>
                <a:lnTo>
                  <a:pt x="2864" y="1435"/>
                </a:lnTo>
                <a:lnTo>
                  <a:pt x="2864" y="1444"/>
                </a:lnTo>
                <a:lnTo>
                  <a:pt x="2864" y="1437"/>
                </a:lnTo>
                <a:lnTo>
                  <a:pt x="2864" y="1437"/>
                </a:lnTo>
                <a:lnTo>
                  <a:pt x="2864" y="1441"/>
                </a:lnTo>
                <a:lnTo>
                  <a:pt x="2865" y="1430"/>
                </a:lnTo>
                <a:lnTo>
                  <a:pt x="2865" y="1450"/>
                </a:lnTo>
                <a:lnTo>
                  <a:pt x="2865" y="1440"/>
                </a:lnTo>
                <a:lnTo>
                  <a:pt x="2865" y="1444"/>
                </a:lnTo>
                <a:lnTo>
                  <a:pt x="2866" y="1460"/>
                </a:lnTo>
                <a:lnTo>
                  <a:pt x="2866" y="1424"/>
                </a:lnTo>
                <a:lnTo>
                  <a:pt x="2866" y="1451"/>
                </a:lnTo>
                <a:lnTo>
                  <a:pt x="2867" y="1450"/>
                </a:lnTo>
                <a:lnTo>
                  <a:pt x="2867" y="1442"/>
                </a:lnTo>
                <a:lnTo>
                  <a:pt x="2867" y="1444"/>
                </a:lnTo>
                <a:lnTo>
                  <a:pt x="2867" y="1437"/>
                </a:lnTo>
                <a:lnTo>
                  <a:pt x="2867" y="1450"/>
                </a:lnTo>
                <a:lnTo>
                  <a:pt x="2868" y="1452"/>
                </a:lnTo>
                <a:lnTo>
                  <a:pt x="2868" y="1454"/>
                </a:lnTo>
                <a:lnTo>
                  <a:pt x="2868" y="1462"/>
                </a:lnTo>
                <a:lnTo>
                  <a:pt x="2868" y="1432"/>
                </a:lnTo>
                <a:lnTo>
                  <a:pt x="2869" y="1454"/>
                </a:lnTo>
                <a:lnTo>
                  <a:pt x="2869" y="1455"/>
                </a:lnTo>
                <a:lnTo>
                  <a:pt x="2869" y="1454"/>
                </a:lnTo>
                <a:lnTo>
                  <a:pt x="2869" y="1441"/>
                </a:lnTo>
                <a:lnTo>
                  <a:pt x="2870" y="1436"/>
                </a:lnTo>
                <a:lnTo>
                  <a:pt x="2870" y="1466"/>
                </a:lnTo>
                <a:lnTo>
                  <a:pt x="2870" y="1466"/>
                </a:lnTo>
                <a:lnTo>
                  <a:pt x="2870" y="1448"/>
                </a:lnTo>
                <a:lnTo>
                  <a:pt x="2870" y="1446"/>
                </a:lnTo>
                <a:lnTo>
                  <a:pt x="2871" y="1451"/>
                </a:lnTo>
                <a:lnTo>
                  <a:pt x="2871" y="1450"/>
                </a:lnTo>
                <a:lnTo>
                  <a:pt x="2871" y="1456"/>
                </a:lnTo>
                <a:lnTo>
                  <a:pt x="2871" y="1450"/>
                </a:lnTo>
                <a:lnTo>
                  <a:pt x="2872" y="1460"/>
                </a:lnTo>
                <a:lnTo>
                  <a:pt x="2872" y="1457"/>
                </a:lnTo>
                <a:lnTo>
                  <a:pt x="2872" y="1459"/>
                </a:lnTo>
                <a:lnTo>
                  <a:pt x="2872" y="1443"/>
                </a:lnTo>
                <a:lnTo>
                  <a:pt x="2873" y="1448"/>
                </a:lnTo>
                <a:lnTo>
                  <a:pt x="2873" y="1454"/>
                </a:lnTo>
                <a:lnTo>
                  <a:pt x="2873" y="1452"/>
                </a:lnTo>
                <a:lnTo>
                  <a:pt x="2873" y="1440"/>
                </a:lnTo>
                <a:lnTo>
                  <a:pt x="2873" y="1462"/>
                </a:lnTo>
                <a:lnTo>
                  <a:pt x="2874" y="1457"/>
                </a:lnTo>
                <a:lnTo>
                  <a:pt x="2874" y="1446"/>
                </a:lnTo>
                <a:lnTo>
                  <a:pt x="2874" y="1463"/>
                </a:lnTo>
                <a:lnTo>
                  <a:pt x="2875" y="1447"/>
                </a:lnTo>
                <a:lnTo>
                  <a:pt x="2875" y="1447"/>
                </a:lnTo>
                <a:lnTo>
                  <a:pt x="2875" y="1449"/>
                </a:lnTo>
                <a:lnTo>
                  <a:pt x="2875" y="1451"/>
                </a:lnTo>
                <a:lnTo>
                  <a:pt x="2876" y="1466"/>
                </a:lnTo>
                <a:lnTo>
                  <a:pt x="2876" y="1440"/>
                </a:lnTo>
                <a:lnTo>
                  <a:pt x="2876" y="1465"/>
                </a:lnTo>
                <a:lnTo>
                  <a:pt x="2876" y="1447"/>
                </a:lnTo>
                <a:lnTo>
                  <a:pt x="2876" y="1454"/>
                </a:lnTo>
                <a:lnTo>
                  <a:pt x="2877" y="1452"/>
                </a:lnTo>
                <a:lnTo>
                  <a:pt x="2877" y="1451"/>
                </a:lnTo>
                <a:lnTo>
                  <a:pt x="2877" y="1458"/>
                </a:lnTo>
                <a:lnTo>
                  <a:pt x="2877" y="1454"/>
                </a:lnTo>
                <a:lnTo>
                  <a:pt x="2878" y="1458"/>
                </a:lnTo>
                <a:lnTo>
                  <a:pt x="2878" y="1456"/>
                </a:lnTo>
                <a:lnTo>
                  <a:pt x="2878" y="1455"/>
                </a:lnTo>
                <a:lnTo>
                  <a:pt x="2878" y="1466"/>
                </a:lnTo>
                <a:lnTo>
                  <a:pt x="2879" y="1456"/>
                </a:lnTo>
                <a:lnTo>
                  <a:pt x="2879" y="1451"/>
                </a:lnTo>
                <a:lnTo>
                  <a:pt x="2879" y="1450"/>
                </a:lnTo>
                <a:lnTo>
                  <a:pt x="2879" y="1466"/>
                </a:lnTo>
                <a:lnTo>
                  <a:pt x="2879" y="1445"/>
                </a:lnTo>
                <a:lnTo>
                  <a:pt x="2880" y="1453"/>
                </a:lnTo>
                <a:lnTo>
                  <a:pt x="2880" y="1456"/>
                </a:lnTo>
                <a:lnTo>
                  <a:pt x="2880" y="1460"/>
                </a:lnTo>
                <a:lnTo>
                  <a:pt x="2880" y="1435"/>
                </a:lnTo>
                <a:lnTo>
                  <a:pt x="2881" y="1469"/>
                </a:lnTo>
                <a:lnTo>
                  <a:pt x="2881" y="1458"/>
                </a:lnTo>
                <a:lnTo>
                  <a:pt x="2881" y="1451"/>
                </a:lnTo>
                <a:lnTo>
                  <a:pt x="2881" y="1455"/>
                </a:lnTo>
                <a:lnTo>
                  <a:pt x="2882" y="1454"/>
                </a:lnTo>
                <a:lnTo>
                  <a:pt x="2882" y="1449"/>
                </a:lnTo>
                <a:lnTo>
                  <a:pt x="2882" y="1455"/>
                </a:lnTo>
                <a:lnTo>
                  <a:pt x="2882" y="1464"/>
                </a:lnTo>
                <a:lnTo>
                  <a:pt x="2883" y="1460"/>
                </a:lnTo>
                <a:lnTo>
                  <a:pt x="2883" y="1440"/>
                </a:lnTo>
                <a:lnTo>
                  <a:pt x="2883" y="1447"/>
                </a:lnTo>
                <a:lnTo>
                  <a:pt x="2883" y="1450"/>
                </a:lnTo>
                <a:lnTo>
                  <a:pt x="2884" y="1451"/>
                </a:lnTo>
                <a:lnTo>
                  <a:pt x="2884" y="1461"/>
                </a:lnTo>
                <a:lnTo>
                  <a:pt x="2884" y="1453"/>
                </a:lnTo>
                <a:lnTo>
                  <a:pt x="2884" y="1448"/>
                </a:lnTo>
                <a:lnTo>
                  <a:pt x="2885" y="1453"/>
                </a:lnTo>
                <a:lnTo>
                  <a:pt x="2885" y="1457"/>
                </a:lnTo>
                <a:lnTo>
                  <a:pt x="2885" y="1453"/>
                </a:lnTo>
                <a:lnTo>
                  <a:pt x="2885" y="1441"/>
                </a:lnTo>
                <a:lnTo>
                  <a:pt x="2885" y="1458"/>
                </a:lnTo>
                <a:lnTo>
                  <a:pt x="2886" y="1449"/>
                </a:lnTo>
                <a:lnTo>
                  <a:pt x="2886" y="1459"/>
                </a:lnTo>
                <a:lnTo>
                  <a:pt x="2886" y="1466"/>
                </a:lnTo>
                <a:lnTo>
                  <a:pt x="2886" y="1439"/>
                </a:lnTo>
                <a:lnTo>
                  <a:pt x="2887" y="1453"/>
                </a:lnTo>
                <a:lnTo>
                  <a:pt x="2887" y="1461"/>
                </a:lnTo>
                <a:lnTo>
                  <a:pt x="2887" y="1452"/>
                </a:lnTo>
                <a:lnTo>
                  <a:pt x="2887" y="1452"/>
                </a:lnTo>
                <a:lnTo>
                  <a:pt x="2888" y="1439"/>
                </a:lnTo>
                <a:lnTo>
                  <a:pt x="2888" y="1453"/>
                </a:lnTo>
                <a:lnTo>
                  <a:pt x="2888" y="1453"/>
                </a:lnTo>
                <a:lnTo>
                  <a:pt x="2888" y="1456"/>
                </a:lnTo>
                <a:lnTo>
                  <a:pt x="2888" y="1455"/>
                </a:lnTo>
                <a:lnTo>
                  <a:pt x="2889" y="1454"/>
                </a:lnTo>
                <a:lnTo>
                  <a:pt x="2889" y="1453"/>
                </a:lnTo>
                <a:lnTo>
                  <a:pt x="2889" y="1454"/>
                </a:lnTo>
                <a:lnTo>
                  <a:pt x="2890" y="1454"/>
                </a:lnTo>
                <a:lnTo>
                  <a:pt x="2890" y="1460"/>
                </a:lnTo>
                <a:lnTo>
                  <a:pt x="2890" y="1445"/>
                </a:lnTo>
                <a:lnTo>
                  <a:pt x="2890" y="1450"/>
                </a:lnTo>
                <a:lnTo>
                  <a:pt x="2891" y="1454"/>
                </a:lnTo>
                <a:lnTo>
                  <a:pt x="2891" y="1455"/>
                </a:lnTo>
                <a:lnTo>
                  <a:pt x="2891" y="1458"/>
                </a:lnTo>
                <a:lnTo>
                  <a:pt x="2891" y="1447"/>
                </a:lnTo>
                <a:lnTo>
                  <a:pt x="2892" y="1455"/>
                </a:lnTo>
                <a:lnTo>
                  <a:pt x="2892" y="1458"/>
                </a:lnTo>
                <a:lnTo>
                  <a:pt x="2892" y="1451"/>
                </a:lnTo>
                <a:lnTo>
                  <a:pt x="2892" y="1451"/>
                </a:lnTo>
                <a:lnTo>
                  <a:pt x="2892" y="1443"/>
                </a:lnTo>
                <a:lnTo>
                  <a:pt x="2893" y="1459"/>
                </a:lnTo>
                <a:lnTo>
                  <a:pt x="2893" y="1455"/>
                </a:lnTo>
                <a:lnTo>
                  <a:pt x="2893" y="1458"/>
                </a:lnTo>
                <a:lnTo>
                  <a:pt x="2893" y="1459"/>
                </a:lnTo>
                <a:lnTo>
                  <a:pt x="2894" y="1446"/>
                </a:lnTo>
                <a:lnTo>
                  <a:pt x="2894" y="1455"/>
                </a:lnTo>
                <a:lnTo>
                  <a:pt x="2894" y="1457"/>
                </a:lnTo>
                <a:lnTo>
                  <a:pt x="2894" y="1456"/>
                </a:lnTo>
                <a:lnTo>
                  <a:pt x="2895" y="1472"/>
                </a:lnTo>
                <a:lnTo>
                  <a:pt x="2895" y="1447"/>
                </a:lnTo>
                <a:lnTo>
                  <a:pt x="2895" y="1454"/>
                </a:lnTo>
                <a:lnTo>
                  <a:pt x="2895" y="1448"/>
                </a:lnTo>
                <a:lnTo>
                  <a:pt x="2895" y="1460"/>
                </a:lnTo>
                <a:lnTo>
                  <a:pt x="2896" y="1462"/>
                </a:lnTo>
                <a:lnTo>
                  <a:pt x="2896" y="1469"/>
                </a:lnTo>
                <a:lnTo>
                  <a:pt x="2896" y="1452"/>
                </a:lnTo>
                <a:lnTo>
                  <a:pt x="2896" y="1466"/>
                </a:lnTo>
                <a:lnTo>
                  <a:pt x="2897" y="1460"/>
                </a:lnTo>
                <a:lnTo>
                  <a:pt x="2897" y="1461"/>
                </a:lnTo>
                <a:lnTo>
                  <a:pt x="2897" y="1450"/>
                </a:lnTo>
                <a:lnTo>
                  <a:pt x="2898" y="1468"/>
                </a:lnTo>
                <a:lnTo>
                  <a:pt x="2898" y="1451"/>
                </a:lnTo>
                <a:lnTo>
                  <a:pt x="2898" y="1459"/>
                </a:lnTo>
                <a:lnTo>
                  <a:pt x="2898" y="1470"/>
                </a:lnTo>
                <a:lnTo>
                  <a:pt x="2898" y="1445"/>
                </a:lnTo>
                <a:lnTo>
                  <a:pt x="2899" y="1459"/>
                </a:lnTo>
                <a:lnTo>
                  <a:pt x="2899" y="1456"/>
                </a:lnTo>
                <a:lnTo>
                  <a:pt x="2899" y="1449"/>
                </a:lnTo>
                <a:lnTo>
                  <a:pt x="2899" y="1455"/>
                </a:lnTo>
                <a:lnTo>
                  <a:pt x="2900" y="1445"/>
                </a:lnTo>
                <a:lnTo>
                  <a:pt x="2900" y="1457"/>
                </a:lnTo>
                <a:lnTo>
                  <a:pt x="2900" y="1458"/>
                </a:lnTo>
                <a:lnTo>
                  <a:pt x="2900" y="1461"/>
                </a:lnTo>
                <a:lnTo>
                  <a:pt x="2901" y="1396"/>
                </a:lnTo>
                <a:lnTo>
                  <a:pt x="2901" y="95"/>
                </a:lnTo>
                <a:lnTo>
                  <a:pt x="2901" y="1444"/>
                </a:lnTo>
                <a:lnTo>
                  <a:pt x="2901" y="1455"/>
                </a:lnTo>
                <a:lnTo>
                  <a:pt x="2901" y="1461"/>
                </a:lnTo>
                <a:lnTo>
                  <a:pt x="2902" y="1462"/>
                </a:lnTo>
                <a:lnTo>
                  <a:pt x="2902" y="1440"/>
                </a:lnTo>
                <a:lnTo>
                  <a:pt x="2902" y="1457"/>
                </a:lnTo>
                <a:lnTo>
                  <a:pt x="2902" y="1454"/>
                </a:lnTo>
                <a:lnTo>
                  <a:pt x="2903" y="1453"/>
                </a:lnTo>
                <a:lnTo>
                  <a:pt x="2903" y="1453"/>
                </a:lnTo>
                <a:lnTo>
                  <a:pt x="2903" y="1454"/>
                </a:lnTo>
                <a:lnTo>
                  <a:pt x="2903" y="1450"/>
                </a:lnTo>
                <a:lnTo>
                  <a:pt x="2904" y="1460"/>
                </a:lnTo>
                <a:lnTo>
                  <a:pt x="2904" y="1461"/>
                </a:lnTo>
                <a:lnTo>
                  <a:pt x="2904" y="1467"/>
                </a:lnTo>
                <a:lnTo>
                  <a:pt x="2904" y="1439"/>
                </a:lnTo>
                <a:lnTo>
                  <a:pt x="2904" y="1472"/>
                </a:lnTo>
                <a:lnTo>
                  <a:pt x="2905" y="1453"/>
                </a:lnTo>
                <a:lnTo>
                  <a:pt x="2905" y="1456"/>
                </a:lnTo>
                <a:lnTo>
                  <a:pt x="2905" y="1456"/>
                </a:lnTo>
                <a:lnTo>
                  <a:pt x="2906" y="1447"/>
                </a:lnTo>
                <a:lnTo>
                  <a:pt x="2906" y="1456"/>
                </a:lnTo>
                <a:lnTo>
                  <a:pt x="2906" y="1456"/>
                </a:lnTo>
                <a:lnTo>
                  <a:pt x="2906" y="1445"/>
                </a:lnTo>
                <a:lnTo>
                  <a:pt x="2907" y="1463"/>
                </a:lnTo>
                <a:lnTo>
                  <a:pt x="2907" y="1441"/>
                </a:lnTo>
                <a:lnTo>
                  <a:pt x="2907" y="1465"/>
                </a:lnTo>
                <a:lnTo>
                  <a:pt x="2907" y="1453"/>
                </a:lnTo>
                <a:lnTo>
                  <a:pt x="2907" y="1453"/>
                </a:lnTo>
                <a:lnTo>
                  <a:pt x="2908" y="1446"/>
                </a:lnTo>
                <a:lnTo>
                  <a:pt x="2908" y="1461"/>
                </a:lnTo>
                <a:lnTo>
                  <a:pt x="2908" y="1451"/>
                </a:lnTo>
                <a:lnTo>
                  <a:pt x="2908" y="1453"/>
                </a:lnTo>
                <a:lnTo>
                  <a:pt x="2909" y="1454"/>
                </a:lnTo>
                <a:lnTo>
                  <a:pt x="2909" y="1459"/>
                </a:lnTo>
                <a:lnTo>
                  <a:pt x="2909" y="1438"/>
                </a:lnTo>
                <a:lnTo>
                  <a:pt x="2909" y="1453"/>
                </a:lnTo>
                <a:lnTo>
                  <a:pt x="2910" y="1449"/>
                </a:lnTo>
                <a:lnTo>
                  <a:pt x="2910" y="1455"/>
                </a:lnTo>
                <a:lnTo>
                  <a:pt x="2910" y="1450"/>
                </a:lnTo>
                <a:lnTo>
                  <a:pt x="2910" y="1442"/>
                </a:lnTo>
                <a:lnTo>
                  <a:pt x="2910" y="1453"/>
                </a:lnTo>
                <a:lnTo>
                  <a:pt x="2911" y="1456"/>
                </a:lnTo>
                <a:lnTo>
                  <a:pt x="2911" y="1453"/>
                </a:lnTo>
                <a:lnTo>
                  <a:pt x="2911" y="1449"/>
                </a:lnTo>
                <a:lnTo>
                  <a:pt x="2911" y="1443"/>
                </a:lnTo>
                <a:lnTo>
                  <a:pt x="2912" y="1457"/>
                </a:lnTo>
                <a:lnTo>
                  <a:pt x="2912" y="1451"/>
                </a:lnTo>
                <a:lnTo>
                  <a:pt x="2912" y="1447"/>
                </a:lnTo>
                <a:lnTo>
                  <a:pt x="2912" y="1455"/>
                </a:lnTo>
                <a:lnTo>
                  <a:pt x="2913" y="1447"/>
                </a:lnTo>
                <a:lnTo>
                  <a:pt x="2913" y="1466"/>
                </a:lnTo>
                <a:lnTo>
                  <a:pt x="2913" y="1446"/>
                </a:lnTo>
                <a:lnTo>
                  <a:pt x="2913" y="1456"/>
                </a:lnTo>
                <a:lnTo>
                  <a:pt x="2914" y="1457"/>
                </a:lnTo>
                <a:lnTo>
                  <a:pt x="2914" y="1440"/>
                </a:lnTo>
                <a:lnTo>
                  <a:pt x="2914" y="1453"/>
                </a:lnTo>
                <a:lnTo>
                  <a:pt x="2914" y="1447"/>
                </a:lnTo>
                <a:lnTo>
                  <a:pt x="2915" y="1461"/>
                </a:lnTo>
                <a:lnTo>
                  <a:pt x="2915" y="1481"/>
                </a:lnTo>
                <a:lnTo>
                  <a:pt x="2915" y="1449"/>
                </a:lnTo>
                <a:lnTo>
                  <a:pt x="2915" y="1450"/>
                </a:lnTo>
                <a:lnTo>
                  <a:pt x="2916" y="1460"/>
                </a:lnTo>
                <a:lnTo>
                  <a:pt x="2916" y="1454"/>
                </a:lnTo>
                <a:lnTo>
                  <a:pt x="2916" y="1466"/>
                </a:lnTo>
                <a:lnTo>
                  <a:pt x="2916" y="1440"/>
                </a:lnTo>
                <a:lnTo>
                  <a:pt x="2916" y="1466"/>
                </a:lnTo>
                <a:lnTo>
                  <a:pt x="2917" y="1449"/>
                </a:lnTo>
                <a:lnTo>
                  <a:pt x="2917" y="1464"/>
                </a:lnTo>
                <a:lnTo>
                  <a:pt x="2917" y="1451"/>
                </a:lnTo>
                <a:lnTo>
                  <a:pt x="2917" y="1451"/>
                </a:lnTo>
                <a:lnTo>
                  <a:pt x="2918" y="1442"/>
                </a:lnTo>
                <a:lnTo>
                  <a:pt x="2918" y="1455"/>
                </a:lnTo>
                <a:lnTo>
                  <a:pt x="2918" y="1450"/>
                </a:lnTo>
                <a:lnTo>
                  <a:pt x="2918" y="1460"/>
                </a:lnTo>
                <a:lnTo>
                  <a:pt x="2919" y="1435"/>
                </a:lnTo>
                <a:lnTo>
                  <a:pt x="2919" y="1454"/>
                </a:lnTo>
                <a:lnTo>
                  <a:pt x="2919" y="1456"/>
                </a:lnTo>
                <a:lnTo>
                  <a:pt x="2919" y="1448"/>
                </a:lnTo>
                <a:lnTo>
                  <a:pt x="2919" y="1456"/>
                </a:lnTo>
                <a:lnTo>
                  <a:pt x="2920" y="1456"/>
                </a:lnTo>
                <a:lnTo>
                  <a:pt x="2920" y="1447"/>
                </a:lnTo>
                <a:lnTo>
                  <a:pt x="2920" y="1454"/>
                </a:lnTo>
                <a:lnTo>
                  <a:pt x="2920" y="1456"/>
                </a:lnTo>
                <a:lnTo>
                  <a:pt x="2921" y="1452"/>
                </a:lnTo>
                <a:lnTo>
                  <a:pt x="2921" y="1441"/>
                </a:lnTo>
                <a:lnTo>
                  <a:pt x="2921" y="1450"/>
                </a:lnTo>
                <a:lnTo>
                  <a:pt x="2922" y="1436"/>
                </a:lnTo>
                <a:lnTo>
                  <a:pt x="2922" y="1442"/>
                </a:lnTo>
                <a:lnTo>
                  <a:pt x="2922" y="1441"/>
                </a:lnTo>
                <a:lnTo>
                  <a:pt x="2922" y="1453"/>
                </a:lnTo>
                <a:lnTo>
                  <a:pt x="2922" y="1449"/>
                </a:lnTo>
                <a:lnTo>
                  <a:pt x="2923" y="1457"/>
                </a:lnTo>
                <a:lnTo>
                  <a:pt x="2923" y="1445"/>
                </a:lnTo>
                <a:lnTo>
                  <a:pt x="2923" y="1455"/>
                </a:lnTo>
                <a:lnTo>
                  <a:pt x="2923" y="1444"/>
                </a:lnTo>
                <a:lnTo>
                  <a:pt x="2924" y="1450"/>
                </a:lnTo>
                <a:lnTo>
                  <a:pt x="2924" y="1457"/>
                </a:lnTo>
                <a:lnTo>
                  <a:pt x="2924" y="1458"/>
                </a:lnTo>
                <a:lnTo>
                  <a:pt x="2924" y="1453"/>
                </a:lnTo>
                <a:lnTo>
                  <a:pt x="2925" y="1450"/>
                </a:lnTo>
                <a:lnTo>
                  <a:pt x="2925" y="1452"/>
                </a:lnTo>
                <a:lnTo>
                  <a:pt x="2925" y="1458"/>
                </a:lnTo>
                <a:lnTo>
                  <a:pt x="2925" y="1455"/>
                </a:lnTo>
                <a:lnTo>
                  <a:pt x="2925" y="1469"/>
                </a:lnTo>
                <a:lnTo>
                  <a:pt x="2926" y="1439"/>
                </a:lnTo>
                <a:lnTo>
                  <a:pt x="2926" y="1447"/>
                </a:lnTo>
                <a:lnTo>
                  <a:pt x="2926" y="1450"/>
                </a:lnTo>
                <a:lnTo>
                  <a:pt x="2926" y="1461"/>
                </a:lnTo>
                <a:lnTo>
                  <a:pt x="2927" y="1454"/>
                </a:lnTo>
                <a:lnTo>
                  <a:pt x="2927" y="1449"/>
                </a:lnTo>
                <a:lnTo>
                  <a:pt x="2927" y="1458"/>
                </a:lnTo>
                <a:lnTo>
                  <a:pt x="2927" y="1461"/>
                </a:lnTo>
                <a:lnTo>
                  <a:pt x="2928" y="1456"/>
                </a:lnTo>
                <a:lnTo>
                  <a:pt x="2928" y="1456"/>
                </a:lnTo>
                <a:lnTo>
                  <a:pt x="2928" y="1445"/>
                </a:lnTo>
                <a:lnTo>
                  <a:pt x="2928" y="1454"/>
                </a:lnTo>
                <a:lnTo>
                  <a:pt x="2929" y="1456"/>
                </a:lnTo>
                <a:lnTo>
                  <a:pt x="2929" y="1461"/>
                </a:lnTo>
                <a:lnTo>
                  <a:pt x="2929" y="1451"/>
                </a:lnTo>
                <a:lnTo>
                  <a:pt x="2929" y="1461"/>
                </a:lnTo>
                <a:lnTo>
                  <a:pt x="2930" y="1453"/>
                </a:lnTo>
                <a:lnTo>
                  <a:pt x="2930" y="1458"/>
                </a:lnTo>
                <a:lnTo>
                  <a:pt x="2930" y="1457"/>
                </a:lnTo>
                <a:lnTo>
                  <a:pt x="2930" y="1473"/>
                </a:lnTo>
                <a:lnTo>
                  <a:pt x="2931" y="1450"/>
                </a:lnTo>
                <a:lnTo>
                  <a:pt x="2931" y="1463"/>
                </a:lnTo>
                <a:lnTo>
                  <a:pt x="2931" y="1460"/>
                </a:lnTo>
                <a:lnTo>
                  <a:pt x="2931" y="1462"/>
                </a:lnTo>
                <a:lnTo>
                  <a:pt x="2931" y="1455"/>
                </a:lnTo>
                <a:lnTo>
                  <a:pt x="2932" y="1455"/>
                </a:lnTo>
                <a:lnTo>
                  <a:pt x="2932" y="1451"/>
                </a:lnTo>
                <a:lnTo>
                  <a:pt x="2932" y="1460"/>
                </a:lnTo>
                <a:lnTo>
                  <a:pt x="2932" y="1460"/>
                </a:lnTo>
                <a:lnTo>
                  <a:pt x="2933" y="1459"/>
                </a:lnTo>
                <a:lnTo>
                  <a:pt x="2933" y="1450"/>
                </a:lnTo>
                <a:lnTo>
                  <a:pt x="2933" y="1455"/>
                </a:lnTo>
                <a:lnTo>
                  <a:pt x="2933" y="1464"/>
                </a:lnTo>
                <a:lnTo>
                  <a:pt x="2934" y="1458"/>
                </a:lnTo>
                <a:lnTo>
                  <a:pt x="2934" y="1456"/>
                </a:lnTo>
                <a:lnTo>
                  <a:pt x="2934" y="1453"/>
                </a:lnTo>
                <a:lnTo>
                  <a:pt x="2934" y="1451"/>
                </a:lnTo>
                <a:lnTo>
                  <a:pt x="2934" y="1462"/>
                </a:lnTo>
                <a:lnTo>
                  <a:pt x="2935" y="1445"/>
                </a:lnTo>
                <a:lnTo>
                  <a:pt x="2935" y="1456"/>
                </a:lnTo>
                <a:lnTo>
                  <a:pt x="2935" y="1461"/>
                </a:lnTo>
                <a:lnTo>
                  <a:pt x="2935" y="1453"/>
                </a:lnTo>
                <a:lnTo>
                  <a:pt x="2936" y="1458"/>
                </a:lnTo>
                <a:lnTo>
                  <a:pt x="2936" y="1454"/>
                </a:lnTo>
                <a:lnTo>
                  <a:pt x="2936" y="1458"/>
                </a:lnTo>
                <a:lnTo>
                  <a:pt x="2937" y="1462"/>
                </a:lnTo>
                <a:lnTo>
                  <a:pt x="2937" y="1456"/>
                </a:lnTo>
                <a:lnTo>
                  <a:pt x="2937" y="1465"/>
                </a:lnTo>
                <a:lnTo>
                  <a:pt x="2937" y="1447"/>
                </a:lnTo>
                <a:lnTo>
                  <a:pt x="2938" y="1450"/>
                </a:lnTo>
                <a:lnTo>
                  <a:pt x="2938" y="1447"/>
                </a:lnTo>
                <a:lnTo>
                  <a:pt x="2938" y="1451"/>
                </a:lnTo>
                <a:lnTo>
                  <a:pt x="2938" y="1450"/>
                </a:lnTo>
                <a:lnTo>
                  <a:pt x="2938" y="1461"/>
                </a:lnTo>
                <a:lnTo>
                  <a:pt x="2939" y="1459"/>
                </a:lnTo>
                <a:lnTo>
                  <a:pt x="2939" y="1460"/>
                </a:lnTo>
                <a:lnTo>
                  <a:pt x="2939" y="1447"/>
                </a:lnTo>
                <a:lnTo>
                  <a:pt x="2939" y="1453"/>
                </a:lnTo>
                <a:lnTo>
                  <a:pt x="2940" y="1458"/>
                </a:lnTo>
                <a:lnTo>
                  <a:pt x="2940" y="1460"/>
                </a:lnTo>
                <a:lnTo>
                  <a:pt x="2940" y="1451"/>
                </a:lnTo>
                <a:lnTo>
                  <a:pt x="2940" y="1450"/>
                </a:lnTo>
                <a:lnTo>
                  <a:pt x="2941" y="1458"/>
                </a:lnTo>
                <a:lnTo>
                  <a:pt x="2941" y="1445"/>
                </a:lnTo>
                <a:lnTo>
                  <a:pt x="2941" y="1453"/>
                </a:lnTo>
                <a:lnTo>
                  <a:pt x="2941" y="1446"/>
                </a:lnTo>
                <a:lnTo>
                  <a:pt x="2941" y="1455"/>
                </a:lnTo>
                <a:lnTo>
                  <a:pt x="2942" y="1457"/>
                </a:lnTo>
                <a:lnTo>
                  <a:pt x="2942" y="1453"/>
                </a:lnTo>
                <a:lnTo>
                  <a:pt x="2942" y="1452"/>
                </a:lnTo>
                <a:lnTo>
                  <a:pt x="2942" y="1443"/>
                </a:lnTo>
                <a:lnTo>
                  <a:pt x="2943" y="1442"/>
                </a:lnTo>
                <a:lnTo>
                  <a:pt x="2943" y="1457"/>
                </a:lnTo>
                <a:lnTo>
                  <a:pt x="2943" y="1451"/>
                </a:lnTo>
                <a:lnTo>
                  <a:pt x="2943" y="1447"/>
                </a:lnTo>
                <a:lnTo>
                  <a:pt x="2944" y="1449"/>
                </a:lnTo>
                <a:lnTo>
                  <a:pt x="2944" y="1452"/>
                </a:lnTo>
                <a:lnTo>
                  <a:pt x="2944" y="1450"/>
                </a:lnTo>
                <a:lnTo>
                  <a:pt x="2944" y="1458"/>
                </a:lnTo>
                <a:lnTo>
                  <a:pt x="2945" y="1457"/>
                </a:lnTo>
                <a:lnTo>
                  <a:pt x="2945" y="1450"/>
                </a:lnTo>
                <a:lnTo>
                  <a:pt x="2945" y="1453"/>
                </a:lnTo>
                <a:lnTo>
                  <a:pt x="2945" y="1446"/>
                </a:lnTo>
                <a:lnTo>
                  <a:pt x="2946" y="1444"/>
                </a:lnTo>
                <a:lnTo>
                  <a:pt x="2946" y="1446"/>
                </a:lnTo>
                <a:lnTo>
                  <a:pt x="2946" y="1437"/>
                </a:lnTo>
                <a:lnTo>
                  <a:pt x="2946" y="1436"/>
                </a:lnTo>
                <a:lnTo>
                  <a:pt x="2947" y="1453"/>
                </a:lnTo>
                <a:lnTo>
                  <a:pt x="2947" y="1442"/>
                </a:lnTo>
                <a:lnTo>
                  <a:pt x="2947" y="1446"/>
                </a:lnTo>
                <a:lnTo>
                  <a:pt x="2947" y="1446"/>
                </a:lnTo>
                <a:lnTo>
                  <a:pt x="2947" y="1447"/>
                </a:lnTo>
                <a:lnTo>
                  <a:pt x="2948" y="1437"/>
                </a:lnTo>
                <a:lnTo>
                  <a:pt x="2948" y="1446"/>
                </a:lnTo>
                <a:lnTo>
                  <a:pt x="2948" y="1448"/>
                </a:lnTo>
                <a:lnTo>
                  <a:pt x="2948" y="1453"/>
                </a:lnTo>
                <a:lnTo>
                  <a:pt x="2949" y="1446"/>
                </a:lnTo>
                <a:lnTo>
                  <a:pt x="2949" y="1457"/>
                </a:lnTo>
                <a:lnTo>
                  <a:pt x="2949" y="1445"/>
                </a:lnTo>
                <a:lnTo>
                  <a:pt x="2949" y="1444"/>
                </a:lnTo>
                <a:lnTo>
                  <a:pt x="2950" y="1443"/>
                </a:lnTo>
                <a:lnTo>
                  <a:pt x="2950" y="1447"/>
                </a:lnTo>
                <a:lnTo>
                  <a:pt x="2950" y="1458"/>
                </a:lnTo>
                <a:lnTo>
                  <a:pt x="2950" y="1459"/>
                </a:lnTo>
                <a:lnTo>
                  <a:pt x="2950" y="1461"/>
                </a:lnTo>
                <a:lnTo>
                  <a:pt x="2951" y="1456"/>
                </a:lnTo>
                <a:lnTo>
                  <a:pt x="2951" y="1452"/>
                </a:lnTo>
                <a:lnTo>
                  <a:pt x="2951" y="1461"/>
                </a:lnTo>
                <a:lnTo>
                  <a:pt x="2951" y="1459"/>
                </a:lnTo>
                <a:lnTo>
                  <a:pt x="2952" y="1463"/>
                </a:lnTo>
                <a:lnTo>
                  <a:pt x="2952" y="1453"/>
                </a:lnTo>
                <a:lnTo>
                  <a:pt x="2952" y="1453"/>
                </a:lnTo>
                <a:lnTo>
                  <a:pt x="2953" y="1454"/>
                </a:lnTo>
                <a:lnTo>
                  <a:pt x="2953" y="1459"/>
                </a:lnTo>
                <a:lnTo>
                  <a:pt x="2953" y="1456"/>
                </a:lnTo>
                <a:lnTo>
                  <a:pt x="2953" y="1454"/>
                </a:lnTo>
                <a:lnTo>
                  <a:pt x="2953" y="1452"/>
                </a:lnTo>
                <a:lnTo>
                  <a:pt x="2954" y="1460"/>
                </a:lnTo>
                <a:lnTo>
                  <a:pt x="2954" y="1459"/>
                </a:lnTo>
                <a:lnTo>
                  <a:pt x="2954" y="1470"/>
                </a:lnTo>
                <a:lnTo>
                  <a:pt x="2954" y="1451"/>
                </a:lnTo>
                <a:lnTo>
                  <a:pt x="2955" y="1450"/>
                </a:lnTo>
                <a:lnTo>
                  <a:pt x="2955" y="1459"/>
                </a:lnTo>
                <a:lnTo>
                  <a:pt x="2955" y="1462"/>
                </a:lnTo>
                <a:lnTo>
                  <a:pt x="2955" y="1461"/>
                </a:lnTo>
                <a:lnTo>
                  <a:pt x="2956" y="1454"/>
                </a:lnTo>
                <a:lnTo>
                  <a:pt x="2956" y="1451"/>
                </a:lnTo>
                <a:lnTo>
                  <a:pt x="2956" y="1456"/>
                </a:lnTo>
                <a:lnTo>
                  <a:pt x="2956" y="1448"/>
                </a:lnTo>
                <a:lnTo>
                  <a:pt x="2956" y="1463"/>
                </a:lnTo>
                <a:lnTo>
                  <a:pt x="2957" y="1466"/>
                </a:lnTo>
                <a:lnTo>
                  <a:pt x="2957" y="1438"/>
                </a:lnTo>
                <a:lnTo>
                  <a:pt x="2957" y="1450"/>
                </a:lnTo>
                <a:lnTo>
                  <a:pt x="2957" y="1453"/>
                </a:lnTo>
                <a:lnTo>
                  <a:pt x="2958" y="1457"/>
                </a:lnTo>
                <a:lnTo>
                  <a:pt x="2958" y="1461"/>
                </a:lnTo>
                <a:lnTo>
                  <a:pt x="2958" y="1443"/>
                </a:lnTo>
                <a:lnTo>
                  <a:pt x="2958" y="1457"/>
                </a:lnTo>
                <a:lnTo>
                  <a:pt x="2959" y="1440"/>
                </a:lnTo>
                <a:lnTo>
                  <a:pt x="2959" y="1460"/>
                </a:lnTo>
                <a:lnTo>
                  <a:pt x="2959" y="1460"/>
                </a:lnTo>
                <a:lnTo>
                  <a:pt x="2959" y="1444"/>
                </a:lnTo>
                <a:lnTo>
                  <a:pt x="2959" y="1471"/>
                </a:lnTo>
                <a:lnTo>
                  <a:pt x="2960" y="1444"/>
                </a:lnTo>
                <a:lnTo>
                  <a:pt x="2960" y="1450"/>
                </a:lnTo>
                <a:lnTo>
                  <a:pt x="2960" y="1460"/>
                </a:lnTo>
                <a:lnTo>
                  <a:pt x="2961" y="1432"/>
                </a:lnTo>
                <a:lnTo>
                  <a:pt x="2961" y="1455"/>
                </a:lnTo>
                <a:lnTo>
                  <a:pt x="2961" y="1454"/>
                </a:lnTo>
                <a:lnTo>
                  <a:pt x="2961" y="1454"/>
                </a:lnTo>
                <a:lnTo>
                  <a:pt x="2962" y="1451"/>
                </a:lnTo>
                <a:lnTo>
                  <a:pt x="2962" y="1450"/>
                </a:lnTo>
                <a:lnTo>
                  <a:pt x="2962" y="1452"/>
                </a:lnTo>
                <a:lnTo>
                  <a:pt x="2962" y="1458"/>
                </a:lnTo>
                <a:lnTo>
                  <a:pt x="2962" y="1460"/>
                </a:lnTo>
                <a:lnTo>
                  <a:pt x="2963" y="1451"/>
                </a:lnTo>
                <a:lnTo>
                  <a:pt x="2963" y="1432"/>
                </a:lnTo>
                <a:lnTo>
                  <a:pt x="2963" y="1455"/>
                </a:lnTo>
                <a:lnTo>
                  <a:pt x="2963" y="1452"/>
                </a:lnTo>
                <a:lnTo>
                  <a:pt x="2964" y="1458"/>
                </a:lnTo>
                <a:lnTo>
                  <a:pt x="2964" y="1454"/>
                </a:lnTo>
                <a:lnTo>
                  <a:pt x="2964" y="1439"/>
                </a:lnTo>
                <a:lnTo>
                  <a:pt x="2964" y="1454"/>
                </a:lnTo>
                <a:lnTo>
                  <a:pt x="2965" y="1465"/>
                </a:lnTo>
                <a:lnTo>
                  <a:pt x="2965" y="1451"/>
                </a:lnTo>
                <a:lnTo>
                  <a:pt x="2965" y="1464"/>
                </a:lnTo>
                <a:lnTo>
                  <a:pt x="2965" y="1429"/>
                </a:lnTo>
                <a:lnTo>
                  <a:pt x="2965" y="1441"/>
                </a:lnTo>
                <a:lnTo>
                  <a:pt x="2966" y="1457"/>
                </a:lnTo>
                <a:lnTo>
                  <a:pt x="2966" y="1439"/>
                </a:lnTo>
                <a:lnTo>
                  <a:pt x="2966" y="1452"/>
                </a:lnTo>
                <a:lnTo>
                  <a:pt x="2966" y="1435"/>
                </a:lnTo>
                <a:lnTo>
                  <a:pt x="2967" y="1451"/>
                </a:lnTo>
                <a:lnTo>
                  <a:pt x="2967" y="1451"/>
                </a:lnTo>
                <a:lnTo>
                  <a:pt x="2967" y="1461"/>
                </a:lnTo>
                <a:lnTo>
                  <a:pt x="2968" y="1452"/>
                </a:lnTo>
                <a:lnTo>
                  <a:pt x="2968" y="1436"/>
                </a:lnTo>
                <a:lnTo>
                  <a:pt x="2968" y="1442"/>
                </a:lnTo>
                <a:lnTo>
                  <a:pt x="2968" y="1453"/>
                </a:lnTo>
                <a:lnTo>
                  <a:pt x="2968" y="1459"/>
                </a:lnTo>
                <a:lnTo>
                  <a:pt x="2969" y="1453"/>
                </a:lnTo>
                <a:lnTo>
                  <a:pt x="2969" y="1441"/>
                </a:lnTo>
                <a:lnTo>
                  <a:pt x="2969" y="1441"/>
                </a:lnTo>
                <a:lnTo>
                  <a:pt x="2969" y="1441"/>
                </a:lnTo>
                <a:lnTo>
                  <a:pt x="2970" y="1454"/>
                </a:lnTo>
                <a:lnTo>
                  <a:pt x="2970" y="1450"/>
                </a:lnTo>
                <a:lnTo>
                  <a:pt x="2970" y="1452"/>
                </a:lnTo>
                <a:lnTo>
                  <a:pt x="2970" y="1457"/>
                </a:lnTo>
                <a:lnTo>
                  <a:pt x="2971" y="1455"/>
                </a:lnTo>
                <a:lnTo>
                  <a:pt x="2971" y="1453"/>
                </a:lnTo>
                <a:lnTo>
                  <a:pt x="2971" y="1456"/>
                </a:lnTo>
                <a:lnTo>
                  <a:pt x="2971" y="1453"/>
                </a:lnTo>
                <a:lnTo>
                  <a:pt x="2971" y="1450"/>
                </a:lnTo>
                <a:lnTo>
                  <a:pt x="2972" y="1455"/>
                </a:lnTo>
                <a:lnTo>
                  <a:pt x="2972" y="1457"/>
                </a:lnTo>
                <a:lnTo>
                  <a:pt x="2972" y="1457"/>
                </a:lnTo>
                <a:lnTo>
                  <a:pt x="2972" y="1443"/>
                </a:lnTo>
                <a:lnTo>
                  <a:pt x="2973" y="1455"/>
                </a:lnTo>
                <a:lnTo>
                  <a:pt x="2973" y="1455"/>
                </a:lnTo>
                <a:lnTo>
                  <a:pt x="2973" y="1441"/>
                </a:lnTo>
                <a:lnTo>
                  <a:pt x="2973" y="1443"/>
                </a:lnTo>
                <a:lnTo>
                  <a:pt x="2974" y="1434"/>
                </a:lnTo>
                <a:lnTo>
                  <a:pt x="2974" y="1446"/>
                </a:lnTo>
                <a:lnTo>
                  <a:pt x="2974" y="1457"/>
                </a:lnTo>
                <a:lnTo>
                  <a:pt x="2974" y="1440"/>
                </a:lnTo>
                <a:lnTo>
                  <a:pt x="2974" y="1447"/>
                </a:lnTo>
                <a:lnTo>
                  <a:pt x="2975" y="1433"/>
                </a:lnTo>
                <a:lnTo>
                  <a:pt x="2975" y="1451"/>
                </a:lnTo>
                <a:lnTo>
                  <a:pt x="2975" y="1441"/>
                </a:lnTo>
                <a:lnTo>
                  <a:pt x="2976" y="1449"/>
                </a:lnTo>
                <a:lnTo>
                  <a:pt x="2976" y="1452"/>
                </a:lnTo>
                <a:lnTo>
                  <a:pt x="2976" y="1432"/>
                </a:lnTo>
                <a:lnTo>
                  <a:pt x="2976" y="1446"/>
                </a:lnTo>
                <a:lnTo>
                  <a:pt x="2977" y="1442"/>
                </a:lnTo>
                <a:lnTo>
                  <a:pt x="2977" y="1440"/>
                </a:lnTo>
                <a:lnTo>
                  <a:pt x="2977" y="1461"/>
                </a:lnTo>
                <a:lnTo>
                  <a:pt x="2977" y="1430"/>
                </a:lnTo>
                <a:lnTo>
                  <a:pt x="2977" y="1452"/>
                </a:lnTo>
                <a:lnTo>
                  <a:pt x="2978" y="1446"/>
                </a:lnTo>
                <a:lnTo>
                  <a:pt x="2978" y="1456"/>
                </a:lnTo>
                <a:lnTo>
                  <a:pt x="2978" y="1462"/>
                </a:lnTo>
                <a:lnTo>
                  <a:pt x="2978" y="1445"/>
                </a:lnTo>
                <a:lnTo>
                  <a:pt x="2979" y="1447"/>
                </a:lnTo>
                <a:lnTo>
                  <a:pt x="2979" y="1454"/>
                </a:lnTo>
                <a:lnTo>
                  <a:pt x="2979" y="1456"/>
                </a:lnTo>
                <a:lnTo>
                  <a:pt x="2979" y="1464"/>
                </a:lnTo>
                <a:lnTo>
                  <a:pt x="2980" y="1448"/>
                </a:lnTo>
                <a:lnTo>
                  <a:pt x="2980" y="1454"/>
                </a:lnTo>
                <a:lnTo>
                  <a:pt x="2980" y="1445"/>
                </a:lnTo>
                <a:lnTo>
                  <a:pt x="2980" y="1451"/>
                </a:lnTo>
                <a:lnTo>
                  <a:pt x="2980" y="1458"/>
                </a:lnTo>
                <a:lnTo>
                  <a:pt x="2981" y="1443"/>
                </a:lnTo>
                <a:lnTo>
                  <a:pt x="2981" y="1449"/>
                </a:lnTo>
                <a:lnTo>
                  <a:pt x="2981" y="1452"/>
                </a:lnTo>
                <a:lnTo>
                  <a:pt x="2981" y="1446"/>
                </a:lnTo>
                <a:lnTo>
                  <a:pt x="2982" y="1456"/>
                </a:lnTo>
                <a:lnTo>
                  <a:pt x="2982" y="1442"/>
                </a:lnTo>
                <a:lnTo>
                  <a:pt x="2982" y="1450"/>
                </a:lnTo>
                <a:lnTo>
                  <a:pt x="2982" y="1447"/>
                </a:lnTo>
                <a:lnTo>
                  <a:pt x="2983" y="1458"/>
                </a:lnTo>
                <a:lnTo>
                  <a:pt x="2983" y="1456"/>
                </a:lnTo>
                <a:lnTo>
                  <a:pt x="2983" y="1459"/>
                </a:lnTo>
                <a:lnTo>
                  <a:pt x="2984" y="1445"/>
                </a:lnTo>
                <a:lnTo>
                  <a:pt x="2984" y="1455"/>
                </a:lnTo>
                <a:lnTo>
                  <a:pt x="2984" y="1454"/>
                </a:lnTo>
                <a:lnTo>
                  <a:pt x="2984" y="1452"/>
                </a:lnTo>
                <a:lnTo>
                  <a:pt x="2984" y="1444"/>
                </a:lnTo>
                <a:lnTo>
                  <a:pt x="2985" y="1450"/>
                </a:lnTo>
                <a:lnTo>
                  <a:pt x="2985" y="1446"/>
                </a:lnTo>
                <a:lnTo>
                  <a:pt x="2985" y="1450"/>
                </a:lnTo>
                <a:lnTo>
                  <a:pt x="2985" y="1413"/>
                </a:lnTo>
                <a:lnTo>
                  <a:pt x="2986" y="1458"/>
                </a:lnTo>
                <a:lnTo>
                  <a:pt x="2986" y="1466"/>
                </a:lnTo>
                <a:lnTo>
                  <a:pt x="2986" y="1447"/>
                </a:lnTo>
                <a:lnTo>
                  <a:pt x="2986" y="1458"/>
                </a:lnTo>
                <a:lnTo>
                  <a:pt x="2987" y="1455"/>
                </a:lnTo>
                <a:lnTo>
                  <a:pt x="2987" y="1441"/>
                </a:lnTo>
                <a:lnTo>
                  <a:pt x="2987" y="1467"/>
                </a:lnTo>
                <a:lnTo>
                  <a:pt x="2987" y="1458"/>
                </a:lnTo>
                <a:lnTo>
                  <a:pt x="2987" y="1463"/>
                </a:lnTo>
                <a:lnTo>
                  <a:pt x="2988" y="1463"/>
                </a:lnTo>
                <a:lnTo>
                  <a:pt x="2988" y="1450"/>
                </a:lnTo>
                <a:lnTo>
                  <a:pt x="2988" y="1456"/>
                </a:lnTo>
                <a:lnTo>
                  <a:pt x="2988" y="1455"/>
                </a:lnTo>
                <a:lnTo>
                  <a:pt x="2989" y="1458"/>
                </a:lnTo>
                <a:lnTo>
                  <a:pt x="2989" y="1465"/>
                </a:lnTo>
                <a:lnTo>
                  <a:pt x="2989" y="1461"/>
                </a:lnTo>
                <a:lnTo>
                  <a:pt x="2989" y="1462"/>
                </a:lnTo>
                <a:lnTo>
                  <a:pt x="2990" y="1457"/>
                </a:lnTo>
                <a:lnTo>
                  <a:pt x="2990" y="1458"/>
                </a:lnTo>
                <a:lnTo>
                  <a:pt x="2990" y="1470"/>
                </a:lnTo>
                <a:lnTo>
                  <a:pt x="2990" y="1460"/>
                </a:lnTo>
                <a:lnTo>
                  <a:pt x="2990" y="1463"/>
                </a:lnTo>
                <a:lnTo>
                  <a:pt x="2991" y="1466"/>
                </a:lnTo>
                <a:lnTo>
                  <a:pt x="2991" y="1458"/>
                </a:lnTo>
                <a:lnTo>
                  <a:pt x="2991" y="1465"/>
                </a:lnTo>
                <a:lnTo>
                  <a:pt x="2992" y="1447"/>
                </a:lnTo>
                <a:lnTo>
                  <a:pt x="2992" y="1455"/>
                </a:lnTo>
                <a:lnTo>
                  <a:pt x="2992" y="1452"/>
                </a:lnTo>
                <a:lnTo>
                  <a:pt x="2992" y="1458"/>
                </a:lnTo>
                <a:lnTo>
                  <a:pt x="2993" y="1458"/>
                </a:lnTo>
                <a:lnTo>
                  <a:pt x="2993" y="1450"/>
                </a:lnTo>
                <a:lnTo>
                  <a:pt x="2993" y="1447"/>
                </a:lnTo>
                <a:lnTo>
                  <a:pt x="2993" y="1461"/>
                </a:lnTo>
                <a:lnTo>
                  <a:pt x="2993" y="1458"/>
                </a:lnTo>
                <a:lnTo>
                  <a:pt x="2994" y="1471"/>
                </a:lnTo>
                <a:lnTo>
                  <a:pt x="2994" y="1451"/>
                </a:lnTo>
                <a:lnTo>
                  <a:pt x="2994" y="1454"/>
                </a:lnTo>
                <a:lnTo>
                  <a:pt x="2994" y="1453"/>
                </a:lnTo>
                <a:lnTo>
                  <a:pt x="2995" y="1456"/>
                </a:lnTo>
                <a:lnTo>
                  <a:pt x="2995" y="1453"/>
                </a:lnTo>
                <a:lnTo>
                  <a:pt x="2995" y="1447"/>
                </a:lnTo>
                <a:lnTo>
                  <a:pt x="2995" y="1453"/>
                </a:lnTo>
                <a:lnTo>
                  <a:pt x="2996" y="1458"/>
                </a:lnTo>
                <a:lnTo>
                  <a:pt x="2996" y="1451"/>
                </a:lnTo>
                <a:lnTo>
                  <a:pt x="2996" y="1458"/>
                </a:lnTo>
                <a:lnTo>
                  <a:pt x="2996" y="1445"/>
                </a:lnTo>
                <a:lnTo>
                  <a:pt x="2996" y="1455"/>
                </a:lnTo>
                <a:lnTo>
                  <a:pt x="2997" y="1451"/>
                </a:lnTo>
                <a:lnTo>
                  <a:pt x="2997" y="1448"/>
                </a:lnTo>
                <a:lnTo>
                  <a:pt x="2997" y="1459"/>
                </a:lnTo>
                <a:lnTo>
                  <a:pt x="2997" y="1448"/>
                </a:lnTo>
                <a:lnTo>
                  <a:pt x="2998" y="1450"/>
                </a:lnTo>
                <a:lnTo>
                  <a:pt x="2998" y="1458"/>
                </a:lnTo>
                <a:lnTo>
                  <a:pt x="2998" y="1449"/>
                </a:lnTo>
                <a:lnTo>
                  <a:pt x="2998" y="1462"/>
                </a:lnTo>
                <a:lnTo>
                  <a:pt x="2999" y="1434"/>
                </a:lnTo>
                <a:lnTo>
                  <a:pt x="2999" y="1455"/>
                </a:lnTo>
                <a:lnTo>
                  <a:pt x="2999" y="1449"/>
                </a:lnTo>
                <a:lnTo>
                  <a:pt x="2999" y="1457"/>
                </a:lnTo>
                <a:lnTo>
                  <a:pt x="3000" y="1457"/>
                </a:lnTo>
                <a:lnTo>
                  <a:pt x="3000" y="1450"/>
                </a:lnTo>
                <a:lnTo>
                  <a:pt x="3000" y="1448"/>
                </a:lnTo>
                <a:lnTo>
                  <a:pt x="3000" y="1455"/>
                </a:lnTo>
                <a:lnTo>
                  <a:pt x="3001" y="1456"/>
                </a:lnTo>
                <a:lnTo>
                  <a:pt x="3001" y="1454"/>
                </a:lnTo>
                <a:lnTo>
                  <a:pt x="3001" y="1446"/>
                </a:lnTo>
                <a:lnTo>
                  <a:pt x="3001" y="1457"/>
                </a:lnTo>
                <a:lnTo>
                  <a:pt x="3002" y="1451"/>
                </a:lnTo>
                <a:lnTo>
                  <a:pt x="3002" y="1446"/>
                </a:lnTo>
                <a:lnTo>
                  <a:pt x="3002" y="1457"/>
                </a:lnTo>
                <a:lnTo>
                  <a:pt x="3002" y="1454"/>
                </a:lnTo>
                <a:lnTo>
                  <a:pt x="3002" y="1457"/>
                </a:lnTo>
                <a:lnTo>
                  <a:pt x="3003" y="1462"/>
                </a:lnTo>
                <a:lnTo>
                  <a:pt x="3003" y="1443"/>
                </a:lnTo>
                <a:lnTo>
                  <a:pt x="3003" y="1457"/>
                </a:lnTo>
                <a:lnTo>
                  <a:pt x="3003" y="1441"/>
                </a:lnTo>
                <a:lnTo>
                  <a:pt x="3004" y="1452"/>
                </a:lnTo>
                <a:lnTo>
                  <a:pt x="3004" y="1454"/>
                </a:lnTo>
                <a:lnTo>
                  <a:pt x="3004" y="1452"/>
                </a:lnTo>
                <a:lnTo>
                  <a:pt x="3004" y="1474"/>
                </a:lnTo>
                <a:lnTo>
                  <a:pt x="3005" y="1450"/>
                </a:lnTo>
                <a:lnTo>
                  <a:pt x="3005" y="1445"/>
                </a:lnTo>
                <a:lnTo>
                  <a:pt x="3005" y="1450"/>
                </a:lnTo>
                <a:lnTo>
                  <a:pt x="3005" y="1468"/>
                </a:lnTo>
                <a:lnTo>
                  <a:pt x="3005" y="1460"/>
                </a:lnTo>
                <a:lnTo>
                  <a:pt x="3006" y="1457"/>
                </a:lnTo>
                <a:lnTo>
                  <a:pt x="3006" y="1444"/>
                </a:lnTo>
                <a:lnTo>
                  <a:pt x="3006" y="1449"/>
                </a:lnTo>
                <a:lnTo>
                  <a:pt x="3007" y="1450"/>
                </a:lnTo>
                <a:lnTo>
                  <a:pt x="3007" y="1447"/>
                </a:lnTo>
                <a:lnTo>
                  <a:pt x="3007" y="1457"/>
                </a:lnTo>
                <a:lnTo>
                  <a:pt x="3007" y="1442"/>
                </a:lnTo>
                <a:lnTo>
                  <a:pt x="3008" y="1454"/>
                </a:lnTo>
                <a:lnTo>
                  <a:pt x="3008" y="1451"/>
                </a:lnTo>
                <a:lnTo>
                  <a:pt x="3008" y="1453"/>
                </a:lnTo>
                <a:lnTo>
                  <a:pt x="3008" y="1446"/>
                </a:lnTo>
                <a:lnTo>
                  <a:pt x="3008" y="1435"/>
                </a:lnTo>
                <a:lnTo>
                  <a:pt x="3009" y="1458"/>
                </a:lnTo>
                <a:lnTo>
                  <a:pt x="3009" y="1457"/>
                </a:lnTo>
                <a:lnTo>
                  <a:pt x="3009" y="1455"/>
                </a:lnTo>
                <a:lnTo>
                  <a:pt x="3009" y="1458"/>
                </a:lnTo>
                <a:lnTo>
                  <a:pt x="3010" y="1442"/>
                </a:lnTo>
                <a:lnTo>
                  <a:pt x="3010" y="1459"/>
                </a:lnTo>
                <a:lnTo>
                  <a:pt x="3010" y="1450"/>
                </a:lnTo>
                <a:lnTo>
                  <a:pt x="3010" y="1454"/>
                </a:lnTo>
                <a:lnTo>
                  <a:pt x="3011" y="1439"/>
                </a:lnTo>
                <a:lnTo>
                  <a:pt x="3011" y="1447"/>
                </a:lnTo>
                <a:lnTo>
                  <a:pt x="3011" y="1453"/>
                </a:lnTo>
                <a:lnTo>
                  <a:pt x="3011" y="1454"/>
                </a:lnTo>
                <a:lnTo>
                  <a:pt x="3011" y="1455"/>
                </a:lnTo>
                <a:lnTo>
                  <a:pt x="3012" y="1480"/>
                </a:lnTo>
                <a:lnTo>
                  <a:pt x="3012" y="1456"/>
                </a:lnTo>
                <a:lnTo>
                  <a:pt x="3012" y="1456"/>
                </a:lnTo>
                <a:lnTo>
                  <a:pt x="3012" y="1451"/>
                </a:lnTo>
                <a:lnTo>
                  <a:pt x="3013" y="1455"/>
                </a:lnTo>
                <a:lnTo>
                  <a:pt x="3013" y="1454"/>
                </a:lnTo>
                <a:lnTo>
                  <a:pt x="3013" y="1441"/>
                </a:lnTo>
                <a:lnTo>
                  <a:pt x="3013" y="1443"/>
                </a:lnTo>
                <a:lnTo>
                  <a:pt x="3014" y="1437"/>
                </a:lnTo>
                <a:lnTo>
                  <a:pt x="3014" y="1437"/>
                </a:lnTo>
                <a:lnTo>
                  <a:pt x="3014" y="1445"/>
                </a:lnTo>
                <a:lnTo>
                  <a:pt x="3014" y="1435"/>
                </a:lnTo>
                <a:lnTo>
                  <a:pt x="3015" y="1443"/>
                </a:lnTo>
                <a:lnTo>
                  <a:pt x="3015" y="1446"/>
                </a:lnTo>
                <a:lnTo>
                  <a:pt x="3015" y="1439"/>
                </a:lnTo>
                <a:lnTo>
                  <a:pt x="3015" y="1434"/>
                </a:lnTo>
                <a:lnTo>
                  <a:pt x="3016" y="1427"/>
                </a:lnTo>
                <a:lnTo>
                  <a:pt x="3016" y="1454"/>
                </a:lnTo>
                <a:lnTo>
                  <a:pt x="3016" y="1445"/>
                </a:lnTo>
                <a:lnTo>
                  <a:pt x="3016" y="1447"/>
                </a:lnTo>
                <a:lnTo>
                  <a:pt x="3017" y="1446"/>
                </a:lnTo>
                <a:lnTo>
                  <a:pt x="3017" y="1429"/>
                </a:lnTo>
                <a:lnTo>
                  <a:pt x="3017" y="1444"/>
                </a:lnTo>
                <a:lnTo>
                  <a:pt x="3017" y="1440"/>
                </a:lnTo>
                <a:lnTo>
                  <a:pt x="3017" y="1456"/>
                </a:lnTo>
                <a:lnTo>
                  <a:pt x="3018" y="1449"/>
                </a:lnTo>
                <a:lnTo>
                  <a:pt x="3018" y="1435"/>
                </a:lnTo>
                <a:lnTo>
                  <a:pt x="3018" y="1439"/>
                </a:lnTo>
                <a:lnTo>
                  <a:pt x="3018" y="1446"/>
                </a:lnTo>
                <a:lnTo>
                  <a:pt x="3019" y="1449"/>
                </a:lnTo>
                <a:lnTo>
                  <a:pt x="3019" y="1481"/>
                </a:lnTo>
                <a:lnTo>
                  <a:pt x="3019" y="1457"/>
                </a:lnTo>
                <a:lnTo>
                  <a:pt x="3019" y="1469"/>
                </a:lnTo>
                <a:lnTo>
                  <a:pt x="3020" y="1470"/>
                </a:lnTo>
                <a:lnTo>
                  <a:pt x="3020" y="1447"/>
                </a:lnTo>
                <a:lnTo>
                  <a:pt x="3020" y="1441"/>
                </a:lnTo>
                <a:lnTo>
                  <a:pt x="3020" y="1434"/>
                </a:lnTo>
                <a:lnTo>
                  <a:pt x="3020" y="1463"/>
                </a:lnTo>
                <a:lnTo>
                  <a:pt x="3021" y="1433"/>
                </a:lnTo>
                <a:lnTo>
                  <a:pt x="3021" y="1437"/>
                </a:lnTo>
                <a:lnTo>
                  <a:pt x="3021" y="1475"/>
                </a:lnTo>
                <a:lnTo>
                  <a:pt x="3021" y="1458"/>
                </a:lnTo>
                <a:lnTo>
                  <a:pt x="3022" y="1462"/>
                </a:lnTo>
                <a:lnTo>
                  <a:pt x="3022" y="1465"/>
                </a:lnTo>
                <a:lnTo>
                  <a:pt x="3022" y="1465"/>
                </a:lnTo>
                <a:lnTo>
                  <a:pt x="3023" y="1463"/>
                </a:lnTo>
                <a:lnTo>
                  <a:pt x="3023" y="1464"/>
                </a:lnTo>
                <a:lnTo>
                  <a:pt x="3023" y="1465"/>
                </a:lnTo>
                <a:lnTo>
                  <a:pt x="3023" y="1463"/>
                </a:lnTo>
                <a:lnTo>
                  <a:pt x="3023" y="1459"/>
                </a:lnTo>
                <a:lnTo>
                  <a:pt x="3024" y="1462"/>
                </a:lnTo>
                <a:lnTo>
                  <a:pt x="3024" y="1460"/>
                </a:lnTo>
                <a:lnTo>
                  <a:pt x="3024" y="1463"/>
                </a:lnTo>
                <a:lnTo>
                  <a:pt x="3024" y="1442"/>
                </a:lnTo>
                <a:lnTo>
                  <a:pt x="3025" y="1441"/>
                </a:lnTo>
                <a:lnTo>
                  <a:pt x="3025" y="1442"/>
                </a:lnTo>
                <a:lnTo>
                  <a:pt x="3025" y="1435"/>
                </a:lnTo>
                <a:lnTo>
                  <a:pt x="3025" y="1437"/>
                </a:lnTo>
                <a:lnTo>
                  <a:pt x="3026" y="1438"/>
                </a:lnTo>
                <a:lnTo>
                  <a:pt x="3026" y="1441"/>
                </a:lnTo>
                <a:lnTo>
                  <a:pt x="3026" y="1458"/>
                </a:lnTo>
                <a:lnTo>
                  <a:pt x="3026" y="1430"/>
                </a:lnTo>
                <a:lnTo>
                  <a:pt x="3026" y="1440"/>
                </a:lnTo>
                <a:lnTo>
                  <a:pt x="3027" y="1438"/>
                </a:lnTo>
                <a:lnTo>
                  <a:pt x="3027" y="1447"/>
                </a:lnTo>
                <a:lnTo>
                  <a:pt x="3027" y="1440"/>
                </a:lnTo>
                <a:lnTo>
                  <a:pt x="3027" y="1472"/>
                </a:lnTo>
                <a:lnTo>
                  <a:pt x="3028" y="1450"/>
                </a:lnTo>
                <a:lnTo>
                  <a:pt x="3028" y="1453"/>
                </a:lnTo>
                <a:lnTo>
                  <a:pt x="3028" y="1456"/>
                </a:lnTo>
                <a:lnTo>
                  <a:pt x="3028" y="1450"/>
                </a:lnTo>
                <a:lnTo>
                  <a:pt x="3029" y="1452"/>
                </a:lnTo>
                <a:lnTo>
                  <a:pt x="3029" y="1460"/>
                </a:lnTo>
                <a:lnTo>
                  <a:pt x="3029" y="1458"/>
                </a:lnTo>
                <a:lnTo>
                  <a:pt x="3029" y="1457"/>
                </a:lnTo>
                <a:lnTo>
                  <a:pt x="3029" y="1458"/>
                </a:lnTo>
                <a:lnTo>
                  <a:pt x="3030" y="1455"/>
                </a:lnTo>
                <a:lnTo>
                  <a:pt x="3030" y="1456"/>
                </a:lnTo>
                <a:lnTo>
                  <a:pt x="3030" y="1461"/>
                </a:lnTo>
                <a:lnTo>
                  <a:pt x="3031" y="1464"/>
                </a:lnTo>
                <a:lnTo>
                  <a:pt x="3031" y="1459"/>
                </a:lnTo>
                <a:lnTo>
                  <a:pt x="3031" y="1456"/>
                </a:lnTo>
                <a:lnTo>
                  <a:pt x="3031" y="1462"/>
                </a:lnTo>
                <a:lnTo>
                  <a:pt x="3032" y="1463"/>
                </a:lnTo>
                <a:lnTo>
                  <a:pt x="3032" y="1460"/>
                </a:lnTo>
                <a:lnTo>
                  <a:pt x="3032" y="1462"/>
                </a:lnTo>
                <a:lnTo>
                  <a:pt x="3032" y="1454"/>
                </a:lnTo>
                <a:lnTo>
                  <a:pt x="3033" y="1463"/>
                </a:lnTo>
                <a:lnTo>
                  <a:pt x="3033" y="1461"/>
                </a:lnTo>
                <a:lnTo>
                  <a:pt x="3033" y="1462"/>
                </a:lnTo>
                <a:lnTo>
                  <a:pt x="3033" y="1457"/>
                </a:lnTo>
                <a:lnTo>
                  <a:pt x="3033" y="1449"/>
                </a:lnTo>
                <a:lnTo>
                  <a:pt x="3034" y="1458"/>
                </a:lnTo>
                <a:lnTo>
                  <a:pt x="3034" y="1455"/>
                </a:lnTo>
                <a:lnTo>
                  <a:pt x="3034" y="1461"/>
                </a:lnTo>
                <a:lnTo>
                  <a:pt x="3034" y="1433"/>
                </a:lnTo>
                <a:lnTo>
                  <a:pt x="3035" y="1434"/>
                </a:lnTo>
                <a:lnTo>
                  <a:pt x="3035" y="1443"/>
                </a:lnTo>
                <a:lnTo>
                  <a:pt x="3035" y="1432"/>
                </a:lnTo>
                <a:lnTo>
                  <a:pt x="3035" y="1433"/>
                </a:lnTo>
                <a:lnTo>
                  <a:pt x="3035" y="1431"/>
                </a:lnTo>
                <a:lnTo>
                  <a:pt x="3036" y="1425"/>
                </a:lnTo>
                <a:lnTo>
                  <a:pt x="3036" y="1434"/>
                </a:lnTo>
                <a:lnTo>
                  <a:pt x="3036" y="1429"/>
                </a:lnTo>
                <a:lnTo>
                  <a:pt x="3036" y="1436"/>
                </a:lnTo>
                <a:lnTo>
                  <a:pt x="3037" y="1434"/>
                </a:lnTo>
                <a:lnTo>
                  <a:pt x="3037" y="1423"/>
                </a:lnTo>
                <a:lnTo>
                  <a:pt x="3037" y="1432"/>
                </a:lnTo>
                <a:lnTo>
                  <a:pt x="3037" y="1450"/>
                </a:lnTo>
                <a:lnTo>
                  <a:pt x="3038" y="1448"/>
                </a:lnTo>
                <a:lnTo>
                  <a:pt x="3038" y="1459"/>
                </a:lnTo>
                <a:lnTo>
                  <a:pt x="3038" y="1427"/>
                </a:lnTo>
                <a:lnTo>
                  <a:pt x="3039" y="1455"/>
                </a:lnTo>
                <a:lnTo>
                  <a:pt x="3039" y="1451"/>
                </a:lnTo>
                <a:lnTo>
                  <a:pt x="3039" y="1452"/>
                </a:lnTo>
                <a:lnTo>
                  <a:pt x="3039" y="1435"/>
                </a:lnTo>
                <a:lnTo>
                  <a:pt x="3039" y="1435"/>
                </a:lnTo>
                <a:lnTo>
                  <a:pt x="3040" y="1432"/>
                </a:lnTo>
                <a:lnTo>
                  <a:pt x="3040" y="1444"/>
                </a:lnTo>
                <a:lnTo>
                  <a:pt x="3040" y="1442"/>
                </a:lnTo>
                <a:lnTo>
                  <a:pt x="3040" y="1469"/>
                </a:lnTo>
                <a:lnTo>
                  <a:pt x="3041" y="1419"/>
                </a:lnTo>
                <a:lnTo>
                  <a:pt x="3041" y="1447"/>
                </a:lnTo>
                <a:lnTo>
                  <a:pt x="3041" y="1436"/>
                </a:lnTo>
                <a:lnTo>
                  <a:pt x="3041" y="1443"/>
                </a:lnTo>
                <a:lnTo>
                  <a:pt x="3042" y="1442"/>
                </a:lnTo>
                <a:lnTo>
                  <a:pt x="3042" y="1435"/>
                </a:lnTo>
                <a:lnTo>
                  <a:pt x="3042" y="1434"/>
                </a:lnTo>
                <a:lnTo>
                  <a:pt x="3042" y="1448"/>
                </a:lnTo>
                <a:lnTo>
                  <a:pt x="3042" y="1442"/>
                </a:lnTo>
                <a:lnTo>
                  <a:pt x="3043" y="1452"/>
                </a:lnTo>
                <a:lnTo>
                  <a:pt x="3043" y="1428"/>
                </a:lnTo>
                <a:lnTo>
                  <a:pt x="3043" y="1441"/>
                </a:lnTo>
                <a:lnTo>
                  <a:pt x="3043" y="1445"/>
                </a:lnTo>
                <a:lnTo>
                  <a:pt x="3044" y="1441"/>
                </a:lnTo>
                <a:lnTo>
                  <a:pt x="3044" y="1442"/>
                </a:lnTo>
                <a:lnTo>
                  <a:pt x="3044" y="1434"/>
                </a:lnTo>
                <a:lnTo>
                  <a:pt x="3044" y="1445"/>
                </a:lnTo>
                <a:lnTo>
                  <a:pt x="3045" y="1453"/>
                </a:lnTo>
                <a:lnTo>
                  <a:pt x="3045" y="1447"/>
                </a:lnTo>
                <a:lnTo>
                  <a:pt x="3045" y="1468"/>
                </a:lnTo>
                <a:lnTo>
                  <a:pt x="3045" y="1453"/>
                </a:lnTo>
                <a:lnTo>
                  <a:pt x="3046" y="1458"/>
                </a:lnTo>
                <a:lnTo>
                  <a:pt x="3046" y="1457"/>
                </a:lnTo>
                <a:lnTo>
                  <a:pt x="3046" y="1462"/>
                </a:lnTo>
                <a:lnTo>
                  <a:pt x="3046" y="1458"/>
                </a:lnTo>
                <a:lnTo>
                  <a:pt x="3047" y="1450"/>
                </a:lnTo>
                <a:lnTo>
                  <a:pt x="3047" y="1453"/>
                </a:lnTo>
                <a:lnTo>
                  <a:pt x="3047" y="1455"/>
                </a:lnTo>
                <a:lnTo>
                  <a:pt x="3047" y="1465"/>
                </a:lnTo>
                <a:lnTo>
                  <a:pt x="3048" y="1455"/>
                </a:lnTo>
                <a:lnTo>
                  <a:pt x="3048" y="1452"/>
                </a:lnTo>
                <a:lnTo>
                  <a:pt x="3048" y="1457"/>
                </a:lnTo>
                <a:lnTo>
                  <a:pt x="3048" y="1439"/>
                </a:lnTo>
                <a:lnTo>
                  <a:pt x="3048" y="1448"/>
                </a:lnTo>
                <a:lnTo>
                  <a:pt x="3049" y="1454"/>
                </a:lnTo>
                <a:lnTo>
                  <a:pt x="3049" y="1440"/>
                </a:lnTo>
                <a:lnTo>
                  <a:pt x="3049" y="1466"/>
                </a:lnTo>
                <a:lnTo>
                  <a:pt x="3049" y="1442"/>
                </a:lnTo>
                <a:lnTo>
                  <a:pt x="3050" y="1440"/>
                </a:lnTo>
                <a:lnTo>
                  <a:pt x="3050" y="1434"/>
                </a:lnTo>
                <a:lnTo>
                  <a:pt x="3050" y="1435"/>
                </a:lnTo>
                <a:lnTo>
                  <a:pt x="3050" y="1434"/>
                </a:lnTo>
                <a:lnTo>
                  <a:pt x="3051" y="1437"/>
                </a:lnTo>
                <a:lnTo>
                  <a:pt x="3051" y="1443"/>
                </a:lnTo>
                <a:lnTo>
                  <a:pt x="3051" y="1436"/>
                </a:lnTo>
                <a:lnTo>
                  <a:pt x="3051" y="1440"/>
                </a:lnTo>
                <a:lnTo>
                  <a:pt x="3051" y="1445"/>
                </a:lnTo>
                <a:lnTo>
                  <a:pt x="3052" y="1455"/>
                </a:lnTo>
                <a:lnTo>
                  <a:pt x="3052" y="1434"/>
                </a:lnTo>
                <a:lnTo>
                  <a:pt x="3052" y="1458"/>
                </a:lnTo>
                <a:lnTo>
                  <a:pt x="3052" y="1426"/>
                </a:lnTo>
                <a:lnTo>
                  <a:pt x="3053" y="1439"/>
                </a:lnTo>
                <a:lnTo>
                  <a:pt x="3053" y="1437"/>
                </a:lnTo>
                <a:lnTo>
                  <a:pt x="3053" y="1457"/>
                </a:lnTo>
                <a:lnTo>
                  <a:pt x="3054" y="1444"/>
                </a:lnTo>
                <a:lnTo>
                  <a:pt x="3054" y="1430"/>
                </a:lnTo>
                <a:lnTo>
                  <a:pt x="3054" y="1437"/>
                </a:lnTo>
                <a:lnTo>
                  <a:pt x="3054" y="1443"/>
                </a:lnTo>
                <a:lnTo>
                  <a:pt x="3054" y="1438"/>
                </a:lnTo>
                <a:lnTo>
                  <a:pt x="3055" y="1459"/>
                </a:lnTo>
                <a:lnTo>
                  <a:pt x="3055" y="1423"/>
                </a:lnTo>
                <a:lnTo>
                  <a:pt x="3055" y="1445"/>
                </a:lnTo>
                <a:lnTo>
                  <a:pt x="3055" y="1441"/>
                </a:lnTo>
                <a:lnTo>
                  <a:pt x="3056" y="1464"/>
                </a:lnTo>
                <a:lnTo>
                  <a:pt x="3056" y="1443"/>
                </a:lnTo>
                <a:lnTo>
                  <a:pt x="3056" y="1436"/>
                </a:lnTo>
                <a:lnTo>
                  <a:pt x="3056" y="1438"/>
                </a:lnTo>
                <a:lnTo>
                  <a:pt x="3057" y="1432"/>
                </a:lnTo>
                <a:lnTo>
                  <a:pt x="3057" y="1441"/>
                </a:lnTo>
                <a:lnTo>
                  <a:pt x="3057" y="1448"/>
                </a:lnTo>
                <a:lnTo>
                  <a:pt x="3057" y="1436"/>
                </a:lnTo>
                <a:lnTo>
                  <a:pt x="3057" y="1441"/>
                </a:lnTo>
                <a:lnTo>
                  <a:pt x="3058" y="1442"/>
                </a:lnTo>
                <a:lnTo>
                  <a:pt x="3058" y="1460"/>
                </a:lnTo>
                <a:lnTo>
                  <a:pt x="3058" y="1436"/>
                </a:lnTo>
                <a:lnTo>
                  <a:pt x="3058" y="1437"/>
                </a:lnTo>
                <a:lnTo>
                  <a:pt x="3059" y="1440"/>
                </a:lnTo>
                <a:lnTo>
                  <a:pt x="3059" y="1444"/>
                </a:lnTo>
                <a:lnTo>
                  <a:pt x="3059" y="1455"/>
                </a:lnTo>
                <a:lnTo>
                  <a:pt x="3059" y="1466"/>
                </a:lnTo>
                <a:lnTo>
                  <a:pt x="3060" y="1432"/>
                </a:lnTo>
                <a:lnTo>
                  <a:pt x="3060" y="1453"/>
                </a:lnTo>
                <a:lnTo>
                  <a:pt x="3060" y="1454"/>
                </a:lnTo>
                <a:lnTo>
                  <a:pt x="3060" y="1445"/>
                </a:lnTo>
                <a:lnTo>
                  <a:pt x="3060" y="1438"/>
                </a:lnTo>
                <a:lnTo>
                  <a:pt x="3061" y="1438"/>
                </a:lnTo>
                <a:lnTo>
                  <a:pt x="3061" y="1445"/>
                </a:lnTo>
                <a:lnTo>
                  <a:pt x="3061" y="1434"/>
                </a:lnTo>
                <a:lnTo>
                  <a:pt x="3062" y="1443"/>
                </a:lnTo>
                <a:lnTo>
                  <a:pt x="3062" y="1473"/>
                </a:lnTo>
                <a:lnTo>
                  <a:pt x="3062" y="1429"/>
                </a:lnTo>
                <a:lnTo>
                  <a:pt x="3062" y="1441"/>
                </a:lnTo>
                <a:lnTo>
                  <a:pt x="3063" y="1444"/>
                </a:lnTo>
                <a:lnTo>
                  <a:pt x="3063" y="1467"/>
                </a:lnTo>
                <a:lnTo>
                  <a:pt x="3063" y="1436"/>
                </a:lnTo>
                <a:lnTo>
                  <a:pt x="3063" y="1439"/>
                </a:lnTo>
                <a:lnTo>
                  <a:pt x="3063" y="1442"/>
                </a:lnTo>
                <a:lnTo>
                  <a:pt x="3064" y="1444"/>
                </a:lnTo>
                <a:lnTo>
                  <a:pt x="3064" y="1440"/>
                </a:lnTo>
                <a:lnTo>
                  <a:pt x="3064" y="1472"/>
                </a:lnTo>
                <a:lnTo>
                  <a:pt x="3064" y="1424"/>
                </a:lnTo>
                <a:lnTo>
                  <a:pt x="3065" y="1441"/>
                </a:lnTo>
                <a:lnTo>
                  <a:pt x="3065" y="1440"/>
                </a:lnTo>
                <a:lnTo>
                  <a:pt x="3065" y="1452"/>
                </a:lnTo>
                <a:lnTo>
                  <a:pt x="3065" y="1441"/>
                </a:lnTo>
                <a:lnTo>
                  <a:pt x="3066" y="1438"/>
                </a:lnTo>
                <a:lnTo>
                  <a:pt x="3066" y="1441"/>
                </a:lnTo>
                <a:lnTo>
                  <a:pt x="3066" y="1443"/>
                </a:lnTo>
                <a:lnTo>
                  <a:pt x="3066" y="1440"/>
                </a:lnTo>
                <a:lnTo>
                  <a:pt x="3066" y="1475"/>
                </a:lnTo>
                <a:lnTo>
                  <a:pt x="3067" y="1433"/>
                </a:lnTo>
                <a:lnTo>
                  <a:pt x="3067" y="1447"/>
                </a:lnTo>
                <a:lnTo>
                  <a:pt x="3067" y="1445"/>
                </a:lnTo>
                <a:lnTo>
                  <a:pt x="3067" y="1452"/>
                </a:lnTo>
                <a:lnTo>
                  <a:pt x="3068" y="1442"/>
                </a:lnTo>
                <a:lnTo>
                  <a:pt x="3068" y="1430"/>
                </a:lnTo>
                <a:lnTo>
                  <a:pt x="3068" y="1435"/>
                </a:lnTo>
                <a:lnTo>
                  <a:pt x="3068" y="1443"/>
                </a:lnTo>
                <a:lnTo>
                  <a:pt x="3069" y="1442"/>
                </a:lnTo>
                <a:lnTo>
                  <a:pt x="3069" y="1473"/>
                </a:lnTo>
                <a:lnTo>
                  <a:pt x="3069" y="1431"/>
                </a:lnTo>
                <a:lnTo>
                  <a:pt x="3069" y="1436"/>
                </a:lnTo>
                <a:lnTo>
                  <a:pt x="3070" y="1441"/>
                </a:lnTo>
                <a:lnTo>
                  <a:pt x="3070" y="1455"/>
                </a:lnTo>
                <a:lnTo>
                  <a:pt x="3070" y="1441"/>
                </a:lnTo>
                <a:lnTo>
                  <a:pt x="3070" y="1440"/>
                </a:lnTo>
                <a:lnTo>
                  <a:pt x="3071" y="1435"/>
                </a:lnTo>
                <a:lnTo>
                  <a:pt x="3071" y="1433"/>
                </a:lnTo>
                <a:lnTo>
                  <a:pt x="3071" y="1440"/>
                </a:lnTo>
                <a:lnTo>
                  <a:pt x="3071" y="1450"/>
                </a:lnTo>
                <a:lnTo>
                  <a:pt x="3072" y="1433"/>
                </a:lnTo>
                <a:lnTo>
                  <a:pt x="3072" y="1440"/>
                </a:lnTo>
                <a:lnTo>
                  <a:pt x="3072" y="1439"/>
                </a:lnTo>
                <a:lnTo>
                  <a:pt x="3072" y="1453"/>
                </a:lnTo>
                <a:lnTo>
                  <a:pt x="3072" y="1443"/>
                </a:lnTo>
                <a:lnTo>
                  <a:pt x="3073" y="1438"/>
                </a:lnTo>
                <a:lnTo>
                  <a:pt x="3073" y="1437"/>
                </a:lnTo>
                <a:lnTo>
                  <a:pt x="3073" y="1445"/>
                </a:lnTo>
                <a:lnTo>
                  <a:pt x="3073" y="1457"/>
                </a:lnTo>
                <a:lnTo>
                  <a:pt x="3074" y="1446"/>
                </a:lnTo>
                <a:lnTo>
                  <a:pt x="3074" y="1444"/>
                </a:lnTo>
                <a:lnTo>
                  <a:pt x="3074" y="1438"/>
                </a:lnTo>
                <a:lnTo>
                  <a:pt x="3074" y="1438"/>
                </a:lnTo>
                <a:lnTo>
                  <a:pt x="3075" y="1446"/>
                </a:lnTo>
                <a:lnTo>
                  <a:pt x="3075" y="1452"/>
                </a:lnTo>
                <a:lnTo>
                  <a:pt x="3075" y="1447"/>
                </a:lnTo>
                <a:lnTo>
                  <a:pt x="3075" y="1450"/>
                </a:lnTo>
                <a:lnTo>
                  <a:pt x="3075" y="1438"/>
                </a:lnTo>
                <a:lnTo>
                  <a:pt x="3076" y="1454"/>
                </a:lnTo>
                <a:lnTo>
                  <a:pt x="3076" y="1451"/>
                </a:lnTo>
                <a:lnTo>
                  <a:pt x="3076" y="1430"/>
                </a:lnTo>
                <a:lnTo>
                  <a:pt x="3076" y="1444"/>
                </a:lnTo>
                <a:lnTo>
                  <a:pt x="3077" y="1437"/>
                </a:lnTo>
                <a:lnTo>
                  <a:pt x="3077" y="1467"/>
                </a:lnTo>
                <a:lnTo>
                  <a:pt x="3077" y="1453"/>
                </a:lnTo>
                <a:lnTo>
                  <a:pt x="3078" y="1455"/>
                </a:lnTo>
                <a:lnTo>
                  <a:pt x="3078" y="1433"/>
                </a:lnTo>
                <a:lnTo>
                  <a:pt x="3078" y="1440"/>
                </a:lnTo>
                <a:lnTo>
                  <a:pt x="3078" y="1445"/>
                </a:lnTo>
                <a:lnTo>
                  <a:pt x="3078" y="1458"/>
                </a:lnTo>
                <a:lnTo>
                  <a:pt x="3079" y="1446"/>
                </a:lnTo>
                <a:lnTo>
                  <a:pt x="3079" y="1452"/>
                </a:lnTo>
                <a:lnTo>
                  <a:pt x="3079" y="1441"/>
                </a:lnTo>
                <a:lnTo>
                  <a:pt x="3079" y="1456"/>
                </a:lnTo>
                <a:lnTo>
                  <a:pt x="3080" y="1446"/>
                </a:lnTo>
                <a:lnTo>
                  <a:pt x="3080" y="1442"/>
                </a:lnTo>
                <a:lnTo>
                  <a:pt x="3080" y="1441"/>
                </a:lnTo>
                <a:lnTo>
                  <a:pt x="3080" y="1448"/>
                </a:lnTo>
                <a:lnTo>
                  <a:pt x="3081" y="1448"/>
                </a:lnTo>
                <a:lnTo>
                  <a:pt x="3081" y="1460"/>
                </a:lnTo>
                <a:lnTo>
                  <a:pt x="3081" y="1440"/>
                </a:lnTo>
                <a:lnTo>
                  <a:pt x="3081" y="1437"/>
                </a:lnTo>
                <a:lnTo>
                  <a:pt x="3081" y="1449"/>
                </a:lnTo>
                <a:lnTo>
                  <a:pt x="3082" y="1452"/>
                </a:lnTo>
                <a:lnTo>
                  <a:pt x="3082" y="1459"/>
                </a:lnTo>
                <a:lnTo>
                  <a:pt x="3082" y="1443"/>
                </a:lnTo>
                <a:lnTo>
                  <a:pt x="3082" y="1436"/>
                </a:lnTo>
                <a:lnTo>
                  <a:pt x="3083" y="1451"/>
                </a:lnTo>
                <a:lnTo>
                  <a:pt x="3083" y="1445"/>
                </a:lnTo>
                <a:lnTo>
                  <a:pt x="3083" y="1447"/>
                </a:lnTo>
                <a:lnTo>
                  <a:pt x="3083" y="1448"/>
                </a:lnTo>
                <a:lnTo>
                  <a:pt x="3084" y="1443"/>
                </a:lnTo>
                <a:lnTo>
                  <a:pt x="3084" y="1443"/>
                </a:lnTo>
                <a:lnTo>
                  <a:pt x="3084" y="1458"/>
                </a:lnTo>
                <a:lnTo>
                  <a:pt x="3084" y="1445"/>
                </a:lnTo>
                <a:lnTo>
                  <a:pt x="3084" y="1440"/>
                </a:lnTo>
                <a:lnTo>
                  <a:pt x="3085" y="1443"/>
                </a:lnTo>
                <a:lnTo>
                  <a:pt x="3085" y="1455"/>
                </a:lnTo>
                <a:lnTo>
                  <a:pt x="3085" y="1440"/>
                </a:lnTo>
                <a:lnTo>
                  <a:pt x="3086" y="1464"/>
                </a:lnTo>
                <a:lnTo>
                  <a:pt x="3086" y="1452"/>
                </a:lnTo>
                <a:lnTo>
                  <a:pt x="3086" y="1451"/>
                </a:lnTo>
                <a:lnTo>
                  <a:pt x="3086" y="1444"/>
                </a:lnTo>
                <a:lnTo>
                  <a:pt x="3087" y="1463"/>
                </a:lnTo>
                <a:lnTo>
                  <a:pt x="3087" y="1449"/>
                </a:lnTo>
                <a:lnTo>
                  <a:pt x="3087" y="1442"/>
                </a:lnTo>
                <a:lnTo>
                  <a:pt x="3087" y="1445"/>
                </a:lnTo>
                <a:lnTo>
                  <a:pt x="3088" y="1448"/>
                </a:lnTo>
                <a:lnTo>
                  <a:pt x="3088" y="1448"/>
                </a:lnTo>
                <a:lnTo>
                  <a:pt x="3088" y="1459"/>
                </a:lnTo>
                <a:lnTo>
                  <a:pt x="3088" y="1437"/>
                </a:lnTo>
                <a:lnTo>
                  <a:pt x="3088" y="1446"/>
                </a:lnTo>
                <a:lnTo>
                  <a:pt x="3089" y="1459"/>
                </a:lnTo>
                <a:lnTo>
                  <a:pt x="3089" y="1452"/>
                </a:lnTo>
                <a:lnTo>
                  <a:pt x="3089" y="1446"/>
                </a:lnTo>
                <a:lnTo>
                  <a:pt x="3089" y="1453"/>
                </a:lnTo>
                <a:lnTo>
                  <a:pt x="3090" y="1439"/>
                </a:lnTo>
                <a:lnTo>
                  <a:pt x="3090" y="1459"/>
                </a:lnTo>
                <a:lnTo>
                  <a:pt x="3090" y="1440"/>
                </a:lnTo>
                <a:lnTo>
                  <a:pt x="3090" y="1461"/>
                </a:lnTo>
                <a:lnTo>
                  <a:pt x="3091" y="1445"/>
                </a:lnTo>
                <a:lnTo>
                  <a:pt x="3091" y="1443"/>
                </a:lnTo>
                <a:lnTo>
                  <a:pt x="3091" y="1449"/>
                </a:lnTo>
                <a:lnTo>
                  <a:pt x="3091" y="1459"/>
                </a:lnTo>
                <a:lnTo>
                  <a:pt x="3091" y="1449"/>
                </a:lnTo>
                <a:lnTo>
                  <a:pt x="3092" y="1446"/>
                </a:lnTo>
                <a:lnTo>
                  <a:pt x="3092" y="1440"/>
                </a:lnTo>
                <a:lnTo>
                  <a:pt x="3092" y="1454"/>
                </a:lnTo>
                <a:lnTo>
                  <a:pt x="3093" y="1454"/>
                </a:lnTo>
                <a:lnTo>
                  <a:pt x="3093" y="1459"/>
                </a:lnTo>
                <a:lnTo>
                  <a:pt x="3093" y="1453"/>
                </a:lnTo>
                <a:lnTo>
                  <a:pt x="3093" y="1449"/>
                </a:lnTo>
                <a:lnTo>
                  <a:pt x="3094" y="1454"/>
                </a:lnTo>
                <a:lnTo>
                  <a:pt x="3094" y="1455"/>
                </a:lnTo>
                <a:lnTo>
                  <a:pt x="3094" y="1468"/>
                </a:lnTo>
                <a:lnTo>
                  <a:pt x="3094" y="1457"/>
                </a:lnTo>
                <a:lnTo>
                  <a:pt x="3094" y="1442"/>
                </a:lnTo>
                <a:lnTo>
                  <a:pt x="3095" y="1456"/>
                </a:lnTo>
                <a:lnTo>
                  <a:pt x="3095" y="1455"/>
                </a:lnTo>
                <a:lnTo>
                  <a:pt x="3095" y="1447"/>
                </a:lnTo>
                <a:lnTo>
                  <a:pt x="3095" y="1461"/>
                </a:lnTo>
                <a:lnTo>
                  <a:pt x="3096" y="1440"/>
                </a:lnTo>
                <a:lnTo>
                  <a:pt x="3096" y="1451"/>
                </a:lnTo>
                <a:lnTo>
                  <a:pt x="3096" y="1457"/>
                </a:lnTo>
                <a:lnTo>
                  <a:pt x="3096" y="1453"/>
                </a:lnTo>
                <a:lnTo>
                  <a:pt x="3097" y="1460"/>
                </a:lnTo>
                <a:lnTo>
                  <a:pt x="3097" y="1441"/>
                </a:lnTo>
                <a:lnTo>
                  <a:pt x="3097" y="1454"/>
                </a:lnTo>
                <a:lnTo>
                  <a:pt x="3097" y="1456"/>
                </a:lnTo>
                <a:lnTo>
                  <a:pt x="3097" y="1463"/>
                </a:lnTo>
                <a:lnTo>
                  <a:pt x="3098" y="1457"/>
                </a:lnTo>
                <a:lnTo>
                  <a:pt x="3098" y="1444"/>
                </a:lnTo>
                <a:lnTo>
                  <a:pt x="3098" y="1455"/>
                </a:lnTo>
                <a:lnTo>
                  <a:pt x="3098" y="1464"/>
                </a:lnTo>
                <a:lnTo>
                  <a:pt x="3099" y="1456"/>
                </a:lnTo>
                <a:lnTo>
                  <a:pt x="3099" y="1460"/>
                </a:lnTo>
                <a:lnTo>
                  <a:pt x="3099" y="1446"/>
                </a:lnTo>
                <a:lnTo>
                  <a:pt x="3099" y="1446"/>
                </a:lnTo>
                <a:lnTo>
                  <a:pt x="3100" y="1449"/>
                </a:lnTo>
                <a:lnTo>
                  <a:pt x="3100" y="1473"/>
                </a:lnTo>
                <a:lnTo>
                  <a:pt x="3100" y="1462"/>
                </a:lnTo>
                <a:lnTo>
                  <a:pt x="3100" y="1462"/>
                </a:lnTo>
                <a:lnTo>
                  <a:pt x="3101" y="1461"/>
                </a:lnTo>
                <a:lnTo>
                  <a:pt x="3101" y="1452"/>
                </a:lnTo>
                <a:lnTo>
                  <a:pt x="3101" y="1453"/>
                </a:lnTo>
                <a:lnTo>
                  <a:pt x="3101" y="1453"/>
                </a:lnTo>
                <a:lnTo>
                  <a:pt x="3102" y="1450"/>
                </a:lnTo>
                <a:lnTo>
                  <a:pt x="3102" y="1455"/>
                </a:lnTo>
                <a:lnTo>
                  <a:pt x="3102" y="1458"/>
                </a:lnTo>
                <a:lnTo>
                  <a:pt x="3102" y="1460"/>
                </a:lnTo>
                <a:lnTo>
                  <a:pt x="3103" y="1457"/>
                </a:lnTo>
                <a:lnTo>
                  <a:pt x="3103" y="1448"/>
                </a:lnTo>
                <a:lnTo>
                  <a:pt x="3103" y="1453"/>
                </a:lnTo>
                <a:lnTo>
                  <a:pt x="3103" y="1464"/>
                </a:lnTo>
                <a:lnTo>
                  <a:pt x="3103" y="1459"/>
                </a:lnTo>
                <a:lnTo>
                  <a:pt x="3104" y="1462"/>
                </a:lnTo>
                <a:lnTo>
                  <a:pt x="3104" y="1447"/>
                </a:lnTo>
                <a:lnTo>
                  <a:pt x="3104" y="1459"/>
                </a:lnTo>
                <a:lnTo>
                  <a:pt x="3104" y="1453"/>
                </a:lnTo>
                <a:lnTo>
                  <a:pt x="3105" y="1460"/>
                </a:lnTo>
                <a:lnTo>
                  <a:pt x="3105" y="1467"/>
                </a:lnTo>
                <a:lnTo>
                  <a:pt x="3105" y="1448"/>
                </a:lnTo>
                <a:lnTo>
                  <a:pt x="3105" y="1450"/>
                </a:lnTo>
                <a:lnTo>
                  <a:pt x="3106" y="1463"/>
                </a:lnTo>
                <a:lnTo>
                  <a:pt x="3106" y="1457"/>
                </a:lnTo>
                <a:lnTo>
                  <a:pt x="3106" y="1458"/>
                </a:lnTo>
                <a:lnTo>
                  <a:pt x="3106" y="1440"/>
                </a:lnTo>
                <a:lnTo>
                  <a:pt x="3106" y="1453"/>
                </a:lnTo>
                <a:lnTo>
                  <a:pt x="3107" y="1457"/>
                </a:lnTo>
                <a:lnTo>
                  <a:pt x="3107" y="1472"/>
                </a:lnTo>
                <a:lnTo>
                  <a:pt x="3107" y="1456"/>
                </a:lnTo>
                <a:lnTo>
                  <a:pt x="3107" y="1441"/>
                </a:lnTo>
                <a:lnTo>
                  <a:pt x="3108" y="1450"/>
                </a:lnTo>
                <a:lnTo>
                  <a:pt x="3108" y="1447"/>
                </a:lnTo>
                <a:lnTo>
                  <a:pt x="3108" y="1453"/>
                </a:lnTo>
                <a:lnTo>
                  <a:pt x="3109" y="1459"/>
                </a:lnTo>
                <a:lnTo>
                  <a:pt x="3109" y="1445"/>
                </a:lnTo>
                <a:lnTo>
                  <a:pt x="3109" y="1454"/>
                </a:lnTo>
                <a:lnTo>
                  <a:pt x="3109" y="1451"/>
                </a:lnTo>
                <a:lnTo>
                  <a:pt x="3109" y="1473"/>
                </a:lnTo>
                <a:lnTo>
                  <a:pt x="3110" y="1450"/>
                </a:lnTo>
                <a:lnTo>
                  <a:pt x="3110" y="1448"/>
                </a:lnTo>
                <a:lnTo>
                  <a:pt x="3110" y="1454"/>
                </a:lnTo>
                <a:lnTo>
                  <a:pt x="3110" y="1463"/>
                </a:lnTo>
                <a:lnTo>
                  <a:pt x="3111" y="1455"/>
                </a:lnTo>
                <a:lnTo>
                  <a:pt x="3111" y="1451"/>
                </a:lnTo>
                <a:lnTo>
                  <a:pt x="3111" y="1442"/>
                </a:lnTo>
                <a:lnTo>
                  <a:pt x="3111" y="1449"/>
                </a:lnTo>
                <a:lnTo>
                  <a:pt x="3112" y="1453"/>
                </a:lnTo>
                <a:lnTo>
                  <a:pt x="3112" y="1460"/>
                </a:lnTo>
                <a:lnTo>
                  <a:pt x="3112" y="1462"/>
                </a:lnTo>
                <a:lnTo>
                  <a:pt x="3112" y="1443"/>
                </a:lnTo>
                <a:lnTo>
                  <a:pt x="3112" y="1452"/>
                </a:lnTo>
                <a:lnTo>
                  <a:pt x="3113" y="1449"/>
                </a:lnTo>
                <a:lnTo>
                  <a:pt x="3113" y="1451"/>
                </a:lnTo>
                <a:lnTo>
                  <a:pt x="3113" y="1450"/>
                </a:lnTo>
                <a:lnTo>
                  <a:pt x="3113" y="1444"/>
                </a:lnTo>
                <a:lnTo>
                  <a:pt x="3114" y="1448"/>
                </a:lnTo>
                <a:lnTo>
                  <a:pt x="3114" y="1451"/>
                </a:lnTo>
                <a:lnTo>
                  <a:pt x="3114" y="1464"/>
                </a:lnTo>
                <a:lnTo>
                  <a:pt x="3114" y="1455"/>
                </a:lnTo>
                <a:lnTo>
                  <a:pt x="3115" y="1450"/>
                </a:lnTo>
                <a:lnTo>
                  <a:pt x="3115" y="1464"/>
                </a:lnTo>
                <a:lnTo>
                  <a:pt x="3115" y="1453"/>
                </a:lnTo>
                <a:lnTo>
                  <a:pt x="3115" y="1457"/>
                </a:lnTo>
                <a:lnTo>
                  <a:pt x="3115" y="1457"/>
                </a:lnTo>
                <a:lnTo>
                  <a:pt x="3116" y="1447"/>
                </a:lnTo>
                <a:lnTo>
                  <a:pt x="3116" y="1455"/>
                </a:lnTo>
                <a:lnTo>
                  <a:pt x="3116" y="1447"/>
                </a:lnTo>
                <a:lnTo>
                  <a:pt x="3117" y="1471"/>
                </a:lnTo>
                <a:lnTo>
                  <a:pt x="3117" y="1454"/>
                </a:lnTo>
                <a:lnTo>
                  <a:pt x="3117" y="1443"/>
                </a:lnTo>
                <a:lnTo>
                  <a:pt x="3117" y="1453"/>
                </a:lnTo>
                <a:lnTo>
                  <a:pt x="3118" y="1463"/>
                </a:lnTo>
                <a:lnTo>
                  <a:pt x="3118" y="1455"/>
                </a:lnTo>
                <a:lnTo>
                  <a:pt x="3118" y="1453"/>
                </a:lnTo>
                <a:lnTo>
                  <a:pt x="3118" y="1442"/>
                </a:lnTo>
                <a:lnTo>
                  <a:pt x="3118" y="1454"/>
                </a:lnTo>
                <a:lnTo>
                  <a:pt x="3119" y="1454"/>
                </a:lnTo>
                <a:lnTo>
                  <a:pt x="3119" y="1462"/>
                </a:lnTo>
                <a:lnTo>
                  <a:pt x="3119" y="1468"/>
                </a:lnTo>
                <a:lnTo>
                  <a:pt x="3119" y="1444"/>
                </a:lnTo>
                <a:lnTo>
                  <a:pt x="3120" y="1447"/>
                </a:lnTo>
                <a:lnTo>
                  <a:pt x="3120" y="1459"/>
                </a:lnTo>
                <a:lnTo>
                  <a:pt x="3120" y="1465"/>
                </a:lnTo>
                <a:lnTo>
                  <a:pt x="3120" y="1458"/>
                </a:lnTo>
                <a:lnTo>
                  <a:pt x="3121" y="1445"/>
                </a:lnTo>
                <a:lnTo>
                  <a:pt x="3121" y="1456"/>
                </a:lnTo>
                <a:lnTo>
                  <a:pt x="3121" y="1451"/>
                </a:lnTo>
                <a:lnTo>
                  <a:pt x="3121" y="1458"/>
                </a:lnTo>
                <a:lnTo>
                  <a:pt x="3121" y="1458"/>
                </a:lnTo>
                <a:lnTo>
                  <a:pt x="3122" y="1447"/>
                </a:lnTo>
                <a:lnTo>
                  <a:pt x="3122" y="1450"/>
                </a:lnTo>
                <a:lnTo>
                  <a:pt x="3122" y="1467"/>
                </a:lnTo>
                <a:lnTo>
                  <a:pt x="3122" y="1456"/>
                </a:lnTo>
                <a:lnTo>
                  <a:pt x="3123" y="1458"/>
                </a:lnTo>
                <a:lnTo>
                  <a:pt x="3123" y="1439"/>
                </a:lnTo>
                <a:lnTo>
                  <a:pt x="3123" y="1453"/>
                </a:lnTo>
                <a:lnTo>
                  <a:pt x="3123" y="1454"/>
                </a:lnTo>
                <a:lnTo>
                  <a:pt x="3124" y="1462"/>
                </a:lnTo>
                <a:lnTo>
                  <a:pt x="3124" y="1478"/>
                </a:lnTo>
                <a:lnTo>
                  <a:pt x="3124" y="1440"/>
                </a:lnTo>
                <a:lnTo>
                  <a:pt x="3124" y="1451"/>
                </a:lnTo>
                <a:lnTo>
                  <a:pt x="3125" y="1468"/>
                </a:lnTo>
                <a:lnTo>
                  <a:pt x="3125" y="1451"/>
                </a:lnTo>
                <a:lnTo>
                  <a:pt x="3125" y="1461"/>
                </a:lnTo>
                <a:lnTo>
                  <a:pt x="3125" y="1446"/>
                </a:lnTo>
                <a:lnTo>
                  <a:pt x="3126" y="1456"/>
                </a:lnTo>
                <a:lnTo>
                  <a:pt x="3126" y="1453"/>
                </a:lnTo>
                <a:lnTo>
                  <a:pt x="3126" y="1472"/>
                </a:lnTo>
                <a:lnTo>
                  <a:pt x="3126" y="1454"/>
                </a:lnTo>
                <a:lnTo>
                  <a:pt x="3127" y="1453"/>
                </a:lnTo>
                <a:lnTo>
                  <a:pt x="3127" y="1458"/>
                </a:lnTo>
                <a:lnTo>
                  <a:pt x="3127" y="1456"/>
                </a:lnTo>
                <a:lnTo>
                  <a:pt x="3127" y="1458"/>
                </a:lnTo>
                <a:lnTo>
                  <a:pt x="3127" y="1460"/>
                </a:lnTo>
                <a:lnTo>
                  <a:pt x="3128" y="1431"/>
                </a:lnTo>
                <a:lnTo>
                  <a:pt x="3128" y="1464"/>
                </a:lnTo>
                <a:lnTo>
                  <a:pt x="3128" y="1456"/>
                </a:lnTo>
                <a:lnTo>
                  <a:pt x="3128" y="1451"/>
                </a:lnTo>
                <a:lnTo>
                  <a:pt x="3129" y="1471"/>
                </a:lnTo>
                <a:lnTo>
                  <a:pt x="3129" y="1440"/>
                </a:lnTo>
                <a:lnTo>
                  <a:pt x="3129" y="1463"/>
                </a:lnTo>
                <a:lnTo>
                  <a:pt x="3129" y="1458"/>
                </a:lnTo>
                <a:lnTo>
                  <a:pt x="3130" y="1452"/>
                </a:lnTo>
                <a:lnTo>
                  <a:pt x="3130" y="1456"/>
                </a:lnTo>
                <a:lnTo>
                  <a:pt x="3130" y="1448"/>
                </a:lnTo>
                <a:lnTo>
                  <a:pt x="3130" y="1457"/>
                </a:lnTo>
                <a:lnTo>
                  <a:pt x="3130" y="1451"/>
                </a:lnTo>
                <a:lnTo>
                  <a:pt x="3131" y="1462"/>
                </a:lnTo>
                <a:lnTo>
                  <a:pt x="3131" y="1484"/>
                </a:lnTo>
                <a:lnTo>
                  <a:pt x="3131" y="1446"/>
                </a:lnTo>
                <a:lnTo>
                  <a:pt x="3132" y="1450"/>
                </a:lnTo>
                <a:lnTo>
                  <a:pt x="3132" y="1475"/>
                </a:lnTo>
                <a:lnTo>
                  <a:pt x="3132" y="1464"/>
                </a:lnTo>
                <a:lnTo>
                  <a:pt x="3132" y="1463"/>
                </a:lnTo>
                <a:lnTo>
                  <a:pt x="3133" y="1458"/>
                </a:lnTo>
                <a:lnTo>
                  <a:pt x="3133" y="1462"/>
                </a:lnTo>
                <a:lnTo>
                  <a:pt x="3133" y="1449"/>
                </a:lnTo>
                <a:lnTo>
                  <a:pt x="3133" y="1469"/>
                </a:lnTo>
                <a:lnTo>
                  <a:pt x="3134" y="1477"/>
                </a:lnTo>
                <a:lnTo>
                  <a:pt x="3134" y="1478"/>
                </a:lnTo>
                <a:lnTo>
                  <a:pt x="3134" y="1454"/>
                </a:lnTo>
                <a:lnTo>
                  <a:pt x="3134" y="1466"/>
                </a:lnTo>
                <a:lnTo>
                  <a:pt x="3134" y="1451"/>
                </a:lnTo>
                <a:lnTo>
                  <a:pt x="3135" y="1454"/>
                </a:lnTo>
                <a:lnTo>
                  <a:pt x="3135" y="1446"/>
                </a:lnTo>
                <a:lnTo>
                  <a:pt x="3135" y="1457"/>
                </a:lnTo>
                <a:lnTo>
                  <a:pt x="3135" y="1454"/>
                </a:lnTo>
                <a:lnTo>
                  <a:pt x="3136" y="1461"/>
                </a:lnTo>
                <a:lnTo>
                  <a:pt x="3136" y="1474"/>
                </a:lnTo>
                <a:lnTo>
                  <a:pt x="3136" y="1461"/>
                </a:lnTo>
                <a:lnTo>
                  <a:pt x="3136" y="1464"/>
                </a:lnTo>
                <a:lnTo>
                  <a:pt x="3137" y="1463"/>
                </a:lnTo>
                <a:lnTo>
                  <a:pt x="3137" y="1465"/>
                </a:lnTo>
                <a:lnTo>
                  <a:pt x="3137" y="1466"/>
                </a:lnTo>
                <a:lnTo>
                  <a:pt x="3137" y="1441"/>
                </a:lnTo>
                <a:lnTo>
                  <a:pt x="3137" y="1466"/>
                </a:lnTo>
                <a:lnTo>
                  <a:pt x="3138" y="1469"/>
                </a:lnTo>
                <a:lnTo>
                  <a:pt x="3138" y="1460"/>
                </a:lnTo>
                <a:lnTo>
                  <a:pt x="3138" y="1449"/>
                </a:lnTo>
                <a:lnTo>
                  <a:pt x="3138" y="1445"/>
                </a:lnTo>
                <a:lnTo>
                  <a:pt x="3139" y="1471"/>
                </a:lnTo>
                <a:lnTo>
                  <a:pt x="3139" y="1462"/>
                </a:lnTo>
                <a:lnTo>
                  <a:pt x="3139" y="1463"/>
                </a:lnTo>
                <a:lnTo>
                  <a:pt x="3140" y="1456"/>
                </a:lnTo>
                <a:lnTo>
                  <a:pt x="3140" y="1453"/>
                </a:lnTo>
                <a:lnTo>
                  <a:pt x="3140" y="1461"/>
                </a:lnTo>
                <a:lnTo>
                  <a:pt x="3140" y="1459"/>
                </a:lnTo>
                <a:lnTo>
                  <a:pt x="3140" y="1476"/>
                </a:lnTo>
                <a:lnTo>
                  <a:pt x="3141" y="1464"/>
                </a:lnTo>
                <a:lnTo>
                  <a:pt x="3141" y="1467"/>
                </a:lnTo>
                <a:lnTo>
                  <a:pt x="3141" y="1447"/>
                </a:lnTo>
                <a:lnTo>
                  <a:pt x="3141" y="1463"/>
                </a:lnTo>
                <a:lnTo>
                  <a:pt x="3142" y="1465"/>
                </a:lnTo>
                <a:lnTo>
                  <a:pt x="3142" y="1459"/>
                </a:lnTo>
                <a:lnTo>
                  <a:pt x="3142" y="1457"/>
                </a:lnTo>
                <a:lnTo>
                  <a:pt x="3142" y="1439"/>
                </a:lnTo>
                <a:lnTo>
                  <a:pt x="3143" y="1454"/>
                </a:lnTo>
                <a:lnTo>
                  <a:pt x="3143" y="1458"/>
                </a:lnTo>
                <a:lnTo>
                  <a:pt x="3143" y="1459"/>
                </a:lnTo>
                <a:lnTo>
                  <a:pt x="3143" y="1463"/>
                </a:lnTo>
                <a:lnTo>
                  <a:pt x="3143" y="1458"/>
                </a:lnTo>
                <a:lnTo>
                  <a:pt x="3144" y="1455"/>
                </a:lnTo>
                <a:lnTo>
                  <a:pt x="3144" y="1448"/>
                </a:lnTo>
                <a:lnTo>
                  <a:pt x="3144" y="1454"/>
                </a:lnTo>
                <a:lnTo>
                  <a:pt x="3144" y="1454"/>
                </a:lnTo>
                <a:lnTo>
                  <a:pt x="3145" y="1449"/>
                </a:lnTo>
                <a:lnTo>
                  <a:pt x="3145" y="1462"/>
                </a:lnTo>
                <a:lnTo>
                  <a:pt x="3145" y="1457"/>
                </a:lnTo>
                <a:lnTo>
                  <a:pt x="3145" y="1466"/>
                </a:lnTo>
                <a:lnTo>
                  <a:pt x="3146" y="1463"/>
                </a:lnTo>
                <a:lnTo>
                  <a:pt x="3146" y="1452"/>
                </a:lnTo>
                <a:lnTo>
                  <a:pt x="3146" y="1453"/>
                </a:lnTo>
                <a:lnTo>
                  <a:pt x="3146" y="1446"/>
                </a:lnTo>
                <a:lnTo>
                  <a:pt x="3146" y="1454"/>
                </a:lnTo>
                <a:lnTo>
                  <a:pt x="3147" y="1452"/>
                </a:lnTo>
                <a:lnTo>
                  <a:pt x="3147" y="1440"/>
                </a:lnTo>
                <a:lnTo>
                  <a:pt x="3147" y="1452"/>
                </a:lnTo>
                <a:lnTo>
                  <a:pt x="3148" y="1467"/>
                </a:lnTo>
                <a:lnTo>
                  <a:pt x="3148" y="1441"/>
                </a:lnTo>
                <a:lnTo>
                  <a:pt x="3148" y="1468"/>
                </a:lnTo>
                <a:lnTo>
                  <a:pt x="3148" y="1443"/>
                </a:lnTo>
                <a:lnTo>
                  <a:pt x="3149" y="1474"/>
                </a:lnTo>
                <a:lnTo>
                  <a:pt x="3149" y="1453"/>
                </a:lnTo>
                <a:lnTo>
                  <a:pt x="3149" y="1456"/>
                </a:lnTo>
                <a:lnTo>
                  <a:pt x="3149" y="1454"/>
                </a:lnTo>
                <a:lnTo>
                  <a:pt x="3149" y="1442"/>
                </a:lnTo>
                <a:lnTo>
                  <a:pt x="3150" y="1448"/>
                </a:lnTo>
                <a:lnTo>
                  <a:pt x="3150" y="1464"/>
                </a:lnTo>
                <a:lnTo>
                  <a:pt x="3150" y="1455"/>
                </a:lnTo>
                <a:lnTo>
                  <a:pt x="3150" y="1470"/>
                </a:lnTo>
                <a:lnTo>
                  <a:pt x="3151" y="1459"/>
                </a:lnTo>
                <a:lnTo>
                  <a:pt x="3151" y="1462"/>
                </a:lnTo>
                <a:lnTo>
                  <a:pt x="3151" y="1465"/>
                </a:lnTo>
                <a:lnTo>
                  <a:pt x="3151" y="1462"/>
                </a:lnTo>
                <a:lnTo>
                  <a:pt x="3152" y="1456"/>
                </a:lnTo>
                <a:lnTo>
                  <a:pt x="3152" y="1450"/>
                </a:lnTo>
                <a:lnTo>
                  <a:pt x="3152" y="1462"/>
                </a:lnTo>
                <a:lnTo>
                  <a:pt x="3152" y="1459"/>
                </a:lnTo>
                <a:lnTo>
                  <a:pt x="3152" y="1452"/>
                </a:lnTo>
                <a:lnTo>
                  <a:pt x="3153" y="1435"/>
                </a:lnTo>
                <a:lnTo>
                  <a:pt x="3153" y="1466"/>
                </a:lnTo>
                <a:lnTo>
                  <a:pt x="3153" y="1461"/>
                </a:lnTo>
                <a:lnTo>
                  <a:pt x="3153" y="1462"/>
                </a:lnTo>
                <a:lnTo>
                  <a:pt x="3154" y="1465"/>
                </a:lnTo>
                <a:lnTo>
                  <a:pt x="3154" y="1440"/>
                </a:lnTo>
                <a:lnTo>
                  <a:pt x="3154" y="1446"/>
                </a:lnTo>
                <a:lnTo>
                  <a:pt x="3154" y="1472"/>
                </a:lnTo>
                <a:lnTo>
                  <a:pt x="3155" y="1451"/>
                </a:lnTo>
                <a:lnTo>
                  <a:pt x="3155" y="1461"/>
                </a:lnTo>
                <a:lnTo>
                  <a:pt x="3155" y="1443"/>
                </a:lnTo>
                <a:lnTo>
                  <a:pt x="3155" y="1473"/>
                </a:lnTo>
                <a:lnTo>
                  <a:pt x="3156" y="1462"/>
                </a:lnTo>
                <a:lnTo>
                  <a:pt x="3156" y="1461"/>
                </a:lnTo>
                <a:lnTo>
                  <a:pt x="3156" y="1441"/>
                </a:lnTo>
                <a:lnTo>
                  <a:pt x="3156" y="1449"/>
                </a:lnTo>
                <a:lnTo>
                  <a:pt x="3157" y="1462"/>
                </a:lnTo>
                <a:lnTo>
                  <a:pt x="3157" y="1450"/>
                </a:lnTo>
                <a:lnTo>
                  <a:pt x="3157" y="1468"/>
                </a:lnTo>
                <a:lnTo>
                  <a:pt x="3157" y="1462"/>
                </a:lnTo>
                <a:lnTo>
                  <a:pt x="3158" y="1442"/>
                </a:lnTo>
                <a:lnTo>
                  <a:pt x="3158" y="1453"/>
                </a:lnTo>
                <a:lnTo>
                  <a:pt x="3158" y="1452"/>
                </a:lnTo>
                <a:lnTo>
                  <a:pt x="3158" y="1454"/>
                </a:lnTo>
                <a:lnTo>
                  <a:pt x="3158" y="1455"/>
                </a:lnTo>
                <a:lnTo>
                  <a:pt x="3159" y="1443"/>
                </a:lnTo>
                <a:lnTo>
                  <a:pt x="3159" y="1451"/>
                </a:lnTo>
                <a:lnTo>
                  <a:pt x="3159" y="1463"/>
                </a:lnTo>
                <a:lnTo>
                  <a:pt x="3159" y="1459"/>
                </a:lnTo>
                <a:lnTo>
                  <a:pt x="3160" y="1456"/>
                </a:lnTo>
                <a:lnTo>
                  <a:pt x="3160" y="1455"/>
                </a:lnTo>
                <a:lnTo>
                  <a:pt x="3160" y="1459"/>
                </a:lnTo>
                <a:lnTo>
                  <a:pt x="3160" y="1459"/>
                </a:lnTo>
                <a:lnTo>
                  <a:pt x="3161" y="1449"/>
                </a:lnTo>
                <a:lnTo>
                  <a:pt x="3161" y="1450"/>
                </a:lnTo>
                <a:lnTo>
                  <a:pt x="3161" y="1440"/>
                </a:lnTo>
                <a:lnTo>
                  <a:pt x="3161" y="1468"/>
                </a:lnTo>
                <a:lnTo>
                  <a:pt x="3161" y="1445"/>
                </a:lnTo>
                <a:lnTo>
                  <a:pt x="3162" y="1456"/>
                </a:lnTo>
                <a:lnTo>
                  <a:pt x="3162" y="1453"/>
                </a:lnTo>
                <a:lnTo>
                  <a:pt x="3162" y="1441"/>
                </a:lnTo>
                <a:lnTo>
                  <a:pt x="3162" y="1462"/>
                </a:lnTo>
                <a:lnTo>
                  <a:pt x="3163" y="1448"/>
                </a:lnTo>
                <a:lnTo>
                  <a:pt x="3163" y="1458"/>
                </a:lnTo>
                <a:lnTo>
                  <a:pt x="3163" y="1448"/>
                </a:lnTo>
                <a:lnTo>
                  <a:pt x="3164" y="1442"/>
                </a:lnTo>
                <a:lnTo>
                  <a:pt x="3164" y="1447"/>
                </a:lnTo>
                <a:lnTo>
                  <a:pt x="3164" y="1465"/>
                </a:lnTo>
                <a:lnTo>
                  <a:pt x="3164" y="1447"/>
                </a:lnTo>
                <a:lnTo>
                  <a:pt x="3164" y="1451"/>
                </a:lnTo>
                <a:lnTo>
                  <a:pt x="3165" y="1440"/>
                </a:lnTo>
                <a:lnTo>
                  <a:pt x="3165" y="1470"/>
                </a:lnTo>
                <a:lnTo>
                  <a:pt x="3165" y="1445"/>
                </a:lnTo>
                <a:lnTo>
                  <a:pt x="3165" y="1452"/>
                </a:lnTo>
                <a:lnTo>
                  <a:pt x="3166" y="1452"/>
                </a:lnTo>
                <a:lnTo>
                  <a:pt x="3166" y="1442"/>
                </a:lnTo>
                <a:lnTo>
                  <a:pt x="3166" y="1449"/>
                </a:lnTo>
                <a:lnTo>
                  <a:pt x="3166" y="1457"/>
                </a:lnTo>
                <a:lnTo>
                  <a:pt x="3167" y="1453"/>
                </a:lnTo>
                <a:lnTo>
                  <a:pt x="3167" y="1459"/>
                </a:lnTo>
                <a:lnTo>
                  <a:pt x="3167" y="1439"/>
                </a:lnTo>
                <a:lnTo>
                  <a:pt x="3167" y="1455"/>
                </a:lnTo>
                <a:lnTo>
                  <a:pt x="3167" y="1449"/>
                </a:lnTo>
                <a:lnTo>
                  <a:pt x="3168" y="1455"/>
                </a:lnTo>
                <a:lnTo>
                  <a:pt x="3168" y="1453"/>
                </a:lnTo>
                <a:lnTo>
                  <a:pt x="3168" y="1443"/>
                </a:lnTo>
                <a:lnTo>
                  <a:pt x="3168" y="1450"/>
                </a:lnTo>
                <a:lnTo>
                  <a:pt x="3169" y="1465"/>
                </a:lnTo>
                <a:lnTo>
                  <a:pt x="3169" y="1453"/>
                </a:lnTo>
                <a:lnTo>
                  <a:pt x="3169" y="1455"/>
                </a:lnTo>
                <a:lnTo>
                  <a:pt x="3169" y="1453"/>
                </a:lnTo>
                <a:lnTo>
                  <a:pt x="3170" y="1445"/>
                </a:lnTo>
                <a:lnTo>
                  <a:pt x="3170" y="1467"/>
                </a:lnTo>
                <a:lnTo>
                  <a:pt x="3170" y="1454"/>
                </a:lnTo>
                <a:lnTo>
                  <a:pt x="3170" y="1440"/>
                </a:lnTo>
                <a:lnTo>
                  <a:pt x="3171" y="1452"/>
                </a:lnTo>
                <a:lnTo>
                  <a:pt x="3171" y="1458"/>
                </a:lnTo>
                <a:lnTo>
                  <a:pt x="3171" y="1461"/>
                </a:lnTo>
                <a:lnTo>
                  <a:pt x="3171" y="1448"/>
                </a:lnTo>
                <a:lnTo>
                  <a:pt x="3172" y="1460"/>
                </a:lnTo>
                <a:lnTo>
                  <a:pt x="3172" y="1437"/>
                </a:lnTo>
                <a:lnTo>
                  <a:pt x="3172" y="1458"/>
                </a:lnTo>
                <a:lnTo>
                  <a:pt x="3172" y="1449"/>
                </a:lnTo>
                <a:lnTo>
                  <a:pt x="3173" y="1453"/>
                </a:lnTo>
                <a:lnTo>
                  <a:pt x="3173" y="1452"/>
                </a:lnTo>
                <a:lnTo>
                  <a:pt x="3173" y="1442"/>
                </a:lnTo>
                <a:lnTo>
                  <a:pt x="3173" y="1446"/>
                </a:lnTo>
                <a:lnTo>
                  <a:pt x="3173" y="1457"/>
                </a:lnTo>
                <a:lnTo>
                  <a:pt x="3174" y="1448"/>
                </a:lnTo>
                <a:lnTo>
                  <a:pt x="3174" y="1456"/>
                </a:lnTo>
                <a:lnTo>
                  <a:pt x="3174" y="1437"/>
                </a:lnTo>
                <a:lnTo>
                  <a:pt x="3174" y="1454"/>
                </a:lnTo>
                <a:lnTo>
                  <a:pt x="3175" y="1453"/>
                </a:lnTo>
                <a:lnTo>
                  <a:pt x="3175" y="1454"/>
                </a:lnTo>
                <a:lnTo>
                  <a:pt x="3175" y="1453"/>
                </a:lnTo>
                <a:lnTo>
                  <a:pt x="3175" y="1439"/>
                </a:lnTo>
                <a:lnTo>
                  <a:pt x="3176" y="1450"/>
                </a:lnTo>
                <a:lnTo>
                  <a:pt x="3176" y="1458"/>
                </a:lnTo>
                <a:lnTo>
                  <a:pt x="3176" y="1451"/>
                </a:lnTo>
                <a:lnTo>
                  <a:pt x="3176" y="1465"/>
                </a:lnTo>
                <a:lnTo>
                  <a:pt x="3176" y="1434"/>
                </a:lnTo>
                <a:lnTo>
                  <a:pt x="3177" y="1459"/>
                </a:lnTo>
                <a:lnTo>
                  <a:pt x="3177" y="1449"/>
                </a:lnTo>
                <a:lnTo>
                  <a:pt x="3177" y="1451"/>
                </a:lnTo>
                <a:lnTo>
                  <a:pt x="3177" y="1446"/>
                </a:lnTo>
                <a:lnTo>
                  <a:pt x="3178" y="1431"/>
                </a:lnTo>
                <a:lnTo>
                  <a:pt x="3178" y="1456"/>
                </a:lnTo>
                <a:lnTo>
                  <a:pt x="3178" y="1457"/>
                </a:lnTo>
                <a:lnTo>
                  <a:pt x="3179" y="1448"/>
                </a:lnTo>
                <a:lnTo>
                  <a:pt x="3179" y="1450"/>
                </a:lnTo>
                <a:lnTo>
                  <a:pt x="3179" y="1459"/>
                </a:lnTo>
                <a:lnTo>
                  <a:pt x="3179" y="1450"/>
                </a:lnTo>
                <a:lnTo>
                  <a:pt x="3180" y="1443"/>
                </a:lnTo>
                <a:lnTo>
                  <a:pt x="3180" y="1449"/>
                </a:lnTo>
                <a:lnTo>
                  <a:pt x="3180" y="1449"/>
                </a:lnTo>
                <a:lnTo>
                  <a:pt x="3180" y="1438"/>
                </a:lnTo>
                <a:lnTo>
                  <a:pt x="3180" y="1447"/>
                </a:lnTo>
                <a:lnTo>
                  <a:pt x="3181" y="1464"/>
                </a:lnTo>
                <a:lnTo>
                  <a:pt x="3181" y="1441"/>
                </a:lnTo>
                <a:lnTo>
                  <a:pt x="3181" y="1463"/>
                </a:lnTo>
                <a:lnTo>
                  <a:pt x="3181" y="1439"/>
                </a:lnTo>
                <a:lnTo>
                  <a:pt x="3182" y="1458"/>
                </a:lnTo>
                <a:lnTo>
                  <a:pt x="3182" y="1448"/>
                </a:lnTo>
                <a:lnTo>
                  <a:pt x="3182" y="1451"/>
                </a:lnTo>
                <a:lnTo>
                  <a:pt x="3182" y="1450"/>
                </a:lnTo>
                <a:lnTo>
                  <a:pt x="3183" y="1435"/>
                </a:lnTo>
                <a:lnTo>
                  <a:pt x="3183" y="1447"/>
                </a:lnTo>
                <a:lnTo>
                  <a:pt x="3183" y="1462"/>
                </a:lnTo>
                <a:lnTo>
                  <a:pt x="3183" y="1472"/>
                </a:lnTo>
                <a:lnTo>
                  <a:pt x="3183" y="1456"/>
                </a:lnTo>
                <a:lnTo>
                  <a:pt x="3184" y="1456"/>
                </a:lnTo>
                <a:lnTo>
                  <a:pt x="3184" y="1456"/>
                </a:lnTo>
                <a:lnTo>
                  <a:pt x="3184" y="1457"/>
                </a:lnTo>
                <a:lnTo>
                  <a:pt x="3184" y="1449"/>
                </a:lnTo>
                <a:lnTo>
                  <a:pt x="3185" y="1457"/>
                </a:lnTo>
                <a:lnTo>
                  <a:pt x="3185" y="1445"/>
                </a:lnTo>
                <a:lnTo>
                  <a:pt x="3185" y="1455"/>
                </a:lnTo>
                <a:lnTo>
                  <a:pt x="3185" y="1456"/>
                </a:lnTo>
                <a:lnTo>
                  <a:pt x="3186" y="1459"/>
                </a:lnTo>
                <a:lnTo>
                  <a:pt x="3186" y="1456"/>
                </a:lnTo>
                <a:lnTo>
                  <a:pt x="3186" y="1445"/>
                </a:lnTo>
                <a:lnTo>
                  <a:pt x="3186" y="1444"/>
                </a:lnTo>
                <a:lnTo>
                  <a:pt x="3187" y="1451"/>
                </a:lnTo>
                <a:lnTo>
                  <a:pt x="3187" y="1461"/>
                </a:lnTo>
                <a:lnTo>
                  <a:pt x="3187" y="1460"/>
                </a:lnTo>
                <a:lnTo>
                  <a:pt x="3187" y="1454"/>
                </a:lnTo>
                <a:lnTo>
                  <a:pt x="3188" y="1456"/>
                </a:lnTo>
                <a:lnTo>
                  <a:pt x="3188" y="1463"/>
                </a:lnTo>
                <a:lnTo>
                  <a:pt x="3188" y="1457"/>
                </a:lnTo>
                <a:lnTo>
                  <a:pt x="3188" y="1473"/>
                </a:lnTo>
                <a:lnTo>
                  <a:pt x="3189" y="1444"/>
                </a:lnTo>
                <a:lnTo>
                  <a:pt x="3189" y="1455"/>
                </a:lnTo>
                <a:lnTo>
                  <a:pt x="3189" y="1456"/>
                </a:lnTo>
                <a:lnTo>
                  <a:pt x="3189" y="1463"/>
                </a:lnTo>
                <a:lnTo>
                  <a:pt x="3189" y="1448"/>
                </a:lnTo>
                <a:lnTo>
                  <a:pt x="3190" y="1439"/>
                </a:lnTo>
                <a:lnTo>
                  <a:pt x="3190" y="1441"/>
                </a:lnTo>
                <a:lnTo>
                  <a:pt x="3190" y="1454"/>
                </a:lnTo>
                <a:lnTo>
                  <a:pt x="3190" y="1453"/>
                </a:lnTo>
                <a:lnTo>
                  <a:pt x="3191" y="1454"/>
                </a:lnTo>
                <a:lnTo>
                  <a:pt x="3191" y="1437"/>
                </a:lnTo>
                <a:lnTo>
                  <a:pt x="3191" y="1447"/>
                </a:lnTo>
                <a:lnTo>
                  <a:pt x="3191" y="1446"/>
                </a:lnTo>
                <a:lnTo>
                  <a:pt x="3192" y="1450"/>
                </a:lnTo>
                <a:lnTo>
                  <a:pt x="3192" y="1447"/>
                </a:lnTo>
                <a:lnTo>
                  <a:pt x="3192" y="1438"/>
                </a:lnTo>
                <a:lnTo>
                  <a:pt x="3192" y="1448"/>
                </a:lnTo>
                <a:lnTo>
                  <a:pt x="3192" y="1451"/>
                </a:lnTo>
                <a:lnTo>
                  <a:pt x="3193" y="1447"/>
                </a:lnTo>
                <a:lnTo>
                  <a:pt x="3193" y="1462"/>
                </a:lnTo>
                <a:lnTo>
                  <a:pt x="3193" y="1442"/>
                </a:lnTo>
                <a:lnTo>
                  <a:pt x="3193" y="1455"/>
                </a:lnTo>
                <a:lnTo>
                  <a:pt x="3194" y="1446"/>
                </a:lnTo>
                <a:lnTo>
                  <a:pt x="3194" y="1453"/>
                </a:lnTo>
                <a:lnTo>
                  <a:pt x="3194" y="1454"/>
                </a:lnTo>
                <a:lnTo>
                  <a:pt x="3195" y="1451"/>
                </a:lnTo>
                <a:lnTo>
                  <a:pt x="3195" y="1449"/>
                </a:lnTo>
                <a:lnTo>
                  <a:pt x="3195" y="1465"/>
                </a:lnTo>
                <a:lnTo>
                  <a:pt x="3195" y="1460"/>
                </a:lnTo>
                <a:lnTo>
                  <a:pt x="3195" y="1454"/>
                </a:lnTo>
                <a:lnTo>
                  <a:pt x="3196" y="1453"/>
                </a:lnTo>
                <a:lnTo>
                  <a:pt x="3196" y="1466"/>
                </a:lnTo>
                <a:lnTo>
                  <a:pt x="3196" y="1454"/>
                </a:lnTo>
                <a:lnTo>
                  <a:pt x="3196" y="1464"/>
                </a:lnTo>
                <a:lnTo>
                  <a:pt x="3197" y="1462"/>
                </a:lnTo>
                <a:lnTo>
                  <a:pt x="3197" y="1457"/>
                </a:lnTo>
                <a:lnTo>
                  <a:pt x="3197" y="1441"/>
                </a:lnTo>
                <a:lnTo>
                  <a:pt x="3197" y="1470"/>
                </a:lnTo>
                <a:lnTo>
                  <a:pt x="3198" y="1450"/>
                </a:lnTo>
                <a:lnTo>
                  <a:pt x="3198" y="1456"/>
                </a:lnTo>
                <a:lnTo>
                  <a:pt x="3198" y="1444"/>
                </a:lnTo>
                <a:lnTo>
                  <a:pt x="3198" y="1454"/>
                </a:lnTo>
                <a:lnTo>
                  <a:pt x="3198" y="1450"/>
                </a:lnTo>
                <a:lnTo>
                  <a:pt x="3199" y="1453"/>
                </a:lnTo>
                <a:lnTo>
                  <a:pt x="3199" y="1442"/>
                </a:lnTo>
                <a:lnTo>
                  <a:pt x="3199" y="1442"/>
                </a:lnTo>
                <a:lnTo>
                  <a:pt x="3199" y="1442"/>
                </a:lnTo>
                <a:lnTo>
                  <a:pt x="3200" y="1464"/>
                </a:lnTo>
                <a:lnTo>
                  <a:pt x="3200" y="1449"/>
                </a:lnTo>
                <a:lnTo>
                  <a:pt x="3200" y="1470"/>
                </a:lnTo>
                <a:lnTo>
                  <a:pt x="3200" y="1456"/>
                </a:lnTo>
                <a:lnTo>
                  <a:pt x="3201" y="1439"/>
                </a:lnTo>
                <a:lnTo>
                  <a:pt x="3201" y="1459"/>
                </a:lnTo>
                <a:lnTo>
                  <a:pt x="3201" y="1443"/>
                </a:lnTo>
                <a:lnTo>
                  <a:pt x="3201" y="1450"/>
                </a:lnTo>
                <a:lnTo>
                  <a:pt x="3201" y="1439"/>
                </a:lnTo>
                <a:lnTo>
                  <a:pt x="3202" y="1459"/>
                </a:lnTo>
                <a:lnTo>
                  <a:pt x="3202" y="1444"/>
                </a:lnTo>
                <a:lnTo>
                  <a:pt x="3202" y="1450"/>
                </a:lnTo>
                <a:lnTo>
                  <a:pt x="3203" y="1456"/>
                </a:lnTo>
                <a:lnTo>
                  <a:pt x="3203" y="1450"/>
                </a:lnTo>
                <a:lnTo>
                  <a:pt x="3203" y="1458"/>
                </a:lnTo>
                <a:lnTo>
                  <a:pt x="3203" y="1456"/>
                </a:lnTo>
                <a:lnTo>
                  <a:pt x="3204" y="1460"/>
                </a:lnTo>
                <a:lnTo>
                  <a:pt x="3204" y="1460"/>
                </a:lnTo>
                <a:lnTo>
                  <a:pt x="3204" y="1451"/>
                </a:lnTo>
                <a:lnTo>
                  <a:pt x="3204" y="1455"/>
                </a:lnTo>
                <a:lnTo>
                  <a:pt x="3204" y="1457"/>
                </a:lnTo>
                <a:lnTo>
                  <a:pt x="3205" y="1457"/>
                </a:lnTo>
                <a:lnTo>
                  <a:pt x="3205" y="1452"/>
                </a:lnTo>
                <a:lnTo>
                  <a:pt x="3205" y="1461"/>
                </a:lnTo>
                <a:lnTo>
                  <a:pt x="3205" y="1447"/>
                </a:lnTo>
                <a:lnTo>
                  <a:pt x="3206" y="1478"/>
                </a:lnTo>
                <a:lnTo>
                  <a:pt x="3206" y="1445"/>
                </a:lnTo>
                <a:lnTo>
                  <a:pt x="3206" y="1454"/>
                </a:lnTo>
                <a:lnTo>
                  <a:pt x="3206" y="1450"/>
                </a:lnTo>
                <a:lnTo>
                  <a:pt x="3207" y="1454"/>
                </a:lnTo>
                <a:lnTo>
                  <a:pt x="3207" y="1455"/>
                </a:lnTo>
                <a:lnTo>
                  <a:pt x="3207" y="1462"/>
                </a:lnTo>
                <a:lnTo>
                  <a:pt x="3207" y="1462"/>
                </a:lnTo>
                <a:lnTo>
                  <a:pt x="3207" y="1452"/>
                </a:lnTo>
                <a:lnTo>
                  <a:pt x="3208" y="1457"/>
                </a:lnTo>
                <a:lnTo>
                  <a:pt x="3208" y="1443"/>
                </a:lnTo>
                <a:lnTo>
                  <a:pt x="3208" y="1450"/>
                </a:lnTo>
                <a:lnTo>
                  <a:pt x="3208" y="1467"/>
                </a:lnTo>
                <a:lnTo>
                  <a:pt x="3209" y="1456"/>
                </a:lnTo>
                <a:lnTo>
                  <a:pt x="3209" y="1453"/>
                </a:lnTo>
                <a:lnTo>
                  <a:pt x="3209" y="1458"/>
                </a:lnTo>
                <a:lnTo>
                  <a:pt x="3210" y="1461"/>
                </a:lnTo>
                <a:lnTo>
                  <a:pt x="3210" y="1472"/>
                </a:lnTo>
                <a:lnTo>
                  <a:pt x="3210" y="1437"/>
                </a:lnTo>
                <a:lnTo>
                  <a:pt x="3210" y="1472"/>
                </a:lnTo>
                <a:lnTo>
                  <a:pt x="3210" y="1450"/>
                </a:lnTo>
                <a:lnTo>
                  <a:pt x="3211" y="1470"/>
                </a:lnTo>
                <a:lnTo>
                  <a:pt x="3211" y="1452"/>
                </a:lnTo>
                <a:lnTo>
                  <a:pt x="3211" y="1454"/>
                </a:lnTo>
                <a:lnTo>
                  <a:pt x="3211" y="1460"/>
                </a:lnTo>
                <a:lnTo>
                  <a:pt x="3212" y="1464"/>
                </a:lnTo>
                <a:lnTo>
                  <a:pt x="3212" y="1464"/>
                </a:lnTo>
                <a:lnTo>
                  <a:pt x="3212" y="1460"/>
                </a:lnTo>
                <a:lnTo>
                  <a:pt x="3212" y="1456"/>
                </a:lnTo>
                <a:lnTo>
                  <a:pt x="3213" y="1460"/>
                </a:lnTo>
                <a:lnTo>
                  <a:pt x="3213" y="1447"/>
                </a:lnTo>
                <a:lnTo>
                  <a:pt x="3213" y="1454"/>
                </a:lnTo>
                <a:lnTo>
                  <a:pt x="3213" y="1446"/>
                </a:lnTo>
                <a:lnTo>
                  <a:pt x="3213" y="1449"/>
                </a:lnTo>
                <a:lnTo>
                  <a:pt x="3214" y="1443"/>
                </a:lnTo>
                <a:lnTo>
                  <a:pt x="3214" y="1445"/>
                </a:lnTo>
                <a:lnTo>
                  <a:pt x="3214" y="1450"/>
                </a:lnTo>
                <a:lnTo>
                  <a:pt x="3214" y="1450"/>
                </a:lnTo>
                <a:lnTo>
                  <a:pt x="3215" y="1453"/>
                </a:lnTo>
                <a:lnTo>
                  <a:pt x="3215" y="1465"/>
                </a:lnTo>
                <a:lnTo>
                  <a:pt x="3215" y="1452"/>
                </a:lnTo>
                <a:lnTo>
                  <a:pt x="3215" y="1454"/>
                </a:lnTo>
                <a:lnTo>
                  <a:pt x="3216" y="1453"/>
                </a:lnTo>
                <a:lnTo>
                  <a:pt x="3216" y="1446"/>
                </a:lnTo>
                <a:lnTo>
                  <a:pt x="3216" y="1444"/>
                </a:lnTo>
                <a:lnTo>
                  <a:pt x="3216" y="1458"/>
                </a:lnTo>
                <a:lnTo>
                  <a:pt x="3216" y="1452"/>
                </a:lnTo>
                <a:lnTo>
                  <a:pt x="3217" y="1460"/>
                </a:lnTo>
                <a:lnTo>
                  <a:pt x="3217" y="1449"/>
                </a:lnTo>
                <a:lnTo>
                  <a:pt x="3217" y="1453"/>
                </a:lnTo>
                <a:lnTo>
                  <a:pt x="3218" y="1449"/>
                </a:lnTo>
                <a:lnTo>
                  <a:pt x="3218" y="1451"/>
                </a:lnTo>
                <a:lnTo>
                  <a:pt x="3218" y="1452"/>
                </a:lnTo>
                <a:lnTo>
                  <a:pt x="3218" y="1449"/>
                </a:lnTo>
                <a:lnTo>
                  <a:pt x="3219" y="1445"/>
                </a:lnTo>
                <a:lnTo>
                  <a:pt x="3219" y="1454"/>
                </a:lnTo>
                <a:lnTo>
                  <a:pt x="3219" y="1456"/>
                </a:lnTo>
                <a:lnTo>
                  <a:pt x="3219" y="1460"/>
                </a:lnTo>
                <a:lnTo>
                  <a:pt x="3219" y="1465"/>
                </a:lnTo>
                <a:lnTo>
                  <a:pt x="3220" y="1446"/>
                </a:lnTo>
                <a:lnTo>
                  <a:pt x="3220" y="1455"/>
                </a:lnTo>
                <a:lnTo>
                  <a:pt x="3220" y="1459"/>
                </a:lnTo>
                <a:lnTo>
                  <a:pt x="3220" y="1451"/>
                </a:lnTo>
                <a:lnTo>
                  <a:pt x="3221" y="1448"/>
                </a:lnTo>
                <a:lnTo>
                  <a:pt x="3221" y="1447"/>
                </a:lnTo>
                <a:lnTo>
                  <a:pt x="3221" y="1458"/>
                </a:lnTo>
                <a:lnTo>
                  <a:pt x="3221" y="1452"/>
                </a:lnTo>
                <a:lnTo>
                  <a:pt x="3222" y="1461"/>
                </a:lnTo>
                <a:lnTo>
                  <a:pt x="3222" y="1455"/>
                </a:lnTo>
                <a:lnTo>
                  <a:pt x="3222" y="1455"/>
                </a:lnTo>
                <a:lnTo>
                  <a:pt x="3222" y="1455"/>
                </a:lnTo>
                <a:lnTo>
                  <a:pt x="3222" y="1453"/>
                </a:lnTo>
                <a:lnTo>
                  <a:pt x="3223" y="1463"/>
                </a:lnTo>
                <a:lnTo>
                  <a:pt x="3223" y="1447"/>
                </a:lnTo>
                <a:lnTo>
                  <a:pt x="3223" y="1451"/>
                </a:lnTo>
                <a:lnTo>
                  <a:pt x="3223" y="1457"/>
                </a:lnTo>
                <a:lnTo>
                  <a:pt x="3224" y="1453"/>
                </a:lnTo>
                <a:lnTo>
                  <a:pt x="3224" y="1457"/>
                </a:lnTo>
                <a:lnTo>
                  <a:pt x="3224" y="1455"/>
                </a:lnTo>
                <a:lnTo>
                  <a:pt x="3224" y="1453"/>
                </a:lnTo>
                <a:lnTo>
                  <a:pt x="3225" y="1462"/>
                </a:lnTo>
                <a:lnTo>
                  <a:pt x="3225" y="1460"/>
                </a:lnTo>
                <a:lnTo>
                  <a:pt x="3225" y="1456"/>
                </a:lnTo>
                <a:lnTo>
                  <a:pt x="3226" y="1449"/>
                </a:lnTo>
                <a:lnTo>
                  <a:pt x="3226" y="1446"/>
                </a:lnTo>
                <a:lnTo>
                  <a:pt x="3226" y="1457"/>
                </a:lnTo>
                <a:lnTo>
                  <a:pt x="3226" y="1453"/>
                </a:lnTo>
                <a:lnTo>
                  <a:pt x="3226" y="1461"/>
                </a:lnTo>
                <a:lnTo>
                  <a:pt x="3227" y="1448"/>
                </a:lnTo>
                <a:lnTo>
                  <a:pt x="3227" y="1461"/>
                </a:lnTo>
                <a:lnTo>
                  <a:pt x="3227" y="1447"/>
                </a:lnTo>
                <a:lnTo>
                  <a:pt x="3227" y="1456"/>
                </a:lnTo>
                <a:lnTo>
                  <a:pt x="3228" y="1455"/>
                </a:lnTo>
                <a:lnTo>
                  <a:pt x="3228" y="1435"/>
                </a:lnTo>
                <a:lnTo>
                  <a:pt x="3228" y="1472"/>
                </a:lnTo>
                <a:lnTo>
                  <a:pt x="3228" y="1456"/>
                </a:lnTo>
                <a:lnTo>
                  <a:pt x="3229" y="1463"/>
                </a:lnTo>
                <a:lnTo>
                  <a:pt x="3229" y="1457"/>
                </a:lnTo>
                <a:lnTo>
                  <a:pt x="3229" y="1455"/>
                </a:lnTo>
                <a:lnTo>
                  <a:pt x="3229" y="1454"/>
                </a:lnTo>
                <a:lnTo>
                  <a:pt x="3229" y="1451"/>
                </a:lnTo>
                <a:lnTo>
                  <a:pt x="3230" y="1459"/>
                </a:lnTo>
                <a:lnTo>
                  <a:pt x="3230" y="1458"/>
                </a:lnTo>
                <a:lnTo>
                  <a:pt x="3230" y="1449"/>
                </a:lnTo>
                <a:lnTo>
                  <a:pt x="3230" y="1445"/>
                </a:lnTo>
                <a:lnTo>
                  <a:pt x="3231" y="1461"/>
                </a:lnTo>
                <a:lnTo>
                  <a:pt x="3231" y="1458"/>
                </a:lnTo>
                <a:lnTo>
                  <a:pt x="3231" y="1457"/>
                </a:lnTo>
                <a:lnTo>
                  <a:pt x="3231" y="1455"/>
                </a:lnTo>
                <a:lnTo>
                  <a:pt x="3231" y="1443"/>
                </a:lnTo>
                <a:lnTo>
                  <a:pt x="3232" y="1456"/>
                </a:lnTo>
                <a:lnTo>
                  <a:pt x="3232" y="1464"/>
                </a:lnTo>
                <a:lnTo>
                  <a:pt x="3232" y="1452"/>
                </a:lnTo>
                <a:lnTo>
                  <a:pt x="3232" y="1462"/>
                </a:lnTo>
                <a:lnTo>
                  <a:pt x="3233" y="1458"/>
                </a:lnTo>
                <a:lnTo>
                  <a:pt x="3233" y="1447"/>
                </a:lnTo>
                <a:lnTo>
                  <a:pt x="3233" y="1459"/>
                </a:lnTo>
                <a:lnTo>
                  <a:pt x="3234" y="1463"/>
                </a:lnTo>
                <a:lnTo>
                  <a:pt x="3234" y="1468"/>
                </a:lnTo>
                <a:lnTo>
                  <a:pt x="3234" y="1460"/>
                </a:lnTo>
                <a:lnTo>
                  <a:pt x="3234" y="1459"/>
                </a:lnTo>
                <a:lnTo>
                  <a:pt x="3235" y="1450"/>
                </a:lnTo>
                <a:lnTo>
                  <a:pt x="3235" y="1464"/>
                </a:lnTo>
                <a:lnTo>
                  <a:pt x="3235" y="1459"/>
                </a:lnTo>
                <a:lnTo>
                  <a:pt x="3235" y="1452"/>
                </a:lnTo>
                <a:lnTo>
                  <a:pt x="3235" y="1454"/>
                </a:lnTo>
                <a:lnTo>
                  <a:pt x="3236" y="1459"/>
                </a:lnTo>
                <a:lnTo>
                  <a:pt x="3236" y="1462"/>
                </a:lnTo>
                <a:lnTo>
                  <a:pt x="3236" y="1462"/>
                </a:lnTo>
                <a:lnTo>
                  <a:pt x="3236" y="1458"/>
                </a:lnTo>
                <a:lnTo>
                  <a:pt x="3237" y="1467"/>
                </a:lnTo>
                <a:lnTo>
                  <a:pt x="3237" y="1455"/>
                </a:lnTo>
                <a:lnTo>
                  <a:pt x="3237" y="1461"/>
                </a:lnTo>
                <a:lnTo>
                  <a:pt x="3237" y="1464"/>
                </a:lnTo>
                <a:lnTo>
                  <a:pt x="3238" y="1451"/>
                </a:lnTo>
                <a:lnTo>
                  <a:pt x="3238" y="1456"/>
                </a:lnTo>
                <a:lnTo>
                  <a:pt x="3238" y="1459"/>
                </a:lnTo>
                <a:lnTo>
                  <a:pt x="3238" y="1467"/>
                </a:lnTo>
                <a:lnTo>
                  <a:pt x="3238" y="1459"/>
                </a:lnTo>
                <a:lnTo>
                  <a:pt x="3239" y="1457"/>
                </a:lnTo>
                <a:lnTo>
                  <a:pt x="3239" y="1451"/>
                </a:lnTo>
                <a:lnTo>
                  <a:pt x="3239" y="1456"/>
                </a:lnTo>
                <a:lnTo>
                  <a:pt x="3239" y="1448"/>
                </a:lnTo>
                <a:lnTo>
                  <a:pt x="3240" y="1455"/>
                </a:lnTo>
                <a:lnTo>
                  <a:pt x="3240" y="1455"/>
                </a:lnTo>
                <a:lnTo>
                  <a:pt x="3240" y="1466"/>
                </a:lnTo>
                <a:lnTo>
                  <a:pt x="3240" y="1459"/>
                </a:lnTo>
                <a:lnTo>
                  <a:pt x="3241" y="1471"/>
                </a:lnTo>
                <a:lnTo>
                  <a:pt x="3241" y="1457"/>
                </a:lnTo>
                <a:lnTo>
                  <a:pt x="3241" y="1454"/>
                </a:lnTo>
                <a:lnTo>
                  <a:pt x="3241" y="1462"/>
                </a:lnTo>
                <a:lnTo>
                  <a:pt x="3242" y="1471"/>
                </a:lnTo>
                <a:lnTo>
                  <a:pt x="3242" y="1444"/>
                </a:lnTo>
                <a:lnTo>
                  <a:pt x="3242" y="1447"/>
                </a:lnTo>
                <a:lnTo>
                  <a:pt x="3242" y="1438"/>
                </a:lnTo>
                <a:lnTo>
                  <a:pt x="3243" y="1454"/>
                </a:lnTo>
                <a:lnTo>
                  <a:pt x="3243" y="1455"/>
                </a:lnTo>
                <a:lnTo>
                  <a:pt x="3243" y="1460"/>
                </a:lnTo>
                <a:lnTo>
                  <a:pt x="3243" y="1416"/>
                </a:lnTo>
                <a:lnTo>
                  <a:pt x="3244" y="58"/>
                </a:lnTo>
                <a:lnTo>
                  <a:pt x="3244" y="1444"/>
                </a:lnTo>
                <a:lnTo>
                  <a:pt x="3244" y="1453"/>
                </a:lnTo>
                <a:lnTo>
                  <a:pt x="3244" y="1453"/>
                </a:lnTo>
                <a:lnTo>
                  <a:pt x="3244" y="1456"/>
                </a:lnTo>
                <a:lnTo>
                  <a:pt x="3245" y="1444"/>
                </a:lnTo>
                <a:lnTo>
                  <a:pt x="3245" y="1457"/>
                </a:lnTo>
                <a:lnTo>
                  <a:pt x="3245" y="1451"/>
                </a:lnTo>
                <a:lnTo>
                  <a:pt x="3245" y="1446"/>
                </a:lnTo>
                <a:lnTo>
                  <a:pt x="3246" y="1457"/>
                </a:lnTo>
                <a:lnTo>
                  <a:pt x="3246" y="1447"/>
                </a:lnTo>
                <a:lnTo>
                  <a:pt x="3246" y="1450"/>
                </a:lnTo>
                <a:lnTo>
                  <a:pt x="3246" y="1454"/>
                </a:lnTo>
                <a:lnTo>
                  <a:pt x="3247" y="1454"/>
                </a:lnTo>
                <a:lnTo>
                  <a:pt x="3247" y="1447"/>
                </a:lnTo>
                <a:lnTo>
                  <a:pt x="3247" y="1442"/>
                </a:lnTo>
                <a:lnTo>
                  <a:pt x="3247" y="1446"/>
                </a:lnTo>
                <a:lnTo>
                  <a:pt x="3247" y="1454"/>
                </a:lnTo>
                <a:lnTo>
                  <a:pt x="3248" y="1455"/>
                </a:lnTo>
                <a:lnTo>
                  <a:pt x="3248" y="1448"/>
                </a:lnTo>
                <a:lnTo>
                  <a:pt x="3248" y="1461"/>
                </a:lnTo>
                <a:lnTo>
                  <a:pt x="3249" y="1438"/>
                </a:lnTo>
                <a:lnTo>
                  <a:pt x="3249" y="1461"/>
                </a:lnTo>
                <a:lnTo>
                  <a:pt x="3249" y="1452"/>
                </a:lnTo>
                <a:lnTo>
                  <a:pt x="3249" y="1465"/>
                </a:lnTo>
                <a:lnTo>
                  <a:pt x="3250" y="1447"/>
                </a:lnTo>
                <a:lnTo>
                  <a:pt x="3250" y="1450"/>
                </a:lnTo>
                <a:lnTo>
                  <a:pt x="3250" y="1456"/>
                </a:lnTo>
                <a:lnTo>
                  <a:pt x="3250" y="1455"/>
                </a:lnTo>
                <a:lnTo>
                  <a:pt x="3250" y="1460"/>
                </a:lnTo>
                <a:lnTo>
                  <a:pt x="3251" y="1458"/>
                </a:lnTo>
                <a:lnTo>
                  <a:pt x="3251" y="1450"/>
                </a:lnTo>
                <a:lnTo>
                  <a:pt x="3251" y="1458"/>
                </a:lnTo>
                <a:lnTo>
                  <a:pt x="3251" y="1454"/>
                </a:lnTo>
                <a:lnTo>
                  <a:pt x="3252" y="1456"/>
                </a:lnTo>
                <a:lnTo>
                  <a:pt x="3252" y="1446"/>
                </a:lnTo>
                <a:lnTo>
                  <a:pt x="3252" y="1465"/>
                </a:lnTo>
                <a:lnTo>
                  <a:pt x="3252" y="1441"/>
                </a:lnTo>
                <a:lnTo>
                  <a:pt x="3253" y="1452"/>
                </a:lnTo>
                <a:lnTo>
                  <a:pt x="3253" y="1463"/>
                </a:lnTo>
                <a:lnTo>
                  <a:pt x="3253" y="1444"/>
                </a:lnTo>
                <a:lnTo>
                  <a:pt x="3253" y="1453"/>
                </a:lnTo>
                <a:lnTo>
                  <a:pt x="3253" y="1464"/>
                </a:lnTo>
                <a:lnTo>
                  <a:pt x="3254" y="1460"/>
                </a:lnTo>
                <a:lnTo>
                  <a:pt x="3254" y="1457"/>
                </a:lnTo>
                <a:lnTo>
                  <a:pt x="3254" y="1456"/>
                </a:lnTo>
                <a:lnTo>
                  <a:pt x="3254" y="1454"/>
                </a:lnTo>
                <a:lnTo>
                  <a:pt x="3255" y="1456"/>
                </a:lnTo>
                <a:lnTo>
                  <a:pt x="3255" y="1454"/>
                </a:lnTo>
                <a:lnTo>
                  <a:pt x="3255" y="1455"/>
                </a:lnTo>
                <a:lnTo>
                  <a:pt x="3255" y="1458"/>
                </a:lnTo>
                <a:lnTo>
                  <a:pt x="3256" y="1459"/>
                </a:lnTo>
                <a:lnTo>
                  <a:pt x="3256" y="1458"/>
                </a:lnTo>
                <a:lnTo>
                  <a:pt x="3256" y="1460"/>
                </a:lnTo>
                <a:lnTo>
                  <a:pt x="3256" y="1459"/>
                </a:lnTo>
                <a:lnTo>
                  <a:pt x="3257" y="1446"/>
                </a:lnTo>
                <a:lnTo>
                  <a:pt x="3257" y="1446"/>
                </a:lnTo>
                <a:lnTo>
                  <a:pt x="3257" y="1459"/>
                </a:lnTo>
                <a:lnTo>
                  <a:pt x="3257" y="1469"/>
                </a:lnTo>
                <a:lnTo>
                  <a:pt x="3258" y="1463"/>
                </a:lnTo>
                <a:lnTo>
                  <a:pt x="3258" y="1451"/>
                </a:lnTo>
                <a:lnTo>
                  <a:pt x="3258" y="1445"/>
                </a:lnTo>
                <a:lnTo>
                  <a:pt x="3258" y="1455"/>
                </a:lnTo>
                <a:lnTo>
                  <a:pt x="3259" y="1446"/>
                </a:lnTo>
                <a:lnTo>
                  <a:pt x="3259" y="1460"/>
                </a:lnTo>
                <a:lnTo>
                  <a:pt x="3259" y="1443"/>
                </a:lnTo>
                <a:lnTo>
                  <a:pt x="3259" y="1458"/>
                </a:lnTo>
                <a:lnTo>
                  <a:pt x="3259" y="1445"/>
                </a:lnTo>
                <a:lnTo>
                  <a:pt x="3260" y="1454"/>
                </a:lnTo>
                <a:lnTo>
                  <a:pt x="3260" y="1464"/>
                </a:lnTo>
                <a:lnTo>
                  <a:pt x="3260" y="1448"/>
                </a:lnTo>
                <a:lnTo>
                  <a:pt x="3260" y="1451"/>
                </a:lnTo>
                <a:lnTo>
                  <a:pt x="3261" y="1456"/>
                </a:lnTo>
                <a:lnTo>
                  <a:pt x="3261" y="1460"/>
                </a:lnTo>
                <a:lnTo>
                  <a:pt x="3261" y="1460"/>
                </a:lnTo>
                <a:lnTo>
                  <a:pt x="3261" y="1453"/>
                </a:lnTo>
                <a:lnTo>
                  <a:pt x="3262" y="1465"/>
                </a:lnTo>
                <a:lnTo>
                  <a:pt x="3262" y="1455"/>
                </a:lnTo>
                <a:lnTo>
                  <a:pt x="3262" y="1455"/>
                </a:lnTo>
                <a:lnTo>
                  <a:pt x="3262" y="1467"/>
                </a:lnTo>
                <a:lnTo>
                  <a:pt x="3262" y="1454"/>
                </a:lnTo>
                <a:lnTo>
                  <a:pt x="3263" y="1454"/>
                </a:lnTo>
                <a:lnTo>
                  <a:pt x="3263" y="1461"/>
                </a:lnTo>
                <a:lnTo>
                  <a:pt x="3263" y="1454"/>
                </a:lnTo>
                <a:lnTo>
                  <a:pt x="3263" y="1451"/>
                </a:lnTo>
                <a:lnTo>
                  <a:pt x="3264" y="1451"/>
                </a:lnTo>
                <a:lnTo>
                  <a:pt x="3264" y="1467"/>
                </a:lnTo>
                <a:lnTo>
                  <a:pt x="3264" y="1458"/>
                </a:lnTo>
                <a:lnTo>
                  <a:pt x="3265" y="1459"/>
                </a:lnTo>
                <a:lnTo>
                  <a:pt x="3265" y="1466"/>
                </a:lnTo>
                <a:lnTo>
                  <a:pt x="3265" y="1448"/>
                </a:lnTo>
                <a:lnTo>
                  <a:pt x="3265" y="1456"/>
                </a:lnTo>
                <a:lnTo>
                  <a:pt x="3265" y="1454"/>
                </a:lnTo>
                <a:lnTo>
                  <a:pt x="3266" y="1455"/>
                </a:lnTo>
                <a:lnTo>
                  <a:pt x="3266" y="1453"/>
                </a:lnTo>
                <a:lnTo>
                  <a:pt x="3266" y="1461"/>
                </a:lnTo>
                <a:lnTo>
                  <a:pt x="3266" y="1460"/>
                </a:lnTo>
                <a:lnTo>
                  <a:pt x="3267" y="1455"/>
                </a:lnTo>
                <a:lnTo>
                  <a:pt x="3267" y="1457"/>
                </a:lnTo>
                <a:lnTo>
                  <a:pt x="3267" y="1459"/>
                </a:lnTo>
                <a:lnTo>
                  <a:pt x="3267" y="1448"/>
                </a:lnTo>
                <a:lnTo>
                  <a:pt x="3268" y="1451"/>
                </a:lnTo>
                <a:lnTo>
                  <a:pt x="3268" y="1457"/>
                </a:lnTo>
                <a:lnTo>
                  <a:pt x="3268" y="1457"/>
                </a:lnTo>
                <a:lnTo>
                  <a:pt x="3268" y="1460"/>
                </a:lnTo>
                <a:lnTo>
                  <a:pt x="3268" y="1445"/>
                </a:lnTo>
                <a:lnTo>
                  <a:pt x="3269" y="1455"/>
                </a:lnTo>
                <a:lnTo>
                  <a:pt x="3269" y="1464"/>
                </a:lnTo>
                <a:lnTo>
                  <a:pt x="3269" y="1451"/>
                </a:lnTo>
                <a:lnTo>
                  <a:pt x="3269" y="1460"/>
                </a:lnTo>
                <a:lnTo>
                  <a:pt x="3270" y="1462"/>
                </a:lnTo>
                <a:lnTo>
                  <a:pt x="3270" y="1444"/>
                </a:lnTo>
                <a:lnTo>
                  <a:pt x="3270" y="1448"/>
                </a:lnTo>
                <a:lnTo>
                  <a:pt x="3270" y="1442"/>
                </a:lnTo>
                <a:lnTo>
                  <a:pt x="3271" y="1442"/>
                </a:lnTo>
                <a:lnTo>
                  <a:pt x="3271" y="1448"/>
                </a:lnTo>
                <a:lnTo>
                  <a:pt x="3271" y="1459"/>
                </a:lnTo>
                <a:lnTo>
                  <a:pt x="3271" y="1452"/>
                </a:lnTo>
                <a:lnTo>
                  <a:pt x="3271" y="1458"/>
                </a:lnTo>
                <a:lnTo>
                  <a:pt x="3272" y="1468"/>
                </a:lnTo>
                <a:lnTo>
                  <a:pt x="3272" y="1447"/>
                </a:lnTo>
                <a:lnTo>
                  <a:pt x="3272" y="1449"/>
                </a:lnTo>
                <a:lnTo>
                  <a:pt x="3273" y="1464"/>
                </a:lnTo>
                <a:lnTo>
                  <a:pt x="3273" y="1472"/>
                </a:lnTo>
                <a:lnTo>
                  <a:pt x="3273" y="1462"/>
                </a:lnTo>
                <a:lnTo>
                  <a:pt x="3273" y="1450"/>
                </a:lnTo>
                <a:lnTo>
                  <a:pt x="3274" y="1450"/>
                </a:lnTo>
                <a:lnTo>
                  <a:pt x="3274" y="1448"/>
                </a:lnTo>
                <a:lnTo>
                  <a:pt x="3274" y="1450"/>
                </a:lnTo>
                <a:lnTo>
                  <a:pt x="3274" y="1459"/>
                </a:lnTo>
                <a:lnTo>
                  <a:pt x="3275" y="1463"/>
                </a:lnTo>
                <a:lnTo>
                  <a:pt x="3275" y="1456"/>
                </a:lnTo>
                <a:lnTo>
                  <a:pt x="3275" y="1470"/>
                </a:lnTo>
                <a:lnTo>
                  <a:pt x="3275" y="1448"/>
                </a:lnTo>
                <a:lnTo>
                  <a:pt x="3275" y="1451"/>
                </a:lnTo>
                <a:lnTo>
                  <a:pt x="3276" y="1439"/>
                </a:lnTo>
                <a:lnTo>
                  <a:pt x="3276" y="1444"/>
                </a:lnTo>
                <a:lnTo>
                  <a:pt x="3276" y="1449"/>
                </a:lnTo>
                <a:lnTo>
                  <a:pt x="3276" y="1444"/>
                </a:lnTo>
                <a:lnTo>
                  <a:pt x="3277" y="1453"/>
                </a:lnTo>
                <a:lnTo>
                  <a:pt x="3277" y="1465"/>
                </a:lnTo>
                <a:lnTo>
                  <a:pt x="3277" y="1440"/>
                </a:lnTo>
                <a:lnTo>
                  <a:pt x="3277" y="1452"/>
                </a:lnTo>
                <a:lnTo>
                  <a:pt x="3277" y="1459"/>
                </a:lnTo>
                <a:lnTo>
                  <a:pt x="3278" y="1456"/>
                </a:lnTo>
                <a:lnTo>
                  <a:pt x="3278" y="1463"/>
                </a:lnTo>
                <a:lnTo>
                  <a:pt x="3278" y="1448"/>
                </a:lnTo>
                <a:lnTo>
                  <a:pt x="3278" y="1456"/>
                </a:lnTo>
                <a:lnTo>
                  <a:pt x="3279" y="1470"/>
                </a:lnTo>
                <a:lnTo>
                  <a:pt x="3279" y="1461"/>
                </a:lnTo>
                <a:lnTo>
                  <a:pt x="3279" y="1455"/>
                </a:lnTo>
                <a:lnTo>
                  <a:pt x="3279" y="1456"/>
                </a:lnTo>
                <a:lnTo>
                  <a:pt x="3280" y="1463"/>
                </a:lnTo>
                <a:lnTo>
                  <a:pt x="3280" y="1462"/>
                </a:lnTo>
                <a:lnTo>
                  <a:pt x="3280" y="1461"/>
                </a:lnTo>
                <a:lnTo>
                  <a:pt x="3281" y="1448"/>
                </a:lnTo>
                <a:lnTo>
                  <a:pt x="3281" y="1446"/>
                </a:lnTo>
                <a:lnTo>
                  <a:pt x="3281" y="1457"/>
                </a:lnTo>
                <a:lnTo>
                  <a:pt x="3281" y="1460"/>
                </a:lnTo>
                <a:lnTo>
                  <a:pt x="3281" y="1456"/>
                </a:lnTo>
                <a:lnTo>
                  <a:pt x="3282" y="1471"/>
                </a:lnTo>
                <a:lnTo>
                  <a:pt x="3282" y="1448"/>
                </a:lnTo>
                <a:lnTo>
                  <a:pt x="3282" y="1459"/>
                </a:lnTo>
                <a:lnTo>
                  <a:pt x="3282" y="1457"/>
                </a:lnTo>
                <a:lnTo>
                  <a:pt x="3283" y="1464"/>
                </a:lnTo>
                <a:lnTo>
                  <a:pt x="3283" y="1464"/>
                </a:lnTo>
                <a:lnTo>
                  <a:pt x="3283" y="1456"/>
                </a:lnTo>
                <a:lnTo>
                  <a:pt x="3283" y="1463"/>
                </a:lnTo>
                <a:lnTo>
                  <a:pt x="3284" y="1466"/>
                </a:lnTo>
                <a:lnTo>
                  <a:pt x="3284" y="1462"/>
                </a:lnTo>
                <a:lnTo>
                  <a:pt x="3284" y="1460"/>
                </a:lnTo>
                <a:lnTo>
                  <a:pt x="3284" y="1455"/>
                </a:lnTo>
                <a:lnTo>
                  <a:pt x="3284" y="1462"/>
                </a:lnTo>
                <a:lnTo>
                  <a:pt x="3285" y="1457"/>
                </a:lnTo>
                <a:lnTo>
                  <a:pt x="3285" y="1458"/>
                </a:lnTo>
                <a:lnTo>
                  <a:pt x="3285" y="1450"/>
                </a:lnTo>
                <a:lnTo>
                  <a:pt x="3285" y="1460"/>
                </a:lnTo>
                <a:lnTo>
                  <a:pt x="3286" y="1462"/>
                </a:lnTo>
                <a:lnTo>
                  <a:pt x="3286" y="1462"/>
                </a:lnTo>
                <a:lnTo>
                  <a:pt x="3286" y="1467"/>
                </a:lnTo>
                <a:lnTo>
                  <a:pt x="3286" y="1469"/>
                </a:lnTo>
                <a:lnTo>
                  <a:pt x="3287" y="1452"/>
                </a:lnTo>
                <a:lnTo>
                  <a:pt x="3287" y="1455"/>
                </a:lnTo>
                <a:lnTo>
                  <a:pt x="3287" y="1457"/>
                </a:lnTo>
                <a:lnTo>
                  <a:pt x="3287" y="1463"/>
                </a:lnTo>
                <a:lnTo>
                  <a:pt x="3288" y="1453"/>
                </a:lnTo>
                <a:lnTo>
                  <a:pt x="3288" y="1451"/>
                </a:lnTo>
                <a:lnTo>
                  <a:pt x="3288" y="1462"/>
                </a:lnTo>
                <a:lnTo>
                  <a:pt x="3288" y="1460"/>
                </a:lnTo>
                <a:lnTo>
                  <a:pt x="3289" y="1450"/>
                </a:lnTo>
                <a:lnTo>
                  <a:pt x="3289" y="1468"/>
                </a:lnTo>
                <a:lnTo>
                  <a:pt x="3289" y="1439"/>
                </a:lnTo>
                <a:lnTo>
                  <a:pt x="3289" y="1451"/>
                </a:lnTo>
                <a:lnTo>
                  <a:pt x="3290" y="1460"/>
                </a:lnTo>
                <a:lnTo>
                  <a:pt x="3290" y="1458"/>
                </a:lnTo>
                <a:lnTo>
                  <a:pt x="3290" y="1457"/>
                </a:lnTo>
                <a:lnTo>
                  <a:pt x="3290" y="1443"/>
                </a:lnTo>
                <a:lnTo>
                  <a:pt x="3290" y="1445"/>
                </a:lnTo>
                <a:lnTo>
                  <a:pt x="3291" y="1458"/>
                </a:lnTo>
                <a:lnTo>
                  <a:pt x="3291" y="1445"/>
                </a:lnTo>
                <a:lnTo>
                  <a:pt x="3291" y="1460"/>
                </a:lnTo>
                <a:lnTo>
                  <a:pt x="3291" y="1448"/>
                </a:lnTo>
                <a:lnTo>
                  <a:pt x="3292" y="1454"/>
                </a:lnTo>
                <a:lnTo>
                  <a:pt x="3292" y="1448"/>
                </a:lnTo>
                <a:lnTo>
                  <a:pt x="3292" y="1458"/>
                </a:lnTo>
                <a:lnTo>
                  <a:pt x="3292" y="1444"/>
                </a:lnTo>
                <a:lnTo>
                  <a:pt x="3293" y="1435"/>
                </a:lnTo>
                <a:lnTo>
                  <a:pt x="3293" y="1451"/>
                </a:lnTo>
                <a:lnTo>
                  <a:pt x="3293" y="1443"/>
                </a:lnTo>
                <a:lnTo>
                  <a:pt x="3293" y="1443"/>
                </a:lnTo>
                <a:lnTo>
                  <a:pt x="3293" y="1461"/>
                </a:lnTo>
                <a:lnTo>
                  <a:pt x="3294" y="1432"/>
                </a:lnTo>
                <a:lnTo>
                  <a:pt x="3294" y="1444"/>
                </a:lnTo>
                <a:lnTo>
                  <a:pt x="3294" y="1443"/>
                </a:lnTo>
                <a:lnTo>
                  <a:pt x="3294" y="1455"/>
                </a:lnTo>
                <a:lnTo>
                  <a:pt x="3295" y="1451"/>
                </a:lnTo>
                <a:lnTo>
                  <a:pt x="3295" y="1430"/>
                </a:lnTo>
                <a:lnTo>
                  <a:pt x="3295" y="1449"/>
                </a:lnTo>
                <a:lnTo>
                  <a:pt x="3296" y="1455"/>
                </a:lnTo>
                <a:lnTo>
                  <a:pt x="3296" y="1453"/>
                </a:lnTo>
                <a:lnTo>
                  <a:pt x="3296" y="1463"/>
                </a:lnTo>
                <a:lnTo>
                  <a:pt x="3296" y="1454"/>
                </a:lnTo>
                <a:lnTo>
                  <a:pt x="3296" y="1470"/>
                </a:lnTo>
                <a:lnTo>
                  <a:pt x="3297" y="1461"/>
                </a:lnTo>
                <a:lnTo>
                  <a:pt x="3297" y="1463"/>
                </a:lnTo>
                <a:lnTo>
                  <a:pt x="3297" y="1459"/>
                </a:lnTo>
                <a:lnTo>
                  <a:pt x="3297" y="1450"/>
                </a:lnTo>
                <a:lnTo>
                  <a:pt x="3298" y="1461"/>
                </a:lnTo>
                <a:lnTo>
                  <a:pt x="3298" y="1460"/>
                </a:lnTo>
                <a:lnTo>
                  <a:pt x="3298" y="1456"/>
                </a:lnTo>
                <a:lnTo>
                  <a:pt x="3298" y="1458"/>
                </a:lnTo>
                <a:lnTo>
                  <a:pt x="3299" y="1447"/>
                </a:lnTo>
                <a:lnTo>
                  <a:pt x="3299" y="1455"/>
                </a:lnTo>
                <a:lnTo>
                  <a:pt x="3299" y="1460"/>
                </a:lnTo>
                <a:lnTo>
                  <a:pt x="3299" y="1459"/>
                </a:lnTo>
                <a:lnTo>
                  <a:pt x="3299" y="1449"/>
                </a:lnTo>
                <a:lnTo>
                  <a:pt x="3300" y="1445"/>
                </a:lnTo>
                <a:lnTo>
                  <a:pt x="3300" y="1462"/>
                </a:lnTo>
                <a:lnTo>
                  <a:pt x="3300" y="1454"/>
                </a:lnTo>
                <a:lnTo>
                  <a:pt x="3300" y="1457"/>
                </a:lnTo>
                <a:lnTo>
                  <a:pt x="3301" y="1469"/>
                </a:lnTo>
                <a:lnTo>
                  <a:pt x="3301" y="1443"/>
                </a:lnTo>
                <a:lnTo>
                  <a:pt x="3301" y="1446"/>
                </a:lnTo>
                <a:lnTo>
                  <a:pt x="3301" y="1461"/>
                </a:lnTo>
                <a:lnTo>
                  <a:pt x="3302" y="1458"/>
                </a:lnTo>
                <a:lnTo>
                  <a:pt x="3302" y="1455"/>
                </a:lnTo>
                <a:lnTo>
                  <a:pt x="3302" y="1451"/>
                </a:lnTo>
                <a:lnTo>
                  <a:pt x="3302" y="1454"/>
                </a:lnTo>
                <a:lnTo>
                  <a:pt x="3302" y="1456"/>
                </a:lnTo>
                <a:lnTo>
                  <a:pt x="3303" y="1462"/>
                </a:lnTo>
                <a:lnTo>
                  <a:pt x="3303" y="1462"/>
                </a:lnTo>
                <a:lnTo>
                  <a:pt x="3303" y="1445"/>
                </a:lnTo>
                <a:lnTo>
                  <a:pt x="3304" y="1455"/>
                </a:lnTo>
                <a:lnTo>
                  <a:pt x="3304" y="1455"/>
                </a:lnTo>
                <a:lnTo>
                  <a:pt x="3304" y="1467"/>
                </a:lnTo>
                <a:lnTo>
                  <a:pt x="3304" y="1459"/>
                </a:lnTo>
                <a:lnTo>
                  <a:pt x="3305" y="1447"/>
                </a:lnTo>
                <a:lnTo>
                  <a:pt x="3305" y="1460"/>
                </a:lnTo>
                <a:lnTo>
                  <a:pt x="3305" y="1463"/>
                </a:lnTo>
                <a:lnTo>
                  <a:pt x="3305" y="1453"/>
                </a:lnTo>
                <a:lnTo>
                  <a:pt x="3305" y="1460"/>
                </a:lnTo>
                <a:lnTo>
                  <a:pt x="3306" y="1459"/>
                </a:lnTo>
                <a:lnTo>
                  <a:pt x="3306" y="1455"/>
                </a:lnTo>
                <a:lnTo>
                  <a:pt x="3306" y="1450"/>
                </a:lnTo>
                <a:lnTo>
                  <a:pt x="3306" y="1470"/>
                </a:lnTo>
                <a:lnTo>
                  <a:pt x="3307" y="1456"/>
                </a:lnTo>
                <a:lnTo>
                  <a:pt x="3307" y="1443"/>
                </a:lnTo>
                <a:lnTo>
                  <a:pt x="3307" y="1469"/>
                </a:lnTo>
                <a:lnTo>
                  <a:pt x="3307" y="1460"/>
                </a:lnTo>
                <a:lnTo>
                  <a:pt x="3308" y="1468"/>
                </a:lnTo>
                <a:lnTo>
                  <a:pt x="3308" y="1467"/>
                </a:lnTo>
                <a:lnTo>
                  <a:pt x="3308" y="1452"/>
                </a:lnTo>
                <a:lnTo>
                  <a:pt x="3308" y="1458"/>
                </a:lnTo>
                <a:lnTo>
                  <a:pt x="3308" y="1459"/>
                </a:lnTo>
                <a:lnTo>
                  <a:pt x="3309" y="1465"/>
                </a:lnTo>
                <a:lnTo>
                  <a:pt x="3309" y="1455"/>
                </a:lnTo>
                <a:lnTo>
                  <a:pt x="3309" y="1453"/>
                </a:lnTo>
                <a:lnTo>
                  <a:pt x="3309" y="1457"/>
                </a:lnTo>
                <a:lnTo>
                  <a:pt x="3310" y="1464"/>
                </a:lnTo>
                <a:lnTo>
                  <a:pt x="3310" y="1457"/>
                </a:lnTo>
                <a:lnTo>
                  <a:pt x="3310" y="1468"/>
                </a:lnTo>
                <a:lnTo>
                  <a:pt x="3310" y="1440"/>
                </a:lnTo>
                <a:lnTo>
                  <a:pt x="3311" y="1459"/>
                </a:lnTo>
                <a:lnTo>
                  <a:pt x="3311" y="1460"/>
                </a:lnTo>
                <a:lnTo>
                  <a:pt x="3311" y="1463"/>
                </a:lnTo>
                <a:lnTo>
                  <a:pt x="3311" y="1456"/>
                </a:lnTo>
                <a:lnTo>
                  <a:pt x="3312" y="1462"/>
                </a:lnTo>
                <a:lnTo>
                  <a:pt x="3312" y="1457"/>
                </a:lnTo>
                <a:lnTo>
                  <a:pt x="3312" y="1458"/>
                </a:lnTo>
                <a:lnTo>
                  <a:pt x="3312" y="1462"/>
                </a:lnTo>
                <a:lnTo>
                  <a:pt x="3313" y="1466"/>
                </a:lnTo>
                <a:lnTo>
                  <a:pt x="3313" y="1449"/>
                </a:lnTo>
                <a:lnTo>
                  <a:pt x="3313" y="1465"/>
                </a:lnTo>
                <a:lnTo>
                  <a:pt x="3313" y="1455"/>
                </a:lnTo>
                <a:lnTo>
                  <a:pt x="3314" y="1458"/>
                </a:lnTo>
                <a:lnTo>
                  <a:pt x="3314" y="1450"/>
                </a:lnTo>
                <a:lnTo>
                  <a:pt x="3314" y="1460"/>
                </a:lnTo>
                <a:lnTo>
                  <a:pt x="3314" y="1462"/>
                </a:lnTo>
                <a:lnTo>
                  <a:pt x="3314" y="1462"/>
                </a:lnTo>
                <a:lnTo>
                  <a:pt x="3315" y="1460"/>
                </a:lnTo>
                <a:lnTo>
                  <a:pt x="3315" y="1458"/>
                </a:lnTo>
                <a:lnTo>
                  <a:pt x="3315" y="1447"/>
                </a:lnTo>
                <a:lnTo>
                  <a:pt x="3315" y="1464"/>
                </a:lnTo>
                <a:lnTo>
                  <a:pt x="3316" y="1468"/>
                </a:lnTo>
                <a:lnTo>
                  <a:pt x="3316" y="1464"/>
                </a:lnTo>
                <a:lnTo>
                  <a:pt x="3316" y="1455"/>
                </a:lnTo>
                <a:lnTo>
                  <a:pt x="3316" y="1458"/>
                </a:lnTo>
                <a:lnTo>
                  <a:pt x="3317" y="1460"/>
                </a:lnTo>
                <a:lnTo>
                  <a:pt x="3317" y="1449"/>
                </a:lnTo>
                <a:lnTo>
                  <a:pt x="3317" y="1454"/>
                </a:lnTo>
                <a:lnTo>
                  <a:pt x="3317" y="1456"/>
                </a:lnTo>
                <a:lnTo>
                  <a:pt x="3317" y="1466"/>
                </a:lnTo>
                <a:lnTo>
                  <a:pt x="3318" y="1459"/>
                </a:lnTo>
                <a:lnTo>
                  <a:pt x="3318" y="1461"/>
                </a:lnTo>
                <a:lnTo>
                  <a:pt x="3318" y="1452"/>
                </a:lnTo>
                <a:lnTo>
                  <a:pt x="3318" y="1450"/>
                </a:lnTo>
                <a:lnTo>
                  <a:pt x="3319" y="1452"/>
                </a:lnTo>
                <a:lnTo>
                  <a:pt x="3319" y="1456"/>
                </a:lnTo>
                <a:lnTo>
                  <a:pt x="3319" y="1456"/>
                </a:lnTo>
                <a:lnTo>
                  <a:pt x="3320" y="1467"/>
                </a:lnTo>
                <a:lnTo>
                  <a:pt x="3320" y="1464"/>
                </a:lnTo>
                <a:lnTo>
                  <a:pt x="3320" y="1449"/>
                </a:lnTo>
                <a:lnTo>
                  <a:pt x="3320" y="1455"/>
                </a:lnTo>
                <a:lnTo>
                  <a:pt x="3320" y="1457"/>
                </a:lnTo>
                <a:lnTo>
                  <a:pt x="3321" y="1460"/>
                </a:lnTo>
                <a:lnTo>
                  <a:pt x="3321" y="1460"/>
                </a:lnTo>
                <a:lnTo>
                  <a:pt x="3321" y="1467"/>
                </a:lnTo>
                <a:lnTo>
                  <a:pt x="3321" y="1456"/>
                </a:lnTo>
                <a:lnTo>
                  <a:pt x="3322" y="1463"/>
                </a:lnTo>
                <a:lnTo>
                  <a:pt x="3322" y="1454"/>
                </a:lnTo>
                <a:lnTo>
                  <a:pt x="3322" y="1470"/>
                </a:lnTo>
                <a:lnTo>
                  <a:pt x="3322" y="1451"/>
                </a:lnTo>
                <a:lnTo>
                  <a:pt x="3323" y="1459"/>
                </a:lnTo>
                <a:lnTo>
                  <a:pt x="3323" y="1462"/>
                </a:lnTo>
                <a:lnTo>
                  <a:pt x="3323" y="1453"/>
                </a:lnTo>
                <a:lnTo>
                  <a:pt x="3323" y="1453"/>
                </a:lnTo>
                <a:lnTo>
                  <a:pt x="3323" y="1449"/>
                </a:lnTo>
                <a:lnTo>
                  <a:pt x="3324" y="1461"/>
                </a:lnTo>
                <a:lnTo>
                  <a:pt x="3324" y="1465"/>
                </a:lnTo>
                <a:lnTo>
                  <a:pt x="3324" y="1459"/>
                </a:lnTo>
                <a:lnTo>
                  <a:pt x="3324" y="1467"/>
                </a:lnTo>
                <a:lnTo>
                  <a:pt x="3325" y="1441"/>
                </a:lnTo>
                <a:lnTo>
                  <a:pt x="3325" y="1459"/>
                </a:lnTo>
                <a:lnTo>
                  <a:pt x="3325" y="1456"/>
                </a:lnTo>
                <a:lnTo>
                  <a:pt x="3325" y="1459"/>
                </a:lnTo>
                <a:lnTo>
                  <a:pt x="3326" y="1460"/>
                </a:lnTo>
                <a:lnTo>
                  <a:pt x="3326" y="1443"/>
                </a:lnTo>
                <a:lnTo>
                  <a:pt x="3326" y="1457"/>
                </a:lnTo>
                <a:lnTo>
                  <a:pt x="3327" y="1459"/>
                </a:lnTo>
                <a:lnTo>
                  <a:pt x="3327" y="1465"/>
                </a:lnTo>
                <a:lnTo>
                  <a:pt x="3327" y="1465"/>
                </a:lnTo>
                <a:lnTo>
                  <a:pt x="3327" y="1444"/>
                </a:lnTo>
                <a:lnTo>
                  <a:pt x="3327" y="1449"/>
                </a:lnTo>
                <a:lnTo>
                  <a:pt x="3328" y="1452"/>
                </a:lnTo>
                <a:lnTo>
                  <a:pt x="3328" y="1438"/>
                </a:lnTo>
                <a:lnTo>
                  <a:pt x="3328" y="1432"/>
                </a:lnTo>
                <a:lnTo>
                  <a:pt x="3328" y="1418"/>
                </a:lnTo>
                <a:lnTo>
                  <a:pt x="3329" y="1448"/>
                </a:lnTo>
                <a:lnTo>
                  <a:pt x="3329" y="1460"/>
                </a:lnTo>
                <a:lnTo>
                  <a:pt x="3329" y="1465"/>
                </a:lnTo>
                <a:lnTo>
                  <a:pt x="3329" y="1470"/>
                </a:lnTo>
                <a:lnTo>
                  <a:pt x="3330" y="1442"/>
                </a:lnTo>
                <a:lnTo>
                  <a:pt x="3330" y="1458"/>
                </a:lnTo>
                <a:lnTo>
                  <a:pt x="3330" y="1460"/>
                </a:lnTo>
                <a:lnTo>
                  <a:pt x="3330" y="1460"/>
                </a:lnTo>
                <a:lnTo>
                  <a:pt x="3330" y="1460"/>
                </a:lnTo>
                <a:lnTo>
                  <a:pt x="3331" y="1451"/>
                </a:lnTo>
                <a:lnTo>
                  <a:pt x="3331" y="1462"/>
                </a:lnTo>
                <a:lnTo>
                  <a:pt x="3331" y="1464"/>
                </a:lnTo>
                <a:lnTo>
                  <a:pt x="3331" y="1463"/>
                </a:lnTo>
                <a:lnTo>
                  <a:pt x="3332" y="1478"/>
                </a:lnTo>
                <a:lnTo>
                  <a:pt x="3332" y="1457"/>
                </a:lnTo>
                <a:lnTo>
                  <a:pt x="3332" y="1462"/>
                </a:lnTo>
                <a:lnTo>
                  <a:pt x="3332" y="1461"/>
                </a:lnTo>
                <a:lnTo>
                  <a:pt x="3333" y="1462"/>
                </a:lnTo>
                <a:lnTo>
                  <a:pt x="3333" y="1464"/>
                </a:lnTo>
                <a:lnTo>
                  <a:pt x="3333" y="1465"/>
                </a:lnTo>
                <a:lnTo>
                  <a:pt x="3333" y="1460"/>
                </a:lnTo>
                <a:lnTo>
                  <a:pt x="3333" y="1462"/>
                </a:lnTo>
                <a:lnTo>
                  <a:pt x="3334" y="1464"/>
                </a:lnTo>
                <a:lnTo>
                  <a:pt x="3334" y="1486"/>
                </a:lnTo>
                <a:lnTo>
                  <a:pt x="3334" y="1450"/>
                </a:lnTo>
                <a:lnTo>
                  <a:pt x="3335" y="1458"/>
                </a:lnTo>
                <a:lnTo>
                  <a:pt x="3335" y="1455"/>
                </a:lnTo>
                <a:lnTo>
                  <a:pt x="3335" y="1461"/>
                </a:lnTo>
                <a:lnTo>
                  <a:pt x="3335" y="1457"/>
                </a:lnTo>
                <a:lnTo>
                  <a:pt x="3336" y="1458"/>
                </a:lnTo>
                <a:lnTo>
                  <a:pt x="3336" y="1455"/>
                </a:lnTo>
                <a:lnTo>
                  <a:pt x="3336" y="1463"/>
                </a:lnTo>
                <a:lnTo>
                  <a:pt x="3336" y="1457"/>
                </a:lnTo>
                <a:lnTo>
                  <a:pt x="3336" y="1477"/>
                </a:lnTo>
                <a:lnTo>
                  <a:pt x="3337" y="1457"/>
                </a:lnTo>
                <a:lnTo>
                  <a:pt x="3337" y="1462"/>
                </a:lnTo>
                <a:lnTo>
                  <a:pt x="3337" y="1461"/>
                </a:lnTo>
                <a:lnTo>
                  <a:pt x="3337" y="1463"/>
                </a:lnTo>
                <a:lnTo>
                  <a:pt x="3338" y="1461"/>
                </a:lnTo>
                <a:lnTo>
                  <a:pt x="3338" y="1463"/>
                </a:lnTo>
                <a:lnTo>
                  <a:pt x="3338" y="1451"/>
                </a:lnTo>
                <a:lnTo>
                  <a:pt x="3338" y="1463"/>
                </a:lnTo>
                <a:lnTo>
                  <a:pt x="3339" y="1454"/>
                </a:lnTo>
                <a:lnTo>
                  <a:pt x="3339" y="1465"/>
                </a:lnTo>
                <a:lnTo>
                  <a:pt x="3339" y="1461"/>
                </a:lnTo>
                <a:lnTo>
                  <a:pt x="3339" y="1453"/>
                </a:lnTo>
                <a:lnTo>
                  <a:pt x="3339" y="1455"/>
                </a:lnTo>
                <a:lnTo>
                  <a:pt x="3340" y="1457"/>
                </a:lnTo>
                <a:lnTo>
                  <a:pt x="3340" y="1454"/>
                </a:lnTo>
                <a:lnTo>
                  <a:pt x="3340" y="1454"/>
                </a:lnTo>
                <a:lnTo>
                  <a:pt x="3340" y="1455"/>
                </a:lnTo>
                <a:lnTo>
                  <a:pt x="3341" y="1454"/>
                </a:lnTo>
                <a:lnTo>
                  <a:pt x="3341" y="1459"/>
                </a:lnTo>
                <a:lnTo>
                  <a:pt x="3341" y="1460"/>
                </a:lnTo>
                <a:lnTo>
                  <a:pt x="3341" y="1458"/>
                </a:lnTo>
                <a:lnTo>
                  <a:pt x="3342" y="1447"/>
                </a:lnTo>
                <a:lnTo>
                  <a:pt x="3342" y="1444"/>
                </a:lnTo>
                <a:lnTo>
                  <a:pt x="3342" y="1470"/>
                </a:lnTo>
                <a:lnTo>
                  <a:pt x="3342" y="1462"/>
                </a:lnTo>
                <a:lnTo>
                  <a:pt x="3343" y="1450"/>
                </a:lnTo>
                <a:lnTo>
                  <a:pt x="3343" y="1454"/>
                </a:lnTo>
                <a:lnTo>
                  <a:pt x="3343" y="1460"/>
                </a:lnTo>
                <a:lnTo>
                  <a:pt x="3343" y="1452"/>
                </a:lnTo>
                <a:lnTo>
                  <a:pt x="3344" y="1459"/>
                </a:lnTo>
                <a:lnTo>
                  <a:pt x="3344" y="1462"/>
                </a:lnTo>
                <a:lnTo>
                  <a:pt x="3344" y="1455"/>
                </a:lnTo>
                <a:lnTo>
                  <a:pt x="3344" y="1451"/>
                </a:lnTo>
                <a:lnTo>
                  <a:pt x="3345" y="1447"/>
                </a:lnTo>
                <a:lnTo>
                  <a:pt x="3345" y="1453"/>
                </a:lnTo>
                <a:lnTo>
                  <a:pt x="3345" y="1456"/>
                </a:lnTo>
                <a:lnTo>
                  <a:pt x="3345" y="1453"/>
                </a:lnTo>
                <a:lnTo>
                  <a:pt x="3345" y="1452"/>
                </a:lnTo>
                <a:lnTo>
                  <a:pt x="3346" y="1454"/>
                </a:lnTo>
                <a:lnTo>
                  <a:pt x="3346" y="1462"/>
                </a:lnTo>
                <a:lnTo>
                  <a:pt x="3346" y="1459"/>
                </a:lnTo>
                <a:lnTo>
                  <a:pt x="3346" y="1455"/>
                </a:lnTo>
                <a:lnTo>
                  <a:pt x="3347" y="1453"/>
                </a:lnTo>
                <a:lnTo>
                  <a:pt x="3347" y="1452"/>
                </a:lnTo>
                <a:lnTo>
                  <a:pt x="3347" y="1455"/>
                </a:lnTo>
                <a:lnTo>
                  <a:pt x="3347" y="1449"/>
                </a:lnTo>
                <a:lnTo>
                  <a:pt x="3348" y="1455"/>
                </a:lnTo>
                <a:lnTo>
                  <a:pt x="3348" y="1457"/>
                </a:lnTo>
                <a:lnTo>
                  <a:pt x="3348" y="1456"/>
                </a:lnTo>
                <a:lnTo>
                  <a:pt x="3348" y="1466"/>
                </a:lnTo>
                <a:lnTo>
                  <a:pt x="3348" y="1456"/>
                </a:lnTo>
                <a:lnTo>
                  <a:pt x="3349" y="1454"/>
                </a:lnTo>
                <a:lnTo>
                  <a:pt x="3349" y="1450"/>
                </a:lnTo>
                <a:lnTo>
                  <a:pt x="3349" y="1453"/>
                </a:lnTo>
                <a:lnTo>
                  <a:pt x="3349" y="1466"/>
                </a:lnTo>
                <a:lnTo>
                  <a:pt x="3350" y="1461"/>
                </a:lnTo>
                <a:lnTo>
                  <a:pt x="3350" y="1441"/>
                </a:lnTo>
                <a:lnTo>
                  <a:pt x="3350" y="1449"/>
                </a:lnTo>
                <a:lnTo>
                  <a:pt x="3351" y="1448"/>
                </a:lnTo>
                <a:lnTo>
                  <a:pt x="3351" y="1462"/>
                </a:lnTo>
                <a:lnTo>
                  <a:pt x="3351" y="1447"/>
                </a:lnTo>
                <a:lnTo>
                  <a:pt x="3351" y="1449"/>
                </a:lnTo>
                <a:lnTo>
                  <a:pt x="3351" y="1448"/>
                </a:lnTo>
                <a:lnTo>
                  <a:pt x="3352" y="1449"/>
                </a:lnTo>
                <a:lnTo>
                  <a:pt x="3352" y="1446"/>
                </a:lnTo>
                <a:lnTo>
                  <a:pt x="3352" y="1446"/>
                </a:lnTo>
                <a:lnTo>
                  <a:pt x="3352" y="1457"/>
                </a:lnTo>
                <a:lnTo>
                  <a:pt x="3353" y="1461"/>
                </a:lnTo>
                <a:lnTo>
                  <a:pt x="3353" y="1461"/>
                </a:lnTo>
                <a:lnTo>
                  <a:pt x="3353" y="1458"/>
                </a:lnTo>
                <a:lnTo>
                  <a:pt x="3353" y="1438"/>
                </a:lnTo>
                <a:lnTo>
                  <a:pt x="3354" y="1455"/>
                </a:lnTo>
                <a:lnTo>
                  <a:pt x="3354" y="1458"/>
                </a:lnTo>
                <a:lnTo>
                  <a:pt x="3354" y="1460"/>
                </a:lnTo>
                <a:lnTo>
                  <a:pt x="3354" y="1458"/>
                </a:lnTo>
                <a:lnTo>
                  <a:pt x="3354" y="1453"/>
                </a:lnTo>
                <a:lnTo>
                  <a:pt x="3355" y="1447"/>
                </a:lnTo>
                <a:lnTo>
                  <a:pt x="3355" y="1447"/>
                </a:lnTo>
                <a:lnTo>
                  <a:pt x="3355" y="1451"/>
                </a:lnTo>
                <a:lnTo>
                  <a:pt x="3355" y="1470"/>
                </a:lnTo>
                <a:lnTo>
                  <a:pt x="3356" y="1442"/>
                </a:lnTo>
                <a:lnTo>
                  <a:pt x="3356" y="1449"/>
                </a:lnTo>
                <a:lnTo>
                  <a:pt x="3356" y="1449"/>
                </a:lnTo>
                <a:lnTo>
                  <a:pt x="3356" y="1458"/>
                </a:lnTo>
                <a:lnTo>
                  <a:pt x="3357" y="1451"/>
                </a:lnTo>
                <a:lnTo>
                  <a:pt x="3357" y="1453"/>
                </a:lnTo>
                <a:lnTo>
                  <a:pt x="3357" y="1449"/>
                </a:lnTo>
                <a:lnTo>
                  <a:pt x="3357" y="1452"/>
                </a:lnTo>
                <a:lnTo>
                  <a:pt x="3357" y="1439"/>
                </a:lnTo>
                <a:lnTo>
                  <a:pt x="3358" y="1455"/>
                </a:lnTo>
                <a:lnTo>
                  <a:pt x="3358" y="1453"/>
                </a:lnTo>
                <a:lnTo>
                  <a:pt x="3358" y="1442"/>
                </a:lnTo>
                <a:lnTo>
                  <a:pt x="3359" y="1451"/>
                </a:lnTo>
                <a:lnTo>
                  <a:pt x="3359" y="1455"/>
                </a:lnTo>
                <a:lnTo>
                  <a:pt x="3359" y="1447"/>
                </a:lnTo>
                <a:lnTo>
                  <a:pt x="3359" y="1456"/>
                </a:lnTo>
                <a:lnTo>
                  <a:pt x="3360" y="1446"/>
                </a:lnTo>
                <a:lnTo>
                  <a:pt x="3360" y="1444"/>
                </a:lnTo>
                <a:lnTo>
                  <a:pt x="3360" y="1444"/>
                </a:lnTo>
                <a:lnTo>
                  <a:pt x="3360" y="1461"/>
                </a:lnTo>
                <a:lnTo>
                  <a:pt x="3360" y="1446"/>
                </a:lnTo>
                <a:lnTo>
                  <a:pt x="3361" y="1446"/>
                </a:lnTo>
                <a:lnTo>
                  <a:pt x="3361" y="1443"/>
                </a:lnTo>
                <a:lnTo>
                  <a:pt x="3361" y="1451"/>
                </a:lnTo>
                <a:lnTo>
                  <a:pt x="3361" y="1448"/>
                </a:lnTo>
                <a:lnTo>
                  <a:pt x="3362" y="1447"/>
                </a:lnTo>
                <a:lnTo>
                  <a:pt x="3362" y="1444"/>
                </a:lnTo>
                <a:lnTo>
                  <a:pt x="3362" y="1437"/>
                </a:lnTo>
                <a:lnTo>
                  <a:pt x="3362" y="1485"/>
                </a:lnTo>
                <a:lnTo>
                  <a:pt x="3363" y="1446"/>
                </a:lnTo>
                <a:lnTo>
                  <a:pt x="3363" y="1463"/>
                </a:lnTo>
                <a:lnTo>
                  <a:pt x="3363" y="1444"/>
                </a:lnTo>
                <a:lnTo>
                  <a:pt x="3363" y="1440"/>
                </a:lnTo>
                <a:lnTo>
                  <a:pt x="3363" y="1446"/>
                </a:lnTo>
                <a:lnTo>
                  <a:pt x="3364" y="1439"/>
                </a:lnTo>
                <a:lnTo>
                  <a:pt x="3364" y="1455"/>
                </a:lnTo>
                <a:lnTo>
                  <a:pt x="3364" y="1434"/>
                </a:lnTo>
                <a:lnTo>
                  <a:pt x="3364" y="1447"/>
                </a:lnTo>
                <a:lnTo>
                  <a:pt x="3365" y="1443"/>
                </a:lnTo>
                <a:lnTo>
                  <a:pt x="3365" y="1451"/>
                </a:lnTo>
                <a:lnTo>
                  <a:pt x="3365" y="1439"/>
                </a:lnTo>
                <a:lnTo>
                  <a:pt x="3365" y="1437"/>
                </a:lnTo>
                <a:lnTo>
                  <a:pt x="3366" y="1442"/>
                </a:lnTo>
                <a:lnTo>
                  <a:pt x="3366" y="1440"/>
                </a:lnTo>
                <a:lnTo>
                  <a:pt x="3366" y="1446"/>
                </a:lnTo>
                <a:lnTo>
                  <a:pt x="3366" y="1449"/>
                </a:lnTo>
                <a:lnTo>
                  <a:pt x="3367" y="1443"/>
                </a:lnTo>
                <a:lnTo>
                  <a:pt x="3367" y="1447"/>
                </a:lnTo>
                <a:lnTo>
                  <a:pt x="3367" y="1445"/>
                </a:lnTo>
                <a:lnTo>
                  <a:pt x="3367" y="1447"/>
                </a:lnTo>
                <a:lnTo>
                  <a:pt x="3368" y="1431"/>
                </a:lnTo>
                <a:lnTo>
                  <a:pt x="3368" y="1424"/>
                </a:lnTo>
                <a:lnTo>
                  <a:pt x="3368" y="1447"/>
                </a:lnTo>
                <a:lnTo>
                  <a:pt x="3368" y="1441"/>
                </a:lnTo>
                <a:lnTo>
                  <a:pt x="3369" y="1445"/>
                </a:lnTo>
                <a:lnTo>
                  <a:pt x="3369" y="1455"/>
                </a:lnTo>
                <a:lnTo>
                  <a:pt x="3369" y="1434"/>
                </a:lnTo>
                <a:lnTo>
                  <a:pt x="3369" y="1444"/>
                </a:lnTo>
                <a:lnTo>
                  <a:pt x="3369" y="1439"/>
                </a:lnTo>
                <a:lnTo>
                  <a:pt x="3370" y="1449"/>
                </a:lnTo>
                <a:lnTo>
                  <a:pt x="3370" y="1458"/>
                </a:lnTo>
                <a:lnTo>
                  <a:pt x="3370" y="1440"/>
                </a:lnTo>
                <a:lnTo>
                  <a:pt x="3370" y="1434"/>
                </a:lnTo>
                <a:lnTo>
                  <a:pt x="3371" y="1438"/>
                </a:lnTo>
                <a:lnTo>
                  <a:pt x="3371" y="1435"/>
                </a:lnTo>
                <a:lnTo>
                  <a:pt x="3371" y="1471"/>
                </a:lnTo>
                <a:lnTo>
                  <a:pt x="3371" y="1437"/>
                </a:lnTo>
                <a:lnTo>
                  <a:pt x="3372" y="1443"/>
                </a:lnTo>
                <a:lnTo>
                  <a:pt x="3372" y="1447"/>
                </a:lnTo>
                <a:lnTo>
                  <a:pt x="3372" y="1450"/>
                </a:lnTo>
                <a:lnTo>
                  <a:pt x="3372" y="1456"/>
                </a:lnTo>
                <a:lnTo>
                  <a:pt x="3372" y="1430"/>
                </a:lnTo>
                <a:lnTo>
                  <a:pt x="3373" y="1455"/>
                </a:lnTo>
                <a:lnTo>
                  <a:pt x="3373" y="1441"/>
                </a:lnTo>
                <a:lnTo>
                  <a:pt x="3373" y="1443"/>
                </a:lnTo>
                <a:lnTo>
                  <a:pt x="3374" y="1447"/>
                </a:lnTo>
                <a:lnTo>
                  <a:pt x="3374" y="1436"/>
                </a:lnTo>
                <a:lnTo>
                  <a:pt x="3374" y="1443"/>
                </a:lnTo>
                <a:lnTo>
                  <a:pt x="3374" y="1446"/>
                </a:lnTo>
                <a:lnTo>
                  <a:pt x="3375" y="1457"/>
                </a:lnTo>
                <a:lnTo>
                  <a:pt x="3375" y="1446"/>
                </a:lnTo>
                <a:lnTo>
                  <a:pt x="3375" y="1430"/>
                </a:lnTo>
                <a:lnTo>
                  <a:pt x="3375" y="1440"/>
                </a:lnTo>
                <a:lnTo>
                  <a:pt x="3376" y="1442"/>
                </a:lnTo>
                <a:lnTo>
                  <a:pt x="3376" y="1445"/>
                </a:lnTo>
                <a:lnTo>
                  <a:pt x="3376" y="1442"/>
                </a:lnTo>
                <a:lnTo>
                  <a:pt x="3376" y="1434"/>
                </a:lnTo>
                <a:lnTo>
                  <a:pt x="3376" y="1443"/>
                </a:lnTo>
                <a:lnTo>
                  <a:pt x="3377" y="1437"/>
                </a:lnTo>
                <a:lnTo>
                  <a:pt x="3377" y="1438"/>
                </a:lnTo>
                <a:lnTo>
                  <a:pt x="3377" y="1444"/>
                </a:lnTo>
                <a:lnTo>
                  <a:pt x="3377" y="1445"/>
                </a:lnTo>
                <a:lnTo>
                  <a:pt x="3378" y="1448"/>
                </a:lnTo>
                <a:lnTo>
                  <a:pt x="3378" y="1445"/>
                </a:lnTo>
                <a:lnTo>
                  <a:pt x="3378" y="1451"/>
                </a:lnTo>
                <a:lnTo>
                  <a:pt x="3378" y="1436"/>
                </a:lnTo>
                <a:lnTo>
                  <a:pt x="3379" y="1434"/>
                </a:lnTo>
                <a:lnTo>
                  <a:pt x="3379" y="1442"/>
                </a:lnTo>
                <a:lnTo>
                  <a:pt x="3379" y="1441"/>
                </a:lnTo>
                <a:lnTo>
                  <a:pt x="3379" y="1449"/>
                </a:lnTo>
                <a:lnTo>
                  <a:pt x="3379" y="1453"/>
                </a:lnTo>
                <a:lnTo>
                  <a:pt x="3380" y="1432"/>
                </a:lnTo>
                <a:lnTo>
                  <a:pt x="3380" y="1436"/>
                </a:lnTo>
                <a:lnTo>
                  <a:pt x="3380" y="1443"/>
                </a:lnTo>
                <a:lnTo>
                  <a:pt x="3380" y="1438"/>
                </a:lnTo>
                <a:lnTo>
                  <a:pt x="3381" y="1455"/>
                </a:lnTo>
                <a:lnTo>
                  <a:pt x="3381" y="1426"/>
                </a:lnTo>
                <a:lnTo>
                  <a:pt x="3381" y="1444"/>
                </a:lnTo>
                <a:lnTo>
                  <a:pt x="3382" y="1454"/>
                </a:lnTo>
                <a:lnTo>
                  <a:pt x="3382" y="1437"/>
                </a:lnTo>
                <a:lnTo>
                  <a:pt x="3382" y="1433"/>
                </a:lnTo>
                <a:lnTo>
                  <a:pt x="3382" y="1450"/>
                </a:lnTo>
                <a:lnTo>
                  <a:pt x="3382" y="1442"/>
                </a:lnTo>
                <a:lnTo>
                  <a:pt x="3383" y="1445"/>
                </a:lnTo>
                <a:lnTo>
                  <a:pt x="3383" y="1443"/>
                </a:lnTo>
                <a:lnTo>
                  <a:pt x="3383" y="1445"/>
                </a:lnTo>
                <a:lnTo>
                  <a:pt x="3383" y="1434"/>
                </a:lnTo>
                <a:lnTo>
                  <a:pt x="3384" y="1443"/>
                </a:lnTo>
                <a:lnTo>
                  <a:pt x="3384" y="1443"/>
                </a:lnTo>
                <a:lnTo>
                  <a:pt x="3384" y="1447"/>
                </a:lnTo>
                <a:lnTo>
                  <a:pt x="3384" y="1439"/>
                </a:lnTo>
                <a:lnTo>
                  <a:pt x="3385" y="1439"/>
                </a:lnTo>
                <a:lnTo>
                  <a:pt x="3385" y="1440"/>
                </a:lnTo>
                <a:lnTo>
                  <a:pt x="3385" y="1438"/>
                </a:lnTo>
                <a:lnTo>
                  <a:pt x="3385" y="1441"/>
                </a:lnTo>
                <a:lnTo>
                  <a:pt x="3385" y="1437"/>
                </a:lnTo>
                <a:lnTo>
                  <a:pt x="3386" y="1439"/>
                </a:lnTo>
                <a:lnTo>
                  <a:pt x="3386" y="1449"/>
                </a:lnTo>
                <a:lnTo>
                  <a:pt x="3386" y="1441"/>
                </a:lnTo>
                <a:lnTo>
                  <a:pt x="3386" y="1436"/>
                </a:lnTo>
                <a:lnTo>
                  <a:pt x="3387" y="1453"/>
                </a:lnTo>
                <a:lnTo>
                  <a:pt x="3387" y="1436"/>
                </a:lnTo>
                <a:lnTo>
                  <a:pt x="3387" y="1447"/>
                </a:lnTo>
                <a:lnTo>
                  <a:pt x="3387" y="1434"/>
                </a:lnTo>
                <a:lnTo>
                  <a:pt x="3388" y="1442"/>
                </a:lnTo>
                <a:lnTo>
                  <a:pt x="3388" y="1468"/>
                </a:lnTo>
                <a:lnTo>
                  <a:pt x="3388" y="1451"/>
                </a:lnTo>
                <a:lnTo>
                  <a:pt x="3388" y="1427"/>
                </a:lnTo>
                <a:lnTo>
                  <a:pt x="3388" y="1443"/>
                </a:lnTo>
                <a:lnTo>
                  <a:pt x="3389" y="1454"/>
                </a:lnTo>
                <a:lnTo>
                  <a:pt x="3389" y="1434"/>
                </a:lnTo>
                <a:lnTo>
                  <a:pt x="3389" y="1432"/>
                </a:lnTo>
                <a:lnTo>
                  <a:pt x="3390" y="1438"/>
                </a:lnTo>
                <a:lnTo>
                  <a:pt x="3390" y="1439"/>
                </a:lnTo>
                <a:lnTo>
                  <a:pt x="3390" y="1435"/>
                </a:lnTo>
                <a:lnTo>
                  <a:pt x="3390" y="1456"/>
                </a:lnTo>
                <a:lnTo>
                  <a:pt x="3391" y="1432"/>
                </a:lnTo>
                <a:lnTo>
                  <a:pt x="3391" y="1439"/>
                </a:lnTo>
                <a:lnTo>
                  <a:pt x="3391" y="1433"/>
                </a:lnTo>
                <a:lnTo>
                  <a:pt x="3391" y="1444"/>
                </a:lnTo>
                <a:lnTo>
                  <a:pt x="3391" y="1472"/>
                </a:lnTo>
                <a:lnTo>
                  <a:pt x="3392" y="1439"/>
                </a:lnTo>
                <a:lnTo>
                  <a:pt x="3392" y="1442"/>
                </a:lnTo>
                <a:lnTo>
                  <a:pt x="3392" y="1447"/>
                </a:lnTo>
                <a:lnTo>
                  <a:pt x="3392" y="1431"/>
                </a:lnTo>
                <a:lnTo>
                  <a:pt x="3393" y="1412"/>
                </a:lnTo>
                <a:lnTo>
                  <a:pt x="3393" y="1433"/>
                </a:lnTo>
                <a:lnTo>
                  <a:pt x="3393" y="1439"/>
                </a:lnTo>
                <a:lnTo>
                  <a:pt x="3393" y="1446"/>
                </a:lnTo>
                <a:lnTo>
                  <a:pt x="3394" y="1463"/>
                </a:lnTo>
                <a:lnTo>
                  <a:pt x="3394" y="1435"/>
                </a:lnTo>
                <a:lnTo>
                  <a:pt x="3394" y="1438"/>
                </a:lnTo>
                <a:lnTo>
                  <a:pt x="3394" y="1457"/>
                </a:lnTo>
                <a:lnTo>
                  <a:pt x="3394" y="1433"/>
                </a:lnTo>
                <a:lnTo>
                  <a:pt x="3395" y="1430"/>
                </a:lnTo>
                <a:lnTo>
                  <a:pt x="3395" y="1450"/>
                </a:lnTo>
                <a:lnTo>
                  <a:pt x="3395" y="1438"/>
                </a:lnTo>
                <a:lnTo>
                  <a:pt x="3395" y="1444"/>
                </a:lnTo>
                <a:lnTo>
                  <a:pt x="3396" y="1429"/>
                </a:lnTo>
                <a:lnTo>
                  <a:pt x="3396" y="1441"/>
                </a:lnTo>
                <a:lnTo>
                  <a:pt x="3396" y="1441"/>
                </a:lnTo>
                <a:lnTo>
                  <a:pt x="3396" y="1446"/>
                </a:lnTo>
                <a:lnTo>
                  <a:pt x="3397" y="1424"/>
                </a:lnTo>
                <a:lnTo>
                  <a:pt x="3397" y="1432"/>
                </a:lnTo>
                <a:lnTo>
                  <a:pt x="3397" y="1434"/>
                </a:lnTo>
                <a:lnTo>
                  <a:pt x="3397" y="1442"/>
                </a:lnTo>
                <a:lnTo>
                  <a:pt x="3398" y="1428"/>
                </a:lnTo>
                <a:lnTo>
                  <a:pt x="3398" y="1435"/>
                </a:lnTo>
                <a:lnTo>
                  <a:pt x="3398" y="1434"/>
                </a:lnTo>
                <a:lnTo>
                  <a:pt x="3398" y="1457"/>
                </a:lnTo>
                <a:lnTo>
                  <a:pt x="3399" y="1448"/>
                </a:lnTo>
                <a:lnTo>
                  <a:pt x="3399" y="1435"/>
                </a:lnTo>
                <a:lnTo>
                  <a:pt x="3399" y="1429"/>
                </a:lnTo>
                <a:lnTo>
                  <a:pt x="3399" y="1427"/>
                </a:lnTo>
                <a:lnTo>
                  <a:pt x="3400" y="1430"/>
                </a:lnTo>
                <a:lnTo>
                  <a:pt x="3400" y="1450"/>
                </a:lnTo>
                <a:lnTo>
                  <a:pt x="3400" y="1433"/>
                </a:lnTo>
                <a:lnTo>
                  <a:pt x="3400" y="1445"/>
                </a:lnTo>
                <a:lnTo>
                  <a:pt x="3400" y="1433"/>
                </a:lnTo>
                <a:lnTo>
                  <a:pt x="3401" y="1436"/>
                </a:lnTo>
                <a:lnTo>
                  <a:pt x="3401" y="1432"/>
                </a:lnTo>
                <a:lnTo>
                  <a:pt x="3401" y="1424"/>
                </a:lnTo>
                <a:lnTo>
                  <a:pt x="3401" y="1424"/>
                </a:lnTo>
                <a:lnTo>
                  <a:pt x="3402" y="1441"/>
                </a:lnTo>
                <a:lnTo>
                  <a:pt x="3402" y="1439"/>
                </a:lnTo>
                <a:lnTo>
                  <a:pt x="3402" y="1440"/>
                </a:lnTo>
                <a:lnTo>
                  <a:pt x="3402" y="1438"/>
                </a:lnTo>
                <a:lnTo>
                  <a:pt x="3403" y="1444"/>
                </a:lnTo>
                <a:lnTo>
                  <a:pt x="3403" y="1445"/>
                </a:lnTo>
                <a:lnTo>
                  <a:pt x="3403" y="1447"/>
                </a:lnTo>
                <a:lnTo>
                  <a:pt x="3403" y="1431"/>
                </a:lnTo>
                <a:lnTo>
                  <a:pt x="3403" y="1453"/>
                </a:lnTo>
                <a:lnTo>
                  <a:pt x="3404" y="1446"/>
                </a:lnTo>
                <a:lnTo>
                  <a:pt x="3404" y="1451"/>
                </a:lnTo>
                <a:lnTo>
                  <a:pt x="3404" y="1438"/>
                </a:lnTo>
                <a:lnTo>
                  <a:pt x="3404" y="1470"/>
                </a:lnTo>
                <a:lnTo>
                  <a:pt x="3405" y="1450"/>
                </a:lnTo>
                <a:lnTo>
                  <a:pt x="3405" y="1459"/>
                </a:lnTo>
                <a:lnTo>
                  <a:pt x="3405" y="1456"/>
                </a:lnTo>
                <a:lnTo>
                  <a:pt x="3406" y="1465"/>
                </a:lnTo>
                <a:lnTo>
                  <a:pt x="3406" y="1460"/>
                </a:lnTo>
                <a:lnTo>
                  <a:pt x="3406" y="1435"/>
                </a:lnTo>
                <a:lnTo>
                  <a:pt x="3406" y="1451"/>
                </a:lnTo>
                <a:lnTo>
                  <a:pt x="3406" y="1445"/>
                </a:lnTo>
                <a:lnTo>
                  <a:pt x="3407" y="1441"/>
                </a:lnTo>
                <a:lnTo>
                  <a:pt x="3407" y="1447"/>
                </a:lnTo>
                <a:lnTo>
                  <a:pt x="3407" y="1469"/>
                </a:lnTo>
                <a:lnTo>
                  <a:pt x="3407" y="1441"/>
                </a:lnTo>
                <a:lnTo>
                  <a:pt x="3408" y="1446"/>
                </a:lnTo>
                <a:lnTo>
                  <a:pt x="3408" y="1449"/>
                </a:lnTo>
                <a:lnTo>
                  <a:pt x="3408" y="1450"/>
                </a:lnTo>
                <a:lnTo>
                  <a:pt x="3408" y="1444"/>
                </a:lnTo>
                <a:lnTo>
                  <a:pt x="3409" y="1441"/>
                </a:lnTo>
                <a:lnTo>
                  <a:pt x="3409" y="1445"/>
                </a:lnTo>
                <a:lnTo>
                  <a:pt x="3409" y="1443"/>
                </a:lnTo>
                <a:lnTo>
                  <a:pt x="3409" y="1443"/>
                </a:lnTo>
                <a:lnTo>
                  <a:pt x="3409" y="1442"/>
                </a:lnTo>
                <a:lnTo>
                  <a:pt x="3410" y="1432"/>
                </a:lnTo>
                <a:lnTo>
                  <a:pt x="3410" y="1440"/>
                </a:lnTo>
                <a:lnTo>
                  <a:pt x="3410" y="1442"/>
                </a:lnTo>
                <a:lnTo>
                  <a:pt x="3410" y="1440"/>
                </a:lnTo>
                <a:lnTo>
                  <a:pt x="3411" y="1453"/>
                </a:lnTo>
                <a:lnTo>
                  <a:pt x="3411" y="1437"/>
                </a:lnTo>
                <a:lnTo>
                  <a:pt x="3411" y="1442"/>
                </a:lnTo>
                <a:lnTo>
                  <a:pt x="3411" y="1473"/>
                </a:lnTo>
                <a:lnTo>
                  <a:pt x="3412" y="1457"/>
                </a:lnTo>
                <a:lnTo>
                  <a:pt x="3412" y="1464"/>
                </a:lnTo>
                <a:lnTo>
                  <a:pt x="3412" y="1426"/>
                </a:lnTo>
                <a:lnTo>
                  <a:pt x="3412" y="1443"/>
                </a:lnTo>
                <a:lnTo>
                  <a:pt x="3413" y="1447"/>
                </a:lnTo>
                <a:lnTo>
                  <a:pt x="3413" y="1458"/>
                </a:lnTo>
                <a:lnTo>
                  <a:pt x="3413" y="1445"/>
                </a:lnTo>
                <a:lnTo>
                  <a:pt x="3413" y="1430"/>
                </a:lnTo>
                <a:lnTo>
                  <a:pt x="3414" y="1448"/>
                </a:lnTo>
                <a:lnTo>
                  <a:pt x="3414" y="1444"/>
                </a:lnTo>
                <a:lnTo>
                  <a:pt x="3414" y="1458"/>
                </a:lnTo>
                <a:lnTo>
                  <a:pt x="3414" y="1465"/>
                </a:lnTo>
                <a:lnTo>
                  <a:pt x="3415" y="1445"/>
                </a:lnTo>
                <a:lnTo>
                  <a:pt x="3415" y="1433"/>
                </a:lnTo>
                <a:lnTo>
                  <a:pt x="3415" y="1445"/>
                </a:lnTo>
                <a:lnTo>
                  <a:pt x="3415" y="1444"/>
                </a:lnTo>
                <a:lnTo>
                  <a:pt x="3415" y="1444"/>
                </a:lnTo>
                <a:lnTo>
                  <a:pt x="3416" y="1438"/>
                </a:lnTo>
                <a:lnTo>
                  <a:pt x="3416" y="1439"/>
                </a:lnTo>
                <a:lnTo>
                  <a:pt x="3416" y="1443"/>
                </a:lnTo>
                <a:lnTo>
                  <a:pt x="3416" y="1457"/>
                </a:lnTo>
                <a:lnTo>
                  <a:pt x="3417" y="1421"/>
                </a:lnTo>
                <a:lnTo>
                  <a:pt x="3417" y="1435"/>
                </a:lnTo>
                <a:lnTo>
                  <a:pt x="3417" y="1441"/>
                </a:lnTo>
                <a:lnTo>
                  <a:pt x="3417" y="1454"/>
                </a:lnTo>
                <a:lnTo>
                  <a:pt x="3418" y="1447"/>
                </a:lnTo>
                <a:lnTo>
                  <a:pt x="3418" y="1445"/>
                </a:lnTo>
                <a:lnTo>
                  <a:pt x="3418" y="1439"/>
                </a:lnTo>
                <a:lnTo>
                  <a:pt x="3418" y="1442"/>
                </a:lnTo>
                <a:lnTo>
                  <a:pt x="3418" y="1446"/>
                </a:lnTo>
                <a:lnTo>
                  <a:pt x="3419" y="1467"/>
                </a:lnTo>
                <a:lnTo>
                  <a:pt x="3419" y="1469"/>
                </a:lnTo>
                <a:lnTo>
                  <a:pt x="3419" y="1458"/>
                </a:lnTo>
                <a:lnTo>
                  <a:pt x="3419" y="1462"/>
                </a:lnTo>
                <a:lnTo>
                  <a:pt x="3420" y="1467"/>
                </a:lnTo>
                <a:lnTo>
                  <a:pt x="3420" y="1462"/>
                </a:lnTo>
                <a:lnTo>
                  <a:pt x="3420" y="1462"/>
                </a:lnTo>
                <a:lnTo>
                  <a:pt x="3421" y="1458"/>
                </a:lnTo>
                <a:lnTo>
                  <a:pt x="3421" y="1460"/>
                </a:lnTo>
                <a:lnTo>
                  <a:pt x="3421" y="1464"/>
                </a:lnTo>
                <a:lnTo>
                  <a:pt x="3421" y="1461"/>
                </a:lnTo>
                <a:lnTo>
                  <a:pt x="3422" y="1436"/>
                </a:lnTo>
                <a:lnTo>
                  <a:pt x="3422" y="1434"/>
                </a:lnTo>
                <a:lnTo>
                  <a:pt x="3422" y="1442"/>
                </a:lnTo>
                <a:lnTo>
                  <a:pt x="3422" y="1455"/>
                </a:lnTo>
                <a:lnTo>
                  <a:pt x="3422" y="1444"/>
                </a:lnTo>
                <a:lnTo>
                  <a:pt x="3423" y="1446"/>
                </a:lnTo>
                <a:lnTo>
                  <a:pt x="3423" y="1438"/>
                </a:lnTo>
                <a:lnTo>
                  <a:pt x="3423" y="1447"/>
                </a:lnTo>
                <a:lnTo>
                  <a:pt x="3423" y="1440"/>
                </a:lnTo>
                <a:lnTo>
                  <a:pt x="3424" y="1445"/>
                </a:lnTo>
                <a:lnTo>
                  <a:pt x="3424" y="1445"/>
                </a:lnTo>
                <a:lnTo>
                  <a:pt x="3424" y="1438"/>
                </a:lnTo>
                <a:lnTo>
                  <a:pt x="3424" y="1449"/>
                </a:lnTo>
                <a:lnTo>
                  <a:pt x="3425" y="1445"/>
                </a:lnTo>
                <a:lnTo>
                  <a:pt x="3425" y="1463"/>
                </a:lnTo>
                <a:lnTo>
                  <a:pt x="3425" y="1459"/>
                </a:lnTo>
                <a:lnTo>
                  <a:pt x="3425" y="1433"/>
                </a:lnTo>
                <a:lnTo>
                  <a:pt x="3425" y="1448"/>
                </a:lnTo>
                <a:lnTo>
                  <a:pt x="3426" y="1446"/>
                </a:lnTo>
                <a:lnTo>
                  <a:pt x="3426" y="1448"/>
                </a:lnTo>
                <a:lnTo>
                  <a:pt x="3426" y="1434"/>
                </a:lnTo>
                <a:lnTo>
                  <a:pt x="3426" y="1425"/>
                </a:lnTo>
                <a:lnTo>
                  <a:pt x="3427" y="1434"/>
                </a:lnTo>
                <a:lnTo>
                  <a:pt x="3427" y="1450"/>
                </a:lnTo>
                <a:lnTo>
                  <a:pt x="3427" y="1448"/>
                </a:lnTo>
                <a:lnTo>
                  <a:pt x="3427" y="1461"/>
                </a:lnTo>
                <a:lnTo>
                  <a:pt x="3428" y="1457"/>
                </a:lnTo>
                <a:lnTo>
                  <a:pt x="3428" y="1458"/>
                </a:lnTo>
                <a:lnTo>
                  <a:pt x="3428" y="1470"/>
                </a:lnTo>
                <a:lnTo>
                  <a:pt x="3428" y="1433"/>
                </a:lnTo>
                <a:lnTo>
                  <a:pt x="3429" y="1447"/>
                </a:lnTo>
                <a:lnTo>
                  <a:pt x="3429" y="1447"/>
                </a:lnTo>
                <a:lnTo>
                  <a:pt x="3429" y="1449"/>
                </a:lnTo>
                <a:lnTo>
                  <a:pt x="3429" y="1469"/>
                </a:lnTo>
                <a:lnTo>
                  <a:pt x="3430" y="1451"/>
                </a:lnTo>
                <a:lnTo>
                  <a:pt x="3430" y="1468"/>
                </a:lnTo>
                <a:lnTo>
                  <a:pt x="3430" y="1429"/>
                </a:lnTo>
                <a:lnTo>
                  <a:pt x="3430" y="1452"/>
                </a:lnTo>
                <a:lnTo>
                  <a:pt x="3431" y="1463"/>
                </a:lnTo>
                <a:lnTo>
                  <a:pt x="3431" y="1449"/>
                </a:lnTo>
                <a:lnTo>
                  <a:pt x="3431" y="1454"/>
                </a:lnTo>
                <a:lnTo>
                  <a:pt x="3431" y="1440"/>
                </a:lnTo>
                <a:lnTo>
                  <a:pt x="3431" y="1447"/>
                </a:lnTo>
                <a:lnTo>
                  <a:pt x="3432" y="1444"/>
                </a:lnTo>
                <a:lnTo>
                  <a:pt x="3432" y="1450"/>
                </a:lnTo>
                <a:lnTo>
                  <a:pt x="3432" y="1466"/>
                </a:lnTo>
                <a:lnTo>
                  <a:pt x="3432" y="1423"/>
                </a:lnTo>
                <a:lnTo>
                  <a:pt x="3433" y="1462"/>
                </a:lnTo>
                <a:lnTo>
                  <a:pt x="3433" y="1450"/>
                </a:lnTo>
                <a:lnTo>
                  <a:pt x="3433" y="1450"/>
                </a:lnTo>
                <a:lnTo>
                  <a:pt x="3433" y="1451"/>
                </a:lnTo>
                <a:lnTo>
                  <a:pt x="3434" y="1445"/>
                </a:lnTo>
                <a:lnTo>
                  <a:pt x="3434" y="1451"/>
                </a:lnTo>
                <a:lnTo>
                  <a:pt x="3434" y="1452"/>
                </a:lnTo>
                <a:lnTo>
                  <a:pt x="3434" y="1448"/>
                </a:lnTo>
                <a:lnTo>
                  <a:pt x="3434" y="1465"/>
                </a:lnTo>
                <a:lnTo>
                  <a:pt x="3435" y="1438"/>
                </a:lnTo>
                <a:lnTo>
                  <a:pt x="3435" y="1442"/>
                </a:lnTo>
                <a:lnTo>
                  <a:pt x="3435" y="1443"/>
                </a:lnTo>
                <a:lnTo>
                  <a:pt x="3435" y="1445"/>
                </a:lnTo>
                <a:lnTo>
                  <a:pt x="3436" y="1451"/>
                </a:lnTo>
                <a:lnTo>
                  <a:pt x="3436" y="1439"/>
                </a:lnTo>
                <a:lnTo>
                  <a:pt x="3436" y="1448"/>
                </a:lnTo>
                <a:lnTo>
                  <a:pt x="3437" y="1449"/>
                </a:lnTo>
                <a:lnTo>
                  <a:pt x="3437" y="1447"/>
                </a:lnTo>
                <a:lnTo>
                  <a:pt x="3437" y="1454"/>
                </a:lnTo>
                <a:lnTo>
                  <a:pt x="3437" y="1441"/>
                </a:lnTo>
                <a:lnTo>
                  <a:pt x="3437" y="1454"/>
                </a:lnTo>
                <a:lnTo>
                  <a:pt x="3438" y="1455"/>
                </a:lnTo>
                <a:lnTo>
                  <a:pt x="3438" y="1479"/>
                </a:lnTo>
                <a:lnTo>
                  <a:pt x="3438" y="1442"/>
                </a:lnTo>
                <a:lnTo>
                  <a:pt x="3438" y="1440"/>
                </a:lnTo>
                <a:lnTo>
                  <a:pt x="3439" y="1450"/>
                </a:lnTo>
                <a:lnTo>
                  <a:pt x="3439" y="1458"/>
                </a:lnTo>
                <a:lnTo>
                  <a:pt x="3439" y="1457"/>
                </a:lnTo>
                <a:lnTo>
                  <a:pt x="3439" y="1457"/>
                </a:lnTo>
                <a:lnTo>
                  <a:pt x="3440" y="1449"/>
                </a:lnTo>
                <a:lnTo>
                  <a:pt x="3440" y="1454"/>
                </a:lnTo>
                <a:lnTo>
                  <a:pt x="3440" y="1445"/>
                </a:lnTo>
                <a:lnTo>
                  <a:pt x="3440" y="1458"/>
                </a:lnTo>
                <a:lnTo>
                  <a:pt x="3440" y="1457"/>
                </a:lnTo>
                <a:lnTo>
                  <a:pt x="3441" y="1447"/>
                </a:lnTo>
                <a:lnTo>
                  <a:pt x="3441" y="1458"/>
                </a:lnTo>
                <a:lnTo>
                  <a:pt x="3441" y="1454"/>
                </a:lnTo>
                <a:lnTo>
                  <a:pt x="3441" y="1450"/>
                </a:lnTo>
                <a:lnTo>
                  <a:pt x="3442" y="1441"/>
                </a:lnTo>
                <a:lnTo>
                  <a:pt x="3442" y="1421"/>
                </a:lnTo>
                <a:lnTo>
                  <a:pt x="3442" y="1454"/>
                </a:lnTo>
                <a:lnTo>
                  <a:pt x="3442" y="1448"/>
                </a:lnTo>
                <a:lnTo>
                  <a:pt x="3443" y="1457"/>
                </a:lnTo>
                <a:lnTo>
                  <a:pt x="3443" y="1460"/>
                </a:lnTo>
                <a:lnTo>
                  <a:pt x="3443" y="1452"/>
                </a:lnTo>
                <a:lnTo>
                  <a:pt x="3443" y="1460"/>
                </a:lnTo>
                <a:lnTo>
                  <a:pt x="3443" y="1457"/>
                </a:lnTo>
                <a:lnTo>
                  <a:pt x="3444" y="1456"/>
                </a:lnTo>
                <a:lnTo>
                  <a:pt x="3444" y="1458"/>
                </a:lnTo>
                <a:lnTo>
                  <a:pt x="3444" y="1445"/>
                </a:lnTo>
                <a:lnTo>
                  <a:pt x="3445" y="1446"/>
                </a:lnTo>
                <a:lnTo>
                  <a:pt x="3445" y="1439"/>
                </a:lnTo>
                <a:lnTo>
                  <a:pt x="3445" y="1454"/>
                </a:lnTo>
                <a:lnTo>
                  <a:pt x="3445" y="1459"/>
                </a:lnTo>
                <a:lnTo>
                  <a:pt x="3446" y="1433"/>
                </a:lnTo>
                <a:lnTo>
                  <a:pt x="3446" y="1450"/>
                </a:lnTo>
                <a:lnTo>
                  <a:pt x="3446" y="1459"/>
                </a:lnTo>
                <a:lnTo>
                  <a:pt x="3446" y="1447"/>
                </a:lnTo>
                <a:lnTo>
                  <a:pt x="3446" y="1453"/>
                </a:lnTo>
                <a:lnTo>
                  <a:pt x="3447" y="1444"/>
                </a:lnTo>
                <a:lnTo>
                  <a:pt x="3447" y="1455"/>
                </a:lnTo>
                <a:lnTo>
                  <a:pt x="3447" y="1464"/>
                </a:lnTo>
                <a:lnTo>
                  <a:pt x="3447" y="1464"/>
                </a:lnTo>
                <a:lnTo>
                  <a:pt x="3448" y="1451"/>
                </a:lnTo>
                <a:lnTo>
                  <a:pt x="3448" y="1441"/>
                </a:lnTo>
                <a:lnTo>
                  <a:pt x="3448" y="1443"/>
                </a:lnTo>
                <a:lnTo>
                  <a:pt x="3448" y="1461"/>
                </a:lnTo>
                <a:lnTo>
                  <a:pt x="3449" y="1462"/>
                </a:lnTo>
                <a:lnTo>
                  <a:pt x="3449" y="1448"/>
                </a:lnTo>
                <a:lnTo>
                  <a:pt x="3449" y="1447"/>
                </a:lnTo>
                <a:lnTo>
                  <a:pt x="3449" y="1463"/>
                </a:lnTo>
                <a:lnTo>
                  <a:pt x="3449" y="1462"/>
                </a:lnTo>
                <a:lnTo>
                  <a:pt x="3450" y="1469"/>
                </a:lnTo>
                <a:lnTo>
                  <a:pt x="3450" y="1465"/>
                </a:lnTo>
                <a:lnTo>
                  <a:pt x="3450" y="1456"/>
                </a:lnTo>
                <a:lnTo>
                  <a:pt x="3450" y="1450"/>
                </a:lnTo>
                <a:lnTo>
                  <a:pt x="3451" y="1463"/>
                </a:lnTo>
                <a:lnTo>
                  <a:pt x="3451" y="1461"/>
                </a:lnTo>
                <a:lnTo>
                  <a:pt x="3451" y="1454"/>
                </a:lnTo>
                <a:lnTo>
                  <a:pt x="3452" y="1449"/>
                </a:lnTo>
                <a:lnTo>
                  <a:pt x="3452" y="1467"/>
                </a:lnTo>
                <a:lnTo>
                  <a:pt x="3452" y="1485"/>
                </a:lnTo>
                <a:lnTo>
                  <a:pt x="3452" y="1453"/>
                </a:lnTo>
                <a:lnTo>
                  <a:pt x="3452" y="1467"/>
                </a:lnTo>
                <a:lnTo>
                  <a:pt x="3453" y="1458"/>
                </a:lnTo>
                <a:lnTo>
                  <a:pt x="3453" y="1451"/>
                </a:lnTo>
                <a:lnTo>
                  <a:pt x="3453" y="1460"/>
                </a:lnTo>
                <a:lnTo>
                  <a:pt x="3453" y="1464"/>
                </a:lnTo>
                <a:lnTo>
                  <a:pt x="3454" y="1470"/>
                </a:lnTo>
                <a:lnTo>
                  <a:pt x="3454" y="1454"/>
                </a:lnTo>
                <a:lnTo>
                  <a:pt x="3454" y="1464"/>
                </a:lnTo>
                <a:lnTo>
                  <a:pt x="3454" y="1450"/>
                </a:lnTo>
                <a:lnTo>
                  <a:pt x="3455" y="1461"/>
                </a:lnTo>
                <a:lnTo>
                  <a:pt x="3455" y="1464"/>
                </a:lnTo>
                <a:lnTo>
                  <a:pt x="3455" y="1456"/>
                </a:lnTo>
                <a:lnTo>
                  <a:pt x="3455" y="1451"/>
                </a:lnTo>
                <a:lnTo>
                  <a:pt x="3455" y="1460"/>
                </a:lnTo>
                <a:lnTo>
                  <a:pt x="3456" y="1453"/>
                </a:lnTo>
                <a:lnTo>
                  <a:pt x="3456" y="1454"/>
                </a:lnTo>
                <a:lnTo>
                  <a:pt x="3456" y="1446"/>
                </a:lnTo>
                <a:lnTo>
                  <a:pt x="3456" y="1445"/>
                </a:lnTo>
                <a:lnTo>
                  <a:pt x="3457" y="1450"/>
                </a:lnTo>
                <a:lnTo>
                  <a:pt x="3457" y="1459"/>
                </a:lnTo>
                <a:lnTo>
                  <a:pt x="3457" y="1454"/>
                </a:lnTo>
                <a:lnTo>
                  <a:pt x="3457" y="1453"/>
                </a:lnTo>
                <a:lnTo>
                  <a:pt x="3458" y="1451"/>
                </a:lnTo>
                <a:lnTo>
                  <a:pt x="3458" y="1466"/>
                </a:lnTo>
                <a:lnTo>
                  <a:pt x="3458" y="1455"/>
                </a:lnTo>
                <a:lnTo>
                  <a:pt x="3458" y="1460"/>
                </a:lnTo>
                <a:lnTo>
                  <a:pt x="3458" y="1466"/>
                </a:lnTo>
                <a:lnTo>
                  <a:pt x="3459" y="1464"/>
                </a:lnTo>
                <a:lnTo>
                  <a:pt x="3459" y="1449"/>
                </a:lnTo>
                <a:lnTo>
                  <a:pt x="3459" y="1462"/>
                </a:lnTo>
                <a:lnTo>
                  <a:pt x="3460" y="1462"/>
                </a:lnTo>
                <a:lnTo>
                  <a:pt x="3460" y="1449"/>
                </a:lnTo>
                <a:lnTo>
                  <a:pt x="3460" y="1452"/>
                </a:lnTo>
                <a:lnTo>
                  <a:pt x="3460" y="1464"/>
                </a:lnTo>
                <a:lnTo>
                  <a:pt x="3461" y="1466"/>
                </a:lnTo>
                <a:lnTo>
                  <a:pt x="3461" y="1467"/>
                </a:lnTo>
                <a:lnTo>
                  <a:pt x="3461" y="1464"/>
                </a:lnTo>
                <a:lnTo>
                  <a:pt x="3461" y="1460"/>
                </a:lnTo>
                <a:lnTo>
                  <a:pt x="3461" y="1449"/>
                </a:lnTo>
                <a:lnTo>
                  <a:pt x="3462" y="1464"/>
                </a:lnTo>
                <a:lnTo>
                  <a:pt x="3462" y="1459"/>
                </a:lnTo>
                <a:lnTo>
                  <a:pt x="3462" y="1444"/>
                </a:lnTo>
                <a:lnTo>
                  <a:pt x="3462" y="1450"/>
                </a:lnTo>
                <a:lnTo>
                  <a:pt x="3463" y="1458"/>
                </a:lnTo>
                <a:lnTo>
                  <a:pt x="3463" y="1464"/>
                </a:lnTo>
                <a:lnTo>
                  <a:pt x="3463" y="1454"/>
                </a:lnTo>
                <a:lnTo>
                  <a:pt x="3463" y="1437"/>
                </a:lnTo>
                <a:lnTo>
                  <a:pt x="3464" y="1451"/>
                </a:lnTo>
                <a:lnTo>
                  <a:pt x="3464" y="1463"/>
                </a:lnTo>
                <a:lnTo>
                  <a:pt x="3464" y="1449"/>
                </a:lnTo>
                <a:lnTo>
                  <a:pt x="3464" y="1458"/>
                </a:lnTo>
                <a:lnTo>
                  <a:pt x="3464" y="1448"/>
                </a:lnTo>
                <a:lnTo>
                  <a:pt x="3465" y="1447"/>
                </a:lnTo>
                <a:lnTo>
                  <a:pt x="3465" y="1462"/>
                </a:lnTo>
                <a:lnTo>
                  <a:pt x="3465" y="1456"/>
                </a:lnTo>
                <a:lnTo>
                  <a:pt x="3465" y="1459"/>
                </a:lnTo>
                <a:lnTo>
                  <a:pt x="3466" y="1463"/>
                </a:lnTo>
                <a:lnTo>
                  <a:pt x="3466" y="1452"/>
                </a:lnTo>
                <a:lnTo>
                  <a:pt x="3466" y="1457"/>
                </a:lnTo>
                <a:lnTo>
                  <a:pt x="3466" y="1461"/>
                </a:lnTo>
                <a:lnTo>
                  <a:pt x="3467" y="1451"/>
                </a:lnTo>
                <a:lnTo>
                  <a:pt x="3467" y="1449"/>
                </a:lnTo>
                <a:lnTo>
                  <a:pt x="3467" y="1449"/>
                </a:lnTo>
                <a:lnTo>
                  <a:pt x="3468" y="1453"/>
                </a:lnTo>
                <a:lnTo>
                  <a:pt x="3468" y="1452"/>
                </a:lnTo>
                <a:lnTo>
                  <a:pt x="3468" y="1457"/>
                </a:lnTo>
                <a:lnTo>
                  <a:pt x="3468" y="1440"/>
                </a:lnTo>
                <a:lnTo>
                  <a:pt x="3468" y="1456"/>
                </a:lnTo>
                <a:lnTo>
                  <a:pt x="3469" y="1452"/>
                </a:lnTo>
                <a:lnTo>
                  <a:pt x="3469" y="1459"/>
                </a:lnTo>
                <a:lnTo>
                  <a:pt x="3469" y="1460"/>
                </a:lnTo>
                <a:lnTo>
                  <a:pt x="3469" y="1448"/>
                </a:lnTo>
                <a:lnTo>
                  <a:pt x="3470" y="1451"/>
                </a:lnTo>
                <a:lnTo>
                  <a:pt x="3470" y="1454"/>
                </a:lnTo>
                <a:lnTo>
                  <a:pt x="3470" y="1452"/>
                </a:lnTo>
                <a:lnTo>
                  <a:pt x="3470" y="1454"/>
                </a:lnTo>
                <a:lnTo>
                  <a:pt x="3471" y="1450"/>
                </a:lnTo>
                <a:lnTo>
                  <a:pt x="3471" y="1459"/>
                </a:lnTo>
                <a:lnTo>
                  <a:pt x="3471" y="1453"/>
                </a:lnTo>
                <a:lnTo>
                  <a:pt x="3471" y="1452"/>
                </a:lnTo>
                <a:lnTo>
                  <a:pt x="3471" y="1451"/>
                </a:lnTo>
                <a:lnTo>
                  <a:pt x="3472" y="1447"/>
                </a:lnTo>
                <a:lnTo>
                  <a:pt x="3472" y="1453"/>
                </a:lnTo>
                <a:lnTo>
                  <a:pt x="3472" y="1464"/>
                </a:lnTo>
                <a:lnTo>
                  <a:pt x="3472" y="1452"/>
                </a:lnTo>
                <a:lnTo>
                  <a:pt x="3473" y="1452"/>
                </a:lnTo>
                <a:lnTo>
                  <a:pt x="3473" y="1460"/>
                </a:lnTo>
                <a:lnTo>
                  <a:pt x="3473" y="1449"/>
                </a:lnTo>
                <a:lnTo>
                  <a:pt x="3473" y="1464"/>
                </a:lnTo>
                <a:lnTo>
                  <a:pt x="3473" y="1453"/>
                </a:lnTo>
                <a:lnTo>
                  <a:pt x="3474" y="1460"/>
                </a:lnTo>
                <a:lnTo>
                  <a:pt x="3474" y="1463"/>
                </a:lnTo>
                <a:lnTo>
                  <a:pt x="3474" y="1447"/>
                </a:lnTo>
                <a:lnTo>
                  <a:pt x="3474" y="1459"/>
                </a:lnTo>
                <a:lnTo>
                  <a:pt x="3475" y="1451"/>
                </a:lnTo>
                <a:lnTo>
                  <a:pt x="3475" y="1458"/>
                </a:lnTo>
                <a:lnTo>
                  <a:pt x="3475" y="1453"/>
                </a:lnTo>
                <a:lnTo>
                  <a:pt x="3476" y="1452"/>
                </a:lnTo>
                <a:lnTo>
                  <a:pt x="3476" y="1457"/>
                </a:lnTo>
                <a:lnTo>
                  <a:pt x="3476" y="1455"/>
                </a:lnTo>
                <a:lnTo>
                  <a:pt x="3476" y="1460"/>
                </a:lnTo>
                <a:lnTo>
                  <a:pt x="3477" y="1450"/>
                </a:lnTo>
                <a:lnTo>
                  <a:pt x="3477" y="1451"/>
                </a:lnTo>
                <a:lnTo>
                  <a:pt x="3477" y="1464"/>
                </a:lnTo>
                <a:lnTo>
                  <a:pt x="3477" y="1464"/>
                </a:lnTo>
                <a:lnTo>
                  <a:pt x="3477" y="1458"/>
                </a:lnTo>
                <a:lnTo>
                  <a:pt x="3478" y="1460"/>
                </a:lnTo>
                <a:lnTo>
                  <a:pt x="3478" y="1449"/>
                </a:lnTo>
                <a:lnTo>
                  <a:pt x="3478" y="1450"/>
                </a:lnTo>
                <a:lnTo>
                  <a:pt x="3478" y="1458"/>
                </a:lnTo>
                <a:lnTo>
                  <a:pt x="3479" y="1458"/>
                </a:lnTo>
                <a:lnTo>
                  <a:pt x="3479" y="1444"/>
                </a:lnTo>
                <a:lnTo>
                  <a:pt x="3479" y="1458"/>
                </a:lnTo>
                <a:lnTo>
                  <a:pt x="3479" y="1465"/>
                </a:lnTo>
                <a:lnTo>
                  <a:pt x="3480" y="1454"/>
                </a:lnTo>
                <a:lnTo>
                  <a:pt x="3480" y="1466"/>
                </a:lnTo>
                <a:lnTo>
                  <a:pt x="3480" y="1454"/>
                </a:lnTo>
                <a:lnTo>
                  <a:pt x="3480" y="1473"/>
                </a:lnTo>
                <a:lnTo>
                  <a:pt x="3480" y="1467"/>
                </a:lnTo>
                <a:lnTo>
                  <a:pt x="3481" y="1465"/>
                </a:lnTo>
                <a:lnTo>
                  <a:pt x="3481" y="1457"/>
                </a:lnTo>
                <a:lnTo>
                  <a:pt x="3481" y="1475"/>
                </a:lnTo>
                <a:lnTo>
                  <a:pt x="3481" y="1462"/>
                </a:lnTo>
                <a:lnTo>
                  <a:pt x="3482" y="1464"/>
                </a:lnTo>
                <a:lnTo>
                  <a:pt x="3482" y="1465"/>
                </a:lnTo>
                <a:lnTo>
                  <a:pt x="3482" y="1469"/>
                </a:lnTo>
                <a:lnTo>
                  <a:pt x="3482" y="1459"/>
                </a:lnTo>
                <a:lnTo>
                  <a:pt x="3483" y="1452"/>
                </a:lnTo>
                <a:lnTo>
                  <a:pt x="3483" y="1457"/>
                </a:lnTo>
                <a:lnTo>
                  <a:pt x="3483" y="1461"/>
                </a:lnTo>
                <a:lnTo>
                  <a:pt x="3483" y="1460"/>
                </a:lnTo>
                <a:lnTo>
                  <a:pt x="3484" y="1456"/>
                </a:lnTo>
                <a:lnTo>
                  <a:pt x="3484" y="1455"/>
                </a:lnTo>
                <a:lnTo>
                  <a:pt x="3484" y="1462"/>
                </a:lnTo>
                <a:lnTo>
                  <a:pt x="3484" y="1454"/>
                </a:lnTo>
                <a:lnTo>
                  <a:pt x="3485" y="1457"/>
                </a:lnTo>
                <a:lnTo>
                  <a:pt x="3485" y="1437"/>
                </a:lnTo>
                <a:lnTo>
                  <a:pt x="3485" y="1466"/>
                </a:lnTo>
                <a:lnTo>
                  <a:pt x="3485" y="1451"/>
                </a:lnTo>
                <a:lnTo>
                  <a:pt x="3486" y="1463"/>
                </a:lnTo>
                <a:lnTo>
                  <a:pt x="3486" y="1471"/>
                </a:lnTo>
                <a:lnTo>
                  <a:pt x="3486" y="1458"/>
                </a:lnTo>
                <a:lnTo>
                  <a:pt x="3486" y="1462"/>
                </a:lnTo>
                <a:lnTo>
                  <a:pt x="3486" y="1458"/>
                </a:lnTo>
                <a:lnTo>
                  <a:pt x="3487" y="1453"/>
                </a:lnTo>
                <a:lnTo>
                  <a:pt x="3487" y="1461"/>
                </a:lnTo>
                <a:lnTo>
                  <a:pt x="3487" y="1465"/>
                </a:lnTo>
                <a:lnTo>
                  <a:pt x="3487" y="1468"/>
                </a:lnTo>
                <a:lnTo>
                  <a:pt x="3488" y="1466"/>
                </a:lnTo>
                <a:lnTo>
                  <a:pt x="3488" y="1457"/>
                </a:lnTo>
                <a:lnTo>
                  <a:pt x="3488" y="1455"/>
                </a:lnTo>
                <a:lnTo>
                  <a:pt x="3488" y="1446"/>
                </a:lnTo>
                <a:lnTo>
                  <a:pt x="3489" y="1455"/>
                </a:lnTo>
                <a:lnTo>
                  <a:pt x="3489" y="1465"/>
                </a:lnTo>
                <a:lnTo>
                  <a:pt x="3489" y="1467"/>
                </a:lnTo>
                <a:lnTo>
                  <a:pt x="3489" y="1456"/>
                </a:lnTo>
                <a:lnTo>
                  <a:pt x="3489" y="1444"/>
                </a:lnTo>
                <a:lnTo>
                  <a:pt x="3490" y="1448"/>
                </a:lnTo>
                <a:lnTo>
                  <a:pt x="3490" y="1447"/>
                </a:lnTo>
                <a:lnTo>
                  <a:pt x="3490" y="1461"/>
                </a:lnTo>
                <a:lnTo>
                  <a:pt x="3491" y="1448"/>
                </a:lnTo>
                <a:lnTo>
                  <a:pt x="3491" y="1446"/>
                </a:lnTo>
                <a:lnTo>
                  <a:pt x="3491" y="1445"/>
                </a:lnTo>
                <a:lnTo>
                  <a:pt x="3491" y="1455"/>
                </a:lnTo>
                <a:lnTo>
                  <a:pt x="3492" y="1448"/>
                </a:lnTo>
                <a:lnTo>
                  <a:pt x="3492" y="1456"/>
                </a:lnTo>
                <a:lnTo>
                  <a:pt x="3492" y="1454"/>
                </a:lnTo>
                <a:lnTo>
                  <a:pt x="3492" y="1465"/>
                </a:lnTo>
                <a:lnTo>
                  <a:pt x="3492" y="1453"/>
                </a:lnTo>
                <a:lnTo>
                  <a:pt x="3493" y="1459"/>
                </a:lnTo>
                <a:lnTo>
                  <a:pt x="3493" y="1456"/>
                </a:lnTo>
                <a:lnTo>
                  <a:pt x="3493" y="1445"/>
                </a:lnTo>
                <a:lnTo>
                  <a:pt x="3493" y="1457"/>
                </a:lnTo>
                <a:lnTo>
                  <a:pt x="3494" y="1466"/>
                </a:lnTo>
                <a:lnTo>
                  <a:pt x="3494" y="1448"/>
                </a:lnTo>
                <a:lnTo>
                  <a:pt x="3494" y="1454"/>
                </a:lnTo>
                <a:lnTo>
                  <a:pt x="3494" y="1453"/>
                </a:lnTo>
                <a:lnTo>
                  <a:pt x="3495" y="1449"/>
                </a:lnTo>
                <a:lnTo>
                  <a:pt x="3495" y="1444"/>
                </a:lnTo>
                <a:lnTo>
                  <a:pt x="3495" y="1459"/>
                </a:lnTo>
                <a:lnTo>
                  <a:pt x="3495" y="1457"/>
                </a:lnTo>
                <a:lnTo>
                  <a:pt x="3495" y="1460"/>
                </a:lnTo>
                <a:lnTo>
                  <a:pt x="3496" y="1460"/>
                </a:lnTo>
                <a:lnTo>
                  <a:pt x="3496" y="1456"/>
                </a:lnTo>
                <a:lnTo>
                  <a:pt x="3496" y="1461"/>
                </a:lnTo>
                <a:lnTo>
                  <a:pt x="3496" y="1452"/>
                </a:lnTo>
                <a:lnTo>
                  <a:pt x="3497" y="1485"/>
                </a:lnTo>
                <a:lnTo>
                  <a:pt x="3497" y="1448"/>
                </a:lnTo>
                <a:lnTo>
                  <a:pt x="3497" y="1453"/>
                </a:lnTo>
                <a:lnTo>
                  <a:pt x="3497" y="1460"/>
                </a:lnTo>
                <a:lnTo>
                  <a:pt x="3498" y="1456"/>
                </a:lnTo>
                <a:lnTo>
                  <a:pt x="3498" y="1454"/>
                </a:lnTo>
                <a:lnTo>
                  <a:pt x="3498" y="1439"/>
                </a:lnTo>
                <a:lnTo>
                  <a:pt x="3498" y="1466"/>
                </a:lnTo>
                <a:lnTo>
                  <a:pt x="3499" y="1444"/>
                </a:lnTo>
                <a:lnTo>
                  <a:pt x="3499" y="1454"/>
                </a:lnTo>
                <a:lnTo>
                  <a:pt x="3499" y="1449"/>
                </a:lnTo>
                <a:lnTo>
                  <a:pt x="3499" y="1440"/>
                </a:lnTo>
                <a:lnTo>
                  <a:pt x="3500" y="1449"/>
                </a:lnTo>
                <a:lnTo>
                  <a:pt x="3500" y="1450"/>
                </a:lnTo>
                <a:lnTo>
                  <a:pt x="3500" y="1453"/>
                </a:lnTo>
                <a:lnTo>
                  <a:pt x="3500" y="1455"/>
                </a:lnTo>
                <a:lnTo>
                  <a:pt x="3501" y="1435"/>
                </a:lnTo>
                <a:lnTo>
                  <a:pt x="3501" y="1476"/>
                </a:lnTo>
                <a:lnTo>
                  <a:pt x="3501" y="1461"/>
                </a:lnTo>
                <a:lnTo>
                  <a:pt x="3501" y="1464"/>
                </a:lnTo>
                <a:lnTo>
                  <a:pt x="3501" y="1449"/>
                </a:lnTo>
                <a:lnTo>
                  <a:pt x="3502" y="1450"/>
                </a:lnTo>
                <a:lnTo>
                  <a:pt x="3502" y="1460"/>
                </a:lnTo>
                <a:lnTo>
                  <a:pt x="3502" y="1460"/>
                </a:lnTo>
                <a:lnTo>
                  <a:pt x="3502" y="1461"/>
                </a:lnTo>
                <a:lnTo>
                  <a:pt x="3503" y="1468"/>
                </a:lnTo>
                <a:lnTo>
                  <a:pt x="3503" y="1449"/>
                </a:lnTo>
                <a:lnTo>
                  <a:pt x="3503" y="1445"/>
                </a:lnTo>
                <a:lnTo>
                  <a:pt x="3503" y="1452"/>
                </a:lnTo>
                <a:lnTo>
                  <a:pt x="3504" y="1467"/>
                </a:lnTo>
                <a:lnTo>
                  <a:pt x="3504" y="1448"/>
                </a:lnTo>
                <a:lnTo>
                  <a:pt x="3504" y="1455"/>
                </a:lnTo>
                <a:lnTo>
                  <a:pt x="3504" y="1458"/>
                </a:lnTo>
                <a:lnTo>
                  <a:pt x="3504" y="1448"/>
                </a:lnTo>
                <a:lnTo>
                  <a:pt x="3505" y="1448"/>
                </a:lnTo>
                <a:lnTo>
                  <a:pt x="3505" y="1461"/>
                </a:lnTo>
                <a:lnTo>
                  <a:pt x="3505" y="1453"/>
                </a:lnTo>
                <a:lnTo>
                  <a:pt x="3505" y="1454"/>
                </a:lnTo>
                <a:lnTo>
                  <a:pt x="3506" y="1452"/>
                </a:lnTo>
                <a:lnTo>
                  <a:pt x="3506" y="1454"/>
                </a:lnTo>
                <a:lnTo>
                  <a:pt x="3506" y="1455"/>
                </a:lnTo>
                <a:lnTo>
                  <a:pt x="3507" y="1449"/>
                </a:lnTo>
                <a:lnTo>
                  <a:pt x="3507" y="1454"/>
                </a:lnTo>
                <a:lnTo>
                  <a:pt x="3507" y="1454"/>
                </a:lnTo>
                <a:lnTo>
                  <a:pt x="3507" y="1463"/>
                </a:lnTo>
                <a:lnTo>
                  <a:pt x="3507" y="1461"/>
                </a:lnTo>
                <a:lnTo>
                  <a:pt x="3508" y="1437"/>
                </a:lnTo>
                <a:lnTo>
                  <a:pt x="3508" y="1456"/>
                </a:lnTo>
                <a:lnTo>
                  <a:pt x="3508" y="1455"/>
                </a:lnTo>
                <a:lnTo>
                  <a:pt x="3508" y="1460"/>
                </a:lnTo>
                <a:lnTo>
                  <a:pt x="3509" y="1462"/>
                </a:lnTo>
                <a:lnTo>
                  <a:pt x="3509" y="1452"/>
                </a:lnTo>
                <a:lnTo>
                  <a:pt x="3509" y="1443"/>
                </a:lnTo>
                <a:lnTo>
                  <a:pt x="3509" y="1455"/>
                </a:lnTo>
                <a:lnTo>
                  <a:pt x="3510" y="1460"/>
                </a:lnTo>
                <a:lnTo>
                  <a:pt x="3510" y="1446"/>
                </a:lnTo>
                <a:lnTo>
                  <a:pt x="3510" y="1437"/>
                </a:lnTo>
                <a:lnTo>
                  <a:pt x="3510" y="1460"/>
                </a:lnTo>
                <a:lnTo>
                  <a:pt x="3510" y="1446"/>
                </a:lnTo>
                <a:lnTo>
                  <a:pt x="3511" y="1453"/>
                </a:lnTo>
                <a:lnTo>
                  <a:pt x="3511" y="1451"/>
                </a:lnTo>
                <a:lnTo>
                  <a:pt x="3511" y="1450"/>
                </a:lnTo>
                <a:lnTo>
                  <a:pt x="3511" y="1456"/>
                </a:lnTo>
                <a:lnTo>
                  <a:pt x="3512" y="1457"/>
                </a:lnTo>
                <a:lnTo>
                  <a:pt x="3512" y="1463"/>
                </a:lnTo>
                <a:lnTo>
                  <a:pt x="3512" y="1461"/>
                </a:lnTo>
                <a:lnTo>
                  <a:pt x="3512" y="1440"/>
                </a:lnTo>
                <a:lnTo>
                  <a:pt x="3513" y="1460"/>
                </a:lnTo>
                <a:lnTo>
                  <a:pt x="3513" y="1443"/>
                </a:lnTo>
                <a:lnTo>
                  <a:pt x="3513" y="1458"/>
                </a:lnTo>
                <a:lnTo>
                  <a:pt x="3513" y="1448"/>
                </a:lnTo>
                <a:lnTo>
                  <a:pt x="3513" y="1461"/>
                </a:lnTo>
                <a:lnTo>
                  <a:pt x="3514" y="1457"/>
                </a:lnTo>
                <a:lnTo>
                  <a:pt x="3514" y="1458"/>
                </a:lnTo>
                <a:lnTo>
                  <a:pt x="3514" y="1459"/>
                </a:lnTo>
                <a:lnTo>
                  <a:pt x="3515" y="1461"/>
                </a:lnTo>
                <a:lnTo>
                  <a:pt x="3515" y="1449"/>
                </a:lnTo>
                <a:lnTo>
                  <a:pt x="3515" y="1458"/>
                </a:lnTo>
                <a:lnTo>
                  <a:pt x="3515" y="1461"/>
                </a:lnTo>
                <a:lnTo>
                  <a:pt x="3516" y="1462"/>
                </a:lnTo>
                <a:lnTo>
                  <a:pt x="3516" y="1462"/>
                </a:lnTo>
                <a:lnTo>
                  <a:pt x="3516" y="1448"/>
                </a:lnTo>
                <a:lnTo>
                  <a:pt x="3516" y="1460"/>
                </a:lnTo>
                <a:lnTo>
                  <a:pt x="3516" y="1451"/>
                </a:lnTo>
                <a:lnTo>
                  <a:pt x="3517" y="1455"/>
                </a:lnTo>
                <a:lnTo>
                  <a:pt x="3517" y="1457"/>
                </a:lnTo>
                <a:lnTo>
                  <a:pt x="3517" y="1435"/>
                </a:lnTo>
                <a:lnTo>
                  <a:pt x="3517" y="1463"/>
                </a:lnTo>
                <a:lnTo>
                  <a:pt x="3518" y="1459"/>
                </a:lnTo>
                <a:lnTo>
                  <a:pt x="3518" y="1460"/>
                </a:lnTo>
                <a:lnTo>
                  <a:pt x="3518" y="1457"/>
                </a:lnTo>
                <a:lnTo>
                  <a:pt x="3518" y="1442"/>
                </a:lnTo>
                <a:lnTo>
                  <a:pt x="3519" y="1453"/>
                </a:lnTo>
                <a:lnTo>
                  <a:pt x="3519" y="1459"/>
                </a:lnTo>
                <a:lnTo>
                  <a:pt x="3519" y="1456"/>
                </a:lnTo>
                <a:lnTo>
                  <a:pt x="3519" y="1460"/>
                </a:lnTo>
                <a:lnTo>
                  <a:pt x="3519" y="1447"/>
                </a:lnTo>
                <a:lnTo>
                  <a:pt x="3520" y="1447"/>
                </a:lnTo>
                <a:lnTo>
                  <a:pt x="3520" y="1441"/>
                </a:lnTo>
                <a:lnTo>
                  <a:pt x="3520" y="1456"/>
                </a:lnTo>
                <a:lnTo>
                  <a:pt x="3520" y="1451"/>
                </a:lnTo>
                <a:lnTo>
                  <a:pt x="3521" y="1446"/>
                </a:lnTo>
                <a:lnTo>
                  <a:pt x="3521" y="1449"/>
                </a:lnTo>
                <a:lnTo>
                  <a:pt x="3521" y="1450"/>
                </a:lnTo>
                <a:lnTo>
                  <a:pt x="3521" y="1444"/>
                </a:lnTo>
                <a:lnTo>
                  <a:pt x="3522" y="1451"/>
                </a:lnTo>
                <a:lnTo>
                  <a:pt x="3522" y="1442"/>
                </a:lnTo>
                <a:lnTo>
                  <a:pt x="3522" y="1461"/>
                </a:lnTo>
                <a:lnTo>
                  <a:pt x="3523" y="1448"/>
                </a:lnTo>
                <a:lnTo>
                  <a:pt x="3523" y="1452"/>
                </a:lnTo>
                <a:lnTo>
                  <a:pt x="3523" y="1448"/>
                </a:lnTo>
                <a:lnTo>
                  <a:pt x="3523" y="1436"/>
                </a:lnTo>
                <a:lnTo>
                  <a:pt x="3523" y="1448"/>
                </a:lnTo>
                <a:lnTo>
                  <a:pt x="3524" y="1448"/>
                </a:lnTo>
                <a:lnTo>
                  <a:pt x="3524" y="1449"/>
                </a:lnTo>
                <a:lnTo>
                  <a:pt x="3524" y="1451"/>
                </a:lnTo>
                <a:lnTo>
                  <a:pt x="3524" y="1444"/>
                </a:lnTo>
                <a:lnTo>
                  <a:pt x="3525" y="1469"/>
                </a:lnTo>
                <a:lnTo>
                  <a:pt x="3525" y="1450"/>
                </a:lnTo>
                <a:lnTo>
                  <a:pt x="3525" y="1455"/>
                </a:lnTo>
                <a:lnTo>
                  <a:pt x="3525" y="1457"/>
                </a:lnTo>
                <a:lnTo>
                  <a:pt x="3526" y="1440"/>
                </a:lnTo>
                <a:lnTo>
                  <a:pt x="3526" y="1456"/>
                </a:lnTo>
                <a:lnTo>
                  <a:pt x="3526" y="1465"/>
                </a:lnTo>
                <a:lnTo>
                  <a:pt x="3526" y="1454"/>
                </a:lnTo>
                <a:lnTo>
                  <a:pt x="3526" y="1455"/>
                </a:lnTo>
                <a:lnTo>
                  <a:pt x="3527" y="1443"/>
                </a:lnTo>
                <a:lnTo>
                  <a:pt x="3527" y="1451"/>
                </a:lnTo>
                <a:lnTo>
                  <a:pt x="3527" y="1447"/>
                </a:lnTo>
                <a:lnTo>
                  <a:pt x="3527" y="1444"/>
                </a:lnTo>
                <a:lnTo>
                  <a:pt x="3528" y="1439"/>
                </a:lnTo>
                <a:lnTo>
                  <a:pt x="3528" y="1439"/>
                </a:lnTo>
                <a:lnTo>
                  <a:pt x="3528" y="1442"/>
                </a:lnTo>
                <a:lnTo>
                  <a:pt x="3528" y="1473"/>
                </a:lnTo>
                <a:lnTo>
                  <a:pt x="3529" y="1438"/>
                </a:lnTo>
                <a:lnTo>
                  <a:pt x="3529" y="1449"/>
                </a:lnTo>
                <a:lnTo>
                  <a:pt x="3529" y="1444"/>
                </a:lnTo>
                <a:lnTo>
                  <a:pt x="3529" y="1465"/>
                </a:lnTo>
                <a:lnTo>
                  <a:pt x="3530" y="1452"/>
                </a:lnTo>
                <a:lnTo>
                  <a:pt x="3530" y="1452"/>
                </a:lnTo>
                <a:lnTo>
                  <a:pt x="3530" y="1453"/>
                </a:lnTo>
                <a:lnTo>
                  <a:pt x="3530" y="1439"/>
                </a:lnTo>
                <a:lnTo>
                  <a:pt x="3531" y="1461"/>
                </a:lnTo>
                <a:lnTo>
                  <a:pt x="3531" y="1459"/>
                </a:lnTo>
                <a:lnTo>
                  <a:pt x="3531" y="1459"/>
                </a:lnTo>
                <a:lnTo>
                  <a:pt x="3531" y="1448"/>
                </a:lnTo>
                <a:lnTo>
                  <a:pt x="3532" y="1438"/>
                </a:lnTo>
                <a:lnTo>
                  <a:pt x="3532" y="1468"/>
                </a:lnTo>
                <a:lnTo>
                  <a:pt x="3532" y="1431"/>
                </a:lnTo>
                <a:lnTo>
                  <a:pt x="3532" y="1454"/>
                </a:lnTo>
                <a:lnTo>
                  <a:pt x="3532" y="1452"/>
                </a:lnTo>
                <a:lnTo>
                  <a:pt x="3533" y="1454"/>
                </a:lnTo>
                <a:lnTo>
                  <a:pt x="3533" y="1448"/>
                </a:lnTo>
                <a:lnTo>
                  <a:pt x="3533" y="1443"/>
                </a:lnTo>
                <a:lnTo>
                  <a:pt x="3533" y="1455"/>
                </a:lnTo>
                <a:lnTo>
                  <a:pt x="3534" y="1455"/>
                </a:lnTo>
                <a:lnTo>
                  <a:pt x="3534" y="1445"/>
                </a:lnTo>
                <a:lnTo>
                  <a:pt x="3534" y="1449"/>
                </a:lnTo>
                <a:lnTo>
                  <a:pt x="3534" y="1447"/>
                </a:lnTo>
                <a:lnTo>
                  <a:pt x="3535" y="1460"/>
                </a:lnTo>
                <a:lnTo>
                  <a:pt x="3535" y="1462"/>
                </a:lnTo>
                <a:lnTo>
                  <a:pt x="3535" y="1459"/>
                </a:lnTo>
                <a:lnTo>
                  <a:pt x="3535" y="1443"/>
                </a:lnTo>
                <a:lnTo>
                  <a:pt x="3535" y="1447"/>
                </a:lnTo>
                <a:lnTo>
                  <a:pt x="3536" y="1451"/>
                </a:lnTo>
                <a:lnTo>
                  <a:pt x="3536" y="1451"/>
                </a:lnTo>
                <a:lnTo>
                  <a:pt x="3536" y="1441"/>
                </a:lnTo>
                <a:lnTo>
                  <a:pt x="3536" y="1443"/>
                </a:lnTo>
                <a:lnTo>
                  <a:pt x="3537" y="1448"/>
                </a:lnTo>
                <a:lnTo>
                  <a:pt x="3537" y="1464"/>
                </a:lnTo>
                <a:lnTo>
                  <a:pt x="3537" y="1449"/>
                </a:lnTo>
                <a:lnTo>
                  <a:pt x="3538" y="1442"/>
                </a:lnTo>
                <a:lnTo>
                  <a:pt x="3538" y="1448"/>
                </a:lnTo>
                <a:lnTo>
                  <a:pt x="3538" y="1445"/>
                </a:lnTo>
                <a:lnTo>
                  <a:pt x="3538" y="1449"/>
                </a:lnTo>
                <a:lnTo>
                  <a:pt x="3538" y="1451"/>
                </a:lnTo>
                <a:lnTo>
                  <a:pt x="3539" y="1436"/>
                </a:lnTo>
                <a:lnTo>
                  <a:pt x="3539" y="1458"/>
                </a:lnTo>
                <a:lnTo>
                  <a:pt x="3539" y="1448"/>
                </a:lnTo>
                <a:lnTo>
                  <a:pt x="3539" y="1452"/>
                </a:lnTo>
                <a:lnTo>
                  <a:pt x="3540" y="1449"/>
                </a:lnTo>
                <a:lnTo>
                  <a:pt x="3540" y="1463"/>
                </a:lnTo>
                <a:lnTo>
                  <a:pt x="3540" y="1444"/>
                </a:lnTo>
                <a:lnTo>
                  <a:pt x="3540" y="1448"/>
                </a:lnTo>
                <a:lnTo>
                  <a:pt x="3541" y="1451"/>
                </a:lnTo>
                <a:lnTo>
                  <a:pt x="3541" y="1454"/>
                </a:lnTo>
                <a:lnTo>
                  <a:pt x="3541" y="1443"/>
                </a:lnTo>
                <a:lnTo>
                  <a:pt x="3541" y="1446"/>
                </a:lnTo>
                <a:lnTo>
                  <a:pt x="3541" y="1469"/>
                </a:lnTo>
                <a:lnTo>
                  <a:pt x="3542" y="1452"/>
                </a:lnTo>
                <a:lnTo>
                  <a:pt x="3542" y="1444"/>
                </a:lnTo>
                <a:lnTo>
                  <a:pt x="3542" y="1448"/>
                </a:lnTo>
                <a:lnTo>
                  <a:pt x="3542" y="1453"/>
                </a:lnTo>
                <a:lnTo>
                  <a:pt x="3543" y="1485"/>
                </a:lnTo>
                <a:lnTo>
                  <a:pt x="3543" y="1437"/>
                </a:lnTo>
                <a:lnTo>
                  <a:pt x="3543" y="1451"/>
                </a:lnTo>
                <a:lnTo>
                  <a:pt x="3543" y="1463"/>
                </a:lnTo>
                <a:lnTo>
                  <a:pt x="3544" y="1444"/>
                </a:lnTo>
                <a:lnTo>
                  <a:pt x="3544" y="1449"/>
                </a:lnTo>
                <a:lnTo>
                  <a:pt x="3544" y="1452"/>
                </a:lnTo>
                <a:lnTo>
                  <a:pt x="3544" y="1465"/>
                </a:lnTo>
                <a:lnTo>
                  <a:pt x="3544" y="1455"/>
                </a:lnTo>
                <a:lnTo>
                  <a:pt x="3545" y="1446"/>
                </a:lnTo>
                <a:lnTo>
                  <a:pt x="3545" y="1463"/>
                </a:lnTo>
                <a:lnTo>
                  <a:pt x="3545" y="1472"/>
                </a:lnTo>
                <a:lnTo>
                  <a:pt x="3546" y="1456"/>
                </a:lnTo>
                <a:lnTo>
                  <a:pt x="3546" y="1448"/>
                </a:lnTo>
                <a:lnTo>
                  <a:pt x="3546" y="1453"/>
                </a:lnTo>
                <a:lnTo>
                  <a:pt x="3546" y="1450"/>
                </a:lnTo>
                <a:lnTo>
                  <a:pt x="3547" y="1454"/>
                </a:lnTo>
                <a:lnTo>
                  <a:pt x="3547" y="1452"/>
                </a:lnTo>
                <a:lnTo>
                  <a:pt x="3547" y="1458"/>
                </a:lnTo>
                <a:lnTo>
                  <a:pt x="3547" y="1434"/>
                </a:lnTo>
                <a:lnTo>
                  <a:pt x="3547" y="1462"/>
                </a:lnTo>
                <a:lnTo>
                  <a:pt x="3548" y="1455"/>
                </a:lnTo>
                <a:lnTo>
                  <a:pt x="3548" y="1456"/>
                </a:lnTo>
                <a:lnTo>
                  <a:pt x="3548" y="1449"/>
                </a:lnTo>
                <a:lnTo>
                  <a:pt x="3548" y="1435"/>
                </a:lnTo>
                <a:lnTo>
                  <a:pt x="3549" y="1452"/>
                </a:lnTo>
                <a:lnTo>
                  <a:pt x="3549" y="1451"/>
                </a:lnTo>
                <a:lnTo>
                  <a:pt x="3549" y="1451"/>
                </a:lnTo>
                <a:lnTo>
                  <a:pt x="3549" y="1446"/>
                </a:lnTo>
                <a:lnTo>
                  <a:pt x="3550" y="1453"/>
                </a:lnTo>
                <a:lnTo>
                  <a:pt x="3550" y="1452"/>
                </a:lnTo>
                <a:lnTo>
                  <a:pt x="3550" y="1447"/>
                </a:lnTo>
                <a:lnTo>
                  <a:pt x="3550" y="1464"/>
                </a:lnTo>
                <a:lnTo>
                  <a:pt x="3550" y="1449"/>
                </a:lnTo>
                <a:lnTo>
                  <a:pt x="3551" y="1453"/>
                </a:lnTo>
                <a:lnTo>
                  <a:pt x="3551" y="1450"/>
                </a:lnTo>
                <a:lnTo>
                  <a:pt x="3551" y="1459"/>
                </a:lnTo>
                <a:lnTo>
                  <a:pt x="3551" y="1460"/>
                </a:lnTo>
                <a:lnTo>
                  <a:pt x="3552" y="1444"/>
                </a:lnTo>
                <a:lnTo>
                  <a:pt x="3552" y="1448"/>
                </a:lnTo>
                <a:lnTo>
                  <a:pt x="3552" y="1471"/>
                </a:lnTo>
                <a:lnTo>
                  <a:pt x="3552" y="1464"/>
                </a:lnTo>
                <a:lnTo>
                  <a:pt x="3553" y="1461"/>
                </a:lnTo>
                <a:lnTo>
                  <a:pt x="3553" y="1465"/>
                </a:lnTo>
                <a:lnTo>
                  <a:pt x="3553" y="1459"/>
                </a:lnTo>
                <a:lnTo>
                  <a:pt x="3553" y="1438"/>
                </a:lnTo>
                <a:lnTo>
                  <a:pt x="3554" y="1457"/>
                </a:lnTo>
                <a:lnTo>
                  <a:pt x="3554" y="1446"/>
                </a:lnTo>
                <a:lnTo>
                  <a:pt x="3554" y="1455"/>
                </a:lnTo>
                <a:lnTo>
                  <a:pt x="3554" y="1444"/>
                </a:lnTo>
                <a:lnTo>
                  <a:pt x="3555" y="1450"/>
                </a:lnTo>
                <a:lnTo>
                  <a:pt x="3555" y="1439"/>
                </a:lnTo>
                <a:lnTo>
                  <a:pt x="3555" y="1433"/>
                </a:lnTo>
                <a:lnTo>
                  <a:pt x="3555" y="1440"/>
                </a:lnTo>
                <a:lnTo>
                  <a:pt x="3556" y="1439"/>
                </a:lnTo>
                <a:lnTo>
                  <a:pt x="3556" y="1439"/>
                </a:lnTo>
                <a:lnTo>
                  <a:pt x="3556" y="1436"/>
                </a:lnTo>
                <a:lnTo>
                  <a:pt x="3556" y="1426"/>
                </a:lnTo>
                <a:lnTo>
                  <a:pt x="3556" y="1429"/>
                </a:lnTo>
                <a:lnTo>
                  <a:pt x="3557" y="1434"/>
                </a:lnTo>
                <a:lnTo>
                  <a:pt x="3557" y="1445"/>
                </a:lnTo>
                <a:lnTo>
                  <a:pt x="3557" y="1444"/>
                </a:lnTo>
                <a:lnTo>
                  <a:pt x="3557" y="1450"/>
                </a:lnTo>
                <a:lnTo>
                  <a:pt x="3558" y="1449"/>
                </a:lnTo>
                <a:lnTo>
                  <a:pt x="3558" y="1453"/>
                </a:lnTo>
                <a:lnTo>
                  <a:pt x="3558" y="1432"/>
                </a:lnTo>
                <a:lnTo>
                  <a:pt x="3558" y="1442"/>
                </a:lnTo>
                <a:lnTo>
                  <a:pt x="3559" y="1441"/>
                </a:lnTo>
                <a:lnTo>
                  <a:pt x="3559" y="1446"/>
                </a:lnTo>
                <a:lnTo>
                  <a:pt x="3559" y="1447"/>
                </a:lnTo>
                <a:lnTo>
                  <a:pt x="3559" y="1451"/>
                </a:lnTo>
                <a:lnTo>
                  <a:pt x="3559" y="1454"/>
                </a:lnTo>
                <a:lnTo>
                  <a:pt x="3560" y="1440"/>
                </a:lnTo>
                <a:lnTo>
                  <a:pt x="3560" y="1443"/>
                </a:lnTo>
                <a:lnTo>
                  <a:pt x="3560" y="1444"/>
                </a:lnTo>
                <a:lnTo>
                  <a:pt x="3560" y="1444"/>
                </a:lnTo>
                <a:lnTo>
                  <a:pt x="3561" y="1443"/>
                </a:lnTo>
                <a:lnTo>
                  <a:pt x="3561" y="1447"/>
                </a:lnTo>
                <a:lnTo>
                  <a:pt x="3561" y="1462"/>
                </a:lnTo>
                <a:lnTo>
                  <a:pt x="3562" y="1430"/>
                </a:lnTo>
                <a:lnTo>
                  <a:pt x="3562" y="1453"/>
                </a:lnTo>
                <a:lnTo>
                  <a:pt x="3562" y="1447"/>
                </a:lnTo>
                <a:lnTo>
                  <a:pt x="3562" y="1447"/>
                </a:lnTo>
                <a:lnTo>
                  <a:pt x="3562" y="1448"/>
                </a:lnTo>
                <a:lnTo>
                  <a:pt x="3563" y="1465"/>
                </a:lnTo>
                <a:lnTo>
                  <a:pt x="3563" y="1441"/>
                </a:lnTo>
                <a:lnTo>
                  <a:pt x="3563" y="1454"/>
                </a:lnTo>
                <a:lnTo>
                  <a:pt x="3563" y="1447"/>
                </a:lnTo>
                <a:lnTo>
                  <a:pt x="3564" y="1458"/>
                </a:lnTo>
                <a:lnTo>
                  <a:pt x="3564" y="1434"/>
                </a:lnTo>
                <a:lnTo>
                  <a:pt x="3564" y="1442"/>
                </a:lnTo>
                <a:lnTo>
                  <a:pt x="3564" y="1446"/>
                </a:lnTo>
                <a:lnTo>
                  <a:pt x="3565" y="1451"/>
                </a:lnTo>
                <a:lnTo>
                  <a:pt x="3565" y="1444"/>
                </a:lnTo>
                <a:lnTo>
                  <a:pt x="3565" y="1447"/>
                </a:lnTo>
                <a:lnTo>
                  <a:pt x="3565" y="1446"/>
                </a:lnTo>
                <a:lnTo>
                  <a:pt x="3565" y="1452"/>
                </a:lnTo>
                <a:lnTo>
                  <a:pt x="3566" y="1454"/>
                </a:lnTo>
                <a:lnTo>
                  <a:pt x="3566" y="1453"/>
                </a:lnTo>
                <a:lnTo>
                  <a:pt x="3566" y="1443"/>
                </a:lnTo>
                <a:lnTo>
                  <a:pt x="3566" y="1451"/>
                </a:lnTo>
                <a:lnTo>
                  <a:pt x="3567" y="1447"/>
                </a:lnTo>
                <a:lnTo>
                  <a:pt x="3567" y="1455"/>
                </a:lnTo>
                <a:lnTo>
                  <a:pt x="3567" y="1447"/>
                </a:lnTo>
                <a:lnTo>
                  <a:pt x="3567" y="1448"/>
                </a:lnTo>
                <a:lnTo>
                  <a:pt x="3568" y="1446"/>
                </a:lnTo>
                <a:lnTo>
                  <a:pt x="3568" y="1451"/>
                </a:lnTo>
                <a:lnTo>
                  <a:pt x="3568" y="1448"/>
                </a:lnTo>
                <a:lnTo>
                  <a:pt x="3569" y="1456"/>
                </a:lnTo>
                <a:lnTo>
                  <a:pt x="3569" y="1443"/>
                </a:lnTo>
                <a:lnTo>
                  <a:pt x="3569" y="1461"/>
                </a:lnTo>
                <a:lnTo>
                  <a:pt x="3569" y="1457"/>
                </a:lnTo>
                <a:lnTo>
                  <a:pt x="3569" y="1458"/>
                </a:lnTo>
                <a:lnTo>
                  <a:pt x="3570" y="1451"/>
                </a:lnTo>
                <a:lnTo>
                  <a:pt x="3570" y="1436"/>
                </a:lnTo>
                <a:lnTo>
                  <a:pt x="3570" y="1463"/>
                </a:lnTo>
                <a:lnTo>
                  <a:pt x="3570" y="1451"/>
                </a:lnTo>
                <a:lnTo>
                  <a:pt x="3571" y="1439"/>
                </a:lnTo>
                <a:lnTo>
                  <a:pt x="3571" y="1442"/>
                </a:lnTo>
                <a:lnTo>
                  <a:pt x="3571" y="1442"/>
                </a:lnTo>
                <a:lnTo>
                  <a:pt x="3571" y="1455"/>
                </a:lnTo>
                <a:lnTo>
                  <a:pt x="3572" y="1448"/>
                </a:lnTo>
                <a:lnTo>
                  <a:pt x="3572" y="1457"/>
                </a:lnTo>
                <a:lnTo>
                  <a:pt x="3572" y="1455"/>
                </a:lnTo>
                <a:lnTo>
                  <a:pt x="3572" y="1452"/>
                </a:lnTo>
                <a:lnTo>
                  <a:pt x="3572" y="1451"/>
                </a:lnTo>
                <a:lnTo>
                  <a:pt x="3573" y="1458"/>
                </a:lnTo>
                <a:lnTo>
                  <a:pt x="3573" y="1454"/>
                </a:lnTo>
                <a:lnTo>
                  <a:pt x="3573" y="1458"/>
                </a:lnTo>
                <a:lnTo>
                  <a:pt x="3573" y="1441"/>
                </a:lnTo>
                <a:lnTo>
                  <a:pt x="3574" y="1461"/>
                </a:lnTo>
                <a:lnTo>
                  <a:pt x="3574" y="1455"/>
                </a:lnTo>
                <a:lnTo>
                  <a:pt x="3574" y="1457"/>
                </a:lnTo>
                <a:lnTo>
                  <a:pt x="3574" y="1455"/>
                </a:lnTo>
                <a:lnTo>
                  <a:pt x="3575" y="1446"/>
                </a:lnTo>
                <a:lnTo>
                  <a:pt x="3575" y="1451"/>
                </a:lnTo>
                <a:lnTo>
                  <a:pt x="3575" y="1458"/>
                </a:lnTo>
                <a:lnTo>
                  <a:pt x="3575" y="1453"/>
                </a:lnTo>
                <a:lnTo>
                  <a:pt x="3575" y="1463"/>
                </a:lnTo>
                <a:lnTo>
                  <a:pt x="3576" y="1435"/>
                </a:lnTo>
                <a:lnTo>
                  <a:pt x="3576" y="1452"/>
                </a:lnTo>
                <a:lnTo>
                  <a:pt x="3576" y="1456"/>
                </a:lnTo>
                <a:lnTo>
                  <a:pt x="3577" y="1457"/>
                </a:lnTo>
                <a:lnTo>
                  <a:pt x="3577" y="1451"/>
                </a:lnTo>
                <a:lnTo>
                  <a:pt x="3577" y="1450"/>
                </a:lnTo>
                <a:lnTo>
                  <a:pt x="3577" y="1457"/>
                </a:lnTo>
                <a:lnTo>
                  <a:pt x="3578" y="1459"/>
                </a:lnTo>
                <a:lnTo>
                  <a:pt x="3578" y="1447"/>
                </a:lnTo>
                <a:lnTo>
                  <a:pt x="3578" y="1468"/>
                </a:lnTo>
                <a:lnTo>
                  <a:pt x="3578" y="1452"/>
                </a:lnTo>
                <a:lnTo>
                  <a:pt x="3578" y="1455"/>
                </a:lnTo>
                <a:lnTo>
                  <a:pt x="3579" y="1456"/>
                </a:lnTo>
                <a:lnTo>
                  <a:pt x="3579" y="1461"/>
                </a:lnTo>
                <a:lnTo>
                  <a:pt x="3579" y="1460"/>
                </a:lnTo>
                <a:lnTo>
                  <a:pt x="3579" y="1455"/>
                </a:lnTo>
                <a:lnTo>
                  <a:pt x="3580" y="1455"/>
                </a:lnTo>
                <a:lnTo>
                  <a:pt x="3580" y="1457"/>
                </a:lnTo>
                <a:lnTo>
                  <a:pt x="3580" y="1461"/>
                </a:lnTo>
                <a:lnTo>
                  <a:pt x="3580" y="1472"/>
                </a:lnTo>
                <a:lnTo>
                  <a:pt x="3581" y="1442"/>
                </a:lnTo>
                <a:lnTo>
                  <a:pt x="3581" y="1462"/>
                </a:lnTo>
                <a:lnTo>
                  <a:pt x="3581" y="1458"/>
                </a:lnTo>
                <a:lnTo>
                  <a:pt x="3581" y="1464"/>
                </a:lnTo>
                <a:lnTo>
                  <a:pt x="3581" y="1453"/>
                </a:lnTo>
                <a:lnTo>
                  <a:pt x="3582" y="1456"/>
                </a:lnTo>
                <a:lnTo>
                  <a:pt x="3582" y="1455"/>
                </a:lnTo>
                <a:lnTo>
                  <a:pt x="3582" y="1460"/>
                </a:lnTo>
                <a:lnTo>
                  <a:pt x="3582" y="1459"/>
                </a:lnTo>
                <a:lnTo>
                  <a:pt x="3583" y="1461"/>
                </a:lnTo>
                <a:lnTo>
                  <a:pt x="3583" y="1444"/>
                </a:lnTo>
                <a:lnTo>
                  <a:pt x="3583" y="1460"/>
                </a:lnTo>
                <a:lnTo>
                  <a:pt x="3583" y="1456"/>
                </a:lnTo>
                <a:lnTo>
                  <a:pt x="3584" y="1468"/>
                </a:lnTo>
                <a:lnTo>
                  <a:pt x="3584" y="1462"/>
                </a:lnTo>
                <a:lnTo>
                  <a:pt x="3584" y="1443"/>
                </a:lnTo>
                <a:lnTo>
                  <a:pt x="3584" y="1458"/>
                </a:lnTo>
                <a:lnTo>
                  <a:pt x="3585" y="1453"/>
                </a:lnTo>
                <a:lnTo>
                  <a:pt x="3585" y="1440"/>
                </a:lnTo>
                <a:lnTo>
                  <a:pt x="3585" y="1460"/>
                </a:lnTo>
                <a:lnTo>
                  <a:pt x="3585" y="1435"/>
                </a:lnTo>
                <a:lnTo>
                  <a:pt x="3586" y="1460"/>
                </a:lnTo>
                <a:lnTo>
                  <a:pt x="3586" y="1451"/>
                </a:lnTo>
                <a:lnTo>
                  <a:pt x="3586" y="1461"/>
                </a:lnTo>
                <a:lnTo>
                  <a:pt x="3586" y="1410"/>
                </a:lnTo>
                <a:lnTo>
                  <a:pt x="3587" y="56"/>
                </a:lnTo>
                <a:lnTo>
                  <a:pt x="3587" y="1444"/>
                </a:lnTo>
                <a:lnTo>
                  <a:pt x="3587" y="1459"/>
                </a:lnTo>
                <a:lnTo>
                  <a:pt x="3587" y="1455"/>
                </a:lnTo>
                <a:lnTo>
                  <a:pt x="3587" y="1464"/>
                </a:lnTo>
                <a:lnTo>
                  <a:pt x="3588" y="1442"/>
                </a:lnTo>
                <a:lnTo>
                  <a:pt x="3588" y="1450"/>
                </a:lnTo>
                <a:lnTo>
                  <a:pt x="3588" y="1450"/>
                </a:lnTo>
                <a:lnTo>
                  <a:pt x="3588" y="1449"/>
                </a:lnTo>
                <a:lnTo>
                  <a:pt x="3589" y="1448"/>
                </a:lnTo>
                <a:lnTo>
                  <a:pt x="3589" y="1439"/>
                </a:lnTo>
                <a:lnTo>
                  <a:pt x="3589" y="1447"/>
                </a:lnTo>
                <a:lnTo>
                  <a:pt x="3589" y="1447"/>
                </a:lnTo>
                <a:lnTo>
                  <a:pt x="3590" y="1448"/>
                </a:lnTo>
                <a:lnTo>
                  <a:pt x="3590" y="1450"/>
                </a:lnTo>
                <a:lnTo>
                  <a:pt x="3590" y="1447"/>
                </a:lnTo>
                <a:lnTo>
                  <a:pt x="3590" y="1441"/>
                </a:lnTo>
                <a:lnTo>
                  <a:pt x="3590" y="1446"/>
                </a:lnTo>
                <a:lnTo>
                  <a:pt x="3591" y="1442"/>
                </a:lnTo>
                <a:lnTo>
                  <a:pt x="3591" y="1449"/>
                </a:lnTo>
                <a:lnTo>
                  <a:pt x="3591" y="1458"/>
                </a:lnTo>
                <a:lnTo>
                  <a:pt x="3591" y="1447"/>
                </a:lnTo>
                <a:lnTo>
                  <a:pt x="3592" y="1470"/>
                </a:lnTo>
                <a:lnTo>
                  <a:pt x="3592" y="1444"/>
                </a:lnTo>
                <a:lnTo>
                  <a:pt x="3592" y="1450"/>
                </a:lnTo>
                <a:lnTo>
                  <a:pt x="3593" y="1456"/>
                </a:lnTo>
                <a:lnTo>
                  <a:pt x="3593" y="1457"/>
                </a:lnTo>
                <a:lnTo>
                  <a:pt x="3593" y="1455"/>
                </a:lnTo>
                <a:lnTo>
                  <a:pt x="3593" y="1458"/>
                </a:lnTo>
                <a:lnTo>
                  <a:pt x="3593" y="1457"/>
                </a:lnTo>
                <a:lnTo>
                  <a:pt x="3594" y="1454"/>
                </a:lnTo>
                <a:lnTo>
                  <a:pt x="3594" y="1449"/>
                </a:lnTo>
                <a:lnTo>
                  <a:pt x="3594" y="1464"/>
                </a:lnTo>
                <a:lnTo>
                  <a:pt x="3594" y="1461"/>
                </a:lnTo>
                <a:lnTo>
                  <a:pt x="3595" y="1458"/>
                </a:lnTo>
                <a:lnTo>
                  <a:pt x="3595" y="1441"/>
                </a:lnTo>
                <a:lnTo>
                  <a:pt x="3595" y="1463"/>
                </a:lnTo>
                <a:lnTo>
                  <a:pt x="3595" y="1455"/>
                </a:lnTo>
                <a:lnTo>
                  <a:pt x="3596" y="1451"/>
                </a:lnTo>
                <a:lnTo>
                  <a:pt x="3596" y="1452"/>
                </a:lnTo>
                <a:lnTo>
                  <a:pt x="3596" y="1458"/>
                </a:lnTo>
                <a:lnTo>
                  <a:pt x="3596" y="1457"/>
                </a:lnTo>
                <a:lnTo>
                  <a:pt x="3596" y="1452"/>
                </a:lnTo>
                <a:lnTo>
                  <a:pt x="3597" y="1462"/>
                </a:lnTo>
                <a:lnTo>
                  <a:pt x="3597" y="1459"/>
                </a:lnTo>
                <a:lnTo>
                  <a:pt x="3597" y="1446"/>
                </a:lnTo>
                <a:lnTo>
                  <a:pt x="3597" y="1464"/>
                </a:lnTo>
                <a:lnTo>
                  <a:pt x="3598" y="1459"/>
                </a:lnTo>
                <a:lnTo>
                  <a:pt x="3598" y="1456"/>
                </a:lnTo>
                <a:lnTo>
                  <a:pt x="3598" y="1456"/>
                </a:lnTo>
                <a:lnTo>
                  <a:pt x="3598" y="1456"/>
                </a:lnTo>
                <a:lnTo>
                  <a:pt x="3599" y="1455"/>
                </a:lnTo>
                <a:lnTo>
                  <a:pt x="3599" y="1458"/>
                </a:lnTo>
                <a:lnTo>
                  <a:pt x="3599" y="1452"/>
                </a:lnTo>
                <a:lnTo>
                  <a:pt x="3599" y="1459"/>
                </a:lnTo>
                <a:lnTo>
                  <a:pt x="3599" y="1451"/>
                </a:lnTo>
                <a:lnTo>
                  <a:pt x="3600" y="1458"/>
                </a:lnTo>
                <a:lnTo>
                  <a:pt x="3600" y="1456"/>
                </a:lnTo>
                <a:lnTo>
                  <a:pt x="3600" y="1461"/>
                </a:lnTo>
                <a:lnTo>
                  <a:pt x="3601" y="1454"/>
                </a:lnTo>
                <a:lnTo>
                  <a:pt x="3601" y="1451"/>
                </a:lnTo>
                <a:lnTo>
                  <a:pt x="3601" y="1458"/>
                </a:lnTo>
                <a:lnTo>
                  <a:pt x="3601" y="1458"/>
                </a:lnTo>
                <a:lnTo>
                  <a:pt x="3602" y="1456"/>
                </a:lnTo>
                <a:lnTo>
                  <a:pt x="3602" y="1463"/>
                </a:lnTo>
                <a:lnTo>
                  <a:pt x="3602" y="1456"/>
                </a:lnTo>
                <a:lnTo>
                  <a:pt x="3602" y="1458"/>
                </a:lnTo>
                <a:lnTo>
                  <a:pt x="3602" y="1459"/>
                </a:lnTo>
                <a:lnTo>
                  <a:pt x="3603" y="1460"/>
                </a:lnTo>
                <a:lnTo>
                  <a:pt x="3603" y="1452"/>
                </a:lnTo>
                <a:lnTo>
                  <a:pt x="3603" y="1452"/>
                </a:lnTo>
                <a:lnTo>
                  <a:pt x="3603" y="1458"/>
                </a:lnTo>
                <a:lnTo>
                  <a:pt x="3604" y="1461"/>
                </a:lnTo>
                <a:lnTo>
                  <a:pt x="3604" y="1460"/>
                </a:lnTo>
                <a:lnTo>
                  <a:pt x="3604" y="1465"/>
                </a:lnTo>
                <a:lnTo>
                  <a:pt x="3604" y="1460"/>
                </a:lnTo>
                <a:lnTo>
                  <a:pt x="3605" y="1461"/>
                </a:lnTo>
                <a:lnTo>
                  <a:pt x="3605" y="1457"/>
                </a:lnTo>
                <a:lnTo>
                  <a:pt x="3605" y="1464"/>
                </a:lnTo>
                <a:lnTo>
                  <a:pt x="3605" y="1462"/>
                </a:lnTo>
                <a:lnTo>
                  <a:pt x="3605" y="1458"/>
                </a:lnTo>
                <a:lnTo>
                  <a:pt x="3606" y="1462"/>
                </a:lnTo>
                <a:lnTo>
                  <a:pt x="3606" y="1459"/>
                </a:lnTo>
                <a:lnTo>
                  <a:pt x="3606" y="1457"/>
                </a:lnTo>
                <a:lnTo>
                  <a:pt x="3606" y="1458"/>
                </a:lnTo>
                <a:lnTo>
                  <a:pt x="3607" y="1461"/>
                </a:lnTo>
                <a:lnTo>
                  <a:pt x="3607" y="1461"/>
                </a:lnTo>
                <a:lnTo>
                  <a:pt x="3607" y="1457"/>
                </a:lnTo>
                <a:lnTo>
                  <a:pt x="3608" y="1463"/>
                </a:lnTo>
                <a:lnTo>
                  <a:pt x="3608" y="1454"/>
                </a:lnTo>
                <a:lnTo>
                  <a:pt x="3608" y="1451"/>
                </a:lnTo>
                <a:lnTo>
                  <a:pt x="3608" y="1451"/>
                </a:lnTo>
                <a:lnTo>
                  <a:pt x="3608" y="1457"/>
                </a:lnTo>
                <a:lnTo>
                  <a:pt x="3609" y="1455"/>
                </a:lnTo>
                <a:lnTo>
                  <a:pt x="3609" y="1461"/>
                </a:lnTo>
                <a:lnTo>
                  <a:pt x="3609" y="1451"/>
                </a:lnTo>
                <a:lnTo>
                  <a:pt x="3609" y="1451"/>
                </a:lnTo>
                <a:lnTo>
                  <a:pt x="3610" y="1450"/>
                </a:lnTo>
                <a:lnTo>
                  <a:pt x="3610" y="1463"/>
                </a:lnTo>
                <a:lnTo>
                  <a:pt x="3610" y="1465"/>
                </a:lnTo>
                <a:lnTo>
                  <a:pt x="3610" y="1454"/>
                </a:lnTo>
                <a:lnTo>
                  <a:pt x="3611" y="1457"/>
                </a:lnTo>
                <a:lnTo>
                  <a:pt x="3611" y="1464"/>
                </a:lnTo>
                <a:lnTo>
                  <a:pt x="3611" y="1464"/>
                </a:lnTo>
                <a:lnTo>
                  <a:pt x="3611" y="1464"/>
                </a:lnTo>
                <a:lnTo>
                  <a:pt x="3611" y="1457"/>
                </a:lnTo>
                <a:lnTo>
                  <a:pt x="3612" y="1468"/>
                </a:lnTo>
                <a:lnTo>
                  <a:pt x="3612" y="1455"/>
                </a:lnTo>
                <a:lnTo>
                  <a:pt x="3612" y="1468"/>
                </a:lnTo>
                <a:lnTo>
                  <a:pt x="3612" y="1466"/>
                </a:lnTo>
                <a:lnTo>
                  <a:pt x="3613" y="1462"/>
                </a:lnTo>
                <a:lnTo>
                  <a:pt x="3613" y="1463"/>
                </a:lnTo>
                <a:lnTo>
                  <a:pt x="3613" y="1463"/>
                </a:lnTo>
                <a:lnTo>
                  <a:pt x="3613" y="1455"/>
                </a:lnTo>
                <a:lnTo>
                  <a:pt x="3614" y="1464"/>
                </a:lnTo>
                <a:lnTo>
                  <a:pt x="3614" y="1462"/>
                </a:lnTo>
                <a:lnTo>
                  <a:pt x="3614" y="1470"/>
                </a:lnTo>
                <a:lnTo>
                  <a:pt x="3614" y="1459"/>
                </a:lnTo>
                <a:lnTo>
                  <a:pt x="3614" y="1461"/>
                </a:lnTo>
                <a:lnTo>
                  <a:pt x="3615" y="1460"/>
                </a:lnTo>
                <a:lnTo>
                  <a:pt x="3615" y="1469"/>
                </a:lnTo>
                <a:lnTo>
                  <a:pt x="3615" y="1464"/>
                </a:lnTo>
                <a:lnTo>
                  <a:pt x="3616" y="1464"/>
                </a:lnTo>
                <a:lnTo>
                  <a:pt x="3616" y="1461"/>
                </a:lnTo>
                <a:lnTo>
                  <a:pt x="3616" y="1468"/>
                </a:lnTo>
                <a:lnTo>
                  <a:pt x="3616" y="1444"/>
                </a:lnTo>
                <a:lnTo>
                  <a:pt x="3617" y="1463"/>
                </a:lnTo>
                <a:lnTo>
                  <a:pt x="3617" y="1464"/>
                </a:lnTo>
                <a:lnTo>
                  <a:pt x="3617" y="1463"/>
                </a:lnTo>
                <a:lnTo>
                  <a:pt x="3617" y="1463"/>
                </a:lnTo>
                <a:lnTo>
                  <a:pt x="3618" y="1453"/>
                </a:lnTo>
                <a:lnTo>
                  <a:pt x="3618" y="1461"/>
                </a:lnTo>
                <a:lnTo>
                  <a:pt x="3618" y="1461"/>
                </a:lnTo>
                <a:lnTo>
                  <a:pt x="3618" y="1460"/>
                </a:lnTo>
                <a:lnTo>
                  <a:pt x="3618" y="1456"/>
                </a:lnTo>
                <a:lnTo>
                  <a:pt x="3619" y="1467"/>
                </a:lnTo>
                <a:lnTo>
                  <a:pt x="3619" y="1458"/>
                </a:lnTo>
                <a:lnTo>
                  <a:pt x="3619" y="1473"/>
                </a:lnTo>
                <a:lnTo>
                  <a:pt x="3619" y="1459"/>
                </a:lnTo>
                <a:lnTo>
                  <a:pt x="3620" y="1458"/>
                </a:lnTo>
                <a:lnTo>
                  <a:pt x="3620" y="1454"/>
                </a:lnTo>
                <a:lnTo>
                  <a:pt x="3620" y="1447"/>
                </a:lnTo>
                <a:lnTo>
                  <a:pt x="3620" y="1463"/>
                </a:lnTo>
                <a:lnTo>
                  <a:pt x="3621" y="1452"/>
                </a:lnTo>
                <a:lnTo>
                  <a:pt x="3621" y="1463"/>
                </a:lnTo>
                <a:lnTo>
                  <a:pt x="3621" y="1455"/>
                </a:lnTo>
                <a:lnTo>
                  <a:pt x="3621" y="1465"/>
                </a:lnTo>
                <a:lnTo>
                  <a:pt x="3621" y="1452"/>
                </a:lnTo>
                <a:lnTo>
                  <a:pt x="3622" y="1464"/>
                </a:lnTo>
                <a:lnTo>
                  <a:pt x="3622" y="1476"/>
                </a:lnTo>
                <a:lnTo>
                  <a:pt x="3622" y="1445"/>
                </a:lnTo>
                <a:lnTo>
                  <a:pt x="3622" y="1444"/>
                </a:lnTo>
                <a:lnTo>
                  <a:pt x="3623" y="1447"/>
                </a:lnTo>
                <a:lnTo>
                  <a:pt x="3623" y="1453"/>
                </a:lnTo>
                <a:lnTo>
                  <a:pt x="3623" y="1446"/>
                </a:lnTo>
                <a:lnTo>
                  <a:pt x="3624" y="1448"/>
                </a:lnTo>
                <a:lnTo>
                  <a:pt x="3624" y="1458"/>
                </a:lnTo>
                <a:lnTo>
                  <a:pt x="3624" y="1465"/>
                </a:lnTo>
                <a:lnTo>
                  <a:pt x="3624" y="1458"/>
                </a:lnTo>
                <a:lnTo>
                  <a:pt x="3624" y="1462"/>
                </a:lnTo>
                <a:lnTo>
                  <a:pt x="3625" y="1456"/>
                </a:lnTo>
                <a:lnTo>
                  <a:pt x="3625" y="1450"/>
                </a:lnTo>
                <a:lnTo>
                  <a:pt x="3625" y="1467"/>
                </a:lnTo>
                <a:lnTo>
                  <a:pt x="3625" y="1460"/>
                </a:lnTo>
                <a:lnTo>
                  <a:pt x="3626" y="1464"/>
                </a:lnTo>
                <a:lnTo>
                  <a:pt x="3626" y="1457"/>
                </a:lnTo>
                <a:lnTo>
                  <a:pt x="3626" y="1461"/>
                </a:lnTo>
                <a:lnTo>
                  <a:pt x="3626" y="1465"/>
                </a:lnTo>
                <a:lnTo>
                  <a:pt x="3627" y="1458"/>
                </a:lnTo>
                <a:lnTo>
                  <a:pt x="3627" y="1459"/>
                </a:lnTo>
                <a:lnTo>
                  <a:pt x="3627" y="1466"/>
                </a:lnTo>
                <a:lnTo>
                  <a:pt x="3627" y="1448"/>
                </a:lnTo>
                <a:lnTo>
                  <a:pt x="3627" y="1450"/>
                </a:lnTo>
                <a:lnTo>
                  <a:pt x="3628" y="1453"/>
                </a:lnTo>
                <a:lnTo>
                  <a:pt x="3628" y="1456"/>
                </a:lnTo>
                <a:lnTo>
                  <a:pt x="3628" y="1458"/>
                </a:lnTo>
                <a:lnTo>
                  <a:pt x="3628" y="1469"/>
                </a:lnTo>
                <a:lnTo>
                  <a:pt x="3629" y="1454"/>
                </a:lnTo>
                <a:lnTo>
                  <a:pt x="3629" y="1454"/>
                </a:lnTo>
                <a:lnTo>
                  <a:pt x="3629" y="1456"/>
                </a:lnTo>
                <a:lnTo>
                  <a:pt x="3629" y="1451"/>
                </a:lnTo>
                <a:lnTo>
                  <a:pt x="3630" y="1445"/>
                </a:lnTo>
                <a:lnTo>
                  <a:pt x="3630" y="1456"/>
                </a:lnTo>
                <a:lnTo>
                  <a:pt x="3630" y="1450"/>
                </a:lnTo>
                <a:lnTo>
                  <a:pt x="3630" y="1460"/>
                </a:lnTo>
                <a:lnTo>
                  <a:pt x="3630" y="1453"/>
                </a:lnTo>
                <a:lnTo>
                  <a:pt x="3631" y="1457"/>
                </a:lnTo>
                <a:lnTo>
                  <a:pt x="3631" y="1478"/>
                </a:lnTo>
                <a:lnTo>
                  <a:pt x="3631" y="1448"/>
                </a:lnTo>
                <a:lnTo>
                  <a:pt x="3632" y="1449"/>
                </a:lnTo>
                <a:lnTo>
                  <a:pt x="3632" y="1460"/>
                </a:lnTo>
                <a:lnTo>
                  <a:pt x="3632" y="1443"/>
                </a:lnTo>
                <a:lnTo>
                  <a:pt x="3632" y="1459"/>
                </a:lnTo>
                <a:lnTo>
                  <a:pt x="3633" y="1452"/>
                </a:lnTo>
                <a:lnTo>
                  <a:pt x="3633" y="1463"/>
                </a:lnTo>
                <a:lnTo>
                  <a:pt x="3633" y="1462"/>
                </a:lnTo>
                <a:lnTo>
                  <a:pt x="3633" y="1450"/>
                </a:lnTo>
                <a:lnTo>
                  <a:pt x="3633" y="1460"/>
                </a:lnTo>
                <a:lnTo>
                  <a:pt x="3634" y="1460"/>
                </a:lnTo>
                <a:lnTo>
                  <a:pt x="3634" y="1455"/>
                </a:lnTo>
                <a:lnTo>
                  <a:pt x="3634" y="1458"/>
                </a:lnTo>
                <a:lnTo>
                  <a:pt x="3634" y="1443"/>
                </a:lnTo>
                <a:lnTo>
                  <a:pt x="3635" y="1456"/>
                </a:lnTo>
                <a:lnTo>
                  <a:pt x="3635" y="1459"/>
                </a:lnTo>
                <a:lnTo>
                  <a:pt x="3635" y="1460"/>
                </a:lnTo>
                <a:lnTo>
                  <a:pt x="3635" y="1469"/>
                </a:lnTo>
                <a:lnTo>
                  <a:pt x="3636" y="1460"/>
                </a:lnTo>
                <a:lnTo>
                  <a:pt x="3636" y="1458"/>
                </a:lnTo>
                <a:lnTo>
                  <a:pt x="3636" y="1465"/>
                </a:lnTo>
                <a:lnTo>
                  <a:pt x="3636" y="1457"/>
                </a:lnTo>
                <a:lnTo>
                  <a:pt x="3636" y="1470"/>
                </a:lnTo>
                <a:lnTo>
                  <a:pt x="3637" y="1451"/>
                </a:lnTo>
                <a:lnTo>
                  <a:pt x="3637" y="1461"/>
                </a:lnTo>
                <a:lnTo>
                  <a:pt x="3637" y="1458"/>
                </a:lnTo>
                <a:lnTo>
                  <a:pt x="3637" y="1462"/>
                </a:lnTo>
                <a:lnTo>
                  <a:pt x="3638" y="1462"/>
                </a:lnTo>
                <a:lnTo>
                  <a:pt x="3638" y="1454"/>
                </a:lnTo>
                <a:lnTo>
                  <a:pt x="3638" y="1448"/>
                </a:lnTo>
                <a:lnTo>
                  <a:pt x="3638" y="1459"/>
                </a:lnTo>
                <a:lnTo>
                  <a:pt x="3639" y="1460"/>
                </a:lnTo>
                <a:lnTo>
                  <a:pt x="3639" y="1464"/>
                </a:lnTo>
                <a:lnTo>
                  <a:pt x="3639" y="1449"/>
                </a:lnTo>
                <a:lnTo>
                  <a:pt x="3639" y="1459"/>
                </a:lnTo>
                <a:lnTo>
                  <a:pt x="3640" y="1448"/>
                </a:lnTo>
                <a:lnTo>
                  <a:pt x="3640" y="1453"/>
                </a:lnTo>
                <a:lnTo>
                  <a:pt x="3640" y="1460"/>
                </a:lnTo>
                <a:lnTo>
                  <a:pt x="3640" y="1455"/>
                </a:lnTo>
                <a:lnTo>
                  <a:pt x="3641" y="1458"/>
                </a:lnTo>
                <a:lnTo>
                  <a:pt x="3641" y="1455"/>
                </a:lnTo>
                <a:lnTo>
                  <a:pt x="3641" y="1460"/>
                </a:lnTo>
                <a:lnTo>
                  <a:pt x="3641" y="1460"/>
                </a:lnTo>
                <a:lnTo>
                  <a:pt x="3642" y="1444"/>
                </a:lnTo>
                <a:lnTo>
                  <a:pt x="3642" y="1457"/>
                </a:lnTo>
                <a:lnTo>
                  <a:pt x="3642" y="1453"/>
                </a:lnTo>
                <a:lnTo>
                  <a:pt x="3642" y="1449"/>
                </a:lnTo>
                <a:lnTo>
                  <a:pt x="3642" y="1468"/>
                </a:lnTo>
                <a:lnTo>
                  <a:pt x="3643" y="1437"/>
                </a:lnTo>
                <a:lnTo>
                  <a:pt x="3643" y="1455"/>
                </a:lnTo>
                <a:lnTo>
                  <a:pt x="3643" y="1455"/>
                </a:lnTo>
                <a:lnTo>
                  <a:pt x="3643" y="1454"/>
                </a:lnTo>
                <a:lnTo>
                  <a:pt x="3644" y="1468"/>
                </a:lnTo>
                <a:lnTo>
                  <a:pt x="3644" y="1441"/>
                </a:lnTo>
                <a:lnTo>
                  <a:pt x="3644" y="1455"/>
                </a:lnTo>
                <a:lnTo>
                  <a:pt x="3644" y="1455"/>
                </a:lnTo>
                <a:lnTo>
                  <a:pt x="3645" y="1450"/>
                </a:lnTo>
                <a:lnTo>
                  <a:pt x="3645" y="1443"/>
                </a:lnTo>
                <a:lnTo>
                  <a:pt x="3645" y="1460"/>
                </a:lnTo>
                <a:lnTo>
                  <a:pt x="3645" y="1445"/>
                </a:lnTo>
                <a:lnTo>
                  <a:pt x="3645" y="1455"/>
                </a:lnTo>
                <a:lnTo>
                  <a:pt x="3646" y="1457"/>
                </a:lnTo>
                <a:lnTo>
                  <a:pt x="3646" y="1456"/>
                </a:lnTo>
                <a:lnTo>
                  <a:pt x="3646" y="1446"/>
                </a:lnTo>
                <a:lnTo>
                  <a:pt x="3646" y="1451"/>
                </a:lnTo>
                <a:lnTo>
                  <a:pt x="3647" y="1457"/>
                </a:lnTo>
                <a:lnTo>
                  <a:pt x="3647" y="1462"/>
                </a:lnTo>
                <a:lnTo>
                  <a:pt x="3647" y="1456"/>
                </a:lnTo>
                <a:lnTo>
                  <a:pt x="3648" y="1455"/>
                </a:lnTo>
                <a:lnTo>
                  <a:pt x="3648" y="1461"/>
                </a:lnTo>
                <a:lnTo>
                  <a:pt x="3648" y="1466"/>
                </a:lnTo>
                <a:lnTo>
                  <a:pt x="3648" y="1454"/>
                </a:lnTo>
                <a:lnTo>
                  <a:pt x="3648" y="1468"/>
                </a:lnTo>
                <a:lnTo>
                  <a:pt x="3649" y="1447"/>
                </a:lnTo>
                <a:lnTo>
                  <a:pt x="3649" y="1460"/>
                </a:lnTo>
                <a:lnTo>
                  <a:pt x="3649" y="1455"/>
                </a:lnTo>
                <a:lnTo>
                  <a:pt x="3649" y="1455"/>
                </a:lnTo>
                <a:lnTo>
                  <a:pt x="3650" y="1458"/>
                </a:lnTo>
                <a:lnTo>
                  <a:pt x="3650" y="1451"/>
                </a:lnTo>
                <a:lnTo>
                  <a:pt x="3650" y="1457"/>
                </a:lnTo>
                <a:lnTo>
                  <a:pt x="3650" y="1460"/>
                </a:lnTo>
                <a:lnTo>
                  <a:pt x="3651" y="1458"/>
                </a:lnTo>
                <a:lnTo>
                  <a:pt x="3651" y="1469"/>
                </a:lnTo>
                <a:lnTo>
                  <a:pt x="3651" y="1446"/>
                </a:lnTo>
                <a:lnTo>
                  <a:pt x="3651" y="1458"/>
                </a:lnTo>
                <a:lnTo>
                  <a:pt x="3651" y="1447"/>
                </a:lnTo>
                <a:lnTo>
                  <a:pt x="3652" y="1461"/>
                </a:lnTo>
                <a:lnTo>
                  <a:pt x="3652" y="1457"/>
                </a:lnTo>
                <a:lnTo>
                  <a:pt x="3652" y="1460"/>
                </a:lnTo>
                <a:lnTo>
                  <a:pt x="3652" y="1457"/>
                </a:lnTo>
                <a:lnTo>
                  <a:pt x="3653" y="1462"/>
                </a:lnTo>
                <a:lnTo>
                  <a:pt x="3653" y="1465"/>
                </a:lnTo>
                <a:lnTo>
                  <a:pt x="3653" y="1460"/>
                </a:lnTo>
                <a:lnTo>
                  <a:pt x="3653" y="1453"/>
                </a:lnTo>
                <a:lnTo>
                  <a:pt x="3654" y="1464"/>
                </a:lnTo>
                <a:lnTo>
                  <a:pt x="3654" y="1468"/>
                </a:lnTo>
                <a:lnTo>
                  <a:pt x="3654" y="1457"/>
                </a:lnTo>
                <a:lnTo>
                  <a:pt x="3654" y="1456"/>
                </a:lnTo>
                <a:lnTo>
                  <a:pt x="3655" y="1456"/>
                </a:lnTo>
                <a:lnTo>
                  <a:pt x="3655" y="1456"/>
                </a:lnTo>
                <a:lnTo>
                  <a:pt x="3655" y="1451"/>
                </a:lnTo>
                <a:lnTo>
                  <a:pt x="3655" y="1458"/>
                </a:lnTo>
                <a:lnTo>
                  <a:pt x="3656" y="1468"/>
                </a:lnTo>
                <a:lnTo>
                  <a:pt x="3656" y="1439"/>
                </a:lnTo>
                <a:lnTo>
                  <a:pt x="3656" y="1454"/>
                </a:lnTo>
                <a:lnTo>
                  <a:pt x="3656" y="1450"/>
                </a:lnTo>
                <a:lnTo>
                  <a:pt x="3657" y="1457"/>
                </a:lnTo>
                <a:lnTo>
                  <a:pt x="3657" y="1463"/>
                </a:lnTo>
                <a:lnTo>
                  <a:pt x="3657" y="1466"/>
                </a:lnTo>
                <a:lnTo>
                  <a:pt x="3657" y="1462"/>
                </a:lnTo>
                <a:lnTo>
                  <a:pt x="3657" y="1456"/>
                </a:lnTo>
                <a:lnTo>
                  <a:pt x="3658" y="1465"/>
                </a:lnTo>
                <a:lnTo>
                  <a:pt x="3658" y="1468"/>
                </a:lnTo>
                <a:lnTo>
                  <a:pt x="3658" y="1452"/>
                </a:lnTo>
                <a:lnTo>
                  <a:pt x="3658" y="1464"/>
                </a:lnTo>
                <a:lnTo>
                  <a:pt x="3659" y="1460"/>
                </a:lnTo>
                <a:lnTo>
                  <a:pt x="3659" y="1465"/>
                </a:lnTo>
                <a:lnTo>
                  <a:pt x="3659" y="1466"/>
                </a:lnTo>
                <a:lnTo>
                  <a:pt x="3659" y="1467"/>
                </a:lnTo>
                <a:lnTo>
                  <a:pt x="3660" y="1462"/>
                </a:lnTo>
                <a:lnTo>
                  <a:pt x="3660" y="1464"/>
                </a:lnTo>
                <a:lnTo>
                  <a:pt x="3660" y="1460"/>
                </a:lnTo>
                <a:lnTo>
                  <a:pt x="3660" y="1473"/>
                </a:lnTo>
                <a:lnTo>
                  <a:pt x="3660" y="1455"/>
                </a:lnTo>
                <a:lnTo>
                  <a:pt x="3661" y="1463"/>
                </a:lnTo>
                <a:lnTo>
                  <a:pt x="3661" y="1466"/>
                </a:lnTo>
                <a:lnTo>
                  <a:pt x="3661" y="1462"/>
                </a:lnTo>
                <a:lnTo>
                  <a:pt x="3661" y="1460"/>
                </a:lnTo>
                <a:lnTo>
                  <a:pt x="3662" y="1458"/>
                </a:lnTo>
                <a:lnTo>
                  <a:pt x="3662" y="1448"/>
                </a:lnTo>
                <a:lnTo>
                  <a:pt x="3662" y="1458"/>
                </a:lnTo>
                <a:lnTo>
                  <a:pt x="3663" y="1461"/>
                </a:lnTo>
                <a:lnTo>
                  <a:pt x="3663" y="1469"/>
                </a:lnTo>
                <a:lnTo>
                  <a:pt x="3663" y="1455"/>
                </a:lnTo>
                <a:lnTo>
                  <a:pt x="3663" y="1454"/>
                </a:lnTo>
                <a:lnTo>
                  <a:pt x="3664" y="1451"/>
                </a:lnTo>
                <a:lnTo>
                  <a:pt x="3664" y="1465"/>
                </a:lnTo>
                <a:lnTo>
                  <a:pt x="3664" y="1465"/>
                </a:lnTo>
                <a:lnTo>
                  <a:pt x="3664" y="1452"/>
                </a:lnTo>
                <a:lnTo>
                  <a:pt x="3664" y="1463"/>
                </a:lnTo>
                <a:lnTo>
                  <a:pt x="3665" y="1461"/>
                </a:lnTo>
                <a:lnTo>
                  <a:pt x="3665" y="1456"/>
                </a:lnTo>
                <a:lnTo>
                  <a:pt x="3665" y="1467"/>
                </a:lnTo>
                <a:lnTo>
                  <a:pt x="3665" y="1448"/>
                </a:lnTo>
                <a:lnTo>
                  <a:pt x="3666" y="1452"/>
                </a:lnTo>
                <a:lnTo>
                  <a:pt x="3666" y="1454"/>
                </a:lnTo>
                <a:lnTo>
                  <a:pt x="3666" y="1458"/>
                </a:lnTo>
                <a:lnTo>
                  <a:pt x="3666" y="1455"/>
                </a:lnTo>
                <a:lnTo>
                  <a:pt x="3667" y="1451"/>
                </a:lnTo>
                <a:lnTo>
                  <a:pt x="3667" y="1453"/>
                </a:lnTo>
                <a:lnTo>
                  <a:pt x="3667" y="1455"/>
                </a:lnTo>
                <a:lnTo>
                  <a:pt x="3667" y="1452"/>
                </a:lnTo>
                <a:lnTo>
                  <a:pt x="3667" y="1463"/>
                </a:lnTo>
                <a:lnTo>
                  <a:pt x="3668" y="1456"/>
                </a:lnTo>
                <a:lnTo>
                  <a:pt x="3668" y="1453"/>
                </a:lnTo>
                <a:lnTo>
                  <a:pt x="3668" y="1453"/>
                </a:lnTo>
                <a:lnTo>
                  <a:pt x="3668" y="1461"/>
                </a:lnTo>
                <a:lnTo>
                  <a:pt x="3669" y="1453"/>
                </a:lnTo>
                <a:lnTo>
                  <a:pt x="3669" y="1450"/>
                </a:lnTo>
                <a:lnTo>
                  <a:pt x="3669" y="1455"/>
                </a:lnTo>
                <a:lnTo>
                  <a:pt x="3669" y="1453"/>
                </a:lnTo>
                <a:lnTo>
                  <a:pt x="3669" y="1455"/>
                </a:lnTo>
                <a:lnTo>
                  <a:pt x="3670" y="1460"/>
                </a:lnTo>
                <a:lnTo>
                  <a:pt x="3670" y="1454"/>
                </a:lnTo>
                <a:lnTo>
                  <a:pt x="3670" y="1459"/>
                </a:lnTo>
                <a:lnTo>
                  <a:pt x="3671" y="1437"/>
                </a:lnTo>
                <a:lnTo>
                  <a:pt x="3671" y="1448"/>
                </a:lnTo>
                <a:lnTo>
                  <a:pt x="3671" y="1417"/>
                </a:lnTo>
                <a:lnTo>
                  <a:pt x="3671" y="1451"/>
                </a:lnTo>
                <a:lnTo>
                  <a:pt x="3672" y="1456"/>
                </a:lnTo>
                <a:lnTo>
                  <a:pt x="3672" y="1464"/>
                </a:lnTo>
                <a:lnTo>
                  <a:pt x="3672" y="1462"/>
                </a:lnTo>
                <a:lnTo>
                  <a:pt x="3672" y="1464"/>
                </a:lnTo>
                <a:lnTo>
                  <a:pt x="3673" y="1456"/>
                </a:lnTo>
                <a:lnTo>
                  <a:pt x="3673" y="1457"/>
                </a:lnTo>
                <a:lnTo>
                  <a:pt x="3673" y="1457"/>
                </a:lnTo>
                <a:lnTo>
                  <a:pt x="3673" y="1468"/>
                </a:lnTo>
                <a:lnTo>
                  <a:pt x="3673" y="1462"/>
                </a:lnTo>
                <a:lnTo>
                  <a:pt x="3674" y="1461"/>
                </a:lnTo>
                <a:lnTo>
                  <a:pt x="3674" y="1457"/>
                </a:lnTo>
                <a:lnTo>
                  <a:pt x="3674" y="1465"/>
                </a:lnTo>
                <a:lnTo>
                  <a:pt x="3674" y="1459"/>
                </a:lnTo>
                <a:lnTo>
                  <a:pt x="3675" y="1466"/>
                </a:lnTo>
                <a:lnTo>
                  <a:pt x="3675" y="1453"/>
                </a:lnTo>
                <a:lnTo>
                  <a:pt x="3675" y="1460"/>
                </a:lnTo>
                <a:lnTo>
                  <a:pt x="3675" y="1462"/>
                </a:lnTo>
                <a:lnTo>
                  <a:pt x="3676" y="1462"/>
                </a:lnTo>
                <a:lnTo>
                  <a:pt x="3676" y="1488"/>
                </a:lnTo>
                <a:lnTo>
                  <a:pt x="3676" y="1471"/>
                </a:lnTo>
                <a:lnTo>
                  <a:pt x="3676" y="1450"/>
                </a:lnTo>
                <a:lnTo>
                  <a:pt x="3676" y="1455"/>
                </a:lnTo>
                <a:lnTo>
                  <a:pt x="3677" y="1462"/>
                </a:lnTo>
                <a:lnTo>
                  <a:pt x="3677" y="1454"/>
                </a:lnTo>
                <a:lnTo>
                  <a:pt x="3677" y="1451"/>
                </a:lnTo>
                <a:lnTo>
                  <a:pt x="3677" y="1456"/>
                </a:lnTo>
                <a:lnTo>
                  <a:pt x="3678" y="1460"/>
                </a:lnTo>
                <a:lnTo>
                  <a:pt x="3678" y="1459"/>
                </a:lnTo>
                <a:lnTo>
                  <a:pt x="3678" y="1463"/>
                </a:lnTo>
                <a:lnTo>
                  <a:pt x="3679" y="1456"/>
                </a:lnTo>
                <a:lnTo>
                  <a:pt x="3679" y="1451"/>
                </a:lnTo>
                <a:lnTo>
                  <a:pt x="3679" y="1452"/>
                </a:lnTo>
                <a:lnTo>
                  <a:pt x="3679" y="1460"/>
                </a:lnTo>
                <a:lnTo>
                  <a:pt x="3679" y="1462"/>
                </a:lnTo>
                <a:lnTo>
                  <a:pt x="3680" y="1454"/>
                </a:lnTo>
                <a:lnTo>
                  <a:pt x="3680" y="1449"/>
                </a:lnTo>
                <a:lnTo>
                  <a:pt x="3680" y="1464"/>
                </a:lnTo>
                <a:lnTo>
                  <a:pt x="3680" y="1460"/>
                </a:lnTo>
                <a:lnTo>
                  <a:pt x="3681" y="1458"/>
                </a:lnTo>
                <a:lnTo>
                  <a:pt x="3681" y="1464"/>
                </a:lnTo>
                <a:lnTo>
                  <a:pt x="3681" y="1453"/>
                </a:lnTo>
                <a:lnTo>
                  <a:pt x="3681" y="1455"/>
                </a:lnTo>
                <a:lnTo>
                  <a:pt x="3682" y="1458"/>
                </a:lnTo>
                <a:lnTo>
                  <a:pt x="3682" y="1455"/>
                </a:lnTo>
                <a:lnTo>
                  <a:pt x="3682" y="1454"/>
                </a:lnTo>
                <a:lnTo>
                  <a:pt x="3682" y="1452"/>
                </a:lnTo>
                <a:lnTo>
                  <a:pt x="3682" y="1458"/>
                </a:lnTo>
                <a:lnTo>
                  <a:pt x="3683" y="1460"/>
                </a:lnTo>
                <a:lnTo>
                  <a:pt x="3683" y="1461"/>
                </a:lnTo>
                <a:lnTo>
                  <a:pt x="3683" y="1462"/>
                </a:lnTo>
                <a:lnTo>
                  <a:pt x="3683" y="1453"/>
                </a:lnTo>
                <a:lnTo>
                  <a:pt x="3684" y="1458"/>
                </a:lnTo>
                <a:lnTo>
                  <a:pt x="3684" y="1454"/>
                </a:lnTo>
                <a:lnTo>
                  <a:pt x="3684" y="1458"/>
                </a:lnTo>
                <a:lnTo>
                  <a:pt x="3684" y="1460"/>
                </a:lnTo>
                <a:lnTo>
                  <a:pt x="3685" y="1456"/>
                </a:lnTo>
                <a:lnTo>
                  <a:pt x="3685" y="1455"/>
                </a:lnTo>
                <a:lnTo>
                  <a:pt x="3685" y="1452"/>
                </a:lnTo>
                <a:lnTo>
                  <a:pt x="3685" y="1446"/>
                </a:lnTo>
                <a:lnTo>
                  <a:pt x="3685" y="1465"/>
                </a:lnTo>
                <a:lnTo>
                  <a:pt x="3686" y="1450"/>
                </a:lnTo>
                <a:lnTo>
                  <a:pt x="3686" y="1460"/>
                </a:lnTo>
                <a:lnTo>
                  <a:pt x="3686" y="1454"/>
                </a:lnTo>
                <a:lnTo>
                  <a:pt x="3687" y="1466"/>
                </a:lnTo>
                <a:lnTo>
                  <a:pt x="3687" y="1454"/>
                </a:lnTo>
                <a:lnTo>
                  <a:pt x="3687" y="1442"/>
                </a:lnTo>
                <a:lnTo>
                  <a:pt x="3687" y="1447"/>
                </a:lnTo>
                <a:lnTo>
                  <a:pt x="3688" y="1449"/>
                </a:lnTo>
                <a:lnTo>
                  <a:pt x="3688" y="1447"/>
                </a:lnTo>
                <a:lnTo>
                  <a:pt x="3688" y="1456"/>
                </a:lnTo>
                <a:lnTo>
                  <a:pt x="3688" y="1442"/>
                </a:lnTo>
                <a:lnTo>
                  <a:pt x="3688" y="1448"/>
                </a:lnTo>
                <a:lnTo>
                  <a:pt x="3689" y="1449"/>
                </a:lnTo>
                <a:lnTo>
                  <a:pt x="3689" y="1456"/>
                </a:lnTo>
                <a:lnTo>
                  <a:pt x="3689" y="1450"/>
                </a:lnTo>
                <a:lnTo>
                  <a:pt x="3689" y="1440"/>
                </a:lnTo>
                <a:lnTo>
                  <a:pt x="3690" y="1450"/>
                </a:lnTo>
                <a:lnTo>
                  <a:pt x="3690" y="1448"/>
                </a:lnTo>
                <a:lnTo>
                  <a:pt x="3690" y="1450"/>
                </a:lnTo>
                <a:lnTo>
                  <a:pt x="3690" y="1475"/>
                </a:lnTo>
                <a:lnTo>
                  <a:pt x="3691" y="1437"/>
                </a:lnTo>
                <a:lnTo>
                  <a:pt x="3691" y="1453"/>
                </a:lnTo>
                <a:lnTo>
                  <a:pt x="3691" y="1448"/>
                </a:lnTo>
                <a:lnTo>
                  <a:pt x="3691" y="1456"/>
                </a:lnTo>
                <a:lnTo>
                  <a:pt x="3691" y="1449"/>
                </a:lnTo>
                <a:lnTo>
                  <a:pt x="3692" y="1446"/>
                </a:lnTo>
                <a:lnTo>
                  <a:pt x="3692" y="1439"/>
                </a:lnTo>
                <a:lnTo>
                  <a:pt x="3692" y="1446"/>
                </a:lnTo>
                <a:lnTo>
                  <a:pt x="3692" y="1444"/>
                </a:lnTo>
                <a:lnTo>
                  <a:pt x="3693" y="1463"/>
                </a:lnTo>
                <a:lnTo>
                  <a:pt x="3693" y="1430"/>
                </a:lnTo>
                <a:lnTo>
                  <a:pt x="3693" y="1447"/>
                </a:lnTo>
                <a:lnTo>
                  <a:pt x="3694" y="1450"/>
                </a:lnTo>
                <a:lnTo>
                  <a:pt x="3694" y="1455"/>
                </a:lnTo>
                <a:lnTo>
                  <a:pt x="3694" y="1441"/>
                </a:lnTo>
                <a:lnTo>
                  <a:pt x="3694" y="1441"/>
                </a:lnTo>
                <a:lnTo>
                  <a:pt x="3694" y="1458"/>
                </a:lnTo>
                <a:lnTo>
                  <a:pt x="3695" y="1451"/>
                </a:lnTo>
                <a:lnTo>
                  <a:pt x="3695" y="1447"/>
                </a:lnTo>
                <a:lnTo>
                  <a:pt x="3695" y="1454"/>
                </a:lnTo>
                <a:lnTo>
                  <a:pt x="3695" y="1449"/>
                </a:lnTo>
                <a:lnTo>
                  <a:pt x="3696" y="1452"/>
                </a:lnTo>
                <a:lnTo>
                  <a:pt x="3696" y="1453"/>
                </a:lnTo>
                <a:lnTo>
                  <a:pt x="3696" y="1455"/>
                </a:lnTo>
                <a:lnTo>
                  <a:pt x="3696" y="1457"/>
                </a:lnTo>
                <a:lnTo>
                  <a:pt x="3697" y="1437"/>
                </a:lnTo>
                <a:lnTo>
                  <a:pt x="3697" y="1444"/>
                </a:lnTo>
                <a:lnTo>
                  <a:pt x="3697" y="1458"/>
                </a:lnTo>
                <a:lnTo>
                  <a:pt x="3697" y="1440"/>
                </a:lnTo>
                <a:lnTo>
                  <a:pt x="3697" y="1450"/>
                </a:lnTo>
                <a:lnTo>
                  <a:pt x="3698" y="1442"/>
                </a:lnTo>
                <a:lnTo>
                  <a:pt x="3698" y="1458"/>
                </a:lnTo>
                <a:lnTo>
                  <a:pt x="3698" y="1456"/>
                </a:lnTo>
                <a:lnTo>
                  <a:pt x="3698" y="1468"/>
                </a:lnTo>
                <a:lnTo>
                  <a:pt x="3699" y="1452"/>
                </a:lnTo>
                <a:lnTo>
                  <a:pt x="3699" y="1441"/>
                </a:lnTo>
                <a:lnTo>
                  <a:pt x="3699" y="1440"/>
                </a:lnTo>
                <a:lnTo>
                  <a:pt x="3699" y="1452"/>
                </a:lnTo>
                <a:lnTo>
                  <a:pt x="3700" y="1446"/>
                </a:lnTo>
                <a:lnTo>
                  <a:pt x="3700" y="1446"/>
                </a:lnTo>
                <a:lnTo>
                  <a:pt x="3700" y="1440"/>
                </a:lnTo>
                <a:lnTo>
                  <a:pt x="3700" y="1454"/>
                </a:lnTo>
                <a:lnTo>
                  <a:pt x="3700" y="1437"/>
                </a:lnTo>
                <a:lnTo>
                  <a:pt x="3701" y="1446"/>
                </a:lnTo>
                <a:lnTo>
                  <a:pt x="3701" y="1451"/>
                </a:lnTo>
                <a:lnTo>
                  <a:pt x="3701" y="1433"/>
                </a:lnTo>
                <a:lnTo>
                  <a:pt x="3702" y="1439"/>
                </a:lnTo>
                <a:lnTo>
                  <a:pt x="3702" y="1440"/>
                </a:lnTo>
                <a:lnTo>
                  <a:pt x="3702" y="1440"/>
                </a:lnTo>
                <a:lnTo>
                  <a:pt x="3702" y="1432"/>
                </a:lnTo>
                <a:lnTo>
                  <a:pt x="3703" y="1446"/>
                </a:lnTo>
                <a:lnTo>
                  <a:pt x="3703" y="1450"/>
                </a:lnTo>
                <a:lnTo>
                  <a:pt x="3703" y="1452"/>
                </a:lnTo>
                <a:lnTo>
                  <a:pt x="3703" y="1435"/>
                </a:lnTo>
                <a:lnTo>
                  <a:pt x="3703" y="1440"/>
                </a:lnTo>
                <a:lnTo>
                  <a:pt x="3704" y="1427"/>
                </a:lnTo>
                <a:lnTo>
                  <a:pt x="3704" y="1434"/>
                </a:lnTo>
                <a:lnTo>
                  <a:pt x="3704" y="1440"/>
                </a:lnTo>
                <a:lnTo>
                  <a:pt x="3704" y="1433"/>
                </a:lnTo>
                <a:lnTo>
                  <a:pt x="3705" y="1447"/>
                </a:lnTo>
                <a:lnTo>
                  <a:pt x="3705" y="1438"/>
                </a:lnTo>
                <a:lnTo>
                  <a:pt x="3705" y="1438"/>
                </a:lnTo>
                <a:lnTo>
                  <a:pt x="3705" y="1436"/>
                </a:lnTo>
                <a:lnTo>
                  <a:pt x="3706" y="1447"/>
                </a:lnTo>
                <a:lnTo>
                  <a:pt x="3706" y="1449"/>
                </a:lnTo>
                <a:lnTo>
                  <a:pt x="3706" y="1433"/>
                </a:lnTo>
                <a:lnTo>
                  <a:pt x="3706" y="1440"/>
                </a:lnTo>
                <a:lnTo>
                  <a:pt x="3706" y="1450"/>
                </a:lnTo>
                <a:lnTo>
                  <a:pt x="3707" y="1446"/>
                </a:lnTo>
                <a:lnTo>
                  <a:pt x="3707" y="1447"/>
                </a:lnTo>
                <a:lnTo>
                  <a:pt x="3707" y="1430"/>
                </a:lnTo>
                <a:lnTo>
                  <a:pt x="3707" y="1451"/>
                </a:lnTo>
                <a:lnTo>
                  <a:pt x="3708" y="1450"/>
                </a:lnTo>
                <a:lnTo>
                  <a:pt x="3708" y="1454"/>
                </a:lnTo>
                <a:lnTo>
                  <a:pt x="3708" y="1448"/>
                </a:lnTo>
                <a:lnTo>
                  <a:pt x="3708" y="1432"/>
                </a:lnTo>
                <a:lnTo>
                  <a:pt x="3709" y="1444"/>
                </a:lnTo>
                <a:lnTo>
                  <a:pt x="3709" y="1445"/>
                </a:lnTo>
                <a:lnTo>
                  <a:pt x="3709" y="1450"/>
                </a:lnTo>
                <a:lnTo>
                  <a:pt x="3710" y="1448"/>
                </a:lnTo>
                <a:lnTo>
                  <a:pt x="3710" y="1428"/>
                </a:lnTo>
                <a:lnTo>
                  <a:pt x="3710" y="1445"/>
                </a:lnTo>
                <a:lnTo>
                  <a:pt x="3710" y="1443"/>
                </a:lnTo>
                <a:lnTo>
                  <a:pt x="3710" y="1439"/>
                </a:lnTo>
                <a:lnTo>
                  <a:pt x="3711" y="1440"/>
                </a:lnTo>
                <a:lnTo>
                  <a:pt x="3711" y="1447"/>
                </a:lnTo>
                <a:lnTo>
                  <a:pt x="3711" y="1442"/>
                </a:lnTo>
                <a:lnTo>
                  <a:pt x="3711" y="1443"/>
                </a:lnTo>
                <a:lnTo>
                  <a:pt x="3712" y="1451"/>
                </a:lnTo>
                <a:lnTo>
                  <a:pt x="3712" y="1457"/>
                </a:lnTo>
                <a:lnTo>
                  <a:pt x="3712" y="1439"/>
                </a:lnTo>
                <a:lnTo>
                  <a:pt x="3712" y="1445"/>
                </a:lnTo>
                <a:lnTo>
                  <a:pt x="3713" y="1447"/>
                </a:lnTo>
                <a:lnTo>
                  <a:pt x="3713" y="1460"/>
                </a:lnTo>
                <a:lnTo>
                  <a:pt x="3713" y="1445"/>
                </a:lnTo>
                <a:lnTo>
                  <a:pt x="3713" y="1431"/>
                </a:lnTo>
                <a:lnTo>
                  <a:pt x="3713" y="1432"/>
                </a:lnTo>
                <a:lnTo>
                  <a:pt x="3714" y="1437"/>
                </a:lnTo>
                <a:lnTo>
                  <a:pt x="3714" y="1440"/>
                </a:lnTo>
                <a:lnTo>
                  <a:pt x="3714" y="1455"/>
                </a:lnTo>
                <a:lnTo>
                  <a:pt x="3714" y="1428"/>
                </a:lnTo>
                <a:lnTo>
                  <a:pt x="3715" y="1449"/>
                </a:lnTo>
                <a:lnTo>
                  <a:pt x="3715" y="1446"/>
                </a:lnTo>
                <a:lnTo>
                  <a:pt x="3715" y="1434"/>
                </a:lnTo>
                <a:lnTo>
                  <a:pt x="3715" y="1444"/>
                </a:lnTo>
                <a:lnTo>
                  <a:pt x="3715" y="1437"/>
                </a:lnTo>
                <a:lnTo>
                  <a:pt x="3716" y="1448"/>
                </a:lnTo>
                <a:lnTo>
                  <a:pt x="3716" y="1449"/>
                </a:lnTo>
                <a:lnTo>
                  <a:pt x="3716" y="1449"/>
                </a:lnTo>
                <a:lnTo>
                  <a:pt x="3716" y="1460"/>
                </a:lnTo>
                <a:lnTo>
                  <a:pt x="3717" y="1430"/>
                </a:lnTo>
                <a:lnTo>
                  <a:pt x="3717" y="1446"/>
                </a:lnTo>
                <a:lnTo>
                  <a:pt x="3717" y="1442"/>
                </a:lnTo>
                <a:lnTo>
                  <a:pt x="3718" y="1447"/>
                </a:lnTo>
                <a:lnTo>
                  <a:pt x="3718" y="1441"/>
                </a:lnTo>
                <a:lnTo>
                  <a:pt x="3718" y="1437"/>
                </a:lnTo>
                <a:lnTo>
                  <a:pt x="3718" y="1445"/>
                </a:lnTo>
                <a:lnTo>
                  <a:pt x="3719" y="1450"/>
                </a:lnTo>
                <a:lnTo>
                  <a:pt x="3719" y="1447"/>
                </a:lnTo>
                <a:lnTo>
                  <a:pt x="3719" y="1453"/>
                </a:lnTo>
                <a:lnTo>
                  <a:pt x="3719" y="1469"/>
                </a:lnTo>
                <a:lnTo>
                  <a:pt x="3719" y="1464"/>
                </a:lnTo>
                <a:lnTo>
                  <a:pt x="3720" y="1450"/>
                </a:lnTo>
                <a:lnTo>
                  <a:pt x="3720" y="1450"/>
                </a:lnTo>
                <a:lnTo>
                  <a:pt x="3720" y="1448"/>
                </a:lnTo>
                <a:lnTo>
                  <a:pt x="3720" y="1434"/>
                </a:lnTo>
                <a:lnTo>
                  <a:pt x="3721" y="1470"/>
                </a:lnTo>
                <a:lnTo>
                  <a:pt x="3721" y="1446"/>
                </a:lnTo>
                <a:lnTo>
                  <a:pt x="3721" y="1448"/>
                </a:lnTo>
                <a:lnTo>
                  <a:pt x="3721" y="1447"/>
                </a:lnTo>
                <a:lnTo>
                  <a:pt x="3722" y="1435"/>
                </a:lnTo>
                <a:lnTo>
                  <a:pt x="3722" y="1449"/>
                </a:lnTo>
                <a:lnTo>
                  <a:pt x="3722" y="1446"/>
                </a:lnTo>
                <a:lnTo>
                  <a:pt x="3722" y="1444"/>
                </a:lnTo>
                <a:lnTo>
                  <a:pt x="3722" y="1448"/>
                </a:lnTo>
                <a:lnTo>
                  <a:pt x="3723" y="1441"/>
                </a:lnTo>
                <a:lnTo>
                  <a:pt x="3723" y="1459"/>
                </a:lnTo>
                <a:lnTo>
                  <a:pt x="3723" y="1449"/>
                </a:lnTo>
                <a:lnTo>
                  <a:pt x="3723" y="1448"/>
                </a:lnTo>
                <a:lnTo>
                  <a:pt x="3724" y="1448"/>
                </a:lnTo>
                <a:lnTo>
                  <a:pt x="3724" y="1430"/>
                </a:lnTo>
                <a:lnTo>
                  <a:pt x="3724" y="1449"/>
                </a:lnTo>
                <a:lnTo>
                  <a:pt x="3724" y="1443"/>
                </a:lnTo>
                <a:lnTo>
                  <a:pt x="3725" y="1458"/>
                </a:lnTo>
                <a:lnTo>
                  <a:pt x="3725" y="1438"/>
                </a:lnTo>
                <a:lnTo>
                  <a:pt x="3725" y="1426"/>
                </a:lnTo>
                <a:lnTo>
                  <a:pt x="3725" y="1431"/>
                </a:lnTo>
                <a:lnTo>
                  <a:pt x="3726" y="1446"/>
                </a:lnTo>
                <a:lnTo>
                  <a:pt x="3726" y="1445"/>
                </a:lnTo>
                <a:lnTo>
                  <a:pt x="3726" y="1445"/>
                </a:lnTo>
                <a:lnTo>
                  <a:pt x="3726" y="1438"/>
                </a:lnTo>
                <a:lnTo>
                  <a:pt x="3727" y="1450"/>
                </a:lnTo>
                <a:lnTo>
                  <a:pt x="3727" y="1447"/>
                </a:lnTo>
                <a:lnTo>
                  <a:pt x="3727" y="1461"/>
                </a:lnTo>
                <a:lnTo>
                  <a:pt x="3727" y="1445"/>
                </a:lnTo>
                <a:lnTo>
                  <a:pt x="3728" y="1436"/>
                </a:lnTo>
                <a:lnTo>
                  <a:pt x="3728" y="1427"/>
                </a:lnTo>
                <a:lnTo>
                  <a:pt x="3728" y="1433"/>
                </a:lnTo>
                <a:lnTo>
                  <a:pt x="3728" y="1438"/>
                </a:lnTo>
                <a:lnTo>
                  <a:pt x="3728" y="1452"/>
                </a:lnTo>
                <a:lnTo>
                  <a:pt x="3729" y="1461"/>
                </a:lnTo>
                <a:lnTo>
                  <a:pt x="3729" y="1436"/>
                </a:lnTo>
                <a:lnTo>
                  <a:pt x="3729" y="1441"/>
                </a:lnTo>
                <a:lnTo>
                  <a:pt x="3729" y="1442"/>
                </a:lnTo>
                <a:lnTo>
                  <a:pt x="3730" y="1452"/>
                </a:lnTo>
                <a:lnTo>
                  <a:pt x="3730" y="1439"/>
                </a:lnTo>
                <a:lnTo>
                  <a:pt x="3730" y="1445"/>
                </a:lnTo>
                <a:lnTo>
                  <a:pt x="3730" y="1447"/>
                </a:lnTo>
                <a:lnTo>
                  <a:pt x="3731" y="1441"/>
                </a:lnTo>
                <a:lnTo>
                  <a:pt x="3731" y="1441"/>
                </a:lnTo>
                <a:lnTo>
                  <a:pt x="3731" y="1441"/>
                </a:lnTo>
                <a:lnTo>
                  <a:pt x="3731" y="1442"/>
                </a:lnTo>
                <a:lnTo>
                  <a:pt x="3731" y="1460"/>
                </a:lnTo>
                <a:lnTo>
                  <a:pt x="3732" y="1464"/>
                </a:lnTo>
                <a:lnTo>
                  <a:pt x="3732" y="1432"/>
                </a:lnTo>
                <a:lnTo>
                  <a:pt x="3732" y="1433"/>
                </a:lnTo>
                <a:lnTo>
                  <a:pt x="3733" y="1448"/>
                </a:lnTo>
                <a:lnTo>
                  <a:pt x="3733" y="1446"/>
                </a:lnTo>
                <a:lnTo>
                  <a:pt x="3733" y="1443"/>
                </a:lnTo>
                <a:lnTo>
                  <a:pt x="3733" y="1459"/>
                </a:lnTo>
                <a:lnTo>
                  <a:pt x="3734" y="1451"/>
                </a:lnTo>
                <a:lnTo>
                  <a:pt x="3734" y="1461"/>
                </a:lnTo>
                <a:lnTo>
                  <a:pt x="3734" y="1462"/>
                </a:lnTo>
                <a:lnTo>
                  <a:pt x="3734" y="1463"/>
                </a:lnTo>
                <a:lnTo>
                  <a:pt x="3734" y="1458"/>
                </a:lnTo>
                <a:lnTo>
                  <a:pt x="3735" y="1458"/>
                </a:lnTo>
                <a:lnTo>
                  <a:pt x="3735" y="1461"/>
                </a:lnTo>
                <a:lnTo>
                  <a:pt x="3735" y="1438"/>
                </a:lnTo>
                <a:lnTo>
                  <a:pt x="3735" y="1445"/>
                </a:lnTo>
                <a:lnTo>
                  <a:pt x="3736" y="1440"/>
                </a:lnTo>
                <a:lnTo>
                  <a:pt x="3736" y="1438"/>
                </a:lnTo>
                <a:lnTo>
                  <a:pt x="3736" y="1440"/>
                </a:lnTo>
                <a:lnTo>
                  <a:pt x="3736" y="1445"/>
                </a:lnTo>
                <a:lnTo>
                  <a:pt x="3737" y="1473"/>
                </a:lnTo>
                <a:lnTo>
                  <a:pt x="3737" y="1462"/>
                </a:lnTo>
                <a:lnTo>
                  <a:pt x="3737" y="1456"/>
                </a:lnTo>
                <a:lnTo>
                  <a:pt x="3737" y="1461"/>
                </a:lnTo>
                <a:lnTo>
                  <a:pt x="3737" y="1464"/>
                </a:lnTo>
                <a:lnTo>
                  <a:pt x="3738" y="1441"/>
                </a:lnTo>
                <a:lnTo>
                  <a:pt x="3738" y="1441"/>
                </a:lnTo>
                <a:lnTo>
                  <a:pt x="3738" y="1442"/>
                </a:lnTo>
                <a:lnTo>
                  <a:pt x="3738" y="1446"/>
                </a:lnTo>
                <a:lnTo>
                  <a:pt x="3739" y="1441"/>
                </a:lnTo>
                <a:lnTo>
                  <a:pt x="3739" y="1442"/>
                </a:lnTo>
                <a:lnTo>
                  <a:pt x="3739" y="1442"/>
                </a:lnTo>
                <a:lnTo>
                  <a:pt x="3739" y="1437"/>
                </a:lnTo>
                <a:lnTo>
                  <a:pt x="3740" y="1435"/>
                </a:lnTo>
                <a:lnTo>
                  <a:pt x="3740" y="1450"/>
                </a:lnTo>
                <a:lnTo>
                  <a:pt x="3740" y="1453"/>
                </a:lnTo>
                <a:lnTo>
                  <a:pt x="3740" y="1446"/>
                </a:lnTo>
                <a:lnTo>
                  <a:pt x="3741" y="1428"/>
                </a:lnTo>
                <a:lnTo>
                  <a:pt x="3741" y="1443"/>
                </a:lnTo>
                <a:lnTo>
                  <a:pt x="3741" y="1440"/>
                </a:lnTo>
                <a:lnTo>
                  <a:pt x="3741" y="1448"/>
                </a:lnTo>
                <a:lnTo>
                  <a:pt x="3742" y="1457"/>
                </a:lnTo>
                <a:lnTo>
                  <a:pt x="3742" y="1439"/>
                </a:lnTo>
                <a:lnTo>
                  <a:pt x="3742" y="1422"/>
                </a:lnTo>
                <a:lnTo>
                  <a:pt x="3742" y="1448"/>
                </a:lnTo>
                <a:lnTo>
                  <a:pt x="3743" y="1449"/>
                </a:lnTo>
                <a:lnTo>
                  <a:pt x="3743" y="1459"/>
                </a:lnTo>
                <a:lnTo>
                  <a:pt x="3743" y="1437"/>
                </a:lnTo>
                <a:lnTo>
                  <a:pt x="3743" y="1448"/>
                </a:lnTo>
                <a:lnTo>
                  <a:pt x="3743" y="1449"/>
                </a:lnTo>
                <a:lnTo>
                  <a:pt x="3744" y="1461"/>
                </a:lnTo>
                <a:lnTo>
                  <a:pt x="3744" y="1448"/>
                </a:lnTo>
                <a:lnTo>
                  <a:pt x="3744" y="1450"/>
                </a:lnTo>
                <a:lnTo>
                  <a:pt x="3744" y="1445"/>
                </a:lnTo>
                <a:lnTo>
                  <a:pt x="3745" y="1453"/>
                </a:lnTo>
                <a:lnTo>
                  <a:pt x="3745" y="1449"/>
                </a:lnTo>
                <a:lnTo>
                  <a:pt x="3745" y="1448"/>
                </a:lnTo>
                <a:lnTo>
                  <a:pt x="3745" y="1454"/>
                </a:lnTo>
                <a:lnTo>
                  <a:pt x="3746" y="1440"/>
                </a:lnTo>
                <a:lnTo>
                  <a:pt x="3746" y="1445"/>
                </a:lnTo>
                <a:lnTo>
                  <a:pt x="3746" y="1446"/>
                </a:lnTo>
                <a:lnTo>
                  <a:pt x="3746" y="1451"/>
                </a:lnTo>
                <a:lnTo>
                  <a:pt x="3746" y="1448"/>
                </a:lnTo>
                <a:lnTo>
                  <a:pt x="3747" y="1451"/>
                </a:lnTo>
                <a:lnTo>
                  <a:pt x="3747" y="1455"/>
                </a:lnTo>
                <a:lnTo>
                  <a:pt x="3747" y="1443"/>
                </a:lnTo>
                <a:lnTo>
                  <a:pt x="3747" y="1446"/>
                </a:lnTo>
                <a:lnTo>
                  <a:pt x="3748" y="1440"/>
                </a:lnTo>
                <a:lnTo>
                  <a:pt x="3748" y="1451"/>
                </a:lnTo>
                <a:lnTo>
                  <a:pt x="3748" y="1443"/>
                </a:lnTo>
                <a:lnTo>
                  <a:pt x="3749" y="1464"/>
                </a:lnTo>
                <a:lnTo>
                  <a:pt x="3749" y="1448"/>
                </a:lnTo>
                <a:lnTo>
                  <a:pt x="3749" y="1450"/>
                </a:lnTo>
                <a:lnTo>
                  <a:pt x="3749" y="1448"/>
                </a:lnTo>
                <a:lnTo>
                  <a:pt x="3749" y="1450"/>
                </a:lnTo>
                <a:lnTo>
                  <a:pt x="3750" y="1452"/>
                </a:lnTo>
                <a:lnTo>
                  <a:pt x="3750" y="1463"/>
                </a:lnTo>
                <a:lnTo>
                  <a:pt x="3750" y="1440"/>
                </a:lnTo>
                <a:lnTo>
                  <a:pt x="3750" y="1451"/>
                </a:lnTo>
                <a:lnTo>
                  <a:pt x="3751" y="1450"/>
                </a:lnTo>
                <a:lnTo>
                  <a:pt x="3751" y="1453"/>
                </a:lnTo>
                <a:lnTo>
                  <a:pt x="3751" y="1448"/>
                </a:lnTo>
                <a:lnTo>
                  <a:pt x="3751" y="1447"/>
                </a:lnTo>
                <a:lnTo>
                  <a:pt x="3752" y="1448"/>
                </a:lnTo>
                <a:lnTo>
                  <a:pt x="3752" y="1451"/>
                </a:lnTo>
                <a:lnTo>
                  <a:pt x="3752" y="1453"/>
                </a:lnTo>
                <a:lnTo>
                  <a:pt x="3752" y="1455"/>
                </a:lnTo>
                <a:lnTo>
                  <a:pt x="3752" y="1445"/>
                </a:lnTo>
                <a:lnTo>
                  <a:pt x="3753" y="1448"/>
                </a:lnTo>
                <a:lnTo>
                  <a:pt x="3753" y="1451"/>
                </a:lnTo>
                <a:lnTo>
                  <a:pt x="3753" y="1460"/>
                </a:lnTo>
                <a:lnTo>
                  <a:pt x="3753" y="1453"/>
                </a:lnTo>
                <a:lnTo>
                  <a:pt x="3754" y="1451"/>
                </a:lnTo>
                <a:lnTo>
                  <a:pt x="3754" y="1450"/>
                </a:lnTo>
                <a:lnTo>
                  <a:pt x="3754" y="1456"/>
                </a:lnTo>
                <a:lnTo>
                  <a:pt x="3754" y="1451"/>
                </a:lnTo>
                <a:lnTo>
                  <a:pt x="3755" y="1455"/>
                </a:lnTo>
                <a:lnTo>
                  <a:pt x="3755" y="1443"/>
                </a:lnTo>
                <a:lnTo>
                  <a:pt x="3755" y="1455"/>
                </a:lnTo>
                <a:lnTo>
                  <a:pt x="3755" y="1438"/>
                </a:lnTo>
                <a:lnTo>
                  <a:pt x="3755" y="1456"/>
                </a:lnTo>
                <a:lnTo>
                  <a:pt x="3756" y="1454"/>
                </a:lnTo>
                <a:lnTo>
                  <a:pt x="3756" y="1432"/>
                </a:lnTo>
                <a:lnTo>
                  <a:pt x="3756" y="1439"/>
                </a:lnTo>
                <a:lnTo>
                  <a:pt x="3757" y="1449"/>
                </a:lnTo>
                <a:lnTo>
                  <a:pt x="3757" y="1437"/>
                </a:lnTo>
                <a:lnTo>
                  <a:pt x="3757" y="1448"/>
                </a:lnTo>
                <a:lnTo>
                  <a:pt x="3757" y="1459"/>
                </a:lnTo>
                <a:lnTo>
                  <a:pt x="3758" y="1438"/>
                </a:lnTo>
                <a:lnTo>
                  <a:pt x="3758" y="1442"/>
                </a:lnTo>
                <a:lnTo>
                  <a:pt x="3758" y="1464"/>
                </a:lnTo>
                <a:lnTo>
                  <a:pt x="3758" y="1438"/>
                </a:lnTo>
                <a:lnTo>
                  <a:pt x="3758" y="1444"/>
                </a:lnTo>
                <a:lnTo>
                  <a:pt x="3759" y="1442"/>
                </a:lnTo>
                <a:lnTo>
                  <a:pt x="3759" y="1454"/>
                </a:lnTo>
                <a:lnTo>
                  <a:pt x="3759" y="1451"/>
                </a:lnTo>
                <a:lnTo>
                  <a:pt x="3759" y="1454"/>
                </a:lnTo>
                <a:lnTo>
                  <a:pt x="3760" y="1442"/>
                </a:lnTo>
                <a:lnTo>
                  <a:pt x="3760" y="1444"/>
                </a:lnTo>
                <a:lnTo>
                  <a:pt x="3760" y="1456"/>
                </a:lnTo>
                <a:lnTo>
                  <a:pt x="3760" y="1459"/>
                </a:lnTo>
                <a:lnTo>
                  <a:pt x="3761" y="1455"/>
                </a:lnTo>
                <a:lnTo>
                  <a:pt x="3761" y="1447"/>
                </a:lnTo>
                <a:lnTo>
                  <a:pt x="3761" y="1440"/>
                </a:lnTo>
                <a:lnTo>
                  <a:pt x="3761" y="1446"/>
                </a:lnTo>
                <a:lnTo>
                  <a:pt x="3761" y="1448"/>
                </a:lnTo>
                <a:lnTo>
                  <a:pt x="3762" y="1461"/>
                </a:lnTo>
                <a:lnTo>
                  <a:pt x="3762" y="1430"/>
                </a:lnTo>
                <a:lnTo>
                  <a:pt x="3762" y="1443"/>
                </a:lnTo>
                <a:lnTo>
                  <a:pt x="3762" y="1448"/>
                </a:lnTo>
                <a:lnTo>
                  <a:pt x="3763" y="1448"/>
                </a:lnTo>
                <a:lnTo>
                  <a:pt x="3763" y="1454"/>
                </a:lnTo>
                <a:lnTo>
                  <a:pt x="3763" y="1447"/>
                </a:lnTo>
                <a:lnTo>
                  <a:pt x="3763" y="1441"/>
                </a:lnTo>
                <a:lnTo>
                  <a:pt x="3764" y="1446"/>
                </a:lnTo>
                <a:lnTo>
                  <a:pt x="3764" y="1446"/>
                </a:lnTo>
                <a:lnTo>
                  <a:pt x="3764" y="1450"/>
                </a:lnTo>
                <a:lnTo>
                  <a:pt x="3765" y="1438"/>
                </a:lnTo>
                <a:lnTo>
                  <a:pt x="3765" y="1459"/>
                </a:lnTo>
                <a:lnTo>
                  <a:pt x="3765" y="1433"/>
                </a:lnTo>
                <a:lnTo>
                  <a:pt x="3765" y="1457"/>
                </a:lnTo>
                <a:lnTo>
                  <a:pt x="3765" y="1476"/>
                </a:lnTo>
                <a:lnTo>
                  <a:pt x="3766" y="1445"/>
                </a:lnTo>
                <a:lnTo>
                  <a:pt x="3766" y="1435"/>
                </a:lnTo>
                <a:lnTo>
                  <a:pt x="3766" y="1442"/>
                </a:lnTo>
                <a:lnTo>
                  <a:pt x="3766" y="1442"/>
                </a:lnTo>
                <a:lnTo>
                  <a:pt x="3767" y="1450"/>
                </a:lnTo>
                <a:lnTo>
                  <a:pt x="3767" y="1448"/>
                </a:lnTo>
                <a:lnTo>
                  <a:pt x="3767" y="1450"/>
                </a:lnTo>
                <a:lnTo>
                  <a:pt x="3767" y="1439"/>
                </a:lnTo>
                <a:lnTo>
                  <a:pt x="3768" y="1468"/>
                </a:lnTo>
                <a:lnTo>
                  <a:pt x="3768" y="1456"/>
                </a:lnTo>
                <a:lnTo>
                  <a:pt x="3768" y="1441"/>
                </a:lnTo>
                <a:lnTo>
                  <a:pt x="3768" y="1443"/>
                </a:lnTo>
                <a:lnTo>
                  <a:pt x="3768" y="1462"/>
                </a:lnTo>
                <a:lnTo>
                  <a:pt x="3769" y="1460"/>
                </a:lnTo>
                <a:lnTo>
                  <a:pt x="3769" y="1467"/>
                </a:lnTo>
                <a:lnTo>
                  <a:pt x="3769" y="1461"/>
                </a:lnTo>
                <a:lnTo>
                  <a:pt x="3769" y="1447"/>
                </a:lnTo>
                <a:lnTo>
                  <a:pt x="3770" y="1460"/>
                </a:lnTo>
                <a:lnTo>
                  <a:pt x="3770" y="1439"/>
                </a:lnTo>
                <a:lnTo>
                  <a:pt x="3770" y="1463"/>
                </a:lnTo>
                <a:lnTo>
                  <a:pt x="3770" y="1462"/>
                </a:lnTo>
                <a:lnTo>
                  <a:pt x="3771" y="1442"/>
                </a:lnTo>
                <a:lnTo>
                  <a:pt x="3771" y="1450"/>
                </a:lnTo>
                <a:lnTo>
                  <a:pt x="3771" y="1459"/>
                </a:lnTo>
                <a:lnTo>
                  <a:pt x="3771" y="1459"/>
                </a:lnTo>
                <a:lnTo>
                  <a:pt x="3772" y="1449"/>
                </a:lnTo>
                <a:lnTo>
                  <a:pt x="3772" y="1455"/>
                </a:lnTo>
                <a:lnTo>
                  <a:pt x="3772" y="1446"/>
                </a:lnTo>
                <a:lnTo>
                  <a:pt x="3772" y="1459"/>
                </a:lnTo>
                <a:lnTo>
                  <a:pt x="3773" y="1449"/>
                </a:lnTo>
                <a:lnTo>
                  <a:pt x="3773" y="1454"/>
                </a:lnTo>
                <a:lnTo>
                  <a:pt x="3773" y="1430"/>
                </a:lnTo>
                <a:lnTo>
                  <a:pt x="3773" y="1447"/>
                </a:lnTo>
                <a:lnTo>
                  <a:pt x="3774" y="1452"/>
                </a:lnTo>
                <a:lnTo>
                  <a:pt x="3774" y="1467"/>
                </a:lnTo>
                <a:lnTo>
                  <a:pt x="3774" y="1453"/>
                </a:lnTo>
                <a:lnTo>
                  <a:pt x="3774" y="1447"/>
                </a:lnTo>
                <a:lnTo>
                  <a:pt x="3774" y="1451"/>
                </a:lnTo>
                <a:lnTo>
                  <a:pt x="3775" y="1462"/>
                </a:lnTo>
                <a:lnTo>
                  <a:pt x="3775" y="1457"/>
                </a:lnTo>
                <a:lnTo>
                  <a:pt x="3775" y="1457"/>
                </a:lnTo>
                <a:lnTo>
                  <a:pt x="3775" y="1433"/>
                </a:lnTo>
                <a:lnTo>
                  <a:pt x="3776" y="1450"/>
                </a:lnTo>
                <a:lnTo>
                  <a:pt x="3776" y="1450"/>
                </a:lnTo>
                <a:lnTo>
                  <a:pt x="3776" y="1461"/>
                </a:lnTo>
                <a:lnTo>
                  <a:pt x="3776" y="1454"/>
                </a:lnTo>
                <a:lnTo>
                  <a:pt x="3777" y="1439"/>
                </a:lnTo>
                <a:lnTo>
                  <a:pt x="3777" y="1452"/>
                </a:lnTo>
                <a:lnTo>
                  <a:pt x="3777" y="1460"/>
                </a:lnTo>
                <a:lnTo>
                  <a:pt x="3777" y="1455"/>
                </a:lnTo>
                <a:lnTo>
                  <a:pt x="3777" y="1459"/>
                </a:lnTo>
                <a:lnTo>
                  <a:pt x="3778" y="1444"/>
                </a:lnTo>
                <a:lnTo>
                  <a:pt x="3778" y="1449"/>
                </a:lnTo>
                <a:lnTo>
                  <a:pt x="3778" y="1450"/>
                </a:lnTo>
                <a:lnTo>
                  <a:pt x="3778" y="1461"/>
                </a:lnTo>
                <a:lnTo>
                  <a:pt x="3779" y="1456"/>
                </a:lnTo>
                <a:lnTo>
                  <a:pt x="3779" y="1451"/>
                </a:lnTo>
                <a:lnTo>
                  <a:pt x="3779" y="1454"/>
                </a:lnTo>
                <a:lnTo>
                  <a:pt x="3780" y="1449"/>
                </a:lnTo>
                <a:lnTo>
                  <a:pt x="3780" y="1452"/>
                </a:lnTo>
                <a:lnTo>
                  <a:pt x="3780" y="1455"/>
                </a:lnTo>
                <a:lnTo>
                  <a:pt x="3780" y="1444"/>
                </a:lnTo>
                <a:lnTo>
                  <a:pt x="3780" y="1455"/>
                </a:lnTo>
                <a:lnTo>
                  <a:pt x="3781" y="1453"/>
                </a:lnTo>
                <a:lnTo>
                  <a:pt x="3781" y="1462"/>
                </a:lnTo>
                <a:lnTo>
                  <a:pt x="3781" y="1466"/>
                </a:lnTo>
                <a:lnTo>
                  <a:pt x="3781" y="1449"/>
                </a:lnTo>
                <a:lnTo>
                  <a:pt x="3782" y="1450"/>
                </a:lnTo>
                <a:lnTo>
                  <a:pt x="3782" y="1450"/>
                </a:lnTo>
                <a:lnTo>
                  <a:pt x="3782" y="1452"/>
                </a:lnTo>
                <a:lnTo>
                  <a:pt x="3782" y="1459"/>
                </a:lnTo>
                <a:lnTo>
                  <a:pt x="3783" y="1445"/>
                </a:lnTo>
                <a:lnTo>
                  <a:pt x="3783" y="1462"/>
                </a:lnTo>
                <a:lnTo>
                  <a:pt x="3783" y="1465"/>
                </a:lnTo>
                <a:lnTo>
                  <a:pt x="3783" y="1457"/>
                </a:lnTo>
                <a:lnTo>
                  <a:pt x="3783" y="1454"/>
                </a:lnTo>
                <a:lnTo>
                  <a:pt x="3784" y="1457"/>
                </a:lnTo>
                <a:lnTo>
                  <a:pt x="3784" y="1450"/>
                </a:lnTo>
                <a:lnTo>
                  <a:pt x="3784" y="1468"/>
                </a:lnTo>
                <a:lnTo>
                  <a:pt x="3784" y="1464"/>
                </a:lnTo>
                <a:lnTo>
                  <a:pt x="3785" y="1454"/>
                </a:lnTo>
                <a:lnTo>
                  <a:pt x="3785" y="1435"/>
                </a:lnTo>
                <a:lnTo>
                  <a:pt x="3785" y="1464"/>
                </a:lnTo>
                <a:lnTo>
                  <a:pt x="3785" y="1455"/>
                </a:lnTo>
                <a:lnTo>
                  <a:pt x="3786" y="1460"/>
                </a:lnTo>
                <a:lnTo>
                  <a:pt x="3786" y="1457"/>
                </a:lnTo>
                <a:lnTo>
                  <a:pt x="3786" y="1454"/>
                </a:lnTo>
                <a:lnTo>
                  <a:pt x="3786" y="1452"/>
                </a:lnTo>
                <a:lnTo>
                  <a:pt x="3786" y="1460"/>
                </a:lnTo>
                <a:lnTo>
                  <a:pt x="3787" y="1454"/>
                </a:lnTo>
                <a:lnTo>
                  <a:pt x="3787" y="1459"/>
                </a:lnTo>
                <a:lnTo>
                  <a:pt x="3787" y="1440"/>
                </a:lnTo>
                <a:lnTo>
                  <a:pt x="3788" y="1457"/>
                </a:lnTo>
                <a:lnTo>
                  <a:pt x="3788" y="1453"/>
                </a:lnTo>
                <a:lnTo>
                  <a:pt x="3788" y="1464"/>
                </a:lnTo>
                <a:lnTo>
                  <a:pt x="3788" y="1450"/>
                </a:lnTo>
                <a:lnTo>
                  <a:pt x="3789" y="1451"/>
                </a:lnTo>
                <a:lnTo>
                  <a:pt x="3789" y="1456"/>
                </a:lnTo>
                <a:lnTo>
                  <a:pt x="3789" y="1466"/>
                </a:lnTo>
                <a:lnTo>
                  <a:pt x="3789" y="1456"/>
                </a:lnTo>
                <a:lnTo>
                  <a:pt x="3789" y="1462"/>
                </a:lnTo>
                <a:lnTo>
                  <a:pt x="3790" y="1446"/>
                </a:lnTo>
                <a:lnTo>
                  <a:pt x="3790" y="1458"/>
                </a:lnTo>
                <a:lnTo>
                  <a:pt x="3790" y="1457"/>
                </a:lnTo>
                <a:lnTo>
                  <a:pt x="3790" y="1456"/>
                </a:lnTo>
                <a:lnTo>
                  <a:pt x="3791" y="1460"/>
                </a:lnTo>
                <a:lnTo>
                  <a:pt x="3791" y="1456"/>
                </a:lnTo>
                <a:lnTo>
                  <a:pt x="3791" y="1457"/>
                </a:lnTo>
                <a:lnTo>
                  <a:pt x="3791" y="1462"/>
                </a:lnTo>
                <a:lnTo>
                  <a:pt x="3792" y="1454"/>
                </a:lnTo>
                <a:lnTo>
                  <a:pt x="3792" y="1458"/>
                </a:lnTo>
                <a:lnTo>
                  <a:pt x="3792" y="1441"/>
                </a:lnTo>
                <a:lnTo>
                  <a:pt x="3792" y="1461"/>
                </a:lnTo>
                <a:lnTo>
                  <a:pt x="3792" y="1455"/>
                </a:lnTo>
                <a:lnTo>
                  <a:pt x="3793" y="1478"/>
                </a:lnTo>
                <a:lnTo>
                  <a:pt x="3793" y="1457"/>
                </a:lnTo>
                <a:lnTo>
                  <a:pt x="3793" y="1441"/>
                </a:lnTo>
                <a:lnTo>
                  <a:pt x="3793" y="1459"/>
                </a:lnTo>
                <a:lnTo>
                  <a:pt x="3794" y="1468"/>
                </a:lnTo>
                <a:lnTo>
                  <a:pt x="3794" y="1458"/>
                </a:lnTo>
                <a:lnTo>
                  <a:pt x="3794" y="1462"/>
                </a:lnTo>
                <a:lnTo>
                  <a:pt x="3794" y="1453"/>
                </a:lnTo>
                <a:lnTo>
                  <a:pt x="3795" y="1459"/>
                </a:lnTo>
                <a:lnTo>
                  <a:pt x="3795" y="1453"/>
                </a:lnTo>
                <a:lnTo>
                  <a:pt x="3795" y="1467"/>
                </a:lnTo>
                <a:lnTo>
                  <a:pt x="3795" y="1461"/>
                </a:lnTo>
                <a:lnTo>
                  <a:pt x="3796" y="1446"/>
                </a:lnTo>
                <a:lnTo>
                  <a:pt x="3796" y="1456"/>
                </a:lnTo>
                <a:lnTo>
                  <a:pt x="3796" y="1452"/>
                </a:lnTo>
                <a:lnTo>
                  <a:pt x="3796" y="1458"/>
                </a:lnTo>
                <a:lnTo>
                  <a:pt x="3797" y="1458"/>
                </a:lnTo>
                <a:lnTo>
                  <a:pt x="3797" y="1453"/>
                </a:lnTo>
                <a:lnTo>
                  <a:pt x="3797" y="1471"/>
                </a:lnTo>
                <a:lnTo>
                  <a:pt x="3797" y="1460"/>
                </a:lnTo>
                <a:lnTo>
                  <a:pt x="3798" y="1456"/>
                </a:lnTo>
                <a:lnTo>
                  <a:pt x="3798" y="1458"/>
                </a:lnTo>
                <a:lnTo>
                  <a:pt x="3798" y="1461"/>
                </a:lnTo>
                <a:lnTo>
                  <a:pt x="3798" y="1465"/>
                </a:lnTo>
                <a:lnTo>
                  <a:pt x="3798" y="1471"/>
                </a:lnTo>
                <a:lnTo>
                  <a:pt x="3799" y="1457"/>
                </a:lnTo>
                <a:lnTo>
                  <a:pt x="3799" y="1457"/>
                </a:lnTo>
                <a:lnTo>
                  <a:pt x="3799" y="1438"/>
                </a:lnTo>
                <a:lnTo>
                  <a:pt x="3799" y="1459"/>
                </a:lnTo>
                <a:lnTo>
                  <a:pt x="3800" y="1456"/>
                </a:lnTo>
                <a:lnTo>
                  <a:pt x="3800" y="1464"/>
                </a:lnTo>
                <a:lnTo>
                  <a:pt x="3800" y="1458"/>
                </a:lnTo>
                <a:lnTo>
                  <a:pt x="3800" y="1453"/>
                </a:lnTo>
                <a:lnTo>
                  <a:pt x="3801" y="1465"/>
                </a:lnTo>
                <a:lnTo>
                  <a:pt x="3801" y="1466"/>
                </a:lnTo>
                <a:lnTo>
                  <a:pt x="3801" y="1467"/>
                </a:lnTo>
                <a:lnTo>
                  <a:pt x="3801" y="1456"/>
                </a:lnTo>
                <a:lnTo>
                  <a:pt x="3801" y="1446"/>
                </a:lnTo>
                <a:lnTo>
                  <a:pt x="3802" y="1459"/>
                </a:lnTo>
                <a:lnTo>
                  <a:pt x="3802" y="1461"/>
                </a:lnTo>
                <a:lnTo>
                  <a:pt x="3802" y="1462"/>
                </a:lnTo>
                <a:lnTo>
                  <a:pt x="3802" y="1460"/>
                </a:lnTo>
                <a:lnTo>
                  <a:pt x="3803" y="1456"/>
                </a:lnTo>
                <a:lnTo>
                  <a:pt x="3803" y="1463"/>
                </a:lnTo>
                <a:lnTo>
                  <a:pt x="3803" y="1462"/>
                </a:lnTo>
                <a:lnTo>
                  <a:pt x="3804" y="1453"/>
                </a:lnTo>
                <a:lnTo>
                  <a:pt x="3804" y="1461"/>
                </a:lnTo>
                <a:lnTo>
                  <a:pt x="3804" y="1450"/>
                </a:lnTo>
                <a:lnTo>
                  <a:pt x="3804" y="1457"/>
                </a:lnTo>
                <a:lnTo>
                  <a:pt x="3804" y="1458"/>
                </a:lnTo>
                <a:lnTo>
                  <a:pt x="3805" y="1465"/>
                </a:lnTo>
                <a:lnTo>
                  <a:pt x="3805" y="1459"/>
                </a:lnTo>
                <a:lnTo>
                  <a:pt x="3805" y="1458"/>
                </a:lnTo>
                <a:lnTo>
                  <a:pt x="3805" y="1451"/>
                </a:lnTo>
                <a:lnTo>
                  <a:pt x="3806" y="1472"/>
                </a:lnTo>
                <a:lnTo>
                  <a:pt x="3806" y="1451"/>
                </a:lnTo>
                <a:lnTo>
                  <a:pt x="3806" y="1464"/>
                </a:lnTo>
                <a:lnTo>
                  <a:pt x="3806" y="1442"/>
                </a:lnTo>
                <a:lnTo>
                  <a:pt x="3807" y="1455"/>
                </a:lnTo>
                <a:lnTo>
                  <a:pt x="3807" y="1455"/>
                </a:lnTo>
                <a:lnTo>
                  <a:pt x="3807" y="1465"/>
                </a:lnTo>
                <a:lnTo>
                  <a:pt x="3807" y="1458"/>
                </a:lnTo>
                <a:lnTo>
                  <a:pt x="3807" y="1458"/>
                </a:lnTo>
                <a:lnTo>
                  <a:pt x="3808" y="1452"/>
                </a:lnTo>
                <a:lnTo>
                  <a:pt x="3808" y="1468"/>
                </a:lnTo>
                <a:lnTo>
                  <a:pt x="3808" y="1456"/>
                </a:lnTo>
                <a:lnTo>
                  <a:pt x="3808" y="1451"/>
                </a:lnTo>
                <a:lnTo>
                  <a:pt x="3809" y="1458"/>
                </a:lnTo>
                <a:lnTo>
                  <a:pt x="3809" y="1459"/>
                </a:lnTo>
                <a:lnTo>
                  <a:pt x="3809" y="1456"/>
                </a:lnTo>
                <a:lnTo>
                  <a:pt x="3809" y="1458"/>
                </a:lnTo>
                <a:lnTo>
                  <a:pt x="3810" y="1460"/>
                </a:lnTo>
                <a:lnTo>
                  <a:pt x="3810" y="1450"/>
                </a:lnTo>
                <a:lnTo>
                  <a:pt x="3810" y="1468"/>
                </a:lnTo>
                <a:lnTo>
                  <a:pt x="3811" y="1464"/>
                </a:lnTo>
                <a:lnTo>
                  <a:pt x="3811" y="1453"/>
                </a:lnTo>
                <a:lnTo>
                  <a:pt x="3811" y="1460"/>
                </a:lnTo>
                <a:lnTo>
                  <a:pt x="3811" y="1457"/>
                </a:lnTo>
                <a:lnTo>
                  <a:pt x="3811" y="1448"/>
                </a:lnTo>
                <a:lnTo>
                  <a:pt x="3812" y="1456"/>
                </a:lnTo>
                <a:lnTo>
                  <a:pt x="3812" y="1464"/>
                </a:lnTo>
                <a:lnTo>
                  <a:pt x="3812" y="1460"/>
                </a:lnTo>
                <a:lnTo>
                  <a:pt x="3812" y="1467"/>
                </a:lnTo>
                <a:lnTo>
                  <a:pt x="3813" y="1451"/>
                </a:lnTo>
                <a:lnTo>
                  <a:pt x="3813" y="1465"/>
                </a:lnTo>
                <a:lnTo>
                  <a:pt x="3813" y="1458"/>
                </a:lnTo>
                <a:lnTo>
                  <a:pt x="3813" y="1453"/>
                </a:lnTo>
                <a:lnTo>
                  <a:pt x="3814" y="1460"/>
                </a:lnTo>
                <a:lnTo>
                  <a:pt x="3814" y="1440"/>
                </a:lnTo>
                <a:lnTo>
                  <a:pt x="3814" y="1458"/>
                </a:lnTo>
                <a:lnTo>
                  <a:pt x="3814" y="1457"/>
                </a:lnTo>
                <a:lnTo>
                  <a:pt x="3814" y="1464"/>
                </a:lnTo>
                <a:lnTo>
                  <a:pt x="3815" y="1461"/>
                </a:lnTo>
                <a:lnTo>
                  <a:pt x="3815" y="1437"/>
                </a:lnTo>
                <a:lnTo>
                  <a:pt x="3815" y="1466"/>
                </a:lnTo>
                <a:lnTo>
                  <a:pt x="3815" y="1456"/>
                </a:lnTo>
                <a:lnTo>
                  <a:pt x="3816" y="1463"/>
                </a:lnTo>
                <a:lnTo>
                  <a:pt x="3816" y="1460"/>
                </a:lnTo>
                <a:lnTo>
                  <a:pt x="3816" y="1452"/>
                </a:lnTo>
                <a:lnTo>
                  <a:pt x="3816" y="1458"/>
                </a:lnTo>
                <a:lnTo>
                  <a:pt x="3817" y="1468"/>
                </a:lnTo>
                <a:lnTo>
                  <a:pt x="3817" y="1452"/>
                </a:lnTo>
                <a:lnTo>
                  <a:pt x="3817" y="1465"/>
                </a:lnTo>
                <a:lnTo>
                  <a:pt x="3817" y="1449"/>
                </a:lnTo>
                <a:lnTo>
                  <a:pt x="3817" y="1462"/>
                </a:lnTo>
                <a:lnTo>
                  <a:pt x="3818" y="1453"/>
                </a:lnTo>
                <a:lnTo>
                  <a:pt x="3818" y="1458"/>
                </a:lnTo>
                <a:lnTo>
                  <a:pt x="3818" y="1453"/>
                </a:lnTo>
                <a:lnTo>
                  <a:pt x="3819" y="1447"/>
                </a:lnTo>
                <a:lnTo>
                  <a:pt x="3819" y="1453"/>
                </a:lnTo>
                <a:lnTo>
                  <a:pt x="3819" y="1462"/>
                </a:lnTo>
                <a:lnTo>
                  <a:pt x="3819" y="1460"/>
                </a:lnTo>
                <a:lnTo>
                  <a:pt x="3820" y="1466"/>
                </a:lnTo>
                <a:lnTo>
                  <a:pt x="3820" y="1440"/>
                </a:lnTo>
                <a:lnTo>
                  <a:pt x="3820" y="1458"/>
                </a:lnTo>
                <a:lnTo>
                  <a:pt x="3820" y="1456"/>
                </a:lnTo>
                <a:lnTo>
                  <a:pt x="3820" y="1461"/>
                </a:lnTo>
                <a:lnTo>
                  <a:pt x="3821" y="1456"/>
                </a:lnTo>
                <a:lnTo>
                  <a:pt x="3821" y="1450"/>
                </a:lnTo>
                <a:lnTo>
                  <a:pt x="3821" y="1463"/>
                </a:lnTo>
                <a:lnTo>
                  <a:pt x="3821" y="1453"/>
                </a:lnTo>
                <a:lnTo>
                  <a:pt x="3822" y="1456"/>
                </a:lnTo>
                <a:lnTo>
                  <a:pt x="3822" y="1469"/>
                </a:lnTo>
                <a:lnTo>
                  <a:pt x="3822" y="1447"/>
                </a:lnTo>
                <a:lnTo>
                  <a:pt x="3822" y="1461"/>
                </a:lnTo>
                <a:lnTo>
                  <a:pt x="3823" y="1452"/>
                </a:lnTo>
                <a:lnTo>
                  <a:pt x="3823" y="1461"/>
                </a:lnTo>
                <a:lnTo>
                  <a:pt x="3823" y="1458"/>
                </a:lnTo>
                <a:lnTo>
                  <a:pt x="3823" y="1457"/>
                </a:lnTo>
                <a:lnTo>
                  <a:pt x="3823" y="1451"/>
                </a:lnTo>
                <a:lnTo>
                  <a:pt x="3824" y="1474"/>
                </a:lnTo>
                <a:lnTo>
                  <a:pt x="3824" y="1455"/>
                </a:lnTo>
                <a:lnTo>
                  <a:pt x="3824" y="1451"/>
                </a:lnTo>
                <a:lnTo>
                  <a:pt x="3824" y="1447"/>
                </a:lnTo>
                <a:lnTo>
                  <a:pt x="3825" y="1457"/>
                </a:lnTo>
                <a:lnTo>
                  <a:pt x="3825" y="1450"/>
                </a:lnTo>
                <a:lnTo>
                  <a:pt x="3825" y="1455"/>
                </a:lnTo>
                <a:lnTo>
                  <a:pt x="3825" y="1454"/>
                </a:lnTo>
                <a:lnTo>
                  <a:pt x="3826" y="1451"/>
                </a:lnTo>
                <a:lnTo>
                  <a:pt x="3826" y="1455"/>
                </a:lnTo>
                <a:lnTo>
                  <a:pt x="3826" y="1461"/>
                </a:lnTo>
                <a:lnTo>
                  <a:pt x="3826" y="1467"/>
                </a:lnTo>
                <a:lnTo>
                  <a:pt x="3827" y="1464"/>
                </a:lnTo>
                <a:lnTo>
                  <a:pt x="3827" y="1454"/>
                </a:lnTo>
                <a:lnTo>
                  <a:pt x="3827" y="1464"/>
                </a:lnTo>
                <a:lnTo>
                  <a:pt x="3827" y="1463"/>
                </a:lnTo>
                <a:lnTo>
                  <a:pt x="3828" y="1466"/>
                </a:lnTo>
                <a:lnTo>
                  <a:pt x="3828" y="1456"/>
                </a:lnTo>
                <a:lnTo>
                  <a:pt x="3828" y="1457"/>
                </a:lnTo>
                <a:lnTo>
                  <a:pt x="3828" y="1463"/>
                </a:lnTo>
                <a:lnTo>
                  <a:pt x="3829" y="1463"/>
                </a:lnTo>
                <a:lnTo>
                  <a:pt x="3829" y="1461"/>
                </a:lnTo>
                <a:lnTo>
                  <a:pt x="3829" y="1463"/>
                </a:lnTo>
                <a:lnTo>
                  <a:pt x="3829" y="1453"/>
                </a:lnTo>
                <a:lnTo>
                  <a:pt x="3829" y="1467"/>
                </a:lnTo>
                <a:lnTo>
                  <a:pt x="3830" y="1465"/>
                </a:lnTo>
                <a:lnTo>
                  <a:pt x="3830" y="1456"/>
                </a:lnTo>
                <a:lnTo>
                  <a:pt x="3830" y="1461"/>
                </a:lnTo>
                <a:lnTo>
                  <a:pt x="3830" y="1451"/>
                </a:lnTo>
                <a:lnTo>
                  <a:pt x="3831" y="1467"/>
                </a:lnTo>
                <a:lnTo>
                  <a:pt x="3831" y="1465"/>
                </a:lnTo>
                <a:lnTo>
                  <a:pt x="3831" y="1450"/>
                </a:lnTo>
                <a:lnTo>
                  <a:pt x="3831" y="1456"/>
                </a:lnTo>
                <a:lnTo>
                  <a:pt x="3832" y="1443"/>
                </a:lnTo>
                <a:lnTo>
                  <a:pt x="3832" y="1469"/>
                </a:lnTo>
                <a:lnTo>
                  <a:pt x="3832" y="1463"/>
                </a:lnTo>
                <a:lnTo>
                  <a:pt x="3832" y="1459"/>
                </a:lnTo>
                <a:lnTo>
                  <a:pt x="3832" y="1456"/>
                </a:lnTo>
                <a:lnTo>
                  <a:pt x="3833" y="1448"/>
                </a:lnTo>
                <a:lnTo>
                  <a:pt x="3833" y="1452"/>
                </a:lnTo>
                <a:lnTo>
                  <a:pt x="3833" y="1457"/>
                </a:lnTo>
                <a:lnTo>
                  <a:pt x="3833" y="1457"/>
                </a:lnTo>
                <a:lnTo>
                  <a:pt x="3834" y="1458"/>
                </a:lnTo>
                <a:lnTo>
                  <a:pt x="3834" y="1448"/>
                </a:lnTo>
                <a:lnTo>
                  <a:pt x="3834" y="1464"/>
                </a:lnTo>
                <a:lnTo>
                  <a:pt x="3835" y="1465"/>
                </a:lnTo>
                <a:lnTo>
                  <a:pt x="3835" y="1462"/>
                </a:lnTo>
                <a:lnTo>
                  <a:pt x="3835" y="1447"/>
                </a:lnTo>
                <a:lnTo>
                  <a:pt x="3835" y="1446"/>
                </a:lnTo>
                <a:lnTo>
                  <a:pt x="3835" y="1453"/>
                </a:lnTo>
                <a:lnTo>
                  <a:pt x="3836" y="1470"/>
                </a:lnTo>
                <a:lnTo>
                  <a:pt x="3836" y="1461"/>
                </a:lnTo>
                <a:lnTo>
                  <a:pt x="3836" y="1457"/>
                </a:lnTo>
                <a:lnTo>
                  <a:pt x="3836" y="1442"/>
                </a:lnTo>
                <a:lnTo>
                  <a:pt x="3837" y="1456"/>
                </a:lnTo>
                <a:lnTo>
                  <a:pt x="3837" y="1452"/>
                </a:lnTo>
                <a:lnTo>
                  <a:pt x="3837" y="1468"/>
                </a:lnTo>
                <a:lnTo>
                  <a:pt x="3837" y="1457"/>
                </a:lnTo>
                <a:lnTo>
                  <a:pt x="3838" y="1447"/>
                </a:lnTo>
                <a:lnTo>
                  <a:pt x="3838" y="1451"/>
                </a:lnTo>
                <a:lnTo>
                  <a:pt x="3838" y="1451"/>
                </a:lnTo>
                <a:lnTo>
                  <a:pt x="3838" y="1454"/>
                </a:lnTo>
                <a:lnTo>
                  <a:pt x="3838" y="1460"/>
                </a:lnTo>
                <a:lnTo>
                  <a:pt x="3839" y="1458"/>
                </a:lnTo>
                <a:lnTo>
                  <a:pt x="3839" y="1460"/>
                </a:lnTo>
                <a:lnTo>
                  <a:pt x="3839" y="1450"/>
                </a:lnTo>
                <a:lnTo>
                  <a:pt x="3839" y="1456"/>
                </a:lnTo>
                <a:lnTo>
                  <a:pt x="3840" y="1455"/>
                </a:lnTo>
                <a:lnTo>
                  <a:pt x="3840" y="1438"/>
                </a:lnTo>
                <a:lnTo>
                  <a:pt x="3840" y="1454"/>
                </a:lnTo>
                <a:lnTo>
                  <a:pt x="3840" y="1461"/>
                </a:lnTo>
                <a:lnTo>
                  <a:pt x="3841" y="1458"/>
                </a:lnTo>
                <a:lnTo>
                  <a:pt x="3841" y="1459"/>
                </a:lnTo>
                <a:lnTo>
                  <a:pt x="3841" y="1450"/>
                </a:lnTo>
                <a:lnTo>
                  <a:pt x="3841" y="1464"/>
                </a:lnTo>
                <a:lnTo>
                  <a:pt x="3841" y="1450"/>
                </a:lnTo>
                <a:lnTo>
                  <a:pt x="3842" y="1456"/>
                </a:lnTo>
                <a:lnTo>
                  <a:pt x="3842" y="1448"/>
                </a:lnTo>
                <a:lnTo>
                  <a:pt x="3842" y="1444"/>
                </a:lnTo>
                <a:lnTo>
                  <a:pt x="3843" y="1450"/>
                </a:lnTo>
                <a:lnTo>
                  <a:pt x="3843" y="1470"/>
                </a:lnTo>
                <a:lnTo>
                  <a:pt x="3843" y="1456"/>
                </a:lnTo>
                <a:lnTo>
                  <a:pt x="3843" y="1456"/>
                </a:lnTo>
                <a:lnTo>
                  <a:pt x="3844" y="1455"/>
                </a:lnTo>
                <a:lnTo>
                  <a:pt x="3844" y="1454"/>
                </a:lnTo>
                <a:lnTo>
                  <a:pt x="3844" y="1459"/>
                </a:lnTo>
                <a:lnTo>
                  <a:pt x="3844" y="1453"/>
                </a:lnTo>
                <a:lnTo>
                  <a:pt x="3844" y="1465"/>
                </a:lnTo>
                <a:lnTo>
                  <a:pt x="3845" y="1441"/>
                </a:lnTo>
                <a:lnTo>
                  <a:pt x="3845" y="1447"/>
                </a:lnTo>
                <a:lnTo>
                  <a:pt x="3845" y="1461"/>
                </a:lnTo>
                <a:lnTo>
                  <a:pt x="3845" y="1449"/>
                </a:lnTo>
                <a:lnTo>
                  <a:pt x="3846" y="1455"/>
                </a:lnTo>
                <a:lnTo>
                  <a:pt x="3846" y="1449"/>
                </a:lnTo>
                <a:lnTo>
                  <a:pt x="3846" y="1461"/>
                </a:lnTo>
                <a:lnTo>
                  <a:pt x="3846" y="1464"/>
                </a:lnTo>
                <a:lnTo>
                  <a:pt x="3847" y="1455"/>
                </a:lnTo>
                <a:lnTo>
                  <a:pt x="3847" y="1454"/>
                </a:lnTo>
                <a:lnTo>
                  <a:pt x="3847" y="1441"/>
                </a:lnTo>
                <a:lnTo>
                  <a:pt x="3847" y="1453"/>
                </a:lnTo>
                <a:lnTo>
                  <a:pt x="3847" y="1457"/>
                </a:lnTo>
                <a:lnTo>
                  <a:pt x="3848" y="1462"/>
                </a:lnTo>
                <a:lnTo>
                  <a:pt x="3848" y="1465"/>
                </a:lnTo>
                <a:lnTo>
                  <a:pt x="3848" y="1443"/>
                </a:lnTo>
                <a:lnTo>
                  <a:pt x="3848" y="1457"/>
                </a:lnTo>
                <a:lnTo>
                  <a:pt x="3849" y="1451"/>
                </a:lnTo>
                <a:lnTo>
                  <a:pt x="3849" y="1465"/>
                </a:lnTo>
                <a:lnTo>
                  <a:pt x="3849" y="1445"/>
                </a:lnTo>
                <a:lnTo>
                  <a:pt x="3850" y="1451"/>
                </a:lnTo>
                <a:lnTo>
                  <a:pt x="3850" y="1460"/>
                </a:lnTo>
                <a:lnTo>
                  <a:pt x="3850" y="1452"/>
                </a:lnTo>
                <a:lnTo>
                  <a:pt x="3850" y="1452"/>
                </a:lnTo>
                <a:lnTo>
                  <a:pt x="3850" y="1455"/>
                </a:lnTo>
                <a:lnTo>
                  <a:pt x="3851" y="1443"/>
                </a:lnTo>
                <a:lnTo>
                  <a:pt x="3851" y="1455"/>
                </a:lnTo>
                <a:lnTo>
                  <a:pt x="3851" y="1452"/>
                </a:lnTo>
                <a:lnTo>
                  <a:pt x="3851" y="1457"/>
                </a:lnTo>
                <a:lnTo>
                  <a:pt x="3852" y="1451"/>
                </a:lnTo>
                <a:lnTo>
                  <a:pt x="3852" y="1447"/>
                </a:lnTo>
                <a:lnTo>
                  <a:pt x="3852" y="1450"/>
                </a:lnTo>
                <a:lnTo>
                  <a:pt x="3852" y="1462"/>
                </a:lnTo>
                <a:lnTo>
                  <a:pt x="3853" y="1464"/>
                </a:lnTo>
                <a:lnTo>
                  <a:pt x="3853" y="1451"/>
                </a:lnTo>
                <a:lnTo>
                  <a:pt x="3853" y="1439"/>
                </a:lnTo>
                <a:lnTo>
                  <a:pt x="3853" y="1461"/>
                </a:lnTo>
                <a:lnTo>
                  <a:pt x="3853" y="1450"/>
                </a:lnTo>
                <a:lnTo>
                  <a:pt x="3854" y="1455"/>
                </a:lnTo>
                <a:lnTo>
                  <a:pt x="3854" y="1450"/>
                </a:lnTo>
                <a:lnTo>
                  <a:pt x="3854" y="1444"/>
                </a:lnTo>
                <a:lnTo>
                  <a:pt x="3854" y="1449"/>
                </a:lnTo>
                <a:lnTo>
                  <a:pt x="3855" y="1470"/>
                </a:lnTo>
                <a:lnTo>
                  <a:pt x="3855" y="1471"/>
                </a:lnTo>
                <a:lnTo>
                  <a:pt x="3855" y="1457"/>
                </a:lnTo>
                <a:lnTo>
                  <a:pt x="3855" y="1446"/>
                </a:lnTo>
                <a:lnTo>
                  <a:pt x="3856" y="1445"/>
                </a:lnTo>
                <a:lnTo>
                  <a:pt x="3856" y="1452"/>
                </a:lnTo>
                <a:lnTo>
                  <a:pt x="3856" y="1455"/>
                </a:lnTo>
                <a:lnTo>
                  <a:pt x="3856" y="1458"/>
                </a:lnTo>
                <a:lnTo>
                  <a:pt x="3856" y="1425"/>
                </a:lnTo>
                <a:lnTo>
                  <a:pt x="3857" y="1452"/>
                </a:lnTo>
                <a:lnTo>
                  <a:pt x="3857" y="1456"/>
                </a:lnTo>
                <a:lnTo>
                  <a:pt x="3857" y="1453"/>
                </a:lnTo>
                <a:lnTo>
                  <a:pt x="3858" y="1455"/>
                </a:lnTo>
                <a:lnTo>
                  <a:pt x="3858" y="1449"/>
                </a:lnTo>
                <a:lnTo>
                  <a:pt x="3858" y="1464"/>
                </a:lnTo>
                <a:lnTo>
                  <a:pt x="3858" y="1459"/>
                </a:lnTo>
                <a:lnTo>
                  <a:pt x="3859" y="1453"/>
                </a:lnTo>
                <a:lnTo>
                  <a:pt x="3859" y="1452"/>
                </a:lnTo>
                <a:lnTo>
                  <a:pt x="3859" y="1446"/>
                </a:lnTo>
                <a:lnTo>
                  <a:pt x="3859" y="1450"/>
                </a:lnTo>
                <a:lnTo>
                  <a:pt x="3860" y="1456"/>
                </a:lnTo>
                <a:lnTo>
                  <a:pt x="3860" y="1451"/>
                </a:lnTo>
                <a:lnTo>
                  <a:pt x="3860" y="1451"/>
                </a:lnTo>
                <a:lnTo>
                  <a:pt x="3860" y="1459"/>
                </a:lnTo>
                <a:lnTo>
                  <a:pt x="3860" y="1445"/>
                </a:lnTo>
                <a:lnTo>
                  <a:pt x="3861" y="1450"/>
                </a:lnTo>
                <a:lnTo>
                  <a:pt x="3861" y="1456"/>
                </a:lnTo>
                <a:lnTo>
                  <a:pt x="3861" y="1453"/>
                </a:lnTo>
                <a:lnTo>
                  <a:pt x="3861" y="1446"/>
                </a:lnTo>
                <a:lnTo>
                  <a:pt x="3862" y="1448"/>
                </a:lnTo>
                <a:lnTo>
                  <a:pt x="3862" y="1471"/>
                </a:lnTo>
                <a:lnTo>
                  <a:pt x="3862" y="1460"/>
                </a:lnTo>
                <a:lnTo>
                  <a:pt x="3862" y="1454"/>
                </a:lnTo>
                <a:lnTo>
                  <a:pt x="3863" y="1438"/>
                </a:lnTo>
                <a:lnTo>
                  <a:pt x="3863" y="1466"/>
                </a:lnTo>
                <a:lnTo>
                  <a:pt x="3863" y="1444"/>
                </a:lnTo>
                <a:lnTo>
                  <a:pt x="3863" y="1456"/>
                </a:lnTo>
                <a:lnTo>
                  <a:pt x="3863" y="1462"/>
                </a:lnTo>
                <a:lnTo>
                  <a:pt x="3864" y="1455"/>
                </a:lnTo>
                <a:lnTo>
                  <a:pt x="3864" y="1452"/>
                </a:lnTo>
                <a:lnTo>
                  <a:pt x="3864" y="1456"/>
                </a:lnTo>
                <a:lnTo>
                  <a:pt x="3864" y="1457"/>
                </a:lnTo>
                <a:lnTo>
                  <a:pt x="3865" y="1459"/>
                </a:lnTo>
                <a:lnTo>
                  <a:pt x="3865" y="1439"/>
                </a:lnTo>
                <a:lnTo>
                  <a:pt x="3865" y="1466"/>
                </a:lnTo>
                <a:lnTo>
                  <a:pt x="3866" y="1446"/>
                </a:lnTo>
                <a:lnTo>
                  <a:pt x="3866" y="1454"/>
                </a:lnTo>
                <a:lnTo>
                  <a:pt x="3866" y="1448"/>
                </a:lnTo>
                <a:lnTo>
                  <a:pt x="3866" y="1439"/>
                </a:lnTo>
                <a:lnTo>
                  <a:pt x="3866" y="1441"/>
                </a:lnTo>
                <a:lnTo>
                  <a:pt x="3867" y="1452"/>
                </a:lnTo>
                <a:lnTo>
                  <a:pt x="3867" y="1445"/>
                </a:lnTo>
                <a:lnTo>
                  <a:pt x="3867" y="1448"/>
                </a:lnTo>
                <a:lnTo>
                  <a:pt x="3867" y="1435"/>
                </a:lnTo>
                <a:lnTo>
                  <a:pt x="3868" y="1452"/>
                </a:lnTo>
                <a:lnTo>
                  <a:pt x="3868" y="1447"/>
                </a:lnTo>
                <a:lnTo>
                  <a:pt x="3868" y="1447"/>
                </a:lnTo>
                <a:lnTo>
                  <a:pt x="3868" y="1449"/>
                </a:lnTo>
                <a:lnTo>
                  <a:pt x="3869" y="1443"/>
                </a:lnTo>
                <a:lnTo>
                  <a:pt x="3869" y="1447"/>
                </a:lnTo>
                <a:lnTo>
                  <a:pt x="3869" y="1466"/>
                </a:lnTo>
                <a:lnTo>
                  <a:pt x="3869" y="1443"/>
                </a:lnTo>
                <a:lnTo>
                  <a:pt x="3869" y="1453"/>
                </a:lnTo>
                <a:lnTo>
                  <a:pt x="3870" y="1456"/>
                </a:lnTo>
                <a:lnTo>
                  <a:pt x="3870" y="1454"/>
                </a:lnTo>
                <a:lnTo>
                  <a:pt x="3870" y="1455"/>
                </a:lnTo>
                <a:lnTo>
                  <a:pt x="3870" y="1449"/>
                </a:lnTo>
                <a:lnTo>
                  <a:pt x="3871" y="1448"/>
                </a:lnTo>
                <a:lnTo>
                  <a:pt x="3871" y="1441"/>
                </a:lnTo>
                <a:lnTo>
                  <a:pt x="3871" y="1442"/>
                </a:lnTo>
                <a:lnTo>
                  <a:pt x="3871" y="1461"/>
                </a:lnTo>
                <a:lnTo>
                  <a:pt x="3872" y="1450"/>
                </a:lnTo>
                <a:lnTo>
                  <a:pt x="3872" y="1445"/>
                </a:lnTo>
                <a:lnTo>
                  <a:pt x="3872" y="1457"/>
                </a:lnTo>
                <a:lnTo>
                  <a:pt x="3872" y="1455"/>
                </a:lnTo>
                <a:lnTo>
                  <a:pt x="3872" y="1457"/>
                </a:lnTo>
                <a:lnTo>
                  <a:pt x="3873" y="1442"/>
                </a:lnTo>
                <a:lnTo>
                  <a:pt x="3873" y="1450"/>
                </a:lnTo>
                <a:lnTo>
                  <a:pt x="3873" y="1430"/>
                </a:lnTo>
                <a:lnTo>
                  <a:pt x="3874" y="1460"/>
                </a:lnTo>
                <a:lnTo>
                  <a:pt x="3874" y="1445"/>
                </a:lnTo>
                <a:lnTo>
                  <a:pt x="3874" y="1461"/>
                </a:lnTo>
                <a:lnTo>
                  <a:pt x="3874" y="1463"/>
                </a:lnTo>
                <a:lnTo>
                  <a:pt x="3875" y="1441"/>
                </a:lnTo>
                <a:lnTo>
                  <a:pt x="3875" y="1455"/>
                </a:lnTo>
                <a:lnTo>
                  <a:pt x="3875" y="1452"/>
                </a:lnTo>
                <a:lnTo>
                  <a:pt x="3875" y="1458"/>
                </a:lnTo>
                <a:lnTo>
                  <a:pt x="3875" y="1458"/>
                </a:lnTo>
                <a:lnTo>
                  <a:pt x="3876" y="1452"/>
                </a:lnTo>
                <a:lnTo>
                  <a:pt x="3876" y="1458"/>
                </a:lnTo>
                <a:lnTo>
                  <a:pt x="3876" y="1469"/>
                </a:lnTo>
                <a:lnTo>
                  <a:pt x="3876" y="1454"/>
                </a:lnTo>
                <a:lnTo>
                  <a:pt x="3877" y="1453"/>
                </a:lnTo>
                <a:lnTo>
                  <a:pt x="3877" y="1444"/>
                </a:lnTo>
                <a:lnTo>
                  <a:pt x="3877" y="1471"/>
                </a:lnTo>
                <a:lnTo>
                  <a:pt x="3877" y="1460"/>
                </a:lnTo>
                <a:lnTo>
                  <a:pt x="3878" y="1457"/>
                </a:lnTo>
                <a:lnTo>
                  <a:pt x="3878" y="1455"/>
                </a:lnTo>
                <a:lnTo>
                  <a:pt x="3878" y="1452"/>
                </a:lnTo>
                <a:lnTo>
                  <a:pt x="3878" y="1441"/>
                </a:lnTo>
                <a:lnTo>
                  <a:pt x="3878" y="1456"/>
                </a:lnTo>
                <a:lnTo>
                  <a:pt x="3879" y="1463"/>
                </a:lnTo>
                <a:lnTo>
                  <a:pt x="3879" y="1465"/>
                </a:lnTo>
                <a:lnTo>
                  <a:pt x="3879" y="1447"/>
                </a:lnTo>
                <a:lnTo>
                  <a:pt x="3879" y="1458"/>
                </a:lnTo>
                <a:lnTo>
                  <a:pt x="3880" y="1457"/>
                </a:lnTo>
                <a:lnTo>
                  <a:pt x="3880" y="1455"/>
                </a:lnTo>
                <a:lnTo>
                  <a:pt x="3880" y="1460"/>
                </a:lnTo>
                <a:lnTo>
                  <a:pt x="3880" y="1450"/>
                </a:lnTo>
                <a:lnTo>
                  <a:pt x="3881" y="1456"/>
                </a:lnTo>
                <a:lnTo>
                  <a:pt x="3881" y="1460"/>
                </a:lnTo>
                <a:lnTo>
                  <a:pt x="3881" y="1450"/>
                </a:lnTo>
                <a:lnTo>
                  <a:pt x="3881" y="1456"/>
                </a:lnTo>
                <a:lnTo>
                  <a:pt x="3882" y="1456"/>
                </a:lnTo>
                <a:lnTo>
                  <a:pt x="3882" y="1460"/>
                </a:lnTo>
                <a:lnTo>
                  <a:pt x="3882" y="1452"/>
                </a:lnTo>
                <a:lnTo>
                  <a:pt x="3882" y="1461"/>
                </a:lnTo>
                <a:lnTo>
                  <a:pt x="3883" y="1458"/>
                </a:lnTo>
                <a:lnTo>
                  <a:pt x="3883" y="1452"/>
                </a:lnTo>
                <a:lnTo>
                  <a:pt x="3883" y="1453"/>
                </a:lnTo>
                <a:lnTo>
                  <a:pt x="3883" y="1480"/>
                </a:lnTo>
                <a:lnTo>
                  <a:pt x="3884" y="1456"/>
                </a:lnTo>
                <a:lnTo>
                  <a:pt x="3884" y="1458"/>
                </a:lnTo>
                <a:lnTo>
                  <a:pt x="3884" y="1463"/>
                </a:lnTo>
                <a:lnTo>
                  <a:pt x="3884" y="1462"/>
                </a:lnTo>
                <a:lnTo>
                  <a:pt x="3884" y="1458"/>
                </a:lnTo>
                <a:lnTo>
                  <a:pt x="3885" y="1459"/>
                </a:lnTo>
                <a:lnTo>
                  <a:pt x="3885" y="1439"/>
                </a:lnTo>
                <a:lnTo>
                  <a:pt x="3885" y="1452"/>
                </a:lnTo>
                <a:lnTo>
                  <a:pt x="3885" y="1457"/>
                </a:lnTo>
                <a:lnTo>
                  <a:pt x="3886" y="1468"/>
                </a:lnTo>
                <a:lnTo>
                  <a:pt x="3886" y="1461"/>
                </a:lnTo>
                <a:lnTo>
                  <a:pt x="3886" y="1458"/>
                </a:lnTo>
                <a:lnTo>
                  <a:pt x="3886" y="1452"/>
                </a:lnTo>
                <a:lnTo>
                  <a:pt x="3887" y="1463"/>
                </a:lnTo>
                <a:lnTo>
                  <a:pt x="3887" y="1460"/>
                </a:lnTo>
                <a:lnTo>
                  <a:pt x="3887" y="1464"/>
                </a:lnTo>
                <a:lnTo>
                  <a:pt x="3887" y="1461"/>
                </a:lnTo>
                <a:lnTo>
                  <a:pt x="3887" y="1458"/>
                </a:lnTo>
                <a:lnTo>
                  <a:pt x="3888" y="1460"/>
                </a:lnTo>
                <a:lnTo>
                  <a:pt x="3888" y="1462"/>
                </a:lnTo>
                <a:lnTo>
                  <a:pt x="3888" y="1455"/>
                </a:lnTo>
                <a:lnTo>
                  <a:pt x="3888" y="1460"/>
                </a:lnTo>
                <a:lnTo>
                  <a:pt x="3889" y="1450"/>
                </a:lnTo>
                <a:lnTo>
                  <a:pt x="3889" y="1459"/>
                </a:lnTo>
                <a:lnTo>
                  <a:pt x="3889" y="1458"/>
                </a:lnTo>
                <a:lnTo>
                  <a:pt x="3890" y="1452"/>
                </a:lnTo>
                <a:lnTo>
                  <a:pt x="3890" y="1456"/>
                </a:lnTo>
                <a:lnTo>
                  <a:pt x="3890" y="1457"/>
                </a:lnTo>
                <a:lnTo>
                  <a:pt x="3890" y="1460"/>
                </a:lnTo>
                <a:lnTo>
                  <a:pt x="3890" y="1470"/>
                </a:lnTo>
                <a:lnTo>
                  <a:pt x="3891" y="1459"/>
                </a:lnTo>
                <a:lnTo>
                  <a:pt x="3891" y="1461"/>
                </a:lnTo>
                <a:lnTo>
                  <a:pt x="3891" y="1450"/>
                </a:lnTo>
                <a:lnTo>
                  <a:pt x="3891" y="1463"/>
                </a:lnTo>
                <a:lnTo>
                  <a:pt x="3892" y="1453"/>
                </a:lnTo>
                <a:lnTo>
                  <a:pt x="3892" y="1458"/>
                </a:lnTo>
                <a:lnTo>
                  <a:pt x="3892" y="1455"/>
                </a:lnTo>
                <a:lnTo>
                  <a:pt x="3892" y="1453"/>
                </a:lnTo>
                <a:lnTo>
                  <a:pt x="3893" y="1460"/>
                </a:lnTo>
                <a:lnTo>
                  <a:pt x="3893" y="1455"/>
                </a:lnTo>
                <a:lnTo>
                  <a:pt x="3893" y="1442"/>
                </a:lnTo>
                <a:lnTo>
                  <a:pt x="3893" y="1447"/>
                </a:lnTo>
                <a:lnTo>
                  <a:pt x="3893" y="1435"/>
                </a:lnTo>
                <a:lnTo>
                  <a:pt x="3894" y="1459"/>
                </a:lnTo>
                <a:lnTo>
                  <a:pt x="3894" y="1445"/>
                </a:lnTo>
                <a:lnTo>
                  <a:pt x="3894" y="1453"/>
                </a:lnTo>
                <a:lnTo>
                  <a:pt x="3894" y="1449"/>
                </a:lnTo>
                <a:lnTo>
                  <a:pt x="3895" y="1442"/>
                </a:lnTo>
                <a:lnTo>
                  <a:pt x="3895" y="1440"/>
                </a:lnTo>
                <a:lnTo>
                  <a:pt x="3895" y="1440"/>
                </a:lnTo>
                <a:lnTo>
                  <a:pt x="3895" y="1447"/>
                </a:lnTo>
                <a:lnTo>
                  <a:pt x="3896" y="1451"/>
                </a:lnTo>
                <a:lnTo>
                  <a:pt x="3896" y="1433"/>
                </a:lnTo>
                <a:lnTo>
                  <a:pt x="3896" y="1458"/>
                </a:lnTo>
                <a:lnTo>
                  <a:pt x="3896" y="1444"/>
                </a:lnTo>
                <a:lnTo>
                  <a:pt x="3897" y="1450"/>
                </a:lnTo>
                <a:lnTo>
                  <a:pt x="3897" y="1458"/>
                </a:lnTo>
                <a:lnTo>
                  <a:pt x="3897" y="1445"/>
                </a:lnTo>
                <a:lnTo>
                  <a:pt x="3897" y="1441"/>
                </a:lnTo>
                <a:lnTo>
                  <a:pt x="3898" y="1453"/>
                </a:lnTo>
                <a:lnTo>
                  <a:pt x="3898" y="1450"/>
                </a:lnTo>
                <a:lnTo>
                  <a:pt x="3898" y="1460"/>
                </a:lnTo>
                <a:lnTo>
                  <a:pt x="3898" y="1436"/>
                </a:lnTo>
                <a:lnTo>
                  <a:pt x="3899" y="1452"/>
                </a:lnTo>
                <a:lnTo>
                  <a:pt x="3899" y="1451"/>
                </a:lnTo>
                <a:lnTo>
                  <a:pt x="3899" y="1451"/>
                </a:lnTo>
                <a:lnTo>
                  <a:pt x="3899" y="1446"/>
                </a:lnTo>
                <a:lnTo>
                  <a:pt x="3899" y="1443"/>
                </a:lnTo>
                <a:lnTo>
                  <a:pt x="3900" y="1469"/>
                </a:lnTo>
                <a:lnTo>
                  <a:pt x="3900" y="1454"/>
                </a:lnTo>
                <a:lnTo>
                  <a:pt x="3900" y="1462"/>
                </a:lnTo>
                <a:lnTo>
                  <a:pt x="3900" y="1449"/>
                </a:lnTo>
                <a:lnTo>
                  <a:pt x="3901" y="1456"/>
                </a:lnTo>
                <a:lnTo>
                  <a:pt x="3901" y="1444"/>
                </a:lnTo>
                <a:lnTo>
                  <a:pt x="3901" y="1453"/>
                </a:lnTo>
                <a:lnTo>
                  <a:pt x="3901" y="1452"/>
                </a:lnTo>
                <a:lnTo>
                  <a:pt x="3902" y="1448"/>
                </a:lnTo>
                <a:lnTo>
                  <a:pt x="3902" y="1456"/>
                </a:lnTo>
                <a:lnTo>
                  <a:pt x="3902" y="1443"/>
                </a:lnTo>
                <a:lnTo>
                  <a:pt x="3902" y="1457"/>
                </a:lnTo>
                <a:lnTo>
                  <a:pt x="3902" y="1454"/>
                </a:lnTo>
                <a:lnTo>
                  <a:pt x="3903" y="1454"/>
                </a:lnTo>
                <a:lnTo>
                  <a:pt x="3903" y="1447"/>
                </a:lnTo>
                <a:lnTo>
                  <a:pt x="3903" y="1460"/>
                </a:lnTo>
                <a:lnTo>
                  <a:pt x="3903" y="1464"/>
                </a:lnTo>
                <a:lnTo>
                  <a:pt x="3904" y="1454"/>
                </a:lnTo>
                <a:lnTo>
                  <a:pt x="3904" y="1453"/>
                </a:lnTo>
                <a:lnTo>
                  <a:pt x="3904" y="1452"/>
                </a:lnTo>
                <a:lnTo>
                  <a:pt x="3905" y="1443"/>
                </a:lnTo>
                <a:lnTo>
                  <a:pt x="3905" y="1460"/>
                </a:lnTo>
                <a:lnTo>
                  <a:pt x="3905" y="1449"/>
                </a:lnTo>
                <a:lnTo>
                  <a:pt x="3905" y="1456"/>
                </a:lnTo>
                <a:lnTo>
                  <a:pt x="3906" y="1461"/>
                </a:lnTo>
                <a:lnTo>
                  <a:pt x="3906" y="1452"/>
                </a:lnTo>
                <a:lnTo>
                  <a:pt x="3906" y="1460"/>
                </a:lnTo>
                <a:lnTo>
                  <a:pt x="3906" y="1462"/>
                </a:lnTo>
                <a:lnTo>
                  <a:pt x="3906" y="1451"/>
                </a:lnTo>
                <a:lnTo>
                  <a:pt x="3907" y="1450"/>
                </a:lnTo>
                <a:lnTo>
                  <a:pt x="3907" y="1443"/>
                </a:lnTo>
                <a:lnTo>
                  <a:pt x="3907" y="1460"/>
                </a:lnTo>
                <a:lnTo>
                  <a:pt x="3907" y="1463"/>
                </a:lnTo>
                <a:lnTo>
                  <a:pt x="3908" y="1459"/>
                </a:lnTo>
                <a:lnTo>
                  <a:pt x="3908" y="1455"/>
                </a:lnTo>
                <a:lnTo>
                  <a:pt x="3908" y="1456"/>
                </a:lnTo>
                <a:lnTo>
                  <a:pt x="3908" y="1441"/>
                </a:lnTo>
                <a:lnTo>
                  <a:pt x="3909" y="1470"/>
                </a:lnTo>
                <a:lnTo>
                  <a:pt x="3909" y="1461"/>
                </a:lnTo>
                <a:lnTo>
                  <a:pt x="3909" y="1459"/>
                </a:lnTo>
                <a:lnTo>
                  <a:pt x="3909" y="1452"/>
                </a:lnTo>
                <a:lnTo>
                  <a:pt x="3909" y="1461"/>
                </a:lnTo>
                <a:lnTo>
                  <a:pt x="3910" y="1458"/>
                </a:lnTo>
                <a:lnTo>
                  <a:pt x="3910" y="1456"/>
                </a:lnTo>
                <a:lnTo>
                  <a:pt x="3910" y="1451"/>
                </a:lnTo>
                <a:lnTo>
                  <a:pt x="3910" y="1453"/>
                </a:lnTo>
                <a:lnTo>
                  <a:pt x="3911" y="1455"/>
                </a:lnTo>
                <a:lnTo>
                  <a:pt x="3911" y="1458"/>
                </a:lnTo>
                <a:lnTo>
                  <a:pt x="3911" y="1454"/>
                </a:lnTo>
                <a:lnTo>
                  <a:pt x="3911" y="1456"/>
                </a:lnTo>
                <a:lnTo>
                  <a:pt x="3911" y="1440"/>
                </a:lnTo>
                <a:lnTo>
                  <a:pt x="3912" y="1449"/>
                </a:lnTo>
                <a:lnTo>
                  <a:pt x="3912" y="1466"/>
                </a:lnTo>
                <a:lnTo>
                  <a:pt x="3912" y="1460"/>
                </a:lnTo>
                <a:lnTo>
                  <a:pt x="3913" y="1465"/>
                </a:lnTo>
                <a:lnTo>
                  <a:pt x="3913" y="1449"/>
                </a:lnTo>
                <a:lnTo>
                  <a:pt x="3913" y="1445"/>
                </a:lnTo>
                <a:lnTo>
                  <a:pt x="3913" y="1455"/>
                </a:lnTo>
                <a:lnTo>
                  <a:pt x="3914" y="1451"/>
                </a:lnTo>
                <a:lnTo>
                  <a:pt x="3914" y="1451"/>
                </a:lnTo>
                <a:lnTo>
                  <a:pt x="3914" y="1446"/>
                </a:lnTo>
                <a:lnTo>
                  <a:pt x="3914" y="1462"/>
                </a:lnTo>
                <a:lnTo>
                  <a:pt x="3915" y="1456"/>
                </a:lnTo>
                <a:lnTo>
                  <a:pt x="3915" y="1458"/>
                </a:lnTo>
                <a:lnTo>
                  <a:pt x="3915" y="1450"/>
                </a:lnTo>
                <a:lnTo>
                  <a:pt x="3915" y="1450"/>
                </a:lnTo>
                <a:lnTo>
                  <a:pt x="3915" y="1458"/>
                </a:lnTo>
                <a:lnTo>
                  <a:pt x="3916" y="1461"/>
                </a:lnTo>
                <a:lnTo>
                  <a:pt x="3916" y="1448"/>
                </a:lnTo>
                <a:lnTo>
                  <a:pt x="3916" y="1466"/>
                </a:lnTo>
                <a:lnTo>
                  <a:pt x="3916" y="1441"/>
                </a:lnTo>
                <a:lnTo>
                  <a:pt x="3917" y="1448"/>
                </a:lnTo>
                <a:lnTo>
                  <a:pt x="3917" y="1458"/>
                </a:lnTo>
                <a:lnTo>
                  <a:pt x="3917" y="1464"/>
                </a:lnTo>
                <a:lnTo>
                  <a:pt x="3917" y="1452"/>
                </a:lnTo>
                <a:lnTo>
                  <a:pt x="3918" y="1456"/>
                </a:lnTo>
                <a:lnTo>
                  <a:pt x="3918" y="1445"/>
                </a:lnTo>
                <a:lnTo>
                  <a:pt x="3918" y="1458"/>
                </a:lnTo>
                <a:lnTo>
                  <a:pt x="3918" y="1453"/>
                </a:lnTo>
                <a:lnTo>
                  <a:pt x="3918" y="1460"/>
                </a:lnTo>
                <a:lnTo>
                  <a:pt x="3919" y="1448"/>
                </a:lnTo>
                <a:lnTo>
                  <a:pt x="3919" y="1465"/>
                </a:lnTo>
                <a:lnTo>
                  <a:pt x="3919" y="1462"/>
                </a:lnTo>
                <a:lnTo>
                  <a:pt x="3919" y="1461"/>
                </a:lnTo>
                <a:lnTo>
                  <a:pt x="3920" y="1454"/>
                </a:lnTo>
                <a:lnTo>
                  <a:pt x="3920" y="1444"/>
                </a:lnTo>
                <a:lnTo>
                  <a:pt x="3920" y="1458"/>
                </a:lnTo>
                <a:lnTo>
                  <a:pt x="3921" y="1464"/>
                </a:lnTo>
                <a:lnTo>
                  <a:pt x="3921" y="1455"/>
                </a:lnTo>
                <a:lnTo>
                  <a:pt x="3921" y="1466"/>
                </a:lnTo>
                <a:lnTo>
                  <a:pt x="3921" y="1437"/>
                </a:lnTo>
                <a:lnTo>
                  <a:pt x="3921" y="1462"/>
                </a:lnTo>
                <a:lnTo>
                  <a:pt x="3922" y="1460"/>
                </a:lnTo>
                <a:lnTo>
                  <a:pt x="3922" y="1463"/>
                </a:lnTo>
                <a:lnTo>
                  <a:pt x="3922" y="1463"/>
                </a:lnTo>
                <a:lnTo>
                  <a:pt x="3922" y="1447"/>
                </a:lnTo>
                <a:lnTo>
                  <a:pt x="3923" y="1456"/>
                </a:lnTo>
                <a:lnTo>
                  <a:pt x="3923" y="1460"/>
                </a:lnTo>
                <a:lnTo>
                  <a:pt x="3923" y="1457"/>
                </a:lnTo>
                <a:lnTo>
                  <a:pt x="3923" y="1461"/>
                </a:lnTo>
                <a:lnTo>
                  <a:pt x="3924" y="1451"/>
                </a:lnTo>
                <a:lnTo>
                  <a:pt x="3924" y="1475"/>
                </a:lnTo>
                <a:lnTo>
                  <a:pt x="3924" y="1459"/>
                </a:lnTo>
                <a:lnTo>
                  <a:pt x="3924" y="1465"/>
                </a:lnTo>
                <a:lnTo>
                  <a:pt x="3924" y="1457"/>
                </a:lnTo>
                <a:lnTo>
                  <a:pt x="3925" y="1456"/>
                </a:lnTo>
                <a:lnTo>
                  <a:pt x="3925" y="1466"/>
                </a:lnTo>
                <a:lnTo>
                  <a:pt x="3925" y="1461"/>
                </a:lnTo>
                <a:lnTo>
                  <a:pt x="3925" y="1458"/>
                </a:lnTo>
                <a:lnTo>
                  <a:pt x="3926" y="1465"/>
                </a:lnTo>
                <a:lnTo>
                  <a:pt x="3926" y="1448"/>
                </a:lnTo>
                <a:lnTo>
                  <a:pt x="3926" y="1460"/>
                </a:lnTo>
                <a:lnTo>
                  <a:pt x="3926" y="1461"/>
                </a:lnTo>
                <a:lnTo>
                  <a:pt x="3927" y="1463"/>
                </a:lnTo>
                <a:lnTo>
                  <a:pt x="3927" y="1464"/>
                </a:lnTo>
                <a:lnTo>
                  <a:pt x="3927" y="1454"/>
                </a:lnTo>
                <a:lnTo>
                  <a:pt x="3927" y="1462"/>
                </a:lnTo>
                <a:lnTo>
                  <a:pt x="3927" y="1454"/>
                </a:lnTo>
                <a:lnTo>
                  <a:pt x="3928" y="1458"/>
                </a:lnTo>
                <a:lnTo>
                  <a:pt x="3928" y="1447"/>
                </a:lnTo>
                <a:lnTo>
                  <a:pt x="3928" y="1437"/>
                </a:lnTo>
                <a:lnTo>
                  <a:pt x="3929" y="1460"/>
                </a:lnTo>
                <a:lnTo>
                  <a:pt x="3929" y="1451"/>
                </a:lnTo>
                <a:lnTo>
                  <a:pt x="3929" y="1458"/>
                </a:lnTo>
                <a:lnTo>
                  <a:pt x="3929" y="1466"/>
                </a:lnTo>
                <a:lnTo>
                  <a:pt x="3930" y="1455"/>
                </a:lnTo>
                <a:lnTo>
                  <a:pt x="3930" y="1460"/>
                </a:lnTo>
                <a:lnTo>
                  <a:pt x="3930" y="1456"/>
                </a:lnTo>
                <a:lnTo>
                  <a:pt x="3930" y="1458"/>
                </a:lnTo>
                <a:lnTo>
                  <a:pt x="3930" y="1458"/>
                </a:lnTo>
                <a:lnTo>
                  <a:pt x="3931" y="1445"/>
                </a:lnTo>
                <a:lnTo>
                  <a:pt x="3931" y="1457"/>
                </a:lnTo>
                <a:lnTo>
                  <a:pt x="3931" y="1454"/>
                </a:lnTo>
                <a:lnTo>
                  <a:pt x="3931" y="1458"/>
                </a:lnTo>
                <a:lnTo>
                  <a:pt x="3932" y="1455"/>
                </a:lnTo>
                <a:lnTo>
                  <a:pt x="3932" y="1453"/>
                </a:lnTo>
                <a:lnTo>
                  <a:pt x="3932" y="1453"/>
                </a:lnTo>
                <a:lnTo>
                  <a:pt x="3932" y="1457"/>
                </a:lnTo>
                <a:lnTo>
                  <a:pt x="3933" y="1455"/>
                </a:lnTo>
                <a:lnTo>
                  <a:pt x="3933" y="1459"/>
                </a:lnTo>
                <a:lnTo>
                  <a:pt x="3933" y="1447"/>
                </a:lnTo>
                <a:lnTo>
                  <a:pt x="3933" y="1459"/>
                </a:lnTo>
                <a:lnTo>
                  <a:pt x="3933" y="1456"/>
                </a:lnTo>
                <a:lnTo>
                  <a:pt x="3934" y="1462"/>
                </a:lnTo>
                <a:lnTo>
                  <a:pt x="3934" y="1458"/>
                </a:lnTo>
                <a:lnTo>
                  <a:pt x="3934" y="1458"/>
                </a:lnTo>
                <a:lnTo>
                  <a:pt x="3934" y="1459"/>
                </a:lnTo>
                <a:lnTo>
                  <a:pt x="3935" y="1457"/>
                </a:lnTo>
                <a:lnTo>
                  <a:pt x="3935" y="1448"/>
                </a:lnTo>
                <a:lnTo>
                  <a:pt x="3935" y="1466"/>
                </a:lnTo>
                <a:lnTo>
                  <a:pt x="3936" y="1449"/>
                </a:lnTo>
                <a:lnTo>
                  <a:pt x="3936" y="1473"/>
                </a:lnTo>
                <a:lnTo>
                  <a:pt x="3936" y="1385"/>
                </a:lnTo>
                <a:lnTo>
                  <a:pt x="3936" y="1364"/>
                </a:lnTo>
                <a:lnTo>
                  <a:pt x="3936" y="1164"/>
                </a:lnTo>
                <a:lnTo>
                  <a:pt x="3937" y="1139"/>
                </a:lnTo>
                <a:lnTo>
                  <a:pt x="3937" y="514"/>
                </a:lnTo>
                <a:lnTo>
                  <a:pt x="3937" y="1159"/>
                </a:lnTo>
                <a:lnTo>
                  <a:pt x="3937" y="1457"/>
                </a:lnTo>
                <a:lnTo>
                  <a:pt x="3938" y="1367"/>
                </a:lnTo>
                <a:lnTo>
                  <a:pt x="3938" y="2"/>
                </a:lnTo>
                <a:lnTo>
                  <a:pt x="3938" y="1439"/>
                </a:lnTo>
                <a:lnTo>
                  <a:pt x="3938" y="1413"/>
                </a:lnTo>
                <a:lnTo>
                  <a:pt x="3939" y="1448"/>
                </a:lnTo>
                <a:lnTo>
                  <a:pt x="3939" y="1438"/>
                </a:lnTo>
                <a:lnTo>
                  <a:pt x="3939" y="1429"/>
                </a:lnTo>
                <a:lnTo>
                  <a:pt x="3939" y="1451"/>
                </a:lnTo>
                <a:lnTo>
                  <a:pt x="3939" y="1406"/>
                </a:lnTo>
                <a:lnTo>
                  <a:pt x="3940" y="1397"/>
                </a:lnTo>
                <a:lnTo>
                  <a:pt x="3940" y="1426"/>
                </a:lnTo>
                <a:lnTo>
                  <a:pt x="3940" y="1423"/>
                </a:lnTo>
                <a:lnTo>
                  <a:pt x="3940" y="1396"/>
                </a:lnTo>
                <a:lnTo>
                  <a:pt x="3941" y="1447"/>
                </a:lnTo>
                <a:lnTo>
                  <a:pt x="3941" y="1448"/>
                </a:lnTo>
                <a:lnTo>
                  <a:pt x="3941" y="1412"/>
                </a:lnTo>
                <a:lnTo>
                  <a:pt x="3941" y="1457"/>
                </a:lnTo>
                <a:lnTo>
                  <a:pt x="3942" y="1429"/>
                </a:lnTo>
                <a:lnTo>
                  <a:pt x="3942" y="1430"/>
                </a:lnTo>
                <a:lnTo>
                  <a:pt x="3942" y="1425"/>
                </a:lnTo>
                <a:lnTo>
                  <a:pt x="3942" y="1452"/>
                </a:lnTo>
                <a:lnTo>
                  <a:pt x="3942" y="1406"/>
                </a:lnTo>
                <a:lnTo>
                  <a:pt x="3943" y="1417"/>
                </a:lnTo>
                <a:lnTo>
                  <a:pt x="3943" y="1457"/>
                </a:lnTo>
                <a:lnTo>
                  <a:pt x="3943" y="1448"/>
                </a:lnTo>
                <a:lnTo>
                  <a:pt x="3944" y="1411"/>
                </a:lnTo>
                <a:lnTo>
                  <a:pt x="3944" y="1417"/>
                </a:lnTo>
                <a:lnTo>
                  <a:pt x="3944" y="1460"/>
                </a:lnTo>
                <a:lnTo>
                  <a:pt x="3944" y="1437"/>
                </a:lnTo>
                <a:lnTo>
                  <a:pt x="3945" y="1449"/>
                </a:lnTo>
                <a:lnTo>
                  <a:pt x="3945" y="1439"/>
                </a:lnTo>
                <a:lnTo>
                  <a:pt x="3945" y="1419"/>
                </a:lnTo>
                <a:lnTo>
                  <a:pt x="3945" y="1450"/>
                </a:lnTo>
                <a:lnTo>
                  <a:pt x="3945" y="1426"/>
                </a:lnTo>
                <a:lnTo>
                  <a:pt x="3946" y="1436"/>
                </a:lnTo>
                <a:lnTo>
                  <a:pt x="3946" y="1414"/>
                </a:lnTo>
                <a:lnTo>
                  <a:pt x="3946" y="1437"/>
                </a:lnTo>
                <a:lnTo>
                  <a:pt x="3946" y="1442"/>
                </a:lnTo>
                <a:lnTo>
                  <a:pt x="3947" y="1447"/>
                </a:lnTo>
                <a:lnTo>
                  <a:pt x="3947" y="1443"/>
                </a:lnTo>
                <a:lnTo>
                  <a:pt x="3947" y="1446"/>
                </a:lnTo>
                <a:lnTo>
                  <a:pt x="3947" y="1438"/>
                </a:lnTo>
                <a:lnTo>
                  <a:pt x="3948" y="1437"/>
                </a:lnTo>
                <a:lnTo>
                  <a:pt x="3948" y="1450"/>
                </a:lnTo>
                <a:lnTo>
                  <a:pt x="3948" y="1446"/>
                </a:lnTo>
                <a:lnTo>
                  <a:pt x="3948" y="1431"/>
                </a:lnTo>
                <a:lnTo>
                  <a:pt x="3948" y="1461"/>
                </a:lnTo>
                <a:lnTo>
                  <a:pt x="3949" y="1435"/>
                </a:lnTo>
                <a:lnTo>
                  <a:pt x="3949" y="1419"/>
                </a:lnTo>
                <a:lnTo>
                  <a:pt x="3949" y="1418"/>
                </a:lnTo>
                <a:lnTo>
                  <a:pt x="3949" y="1437"/>
                </a:lnTo>
                <a:lnTo>
                  <a:pt x="3950" y="1445"/>
                </a:lnTo>
                <a:lnTo>
                  <a:pt x="3950" y="1423"/>
                </a:lnTo>
                <a:lnTo>
                  <a:pt x="3950" y="1449"/>
                </a:lnTo>
                <a:lnTo>
                  <a:pt x="3950" y="1445"/>
                </a:lnTo>
                <a:lnTo>
                  <a:pt x="3951" y="1453"/>
                </a:lnTo>
                <a:lnTo>
                  <a:pt x="3951" y="1454"/>
                </a:lnTo>
                <a:lnTo>
                  <a:pt x="3951" y="1439"/>
                </a:lnTo>
                <a:lnTo>
                  <a:pt x="3952" y="1435"/>
                </a:lnTo>
                <a:lnTo>
                  <a:pt x="3952" y="1420"/>
                </a:lnTo>
                <a:lnTo>
                  <a:pt x="3952" y="1472"/>
                </a:lnTo>
                <a:lnTo>
                  <a:pt x="3952" y="1461"/>
                </a:lnTo>
                <a:lnTo>
                  <a:pt x="3952" y="1440"/>
                </a:lnTo>
                <a:lnTo>
                  <a:pt x="3953" y="1454"/>
                </a:lnTo>
                <a:lnTo>
                  <a:pt x="3953" y="1437"/>
                </a:lnTo>
                <a:lnTo>
                  <a:pt x="3953" y="1456"/>
                </a:lnTo>
                <a:lnTo>
                  <a:pt x="3953" y="1432"/>
                </a:lnTo>
                <a:lnTo>
                  <a:pt x="3954" y="1435"/>
                </a:lnTo>
                <a:lnTo>
                  <a:pt x="3954" y="1454"/>
                </a:lnTo>
                <a:lnTo>
                  <a:pt x="3954" y="1414"/>
                </a:lnTo>
                <a:lnTo>
                  <a:pt x="3954" y="1431"/>
                </a:lnTo>
                <a:lnTo>
                  <a:pt x="3954" y="1451"/>
                </a:lnTo>
                <a:lnTo>
                  <a:pt x="3955" y="1443"/>
                </a:lnTo>
                <a:lnTo>
                  <a:pt x="3955" y="1454"/>
                </a:lnTo>
                <a:lnTo>
                  <a:pt x="3955" y="1453"/>
                </a:lnTo>
                <a:lnTo>
                  <a:pt x="3955" y="1448"/>
                </a:lnTo>
                <a:lnTo>
                  <a:pt x="3956" y="1445"/>
                </a:lnTo>
                <a:lnTo>
                  <a:pt x="3956" y="1439"/>
                </a:lnTo>
                <a:lnTo>
                  <a:pt x="3956" y="1437"/>
                </a:lnTo>
                <a:lnTo>
                  <a:pt x="3956" y="1452"/>
                </a:lnTo>
                <a:lnTo>
                  <a:pt x="3957" y="1430"/>
                </a:lnTo>
                <a:lnTo>
                  <a:pt x="3957" y="1415"/>
                </a:lnTo>
                <a:lnTo>
                  <a:pt x="3957" y="1413"/>
                </a:lnTo>
                <a:lnTo>
                  <a:pt x="3957" y="1440"/>
                </a:lnTo>
                <a:lnTo>
                  <a:pt x="3957" y="1454"/>
                </a:lnTo>
                <a:lnTo>
                  <a:pt x="3958" y="1454"/>
                </a:lnTo>
                <a:lnTo>
                  <a:pt x="3958" y="1438"/>
                </a:lnTo>
                <a:lnTo>
                  <a:pt x="3958" y="1408"/>
                </a:lnTo>
                <a:lnTo>
                  <a:pt x="3958" y="1453"/>
                </a:lnTo>
                <a:lnTo>
                  <a:pt x="3959" y="1415"/>
                </a:lnTo>
                <a:lnTo>
                  <a:pt x="3959" y="1453"/>
                </a:lnTo>
                <a:lnTo>
                  <a:pt x="3959" y="1452"/>
                </a:lnTo>
                <a:lnTo>
                  <a:pt x="3960" y="1465"/>
                </a:lnTo>
                <a:lnTo>
                  <a:pt x="3960" y="1450"/>
                </a:lnTo>
                <a:lnTo>
                  <a:pt x="3960" y="1446"/>
                </a:lnTo>
                <a:lnTo>
                  <a:pt x="3960" y="1421"/>
                </a:lnTo>
                <a:lnTo>
                  <a:pt x="3961" y="1455"/>
                </a:lnTo>
                <a:lnTo>
                  <a:pt x="3961" y="1444"/>
                </a:lnTo>
                <a:lnTo>
                  <a:pt x="3961" y="1463"/>
                </a:lnTo>
                <a:lnTo>
                  <a:pt x="3961" y="1449"/>
                </a:lnTo>
                <a:lnTo>
                  <a:pt x="3961" y="1456"/>
                </a:lnTo>
                <a:lnTo>
                  <a:pt x="3962" y="1450"/>
                </a:lnTo>
                <a:lnTo>
                  <a:pt x="3962" y="1439"/>
                </a:lnTo>
                <a:lnTo>
                  <a:pt x="3962" y="1459"/>
                </a:lnTo>
                <a:lnTo>
                  <a:pt x="3962" y="1424"/>
                </a:lnTo>
                <a:lnTo>
                  <a:pt x="3963" y="1370"/>
                </a:lnTo>
                <a:lnTo>
                  <a:pt x="3963" y="1466"/>
                </a:lnTo>
                <a:lnTo>
                  <a:pt x="3963" y="1450"/>
                </a:lnTo>
                <a:lnTo>
                  <a:pt x="3963" y="1449"/>
                </a:lnTo>
                <a:lnTo>
                  <a:pt x="3964" y="1451"/>
                </a:lnTo>
                <a:lnTo>
                  <a:pt x="3964" y="1457"/>
                </a:lnTo>
                <a:lnTo>
                  <a:pt x="3964" y="1454"/>
                </a:lnTo>
                <a:lnTo>
                  <a:pt x="3964" y="1451"/>
                </a:lnTo>
                <a:lnTo>
                  <a:pt x="3964" y="1449"/>
                </a:lnTo>
                <a:lnTo>
                  <a:pt x="3965" y="1456"/>
                </a:lnTo>
                <a:lnTo>
                  <a:pt x="3965" y="1454"/>
                </a:lnTo>
                <a:lnTo>
                  <a:pt x="3965" y="1469"/>
                </a:lnTo>
                <a:lnTo>
                  <a:pt x="3965" y="1441"/>
                </a:lnTo>
                <a:lnTo>
                  <a:pt x="3966" y="1455"/>
                </a:lnTo>
                <a:lnTo>
                  <a:pt x="3966" y="1455"/>
                </a:lnTo>
                <a:lnTo>
                  <a:pt x="3966" y="1454"/>
                </a:lnTo>
                <a:lnTo>
                  <a:pt x="3966" y="1456"/>
                </a:lnTo>
                <a:lnTo>
                  <a:pt x="3967" y="1444"/>
                </a:lnTo>
                <a:lnTo>
                  <a:pt x="3967" y="1442"/>
                </a:lnTo>
                <a:lnTo>
                  <a:pt x="3967" y="1457"/>
                </a:lnTo>
                <a:lnTo>
                  <a:pt x="3967" y="1455"/>
                </a:lnTo>
                <a:lnTo>
                  <a:pt x="3968" y="1460"/>
                </a:lnTo>
                <a:lnTo>
                  <a:pt x="3968" y="1436"/>
                </a:lnTo>
                <a:lnTo>
                  <a:pt x="3968" y="1457"/>
                </a:lnTo>
                <a:lnTo>
                  <a:pt x="3968" y="1431"/>
                </a:lnTo>
                <a:lnTo>
                  <a:pt x="3969" y="1452"/>
                </a:lnTo>
                <a:lnTo>
                  <a:pt x="3969" y="1454"/>
                </a:lnTo>
                <a:lnTo>
                  <a:pt x="3969" y="1446"/>
                </a:lnTo>
                <a:lnTo>
                  <a:pt x="3969" y="1456"/>
                </a:lnTo>
                <a:lnTo>
                  <a:pt x="3970" y="1448"/>
                </a:lnTo>
                <a:lnTo>
                  <a:pt x="3970" y="1454"/>
                </a:lnTo>
                <a:lnTo>
                  <a:pt x="3970" y="1455"/>
                </a:lnTo>
                <a:lnTo>
                  <a:pt x="3970" y="1422"/>
                </a:lnTo>
                <a:lnTo>
                  <a:pt x="3970" y="1448"/>
                </a:lnTo>
                <a:lnTo>
                  <a:pt x="3971" y="1425"/>
                </a:lnTo>
                <a:lnTo>
                  <a:pt x="3971" y="1447"/>
                </a:lnTo>
                <a:lnTo>
                  <a:pt x="3971" y="1453"/>
                </a:lnTo>
                <a:lnTo>
                  <a:pt x="3971" y="1434"/>
                </a:lnTo>
                <a:lnTo>
                  <a:pt x="3972" y="1450"/>
                </a:lnTo>
                <a:lnTo>
                  <a:pt x="3972" y="1422"/>
                </a:lnTo>
                <a:lnTo>
                  <a:pt x="3972" y="1454"/>
                </a:lnTo>
                <a:lnTo>
                  <a:pt x="3972" y="1437"/>
                </a:lnTo>
                <a:lnTo>
                  <a:pt x="3973" y="1452"/>
                </a:lnTo>
                <a:lnTo>
                  <a:pt x="3973" y="1443"/>
                </a:lnTo>
                <a:lnTo>
                  <a:pt x="3973" y="1420"/>
                </a:lnTo>
                <a:lnTo>
                  <a:pt x="3973" y="1445"/>
                </a:lnTo>
                <a:lnTo>
                  <a:pt x="3973" y="1448"/>
                </a:lnTo>
                <a:lnTo>
                  <a:pt x="3974" y="1443"/>
                </a:lnTo>
                <a:lnTo>
                  <a:pt x="3974" y="1464"/>
                </a:lnTo>
                <a:lnTo>
                  <a:pt x="3974" y="1447"/>
                </a:lnTo>
                <a:lnTo>
                  <a:pt x="3975" y="1456"/>
                </a:lnTo>
                <a:lnTo>
                  <a:pt x="3975" y="1457"/>
                </a:lnTo>
                <a:lnTo>
                  <a:pt x="3975" y="1445"/>
                </a:lnTo>
                <a:lnTo>
                  <a:pt x="3975" y="1453"/>
                </a:lnTo>
                <a:lnTo>
                  <a:pt x="3976" y="1464"/>
                </a:lnTo>
                <a:lnTo>
                  <a:pt x="3976" y="1445"/>
                </a:lnTo>
                <a:lnTo>
                  <a:pt x="3976" y="1451"/>
                </a:lnTo>
                <a:lnTo>
                  <a:pt x="3976" y="1450"/>
                </a:lnTo>
                <a:lnTo>
                  <a:pt x="3976" y="1428"/>
                </a:lnTo>
                <a:lnTo>
                  <a:pt x="3977" y="1461"/>
                </a:lnTo>
                <a:lnTo>
                  <a:pt x="3977" y="1455"/>
                </a:lnTo>
                <a:lnTo>
                  <a:pt x="3977" y="1445"/>
                </a:lnTo>
                <a:lnTo>
                  <a:pt x="3977" y="1392"/>
                </a:lnTo>
                <a:lnTo>
                  <a:pt x="3978" y="1463"/>
                </a:lnTo>
                <a:lnTo>
                  <a:pt x="3978" y="1436"/>
                </a:lnTo>
                <a:lnTo>
                  <a:pt x="3978" y="1450"/>
                </a:lnTo>
                <a:lnTo>
                  <a:pt x="3978" y="1446"/>
                </a:lnTo>
                <a:lnTo>
                  <a:pt x="3979" y="1452"/>
                </a:lnTo>
                <a:lnTo>
                  <a:pt x="3979" y="1448"/>
                </a:lnTo>
                <a:lnTo>
                  <a:pt x="3979" y="1465"/>
                </a:lnTo>
                <a:lnTo>
                  <a:pt x="3979" y="1461"/>
                </a:lnTo>
                <a:lnTo>
                  <a:pt x="3979" y="1455"/>
                </a:lnTo>
                <a:lnTo>
                  <a:pt x="3980" y="1449"/>
                </a:lnTo>
                <a:lnTo>
                  <a:pt x="3980" y="1453"/>
                </a:lnTo>
                <a:lnTo>
                  <a:pt x="3980" y="1453"/>
                </a:lnTo>
                <a:lnTo>
                  <a:pt x="3980" y="1442"/>
                </a:lnTo>
                <a:lnTo>
                  <a:pt x="3981" y="1454"/>
                </a:lnTo>
                <a:lnTo>
                  <a:pt x="3981" y="1442"/>
                </a:lnTo>
                <a:lnTo>
                  <a:pt x="3981" y="1456"/>
                </a:lnTo>
                <a:lnTo>
                  <a:pt x="3981" y="1455"/>
                </a:lnTo>
                <a:lnTo>
                  <a:pt x="3982" y="1444"/>
                </a:lnTo>
                <a:lnTo>
                  <a:pt x="3982" y="1448"/>
                </a:lnTo>
                <a:lnTo>
                  <a:pt x="3982" y="1454"/>
                </a:lnTo>
                <a:lnTo>
                  <a:pt x="3982" y="1414"/>
                </a:lnTo>
                <a:lnTo>
                  <a:pt x="3983" y="1364"/>
                </a:lnTo>
                <a:lnTo>
                  <a:pt x="3983" y="1462"/>
                </a:lnTo>
                <a:lnTo>
                  <a:pt x="3983" y="1430"/>
                </a:lnTo>
                <a:lnTo>
                  <a:pt x="3983" y="1435"/>
                </a:lnTo>
                <a:lnTo>
                  <a:pt x="3984" y="1446"/>
                </a:lnTo>
                <a:lnTo>
                  <a:pt x="3984" y="1452"/>
                </a:lnTo>
                <a:lnTo>
                  <a:pt x="3984" y="1454"/>
                </a:lnTo>
                <a:lnTo>
                  <a:pt x="3984" y="1480"/>
                </a:lnTo>
                <a:lnTo>
                  <a:pt x="3985" y="1381"/>
                </a:lnTo>
                <a:lnTo>
                  <a:pt x="3985" y="1409"/>
                </a:lnTo>
                <a:lnTo>
                  <a:pt x="3985" y="1342"/>
                </a:lnTo>
                <a:lnTo>
                  <a:pt x="3985" y="1418"/>
                </a:lnTo>
                <a:lnTo>
                  <a:pt x="3985" y="1430"/>
                </a:lnTo>
                <a:lnTo>
                  <a:pt x="3986" y="1464"/>
                </a:lnTo>
                <a:lnTo>
                  <a:pt x="3986" y="1454"/>
                </a:lnTo>
                <a:lnTo>
                  <a:pt x="3986" y="1443"/>
                </a:lnTo>
                <a:lnTo>
                  <a:pt x="3986" y="1457"/>
                </a:lnTo>
                <a:lnTo>
                  <a:pt x="3987" y="1448"/>
                </a:lnTo>
                <a:lnTo>
                  <a:pt x="3987" y="1434"/>
                </a:lnTo>
                <a:lnTo>
                  <a:pt x="3987" y="1450"/>
                </a:lnTo>
                <a:lnTo>
                  <a:pt x="3987" y="1447"/>
                </a:lnTo>
                <a:lnTo>
                  <a:pt x="3988" y="1453"/>
                </a:lnTo>
                <a:lnTo>
                  <a:pt x="3988" y="1446"/>
                </a:lnTo>
                <a:lnTo>
                  <a:pt x="3988" y="1442"/>
                </a:lnTo>
                <a:lnTo>
                  <a:pt x="3988" y="1437"/>
                </a:lnTo>
                <a:lnTo>
                  <a:pt x="3988" y="1447"/>
                </a:lnTo>
                <a:lnTo>
                  <a:pt x="3989" y="1429"/>
                </a:lnTo>
                <a:lnTo>
                  <a:pt x="3989" y="1442"/>
                </a:lnTo>
                <a:lnTo>
                  <a:pt x="3989" y="1465"/>
                </a:lnTo>
                <a:lnTo>
                  <a:pt x="3989" y="1445"/>
                </a:lnTo>
                <a:lnTo>
                  <a:pt x="3990" y="1450"/>
                </a:lnTo>
                <a:lnTo>
                  <a:pt x="3990" y="1430"/>
                </a:lnTo>
                <a:lnTo>
                  <a:pt x="3990" y="1474"/>
                </a:lnTo>
                <a:lnTo>
                  <a:pt x="3991" y="1439"/>
                </a:lnTo>
                <a:lnTo>
                  <a:pt x="3991" y="1446"/>
                </a:lnTo>
                <a:lnTo>
                  <a:pt x="3991" y="1452"/>
                </a:lnTo>
                <a:lnTo>
                  <a:pt x="3991" y="1456"/>
                </a:lnTo>
                <a:lnTo>
                  <a:pt x="3991" y="1453"/>
                </a:lnTo>
                <a:lnTo>
                  <a:pt x="3992" y="1428"/>
                </a:lnTo>
                <a:lnTo>
                  <a:pt x="3992" y="1454"/>
                </a:lnTo>
                <a:lnTo>
                  <a:pt x="3992" y="1454"/>
                </a:lnTo>
                <a:lnTo>
                  <a:pt x="3992" y="1445"/>
                </a:lnTo>
                <a:lnTo>
                  <a:pt x="3993" y="1450"/>
                </a:lnTo>
                <a:lnTo>
                  <a:pt x="3993" y="1444"/>
                </a:lnTo>
                <a:lnTo>
                  <a:pt x="3993" y="1451"/>
                </a:lnTo>
                <a:lnTo>
                  <a:pt x="3993" y="1456"/>
                </a:lnTo>
                <a:lnTo>
                  <a:pt x="3994" y="1457"/>
                </a:lnTo>
                <a:lnTo>
                  <a:pt x="3994" y="1459"/>
                </a:lnTo>
                <a:lnTo>
                  <a:pt x="3994" y="1441"/>
                </a:lnTo>
                <a:lnTo>
                  <a:pt x="3994" y="1452"/>
                </a:lnTo>
                <a:lnTo>
                  <a:pt x="3994" y="1449"/>
                </a:lnTo>
                <a:lnTo>
                  <a:pt x="3995" y="1449"/>
                </a:lnTo>
                <a:lnTo>
                  <a:pt x="3995" y="1442"/>
                </a:lnTo>
                <a:lnTo>
                  <a:pt x="3995" y="1445"/>
                </a:lnTo>
                <a:lnTo>
                  <a:pt x="3995" y="1444"/>
                </a:lnTo>
                <a:lnTo>
                  <a:pt x="3996" y="1451"/>
                </a:lnTo>
                <a:lnTo>
                  <a:pt x="3996" y="1450"/>
                </a:lnTo>
                <a:lnTo>
                  <a:pt x="3996" y="1459"/>
                </a:lnTo>
                <a:lnTo>
                  <a:pt x="3996" y="1446"/>
                </a:lnTo>
                <a:lnTo>
                  <a:pt x="3997" y="1440"/>
                </a:lnTo>
                <a:lnTo>
                  <a:pt x="3997" y="1458"/>
                </a:lnTo>
                <a:lnTo>
                  <a:pt x="3997" y="1450"/>
                </a:lnTo>
                <a:lnTo>
                  <a:pt x="3997" y="1450"/>
                </a:lnTo>
                <a:lnTo>
                  <a:pt x="3997" y="1446"/>
                </a:lnTo>
                <a:lnTo>
                  <a:pt x="3998" y="1449"/>
                </a:lnTo>
                <a:lnTo>
                  <a:pt x="3998" y="1453"/>
                </a:lnTo>
                <a:lnTo>
                  <a:pt x="3998" y="1449"/>
                </a:lnTo>
                <a:lnTo>
                  <a:pt x="3999" y="1469"/>
                </a:lnTo>
                <a:lnTo>
                  <a:pt x="3999" y="1447"/>
                </a:lnTo>
                <a:lnTo>
                  <a:pt x="3999" y="1455"/>
                </a:lnTo>
                <a:lnTo>
                  <a:pt x="3999" y="1454"/>
                </a:lnTo>
                <a:lnTo>
                  <a:pt x="4000" y="1442"/>
                </a:lnTo>
                <a:lnTo>
                  <a:pt x="4000" y="1446"/>
                </a:lnTo>
                <a:lnTo>
                  <a:pt x="4000" y="1447"/>
                </a:lnTo>
                <a:lnTo>
                  <a:pt x="4000" y="1449"/>
                </a:lnTo>
                <a:lnTo>
                  <a:pt x="4000" y="1459"/>
                </a:lnTo>
                <a:lnTo>
                  <a:pt x="4001" y="1448"/>
                </a:lnTo>
                <a:lnTo>
                  <a:pt x="4001" y="1458"/>
                </a:lnTo>
                <a:lnTo>
                  <a:pt x="4001" y="1434"/>
                </a:lnTo>
                <a:lnTo>
                  <a:pt x="4001" y="1455"/>
                </a:lnTo>
                <a:lnTo>
                  <a:pt x="4002" y="1447"/>
                </a:lnTo>
                <a:lnTo>
                  <a:pt x="4002" y="1448"/>
                </a:lnTo>
                <a:lnTo>
                  <a:pt x="4002" y="1457"/>
                </a:lnTo>
                <a:lnTo>
                  <a:pt x="4002" y="1449"/>
                </a:lnTo>
                <a:lnTo>
                  <a:pt x="4003" y="1448"/>
                </a:lnTo>
                <a:lnTo>
                  <a:pt x="4003" y="1457"/>
                </a:lnTo>
                <a:lnTo>
                  <a:pt x="4003" y="1447"/>
                </a:lnTo>
                <a:lnTo>
                  <a:pt x="4003" y="1451"/>
                </a:lnTo>
                <a:lnTo>
                  <a:pt x="4003" y="1453"/>
                </a:lnTo>
                <a:lnTo>
                  <a:pt x="4004" y="1458"/>
                </a:lnTo>
                <a:lnTo>
                  <a:pt x="4004" y="1447"/>
                </a:lnTo>
                <a:lnTo>
                  <a:pt x="4004" y="1451"/>
                </a:lnTo>
                <a:lnTo>
                  <a:pt x="4004" y="1456"/>
                </a:lnTo>
                <a:lnTo>
                  <a:pt x="4005" y="1442"/>
                </a:lnTo>
                <a:lnTo>
                  <a:pt x="4005" y="1448"/>
                </a:lnTo>
                <a:lnTo>
                  <a:pt x="4005" y="1449"/>
                </a:lnTo>
                <a:lnTo>
                  <a:pt x="4005" y="1452"/>
                </a:lnTo>
                <a:lnTo>
                  <a:pt x="4006" y="1451"/>
                </a:lnTo>
                <a:lnTo>
                  <a:pt x="4006" y="1440"/>
                </a:lnTo>
                <a:lnTo>
                  <a:pt x="4006" y="1455"/>
                </a:lnTo>
                <a:lnTo>
                  <a:pt x="4007" y="1446"/>
                </a:lnTo>
                <a:lnTo>
                  <a:pt x="4007" y="1441"/>
                </a:lnTo>
                <a:lnTo>
                  <a:pt x="4007" y="1455"/>
                </a:lnTo>
                <a:lnTo>
                  <a:pt x="4007" y="1436"/>
                </a:lnTo>
                <a:lnTo>
                  <a:pt x="4007" y="1453"/>
                </a:lnTo>
                <a:lnTo>
                  <a:pt x="4008" y="1445"/>
                </a:lnTo>
                <a:lnTo>
                  <a:pt x="4008" y="1449"/>
                </a:lnTo>
                <a:lnTo>
                  <a:pt x="4008" y="1447"/>
                </a:lnTo>
                <a:lnTo>
                  <a:pt x="4008" y="1429"/>
                </a:lnTo>
                <a:lnTo>
                  <a:pt x="4009" y="1450"/>
                </a:lnTo>
                <a:lnTo>
                  <a:pt x="4009" y="1448"/>
                </a:lnTo>
                <a:lnTo>
                  <a:pt x="4009" y="1449"/>
                </a:lnTo>
                <a:lnTo>
                  <a:pt x="4009" y="1458"/>
                </a:lnTo>
                <a:lnTo>
                  <a:pt x="4010" y="1442"/>
                </a:lnTo>
                <a:lnTo>
                  <a:pt x="4010" y="1441"/>
                </a:lnTo>
                <a:lnTo>
                  <a:pt x="4010" y="1446"/>
                </a:lnTo>
                <a:lnTo>
                  <a:pt x="4010" y="1457"/>
                </a:lnTo>
                <a:lnTo>
                  <a:pt x="4010" y="1454"/>
                </a:lnTo>
                <a:lnTo>
                  <a:pt x="4011" y="1454"/>
                </a:lnTo>
                <a:lnTo>
                  <a:pt x="4011" y="1455"/>
                </a:lnTo>
                <a:lnTo>
                  <a:pt x="4011" y="1454"/>
                </a:lnTo>
                <a:lnTo>
                  <a:pt x="4011" y="1452"/>
                </a:lnTo>
                <a:lnTo>
                  <a:pt x="4012" y="1455"/>
                </a:lnTo>
                <a:lnTo>
                  <a:pt x="4012" y="1448"/>
                </a:lnTo>
                <a:lnTo>
                  <a:pt x="4012" y="1451"/>
                </a:lnTo>
                <a:lnTo>
                  <a:pt x="4012" y="1452"/>
                </a:lnTo>
                <a:lnTo>
                  <a:pt x="4013" y="1451"/>
                </a:lnTo>
                <a:lnTo>
                  <a:pt x="4013" y="1463"/>
                </a:lnTo>
                <a:lnTo>
                  <a:pt x="4013" y="1438"/>
                </a:lnTo>
                <a:lnTo>
                  <a:pt x="4013" y="1445"/>
                </a:lnTo>
                <a:lnTo>
                  <a:pt x="4014" y="1437"/>
                </a:lnTo>
                <a:lnTo>
                  <a:pt x="4014" y="1442"/>
                </a:lnTo>
                <a:lnTo>
                  <a:pt x="4014" y="1421"/>
                </a:lnTo>
                <a:lnTo>
                  <a:pt x="4014" y="1439"/>
                </a:lnTo>
                <a:lnTo>
                  <a:pt x="4015" y="1460"/>
                </a:lnTo>
                <a:lnTo>
                  <a:pt x="4015" y="1455"/>
                </a:lnTo>
                <a:lnTo>
                  <a:pt x="4015" y="1463"/>
                </a:lnTo>
                <a:lnTo>
                  <a:pt x="4015" y="1453"/>
                </a:lnTo>
                <a:lnTo>
                  <a:pt x="4016" y="1460"/>
                </a:lnTo>
                <a:lnTo>
                  <a:pt x="4016" y="1462"/>
                </a:lnTo>
                <a:lnTo>
                  <a:pt x="4016" y="1388"/>
                </a:lnTo>
                <a:lnTo>
                  <a:pt x="4016" y="1432"/>
                </a:lnTo>
                <a:lnTo>
                  <a:pt x="4016" y="1464"/>
                </a:lnTo>
                <a:lnTo>
                  <a:pt x="4017" y="1457"/>
                </a:lnTo>
                <a:lnTo>
                  <a:pt x="4017" y="1422"/>
                </a:lnTo>
                <a:lnTo>
                  <a:pt x="4017" y="1458"/>
                </a:lnTo>
                <a:lnTo>
                  <a:pt x="4017" y="1458"/>
                </a:lnTo>
                <a:lnTo>
                  <a:pt x="4018" y="1469"/>
                </a:lnTo>
                <a:lnTo>
                  <a:pt x="4018" y="1445"/>
                </a:lnTo>
                <a:lnTo>
                  <a:pt x="4018" y="1457"/>
                </a:lnTo>
                <a:lnTo>
                  <a:pt x="4018" y="1456"/>
                </a:lnTo>
                <a:lnTo>
                  <a:pt x="4019" y="1458"/>
                </a:lnTo>
                <a:lnTo>
                  <a:pt x="4019" y="1456"/>
                </a:lnTo>
                <a:lnTo>
                  <a:pt x="4019" y="1454"/>
                </a:lnTo>
                <a:lnTo>
                  <a:pt x="4019" y="1449"/>
                </a:lnTo>
                <a:lnTo>
                  <a:pt x="4019" y="1458"/>
                </a:lnTo>
                <a:lnTo>
                  <a:pt x="4020" y="1455"/>
                </a:lnTo>
                <a:lnTo>
                  <a:pt x="4020" y="1453"/>
                </a:lnTo>
                <a:lnTo>
                  <a:pt x="4020" y="1459"/>
                </a:lnTo>
                <a:lnTo>
                  <a:pt x="4020" y="1462"/>
                </a:lnTo>
                <a:lnTo>
                  <a:pt x="4021" y="1451"/>
                </a:lnTo>
                <a:lnTo>
                  <a:pt x="4021" y="1456"/>
                </a:lnTo>
                <a:lnTo>
                  <a:pt x="4021" y="1453"/>
                </a:lnTo>
                <a:lnTo>
                  <a:pt x="4022" y="1450"/>
                </a:lnTo>
                <a:lnTo>
                  <a:pt x="4022" y="1462"/>
                </a:lnTo>
                <a:lnTo>
                  <a:pt x="4022" y="1457"/>
                </a:lnTo>
                <a:lnTo>
                  <a:pt x="4022" y="1410"/>
                </a:lnTo>
                <a:lnTo>
                  <a:pt x="4022" y="1456"/>
                </a:lnTo>
                <a:lnTo>
                  <a:pt x="4023" y="1461"/>
                </a:lnTo>
                <a:lnTo>
                  <a:pt x="4023" y="1464"/>
                </a:lnTo>
                <a:lnTo>
                  <a:pt x="4023" y="1461"/>
                </a:lnTo>
                <a:lnTo>
                  <a:pt x="4023" y="1465"/>
                </a:lnTo>
                <a:lnTo>
                  <a:pt x="4024" y="1464"/>
                </a:lnTo>
                <a:lnTo>
                  <a:pt x="4024" y="1467"/>
                </a:lnTo>
                <a:lnTo>
                  <a:pt x="4024" y="1455"/>
                </a:lnTo>
                <a:lnTo>
                  <a:pt x="4024" y="1462"/>
                </a:lnTo>
                <a:lnTo>
                  <a:pt x="4025" y="1455"/>
                </a:lnTo>
                <a:lnTo>
                  <a:pt x="4025" y="1464"/>
                </a:lnTo>
                <a:lnTo>
                  <a:pt x="4025" y="1452"/>
                </a:lnTo>
                <a:lnTo>
                  <a:pt x="4025" y="1466"/>
                </a:lnTo>
                <a:lnTo>
                  <a:pt x="4025" y="1473"/>
                </a:lnTo>
                <a:lnTo>
                  <a:pt x="4026" y="1471"/>
                </a:lnTo>
                <a:lnTo>
                  <a:pt x="4026" y="1470"/>
                </a:lnTo>
                <a:lnTo>
                  <a:pt x="4026" y="1457"/>
                </a:lnTo>
                <a:lnTo>
                  <a:pt x="4026" y="1461"/>
                </a:lnTo>
                <a:lnTo>
                  <a:pt x="4027" y="1461"/>
                </a:lnTo>
                <a:lnTo>
                  <a:pt x="4027" y="1462"/>
                </a:lnTo>
                <a:lnTo>
                  <a:pt x="4027" y="1468"/>
                </a:lnTo>
                <a:lnTo>
                  <a:pt x="4027" y="1449"/>
                </a:lnTo>
                <a:lnTo>
                  <a:pt x="4028" y="1447"/>
                </a:lnTo>
                <a:lnTo>
                  <a:pt x="4028" y="1444"/>
                </a:lnTo>
                <a:lnTo>
                  <a:pt x="4028" y="1458"/>
                </a:lnTo>
                <a:lnTo>
                  <a:pt x="4028" y="1452"/>
                </a:lnTo>
                <a:lnTo>
                  <a:pt x="4028" y="1453"/>
                </a:lnTo>
                <a:lnTo>
                  <a:pt x="4029" y="1452"/>
                </a:lnTo>
                <a:lnTo>
                  <a:pt x="4029" y="1465"/>
                </a:lnTo>
                <a:lnTo>
                  <a:pt x="4029" y="1453"/>
                </a:lnTo>
                <a:lnTo>
                  <a:pt x="4030" y="1450"/>
                </a:lnTo>
                <a:lnTo>
                  <a:pt x="4030" y="1445"/>
                </a:lnTo>
                <a:lnTo>
                  <a:pt x="4030" y="1465"/>
                </a:lnTo>
                <a:lnTo>
                  <a:pt x="4030" y="1455"/>
                </a:lnTo>
                <a:lnTo>
                  <a:pt x="4031" y="1456"/>
                </a:lnTo>
                <a:lnTo>
                  <a:pt x="4031" y="1449"/>
                </a:lnTo>
                <a:lnTo>
                  <a:pt x="4031" y="1448"/>
                </a:lnTo>
                <a:lnTo>
                  <a:pt x="4031" y="1447"/>
                </a:lnTo>
                <a:lnTo>
                  <a:pt x="4031" y="1455"/>
                </a:lnTo>
                <a:lnTo>
                  <a:pt x="4032" y="1449"/>
                </a:lnTo>
                <a:lnTo>
                  <a:pt x="4032" y="1473"/>
                </a:lnTo>
                <a:lnTo>
                  <a:pt x="4032" y="1432"/>
                </a:lnTo>
                <a:lnTo>
                  <a:pt x="4032" y="1472"/>
                </a:lnTo>
                <a:lnTo>
                  <a:pt x="4033" y="1447"/>
                </a:lnTo>
                <a:lnTo>
                  <a:pt x="4033" y="1449"/>
                </a:lnTo>
                <a:lnTo>
                  <a:pt x="4033" y="1448"/>
                </a:lnTo>
                <a:lnTo>
                  <a:pt x="4033" y="1448"/>
                </a:lnTo>
                <a:lnTo>
                  <a:pt x="4034" y="1457"/>
                </a:lnTo>
                <a:lnTo>
                  <a:pt x="4034" y="1449"/>
                </a:lnTo>
                <a:lnTo>
                  <a:pt x="4034" y="1473"/>
                </a:lnTo>
                <a:lnTo>
                  <a:pt x="4034" y="1464"/>
                </a:lnTo>
                <a:lnTo>
                  <a:pt x="4034" y="1449"/>
                </a:lnTo>
                <a:lnTo>
                  <a:pt x="4035" y="1453"/>
                </a:lnTo>
                <a:lnTo>
                  <a:pt x="4035" y="1444"/>
                </a:lnTo>
                <a:lnTo>
                  <a:pt x="4035" y="1448"/>
                </a:lnTo>
                <a:lnTo>
                  <a:pt x="4035" y="1448"/>
                </a:lnTo>
                <a:lnTo>
                  <a:pt x="4036" y="1464"/>
                </a:lnTo>
                <a:lnTo>
                  <a:pt x="4036" y="1436"/>
                </a:lnTo>
                <a:lnTo>
                  <a:pt x="4036" y="1445"/>
                </a:lnTo>
                <a:lnTo>
                  <a:pt x="4036" y="1445"/>
                </a:lnTo>
                <a:lnTo>
                  <a:pt x="4037" y="1466"/>
                </a:lnTo>
                <a:lnTo>
                  <a:pt x="4037" y="1461"/>
                </a:lnTo>
                <a:lnTo>
                  <a:pt x="4037" y="1440"/>
                </a:lnTo>
                <a:lnTo>
                  <a:pt x="4037" y="1453"/>
                </a:lnTo>
                <a:lnTo>
                  <a:pt x="4038" y="1446"/>
                </a:lnTo>
                <a:lnTo>
                  <a:pt x="4038" y="1448"/>
                </a:lnTo>
                <a:lnTo>
                  <a:pt x="4038" y="1454"/>
                </a:lnTo>
                <a:lnTo>
                  <a:pt x="4038" y="1446"/>
                </a:lnTo>
                <a:lnTo>
                  <a:pt x="4039" y="1448"/>
                </a:lnTo>
                <a:lnTo>
                  <a:pt x="4039" y="1446"/>
                </a:lnTo>
                <a:lnTo>
                  <a:pt x="4039" y="1462"/>
                </a:lnTo>
                <a:lnTo>
                  <a:pt x="4039" y="1447"/>
                </a:lnTo>
                <a:lnTo>
                  <a:pt x="4040" y="1448"/>
                </a:lnTo>
                <a:lnTo>
                  <a:pt x="4040" y="1455"/>
                </a:lnTo>
                <a:lnTo>
                  <a:pt x="4040" y="1458"/>
                </a:lnTo>
                <a:lnTo>
                  <a:pt x="4040" y="1453"/>
                </a:lnTo>
                <a:lnTo>
                  <a:pt x="4040" y="1451"/>
                </a:lnTo>
                <a:lnTo>
                  <a:pt x="4041" y="1446"/>
                </a:lnTo>
                <a:lnTo>
                  <a:pt x="4041" y="1451"/>
                </a:lnTo>
                <a:lnTo>
                  <a:pt x="4041" y="1458"/>
                </a:lnTo>
                <a:lnTo>
                  <a:pt x="4041" y="1445"/>
                </a:lnTo>
                <a:lnTo>
                  <a:pt x="4042" y="1446"/>
                </a:lnTo>
                <a:lnTo>
                  <a:pt x="4042" y="1454"/>
                </a:lnTo>
                <a:lnTo>
                  <a:pt x="4042" y="1445"/>
                </a:lnTo>
                <a:lnTo>
                  <a:pt x="4042" y="1444"/>
                </a:lnTo>
                <a:lnTo>
                  <a:pt x="4043" y="1450"/>
                </a:lnTo>
                <a:lnTo>
                  <a:pt x="4043" y="1442"/>
                </a:lnTo>
                <a:lnTo>
                  <a:pt x="4043" y="1443"/>
                </a:lnTo>
                <a:lnTo>
                  <a:pt x="4043" y="1446"/>
                </a:lnTo>
                <a:lnTo>
                  <a:pt x="4043" y="1447"/>
                </a:lnTo>
                <a:lnTo>
                  <a:pt x="4044" y="1447"/>
                </a:lnTo>
                <a:lnTo>
                  <a:pt x="4044" y="1445"/>
                </a:lnTo>
                <a:lnTo>
                  <a:pt x="4044" y="1448"/>
                </a:lnTo>
                <a:lnTo>
                  <a:pt x="4044" y="1435"/>
                </a:lnTo>
                <a:lnTo>
                  <a:pt x="4045" y="1451"/>
                </a:lnTo>
                <a:lnTo>
                  <a:pt x="4045" y="1442"/>
                </a:lnTo>
                <a:lnTo>
                  <a:pt x="4045" y="1438"/>
                </a:lnTo>
                <a:lnTo>
                  <a:pt x="4046" y="1448"/>
                </a:lnTo>
                <a:lnTo>
                  <a:pt x="4046" y="1443"/>
                </a:lnTo>
                <a:lnTo>
                  <a:pt x="4046" y="1446"/>
                </a:lnTo>
                <a:lnTo>
                  <a:pt x="4046" y="1455"/>
                </a:lnTo>
                <a:lnTo>
                  <a:pt x="4046" y="1442"/>
                </a:lnTo>
                <a:lnTo>
                  <a:pt x="4047" y="1435"/>
                </a:lnTo>
                <a:lnTo>
                  <a:pt x="4047" y="1445"/>
                </a:lnTo>
                <a:lnTo>
                  <a:pt x="4047" y="1447"/>
                </a:lnTo>
                <a:lnTo>
                  <a:pt x="4047" y="1441"/>
                </a:lnTo>
                <a:lnTo>
                  <a:pt x="4048" y="1472"/>
                </a:lnTo>
                <a:lnTo>
                  <a:pt x="4048" y="1422"/>
                </a:lnTo>
                <a:lnTo>
                  <a:pt x="4048" y="1443"/>
                </a:lnTo>
                <a:lnTo>
                  <a:pt x="4048" y="1459"/>
                </a:lnTo>
                <a:lnTo>
                  <a:pt x="4049" y="1478"/>
                </a:lnTo>
                <a:lnTo>
                  <a:pt x="4049" y="1465"/>
                </a:lnTo>
                <a:lnTo>
                  <a:pt x="4049" y="1457"/>
                </a:lnTo>
                <a:lnTo>
                  <a:pt x="4049" y="1455"/>
                </a:lnTo>
                <a:lnTo>
                  <a:pt x="4049" y="1429"/>
                </a:lnTo>
                <a:lnTo>
                  <a:pt x="4050" y="1435"/>
                </a:lnTo>
                <a:lnTo>
                  <a:pt x="4050" y="1451"/>
                </a:lnTo>
                <a:lnTo>
                  <a:pt x="4050" y="1421"/>
                </a:lnTo>
                <a:lnTo>
                  <a:pt x="4050" y="1435"/>
                </a:lnTo>
                <a:lnTo>
                  <a:pt x="4051" y="1436"/>
                </a:lnTo>
                <a:lnTo>
                  <a:pt x="4051" y="1439"/>
                </a:lnTo>
                <a:lnTo>
                  <a:pt x="4051" y="1431"/>
                </a:lnTo>
                <a:lnTo>
                  <a:pt x="4051" y="1435"/>
                </a:lnTo>
                <a:lnTo>
                  <a:pt x="4052" y="1449"/>
                </a:lnTo>
                <a:lnTo>
                  <a:pt x="4052" y="1454"/>
                </a:lnTo>
                <a:lnTo>
                  <a:pt x="4052" y="1443"/>
                </a:lnTo>
                <a:lnTo>
                  <a:pt x="4053" y="1448"/>
                </a:lnTo>
                <a:lnTo>
                  <a:pt x="4053" y="1443"/>
                </a:lnTo>
                <a:lnTo>
                  <a:pt x="4053" y="1435"/>
                </a:lnTo>
                <a:lnTo>
                  <a:pt x="4053" y="1437"/>
                </a:lnTo>
                <a:lnTo>
                  <a:pt x="4053" y="1447"/>
                </a:lnTo>
                <a:lnTo>
                  <a:pt x="4054" y="1446"/>
                </a:lnTo>
                <a:lnTo>
                  <a:pt x="4054" y="1434"/>
                </a:lnTo>
                <a:lnTo>
                  <a:pt x="4054" y="1431"/>
                </a:lnTo>
                <a:lnTo>
                  <a:pt x="4054" y="1435"/>
                </a:lnTo>
                <a:lnTo>
                  <a:pt x="4055" y="1424"/>
                </a:lnTo>
                <a:lnTo>
                  <a:pt x="4055" y="1429"/>
                </a:lnTo>
                <a:lnTo>
                  <a:pt x="4055" y="1433"/>
                </a:lnTo>
                <a:lnTo>
                  <a:pt x="4055" y="1439"/>
                </a:lnTo>
                <a:lnTo>
                  <a:pt x="4056" y="1456"/>
                </a:lnTo>
                <a:lnTo>
                  <a:pt x="4056" y="1448"/>
                </a:lnTo>
                <a:lnTo>
                  <a:pt x="4056" y="1450"/>
                </a:lnTo>
                <a:lnTo>
                  <a:pt x="4056" y="1438"/>
                </a:lnTo>
                <a:lnTo>
                  <a:pt x="4056" y="1441"/>
                </a:lnTo>
                <a:lnTo>
                  <a:pt x="4057" y="1435"/>
                </a:lnTo>
                <a:lnTo>
                  <a:pt x="4057" y="1444"/>
                </a:lnTo>
                <a:lnTo>
                  <a:pt x="4057" y="1442"/>
                </a:lnTo>
                <a:lnTo>
                  <a:pt x="4057" y="1438"/>
                </a:lnTo>
                <a:lnTo>
                  <a:pt x="4058" y="1449"/>
                </a:lnTo>
                <a:lnTo>
                  <a:pt x="4058" y="1440"/>
                </a:lnTo>
                <a:lnTo>
                  <a:pt x="4058" y="1442"/>
                </a:lnTo>
                <a:lnTo>
                  <a:pt x="4058" y="1440"/>
                </a:lnTo>
                <a:lnTo>
                  <a:pt x="4059" y="1439"/>
                </a:lnTo>
                <a:lnTo>
                  <a:pt x="4059" y="1445"/>
                </a:lnTo>
                <a:lnTo>
                  <a:pt x="4059" y="1440"/>
                </a:lnTo>
                <a:lnTo>
                  <a:pt x="4059" y="1441"/>
                </a:lnTo>
                <a:lnTo>
                  <a:pt x="4059" y="1435"/>
                </a:lnTo>
                <a:lnTo>
                  <a:pt x="4060" y="1431"/>
                </a:lnTo>
                <a:lnTo>
                  <a:pt x="4060" y="1443"/>
                </a:lnTo>
                <a:lnTo>
                  <a:pt x="4060" y="1444"/>
                </a:lnTo>
                <a:lnTo>
                  <a:pt x="4061" y="1441"/>
                </a:lnTo>
                <a:lnTo>
                  <a:pt x="4061" y="1441"/>
                </a:lnTo>
                <a:lnTo>
                  <a:pt x="4061" y="1439"/>
                </a:lnTo>
                <a:lnTo>
                  <a:pt x="4061" y="1441"/>
                </a:lnTo>
                <a:lnTo>
                  <a:pt x="4062" y="1447"/>
                </a:lnTo>
                <a:lnTo>
                  <a:pt x="4062" y="1446"/>
                </a:lnTo>
                <a:lnTo>
                  <a:pt x="4062" y="1447"/>
                </a:lnTo>
                <a:lnTo>
                  <a:pt x="4062" y="1438"/>
                </a:lnTo>
                <a:lnTo>
                  <a:pt x="4062" y="1444"/>
                </a:lnTo>
                <a:lnTo>
                  <a:pt x="4063" y="1443"/>
                </a:lnTo>
                <a:lnTo>
                  <a:pt x="4063" y="1439"/>
                </a:lnTo>
                <a:lnTo>
                  <a:pt x="4063" y="1447"/>
                </a:lnTo>
                <a:lnTo>
                  <a:pt x="4063" y="1440"/>
                </a:lnTo>
                <a:lnTo>
                  <a:pt x="4064" y="1438"/>
                </a:lnTo>
                <a:lnTo>
                  <a:pt x="4064" y="1451"/>
                </a:lnTo>
                <a:lnTo>
                  <a:pt x="4064" y="1447"/>
                </a:lnTo>
                <a:lnTo>
                  <a:pt x="4064" y="1448"/>
                </a:lnTo>
                <a:lnTo>
                  <a:pt x="4065" y="1438"/>
                </a:lnTo>
                <a:lnTo>
                  <a:pt x="4065" y="1446"/>
                </a:lnTo>
                <a:lnTo>
                  <a:pt x="4065" y="1446"/>
                </a:lnTo>
                <a:lnTo>
                  <a:pt x="4065" y="1443"/>
                </a:lnTo>
                <a:lnTo>
                  <a:pt x="4065" y="1443"/>
                </a:lnTo>
                <a:lnTo>
                  <a:pt x="4066" y="1436"/>
                </a:lnTo>
                <a:lnTo>
                  <a:pt x="4066" y="1444"/>
                </a:lnTo>
                <a:lnTo>
                  <a:pt x="4066" y="1442"/>
                </a:lnTo>
                <a:lnTo>
                  <a:pt x="4066" y="1446"/>
                </a:lnTo>
                <a:lnTo>
                  <a:pt x="4067" y="1449"/>
                </a:lnTo>
                <a:lnTo>
                  <a:pt x="4067" y="1440"/>
                </a:lnTo>
                <a:lnTo>
                  <a:pt x="4067" y="1444"/>
                </a:lnTo>
                <a:lnTo>
                  <a:pt x="4067" y="1445"/>
                </a:lnTo>
                <a:lnTo>
                  <a:pt x="4068" y="1447"/>
                </a:lnTo>
                <a:lnTo>
                  <a:pt x="4068" y="1445"/>
                </a:lnTo>
                <a:lnTo>
                  <a:pt x="4068" y="1437"/>
                </a:lnTo>
                <a:lnTo>
                  <a:pt x="4068" y="1445"/>
                </a:lnTo>
                <a:lnTo>
                  <a:pt x="4069" y="1443"/>
                </a:lnTo>
                <a:lnTo>
                  <a:pt x="4069" y="1443"/>
                </a:lnTo>
                <a:lnTo>
                  <a:pt x="4069" y="1439"/>
                </a:lnTo>
                <a:lnTo>
                  <a:pt x="4069" y="1439"/>
                </a:lnTo>
                <a:lnTo>
                  <a:pt x="4070" y="1439"/>
                </a:lnTo>
                <a:lnTo>
                  <a:pt x="4070" y="1441"/>
                </a:lnTo>
                <a:lnTo>
                  <a:pt x="4070" y="1445"/>
                </a:lnTo>
                <a:lnTo>
                  <a:pt x="4070" y="1442"/>
                </a:lnTo>
                <a:lnTo>
                  <a:pt x="4071" y="1436"/>
                </a:lnTo>
                <a:lnTo>
                  <a:pt x="4071" y="1439"/>
                </a:lnTo>
                <a:lnTo>
                  <a:pt x="4071" y="1427"/>
                </a:lnTo>
                <a:lnTo>
                  <a:pt x="4071" y="1436"/>
                </a:lnTo>
                <a:lnTo>
                  <a:pt x="4071" y="1440"/>
                </a:lnTo>
                <a:lnTo>
                  <a:pt x="4072" y="1441"/>
                </a:lnTo>
                <a:lnTo>
                  <a:pt x="4072" y="1447"/>
                </a:lnTo>
                <a:lnTo>
                  <a:pt x="4072" y="1443"/>
                </a:lnTo>
                <a:lnTo>
                  <a:pt x="4072" y="1443"/>
                </a:lnTo>
                <a:lnTo>
                  <a:pt x="4073" y="1447"/>
                </a:lnTo>
                <a:lnTo>
                  <a:pt x="4073" y="1435"/>
                </a:lnTo>
                <a:lnTo>
                  <a:pt x="4073" y="1441"/>
                </a:lnTo>
                <a:lnTo>
                  <a:pt x="4073" y="1451"/>
                </a:lnTo>
                <a:lnTo>
                  <a:pt x="4074" y="1446"/>
                </a:lnTo>
                <a:lnTo>
                  <a:pt x="4074" y="1446"/>
                </a:lnTo>
                <a:lnTo>
                  <a:pt x="4074" y="1435"/>
                </a:lnTo>
                <a:lnTo>
                  <a:pt x="4074" y="1450"/>
                </a:lnTo>
                <a:lnTo>
                  <a:pt x="4074" y="1435"/>
                </a:lnTo>
                <a:lnTo>
                  <a:pt x="4075" y="1444"/>
                </a:lnTo>
                <a:lnTo>
                  <a:pt x="4075" y="1443"/>
                </a:lnTo>
                <a:lnTo>
                  <a:pt x="4075" y="1435"/>
                </a:lnTo>
                <a:lnTo>
                  <a:pt x="4075" y="1441"/>
                </a:lnTo>
                <a:lnTo>
                  <a:pt x="4076" y="1449"/>
                </a:lnTo>
                <a:lnTo>
                  <a:pt x="4076" y="1445"/>
                </a:lnTo>
                <a:lnTo>
                  <a:pt x="4076" y="1446"/>
                </a:lnTo>
                <a:lnTo>
                  <a:pt x="4077" y="1437"/>
                </a:lnTo>
                <a:lnTo>
                  <a:pt x="4077" y="1445"/>
                </a:lnTo>
                <a:lnTo>
                  <a:pt x="4077" y="1446"/>
                </a:lnTo>
                <a:lnTo>
                  <a:pt x="4077" y="1444"/>
                </a:lnTo>
                <a:lnTo>
                  <a:pt x="4077" y="1447"/>
                </a:lnTo>
                <a:lnTo>
                  <a:pt x="4078" y="1438"/>
                </a:lnTo>
                <a:lnTo>
                  <a:pt x="4078" y="1437"/>
                </a:lnTo>
                <a:lnTo>
                  <a:pt x="4078" y="1438"/>
                </a:lnTo>
                <a:lnTo>
                  <a:pt x="4078" y="1443"/>
                </a:lnTo>
                <a:lnTo>
                  <a:pt x="4079" y="1442"/>
                </a:lnTo>
                <a:lnTo>
                  <a:pt x="4079" y="1470"/>
                </a:lnTo>
                <a:lnTo>
                  <a:pt x="4079" y="1443"/>
                </a:lnTo>
                <a:lnTo>
                  <a:pt x="4079" y="1441"/>
                </a:lnTo>
                <a:lnTo>
                  <a:pt x="4080" y="1439"/>
                </a:lnTo>
                <a:lnTo>
                  <a:pt x="4080" y="1443"/>
                </a:lnTo>
                <a:lnTo>
                  <a:pt x="4080" y="1446"/>
                </a:lnTo>
                <a:lnTo>
                  <a:pt x="4080" y="1440"/>
                </a:lnTo>
                <a:lnTo>
                  <a:pt x="4080" y="1439"/>
                </a:lnTo>
                <a:lnTo>
                  <a:pt x="4081" y="1446"/>
                </a:lnTo>
                <a:lnTo>
                  <a:pt x="4081" y="1444"/>
                </a:lnTo>
                <a:lnTo>
                  <a:pt x="4081" y="1442"/>
                </a:lnTo>
                <a:lnTo>
                  <a:pt x="4081" y="1442"/>
                </a:lnTo>
                <a:lnTo>
                  <a:pt x="4082" y="1447"/>
                </a:lnTo>
                <a:lnTo>
                  <a:pt x="4082" y="1445"/>
                </a:lnTo>
                <a:lnTo>
                  <a:pt x="4082" y="1440"/>
                </a:lnTo>
                <a:lnTo>
                  <a:pt x="4082" y="1446"/>
                </a:lnTo>
                <a:lnTo>
                  <a:pt x="4083" y="1443"/>
                </a:lnTo>
                <a:lnTo>
                  <a:pt x="4083" y="1440"/>
                </a:lnTo>
                <a:lnTo>
                  <a:pt x="4083" y="1448"/>
                </a:lnTo>
                <a:lnTo>
                  <a:pt x="4083" y="1445"/>
                </a:lnTo>
                <a:lnTo>
                  <a:pt x="4083" y="1444"/>
                </a:lnTo>
                <a:lnTo>
                  <a:pt x="4084" y="1435"/>
                </a:lnTo>
                <a:lnTo>
                  <a:pt x="4084" y="1445"/>
                </a:lnTo>
                <a:lnTo>
                  <a:pt x="4084" y="1442"/>
                </a:lnTo>
                <a:lnTo>
                  <a:pt x="4085" y="1436"/>
                </a:lnTo>
                <a:lnTo>
                  <a:pt x="4085" y="1438"/>
                </a:lnTo>
                <a:lnTo>
                  <a:pt x="4085" y="1431"/>
                </a:lnTo>
                <a:lnTo>
                  <a:pt x="4085" y="1420"/>
                </a:lnTo>
                <a:lnTo>
                  <a:pt x="4086" y="1437"/>
                </a:lnTo>
                <a:lnTo>
                  <a:pt x="4086" y="1440"/>
                </a:lnTo>
                <a:lnTo>
                  <a:pt x="4086" y="1441"/>
                </a:lnTo>
                <a:lnTo>
                  <a:pt x="4086" y="1437"/>
                </a:lnTo>
                <a:lnTo>
                  <a:pt x="4086" y="1442"/>
                </a:lnTo>
                <a:lnTo>
                  <a:pt x="4087" y="1439"/>
                </a:lnTo>
                <a:lnTo>
                  <a:pt x="4087" y="1441"/>
                </a:lnTo>
                <a:lnTo>
                  <a:pt x="4087" y="1432"/>
                </a:lnTo>
                <a:lnTo>
                  <a:pt x="4087" y="1435"/>
                </a:lnTo>
                <a:lnTo>
                  <a:pt x="4088" y="1433"/>
                </a:lnTo>
                <a:lnTo>
                  <a:pt x="4088" y="1437"/>
                </a:lnTo>
                <a:lnTo>
                  <a:pt x="4088" y="1435"/>
                </a:lnTo>
                <a:lnTo>
                  <a:pt x="4088" y="1434"/>
                </a:lnTo>
                <a:lnTo>
                  <a:pt x="4089" y="1431"/>
                </a:lnTo>
                <a:lnTo>
                  <a:pt x="4089" y="1438"/>
                </a:lnTo>
                <a:lnTo>
                  <a:pt x="4089" y="1443"/>
                </a:lnTo>
                <a:lnTo>
                  <a:pt x="4089" y="1440"/>
                </a:lnTo>
                <a:lnTo>
                  <a:pt x="4089" y="1438"/>
                </a:lnTo>
                <a:lnTo>
                  <a:pt x="4090" y="1438"/>
                </a:lnTo>
                <a:lnTo>
                  <a:pt x="4090" y="1439"/>
                </a:lnTo>
                <a:lnTo>
                  <a:pt x="4090" y="1440"/>
                </a:lnTo>
                <a:lnTo>
                  <a:pt x="4090" y="1438"/>
                </a:lnTo>
                <a:lnTo>
                  <a:pt x="4091" y="1441"/>
                </a:lnTo>
                <a:lnTo>
                  <a:pt x="4091" y="1433"/>
                </a:lnTo>
                <a:lnTo>
                  <a:pt x="4091" y="1433"/>
                </a:lnTo>
                <a:lnTo>
                  <a:pt x="4092" y="1443"/>
                </a:lnTo>
                <a:lnTo>
                  <a:pt x="4092" y="1443"/>
                </a:lnTo>
                <a:lnTo>
                  <a:pt x="4092" y="1437"/>
                </a:lnTo>
                <a:lnTo>
                  <a:pt x="4092" y="1435"/>
                </a:lnTo>
                <a:lnTo>
                  <a:pt x="4092" y="1434"/>
                </a:lnTo>
                <a:lnTo>
                  <a:pt x="4093" y="1435"/>
                </a:lnTo>
                <a:lnTo>
                  <a:pt x="4093" y="1434"/>
                </a:lnTo>
                <a:lnTo>
                  <a:pt x="4093" y="1436"/>
                </a:lnTo>
                <a:lnTo>
                  <a:pt x="4093" y="1433"/>
                </a:lnTo>
                <a:lnTo>
                  <a:pt x="4094" y="1430"/>
                </a:lnTo>
                <a:lnTo>
                  <a:pt x="4094" y="1418"/>
                </a:lnTo>
                <a:lnTo>
                  <a:pt x="4094" y="1423"/>
                </a:lnTo>
                <a:lnTo>
                  <a:pt x="4094" y="1427"/>
                </a:lnTo>
                <a:lnTo>
                  <a:pt x="4095" y="1429"/>
                </a:lnTo>
                <a:lnTo>
                  <a:pt x="4095" y="1439"/>
                </a:lnTo>
                <a:lnTo>
                  <a:pt x="4095" y="1432"/>
                </a:lnTo>
                <a:lnTo>
                  <a:pt x="4095" y="1421"/>
                </a:lnTo>
                <a:lnTo>
                  <a:pt x="4095" y="1424"/>
                </a:lnTo>
                <a:lnTo>
                  <a:pt x="4096" y="1427"/>
                </a:lnTo>
                <a:lnTo>
                  <a:pt x="4096" y="1431"/>
                </a:lnTo>
                <a:lnTo>
                  <a:pt x="4096" y="1423"/>
                </a:lnTo>
                <a:lnTo>
                  <a:pt x="4096" y="1434"/>
                </a:lnTo>
                <a:lnTo>
                  <a:pt x="4097" y="1432"/>
                </a:lnTo>
                <a:lnTo>
                  <a:pt x="4097" y="1430"/>
                </a:lnTo>
                <a:lnTo>
                  <a:pt x="4097" y="1432"/>
                </a:lnTo>
                <a:lnTo>
                  <a:pt x="4097" y="1433"/>
                </a:lnTo>
                <a:lnTo>
                  <a:pt x="4098" y="1433"/>
                </a:lnTo>
                <a:lnTo>
                  <a:pt x="4098" y="1437"/>
                </a:lnTo>
                <a:lnTo>
                  <a:pt x="4098" y="1436"/>
                </a:lnTo>
                <a:lnTo>
                  <a:pt x="4098" y="1443"/>
                </a:lnTo>
                <a:lnTo>
                  <a:pt x="4098" y="1447"/>
                </a:lnTo>
                <a:lnTo>
                  <a:pt x="4099" y="1445"/>
                </a:lnTo>
                <a:lnTo>
                  <a:pt x="4099" y="1443"/>
                </a:lnTo>
                <a:lnTo>
                  <a:pt x="4099" y="1431"/>
                </a:lnTo>
                <a:lnTo>
                  <a:pt x="4100" y="1443"/>
                </a:lnTo>
                <a:lnTo>
                  <a:pt x="4100" y="1445"/>
                </a:lnTo>
                <a:lnTo>
                  <a:pt x="4100" y="1442"/>
                </a:lnTo>
                <a:lnTo>
                  <a:pt x="4100" y="1445"/>
                </a:lnTo>
                <a:lnTo>
                  <a:pt x="4101" y="1443"/>
                </a:lnTo>
                <a:lnTo>
                  <a:pt x="4101" y="1447"/>
                </a:lnTo>
                <a:lnTo>
                  <a:pt x="4101" y="1451"/>
                </a:lnTo>
                <a:lnTo>
                  <a:pt x="4101" y="1449"/>
                </a:lnTo>
                <a:lnTo>
                  <a:pt x="4102" y="1450"/>
                </a:lnTo>
                <a:lnTo>
                  <a:pt x="4102" y="1442"/>
                </a:lnTo>
                <a:lnTo>
                  <a:pt x="4102" y="1445"/>
                </a:lnTo>
                <a:lnTo>
                  <a:pt x="4102" y="1446"/>
                </a:lnTo>
                <a:lnTo>
                  <a:pt x="4102" y="1443"/>
                </a:lnTo>
                <a:lnTo>
                  <a:pt x="4103" y="1452"/>
                </a:lnTo>
                <a:lnTo>
                  <a:pt x="4103" y="1442"/>
                </a:lnTo>
                <a:lnTo>
                  <a:pt x="4103" y="1450"/>
                </a:lnTo>
                <a:lnTo>
                  <a:pt x="4103" y="1448"/>
                </a:lnTo>
                <a:lnTo>
                  <a:pt x="4104" y="1445"/>
                </a:lnTo>
                <a:lnTo>
                  <a:pt x="4104" y="1445"/>
                </a:lnTo>
                <a:lnTo>
                  <a:pt x="4104" y="1441"/>
                </a:lnTo>
                <a:lnTo>
                  <a:pt x="4104" y="1446"/>
                </a:lnTo>
                <a:lnTo>
                  <a:pt x="4105" y="1448"/>
                </a:lnTo>
                <a:lnTo>
                  <a:pt x="4105" y="1450"/>
                </a:lnTo>
                <a:lnTo>
                  <a:pt x="4105" y="1450"/>
                </a:lnTo>
                <a:lnTo>
                  <a:pt x="4105" y="1441"/>
                </a:lnTo>
                <a:lnTo>
                  <a:pt x="4105" y="1446"/>
                </a:lnTo>
                <a:lnTo>
                  <a:pt x="4106" y="1451"/>
                </a:lnTo>
                <a:lnTo>
                  <a:pt x="4106" y="1449"/>
                </a:lnTo>
                <a:lnTo>
                  <a:pt x="4106" y="1451"/>
                </a:lnTo>
                <a:lnTo>
                  <a:pt x="4106" y="1441"/>
                </a:lnTo>
                <a:lnTo>
                  <a:pt x="4107" y="1458"/>
                </a:lnTo>
                <a:lnTo>
                  <a:pt x="4107" y="1449"/>
                </a:lnTo>
                <a:lnTo>
                  <a:pt x="4107" y="1448"/>
                </a:lnTo>
                <a:lnTo>
                  <a:pt x="4108" y="1452"/>
                </a:lnTo>
                <a:lnTo>
                  <a:pt x="4108" y="1444"/>
                </a:lnTo>
                <a:lnTo>
                  <a:pt x="4108" y="1449"/>
                </a:lnTo>
                <a:lnTo>
                  <a:pt x="4108" y="1454"/>
                </a:lnTo>
                <a:lnTo>
                  <a:pt x="4108" y="1452"/>
                </a:lnTo>
                <a:lnTo>
                  <a:pt x="4109" y="1454"/>
                </a:lnTo>
                <a:lnTo>
                  <a:pt x="4109" y="1444"/>
                </a:lnTo>
                <a:lnTo>
                  <a:pt x="4109" y="1455"/>
                </a:lnTo>
                <a:lnTo>
                  <a:pt x="4109" y="1455"/>
                </a:lnTo>
                <a:lnTo>
                  <a:pt x="4110" y="1453"/>
                </a:lnTo>
                <a:lnTo>
                  <a:pt x="4110" y="1447"/>
                </a:lnTo>
                <a:lnTo>
                  <a:pt x="4110" y="1441"/>
                </a:lnTo>
                <a:lnTo>
                  <a:pt x="4110" y="1445"/>
                </a:lnTo>
                <a:lnTo>
                  <a:pt x="4111" y="1454"/>
                </a:lnTo>
                <a:lnTo>
                  <a:pt x="4111" y="1454"/>
                </a:lnTo>
                <a:lnTo>
                  <a:pt x="4111" y="1457"/>
                </a:lnTo>
                <a:lnTo>
                  <a:pt x="4111" y="1446"/>
                </a:lnTo>
                <a:lnTo>
                  <a:pt x="4111" y="1458"/>
                </a:lnTo>
                <a:lnTo>
                  <a:pt x="4112" y="1458"/>
                </a:lnTo>
                <a:lnTo>
                  <a:pt x="4112" y="1456"/>
                </a:lnTo>
                <a:lnTo>
                  <a:pt x="4112" y="1456"/>
                </a:lnTo>
                <a:lnTo>
                  <a:pt x="4112" y="1456"/>
                </a:lnTo>
                <a:lnTo>
                  <a:pt x="4113" y="1434"/>
                </a:lnTo>
                <a:lnTo>
                  <a:pt x="4113" y="1437"/>
                </a:lnTo>
                <a:lnTo>
                  <a:pt x="4113" y="1448"/>
                </a:lnTo>
                <a:lnTo>
                  <a:pt x="4113" y="1445"/>
                </a:lnTo>
                <a:lnTo>
                  <a:pt x="4114" y="1410"/>
                </a:lnTo>
                <a:lnTo>
                  <a:pt x="4114" y="1436"/>
                </a:lnTo>
                <a:lnTo>
                  <a:pt x="4114" y="1440"/>
                </a:lnTo>
                <a:lnTo>
                  <a:pt x="4114" y="1455"/>
                </a:lnTo>
                <a:lnTo>
                  <a:pt x="4114" y="1448"/>
                </a:lnTo>
                <a:lnTo>
                  <a:pt x="4115" y="1455"/>
                </a:lnTo>
                <a:lnTo>
                  <a:pt x="4115" y="1458"/>
                </a:lnTo>
                <a:lnTo>
                  <a:pt x="4115" y="1462"/>
                </a:lnTo>
                <a:lnTo>
                  <a:pt x="4116" y="1453"/>
                </a:lnTo>
                <a:lnTo>
                  <a:pt x="4116" y="1461"/>
                </a:lnTo>
                <a:lnTo>
                  <a:pt x="4116" y="1454"/>
                </a:lnTo>
                <a:lnTo>
                  <a:pt x="4116" y="1463"/>
                </a:lnTo>
                <a:lnTo>
                  <a:pt x="4117" y="1444"/>
                </a:lnTo>
                <a:lnTo>
                  <a:pt x="4117" y="1460"/>
                </a:lnTo>
                <a:lnTo>
                  <a:pt x="4117" y="1460"/>
                </a:lnTo>
                <a:lnTo>
                  <a:pt x="4117" y="1455"/>
                </a:lnTo>
                <a:lnTo>
                  <a:pt x="4117" y="1460"/>
                </a:lnTo>
                <a:lnTo>
                  <a:pt x="4118" y="1447"/>
                </a:lnTo>
                <a:lnTo>
                  <a:pt x="4118" y="1450"/>
                </a:lnTo>
                <a:lnTo>
                  <a:pt x="4118" y="1467"/>
                </a:lnTo>
                <a:lnTo>
                  <a:pt x="4118" y="1455"/>
                </a:lnTo>
                <a:lnTo>
                  <a:pt x="4119" y="1457"/>
                </a:lnTo>
                <a:lnTo>
                  <a:pt x="4119" y="1462"/>
                </a:lnTo>
                <a:lnTo>
                  <a:pt x="4119" y="1461"/>
                </a:lnTo>
                <a:lnTo>
                  <a:pt x="4119" y="1462"/>
                </a:lnTo>
                <a:lnTo>
                  <a:pt x="4120" y="1456"/>
                </a:lnTo>
                <a:lnTo>
                  <a:pt x="4120" y="1458"/>
                </a:lnTo>
                <a:lnTo>
                  <a:pt x="4120" y="1437"/>
                </a:lnTo>
                <a:lnTo>
                  <a:pt x="4120" y="1442"/>
                </a:lnTo>
                <a:lnTo>
                  <a:pt x="4120" y="1444"/>
                </a:lnTo>
                <a:lnTo>
                  <a:pt x="4121" y="1451"/>
                </a:lnTo>
                <a:lnTo>
                  <a:pt x="4121" y="1446"/>
                </a:lnTo>
                <a:lnTo>
                  <a:pt x="4121" y="1441"/>
                </a:lnTo>
                <a:lnTo>
                  <a:pt x="4121" y="1446"/>
                </a:lnTo>
                <a:lnTo>
                  <a:pt x="4122" y="1451"/>
                </a:lnTo>
                <a:lnTo>
                  <a:pt x="4122" y="1441"/>
                </a:lnTo>
                <a:lnTo>
                  <a:pt x="4122" y="1447"/>
                </a:lnTo>
                <a:lnTo>
                  <a:pt x="4122" y="1446"/>
                </a:lnTo>
                <a:lnTo>
                  <a:pt x="4123" y="1437"/>
                </a:lnTo>
                <a:lnTo>
                  <a:pt x="4123" y="1473"/>
                </a:lnTo>
                <a:lnTo>
                  <a:pt x="4123" y="1450"/>
                </a:lnTo>
                <a:lnTo>
                  <a:pt x="4123" y="1453"/>
                </a:lnTo>
                <a:lnTo>
                  <a:pt x="4124" y="1489"/>
                </a:lnTo>
                <a:lnTo>
                  <a:pt x="4124" y="1446"/>
                </a:lnTo>
                <a:lnTo>
                  <a:pt x="4124" y="1453"/>
                </a:lnTo>
                <a:lnTo>
                  <a:pt x="4124" y="1455"/>
                </a:lnTo>
                <a:lnTo>
                  <a:pt x="4125" y="1460"/>
                </a:lnTo>
                <a:lnTo>
                  <a:pt x="4125" y="1457"/>
                </a:lnTo>
                <a:lnTo>
                  <a:pt x="4125" y="1454"/>
                </a:lnTo>
                <a:lnTo>
                  <a:pt x="4125" y="1458"/>
                </a:lnTo>
                <a:lnTo>
                  <a:pt x="4126" y="1453"/>
                </a:lnTo>
                <a:lnTo>
                  <a:pt x="4126" y="1455"/>
                </a:lnTo>
                <a:lnTo>
                  <a:pt x="4126" y="1454"/>
                </a:lnTo>
                <a:lnTo>
                  <a:pt x="4126" y="1459"/>
                </a:lnTo>
                <a:lnTo>
                  <a:pt x="4126" y="1455"/>
                </a:lnTo>
                <a:lnTo>
                  <a:pt x="4127" y="1453"/>
                </a:lnTo>
                <a:lnTo>
                  <a:pt x="4127" y="1451"/>
                </a:lnTo>
                <a:lnTo>
                  <a:pt x="4127" y="1457"/>
                </a:lnTo>
                <a:lnTo>
                  <a:pt x="4127" y="1446"/>
                </a:lnTo>
                <a:lnTo>
                  <a:pt x="4128" y="1450"/>
                </a:lnTo>
                <a:lnTo>
                  <a:pt x="4128" y="1443"/>
                </a:lnTo>
                <a:lnTo>
                  <a:pt x="4128" y="1442"/>
                </a:lnTo>
                <a:lnTo>
                  <a:pt x="4128" y="1454"/>
                </a:lnTo>
                <a:lnTo>
                  <a:pt x="4129" y="1453"/>
                </a:lnTo>
                <a:lnTo>
                  <a:pt x="4129" y="1458"/>
                </a:lnTo>
                <a:lnTo>
                  <a:pt x="4129" y="1453"/>
                </a:lnTo>
                <a:lnTo>
                  <a:pt x="4129" y="1453"/>
                </a:lnTo>
                <a:lnTo>
                  <a:pt x="4129" y="1436"/>
                </a:lnTo>
                <a:lnTo>
                  <a:pt x="4130" y="1444"/>
                </a:lnTo>
                <a:lnTo>
                  <a:pt x="4130" y="1446"/>
                </a:lnTo>
                <a:lnTo>
                  <a:pt x="4130" y="1446"/>
                </a:lnTo>
                <a:lnTo>
                  <a:pt x="4131" y="1446"/>
                </a:lnTo>
                <a:lnTo>
                  <a:pt x="4131" y="1442"/>
                </a:lnTo>
                <a:lnTo>
                  <a:pt x="4131" y="1439"/>
                </a:lnTo>
                <a:lnTo>
                  <a:pt x="4131" y="1435"/>
                </a:lnTo>
                <a:lnTo>
                  <a:pt x="4132" y="1432"/>
                </a:lnTo>
                <a:lnTo>
                  <a:pt x="4132" y="1437"/>
                </a:lnTo>
                <a:lnTo>
                  <a:pt x="4132" y="1453"/>
                </a:lnTo>
                <a:lnTo>
                  <a:pt x="4132" y="1452"/>
                </a:lnTo>
                <a:lnTo>
                  <a:pt x="4132" y="1437"/>
                </a:lnTo>
                <a:lnTo>
                  <a:pt x="4133" y="1426"/>
                </a:lnTo>
                <a:lnTo>
                  <a:pt x="4133" y="1456"/>
                </a:lnTo>
                <a:lnTo>
                  <a:pt x="4133" y="1449"/>
                </a:lnTo>
                <a:lnTo>
                  <a:pt x="4133" y="1471"/>
                </a:lnTo>
                <a:lnTo>
                  <a:pt x="4134" y="1448"/>
                </a:lnTo>
                <a:lnTo>
                  <a:pt x="4134" y="1445"/>
                </a:lnTo>
                <a:lnTo>
                  <a:pt x="4134" y="1449"/>
                </a:lnTo>
                <a:lnTo>
                  <a:pt x="4134" y="1444"/>
                </a:lnTo>
                <a:lnTo>
                  <a:pt x="4135" y="1454"/>
                </a:lnTo>
                <a:lnTo>
                  <a:pt x="4135" y="1450"/>
                </a:lnTo>
                <a:lnTo>
                  <a:pt x="4135" y="1433"/>
                </a:lnTo>
                <a:lnTo>
                  <a:pt x="4135" y="1450"/>
                </a:lnTo>
                <a:lnTo>
                  <a:pt x="4135" y="1450"/>
                </a:lnTo>
                <a:lnTo>
                  <a:pt x="4136" y="1465"/>
                </a:lnTo>
                <a:lnTo>
                  <a:pt x="4136" y="1438"/>
                </a:lnTo>
                <a:lnTo>
                  <a:pt x="4136" y="1448"/>
                </a:lnTo>
                <a:lnTo>
                  <a:pt x="4136" y="1453"/>
                </a:lnTo>
                <a:lnTo>
                  <a:pt x="4137" y="1450"/>
                </a:lnTo>
                <a:lnTo>
                  <a:pt x="4137" y="1448"/>
                </a:lnTo>
                <a:lnTo>
                  <a:pt x="4137" y="1453"/>
                </a:lnTo>
                <a:lnTo>
                  <a:pt x="4137" y="1449"/>
                </a:lnTo>
                <a:lnTo>
                  <a:pt x="4138" y="1444"/>
                </a:lnTo>
                <a:lnTo>
                  <a:pt x="4138" y="1456"/>
                </a:lnTo>
                <a:lnTo>
                  <a:pt x="4138" y="1466"/>
                </a:lnTo>
                <a:lnTo>
                  <a:pt x="4138" y="1452"/>
                </a:lnTo>
                <a:lnTo>
                  <a:pt x="4139" y="1440"/>
                </a:lnTo>
                <a:lnTo>
                  <a:pt x="4139" y="1445"/>
                </a:lnTo>
                <a:lnTo>
                  <a:pt x="4139" y="1465"/>
                </a:lnTo>
                <a:lnTo>
                  <a:pt x="4139" y="1441"/>
                </a:lnTo>
                <a:lnTo>
                  <a:pt x="4140" y="1448"/>
                </a:lnTo>
                <a:lnTo>
                  <a:pt x="4140" y="1431"/>
                </a:lnTo>
                <a:lnTo>
                  <a:pt x="4140" y="1443"/>
                </a:lnTo>
                <a:lnTo>
                  <a:pt x="4140" y="1454"/>
                </a:lnTo>
                <a:lnTo>
                  <a:pt x="4141" y="1464"/>
                </a:lnTo>
                <a:lnTo>
                  <a:pt x="4141" y="1444"/>
                </a:lnTo>
                <a:lnTo>
                  <a:pt x="4141" y="1439"/>
                </a:lnTo>
                <a:lnTo>
                  <a:pt x="4141" y="1447"/>
                </a:lnTo>
                <a:lnTo>
                  <a:pt x="4141" y="1462"/>
                </a:lnTo>
                <a:lnTo>
                  <a:pt x="4142" y="1445"/>
                </a:lnTo>
                <a:lnTo>
                  <a:pt x="4142" y="1457"/>
                </a:lnTo>
                <a:lnTo>
                  <a:pt x="4142" y="1426"/>
                </a:lnTo>
                <a:lnTo>
                  <a:pt x="4142" y="1451"/>
                </a:lnTo>
                <a:lnTo>
                  <a:pt x="4143" y="1450"/>
                </a:lnTo>
                <a:lnTo>
                  <a:pt x="4143" y="1454"/>
                </a:lnTo>
                <a:lnTo>
                  <a:pt x="4143" y="1448"/>
                </a:lnTo>
                <a:lnTo>
                  <a:pt x="4143" y="1443"/>
                </a:lnTo>
                <a:lnTo>
                  <a:pt x="4144" y="1444"/>
                </a:lnTo>
                <a:lnTo>
                  <a:pt x="4144" y="1458"/>
                </a:lnTo>
                <a:lnTo>
                  <a:pt x="4144" y="1454"/>
                </a:lnTo>
                <a:lnTo>
                  <a:pt x="4144" y="1448"/>
                </a:lnTo>
                <a:lnTo>
                  <a:pt x="4144" y="1445"/>
                </a:lnTo>
                <a:lnTo>
                  <a:pt x="4145" y="1452"/>
                </a:lnTo>
                <a:lnTo>
                  <a:pt x="4145" y="1448"/>
                </a:lnTo>
                <a:lnTo>
                  <a:pt x="4145" y="1463"/>
                </a:lnTo>
                <a:lnTo>
                  <a:pt x="4145" y="1449"/>
                </a:lnTo>
                <a:lnTo>
                  <a:pt x="4146" y="1444"/>
                </a:lnTo>
                <a:lnTo>
                  <a:pt x="4146" y="1446"/>
                </a:lnTo>
                <a:lnTo>
                  <a:pt x="4146" y="1456"/>
                </a:lnTo>
                <a:lnTo>
                  <a:pt x="4147" y="1453"/>
                </a:lnTo>
                <a:lnTo>
                  <a:pt x="4147" y="1454"/>
                </a:lnTo>
                <a:lnTo>
                  <a:pt x="4147" y="1455"/>
                </a:lnTo>
                <a:lnTo>
                  <a:pt x="4147" y="1452"/>
                </a:lnTo>
                <a:lnTo>
                  <a:pt x="4148" y="1450"/>
                </a:lnTo>
                <a:lnTo>
                  <a:pt x="4148" y="1458"/>
                </a:lnTo>
                <a:lnTo>
                  <a:pt x="4148" y="1441"/>
                </a:lnTo>
                <a:lnTo>
                  <a:pt x="4148" y="1447"/>
                </a:lnTo>
                <a:lnTo>
                  <a:pt x="4148" y="1447"/>
                </a:lnTo>
                <a:lnTo>
                  <a:pt x="4149" y="1451"/>
                </a:lnTo>
                <a:lnTo>
                  <a:pt x="4149" y="1461"/>
                </a:lnTo>
                <a:lnTo>
                  <a:pt x="4149" y="1453"/>
                </a:lnTo>
                <a:lnTo>
                  <a:pt x="4149" y="1433"/>
                </a:lnTo>
                <a:lnTo>
                  <a:pt x="4150" y="1447"/>
                </a:lnTo>
                <a:lnTo>
                  <a:pt x="4150" y="1450"/>
                </a:lnTo>
                <a:lnTo>
                  <a:pt x="4150" y="1468"/>
                </a:lnTo>
                <a:lnTo>
                  <a:pt x="4150" y="1448"/>
                </a:lnTo>
                <a:lnTo>
                  <a:pt x="4151" y="1446"/>
                </a:lnTo>
                <a:lnTo>
                  <a:pt x="4151" y="1450"/>
                </a:lnTo>
                <a:lnTo>
                  <a:pt x="4151" y="1459"/>
                </a:lnTo>
                <a:lnTo>
                  <a:pt x="4151" y="1456"/>
                </a:lnTo>
                <a:lnTo>
                  <a:pt x="4151" y="1453"/>
                </a:lnTo>
                <a:lnTo>
                  <a:pt x="4152" y="1441"/>
                </a:lnTo>
                <a:lnTo>
                  <a:pt x="4152" y="1462"/>
                </a:lnTo>
                <a:lnTo>
                  <a:pt x="4152" y="1451"/>
                </a:lnTo>
                <a:lnTo>
                  <a:pt x="4152" y="1460"/>
                </a:lnTo>
                <a:lnTo>
                  <a:pt x="4153" y="1449"/>
                </a:lnTo>
                <a:lnTo>
                  <a:pt x="4153" y="1446"/>
                </a:lnTo>
                <a:lnTo>
                  <a:pt x="4153" y="1446"/>
                </a:lnTo>
                <a:lnTo>
                  <a:pt x="4153" y="1459"/>
                </a:lnTo>
                <a:lnTo>
                  <a:pt x="4153" y="1450"/>
                </a:lnTo>
                <a:lnTo>
                  <a:pt x="4154" y="1451"/>
                </a:lnTo>
                <a:lnTo>
                  <a:pt x="4154" y="1468"/>
                </a:lnTo>
                <a:lnTo>
                  <a:pt x="4154" y="1457"/>
                </a:lnTo>
                <a:lnTo>
                  <a:pt x="4155" y="1450"/>
                </a:lnTo>
                <a:lnTo>
                  <a:pt x="4155" y="1456"/>
                </a:lnTo>
                <a:lnTo>
                  <a:pt x="4155" y="1455"/>
                </a:lnTo>
                <a:lnTo>
                  <a:pt x="4155" y="1443"/>
                </a:lnTo>
                <a:lnTo>
                  <a:pt x="4156" y="1449"/>
                </a:lnTo>
                <a:lnTo>
                  <a:pt x="4156" y="1461"/>
                </a:lnTo>
                <a:lnTo>
                  <a:pt x="4156" y="1448"/>
                </a:lnTo>
                <a:lnTo>
                  <a:pt x="4156" y="1453"/>
                </a:lnTo>
                <a:lnTo>
                  <a:pt x="4157" y="1438"/>
                </a:lnTo>
                <a:lnTo>
                  <a:pt x="4157" y="1452"/>
                </a:lnTo>
                <a:lnTo>
                  <a:pt x="4157" y="1453"/>
                </a:lnTo>
                <a:lnTo>
                  <a:pt x="4157" y="1446"/>
                </a:lnTo>
                <a:lnTo>
                  <a:pt x="4157" y="1452"/>
                </a:lnTo>
                <a:lnTo>
                  <a:pt x="4158" y="1449"/>
                </a:lnTo>
                <a:lnTo>
                  <a:pt x="4158" y="1457"/>
                </a:lnTo>
                <a:lnTo>
                  <a:pt x="4158" y="1466"/>
                </a:lnTo>
                <a:lnTo>
                  <a:pt x="4158" y="1452"/>
                </a:lnTo>
                <a:lnTo>
                  <a:pt x="4159" y="1450"/>
                </a:lnTo>
                <a:lnTo>
                  <a:pt x="4159" y="1456"/>
                </a:lnTo>
                <a:lnTo>
                  <a:pt x="4159" y="1457"/>
                </a:lnTo>
                <a:lnTo>
                  <a:pt x="4159" y="1448"/>
                </a:lnTo>
                <a:lnTo>
                  <a:pt x="4160" y="1457"/>
                </a:lnTo>
                <a:lnTo>
                  <a:pt x="4160" y="1459"/>
                </a:lnTo>
                <a:lnTo>
                  <a:pt x="4160" y="1449"/>
                </a:lnTo>
                <a:lnTo>
                  <a:pt x="4160" y="1466"/>
                </a:lnTo>
                <a:lnTo>
                  <a:pt x="4160" y="1445"/>
                </a:lnTo>
                <a:lnTo>
                  <a:pt x="4161" y="1447"/>
                </a:lnTo>
                <a:lnTo>
                  <a:pt x="4161" y="1463"/>
                </a:lnTo>
                <a:lnTo>
                  <a:pt x="4161" y="1451"/>
                </a:lnTo>
                <a:lnTo>
                  <a:pt x="4161" y="1461"/>
                </a:lnTo>
                <a:lnTo>
                  <a:pt x="4162" y="1452"/>
                </a:lnTo>
                <a:lnTo>
                  <a:pt x="4162" y="1455"/>
                </a:lnTo>
                <a:lnTo>
                  <a:pt x="4162" y="1448"/>
                </a:lnTo>
                <a:lnTo>
                  <a:pt x="4163" y="1443"/>
                </a:lnTo>
                <a:lnTo>
                  <a:pt x="4163" y="1443"/>
                </a:lnTo>
                <a:lnTo>
                  <a:pt x="4163" y="1454"/>
                </a:lnTo>
                <a:lnTo>
                  <a:pt x="4163" y="1451"/>
                </a:lnTo>
                <a:lnTo>
                  <a:pt x="4163" y="1450"/>
                </a:lnTo>
                <a:lnTo>
                  <a:pt x="4164" y="1442"/>
                </a:lnTo>
                <a:lnTo>
                  <a:pt x="4164" y="1455"/>
                </a:lnTo>
                <a:lnTo>
                  <a:pt x="4164" y="1449"/>
                </a:lnTo>
                <a:lnTo>
                  <a:pt x="4164" y="1462"/>
                </a:lnTo>
                <a:lnTo>
                  <a:pt x="4165" y="1461"/>
                </a:lnTo>
                <a:lnTo>
                  <a:pt x="4165" y="1441"/>
                </a:lnTo>
                <a:lnTo>
                  <a:pt x="4165" y="1462"/>
                </a:lnTo>
                <a:lnTo>
                  <a:pt x="4165" y="1461"/>
                </a:lnTo>
                <a:lnTo>
                  <a:pt x="4166" y="1464"/>
                </a:lnTo>
                <a:lnTo>
                  <a:pt x="4166" y="1461"/>
                </a:lnTo>
                <a:lnTo>
                  <a:pt x="4166" y="1437"/>
                </a:lnTo>
                <a:lnTo>
                  <a:pt x="4166" y="1449"/>
                </a:lnTo>
                <a:lnTo>
                  <a:pt x="4166" y="1459"/>
                </a:lnTo>
                <a:lnTo>
                  <a:pt x="4167" y="1474"/>
                </a:lnTo>
                <a:lnTo>
                  <a:pt x="4167" y="1461"/>
                </a:lnTo>
                <a:lnTo>
                  <a:pt x="4167" y="1455"/>
                </a:lnTo>
                <a:lnTo>
                  <a:pt x="4167" y="1439"/>
                </a:lnTo>
                <a:lnTo>
                  <a:pt x="4168" y="1459"/>
                </a:lnTo>
                <a:lnTo>
                  <a:pt x="4168" y="1447"/>
                </a:lnTo>
                <a:lnTo>
                  <a:pt x="4168" y="1450"/>
                </a:lnTo>
                <a:lnTo>
                  <a:pt x="4168" y="1473"/>
                </a:lnTo>
                <a:lnTo>
                  <a:pt x="4169" y="1456"/>
                </a:lnTo>
                <a:lnTo>
                  <a:pt x="4169" y="1450"/>
                </a:lnTo>
                <a:lnTo>
                  <a:pt x="4169" y="1460"/>
                </a:lnTo>
                <a:lnTo>
                  <a:pt x="4169" y="1460"/>
                </a:lnTo>
                <a:lnTo>
                  <a:pt x="4169" y="1460"/>
                </a:lnTo>
                <a:lnTo>
                  <a:pt x="4170" y="1452"/>
                </a:lnTo>
                <a:lnTo>
                  <a:pt x="4170" y="1455"/>
                </a:lnTo>
                <a:lnTo>
                  <a:pt x="4170" y="1464"/>
                </a:lnTo>
                <a:lnTo>
                  <a:pt x="4171" y="1467"/>
                </a:lnTo>
                <a:lnTo>
                  <a:pt x="4171" y="1453"/>
                </a:lnTo>
                <a:lnTo>
                  <a:pt x="4171" y="1443"/>
                </a:lnTo>
                <a:lnTo>
                  <a:pt x="4171" y="1456"/>
                </a:lnTo>
                <a:lnTo>
                  <a:pt x="4172" y="1472"/>
                </a:lnTo>
                <a:lnTo>
                  <a:pt x="4172" y="1461"/>
                </a:lnTo>
                <a:lnTo>
                  <a:pt x="4172" y="1460"/>
                </a:lnTo>
                <a:lnTo>
                  <a:pt x="4172" y="1449"/>
                </a:lnTo>
                <a:lnTo>
                  <a:pt x="4172" y="1460"/>
                </a:lnTo>
                <a:lnTo>
                  <a:pt x="4173" y="1462"/>
                </a:lnTo>
                <a:lnTo>
                  <a:pt x="4173" y="1459"/>
                </a:lnTo>
                <a:lnTo>
                  <a:pt x="4173" y="1461"/>
                </a:lnTo>
                <a:lnTo>
                  <a:pt x="4173" y="1460"/>
                </a:lnTo>
                <a:lnTo>
                  <a:pt x="4174" y="1455"/>
                </a:lnTo>
                <a:lnTo>
                  <a:pt x="4174" y="1474"/>
                </a:lnTo>
                <a:lnTo>
                  <a:pt x="4174" y="1446"/>
                </a:lnTo>
                <a:lnTo>
                  <a:pt x="4174" y="1458"/>
                </a:lnTo>
                <a:lnTo>
                  <a:pt x="4175" y="1452"/>
                </a:lnTo>
                <a:lnTo>
                  <a:pt x="4175" y="1458"/>
                </a:lnTo>
                <a:lnTo>
                  <a:pt x="4175" y="1460"/>
                </a:lnTo>
                <a:lnTo>
                  <a:pt x="4175" y="1446"/>
                </a:lnTo>
                <a:lnTo>
                  <a:pt x="4175" y="1450"/>
                </a:lnTo>
                <a:lnTo>
                  <a:pt x="4176" y="1457"/>
                </a:lnTo>
                <a:lnTo>
                  <a:pt x="4176" y="1456"/>
                </a:lnTo>
                <a:lnTo>
                  <a:pt x="4176" y="1460"/>
                </a:lnTo>
                <a:lnTo>
                  <a:pt x="4176" y="1450"/>
                </a:lnTo>
                <a:lnTo>
                  <a:pt x="4177" y="1451"/>
                </a:lnTo>
                <a:lnTo>
                  <a:pt x="4177" y="1445"/>
                </a:lnTo>
                <a:lnTo>
                  <a:pt x="4177" y="1452"/>
                </a:lnTo>
                <a:lnTo>
                  <a:pt x="4178" y="1449"/>
                </a:lnTo>
                <a:lnTo>
                  <a:pt x="4178" y="1449"/>
                </a:lnTo>
                <a:lnTo>
                  <a:pt x="4178" y="1445"/>
                </a:lnTo>
                <a:lnTo>
                  <a:pt x="4178" y="1456"/>
                </a:lnTo>
                <a:lnTo>
                  <a:pt x="4178" y="1445"/>
                </a:lnTo>
                <a:lnTo>
                  <a:pt x="4179" y="1459"/>
                </a:lnTo>
                <a:lnTo>
                  <a:pt x="4179" y="1449"/>
                </a:lnTo>
                <a:lnTo>
                  <a:pt x="4179" y="1474"/>
                </a:lnTo>
                <a:lnTo>
                  <a:pt x="4179" y="1434"/>
                </a:lnTo>
                <a:lnTo>
                  <a:pt x="4180" y="1456"/>
                </a:lnTo>
                <a:lnTo>
                  <a:pt x="4180" y="1446"/>
                </a:lnTo>
                <a:lnTo>
                  <a:pt x="4180" y="1451"/>
                </a:lnTo>
                <a:lnTo>
                  <a:pt x="4180" y="1451"/>
                </a:lnTo>
                <a:lnTo>
                  <a:pt x="4181" y="1457"/>
                </a:lnTo>
                <a:lnTo>
                  <a:pt x="4181" y="1451"/>
                </a:lnTo>
                <a:lnTo>
                  <a:pt x="4181" y="1458"/>
                </a:lnTo>
                <a:lnTo>
                  <a:pt x="4181" y="1447"/>
                </a:lnTo>
                <a:lnTo>
                  <a:pt x="4181" y="1449"/>
                </a:lnTo>
                <a:lnTo>
                  <a:pt x="4182" y="1440"/>
                </a:lnTo>
                <a:lnTo>
                  <a:pt x="4182" y="1460"/>
                </a:lnTo>
                <a:lnTo>
                  <a:pt x="4182" y="1448"/>
                </a:lnTo>
                <a:lnTo>
                  <a:pt x="4182" y="1450"/>
                </a:lnTo>
                <a:lnTo>
                  <a:pt x="4183" y="1451"/>
                </a:lnTo>
                <a:lnTo>
                  <a:pt x="4183" y="1442"/>
                </a:lnTo>
                <a:lnTo>
                  <a:pt x="4183" y="1445"/>
                </a:lnTo>
                <a:lnTo>
                  <a:pt x="4183" y="1459"/>
                </a:lnTo>
                <a:lnTo>
                  <a:pt x="4184" y="1449"/>
                </a:lnTo>
                <a:lnTo>
                  <a:pt x="4184" y="1452"/>
                </a:lnTo>
                <a:lnTo>
                  <a:pt x="4184" y="1434"/>
                </a:lnTo>
                <a:lnTo>
                  <a:pt x="4184" y="1457"/>
                </a:lnTo>
                <a:lnTo>
                  <a:pt x="4184" y="1455"/>
                </a:lnTo>
                <a:lnTo>
                  <a:pt x="4185" y="1458"/>
                </a:lnTo>
                <a:lnTo>
                  <a:pt x="4185" y="1448"/>
                </a:lnTo>
                <a:lnTo>
                  <a:pt x="4185" y="1448"/>
                </a:lnTo>
                <a:lnTo>
                  <a:pt x="4186" y="1455"/>
                </a:lnTo>
                <a:lnTo>
                  <a:pt x="4186" y="1456"/>
                </a:lnTo>
                <a:lnTo>
                  <a:pt x="4186" y="1457"/>
                </a:lnTo>
                <a:lnTo>
                  <a:pt x="4186" y="1459"/>
                </a:lnTo>
                <a:lnTo>
                  <a:pt x="4187" y="1450"/>
                </a:lnTo>
                <a:lnTo>
                  <a:pt x="4187" y="1468"/>
                </a:lnTo>
                <a:lnTo>
                  <a:pt x="4187" y="1461"/>
                </a:lnTo>
                <a:lnTo>
                  <a:pt x="4187" y="1447"/>
                </a:lnTo>
                <a:lnTo>
                  <a:pt x="4187" y="1451"/>
                </a:lnTo>
                <a:lnTo>
                  <a:pt x="4188" y="1440"/>
                </a:lnTo>
                <a:lnTo>
                  <a:pt x="4188" y="1443"/>
                </a:lnTo>
                <a:lnTo>
                  <a:pt x="4188" y="1465"/>
                </a:lnTo>
                <a:lnTo>
                  <a:pt x="4188" y="1461"/>
                </a:lnTo>
                <a:lnTo>
                  <a:pt x="4189" y="1451"/>
                </a:lnTo>
                <a:lnTo>
                  <a:pt x="4189" y="1438"/>
                </a:lnTo>
                <a:lnTo>
                  <a:pt x="4189" y="1455"/>
                </a:lnTo>
                <a:lnTo>
                  <a:pt x="4189" y="1449"/>
                </a:lnTo>
                <a:lnTo>
                  <a:pt x="4190" y="1447"/>
                </a:lnTo>
                <a:lnTo>
                  <a:pt x="4190" y="1451"/>
                </a:lnTo>
                <a:lnTo>
                  <a:pt x="4190" y="1440"/>
                </a:lnTo>
                <a:lnTo>
                  <a:pt x="4190" y="1454"/>
                </a:lnTo>
                <a:lnTo>
                  <a:pt x="4190" y="1454"/>
                </a:lnTo>
                <a:lnTo>
                  <a:pt x="4191" y="1463"/>
                </a:lnTo>
                <a:lnTo>
                  <a:pt x="4191" y="1448"/>
                </a:lnTo>
                <a:lnTo>
                  <a:pt x="4191" y="1432"/>
                </a:lnTo>
                <a:lnTo>
                  <a:pt x="4191" y="1453"/>
                </a:lnTo>
                <a:lnTo>
                  <a:pt x="4192" y="1450"/>
                </a:lnTo>
                <a:lnTo>
                  <a:pt x="4192" y="1453"/>
                </a:lnTo>
                <a:lnTo>
                  <a:pt x="4192" y="1448"/>
                </a:lnTo>
                <a:lnTo>
                  <a:pt x="4192" y="1439"/>
                </a:lnTo>
                <a:lnTo>
                  <a:pt x="4193" y="1447"/>
                </a:lnTo>
                <a:lnTo>
                  <a:pt x="4193" y="1451"/>
                </a:lnTo>
                <a:lnTo>
                  <a:pt x="4193" y="1453"/>
                </a:lnTo>
                <a:lnTo>
                  <a:pt x="4194" y="1451"/>
                </a:lnTo>
                <a:lnTo>
                  <a:pt x="4194" y="1438"/>
                </a:lnTo>
                <a:lnTo>
                  <a:pt x="4194" y="1455"/>
                </a:lnTo>
                <a:lnTo>
                  <a:pt x="4194" y="1450"/>
                </a:lnTo>
                <a:lnTo>
                  <a:pt x="4194" y="1452"/>
                </a:lnTo>
                <a:lnTo>
                  <a:pt x="4195" y="1448"/>
                </a:lnTo>
                <a:lnTo>
                  <a:pt x="4195" y="1443"/>
                </a:lnTo>
                <a:lnTo>
                  <a:pt x="4195" y="1460"/>
                </a:lnTo>
                <a:lnTo>
                  <a:pt x="4195" y="1456"/>
                </a:lnTo>
                <a:lnTo>
                  <a:pt x="4196" y="1452"/>
                </a:lnTo>
                <a:lnTo>
                  <a:pt x="4196" y="1450"/>
                </a:lnTo>
                <a:lnTo>
                  <a:pt x="4196" y="1434"/>
                </a:lnTo>
                <a:lnTo>
                  <a:pt x="4196" y="1455"/>
                </a:lnTo>
                <a:lnTo>
                  <a:pt x="4196" y="1446"/>
                </a:lnTo>
                <a:lnTo>
                  <a:pt x="4197" y="1454"/>
                </a:lnTo>
                <a:lnTo>
                  <a:pt x="4197" y="1449"/>
                </a:lnTo>
                <a:lnTo>
                  <a:pt x="4197" y="1469"/>
                </a:lnTo>
                <a:lnTo>
                  <a:pt x="4197" y="1434"/>
                </a:lnTo>
                <a:lnTo>
                  <a:pt x="4198" y="1466"/>
                </a:lnTo>
                <a:lnTo>
                  <a:pt x="4198" y="1446"/>
                </a:lnTo>
                <a:lnTo>
                  <a:pt x="4198" y="1454"/>
                </a:lnTo>
                <a:lnTo>
                  <a:pt x="4198" y="1441"/>
                </a:lnTo>
                <a:lnTo>
                  <a:pt x="4199" y="1456"/>
                </a:lnTo>
                <a:lnTo>
                  <a:pt x="4199" y="1449"/>
                </a:lnTo>
                <a:lnTo>
                  <a:pt x="4199" y="1451"/>
                </a:lnTo>
                <a:lnTo>
                  <a:pt x="4199" y="1436"/>
                </a:lnTo>
                <a:lnTo>
                  <a:pt x="4199" y="1452"/>
                </a:lnTo>
                <a:lnTo>
                  <a:pt x="4200" y="1446"/>
                </a:lnTo>
                <a:lnTo>
                  <a:pt x="4200" y="1441"/>
                </a:lnTo>
                <a:lnTo>
                  <a:pt x="4200" y="1457"/>
                </a:lnTo>
                <a:lnTo>
                  <a:pt x="4200" y="1462"/>
                </a:lnTo>
                <a:lnTo>
                  <a:pt x="4201" y="1430"/>
                </a:lnTo>
                <a:lnTo>
                  <a:pt x="4201" y="1454"/>
                </a:lnTo>
                <a:lnTo>
                  <a:pt x="4201" y="1454"/>
                </a:lnTo>
                <a:lnTo>
                  <a:pt x="4202" y="1459"/>
                </a:lnTo>
                <a:lnTo>
                  <a:pt x="4202" y="1460"/>
                </a:lnTo>
                <a:lnTo>
                  <a:pt x="4202" y="1450"/>
                </a:lnTo>
                <a:lnTo>
                  <a:pt x="4202" y="1457"/>
                </a:lnTo>
                <a:lnTo>
                  <a:pt x="4203" y="1472"/>
                </a:lnTo>
                <a:lnTo>
                  <a:pt x="4203" y="1440"/>
                </a:lnTo>
                <a:lnTo>
                  <a:pt x="4203" y="1446"/>
                </a:lnTo>
                <a:lnTo>
                  <a:pt x="4203" y="1432"/>
                </a:lnTo>
                <a:lnTo>
                  <a:pt x="4203" y="1454"/>
                </a:lnTo>
                <a:lnTo>
                  <a:pt x="4204" y="1459"/>
                </a:lnTo>
                <a:lnTo>
                  <a:pt x="4204" y="1462"/>
                </a:lnTo>
                <a:lnTo>
                  <a:pt x="4204" y="1455"/>
                </a:lnTo>
                <a:lnTo>
                  <a:pt x="4204" y="1444"/>
                </a:lnTo>
                <a:lnTo>
                  <a:pt x="4205" y="1453"/>
                </a:lnTo>
                <a:lnTo>
                  <a:pt x="4205" y="1458"/>
                </a:lnTo>
                <a:lnTo>
                  <a:pt x="4205" y="1463"/>
                </a:lnTo>
                <a:lnTo>
                  <a:pt x="4205" y="1463"/>
                </a:lnTo>
                <a:lnTo>
                  <a:pt x="4206" y="1441"/>
                </a:lnTo>
                <a:lnTo>
                  <a:pt x="4206" y="1462"/>
                </a:lnTo>
                <a:lnTo>
                  <a:pt x="4206" y="1448"/>
                </a:lnTo>
                <a:lnTo>
                  <a:pt x="4206" y="1446"/>
                </a:lnTo>
                <a:lnTo>
                  <a:pt x="4206" y="1443"/>
                </a:lnTo>
                <a:lnTo>
                  <a:pt x="4207" y="1450"/>
                </a:lnTo>
                <a:lnTo>
                  <a:pt x="4207" y="1450"/>
                </a:lnTo>
                <a:lnTo>
                  <a:pt x="4207" y="1466"/>
                </a:lnTo>
                <a:lnTo>
                  <a:pt x="4207" y="1439"/>
                </a:lnTo>
                <a:lnTo>
                  <a:pt x="4208" y="1449"/>
                </a:lnTo>
                <a:lnTo>
                  <a:pt x="4208" y="1429"/>
                </a:lnTo>
                <a:lnTo>
                  <a:pt x="4208" y="1457"/>
                </a:lnTo>
                <a:lnTo>
                  <a:pt x="4208" y="1451"/>
                </a:lnTo>
                <a:lnTo>
                  <a:pt x="4209" y="1440"/>
                </a:lnTo>
                <a:lnTo>
                  <a:pt x="4209" y="1447"/>
                </a:lnTo>
                <a:lnTo>
                  <a:pt x="4209" y="1463"/>
                </a:lnTo>
                <a:lnTo>
                  <a:pt x="4209" y="1440"/>
                </a:lnTo>
                <a:lnTo>
                  <a:pt x="4210" y="1474"/>
                </a:lnTo>
                <a:lnTo>
                  <a:pt x="4210" y="1439"/>
                </a:lnTo>
                <a:lnTo>
                  <a:pt x="4210" y="1461"/>
                </a:lnTo>
                <a:lnTo>
                  <a:pt x="4210" y="1439"/>
                </a:lnTo>
                <a:lnTo>
                  <a:pt x="4211" y="1450"/>
                </a:lnTo>
                <a:lnTo>
                  <a:pt x="4211" y="1453"/>
                </a:lnTo>
                <a:lnTo>
                  <a:pt x="4211" y="1465"/>
                </a:lnTo>
                <a:lnTo>
                  <a:pt x="4211" y="1453"/>
                </a:lnTo>
                <a:lnTo>
                  <a:pt x="4212" y="1447"/>
                </a:lnTo>
                <a:lnTo>
                  <a:pt x="4212" y="1443"/>
                </a:lnTo>
                <a:lnTo>
                  <a:pt x="4212" y="1463"/>
                </a:lnTo>
                <a:lnTo>
                  <a:pt x="4212" y="1447"/>
                </a:lnTo>
                <a:lnTo>
                  <a:pt x="4212" y="1446"/>
                </a:lnTo>
                <a:lnTo>
                  <a:pt x="4213" y="1437"/>
                </a:lnTo>
                <a:lnTo>
                  <a:pt x="4213" y="1452"/>
                </a:lnTo>
                <a:lnTo>
                  <a:pt x="4213" y="1486"/>
                </a:lnTo>
                <a:lnTo>
                  <a:pt x="4213" y="1453"/>
                </a:lnTo>
                <a:lnTo>
                  <a:pt x="4214" y="1435"/>
                </a:lnTo>
                <a:lnTo>
                  <a:pt x="4214" y="1443"/>
                </a:lnTo>
                <a:lnTo>
                  <a:pt x="4214" y="1465"/>
                </a:lnTo>
                <a:lnTo>
                  <a:pt x="4214" y="1450"/>
                </a:lnTo>
                <a:lnTo>
                  <a:pt x="4215" y="1450"/>
                </a:lnTo>
                <a:lnTo>
                  <a:pt x="4215" y="1456"/>
                </a:lnTo>
                <a:lnTo>
                  <a:pt x="4215" y="1451"/>
                </a:lnTo>
                <a:lnTo>
                  <a:pt x="4215" y="1456"/>
                </a:lnTo>
                <a:lnTo>
                  <a:pt x="4215" y="1450"/>
                </a:lnTo>
                <a:lnTo>
                  <a:pt x="4216" y="1448"/>
                </a:lnTo>
                <a:lnTo>
                  <a:pt x="4216" y="1441"/>
                </a:lnTo>
                <a:lnTo>
                  <a:pt x="4216" y="1438"/>
                </a:lnTo>
                <a:lnTo>
                  <a:pt x="4217" y="1452"/>
                </a:lnTo>
                <a:lnTo>
                  <a:pt x="4217" y="1457"/>
                </a:lnTo>
                <a:lnTo>
                  <a:pt x="4217" y="1475"/>
                </a:lnTo>
                <a:lnTo>
                  <a:pt x="4217" y="1450"/>
                </a:lnTo>
                <a:lnTo>
                  <a:pt x="4218" y="1450"/>
                </a:lnTo>
                <a:lnTo>
                  <a:pt x="4218" y="1447"/>
                </a:lnTo>
                <a:lnTo>
                  <a:pt x="4218" y="1441"/>
                </a:lnTo>
                <a:lnTo>
                  <a:pt x="4218" y="1453"/>
                </a:lnTo>
                <a:lnTo>
                  <a:pt x="4218" y="1460"/>
                </a:lnTo>
                <a:lnTo>
                  <a:pt x="4219" y="1462"/>
                </a:lnTo>
                <a:lnTo>
                  <a:pt x="4219" y="1449"/>
                </a:lnTo>
                <a:lnTo>
                  <a:pt x="4219" y="1458"/>
                </a:lnTo>
                <a:lnTo>
                  <a:pt x="4219" y="1454"/>
                </a:lnTo>
                <a:lnTo>
                  <a:pt x="4220" y="1457"/>
                </a:lnTo>
                <a:lnTo>
                  <a:pt x="4220" y="1450"/>
                </a:lnTo>
                <a:lnTo>
                  <a:pt x="4220" y="1444"/>
                </a:lnTo>
                <a:lnTo>
                  <a:pt x="4220" y="1444"/>
                </a:lnTo>
                <a:lnTo>
                  <a:pt x="4221" y="1456"/>
                </a:lnTo>
                <a:lnTo>
                  <a:pt x="4221" y="1449"/>
                </a:lnTo>
                <a:lnTo>
                  <a:pt x="4221" y="1449"/>
                </a:lnTo>
                <a:lnTo>
                  <a:pt x="4221" y="1443"/>
                </a:lnTo>
                <a:lnTo>
                  <a:pt x="4221" y="1459"/>
                </a:lnTo>
                <a:lnTo>
                  <a:pt x="4222" y="1453"/>
                </a:lnTo>
                <a:lnTo>
                  <a:pt x="4222" y="1448"/>
                </a:lnTo>
                <a:lnTo>
                  <a:pt x="4222" y="1448"/>
                </a:lnTo>
                <a:lnTo>
                  <a:pt x="4222" y="1455"/>
                </a:lnTo>
                <a:lnTo>
                  <a:pt x="4223" y="1450"/>
                </a:lnTo>
                <a:lnTo>
                  <a:pt x="4223" y="1456"/>
                </a:lnTo>
                <a:lnTo>
                  <a:pt x="4223" y="1455"/>
                </a:lnTo>
                <a:lnTo>
                  <a:pt x="4223" y="1455"/>
                </a:lnTo>
                <a:lnTo>
                  <a:pt x="4224" y="1466"/>
                </a:lnTo>
                <a:lnTo>
                  <a:pt x="4224" y="1438"/>
                </a:lnTo>
                <a:lnTo>
                  <a:pt x="4224" y="1456"/>
                </a:lnTo>
                <a:lnTo>
                  <a:pt x="4224" y="1458"/>
                </a:lnTo>
                <a:lnTo>
                  <a:pt x="4225" y="1449"/>
                </a:lnTo>
                <a:lnTo>
                  <a:pt x="4225" y="1446"/>
                </a:lnTo>
                <a:lnTo>
                  <a:pt x="4225" y="1454"/>
                </a:lnTo>
                <a:lnTo>
                  <a:pt x="4225" y="1436"/>
                </a:lnTo>
                <a:lnTo>
                  <a:pt x="4226" y="1454"/>
                </a:lnTo>
                <a:lnTo>
                  <a:pt x="4226" y="1460"/>
                </a:lnTo>
                <a:lnTo>
                  <a:pt x="4226" y="1458"/>
                </a:lnTo>
                <a:lnTo>
                  <a:pt x="4226" y="1452"/>
                </a:lnTo>
                <a:lnTo>
                  <a:pt x="4227" y="1455"/>
                </a:lnTo>
                <a:lnTo>
                  <a:pt x="4227" y="1456"/>
                </a:lnTo>
                <a:lnTo>
                  <a:pt x="4227" y="1455"/>
                </a:lnTo>
                <a:lnTo>
                  <a:pt x="4227" y="1449"/>
                </a:lnTo>
                <a:lnTo>
                  <a:pt x="4227" y="1459"/>
                </a:lnTo>
                <a:lnTo>
                  <a:pt x="4228" y="1459"/>
                </a:lnTo>
                <a:lnTo>
                  <a:pt x="4228" y="1445"/>
                </a:lnTo>
                <a:lnTo>
                  <a:pt x="4228" y="1446"/>
                </a:lnTo>
                <a:lnTo>
                  <a:pt x="4228" y="1440"/>
                </a:lnTo>
                <a:lnTo>
                  <a:pt x="4229" y="1464"/>
                </a:lnTo>
                <a:lnTo>
                  <a:pt x="4229" y="1451"/>
                </a:lnTo>
                <a:lnTo>
                  <a:pt x="4229" y="1456"/>
                </a:lnTo>
                <a:lnTo>
                  <a:pt x="4229" y="1450"/>
                </a:lnTo>
                <a:lnTo>
                  <a:pt x="4230" y="1451"/>
                </a:lnTo>
                <a:lnTo>
                  <a:pt x="4230" y="1456"/>
                </a:lnTo>
                <a:lnTo>
                  <a:pt x="4230" y="1446"/>
                </a:lnTo>
                <a:lnTo>
                  <a:pt x="4230" y="1450"/>
                </a:lnTo>
                <a:lnTo>
                  <a:pt x="4230" y="1447"/>
                </a:lnTo>
                <a:lnTo>
                  <a:pt x="4231" y="1446"/>
                </a:lnTo>
                <a:lnTo>
                  <a:pt x="4231" y="1460"/>
                </a:lnTo>
                <a:lnTo>
                  <a:pt x="4231" y="1449"/>
                </a:lnTo>
                <a:lnTo>
                  <a:pt x="4231" y="1455"/>
                </a:lnTo>
                <a:lnTo>
                  <a:pt x="4232" y="1456"/>
                </a:lnTo>
                <a:lnTo>
                  <a:pt x="4232" y="1440"/>
                </a:lnTo>
                <a:lnTo>
                  <a:pt x="4232" y="1450"/>
                </a:lnTo>
                <a:lnTo>
                  <a:pt x="4233" y="1456"/>
                </a:lnTo>
                <a:lnTo>
                  <a:pt x="4233" y="1456"/>
                </a:lnTo>
                <a:lnTo>
                  <a:pt x="4233" y="1458"/>
                </a:lnTo>
                <a:lnTo>
                  <a:pt x="4233" y="1459"/>
                </a:lnTo>
                <a:lnTo>
                  <a:pt x="4233" y="1456"/>
                </a:lnTo>
                <a:lnTo>
                  <a:pt x="4234" y="1456"/>
                </a:lnTo>
                <a:lnTo>
                  <a:pt x="4234" y="1461"/>
                </a:lnTo>
                <a:lnTo>
                  <a:pt x="4234" y="1453"/>
                </a:lnTo>
                <a:lnTo>
                  <a:pt x="4234" y="1454"/>
                </a:lnTo>
                <a:lnTo>
                  <a:pt x="4235" y="1459"/>
                </a:lnTo>
                <a:lnTo>
                  <a:pt x="4235" y="1458"/>
                </a:lnTo>
                <a:lnTo>
                  <a:pt x="4235" y="1453"/>
                </a:lnTo>
                <a:lnTo>
                  <a:pt x="4235" y="1461"/>
                </a:lnTo>
                <a:lnTo>
                  <a:pt x="4236" y="1444"/>
                </a:lnTo>
                <a:lnTo>
                  <a:pt x="4236" y="1449"/>
                </a:lnTo>
                <a:lnTo>
                  <a:pt x="4236" y="1438"/>
                </a:lnTo>
                <a:lnTo>
                  <a:pt x="4236" y="1443"/>
                </a:lnTo>
                <a:lnTo>
                  <a:pt x="4236" y="1452"/>
                </a:lnTo>
                <a:lnTo>
                  <a:pt x="4237" y="1449"/>
                </a:lnTo>
                <a:lnTo>
                  <a:pt x="4237" y="1446"/>
                </a:lnTo>
                <a:lnTo>
                  <a:pt x="4237" y="1450"/>
                </a:lnTo>
                <a:lnTo>
                  <a:pt x="4237" y="1455"/>
                </a:lnTo>
                <a:lnTo>
                  <a:pt x="4238" y="1449"/>
                </a:lnTo>
                <a:lnTo>
                  <a:pt x="4238" y="1435"/>
                </a:lnTo>
                <a:lnTo>
                  <a:pt x="4238" y="1440"/>
                </a:lnTo>
                <a:lnTo>
                  <a:pt x="4238" y="1442"/>
                </a:lnTo>
                <a:lnTo>
                  <a:pt x="4239" y="1445"/>
                </a:lnTo>
                <a:lnTo>
                  <a:pt x="4239" y="1454"/>
                </a:lnTo>
                <a:lnTo>
                  <a:pt x="4239" y="1442"/>
                </a:lnTo>
                <a:lnTo>
                  <a:pt x="4239" y="1437"/>
                </a:lnTo>
                <a:lnTo>
                  <a:pt x="4239" y="1446"/>
                </a:lnTo>
                <a:lnTo>
                  <a:pt x="4240" y="1448"/>
                </a:lnTo>
                <a:lnTo>
                  <a:pt x="4240" y="1451"/>
                </a:lnTo>
                <a:lnTo>
                  <a:pt x="4240" y="1450"/>
                </a:lnTo>
                <a:lnTo>
                  <a:pt x="4241" y="1441"/>
                </a:lnTo>
                <a:lnTo>
                  <a:pt x="4241" y="1459"/>
                </a:lnTo>
                <a:lnTo>
                  <a:pt x="4241" y="1448"/>
                </a:lnTo>
                <a:lnTo>
                  <a:pt x="4241" y="1447"/>
                </a:lnTo>
                <a:lnTo>
                  <a:pt x="4242" y="1446"/>
                </a:lnTo>
                <a:lnTo>
                  <a:pt x="4242" y="1443"/>
                </a:lnTo>
                <a:lnTo>
                  <a:pt x="4242" y="1447"/>
                </a:lnTo>
                <a:lnTo>
                  <a:pt x="4242" y="1449"/>
                </a:lnTo>
                <a:lnTo>
                  <a:pt x="4242" y="1459"/>
                </a:lnTo>
                <a:lnTo>
                  <a:pt x="4243" y="1437"/>
                </a:lnTo>
                <a:lnTo>
                  <a:pt x="4243" y="1453"/>
                </a:lnTo>
                <a:lnTo>
                  <a:pt x="4243" y="1455"/>
                </a:lnTo>
                <a:lnTo>
                  <a:pt x="4243" y="1459"/>
                </a:lnTo>
                <a:lnTo>
                  <a:pt x="4244" y="1448"/>
                </a:lnTo>
                <a:lnTo>
                  <a:pt x="4244" y="1435"/>
                </a:lnTo>
                <a:lnTo>
                  <a:pt x="4244" y="1454"/>
                </a:lnTo>
                <a:lnTo>
                  <a:pt x="4244" y="1446"/>
                </a:lnTo>
                <a:lnTo>
                  <a:pt x="4245" y="1451"/>
                </a:lnTo>
                <a:lnTo>
                  <a:pt x="4245" y="1450"/>
                </a:lnTo>
                <a:lnTo>
                  <a:pt x="4245" y="1448"/>
                </a:lnTo>
                <a:lnTo>
                  <a:pt x="4245" y="1450"/>
                </a:lnTo>
                <a:lnTo>
                  <a:pt x="4245" y="1458"/>
                </a:lnTo>
                <a:lnTo>
                  <a:pt x="4246" y="1460"/>
                </a:lnTo>
                <a:lnTo>
                  <a:pt x="4246" y="1442"/>
                </a:lnTo>
                <a:lnTo>
                  <a:pt x="4246" y="1447"/>
                </a:lnTo>
                <a:lnTo>
                  <a:pt x="4246" y="1446"/>
                </a:lnTo>
                <a:lnTo>
                  <a:pt x="4247" y="1456"/>
                </a:lnTo>
                <a:lnTo>
                  <a:pt x="4247" y="1454"/>
                </a:lnTo>
                <a:lnTo>
                  <a:pt x="4247" y="1457"/>
                </a:lnTo>
                <a:lnTo>
                  <a:pt x="4247" y="1439"/>
                </a:lnTo>
                <a:lnTo>
                  <a:pt x="4248" y="1459"/>
                </a:lnTo>
                <a:lnTo>
                  <a:pt x="4248" y="1454"/>
                </a:lnTo>
                <a:lnTo>
                  <a:pt x="4248" y="1454"/>
                </a:lnTo>
                <a:lnTo>
                  <a:pt x="4249" y="1455"/>
                </a:lnTo>
                <a:lnTo>
                  <a:pt x="4249" y="1444"/>
                </a:lnTo>
                <a:lnTo>
                  <a:pt x="4249" y="1452"/>
                </a:lnTo>
                <a:lnTo>
                  <a:pt x="4249" y="1453"/>
                </a:lnTo>
                <a:lnTo>
                  <a:pt x="4249" y="1441"/>
                </a:lnTo>
                <a:lnTo>
                  <a:pt x="4250" y="1451"/>
                </a:lnTo>
                <a:lnTo>
                  <a:pt x="4250" y="1440"/>
                </a:lnTo>
                <a:lnTo>
                  <a:pt x="4250" y="1457"/>
                </a:lnTo>
                <a:lnTo>
                  <a:pt x="4250" y="1453"/>
                </a:lnTo>
                <a:lnTo>
                  <a:pt x="4251" y="1462"/>
                </a:lnTo>
                <a:lnTo>
                  <a:pt x="4251" y="1451"/>
                </a:lnTo>
                <a:lnTo>
                  <a:pt x="4251" y="1437"/>
                </a:lnTo>
                <a:lnTo>
                  <a:pt x="4251" y="1454"/>
                </a:lnTo>
                <a:lnTo>
                  <a:pt x="4252" y="1455"/>
                </a:lnTo>
                <a:lnTo>
                  <a:pt x="4252" y="1460"/>
                </a:lnTo>
                <a:lnTo>
                  <a:pt x="4252" y="1447"/>
                </a:lnTo>
                <a:lnTo>
                  <a:pt x="4252" y="1453"/>
                </a:lnTo>
                <a:lnTo>
                  <a:pt x="4252" y="1460"/>
                </a:lnTo>
                <a:lnTo>
                  <a:pt x="4253" y="1446"/>
                </a:lnTo>
                <a:lnTo>
                  <a:pt x="4253" y="1461"/>
                </a:lnTo>
                <a:lnTo>
                  <a:pt x="4253" y="1451"/>
                </a:lnTo>
                <a:lnTo>
                  <a:pt x="4253" y="1442"/>
                </a:lnTo>
                <a:lnTo>
                  <a:pt x="4254" y="1453"/>
                </a:lnTo>
                <a:lnTo>
                  <a:pt x="4254" y="1456"/>
                </a:lnTo>
                <a:lnTo>
                  <a:pt x="4254" y="1456"/>
                </a:lnTo>
                <a:lnTo>
                  <a:pt x="4254" y="1454"/>
                </a:lnTo>
                <a:lnTo>
                  <a:pt x="4255" y="1456"/>
                </a:lnTo>
                <a:lnTo>
                  <a:pt x="4255" y="1454"/>
                </a:lnTo>
                <a:lnTo>
                  <a:pt x="4255" y="1454"/>
                </a:lnTo>
                <a:lnTo>
                  <a:pt x="4255" y="1458"/>
                </a:lnTo>
                <a:lnTo>
                  <a:pt x="4256" y="1455"/>
                </a:lnTo>
                <a:lnTo>
                  <a:pt x="4256" y="1451"/>
                </a:lnTo>
                <a:lnTo>
                  <a:pt x="4256" y="1450"/>
                </a:lnTo>
                <a:lnTo>
                  <a:pt x="4256" y="1453"/>
                </a:lnTo>
                <a:lnTo>
                  <a:pt x="4257" y="1443"/>
                </a:lnTo>
                <a:lnTo>
                  <a:pt x="4257" y="1461"/>
                </a:lnTo>
                <a:lnTo>
                  <a:pt x="4257" y="1446"/>
                </a:lnTo>
                <a:lnTo>
                  <a:pt x="4257" y="1463"/>
                </a:lnTo>
                <a:lnTo>
                  <a:pt x="4258" y="1463"/>
                </a:lnTo>
                <a:lnTo>
                  <a:pt x="4258" y="1456"/>
                </a:lnTo>
                <a:lnTo>
                  <a:pt x="4258" y="1481"/>
                </a:lnTo>
                <a:lnTo>
                  <a:pt x="4258" y="1456"/>
                </a:lnTo>
                <a:lnTo>
                  <a:pt x="4258" y="1461"/>
                </a:lnTo>
                <a:lnTo>
                  <a:pt x="4259" y="1461"/>
                </a:lnTo>
                <a:lnTo>
                  <a:pt x="4259" y="1457"/>
                </a:lnTo>
                <a:lnTo>
                  <a:pt x="4259" y="1461"/>
                </a:lnTo>
                <a:lnTo>
                  <a:pt x="4259" y="1457"/>
                </a:lnTo>
                <a:lnTo>
                  <a:pt x="4260" y="1451"/>
                </a:lnTo>
                <a:lnTo>
                  <a:pt x="4260" y="1466"/>
                </a:lnTo>
                <a:lnTo>
                  <a:pt x="4260" y="1451"/>
                </a:lnTo>
                <a:lnTo>
                  <a:pt x="4260" y="1460"/>
                </a:lnTo>
                <a:lnTo>
                  <a:pt x="4261" y="1449"/>
                </a:lnTo>
                <a:lnTo>
                  <a:pt x="4261" y="1453"/>
                </a:lnTo>
                <a:lnTo>
                  <a:pt x="4261" y="1461"/>
                </a:lnTo>
                <a:lnTo>
                  <a:pt x="4261" y="1454"/>
                </a:lnTo>
                <a:lnTo>
                  <a:pt x="4261" y="1461"/>
                </a:lnTo>
                <a:lnTo>
                  <a:pt x="4262" y="1442"/>
                </a:lnTo>
                <a:lnTo>
                  <a:pt x="4262" y="1465"/>
                </a:lnTo>
                <a:lnTo>
                  <a:pt x="4262" y="1458"/>
                </a:lnTo>
                <a:lnTo>
                  <a:pt x="4262" y="1444"/>
                </a:lnTo>
                <a:lnTo>
                  <a:pt x="4263" y="1454"/>
                </a:lnTo>
                <a:lnTo>
                  <a:pt x="4263" y="1455"/>
                </a:lnTo>
                <a:lnTo>
                  <a:pt x="4263" y="1452"/>
                </a:lnTo>
                <a:lnTo>
                  <a:pt x="4264" y="1460"/>
                </a:lnTo>
                <a:lnTo>
                  <a:pt x="4264" y="1456"/>
                </a:lnTo>
                <a:lnTo>
                  <a:pt x="4264" y="1458"/>
                </a:lnTo>
                <a:lnTo>
                  <a:pt x="4264" y="1455"/>
                </a:lnTo>
                <a:lnTo>
                  <a:pt x="4264" y="1457"/>
                </a:lnTo>
                <a:lnTo>
                  <a:pt x="4265" y="1457"/>
                </a:lnTo>
                <a:lnTo>
                  <a:pt x="4265" y="1458"/>
                </a:lnTo>
                <a:lnTo>
                  <a:pt x="4265" y="1461"/>
                </a:lnTo>
                <a:lnTo>
                  <a:pt x="4265" y="1449"/>
                </a:lnTo>
                <a:lnTo>
                  <a:pt x="4266" y="1456"/>
                </a:lnTo>
                <a:lnTo>
                  <a:pt x="4266" y="1456"/>
                </a:lnTo>
                <a:lnTo>
                  <a:pt x="4266" y="1466"/>
                </a:lnTo>
                <a:lnTo>
                  <a:pt x="4266" y="1450"/>
                </a:lnTo>
                <a:lnTo>
                  <a:pt x="4267" y="1453"/>
                </a:lnTo>
                <a:lnTo>
                  <a:pt x="4267" y="1476"/>
                </a:lnTo>
                <a:lnTo>
                  <a:pt x="4267" y="1455"/>
                </a:lnTo>
                <a:lnTo>
                  <a:pt x="4267" y="1450"/>
                </a:lnTo>
                <a:lnTo>
                  <a:pt x="4267" y="1457"/>
                </a:lnTo>
                <a:lnTo>
                  <a:pt x="4268" y="1454"/>
                </a:lnTo>
                <a:lnTo>
                  <a:pt x="4268" y="1457"/>
                </a:lnTo>
                <a:lnTo>
                  <a:pt x="4268" y="1465"/>
                </a:lnTo>
                <a:lnTo>
                  <a:pt x="4268" y="1460"/>
                </a:lnTo>
                <a:lnTo>
                  <a:pt x="4269" y="1468"/>
                </a:lnTo>
                <a:lnTo>
                  <a:pt x="4269" y="1446"/>
                </a:lnTo>
                <a:lnTo>
                  <a:pt x="4269" y="1457"/>
                </a:lnTo>
                <a:lnTo>
                  <a:pt x="4269" y="1458"/>
                </a:lnTo>
                <a:lnTo>
                  <a:pt x="4270" y="1460"/>
                </a:lnTo>
                <a:lnTo>
                  <a:pt x="4270" y="1466"/>
                </a:lnTo>
                <a:lnTo>
                  <a:pt x="4270" y="1450"/>
                </a:lnTo>
                <a:lnTo>
                  <a:pt x="4270" y="1455"/>
                </a:lnTo>
                <a:lnTo>
                  <a:pt x="4270" y="1454"/>
                </a:lnTo>
                <a:lnTo>
                  <a:pt x="4271" y="1454"/>
                </a:lnTo>
                <a:lnTo>
                  <a:pt x="4271" y="1448"/>
                </a:lnTo>
                <a:lnTo>
                  <a:pt x="4271" y="1446"/>
                </a:lnTo>
                <a:lnTo>
                  <a:pt x="4272" y="1465"/>
                </a:lnTo>
                <a:lnTo>
                  <a:pt x="4272" y="1456"/>
                </a:lnTo>
                <a:lnTo>
                  <a:pt x="4272" y="1461"/>
                </a:lnTo>
                <a:lnTo>
                  <a:pt x="4272" y="1461"/>
                </a:lnTo>
                <a:lnTo>
                  <a:pt x="4273" y="1449"/>
                </a:lnTo>
                <a:lnTo>
                  <a:pt x="4273" y="1457"/>
                </a:lnTo>
                <a:lnTo>
                  <a:pt x="4273" y="1464"/>
                </a:lnTo>
                <a:lnTo>
                  <a:pt x="4273" y="1461"/>
                </a:lnTo>
                <a:lnTo>
                  <a:pt x="4273" y="1464"/>
                </a:lnTo>
                <a:lnTo>
                  <a:pt x="4274" y="1456"/>
                </a:lnTo>
                <a:lnTo>
                  <a:pt x="4274" y="1463"/>
                </a:lnTo>
                <a:lnTo>
                  <a:pt x="4274" y="1460"/>
                </a:lnTo>
                <a:lnTo>
                  <a:pt x="4274" y="1462"/>
                </a:lnTo>
                <a:lnTo>
                  <a:pt x="4275" y="1462"/>
                </a:lnTo>
                <a:lnTo>
                  <a:pt x="4275" y="1455"/>
                </a:lnTo>
                <a:lnTo>
                  <a:pt x="4275" y="1451"/>
                </a:lnTo>
                <a:lnTo>
                  <a:pt x="4275" y="1460"/>
                </a:lnTo>
                <a:lnTo>
                  <a:pt x="4276" y="1468"/>
                </a:lnTo>
                <a:lnTo>
                  <a:pt x="4276" y="1458"/>
                </a:lnTo>
                <a:lnTo>
                  <a:pt x="4276" y="1454"/>
                </a:lnTo>
                <a:lnTo>
                  <a:pt x="4276" y="1484"/>
                </a:lnTo>
                <a:lnTo>
                  <a:pt x="4276" y="1456"/>
                </a:lnTo>
                <a:lnTo>
                  <a:pt x="4277" y="1464"/>
                </a:lnTo>
                <a:lnTo>
                  <a:pt x="4277" y="1466"/>
                </a:lnTo>
                <a:lnTo>
                  <a:pt x="4277" y="1446"/>
                </a:lnTo>
                <a:lnTo>
                  <a:pt x="4277" y="1456"/>
                </a:lnTo>
                <a:lnTo>
                  <a:pt x="4278" y="1452"/>
                </a:lnTo>
                <a:lnTo>
                  <a:pt x="4278" y="1460"/>
                </a:lnTo>
                <a:lnTo>
                  <a:pt x="4278" y="1397"/>
                </a:lnTo>
                <a:lnTo>
                  <a:pt x="4278" y="1350"/>
                </a:lnTo>
                <a:lnTo>
                  <a:pt x="4279" y="1242"/>
                </a:lnTo>
                <a:lnTo>
                  <a:pt x="4279" y="808"/>
                </a:lnTo>
                <a:lnTo>
                  <a:pt x="4279" y="635"/>
                </a:lnTo>
                <a:lnTo>
                  <a:pt x="4279" y="1426"/>
                </a:lnTo>
                <a:lnTo>
                  <a:pt x="4280" y="1404"/>
                </a:lnTo>
                <a:lnTo>
                  <a:pt x="4280" y="1449"/>
                </a:lnTo>
                <a:lnTo>
                  <a:pt x="4280" y="1430"/>
                </a:lnTo>
                <a:lnTo>
                  <a:pt x="4280" y="1412"/>
                </a:lnTo>
                <a:lnTo>
                  <a:pt x="4281" y="1336"/>
                </a:lnTo>
                <a:lnTo>
                  <a:pt x="4281" y="0"/>
                </a:lnTo>
                <a:lnTo>
                  <a:pt x="4281" y="1379"/>
                </a:lnTo>
                <a:lnTo>
                  <a:pt x="4281" y="1390"/>
                </a:lnTo>
                <a:lnTo>
                  <a:pt x="4282" y="1438"/>
                </a:lnTo>
                <a:lnTo>
                  <a:pt x="4282" y="1446"/>
                </a:lnTo>
                <a:lnTo>
                  <a:pt x="4282" y="1391"/>
                </a:lnTo>
                <a:lnTo>
                  <a:pt x="4282" y="1383"/>
                </a:lnTo>
                <a:lnTo>
                  <a:pt x="4282" y="1420"/>
                </a:lnTo>
                <a:lnTo>
                  <a:pt x="4283" y="1372"/>
                </a:lnTo>
                <a:lnTo>
                  <a:pt x="4283" y="1452"/>
                </a:lnTo>
                <a:lnTo>
                  <a:pt x="4283" y="1403"/>
                </a:lnTo>
                <a:lnTo>
                  <a:pt x="4283" y="1419"/>
                </a:lnTo>
                <a:lnTo>
                  <a:pt x="4284" y="1422"/>
                </a:lnTo>
                <a:lnTo>
                  <a:pt x="4284" y="1443"/>
                </a:lnTo>
                <a:lnTo>
                  <a:pt x="4284" y="1403"/>
                </a:lnTo>
                <a:lnTo>
                  <a:pt x="4284" y="1452"/>
                </a:lnTo>
                <a:lnTo>
                  <a:pt x="4285" y="1329"/>
                </a:lnTo>
                <a:lnTo>
                  <a:pt x="4285" y="1455"/>
                </a:lnTo>
                <a:lnTo>
                  <a:pt x="4285" y="1401"/>
                </a:lnTo>
                <a:lnTo>
                  <a:pt x="4285" y="1443"/>
                </a:lnTo>
                <a:lnTo>
                  <a:pt x="4285" y="1422"/>
                </a:lnTo>
                <a:lnTo>
                  <a:pt x="4286" y="1404"/>
                </a:lnTo>
                <a:lnTo>
                  <a:pt x="4286" y="1442"/>
                </a:lnTo>
                <a:lnTo>
                  <a:pt x="4286" y="1439"/>
                </a:lnTo>
                <a:lnTo>
                  <a:pt x="4286" y="1451"/>
                </a:lnTo>
                <a:lnTo>
                  <a:pt x="4287" y="1463"/>
                </a:lnTo>
                <a:lnTo>
                  <a:pt x="4287" y="1417"/>
                </a:lnTo>
                <a:lnTo>
                  <a:pt x="4287" y="1451"/>
                </a:lnTo>
                <a:lnTo>
                  <a:pt x="4288" y="1434"/>
                </a:lnTo>
                <a:lnTo>
                  <a:pt x="4288" y="1438"/>
                </a:lnTo>
                <a:lnTo>
                  <a:pt x="4288" y="1432"/>
                </a:lnTo>
                <a:lnTo>
                  <a:pt x="4288" y="1395"/>
                </a:lnTo>
                <a:lnTo>
                  <a:pt x="4288" y="1410"/>
                </a:lnTo>
                <a:lnTo>
                  <a:pt x="4289" y="1449"/>
                </a:lnTo>
                <a:lnTo>
                  <a:pt x="4289" y="1459"/>
                </a:lnTo>
                <a:lnTo>
                  <a:pt x="4289" y="1431"/>
                </a:lnTo>
                <a:lnTo>
                  <a:pt x="4289" y="1451"/>
                </a:lnTo>
                <a:lnTo>
                  <a:pt x="4290" y="1456"/>
                </a:lnTo>
                <a:lnTo>
                  <a:pt x="4290" y="1414"/>
                </a:lnTo>
                <a:lnTo>
                  <a:pt x="4290" y="1442"/>
                </a:lnTo>
                <a:lnTo>
                  <a:pt x="4290" y="1443"/>
                </a:lnTo>
                <a:lnTo>
                  <a:pt x="4291" y="1441"/>
                </a:lnTo>
                <a:lnTo>
                  <a:pt x="4291" y="1406"/>
                </a:lnTo>
                <a:lnTo>
                  <a:pt x="4291" y="1457"/>
                </a:lnTo>
                <a:lnTo>
                  <a:pt x="4291" y="1439"/>
                </a:lnTo>
                <a:lnTo>
                  <a:pt x="4291" y="1428"/>
                </a:lnTo>
                <a:lnTo>
                  <a:pt x="4292" y="1461"/>
                </a:lnTo>
                <a:lnTo>
                  <a:pt x="4292" y="1448"/>
                </a:lnTo>
                <a:lnTo>
                  <a:pt x="4292" y="1428"/>
                </a:lnTo>
                <a:lnTo>
                  <a:pt x="4292" y="1461"/>
                </a:lnTo>
                <a:lnTo>
                  <a:pt x="4293" y="1428"/>
                </a:lnTo>
                <a:lnTo>
                  <a:pt x="4293" y="1433"/>
                </a:lnTo>
                <a:lnTo>
                  <a:pt x="4293" y="1418"/>
                </a:lnTo>
                <a:lnTo>
                  <a:pt x="4293" y="1453"/>
                </a:lnTo>
                <a:lnTo>
                  <a:pt x="4294" y="1430"/>
                </a:lnTo>
                <a:lnTo>
                  <a:pt x="4294" y="1447"/>
                </a:lnTo>
                <a:lnTo>
                  <a:pt x="4294" y="1447"/>
                </a:lnTo>
                <a:lnTo>
                  <a:pt x="4295" y="1433"/>
                </a:lnTo>
                <a:lnTo>
                  <a:pt x="4295" y="1455"/>
                </a:lnTo>
                <a:lnTo>
                  <a:pt x="4295" y="1421"/>
                </a:lnTo>
                <a:lnTo>
                  <a:pt x="4295" y="1432"/>
                </a:lnTo>
                <a:lnTo>
                  <a:pt x="4295" y="1462"/>
                </a:lnTo>
                <a:lnTo>
                  <a:pt x="4296" y="1451"/>
                </a:lnTo>
                <a:lnTo>
                  <a:pt x="4296" y="1409"/>
                </a:lnTo>
                <a:lnTo>
                  <a:pt x="4296" y="1434"/>
                </a:lnTo>
                <a:lnTo>
                  <a:pt x="4296" y="1458"/>
                </a:lnTo>
                <a:lnTo>
                  <a:pt x="4297" y="1406"/>
                </a:lnTo>
                <a:lnTo>
                  <a:pt x="4297" y="1380"/>
                </a:lnTo>
                <a:lnTo>
                  <a:pt x="4297" y="1407"/>
                </a:lnTo>
                <a:lnTo>
                  <a:pt x="4297" y="1456"/>
                </a:lnTo>
                <a:lnTo>
                  <a:pt x="4298" y="1451"/>
                </a:lnTo>
                <a:lnTo>
                  <a:pt x="4298" y="1199"/>
                </a:lnTo>
                <a:lnTo>
                  <a:pt x="4298" y="1454"/>
                </a:lnTo>
                <a:lnTo>
                  <a:pt x="4298" y="1278"/>
                </a:lnTo>
                <a:lnTo>
                  <a:pt x="4298" y="1213"/>
                </a:lnTo>
                <a:lnTo>
                  <a:pt x="4299" y="1449"/>
                </a:lnTo>
                <a:lnTo>
                  <a:pt x="4299" y="1457"/>
                </a:lnTo>
                <a:lnTo>
                  <a:pt x="4299" y="1451"/>
                </a:lnTo>
                <a:lnTo>
                  <a:pt x="4299" y="1448"/>
                </a:lnTo>
                <a:lnTo>
                  <a:pt x="4300" y="1465"/>
                </a:lnTo>
                <a:lnTo>
                  <a:pt x="4300" y="1457"/>
                </a:lnTo>
                <a:lnTo>
                  <a:pt x="4300" y="1463"/>
                </a:lnTo>
                <a:lnTo>
                  <a:pt x="4300" y="1455"/>
                </a:lnTo>
                <a:lnTo>
                  <a:pt x="4301" y="1451"/>
                </a:lnTo>
                <a:lnTo>
                  <a:pt x="4301" y="1465"/>
                </a:lnTo>
                <a:lnTo>
                  <a:pt x="4301" y="1451"/>
                </a:lnTo>
                <a:lnTo>
                  <a:pt x="4301" y="1441"/>
                </a:lnTo>
                <a:lnTo>
                  <a:pt x="4301" y="1463"/>
                </a:lnTo>
                <a:lnTo>
                  <a:pt x="4302" y="1454"/>
                </a:lnTo>
                <a:lnTo>
                  <a:pt x="4302" y="1458"/>
                </a:lnTo>
                <a:lnTo>
                  <a:pt x="4302" y="1456"/>
                </a:lnTo>
                <a:lnTo>
                  <a:pt x="4303" y="1457"/>
                </a:lnTo>
                <a:lnTo>
                  <a:pt x="4303" y="1473"/>
                </a:lnTo>
                <a:lnTo>
                  <a:pt x="4303" y="1461"/>
                </a:lnTo>
                <a:lnTo>
                  <a:pt x="4303" y="1459"/>
                </a:lnTo>
                <a:lnTo>
                  <a:pt x="4304" y="1466"/>
                </a:lnTo>
                <a:lnTo>
                  <a:pt x="4304" y="1440"/>
                </a:lnTo>
                <a:lnTo>
                  <a:pt x="4304" y="1465"/>
                </a:lnTo>
                <a:lnTo>
                  <a:pt x="4304" y="1457"/>
                </a:lnTo>
                <a:lnTo>
                  <a:pt x="4304" y="1456"/>
                </a:lnTo>
                <a:lnTo>
                  <a:pt x="4305" y="1328"/>
                </a:lnTo>
                <a:lnTo>
                  <a:pt x="4305" y="1443"/>
                </a:lnTo>
                <a:lnTo>
                  <a:pt x="4305" y="1382"/>
                </a:lnTo>
                <a:lnTo>
                  <a:pt x="4305" y="1480"/>
                </a:lnTo>
                <a:lnTo>
                  <a:pt x="4306" y="1467"/>
                </a:lnTo>
                <a:lnTo>
                  <a:pt x="4306" y="1400"/>
                </a:lnTo>
                <a:lnTo>
                  <a:pt x="4306" y="1420"/>
                </a:lnTo>
                <a:lnTo>
                  <a:pt x="4306" y="1443"/>
                </a:lnTo>
                <a:lnTo>
                  <a:pt x="4307" y="1463"/>
                </a:lnTo>
                <a:lnTo>
                  <a:pt x="4307" y="1457"/>
                </a:lnTo>
                <a:lnTo>
                  <a:pt x="4307" y="1371"/>
                </a:lnTo>
                <a:lnTo>
                  <a:pt x="4307" y="1435"/>
                </a:lnTo>
                <a:lnTo>
                  <a:pt x="4307" y="1446"/>
                </a:lnTo>
                <a:lnTo>
                  <a:pt x="4308" y="1328"/>
                </a:lnTo>
                <a:lnTo>
                  <a:pt x="4308" y="1400"/>
                </a:lnTo>
                <a:lnTo>
                  <a:pt x="4308" y="1416"/>
                </a:lnTo>
                <a:lnTo>
                  <a:pt x="4308" y="1365"/>
                </a:lnTo>
                <a:lnTo>
                  <a:pt x="4309" y="1447"/>
                </a:lnTo>
                <a:lnTo>
                  <a:pt x="4309" y="1457"/>
                </a:lnTo>
                <a:lnTo>
                  <a:pt x="4309" y="1409"/>
                </a:lnTo>
                <a:lnTo>
                  <a:pt x="4309" y="1458"/>
                </a:lnTo>
                <a:lnTo>
                  <a:pt x="4310" y="1439"/>
                </a:lnTo>
                <a:lnTo>
                  <a:pt x="4310" y="1462"/>
                </a:lnTo>
                <a:lnTo>
                  <a:pt x="4310" y="1449"/>
                </a:lnTo>
                <a:lnTo>
                  <a:pt x="4310" y="1378"/>
                </a:lnTo>
                <a:lnTo>
                  <a:pt x="4311" y="1372"/>
                </a:lnTo>
                <a:lnTo>
                  <a:pt x="4311" y="1442"/>
                </a:lnTo>
                <a:lnTo>
                  <a:pt x="4311" y="1415"/>
                </a:lnTo>
                <a:lnTo>
                  <a:pt x="4311" y="1373"/>
                </a:lnTo>
                <a:lnTo>
                  <a:pt x="4312" y="1166"/>
                </a:lnTo>
                <a:lnTo>
                  <a:pt x="4312" y="1456"/>
                </a:lnTo>
                <a:lnTo>
                  <a:pt x="4312" y="1451"/>
                </a:lnTo>
                <a:lnTo>
                  <a:pt x="4312" y="1469"/>
                </a:lnTo>
                <a:lnTo>
                  <a:pt x="4313" y="1461"/>
                </a:lnTo>
                <a:lnTo>
                  <a:pt x="4313" y="1461"/>
                </a:lnTo>
                <a:lnTo>
                  <a:pt x="4313" y="1380"/>
                </a:lnTo>
                <a:lnTo>
                  <a:pt x="4313" y="1366"/>
                </a:lnTo>
                <a:lnTo>
                  <a:pt x="4313" y="1435"/>
                </a:lnTo>
                <a:lnTo>
                  <a:pt x="4314" y="1398"/>
                </a:lnTo>
                <a:lnTo>
                  <a:pt x="4314" y="1409"/>
                </a:lnTo>
                <a:lnTo>
                  <a:pt x="4314" y="1431"/>
                </a:lnTo>
                <a:lnTo>
                  <a:pt x="4314" y="1419"/>
                </a:lnTo>
                <a:lnTo>
                  <a:pt x="4315" y="1361"/>
                </a:lnTo>
                <a:lnTo>
                  <a:pt x="4315" y="1419"/>
                </a:lnTo>
                <a:lnTo>
                  <a:pt x="4315" y="1464"/>
                </a:lnTo>
                <a:lnTo>
                  <a:pt x="4315" y="1434"/>
                </a:lnTo>
                <a:lnTo>
                  <a:pt x="4316" y="1433"/>
                </a:lnTo>
                <a:lnTo>
                  <a:pt x="4316" y="1398"/>
                </a:lnTo>
                <a:lnTo>
                  <a:pt x="4316" y="1448"/>
                </a:lnTo>
                <a:lnTo>
                  <a:pt x="4316" y="1441"/>
                </a:lnTo>
                <a:lnTo>
                  <a:pt x="4316" y="1390"/>
                </a:lnTo>
                <a:lnTo>
                  <a:pt x="4317" y="1399"/>
                </a:lnTo>
                <a:lnTo>
                  <a:pt x="4317" y="1457"/>
                </a:lnTo>
                <a:lnTo>
                  <a:pt x="4317" y="1412"/>
                </a:lnTo>
                <a:lnTo>
                  <a:pt x="4317" y="1450"/>
                </a:lnTo>
                <a:lnTo>
                  <a:pt x="4318" y="1452"/>
                </a:lnTo>
                <a:lnTo>
                  <a:pt x="4318" y="1429"/>
                </a:lnTo>
                <a:lnTo>
                  <a:pt x="4318" y="1443"/>
                </a:lnTo>
                <a:lnTo>
                  <a:pt x="4319" y="1454"/>
                </a:lnTo>
                <a:lnTo>
                  <a:pt x="4319" y="1403"/>
                </a:lnTo>
                <a:lnTo>
                  <a:pt x="4319" y="1458"/>
                </a:lnTo>
                <a:lnTo>
                  <a:pt x="4319" y="1432"/>
                </a:lnTo>
                <a:lnTo>
                  <a:pt x="4319" y="1418"/>
                </a:lnTo>
                <a:lnTo>
                  <a:pt x="4320" y="1390"/>
                </a:lnTo>
                <a:lnTo>
                  <a:pt x="4320" y="1420"/>
                </a:lnTo>
                <a:lnTo>
                  <a:pt x="4320" y="1451"/>
                </a:lnTo>
                <a:lnTo>
                  <a:pt x="4320" y="1423"/>
                </a:lnTo>
                <a:lnTo>
                  <a:pt x="4321" y="1396"/>
                </a:lnTo>
                <a:lnTo>
                  <a:pt x="4321" y="1441"/>
                </a:lnTo>
                <a:lnTo>
                  <a:pt x="4321" y="1447"/>
                </a:lnTo>
                <a:lnTo>
                  <a:pt x="4321" y="1452"/>
                </a:lnTo>
                <a:lnTo>
                  <a:pt x="4322" y="1461"/>
                </a:lnTo>
                <a:lnTo>
                  <a:pt x="4322" y="1445"/>
                </a:lnTo>
                <a:lnTo>
                  <a:pt x="4322" y="1456"/>
                </a:lnTo>
                <a:lnTo>
                  <a:pt x="4322" y="1419"/>
                </a:lnTo>
                <a:lnTo>
                  <a:pt x="4322" y="1445"/>
                </a:lnTo>
                <a:lnTo>
                  <a:pt x="4323" y="1418"/>
                </a:lnTo>
                <a:lnTo>
                  <a:pt x="4323" y="1439"/>
                </a:lnTo>
                <a:lnTo>
                  <a:pt x="4323" y="1448"/>
                </a:lnTo>
                <a:lnTo>
                  <a:pt x="4323" y="1421"/>
                </a:lnTo>
                <a:lnTo>
                  <a:pt x="4324" y="1402"/>
                </a:lnTo>
                <a:lnTo>
                  <a:pt x="4324" y="1413"/>
                </a:lnTo>
                <a:lnTo>
                  <a:pt x="4324" y="1375"/>
                </a:lnTo>
                <a:lnTo>
                  <a:pt x="4324" y="1429"/>
                </a:lnTo>
                <a:lnTo>
                  <a:pt x="4325" y="1458"/>
                </a:lnTo>
                <a:lnTo>
                  <a:pt x="4325" y="1428"/>
                </a:lnTo>
                <a:lnTo>
                  <a:pt x="4325" y="1397"/>
                </a:lnTo>
                <a:lnTo>
                  <a:pt x="4325" y="1452"/>
                </a:lnTo>
                <a:lnTo>
                  <a:pt x="4325" y="1441"/>
                </a:lnTo>
                <a:lnTo>
                  <a:pt x="4326" y="1450"/>
                </a:lnTo>
                <a:lnTo>
                  <a:pt x="4326" y="1417"/>
                </a:lnTo>
                <a:lnTo>
                  <a:pt x="4326" y="1441"/>
                </a:lnTo>
                <a:lnTo>
                  <a:pt x="4327" y="1447"/>
                </a:lnTo>
                <a:lnTo>
                  <a:pt x="4327" y="1463"/>
                </a:lnTo>
                <a:lnTo>
                  <a:pt x="4327" y="1469"/>
                </a:lnTo>
                <a:lnTo>
                  <a:pt x="4327" y="1468"/>
                </a:lnTo>
                <a:lnTo>
                  <a:pt x="4328" y="1457"/>
                </a:lnTo>
                <a:lnTo>
                  <a:pt x="4328" y="1379"/>
                </a:lnTo>
                <a:lnTo>
                  <a:pt x="4328" y="1428"/>
                </a:lnTo>
                <a:lnTo>
                  <a:pt x="4328" y="1438"/>
                </a:lnTo>
                <a:lnTo>
                  <a:pt x="4328" y="1448"/>
                </a:lnTo>
                <a:lnTo>
                  <a:pt x="4329" y="1445"/>
                </a:lnTo>
                <a:lnTo>
                  <a:pt x="4329" y="1408"/>
                </a:lnTo>
                <a:lnTo>
                  <a:pt x="4329" y="1438"/>
                </a:lnTo>
                <a:lnTo>
                  <a:pt x="4329" y="1457"/>
                </a:lnTo>
                <a:lnTo>
                  <a:pt x="4330" y="1399"/>
                </a:lnTo>
                <a:lnTo>
                  <a:pt x="4330" y="1411"/>
                </a:lnTo>
                <a:lnTo>
                  <a:pt x="4330" y="1461"/>
                </a:lnTo>
                <a:lnTo>
                  <a:pt x="4330" y="1239"/>
                </a:lnTo>
                <a:lnTo>
                  <a:pt x="4331" y="1444"/>
                </a:lnTo>
                <a:lnTo>
                  <a:pt x="4331" y="1458"/>
                </a:lnTo>
                <a:lnTo>
                  <a:pt x="4331" y="1458"/>
                </a:lnTo>
                <a:lnTo>
                  <a:pt x="4331" y="1450"/>
                </a:lnTo>
                <a:lnTo>
                  <a:pt x="4331" y="1453"/>
                </a:lnTo>
                <a:lnTo>
                  <a:pt x="4332" y="1459"/>
                </a:lnTo>
                <a:lnTo>
                  <a:pt x="4332" y="1452"/>
                </a:lnTo>
                <a:lnTo>
                  <a:pt x="4332" y="1441"/>
                </a:lnTo>
                <a:lnTo>
                  <a:pt x="4332" y="1408"/>
                </a:lnTo>
                <a:lnTo>
                  <a:pt x="4333" y="1467"/>
                </a:lnTo>
                <a:lnTo>
                  <a:pt x="4333" y="1460"/>
                </a:lnTo>
                <a:lnTo>
                  <a:pt x="4333" y="1420"/>
                </a:lnTo>
                <a:lnTo>
                  <a:pt x="4334" y="1433"/>
                </a:lnTo>
                <a:lnTo>
                  <a:pt x="4334" y="1388"/>
                </a:lnTo>
                <a:lnTo>
                  <a:pt x="4334" y="1449"/>
                </a:lnTo>
                <a:lnTo>
                  <a:pt x="4334" y="1424"/>
                </a:lnTo>
                <a:lnTo>
                  <a:pt x="4334" y="1461"/>
                </a:lnTo>
                <a:lnTo>
                  <a:pt x="4335" y="1386"/>
                </a:lnTo>
                <a:lnTo>
                  <a:pt x="4335" y="1466"/>
                </a:lnTo>
                <a:lnTo>
                  <a:pt x="4335" y="1376"/>
                </a:lnTo>
                <a:lnTo>
                  <a:pt x="4335" y="1439"/>
                </a:lnTo>
                <a:lnTo>
                  <a:pt x="4336" y="1464"/>
                </a:lnTo>
                <a:lnTo>
                  <a:pt x="4336" y="1450"/>
                </a:lnTo>
                <a:lnTo>
                  <a:pt x="4336" y="1384"/>
                </a:lnTo>
                <a:lnTo>
                  <a:pt x="4336" y="1397"/>
                </a:lnTo>
                <a:lnTo>
                  <a:pt x="4337" y="1462"/>
                </a:lnTo>
                <a:lnTo>
                  <a:pt x="4337" y="1429"/>
                </a:lnTo>
                <a:lnTo>
                  <a:pt x="4337" y="1444"/>
                </a:lnTo>
                <a:lnTo>
                  <a:pt x="4337" y="1454"/>
                </a:lnTo>
                <a:lnTo>
                  <a:pt x="4337" y="1457"/>
                </a:lnTo>
                <a:lnTo>
                  <a:pt x="4338" y="1448"/>
                </a:lnTo>
                <a:lnTo>
                  <a:pt x="4338" y="1448"/>
                </a:lnTo>
                <a:lnTo>
                  <a:pt x="4338" y="1397"/>
                </a:lnTo>
                <a:lnTo>
                  <a:pt x="4338" y="1463"/>
                </a:lnTo>
                <a:lnTo>
                  <a:pt x="4339" y="1424"/>
                </a:lnTo>
                <a:lnTo>
                  <a:pt x="4339" y="1463"/>
                </a:lnTo>
                <a:lnTo>
                  <a:pt x="4339" y="1463"/>
                </a:lnTo>
                <a:lnTo>
                  <a:pt x="4339" y="1454"/>
                </a:lnTo>
                <a:lnTo>
                  <a:pt x="4340" y="1435"/>
                </a:lnTo>
                <a:lnTo>
                  <a:pt x="4340" y="1455"/>
                </a:lnTo>
                <a:lnTo>
                  <a:pt x="4340" y="1433"/>
                </a:lnTo>
                <a:lnTo>
                  <a:pt x="4340" y="1408"/>
                </a:lnTo>
                <a:lnTo>
                  <a:pt x="4340" y="1376"/>
                </a:lnTo>
                <a:lnTo>
                  <a:pt x="4341" y="1465"/>
                </a:lnTo>
                <a:lnTo>
                  <a:pt x="4341" y="1432"/>
                </a:lnTo>
                <a:lnTo>
                  <a:pt x="4341" y="1425"/>
                </a:lnTo>
                <a:lnTo>
                  <a:pt x="4342" y="1466"/>
                </a:lnTo>
                <a:lnTo>
                  <a:pt x="4342" y="1430"/>
                </a:lnTo>
                <a:lnTo>
                  <a:pt x="4342" y="1447"/>
                </a:lnTo>
                <a:lnTo>
                  <a:pt x="4342" y="1445"/>
                </a:lnTo>
                <a:lnTo>
                  <a:pt x="4343" y="1471"/>
                </a:lnTo>
                <a:lnTo>
                  <a:pt x="4343" y="1444"/>
                </a:lnTo>
                <a:lnTo>
                  <a:pt x="4343" y="1439"/>
                </a:lnTo>
                <a:lnTo>
                  <a:pt x="4343" y="1447"/>
                </a:lnTo>
                <a:lnTo>
                  <a:pt x="4344" y="1461"/>
                </a:lnTo>
                <a:lnTo>
                  <a:pt x="4344" y="1388"/>
                </a:lnTo>
                <a:lnTo>
                  <a:pt x="4344" y="1463"/>
                </a:lnTo>
                <a:lnTo>
                  <a:pt x="4344" y="1452"/>
                </a:lnTo>
                <a:lnTo>
                  <a:pt x="4344" y="1442"/>
                </a:lnTo>
                <a:lnTo>
                  <a:pt x="4345" y="1436"/>
                </a:lnTo>
                <a:lnTo>
                  <a:pt x="4345" y="1435"/>
                </a:lnTo>
                <a:lnTo>
                  <a:pt x="4345" y="1462"/>
                </a:lnTo>
                <a:lnTo>
                  <a:pt x="4345" y="1446"/>
                </a:lnTo>
                <a:lnTo>
                  <a:pt x="4346" y="1397"/>
                </a:lnTo>
                <a:lnTo>
                  <a:pt x="4346" y="1428"/>
                </a:lnTo>
                <a:lnTo>
                  <a:pt x="4346" y="1453"/>
                </a:lnTo>
                <a:lnTo>
                  <a:pt x="4346" y="1438"/>
                </a:lnTo>
                <a:lnTo>
                  <a:pt x="4347" y="1374"/>
                </a:lnTo>
                <a:lnTo>
                  <a:pt x="4347" y="1467"/>
                </a:lnTo>
                <a:lnTo>
                  <a:pt x="4347" y="1470"/>
                </a:lnTo>
                <a:lnTo>
                  <a:pt x="4347" y="1460"/>
                </a:lnTo>
                <a:lnTo>
                  <a:pt x="4347" y="1422"/>
                </a:lnTo>
                <a:lnTo>
                  <a:pt x="4348" y="1441"/>
                </a:lnTo>
                <a:lnTo>
                  <a:pt x="4348" y="1450"/>
                </a:lnTo>
                <a:lnTo>
                  <a:pt x="4348" y="1442"/>
                </a:lnTo>
                <a:lnTo>
                  <a:pt x="4348" y="1437"/>
                </a:lnTo>
                <a:lnTo>
                  <a:pt x="4349" y="1408"/>
                </a:lnTo>
                <a:lnTo>
                  <a:pt x="4349" y="1365"/>
                </a:lnTo>
                <a:lnTo>
                  <a:pt x="4349" y="1430"/>
                </a:lnTo>
                <a:lnTo>
                  <a:pt x="4350" y="1452"/>
                </a:lnTo>
                <a:lnTo>
                  <a:pt x="4350" y="1418"/>
                </a:lnTo>
                <a:lnTo>
                  <a:pt x="4350" y="1441"/>
                </a:lnTo>
                <a:lnTo>
                  <a:pt x="4350" y="1459"/>
                </a:lnTo>
                <a:lnTo>
                  <a:pt x="4350" y="1397"/>
                </a:lnTo>
                <a:lnTo>
                  <a:pt x="4351" y="1477"/>
                </a:lnTo>
                <a:lnTo>
                  <a:pt x="4351" y="1453"/>
                </a:lnTo>
                <a:lnTo>
                  <a:pt x="4351" y="1457"/>
                </a:lnTo>
                <a:lnTo>
                  <a:pt x="4351" y="1451"/>
                </a:lnTo>
                <a:lnTo>
                  <a:pt x="4352" y="1457"/>
                </a:lnTo>
                <a:lnTo>
                  <a:pt x="4352" y="1454"/>
                </a:lnTo>
                <a:lnTo>
                  <a:pt x="4352" y="1432"/>
                </a:lnTo>
                <a:lnTo>
                  <a:pt x="4352" y="1455"/>
                </a:lnTo>
                <a:lnTo>
                  <a:pt x="4353" y="1467"/>
                </a:lnTo>
                <a:lnTo>
                  <a:pt x="4353" y="1452"/>
                </a:lnTo>
                <a:lnTo>
                  <a:pt x="4353" y="1435"/>
                </a:lnTo>
                <a:lnTo>
                  <a:pt x="4353" y="1413"/>
                </a:lnTo>
                <a:lnTo>
                  <a:pt x="4353" y="1465"/>
                </a:lnTo>
                <a:lnTo>
                  <a:pt x="4354" y="1340"/>
                </a:lnTo>
                <a:lnTo>
                  <a:pt x="4354" y="1317"/>
                </a:lnTo>
                <a:lnTo>
                  <a:pt x="4354" y="1462"/>
                </a:lnTo>
                <a:lnTo>
                  <a:pt x="4354" y="1459"/>
                </a:lnTo>
                <a:lnTo>
                  <a:pt x="4355" y="1447"/>
                </a:lnTo>
                <a:lnTo>
                  <a:pt x="4355" y="1445"/>
                </a:lnTo>
                <a:lnTo>
                  <a:pt x="4355" y="1408"/>
                </a:lnTo>
                <a:lnTo>
                  <a:pt x="4355" y="1467"/>
                </a:lnTo>
                <a:lnTo>
                  <a:pt x="4356" y="1410"/>
                </a:lnTo>
                <a:lnTo>
                  <a:pt x="4356" y="1416"/>
                </a:lnTo>
                <a:lnTo>
                  <a:pt x="4356" y="1456"/>
                </a:lnTo>
                <a:lnTo>
                  <a:pt x="4356" y="1368"/>
                </a:lnTo>
                <a:lnTo>
                  <a:pt x="4356" y="1457"/>
                </a:lnTo>
                <a:lnTo>
                  <a:pt x="4357" y="1383"/>
                </a:lnTo>
                <a:lnTo>
                  <a:pt x="4357" y="1397"/>
                </a:lnTo>
                <a:lnTo>
                  <a:pt x="4357" y="1450"/>
                </a:lnTo>
                <a:lnTo>
                  <a:pt x="4358" y="1446"/>
                </a:lnTo>
                <a:lnTo>
                  <a:pt x="4358" y="1446"/>
                </a:lnTo>
                <a:lnTo>
                  <a:pt x="4358" y="1422"/>
                </a:lnTo>
                <a:lnTo>
                  <a:pt x="4358" y="1429"/>
                </a:lnTo>
                <a:lnTo>
                  <a:pt x="4359" y="1354"/>
                </a:lnTo>
                <a:lnTo>
                  <a:pt x="4359" y="1390"/>
                </a:lnTo>
                <a:lnTo>
                  <a:pt x="4359" y="1456"/>
                </a:lnTo>
                <a:lnTo>
                  <a:pt x="4359" y="1438"/>
                </a:lnTo>
                <a:lnTo>
                  <a:pt x="4359" y="1449"/>
                </a:lnTo>
                <a:lnTo>
                  <a:pt x="4360" y="1438"/>
                </a:lnTo>
                <a:lnTo>
                  <a:pt x="4360" y="1473"/>
                </a:lnTo>
                <a:lnTo>
                  <a:pt x="4360" y="1463"/>
                </a:lnTo>
                <a:lnTo>
                  <a:pt x="4360" y="1398"/>
                </a:lnTo>
                <a:lnTo>
                  <a:pt x="4361" y="1468"/>
                </a:lnTo>
                <a:lnTo>
                  <a:pt x="4361" y="1453"/>
                </a:lnTo>
                <a:lnTo>
                  <a:pt x="4361" y="1447"/>
                </a:lnTo>
                <a:lnTo>
                  <a:pt x="4361" y="1457"/>
                </a:lnTo>
                <a:lnTo>
                  <a:pt x="4362" y="1445"/>
                </a:lnTo>
                <a:lnTo>
                  <a:pt x="4362" y="1462"/>
                </a:lnTo>
                <a:lnTo>
                  <a:pt x="4362" y="1421"/>
                </a:lnTo>
                <a:lnTo>
                  <a:pt x="4362" y="1392"/>
                </a:lnTo>
                <a:lnTo>
                  <a:pt x="4362" y="1461"/>
                </a:lnTo>
                <a:lnTo>
                  <a:pt x="4363" y="1270"/>
                </a:lnTo>
                <a:lnTo>
                  <a:pt x="4363" y="1437"/>
                </a:lnTo>
                <a:lnTo>
                  <a:pt x="4363" y="1394"/>
                </a:lnTo>
                <a:lnTo>
                  <a:pt x="4363" y="1283"/>
                </a:lnTo>
                <a:lnTo>
                  <a:pt x="4364" y="1451"/>
                </a:lnTo>
                <a:lnTo>
                  <a:pt x="4364" y="1455"/>
                </a:lnTo>
                <a:lnTo>
                  <a:pt x="4364" y="1450"/>
                </a:lnTo>
                <a:lnTo>
                  <a:pt x="4364" y="1442"/>
                </a:lnTo>
                <a:lnTo>
                  <a:pt x="4365" y="1404"/>
                </a:lnTo>
                <a:lnTo>
                  <a:pt x="4365" y="1460"/>
                </a:lnTo>
                <a:lnTo>
                  <a:pt x="4365" y="1457"/>
                </a:lnTo>
                <a:lnTo>
                  <a:pt x="4365" y="1469"/>
                </a:lnTo>
                <a:lnTo>
                  <a:pt x="4366" y="1460"/>
                </a:lnTo>
                <a:lnTo>
                  <a:pt x="4366" y="1446"/>
                </a:lnTo>
                <a:lnTo>
                  <a:pt x="4366" y="1454"/>
                </a:lnTo>
                <a:lnTo>
                  <a:pt x="4366" y="1461"/>
                </a:lnTo>
                <a:lnTo>
                  <a:pt x="4367" y="1459"/>
                </a:lnTo>
                <a:lnTo>
                  <a:pt x="4367" y="1465"/>
                </a:lnTo>
                <a:lnTo>
                  <a:pt x="4367" y="1459"/>
                </a:lnTo>
                <a:lnTo>
                  <a:pt x="4367" y="1472"/>
                </a:lnTo>
                <a:lnTo>
                  <a:pt x="4368" y="1462"/>
                </a:lnTo>
                <a:lnTo>
                  <a:pt x="4368" y="1471"/>
                </a:lnTo>
                <a:lnTo>
                  <a:pt x="4368" y="1465"/>
                </a:lnTo>
                <a:lnTo>
                  <a:pt x="4368" y="1453"/>
                </a:lnTo>
                <a:lnTo>
                  <a:pt x="4368" y="1458"/>
                </a:lnTo>
                <a:lnTo>
                  <a:pt x="4369" y="1458"/>
                </a:lnTo>
                <a:lnTo>
                  <a:pt x="4369" y="1457"/>
                </a:lnTo>
                <a:lnTo>
                  <a:pt x="4369" y="1464"/>
                </a:lnTo>
                <a:lnTo>
                  <a:pt x="4369" y="1447"/>
                </a:lnTo>
                <a:lnTo>
                  <a:pt x="4370" y="1470"/>
                </a:lnTo>
                <a:lnTo>
                  <a:pt x="4370" y="1460"/>
                </a:lnTo>
                <a:lnTo>
                  <a:pt x="4370" y="1475"/>
                </a:lnTo>
                <a:lnTo>
                  <a:pt x="4370" y="1457"/>
                </a:lnTo>
                <a:lnTo>
                  <a:pt x="4371" y="1453"/>
                </a:lnTo>
                <a:lnTo>
                  <a:pt x="4371" y="1446"/>
                </a:lnTo>
                <a:lnTo>
                  <a:pt x="4371" y="1468"/>
                </a:lnTo>
                <a:lnTo>
                  <a:pt x="4371" y="1453"/>
                </a:lnTo>
                <a:lnTo>
                  <a:pt x="4371" y="1451"/>
                </a:lnTo>
                <a:lnTo>
                  <a:pt x="4372" y="1451"/>
                </a:lnTo>
                <a:lnTo>
                  <a:pt x="4372" y="1472"/>
                </a:lnTo>
                <a:lnTo>
                  <a:pt x="4372" y="1465"/>
                </a:lnTo>
                <a:lnTo>
                  <a:pt x="4373" y="1468"/>
                </a:lnTo>
                <a:lnTo>
                  <a:pt x="4373" y="1452"/>
                </a:lnTo>
                <a:lnTo>
                  <a:pt x="4373" y="1442"/>
                </a:lnTo>
                <a:lnTo>
                  <a:pt x="4373" y="1458"/>
                </a:lnTo>
                <a:lnTo>
                  <a:pt x="4374" y="1460"/>
                </a:lnTo>
                <a:lnTo>
                  <a:pt x="4374" y="1455"/>
                </a:lnTo>
                <a:lnTo>
                  <a:pt x="4374" y="1473"/>
                </a:lnTo>
                <a:lnTo>
                  <a:pt x="4374" y="1453"/>
                </a:lnTo>
                <a:lnTo>
                  <a:pt x="4374" y="1460"/>
                </a:lnTo>
                <a:lnTo>
                  <a:pt x="4375" y="1461"/>
                </a:lnTo>
                <a:lnTo>
                  <a:pt x="4375" y="1453"/>
                </a:lnTo>
                <a:lnTo>
                  <a:pt x="4375" y="1454"/>
                </a:lnTo>
                <a:lnTo>
                  <a:pt x="4375" y="1446"/>
                </a:lnTo>
                <a:lnTo>
                  <a:pt x="4376" y="1453"/>
                </a:lnTo>
                <a:lnTo>
                  <a:pt x="4376" y="1458"/>
                </a:lnTo>
                <a:lnTo>
                  <a:pt x="4376" y="1454"/>
                </a:lnTo>
                <a:lnTo>
                  <a:pt x="4376" y="1457"/>
                </a:lnTo>
                <a:lnTo>
                  <a:pt x="4377" y="1447"/>
                </a:lnTo>
                <a:lnTo>
                  <a:pt x="4377" y="1473"/>
                </a:lnTo>
                <a:lnTo>
                  <a:pt x="4377" y="1467"/>
                </a:lnTo>
                <a:lnTo>
                  <a:pt x="4377" y="1458"/>
                </a:lnTo>
                <a:lnTo>
                  <a:pt x="4377" y="1451"/>
                </a:lnTo>
                <a:lnTo>
                  <a:pt x="4378" y="1446"/>
                </a:lnTo>
                <a:lnTo>
                  <a:pt x="4378" y="1440"/>
                </a:lnTo>
                <a:lnTo>
                  <a:pt x="4378" y="1455"/>
                </a:lnTo>
                <a:lnTo>
                  <a:pt x="4378" y="1450"/>
                </a:lnTo>
                <a:lnTo>
                  <a:pt x="4379" y="1472"/>
                </a:lnTo>
                <a:lnTo>
                  <a:pt x="4379" y="1454"/>
                </a:lnTo>
                <a:lnTo>
                  <a:pt x="4379" y="1461"/>
                </a:lnTo>
                <a:lnTo>
                  <a:pt x="4379" y="1462"/>
                </a:lnTo>
                <a:lnTo>
                  <a:pt x="4380" y="1449"/>
                </a:lnTo>
                <a:lnTo>
                  <a:pt x="4380" y="1451"/>
                </a:lnTo>
                <a:lnTo>
                  <a:pt x="4380" y="1440"/>
                </a:lnTo>
                <a:lnTo>
                  <a:pt x="4380" y="1446"/>
                </a:lnTo>
                <a:lnTo>
                  <a:pt x="4381" y="1463"/>
                </a:lnTo>
                <a:lnTo>
                  <a:pt x="4381" y="1461"/>
                </a:lnTo>
                <a:lnTo>
                  <a:pt x="4381" y="1458"/>
                </a:lnTo>
                <a:lnTo>
                  <a:pt x="4381" y="1438"/>
                </a:lnTo>
                <a:lnTo>
                  <a:pt x="4382" y="1457"/>
                </a:lnTo>
                <a:lnTo>
                  <a:pt x="4382" y="1465"/>
                </a:lnTo>
                <a:lnTo>
                  <a:pt x="4382" y="1454"/>
                </a:lnTo>
                <a:lnTo>
                  <a:pt x="4382" y="1451"/>
                </a:lnTo>
                <a:lnTo>
                  <a:pt x="4383" y="1452"/>
                </a:lnTo>
                <a:lnTo>
                  <a:pt x="4383" y="1458"/>
                </a:lnTo>
                <a:lnTo>
                  <a:pt x="4383" y="1457"/>
                </a:lnTo>
                <a:lnTo>
                  <a:pt x="4383" y="1460"/>
                </a:lnTo>
                <a:lnTo>
                  <a:pt x="4383" y="1454"/>
                </a:lnTo>
                <a:lnTo>
                  <a:pt x="4384" y="1443"/>
                </a:lnTo>
                <a:lnTo>
                  <a:pt x="4384" y="1464"/>
                </a:lnTo>
                <a:lnTo>
                  <a:pt x="4384" y="1464"/>
                </a:lnTo>
                <a:lnTo>
                  <a:pt x="4384" y="1457"/>
                </a:lnTo>
                <a:lnTo>
                  <a:pt x="4385" y="1454"/>
                </a:lnTo>
                <a:lnTo>
                  <a:pt x="4385" y="1448"/>
                </a:lnTo>
                <a:lnTo>
                  <a:pt x="4385" y="1448"/>
                </a:lnTo>
                <a:lnTo>
                  <a:pt x="4385" y="1457"/>
                </a:lnTo>
                <a:lnTo>
                  <a:pt x="4386" y="1457"/>
                </a:lnTo>
                <a:lnTo>
                  <a:pt x="4386" y="1453"/>
                </a:lnTo>
                <a:lnTo>
                  <a:pt x="4386" y="1446"/>
                </a:lnTo>
                <a:lnTo>
                  <a:pt x="4386" y="1448"/>
                </a:lnTo>
                <a:lnTo>
                  <a:pt x="4386" y="1449"/>
                </a:lnTo>
                <a:lnTo>
                  <a:pt x="4387" y="1461"/>
                </a:lnTo>
                <a:lnTo>
                  <a:pt x="4387" y="1449"/>
                </a:lnTo>
                <a:lnTo>
                  <a:pt x="4387" y="1429"/>
                </a:lnTo>
                <a:lnTo>
                  <a:pt x="4387" y="1457"/>
                </a:lnTo>
                <a:lnTo>
                  <a:pt x="4388" y="1453"/>
                </a:lnTo>
                <a:lnTo>
                  <a:pt x="4388" y="1454"/>
                </a:lnTo>
                <a:lnTo>
                  <a:pt x="4388" y="1450"/>
                </a:lnTo>
                <a:lnTo>
                  <a:pt x="4389" y="1438"/>
                </a:lnTo>
                <a:lnTo>
                  <a:pt x="4389" y="1449"/>
                </a:lnTo>
                <a:lnTo>
                  <a:pt x="4389" y="1453"/>
                </a:lnTo>
                <a:lnTo>
                  <a:pt x="4389" y="1451"/>
                </a:lnTo>
                <a:lnTo>
                  <a:pt x="4390" y="1454"/>
                </a:lnTo>
                <a:lnTo>
                  <a:pt x="4390" y="1435"/>
                </a:lnTo>
                <a:lnTo>
                  <a:pt x="4390" y="1442"/>
                </a:lnTo>
                <a:lnTo>
                  <a:pt x="4390" y="1457"/>
                </a:lnTo>
                <a:lnTo>
                  <a:pt x="4390" y="1454"/>
                </a:lnTo>
                <a:lnTo>
                  <a:pt x="4391" y="1456"/>
                </a:lnTo>
                <a:lnTo>
                  <a:pt x="4391" y="1435"/>
                </a:lnTo>
                <a:lnTo>
                  <a:pt x="4391" y="1450"/>
                </a:lnTo>
                <a:lnTo>
                  <a:pt x="4391" y="1452"/>
                </a:lnTo>
                <a:lnTo>
                  <a:pt x="4392" y="1456"/>
                </a:lnTo>
                <a:lnTo>
                  <a:pt x="4392" y="1457"/>
                </a:lnTo>
                <a:lnTo>
                  <a:pt x="4392" y="1473"/>
                </a:lnTo>
                <a:lnTo>
                  <a:pt x="4392" y="1452"/>
                </a:lnTo>
                <a:lnTo>
                  <a:pt x="4392" y="1453"/>
                </a:lnTo>
                <a:lnTo>
                  <a:pt x="4393" y="1456"/>
                </a:lnTo>
                <a:lnTo>
                  <a:pt x="4393" y="1445"/>
                </a:lnTo>
                <a:lnTo>
                  <a:pt x="4393" y="1453"/>
                </a:lnTo>
                <a:lnTo>
                  <a:pt x="4393" y="1444"/>
                </a:lnTo>
                <a:lnTo>
                  <a:pt x="4394" y="1453"/>
                </a:lnTo>
                <a:lnTo>
                  <a:pt x="4394" y="1463"/>
                </a:lnTo>
                <a:lnTo>
                  <a:pt x="4394" y="1439"/>
                </a:lnTo>
                <a:lnTo>
                  <a:pt x="4394" y="1446"/>
                </a:lnTo>
                <a:lnTo>
                  <a:pt x="4395" y="1447"/>
                </a:lnTo>
                <a:lnTo>
                  <a:pt x="4395" y="1454"/>
                </a:lnTo>
                <a:lnTo>
                  <a:pt x="4395" y="1451"/>
                </a:lnTo>
                <a:lnTo>
                  <a:pt x="4395" y="1466"/>
                </a:lnTo>
                <a:lnTo>
                  <a:pt x="4395" y="1447"/>
                </a:lnTo>
                <a:lnTo>
                  <a:pt x="4396" y="1449"/>
                </a:lnTo>
                <a:lnTo>
                  <a:pt x="4396" y="1451"/>
                </a:lnTo>
                <a:lnTo>
                  <a:pt x="4396" y="1456"/>
                </a:lnTo>
                <a:lnTo>
                  <a:pt x="4397" y="1454"/>
                </a:lnTo>
                <a:lnTo>
                  <a:pt x="4397" y="1447"/>
                </a:lnTo>
                <a:lnTo>
                  <a:pt x="4397" y="1438"/>
                </a:lnTo>
                <a:lnTo>
                  <a:pt x="4397" y="1452"/>
                </a:lnTo>
                <a:lnTo>
                  <a:pt x="4398" y="1455"/>
                </a:lnTo>
                <a:lnTo>
                  <a:pt x="4398" y="1454"/>
                </a:lnTo>
                <a:lnTo>
                  <a:pt x="4398" y="1444"/>
                </a:lnTo>
                <a:lnTo>
                  <a:pt x="4398" y="1457"/>
                </a:lnTo>
                <a:lnTo>
                  <a:pt x="4399" y="1452"/>
                </a:lnTo>
                <a:lnTo>
                  <a:pt x="4399" y="1464"/>
                </a:lnTo>
                <a:lnTo>
                  <a:pt x="4399" y="1452"/>
                </a:lnTo>
                <a:lnTo>
                  <a:pt x="4399" y="1444"/>
                </a:lnTo>
                <a:lnTo>
                  <a:pt x="4399" y="1445"/>
                </a:lnTo>
                <a:lnTo>
                  <a:pt x="4400" y="1444"/>
                </a:lnTo>
                <a:lnTo>
                  <a:pt x="4400" y="1447"/>
                </a:lnTo>
                <a:lnTo>
                  <a:pt x="4400" y="1451"/>
                </a:lnTo>
                <a:lnTo>
                  <a:pt x="4400" y="1446"/>
                </a:lnTo>
                <a:lnTo>
                  <a:pt x="4401" y="1450"/>
                </a:lnTo>
                <a:lnTo>
                  <a:pt x="4401" y="1454"/>
                </a:lnTo>
                <a:lnTo>
                  <a:pt x="4401" y="1443"/>
                </a:lnTo>
                <a:lnTo>
                  <a:pt x="4401" y="1441"/>
                </a:lnTo>
                <a:lnTo>
                  <a:pt x="4402" y="1441"/>
                </a:lnTo>
                <a:lnTo>
                  <a:pt x="4402" y="1447"/>
                </a:lnTo>
                <a:lnTo>
                  <a:pt x="4402" y="1451"/>
                </a:lnTo>
                <a:lnTo>
                  <a:pt x="4402" y="1448"/>
                </a:lnTo>
                <a:lnTo>
                  <a:pt x="4402" y="1467"/>
                </a:lnTo>
                <a:lnTo>
                  <a:pt x="4403" y="1448"/>
                </a:lnTo>
                <a:lnTo>
                  <a:pt x="4403" y="1446"/>
                </a:lnTo>
                <a:lnTo>
                  <a:pt x="4403" y="1440"/>
                </a:lnTo>
                <a:lnTo>
                  <a:pt x="4403" y="1456"/>
                </a:lnTo>
                <a:lnTo>
                  <a:pt x="4404" y="1446"/>
                </a:lnTo>
                <a:lnTo>
                  <a:pt x="4404" y="1451"/>
                </a:lnTo>
                <a:lnTo>
                  <a:pt x="4404" y="1455"/>
                </a:lnTo>
                <a:lnTo>
                  <a:pt x="4405" y="1458"/>
                </a:lnTo>
                <a:lnTo>
                  <a:pt x="4405" y="1451"/>
                </a:lnTo>
                <a:lnTo>
                  <a:pt x="4405" y="1453"/>
                </a:lnTo>
                <a:lnTo>
                  <a:pt x="4405" y="1446"/>
                </a:lnTo>
                <a:lnTo>
                  <a:pt x="4405" y="1449"/>
                </a:lnTo>
                <a:lnTo>
                  <a:pt x="4406" y="1449"/>
                </a:lnTo>
                <a:lnTo>
                  <a:pt x="4406" y="1466"/>
                </a:lnTo>
                <a:lnTo>
                  <a:pt x="4406" y="1452"/>
                </a:lnTo>
                <a:lnTo>
                  <a:pt x="4406" y="1423"/>
                </a:lnTo>
                <a:lnTo>
                  <a:pt x="4407" y="1434"/>
                </a:lnTo>
                <a:lnTo>
                  <a:pt x="4407" y="1442"/>
                </a:lnTo>
                <a:lnTo>
                  <a:pt x="4407" y="1461"/>
                </a:lnTo>
                <a:lnTo>
                  <a:pt x="4407" y="1449"/>
                </a:lnTo>
                <a:lnTo>
                  <a:pt x="4408" y="1441"/>
                </a:lnTo>
                <a:lnTo>
                  <a:pt x="4408" y="1445"/>
                </a:lnTo>
                <a:lnTo>
                  <a:pt x="4408" y="1448"/>
                </a:lnTo>
                <a:lnTo>
                  <a:pt x="4408" y="1467"/>
                </a:lnTo>
                <a:lnTo>
                  <a:pt x="4408" y="1453"/>
                </a:lnTo>
                <a:lnTo>
                  <a:pt x="4409" y="1444"/>
                </a:lnTo>
                <a:lnTo>
                  <a:pt x="4409" y="1450"/>
                </a:lnTo>
                <a:lnTo>
                  <a:pt x="4409" y="1457"/>
                </a:lnTo>
                <a:lnTo>
                  <a:pt x="4409" y="1456"/>
                </a:lnTo>
                <a:lnTo>
                  <a:pt x="4410" y="1449"/>
                </a:lnTo>
                <a:lnTo>
                  <a:pt x="4410" y="1450"/>
                </a:lnTo>
                <a:lnTo>
                  <a:pt x="4410" y="1449"/>
                </a:lnTo>
                <a:lnTo>
                  <a:pt x="4410" y="1455"/>
                </a:lnTo>
                <a:lnTo>
                  <a:pt x="4411" y="1454"/>
                </a:lnTo>
                <a:lnTo>
                  <a:pt x="4411" y="1455"/>
                </a:lnTo>
                <a:lnTo>
                  <a:pt x="4411" y="1445"/>
                </a:lnTo>
                <a:lnTo>
                  <a:pt x="4411" y="1449"/>
                </a:lnTo>
                <a:lnTo>
                  <a:pt x="4411" y="1459"/>
                </a:lnTo>
                <a:lnTo>
                  <a:pt x="4412" y="1456"/>
                </a:lnTo>
                <a:lnTo>
                  <a:pt x="4412" y="1448"/>
                </a:lnTo>
                <a:lnTo>
                  <a:pt x="4412" y="1452"/>
                </a:lnTo>
                <a:lnTo>
                  <a:pt x="4413" y="1468"/>
                </a:lnTo>
                <a:lnTo>
                  <a:pt x="4413" y="1451"/>
                </a:lnTo>
                <a:lnTo>
                  <a:pt x="4413" y="1452"/>
                </a:lnTo>
                <a:lnTo>
                  <a:pt x="4413" y="1456"/>
                </a:lnTo>
                <a:lnTo>
                  <a:pt x="4414" y="1447"/>
                </a:lnTo>
                <a:lnTo>
                  <a:pt x="4414" y="1437"/>
                </a:lnTo>
                <a:lnTo>
                  <a:pt x="4414" y="1441"/>
                </a:lnTo>
                <a:lnTo>
                  <a:pt x="4414" y="1445"/>
                </a:lnTo>
                <a:lnTo>
                  <a:pt x="4414" y="1457"/>
                </a:lnTo>
                <a:lnTo>
                  <a:pt x="4415" y="1446"/>
                </a:lnTo>
                <a:lnTo>
                  <a:pt x="4415" y="1445"/>
                </a:lnTo>
                <a:lnTo>
                  <a:pt x="4415" y="1454"/>
                </a:lnTo>
                <a:lnTo>
                  <a:pt x="4415" y="1450"/>
                </a:lnTo>
                <a:lnTo>
                  <a:pt x="4416" y="1448"/>
                </a:lnTo>
                <a:lnTo>
                  <a:pt x="4416" y="1449"/>
                </a:lnTo>
                <a:lnTo>
                  <a:pt x="4416" y="1452"/>
                </a:lnTo>
                <a:lnTo>
                  <a:pt x="4416" y="1450"/>
                </a:lnTo>
                <a:lnTo>
                  <a:pt x="4417" y="1454"/>
                </a:lnTo>
                <a:lnTo>
                  <a:pt x="4417" y="1465"/>
                </a:lnTo>
                <a:lnTo>
                  <a:pt x="4417" y="1435"/>
                </a:lnTo>
                <a:lnTo>
                  <a:pt x="4417" y="1455"/>
                </a:lnTo>
                <a:lnTo>
                  <a:pt x="4417" y="1452"/>
                </a:lnTo>
                <a:lnTo>
                  <a:pt x="4418" y="1449"/>
                </a:lnTo>
                <a:lnTo>
                  <a:pt x="4418" y="1441"/>
                </a:lnTo>
                <a:lnTo>
                  <a:pt x="4418" y="1446"/>
                </a:lnTo>
                <a:lnTo>
                  <a:pt x="4418" y="1456"/>
                </a:lnTo>
                <a:lnTo>
                  <a:pt x="4419" y="1459"/>
                </a:lnTo>
                <a:lnTo>
                  <a:pt x="4419" y="1458"/>
                </a:lnTo>
                <a:lnTo>
                  <a:pt x="4419" y="1454"/>
                </a:lnTo>
                <a:lnTo>
                  <a:pt x="4420" y="1450"/>
                </a:lnTo>
                <a:lnTo>
                  <a:pt x="4420" y="1468"/>
                </a:lnTo>
                <a:lnTo>
                  <a:pt x="4420" y="1456"/>
                </a:lnTo>
                <a:lnTo>
                  <a:pt x="4420" y="1461"/>
                </a:lnTo>
                <a:lnTo>
                  <a:pt x="4420" y="1460"/>
                </a:lnTo>
                <a:lnTo>
                  <a:pt x="4421" y="1432"/>
                </a:lnTo>
                <a:lnTo>
                  <a:pt x="4421" y="1443"/>
                </a:lnTo>
                <a:lnTo>
                  <a:pt x="4421" y="1451"/>
                </a:lnTo>
                <a:lnTo>
                  <a:pt x="4421" y="1443"/>
                </a:lnTo>
                <a:lnTo>
                  <a:pt x="4422" y="1470"/>
                </a:lnTo>
                <a:lnTo>
                  <a:pt x="4422" y="1455"/>
                </a:lnTo>
                <a:lnTo>
                  <a:pt x="4422" y="1461"/>
                </a:lnTo>
                <a:lnTo>
                  <a:pt x="4422" y="1460"/>
                </a:lnTo>
                <a:lnTo>
                  <a:pt x="4423" y="1463"/>
                </a:lnTo>
                <a:lnTo>
                  <a:pt x="4423" y="1452"/>
                </a:lnTo>
                <a:lnTo>
                  <a:pt x="4423" y="1451"/>
                </a:lnTo>
                <a:lnTo>
                  <a:pt x="4423" y="1455"/>
                </a:lnTo>
                <a:lnTo>
                  <a:pt x="4423" y="1464"/>
                </a:lnTo>
                <a:lnTo>
                  <a:pt x="4424" y="1458"/>
                </a:lnTo>
                <a:lnTo>
                  <a:pt x="4424" y="1473"/>
                </a:lnTo>
                <a:lnTo>
                  <a:pt x="4424" y="1452"/>
                </a:lnTo>
                <a:lnTo>
                  <a:pt x="4424" y="1457"/>
                </a:lnTo>
                <a:lnTo>
                  <a:pt x="4425" y="1451"/>
                </a:lnTo>
                <a:lnTo>
                  <a:pt x="4425" y="1470"/>
                </a:lnTo>
                <a:lnTo>
                  <a:pt x="4425" y="1460"/>
                </a:lnTo>
                <a:lnTo>
                  <a:pt x="4425" y="1453"/>
                </a:lnTo>
                <a:lnTo>
                  <a:pt x="4426" y="1439"/>
                </a:lnTo>
                <a:lnTo>
                  <a:pt x="4426" y="1451"/>
                </a:lnTo>
                <a:lnTo>
                  <a:pt x="4426" y="1447"/>
                </a:lnTo>
                <a:lnTo>
                  <a:pt x="4426" y="1449"/>
                </a:lnTo>
                <a:lnTo>
                  <a:pt x="4426" y="1449"/>
                </a:lnTo>
                <a:lnTo>
                  <a:pt x="4427" y="1467"/>
                </a:lnTo>
                <a:lnTo>
                  <a:pt x="4427" y="1444"/>
                </a:lnTo>
                <a:lnTo>
                  <a:pt x="4427" y="1463"/>
                </a:lnTo>
                <a:lnTo>
                  <a:pt x="4428" y="1459"/>
                </a:lnTo>
                <a:lnTo>
                  <a:pt x="4428" y="1451"/>
                </a:lnTo>
                <a:lnTo>
                  <a:pt x="4428" y="1431"/>
                </a:lnTo>
                <a:lnTo>
                  <a:pt x="4428" y="1473"/>
                </a:lnTo>
                <a:lnTo>
                  <a:pt x="4429" y="1462"/>
                </a:lnTo>
                <a:lnTo>
                  <a:pt x="4429" y="1458"/>
                </a:lnTo>
                <a:lnTo>
                  <a:pt x="4429" y="1452"/>
                </a:lnTo>
                <a:lnTo>
                  <a:pt x="4429" y="1456"/>
                </a:lnTo>
                <a:lnTo>
                  <a:pt x="4429" y="1456"/>
                </a:lnTo>
                <a:lnTo>
                  <a:pt x="4430" y="1461"/>
                </a:lnTo>
                <a:lnTo>
                  <a:pt x="4430" y="1460"/>
                </a:lnTo>
                <a:lnTo>
                  <a:pt x="4430" y="1451"/>
                </a:lnTo>
                <a:lnTo>
                  <a:pt x="4430" y="1455"/>
                </a:lnTo>
                <a:lnTo>
                  <a:pt x="4431" y="1456"/>
                </a:lnTo>
                <a:lnTo>
                  <a:pt x="4431" y="1463"/>
                </a:lnTo>
                <a:lnTo>
                  <a:pt x="4431" y="1456"/>
                </a:lnTo>
                <a:lnTo>
                  <a:pt x="4431" y="1449"/>
                </a:lnTo>
                <a:lnTo>
                  <a:pt x="4432" y="1462"/>
                </a:lnTo>
                <a:lnTo>
                  <a:pt x="4432" y="1463"/>
                </a:lnTo>
                <a:lnTo>
                  <a:pt x="4432" y="1454"/>
                </a:lnTo>
                <a:lnTo>
                  <a:pt x="4432" y="1461"/>
                </a:lnTo>
                <a:lnTo>
                  <a:pt x="4432" y="1454"/>
                </a:lnTo>
                <a:lnTo>
                  <a:pt x="4433" y="1449"/>
                </a:lnTo>
                <a:lnTo>
                  <a:pt x="4433" y="1458"/>
                </a:lnTo>
                <a:lnTo>
                  <a:pt x="4433" y="1461"/>
                </a:lnTo>
                <a:lnTo>
                  <a:pt x="4433" y="1472"/>
                </a:lnTo>
                <a:lnTo>
                  <a:pt x="4434" y="1436"/>
                </a:lnTo>
                <a:lnTo>
                  <a:pt x="4434" y="1454"/>
                </a:lnTo>
                <a:lnTo>
                  <a:pt x="4434" y="1462"/>
                </a:lnTo>
                <a:lnTo>
                  <a:pt x="4434" y="1457"/>
                </a:lnTo>
                <a:lnTo>
                  <a:pt x="4435" y="1451"/>
                </a:lnTo>
                <a:lnTo>
                  <a:pt x="4435" y="1444"/>
                </a:lnTo>
                <a:lnTo>
                  <a:pt x="4435" y="1447"/>
                </a:lnTo>
                <a:lnTo>
                  <a:pt x="4436" y="1460"/>
                </a:lnTo>
                <a:lnTo>
                  <a:pt x="4436" y="1463"/>
                </a:lnTo>
                <a:lnTo>
                  <a:pt x="4436" y="1462"/>
                </a:lnTo>
                <a:lnTo>
                  <a:pt x="4436" y="1452"/>
                </a:lnTo>
                <a:lnTo>
                  <a:pt x="4436" y="1455"/>
                </a:lnTo>
                <a:lnTo>
                  <a:pt x="4437" y="1458"/>
                </a:lnTo>
                <a:lnTo>
                  <a:pt x="4437" y="1481"/>
                </a:lnTo>
                <a:lnTo>
                  <a:pt x="4437" y="1447"/>
                </a:lnTo>
                <a:lnTo>
                  <a:pt x="4437" y="1450"/>
                </a:lnTo>
                <a:lnTo>
                  <a:pt x="4438" y="1439"/>
                </a:lnTo>
                <a:lnTo>
                  <a:pt x="4438" y="1443"/>
                </a:lnTo>
                <a:lnTo>
                  <a:pt x="4438" y="1440"/>
                </a:lnTo>
                <a:lnTo>
                  <a:pt x="4438" y="1453"/>
                </a:lnTo>
                <a:lnTo>
                  <a:pt x="4438" y="1458"/>
                </a:lnTo>
                <a:lnTo>
                  <a:pt x="4439" y="1448"/>
                </a:lnTo>
                <a:lnTo>
                  <a:pt x="4439" y="1451"/>
                </a:lnTo>
                <a:lnTo>
                  <a:pt x="4439" y="1456"/>
                </a:lnTo>
                <a:lnTo>
                  <a:pt x="4439" y="1455"/>
                </a:lnTo>
                <a:lnTo>
                  <a:pt x="4440" y="1445"/>
                </a:lnTo>
                <a:lnTo>
                  <a:pt x="4440" y="1433"/>
                </a:lnTo>
                <a:lnTo>
                  <a:pt x="4440" y="1444"/>
                </a:lnTo>
                <a:lnTo>
                  <a:pt x="4440" y="1449"/>
                </a:lnTo>
                <a:lnTo>
                  <a:pt x="4441" y="1458"/>
                </a:lnTo>
                <a:lnTo>
                  <a:pt x="4441" y="1451"/>
                </a:lnTo>
                <a:lnTo>
                  <a:pt x="4441" y="1441"/>
                </a:lnTo>
                <a:lnTo>
                  <a:pt x="4441" y="1462"/>
                </a:lnTo>
                <a:lnTo>
                  <a:pt x="4441" y="1458"/>
                </a:lnTo>
                <a:lnTo>
                  <a:pt x="4442" y="1456"/>
                </a:lnTo>
                <a:lnTo>
                  <a:pt x="4442" y="1457"/>
                </a:lnTo>
                <a:lnTo>
                  <a:pt x="4442" y="1443"/>
                </a:lnTo>
                <a:lnTo>
                  <a:pt x="4442" y="1455"/>
                </a:lnTo>
                <a:lnTo>
                  <a:pt x="4443" y="1456"/>
                </a:lnTo>
                <a:lnTo>
                  <a:pt x="4443" y="1455"/>
                </a:lnTo>
                <a:lnTo>
                  <a:pt x="4443" y="1459"/>
                </a:lnTo>
                <a:lnTo>
                  <a:pt x="4444" y="1450"/>
                </a:lnTo>
                <a:lnTo>
                  <a:pt x="4444" y="1449"/>
                </a:lnTo>
                <a:lnTo>
                  <a:pt x="4444" y="1456"/>
                </a:lnTo>
                <a:lnTo>
                  <a:pt x="4444" y="1460"/>
                </a:lnTo>
                <a:lnTo>
                  <a:pt x="4445" y="1459"/>
                </a:lnTo>
                <a:lnTo>
                  <a:pt x="4445" y="1451"/>
                </a:lnTo>
                <a:lnTo>
                  <a:pt x="4445" y="1457"/>
                </a:lnTo>
                <a:lnTo>
                  <a:pt x="4445" y="1456"/>
                </a:lnTo>
                <a:lnTo>
                  <a:pt x="4445" y="1454"/>
                </a:lnTo>
                <a:lnTo>
                  <a:pt x="4446" y="1457"/>
                </a:lnTo>
                <a:lnTo>
                  <a:pt x="4446" y="1448"/>
                </a:lnTo>
                <a:lnTo>
                  <a:pt x="4446" y="1451"/>
                </a:lnTo>
                <a:lnTo>
                  <a:pt x="4446" y="1455"/>
                </a:lnTo>
                <a:lnTo>
                  <a:pt x="4447" y="1456"/>
                </a:lnTo>
                <a:lnTo>
                  <a:pt x="4447" y="1448"/>
                </a:lnTo>
                <a:lnTo>
                  <a:pt x="4447" y="1455"/>
                </a:lnTo>
                <a:lnTo>
                  <a:pt x="4447" y="1454"/>
                </a:lnTo>
                <a:lnTo>
                  <a:pt x="4448" y="1457"/>
                </a:lnTo>
                <a:lnTo>
                  <a:pt x="4448" y="1455"/>
                </a:lnTo>
                <a:lnTo>
                  <a:pt x="4448" y="1453"/>
                </a:lnTo>
                <a:lnTo>
                  <a:pt x="4448" y="1451"/>
                </a:lnTo>
                <a:lnTo>
                  <a:pt x="4448" y="1447"/>
                </a:lnTo>
                <a:lnTo>
                  <a:pt x="4449" y="1449"/>
                </a:lnTo>
                <a:lnTo>
                  <a:pt x="4449" y="1447"/>
                </a:lnTo>
                <a:lnTo>
                  <a:pt x="4449" y="1447"/>
                </a:lnTo>
                <a:lnTo>
                  <a:pt x="4449" y="1436"/>
                </a:lnTo>
                <a:lnTo>
                  <a:pt x="4450" y="1458"/>
                </a:lnTo>
                <a:lnTo>
                  <a:pt x="4450" y="1454"/>
                </a:lnTo>
                <a:lnTo>
                  <a:pt x="4450" y="1458"/>
                </a:lnTo>
                <a:lnTo>
                  <a:pt x="4450" y="1461"/>
                </a:lnTo>
                <a:lnTo>
                  <a:pt x="4451" y="1454"/>
                </a:lnTo>
                <a:lnTo>
                  <a:pt x="4451" y="1456"/>
                </a:lnTo>
                <a:lnTo>
                  <a:pt x="4451" y="1457"/>
                </a:lnTo>
                <a:lnTo>
                  <a:pt x="4451" y="1453"/>
                </a:lnTo>
                <a:lnTo>
                  <a:pt x="4452" y="1448"/>
                </a:lnTo>
                <a:lnTo>
                  <a:pt x="4452" y="1440"/>
                </a:lnTo>
                <a:lnTo>
                  <a:pt x="4452" y="1450"/>
                </a:lnTo>
                <a:lnTo>
                  <a:pt x="4452" y="1453"/>
                </a:lnTo>
                <a:lnTo>
                  <a:pt x="4453" y="1457"/>
                </a:lnTo>
                <a:lnTo>
                  <a:pt x="4453" y="1464"/>
                </a:lnTo>
                <a:lnTo>
                  <a:pt x="4453" y="1440"/>
                </a:lnTo>
                <a:lnTo>
                  <a:pt x="4453" y="1450"/>
                </a:lnTo>
                <a:lnTo>
                  <a:pt x="4454" y="1462"/>
                </a:lnTo>
                <a:lnTo>
                  <a:pt x="4454" y="1461"/>
                </a:lnTo>
                <a:lnTo>
                  <a:pt x="4454" y="1463"/>
                </a:lnTo>
                <a:lnTo>
                  <a:pt x="4454" y="1451"/>
                </a:lnTo>
                <a:lnTo>
                  <a:pt x="4454" y="1450"/>
                </a:lnTo>
                <a:lnTo>
                  <a:pt x="4455" y="1461"/>
                </a:lnTo>
                <a:lnTo>
                  <a:pt x="4455" y="1460"/>
                </a:lnTo>
                <a:lnTo>
                  <a:pt x="4455" y="1463"/>
                </a:lnTo>
                <a:lnTo>
                  <a:pt x="4455" y="1449"/>
                </a:lnTo>
                <a:lnTo>
                  <a:pt x="4456" y="1453"/>
                </a:lnTo>
                <a:lnTo>
                  <a:pt x="4456" y="1463"/>
                </a:lnTo>
                <a:lnTo>
                  <a:pt x="4456" y="1464"/>
                </a:lnTo>
                <a:lnTo>
                  <a:pt x="4456" y="1461"/>
                </a:lnTo>
                <a:lnTo>
                  <a:pt x="4457" y="1439"/>
                </a:lnTo>
                <a:lnTo>
                  <a:pt x="4457" y="1452"/>
                </a:lnTo>
                <a:lnTo>
                  <a:pt x="4457" y="1450"/>
                </a:lnTo>
                <a:lnTo>
                  <a:pt x="4457" y="1455"/>
                </a:lnTo>
                <a:lnTo>
                  <a:pt x="4457" y="1464"/>
                </a:lnTo>
                <a:lnTo>
                  <a:pt x="4458" y="1447"/>
                </a:lnTo>
                <a:lnTo>
                  <a:pt x="4458" y="1453"/>
                </a:lnTo>
                <a:lnTo>
                  <a:pt x="4458" y="1470"/>
                </a:lnTo>
                <a:lnTo>
                  <a:pt x="4459" y="1452"/>
                </a:lnTo>
                <a:lnTo>
                  <a:pt x="4459" y="1455"/>
                </a:lnTo>
                <a:lnTo>
                  <a:pt x="4459" y="1444"/>
                </a:lnTo>
                <a:lnTo>
                  <a:pt x="4459" y="1465"/>
                </a:lnTo>
                <a:lnTo>
                  <a:pt x="4460" y="1454"/>
                </a:lnTo>
                <a:lnTo>
                  <a:pt x="4460" y="1458"/>
                </a:lnTo>
                <a:lnTo>
                  <a:pt x="4460" y="1453"/>
                </a:lnTo>
                <a:lnTo>
                  <a:pt x="4460" y="1448"/>
                </a:lnTo>
                <a:lnTo>
                  <a:pt x="4460" y="1456"/>
                </a:lnTo>
                <a:lnTo>
                  <a:pt x="4461" y="1476"/>
                </a:lnTo>
                <a:lnTo>
                  <a:pt x="4461" y="1466"/>
                </a:lnTo>
                <a:lnTo>
                  <a:pt x="4461" y="1465"/>
                </a:lnTo>
                <a:lnTo>
                  <a:pt x="4461" y="1452"/>
                </a:lnTo>
                <a:lnTo>
                  <a:pt x="4462" y="1465"/>
                </a:lnTo>
                <a:lnTo>
                  <a:pt x="4462" y="1454"/>
                </a:lnTo>
                <a:lnTo>
                  <a:pt x="4462" y="1466"/>
                </a:lnTo>
                <a:lnTo>
                  <a:pt x="4462" y="1465"/>
                </a:lnTo>
                <a:lnTo>
                  <a:pt x="4463" y="1447"/>
                </a:lnTo>
                <a:lnTo>
                  <a:pt x="4463" y="1462"/>
                </a:lnTo>
                <a:lnTo>
                  <a:pt x="4463" y="1474"/>
                </a:lnTo>
                <a:lnTo>
                  <a:pt x="4463" y="1450"/>
                </a:lnTo>
                <a:lnTo>
                  <a:pt x="4463" y="1462"/>
                </a:lnTo>
                <a:lnTo>
                  <a:pt x="4464" y="1439"/>
                </a:lnTo>
                <a:lnTo>
                  <a:pt x="4464" y="1458"/>
                </a:lnTo>
                <a:lnTo>
                  <a:pt x="4464" y="1465"/>
                </a:lnTo>
                <a:lnTo>
                  <a:pt x="4464" y="1460"/>
                </a:lnTo>
                <a:lnTo>
                  <a:pt x="4465" y="1458"/>
                </a:lnTo>
                <a:lnTo>
                  <a:pt x="4465" y="1448"/>
                </a:lnTo>
                <a:lnTo>
                  <a:pt x="4465" y="1461"/>
                </a:lnTo>
                <a:lnTo>
                  <a:pt x="4465" y="1459"/>
                </a:lnTo>
                <a:lnTo>
                  <a:pt x="4466" y="1457"/>
                </a:lnTo>
                <a:lnTo>
                  <a:pt x="4466" y="1467"/>
                </a:lnTo>
                <a:lnTo>
                  <a:pt x="4466" y="1457"/>
                </a:lnTo>
                <a:lnTo>
                  <a:pt x="4466" y="1464"/>
                </a:lnTo>
                <a:lnTo>
                  <a:pt x="4467" y="1460"/>
                </a:lnTo>
                <a:lnTo>
                  <a:pt x="4467" y="1468"/>
                </a:lnTo>
                <a:lnTo>
                  <a:pt x="4467" y="1458"/>
                </a:lnTo>
                <a:lnTo>
                  <a:pt x="4467" y="1451"/>
                </a:lnTo>
                <a:lnTo>
                  <a:pt x="4468" y="1451"/>
                </a:lnTo>
                <a:lnTo>
                  <a:pt x="4468" y="1464"/>
                </a:lnTo>
                <a:lnTo>
                  <a:pt x="4468" y="1460"/>
                </a:lnTo>
                <a:lnTo>
                  <a:pt x="4468" y="1462"/>
                </a:lnTo>
                <a:lnTo>
                  <a:pt x="4469" y="1448"/>
                </a:lnTo>
                <a:lnTo>
                  <a:pt x="4469" y="1459"/>
                </a:lnTo>
                <a:lnTo>
                  <a:pt x="4469" y="1460"/>
                </a:lnTo>
                <a:lnTo>
                  <a:pt x="4469" y="1465"/>
                </a:lnTo>
                <a:lnTo>
                  <a:pt x="4469" y="1476"/>
                </a:lnTo>
                <a:lnTo>
                  <a:pt x="4470" y="1453"/>
                </a:lnTo>
                <a:lnTo>
                  <a:pt x="4470" y="1455"/>
                </a:lnTo>
                <a:lnTo>
                  <a:pt x="4470" y="1469"/>
                </a:lnTo>
                <a:lnTo>
                  <a:pt x="4470" y="1461"/>
                </a:lnTo>
                <a:lnTo>
                  <a:pt x="4471" y="1462"/>
                </a:lnTo>
                <a:lnTo>
                  <a:pt x="4471" y="1434"/>
                </a:lnTo>
                <a:lnTo>
                  <a:pt x="4471" y="1464"/>
                </a:lnTo>
                <a:lnTo>
                  <a:pt x="4471" y="1454"/>
                </a:lnTo>
                <a:lnTo>
                  <a:pt x="4472" y="1465"/>
                </a:lnTo>
                <a:lnTo>
                  <a:pt x="4472" y="1469"/>
                </a:lnTo>
                <a:lnTo>
                  <a:pt x="4472" y="1450"/>
                </a:lnTo>
                <a:lnTo>
                  <a:pt x="4472" y="1462"/>
                </a:lnTo>
                <a:lnTo>
                  <a:pt x="4472" y="1463"/>
                </a:lnTo>
                <a:lnTo>
                  <a:pt x="4473" y="1456"/>
                </a:lnTo>
                <a:lnTo>
                  <a:pt x="4473" y="1456"/>
                </a:lnTo>
                <a:lnTo>
                  <a:pt x="4473" y="1440"/>
                </a:lnTo>
                <a:lnTo>
                  <a:pt x="4473" y="1457"/>
                </a:lnTo>
                <a:lnTo>
                  <a:pt x="4474" y="1458"/>
                </a:lnTo>
                <a:lnTo>
                  <a:pt x="4474" y="1466"/>
                </a:lnTo>
                <a:lnTo>
                  <a:pt x="4474" y="1464"/>
                </a:lnTo>
                <a:lnTo>
                  <a:pt x="4475" y="1443"/>
                </a:lnTo>
                <a:lnTo>
                  <a:pt x="4475" y="1466"/>
                </a:lnTo>
                <a:lnTo>
                  <a:pt x="4475" y="1464"/>
                </a:lnTo>
                <a:lnTo>
                  <a:pt x="4475" y="1456"/>
                </a:lnTo>
                <a:lnTo>
                  <a:pt x="4475" y="1459"/>
                </a:lnTo>
                <a:lnTo>
                  <a:pt x="4476" y="1442"/>
                </a:lnTo>
                <a:lnTo>
                  <a:pt x="4476" y="1463"/>
                </a:lnTo>
                <a:lnTo>
                  <a:pt x="4476" y="1473"/>
                </a:lnTo>
                <a:lnTo>
                  <a:pt x="4476" y="1478"/>
                </a:lnTo>
                <a:lnTo>
                  <a:pt x="4477" y="1460"/>
                </a:lnTo>
                <a:lnTo>
                  <a:pt x="4477" y="1451"/>
                </a:lnTo>
                <a:lnTo>
                  <a:pt x="4477" y="1457"/>
                </a:lnTo>
                <a:lnTo>
                  <a:pt x="4477" y="1476"/>
                </a:lnTo>
                <a:lnTo>
                  <a:pt x="4478" y="1471"/>
                </a:lnTo>
                <a:lnTo>
                  <a:pt x="4478" y="1469"/>
                </a:lnTo>
                <a:lnTo>
                  <a:pt x="4478" y="1436"/>
                </a:lnTo>
                <a:lnTo>
                  <a:pt x="4478" y="1459"/>
                </a:lnTo>
                <a:lnTo>
                  <a:pt x="4478" y="1456"/>
                </a:lnTo>
                <a:lnTo>
                  <a:pt x="4479" y="1456"/>
                </a:lnTo>
                <a:lnTo>
                  <a:pt x="4479" y="1461"/>
                </a:lnTo>
                <a:lnTo>
                  <a:pt x="4479" y="1450"/>
                </a:lnTo>
                <a:lnTo>
                  <a:pt x="4479" y="1458"/>
                </a:lnTo>
                <a:lnTo>
                  <a:pt x="4480" y="1473"/>
                </a:lnTo>
                <a:lnTo>
                  <a:pt x="4480" y="1469"/>
                </a:lnTo>
                <a:lnTo>
                  <a:pt x="4480" y="1475"/>
                </a:lnTo>
                <a:lnTo>
                  <a:pt x="4480" y="1450"/>
                </a:lnTo>
                <a:lnTo>
                  <a:pt x="4481" y="1456"/>
                </a:lnTo>
                <a:lnTo>
                  <a:pt x="4481" y="1466"/>
                </a:lnTo>
                <a:lnTo>
                  <a:pt x="4481" y="1472"/>
                </a:lnTo>
                <a:lnTo>
                  <a:pt x="4481" y="1467"/>
                </a:lnTo>
                <a:lnTo>
                  <a:pt x="4481" y="1475"/>
                </a:lnTo>
                <a:lnTo>
                  <a:pt x="4482" y="1470"/>
                </a:lnTo>
                <a:lnTo>
                  <a:pt x="4482" y="1467"/>
                </a:lnTo>
                <a:lnTo>
                  <a:pt x="4482" y="1471"/>
                </a:lnTo>
                <a:lnTo>
                  <a:pt x="4483" y="1472"/>
                </a:lnTo>
                <a:lnTo>
                  <a:pt x="4483" y="1461"/>
                </a:lnTo>
                <a:lnTo>
                  <a:pt x="4483" y="1457"/>
                </a:lnTo>
                <a:lnTo>
                  <a:pt x="4483" y="1455"/>
                </a:lnTo>
                <a:lnTo>
                  <a:pt x="4484" y="1467"/>
                </a:lnTo>
                <a:lnTo>
                  <a:pt x="4484" y="1466"/>
                </a:lnTo>
                <a:lnTo>
                  <a:pt x="4484" y="1456"/>
                </a:lnTo>
                <a:lnTo>
                  <a:pt x="4484" y="1458"/>
                </a:lnTo>
                <a:lnTo>
                  <a:pt x="4484" y="1470"/>
                </a:lnTo>
                <a:lnTo>
                  <a:pt x="4485" y="1457"/>
                </a:lnTo>
                <a:lnTo>
                  <a:pt x="4485" y="1460"/>
                </a:lnTo>
                <a:lnTo>
                  <a:pt x="4485" y="1449"/>
                </a:lnTo>
                <a:lnTo>
                  <a:pt x="4485" y="1452"/>
                </a:lnTo>
                <a:lnTo>
                  <a:pt x="4486" y="1471"/>
                </a:lnTo>
                <a:lnTo>
                  <a:pt x="4486" y="1461"/>
                </a:lnTo>
                <a:lnTo>
                  <a:pt x="4486" y="1461"/>
                </a:lnTo>
                <a:lnTo>
                  <a:pt x="4486" y="1461"/>
                </a:lnTo>
                <a:lnTo>
                  <a:pt x="4487" y="1468"/>
                </a:lnTo>
                <a:lnTo>
                  <a:pt x="4487" y="1462"/>
                </a:lnTo>
                <a:lnTo>
                  <a:pt x="4487" y="1463"/>
                </a:lnTo>
                <a:lnTo>
                  <a:pt x="4487" y="1467"/>
                </a:lnTo>
                <a:lnTo>
                  <a:pt x="4487" y="1453"/>
                </a:lnTo>
                <a:lnTo>
                  <a:pt x="4488" y="1452"/>
                </a:lnTo>
                <a:lnTo>
                  <a:pt x="4488" y="1465"/>
                </a:lnTo>
                <a:lnTo>
                  <a:pt x="4488" y="1451"/>
                </a:lnTo>
                <a:lnTo>
                  <a:pt x="4488" y="1461"/>
                </a:lnTo>
                <a:lnTo>
                  <a:pt x="4489" y="1454"/>
                </a:lnTo>
                <a:lnTo>
                  <a:pt x="4489" y="1449"/>
                </a:lnTo>
                <a:lnTo>
                  <a:pt x="4489" y="1467"/>
                </a:lnTo>
                <a:lnTo>
                  <a:pt x="4489" y="1458"/>
                </a:lnTo>
                <a:lnTo>
                  <a:pt x="4490" y="1456"/>
                </a:lnTo>
                <a:lnTo>
                  <a:pt x="4490" y="1447"/>
                </a:lnTo>
                <a:lnTo>
                  <a:pt x="4490" y="1457"/>
                </a:lnTo>
                <a:lnTo>
                  <a:pt x="4491" y="1457"/>
                </a:lnTo>
                <a:lnTo>
                  <a:pt x="4491" y="1464"/>
                </a:lnTo>
                <a:lnTo>
                  <a:pt x="4491" y="1472"/>
                </a:lnTo>
                <a:lnTo>
                  <a:pt x="4491" y="1452"/>
                </a:lnTo>
                <a:lnTo>
                  <a:pt x="4491" y="1451"/>
                </a:lnTo>
                <a:lnTo>
                  <a:pt x="4492" y="1462"/>
                </a:lnTo>
                <a:lnTo>
                  <a:pt x="4492" y="1466"/>
                </a:lnTo>
                <a:lnTo>
                  <a:pt x="4492" y="1460"/>
                </a:lnTo>
                <a:lnTo>
                  <a:pt x="4492" y="1450"/>
                </a:lnTo>
                <a:lnTo>
                  <a:pt x="4493" y="1454"/>
                </a:lnTo>
                <a:lnTo>
                  <a:pt x="4493" y="1455"/>
                </a:lnTo>
                <a:lnTo>
                  <a:pt x="4493" y="1459"/>
                </a:lnTo>
                <a:lnTo>
                  <a:pt x="4493" y="1458"/>
                </a:lnTo>
                <a:lnTo>
                  <a:pt x="4494" y="1450"/>
                </a:lnTo>
                <a:lnTo>
                  <a:pt x="4494" y="1458"/>
                </a:lnTo>
                <a:lnTo>
                  <a:pt x="4494" y="1476"/>
                </a:lnTo>
                <a:lnTo>
                  <a:pt x="4494" y="1454"/>
                </a:lnTo>
                <a:lnTo>
                  <a:pt x="4494" y="1461"/>
                </a:lnTo>
                <a:lnTo>
                  <a:pt x="4495" y="1448"/>
                </a:lnTo>
                <a:lnTo>
                  <a:pt x="4495" y="1464"/>
                </a:lnTo>
                <a:lnTo>
                  <a:pt x="4495" y="1463"/>
                </a:lnTo>
                <a:lnTo>
                  <a:pt x="4495" y="1471"/>
                </a:lnTo>
                <a:lnTo>
                  <a:pt x="4496" y="1468"/>
                </a:lnTo>
                <a:lnTo>
                  <a:pt x="4496" y="1460"/>
                </a:lnTo>
                <a:lnTo>
                  <a:pt x="4496" y="1463"/>
                </a:lnTo>
                <a:lnTo>
                  <a:pt x="4496" y="1458"/>
                </a:lnTo>
                <a:lnTo>
                  <a:pt x="4497" y="1458"/>
                </a:lnTo>
                <a:lnTo>
                  <a:pt x="4497" y="1436"/>
                </a:lnTo>
                <a:lnTo>
                  <a:pt x="4497" y="1468"/>
                </a:lnTo>
                <a:lnTo>
                  <a:pt x="4497" y="1458"/>
                </a:lnTo>
                <a:lnTo>
                  <a:pt x="4498" y="1463"/>
                </a:lnTo>
                <a:lnTo>
                  <a:pt x="4498" y="1465"/>
                </a:lnTo>
                <a:lnTo>
                  <a:pt x="4498" y="1463"/>
                </a:lnTo>
                <a:lnTo>
                  <a:pt x="4498" y="1467"/>
                </a:lnTo>
                <a:lnTo>
                  <a:pt x="4499" y="1465"/>
                </a:lnTo>
                <a:lnTo>
                  <a:pt x="4499" y="1457"/>
                </a:lnTo>
                <a:lnTo>
                  <a:pt x="4499" y="1467"/>
                </a:lnTo>
                <a:lnTo>
                  <a:pt x="4499" y="1465"/>
                </a:lnTo>
                <a:lnTo>
                  <a:pt x="4500" y="1456"/>
                </a:lnTo>
                <a:lnTo>
                  <a:pt x="4500" y="1456"/>
                </a:lnTo>
                <a:lnTo>
                  <a:pt x="4500" y="1461"/>
                </a:lnTo>
                <a:lnTo>
                  <a:pt x="4500" y="1466"/>
                </a:lnTo>
                <a:lnTo>
                  <a:pt x="4500" y="1460"/>
                </a:lnTo>
                <a:lnTo>
                  <a:pt x="4501" y="1461"/>
                </a:lnTo>
                <a:lnTo>
                  <a:pt x="4501" y="1462"/>
                </a:lnTo>
                <a:lnTo>
                  <a:pt x="4501" y="1471"/>
                </a:lnTo>
                <a:lnTo>
                  <a:pt x="4501" y="1459"/>
                </a:lnTo>
                <a:lnTo>
                  <a:pt x="4502" y="1466"/>
                </a:lnTo>
                <a:lnTo>
                  <a:pt x="4502" y="1468"/>
                </a:lnTo>
                <a:lnTo>
                  <a:pt x="4502" y="1460"/>
                </a:lnTo>
                <a:lnTo>
                  <a:pt x="4502" y="1464"/>
                </a:lnTo>
                <a:lnTo>
                  <a:pt x="4503" y="1462"/>
                </a:lnTo>
                <a:lnTo>
                  <a:pt x="4503" y="1463"/>
                </a:lnTo>
                <a:lnTo>
                  <a:pt x="4503" y="1462"/>
                </a:lnTo>
                <a:lnTo>
                  <a:pt x="4503" y="1458"/>
                </a:lnTo>
                <a:lnTo>
                  <a:pt x="4503" y="1456"/>
                </a:lnTo>
                <a:lnTo>
                  <a:pt x="4504" y="1459"/>
                </a:lnTo>
                <a:lnTo>
                  <a:pt x="4504" y="1453"/>
                </a:lnTo>
                <a:lnTo>
                  <a:pt x="4504" y="1457"/>
                </a:lnTo>
                <a:lnTo>
                  <a:pt x="4504" y="1441"/>
                </a:lnTo>
                <a:lnTo>
                  <a:pt x="4505" y="1450"/>
                </a:lnTo>
                <a:lnTo>
                  <a:pt x="4505" y="1462"/>
                </a:lnTo>
                <a:lnTo>
                  <a:pt x="4505" y="1449"/>
                </a:lnTo>
                <a:lnTo>
                  <a:pt x="4506" y="1450"/>
                </a:lnTo>
                <a:lnTo>
                  <a:pt x="4506" y="1438"/>
                </a:lnTo>
                <a:lnTo>
                  <a:pt x="4506" y="1456"/>
                </a:lnTo>
                <a:lnTo>
                  <a:pt x="4506" y="1461"/>
                </a:lnTo>
                <a:lnTo>
                  <a:pt x="4506" y="1460"/>
                </a:lnTo>
                <a:lnTo>
                  <a:pt x="4507" y="1458"/>
                </a:lnTo>
                <a:lnTo>
                  <a:pt x="4507" y="1457"/>
                </a:lnTo>
                <a:lnTo>
                  <a:pt x="4507" y="1463"/>
                </a:lnTo>
                <a:lnTo>
                  <a:pt x="4507" y="1458"/>
                </a:lnTo>
                <a:lnTo>
                  <a:pt x="4508" y="1473"/>
                </a:lnTo>
                <a:lnTo>
                  <a:pt x="4508" y="1465"/>
                </a:lnTo>
                <a:lnTo>
                  <a:pt x="4508" y="1453"/>
                </a:lnTo>
                <a:lnTo>
                  <a:pt x="4508" y="1471"/>
                </a:lnTo>
                <a:lnTo>
                  <a:pt x="4509" y="1460"/>
                </a:lnTo>
                <a:lnTo>
                  <a:pt x="4509" y="1455"/>
                </a:lnTo>
                <a:lnTo>
                  <a:pt x="4509" y="1451"/>
                </a:lnTo>
                <a:lnTo>
                  <a:pt x="4509" y="1437"/>
                </a:lnTo>
                <a:lnTo>
                  <a:pt x="4509" y="1454"/>
                </a:lnTo>
                <a:lnTo>
                  <a:pt x="4510" y="1461"/>
                </a:lnTo>
                <a:lnTo>
                  <a:pt x="4510" y="1463"/>
                </a:lnTo>
                <a:lnTo>
                  <a:pt x="4510" y="1465"/>
                </a:lnTo>
                <a:lnTo>
                  <a:pt x="4510" y="1439"/>
                </a:lnTo>
                <a:lnTo>
                  <a:pt x="4511" y="1456"/>
                </a:lnTo>
                <a:lnTo>
                  <a:pt x="4511" y="1448"/>
                </a:lnTo>
                <a:lnTo>
                  <a:pt x="4511" y="1451"/>
                </a:lnTo>
                <a:lnTo>
                  <a:pt x="4511" y="1445"/>
                </a:lnTo>
                <a:lnTo>
                  <a:pt x="4512" y="1439"/>
                </a:lnTo>
                <a:lnTo>
                  <a:pt x="4512" y="1460"/>
                </a:lnTo>
                <a:lnTo>
                  <a:pt x="4512" y="1448"/>
                </a:lnTo>
                <a:lnTo>
                  <a:pt x="4512" y="1449"/>
                </a:lnTo>
                <a:lnTo>
                  <a:pt x="4512" y="1453"/>
                </a:lnTo>
                <a:lnTo>
                  <a:pt x="4513" y="1438"/>
                </a:lnTo>
                <a:lnTo>
                  <a:pt x="4513" y="1448"/>
                </a:lnTo>
                <a:lnTo>
                  <a:pt x="4513" y="1461"/>
                </a:lnTo>
                <a:lnTo>
                  <a:pt x="4514" y="1455"/>
                </a:lnTo>
                <a:lnTo>
                  <a:pt x="4514" y="1438"/>
                </a:lnTo>
                <a:lnTo>
                  <a:pt x="4514" y="1454"/>
                </a:lnTo>
                <a:lnTo>
                  <a:pt x="4514" y="1442"/>
                </a:lnTo>
                <a:lnTo>
                  <a:pt x="4515" y="1465"/>
                </a:lnTo>
                <a:lnTo>
                  <a:pt x="4515" y="1453"/>
                </a:lnTo>
                <a:lnTo>
                  <a:pt x="4515" y="1452"/>
                </a:lnTo>
                <a:lnTo>
                  <a:pt x="4515" y="1450"/>
                </a:lnTo>
                <a:lnTo>
                  <a:pt x="4515" y="1463"/>
                </a:lnTo>
                <a:lnTo>
                  <a:pt x="4516" y="1463"/>
                </a:lnTo>
                <a:lnTo>
                  <a:pt x="4516" y="1464"/>
                </a:lnTo>
                <a:lnTo>
                  <a:pt x="4516" y="1454"/>
                </a:lnTo>
                <a:lnTo>
                  <a:pt x="4516" y="1452"/>
                </a:lnTo>
                <a:lnTo>
                  <a:pt x="4517" y="1447"/>
                </a:lnTo>
                <a:lnTo>
                  <a:pt x="4517" y="1453"/>
                </a:lnTo>
                <a:lnTo>
                  <a:pt x="4517" y="1455"/>
                </a:lnTo>
                <a:lnTo>
                  <a:pt x="4517" y="1452"/>
                </a:lnTo>
                <a:lnTo>
                  <a:pt x="4518" y="1446"/>
                </a:lnTo>
                <a:lnTo>
                  <a:pt x="4518" y="1463"/>
                </a:lnTo>
                <a:lnTo>
                  <a:pt x="4518" y="1445"/>
                </a:lnTo>
                <a:lnTo>
                  <a:pt x="4518" y="1455"/>
                </a:lnTo>
                <a:lnTo>
                  <a:pt x="4518" y="1450"/>
                </a:lnTo>
                <a:lnTo>
                  <a:pt x="4519" y="1445"/>
                </a:lnTo>
                <a:lnTo>
                  <a:pt x="4519" y="1449"/>
                </a:lnTo>
                <a:lnTo>
                  <a:pt x="4519" y="1459"/>
                </a:lnTo>
                <a:lnTo>
                  <a:pt x="4519" y="1451"/>
                </a:lnTo>
                <a:lnTo>
                  <a:pt x="4520" y="1451"/>
                </a:lnTo>
                <a:lnTo>
                  <a:pt x="4520" y="1433"/>
                </a:lnTo>
                <a:lnTo>
                  <a:pt x="4520" y="1445"/>
                </a:lnTo>
                <a:lnTo>
                  <a:pt x="4520" y="1451"/>
                </a:lnTo>
                <a:lnTo>
                  <a:pt x="4521" y="1453"/>
                </a:lnTo>
                <a:lnTo>
                  <a:pt x="4521" y="1445"/>
                </a:lnTo>
                <a:lnTo>
                  <a:pt x="4521" y="1434"/>
                </a:lnTo>
                <a:lnTo>
                  <a:pt x="4521" y="1443"/>
                </a:lnTo>
                <a:lnTo>
                  <a:pt x="4522" y="1453"/>
                </a:lnTo>
                <a:lnTo>
                  <a:pt x="4522" y="1461"/>
                </a:lnTo>
                <a:lnTo>
                  <a:pt x="4522" y="1451"/>
                </a:lnTo>
                <a:lnTo>
                  <a:pt x="4522" y="1435"/>
                </a:lnTo>
                <a:lnTo>
                  <a:pt x="4523" y="1459"/>
                </a:lnTo>
                <a:lnTo>
                  <a:pt x="4523" y="1459"/>
                </a:lnTo>
                <a:lnTo>
                  <a:pt x="4523" y="1445"/>
                </a:lnTo>
                <a:lnTo>
                  <a:pt x="4523" y="1454"/>
                </a:lnTo>
                <a:lnTo>
                  <a:pt x="4524" y="1439"/>
                </a:lnTo>
                <a:lnTo>
                  <a:pt x="4524" y="1446"/>
                </a:lnTo>
                <a:lnTo>
                  <a:pt x="4524" y="1468"/>
                </a:lnTo>
                <a:lnTo>
                  <a:pt x="4524" y="1462"/>
                </a:lnTo>
                <a:lnTo>
                  <a:pt x="4524" y="1461"/>
                </a:lnTo>
                <a:lnTo>
                  <a:pt x="4525" y="1450"/>
                </a:lnTo>
                <a:lnTo>
                  <a:pt x="4525" y="1462"/>
                </a:lnTo>
                <a:lnTo>
                  <a:pt x="4525" y="1456"/>
                </a:lnTo>
                <a:lnTo>
                  <a:pt x="4525" y="1464"/>
                </a:lnTo>
                <a:lnTo>
                  <a:pt x="4526" y="1464"/>
                </a:lnTo>
                <a:lnTo>
                  <a:pt x="4526" y="1452"/>
                </a:lnTo>
                <a:lnTo>
                  <a:pt x="4526" y="1446"/>
                </a:lnTo>
                <a:lnTo>
                  <a:pt x="4526" y="1476"/>
                </a:lnTo>
                <a:lnTo>
                  <a:pt x="4527" y="1461"/>
                </a:lnTo>
                <a:lnTo>
                  <a:pt x="4527" y="1465"/>
                </a:lnTo>
                <a:lnTo>
                  <a:pt x="4527" y="1442"/>
                </a:lnTo>
                <a:lnTo>
                  <a:pt x="4527" y="1461"/>
                </a:lnTo>
                <a:lnTo>
                  <a:pt x="4527" y="1457"/>
                </a:lnTo>
                <a:lnTo>
                  <a:pt x="4528" y="1449"/>
                </a:lnTo>
                <a:lnTo>
                  <a:pt x="4528" y="1445"/>
                </a:lnTo>
                <a:lnTo>
                  <a:pt x="4528" y="1434"/>
                </a:lnTo>
                <a:lnTo>
                  <a:pt x="4528" y="1447"/>
                </a:lnTo>
                <a:lnTo>
                  <a:pt x="4529" y="1446"/>
                </a:lnTo>
                <a:lnTo>
                  <a:pt x="4529" y="1452"/>
                </a:lnTo>
                <a:lnTo>
                  <a:pt x="4529" y="1449"/>
                </a:lnTo>
                <a:lnTo>
                  <a:pt x="4530" y="1441"/>
                </a:lnTo>
                <a:lnTo>
                  <a:pt x="4530" y="1447"/>
                </a:lnTo>
                <a:lnTo>
                  <a:pt x="4530" y="1456"/>
                </a:lnTo>
                <a:lnTo>
                  <a:pt x="4530" y="1460"/>
                </a:lnTo>
                <a:lnTo>
                  <a:pt x="4530" y="1456"/>
                </a:lnTo>
                <a:lnTo>
                  <a:pt x="4531" y="1456"/>
                </a:lnTo>
                <a:lnTo>
                  <a:pt x="4531" y="1455"/>
                </a:lnTo>
                <a:lnTo>
                  <a:pt x="4531" y="1450"/>
                </a:lnTo>
                <a:lnTo>
                  <a:pt x="4531" y="1454"/>
                </a:lnTo>
                <a:lnTo>
                  <a:pt x="4532" y="1470"/>
                </a:lnTo>
                <a:lnTo>
                  <a:pt x="4532" y="1442"/>
                </a:lnTo>
                <a:lnTo>
                  <a:pt x="4532" y="1459"/>
                </a:lnTo>
                <a:lnTo>
                  <a:pt x="4532" y="1458"/>
                </a:lnTo>
                <a:lnTo>
                  <a:pt x="4533" y="1448"/>
                </a:lnTo>
                <a:lnTo>
                  <a:pt x="4533" y="1464"/>
                </a:lnTo>
                <a:lnTo>
                  <a:pt x="4533" y="1450"/>
                </a:lnTo>
                <a:lnTo>
                  <a:pt x="4533" y="1441"/>
                </a:lnTo>
                <a:lnTo>
                  <a:pt x="4533" y="1464"/>
                </a:lnTo>
                <a:lnTo>
                  <a:pt x="4534" y="1451"/>
                </a:lnTo>
                <a:lnTo>
                  <a:pt x="4534" y="1457"/>
                </a:lnTo>
                <a:lnTo>
                  <a:pt x="4534" y="1433"/>
                </a:lnTo>
                <a:lnTo>
                  <a:pt x="4534" y="1451"/>
                </a:lnTo>
                <a:lnTo>
                  <a:pt x="4535" y="1443"/>
                </a:lnTo>
                <a:lnTo>
                  <a:pt x="4535" y="1449"/>
                </a:lnTo>
                <a:lnTo>
                  <a:pt x="4535" y="1453"/>
                </a:lnTo>
                <a:lnTo>
                  <a:pt x="4535" y="1437"/>
                </a:lnTo>
                <a:lnTo>
                  <a:pt x="4536" y="1442"/>
                </a:lnTo>
                <a:lnTo>
                  <a:pt x="4536" y="1466"/>
                </a:lnTo>
                <a:lnTo>
                  <a:pt x="4536" y="1443"/>
                </a:lnTo>
                <a:lnTo>
                  <a:pt x="4537" y="1455"/>
                </a:lnTo>
                <a:lnTo>
                  <a:pt x="4537" y="1443"/>
                </a:lnTo>
                <a:lnTo>
                  <a:pt x="4537" y="1455"/>
                </a:lnTo>
                <a:lnTo>
                  <a:pt x="4537" y="1457"/>
                </a:lnTo>
                <a:lnTo>
                  <a:pt x="4537" y="1451"/>
                </a:lnTo>
                <a:lnTo>
                  <a:pt x="4538" y="1446"/>
                </a:lnTo>
                <a:lnTo>
                  <a:pt x="4538" y="1432"/>
                </a:lnTo>
                <a:lnTo>
                  <a:pt x="4538" y="1441"/>
                </a:lnTo>
                <a:lnTo>
                  <a:pt x="4538" y="1452"/>
                </a:lnTo>
                <a:lnTo>
                  <a:pt x="4539" y="1461"/>
                </a:lnTo>
                <a:lnTo>
                  <a:pt x="4539" y="1444"/>
                </a:lnTo>
                <a:lnTo>
                  <a:pt x="4539" y="1441"/>
                </a:lnTo>
                <a:lnTo>
                  <a:pt x="4539" y="1457"/>
                </a:lnTo>
                <a:lnTo>
                  <a:pt x="4540" y="1457"/>
                </a:lnTo>
                <a:lnTo>
                  <a:pt x="4540" y="1447"/>
                </a:lnTo>
                <a:lnTo>
                  <a:pt x="4540" y="1447"/>
                </a:lnTo>
                <a:lnTo>
                  <a:pt x="4540" y="1437"/>
                </a:lnTo>
                <a:lnTo>
                  <a:pt x="4540" y="1441"/>
                </a:lnTo>
                <a:lnTo>
                  <a:pt x="4541" y="1447"/>
                </a:lnTo>
                <a:lnTo>
                  <a:pt x="4541" y="1451"/>
                </a:lnTo>
                <a:lnTo>
                  <a:pt x="4541" y="1450"/>
                </a:lnTo>
                <a:lnTo>
                  <a:pt x="4541" y="1437"/>
                </a:lnTo>
                <a:lnTo>
                  <a:pt x="4542" y="1457"/>
                </a:lnTo>
                <a:lnTo>
                  <a:pt x="4542" y="1445"/>
                </a:lnTo>
                <a:lnTo>
                  <a:pt x="4542" y="1447"/>
                </a:lnTo>
                <a:lnTo>
                  <a:pt x="4542" y="1446"/>
                </a:lnTo>
                <a:lnTo>
                  <a:pt x="4543" y="1437"/>
                </a:lnTo>
                <a:lnTo>
                  <a:pt x="4543" y="1446"/>
                </a:lnTo>
                <a:lnTo>
                  <a:pt x="4543" y="1449"/>
                </a:lnTo>
                <a:lnTo>
                  <a:pt x="4543" y="1446"/>
                </a:lnTo>
                <a:lnTo>
                  <a:pt x="4543" y="1444"/>
                </a:lnTo>
                <a:lnTo>
                  <a:pt x="4544" y="1439"/>
                </a:lnTo>
                <a:lnTo>
                  <a:pt x="4544" y="1460"/>
                </a:lnTo>
                <a:lnTo>
                  <a:pt x="4544" y="1466"/>
                </a:lnTo>
                <a:lnTo>
                  <a:pt x="4545" y="1445"/>
                </a:lnTo>
                <a:lnTo>
                  <a:pt x="4545" y="1460"/>
                </a:lnTo>
                <a:lnTo>
                  <a:pt x="4545" y="1453"/>
                </a:lnTo>
                <a:lnTo>
                  <a:pt x="4545" y="1452"/>
                </a:lnTo>
                <a:lnTo>
                  <a:pt x="4546" y="1468"/>
                </a:lnTo>
                <a:lnTo>
                  <a:pt x="4546" y="1444"/>
                </a:lnTo>
                <a:lnTo>
                  <a:pt x="4546" y="1462"/>
                </a:lnTo>
                <a:lnTo>
                  <a:pt x="4546" y="1448"/>
                </a:lnTo>
                <a:lnTo>
                  <a:pt x="4546" y="1466"/>
                </a:lnTo>
                <a:lnTo>
                  <a:pt x="4547" y="1452"/>
                </a:lnTo>
                <a:lnTo>
                  <a:pt x="4547" y="1454"/>
                </a:lnTo>
                <a:lnTo>
                  <a:pt x="4547" y="1459"/>
                </a:lnTo>
                <a:lnTo>
                  <a:pt x="4547" y="1434"/>
                </a:lnTo>
                <a:lnTo>
                  <a:pt x="4548" y="1441"/>
                </a:lnTo>
                <a:lnTo>
                  <a:pt x="4548" y="1470"/>
                </a:lnTo>
                <a:lnTo>
                  <a:pt x="4548" y="1454"/>
                </a:lnTo>
                <a:lnTo>
                  <a:pt x="4548" y="1457"/>
                </a:lnTo>
                <a:lnTo>
                  <a:pt x="4549" y="1427"/>
                </a:lnTo>
                <a:lnTo>
                  <a:pt x="4549" y="1469"/>
                </a:lnTo>
                <a:lnTo>
                  <a:pt x="4549" y="1447"/>
                </a:lnTo>
                <a:lnTo>
                  <a:pt x="4549" y="1452"/>
                </a:lnTo>
                <a:lnTo>
                  <a:pt x="4549" y="1447"/>
                </a:lnTo>
                <a:lnTo>
                  <a:pt x="4550" y="1443"/>
                </a:lnTo>
                <a:lnTo>
                  <a:pt x="4550" y="1445"/>
                </a:lnTo>
                <a:lnTo>
                  <a:pt x="4550" y="1438"/>
                </a:lnTo>
                <a:lnTo>
                  <a:pt x="4550" y="1446"/>
                </a:lnTo>
                <a:lnTo>
                  <a:pt x="4551" y="1445"/>
                </a:lnTo>
                <a:lnTo>
                  <a:pt x="4551" y="1436"/>
                </a:lnTo>
                <a:lnTo>
                  <a:pt x="4551" y="1483"/>
                </a:lnTo>
                <a:lnTo>
                  <a:pt x="4551" y="1430"/>
                </a:lnTo>
                <a:lnTo>
                  <a:pt x="4552" y="1447"/>
                </a:lnTo>
                <a:lnTo>
                  <a:pt x="4552" y="1443"/>
                </a:lnTo>
                <a:lnTo>
                  <a:pt x="4552" y="1441"/>
                </a:lnTo>
                <a:lnTo>
                  <a:pt x="4552" y="1447"/>
                </a:lnTo>
                <a:lnTo>
                  <a:pt x="4553" y="1462"/>
                </a:lnTo>
                <a:lnTo>
                  <a:pt x="4553" y="1448"/>
                </a:lnTo>
                <a:lnTo>
                  <a:pt x="4553" y="1449"/>
                </a:lnTo>
                <a:lnTo>
                  <a:pt x="4553" y="1439"/>
                </a:lnTo>
                <a:lnTo>
                  <a:pt x="4554" y="1444"/>
                </a:lnTo>
                <a:lnTo>
                  <a:pt x="4554" y="1440"/>
                </a:lnTo>
                <a:lnTo>
                  <a:pt x="4554" y="1448"/>
                </a:lnTo>
                <a:lnTo>
                  <a:pt x="4554" y="1447"/>
                </a:lnTo>
                <a:lnTo>
                  <a:pt x="4555" y="1460"/>
                </a:lnTo>
                <a:lnTo>
                  <a:pt x="4555" y="1444"/>
                </a:lnTo>
                <a:lnTo>
                  <a:pt x="4555" y="1446"/>
                </a:lnTo>
                <a:lnTo>
                  <a:pt x="4555" y="1447"/>
                </a:lnTo>
                <a:lnTo>
                  <a:pt x="4555" y="1454"/>
                </a:lnTo>
                <a:lnTo>
                  <a:pt x="4556" y="1439"/>
                </a:lnTo>
                <a:lnTo>
                  <a:pt x="4556" y="1434"/>
                </a:lnTo>
                <a:lnTo>
                  <a:pt x="4556" y="1447"/>
                </a:lnTo>
                <a:lnTo>
                  <a:pt x="4556" y="1444"/>
                </a:lnTo>
                <a:lnTo>
                  <a:pt x="4557" y="1437"/>
                </a:lnTo>
                <a:lnTo>
                  <a:pt x="4557" y="1453"/>
                </a:lnTo>
                <a:lnTo>
                  <a:pt x="4557" y="1466"/>
                </a:lnTo>
                <a:lnTo>
                  <a:pt x="4557" y="1462"/>
                </a:lnTo>
                <a:lnTo>
                  <a:pt x="4558" y="1468"/>
                </a:lnTo>
                <a:lnTo>
                  <a:pt x="4558" y="1465"/>
                </a:lnTo>
                <a:lnTo>
                  <a:pt x="4558" y="1460"/>
                </a:lnTo>
                <a:lnTo>
                  <a:pt x="4558" y="1468"/>
                </a:lnTo>
                <a:lnTo>
                  <a:pt x="4558" y="1458"/>
                </a:lnTo>
                <a:lnTo>
                  <a:pt x="4559" y="1467"/>
                </a:lnTo>
                <a:lnTo>
                  <a:pt x="4559" y="1468"/>
                </a:lnTo>
                <a:lnTo>
                  <a:pt x="4559" y="1465"/>
                </a:lnTo>
                <a:lnTo>
                  <a:pt x="4559" y="1465"/>
                </a:lnTo>
                <a:lnTo>
                  <a:pt x="4560" y="1464"/>
                </a:lnTo>
                <a:lnTo>
                  <a:pt x="4560" y="1454"/>
                </a:lnTo>
                <a:lnTo>
                  <a:pt x="4560" y="1449"/>
                </a:lnTo>
                <a:lnTo>
                  <a:pt x="4561" y="1440"/>
                </a:lnTo>
                <a:lnTo>
                  <a:pt x="4561" y="1448"/>
                </a:lnTo>
                <a:lnTo>
                  <a:pt x="4561" y="1449"/>
                </a:lnTo>
                <a:lnTo>
                  <a:pt x="4561" y="1451"/>
                </a:lnTo>
                <a:lnTo>
                  <a:pt x="4561" y="1450"/>
                </a:lnTo>
                <a:lnTo>
                  <a:pt x="4562" y="1444"/>
                </a:lnTo>
                <a:lnTo>
                  <a:pt x="4562" y="1444"/>
                </a:lnTo>
                <a:lnTo>
                  <a:pt x="4562" y="1453"/>
                </a:lnTo>
                <a:lnTo>
                  <a:pt x="4562" y="1452"/>
                </a:lnTo>
                <a:lnTo>
                  <a:pt x="4563" y="1453"/>
                </a:lnTo>
                <a:lnTo>
                  <a:pt x="4563" y="1440"/>
                </a:lnTo>
                <a:lnTo>
                  <a:pt x="4563" y="1448"/>
                </a:lnTo>
                <a:lnTo>
                  <a:pt x="4563" y="1446"/>
                </a:lnTo>
                <a:lnTo>
                  <a:pt x="4564" y="1451"/>
                </a:lnTo>
                <a:lnTo>
                  <a:pt x="4564" y="1445"/>
                </a:lnTo>
                <a:lnTo>
                  <a:pt x="4564" y="1445"/>
                </a:lnTo>
                <a:lnTo>
                  <a:pt x="4564" y="1446"/>
                </a:lnTo>
                <a:lnTo>
                  <a:pt x="4564" y="1440"/>
                </a:lnTo>
                <a:lnTo>
                  <a:pt x="4565" y="1449"/>
                </a:lnTo>
                <a:lnTo>
                  <a:pt x="4565" y="1450"/>
                </a:lnTo>
                <a:lnTo>
                  <a:pt x="4565" y="1440"/>
                </a:lnTo>
                <a:lnTo>
                  <a:pt x="4565" y="1447"/>
                </a:lnTo>
                <a:lnTo>
                  <a:pt x="4566" y="1445"/>
                </a:lnTo>
                <a:lnTo>
                  <a:pt x="4566" y="1437"/>
                </a:lnTo>
                <a:lnTo>
                  <a:pt x="4566" y="1439"/>
                </a:lnTo>
                <a:lnTo>
                  <a:pt x="4566" y="1434"/>
                </a:lnTo>
                <a:lnTo>
                  <a:pt x="4567" y="1431"/>
                </a:lnTo>
                <a:lnTo>
                  <a:pt x="4567" y="1441"/>
                </a:lnTo>
                <a:lnTo>
                  <a:pt x="4567" y="1451"/>
                </a:lnTo>
                <a:lnTo>
                  <a:pt x="4567" y="1454"/>
                </a:lnTo>
                <a:lnTo>
                  <a:pt x="4567" y="1446"/>
                </a:lnTo>
                <a:lnTo>
                  <a:pt x="4568" y="1460"/>
                </a:lnTo>
                <a:lnTo>
                  <a:pt x="4568" y="1436"/>
                </a:lnTo>
                <a:lnTo>
                  <a:pt x="4568" y="1451"/>
                </a:lnTo>
                <a:lnTo>
                  <a:pt x="4569" y="1446"/>
                </a:lnTo>
                <a:lnTo>
                  <a:pt x="4569" y="1445"/>
                </a:lnTo>
                <a:lnTo>
                  <a:pt x="4569" y="1446"/>
                </a:lnTo>
                <a:lnTo>
                  <a:pt x="4569" y="1460"/>
                </a:lnTo>
                <a:lnTo>
                  <a:pt x="4570" y="1450"/>
                </a:lnTo>
                <a:lnTo>
                  <a:pt x="4570" y="1449"/>
                </a:lnTo>
                <a:lnTo>
                  <a:pt x="4570" y="1443"/>
                </a:lnTo>
                <a:lnTo>
                  <a:pt x="4570" y="1450"/>
                </a:lnTo>
                <a:lnTo>
                  <a:pt x="4570" y="1459"/>
                </a:lnTo>
                <a:lnTo>
                  <a:pt x="4571" y="1447"/>
                </a:lnTo>
                <a:lnTo>
                  <a:pt x="4571" y="1436"/>
                </a:lnTo>
                <a:lnTo>
                  <a:pt x="4571" y="1472"/>
                </a:lnTo>
                <a:lnTo>
                  <a:pt x="4571" y="1446"/>
                </a:lnTo>
                <a:lnTo>
                  <a:pt x="4572" y="1459"/>
                </a:lnTo>
                <a:lnTo>
                  <a:pt x="4572" y="1461"/>
                </a:lnTo>
                <a:lnTo>
                  <a:pt x="4572" y="1448"/>
                </a:lnTo>
                <a:lnTo>
                  <a:pt x="4572" y="1446"/>
                </a:lnTo>
                <a:lnTo>
                  <a:pt x="4573" y="1442"/>
                </a:lnTo>
                <a:lnTo>
                  <a:pt x="4573" y="1454"/>
                </a:lnTo>
                <a:lnTo>
                  <a:pt x="4573" y="1445"/>
                </a:lnTo>
                <a:lnTo>
                  <a:pt x="4573" y="1444"/>
                </a:lnTo>
                <a:lnTo>
                  <a:pt x="4573" y="1444"/>
                </a:lnTo>
                <a:lnTo>
                  <a:pt x="4574" y="1438"/>
                </a:lnTo>
                <a:lnTo>
                  <a:pt x="4574" y="1446"/>
                </a:lnTo>
                <a:lnTo>
                  <a:pt x="4574" y="1447"/>
                </a:lnTo>
                <a:lnTo>
                  <a:pt x="4574" y="1455"/>
                </a:lnTo>
                <a:lnTo>
                  <a:pt x="4575" y="1449"/>
                </a:lnTo>
                <a:lnTo>
                  <a:pt x="4575" y="1450"/>
                </a:lnTo>
                <a:lnTo>
                  <a:pt x="4575" y="1445"/>
                </a:lnTo>
                <a:lnTo>
                  <a:pt x="4576" y="1430"/>
                </a:lnTo>
                <a:lnTo>
                  <a:pt x="4576" y="1451"/>
                </a:lnTo>
                <a:lnTo>
                  <a:pt x="4576" y="1462"/>
                </a:lnTo>
                <a:lnTo>
                  <a:pt x="4576" y="1446"/>
                </a:lnTo>
                <a:lnTo>
                  <a:pt x="4576" y="1447"/>
                </a:lnTo>
                <a:lnTo>
                  <a:pt x="4577" y="1449"/>
                </a:lnTo>
                <a:lnTo>
                  <a:pt x="4577" y="1447"/>
                </a:lnTo>
                <a:lnTo>
                  <a:pt x="4577" y="1446"/>
                </a:lnTo>
                <a:lnTo>
                  <a:pt x="4577" y="1443"/>
                </a:lnTo>
                <a:lnTo>
                  <a:pt x="4578" y="1425"/>
                </a:lnTo>
                <a:lnTo>
                  <a:pt x="4578" y="1441"/>
                </a:lnTo>
                <a:lnTo>
                  <a:pt x="4578" y="1439"/>
                </a:lnTo>
                <a:lnTo>
                  <a:pt x="4578" y="1433"/>
                </a:lnTo>
                <a:lnTo>
                  <a:pt x="4579" y="1438"/>
                </a:lnTo>
                <a:lnTo>
                  <a:pt x="4579" y="1428"/>
                </a:lnTo>
                <a:lnTo>
                  <a:pt x="4579" y="1438"/>
                </a:lnTo>
                <a:lnTo>
                  <a:pt x="4579" y="1437"/>
                </a:lnTo>
                <a:lnTo>
                  <a:pt x="4579" y="1439"/>
                </a:lnTo>
                <a:lnTo>
                  <a:pt x="4580" y="1429"/>
                </a:lnTo>
                <a:lnTo>
                  <a:pt x="4580" y="1455"/>
                </a:lnTo>
                <a:lnTo>
                  <a:pt x="4580" y="1462"/>
                </a:lnTo>
                <a:lnTo>
                  <a:pt x="4580" y="1461"/>
                </a:lnTo>
                <a:lnTo>
                  <a:pt x="4581" y="1443"/>
                </a:lnTo>
                <a:lnTo>
                  <a:pt x="4581" y="1431"/>
                </a:lnTo>
                <a:lnTo>
                  <a:pt x="4581" y="1445"/>
                </a:lnTo>
                <a:lnTo>
                  <a:pt x="4581" y="1435"/>
                </a:lnTo>
                <a:lnTo>
                  <a:pt x="4582" y="1437"/>
                </a:lnTo>
                <a:lnTo>
                  <a:pt x="4582" y="1435"/>
                </a:lnTo>
                <a:lnTo>
                  <a:pt x="4582" y="1441"/>
                </a:lnTo>
                <a:lnTo>
                  <a:pt x="4582" y="1461"/>
                </a:lnTo>
                <a:lnTo>
                  <a:pt x="4582" y="1450"/>
                </a:lnTo>
                <a:lnTo>
                  <a:pt x="4583" y="1450"/>
                </a:lnTo>
                <a:lnTo>
                  <a:pt x="4583" y="1455"/>
                </a:lnTo>
                <a:lnTo>
                  <a:pt x="4583" y="1446"/>
                </a:lnTo>
                <a:lnTo>
                  <a:pt x="4584" y="1448"/>
                </a:lnTo>
                <a:lnTo>
                  <a:pt x="4584" y="1453"/>
                </a:lnTo>
                <a:lnTo>
                  <a:pt x="4584" y="1453"/>
                </a:lnTo>
                <a:lnTo>
                  <a:pt x="4584" y="1455"/>
                </a:lnTo>
                <a:lnTo>
                  <a:pt x="4585" y="1446"/>
                </a:lnTo>
                <a:lnTo>
                  <a:pt x="4585" y="1447"/>
                </a:lnTo>
                <a:lnTo>
                  <a:pt x="4585" y="1451"/>
                </a:lnTo>
                <a:lnTo>
                  <a:pt x="4585" y="1425"/>
                </a:lnTo>
                <a:lnTo>
                  <a:pt x="4586" y="1449"/>
                </a:lnTo>
                <a:lnTo>
                  <a:pt x="4586" y="1438"/>
                </a:lnTo>
                <a:lnTo>
                  <a:pt x="4586" y="1462"/>
                </a:lnTo>
                <a:lnTo>
                  <a:pt x="4586" y="1453"/>
                </a:lnTo>
                <a:lnTo>
                  <a:pt x="4586" y="1446"/>
                </a:lnTo>
                <a:lnTo>
                  <a:pt x="4587" y="1442"/>
                </a:lnTo>
                <a:lnTo>
                  <a:pt x="4587" y="1436"/>
                </a:lnTo>
                <a:lnTo>
                  <a:pt x="4587" y="1435"/>
                </a:lnTo>
                <a:lnTo>
                  <a:pt x="4587" y="1445"/>
                </a:lnTo>
                <a:lnTo>
                  <a:pt x="4588" y="1445"/>
                </a:lnTo>
                <a:lnTo>
                  <a:pt x="4588" y="1449"/>
                </a:lnTo>
                <a:lnTo>
                  <a:pt x="4588" y="1432"/>
                </a:lnTo>
                <a:lnTo>
                  <a:pt x="4588" y="1449"/>
                </a:lnTo>
                <a:lnTo>
                  <a:pt x="4589" y="1441"/>
                </a:lnTo>
                <a:lnTo>
                  <a:pt x="4589" y="1441"/>
                </a:lnTo>
                <a:lnTo>
                  <a:pt x="4589" y="1454"/>
                </a:lnTo>
                <a:lnTo>
                  <a:pt x="4589" y="1443"/>
                </a:lnTo>
                <a:lnTo>
                  <a:pt x="4589" y="1447"/>
                </a:lnTo>
                <a:lnTo>
                  <a:pt x="4590" y="1452"/>
                </a:lnTo>
                <a:lnTo>
                  <a:pt x="4590" y="1442"/>
                </a:lnTo>
                <a:lnTo>
                  <a:pt x="4590" y="1443"/>
                </a:lnTo>
                <a:lnTo>
                  <a:pt x="4590" y="1432"/>
                </a:lnTo>
                <a:lnTo>
                  <a:pt x="4591" y="1450"/>
                </a:lnTo>
                <a:lnTo>
                  <a:pt x="4591" y="1441"/>
                </a:lnTo>
                <a:lnTo>
                  <a:pt x="4591" y="1449"/>
                </a:lnTo>
                <a:lnTo>
                  <a:pt x="4592" y="1447"/>
                </a:lnTo>
                <a:lnTo>
                  <a:pt x="4592" y="1438"/>
                </a:lnTo>
                <a:lnTo>
                  <a:pt x="4592" y="1448"/>
                </a:lnTo>
                <a:lnTo>
                  <a:pt x="4592" y="1454"/>
                </a:lnTo>
                <a:lnTo>
                  <a:pt x="4592" y="1446"/>
                </a:lnTo>
                <a:lnTo>
                  <a:pt x="4593" y="1444"/>
                </a:lnTo>
                <a:lnTo>
                  <a:pt x="4593" y="1431"/>
                </a:lnTo>
                <a:lnTo>
                  <a:pt x="4593" y="1451"/>
                </a:lnTo>
                <a:lnTo>
                  <a:pt x="4593" y="1440"/>
                </a:lnTo>
                <a:lnTo>
                  <a:pt x="4594" y="1444"/>
                </a:lnTo>
                <a:lnTo>
                  <a:pt x="4594" y="1447"/>
                </a:lnTo>
                <a:lnTo>
                  <a:pt x="4594" y="1451"/>
                </a:lnTo>
                <a:lnTo>
                  <a:pt x="4594" y="1439"/>
                </a:lnTo>
                <a:lnTo>
                  <a:pt x="4595" y="1460"/>
                </a:lnTo>
                <a:lnTo>
                  <a:pt x="4595" y="1453"/>
                </a:lnTo>
                <a:lnTo>
                  <a:pt x="4595" y="1462"/>
                </a:lnTo>
                <a:lnTo>
                  <a:pt x="4595" y="1440"/>
                </a:lnTo>
                <a:lnTo>
                  <a:pt x="4595" y="1460"/>
                </a:lnTo>
                <a:lnTo>
                  <a:pt x="4596" y="1443"/>
                </a:lnTo>
                <a:lnTo>
                  <a:pt x="4596" y="1450"/>
                </a:lnTo>
                <a:lnTo>
                  <a:pt x="4596" y="1451"/>
                </a:lnTo>
                <a:lnTo>
                  <a:pt x="4596" y="1439"/>
                </a:lnTo>
                <a:lnTo>
                  <a:pt x="4597" y="1447"/>
                </a:lnTo>
                <a:lnTo>
                  <a:pt x="4597" y="1446"/>
                </a:lnTo>
                <a:lnTo>
                  <a:pt x="4597" y="1442"/>
                </a:lnTo>
                <a:lnTo>
                  <a:pt x="4597" y="1452"/>
                </a:lnTo>
                <a:lnTo>
                  <a:pt x="4598" y="1429"/>
                </a:lnTo>
                <a:lnTo>
                  <a:pt x="4598" y="1447"/>
                </a:lnTo>
                <a:lnTo>
                  <a:pt x="4598" y="1463"/>
                </a:lnTo>
                <a:lnTo>
                  <a:pt x="4598" y="1460"/>
                </a:lnTo>
                <a:lnTo>
                  <a:pt x="4598" y="1446"/>
                </a:lnTo>
                <a:lnTo>
                  <a:pt x="4599" y="1448"/>
                </a:lnTo>
                <a:lnTo>
                  <a:pt x="4599" y="1468"/>
                </a:lnTo>
                <a:lnTo>
                  <a:pt x="4599" y="1461"/>
                </a:lnTo>
                <a:lnTo>
                  <a:pt x="4600" y="1449"/>
                </a:lnTo>
                <a:lnTo>
                  <a:pt x="4600" y="1446"/>
                </a:lnTo>
                <a:lnTo>
                  <a:pt x="4600" y="1444"/>
                </a:lnTo>
                <a:lnTo>
                  <a:pt x="4600" y="1445"/>
                </a:lnTo>
                <a:lnTo>
                  <a:pt x="4601" y="1455"/>
                </a:lnTo>
                <a:lnTo>
                  <a:pt x="4601" y="1450"/>
                </a:lnTo>
                <a:lnTo>
                  <a:pt x="4601" y="1450"/>
                </a:lnTo>
                <a:lnTo>
                  <a:pt x="4601" y="1438"/>
                </a:lnTo>
                <a:lnTo>
                  <a:pt x="4601" y="1462"/>
                </a:lnTo>
                <a:lnTo>
                  <a:pt x="4602" y="1457"/>
                </a:lnTo>
                <a:lnTo>
                  <a:pt x="4602" y="1450"/>
                </a:lnTo>
                <a:lnTo>
                  <a:pt x="4602" y="1456"/>
                </a:lnTo>
                <a:lnTo>
                  <a:pt x="4602" y="1435"/>
                </a:lnTo>
                <a:lnTo>
                  <a:pt x="4603" y="1449"/>
                </a:lnTo>
                <a:lnTo>
                  <a:pt x="4603" y="1462"/>
                </a:lnTo>
                <a:lnTo>
                  <a:pt x="4603" y="1445"/>
                </a:lnTo>
                <a:lnTo>
                  <a:pt x="4603" y="1448"/>
                </a:lnTo>
                <a:lnTo>
                  <a:pt x="4604" y="1438"/>
                </a:lnTo>
                <a:lnTo>
                  <a:pt x="4604" y="1446"/>
                </a:lnTo>
                <a:lnTo>
                  <a:pt x="4604" y="1457"/>
                </a:lnTo>
                <a:lnTo>
                  <a:pt x="4604" y="1454"/>
                </a:lnTo>
                <a:lnTo>
                  <a:pt x="4604" y="1454"/>
                </a:lnTo>
                <a:lnTo>
                  <a:pt x="4605" y="1442"/>
                </a:lnTo>
                <a:lnTo>
                  <a:pt x="4605" y="1458"/>
                </a:lnTo>
                <a:lnTo>
                  <a:pt x="4605" y="1441"/>
                </a:lnTo>
                <a:lnTo>
                  <a:pt x="4605" y="1454"/>
                </a:lnTo>
                <a:lnTo>
                  <a:pt x="4606" y="1455"/>
                </a:lnTo>
                <a:lnTo>
                  <a:pt x="4606" y="1443"/>
                </a:lnTo>
                <a:lnTo>
                  <a:pt x="4606" y="1457"/>
                </a:lnTo>
                <a:lnTo>
                  <a:pt x="4606" y="1446"/>
                </a:lnTo>
                <a:lnTo>
                  <a:pt x="4607" y="1446"/>
                </a:lnTo>
                <a:lnTo>
                  <a:pt x="4607" y="1459"/>
                </a:lnTo>
                <a:lnTo>
                  <a:pt x="4607" y="1431"/>
                </a:lnTo>
                <a:lnTo>
                  <a:pt x="4607" y="1456"/>
                </a:lnTo>
                <a:lnTo>
                  <a:pt x="4608" y="1452"/>
                </a:lnTo>
                <a:lnTo>
                  <a:pt x="4608" y="1457"/>
                </a:lnTo>
                <a:lnTo>
                  <a:pt x="4608" y="1453"/>
                </a:lnTo>
                <a:lnTo>
                  <a:pt x="4608" y="1448"/>
                </a:lnTo>
                <a:lnTo>
                  <a:pt x="4609" y="1449"/>
                </a:lnTo>
                <a:lnTo>
                  <a:pt x="4609" y="1455"/>
                </a:lnTo>
                <a:lnTo>
                  <a:pt x="4609" y="1454"/>
                </a:lnTo>
                <a:lnTo>
                  <a:pt x="4609" y="1452"/>
                </a:lnTo>
                <a:lnTo>
                  <a:pt x="4610" y="1452"/>
                </a:lnTo>
                <a:lnTo>
                  <a:pt x="4610" y="1457"/>
                </a:lnTo>
                <a:lnTo>
                  <a:pt x="4610" y="1451"/>
                </a:lnTo>
                <a:lnTo>
                  <a:pt x="4610" y="1453"/>
                </a:lnTo>
                <a:lnTo>
                  <a:pt x="4610" y="1458"/>
                </a:lnTo>
                <a:lnTo>
                  <a:pt x="4611" y="1432"/>
                </a:lnTo>
                <a:lnTo>
                  <a:pt x="4611" y="1453"/>
                </a:lnTo>
                <a:lnTo>
                  <a:pt x="4611" y="1455"/>
                </a:lnTo>
                <a:lnTo>
                  <a:pt x="4611" y="1455"/>
                </a:lnTo>
                <a:lnTo>
                  <a:pt x="4612" y="1456"/>
                </a:lnTo>
                <a:lnTo>
                  <a:pt x="4612" y="1443"/>
                </a:lnTo>
                <a:lnTo>
                  <a:pt x="4612" y="1459"/>
                </a:lnTo>
                <a:lnTo>
                  <a:pt x="4612" y="1446"/>
                </a:lnTo>
                <a:lnTo>
                  <a:pt x="4613" y="1461"/>
                </a:lnTo>
                <a:lnTo>
                  <a:pt x="4613" y="1456"/>
                </a:lnTo>
                <a:lnTo>
                  <a:pt x="4613" y="1442"/>
                </a:lnTo>
                <a:lnTo>
                  <a:pt x="4613" y="1454"/>
                </a:lnTo>
                <a:lnTo>
                  <a:pt x="4613" y="1465"/>
                </a:lnTo>
                <a:lnTo>
                  <a:pt x="4614" y="1438"/>
                </a:lnTo>
                <a:lnTo>
                  <a:pt x="4614" y="1459"/>
                </a:lnTo>
                <a:lnTo>
                  <a:pt x="4614" y="1439"/>
                </a:lnTo>
                <a:lnTo>
                  <a:pt x="4615" y="1447"/>
                </a:lnTo>
                <a:lnTo>
                  <a:pt x="4615" y="1456"/>
                </a:lnTo>
                <a:lnTo>
                  <a:pt x="4615" y="1461"/>
                </a:lnTo>
                <a:lnTo>
                  <a:pt x="4615" y="1454"/>
                </a:lnTo>
                <a:lnTo>
                  <a:pt x="4616" y="1446"/>
                </a:lnTo>
                <a:lnTo>
                  <a:pt x="4616" y="1455"/>
                </a:lnTo>
                <a:lnTo>
                  <a:pt x="4616" y="1481"/>
                </a:lnTo>
                <a:lnTo>
                  <a:pt x="4616" y="1460"/>
                </a:lnTo>
                <a:lnTo>
                  <a:pt x="4616" y="1457"/>
                </a:lnTo>
                <a:lnTo>
                  <a:pt x="4617" y="1451"/>
                </a:lnTo>
                <a:lnTo>
                  <a:pt x="4617" y="1454"/>
                </a:lnTo>
                <a:lnTo>
                  <a:pt x="4617" y="1466"/>
                </a:lnTo>
                <a:lnTo>
                  <a:pt x="4617" y="1463"/>
                </a:lnTo>
                <a:lnTo>
                  <a:pt x="4618" y="1454"/>
                </a:lnTo>
                <a:lnTo>
                  <a:pt x="4618" y="1469"/>
                </a:lnTo>
                <a:lnTo>
                  <a:pt x="4618" y="1448"/>
                </a:lnTo>
                <a:lnTo>
                  <a:pt x="4618" y="1473"/>
                </a:lnTo>
                <a:lnTo>
                  <a:pt x="4619" y="1447"/>
                </a:lnTo>
                <a:lnTo>
                  <a:pt x="4619" y="1461"/>
                </a:lnTo>
                <a:lnTo>
                  <a:pt x="4619" y="1453"/>
                </a:lnTo>
                <a:lnTo>
                  <a:pt x="4619" y="1462"/>
                </a:lnTo>
                <a:lnTo>
                  <a:pt x="4619" y="1462"/>
                </a:lnTo>
                <a:lnTo>
                  <a:pt x="4620" y="1462"/>
                </a:lnTo>
                <a:lnTo>
                  <a:pt x="4620" y="1462"/>
                </a:lnTo>
                <a:lnTo>
                  <a:pt x="4620" y="1453"/>
                </a:lnTo>
                <a:lnTo>
                  <a:pt x="4620" y="1457"/>
                </a:lnTo>
                <a:lnTo>
                  <a:pt x="4621" y="1456"/>
                </a:lnTo>
                <a:lnTo>
                  <a:pt x="4621" y="1455"/>
                </a:lnTo>
                <a:lnTo>
                  <a:pt x="4621" y="1461"/>
                </a:lnTo>
                <a:lnTo>
                  <a:pt x="4621" y="1453"/>
                </a:lnTo>
                <a:lnTo>
                  <a:pt x="4622" y="1462"/>
                </a:lnTo>
                <a:lnTo>
                  <a:pt x="4622" y="1360"/>
                </a:lnTo>
                <a:lnTo>
                  <a:pt x="4622" y="1378"/>
                </a:lnTo>
                <a:lnTo>
                  <a:pt x="4622" y="1216"/>
                </a:lnTo>
                <a:lnTo>
                  <a:pt x="4623" y="841"/>
                </a:lnTo>
                <a:lnTo>
                  <a:pt x="4623" y="629"/>
                </a:lnTo>
                <a:lnTo>
                  <a:pt x="4623" y="1455"/>
                </a:lnTo>
                <a:lnTo>
                  <a:pt x="4623" y="1429"/>
                </a:lnTo>
                <a:lnTo>
                  <a:pt x="4624" y="929"/>
                </a:lnTo>
                <a:lnTo>
                  <a:pt x="4624" y="494"/>
                </a:lnTo>
                <a:lnTo>
                  <a:pt x="4624" y="1435"/>
                </a:lnTo>
                <a:lnTo>
                  <a:pt x="4624" y="1401"/>
                </a:lnTo>
                <a:lnTo>
                  <a:pt x="4625" y="1424"/>
                </a:lnTo>
                <a:lnTo>
                  <a:pt x="4625" y="1425"/>
                </a:lnTo>
                <a:lnTo>
                  <a:pt x="4625" y="1414"/>
                </a:lnTo>
                <a:lnTo>
                  <a:pt x="4625" y="1383"/>
                </a:lnTo>
                <a:lnTo>
                  <a:pt x="4625" y="1442"/>
                </a:lnTo>
                <a:lnTo>
                  <a:pt x="4626" y="1440"/>
                </a:lnTo>
                <a:lnTo>
                  <a:pt x="4626" y="1428"/>
                </a:lnTo>
                <a:lnTo>
                  <a:pt x="4626" y="1419"/>
                </a:lnTo>
                <a:lnTo>
                  <a:pt x="4626" y="1404"/>
                </a:lnTo>
                <a:lnTo>
                  <a:pt x="4627" y="1440"/>
                </a:lnTo>
                <a:lnTo>
                  <a:pt x="4627" y="1438"/>
                </a:lnTo>
                <a:lnTo>
                  <a:pt x="4627" y="1391"/>
                </a:lnTo>
                <a:lnTo>
                  <a:pt x="4627" y="1440"/>
                </a:lnTo>
                <a:lnTo>
                  <a:pt x="4628" y="1415"/>
                </a:lnTo>
                <a:lnTo>
                  <a:pt x="4628" y="1390"/>
                </a:lnTo>
                <a:lnTo>
                  <a:pt x="4628" y="1446"/>
                </a:lnTo>
                <a:lnTo>
                  <a:pt x="4628" y="1425"/>
                </a:lnTo>
                <a:lnTo>
                  <a:pt x="4628" y="1422"/>
                </a:lnTo>
                <a:lnTo>
                  <a:pt x="4629" y="1426"/>
                </a:lnTo>
                <a:lnTo>
                  <a:pt x="4629" y="1455"/>
                </a:lnTo>
                <a:lnTo>
                  <a:pt x="4629" y="1428"/>
                </a:lnTo>
                <a:lnTo>
                  <a:pt x="4629" y="1423"/>
                </a:lnTo>
                <a:lnTo>
                  <a:pt x="4630" y="1446"/>
                </a:lnTo>
                <a:lnTo>
                  <a:pt x="4630" y="1423"/>
                </a:lnTo>
                <a:lnTo>
                  <a:pt x="4630" y="1444"/>
                </a:lnTo>
                <a:lnTo>
                  <a:pt x="4631" y="1451"/>
                </a:lnTo>
                <a:lnTo>
                  <a:pt x="4631" y="1431"/>
                </a:lnTo>
                <a:lnTo>
                  <a:pt x="4631" y="1413"/>
                </a:lnTo>
                <a:lnTo>
                  <a:pt x="4631" y="1423"/>
                </a:lnTo>
                <a:lnTo>
                  <a:pt x="4632" y="1367"/>
                </a:lnTo>
                <a:lnTo>
                  <a:pt x="4632" y="1426"/>
                </a:lnTo>
                <a:lnTo>
                  <a:pt x="4632" y="1432"/>
                </a:lnTo>
                <a:lnTo>
                  <a:pt x="4632" y="1402"/>
                </a:lnTo>
                <a:lnTo>
                  <a:pt x="4632" y="1421"/>
                </a:lnTo>
                <a:lnTo>
                  <a:pt x="4633" y="1439"/>
                </a:lnTo>
                <a:lnTo>
                  <a:pt x="4633" y="1417"/>
                </a:lnTo>
                <a:lnTo>
                  <a:pt x="4633" y="1446"/>
                </a:lnTo>
                <a:lnTo>
                  <a:pt x="4633" y="1420"/>
                </a:lnTo>
                <a:lnTo>
                  <a:pt x="4634" y="1406"/>
                </a:lnTo>
                <a:lnTo>
                  <a:pt x="4634" y="1396"/>
                </a:lnTo>
                <a:lnTo>
                  <a:pt x="4634" y="1432"/>
                </a:lnTo>
                <a:lnTo>
                  <a:pt x="4634" y="1392"/>
                </a:lnTo>
                <a:lnTo>
                  <a:pt x="4634" y="1392"/>
                </a:lnTo>
                <a:lnTo>
                  <a:pt x="4635" y="1418"/>
                </a:lnTo>
                <a:lnTo>
                  <a:pt x="4635" y="1447"/>
                </a:lnTo>
                <a:lnTo>
                  <a:pt x="4635" y="1449"/>
                </a:lnTo>
                <a:lnTo>
                  <a:pt x="4635" y="1450"/>
                </a:lnTo>
                <a:lnTo>
                  <a:pt x="4636" y="1437"/>
                </a:lnTo>
                <a:lnTo>
                  <a:pt x="4636" y="1448"/>
                </a:lnTo>
                <a:lnTo>
                  <a:pt x="4636" y="1416"/>
                </a:lnTo>
                <a:lnTo>
                  <a:pt x="4636" y="1408"/>
                </a:lnTo>
                <a:lnTo>
                  <a:pt x="4637" y="1396"/>
                </a:lnTo>
                <a:lnTo>
                  <a:pt x="4637" y="1445"/>
                </a:lnTo>
                <a:lnTo>
                  <a:pt x="4637" y="1384"/>
                </a:lnTo>
                <a:lnTo>
                  <a:pt x="4637" y="1335"/>
                </a:lnTo>
                <a:lnTo>
                  <a:pt x="4637" y="1447"/>
                </a:lnTo>
                <a:lnTo>
                  <a:pt x="4638" y="1422"/>
                </a:lnTo>
                <a:lnTo>
                  <a:pt x="4638" y="1394"/>
                </a:lnTo>
                <a:lnTo>
                  <a:pt x="4638" y="1403"/>
                </a:lnTo>
                <a:lnTo>
                  <a:pt x="4639" y="1429"/>
                </a:lnTo>
                <a:lnTo>
                  <a:pt x="4639" y="1353"/>
                </a:lnTo>
                <a:lnTo>
                  <a:pt x="4639" y="1318"/>
                </a:lnTo>
                <a:lnTo>
                  <a:pt x="4639" y="1417"/>
                </a:lnTo>
                <a:lnTo>
                  <a:pt x="4640" y="1439"/>
                </a:lnTo>
                <a:lnTo>
                  <a:pt x="4640" y="1392"/>
                </a:lnTo>
                <a:lnTo>
                  <a:pt x="4640" y="1434"/>
                </a:lnTo>
                <a:lnTo>
                  <a:pt x="4640" y="1400"/>
                </a:lnTo>
                <a:lnTo>
                  <a:pt x="4641" y="1426"/>
                </a:lnTo>
                <a:lnTo>
                  <a:pt x="4641" y="1424"/>
                </a:lnTo>
                <a:lnTo>
                  <a:pt x="4641" y="1435"/>
                </a:lnTo>
                <a:lnTo>
                  <a:pt x="4641" y="1420"/>
                </a:lnTo>
                <a:lnTo>
                  <a:pt x="4641" y="1446"/>
                </a:lnTo>
                <a:lnTo>
                  <a:pt x="4642" y="1422"/>
                </a:lnTo>
                <a:lnTo>
                  <a:pt x="4642" y="1416"/>
                </a:lnTo>
                <a:lnTo>
                  <a:pt x="4642" y="1417"/>
                </a:lnTo>
                <a:lnTo>
                  <a:pt x="4642" y="1437"/>
                </a:lnTo>
                <a:lnTo>
                  <a:pt x="4643" y="1448"/>
                </a:lnTo>
                <a:lnTo>
                  <a:pt x="4643" y="1427"/>
                </a:lnTo>
                <a:lnTo>
                  <a:pt x="4643" y="1404"/>
                </a:lnTo>
                <a:lnTo>
                  <a:pt x="4643" y="1451"/>
                </a:lnTo>
                <a:lnTo>
                  <a:pt x="4644" y="1360"/>
                </a:lnTo>
                <a:lnTo>
                  <a:pt x="4644" y="1426"/>
                </a:lnTo>
                <a:lnTo>
                  <a:pt x="4644" y="1452"/>
                </a:lnTo>
                <a:lnTo>
                  <a:pt x="4644" y="1441"/>
                </a:lnTo>
                <a:lnTo>
                  <a:pt x="4644" y="1437"/>
                </a:lnTo>
                <a:lnTo>
                  <a:pt x="4645" y="1403"/>
                </a:lnTo>
                <a:lnTo>
                  <a:pt x="4645" y="1450"/>
                </a:lnTo>
                <a:lnTo>
                  <a:pt x="4645" y="1438"/>
                </a:lnTo>
                <a:lnTo>
                  <a:pt x="4645" y="1428"/>
                </a:lnTo>
                <a:lnTo>
                  <a:pt x="4646" y="1437"/>
                </a:lnTo>
                <a:lnTo>
                  <a:pt x="4646" y="1437"/>
                </a:lnTo>
                <a:lnTo>
                  <a:pt x="4646" y="1372"/>
                </a:lnTo>
                <a:lnTo>
                  <a:pt x="4647" y="1446"/>
                </a:lnTo>
                <a:lnTo>
                  <a:pt x="4647" y="1417"/>
                </a:lnTo>
                <a:lnTo>
                  <a:pt x="4647" y="1317"/>
                </a:lnTo>
                <a:lnTo>
                  <a:pt x="4647" y="1473"/>
                </a:lnTo>
                <a:lnTo>
                  <a:pt x="4647" y="1457"/>
                </a:lnTo>
                <a:lnTo>
                  <a:pt x="4648" y="1452"/>
                </a:lnTo>
                <a:lnTo>
                  <a:pt x="4648" y="1441"/>
                </a:lnTo>
                <a:lnTo>
                  <a:pt x="4648" y="1454"/>
                </a:lnTo>
                <a:lnTo>
                  <a:pt x="4648" y="1443"/>
                </a:lnTo>
                <a:lnTo>
                  <a:pt x="4649" y="1439"/>
                </a:lnTo>
                <a:lnTo>
                  <a:pt x="4649" y="1456"/>
                </a:lnTo>
                <a:lnTo>
                  <a:pt x="4649" y="1441"/>
                </a:lnTo>
                <a:lnTo>
                  <a:pt x="4649" y="1455"/>
                </a:lnTo>
                <a:lnTo>
                  <a:pt x="4650" y="1455"/>
                </a:lnTo>
                <a:lnTo>
                  <a:pt x="4650" y="1455"/>
                </a:lnTo>
                <a:lnTo>
                  <a:pt x="4650" y="1445"/>
                </a:lnTo>
                <a:lnTo>
                  <a:pt x="4650" y="1434"/>
                </a:lnTo>
                <a:lnTo>
                  <a:pt x="4650" y="1388"/>
                </a:lnTo>
                <a:lnTo>
                  <a:pt x="4651" y="1415"/>
                </a:lnTo>
                <a:lnTo>
                  <a:pt x="4651" y="1434"/>
                </a:lnTo>
                <a:lnTo>
                  <a:pt x="4651" y="1417"/>
                </a:lnTo>
                <a:lnTo>
                  <a:pt x="4651" y="1440"/>
                </a:lnTo>
                <a:lnTo>
                  <a:pt x="4652" y="1426"/>
                </a:lnTo>
                <a:lnTo>
                  <a:pt x="4652" y="1436"/>
                </a:lnTo>
                <a:lnTo>
                  <a:pt x="4652" y="1458"/>
                </a:lnTo>
                <a:lnTo>
                  <a:pt x="4652" y="1396"/>
                </a:lnTo>
                <a:lnTo>
                  <a:pt x="4653" y="1406"/>
                </a:lnTo>
                <a:lnTo>
                  <a:pt x="4653" y="1444"/>
                </a:lnTo>
                <a:lnTo>
                  <a:pt x="4653" y="1423"/>
                </a:lnTo>
                <a:lnTo>
                  <a:pt x="4653" y="1377"/>
                </a:lnTo>
                <a:lnTo>
                  <a:pt x="4654" y="1441"/>
                </a:lnTo>
                <a:lnTo>
                  <a:pt x="4654" y="1451"/>
                </a:lnTo>
                <a:lnTo>
                  <a:pt x="4654" y="1435"/>
                </a:lnTo>
                <a:lnTo>
                  <a:pt x="4654" y="1417"/>
                </a:lnTo>
                <a:lnTo>
                  <a:pt x="4655" y="1429"/>
                </a:lnTo>
                <a:lnTo>
                  <a:pt x="4655" y="1441"/>
                </a:lnTo>
                <a:lnTo>
                  <a:pt x="4655" y="1435"/>
                </a:lnTo>
                <a:lnTo>
                  <a:pt x="4655" y="1403"/>
                </a:lnTo>
                <a:lnTo>
                  <a:pt x="4656" y="1447"/>
                </a:lnTo>
                <a:lnTo>
                  <a:pt x="4656" y="1448"/>
                </a:lnTo>
                <a:lnTo>
                  <a:pt x="4656" y="1447"/>
                </a:lnTo>
                <a:lnTo>
                  <a:pt x="4656" y="1409"/>
                </a:lnTo>
                <a:lnTo>
                  <a:pt x="4656" y="1398"/>
                </a:lnTo>
                <a:lnTo>
                  <a:pt x="4657" y="1443"/>
                </a:lnTo>
                <a:lnTo>
                  <a:pt x="4657" y="1384"/>
                </a:lnTo>
                <a:lnTo>
                  <a:pt x="4657" y="1437"/>
                </a:lnTo>
                <a:lnTo>
                  <a:pt x="4657" y="1428"/>
                </a:lnTo>
                <a:lnTo>
                  <a:pt x="4658" y="1438"/>
                </a:lnTo>
                <a:lnTo>
                  <a:pt x="4658" y="1425"/>
                </a:lnTo>
                <a:lnTo>
                  <a:pt x="4658" y="1458"/>
                </a:lnTo>
                <a:lnTo>
                  <a:pt x="4658" y="1366"/>
                </a:lnTo>
                <a:lnTo>
                  <a:pt x="4659" y="1373"/>
                </a:lnTo>
                <a:lnTo>
                  <a:pt x="4659" y="1412"/>
                </a:lnTo>
                <a:lnTo>
                  <a:pt x="4659" y="1444"/>
                </a:lnTo>
                <a:lnTo>
                  <a:pt x="4659" y="1424"/>
                </a:lnTo>
                <a:lnTo>
                  <a:pt x="4659" y="1452"/>
                </a:lnTo>
                <a:lnTo>
                  <a:pt x="4660" y="1427"/>
                </a:lnTo>
                <a:lnTo>
                  <a:pt x="4660" y="1455"/>
                </a:lnTo>
                <a:lnTo>
                  <a:pt x="4660" y="1429"/>
                </a:lnTo>
                <a:lnTo>
                  <a:pt x="4660" y="1443"/>
                </a:lnTo>
                <a:lnTo>
                  <a:pt x="4661" y="1454"/>
                </a:lnTo>
                <a:lnTo>
                  <a:pt x="4661" y="1443"/>
                </a:lnTo>
                <a:lnTo>
                  <a:pt x="4661" y="1443"/>
                </a:lnTo>
                <a:lnTo>
                  <a:pt x="4662" y="1406"/>
                </a:lnTo>
                <a:lnTo>
                  <a:pt x="4662" y="1410"/>
                </a:lnTo>
                <a:lnTo>
                  <a:pt x="4662" y="1449"/>
                </a:lnTo>
                <a:lnTo>
                  <a:pt x="4662" y="1440"/>
                </a:lnTo>
                <a:lnTo>
                  <a:pt x="4662" y="1452"/>
                </a:lnTo>
                <a:lnTo>
                  <a:pt x="4663" y="1448"/>
                </a:lnTo>
                <a:lnTo>
                  <a:pt x="4663" y="1422"/>
                </a:lnTo>
                <a:lnTo>
                  <a:pt x="4663" y="1444"/>
                </a:lnTo>
                <a:lnTo>
                  <a:pt x="4663" y="1437"/>
                </a:lnTo>
                <a:lnTo>
                  <a:pt x="4664" y="1442"/>
                </a:lnTo>
                <a:lnTo>
                  <a:pt x="4664" y="1439"/>
                </a:lnTo>
                <a:lnTo>
                  <a:pt x="4664" y="1451"/>
                </a:lnTo>
                <a:lnTo>
                  <a:pt x="4664" y="1447"/>
                </a:lnTo>
                <a:lnTo>
                  <a:pt x="4665" y="1438"/>
                </a:lnTo>
                <a:lnTo>
                  <a:pt x="4665" y="1423"/>
                </a:lnTo>
                <a:lnTo>
                  <a:pt x="4665" y="1458"/>
                </a:lnTo>
                <a:lnTo>
                  <a:pt x="4665" y="1453"/>
                </a:lnTo>
                <a:lnTo>
                  <a:pt x="4665" y="1450"/>
                </a:lnTo>
                <a:lnTo>
                  <a:pt x="4666" y="1440"/>
                </a:lnTo>
                <a:lnTo>
                  <a:pt x="4666" y="1443"/>
                </a:lnTo>
                <a:lnTo>
                  <a:pt x="4666" y="1467"/>
                </a:lnTo>
                <a:lnTo>
                  <a:pt x="4666" y="1454"/>
                </a:lnTo>
                <a:lnTo>
                  <a:pt x="4667" y="1449"/>
                </a:lnTo>
                <a:lnTo>
                  <a:pt x="4667" y="1440"/>
                </a:lnTo>
                <a:lnTo>
                  <a:pt x="4667" y="1456"/>
                </a:lnTo>
                <a:lnTo>
                  <a:pt x="4667" y="1442"/>
                </a:lnTo>
                <a:lnTo>
                  <a:pt x="4668" y="1444"/>
                </a:lnTo>
                <a:lnTo>
                  <a:pt x="4668" y="1453"/>
                </a:lnTo>
                <a:lnTo>
                  <a:pt x="4668" y="1430"/>
                </a:lnTo>
                <a:lnTo>
                  <a:pt x="4668" y="1440"/>
                </a:lnTo>
                <a:lnTo>
                  <a:pt x="4668" y="1442"/>
                </a:lnTo>
                <a:lnTo>
                  <a:pt x="4669" y="1450"/>
                </a:lnTo>
                <a:lnTo>
                  <a:pt x="4669" y="1457"/>
                </a:lnTo>
                <a:lnTo>
                  <a:pt x="4669" y="1442"/>
                </a:lnTo>
                <a:lnTo>
                  <a:pt x="4670" y="1452"/>
                </a:lnTo>
                <a:lnTo>
                  <a:pt x="4670" y="1442"/>
                </a:lnTo>
                <a:lnTo>
                  <a:pt x="4670" y="1446"/>
                </a:lnTo>
                <a:lnTo>
                  <a:pt x="4670" y="1457"/>
                </a:lnTo>
                <a:lnTo>
                  <a:pt x="4671" y="1421"/>
                </a:lnTo>
                <a:lnTo>
                  <a:pt x="4671" y="1445"/>
                </a:lnTo>
                <a:lnTo>
                  <a:pt x="4671" y="1454"/>
                </a:lnTo>
                <a:lnTo>
                  <a:pt x="4671" y="1444"/>
                </a:lnTo>
                <a:lnTo>
                  <a:pt x="4671" y="1441"/>
                </a:lnTo>
                <a:lnTo>
                  <a:pt x="4672" y="1422"/>
                </a:lnTo>
                <a:lnTo>
                  <a:pt x="4672" y="1431"/>
                </a:lnTo>
                <a:lnTo>
                  <a:pt x="4672" y="1454"/>
                </a:lnTo>
                <a:lnTo>
                  <a:pt x="4672" y="1448"/>
                </a:lnTo>
                <a:lnTo>
                  <a:pt x="4673" y="1461"/>
                </a:lnTo>
                <a:lnTo>
                  <a:pt x="4673" y="1442"/>
                </a:lnTo>
                <a:lnTo>
                  <a:pt x="4673" y="1452"/>
                </a:lnTo>
                <a:lnTo>
                  <a:pt x="4673" y="1444"/>
                </a:lnTo>
                <a:lnTo>
                  <a:pt x="4674" y="1449"/>
                </a:lnTo>
                <a:lnTo>
                  <a:pt x="4674" y="1457"/>
                </a:lnTo>
                <a:lnTo>
                  <a:pt x="4674" y="1440"/>
                </a:lnTo>
                <a:lnTo>
                  <a:pt x="4674" y="1449"/>
                </a:lnTo>
                <a:lnTo>
                  <a:pt x="4674" y="1450"/>
                </a:lnTo>
                <a:lnTo>
                  <a:pt x="4675" y="1451"/>
                </a:lnTo>
                <a:lnTo>
                  <a:pt x="4675" y="1458"/>
                </a:lnTo>
                <a:lnTo>
                  <a:pt x="4675" y="1442"/>
                </a:lnTo>
                <a:lnTo>
                  <a:pt x="4675" y="1449"/>
                </a:lnTo>
                <a:lnTo>
                  <a:pt x="4676" y="1441"/>
                </a:lnTo>
                <a:lnTo>
                  <a:pt x="4676" y="1451"/>
                </a:lnTo>
                <a:lnTo>
                  <a:pt x="4676" y="1452"/>
                </a:lnTo>
                <a:lnTo>
                  <a:pt x="4676" y="1437"/>
                </a:lnTo>
                <a:lnTo>
                  <a:pt x="4677" y="1448"/>
                </a:lnTo>
                <a:lnTo>
                  <a:pt x="4677" y="1446"/>
                </a:lnTo>
                <a:lnTo>
                  <a:pt x="4677" y="1452"/>
                </a:lnTo>
                <a:lnTo>
                  <a:pt x="4677" y="1430"/>
                </a:lnTo>
                <a:lnTo>
                  <a:pt x="4678" y="1425"/>
                </a:lnTo>
                <a:lnTo>
                  <a:pt x="4678" y="1440"/>
                </a:lnTo>
                <a:lnTo>
                  <a:pt x="4678" y="1448"/>
                </a:lnTo>
                <a:lnTo>
                  <a:pt x="4678" y="1448"/>
                </a:lnTo>
                <a:lnTo>
                  <a:pt x="4679" y="1427"/>
                </a:lnTo>
                <a:lnTo>
                  <a:pt x="4679" y="1431"/>
                </a:lnTo>
                <a:lnTo>
                  <a:pt x="4679" y="1454"/>
                </a:lnTo>
                <a:lnTo>
                  <a:pt x="4679" y="1443"/>
                </a:lnTo>
                <a:lnTo>
                  <a:pt x="4680" y="1441"/>
                </a:lnTo>
                <a:lnTo>
                  <a:pt x="4680" y="1439"/>
                </a:lnTo>
                <a:lnTo>
                  <a:pt x="4680" y="1437"/>
                </a:lnTo>
                <a:lnTo>
                  <a:pt x="4680" y="1438"/>
                </a:lnTo>
                <a:lnTo>
                  <a:pt x="4680" y="1455"/>
                </a:lnTo>
                <a:lnTo>
                  <a:pt x="4681" y="1443"/>
                </a:lnTo>
                <a:lnTo>
                  <a:pt x="4681" y="1444"/>
                </a:lnTo>
                <a:lnTo>
                  <a:pt x="4681" y="1443"/>
                </a:lnTo>
                <a:lnTo>
                  <a:pt x="4681" y="1446"/>
                </a:lnTo>
                <a:lnTo>
                  <a:pt x="4682" y="1451"/>
                </a:lnTo>
                <a:lnTo>
                  <a:pt x="4682" y="1453"/>
                </a:lnTo>
                <a:lnTo>
                  <a:pt x="4682" y="1422"/>
                </a:lnTo>
                <a:lnTo>
                  <a:pt x="4682" y="1452"/>
                </a:lnTo>
                <a:lnTo>
                  <a:pt x="4683" y="1441"/>
                </a:lnTo>
                <a:lnTo>
                  <a:pt x="4683" y="1454"/>
                </a:lnTo>
                <a:lnTo>
                  <a:pt x="4683" y="1447"/>
                </a:lnTo>
                <a:lnTo>
                  <a:pt x="4683" y="1444"/>
                </a:lnTo>
                <a:lnTo>
                  <a:pt x="4683" y="1439"/>
                </a:lnTo>
                <a:lnTo>
                  <a:pt x="4684" y="1446"/>
                </a:lnTo>
                <a:lnTo>
                  <a:pt x="4684" y="1435"/>
                </a:lnTo>
                <a:lnTo>
                  <a:pt x="4684" y="1440"/>
                </a:lnTo>
                <a:lnTo>
                  <a:pt x="4684" y="1455"/>
                </a:lnTo>
                <a:lnTo>
                  <a:pt x="4685" y="1445"/>
                </a:lnTo>
                <a:lnTo>
                  <a:pt x="4685" y="1441"/>
                </a:lnTo>
                <a:lnTo>
                  <a:pt x="4685" y="1433"/>
                </a:lnTo>
                <a:lnTo>
                  <a:pt x="4686" y="1450"/>
                </a:lnTo>
                <a:lnTo>
                  <a:pt x="4686" y="1447"/>
                </a:lnTo>
                <a:lnTo>
                  <a:pt x="4686" y="1446"/>
                </a:lnTo>
                <a:lnTo>
                  <a:pt x="4686" y="1447"/>
                </a:lnTo>
                <a:lnTo>
                  <a:pt x="4687" y="1447"/>
                </a:lnTo>
                <a:lnTo>
                  <a:pt x="4687" y="1446"/>
                </a:lnTo>
                <a:lnTo>
                  <a:pt x="4687" y="1447"/>
                </a:lnTo>
                <a:lnTo>
                  <a:pt x="4687" y="1438"/>
                </a:lnTo>
                <a:lnTo>
                  <a:pt x="4687" y="1446"/>
                </a:lnTo>
                <a:lnTo>
                  <a:pt x="4688" y="1444"/>
                </a:lnTo>
                <a:lnTo>
                  <a:pt x="4688" y="1443"/>
                </a:lnTo>
                <a:lnTo>
                  <a:pt x="4688" y="1447"/>
                </a:lnTo>
                <a:lnTo>
                  <a:pt x="4688" y="1449"/>
                </a:lnTo>
                <a:lnTo>
                  <a:pt x="4689" y="1403"/>
                </a:lnTo>
                <a:lnTo>
                  <a:pt x="4689" y="1407"/>
                </a:lnTo>
                <a:lnTo>
                  <a:pt x="4689" y="1432"/>
                </a:lnTo>
                <a:lnTo>
                  <a:pt x="4689" y="1454"/>
                </a:lnTo>
                <a:lnTo>
                  <a:pt x="4690" y="1439"/>
                </a:lnTo>
                <a:lnTo>
                  <a:pt x="4690" y="1440"/>
                </a:lnTo>
                <a:lnTo>
                  <a:pt x="4690" y="1449"/>
                </a:lnTo>
                <a:lnTo>
                  <a:pt x="4690" y="1445"/>
                </a:lnTo>
                <a:lnTo>
                  <a:pt x="4690" y="1456"/>
                </a:lnTo>
                <a:lnTo>
                  <a:pt x="4691" y="1446"/>
                </a:lnTo>
                <a:lnTo>
                  <a:pt x="4691" y="1443"/>
                </a:lnTo>
                <a:lnTo>
                  <a:pt x="4691" y="1449"/>
                </a:lnTo>
                <a:lnTo>
                  <a:pt x="4691" y="1455"/>
                </a:lnTo>
                <a:lnTo>
                  <a:pt x="4692" y="1456"/>
                </a:lnTo>
                <a:lnTo>
                  <a:pt x="4692" y="1376"/>
                </a:lnTo>
                <a:lnTo>
                  <a:pt x="4692" y="1448"/>
                </a:lnTo>
                <a:lnTo>
                  <a:pt x="4692" y="1447"/>
                </a:lnTo>
                <a:lnTo>
                  <a:pt x="4693" y="1459"/>
                </a:lnTo>
                <a:lnTo>
                  <a:pt x="4693" y="1410"/>
                </a:lnTo>
                <a:lnTo>
                  <a:pt x="4693" y="1417"/>
                </a:lnTo>
                <a:lnTo>
                  <a:pt x="4693" y="1419"/>
                </a:lnTo>
                <a:lnTo>
                  <a:pt x="4694" y="1432"/>
                </a:lnTo>
                <a:lnTo>
                  <a:pt x="4694" y="1449"/>
                </a:lnTo>
                <a:lnTo>
                  <a:pt x="4694" y="1454"/>
                </a:lnTo>
                <a:lnTo>
                  <a:pt x="4694" y="1445"/>
                </a:lnTo>
                <a:lnTo>
                  <a:pt x="4695" y="1450"/>
                </a:lnTo>
                <a:lnTo>
                  <a:pt x="4695" y="1451"/>
                </a:lnTo>
                <a:lnTo>
                  <a:pt x="4695" y="1461"/>
                </a:lnTo>
                <a:lnTo>
                  <a:pt x="4695" y="1440"/>
                </a:lnTo>
                <a:lnTo>
                  <a:pt x="4696" y="1443"/>
                </a:lnTo>
                <a:lnTo>
                  <a:pt x="4696" y="1435"/>
                </a:lnTo>
                <a:lnTo>
                  <a:pt x="4696" y="1414"/>
                </a:lnTo>
                <a:lnTo>
                  <a:pt x="4696" y="1453"/>
                </a:lnTo>
                <a:lnTo>
                  <a:pt x="4696" y="1441"/>
                </a:lnTo>
                <a:lnTo>
                  <a:pt x="4697" y="1435"/>
                </a:lnTo>
                <a:lnTo>
                  <a:pt x="4697" y="1406"/>
                </a:lnTo>
                <a:lnTo>
                  <a:pt x="4697" y="1445"/>
                </a:lnTo>
                <a:lnTo>
                  <a:pt x="4697" y="1438"/>
                </a:lnTo>
                <a:lnTo>
                  <a:pt x="4698" y="1434"/>
                </a:lnTo>
                <a:lnTo>
                  <a:pt x="4698" y="1435"/>
                </a:lnTo>
                <a:lnTo>
                  <a:pt x="4698" y="1451"/>
                </a:lnTo>
                <a:lnTo>
                  <a:pt x="4698" y="1442"/>
                </a:lnTo>
                <a:lnTo>
                  <a:pt x="4699" y="1438"/>
                </a:lnTo>
                <a:lnTo>
                  <a:pt x="4699" y="1446"/>
                </a:lnTo>
                <a:lnTo>
                  <a:pt x="4699" y="1429"/>
                </a:lnTo>
                <a:lnTo>
                  <a:pt x="4699" y="1439"/>
                </a:lnTo>
                <a:lnTo>
                  <a:pt x="4699" y="1446"/>
                </a:lnTo>
                <a:lnTo>
                  <a:pt x="4700" y="1343"/>
                </a:lnTo>
                <a:lnTo>
                  <a:pt x="4700" y="1461"/>
                </a:lnTo>
                <a:lnTo>
                  <a:pt x="4700" y="1440"/>
                </a:lnTo>
                <a:lnTo>
                  <a:pt x="4701" y="1446"/>
                </a:lnTo>
                <a:lnTo>
                  <a:pt x="4701" y="1449"/>
                </a:lnTo>
                <a:lnTo>
                  <a:pt x="4701" y="1447"/>
                </a:lnTo>
                <a:lnTo>
                  <a:pt x="4701" y="1460"/>
                </a:lnTo>
                <a:lnTo>
                  <a:pt x="4702" y="1442"/>
                </a:lnTo>
                <a:lnTo>
                  <a:pt x="4702" y="1450"/>
                </a:lnTo>
                <a:lnTo>
                  <a:pt x="4702" y="1444"/>
                </a:lnTo>
                <a:lnTo>
                  <a:pt x="4702" y="1455"/>
                </a:lnTo>
                <a:lnTo>
                  <a:pt x="4702" y="1451"/>
                </a:lnTo>
                <a:lnTo>
                  <a:pt x="4703" y="1442"/>
                </a:lnTo>
                <a:lnTo>
                  <a:pt x="4703" y="1448"/>
                </a:lnTo>
                <a:lnTo>
                  <a:pt x="4703" y="1449"/>
                </a:lnTo>
                <a:lnTo>
                  <a:pt x="4703" y="1455"/>
                </a:lnTo>
                <a:lnTo>
                  <a:pt x="4704" y="1439"/>
                </a:lnTo>
                <a:lnTo>
                  <a:pt x="4704" y="1444"/>
                </a:lnTo>
                <a:lnTo>
                  <a:pt x="4704" y="1447"/>
                </a:lnTo>
                <a:lnTo>
                  <a:pt x="4704" y="1443"/>
                </a:lnTo>
                <a:lnTo>
                  <a:pt x="4705" y="1461"/>
                </a:lnTo>
                <a:lnTo>
                  <a:pt x="4705" y="1420"/>
                </a:lnTo>
                <a:lnTo>
                  <a:pt x="4705" y="1419"/>
                </a:lnTo>
                <a:lnTo>
                  <a:pt x="4705" y="1447"/>
                </a:lnTo>
                <a:lnTo>
                  <a:pt x="4705" y="1470"/>
                </a:lnTo>
                <a:lnTo>
                  <a:pt x="4706" y="1445"/>
                </a:lnTo>
                <a:lnTo>
                  <a:pt x="4706" y="1454"/>
                </a:lnTo>
                <a:lnTo>
                  <a:pt x="4706" y="1449"/>
                </a:lnTo>
                <a:lnTo>
                  <a:pt x="4706" y="1443"/>
                </a:lnTo>
                <a:lnTo>
                  <a:pt x="4707" y="1444"/>
                </a:lnTo>
                <a:lnTo>
                  <a:pt x="4707" y="1448"/>
                </a:lnTo>
                <a:lnTo>
                  <a:pt x="4707" y="1444"/>
                </a:lnTo>
                <a:lnTo>
                  <a:pt x="4707" y="1451"/>
                </a:lnTo>
                <a:lnTo>
                  <a:pt x="4708" y="1437"/>
                </a:lnTo>
                <a:lnTo>
                  <a:pt x="4708" y="1446"/>
                </a:lnTo>
                <a:lnTo>
                  <a:pt x="4708" y="1424"/>
                </a:lnTo>
                <a:lnTo>
                  <a:pt x="4708" y="1440"/>
                </a:lnTo>
                <a:lnTo>
                  <a:pt x="4709" y="1452"/>
                </a:lnTo>
                <a:lnTo>
                  <a:pt x="4709" y="1447"/>
                </a:lnTo>
                <a:lnTo>
                  <a:pt x="4709" y="1454"/>
                </a:lnTo>
                <a:lnTo>
                  <a:pt x="4709" y="1468"/>
                </a:lnTo>
                <a:lnTo>
                  <a:pt x="4710" y="1447"/>
                </a:lnTo>
                <a:lnTo>
                  <a:pt x="4710" y="1462"/>
                </a:lnTo>
                <a:lnTo>
                  <a:pt x="4710" y="1444"/>
                </a:lnTo>
                <a:lnTo>
                  <a:pt x="4710" y="1455"/>
                </a:lnTo>
                <a:lnTo>
                  <a:pt x="4711" y="1464"/>
                </a:lnTo>
                <a:lnTo>
                  <a:pt x="4711" y="1463"/>
                </a:lnTo>
                <a:lnTo>
                  <a:pt x="4711" y="1463"/>
                </a:lnTo>
                <a:lnTo>
                  <a:pt x="4711" y="1440"/>
                </a:lnTo>
                <a:lnTo>
                  <a:pt x="4711" y="1448"/>
                </a:lnTo>
                <a:lnTo>
                  <a:pt x="4712" y="1448"/>
                </a:lnTo>
                <a:lnTo>
                  <a:pt x="4712" y="1458"/>
                </a:lnTo>
                <a:lnTo>
                  <a:pt x="4712" y="1472"/>
                </a:lnTo>
                <a:lnTo>
                  <a:pt x="4712" y="1451"/>
                </a:lnTo>
                <a:lnTo>
                  <a:pt x="4713" y="1449"/>
                </a:lnTo>
                <a:lnTo>
                  <a:pt x="4713" y="1447"/>
                </a:lnTo>
                <a:lnTo>
                  <a:pt x="4713" y="1453"/>
                </a:lnTo>
                <a:lnTo>
                  <a:pt x="4713" y="1462"/>
                </a:lnTo>
                <a:lnTo>
                  <a:pt x="4714" y="1442"/>
                </a:lnTo>
                <a:lnTo>
                  <a:pt x="4714" y="1453"/>
                </a:lnTo>
                <a:lnTo>
                  <a:pt x="4714" y="1451"/>
                </a:lnTo>
                <a:lnTo>
                  <a:pt x="4714" y="1458"/>
                </a:lnTo>
                <a:lnTo>
                  <a:pt x="4714" y="1447"/>
                </a:lnTo>
                <a:lnTo>
                  <a:pt x="4715" y="1450"/>
                </a:lnTo>
                <a:lnTo>
                  <a:pt x="4715" y="1454"/>
                </a:lnTo>
                <a:lnTo>
                  <a:pt x="4715" y="1446"/>
                </a:lnTo>
                <a:lnTo>
                  <a:pt x="4715" y="1455"/>
                </a:lnTo>
                <a:lnTo>
                  <a:pt x="4716" y="1455"/>
                </a:lnTo>
                <a:lnTo>
                  <a:pt x="4716" y="1446"/>
                </a:lnTo>
                <a:lnTo>
                  <a:pt x="4716" y="1453"/>
                </a:lnTo>
                <a:lnTo>
                  <a:pt x="4717" y="1450"/>
                </a:lnTo>
                <a:lnTo>
                  <a:pt x="4717" y="1453"/>
                </a:lnTo>
                <a:lnTo>
                  <a:pt x="4717" y="1461"/>
                </a:lnTo>
                <a:lnTo>
                  <a:pt x="4717" y="1441"/>
                </a:lnTo>
                <a:lnTo>
                  <a:pt x="4717" y="1452"/>
                </a:lnTo>
                <a:lnTo>
                  <a:pt x="4718" y="1454"/>
                </a:lnTo>
                <a:lnTo>
                  <a:pt x="4718" y="1451"/>
                </a:lnTo>
                <a:lnTo>
                  <a:pt x="4718" y="1451"/>
                </a:lnTo>
                <a:lnTo>
                  <a:pt x="4718" y="1443"/>
                </a:lnTo>
                <a:lnTo>
                  <a:pt x="4719" y="1441"/>
                </a:lnTo>
                <a:lnTo>
                  <a:pt x="4719" y="1458"/>
                </a:lnTo>
                <a:lnTo>
                  <a:pt x="4719" y="1436"/>
                </a:lnTo>
                <a:lnTo>
                  <a:pt x="4719" y="1452"/>
                </a:lnTo>
                <a:lnTo>
                  <a:pt x="4720" y="1444"/>
                </a:lnTo>
                <a:lnTo>
                  <a:pt x="4720" y="1453"/>
                </a:lnTo>
                <a:lnTo>
                  <a:pt x="4720" y="1447"/>
                </a:lnTo>
                <a:lnTo>
                  <a:pt x="4720" y="1456"/>
                </a:lnTo>
                <a:lnTo>
                  <a:pt x="4720" y="1452"/>
                </a:lnTo>
                <a:lnTo>
                  <a:pt x="4721" y="1444"/>
                </a:lnTo>
                <a:lnTo>
                  <a:pt x="4721" y="1427"/>
                </a:lnTo>
                <a:lnTo>
                  <a:pt x="4721" y="1454"/>
                </a:lnTo>
                <a:lnTo>
                  <a:pt x="4721" y="1451"/>
                </a:lnTo>
                <a:lnTo>
                  <a:pt x="4722" y="1440"/>
                </a:lnTo>
                <a:lnTo>
                  <a:pt x="4722" y="1419"/>
                </a:lnTo>
                <a:lnTo>
                  <a:pt x="4722" y="1434"/>
                </a:lnTo>
                <a:lnTo>
                  <a:pt x="4722" y="1451"/>
                </a:lnTo>
                <a:lnTo>
                  <a:pt x="4723" y="1448"/>
                </a:lnTo>
                <a:lnTo>
                  <a:pt x="4723" y="1451"/>
                </a:lnTo>
                <a:lnTo>
                  <a:pt x="4723" y="1434"/>
                </a:lnTo>
                <a:lnTo>
                  <a:pt x="4723" y="1447"/>
                </a:lnTo>
                <a:lnTo>
                  <a:pt x="4723" y="1454"/>
                </a:lnTo>
                <a:lnTo>
                  <a:pt x="4724" y="1448"/>
                </a:lnTo>
                <a:lnTo>
                  <a:pt x="4724" y="1450"/>
                </a:lnTo>
                <a:lnTo>
                  <a:pt x="4724" y="1443"/>
                </a:lnTo>
                <a:lnTo>
                  <a:pt x="4725" y="1453"/>
                </a:lnTo>
                <a:lnTo>
                  <a:pt x="4725" y="1445"/>
                </a:lnTo>
                <a:lnTo>
                  <a:pt x="4725" y="1446"/>
                </a:lnTo>
                <a:lnTo>
                  <a:pt x="4725" y="1446"/>
                </a:lnTo>
                <a:lnTo>
                  <a:pt x="4726" y="1436"/>
                </a:lnTo>
                <a:lnTo>
                  <a:pt x="4726" y="1449"/>
                </a:lnTo>
                <a:lnTo>
                  <a:pt x="4726" y="1464"/>
                </a:lnTo>
                <a:lnTo>
                  <a:pt x="4726" y="1443"/>
                </a:lnTo>
                <a:lnTo>
                  <a:pt x="4726" y="1446"/>
                </a:lnTo>
                <a:lnTo>
                  <a:pt x="4727" y="1431"/>
                </a:lnTo>
                <a:lnTo>
                  <a:pt x="4727" y="1441"/>
                </a:lnTo>
                <a:lnTo>
                  <a:pt x="4727" y="1442"/>
                </a:lnTo>
                <a:lnTo>
                  <a:pt x="4727" y="1445"/>
                </a:lnTo>
                <a:lnTo>
                  <a:pt x="4728" y="1443"/>
                </a:lnTo>
                <a:lnTo>
                  <a:pt x="4728" y="1429"/>
                </a:lnTo>
                <a:lnTo>
                  <a:pt x="4728" y="1434"/>
                </a:lnTo>
                <a:lnTo>
                  <a:pt x="4728" y="1430"/>
                </a:lnTo>
                <a:lnTo>
                  <a:pt x="4729" y="1448"/>
                </a:lnTo>
                <a:lnTo>
                  <a:pt x="4729" y="1451"/>
                </a:lnTo>
                <a:lnTo>
                  <a:pt x="4729" y="1447"/>
                </a:lnTo>
                <a:lnTo>
                  <a:pt x="4729" y="1456"/>
                </a:lnTo>
                <a:lnTo>
                  <a:pt x="4729" y="1430"/>
                </a:lnTo>
                <a:lnTo>
                  <a:pt x="4730" y="1437"/>
                </a:lnTo>
                <a:lnTo>
                  <a:pt x="4730" y="1442"/>
                </a:lnTo>
                <a:lnTo>
                  <a:pt x="4730" y="1430"/>
                </a:lnTo>
                <a:lnTo>
                  <a:pt x="4730" y="1439"/>
                </a:lnTo>
                <a:lnTo>
                  <a:pt x="4731" y="1455"/>
                </a:lnTo>
                <a:lnTo>
                  <a:pt x="4731" y="1456"/>
                </a:lnTo>
                <a:lnTo>
                  <a:pt x="4731" y="1449"/>
                </a:lnTo>
                <a:lnTo>
                  <a:pt x="4731" y="1454"/>
                </a:lnTo>
                <a:lnTo>
                  <a:pt x="4732" y="1453"/>
                </a:lnTo>
                <a:lnTo>
                  <a:pt x="4732" y="1448"/>
                </a:lnTo>
                <a:lnTo>
                  <a:pt x="4732" y="1452"/>
                </a:lnTo>
                <a:lnTo>
                  <a:pt x="4733" y="1454"/>
                </a:lnTo>
                <a:lnTo>
                  <a:pt x="4733" y="1451"/>
                </a:lnTo>
                <a:lnTo>
                  <a:pt x="4733" y="1447"/>
                </a:lnTo>
                <a:lnTo>
                  <a:pt x="4733" y="1450"/>
                </a:lnTo>
                <a:lnTo>
                  <a:pt x="4733" y="1450"/>
                </a:lnTo>
                <a:lnTo>
                  <a:pt x="4734" y="1445"/>
                </a:lnTo>
                <a:lnTo>
                  <a:pt x="4734" y="1447"/>
                </a:lnTo>
                <a:lnTo>
                  <a:pt x="4734" y="1451"/>
                </a:lnTo>
                <a:lnTo>
                  <a:pt x="4734" y="1449"/>
                </a:lnTo>
                <a:lnTo>
                  <a:pt x="4735" y="1449"/>
                </a:lnTo>
                <a:lnTo>
                  <a:pt x="4735" y="1453"/>
                </a:lnTo>
                <a:lnTo>
                  <a:pt x="4735" y="1450"/>
                </a:lnTo>
                <a:lnTo>
                  <a:pt x="4735" y="1451"/>
                </a:lnTo>
                <a:lnTo>
                  <a:pt x="4736" y="1448"/>
                </a:lnTo>
                <a:lnTo>
                  <a:pt x="4736" y="1451"/>
                </a:lnTo>
                <a:lnTo>
                  <a:pt x="4736" y="1427"/>
                </a:lnTo>
                <a:lnTo>
                  <a:pt x="4736" y="1434"/>
                </a:lnTo>
                <a:lnTo>
                  <a:pt x="4736" y="1445"/>
                </a:lnTo>
                <a:lnTo>
                  <a:pt x="4737" y="1424"/>
                </a:lnTo>
                <a:lnTo>
                  <a:pt x="4737" y="1456"/>
                </a:lnTo>
                <a:lnTo>
                  <a:pt x="4737" y="1448"/>
                </a:lnTo>
                <a:lnTo>
                  <a:pt x="4737" y="1434"/>
                </a:lnTo>
                <a:lnTo>
                  <a:pt x="4738" y="1441"/>
                </a:lnTo>
                <a:lnTo>
                  <a:pt x="4738" y="1443"/>
                </a:lnTo>
                <a:lnTo>
                  <a:pt x="4738" y="1433"/>
                </a:lnTo>
                <a:lnTo>
                  <a:pt x="4738" y="1432"/>
                </a:lnTo>
                <a:lnTo>
                  <a:pt x="4739" y="1426"/>
                </a:lnTo>
                <a:lnTo>
                  <a:pt x="4739" y="1443"/>
                </a:lnTo>
                <a:lnTo>
                  <a:pt x="4739" y="1451"/>
                </a:lnTo>
                <a:lnTo>
                  <a:pt x="4739" y="1445"/>
                </a:lnTo>
                <a:lnTo>
                  <a:pt x="4740" y="1448"/>
                </a:lnTo>
                <a:lnTo>
                  <a:pt x="4740" y="1441"/>
                </a:lnTo>
                <a:lnTo>
                  <a:pt x="4740" y="1445"/>
                </a:lnTo>
                <a:lnTo>
                  <a:pt x="4740" y="1436"/>
                </a:lnTo>
                <a:lnTo>
                  <a:pt x="4741" y="1444"/>
                </a:lnTo>
                <a:lnTo>
                  <a:pt x="4741" y="1448"/>
                </a:lnTo>
                <a:lnTo>
                  <a:pt x="4741" y="1437"/>
                </a:lnTo>
                <a:lnTo>
                  <a:pt x="4741" y="1445"/>
                </a:lnTo>
                <a:lnTo>
                  <a:pt x="4742" y="1443"/>
                </a:lnTo>
                <a:lnTo>
                  <a:pt x="4742" y="1445"/>
                </a:lnTo>
                <a:lnTo>
                  <a:pt x="4742" y="1440"/>
                </a:lnTo>
                <a:lnTo>
                  <a:pt x="4742" y="1438"/>
                </a:lnTo>
                <a:lnTo>
                  <a:pt x="4742" y="1443"/>
                </a:lnTo>
                <a:lnTo>
                  <a:pt x="4743" y="1440"/>
                </a:lnTo>
                <a:lnTo>
                  <a:pt x="4743" y="1443"/>
                </a:lnTo>
                <a:lnTo>
                  <a:pt x="4743" y="1442"/>
                </a:lnTo>
                <a:lnTo>
                  <a:pt x="4743" y="1434"/>
                </a:lnTo>
                <a:lnTo>
                  <a:pt x="4744" y="1437"/>
                </a:lnTo>
                <a:lnTo>
                  <a:pt x="4744" y="1443"/>
                </a:lnTo>
                <a:lnTo>
                  <a:pt x="4744" y="1447"/>
                </a:lnTo>
                <a:lnTo>
                  <a:pt x="4744" y="1443"/>
                </a:lnTo>
                <a:lnTo>
                  <a:pt x="4745" y="1435"/>
                </a:lnTo>
                <a:lnTo>
                  <a:pt x="4745" y="1445"/>
                </a:lnTo>
                <a:lnTo>
                  <a:pt x="4745" y="1435"/>
                </a:lnTo>
                <a:lnTo>
                  <a:pt x="4745" y="1433"/>
                </a:lnTo>
                <a:lnTo>
                  <a:pt x="4745" y="1438"/>
                </a:lnTo>
                <a:lnTo>
                  <a:pt x="4746" y="1441"/>
                </a:lnTo>
                <a:lnTo>
                  <a:pt x="4746" y="1444"/>
                </a:lnTo>
                <a:lnTo>
                  <a:pt x="4746" y="1438"/>
                </a:lnTo>
                <a:lnTo>
                  <a:pt x="4746" y="1442"/>
                </a:lnTo>
                <a:lnTo>
                  <a:pt x="4747" y="1441"/>
                </a:lnTo>
                <a:lnTo>
                  <a:pt x="4747" y="1437"/>
                </a:lnTo>
                <a:lnTo>
                  <a:pt x="4747" y="1441"/>
                </a:lnTo>
                <a:lnTo>
                  <a:pt x="4748" y="1441"/>
                </a:lnTo>
                <a:lnTo>
                  <a:pt x="4748" y="1438"/>
                </a:lnTo>
                <a:lnTo>
                  <a:pt x="4748" y="1442"/>
                </a:lnTo>
                <a:lnTo>
                  <a:pt x="4748" y="1436"/>
                </a:lnTo>
                <a:lnTo>
                  <a:pt x="4748" y="1443"/>
                </a:lnTo>
                <a:lnTo>
                  <a:pt x="4749" y="1441"/>
                </a:lnTo>
                <a:lnTo>
                  <a:pt x="4749" y="1441"/>
                </a:lnTo>
                <a:lnTo>
                  <a:pt x="4749" y="1443"/>
                </a:lnTo>
                <a:lnTo>
                  <a:pt x="4749" y="1436"/>
                </a:lnTo>
                <a:lnTo>
                  <a:pt x="4750" y="1436"/>
                </a:lnTo>
                <a:lnTo>
                  <a:pt x="4750" y="1439"/>
                </a:lnTo>
                <a:lnTo>
                  <a:pt x="4750" y="1435"/>
                </a:lnTo>
                <a:lnTo>
                  <a:pt x="4750" y="1468"/>
                </a:lnTo>
                <a:lnTo>
                  <a:pt x="4751" y="1438"/>
                </a:lnTo>
                <a:lnTo>
                  <a:pt x="4751" y="1439"/>
                </a:lnTo>
                <a:lnTo>
                  <a:pt x="4751" y="1435"/>
                </a:lnTo>
                <a:lnTo>
                  <a:pt x="4751" y="1437"/>
                </a:lnTo>
                <a:lnTo>
                  <a:pt x="4751" y="1439"/>
                </a:lnTo>
                <a:lnTo>
                  <a:pt x="4752" y="1432"/>
                </a:lnTo>
                <a:lnTo>
                  <a:pt x="4752" y="1432"/>
                </a:lnTo>
                <a:lnTo>
                  <a:pt x="4752" y="1437"/>
                </a:lnTo>
                <a:lnTo>
                  <a:pt x="4752" y="1432"/>
                </a:lnTo>
                <a:lnTo>
                  <a:pt x="4753" y="1438"/>
                </a:lnTo>
                <a:lnTo>
                  <a:pt x="4753" y="1433"/>
                </a:lnTo>
                <a:lnTo>
                  <a:pt x="4753" y="1436"/>
                </a:lnTo>
                <a:lnTo>
                  <a:pt x="4753" y="1434"/>
                </a:lnTo>
                <a:lnTo>
                  <a:pt x="4754" y="1433"/>
                </a:lnTo>
                <a:lnTo>
                  <a:pt x="4754" y="1440"/>
                </a:lnTo>
                <a:lnTo>
                  <a:pt x="4754" y="1430"/>
                </a:lnTo>
                <a:lnTo>
                  <a:pt x="4754" y="1432"/>
                </a:lnTo>
                <a:lnTo>
                  <a:pt x="4754" y="1426"/>
                </a:lnTo>
                <a:lnTo>
                  <a:pt x="4755" y="1431"/>
                </a:lnTo>
                <a:lnTo>
                  <a:pt x="4755" y="1433"/>
                </a:lnTo>
                <a:lnTo>
                  <a:pt x="4755" y="1426"/>
                </a:lnTo>
                <a:lnTo>
                  <a:pt x="4756" y="1439"/>
                </a:lnTo>
                <a:lnTo>
                  <a:pt x="4756" y="1435"/>
                </a:lnTo>
                <a:lnTo>
                  <a:pt x="4756" y="1435"/>
                </a:lnTo>
                <a:lnTo>
                  <a:pt x="4756" y="1439"/>
                </a:lnTo>
                <a:lnTo>
                  <a:pt x="4757" y="1435"/>
                </a:lnTo>
                <a:lnTo>
                  <a:pt x="4757" y="1435"/>
                </a:lnTo>
                <a:lnTo>
                  <a:pt x="4757" y="1419"/>
                </a:lnTo>
                <a:lnTo>
                  <a:pt x="4757" y="1432"/>
                </a:lnTo>
                <a:lnTo>
                  <a:pt x="4757" y="1435"/>
                </a:lnTo>
                <a:lnTo>
                  <a:pt x="4758" y="1437"/>
                </a:lnTo>
                <a:lnTo>
                  <a:pt x="4758" y="1455"/>
                </a:lnTo>
                <a:lnTo>
                  <a:pt x="4758" y="1437"/>
                </a:lnTo>
                <a:lnTo>
                  <a:pt x="4758" y="1433"/>
                </a:lnTo>
                <a:lnTo>
                  <a:pt x="4759" y="1438"/>
                </a:lnTo>
                <a:lnTo>
                  <a:pt x="4759" y="1438"/>
                </a:lnTo>
                <a:lnTo>
                  <a:pt x="4759" y="1437"/>
                </a:lnTo>
                <a:lnTo>
                  <a:pt x="4759" y="1440"/>
                </a:lnTo>
                <a:lnTo>
                  <a:pt x="4760" y="1435"/>
                </a:lnTo>
                <a:lnTo>
                  <a:pt x="4760" y="1434"/>
                </a:lnTo>
                <a:lnTo>
                  <a:pt x="4760" y="1431"/>
                </a:lnTo>
                <a:lnTo>
                  <a:pt x="4760" y="1435"/>
                </a:lnTo>
                <a:lnTo>
                  <a:pt x="4760" y="1440"/>
                </a:lnTo>
                <a:lnTo>
                  <a:pt x="4761" y="1438"/>
                </a:lnTo>
                <a:lnTo>
                  <a:pt x="4761" y="1441"/>
                </a:lnTo>
                <a:lnTo>
                  <a:pt x="4761" y="1438"/>
                </a:lnTo>
                <a:lnTo>
                  <a:pt x="4761" y="1436"/>
                </a:lnTo>
                <a:lnTo>
                  <a:pt x="4762" y="1441"/>
                </a:lnTo>
                <a:lnTo>
                  <a:pt x="4762" y="1435"/>
                </a:lnTo>
                <a:lnTo>
                  <a:pt x="4762" y="1440"/>
                </a:lnTo>
                <a:lnTo>
                  <a:pt x="4762" y="1438"/>
                </a:lnTo>
                <a:lnTo>
                  <a:pt x="4763" y="1446"/>
                </a:lnTo>
                <a:lnTo>
                  <a:pt x="4763" y="1440"/>
                </a:lnTo>
                <a:lnTo>
                  <a:pt x="4763" y="1436"/>
                </a:lnTo>
                <a:lnTo>
                  <a:pt x="4763" y="1436"/>
                </a:lnTo>
                <a:lnTo>
                  <a:pt x="4764" y="1435"/>
                </a:lnTo>
                <a:lnTo>
                  <a:pt x="4764" y="1437"/>
                </a:lnTo>
                <a:lnTo>
                  <a:pt x="4764" y="1443"/>
                </a:lnTo>
                <a:lnTo>
                  <a:pt x="4764" y="1435"/>
                </a:lnTo>
                <a:lnTo>
                  <a:pt x="4765" y="1435"/>
                </a:lnTo>
                <a:lnTo>
                  <a:pt x="4765" y="1420"/>
                </a:lnTo>
                <a:lnTo>
                  <a:pt x="4765" y="1426"/>
                </a:lnTo>
                <a:lnTo>
                  <a:pt x="4765" y="1426"/>
                </a:lnTo>
                <a:lnTo>
                  <a:pt x="4766" y="1432"/>
                </a:lnTo>
                <a:lnTo>
                  <a:pt x="4766" y="1435"/>
                </a:lnTo>
                <a:lnTo>
                  <a:pt x="4766" y="1432"/>
                </a:lnTo>
                <a:lnTo>
                  <a:pt x="4766" y="1439"/>
                </a:lnTo>
                <a:lnTo>
                  <a:pt x="4766" y="1438"/>
                </a:lnTo>
                <a:lnTo>
                  <a:pt x="4767" y="1435"/>
                </a:lnTo>
                <a:lnTo>
                  <a:pt x="4767" y="1428"/>
                </a:lnTo>
                <a:lnTo>
                  <a:pt x="4767" y="1429"/>
                </a:lnTo>
                <a:lnTo>
                  <a:pt x="4767" y="1428"/>
                </a:lnTo>
                <a:lnTo>
                  <a:pt x="4768" y="1419"/>
                </a:lnTo>
                <a:lnTo>
                  <a:pt x="4768" y="1415"/>
                </a:lnTo>
                <a:lnTo>
                  <a:pt x="4768" y="1408"/>
                </a:lnTo>
                <a:lnTo>
                  <a:pt x="4768" y="1398"/>
                </a:lnTo>
                <a:lnTo>
                  <a:pt x="4769" y="1398"/>
                </a:lnTo>
                <a:lnTo>
                  <a:pt x="4769" y="1411"/>
                </a:lnTo>
                <a:lnTo>
                  <a:pt x="4769" y="1417"/>
                </a:lnTo>
                <a:lnTo>
                  <a:pt x="4769" y="1422"/>
                </a:lnTo>
                <a:lnTo>
                  <a:pt x="4769" y="1425"/>
                </a:lnTo>
                <a:lnTo>
                  <a:pt x="4770" y="1435"/>
                </a:lnTo>
                <a:lnTo>
                  <a:pt x="4770" y="1436"/>
                </a:lnTo>
                <a:lnTo>
                  <a:pt x="4770" y="1434"/>
                </a:lnTo>
                <a:lnTo>
                  <a:pt x="4770" y="1408"/>
                </a:lnTo>
                <a:lnTo>
                  <a:pt x="4771" y="1429"/>
                </a:lnTo>
                <a:lnTo>
                  <a:pt x="4771" y="1405"/>
                </a:lnTo>
                <a:lnTo>
                  <a:pt x="4771" y="1418"/>
                </a:lnTo>
                <a:lnTo>
                  <a:pt x="4772" y="1428"/>
                </a:lnTo>
                <a:lnTo>
                  <a:pt x="4772" y="1421"/>
                </a:lnTo>
                <a:lnTo>
                  <a:pt x="4772" y="1414"/>
                </a:lnTo>
                <a:lnTo>
                  <a:pt x="4772" y="1426"/>
                </a:lnTo>
                <a:lnTo>
                  <a:pt x="4772" y="1418"/>
                </a:lnTo>
                <a:lnTo>
                  <a:pt x="4773" y="1456"/>
                </a:lnTo>
                <a:lnTo>
                  <a:pt x="4773" y="1444"/>
                </a:lnTo>
                <a:lnTo>
                  <a:pt x="4773" y="1443"/>
                </a:lnTo>
                <a:lnTo>
                  <a:pt x="4773" y="1449"/>
                </a:lnTo>
                <a:lnTo>
                  <a:pt x="4774" y="1442"/>
                </a:lnTo>
                <a:lnTo>
                  <a:pt x="4774" y="1444"/>
                </a:lnTo>
                <a:lnTo>
                  <a:pt x="4774" y="1450"/>
                </a:lnTo>
                <a:lnTo>
                  <a:pt x="4774" y="1446"/>
                </a:lnTo>
                <a:lnTo>
                  <a:pt x="4775" y="1448"/>
                </a:lnTo>
                <a:lnTo>
                  <a:pt x="4775" y="1447"/>
                </a:lnTo>
                <a:lnTo>
                  <a:pt x="4775" y="1448"/>
                </a:lnTo>
                <a:lnTo>
                  <a:pt x="4775" y="1443"/>
                </a:lnTo>
                <a:lnTo>
                  <a:pt x="4775" y="1449"/>
                </a:lnTo>
                <a:lnTo>
                  <a:pt x="4776" y="1452"/>
                </a:lnTo>
                <a:lnTo>
                  <a:pt x="4776" y="1449"/>
                </a:lnTo>
                <a:lnTo>
                  <a:pt x="4776" y="1447"/>
                </a:lnTo>
                <a:lnTo>
                  <a:pt x="4776" y="1446"/>
                </a:lnTo>
                <a:lnTo>
                  <a:pt x="4777" y="1444"/>
                </a:lnTo>
                <a:lnTo>
                  <a:pt x="4777" y="1438"/>
                </a:lnTo>
                <a:lnTo>
                  <a:pt x="4777" y="1443"/>
                </a:lnTo>
                <a:lnTo>
                  <a:pt x="4777" y="1444"/>
                </a:lnTo>
                <a:lnTo>
                  <a:pt x="4778" y="1445"/>
                </a:lnTo>
                <a:lnTo>
                  <a:pt x="4778" y="1443"/>
                </a:lnTo>
                <a:lnTo>
                  <a:pt x="4778" y="1438"/>
                </a:lnTo>
                <a:lnTo>
                  <a:pt x="4779" y="1443"/>
                </a:lnTo>
                <a:lnTo>
                  <a:pt x="4779" y="1434"/>
                </a:lnTo>
                <a:lnTo>
                  <a:pt x="4779" y="1443"/>
                </a:lnTo>
                <a:lnTo>
                  <a:pt x="4779" y="1444"/>
                </a:lnTo>
                <a:lnTo>
                  <a:pt x="4779" y="1446"/>
                </a:lnTo>
                <a:lnTo>
                  <a:pt x="4780" y="1441"/>
                </a:lnTo>
                <a:lnTo>
                  <a:pt x="4780" y="1444"/>
                </a:lnTo>
                <a:lnTo>
                  <a:pt x="4780" y="1443"/>
                </a:lnTo>
                <a:lnTo>
                  <a:pt x="4780" y="1430"/>
                </a:lnTo>
                <a:lnTo>
                  <a:pt x="4781" y="1440"/>
                </a:lnTo>
                <a:lnTo>
                  <a:pt x="4781" y="1445"/>
                </a:lnTo>
                <a:lnTo>
                  <a:pt x="4781" y="1437"/>
                </a:lnTo>
                <a:lnTo>
                  <a:pt x="4781" y="1438"/>
                </a:lnTo>
                <a:lnTo>
                  <a:pt x="4782" y="1441"/>
                </a:lnTo>
                <a:lnTo>
                  <a:pt x="4782" y="1445"/>
                </a:lnTo>
                <a:lnTo>
                  <a:pt x="4782" y="1440"/>
                </a:lnTo>
                <a:lnTo>
                  <a:pt x="4782" y="1442"/>
                </a:lnTo>
                <a:lnTo>
                  <a:pt x="4782" y="1443"/>
                </a:lnTo>
                <a:lnTo>
                  <a:pt x="4783" y="1448"/>
                </a:lnTo>
                <a:lnTo>
                  <a:pt x="4783" y="1435"/>
                </a:lnTo>
                <a:lnTo>
                  <a:pt x="4783" y="1440"/>
                </a:lnTo>
                <a:lnTo>
                  <a:pt x="4783" y="1442"/>
                </a:lnTo>
                <a:lnTo>
                  <a:pt x="4784" y="1438"/>
                </a:lnTo>
                <a:lnTo>
                  <a:pt x="4784" y="1450"/>
                </a:lnTo>
                <a:lnTo>
                  <a:pt x="4784" y="1441"/>
                </a:lnTo>
                <a:lnTo>
                  <a:pt x="4784" y="1442"/>
                </a:lnTo>
                <a:lnTo>
                  <a:pt x="4785" y="1445"/>
                </a:lnTo>
                <a:lnTo>
                  <a:pt x="4785" y="1447"/>
                </a:lnTo>
                <a:lnTo>
                  <a:pt x="4785" y="1448"/>
                </a:lnTo>
                <a:lnTo>
                  <a:pt x="4785" y="1430"/>
                </a:lnTo>
                <a:lnTo>
                  <a:pt x="4785" y="1438"/>
                </a:lnTo>
                <a:lnTo>
                  <a:pt x="4786" y="1440"/>
                </a:lnTo>
                <a:lnTo>
                  <a:pt x="4786" y="1439"/>
                </a:lnTo>
                <a:lnTo>
                  <a:pt x="4786" y="1444"/>
                </a:lnTo>
                <a:lnTo>
                  <a:pt x="4787" y="1442"/>
                </a:lnTo>
                <a:lnTo>
                  <a:pt x="4787" y="1441"/>
                </a:lnTo>
                <a:lnTo>
                  <a:pt x="4787" y="1438"/>
                </a:lnTo>
                <a:lnTo>
                  <a:pt x="4787" y="1443"/>
                </a:lnTo>
                <a:lnTo>
                  <a:pt x="4788" y="1445"/>
                </a:lnTo>
                <a:lnTo>
                  <a:pt x="4788" y="1438"/>
                </a:lnTo>
                <a:lnTo>
                  <a:pt x="4788" y="1449"/>
                </a:lnTo>
                <a:lnTo>
                  <a:pt x="4788" y="1448"/>
                </a:lnTo>
                <a:lnTo>
                  <a:pt x="4788" y="1446"/>
                </a:lnTo>
                <a:lnTo>
                  <a:pt x="4789" y="1443"/>
                </a:lnTo>
                <a:lnTo>
                  <a:pt x="4789" y="1445"/>
                </a:lnTo>
                <a:lnTo>
                  <a:pt x="4789" y="1449"/>
                </a:lnTo>
                <a:lnTo>
                  <a:pt x="4789" y="1443"/>
                </a:lnTo>
                <a:lnTo>
                  <a:pt x="4790" y="1449"/>
                </a:lnTo>
                <a:lnTo>
                  <a:pt x="4790" y="1450"/>
                </a:lnTo>
                <a:lnTo>
                  <a:pt x="4790" y="1443"/>
                </a:lnTo>
                <a:lnTo>
                  <a:pt x="4790" y="1438"/>
                </a:lnTo>
                <a:lnTo>
                  <a:pt x="4791" y="1439"/>
                </a:lnTo>
                <a:lnTo>
                  <a:pt x="4791" y="1445"/>
                </a:lnTo>
                <a:lnTo>
                  <a:pt x="4791" y="1452"/>
                </a:lnTo>
                <a:lnTo>
                  <a:pt x="4791" y="1446"/>
                </a:lnTo>
                <a:lnTo>
                  <a:pt x="4791" y="1446"/>
                </a:lnTo>
                <a:lnTo>
                  <a:pt x="4792" y="1447"/>
                </a:lnTo>
                <a:lnTo>
                  <a:pt x="4792" y="1445"/>
                </a:lnTo>
                <a:lnTo>
                  <a:pt x="4792" y="1455"/>
                </a:lnTo>
                <a:lnTo>
                  <a:pt x="4792" y="1442"/>
                </a:lnTo>
                <a:lnTo>
                  <a:pt x="4793" y="1451"/>
                </a:lnTo>
                <a:lnTo>
                  <a:pt x="4793" y="1450"/>
                </a:lnTo>
                <a:lnTo>
                  <a:pt x="4793" y="1444"/>
                </a:lnTo>
                <a:lnTo>
                  <a:pt x="4793" y="1444"/>
                </a:lnTo>
                <a:lnTo>
                  <a:pt x="4794" y="1432"/>
                </a:lnTo>
                <a:lnTo>
                  <a:pt x="4794" y="1446"/>
                </a:lnTo>
                <a:lnTo>
                  <a:pt x="4794" y="1445"/>
                </a:lnTo>
                <a:lnTo>
                  <a:pt x="4794" y="1443"/>
                </a:lnTo>
                <a:lnTo>
                  <a:pt x="4795" y="1450"/>
                </a:lnTo>
                <a:lnTo>
                  <a:pt x="4795" y="1444"/>
                </a:lnTo>
                <a:lnTo>
                  <a:pt x="4795" y="1477"/>
                </a:lnTo>
                <a:lnTo>
                  <a:pt x="4795" y="1443"/>
                </a:lnTo>
                <a:lnTo>
                  <a:pt x="4796" y="1451"/>
                </a:lnTo>
                <a:lnTo>
                  <a:pt x="4796" y="1449"/>
                </a:lnTo>
                <a:lnTo>
                  <a:pt x="4796" y="1445"/>
                </a:lnTo>
                <a:lnTo>
                  <a:pt x="4796" y="1445"/>
                </a:lnTo>
                <a:lnTo>
                  <a:pt x="4797" y="1449"/>
                </a:lnTo>
                <a:lnTo>
                  <a:pt x="4797" y="1445"/>
                </a:lnTo>
                <a:lnTo>
                  <a:pt x="4797" y="1418"/>
                </a:lnTo>
                <a:lnTo>
                  <a:pt x="4797" y="1429"/>
                </a:lnTo>
                <a:lnTo>
                  <a:pt x="4797" y="1430"/>
                </a:lnTo>
                <a:lnTo>
                  <a:pt x="4798" y="1439"/>
                </a:lnTo>
                <a:lnTo>
                  <a:pt x="4798" y="1455"/>
                </a:lnTo>
                <a:lnTo>
                  <a:pt x="4798" y="1451"/>
                </a:lnTo>
                <a:lnTo>
                  <a:pt x="4798" y="1415"/>
                </a:lnTo>
                <a:lnTo>
                  <a:pt x="4799" y="1438"/>
                </a:lnTo>
                <a:lnTo>
                  <a:pt x="4799" y="1443"/>
                </a:lnTo>
                <a:lnTo>
                  <a:pt x="4799" y="1441"/>
                </a:lnTo>
                <a:lnTo>
                  <a:pt x="4799" y="1442"/>
                </a:lnTo>
                <a:lnTo>
                  <a:pt x="4800" y="1430"/>
                </a:lnTo>
                <a:lnTo>
                  <a:pt x="4800" y="1432"/>
                </a:lnTo>
                <a:lnTo>
                  <a:pt x="4800" y="1457"/>
                </a:lnTo>
                <a:lnTo>
                  <a:pt x="4800" y="1444"/>
                </a:lnTo>
                <a:lnTo>
                  <a:pt x="4800" y="1429"/>
                </a:lnTo>
                <a:lnTo>
                  <a:pt x="4801" y="1422"/>
                </a:lnTo>
                <a:lnTo>
                  <a:pt x="4801" y="1436"/>
                </a:lnTo>
                <a:lnTo>
                  <a:pt x="4801" y="1460"/>
                </a:lnTo>
                <a:lnTo>
                  <a:pt x="4801" y="1428"/>
                </a:lnTo>
                <a:lnTo>
                  <a:pt x="4802" y="1439"/>
                </a:lnTo>
                <a:lnTo>
                  <a:pt x="4802" y="1430"/>
                </a:lnTo>
                <a:lnTo>
                  <a:pt x="4802" y="1435"/>
                </a:lnTo>
                <a:lnTo>
                  <a:pt x="4803" y="1438"/>
                </a:lnTo>
                <a:lnTo>
                  <a:pt x="4803" y="1464"/>
                </a:lnTo>
                <a:lnTo>
                  <a:pt x="4803" y="1435"/>
                </a:lnTo>
                <a:lnTo>
                  <a:pt x="4803" y="1430"/>
                </a:lnTo>
                <a:lnTo>
                  <a:pt x="4803" y="1434"/>
                </a:lnTo>
                <a:lnTo>
                  <a:pt x="4804" y="1424"/>
                </a:lnTo>
                <a:lnTo>
                  <a:pt x="4804" y="1436"/>
                </a:lnTo>
                <a:lnTo>
                  <a:pt x="4804" y="1439"/>
                </a:lnTo>
                <a:lnTo>
                  <a:pt x="4804" y="1456"/>
                </a:lnTo>
                <a:lnTo>
                  <a:pt x="4805" y="1442"/>
                </a:lnTo>
                <a:lnTo>
                  <a:pt x="4805" y="1427"/>
                </a:lnTo>
                <a:lnTo>
                  <a:pt x="4805" y="1457"/>
                </a:lnTo>
                <a:lnTo>
                  <a:pt x="4805" y="1457"/>
                </a:lnTo>
                <a:lnTo>
                  <a:pt x="4806" y="1453"/>
                </a:lnTo>
                <a:lnTo>
                  <a:pt x="4806" y="1449"/>
                </a:lnTo>
                <a:lnTo>
                  <a:pt x="4806" y="1455"/>
                </a:lnTo>
                <a:lnTo>
                  <a:pt x="4806" y="1453"/>
                </a:lnTo>
                <a:lnTo>
                  <a:pt x="4806" y="1457"/>
                </a:lnTo>
                <a:lnTo>
                  <a:pt x="4807" y="1451"/>
                </a:lnTo>
                <a:lnTo>
                  <a:pt x="4807" y="1449"/>
                </a:lnTo>
                <a:lnTo>
                  <a:pt x="4807" y="1450"/>
                </a:lnTo>
                <a:lnTo>
                  <a:pt x="4807" y="1451"/>
                </a:lnTo>
                <a:lnTo>
                  <a:pt x="4808" y="1456"/>
                </a:lnTo>
                <a:lnTo>
                  <a:pt x="4808" y="1448"/>
                </a:lnTo>
                <a:lnTo>
                  <a:pt x="4808" y="1450"/>
                </a:lnTo>
                <a:lnTo>
                  <a:pt x="4808" y="1449"/>
                </a:lnTo>
                <a:lnTo>
                  <a:pt x="4809" y="1453"/>
                </a:lnTo>
                <a:lnTo>
                  <a:pt x="4809" y="1456"/>
                </a:lnTo>
                <a:lnTo>
                  <a:pt x="4809" y="1450"/>
                </a:lnTo>
                <a:lnTo>
                  <a:pt x="4809" y="1429"/>
                </a:lnTo>
                <a:lnTo>
                  <a:pt x="4809" y="1453"/>
                </a:lnTo>
                <a:lnTo>
                  <a:pt x="4810" y="1454"/>
                </a:lnTo>
                <a:lnTo>
                  <a:pt x="4810" y="1439"/>
                </a:lnTo>
                <a:lnTo>
                  <a:pt x="4810" y="1432"/>
                </a:lnTo>
                <a:lnTo>
                  <a:pt x="4811" y="1441"/>
                </a:lnTo>
                <a:lnTo>
                  <a:pt x="4811" y="1465"/>
                </a:lnTo>
                <a:lnTo>
                  <a:pt x="4811" y="1446"/>
                </a:lnTo>
                <a:lnTo>
                  <a:pt x="4811" y="1451"/>
                </a:lnTo>
                <a:lnTo>
                  <a:pt x="4812" y="1442"/>
                </a:lnTo>
                <a:lnTo>
                  <a:pt x="4812" y="1450"/>
                </a:lnTo>
                <a:lnTo>
                  <a:pt x="4812" y="1449"/>
                </a:lnTo>
                <a:lnTo>
                  <a:pt x="4812" y="1441"/>
                </a:lnTo>
                <a:lnTo>
                  <a:pt x="4812" y="1442"/>
                </a:lnTo>
                <a:lnTo>
                  <a:pt x="4813" y="1434"/>
                </a:lnTo>
                <a:lnTo>
                  <a:pt x="4813" y="1440"/>
                </a:lnTo>
                <a:lnTo>
                  <a:pt x="4813" y="1439"/>
                </a:lnTo>
                <a:lnTo>
                  <a:pt x="4813" y="1440"/>
                </a:lnTo>
                <a:lnTo>
                  <a:pt x="4814" y="1434"/>
                </a:lnTo>
                <a:lnTo>
                  <a:pt x="4814" y="1414"/>
                </a:lnTo>
                <a:lnTo>
                  <a:pt x="4814" y="1419"/>
                </a:lnTo>
                <a:lnTo>
                  <a:pt x="4814" y="1429"/>
                </a:lnTo>
                <a:lnTo>
                  <a:pt x="4815" y="1431"/>
                </a:lnTo>
                <a:lnTo>
                  <a:pt x="4815" y="1428"/>
                </a:lnTo>
                <a:lnTo>
                  <a:pt x="4815" y="1435"/>
                </a:lnTo>
                <a:lnTo>
                  <a:pt x="4815" y="1428"/>
                </a:lnTo>
                <a:lnTo>
                  <a:pt x="4815" y="1440"/>
                </a:lnTo>
                <a:lnTo>
                  <a:pt x="4816" y="1439"/>
                </a:lnTo>
                <a:lnTo>
                  <a:pt x="4816" y="1442"/>
                </a:lnTo>
                <a:lnTo>
                  <a:pt x="4816" y="1437"/>
                </a:lnTo>
                <a:lnTo>
                  <a:pt x="4816" y="1447"/>
                </a:lnTo>
                <a:lnTo>
                  <a:pt x="4817" y="1446"/>
                </a:lnTo>
                <a:lnTo>
                  <a:pt x="4817" y="1466"/>
                </a:lnTo>
                <a:lnTo>
                  <a:pt x="4817" y="1458"/>
                </a:lnTo>
                <a:lnTo>
                  <a:pt x="4818" y="1451"/>
                </a:lnTo>
                <a:lnTo>
                  <a:pt x="4818" y="1445"/>
                </a:lnTo>
                <a:lnTo>
                  <a:pt x="4818" y="1444"/>
                </a:lnTo>
                <a:lnTo>
                  <a:pt x="4818" y="1445"/>
                </a:lnTo>
                <a:lnTo>
                  <a:pt x="4818" y="1447"/>
                </a:lnTo>
                <a:lnTo>
                  <a:pt x="4819" y="1436"/>
                </a:lnTo>
                <a:lnTo>
                  <a:pt x="4819" y="1446"/>
                </a:lnTo>
                <a:lnTo>
                  <a:pt x="4819" y="1449"/>
                </a:lnTo>
                <a:lnTo>
                  <a:pt x="4819" y="1453"/>
                </a:lnTo>
                <a:lnTo>
                  <a:pt x="4820" y="1451"/>
                </a:lnTo>
                <a:lnTo>
                  <a:pt x="4820" y="1429"/>
                </a:lnTo>
                <a:lnTo>
                  <a:pt x="4820" y="1447"/>
                </a:lnTo>
                <a:lnTo>
                  <a:pt x="4820" y="1453"/>
                </a:lnTo>
                <a:lnTo>
                  <a:pt x="4821" y="1440"/>
                </a:lnTo>
                <a:lnTo>
                  <a:pt x="4821" y="1444"/>
                </a:lnTo>
                <a:lnTo>
                  <a:pt x="4821" y="1430"/>
                </a:lnTo>
                <a:lnTo>
                  <a:pt x="4821" y="1455"/>
                </a:lnTo>
                <a:lnTo>
                  <a:pt x="4821" y="1450"/>
                </a:lnTo>
                <a:lnTo>
                  <a:pt x="4822" y="1443"/>
                </a:lnTo>
                <a:lnTo>
                  <a:pt x="4822" y="1435"/>
                </a:lnTo>
                <a:lnTo>
                  <a:pt x="4822" y="1434"/>
                </a:lnTo>
                <a:lnTo>
                  <a:pt x="4822" y="1439"/>
                </a:lnTo>
                <a:lnTo>
                  <a:pt x="4823" y="1455"/>
                </a:lnTo>
                <a:lnTo>
                  <a:pt x="4823" y="1450"/>
                </a:lnTo>
                <a:lnTo>
                  <a:pt x="4823" y="1441"/>
                </a:lnTo>
                <a:lnTo>
                  <a:pt x="4823" y="1428"/>
                </a:lnTo>
                <a:lnTo>
                  <a:pt x="4824" y="1436"/>
                </a:lnTo>
                <a:lnTo>
                  <a:pt x="4824" y="1446"/>
                </a:lnTo>
                <a:lnTo>
                  <a:pt x="4824" y="1454"/>
                </a:lnTo>
                <a:lnTo>
                  <a:pt x="4824" y="1451"/>
                </a:lnTo>
                <a:lnTo>
                  <a:pt x="4824" y="1428"/>
                </a:lnTo>
                <a:lnTo>
                  <a:pt x="4825" y="1446"/>
                </a:lnTo>
                <a:lnTo>
                  <a:pt x="4825" y="1453"/>
                </a:lnTo>
                <a:lnTo>
                  <a:pt x="4825" y="1443"/>
                </a:lnTo>
                <a:lnTo>
                  <a:pt x="4826" y="1452"/>
                </a:lnTo>
                <a:lnTo>
                  <a:pt x="4826" y="1439"/>
                </a:lnTo>
                <a:lnTo>
                  <a:pt x="4826" y="1449"/>
                </a:lnTo>
                <a:lnTo>
                  <a:pt x="4826" y="1444"/>
                </a:lnTo>
                <a:lnTo>
                  <a:pt x="4827" y="1458"/>
                </a:lnTo>
                <a:lnTo>
                  <a:pt x="4827" y="1455"/>
                </a:lnTo>
                <a:lnTo>
                  <a:pt x="4827" y="1446"/>
                </a:lnTo>
                <a:lnTo>
                  <a:pt x="4827" y="1448"/>
                </a:lnTo>
                <a:lnTo>
                  <a:pt x="4828" y="1455"/>
                </a:lnTo>
                <a:lnTo>
                  <a:pt x="4828" y="1443"/>
                </a:lnTo>
                <a:lnTo>
                  <a:pt x="4828" y="1451"/>
                </a:lnTo>
                <a:lnTo>
                  <a:pt x="4828" y="1432"/>
                </a:lnTo>
                <a:lnTo>
                  <a:pt x="4828" y="1448"/>
                </a:lnTo>
                <a:lnTo>
                  <a:pt x="4829" y="1435"/>
                </a:lnTo>
                <a:lnTo>
                  <a:pt x="4829" y="1440"/>
                </a:lnTo>
                <a:lnTo>
                  <a:pt x="4829" y="1453"/>
                </a:lnTo>
                <a:lnTo>
                  <a:pt x="4829" y="1458"/>
                </a:lnTo>
                <a:lnTo>
                  <a:pt x="4830" y="1442"/>
                </a:lnTo>
                <a:lnTo>
                  <a:pt x="4830" y="1458"/>
                </a:lnTo>
                <a:lnTo>
                  <a:pt x="4830" y="1452"/>
                </a:lnTo>
                <a:lnTo>
                  <a:pt x="4830" y="1447"/>
                </a:lnTo>
                <a:lnTo>
                  <a:pt x="4830" y="1433"/>
                </a:lnTo>
                <a:lnTo>
                  <a:pt x="4831" y="1453"/>
                </a:lnTo>
                <a:lnTo>
                  <a:pt x="4831" y="1454"/>
                </a:lnTo>
                <a:lnTo>
                  <a:pt x="4831" y="1475"/>
                </a:lnTo>
                <a:lnTo>
                  <a:pt x="4831" y="1439"/>
                </a:lnTo>
                <a:lnTo>
                  <a:pt x="4832" y="1447"/>
                </a:lnTo>
                <a:lnTo>
                  <a:pt x="4832" y="1449"/>
                </a:lnTo>
                <a:lnTo>
                  <a:pt x="4832" y="1457"/>
                </a:lnTo>
                <a:lnTo>
                  <a:pt x="4832" y="1442"/>
                </a:lnTo>
                <a:lnTo>
                  <a:pt x="4833" y="1462"/>
                </a:lnTo>
                <a:lnTo>
                  <a:pt x="4833" y="1445"/>
                </a:lnTo>
                <a:lnTo>
                  <a:pt x="4833" y="1450"/>
                </a:lnTo>
                <a:lnTo>
                  <a:pt x="4834" y="1455"/>
                </a:lnTo>
                <a:lnTo>
                  <a:pt x="4834" y="1446"/>
                </a:lnTo>
                <a:lnTo>
                  <a:pt x="4834" y="1447"/>
                </a:lnTo>
                <a:lnTo>
                  <a:pt x="4834" y="1448"/>
                </a:lnTo>
                <a:lnTo>
                  <a:pt x="4834" y="1454"/>
                </a:lnTo>
                <a:lnTo>
                  <a:pt x="4835" y="1455"/>
                </a:lnTo>
                <a:lnTo>
                  <a:pt x="4835" y="1454"/>
                </a:lnTo>
                <a:lnTo>
                  <a:pt x="4835" y="1457"/>
                </a:lnTo>
                <a:lnTo>
                  <a:pt x="4835" y="1441"/>
                </a:lnTo>
                <a:lnTo>
                  <a:pt x="4836" y="1454"/>
                </a:lnTo>
                <a:lnTo>
                  <a:pt x="4836" y="1452"/>
                </a:lnTo>
                <a:lnTo>
                  <a:pt x="4836" y="1442"/>
                </a:lnTo>
                <a:lnTo>
                  <a:pt x="4836" y="1455"/>
                </a:lnTo>
                <a:lnTo>
                  <a:pt x="4837" y="1457"/>
                </a:lnTo>
                <a:lnTo>
                  <a:pt x="4837" y="1455"/>
                </a:lnTo>
                <a:lnTo>
                  <a:pt x="4837" y="1449"/>
                </a:lnTo>
                <a:lnTo>
                  <a:pt x="4837" y="1453"/>
                </a:lnTo>
                <a:lnTo>
                  <a:pt x="4837" y="1455"/>
                </a:lnTo>
                <a:lnTo>
                  <a:pt x="4838" y="1454"/>
                </a:lnTo>
                <a:lnTo>
                  <a:pt x="4838" y="1453"/>
                </a:lnTo>
                <a:lnTo>
                  <a:pt x="4838" y="1455"/>
                </a:lnTo>
                <a:lnTo>
                  <a:pt x="4838" y="1451"/>
                </a:lnTo>
                <a:lnTo>
                  <a:pt x="4839" y="1448"/>
                </a:lnTo>
                <a:lnTo>
                  <a:pt x="4839" y="1458"/>
                </a:lnTo>
                <a:lnTo>
                  <a:pt x="4839" y="1456"/>
                </a:lnTo>
                <a:lnTo>
                  <a:pt x="4839" y="1456"/>
                </a:lnTo>
                <a:lnTo>
                  <a:pt x="4840" y="1458"/>
                </a:lnTo>
                <a:lnTo>
                  <a:pt x="4840" y="1483"/>
                </a:lnTo>
                <a:lnTo>
                  <a:pt x="4840" y="1443"/>
                </a:lnTo>
                <a:lnTo>
                  <a:pt x="4840" y="1435"/>
                </a:lnTo>
                <a:lnTo>
                  <a:pt x="4840" y="1455"/>
                </a:lnTo>
                <a:lnTo>
                  <a:pt x="4841" y="1463"/>
                </a:lnTo>
                <a:lnTo>
                  <a:pt x="4841" y="1442"/>
                </a:lnTo>
                <a:lnTo>
                  <a:pt x="4841" y="1448"/>
                </a:lnTo>
                <a:lnTo>
                  <a:pt x="4842" y="1440"/>
                </a:lnTo>
                <a:lnTo>
                  <a:pt x="4842" y="1454"/>
                </a:lnTo>
                <a:lnTo>
                  <a:pt x="4842" y="1439"/>
                </a:lnTo>
                <a:lnTo>
                  <a:pt x="4842" y="1445"/>
                </a:lnTo>
                <a:lnTo>
                  <a:pt x="4843" y="1436"/>
                </a:lnTo>
                <a:lnTo>
                  <a:pt x="4843" y="1437"/>
                </a:lnTo>
                <a:lnTo>
                  <a:pt x="4843" y="1443"/>
                </a:lnTo>
                <a:lnTo>
                  <a:pt x="4843" y="1457"/>
                </a:lnTo>
                <a:lnTo>
                  <a:pt x="4843" y="1440"/>
                </a:lnTo>
                <a:lnTo>
                  <a:pt x="4844" y="1441"/>
                </a:lnTo>
                <a:lnTo>
                  <a:pt x="4844" y="1435"/>
                </a:lnTo>
                <a:lnTo>
                  <a:pt x="4844" y="1462"/>
                </a:lnTo>
                <a:lnTo>
                  <a:pt x="4844" y="1440"/>
                </a:lnTo>
                <a:lnTo>
                  <a:pt x="4845" y="1446"/>
                </a:lnTo>
                <a:lnTo>
                  <a:pt x="4845" y="1450"/>
                </a:lnTo>
                <a:lnTo>
                  <a:pt x="4845" y="1442"/>
                </a:lnTo>
                <a:lnTo>
                  <a:pt x="4845" y="1441"/>
                </a:lnTo>
                <a:lnTo>
                  <a:pt x="4846" y="1461"/>
                </a:lnTo>
                <a:lnTo>
                  <a:pt x="4846" y="1448"/>
                </a:lnTo>
                <a:lnTo>
                  <a:pt x="4846" y="1451"/>
                </a:lnTo>
                <a:lnTo>
                  <a:pt x="4846" y="1440"/>
                </a:lnTo>
                <a:lnTo>
                  <a:pt x="4846" y="1448"/>
                </a:lnTo>
                <a:lnTo>
                  <a:pt x="4847" y="1443"/>
                </a:lnTo>
                <a:lnTo>
                  <a:pt x="4847" y="1444"/>
                </a:lnTo>
                <a:lnTo>
                  <a:pt x="4847" y="1450"/>
                </a:lnTo>
                <a:lnTo>
                  <a:pt x="4847" y="1437"/>
                </a:lnTo>
                <a:lnTo>
                  <a:pt x="4848" y="1452"/>
                </a:lnTo>
                <a:lnTo>
                  <a:pt x="4848" y="1461"/>
                </a:lnTo>
                <a:lnTo>
                  <a:pt x="4848" y="1454"/>
                </a:lnTo>
                <a:lnTo>
                  <a:pt x="4848" y="1458"/>
                </a:lnTo>
                <a:lnTo>
                  <a:pt x="4849" y="1441"/>
                </a:lnTo>
                <a:lnTo>
                  <a:pt x="4849" y="1447"/>
                </a:lnTo>
                <a:lnTo>
                  <a:pt x="4849" y="1450"/>
                </a:lnTo>
                <a:lnTo>
                  <a:pt x="4849" y="1448"/>
                </a:lnTo>
                <a:lnTo>
                  <a:pt x="4850" y="1446"/>
                </a:lnTo>
                <a:lnTo>
                  <a:pt x="4850" y="1432"/>
                </a:lnTo>
                <a:lnTo>
                  <a:pt x="4850" y="1448"/>
                </a:lnTo>
                <a:lnTo>
                  <a:pt x="4850" y="1476"/>
                </a:lnTo>
                <a:lnTo>
                  <a:pt x="4851" y="1446"/>
                </a:lnTo>
                <a:lnTo>
                  <a:pt x="4851" y="1452"/>
                </a:lnTo>
                <a:lnTo>
                  <a:pt x="4851" y="1437"/>
                </a:lnTo>
                <a:lnTo>
                  <a:pt x="4851" y="1458"/>
                </a:lnTo>
                <a:lnTo>
                  <a:pt x="4852" y="1458"/>
                </a:lnTo>
                <a:lnTo>
                  <a:pt x="4852" y="1455"/>
                </a:lnTo>
                <a:lnTo>
                  <a:pt x="4852" y="1451"/>
                </a:lnTo>
                <a:lnTo>
                  <a:pt x="4852" y="1451"/>
                </a:lnTo>
                <a:lnTo>
                  <a:pt x="4852" y="1449"/>
                </a:lnTo>
                <a:lnTo>
                  <a:pt x="4853" y="1458"/>
                </a:lnTo>
                <a:lnTo>
                  <a:pt x="4853" y="1456"/>
                </a:lnTo>
                <a:lnTo>
                  <a:pt x="4853" y="1443"/>
                </a:lnTo>
                <a:lnTo>
                  <a:pt x="4853" y="1438"/>
                </a:lnTo>
                <a:lnTo>
                  <a:pt x="4854" y="1450"/>
                </a:lnTo>
                <a:lnTo>
                  <a:pt x="4854" y="1442"/>
                </a:lnTo>
                <a:lnTo>
                  <a:pt x="4854" y="1447"/>
                </a:lnTo>
                <a:lnTo>
                  <a:pt x="4854" y="1454"/>
                </a:lnTo>
                <a:lnTo>
                  <a:pt x="4855" y="1449"/>
                </a:lnTo>
                <a:lnTo>
                  <a:pt x="4855" y="1454"/>
                </a:lnTo>
                <a:lnTo>
                  <a:pt x="4855" y="1460"/>
                </a:lnTo>
                <a:lnTo>
                  <a:pt x="4855" y="1441"/>
                </a:lnTo>
                <a:lnTo>
                  <a:pt x="4855" y="1463"/>
                </a:lnTo>
                <a:lnTo>
                  <a:pt x="4856" y="1452"/>
                </a:lnTo>
                <a:lnTo>
                  <a:pt x="4856" y="1453"/>
                </a:lnTo>
                <a:lnTo>
                  <a:pt x="4856" y="1450"/>
                </a:lnTo>
                <a:lnTo>
                  <a:pt x="4857" y="1458"/>
                </a:lnTo>
                <a:lnTo>
                  <a:pt x="4857" y="1442"/>
                </a:lnTo>
                <a:lnTo>
                  <a:pt x="4857" y="1447"/>
                </a:lnTo>
                <a:lnTo>
                  <a:pt x="4857" y="1456"/>
                </a:lnTo>
                <a:lnTo>
                  <a:pt x="4858" y="1463"/>
                </a:lnTo>
                <a:lnTo>
                  <a:pt x="4858" y="1459"/>
                </a:lnTo>
                <a:lnTo>
                  <a:pt x="4858" y="1460"/>
                </a:lnTo>
                <a:lnTo>
                  <a:pt x="4858" y="1435"/>
                </a:lnTo>
                <a:lnTo>
                  <a:pt x="4858" y="1459"/>
                </a:lnTo>
                <a:lnTo>
                  <a:pt x="4859" y="1452"/>
                </a:lnTo>
                <a:lnTo>
                  <a:pt x="4859" y="1458"/>
                </a:lnTo>
                <a:lnTo>
                  <a:pt x="4859" y="1463"/>
                </a:lnTo>
                <a:lnTo>
                  <a:pt x="4859" y="1451"/>
                </a:lnTo>
                <a:lnTo>
                  <a:pt x="4860" y="1457"/>
                </a:lnTo>
                <a:lnTo>
                  <a:pt x="4860" y="1449"/>
                </a:lnTo>
                <a:lnTo>
                  <a:pt x="4860" y="1450"/>
                </a:lnTo>
                <a:lnTo>
                  <a:pt x="4860" y="1469"/>
                </a:lnTo>
                <a:lnTo>
                  <a:pt x="4861" y="1446"/>
                </a:lnTo>
                <a:lnTo>
                  <a:pt x="4861" y="1453"/>
                </a:lnTo>
                <a:lnTo>
                  <a:pt x="4861" y="1453"/>
                </a:lnTo>
                <a:lnTo>
                  <a:pt x="4861" y="1458"/>
                </a:lnTo>
                <a:lnTo>
                  <a:pt x="4861" y="1457"/>
                </a:lnTo>
                <a:lnTo>
                  <a:pt x="4862" y="1441"/>
                </a:lnTo>
                <a:lnTo>
                  <a:pt x="4862" y="1445"/>
                </a:lnTo>
                <a:lnTo>
                  <a:pt x="4862" y="1449"/>
                </a:lnTo>
                <a:lnTo>
                  <a:pt x="4862" y="1485"/>
                </a:lnTo>
                <a:lnTo>
                  <a:pt x="4863" y="1466"/>
                </a:lnTo>
                <a:lnTo>
                  <a:pt x="4863" y="1445"/>
                </a:lnTo>
                <a:lnTo>
                  <a:pt x="4863" y="1454"/>
                </a:lnTo>
                <a:lnTo>
                  <a:pt x="4863" y="1445"/>
                </a:lnTo>
                <a:lnTo>
                  <a:pt x="4864" y="1447"/>
                </a:lnTo>
                <a:lnTo>
                  <a:pt x="4864" y="1451"/>
                </a:lnTo>
                <a:lnTo>
                  <a:pt x="4864" y="1450"/>
                </a:lnTo>
                <a:lnTo>
                  <a:pt x="4864" y="1439"/>
                </a:lnTo>
                <a:lnTo>
                  <a:pt x="4865" y="1458"/>
                </a:lnTo>
                <a:lnTo>
                  <a:pt x="4865" y="1462"/>
                </a:lnTo>
                <a:lnTo>
                  <a:pt x="4865" y="1459"/>
                </a:lnTo>
                <a:lnTo>
                  <a:pt x="4865" y="1439"/>
                </a:lnTo>
                <a:lnTo>
                  <a:pt x="4866" y="1450"/>
                </a:lnTo>
                <a:lnTo>
                  <a:pt x="4866" y="1440"/>
                </a:lnTo>
                <a:lnTo>
                  <a:pt x="4866" y="1452"/>
                </a:lnTo>
                <a:lnTo>
                  <a:pt x="4866" y="1462"/>
                </a:lnTo>
                <a:lnTo>
                  <a:pt x="4867" y="1443"/>
                </a:lnTo>
                <a:lnTo>
                  <a:pt x="4867" y="1451"/>
                </a:lnTo>
                <a:lnTo>
                  <a:pt x="4867" y="1448"/>
                </a:lnTo>
                <a:lnTo>
                  <a:pt x="4867" y="1450"/>
                </a:lnTo>
                <a:lnTo>
                  <a:pt x="4867" y="1456"/>
                </a:lnTo>
                <a:lnTo>
                  <a:pt x="4868" y="1443"/>
                </a:lnTo>
                <a:lnTo>
                  <a:pt x="4868" y="1466"/>
                </a:lnTo>
                <a:lnTo>
                  <a:pt x="4868" y="1446"/>
                </a:lnTo>
                <a:lnTo>
                  <a:pt x="4868" y="1444"/>
                </a:lnTo>
                <a:lnTo>
                  <a:pt x="4869" y="1457"/>
                </a:lnTo>
                <a:lnTo>
                  <a:pt x="4869" y="1429"/>
                </a:lnTo>
                <a:lnTo>
                  <a:pt x="4869" y="1443"/>
                </a:lnTo>
                <a:lnTo>
                  <a:pt x="4869" y="1454"/>
                </a:lnTo>
                <a:lnTo>
                  <a:pt x="4870" y="1451"/>
                </a:lnTo>
                <a:lnTo>
                  <a:pt x="4870" y="1454"/>
                </a:lnTo>
                <a:lnTo>
                  <a:pt x="4870" y="1442"/>
                </a:lnTo>
                <a:lnTo>
                  <a:pt x="4870" y="1444"/>
                </a:lnTo>
                <a:lnTo>
                  <a:pt x="4870" y="1439"/>
                </a:lnTo>
                <a:lnTo>
                  <a:pt x="4871" y="1451"/>
                </a:lnTo>
                <a:lnTo>
                  <a:pt x="4871" y="1436"/>
                </a:lnTo>
                <a:lnTo>
                  <a:pt x="4871" y="1442"/>
                </a:lnTo>
                <a:lnTo>
                  <a:pt x="4871" y="1450"/>
                </a:lnTo>
                <a:lnTo>
                  <a:pt x="4872" y="1462"/>
                </a:lnTo>
                <a:lnTo>
                  <a:pt x="4872" y="1446"/>
                </a:lnTo>
                <a:lnTo>
                  <a:pt x="4872" y="1449"/>
                </a:lnTo>
                <a:lnTo>
                  <a:pt x="4873" y="1437"/>
                </a:lnTo>
                <a:lnTo>
                  <a:pt x="4873" y="1453"/>
                </a:lnTo>
                <a:lnTo>
                  <a:pt x="4873" y="1457"/>
                </a:lnTo>
                <a:lnTo>
                  <a:pt x="4873" y="1454"/>
                </a:lnTo>
                <a:lnTo>
                  <a:pt x="4874" y="1453"/>
                </a:lnTo>
                <a:lnTo>
                  <a:pt x="4874" y="1431"/>
                </a:lnTo>
                <a:lnTo>
                  <a:pt x="4874" y="1439"/>
                </a:lnTo>
                <a:lnTo>
                  <a:pt x="4874" y="1458"/>
                </a:lnTo>
                <a:lnTo>
                  <a:pt x="4874" y="1453"/>
                </a:lnTo>
                <a:lnTo>
                  <a:pt x="4875" y="1458"/>
                </a:lnTo>
                <a:lnTo>
                  <a:pt x="4875" y="1443"/>
                </a:lnTo>
                <a:lnTo>
                  <a:pt x="4875" y="1441"/>
                </a:lnTo>
                <a:lnTo>
                  <a:pt x="4875" y="1451"/>
                </a:lnTo>
                <a:lnTo>
                  <a:pt x="4876" y="1454"/>
                </a:lnTo>
                <a:lnTo>
                  <a:pt x="4876" y="1453"/>
                </a:lnTo>
                <a:lnTo>
                  <a:pt x="4876" y="1437"/>
                </a:lnTo>
                <a:lnTo>
                  <a:pt x="4876" y="1443"/>
                </a:lnTo>
                <a:lnTo>
                  <a:pt x="4876" y="1451"/>
                </a:lnTo>
                <a:lnTo>
                  <a:pt x="4877" y="1441"/>
                </a:lnTo>
                <a:lnTo>
                  <a:pt x="4877" y="1444"/>
                </a:lnTo>
                <a:lnTo>
                  <a:pt x="4877" y="1438"/>
                </a:lnTo>
                <a:lnTo>
                  <a:pt x="4877" y="1451"/>
                </a:lnTo>
                <a:lnTo>
                  <a:pt x="4878" y="1441"/>
                </a:lnTo>
                <a:lnTo>
                  <a:pt x="4878" y="1445"/>
                </a:lnTo>
                <a:lnTo>
                  <a:pt x="4878" y="1444"/>
                </a:lnTo>
                <a:lnTo>
                  <a:pt x="4878" y="1438"/>
                </a:lnTo>
                <a:lnTo>
                  <a:pt x="4879" y="1441"/>
                </a:lnTo>
                <a:lnTo>
                  <a:pt x="4879" y="1449"/>
                </a:lnTo>
                <a:lnTo>
                  <a:pt x="4879" y="1460"/>
                </a:lnTo>
                <a:lnTo>
                  <a:pt x="4879" y="1452"/>
                </a:lnTo>
                <a:lnTo>
                  <a:pt x="4879" y="1432"/>
                </a:lnTo>
                <a:lnTo>
                  <a:pt x="4880" y="1443"/>
                </a:lnTo>
                <a:lnTo>
                  <a:pt x="4880" y="1448"/>
                </a:lnTo>
                <a:lnTo>
                  <a:pt x="4880" y="1450"/>
                </a:lnTo>
                <a:lnTo>
                  <a:pt x="4881" y="1455"/>
                </a:lnTo>
                <a:lnTo>
                  <a:pt x="4881" y="1434"/>
                </a:lnTo>
                <a:lnTo>
                  <a:pt x="4881" y="1442"/>
                </a:lnTo>
                <a:lnTo>
                  <a:pt x="4881" y="1451"/>
                </a:lnTo>
                <a:lnTo>
                  <a:pt x="4882" y="1452"/>
                </a:lnTo>
                <a:lnTo>
                  <a:pt x="4882" y="1457"/>
                </a:lnTo>
                <a:lnTo>
                  <a:pt x="4882" y="1438"/>
                </a:lnTo>
                <a:lnTo>
                  <a:pt x="4882" y="1454"/>
                </a:lnTo>
                <a:lnTo>
                  <a:pt x="4883" y="1454"/>
                </a:lnTo>
                <a:lnTo>
                  <a:pt x="4883" y="1456"/>
                </a:lnTo>
                <a:lnTo>
                  <a:pt x="4883" y="1448"/>
                </a:lnTo>
                <a:lnTo>
                  <a:pt x="4883" y="1450"/>
                </a:lnTo>
                <a:lnTo>
                  <a:pt x="4883" y="1454"/>
                </a:lnTo>
                <a:lnTo>
                  <a:pt x="4884" y="1466"/>
                </a:lnTo>
                <a:lnTo>
                  <a:pt x="4884" y="1445"/>
                </a:lnTo>
                <a:lnTo>
                  <a:pt x="4884" y="1461"/>
                </a:lnTo>
                <a:lnTo>
                  <a:pt x="4884" y="1438"/>
                </a:lnTo>
                <a:lnTo>
                  <a:pt x="4885" y="1491"/>
                </a:lnTo>
                <a:lnTo>
                  <a:pt x="4885" y="1454"/>
                </a:lnTo>
                <a:lnTo>
                  <a:pt x="4885" y="1437"/>
                </a:lnTo>
                <a:lnTo>
                  <a:pt x="4885" y="1432"/>
                </a:lnTo>
                <a:lnTo>
                  <a:pt x="4886" y="1431"/>
                </a:lnTo>
                <a:lnTo>
                  <a:pt x="4886" y="1437"/>
                </a:lnTo>
                <a:lnTo>
                  <a:pt x="4886" y="1448"/>
                </a:lnTo>
                <a:lnTo>
                  <a:pt x="4886" y="1449"/>
                </a:lnTo>
                <a:lnTo>
                  <a:pt x="4886" y="1458"/>
                </a:lnTo>
                <a:lnTo>
                  <a:pt x="4887" y="1448"/>
                </a:lnTo>
                <a:lnTo>
                  <a:pt x="4887" y="1452"/>
                </a:lnTo>
                <a:lnTo>
                  <a:pt x="4887" y="1456"/>
                </a:lnTo>
                <a:lnTo>
                  <a:pt x="4887" y="1458"/>
                </a:lnTo>
                <a:lnTo>
                  <a:pt x="4888" y="1458"/>
                </a:lnTo>
                <a:lnTo>
                  <a:pt x="4888" y="1449"/>
                </a:lnTo>
                <a:lnTo>
                  <a:pt x="4888" y="1454"/>
                </a:lnTo>
                <a:lnTo>
                  <a:pt x="4889" y="1464"/>
                </a:lnTo>
                <a:lnTo>
                  <a:pt x="4889" y="1445"/>
                </a:lnTo>
                <a:lnTo>
                  <a:pt x="4889" y="1448"/>
                </a:lnTo>
                <a:lnTo>
                  <a:pt x="4889" y="1453"/>
                </a:lnTo>
                <a:lnTo>
                  <a:pt x="4889" y="1452"/>
                </a:lnTo>
                <a:lnTo>
                  <a:pt x="4890" y="1451"/>
                </a:lnTo>
                <a:lnTo>
                  <a:pt x="4890" y="1455"/>
                </a:lnTo>
                <a:lnTo>
                  <a:pt x="4890" y="1454"/>
                </a:lnTo>
                <a:lnTo>
                  <a:pt x="4890" y="1428"/>
                </a:lnTo>
                <a:lnTo>
                  <a:pt x="4891" y="1450"/>
                </a:lnTo>
                <a:lnTo>
                  <a:pt x="4891" y="1462"/>
                </a:lnTo>
                <a:lnTo>
                  <a:pt x="4891" y="1446"/>
                </a:lnTo>
                <a:lnTo>
                  <a:pt x="4891" y="1439"/>
                </a:lnTo>
                <a:lnTo>
                  <a:pt x="4892" y="1432"/>
                </a:lnTo>
                <a:lnTo>
                  <a:pt x="4892" y="1455"/>
                </a:lnTo>
                <a:lnTo>
                  <a:pt x="4892" y="1440"/>
                </a:lnTo>
                <a:lnTo>
                  <a:pt x="4892" y="1456"/>
                </a:lnTo>
                <a:lnTo>
                  <a:pt x="4892" y="1452"/>
                </a:lnTo>
                <a:lnTo>
                  <a:pt x="4893" y="1438"/>
                </a:lnTo>
                <a:lnTo>
                  <a:pt x="4893" y="1448"/>
                </a:lnTo>
                <a:lnTo>
                  <a:pt x="4893" y="1440"/>
                </a:lnTo>
                <a:lnTo>
                  <a:pt x="4893" y="1449"/>
                </a:lnTo>
                <a:lnTo>
                  <a:pt x="4894" y="1449"/>
                </a:lnTo>
                <a:lnTo>
                  <a:pt x="4894" y="1445"/>
                </a:lnTo>
                <a:lnTo>
                  <a:pt x="4894" y="1436"/>
                </a:lnTo>
                <a:lnTo>
                  <a:pt x="4894" y="1451"/>
                </a:lnTo>
                <a:lnTo>
                  <a:pt x="4895" y="1451"/>
                </a:lnTo>
                <a:lnTo>
                  <a:pt x="4895" y="1455"/>
                </a:lnTo>
                <a:lnTo>
                  <a:pt x="4895" y="1442"/>
                </a:lnTo>
                <a:lnTo>
                  <a:pt x="4895" y="1445"/>
                </a:lnTo>
                <a:lnTo>
                  <a:pt x="4896" y="1451"/>
                </a:lnTo>
                <a:lnTo>
                  <a:pt x="4896" y="1445"/>
                </a:lnTo>
                <a:lnTo>
                  <a:pt x="4896" y="1442"/>
                </a:lnTo>
                <a:lnTo>
                  <a:pt x="4896" y="1432"/>
                </a:lnTo>
                <a:lnTo>
                  <a:pt x="4897" y="1445"/>
                </a:lnTo>
                <a:lnTo>
                  <a:pt x="4897" y="1448"/>
                </a:lnTo>
                <a:lnTo>
                  <a:pt x="4897" y="1449"/>
                </a:lnTo>
                <a:lnTo>
                  <a:pt x="4897" y="1452"/>
                </a:lnTo>
                <a:lnTo>
                  <a:pt x="4898" y="1453"/>
                </a:lnTo>
                <a:lnTo>
                  <a:pt x="4898" y="1443"/>
                </a:lnTo>
                <a:lnTo>
                  <a:pt x="4898" y="1464"/>
                </a:lnTo>
                <a:lnTo>
                  <a:pt x="4898" y="1452"/>
                </a:lnTo>
                <a:lnTo>
                  <a:pt x="4898" y="1451"/>
                </a:lnTo>
                <a:lnTo>
                  <a:pt x="4899" y="1440"/>
                </a:lnTo>
                <a:lnTo>
                  <a:pt x="4899" y="1452"/>
                </a:lnTo>
                <a:lnTo>
                  <a:pt x="4899" y="1452"/>
                </a:lnTo>
                <a:lnTo>
                  <a:pt x="4899" y="1437"/>
                </a:lnTo>
                <a:lnTo>
                  <a:pt x="4900" y="1437"/>
                </a:lnTo>
                <a:lnTo>
                  <a:pt x="4900" y="1442"/>
                </a:lnTo>
                <a:lnTo>
                  <a:pt x="4900" y="1449"/>
                </a:lnTo>
                <a:lnTo>
                  <a:pt x="4900" y="1443"/>
                </a:lnTo>
                <a:lnTo>
                  <a:pt x="4901" y="1443"/>
                </a:lnTo>
                <a:lnTo>
                  <a:pt x="4901" y="1455"/>
                </a:lnTo>
                <a:lnTo>
                  <a:pt x="4901" y="1444"/>
                </a:lnTo>
                <a:lnTo>
                  <a:pt x="4901" y="1446"/>
                </a:lnTo>
                <a:lnTo>
                  <a:pt x="4901" y="1441"/>
                </a:lnTo>
                <a:lnTo>
                  <a:pt x="4902" y="1440"/>
                </a:lnTo>
                <a:lnTo>
                  <a:pt x="4902" y="1454"/>
                </a:lnTo>
                <a:lnTo>
                  <a:pt x="4902" y="1450"/>
                </a:lnTo>
                <a:lnTo>
                  <a:pt x="4902" y="1453"/>
                </a:lnTo>
                <a:lnTo>
                  <a:pt x="4903" y="1434"/>
                </a:lnTo>
                <a:lnTo>
                  <a:pt x="4903" y="1446"/>
                </a:lnTo>
                <a:lnTo>
                  <a:pt x="4903" y="1458"/>
                </a:lnTo>
                <a:lnTo>
                  <a:pt x="4904" y="1451"/>
                </a:lnTo>
                <a:lnTo>
                  <a:pt x="4904" y="1443"/>
                </a:lnTo>
                <a:lnTo>
                  <a:pt x="4904" y="1443"/>
                </a:lnTo>
                <a:lnTo>
                  <a:pt x="4904" y="1443"/>
                </a:lnTo>
                <a:lnTo>
                  <a:pt x="4904" y="1463"/>
                </a:lnTo>
                <a:lnTo>
                  <a:pt x="4905" y="1453"/>
                </a:lnTo>
                <a:lnTo>
                  <a:pt x="4905" y="1451"/>
                </a:lnTo>
                <a:lnTo>
                  <a:pt x="4905" y="1444"/>
                </a:lnTo>
                <a:lnTo>
                  <a:pt x="4905" y="1456"/>
                </a:lnTo>
                <a:lnTo>
                  <a:pt x="4906" y="1448"/>
                </a:lnTo>
                <a:lnTo>
                  <a:pt x="4906" y="1443"/>
                </a:lnTo>
                <a:lnTo>
                  <a:pt x="4906" y="1457"/>
                </a:lnTo>
                <a:lnTo>
                  <a:pt x="4906" y="1440"/>
                </a:lnTo>
                <a:lnTo>
                  <a:pt x="4907" y="1442"/>
                </a:lnTo>
                <a:lnTo>
                  <a:pt x="4907" y="1440"/>
                </a:lnTo>
                <a:lnTo>
                  <a:pt x="4907" y="1428"/>
                </a:lnTo>
                <a:lnTo>
                  <a:pt x="4907" y="1445"/>
                </a:lnTo>
                <a:lnTo>
                  <a:pt x="4907" y="1449"/>
                </a:lnTo>
                <a:lnTo>
                  <a:pt x="4908" y="1447"/>
                </a:lnTo>
                <a:lnTo>
                  <a:pt x="4908" y="1457"/>
                </a:lnTo>
                <a:lnTo>
                  <a:pt x="4908" y="1434"/>
                </a:lnTo>
                <a:lnTo>
                  <a:pt x="4908" y="1447"/>
                </a:lnTo>
                <a:lnTo>
                  <a:pt x="4909" y="1439"/>
                </a:lnTo>
                <a:lnTo>
                  <a:pt x="4909" y="1442"/>
                </a:lnTo>
                <a:lnTo>
                  <a:pt x="4909" y="1446"/>
                </a:lnTo>
                <a:lnTo>
                  <a:pt x="4909" y="1442"/>
                </a:lnTo>
                <a:lnTo>
                  <a:pt x="4910" y="1440"/>
                </a:lnTo>
                <a:lnTo>
                  <a:pt x="4910" y="1448"/>
                </a:lnTo>
                <a:lnTo>
                  <a:pt x="4910" y="1454"/>
                </a:lnTo>
                <a:lnTo>
                  <a:pt x="4910" y="1457"/>
                </a:lnTo>
                <a:lnTo>
                  <a:pt x="4910" y="1450"/>
                </a:lnTo>
                <a:lnTo>
                  <a:pt x="4911" y="1451"/>
                </a:lnTo>
                <a:lnTo>
                  <a:pt x="4911" y="1456"/>
                </a:lnTo>
                <a:lnTo>
                  <a:pt x="4911" y="1445"/>
                </a:lnTo>
                <a:lnTo>
                  <a:pt x="4912" y="1442"/>
                </a:lnTo>
                <a:lnTo>
                  <a:pt x="4912" y="1439"/>
                </a:lnTo>
                <a:lnTo>
                  <a:pt x="4912" y="1438"/>
                </a:lnTo>
                <a:lnTo>
                  <a:pt x="4912" y="1454"/>
                </a:lnTo>
                <a:lnTo>
                  <a:pt x="4913" y="1454"/>
                </a:lnTo>
                <a:lnTo>
                  <a:pt x="4913" y="1443"/>
                </a:lnTo>
                <a:lnTo>
                  <a:pt x="4913" y="1450"/>
                </a:lnTo>
                <a:lnTo>
                  <a:pt x="4913" y="1451"/>
                </a:lnTo>
                <a:lnTo>
                  <a:pt x="4913" y="1446"/>
                </a:lnTo>
                <a:lnTo>
                  <a:pt x="4914" y="1437"/>
                </a:lnTo>
                <a:lnTo>
                  <a:pt x="4914" y="1431"/>
                </a:lnTo>
                <a:lnTo>
                  <a:pt x="4914" y="1448"/>
                </a:lnTo>
                <a:lnTo>
                  <a:pt x="4914" y="1453"/>
                </a:lnTo>
                <a:lnTo>
                  <a:pt x="4915" y="1466"/>
                </a:lnTo>
                <a:lnTo>
                  <a:pt x="4915" y="1447"/>
                </a:lnTo>
                <a:lnTo>
                  <a:pt x="4915" y="1453"/>
                </a:lnTo>
                <a:lnTo>
                  <a:pt x="4915" y="1425"/>
                </a:lnTo>
                <a:lnTo>
                  <a:pt x="4916" y="1452"/>
                </a:lnTo>
                <a:lnTo>
                  <a:pt x="4916" y="1445"/>
                </a:lnTo>
                <a:lnTo>
                  <a:pt x="4916" y="1456"/>
                </a:lnTo>
                <a:lnTo>
                  <a:pt x="4916" y="1449"/>
                </a:lnTo>
                <a:lnTo>
                  <a:pt x="4916" y="1438"/>
                </a:lnTo>
                <a:lnTo>
                  <a:pt x="4917" y="1441"/>
                </a:lnTo>
                <a:lnTo>
                  <a:pt x="4917" y="1448"/>
                </a:lnTo>
                <a:lnTo>
                  <a:pt x="4917" y="1451"/>
                </a:lnTo>
                <a:lnTo>
                  <a:pt x="4917" y="1458"/>
                </a:lnTo>
                <a:lnTo>
                  <a:pt x="4918" y="1454"/>
                </a:lnTo>
                <a:lnTo>
                  <a:pt x="4918" y="1449"/>
                </a:lnTo>
                <a:lnTo>
                  <a:pt x="4918" y="1453"/>
                </a:lnTo>
                <a:lnTo>
                  <a:pt x="4918" y="1441"/>
                </a:lnTo>
                <a:lnTo>
                  <a:pt x="4919" y="1440"/>
                </a:lnTo>
                <a:lnTo>
                  <a:pt x="4919" y="1438"/>
                </a:lnTo>
                <a:lnTo>
                  <a:pt x="4919" y="1442"/>
                </a:lnTo>
                <a:lnTo>
                  <a:pt x="4919" y="1466"/>
                </a:lnTo>
                <a:lnTo>
                  <a:pt x="4920" y="1467"/>
                </a:lnTo>
                <a:lnTo>
                  <a:pt x="4920" y="1454"/>
                </a:lnTo>
                <a:lnTo>
                  <a:pt x="4920" y="1451"/>
                </a:lnTo>
                <a:lnTo>
                  <a:pt x="4920" y="1452"/>
                </a:lnTo>
                <a:lnTo>
                  <a:pt x="4921" y="1455"/>
                </a:lnTo>
                <a:lnTo>
                  <a:pt x="4921" y="1460"/>
                </a:lnTo>
                <a:lnTo>
                  <a:pt x="4921" y="1444"/>
                </a:lnTo>
                <a:lnTo>
                  <a:pt x="4921" y="1435"/>
                </a:lnTo>
                <a:lnTo>
                  <a:pt x="4922" y="1443"/>
                </a:lnTo>
                <a:lnTo>
                  <a:pt x="4922" y="1464"/>
                </a:lnTo>
                <a:lnTo>
                  <a:pt x="4922" y="1449"/>
                </a:lnTo>
                <a:lnTo>
                  <a:pt x="4922" y="1445"/>
                </a:lnTo>
                <a:lnTo>
                  <a:pt x="4922" y="1439"/>
                </a:lnTo>
                <a:lnTo>
                  <a:pt x="4923" y="1446"/>
                </a:lnTo>
                <a:lnTo>
                  <a:pt x="4923" y="1441"/>
                </a:lnTo>
                <a:lnTo>
                  <a:pt x="4923" y="1453"/>
                </a:lnTo>
                <a:lnTo>
                  <a:pt x="4923" y="1445"/>
                </a:lnTo>
                <a:lnTo>
                  <a:pt x="4924" y="1446"/>
                </a:lnTo>
                <a:lnTo>
                  <a:pt x="4924" y="1435"/>
                </a:lnTo>
                <a:lnTo>
                  <a:pt x="4924" y="1445"/>
                </a:lnTo>
                <a:lnTo>
                  <a:pt x="4924" y="1447"/>
                </a:lnTo>
                <a:lnTo>
                  <a:pt x="4925" y="1456"/>
                </a:lnTo>
                <a:lnTo>
                  <a:pt x="4925" y="1457"/>
                </a:lnTo>
                <a:lnTo>
                  <a:pt x="4925" y="1449"/>
                </a:lnTo>
                <a:lnTo>
                  <a:pt x="4925" y="1453"/>
                </a:lnTo>
                <a:lnTo>
                  <a:pt x="4925" y="1454"/>
                </a:lnTo>
                <a:lnTo>
                  <a:pt x="4926" y="1444"/>
                </a:lnTo>
                <a:lnTo>
                  <a:pt x="4926" y="1459"/>
                </a:lnTo>
                <a:lnTo>
                  <a:pt x="4926" y="1441"/>
                </a:lnTo>
                <a:lnTo>
                  <a:pt x="4926" y="1465"/>
                </a:lnTo>
                <a:lnTo>
                  <a:pt x="4927" y="1439"/>
                </a:lnTo>
                <a:lnTo>
                  <a:pt x="4927" y="1455"/>
                </a:lnTo>
                <a:lnTo>
                  <a:pt x="4927" y="1443"/>
                </a:lnTo>
                <a:lnTo>
                  <a:pt x="4928" y="1441"/>
                </a:lnTo>
                <a:lnTo>
                  <a:pt x="4928" y="1455"/>
                </a:lnTo>
                <a:lnTo>
                  <a:pt x="4928" y="1450"/>
                </a:lnTo>
                <a:lnTo>
                  <a:pt x="4928" y="1445"/>
                </a:lnTo>
                <a:lnTo>
                  <a:pt x="4929" y="1453"/>
                </a:lnTo>
                <a:lnTo>
                  <a:pt x="4929" y="1429"/>
                </a:lnTo>
                <a:lnTo>
                  <a:pt x="4929" y="1448"/>
                </a:lnTo>
                <a:lnTo>
                  <a:pt x="4929" y="1456"/>
                </a:lnTo>
                <a:lnTo>
                  <a:pt x="4929" y="1477"/>
                </a:lnTo>
                <a:lnTo>
                  <a:pt x="4930" y="1443"/>
                </a:lnTo>
                <a:lnTo>
                  <a:pt x="4930" y="1452"/>
                </a:lnTo>
                <a:lnTo>
                  <a:pt x="4930" y="1442"/>
                </a:lnTo>
                <a:lnTo>
                  <a:pt x="4930" y="1447"/>
                </a:lnTo>
                <a:lnTo>
                  <a:pt x="4931" y="1460"/>
                </a:lnTo>
                <a:lnTo>
                  <a:pt x="4931" y="1461"/>
                </a:lnTo>
                <a:lnTo>
                  <a:pt x="4931" y="1448"/>
                </a:lnTo>
                <a:lnTo>
                  <a:pt x="4931" y="1464"/>
                </a:lnTo>
                <a:lnTo>
                  <a:pt x="4932" y="1456"/>
                </a:lnTo>
                <a:lnTo>
                  <a:pt x="4932" y="1454"/>
                </a:lnTo>
                <a:lnTo>
                  <a:pt x="4932" y="1456"/>
                </a:lnTo>
                <a:lnTo>
                  <a:pt x="4932" y="1457"/>
                </a:lnTo>
                <a:lnTo>
                  <a:pt x="4932" y="1441"/>
                </a:lnTo>
                <a:lnTo>
                  <a:pt x="4933" y="1452"/>
                </a:lnTo>
                <a:lnTo>
                  <a:pt x="4933" y="1454"/>
                </a:lnTo>
                <a:lnTo>
                  <a:pt x="4933" y="1462"/>
                </a:lnTo>
                <a:lnTo>
                  <a:pt x="4933" y="1460"/>
                </a:lnTo>
                <a:lnTo>
                  <a:pt x="4934" y="1438"/>
                </a:lnTo>
                <a:lnTo>
                  <a:pt x="4934" y="1445"/>
                </a:lnTo>
                <a:lnTo>
                  <a:pt x="4934" y="1458"/>
                </a:lnTo>
                <a:lnTo>
                  <a:pt x="4934" y="1458"/>
                </a:lnTo>
                <a:lnTo>
                  <a:pt x="4935" y="1448"/>
                </a:lnTo>
                <a:lnTo>
                  <a:pt x="4935" y="1456"/>
                </a:lnTo>
                <a:lnTo>
                  <a:pt x="4935" y="1457"/>
                </a:lnTo>
                <a:lnTo>
                  <a:pt x="4935" y="1452"/>
                </a:lnTo>
                <a:lnTo>
                  <a:pt x="4936" y="1445"/>
                </a:lnTo>
                <a:lnTo>
                  <a:pt x="4936" y="1437"/>
                </a:lnTo>
                <a:lnTo>
                  <a:pt x="4936" y="1460"/>
                </a:lnTo>
                <a:lnTo>
                  <a:pt x="4936" y="1440"/>
                </a:lnTo>
                <a:lnTo>
                  <a:pt x="4937" y="1464"/>
                </a:lnTo>
                <a:lnTo>
                  <a:pt x="4937" y="1450"/>
                </a:lnTo>
                <a:lnTo>
                  <a:pt x="4937" y="1442"/>
                </a:lnTo>
                <a:lnTo>
                  <a:pt x="4937" y="1445"/>
                </a:lnTo>
                <a:lnTo>
                  <a:pt x="4938" y="1449"/>
                </a:lnTo>
                <a:lnTo>
                  <a:pt x="4938" y="1447"/>
                </a:lnTo>
                <a:lnTo>
                  <a:pt x="4938" y="1450"/>
                </a:lnTo>
                <a:lnTo>
                  <a:pt x="4938" y="1441"/>
                </a:lnTo>
                <a:lnTo>
                  <a:pt x="4938" y="1443"/>
                </a:lnTo>
                <a:lnTo>
                  <a:pt x="4939" y="1453"/>
                </a:lnTo>
                <a:lnTo>
                  <a:pt x="4939" y="1456"/>
                </a:lnTo>
                <a:lnTo>
                  <a:pt x="4939" y="1449"/>
                </a:lnTo>
                <a:lnTo>
                  <a:pt x="4939" y="1437"/>
                </a:lnTo>
                <a:lnTo>
                  <a:pt x="4940" y="1436"/>
                </a:lnTo>
                <a:lnTo>
                  <a:pt x="4940" y="1449"/>
                </a:lnTo>
                <a:lnTo>
                  <a:pt x="4940" y="1448"/>
                </a:lnTo>
                <a:lnTo>
                  <a:pt x="4940" y="1446"/>
                </a:lnTo>
                <a:lnTo>
                  <a:pt x="4941" y="1441"/>
                </a:lnTo>
                <a:lnTo>
                  <a:pt x="4941" y="1454"/>
                </a:lnTo>
                <a:lnTo>
                  <a:pt x="4941" y="1457"/>
                </a:lnTo>
                <a:lnTo>
                  <a:pt x="4941" y="1456"/>
                </a:lnTo>
                <a:lnTo>
                  <a:pt x="4941" y="1452"/>
                </a:lnTo>
                <a:lnTo>
                  <a:pt x="4942" y="1449"/>
                </a:lnTo>
                <a:lnTo>
                  <a:pt x="4942" y="1454"/>
                </a:lnTo>
                <a:lnTo>
                  <a:pt x="4942" y="1446"/>
                </a:lnTo>
                <a:lnTo>
                  <a:pt x="4943" y="1450"/>
                </a:lnTo>
                <a:lnTo>
                  <a:pt x="4943" y="1455"/>
                </a:lnTo>
                <a:lnTo>
                  <a:pt x="4943" y="1432"/>
                </a:lnTo>
                <a:lnTo>
                  <a:pt x="4943" y="1447"/>
                </a:lnTo>
                <a:lnTo>
                  <a:pt x="4944" y="1455"/>
                </a:lnTo>
                <a:lnTo>
                  <a:pt x="4944" y="1446"/>
                </a:lnTo>
                <a:lnTo>
                  <a:pt x="4944" y="1448"/>
                </a:lnTo>
                <a:lnTo>
                  <a:pt x="4944" y="1452"/>
                </a:lnTo>
                <a:lnTo>
                  <a:pt x="4944" y="1441"/>
                </a:lnTo>
                <a:lnTo>
                  <a:pt x="4945" y="1457"/>
                </a:lnTo>
                <a:lnTo>
                  <a:pt x="4945" y="1458"/>
                </a:lnTo>
                <a:lnTo>
                  <a:pt x="4945" y="1462"/>
                </a:lnTo>
                <a:lnTo>
                  <a:pt x="4945" y="1437"/>
                </a:lnTo>
                <a:lnTo>
                  <a:pt x="4946" y="1464"/>
                </a:lnTo>
                <a:lnTo>
                  <a:pt x="4946" y="1443"/>
                </a:lnTo>
                <a:lnTo>
                  <a:pt x="4946" y="1449"/>
                </a:lnTo>
                <a:lnTo>
                  <a:pt x="4946" y="1461"/>
                </a:lnTo>
                <a:lnTo>
                  <a:pt x="4947" y="1443"/>
                </a:lnTo>
                <a:lnTo>
                  <a:pt x="4947" y="1451"/>
                </a:lnTo>
                <a:lnTo>
                  <a:pt x="4947" y="1448"/>
                </a:lnTo>
                <a:lnTo>
                  <a:pt x="4947" y="1447"/>
                </a:lnTo>
                <a:lnTo>
                  <a:pt x="4947" y="1452"/>
                </a:lnTo>
                <a:lnTo>
                  <a:pt x="4948" y="1440"/>
                </a:lnTo>
                <a:lnTo>
                  <a:pt x="4948" y="1452"/>
                </a:lnTo>
                <a:lnTo>
                  <a:pt x="4948" y="1448"/>
                </a:lnTo>
                <a:lnTo>
                  <a:pt x="4948" y="1463"/>
                </a:lnTo>
                <a:lnTo>
                  <a:pt x="4949" y="1443"/>
                </a:lnTo>
                <a:lnTo>
                  <a:pt x="4949" y="1446"/>
                </a:lnTo>
                <a:lnTo>
                  <a:pt x="4949" y="1446"/>
                </a:lnTo>
                <a:lnTo>
                  <a:pt x="4949" y="1450"/>
                </a:lnTo>
                <a:lnTo>
                  <a:pt x="4950" y="1454"/>
                </a:lnTo>
                <a:lnTo>
                  <a:pt x="4950" y="1446"/>
                </a:lnTo>
                <a:lnTo>
                  <a:pt x="4950" y="1437"/>
                </a:lnTo>
                <a:lnTo>
                  <a:pt x="4950" y="1446"/>
                </a:lnTo>
                <a:lnTo>
                  <a:pt x="4951" y="1449"/>
                </a:lnTo>
                <a:lnTo>
                  <a:pt x="4951" y="1462"/>
                </a:lnTo>
                <a:lnTo>
                  <a:pt x="4951" y="1445"/>
                </a:lnTo>
                <a:lnTo>
                  <a:pt x="4951" y="1448"/>
                </a:lnTo>
                <a:lnTo>
                  <a:pt x="4952" y="1447"/>
                </a:lnTo>
                <a:lnTo>
                  <a:pt x="4952" y="1452"/>
                </a:lnTo>
                <a:lnTo>
                  <a:pt x="4952" y="1452"/>
                </a:lnTo>
                <a:lnTo>
                  <a:pt x="4952" y="1450"/>
                </a:lnTo>
                <a:lnTo>
                  <a:pt x="4953" y="1440"/>
                </a:lnTo>
                <a:lnTo>
                  <a:pt x="4953" y="1456"/>
                </a:lnTo>
                <a:lnTo>
                  <a:pt x="4953" y="1451"/>
                </a:lnTo>
                <a:lnTo>
                  <a:pt x="4953" y="1448"/>
                </a:lnTo>
                <a:lnTo>
                  <a:pt x="4953" y="1452"/>
                </a:lnTo>
                <a:lnTo>
                  <a:pt x="4954" y="1447"/>
                </a:lnTo>
                <a:lnTo>
                  <a:pt x="4954" y="1445"/>
                </a:lnTo>
                <a:lnTo>
                  <a:pt x="4954" y="1448"/>
                </a:lnTo>
                <a:lnTo>
                  <a:pt x="4954" y="1451"/>
                </a:lnTo>
                <a:lnTo>
                  <a:pt x="4955" y="1453"/>
                </a:lnTo>
                <a:lnTo>
                  <a:pt x="4955" y="1443"/>
                </a:lnTo>
                <a:lnTo>
                  <a:pt x="4955" y="1451"/>
                </a:lnTo>
                <a:lnTo>
                  <a:pt x="4955" y="1446"/>
                </a:lnTo>
                <a:lnTo>
                  <a:pt x="4956" y="1464"/>
                </a:lnTo>
                <a:lnTo>
                  <a:pt x="4956" y="1447"/>
                </a:lnTo>
                <a:lnTo>
                  <a:pt x="4956" y="1454"/>
                </a:lnTo>
                <a:lnTo>
                  <a:pt x="4956" y="1444"/>
                </a:lnTo>
                <a:lnTo>
                  <a:pt x="4956" y="1452"/>
                </a:lnTo>
                <a:lnTo>
                  <a:pt x="4957" y="1437"/>
                </a:lnTo>
                <a:lnTo>
                  <a:pt x="4957" y="1440"/>
                </a:lnTo>
                <a:lnTo>
                  <a:pt x="4957" y="1442"/>
                </a:lnTo>
                <a:lnTo>
                  <a:pt x="4957" y="1457"/>
                </a:lnTo>
                <a:lnTo>
                  <a:pt x="4958" y="1456"/>
                </a:lnTo>
                <a:lnTo>
                  <a:pt x="4958" y="1448"/>
                </a:lnTo>
                <a:lnTo>
                  <a:pt x="4958" y="1456"/>
                </a:lnTo>
                <a:lnTo>
                  <a:pt x="4959" y="1454"/>
                </a:lnTo>
                <a:lnTo>
                  <a:pt x="4959" y="1450"/>
                </a:lnTo>
                <a:lnTo>
                  <a:pt x="4959" y="1457"/>
                </a:lnTo>
                <a:lnTo>
                  <a:pt x="4959" y="1453"/>
                </a:lnTo>
                <a:lnTo>
                  <a:pt x="4959" y="1457"/>
                </a:lnTo>
                <a:lnTo>
                  <a:pt x="4960" y="1454"/>
                </a:lnTo>
                <a:lnTo>
                  <a:pt x="4960" y="1462"/>
                </a:lnTo>
                <a:lnTo>
                  <a:pt x="4960" y="1453"/>
                </a:lnTo>
                <a:lnTo>
                  <a:pt x="4960" y="1463"/>
                </a:lnTo>
                <a:lnTo>
                  <a:pt x="4961" y="1450"/>
                </a:lnTo>
                <a:lnTo>
                  <a:pt x="4961" y="1448"/>
                </a:lnTo>
                <a:lnTo>
                  <a:pt x="4961" y="1450"/>
                </a:lnTo>
                <a:lnTo>
                  <a:pt x="4961" y="1454"/>
                </a:lnTo>
                <a:lnTo>
                  <a:pt x="4962" y="1450"/>
                </a:lnTo>
                <a:lnTo>
                  <a:pt x="4962" y="1454"/>
                </a:lnTo>
                <a:lnTo>
                  <a:pt x="4962" y="1445"/>
                </a:lnTo>
                <a:lnTo>
                  <a:pt x="4962" y="1458"/>
                </a:lnTo>
                <a:lnTo>
                  <a:pt x="4962" y="1457"/>
                </a:lnTo>
                <a:lnTo>
                  <a:pt x="4963" y="1459"/>
                </a:lnTo>
                <a:lnTo>
                  <a:pt x="4963" y="1458"/>
                </a:lnTo>
                <a:lnTo>
                  <a:pt x="4963" y="1442"/>
                </a:lnTo>
                <a:lnTo>
                  <a:pt x="4963" y="1462"/>
                </a:lnTo>
                <a:lnTo>
                  <a:pt x="4964" y="1456"/>
                </a:lnTo>
                <a:lnTo>
                  <a:pt x="4964" y="1445"/>
                </a:lnTo>
                <a:lnTo>
                  <a:pt x="4964" y="1460"/>
                </a:lnTo>
                <a:lnTo>
                  <a:pt x="4964" y="1449"/>
                </a:lnTo>
                <a:lnTo>
                  <a:pt x="4965" y="1451"/>
                </a:lnTo>
                <a:lnTo>
                  <a:pt x="4965" y="1391"/>
                </a:lnTo>
                <a:lnTo>
                  <a:pt x="4965" y="1346"/>
                </a:lnTo>
                <a:lnTo>
                  <a:pt x="4965" y="1394"/>
                </a:lnTo>
                <a:lnTo>
                  <a:pt x="4965" y="898"/>
                </a:lnTo>
                <a:lnTo>
                  <a:pt x="4966" y="427"/>
                </a:lnTo>
                <a:lnTo>
                  <a:pt x="4966" y="1404"/>
                </a:lnTo>
                <a:lnTo>
                  <a:pt x="4966" y="1442"/>
                </a:lnTo>
                <a:lnTo>
                  <a:pt x="4967" y="1295"/>
                </a:lnTo>
                <a:lnTo>
                  <a:pt x="4967" y="29"/>
                </a:lnTo>
                <a:lnTo>
                  <a:pt x="4967" y="1433"/>
                </a:lnTo>
                <a:lnTo>
                  <a:pt x="4967" y="1446"/>
                </a:lnTo>
                <a:lnTo>
                  <a:pt x="4968" y="1440"/>
                </a:lnTo>
                <a:lnTo>
                  <a:pt x="4968" y="1440"/>
                </a:lnTo>
                <a:lnTo>
                  <a:pt x="4968" y="1430"/>
                </a:lnTo>
                <a:lnTo>
                  <a:pt x="4968" y="1434"/>
                </a:lnTo>
                <a:lnTo>
                  <a:pt x="4968" y="1428"/>
                </a:lnTo>
                <a:lnTo>
                  <a:pt x="4969" y="1435"/>
                </a:lnTo>
                <a:lnTo>
                  <a:pt x="4969" y="1436"/>
                </a:lnTo>
                <a:lnTo>
                  <a:pt x="4969" y="1419"/>
                </a:lnTo>
                <a:lnTo>
                  <a:pt x="4969" y="1438"/>
                </a:lnTo>
                <a:lnTo>
                  <a:pt x="4970" y="1442"/>
                </a:lnTo>
                <a:lnTo>
                  <a:pt x="4970" y="1424"/>
                </a:lnTo>
                <a:lnTo>
                  <a:pt x="4970" y="1440"/>
                </a:lnTo>
                <a:lnTo>
                  <a:pt x="4970" y="1432"/>
                </a:lnTo>
                <a:lnTo>
                  <a:pt x="4971" y="1418"/>
                </a:lnTo>
                <a:lnTo>
                  <a:pt x="4971" y="1436"/>
                </a:lnTo>
                <a:lnTo>
                  <a:pt x="4971" y="1443"/>
                </a:lnTo>
                <a:lnTo>
                  <a:pt x="4971" y="1435"/>
                </a:lnTo>
                <a:lnTo>
                  <a:pt x="4971" y="1417"/>
                </a:lnTo>
                <a:lnTo>
                  <a:pt x="4972" y="1442"/>
                </a:lnTo>
                <a:lnTo>
                  <a:pt x="4972" y="1435"/>
                </a:lnTo>
                <a:lnTo>
                  <a:pt x="4972" y="1447"/>
                </a:lnTo>
                <a:lnTo>
                  <a:pt x="4972" y="1447"/>
                </a:lnTo>
                <a:lnTo>
                  <a:pt x="4973" y="1441"/>
                </a:lnTo>
                <a:lnTo>
                  <a:pt x="4973" y="1387"/>
                </a:lnTo>
                <a:lnTo>
                  <a:pt x="4973" y="1438"/>
                </a:lnTo>
                <a:lnTo>
                  <a:pt x="4973" y="1446"/>
                </a:lnTo>
                <a:lnTo>
                  <a:pt x="4974" y="1441"/>
                </a:lnTo>
                <a:lnTo>
                  <a:pt x="4974" y="1429"/>
                </a:lnTo>
                <a:lnTo>
                  <a:pt x="4974" y="1462"/>
                </a:lnTo>
                <a:lnTo>
                  <a:pt x="4975" y="1445"/>
                </a:lnTo>
                <a:lnTo>
                  <a:pt x="4975" y="1440"/>
                </a:lnTo>
                <a:lnTo>
                  <a:pt x="4975" y="1443"/>
                </a:lnTo>
                <a:lnTo>
                  <a:pt x="4975" y="1450"/>
                </a:lnTo>
                <a:lnTo>
                  <a:pt x="4975" y="1431"/>
                </a:lnTo>
                <a:lnTo>
                  <a:pt x="4976" y="1445"/>
                </a:lnTo>
                <a:lnTo>
                  <a:pt x="4976" y="1439"/>
                </a:lnTo>
                <a:lnTo>
                  <a:pt x="4976" y="1441"/>
                </a:lnTo>
                <a:lnTo>
                  <a:pt x="4976" y="1434"/>
                </a:lnTo>
                <a:lnTo>
                  <a:pt x="4977" y="1442"/>
                </a:lnTo>
                <a:lnTo>
                  <a:pt x="4977" y="1443"/>
                </a:lnTo>
                <a:lnTo>
                  <a:pt x="4977" y="1427"/>
                </a:lnTo>
                <a:lnTo>
                  <a:pt x="4977" y="1452"/>
                </a:lnTo>
                <a:lnTo>
                  <a:pt x="4978" y="1449"/>
                </a:lnTo>
                <a:lnTo>
                  <a:pt x="4978" y="1439"/>
                </a:lnTo>
                <a:lnTo>
                  <a:pt x="4978" y="1437"/>
                </a:lnTo>
                <a:lnTo>
                  <a:pt x="4978" y="1438"/>
                </a:lnTo>
                <a:lnTo>
                  <a:pt x="4978" y="1418"/>
                </a:lnTo>
                <a:lnTo>
                  <a:pt x="4979" y="1441"/>
                </a:lnTo>
                <a:lnTo>
                  <a:pt x="4979" y="1436"/>
                </a:lnTo>
                <a:lnTo>
                  <a:pt x="4979" y="1438"/>
                </a:lnTo>
                <a:lnTo>
                  <a:pt x="4979" y="1448"/>
                </a:lnTo>
                <a:lnTo>
                  <a:pt x="4980" y="1443"/>
                </a:lnTo>
                <a:lnTo>
                  <a:pt x="4980" y="1452"/>
                </a:lnTo>
                <a:lnTo>
                  <a:pt x="4980" y="1433"/>
                </a:lnTo>
                <a:lnTo>
                  <a:pt x="4980" y="1445"/>
                </a:lnTo>
                <a:lnTo>
                  <a:pt x="4981" y="1450"/>
                </a:lnTo>
                <a:lnTo>
                  <a:pt x="4981" y="1449"/>
                </a:lnTo>
                <a:lnTo>
                  <a:pt x="4981" y="1446"/>
                </a:lnTo>
                <a:lnTo>
                  <a:pt x="4981" y="1436"/>
                </a:lnTo>
                <a:lnTo>
                  <a:pt x="4982" y="1442"/>
                </a:lnTo>
                <a:lnTo>
                  <a:pt x="4982" y="1427"/>
                </a:lnTo>
                <a:lnTo>
                  <a:pt x="4982" y="1443"/>
                </a:lnTo>
                <a:lnTo>
                  <a:pt x="4982" y="1455"/>
                </a:lnTo>
                <a:lnTo>
                  <a:pt x="4983" y="1433"/>
                </a:lnTo>
                <a:lnTo>
                  <a:pt x="4983" y="1448"/>
                </a:lnTo>
                <a:lnTo>
                  <a:pt x="4983" y="1449"/>
                </a:lnTo>
                <a:lnTo>
                  <a:pt x="4983" y="1442"/>
                </a:lnTo>
                <a:lnTo>
                  <a:pt x="4984" y="1441"/>
                </a:lnTo>
                <a:lnTo>
                  <a:pt x="4984" y="1433"/>
                </a:lnTo>
                <a:lnTo>
                  <a:pt x="4984" y="1443"/>
                </a:lnTo>
                <a:lnTo>
                  <a:pt x="4984" y="1445"/>
                </a:lnTo>
                <a:lnTo>
                  <a:pt x="4984" y="1460"/>
                </a:lnTo>
                <a:lnTo>
                  <a:pt x="4985" y="1455"/>
                </a:lnTo>
                <a:lnTo>
                  <a:pt x="4985" y="1434"/>
                </a:lnTo>
                <a:lnTo>
                  <a:pt x="4985" y="1446"/>
                </a:lnTo>
                <a:lnTo>
                  <a:pt x="4985" y="1433"/>
                </a:lnTo>
                <a:lnTo>
                  <a:pt x="4986" y="1442"/>
                </a:lnTo>
                <a:lnTo>
                  <a:pt x="4986" y="1450"/>
                </a:lnTo>
                <a:lnTo>
                  <a:pt x="4986" y="1438"/>
                </a:lnTo>
                <a:lnTo>
                  <a:pt x="4986" y="1445"/>
                </a:lnTo>
                <a:lnTo>
                  <a:pt x="4987" y="1455"/>
                </a:lnTo>
                <a:lnTo>
                  <a:pt x="4987" y="1452"/>
                </a:lnTo>
                <a:lnTo>
                  <a:pt x="4987" y="1455"/>
                </a:lnTo>
                <a:lnTo>
                  <a:pt x="4987" y="1437"/>
                </a:lnTo>
                <a:lnTo>
                  <a:pt x="4987" y="1449"/>
                </a:lnTo>
                <a:lnTo>
                  <a:pt x="4988" y="1445"/>
                </a:lnTo>
                <a:lnTo>
                  <a:pt x="4988" y="1436"/>
                </a:lnTo>
                <a:lnTo>
                  <a:pt x="4988" y="1441"/>
                </a:lnTo>
                <a:lnTo>
                  <a:pt x="4988" y="1438"/>
                </a:lnTo>
                <a:lnTo>
                  <a:pt x="4989" y="1439"/>
                </a:lnTo>
                <a:lnTo>
                  <a:pt x="4989" y="1442"/>
                </a:lnTo>
                <a:lnTo>
                  <a:pt x="4989" y="1451"/>
                </a:lnTo>
                <a:lnTo>
                  <a:pt x="4990" y="1450"/>
                </a:lnTo>
                <a:lnTo>
                  <a:pt x="4990" y="1428"/>
                </a:lnTo>
                <a:lnTo>
                  <a:pt x="4990" y="1448"/>
                </a:lnTo>
                <a:lnTo>
                  <a:pt x="4990" y="1434"/>
                </a:lnTo>
                <a:lnTo>
                  <a:pt x="4990" y="1448"/>
                </a:lnTo>
                <a:lnTo>
                  <a:pt x="4991" y="1448"/>
                </a:lnTo>
                <a:lnTo>
                  <a:pt x="4991" y="1435"/>
                </a:lnTo>
                <a:lnTo>
                  <a:pt x="4991" y="1439"/>
                </a:lnTo>
                <a:lnTo>
                  <a:pt x="4991" y="1447"/>
                </a:lnTo>
                <a:lnTo>
                  <a:pt x="4992" y="1448"/>
                </a:lnTo>
                <a:lnTo>
                  <a:pt x="4992" y="1453"/>
                </a:lnTo>
                <a:lnTo>
                  <a:pt x="4992" y="1428"/>
                </a:lnTo>
                <a:lnTo>
                  <a:pt x="4992" y="1437"/>
                </a:lnTo>
                <a:lnTo>
                  <a:pt x="4993" y="1434"/>
                </a:lnTo>
                <a:lnTo>
                  <a:pt x="4993" y="1451"/>
                </a:lnTo>
                <a:lnTo>
                  <a:pt x="4993" y="1446"/>
                </a:lnTo>
                <a:lnTo>
                  <a:pt x="4993" y="1436"/>
                </a:lnTo>
                <a:lnTo>
                  <a:pt x="4993" y="1443"/>
                </a:lnTo>
                <a:lnTo>
                  <a:pt x="4994" y="1435"/>
                </a:lnTo>
                <a:lnTo>
                  <a:pt x="4994" y="1445"/>
                </a:lnTo>
                <a:lnTo>
                  <a:pt x="4994" y="1443"/>
                </a:lnTo>
                <a:lnTo>
                  <a:pt x="4994" y="1426"/>
                </a:lnTo>
                <a:lnTo>
                  <a:pt x="4995" y="1431"/>
                </a:lnTo>
                <a:lnTo>
                  <a:pt x="4995" y="1447"/>
                </a:lnTo>
                <a:lnTo>
                  <a:pt x="4995" y="1443"/>
                </a:lnTo>
                <a:lnTo>
                  <a:pt x="4995" y="1448"/>
                </a:lnTo>
                <a:lnTo>
                  <a:pt x="4996" y="1434"/>
                </a:lnTo>
                <a:lnTo>
                  <a:pt x="4996" y="1429"/>
                </a:lnTo>
                <a:lnTo>
                  <a:pt x="4996" y="1415"/>
                </a:lnTo>
                <a:lnTo>
                  <a:pt x="4996" y="1437"/>
                </a:lnTo>
                <a:lnTo>
                  <a:pt x="4996" y="1439"/>
                </a:lnTo>
                <a:lnTo>
                  <a:pt x="4997" y="1428"/>
                </a:lnTo>
                <a:lnTo>
                  <a:pt x="4997" y="1446"/>
                </a:lnTo>
                <a:lnTo>
                  <a:pt x="4997" y="1439"/>
                </a:lnTo>
                <a:lnTo>
                  <a:pt x="4998" y="1445"/>
                </a:lnTo>
                <a:lnTo>
                  <a:pt x="4998" y="1447"/>
                </a:lnTo>
                <a:lnTo>
                  <a:pt x="4998" y="1431"/>
                </a:lnTo>
                <a:lnTo>
                  <a:pt x="4998" y="1438"/>
                </a:lnTo>
                <a:lnTo>
                  <a:pt x="4999" y="1441"/>
                </a:lnTo>
                <a:lnTo>
                  <a:pt x="4999" y="1445"/>
                </a:lnTo>
                <a:lnTo>
                  <a:pt x="4999" y="1447"/>
                </a:lnTo>
                <a:lnTo>
                  <a:pt x="4999" y="1444"/>
                </a:lnTo>
                <a:lnTo>
                  <a:pt x="4999" y="1447"/>
                </a:lnTo>
                <a:lnTo>
                  <a:pt x="5000" y="1440"/>
                </a:lnTo>
                <a:lnTo>
                  <a:pt x="5000" y="1447"/>
                </a:lnTo>
                <a:lnTo>
                  <a:pt x="5000" y="1448"/>
                </a:lnTo>
                <a:lnTo>
                  <a:pt x="5000" y="1426"/>
                </a:lnTo>
                <a:lnTo>
                  <a:pt x="5001" y="1443"/>
                </a:lnTo>
                <a:lnTo>
                  <a:pt x="5001" y="1447"/>
                </a:lnTo>
                <a:lnTo>
                  <a:pt x="5001" y="1448"/>
                </a:lnTo>
                <a:lnTo>
                  <a:pt x="5001" y="1461"/>
                </a:lnTo>
                <a:lnTo>
                  <a:pt x="5002" y="1426"/>
                </a:lnTo>
                <a:lnTo>
                  <a:pt x="5002" y="1450"/>
                </a:lnTo>
                <a:lnTo>
                  <a:pt x="5002" y="1433"/>
                </a:lnTo>
                <a:lnTo>
                  <a:pt x="5002" y="1442"/>
                </a:lnTo>
                <a:lnTo>
                  <a:pt x="5002" y="1451"/>
                </a:lnTo>
                <a:lnTo>
                  <a:pt x="5003" y="1447"/>
                </a:lnTo>
                <a:lnTo>
                  <a:pt x="5003" y="1438"/>
                </a:lnTo>
                <a:lnTo>
                  <a:pt x="5003" y="1446"/>
                </a:lnTo>
                <a:lnTo>
                  <a:pt x="5003" y="1446"/>
                </a:lnTo>
                <a:lnTo>
                  <a:pt x="5004" y="1440"/>
                </a:lnTo>
                <a:lnTo>
                  <a:pt x="5004" y="1430"/>
                </a:lnTo>
                <a:lnTo>
                  <a:pt x="5004" y="1442"/>
                </a:lnTo>
                <a:lnTo>
                  <a:pt x="5004" y="1450"/>
                </a:lnTo>
                <a:lnTo>
                  <a:pt x="5005" y="1450"/>
                </a:lnTo>
                <a:lnTo>
                  <a:pt x="5005" y="1451"/>
                </a:lnTo>
                <a:lnTo>
                  <a:pt x="5005" y="1433"/>
                </a:lnTo>
                <a:lnTo>
                  <a:pt x="5005" y="1442"/>
                </a:lnTo>
                <a:lnTo>
                  <a:pt x="5006" y="1447"/>
                </a:lnTo>
                <a:lnTo>
                  <a:pt x="5006" y="1438"/>
                </a:lnTo>
                <a:lnTo>
                  <a:pt x="5006" y="1455"/>
                </a:lnTo>
                <a:lnTo>
                  <a:pt x="5006" y="1437"/>
                </a:lnTo>
                <a:lnTo>
                  <a:pt x="5007" y="1439"/>
                </a:lnTo>
                <a:lnTo>
                  <a:pt x="5007" y="1431"/>
                </a:lnTo>
                <a:lnTo>
                  <a:pt x="5007" y="1443"/>
                </a:lnTo>
                <a:lnTo>
                  <a:pt x="5007" y="1442"/>
                </a:lnTo>
                <a:lnTo>
                  <a:pt x="5008" y="1435"/>
                </a:lnTo>
                <a:lnTo>
                  <a:pt x="5008" y="1441"/>
                </a:lnTo>
                <a:lnTo>
                  <a:pt x="5008" y="1448"/>
                </a:lnTo>
                <a:lnTo>
                  <a:pt x="5008" y="1445"/>
                </a:lnTo>
                <a:lnTo>
                  <a:pt x="5008" y="1457"/>
                </a:lnTo>
                <a:lnTo>
                  <a:pt x="5009" y="1416"/>
                </a:lnTo>
                <a:lnTo>
                  <a:pt x="5009" y="1440"/>
                </a:lnTo>
                <a:lnTo>
                  <a:pt x="5009" y="1441"/>
                </a:lnTo>
                <a:lnTo>
                  <a:pt x="5009" y="1438"/>
                </a:lnTo>
                <a:lnTo>
                  <a:pt x="5010" y="1445"/>
                </a:lnTo>
                <a:lnTo>
                  <a:pt x="5010" y="1456"/>
                </a:lnTo>
                <a:lnTo>
                  <a:pt x="5010" y="1445"/>
                </a:lnTo>
                <a:lnTo>
                  <a:pt x="5010" y="1438"/>
                </a:lnTo>
                <a:lnTo>
                  <a:pt x="5011" y="1449"/>
                </a:lnTo>
                <a:lnTo>
                  <a:pt x="5011" y="1457"/>
                </a:lnTo>
                <a:lnTo>
                  <a:pt x="5011" y="1432"/>
                </a:lnTo>
                <a:lnTo>
                  <a:pt x="5011" y="1450"/>
                </a:lnTo>
                <a:lnTo>
                  <a:pt x="5011" y="1451"/>
                </a:lnTo>
                <a:lnTo>
                  <a:pt x="5012" y="1451"/>
                </a:lnTo>
                <a:lnTo>
                  <a:pt x="5012" y="1452"/>
                </a:lnTo>
                <a:lnTo>
                  <a:pt x="5012" y="1431"/>
                </a:lnTo>
                <a:lnTo>
                  <a:pt x="5012" y="1447"/>
                </a:lnTo>
                <a:lnTo>
                  <a:pt x="5013" y="1452"/>
                </a:lnTo>
                <a:lnTo>
                  <a:pt x="5013" y="1459"/>
                </a:lnTo>
                <a:lnTo>
                  <a:pt x="5013" y="1445"/>
                </a:lnTo>
                <a:lnTo>
                  <a:pt x="5014" y="1438"/>
                </a:lnTo>
                <a:lnTo>
                  <a:pt x="5014" y="1447"/>
                </a:lnTo>
                <a:lnTo>
                  <a:pt x="5014" y="1441"/>
                </a:lnTo>
                <a:lnTo>
                  <a:pt x="5014" y="1440"/>
                </a:lnTo>
                <a:lnTo>
                  <a:pt x="5014" y="1454"/>
                </a:lnTo>
                <a:lnTo>
                  <a:pt x="5015" y="1433"/>
                </a:lnTo>
                <a:lnTo>
                  <a:pt x="5015" y="1452"/>
                </a:lnTo>
                <a:lnTo>
                  <a:pt x="5015" y="1451"/>
                </a:lnTo>
                <a:lnTo>
                  <a:pt x="5015" y="1441"/>
                </a:lnTo>
                <a:lnTo>
                  <a:pt x="5016" y="1455"/>
                </a:lnTo>
                <a:lnTo>
                  <a:pt x="5016" y="1439"/>
                </a:lnTo>
                <a:lnTo>
                  <a:pt x="5016" y="1448"/>
                </a:lnTo>
                <a:lnTo>
                  <a:pt x="5016" y="1443"/>
                </a:lnTo>
                <a:lnTo>
                  <a:pt x="5017" y="1450"/>
                </a:lnTo>
                <a:lnTo>
                  <a:pt x="5017" y="1452"/>
                </a:lnTo>
                <a:lnTo>
                  <a:pt x="5017" y="1434"/>
                </a:lnTo>
                <a:lnTo>
                  <a:pt x="5017" y="1446"/>
                </a:lnTo>
                <a:lnTo>
                  <a:pt x="5017" y="1456"/>
                </a:lnTo>
                <a:lnTo>
                  <a:pt x="5018" y="1452"/>
                </a:lnTo>
                <a:lnTo>
                  <a:pt x="5018" y="1447"/>
                </a:lnTo>
                <a:lnTo>
                  <a:pt x="5018" y="1437"/>
                </a:lnTo>
                <a:lnTo>
                  <a:pt x="5018" y="1446"/>
                </a:lnTo>
                <a:lnTo>
                  <a:pt x="5019" y="1445"/>
                </a:lnTo>
                <a:lnTo>
                  <a:pt x="5019" y="1465"/>
                </a:lnTo>
                <a:lnTo>
                  <a:pt x="5019" y="1456"/>
                </a:lnTo>
                <a:lnTo>
                  <a:pt x="5019" y="1434"/>
                </a:lnTo>
                <a:lnTo>
                  <a:pt x="5020" y="1436"/>
                </a:lnTo>
                <a:lnTo>
                  <a:pt x="5020" y="1456"/>
                </a:lnTo>
                <a:lnTo>
                  <a:pt x="5020" y="1444"/>
                </a:lnTo>
                <a:lnTo>
                  <a:pt x="5021" y="1447"/>
                </a:lnTo>
                <a:lnTo>
                  <a:pt x="5021" y="1434"/>
                </a:lnTo>
                <a:lnTo>
                  <a:pt x="5021" y="1452"/>
                </a:lnTo>
                <a:lnTo>
                  <a:pt x="5021" y="1451"/>
                </a:lnTo>
                <a:lnTo>
                  <a:pt x="5021" y="1441"/>
                </a:lnTo>
                <a:lnTo>
                  <a:pt x="5022" y="1446"/>
                </a:lnTo>
                <a:lnTo>
                  <a:pt x="5022" y="1448"/>
                </a:lnTo>
                <a:lnTo>
                  <a:pt x="5022" y="1451"/>
                </a:lnTo>
                <a:lnTo>
                  <a:pt x="5022" y="1451"/>
                </a:lnTo>
                <a:lnTo>
                  <a:pt x="5023" y="1454"/>
                </a:lnTo>
                <a:lnTo>
                  <a:pt x="5023" y="1449"/>
                </a:lnTo>
                <a:lnTo>
                  <a:pt x="5023" y="1428"/>
                </a:lnTo>
                <a:lnTo>
                  <a:pt x="5023" y="1449"/>
                </a:lnTo>
                <a:lnTo>
                  <a:pt x="5024" y="1445"/>
                </a:lnTo>
                <a:lnTo>
                  <a:pt x="5024" y="1445"/>
                </a:lnTo>
                <a:lnTo>
                  <a:pt x="5024" y="1452"/>
                </a:lnTo>
                <a:lnTo>
                  <a:pt x="5024" y="1442"/>
                </a:lnTo>
                <a:lnTo>
                  <a:pt x="5024" y="1448"/>
                </a:lnTo>
                <a:lnTo>
                  <a:pt x="5025" y="1441"/>
                </a:lnTo>
                <a:lnTo>
                  <a:pt x="5025" y="1449"/>
                </a:lnTo>
                <a:lnTo>
                  <a:pt x="5025" y="1457"/>
                </a:lnTo>
                <a:lnTo>
                  <a:pt x="5025" y="1428"/>
                </a:lnTo>
                <a:lnTo>
                  <a:pt x="5026" y="1451"/>
                </a:lnTo>
                <a:lnTo>
                  <a:pt x="5026" y="1451"/>
                </a:lnTo>
                <a:lnTo>
                  <a:pt x="5026" y="1447"/>
                </a:lnTo>
                <a:lnTo>
                  <a:pt x="5026" y="1451"/>
                </a:lnTo>
                <a:lnTo>
                  <a:pt x="5027" y="1441"/>
                </a:lnTo>
                <a:lnTo>
                  <a:pt x="5027" y="1452"/>
                </a:lnTo>
                <a:lnTo>
                  <a:pt x="5027" y="1442"/>
                </a:lnTo>
                <a:lnTo>
                  <a:pt x="5027" y="1442"/>
                </a:lnTo>
                <a:lnTo>
                  <a:pt x="5027" y="1381"/>
                </a:lnTo>
                <a:lnTo>
                  <a:pt x="5028" y="1442"/>
                </a:lnTo>
                <a:lnTo>
                  <a:pt x="5028" y="1450"/>
                </a:lnTo>
                <a:lnTo>
                  <a:pt x="5028" y="1438"/>
                </a:lnTo>
                <a:lnTo>
                  <a:pt x="5029" y="1433"/>
                </a:lnTo>
                <a:lnTo>
                  <a:pt x="5029" y="1411"/>
                </a:lnTo>
                <a:lnTo>
                  <a:pt x="5029" y="1403"/>
                </a:lnTo>
                <a:lnTo>
                  <a:pt x="5029" y="1436"/>
                </a:lnTo>
                <a:lnTo>
                  <a:pt x="5030" y="1463"/>
                </a:lnTo>
                <a:lnTo>
                  <a:pt x="5030" y="1441"/>
                </a:lnTo>
                <a:lnTo>
                  <a:pt x="5030" y="1458"/>
                </a:lnTo>
                <a:lnTo>
                  <a:pt x="5030" y="1443"/>
                </a:lnTo>
                <a:lnTo>
                  <a:pt x="5030" y="1438"/>
                </a:lnTo>
                <a:lnTo>
                  <a:pt x="5031" y="1450"/>
                </a:lnTo>
                <a:lnTo>
                  <a:pt x="5031" y="1441"/>
                </a:lnTo>
                <a:lnTo>
                  <a:pt x="5031" y="1440"/>
                </a:lnTo>
                <a:lnTo>
                  <a:pt x="5031" y="1448"/>
                </a:lnTo>
                <a:lnTo>
                  <a:pt x="5032" y="1437"/>
                </a:lnTo>
                <a:lnTo>
                  <a:pt x="5032" y="1446"/>
                </a:lnTo>
                <a:lnTo>
                  <a:pt x="5032" y="1442"/>
                </a:lnTo>
                <a:lnTo>
                  <a:pt x="5032" y="1455"/>
                </a:lnTo>
                <a:lnTo>
                  <a:pt x="5033" y="1450"/>
                </a:lnTo>
                <a:lnTo>
                  <a:pt x="5033" y="1425"/>
                </a:lnTo>
                <a:lnTo>
                  <a:pt x="5033" y="1438"/>
                </a:lnTo>
                <a:lnTo>
                  <a:pt x="5033" y="1446"/>
                </a:lnTo>
                <a:lnTo>
                  <a:pt x="5033" y="1446"/>
                </a:lnTo>
                <a:lnTo>
                  <a:pt x="5034" y="1447"/>
                </a:lnTo>
                <a:lnTo>
                  <a:pt x="5034" y="1441"/>
                </a:lnTo>
                <a:lnTo>
                  <a:pt x="5034" y="1455"/>
                </a:lnTo>
                <a:lnTo>
                  <a:pt x="5034" y="1446"/>
                </a:lnTo>
                <a:lnTo>
                  <a:pt x="5035" y="1454"/>
                </a:lnTo>
                <a:lnTo>
                  <a:pt x="5035" y="1442"/>
                </a:lnTo>
                <a:lnTo>
                  <a:pt x="5035" y="1442"/>
                </a:lnTo>
                <a:lnTo>
                  <a:pt x="5035" y="1439"/>
                </a:lnTo>
                <a:lnTo>
                  <a:pt x="5036" y="1450"/>
                </a:lnTo>
                <a:lnTo>
                  <a:pt x="5036" y="1440"/>
                </a:lnTo>
                <a:lnTo>
                  <a:pt x="5036" y="1435"/>
                </a:lnTo>
                <a:lnTo>
                  <a:pt x="5036" y="1437"/>
                </a:lnTo>
                <a:lnTo>
                  <a:pt x="5037" y="1445"/>
                </a:lnTo>
                <a:lnTo>
                  <a:pt x="5037" y="1451"/>
                </a:lnTo>
                <a:lnTo>
                  <a:pt x="5037" y="1446"/>
                </a:lnTo>
                <a:lnTo>
                  <a:pt x="5037" y="1429"/>
                </a:lnTo>
                <a:lnTo>
                  <a:pt x="5038" y="1399"/>
                </a:lnTo>
                <a:lnTo>
                  <a:pt x="5038" y="1416"/>
                </a:lnTo>
                <a:lnTo>
                  <a:pt x="5038" y="1445"/>
                </a:lnTo>
                <a:lnTo>
                  <a:pt x="5038" y="1443"/>
                </a:lnTo>
                <a:lnTo>
                  <a:pt x="5039" y="1445"/>
                </a:lnTo>
                <a:lnTo>
                  <a:pt x="5039" y="1438"/>
                </a:lnTo>
                <a:lnTo>
                  <a:pt x="5039" y="1447"/>
                </a:lnTo>
                <a:lnTo>
                  <a:pt x="5039" y="1450"/>
                </a:lnTo>
                <a:lnTo>
                  <a:pt x="5039" y="1456"/>
                </a:lnTo>
                <a:lnTo>
                  <a:pt x="5040" y="1445"/>
                </a:lnTo>
                <a:lnTo>
                  <a:pt x="5040" y="1429"/>
                </a:lnTo>
                <a:lnTo>
                  <a:pt x="5040" y="1449"/>
                </a:lnTo>
                <a:lnTo>
                  <a:pt x="5040" y="1433"/>
                </a:lnTo>
                <a:lnTo>
                  <a:pt x="5041" y="1457"/>
                </a:lnTo>
                <a:lnTo>
                  <a:pt x="5041" y="1447"/>
                </a:lnTo>
                <a:lnTo>
                  <a:pt x="5041" y="1440"/>
                </a:lnTo>
                <a:lnTo>
                  <a:pt x="5041" y="1403"/>
                </a:lnTo>
                <a:lnTo>
                  <a:pt x="5042" y="1457"/>
                </a:lnTo>
                <a:lnTo>
                  <a:pt x="5042" y="1458"/>
                </a:lnTo>
                <a:lnTo>
                  <a:pt x="5042" y="1435"/>
                </a:lnTo>
                <a:lnTo>
                  <a:pt x="5042" y="1440"/>
                </a:lnTo>
                <a:lnTo>
                  <a:pt x="5042" y="1434"/>
                </a:lnTo>
                <a:lnTo>
                  <a:pt x="5043" y="1410"/>
                </a:lnTo>
                <a:lnTo>
                  <a:pt x="5043" y="1450"/>
                </a:lnTo>
                <a:lnTo>
                  <a:pt x="5043" y="1439"/>
                </a:lnTo>
                <a:lnTo>
                  <a:pt x="5043" y="1449"/>
                </a:lnTo>
                <a:lnTo>
                  <a:pt x="5044" y="1448"/>
                </a:lnTo>
                <a:lnTo>
                  <a:pt x="5044" y="1458"/>
                </a:lnTo>
                <a:lnTo>
                  <a:pt x="5044" y="1458"/>
                </a:lnTo>
                <a:lnTo>
                  <a:pt x="5045" y="1448"/>
                </a:lnTo>
                <a:lnTo>
                  <a:pt x="5045" y="1454"/>
                </a:lnTo>
                <a:lnTo>
                  <a:pt x="5045" y="1452"/>
                </a:lnTo>
                <a:lnTo>
                  <a:pt x="5045" y="1461"/>
                </a:lnTo>
                <a:lnTo>
                  <a:pt x="5045" y="1452"/>
                </a:lnTo>
                <a:lnTo>
                  <a:pt x="5046" y="1446"/>
                </a:lnTo>
                <a:lnTo>
                  <a:pt x="5046" y="1446"/>
                </a:lnTo>
                <a:lnTo>
                  <a:pt x="5046" y="1451"/>
                </a:lnTo>
                <a:lnTo>
                  <a:pt x="5046" y="1450"/>
                </a:lnTo>
                <a:lnTo>
                  <a:pt x="5047" y="1454"/>
                </a:lnTo>
                <a:lnTo>
                  <a:pt x="5047" y="1444"/>
                </a:lnTo>
                <a:lnTo>
                  <a:pt x="5047" y="1449"/>
                </a:lnTo>
                <a:lnTo>
                  <a:pt x="5047" y="1450"/>
                </a:lnTo>
                <a:lnTo>
                  <a:pt x="5048" y="1451"/>
                </a:lnTo>
                <a:lnTo>
                  <a:pt x="5048" y="1450"/>
                </a:lnTo>
                <a:lnTo>
                  <a:pt x="5048" y="1453"/>
                </a:lnTo>
                <a:lnTo>
                  <a:pt x="5048" y="1450"/>
                </a:lnTo>
                <a:lnTo>
                  <a:pt x="5048" y="1447"/>
                </a:lnTo>
                <a:lnTo>
                  <a:pt x="5049" y="1458"/>
                </a:lnTo>
                <a:lnTo>
                  <a:pt x="5049" y="1456"/>
                </a:lnTo>
                <a:lnTo>
                  <a:pt x="5049" y="1448"/>
                </a:lnTo>
                <a:lnTo>
                  <a:pt x="5049" y="1445"/>
                </a:lnTo>
                <a:lnTo>
                  <a:pt x="5050" y="1444"/>
                </a:lnTo>
                <a:lnTo>
                  <a:pt x="5050" y="1451"/>
                </a:lnTo>
                <a:lnTo>
                  <a:pt x="5050" y="1454"/>
                </a:lnTo>
                <a:lnTo>
                  <a:pt x="5050" y="1444"/>
                </a:lnTo>
                <a:lnTo>
                  <a:pt x="5051" y="1445"/>
                </a:lnTo>
                <a:lnTo>
                  <a:pt x="5051" y="1453"/>
                </a:lnTo>
                <a:lnTo>
                  <a:pt x="5051" y="1458"/>
                </a:lnTo>
                <a:lnTo>
                  <a:pt x="5051" y="1449"/>
                </a:lnTo>
                <a:lnTo>
                  <a:pt x="5051" y="1414"/>
                </a:lnTo>
                <a:lnTo>
                  <a:pt x="5052" y="1444"/>
                </a:lnTo>
                <a:lnTo>
                  <a:pt x="5052" y="1457"/>
                </a:lnTo>
                <a:lnTo>
                  <a:pt x="5052" y="1461"/>
                </a:lnTo>
                <a:lnTo>
                  <a:pt x="5053" y="1456"/>
                </a:lnTo>
                <a:lnTo>
                  <a:pt x="5053" y="1456"/>
                </a:lnTo>
                <a:lnTo>
                  <a:pt x="5053" y="1454"/>
                </a:lnTo>
                <a:lnTo>
                  <a:pt x="5053" y="1458"/>
                </a:lnTo>
                <a:lnTo>
                  <a:pt x="5054" y="1451"/>
                </a:lnTo>
                <a:lnTo>
                  <a:pt x="5054" y="1458"/>
                </a:lnTo>
                <a:lnTo>
                  <a:pt x="5054" y="1448"/>
                </a:lnTo>
                <a:lnTo>
                  <a:pt x="5054" y="1454"/>
                </a:lnTo>
                <a:lnTo>
                  <a:pt x="5054" y="1454"/>
                </a:lnTo>
                <a:lnTo>
                  <a:pt x="5055" y="1466"/>
                </a:lnTo>
                <a:lnTo>
                  <a:pt x="5055" y="1457"/>
                </a:lnTo>
                <a:lnTo>
                  <a:pt x="5055" y="1443"/>
                </a:lnTo>
                <a:lnTo>
                  <a:pt x="5055" y="1447"/>
                </a:lnTo>
                <a:lnTo>
                  <a:pt x="5056" y="1454"/>
                </a:lnTo>
                <a:lnTo>
                  <a:pt x="5056" y="1460"/>
                </a:lnTo>
                <a:lnTo>
                  <a:pt x="5056" y="1457"/>
                </a:lnTo>
                <a:lnTo>
                  <a:pt x="5056" y="1447"/>
                </a:lnTo>
                <a:lnTo>
                  <a:pt x="5057" y="1446"/>
                </a:lnTo>
                <a:lnTo>
                  <a:pt x="5057" y="1453"/>
                </a:lnTo>
                <a:lnTo>
                  <a:pt x="5057" y="1445"/>
                </a:lnTo>
                <a:lnTo>
                  <a:pt x="5057" y="1454"/>
                </a:lnTo>
                <a:lnTo>
                  <a:pt x="5057" y="1442"/>
                </a:lnTo>
                <a:lnTo>
                  <a:pt x="5058" y="1445"/>
                </a:lnTo>
                <a:lnTo>
                  <a:pt x="5058" y="1451"/>
                </a:lnTo>
                <a:lnTo>
                  <a:pt x="5058" y="1447"/>
                </a:lnTo>
                <a:lnTo>
                  <a:pt x="5058" y="1457"/>
                </a:lnTo>
                <a:lnTo>
                  <a:pt x="5059" y="1441"/>
                </a:lnTo>
                <a:lnTo>
                  <a:pt x="5059" y="1447"/>
                </a:lnTo>
                <a:lnTo>
                  <a:pt x="5059" y="1449"/>
                </a:lnTo>
                <a:lnTo>
                  <a:pt x="5060" y="1452"/>
                </a:lnTo>
                <a:lnTo>
                  <a:pt x="5060" y="1446"/>
                </a:lnTo>
                <a:lnTo>
                  <a:pt x="5060" y="1448"/>
                </a:lnTo>
                <a:lnTo>
                  <a:pt x="5060" y="1453"/>
                </a:lnTo>
                <a:lnTo>
                  <a:pt x="5060" y="1448"/>
                </a:lnTo>
                <a:lnTo>
                  <a:pt x="5061" y="1449"/>
                </a:lnTo>
                <a:lnTo>
                  <a:pt x="5061" y="1468"/>
                </a:lnTo>
                <a:lnTo>
                  <a:pt x="5061" y="1444"/>
                </a:lnTo>
                <a:lnTo>
                  <a:pt x="5061" y="1446"/>
                </a:lnTo>
                <a:lnTo>
                  <a:pt x="5062" y="1446"/>
                </a:lnTo>
                <a:lnTo>
                  <a:pt x="5062" y="1447"/>
                </a:lnTo>
                <a:lnTo>
                  <a:pt x="5062" y="1439"/>
                </a:lnTo>
                <a:lnTo>
                  <a:pt x="5062" y="1450"/>
                </a:lnTo>
                <a:lnTo>
                  <a:pt x="5063" y="1448"/>
                </a:lnTo>
                <a:lnTo>
                  <a:pt x="5063" y="1460"/>
                </a:lnTo>
                <a:lnTo>
                  <a:pt x="5063" y="1457"/>
                </a:lnTo>
                <a:lnTo>
                  <a:pt x="5063" y="1451"/>
                </a:lnTo>
                <a:lnTo>
                  <a:pt x="5063" y="1450"/>
                </a:lnTo>
                <a:lnTo>
                  <a:pt x="5064" y="1459"/>
                </a:lnTo>
                <a:lnTo>
                  <a:pt x="5064" y="1449"/>
                </a:lnTo>
                <a:lnTo>
                  <a:pt x="5064" y="1445"/>
                </a:lnTo>
                <a:lnTo>
                  <a:pt x="5064" y="1455"/>
                </a:lnTo>
                <a:lnTo>
                  <a:pt x="5065" y="1459"/>
                </a:lnTo>
                <a:lnTo>
                  <a:pt x="5065" y="1438"/>
                </a:lnTo>
                <a:lnTo>
                  <a:pt x="5065" y="1442"/>
                </a:lnTo>
                <a:lnTo>
                  <a:pt x="5065" y="1454"/>
                </a:lnTo>
                <a:lnTo>
                  <a:pt x="5066" y="1454"/>
                </a:lnTo>
                <a:lnTo>
                  <a:pt x="5066" y="1443"/>
                </a:lnTo>
                <a:lnTo>
                  <a:pt x="5066" y="1441"/>
                </a:lnTo>
                <a:lnTo>
                  <a:pt x="5066" y="1446"/>
                </a:lnTo>
                <a:lnTo>
                  <a:pt x="5066" y="1447"/>
                </a:lnTo>
                <a:lnTo>
                  <a:pt x="5067" y="1441"/>
                </a:lnTo>
                <a:lnTo>
                  <a:pt x="5067" y="1448"/>
                </a:lnTo>
                <a:lnTo>
                  <a:pt x="5067" y="1443"/>
                </a:lnTo>
                <a:lnTo>
                  <a:pt x="5068" y="1446"/>
                </a:lnTo>
                <a:lnTo>
                  <a:pt x="5068" y="1444"/>
                </a:lnTo>
                <a:lnTo>
                  <a:pt x="5068" y="1456"/>
                </a:lnTo>
                <a:lnTo>
                  <a:pt x="5068" y="1455"/>
                </a:lnTo>
                <a:lnTo>
                  <a:pt x="5069" y="1444"/>
                </a:lnTo>
                <a:lnTo>
                  <a:pt x="5069" y="1439"/>
                </a:lnTo>
                <a:lnTo>
                  <a:pt x="5069" y="1443"/>
                </a:lnTo>
                <a:lnTo>
                  <a:pt x="5069" y="1454"/>
                </a:lnTo>
                <a:lnTo>
                  <a:pt x="5070" y="1463"/>
                </a:lnTo>
                <a:lnTo>
                  <a:pt x="5070" y="1442"/>
                </a:lnTo>
                <a:lnTo>
                  <a:pt x="5070" y="1449"/>
                </a:lnTo>
                <a:lnTo>
                  <a:pt x="5070" y="1451"/>
                </a:lnTo>
                <a:lnTo>
                  <a:pt x="5070" y="1447"/>
                </a:lnTo>
                <a:lnTo>
                  <a:pt x="5071" y="1453"/>
                </a:lnTo>
                <a:lnTo>
                  <a:pt x="5071" y="1440"/>
                </a:lnTo>
                <a:lnTo>
                  <a:pt x="5071" y="1448"/>
                </a:lnTo>
                <a:lnTo>
                  <a:pt x="5071" y="1446"/>
                </a:lnTo>
                <a:lnTo>
                  <a:pt x="5072" y="1451"/>
                </a:lnTo>
                <a:lnTo>
                  <a:pt x="5072" y="1448"/>
                </a:lnTo>
                <a:lnTo>
                  <a:pt x="5072" y="1440"/>
                </a:lnTo>
                <a:lnTo>
                  <a:pt x="5072" y="1449"/>
                </a:lnTo>
                <a:lnTo>
                  <a:pt x="5072" y="1443"/>
                </a:lnTo>
                <a:lnTo>
                  <a:pt x="5073" y="1444"/>
                </a:lnTo>
                <a:lnTo>
                  <a:pt x="5073" y="1450"/>
                </a:lnTo>
                <a:lnTo>
                  <a:pt x="5073" y="1442"/>
                </a:lnTo>
                <a:lnTo>
                  <a:pt x="5073" y="1448"/>
                </a:lnTo>
                <a:lnTo>
                  <a:pt x="5074" y="1462"/>
                </a:lnTo>
                <a:lnTo>
                  <a:pt x="5074" y="1467"/>
                </a:lnTo>
                <a:lnTo>
                  <a:pt x="5074" y="1469"/>
                </a:lnTo>
                <a:lnTo>
                  <a:pt x="5074" y="1431"/>
                </a:lnTo>
                <a:lnTo>
                  <a:pt x="5075" y="1449"/>
                </a:lnTo>
                <a:lnTo>
                  <a:pt x="5075" y="1443"/>
                </a:lnTo>
                <a:lnTo>
                  <a:pt x="5075" y="1449"/>
                </a:lnTo>
                <a:lnTo>
                  <a:pt x="5076" y="1452"/>
                </a:lnTo>
                <a:lnTo>
                  <a:pt x="5076" y="1422"/>
                </a:lnTo>
                <a:lnTo>
                  <a:pt x="5076" y="1448"/>
                </a:lnTo>
                <a:lnTo>
                  <a:pt x="5076" y="1448"/>
                </a:lnTo>
                <a:lnTo>
                  <a:pt x="5076" y="1444"/>
                </a:lnTo>
                <a:lnTo>
                  <a:pt x="5077" y="1459"/>
                </a:lnTo>
                <a:lnTo>
                  <a:pt x="5077" y="1436"/>
                </a:lnTo>
                <a:lnTo>
                  <a:pt x="5077" y="1442"/>
                </a:lnTo>
                <a:lnTo>
                  <a:pt x="5077" y="1447"/>
                </a:lnTo>
                <a:lnTo>
                  <a:pt x="5078" y="1440"/>
                </a:lnTo>
                <a:lnTo>
                  <a:pt x="5078" y="1442"/>
                </a:lnTo>
                <a:lnTo>
                  <a:pt x="5078" y="1433"/>
                </a:lnTo>
                <a:lnTo>
                  <a:pt x="5078" y="1432"/>
                </a:lnTo>
                <a:lnTo>
                  <a:pt x="5079" y="1437"/>
                </a:lnTo>
                <a:lnTo>
                  <a:pt x="5079" y="1444"/>
                </a:lnTo>
                <a:lnTo>
                  <a:pt x="5079" y="1433"/>
                </a:lnTo>
                <a:lnTo>
                  <a:pt x="5079" y="1428"/>
                </a:lnTo>
                <a:lnTo>
                  <a:pt x="5079" y="1436"/>
                </a:lnTo>
                <a:lnTo>
                  <a:pt x="5080" y="1440"/>
                </a:lnTo>
                <a:lnTo>
                  <a:pt x="5080" y="1428"/>
                </a:lnTo>
                <a:lnTo>
                  <a:pt x="5080" y="1431"/>
                </a:lnTo>
                <a:lnTo>
                  <a:pt x="5080" y="1425"/>
                </a:lnTo>
                <a:lnTo>
                  <a:pt x="5081" y="1433"/>
                </a:lnTo>
                <a:lnTo>
                  <a:pt x="5081" y="1436"/>
                </a:lnTo>
                <a:lnTo>
                  <a:pt x="5081" y="1429"/>
                </a:lnTo>
                <a:lnTo>
                  <a:pt x="5081" y="1464"/>
                </a:lnTo>
                <a:lnTo>
                  <a:pt x="5082" y="1449"/>
                </a:lnTo>
                <a:lnTo>
                  <a:pt x="5082" y="1452"/>
                </a:lnTo>
                <a:lnTo>
                  <a:pt x="5082" y="1445"/>
                </a:lnTo>
                <a:lnTo>
                  <a:pt x="5082" y="1448"/>
                </a:lnTo>
                <a:lnTo>
                  <a:pt x="5082" y="1458"/>
                </a:lnTo>
                <a:lnTo>
                  <a:pt x="5083" y="1444"/>
                </a:lnTo>
                <a:lnTo>
                  <a:pt x="5083" y="1417"/>
                </a:lnTo>
                <a:lnTo>
                  <a:pt x="5083" y="1424"/>
                </a:lnTo>
                <a:lnTo>
                  <a:pt x="5084" y="1428"/>
                </a:lnTo>
                <a:lnTo>
                  <a:pt x="5084" y="1285"/>
                </a:lnTo>
                <a:lnTo>
                  <a:pt x="5084" y="1417"/>
                </a:lnTo>
                <a:lnTo>
                  <a:pt x="5084" y="1450"/>
                </a:lnTo>
                <a:lnTo>
                  <a:pt x="5085" y="1435"/>
                </a:lnTo>
                <a:lnTo>
                  <a:pt x="5085" y="1430"/>
                </a:lnTo>
                <a:lnTo>
                  <a:pt x="5085" y="1435"/>
                </a:lnTo>
                <a:lnTo>
                  <a:pt x="5085" y="1435"/>
                </a:lnTo>
                <a:lnTo>
                  <a:pt x="5085" y="1419"/>
                </a:lnTo>
                <a:lnTo>
                  <a:pt x="5086" y="1435"/>
                </a:lnTo>
                <a:lnTo>
                  <a:pt x="5086" y="1443"/>
                </a:lnTo>
                <a:lnTo>
                  <a:pt x="5086" y="1437"/>
                </a:lnTo>
                <a:lnTo>
                  <a:pt x="5086" y="1423"/>
                </a:lnTo>
                <a:lnTo>
                  <a:pt x="5087" y="1438"/>
                </a:lnTo>
                <a:lnTo>
                  <a:pt x="5087" y="1436"/>
                </a:lnTo>
                <a:lnTo>
                  <a:pt x="5087" y="1453"/>
                </a:lnTo>
                <a:lnTo>
                  <a:pt x="5087" y="1444"/>
                </a:lnTo>
                <a:lnTo>
                  <a:pt x="5088" y="1448"/>
                </a:lnTo>
                <a:lnTo>
                  <a:pt x="5088" y="1449"/>
                </a:lnTo>
                <a:lnTo>
                  <a:pt x="5088" y="1446"/>
                </a:lnTo>
                <a:lnTo>
                  <a:pt x="5088" y="1448"/>
                </a:lnTo>
                <a:lnTo>
                  <a:pt x="5088" y="1443"/>
                </a:lnTo>
                <a:lnTo>
                  <a:pt x="5089" y="1438"/>
                </a:lnTo>
                <a:lnTo>
                  <a:pt x="5089" y="1448"/>
                </a:lnTo>
                <a:lnTo>
                  <a:pt x="5089" y="1449"/>
                </a:lnTo>
                <a:lnTo>
                  <a:pt x="5089" y="1443"/>
                </a:lnTo>
                <a:lnTo>
                  <a:pt x="5090" y="1446"/>
                </a:lnTo>
                <a:lnTo>
                  <a:pt x="5090" y="1444"/>
                </a:lnTo>
                <a:lnTo>
                  <a:pt x="5090" y="1443"/>
                </a:lnTo>
                <a:lnTo>
                  <a:pt x="5090" y="1443"/>
                </a:lnTo>
                <a:lnTo>
                  <a:pt x="5091" y="1447"/>
                </a:lnTo>
                <a:lnTo>
                  <a:pt x="5091" y="1447"/>
                </a:lnTo>
                <a:lnTo>
                  <a:pt x="5091" y="1442"/>
                </a:lnTo>
                <a:lnTo>
                  <a:pt x="5091" y="1447"/>
                </a:lnTo>
                <a:lnTo>
                  <a:pt x="5092" y="1451"/>
                </a:lnTo>
                <a:lnTo>
                  <a:pt x="5092" y="1443"/>
                </a:lnTo>
                <a:lnTo>
                  <a:pt x="5092" y="1442"/>
                </a:lnTo>
                <a:lnTo>
                  <a:pt x="5092" y="1440"/>
                </a:lnTo>
                <a:lnTo>
                  <a:pt x="5093" y="1445"/>
                </a:lnTo>
                <a:lnTo>
                  <a:pt x="5093" y="1445"/>
                </a:lnTo>
                <a:lnTo>
                  <a:pt x="5093" y="1446"/>
                </a:lnTo>
                <a:lnTo>
                  <a:pt x="5093" y="1450"/>
                </a:lnTo>
                <a:lnTo>
                  <a:pt x="5094" y="1443"/>
                </a:lnTo>
                <a:lnTo>
                  <a:pt x="5094" y="1438"/>
                </a:lnTo>
                <a:lnTo>
                  <a:pt x="5094" y="1447"/>
                </a:lnTo>
                <a:lnTo>
                  <a:pt x="5094" y="1441"/>
                </a:lnTo>
                <a:lnTo>
                  <a:pt x="5094" y="1446"/>
                </a:lnTo>
                <a:lnTo>
                  <a:pt x="5095" y="1440"/>
                </a:lnTo>
                <a:lnTo>
                  <a:pt x="5095" y="1441"/>
                </a:lnTo>
                <a:lnTo>
                  <a:pt x="5095" y="1441"/>
                </a:lnTo>
                <a:lnTo>
                  <a:pt x="5095" y="1440"/>
                </a:lnTo>
                <a:lnTo>
                  <a:pt x="5096" y="1446"/>
                </a:lnTo>
                <a:lnTo>
                  <a:pt x="5096" y="1448"/>
                </a:lnTo>
                <a:lnTo>
                  <a:pt x="5096" y="1429"/>
                </a:lnTo>
                <a:lnTo>
                  <a:pt x="5096" y="1426"/>
                </a:lnTo>
                <a:lnTo>
                  <a:pt x="5097" y="1442"/>
                </a:lnTo>
                <a:lnTo>
                  <a:pt x="5097" y="1433"/>
                </a:lnTo>
                <a:lnTo>
                  <a:pt x="5097" y="1421"/>
                </a:lnTo>
                <a:lnTo>
                  <a:pt x="5097" y="1422"/>
                </a:lnTo>
                <a:lnTo>
                  <a:pt x="5097" y="1442"/>
                </a:lnTo>
                <a:lnTo>
                  <a:pt x="5098" y="1424"/>
                </a:lnTo>
                <a:lnTo>
                  <a:pt x="5098" y="1435"/>
                </a:lnTo>
                <a:lnTo>
                  <a:pt x="5098" y="1456"/>
                </a:lnTo>
                <a:lnTo>
                  <a:pt x="5099" y="1452"/>
                </a:lnTo>
                <a:lnTo>
                  <a:pt x="5099" y="1443"/>
                </a:lnTo>
                <a:lnTo>
                  <a:pt x="5099" y="1447"/>
                </a:lnTo>
                <a:lnTo>
                  <a:pt x="5099" y="1446"/>
                </a:lnTo>
                <a:lnTo>
                  <a:pt x="5100" y="1448"/>
                </a:lnTo>
                <a:lnTo>
                  <a:pt x="5100" y="1440"/>
                </a:lnTo>
                <a:lnTo>
                  <a:pt x="5100" y="1438"/>
                </a:lnTo>
                <a:lnTo>
                  <a:pt x="5100" y="1442"/>
                </a:lnTo>
                <a:lnTo>
                  <a:pt x="5100" y="1442"/>
                </a:lnTo>
                <a:lnTo>
                  <a:pt x="5101" y="1439"/>
                </a:lnTo>
                <a:lnTo>
                  <a:pt x="5101" y="1442"/>
                </a:lnTo>
                <a:lnTo>
                  <a:pt x="5101" y="1444"/>
                </a:lnTo>
                <a:lnTo>
                  <a:pt x="5101" y="1442"/>
                </a:lnTo>
                <a:lnTo>
                  <a:pt x="5102" y="1448"/>
                </a:lnTo>
                <a:lnTo>
                  <a:pt x="5102" y="1447"/>
                </a:lnTo>
                <a:lnTo>
                  <a:pt x="5102" y="1443"/>
                </a:lnTo>
                <a:lnTo>
                  <a:pt x="5102" y="1447"/>
                </a:lnTo>
                <a:lnTo>
                  <a:pt x="5103" y="1449"/>
                </a:lnTo>
                <a:lnTo>
                  <a:pt x="5103" y="1447"/>
                </a:lnTo>
                <a:lnTo>
                  <a:pt x="5103" y="1442"/>
                </a:lnTo>
                <a:lnTo>
                  <a:pt x="5103" y="1447"/>
                </a:lnTo>
                <a:lnTo>
                  <a:pt x="5103" y="1448"/>
                </a:lnTo>
                <a:lnTo>
                  <a:pt x="5104" y="1439"/>
                </a:lnTo>
                <a:lnTo>
                  <a:pt x="5104" y="1445"/>
                </a:lnTo>
                <a:lnTo>
                  <a:pt x="5104" y="1440"/>
                </a:lnTo>
                <a:lnTo>
                  <a:pt x="5104" y="1448"/>
                </a:lnTo>
                <a:lnTo>
                  <a:pt x="5105" y="1449"/>
                </a:lnTo>
                <a:lnTo>
                  <a:pt x="5105" y="1448"/>
                </a:lnTo>
                <a:lnTo>
                  <a:pt x="5105" y="1449"/>
                </a:lnTo>
                <a:lnTo>
                  <a:pt x="5105" y="1441"/>
                </a:lnTo>
                <a:lnTo>
                  <a:pt x="5106" y="1444"/>
                </a:lnTo>
                <a:lnTo>
                  <a:pt x="5106" y="1446"/>
                </a:lnTo>
                <a:lnTo>
                  <a:pt x="5106" y="1444"/>
                </a:lnTo>
                <a:lnTo>
                  <a:pt x="5106" y="1447"/>
                </a:lnTo>
                <a:lnTo>
                  <a:pt x="5107" y="1441"/>
                </a:lnTo>
                <a:lnTo>
                  <a:pt x="5107" y="1443"/>
                </a:lnTo>
                <a:lnTo>
                  <a:pt x="5107" y="1447"/>
                </a:lnTo>
                <a:lnTo>
                  <a:pt x="5107" y="1418"/>
                </a:lnTo>
                <a:lnTo>
                  <a:pt x="5108" y="1456"/>
                </a:lnTo>
                <a:lnTo>
                  <a:pt x="5108" y="1442"/>
                </a:lnTo>
                <a:lnTo>
                  <a:pt x="5108" y="1445"/>
                </a:lnTo>
                <a:lnTo>
                  <a:pt x="5108" y="1444"/>
                </a:lnTo>
                <a:lnTo>
                  <a:pt x="5109" y="1463"/>
                </a:lnTo>
                <a:lnTo>
                  <a:pt x="5109" y="1429"/>
                </a:lnTo>
                <a:lnTo>
                  <a:pt x="5109" y="1417"/>
                </a:lnTo>
                <a:lnTo>
                  <a:pt x="5109" y="1452"/>
                </a:lnTo>
                <a:lnTo>
                  <a:pt x="5109" y="1453"/>
                </a:lnTo>
                <a:lnTo>
                  <a:pt x="5110" y="1440"/>
                </a:lnTo>
                <a:lnTo>
                  <a:pt x="5110" y="1442"/>
                </a:lnTo>
                <a:lnTo>
                  <a:pt x="5110" y="1441"/>
                </a:lnTo>
                <a:lnTo>
                  <a:pt x="5110" y="1440"/>
                </a:lnTo>
                <a:lnTo>
                  <a:pt x="5111" y="1441"/>
                </a:lnTo>
                <a:lnTo>
                  <a:pt x="5111" y="1435"/>
                </a:lnTo>
                <a:lnTo>
                  <a:pt x="5111" y="1443"/>
                </a:lnTo>
                <a:lnTo>
                  <a:pt x="5111" y="1440"/>
                </a:lnTo>
                <a:lnTo>
                  <a:pt x="5112" y="1437"/>
                </a:lnTo>
                <a:lnTo>
                  <a:pt x="5112" y="1438"/>
                </a:lnTo>
                <a:lnTo>
                  <a:pt x="5112" y="1439"/>
                </a:lnTo>
                <a:lnTo>
                  <a:pt x="5112" y="1441"/>
                </a:lnTo>
                <a:lnTo>
                  <a:pt x="5112" y="1442"/>
                </a:lnTo>
                <a:lnTo>
                  <a:pt x="5113" y="1438"/>
                </a:lnTo>
                <a:lnTo>
                  <a:pt x="5113" y="1437"/>
                </a:lnTo>
                <a:lnTo>
                  <a:pt x="5113" y="1433"/>
                </a:lnTo>
                <a:lnTo>
                  <a:pt x="5113" y="1440"/>
                </a:lnTo>
                <a:lnTo>
                  <a:pt x="5114" y="1441"/>
                </a:lnTo>
                <a:lnTo>
                  <a:pt x="5114" y="1440"/>
                </a:lnTo>
                <a:lnTo>
                  <a:pt x="5114" y="1432"/>
                </a:lnTo>
                <a:lnTo>
                  <a:pt x="5115" y="1447"/>
                </a:lnTo>
                <a:lnTo>
                  <a:pt x="5115" y="1444"/>
                </a:lnTo>
                <a:lnTo>
                  <a:pt x="5115" y="1446"/>
                </a:lnTo>
                <a:lnTo>
                  <a:pt x="5115" y="1441"/>
                </a:lnTo>
                <a:lnTo>
                  <a:pt x="5115" y="1444"/>
                </a:lnTo>
                <a:lnTo>
                  <a:pt x="5116" y="1441"/>
                </a:lnTo>
                <a:lnTo>
                  <a:pt x="5116" y="1445"/>
                </a:lnTo>
                <a:lnTo>
                  <a:pt x="5116" y="1451"/>
                </a:lnTo>
                <a:lnTo>
                  <a:pt x="5116" y="1444"/>
                </a:lnTo>
                <a:lnTo>
                  <a:pt x="5117" y="1451"/>
                </a:lnTo>
                <a:lnTo>
                  <a:pt x="5117" y="1450"/>
                </a:lnTo>
                <a:lnTo>
                  <a:pt x="5117" y="1450"/>
                </a:lnTo>
                <a:lnTo>
                  <a:pt x="5117" y="1455"/>
                </a:lnTo>
                <a:lnTo>
                  <a:pt x="5118" y="1448"/>
                </a:lnTo>
                <a:lnTo>
                  <a:pt x="5118" y="1449"/>
                </a:lnTo>
                <a:lnTo>
                  <a:pt x="5118" y="1448"/>
                </a:lnTo>
                <a:lnTo>
                  <a:pt x="5118" y="1445"/>
                </a:lnTo>
                <a:lnTo>
                  <a:pt x="5118" y="1448"/>
                </a:lnTo>
                <a:lnTo>
                  <a:pt x="5119" y="1440"/>
                </a:lnTo>
                <a:lnTo>
                  <a:pt x="5119" y="1444"/>
                </a:lnTo>
                <a:lnTo>
                  <a:pt x="5119" y="1443"/>
                </a:lnTo>
                <a:lnTo>
                  <a:pt x="5119" y="1443"/>
                </a:lnTo>
                <a:lnTo>
                  <a:pt x="5120" y="1437"/>
                </a:lnTo>
                <a:lnTo>
                  <a:pt x="5120" y="1438"/>
                </a:lnTo>
                <a:lnTo>
                  <a:pt x="5120" y="1441"/>
                </a:lnTo>
                <a:lnTo>
                  <a:pt x="5120" y="1450"/>
                </a:lnTo>
                <a:lnTo>
                  <a:pt x="5121" y="1447"/>
                </a:lnTo>
                <a:lnTo>
                  <a:pt x="5121" y="1445"/>
                </a:lnTo>
                <a:lnTo>
                  <a:pt x="5121" y="1445"/>
                </a:lnTo>
                <a:lnTo>
                  <a:pt x="5121" y="1444"/>
                </a:lnTo>
                <a:lnTo>
                  <a:pt x="5121" y="1448"/>
                </a:lnTo>
                <a:lnTo>
                  <a:pt x="5122" y="1450"/>
                </a:lnTo>
                <a:lnTo>
                  <a:pt x="5122" y="1451"/>
                </a:lnTo>
                <a:lnTo>
                  <a:pt x="5122" y="1446"/>
                </a:lnTo>
                <a:lnTo>
                  <a:pt x="5123" y="1445"/>
                </a:lnTo>
                <a:lnTo>
                  <a:pt x="5123" y="1451"/>
                </a:lnTo>
                <a:lnTo>
                  <a:pt x="5123" y="1448"/>
                </a:lnTo>
                <a:lnTo>
                  <a:pt x="5123" y="1451"/>
                </a:lnTo>
                <a:lnTo>
                  <a:pt x="5124" y="1444"/>
                </a:lnTo>
                <a:lnTo>
                  <a:pt x="5124" y="1445"/>
                </a:lnTo>
                <a:lnTo>
                  <a:pt x="5124" y="1450"/>
                </a:lnTo>
                <a:lnTo>
                  <a:pt x="5124" y="1449"/>
                </a:lnTo>
                <a:lnTo>
                  <a:pt x="5125" y="1452"/>
                </a:lnTo>
                <a:lnTo>
                  <a:pt x="5125" y="1445"/>
                </a:lnTo>
                <a:lnTo>
                  <a:pt x="5125" y="1449"/>
                </a:lnTo>
                <a:lnTo>
                  <a:pt x="5125" y="1447"/>
                </a:lnTo>
                <a:lnTo>
                  <a:pt x="5125" y="1451"/>
                </a:lnTo>
                <a:lnTo>
                  <a:pt x="5126" y="1454"/>
                </a:lnTo>
                <a:lnTo>
                  <a:pt x="5126" y="1449"/>
                </a:lnTo>
                <a:lnTo>
                  <a:pt x="5126" y="1456"/>
                </a:lnTo>
                <a:lnTo>
                  <a:pt x="5126" y="1455"/>
                </a:lnTo>
                <a:lnTo>
                  <a:pt x="5127" y="1449"/>
                </a:lnTo>
                <a:lnTo>
                  <a:pt x="5127" y="1458"/>
                </a:lnTo>
                <a:lnTo>
                  <a:pt x="5127" y="1449"/>
                </a:lnTo>
                <a:lnTo>
                  <a:pt x="5127" y="1444"/>
                </a:lnTo>
                <a:lnTo>
                  <a:pt x="5128" y="1439"/>
                </a:lnTo>
                <a:lnTo>
                  <a:pt x="5128" y="1449"/>
                </a:lnTo>
                <a:lnTo>
                  <a:pt x="5128" y="1450"/>
                </a:lnTo>
                <a:lnTo>
                  <a:pt x="5128" y="1439"/>
                </a:lnTo>
                <a:lnTo>
                  <a:pt x="5128" y="1445"/>
                </a:lnTo>
                <a:lnTo>
                  <a:pt x="5129" y="1435"/>
                </a:lnTo>
                <a:lnTo>
                  <a:pt x="5129" y="1435"/>
                </a:lnTo>
                <a:lnTo>
                  <a:pt x="5129" y="1441"/>
                </a:lnTo>
                <a:lnTo>
                  <a:pt x="5129" y="1444"/>
                </a:lnTo>
                <a:lnTo>
                  <a:pt x="5130" y="1445"/>
                </a:lnTo>
                <a:lnTo>
                  <a:pt x="5130" y="1443"/>
                </a:lnTo>
                <a:lnTo>
                  <a:pt x="5130" y="1423"/>
                </a:lnTo>
                <a:lnTo>
                  <a:pt x="5131" y="1430"/>
                </a:lnTo>
                <a:lnTo>
                  <a:pt x="5131" y="1426"/>
                </a:lnTo>
                <a:lnTo>
                  <a:pt x="5131" y="1435"/>
                </a:lnTo>
                <a:lnTo>
                  <a:pt x="5131" y="1437"/>
                </a:lnTo>
                <a:lnTo>
                  <a:pt x="5131" y="1438"/>
                </a:lnTo>
                <a:lnTo>
                  <a:pt x="5132" y="1434"/>
                </a:lnTo>
                <a:lnTo>
                  <a:pt x="5132" y="1429"/>
                </a:lnTo>
                <a:lnTo>
                  <a:pt x="5132" y="1450"/>
                </a:lnTo>
                <a:lnTo>
                  <a:pt x="5132" y="1442"/>
                </a:lnTo>
                <a:lnTo>
                  <a:pt x="5133" y="1456"/>
                </a:lnTo>
                <a:lnTo>
                  <a:pt x="5133" y="1435"/>
                </a:lnTo>
                <a:lnTo>
                  <a:pt x="5133" y="1430"/>
                </a:lnTo>
                <a:lnTo>
                  <a:pt x="5133" y="1427"/>
                </a:lnTo>
                <a:lnTo>
                  <a:pt x="5134" y="1426"/>
                </a:lnTo>
                <a:lnTo>
                  <a:pt x="5134" y="1448"/>
                </a:lnTo>
                <a:lnTo>
                  <a:pt x="5134" y="1445"/>
                </a:lnTo>
                <a:lnTo>
                  <a:pt x="5134" y="1428"/>
                </a:lnTo>
                <a:lnTo>
                  <a:pt x="5134" y="1442"/>
                </a:lnTo>
                <a:lnTo>
                  <a:pt x="5135" y="1450"/>
                </a:lnTo>
                <a:lnTo>
                  <a:pt x="5135" y="1435"/>
                </a:lnTo>
                <a:lnTo>
                  <a:pt x="5135" y="1432"/>
                </a:lnTo>
                <a:lnTo>
                  <a:pt x="5135" y="1431"/>
                </a:lnTo>
                <a:lnTo>
                  <a:pt x="5136" y="1441"/>
                </a:lnTo>
                <a:lnTo>
                  <a:pt x="5136" y="1440"/>
                </a:lnTo>
                <a:lnTo>
                  <a:pt x="5136" y="1437"/>
                </a:lnTo>
                <a:lnTo>
                  <a:pt x="5136" y="1445"/>
                </a:lnTo>
                <a:lnTo>
                  <a:pt x="5137" y="1436"/>
                </a:lnTo>
                <a:lnTo>
                  <a:pt x="5137" y="1444"/>
                </a:lnTo>
                <a:lnTo>
                  <a:pt x="5137" y="1453"/>
                </a:lnTo>
                <a:lnTo>
                  <a:pt x="5137" y="1435"/>
                </a:lnTo>
                <a:lnTo>
                  <a:pt x="5138" y="1454"/>
                </a:lnTo>
                <a:lnTo>
                  <a:pt x="5138" y="1440"/>
                </a:lnTo>
                <a:lnTo>
                  <a:pt x="5138" y="1437"/>
                </a:lnTo>
                <a:lnTo>
                  <a:pt x="5138" y="1451"/>
                </a:lnTo>
                <a:lnTo>
                  <a:pt x="5139" y="1437"/>
                </a:lnTo>
                <a:lnTo>
                  <a:pt x="5139" y="1435"/>
                </a:lnTo>
                <a:lnTo>
                  <a:pt x="5139" y="1443"/>
                </a:lnTo>
                <a:lnTo>
                  <a:pt x="5139" y="1441"/>
                </a:lnTo>
                <a:lnTo>
                  <a:pt x="5140" y="1435"/>
                </a:lnTo>
                <a:lnTo>
                  <a:pt x="5140" y="1448"/>
                </a:lnTo>
                <a:lnTo>
                  <a:pt x="5140" y="1454"/>
                </a:lnTo>
                <a:lnTo>
                  <a:pt x="5140" y="1438"/>
                </a:lnTo>
                <a:lnTo>
                  <a:pt x="5140" y="1461"/>
                </a:lnTo>
                <a:lnTo>
                  <a:pt x="5141" y="1443"/>
                </a:lnTo>
                <a:lnTo>
                  <a:pt x="5141" y="1452"/>
                </a:lnTo>
                <a:lnTo>
                  <a:pt x="5141" y="1445"/>
                </a:lnTo>
                <a:lnTo>
                  <a:pt x="5141" y="1428"/>
                </a:lnTo>
                <a:lnTo>
                  <a:pt x="5142" y="1438"/>
                </a:lnTo>
                <a:lnTo>
                  <a:pt x="5142" y="1464"/>
                </a:lnTo>
                <a:lnTo>
                  <a:pt x="5142" y="1431"/>
                </a:lnTo>
                <a:lnTo>
                  <a:pt x="5142" y="1460"/>
                </a:lnTo>
                <a:lnTo>
                  <a:pt x="5143" y="1417"/>
                </a:lnTo>
                <a:lnTo>
                  <a:pt x="5143" y="1449"/>
                </a:lnTo>
                <a:lnTo>
                  <a:pt x="5143" y="1451"/>
                </a:lnTo>
                <a:lnTo>
                  <a:pt x="5143" y="1453"/>
                </a:lnTo>
                <a:lnTo>
                  <a:pt x="5143" y="1440"/>
                </a:lnTo>
                <a:lnTo>
                  <a:pt x="5144" y="1435"/>
                </a:lnTo>
                <a:lnTo>
                  <a:pt x="5144" y="1442"/>
                </a:lnTo>
                <a:lnTo>
                  <a:pt x="5144" y="1466"/>
                </a:lnTo>
                <a:lnTo>
                  <a:pt x="5144" y="1446"/>
                </a:lnTo>
                <a:lnTo>
                  <a:pt x="5145" y="1454"/>
                </a:lnTo>
                <a:lnTo>
                  <a:pt x="5145" y="1445"/>
                </a:lnTo>
                <a:lnTo>
                  <a:pt x="5145" y="1457"/>
                </a:lnTo>
                <a:lnTo>
                  <a:pt x="5146" y="1439"/>
                </a:lnTo>
                <a:lnTo>
                  <a:pt x="5146" y="1452"/>
                </a:lnTo>
                <a:lnTo>
                  <a:pt x="5146" y="1446"/>
                </a:lnTo>
                <a:lnTo>
                  <a:pt x="5146" y="1435"/>
                </a:lnTo>
                <a:lnTo>
                  <a:pt x="5146" y="1441"/>
                </a:lnTo>
                <a:lnTo>
                  <a:pt x="5147" y="1465"/>
                </a:lnTo>
                <a:lnTo>
                  <a:pt x="5147" y="1447"/>
                </a:lnTo>
                <a:lnTo>
                  <a:pt x="5147" y="1451"/>
                </a:lnTo>
                <a:lnTo>
                  <a:pt x="5147" y="1444"/>
                </a:lnTo>
                <a:lnTo>
                  <a:pt x="5148" y="1457"/>
                </a:lnTo>
                <a:lnTo>
                  <a:pt x="5148" y="1470"/>
                </a:lnTo>
                <a:lnTo>
                  <a:pt x="5148" y="1457"/>
                </a:lnTo>
                <a:lnTo>
                  <a:pt x="5148" y="1458"/>
                </a:lnTo>
                <a:lnTo>
                  <a:pt x="5149" y="1448"/>
                </a:lnTo>
                <a:lnTo>
                  <a:pt x="5149" y="1451"/>
                </a:lnTo>
                <a:lnTo>
                  <a:pt x="5149" y="1445"/>
                </a:lnTo>
                <a:lnTo>
                  <a:pt x="5149" y="1457"/>
                </a:lnTo>
                <a:lnTo>
                  <a:pt x="5149" y="1457"/>
                </a:lnTo>
                <a:lnTo>
                  <a:pt x="5150" y="1442"/>
                </a:lnTo>
                <a:lnTo>
                  <a:pt x="5150" y="1456"/>
                </a:lnTo>
                <a:lnTo>
                  <a:pt x="5150" y="1453"/>
                </a:lnTo>
                <a:lnTo>
                  <a:pt x="5150" y="1448"/>
                </a:lnTo>
                <a:lnTo>
                  <a:pt x="5151" y="1457"/>
                </a:lnTo>
                <a:lnTo>
                  <a:pt x="5151" y="1449"/>
                </a:lnTo>
                <a:lnTo>
                  <a:pt x="5151" y="1457"/>
                </a:lnTo>
                <a:lnTo>
                  <a:pt x="5151" y="1449"/>
                </a:lnTo>
                <a:lnTo>
                  <a:pt x="5152" y="1459"/>
                </a:lnTo>
                <a:lnTo>
                  <a:pt x="5152" y="1458"/>
                </a:lnTo>
                <a:lnTo>
                  <a:pt x="5152" y="1433"/>
                </a:lnTo>
                <a:lnTo>
                  <a:pt x="5152" y="1447"/>
                </a:lnTo>
                <a:lnTo>
                  <a:pt x="5152" y="1447"/>
                </a:lnTo>
                <a:lnTo>
                  <a:pt x="5153" y="1450"/>
                </a:lnTo>
                <a:lnTo>
                  <a:pt x="5153" y="1458"/>
                </a:lnTo>
                <a:lnTo>
                  <a:pt x="5153" y="1471"/>
                </a:lnTo>
                <a:lnTo>
                  <a:pt x="5154" y="1452"/>
                </a:lnTo>
                <a:lnTo>
                  <a:pt x="5154" y="1452"/>
                </a:lnTo>
                <a:lnTo>
                  <a:pt x="5154" y="1448"/>
                </a:lnTo>
                <a:lnTo>
                  <a:pt x="5154" y="1457"/>
                </a:lnTo>
                <a:lnTo>
                  <a:pt x="5155" y="1448"/>
                </a:lnTo>
                <a:lnTo>
                  <a:pt x="5155" y="1450"/>
                </a:lnTo>
                <a:lnTo>
                  <a:pt x="5155" y="1445"/>
                </a:lnTo>
                <a:lnTo>
                  <a:pt x="5155" y="1463"/>
                </a:lnTo>
                <a:lnTo>
                  <a:pt x="5155" y="1438"/>
                </a:lnTo>
                <a:lnTo>
                  <a:pt x="5156" y="1439"/>
                </a:lnTo>
                <a:lnTo>
                  <a:pt x="5156" y="1440"/>
                </a:lnTo>
                <a:lnTo>
                  <a:pt x="5156" y="1455"/>
                </a:lnTo>
                <a:lnTo>
                  <a:pt x="5156" y="1453"/>
                </a:lnTo>
                <a:lnTo>
                  <a:pt x="5157" y="1455"/>
                </a:lnTo>
                <a:lnTo>
                  <a:pt x="5157" y="1444"/>
                </a:lnTo>
                <a:lnTo>
                  <a:pt x="5157" y="1431"/>
                </a:lnTo>
                <a:lnTo>
                  <a:pt x="5157" y="1442"/>
                </a:lnTo>
                <a:lnTo>
                  <a:pt x="5158" y="1464"/>
                </a:lnTo>
                <a:lnTo>
                  <a:pt x="5158" y="1460"/>
                </a:lnTo>
                <a:lnTo>
                  <a:pt x="5158" y="1437"/>
                </a:lnTo>
                <a:lnTo>
                  <a:pt x="5158" y="1444"/>
                </a:lnTo>
                <a:lnTo>
                  <a:pt x="5158" y="1449"/>
                </a:lnTo>
                <a:lnTo>
                  <a:pt x="5159" y="1450"/>
                </a:lnTo>
                <a:lnTo>
                  <a:pt x="5159" y="1457"/>
                </a:lnTo>
                <a:lnTo>
                  <a:pt x="5159" y="1439"/>
                </a:lnTo>
                <a:lnTo>
                  <a:pt x="5159" y="1447"/>
                </a:lnTo>
                <a:lnTo>
                  <a:pt x="5160" y="1449"/>
                </a:lnTo>
                <a:lnTo>
                  <a:pt x="5160" y="1457"/>
                </a:lnTo>
                <a:lnTo>
                  <a:pt x="5160" y="1450"/>
                </a:lnTo>
                <a:lnTo>
                  <a:pt x="5160" y="1440"/>
                </a:lnTo>
                <a:lnTo>
                  <a:pt x="5161" y="1446"/>
                </a:lnTo>
                <a:lnTo>
                  <a:pt x="5161" y="1453"/>
                </a:lnTo>
                <a:lnTo>
                  <a:pt x="5161" y="1456"/>
                </a:lnTo>
                <a:lnTo>
                  <a:pt x="5161" y="1454"/>
                </a:lnTo>
                <a:lnTo>
                  <a:pt x="5162" y="1440"/>
                </a:lnTo>
                <a:lnTo>
                  <a:pt x="5162" y="1451"/>
                </a:lnTo>
                <a:lnTo>
                  <a:pt x="5162" y="1443"/>
                </a:lnTo>
                <a:lnTo>
                  <a:pt x="5162" y="1457"/>
                </a:lnTo>
                <a:lnTo>
                  <a:pt x="5163" y="1451"/>
                </a:lnTo>
                <a:lnTo>
                  <a:pt x="5163" y="1451"/>
                </a:lnTo>
                <a:lnTo>
                  <a:pt x="5163" y="1457"/>
                </a:lnTo>
                <a:lnTo>
                  <a:pt x="5163" y="1460"/>
                </a:lnTo>
                <a:lnTo>
                  <a:pt x="5164" y="1444"/>
                </a:lnTo>
                <a:lnTo>
                  <a:pt x="5164" y="1461"/>
                </a:lnTo>
                <a:lnTo>
                  <a:pt x="5164" y="1449"/>
                </a:lnTo>
                <a:lnTo>
                  <a:pt x="5164" y="1454"/>
                </a:lnTo>
                <a:lnTo>
                  <a:pt x="5164" y="1444"/>
                </a:lnTo>
                <a:lnTo>
                  <a:pt x="5165" y="1462"/>
                </a:lnTo>
                <a:lnTo>
                  <a:pt x="5165" y="1442"/>
                </a:lnTo>
                <a:lnTo>
                  <a:pt x="5165" y="1441"/>
                </a:lnTo>
                <a:lnTo>
                  <a:pt x="5165" y="1444"/>
                </a:lnTo>
                <a:lnTo>
                  <a:pt x="5166" y="1462"/>
                </a:lnTo>
                <a:lnTo>
                  <a:pt x="5166" y="1455"/>
                </a:lnTo>
                <a:lnTo>
                  <a:pt x="5166" y="1461"/>
                </a:lnTo>
                <a:lnTo>
                  <a:pt x="5166" y="1439"/>
                </a:lnTo>
                <a:lnTo>
                  <a:pt x="5167" y="1450"/>
                </a:lnTo>
                <a:lnTo>
                  <a:pt x="5167" y="1450"/>
                </a:lnTo>
                <a:lnTo>
                  <a:pt x="5167" y="1450"/>
                </a:lnTo>
                <a:lnTo>
                  <a:pt x="5167" y="1450"/>
                </a:lnTo>
                <a:lnTo>
                  <a:pt x="5167" y="1442"/>
                </a:lnTo>
                <a:lnTo>
                  <a:pt x="5168" y="1447"/>
                </a:lnTo>
                <a:lnTo>
                  <a:pt x="5168" y="1454"/>
                </a:lnTo>
                <a:lnTo>
                  <a:pt x="5168" y="1455"/>
                </a:lnTo>
                <a:lnTo>
                  <a:pt x="5168" y="1454"/>
                </a:lnTo>
                <a:lnTo>
                  <a:pt x="5169" y="1440"/>
                </a:lnTo>
                <a:lnTo>
                  <a:pt x="5169" y="1447"/>
                </a:lnTo>
                <a:lnTo>
                  <a:pt x="5169" y="1451"/>
                </a:lnTo>
                <a:lnTo>
                  <a:pt x="5170" y="1460"/>
                </a:lnTo>
                <a:lnTo>
                  <a:pt x="5170" y="1441"/>
                </a:lnTo>
                <a:lnTo>
                  <a:pt x="5170" y="1443"/>
                </a:lnTo>
                <a:lnTo>
                  <a:pt x="5170" y="1446"/>
                </a:lnTo>
                <a:lnTo>
                  <a:pt x="5171" y="1454"/>
                </a:lnTo>
                <a:lnTo>
                  <a:pt x="5171" y="1445"/>
                </a:lnTo>
                <a:lnTo>
                  <a:pt x="5171" y="1452"/>
                </a:lnTo>
                <a:lnTo>
                  <a:pt x="5171" y="1446"/>
                </a:lnTo>
                <a:lnTo>
                  <a:pt x="5171" y="1446"/>
                </a:lnTo>
                <a:lnTo>
                  <a:pt x="5172" y="1443"/>
                </a:lnTo>
                <a:lnTo>
                  <a:pt x="5172" y="1443"/>
                </a:lnTo>
                <a:lnTo>
                  <a:pt x="5172" y="1448"/>
                </a:lnTo>
                <a:lnTo>
                  <a:pt x="5172" y="1455"/>
                </a:lnTo>
                <a:lnTo>
                  <a:pt x="5173" y="1463"/>
                </a:lnTo>
                <a:lnTo>
                  <a:pt x="5173" y="1456"/>
                </a:lnTo>
                <a:lnTo>
                  <a:pt x="5173" y="1463"/>
                </a:lnTo>
                <a:lnTo>
                  <a:pt x="5173" y="1446"/>
                </a:lnTo>
                <a:lnTo>
                  <a:pt x="5174" y="1445"/>
                </a:lnTo>
                <a:lnTo>
                  <a:pt x="5174" y="1456"/>
                </a:lnTo>
                <a:lnTo>
                  <a:pt x="5174" y="1450"/>
                </a:lnTo>
                <a:lnTo>
                  <a:pt x="5174" y="1465"/>
                </a:lnTo>
                <a:lnTo>
                  <a:pt x="5174" y="1447"/>
                </a:lnTo>
                <a:lnTo>
                  <a:pt x="5175" y="1441"/>
                </a:lnTo>
                <a:lnTo>
                  <a:pt x="5175" y="1446"/>
                </a:lnTo>
                <a:lnTo>
                  <a:pt x="5175" y="1472"/>
                </a:lnTo>
                <a:lnTo>
                  <a:pt x="5175" y="1447"/>
                </a:lnTo>
                <a:lnTo>
                  <a:pt x="5176" y="1454"/>
                </a:lnTo>
                <a:lnTo>
                  <a:pt x="5176" y="1445"/>
                </a:lnTo>
                <a:lnTo>
                  <a:pt x="5176" y="1455"/>
                </a:lnTo>
                <a:lnTo>
                  <a:pt x="5177" y="1452"/>
                </a:lnTo>
                <a:lnTo>
                  <a:pt x="5177" y="1448"/>
                </a:lnTo>
                <a:lnTo>
                  <a:pt x="5177" y="1453"/>
                </a:lnTo>
                <a:lnTo>
                  <a:pt x="5177" y="1445"/>
                </a:lnTo>
                <a:lnTo>
                  <a:pt x="5177" y="1452"/>
                </a:lnTo>
                <a:lnTo>
                  <a:pt x="5178" y="1449"/>
                </a:lnTo>
                <a:lnTo>
                  <a:pt x="5178" y="1452"/>
                </a:lnTo>
                <a:lnTo>
                  <a:pt x="5178" y="1454"/>
                </a:lnTo>
                <a:lnTo>
                  <a:pt x="5178" y="1437"/>
                </a:lnTo>
                <a:lnTo>
                  <a:pt x="5179" y="1443"/>
                </a:lnTo>
                <a:lnTo>
                  <a:pt x="5179" y="1444"/>
                </a:lnTo>
                <a:lnTo>
                  <a:pt x="5179" y="1458"/>
                </a:lnTo>
                <a:lnTo>
                  <a:pt x="5179" y="1449"/>
                </a:lnTo>
                <a:lnTo>
                  <a:pt x="5180" y="1445"/>
                </a:lnTo>
                <a:lnTo>
                  <a:pt x="5180" y="1444"/>
                </a:lnTo>
                <a:lnTo>
                  <a:pt x="5180" y="1457"/>
                </a:lnTo>
                <a:lnTo>
                  <a:pt x="5180" y="1457"/>
                </a:lnTo>
                <a:lnTo>
                  <a:pt x="5180" y="1454"/>
                </a:lnTo>
                <a:lnTo>
                  <a:pt x="5181" y="1437"/>
                </a:lnTo>
                <a:lnTo>
                  <a:pt x="5181" y="1448"/>
                </a:lnTo>
                <a:lnTo>
                  <a:pt x="5181" y="1452"/>
                </a:lnTo>
                <a:lnTo>
                  <a:pt x="5181" y="1458"/>
                </a:lnTo>
                <a:lnTo>
                  <a:pt x="5182" y="1449"/>
                </a:lnTo>
                <a:lnTo>
                  <a:pt x="5182" y="1449"/>
                </a:lnTo>
                <a:lnTo>
                  <a:pt x="5182" y="1446"/>
                </a:lnTo>
                <a:lnTo>
                  <a:pt x="5182" y="1457"/>
                </a:lnTo>
                <a:lnTo>
                  <a:pt x="5183" y="1460"/>
                </a:lnTo>
                <a:lnTo>
                  <a:pt x="5183" y="1450"/>
                </a:lnTo>
                <a:lnTo>
                  <a:pt x="5183" y="1445"/>
                </a:lnTo>
                <a:lnTo>
                  <a:pt x="5183" y="1449"/>
                </a:lnTo>
                <a:lnTo>
                  <a:pt x="5183" y="1451"/>
                </a:lnTo>
                <a:lnTo>
                  <a:pt x="5184" y="1451"/>
                </a:lnTo>
                <a:lnTo>
                  <a:pt x="5184" y="1446"/>
                </a:lnTo>
                <a:lnTo>
                  <a:pt x="5184" y="1441"/>
                </a:lnTo>
                <a:lnTo>
                  <a:pt x="5185" y="1452"/>
                </a:lnTo>
                <a:lnTo>
                  <a:pt x="5185" y="1448"/>
                </a:lnTo>
                <a:lnTo>
                  <a:pt x="5185" y="1456"/>
                </a:lnTo>
                <a:lnTo>
                  <a:pt x="5185" y="1443"/>
                </a:lnTo>
                <a:lnTo>
                  <a:pt x="5186" y="1433"/>
                </a:lnTo>
                <a:lnTo>
                  <a:pt x="5186" y="1443"/>
                </a:lnTo>
                <a:lnTo>
                  <a:pt x="5186" y="1447"/>
                </a:lnTo>
                <a:lnTo>
                  <a:pt x="5186" y="1457"/>
                </a:lnTo>
                <a:lnTo>
                  <a:pt x="5186" y="1444"/>
                </a:lnTo>
                <a:lnTo>
                  <a:pt x="5187" y="1464"/>
                </a:lnTo>
                <a:lnTo>
                  <a:pt x="5187" y="1458"/>
                </a:lnTo>
                <a:lnTo>
                  <a:pt x="5187" y="1455"/>
                </a:lnTo>
                <a:lnTo>
                  <a:pt x="5187" y="1457"/>
                </a:lnTo>
                <a:lnTo>
                  <a:pt x="5188" y="1463"/>
                </a:lnTo>
                <a:lnTo>
                  <a:pt x="5188" y="1437"/>
                </a:lnTo>
                <a:lnTo>
                  <a:pt x="5188" y="1447"/>
                </a:lnTo>
                <a:lnTo>
                  <a:pt x="5188" y="1446"/>
                </a:lnTo>
                <a:lnTo>
                  <a:pt x="5189" y="1456"/>
                </a:lnTo>
                <a:lnTo>
                  <a:pt x="5189" y="1446"/>
                </a:lnTo>
                <a:lnTo>
                  <a:pt x="5189" y="1446"/>
                </a:lnTo>
                <a:lnTo>
                  <a:pt x="5189" y="1449"/>
                </a:lnTo>
                <a:lnTo>
                  <a:pt x="5189" y="1444"/>
                </a:lnTo>
                <a:lnTo>
                  <a:pt x="5190" y="1457"/>
                </a:lnTo>
                <a:lnTo>
                  <a:pt x="5190" y="1452"/>
                </a:lnTo>
                <a:lnTo>
                  <a:pt x="5190" y="1441"/>
                </a:lnTo>
                <a:lnTo>
                  <a:pt x="5190" y="1444"/>
                </a:lnTo>
                <a:lnTo>
                  <a:pt x="5191" y="1450"/>
                </a:lnTo>
                <a:lnTo>
                  <a:pt x="5191" y="1458"/>
                </a:lnTo>
                <a:lnTo>
                  <a:pt x="5191" y="1448"/>
                </a:lnTo>
                <a:lnTo>
                  <a:pt x="5191" y="1447"/>
                </a:lnTo>
                <a:lnTo>
                  <a:pt x="5192" y="1447"/>
                </a:lnTo>
                <a:lnTo>
                  <a:pt x="5192" y="1460"/>
                </a:lnTo>
                <a:lnTo>
                  <a:pt x="5192" y="1450"/>
                </a:lnTo>
                <a:lnTo>
                  <a:pt x="5192" y="1453"/>
                </a:lnTo>
                <a:lnTo>
                  <a:pt x="5193" y="1438"/>
                </a:lnTo>
                <a:lnTo>
                  <a:pt x="5193" y="1448"/>
                </a:lnTo>
                <a:lnTo>
                  <a:pt x="5193" y="1447"/>
                </a:lnTo>
                <a:lnTo>
                  <a:pt x="5193" y="1465"/>
                </a:lnTo>
                <a:lnTo>
                  <a:pt x="5194" y="1444"/>
                </a:lnTo>
                <a:lnTo>
                  <a:pt x="5194" y="1443"/>
                </a:lnTo>
                <a:lnTo>
                  <a:pt x="5194" y="1445"/>
                </a:lnTo>
                <a:lnTo>
                  <a:pt x="5194" y="1472"/>
                </a:lnTo>
                <a:lnTo>
                  <a:pt x="5195" y="1442"/>
                </a:lnTo>
                <a:lnTo>
                  <a:pt x="5195" y="1463"/>
                </a:lnTo>
                <a:lnTo>
                  <a:pt x="5195" y="1452"/>
                </a:lnTo>
                <a:lnTo>
                  <a:pt x="5195" y="1459"/>
                </a:lnTo>
                <a:lnTo>
                  <a:pt x="5195" y="1458"/>
                </a:lnTo>
                <a:lnTo>
                  <a:pt x="5196" y="1445"/>
                </a:lnTo>
                <a:lnTo>
                  <a:pt x="5196" y="1443"/>
                </a:lnTo>
                <a:lnTo>
                  <a:pt x="5196" y="1443"/>
                </a:lnTo>
                <a:lnTo>
                  <a:pt x="5196" y="1446"/>
                </a:lnTo>
                <a:lnTo>
                  <a:pt x="5197" y="1457"/>
                </a:lnTo>
                <a:lnTo>
                  <a:pt x="5197" y="1455"/>
                </a:lnTo>
                <a:lnTo>
                  <a:pt x="5197" y="1453"/>
                </a:lnTo>
                <a:lnTo>
                  <a:pt x="5197" y="1456"/>
                </a:lnTo>
                <a:lnTo>
                  <a:pt x="5198" y="1457"/>
                </a:lnTo>
                <a:lnTo>
                  <a:pt x="5198" y="1462"/>
                </a:lnTo>
                <a:lnTo>
                  <a:pt x="5198" y="1488"/>
                </a:lnTo>
                <a:lnTo>
                  <a:pt x="5198" y="1461"/>
                </a:lnTo>
                <a:lnTo>
                  <a:pt x="5198" y="1463"/>
                </a:lnTo>
                <a:lnTo>
                  <a:pt x="5199" y="1447"/>
                </a:lnTo>
                <a:lnTo>
                  <a:pt x="5199" y="1460"/>
                </a:lnTo>
                <a:lnTo>
                  <a:pt x="5199" y="1455"/>
                </a:lnTo>
                <a:lnTo>
                  <a:pt x="5199" y="1461"/>
                </a:lnTo>
                <a:lnTo>
                  <a:pt x="5200" y="1453"/>
                </a:lnTo>
                <a:lnTo>
                  <a:pt x="5200" y="1447"/>
                </a:lnTo>
                <a:lnTo>
                  <a:pt x="5200" y="1455"/>
                </a:lnTo>
                <a:lnTo>
                  <a:pt x="5201" y="1468"/>
                </a:lnTo>
                <a:lnTo>
                  <a:pt x="5201" y="1459"/>
                </a:lnTo>
                <a:lnTo>
                  <a:pt x="5201" y="1461"/>
                </a:lnTo>
                <a:lnTo>
                  <a:pt x="5201" y="1441"/>
                </a:lnTo>
                <a:lnTo>
                  <a:pt x="5201" y="1460"/>
                </a:lnTo>
                <a:lnTo>
                  <a:pt x="5202" y="1460"/>
                </a:lnTo>
                <a:lnTo>
                  <a:pt x="5202" y="1463"/>
                </a:lnTo>
                <a:lnTo>
                  <a:pt x="5202" y="1445"/>
                </a:lnTo>
                <a:lnTo>
                  <a:pt x="5202" y="1441"/>
                </a:lnTo>
                <a:lnTo>
                  <a:pt x="5203" y="1448"/>
                </a:lnTo>
                <a:lnTo>
                  <a:pt x="5203" y="1455"/>
                </a:lnTo>
                <a:lnTo>
                  <a:pt x="5203" y="1461"/>
                </a:lnTo>
                <a:lnTo>
                  <a:pt x="5203" y="1464"/>
                </a:lnTo>
                <a:lnTo>
                  <a:pt x="5204" y="1451"/>
                </a:lnTo>
                <a:lnTo>
                  <a:pt x="5204" y="1454"/>
                </a:lnTo>
                <a:lnTo>
                  <a:pt x="5204" y="1452"/>
                </a:lnTo>
                <a:lnTo>
                  <a:pt x="5204" y="1455"/>
                </a:lnTo>
                <a:lnTo>
                  <a:pt x="5204" y="1450"/>
                </a:lnTo>
                <a:lnTo>
                  <a:pt x="5205" y="1456"/>
                </a:lnTo>
                <a:lnTo>
                  <a:pt x="5205" y="1450"/>
                </a:lnTo>
                <a:lnTo>
                  <a:pt x="5205" y="1444"/>
                </a:lnTo>
                <a:lnTo>
                  <a:pt x="5205" y="1447"/>
                </a:lnTo>
                <a:lnTo>
                  <a:pt x="5206" y="1453"/>
                </a:lnTo>
                <a:lnTo>
                  <a:pt x="5206" y="1454"/>
                </a:lnTo>
                <a:lnTo>
                  <a:pt x="5206" y="1452"/>
                </a:lnTo>
                <a:lnTo>
                  <a:pt x="5206" y="1446"/>
                </a:lnTo>
                <a:lnTo>
                  <a:pt x="5207" y="1460"/>
                </a:lnTo>
                <a:lnTo>
                  <a:pt x="5207" y="1460"/>
                </a:lnTo>
                <a:lnTo>
                  <a:pt x="5207" y="1446"/>
                </a:lnTo>
                <a:lnTo>
                  <a:pt x="5207" y="1459"/>
                </a:lnTo>
                <a:lnTo>
                  <a:pt x="5207" y="1457"/>
                </a:lnTo>
                <a:lnTo>
                  <a:pt x="5208" y="1447"/>
                </a:lnTo>
                <a:lnTo>
                  <a:pt x="5208" y="1455"/>
                </a:lnTo>
                <a:lnTo>
                  <a:pt x="5208" y="1439"/>
                </a:lnTo>
                <a:lnTo>
                  <a:pt x="5209" y="1460"/>
                </a:lnTo>
                <a:lnTo>
                  <a:pt x="5209" y="1462"/>
                </a:lnTo>
                <a:lnTo>
                  <a:pt x="5209" y="1458"/>
                </a:lnTo>
                <a:lnTo>
                  <a:pt x="5209" y="1452"/>
                </a:lnTo>
                <a:lnTo>
                  <a:pt x="5210" y="1442"/>
                </a:lnTo>
                <a:lnTo>
                  <a:pt x="5210" y="1450"/>
                </a:lnTo>
                <a:lnTo>
                  <a:pt x="5210" y="1466"/>
                </a:lnTo>
                <a:lnTo>
                  <a:pt x="5210" y="1442"/>
                </a:lnTo>
                <a:lnTo>
                  <a:pt x="5210" y="1467"/>
                </a:lnTo>
                <a:lnTo>
                  <a:pt x="5211" y="1454"/>
                </a:lnTo>
                <a:lnTo>
                  <a:pt x="5211" y="1436"/>
                </a:lnTo>
                <a:lnTo>
                  <a:pt x="5211" y="1446"/>
                </a:lnTo>
                <a:lnTo>
                  <a:pt x="5211" y="1462"/>
                </a:lnTo>
                <a:lnTo>
                  <a:pt x="5212" y="1449"/>
                </a:lnTo>
                <a:lnTo>
                  <a:pt x="5212" y="1441"/>
                </a:lnTo>
                <a:lnTo>
                  <a:pt x="5212" y="1442"/>
                </a:lnTo>
                <a:lnTo>
                  <a:pt x="5212" y="1453"/>
                </a:lnTo>
                <a:lnTo>
                  <a:pt x="5213" y="1458"/>
                </a:lnTo>
                <a:lnTo>
                  <a:pt x="5213" y="1459"/>
                </a:lnTo>
                <a:lnTo>
                  <a:pt x="5213" y="1444"/>
                </a:lnTo>
                <a:lnTo>
                  <a:pt x="5213" y="1449"/>
                </a:lnTo>
                <a:lnTo>
                  <a:pt x="5213" y="1444"/>
                </a:lnTo>
                <a:lnTo>
                  <a:pt x="5214" y="1448"/>
                </a:lnTo>
                <a:lnTo>
                  <a:pt x="5214" y="1450"/>
                </a:lnTo>
                <a:lnTo>
                  <a:pt x="5214" y="1447"/>
                </a:lnTo>
                <a:lnTo>
                  <a:pt x="5214" y="1442"/>
                </a:lnTo>
                <a:lnTo>
                  <a:pt x="5215" y="1454"/>
                </a:lnTo>
                <a:lnTo>
                  <a:pt x="5215" y="1447"/>
                </a:lnTo>
                <a:lnTo>
                  <a:pt x="5215" y="1446"/>
                </a:lnTo>
                <a:lnTo>
                  <a:pt x="5215" y="1448"/>
                </a:lnTo>
                <a:lnTo>
                  <a:pt x="5216" y="1446"/>
                </a:lnTo>
                <a:lnTo>
                  <a:pt x="5216" y="1445"/>
                </a:lnTo>
                <a:lnTo>
                  <a:pt x="5216" y="1459"/>
                </a:lnTo>
                <a:lnTo>
                  <a:pt x="5217" y="1455"/>
                </a:lnTo>
                <a:lnTo>
                  <a:pt x="5217" y="1440"/>
                </a:lnTo>
                <a:lnTo>
                  <a:pt x="5217" y="1440"/>
                </a:lnTo>
                <a:lnTo>
                  <a:pt x="5217" y="1462"/>
                </a:lnTo>
                <a:lnTo>
                  <a:pt x="5217" y="1444"/>
                </a:lnTo>
                <a:lnTo>
                  <a:pt x="5218" y="1447"/>
                </a:lnTo>
                <a:lnTo>
                  <a:pt x="5218" y="1440"/>
                </a:lnTo>
                <a:lnTo>
                  <a:pt x="5218" y="1450"/>
                </a:lnTo>
                <a:lnTo>
                  <a:pt x="5218" y="1446"/>
                </a:lnTo>
                <a:lnTo>
                  <a:pt x="5219" y="1455"/>
                </a:lnTo>
                <a:lnTo>
                  <a:pt x="5219" y="1445"/>
                </a:lnTo>
                <a:lnTo>
                  <a:pt x="5219" y="1436"/>
                </a:lnTo>
                <a:lnTo>
                  <a:pt x="5219" y="1439"/>
                </a:lnTo>
                <a:lnTo>
                  <a:pt x="5220" y="1451"/>
                </a:lnTo>
                <a:lnTo>
                  <a:pt x="5220" y="1449"/>
                </a:lnTo>
                <a:lnTo>
                  <a:pt x="5220" y="1451"/>
                </a:lnTo>
                <a:lnTo>
                  <a:pt x="5220" y="1434"/>
                </a:lnTo>
                <a:lnTo>
                  <a:pt x="5220" y="1447"/>
                </a:lnTo>
                <a:lnTo>
                  <a:pt x="5221" y="1449"/>
                </a:lnTo>
                <a:lnTo>
                  <a:pt x="5221" y="1443"/>
                </a:lnTo>
                <a:lnTo>
                  <a:pt x="5221" y="1441"/>
                </a:lnTo>
                <a:lnTo>
                  <a:pt x="5221" y="1437"/>
                </a:lnTo>
                <a:lnTo>
                  <a:pt x="5222" y="1454"/>
                </a:lnTo>
                <a:lnTo>
                  <a:pt x="5222" y="1454"/>
                </a:lnTo>
                <a:lnTo>
                  <a:pt x="5222" y="1451"/>
                </a:lnTo>
                <a:lnTo>
                  <a:pt x="5222" y="1459"/>
                </a:lnTo>
                <a:lnTo>
                  <a:pt x="5223" y="1447"/>
                </a:lnTo>
                <a:lnTo>
                  <a:pt x="5223" y="1469"/>
                </a:lnTo>
                <a:lnTo>
                  <a:pt x="5223" y="1454"/>
                </a:lnTo>
                <a:lnTo>
                  <a:pt x="5223" y="1453"/>
                </a:lnTo>
                <a:lnTo>
                  <a:pt x="5224" y="1448"/>
                </a:lnTo>
                <a:lnTo>
                  <a:pt x="5224" y="1439"/>
                </a:lnTo>
                <a:lnTo>
                  <a:pt x="5224" y="1445"/>
                </a:lnTo>
                <a:lnTo>
                  <a:pt x="5224" y="1450"/>
                </a:lnTo>
                <a:lnTo>
                  <a:pt x="5225" y="1446"/>
                </a:lnTo>
                <a:lnTo>
                  <a:pt x="5225" y="1447"/>
                </a:lnTo>
                <a:lnTo>
                  <a:pt x="5225" y="1442"/>
                </a:lnTo>
                <a:lnTo>
                  <a:pt x="5225" y="1458"/>
                </a:lnTo>
                <a:lnTo>
                  <a:pt x="5226" y="1445"/>
                </a:lnTo>
                <a:lnTo>
                  <a:pt x="5226" y="1454"/>
                </a:lnTo>
                <a:lnTo>
                  <a:pt x="5226" y="1448"/>
                </a:lnTo>
                <a:lnTo>
                  <a:pt x="5226" y="1444"/>
                </a:lnTo>
                <a:lnTo>
                  <a:pt x="5226" y="1445"/>
                </a:lnTo>
                <a:lnTo>
                  <a:pt x="5227" y="1469"/>
                </a:lnTo>
                <a:lnTo>
                  <a:pt x="5227" y="1459"/>
                </a:lnTo>
                <a:lnTo>
                  <a:pt x="5227" y="1446"/>
                </a:lnTo>
                <a:lnTo>
                  <a:pt x="5227" y="1445"/>
                </a:lnTo>
                <a:lnTo>
                  <a:pt x="5228" y="1454"/>
                </a:lnTo>
                <a:lnTo>
                  <a:pt x="5228" y="1452"/>
                </a:lnTo>
                <a:lnTo>
                  <a:pt x="5228" y="1459"/>
                </a:lnTo>
                <a:lnTo>
                  <a:pt x="5228" y="1435"/>
                </a:lnTo>
                <a:lnTo>
                  <a:pt x="5229" y="1441"/>
                </a:lnTo>
                <a:lnTo>
                  <a:pt x="5229" y="1440"/>
                </a:lnTo>
                <a:lnTo>
                  <a:pt x="5229" y="1454"/>
                </a:lnTo>
                <a:lnTo>
                  <a:pt x="5229" y="1447"/>
                </a:lnTo>
                <a:lnTo>
                  <a:pt x="5229" y="1451"/>
                </a:lnTo>
                <a:lnTo>
                  <a:pt x="5230" y="1444"/>
                </a:lnTo>
                <a:lnTo>
                  <a:pt x="5230" y="1453"/>
                </a:lnTo>
                <a:lnTo>
                  <a:pt x="5230" y="1444"/>
                </a:lnTo>
                <a:lnTo>
                  <a:pt x="5230" y="1452"/>
                </a:lnTo>
                <a:lnTo>
                  <a:pt x="5231" y="1450"/>
                </a:lnTo>
                <a:lnTo>
                  <a:pt x="5231" y="1446"/>
                </a:lnTo>
                <a:lnTo>
                  <a:pt x="5231" y="1447"/>
                </a:lnTo>
                <a:lnTo>
                  <a:pt x="5232" y="1457"/>
                </a:lnTo>
                <a:lnTo>
                  <a:pt x="5232" y="1447"/>
                </a:lnTo>
                <a:lnTo>
                  <a:pt x="5232" y="1448"/>
                </a:lnTo>
                <a:lnTo>
                  <a:pt x="5232" y="1439"/>
                </a:lnTo>
                <a:lnTo>
                  <a:pt x="5232" y="1454"/>
                </a:lnTo>
                <a:lnTo>
                  <a:pt x="5233" y="1459"/>
                </a:lnTo>
                <a:lnTo>
                  <a:pt x="5233" y="1470"/>
                </a:lnTo>
                <a:lnTo>
                  <a:pt x="5233" y="1457"/>
                </a:lnTo>
                <a:lnTo>
                  <a:pt x="5233" y="1454"/>
                </a:lnTo>
                <a:lnTo>
                  <a:pt x="5234" y="1455"/>
                </a:lnTo>
                <a:lnTo>
                  <a:pt x="5234" y="1456"/>
                </a:lnTo>
                <a:lnTo>
                  <a:pt x="5234" y="1462"/>
                </a:lnTo>
                <a:lnTo>
                  <a:pt x="5234" y="1449"/>
                </a:lnTo>
                <a:lnTo>
                  <a:pt x="5235" y="1438"/>
                </a:lnTo>
                <a:lnTo>
                  <a:pt x="5235" y="1467"/>
                </a:lnTo>
                <a:lnTo>
                  <a:pt x="5235" y="1453"/>
                </a:lnTo>
                <a:lnTo>
                  <a:pt x="5235" y="1462"/>
                </a:lnTo>
                <a:lnTo>
                  <a:pt x="5235" y="1439"/>
                </a:lnTo>
                <a:lnTo>
                  <a:pt x="5236" y="1439"/>
                </a:lnTo>
                <a:lnTo>
                  <a:pt x="5236" y="1443"/>
                </a:lnTo>
                <a:lnTo>
                  <a:pt x="5236" y="1441"/>
                </a:lnTo>
                <a:lnTo>
                  <a:pt x="5236" y="1461"/>
                </a:lnTo>
                <a:lnTo>
                  <a:pt x="5237" y="1456"/>
                </a:lnTo>
                <a:lnTo>
                  <a:pt x="5237" y="1440"/>
                </a:lnTo>
                <a:lnTo>
                  <a:pt x="5237" y="1439"/>
                </a:lnTo>
                <a:lnTo>
                  <a:pt x="5237" y="1445"/>
                </a:lnTo>
                <a:lnTo>
                  <a:pt x="5238" y="1443"/>
                </a:lnTo>
                <a:lnTo>
                  <a:pt x="5238" y="1441"/>
                </a:lnTo>
                <a:lnTo>
                  <a:pt x="5238" y="1436"/>
                </a:lnTo>
                <a:lnTo>
                  <a:pt x="5238" y="1444"/>
                </a:lnTo>
                <a:lnTo>
                  <a:pt x="5238" y="1463"/>
                </a:lnTo>
                <a:lnTo>
                  <a:pt x="5239" y="1436"/>
                </a:lnTo>
                <a:lnTo>
                  <a:pt x="5239" y="1448"/>
                </a:lnTo>
                <a:lnTo>
                  <a:pt x="5239" y="1437"/>
                </a:lnTo>
                <a:lnTo>
                  <a:pt x="5240" y="1447"/>
                </a:lnTo>
                <a:lnTo>
                  <a:pt x="5240" y="1449"/>
                </a:lnTo>
                <a:lnTo>
                  <a:pt x="5240" y="1451"/>
                </a:lnTo>
                <a:lnTo>
                  <a:pt x="5240" y="1451"/>
                </a:lnTo>
                <a:lnTo>
                  <a:pt x="5241" y="1444"/>
                </a:lnTo>
                <a:lnTo>
                  <a:pt x="5241" y="1453"/>
                </a:lnTo>
                <a:lnTo>
                  <a:pt x="5241" y="1456"/>
                </a:lnTo>
                <a:lnTo>
                  <a:pt x="5241" y="1457"/>
                </a:lnTo>
                <a:lnTo>
                  <a:pt x="5241" y="1457"/>
                </a:lnTo>
                <a:lnTo>
                  <a:pt x="5242" y="1429"/>
                </a:lnTo>
                <a:lnTo>
                  <a:pt x="5242" y="1454"/>
                </a:lnTo>
                <a:lnTo>
                  <a:pt x="5242" y="1442"/>
                </a:lnTo>
                <a:lnTo>
                  <a:pt x="5242" y="1453"/>
                </a:lnTo>
                <a:lnTo>
                  <a:pt x="5243" y="1443"/>
                </a:lnTo>
                <a:lnTo>
                  <a:pt x="5243" y="1464"/>
                </a:lnTo>
                <a:lnTo>
                  <a:pt x="5243" y="1434"/>
                </a:lnTo>
                <a:lnTo>
                  <a:pt x="5243" y="1461"/>
                </a:lnTo>
                <a:lnTo>
                  <a:pt x="5244" y="1441"/>
                </a:lnTo>
                <a:lnTo>
                  <a:pt x="5244" y="1445"/>
                </a:lnTo>
                <a:lnTo>
                  <a:pt x="5244" y="1443"/>
                </a:lnTo>
                <a:lnTo>
                  <a:pt x="5244" y="1442"/>
                </a:lnTo>
                <a:lnTo>
                  <a:pt x="5244" y="1447"/>
                </a:lnTo>
                <a:lnTo>
                  <a:pt x="5245" y="1457"/>
                </a:lnTo>
                <a:lnTo>
                  <a:pt x="5245" y="1452"/>
                </a:lnTo>
                <a:lnTo>
                  <a:pt x="5245" y="1450"/>
                </a:lnTo>
                <a:lnTo>
                  <a:pt x="5245" y="1438"/>
                </a:lnTo>
                <a:lnTo>
                  <a:pt x="5246" y="1445"/>
                </a:lnTo>
                <a:lnTo>
                  <a:pt x="5246" y="1450"/>
                </a:lnTo>
                <a:lnTo>
                  <a:pt x="5246" y="1450"/>
                </a:lnTo>
                <a:lnTo>
                  <a:pt x="5246" y="1444"/>
                </a:lnTo>
                <a:lnTo>
                  <a:pt x="5247" y="1452"/>
                </a:lnTo>
                <a:lnTo>
                  <a:pt x="5247" y="1456"/>
                </a:lnTo>
                <a:lnTo>
                  <a:pt x="5247" y="1458"/>
                </a:lnTo>
                <a:lnTo>
                  <a:pt x="5247" y="1454"/>
                </a:lnTo>
                <a:lnTo>
                  <a:pt x="5248" y="1447"/>
                </a:lnTo>
                <a:lnTo>
                  <a:pt x="5248" y="1439"/>
                </a:lnTo>
                <a:lnTo>
                  <a:pt x="5248" y="1446"/>
                </a:lnTo>
                <a:lnTo>
                  <a:pt x="5248" y="1465"/>
                </a:lnTo>
                <a:lnTo>
                  <a:pt x="5249" y="1447"/>
                </a:lnTo>
                <a:lnTo>
                  <a:pt x="5249" y="1441"/>
                </a:lnTo>
                <a:lnTo>
                  <a:pt x="5249" y="1465"/>
                </a:lnTo>
                <a:lnTo>
                  <a:pt x="5249" y="1449"/>
                </a:lnTo>
                <a:lnTo>
                  <a:pt x="5250" y="1458"/>
                </a:lnTo>
                <a:lnTo>
                  <a:pt x="5250" y="1450"/>
                </a:lnTo>
                <a:lnTo>
                  <a:pt x="5250" y="1447"/>
                </a:lnTo>
                <a:lnTo>
                  <a:pt x="5250" y="1438"/>
                </a:lnTo>
                <a:lnTo>
                  <a:pt x="5250" y="1462"/>
                </a:lnTo>
                <a:lnTo>
                  <a:pt x="5251" y="1458"/>
                </a:lnTo>
                <a:lnTo>
                  <a:pt x="5251" y="1463"/>
                </a:lnTo>
                <a:lnTo>
                  <a:pt x="5251" y="1461"/>
                </a:lnTo>
                <a:lnTo>
                  <a:pt x="5251" y="1452"/>
                </a:lnTo>
                <a:lnTo>
                  <a:pt x="5252" y="1459"/>
                </a:lnTo>
                <a:lnTo>
                  <a:pt x="5252" y="1458"/>
                </a:lnTo>
                <a:lnTo>
                  <a:pt x="5252" y="1436"/>
                </a:lnTo>
                <a:lnTo>
                  <a:pt x="5252" y="1450"/>
                </a:lnTo>
                <a:lnTo>
                  <a:pt x="5253" y="1441"/>
                </a:lnTo>
                <a:lnTo>
                  <a:pt x="5253" y="1454"/>
                </a:lnTo>
                <a:lnTo>
                  <a:pt x="5253" y="1448"/>
                </a:lnTo>
                <a:lnTo>
                  <a:pt x="5253" y="1446"/>
                </a:lnTo>
                <a:lnTo>
                  <a:pt x="5253" y="1445"/>
                </a:lnTo>
                <a:lnTo>
                  <a:pt x="5254" y="1450"/>
                </a:lnTo>
                <a:lnTo>
                  <a:pt x="5254" y="1447"/>
                </a:lnTo>
                <a:lnTo>
                  <a:pt x="5254" y="1461"/>
                </a:lnTo>
                <a:lnTo>
                  <a:pt x="5254" y="1441"/>
                </a:lnTo>
                <a:lnTo>
                  <a:pt x="5255" y="1447"/>
                </a:lnTo>
                <a:lnTo>
                  <a:pt x="5255" y="1457"/>
                </a:lnTo>
                <a:lnTo>
                  <a:pt x="5255" y="1442"/>
                </a:lnTo>
                <a:lnTo>
                  <a:pt x="5256" y="1443"/>
                </a:lnTo>
                <a:lnTo>
                  <a:pt x="5256" y="1449"/>
                </a:lnTo>
                <a:lnTo>
                  <a:pt x="5256" y="1447"/>
                </a:lnTo>
                <a:lnTo>
                  <a:pt x="5256" y="1449"/>
                </a:lnTo>
                <a:lnTo>
                  <a:pt x="5256" y="1450"/>
                </a:lnTo>
                <a:lnTo>
                  <a:pt x="5257" y="1442"/>
                </a:lnTo>
                <a:lnTo>
                  <a:pt x="5257" y="1440"/>
                </a:lnTo>
                <a:lnTo>
                  <a:pt x="5257" y="1443"/>
                </a:lnTo>
                <a:lnTo>
                  <a:pt x="5257" y="1434"/>
                </a:lnTo>
                <a:lnTo>
                  <a:pt x="5258" y="1451"/>
                </a:lnTo>
                <a:lnTo>
                  <a:pt x="5258" y="1450"/>
                </a:lnTo>
                <a:lnTo>
                  <a:pt x="5258" y="1448"/>
                </a:lnTo>
                <a:lnTo>
                  <a:pt x="5258" y="1444"/>
                </a:lnTo>
                <a:lnTo>
                  <a:pt x="5259" y="1448"/>
                </a:lnTo>
                <a:lnTo>
                  <a:pt x="5259" y="1448"/>
                </a:lnTo>
                <a:lnTo>
                  <a:pt x="5259" y="1447"/>
                </a:lnTo>
                <a:lnTo>
                  <a:pt x="5259" y="1465"/>
                </a:lnTo>
                <a:lnTo>
                  <a:pt x="5259" y="1449"/>
                </a:lnTo>
                <a:lnTo>
                  <a:pt x="5260" y="1435"/>
                </a:lnTo>
                <a:lnTo>
                  <a:pt x="5260" y="1457"/>
                </a:lnTo>
                <a:lnTo>
                  <a:pt x="5260" y="1444"/>
                </a:lnTo>
                <a:lnTo>
                  <a:pt x="5260" y="1444"/>
                </a:lnTo>
                <a:lnTo>
                  <a:pt x="5261" y="1456"/>
                </a:lnTo>
                <a:lnTo>
                  <a:pt x="5261" y="1434"/>
                </a:lnTo>
                <a:lnTo>
                  <a:pt x="5261" y="1461"/>
                </a:lnTo>
                <a:lnTo>
                  <a:pt x="5261" y="1458"/>
                </a:lnTo>
                <a:lnTo>
                  <a:pt x="5262" y="1457"/>
                </a:lnTo>
                <a:lnTo>
                  <a:pt x="5262" y="1450"/>
                </a:lnTo>
                <a:lnTo>
                  <a:pt x="5262" y="1442"/>
                </a:lnTo>
                <a:lnTo>
                  <a:pt x="5263" y="1472"/>
                </a:lnTo>
                <a:lnTo>
                  <a:pt x="5263" y="1456"/>
                </a:lnTo>
                <a:lnTo>
                  <a:pt x="5263" y="1446"/>
                </a:lnTo>
                <a:lnTo>
                  <a:pt x="5263" y="1458"/>
                </a:lnTo>
                <a:lnTo>
                  <a:pt x="5263" y="1450"/>
                </a:lnTo>
                <a:lnTo>
                  <a:pt x="5264" y="1455"/>
                </a:lnTo>
                <a:lnTo>
                  <a:pt x="5264" y="1446"/>
                </a:lnTo>
                <a:lnTo>
                  <a:pt x="5264" y="1446"/>
                </a:lnTo>
                <a:lnTo>
                  <a:pt x="5264" y="1444"/>
                </a:lnTo>
                <a:lnTo>
                  <a:pt x="5265" y="1433"/>
                </a:lnTo>
                <a:lnTo>
                  <a:pt x="5265" y="1444"/>
                </a:lnTo>
                <a:lnTo>
                  <a:pt x="5265" y="1445"/>
                </a:lnTo>
                <a:lnTo>
                  <a:pt x="5265" y="1451"/>
                </a:lnTo>
                <a:lnTo>
                  <a:pt x="5266" y="1442"/>
                </a:lnTo>
                <a:lnTo>
                  <a:pt x="5266" y="1445"/>
                </a:lnTo>
                <a:lnTo>
                  <a:pt x="5266" y="1437"/>
                </a:lnTo>
                <a:lnTo>
                  <a:pt x="5266" y="1443"/>
                </a:lnTo>
                <a:lnTo>
                  <a:pt x="5266" y="1451"/>
                </a:lnTo>
                <a:lnTo>
                  <a:pt x="5267" y="1460"/>
                </a:lnTo>
                <a:lnTo>
                  <a:pt x="5267" y="1444"/>
                </a:lnTo>
                <a:lnTo>
                  <a:pt x="5267" y="1453"/>
                </a:lnTo>
                <a:lnTo>
                  <a:pt x="5267" y="1441"/>
                </a:lnTo>
                <a:lnTo>
                  <a:pt x="5268" y="1451"/>
                </a:lnTo>
                <a:lnTo>
                  <a:pt x="5268" y="1446"/>
                </a:lnTo>
                <a:lnTo>
                  <a:pt x="5268" y="1439"/>
                </a:lnTo>
                <a:lnTo>
                  <a:pt x="5268" y="1445"/>
                </a:lnTo>
                <a:lnTo>
                  <a:pt x="5268" y="1446"/>
                </a:lnTo>
                <a:lnTo>
                  <a:pt x="5269" y="1461"/>
                </a:lnTo>
                <a:lnTo>
                  <a:pt x="5269" y="1439"/>
                </a:lnTo>
                <a:lnTo>
                  <a:pt x="5269" y="1439"/>
                </a:lnTo>
                <a:lnTo>
                  <a:pt x="5269" y="1467"/>
                </a:lnTo>
                <a:lnTo>
                  <a:pt x="5270" y="1461"/>
                </a:lnTo>
                <a:lnTo>
                  <a:pt x="5270" y="1458"/>
                </a:lnTo>
                <a:lnTo>
                  <a:pt x="5270" y="1438"/>
                </a:lnTo>
                <a:lnTo>
                  <a:pt x="5271" y="1460"/>
                </a:lnTo>
                <a:lnTo>
                  <a:pt x="5271" y="1448"/>
                </a:lnTo>
                <a:lnTo>
                  <a:pt x="5271" y="1446"/>
                </a:lnTo>
                <a:lnTo>
                  <a:pt x="5271" y="1457"/>
                </a:lnTo>
                <a:lnTo>
                  <a:pt x="5272" y="1445"/>
                </a:lnTo>
                <a:lnTo>
                  <a:pt x="5272" y="1435"/>
                </a:lnTo>
                <a:lnTo>
                  <a:pt x="5272" y="1456"/>
                </a:lnTo>
                <a:lnTo>
                  <a:pt x="5272" y="1439"/>
                </a:lnTo>
                <a:lnTo>
                  <a:pt x="5272" y="1448"/>
                </a:lnTo>
                <a:lnTo>
                  <a:pt x="5273" y="1447"/>
                </a:lnTo>
                <a:lnTo>
                  <a:pt x="5273" y="1444"/>
                </a:lnTo>
                <a:lnTo>
                  <a:pt x="5273" y="1446"/>
                </a:lnTo>
                <a:lnTo>
                  <a:pt x="5273" y="1444"/>
                </a:lnTo>
                <a:lnTo>
                  <a:pt x="5274" y="1450"/>
                </a:lnTo>
                <a:lnTo>
                  <a:pt x="5274" y="1445"/>
                </a:lnTo>
                <a:lnTo>
                  <a:pt x="5274" y="1432"/>
                </a:lnTo>
                <a:lnTo>
                  <a:pt x="5274" y="1453"/>
                </a:lnTo>
                <a:lnTo>
                  <a:pt x="5275" y="1442"/>
                </a:lnTo>
                <a:lnTo>
                  <a:pt x="5275" y="1450"/>
                </a:lnTo>
                <a:lnTo>
                  <a:pt x="5275" y="1465"/>
                </a:lnTo>
                <a:lnTo>
                  <a:pt x="5275" y="1440"/>
                </a:lnTo>
                <a:lnTo>
                  <a:pt x="5275" y="1453"/>
                </a:lnTo>
                <a:lnTo>
                  <a:pt x="5276" y="1456"/>
                </a:lnTo>
                <a:lnTo>
                  <a:pt x="5276" y="1456"/>
                </a:lnTo>
                <a:lnTo>
                  <a:pt x="5276" y="1458"/>
                </a:lnTo>
                <a:lnTo>
                  <a:pt x="5276" y="1436"/>
                </a:lnTo>
                <a:lnTo>
                  <a:pt x="5277" y="1469"/>
                </a:lnTo>
                <a:lnTo>
                  <a:pt x="5277" y="1455"/>
                </a:lnTo>
                <a:lnTo>
                  <a:pt x="5277" y="1443"/>
                </a:lnTo>
                <a:lnTo>
                  <a:pt x="5277" y="1450"/>
                </a:lnTo>
                <a:lnTo>
                  <a:pt x="5278" y="1453"/>
                </a:lnTo>
                <a:lnTo>
                  <a:pt x="5278" y="1460"/>
                </a:lnTo>
                <a:lnTo>
                  <a:pt x="5278" y="1449"/>
                </a:lnTo>
                <a:lnTo>
                  <a:pt x="5278" y="1450"/>
                </a:lnTo>
                <a:lnTo>
                  <a:pt x="5279" y="1450"/>
                </a:lnTo>
                <a:lnTo>
                  <a:pt x="5279" y="1434"/>
                </a:lnTo>
                <a:lnTo>
                  <a:pt x="5279" y="1463"/>
                </a:lnTo>
                <a:lnTo>
                  <a:pt x="5279" y="1446"/>
                </a:lnTo>
                <a:lnTo>
                  <a:pt x="5280" y="1449"/>
                </a:lnTo>
                <a:lnTo>
                  <a:pt x="5280" y="1444"/>
                </a:lnTo>
                <a:lnTo>
                  <a:pt x="5280" y="1446"/>
                </a:lnTo>
                <a:lnTo>
                  <a:pt x="5280" y="1453"/>
                </a:lnTo>
                <a:lnTo>
                  <a:pt x="5281" y="1450"/>
                </a:lnTo>
                <a:lnTo>
                  <a:pt x="5281" y="1448"/>
                </a:lnTo>
                <a:lnTo>
                  <a:pt x="5281" y="1452"/>
                </a:lnTo>
                <a:lnTo>
                  <a:pt x="5281" y="1435"/>
                </a:lnTo>
                <a:lnTo>
                  <a:pt x="5281" y="1453"/>
                </a:lnTo>
                <a:lnTo>
                  <a:pt x="5282" y="1458"/>
                </a:lnTo>
                <a:lnTo>
                  <a:pt x="5282" y="1443"/>
                </a:lnTo>
                <a:lnTo>
                  <a:pt x="5282" y="1437"/>
                </a:lnTo>
                <a:lnTo>
                  <a:pt x="5282" y="1441"/>
                </a:lnTo>
                <a:lnTo>
                  <a:pt x="5283" y="1449"/>
                </a:lnTo>
                <a:lnTo>
                  <a:pt x="5283" y="1450"/>
                </a:lnTo>
                <a:lnTo>
                  <a:pt x="5283" y="1452"/>
                </a:lnTo>
                <a:lnTo>
                  <a:pt x="5283" y="1454"/>
                </a:lnTo>
                <a:lnTo>
                  <a:pt x="5284" y="1440"/>
                </a:lnTo>
                <a:lnTo>
                  <a:pt x="5284" y="1460"/>
                </a:lnTo>
                <a:lnTo>
                  <a:pt x="5284" y="1447"/>
                </a:lnTo>
                <a:lnTo>
                  <a:pt x="5284" y="1455"/>
                </a:lnTo>
                <a:lnTo>
                  <a:pt x="5284" y="1450"/>
                </a:lnTo>
                <a:lnTo>
                  <a:pt x="5285" y="1458"/>
                </a:lnTo>
                <a:lnTo>
                  <a:pt x="5285" y="1454"/>
                </a:lnTo>
                <a:lnTo>
                  <a:pt x="5285" y="1453"/>
                </a:lnTo>
                <a:lnTo>
                  <a:pt x="5285" y="1448"/>
                </a:lnTo>
                <a:lnTo>
                  <a:pt x="5286" y="1446"/>
                </a:lnTo>
                <a:lnTo>
                  <a:pt x="5286" y="1437"/>
                </a:lnTo>
                <a:lnTo>
                  <a:pt x="5286" y="1467"/>
                </a:lnTo>
                <a:lnTo>
                  <a:pt x="5287" y="1449"/>
                </a:lnTo>
                <a:lnTo>
                  <a:pt x="5287" y="1454"/>
                </a:lnTo>
                <a:lnTo>
                  <a:pt x="5287" y="1454"/>
                </a:lnTo>
                <a:lnTo>
                  <a:pt x="5287" y="1447"/>
                </a:lnTo>
                <a:lnTo>
                  <a:pt x="5287" y="1449"/>
                </a:lnTo>
                <a:lnTo>
                  <a:pt x="5288" y="1476"/>
                </a:lnTo>
                <a:lnTo>
                  <a:pt x="5288" y="1465"/>
                </a:lnTo>
                <a:lnTo>
                  <a:pt x="5288" y="1448"/>
                </a:lnTo>
                <a:lnTo>
                  <a:pt x="5288" y="1443"/>
                </a:lnTo>
                <a:lnTo>
                  <a:pt x="5289" y="1466"/>
                </a:lnTo>
                <a:lnTo>
                  <a:pt x="5289" y="1455"/>
                </a:lnTo>
                <a:lnTo>
                  <a:pt x="5289" y="1437"/>
                </a:lnTo>
                <a:lnTo>
                  <a:pt x="5289" y="1456"/>
                </a:lnTo>
                <a:lnTo>
                  <a:pt x="5290" y="1442"/>
                </a:lnTo>
                <a:lnTo>
                  <a:pt x="5290" y="1448"/>
                </a:lnTo>
                <a:lnTo>
                  <a:pt x="5290" y="1456"/>
                </a:lnTo>
                <a:lnTo>
                  <a:pt x="5290" y="1453"/>
                </a:lnTo>
                <a:lnTo>
                  <a:pt x="5290" y="1446"/>
                </a:lnTo>
                <a:lnTo>
                  <a:pt x="5291" y="1441"/>
                </a:lnTo>
                <a:lnTo>
                  <a:pt x="5291" y="1457"/>
                </a:lnTo>
                <a:lnTo>
                  <a:pt x="5291" y="1449"/>
                </a:lnTo>
                <a:lnTo>
                  <a:pt x="5291" y="1454"/>
                </a:lnTo>
                <a:lnTo>
                  <a:pt x="5292" y="1447"/>
                </a:lnTo>
                <a:lnTo>
                  <a:pt x="5292" y="1451"/>
                </a:lnTo>
                <a:lnTo>
                  <a:pt x="5292" y="1447"/>
                </a:lnTo>
                <a:lnTo>
                  <a:pt x="5292" y="1453"/>
                </a:lnTo>
                <a:lnTo>
                  <a:pt x="5293" y="1453"/>
                </a:lnTo>
                <a:lnTo>
                  <a:pt x="5293" y="1451"/>
                </a:lnTo>
                <a:lnTo>
                  <a:pt x="5293" y="1449"/>
                </a:lnTo>
                <a:lnTo>
                  <a:pt x="5293" y="1447"/>
                </a:lnTo>
                <a:lnTo>
                  <a:pt x="5293" y="1454"/>
                </a:lnTo>
                <a:lnTo>
                  <a:pt x="5294" y="1457"/>
                </a:lnTo>
                <a:lnTo>
                  <a:pt x="5294" y="1438"/>
                </a:lnTo>
                <a:lnTo>
                  <a:pt x="5294" y="1456"/>
                </a:lnTo>
                <a:lnTo>
                  <a:pt x="5295" y="1453"/>
                </a:lnTo>
                <a:lnTo>
                  <a:pt x="5295" y="1458"/>
                </a:lnTo>
                <a:lnTo>
                  <a:pt x="5295" y="1454"/>
                </a:lnTo>
                <a:lnTo>
                  <a:pt x="5295" y="1451"/>
                </a:lnTo>
                <a:lnTo>
                  <a:pt x="5296" y="1446"/>
                </a:lnTo>
                <a:lnTo>
                  <a:pt x="5296" y="1450"/>
                </a:lnTo>
                <a:lnTo>
                  <a:pt x="5296" y="1456"/>
                </a:lnTo>
                <a:lnTo>
                  <a:pt x="5296" y="1451"/>
                </a:lnTo>
                <a:lnTo>
                  <a:pt x="5296" y="1455"/>
                </a:lnTo>
                <a:lnTo>
                  <a:pt x="5297" y="1454"/>
                </a:lnTo>
                <a:lnTo>
                  <a:pt x="5297" y="1455"/>
                </a:lnTo>
                <a:lnTo>
                  <a:pt x="5297" y="1454"/>
                </a:lnTo>
                <a:lnTo>
                  <a:pt x="5297" y="1463"/>
                </a:lnTo>
                <a:lnTo>
                  <a:pt x="5298" y="1462"/>
                </a:lnTo>
                <a:lnTo>
                  <a:pt x="5298" y="1436"/>
                </a:lnTo>
                <a:lnTo>
                  <a:pt x="5298" y="1467"/>
                </a:lnTo>
                <a:lnTo>
                  <a:pt x="5298" y="1455"/>
                </a:lnTo>
                <a:lnTo>
                  <a:pt x="5299" y="1453"/>
                </a:lnTo>
                <a:lnTo>
                  <a:pt x="5299" y="1447"/>
                </a:lnTo>
                <a:lnTo>
                  <a:pt x="5299" y="1451"/>
                </a:lnTo>
                <a:lnTo>
                  <a:pt x="5299" y="1452"/>
                </a:lnTo>
                <a:lnTo>
                  <a:pt x="5299" y="1455"/>
                </a:lnTo>
                <a:lnTo>
                  <a:pt x="5300" y="1455"/>
                </a:lnTo>
                <a:lnTo>
                  <a:pt x="5300" y="1443"/>
                </a:lnTo>
                <a:lnTo>
                  <a:pt x="5300" y="1439"/>
                </a:lnTo>
                <a:lnTo>
                  <a:pt x="5300" y="1455"/>
                </a:lnTo>
                <a:lnTo>
                  <a:pt x="5301" y="1452"/>
                </a:lnTo>
                <a:lnTo>
                  <a:pt x="5301" y="1457"/>
                </a:lnTo>
                <a:lnTo>
                  <a:pt x="5301" y="1463"/>
                </a:lnTo>
                <a:lnTo>
                  <a:pt x="5302" y="1441"/>
                </a:lnTo>
                <a:lnTo>
                  <a:pt x="5302" y="1438"/>
                </a:lnTo>
                <a:lnTo>
                  <a:pt x="5302" y="1455"/>
                </a:lnTo>
                <a:lnTo>
                  <a:pt x="5302" y="1455"/>
                </a:lnTo>
                <a:lnTo>
                  <a:pt x="5302" y="1452"/>
                </a:lnTo>
                <a:lnTo>
                  <a:pt x="5303" y="1443"/>
                </a:lnTo>
                <a:lnTo>
                  <a:pt x="5303" y="1455"/>
                </a:lnTo>
                <a:lnTo>
                  <a:pt x="5303" y="1456"/>
                </a:lnTo>
                <a:lnTo>
                  <a:pt x="5303" y="1465"/>
                </a:lnTo>
                <a:lnTo>
                  <a:pt x="5304" y="1458"/>
                </a:lnTo>
                <a:lnTo>
                  <a:pt x="5304" y="1446"/>
                </a:lnTo>
                <a:lnTo>
                  <a:pt x="5304" y="1450"/>
                </a:lnTo>
                <a:lnTo>
                  <a:pt x="5304" y="1440"/>
                </a:lnTo>
                <a:lnTo>
                  <a:pt x="5305" y="1465"/>
                </a:lnTo>
                <a:lnTo>
                  <a:pt x="5305" y="1467"/>
                </a:lnTo>
                <a:lnTo>
                  <a:pt x="5305" y="1439"/>
                </a:lnTo>
                <a:lnTo>
                  <a:pt x="5305" y="1462"/>
                </a:lnTo>
                <a:lnTo>
                  <a:pt x="5305" y="1449"/>
                </a:lnTo>
                <a:lnTo>
                  <a:pt x="5306" y="1452"/>
                </a:lnTo>
                <a:lnTo>
                  <a:pt x="5306" y="1455"/>
                </a:lnTo>
                <a:lnTo>
                  <a:pt x="5306" y="1464"/>
                </a:lnTo>
                <a:lnTo>
                  <a:pt x="5306" y="1451"/>
                </a:lnTo>
                <a:lnTo>
                  <a:pt x="5307" y="1457"/>
                </a:lnTo>
                <a:lnTo>
                  <a:pt x="5307" y="1450"/>
                </a:lnTo>
                <a:lnTo>
                  <a:pt x="5307" y="1458"/>
                </a:lnTo>
                <a:lnTo>
                  <a:pt x="5307" y="1447"/>
                </a:lnTo>
                <a:lnTo>
                  <a:pt x="5308" y="1399"/>
                </a:lnTo>
                <a:lnTo>
                  <a:pt x="5308" y="1345"/>
                </a:lnTo>
                <a:lnTo>
                  <a:pt x="5308" y="1076"/>
                </a:lnTo>
                <a:lnTo>
                  <a:pt x="5308" y="1052"/>
                </a:lnTo>
                <a:lnTo>
                  <a:pt x="5308" y="600"/>
                </a:lnTo>
                <a:lnTo>
                  <a:pt x="5309" y="1185"/>
                </a:lnTo>
                <a:lnTo>
                  <a:pt x="5309" y="1422"/>
                </a:lnTo>
                <a:lnTo>
                  <a:pt x="5309" y="1420"/>
                </a:lnTo>
                <a:lnTo>
                  <a:pt x="5310" y="1191"/>
                </a:lnTo>
                <a:lnTo>
                  <a:pt x="5310" y="262"/>
                </a:lnTo>
                <a:lnTo>
                  <a:pt x="5310" y="1440"/>
                </a:lnTo>
                <a:lnTo>
                  <a:pt x="5310" y="1436"/>
                </a:lnTo>
                <a:lnTo>
                  <a:pt x="5311" y="1430"/>
                </a:lnTo>
                <a:lnTo>
                  <a:pt x="5311" y="1440"/>
                </a:lnTo>
                <a:lnTo>
                  <a:pt x="5311" y="1428"/>
                </a:lnTo>
                <a:lnTo>
                  <a:pt x="5311" y="1434"/>
                </a:lnTo>
                <a:lnTo>
                  <a:pt x="5311" y="1437"/>
                </a:lnTo>
                <a:lnTo>
                  <a:pt x="5312" y="1449"/>
                </a:lnTo>
                <a:lnTo>
                  <a:pt x="5312" y="1433"/>
                </a:lnTo>
                <a:lnTo>
                  <a:pt x="5312" y="1435"/>
                </a:lnTo>
                <a:lnTo>
                  <a:pt x="5312" y="1449"/>
                </a:lnTo>
                <a:lnTo>
                  <a:pt x="5313" y="1436"/>
                </a:lnTo>
                <a:lnTo>
                  <a:pt x="5313" y="1441"/>
                </a:lnTo>
                <a:lnTo>
                  <a:pt x="5313" y="1438"/>
                </a:lnTo>
                <a:lnTo>
                  <a:pt x="5313" y="1425"/>
                </a:lnTo>
                <a:lnTo>
                  <a:pt x="5314" y="1422"/>
                </a:lnTo>
                <a:lnTo>
                  <a:pt x="5314" y="1440"/>
                </a:lnTo>
                <a:lnTo>
                  <a:pt x="5314" y="1438"/>
                </a:lnTo>
                <a:lnTo>
                  <a:pt x="5314" y="1445"/>
                </a:lnTo>
                <a:lnTo>
                  <a:pt x="5314" y="1436"/>
                </a:lnTo>
                <a:lnTo>
                  <a:pt x="5315" y="1427"/>
                </a:lnTo>
                <a:lnTo>
                  <a:pt x="5315" y="1436"/>
                </a:lnTo>
                <a:lnTo>
                  <a:pt x="5315" y="1439"/>
                </a:lnTo>
                <a:lnTo>
                  <a:pt x="5315" y="1428"/>
                </a:lnTo>
                <a:lnTo>
                  <a:pt x="5316" y="1439"/>
                </a:lnTo>
                <a:lnTo>
                  <a:pt x="5316" y="1445"/>
                </a:lnTo>
                <a:lnTo>
                  <a:pt x="5316" y="1427"/>
                </a:lnTo>
                <a:lnTo>
                  <a:pt x="5316" y="1439"/>
                </a:lnTo>
                <a:lnTo>
                  <a:pt x="5317" y="1437"/>
                </a:lnTo>
                <a:lnTo>
                  <a:pt x="5317" y="1418"/>
                </a:lnTo>
                <a:lnTo>
                  <a:pt x="5317" y="1433"/>
                </a:lnTo>
                <a:lnTo>
                  <a:pt x="5318" y="1434"/>
                </a:lnTo>
                <a:lnTo>
                  <a:pt x="5318" y="1438"/>
                </a:lnTo>
                <a:lnTo>
                  <a:pt x="5318" y="1432"/>
                </a:lnTo>
                <a:lnTo>
                  <a:pt x="5318" y="1445"/>
                </a:lnTo>
                <a:lnTo>
                  <a:pt x="5318" y="1435"/>
                </a:lnTo>
                <a:lnTo>
                  <a:pt x="5319" y="1431"/>
                </a:lnTo>
                <a:lnTo>
                  <a:pt x="5319" y="1432"/>
                </a:lnTo>
                <a:lnTo>
                  <a:pt x="5319" y="1421"/>
                </a:lnTo>
                <a:lnTo>
                  <a:pt x="5319" y="1445"/>
                </a:lnTo>
                <a:lnTo>
                  <a:pt x="5320" y="1445"/>
                </a:lnTo>
                <a:lnTo>
                  <a:pt x="5320" y="1442"/>
                </a:lnTo>
                <a:lnTo>
                  <a:pt x="5320" y="1438"/>
                </a:lnTo>
                <a:lnTo>
                  <a:pt x="5320" y="1446"/>
                </a:lnTo>
                <a:lnTo>
                  <a:pt x="5321" y="1432"/>
                </a:lnTo>
                <a:lnTo>
                  <a:pt x="5321" y="1448"/>
                </a:lnTo>
                <a:lnTo>
                  <a:pt x="5321" y="1442"/>
                </a:lnTo>
                <a:lnTo>
                  <a:pt x="5321" y="1429"/>
                </a:lnTo>
                <a:lnTo>
                  <a:pt x="5321" y="1449"/>
                </a:lnTo>
                <a:lnTo>
                  <a:pt x="5322" y="1427"/>
                </a:lnTo>
                <a:lnTo>
                  <a:pt x="5322" y="1439"/>
                </a:lnTo>
                <a:lnTo>
                  <a:pt x="5322" y="1432"/>
                </a:lnTo>
                <a:lnTo>
                  <a:pt x="5322" y="1444"/>
                </a:lnTo>
                <a:lnTo>
                  <a:pt x="5323" y="1445"/>
                </a:lnTo>
                <a:lnTo>
                  <a:pt x="5323" y="1435"/>
                </a:lnTo>
                <a:lnTo>
                  <a:pt x="5323" y="1427"/>
                </a:lnTo>
                <a:lnTo>
                  <a:pt x="5323" y="1452"/>
                </a:lnTo>
                <a:lnTo>
                  <a:pt x="5324" y="1446"/>
                </a:lnTo>
                <a:lnTo>
                  <a:pt x="5324" y="1441"/>
                </a:lnTo>
                <a:lnTo>
                  <a:pt x="5324" y="1432"/>
                </a:lnTo>
                <a:lnTo>
                  <a:pt x="5324" y="1435"/>
                </a:lnTo>
                <a:lnTo>
                  <a:pt x="5324" y="1434"/>
                </a:lnTo>
                <a:lnTo>
                  <a:pt x="5325" y="1444"/>
                </a:lnTo>
                <a:lnTo>
                  <a:pt x="5325" y="1448"/>
                </a:lnTo>
                <a:lnTo>
                  <a:pt x="5325" y="1445"/>
                </a:lnTo>
                <a:lnTo>
                  <a:pt x="5326" y="1422"/>
                </a:lnTo>
                <a:lnTo>
                  <a:pt x="5326" y="1453"/>
                </a:lnTo>
                <a:lnTo>
                  <a:pt x="5326" y="1443"/>
                </a:lnTo>
                <a:lnTo>
                  <a:pt x="5326" y="1442"/>
                </a:lnTo>
                <a:lnTo>
                  <a:pt x="5327" y="1436"/>
                </a:lnTo>
                <a:lnTo>
                  <a:pt x="5327" y="1431"/>
                </a:lnTo>
                <a:lnTo>
                  <a:pt x="5327" y="1453"/>
                </a:lnTo>
                <a:lnTo>
                  <a:pt x="5327" y="1437"/>
                </a:lnTo>
                <a:lnTo>
                  <a:pt x="5327" y="1445"/>
                </a:lnTo>
                <a:lnTo>
                  <a:pt x="5328" y="1448"/>
                </a:lnTo>
                <a:lnTo>
                  <a:pt x="5328" y="1430"/>
                </a:lnTo>
                <a:lnTo>
                  <a:pt x="5328" y="1441"/>
                </a:lnTo>
                <a:lnTo>
                  <a:pt x="5328" y="1443"/>
                </a:lnTo>
                <a:lnTo>
                  <a:pt x="5329" y="1442"/>
                </a:lnTo>
                <a:lnTo>
                  <a:pt x="5329" y="1428"/>
                </a:lnTo>
                <a:lnTo>
                  <a:pt x="5329" y="1433"/>
                </a:lnTo>
                <a:lnTo>
                  <a:pt x="5329" y="1441"/>
                </a:lnTo>
                <a:lnTo>
                  <a:pt x="5330" y="1442"/>
                </a:lnTo>
                <a:lnTo>
                  <a:pt x="5330" y="1433"/>
                </a:lnTo>
                <a:lnTo>
                  <a:pt x="5330" y="1436"/>
                </a:lnTo>
                <a:lnTo>
                  <a:pt x="5330" y="1442"/>
                </a:lnTo>
                <a:lnTo>
                  <a:pt x="5330" y="1439"/>
                </a:lnTo>
                <a:lnTo>
                  <a:pt x="5331" y="1441"/>
                </a:lnTo>
                <a:lnTo>
                  <a:pt x="5331" y="1453"/>
                </a:lnTo>
                <a:lnTo>
                  <a:pt x="5331" y="1430"/>
                </a:lnTo>
                <a:lnTo>
                  <a:pt x="5331" y="1441"/>
                </a:lnTo>
                <a:lnTo>
                  <a:pt x="5332" y="1446"/>
                </a:lnTo>
                <a:lnTo>
                  <a:pt x="5332" y="1432"/>
                </a:lnTo>
                <a:lnTo>
                  <a:pt x="5332" y="1449"/>
                </a:lnTo>
                <a:lnTo>
                  <a:pt x="5332" y="1451"/>
                </a:lnTo>
                <a:lnTo>
                  <a:pt x="5333" y="1425"/>
                </a:lnTo>
                <a:lnTo>
                  <a:pt x="5333" y="1440"/>
                </a:lnTo>
                <a:lnTo>
                  <a:pt x="5333" y="1442"/>
                </a:lnTo>
                <a:lnTo>
                  <a:pt x="5333" y="1458"/>
                </a:lnTo>
                <a:lnTo>
                  <a:pt x="5334" y="1439"/>
                </a:lnTo>
                <a:lnTo>
                  <a:pt x="5334" y="1439"/>
                </a:lnTo>
                <a:lnTo>
                  <a:pt x="5334" y="1439"/>
                </a:lnTo>
                <a:lnTo>
                  <a:pt x="5334" y="1447"/>
                </a:lnTo>
                <a:lnTo>
                  <a:pt x="5335" y="1440"/>
                </a:lnTo>
                <a:lnTo>
                  <a:pt x="5335" y="1449"/>
                </a:lnTo>
                <a:lnTo>
                  <a:pt x="5335" y="1432"/>
                </a:lnTo>
                <a:lnTo>
                  <a:pt x="5335" y="1441"/>
                </a:lnTo>
                <a:lnTo>
                  <a:pt x="5336" y="1444"/>
                </a:lnTo>
                <a:lnTo>
                  <a:pt x="5336" y="1449"/>
                </a:lnTo>
                <a:lnTo>
                  <a:pt x="5336" y="1449"/>
                </a:lnTo>
                <a:lnTo>
                  <a:pt x="5336" y="1451"/>
                </a:lnTo>
                <a:lnTo>
                  <a:pt x="5336" y="1439"/>
                </a:lnTo>
                <a:lnTo>
                  <a:pt x="5337" y="1449"/>
                </a:lnTo>
                <a:lnTo>
                  <a:pt x="5337" y="1451"/>
                </a:lnTo>
                <a:lnTo>
                  <a:pt x="5337" y="1443"/>
                </a:lnTo>
                <a:lnTo>
                  <a:pt x="5337" y="1425"/>
                </a:lnTo>
                <a:lnTo>
                  <a:pt x="5338" y="1448"/>
                </a:lnTo>
                <a:lnTo>
                  <a:pt x="5338" y="1445"/>
                </a:lnTo>
                <a:lnTo>
                  <a:pt x="5338" y="1451"/>
                </a:lnTo>
                <a:lnTo>
                  <a:pt x="5338" y="1453"/>
                </a:lnTo>
                <a:lnTo>
                  <a:pt x="5339" y="1438"/>
                </a:lnTo>
                <a:lnTo>
                  <a:pt x="5339" y="1455"/>
                </a:lnTo>
                <a:lnTo>
                  <a:pt x="5339" y="1447"/>
                </a:lnTo>
                <a:lnTo>
                  <a:pt x="5339" y="1456"/>
                </a:lnTo>
                <a:lnTo>
                  <a:pt x="5339" y="1447"/>
                </a:lnTo>
                <a:lnTo>
                  <a:pt x="5340" y="1454"/>
                </a:lnTo>
                <a:lnTo>
                  <a:pt x="5340" y="1447"/>
                </a:lnTo>
                <a:lnTo>
                  <a:pt x="5340" y="1442"/>
                </a:lnTo>
                <a:lnTo>
                  <a:pt x="5341" y="1448"/>
                </a:lnTo>
                <a:lnTo>
                  <a:pt x="5341" y="1453"/>
                </a:lnTo>
                <a:lnTo>
                  <a:pt x="5341" y="1459"/>
                </a:lnTo>
                <a:lnTo>
                  <a:pt x="5341" y="1451"/>
                </a:lnTo>
                <a:lnTo>
                  <a:pt x="5342" y="1452"/>
                </a:lnTo>
                <a:lnTo>
                  <a:pt x="5342" y="1453"/>
                </a:lnTo>
                <a:lnTo>
                  <a:pt x="5342" y="1450"/>
                </a:lnTo>
                <a:lnTo>
                  <a:pt x="5342" y="1440"/>
                </a:lnTo>
                <a:lnTo>
                  <a:pt x="5342" y="1453"/>
                </a:lnTo>
                <a:lnTo>
                  <a:pt x="5343" y="1449"/>
                </a:lnTo>
                <a:lnTo>
                  <a:pt x="5343" y="1462"/>
                </a:lnTo>
                <a:lnTo>
                  <a:pt x="5343" y="1446"/>
                </a:lnTo>
                <a:lnTo>
                  <a:pt x="5343" y="1437"/>
                </a:lnTo>
                <a:lnTo>
                  <a:pt x="5344" y="1450"/>
                </a:lnTo>
                <a:lnTo>
                  <a:pt x="5344" y="1447"/>
                </a:lnTo>
                <a:lnTo>
                  <a:pt x="5344" y="1445"/>
                </a:lnTo>
                <a:lnTo>
                  <a:pt x="5344" y="1449"/>
                </a:lnTo>
                <a:lnTo>
                  <a:pt x="5345" y="1441"/>
                </a:lnTo>
                <a:lnTo>
                  <a:pt x="5345" y="1450"/>
                </a:lnTo>
                <a:lnTo>
                  <a:pt x="5345" y="1449"/>
                </a:lnTo>
                <a:lnTo>
                  <a:pt x="5345" y="1454"/>
                </a:lnTo>
                <a:lnTo>
                  <a:pt x="5345" y="1451"/>
                </a:lnTo>
                <a:lnTo>
                  <a:pt x="5346" y="1440"/>
                </a:lnTo>
                <a:lnTo>
                  <a:pt x="5346" y="1447"/>
                </a:lnTo>
                <a:lnTo>
                  <a:pt x="5346" y="1449"/>
                </a:lnTo>
                <a:lnTo>
                  <a:pt x="5346" y="1451"/>
                </a:lnTo>
                <a:lnTo>
                  <a:pt x="5347" y="1447"/>
                </a:lnTo>
                <a:lnTo>
                  <a:pt x="5347" y="1441"/>
                </a:lnTo>
                <a:lnTo>
                  <a:pt x="5347" y="1442"/>
                </a:lnTo>
                <a:lnTo>
                  <a:pt x="5347" y="1434"/>
                </a:lnTo>
                <a:lnTo>
                  <a:pt x="5348" y="1452"/>
                </a:lnTo>
                <a:lnTo>
                  <a:pt x="5348" y="1424"/>
                </a:lnTo>
                <a:lnTo>
                  <a:pt x="5348" y="1372"/>
                </a:lnTo>
                <a:lnTo>
                  <a:pt x="5348" y="1432"/>
                </a:lnTo>
                <a:lnTo>
                  <a:pt x="5349" y="1439"/>
                </a:lnTo>
                <a:lnTo>
                  <a:pt x="5349" y="1450"/>
                </a:lnTo>
                <a:lnTo>
                  <a:pt x="5349" y="1454"/>
                </a:lnTo>
                <a:lnTo>
                  <a:pt x="5349" y="1434"/>
                </a:lnTo>
                <a:lnTo>
                  <a:pt x="5350" y="1425"/>
                </a:lnTo>
                <a:lnTo>
                  <a:pt x="5350" y="1438"/>
                </a:lnTo>
                <a:lnTo>
                  <a:pt x="5350" y="1454"/>
                </a:lnTo>
                <a:lnTo>
                  <a:pt x="5350" y="1449"/>
                </a:lnTo>
                <a:lnTo>
                  <a:pt x="5351" y="1433"/>
                </a:lnTo>
                <a:lnTo>
                  <a:pt x="5351" y="1446"/>
                </a:lnTo>
                <a:lnTo>
                  <a:pt x="5351" y="1444"/>
                </a:lnTo>
                <a:lnTo>
                  <a:pt x="5351" y="1452"/>
                </a:lnTo>
                <a:lnTo>
                  <a:pt x="5351" y="1453"/>
                </a:lnTo>
                <a:lnTo>
                  <a:pt x="5352" y="1431"/>
                </a:lnTo>
                <a:lnTo>
                  <a:pt x="5352" y="1455"/>
                </a:lnTo>
                <a:lnTo>
                  <a:pt x="5352" y="1442"/>
                </a:lnTo>
                <a:lnTo>
                  <a:pt x="5352" y="1450"/>
                </a:lnTo>
                <a:lnTo>
                  <a:pt x="5353" y="1444"/>
                </a:lnTo>
                <a:lnTo>
                  <a:pt x="5353" y="1439"/>
                </a:lnTo>
                <a:lnTo>
                  <a:pt x="5353" y="1448"/>
                </a:lnTo>
                <a:lnTo>
                  <a:pt x="5353" y="1449"/>
                </a:lnTo>
                <a:lnTo>
                  <a:pt x="5354" y="1455"/>
                </a:lnTo>
                <a:lnTo>
                  <a:pt x="5354" y="1446"/>
                </a:lnTo>
                <a:lnTo>
                  <a:pt x="5354" y="1438"/>
                </a:lnTo>
                <a:lnTo>
                  <a:pt x="5354" y="1447"/>
                </a:lnTo>
                <a:lnTo>
                  <a:pt x="5354" y="1451"/>
                </a:lnTo>
                <a:lnTo>
                  <a:pt x="5355" y="1465"/>
                </a:lnTo>
                <a:lnTo>
                  <a:pt x="5355" y="1448"/>
                </a:lnTo>
                <a:lnTo>
                  <a:pt x="5355" y="1447"/>
                </a:lnTo>
                <a:lnTo>
                  <a:pt x="5355" y="1445"/>
                </a:lnTo>
                <a:lnTo>
                  <a:pt x="5356" y="1446"/>
                </a:lnTo>
                <a:lnTo>
                  <a:pt x="5356" y="1446"/>
                </a:lnTo>
                <a:lnTo>
                  <a:pt x="5356" y="1414"/>
                </a:lnTo>
                <a:lnTo>
                  <a:pt x="5357" y="1448"/>
                </a:lnTo>
                <a:lnTo>
                  <a:pt x="5357" y="1447"/>
                </a:lnTo>
                <a:lnTo>
                  <a:pt x="5357" y="1437"/>
                </a:lnTo>
                <a:lnTo>
                  <a:pt x="5357" y="1449"/>
                </a:lnTo>
                <a:lnTo>
                  <a:pt x="5357" y="1451"/>
                </a:lnTo>
                <a:lnTo>
                  <a:pt x="5358" y="1445"/>
                </a:lnTo>
                <a:lnTo>
                  <a:pt x="5358" y="1400"/>
                </a:lnTo>
                <a:lnTo>
                  <a:pt x="5358" y="1447"/>
                </a:lnTo>
                <a:lnTo>
                  <a:pt x="5358" y="1443"/>
                </a:lnTo>
                <a:lnTo>
                  <a:pt x="5359" y="1450"/>
                </a:lnTo>
                <a:lnTo>
                  <a:pt x="5359" y="1434"/>
                </a:lnTo>
                <a:lnTo>
                  <a:pt x="5359" y="1444"/>
                </a:lnTo>
                <a:lnTo>
                  <a:pt x="5359" y="1442"/>
                </a:lnTo>
                <a:lnTo>
                  <a:pt x="5360" y="1457"/>
                </a:lnTo>
                <a:lnTo>
                  <a:pt x="5360" y="1449"/>
                </a:lnTo>
                <a:lnTo>
                  <a:pt x="5360" y="1441"/>
                </a:lnTo>
                <a:lnTo>
                  <a:pt x="5360" y="1440"/>
                </a:lnTo>
                <a:lnTo>
                  <a:pt x="5360" y="1450"/>
                </a:lnTo>
                <a:lnTo>
                  <a:pt x="5361" y="1447"/>
                </a:lnTo>
                <a:lnTo>
                  <a:pt x="5361" y="1445"/>
                </a:lnTo>
                <a:lnTo>
                  <a:pt x="5361" y="1434"/>
                </a:lnTo>
                <a:lnTo>
                  <a:pt x="5361" y="1451"/>
                </a:lnTo>
                <a:lnTo>
                  <a:pt x="5362" y="1451"/>
                </a:lnTo>
                <a:lnTo>
                  <a:pt x="5362" y="1456"/>
                </a:lnTo>
                <a:lnTo>
                  <a:pt x="5362" y="1433"/>
                </a:lnTo>
                <a:lnTo>
                  <a:pt x="5362" y="1442"/>
                </a:lnTo>
                <a:lnTo>
                  <a:pt x="5363" y="1445"/>
                </a:lnTo>
                <a:lnTo>
                  <a:pt x="5363" y="1449"/>
                </a:lnTo>
                <a:lnTo>
                  <a:pt x="5363" y="1450"/>
                </a:lnTo>
                <a:lnTo>
                  <a:pt x="5363" y="1461"/>
                </a:lnTo>
                <a:lnTo>
                  <a:pt x="5363" y="1440"/>
                </a:lnTo>
                <a:lnTo>
                  <a:pt x="5364" y="1446"/>
                </a:lnTo>
                <a:lnTo>
                  <a:pt x="5364" y="1443"/>
                </a:lnTo>
                <a:lnTo>
                  <a:pt x="5364" y="1458"/>
                </a:lnTo>
                <a:lnTo>
                  <a:pt x="5365" y="1456"/>
                </a:lnTo>
                <a:lnTo>
                  <a:pt x="5365" y="1455"/>
                </a:lnTo>
                <a:lnTo>
                  <a:pt x="5365" y="1457"/>
                </a:lnTo>
                <a:lnTo>
                  <a:pt x="5365" y="1444"/>
                </a:lnTo>
                <a:lnTo>
                  <a:pt x="5366" y="1447"/>
                </a:lnTo>
                <a:lnTo>
                  <a:pt x="5366" y="1456"/>
                </a:lnTo>
                <a:lnTo>
                  <a:pt x="5366" y="1442"/>
                </a:lnTo>
                <a:lnTo>
                  <a:pt x="5366" y="1441"/>
                </a:lnTo>
                <a:lnTo>
                  <a:pt x="5367" y="1454"/>
                </a:lnTo>
                <a:lnTo>
                  <a:pt x="5367" y="1445"/>
                </a:lnTo>
                <a:lnTo>
                  <a:pt x="5367" y="1453"/>
                </a:lnTo>
                <a:lnTo>
                  <a:pt x="5367" y="1443"/>
                </a:lnTo>
                <a:lnTo>
                  <a:pt x="5367" y="1449"/>
                </a:lnTo>
                <a:lnTo>
                  <a:pt x="5368" y="1450"/>
                </a:lnTo>
                <a:lnTo>
                  <a:pt x="5368" y="1453"/>
                </a:lnTo>
                <a:lnTo>
                  <a:pt x="5368" y="1447"/>
                </a:lnTo>
                <a:lnTo>
                  <a:pt x="5368" y="1430"/>
                </a:lnTo>
                <a:lnTo>
                  <a:pt x="5369" y="1460"/>
                </a:lnTo>
                <a:lnTo>
                  <a:pt x="5369" y="1442"/>
                </a:lnTo>
                <a:lnTo>
                  <a:pt x="5369" y="1456"/>
                </a:lnTo>
                <a:lnTo>
                  <a:pt x="5369" y="1450"/>
                </a:lnTo>
                <a:lnTo>
                  <a:pt x="5370" y="1443"/>
                </a:lnTo>
                <a:lnTo>
                  <a:pt x="5370" y="1446"/>
                </a:lnTo>
                <a:lnTo>
                  <a:pt x="5370" y="1448"/>
                </a:lnTo>
                <a:lnTo>
                  <a:pt x="5370" y="1447"/>
                </a:lnTo>
                <a:lnTo>
                  <a:pt x="5370" y="1446"/>
                </a:lnTo>
                <a:lnTo>
                  <a:pt x="5371" y="1443"/>
                </a:lnTo>
                <a:lnTo>
                  <a:pt x="5371" y="1448"/>
                </a:lnTo>
                <a:lnTo>
                  <a:pt x="5371" y="1438"/>
                </a:lnTo>
                <a:lnTo>
                  <a:pt x="5371" y="1448"/>
                </a:lnTo>
                <a:lnTo>
                  <a:pt x="5372" y="1449"/>
                </a:lnTo>
                <a:lnTo>
                  <a:pt x="5372" y="1459"/>
                </a:lnTo>
                <a:lnTo>
                  <a:pt x="5372" y="1441"/>
                </a:lnTo>
                <a:lnTo>
                  <a:pt x="5373" y="1448"/>
                </a:lnTo>
                <a:lnTo>
                  <a:pt x="5373" y="1453"/>
                </a:lnTo>
                <a:lnTo>
                  <a:pt x="5373" y="1455"/>
                </a:lnTo>
                <a:lnTo>
                  <a:pt x="5373" y="1442"/>
                </a:lnTo>
                <a:lnTo>
                  <a:pt x="5373" y="1450"/>
                </a:lnTo>
                <a:lnTo>
                  <a:pt x="5374" y="1326"/>
                </a:lnTo>
                <a:lnTo>
                  <a:pt x="5374" y="1450"/>
                </a:lnTo>
                <a:lnTo>
                  <a:pt x="5374" y="1448"/>
                </a:lnTo>
                <a:lnTo>
                  <a:pt x="5374" y="1449"/>
                </a:lnTo>
                <a:lnTo>
                  <a:pt x="5375" y="1446"/>
                </a:lnTo>
                <a:lnTo>
                  <a:pt x="5375" y="1449"/>
                </a:lnTo>
                <a:lnTo>
                  <a:pt x="5375" y="1448"/>
                </a:lnTo>
                <a:lnTo>
                  <a:pt x="5375" y="1444"/>
                </a:lnTo>
                <a:lnTo>
                  <a:pt x="5376" y="1433"/>
                </a:lnTo>
                <a:lnTo>
                  <a:pt x="5376" y="1446"/>
                </a:lnTo>
                <a:lnTo>
                  <a:pt x="5376" y="1444"/>
                </a:lnTo>
                <a:lnTo>
                  <a:pt x="5376" y="1450"/>
                </a:lnTo>
                <a:lnTo>
                  <a:pt x="5376" y="1443"/>
                </a:lnTo>
                <a:lnTo>
                  <a:pt x="5377" y="1448"/>
                </a:lnTo>
                <a:lnTo>
                  <a:pt x="5377" y="1444"/>
                </a:lnTo>
                <a:lnTo>
                  <a:pt x="5377" y="1467"/>
                </a:lnTo>
                <a:lnTo>
                  <a:pt x="5377" y="1456"/>
                </a:lnTo>
                <a:lnTo>
                  <a:pt x="5378" y="1442"/>
                </a:lnTo>
                <a:lnTo>
                  <a:pt x="5378" y="1446"/>
                </a:lnTo>
                <a:lnTo>
                  <a:pt x="5378" y="1445"/>
                </a:lnTo>
                <a:lnTo>
                  <a:pt x="5378" y="1438"/>
                </a:lnTo>
                <a:lnTo>
                  <a:pt x="5379" y="1442"/>
                </a:lnTo>
                <a:lnTo>
                  <a:pt x="5379" y="1442"/>
                </a:lnTo>
                <a:lnTo>
                  <a:pt x="5379" y="1451"/>
                </a:lnTo>
                <a:lnTo>
                  <a:pt x="5379" y="1440"/>
                </a:lnTo>
                <a:lnTo>
                  <a:pt x="5380" y="1448"/>
                </a:lnTo>
                <a:lnTo>
                  <a:pt x="5380" y="1445"/>
                </a:lnTo>
                <a:lnTo>
                  <a:pt x="5380" y="1472"/>
                </a:lnTo>
                <a:lnTo>
                  <a:pt x="5380" y="1439"/>
                </a:lnTo>
                <a:lnTo>
                  <a:pt x="5381" y="1435"/>
                </a:lnTo>
                <a:lnTo>
                  <a:pt x="5381" y="1445"/>
                </a:lnTo>
                <a:lnTo>
                  <a:pt x="5381" y="1454"/>
                </a:lnTo>
                <a:lnTo>
                  <a:pt x="5381" y="1448"/>
                </a:lnTo>
                <a:lnTo>
                  <a:pt x="5382" y="1463"/>
                </a:lnTo>
                <a:lnTo>
                  <a:pt x="5382" y="1433"/>
                </a:lnTo>
                <a:lnTo>
                  <a:pt x="5382" y="1447"/>
                </a:lnTo>
                <a:lnTo>
                  <a:pt x="5382" y="1441"/>
                </a:lnTo>
                <a:lnTo>
                  <a:pt x="5382" y="1437"/>
                </a:lnTo>
                <a:lnTo>
                  <a:pt x="5383" y="1455"/>
                </a:lnTo>
                <a:lnTo>
                  <a:pt x="5383" y="1436"/>
                </a:lnTo>
                <a:lnTo>
                  <a:pt x="5383" y="1445"/>
                </a:lnTo>
                <a:lnTo>
                  <a:pt x="5383" y="1452"/>
                </a:lnTo>
                <a:lnTo>
                  <a:pt x="5384" y="1445"/>
                </a:lnTo>
                <a:lnTo>
                  <a:pt x="5384" y="1438"/>
                </a:lnTo>
                <a:lnTo>
                  <a:pt x="5384" y="1435"/>
                </a:lnTo>
                <a:lnTo>
                  <a:pt x="5384" y="1447"/>
                </a:lnTo>
                <a:lnTo>
                  <a:pt x="5385" y="1445"/>
                </a:lnTo>
                <a:lnTo>
                  <a:pt x="5385" y="1453"/>
                </a:lnTo>
                <a:lnTo>
                  <a:pt x="5385" y="1441"/>
                </a:lnTo>
                <a:lnTo>
                  <a:pt x="5385" y="1437"/>
                </a:lnTo>
                <a:lnTo>
                  <a:pt x="5385" y="1426"/>
                </a:lnTo>
                <a:lnTo>
                  <a:pt x="5386" y="1416"/>
                </a:lnTo>
                <a:lnTo>
                  <a:pt x="5386" y="1450"/>
                </a:lnTo>
                <a:lnTo>
                  <a:pt x="5386" y="1437"/>
                </a:lnTo>
                <a:lnTo>
                  <a:pt x="5386" y="1431"/>
                </a:lnTo>
                <a:lnTo>
                  <a:pt x="5387" y="1446"/>
                </a:lnTo>
                <a:lnTo>
                  <a:pt x="5387" y="1446"/>
                </a:lnTo>
                <a:lnTo>
                  <a:pt x="5387" y="1429"/>
                </a:lnTo>
                <a:lnTo>
                  <a:pt x="5388" y="1437"/>
                </a:lnTo>
                <a:lnTo>
                  <a:pt x="5388" y="1439"/>
                </a:lnTo>
                <a:lnTo>
                  <a:pt x="5388" y="1443"/>
                </a:lnTo>
                <a:lnTo>
                  <a:pt x="5388" y="1455"/>
                </a:lnTo>
                <a:lnTo>
                  <a:pt x="5388" y="1446"/>
                </a:lnTo>
                <a:lnTo>
                  <a:pt x="5389" y="1455"/>
                </a:lnTo>
                <a:lnTo>
                  <a:pt x="5389" y="1432"/>
                </a:lnTo>
                <a:lnTo>
                  <a:pt x="5389" y="1448"/>
                </a:lnTo>
                <a:lnTo>
                  <a:pt x="5389" y="1444"/>
                </a:lnTo>
                <a:lnTo>
                  <a:pt x="5390" y="1440"/>
                </a:lnTo>
                <a:lnTo>
                  <a:pt x="5390" y="1441"/>
                </a:lnTo>
                <a:lnTo>
                  <a:pt x="5390" y="1450"/>
                </a:lnTo>
                <a:lnTo>
                  <a:pt x="5390" y="1405"/>
                </a:lnTo>
                <a:lnTo>
                  <a:pt x="5391" y="1420"/>
                </a:lnTo>
                <a:lnTo>
                  <a:pt x="5391" y="1423"/>
                </a:lnTo>
                <a:lnTo>
                  <a:pt x="5391" y="1469"/>
                </a:lnTo>
                <a:lnTo>
                  <a:pt x="5391" y="1447"/>
                </a:lnTo>
                <a:lnTo>
                  <a:pt x="5391" y="1447"/>
                </a:lnTo>
                <a:lnTo>
                  <a:pt x="5392" y="1445"/>
                </a:lnTo>
                <a:lnTo>
                  <a:pt x="5392" y="1471"/>
                </a:lnTo>
                <a:lnTo>
                  <a:pt x="5392" y="1456"/>
                </a:lnTo>
                <a:lnTo>
                  <a:pt x="5392" y="1444"/>
                </a:lnTo>
                <a:lnTo>
                  <a:pt x="5393" y="1451"/>
                </a:lnTo>
                <a:lnTo>
                  <a:pt x="5393" y="1453"/>
                </a:lnTo>
                <a:lnTo>
                  <a:pt x="5393" y="1437"/>
                </a:lnTo>
                <a:lnTo>
                  <a:pt x="5393" y="1446"/>
                </a:lnTo>
                <a:lnTo>
                  <a:pt x="5394" y="1418"/>
                </a:lnTo>
                <a:lnTo>
                  <a:pt x="5394" y="1406"/>
                </a:lnTo>
                <a:lnTo>
                  <a:pt x="5394" y="1454"/>
                </a:lnTo>
                <a:lnTo>
                  <a:pt x="5394" y="1472"/>
                </a:lnTo>
                <a:lnTo>
                  <a:pt x="5394" y="1441"/>
                </a:lnTo>
                <a:lnTo>
                  <a:pt x="5395" y="1441"/>
                </a:lnTo>
                <a:lnTo>
                  <a:pt x="5395" y="1443"/>
                </a:lnTo>
                <a:lnTo>
                  <a:pt x="5395" y="1456"/>
                </a:lnTo>
                <a:lnTo>
                  <a:pt x="5396" y="1448"/>
                </a:lnTo>
                <a:lnTo>
                  <a:pt x="5396" y="1465"/>
                </a:lnTo>
                <a:lnTo>
                  <a:pt x="5396" y="1451"/>
                </a:lnTo>
                <a:lnTo>
                  <a:pt x="5396" y="1457"/>
                </a:lnTo>
                <a:lnTo>
                  <a:pt x="5397" y="1460"/>
                </a:lnTo>
                <a:lnTo>
                  <a:pt x="5397" y="1461"/>
                </a:lnTo>
                <a:lnTo>
                  <a:pt x="5397" y="1455"/>
                </a:lnTo>
                <a:lnTo>
                  <a:pt x="5397" y="1456"/>
                </a:lnTo>
                <a:lnTo>
                  <a:pt x="5397" y="1441"/>
                </a:lnTo>
                <a:lnTo>
                  <a:pt x="5398" y="1443"/>
                </a:lnTo>
                <a:lnTo>
                  <a:pt x="5398" y="1446"/>
                </a:lnTo>
                <a:lnTo>
                  <a:pt x="5398" y="1470"/>
                </a:lnTo>
                <a:lnTo>
                  <a:pt x="5398" y="1429"/>
                </a:lnTo>
                <a:lnTo>
                  <a:pt x="5399" y="1442"/>
                </a:lnTo>
                <a:lnTo>
                  <a:pt x="5399" y="1451"/>
                </a:lnTo>
                <a:lnTo>
                  <a:pt x="5399" y="1456"/>
                </a:lnTo>
                <a:lnTo>
                  <a:pt x="5399" y="1441"/>
                </a:lnTo>
                <a:lnTo>
                  <a:pt x="5400" y="1437"/>
                </a:lnTo>
                <a:lnTo>
                  <a:pt x="5400" y="1427"/>
                </a:lnTo>
                <a:lnTo>
                  <a:pt x="5400" y="1440"/>
                </a:lnTo>
                <a:lnTo>
                  <a:pt x="5400" y="1448"/>
                </a:lnTo>
                <a:lnTo>
                  <a:pt x="5400" y="1448"/>
                </a:lnTo>
                <a:lnTo>
                  <a:pt x="5401" y="1438"/>
                </a:lnTo>
                <a:lnTo>
                  <a:pt x="5401" y="1441"/>
                </a:lnTo>
                <a:lnTo>
                  <a:pt x="5401" y="1451"/>
                </a:lnTo>
                <a:lnTo>
                  <a:pt x="5401" y="1434"/>
                </a:lnTo>
                <a:lnTo>
                  <a:pt x="5402" y="1444"/>
                </a:lnTo>
                <a:lnTo>
                  <a:pt x="5402" y="1434"/>
                </a:lnTo>
                <a:lnTo>
                  <a:pt x="5402" y="1434"/>
                </a:lnTo>
                <a:lnTo>
                  <a:pt x="5402" y="1437"/>
                </a:lnTo>
                <a:lnTo>
                  <a:pt x="5403" y="1454"/>
                </a:lnTo>
                <a:lnTo>
                  <a:pt x="5403" y="1441"/>
                </a:lnTo>
                <a:lnTo>
                  <a:pt x="5403" y="1425"/>
                </a:lnTo>
                <a:lnTo>
                  <a:pt x="5403" y="1443"/>
                </a:lnTo>
                <a:lnTo>
                  <a:pt x="5404" y="1439"/>
                </a:lnTo>
                <a:lnTo>
                  <a:pt x="5404" y="1447"/>
                </a:lnTo>
                <a:lnTo>
                  <a:pt x="5404" y="1439"/>
                </a:lnTo>
                <a:lnTo>
                  <a:pt x="5404" y="1432"/>
                </a:lnTo>
                <a:lnTo>
                  <a:pt x="5405" y="1439"/>
                </a:lnTo>
                <a:lnTo>
                  <a:pt x="5405" y="1440"/>
                </a:lnTo>
                <a:lnTo>
                  <a:pt x="5405" y="1449"/>
                </a:lnTo>
                <a:lnTo>
                  <a:pt x="5405" y="1465"/>
                </a:lnTo>
                <a:lnTo>
                  <a:pt x="5406" y="1437"/>
                </a:lnTo>
                <a:lnTo>
                  <a:pt x="5406" y="1451"/>
                </a:lnTo>
                <a:lnTo>
                  <a:pt x="5406" y="1451"/>
                </a:lnTo>
                <a:lnTo>
                  <a:pt x="5406" y="1463"/>
                </a:lnTo>
                <a:lnTo>
                  <a:pt x="5406" y="1454"/>
                </a:lnTo>
                <a:lnTo>
                  <a:pt x="5407" y="1442"/>
                </a:lnTo>
                <a:lnTo>
                  <a:pt x="5407" y="1446"/>
                </a:lnTo>
                <a:lnTo>
                  <a:pt x="5407" y="1432"/>
                </a:lnTo>
                <a:lnTo>
                  <a:pt x="5407" y="1449"/>
                </a:lnTo>
                <a:lnTo>
                  <a:pt x="5408" y="1455"/>
                </a:lnTo>
                <a:lnTo>
                  <a:pt x="5408" y="1442"/>
                </a:lnTo>
                <a:lnTo>
                  <a:pt x="5408" y="1453"/>
                </a:lnTo>
                <a:lnTo>
                  <a:pt x="5408" y="1452"/>
                </a:lnTo>
                <a:lnTo>
                  <a:pt x="5409" y="1446"/>
                </a:lnTo>
                <a:lnTo>
                  <a:pt x="5409" y="1441"/>
                </a:lnTo>
                <a:lnTo>
                  <a:pt x="5409" y="1430"/>
                </a:lnTo>
                <a:lnTo>
                  <a:pt x="5409" y="1439"/>
                </a:lnTo>
                <a:lnTo>
                  <a:pt x="5409" y="1461"/>
                </a:lnTo>
                <a:lnTo>
                  <a:pt x="5410" y="1447"/>
                </a:lnTo>
                <a:lnTo>
                  <a:pt x="5410" y="1453"/>
                </a:lnTo>
                <a:lnTo>
                  <a:pt x="5410" y="1430"/>
                </a:lnTo>
                <a:lnTo>
                  <a:pt x="5410" y="1439"/>
                </a:lnTo>
                <a:lnTo>
                  <a:pt x="5411" y="1442"/>
                </a:lnTo>
                <a:lnTo>
                  <a:pt x="5411" y="1454"/>
                </a:lnTo>
                <a:lnTo>
                  <a:pt x="5411" y="1451"/>
                </a:lnTo>
                <a:lnTo>
                  <a:pt x="5412" y="1451"/>
                </a:lnTo>
                <a:lnTo>
                  <a:pt x="5412" y="1451"/>
                </a:lnTo>
                <a:lnTo>
                  <a:pt x="5412" y="1454"/>
                </a:lnTo>
                <a:lnTo>
                  <a:pt x="5412" y="1461"/>
                </a:lnTo>
                <a:lnTo>
                  <a:pt x="5413" y="1471"/>
                </a:lnTo>
                <a:lnTo>
                  <a:pt x="5413" y="1465"/>
                </a:lnTo>
                <a:lnTo>
                  <a:pt x="5413" y="1437"/>
                </a:lnTo>
                <a:lnTo>
                  <a:pt x="5413" y="1454"/>
                </a:lnTo>
                <a:lnTo>
                  <a:pt x="5413" y="1457"/>
                </a:lnTo>
                <a:lnTo>
                  <a:pt x="5414" y="1450"/>
                </a:lnTo>
                <a:lnTo>
                  <a:pt x="5414" y="1436"/>
                </a:lnTo>
                <a:lnTo>
                  <a:pt x="5414" y="1438"/>
                </a:lnTo>
                <a:lnTo>
                  <a:pt x="5414" y="1447"/>
                </a:lnTo>
                <a:lnTo>
                  <a:pt x="5415" y="1451"/>
                </a:lnTo>
                <a:lnTo>
                  <a:pt x="5415" y="1447"/>
                </a:lnTo>
                <a:lnTo>
                  <a:pt x="5415" y="1437"/>
                </a:lnTo>
                <a:lnTo>
                  <a:pt x="5415" y="1445"/>
                </a:lnTo>
                <a:lnTo>
                  <a:pt x="5416" y="1442"/>
                </a:lnTo>
                <a:lnTo>
                  <a:pt x="5416" y="1455"/>
                </a:lnTo>
                <a:lnTo>
                  <a:pt x="5416" y="1443"/>
                </a:lnTo>
                <a:lnTo>
                  <a:pt x="5416" y="1442"/>
                </a:lnTo>
                <a:lnTo>
                  <a:pt x="5416" y="1441"/>
                </a:lnTo>
                <a:lnTo>
                  <a:pt x="5417" y="1447"/>
                </a:lnTo>
                <a:lnTo>
                  <a:pt x="5417" y="1444"/>
                </a:lnTo>
                <a:lnTo>
                  <a:pt x="5417" y="1445"/>
                </a:lnTo>
                <a:lnTo>
                  <a:pt x="5417" y="1440"/>
                </a:lnTo>
                <a:lnTo>
                  <a:pt x="5418" y="1449"/>
                </a:lnTo>
                <a:lnTo>
                  <a:pt x="5418" y="1444"/>
                </a:lnTo>
                <a:lnTo>
                  <a:pt x="5418" y="1447"/>
                </a:lnTo>
                <a:lnTo>
                  <a:pt x="5419" y="1442"/>
                </a:lnTo>
                <a:lnTo>
                  <a:pt x="5419" y="1436"/>
                </a:lnTo>
                <a:lnTo>
                  <a:pt x="5419" y="1439"/>
                </a:lnTo>
                <a:lnTo>
                  <a:pt x="5419" y="1447"/>
                </a:lnTo>
                <a:lnTo>
                  <a:pt x="5419" y="1457"/>
                </a:lnTo>
                <a:lnTo>
                  <a:pt x="5420" y="1440"/>
                </a:lnTo>
                <a:lnTo>
                  <a:pt x="5420" y="1438"/>
                </a:lnTo>
                <a:lnTo>
                  <a:pt x="5420" y="1446"/>
                </a:lnTo>
                <a:lnTo>
                  <a:pt x="5420" y="1446"/>
                </a:lnTo>
                <a:lnTo>
                  <a:pt x="5421" y="1440"/>
                </a:lnTo>
                <a:lnTo>
                  <a:pt x="5421" y="1447"/>
                </a:lnTo>
                <a:lnTo>
                  <a:pt x="5421" y="1439"/>
                </a:lnTo>
                <a:lnTo>
                  <a:pt x="5421" y="1442"/>
                </a:lnTo>
                <a:lnTo>
                  <a:pt x="5422" y="1445"/>
                </a:lnTo>
                <a:lnTo>
                  <a:pt x="5422" y="1441"/>
                </a:lnTo>
                <a:lnTo>
                  <a:pt x="5422" y="1471"/>
                </a:lnTo>
                <a:lnTo>
                  <a:pt x="5422" y="1435"/>
                </a:lnTo>
                <a:lnTo>
                  <a:pt x="5422" y="1445"/>
                </a:lnTo>
                <a:lnTo>
                  <a:pt x="5423" y="1443"/>
                </a:lnTo>
                <a:lnTo>
                  <a:pt x="5423" y="1455"/>
                </a:lnTo>
                <a:lnTo>
                  <a:pt x="5423" y="1443"/>
                </a:lnTo>
                <a:lnTo>
                  <a:pt x="5423" y="1440"/>
                </a:lnTo>
                <a:lnTo>
                  <a:pt x="5424" y="1437"/>
                </a:lnTo>
                <a:lnTo>
                  <a:pt x="5424" y="1441"/>
                </a:lnTo>
                <a:lnTo>
                  <a:pt x="5424" y="1434"/>
                </a:lnTo>
                <a:lnTo>
                  <a:pt x="5424" y="1459"/>
                </a:lnTo>
                <a:lnTo>
                  <a:pt x="5425" y="1441"/>
                </a:lnTo>
                <a:lnTo>
                  <a:pt x="5425" y="1443"/>
                </a:lnTo>
                <a:lnTo>
                  <a:pt x="5425" y="1448"/>
                </a:lnTo>
                <a:lnTo>
                  <a:pt x="5425" y="1445"/>
                </a:lnTo>
                <a:lnTo>
                  <a:pt x="5425" y="1441"/>
                </a:lnTo>
                <a:lnTo>
                  <a:pt x="5426" y="1439"/>
                </a:lnTo>
                <a:lnTo>
                  <a:pt x="5426" y="1443"/>
                </a:lnTo>
                <a:lnTo>
                  <a:pt x="5426" y="1446"/>
                </a:lnTo>
                <a:lnTo>
                  <a:pt x="5427" y="1456"/>
                </a:lnTo>
                <a:lnTo>
                  <a:pt x="5427" y="1443"/>
                </a:lnTo>
                <a:lnTo>
                  <a:pt x="5427" y="1432"/>
                </a:lnTo>
                <a:lnTo>
                  <a:pt x="5427" y="1429"/>
                </a:lnTo>
                <a:lnTo>
                  <a:pt x="5428" y="1458"/>
                </a:lnTo>
                <a:lnTo>
                  <a:pt x="5428" y="1438"/>
                </a:lnTo>
                <a:lnTo>
                  <a:pt x="5428" y="1435"/>
                </a:lnTo>
                <a:lnTo>
                  <a:pt x="5428" y="1436"/>
                </a:lnTo>
                <a:lnTo>
                  <a:pt x="5428" y="1439"/>
                </a:lnTo>
                <a:lnTo>
                  <a:pt x="5429" y="1441"/>
                </a:lnTo>
                <a:lnTo>
                  <a:pt x="5429" y="1450"/>
                </a:lnTo>
                <a:lnTo>
                  <a:pt x="5429" y="1450"/>
                </a:lnTo>
                <a:lnTo>
                  <a:pt x="5429" y="1433"/>
                </a:lnTo>
                <a:lnTo>
                  <a:pt x="5430" y="1439"/>
                </a:lnTo>
                <a:lnTo>
                  <a:pt x="5430" y="1440"/>
                </a:lnTo>
                <a:lnTo>
                  <a:pt x="5430" y="1439"/>
                </a:lnTo>
                <a:lnTo>
                  <a:pt x="5430" y="1445"/>
                </a:lnTo>
                <a:lnTo>
                  <a:pt x="5431" y="1435"/>
                </a:lnTo>
                <a:lnTo>
                  <a:pt x="5431" y="1444"/>
                </a:lnTo>
                <a:lnTo>
                  <a:pt x="5431" y="1446"/>
                </a:lnTo>
                <a:lnTo>
                  <a:pt x="5431" y="1455"/>
                </a:lnTo>
                <a:lnTo>
                  <a:pt x="5431" y="1448"/>
                </a:lnTo>
                <a:lnTo>
                  <a:pt x="5432" y="1435"/>
                </a:lnTo>
                <a:lnTo>
                  <a:pt x="5432" y="1443"/>
                </a:lnTo>
                <a:lnTo>
                  <a:pt x="5432" y="1438"/>
                </a:lnTo>
                <a:lnTo>
                  <a:pt x="5432" y="1442"/>
                </a:lnTo>
                <a:lnTo>
                  <a:pt x="5433" y="1443"/>
                </a:lnTo>
                <a:lnTo>
                  <a:pt x="5433" y="1434"/>
                </a:lnTo>
                <a:lnTo>
                  <a:pt x="5433" y="1443"/>
                </a:lnTo>
                <a:lnTo>
                  <a:pt x="5433" y="1443"/>
                </a:lnTo>
                <a:lnTo>
                  <a:pt x="5434" y="1450"/>
                </a:lnTo>
                <a:lnTo>
                  <a:pt x="5434" y="1435"/>
                </a:lnTo>
                <a:lnTo>
                  <a:pt x="5434" y="1442"/>
                </a:lnTo>
                <a:lnTo>
                  <a:pt x="5434" y="1449"/>
                </a:lnTo>
                <a:lnTo>
                  <a:pt x="5435" y="1451"/>
                </a:lnTo>
                <a:lnTo>
                  <a:pt x="5435" y="1463"/>
                </a:lnTo>
                <a:lnTo>
                  <a:pt x="5435" y="1461"/>
                </a:lnTo>
                <a:lnTo>
                  <a:pt x="5435" y="1456"/>
                </a:lnTo>
                <a:lnTo>
                  <a:pt x="5436" y="1419"/>
                </a:lnTo>
                <a:lnTo>
                  <a:pt x="5436" y="1441"/>
                </a:lnTo>
                <a:lnTo>
                  <a:pt x="5436" y="1442"/>
                </a:lnTo>
                <a:lnTo>
                  <a:pt x="5436" y="1443"/>
                </a:lnTo>
                <a:lnTo>
                  <a:pt x="5437" y="1426"/>
                </a:lnTo>
                <a:lnTo>
                  <a:pt x="5437" y="1442"/>
                </a:lnTo>
                <a:lnTo>
                  <a:pt x="5437" y="1439"/>
                </a:lnTo>
                <a:lnTo>
                  <a:pt x="5437" y="1431"/>
                </a:lnTo>
                <a:lnTo>
                  <a:pt x="5437" y="1435"/>
                </a:lnTo>
                <a:lnTo>
                  <a:pt x="5438" y="1424"/>
                </a:lnTo>
                <a:lnTo>
                  <a:pt x="5438" y="1434"/>
                </a:lnTo>
                <a:lnTo>
                  <a:pt x="5438" y="1441"/>
                </a:lnTo>
                <a:lnTo>
                  <a:pt x="5438" y="1446"/>
                </a:lnTo>
                <a:lnTo>
                  <a:pt x="5439" y="1441"/>
                </a:lnTo>
                <a:lnTo>
                  <a:pt x="5439" y="1432"/>
                </a:lnTo>
                <a:lnTo>
                  <a:pt x="5439" y="1441"/>
                </a:lnTo>
                <a:lnTo>
                  <a:pt x="5439" y="1442"/>
                </a:lnTo>
                <a:lnTo>
                  <a:pt x="5440" y="1441"/>
                </a:lnTo>
                <a:lnTo>
                  <a:pt x="5440" y="1441"/>
                </a:lnTo>
                <a:lnTo>
                  <a:pt x="5440" y="1432"/>
                </a:lnTo>
                <a:lnTo>
                  <a:pt x="5440" y="1440"/>
                </a:lnTo>
                <a:lnTo>
                  <a:pt x="5440" y="1441"/>
                </a:lnTo>
                <a:lnTo>
                  <a:pt x="5441" y="1448"/>
                </a:lnTo>
                <a:lnTo>
                  <a:pt x="5441" y="1448"/>
                </a:lnTo>
                <a:lnTo>
                  <a:pt x="5441" y="1443"/>
                </a:lnTo>
                <a:lnTo>
                  <a:pt x="5441" y="1445"/>
                </a:lnTo>
                <a:lnTo>
                  <a:pt x="5442" y="1441"/>
                </a:lnTo>
                <a:lnTo>
                  <a:pt x="5442" y="1441"/>
                </a:lnTo>
                <a:lnTo>
                  <a:pt x="5442" y="1450"/>
                </a:lnTo>
                <a:lnTo>
                  <a:pt x="5443" y="1427"/>
                </a:lnTo>
                <a:lnTo>
                  <a:pt x="5443" y="1439"/>
                </a:lnTo>
                <a:lnTo>
                  <a:pt x="5443" y="1425"/>
                </a:lnTo>
                <a:lnTo>
                  <a:pt x="5443" y="1461"/>
                </a:lnTo>
                <a:lnTo>
                  <a:pt x="5443" y="1441"/>
                </a:lnTo>
                <a:lnTo>
                  <a:pt x="5444" y="1429"/>
                </a:lnTo>
                <a:lnTo>
                  <a:pt x="5444" y="1436"/>
                </a:lnTo>
                <a:lnTo>
                  <a:pt x="5444" y="1439"/>
                </a:lnTo>
                <a:lnTo>
                  <a:pt x="5444" y="1444"/>
                </a:lnTo>
                <a:lnTo>
                  <a:pt x="5445" y="1436"/>
                </a:lnTo>
                <a:lnTo>
                  <a:pt x="5445" y="1446"/>
                </a:lnTo>
                <a:lnTo>
                  <a:pt x="5445" y="1440"/>
                </a:lnTo>
                <a:lnTo>
                  <a:pt x="5445" y="1445"/>
                </a:lnTo>
                <a:lnTo>
                  <a:pt x="5446" y="1430"/>
                </a:lnTo>
                <a:lnTo>
                  <a:pt x="5446" y="1450"/>
                </a:lnTo>
                <a:lnTo>
                  <a:pt x="5446" y="1437"/>
                </a:lnTo>
                <a:lnTo>
                  <a:pt x="5446" y="1424"/>
                </a:lnTo>
                <a:lnTo>
                  <a:pt x="5446" y="1432"/>
                </a:lnTo>
                <a:lnTo>
                  <a:pt x="5447" y="1457"/>
                </a:lnTo>
                <a:lnTo>
                  <a:pt x="5447" y="1435"/>
                </a:lnTo>
                <a:lnTo>
                  <a:pt x="5447" y="1426"/>
                </a:lnTo>
                <a:lnTo>
                  <a:pt x="5447" y="1432"/>
                </a:lnTo>
                <a:lnTo>
                  <a:pt x="5448" y="1434"/>
                </a:lnTo>
                <a:lnTo>
                  <a:pt x="5448" y="1436"/>
                </a:lnTo>
                <a:lnTo>
                  <a:pt x="5448" y="1451"/>
                </a:lnTo>
                <a:lnTo>
                  <a:pt x="5448" y="1444"/>
                </a:lnTo>
                <a:lnTo>
                  <a:pt x="5449" y="1444"/>
                </a:lnTo>
                <a:lnTo>
                  <a:pt x="5449" y="1445"/>
                </a:lnTo>
                <a:lnTo>
                  <a:pt x="5449" y="1435"/>
                </a:lnTo>
                <a:lnTo>
                  <a:pt x="5449" y="1435"/>
                </a:lnTo>
                <a:lnTo>
                  <a:pt x="5449" y="1450"/>
                </a:lnTo>
                <a:lnTo>
                  <a:pt x="5450" y="1431"/>
                </a:lnTo>
                <a:lnTo>
                  <a:pt x="5450" y="1451"/>
                </a:lnTo>
                <a:lnTo>
                  <a:pt x="5450" y="1437"/>
                </a:lnTo>
                <a:lnTo>
                  <a:pt x="5451" y="1456"/>
                </a:lnTo>
                <a:lnTo>
                  <a:pt x="5451" y="1442"/>
                </a:lnTo>
                <a:lnTo>
                  <a:pt x="5451" y="1434"/>
                </a:lnTo>
                <a:lnTo>
                  <a:pt x="5451" y="1433"/>
                </a:lnTo>
                <a:lnTo>
                  <a:pt x="5452" y="1442"/>
                </a:lnTo>
                <a:lnTo>
                  <a:pt x="5452" y="1434"/>
                </a:lnTo>
                <a:lnTo>
                  <a:pt x="5452" y="1429"/>
                </a:lnTo>
                <a:lnTo>
                  <a:pt x="5452" y="1431"/>
                </a:lnTo>
                <a:lnTo>
                  <a:pt x="5452" y="1443"/>
                </a:lnTo>
                <a:lnTo>
                  <a:pt x="5453" y="1446"/>
                </a:lnTo>
                <a:lnTo>
                  <a:pt x="5453" y="1462"/>
                </a:lnTo>
                <a:lnTo>
                  <a:pt x="5453" y="1445"/>
                </a:lnTo>
                <a:lnTo>
                  <a:pt x="5453" y="1450"/>
                </a:lnTo>
                <a:lnTo>
                  <a:pt x="5454" y="1451"/>
                </a:lnTo>
                <a:lnTo>
                  <a:pt x="5454" y="1447"/>
                </a:lnTo>
                <a:lnTo>
                  <a:pt x="5454" y="1451"/>
                </a:lnTo>
                <a:lnTo>
                  <a:pt x="5454" y="1444"/>
                </a:lnTo>
                <a:lnTo>
                  <a:pt x="5455" y="1445"/>
                </a:lnTo>
                <a:lnTo>
                  <a:pt x="5455" y="1439"/>
                </a:lnTo>
                <a:lnTo>
                  <a:pt x="5455" y="1463"/>
                </a:lnTo>
                <a:lnTo>
                  <a:pt x="5455" y="1448"/>
                </a:lnTo>
                <a:lnTo>
                  <a:pt x="5455" y="1437"/>
                </a:lnTo>
                <a:lnTo>
                  <a:pt x="5456" y="1442"/>
                </a:lnTo>
                <a:lnTo>
                  <a:pt x="5456" y="1438"/>
                </a:lnTo>
                <a:lnTo>
                  <a:pt x="5456" y="1454"/>
                </a:lnTo>
                <a:lnTo>
                  <a:pt x="5456" y="1445"/>
                </a:lnTo>
                <a:lnTo>
                  <a:pt x="5457" y="1462"/>
                </a:lnTo>
                <a:lnTo>
                  <a:pt x="5457" y="1458"/>
                </a:lnTo>
                <a:lnTo>
                  <a:pt x="5457" y="1445"/>
                </a:lnTo>
                <a:lnTo>
                  <a:pt x="5457" y="1457"/>
                </a:lnTo>
                <a:lnTo>
                  <a:pt x="5458" y="1460"/>
                </a:lnTo>
                <a:lnTo>
                  <a:pt x="5458" y="1464"/>
                </a:lnTo>
                <a:lnTo>
                  <a:pt x="5458" y="1462"/>
                </a:lnTo>
                <a:lnTo>
                  <a:pt x="5459" y="1461"/>
                </a:lnTo>
                <a:lnTo>
                  <a:pt x="5459" y="1462"/>
                </a:lnTo>
                <a:lnTo>
                  <a:pt x="5459" y="1462"/>
                </a:lnTo>
                <a:lnTo>
                  <a:pt x="5459" y="1462"/>
                </a:lnTo>
                <a:lnTo>
                  <a:pt x="5459" y="1466"/>
                </a:lnTo>
                <a:lnTo>
                  <a:pt x="5460" y="1467"/>
                </a:lnTo>
                <a:lnTo>
                  <a:pt x="5460" y="1446"/>
                </a:lnTo>
                <a:lnTo>
                  <a:pt x="5460" y="1433"/>
                </a:lnTo>
                <a:lnTo>
                  <a:pt x="5460" y="1452"/>
                </a:lnTo>
                <a:lnTo>
                  <a:pt x="5461" y="1431"/>
                </a:lnTo>
                <a:lnTo>
                  <a:pt x="5461" y="1450"/>
                </a:lnTo>
                <a:lnTo>
                  <a:pt x="5461" y="1440"/>
                </a:lnTo>
                <a:lnTo>
                  <a:pt x="5461" y="1447"/>
                </a:lnTo>
                <a:lnTo>
                  <a:pt x="5462" y="1440"/>
                </a:lnTo>
                <a:lnTo>
                  <a:pt x="5462" y="1441"/>
                </a:lnTo>
                <a:lnTo>
                  <a:pt x="5462" y="1447"/>
                </a:lnTo>
                <a:lnTo>
                  <a:pt x="5462" y="1451"/>
                </a:lnTo>
                <a:lnTo>
                  <a:pt x="5462" y="1451"/>
                </a:lnTo>
                <a:lnTo>
                  <a:pt x="5463" y="1441"/>
                </a:lnTo>
                <a:lnTo>
                  <a:pt x="5463" y="1440"/>
                </a:lnTo>
                <a:lnTo>
                  <a:pt x="5463" y="1439"/>
                </a:lnTo>
                <a:lnTo>
                  <a:pt x="5463" y="1457"/>
                </a:lnTo>
                <a:lnTo>
                  <a:pt x="5464" y="1443"/>
                </a:lnTo>
                <a:lnTo>
                  <a:pt x="5464" y="1435"/>
                </a:lnTo>
                <a:lnTo>
                  <a:pt x="5464" y="1442"/>
                </a:lnTo>
                <a:lnTo>
                  <a:pt x="5464" y="1439"/>
                </a:lnTo>
                <a:lnTo>
                  <a:pt x="5464" y="1430"/>
                </a:lnTo>
                <a:lnTo>
                  <a:pt x="5465" y="1450"/>
                </a:lnTo>
                <a:lnTo>
                  <a:pt x="5465" y="1451"/>
                </a:lnTo>
                <a:lnTo>
                  <a:pt x="5465" y="1443"/>
                </a:lnTo>
                <a:lnTo>
                  <a:pt x="5466" y="1439"/>
                </a:lnTo>
                <a:lnTo>
                  <a:pt x="5466" y="1447"/>
                </a:lnTo>
                <a:lnTo>
                  <a:pt x="5466" y="1446"/>
                </a:lnTo>
                <a:lnTo>
                  <a:pt x="5466" y="1438"/>
                </a:lnTo>
                <a:lnTo>
                  <a:pt x="5467" y="1444"/>
                </a:lnTo>
                <a:lnTo>
                  <a:pt x="5467" y="1471"/>
                </a:lnTo>
                <a:lnTo>
                  <a:pt x="5467" y="1435"/>
                </a:lnTo>
                <a:lnTo>
                  <a:pt x="5467" y="1439"/>
                </a:lnTo>
                <a:lnTo>
                  <a:pt x="5468" y="1448"/>
                </a:lnTo>
                <a:lnTo>
                  <a:pt x="5468" y="1438"/>
                </a:lnTo>
                <a:lnTo>
                  <a:pt x="5468" y="1442"/>
                </a:lnTo>
                <a:lnTo>
                  <a:pt x="5468" y="1446"/>
                </a:lnTo>
                <a:lnTo>
                  <a:pt x="5468" y="1441"/>
                </a:lnTo>
                <a:lnTo>
                  <a:pt x="5469" y="1439"/>
                </a:lnTo>
                <a:lnTo>
                  <a:pt x="5469" y="1435"/>
                </a:lnTo>
                <a:lnTo>
                  <a:pt x="5469" y="1445"/>
                </a:lnTo>
                <a:lnTo>
                  <a:pt x="5469" y="1442"/>
                </a:lnTo>
                <a:lnTo>
                  <a:pt x="5470" y="1456"/>
                </a:lnTo>
                <a:lnTo>
                  <a:pt x="5470" y="1444"/>
                </a:lnTo>
                <a:lnTo>
                  <a:pt x="5470" y="1439"/>
                </a:lnTo>
                <a:lnTo>
                  <a:pt x="5470" y="1445"/>
                </a:lnTo>
                <a:lnTo>
                  <a:pt x="5471" y="1438"/>
                </a:lnTo>
                <a:lnTo>
                  <a:pt x="5471" y="1438"/>
                </a:lnTo>
                <a:lnTo>
                  <a:pt x="5471" y="1451"/>
                </a:lnTo>
                <a:lnTo>
                  <a:pt x="5471" y="1431"/>
                </a:lnTo>
                <a:lnTo>
                  <a:pt x="5471" y="1442"/>
                </a:lnTo>
                <a:lnTo>
                  <a:pt x="5472" y="1443"/>
                </a:lnTo>
                <a:lnTo>
                  <a:pt x="5472" y="1440"/>
                </a:lnTo>
                <a:lnTo>
                  <a:pt x="5472" y="1455"/>
                </a:lnTo>
                <a:lnTo>
                  <a:pt x="5472" y="1443"/>
                </a:lnTo>
                <a:lnTo>
                  <a:pt x="5473" y="1445"/>
                </a:lnTo>
                <a:lnTo>
                  <a:pt x="5473" y="1465"/>
                </a:lnTo>
                <a:lnTo>
                  <a:pt x="5473" y="1468"/>
                </a:lnTo>
                <a:lnTo>
                  <a:pt x="5474" y="1451"/>
                </a:lnTo>
                <a:lnTo>
                  <a:pt x="5474" y="1422"/>
                </a:lnTo>
                <a:lnTo>
                  <a:pt x="5474" y="1432"/>
                </a:lnTo>
                <a:lnTo>
                  <a:pt x="5474" y="1442"/>
                </a:lnTo>
                <a:lnTo>
                  <a:pt x="5474" y="1467"/>
                </a:lnTo>
                <a:lnTo>
                  <a:pt x="5475" y="1429"/>
                </a:lnTo>
                <a:lnTo>
                  <a:pt x="5475" y="1437"/>
                </a:lnTo>
                <a:lnTo>
                  <a:pt x="5475" y="1450"/>
                </a:lnTo>
                <a:lnTo>
                  <a:pt x="5475" y="1447"/>
                </a:lnTo>
                <a:lnTo>
                  <a:pt x="5476" y="1443"/>
                </a:lnTo>
                <a:lnTo>
                  <a:pt x="5476" y="1447"/>
                </a:lnTo>
                <a:lnTo>
                  <a:pt x="5476" y="1450"/>
                </a:lnTo>
                <a:lnTo>
                  <a:pt x="5476" y="1439"/>
                </a:lnTo>
                <a:lnTo>
                  <a:pt x="5477" y="1446"/>
                </a:lnTo>
                <a:lnTo>
                  <a:pt x="5477" y="1426"/>
                </a:lnTo>
                <a:lnTo>
                  <a:pt x="5477" y="1425"/>
                </a:lnTo>
                <a:lnTo>
                  <a:pt x="5477" y="1422"/>
                </a:lnTo>
                <a:lnTo>
                  <a:pt x="5477" y="1442"/>
                </a:lnTo>
                <a:lnTo>
                  <a:pt x="5478" y="1444"/>
                </a:lnTo>
                <a:lnTo>
                  <a:pt x="5478" y="1439"/>
                </a:lnTo>
                <a:lnTo>
                  <a:pt x="5478" y="1444"/>
                </a:lnTo>
                <a:lnTo>
                  <a:pt x="5478" y="1428"/>
                </a:lnTo>
                <a:lnTo>
                  <a:pt x="5479" y="1438"/>
                </a:lnTo>
                <a:lnTo>
                  <a:pt x="5479" y="1452"/>
                </a:lnTo>
                <a:lnTo>
                  <a:pt x="5479" y="1440"/>
                </a:lnTo>
                <a:lnTo>
                  <a:pt x="5479" y="1452"/>
                </a:lnTo>
                <a:lnTo>
                  <a:pt x="5480" y="1434"/>
                </a:lnTo>
                <a:lnTo>
                  <a:pt x="5480" y="1446"/>
                </a:lnTo>
                <a:lnTo>
                  <a:pt x="5480" y="1445"/>
                </a:lnTo>
                <a:lnTo>
                  <a:pt x="5480" y="1455"/>
                </a:lnTo>
                <a:lnTo>
                  <a:pt x="5480" y="1447"/>
                </a:lnTo>
                <a:lnTo>
                  <a:pt x="5481" y="1431"/>
                </a:lnTo>
                <a:lnTo>
                  <a:pt x="5481" y="1440"/>
                </a:lnTo>
                <a:lnTo>
                  <a:pt x="5481" y="1445"/>
                </a:lnTo>
                <a:lnTo>
                  <a:pt x="5482" y="1453"/>
                </a:lnTo>
                <a:lnTo>
                  <a:pt x="5482" y="1447"/>
                </a:lnTo>
                <a:lnTo>
                  <a:pt x="5482" y="1423"/>
                </a:lnTo>
                <a:lnTo>
                  <a:pt x="5482" y="1431"/>
                </a:lnTo>
                <a:lnTo>
                  <a:pt x="5483" y="1448"/>
                </a:lnTo>
                <a:lnTo>
                  <a:pt x="5483" y="1449"/>
                </a:lnTo>
                <a:lnTo>
                  <a:pt x="5483" y="1451"/>
                </a:lnTo>
                <a:lnTo>
                  <a:pt x="5483" y="1438"/>
                </a:lnTo>
                <a:lnTo>
                  <a:pt x="5483" y="1433"/>
                </a:lnTo>
                <a:lnTo>
                  <a:pt x="5484" y="1435"/>
                </a:lnTo>
                <a:lnTo>
                  <a:pt x="5484" y="1455"/>
                </a:lnTo>
                <a:lnTo>
                  <a:pt x="5484" y="1449"/>
                </a:lnTo>
                <a:lnTo>
                  <a:pt x="5484" y="1442"/>
                </a:lnTo>
                <a:lnTo>
                  <a:pt x="5485" y="1438"/>
                </a:lnTo>
                <a:lnTo>
                  <a:pt x="5485" y="1455"/>
                </a:lnTo>
                <a:lnTo>
                  <a:pt x="5485" y="1434"/>
                </a:lnTo>
                <a:lnTo>
                  <a:pt x="5485" y="1443"/>
                </a:lnTo>
                <a:lnTo>
                  <a:pt x="5486" y="1427"/>
                </a:lnTo>
                <a:lnTo>
                  <a:pt x="5486" y="1453"/>
                </a:lnTo>
                <a:lnTo>
                  <a:pt x="5486" y="1443"/>
                </a:lnTo>
                <a:lnTo>
                  <a:pt x="5486" y="1464"/>
                </a:lnTo>
                <a:lnTo>
                  <a:pt x="5486" y="1444"/>
                </a:lnTo>
                <a:lnTo>
                  <a:pt x="5487" y="1438"/>
                </a:lnTo>
                <a:lnTo>
                  <a:pt x="5487" y="1440"/>
                </a:lnTo>
                <a:lnTo>
                  <a:pt x="5487" y="1455"/>
                </a:lnTo>
                <a:lnTo>
                  <a:pt x="5487" y="1451"/>
                </a:lnTo>
                <a:lnTo>
                  <a:pt x="5488" y="1447"/>
                </a:lnTo>
                <a:lnTo>
                  <a:pt x="5488" y="1435"/>
                </a:lnTo>
                <a:lnTo>
                  <a:pt x="5488" y="1442"/>
                </a:lnTo>
                <a:lnTo>
                  <a:pt x="5488" y="1441"/>
                </a:lnTo>
                <a:lnTo>
                  <a:pt x="5489" y="1464"/>
                </a:lnTo>
                <a:lnTo>
                  <a:pt x="5489" y="1444"/>
                </a:lnTo>
                <a:lnTo>
                  <a:pt x="5489" y="1438"/>
                </a:lnTo>
                <a:lnTo>
                  <a:pt x="5489" y="1455"/>
                </a:lnTo>
                <a:lnTo>
                  <a:pt x="5490" y="1440"/>
                </a:lnTo>
                <a:lnTo>
                  <a:pt x="5490" y="1448"/>
                </a:lnTo>
                <a:lnTo>
                  <a:pt x="5490" y="1445"/>
                </a:lnTo>
                <a:lnTo>
                  <a:pt x="5490" y="1437"/>
                </a:lnTo>
                <a:lnTo>
                  <a:pt x="5491" y="1443"/>
                </a:lnTo>
                <a:lnTo>
                  <a:pt x="5491" y="1448"/>
                </a:lnTo>
                <a:lnTo>
                  <a:pt x="5491" y="1457"/>
                </a:lnTo>
                <a:lnTo>
                  <a:pt x="5491" y="1444"/>
                </a:lnTo>
                <a:lnTo>
                  <a:pt x="5492" y="1438"/>
                </a:lnTo>
                <a:lnTo>
                  <a:pt x="5492" y="1444"/>
                </a:lnTo>
                <a:lnTo>
                  <a:pt x="5492" y="1456"/>
                </a:lnTo>
                <a:lnTo>
                  <a:pt x="5492" y="1460"/>
                </a:lnTo>
                <a:lnTo>
                  <a:pt x="5492" y="1470"/>
                </a:lnTo>
                <a:lnTo>
                  <a:pt x="5493" y="1430"/>
                </a:lnTo>
                <a:lnTo>
                  <a:pt x="5493" y="1446"/>
                </a:lnTo>
                <a:lnTo>
                  <a:pt x="5493" y="1446"/>
                </a:lnTo>
                <a:lnTo>
                  <a:pt x="5493" y="1468"/>
                </a:lnTo>
                <a:lnTo>
                  <a:pt x="5494" y="1446"/>
                </a:lnTo>
                <a:lnTo>
                  <a:pt x="5494" y="1440"/>
                </a:lnTo>
                <a:lnTo>
                  <a:pt x="5494" y="1445"/>
                </a:lnTo>
                <a:lnTo>
                  <a:pt x="5494" y="1460"/>
                </a:lnTo>
                <a:lnTo>
                  <a:pt x="5495" y="1449"/>
                </a:lnTo>
                <a:lnTo>
                  <a:pt x="5495" y="1459"/>
                </a:lnTo>
                <a:lnTo>
                  <a:pt x="5495" y="1451"/>
                </a:lnTo>
                <a:lnTo>
                  <a:pt x="5495" y="1442"/>
                </a:lnTo>
                <a:lnTo>
                  <a:pt x="5495" y="1461"/>
                </a:lnTo>
                <a:lnTo>
                  <a:pt x="5496" y="1470"/>
                </a:lnTo>
                <a:lnTo>
                  <a:pt x="5496" y="1444"/>
                </a:lnTo>
                <a:lnTo>
                  <a:pt x="5496" y="1445"/>
                </a:lnTo>
                <a:lnTo>
                  <a:pt x="5496" y="1447"/>
                </a:lnTo>
                <a:lnTo>
                  <a:pt x="5497" y="1466"/>
                </a:lnTo>
                <a:lnTo>
                  <a:pt x="5497" y="1454"/>
                </a:lnTo>
                <a:lnTo>
                  <a:pt x="5497" y="1456"/>
                </a:lnTo>
                <a:lnTo>
                  <a:pt x="5498" y="1455"/>
                </a:lnTo>
                <a:lnTo>
                  <a:pt x="5498" y="1458"/>
                </a:lnTo>
                <a:lnTo>
                  <a:pt x="5498" y="1445"/>
                </a:lnTo>
                <a:lnTo>
                  <a:pt x="5498" y="1461"/>
                </a:lnTo>
                <a:lnTo>
                  <a:pt x="5498" y="1453"/>
                </a:lnTo>
                <a:lnTo>
                  <a:pt x="5499" y="1446"/>
                </a:lnTo>
                <a:lnTo>
                  <a:pt x="5499" y="1451"/>
                </a:lnTo>
                <a:lnTo>
                  <a:pt x="5499" y="1463"/>
                </a:lnTo>
                <a:lnTo>
                  <a:pt x="5499" y="1461"/>
                </a:lnTo>
                <a:lnTo>
                  <a:pt x="5500" y="1449"/>
                </a:lnTo>
                <a:lnTo>
                  <a:pt x="5500" y="1448"/>
                </a:lnTo>
                <a:lnTo>
                  <a:pt x="5500" y="1448"/>
                </a:lnTo>
                <a:lnTo>
                  <a:pt x="5500" y="1450"/>
                </a:lnTo>
                <a:lnTo>
                  <a:pt x="5501" y="1448"/>
                </a:lnTo>
                <a:lnTo>
                  <a:pt x="5501" y="1460"/>
                </a:lnTo>
                <a:lnTo>
                  <a:pt x="5501" y="1445"/>
                </a:lnTo>
                <a:lnTo>
                  <a:pt x="5501" y="1461"/>
                </a:lnTo>
                <a:lnTo>
                  <a:pt x="5501" y="1462"/>
                </a:lnTo>
                <a:lnTo>
                  <a:pt x="5502" y="1448"/>
                </a:lnTo>
                <a:lnTo>
                  <a:pt x="5502" y="1448"/>
                </a:lnTo>
                <a:lnTo>
                  <a:pt x="5502" y="1448"/>
                </a:lnTo>
                <a:lnTo>
                  <a:pt x="5502" y="1450"/>
                </a:lnTo>
                <a:lnTo>
                  <a:pt x="5503" y="1451"/>
                </a:lnTo>
                <a:lnTo>
                  <a:pt x="5503" y="1460"/>
                </a:lnTo>
                <a:lnTo>
                  <a:pt x="5503" y="1447"/>
                </a:lnTo>
                <a:lnTo>
                  <a:pt x="5503" y="1446"/>
                </a:lnTo>
                <a:lnTo>
                  <a:pt x="5504" y="1448"/>
                </a:lnTo>
                <a:lnTo>
                  <a:pt x="5504" y="1453"/>
                </a:lnTo>
                <a:lnTo>
                  <a:pt x="5504" y="1452"/>
                </a:lnTo>
                <a:lnTo>
                  <a:pt x="5505" y="1454"/>
                </a:lnTo>
                <a:lnTo>
                  <a:pt x="5505" y="1443"/>
                </a:lnTo>
                <a:lnTo>
                  <a:pt x="5505" y="1453"/>
                </a:lnTo>
                <a:lnTo>
                  <a:pt x="5505" y="1449"/>
                </a:lnTo>
                <a:lnTo>
                  <a:pt x="5505" y="1461"/>
                </a:lnTo>
                <a:lnTo>
                  <a:pt x="5506" y="1443"/>
                </a:lnTo>
                <a:lnTo>
                  <a:pt x="5506" y="1445"/>
                </a:lnTo>
                <a:lnTo>
                  <a:pt x="5506" y="1450"/>
                </a:lnTo>
                <a:lnTo>
                  <a:pt x="5506" y="1457"/>
                </a:lnTo>
                <a:lnTo>
                  <a:pt x="5507" y="1452"/>
                </a:lnTo>
                <a:lnTo>
                  <a:pt x="5507" y="1455"/>
                </a:lnTo>
                <a:lnTo>
                  <a:pt x="5507" y="1435"/>
                </a:lnTo>
                <a:lnTo>
                  <a:pt x="5507" y="1450"/>
                </a:lnTo>
                <a:lnTo>
                  <a:pt x="5508" y="1449"/>
                </a:lnTo>
                <a:lnTo>
                  <a:pt x="5508" y="1453"/>
                </a:lnTo>
                <a:lnTo>
                  <a:pt x="5508" y="1461"/>
                </a:lnTo>
                <a:lnTo>
                  <a:pt x="5508" y="1458"/>
                </a:lnTo>
                <a:lnTo>
                  <a:pt x="5508" y="1451"/>
                </a:lnTo>
                <a:lnTo>
                  <a:pt x="5509" y="1454"/>
                </a:lnTo>
                <a:lnTo>
                  <a:pt x="5509" y="1450"/>
                </a:lnTo>
                <a:lnTo>
                  <a:pt x="5509" y="1459"/>
                </a:lnTo>
                <a:lnTo>
                  <a:pt x="5509" y="1440"/>
                </a:lnTo>
                <a:lnTo>
                  <a:pt x="5510" y="1444"/>
                </a:lnTo>
                <a:lnTo>
                  <a:pt x="5510" y="1448"/>
                </a:lnTo>
                <a:lnTo>
                  <a:pt x="5510" y="1455"/>
                </a:lnTo>
                <a:lnTo>
                  <a:pt x="5510" y="1448"/>
                </a:lnTo>
                <a:lnTo>
                  <a:pt x="5510" y="1435"/>
                </a:lnTo>
                <a:lnTo>
                  <a:pt x="5511" y="1446"/>
                </a:lnTo>
                <a:lnTo>
                  <a:pt x="5511" y="1443"/>
                </a:lnTo>
                <a:lnTo>
                  <a:pt x="5511" y="1449"/>
                </a:lnTo>
                <a:lnTo>
                  <a:pt x="5511" y="1474"/>
                </a:lnTo>
                <a:lnTo>
                  <a:pt x="5512" y="1460"/>
                </a:lnTo>
                <a:lnTo>
                  <a:pt x="5512" y="1441"/>
                </a:lnTo>
                <a:lnTo>
                  <a:pt x="5512" y="1442"/>
                </a:lnTo>
                <a:lnTo>
                  <a:pt x="5513" y="1481"/>
                </a:lnTo>
                <a:lnTo>
                  <a:pt x="5513" y="1451"/>
                </a:lnTo>
                <a:lnTo>
                  <a:pt x="5513" y="1463"/>
                </a:lnTo>
                <a:lnTo>
                  <a:pt x="5513" y="1452"/>
                </a:lnTo>
                <a:lnTo>
                  <a:pt x="5514" y="1471"/>
                </a:lnTo>
                <a:lnTo>
                  <a:pt x="5514" y="1453"/>
                </a:lnTo>
                <a:lnTo>
                  <a:pt x="5514" y="1450"/>
                </a:lnTo>
                <a:lnTo>
                  <a:pt x="5514" y="1454"/>
                </a:lnTo>
                <a:lnTo>
                  <a:pt x="5514" y="1436"/>
                </a:lnTo>
                <a:lnTo>
                  <a:pt x="5515" y="1447"/>
                </a:lnTo>
                <a:lnTo>
                  <a:pt x="5515" y="1461"/>
                </a:lnTo>
                <a:lnTo>
                  <a:pt x="5515" y="1452"/>
                </a:lnTo>
                <a:lnTo>
                  <a:pt x="5515" y="1449"/>
                </a:lnTo>
                <a:lnTo>
                  <a:pt x="5516" y="1440"/>
                </a:lnTo>
                <a:lnTo>
                  <a:pt x="5516" y="1457"/>
                </a:lnTo>
                <a:lnTo>
                  <a:pt x="5516" y="1448"/>
                </a:lnTo>
                <a:lnTo>
                  <a:pt x="5516" y="1454"/>
                </a:lnTo>
                <a:lnTo>
                  <a:pt x="5517" y="1451"/>
                </a:lnTo>
                <a:lnTo>
                  <a:pt x="5517" y="1441"/>
                </a:lnTo>
                <a:lnTo>
                  <a:pt x="5517" y="1449"/>
                </a:lnTo>
                <a:lnTo>
                  <a:pt x="5517" y="1463"/>
                </a:lnTo>
                <a:lnTo>
                  <a:pt x="5517" y="1450"/>
                </a:lnTo>
                <a:lnTo>
                  <a:pt x="5518" y="1457"/>
                </a:lnTo>
                <a:lnTo>
                  <a:pt x="5518" y="1447"/>
                </a:lnTo>
                <a:lnTo>
                  <a:pt x="5518" y="1449"/>
                </a:lnTo>
                <a:lnTo>
                  <a:pt x="5518" y="1445"/>
                </a:lnTo>
                <a:lnTo>
                  <a:pt x="5519" y="1455"/>
                </a:lnTo>
                <a:lnTo>
                  <a:pt x="5519" y="1448"/>
                </a:lnTo>
                <a:lnTo>
                  <a:pt x="5519" y="1444"/>
                </a:lnTo>
                <a:lnTo>
                  <a:pt x="5519" y="1454"/>
                </a:lnTo>
                <a:lnTo>
                  <a:pt x="5520" y="1465"/>
                </a:lnTo>
                <a:lnTo>
                  <a:pt x="5520" y="1448"/>
                </a:lnTo>
                <a:lnTo>
                  <a:pt x="5520" y="1456"/>
                </a:lnTo>
                <a:lnTo>
                  <a:pt x="5520" y="1446"/>
                </a:lnTo>
                <a:lnTo>
                  <a:pt x="5521" y="1451"/>
                </a:lnTo>
                <a:lnTo>
                  <a:pt x="5521" y="1451"/>
                </a:lnTo>
                <a:lnTo>
                  <a:pt x="5521" y="1464"/>
                </a:lnTo>
                <a:lnTo>
                  <a:pt x="5521" y="1452"/>
                </a:lnTo>
                <a:lnTo>
                  <a:pt x="5522" y="1435"/>
                </a:lnTo>
                <a:lnTo>
                  <a:pt x="5522" y="1448"/>
                </a:lnTo>
                <a:lnTo>
                  <a:pt x="5522" y="1461"/>
                </a:lnTo>
                <a:lnTo>
                  <a:pt x="5522" y="1453"/>
                </a:lnTo>
                <a:lnTo>
                  <a:pt x="5523" y="1454"/>
                </a:lnTo>
                <a:lnTo>
                  <a:pt x="5523" y="1449"/>
                </a:lnTo>
                <a:lnTo>
                  <a:pt x="5523" y="1469"/>
                </a:lnTo>
                <a:lnTo>
                  <a:pt x="5523" y="1448"/>
                </a:lnTo>
                <a:lnTo>
                  <a:pt x="5523" y="1453"/>
                </a:lnTo>
                <a:lnTo>
                  <a:pt x="5524" y="1451"/>
                </a:lnTo>
                <a:lnTo>
                  <a:pt x="5524" y="1446"/>
                </a:lnTo>
                <a:lnTo>
                  <a:pt x="5524" y="1451"/>
                </a:lnTo>
                <a:lnTo>
                  <a:pt x="5524" y="1463"/>
                </a:lnTo>
                <a:lnTo>
                  <a:pt x="5525" y="1454"/>
                </a:lnTo>
                <a:lnTo>
                  <a:pt x="5525" y="1452"/>
                </a:lnTo>
                <a:lnTo>
                  <a:pt x="5525" y="1439"/>
                </a:lnTo>
                <a:lnTo>
                  <a:pt x="5525" y="1462"/>
                </a:lnTo>
                <a:lnTo>
                  <a:pt x="5526" y="1444"/>
                </a:lnTo>
                <a:lnTo>
                  <a:pt x="5526" y="1461"/>
                </a:lnTo>
                <a:lnTo>
                  <a:pt x="5526" y="1450"/>
                </a:lnTo>
                <a:lnTo>
                  <a:pt x="5526" y="1444"/>
                </a:lnTo>
                <a:lnTo>
                  <a:pt x="5526" y="1447"/>
                </a:lnTo>
                <a:lnTo>
                  <a:pt x="5527" y="1456"/>
                </a:lnTo>
                <a:lnTo>
                  <a:pt x="5527" y="1464"/>
                </a:lnTo>
                <a:lnTo>
                  <a:pt x="5527" y="1451"/>
                </a:lnTo>
                <a:lnTo>
                  <a:pt x="5527" y="1440"/>
                </a:lnTo>
                <a:lnTo>
                  <a:pt x="5528" y="1466"/>
                </a:lnTo>
                <a:lnTo>
                  <a:pt x="5528" y="1447"/>
                </a:lnTo>
                <a:lnTo>
                  <a:pt x="5528" y="1454"/>
                </a:lnTo>
                <a:lnTo>
                  <a:pt x="5529" y="1455"/>
                </a:lnTo>
                <a:lnTo>
                  <a:pt x="5529" y="1446"/>
                </a:lnTo>
                <a:lnTo>
                  <a:pt x="5529" y="1445"/>
                </a:lnTo>
                <a:lnTo>
                  <a:pt x="5529" y="1468"/>
                </a:lnTo>
                <a:lnTo>
                  <a:pt x="5529" y="1452"/>
                </a:lnTo>
                <a:lnTo>
                  <a:pt x="5530" y="1468"/>
                </a:lnTo>
                <a:lnTo>
                  <a:pt x="5530" y="1456"/>
                </a:lnTo>
                <a:lnTo>
                  <a:pt x="5530" y="1461"/>
                </a:lnTo>
                <a:lnTo>
                  <a:pt x="5530" y="1460"/>
                </a:lnTo>
                <a:lnTo>
                  <a:pt x="5531" y="1460"/>
                </a:lnTo>
                <a:lnTo>
                  <a:pt x="5531" y="1450"/>
                </a:lnTo>
                <a:lnTo>
                  <a:pt x="5531" y="1455"/>
                </a:lnTo>
                <a:lnTo>
                  <a:pt x="5531" y="1461"/>
                </a:lnTo>
                <a:lnTo>
                  <a:pt x="5532" y="1471"/>
                </a:lnTo>
                <a:lnTo>
                  <a:pt x="5532" y="1451"/>
                </a:lnTo>
                <a:lnTo>
                  <a:pt x="5532" y="1465"/>
                </a:lnTo>
                <a:lnTo>
                  <a:pt x="5532" y="1456"/>
                </a:lnTo>
                <a:lnTo>
                  <a:pt x="5532" y="1453"/>
                </a:lnTo>
                <a:lnTo>
                  <a:pt x="5533" y="1450"/>
                </a:lnTo>
                <a:lnTo>
                  <a:pt x="5533" y="1455"/>
                </a:lnTo>
                <a:lnTo>
                  <a:pt x="5533" y="1451"/>
                </a:lnTo>
                <a:lnTo>
                  <a:pt x="5533" y="1441"/>
                </a:lnTo>
                <a:lnTo>
                  <a:pt x="5534" y="1458"/>
                </a:lnTo>
                <a:lnTo>
                  <a:pt x="5534" y="1464"/>
                </a:lnTo>
                <a:lnTo>
                  <a:pt x="5534" y="1449"/>
                </a:lnTo>
                <a:lnTo>
                  <a:pt x="5534" y="1460"/>
                </a:lnTo>
                <a:lnTo>
                  <a:pt x="5535" y="1452"/>
                </a:lnTo>
                <a:lnTo>
                  <a:pt x="5535" y="1448"/>
                </a:lnTo>
                <a:lnTo>
                  <a:pt x="5535" y="1450"/>
                </a:lnTo>
                <a:lnTo>
                  <a:pt x="5535" y="1452"/>
                </a:lnTo>
                <a:lnTo>
                  <a:pt x="5535" y="1443"/>
                </a:lnTo>
                <a:lnTo>
                  <a:pt x="5536" y="1441"/>
                </a:lnTo>
                <a:lnTo>
                  <a:pt x="5536" y="1451"/>
                </a:lnTo>
                <a:lnTo>
                  <a:pt x="5536" y="1456"/>
                </a:lnTo>
                <a:lnTo>
                  <a:pt x="5537" y="1450"/>
                </a:lnTo>
                <a:lnTo>
                  <a:pt x="5537" y="1454"/>
                </a:lnTo>
                <a:lnTo>
                  <a:pt x="5537" y="1441"/>
                </a:lnTo>
                <a:lnTo>
                  <a:pt x="5537" y="1451"/>
                </a:lnTo>
                <a:lnTo>
                  <a:pt x="5538" y="1449"/>
                </a:lnTo>
                <a:lnTo>
                  <a:pt x="5538" y="1452"/>
                </a:lnTo>
                <a:lnTo>
                  <a:pt x="5538" y="1452"/>
                </a:lnTo>
                <a:lnTo>
                  <a:pt x="5538" y="1445"/>
                </a:lnTo>
                <a:lnTo>
                  <a:pt x="5538" y="1451"/>
                </a:lnTo>
                <a:lnTo>
                  <a:pt x="5539" y="1458"/>
                </a:lnTo>
                <a:lnTo>
                  <a:pt x="5539" y="1447"/>
                </a:lnTo>
                <a:lnTo>
                  <a:pt x="5539" y="1465"/>
                </a:lnTo>
                <a:lnTo>
                  <a:pt x="5539" y="1441"/>
                </a:lnTo>
                <a:lnTo>
                  <a:pt x="5540" y="1462"/>
                </a:lnTo>
                <a:lnTo>
                  <a:pt x="5540" y="1454"/>
                </a:lnTo>
                <a:lnTo>
                  <a:pt x="5540" y="1469"/>
                </a:lnTo>
                <a:lnTo>
                  <a:pt x="5540" y="1473"/>
                </a:lnTo>
                <a:lnTo>
                  <a:pt x="5541" y="1444"/>
                </a:lnTo>
                <a:lnTo>
                  <a:pt x="5541" y="1463"/>
                </a:lnTo>
                <a:lnTo>
                  <a:pt x="5541" y="1460"/>
                </a:lnTo>
                <a:lnTo>
                  <a:pt x="5541" y="1447"/>
                </a:lnTo>
                <a:lnTo>
                  <a:pt x="5541" y="1461"/>
                </a:lnTo>
                <a:lnTo>
                  <a:pt x="5542" y="1457"/>
                </a:lnTo>
                <a:lnTo>
                  <a:pt x="5542" y="1462"/>
                </a:lnTo>
                <a:lnTo>
                  <a:pt x="5542" y="1460"/>
                </a:lnTo>
                <a:lnTo>
                  <a:pt x="5542" y="1448"/>
                </a:lnTo>
                <a:lnTo>
                  <a:pt x="5543" y="1449"/>
                </a:lnTo>
                <a:lnTo>
                  <a:pt x="5543" y="1434"/>
                </a:lnTo>
                <a:lnTo>
                  <a:pt x="5543" y="1450"/>
                </a:lnTo>
                <a:lnTo>
                  <a:pt x="5544" y="1463"/>
                </a:lnTo>
                <a:lnTo>
                  <a:pt x="5544" y="1452"/>
                </a:lnTo>
                <a:lnTo>
                  <a:pt x="5544" y="1452"/>
                </a:lnTo>
                <a:lnTo>
                  <a:pt x="5544" y="1442"/>
                </a:lnTo>
                <a:lnTo>
                  <a:pt x="5544" y="1462"/>
                </a:lnTo>
                <a:lnTo>
                  <a:pt x="5545" y="1456"/>
                </a:lnTo>
                <a:lnTo>
                  <a:pt x="5545" y="1460"/>
                </a:lnTo>
                <a:lnTo>
                  <a:pt x="5545" y="1455"/>
                </a:lnTo>
                <a:lnTo>
                  <a:pt x="5545" y="1438"/>
                </a:lnTo>
                <a:lnTo>
                  <a:pt x="5546" y="1443"/>
                </a:lnTo>
                <a:lnTo>
                  <a:pt x="5546" y="1455"/>
                </a:lnTo>
                <a:lnTo>
                  <a:pt x="5546" y="1463"/>
                </a:lnTo>
                <a:lnTo>
                  <a:pt x="5546" y="1459"/>
                </a:lnTo>
                <a:lnTo>
                  <a:pt x="5547" y="1450"/>
                </a:lnTo>
                <a:lnTo>
                  <a:pt x="5547" y="1465"/>
                </a:lnTo>
                <a:lnTo>
                  <a:pt x="5547" y="1452"/>
                </a:lnTo>
                <a:lnTo>
                  <a:pt x="5547" y="1450"/>
                </a:lnTo>
                <a:lnTo>
                  <a:pt x="5547" y="1471"/>
                </a:lnTo>
                <a:lnTo>
                  <a:pt x="5548" y="1454"/>
                </a:lnTo>
                <a:lnTo>
                  <a:pt x="5548" y="1463"/>
                </a:lnTo>
                <a:lnTo>
                  <a:pt x="5548" y="1446"/>
                </a:lnTo>
                <a:lnTo>
                  <a:pt x="5548" y="1476"/>
                </a:lnTo>
                <a:lnTo>
                  <a:pt x="5549" y="1449"/>
                </a:lnTo>
                <a:lnTo>
                  <a:pt x="5549" y="1435"/>
                </a:lnTo>
                <a:lnTo>
                  <a:pt x="5549" y="1473"/>
                </a:lnTo>
                <a:lnTo>
                  <a:pt x="5549" y="1457"/>
                </a:lnTo>
                <a:lnTo>
                  <a:pt x="5550" y="1464"/>
                </a:lnTo>
                <a:lnTo>
                  <a:pt x="5550" y="1461"/>
                </a:lnTo>
                <a:lnTo>
                  <a:pt x="5550" y="1433"/>
                </a:lnTo>
                <a:lnTo>
                  <a:pt x="5550" y="1458"/>
                </a:lnTo>
                <a:lnTo>
                  <a:pt x="5550" y="1451"/>
                </a:lnTo>
                <a:lnTo>
                  <a:pt x="5551" y="1455"/>
                </a:lnTo>
                <a:lnTo>
                  <a:pt x="5551" y="1467"/>
                </a:lnTo>
                <a:lnTo>
                  <a:pt x="5551" y="1447"/>
                </a:lnTo>
                <a:lnTo>
                  <a:pt x="5552" y="1466"/>
                </a:lnTo>
                <a:lnTo>
                  <a:pt x="5552" y="1460"/>
                </a:lnTo>
                <a:lnTo>
                  <a:pt x="5552" y="1450"/>
                </a:lnTo>
                <a:lnTo>
                  <a:pt x="5552" y="1453"/>
                </a:lnTo>
                <a:lnTo>
                  <a:pt x="5553" y="1438"/>
                </a:lnTo>
                <a:lnTo>
                  <a:pt x="5553" y="1461"/>
                </a:lnTo>
                <a:lnTo>
                  <a:pt x="5553" y="1454"/>
                </a:lnTo>
                <a:lnTo>
                  <a:pt x="5553" y="1459"/>
                </a:lnTo>
                <a:lnTo>
                  <a:pt x="5553" y="1451"/>
                </a:lnTo>
                <a:lnTo>
                  <a:pt x="5554" y="1438"/>
                </a:lnTo>
                <a:lnTo>
                  <a:pt x="5554" y="1459"/>
                </a:lnTo>
                <a:lnTo>
                  <a:pt x="5554" y="1456"/>
                </a:lnTo>
                <a:lnTo>
                  <a:pt x="5554" y="1461"/>
                </a:lnTo>
                <a:lnTo>
                  <a:pt x="5555" y="1466"/>
                </a:lnTo>
                <a:lnTo>
                  <a:pt x="5555" y="1436"/>
                </a:lnTo>
                <a:lnTo>
                  <a:pt x="5555" y="1449"/>
                </a:lnTo>
                <a:lnTo>
                  <a:pt x="5555" y="1456"/>
                </a:lnTo>
                <a:lnTo>
                  <a:pt x="5556" y="1459"/>
                </a:lnTo>
                <a:lnTo>
                  <a:pt x="5556" y="1451"/>
                </a:lnTo>
                <a:lnTo>
                  <a:pt x="5556" y="1441"/>
                </a:lnTo>
                <a:lnTo>
                  <a:pt x="5556" y="1485"/>
                </a:lnTo>
                <a:lnTo>
                  <a:pt x="5556" y="1450"/>
                </a:lnTo>
                <a:lnTo>
                  <a:pt x="5557" y="1452"/>
                </a:lnTo>
                <a:lnTo>
                  <a:pt x="5557" y="1452"/>
                </a:lnTo>
                <a:lnTo>
                  <a:pt x="5557" y="1423"/>
                </a:lnTo>
                <a:lnTo>
                  <a:pt x="5557" y="1442"/>
                </a:lnTo>
                <a:lnTo>
                  <a:pt x="5558" y="1463"/>
                </a:lnTo>
                <a:lnTo>
                  <a:pt x="5558" y="1447"/>
                </a:lnTo>
                <a:lnTo>
                  <a:pt x="5558" y="1450"/>
                </a:lnTo>
                <a:lnTo>
                  <a:pt x="5558" y="1435"/>
                </a:lnTo>
                <a:lnTo>
                  <a:pt x="5559" y="1461"/>
                </a:lnTo>
                <a:lnTo>
                  <a:pt x="5559" y="1443"/>
                </a:lnTo>
                <a:lnTo>
                  <a:pt x="5559" y="1451"/>
                </a:lnTo>
                <a:lnTo>
                  <a:pt x="5560" y="1447"/>
                </a:lnTo>
                <a:lnTo>
                  <a:pt x="5560" y="1434"/>
                </a:lnTo>
                <a:lnTo>
                  <a:pt x="5560" y="1447"/>
                </a:lnTo>
                <a:lnTo>
                  <a:pt x="5560" y="1450"/>
                </a:lnTo>
                <a:lnTo>
                  <a:pt x="5560" y="1461"/>
                </a:lnTo>
                <a:lnTo>
                  <a:pt x="5561" y="1445"/>
                </a:lnTo>
                <a:lnTo>
                  <a:pt x="5561" y="1446"/>
                </a:lnTo>
                <a:lnTo>
                  <a:pt x="5561" y="1451"/>
                </a:lnTo>
                <a:lnTo>
                  <a:pt x="5561" y="1448"/>
                </a:lnTo>
                <a:lnTo>
                  <a:pt x="5562" y="1450"/>
                </a:lnTo>
                <a:lnTo>
                  <a:pt x="5562" y="1447"/>
                </a:lnTo>
                <a:lnTo>
                  <a:pt x="5562" y="1440"/>
                </a:lnTo>
                <a:lnTo>
                  <a:pt x="5562" y="1449"/>
                </a:lnTo>
                <a:lnTo>
                  <a:pt x="5563" y="1455"/>
                </a:lnTo>
                <a:lnTo>
                  <a:pt x="5563" y="1454"/>
                </a:lnTo>
                <a:lnTo>
                  <a:pt x="5563" y="1452"/>
                </a:lnTo>
                <a:lnTo>
                  <a:pt x="5563" y="1438"/>
                </a:lnTo>
                <a:lnTo>
                  <a:pt x="5563" y="1448"/>
                </a:lnTo>
                <a:lnTo>
                  <a:pt x="5564" y="1449"/>
                </a:lnTo>
                <a:lnTo>
                  <a:pt x="5564" y="1449"/>
                </a:lnTo>
                <a:lnTo>
                  <a:pt x="5564" y="1449"/>
                </a:lnTo>
                <a:lnTo>
                  <a:pt x="5564" y="1437"/>
                </a:lnTo>
                <a:lnTo>
                  <a:pt x="5565" y="1463"/>
                </a:lnTo>
                <a:lnTo>
                  <a:pt x="5565" y="1447"/>
                </a:lnTo>
                <a:lnTo>
                  <a:pt x="5565" y="1453"/>
                </a:lnTo>
                <a:lnTo>
                  <a:pt x="5565" y="1457"/>
                </a:lnTo>
                <a:lnTo>
                  <a:pt x="5566" y="1443"/>
                </a:lnTo>
                <a:lnTo>
                  <a:pt x="5566" y="1455"/>
                </a:lnTo>
                <a:lnTo>
                  <a:pt x="5566" y="1448"/>
                </a:lnTo>
                <a:lnTo>
                  <a:pt x="5566" y="1448"/>
                </a:lnTo>
                <a:lnTo>
                  <a:pt x="5566" y="1447"/>
                </a:lnTo>
                <a:lnTo>
                  <a:pt x="5567" y="1440"/>
                </a:lnTo>
                <a:lnTo>
                  <a:pt x="5567" y="1448"/>
                </a:lnTo>
                <a:lnTo>
                  <a:pt x="5567" y="1463"/>
                </a:lnTo>
                <a:lnTo>
                  <a:pt x="5568" y="1449"/>
                </a:lnTo>
                <a:lnTo>
                  <a:pt x="5568" y="1451"/>
                </a:lnTo>
                <a:lnTo>
                  <a:pt x="5568" y="1442"/>
                </a:lnTo>
                <a:lnTo>
                  <a:pt x="5568" y="1454"/>
                </a:lnTo>
                <a:lnTo>
                  <a:pt x="5569" y="1452"/>
                </a:lnTo>
                <a:lnTo>
                  <a:pt x="5569" y="1451"/>
                </a:lnTo>
                <a:lnTo>
                  <a:pt x="5569" y="1454"/>
                </a:lnTo>
                <a:lnTo>
                  <a:pt x="5569" y="1438"/>
                </a:lnTo>
                <a:lnTo>
                  <a:pt x="5569" y="1443"/>
                </a:lnTo>
                <a:lnTo>
                  <a:pt x="5570" y="1450"/>
                </a:lnTo>
                <a:lnTo>
                  <a:pt x="5570" y="1463"/>
                </a:lnTo>
                <a:lnTo>
                  <a:pt x="5570" y="1447"/>
                </a:lnTo>
                <a:lnTo>
                  <a:pt x="5570" y="1442"/>
                </a:lnTo>
                <a:lnTo>
                  <a:pt x="5571" y="1454"/>
                </a:lnTo>
                <a:lnTo>
                  <a:pt x="5571" y="1445"/>
                </a:lnTo>
                <a:lnTo>
                  <a:pt x="5571" y="1453"/>
                </a:lnTo>
                <a:lnTo>
                  <a:pt x="5571" y="1446"/>
                </a:lnTo>
                <a:lnTo>
                  <a:pt x="5572" y="1438"/>
                </a:lnTo>
                <a:lnTo>
                  <a:pt x="5572" y="1442"/>
                </a:lnTo>
                <a:lnTo>
                  <a:pt x="5572" y="1455"/>
                </a:lnTo>
                <a:lnTo>
                  <a:pt x="5572" y="1462"/>
                </a:lnTo>
                <a:lnTo>
                  <a:pt x="5572" y="1448"/>
                </a:lnTo>
                <a:lnTo>
                  <a:pt x="5573" y="1435"/>
                </a:lnTo>
                <a:lnTo>
                  <a:pt x="5573" y="1451"/>
                </a:lnTo>
                <a:lnTo>
                  <a:pt x="5573" y="1444"/>
                </a:lnTo>
                <a:lnTo>
                  <a:pt x="5573" y="1447"/>
                </a:lnTo>
                <a:lnTo>
                  <a:pt x="5574" y="1456"/>
                </a:lnTo>
                <a:lnTo>
                  <a:pt x="5574" y="1448"/>
                </a:lnTo>
                <a:lnTo>
                  <a:pt x="5574" y="1437"/>
                </a:lnTo>
                <a:lnTo>
                  <a:pt x="5574" y="1465"/>
                </a:lnTo>
                <a:lnTo>
                  <a:pt x="5575" y="1457"/>
                </a:lnTo>
                <a:lnTo>
                  <a:pt x="5575" y="1446"/>
                </a:lnTo>
                <a:lnTo>
                  <a:pt x="5575" y="1445"/>
                </a:lnTo>
                <a:lnTo>
                  <a:pt x="5575" y="1459"/>
                </a:lnTo>
                <a:lnTo>
                  <a:pt x="5576" y="1446"/>
                </a:lnTo>
                <a:lnTo>
                  <a:pt x="5576" y="1449"/>
                </a:lnTo>
                <a:lnTo>
                  <a:pt x="5576" y="1461"/>
                </a:lnTo>
                <a:lnTo>
                  <a:pt x="5576" y="1438"/>
                </a:lnTo>
                <a:lnTo>
                  <a:pt x="5577" y="1441"/>
                </a:lnTo>
                <a:lnTo>
                  <a:pt x="5577" y="1459"/>
                </a:lnTo>
                <a:lnTo>
                  <a:pt x="5577" y="1454"/>
                </a:lnTo>
                <a:lnTo>
                  <a:pt x="5577" y="1446"/>
                </a:lnTo>
                <a:lnTo>
                  <a:pt x="5578" y="1456"/>
                </a:lnTo>
                <a:lnTo>
                  <a:pt x="5578" y="1443"/>
                </a:lnTo>
                <a:lnTo>
                  <a:pt x="5578" y="1446"/>
                </a:lnTo>
                <a:lnTo>
                  <a:pt x="5578" y="1447"/>
                </a:lnTo>
                <a:lnTo>
                  <a:pt x="5578" y="1442"/>
                </a:lnTo>
                <a:lnTo>
                  <a:pt x="5579" y="1441"/>
                </a:lnTo>
                <a:lnTo>
                  <a:pt x="5579" y="1443"/>
                </a:lnTo>
                <a:lnTo>
                  <a:pt x="5579" y="1455"/>
                </a:lnTo>
                <a:lnTo>
                  <a:pt x="5579" y="1445"/>
                </a:lnTo>
                <a:lnTo>
                  <a:pt x="5580" y="1454"/>
                </a:lnTo>
                <a:lnTo>
                  <a:pt x="5580" y="1441"/>
                </a:lnTo>
                <a:lnTo>
                  <a:pt x="5580" y="1449"/>
                </a:lnTo>
                <a:lnTo>
                  <a:pt x="5580" y="1444"/>
                </a:lnTo>
                <a:lnTo>
                  <a:pt x="5581" y="1451"/>
                </a:lnTo>
                <a:lnTo>
                  <a:pt x="5581" y="1452"/>
                </a:lnTo>
                <a:lnTo>
                  <a:pt x="5581" y="1441"/>
                </a:lnTo>
                <a:lnTo>
                  <a:pt x="5581" y="1447"/>
                </a:lnTo>
                <a:lnTo>
                  <a:pt x="5581" y="1455"/>
                </a:lnTo>
                <a:lnTo>
                  <a:pt x="5582" y="1454"/>
                </a:lnTo>
                <a:lnTo>
                  <a:pt x="5582" y="1450"/>
                </a:lnTo>
                <a:lnTo>
                  <a:pt x="5582" y="1444"/>
                </a:lnTo>
                <a:lnTo>
                  <a:pt x="5583" y="1463"/>
                </a:lnTo>
                <a:lnTo>
                  <a:pt x="5583" y="1449"/>
                </a:lnTo>
                <a:lnTo>
                  <a:pt x="5583" y="1451"/>
                </a:lnTo>
                <a:lnTo>
                  <a:pt x="5583" y="1446"/>
                </a:lnTo>
                <a:lnTo>
                  <a:pt x="5584" y="1438"/>
                </a:lnTo>
                <a:lnTo>
                  <a:pt x="5584" y="1447"/>
                </a:lnTo>
                <a:lnTo>
                  <a:pt x="5584" y="1465"/>
                </a:lnTo>
                <a:lnTo>
                  <a:pt x="5584" y="1457"/>
                </a:lnTo>
                <a:lnTo>
                  <a:pt x="5584" y="1453"/>
                </a:lnTo>
                <a:lnTo>
                  <a:pt x="5585" y="1439"/>
                </a:lnTo>
                <a:lnTo>
                  <a:pt x="5585" y="1462"/>
                </a:lnTo>
                <a:lnTo>
                  <a:pt x="5585" y="1442"/>
                </a:lnTo>
                <a:lnTo>
                  <a:pt x="5585" y="1460"/>
                </a:lnTo>
                <a:lnTo>
                  <a:pt x="5586" y="1442"/>
                </a:lnTo>
                <a:lnTo>
                  <a:pt x="5586" y="1446"/>
                </a:lnTo>
                <a:lnTo>
                  <a:pt x="5586" y="1456"/>
                </a:lnTo>
                <a:lnTo>
                  <a:pt x="5586" y="1449"/>
                </a:lnTo>
                <a:lnTo>
                  <a:pt x="5587" y="1463"/>
                </a:lnTo>
                <a:lnTo>
                  <a:pt x="5587" y="1446"/>
                </a:lnTo>
                <a:lnTo>
                  <a:pt x="5587" y="1445"/>
                </a:lnTo>
                <a:lnTo>
                  <a:pt x="5587" y="1445"/>
                </a:lnTo>
                <a:lnTo>
                  <a:pt x="5587" y="1449"/>
                </a:lnTo>
                <a:lnTo>
                  <a:pt x="5588" y="1449"/>
                </a:lnTo>
                <a:lnTo>
                  <a:pt x="5588" y="1446"/>
                </a:lnTo>
                <a:lnTo>
                  <a:pt x="5588" y="1442"/>
                </a:lnTo>
                <a:lnTo>
                  <a:pt x="5588" y="1453"/>
                </a:lnTo>
                <a:lnTo>
                  <a:pt x="5589" y="1459"/>
                </a:lnTo>
                <a:lnTo>
                  <a:pt x="5589" y="1450"/>
                </a:lnTo>
                <a:lnTo>
                  <a:pt x="5589" y="1460"/>
                </a:lnTo>
                <a:lnTo>
                  <a:pt x="5589" y="1450"/>
                </a:lnTo>
                <a:lnTo>
                  <a:pt x="5590" y="1441"/>
                </a:lnTo>
                <a:lnTo>
                  <a:pt x="5590" y="1457"/>
                </a:lnTo>
                <a:lnTo>
                  <a:pt x="5590" y="1453"/>
                </a:lnTo>
                <a:lnTo>
                  <a:pt x="5590" y="1443"/>
                </a:lnTo>
                <a:lnTo>
                  <a:pt x="5591" y="1437"/>
                </a:lnTo>
                <a:lnTo>
                  <a:pt x="5591" y="1440"/>
                </a:lnTo>
                <a:lnTo>
                  <a:pt x="5591" y="1463"/>
                </a:lnTo>
                <a:lnTo>
                  <a:pt x="5591" y="1457"/>
                </a:lnTo>
                <a:lnTo>
                  <a:pt x="5592" y="1451"/>
                </a:lnTo>
                <a:lnTo>
                  <a:pt x="5592" y="1430"/>
                </a:lnTo>
                <a:lnTo>
                  <a:pt x="5592" y="1465"/>
                </a:lnTo>
                <a:lnTo>
                  <a:pt x="5592" y="1455"/>
                </a:lnTo>
                <a:lnTo>
                  <a:pt x="5593" y="1462"/>
                </a:lnTo>
                <a:lnTo>
                  <a:pt x="5593" y="1454"/>
                </a:lnTo>
                <a:lnTo>
                  <a:pt x="5593" y="1452"/>
                </a:lnTo>
                <a:lnTo>
                  <a:pt x="5593" y="1448"/>
                </a:lnTo>
                <a:lnTo>
                  <a:pt x="5593" y="1451"/>
                </a:lnTo>
                <a:lnTo>
                  <a:pt x="5594" y="1447"/>
                </a:lnTo>
                <a:lnTo>
                  <a:pt x="5594" y="1461"/>
                </a:lnTo>
                <a:lnTo>
                  <a:pt x="5594" y="1451"/>
                </a:lnTo>
                <a:lnTo>
                  <a:pt x="5594" y="1460"/>
                </a:lnTo>
                <a:lnTo>
                  <a:pt x="5595" y="1448"/>
                </a:lnTo>
                <a:lnTo>
                  <a:pt x="5595" y="1454"/>
                </a:lnTo>
                <a:lnTo>
                  <a:pt x="5595" y="1444"/>
                </a:lnTo>
                <a:lnTo>
                  <a:pt x="5595" y="1437"/>
                </a:lnTo>
                <a:lnTo>
                  <a:pt x="5596" y="1439"/>
                </a:lnTo>
                <a:lnTo>
                  <a:pt x="5596" y="1454"/>
                </a:lnTo>
                <a:lnTo>
                  <a:pt x="5596" y="1456"/>
                </a:lnTo>
                <a:lnTo>
                  <a:pt x="5596" y="1459"/>
                </a:lnTo>
                <a:lnTo>
                  <a:pt x="5596" y="1440"/>
                </a:lnTo>
                <a:lnTo>
                  <a:pt x="5597" y="1451"/>
                </a:lnTo>
                <a:lnTo>
                  <a:pt x="5597" y="1447"/>
                </a:lnTo>
                <a:lnTo>
                  <a:pt x="5597" y="1448"/>
                </a:lnTo>
                <a:lnTo>
                  <a:pt x="5597" y="1446"/>
                </a:lnTo>
                <a:lnTo>
                  <a:pt x="5598" y="1444"/>
                </a:lnTo>
                <a:lnTo>
                  <a:pt x="5598" y="1456"/>
                </a:lnTo>
                <a:lnTo>
                  <a:pt x="5598" y="1443"/>
                </a:lnTo>
                <a:lnTo>
                  <a:pt x="5599" y="1451"/>
                </a:lnTo>
                <a:lnTo>
                  <a:pt x="5599" y="1448"/>
                </a:lnTo>
                <a:lnTo>
                  <a:pt x="5599" y="1450"/>
                </a:lnTo>
                <a:lnTo>
                  <a:pt x="5599" y="1460"/>
                </a:lnTo>
                <a:lnTo>
                  <a:pt x="5599" y="1460"/>
                </a:lnTo>
                <a:lnTo>
                  <a:pt x="5600" y="1463"/>
                </a:lnTo>
                <a:lnTo>
                  <a:pt x="5600" y="1455"/>
                </a:lnTo>
                <a:lnTo>
                  <a:pt x="5600" y="1439"/>
                </a:lnTo>
                <a:lnTo>
                  <a:pt x="5600" y="1446"/>
                </a:lnTo>
                <a:lnTo>
                  <a:pt x="5601" y="1465"/>
                </a:lnTo>
                <a:lnTo>
                  <a:pt x="5601" y="1457"/>
                </a:lnTo>
                <a:lnTo>
                  <a:pt x="5601" y="1485"/>
                </a:lnTo>
                <a:lnTo>
                  <a:pt x="5601" y="1445"/>
                </a:lnTo>
                <a:lnTo>
                  <a:pt x="5602" y="1460"/>
                </a:lnTo>
                <a:lnTo>
                  <a:pt x="5602" y="1446"/>
                </a:lnTo>
                <a:lnTo>
                  <a:pt x="5602" y="1448"/>
                </a:lnTo>
                <a:lnTo>
                  <a:pt x="5602" y="1450"/>
                </a:lnTo>
                <a:lnTo>
                  <a:pt x="5602" y="1451"/>
                </a:lnTo>
                <a:lnTo>
                  <a:pt x="5603" y="1436"/>
                </a:lnTo>
                <a:lnTo>
                  <a:pt x="5603" y="1459"/>
                </a:lnTo>
                <a:lnTo>
                  <a:pt x="5603" y="1458"/>
                </a:lnTo>
                <a:lnTo>
                  <a:pt x="5603" y="1441"/>
                </a:lnTo>
                <a:lnTo>
                  <a:pt x="5604" y="1451"/>
                </a:lnTo>
                <a:lnTo>
                  <a:pt x="5604" y="1452"/>
                </a:lnTo>
                <a:lnTo>
                  <a:pt x="5604" y="1445"/>
                </a:lnTo>
                <a:lnTo>
                  <a:pt x="5604" y="1452"/>
                </a:lnTo>
                <a:lnTo>
                  <a:pt x="5605" y="1450"/>
                </a:lnTo>
                <a:lnTo>
                  <a:pt x="5605" y="1463"/>
                </a:lnTo>
                <a:lnTo>
                  <a:pt x="5605" y="1436"/>
                </a:lnTo>
                <a:lnTo>
                  <a:pt x="5605" y="1454"/>
                </a:lnTo>
                <a:lnTo>
                  <a:pt x="5605" y="1454"/>
                </a:lnTo>
                <a:lnTo>
                  <a:pt x="5606" y="1458"/>
                </a:lnTo>
                <a:lnTo>
                  <a:pt x="5606" y="1451"/>
                </a:lnTo>
                <a:lnTo>
                  <a:pt x="5606" y="1462"/>
                </a:lnTo>
                <a:lnTo>
                  <a:pt x="5607" y="1448"/>
                </a:lnTo>
                <a:lnTo>
                  <a:pt x="5607" y="1452"/>
                </a:lnTo>
                <a:lnTo>
                  <a:pt x="5607" y="1450"/>
                </a:lnTo>
                <a:lnTo>
                  <a:pt x="5607" y="1446"/>
                </a:lnTo>
                <a:lnTo>
                  <a:pt x="5608" y="1438"/>
                </a:lnTo>
                <a:lnTo>
                  <a:pt x="5608" y="1463"/>
                </a:lnTo>
                <a:lnTo>
                  <a:pt x="5608" y="1457"/>
                </a:lnTo>
                <a:lnTo>
                  <a:pt x="5608" y="1454"/>
                </a:lnTo>
                <a:lnTo>
                  <a:pt x="5609" y="1451"/>
                </a:lnTo>
                <a:lnTo>
                  <a:pt x="5609" y="1438"/>
                </a:lnTo>
                <a:lnTo>
                  <a:pt x="5609" y="1447"/>
                </a:lnTo>
                <a:lnTo>
                  <a:pt x="5609" y="1446"/>
                </a:lnTo>
                <a:lnTo>
                  <a:pt x="5609" y="1458"/>
                </a:lnTo>
                <a:lnTo>
                  <a:pt x="5610" y="1457"/>
                </a:lnTo>
                <a:lnTo>
                  <a:pt x="5610" y="1435"/>
                </a:lnTo>
                <a:lnTo>
                  <a:pt x="5610" y="1451"/>
                </a:lnTo>
                <a:lnTo>
                  <a:pt x="5610" y="1459"/>
                </a:lnTo>
                <a:lnTo>
                  <a:pt x="5611" y="1458"/>
                </a:lnTo>
                <a:lnTo>
                  <a:pt x="5611" y="1447"/>
                </a:lnTo>
                <a:lnTo>
                  <a:pt x="5611" y="1446"/>
                </a:lnTo>
                <a:lnTo>
                  <a:pt x="5611" y="1455"/>
                </a:lnTo>
                <a:lnTo>
                  <a:pt x="5612" y="1448"/>
                </a:lnTo>
                <a:lnTo>
                  <a:pt x="5612" y="1445"/>
                </a:lnTo>
                <a:lnTo>
                  <a:pt x="5612" y="1463"/>
                </a:lnTo>
                <a:lnTo>
                  <a:pt x="5612" y="1437"/>
                </a:lnTo>
                <a:lnTo>
                  <a:pt x="5612" y="1456"/>
                </a:lnTo>
                <a:lnTo>
                  <a:pt x="5613" y="1450"/>
                </a:lnTo>
                <a:lnTo>
                  <a:pt x="5613" y="1451"/>
                </a:lnTo>
                <a:lnTo>
                  <a:pt x="5613" y="1448"/>
                </a:lnTo>
                <a:lnTo>
                  <a:pt x="5613" y="1454"/>
                </a:lnTo>
                <a:lnTo>
                  <a:pt x="5614" y="1446"/>
                </a:lnTo>
                <a:lnTo>
                  <a:pt x="5614" y="1454"/>
                </a:lnTo>
                <a:lnTo>
                  <a:pt x="5614" y="1453"/>
                </a:lnTo>
                <a:lnTo>
                  <a:pt x="5615" y="1455"/>
                </a:lnTo>
                <a:lnTo>
                  <a:pt x="5615" y="1450"/>
                </a:lnTo>
                <a:lnTo>
                  <a:pt x="5615" y="1459"/>
                </a:lnTo>
                <a:lnTo>
                  <a:pt x="5615" y="1449"/>
                </a:lnTo>
                <a:lnTo>
                  <a:pt x="5615" y="1458"/>
                </a:lnTo>
                <a:lnTo>
                  <a:pt x="5616" y="1449"/>
                </a:lnTo>
                <a:lnTo>
                  <a:pt x="5616" y="1448"/>
                </a:lnTo>
                <a:lnTo>
                  <a:pt x="5616" y="1449"/>
                </a:lnTo>
                <a:lnTo>
                  <a:pt x="5616" y="1449"/>
                </a:lnTo>
                <a:lnTo>
                  <a:pt x="5617" y="1449"/>
                </a:lnTo>
                <a:lnTo>
                  <a:pt x="5617" y="1446"/>
                </a:lnTo>
                <a:lnTo>
                  <a:pt x="5617" y="1435"/>
                </a:lnTo>
                <a:lnTo>
                  <a:pt x="5617" y="1456"/>
                </a:lnTo>
                <a:lnTo>
                  <a:pt x="5618" y="1449"/>
                </a:lnTo>
                <a:lnTo>
                  <a:pt x="5618" y="1465"/>
                </a:lnTo>
                <a:lnTo>
                  <a:pt x="5618" y="1450"/>
                </a:lnTo>
                <a:lnTo>
                  <a:pt x="5618" y="1434"/>
                </a:lnTo>
                <a:lnTo>
                  <a:pt x="5618" y="1445"/>
                </a:lnTo>
                <a:lnTo>
                  <a:pt x="5619" y="1454"/>
                </a:lnTo>
                <a:lnTo>
                  <a:pt x="5619" y="1454"/>
                </a:lnTo>
                <a:lnTo>
                  <a:pt x="5619" y="1457"/>
                </a:lnTo>
                <a:lnTo>
                  <a:pt x="5619" y="1437"/>
                </a:lnTo>
                <a:lnTo>
                  <a:pt x="5620" y="1454"/>
                </a:lnTo>
                <a:lnTo>
                  <a:pt x="5620" y="1455"/>
                </a:lnTo>
                <a:lnTo>
                  <a:pt x="5620" y="1462"/>
                </a:lnTo>
                <a:lnTo>
                  <a:pt x="5620" y="1451"/>
                </a:lnTo>
                <a:lnTo>
                  <a:pt x="5621" y="1450"/>
                </a:lnTo>
                <a:lnTo>
                  <a:pt x="5621" y="1455"/>
                </a:lnTo>
                <a:lnTo>
                  <a:pt x="5621" y="1465"/>
                </a:lnTo>
                <a:lnTo>
                  <a:pt x="5621" y="1446"/>
                </a:lnTo>
                <a:lnTo>
                  <a:pt x="5622" y="1456"/>
                </a:lnTo>
                <a:lnTo>
                  <a:pt x="5622" y="1437"/>
                </a:lnTo>
                <a:lnTo>
                  <a:pt x="5622" y="1451"/>
                </a:lnTo>
                <a:lnTo>
                  <a:pt x="5622" y="1465"/>
                </a:lnTo>
                <a:lnTo>
                  <a:pt x="5623" y="1462"/>
                </a:lnTo>
                <a:lnTo>
                  <a:pt x="5623" y="1456"/>
                </a:lnTo>
                <a:lnTo>
                  <a:pt x="5623" y="1456"/>
                </a:lnTo>
                <a:lnTo>
                  <a:pt x="5623" y="1451"/>
                </a:lnTo>
                <a:lnTo>
                  <a:pt x="5624" y="1456"/>
                </a:lnTo>
                <a:lnTo>
                  <a:pt x="5624" y="1455"/>
                </a:lnTo>
                <a:lnTo>
                  <a:pt x="5624" y="1454"/>
                </a:lnTo>
                <a:lnTo>
                  <a:pt x="5624" y="1445"/>
                </a:lnTo>
                <a:lnTo>
                  <a:pt x="5624" y="1469"/>
                </a:lnTo>
                <a:lnTo>
                  <a:pt x="5625" y="1448"/>
                </a:lnTo>
                <a:lnTo>
                  <a:pt x="5625" y="1464"/>
                </a:lnTo>
                <a:lnTo>
                  <a:pt x="5625" y="1444"/>
                </a:lnTo>
                <a:lnTo>
                  <a:pt x="5625" y="1461"/>
                </a:lnTo>
                <a:lnTo>
                  <a:pt x="5626" y="1449"/>
                </a:lnTo>
                <a:lnTo>
                  <a:pt x="5626" y="1455"/>
                </a:lnTo>
                <a:lnTo>
                  <a:pt x="5626" y="1460"/>
                </a:lnTo>
                <a:lnTo>
                  <a:pt x="5626" y="1454"/>
                </a:lnTo>
                <a:lnTo>
                  <a:pt x="5627" y="1443"/>
                </a:lnTo>
                <a:lnTo>
                  <a:pt x="5627" y="1456"/>
                </a:lnTo>
                <a:lnTo>
                  <a:pt x="5627" y="1448"/>
                </a:lnTo>
                <a:lnTo>
                  <a:pt x="5627" y="1453"/>
                </a:lnTo>
                <a:lnTo>
                  <a:pt x="5627" y="1458"/>
                </a:lnTo>
                <a:lnTo>
                  <a:pt x="5628" y="1445"/>
                </a:lnTo>
                <a:lnTo>
                  <a:pt x="5628" y="1450"/>
                </a:lnTo>
                <a:lnTo>
                  <a:pt x="5628" y="1454"/>
                </a:lnTo>
                <a:lnTo>
                  <a:pt x="5628" y="1450"/>
                </a:lnTo>
                <a:lnTo>
                  <a:pt x="5629" y="1451"/>
                </a:lnTo>
                <a:lnTo>
                  <a:pt x="5629" y="1441"/>
                </a:lnTo>
                <a:lnTo>
                  <a:pt x="5629" y="1449"/>
                </a:lnTo>
                <a:lnTo>
                  <a:pt x="5630" y="1449"/>
                </a:lnTo>
                <a:lnTo>
                  <a:pt x="5630" y="1462"/>
                </a:lnTo>
                <a:lnTo>
                  <a:pt x="5630" y="1450"/>
                </a:lnTo>
                <a:lnTo>
                  <a:pt x="5630" y="1454"/>
                </a:lnTo>
                <a:lnTo>
                  <a:pt x="5630" y="1449"/>
                </a:lnTo>
                <a:lnTo>
                  <a:pt x="5631" y="1456"/>
                </a:lnTo>
                <a:lnTo>
                  <a:pt x="5631" y="1457"/>
                </a:lnTo>
                <a:lnTo>
                  <a:pt x="5631" y="1456"/>
                </a:lnTo>
                <a:lnTo>
                  <a:pt x="5631" y="1447"/>
                </a:lnTo>
                <a:lnTo>
                  <a:pt x="5632" y="1455"/>
                </a:lnTo>
                <a:lnTo>
                  <a:pt x="5632" y="1447"/>
                </a:lnTo>
                <a:lnTo>
                  <a:pt x="5632" y="1452"/>
                </a:lnTo>
                <a:lnTo>
                  <a:pt x="5632" y="1457"/>
                </a:lnTo>
                <a:lnTo>
                  <a:pt x="5633" y="1453"/>
                </a:lnTo>
                <a:lnTo>
                  <a:pt x="5633" y="1452"/>
                </a:lnTo>
                <a:lnTo>
                  <a:pt x="5633" y="1456"/>
                </a:lnTo>
                <a:lnTo>
                  <a:pt x="5633" y="1460"/>
                </a:lnTo>
                <a:lnTo>
                  <a:pt x="5633" y="1446"/>
                </a:lnTo>
                <a:lnTo>
                  <a:pt x="5634" y="1447"/>
                </a:lnTo>
                <a:lnTo>
                  <a:pt x="5634" y="1462"/>
                </a:lnTo>
                <a:lnTo>
                  <a:pt x="5634" y="1454"/>
                </a:lnTo>
                <a:lnTo>
                  <a:pt x="5634" y="1466"/>
                </a:lnTo>
                <a:lnTo>
                  <a:pt x="5635" y="1452"/>
                </a:lnTo>
                <a:lnTo>
                  <a:pt x="5635" y="1446"/>
                </a:lnTo>
                <a:lnTo>
                  <a:pt x="5635" y="1450"/>
                </a:lnTo>
                <a:lnTo>
                  <a:pt x="5635" y="1432"/>
                </a:lnTo>
                <a:lnTo>
                  <a:pt x="5636" y="1454"/>
                </a:lnTo>
                <a:lnTo>
                  <a:pt x="5636" y="1466"/>
                </a:lnTo>
                <a:lnTo>
                  <a:pt x="5636" y="1444"/>
                </a:lnTo>
                <a:lnTo>
                  <a:pt x="5636" y="1455"/>
                </a:lnTo>
                <a:lnTo>
                  <a:pt x="5636" y="1454"/>
                </a:lnTo>
                <a:lnTo>
                  <a:pt x="5637" y="1459"/>
                </a:lnTo>
                <a:lnTo>
                  <a:pt x="5637" y="1454"/>
                </a:lnTo>
                <a:lnTo>
                  <a:pt x="5637" y="1458"/>
                </a:lnTo>
                <a:lnTo>
                  <a:pt x="5638" y="1455"/>
                </a:lnTo>
                <a:lnTo>
                  <a:pt x="5638" y="1457"/>
                </a:lnTo>
                <a:lnTo>
                  <a:pt x="5638" y="1455"/>
                </a:lnTo>
                <a:lnTo>
                  <a:pt x="5638" y="1458"/>
                </a:lnTo>
                <a:lnTo>
                  <a:pt x="5639" y="1446"/>
                </a:lnTo>
                <a:lnTo>
                  <a:pt x="5639" y="1471"/>
                </a:lnTo>
                <a:lnTo>
                  <a:pt x="5639" y="1457"/>
                </a:lnTo>
                <a:lnTo>
                  <a:pt x="5639" y="1466"/>
                </a:lnTo>
                <a:lnTo>
                  <a:pt x="5639" y="1458"/>
                </a:lnTo>
                <a:lnTo>
                  <a:pt x="5640" y="1455"/>
                </a:lnTo>
                <a:lnTo>
                  <a:pt x="5640" y="1461"/>
                </a:lnTo>
                <a:lnTo>
                  <a:pt x="5640" y="1455"/>
                </a:lnTo>
                <a:lnTo>
                  <a:pt x="5640" y="1458"/>
                </a:lnTo>
                <a:lnTo>
                  <a:pt x="5641" y="1462"/>
                </a:lnTo>
                <a:lnTo>
                  <a:pt x="5641" y="1447"/>
                </a:lnTo>
                <a:lnTo>
                  <a:pt x="5641" y="1460"/>
                </a:lnTo>
                <a:lnTo>
                  <a:pt x="5641" y="1457"/>
                </a:lnTo>
                <a:lnTo>
                  <a:pt x="5642" y="1459"/>
                </a:lnTo>
                <a:lnTo>
                  <a:pt x="5642" y="1469"/>
                </a:lnTo>
                <a:lnTo>
                  <a:pt x="5642" y="1447"/>
                </a:lnTo>
                <a:lnTo>
                  <a:pt x="5642" y="1457"/>
                </a:lnTo>
                <a:lnTo>
                  <a:pt x="5642" y="1457"/>
                </a:lnTo>
              </a:path>
            </a:pathLst>
          </a:custGeom>
          <a:noFill/>
          <a:ln w="3175" cap="flat">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Rectangle 26">
            <a:extLst>
              <a:ext uri="{FF2B5EF4-FFF2-40B4-BE49-F238E27FC236}">
                <a16:creationId xmlns:a16="http://schemas.microsoft.com/office/drawing/2014/main" id="{F8E8669C-F67C-4059-BE16-90D235DF753A}"/>
              </a:ext>
            </a:extLst>
          </p:cNvPr>
          <p:cNvSpPr/>
          <p:nvPr/>
        </p:nvSpPr>
        <p:spPr>
          <a:xfrm flipH="1">
            <a:off x="1334397" y="6218237"/>
            <a:ext cx="2165634" cy="261610"/>
          </a:xfrm>
          <a:prstGeom prst="rect">
            <a:avLst/>
          </a:prstGeom>
        </p:spPr>
        <p:txBody>
          <a:bodyPr wrap="square">
            <a:spAutoFit/>
          </a:bodyPr>
          <a:lstStyle/>
          <a:p>
            <a:r>
              <a:rPr lang="en-US" sz="1100" dirty="0">
                <a:solidFill>
                  <a:srgbClr val="FF0000"/>
                </a:solidFill>
              </a:rPr>
              <a:t>Ground Truth</a:t>
            </a:r>
          </a:p>
        </p:txBody>
      </p:sp>
      <p:sp>
        <p:nvSpPr>
          <p:cNvPr id="28" name="Rectangle 27">
            <a:extLst>
              <a:ext uri="{FF2B5EF4-FFF2-40B4-BE49-F238E27FC236}">
                <a16:creationId xmlns:a16="http://schemas.microsoft.com/office/drawing/2014/main" id="{B80C6A9E-EC7F-4742-8959-8E4094C6B9C0}"/>
              </a:ext>
            </a:extLst>
          </p:cNvPr>
          <p:cNvSpPr/>
          <p:nvPr/>
        </p:nvSpPr>
        <p:spPr>
          <a:xfrm>
            <a:off x="7938" y="6083590"/>
            <a:ext cx="1680633" cy="369332"/>
          </a:xfrm>
          <a:prstGeom prst="rect">
            <a:avLst/>
          </a:prstGeom>
        </p:spPr>
        <p:txBody>
          <a:bodyPr wrap="square">
            <a:spAutoFit/>
          </a:bodyPr>
          <a:lstStyle/>
          <a:p>
            <a:r>
              <a:rPr lang="en-US" sz="900" dirty="0" err="1"/>
              <a:t>OmniAnomaly</a:t>
            </a:r>
            <a:r>
              <a:rPr lang="en-US" sz="900" dirty="0"/>
              <a:t>/</a:t>
            </a:r>
            <a:r>
              <a:rPr lang="en-US" sz="900" dirty="0" err="1"/>
              <a:t>ServerMachineDataset</a:t>
            </a:r>
            <a:r>
              <a:rPr lang="en-US" sz="900" dirty="0"/>
              <a:t>/test/machine-2-5.txt</a:t>
            </a:r>
          </a:p>
        </p:txBody>
      </p:sp>
      <p:cxnSp>
        <p:nvCxnSpPr>
          <p:cNvPr id="29" name="Straight Arrow Connector 28">
            <a:extLst>
              <a:ext uri="{FF2B5EF4-FFF2-40B4-BE49-F238E27FC236}">
                <a16:creationId xmlns:a16="http://schemas.microsoft.com/office/drawing/2014/main" id="{5B4F6DCA-6274-44D0-BD9D-37A0FF0FC149}"/>
              </a:ext>
            </a:extLst>
          </p:cNvPr>
          <p:cNvCxnSpPr>
            <a:cxnSpLocks/>
          </p:cNvCxnSpPr>
          <p:nvPr/>
        </p:nvCxnSpPr>
        <p:spPr>
          <a:xfrm>
            <a:off x="2260600" y="6370108"/>
            <a:ext cx="297452" cy="8466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E74109F2-B49C-40E4-9EEF-554678062146}"/>
              </a:ext>
            </a:extLst>
          </p:cNvPr>
          <p:cNvCxnSpPr>
            <a:cxnSpLocks/>
          </p:cNvCxnSpPr>
          <p:nvPr/>
        </p:nvCxnSpPr>
        <p:spPr>
          <a:xfrm>
            <a:off x="1688571" y="5239224"/>
            <a:ext cx="899115" cy="45667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B20C39FA-6E20-4587-AB71-8EB03DF9460E}"/>
              </a:ext>
            </a:extLst>
          </p:cNvPr>
          <p:cNvSpPr txBox="1"/>
          <p:nvPr/>
        </p:nvSpPr>
        <p:spPr>
          <a:xfrm>
            <a:off x="748820" y="4973497"/>
            <a:ext cx="881075" cy="338554"/>
          </a:xfrm>
          <a:prstGeom prst="rect">
            <a:avLst/>
          </a:prstGeom>
          <a:noFill/>
        </p:spPr>
        <p:txBody>
          <a:bodyPr wrap="none" rtlCol="0">
            <a:spAutoFit/>
          </a:bodyPr>
          <a:lstStyle/>
          <a:p>
            <a:r>
              <a:rPr lang="en-US" sz="1600" dirty="0"/>
              <a:t>Trace 14</a:t>
            </a:r>
          </a:p>
        </p:txBody>
      </p:sp>
    </p:spTree>
    <p:extLst>
      <p:ext uri="{BB962C8B-B14F-4D97-AF65-F5344CB8AC3E}">
        <p14:creationId xmlns:p14="http://schemas.microsoft.com/office/powerpoint/2010/main" val="270317625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50B3D41-90AC-4CC4-932C-E62C2ADE1629}"/>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Trivial: Part IIII</a:t>
            </a:r>
          </a:p>
        </p:txBody>
      </p:sp>
      <p:sp>
        <p:nvSpPr>
          <p:cNvPr id="7" name="TextBox 6">
            <a:extLst>
              <a:ext uri="{FF2B5EF4-FFF2-40B4-BE49-F238E27FC236}">
                <a16:creationId xmlns:a16="http://schemas.microsoft.com/office/drawing/2014/main" id="{DB186BA4-EE62-4818-AF07-AB0F3A19B0AE}"/>
              </a:ext>
            </a:extLst>
          </p:cNvPr>
          <p:cNvSpPr txBox="1"/>
          <p:nvPr/>
        </p:nvSpPr>
        <p:spPr>
          <a:xfrm>
            <a:off x="136740" y="1293866"/>
            <a:ext cx="11815547" cy="2108269"/>
          </a:xfrm>
          <a:prstGeom prst="rect">
            <a:avLst/>
          </a:prstGeom>
          <a:noFill/>
        </p:spPr>
        <p:txBody>
          <a:bodyPr wrap="square">
            <a:spAutoFit/>
          </a:bodyPr>
          <a:lstStyle/>
          <a:p>
            <a:r>
              <a:rPr lang="en-US" sz="2400" dirty="0"/>
              <a:t>From the OMNI Benchmark.</a:t>
            </a:r>
          </a:p>
          <a:p>
            <a:r>
              <a:rPr lang="en-US" sz="2400" dirty="0"/>
              <a:t>This dataset has lots of anomalies, it has 38 dimensions and comes with training data.</a:t>
            </a:r>
          </a:p>
          <a:p>
            <a:endParaRPr lang="en-US" sz="1100" dirty="0"/>
          </a:p>
          <a:p>
            <a:r>
              <a:rPr lang="en-US" sz="2400" dirty="0"/>
              <a:t>But here, a single line of code, and a single dimension, no training data, no parameters, we can do almost perfectly, and better than any published result. </a:t>
            </a:r>
          </a:p>
          <a:p>
            <a:r>
              <a:rPr lang="en-US" sz="2400" dirty="0"/>
              <a:t>This single line of code is basic </a:t>
            </a:r>
            <a:r>
              <a:rPr lang="en-US" sz="2400" b="1" dirty="0"/>
              <a:t>statistical process control</a:t>
            </a:r>
            <a:r>
              <a:rPr lang="en-US" sz="2400" dirty="0"/>
              <a:t>, about 80 years old. </a:t>
            </a:r>
          </a:p>
        </p:txBody>
      </p:sp>
      <p:sp>
        <p:nvSpPr>
          <p:cNvPr id="5" name="Line 6">
            <a:extLst>
              <a:ext uri="{FF2B5EF4-FFF2-40B4-BE49-F238E27FC236}">
                <a16:creationId xmlns:a16="http://schemas.microsoft.com/office/drawing/2014/main" id="{4E546D8A-883C-423A-BCE4-0EE684136441}"/>
              </a:ext>
            </a:extLst>
          </p:cNvPr>
          <p:cNvSpPr>
            <a:spLocks noChangeShapeType="1"/>
          </p:cNvSpPr>
          <p:nvPr/>
        </p:nvSpPr>
        <p:spPr bwMode="auto">
          <a:xfrm>
            <a:off x="2646362" y="6604000"/>
            <a:ext cx="94535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a:extLst>
              <a:ext uri="{FF2B5EF4-FFF2-40B4-BE49-F238E27FC236}">
                <a16:creationId xmlns:a16="http://schemas.microsoft.com/office/drawing/2014/main" id="{6B7C158A-B6A8-42BE-850C-1DC02CE62D88}"/>
              </a:ext>
            </a:extLst>
          </p:cNvPr>
          <p:cNvSpPr>
            <a:spLocks noChangeShapeType="1"/>
          </p:cNvSpPr>
          <p:nvPr/>
        </p:nvSpPr>
        <p:spPr bwMode="auto">
          <a:xfrm flipV="1">
            <a:off x="2646362"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Line 8">
            <a:extLst>
              <a:ext uri="{FF2B5EF4-FFF2-40B4-BE49-F238E27FC236}">
                <a16:creationId xmlns:a16="http://schemas.microsoft.com/office/drawing/2014/main" id="{5C1072AC-064E-4F2B-86F9-A7C4E7880ABF}"/>
              </a:ext>
            </a:extLst>
          </p:cNvPr>
          <p:cNvSpPr>
            <a:spLocks noChangeShapeType="1"/>
          </p:cNvSpPr>
          <p:nvPr/>
        </p:nvSpPr>
        <p:spPr bwMode="auto">
          <a:xfrm flipV="1">
            <a:off x="4537075"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9">
            <a:extLst>
              <a:ext uri="{FF2B5EF4-FFF2-40B4-BE49-F238E27FC236}">
                <a16:creationId xmlns:a16="http://schemas.microsoft.com/office/drawing/2014/main" id="{C9F52438-1F69-4A3B-929C-098E74BB6285}"/>
              </a:ext>
            </a:extLst>
          </p:cNvPr>
          <p:cNvSpPr>
            <a:spLocks noChangeShapeType="1"/>
          </p:cNvSpPr>
          <p:nvPr/>
        </p:nvSpPr>
        <p:spPr bwMode="auto">
          <a:xfrm flipV="1">
            <a:off x="6427787"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0">
            <a:extLst>
              <a:ext uri="{FF2B5EF4-FFF2-40B4-BE49-F238E27FC236}">
                <a16:creationId xmlns:a16="http://schemas.microsoft.com/office/drawing/2014/main" id="{113B0903-AB9C-449C-A491-122F0D5A6843}"/>
              </a:ext>
            </a:extLst>
          </p:cNvPr>
          <p:cNvSpPr>
            <a:spLocks noChangeShapeType="1"/>
          </p:cNvSpPr>
          <p:nvPr/>
        </p:nvSpPr>
        <p:spPr bwMode="auto">
          <a:xfrm flipV="1">
            <a:off x="8318500"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1">
            <a:extLst>
              <a:ext uri="{FF2B5EF4-FFF2-40B4-BE49-F238E27FC236}">
                <a16:creationId xmlns:a16="http://schemas.microsoft.com/office/drawing/2014/main" id="{F7021A3C-019A-4442-ABD6-86EE0CD09874}"/>
              </a:ext>
            </a:extLst>
          </p:cNvPr>
          <p:cNvSpPr>
            <a:spLocks noChangeShapeType="1"/>
          </p:cNvSpPr>
          <p:nvPr/>
        </p:nvSpPr>
        <p:spPr bwMode="auto">
          <a:xfrm flipV="1">
            <a:off x="10209212"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2">
            <a:extLst>
              <a:ext uri="{FF2B5EF4-FFF2-40B4-BE49-F238E27FC236}">
                <a16:creationId xmlns:a16="http://schemas.microsoft.com/office/drawing/2014/main" id="{99527CDE-7A6E-469B-9D78-326BBD395FDF}"/>
              </a:ext>
            </a:extLst>
          </p:cNvPr>
          <p:cNvSpPr>
            <a:spLocks noChangeShapeType="1"/>
          </p:cNvSpPr>
          <p:nvPr/>
        </p:nvSpPr>
        <p:spPr bwMode="auto">
          <a:xfrm flipV="1">
            <a:off x="12099925"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3">
            <a:extLst>
              <a:ext uri="{FF2B5EF4-FFF2-40B4-BE49-F238E27FC236}">
                <a16:creationId xmlns:a16="http://schemas.microsoft.com/office/drawing/2014/main" id="{6F377E85-6E8F-4D20-AE1D-F0A769E2079D}"/>
              </a:ext>
            </a:extLst>
          </p:cNvPr>
          <p:cNvSpPr>
            <a:spLocks noChangeArrowheads="1"/>
          </p:cNvSpPr>
          <p:nvPr/>
        </p:nvSpPr>
        <p:spPr bwMode="auto">
          <a:xfrm>
            <a:off x="2627312" y="6640513"/>
            <a:ext cx="76200"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 name="Rectangle 14">
            <a:extLst>
              <a:ext uri="{FF2B5EF4-FFF2-40B4-BE49-F238E27FC236}">
                <a16:creationId xmlns:a16="http://schemas.microsoft.com/office/drawing/2014/main" id="{64616823-8575-4008-84AD-5EFF8D6E0F97}"/>
              </a:ext>
            </a:extLst>
          </p:cNvPr>
          <p:cNvSpPr>
            <a:spLocks noChangeArrowheads="1"/>
          </p:cNvSpPr>
          <p:nvPr/>
        </p:nvSpPr>
        <p:spPr bwMode="auto">
          <a:xfrm>
            <a:off x="4489450" y="6640513"/>
            <a:ext cx="138113"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 name="Rectangle 15">
            <a:extLst>
              <a:ext uri="{FF2B5EF4-FFF2-40B4-BE49-F238E27FC236}">
                <a16:creationId xmlns:a16="http://schemas.microsoft.com/office/drawing/2014/main" id="{9D6942A2-C723-475C-8D48-6592C6BD5368}"/>
              </a:ext>
            </a:extLst>
          </p:cNvPr>
          <p:cNvSpPr>
            <a:spLocks noChangeArrowheads="1"/>
          </p:cNvSpPr>
          <p:nvPr/>
        </p:nvSpPr>
        <p:spPr bwMode="auto">
          <a:xfrm>
            <a:off x="6408737" y="6640513"/>
            <a:ext cx="76200"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 name="Rectangle 16">
            <a:extLst>
              <a:ext uri="{FF2B5EF4-FFF2-40B4-BE49-F238E27FC236}">
                <a16:creationId xmlns:a16="http://schemas.microsoft.com/office/drawing/2014/main" id="{BE004ECC-DEDC-4A24-9CC2-ADDE24347C85}"/>
              </a:ext>
            </a:extLst>
          </p:cNvPr>
          <p:cNvSpPr>
            <a:spLocks noChangeArrowheads="1"/>
          </p:cNvSpPr>
          <p:nvPr/>
        </p:nvSpPr>
        <p:spPr bwMode="auto">
          <a:xfrm>
            <a:off x="8270875" y="6640513"/>
            <a:ext cx="138113"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 name="Rectangle 17">
            <a:extLst>
              <a:ext uri="{FF2B5EF4-FFF2-40B4-BE49-F238E27FC236}">
                <a16:creationId xmlns:a16="http://schemas.microsoft.com/office/drawing/2014/main" id="{60702124-E051-4FAA-A99F-DBE132E23F7D}"/>
              </a:ext>
            </a:extLst>
          </p:cNvPr>
          <p:cNvSpPr>
            <a:spLocks noChangeArrowheads="1"/>
          </p:cNvSpPr>
          <p:nvPr/>
        </p:nvSpPr>
        <p:spPr bwMode="auto">
          <a:xfrm>
            <a:off x="10190162" y="6640513"/>
            <a:ext cx="76200"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8">
            <a:extLst>
              <a:ext uri="{FF2B5EF4-FFF2-40B4-BE49-F238E27FC236}">
                <a16:creationId xmlns:a16="http://schemas.microsoft.com/office/drawing/2014/main" id="{054A552D-4B39-4119-9905-D49475BB2721}"/>
              </a:ext>
            </a:extLst>
          </p:cNvPr>
          <p:cNvSpPr>
            <a:spLocks noChangeArrowheads="1"/>
          </p:cNvSpPr>
          <p:nvPr/>
        </p:nvSpPr>
        <p:spPr bwMode="auto">
          <a:xfrm>
            <a:off x="12053887" y="6640513"/>
            <a:ext cx="138113"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Freeform 19">
            <a:extLst>
              <a:ext uri="{FF2B5EF4-FFF2-40B4-BE49-F238E27FC236}">
                <a16:creationId xmlns:a16="http://schemas.microsoft.com/office/drawing/2014/main" id="{AF374E16-6234-4720-A5B1-EE53DD1F06B0}"/>
              </a:ext>
            </a:extLst>
          </p:cNvPr>
          <p:cNvSpPr>
            <a:spLocks/>
          </p:cNvSpPr>
          <p:nvPr/>
        </p:nvSpPr>
        <p:spPr bwMode="auto">
          <a:xfrm>
            <a:off x="11952287" y="6780213"/>
            <a:ext cx="31750" cy="30163"/>
          </a:xfrm>
          <a:custGeom>
            <a:avLst/>
            <a:gdLst>
              <a:gd name="T0" fmla="*/ 0 w 77"/>
              <a:gd name="T1" fmla="*/ 74 h 77"/>
              <a:gd name="T2" fmla="*/ 1 w 77"/>
              <a:gd name="T3" fmla="*/ 72 h 77"/>
              <a:gd name="T4" fmla="*/ 34 w 77"/>
              <a:gd name="T5" fmla="*/ 38 h 77"/>
              <a:gd name="T6" fmla="*/ 1 w 77"/>
              <a:gd name="T7" fmla="*/ 5 h 77"/>
              <a:gd name="T8" fmla="*/ 0 w 77"/>
              <a:gd name="T9" fmla="*/ 3 h 77"/>
              <a:gd name="T10" fmla="*/ 1 w 77"/>
              <a:gd name="T11" fmla="*/ 1 h 77"/>
              <a:gd name="T12" fmla="*/ 3 w 77"/>
              <a:gd name="T13" fmla="*/ 0 h 77"/>
              <a:gd name="T14" fmla="*/ 6 w 77"/>
              <a:gd name="T15" fmla="*/ 1 h 77"/>
              <a:gd name="T16" fmla="*/ 39 w 77"/>
              <a:gd name="T17" fmla="*/ 34 h 77"/>
              <a:gd name="T18" fmla="*/ 72 w 77"/>
              <a:gd name="T19" fmla="*/ 1 h 77"/>
              <a:gd name="T20" fmla="*/ 74 w 77"/>
              <a:gd name="T21" fmla="*/ 0 h 77"/>
              <a:gd name="T22" fmla="*/ 76 w 77"/>
              <a:gd name="T23" fmla="*/ 1 h 77"/>
              <a:gd name="T24" fmla="*/ 77 w 77"/>
              <a:gd name="T25" fmla="*/ 3 h 77"/>
              <a:gd name="T26" fmla="*/ 76 w 77"/>
              <a:gd name="T27" fmla="*/ 5 h 77"/>
              <a:gd name="T28" fmla="*/ 43 w 77"/>
              <a:gd name="T29" fmla="*/ 38 h 77"/>
              <a:gd name="T30" fmla="*/ 76 w 77"/>
              <a:gd name="T31" fmla="*/ 72 h 77"/>
              <a:gd name="T32" fmla="*/ 77 w 77"/>
              <a:gd name="T33" fmla="*/ 74 h 77"/>
              <a:gd name="T34" fmla="*/ 76 w 77"/>
              <a:gd name="T35" fmla="*/ 76 h 77"/>
              <a:gd name="T36" fmla="*/ 74 w 77"/>
              <a:gd name="T37" fmla="*/ 77 h 77"/>
              <a:gd name="T38" fmla="*/ 72 w 77"/>
              <a:gd name="T39" fmla="*/ 76 h 77"/>
              <a:gd name="T40" fmla="*/ 39 w 77"/>
              <a:gd name="T41" fmla="*/ 43 h 77"/>
              <a:gd name="T42" fmla="*/ 6 w 77"/>
              <a:gd name="T43" fmla="*/ 76 h 77"/>
              <a:gd name="T44" fmla="*/ 3 w 77"/>
              <a:gd name="T45" fmla="*/ 77 h 77"/>
              <a:gd name="T46" fmla="*/ 1 w 77"/>
              <a:gd name="T47" fmla="*/ 76 h 77"/>
              <a:gd name="T48" fmla="*/ 0 w 77"/>
              <a:gd name="T49" fmla="*/ 7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77">
                <a:moveTo>
                  <a:pt x="0" y="74"/>
                </a:moveTo>
                <a:cubicBezTo>
                  <a:pt x="0" y="73"/>
                  <a:pt x="0" y="72"/>
                  <a:pt x="1" y="72"/>
                </a:cubicBezTo>
                <a:lnTo>
                  <a:pt x="34" y="38"/>
                </a:lnTo>
                <a:lnTo>
                  <a:pt x="1" y="5"/>
                </a:lnTo>
                <a:cubicBezTo>
                  <a:pt x="0" y="5"/>
                  <a:pt x="0" y="4"/>
                  <a:pt x="0" y="3"/>
                </a:cubicBezTo>
                <a:cubicBezTo>
                  <a:pt x="0" y="2"/>
                  <a:pt x="0" y="2"/>
                  <a:pt x="1" y="1"/>
                </a:cubicBezTo>
                <a:cubicBezTo>
                  <a:pt x="2" y="0"/>
                  <a:pt x="2" y="0"/>
                  <a:pt x="3" y="0"/>
                </a:cubicBezTo>
                <a:cubicBezTo>
                  <a:pt x="4" y="0"/>
                  <a:pt x="5" y="0"/>
                  <a:pt x="6" y="1"/>
                </a:cubicBezTo>
                <a:lnTo>
                  <a:pt x="39" y="34"/>
                </a:lnTo>
                <a:lnTo>
                  <a:pt x="72" y="1"/>
                </a:lnTo>
                <a:cubicBezTo>
                  <a:pt x="73" y="0"/>
                  <a:pt x="73" y="0"/>
                  <a:pt x="74" y="0"/>
                </a:cubicBezTo>
                <a:cubicBezTo>
                  <a:pt x="75" y="0"/>
                  <a:pt x="76" y="0"/>
                  <a:pt x="76" y="1"/>
                </a:cubicBezTo>
                <a:cubicBezTo>
                  <a:pt x="77" y="1"/>
                  <a:pt x="77" y="2"/>
                  <a:pt x="77" y="3"/>
                </a:cubicBezTo>
                <a:cubicBezTo>
                  <a:pt x="77" y="4"/>
                  <a:pt x="77" y="5"/>
                  <a:pt x="76" y="5"/>
                </a:cubicBezTo>
                <a:lnTo>
                  <a:pt x="43" y="38"/>
                </a:lnTo>
                <a:lnTo>
                  <a:pt x="76" y="72"/>
                </a:lnTo>
                <a:cubicBezTo>
                  <a:pt x="77" y="72"/>
                  <a:pt x="77" y="73"/>
                  <a:pt x="77" y="74"/>
                </a:cubicBezTo>
                <a:cubicBezTo>
                  <a:pt x="77" y="75"/>
                  <a:pt x="77" y="75"/>
                  <a:pt x="76" y="76"/>
                </a:cubicBezTo>
                <a:cubicBezTo>
                  <a:pt x="76" y="77"/>
                  <a:pt x="75" y="77"/>
                  <a:pt x="74" y="77"/>
                </a:cubicBezTo>
                <a:cubicBezTo>
                  <a:pt x="73" y="77"/>
                  <a:pt x="73" y="77"/>
                  <a:pt x="72" y="76"/>
                </a:cubicBezTo>
                <a:lnTo>
                  <a:pt x="39" y="43"/>
                </a:lnTo>
                <a:lnTo>
                  <a:pt x="6" y="76"/>
                </a:lnTo>
                <a:cubicBezTo>
                  <a:pt x="5" y="77"/>
                  <a:pt x="4" y="77"/>
                  <a:pt x="3" y="77"/>
                </a:cubicBezTo>
                <a:cubicBezTo>
                  <a:pt x="2" y="77"/>
                  <a:pt x="2" y="77"/>
                  <a:pt x="1" y="76"/>
                </a:cubicBezTo>
                <a:cubicBezTo>
                  <a:pt x="0" y="75"/>
                  <a:pt x="0" y="75"/>
                  <a:pt x="0" y="74"/>
                </a:cubicBezTo>
                <a:close/>
              </a:path>
            </a:pathLst>
          </a:custGeom>
          <a:solidFill>
            <a:srgbClr val="26262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20">
            <a:extLst>
              <a:ext uri="{FF2B5EF4-FFF2-40B4-BE49-F238E27FC236}">
                <a16:creationId xmlns:a16="http://schemas.microsoft.com/office/drawing/2014/main" id="{34BA303A-836B-4FFA-8F52-CCA172FA94CD}"/>
              </a:ext>
            </a:extLst>
          </p:cNvPr>
          <p:cNvSpPr>
            <a:spLocks noChangeArrowheads="1"/>
          </p:cNvSpPr>
          <p:nvPr/>
        </p:nvSpPr>
        <p:spPr bwMode="auto">
          <a:xfrm>
            <a:off x="11995150" y="6753225"/>
            <a:ext cx="117475"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Rectangle 21">
            <a:extLst>
              <a:ext uri="{FF2B5EF4-FFF2-40B4-BE49-F238E27FC236}">
                <a16:creationId xmlns:a16="http://schemas.microsoft.com/office/drawing/2014/main" id="{61DB8C8E-C515-4A5C-B514-06B3A2CDF2D6}"/>
              </a:ext>
            </a:extLst>
          </p:cNvPr>
          <p:cNvSpPr>
            <a:spLocks noChangeArrowheads="1"/>
          </p:cNvSpPr>
          <p:nvPr/>
        </p:nvSpPr>
        <p:spPr bwMode="auto">
          <a:xfrm>
            <a:off x="12069762" y="6729413"/>
            <a:ext cx="61913"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4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Line 23">
            <a:extLst>
              <a:ext uri="{FF2B5EF4-FFF2-40B4-BE49-F238E27FC236}">
                <a16:creationId xmlns:a16="http://schemas.microsoft.com/office/drawing/2014/main" id="{395BBB3C-0B92-4697-BA49-7AD1EFC67621}"/>
              </a:ext>
            </a:extLst>
          </p:cNvPr>
          <p:cNvSpPr>
            <a:spLocks noChangeShapeType="1"/>
          </p:cNvSpPr>
          <p:nvPr/>
        </p:nvSpPr>
        <p:spPr bwMode="auto">
          <a:xfrm>
            <a:off x="2646362" y="6604000"/>
            <a:ext cx="9525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43">
            <a:extLst>
              <a:ext uri="{FF2B5EF4-FFF2-40B4-BE49-F238E27FC236}">
                <a16:creationId xmlns:a16="http://schemas.microsoft.com/office/drawing/2014/main" id="{DBB80A86-6C72-41F3-9625-EF29948428EF}"/>
              </a:ext>
            </a:extLst>
          </p:cNvPr>
          <p:cNvSpPr>
            <a:spLocks/>
          </p:cNvSpPr>
          <p:nvPr/>
        </p:nvSpPr>
        <p:spPr bwMode="auto">
          <a:xfrm>
            <a:off x="2646362" y="6285442"/>
            <a:ext cx="8956675" cy="169332"/>
          </a:xfrm>
          <a:custGeom>
            <a:avLst/>
            <a:gdLst>
              <a:gd name="T0" fmla="*/ 89 w 5642"/>
              <a:gd name="T1" fmla="*/ 39 h 39"/>
              <a:gd name="T2" fmla="*/ 177 w 5642"/>
              <a:gd name="T3" fmla="*/ 39 h 39"/>
              <a:gd name="T4" fmla="*/ 265 w 5642"/>
              <a:gd name="T5" fmla="*/ 39 h 39"/>
              <a:gd name="T6" fmla="*/ 354 w 5642"/>
              <a:gd name="T7" fmla="*/ 39 h 39"/>
              <a:gd name="T8" fmla="*/ 442 w 5642"/>
              <a:gd name="T9" fmla="*/ 39 h 39"/>
              <a:gd name="T10" fmla="*/ 530 w 5642"/>
              <a:gd name="T11" fmla="*/ 39 h 39"/>
              <a:gd name="T12" fmla="*/ 619 w 5642"/>
              <a:gd name="T13" fmla="*/ 39 h 39"/>
              <a:gd name="T14" fmla="*/ 707 w 5642"/>
              <a:gd name="T15" fmla="*/ 39 h 39"/>
              <a:gd name="T16" fmla="*/ 795 w 5642"/>
              <a:gd name="T17" fmla="*/ 39 h 39"/>
              <a:gd name="T18" fmla="*/ 884 w 5642"/>
              <a:gd name="T19" fmla="*/ 39 h 39"/>
              <a:gd name="T20" fmla="*/ 972 w 5642"/>
              <a:gd name="T21" fmla="*/ 39 h 39"/>
              <a:gd name="T22" fmla="*/ 1060 w 5642"/>
              <a:gd name="T23" fmla="*/ 39 h 39"/>
              <a:gd name="T24" fmla="*/ 1149 w 5642"/>
              <a:gd name="T25" fmla="*/ 39 h 39"/>
              <a:gd name="T26" fmla="*/ 1237 w 5642"/>
              <a:gd name="T27" fmla="*/ 0 h 39"/>
              <a:gd name="T28" fmla="*/ 1326 w 5642"/>
              <a:gd name="T29" fmla="*/ 39 h 39"/>
              <a:gd name="T30" fmla="*/ 1414 w 5642"/>
              <a:gd name="T31" fmla="*/ 39 h 39"/>
              <a:gd name="T32" fmla="*/ 1502 w 5642"/>
              <a:gd name="T33" fmla="*/ 39 h 39"/>
              <a:gd name="T34" fmla="*/ 1591 w 5642"/>
              <a:gd name="T35" fmla="*/ 39 h 39"/>
              <a:gd name="T36" fmla="*/ 1679 w 5642"/>
              <a:gd name="T37" fmla="*/ 39 h 39"/>
              <a:gd name="T38" fmla="*/ 1767 w 5642"/>
              <a:gd name="T39" fmla="*/ 39 h 39"/>
              <a:gd name="T40" fmla="*/ 1856 w 5642"/>
              <a:gd name="T41" fmla="*/ 39 h 39"/>
              <a:gd name="T42" fmla="*/ 1944 w 5642"/>
              <a:gd name="T43" fmla="*/ 39 h 39"/>
              <a:gd name="T44" fmla="*/ 2033 w 5642"/>
              <a:gd name="T45" fmla="*/ 39 h 39"/>
              <a:gd name="T46" fmla="*/ 2121 w 5642"/>
              <a:gd name="T47" fmla="*/ 39 h 39"/>
              <a:gd name="T48" fmla="*/ 2209 w 5642"/>
              <a:gd name="T49" fmla="*/ 39 h 39"/>
              <a:gd name="T50" fmla="*/ 2298 w 5642"/>
              <a:gd name="T51" fmla="*/ 39 h 39"/>
              <a:gd name="T52" fmla="*/ 2386 w 5642"/>
              <a:gd name="T53" fmla="*/ 39 h 39"/>
              <a:gd name="T54" fmla="*/ 2474 w 5642"/>
              <a:gd name="T55" fmla="*/ 39 h 39"/>
              <a:gd name="T56" fmla="*/ 2563 w 5642"/>
              <a:gd name="T57" fmla="*/ 39 h 39"/>
              <a:gd name="T58" fmla="*/ 2651 w 5642"/>
              <a:gd name="T59" fmla="*/ 39 h 39"/>
              <a:gd name="T60" fmla="*/ 2739 w 5642"/>
              <a:gd name="T61" fmla="*/ 39 h 39"/>
              <a:gd name="T62" fmla="*/ 2828 w 5642"/>
              <a:gd name="T63" fmla="*/ 39 h 39"/>
              <a:gd name="T64" fmla="*/ 2916 w 5642"/>
              <a:gd name="T65" fmla="*/ 39 h 39"/>
              <a:gd name="T66" fmla="*/ 3005 w 5642"/>
              <a:gd name="T67" fmla="*/ 39 h 39"/>
              <a:gd name="T68" fmla="*/ 3093 w 5642"/>
              <a:gd name="T69" fmla="*/ 39 h 39"/>
              <a:gd name="T70" fmla="*/ 3181 w 5642"/>
              <a:gd name="T71" fmla="*/ 39 h 39"/>
              <a:gd name="T72" fmla="*/ 3270 w 5642"/>
              <a:gd name="T73" fmla="*/ 39 h 39"/>
              <a:gd name="T74" fmla="*/ 3358 w 5642"/>
              <a:gd name="T75" fmla="*/ 39 h 39"/>
              <a:gd name="T76" fmla="*/ 3446 w 5642"/>
              <a:gd name="T77" fmla="*/ 39 h 39"/>
              <a:gd name="T78" fmla="*/ 3535 w 5642"/>
              <a:gd name="T79" fmla="*/ 39 h 39"/>
              <a:gd name="T80" fmla="*/ 3623 w 5642"/>
              <a:gd name="T81" fmla="*/ 39 h 39"/>
              <a:gd name="T82" fmla="*/ 3712 w 5642"/>
              <a:gd name="T83" fmla="*/ 39 h 39"/>
              <a:gd name="T84" fmla="*/ 3800 w 5642"/>
              <a:gd name="T85" fmla="*/ 39 h 39"/>
              <a:gd name="T86" fmla="*/ 3888 w 5642"/>
              <a:gd name="T87" fmla="*/ 39 h 39"/>
              <a:gd name="T88" fmla="*/ 3977 w 5642"/>
              <a:gd name="T89" fmla="*/ 39 h 39"/>
              <a:gd name="T90" fmla="*/ 4065 w 5642"/>
              <a:gd name="T91" fmla="*/ 39 h 39"/>
              <a:gd name="T92" fmla="*/ 4153 w 5642"/>
              <a:gd name="T93" fmla="*/ 39 h 39"/>
              <a:gd name="T94" fmla="*/ 4242 w 5642"/>
              <a:gd name="T95" fmla="*/ 39 h 39"/>
              <a:gd name="T96" fmla="*/ 4330 w 5642"/>
              <a:gd name="T97" fmla="*/ 0 h 39"/>
              <a:gd name="T98" fmla="*/ 4418 w 5642"/>
              <a:gd name="T99" fmla="*/ 39 h 39"/>
              <a:gd name="T100" fmla="*/ 4507 w 5642"/>
              <a:gd name="T101" fmla="*/ 0 h 39"/>
              <a:gd name="T102" fmla="*/ 4595 w 5642"/>
              <a:gd name="T103" fmla="*/ 39 h 39"/>
              <a:gd name="T104" fmla="*/ 4683 w 5642"/>
              <a:gd name="T105" fmla="*/ 39 h 39"/>
              <a:gd name="T106" fmla="*/ 4772 w 5642"/>
              <a:gd name="T107" fmla="*/ 39 h 39"/>
              <a:gd name="T108" fmla="*/ 4860 w 5642"/>
              <a:gd name="T109" fmla="*/ 39 h 39"/>
              <a:gd name="T110" fmla="*/ 4949 w 5642"/>
              <a:gd name="T111" fmla="*/ 39 h 39"/>
              <a:gd name="T112" fmla="*/ 5037 w 5642"/>
              <a:gd name="T113" fmla="*/ 39 h 39"/>
              <a:gd name="T114" fmla="*/ 5125 w 5642"/>
              <a:gd name="T115" fmla="*/ 39 h 39"/>
              <a:gd name="T116" fmla="*/ 5214 w 5642"/>
              <a:gd name="T117" fmla="*/ 39 h 39"/>
              <a:gd name="T118" fmla="*/ 5302 w 5642"/>
              <a:gd name="T119" fmla="*/ 39 h 39"/>
              <a:gd name="T120" fmla="*/ 5391 w 5642"/>
              <a:gd name="T121" fmla="*/ 39 h 39"/>
              <a:gd name="T122" fmla="*/ 5479 w 5642"/>
              <a:gd name="T123" fmla="*/ 39 h 39"/>
              <a:gd name="T124" fmla="*/ 5567 w 5642"/>
              <a:gd name="T12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42" h="39">
                <a:moveTo>
                  <a:pt x="0" y="39"/>
                </a:moveTo>
                <a:lnTo>
                  <a:pt x="0" y="39"/>
                </a:lnTo>
                <a:lnTo>
                  <a:pt x="1" y="39"/>
                </a:lnTo>
                <a:lnTo>
                  <a:pt x="1" y="39"/>
                </a:lnTo>
                <a:lnTo>
                  <a:pt x="1" y="39"/>
                </a:lnTo>
                <a:lnTo>
                  <a:pt x="2" y="39"/>
                </a:lnTo>
                <a:lnTo>
                  <a:pt x="2" y="39"/>
                </a:lnTo>
                <a:lnTo>
                  <a:pt x="2" y="39"/>
                </a:lnTo>
                <a:lnTo>
                  <a:pt x="2" y="39"/>
                </a:lnTo>
                <a:lnTo>
                  <a:pt x="3" y="39"/>
                </a:lnTo>
                <a:lnTo>
                  <a:pt x="3" y="39"/>
                </a:lnTo>
                <a:lnTo>
                  <a:pt x="3" y="39"/>
                </a:lnTo>
                <a:lnTo>
                  <a:pt x="3" y="39"/>
                </a:lnTo>
                <a:lnTo>
                  <a:pt x="3" y="39"/>
                </a:lnTo>
                <a:lnTo>
                  <a:pt x="4" y="39"/>
                </a:lnTo>
                <a:lnTo>
                  <a:pt x="4" y="39"/>
                </a:lnTo>
                <a:lnTo>
                  <a:pt x="4" y="39"/>
                </a:lnTo>
                <a:lnTo>
                  <a:pt x="4" y="39"/>
                </a:lnTo>
                <a:lnTo>
                  <a:pt x="5" y="39"/>
                </a:lnTo>
                <a:lnTo>
                  <a:pt x="5" y="39"/>
                </a:lnTo>
                <a:lnTo>
                  <a:pt x="5" y="39"/>
                </a:lnTo>
                <a:lnTo>
                  <a:pt x="5" y="39"/>
                </a:lnTo>
                <a:lnTo>
                  <a:pt x="6" y="39"/>
                </a:lnTo>
                <a:lnTo>
                  <a:pt x="6" y="39"/>
                </a:lnTo>
                <a:lnTo>
                  <a:pt x="6" y="39"/>
                </a:lnTo>
                <a:lnTo>
                  <a:pt x="6" y="39"/>
                </a:lnTo>
                <a:lnTo>
                  <a:pt x="6" y="39"/>
                </a:lnTo>
                <a:lnTo>
                  <a:pt x="7" y="39"/>
                </a:lnTo>
                <a:lnTo>
                  <a:pt x="7" y="39"/>
                </a:lnTo>
                <a:lnTo>
                  <a:pt x="7" y="39"/>
                </a:lnTo>
                <a:lnTo>
                  <a:pt x="7" y="39"/>
                </a:lnTo>
                <a:lnTo>
                  <a:pt x="8" y="39"/>
                </a:lnTo>
                <a:lnTo>
                  <a:pt x="8" y="39"/>
                </a:lnTo>
                <a:lnTo>
                  <a:pt x="8" y="39"/>
                </a:lnTo>
                <a:lnTo>
                  <a:pt x="8" y="39"/>
                </a:lnTo>
                <a:lnTo>
                  <a:pt x="9" y="39"/>
                </a:lnTo>
                <a:lnTo>
                  <a:pt x="9" y="39"/>
                </a:lnTo>
                <a:lnTo>
                  <a:pt x="9" y="39"/>
                </a:lnTo>
                <a:lnTo>
                  <a:pt x="9" y="39"/>
                </a:lnTo>
                <a:lnTo>
                  <a:pt x="10" y="39"/>
                </a:lnTo>
                <a:lnTo>
                  <a:pt x="10" y="39"/>
                </a:lnTo>
                <a:lnTo>
                  <a:pt x="10" y="39"/>
                </a:lnTo>
                <a:lnTo>
                  <a:pt x="10" y="39"/>
                </a:lnTo>
                <a:lnTo>
                  <a:pt x="11" y="39"/>
                </a:lnTo>
                <a:lnTo>
                  <a:pt x="11" y="39"/>
                </a:lnTo>
                <a:lnTo>
                  <a:pt x="11" y="39"/>
                </a:lnTo>
                <a:lnTo>
                  <a:pt x="11" y="39"/>
                </a:lnTo>
                <a:lnTo>
                  <a:pt x="12" y="39"/>
                </a:lnTo>
                <a:lnTo>
                  <a:pt x="12" y="39"/>
                </a:lnTo>
                <a:lnTo>
                  <a:pt x="12" y="39"/>
                </a:lnTo>
                <a:lnTo>
                  <a:pt x="12" y="39"/>
                </a:lnTo>
                <a:lnTo>
                  <a:pt x="12" y="39"/>
                </a:lnTo>
                <a:lnTo>
                  <a:pt x="13" y="39"/>
                </a:lnTo>
                <a:lnTo>
                  <a:pt x="13" y="39"/>
                </a:lnTo>
                <a:lnTo>
                  <a:pt x="13" y="39"/>
                </a:lnTo>
                <a:lnTo>
                  <a:pt x="13" y="39"/>
                </a:lnTo>
                <a:lnTo>
                  <a:pt x="14" y="39"/>
                </a:lnTo>
                <a:lnTo>
                  <a:pt x="14" y="39"/>
                </a:lnTo>
                <a:lnTo>
                  <a:pt x="14" y="39"/>
                </a:lnTo>
                <a:lnTo>
                  <a:pt x="14" y="39"/>
                </a:lnTo>
                <a:lnTo>
                  <a:pt x="15" y="39"/>
                </a:lnTo>
                <a:lnTo>
                  <a:pt x="15" y="39"/>
                </a:lnTo>
                <a:lnTo>
                  <a:pt x="15" y="39"/>
                </a:lnTo>
                <a:lnTo>
                  <a:pt x="15" y="39"/>
                </a:lnTo>
                <a:lnTo>
                  <a:pt x="15" y="39"/>
                </a:lnTo>
                <a:lnTo>
                  <a:pt x="16" y="39"/>
                </a:lnTo>
                <a:lnTo>
                  <a:pt x="16" y="39"/>
                </a:lnTo>
                <a:lnTo>
                  <a:pt x="16" y="39"/>
                </a:lnTo>
                <a:lnTo>
                  <a:pt x="16" y="39"/>
                </a:lnTo>
                <a:lnTo>
                  <a:pt x="17" y="39"/>
                </a:lnTo>
                <a:lnTo>
                  <a:pt x="17" y="39"/>
                </a:lnTo>
                <a:lnTo>
                  <a:pt x="17" y="39"/>
                </a:lnTo>
                <a:lnTo>
                  <a:pt x="18" y="39"/>
                </a:lnTo>
                <a:lnTo>
                  <a:pt x="18" y="39"/>
                </a:lnTo>
                <a:lnTo>
                  <a:pt x="18" y="39"/>
                </a:lnTo>
                <a:lnTo>
                  <a:pt x="18" y="39"/>
                </a:lnTo>
                <a:lnTo>
                  <a:pt x="18" y="39"/>
                </a:lnTo>
                <a:lnTo>
                  <a:pt x="19" y="39"/>
                </a:lnTo>
                <a:lnTo>
                  <a:pt x="19" y="39"/>
                </a:lnTo>
                <a:lnTo>
                  <a:pt x="19" y="39"/>
                </a:lnTo>
                <a:lnTo>
                  <a:pt x="19" y="39"/>
                </a:lnTo>
                <a:lnTo>
                  <a:pt x="20" y="39"/>
                </a:lnTo>
                <a:lnTo>
                  <a:pt x="20" y="39"/>
                </a:lnTo>
                <a:lnTo>
                  <a:pt x="20" y="39"/>
                </a:lnTo>
                <a:lnTo>
                  <a:pt x="20" y="39"/>
                </a:lnTo>
                <a:lnTo>
                  <a:pt x="21" y="39"/>
                </a:lnTo>
                <a:lnTo>
                  <a:pt x="21" y="39"/>
                </a:lnTo>
                <a:lnTo>
                  <a:pt x="21" y="39"/>
                </a:lnTo>
                <a:lnTo>
                  <a:pt x="21" y="39"/>
                </a:lnTo>
                <a:lnTo>
                  <a:pt x="21" y="39"/>
                </a:lnTo>
                <a:lnTo>
                  <a:pt x="22" y="39"/>
                </a:lnTo>
                <a:lnTo>
                  <a:pt x="22" y="39"/>
                </a:lnTo>
                <a:lnTo>
                  <a:pt x="22" y="39"/>
                </a:lnTo>
                <a:lnTo>
                  <a:pt x="22" y="39"/>
                </a:lnTo>
                <a:lnTo>
                  <a:pt x="23" y="39"/>
                </a:lnTo>
                <a:lnTo>
                  <a:pt x="23" y="39"/>
                </a:lnTo>
                <a:lnTo>
                  <a:pt x="23" y="39"/>
                </a:lnTo>
                <a:lnTo>
                  <a:pt x="23" y="39"/>
                </a:lnTo>
                <a:lnTo>
                  <a:pt x="24" y="39"/>
                </a:lnTo>
                <a:lnTo>
                  <a:pt x="24" y="39"/>
                </a:lnTo>
                <a:lnTo>
                  <a:pt x="24" y="39"/>
                </a:lnTo>
                <a:lnTo>
                  <a:pt x="24" y="39"/>
                </a:lnTo>
                <a:lnTo>
                  <a:pt x="24" y="39"/>
                </a:lnTo>
                <a:lnTo>
                  <a:pt x="25" y="39"/>
                </a:lnTo>
                <a:lnTo>
                  <a:pt x="25" y="39"/>
                </a:lnTo>
                <a:lnTo>
                  <a:pt x="25" y="39"/>
                </a:lnTo>
                <a:lnTo>
                  <a:pt x="26" y="39"/>
                </a:lnTo>
                <a:lnTo>
                  <a:pt x="26" y="39"/>
                </a:lnTo>
                <a:lnTo>
                  <a:pt x="26" y="39"/>
                </a:lnTo>
                <a:lnTo>
                  <a:pt x="26" y="39"/>
                </a:lnTo>
                <a:lnTo>
                  <a:pt x="27" y="39"/>
                </a:lnTo>
                <a:lnTo>
                  <a:pt x="27" y="39"/>
                </a:lnTo>
                <a:lnTo>
                  <a:pt x="27" y="39"/>
                </a:lnTo>
                <a:lnTo>
                  <a:pt x="27" y="39"/>
                </a:lnTo>
                <a:lnTo>
                  <a:pt x="28" y="39"/>
                </a:lnTo>
                <a:lnTo>
                  <a:pt x="28" y="39"/>
                </a:lnTo>
                <a:lnTo>
                  <a:pt x="28" y="39"/>
                </a:lnTo>
                <a:lnTo>
                  <a:pt x="28" y="39"/>
                </a:lnTo>
                <a:lnTo>
                  <a:pt x="28" y="39"/>
                </a:lnTo>
                <a:lnTo>
                  <a:pt x="29" y="39"/>
                </a:lnTo>
                <a:lnTo>
                  <a:pt x="29" y="39"/>
                </a:lnTo>
                <a:lnTo>
                  <a:pt x="29" y="39"/>
                </a:lnTo>
                <a:lnTo>
                  <a:pt x="29" y="39"/>
                </a:lnTo>
                <a:lnTo>
                  <a:pt x="30" y="39"/>
                </a:lnTo>
                <a:lnTo>
                  <a:pt x="30" y="39"/>
                </a:lnTo>
                <a:lnTo>
                  <a:pt x="30" y="39"/>
                </a:lnTo>
                <a:lnTo>
                  <a:pt x="30" y="39"/>
                </a:lnTo>
                <a:lnTo>
                  <a:pt x="31" y="39"/>
                </a:lnTo>
                <a:lnTo>
                  <a:pt x="31" y="39"/>
                </a:lnTo>
                <a:lnTo>
                  <a:pt x="31" y="39"/>
                </a:lnTo>
                <a:lnTo>
                  <a:pt x="31" y="39"/>
                </a:lnTo>
                <a:lnTo>
                  <a:pt x="31" y="39"/>
                </a:lnTo>
                <a:lnTo>
                  <a:pt x="32" y="39"/>
                </a:lnTo>
                <a:lnTo>
                  <a:pt x="32" y="39"/>
                </a:lnTo>
                <a:lnTo>
                  <a:pt x="32" y="39"/>
                </a:lnTo>
                <a:lnTo>
                  <a:pt x="33" y="39"/>
                </a:lnTo>
                <a:lnTo>
                  <a:pt x="33" y="39"/>
                </a:lnTo>
                <a:lnTo>
                  <a:pt x="33" y="39"/>
                </a:lnTo>
                <a:lnTo>
                  <a:pt x="33" y="39"/>
                </a:lnTo>
                <a:lnTo>
                  <a:pt x="34" y="39"/>
                </a:lnTo>
                <a:lnTo>
                  <a:pt x="34" y="39"/>
                </a:lnTo>
                <a:lnTo>
                  <a:pt x="34" y="39"/>
                </a:lnTo>
                <a:lnTo>
                  <a:pt x="34" y="39"/>
                </a:lnTo>
                <a:lnTo>
                  <a:pt x="34" y="39"/>
                </a:lnTo>
                <a:lnTo>
                  <a:pt x="35" y="39"/>
                </a:lnTo>
                <a:lnTo>
                  <a:pt x="35" y="39"/>
                </a:lnTo>
                <a:lnTo>
                  <a:pt x="35" y="39"/>
                </a:lnTo>
                <a:lnTo>
                  <a:pt x="35" y="39"/>
                </a:lnTo>
                <a:lnTo>
                  <a:pt x="36" y="39"/>
                </a:lnTo>
                <a:lnTo>
                  <a:pt x="36" y="39"/>
                </a:lnTo>
                <a:lnTo>
                  <a:pt x="36" y="39"/>
                </a:lnTo>
                <a:lnTo>
                  <a:pt x="36" y="39"/>
                </a:lnTo>
                <a:lnTo>
                  <a:pt x="37" y="39"/>
                </a:lnTo>
                <a:lnTo>
                  <a:pt x="37" y="39"/>
                </a:lnTo>
                <a:lnTo>
                  <a:pt x="37" y="39"/>
                </a:lnTo>
                <a:lnTo>
                  <a:pt x="37" y="39"/>
                </a:lnTo>
                <a:lnTo>
                  <a:pt x="37" y="39"/>
                </a:lnTo>
                <a:lnTo>
                  <a:pt x="38" y="39"/>
                </a:lnTo>
                <a:lnTo>
                  <a:pt x="38" y="39"/>
                </a:lnTo>
                <a:lnTo>
                  <a:pt x="38" y="39"/>
                </a:lnTo>
                <a:lnTo>
                  <a:pt x="38" y="39"/>
                </a:lnTo>
                <a:lnTo>
                  <a:pt x="39" y="39"/>
                </a:lnTo>
                <a:lnTo>
                  <a:pt x="39" y="39"/>
                </a:lnTo>
                <a:lnTo>
                  <a:pt x="39" y="39"/>
                </a:lnTo>
                <a:lnTo>
                  <a:pt x="39" y="39"/>
                </a:lnTo>
                <a:lnTo>
                  <a:pt x="40" y="39"/>
                </a:lnTo>
                <a:lnTo>
                  <a:pt x="40" y="39"/>
                </a:lnTo>
                <a:lnTo>
                  <a:pt x="40" y="39"/>
                </a:lnTo>
                <a:lnTo>
                  <a:pt x="40" y="39"/>
                </a:lnTo>
                <a:lnTo>
                  <a:pt x="41" y="39"/>
                </a:lnTo>
                <a:lnTo>
                  <a:pt x="41" y="39"/>
                </a:lnTo>
                <a:lnTo>
                  <a:pt x="41" y="39"/>
                </a:lnTo>
                <a:lnTo>
                  <a:pt x="41" y="39"/>
                </a:lnTo>
                <a:lnTo>
                  <a:pt x="42" y="39"/>
                </a:lnTo>
                <a:lnTo>
                  <a:pt x="42" y="39"/>
                </a:lnTo>
                <a:lnTo>
                  <a:pt x="42" y="39"/>
                </a:lnTo>
                <a:lnTo>
                  <a:pt x="42" y="39"/>
                </a:lnTo>
                <a:lnTo>
                  <a:pt x="43" y="39"/>
                </a:lnTo>
                <a:lnTo>
                  <a:pt x="43" y="39"/>
                </a:lnTo>
                <a:lnTo>
                  <a:pt x="43" y="39"/>
                </a:lnTo>
                <a:lnTo>
                  <a:pt x="43" y="39"/>
                </a:lnTo>
                <a:lnTo>
                  <a:pt x="43" y="39"/>
                </a:lnTo>
                <a:lnTo>
                  <a:pt x="44" y="39"/>
                </a:lnTo>
                <a:lnTo>
                  <a:pt x="44" y="39"/>
                </a:lnTo>
                <a:lnTo>
                  <a:pt x="44" y="39"/>
                </a:lnTo>
                <a:lnTo>
                  <a:pt x="44" y="39"/>
                </a:lnTo>
                <a:lnTo>
                  <a:pt x="45" y="39"/>
                </a:lnTo>
                <a:lnTo>
                  <a:pt x="45" y="39"/>
                </a:lnTo>
                <a:lnTo>
                  <a:pt x="45" y="39"/>
                </a:lnTo>
                <a:lnTo>
                  <a:pt x="45" y="39"/>
                </a:lnTo>
                <a:lnTo>
                  <a:pt x="46" y="39"/>
                </a:lnTo>
                <a:lnTo>
                  <a:pt x="46" y="39"/>
                </a:lnTo>
                <a:lnTo>
                  <a:pt x="46" y="39"/>
                </a:lnTo>
                <a:lnTo>
                  <a:pt x="46" y="39"/>
                </a:lnTo>
                <a:lnTo>
                  <a:pt x="46" y="39"/>
                </a:lnTo>
                <a:lnTo>
                  <a:pt x="47" y="39"/>
                </a:lnTo>
                <a:lnTo>
                  <a:pt x="47" y="39"/>
                </a:lnTo>
                <a:lnTo>
                  <a:pt x="47" y="39"/>
                </a:lnTo>
                <a:lnTo>
                  <a:pt x="47" y="39"/>
                </a:lnTo>
                <a:lnTo>
                  <a:pt x="48" y="39"/>
                </a:lnTo>
                <a:lnTo>
                  <a:pt x="48" y="39"/>
                </a:lnTo>
                <a:lnTo>
                  <a:pt x="48" y="39"/>
                </a:lnTo>
                <a:lnTo>
                  <a:pt x="49" y="39"/>
                </a:lnTo>
                <a:lnTo>
                  <a:pt x="49" y="39"/>
                </a:lnTo>
                <a:lnTo>
                  <a:pt x="49" y="39"/>
                </a:lnTo>
                <a:lnTo>
                  <a:pt x="49" y="39"/>
                </a:lnTo>
                <a:lnTo>
                  <a:pt x="49" y="39"/>
                </a:lnTo>
                <a:lnTo>
                  <a:pt x="50" y="39"/>
                </a:lnTo>
                <a:lnTo>
                  <a:pt x="50" y="39"/>
                </a:lnTo>
                <a:lnTo>
                  <a:pt x="50" y="39"/>
                </a:lnTo>
                <a:lnTo>
                  <a:pt x="50" y="39"/>
                </a:lnTo>
                <a:lnTo>
                  <a:pt x="51" y="39"/>
                </a:lnTo>
                <a:lnTo>
                  <a:pt x="51" y="39"/>
                </a:lnTo>
                <a:lnTo>
                  <a:pt x="51" y="39"/>
                </a:lnTo>
                <a:lnTo>
                  <a:pt x="51" y="39"/>
                </a:lnTo>
                <a:lnTo>
                  <a:pt x="52" y="39"/>
                </a:lnTo>
                <a:lnTo>
                  <a:pt x="52" y="39"/>
                </a:lnTo>
                <a:lnTo>
                  <a:pt x="52" y="39"/>
                </a:lnTo>
                <a:lnTo>
                  <a:pt x="52" y="39"/>
                </a:lnTo>
                <a:lnTo>
                  <a:pt x="52" y="39"/>
                </a:lnTo>
                <a:lnTo>
                  <a:pt x="53" y="39"/>
                </a:lnTo>
                <a:lnTo>
                  <a:pt x="53" y="39"/>
                </a:lnTo>
                <a:lnTo>
                  <a:pt x="53" y="39"/>
                </a:lnTo>
                <a:lnTo>
                  <a:pt x="53" y="39"/>
                </a:lnTo>
                <a:lnTo>
                  <a:pt x="54" y="39"/>
                </a:lnTo>
                <a:lnTo>
                  <a:pt x="54" y="39"/>
                </a:lnTo>
                <a:lnTo>
                  <a:pt x="54" y="39"/>
                </a:lnTo>
                <a:lnTo>
                  <a:pt x="54" y="39"/>
                </a:lnTo>
                <a:lnTo>
                  <a:pt x="55" y="39"/>
                </a:lnTo>
                <a:lnTo>
                  <a:pt x="55" y="39"/>
                </a:lnTo>
                <a:lnTo>
                  <a:pt x="55" y="39"/>
                </a:lnTo>
                <a:lnTo>
                  <a:pt x="55" y="39"/>
                </a:lnTo>
                <a:lnTo>
                  <a:pt x="55" y="39"/>
                </a:lnTo>
                <a:lnTo>
                  <a:pt x="56" y="39"/>
                </a:lnTo>
                <a:lnTo>
                  <a:pt x="56" y="39"/>
                </a:lnTo>
                <a:lnTo>
                  <a:pt x="56" y="39"/>
                </a:lnTo>
                <a:lnTo>
                  <a:pt x="57" y="39"/>
                </a:lnTo>
                <a:lnTo>
                  <a:pt x="57" y="39"/>
                </a:lnTo>
                <a:lnTo>
                  <a:pt x="57" y="39"/>
                </a:lnTo>
                <a:lnTo>
                  <a:pt x="57" y="39"/>
                </a:lnTo>
                <a:lnTo>
                  <a:pt x="58" y="39"/>
                </a:lnTo>
                <a:lnTo>
                  <a:pt x="58" y="39"/>
                </a:lnTo>
                <a:lnTo>
                  <a:pt x="58" y="39"/>
                </a:lnTo>
                <a:lnTo>
                  <a:pt x="58" y="39"/>
                </a:lnTo>
                <a:lnTo>
                  <a:pt x="58" y="39"/>
                </a:lnTo>
                <a:lnTo>
                  <a:pt x="59" y="39"/>
                </a:lnTo>
                <a:lnTo>
                  <a:pt x="59" y="39"/>
                </a:lnTo>
                <a:lnTo>
                  <a:pt x="59" y="39"/>
                </a:lnTo>
                <a:lnTo>
                  <a:pt x="59" y="39"/>
                </a:lnTo>
                <a:lnTo>
                  <a:pt x="60" y="39"/>
                </a:lnTo>
                <a:lnTo>
                  <a:pt x="60" y="39"/>
                </a:lnTo>
                <a:lnTo>
                  <a:pt x="60" y="39"/>
                </a:lnTo>
                <a:lnTo>
                  <a:pt x="60" y="39"/>
                </a:lnTo>
                <a:lnTo>
                  <a:pt x="61" y="39"/>
                </a:lnTo>
                <a:lnTo>
                  <a:pt x="61" y="39"/>
                </a:lnTo>
                <a:lnTo>
                  <a:pt x="61" y="39"/>
                </a:lnTo>
                <a:lnTo>
                  <a:pt x="61" y="39"/>
                </a:lnTo>
                <a:lnTo>
                  <a:pt x="61" y="39"/>
                </a:lnTo>
                <a:lnTo>
                  <a:pt x="62" y="39"/>
                </a:lnTo>
                <a:lnTo>
                  <a:pt x="62" y="39"/>
                </a:lnTo>
                <a:lnTo>
                  <a:pt x="62" y="39"/>
                </a:lnTo>
                <a:lnTo>
                  <a:pt x="62" y="39"/>
                </a:lnTo>
                <a:lnTo>
                  <a:pt x="63" y="39"/>
                </a:lnTo>
                <a:lnTo>
                  <a:pt x="63" y="39"/>
                </a:lnTo>
                <a:lnTo>
                  <a:pt x="63" y="39"/>
                </a:lnTo>
                <a:lnTo>
                  <a:pt x="63" y="39"/>
                </a:lnTo>
                <a:lnTo>
                  <a:pt x="64" y="39"/>
                </a:lnTo>
                <a:lnTo>
                  <a:pt x="64" y="39"/>
                </a:lnTo>
                <a:lnTo>
                  <a:pt x="64" y="39"/>
                </a:lnTo>
                <a:lnTo>
                  <a:pt x="64" y="39"/>
                </a:lnTo>
                <a:lnTo>
                  <a:pt x="65" y="39"/>
                </a:lnTo>
                <a:lnTo>
                  <a:pt x="65" y="39"/>
                </a:lnTo>
                <a:lnTo>
                  <a:pt x="65" y="39"/>
                </a:lnTo>
                <a:lnTo>
                  <a:pt x="65" y="39"/>
                </a:lnTo>
                <a:lnTo>
                  <a:pt x="66" y="39"/>
                </a:lnTo>
                <a:lnTo>
                  <a:pt x="66" y="39"/>
                </a:lnTo>
                <a:lnTo>
                  <a:pt x="66" y="39"/>
                </a:lnTo>
                <a:lnTo>
                  <a:pt x="66" y="39"/>
                </a:lnTo>
                <a:lnTo>
                  <a:pt x="67" y="39"/>
                </a:lnTo>
                <a:lnTo>
                  <a:pt x="67" y="39"/>
                </a:lnTo>
                <a:lnTo>
                  <a:pt x="67" y="39"/>
                </a:lnTo>
                <a:lnTo>
                  <a:pt x="67" y="39"/>
                </a:lnTo>
                <a:lnTo>
                  <a:pt x="67" y="39"/>
                </a:lnTo>
                <a:lnTo>
                  <a:pt x="68" y="39"/>
                </a:lnTo>
                <a:lnTo>
                  <a:pt x="68" y="39"/>
                </a:lnTo>
                <a:lnTo>
                  <a:pt x="68" y="39"/>
                </a:lnTo>
                <a:lnTo>
                  <a:pt x="68" y="39"/>
                </a:lnTo>
                <a:lnTo>
                  <a:pt x="69" y="39"/>
                </a:lnTo>
                <a:lnTo>
                  <a:pt x="69" y="39"/>
                </a:lnTo>
                <a:lnTo>
                  <a:pt x="69" y="39"/>
                </a:lnTo>
                <a:lnTo>
                  <a:pt x="69" y="39"/>
                </a:lnTo>
                <a:lnTo>
                  <a:pt x="70" y="39"/>
                </a:lnTo>
                <a:lnTo>
                  <a:pt x="70" y="39"/>
                </a:lnTo>
                <a:lnTo>
                  <a:pt x="70" y="39"/>
                </a:lnTo>
                <a:lnTo>
                  <a:pt x="70" y="39"/>
                </a:lnTo>
                <a:lnTo>
                  <a:pt x="70" y="39"/>
                </a:lnTo>
                <a:lnTo>
                  <a:pt x="71" y="39"/>
                </a:lnTo>
                <a:lnTo>
                  <a:pt x="71" y="39"/>
                </a:lnTo>
                <a:lnTo>
                  <a:pt x="71" y="39"/>
                </a:lnTo>
                <a:lnTo>
                  <a:pt x="72" y="39"/>
                </a:lnTo>
                <a:lnTo>
                  <a:pt x="72" y="39"/>
                </a:lnTo>
                <a:lnTo>
                  <a:pt x="72" y="39"/>
                </a:lnTo>
                <a:lnTo>
                  <a:pt x="72" y="39"/>
                </a:lnTo>
                <a:lnTo>
                  <a:pt x="73" y="39"/>
                </a:lnTo>
                <a:lnTo>
                  <a:pt x="73" y="39"/>
                </a:lnTo>
                <a:lnTo>
                  <a:pt x="73" y="39"/>
                </a:lnTo>
                <a:lnTo>
                  <a:pt x="73" y="39"/>
                </a:lnTo>
                <a:lnTo>
                  <a:pt x="74" y="39"/>
                </a:lnTo>
                <a:lnTo>
                  <a:pt x="74" y="39"/>
                </a:lnTo>
                <a:lnTo>
                  <a:pt x="74" y="39"/>
                </a:lnTo>
                <a:lnTo>
                  <a:pt x="74" y="39"/>
                </a:lnTo>
                <a:lnTo>
                  <a:pt x="74" y="39"/>
                </a:lnTo>
                <a:lnTo>
                  <a:pt x="75" y="39"/>
                </a:lnTo>
                <a:lnTo>
                  <a:pt x="75" y="39"/>
                </a:lnTo>
                <a:lnTo>
                  <a:pt x="75" y="39"/>
                </a:lnTo>
                <a:lnTo>
                  <a:pt x="75" y="39"/>
                </a:lnTo>
                <a:lnTo>
                  <a:pt x="76" y="39"/>
                </a:lnTo>
                <a:lnTo>
                  <a:pt x="76" y="39"/>
                </a:lnTo>
                <a:lnTo>
                  <a:pt x="76" y="39"/>
                </a:lnTo>
                <a:lnTo>
                  <a:pt x="76" y="39"/>
                </a:lnTo>
                <a:lnTo>
                  <a:pt x="77" y="39"/>
                </a:lnTo>
                <a:lnTo>
                  <a:pt x="77" y="39"/>
                </a:lnTo>
                <a:lnTo>
                  <a:pt x="77" y="39"/>
                </a:lnTo>
                <a:lnTo>
                  <a:pt x="77" y="39"/>
                </a:lnTo>
                <a:lnTo>
                  <a:pt x="77" y="39"/>
                </a:lnTo>
                <a:lnTo>
                  <a:pt x="78" y="39"/>
                </a:lnTo>
                <a:lnTo>
                  <a:pt x="78" y="39"/>
                </a:lnTo>
                <a:lnTo>
                  <a:pt x="78" y="39"/>
                </a:lnTo>
                <a:lnTo>
                  <a:pt x="78" y="39"/>
                </a:lnTo>
                <a:lnTo>
                  <a:pt x="79" y="39"/>
                </a:lnTo>
                <a:lnTo>
                  <a:pt x="79" y="39"/>
                </a:lnTo>
                <a:lnTo>
                  <a:pt x="79" y="39"/>
                </a:lnTo>
                <a:lnTo>
                  <a:pt x="80" y="39"/>
                </a:lnTo>
                <a:lnTo>
                  <a:pt x="80" y="39"/>
                </a:lnTo>
                <a:lnTo>
                  <a:pt x="80" y="39"/>
                </a:lnTo>
                <a:lnTo>
                  <a:pt x="80" y="39"/>
                </a:lnTo>
                <a:lnTo>
                  <a:pt x="80" y="39"/>
                </a:lnTo>
                <a:lnTo>
                  <a:pt x="81" y="39"/>
                </a:lnTo>
                <a:lnTo>
                  <a:pt x="81" y="39"/>
                </a:lnTo>
                <a:lnTo>
                  <a:pt x="81" y="39"/>
                </a:lnTo>
                <a:lnTo>
                  <a:pt x="81" y="39"/>
                </a:lnTo>
                <a:lnTo>
                  <a:pt x="82" y="39"/>
                </a:lnTo>
                <a:lnTo>
                  <a:pt x="82" y="39"/>
                </a:lnTo>
                <a:lnTo>
                  <a:pt x="82" y="39"/>
                </a:lnTo>
                <a:lnTo>
                  <a:pt x="82" y="39"/>
                </a:lnTo>
                <a:lnTo>
                  <a:pt x="83" y="39"/>
                </a:lnTo>
                <a:lnTo>
                  <a:pt x="83" y="39"/>
                </a:lnTo>
                <a:lnTo>
                  <a:pt x="83" y="39"/>
                </a:lnTo>
                <a:lnTo>
                  <a:pt x="83" y="39"/>
                </a:lnTo>
                <a:lnTo>
                  <a:pt x="83" y="39"/>
                </a:lnTo>
                <a:lnTo>
                  <a:pt x="84" y="39"/>
                </a:lnTo>
                <a:lnTo>
                  <a:pt x="84" y="39"/>
                </a:lnTo>
                <a:lnTo>
                  <a:pt x="84" y="39"/>
                </a:lnTo>
                <a:lnTo>
                  <a:pt x="84" y="39"/>
                </a:lnTo>
                <a:lnTo>
                  <a:pt x="85" y="39"/>
                </a:lnTo>
                <a:lnTo>
                  <a:pt x="85" y="39"/>
                </a:lnTo>
                <a:lnTo>
                  <a:pt x="85" y="39"/>
                </a:lnTo>
                <a:lnTo>
                  <a:pt x="85" y="39"/>
                </a:lnTo>
                <a:lnTo>
                  <a:pt x="86" y="39"/>
                </a:lnTo>
                <a:lnTo>
                  <a:pt x="86" y="39"/>
                </a:lnTo>
                <a:lnTo>
                  <a:pt x="86" y="39"/>
                </a:lnTo>
                <a:lnTo>
                  <a:pt x="86" y="39"/>
                </a:lnTo>
                <a:lnTo>
                  <a:pt x="86" y="39"/>
                </a:lnTo>
                <a:lnTo>
                  <a:pt x="87" y="39"/>
                </a:lnTo>
                <a:lnTo>
                  <a:pt x="87" y="39"/>
                </a:lnTo>
                <a:lnTo>
                  <a:pt x="87" y="39"/>
                </a:lnTo>
                <a:lnTo>
                  <a:pt x="88" y="39"/>
                </a:lnTo>
                <a:lnTo>
                  <a:pt x="88" y="39"/>
                </a:lnTo>
                <a:lnTo>
                  <a:pt x="88" y="39"/>
                </a:lnTo>
                <a:lnTo>
                  <a:pt x="88" y="39"/>
                </a:lnTo>
                <a:lnTo>
                  <a:pt x="89" y="39"/>
                </a:lnTo>
                <a:lnTo>
                  <a:pt x="89" y="39"/>
                </a:lnTo>
                <a:lnTo>
                  <a:pt x="89" y="39"/>
                </a:lnTo>
                <a:lnTo>
                  <a:pt x="89" y="39"/>
                </a:lnTo>
                <a:lnTo>
                  <a:pt x="89" y="39"/>
                </a:lnTo>
                <a:lnTo>
                  <a:pt x="90" y="39"/>
                </a:lnTo>
                <a:lnTo>
                  <a:pt x="90" y="39"/>
                </a:lnTo>
                <a:lnTo>
                  <a:pt x="90" y="39"/>
                </a:lnTo>
                <a:lnTo>
                  <a:pt x="90" y="39"/>
                </a:lnTo>
                <a:lnTo>
                  <a:pt x="91" y="39"/>
                </a:lnTo>
                <a:lnTo>
                  <a:pt x="91" y="39"/>
                </a:lnTo>
                <a:lnTo>
                  <a:pt x="91" y="39"/>
                </a:lnTo>
                <a:lnTo>
                  <a:pt x="91" y="39"/>
                </a:lnTo>
                <a:lnTo>
                  <a:pt x="92" y="39"/>
                </a:lnTo>
                <a:lnTo>
                  <a:pt x="92" y="39"/>
                </a:lnTo>
                <a:lnTo>
                  <a:pt x="92" y="39"/>
                </a:lnTo>
                <a:lnTo>
                  <a:pt x="92" y="39"/>
                </a:lnTo>
                <a:lnTo>
                  <a:pt x="92" y="39"/>
                </a:lnTo>
                <a:lnTo>
                  <a:pt x="93" y="39"/>
                </a:lnTo>
                <a:lnTo>
                  <a:pt x="93" y="39"/>
                </a:lnTo>
                <a:lnTo>
                  <a:pt x="93" y="39"/>
                </a:lnTo>
                <a:lnTo>
                  <a:pt x="93" y="39"/>
                </a:lnTo>
                <a:lnTo>
                  <a:pt x="94" y="39"/>
                </a:lnTo>
                <a:lnTo>
                  <a:pt x="94" y="39"/>
                </a:lnTo>
                <a:lnTo>
                  <a:pt x="94" y="39"/>
                </a:lnTo>
                <a:lnTo>
                  <a:pt x="94" y="39"/>
                </a:lnTo>
                <a:lnTo>
                  <a:pt x="95" y="39"/>
                </a:lnTo>
                <a:lnTo>
                  <a:pt x="95" y="39"/>
                </a:lnTo>
                <a:lnTo>
                  <a:pt x="95" y="39"/>
                </a:lnTo>
                <a:lnTo>
                  <a:pt x="95" y="39"/>
                </a:lnTo>
                <a:lnTo>
                  <a:pt x="96" y="39"/>
                </a:lnTo>
                <a:lnTo>
                  <a:pt x="96" y="39"/>
                </a:lnTo>
                <a:lnTo>
                  <a:pt x="96" y="39"/>
                </a:lnTo>
                <a:lnTo>
                  <a:pt x="96" y="39"/>
                </a:lnTo>
                <a:lnTo>
                  <a:pt x="97" y="39"/>
                </a:lnTo>
                <a:lnTo>
                  <a:pt x="97" y="39"/>
                </a:lnTo>
                <a:lnTo>
                  <a:pt x="97" y="39"/>
                </a:lnTo>
                <a:lnTo>
                  <a:pt x="97" y="39"/>
                </a:lnTo>
                <a:lnTo>
                  <a:pt x="98" y="39"/>
                </a:lnTo>
                <a:lnTo>
                  <a:pt x="98" y="39"/>
                </a:lnTo>
                <a:lnTo>
                  <a:pt x="98" y="39"/>
                </a:lnTo>
                <a:lnTo>
                  <a:pt x="98" y="39"/>
                </a:lnTo>
                <a:lnTo>
                  <a:pt x="98" y="39"/>
                </a:lnTo>
                <a:lnTo>
                  <a:pt x="99" y="39"/>
                </a:lnTo>
                <a:lnTo>
                  <a:pt x="99" y="39"/>
                </a:lnTo>
                <a:lnTo>
                  <a:pt x="99" y="39"/>
                </a:lnTo>
                <a:lnTo>
                  <a:pt x="99" y="39"/>
                </a:lnTo>
                <a:lnTo>
                  <a:pt x="100" y="39"/>
                </a:lnTo>
                <a:lnTo>
                  <a:pt x="100" y="39"/>
                </a:lnTo>
                <a:lnTo>
                  <a:pt x="100" y="39"/>
                </a:lnTo>
                <a:lnTo>
                  <a:pt x="100" y="39"/>
                </a:lnTo>
                <a:lnTo>
                  <a:pt x="101" y="39"/>
                </a:lnTo>
                <a:lnTo>
                  <a:pt x="101" y="39"/>
                </a:lnTo>
                <a:lnTo>
                  <a:pt x="101" y="39"/>
                </a:lnTo>
                <a:lnTo>
                  <a:pt x="101" y="39"/>
                </a:lnTo>
                <a:lnTo>
                  <a:pt x="101" y="39"/>
                </a:lnTo>
                <a:lnTo>
                  <a:pt x="102" y="39"/>
                </a:lnTo>
                <a:lnTo>
                  <a:pt x="102" y="39"/>
                </a:lnTo>
                <a:lnTo>
                  <a:pt x="102" y="39"/>
                </a:lnTo>
                <a:lnTo>
                  <a:pt x="102" y="39"/>
                </a:lnTo>
                <a:lnTo>
                  <a:pt x="103" y="39"/>
                </a:lnTo>
                <a:lnTo>
                  <a:pt x="103" y="39"/>
                </a:lnTo>
                <a:lnTo>
                  <a:pt x="103" y="39"/>
                </a:lnTo>
                <a:lnTo>
                  <a:pt x="104" y="39"/>
                </a:lnTo>
                <a:lnTo>
                  <a:pt x="104" y="39"/>
                </a:lnTo>
                <a:lnTo>
                  <a:pt x="104" y="39"/>
                </a:lnTo>
                <a:lnTo>
                  <a:pt x="104" y="39"/>
                </a:lnTo>
                <a:lnTo>
                  <a:pt x="104" y="39"/>
                </a:lnTo>
                <a:lnTo>
                  <a:pt x="105" y="39"/>
                </a:lnTo>
                <a:lnTo>
                  <a:pt x="105" y="39"/>
                </a:lnTo>
                <a:lnTo>
                  <a:pt x="105" y="39"/>
                </a:lnTo>
                <a:lnTo>
                  <a:pt x="105" y="39"/>
                </a:lnTo>
                <a:lnTo>
                  <a:pt x="106" y="39"/>
                </a:lnTo>
                <a:lnTo>
                  <a:pt x="106" y="39"/>
                </a:lnTo>
                <a:lnTo>
                  <a:pt x="106" y="39"/>
                </a:lnTo>
                <a:lnTo>
                  <a:pt x="106" y="39"/>
                </a:lnTo>
                <a:lnTo>
                  <a:pt x="107" y="39"/>
                </a:lnTo>
                <a:lnTo>
                  <a:pt x="107" y="39"/>
                </a:lnTo>
                <a:lnTo>
                  <a:pt x="107" y="39"/>
                </a:lnTo>
                <a:lnTo>
                  <a:pt x="107" y="39"/>
                </a:lnTo>
                <a:lnTo>
                  <a:pt x="107" y="39"/>
                </a:lnTo>
                <a:lnTo>
                  <a:pt x="108" y="39"/>
                </a:lnTo>
                <a:lnTo>
                  <a:pt x="108" y="39"/>
                </a:lnTo>
                <a:lnTo>
                  <a:pt x="108" y="39"/>
                </a:lnTo>
                <a:lnTo>
                  <a:pt x="108" y="39"/>
                </a:lnTo>
                <a:lnTo>
                  <a:pt x="109" y="39"/>
                </a:lnTo>
                <a:lnTo>
                  <a:pt x="109" y="39"/>
                </a:lnTo>
                <a:lnTo>
                  <a:pt x="109" y="39"/>
                </a:lnTo>
                <a:lnTo>
                  <a:pt x="109" y="39"/>
                </a:lnTo>
                <a:lnTo>
                  <a:pt x="110" y="39"/>
                </a:lnTo>
                <a:lnTo>
                  <a:pt x="110" y="39"/>
                </a:lnTo>
                <a:lnTo>
                  <a:pt x="110" y="39"/>
                </a:lnTo>
                <a:lnTo>
                  <a:pt x="110" y="39"/>
                </a:lnTo>
                <a:lnTo>
                  <a:pt x="111" y="39"/>
                </a:lnTo>
                <a:lnTo>
                  <a:pt x="111" y="39"/>
                </a:lnTo>
                <a:lnTo>
                  <a:pt x="111" y="39"/>
                </a:lnTo>
                <a:lnTo>
                  <a:pt x="111" y="39"/>
                </a:lnTo>
                <a:lnTo>
                  <a:pt x="112" y="39"/>
                </a:lnTo>
                <a:lnTo>
                  <a:pt x="112" y="39"/>
                </a:lnTo>
                <a:lnTo>
                  <a:pt x="112" y="39"/>
                </a:lnTo>
                <a:lnTo>
                  <a:pt x="112" y="39"/>
                </a:lnTo>
                <a:lnTo>
                  <a:pt x="113" y="39"/>
                </a:lnTo>
                <a:lnTo>
                  <a:pt x="113" y="39"/>
                </a:lnTo>
                <a:lnTo>
                  <a:pt x="113" y="39"/>
                </a:lnTo>
                <a:lnTo>
                  <a:pt x="113" y="39"/>
                </a:lnTo>
                <a:lnTo>
                  <a:pt x="113" y="39"/>
                </a:lnTo>
                <a:lnTo>
                  <a:pt x="114" y="39"/>
                </a:lnTo>
                <a:lnTo>
                  <a:pt x="114" y="39"/>
                </a:lnTo>
                <a:lnTo>
                  <a:pt x="114" y="39"/>
                </a:lnTo>
                <a:lnTo>
                  <a:pt x="114" y="39"/>
                </a:lnTo>
                <a:lnTo>
                  <a:pt x="115" y="39"/>
                </a:lnTo>
                <a:lnTo>
                  <a:pt x="115" y="39"/>
                </a:lnTo>
                <a:lnTo>
                  <a:pt x="115" y="39"/>
                </a:lnTo>
                <a:lnTo>
                  <a:pt x="115" y="39"/>
                </a:lnTo>
                <a:lnTo>
                  <a:pt x="116" y="39"/>
                </a:lnTo>
                <a:lnTo>
                  <a:pt x="116" y="39"/>
                </a:lnTo>
                <a:lnTo>
                  <a:pt x="116" y="39"/>
                </a:lnTo>
                <a:lnTo>
                  <a:pt x="116" y="39"/>
                </a:lnTo>
                <a:lnTo>
                  <a:pt x="116" y="39"/>
                </a:lnTo>
                <a:lnTo>
                  <a:pt x="117" y="39"/>
                </a:lnTo>
                <a:lnTo>
                  <a:pt x="117" y="39"/>
                </a:lnTo>
                <a:lnTo>
                  <a:pt x="117" y="39"/>
                </a:lnTo>
                <a:lnTo>
                  <a:pt x="117" y="39"/>
                </a:lnTo>
                <a:lnTo>
                  <a:pt x="118" y="39"/>
                </a:lnTo>
                <a:lnTo>
                  <a:pt x="118" y="39"/>
                </a:lnTo>
                <a:lnTo>
                  <a:pt x="118" y="39"/>
                </a:lnTo>
                <a:lnTo>
                  <a:pt x="119" y="39"/>
                </a:lnTo>
                <a:lnTo>
                  <a:pt x="119" y="39"/>
                </a:lnTo>
                <a:lnTo>
                  <a:pt x="119" y="39"/>
                </a:lnTo>
                <a:lnTo>
                  <a:pt x="119" y="39"/>
                </a:lnTo>
                <a:lnTo>
                  <a:pt x="120" y="39"/>
                </a:lnTo>
                <a:lnTo>
                  <a:pt x="120" y="39"/>
                </a:lnTo>
                <a:lnTo>
                  <a:pt x="120" y="39"/>
                </a:lnTo>
                <a:lnTo>
                  <a:pt x="120" y="39"/>
                </a:lnTo>
                <a:lnTo>
                  <a:pt x="120" y="39"/>
                </a:lnTo>
                <a:lnTo>
                  <a:pt x="121" y="39"/>
                </a:lnTo>
                <a:lnTo>
                  <a:pt x="121" y="39"/>
                </a:lnTo>
                <a:lnTo>
                  <a:pt x="121" y="39"/>
                </a:lnTo>
                <a:lnTo>
                  <a:pt x="121" y="39"/>
                </a:lnTo>
                <a:lnTo>
                  <a:pt x="122" y="39"/>
                </a:lnTo>
                <a:lnTo>
                  <a:pt x="122" y="39"/>
                </a:lnTo>
                <a:lnTo>
                  <a:pt x="122" y="39"/>
                </a:lnTo>
                <a:lnTo>
                  <a:pt x="122" y="39"/>
                </a:lnTo>
                <a:lnTo>
                  <a:pt x="123" y="39"/>
                </a:lnTo>
                <a:lnTo>
                  <a:pt x="123" y="39"/>
                </a:lnTo>
                <a:lnTo>
                  <a:pt x="123" y="39"/>
                </a:lnTo>
                <a:lnTo>
                  <a:pt x="123" y="39"/>
                </a:lnTo>
                <a:lnTo>
                  <a:pt x="123" y="39"/>
                </a:lnTo>
                <a:lnTo>
                  <a:pt x="124" y="39"/>
                </a:lnTo>
                <a:lnTo>
                  <a:pt x="124" y="39"/>
                </a:lnTo>
                <a:lnTo>
                  <a:pt x="124" y="39"/>
                </a:lnTo>
                <a:lnTo>
                  <a:pt x="124" y="39"/>
                </a:lnTo>
                <a:lnTo>
                  <a:pt x="125" y="39"/>
                </a:lnTo>
                <a:lnTo>
                  <a:pt x="125" y="39"/>
                </a:lnTo>
                <a:lnTo>
                  <a:pt x="125" y="39"/>
                </a:lnTo>
                <a:lnTo>
                  <a:pt x="125" y="39"/>
                </a:lnTo>
                <a:lnTo>
                  <a:pt x="125" y="39"/>
                </a:lnTo>
                <a:lnTo>
                  <a:pt x="126" y="39"/>
                </a:lnTo>
                <a:lnTo>
                  <a:pt x="126" y="39"/>
                </a:lnTo>
                <a:lnTo>
                  <a:pt x="126" y="39"/>
                </a:lnTo>
                <a:lnTo>
                  <a:pt x="127" y="39"/>
                </a:lnTo>
                <a:lnTo>
                  <a:pt x="127" y="39"/>
                </a:lnTo>
                <a:lnTo>
                  <a:pt x="127" y="39"/>
                </a:lnTo>
                <a:lnTo>
                  <a:pt x="127" y="39"/>
                </a:lnTo>
                <a:lnTo>
                  <a:pt x="128" y="39"/>
                </a:lnTo>
                <a:lnTo>
                  <a:pt x="128" y="39"/>
                </a:lnTo>
                <a:lnTo>
                  <a:pt x="128" y="39"/>
                </a:lnTo>
                <a:lnTo>
                  <a:pt x="128" y="39"/>
                </a:lnTo>
                <a:lnTo>
                  <a:pt x="129" y="39"/>
                </a:lnTo>
                <a:lnTo>
                  <a:pt x="129" y="39"/>
                </a:lnTo>
                <a:lnTo>
                  <a:pt x="129" y="39"/>
                </a:lnTo>
                <a:lnTo>
                  <a:pt x="129" y="39"/>
                </a:lnTo>
                <a:lnTo>
                  <a:pt x="129" y="39"/>
                </a:lnTo>
                <a:lnTo>
                  <a:pt x="130" y="39"/>
                </a:lnTo>
                <a:lnTo>
                  <a:pt x="130" y="39"/>
                </a:lnTo>
                <a:lnTo>
                  <a:pt x="130" y="39"/>
                </a:lnTo>
                <a:lnTo>
                  <a:pt x="130" y="39"/>
                </a:lnTo>
                <a:lnTo>
                  <a:pt x="131" y="39"/>
                </a:lnTo>
                <a:lnTo>
                  <a:pt x="131" y="39"/>
                </a:lnTo>
                <a:lnTo>
                  <a:pt x="131" y="39"/>
                </a:lnTo>
                <a:lnTo>
                  <a:pt x="131" y="39"/>
                </a:lnTo>
                <a:lnTo>
                  <a:pt x="132" y="39"/>
                </a:lnTo>
                <a:lnTo>
                  <a:pt x="132" y="39"/>
                </a:lnTo>
                <a:lnTo>
                  <a:pt x="132" y="39"/>
                </a:lnTo>
                <a:lnTo>
                  <a:pt x="132" y="39"/>
                </a:lnTo>
                <a:lnTo>
                  <a:pt x="132" y="39"/>
                </a:lnTo>
                <a:lnTo>
                  <a:pt x="133" y="39"/>
                </a:lnTo>
                <a:lnTo>
                  <a:pt x="133" y="39"/>
                </a:lnTo>
                <a:lnTo>
                  <a:pt x="133" y="39"/>
                </a:lnTo>
                <a:lnTo>
                  <a:pt x="133" y="39"/>
                </a:lnTo>
                <a:lnTo>
                  <a:pt x="134" y="39"/>
                </a:lnTo>
                <a:lnTo>
                  <a:pt x="134" y="39"/>
                </a:lnTo>
                <a:lnTo>
                  <a:pt x="134" y="39"/>
                </a:lnTo>
                <a:lnTo>
                  <a:pt x="135" y="39"/>
                </a:lnTo>
                <a:lnTo>
                  <a:pt x="135" y="39"/>
                </a:lnTo>
                <a:lnTo>
                  <a:pt x="135" y="39"/>
                </a:lnTo>
                <a:lnTo>
                  <a:pt x="135" y="39"/>
                </a:lnTo>
                <a:lnTo>
                  <a:pt x="135" y="39"/>
                </a:lnTo>
                <a:lnTo>
                  <a:pt x="136" y="39"/>
                </a:lnTo>
                <a:lnTo>
                  <a:pt x="136" y="39"/>
                </a:lnTo>
                <a:lnTo>
                  <a:pt x="136" y="39"/>
                </a:lnTo>
                <a:lnTo>
                  <a:pt x="136" y="39"/>
                </a:lnTo>
                <a:lnTo>
                  <a:pt x="137" y="39"/>
                </a:lnTo>
                <a:lnTo>
                  <a:pt x="137" y="39"/>
                </a:lnTo>
                <a:lnTo>
                  <a:pt x="137" y="39"/>
                </a:lnTo>
                <a:lnTo>
                  <a:pt x="137" y="39"/>
                </a:lnTo>
                <a:lnTo>
                  <a:pt x="138" y="39"/>
                </a:lnTo>
                <a:lnTo>
                  <a:pt x="138" y="39"/>
                </a:lnTo>
                <a:lnTo>
                  <a:pt x="138" y="39"/>
                </a:lnTo>
                <a:lnTo>
                  <a:pt x="138" y="39"/>
                </a:lnTo>
                <a:lnTo>
                  <a:pt x="138" y="39"/>
                </a:lnTo>
                <a:lnTo>
                  <a:pt x="139" y="39"/>
                </a:lnTo>
                <a:lnTo>
                  <a:pt x="139" y="39"/>
                </a:lnTo>
                <a:lnTo>
                  <a:pt x="139" y="39"/>
                </a:lnTo>
                <a:lnTo>
                  <a:pt x="139" y="39"/>
                </a:lnTo>
                <a:lnTo>
                  <a:pt x="140" y="39"/>
                </a:lnTo>
                <a:lnTo>
                  <a:pt x="140" y="39"/>
                </a:lnTo>
                <a:lnTo>
                  <a:pt x="140" y="39"/>
                </a:lnTo>
                <a:lnTo>
                  <a:pt x="140" y="39"/>
                </a:lnTo>
                <a:lnTo>
                  <a:pt x="141" y="39"/>
                </a:lnTo>
                <a:lnTo>
                  <a:pt x="141" y="39"/>
                </a:lnTo>
                <a:lnTo>
                  <a:pt x="141" y="39"/>
                </a:lnTo>
                <a:lnTo>
                  <a:pt x="141" y="39"/>
                </a:lnTo>
                <a:lnTo>
                  <a:pt x="141" y="39"/>
                </a:lnTo>
                <a:lnTo>
                  <a:pt x="142" y="39"/>
                </a:lnTo>
                <a:lnTo>
                  <a:pt x="142" y="39"/>
                </a:lnTo>
                <a:lnTo>
                  <a:pt x="142" y="39"/>
                </a:lnTo>
                <a:lnTo>
                  <a:pt x="143" y="39"/>
                </a:lnTo>
                <a:lnTo>
                  <a:pt x="143" y="39"/>
                </a:lnTo>
                <a:lnTo>
                  <a:pt x="143" y="39"/>
                </a:lnTo>
                <a:lnTo>
                  <a:pt x="143" y="39"/>
                </a:lnTo>
                <a:lnTo>
                  <a:pt x="144" y="39"/>
                </a:lnTo>
                <a:lnTo>
                  <a:pt x="144" y="39"/>
                </a:lnTo>
                <a:lnTo>
                  <a:pt x="144" y="39"/>
                </a:lnTo>
                <a:lnTo>
                  <a:pt x="144" y="39"/>
                </a:lnTo>
                <a:lnTo>
                  <a:pt x="144" y="39"/>
                </a:lnTo>
                <a:lnTo>
                  <a:pt x="145" y="39"/>
                </a:lnTo>
                <a:lnTo>
                  <a:pt x="145" y="39"/>
                </a:lnTo>
                <a:lnTo>
                  <a:pt x="145" y="39"/>
                </a:lnTo>
                <a:lnTo>
                  <a:pt x="145" y="39"/>
                </a:lnTo>
                <a:lnTo>
                  <a:pt x="146" y="39"/>
                </a:lnTo>
                <a:lnTo>
                  <a:pt x="146" y="39"/>
                </a:lnTo>
                <a:lnTo>
                  <a:pt x="146" y="39"/>
                </a:lnTo>
                <a:lnTo>
                  <a:pt x="146" y="39"/>
                </a:lnTo>
                <a:lnTo>
                  <a:pt x="147" y="39"/>
                </a:lnTo>
                <a:lnTo>
                  <a:pt x="147" y="39"/>
                </a:lnTo>
                <a:lnTo>
                  <a:pt x="147" y="39"/>
                </a:lnTo>
                <a:lnTo>
                  <a:pt x="147" y="39"/>
                </a:lnTo>
                <a:lnTo>
                  <a:pt x="147" y="39"/>
                </a:lnTo>
                <a:lnTo>
                  <a:pt x="148" y="39"/>
                </a:lnTo>
                <a:lnTo>
                  <a:pt x="148" y="39"/>
                </a:lnTo>
                <a:lnTo>
                  <a:pt x="148" y="39"/>
                </a:lnTo>
                <a:lnTo>
                  <a:pt x="148" y="39"/>
                </a:lnTo>
                <a:lnTo>
                  <a:pt x="149" y="39"/>
                </a:lnTo>
                <a:lnTo>
                  <a:pt x="149" y="39"/>
                </a:lnTo>
                <a:lnTo>
                  <a:pt x="149" y="39"/>
                </a:lnTo>
                <a:lnTo>
                  <a:pt x="150" y="39"/>
                </a:lnTo>
                <a:lnTo>
                  <a:pt x="150" y="39"/>
                </a:lnTo>
                <a:lnTo>
                  <a:pt x="150" y="39"/>
                </a:lnTo>
                <a:lnTo>
                  <a:pt x="150" y="39"/>
                </a:lnTo>
                <a:lnTo>
                  <a:pt x="150" y="39"/>
                </a:lnTo>
                <a:lnTo>
                  <a:pt x="151" y="39"/>
                </a:lnTo>
                <a:lnTo>
                  <a:pt x="151" y="39"/>
                </a:lnTo>
                <a:lnTo>
                  <a:pt x="151" y="39"/>
                </a:lnTo>
                <a:lnTo>
                  <a:pt x="151" y="39"/>
                </a:lnTo>
                <a:lnTo>
                  <a:pt x="152" y="39"/>
                </a:lnTo>
                <a:lnTo>
                  <a:pt x="152" y="39"/>
                </a:lnTo>
                <a:lnTo>
                  <a:pt x="152" y="39"/>
                </a:lnTo>
                <a:lnTo>
                  <a:pt x="152" y="39"/>
                </a:lnTo>
                <a:lnTo>
                  <a:pt x="153" y="39"/>
                </a:lnTo>
                <a:lnTo>
                  <a:pt x="153" y="39"/>
                </a:lnTo>
                <a:lnTo>
                  <a:pt x="153" y="39"/>
                </a:lnTo>
                <a:lnTo>
                  <a:pt x="153" y="39"/>
                </a:lnTo>
                <a:lnTo>
                  <a:pt x="153" y="39"/>
                </a:lnTo>
                <a:lnTo>
                  <a:pt x="154" y="39"/>
                </a:lnTo>
                <a:lnTo>
                  <a:pt x="154" y="39"/>
                </a:lnTo>
                <a:lnTo>
                  <a:pt x="154" y="39"/>
                </a:lnTo>
                <a:lnTo>
                  <a:pt x="154" y="39"/>
                </a:lnTo>
                <a:lnTo>
                  <a:pt x="155" y="39"/>
                </a:lnTo>
                <a:lnTo>
                  <a:pt x="155" y="39"/>
                </a:lnTo>
                <a:lnTo>
                  <a:pt x="155" y="39"/>
                </a:lnTo>
                <a:lnTo>
                  <a:pt x="155" y="39"/>
                </a:lnTo>
                <a:lnTo>
                  <a:pt x="156" y="39"/>
                </a:lnTo>
                <a:lnTo>
                  <a:pt x="156" y="39"/>
                </a:lnTo>
                <a:lnTo>
                  <a:pt x="156" y="39"/>
                </a:lnTo>
                <a:lnTo>
                  <a:pt x="156" y="39"/>
                </a:lnTo>
                <a:lnTo>
                  <a:pt x="156" y="39"/>
                </a:lnTo>
                <a:lnTo>
                  <a:pt x="157" y="39"/>
                </a:lnTo>
                <a:lnTo>
                  <a:pt x="157" y="39"/>
                </a:lnTo>
                <a:lnTo>
                  <a:pt x="157" y="39"/>
                </a:lnTo>
                <a:lnTo>
                  <a:pt x="158" y="39"/>
                </a:lnTo>
                <a:lnTo>
                  <a:pt x="158" y="39"/>
                </a:lnTo>
                <a:lnTo>
                  <a:pt x="158" y="39"/>
                </a:lnTo>
                <a:lnTo>
                  <a:pt x="158" y="39"/>
                </a:lnTo>
                <a:lnTo>
                  <a:pt x="159" y="39"/>
                </a:lnTo>
                <a:lnTo>
                  <a:pt x="159" y="39"/>
                </a:lnTo>
                <a:lnTo>
                  <a:pt x="159" y="39"/>
                </a:lnTo>
                <a:lnTo>
                  <a:pt x="159" y="39"/>
                </a:lnTo>
                <a:lnTo>
                  <a:pt x="159" y="39"/>
                </a:lnTo>
                <a:lnTo>
                  <a:pt x="160" y="39"/>
                </a:lnTo>
                <a:lnTo>
                  <a:pt x="160" y="39"/>
                </a:lnTo>
                <a:lnTo>
                  <a:pt x="160" y="39"/>
                </a:lnTo>
                <a:lnTo>
                  <a:pt x="160" y="39"/>
                </a:lnTo>
                <a:lnTo>
                  <a:pt x="161" y="39"/>
                </a:lnTo>
                <a:lnTo>
                  <a:pt x="161" y="39"/>
                </a:lnTo>
                <a:lnTo>
                  <a:pt x="161" y="39"/>
                </a:lnTo>
                <a:lnTo>
                  <a:pt x="161" y="39"/>
                </a:lnTo>
                <a:lnTo>
                  <a:pt x="162" y="39"/>
                </a:lnTo>
                <a:lnTo>
                  <a:pt x="162" y="39"/>
                </a:lnTo>
                <a:lnTo>
                  <a:pt x="162" y="39"/>
                </a:lnTo>
                <a:lnTo>
                  <a:pt x="162" y="39"/>
                </a:lnTo>
                <a:lnTo>
                  <a:pt x="162" y="39"/>
                </a:lnTo>
                <a:lnTo>
                  <a:pt x="163" y="39"/>
                </a:lnTo>
                <a:lnTo>
                  <a:pt x="163" y="39"/>
                </a:lnTo>
                <a:lnTo>
                  <a:pt x="163" y="39"/>
                </a:lnTo>
                <a:lnTo>
                  <a:pt x="163" y="39"/>
                </a:lnTo>
                <a:lnTo>
                  <a:pt x="164" y="39"/>
                </a:lnTo>
                <a:lnTo>
                  <a:pt x="164" y="39"/>
                </a:lnTo>
                <a:lnTo>
                  <a:pt x="164" y="39"/>
                </a:lnTo>
                <a:lnTo>
                  <a:pt x="164" y="39"/>
                </a:lnTo>
                <a:lnTo>
                  <a:pt x="165" y="39"/>
                </a:lnTo>
                <a:lnTo>
                  <a:pt x="165" y="39"/>
                </a:lnTo>
                <a:lnTo>
                  <a:pt x="165" y="39"/>
                </a:lnTo>
                <a:lnTo>
                  <a:pt x="166" y="39"/>
                </a:lnTo>
                <a:lnTo>
                  <a:pt x="166" y="39"/>
                </a:lnTo>
                <a:lnTo>
                  <a:pt x="166" y="39"/>
                </a:lnTo>
                <a:lnTo>
                  <a:pt x="166" y="39"/>
                </a:lnTo>
                <a:lnTo>
                  <a:pt x="166" y="39"/>
                </a:lnTo>
                <a:lnTo>
                  <a:pt x="167" y="39"/>
                </a:lnTo>
                <a:lnTo>
                  <a:pt x="167" y="39"/>
                </a:lnTo>
                <a:lnTo>
                  <a:pt x="167" y="39"/>
                </a:lnTo>
                <a:lnTo>
                  <a:pt x="167" y="39"/>
                </a:lnTo>
                <a:lnTo>
                  <a:pt x="168" y="39"/>
                </a:lnTo>
                <a:lnTo>
                  <a:pt x="168" y="39"/>
                </a:lnTo>
                <a:lnTo>
                  <a:pt x="168" y="39"/>
                </a:lnTo>
                <a:lnTo>
                  <a:pt x="168" y="39"/>
                </a:lnTo>
                <a:lnTo>
                  <a:pt x="168" y="39"/>
                </a:lnTo>
                <a:lnTo>
                  <a:pt x="169" y="39"/>
                </a:lnTo>
                <a:lnTo>
                  <a:pt x="169" y="39"/>
                </a:lnTo>
                <a:lnTo>
                  <a:pt x="169" y="39"/>
                </a:lnTo>
                <a:lnTo>
                  <a:pt x="169" y="39"/>
                </a:lnTo>
                <a:lnTo>
                  <a:pt x="170" y="39"/>
                </a:lnTo>
                <a:lnTo>
                  <a:pt x="170" y="39"/>
                </a:lnTo>
                <a:lnTo>
                  <a:pt x="170" y="39"/>
                </a:lnTo>
                <a:lnTo>
                  <a:pt x="170" y="39"/>
                </a:lnTo>
                <a:lnTo>
                  <a:pt x="171" y="39"/>
                </a:lnTo>
                <a:lnTo>
                  <a:pt x="171" y="39"/>
                </a:lnTo>
                <a:lnTo>
                  <a:pt x="171" y="39"/>
                </a:lnTo>
                <a:lnTo>
                  <a:pt x="171" y="39"/>
                </a:lnTo>
                <a:lnTo>
                  <a:pt x="171" y="39"/>
                </a:lnTo>
                <a:lnTo>
                  <a:pt x="172" y="39"/>
                </a:lnTo>
                <a:lnTo>
                  <a:pt x="172" y="39"/>
                </a:lnTo>
                <a:lnTo>
                  <a:pt x="172" y="39"/>
                </a:lnTo>
                <a:lnTo>
                  <a:pt x="172" y="39"/>
                </a:lnTo>
                <a:lnTo>
                  <a:pt x="173" y="39"/>
                </a:lnTo>
                <a:lnTo>
                  <a:pt x="173" y="39"/>
                </a:lnTo>
                <a:lnTo>
                  <a:pt x="173" y="39"/>
                </a:lnTo>
                <a:lnTo>
                  <a:pt x="174" y="39"/>
                </a:lnTo>
                <a:lnTo>
                  <a:pt x="174" y="39"/>
                </a:lnTo>
                <a:lnTo>
                  <a:pt x="174" y="39"/>
                </a:lnTo>
                <a:lnTo>
                  <a:pt x="174" y="39"/>
                </a:lnTo>
                <a:lnTo>
                  <a:pt x="175" y="39"/>
                </a:lnTo>
                <a:lnTo>
                  <a:pt x="175" y="39"/>
                </a:lnTo>
                <a:lnTo>
                  <a:pt x="175" y="39"/>
                </a:lnTo>
                <a:lnTo>
                  <a:pt x="175" y="39"/>
                </a:lnTo>
                <a:lnTo>
                  <a:pt x="175" y="39"/>
                </a:lnTo>
                <a:lnTo>
                  <a:pt x="176" y="39"/>
                </a:lnTo>
                <a:lnTo>
                  <a:pt x="176" y="39"/>
                </a:lnTo>
                <a:lnTo>
                  <a:pt x="176" y="39"/>
                </a:lnTo>
                <a:lnTo>
                  <a:pt x="176" y="39"/>
                </a:lnTo>
                <a:lnTo>
                  <a:pt x="177" y="39"/>
                </a:lnTo>
                <a:lnTo>
                  <a:pt x="177" y="39"/>
                </a:lnTo>
                <a:lnTo>
                  <a:pt x="177" y="39"/>
                </a:lnTo>
                <a:lnTo>
                  <a:pt x="177" y="39"/>
                </a:lnTo>
                <a:lnTo>
                  <a:pt x="178" y="39"/>
                </a:lnTo>
                <a:lnTo>
                  <a:pt x="178" y="39"/>
                </a:lnTo>
                <a:lnTo>
                  <a:pt x="178" y="39"/>
                </a:lnTo>
                <a:lnTo>
                  <a:pt x="178" y="39"/>
                </a:lnTo>
                <a:lnTo>
                  <a:pt x="178" y="39"/>
                </a:lnTo>
                <a:lnTo>
                  <a:pt x="179" y="39"/>
                </a:lnTo>
                <a:lnTo>
                  <a:pt x="179" y="39"/>
                </a:lnTo>
                <a:lnTo>
                  <a:pt x="179" y="39"/>
                </a:lnTo>
                <a:lnTo>
                  <a:pt x="179" y="39"/>
                </a:lnTo>
                <a:lnTo>
                  <a:pt x="180" y="39"/>
                </a:lnTo>
                <a:lnTo>
                  <a:pt x="180" y="39"/>
                </a:lnTo>
                <a:lnTo>
                  <a:pt x="180" y="39"/>
                </a:lnTo>
                <a:lnTo>
                  <a:pt x="180" y="39"/>
                </a:lnTo>
                <a:lnTo>
                  <a:pt x="181" y="39"/>
                </a:lnTo>
                <a:lnTo>
                  <a:pt x="181" y="39"/>
                </a:lnTo>
                <a:lnTo>
                  <a:pt x="181" y="39"/>
                </a:lnTo>
                <a:lnTo>
                  <a:pt x="181" y="39"/>
                </a:lnTo>
                <a:lnTo>
                  <a:pt x="182" y="39"/>
                </a:lnTo>
                <a:lnTo>
                  <a:pt x="182" y="39"/>
                </a:lnTo>
                <a:lnTo>
                  <a:pt x="182" y="39"/>
                </a:lnTo>
                <a:lnTo>
                  <a:pt x="182" y="39"/>
                </a:lnTo>
                <a:lnTo>
                  <a:pt x="183" y="39"/>
                </a:lnTo>
                <a:lnTo>
                  <a:pt x="183" y="39"/>
                </a:lnTo>
                <a:lnTo>
                  <a:pt x="183" y="39"/>
                </a:lnTo>
                <a:lnTo>
                  <a:pt x="183" y="39"/>
                </a:lnTo>
                <a:lnTo>
                  <a:pt x="184" y="39"/>
                </a:lnTo>
                <a:lnTo>
                  <a:pt x="184" y="39"/>
                </a:lnTo>
                <a:lnTo>
                  <a:pt x="184" y="39"/>
                </a:lnTo>
                <a:lnTo>
                  <a:pt x="184" y="39"/>
                </a:lnTo>
                <a:lnTo>
                  <a:pt x="184" y="39"/>
                </a:lnTo>
                <a:lnTo>
                  <a:pt x="185" y="39"/>
                </a:lnTo>
                <a:lnTo>
                  <a:pt x="185" y="39"/>
                </a:lnTo>
                <a:lnTo>
                  <a:pt x="185" y="39"/>
                </a:lnTo>
                <a:lnTo>
                  <a:pt x="185" y="39"/>
                </a:lnTo>
                <a:lnTo>
                  <a:pt x="186" y="39"/>
                </a:lnTo>
                <a:lnTo>
                  <a:pt x="186" y="39"/>
                </a:lnTo>
                <a:lnTo>
                  <a:pt x="186" y="39"/>
                </a:lnTo>
                <a:lnTo>
                  <a:pt x="186" y="39"/>
                </a:lnTo>
                <a:lnTo>
                  <a:pt x="187" y="39"/>
                </a:lnTo>
                <a:lnTo>
                  <a:pt x="187" y="39"/>
                </a:lnTo>
                <a:lnTo>
                  <a:pt x="187" y="39"/>
                </a:lnTo>
                <a:lnTo>
                  <a:pt x="187" y="39"/>
                </a:lnTo>
                <a:lnTo>
                  <a:pt x="187" y="39"/>
                </a:lnTo>
                <a:lnTo>
                  <a:pt x="188" y="39"/>
                </a:lnTo>
                <a:lnTo>
                  <a:pt x="188" y="39"/>
                </a:lnTo>
                <a:lnTo>
                  <a:pt x="188" y="39"/>
                </a:lnTo>
                <a:lnTo>
                  <a:pt x="188" y="39"/>
                </a:lnTo>
                <a:lnTo>
                  <a:pt x="189" y="39"/>
                </a:lnTo>
                <a:lnTo>
                  <a:pt x="189" y="39"/>
                </a:lnTo>
                <a:lnTo>
                  <a:pt x="189" y="39"/>
                </a:lnTo>
                <a:lnTo>
                  <a:pt x="190" y="39"/>
                </a:lnTo>
                <a:lnTo>
                  <a:pt x="190" y="39"/>
                </a:lnTo>
                <a:lnTo>
                  <a:pt x="190" y="39"/>
                </a:lnTo>
                <a:lnTo>
                  <a:pt x="190" y="39"/>
                </a:lnTo>
                <a:lnTo>
                  <a:pt x="190" y="39"/>
                </a:lnTo>
                <a:lnTo>
                  <a:pt x="191" y="39"/>
                </a:lnTo>
                <a:lnTo>
                  <a:pt x="191" y="39"/>
                </a:lnTo>
                <a:lnTo>
                  <a:pt x="191" y="39"/>
                </a:lnTo>
                <a:lnTo>
                  <a:pt x="191" y="39"/>
                </a:lnTo>
                <a:lnTo>
                  <a:pt x="192" y="39"/>
                </a:lnTo>
                <a:lnTo>
                  <a:pt x="192" y="39"/>
                </a:lnTo>
                <a:lnTo>
                  <a:pt x="192" y="39"/>
                </a:lnTo>
                <a:lnTo>
                  <a:pt x="192" y="39"/>
                </a:lnTo>
                <a:lnTo>
                  <a:pt x="193" y="39"/>
                </a:lnTo>
                <a:lnTo>
                  <a:pt x="193" y="39"/>
                </a:lnTo>
                <a:lnTo>
                  <a:pt x="193" y="39"/>
                </a:lnTo>
                <a:lnTo>
                  <a:pt x="193" y="39"/>
                </a:lnTo>
                <a:lnTo>
                  <a:pt x="193" y="39"/>
                </a:lnTo>
                <a:lnTo>
                  <a:pt x="194" y="39"/>
                </a:lnTo>
                <a:lnTo>
                  <a:pt x="194" y="39"/>
                </a:lnTo>
                <a:lnTo>
                  <a:pt x="194" y="39"/>
                </a:lnTo>
                <a:lnTo>
                  <a:pt x="194" y="39"/>
                </a:lnTo>
                <a:lnTo>
                  <a:pt x="195" y="39"/>
                </a:lnTo>
                <a:lnTo>
                  <a:pt x="195" y="39"/>
                </a:lnTo>
                <a:lnTo>
                  <a:pt x="195" y="39"/>
                </a:lnTo>
                <a:lnTo>
                  <a:pt x="195" y="39"/>
                </a:lnTo>
                <a:lnTo>
                  <a:pt x="196" y="39"/>
                </a:lnTo>
                <a:lnTo>
                  <a:pt x="196" y="39"/>
                </a:lnTo>
                <a:lnTo>
                  <a:pt x="196" y="39"/>
                </a:lnTo>
                <a:lnTo>
                  <a:pt x="196" y="39"/>
                </a:lnTo>
                <a:lnTo>
                  <a:pt x="197" y="39"/>
                </a:lnTo>
                <a:lnTo>
                  <a:pt x="197" y="39"/>
                </a:lnTo>
                <a:lnTo>
                  <a:pt x="197" y="39"/>
                </a:lnTo>
                <a:lnTo>
                  <a:pt x="197" y="39"/>
                </a:lnTo>
                <a:lnTo>
                  <a:pt x="198" y="39"/>
                </a:lnTo>
                <a:lnTo>
                  <a:pt x="198" y="39"/>
                </a:lnTo>
                <a:lnTo>
                  <a:pt x="198" y="39"/>
                </a:lnTo>
                <a:lnTo>
                  <a:pt x="198" y="39"/>
                </a:lnTo>
                <a:lnTo>
                  <a:pt x="199" y="39"/>
                </a:lnTo>
                <a:lnTo>
                  <a:pt x="199" y="39"/>
                </a:lnTo>
                <a:lnTo>
                  <a:pt x="199" y="39"/>
                </a:lnTo>
                <a:lnTo>
                  <a:pt x="199" y="39"/>
                </a:lnTo>
                <a:lnTo>
                  <a:pt x="199" y="39"/>
                </a:lnTo>
                <a:lnTo>
                  <a:pt x="200" y="39"/>
                </a:lnTo>
                <a:lnTo>
                  <a:pt x="200" y="39"/>
                </a:lnTo>
                <a:lnTo>
                  <a:pt x="200" y="39"/>
                </a:lnTo>
                <a:lnTo>
                  <a:pt x="200" y="39"/>
                </a:lnTo>
                <a:lnTo>
                  <a:pt x="201" y="39"/>
                </a:lnTo>
                <a:lnTo>
                  <a:pt x="201" y="39"/>
                </a:lnTo>
                <a:lnTo>
                  <a:pt x="201" y="39"/>
                </a:lnTo>
                <a:lnTo>
                  <a:pt x="201" y="39"/>
                </a:lnTo>
                <a:lnTo>
                  <a:pt x="202" y="39"/>
                </a:lnTo>
                <a:lnTo>
                  <a:pt x="202" y="39"/>
                </a:lnTo>
                <a:lnTo>
                  <a:pt x="202" y="39"/>
                </a:lnTo>
                <a:lnTo>
                  <a:pt x="202" y="39"/>
                </a:lnTo>
                <a:lnTo>
                  <a:pt x="202" y="39"/>
                </a:lnTo>
                <a:lnTo>
                  <a:pt x="203" y="39"/>
                </a:lnTo>
                <a:lnTo>
                  <a:pt x="203" y="39"/>
                </a:lnTo>
                <a:lnTo>
                  <a:pt x="203" y="39"/>
                </a:lnTo>
                <a:lnTo>
                  <a:pt x="203" y="39"/>
                </a:lnTo>
                <a:lnTo>
                  <a:pt x="204" y="39"/>
                </a:lnTo>
                <a:lnTo>
                  <a:pt x="204" y="39"/>
                </a:lnTo>
                <a:lnTo>
                  <a:pt x="204" y="39"/>
                </a:lnTo>
                <a:lnTo>
                  <a:pt x="205" y="39"/>
                </a:lnTo>
                <a:lnTo>
                  <a:pt x="205" y="39"/>
                </a:lnTo>
                <a:lnTo>
                  <a:pt x="205" y="39"/>
                </a:lnTo>
                <a:lnTo>
                  <a:pt x="205" y="39"/>
                </a:lnTo>
                <a:lnTo>
                  <a:pt x="205" y="39"/>
                </a:lnTo>
                <a:lnTo>
                  <a:pt x="206" y="39"/>
                </a:lnTo>
                <a:lnTo>
                  <a:pt x="206" y="39"/>
                </a:lnTo>
                <a:lnTo>
                  <a:pt x="206" y="39"/>
                </a:lnTo>
                <a:lnTo>
                  <a:pt x="206" y="39"/>
                </a:lnTo>
                <a:lnTo>
                  <a:pt x="207" y="39"/>
                </a:lnTo>
                <a:lnTo>
                  <a:pt x="207" y="39"/>
                </a:lnTo>
                <a:lnTo>
                  <a:pt x="207" y="39"/>
                </a:lnTo>
                <a:lnTo>
                  <a:pt x="207" y="39"/>
                </a:lnTo>
                <a:lnTo>
                  <a:pt x="208" y="39"/>
                </a:lnTo>
                <a:lnTo>
                  <a:pt x="208" y="39"/>
                </a:lnTo>
                <a:lnTo>
                  <a:pt x="208" y="39"/>
                </a:lnTo>
                <a:lnTo>
                  <a:pt x="208" y="39"/>
                </a:lnTo>
                <a:lnTo>
                  <a:pt x="208" y="39"/>
                </a:lnTo>
                <a:lnTo>
                  <a:pt x="209" y="39"/>
                </a:lnTo>
                <a:lnTo>
                  <a:pt x="209" y="39"/>
                </a:lnTo>
                <a:lnTo>
                  <a:pt x="209" y="39"/>
                </a:lnTo>
                <a:lnTo>
                  <a:pt x="209" y="39"/>
                </a:lnTo>
                <a:lnTo>
                  <a:pt x="210" y="39"/>
                </a:lnTo>
                <a:lnTo>
                  <a:pt x="210" y="39"/>
                </a:lnTo>
                <a:lnTo>
                  <a:pt x="210" y="39"/>
                </a:lnTo>
                <a:lnTo>
                  <a:pt x="210" y="39"/>
                </a:lnTo>
                <a:lnTo>
                  <a:pt x="211" y="39"/>
                </a:lnTo>
                <a:lnTo>
                  <a:pt x="211" y="39"/>
                </a:lnTo>
                <a:lnTo>
                  <a:pt x="211" y="39"/>
                </a:lnTo>
                <a:lnTo>
                  <a:pt x="211" y="39"/>
                </a:lnTo>
                <a:lnTo>
                  <a:pt x="211" y="39"/>
                </a:lnTo>
                <a:lnTo>
                  <a:pt x="212" y="39"/>
                </a:lnTo>
                <a:lnTo>
                  <a:pt x="212" y="39"/>
                </a:lnTo>
                <a:lnTo>
                  <a:pt x="212" y="39"/>
                </a:lnTo>
                <a:lnTo>
                  <a:pt x="213" y="39"/>
                </a:lnTo>
                <a:lnTo>
                  <a:pt x="213" y="39"/>
                </a:lnTo>
                <a:lnTo>
                  <a:pt x="213" y="39"/>
                </a:lnTo>
                <a:lnTo>
                  <a:pt x="213" y="39"/>
                </a:lnTo>
                <a:lnTo>
                  <a:pt x="214" y="39"/>
                </a:lnTo>
                <a:lnTo>
                  <a:pt x="214" y="39"/>
                </a:lnTo>
                <a:lnTo>
                  <a:pt x="214" y="39"/>
                </a:lnTo>
                <a:lnTo>
                  <a:pt x="214" y="39"/>
                </a:lnTo>
                <a:lnTo>
                  <a:pt x="214" y="39"/>
                </a:lnTo>
                <a:lnTo>
                  <a:pt x="215" y="39"/>
                </a:lnTo>
                <a:lnTo>
                  <a:pt x="215" y="39"/>
                </a:lnTo>
                <a:lnTo>
                  <a:pt x="215" y="39"/>
                </a:lnTo>
                <a:lnTo>
                  <a:pt x="215" y="39"/>
                </a:lnTo>
                <a:lnTo>
                  <a:pt x="216" y="39"/>
                </a:lnTo>
                <a:lnTo>
                  <a:pt x="216" y="39"/>
                </a:lnTo>
                <a:lnTo>
                  <a:pt x="216" y="39"/>
                </a:lnTo>
                <a:lnTo>
                  <a:pt x="216" y="39"/>
                </a:lnTo>
                <a:lnTo>
                  <a:pt x="217" y="39"/>
                </a:lnTo>
                <a:lnTo>
                  <a:pt x="217" y="39"/>
                </a:lnTo>
                <a:lnTo>
                  <a:pt x="217" y="39"/>
                </a:lnTo>
                <a:lnTo>
                  <a:pt x="217" y="39"/>
                </a:lnTo>
                <a:lnTo>
                  <a:pt x="217" y="39"/>
                </a:lnTo>
                <a:lnTo>
                  <a:pt x="218" y="39"/>
                </a:lnTo>
                <a:lnTo>
                  <a:pt x="218" y="39"/>
                </a:lnTo>
                <a:lnTo>
                  <a:pt x="218" y="39"/>
                </a:lnTo>
                <a:lnTo>
                  <a:pt x="218" y="39"/>
                </a:lnTo>
                <a:lnTo>
                  <a:pt x="219" y="39"/>
                </a:lnTo>
                <a:lnTo>
                  <a:pt x="219" y="39"/>
                </a:lnTo>
                <a:lnTo>
                  <a:pt x="219" y="39"/>
                </a:lnTo>
                <a:lnTo>
                  <a:pt x="219" y="39"/>
                </a:lnTo>
                <a:lnTo>
                  <a:pt x="220" y="39"/>
                </a:lnTo>
                <a:lnTo>
                  <a:pt x="220" y="39"/>
                </a:lnTo>
                <a:lnTo>
                  <a:pt x="220" y="39"/>
                </a:lnTo>
                <a:lnTo>
                  <a:pt x="221" y="39"/>
                </a:lnTo>
                <a:lnTo>
                  <a:pt x="221" y="39"/>
                </a:lnTo>
                <a:lnTo>
                  <a:pt x="221" y="39"/>
                </a:lnTo>
                <a:lnTo>
                  <a:pt x="221" y="39"/>
                </a:lnTo>
                <a:lnTo>
                  <a:pt x="221" y="39"/>
                </a:lnTo>
                <a:lnTo>
                  <a:pt x="222" y="39"/>
                </a:lnTo>
                <a:lnTo>
                  <a:pt x="222" y="39"/>
                </a:lnTo>
                <a:lnTo>
                  <a:pt x="222" y="39"/>
                </a:lnTo>
                <a:lnTo>
                  <a:pt x="222" y="39"/>
                </a:lnTo>
                <a:lnTo>
                  <a:pt x="223" y="39"/>
                </a:lnTo>
                <a:lnTo>
                  <a:pt x="223" y="39"/>
                </a:lnTo>
                <a:lnTo>
                  <a:pt x="223" y="39"/>
                </a:lnTo>
                <a:lnTo>
                  <a:pt x="223" y="39"/>
                </a:lnTo>
                <a:lnTo>
                  <a:pt x="224" y="39"/>
                </a:lnTo>
                <a:lnTo>
                  <a:pt x="224" y="39"/>
                </a:lnTo>
                <a:lnTo>
                  <a:pt x="224" y="39"/>
                </a:lnTo>
                <a:lnTo>
                  <a:pt x="224" y="39"/>
                </a:lnTo>
                <a:lnTo>
                  <a:pt x="224" y="39"/>
                </a:lnTo>
                <a:lnTo>
                  <a:pt x="225" y="39"/>
                </a:lnTo>
                <a:lnTo>
                  <a:pt x="225" y="39"/>
                </a:lnTo>
                <a:lnTo>
                  <a:pt x="225" y="39"/>
                </a:lnTo>
                <a:lnTo>
                  <a:pt x="225" y="39"/>
                </a:lnTo>
                <a:lnTo>
                  <a:pt x="226" y="39"/>
                </a:lnTo>
                <a:lnTo>
                  <a:pt x="226" y="39"/>
                </a:lnTo>
                <a:lnTo>
                  <a:pt x="226" y="39"/>
                </a:lnTo>
                <a:lnTo>
                  <a:pt x="226" y="39"/>
                </a:lnTo>
                <a:lnTo>
                  <a:pt x="227" y="39"/>
                </a:lnTo>
                <a:lnTo>
                  <a:pt x="227" y="39"/>
                </a:lnTo>
                <a:lnTo>
                  <a:pt x="227" y="39"/>
                </a:lnTo>
                <a:lnTo>
                  <a:pt x="227" y="39"/>
                </a:lnTo>
                <a:lnTo>
                  <a:pt x="227" y="39"/>
                </a:lnTo>
                <a:lnTo>
                  <a:pt x="228" y="39"/>
                </a:lnTo>
                <a:lnTo>
                  <a:pt x="228" y="39"/>
                </a:lnTo>
                <a:lnTo>
                  <a:pt x="228" y="39"/>
                </a:lnTo>
                <a:lnTo>
                  <a:pt x="229" y="39"/>
                </a:lnTo>
                <a:lnTo>
                  <a:pt x="229" y="39"/>
                </a:lnTo>
                <a:lnTo>
                  <a:pt x="229" y="39"/>
                </a:lnTo>
                <a:lnTo>
                  <a:pt x="229" y="39"/>
                </a:lnTo>
                <a:lnTo>
                  <a:pt x="230" y="39"/>
                </a:lnTo>
                <a:lnTo>
                  <a:pt x="230" y="39"/>
                </a:lnTo>
                <a:lnTo>
                  <a:pt x="230" y="39"/>
                </a:lnTo>
                <a:lnTo>
                  <a:pt x="230" y="39"/>
                </a:lnTo>
                <a:lnTo>
                  <a:pt x="230" y="39"/>
                </a:lnTo>
                <a:lnTo>
                  <a:pt x="231" y="39"/>
                </a:lnTo>
                <a:lnTo>
                  <a:pt x="231" y="39"/>
                </a:lnTo>
                <a:lnTo>
                  <a:pt x="231" y="39"/>
                </a:lnTo>
                <a:lnTo>
                  <a:pt x="231" y="39"/>
                </a:lnTo>
                <a:lnTo>
                  <a:pt x="232" y="39"/>
                </a:lnTo>
                <a:lnTo>
                  <a:pt x="232" y="39"/>
                </a:lnTo>
                <a:lnTo>
                  <a:pt x="232" y="39"/>
                </a:lnTo>
                <a:lnTo>
                  <a:pt x="232" y="39"/>
                </a:lnTo>
                <a:lnTo>
                  <a:pt x="233" y="39"/>
                </a:lnTo>
                <a:lnTo>
                  <a:pt x="233" y="39"/>
                </a:lnTo>
                <a:lnTo>
                  <a:pt x="233" y="39"/>
                </a:lnTo>
                <a:lnTo>
                  <a:pt x="233" y="39"/>
                </a:lnTo>
                <a:lnTo>
                  <a:pt x="233" y="39"/>
                </a:lnTo>
                <a:lnTo>
                  <a:pt x="234" y="39"/>
                </a:lnTo>
                <a:lnTo>
                  <a:pt x="234" y="39"/>
                </a:lnTo>
                <a:lnTo>
                  <a:pt x="234" y="39"/>
                </a:lnTo>
                <a:lnTo>
                  <a:pt x="234" y="39"/>
                </a:lnTo>
                <a:lnTo>
                  <a:pt x="235" y="39"/>
                </a:lnTo>
                <a:lnTo>
                  <a:pt x="235" y="39"/>
                </a:lnTo>
                <a:lnTo>
                  <a:pt x="235" y="39"/>
                </a:lnTo>
                <a:lnTo>
                  <a:pt x="236" y="39"/>
                </a:lnTo>
                <a:lnTo>
                  <a:pt x="236" y="39"/>
                </a:lnTo>
                <a:lnTo>
                  <a:pt x="236" y="39"/>
                </a:lnTo>
                <a:lnTo>
                  <a:pt x="236" y="39"/>
                </a:lnTo>
                <a:lnTo>
                  <a:pt x="236" y="39"/>
                </a:lnTo>
                <a:lnTo>
                  <a:pt x="237" y="39"/>
                </a:lnTo>
                <a:lnTo>
                  <a:pt x="237" y="39"/>
                </a:lnTo>
                <a:lnTo>
                  <a:pt x="237" y="39"/>
                </a:lnTo>
                <a:lnTo>
                  <a:pt x="237" y="39"/>
                </a:lnTo>
                <a:lnTo>
                  <a:pt x="238" y="39"/>
                </a:lnTo>
                <a:lnTo>
                  <a:pt x="238" y="39"/>
                </a:lnTo>
                <a:lnTo>
                  <a:pt x="238" y="39"/>
                </a:lnTo>
                <a:lnTo>
                  <a:pt x="238" y="39"/>
                </a:lnTo>
                <a:lnTo>
                  <a:pt x="239" y="39"/>
                </a:lnTo>
                <a:lnTo>
                  <a:pt x="239" y="39"/>
                </a:lnTo>
                <a:lnTo>
                  <a:pt x="239" y="39"/>
                </a:lnTo>
                <a:lnTo>
                  <a:pt x="239" y="39"/>
                </a:lnTo>
                <a:lnTo>
                  <a:pt x="239" y="39"/>
                </a:lnTo>
                <a:lnTo>
                  <a:pt x="240" y="39"/>
                </a:lnTo>
                <a:lnTo>
                  <a:pt x="240" y="39"/>
                </a:lnTo>
                <a:lnTo>
                  <a:pt x="240" y="39"/>
                </a:lnTo>
                <a:lnTo>
                  <a:pt x="240" y="39"/>
                </a:lnTo>
                <a:lnTo>
                  <a:pt x="241" y="39"/>
                </a:lnTo>
                <a:lnTo>
                  <a:pt x="241" y="39"/>
                </a:lnTo>
                <a:lnTo>
                  <a:pt x="241" y="39"/>
                </a:lnTo>
                <a:lnTo>
                  <a:pt x="241" y="39"/>
                </a:lnTo>
                <a:lnTo>
                  <a:pt x="242" y="39"/>
                </a:lnTo>
                <a:lnTo>
                  <a:pt x="242" y="39"/>
                </a:lnTo>
                <a:lnTo>
                  <a:pt x="242" y="39"/>
                </a:lnTo>
                <a:lnTo>
                  <a:pt x="242" y="39"/>
                </a:lnTo>
                <a:lnTo>
                  <a:pt x="242" y="39"/>
                </a:lnTo>
                <a:lnTo>
                  <a:pt x="243" y="39"/>
                </a:lnTo>
                <a:lnTo>
                  <a:pt x="243" y="39"/>
                </a:lnTo>
                <a:lnTo>
                  <a:pt x="243" y="39"/>
                </a:lnTo>
                <a:lnTo>
                  <a:pt x="244" y="39"/>
                </a:lnTo>
                <a:lnTo>
                  <a:pt x="244" y="39"/>
                </a:lnTo>
                <a:lnTo>
                  <a:pt x="244" y="39"/>
                </a:lnTo>
                <a:lnTo>
                  <a:pt x="244" y="39"/>
                </a:lnTo>
                <a:lnTo>
                  <a:pt x="245" y="39"/>
                </a:lnTo>
                <a:lnTo>
                  <a:pt x="245" y="39"/>
                </a:lnTo>
                <a:lnTo>
                  <a:pt x="245" y="39"/>
                </a:lnTo>
                <a:lnTo>
                  <a:pt x="245" y="39"/>
                </a:lnTo>
                <a:lnTo>
                  <a:pt x="245" y="39"/>
                </a:lnTo>
                <a:lnTo>
                  <a:pt x="246" y="39"/>
                </a:lnTo>
                <a:lnTo>
                  <a:pt x="246" y="39"/>
                </a:lnTo>
                <a:lnTo>
                  <a:pt x="246" y="39"/>
                </a:lnTo>
                <a:lnTo>
                  <a:pt x="246" y="39"/>
                </a:lnTo>
                <a:lnTo>
                  <a:pt x="247" y="39"/>
                </a:lnTo>
                <a:lnTo>
                  <a:pt x="247" y="39"/>
                </a:lnTo>
                <a:lnTo>
                  <a:pt x="247" y="39"/>
                </a:lnTo>
                <a:lnTo>
                  <a:pt x="247" y="39"/>
                </a:lnTo>
                <a:lnTo>
                  <a:pt x="248" y="39"/>
                </a:lnTo>
                <a:lnTo>
                  <a:pt x="248" y="39"/>
                </a:lnTo>
                <a:lnTo>
                  <a:pt x="248" y="39"/>
                </a:lnTo>
                <a:lnTo>
                  <a:pt x="248" y="39"/>
                </a:lnTo>
                <a:lnTo>
                  <a:pt x="248" y="39"/>
                </a:lnTo>
                <a:lnTo>
                  <a:pt x="249" y="39"/>
                </a:lnTo>
                <a:lnTo>
                  <a:pt x="249" y="39"/>
                </a:lnTo>
                <a:lnTo>
                  <a:pt x="249" y="39"/>
                </a:lnTo>
                <a:lnTo>
                  <a:pt x="249" y="39"/>
                </a:lnTo>
                <a:lnTo>
                  <a:pt x="250" y="39"/>
                </a:lnTo>
                <a:lnTo>
                  <a:pt x="250" y="39"/>
                </a:lnTo>
                <a:lnTo>
                  <a:pt x="250" y="39"/>
                </a:lnTo>
                <a:lnTo>
                  <a:pt x="250" y="39"/>
                </a:lnTo>
                <a:lnTo>
                  <a:pt x="251" y="39"/>
                </a:lnTo>
                <a:lnTo>
                  <a:pt x="251" y="39"/>
                </a:lnTo>
                <a:lnTo>
                  <a:pt x="251" y="39"/>
                </a:lnTo>
                <a:lnTo>
                  <a:pt x="251" y="39"/>
                </a:lnTo>
                <a:lnTo>
                  <a:pt x="252" y="39"/>
                </a:lnTo>
                <a:lnTo>
                  <a:pt x="252" y="39"/>
                </a:lnTo>
                <a:lnTo>
                  <a:pt x="252" y="39"/>
                </a:lnTo>
                <a:lnTo>
                  <a:pt x="252" y="39"/>
                </a:lnTo>
                <a:lnTo>
                  <a:pt x="253" y="39"/>
                </a:lnTo>
                <a:lnTo>
                  <a:pt x="253" y="39"/>
                </a:lnTo>
                <a:lnTo>
                  <a:pt x="253" y="39"/>
                </a:lnTo>
                <a:lnTo>
                  <a:pt x="253" y="39"/>
                </a:lnTo>
                <a:lnTo>
                  <a:pt x="254" y="39"/>
                </a:lnTo>
                <a:lnTo>
                  <a:pt x="254" y="39"/>
                </a:lnTo>
                <a:lnTo>
                  <a:pt x="254" y="39"/>
                </a:lnTo>
                <a:lnTo>
                  <a:pt x="254" y="39"/>
                </a:lnTo>
                <a:lnTo>
                  <a:pt x="254" y="39"/>
                </a:lnTo>
                <a:lnTo>
                  <a:pt x="255" y="39"/>
                </a:lnTo>
                <a:lnTo>
                  <a:pt x="255" y="39"/>
                </a:lnTo>
                <a:lnTo>
                  <a:pt x="255" y="39"/>
                </a:lnTo>
                <a:lnTo>
                  <a:pt x="255" y="39"/>
                </a:lnTo>
                <a:lnTo>
                  <a:pt x="256" y="39"/>
                </a:lnTo>
                <a:lnTo>
                  <a:pt x="256" y="39"/>
                </a:lnTo>
                <a:lnTo>
                  <a:pt x="256" y="39"/>
                </a:lnTo>
                <a:lnTo>
                  <a:pt x="256" y="39"/>
                </a:lnTo>
                <a:lnTo>
                  <a:pt x="257" y="39"/>
                </a:lnTo>
                <a:lnTo>
                  <a:pt x="257" y="39"/>
                </a:lnTo>
                <a:lnTo>
                  <a:pt x="257" y="39"/>
                </a:lnTo>
                <a:lnTo>
                  <a:pt x="257" y="39"/>
                </a:lnTo>
                <a:lnTo>
                  <a:pt x="257" y="39"/>
                </a:lnTo>
                <a:lnTo>
                  <a:pt x="258" y="39"/>
                </a:lnTo>
                <a:lnTo>
                  <a:pt x="258" y="39"/>
                </a:lnTo>
                <a:lnTo>
                  <a:pt x="258" y="39"/>
                </a:lnTo>
                <a:lnTo>
                  <a:pt x="258" y="39"/>
                </a:lnTo>
                <a:lnTo>
                  <a:pt x="259" y="39"/>
                </a:lnTo>
                <a:lnTo>
                  <a:pt x="259" y="39"/>
                </a:lnTo>
                <a:lnTo>
                  <a:pt x="259" y="39"/>
                </a:lnTo>
                <a:lnTo>
                  <a:pt x="260" y="39"/>
                </a:lnTo>
                <a:lnTo>
                  <a:pt x="260" y="39"/>
                </a:lnTo>
                <a:lnTo>
                  <a:pt x="260" y="39"/>
                </a:lnTo>
                <a:lnTo>
                  <a:pt x="260" y="39"/>
                </a:lnTo>
                <a:lnTo>
                  <a:pt x="260" y="39"/>
                </a:lnTo>
                <a:lnTo>
                  <a:pt x="261" y="39"/>
                </a:lnTo>
                <a:lnTo>
                  <a:pt x="261" y="39"/>
                </a:lnTo>
                <a:lnTo>
                  <a:pt x="261" y="39"/>
                </a:lnTo>
                <a:lnTo>
                  <a:pt x="261" y="39"/>
                </a:lnTo>
                <a:lnTo>
                  <a:pt x="262" y="39"/>
                </a:lnTo>
                <a:lnTo>
                  <a:pt x="262" y="39"/>
                </a:lnTo>
                <a:lnTo>
                  <a:pt x="262" y="39"/>
                </a:lnTo>
                <a:lnTo>
                  <a:pt x="262" y="39"/>
                </a:lnTo>
                <a:lnTo>
                  <a:pt x="263" y="39"/>
                </a:lnTo>
                <a:lnTo>
                  <a:pt x="263" y="39"/>
                </a:lnTo>
                <a:lnTo>
                  <a:pt x="263" y="39"/>
                </a:lnTo>
                <a:lnTo>
                  <a:pt x="263" y="39"/>
                </a:lnTo>
                <a:lnTo>
                  <a:pt x="263" y="39"/>
                </a:lnTo>
                <a:lnTo>
                  <a:pt x="264" y="39"/>
                </a:lnTo>
                <a:lnTo>
                  <a:pt x="264" y="39"/>
                </a:lnTo>
                <a:lnTo>
                  <a:pt x="264" y="39"/>
                </a:lnTo>
                <a:lnTo>
                  <a:pt x="264" y="39"/>
                </a:lnTo>
                <a:lnTo>
                  <a:pt x="265" y="39"/>
                </a:lnTo>
                <a:lnTo>
                  <a:pt x="265" y="39"/>
                </a:lnTo>
                <a:lnTo>
                  <a:pt x="265" y="39"/>
                </a:lnTo>
                <a:lnTo>
                  <a:pt x="265" y="39"/>
                </a:lnTo>
                <a:lnTo>
                  <a:pt x="266" y="39"/>
                </a:lnTo>
                <a:lnTo>
                  <a:pt x="266" y="39"/>
                </a:lnTo>
                <a:lnTo>
                  <a:pt x="266" y="39"/>
                </a:lnTo>
                <a:lnTo>
                  <a:pt x="266" y="39"/>
                </a:lnTo>
                <a:lnTo>
                  <a:pt x="266" y="39"/>
                </a:lnTo>
                <a:lnTo>
                  <a:pt x="267" y="39"/>
                </a:lnTo>
                <a:lnTo>
                  <a:pt x="267" y="39"/>
                </a:lnTo>
                <a:lnTo>
                  <a:pt x="267" y="39"/>
                </a:lnTo>
                <a:lnTo>
                  <a:pt x="268" y="39"/>
                </a:lnTo>
                <a:lnTo>
                  <a:pt x="268" y="39"/>
                </a:lnTo>
                <a:lnTo>
                  <a:pt x="268" y="39"/>
                </a:lnTo>
                <a:lnTo>
                  <a:pt x="268" y="39"/>
                </a:lnTo>
                <a:lnTo>
                  <a:pt x="269" y="39"/>
                </a:lnTo>
                <a:lnTo>
                  <a:pt x="269" y="39"/>
                </a:lnTo>
                <a:lnTo>
                  <a:pt x="269" y="39"/>
                </a:lnTo>
                <a:lnTo>
                  <a:pt x="269" y="39"/>
                </a:lnTo>
                <a:lnTo>
                  <a:pt x="270" y="39"/>
                </a:lnTo>
                <a:lnTo>
                  <a:pt x="270" y="39"/>
                </a:lnTo>
                <a:lnTo>
                  <a:pt x="270" y="39"/>
                </a:lnTo>
                <a:lnTo>
                  <a:pt x="270" y="39"/>
                </a:lnTo>
                <a:lnTo>
                  <a:pt x="270" y="39"/>
                </a:lnTo>
                <a:lnTo>
                  <a:pt x="271" y="39"/>
                </a:lnTo>
                <a:lnTo>
                  <a:pt x="271" y="39"/>
                </a:lnTo>
                <a:lnTo>
                  <a:pt x="271" y="39"/>
                </a:lnTo>
                <a:lnTo>
                  <a:pt x="271" y="39"/>
                </a:lnTo>
                <a:lnTo>
                  <a:pt x="272" y="39"/>
                </a:lnTo>
                <a:lnTo>
                  <a:pt x="272" y="39"/>
                </a:lnTo>
                <a:lnTo>
                  <a:pt x="272" y="39"/>
                </a:lnTo>
                <a:lnTo>
                  <a:pt x="272" y="39"/>
                </a:lnTo>
                <a:lnTo>
                  <a:pt x="273" y="39"/>
                </a:lnTo>
                <a:lnTo>
                  <a:pt x="273" y="39"/>
                </a:lnTo>
                <a:lnTo>
                  <a:pt x="273" y="39"/>
                </a:lnTo>
                <a:lnTo>
                  <a:pt x="273" y="39"/>
                </a:lnTo>
                <a:lnTo>
                  <a:pt x="273" y="39"/>
                </a:lnTo>
                <a:lnTo>
                  <a:pt x="274" y="39"/>
                </a:lnTo>
                <a:lnTo>
                  <a:pt x="274" y="39"/>
                </a:lnTo>
                <a:lnTo>
                  <a:pt x="274" y="39"/>
                </a:lnTo>
                <a:lnTo>
                  <a:pt x="275" y="39"/>
                </a:lnTo>
                <a:lnTo>
                  <a:pt x="275" y="39"/>
                </a:lnTo>
                <a:lnTo>
                  <a:pt x="275" y="39"/>
                </a:lnTo>
                <a:lnTo>
                  <a:pt x="275" y="39"/>
                </a:lnTo>
                <a:lnTo>
                  <a:pt x="276" y="39"/>
                </a:lnTo>
                <a:lnTo>
                  <a:pt x="276" y="39"/>
                </a:lnTo>
                <a:lnTo>
                  <a:pt x="276" y="39"/>
                </a:lnTo>
                <a:lnTo>
                  <a:pt x="276" y="39"/>
                </a:lnTo>
                <a:lnTo>
                  <a:pt x="276" y="39"/>
                </a:lnTo>
                <a:lnTo>
                  <a:pt x="277" y="39"/>
                </a:lnTo>
                <a:lnTo>
                  <a:pt x="277" y="39"/>
                </a:lnTo>
                <a:lnTo>
                  <a:pt x="277" y="39"/>
                </a:lnTo>
                <a:lnTo>
                  <a:pt x="277" y="39"/>
                </a:lnTo>
                <a:lnTo>
                  <a:pt x="278" y="39"/>
                </a:lnTo>
                <a:lnTo>
                  <a:pt x="278" y="39"/>
                </a:lnTo>
                <a:lnTo>
                  <a:pt x="278" y="39"/>
                </a:lnTo>
                <a:lnTo>
                  <a:pt x="278" y="39"/>
                </a:lnTo>
                <a:lnTo>
                  <a:pt x="279" y="39"/>
                </a:lnTo>
                <a:lnTo>
                  <a:pt x="279" y="39"/>
                </a:lnTo>
                <a:lnTo>
                  <a:pt x="279" y="39"/>
                </a:lnTo>
                <a:lnTo>
                  <a:pt x="279" y="39"/>
                </a:lnTo>
                <a:lnTo>
                  <a:pt x="279" y="39"/>
                </a:lnTo>
                <a:lnTo>
                  <a:pt x="280" y="39"/>
                </a:lnTo>
                <a:lnTo>
                  <a:pt x="280" y="39"/>
                </a:lnTo>
                <a:lnTo>
                  <a:pt x="280" y="39"/>
                </a:lnTo>
                <a:lnTo>
                  <a:pt x="280" y="39"/>
                </a:lnTo>
                <a:lnTo>
                  <a:pt x="281" y="39"/>
                </a:lnTo>
                <a:lnTo>
                  <a:pt x="281" y="39"/>
                </a:lnTo>
                <a:lnTo>
                  <a:pt x="281" y="39"/>
                </a:lnTo>
                <a:lnTo>
                  <a:pt x="281" y="39"/>
                </a:lnTo>
                <a:lnTo>
                  <a:pt x="282" y="39"/>
                </a:lnTo>
                <a:lnTo>
                  <a:pt x="282" y="39"/>
                </a:lnTo>
                <a:lnTo>
                  <a:pt x="282" y="39"/>
                </a:lnTo>
                <a:lnTo>
                  <a:pt x="282" y="39"/>
                </a:lnTo>
                <a:lnTo>
                  <a:pt x="283" y="39"/>
                </a:lnTo>
                <a:lnTo>
                  <a:pt x="283" y="39"/>
                </a:lnTo>
                <a:lnTo>
                  <a:pt x="283" y="39"/>
                </a:lnTo>
                <a:lnTo>
                  <a:pt x="283" y="39"/>
                </a:lnTo>
                <a:lnTo>
                  <a:pt x="284" y="39"/>
                </a:lnTo>
                <a:lnTo>
                  <a:pt x="284" y="39"/>
                </a:lnTo>
                <a:lnTo>
                  <a:pt x="284" y="39"/>
                </a:lnTo>
                <a:lnTo>
                  <a:pt x="284" y="39"/>
                </a:lnTo>
                <a:lnTo>
                  <a:pt x="285" y="39"/>
                </a:lnTo>
                <a:lnTo>
                  <a:pt x="285" y="39"/>
                </a:lnTo>
                <a:lnTo>
                  <a:pt x="285" y="39"/>
                </a:lnTo>
                <a:lnTo>
                  <a:pt x="285" y="39"/>
                </a:lnTo>
                <a:lnTo>
                  <a:pt x="285" y="39"/>
                </a:lnTo>
                <a:lnTo>
                  <a:pt x="286" y="39"/>
                </a:lnTo>
                <a:lnTo>
                  <a:pt x="286" y="39"/>
                </a:lnTo>
                <a:lnTo>
                  <a:pt x="286" y="39"/>
                </a:lnTo>
                <a:lnTo>
                  <a:pt x="286" y="39"/>
                </a:lnTo>
                <a:lnTo>
                  <a:pt x="287" y="39"/>
                </a:lnTo>
                <a:lnTo>
                  <a:pt x="287" y="39"/>
                </a:lnTo>
                <a:lnTo>
                  <a:pt x="287" y="39"/>
                </a:lnTo>
                <a:lnTo>
                  <a:pt x="287" y="39"/>
                </a:lnTo>
                <a:lnTo>
                  <a:pt x="288" y="39"/>
                </a:lnTo>
                <a:lnTo>
                  <a:pt x="288" y="39"/>
                </a:lnTo>
                <a:lnTo>
                  <a:pt x="288" y="39"/>
                </a:lnTo>
                <a:lnTo>
                  <a:pt x="288" y="39"/>
                </a:lnTo>
                <a:lnTo>
                  <a:pt x="288" y="39"/>
                </a:lnTo>
                <a:lnTo>
                  <a:pt x="289" y="39"/>
                </a:lnTo>
                <a:lnTo>
                  <a:pt x="289" y="39"/>
                </a:lnTo>
                <a:lnTo>
                  <a:pt x="289" y="39"/>
                </a:lnTo>
                <a:lnTo>
                  <a:pt x="289" y="39"/>
                </a:lnTo>
                <a:lnTo>
                  <a:pt x="290" y="39"/>
                </a:lnTo>
                <a:lnTo>
                  <a:pt x="290" y="39"/>
                </a:lnTo>
                <a:lnTo>
                  <a:pt x="290" y="39"/>
                </a:lnTo>
                <a:lnTo>
                  <a:pt x="291" y="39"/>
                </a:lnTo>
                <a:lnTo>
                  <a:pt x="291" y="39"/>
                </a:lnTo>
                <a:lnTo>
                  <a:pt x="291" y="39"/>
                </a:lnTo>
                <a:lnTo>
                  <a:pt x="291" y="39"/>
                </a:lnTo>
                <a:lnTo>
                  <a:pt x="291" y="39"/>
                </a:lnTo>
                <a:lnTo>
                  <a:pt x="292" y="39"/>
                </a:lnTo>
                <a:lnTo>
                  <a:pt x="292" y="39"/>
                </a:lnTo>
                <a:lnTo>
                  <a:pt x="292" y="39"/>
                </a:lnTo>
                <a:lnTo>
                  <a:pt x="292" y="39"/>
                </a:lnTo>
                <a:lnTo>
                  <a:pt x="293" y="39"/>
                </a:lnTo>
                <a:lnTo>
                  <a:pt x="293" y="39"/>
                </a:lnTo>
                <a:lnTo>
                  <a:pt x="293" y="39"/>
                </a:lnTo>
                <a:lnTo>
                  <a:pt x="293" y="39"/>
                </a:lnTo>
                <a:lnTo>
                  <a:pt x="294" y="39"/>
                </a:lnTo>
                <a:lnTo>
                  <a:pt x="294" y="39"/>
                </a:lnTo>
                <a:lnTo>
                  <a:pt x="294" y="39"/>
                </a:lnTo>
                <a:lnTo>
                  <a:pt x="294" y="39"/>
                </a:lnTo>
                <a:lnTo>
                  <a:pt x="294" y="39"/>
                </a:lnTo>
                <a:lnTo>
                  <a:pt x="295" y="39"/>
                </a:lnTo>
                <a:lnTo>
                  <a:pt x="295" y="39"/>
                </a:lnTo>
                <a:lnTo>
                  <a:pt x="295" y="39"/>
                </a:lnTo>
                <a:lnTo>
                  <a:pt x="295" y="39"/>
                </a:lnTo>
                <a:lnTo>
                  <a:pt x="296" y="39"/>
                </a:lnTo>
                <a:lnTo>
                  <a:pt x="296" y="39"/>
                </a:lnTo>
                <a:lnTo>
                  <a:pt x="296" y="39"/>
                </a:lnTo>
                <a:lnTo>
                  <a:pt x="296" y="39"/>
                </a:lnTo>
                <a:lnTo>
                  <a:pt x="297" y="39"/>
                </a:lnTo>
                <a:lnTo>
                  <a:pt x="297" y="39"/>
                </a:lnTo>
                <a:lnTo>
                  <a:pt x="297" y="39"/>
                </a:lnTo>
                <a:lnTo>
                  <a:pt x="297" y="39"/>
                </a:lnTo>
                <a:lnTo>
                  <a:pt x="297" y="39"/>
                </a:lnTo>
                <a:lnTo>
                  <a:pt x="298" y="39"/>
                </a:lnTo>
                <a:lnTo>
                  <a:pt x="298" y="39"/>
                </a:lnTo>
                <a:lnTo>
                  <a:pt x="298" y="39"/>
                </a:lnTo>
                <a:lnTo>
                  <a:pt x="299" y="39"/>
                </a:lnTo>
                <a:lnTo>
                  <a:pt x="299" y="39"/>
                </a:lnTo>
                <a:lnTo>
                  <a:pt x="299" y="39"/>
                </a:lnTo>
                <a:lnTo>
                  <a:pt x="299" y="39"/>
                </a:lnTo>
                <a:lnTo>
                  <a:pt x="300" y="39"/>
                </a:lnTo>
                <a:lnTo>
                  <a:pt x="300" y="39"/>
                </a:lnTo>
                <a:lnTo>
                  <a:pt x="300" y="39"/>
                </a:lnTo>
                <a:lnTo>
                  <a:pt x="300" y="39"/>
                </a:lnTo>
                <a:lnTo>
                  <a:pt x="300" y="39"/>
                </a:lnTo>
                <a:lnTo>
                  <a:pt x="301" y="39"/>
                </a:lnTo>
                <a:lnTo>
                  <a:pt x="301" y="39"/>
                </a:lnTo>
                <a:lnTo>
                  <a:pt x="301" y="39"/>
                </a:lnTo>
                <a:lnTo>
                  <a:pt x="301" y="39"/>
                </a:lnTo>
                <a:lnTo>
                  <a:pt x="302" y="39"/>
                </a:lnTo>
                <a:lnTo>
                  <a:pt x="302" y="39"/>
                </a:lnTo>
                <a:lnTo>
                  <a:pt x="302" y="39"/>
                </a:lnTo>
                <a:lnTo>
                  <a:pt x="302" y="39"/>
                </a:lnTo>
                <a:lnTo>
                  <a:pt x="303" y="39"/>
                </a:lnTo>
                <a:lnTo>
                  <a:pt x="303" y="39"/>
                </a:lnTo>
                <a:lnTo>
                  <a:pt x="303" y="39"/>
                </a:lnTo>
                <a:lnTo>
                  <a:pt x="303" y="39"/>
                </a:lnTo>
                <a:lnTo>
                  <a:pt x="303" y="39"/>
                </a:lnTo>
                <a:lnTo>
                  <a:pt x="304" y="39"/>
                </a:lnTo>
                <a:lnTo>
                  <a:pt x="304" y="39"/>
                </a:lnTo>
                <a:lnTo>
                  <a:pt x="304" y="39"/>
                </a:lnTo>
                <a:lnTo>
                  <a:pt x="304" y="39"/>
                </a:lnTo>
                <a:lnTo>
                  <a:pt x="305" y="39"/>
                </a:lnTo>
                <a:lnTo>
                  <a:pt x="305" y="39"/>
                </a:lnTo>
                <a:lnTo>
                  <a:pt x="305" y="39"/>
                </a:lnTo>
                <a:lnTo>
                  <a:pt x="305" y="39"/>
                </a:lnTo>
                <a:lnTo>
                  <a:pt x="306" y="39"/>
                </a:lnTo>
                <a:lnTo>
                  <a:pt x="306" y="39"/>
                </a:lnTo>
                <a:lnTo>
                  <a:pt x="306" y="39"/>
                </a:lnTo>
                <a:lnTo>
                  <a:pt x="306" y="39"/>
                </a:lnTo>
                <a:lnTo>
                  <a:pt x="307" y="39"/>
                </a:lnTo>
                <a:lnTo>
                  <a:pt x="307" y="39"/>
                </a:lnTo>
                <a:lnTo>
                  <a:pt x="307" y="39"/>
                </a:lnTo>
                <a:lnTo>
                  <a:pt x="307" y="39"/>
                </a:lnTo>
                <a:lnTo>
                  <a:pt x="308" y="39"/>
                </a:lnTo>
                <a:lnTo>
                  <a:pt x="308" y="39"/>
                </a:lnTo>
                <a:lnTo>
                  <a:pt x="308" y="39"/>
                </a:lnTo>
                <a:lnTo>
                  <a:pt x="308" y="39"/>
                </a:lnTo>
                <a:lnTo>
                  <a:pt x="309" y="39"/>
                </a:lnTo>
                <a:lnTo>
                  <a:pt x="309" y="39"/>
                </a:lnTo>
                <a:lnTo>
                  <a:pt x="309" y="39"/>
                </a:lnTo>
                <a:lnTo>
                  <a:pt x="309" y="39"/>
                </a:lnTo>
                <a:lnTo>
                  <a:pt x="309" y="39"/>
                </a:lnTo>
                <a:lnTo>
                  <a:pt x="310" y="39"/>
                </a:lnTo>
                <a:lnTo>
                  <a:pt x="310" y="39"/>
                </a:lnTo>
                <a:lnTo>
                  <a:pt x="310" y="39"/>
                </a:lnTo>
                <a:lnTo>
                  <a:pt x="310" y="39"/>
                </a:lnTo>
                <a:lnTo>
                  <a:pt x="311" y="39"/>
                </a:lnTo>
                <a:lnTo>
                  <a:pt x="311" y="39"/>
                </a:lnTo>
                <a:lnTo>
                  <a:pt x="311" y="39"/>
                </a:lnTo>
                <a:lnTo>
                  <a:pt x="311" y="39"/>
                </a:lnTo>
                <a:lnTo>
                  <a:pt x="312" y="39"/>
                </a:lnTo>
                <a:lnTo>
                  <a:pt x="312" y="39"/>
                </a:lnTo>
                <a:lnTo>
                  <a:pt x="312" y="39"/>
                </a:lnTo>
                <a:lnTo>
                  <a:pt x="312" y="39"/>
                </a:lnTo>
                <a:lnTo>
                  <a:pt x="312" y="39"/>
                </a:lnTo>
                <a:lnTo>
                  <a:pt x="313" y="39"/>
                </a:lnTo>
                <a:lnTo>
                  <a:pt x="313" y="39"/>
                </a:lnTo>
                <a:lnTo>
                  <a:pt x="313" y="39"/>
                </a:lnTo>
                <a:lnTo>
                  <a:pt x="314" y="39"/>
                </a:lnTo>
                <a:lnTo>
                  <a:pt x="314" y="39"/>
                </a:lnTo>
                <a:lnTo>
                  <a:pt x="314" y="39"/>
                </a:lnTo>
                <a:lnTo>
                  <a:pt x="314" y="39"/>
                </a:lnTo>
                <a:lnTo>
                  <a:pt x="315" y="39"/>
                </a:lnTo>
                <a:lnTo>
                  <a:pt x="315" y="39"/>
                </a:lnTo>
                <a:lnTo>
                  <a:pt x="315" y="39"/>
                </a:lnTo>
                <a:lnTo>
                  <a:pt x="315" y="39"/>
                </a:lnTo>
                <a:lnTo>
                  <a:pt x="316" y="39"/>
                </a:lnTo>
                <a:lnTo>
                  <a:pt x="316" y="39"/>
                </a:lnTo>
                <a:lnTo>
                  <a:pt x="316" y="39"/>
                </a:lnTo>
                <a:lnTo>
                  <a:pt x="316" y="39"/>
                </a:lnTo>
                <a:lnTo>
                  <a:pt x="316" y="39"/>
                </a:lnTo>
                <a:lnTo>
                  <a:pt x="317" y="39"/>
                </a:lnTo>
                <a:lnTo>
                  <a:pt x="317" y="39"/>
                </a:lnTo>
                <a:lnTo>
                  <a:pt x="317" y="39"/>
                </a:lnTo>
                <a:lnTo>
                  <a:pt x="317" y="39"/>
                </a:lnTo>
                <a:lnTo>
                  <a:pt x="318" y="39"/>
                </a:lnTo>
                <a:lnTo>
                  <a:pt x="318" y="39"/>
                </a:lnTo>
                <a:lnTo>
                  <a:pt x="318" y="39"/>
                </a:lnTo>
                <a:lnTo>
                  <a:pt x="318" y="39"/>
                </a:lnTo>
                <a:lnTo>
                  <a:pt x="319" y="39"/>
                </a:lnTo>
                <a:lnTo>
                  <a:pt x="319" y="39"/>
                </a:lnTo>
                <a:lnTo>
                  <a:pt x="319" y="39"/>
                </a:lnTo>
                <a:lnTo>
                  <a:pt x="319" y="39"/>
                </a:lnTo>
                <a:lnTo>
                  <a:pt x="319" y="39"/>
                </a:lnTo>
                <a:lnTo>
                  <a:pt x="320" y="39"/>
                </a:lnTo>
                <a:lnTo>
                  <a:pt x="320" y="39"/>
                </a:lnTo>
                <a:lnTo>
                  <a:pt x="320" y="39"/>
                </a:lnTo>
                <a:lnTo>
                  <a:pt x="320" y="39"/>
                </a:lnTo>
                <a:lnTo>
                  <a:pt x="321" y="39"/>
                </a:lnTo>
                <a:lnTo>
                  <a:pt x="321" y="39"/>
                </a:lnTo>
                <a:lnTo>
                  <a:pt x="321" y="39"/>
                </a:lnTo>
                <a:lnTo>
                  <a:pt x="322" y="39"/>
                </a:lnTo>
                <a:lnTo>
                  <a:pt x="322" y="39"/>
                </a:lnTo>
                <a:lnTo>
                  <a:pt x="322" y="39"/>
                </a:lnTo>
                <a:lnTo>
                  <a:pt x="322" y="39"/>
                </a:lnTo>
                <a:lnTo>
                  <a:pt x="322" y="39"/>
                </a:lnTo>
                <a:lnTo>
                  <a:pt x="323" y="39"/>
                </a:lnTo>
                <a:lnTo>
                  <a:pt x="323" y="39"/>
                </a:lnTo>
                <a:lnTo>
                  <a:pt x="323" y="39"/>
                </a:lnTo>
                <a:lnTo>
                  <a:pt x="323" y="39"/>
                </a:lnTo>
                <a:lnTo>
                  <a:pt x="324" y="39"/>
                </a:lnTo>
                <a:lnTo>
                  <a:pt x="324" y="39"/>
                </a:lnTo>
                <a:lnTo>
                  <a:pt x="324" y="39"/>
                </a:lnTo>
                <a:lnTo>
                  <a:pt x="324" y="39"/>
                </a:lnTo>
                <a:lnTo>
                  <a:pt x="325" y="39"/>
                </a:lnTo>
                <a:lnTo>
                  <a:pt x="325" y="39"/>
                </a:lnTo>
                <a:lnTo>
                  <a:pt x="325" y="39"/>
                </a:lnTo>
                <a:lnTo>
                  <a:pt x="325" y="39"/>
                </a:lnTo>
                <a:lnTo>
                  <a:pt x="325" y="39"/>
                </a:lnTo>
                <a:lnTo>
                  <a:pt x="326" y="39"/>
                </a:lnTo>
                <a:lnTo>
                  <a:pt x="326" y="39"/>
                </a:lnTo>
                <a:lnTo>
                  <a:pt x="326" y="39"/>
                </a:lnTo>
                <a:lnTo>
                  <a:pt x="326" y="39"/>
                </a:lnTo>
                <a:lnTo>
                  <a:pt x="327" y="39"/>
                </a:lnTo>
                <a:lnTo>
                  <a:pt x="327" y="39"/>
                </a:lnTo>
                <a:lnTo>
                  <a:pt x="327" y="39"/>
                </a:lnTo>
                <a:lnTo>
                  <a:pt x="327" y="39"/>
                </a:lnTo>
                <a:lnTo>
                  <a:pt x="328" y="39"/>
                </a:lnTo>
                <a:lnTo>
                  <a:pt x="328" y="39"/>
                </a:lnTo>
                <a:lnTo>
                  <a:pt x="328" y="39"/>
                </a:lnTo>
                <a:lnTo>
                  <a:pt x="328" y="39"/>
                </a:lnTo>
                <a:lnTo>
                  <a:pt x="328" y="39"/>
                </a:lnTo>
                <a:lnTo>
                  <a:pt x="329" y="39"/>
                </a:lnTo>
                <a:lnTo>
                  <a:pt x="329" y="39"/>
                </a:lnTo>
                <a:lnTo>
                  <a:pt x="329" y="39"/>
                </a:lnTo>
                <a:lnTo>
                  <a:pt x="330" y="39"/>
                </a:lnTo>
                <a:lnTo>
                  <a:pt x="330" y="39"/>
                </a:lnTo>
                <a:lnTo>
                  <a:pt x="330" y="39"/>
                </a:lnTo>
                <a:lnTo>
                  <a:pt x="330" y="39"/>
                </a:lnTo>
                <a:lnTo>
                  <a:pt x="331" y="39"/>
                </a:lnTo>
                <a:lnTo>
                  <a:pt x="331" y="39"/>
                </a:lnTo>
                <a:lnTo>
                  <a:pt x="331" y="39"/>
                </a:lnTo>
                <a:lnTo>
                  <a:pt x="331" y="39"/>
                </a:lnTo>
                <a:lnTo>
                  <a:pt x="331" y="39"/>
                </a:lnTo>
                <a:lnTo>
                  <a:pt x="332" y="39"/>
                </a:lnTo>
                <a:lnTo>
                  <a:pt x="332" y="39"/>
                </a:lnTo>
                <a:lnTo>
                  <a:pt x="332" y="39"/>
                </a:lnTo>
                <a:lnTo>
                  <a:pt x="332" y="39"/>
                </a:lnTo>
                <a:lnTo>
                  <a:pt x="333" y="39"/>
                </a:lnTo>
                <a:lnTo>
                  <a:pt x="333" y="39"/>
                </a:lnTo>
                <a:lnTo>
                  <a:pt x="333" y="39"/>
                </a:lnTo>
                <a:lnTo>
                  <a:pt x="333" y="39"/>
                </a:lnTo>
                <a:lnTo>
                  <a:pt x="334" y="39"/>
                </a:lnTo>
                <a:lnTo>
                  <a:pt x="334" y="39"/>
                </a:lnTo>
                <a:lnTo>
                  <a:pt x="334" y="39"/>
                </a:lnTo>
                <a:lnTo>
                  <a:pt x="334" y="39"/>
                </a:lnTo>
                <a:lnTo>
                  <a:pt x="334" y="39"/>
                </a:lnTo>
                <a:lnTo>
                  <a:pt x="335" y="39"/>
                </a:lnTo>
                <a:lnTo>
                  <a:pt x="335" y="39"/>
                </a:lnTo>
                <a:lnTo>
                  <a:pt x="335" y="39"/>
                </a:lnTo>
                <a:lnTo>
                  <a:pt x="335" y="39"/>
                </a:lnTo>
                <a:lnTo>
                  <a:pt x="336" y="39"/>
                </a:lnTo>
                <a:lnTo>
                  <a:pt x="336" y="39"/>
                </a:lnTo>
                <a:lnTo>
                  <a:pt x="336" y="39"/>
                </a:lnTo>
                <a:lnTo>
                  <a:pt x="336" y="39"/>
                </a:lnTo>
                <a:lnTo>
                  <a:pt x="337" y="39"/>
                </a:lnTo>
                <a:lnTo>
                  <a:pt x="337" y="39"/>
                </a:lnTo>
                <a:lnTo>
                  <a:pt x="337" y="39"/>
                </a:lnTo>
                <a:lnTo>
                  <a:pt x="337" y="39"/>
                </a:lnTo>
                <a:lnTo>
                  <a:pt x="338" y="39"/>
                </a:lnTo>
                <a:lnTo>
                  <a:pt x="338" y="39"/>
                </a:lnTo>
                <a:lnTo>
                  <a:pt x="338" y="39"/>
                </a:lnTo>
                <a:lnTo>
                  <a:pt x="338" y="39"/>
                </a:lnTo>
                <a:lnTo>
                  <a:pt x="339" y="39"/>
                </a:lnTo>
                <a:lnTo>
                  <a:pt x="339" y="39"/>
                </a:lnTo>
                <a:lnTo>
                  <a:pt x="339" y="39"/>
                </a:lnTo>
                <a:lnTo>
                  <a:pt x="339" y="39"/>
                </a:lnTo>
                <a:lnTo>
                  <a:pt x="340" y="39"/>
                </a:lnTo>
                <a:lnTo>
                  <a:pt x="340" y="39"/>
                </a:lnTo>
                <a:lnTo>
                  <a:pt x="340" y="39"/>
                </a:lnTo>
                <a:lnTo>
                  <a:pt x="340" y="39"/>
                </a:lnTo>
                <a:lnTo>
                  <a:pt x="340" y="39"/>
                </a:lnTo>
                <a:lnTo>
                  <a:pt x="341" y="39"/>
                </a:lnTo>
                <a:lnTo>
                  <a:pt x="341" y="39"/>
                </a:lnTo>
                <a:lnTo>
                  <a:pt x="341" y="39"/>
                </a:lnTo>
                <a:lnTo>
                  <a:pt x="341" y="39"/>
                </a:lnTo>
                <a:lnTo>
                  <a:pt x="342" y="39"/>
                </a:lnTo>
                <a:lnTo>
                  <a:pt x="342" y="39"/>
                </a:lnTo>
                <a:lnTo>
                  <a:pt x="342" y="39"/>
                </a:lnTo>
                <a:lnTo>
                  <a:pt x="342" y="39"/>
                </a:lnTo>
                <a:lnTo>
                  <a:pt x="343" y="39"/>
                </a:lnTo>
                <a:lnTo>
                  <a:pt x="343" y="39"/>
                </a:lnTo>
                <a:lnTo>
                  <a:pt x="343" y="39"/>
                </a:lnTo>
                <a:lnTo>
                  <a:pt x="343" y="39"/>
                </a:lnTo>
                <a:lnTo>
                  <a:pt x="343" y="39"/>
                </a:lnTo>
                <a:lnTo>
                  <a:pt x="344" y="39"/>
                </a:lnTo>
                <a:lnTo>
                  <a:pt x="344" y="39"/>
                </a:lnTo>
                <a:lnTo>
                  <a:pt x="344" y="39"/>
                </a:lnTo>
                <a:lnTo>
                  <a:pt x="344" y="39"/>
                </a:lnTo>
                <a:lnTo>
                  <a:pt x="345" y="39"/>
                </a:lnTo>
                <a:lnTo>
                  <a:pt x="345" y="39"/>
                </a:lnTo>
                <a:lnTo>
                  <a:pt x="345" y="39"/>
                </a:lnTo>
                <a:lnTo>
                  <a:pt x="346" y="39"/>
                </a:lnTo>
                <a:lnTo>
                  <a:pt x="346" y="39"/>
                </a:lnTo>
                <a:lnTo>
                  <a:pt x="346" y="39"/>
                </a:lnTo>
                <a:lnTo>
                  <a:pt x="346" y="39"/>
                </a:lnTo>
                <a:lnTo>
                  <a:pt x="346" y="39"/>
                </a:lnTo>
                <a:lnTo>
                  <a:pt x="347" y="39"/>
                </a:lnTo>
                <a:lnTo>
                  <a:pt x="347" y="39"/>
                </a:lnTo>
                <a:lnTo>
                  <a:pt x="347" y="39"/>
                </a:lnTo>
                <a:lnTo>
                  <a:pt x="347" y="39"/>
                </a:lnTo>
                <a:lnTo>
                  <a:pt x="348" y="39"/>
                </a:lnTo>
                <a:lnTo>
                  <a:pt x="348" y="39"/>
                </a:lnTo>
                <a:lnTo>
                  <a:pt x="348" y="39"/>
                </a:lnTo>
                <a:lnTo>
                  <a:pt x="348" y="39"/>
                </a:lnTo>
                <a:lnTo>
                  <a:pt x="349" y="39"/>
                </a:lnTo>
                <a:lnTo>
                  <a:pt x="349" y="39"/>
                </a:lnTo>
                <a:lnTo>
                  <a:pt x="349" y="39"/>
                </a:lnTo>
                <a:lnTo>
                  <a:pt x="349" y="39"/>
                </a:lnTo>
                <a:lnTo>
                  <a:pt x="349" y="39"/>
                </a:lnTo>
                <a:lnTo>
                  <a:pt x="350" y="39"/>
                </a:lnTo>
                <a:lnTo>
                  <a:pt x="350" y="39"/>
                </a:lnTo>
                <a:lnTo>
                  <a:pt x="350" y="39"/>
                </a:lnTo>
                <a:lnTo>
                  <a:pt x="350" y="39"/>
                </a:lnTo>
                <a:lnTo>
                  <a:pt x="351" y="39"/>
                </a:lnTo>
                <a:lnTo>
                  <a:pt x="351" y="39"/>
                </a:lnTo>
                <a:lnTo>
                  <a:pt x="351" y="39"/>
                </a:lnTo>
                <a:lnTo>
                  <a:pt x="351" y="39"/>
                </a:lnTo>
                <a:lnTo>
                  <a:pt x="352" y="39"/>
                </a:lnTo>
                <a:lnTo>
                  <a:pt x="352" y="39"/>
                </a:lnTo>
                <a:lnTo>
                  <a:pt x="352" y="39"/>
                </a:lnTo>
                <a:lnTo>
                  <a:pt x="352" y="39"/>
                </a:lnTo>
                <a:lnTo>
                  <a:pt x="353" y="39"/>
                </a:lnTo>
                <a:lnTo>
                  <a:pt x="353" y="39"/>
                </a:lnTo>
                <a:lnTo>
                  <a:pt x="353" y="39"/>
                </a:lnTo>
                <a:lnTo>
                  <a:pt x="353" y="39"/>
                </a:lnTo>
                <a:lnTo>
                  <a:pt x="354" y="39"/>
                </a:lnTo>
                <a:lnTo>
                  <a:pt x="354" y="39"/>
                </a:lnTo>
                <a:lnTo>
                  <a:pt x="354" y="39"/>
                </a:lnTo>
                <a:lnTo>
                  <a:pt x="354" y="39"/>
                </a:lnTo>
                <a:lnTo>
                  <a:pt x="355" y="39"/>
                </a:lnTo>
                <a:lnTo>
                  <a:pt x="355" y="39"/>
                </a:lnTo>
                <a:lnTo>
                  <a:pt x="355" y="39"/>
                </a:lnTo>
                <a:lnTo>
                  <a:pt x="355" y="39"/>
                </a:lnTo>
                <a:lnTo>
                  <a:pt x="355" y="39"/>
                </a:lnTo>
                <a:lnTo>
                  <a:pt x="356" y="39"/>
                </a:lnTo>
                <a:lnTo>
                  <a:pt x="356" y="39"/>
                </a:lnTo>
                <a:lnTo>
                  <a:pt x="356" y="39"/>
                </a:lnTo>
                <a:lnTo>
                  <a:pt x="356" y="39"/>
                </a:lnTo>
                <a:lnTo>
                  <a:pt x="357" y="39"/>
                </a:lnTo>
                <a:lnTo>
                  <a:pt x="357" y="39"/>
                </a:lnTo>
                <a:lnTo>
                  <a:pt x="357" y="39"/>
                </a:lnTo>
                <a:lnTo>
                  <a:pt x="357" y="39"/>
                </a:lnTo>
                <a:lnTo>
                  <a:pt x="358" y="39"/>
                </a:lnTo>
                <a:lnTo>
                  <a:pt x="358" y="39"/>
                </a:lnTo>
                <a:lnTo>
                  <a:pt x="358" y="39"/>
                </a:lnTo>
                <a:lnTo>
                  <a:pt x="358" y="39"/>
                </a:lnTo>
                <a:lnTo>
                  <a:pt x="358" y="39"/>
                </a:lnTo>
                <a:lnTo>
                  <a:pt x="359" y="39"/>
                </a:lnTo>
                <a:lnTo>
                  <a:pt x="359" y="39"/>
                </a:lnTo>
                <a:lnTo>
                  <a:pt x="359" y="39"/>
                </a:lnTo>
                <a:lnTo>
                  <a:pt x="359" y="39"/>
                </a:lnTo>
                <a:lnTo>
                  <a:pt x="360" y="39"/>
                </a:lnTo>
                <a:lnTo>
                  <a:pt x="360" y="39"/>
                </a:lnTo>
                <a:lnTo>
                  <a:pt x="360" y="39"/>
                </a:lnTo>
                <a:lnTo>
                  <a:pt x="361" y="39"/>
                </a:lnTo>
                <a:lnTo>
                  <a:pt x="361" y="39"/>
                </a:lnTo>
                <a:lnTo>
                  <a:pt x="361" y="39"/>
                </a:lnTo>
                <a:lnTo>
                  <a:pt x="361" y="39"/>
                </a:lnTo>
                <a:lnTo>
                  <a:pt x="362" y="39"/>
                </a:lnTo>
                <a:lnTo>
                  <a:pt x="362" y="39"/>
                </a:lnTo>
                <a:lnTo>
                  <a:pt x="362" y="39"/>
                </a:lnTo>
                <a:lnTo>
                  <a:pt x="362" y="39"/>
                </a:lnTo>
                <a:lnTo>
                  <a:pt x="362" y="39"/>
                </a:lnTo>
                <a:lnTo>
                  <a:pt x="363" y="39"/>
                </a:lnTo>
                <a:lnTo>
                  <a:pt x="363" y="39"/>
                </a:lnTo>
                <a:lnTo>
                  <a:pt x="363" y="39"/>
                </a:lnTo>
                <a:lnTo>
                  <a:pt x="363" y="39"/>
                </a:lnTo>
                <a:lnTo>
                  <a:pt x="364" y="39"/>
                </a:lnTo>
                <a:lnTo>
                  <a:pt x="364" y="39"/>
                </a:lnTo>
                <a:lnTo>
                  <a:pt x="364" y="39"/>
                </a:lnTo>
                <a:lnTo>
                  <a:pt x="364" y="39"/>
                </a:lnTo>
                <a:lnTo>
                  <a:pt x="364" y="39"/>
                </a:lnTo>
                <a:lnTo>
                  <a:pt x="365" y="39"/>
                </a:lnTo>
                <a:lnTo>
                  <a:pt x="365" y="39"/>
                </a:lnTo>
                <a:lnTo>
                  <a:pt x="365" y="39"/>
                </a:lnTo>
                <a:lnTo>
                  <a:pt x="365" y="39"/>
                </a:lnTo>
                <a:lnTo>
                  <a:pt x="366" y="39"/>
                </a:lnTo>
                <a:lnTo>
                  <a:pt x="366" y="39"/>
                </a:lnTo>
                <a:lnTo>
                  <a:pt x="366" y="39"/>
                </a:lnTo>
                <a:lnTo>
                  <a:pt x="366" y="39"/>
                </a:lnTo>
                <a:lnTo>
                  <a:pt x="367" y="39"/>
                </a:lnTo>
                <a:lnTo>
                  <a:pt x="367" y="39"/>
                </a:lnTo>
                <a:lnTo>
                  <a:pt x="367" y="39"/>
                </a:lnTo>
                <a:lnTo>
                  <a:pt x="367" y="39"/>
                </a:lnTo>
                <a:lnTo>
                  <a:pt x="367" y="39"/>
                </a:lnTo>
                <a:lnTo>
                  <a:pt x="368" y="39"/>
                </a:lnTo>
                <a:lnTo>
                  <a:pt x="368" y="39"/>
                </a:lnTo>
                <a:lnTo>
                  <a:pt x="368" y="39"/>
                </a:lnTo>
                <a:lnTo>
                  <a:pt x="369" y="39"/>
                </a:lnTo>
                <a:lnTo>
                  <a:pt x="369" y="39"/>
                </a:lnTo>
                <a:lnTo>
                  <a:pt x="369" y="39"/>
                </a:lnTo>
                <a:lnTo>
                  <a:pt x="369" y="39"/>
                </a:lnTo>
                <a:lnTo>
                  <a:pt x="370" y="39"/>
                </a:lnTo>
                <a:lnTo>
                  <a:pt x="370" y="39"/>
                </a:lnTo>
                <a:lnTo>
                  <a:pt x="370" y="39"/>
                </a:lnTo>
                <a:lnTo>
                  <a:pt x="370" y="39"/>
                </a:lnTo>
                <a:lnTo>
                  <a:pt x="371" y="39"/>
                </a:lnTo>
                <a:lnTo>
                  <a:pt x="371" y="39"/>
                </a:lnTo>
                <a:lnTo>
                  <a:pt x="371" y="39"/>
                </a:lnTo>
                <a:lnTo>
                  <a:pt x="371" y="39"/>
                </a:lnTo>
                <a:lnTo>
                  <a:pt x="371" y="39"/>
                </a:lnTo>
                <a:lnTo>
                  <a:pt x="372" y="39"/>
                </a:lnTo>
                <a:lnTo>
                  <a:pt x="372" y="39"/>
                </a:lnTo>
                <a:lnTo>
                  <a:pt x="372" y="39"/>
                </a:lnTo>
                <a:lnTo>
                  <a:pt x="372" y="39"/>
                </a:lnTo>
                <a:lnTo>
                  <a:pt x="373" y="39"/>
                </a:lnTo>
                <a:lnTo>
                  <a:pt x="373" y="39"/>
                </a:lnTo>
                <a:lnTo>
                  <a:pt x="373" y="39"/>
                </a:lnTo>
                <a:lnTo>
                  <a:pt x="373" y="39"/>
                </a:lnTo>
                <a:lnTo>
                  <a:pt x="374" y="39"/>
                </a:lnTo>
                <a:lnTo>
                  <a:pt x="374" y="39"/>
                </a:lnTo>
                <a:lnTo>
                  <a:pt x="374" y="39"/>
                </a:lnTo>
                <a:lnTo>
                  <a:pt x="374" y="39"/>
                </a:lnTo>
                <a:lnTo>
                  <a:pt x="374" y="39"/>
                </a:lnTo>
                <a:lnTo>
                  <a:pt x="375" y="39"/>
                </a:lnTo>
                <a:lnTo>
                  <a:pt x="375" y="39"/>
                </a:lnTo>
                <a:lnTo>
                  <a:pt x="375" y="39"/>
                </a:lnTo>
                <a:lnTo>
                  <a:pt x="375" y="39"/>
                </a:lnTo>
                <a:lnTo>
                  <a:pt x="376" y="39"/>
                </a:lnTo>
                <a:lnTo>
                  <a:pt x="376" y="39"/>
                </a:lnTo>
                <a:lnTo>
                  <a:pt x="376" y="39"/>
                </a:lnTo>
                <a:lnTo>
                  <a:pt x="377" y="39"/>
                </a:lnTo>
                <a:lnTo>
                  <a:pt x="377" y="39"/>
                </a:lnTo>
                <a:lnTo>
                  <a:pt x="377" y="39"/>
                </a:lnTo>
                <a:lnTo>
                  <a:pt x="377" y="39"/>
                </a:lnTo>
                <a:lnTo>
                  <a:pt x="377" y="39"/>
                </a:lnTo>
                <a:lnTo>
                  <a:pt x="378" y="39"/>
                </a:lnTo>
                <a:lnTo>
                  <a:pt x="378" y="39"/>
                </a:lnTo>
                <a:lnTo>
                  <a:pt x="378" y="39"/>
                </a:lnTo>
                <a:lnTo>
                  <a:pt x="378" y="39"/>
                </a:lnTo>
                <a:lnTo>
                  <a:pt x="379" y="39"/>
                </a:lnTo>
                <a:lnTo>
                  <a:pt x="379" y="39"/>
                </a:lnTo>
                <a:lnTo>
                  <a:pt x="379" y="39"/>
                </a:lnTo>
                <a:lnTo>
                  <a:pt x="379" y="39"/>
                </a:lnTo>
                <a:lnTo>
                  <a:pt x="380" y="39"/>
                </a:lnTo>
                <a:lnTo>
                  <a:pt x="380" y="39"/>
                </a:lnTo>
                <a:lnTo>
                  <a:pt x="380" y="39"/>
                </a:lnTo>
                <a:lnTo>
                  <a:pt x="380" y="39"/>
                </a:lnTo>
                <a:lnTo>
                  <a:pt x="380" y="39"/>
                </a:lnTo>
                <a:lnTo>
                  <a:pt x="381" y="39"/>
                </a:lnTo>
                <a:lnTo>
                  <a:pt x="381" y="39"/>
                </a:lnTo>
                <a:lnTo>
                  <a:pt x="381" y="39"/>
                </a:lnTo>
                <a:lnTo>
                  <a:pt x="381" y="39"/>
                </a:lnTo>
                <a:lnTo>
                  <a:pt x="382" y="39"/>
                </a:lnTo>
                <a:lnTo>
                  <a:pt x="382" y="39"/>
                </a:lnTo>
                <a:lnTo>
                  <a:pt x="382" y="39"/>
                </a:lnTo>
                <a:lnTo>
                  <a:pt x="382" y="39"/>
                </a:lnTo>
                <a:lnTo>
                  <a:pt x="383" y="39"/>
                </a:lnTo>
                <a:lnTo>
                  <a:pt x="383" y="39"/>
                </a:lnTo>
                <a:lnTo>
                  <a:pt x="383" y="39"/>
                </a:lnTo>
                <a:lnTo>
                  <a:pt x="383" y="39"/>
                </a:lnTo>
                <a:lnTo>
                  <a:pt x="383" y="39"/>
                </a:lnTo>
                <a:lnTo>
                  <a:pt x="384" y="39"/>
                </a:lnTo>
                <a:lnTo>
                  <a:pt x="384" y="39"/>
                </a:lnTo>
                <a:lnTo>
                  <a:pt x="384" y="39"/>
                </a:lnTo>
                <a:lnTo>
                  <a:pt x="385" y="39"/>
                </a:lnTo>
                <a:lnTo>
                  <a:pt x="385" y="39"/>
                </a:lnTo>
                <a:lnTo>
                  <a:pt x="385" y="39"/>
                </a:lnTo>
                <a:lnTo>
                  <a:pt x="385" y="39"/>
                </a:lnTo>
                <a:lnTo>
                  <a:pt x="386" y="39"/>
                </a:lnTo>
                <a:lnTo>
                  <a:pt x="386" y="39"/>
                </a:lnTo>
                <a:lnTo>
                  <a:pt x="386" y="39"/>
                </a:lnTo>
                <a:lnTo>
                  <a:pt x="386" y="39"/>
                </a:lnTo>
                <a:lnTo>
                  <a:pt x="386" y="39"/>
                </a:lnTo>
                <a:lnTo>
                  <a:pt x="387" y="39"/>
                </a:lnTo>
                <a:lnTo>
                  <a:pt x="387" y="39"/>
                </a:lnTo>
                <a:lnTo>
                  <a:pt x="387" y="39"/>
                </a:lnTo>
                <a:lnTo>
                  <a:pt x="387" y="39"/>
                </a:lnTo>
                <a:lnTo>
                  <a:pt x="388" y="39"/>
                </a:lnTo>
                <a:lnTo>
                  <a:pt x="388" y="39"/>
                </a:lnTo>
                <a:lnTo>
                  <a:pt x="388" y="39"/>
                </a:lnTo>
                <a:lnTo>
                  <a:pt x="388" y="39"/>
                </a:lnTo>
                <a:lnTo>
                  <a:pt x="389" y="39"/>
                </a:lnTo>
                <a:lnTo>
                  <a:pt x="389" y="39"/>
                </a:lnTo>
                <a:lnTo>
                  <a:pt x="389" y="39"/>
                </a:lnTo>
                <a:lnTo>
                  <a:pt x="389" y="39"/>
                </a:lnTo>
                <a:lnTo>
                  <a:pt x="389" y="39"/>
                </a:lnTo>
                <a:lnTo>
                  <a:pt x="390" y="39"/>
                </a:lnTo>
                <a:lnTo>
                  <a:pt x="390" y="39"/>
                </a:lnTo>
                <a:lnTo>
                  <a:pt x="390" y="39"/>
                </a:lnTo>
                <a:lnTo>
                  <a:pt x="390" y="39"/>
                </a:lnTo>
                <a:lnTo>
                  <a:pt x="391" y="39"/>
                </a:lnTo>
                <a:lnTo>
                  <a:pt x="391" y="39"/>
                </a:lnTo>
                <a:lnTo>
                  <a:pt x="391" y="39"/>
                </a:lnTo>
                <a:lnTo>
                  <a:pt x="392" y="39"/>
                </a:lnTo>
                <a:lnTo>
                  <a:pt x="392" y="39"/>
                </a:lnTo>
                <a:lnTo>
                  <a:pt x="392" y="39"/>
                </a:lnTo>
                <a:lnTo>
                  <a:pt x="392" y="39"/>
                </a:lnTo>
                <a:lnTo>
                  <a:pt x="392" y="39"/>
                </a:lnTo>
                <a:lnTo>
                  <a:pt x="393" y="39"/>
                </a:lnTo>
                <a:lnTo>
                  <a:pt x="393" y="39"/>
                </a:lnTo>
                <a:lnTo>
                  <a:pt x="393" y="39"/>
                </a:lnTo>
                <a:lnTo>
                  <a:pt x="393" y="39"/>
                </a:lnTo>
                <a:lnTo>
                  <a:pt x="394" y="39"/>
                </a:lnTo>
                <a:lnTo>
                  <a:pt x="394" y="39"/>
                </a:lnTo>
                <a:lnTo>
                  <a:pt x="394" y="39"/>
                </a:lnTo>
                <a:lnTo>
                  <a:pt x="394" y="39"/>
                </a:lnTo>
                <a:lnTo>
                  <a:pt x="395" y="39"/>
                </a:lnTo>
                <a:lnTo>
                  <a:pt x="395" y="39"/>
                </a:lnTo>
                <a:lnTo>
                  <a:pt x="395" y="39"/>
                </a:lnTo>
                <a:lnTo>
                  <a:pt x="395" y="39"/>
                </a:lnTo>
                <a:lnTo>
                  <a:pt x="395" y="39"/>
                </a:lnTo>
                <a:lnTo>
                  <a:pt x="396" y="39"/>
                </a:lnTo>
                <a:lnTo>
                  <a:pt x="396" y="39"/>
                </a:lnTo>
                <a:lnTo>
                  <a:pt x="396" y="39"/>
                </a:lnTo>
                <a:lnTo>
                  <a:pt x="396" y="39"/>
                </a:lnTo>
                <a:lnTo>
                  <a:pt x="397" y="39"/>
                </a:lnTo>
                <a:lnTo>
                  <a:pt x="397" y="39"/>
                </a:lnTo>
                <a:lnTo>
                  <a:pt x="397" y="39"/>
                </a:lnTo>
                <a:lnTo>
                  <a:pt x="397" y="39"/>
                </a:lnTo>
                <a:lnTo>
                  <a:pt x="398" y="39"/>
                </a:lnTo>
                <a:lnTo>
                  <a:pt x="398" y="39"/>
                </a:lnTo>
                <a:lnTo>
                  <a:pt x="398" y="39"/>
                </a:lnTo>
                <a:lnTo>
                  <a:pt x="398" y="39"/>
                </a:lnTo>
                <a:lnTo>
                  <a:pt x="398" y="39"/>
                </a:lnTo>
                <a:lnTo>
                  <a:pt x="399" y="39"/>
                </a:lnTo>
                <a:lnTo>
                  <a:pt x="399" y="39"/>
                </a:lnTo>
                <a:lnTo>
                  <a:pt x="399" y="39"/>
                </a:lnTo>
                <a:lnTo>
                  <a:pt x="400" y="39"/>
                </a:lnTo>
                <a:lnTo>
                  <a:pt x="400" y="39"/>
                </a:lnTo>
                <a:lnTo>
                  <a:pt x="400" y="39"/>
                </a:lnTo>
                <a:lnTo>
                  <a:pt x="400" y="39"/>
                </a:lnTo>
                <a:lnTo>
                  <a:pt x="401" y="39"/>
                </a:lnTo>
                <a:lnTo>
                  <a:pt x="401" y="39"/>
                </a:lnTo>
                <a:lnTo>
                  <a:pt x="401" y="39"/>
                </a:lnTo>
                <a:lnTo>
                  <a:pt x="401" y="39"/>
                </a:lnTo>
                <a:lnTo>
                  <a:pt x="401" y="39"/>
                </a:lnTo>
                <a:lnTo>
                  <a:pt x="402" y="39"/>
                </a:lnTo>
                <a:lnTo>
                  <a:pt x="402" y="39"/>
                </a:lnTo>
                <a:lnTo>
                  <a:pt x="402" y="39"/>
                </a:lnTo>
                <a:lnTo>
                  <a:pt x="402" y="39"/>
                </a:lnTo>
                <a:lnTo>
                  <a:pt x="403" y="39"/>
                </a:lnTo>
                <a:lnTo>
                  <a:pt x="403" y="39"/>
                </a:lnTo>
                <a:lnTo>
                  <a:pt x="403" y="39"/>
                </a:lnTo>
                <a:lnTo>
                  <a:pt x="403" y="39"/>
                </a:lnTo>
                <a:lnTo>
                  <a:pt x="404" y="39"/>
                </a:lnTo>
                <a:lnTo>
                  <a:pt x="404" y="39"/>
                </a:lnTo>
                <a:lnTo>
                  <a:pt x="404" y="39"/>
                </a:lnTo>
                <a:lnTo>
                  <a:pt x="404" y="39"/>
                </a:lnTo>
                <a:lnTo>
                  <a:pt x="404" y="39"/>
                </a:lnTo>
                <a:lnTo>
                  <a:pt x="405" y="39"/>
                </a:lnTo>
                <a:lnTo>
                  <a:pt x="405" y="39"/>
                </a:lnTo>
                <a:lnTo>
                  <a:pt x="405" y="39"/>
                </a:lnTo>
                <a:lnTo>
                  <a:pt x="405" y="39"/>
                </a:lnTo>
                <a:lnTo>
                  <a:pt x="406" y="39"/>
                </a:lnTo>
                <a:lnTo>
                  <a:pt x="406" y="39"/>
                </a:lnTo>
                <a:lnTo>
                  <a:pt x="406" y="39"/>
                </a:lnTo>
                <a:lnTo>
                  <a:pt x="406" y="39"/>
                </a:lnTo>
                <a:lnTo>
                  <a:pt x="407" y="39"/>
                </a:lnTo>
                <a:lnTo>
                  <a:pt x="407" y="39"/>
                </a:lnTo>
                <a:lnTo>
                  <a:pt x="407" y="39"/>
                </a:lnTo>
                <a:lnTo>
                  <a:pt x="407" y="39"/>
                </a:lnTo>
                <a:lnTo>
                  <a:pt x="408" y="39"/>
                </a:lnTo>
                <a:lnTo>
                  <a:pt x="408" y="39"/>
                </a:lnTo>
                <a:lnTo>
                  <a:pt x="408" y="39"/>
                </a:lnTo>
                <a:lnTo>
                  <a:pt x="408" y="39"/>
                </a:lnTo>
                <a:lnTo>
                  <a:pt x="409" y="39"/>
                </a:lnTo>
                <a:lnTo>
                  <a:pt x="409" y="39"/>
                </a:lnTo>
                <a:lnTo>
                  <a:pt x="409" y="39"/>
                </a:lnTo>
                <a:lnTo>
                  <a:pt x="409" y="39"/>
                </a:lnTo>
                <a:lnTo>
                  <a:pt x="410" y="39"/>
                </a:lnTo>
                <a:lnTo>
                  <a:pt x="410" y="39"/>
                </a:lnTo>
                <a:lnTo>
                  <a:pt x="410" y="39"/>
                </a:lnTo>
                <a:lnTo>
                  <a:pt x="410" y="39"/>
                </a:lnTo>
                <a:lnTo>
                  <a:pt x="410" y="39"/>
                </a:lnTo>
                <a:lnTo>
                  <a:pt x="411" y="39"/>
                </a:lnTo>
                <a:lnTo>
                  <a:pt x="411" y="39"/>
                </a:lnTo>
                <a:lnTo>
                  <a:pt x="411" y="39"/>
                </a:lnTo>
                <a:lnTo>
                  <a:pt x="411" y="39"/>
                </a:lnTo>
                <a:lnTo>
                  <a:pt x="412" y="39"/>
                </a:lnTo>
                <a:lnTo>
                  <a:pt x="412" y="39"/>
                </a:lnTo>
                <a:lnTo>
                  <a:pt x="412" y="39"/>
                </a:lnTo>
                <a:lnTo>
                  <a:pt x="412" y="39"/>
                </a:lnTo>
                <a:lnTo>
                  <a:pt x="413" y="39"/>
                </a:lnTo>
                <a:lnTo>
                  <a:pt x="413" y="39"/>
                </a:lnTo>
                <a:lnTo>
                  <a:pt x="413" y="39"/>
                </a:lnTo>
                <a:lnTo>
                  <a:pt x="413" y="39"/>
                </a:lnTo>
                <a:lnTo>
                  <a:pt x="413" y="39"/>
                </a:lnTo>
                <a:lnTo>
                  <a:pt x="414" y="39"/>
                </a:lnTo>
                <a:lnTo>
                  <a:pt x="414" y="39"/>
                </a:lnTo>
                <a:lnTo>
                  <a:pt x="414" y="39"/>
                </a:lnTo>
                <a:lnTo>
                  <a:pt x="414" y="39"/>
                </a:lnTo>
                <a:lnTo>
                  <a:pt x="415" y="39"/>
                </a:lnTo>
                <a:lnTo>
                  <a:pt x="415" y="39"/>
                </a:lnTo>
                <a:lnTo>
                  <a:pt x="415" y="39"/>
                </a:lnTo>
                <a:lnTo>
                  <a:pt x="416" y="39"/>
                </a:lnTo>
                <a:lnTo>
                  <a:pt x="416" y="39"/>
                </a:lnTo>
                <a:lnTo>
                  <a:pt x="416" y="39"/>
                </a:lnTo>
                <a:lnTo>
                  <a:pt x="416" y="39"/>
                </a:lnTo>
                <a:lnTo>
                  <a:pt x="417" y="39"/>
                </a:lnTo>
                <a:lnTo>
                  <a:pt x="417" y="39"/>
                </a:lnTo>
                <a:lnTo>
                  <a:pt x="417" y="39"/>
                </a:lnTo>
                <a:lnTo>
                  <a:pt x="417" y="39"/>
                </a:lnTo>
                <a:lnTo>
                  <a:pt x="417" y="39"/>
                </a:lnTo>
                <a:lnTo>
                  <a:pt x="418" y="39"/>
                </a:lnTo>
                <a:lnTo>
                  <a:pt x="418" y="39"/>
                </a:lnTo>
                <a:lnTo>
                  <a:pt x="418" y="39"/>
                </a:lnTo>
                <a:lnTo>
                  <a:pt x="418" y="39"/>
                </a:lnTo>
                <a:lnTo>
                  <a:pt x="419" y="39"/>
                </a:lnTo>
                <a:lnTo>
                  <a:pt x="419" y="39"/>
                </a:lnTo>
                <a:lnTo>
                  <a:pt x="419" y="39"/>
                </a:lnTo>
                <a:lnTo>
                  <a:pt x="419" y="39"/>
                </a:lnTo>
                <a:lnTo>
                  <a:pt x="420" y="39"/>
                </a:lnTo>
                <a:lnTo>
                  <a:pt x="420" y="39"/>
                </a:lnTo>
                <a:lnTo>
                  <a:pt x="420" y="39"/>
                </a:lnTo>
                <a:lnTo>
                  <a:pt x="420" y="39"/>
                </a:lnTo>
                <a:lnTo>
                  <a:pt x="420" y="39"/>
                </a:lnTo>
                <a:lnTo>
                  <a:pt x="421" y="39"/>
                </a:lnTo>
                <a:lnTo>
                  <a:pt x="421" y="39"/>
                </a:lnTo>
                <a:lnTo>
                  <a:pt x="421" y="39"/>
                </a:lnTo>
                <a:lnTo>
                  <a:pt x="421" y="39"/>
                </a:lnTo>
                <a:lnTo>
                  <a:pt x="422" y="39"/>
                </a:lnTo>
                <a:lnTo>
                  <a:pt x="422" y="39"/>
                </a:lnTo>
                <a:lnTo>
                  <a:pt x="422" y="39"/>
                </a:lnTo>
                <a:lnTo>
                  <a:pt x="422" y="39"/>
                </a:lnTo>
                <a:lnTo>
                  <a:pt x="423" y="39"/>
                </a:lnTo>
                <a:lnTo>
                  <a:pt x="423" y="39"/>
                </a:lnTo>
                <a:lnTo>
                  <a:pt x="423" y="39"/>
                </a:lnTo>
                <a:lnTo>
                  <a:pt x="423" y="39"/>
                </a:lnTo>
                <a:lnTo>
                  <a:pt x="424" y="39"/>
                </a:lnTo>
                <a:lnTo>
                  <a:pt x="424" y="39"/>
                </a:lnTo>
                <a:lnTo>
                  <a:pt x="424" y="39"/>
                </a:lnTo>
                <a:lnTo>
                  <a:pt x="424" y="39"/>
                </a:lnTo>
                <a:lnTo>
                  <a:pt x="425" y="39"/>
                </a:lnTo>
                <a:lnTo>
                  <a:pt x="425" y="39"/>
                </a:lnTo>
                <a:lnTo>
                  <a:pt x="425" y="39"/>
                </a:lnTo>
                <a:lnTo>
                  <a:pt x="425" y="39"/>
                </a:lnTo>
                <a:lnTo>
                  <a:pt x="426" y="39"/>
                </a:lnTo>
                <a:lnTo>
                  <a:pt x="426" y="39"/>
                </a:lnTo>
                <a:lnTo>
                  <a:pt x="426" y="39"/>
                </a:lnTo>
                <a:lnTo>
                  <a:pt x="426" y="39"/>
                </a:lnTo>
                <a:lnTo>
                  <a:pt x="426" y="39"/>
                </a:lnTo>
                <a:lnTo>
                  <a:pt x="427" y="39"/>
                </a:lnTo>
                <a:lnTo>
                  <a:pt x="427" y="39"/>
                </a:lnTo>
                <a:lnTo>
                  <a:pt x="427" y="39"/>
                </a:lnTo>
                <a:lnTo>
                  <a:pt x="427" y="39"/>
                </a:lnTo>
                <a:lnTo>
                  <a:pt x="428" y="39"/>
                </a:lnTo>
                <a:lnTo>
                  <a:pt x="428" y="39"/>
                </a:lnTo>
                <a:lnTo>
                  <a:pt x="428" y="39"/>
                </a:lnTo>
                <a:lnTo>
                  <a:pt x="428" y="39"/>
                </a:lnTo>
                <a:lnTo>
                  <a:pt x="429" y="39"/>
                </a:lnTo>
                <a:lnTo>
                  <a:pt x="429" y="39"/>
                </a:lnTo>
                <a:lnTo>
                  <a:pt x="429" y="39"/>
                </a:lnTo>
                <a:lnTo>
                  <a:pt x="429" y="39"/>
                </a:lnTo>
                <a:lnTo>
                  <a:pt x="429" y="39"/>
                </a:lnTo>
                <a:lnTo>
                  <a:pt x="430" y="39"/>
                </a:lnTo>
                <a:lnTo>
                  <a:pt x="430" y="39"/>
                </a:lnTo>
                <a:lnTo>
                  <a:pt x="430" y="39"/>
                </a:lnTo>
                <a:lnTo>
                  <a:pt x="431" y="39"/>
                </a:lnTo>
                <a:lnTo>
                  <a:pt x="431" y="39"/>
                </a:lnTo>
                <a:lnTo>
                  <a:pt x="431" y="39"/>
                </a:lnTo>
                <a:lnTo>
                  <a:pt x="431" y="39"/>
                </a:lnTo>
                <a:lnTo>
                  <a:pt x="432" y="39"/>
                </a:lnTo>
                <a:lnTo>
                  <a:pt x="432" y="39"/>
                </a:lnTo>
                <a:lnTo>
                  <a:pt x="432" y="39"/>
                </a:lnTo>
                <a:lnTo>
                  <a:pt x="432" y="39"/>
                </a:lnTo>
                <a:lnTo>
                  <a:pt x="432" y="39"/>
                </a:lnTo>
                <a:lnTo>
                  <a:pt x="433" y="39"/>
                </a:lnTo>
                <a:lnTo>
                  <a:pt x="433" y="39"/>
                </a:lnTo>
                <a:lnTo>
                  <a:pt x="433" y="39"/>
                </a:lnTo>
                <a:lnTo>
                  <a:pt x="433" y="39"/>
                </a:lnTo>
                <a:lnTo>
                  <a:pt x="434" y="39"/>
                </a:lnTo>
                <a:lnTo>
                  <a:pt x="434" y="39"/>
                </a:lnTo>
                <a:lnTo>
                  <a:pt x="434" y="39"/>
                </a:lnTo>
                <a:lnTo>
                  <a:pt x="434" y="39"/>
                </a:lnTo>
                <a:lnTo>
                  <a:pt x="435" y="39"/>
                </a:lnTo>
                <a:lnTo>
                  <a:pt x="435" y="39"/>
                </a:lnTo>
                <a:lnTo>
                  <a:pt x="435" y="39"/>
                </a:lnTo>
                <a:lnTo>
                  <a:pt x="435" y="39"/>
                </a:lnTo>
                <a:lnTo>
                  <a:pt x="435" y="39"/>
                </a:lnTo>
                <a:lnTo>
                  <a:pt x="436" y="39"/>
                </a:lnTo>
                <a:lnTo>
                  <a:pt x="436" y="39"/>
                </a:lnTo>
                <a:lnTo>
                  <a:pt x="436" y="39"/>
                </a:lnTo>
                <a:lnTo>
                  <a:pt x="436" y="39"/>
                </a:lnTo>
                <a:lnTo>
                  <a:pt x="437" y="39"/>
                </a:lnTo>
                <a:lnTo>
                  <a:pt x="437" y="39"/>
                </a:lnTo>
                <a:lnTo>
                  <a:pt x="437" y="39"/>
                </a:lnTo>
                <a:lnTo>
                  <a:pt x="437" y="39"/>
                </a:lnTo>
                <a:lnTo>
                  <a:pt x="438" y="39"/>
                </a:lnTo>
                <a:lnTo>
                  <a:pt x="438" y="39"/>
                </a:lnTo>
                <a:lnTo>
                  <a:pt x="438" y="39"/>
                </a:lnTo>
                <a:lnTo>
                  <a:pt x="438" y="39"/>
                </a:lnTo>
                <a:lnTo>
                  <a:pt x="439" y="39"/>
                </a:lnTo>
                <a:lnTo>
                  <a:pt x="439" y="39"/>
                </a:lnTo>
                <a:lnTo>
                  <a:pt x="439" y="39"/>
                </a:lnTo>
                <a:lnTo>
                  <a:pt x="439" y="39"/>
                </a:lnTo>
                <a:lnTo>
                  <a:pt x="440" y="39"/>
                </a:lnTo>
                <a:lnTo>
                  <a:pt x="440" y="39"/>
                </a:lnTo>
                <a:lnTo>
                  <a:pt x="440" y="39"/>
                </a:lnTo>
                <a:lnTo>
                  <a:pt x="440" y="39"/>
                </a:lnTo>
                <a:lnTo>
                  <a:pt x="441" y="39"/>
                </a:lnTo>
                <a:lnTo>
                  <a:pt x="441" y="39"/>
                </a:lnTo>
                <a:lnTo>
                  <a:pt x="441" y="39"/>
                </a:lnTo>
                <a:lnTo>
                  <a:pt x="441" y="39"/>
                </a:lnTo>
                <a:lnTo>
                  <a:pt x="441" y="39"/>
                </a:lnTo>
                <a:lnTo>
                  <a:pt x="442" y="39"/>
                </a:lnTo>
                <a:lnTo>
                  <a:pt x="442" y="39"/>
                </a:lnTo>
                <a:lnTo>
                  <a:pt x="442" y="39"/>
                </a:lnTo>
                <a:lnTo>
                  <a:pt x="442" y="39"/>
                </a:lnTo>
                <a:lnTo>
                  <a:pt x="443" y="39"/>
                </a:lnTo>
                <a:lnTo>
                  <a:pt x="443" y="39"/>
                </a:lnTo>
                <a:lnTo>
                  <a:pt x="443" y="39"/>
                </a:lnTo>
                <a:lnTo>
                  <a:pt x="443" y="39"/>
                </a:lnTo>
                <a:lnTo>
                  <a:pt x="444" y="39"/>
                </a:lnTo>
                <a:lnTo>
                  <a:pt x="444" y="39"/>
                </a:lnTo>
                <a:lnTo>
                  <a:pt x="444" y="39"/>
                </a:lnTo>
                <a:lnTo>
                  <a:pt x="444" y="39"/>
                </a:lnTo>
                <a:lnTo>
                  <a:pt x="444" y="39"/>
                </a:lnTo>
                <a:lnTo>
                  <a:pt x="445" y="39"/>
                </a:lnTo>
                <a:lnTo>
                  <a:pt x="445" y="39"/>
                </a:lnTo>
                <a:lnTo>
                  <a:pt x="445" y="39"/>
                </a:lnTo>
                <a:lnTo>
                  <a:pt x="445" y="39"/>
                </a:lnTo>
                <a:lnTo>
                  <a:pt x="446" y="39"/>
                </a:lnTo>
                <a:lnTo>
                  <a:pt x="446" y="39"/>
                </a:lnTo>
                <a:lnTo>
                  <a:pt x="446" y="39"/>
                </a:lnTo>
                <a:lnTo>
                  <a:pt x="447" y="39"/>
                </a:lnTo>
                <a:lnTo>
                  <a:pt x="447" y="39"/>
                </a:lnTo>
                <a:lnTo>
                  <a:pt x="447" y="39"/>
                </a:lnTo>
                <a:lnTo>
                  <a:pt x="447" y="39"/>
                </a:lnTo>
                <a:lnTo>
                  <a:pt x="447" y="39"/>
                </a:lnTo>
                <a:lnTo>
                  <a:pt x="448" y="39"/>
                </a:lnTo>
                <a:lnTo>
                  <a:pt x="448" y="39"/>
                </a:lnTo>
                <a:lnTo>
                  <a:pt x="448" y="39"/>
                </a:lnTo>
                <a:lnTo>
                  <a:pt x="448" y="39"/>
                </a:lnTo>
                <a:lnTo>
                  <a:pt x="449" y="39"/>
                </a:lnTo>
                <a:lnTo>
                  <a:pt x="449" y="39"/>
                </a:lnTo>
                <a:lnTo>
                  <a:pt x="449" y="39"/>
                </a:lnTo>
                <a:lnTo>
                  <a:pt x="449" y="39"/>
                </a:lnTo>
                <a:lnTo>
                  <a:pt x="450" y="39"/>
                </a:lnTo>
                <a:lnTo>
                  <a:pt x="450" y="39"/>
                </a:lnTo>
                <a:lnTo>
                  <a:pt x="450" y="39"/>
                </a:lnTo>
                <a:lnTo>
                  <a:pt x="450" y="39"/>
                </a:lnTo>
                <a:lnTo>
                  <a:pt x="450" y="39"/>
                </a:lnTo>
                <a:lnTo>
                  <a:pt x="451" y="39"/>
                </a:lnTo>
                <a:lnTo>
                  <a:pt x="451" y="39"/>
                </a:lnTo>
                <a:lnTo>
                  <a:pt x="451" y="39"/>
                </a:lnTo>
                <a:lnTo>
                  <a:pt x="451" y="39"/>
                </a:lnTo>
                <a:lnTo>
                  <a:pt x="452" y="39"/>
                </a:lnTo>
                <a:lnTo>
                  <a:pt x="452" y="39"/>
                </a:lnTo>
                <a:lnTo>
                  <a:pt x="452" y="39"/>
                </a:lnTo>
                <a:lnTo>
                  <a:pt x="452" y="39"/>
                </a:lnTo>
                <a:lnTo>
                  <a:pt x="453" y="39"/>
                </a:lnTo>
                <a:lnTo>
                  <a:pt x="453" y="39"/>
                </a:lnTo>
                <a:lnTo>
                  <a:pt x="453" y="39"/>
                </a:lnTo>
                <a:lnTo>
                  <a:pt x="453" y="39"/>
                </a:lnTo>
                <a:lnTo>
                  <a:pt x="453" y="39"/>
                </a:lnTo>
                <a:lnTo>
                  <a:pt x="454" y="39"/>
                </a:lnTo>
                <a:lnTo>
                  <a:pt x="454" y="39"/>
                </a:lnTo>
                <a:lnTo>
                  <a:pt x="454" y="39"/>
                </a:lnTo>
                <a:lnTo>
                  <a:pt x="455" y="39"/>
                </a:lnTo>
                <a:lnTo>
                  <a:pt x="455" y="39"/>
                </a:lnTo>
                <a:lnTo>
                  <a:pt x="455" y="39"/>
                </a:lnTo>
                <a:lnTo>
                  <a:pt x="455" y="39"/>
                </a:lnTo>
                <a:lnTo>
                  <a:pt x="456" y="39"/>
                </a:lnTo>
                <a:lnTo>
                  <a:pt x="456" y="39"/>
                </a:lnTo>
                <a:lnTo>
                  <a:pt x="456" y="39"/>
                </a:lnTo>
                <a:lnTo>
                  <a:pt x="456" y="39"/>
                </a:lnTo>
                <a:lnTo>
                  <a:pt x="456" y="39"/>
                </a:lnTo>
                <a:lnTo>
                  <a:pt x="457" y="39"/>
                </a:lnTo>
                <a:lnTo>
                  <a:pt x="457" y="39"/>
                </a:lnTo>
                <a:lnTo>
                  <a:pt x="457" y="39"/>
                </a:lnTo>
                <a:lnTo>
                  <a:pt x="457" y="39"/>
                </a:lnTo>
                <a:lnTo>
                  <a:pt x="458" y="39"/>
                </a:lnTo>
                <a:lnTo>
                  <a:pt x="458" y="39"/>
                </a:lnTo>
                <a:lnTo>
                  <a:pt x="458" y="39"/>
                </a:lnTo>
                <a:lnTo>
                  <a:pt x="458" y="39"/>
                </a:lnTo>
                <a:lnTo>
                  <a:pt x="459" y="39"/>
                </a:lnTo>
                <a:lnTo>
                  <a:pt x="459" y="39"/>
                </a:lnTo>
                <a:lnTo>
                  <a:pt x="459" y="39"/>
                </a:lnTo>
                <a:lnTo>
                  <a:pt x="459" y="39"/>
                </a:lnTo>
                <a:lnTo>
                  <a:pt x="459" y="39"/>
                </a:lnTo>
                <a:lnTo>
                  <a:pt x="460" y="39"/>
                </a:lnTo>
                <a:lnTo>
                  <a:pt x="460" y="39"/>
                </a:lnTo>
                <a:lnTo>
                  <a:pt x="460" y="39"/>
                </a:lnTo>
                <a:lnTo>
                  <a:pt x="460" y="39"/>
                </a:lnTo>
                <a:lnTo>
                  <a:pt x="461" y="39"/>
                </a:lnTo>
                <a:lnTo>
                  <a:pt x="461" y="39"/>
                </a:lnTo>
                <a:lnTo>
                  <a:pt x="461" y="39"/>
                </a:lnTo>
                <a:lnTo>
                  <a:pt x="461" y="39"/>
                </a:lnTo>
                <a:lnTo>
                  <a:pt x="462" y="39"/>
                </a:lnTo>
                <a:lnTo>
                  <a:pt x="462" y="39"/>
                </a:lnTo>
                <a:lnTo>
                  <a:pt x="462" y="39"/>
                </a:lnTo>
                <a:lnTo>
                  <a:pt x="463" y="39"/>
                </a:lnTo>
                <a:lnTo>
                  <a:pt x="463" y="39"/>
                </a:lnTo>
                <a:lnTo>
                  <a:pt x="463" y="39"/>
                </a:lnTo>
                <a:lnTo>
                  <a:pt x="463" y="39"/>
                </a:lnTo>
                <a:lnTo>
                  <a:pt x="463" y="39"/>
                </a:lnTo>
                <a:lnTo>
                  <a:pt x="464" y="39"/>
                </a:lnTo>
                <a:lnTo>
                  <a:pt x="464" y="39"/>
                </a:lnTo>
                <a:lnTo>
                  <a:pt x="464" y="39"/>
                </a:lnTo>
                <a:lnTo>
                  <a:pt x="464" y="39"/>
                </a:lnTo>
                <a:lnTo>
                  <a:pt x="465" y="39"/>
                </a:lnTo>
                <a:lnTo>
                  <a:pt x="465" y="39"/>
                </a:lnTo>
                <a:lnTo>
                  <a:pt x="465" y="39"/>
                </a:lnTo>
                <a:lnTo>
                  <a:pt x="465" y="39"/>
                </a:lnTo>
                <a:lnTo>
                  <a:pt x="466" y="39"/>
                </a:lnTo>
                <a:lnTo>
                  <a:pt x="466" y="39"/>
                </a:lnTo>
                <a:lnTo>
                  <a:pt x="466" y="39"/>
                </a:lnTo>
                <a:lnTo>
                  <a:pt x="466" y="39"/>
                </a:lnTo>
                <a:lnTo>
                  <a:pt x="466" y="39"/>
                </a:lnTo>
                <a:lnTo>
                  <a:pt x="467" y="39"/>
                </a:lnTo>
                <a:lnTo>
                  <a:pt x="467" y="39"/>
                </a:lnTo>
                <a:lnTo>
                  <a:pt x="467" y="39"/>
                </a:lnTo>
                <a:lnTo>
                  <a:pt x="467" y="39"/>
                </a:lnTo>
                <a:lnTo>
                  <a:pt x="468" y="39"/>
                </a:lnTo>
                <a:lnTo>
                  <a:pt x="468" y="39"/>
                </a:lnTo>
                <a:lnTo>
                  <a:pt x="468" y="39"/>
                </a:lnTo>
                <a:lnTo>
                  <a:pt x="468" y="39"/>
                </a:lnTo>
                <a:lnTo>
                  <a:pt x="469" y="39"/>
                </a:lnTo>
                <a:lnTo>
                  <a:pt x="469" y="39"/>
                </a:lnTo>
                <a:lnTo>
                  <a:pt x="469" y="39"/>
                </a:lnTo>
                <a:lnTo>
                  <a:pt x="469" y="39"/>
                </a:lnTo>
                <a:lnTo>
                  <a:pt x="469" y="39"/>
                </a:lnTo>
                <a:lnTo>
                  <a:pt x="470" y="39"/>
                </a:lnTo>
                <a:lnTo>
                  <a:pt x="470" y="39"/>
                </a:lnTo>
                <a:lnTo>
                  <a:pt x="470" y="39"/>
                </a:lnTo>
                <a:lnTo>
                  <a:pt x="471" y="39"/>
                </a:lnTo>
                <a:lnTo>
                  <a:pt x="471" y="39"/>
                </a:lnTo>
                <a:lnTo>
                  <a:pt x="471" y="39"/>
                </a:lnTo>
                <a:lnTo>
                  <a:pt x="471" y="39"/>
                </a:lnTo>
                <a:lnTo>
                  <a:pt x="472" y="39"/>
                </a:lnTo>
                <a:lnTo>
                  <a:pt x="472" y="39"/>
                </a:lnTo>
                <a:lnTo>
                  <a:pt x="472" y="39"/>
                </a:lnTo>
                <a:lnTo>
                  <a:pt x="472" y="39"/>
                </a:lnTo>
                <a:lnTo>
                  <a:pt x="472" y="39"/>
                </a:lnTo>
                <a:lnTo>
                  <a:pt x="473" y="39"/>
                </a:lnTo>
                <a:lnTo>
                  <a:pt x="473" y="39"/>
                </a:lnTo>
                <a:lnTo>
                  <a:pt x="473" y="39"/>
                </a:lnTo>
                <a:lnTo>
                  <a:pt x="473" y="39"/>
                </a:lnTo>
                <a:lnTo>
                  <a:pt x="474" y="39"/>
                </a:lnTo>
                <a:lnTo>
                  <a:pt x="474" y="39"/>
                </a:lnTo>
                <a:lnTo>
                  <a:pt x="474" y="39"/>
                </a:lnTo>
                <a:lnTo>
                  <a:pt x="474" y="39"/>
                </a:lnTo>
                <a:lnTo>
                  <a:pt x="475" y="39"/>
                </a:lnTo>
                <a:lnTo>
                  <a:pt x="475" y="39"/>
                </a:lnTo>
                <a:lnTo>
                  <a:pt x="475" y="39"/>
                </a:lnTo>
                <a:lnTo>
                  <a:pt x="475" y="39"/>
                </a:lnTo>
                <a:lnTo>
                  <a:pt x="475" y="39"/>
                </a:lnTo>
                <a:lnTo>
                  <a:pt x="476" y="39"/>
                </a:lnTo>
                <a:lnTo>
                  <a:pt x="476" y="39"/>
                </a:lnTo>
                <a:lnTo>
                  <a:pt x="476" y="39"/>
                </a:lnTo>
                <a:lnTo>
                  <a:pt x="476" y="39"/>
                </a:lnTo>
                <a:lnTo>
                  <a:pt x="477" y="39"/>
                </a:lnTo>
                <a:lnTo>
                  <a:pt x="477" y="39"/>
                </a:lnTo>
                <a:lnTo>
                  <a:pt x="477" y="39"/>
                </a:lnTo>
                <a:lnTo>
                  <a:pt x="478" y="39"/>
                </a:lnTo>
                <a:lnTo>
                  <a:pt x="478" y="39"/>
                </a:lnTo>
                <a:lnTo>
                  <a:pt x="478" y="39"/>
                </a:lnTo>
                <a:lnTo>
                  <a:pt x="478" y="39"/>
                </a:lnTo>
                <a:lnTo>
                  <a:pt x="478" y="39"/>
                </a:lnTo>
                <a:lnTo>
                  <a:pt x="479" y="39"/>
                </a:lnTo>
                <a:lnTo>
                  <a:pt x="479" y="39"/>
                </a:lnTo>
                <a:lnTo>
                  <a:pt x="479" y="39"/>
                </a:lnTo>
                <a:lnTo>
                  <a:pt x="479" y="39"/>
                </a:lnTo>
                <a:lnTo>
                  <a:pt x="480" y="39"/>
                </a:lnTo>
                <a:lnTo>
                  <a:pt x="480" y="39"/>
                </a:lnTo>
                <a:lnTo>
                  <a:pt x="480" y="39"/>
                </a:lnTo>
                <a:lnTo>
                  <a:pt x="480" y="39"/>
                </a:lnTo>
                <a:lnTo>
                  <a:pt x="481" y="39"/>
                </a:lnTo>
                <a:lnTo>
                  <a:pt x="481" y="39"/>
                </a:lnTo>
                <a:lnTo>
                  <a:pt x="481" y="39"/>
                </a:lnTo>
                <a:lnTo>
                  <a:pt x="481" y="39"/>
                </a:lnTo>
                <a:lnTo>
                  <a:pt x="481" y="39"/>
                </a:lnTo>
                <a:lnTo>
                  <a:pt x="482" y="39"/>
                </a:lnTo>
                <a:lnTo>
                  <a:pt x="482" y="39"/>
                </a:lnTo>
                <a:lnTo>
                  <a:pt x="482" y="39"/>
                </a:lnTo>
                <a:lnTo>
                  <a:pt x="482" y="39"/>
                </a:lnTo>
                <a:lnTo>
                  <a:pt x="483" y="39"/>
                </a:lnTo>
                <a:lnTo>
                  <a:pt x="483" y="39"/>
                </a:lnTo>
                <a:lnTo>
                  <a:pt x="483" y="39"/>
                </a:lnTo>
                <a:lnTo>
                  <a:pt x="483" y="39"/>
                </a:lnTo>
                <a:lnTo>
                  <a:pt x="484" y="39"/>
                </a:lnTo>
                <a:lnTo>
                  <a:pt x="484" y="39"/>
                </a:lnTo>
                <a:lnTo>
                  <a:pt x="484" y="39"/>
                </a:lnTo>
                <a:lnTo>
                  <a:pt x="484" y="39"/>
                </a:lnTo>
                <a:lnTo>
                  <a:pt x="484" y="39"/>
                </a:lnTo>
                <a:lnTo>
                  <a:pt x="485" y="39"/>
                </a:lnTo>
                <a:lnTo>
                  <a:pt x="485" y="39"/>
                </a:lnTo>
                <a:lnTo>
                  <a:pt x="485" y="39"/>
                </a:lnTo>
                <a:lnTo>
                  <a:pt x="486" y="39"/>
                </a:lnTo>
                <a:lnTo>
                  <a:pt x="486" y="39"/>
                </a:lnTo>
                <a:lnTo>
                  <a:pt x="486" y="39"/>
                </a:lnTo>
                <a:lnTo>
                  <a:pt x="486" y="39"/>
                </a:lnTo>
                <a:lnTo>
                  <a:pt x="487" y="39"/>
                </a:lnTo>
                <a:lnTo>
                  <a:pt x="487" y="39"/>
                </a:lnTo>
                <a:lnTo>
                  <a:pt x="487" y="39"/>
                </a:lnTo>
                <a:lnTo>
                  <a:pt x="487" y="39"/>
                </a:lnTo>
                <a:lnTo>
                  <a:pt x="487" y="39"/>
                </a:lnTo>
                <a:lnTo>
                  <a:pt x="488" y="39"/>
                </a:lnTo>
                <a:lnTo>
                  <a:pt x="488" y="39"/>
                </a:lnTo>
                <a:lnTo>
                  <a:pt x="488" y="39"/>
                </a:lnTo>
                <a:lnTo>
                  <a:pt x="488" y="39"/>
                </a:lnTo>
                <a:lnTo>
                  <a:pt x="489" y="39"/>
                </a:lnTo>
                <a:lnTo>
                  <a:pt x="489" y="39"/>
                </a:lnTo>
                <a:lnTo>
                  <a:pt x="489" y="39"/>
                </a:lnTo>
                <a:lnTo>
                  <a:pt x="489" y="39"/>
                </a:lnTo>
                <a:lnTo>
                  <a:pt x="490" y="39"/>
                </a:lnTo>
                <a:lnTo>
                  <a:pt x="490" y="39"/>
                </a:lnTo>
                <a:lnTo>
                  <a:pt x="490" y="39"/>
                </a:lnTo>
                <a:lnTo>
                  <a:pt x="490" y="39"/>
                </a:lnTo>
                <a:lnTo>
                  <a:pt x="490" y="39"/>
                </a:lnTo>
                <a:lnTo>
                  <a:pt x="491" y="39"/>
                </a:lnTo>
                <a:lnTo>
                  <a:pt x="491" y="39"/>
                </a:lnTo>
                <a:lnTo>
                  <a:pt x="491" y="39"/>
                </a:lnTo>
                <a:lnTo>
                  <a:pt x="491" y="39"/>
                </a:lnTo>
                <a:lnTo>
                  <a:pt x="492" y="39"/>
                </a:lnTo>
                <a:lnTo>
                  <a:pt x="492" y="39"/>
                </a:lnTo>
                <a:lnTo>
                  <a:pt x="492" y="39"/>
                </a:lnTo>
                <a:lnTo>
                  <a:pt x="492" y="39"/>
                </a:lnTo>
                <a:lnTo>
                  <a:pt x="493" y="39"/>
                </a:lnTo>
                <a:lnTo>
                  <a:pt x="493" y="39"/>
                </a:lnTo>
                <a:lnTo>
                  <a:pt x="493" y="39"/>
                </a:lnTo>
                <a:lnTo>
                  <a:pt x="493" y="39"/>
                </a:lnTo>
                <a:lnTo>
                  <a:pt x="494" y="39"/>
                </a:lnTo>
                <a:lnTo>
                  <a:pt x="494" y="39"/>
                </a:lnTo>
                <a:lnTo>
                  <a:pt x="494" y="39"/>
                </a:lnTo>
                <a:lnTo>
                  <a:pt x="494" y="39"/>
                </a:lnTo>
                <a:lnTo>
                  <a:pt x="495" y="39"/>
                </a:lnTo>
                <a:lnTo>
                  <a:pt x="495" y="39"/>
                </a:lnTo>
                <a:lnTo>
                  <a:pt x="495" y="39"/>
                </a:lnTo>
                <a:lnTo>
                  <a:pt x="495" y="39"/>
                </a:lnTo>
                <a:lnTo>
                  <a:pt x="496" y="39"/>
                </a:lnTo>
                <a:lnTo>
                  <a:pt x="496" y="39"/>
                </a:lnTo>
                <a:lnTo>
                  <a:pt x="496" y="39"/>
                </a:lnTo>
                <a:lnTo>
                  <a:pt x="496" y="39"/>
                </a:lnTo>
                <a:lnTo>
                  <a:pt x="496" y="39"/>
                </a:lnTo>
                <a:lnTo>
                  <a:pt x="497" y="39"/>
                </a:lnTo>
                <a:lnTo>
                  <a:pt x="497" y="39"/>
                </a:lnTo>
                <a:lnTo>
                  <a:pt x="497" y="39"/>
                </a:lnTo>
                <a:lnTo>
                  <a:pt x="497" y="39"/>
                </a:lnTo>
                <a:lnTo>
                  <a:pt x="498" y="39"/>
                </a:lnTo>
                <a:lnTo>
                  <a:pt x="498" y="39"/>
                </a:lnTo>
                <a:lnTo>
                  <a:pt x="498" y="39"/>
                </a:lnTo>
                <a:lnTo>
                  <a:pt x="498" y="39"/>
                </a:lnTo>
                <a:lnTo>
                  <a:pt x="499" y="39"/>
                </a:lnTo>
                <a:lnTo>
                  <a:pt x="499" y="39"/>
                </a:lnTo>
                <a:lnTo>
                  <a:pt x="499" y="39"/>
                </a:lnTo>
                <a:lnTo>
                  <a:pt x="499" y="39"/>
                </a:lnTo>
                <a:lnTo>
                  <a:pt x="499" y="39"/>
                </a:lnTo>
                <a:lnTo>
                  <a:pt x="500" y="39"/>
                </a:lnTo>
                <a:lnTo>
                  <a:pt x="500" y="39"/>
                </a:lnTo>
                <a:lnTo>
                  <a:pt x="500" y="39"/>
                </a:lnTo>
                <a:lnTo>
                  <a:pt x="500" y="39"/>
                </a:lnTo>
                <a:lnTo>
                  <a:pt x="501" y="39"/>
                </a:lnTo>
                <a:lnTo>
                  <a:pt x="501" y="39"/>
                </a:lnTo>
                <a:lnTo>
                  <a:pt x="501" y="39"/>
                </a:lnTo>
                <a:lnTo>
                  <a:pt x="502" y="39"/>
                </a:lnTo>
                <a:lnTo>
                  <a:pt x="502" y="39"/>
                </a:lnTo>
                <a:lnTo>
                  <a:pt x="502" y="39"/>
                </a:lnTo>
                <a:lnTo>
                  <a:pt x="502" y="39"/>
                </a:lnTo>
                <a:lnTo>
                  <a:pt x="502" y="39"/>
                </a:lnTo>
                <a:lnTo>
                  <a:pt x="503" y="39"/>
                </a:lnTo>
                <a:lnTo>
                  <a:pt x="503" y="39"/>
                </a:lnTo>
                <a:lnTo>
                  <a:pt x="503" y="39"/>
                </a:lnTo>
                <a:lnTo>
                  <a:pt x="503" y="39"/>
                </a:lnTo>
                <a:lnTo>
                  <a:pt x="504" y="39"/>
                </a:lnTo>
                <a:lnTo>
                  <a:pt x="504" y="39"/>
                </a:lnTo>
                <a:lnTo>
                  <a:pt x="504" y="39"/>
                </a:lnTo>
                <a:lnTo>
                  <a:pt x="504" y="39"/>
                </a:lnTo>
                <a:lnTo>
                  <a:pt x="505" y="39"/>
                </a:lnTo>
                <a:lnTo>
                  <a:pt x="505" y="39"/>
                </a:lnTo>
                <a:lnTo>
                  <a:pt x="505" y="39"/>
                </a:lnTo>
                <a:lnTo>
                  <a:pt x="505" y="39"/>
                </a:lnTo>
                <a:lnTo>
                  <a:pt x="505" y="39"/>
                </a:lnTo>
                <a:lnTo>
                  <a:pt x="506" y="39"/>
                </a:lnTo>
                <a:lnTo>
                  <a:pt x="506" y="39"/>
                </a:lnTo>
                <a:lnTo>
                  <a:pt x="506" y="39"/>
                </a:lnTo>
                <a:lnTo>
                  <a:pt x="506" y="39"/>
                </a:lnTo>
                <a:lnTo>
                  <a:pt x="507" y="39"/>
                </a:lnTo>
                <a:lnTo>
                  <a:pt x="507" y="39"/>
                </a:lnTo>
                <a:lnTo>
                  <a:pt x="507" y="39"/>
                </a:lnTo>
                <a:lnTo>
                  <a:pt x="507" y="39"/>
                </a:lnTo>
                <a:lnTo>
                  <a:pt x="508" y="39"/>
                </a:lnTo>
                <a:lnTo>
                  <a:pt x="508" y="39"/>
                </a:lnTo>
                <a:lnTo>
                  <a:pt x="508" y="39"/>
                </a:lnTo>
                <a:lnTo>
                  <a:pt x="508" y="39"/>
                </a:lnTo>
                <a:lnTo>
                  <a:pt x="508" y="39"/>
                </a:lnTo>
                <a:lnTo>
                  <a:pt x="509" y="39"/>
                </a:lnTo>
                <a:lnTo>
                  <a:pt x="509" y="39"/>
                </a:lnTo>
                <a:lnTo>
                  <a:pt x="509" y="39"/>
                </a:lnTo>
                <a:lnTo>
                  <a:pt x="510" y="39"/>
                </a:lnTo>
                <a:lnTo>
                  <a:pt x="510" y="39"/>
                </a:lnTo>
                <a:lnTo>
                  <a:pt x="510" y="39"/>
                </a:lnTo>
                <a:lnTo>
                  <a:pt x="510" y="39"/>
                </a:lnTo>
                <a:lnTo>
                  <a:pt x="511" y="39"/>
                </a:lnTo>
                <a:lnTo>
                  <a:pt x="511" y="39"/>
                </a:lnTo>
                <a:lnTo>
                  <a:pt x="511" y="39"/>
                </a:lnTo>
                <a:lnTo>
                  <a:pt x="511" y="39"/>
                </a:lnTo>
                <a:lnTo>
                  <a:pt x="512" y="39"/>
                </a:lnTo>
                <a:lnTo>
                  <a:pt x="512" y="39"/>
                </a:lnTo>
                <a:lnTo>
                  <a:pt x="512" y="39"/>
                </a:lnTo>
                <a:lnTo>
                  <a:pt x="512" y="39"/>
                </a:lnTo>
                <a:lnTo>
                  <a:pt x="512" y="39"/>
                </a:lnTo>
                <a:lnTo>
                  <a:pt x="513" y="39"/>
                </a:lnTo>
                <a:lnTo>
                  <a:pt x="513" y="39"/>
                </a:lnTo>
                <a:lnTo>
                  <a:pt x="513" y="39"/>
                </a:lnTo>
                <a:lnTo>
                  <a:pt x="513" y="39"/>
                </a:lnTo>
                <a:lnTo>
                  <a:pt x="514" y="39"/>
                </a:lnTo>
                <a:lnTo>
                  <a:pt x="514" y="39"/>
                </a:lnTo>
                <a:lnTo>
                  <a:pt x="514" y="39"/>
                </a:lnTo>
                <a:lnTo>
                  <a:pt x="514" y="39"/>
                </a:lnTo>
                <a:lnTo>
                  <a:pt x="515" y="39"/>
                </a:lnTo>
                <a:lnTo>
                  <a:pt x="515" y="39"/>
                </a:lnTo>
                <a:lnTo>
                  <a:pt x="515" y="39"/>
                </a:lnTo>
                <a:lnTo>
                  <a:pt x="515" y="39"/>
                </a:lnTo>
                <a:lnTo>
                  <a:pt x="515" y="39"/>
                </a:lnTo>
                <a:lnTo>
                  <a:pt x="516" y="39"/>
                </a:lnTo>
                <a:lnTo>
                  <a:pt x="516" y="39"/>
                </a:lnTo>
                <a:lnTo>
                  <a:pt x="516" y="39"/>
                </a:lnTo>
                <a:lnTo>
                  <a:pt x="517" y="39"/>
                </a:lnTo>
                <a:lnTo>
                  <a:pt x="517" y="39"/>
                </a:lnTo>
                <a:lnTo>
                  <a:pt x="517" y="39"/>
                </a:lnTo>
                <a:lnTo>
                  <a:pt x="517" y="39"/>
                </a:lnTo>
                <a:lnTo>
                  <a:pt x="518" y="39"/>
                </a:lnTo>
                <a:lnTo>
                  <a:pt x="518" y="39"/>
                </a:lnTo>
                <a:lnTo>
                  <a:pt x="518" y="39"/>
                </a:lnTo>
                <a:lnTo>
                  <a:pt x="518" y="39"/>
                </a:lnTo>
                <a:lnTo>
                  <a:pt x="518" y="39"/>
                </a:lnTo>
                <a:lnTo>
                  <a:pt x="519" y="39"/>
                </a:lnTo>
                <a:lnTo>
                  <a:pt x="519" y="39"/>
                </a:lnTo>
                <a:lnTo>
                  <a:pt x="519" y="39"/>
                </a:lnTo>
                <a:lnTo>
                  <a:pt x="519" y="39"/>
                </a:lnTo>
                <a:lnTo>
                  <a:pt x="520" y="39"/>
                </a:lnTo>
                <a:lnTo>
                  <a:pt x="520" y="39"/>
                </a:lnTo>
                <a:lnTo>
                  <a:pt x="520" y="39"/>
                </a:lnTo>
                <a:lnTo>
                  <a:pt x="520" y="39"/>
                </a:lnTo>
                <a:lnTo>
                  <a:pt x="521" y="39"/>
                </a:lnTo>
                <a:lnTo>
                  <a:pt x="521" y="39"/>
                </a:lnTo>
                <a:lnTo>
                  <a:pt x="521" y="39"/>
                </a:lnTo>
                <a:lnTo>
                  <a:pt x="521" y="39"/>
                </a:lnTo>
                <a:lnTo>
                  <a:pt x="521" y="39"/>
                </a:lnTo>
                <a:lnTo>
                  <a:pt x="522" y="39"/>
                </a:lnTo>
                <a:lnTo>
                  <a:pt x="522" y="39"/>
                </a:lnTo>
                <a:lnTo>
                  <a:pt x="522" y="39"/>
                </a:lnTo>
                <a:lnTo>
                  <a:pt x="522" y="39"/>
                </a:lnTo>
                <a:lnTo>
                  <a:pt x="523" y="39"/>
                </a:lnTo>
                <a:lnTo>
                  <a:pt x="523" y="39"/>
                </a:lnTo>
                <a:lnTo>
                  <a:pt x="523" y="39"/>
                </a:lnTo>
                <a:lnTo>
                  <a:pt x="523" y="39"/>
                </a:lnTo>
                <a:lnTo>
                  <a:pt x="524" y="39"/>
                </a:lnTo>
                <a:lnTo>
                  <a:pt x="524" y="39"/>
                </a:lnTo>
                <a:lnTo>
                  <a:pt x="524" y="39"/>
                </a:lnTo>
                <a:lnTo>
                  <a:pt x="524" y="39"/>
                </a:lnTo>
                <a:lnTo>
                  <a:pt x="525" y="39"/>
                </a:lnTo>
                <a:lnTo>
                  <a:pt x="525" y="39"/>
                </a:lnTo>
                <a:lnTo>
                  <a:pt x="525" y="39"/>
                </a:lnTo>
                <a:lnTo>
                  <a:pt x="525" y="39"/>
                </a:lnTo>
                <a:lnTo>
                  <a:pt x="526" y="39"/>
                </a:lnTo>
                <a:lnTo>
                  <a:pt x="526" y="39"/>
                </a:lnTo>
                <a:lnTo>
                  <a:pt x="526" y="39"/>
                </a:lnTo>
                <a:lnTo>
                  <a:pt x="526" y="39"/>
                </a:lnTo>
                <a:lnTo>
                  <a:pt x="527" y="39"/>
                </a:lnTo>
                <a:lnTo>
                  <a:pt x="527" y="39"/>
                </a:lnTo>
                <a:lnTo>
                  <a:pt x="527" y="39"/>
                </a:lnTo>
                <a:lnTo>
                  <a:pt x="527" y="39"/>
                </a:lnTo>
                <a:lnTo>
                  <a:pt x="527" y="39"/>
                </a:lnTo>
                <a:lnTo>
                  <a:pt x="528" y="39"/>
                </a:lnTo>
                <a:lnTo>
                  <a:pt x="528" y="39"/>
                </a:lnTo>
                <a:lnTo>
                  <a:pt x="528" y="39"/>
                </a:lnTo>
                <a:lnTo>
                  <a:pt x="528" y="39"/>
                </a:lnTo>
                <a:lnTo>
                  <a:pt x="529" y="39"/>
                </a:lnTo>
                <a:lnTo>
                  <a:pt x="529" y="39"/>
                </a:lnTo>
                <a:lnTo>
                  <a:pt x="529" y="39"/>
                </a:lnTo>
                <a:lnTo>
                  <a:pt x="529" y="39"/>
                </a:lnTo>
                <a:lnTo>
                  <a:pt x="530" y="39"/>
                </a:lnTo>
                <a:lnTo>
                  <a:pt x="530" y="39"/>
                </a:lnTo>
                <a:lnTo>
                  <a:pt x="530" y="39"/>
                </a:lnTo>
                <a:lnTo>
                  <a:pt x="530" y="39"/>
                </a:lnTo>
                <a:lnTo>
                  <a:pt x="530" y="39"/>
                </a:lnTo>
                <a:lnTo>
                  <a:pt x="531" y="39"/>
                </a:lnTo>
                <a:lnTo>
                  <a:pt x="531" y="39"/>
                </a:lnTo>
                <a:lnTo>
                  <a:pt x="531" y="39"/>
                </a:lnTo>
                <a:lnTo>
                  <a:pt x="531" y="39"/>
                </a:lnTo>
                <a:lnTo>
                  <a:pt x="532" y="39"/>
                </a:lnTo>
                <a:lnTo>
                  <a:pt x="532" y="39"/>
                </a:lnTo>
                <a:lnTo>
                  <a:pt x="532" y="39"/>
                </a:lnTo>
                <a:lnTo>
                  <a:pt x="533" y="39"/>
                </a:lnTo>
                <a:lnTo>
                  <a:pt x="533" y="39"/>
                </a:lnTo>
                <a:lnTo>
                  <a:pt x="533" y="39"/>
                </a:lnTo>
                <a:lnTo>
                  <a:pt x="533" y="39"/>
                </a:lnTo>
                <a:lnTo>
                  <a:pt x="533" y="39"/>
                </a:lnTo>
                <a:lnTo>
                  <a:pt x="534" y="39"/>
                </a:lnTo>
                <a:lnTo>
                  <a:pt x="534" y="39"/>
                </a:lnTo>
                <a:lnTo>
                  <a:pt x="534" y="39"/>
                </a:lnTo>
                <a:lnTo>
                  <a:pt x="534" y="39"/>
                </a:lnTo>
                <a:lnTo>
                  <a:pt x="535" y="39"/>
                </a:lnTo>
                <a:lnTo>
                  <a:pt x="535" y="39"/>
                </a:lnTo>
                <a:lnTo>
                  <a:pt x="535" y="39"/>
                </a:lnTo>
                <a:lnTo>
                  <a:pt x="535" y="39"/>
                </a:lnTo>
                <a:lnTo>
                  <a:pt x="536" y="39"/>
                </a:lnTo>
                <a:lnTo>
                  <a:pt x="536" y="39"/>
                </a:lnTo>
                <a:lnTo>
                  <a:pt x="536" y="39"/>
                </a:lnTo>
                <a:lnTo>
                  <a:pt x="536" y="39"/>
                </a:lnTo>
                <a:lnTo>
                  <a:pt x="536" y="39"/>
                </a:lnTo>
                <a:lnTo>
                  <a:pt x="537" y="39"/>
                </a:lnTo>
                <a:lnTo>
                  <a:pt x="537" y="39"/>
                </a:lnTo>
                <a:lnTo>
                  <a:pt x="537" y="39"/>
                </a:lnTo>
                <a:lnTo>
                  <a:pt x="537" y="39"/>
                </a:lnTo>
                <a:lnTo>
                  <a:pt x="538" y="39"/>
                </a:lnTo>
                <a:lnTo>
                  <a:pt x="538" y="39"/>
                </a:lnTo>
                <a:lnTo>
                  <a:pt x="538" y="39"/>
                </a:lnTo>
                <a:lnTo>
                  <a:pt x="538" y="39"/>
                </a:lnTo>
                <a:lnTo>
                  <a:pt x="539" y="39"/>
                </a:lnTo>
                <a:lnTo>
                  <a:pt x="539" y="39"/>
                </a:lnTo>
                <a:lnTo>
                  <a:pt x="539" y="39"/>
                </a:lnTo>
                <a:lnTo>
                  <a:pt x="539" y="39"/>
                </a:lnTo>
                <a:lnTo>
                  <a:pt x="539" y="39"/>
                </a:lnTo>
                <a:lnTo>
                  <a:pt x="540" y="39"/>
                </a:lnTo>
                <a:lnTo>
                  <a:pt x="540" y="39"/>
                </a:lnTo>
                <a:lnTo>
                  <a:pt x="540" y="39"/>
                </a:lnTo>
                <a:lnTo>
                  <a:pt x="541" y="39"/>
                </a:lnTo>
                <a:lnTo>
                  <a:pt x="541" y="39"/>
                </a:lnTo>
                <a:lnTo>
                  <a:pt x="541" y="39"/>
                </a:lnTo>
                <a:lnTo>
                  <a:pt x="541" y="39"/>
                </a:lnTo>
                <a:lnTo>
                  <a:pt x="542" y="39"/>
                </a:lnTo>
                <a:lnTo>
                  <a:pt x="542" y="39"/>
                </a:lnTo>
                <a:lnTo>
                  <a:pt x="542" y="39"/>
                </a:lnTo>
                <a:lnTo>
                  <a:pt x="542" y="39"/>
                </a:lnTo>
                <a:lnTo>
                  <a:pt x="542" y="39"/>
                </a:lnTo>
                <a:lnTo>
                  <a:pt x="543" y="39"/>
                </a:lnTo>
                <a:lnTo>
                  <a:pt x="543" y="39"/>
                </a:lnTo>
                <a:lnTo>
                  <a:pt x="543" y="39"/>
                </a:lnTo>
                <a:lnTo>
                  <a:pt x="543" y="39"/>
                </a:lnTo>
                <a:lnTo>
                  <a:pt x="544" y="39"/>
                </a:lnTo>
                <a:lnTo>
                  <a:pt x="544" y="39"/>
                </a:lnTo>
                <a:lnTo>
                  <a:pt x="544" y="39"/>
                </a:lnTo>
                <a:lnTo>
                  <a:pt x="544" y="39"/>
                </a:lnTo>
                <a:lnTo>
                  <a:pt x="545" y="39"/>
                </a:lnTo>
                <a:lnTo>
                  <a:pt x="545" y="39"/>
                </a:lnTo>
                <a:lnTo>
                  <a:pt x="545" y="39"/>
                </a:lnTo>
                <a:lnTo>
                  <a:pt x="545" y="39"/>
                </a:lnTo>
                <a:lnTo>
                  <a:pt x="545" y="39"/>
                </a:lnTo>
                <a:lnTo>
                  <a:pt x="546" y="39"/>
                </a:lnTo>
                <a:lnTo>
                  <a:pt x="546" y="39"/>
                </a:lnTo>
                <a:lnTo>
                  <a:pt x="546" y="39"/>
                </a:lnTo>
                <a:lnTo>
                  <a:pt x="546" y="39"/>
                </a:lnTo>
                <a:lnTo>
                  <a:pt x="547" y="39"/>
                </a:lnTo>
                <a:lnTo>
                  <a:pt x="547" y="39"/>
                </a:lnTo>
                <a:lnTo>
                  <a:pt x="547" y="39"/>
                </a:lnTo>
                <a:lnTo>
                  <a:pt x="547" y="39"/>
                </a:lnTo>
                <a:lnTo>
                  <a:pt x="548" y="39"/>
                </a:lnTo>
                <a:lnTo>
                  <a:pt x="548" y="39"/>
                </a:lnTo>
                <a:lnTo>
                  <a:pt x="548" y="39"/>
                </a:lnTo>
                <a:lnTo>
                  <a:pt x="548" y="39"/>
                </a:lnTo>
                <a:lnTo>
                  <a:pt x="549" y="39"/>
                </a:lnTo>
                <a:lnTo>
                  <a:pt x="549" y="39"/>
                </a:lnTo>
                <a:lnTo>
                  <a:pt x="549" y="39"/>
                </a:lnTo>
                <a:lnTo>
                  <a:pt x="549" y="39"/>
                </a:lnTo>
                <a:lnTo>
                  <a:pt x="550" y="39"/>
                </a:lnTo>
                <a:lnTo>
                  <a:pt x="550" y="39"/>
                </a:lnTo>
                <a:lnTo>
                  <a:pt x="550" y="39"/>
                </a:lnTo>
                <a:lnTo>
                  <a:pt x="550" y="39"/>
                </a:lnTo>
                <a:lnTo>
                  <a:pt x="551" y="39"/>
                </a:lnTo>
                <a:lnTo>
                  <a:pt x="551" y="39"/>
                </a:lnTo>
                <a:lnTo>
                  <a:pt x="551" y="39"/>
                </a:lnTo>
                <a:lnTo>
                  <a:pt x="551" y="39"/>
                </a:lnTo>
                <a:lnTo>
                  <a:pt x="551" y="39"/>
                </a:lnTo>
                <a:lnTo>
                  <a:pt x="552" y="39"/>
                </a:lnTo>
                <a:lnTo>
                  <a:pt x="552" y="39"/>
                </a:lnTo>
                <a:lnTo>
                  <a:pt x="552" y="39"/>
                </a:lnTo>
                <a:lnTo>
                  <a:pt x="552" y="39"/>
                </a:lnTo>
                <a:lnTo>
                  <a:pt x="553" y="39"/>
                </a:lnTo>
                <a:lnTo>
                  <a:pt x="553" y="39"/>
                </a:lnTo>
                <a:lnTo>
                  <a:pt x="553" y="39"/>
                </a:lnTo>
                <a:lnTo>
                  <a:pt x="553" y="39"/>
                </a:lnTo>
                <a:lnTo>
                  <a:pt x="554" y="39"/>
                </a:lnTo>
                <a:lnTo>
                  <a:pt x="554" y="39"/>
                </a:lnTo>
                <a:lnTo>
                  <a:pt x="554" y="39"/>
                </a:lnTo>
                <a:lnTo>
                  <a:pt x="554" y="39"/>
                </a:lnTo>
                <a:lnTo>
                  <a:pt x="554" y="39"/>
                </a:lnTo>
                <a:lnTo>
                  <a:pt x="555" y="39"/>
                </a:lnTo>
                <a:lnTo>
                  <a:pt x="555" y="39"/>
                </a:lnTo>
                <a:lnTo>
                  <a:pt x="555" y="39"/>
                </a:lnTo>
                <a:lnTo>
                  <a:pt x="556" y="39"/>
                </a:lnTo>
                <a:lnTo>
                  <a:pt x="556" y="39"/>
                </a:lnTo>
                <a:lnTo>
                  <a:pt x="556" y="39"/>
                </a:lnTo>
                <a:lnTo>
                  <a:pt x="556" y="39"/>
                </a:lnTo>
                <a:lnTo>
                  <a:pt x="557" y="39"/>
                </a:lnTo>
                <a:lnTo>
                  <a:pt x="557" y="39"/>
                </a:lnTo>
                <a:lnTo>
                  <a:pt x="557" y="39"/>
                </a:lnTo>
                <a:lnTo>
                  <a:pt x="557" y="39"/>
                </a:lnTo>
                <a:lnTo>
                  <a:pt x="558" y="39"/>
                </a:lnTo>
                <a:lnTo>
                  <a:pt x="558" y="39"/>
                </a:lnTo>
                <a:lnTo>
                  <a:pt x="558" y="39"/>
                </a:lnTo>
                <a:lnTo>
                  <a:pt x="558" y="39"/>
                </a:lnTo>
                <a:lnTo>
                  <a:pt x="558" y="39"/>
                </a:lnTo>
                <a:lnTo>
                  <a:pt x="559" y="39"/>
                </a:lnTo>
                <a:lnTo>
                  <a:pt x="559" y="39"/>
                </a:lnTo>
                <a:lnTo>
                  <a:pt x="559" y="39"/>
                </a:lnTo>
                <a:lnTo>
                  <a:pt x="559" y="39"/>
                </a:lnTo>
                <a:lnTo>
                  <a:pt x="560" y="39"/>
                </a:lnTo>
                <a:lnTo>
                  <a:pt x="560" y="39"/>
                </a:lnTo>
                <a:lnTo>
                  <a:pt x="560" y="39"/>
                </a:lnTo>
                <a:lnTo>
                  <a:pt x="560" y="39"/>
                </a:lnTo>
                <a:lnTo>
                  <a:pt x="560" y="39"/>
                </a:lnTo>
                <a:lnTo>
                  <a:pt x="561" y="39"/>
                </a:lnTo>
                <a:lnTo>
                  <a:pt x="561" y="39"/>
                </a:lnTo>
                <a:lnTo>
                  <a:pt x="561" y="39"/>
                </a:lnTo>
                <a:lnTo>
                  <a:pt x="561" y="39"/>
                </a:lnTo>
                <a:lnTo>
                  <a:pt x="562" y="39"/>
                </a:lnTo>
                <a:lnTo>
                  <a:pt x="562" y="39"/>
                </a:lnTo>
                <a:lnTo>
                  <a:pt x="562" y="39"/>
                </a:lnTo>
                <a:lnTo>
                  <a:pt x="562" y="39"/>
                </a:lnTo>
                <a:lnTo>
                  <a:pt x="563" y="39"/>
                </a:lnTo>
                <a:lnTo>
                  <a:pt x="563" y="39"/>
                </a:lnTo>
                <a:lnTo>
                  <a:pt x="563" y="39"/>
                </a:lnTo>
                <a:lnTo>
                  <a:pt x="564" y="39"/>
                </a:lnTo>
                <a:lnTo>
                  <a:pt x="564" y="39"/>
                </a:lnTo>
                <a:lnTo>
                  <a:pt x="564" y="39"/>
                </a:lnTo>
                <a:lnTo>
                  <a:pt x="564" y="39"/>
                </a:lnTo>
                <a:lnTo>
                  <a:pt x="564" y="39"/>
                </a:lnTo>
                <a:lnTo>
                  <a:pt x="565" y="39"/>
                </a:lnTo>
                <a:lnTo>
                  <a:pt x="565" y="39"/>
                </a:lnTo>
                <a:lnTo>
                  <a:pt x="565" y="39"/>
                </a:lnTo>
                <a:lnTo>
                  <a:pt x="565" y="39"/>
                </a:lnTo>
                <a:lnTo>
                  <a:pt x="566" y="39"/>
                </a:lnTo>
                <a:lnTo>
                  <a:pt x="566" y="39"/>
                </a:lnTo>
                <a:lnTo>
                  <a:pt x="566" y="39"/>
                </a:lnTo>
                <a:lnTo>
                  <a:pt x="566" y="39"/>
                </a:lnTo>
                <a:lnTo>
                  <a:pt x="567" y="39"/>
                </a:lnTo>
                <a:lnTo>
                  <a:pt x="567" y="39"/>
                </a:lnTo>
                <a:lnTo>
                  <a:pt x="567" y="39"/>
                </a:lnTo>
                <a:lnTo>
                  <a:pt x="567" y="39"/>
                </a:lnTo>
                <a:lnTo>
                  <a:pt x="567" y="39"/>
                </a:lnTo>
                <a:lnTo>
                  <a:pt x="568" y="39"/>
                </a:lnTo>
                <a:lnTo>
                  <a:pt x="568" y="39"/>
                </a:lnTo>
                <a:lnTo>
                  <a:pt x="568" y="39"/>
                </a:lnTo>
                <a:lnTo>
                  <a:pt x="568" y="39"/>
                </a:lnTo>
                <a:lnTo>
                  <a:pt x="569" y="39"/>
                </a:lnTo>
                <a:lnTo>
                  <a:pt x="569" y="39"/>
                </a:lnTo>
                <a:lnTo>
                  <a:pt x="569" y="39"/>
                </a:lnTo>
                <a:lnTo>
                  <a:pt x="569" y="39"/>
                </a:lnTo>
                <a:lnTo>
                  <a:pt x="570" y="39"/>
                </a:lnTo>
                <a:lnTo>
                  <a:pt x="570" y="39"/>
                </a:lnTo>
                <a:lnTo>
                  <a:pt x="570" y="39"/>
                </a:lnTo>
                <a:lnTo>
                  <a:pt x="570" y="39"/>
                </a:lnTo>
                <a:lnTo>
                  <a:pt x="570" y="39"/>
                </a:lnTo>
                <a:lnTo>
                  <a:pt x="571" y="39"/>
                </a:lnTo>
                <a:lnTo>
                  <a:pt x="571" y="39"/>
                </a:lnTo>
                <a:lnTo>
                  <a:pt x="571" y="39"/>
                </a:lnTo>
                <a:lnTo>
                  <a:pt x="572" y="39"/>
                </a:lnTo>
                <a:lnTo>
                  <a:pt x="572" y="39"/>
                </a:lnTo>
                <a:lnTo>
                  <a:pt x="572" y="39"/>
                </a:lnTo>
                <a:lnTo>
                  <a:pt x="572" y="39"/>
                </a:lnTo>
                <a:lnTo>
                  <a:pt x="573" y="39"/>
                </a:lnTo>
                <a:lnTo>
                  <a:pt x="573" y="39"/>
                </a:lnTo>
                <a:lnTo>
                  <a:pt x="573" y="39"/>
                </a:lnTo>
                <a:lnTo>
                  <a:pt x="573" y="39"/>
                </a:lnTo>
                <a:lnTo>
                  <a:pt x="573" y="39"/>
                </a:lnTo>
                <a:lnTo>
                  <a:pt x="574" y="39"/>
                </a:lnTo>
                <a:lnTo>
                  <a:pt x="574" y="39"/>
                </a:lnTo>
                <a:lnTo>
                  <a:pt x="574" y="39"/>
                </a:lnTo>
                <a:lnTo>
                  <a:pt x="574" y="39"/>
                </a:lnTo>
                <a:lnTo>
                  <a:pt x="575" y="39"/>
                </a:lnTo>
                <a:lnTo>
                  <a:pt x="575" y="39"/>
                </a:lnTo>
                <a:lnTo>
                  <a:pt x="575" y="39"/>
                </a:lnTo>
                <a:lnTo>
                  <a:pt x="575" y="39"/>
                </a:lnTo>
                <a:lnTo>
                  <a:pt x="576" y="39"/>
                </a:lnTo>
                <a:lnTo>
                  <a:pt x="576" y="39"/>
                </a:lnTo>
                <a:lnTo>
                  <a:pt x="576" y="39"/>
                </a:lnTo>
                <a:lnTo>
                  <a:pt x="576" y="39"/>
                </a:lnTo>
                <a:lnTo>
                  <a:pt x="576" y="39"/>
                </a:lnTo>
                <a:lnTo>
                  <a:pt x="577" y="39"/>
                </a:lnTo>
                <a:lnTo>
                  <a:pt x="577" y="39"/>
                </a:lnTo>
                <a:lnTo>
                  <a:pt x="577" y="39"/>
                </a:lnTo>
                <a:lnTo>
                  <a:pt x="577" y="39"/>
                </a:lnTo>
                <a:lnTo>
                  <a:pt x="578" y="39"/>
                </a:lnTo>
                <a:lnTo>
                  <a:pt x="578" y="39"/>
                </a:lnTo>
                <a:lnTo>
                  <a:pt x="578" y="39"/>
                </a:lnTo>
                <a:lnTo>
                  <a:pt x="578" y="39"/>
                </a:lnTo>
                <a:lnTo>
                  <a:pt x="579" y="39"/>
                </a:lnTo>
                <a:lnTo>
                  <a:pt x="579" y="39"/>
                </a:lnTo>
                <a:lnTo>
                  <a:pt x="579" y="39"/>
                </a:lnTo>
                <a:lnTo>
                  <a:pt x="579" y="39"/>
                </a:lnTo>
                <a:lnTo>
                  <a:pt x="580" y="39"/>
                </a:lnTo>
                <a:lnTo>
                  <a:pt x="580" y="39"/>
                </a:lnTo>
                <a:lnTo>
                  <a:pt x="580" y="39"/>
                </a:lnTo>
                <a:lnTo>
                  <a:pt x="580" y="39"/>
                </a:lnTo>
                <a:lnTo>
                  <a:pt x="581" y="39"/>
                </a:lnTo>
                <a:lnTo>
                  <a:pt x="581" y="39"/>
                </a:lnTo>
                <a:lnTo>
                  <a:pt x="581" y="39"/>
                </a:lnTo>
                <a:lnTo>
                  <a:pt x="581" y="39"/>
                </a:lnTo>
                <a:lnTo>
                  <a:pt x="582" y="39"/>
                </a:lnTo>
                <a:lnTo>
                  <a:pt x="582" y="39"/>
                </a:lnTo>
                <a:lnTo>
                  <a:pt x="582" y="39"/>
                </a:lnTo>
                <a:lnTo>
                  <a:pt x="582" y="39"/>
                </a:lnTo>
                <a:lnTo>
                  <a:pt x="582" y="39"/>
                </a:lnTo>
                <a:lnTo>
                  <a:pt x="583" y="39"/>
                </a:lnTo>
                <a:lnTo>
                  <a:pt x="583" y="39"/>
                </a:lnTo>
                <a:lnTo>
                  <a:pt x="583" y="39"/>
                </a:lnTo>
                <a:lnTo>
                  <a:pt x="583" y="39"/>
                </a:lnTo>
                <a:lnTo>
                  <a:pt x="584" y="39"/>
                </a:lnTo>
                <a:lnTo>
                  <a:pt x="584" y="39"/>
                </a:lnTo>
                <a:lnTo>
                  <a:pt x="584" y="39"/>
                </a:lnTo>
                <a:lnTo>
                  <a:pt x="584" y="39"/>
                </a:lnTo>
                <a:lnTo>
                  <a:pt x="585" y="39"/>
                </a:lnTo>
                <a:lnTo>
                  <a:pt x="585" y="39"/>
                </a:lnTo>
                <a:lnTo>
                  <a:pt x="585" y="39"/>
                </a:lnTo>
                <a:lnTo>
                  <a:pt x="585" y="39"/>
                </a:lnTo>
                <a:lnTo>
                  <a:pt x="585" y="39"/>
                </a:lnTo>
                <a:lnTo>
                  <a:pt x="586" y="39"/>
                </a:lnTo>
                <a:lnTo>
                  <a:pt x="586" y="39"/>
                </a:lnTo>
                <a:lnTo>
                  <a:pt x="586" y="39"/>
                </a:lnTo>
                <a:lnTo>
                  <a:pt x="586" y="39"/>
                </a:lnTo>
                <a:lnTo>
                  <a:pt x="587" y="39"/>
                </a:lnTo>
                <a:lnTo>
                  <a:pt x="587" y="39"/>
                </a:lnTo>
                <a:lnTo>
                  <a:pt x="587" y="39"/>
                </a:lnTo>
                <a:lnTo>
                  <a:pt x="588" y="39"/>
                </a:lnTo>
                <a:lnTo>
                  <a:pt x="588" y="39"/>
                </a:lnTo>
                <a:lnTo>
                  <a:pt x="588" y="39"/>
                </a:lnTo>
                <a:lnTo>
                  <a:pt x="588" y="39"/>
                </a:lnTo>
                <a:lnTo>
                  <a:pt x="588" y="39"/>
                </a:lnTo>
                <a:lnTo>
                  <a:pt x="589" y="39"/>
                </a:lnTo>
                <a:lnTo>
                  <a:pt x="589" y="39"/>
                </a:lnTo>
                <a:lnTo>
                  <a:pt x="589" y="39"/>
                </a:lnTo>
                <a:lnTo>
                  <a:pt x="589" y="39"/>
                </a:lnTo>
                <a:lnTo>
                  <a:pt x="590" y="39"/>
                </a:lnTo>
                <a:lnTo>
                  <a:pt x="590" y="39"/>
                </a:lnTo>
                <a:lnTo>
                  <a:pt x="590" y="39"/>
                </a:lnTo>
                <a:lnTo>
                  <a:pt x="590" y="39"/>
                </a:lnTo>
                <a:lnTo>
                  <a:pt x="591" y="39"/>
                </a:lnTo>
                <a:lnTo>
                  <a:pt x="591" y="39"/>
                </a:lnTo>
                <a:lnTo>
                  <a:pt x="591" y="39"/>
                </a:lnTo>
                <a:lnTo>
                  <a:pt x="591" y="39"/>
                </a:lnTo>
                <a:lnTo>
                  <a:pt x="591" y="39"/>
                </a:lnTo>
                <a:lnTo>
                  <a:pt x="592" y="39"/>
                </a:lnTo>
                <a:lnTo>
                  <a:pt x="592" y="39"/>
                </a:lnTo>
                <a:lnTo>
                  <a:pt x="592" y="39"/>
                </a:lnTo>
                <a:lnTo>
                  <a:pt x="592" y="39"/>
                </a:lnTo>
                <a:lnTo>
                  <a:pt x="593" y="39"/>
                </a:lnTo>
                <a:lnTo>
                  <a:pt x="593" y="39"/>
                </a:lnTo>
                <a:lnTo>
                  <a:pt x="593" y="39"/>
                </a:lnTo>
                <a:lnTo>
                  <a:pt x="593" y="39"/>
                </a:lnTo>
                <a:lnTo>
                  <a:pt x="594" y="39"/>
                </a:lnTo>
                <a:lnTo>
                  <a:pt x="594" y="39"/>
                </a:lnTo>
                <a:lnTo>
                  <a:pt x="594" y="39"/>
                </a:lnTo>
                <a:lnTo>
                  <a:pt x="594" y="39"/>
                </a:lnTo>
                <a:lnTo>
                  <a:pt x="595" y="39"/>
                </a:lnTo>
                <a:lnTo>
                  <a:pt x="595" y="39"/>
                </a:lnTo>
                <a:lnTo>
                  <a:pt x="595" y="39"/>
                </a:lnTo>
                <a:lnTo>
                  <a:pt x="595" y="39"/>
                </a:lnTo>
                <a:lnTo>
                  <a:pt x="596" y="39"/>
                </a:lnTo>
                <a:lnTo>
                  <a:pt x="596" y="39"/>
                </a:lnTo>
                <a:lnTo>
                  <a:pt x="596" y="39"/>
                </a:lnTo>
                <a:lnTo>
                  <a:pt x="596" y="39"/>
                </a:lnTo>
                <a:lnTo>
                  <a:pt x="597" y="39"/>
                </a:lnTo>
                <a:lnTo>
                  <a:pt x="597" y="39"/>
                </a:lnTo>
                <a:lnTo>
                  <a:pt x="597" y="39"/>
                </a:lnTo>
                <a:lnTo>
                  <a:pt x="597" y="39"/>
                </a:lnTo>
                <a:lnTo>
                  <a:pt x="597" y="39"/>
                </a:lnTo>
                <a:lnTo>
                  <a:pt x="598" y="39"/>
                </a:lnTo>
                <a:lnTo>
                  <a:pt x="598" y="39"/>
                </a:lnTo>
                <a:lnTo>
                  <a:pt x="598" y="39"/>
                </a:lnTo>
                <a:lnTo>
                  <a:pt x="598" y="39"/>
                </a:lnTo>
                <a:lnTo>
                  <a:pt x="599" y="39"/>
                </a:lnTo>
                <a:lnTo>
                  <a:pt x="599" y="39"/>
                </a:lnTo>
                <a:lnTo>
                  <a:pt x="599" y="39"/>
                </a:lnTo>
                <a:lnTo>
                  <a:pt x="599" y="39"/>
                </a:lnTo>
                <a:lnTo>
                  <a:pt x="600" y="39"/>
                </a:lnTo>
                <a:lnTo>
                  <a:pt x="600" y="39"/>
                </a:lnTo>
                <a:lnTo>
                  <a:pt x="600" y="39"/>
                </a:lnTo>
                <a:lnTo>
                  <a:pt x="600" y="39"/>
                </a:lnTo>
                <a:lnTo>
                  <a:pt x="600" y="39"/>
                </a:lnTo>
                <a:lnTo>
                  <a:pt x="601" y="39"/>
                </a:lnTo>
                <a:lnTo>
                  <a:pt x="601" y="39"/>
                </a:lnTo>
                <a:lnTo>
                  <a:pt x="601" y="39"/>
                </a:lnTo>
                <a:lnTo>
                  <a:pt x="601" y="39"/>
                </a:lnTo>
                <a:lnTo>
                  <a:pt x="602" y="39"/>
                </a:lnTo>
                <a:lnTo>
                  <a:pt x="602" y="39"/>
                </a:lnTo>
                <a:lnTo>
                  <a:pt x="602" y="39"/>
                </a:lnTo>
                <a:lnTo>
                  <a:pt x="603" y="39"/>
                </a:lnTo>
                <a:lnTo>
                  <a:pt x="603" y="39"/>
                </a:lnTo>
                <a:lnTo>
                  <a:pt x="603" y="39"/>
                </a:lnTo>
                <a:lnTo>
                  <a:pt x="603" y="39"/>
                </a:lnTo>
                <a:lnTo>
                  <a:pt x="604" y="39"/>
                </a:lnTo>
                <a:lnTo>
                  <a:pt x="604" y="39"/>
                </a:lnTo>
                <a:lnTo>
                  <a:pt x="604" y="39"/>
                </a:lnTo>
                <a:lnTo>
                  <a:pt x="604" y="39"/>
                </a:lnTo>
                <a:lnTo>
                  <a:pt x="604" y="39"/>
                </a:lnTo>
                <a:lnTo>
                  <a:pt x="605" y="39"/>
                </a:lnTo>
                <a:lnTo>
                  <a:pt x="605" y="39"/>
                </a:lnTo>
                <a:lnTo>
                  <a:pt x="605" y="39"/>
                </a:lnTo>
                <a:lnTo>
                  <a:pt x="605" y="39"/>
                </a:lnTo>
                <a:lnTo>
                  <a:pt x="606" y="39"/>
                </a:lnTo>
                <a:lnTo>
                  <a:pt x="606" y="39"/>
                </a:lnTo>
                <a:lnTo>
                  <a:pt x="606" y="39"/>
                </a:lnTo>
                <a:lnTo>
                  <a:pt x="606" y="39"/>
                </a:lnTo>
                <a:lnTo>
                  <a:pt x="606" y="39"/>
                </a:lnTo>
                <a:lnTo>
                  <a:pt x="607" y="39"/>
                </a:lnTo>
                <a:lnTo>
                  <a:pt x="607" y="39"/>
                </a:lnTo>
                <a:lnTo>
                  <a:pt x="607" y="39"/>
                </a:lnTo>
                <a:lnTo>
                  <a:pt x="607" y="39"/>
                </a:lnTo>
                <a:lnTo>
                  <a:pt x="608" y="39"/>
                </a:lnTo>
                <a:lnTo>
                  <a:pt x="608" y="39"/>
                </a:lnTo>
                <a:lnTo>
                  <a:pt x="608" y="39"/>
                </a:lnTo>
                <a:lnTo>
                  <a:pt x="608" y="39"/>
                </a:lnTo>
                <a:lnTo>
                  <a:pt x="609" y="39"/>
                </a:lnTo>
                <a:lnTo>
                  <a:pt x="609" y="39"/>
                </a:lnTo>
                <a:lnTo>
                  <a:pt x="609" y="39"/>
                </a:lnTo>
                <a:lnTo>
                  <a:pt x="609" y="39"/>
                </a:lnTo>
                <a:lnTo>
                  <a:pt x="609" y="39"/>
                </a:lnTo>
                <a:lnTo>
                  <a:pt x="610" y="39"/>
                </a:lnTo>
                <a:lnTo>
                  <a:pt x="610" y="39"/>
                </a:lnTo>
                <a:lnTo>
                  <a:pt x="610" y="39"/>
                </a:lnTo>
                <a:lnTo>
                  <a:pt x="611" y="39"/>
                </a:lnTo>
                <a:lnTo>
                  <a:pt x="611" y="39"/>
                </a:lnTo>
                <a:lnTo>
                  <a:pt x="611" y="39"/>
                </a:lnTo>
                <a:lnTo>
                  <a:pt x="611" y="39"/>
                </a:lnTo>
                <a:lnTo>
                  <a:pt x="612" y="39"/>
                </a:lnTo>
                <a:lnTo>
                  <a:pt x="612" y="39"/>
                </a:lnTo>
                <a:lnTo>
                  <a:pt x="612" y="39"/>
                </a:lnTo>
                <a:lnTo>
                  <a:pt x="612" y="39"/>
                </a:lnTo>
                <a:lnTo>
                  <a:pt x="613" y="39"/>
                </a:lnTo>
                <a:lnTo>
                  <a:pt x="613" y="39"/>
                </a:lnTo>
                <a:lnTo>
                  <a:pt x="613" y="39"/>
                </a:lnTo>
                <a:lnTo>
                  <a:pt x="613" y="39"/>
                </a:lnTo>
                <a:lnTo>
                  <a:pt x="613" y="39"/>
                </a:lnTo>
                <a:lnTo>
                  <a:pt x="614" y="39"/>
                </a:lnTo>
                <a:lnTo>
                  <a:pt x="614" y="39"/>
                </a:lnTo>
                <a:lnTo>
                  <a:pt x="614" y="39"/>
                </a:lnTo>
                <a:lnTo>
                  <a:pt x="614" y="39"/>
                </a:lnTo>
                <a:lnTo>
                  <a:pt x="615" y="39"/>
                </a:lnTo>
                <a:lnTo>
                  <a:pt x="615" y="39"/>
                </a:lnTo>
                <a:lnTo>
                  <a:pt x="615" y="39"/>
                </a:lnTo>
                <a:lnTo>
                  <a:pt x="615" y="39"/>
                </a:lnTo>
                <a:lnTo>
                  <a:pt x="616" y="39"/>
                </a:lnTo>
                <a:lnTo>
                  <a:pt x="616" y="39"/>
                </a:lnTo>
                <a:lnTo>
                  <a:pt x="616" y="0"/>
                </a:lnTo>
                <a:lnTo>
                  <a:pt x="616" y="0"/>
                </a:lnTo>
                <a:lnTo>
                  <a:pt x="616" y="0"/>
                </a:lnTo>
                <a:lnTo>
                  <a:pt x="617" y="39"/>
                </a:lnTo>
                <a:lnTo>
                  <a:pt x="617" y="39"/>
                </a:lnTo>
                <a:lnTo>
                  <a:pt x="617" y="39"/>
                </a:lnTo>
                <a:lnTo>
                  <a:pt x="617" y="39"/>
                </a:lnTo>
                <a:lnTo>
                  <a:pt x="618" y="39"/>
                </a:lnTo>
                <a:lnTo>
                  <a:pt x="618" y="39"/>
                </a:lnTo>
                <a:lnTo>
                  <a:pt x="618" y="39"/>
                </a:lnTo>
                <a:lnTo>
                  <a:pt x="619" y="39"/>
                </a:lnTo>
                <a:lnTo>
                  <a:pt x="619" y="39"/>
                </a:lnTo>
                <a:lnTo>
                  <a:pt x="619" y="39"/>
                </a:lnTo>
                <a:lnTo>
                  <a:pt x="619" y="39"/>
                </a:lnTo>
                <a:lnTo>
                  <a:pt x="619" y="39"/>
                </a:lnTo>
                <a:lnTo>
                  <a:pt x="620" y="39"/>
                </a:lnTo>
                <a:lnTo>
                  <a:pt x="620" y="39"/>
                </a:lnTo>
                <a:lnTo>
                  <a:pt x="620" y="39"/>
                </a:lnTo>
                <a:lnTo>
                  <a:pt x="620" y="39"/>
                </a:lnTo>
                <a:lnTo>
                  <a:pt x="621" y="39"/>
                </a:lnTo>
                <a:lnTo>
                  <a:pt x="621" y="39"/>
                </a:lnTo>
                <a:lnTo>
                  <a:pt x="621" y="39"/>
                </a:lnTo>
                <a:lnTo>
                  <a:pt x="621" y="39"/>
                </a:lnTo>
                <a:lnTo>
                  <a:pt x="622" y="39"/>
                </a:lnTo>
                <a:lnTo>
                  <a:pt x="622" y="39"/>
                </a:lnTo>
                <a:lnTo>
                  <a:pt x="622" y="39"/>
                </a:lnTo>
                <a:lnTo>
                  <a:pt x="622" y="39"/>
                </a:lnTo>
                <a:lnTo>
                  <a:pt x="622" y="39"/>
                </a:lnTo>
                <a:lnTo>
                  <a:pt x="623" y="39"/>
                </a:lnTo>
                <a:lnTo>
                  <a:pt x="623" y="39"/>
                </a:lnTo>
                <a:lnTo>
                  <a:pt x="623" y="39"/>
                </a:lnTo>
                <a:lnTo>
                  <a:pt x="623" y="39"/>
                </a:lnTo>
                <a:lnTo>
                  <a:pt x="624" y="39"/>
                </a:lnTo>
                <a:lnTo>
                  <a:pt x="624" y="39"/>
                </a:lnTo>
                <a:lnTo>
                  <a:pt x="624" y="39"/>
                </a:lnTo>
                <a:lnTo>
                  <a:pt x="624" y="39"/>
                </a:lnTo>
                <a:lnTo>
                  <a:pt x="625" y="39"/>
                </a:lnTo>
                <a:lnTo>
                  <a:pt x="625" y="39"/>
                </a:lnTo>
                <a:lnTo>
                  <a:pt x="625" y="39"/>
                </a:lnTo>
                <a:lnTo>
                  <a:pt x="625" y="39"/>
                </a:lnTo>
                <a:lnTo>
                  <a:pt x="625" y="39"/>
                </a:lnTo>
                <a:lnTo>
                  <a:pt x="626" y="39"/>
                </a:lnTo>
                <a:lnTo>
                  <a:pt x="626" y="39"/>
                </a:lnTo>
                <a:lnTo>
                  <a:pt x="626" y="39"/>
                </a:lnTo>
                <a:lnTo>
                  <a:pt x="627" y="39"/>
                </a:lnTo>
                <a:lnTo>
                  <a:pt x="627" y="39"/>
                </a:lnTo>
                <a:lnTo>
                  <a:pt x="627" y="39"/>
                </a:lnTo>
                <a:lnTo>
                  <a:pt x="627" y="39"/>
                </a:lnTo>
                <a:lnTo>
                  <a:pt x="628" y="39"/>
                </a:lnTo>
                <a:lnTo>
                  <a:pt x="628" y="39"/>
                </a:lnTo>
                <a:lnTo>
                  <a:pt x="628" y="39"/>
                </a:lnTo>
                <a:lnTo>
                  <a:pt x="628" y="39"/>
                </a:lnTo>
                <a:lnTo>
                  <a:pt x="628" y="39"/>
                </a:lnTo>
                <a:lnTo>
                  <a:pt x="629" y="39"/>
                </a:lnTo>
                <a:lnTo>
                  <a:pt x="629" y="39"/>
                </a:lnTo>
                <a:lnTo>
                  <a:pt x="629" y="39"/>
                </a:lnTo>
                <a:lnTo>
                  <a:pt x="629" y="39"/>
                </a:lnTo>
                <a:lnTo>
                  <a:pt x="630" y="39"/>
                </a:lnTo>
                <a:lnTo>
                  <a:pt x="630" y="39"/>
                </a:lnTo>
                <a:lnTo>
                  <a:pt x="630" y="39"/>
                </a:lnTo>
                <a:lnTo>
                  <a:pt x="630" y="39"/>
                </a:lnTo>
                <a:lnTo>
                  <a:pt x="631" y="39"/>
                </a:lnTo>
                <a:lnTo>
                  <a:pt x="631" y="39"/>
                </a:lnTo>
                <a:lnTo>
                  <a:pt x="631" y="39"/>
                </a:lnTo>
                <a:lnTo>
                  <a:pt x="631" y="39"/>
                </a:lnTo>
                <a:lnTo>
                  <a:pt x="631" y="39"/>
                </a:lnTo>
                <a:lnTo>
                  <a:pt x="632" y="39"/>
                </a:lnTo>
                <a:lnTo>
                  <a:pt x="632" y="39"/>
                </a:lnTo>
                <a:lnTo>
                  <a:pt x="632" y="39"/>
                </a:lnTo>
                <a:lnTo>
                  <a:pt x="632" y="39"/>
                </a:lnTo>
                <a:lnTo>
                  <a:pt x="633" y="39"/>
                </a:lnTo>
                <a:lnTo>
                  <a:pt x="633" y="39"/>
                </a:lnTo>
                <a:lnTo>
                  <a:pt x="633" y="39"/>
                </a:lnTo>
                <a:lnTo>
                  <a:pt x="634" y="39"/>
                </a:lnTo>
                <a:lnTo>
                  <a:pt x="634" y="39"/>
                </a:lnTo>
                <a:lnTo>
                  <a:pt x="634" y="39"/>
                </a:lnTo>
                <a:lnTo>
                  <a:pt x="634" y="39"/>
                </a:lnTo>
                <a:lnTo>
                  <a:pt x="634" y="39"/>
                </a:lnTo>
                <a:lnTo>
                  <a:pt x="635" y="39"/>
                </a:lnTo>
                <a:lnTo>
                  <a:pt x="635" y="39"/>
                </a:lnTo>
                <a:lnTo>
                  <a:pt x="635" y="39"/>
                </a:lnTo>
                <a:lnTo>
                  <a:pt x="635" y="39"/>
                </a:lnTo>
                <a:lnTo>
                  <a:pt x="636" y="39"/>
                </a:lnTo>
                <a:lnTo>
                  <a:pt x="636" y="39"/>
                </a:lnTo>
                <a:lnTo>
                  <a:pt x="636" y="39"/>
                </a:lnTo>
                <a:lnTo>
                  <a:pt x="636" y="39"/>
                </a:lnTo>
                <a:lnTo>
                  <a:pt x="637" y="39"/>
                </a:lnTo>
                <a:lnTo>
                  <a:pt x="637" y="39"/>
                </a:lnTo>
                <a:lnTo>
                  <a:pt x="637" y="39"/>
                </a:lnTo>
                <a:lnTo>
                  <a:pt x="637" y="39"/>
                </a:lnTo>
                <a:lnTo>
                  <a:pt x="637" y="39"/>
                </a:lnTo>
                <a:lnTo>
                  <a:pt x="638" y="39"/>
                </a:lnTo>
                <a:lnTo>
                  <a:pt x="638" y="39"/>
                </a:lnTo>
                <a:lnTo>
                  <a:pt x="638" y="39"/>
                </a:lnTo>
                <a:lnTo>
                  <a:pt x="638" y="39"/>
                </a:lnTo>
                <a:lnTo>
                  <a:pt x="639" y="39"/>
                </a:lnTo>
                <a:lnTo>
                  <a:pt x="639" y="39"/>
                </a:lnTo>
                <a:lnTo>
                  <a:pt x="639" y="39"/>
                </a:lnTo>
                <a:lnTo>
                  <a:pt x="639" y="39"/>
                </a:lnTo>
                <a:lnTo>
                  <a:pt x="640" y="39"/>
                </a:lnTo>
                <a:lnTo>
                  <a:pt x="640" y="39"/>
                </a:lnTo>
                <a:lnTo>
                  <a:pt x="640" y="39"/>
                </a:lnTo>
                <a:lnTo>
                  <a:pt x="640" y="39"/>
                </a:lnTo>
                <a:lnTo>
                  <a:pt x="640" y="39"/>
                </a:lnTo>
                <a:lnTo>
                  <a:pt x="641" y="39"/>
                </a:lnTo>
                <a:lnTo>
                  <a:pt x="641" y="39"/>
                </a:lnTo>
                <a:lnTo>
                  <a:pt x="641" y="39"/>
                </a:lnTo>
                <a:lnTo>
                  <a:pt x="642" y="39"/>
                </a:lnTo>
                <a:lnTo>
                  <a:pt x="642" y="39"/>
                </a:lnTo>
                <a:lnTo>
                  <a:pt x="642" y="39"/>
                </a:lnTo>
                <a:lnTo>
                  <a:pt x="642" y="39"/>
                </a:lnTo>
                <a:lnTo>
                  <a:pt x="643" y="39"/>
                </a:lnTo>
                <a:lnTo>
                  <a:pt x="643" y="39"/>
                </a:lnTo>
                <a:lnTo>
                  <a:pt x="643" y="39"/>
                </a:lnTo>
                <a:lnTo>
                  <a:pt x="643" y="39"/>
                </a:lnTo>
                <a:lnTo>
                  <a:pt x="643" y="39"/>
                </a:lnTo>
                <a:lnTo>
                  <a:pt x="644" y="39"/>
                </a:lnTo>
                <a:lnTo>
                  <a:pt x="644" y="39"/>
                </a:lnTo>
                <a:lnTo>
                  <a:pt x="644" y="39"/>
                </a:lnTo>
                <a:lnTo>
                  <a:pt x="644" y="39"/>
                </a:lnTo>
                <a:lnTo>
                  <a:pt x="645" y="39"/>
                </a:lnTo>
                <a:lnTo>
                  <a:pt x="645" y="39"/>
                </a:lnTo>
                <a:lnTo>
                  <a:pt x="645" y="39"/>
                </a:lnTo>
                <a:lnTo>
                  <a:pt x="645" y="39"/>
                </a:lnTo>
                <a:lnTo>
                  <a:pt x="646" y="39"/>
                </a:lnTo>
                <a:lnTo>
                  <a:pt x="646" y="39"/>
                </a:lnTo>
                <a:lnTo>
                  <a:pt x="646" y="39"/>
                </a:lnTo>
                <a:lnTo>
                  <a:pt x="646" y="39"/>
                </a:lnTo>
                <a:lnTo>
                  <a:pt x="646" y="39"/>
                </a:lnTo>
                <a:lnTo>
                  <a:pt x="647" y="39"/>
                </a:lnTo>
                <a:lnTo>
                  <a:pt x="647" y="39"/>
                </a:lnTo>
                <a:lnTo>
                  <a:pt x="647" y="39"/>
                </a:lnTo>
                <a:lnTo>
                  <a:pt x="647" y="39"/>
                </a:lnTo>
                <a:lnTo>
                  <a:pt x="648" y="39"/>
                </a:lnTo>
                <a:lnTo>
                  <a:pt x="648" y="39"/>
                </a:lnTo>
                <a:lnTo>
                  <a:pt x="648" y="39"/>
                </a:lnTo>
                <a:lnTo>
                  <a:pt x="648" y="39"/>
                </a:lnTo>
                <a:lnTo>
                  <a:pt x="649" y="39"/>
                </a:lnTo>
                <a:lnTo>
                  <a:pt x="649" y="39"/>
                </a:lnTo>
                <a:lnTo>
                  <a:pt x="649" y="39"/>
                </a:lnTo>
                <a:lnTo>
                  <a:pt x="649" y="39"/>
                </a:lnTo>
                <a:lnTo>
                  <a:pt x="650" y="39"/>
                </a:lnTo>
                <a:lnTo>
                  <a:pt x="650" y="39"/>
                </a:lnTo>
                <a:lnTo>
                  <a:pt x="650" y="39"/>
                </a:lnTo>
                <a:lnTo>
                  <a:pt x="650" y="39"/>
                </a:lnTo>
                <a:lnTo>
                  <a:pt x="651" y="39"/>
                </a:lnTo>
                <a:lnTo>
                  <a:pt x="651" y="39"/>
                </a:lnTo>
                <a:lnTo>
                  <a:pt x="651" y="39"/>
                </a:lnTo>
                <a:lnTo>
                  <a:pt x="651" y="39"/>
                </a:lnTo>
                <a:lnTo>
                  <a:pt x="652" y="39"/>
                </a:lnTo>
                <a:lnTo>
                  <a:pt x="652" y="39"/>
                </a:lnTo>
                <a:lnTo>
                  <a:pt x="652" y="39"/>
                </a:lnTo>
                <a:lnTo>
                  <a:pt x="652" y="39"/>
                </a:lnTo>
                <a:lnTo>
                  <a:pt x="652" y="39"/>
                </a:lnTo>
                <a:lnTo>
                  <a:pt x="653" y="39"/>
                </a:lnTo>
                <a:lnTo>
                  <a:pt x="653" y="39"/>
                </a:lnTo>
                <a:lnTo>
                  <a:pt x="653" y="39"/>
                </a:lnTo>
                <a:lnTo>
                  <a:pt x="653" y="39"/>
                </a:lnTo>
                <a:lnTo>
                  <a:pt x="654" y="39"/>
                </a:lnTo>
                <a:lnTo>
                  <a:pt x="654" y="39"/>
                </a:lnTo>
                <a:lnTo>
                  <a:pt x="654" y="39"/>
                </a:lnTo>
                <a:lnTo>
                  <a:pt x="654" y="39"/>
                </a:lnTo>
                <a:lnTo>
                  <a:pt x="655" y="39"/>
                </a:lnTo>
                <a:lnTo>
                  <a:pt x="655" y="39"/>
                </a:lnTo>
                <a:lnTo>
                  <a:pt x="655" y="39"/>
                </a:lnTo>
                <a:lnTo>
                  <a:pt x="655" y="39"/>
                </a:lnTo>
                <a:lnTo>
                  <a:pt x="655" y="39"/>
                </a:lnTo>
                <a:lnTo>
                  <a:pt x="656" y="39"/>
                </a:lnTo>
                <a:lnTo>
                  <a:pt x="656" y="39"/>
                </a:lnTo>
                <a:lnTo>
                  <a:pt x="656" y="39"/>
                </a:lnTo>
                <a:lnTo>
                  <a:pt x="656" y="39"/>
                </a:lnTo>
                <a:lnTo>
                  <a:pt x="657" y="39"/>
                </a:lnTo>
                <a:lnTo>
                  <a:pt x="657" y="39"/>
                </a:lnTo>
                <a:lnTo>
                  <a:pt x="657" y="39"/>
                </a:lnTo>
                <a:lnTo>
                  <a:pt x="658" y="39"/>
                </a:lnTo>
                <a:lnTo>
                  <a:pt x="658" y="39"/>
                </a:lnTo>
                <a:lnTo>
                  <a:pt x="658" y="39"/>
                </a:lnTo>
                <a:lnTo>
                  <a:pt x="658" y="39"/>
                </a:lnTo>
                <a:lnTo>
                  <a:pt x="659" y="39"/>
                </a:lnTo>
                <a:lnTo>
                  <a:pt x="659" y="39"/>
                </a:lnTo>
                <a:lnTo>
                  <a:pt x="659" y="39"/>
                </a:lnTo>
                <a:lnTo>
                  <a:pt x="659" y="39"/>
                </a:lnTo>
                <a:lnTo>
                  <a:pt x="659" y="39"/>
                </a:lnTo>
                <a:lnTo>
                  <a:pt x="660" y="39"/>
                </a:lnTo>
                <a:lnTo>
                  <a:pt x="660" y="39"/>
                </a:lnTo>
                <a:lnTo>
                  <a:pt x="660" y="39"/>
                </a:lnTo>
                <a:lnTo>
                  <a:pt x="660" y="39"/>
                </a:lnTo>
                <a:lnTo>
                  <a:pt x="661" y="39"/>
                </a:lnTo>
                <a:lnTo>
                  <a:pt x="661" y="39"/>
                </a:lnTo>
                <a:lnTo>
                  <a:pt x="661" y="39"/>
                </a:lnTo>
                <a:lnTo>
                  <a:pt x="661" y="39"/>
                </a:lnTo>
                <a:lnTo>
                  <a:pt x="662" y="39"/>
                </a:lnTo>
                <a:lnTo>
                  <a:pt x="662" y="39"/>
                </a:lnTo>
                <a:lnTo>
                  <a:pt x="662" y="39"/>
                </a:lnTo>
                <a:lnTo>
                  <a:pt x="662" y="39"/>
                </a:lnTo>
                <a:lnTo>
                  <a:pt x="662" y="39"/>
                </a:lnTo>
                <a:lnTo>
                  <a:pt x="663" y="39"/>
                </a:lnTo>
                <a:lnTo>
                  <a:pt x="663" y="39"/>
                </a:lnTo>
                <a:lnTo>
                  <a:pt x="663" y="39"/>
                </a:lnTo>
                <a:lnTo>
                  <a:pt x="663" y="39"/>
                </a:lnTo>
                <a:lnTo>
                  <a:pt x="664" y="39"/>
                </a:lnTo>
                <a:lnTo>
                  <a:pt x="664" y="39"/>
                </a:lnTo>
                <a:lnTo>
                  <a:pt x="664" y="39"/>
                </a:lnTo>
                <a:lnTo>
                  <a:pt x="664" y="39"/>
                </a:lnTo>
                <a:lnTo>
                  <a:pt x="665" y="39"/>
                </a:lnTo>
                <a:lnTo>
                  <a:pt x="665" y="39"/>
                </a:lnTo>
                <a:lnTo>
                  <a:pt x="665" y="39"/>
                </a:lnTo>
                <a:lnTo>
                  <a:pt x="665" y="39"/>
                </a:lnTo>
                <a:lnTo>
                  <a:pt x="666" y="39"/>
                </a:lnTo>
                <a:lnTo>
                  <a:pt x="666" y="39"/>
                </a:lnTo>
                <a:lnTo>
                  <a:pt x="666" y="39"/>
                </a:lnTo>
                <a:lnTo>
                  <a:pt x="666" y="39"/>
                </a:lnTo>
                <a:lnTo>
                  <a:pt x="667" y="39"/>
                </a:lnTo>
                <a:lnTo>
                  <a:pt x="667" y="39"/>
                </a:lnTo>
                <a:lnTo>
                  <a:pt x="667" y="39"/>
                </a:lnTo>
                <a:lnTo>
                  <a:pt x="667" y="39"/>
                </a:lnTo>
                <a:lnTo>
                  <a:pt x="668" y="39"/>
                </a:lnTo>
                <a:lnTo>
                  <a:pt x="668" y="39"/>
                </a:lnTo>
                <a:lnTo>
                  <a:pt x="668" y="39"/>
                </a:lnTo>
                <a:lnTo>
                  <a:pt x="668" y="39"/>
                </a:lnTo>
                <a:lnTo>
                  <a:pt x="668" y="39"/>
                </a:lnTo>
                <a:lnTo>
                  <a:pt x="669" y="39"/>
                </a:lnTo>
                <a:lnTo>
                  <a:pt x="669" y="39"/>
                </a:lnTo>
                <a:lnTo>
                  <a:pt x="669" y="39"/>
                </a:lnTo>
                <a:lnTo>
                  <a:pt x="669" y="39"/>
                </a:lnTo>
                <a:lnTo>
                  <a:pt x="670" y="39"/>
                </a:lnTo>
                <a:lnTo>
                  <a:pt x="670" y="39"/>
                </a:lnTo>
                <a:lnTo>
                  <a:pt x="670" y="39"/>
                </a:lnTo>
                <a:lnTo>
                  <a:pt x="670" y="39"/>
                </a:lnTo>
                <a:lnTo>
                  <a:pt x="671" y="39"/>
                </a:lnTo>
                <a:lnTo>
                  <a:pt x="671" y="39"/>
                </a:lnTo>
                <a:lnTo>
                  <a:pt x="671" y="39"/>
                </a:lnTo>
                <a:lnTo>
                  <a:pt x="671" y="39"/>
                </a:lnTo>
                <a:lnTo>
                  <a:pt x="671" y="39"/>
                </a:lnTo>
                <a:lnTo>
                  <a:pt x="672" y="39"/>
                </a:lnTo>
                <a:lnTo>
                  <a:pt x="672" y="39"/>
                </a:lnTo>
                <a:lnTo>
                  <a:pt x="672" y="39"/>
                </a:lnTo>
                <a:lnTo>
                  <a:pt x="673" y="39"/>
                </a:lnTo>
                <a:lnTo>
                  <a:pt x="673" y="39"/>
                </a:lnTo>
                <a:lnTo>
                  <a:pt x="673" y="39"/>
                </a:lnTo>
                <a:lnTo>
                  <a:pt x="673" y="39"/>
                </a:lnTo>
                <a:lnTo>
                  <a:pt x="674" y="39"/>
                </a:lnTo>
                <a:lnTo>
                  <a:pt x="674" y="39"/>
                </a:lnTo>
                <a:lnTo>
                  <a:pt x="674" y="39"/>
                </a:lnTo>
                <a:lnTo>
                  <a:pt x="674" y="39"/>
                </a:lnTo>
                <a:lnTo>
                  <a:pt x="674" y="39"/>
                </a:lnTo>
                <a:lnTo>
                  <a:pt x="675" y="39"/>
                </a:lnTo>
                <a:lnTo>
                  <a:pt x="675" y="39"/>
                </a:lnTo>
                <a:lnTo>
                  <a:pt x="675" y="39"/>
                </a:lnTo>
                <a:lnTo>
                  <a:pt x="675" y="39"/>
                </a:lnTo>
                <a:lnTo>
                  <a:pt x="676" y="39"/>
                </a:lnTo>
                <a:lnTo>
                  <a:pt x="676" y="39"/>
                </a:lnTo>
                <a:lnTo>
                  <a:pt x="676" y="39"/>
                </a:lnTo>
                <a:lnTo>
                  <a:pt x="676" y="39"/>
                </a:lnTo>
                <a:lnTo>
                  <a:pt x="677" y="39"/>
                </a:lnTo>
                <a:lnTo>
                  <a:pt x="677" y="39"/>
                </a:lnTo>
                <a:lnTo>
                  <a:pt x="677" y="39"/>
                </a:lnTo>
                <a:lnTo>
                  <a:pt x="677" y="39"/>
                </a:lnTo>
                <a:lnTo>
                  <a:pt x="677" y="39"/>
                </a:lnTo>
                <a:lnTo>
                  <a:pt x="678" y="39"/>
                </a:lnTo>
                <a:lnTo>
                  <a:pt x="678" y="39"/>
                </a:lnTo>
                <a:lnTo>
                  <a:pt x="678" y="39"/>
                </a:lnTo>
                <a:lnTo>
                  <a:pt x="678" y="39"/>
                </a:lnTo>
                <a:lnTo>
                  <a:pt x="679" y="39"/>
                </a:lnTo>
                <a:lnTo>
                  <a:pt x="679" y="39"/>
                </a:lnTo>
                <a:lnTo>
                  <a:pt x="679" y="39"/>
                </a:lnTo>
                <a:lnTo>
                  <a:pt x="679" y="39"/>
                </a:lnTo>
                <a:lnTo>
                  <a:pt x="680" y="39"/>
                </a:lnTo>
                <a:lnTo>
                  <a:pt x="680" y="39"/>
                </a:lnTo>
                <a:lnTo>
                  <a:pt x="680" y="39"/>
                </a:lnTo>
                <a:lnTo>
                  <a:pt x="680" y="39"/>
                </a:lnTo>
                <a:lnTo>
                  <a:pt x="681" y="39"/>
                </a:lnTo>
                <a:lnTo>
                  <a:pt x="681" y="39"/>
                </a:lnTo>
                <a:lnTo>
                  <a:pt x="681" y="39"/>
                </a:lnTo>
                <a:lnTo>
                  <a:pt x="681" y="39"/>
                </a:lnTo>
                <a:lnTo>
                  <a:pt x="682" y="39"/>
                </a:lnTo>
                <a:lnTo>
                  <a:pt x="682" y="39"/>
                </a:lnTo>
                <a:lnTo>
                  <a:pt x="682" y="39"/>
                </a:lnTo>
                <a:lnTo>
                  <a:pt x="682" y="39"/>
                </a:lnTo>
                <a:lnTo>
                  <a:pt x="683" y="39"/>
                </a:lnTo>
                <a:lnTo>
                  <a:pt x="683" y="39"/>
                </a:lnTo>
                <a:lnTo>
                  <a:pt x="683" y="39"/>
                </a:lnTo>
                <a:lnTo>
                  <a:pt x="683" y="39"/>
                </a:lnTo>
                <a:lnTo>
                  <a:pt x="683" y="39"/>
                </a:lnTo>
                <a:lnTo>
                  <a:pt x="684" y="39"/>
                </a:lnTo>
                <a:lnTo>
                  <a:pt x="684" y="39"/>
                </a:lnTo>
                <a:lnTo>
                  <a:pt x="684" y="39"/>
                </a:lnTo>
                <a:lnTo>
                  <a:pt x="684" y="39"/>
                </a:lnTo>
                <a:lnTo>
                  <a:pt x="685" y="39"/>
                </a:lnTo>
                <a:lnTo>
                  <a:pt x="685" y="39"/>
                </a:lnTo>
                <a:lnTo>
                  <a:pt x="685" y="39"/>
                </a:lnTo>
                <a:lnTo>
                  <a:pt x="685" y="39"/>
                </a:lnTo>
                <a:lnTo>
                  <a:pt x="686" y="39"/>
                </a:lnTo>
                <a:lnTo>
                  <a:pt x="686" y="39"/>
                </a:lnTo>
                <a:lnTo>
                  <a:pt x="686" y="39"/>
                </a:lnTo>
                <a:lnTo>
                  <a:pt x="686" y="39"/>
                </a:lnTo>
                <a:lnTo>
                  <a:pt x="686" y="39"/>
                </a:lnTo>
                <a:lnTo>
                  <a:pt x="687" y="39"/>
                </a:lnTo>
                <a:lnTo>
                  <a:pt x="687" y="39"/>
                </a:lnTo>
                <a:lnTo>
                  <a:pt x="687" y="39"/>
                </a:lnTo>
                <a:lnTo>
                  <a:pt x="687" y="39"/>
                </a:lnTo>
                <a:lnTo>
                  <a:pt x="688" y="39"/>
                </a:lnTo>
                <a:lnTo>
                  <a:pt x="688" y="39"/>
                </a:lnTo>
                <a:lnTo>
                  <a:pt x="688" y="39"/>
                </a:lnTo>
                <a:lnTo>
                  <a:pt x="689" y="39"/>
                </a:lnTo>
                <a:lnTo>
                  <a:pt x="689" y="39"/>
                </a:lnTo>
                <a:lnTo>
                  <a:pt x="689" y="39"/>
                </a:lnTo>
                <a:lnTo>
                  <a:pt x="689" y="39"/>
                </a:lnTo>
                <a:lnTo>
                  <a:pt x="689" y="39"/>
                </a:lnTo>
                <a:lnTo>
                  <a:pt x="690" y="39"/>
                </a:lnTo>
                <a:lnTo>
                  <a:pt x="690" y="39"/>
                </a:lnTo>
                <a:lnTo>
                  <a:pt x="690" y="39"/>
                </a:lnTo>
                <a:lnTo>
                  <a:pt x="690" y="39"/>
                </a:lnTo>
                <a:lnTo>
                  <a:pt x="691" y="39"/>
                </a:lnTo>
                <a:lnTo>
                  <a:pt x="691" y="39"/>
                </a:lnTo>
                <a:lnTo>
                  <a:pt x="691" y="39"/>
                </a:lnTo>
                <a:lnTo>
                  <a:pt x="691" y="39"/>
                </a:lnTo>
                <a:lnTo>
                  <a:pt x="692" y="39"/>
                </a:lnTo>
                <a:lnTo>
                  <a:pt x="692" y="39"/>
                </a:lnTo>
                <a:lnTo>
                  <a:pt x="692" y="39"/>
                </a:lnTo>
                <a:lnTo>
                  <a:pt x="692" y="39"/>
                </a:lnTo>
                <a:lnTo>
                  <a:pt x="692" y="39"/>
                </a:lnTo>
                <a:lnTo>
                  <a:pt x="693" y="39"/>
                </a:lnTo>
                <a:lnTo>
                  <a:pt x="693" y="39"/>
                </a:lnTo>
                <a:lnTo>
                  <a:pt x="693" y="39"/>
                </a:lnTo>
                <a:lnTo>
                  <a:pt x="693" y="39"/>
                </a:lnTo>
                <a:lnTo>
                  <a:pt x="694" y="39"/>
                </a:lnTo>
                <a:lnTo>
                  <a:pt x="694" y="39"/>
                </a:lnTo>
                <a:lnTo>
                  <a:pt x="694" y="39"/>
                </a:lnTo>
                <a:lnTo>
                  <a:pt x="694" y="39"/>
                </a:lnTo>
                <a:lnTo>
                  <a:pt x="695" y="39"/>
                </a:lnTo>
                <a:lnTo>
                  <a:pt x="695" y="39"/>
                </a:lnTo>
                <a:lnTo>
                  <a:pt x="695" y="39"/>
                </a:lnTo>
                <a:lnTo>
                  <a:pt x="695" y="39"/>
                </a:lnTo>
                <a:lnTo>
                  <a:pt x="695" y="39"/>
                </a:lnTo>
                <a:lnTo>
                  <a:pt x="696" y="39"/>
                </a:lnTo>
                <a:lnTo>
                  <a:pt x="696" y="39"/>
                </a:lnTo>
                <a:lnTo>
                  <a:pt x="696" y="39"/>
                </a:lnTo>
                <a:lnTo>
                  <a:pt x="697" y="39"/>
                </a:lnTo>
                <a:lnTo>
                  <a:pt x="697" y="39"/>
                </a:lnTo>
                <a:lnTo>
                  <a:pt x="697" y="39"/>
                </a:lnTo>
                <a:lnTo>
                  <a:pt x="697" y="39"/>
                </a:lnTo>
                <a:lnTo>
                  <a:pt x="698" y="39"/>
                </a:lnTo>
                <a:lnTo>
                  <a:pt x="698" y="39"/>
                </a:lnTo>
                <a:lnTo>
                  <a:pt x="698" y="39"/>
                </a:lnTo>
                <a:lnTo>
                  <a:pt x="698" y="39"/>
                </a:lnTo>
                <a:lnTo>
                  <a:pt x="698" y="39"/>
                </a:lnTo>
                <a:lnTo>
                  <a:pt x="699" y="39"/>
                </a:lnTo>
                <a:lnTo>
                  <a:pt x="699" y="39"/>
                </a:lnTo>
                <a:lnTo>
                  <a:pt x="699" y="39"/>
                </a:lnTo>
                <a:lnTo>
                  <a:pt x="699" y="39"/>
                </a:lnTo>
                <a:lnTo>
                  <a:pt x="700" y="39"/>
                </a:lnTo>
                <a:lnTo>
                  <a:pt x="700" y="39"/>
                </a:lnTo>
                <a:lnTo>
                  <a:pt x="700" y="39"/>
                </a:lnTo>
                <a:lnTo>
                  <a:pt x="700" y="39"/>
                </a:lnTo>
                <a:lnTo>
                  <a:pt x="701" y="39"/>
                </a:lnTo>
                <a:lnTo>
                  <a:pt x="701" y="39"/>
                </a:lnTo>
                <a:lnTo>
                  <a:pt x="701" y="39"/>
                </a:lnTo>
                <a:lnTo>
                  <a:pt x="701" y="39"/>
                </a:lnTo>
                <a:lnTo>
                  <a:pt x="701" y="39"/>
                </a:lnTo>
                <a:lnTo>
                  <a:pt x="702" y="39"/>
                </a:lnTo>
                <a:lnTo>
                  <a:pt x="702" y="39"/>
                </a:lnTo>
                <a:lnTo>
                  <a:pt x="702" y="39"/>
                </a:lnTo>
                <a:lnTo>
                  <a:pt x="702" y="39"/>
                </a:lnTo>
                <a:lnTo>
                  <a:pt x="703" y="39"/>
                </a:lnTo>
                <a:lnTo>
                  <a:pt x="703" y="39"/>
                </a:lnTo>
                <a:lnTo>
                  <a:pt x="703" y="39"/>
                </a:lnTo>
                <a:lnTo>
                  <a:pt x="703" y="39"/>
                </a:lnTo>
                <a:lnTo>
                  <a:pt x="704" y="39"/>
                </a:lnTo>
                <a:lnTo>
                  <a:pt x="704" y="39"/>
                </a:lnTo>
                <a:lnTo>
                  <a:pt x="704" y="39"/>
                </a:lnTo>
                <a:lnTo>
                  <a:pt x="705" y="39"/>
                </a:lnTo>
                <a:lnTo>
                  <a:pt x="705" y="39"/>
                </a:lnTo>
                <a:lnTo>
                  <a:pt x="705" y="39"/>
                </a:lnTo>
                <a:lnTo>
                  <a:pt x="705" y="39"/>
                </a:lnTo>
                <a:lnTo>
                  <a:pt x="705" y="39"/>
                </a:lnTo>
                <a:lnTo>
                  <a:pt x="706" y="39"/>
                </a:lnTo>
                <a:lnTo>
                  <a:pt x="706" y="39"/>
                </a:lnTo>
                <a:lnTo>
                  <a:pt x="706" y="39"/>
                </a:lnTo>
                <a:lnTo>
                  <a:pt x="706" y="39"/>
                </a:lnTo>
                <a:lnTo>
                  <a:pt x="707" y="39"/>
                </a:lnTo>
                <a:lnTo>
                  <a:pt x="707" y="39"/>
                </a:lnTo>
                <a:lnTo>
                  <a:pt x="707" y="39"/>
                </a:lnTo>
                <a:lnTo>
                  <a:pt x="707" y="39"/>
                </a:lnTo>
                <a:lnTo>
                  <a:pt x="708" y="39"/>
                </a:lnTo>
                <a:lnTo>
                  <a:pt x="708" y="39"/>
                </a:lnTo>
                <a:lnTo>
                  <a:pt x="708" y="39"/>
                </a:lnTo>
                <a:lnTo>
                  <a:pt x="708" y="39"/>
                </a:lnTo>
                <a:lnTo>
                  <a:pt x="708" y="39"/>
                </a:lnTo>
                <a:lnTo>
                  <a:pt x="709" y="39"/>
                </a:lnTo>
                <a:lnTo>
                  <a:pt x="709" y="39"/>
                </a:lnTo>
                <a:lnTo>
                  <a:pt x="709" y="39"/>
                </a:lnTo>
                <a:lnTo>
                  <a:pt x="709" y="39"/>
                </a:lnTo>
                <a:lnTo>
                  <a:pt x="710" y="39"/>
                </a:lnTo>
                <a:lnTo>
                  <a:pt x="710" y="39"/>
                </a:lnTo>
                <a:lnTo>
                  <a:pt x="710" y="39"/>
                </a:lnTo>
                <a:lnTo>
                  <a:pt x="710" y="39"/>
                </a:lnTo>
                <a:lnTo>
                  <a:pt x="711" y="39"/>
                </a:lnTo>
                <a:lnTo>
                  <a:pt x="711" y="39"/>
                </a:lnTo>
                <a:lnTo>
                  <a:pt x="711" y="39"/>
                </a:lnTo>
                <a:lnTo>
                  <a:pt x="711" y="39"/>
                </a:lnTo>
                <a:lnTo>
                  <a:pt x="712" y="39"/>
                </a:lnTo>
                <a:lnTo>
                  <a:pt x="712" y="39"/>
                </a:lnTo>
                <a:lnTo>
                  <a:pt x="712" y="39"/>
                </a:lnTo>
                <a:lnTo>
                  <a:pt x="712" y="39"/>
                </a:lnTo>
                <a:lnTo>
                  <a:pt x="713" y="39"/>
                </a:lnTo>
                <a:lnTo>
                  <a:pt x="713" y="39"/>
                </a:lnTo>
                <a:lnTo>
                  <a:pt x="713" y="39"/>
                </a:lnTo>
                <a:lnTo>
                  <a:pt x="713" y="39"/>
                </a:lnTo>
                <a:lnTo>
                  <a:pt x="714" y="39"/>
                </a:lnTo>
                <a:lnTo>
                  <a:pt x="714" y="39"/>
                </a:lnTo>
                <a:lnTo>
                  <a:pt x="714" y="39"/>
                </a:lnTo>
                <a:lnTo>
                  <a:pt x="714" y="39"/>
                </a:lnTo>
                <a:lnTo>
                  <a:pt x="714" y="39"/>
                </a:lnTo>
                <a:lnTo>
                  <a:pt x="715" y="39"/>
                </a:lnTo>
                <a:lnTo>
                  <a:pt x="715" y="39"/>
                </a:lnTo>
                <a:lnTo>
                  <a:pt x="715" y="39"/>
                </a:lnTo>
                <a:lnTo>
                  <a:pt x="715" y="39"/>
                </a:lnTo>
                <a:lnTo>
                  <a:pt x="716" y="39"/>
                </a:lnTo>
                <a:lnTo>
                  <a:pt x="716" y="39"/>
                </a:lnTo>
                <a:lnTo>
                  <a:pt x="716" y="39"/>
                </a:lnTo>
                <a:lnTo>
                  <a:pt x="716" y="39"/>
                </a:lnTo>
                <a:lnTo>
                  <a:pt x="717" y="39"/>
                </a:lnTo>
                <a:lnTo>
                  <a:pt x="717" y="39"/>
                </a:lnTo>
                <a:lnTo>
                  <a:pt x="717" y="39"/>
                </a:lnTo>
                <a:lnTo>
                  <a:pt x="717" y="39"/>
                </a:lnTo>
                <a:lnTo>
                  <a:pt x="717" y="39"/>
                </a:lnTo>
                <a:lnTo>
                  <a:pt x="718" y="39"/>
                </a:lnTo>
                <a:lnTo>
                  <a:pt x="718" y="39"/>
                </a:lnTo>
                <a:lnTo>
                  <a:pt x="718" y="39"/>
                </a:lnTo>
                <a:lnTo>
                  <a:pt x="718" y="39"/>
                </a:lnTo>
                <a:lnTo>
                  <a:pt x="719" y="39"/>
                </a:lnTo>
                <a:lnTo>
                  <a:pt x="719" y="39"/>
                </a:lnTo>
                <a:lnTo>
                  <a:pt x="719" y="39"/>
                </a:lnTo>
                <a:lnTo>
                  <a:pt x="720" y="39"/>
                </a:lnTo>
                <a:lnTo>
                  <a:pt x="720" y="39"/>
                </a:lnTo>
                <a:lnTo>
                  <a:pt x="720" y="39"/>
                </a:lnTo>
                <a:lnTo>
                  <a:pt x="720" y="39"/>
                </a:lnTo>
                <a:lnTo>
                  <a:pt x="720" y="39"/>
                </a:lnTo>
                <a:lnTo>
                  <a:pt x="721" y="39"/>
                </a:lnTo>
                <a:lnTo>
                  <a:pt x="721" y="39"/>
                </a:lnTo>
                <a:lnTo>
                  <a:pt x="721" y="39"/>
                </a:lnTo>
                <a:lnTo>
                  <a:pt x="721" y="39"/>
                </a:lnTo>
                <a:lnTo>
                  <a:pt x="722" y="39"/>
                </a:lnTo>
                <a:lnTo>
                  <a:pt x="722" y="39"/>
                </a:lnTo>
                <a:lnTo>
                  <a:pt x="722" y="39"/>
                </a:lnTo>
                <a:lnTo>
                  <a:pt x="722" y="39"/>
                </a:lnTo>
                <a:lnTo>
                  <a:pt x="723" y="39"/>
                </a:lnTo>
                <a:lnTo>
                  <a:pt x="723" y="39"/>
                </a:lnTo>
                <a:lnTo>
                  <a:pt x="723" y="39"/>
                </a:lnTo>
                <a:lnTo>
                  <a:pt x="723" y="39"/>
                </a:lnTo>
                <a:lnTo>
                  <a:pt x="723" y="39"/>
                </a:lnTo>
                <a:lnTo>
                  <a:pt x="724" y="39"/>
                </a:lnTo>
                <a:lnTo>
                  <a:pt x="724" y="39"/>
                </a:lnTo>
                <a:lnTo>
                  <a:pt x="724" y="39"/>
                </a:lnTo>
                <a:lnTo>
                  <a:pt x="724" y="39"/>
                </a:lnTo>
                <a:lnTo>
                  <a:pt x="725" y="39"/>
                </a:lnTo>
                <a:lnTo>
                  <a:pt x="725" y="39"/>
                </a:lnTo>
                <a:lnTo>
                  <a:pt x="725" y="39"/>
                </a:lnTo>
                <a:lnTo>
                  <a:pt x="725" y="39"/>
                </a:lnTo>
                <a:lnTo>
                  <a:pt x="726" y="39"/>
                </a:lnTo>
                <a:lnTo>
                  <a:pt x="726" y="39"/>
                </a:lnTo>
                <a:lnTo>
                  <a:pt x="726" y="39"/>
                </a:lnTo>
                <a:lnTo>
                  <a:pt x="726" y="39"/>
                </a:lnTo>
                <a:lnTo>
                  <a:pt x="726" y="39"/>
                </a:lnTo>
                <a:lnTo>
                  <a:pt x="727" y="39"/>
                </a:lnTo>
                <a:lnTo>
                  <a:pt x="727" y="39"/>
                </a:lnTo>
                <a:lnTo>
                  <a:pt x="727" y="39"/>
                </a:lnTo>
                <a:lnTo>
                  <a:pt x="728" y="39"/>
                </a:lnTo>
                <a:lnTo>
                  <a:pt x="728" y="39"/>
                </a:lnTo>
                <a:lnTo>
                  <a:pt x="728" y="39"/>
                </a:lnTo>
                <a:lnTo>
                  <a:pt x="728" y="39"/>
                </a:lnTo>
                <a:lnTo>
                  <a:pt x="729" y="39"/>
                </a:lnTo>
                <a:lnTo>
                  <a:pt x="729" y="39"/>
                </a:lnTo>
                <a:lnTo>
                  <a:pt x="729" y="39"/>
                </a:lnTo>
                <a:lnTo>
                  <a:pt x="729" y="39"/>
                </a:lnTo>
                <a:lnTo>
                  <a:pt x="729" y="39"/>
                </a:lnTo>
                <a:lnTo>
                  <a:pt x="730" y="39"/>
                </a:lnTo>
                <a:lnTo>
                  <a:pt x="730" y="39"/>
                </a:lnTo>
                <a:lnTo>
                  <a:pt x="730" y="39"/>
                </a:lnTo>
                <a:lnTo>
                  <a:pt x="730" y="39"/>
                </a:lnTo>
                <a:lnTo>
                  <a:pt x="731" y="39"/>
                </a:lnTo>
                <a:lnTo>
                  <a:pt x="731" y="39"/>
                </a:lnTo>
                <a:lnTo>
                  <a:pt x="731" y="39"/>
                </a:lnTo>
                <a:lnTo>
                  <a:pt x="731" y="39"/>
                </a:lnTo>
                <a:lnTo>
                  <a:pt x="732" y="39"/>
                </a:lnTo>
                <a:lnTo>
                  <a:pt x="732" y="39"/>
                </a:lnTo>
                <a:lnTo>
                  <a:pt x="732" y="39"/>
                </a:lnTo>
                <a:lnTo>
                  <a:pt x="732" y="39"/>
                </a:lnTo>
                <a:lnTo>
                  <a:pt x="732" y="39"/>
                </a:lnTo>
                <a:lnTo>
                  <a:pt x="733" y="39"/>
                </a:lnTo>
                <a:lnTo>
                  <a:pt x="733" y="39"/>
                </a:lnTo>
                <a:lnTo>
                  <a:pt x="733" y="39"/>
                </a:lnTo>
                <a:lnTo>
                  <a:pt x="733" y="39"/>
                </a:lnTo>
                <a:lnTo>
                  <a:pt x="734" y="39"/>
                </a:lnTo>
                <a:lnTo>
                  <a:pt x="734" y="39"/>
                </a:lnTo>
                <a:lnTo>
                  <a:pt x="734" y="39"/>
                </a:lnTo>
                <a:lnTo>
                  <a:pt x="734" y="39"/>
                </a:lnTo>
                <a:lnTo>
                  <a:pt x="735" y="39"/>
                </a:lnTo>
                <a:lnTo>
                  <a:pt x="735" y="39"/>
                </a:lnTo>
                <a:lnTo>
                  <a:pt x="735" y="39"/>
                </a:lnTo>
                <a:lnTo>
                  <a:pt x="735" y="39"/>
                </a:lnTo>
                <a:lnTo>
                  <a:pt x="736" y="39"/>
                </a:lnTo>
                <a:lnTo>
                  <a:pt x="736" y="39"/>
                </a:lnTo>
                <a:lnTo>
                  <a:pt x="736" y="39"/>
                </a:lnTo>
                <a:lnTo>
                  <a:pt x="736" y="39"/>
                </a:lnTo>
                <a:lnTo>
                  <a:pt x="737" y="39"/>
                </a:lnTo>
                <a:lnTo>
                  <a:pt x="737" y="39"/>
                </a:lnTo>
                <a:lnTo>
                  <a:pt x="737" y="39"/>
                </a:lnTo>
                <a:lnTo>
                  <a:pt x="737" y="39"/>
                </a:lnTo>
                <a:lnTo>
                  <a:pt x="738" y="39"/>
                </a:lnTo>
                <a:lnTo>
                  <a:pt x="738" y="39"/>
                </a:lnTo>
                <a:lnTo>
                  <a:pt x="738" y="39"/>
                </a:lnTo>
                <a:lnTo>
                  <a:pt x="738" y="39"/>
                </a:lnTo>
                <a:lnTo>
                  <a:pt x="738" y="39"/>
                </a:lnTo>
                <a:lnTo>
                  <a:pt x="739" y="39"/>
                </a:lnTo>
                <a:lnTo>
                  <a:pt x="739" y="39"/>
                </a:lnTo>
                <a:lnTo>
                  <a:pt x="739" y="39"/>
                </a:lnTo>
                <a:lnTo>
                  <a:pt x="739" y="39"/>
                </a:lnTo>
                <a:lnTo>
                  <a:pt x="740" y="39"/>
                </a:lnTo>
                <a:lnTo>
                  <a:pt x="740" y="39"/>
                </a:lnTo>
                <a:lnTo>
                  <a:pt x="740" y="39"/>
                </a:lnTo>
                <a:lnTo>
                  <a:pt x="740" y="39"/>
                </a:lnTo>
                <a:lnTo>
                  <a:pt x="741" y="39"/>
                </a:lnTo>
                <a:lnTo>
                  <a:pt x="741" y="39"/>
                </a:lnTo>
                <a:lnTo>
                  <a:pt x="741" y="39"/>
                </a:lnTo>
                <a:lnTo>
                  <a:pt x="741" y="39"/>
                </a:lnTo>
                <a:lnTo>
                  <a:pt x="741" y="39"/>
                </a:lnTo>
                <a:lnTo>
                  <a:pt x="742" y="39"/>
                </a:lnTo>
                <a:lnTo>
                  <a:pt x="742" y="39"/>
                </a:lnTo>
                <a:lnTo>
                  <a:pt x="742" y="39"/>
                </a:lnTo>
                <a:lnTo>
                  <a:pt x="742" y="39"/>
                </a:lnTo>
                <a:lnTo>
                  <a:pt x="743" y="39"/>
                </a:lnTo>
                <a:lnTo>
                  <a:pt x="743" y="39"/>
                </a:lnTo>
                <a:lnTo>
                  <a:pt x="743" y="39"/>
                </a:lnTo>
                <a:lnTo>
                  <a:pt x="744" y="39"/>
                </a:lnTo>
                <a:lnTo>
                  <a:pt x="744" y="39"/>
                </a:lnTo>
                <a:lnTo>
                  <a:pt x="744" y="39"/>
                </a:lnTo>
                <a:lnTo>
                  <a:pt x="744" y="39"/>
                </a:lnTo>
                <a:lnTo>
                  <a:pt x="744" y="39"/>
                </a:lnTo>
                <a:lnTo>
                  <a:pt x="745" y="39"/>
                </a:lnTo>
                <a:lnTo>
                  <a:pt x="745" y="39"/>
                </a:lnTo>
                <a:lnTo>
                  <a:pt x="745" y="39"/>
                </a:lnTo>
                <a:lnTo>
                  <a:pt x="745" y="39"/>
                </a:lnTo>
                <a:lnTo>
                  <a:pt x="746" y="39"/>
                </a:lnTo>
                <a:lnTo>
                  <a:pt x="746" y="39"/>
                </a:lnTo>
                <a:lnTo>
                  <a:pt x="746" y="39"/>
                </a:lnTo>
                <a:lnTo>
                  <a:pt x="746" y="39"/>
                </a:lnTo>
                <a:lnTo>
                  <a:pt x="747" y="39"/>
                </a:lnTo>
                <a:lnTo>
                  <a:pt x="747" y="39"/>
                </a:lnTo>
                <a:lnTo>
                  <a:pt x="747" y="39"/>
                </a:lnTo>
                <a:lnTo>
                  <a:pt x="747" y="39"/>
                </a:lnTo>
                <a:lnTo>
                  <a:pt x="747" y="39"/>
                </a:lnTo>
                <a:lnTo>
                  <a:pt x="748" y="39"/>
                </a:lnTo>
                <a:lnTo>
                  <a:pt x="748" y="39"/>
                </a:lnTo>
                <a:lnTo>
                  <a:pt x="748" y="39"/>
                </a:lnTo>
                <a:lnTo>
                  <a:pt x="748" y="39"/>
                </a:lnTo>
                <a:lnTo>
                  <a:pt x="749" y="39"/>
                </a:lnTo>
                <a:lnTo>
                  <a:pt x="749" y="39"/>
                </a:lnTo>
                <a:lnTo>
                  <a:pt x="749" y="39"/>
                </a:lnTo>
                <a:lnTo>
                  <a:pt x="749" y="39"/>
                </a:lnTo>
                <a:lnTo>
                  <a:pt x="750" y="39"/>
                </a:lnTo>
                <a:lnTo>
                  <a:pt x="750" y="39"/>
                </a:lnTo>
                <a:lnTo>
                  <a:pt x="750" y="39"/>
                </a:lnTo>
                <a:lnTo>
                  <a:pt x="750" y="39"/>
                </a:lnTo>
                <a:lnTo>
                  <a:pt x="750" y="39"/>
                </a:lnTo>
                <a:lnTo>
                  <a:pt x="751" y="39"/>
                </a:lnTo>
                <a:lnTo>
                  <a:pt x="751" y="39"/>
                </a:lnTo>
                <a:lnTo>
                  <a:pt x="751" y="39"/>
                </a:lnTo>
                <a:lnTo>
                  <a:pt x="752" y="39"/>
                </a:lnTo>
                <a:lnTo>
                  <a:pt x="752" y="39"/>
                </a:lnTo>
                <a:lnTo>
                  <a:pt x="752" y="39"/>
                </a:lnTo>
                <a:lnTo>
                  <a:pt x="752" y="39"/>
                </a:lnTo>
                <a:lnTo>
                  <a:pt x="753" y="39"/>
                </a:lnTo>
                <a:lnTo>
                  <a:pt x="753" y="39"/>
                </a:lnTo>
                <a:lnTo>
                  <a:pt x="753" y="39"/>
                </a:lnTo>
                <a:lnTo>
                  <a:pt x="753" y="39"/>
                </a:lnTo>
                <a:lnTo>
                  <a:pt x="754" y="39"/>
                </a:lnTo>
                <a:lnTo>
                  <a:pt x="754" y="39"/>
                </a:lnTo>
                <a:lnTo>
                  <a:pt x="754" y="39"/>
                </a:lnTo>
                <a:lnTo>
                  <a:pt x="754" y="39"/>
                </a:lnTo>
                <a:lnTo>
                  <a:pt x="754" y="39"/>
                </a:lnTo>
                <a:lnTo>
                  <a:pt x="755" y="39"/>
                </a:lnTo>
                <a:lnTo>
                  <a:pt x="755" y="39"/>
                </a:lnTo>
                <a:lnTo>
                  <a:pt x="755" y="39"/>
                </a:lnTo>
                <a:lnTo>
                  <a:pt x="755" y="39"/>
                </a:lnTo>
                <a:lnTo>
                  <a:pt x="756" y="39"/>
                </a:lnTo>
                <a:lnTo>
                  <a:pt x="756" y="39"/>
                </a:lnTo>
                <a:lnTo>
                  <a:pt x="756" y="39"/>
                </a:lnTo>
                <a:lnTo>
                  <a:pt x="756" y="39"/>
                </a:lnTo>
                <a:lnTo>
                  <a:pt x="757" y="39"/>
                </a:lnTo>
                <a:lnTo>
                  <a:pt x="757" y="39"/>
                </a:lnTo>
                <a:lnTo>
                  <a:pt x="757" y="39"/>
                </a:lnTo>
                <a:lnTo>
                  <a:pt x="757" y="39"/>
                </a:lnTo>
                <a:lnTo>
                  <a:pt x="757" y="39"/>
                </a:lnTo>
                <a:lnTo>
                  <a:pt x="758" y="39"/>
                </a:lnTo>
                <a:lnTo>
                  <a:pt x="758" y="39"/>
                </a:lnTo>
                <a:lnTo>
                  <a:pt x="758" y="39"/>
                </a:lnTo>
                <a:lnTo>
                  <a:pt x="759" y="39"/>
                </a:lnTo>
                <a:lnTo>
                  <a:pt x="759" y="39"/>
                </a:lnTo>
                <a:lnTo>
                  <a:pt x="759" y="39"/>
                </a:lnTo>
                <a:lnTo>
                  <a:pt x="759" y="39"/>
                </a:lnTo>
                <a:lnTo>
                  <a:pt x="760" y="39"/>
                </a:lnTo>
                <a:lnTo>
                  <a:pt x="760" y="39"/>
                </a:lnTo>
                <a:lnTo>
                  <a:pt x="760" y="39"/>
                </a:lnTo>
                <a:lnTo>
                  <a:pt x="760" y="39"/>
                </a:lnTo>
                <a:lnTo>
                  <a:pt x="760" y="39"/>
                </a:lnTo>
                <a:lnTo>
                  <a:pt x="761" y="39"/>
                </a:lnTo>
                <a:lnTo>
                  <a:pt x="761" y="39"/>
                </a:lnTo>
                <a:lnTo>
                  <a:pt x="761" y="39"/>
                </a:lnTo>
                <a:lnTo>
                  <a:pt x="761" y="39"/>
                </a:lnTo>
                <a:lnTo>
                  <a:pt x="762" y="39"/>
                </a:lnTo>
                <a:lnTo>
                  <a:pt x="762" y="39"/>
                </a:lnTo>
                <a:lnTo>
                  <a:pt x="762" y="39"/>
                </a:lnTo>
                <a:lnTo>
                  <a:pt x="762" y="39"/>
                </a:lnTo>
                <a:lnTo>
                  <a:pt x="763" y="39"/>
                </a:lnTo>
                <a:lnTo>
                  <a:pt x="763" y="39"/>
                </a:lnTo>
                <a:lnTo>
                  <a:pt x="763" y="39"/>
                </a:lnTo>
                <a:lnTo>
                  <a:pt x="763" y="39"/>
                </a:lnTo>
                <a:lnTo>
                  <a:pt x="763" y="39"/>
                </a:lnTo>
                <a:lnTo>
                  <a:pt x="764" y="39"/>
                </a:lnTo>
                <a:lnTo>
                  <a:pt x="764" y="39"/>
                </a:lnTo>
                <a:lnTo>
                  <a:pt x="764" y="39"/>
                </a:lnTo>
                <a:lnTo>
                  <a:pt x="764" y="39"/>
                </a:lnTo>
                <a:lnTo>
                  <a:pt x="765" y="39"/>
                </a:lnTo>
                <a:lnTo>
                  <a:pt x="765" y="39"/>
                </a:lnTo>
                <a:lnTo>
                  <a:pt x="765" y="39"/>
                </a:lnTo>
                <a:lnTo>
                  <a:pt x="765" y="39"/>
                </a:lnTo>
                <a:lnTo>
                  <a:pt x="766" y="39"/>
                </a:lnTo>
                <a:lnTo>
                  <a:pt x="766" y="39"/>
                </a:lnTo>
                <a:lnTo>
                  <a:pt x="766" y="39"/>
                </a:lnTo>
                <a:lnTo>
                  <a:pt x="766" y="39"/>
                </a:lnTo>
                <a:lnTo>
                  <a:pt x="767" y="39"/>
                </a:lnTo>
                <a:lnTo>
                  <a:pt x="767" y="39"/>
                </a:lnTo>
                <a:lnTo>
                  <a:pt x="767" y="39"/>
                </a:lnTo>
                <a:lnTo>
                  <a:pt x="767" y="39"/>
                </a:lnTo>
                <a:lnTo>
                  <a:pt x="768" y="39"/>
                </a:lnTo>
                <a:lnTo>
                  <a:pt x="768" y="39"/>
                </a:lnTo>
                <a:lnTo>
                  <a:pt x="768" y="39"/>
                </a:lnTo>
                <a:lnTo>
                  <a:pt x="768" y="39"/>
                </a:lnTo>
                <a:lnTo>
                  <a:pt x="769" y="39"/>
                </a:lnTo>
                <a:lnTo>
                  <a:pt x="769" y="39"/>
                </a:lnTo>
                <a:lnTo>
                  <a:pt x="769" y="39"/>
                </a:lnTo>
                <a:lnTo>
                  <a:pt x="769" y="39"/>
                </a:lnTo>
                <a:lnTo>
                  <a:pt x="769" y="39"/>
                </a:lnTo>
                <a:lnTo>
                  <a:pt x="770" y="39"/>
                </a:lnTo>
                <a:lnTo>
                  <a:pt x="770" y="39"/>
                </a:lnTo>
                <a:lnTo>
                  <a:pt x="770" y="39"/>
                </a:lnTo>
                <a:lnTo>
                  <a:pt x="770" y="39"/>
                </a:lnTo>
                <a:lnTo>
                  <a:pt x="771" y="39"/>
                </a:lnTo>
                <a:lnTo>
                  <a:pt x="771" y="39"/>
                </a:lnTo>
                <a:lnTo>
                  <a:pt x="771" y="39"/>
                </a:lnTo>
                <a:lnTo>
                  <a:pt x="771" y="39"/>
                </a:lnTo>
                <a:lnTo>
                  <a:pt x="772" y="39"/>
                </a:lnTo>
                <a:lnTo>
                  <a:pt x="772" y="39"/>
                </a:lnTo>
                <a:lnTo>
                  <a:pt x="772" y="39"/>
                </a:lnTo>
                <a:lnTo>
                  <a:pt x="772" y="39"/>
                </a:lnTo>
                <a:lnTo>
                  <a:pt x="772" y="39"/>
                </a:lnTo>
                <a:lnTo>
                  <a:pt x="773" y="39"/>
                </a:lnTo>
                <a:lnTo>
                  <a:pt x="773" y="39"/>
                </a:lnTo>
                <a:lnTo>
                  <a:pt x="773" y="39"/>
                </a:lnTo>
                <a:lnTo>
                  <a:pt x="773" y="39"/>
                </a:lnTo>
                <a:lnTo>
                  <a:pt x="774" y="39"/>
                </a:lnTo>
                <a:lnTo>
                  <a:pt x="774" y="39"/>
                </a:lnTo>
                <a:lnTo>
                  <a:pt x="774" y="39"/>
                </a:lnTo>
                <a:lnTo>
                  <a:pt x="775" y="39"/>
                </a:lnTo>
                <a:lnTo>
                  <a:pt x="775" y="39"/>
                </a:lnTo>
                <a:lnTo>
                  <a:pt x="775" y="39"/>
                </a:lnTo>
                <a:lnTo>
                  <a:pt x="775" y="39"/>
                </a:lnTo>
                <a:lnTo>
                  <a:pt x="775" y="39"/>
                </a:lnTo>
                <a:lnTo>
                  <a:pt x="776" y="39"/>
                </a:lnTo>
                <a:lnTo>
                  <a:pt x="776" y="39"/>
                </a:lnTo>
                <a:lnTo>
                  <a:pt x="776" y="39"/>
                </a:lnTo>
                <a:lnTo>
                  <a:pt x="776" y="39"/>
                </a:lnTo>
                <a:lnTo>
                  <a:pt x="777" y="39"/>
                </a:lnTo>
                <a:lnTo>
                  <a:pt x="777" y="39"/>
                </a:lnTo>
                <a:lnTo>
                  <a:pt x="777" y="39"/>
                </a:lnTo>
                <a:lnTo>
                  <a:pt x="777" y="39"/>
                </a:lnTo>
                <a:lnTo>
                  <a:pt x="778" y="39"/>
                </a:lnTo>
                <a:lnTo>
                  <a:pt x="778" y="39"/>
                </a:lnTo>
                <a:lnTo>
                  <a:pt x="778" y="39"/>
                </a:lnTo>
                <a:lnTo>
                  <a:pt x="778" y="39"/>
                </a:lnTo>
                <a:lnTo>
                  <a:pt x="778" y="39"/>
                </a:lnTo>
                <a:lnTo>
                  <a:pt x="779" y="39"/>
                </a:lnTo>
                <a:lnTo>
                  <a:pt x="779" y="39"/>
                </a:lnTo>
                <a:lnTo>
                  <a:pt x="779" y="39"/>
                </a:lnTo>
                <a:lnTo>
                  <a:pt x="779" y="39"/>
                </a:lnTo>
                <a:lnTo>
                  <a:pt x="780" y="39"/>
                </a:lnTo>
                <a:lnTo>
                  <a:pt x="780" y="39"/>
                </a:lnTo>
                <a:lnTo>
                  <a:pt x="780" y="39"/>
                </a:lnTo>
                <a:lnTo>
                  <a:pt x="780" y="39"/>
                </a:lnTo>
                <a:lnTo>
                  <a:pt x="781" y="39"/>
                </a:lnTo>
                <a:lnTo>
                  <a:pt x="781" y="39"/>
                </a:lnTo>
                <a:lnTo>
                  <a:pt x="781" y="39"/>
                </a:lnTo>
                <a:lnTo>
                  <a:pt x="781" y="39"/>
                </a:lnTo>
                <a:lnTo>
                  <a:pt x="781" y="39"/>
                </a:lnTo>
                <a:lnTo>
                  <a:pt x="782" y="39"/>
                </a:lnTo>
                <a:lnTo>
                  <a:pt x="782" y="39"/>
                </a:lnTo>
                <a:lnTo>
                  <a:pt x="782" y="39"/>
                </a:lnTo>
                <a:lnTo>
                  <a:pt x="783" y="39"/>
                </a:lnTo>
                <a:lnTo>
                  <a:pt x="783" y="39"/>
                </a:lnTo>
                <a:lnTo>
                  <a:pt x="783" y="39"/>
                </a:lnTo>
                <a:lnTo>
                  <a:pt x="783" y="39"/>
                </a:lnTo>
                <a:lnTo>
                  <a:pt x="784" y="39"/>
                </a:lnTo>
                <a:lnTo>
                  <a:pt x="784" y="39"/>
                </a:lnTo>
                <a:lnTo>
                  <a:pt x="784" y="39"/>
                </a:lnTo>
                <a:lnTo>
                  <a:pt x="784" y="39"/>
                </a:lnTo>
                <a:lnTo>
                  <a:pt x="784" y="39"/>
                </a:lnTo>
                <a:lnTo>
                  <a:pt x="785" y="39"/>
                </a:lnTo>
                <a:lnTo>
                  <a:pt x="785" y="39"/>
                </a:lnTo>
                <a:lnTo>
                  <a:pt x="785" y="39"/>
                </a:lnTo>
                <a:lnTo>
                  <a:pt x="785" y="39"/>
                </a:lnTo>
                <a:lnTo>
                  <a:pt x="786" y="39"/>
                </a:lnTo>
                <a:lnTo>
                  <a:pt x="786" y="39"/>
                </a:lnTo>
                <a:lnTo>
                  <a:pt x="786" y="39"/>
                </a:lnTo>
                <a:lnTo>
                  <a:pt x="786" y="39"/>
                </a:lnTo>
                <a:lnTo>
                  <a:pt x="787" y="39"/>
                </a:lnTo>
                <a:lnTo>
                  <a:pt x="787" y="39"/>
                </a:lnTo>
                <a:lnTo>
                  <a:pt x="787" y="39"/>
                </a:lnTo>
                <a:lnTo>
                  <a:pt x="787" y="39"/>
                </a:lnTo>
                <a:lnTo>
                  <a:pt x="787" y="39"/>
                </a:lnTo>
                <a:lnTo>
                  <a:pt x="788" y="39"/>
                </a:lnTo>
                <a:lnTo>
                  <a:pt x="788" y="39"/>
                </a:lnTo>
                <a:lnTo>
                  <a:pt x="788" y="39"/>
                </a:lnTo>
                <a:lnTo>
                  <a:pt x="788" y="39"/>
                </a:lnTo>
                <a:lnTo>
                  <a:pt x="789" y="39"/>
                </a:lnTo>
                <a:lnTo>
                  <a:pt x="789" y="39"/>
                </a:lnTo>
                <a:lnTo>
                  <a:pt x="789" y="39"/>
                </a:lnTo>
                <a:lnTo>
                  <a:pt x="789" y="39"/>
                </a:lnTo>
                <a:lnTo>
                  <a:pt x="790" y="39"/>
                </a:lnTo>
                <a:lnTo>
                  <a:pt x="790" y="39"/>
                </a:lnTo>
                <a:lnTo>
                  <a:pt x="790" y="39"/>
                </a:lnTo>
                <a:lnTo>
                  <a:pt x="790" y="39"/>
                </a:lnTo>
                <a:lnTo>
                  <a:pt x="791" y="39"/>
                </a:lnTo>
                <a:lnTo>
                  <a:pt x="791" y="39"/>
                </a:lnTo>
                <a:lnTo>
                  <a:pt x="791" y="39"/>
                </a:lnTo>
                <a:lnTo>
                  <a:pt x="791" y="39"/>
                </a:lnTo>
                <a:lnTo>
                  <a:pt x="792" y="39"/>
                </a:lnTo>
                <a:lnTo>
                  <a:pt x="792" y="39"/>
                </a:lnTo>
                <a:lnTo>
                  <a:pt x="792" y="39"/>
                </a:lnTo>
                <a:lnTo>
                  <a:pt x="792" y="39"/>
                </a:lnTo>
                <a:lnTo>
                  <a:pt x="793" y="39"/>
                </a:lnTo>
                <a:lnTo>
                  <a:pt x="793" y="39"/>
                </a:lnTo>
                <a:lnTo>
                  <a:pt x="793" y="39"/>
                </a:lnTo>
                <a:lnTo>
                  <a:pt x="793" y="39"/>
                </a:lnTo>
                <a:lnTo>
                  <a:pt x="793" y="39"/>
                </a:lnTo>
                <a:lnTo>
                  <a:pt x="794" y="39"/>
                </a:lnTo>
                <a:lnTo>
                  <a:pt x="794" y="39"/>
                </a:lnTo>
                <a:lnTo>
                  <a:pt x="794" y="39"/>
                </a:lnTo>
                <a:lnTo>
                  <a:pt x="794" y="39"/>
                </a:lnTo>
                <a:lnTo>
                  <a:pt x="795" y="39"/>
                </a:lnTo>
                <a:lnTo>
                  <a:pt x="795" y="39"/>
                </a:lnTo>
                <a:lnTo>
                  <a:pt x="795" y="39"/>
                </a:lnTo>
                <a:lnTo>
                  <a:pt x="795" y="39"/>
                </a:lnTo>
                <a:lnTo>
                  <a:pt x="796" y="39"/>
                </a:lnTo>
                <a:lnTo>
                  <a:pt x="796" y="39"/>
                </a:lnTo>
                <a:lnTo>
                  <a:pt x="796" y="39"/>
                </a:lnTo>
                <a:lnTo>
                  <a:pt x="796" y="39"/>
                </a:lnTo>
                <a:lnTo>
                  <a:pt x="796" y="39"/>
                </a:lnTo>
                <a:lnTo>
                  <a:pt x="797" y="39"/>
                </a:lnTo>
                <a:lnTo>
                  <a:pt x="797" y="39"/>
                </a:lnTo>
                <a:lnTo>
                  <a:pt x="797" y="39"/>
                </a:lnTo>
                <a:lnTo>
                  <a:pt x="798" y="39"/>
                </a:lnTo>
                <a:lnTo>
                  <a:pt x="798" y="39"/>
                </a:lnTo>
                <a:lnTo>
                  <a:pt x="798" y="39"/>
                </a:lnTo>
                <a:lnTo>
                  <a:pt x="798" y="39"/>
                </a:lnTo>
                <a:lnTo>
                  <a:pt x="799" y="39"/>
                </a:lnTo>
                <a:lnTo>
                  <a:pt x="799" y="39"/>
                </a:lnTo>
                <a:lnTo>
                  <a:pt x="799" y="39"/>
                </a:lnTo>
                <a:lnTo>
                  <a:pt x="799" y="39"/>
                </a:lnTo>
                <a:lnTo>
                  <a:pt x="800" y="39"/>
                </a:lnTo>
                <a:lnTo>
                  <a:pt x="800" y="39"/>
                </a:lnTo>
                <a:lnTo>
                  <a:pt x="800" y="39"/>
                </a:lnTo>
                <a:lnTo>
                  <a:pt x="800" y="39"/>
                </a:lnTo>
                <a:lnTo>
                  <a:pt x="800" y="39"/>
                </a:lnTo>
                <a:lnTo>
                  <a:pt x="801" y="39"/>
                </a:lnTo>
                <a:lnTo>
                  <a:pt x="801" y="39"/>
                </a:lnTo>
                <a:lnTo>
                  <a:pt x="801" y="39"/>
                </a:lnTo>
                <a:lnTo>
                  <a:pt x="801" y="39"/>
                </a:lnTo>
                <a:lnTo>
                  <a:pt x="802" y="39"/>
                </a:lnTo>
                <a:lnTo>
                  <a:pt x="802" y="39"/>
                </a:lnTo>
                <a:lnTo>
                  <a:pt x="802" y="39"/>
                </a:lnTo>
                <a:lnTo>
                  <a:pt x="802" y="39"/>
                </a:lnTo>
                <a:lnTo>
                  <a:pt x="802" y="39"/>
                </a:lnTo>
                <a:lnTo>
                  <a:pt x="803" y="39"/>
                </a:lnTo>
                <a:lnTo>
                  <a:pt x="803" y="39"/>
                </a:lnTo>
                <a:lnTo>
                  <a:pt x="803" y="39"/>
                </a:lnTo>
                <a:lnTo>
                  <a:pt x="803" y="39"/>
                </a:lnTo>
                <a:lnTo>
                  <a:pt x="804" y="39"/>
                </a:lnTo>
                <a:lnTo>
                  <a:pt x="804" y="39"/>
                </a:lnTo>
                <a:lnTo>
                  <a:pt x="804" y="39"/>
                </a:lnTo>
                <a:lnTo>
                  <a:pt x="804" y="39"/>
                </a:lnTo>
                <a:lnTo>
                  <a:pt x="805" y="39"/>
                </a:lnTo>
                <a:lnTo>
                  <a:pt x="805" y="39"/>
                </a:lnTo>
                <a:lnTo>
                  <a:pt x="805" y="39"/>
                </a:lnTo>
                <a:lnTo>
                  <a:pt x="806" y="39"/>
                </a:lnTo>
                <a:lnTo>
                  <a:pt x="806" y="39"/>
                </a:lnTo>
                <a:lnTo>
                  <a:pt x="806" y="39"/>
                </a:lnTo>
                <a:lnTo>
                  <a:pt x="806" y="39"/>
                </a:lnTo>
                <a:lnTo>
                  <a:pt x="806" y="39"/>
                </a:lnTo>
                <a:lnTo>
                  <a:pt x="807" y="39"/>
                </a:lnTo>
                <a:lnTo>
                  <a:pt x="807" y="39"/>
                </a:lnTo>
                <a:lnTo>
                  <a:pt x="807" y="39"/>
                </a:lnTo>
                <a:lnTo>
                  <a:pt x="807" y="39"/>
                </a:lnTo>
                <a:lnTo>
                  <a:pt x="808" y="39"/>
                </a:lnTo>
                <a:lnTo>
                  <a:pt x="808" y="39"/>
                </a:lnTo>
                <a:lnTo>
                  <a:pt x="808" y="39"/>
                </a:lnTo>
                <a:lnTo>
                  <a:pt x="808" y="39"/>
                </a:lnTo>
                <a:lnTo>
                  <a:pt x="809" y="39"/>
                </a:lnTo>
                <a:lnTo>
                  <a:pt x="809" y="39"/>
                </a:lnTo>
                <a:lnTo>
                  <a:pt x="809" y="39"/>
                </a:lnTo>
                <a:lnTo>
                  <a:pt x="809" y="39"/>
                </a:lnTo>
                <a:lnTo>
                  <a:pt x="809" y="39"/>
                </a:lnTo>
                <a:lnTo>
                  <a:pt x="810" y="39"/>
                </a:lnTo>
                <a:lnTo>
                  <a:pt x="810" y="39"/>
                </a:lnTo>
                <a:lnTo>
                  <a:pt x="810" y="39"/>
                </a:lnTo>
                <a:lnTo>
                  <a:pt x="810" y="39"/>
                </a:lnTo>
                <a:lnTo>
                  <a:pt x="811" y="39"/>
                </a:lnTo>
                <a:lnTo>
                  <a:pt x="811" y="39"/>
                </a:lnTo>
                <a:lnTo>
                  <a:pt x="811" y="39"/>
                </a:lnTo>
                <a:lnTo>
                  <a:pt x="811" y="39"/>
                </a:lnTo>
                <a:lnTo>
                  <a:pt x="812" y="39"/>
                </a:lnTo>
                <a:lnTo>
                  <a:pt x="812" y="39"/>
                </a:lnTo>
                <a:lnTo>
                  <a:pt x="812" y="39"/>
                </a:lnTo>
                <a:lnTo>
                  <a:pt x="812" y="39"/>
                </a:lnTo>
                <a:lnTo>
                  <a:pt x="812" y="39"/>
                </a:lnTo>
                <a:lnTo>
                  <a:pt x="813" y="39"/>
                </a:lnTo>
                <a:lnTo>
                  <a:pt x="813" y="39"/>
                </a:lnTo>
                <a:lnTo>
                  <a:pt x="813" y="39"/>
                </a:lnTo>
                <a:lnTo>
                  <a:pt x="814" y="39"/>
                </a:lnTo>
                <a:lnTo>
                  <a:pt x="814" y="39"/>
                </a:lnTo>
                <a:lnTo>
                  <a:pt x="814" y="39"/>
                </a:lnTo>
                <a:lnTo>
                  <a:pt x="814" y="39"/>
                </a:lnTo>
                <a:lnTo>
                  <a:pt x="815" y="39"/>
                </a:lnTo>
                <a:lnTo>
                  <a:pt x="815" y="39"/>
                </a:lnTo>
                <a:lnTo>
                  <a:pt x="815" y="39"/>
                </a:lnTo>
                <a:lnTo>
                  <a:pt x="815" y="39"/>
                </a:lnTo>
                <a:lnTo>
                  <a:pt x="815" y="39"/>
                </a:lnTo>
                <a:lnTo>
                  <a:pt x="816" y="39"/>
                </a:lnTo>
                <a:lnTo>
                  <a:pt x="816" y="39"/>
                </a:lnTo>
                <a:lnTo>
                  <a:pt x="816" y="39"/>
                </a:lnTo>
                <a:lnTo>
                  <a:pt x="816" y="39"/>
                </a:lnTo>
                <a:lnTo>
                  <a:pt x="817" y="39"/>
                </a:lnTo>
                <a:lnTo>
                  <a:pt x="817" y="39"/>
                </a:lnTo>
                <a:lnTo>
                  <a:pt x="817" y="39"/>
                </a:lnTo>
                <a:lnTo>
                  <a:pt x="817" y="39"/>
                </a:lnTo>
                <a:lnTo>
                  <a:pt x="818" y="39"/>
                </a:lnTo>
                <a:lnTo>
                  <a:pt x="818" y="39"/>
                </a:lnTo>
                <a:lnTo>
                  <a:pt x="818" y="39"/>
                </a:lnTo>
                <a:lnTo>
                  <a:pt x="818" y="39"/>
                </a:lnTo>
                <a:lnTo>
                  <a:pt x="818" y="39"/>
                </a:lnTo>
                <a:lnTo>
                  <a:pt x="819" y="39"/>
                </a:lnTo>
                <a:lnTo>
                  <a:pt x="819" y="39"/>
                </a:lnTo>
                <a:lnTo>
                  <a:pt x="819" y="39"/>
                </a:lnTo>
                <a:lnTo>
                  <a:pt x="819" y="39"/>
                </a:lnTo>
                <a:lnTo>
                  <a:pt x="820" y="39"/>
                </a:lnTo>
                <a:lnTo>
                  <a:pt x="820" y="39"/>
                </a:lnTo>
                <a:lnTo>
                  <a:pt x="820" y="39"/>
                </a:lnTo>
                <a:lnTo>
                  <a:pt x="820" y="39"/>
                </a:lnTo>
                <a:lnTo>
                  <a:pt x="821" y="39"/>
                </a:lnTo>
                <a:lnTo>
                  <a:pt x="821" y="39"/>
                </a:lnTo>
                <a:lnTo>
                  <a:pt x="821" y="39"/>
                </a:lnTo>
                <a:lnTo>
                  <a:pt x="821" y="39"/>
                </a:lnTo>
                <a:lnTo>
                  <a:pt x="822" y="39"/>
                </a:lnTo>
                <a:lnTo>
                  <a:pt x="822" y="39"/>
                </a:lnTo>
                <a:lnTo>
                  <a:pt x="822" y="39"/>
                </a:lnTo>
                <a:lnTo>
                  <a:pt x="822" y="39"/>
                </a:lnTo>
                <a:lnTo>
                  <a:pt x="823" y="39"/>
                </a:lnTo>
                <a:lnTo>
                  <a:pt x="823" y="39"/>
                </a:lnTo>
                <a:lnTo>
                  <a:pt x="823" y="39"/>
                </a:lnTo>
                <a:lnTo>
                  <a:pt x="823" y="39"/>
                </a:lnTo>
                <a:lnTo>
                  <a:pt x="824" y="39"/>
                </a:lnTo>
                <a:lnTo>
                  <a:pt x="824" y="39"/>
                </a:lnTo>
                <a:lnTo>
                  <a:pt x="824" y="39"/>
                </a:lnTo>
                <a:lnTo>
                  <a:pt x="824" y="39"/>
                </a:lnTo>
                <a:lnTo>
                  <a:pt x="824" y="39"/>
                </a:lnTo>
                <a:lnTo>
                  <a:pt x="825" y="39"/>
                </a:lnTo>
                <a:lnTo>
                  <a:pt x="825" y="39"/>
                </a:lnTo>
                <a:lnTo>
                  <a:pt x="825" y="39"/>
                </a:lnTo>
                <a:lnTo>
                  <a:pt x="825" y="39"/>
                </a:lnTo>
                <a:lnTo>
                  <a:pt x="826" y="39"/>
                </a:lnTo>
                <a:lnTo>
                  <a:pt x="826" y="39"/>
                </a:lnTo>
                <a:lnTo>
                  <a:pt x="826" y="39"/>
                </a:lnTo>
                <a:lnTo>
                  <a:pt x="826" y="39"/>
                </a:lnTo>
                <a:lnTo>
                  <a:pt x="827" y="39"/>
                </a:lnTo>
                <a:lnTo>
                  <a:pt x="827" y="39"/>
                </a:lnTo>
                <a:lnTo>
                  <a:pt x="827" y="39"/>
                </a:lnTo>
                <a:lnTo>
                  <a:pt x="827" y="39"/>
                </a:lnTo>
                <a:lnTo>
                  <a:pt x="827" y="39"/>
                </a:lnTo>
                <a:lnTo>
                  <a:pt x="828" y="39"/>
                </a:lnTo>
                <a:lnTo>
                  <a:pt x="828" y="39"/>
                </a:lnTo>
                <a:lnTo>
                  <a:pt x="828" y="39"/>
                </a:lnTo>
                <a:lnTo>
                  <a:pt x="828" y="39"/>
                </a:lnTo>
                <a:lnTo>
                  <a:pt x="829" y="39"/>
                </a:lnTo>
                <a:lnTo>
                  <a:pt x="829" y="39"/>
                </a:lnTo>
                <a:lnTo>
                  <a:pt x="829" y="39"/>
                </a:lnTo>
                <a:lnTo>
                  <a:pt x="830" y="39"/>
                </a:lnTo>
                <a:lnTo>
                  <a:pt x="830" y="39"/>
                </a:lnTo>
                <a:lnTo>
                  <a:pt x="830" y="39"/>
                </a:lnTo>
                <a:lnTo>
                  <a:pt x="830" y="39"/>
                </a:lnTo>
                <a:lnTo>
                  <a:pt x="830" y="39"/>
                </a:lnTo>
                <a:lnTo>
                  <a:pt x="831" y="39"/>
                </a:lnTo>
                <a:lnTo>
                  <a:pt x="831" y="39"/>
                </a:lnTo>
                <a:lnTo>
                  <a:pt x="831" y="39"/>
                </a:lnTo>
                <a:lnTo>
                  <a:pt x="831" y="39"/>
                </a:lnTo>
                <a:lnTo>
                  <a:pt x="832" y="39"/>
                </a:lnTo>
                <a:lnTo>
                  <a:pt x="832" y="39"/>
                </a:lnTo>
                <a:lnTo>
                  <a:pt x="832" y="39"/>
                </a:lnTo>
                <a:lnTo>
                  <a:pt x="832" y="39"/>
                </a:lnTo>
                <a:lnTo>
                  <a:pt x="833" y="39"/>
                </a:lnTo>
                <a:lnTo>
                  <a:pt x="833" y="39"/>
                </a:lnTo>
                <a:lnTo>
                  <a:pt x="833" y="39"/>
                </a:lnTo>
                <a:lnTo>
                  <a:pt x="833" y="39"/>
                </a:lnTo>
                <a:lnTo>
                  <a:pt x="833" y="39"/>
                </a:lnTo>
                <a:lnTo>
                  <a:pt x="834" y="39"/>
                </a:lnTo>
                <a:lnTo>
                  <a:pt x="834" y="39"/>
                </a:lnTo>
                <a:lnTo>
                  <a:pt x="834" y="39"/>
                </a:lnTo>
                <a:lnTo>
                  <a:pt x="834" y="39"/>
                </a:lnTo>
                <a:lnTo>
                  <a:pt x="835" y="39"/>
                </a:lnTo>
                <a:lnTo>
                  <a:pt x="835" y="39"/>
                </a:lnTo>
                <a:lnTo>
                  <a:pt x="835" y="39"/>
                </a:lnTo>
                <a:lnTo>
                  <a:pt x="835" y="39"/>
                </a:lnTo>
                <a:lnTo>
                  <a:pt x="836" y="39"/>
                </a:lnTo>
                <a:lnTo>
                  <a:pt x="836" y="39"/>
                </a:lnTo>
                <a:lnTo>
                  <a:pt x="836" y="39"/>
                </a:lnTo>
                <a:lnTo>
                  <a:pt x="836" y="39"/>
                </a:lnTo>
                <a:lnTo>
                  <a:pt x="837" y="39"/>
                </a:lnTo>
                <a:lnTo>
                  <a:pt x="837" y="39"/>
                </a:lnTo>
                <a:lnTo>
                  <a:pt x="837" y="39"/>
                </a:lnTo>
                <a:lnTo>
                  <a:pt x="837" y="39"/>
                </a:lnTo>
                <a:lnTo>
                  <a:pt x="838" y="39"/>
                </a:lnTo>
                <a:lnTo>
                  <a:pt x="838" y="39"/>
                </a:lnTo>
                <a:lnTo>
                  <a:pt x="838" y="39"/>
                </a:lnTo>
                <a:lnTo>
                  <a:pt x="838" y="39"/>
                </a:lnTo>
                <a:lnTo>
                  <a:pt x="839" y="39"/>
                </a:lnTo>
                <a:lnTo>
                  <a:pt x="839" y="39"/>
                </a:lnTo>
                <a:lnTo>
                  <a:pt x="839" y="39"/>
                </a:lnTo>
                <a:lnTo>
                  <a:pt x="839" y="39"/>
                </a:lnTo>
                <a:lnTo>
                  <a:pt x="839" y="39"/>
                </a:lnTo>
                <a:lnTo>
                  <a:pt x="840" y="39"/>
                </a:lnTo>
                <a:lnTo>
                  <a:pt x="840" y="39"/>
                </a:lnTo>
                <a:lnTo>
                  <a:pt x="840" y="39"/>
                </a:lnTo>
                <a:lnTo>
                  <a:pt x="840" y="39"/>
                </a:lnTo>
                <a:lnTo>
                  <a:pt x="841" y="39"/>
                </a:lnTo>
                <a:lnTo>
                  <a:pt x="841" y="39"/>
                </a:lnTo>
                <a:lnTo>
                  <a:pt x="841" y="39"/>
                </a:lnTo>
                <a:lnTo>
                  <a:pt x="841" y="39"/>
                </a:lnTo>
                <a:lnTo>
                  <a:pt x="842" y="39"/>
                </a:lnTo>
                <a:lnTo>
                  <a:pt x="842" y="39"/>
                </a:lnTo>
                <a:lnTo>
                  <a:pt x="842" y="39"/>
                </a:lnTo>
                <a:lnTo>
                  <a:pt x="842" y="39"/>
                </a:lnTo>
                <a:lnTo>
                  <a:pt x="842" y="39"/>
                </a:lnTo>
                <a:lnTo>
                  <a:pt x="843" y="39"/>
                </a:lnTo>
                <a:lnTo>
                  <a:pt x="843" y="39"/>
                </a:lnTo>
                <a:lnTo>
                  <a:pt x="843" y="39"/>
                </a:lnTo>
                <a:lnTo>
                  <a:pt x="843" y="39"/>
                </a:lnTo>
                <a:lnTo>
                  <a:pt x="844" y="39"/>
                </a:lnTo>
                <a:lnTo>
                  <a:pt x="844" y="39"/>
                </a:lnTo>
                <a:lnTo>
                  <a:pt x="844" y="39"/>
                </a:lnTo>
                <a:lnTo>
                  <a:pt x="845" y="39"/>
                </a:lnTo>
                <a:lnTo>
                  <a:pt x="845" y="39"/>
                </a:lnTo>
                <a:lnTo>
                  <a:pt x="845" y="39"/>
                </a:lnTo>
                <a:lnTo>
                  <a:pt x="845" y="39"/>
                </a:lnTo>
                <a:lnTo>
                  <a:pt x="845" y="39"/>
                </a:lnTo>
                <a:lnTo>
                  <a:pt x="846" y="39"/>
                </a:lnTo>
                <a:lnTo>
                  <a:pt x="846" y="39"/>
                </a:lnTo>
                <a:lnTo>
                  <a:pt x="846" y="39"/>
                </a:lnTo>
                <a:lnTo>
                  <a:pt x="846" y="39"/>
                </a:lnTo>
                <a:lnTo>
                  <a:pt x="847" y="39"/>
                </a:lnTo>
                <a:lnTo>
                  <a:pt x="847" y="39"/>
                </a:lnTo>
                <a:lnTo>
                  <a:pt x="847" y="39"/>
                </a:lnTo>
                <a:lnTo>
                  <a:pt x="847" y="39"/>
                </a:lnTo>
                <a:lnTo>
                  <a:pt x="848" y="39"/>
                </a:lnTo>
                <a:lnTo>
                  <a:pt x="848" y="39"/>
                </a:lnTo>
                <a:lnTo>
                  <a:pt x="848" y="39"/>
                </a:lnTo>
                <a:lnTo>
                  <a:pt x="848" y="39"/>
                </a:lnTo>
                <a:lnTo>
                  <a:pt x="848" y="39"/>
                </a:lnTo>
                <a:lnTo>
                  <a:pt x="849" y="39"/>
                </a:lnTo>
                <a:lnTo>
                  <a:pt x="849" y="39"/>
                </a:lnTo>
                <a:lnTo>
                  <a:pt x="849" y="39"/>
                </a:lnTo>
                <a:lnTo>
                  <a:pt x="849" y="39"/>
                </a:lnTo>
                <a:lnTo>
                  <a:pt x="850" y="39"/>
                </a:lnTo>
                <a:lnTo>
                  <a:pt x="850" y="39"/>
                </a:lnTo>
                <a:lnTo>
                  <a:pt x="850" y="39"/>
                </a:lnTo>
                <a:lnTo>
                  <a:pt x="850" y="39"/>
                </a:lnTo>
                <a:lnTo>
                  <a:pt x="851" y="39"/>
                </a:lnTo>
                <a:lnTo>
                  <a:pt x="851" y="39"/>
                </a:lnTo>
                <a:lnTo>
                  <a:pt x="851" y="39"/>
                </a:lnTo>
                <a:lnTo>
                  <a:pt x="851" y="39"/>
                </a:lnTo>
                <a:lnTo>
                  <a:pt x="851" y="39"/>
                </a:lnTo>
                <a:lnTo>
                  <a:pt x="852" y="39"/>
                </a:lnTo>
                <a:lnTo>
                  <a:pt x="852" y="39"/>
                </a:lnTo>
                <a:lnTo>
                  <a:pt x="852" y="39"/>
                </a:lnTo>
                <a:lnTo>
                  <a:pt x="853" y="39"/>
                </a:lnTo>
                <a:lnTo>
                  <a:pt x="853" y="39"/>
                </a:lnTo>
                <a:lnTo>
                  <a:pt x="853" y="39"/>
                </a:lnTo>
                <a:lnTo>
                  <a:pt x="853" y="39"/>
                </a:lnTo>
                <a:lnTo>
                  <a:pt x="854" y="39"/>
                </a:lnTo>
                <a:lnTo>
                  <a:pt x="854" y="39"/>
                </a:lnTo>
                <a:lnTo>
                  <a:pt x="854" y="39"/>
                </a:lnTo>
                <a:lnTo>
                  <a:pt x="854" y="39"/>
                </a:lnTo>
                <a:lnTo>
                  <a:pt x="855" y="39"/>
                </a:lnTo>
                <a:lnTo>
                  <a:pt x="855" y="39"/>
                </a:lnTo>
                <a:lnTo>
                  <a:pt x="855" y="39"/>
                </a:lnTo>
                <a:lnTo>
                  <a:pt x="855" y="39"/>
                </a:lnTo>
                <a:lnTo>
                  <a:pt x="855" y="39"/>
                </a:lnTo>
                <a:lnTo>
                  <a:pt x="856" y="39"/>
                </a:lnTo>
                <a:lnTo>
                  <a:pt x="856" y="39"/>
                </a:lnTo>
                <a:lnTo>
                  <a:pt x="856" y="39"/>
                </a:lnTo>
                <a:lnTo>
                  <a:pt x="856" y="39"/>
                </a:lnTo>
                <a:lnTo>
                  <a:pt x="857" y="39"/>
                </a:lnTo>
                <a:lnTo>
                  <a:pt x="857" y="39"/>
                </a:lnTo>
                <a:lnTo>
                  <a:pt x="857" y="39"/>
                </a:lnTo>
                <a:lnTo>
                  <a:pt x="857" y="39"/>
                </a:lnTo>
                <a:lnTo>
                  <a:pt x="858" y="39"/>
                </a:lnTo>
                <a:lnTo>
                  <a:pt x="858" y="39"/>
                </a:lnTo>
                <a:lnTo>
                  <a:pt x="858" y="39"/>
                </a:lnTo>
                <a:lnTo>
                  <a:pt x="858" y="39"/>
                </a:lnTo>
                <a:lnTo>
                  <a:pt x="858" y="39"/>
                </a:lnTo>
                <a:lnTo>
                  <a:pt x="859" y="39"/>
                </a:lnTo>
                <a:lnTo>
                  <a:pt x="859" y="39"/>
                </a:lnTo>
                <a:lnTo>
                  <a:pt x="859" y="39"/>
                </a:lnTo>
                <a:lnTo>
                  <a:pt x="859" y="39"/>
                </a:lnTo>
                <a:lnTo>
                  <a:pt x="860" y="39"/>
                </a:lnTo>
                <a:lnTo>
                  <a:pt x="860" y="39"/>
                </a:lnTo>
                <a:lnTo>
                  <a:pt x="860" y="39"/>
                </a:lnTo>
                <a:lnTo>
                  <a:pt x="861" y="39"/>
                </a:lnTo>
                <a:lnTo>
                  <a:pt x="861" y="39"/>
                </a:lnTo>
                <a:lnTo>
                  <a:pt x="861" y="39"/>
                </a:lnTo>
                <a:lnTo>
                  <a:pt x="861" y="39"/>
                </a:lnTo>
                <a:lnTo>
                  <a:pt x="861" y="39"/>
                </a:lnTo>
                <a:lnTo>
                  <a:pt x="862" y="39"/>
                </a:lnTo>
                <a:lnTo>
                  <a:pt x="862" y="39"/>
                </a:lnTo>
                <a:lnTo>
                  <a:pt x="862" y="39"/>
                </a:lnTo>
                <a:lnTo>
                  <a:pt x="862" y="39"/>
                </a:lnTo>
                <a:lnTo>
                  <a:pt x="863" y="39"/>
                </a:lnTo>
                <a:lnTo>
                  <a:pt x="863" y="39"/>
                </a:lnTo>
                <a:lnTo>
                  <a:pt x="863" y="39"/>
                </a:lnTo>
                <a:lnTo>
                  <a:pt x="863" y="39"/>
                </a:lnTo>
                <a:lnTo>
                  <a:pt x="864" y="39"/>
                </a:lnTo>
                <a:lnTo>
                  <a:pt x="864" y="39"/>
                </a:lnTo>
                <a:lnTo>
                  <a:pt x="864" y="39"/>
                </a:lnTo>
                <a:lnTo>
                  <a:pt x="864" y="39"/>
                </a:lnTo>
                <a:lnTo>
                  <a:pt x="864" y="39"/>
                </a:lnTo>
                <a:lnTo>
                  <a:pt x="865" y="39"/>
                </a:lnTo>
                <a:lnTo>
                  <a:pt x="865" y="39"/>
                </a:lnTo>
                <a:lnTo>
                  <a:pt x="865" y="39"/>
                </a:lnTo>
                <a:lnTo>
                  <a:pt x="865" y="39"/>
                </a:lnTo>
                <a:lnTo>
                  <a:pt x="866" y="39"/>
                </a:lnTo>
                <a:lnTo>
                  <a:pt x="866" y="39"/>
                </a:lnTo>
                <a:lnTo>
                  <a:pt x="866" y="39"/>
                </a:lnTo>
                <a:lnTo>
                  <a:pt x="866" y="39"/>
                </a:lnTo>
                <a:lnTo>
                  <a:pt x="867" y="39"/>
                </a:lnTo>
                <a:lnTo>
                  <a:pt x="867" y="39"/>
                </a:lnTo>
                <a:lnTo>
                  <a:pt x="867" y="39"/>
                </a:lnTo>
                <a:lnTo>
                  <a:pt x="867" y="39"/>
                </a:lnTo>
                <a:lnTo>
                  <a:pt x="867" y="39"/>
                </a:lnTo>
                <a:lnTo>
                  <a:pt x="868" y="39"/>
                </a:lnTo>
                <a:lnTo>
                  <a:pt x="868" y="39"/>
                </a:lnTo>
                <a:lnTo>
                  <a:pt x="868" y="39"/>
                </a:lnTo>
                <a:lnTo>
                  <a:pt x="869" y="39"/>
                </a:lnTo>
                <a:lnTo>
                  <a:pt x="869" y="39"/>
                </a:lnTo>
                <a:lnTo>
                  <a:pt x="869" y="39"/>
                </a:lnTo>
                <a:lnTo>
                  <a:pt x="869" y="39"/>
                </a:lnTo>
                <a:lnTo>
                  <a:pt x="870" y="39"/>
                </a:lnTo>
                <a:lnTo>
                  <a:pt x="870" y="39"/>
                </a:lnTo>
                <a:lnTo>
                  <a:pt x="870" y="39"/>
                </a:lnTo>
                <a:lnTo>
                  <a:pt x="870" y="39"/>
                </a:lnTo>
                <a:lnTo>
                  <a:pt x="870" y="39"/>
                </a:lnTo>
                <a:lnTo>
                  <a:pt x="871" y="39"/>
                </a:lnTo>
                <a:lnTo>
                  <a:pt x="871" y="39"/>
                </a:lnTo>
                <a:lnTo>
                  <a:pt x="871" y="39"/>
                </a:lnTo>
                <a:lnTo>
                  <a:pt x="871" y="39"/>
                </a:lnTo>
                <a:lnTo>
                  <a:pt x="872" y="39"/>
                </a:lnTo>
                <a:lnTo>
                  <a:pt x="872" y="39"/>
                </a:lnTo>
                <a:lnTo>
                  <a:pt x="872" y="39"/>
                </a:lnTo>
                <a:lnTo>
                  <a:pt x="872" y="39"/>
                </a:lnTo>
                <a:lnTo>
                  <a:pt x="873" y="39"/>
                </a:lnTo>
                <a:lnTo>
                  <a:pt x="873" y="39"/>
                </a:lnTo>
                <a:lnTo>
                  <a:pt x="873" y="39"/>
                </a:lnTo>
                <a:lnTo>
                  <a:pt x="873" y="39"/>
                </a:lnTo>
                <a:lnTo>
                  <a:pt x="873" y="39"/>
                </a:lnTo>
                <a:lnTo>
                  <a:pt x="874" y="39"/>
                </a:lnTo>
                <a:lnTo>
                  <a:pt x="874" y="39"/>
                </a:lnTo>
                <a:lnTo>
                  <a:pt x="874" y="39"/>
                </a:lnTo>
                <a:lnTo>
                  <a:pt x="874" y="39"/>
                </a:lnTo>
                <a:lnTo>
                  <a:pt x="875" y="39"/>
                </a:lnTo>
                <a:lnTo>
                  <a:pt x="875" y="39"/>
                </a:lnTo>
                <a:lnTo>
                  <a:pt x="875" y="39"/>
                </a:lnTo>
                <a:lnTo>
                  <a:pt x="876" y="39"/>
                </a:lnTo>
                <a:lnTo>
                  <a:pt x="876" y="39"/>
                </a:lnTo>
                <a:lnTo>
                  <a:pt x="876" y="39"/>
                </a:lnTo>
                <a:lnTo>
                  <a:pt x="876" y="39"/>
                </a:lnTo>
                <a:lnTo>
                  <a:pt x="876" y="39"/>
                </a:lnTo>
                <a:lnTo>
                  <a:pt x="877" y="39"/>
                </a:lnTo>
                <a:lnTo>
                  <a:pt x="877" y="39"/>
                </a:lnTo>
                <a:lnTo>
                  <a:pt x="877" y="39"/>
                </a:lnTo>
                <a:lnTo>
                  <a:pt x="877" y="39"/>
                </a:lnTo>
                <a:lnTo>
                  <a:pt x="878" y="39"/>
                </a:lnTo>
                <a:lnTo>
                  <a:pt x="878" y="39"/>
                </a:lnTo>
                <a:lnTo>
                  <a:pt x="878" y="39"/>
                </a:lnTo>
                <a:lnTo>
                  <a:pt x="878" y="39"/>
                </a:lnTo>
                <a:lnTo>
                  <a:pt x="879" y="39"/>
                </a:lnTo>
                <a:lnTo>
                  <a:pt x="879" y="39"/>
                </a:lnTo>
                <a:lnTo>
                  <a:pt x="879" y="39"/>
                </a:lnTo>
                <a:lnTo>
                  <a:pt x="879" y="39"/>
                </a:lnTo>
                <a:lnTo>
                  <a:pt x="879" y="39"/>
                </a:lnTo>
                <a:lnTo>
                  <a:pt x="880" y="39"/>
                </a:lnTo>
                <a:lnTo>
                  <a:pt x="880" y="39"/>
                </a:lnTo>
                <a:lnTo>
                  <a:pt x="880" y="39"/>
                </a:lnTo>
                <a:lnTo>
                  <a:pt x="880" y="39"/>
                </a:lnTo>
                <a:lnTo>
                  <a:pt x="881" y="39"/>
                </a:lnTo>
                <a:lnTo>
                  <a:pt x="881" y="39"/>
                </a:lnTo>
                <a:lnTo>
                  <a:pt x="881" y="39"/>
                </a:lnTo>
                <a:lnTo>
                  <a:pt x="881" y="39"/>
                </a:lnTo>
                <a:lnTo>
                  <a:pt x="882" y="39"/>
                </a:lnTo>
                <a:lnTo>
                  <a:pt x="882" y="39"/>
                </a:lnTo>
                <a:lnTo>
                  <a:pt x="882" y="39"/>
                </a:lnTo>
                <a:lnTo>
                  <a:pt x="882" y="39"/>
                </a:lnTo>
                <a:lnTo>
                  <a:pt x="882" y="39"/>
                </a:lnTo>
                <a:lnTo>
                  <a:pt x="883" y="39"/>
                </a:lnTo>
                <a:lnTo>
                  <a:pt x="883" y="39"/>
                </a:lnTo>
                <a:lnTo>
                  <a:pt x="883" y="39"/>
                </a:lnTo>
                <a:lnTo>
                  <a:pt x="884" y="39"/>
                </a:lnTo>
                <a:lnTo>
                  <a:pt x="884" y="39"/>
                </a:lnTo>
                <a:lnTo>
                  <a:pt x="884" y="39"/>
                </a:lnTo>
                <a:lnTo>
                  <a:pt x="884" y="39"/>
                </a:lnTo>
                <a:lnTo>
                  <a:pt x="885" y="39"/>
                </a:lnTo>
                <a:lnTo>
                  <a:pt x="885" y="39"/>
                </a:lnTo>
                <a:lnTo>
                  <a:pt x="885" y="39"/>
                </a:lnTo>
                <a:lnTo>
                  <a:pt x="885" y="39"/>
                </a:lnTo>
                <a:lnTo>
                  <a:pt x="885" y="39"/>
                </a:lnTo>
                <a:lnTo>
                  <a:pt x="886" y="39"/>
                </a:lnTo>
                <a:lnTo>
                  <a:pt x="886" y="39"/>
                </a:lnTo>
                <a:lnTo>
                  <a:pt x="886" y="39"/>
                </a:lnTo>
                <a:lnTo>
                  <a:pt x="886" y="39"/>
                </a:lnTo>
                <a:lnTo>
                  <a:pt x="887" y="39"/>
                </a:lnTo>
                <a:lnTo>
                  <a:pt x="887" y="39"/>
                </a:lnTo>
                <a:lnTo>
                  <a:pt x="887" y="39"/>
                </a:lnTo>
                <a:lnTo>
                  <a:pt x="887" y="39"/>
                </a:lnTo>
                <a:lnTo>
                  <a:pt x="888" y="39"/>
                </a:lnTo>
                <a:lnTo>
                  <a:pt x="888" y="39"/>
                </a:lnTo>
                <a:lnTo>
                  <a:pt x="888" y="39"/>
                </a:lnTo>
                <a:lnTo>
                  <a:pt x="888" y="39"/>
                </a:lnTo>
                <a:lnTo>
                  <a:pt x="888" y="39"/>
                </a:lnTo>
                <a:lnTo>
                  <a:pt x="889" y="39"/>
                </a:lnTo>
                <a:lnTo>
                  <a:pt x="889" y="39"/>
                </a:lnTo>
                <a:lnTo>
                  <a:pt x="889" y="39"/>
                </a:lnTo>
                <a:lnTo>
                  <a:pt x="889" y="39"/>
                </a:lnTo>
                <a:lnTo>
                  <a:pt x="890" y="39"/>
                </a:lnTo>
                <a:lnTo>
                  <a:pt x="890" y="39"/>
                </a:lnTo>
                <a:lnTo>
                  <a:pt x="890" y="39"/>
                </a:lnTo>
                <a:lnTo>
                  <a:pt x="890" y="39"/>
                </a:lnTo>
                <a:lnTo>
                  <a:pt x="891" y="39"/>
                </a:lnTo>
                <a:lnTo>
                  <a:pt x="891" y="39"/>
                </a:lnTo>
                <a:lnTo>
                  <a:pt x="891" y="39"/>
                </a:lnTo>
                <a:lnTo>
                  <a:pt x="891" y="39"/>
                </a:lnTo>
                <a:lnTo>
                  <a:pt x="892" y="39"/>
                </a:lnTo>
                <a:lnTo>
                  <a:pt x="892" y="39"/>
                </a:lnTo>
                <a:lnTo>
                  <a:pt x="892" y="39"/>
                </a:lnTo>
                <a:lnTo>
                  <a:pt x="892" y="39"/>
                </a:lnTo>
                <a:lnTo>
                  <a:pt x="893" y="39"/>
                </a:lnTo>
                <a:lnTo>
                  <a:pt x="893" y="39"/>
                </a:lnTo>
                <a:lnTo>
                  <a:pt x="893" y="39"/>
                </a:lnTo>
                <a:lnTo>
                  <a:pt x="893" y="39"/>
                </a:lnTo>
                <a:lnTo>
                  <a:pt x="894" y="39"/>
                </a:lnTo>
                <a:lnTo>
                  <a:pt x="894" y="39"/>
                </a:lnTo>
                <a:lnTo>
                  <a:pt x="894" y="39"/>
                </a:lnTo>
                <a:lnTo>
                  <a:pt x="894" y="39"/>
                </a:lnTo>
                <a:lnTo>
                  <a:pt x="894" y="39"/>
                </a:lnTo>
                <a:lnTo>
                  <a:pt x="895" y="39"/>
                </a:lnTo>
                <a:lnTo>
                  <a:pt x="895" y="39"/>
                </a:lnTo>
                <a:lnTo>
                  <a:pt x="895" y="39"/>
                </a:lnTo>
                <a:lnTo>
                  <a:pt x="895" y="39"/>
                </a:lnTo>
                <a:lnTo>
                  <a:pt x="896" y="39"/>
                </a:lnTo>
                <a:lnTo>
                  <a:pt x="896" y="39"/>
                </a:lnTo>
                <a:lnTo>
                  <a:pt x="896" y="39"/>
                </a:lnTo>
                <a:lnTo>
                  <a:pt x="896" y="39"/>
                </a:lnTo>
                <a:lnTo>
                  <a:pt x="897" y="39"/>
                </a:lnTo>
                <a:lnTo>
                  <a:pt x="897" y="39"/>
                </a:lnTo>
                <a:lnTo>
                  <a:pt x="897" y="39"/>
                </a:lnTo>
                <a:lnTo>
                  <a:pt x="897" y="39"/>
                </a:lnTo>
                <a:lnTo>
                  <a:pt x="897" y="39"/>
                </a:lnTo>
                <a:lnTo>
                  <a:pt x="898" y="39"/>
                </a:lnTo>
                <a:lnTo>
                  <a:pt x="898" y="39"/>
                </a:lnTo>
                <a:lnTo>
                  <a:pt x="898" y="39"/>
                </a:lnTo>
                <a:lnTo>
                  <a:pt x="898" y="39"/>
                </a:lnTo>
                <a:lnTo>
                  <a:pt x="899" y="39"/>
                </a:lnTo>
                <a:lnTo>
                  <a:pt x="899" y="39"/>
                </a:lnTo>
                <a:lnTo>
                  <a:pt x="899" y="39"/>
                </a:lnTo>
                <a:lnTo>
                  <a:pt x="900" y="39"/>
                </a:lnTo>
                <a:lnTo>
                  <a:pt x="900" y="39"/>
                </a:lnTo>
                <a:lnTo>
                  <a:pt x="900" y="39"/>
                </a:lnTo>
                <a:lnTo>
                  <a:pt x="900" y="39"/>
                </a:lnTo>
                <a:lnTo>
                  <a:pt x="901" y="39"/>
                </a:lnTo>
                <a:lnTo>
                  <a:pt x="901" y="39"/>
                </a:lnTo>
                <a:lnTo>
                  <a:pt x="901" y="39"/>
                </a:lnTo>
                <a:lnTo>
                  <a:pt x="901" y="39"/>
                </a:lnTo>
                <a:lnTo>
                  <a:pt x="901" y="39"/>
                </a:lnTo>
                <a:lnTo>
                  <a:pt x="902" y="39"/>
                </a:lnTo>
                <a:lnTo>
                  <a:pt x="902" y="39"/>
                </a:lnTo>
                <a:lnTo>
                  <a:pt x="902" y="39"/>
                </a:lnTo>
                <a:lnTo>
                  <a:pt x="902" y="39"/>
                </a:lnTo>
                <a:lnTo>
                  <a:pt x="903" y="39"/>
                </a:lnTo>
                <a:lnTo>
                  <a:pt x="903" y="39"/>
                </a:lnTo>
                <a:lnTo>
                  <a:pt x="903" y="39"/>
                </a:lnTo>
                <a:lnTo>
                  <a:pt x="903" y="39"/>
                </a:lnTo>
                <a:lnTo>
                  <a:pt x="904" y="39"/>
                </a:lnTo>
                <a:lnTo>
                  <a:pt x="904" y="39"/>
                </a:lnTo>
                <a:lnTo>
                  <a:pt x="904" y="39"/>
                </a:lnTo>
                <a:lnTo>
                  <a:pt x="904" y="39"/>
                </a:lnTo>
                <a:lnTo>
                  <a:pt x="904" y="39"/>
                </a:lnTo>
                <a:lnTo>
                  <a:pt x="905" y="39"/>
                </a:lnTo>
                <a:lnTo>
                  <a:pt x="905" y="39"/>
                </a:lnTo>
                <a:lnTo>
                  <a:pt x="905" y="39"/>
                </a:lnTo>
                <a:lnTo>
                  <a:pt x="905" y="39"/>
                </a:lnTo>
                <a:lnTo>
                  <a:pt x="906" y="39"/>
                </a:lnTo>
                <a:lnTo>
                  <a:pt x="906" y="39"/>
                </a:lnTo>
                <a:lnTo>
                  <a:pt x="906" y="39"/>
                </a:lnTo>
                <a:lnTo>
                  <a:pt x="906" y="39"/>
                </a:lnTo>
                <a:lnTo>
                  <a:pt x="907" y="39"/>
                </a:lnTo>
                <a:lnTo>
                  <a:pt x="907" y="39"/>
                </a:lnTo>
                <a:lnTo>
                  <a:pt x="907" y="39"/>
                </a:lnTo>
                <a:lnTo>
                  <a:pt x="907" y="39"/>
                </a:lnTo>
                <a:lnTo>
                  <a:pt x="908" y="39"/>
                </a:lnTo>
                <a:lnTo>
                  <a:pt x="908" y="39"/>
                </a:lnTo>
                <a:lnTo>
                  <a:pt x="908" y="39"/>
                </a:lnTo>
                <a:lnTo>
                  <a:pt x="908" y="39"/>
                </a:lnTo>
                <a:lnTo>
                  <a:pt x="909" y="39"/>
                </a:lnTo>
                <a:lnTo>
                  <a:pt x="909" y="39"/>
                </a:lnTo>
                <a:lnTo>
                  <a:pt x="909" y="39"/>
                </a:lnTo>
                <a:lnTo>
                  <a:pt x="909" y="39"/>
                </a:lnTo>
                <a:lnTo>
                  <a:pt x="910" y="39"/>
                </a:lnTo>
                <a:lnTo>
                  <a:pt x="910" y="39"/>
                </a:lnTo>
                <a:lnTo>
                  <a:pt x="910" y="39"/>
                </a:lnTo>
                <a:lnTo>
                  <a:pt x="910" y="39"/>
                </a:lnTo>
                <a:lnTo>
                  <a:pt x="910" y="39"/>
                </a:lnTo>
                <a:lnTo>
                  <a:pt x="911" y="39"/>
                </a:lnTo>
                <a:lnTo>
                  <a:pt x="911" y="39"/>
                </a:lnTo>
                <a:lnTo>
                  <a:pt x="911" y="39"/>
                </a:lnTo>
                <a:lnTo>
                  <a:pt x="911" y="39"/>
                </a:lnTo>
                <a:lnTo>
                  <a:pt x="912" y="39"/>
                </a:lnTo>
                <a:lnTo>
                  <a:pt x="912" y="39"/>
                </a:lnTo>
                <a:lnTo>
                  <a:pt x="912" y="39"/>
                </a:lnTo>
                <a:lnTo>
                  <a:pt x="912" y="39"/>
                </a:lnTo>
                <a:lnTo>
                  <a:pt x="913" y="39"/>
                </a:lnTo>
                <a:lnTo>
                  <a:pt x="913" y="39"/>
                </a:lnTo>
                <a:lnTo>
                  <a:pt x="913" y="39"/>
                </a:lnTo>
                <a:lnTo>
                  <a:pt x="913" y="39"/>
                </a:lnTo>
                <a:lnTo>
                  <a:pt x="913" y="39"/>
                </a:lnTo>
                <a:lnTo>
                  <a:pt x="914" y="39"/>
                </a:lnTo>
                <a:lnTo>
                  <a:pt x="914" y="39"/>
                </a:lnTo>
                <a:lnTo>
                  <a:pt x="914" y="39"/>
                </a:lnTo>
                <a:lnTo>
                  <a:pt x="915" y="39"/>
                </a:lnTo>
                <a:lnTo>
                  <a:pt x="915" y="39"/>
                </a:lnTo>
                <a:lnTo>
                  <a:pt x="915" y="39"/>
                </a:lnTo>
                <a:lnTo>
                  <a:pt x="915" y="39"/>
                </a:lnTo>
                <a:lnTo>
                  <a:pt x="916" y="39"/>
                </a:lnTo>
                <a:lnTo>
                  <a:pt x="916" y="39"/>
                </a:lnTo>
                <a:lnTo>
                  <a:pt x="916" y="39"/>
                </a:lnTo>
                <a:lnTo>
                  <a:pt x="916" y="39"/>
                </a:lnTo>
                <a:lnTo>
                  <a:pt x="916" y="39"/>
                </a:lnTo>
                <a:lnTo>
                  <a:pt x="917" y="39"/>
                </a:lnTo>
                <a:lnTo>
                  <a:pt x="917" y="39"/>
                </a:lnTo>
                <a:lnTo>
                  <a:pt x="917" y="39"/>
                </a:lnTo>
                <a:lnTo>
                  <a:pt x="917" y="39"/>
                </a:lnTo>
                <a:lnTo>
                  <a:pt x="918" y="39"/>
                </a:lnTo>
                <a:lnTo>
                  <a:pt x="918" y="39"/>
                </a:lnTo>
                <a:lnTo>
                  <a:pt x="918" y="39"/>
                </a:lnTo>
                <a:lnTo>
                  <a:pt x="918" y="39"/>
                </a:lnTo>
                <a:lnTo>
                  <a:pt x="919" y="39"/>
                </a:lnTo>
                <a:lnTo>
                  <a:pt x="919" y="39"/>
                </a:lnTo>
                <a:lnTo>
                  <a:pt x="919" y="39"/>
                </a:lnTo>
                <a:lnTo>
                  <a:pt x="919" y="39"/>
                </a:lnTo>
                <a:lnTo>
                  <a:pt x="919" y="39"/>
                </a:lnTo>
                <a:lnTo>
                  <a:pt x="920" y="39"/>
                </a:lnTo>
                <a:lnTo>
                  <a:pt x="920" y="39"/>
                </a:lnTo>
                <a:lnTo>
                  <a:pt x="920" y="39"/>
                </a:lnTo>
                <a:lnTo>
                  <a:pt x="920" y="39"/>
                </a:lnTo>
                <a:lnTo>
                  <a:pt x="921" y="39"/>
                </a:lnTo>
                <a:lnTo>
                  <a:pt x="921" y="39"/>
                </a:lnTo>
                <a:lnTo>
                  <a:pt x="921" y="39"/>
                </a:lnTo>
                <a:lnTo>
                  <a:pt x="921" y="39"/>
                </a:lnTo>
                <a:lnTo>
                  <a:pt x="922" y="39"/>
                </a:lnTo>
                <a:lnTo>
                  <a:pt x="922" y="39"/>
                </a:lnTo>
                <a:lnTo>
                  <a:pt x="922" y="39"/>
                </a:lnTo>
                <a:lnTo>
                  <a:pt x="922" y="39"/>
                </a:lnTo>
                <a:lnTo>
                  <a:pt x="923" y="39"/>
                </a:lnTo>
                <a:lnTo>
                  <a:pt x="923" y="39"/>
                </a:lnTo>
                <a:lnTo>
                  <a:pt x="923" y="39"/>
                </a:lnTo>
                <a:lnTo>
                  <a:pt x="923" y="39"/>
                </a:lnTo>
                <a:lnTo>
                  <a:pt x="924" y="39"/>
                </a:lnTo>
                <a:lnTo>
                  <a:pt x="924" y="39"/>
                </a:lnTo>
                <a:lnTo>
                  <a:pt x="924" y="39"/>
                </a:lnTo>
                <a:lnTo>
                  <a:pt x="924" y="39"/>
                </a:lnTo>
                <a:lnTo>
                  <a:pt x="925" y="39"/>
                </a:lnTo>
                <a:lnTo>
                  <a:pt x="925" y="39"/>
                </a:lnTo>
                <a:lnTo>
                  <a:pt x="925" y="39"/>
                </a:lnTo>
                <a:lnTo>
                  <a:pt x="925" y="39"/>
                </a:lnTo>
                <a:lnTo>
                  <a:pt x="925" y="39"/>
                </a:lnTo>
                <a:lnTo>
                  <a:pt x="926" y="39"/>
                </a:lnTo>
                <a:lnTo>
                  <a:pt x="926" y="39"/>
                </a:lnTo>
                <a:lnTo>
                  <a:pt x="926" y="39"/>
                </a:lnTo>
                <a:lnTo>
                  <a:pt x="926" y="39"/>
                </a:lnTo>
                <a:lnTo>
                  <a:pt x="927" y="39"/>
                </a:lnTo>
                <a:lnTo>
                  <a:pt x="927" y="39"/>
                </a:lnTo>
                <a:lnTo>
                  <a:pt x="927" y="39"/>
                </a:lnTo>
                <a:lnTo>
                  <a:pt x="927" y="39"/>
                </a:lnTo>
                <a:lnTo>
                  <a:pt x="928" y="39"/>
                </a:lnTo>
                <a:lnTo>
                  <a:pt x="928" y="39"/>
                </a:lnTo>
                <a:lnTo>
                  <a:pt x="928" y="39"/>
                </a:lnTo>
                <a:lnTo>
                  <a:pt x="928" y="39"/>
                </a:lnTo>
                <a:lnTo>
                  <a:pt x="928" y="39"/>
                </a:lnTo>
                <a:lnTo>
                  <a:pt x="929" y="39"/>
                </a:lnTo>
                <a:lnTo>
                  <a:pt x="929" y="39"/>
                </a:lnTo>
                <a:lnTo>
                  <a:pt x="929" y="39"/>
                </a:lnTo>
                <a:lnTo>
                  <a:pt x="929" y="39"/>
                </a:lnTo>
                <a:lnTo>
                  <a:pt x="930" y="39"/>
                </a:lnTo>
                <a:lnTo>
                  <a:pt x="930" y="39"/>
                </a:lnTo>
                <a:lnTo>
                  <a:pt x="930" y="39"/>
                </a:lnTo>
                <a:lnTo>
                  <a:pt x="931" y="39"/>
                </a:lnTo>
                <a:lnTo>
                  <a:pt x="931" y="39"/>
                </a:lnTo>
                <a:lnTo>
                  <a:pt x="931" y="39"/>
                </a:lnTo>
                <a:lnTo>
                  <a:pt x="931" y="39"/>
                </a:lnTo>
                <a:lnTo>
                  <a:pt x="931" y="39"/>
                </a:lnTo>
                <a:lnTo>
                  <a:pt x="932" y="39"/>
                </a:lnTo>
                <a:lnTo>
                  <a:pt x="932" y="39"/>
                </a:lnTo>
                <a:lnTo>
                  <a:pt x="932" y="39"/>
                </a:lnTo>
                <a:lnTo>
                  <a:pt x="932" y="39"/>
                </a:lnTo>
                <a:lnTo>
                  <a:pt x="933" y="39"/>
                </a:lnTo>
                <a:lnTo>
                  <a:pt x="933" y="39"/>
                </a:lnTo>
                <a:lnTo>
                  <a:pt x="933" y="39"/>
                </a:lnTo>
                <a:lnTo>
                  <a:pt x="933" y="39"/>
                </a:lnTo>
                <a:lnTo>
                  <a:pt x="934" y="39"/>
                </a:lnTo>
                <a:lnTo>
                  <a:pt x="934" y="39"/>
                </a:lnTo>
                <a:lnTo>
                  <a:pt x="934" y="39"/>
                </a:lnTo>
                <a:lnTo>
                  <a:pt x="934" y="39"/>
                </a:lnTo>
                <a:lnTo>
                  <a:pt x="934" y="39"/>
                </a:lnTo>
                <a:lnTo>
                  <a:pt x="935" y="39"/>
                </a:lnTo>
                <a:lnTo>
                  <a:pt x="935" y="39"/>
                </a:lnTo>
                <a:lnTo>
                  <a:pt x="935" y="39"/>
                </a:lnTo>
                <a:lnTo>
                  <a:pt x="935" y="39"/>
                </a:lnTo>
                <a:lnTo>
                  <a:pt x="936" y="39"/>
                </a:lnTo>
                <a:lnTo>
                  <a:pt x="936" y="39"/>
                </a:lnTo>
                <a:lnTo>
                  <a:pt x="936" y="39"/>
                </a:lnTo>
                <a:lnTo>
                  <a:pt x="936" y="39"/>
                </a:lnTo>
                <a:lnTo>
                  <a:pt x="937" y="39"/>
                </a:lnTo>
                <a:lnTo>
                  <a:pt x="937" y="39"/>
                </a:lnTo>
                <a:lnTo>
                  <a:pt x="937" y="39"/>
                </a:lnTo>
                <a:lnTo>
                  <a:pt x="937" y="39"/>
                </a:lnTo>
                <a:lnTo>
                  <a:pt x="937" y="39"/>
                </a:lnTo>
                <a:lnTo>
                  <a:pt x="938" y="39"/>
                </a:lnTo>
                <a:lnTo>
                  <a:pt x="938" y="39"/>
                </a:lnTo>
                <a:lnTo>
                  <a:pt x="938" y="39"/>
                </a:lnTo>
                <a:lnTo>
                  <a:pt x="939" y="39"/>
                </a:lnTo>
                <a:lnTo>
                  <a:pt x="939" y="39"/>
                </a:lnTo>
                <a:lnTo>
                  <a:pt x="939" y="39"/>
                </a:lnTo>
                <a:lnTo>
                  <a:pt x="939" y="39"/>
                </a:lnTo>
                <a:lnTo>
                  <a:pt x="940" y="39"/>
                </a:lnTo>
                <a:lnTo>
                  <a:pt x="940" y="39"/>
                </a:lnTo>
                <a:lnTo>
                  <a:pt x="940" y="39"/>
                </a:lnTo>
                <a:lnTo>
                  <a:pt x="940" y="39"/>
                </a:lnTo>
                <a:lnTo>
                  <a:pt x="940" y="39"/>
                </a:lnTo>
                <a:lnTo>
                  <a:pt x="941" y="39"/>
                </a:lnTo>
                <a:lnTo>
                  <a:pt x="941" y="39"/>
                </a:lnTo>
                <a:lnTo>
                  <a:pt x="941" y="39"/>
                </a:lnTo>
                <a:lnTo>
                  <a:pt x="941" y="39"/>
                </a:lnTo>
                <a:lnTo>
                  <a:pt x="942" y="39"/>
                </a:lnTo>
                <a:lnTo>
                  <a:pt x="942" y="39"/>
                </a:lnTo>
                <a:lnTo>
                  <a:pt x="942" y="39"/>
                </a:lnTo>
                <a:lnTo>
                  <a:pt x="942" y="39"/>
                </a:lnTo>
                <a:lnTo>
                  <a:pt x="943" y="39"/>
                </a:lnTo>
                <a:lnTo>
                  <a:pt x="943" y="39"/>
                </a:lnTo>
                <a:lnTo>
                  <a:pt x="943" y="39"/>
                </a:lnTo>
                <a:lnTo>
                  <a:pt x="943" y="39"/>
                </a:lnTo>
                <a:lnTo>
                  <a:pt x="943" y="39"/>
                </a:lnTo>
                <a:lnTo>
                  <a:pt x="944" y="39"/>
                </a:lnTo>
                <a:lnTo>
                  <a:pt x="944" y="39"/>
                </a:lnTo>
                <a:lnTo>
                  <a:pt x="944" y="39"/>
                </a:lnTo>
                <a:lnTo>
                  <a:pt x="944" y="39"/>
                </a:lnTo>
                <a:lnTo>
                  <a:pt x="945" y="39"/>
                </a:lnTo>
                <a:lnTo>
                  <a:pt x="945" y="39"/>
                </a:lnTo>
                <a:lnTo>
                  <a:pt x="945" y="39"/>
                </a:lnTo>
                <a:lnTo>
                  <a:pt x="945" y="39"/>
                </a:lnTo>
                <a:lnTo>
                  <a:pt x="946" y="39"/>
                </a:lnTo>
                <a:lnTo>
                  <a:pt x="946" y="39"/>
                </a:lnTo>
                <a:lnTo>
                  <a:pt x="946" y="39"/>
                </a:lnTo>
                <a:lnTo>
                  <a:pt x="947" y="39"/>
                </a:lnTo>
                <a:lnTo>
                  <a:pt x="947" y="39"/>
                </a:lnTo>
                <a:lnTo>
                  <a:pt x="947" y="39"/>
                </a:lnTo>
                <a:lnTo>
                  <a:pt x="947" y="39"/>
                </a:lnTo>
                <a:lnTo>
                  <a:pt x="947" y="39"/>
                </a:lnTo>
                <a:lnTo>
                  <a:pt x="948" y="39"/>
                </a:lnTo>
                <a:lnTo>
                  <a:pt x="948" y="39"/>
                </a:lnTo>
                <a:lnTo>
                  <a:pt x="948" y="39"/>
                </a:lnTo>
                <a:lnTo>
                  <a:pt x="948" y="39"/>
                </a:lnTo>
                <a:lnTo>
                  <a:pt x="949" y="39"/>
                </a:lnTo>
                <a:lnTo>
                  <a:pt x="949" y="39"/>
                </a:lnTo>
                <a:lnTo>
                  <a:pt x="949" y="39"/>
                </a:lnTo>
                <a:lnTo>
                  <a:pt x="949" y="39"/>
                </a:lnTo>
                <a:lnTo>
                  <a:pt x="950" y="39"/>
                </a:lnTo>
                <a:lnTo>
                  <a:pt x="950" y="39"/>
                </a:lnTo>
                <a:lnTo>
                  <a:pt x="950" y="39"/>
                </a:lnTo>
                <a:lnTo>
                  <a:pt x="950" y="39"/>
                </a:lnTo>
                <a:lnTo>
                  <a:pt x="950" y="39"/>
                </a:lnTo>
                <a:lnTo>
                  <a:pt x="951" y="39"/>
                </a:lnTo>
                <a:lnTo>
                  <a:pt x="951" y="39"/>
                </a:lnTo>
                <a:lnTo>
                  <a:pt x="951" y="39"/>
                </a:lnTo>
                <a:lnTo>
                  <a:pt x="951" y="39"/>
                </a:lnTo>
                <a:lnTo>
                  <a:pt x="952" y="39"/>
                </a:lnTo>
                <a:lnTo>
                  <a:pt x="952" y="39"/>
                </a:lnTo>
                <a:lnTo>
                  <a:pt x="952" y="39"/>
                </a:lnTo>
                <a:lnTo>
                  <a:pt x="952" y="39"/>
                </a:lnTo>
                <a:lnTo>
                  <a:pt x="953" y="39"/>
                </a:lnTo>
                <a:lnTo>
                  <a:pt x="953" y="39"/>
                </a:lnTo>
                <a:lnTo>
                  <a:pt x="953" y="39"/>
                </a:lnTo>
                <a:lnTo>
                  <a:pt x="953" y="39"/>
                </a:lnTo>
                <a:lnTo>
                  <a:pt x="954" y="39"/>
                </a:lnTo>
                <a:lnTo>
                  <a:pt x="954" y="39"/>
                </a:lnTo>
                <a:lnTo>
                  <a:pt x="954" y="39"/>
                </a:lnTo>
                <a:lnTo>
                  <a:pt x="954" y="39"/>
                </a:lnTo>
                <a:lnTo>
                  <a:pt x="955" y="39"/>
                </a:lnTo>
                <a:lnTo>
                  <a:pt x="955" y="39"/>
                </a:lnTo>
                <a:lnTo>
                  <a:pt x="955" y="39"/>
                </a:lnTo>
                <a:lnTo>
                  <a:pt x="955" y="39"/>
                </a:lnTo>
                <a:lnTo>
                  <a:pt x="956" y="39"/>
                </a:lnTo>
                <a:lnTo>
                  <a:pt x="956" y="39"/>
                </a:lnTo>
                <a:lnTo>
                  <a:pt x="956" y="39"/>
                </a:lnTo>
                <a:lnTo>
                  <a:pt x="956" y="39"/>
                </a:lnTo>
                <a:lnTo>
                  <a:pt x="956" y="39"/>
                </a:lnTo>
                <a:lnTo>
                  <a:pt x="957" y="39"/>
                </a:lnTo>
                <a:lnTo>
                  <a:pt x="957" y="39"/>
                </a:lnTo>
                <a:lnTo>
                  <a:pt x="957" y="39"/>
                </a:lnTo>
                <a:lnTo>
                  <a:pt x="957" y="39"/>
                </a:lnTo>
                <a:lnTo>
                  <a:pt x="958" y="39"/>
                </a:lnTo>
                <a:lnTo>
                  <a:pt x="958" y="39"/>
                </a:lnTo>
                <a:lnTo>
                  <a:pt x="958" y="39"/>
                </a:lnTo>
                <a:lnTo>
                  <a:pt x="958" y="39"/>
                </a:lnTo>
                <a:lnTo>
                  <a:pt x="959" y="39"/>
                </a:lnTo>
                <a:lnTo>
                  <a:pt x="959" y="39"/>
                </a:lnTo>
                <a:lnTo>
                  <a:pt x="959" y="39"/>
                </a:lnTo>
                <a:lnTo>
                  <a:pt x="959" y="39"/>
                </a:lnTo>
                <a:lnTo>
                  <a:pt x="959" y="39"/>
                </a:lnTo>
                <a:lnTo>
                  <a:pt x="960" y="39"/>
                </a:lnTo>
                <a:lnTo>
                  <a:pt x="960" y="39"/>
                </a:lnTo>
                <a:lnTo>
                  <a:pt x="960" y="39"/>
                </a:lnTo>
                <a:lnTo>
                  <a:pt x="960" y="39"/>
                </a:lnTo>
                <a:lnTo>
                  <a:pt x="961" y="39"/>
                </a:lnTo>
                <a:lnTo>
                  <a:pt x="961" y="39"/>
                </a:lnTo>
                <a:lnTo>
                  <a:pt x="961" y="39"/>
                </a:lnTo>
                <a:lnTo>
                  <a:pt x="962" y="39"/>
                </a:lnTo>
                <a:lnTo>
                  <a:pt x="962" y="39"/>
                </a:lnTo>
                <a:lnTo>
                  <a:pt x="962" y="39"/>
                </a:lnTo>
                <a:lnTo>
                  <a:pt x="962" y="39"/>
                </a:lnTo>
                <a:lnTo>
                  <a:pt x="962" y="39"/>
                </a:lnTo>
                <a:lnTo>
                  <a:pt x="963" y="39"/>
                </a:lnTo>
                <a:lnTo>
                  <a:pt x="963" y="39"/>
                </a:lnTo>
                <a:lnTo>
                  <a:pt x="963" y="39"/>
                </a:lnTo>
                <a:lnTo>
                  <a:pt x="963" y="39"/>
                </a:lnTo>
                <a:lnTo>
                  <a:pt x="964" y="39"/>
                </a:lnTo>
                <a:lnTo>
                  <a:pt x="964" y="39"/>
                </a:lnTo>
                <a:lnTo>
                  <a:pt x="964" y="39"/>
                </a:lnTo>
                <a:lnTo>
                  <a:pt x="964" y="39"/>
                </a:lnTo>
                <a:lnTo>
                  <a:pt x="965" y="39"/>
                </a:lnTo>
                <a:lnTo>
                  <a:pt x="965" y="39"/>
                </a:lnTo>
                <a:lnTo>
                  <a:pt x="965" y="39"/>
                </a:lnTo>
                <a:lnTo>
                  <a:pt x="965" y="39"/>
                </a:lnTo>
                <a:lnTo>
                  <a:pt x="965" y="39"/>
                </a:lnTo>
                <a:lnTo>
                  <a:pt x="966" y="39"/>
                </a:lnTo>
                <a:lnTo>
                  <a:pt x="966" y="39"/>
                </a:lnTo>
                <a:lnTo>
                  <a:pt x="966" y="39"/>
                </a:lnTo>
                <a:lnTo>
                  <a:pt x="966" y="39"/>
                </a:lnTo>
                <a:lnTo>
                  <a:pt x="967" y="39"/>
                </a:lnTo>
                <a:lnTo>
                  <a:pt x="967" y="39"/>
                </a:lnTo>
                <a:lnTo>
                  <a:pt x="967" y="39"/>
                </a:lnTo>
                <a:lnTo>
                  <a:pt x="967" y="39"/>
                </a:lnTo>
                <a:lnTo>
                  <a:pt x="968" y="39"/>
                </a:lnTo>
                <a:lnTo>
                  <a:pt x="968" y="39"/>
                </a:lnTo>
                <a:lnTo>
                  <a:pt x="968" y="39"/>
                </a:lnTo>
                <a:lnTo>
                  <a:pt x="968" y="39"/>
                </a:lnTo>
                <a:lnTo>
                  <a:pt x="968" y="39"/>
                </a:lnTo>
                <a:lnTo>
                  <a:pt x="969" y="39"/>
                </a:lnTo>
                <a:lnTo>
                  <a:pt x="969" y="39"/>
                </a:lnTo>
                <a:lnTo>
                  <a:pt x="969" y="39"/>
                </a:lnTo>
                <a:lnTo>
                  <a:pt x="970" y="39"/>
                </a:lnTo>
                <a:lnTo>
                  <a:pt x="970" y="39"/>
                </a:lnTo>
                <a:lnTo>
                  <a:pt x="970" y="39"/>
                </a:lnTo>
                <a:lnTo>
                  <a:pt x="970" y="39"/>
                </a:lnTo>
                <a:lnTo>
                  <a:pt x="971" y="39"/>
                </a:lnTo>
                <a:lnTo>
                  <a:pt x="971" y="39"/>
                </a:lnTo>
                <a:lnTo>
                  <a:pt x="971" y="39"/>
                </a:lnTo>
                <a:lnTo>
                  <a:pt x="971" y="39"/>
                </a:lnTo>
                <a:lnTo>
                  <a:pt x="971" y="39"/>
                </a:lnTo>
                <a:lnTo>
                  <a:pt x="972" y="39"/>
                </a:lnTo>
                <a:lnTo>
                  <a:pt x="972" y="39"/>
                </a:lnTo>
                <a:lnTo>
                  <a:pt x="972" y="39"/>
                </a:lnTo>
                <a:lnTo>
                  <a:pt x="972" y="39"/>
                </a:lnTo>
                <a:lnTo>
                  <a:pt x="973" y="39"/>
                </a:lnTo>
                <a:lnTo>
                  <a:pt x="973" y="39"/>
                </a:lnTo>
                <a:lnTo>
                  <a:pt x="973" y="39"/>
                </a:lnTo>
                <a:lnTo>
                  <a:pt x="973" y="39"/>
                </a:lnTo>
                <a:lnTo>
                  <a:pt x="974" y="39"/>
                </a:lnTo>
                <a:lnTo>
                  <a:pt x="974" y="39"/>
                </a:lnTo>
                <a:lnTo>
                  <a:pt x="974" y="39"/>
                </a:lnTo>
                <a:lnTo>
                  <a:pt x="974" y="39"/>
                </a:lnTo>
                <a:lnTo>
                  <a:pt x="974" y="39"/>
                </a:lnTo>
                <a:lnTo>
                  <a:pt x="975" y="39"/>
                </a:lnTo>
                <a:lnTo>
                  <a:pt x="975" y="39"/>
                </a:lnTo>
                <a:lnTo>
                  <a:pt x="975" y="39"/>
                </a:lnTo>
                <a:lnTo>
                  <a:pt x="975" y="39"/>
                </a:lnTo>
                <a:lnTo>
                  <a:pt x="976" y="39"/>
                </a:lnTo>
                <a:lnTo>
                  <a:pt x="976" y="39"/>
                </a:lnTo>
                <a:lnTo>
                  <a:pt x="976" y="39"/>
                </a:lnTo>
                <a:lnTo>
                  <a:pt x="976" y="39"/>
                </a:lnTo>
                <a:lnTo>
                  <a:pt x="977" y="39"/>
                </a:lnTo>
                <a:lnTo>
                  <a:pt x="977" y="39"/>
                </a:lnTo>
                <a:lnTo>
                  <a:pt x="977" y="39"/>
                </a:lnTo>
                <a:lnTo>
                  <a:pt x="977" y="39"/>
                </a:lnTo>
                <a:lnTo>
                  <a:pt x="978" y="39"/>
                </a:lnTo>
                <a:lnTo>
                  <a:pt x="978" y="39"/>
                </a:lnTo>
                <a:lnTo>
                  <a:pt x="978" y="39"/>
                </a:lnTo>
                <a:lnTo>
                  <a:pt x="978" y="39"/>
                </a:lnTo>
                <a:lnTo>
                  <a:pt x="979" y="39"/>
                </a:lnTo>
                <a:lnTo>
                  <a:pt x="979" y="39"/>
                </a:lnTo>
                <a:lnTo>
                  <a:pt x="979" y="39"/>
                </a:lnTo>
                <a:lnTo>
                  <a:pt x="979" y="39"/>
                </a:lnTo>
                <a:lnTo>
                  <a:pt x="980" y="39"/>
                </a:lnTo>
                <a:lnTo>
                  <a:pt x="980" y="39"/>
                </a:lnTo>
                <a:lnTo>
                  <a:pt x="980" y="39"/>
                </a:lnTo>
                <a:lnTo>
                  <a:pt x="980" y="39"/>
                </a:lnTo>
                <a:lnTo>
                  <a:pt x="980" y="39"/>
                </a:lnTo>
                <a:lnTo>
                  <a:pt x="981" y="39"/>
                </a:lnTo>
                <a:lnTo>
                  <a:pt x="981" y="39"/>
                </a:lnTo>
                <a:lnTo>
                  <a:pt x="981" y="39"/>
                </a:lnTo>
                <a:lnTo>
                  <a:pt x="981" y="39"/>
                </a:lnTo>
                <a:lnTo>
                  <a:pt x="982" y="39"/>
                </a:lnTo>
                <a:lnTo>
                  <a:pt x="982" y="39"/>
                </a:lnTo>
                <a:lnTo>
                  <a:pt x="982" y="39"/>
                </a:lnTo>
                <a:lnTo>
                  <a:pt x="982" y="39"/>
                </a:lnTo>
                <a:lnTo>
                  <a:pt x="983" y="39"/>
                </a:lnTo>
                <a:lnTo>
                  <a:pt x="983" y="39"/>
                </a:lnTo>
                <a:lnTo>
                  <a:pt x="983" y="39"/>
                </a:lnTo>
                <a:lnTo>
                  <a:pt x="983" y="39"/>
                </a:lnTo>
                <a:lnTo>
                  <a:pt x="983" y="39"/>
                </a:lnTo>
                <a:lnTo>
                  <a:pt x="984" y="39"/>
                </a:lnTo>
                <a:lnTo>
                  <a:pt x="984" y="39"/>
                </a:lnTo>
                <a:lnTo>
                  <a:pt x="984" y="39"/>
                </a:lnTo>
                <a:lnTo>
                  <a:pt x="984" y="39"/>
                </a:lnTo>
                <a:lnTo>
                  <a:pt x="985" y="39"/>
                </a:lnTo>
                <a:lnTo>
                  <a:pt x="985" y="39"/>
                </a:lnTo>
                <a:lnTo>
                  <a:pt x="985" y="39"/>
                </a:lnTo>
                <a:lnTo>
                  <a:pt x="986" y="39"/>
                </a:lnTo>
                <a:lnTo>
                  <a:pt x="986" y="39"/>
                </a:lnTo>
                <a:lnTo>
                  <a:pt x="986" y="39"/>
                </a:lnTo>
                <a:lnTo>
                  <a:pt x="986" y="39"/>
                </a:lnTo>
                <a:lnTo>
                  <a:pt x="986" y="39"/>
                </a:lnTo>
                <a:lnTo>
                  <a:pt x="987" y="39"/>
                </a:lnTo>
                <a:lnTo>
                  <a:pt x="987" y="39"/>
                </a:lnTo>
                <a:lnTo>
                  <a:pt x="987" y="39"/>
                </a:lnTo>
                <a:lnTo>
                  <a:pt x="987" y="39"/>
                </a:lnTo>
                <a:lnTo>
                  <a:pt x="988" y="39"/>
                </a:lnTo>
                <a:lnTo>
                  <a:pt x="988" y="39"/>
                </a:lnTo>
                <a:lnTo>
                  <a:pt x="988" y="39"/>
                </a:lnTo>
                <a:lnTo>
                  <a:pt x="988" y="39"/>
                </a:lnTo>
                <a:lnTo>
                  <a:pt x="989" y="39"/>
                </a:lnTo>
                <a:lnTo>
                  <a:pt x="989" y="39"/>
                </a:lnTo>
                <a:lnTo>
                  <a:pt x="989" y="39"/>
                </a:lnTo>
                <a:lnTo>
                  <a:pt x="989" y="39"/>
                </a:lnTo>
                <a:lnTo>
                  <a:pt x="989" y="39"/>
                </a:lnTo>
                <a:lnTo>
                  <a:pt x="990" y="39"/>
                </a:lnTo>
                <a:lnTo>
                  <a:pt x="990" y="39"/>
                </a:lnTo>
                <a:lnTo>
                  <a:pt x="990" y="39"/>
                </a:lnTo>
                <a:lnTo>
                  <a:pt x="990" y="39"/>
                </a:lnTo>
                <a:lnTo>
                  <a:pt x="991" y="39"/>
                </a:lnTo>
                <a:lnTo>
                  <a:pt x="991" y="39"/>
                </a:lnTo>
                <a:lnTo>
                  <a:pt x="991" y="39"/>
                </a:lnTo>
                <a:lnTo>
                  <a:pt x="991" y="39"/>
                </a:lnTo>
                <a:lnTo>
                  <a:pt x="992" y="39"/>
                </a:lnTo>
                <a:lnTo>
                  <a:pt x="992" y="39"/>
                </a:lnTo>
                <a:lnTo>
                  <a:pt x="992" y="39"/>
                </a:lnTo>
                <a:lnTo>
                  <a:pt x="992" y="39"/>
                </a:lnTo>
                <a:lnTo>
                  <a:pt x="992" y="39"/>
                </a:lnTo>
                <a:lnTo>
                  <a:pt x="993" y="39"/>
                </a:lnTo>
                <a:lnTo>
                  <a:pt x="993" y="39"/>
                </a:lnTo>
                <a:lnTo>
                  <a:pt x="993" y="39"/>
                </a:lnTo>
                <a:lnTo>
                  <a:pt x="994" y="39"/>
                </a:lnTo>
                <a:lnTo>
                  <a:pt x="994" y="39"/>
                </a:lnTo>
                <a:lnTo>
                  <a:pt x="994" y="39"/>
                </a:lnTo>
                <a:lnTo>
                  <a:pt x="994" y="39"/>
                </a:lnTo>
                <a:lnTo>
                  <a:pt x="995" y="39"/>
                </a:lnTo>
                <a:lnTo>
                  <a:pt x="995" y="39"/>
                </a:lnTo>
                <a:lnTo>
                  <a:pt x="995" y="39"/>
                </a:lnTo>
                <a:lnTo>
                  <a:pt x="995" y="39"/>
                </a:lnTo>
                <a:lnTo>
                  <a:pt x="996" y="39"/>
                </a:lnTo>
                <a:lnTo>
                  <a:pt x="996" y="39"/>
                </a:lnTo>
                <a:lnTo>
                  <a:pt x="996" y="39"/>
                </a:lnTo>
                <a:lnTo>
                  <a:pt x="996" y="39"/>
                </a:lnTo>
                <a:lnTo>
                  <a:pt x="996" y="39"/>
                </a:lnTo>
                <a:lnTo>
                  <a:pt x="997" y="39"/>
                </a:lnTo>
                <a:lnTo>
                  <a:pt x="997" y="39"/>
                </a:lnTo>
                <a:lnTo>
                  <a:pt x="997" y="39"/>
                </a:lnTo>
                <a:lnTo>
                  <a:pt x="997" y="39"/>
                </a:lnTo>
                <a:lnTo>
                  <a:pt x="998" y="39"/>
                </a:lnTo>
                <a:lnTo>
                  <a:pt x="998" y="39"/>
                </a:lnTo>
                <a:lnTo>
                  <a:pt x="998" y="39"/>
                </a:lnTo>
                <a:lnTo>
                  <a:pt x="998" y="39"/>
                </a:lnTo>
                <a:lnTo>
                  <a:pt x="998" y="39"/>
                </a:lnTo>
                <a:lnTo>
                  <a:pt x="999" y="39"/>
                </a:lnTo>
                <a:lnTo>
                  <a:pt x="999" y="39"/>
                </a:lnTo>
                <a:lnTo>
                  <a:pt x="999" y="39"/>
                </a:lnTo>
                <a:lnTo>
                  <a:pt x="999" y="39"/>
                </a:lnTo>
                <a:lnTo>
                  <a:pt x="1000" y="39"/>
                </a:lnTo>
                <a:lnTo>
                  <a:pt x="1000" y="39"/>
                </a:lnTo>
                <a:lnTo>
                  <a:pt x="1000" y="39"/>
                </a:lnTo>
                <a:lnTo>
                  <a:pt x="1001" y="39"/>
                </a:lnTo>
                <a:lnTo>
                  <a:pt x="1001" y="39"/>
                </a:lnTo>
                <a:lnTo>
                  <a:pt x="1001" y="39"/>
                </a:lnTo>
                <a:lnTo>
                  <a:pt x="1001" y="39"/>
                </a:lnTo>
                <a:lnTo>
                  <a:pt x="1002" y="39"/>
                </a:lnTo>
                <a:lnTo>
                  <a:pt x="1002" y="39"/>
                </a:lnTo>
                <a:lnTo>
                  <a:pt x="1002" y="39"/>
                </a:lnTo>
                <a:lnTo>
                  <a:pt x="1002" y="39"/>
                </a:lnTo>
                <a:lnTo>
                  <a:pt x="1002" y="39"/>
                </a:lnTo>
                <a:lnTo>
                  <a:pt x="1003" y="39"/>
                </a:lnTo>
                <a:lnTo>
                  <a:pt x="1003" y="39"/>
                </a:lnTo>
                <a:lnTo>
                  <a:pt x="1003" y="39"/>
                </a:lnTo>
                <a:lnTo>
                  <a:pt x="1003" y="39"/>
                </a:lnTo>
                <a:lnTo>
                  <a:pt x="1004" y="39"/>
                </a:lnTo>
                <a:lnTo>
                  <a:pt x="1004" y="39"/>
                </a:lnTo>
                <a:lnTo>
                  <a:pt x="1004" y="39"/>
                </a:lnTo>
                <a:lnTo>
                  <a:pt x="1004" y="39"/>
                </a:lnTo>
                <a:lnTo>
                  <a:pt x="1005" y="39"/>
                </a:lnTo>
                <a:lnTo>
                  <a:pt x="1005" y="39"/>
                </a:lnTo>
                <a:lnTo>
                  <a:pt x="1005" y="39"/>
                </a:lnTo>
                <a:lnTo>
                  <a:pt x="1005" y="39"/>
                </a:lnTo>
                <a:lnTo>
                  <a:pt x="1005" y="39"/>
                </a:lnTo>
                <a:lnTo>
                  <a:pt x="1006" y="39"/>
                </a:lnTo>
                <a:lnTo>
                  <a:pt x="1006" y="39"/>
                </a:lnTo>
                <a:lnTo>
                  <a:pt x="1006" y="39"/>
                </a:lnTo>
                <a:lnTo>
                  <a:pt x="1006" y="39"/>
                </a:lnTo>
                <a:lnTo>
                  <a:pt x="1007" y="39"/>
                </a:lnTo>
                <a:lnTo>
                  <a:pt x="1007" y="39"/>
                </a:lnTo>
                <a:lnTo>
                  <a:pt x="1007" y="39"/>
                </a:lnTo>
                <a:lnTo>
                  <a:pt x="1007" y="39"/>
                </a:lnTo>
                <a:lnTo>
                  <a:pt x="1008" y="39"/>
                </a:lnTo>
                <a:lnTo>
                  <a:pt x="1008" y="39"/>
                </a:lnTo>
                <a:lnTo>
                  <a:pt x="1008" y="39"/>
                </a:lnTo>
                <a:lnTo>
                  <a:pt x="1008" y="39"/>
                </a:lnTo>
                <a:lnTo>
                  <a:pt x="1009" y="39"/>
                </a:lnTo>
                <a:lnTo>
                  <a:pt x="1009" y="39"/>
                </a:lnTo>
                <a:lnTo>
                  <a:pt x="1009" y="39"/>
                </a:lnTo>
                <a:lnTo>
                  <a:pt x="1009" y="39"/>
                </a:lnTo>
                <a:lnTo>
                  <a:pt x="1010" y="39"/>
                </a:lnTo>
                <a:lnTo>
                  <a:pt x="1010" y="39"/>
                </a:lnTo>
                <a:lnTo>
                  <a:pt x="1010" y="39"/>
                </a:lnTo>
                <a:lnTo>
                  <a:pt x="1010" y="39"/>
                </a:lnTo>
                <a:lnTo>
                  <a:pt x="1011" y="39"/>
                </a:lnTo>
                <a:lnTo>
                  <a:pt x="1011" y="39"/>
                </a:lnTo>
                <a:lnTo>
                  <a:pt x="1011" y="39"/>
                </a:lnTo>
                <a:lnTo>
                  <a:pt x="1011" y="39"/>
                </a:lnTo>
                <a:lnTo>
                  <a:pt x="1011" y="39"/>
                </a:lnTo>
                <a:lnTo>
                  <a:pt x="1012" y="39"/>
                </a:lnTo>
                <a:lnTo>
                  <a:pt x="1012" y="39"/>
                </a:lnTo>
                <a:lnTo>
                  <a:pt x="1012" y="39"/>
                </a:lnTo>
                <a:lnTo>
                  <a:pt x="1012" y="39"/>
                </a:lnTo>
                <a:lnTo>
                  <a:pt x="1013" y="39"/>
                </a:lnTo>
                <a:lnTo>
                  <a:pt x="1013" y="39"/>
                </a:lnTo>
                <a:lnTo>
                  <a:pt x="1013" y="39"/>
                </a:lnTo>
                <a:lnTo>
                  <a:pt x="1013" y="39"/>
                </a:lnTo>
                <a:lnTo>
                  <a:pt x="1014" y="39"/>
                </a:lnTo>
                <a:lnTo>
                  <a:pt x="1014" y="39"/>
                </a:lnTo>
                <a:lnTo>
                  <a:pt x="1014" y="39"/>
                </a:lnTo>
                <a:lnTo>
                  <a:pt x="1014" y="39"/>
                </a:lnTo>
                <a:lnTo>
                  <a:pt x="1014" y="39"/>
                </a:lnTo>
                <a:lnTo>
                  <a:pt x="1015" y="39"/>
                </a:lnTo>
                <a:lnTo>
                  <a:pt x="1015" y="39"/>
                </a:lnTo>
                <a:lnTo>
                  <a:pt x="1015" y="39"/>
                </a:lnTo>
                <a:lnTo>
                  <a:pt x="1015" y="39"/>
                </a:lnTo>
                <a:lnTo>
                  <a:pt x="1016" y="39"/>
                </a:lnTo>
                <a:lnTo>
                  <a:pt x="1016" y="39"/>
                </a:lnTo>
                <a:lnTo>
                  <a:pt x="1016" y="39"/>
                </a:lnTo>
                <a:lnTo>
                  <a:pt x="1017" y="39"/>
                </a:lnTo>
                <a:lnTo>
                  <a:pt x="1017" y="39"/>
                </a:lnTo>
                <a:lnTo>
                  <a:pt x="1017" y="39"/>
                </a:lnTo>
                <a:lnTo>
                  <a:pt x="1017" y="39"/>
                </a:lnTo>
                <a:lnTo>
                  <a:pt x="1017" y="39"/>
                </a:lnTo>
                <a:lnTo>
                  <a:pt x="1018" y="39"/>
                </a:lnTo>
                <a:lnTo>
                  <a:pt x="1018" y="39"/>
                </a:lnTo>
                <a:lnTo>
                  <a:pt x="1018" y="39"/>
                </a:lnTo>
                <a:lnTo>
                  <a:pt x="1018" y="39"/>
                </a:lnTo>
                <a:lnTo>
                  <a:pt x="1019" y="39"/>
                </a:lnTo>
                <a:lnTo>
                  <a:pt x="1019" y="39"/>
                </a:lnTo>
                <a:lnTo>
                  <a:pt x="1019" y="39"/>
                </a:lnTo>
                <a:lnTo>
                  <a:pt x="1019" y="39"/>
                </a:lnTo>
                <a:lnTo>
                  <a:pt x="1020" y="39"/>
                </a:lnTo>
                <a:lnTo>
                  <a:pt x="1020" y="39"/>
                </a:lnTo>
                <a:lnTo>
                  <a:pt x="1020" y="39"/>
                </a:lnTo>
                <a:lnTo>
                  <a:pt x="1020" y="39"/>
                </a:lnTo>
                <a:lnTo>
                  <a:pt x="1020" y="39"/>
                </a:lnTo>
                <a:lnTo>
                  <a:pt x="1021" y="39"/>
                </a:lnTo>
                <a:lnTo>
                  <a:pt x="1021" y="39"/>
                </a:lnTo>
                <a:lnTo>
                  <a:pt x="1021" y="39"/>
                </a:lnTo>
                <a:lnTo>
                  <a:pt x="1021" y="39"/>
                </a:lnTo>
                <a:lnTo>
                  <a:pt x="1022" y="39"/>
                </a:lnTo>
                <a:lnTo>
                  <a:pt x="1022" y="39"/>
                </a:lnTo>
                <a:lnTo>
                  <a:pt x="1022" y="39"/>
                </a:lnTo>
                <a:lnTo>
                  <a:pt x="1022" y="39"/>
                </a:lnTo>
                <a:lnTo>
                  <a:pt x="1023" y="39"/>
                </a:lnTo>
                <a:lnTo>
                  <a:pt x="1023" y="39"/>
                </a:lnTo>
                <a:lnTo>
                  <a:pt x="1023" y="39"/>
                </a:lnTo>
                <a:lnTo>
                  <a:pt x="1023" y="39"/>
                </a:lnTo>
                <a:lnTo>
                  <a:pt x="1023" y="39"/>
                </a:lnTo>
                <a:lnTo>
                  <a:pt x="1024" y="39"/>
                </a:lnTo>
                <a:lnTo>
                  <a:pt x="1024" y="39"/>
                </a:lnTo>
                <a:lnTo>
                  <a:pt x="1024" y="39"/>
                </a:lnTo>
                <a:lnTo>
                  <a:pt x="1025" y="39"/>
                </a:lnTo>
                <a:lnTo>
                  <a:pt x="1025" y="39"/>
                </a:lnTo>
                <a:lnTo>
                  <a:pt x="1025" y="39"/>
                </a:lnTo>
                <a:lnTo>
                  <a:pt x="1025" y="39"/>
                </a:lnTo>
                <a:lnTo>
                  <a:pt x="1026" y="39"/>
                </a:lnTo>
                <a:lnTo>
                  <a:pt x="1026" y="39"/>
                </a:lnTo>
                <a:lnTo>
                  <a:pt x="1026" y="39"/>
                </a:lnTo>
                <a:lnTo>
                  <a:pt x="1026" y="39"/>
                </a:lnTo>
                <a:lnTo>
                  <a:pt x="1026" y="39"/>
                </a:lnTo>
                <a:lnTo>
                  <a:pt x="1027" y="39"/>
                </a:lnTo>
                <a:lnTo>
                  <a:pt x="1027" y="39"/>
                </a:lnTo>
                <a:lnTo>
                  <a:pt x="1027" y="39"/>
                </a:lnTo>
                <a:lnTo>
                  <a:pt x="1027" y="39"/>
                </a:lnTo>
                <a:lnTo>
                  <a:pt x="1028" y="39"/>
                </a:lnTo>
                <a:lnTo>
                  <a:pt x="1028" y="39"/>
                </a:lnTo>
                <a:lnTo>
                  <a:pt x="1028" y="39"/>
                </a:lnTo>
                <a:lnTo>
                  <a:pt x="1028" y="39"/>
                </a:lnTo>
                <a:lnTo>
                  <a:pt x="1029" y="39"/>
                </a:lnTo>
                <a:lnTo>
                  <a:pt x="1029" y="39"/>
                </a:lnTo>
                <a:lnTo>
                  <a:pt x="1029" y="39"/>
                </a:lnTo>
                <a:lnTo>
                  <a:pt x="1029" y="39"/>
                </a:lnTo>
                <a:lnTo>
                  <a:pt x="1029" y="39"/>
                </a:lnTo>
                <a:lnTo>
                  <a:pt x="1030" y="39"/>
                </a:lnTo>
                <a:lnTo>
                  <a:pt x="1030" y="39"/>
                </a:lnTo>
                <a:lnTo>
                  <a:pt x="1030" y="39"/>
                </a:lnTo>
                <a:lnTo>
                  <a:pt x="1030" y="39"/>
                </a:lnTo>
                <a:lnTo>
                  <a:pt x="1031" y="39"/>
                </a:lnTo>
                <a:lnTo>
                  <a:pt x="1031" y="39"/>
                </a:lnTo>
                <a:lnTo>
                  <a:pt x="1031" y="39"/>
                </a:lnTo>
                <a:lnTo>
                  <a:pt x="1031" y="39"/>
                </a:lnTo>
                <a:lnTo>
                  <a:pt x="1032" y="39"/>
                </a:lnTo>
                <a:lnTo>
                  <a:pt x="1032" y="39"/>
                </a:lnTo>
                <a:lnTo>
                  <a:pt x="1032" y="39"/>
                </a:lnTo>
                <a:lnTo>
                  <a:pt x="1032" y="39"/>
                </a:lnTo>
                <a:lnTo>
                  <a:pt x="1033" y="39"/>
                </a:lnTo>
                <a:lnTo>
                  <a:pt x="1033" y="39"/>
                </a:lnTo>
                <a:lnTo>
                  <a:pt x="1033" y="39"/>
                </a:lnTo>
                <a:lnTo>
                  <a:pt x="1033" y="39"/>
                </a:lnTo>
                <a:lnTo>
                  <a:pt x="1034" y="39"/>
                </a:lnTo>
                <a:lnTo>
                  <a:pt x="1034" y="39"/>
                </a:lnTo>
                <a:lnTo>
                  <a:pt x="1034" y="39"/>
                </a:lnTo>
                <a:lnTo>
                  <a:pt x="1034" y="39"/>
                </a:lnTo>
                <a:lnTo>
                  <a:pt x="1035" y="39"/>
                </a:lnTo>
                <a:lnTo>
                  <a:pt x="1035" y="39"/>
                </a:lnTo>
                <a:lnTo>
                  <a:pt x="1035" y="39"/>
                </a:lnTo>
                <a:lnTo>
                  <a:pt x="1035" y="39"/>
                </a:lnTo>
                <a:lnTo>
                  <a:pt x="1035" y="39"/>
                </a:lnTo>
                <a:lnTo>
                  <a:pt x="1036" y="39"/>
                </a:lnTo>
                <a:lnTo>
                  <a:pt x="1036" y="39"/>
                </a:lnTo>
                <a:lnTo>
                  <a:pt x="1036" y="39"/>
                </a:lnTo>
                <a:lnTo>
                  <a:pt x="1036" y="39"/>
                </a:lnTo>
                <a:lnTo>
                  <a:pt x="1037" y="39"/>
                </a:lnTo>
                <a:lnTo>
                  <a:pt x="1037" y="39"/>
                </a:lnTo>
                <a:lnTo>
                  <a:pt x="1037" y="39"/>
                </a:lnTo>
                <a:lnTo>
                  <a:pt x="1037" y="39"/>
                </a:lnTo>
                <a:lnTo>
                  <a:pt x="1038" y="39"/>
                </a:lnTo>
                <a:lnTo>
                  <a:pt x="1038" y="39"/>
                </a:lnTo>
                <a:lnTo>
                  <a:pt x="1038" y="39"/>
                </a:lnTo>
                <a:lnTo>
                  <a:pt x="1038" y="39"/>
                </a:lnTo>
                <a:lnTo>
                  <a:pt x="1038" y="39"/>
                </a:lnTo>
                <a:lnTo>
                  <a:pt x="1039" y="39"/>
                </a:lnTo>
                <a:lnTo>
                  <a:pt x="1039" y="39"/>
                </a:lnTo>
                <a:lnTo>
                  <a:pt x="1039" y="39"/>
                </a:lnTo>
                <a:lnTo>
                  <a:pt x="1040" y="39"/>
                </a:lnTo>
                <a:lnTo>
                  <a:pt x="1040" y="39"/>
                </a:lnTo>
                <a:lnTo>
                  <a:pt x="1040" y="39"/>
                </a:lnTo>
                <a:lnTo>
                  <a:pt x="1040" y="39"/>
                </a:lnTo>
                <a:lnTo>
                  <a:pt x="1041" y="39"/>
                </a:lnTo>
                <a:lnTo>
                  <a:pt x="1041" y="39"/>
                </a:lnTo>
                <a:lnTo>
                  <a:pt x="1041" y="39"/>
                </a:lnTo>
                <a:lnTo>
                  <a:pt x="1041" y="39"/>
                </a:lnTo>
                <a:lnTo>
                  <a:pt x="1042" y="39"/>
                </a:lnTo>
                <a:lnTo>
                  <a:pt x="1042" y="39"/>
                </a:lnTo>
                <a:lnTo>
                  <a:pt x="1042" y="39"/>
                </a:lnTo>
                <a:lnTo>
                  <a:pt x="1042" y="39"/>
                </a:lnTo>
                <a:lnTo>
                  <a:pt x="1042" y="39"/>
                </a:lnTo>
                <a:lnTo>
                  <a:pt x="1043" y="39"/>
                </a:lnTo>
                <a:lnTo>
                  <a:pt x="1043" y="39"/>
                </a:lnTo>
                <a:lnTo>
                  <a:pt x="1043" y="39"/>
                </a:lnTo>
                <a:lnTo>
                  <a:pt x="1043" y="39"/>
                </a:lnTo>
                <a:lnTo>
                  <a:pt x="1044" y="39"/>
                </a:lnTo>
                <a:lnTo>
                  <a:pt x="1044" y="39"/>
                </a:lnTo>
                <a:lnTo>
                  <a:pt x="1044" y="39"/>
                </a:lnTo>
                <a:lnTo>
                  <a:pt x="1044" y="39"/>
                </a:lnTo>
                <a:lnTo>
                  <a:pt x="1044" y="39"/>
                </a:lnTo>
                <a:lnTo>
                  <a:pt x="1045" y="39"/>
                </a:lnTo>
                <a:lnTo>
                  <a:pt x="1045" y="39"/>
                </a:lnTo>
                <a:lnTo>
                  <a:pt x="1045" y="39"/>
                </a:lnTo>
                <a:lnTo>
                  <a:pt x="1045" y="39"/>
                </a:lnTo>
                <a:lnTo>
                  <a:pt x="1046" y="39"/>
                </a:lnTo>
                <a:lnTo>
                  <a:pt x="1046" y="39"/>
                </a:lnTo>
                <a:lnTo>
                  <a:pt x="1046" y="39"/>
                </a:lnTo>
                <a:lnTo>
                  <a:pt x="1046" y="39"/>
                </a:lnTo>
                <a:lnTo>
                  <a:pt x="1047" y="39"/>
                </a:lnTo>
                <a:lnTo>
                  <a:pt x="1047" y="39"/>
                </a:lnTo>
                <a:lnTo>
                  <a:pt x="1047" y="39"/>
                </a:lnTo>
                <a:lnTo>
                  <a:pt x="1048" y="39"/>
                </a:lnTo>
                <a:lnTo>
                  <a:pt x="1048" y="39"/>
                </a:lnTo>
                <a:lnTo>
                  <a:pt x="1048" y="39"/>
                </a:lnTo>
                <a:lnTo>
                  <a:pt x="1048" y="39"/>
                </a:lnTo>
                <a:lnTo>
                  <a:pt x="1048" y="39"/>
                </a:lnTo>
                <a:lnTo>
                  <a:pt x="1049" y="39"/>
                </a:lnTo>
                <a:lnTo>
                  <a:pt x="1049" y="39"/>
                </a:lnTo>
                <a:lnTo>
                  <a:pt x="1049" y="39"/>
                </a:lnTo>
                <a:lnTo>
                  <a:pt x="1049" y="39"/>
                </a:lnTo>
                <a:lnTo>
                  <a:pt x="1050" y="39"/>
                </a:lnTo>
                <a:lnTo>
                  <a:pt x="1050" y="39"/>
                </a:lnTo>
                <a:lnTo>
                  <a:pt x="1050" y="39"/>
                </a:lnTo>
                <a:lnTo>
                  <a:pt x="1050" y="39"/>
                </a:lnTo>
                <a:lnTo>
                  <a:pt x="1051" y="39"/>
                </a:lnTo>
                <a:lnTo>
                  <a:pt x="1051" y="39"/>
                </a:lnTo>
                <a:lnTo>
                  <a:pt x="1051" y="39"/>
                </a:lnTo>
                <a:lnTo>
                  <a:pt x="1051" y="39"/>
                </a:lnTo>
                <a:lnTo>
                  <a:pt x="1051" y="39"/>
                </a:lnTo>
                <a:lnTo>
                  <a:pt x="1052" y="39"/>
                </a:lnTo>
                <a:lnTo>
                  <a:pt x="1052" y="39"/>
                </a:lnTo>
                <a:lnTo>
                  <a:pt x="1052" y="39"/>
                </a:lnTo>
                <a:lnTo>
                  <a:pt x="1052" y="39"/>
                </a:lnTo>
                <a:lnTo>
                  <a:pt x="1053" y="39"/>
                </a:lnTo>
                <a:lnTo>
                  <a:pt x="1053" y="39"/>
                </a:lnTo>
                <a:lnTo>
                  <a:pt x="1053" y="39"/>
                </a:lnTo>
                <a:lnTo>
                  <a:pt x="1053" y="39"/>
                </a:lnTo>
                <a:lnTo>
                  <a:pt x="1054" y="39"/>
                </a:lnTo>
                <a:lnTo>
                  <a:pt x="1054" y="39"/>
                </a:lnTo>
                <a:lnTo>
                  <a:pt x="1054" y="39"/>
                </a:lnTo>
                <a:lnTo>
                  <a:pt x="1054" y="39"/>
                </a:lnTo>
                <a:lnTo>
                  <a:pt x="1054" y="39"/>
                </a:lnTo>
                <a:lnTo>
                  <a:pt x="1055" y="39"/>
                </a:lnTo>
                <a:lnTo>
                  <a:pt x="1055" y="39"/>
                </a:lnTo>
                <a:lnTo>
                  <a:pt x="1055" y="39"/>
                </a:lnTo>
                <a:lnTo>
                  <a:pt x="1056" y="39"/>
                </a:lnTo>
                <a:lnTo>
                  <a:pt x="1056" y="39"/>
                </a:lnTo>
                <a:lnTo>
                  <a:pt x="1056" y="39"/>
                </a:lnTo>
                <a:lnTo>
                  <a:pt x="1056" y="39"/>
                </a:lnTo>
                <a:lnTo>
                  <a:pt x="1057" y="39"/>
                </a:lnTo>
                <a:lnTo>
                  <a:pt x="1057" y="39"/>
                </a:lnTo>
                <a:lnTo>
                  <a:pt x="1057" y="39"/>
                </a:lnTo>
                <a:lnTo>
                  <a:pt x="1057" y="39"/>
                </a:lnTo>
                <a:lnTo>
                  <a:pt x="1057" y="39"/>
                </a:lnTo>
                <a:lnTo>
                  <a:pt x="1058" y="39"/>
                </a:lnTo>
                <a:lnTo>
                  <a:pt x="1058" y="39"/>
                </a:lnTo>
                <a:lnTo>
                  <a:pt x="1058" y="39"/>
                </a:lnTo>
                <a:lnTo>
                  <a:pt x="1058" y="39"/>
                </a:lnTo>
                <a:lnTo>
                  <a:pt x="1059" y="39"/>
                </a:lnTo>
                <a:lnTo>
                  <a:pt x="1059" y="39"/>
                </a:lnTo>
                <a:lnTo>
                  <a:pt x="1059" y="39"/>
                </a:lnTo>
                <a:lnTo>
                  <a:pt x="1059" y="39"/>
                </a:lnTo>
                <a:lnTo>
                  <a:pt x="1060" y="39"/>
                </a:lnTo>
                <a:lnTo>
                  <a:pt x="1060" y="39"/>
                </a:lnTo>
                <a:lnTo>
                  <a:pt x="1060" y="39"/>
                </a:lnTo>
                <a:lnTo>
                  <a:pt x="1060" y="39"/>
                </a:lnTo>
                <a:lnTo>
                  <a:pt x="1060" y="39"/>
                </a:lnTo>
                <a:lnTo>
                  <a:pt x="1061" y="39"/>
                </a:lnTo>
                <a:lnTo>
                  <a:pt x="1061" y="39"/>
                </a:lnTo>
                <a:lnTo>
                  <a:pt x="1061" y="39"/>
                </a:lnTo>
                <a:lnTo>
                  <a:pt x="1061" y="39"/>
                </a:lnTo>
                <a:lnTo>
                  <a:pt x="1062" y="39"/>
                </a:lnTo>
                <a:lnTo>
                  <a:pt x="1062" y="39"/>
                </a:lnTo>
                <a:lnTo>
                  <a:pt x="1062" y="39"/>
                </a:lnTo>
                <a:lnTo>
                  <a:pt x="1062" y="39"/>
                </a:lnTo>
                <a:lnTo>
                  <a:pt x="1063" y="39"/>
                </a:lnTo>
                <a:lnTo>
                  <a:pt x="1063" y="39"/>
                </a:lnTo>
                <a:lnTo>
                  <a:pt x="1063" y="39"/>
                </a:lnTo>
                <a:lnTo>
                  <a:pt x="1063" y="39"/>
                </a:lnTo>
                <a:lnTo>
                  <a:pt x="1064" y="39"/>
                </a:lnTo>
                <a:lnTo>
                  <a:pt x="1064" y="39"/>
                </a:lnTo>
                <a:lnTo>
                  <a:pt x="1064" y="39"/>
                </a:lnTo>
                <a:lnTo>
                  <a:pt x="1064" y="39"/>
                </a:lnTo>
                <a:lnTo>
                  <a:pt x="1065" y="39"/>
                </a:lnTo>
                <a:lnTo>
                  <a:pt x="1065" y="39"/>
                </a:lnTo>
                <a:lnTo>
                  <a:pt x="1065" y="39"/>
                </a:lnTo>
                <a:lnTo>
                  <a:pt x="1065" y="39"/>
                </a:lnTo>
                <a:lnTo>
                  <a:pt x="1066" y="39"/>
                </a:lnTo>
                <a:lnTo>
                  <a:pt x="1066" y="39"/>
                </a:lnTo>
                <a:lnTo>
                  <a:pt x="1066" y="39"/>
                </a:lnTo>
                <a:lnTo>
                  <a:pt x="1066" y="39"/>
                </a:lnTo>
                <a:lnTo>
                  <a:pt x="1066" y="39"/>
                </a:lnTo>
                <a:lnTo>
                  <a:pt x="1067" y="39"/>
                </a:lnTo>
                <a:lnTo>
                  <a:pt x="1067" y="39"/>
                </a:lnTo>
                <a:lnTo>
                  <a:pt x="1067" y="39"/>
                </a:lnTo>
                <a:lnTo>
                  <a:pt x="1067" y="39"/>
                </a:lnTo>
                <a:lnTo>
                  <a:pt x="1068" y="39"/>
                </a:lnTo>
                <a:lnTo>
                  <a:pt x="1068" y="39"/>
                </a:lnTo>
                <a:lnTo>
                  <a:pt x="1068" y="39"/>
                </a:lnTo>
                <a:lnTo>
                  <a:pt x="1068" y="39"/>
                </a:lnTo>
                <a:lnTo>
                  <a:pt x="1069" y="39"/>
                </a:lnTo>
                <a:lnTo>
                  <a:pt x="1069" y="39"/>
                </a:lnTo>
                <a:lnTo>
                  <a:pt x="1069" y="39"/>
                </a:lnTo>
                <a:lnTo>
                  <a:pt x="1069" y="39"/>
                </a:lnTo>
                <a:lnTo>
                  <a:pt x="1069" y="39"/>
                </a:lnTo>
                <a:lnTo>
                  <a:pt x="1070" y="39"/>
                </a:lnTo>
                <a:lnTo>
                  <a:pt x="1070" y="39"/>
                </a:lnTo>
                <a:lnTo>
                  <a:pt x="1070" y="39"/>
                </a:lnTo>
                <a:lnTo>
                  <a:pt x="1070" y="39"/>
                </a:lnTo>
                <a:lnTo>
                  <a:pt x="1071" y="39"/>
                </a:lnTo>
                <a:lnTo>
                  <a:pt x="1071" y="39"/>
                </a:lnTo>
                <a:lnTo>
                  <a:pt x="1071" y="39"/>
                </a:lnTo>
                <a:lnTo>
                  <a:pt x="1072" y="39"/>
                </a:lnTo>
                <a:lnTo>
                  <a:pt x="1072" y="39"/>
                </a:lnTo>
                <a:lnTo>
                  <a:pt x="1072" y="39"/>
                </a:lnTo>
                <a:lnTo>
                  <a:pt x="1072" y="39"/>
                </a:lnTo>
                <a:lnTo>
                  <a:pt x="1072" y="39"/>
                </a:lnTo>
                <a:lnTo>
                  <a:pt x="1073" y="39"/>
                </a:lnTo>
                <a:lnTo>
                  <a:pt x="1073" y="39"/>
                </a:lnTo>
                <a:lnTo>
                  <a:pt x="1073" y="39"/>
                </a:lnTo>
                <a:lnTo>
                  <a:pt x="1073" y="39"/>
                </a:lnTo>
                <a:lnTo>
                  <a:pt x="1074" y="39"/>
                </a:lnTo>
                <a:lnTo>
                  <a:pt x="1074" y="39"/>
                </a:lnTo>
                <a:lnTo>
                  <a:pt x="1074" y="39"/>
                </a:lnTo>
                <a:lnTo>
                  <a:pt x="1074" y="39"/>
                </a:lnTo>
                <a:lnTo>
                  <a:pt x="1075" y="39"/>
                </a:lnTo>
                <a:lnTo>
                  <a:pt x="1075" y="39"/>
                </a:lnTo>
                <a:lnTo>
                  <a:pt x="1075" y="39"/>
                </a:lnTo>
                <a:lnTo>
                  <a:pt x="1075" y="39"/>
                </a:lnTo>
                <a:lnTo>
                  <a:pt x="1075" y="39"/>
                </a:lnTo>
                <a:lnTo>
                  <a:pt x="1076" y="39"/>
                </a:lnTo>
                <a:lnTo>
                  <a:pt x="1076" y="39"/>
                </a:lnTo>
                <a:lnTo>
                  <a:pt x="1076" y="39"/>
                </a:lnTo>
                <a:lnTo>
                  <a:pt x="1076" y="39"/>
                </a:lnTo>
                <a:lnTo>
                  <a:pt x="1077" y="39"/>
                </a:lnTo>
                <a:lnTo>
                  <a:pt x="1077" y="39"/>
                </a:lnTo>
                <a:lnTo>
                  <a:pt x="1077" y="39"/>
                </a:lnTo>
                <a:lnTo>
                  <a:pt x="1077" y="39"/>
                </a:lnTo>
                <a:lnTo>
                  <a:pt x="1078" y="39"/>
                </a:lnTo>
                <a:lnTo>
                  <a:pt x="1078" y="39"/>
                </a:lnTo>
                <a:lnTo>
                  <a:pt x="1078" y="39"/>
                </a:lnTo>
                <a:lnTo>
                  <a:pt x="1078" y="39"/>
                </a:lnTo>
                <a:lnTo>
                  <a:pt x="1079" y="39"/>
                </a:lnTo>
                <a:lnTo>
                  <a:pt x="1079" y="39"/>
                </a:lnTo>
                <a:lnTo>
                  <a:pt x="1079" y="39"/>
                </a:lnTo>
                <a:lnTo>
                  <a:pt x="1079" y="39"/>
                </a:lnTo>
                <a:lnTo>
                  <a:pt x="1080" y="39"/>
                </a:lnTo>
                <a:lnTo>
                  <a:pt x="1080" y="39"/>
                </a:lnTo>
                <a:lnTo>
                  <a:pt x="1080" y="39"/>
                </a:lnTo>
                <a:lnTo>
                  <a:pt x="1080" y="39"/>
                </a:lnTo>
                <a:lnTo>
                  <a:pt x="1081" y="39"/>
                </a:lnTo>
                <a:lnTo>
                  <a:pt x="1081" y="39"/>
                </a:lnTo>
                <a:lnTo>
                  <a:pt x="1081" y="39"/>
                </a:lnTo>
                <a:lnTo>
                  <a:pt x="1081" y="39"/>
                </a:lnTo>
                <a:lnTo>
                  <a:pt x="1081" y="39"/>
                </a:lnTo>
                <a:lnTo>
                  <a:pt x="1082" y="39"/>
                </a:lnTo>
                <a:lnTo>
                  <a:pt x="1082" y="39"/>
                </a:lnTo>
                <a:lnTo>
                  <a:pt x="1082" y="39"/>
                </a:lnTo>
                <a:lnTo>
                  <a:pt x="1082" y="39"/>
                </a:lnTo>
                <a:lnTo>
                  <a:pt x="1083" y="39"/>
                </a:lnTo>
                <a:lnTo>
                  <a:pt x="1083" y="39"/>
                </a:lnTo>
                <a:lnTo>
                  <a:pt x="1083" y="39"/>
                </a:lnTo>
                <a:lnTo>
                  <a:pt x="1083" y="39"/>
                </a:lnTo>
                <a:lnTo>
                  <a:pt x="1084" y="39"/>
                </a:lnTo>
                <a:lnTo>
                  <a:pt x="1084" y="39"/>
                </a:lnTo>
                <a:lnTo>
                  <a:pt x="1084" y="39"/>
                </a:lnTo>
                <a:lnTo>
                  <a:pt x="1084" y="39"/>
                </a:lnTo>
                <a:lnTo>
                  <a:pt x="1084" y="39"/>
                </a:lnTo>
                <a:lnTo>
                  <a:pt x="1085" y="39"/>
                </a:lnTo>
                <a:lnTo>
                  <a:pt x="1085" y="39"/>
                </a:lnTo>
                <a:lnTo>
                  <a:pt x="1085" y="39"/>
                </a:lnTo>
                <a:lnTo>
                  <a:pt x="1085" y="39"/>
                </a:lnTo>
                <a:lnTo>
                  <a:pt x="1086" y="39"/>
                </a:lnTo>
                <a:lnTo>
                  <a:pt x="1086" y="39"/>
                </a:lnTo>
                <a:lnTo>
                  <a:pt x="1086" y="39"/>
                </a:lnTo>
                <a:lnTo>
                  <a:pt x="1087" y="39"/>
                </a:lnTo>
                <a:lnTo>
                  <a:pt x="1087" y="39"/>
                </a:lnTo>
                <a:lnTo>
                  <a:pt x="1087" y="39"/>
                </a:lnTo>
                <a:lnTo>
                  <a:pt x="1087" y="39"/>
                </a:lnTo>
                <a:lnTo>
                  <a:pt x="1087" y="39"/>
                </a:lnTo>
                <a:lnTo>
                  <a:pt x="1088" y="39"/>
                </a:lnTo>
                <a:lnTo>
                  <a:pt x="1088" y="39"/>
                </a:lnTo>
                <a:lnTo>
                  <a:pt x="1088" y="39"/>
                </a:lnTo>
                <a:lnTo>
                  <a:pt x="1088" y="39"/>
                </a:lnTo>
                <a:lnTo>
                  <a:pt x="1089" y="39"/>
                </a:lnTo>
                <a:lnTo>
                  <a:pt x="1089" y="39"/>
                </a:lnTo>
                <a:lnTo>
                  <a:pt x="1089" y="39"/>
                </a:lnTo>
                <a:lnTo>
                  <a:pt x="1089" y="39"/>
                </a:lnTo>
                <a:lnTo>
                  <a:pt x="1090" y="39"/>
                </a:lnTo>
                <a:lnTo>
                  <a:pt x="1090" y="39"/>
                </a:lnTo>
                <a:lnTo>
                  <a:pt x="1090" y="39"/>
                </a:lnTo>
                <a:lnTo>
                  <a:pt x="1090" y="39"/>
                </a:lnTo>
                <a:lnTo>
                  <a:pt x="1090" y="39"/>
                </a:lnTo>
                <a:lnTo>
                  <a:pt x="1091" y="39"/>
                </a:lnTo>
                <a:lnTo>
                  <a:pt x="1091" y="39"/>
                </a:lnTo>
                <a:lnTo>
                  <a:pt x="1091" y="39"/>
                </a:lnTo>
                <a:lnTo>
                  <a:pt x="1091" y="39"/>
                </a:lnTo>
                <a:lnTo>
                  <a:pt x="1092" y="39"/>
                </a:lnTo>
                <a:lnTo>
                  <a:pt x="1092" y="39"/>
                </a:lnTo>
                <a:lnTo>
                  <a:pt x="1092" y="39"/>
                </a:lnTo>
                <a:lnTo>
                  <a:pt x="1092" y="39"/>
                </a:lnTo>
                <a:lnTo>
                  <a:pt x="1093" y="39"/>
                </a:lnTo>
                <a:lnTo>
                  <a:pt x="1093" y="39"/>
                </a:lnTo>
                <a:lnTo>
                  <a:pt x="1093" y="39"/>
                </a:lnTo>
                <a:lnTo>
                  <a:pt x="1093" y="39"/>
                </a:lnTo>
                <a:lnTo>
                  <a:pt x="1093" y="39"/>
                </a:lnTo>
                <a:lnTo>
                  <a:pt x="1094" y="39"/>
                </a:lnTo>
                <a:lnTo>
                  <a:pt x="1094" y="39"/>
                </a:lnTo>
                <a:lnTo>
                  <a:pt x="1094" y="39"/>
                </a:lnTo>
                <a:lnTo>
                  <a:pt x="1095" y="39"/>
                </a:lnTo>
                <a:lnTo>
                  <a:pt x="1095" y="39"/>
                </a:lnTo>
                <a:lnTo>
                  <a:pt x="1095" y="39"/>
                </a:lnTo>
                <a:lnTo>
                  <a:pt x="1095" y="39"/>
                </a:lnTo>
                <a:lnTo>
                  <a:pt x="1096" y="39"/>
                </a:lnTo>
                <a:lnTo>
                  <a:pt x="1096" y="39"/>
                </a:lnTo>
                <a:lnTo>
                  <a:pt x="1096" y="39"/>
                </a:lnTo>
                <a:lnTo>
                  <a:pt x="1096" y="39"/>
                </a:lnTo>
                <a:lnTo>
                  <a:pt x="1097" y="39"/>
                </a:lnTo>
                <a:lnTo>
                  <a:pt x="1097" y="39"/>
                </a:lnTo>
                <a:lnTo>
                  <a:pt x="1097" y="39"/>
                </a:lnTo>
                <a:lnTo>
                  <a:pt x="1097" y="39"/>
                </a:lnTo>
                <a:lnTo>
                  <a:pt x="1097" y="39"/>
                </a:lnTo>
                <a:lnTo>
                  <a:pt x="1098" y="39"/>
                </a:lnTo>
                <a:lnTo>
                  <a:pt x="1098" y="39"/>
                </a:lnTo>
                <a:lnTo>
                  <a:pt x="1098" y="39"/>
                </a:lnTo>
                <a:lnTo>
                  <a:pt x="1098" y="39"/>
                </a:lnTo>
                <a:lnTo>
                  <a:pt x="1099" y="39"/>
                </a:lnTo>
                <a:lnTo>
                  <a:pt x="1099" y="39"/>
                </a:lnTo>
                <a:lnTo>
                  <a:pt x="1099" y="39"/>
                </a:lnTo>
                <a:lnTo>
                  <a:pt x="1099" y="39"/>
                </a:lnTo>
                <a:lnTo>
                  <a:pt x="1100" y="39"/>
                </a:lnTo>
                <a:lnTo>
                  <a:pt x="1100" y="39"/>
                </a:lnTo>
                <a:lnTo>
                  <a:pt x="1100" y="39"/>
                </a:lnTo>
                <a:lnTo>
                  <a:pt x="1100" y="39"/>
                </a:lnTo>
                <a:lnTo>
                  <a:pt x="1100" y="39"/>
                </a:lnTo>
                <a:lnTo>
                  <a:pt x="1101" y="39"/>
                </a:lnTo>
                <a:lnTo>
                  <a:pt x="1101" y="39"/>
                </a:lnTo>
                <a:lnTo>
                  <a:pt x="1101" y="39"/>
                </a:lnTo>
                <a:lnTo>
                  <a:pt x="1101" y="39"/>
                </a:lnTo>
                <a:lnTo>
                  <a:pt x="1102" y="39"/>
                </a:lnTo>
                <a:lnTo>
                  <a:pt x="1102" y="39"/>
                </a:lnTo>
                <a:lnTo>
                  <a:pt x="1102" y="39"/>
                </a:lnTo>
                <a:lnTo>
                  <a:pt x="1103" y="39"/>
                </a:lnTo>
                <a:lnTo>
                  <a:pt x="1103" y="39"/>
                </a:lnTo>
                <a:lnTo>
                  <a:pt x="1103" y="39"/>
                </a:lnTo>
                <a:lnTo>
                  <a:pt x="1103" y="39"/>
                </a:lnTo>
                <a:lnTo>
                  <a:pt x="1103" y="39"/>
                </a:lnTo>
                <a:lnTo>
                  <a:pt x="1104" y="39"/>
                </a:lnTo>
                <a:lnTo>
                  <a:pt x="1104" y="39"/>
                </a:lnTo>
                <a:lnTo>
                  <a:pt x="1104" y="39"/>
                </a:lnTo>
                <a:lnTo>
                  <a:pt x="1104" y="39"/>
                </a:lnTo>
                <a:lnTo>
                  <a:pt x="1105" y="39"/>
                </a:lnTo>
                <a:lnTo>
                  <a:pt x="1105" y="39"/>
                </a:lnTo>
                <a:lnTo>
                  <a:pt x="1105" y="39"/>
                </a:lnTo>
                <a:lnTo>
                  <a:pt x="1105" y="39"/>
                </a:lnTo>
                <a:lnTo>
                  <a:pt x="1106" y="39"/>
                </a:lnTo>
                <a:lnTo>
                  <a:pt x="1106" y="39"/>
                </a:lnTo>
                <a:lnTo>
                  <a:pt x="1106" y="39"/>
                </a:lnTo>
                <a:lnTo>
                  <a:pt x="1106" y="39"/>
                </a:lnTo>
                <a:lnTo>
                  <a:pt x="1106" y="39"/>
                </a:lnTo>
                <a:lnTo>
                  <a:pt x="1107" y="39"/>
                </a:lnTo>
                <a:lnTo>
                  <a:pt x="1107" y="39"/>
                </a:lnTo>
                <a:lnTo>
                  <a:pt x="1107" y="39"/>
                </a:lnTo>
                <a:lnTo>
                  <a:pt x="1107" y="39"/>
                </a:lnTo>
                <a:lnTo>
                  <a:pt x="1108" y="39"/>
                </a:lnTo>
                <a:lnTo>
                  <a:pt x="1108" y="39"/>
                </a:lnTo>
                <a:lnTo>
                  <a:pt x="1108" y="39"/>
                </a:lnTo>
                <a:lnTo>
                  <a:pt x="1108" y="39"/>
                </a:lnTo>
                <a:lnTo>
                  <a:pt x="1109" y="39"/>
                </a:lnTo>
                <a:lnTo>
                  <a:pt x="1109" y="39"/>
                </a:lnTo>
                <a:lnTo>
                  <a:pt x="1109" y="39"/>
                </a:lnTo>
                <a:lnTo>
                  <a:pt x="1109" y="39"/>
                </a:lnTo>
                <a:lnTo>
                  <a:pt x="1109" y="39"/>
                </a:lnTo>
                <a:lnTo>
                  <a:pt x="1110" y="39"/>
                </a:lnTo>
                <a:lnTo>
                  <a:pt x="1110" y="39"/>
                </a:lnTo>
                <a:lnTo>
                  <a:pt x="1110" y="39"/>
                </a:lnTo>
                <a:lnTo>
                  <a:pt x="1111" y="39"/>
                </a:lnTo>
                <a:lnTo>
                  <a:pt x="1111" y="39"/>
                </a:lnTo>
                <a:lnTo>
                  <a:pt x="1111" y="39"/>
                </a:lnTo>
                <a:lnTo>
                  <a:pt x="1111" y="39"/>
                </a:lnTo>
                <a:lnTo>
                  <a:pt x="1112" y="39"/>
                </a:lnTo>
                <a:lnTo>
                  <a:pt x="1112" y="39"/>
                </a:lnTo>
                <a:lnTo>
                  <a:pt x="1112" y="39"/>
                </a:lnTo>
                <a:lnTo>
                  <a:pt x="1112" y="39"/>
                </a:lnTo>
                <a:lnTo>
                  <a:pt x="1112" y="39"/>
                </a:lnTo>
                <a:lnTo>
                  <a:pt x="1113" y="39"/>
                </a:lnTo>
                <a:lnTo>
                  <a:pt x="1113" y="39"/>
                </a:lnTo>
                <a:lnTo>
                  <a:pt x="1113" y="39"/>
                </a:lnTo>
                <a:lnTo>
                  <a:pt x="1113" y="39"/>
                </a:lnTo>
                <a:lnTo>
                  <a:pt x="1114" y="39"/>
                </a:lnTo>
                <a:lnTo>
                  <a:pt x="1114" y="39"/>
                </a:lnTo>
                <a:lnTo>
                  <a:pt x="1114" y="39"/>
                </a:lnTo>
                <a:lnTo>
                  <a:pt x="1114" y="39"/>
                </a:lnTo>
                <a:lnTo>
                  <a:pt x="1115" y="39"/>
                </a:lnTo>
                <a:lnTo>
                  <a:pt x="1115" y="39"/>
                </a:lnTo>
                <a:lnTo>
                  <a:pt x="1115" y="39"/>
                </a:lnTo>
                <a:lnTo>
                  <a:pt x="1115" y="39"/>
                </a:lnTo>
                <a:lnTo>
                  <a:pt x="1115" y="39"/>
                </a:lnTo>
                <a:lnTo>
                  <a:pt x="1116" y="39"/>
                </a:lnTo>
                <a:lnTo>
                  <a:pt x="1116" y="39"/>
                </a:lnTo>
                <a:lnTo>
                  <a:pt x="1116" y="39"/>
                </a:lnTo>
                <a:lnTo>
                  <a:pt x="1116" y="39"/>
                </a:lnTo>
                <a:lnTo>
                  <a:pt x="1117" y="39"/>
                </a:lnTo>
                <a:lnTo>
                  <a:pt x="1117" y="39"/>
                </a:lnTo>
                <a:lnTo>
                  <a:pt x="1117" y="39"/>
                </a:lnTo>
                <a:lnTo>
                  <a:pt x="1118" y="39"/>
                </a:lnTo>
                <a:lnTo>
                  <a:pt x="1118" y="39"/>
                </a:lnTo>
                <a:lnTo>
                  <a:pt x="1118" y="39"/>
                </a:lnTo>
                <a:lnTo>
                  <a:pt x="1118" y="39"/>
                </a:lnTo>
                <a:lnTo>
                  <a:pt x="1118" y="39"/>
                </a:lnTo>
                <a:lnTo>
                  <a:pt x="1119" y="39"/>
                </a:lnTo>
                <a:lnTo>
                  <a:pt x="1119" y="39"/>
                </a:lnTo>
                <a:lnTo>
                  <a:pt x="1119" y="39"/>
                </a:lnTo>
                <a:lnTo>
                  <a:pt x="1119" y="39"/>
                </a:lnTo>
                <a:lnTo>
                  <a:pt x="1120" y="39"/>
                </a:lnTo>
                <a:lnTo>
                  <a:pt x="1120" y="39"/>
                </a:lnTo>
                <a:lnTo>
                  <a:pt x="1120" y="39"/>
                </a:lnTo>
                <a:lnTo>
                  <a:pt x="1120" y="39"/>
                </a:lnTo>
                <a:lnTo>
                  <a:pt x="1121" y="39"/>
                </a:lnTo>
                <a:lnTo>
                  <a:pt x="1121" y="39"/>
                </a:lnTo>
                <a:lnTo>
                  <a:pt x="1121" y="39"/>
                </a:lnTo>
                <a:lnTo>
                  <a:pt x="1121" y="39"/>
                </a:lnTo>
                <a:lnTo>
                  <a:pt x="1121" y="39"/>
                </a:lnTo>
                <a:lnTo>
                  <a:pt x="1122" y="39"/>
                </a:lnTo>
                <a:lnTo>
                  <a:pt x="1122" y="39"/>
                </a:lnTo>
                <a:lnTo>
                  <a:pt x="1122" y="39"/>
                </a:lnTo>
                <a:lnTo>
                  <a:pt x="1122" y="39"/>
                </a:lnTo>
                <a:lnTo>
                  <a:pt x="1123" y="39"/>
                </a:lnTo>
                <a:lnTo>
                  <a:pt x="1123" y="39"/>
                </a:lnTo>
                <a:lnTo>
                  <a:pt x="1123" y="39"/>
                </a:lnTo>
                <a:lnTo>
                  <a:pt x="1123" y="39"/>
                </a:lnTo>
                <a:lnTo>
                  <a:pt x="1124" y="39"/>
                </a:lnTo>
                <a:lnTo>
                  <a:pt x="1124" y="39"/>
                </a:lnTo>
                <a:lnTo>
                  <a:pt x="1124" y="39"/>
                </a:lnTo>
                <a:lnTo>
                  <a:pt x="1124" y="39"/>
                </a:lnTo>
                <a:lnTo>
                  <a:pt x="1124" y="39"/>
                </a:lnTo>
                <a:lnTo>
                  <a:pt x="1125" y="39"/>
                </a:lnTo>
                <a:lnTo>
                  <a:pt x="1125" y="39"/>
                </a:lnTo>
                <a:lnTo>
                  <a:pt x="1125" y="39"/>
                </a:lnTo>
                <a:lnTo>
                  <a:pt x="1126" y="39"/>
                </a:lnTo>
                <a:lnTo>
                  <a:pt x="1126" y="39"/>
                </a:lnTo>
                <a:lnTo>
                  <a:pt x="1126" y="39"/>
                </a:lnTo>
                <a:lnTo>
                  <a:pt x="1126" y="39"/>
                </a:lnTo>
                <a:lnTo>
                  <a:pt x="1127" y="39"/>
                </a:lnTo>
                <a:lnTo>
                  <a:pt x="1127" y="39"/>
                </a:lnTo>
                <a:lnTo>
                  <a:pt x="1127" y="39"/>
                </a:lnTo>
                <a:lnTo>
                  <a:pt x="1127" y="39"/>
                </a:lnTo>
                <a:lnTo>
                  <a:pt x="1127" y="39"/>
                </a:lnTo>
                <a:lnTo>
                  <a:pt x="1128" y="39"/>
                </a:lnTo>
                <a:lnTo>
                  <a:pt x="1128" y="39"/>
                </a:lnTo>
                <a:lnTo>
                  <a:pt x="1128" y="39"/>
                </a:lnTo>
                <a:lnTo>
                  <a:pt x="1128" y="39"/>
                </a:lnTo>
                <a:lnTo>
                  <a:pt x="1129" y="39"/>
                </a:lnTo>
                <a:lnTo>
                  <a:pt x="1129" y="39"/>
                </a:lnTo>
                <a:lnTo>
                  <a:pt x="1129" y="39"/>
                </a:lnTo>
                <a:lnTo>
                  <a:pt x="1129" y="39"/>
                </a:lnTo>
                <a:lnTo>
                  <a:pt x="1130" y="39"/>
                </a:lnTo>
                <a:lnTo>
                  <a:pt x="1130" y="39"/>
                </a:lnTo>
                <a:lnTo>
                  <a:pt x="1130" y="39"/>
                </a:lnTo>
                <a:lnTo>
                  <a:pt x="1130" y="39"/>
                </a:lnTo>
                <a:lnTo>
                  <a:pt x="1130" y="39"/>
                </a:lnTo>
                <a:lnTo>
                  <a:pt x="1131" y="39"/>
                </a:lnTo>
                <a:lnTo>
                  <a:pt x="1131" y="39"/>
                </a:lnTo>
                <a:lnTo>
                  <a:pt x="1131" y="39"/>
                </a:lnTo>
                <a:lnTo>
                  <a:pt x="1131" y="39"/>
                </a:lnTo>
                <a:lnTo>
                  <a:pt x="1132" y="39"/>
                </a:lnTo>
                <a:lnTo>
                  <a:pt x="1132" y="39"/>
                </a:lnTo>
                <a:lnTo>
                  <a:pt x="1132" y="39"/>
                </a:lnTo>
                <a:lnTo>
                  <a:pt x="1132" y="39"/>
                </a:lnTo>
                <a:lnTo>
                  <a:pt x="1133" y="39"/>
                </a:lnTo>
                <a:lnTo>
                  <a:pt x="1133" y="39"/>
                </a:lnTo>
                <a:lnTo>
                  <a:pt x="1133" y="39"/>
                </a:lnTo>
                <a:lnTo>
                  <a:pt x="1133" y="39"/>
                </a:lnTo>
                <a:lnTo>
                  <a:pt x="1134" y="39"/>
                </a:lnTo>
                <a:lnTo>
                  <a:pt x="1134" y="39"/>
                </a:lnTo>
                <a:lnTo>
                  <a:pt x="1134" y="39"/>
                </a:lnTo>
                <a:lnTo>
                  <a:pt x="1134" y="39"/>
                </a:lnTo>
                <a:lnTo>
                  <a:pt x="1135" y="39"/>
                </a:lnTo>
                <a:lnTo>
                  <a:pt x="1135" y="39"/>
                </a:lnTo>
                <a:lnTo>
                  <a:pt x="1135" y="39"/>
                </a:lnTo>
                <a:lnTo>
                  <a:pt x="1135" y="39"/>
                </a:lnTo>
                <a:lnTo>
                  <a:pt x="1136" y="39"/>
                </a:lnTo>
                <a:lnTo>
                  <a:pt x="1136" y="39"/>
                </a:lnTo>
                <a:lnTo>
                  <a:pt x="1136" y="39"/>
                </a:lnTo>
                <a:lnTo>
                  <a:pt x="1136" y="39"/>
                </a:lnTo>
                <a:lnTo>
                  <a:pt x="1136" y="39"/>
                </a:lnTo>
                <a:lnTo>
                  <a:pt x="1137" y="39"/>
                </a:lnTo>
                <a:lnTo>
                  <a:pt x="1137" y="39"/>
                </a:lnTo>
                <a:lnTo>
                  <a:pt x="1137" y="39"/>
                </a:lnTo>
                <a:lnTo>
                  <a:pt x="1137" y="39"/>
                </a:lnTo>
                <a:lnTo>
                  <a:pt x="1138" y="39"/>
                </a:lnTo>
                <a:lnTo>
                  <a:pt x="1138" y="39"/>
                </a:lnTo>
                <a:lnTo>
                  <a:pt x="1138" y="39"/>
                </a:lnTo>
                <a:lnTo>
                  <a:pt x="1138" y="39"/>
                </a:lnTo>
                <a:lnTo>
                  <a:pt x="1139" y="39"/>
                </a:lnTo>
                <a:lnTo>
                  <a:pt x="1139" y="39"/>
                </a:lnTo>
                <a:lnTo>
                  <a:pt x="1139" y="39"/>
                </a:lnTo>
                <a:lnTo>
                  <a:pt x="1139" y="39"/>
                </a:lnTo>
                <a:lnTo>
                  <a:pt x="1139" y="39"/>
                </a:lnTo>
                <a:lnTo>
                  <a:pt x="1140" y="39"/>
                </a:lnTo>
                <a:lnTo>
                  <a:pt x="1140" y="39"/>
                </a:lnTo>
                <a:lnTo>
                  <a:pt x="1140" y="39"/>
                </a:lnTo>
                <a:lnTo>
                  <a:pt x="1140" y="39"/>
                </a:lnTo>
                <a:lnTo>
                  <a:pt x="1141" y="39"/>
                </a:lnTo>
                <a:lnTo>
                  <a:pt x="1141" y="39"/>
                </a:lnTo>
                <a:lnTo>
                  <a:pt x="1141" y="39"/>
                </a:lnTo>
                <a:lnTo>
                  <a:pt x="1142" y="39"/>
                </a:lnTo>
                <a:lnTo>
                  <a:pt x="1142" y="39"/>
                </a:lnTo>
                <a:lnTo>
                  <a:pt x="1142" y="39"/>
                </a:lnTo>
                <a:lnTo>
                  <a:pt x="1142" y="39"/>
                </a:lnTo>
                <a:lnTo>
                  <a:pt x="1143" y="39"/>
                </a:lnTo>
                <a:lnTo>
                  <a:pt x="1143" y="39"/>
                </a:lnTo>
                <a:lnTo>
                  <a:pt x="1143" y="39"/>
                </a:lnTo>
                <a:lnTo>
                  <a:pt x="1143" y="39"/>
                </a:lnTo>
                <a:lnTo>
                  <a:pt x="1143" y="39"/>
                </a:lnTo>
                <a:lnTo>
                  <a:pt x="1144" y="39"/>
                </a:lnTo>
                <a:lnTo>
                  <a:pt x="1144" y="39"/>
                </a:lnTo>
                <a:lnTo>
                  <a:pt x="1144" y="39"/>
                </a:lnTo>
                <a:lnTo>
                  <a:pt x="1144" y="39"/>
                </a:lnTo>
                <a:lnTo>
                  <a:pt x="1145" y="39"/>
                </a:lnTo>
                <a:lnTo>
                  <a:pt x="1145" y="39"/>
                </a:lnTo>
                <a:lnTo>
                  <a:pt x="1145" y="39"/>
                </a:lnTo>
                <a:lnTo>
                  <a:pt x="1145" y="39"/>
                </a:lnTo>
                <a:lnTo>
                  <a:pt x="1146" y="39"/>
                </a:lnTo>
                <a:lnTo>
                  <a:pt x="1146" y="39"/>
                </a:lnTo>
                <a:lnTo>
                  <a:pt x="1146" y="39"/>
                </a:lnTo>
                <a:lnTo>
                  <a:pt x="1146" y="39"/>
                </a:lnTo>
                <a:lnTo>
                  <a:pt x="1146" y="39"/>
                </a:lnTo>
                <a:lnTo>
                  <a:pt x="1147" y="39"/>
                </a:lnTo>
                <a:lnTo>
                  <a:pt x="1147" y="39"/>
                </a:lnTo>
                <a:lnTo>
                  <a:pt x="1147" y="39"/>
                </a:lnTo>
                <a:lnTo>
                  <a:pt x="1147" y="39"/>
                </a:lnTo>
                <a:lnTo>
                  <a:pt x="1148" y="39"/>
                </a:lnTo>
                <a:lnTo>
                  <a:pt x="1148" y="39"/>
                </a:lnTo>
                <a:lnTo>
                  <a:pt x="1148" y="39"/>
                </a:lnTo>
                <a:lnTo>
                  <a:pt x="1148" y="39"/>
                </a:lnTo>
                <a:lnTo>
                  <a:pt x="1149" y="39"/>
                </a:lnTo>
                <a:lnTo>
                  <a:pt x="1149" y="39"/>
                </a:lnTo>
                <a:lnTo>
                  <a:pt x="1149" y="39"/>
                </a:lnTo>
                <a:lnTo>
                  <a:pt x="1149" y="39"/>
                </a:lnTo>
                <a:lnTo>
                  <a:pt x="1150" y="39"/>
                </a:lnTo>
                <a:lnTo>
                  <a:pt x="1150" y="39"/>
                </a:lnTo>
                <a:lnTo>
                  <a:pt x="1150" y="39"/>
                </a:lnTo>
                <a:lnTo>
                  <a:pt x="1150" y="39"/>
                </a:lnTo>
                <a:lnTo>
                  <a:pt x="1151" y="39"/>
                </a:lnTo>
                <a:lnTo>
                  <a:pt x="1151" y="39"/>
                </a:lnTo>
                <a:lnTo>
                  <a:pt x="1151" y="39"/>
                </a:lnTo>
                <a:lnTo>
                  <a:pt x="1151" y="39"/>
                </a:lnTo>
                <a:lnTo>
                  <a:pt x="1152" y="39"/>
                </a:lnTo>
                <a:lnTo>
                  <a:pt x="1152" y="39"/>
                </a:lnTo>
                <a:lnTo>
                  <a:pt x="1152" y="39"/>
                </a:lnTo>
                <a:lnTo>
                  <a:pt x="1152" y="39"/>
                </a:lnTo>
                <a:lnTo>
                  <a:pt x="1152" y="39"/>
                </a:lnTo>
                <a:lnTo>
                  <a:pt x="1153" y="39"/>
                </a:lnTo>
                <a:lnTo>
                  <a:pt x="1153" y="39"/>
                </a:lnTo>
                <a:lnTo>
                  <a:pt x="1153" y="39"/>
                </a:lnTo>
                <a:lnTo>
                  <a:pt x="1153" y="39"/>
                </a:lnTo>
                <a:lnTo>
                  <a:pt x="1154" y="39"/>
                </a:lnTo>
                <a:lnTo>
                  <a:pt x="1154" y="39"/>
                </a:lnTo>
                <a:lnTo>
                  <a:pt x="1154" y="39"/>
                </a:lnTo>
                <a:lnTo>
                  <a:pt x="1154" y="39"/>
                </a:lnTo>
                <a:lnTo>
                  <a:pt x="1155" y="39"/>
                </a:lnTo>
                <a:lnTo>
                  <a:pt x="1155" y="39"/>
                </a:lnTo>
                <a:lnTo>
                  <a:pt x="1155" y="39"/>
                </a:lnTo>
                <a:lnTo>
                  <a:pt x="1155" y="39"/>
                </a:lnTo>
                <a:lnTo>
                  <a:pt x="1155" y="39"/>
                </a:lnTo>
                <a:lnTo>
                  <a:pt x="1156" y="39"/>
                </a:lnTo>
                <a:lnTo>
                  <a:pt x="1156" y="39"/>
                </a:lnTo>
                <a:lnTo>
                  <a:pt x="1156" y="39"/>
                </a:lnTo>
                <a:lnTo>
                  <a:pt x="1157" y="39"/>
                </a:lnTo>
                <a:lnTo>
                  <a:pt x="1157" y="39"/>
                </a:lnTo>
                <a:lnTo>
                  <a:pt x="1157" y="39"/>
                </a:lnTo>
                <a:lnTo>
                  <a:pt x="1157" y="39"/>
                </a:lnTo>
                <a:lnTo>
                  <a:pt x="1158" y="39"/>
                </a:lnTo>
                <a:lnTo>
                  <a:pt x="1158" y="39"/>
                </a:lnTo>
                <a:lnTo>
                  <a:pt x="1158" y="39"/>
                </a:lnTo>
                <a:lnTo>
                  <a:pt x="1158" y="39"/>
                </a:lnTo>
                <a:lnTo>
                  <a:pt x="1158" y="39"/>
                </a:lnTo>
                <a:lnTo>
                  <a:pt x="1159" y="39"/>
                </a:lnTo>
                <a:lnTo>
                  <a:pt x="1159" y="39"/>
                </a:lnTo>
                <a:lnTo>
                  <a:pt x="1159" y="39"/>
                </a:lnTo>
                <a:lnTo>
                  <a:pt x="1159" y="39"/>
                </a:lnTo>
                <a:lnTo>
                  <a:pt x="1160" y="39"/>
                </a:lnTo>
                <a:lnTo>
                  <a:pt x="1160" y="39"/>
                </a:lnTo>
                <a:lnTo>
                  <a:pt x="1160" y="39"/>
                </a:lnTo>
                <a:lnTo>
                  <a:pt x="1160" y="39"/>
                </a:lnTo>
                <a:lnTo>
                  <a:pt x="1161" y="39"/>
                </a:lnTo>
                <a:lnTo>
                  <a:pt x="1161" y="39"/>
                </a:lnTo>
                <a:lnTo>
                  <a:pt x="1161" y="39"/>
                </a:lnTo>
                <a:lnTo>
                  <a:pt x="1161" y="39"/>
                </a:lnTo>
                <a:lnTo>
                  <a:pt x="1161" y="39"/>
                </a:lnTo>
                <a:lnTo>
                  <a:pt x="1162" y="39"/>
                </a:lnTo>
                <a:lnTo>
                  <a:pt x="1162" y="39"/>
                </a:lnTo>
                <a:lnTo>
                  <a:pt x="1162" y="39"/>
                </a:lnTo>
                <a:lnTo>
                  <a:pt x="1162" y="39"/>
                </a:lnTo>
                <a:lnTo>
                  <a:pt x="1163" y="39"/>
                </a:lnTo>
                <a:lnTo>
                  <a:pt x="1163" y="39"/>
                </a:lnTo>
                <a:lnTo>
                  <a:pt x="1163" y="39"/>
                </a:lnTo>
                <a:lnTo>
                  <a:pt x="1163" y="39"/>
                </a:lnTo>
                <a:lnTo>
                  <a:pt x="1164" y="39"/>
                </a:lnTo>
                <a:lnTo>
                  <a:pt x="1164" y="39"/>
                </a:lnTo>
                <a:lnTo>
                  <a:pt x="1164" y="39"/>
                </a:lnTo>
                <a:lnTo>
                  <a:pt x="1164" y="39"/>
                </a:lnTo>
                <a:lnTo>
                  <a:pt x="1165" y="39"/>
                </a:lnTo>
                <a:lnTo>
                  <a:pt x="1165" y="39"/>
                </a:lnTo>
                <a:lnTo>
                  <a:pt x="1165" y="39"/>
                </a:lnTo>
                <a:lnTo>
                  <a:pt x="1165" y="39"/>
                </a:lnTo>
                <a:lnTo>
                  <a:pt x="1166" y="39"/>
                </a:lnTo>
                <a:lnTo>
                  <a:pt x="1166" y="39"/>
                </a:lnTo>
                <a:lnTo>
                  <a:pt x="1166" y="39"/>
                </a:lnTo>
                <a:lnTo>
                  <a:pt x="1166" y="39"/>
                </a:lnTo>
                <a:lnTo>
                  <a:pt x="1167" y="39"/>
                </a:lnTo>
                <a:lnTo>
                  <a:pt x="1167" y="39"/>
                </a:lnTo>
                <a:lnTo>
                  <a:pt x="1167" y="39"/>
                </a:lnTo>
                <a:lnTo>
                  <a:pt x="1167" y="39"/>
                </a:lnTo>
                <a:lnTo>
                  <a:pt x="1167" y="39"/>
                </a:lnTo>
                <a:lnTo>
                  <a:pt x="1168" y="39"/>
                </a:lnTo>
                <a:lnTo>
                  <a:pt x="1168" y="39"/>
                </a:lnTo>
                <a:lnTo>
                  <a:pt x="1168" y="39"/>
                </a:lnTo>
                <a:lnTo>
                  <a:pt x="1168" y="39"/>
                </a:lnTo>
                <a:lnTo>
                  <a:pt x="1169" y="39"/>
                </a:lnTo>
                <a:lnTo>
                  <a:pt x="1169" y="39"/>
                </a:lnTo>
                <a:lnTo>
                  <a:pt x="1169" y="39"/>
                </a:lnTo>
                <a:lnTo>
                  <a:pt x="1169" y="39"/>
                </a:lnTo>
                <a:lnTo>
                  <a:pt x="1170" y="39"/>
                </a:lnTo>
                <a:lnTo>
                  <a:pt x="1170" y="39"/>
                </a:lnTo>
                <a:lnTo>
                  <a:pt x="1170" y="39"/>
                </a:lnTo>
                <a:lnTo>
                  <a:pt x="1170" y="39"/>
                </a:lnTo>
                <a:lnTo>
                  <a:pt x="1170" y="39"/>
                </a:lnTo>
                <a:lnTo>
                  <a:pt x="1171" y="39"/>
                </a:lnTo>
                <a:lnTo>
                  <a:pt x="1171" y="39"/>
                </a:lnTo>
                <a:lnTo>
                  <a:pt x="1171" y="39"/>
                </a:lnTo>
                <a:lnTo>
                  <a:pt x="1171" y="39"/>
                </a:lnTo>
                <a:lnTo>
                  <a:pt x="1172" y="39"/>
                </a:lnTo>
                <a:lnTo>
                  <a:pt x="1172" y="39"/>
                </a:lnTo>
                <a:lnTo>
                  <a:pt x="1172" y="39"/>
                </a:lnTo>
                <a:lnTo>
                  <a:pt x="1173" y="39"/>
                </a:lnTo>
                <a:lnTo>
                  <a:pt x="1173" y="39"/>
                </a:lnTo>
                <a:lnTo>
                  <a:pt x="1173" y="39"/>
                </a:lnTo>
                <a:lnTo>
                  <a:pt x="1173" y="39"/>
                </a:lnTo>
                <a:lnTo>
                  <a:pt x="1173" y="39"/>
                </a:lnTo>
                <a:lnTo>
                  <a:pt x="1174" y="39"/>
                </a:lnTo>
                <a:lnTo>
                  <a:pt x="1174" y="39"/>
                </a:lnTo>
                <a:lnTo>
                  <a:pt x="1174" y="39"/>
                </a:lnTo>
                <a:lnTo>
                  <a:pt x="1174" y="39"/>
                </a:lnTo>
                <a:lnTo>
                  <a:pt x="1175" y="39"/>
                </a:lnTo>
                <a:lnTo>
                  <a:pt x="1175" y="39"/>
                </a:lnTo>
                <a:lnTo>
                  <a:pt x="1175" y="39"/>
                </a:lnTo>
                <a:lnTo>
                  <a:pt x="1175" y="39"/>
                </a:lnTo>
                <a:lnTo>
                  <a:pt x="1176" y="39"/>
                </a:lnTo>
                <a:lnTo>
                  <a:pt x="1176" y="39"/>
                </a:lnTo>
                <a:lnTo>
                  <a:pt x="1176" y="39"/>
                </a:lnTo>
                <a:lnTo>
                  <a:pt x="1176" y="39"/>
                </a:lnTo>
                <a:lnTo>
                  <a:pt x="1176" y="39"/>
                </a:lnTo>
                <a:lnTo>
                  <a:pt x="1177" y="39"/>
                </a:lnTo>
                <a:lnTo>
                  <a:pt x="1177" y="39"/>
                </a:lnTo>
                <a:lnTo>
                  <a:pt x="1177" y="39"/>
                </a:lnTo>
                <a:lnTo>
                  <a:pt x="1177" y="39"/>
                </a:lnTo>
                <a:lnTo>
                  <a:pt x="1178" y="39"/>
                </a:lnTo>
                <a:lnTo>
                  <a:pt x="1178" y="39"/>
                </a:lnTo>
                <a:lnTo>
                  <a:pt x="1178" y="39"/>
                </a:lnTo>
                <a:lnTo>
                  <a:pt x="1178" y="39"/>
                </a:lnTo>
                <a:lnTo>
                  <a:pt x="1179" y="39"/>
                </a:lnTo>
                <a:lnTo>
                  <a:pt x="1179" y="39"/>
                </a:lnTo>
                <a:lnTo>
                  <a:pt x="1179" y="39"/>
                </a:lnTo>
                <a:lnTo>
                  <a:pt x="1179" y="39"/>
                </a:lnTo>
                <a:lnTo>
                  <a:pt x="1179" y="39"/>
                </a:lnTo>
                <a:lnTo>
                  <a:pt x="1180" y="39"/>
                </a:lnTo>
                <a:lnTo>
                  <a:pt x="1180" y="39"/>
                </a:lnTo>
                <a:lnTo>
                  <a:pt x="1180" y="39"/>
                </a:lnTo>
                <a:lnTo>
                  <a:pt x="1181" y="39"/>
                </a:lnTo>
                <a:lnTo>
                  <a:pt x="1181" y="39"/>
                </a:lnTo>
                <a:lnTo>
                  <a:pt x="1181" y="39"/>
                </a:lnTo>
                <a:lnTo>
                  <a:pt x="1181" y="39"/>
                </a:lnTo>
                <a:lnTo>
                  <a:pt x="1182" y="39"/>
                </a:lnTo>
                <a:lnTo>
                  <a:pt x="1182" y="39"/>
                </a:lnTo>
                <a:lnTo>
                  <a:pt x="1182" y="39"/>
                </a:lnTo>
                <a:lnTo>
                  <a:pt x="1182" y="39"/>
                </a:lnTo>
                <a:lnTo>
                  <a:pt x="1182" y="39"/>
                </a:lnTo>
                <a:lnTo>
                  <a:pt x="1183" y="39"/>
                </a:lnTo>
                <a:lnTo>
                  <a:pt x="1183" y="39"/>
                </a:lnTo>
                <a:lnTo>
                  <a:pt x="1183" y="39"/>
                </a:lnTo>
                <a:lnTo>
                  <a:pt x="1183" y="39"/>
                </a:lnTo>
                <a:lnTo>
                  <a:pt x="1184" y="39"/>
                </a:lnTo>
                <a:lnTo>
                  <a:pt x="1184" y="39"/>
                </a:lnTo>
                <a:lnTo>
                  <a:pt x="1184" y="39"/>
                </a:lnTo>
                <a:lnTo>
                  <a:pt x="1184" y="39"/>
                </a:lnTo>
                <a:lnTo>
                  <a:pt x="1185" y="39"/>
                </a:lnTo>
                <a:lnTo>
                  <a:pt x="1185" y="39"/>
                </a:lnTo>
                <a:lnTo>
                  <a:pt x="1185" y="39"/>
                </a:lnTo>
                <a:lnTo>
                  <a:pt x="1185" y="39"/>
                </a:lnTo>
                <a:lnTo>
                  <a:pt x="1185" y="39"/>
                </a:lnTo>
                <a:lnTo>
                  <a:pt x="1186" y="39"/>
                </a:lnTo>
                <a:lnTo>
                  <a:pt x="1186" y="0"/>
                </a:lnTo>
                <a:lnTo>
                  <a:pt x="1186" y="0"/>
                </a:lnTo>
                <a:lnTo>
                  <a:pt x="1186" y="0"/>
                </a:lnTo>
                <a:lnTo>
                  <a:pt x="1187" y="0"/>
                </a:lnTo>
                <a:lnTo>
                  <a:pt x="1187" y="0"/>
                </a:lnTo>
                <a:lnTo>
                  <a:pt x="1187" y="39"/>
                </a:lnTo>
                <a:lnTo>
                  <a:pt x="1187" y="39"/>
                </a:lnTo>
                <a:lnTo>
                  <a:pt x="1188" y="39"/>
                </a:lnTo>
                <a:lnTo>
                  <a:pt x="1188" y="39"/>
                </a:lnTo>
                <a:lnTo>
                  <a:pt x="1188" y="39"/>
                </a:lnTo>
                <a:lnTo>
                  <a:pt x="1189" y="39"/>
                </a:lnTo>
                <a:lnTo>
                  <a:pt x="1189" y="39"/>
                </a:lnTo>
                <a:lnTo>
                  <a:pt x="1189" y="39"/>
                </a:lnTo>
                <a:lnTo>
                  <a:pt x="1189" y="39"/>
                </a:lnTo>
                <a:lnTo>
                  <a:pt x="1189" y="39"/>
                </a:lnTo>
                <a:lnTo>
                  <a:pt x="1190" y="39"/>
                </a:lnTo>
                <a:lnTo>
                  <a:pt x="1190" y="39"/>
                </a:lnTo>
                <a:lnTo>
                  <a:pt x="1190" y="39"/>
                </a:lnTo>
                <a:lnTo>
                  <a:pt x="1190" y="39"/>
                </a:lnTo>
                <a:lnTo>
                  <a:pt x="1191" y="39"/>
                </a:lnTo>
                <a:lnTo>
                  <a:pt x="1191" y="39"/>
                </a:lnTo>
                <a:lnTo>
                  <a:pt x="1191" y="39"/>
                </a:lnTo>
                <a:lnTo>
                  <a:pt x="1191" y="39"/>
                </a:lnTo>
                <a:lnTo>
                  <a:pt x="1192" y="39"/>
                </a:lnTo>
                <a:lnTo>
                  <a:pt x="1192" y="39"/>
                </a:lnTo>
                <a:lnTo>
                  <a:pt x="1192" y="39"/>
                </a:lnTo>
                <a:lnTo>
                  <a:pt x="1192" y="39"/>
                </a:lnTo>
                <a:lnTo>
                  <a:pt x="1192" y="39"/>
                </a:lnTo>
                <a:lnTo>
                  <a:pt x="1193" y="39"/>
                </a:lnTo>
                <a:lnTo>
                  <a:pt x="1193" y="39"/>
                </a:lnTo>
                <a:lnTo>
                  <a:pt x="1193" y="39"/>
                </a:lnTo>
                <a:lnTo>
                  <a:pt x="1193" y="39"/>
                </a:lnTo>
                <a:lnTo>
                  <a:pt x="1194" y="39"/>
                </a:lnTo>
                <a:lnTo>
                  <a:pt x="1194" y="39"/>
                </a:lnTo>
                <a:lnTo>
                  <a:pt x="1194" y="39"/>
                </a:lnTo>
                <a:lnTo>
                  <a:pt x="1194" y="39"/>
                </a:lnTo>
                <a:lnTo>
                  <a:pt x="1195" y="39"/>
                </a:lnTo>
                <a:lnTo>
                  <a:pt x="1195" y="39"/>
                </a:lnTo>
                <a:lnTo>
                  <a:pt x="1195" y="39"/>
                </a:lnTo>
                <a:lnTo>
                  <a:pt x="1195" y="39"/>
                </a:lnTo>
                <a:lnTo>
                  <a:pt x="1196" y="39"/>
                </a:lnTo>
                <a:lnTo>
                  <a:pt x="1196" y="39"/>
                </a:lnTo>
                <a:lnTo>
                  <a:pt x="1196" y="39"/>
                </a:lnTo>
                <a:lnTo>
                  <a:pt x="1196" y="39"/>
                </a:lnTo>
                <a:lnTo>
                  <a:pt x="1197" y="39"/>
                </a:lnTo>
                <a:lnTo>
                  <a:pt x="1197" y="39"/>
                </a:lnTo>
                <a:lnTo>
                  <a:pt x="1197" y="39"/>
                </a:lnTo>
                <a:lnTo>
                  <a:pt x="1197" y="39"/>
                </a:lnTo>
                <a:lnTo>
                  <a:pt x="1198" y="39"/>
                </a:lnTo>
                <a:lnTo>
                  <a:pt x="1198" y="39"/>
                </a:lnTo>
                <a:lnTo>
                  <a:pt x="1198" y="39"/>
                </a:lnTo>
                <a:lnTo>
                  <a:pt x="1198" y="39"/>
                </a:lnTo>
                <a:lnTo>
                  <a:pt x="1198" y="39"/>
                </a:lnTo>
                <a:lnTo>
                  <a:pt x="1199" y="39"/>
                </a:lnTo>
                <a:lnTo>
                  <a:pt x="1199" y="39"/>
                </a:lnTo>
                <a:lnTo>
                  <a:pt x="1199" y="39"/>
                </a:lnTo>
                <a:lnTo>
                  <a:pt x="1199" y="39"/>
                </a:lnTo>
                <a:lnTo>
                  <a:pt x="1200" y="39"/>
                </a:lnTo>
                <a:lnTo>
                  <a:pt x="1200" y="39"/>
                </a:lnTo>
                <a:lnTo>
                  <a:pt x="1200" y="39"/>
                </a:lnTo>
                <a:lnTo>
                  <a:pt x="1200" y="39"/>
                </a:lnTo>
                <a:lnTo>
                  <a:pt x="1201" y="39"/>
                </a:lnTo>
                <a:lnTo>
                  <a:pt x="1201" y="39"/>
                </a:lnTo>
                <a:lnTo>
                  <a:pt x="1201" y="39"/>
                </a:lnTo>
                <a:lnTo>
                  <a:pt x="1201" y="39"/>
                </a:lnTo>
                <a:lnTo>
                  <a:pt x="1201" y="39"/>
                </a:lnTo>
                <a:lnTo>
                  <a:pt x="1202" y="39"/>
                </a:lnTo>
                <a:lnTo>
                  <a:pt x="1202" y="39"/>
                </a:lnTo>
                <a:lnTo>
                  <a:pt x="1202" y="39"/>
                </a:lnTo>
                <a:lnTo>
                  <a:pt x="1202" y="39"/>
                </a:lnTo>
                <a:lnTo>
                  <a:pt x="1203" y="39"/>
                </a:lnTo>
                <a:lnTo>
                  <a:pt x="1203" y="39"/>
                </a:lnTo>
                <a:lnTo>
                  <a:pt x="1203" y="39"/>
                </a:lnTo>
                <a:lnTo>
                  <a:pt x="1204" y="39"/>
                </a:lnTo>
                <a:lnTo>
                  <a:pt x="1204" y="39"/>
                </a:lnTo>
                <a:lnTo>
                  <a:pt x="1204" y="39"/>
                </a:lnTo>
                <a:lnTo>
                  <a:pt x="1204" y="39"/>
                </a:lnTo>
                <a:lnTo>
                  <a:pt x="1204" y="39"/>
                </a:lnTo>
                <a:lnTo>
                  <a:pt x="1205" y="39"/>
                </a:lnTo>
                <a:lnTo>
                  <a:pt x="1205" y="39"/>
                </a:lnTo>
                <a:lnTo>
                  <a:pt x="1205" y="39"/>
                </a:lnTo>
                <a:lnTo>
                  <a:pt x="1205" y="39"/>
                </a:lnTo>
                <a:lnTo>
                  <a:pt x="1206" y="39"/>
                </a:lnTo>
                <a:lnTo>
                  <a:pt x="1206" y="39"/>
                </a:lnTo>
                <a:lnTo>
                  <a:pt x="1206" y="39"/>
                </a:lnTo>
                <a:lnTo>
                  <a:pt x="1206" y="39"/>
                </a:lnTo>
                <a:lnTo>
                  <a:pt x="1207" y="39"/>
                </a:lnTo>
                <a:lnTo>
                  <a:pt x="1207" y="39"/>
                </a:lnTo>
                <a:lnTo>
                  <a:pt x="1207" y="39"/>
                </a:lnTo>
                <a:lnTo>
                  <a:pt x="1207" y="39"/>
                </a:lnTo>
                <a:lnTo>
                  <a:pt x="1207" y="39"/>
                </a:lnTo>
                <a:lnTo>
                  <a:pt x="1208" y="39"/>
                </a:lnTo>
                <a:lnTo>
                  <a:pt x="1208" y="39"/>
                </a:lnTo>
                <a:lnTo>
                  <a:pt x="1208" y="39"/>
                </a:lnTo>
                <a:lnTo>
                  <a:pt x="1208" y="39"/>
                </a:lnTo>
                <a:lnTo>
                  <a:pt x="1209" y="39"/>
                </a:lnTo>
                <a:lnTo>
                  <a:pt x="1209" y="39"/>
                </a:lnTo>
                <a:lnTo>
                  <a:pt x="1209" y="39"/>
                </a:lnTo>
                <a:lnTo>
                  <a:pt x="1209" y="39"/>
                </a:lnTo>
                <a:lnTo>
                  <a:pt x="1210" y="39"/>
                </a:lnTo>
                <a:lnTo>
                  <a:pt x="1210" y="39"/>
                </a:lnTo>
                <a:lnTo>
                  <a:pt x="1210" y="39"/>
                </a:lnTo>
                <a:lnTo>
                  <a:pt x="1210" y="39"/>
                </a:lnTo>
                <a:lnTo>
                  <a:pt x="1210" y="39"/>
                </a:lnTo>
                <a:lnTo>
                  <a:pt x="1211" y="39"/>
                </a:lnTo>
                <a:lnTo>
                  <a:pt x="1211" y="39"/>
                </a:lnTo>
                <a:lnTo>
                  <a:pt x="1211" y="39"/>
                </a:lnTo>
                <a:lnTo>
                  <a:pt x="1212" y="39"/>
                </a:lnTo>
                <a:lnTo>
                  <a:pt x="1212" y="39"/>
                </a:lnTo>
                <a:lnTo>
                  <a:pt x="1212" y="39"/>
                </a:lnTo>
                <a:lnTo>
                  <a:pt x="1212" y="39"/>
                </a:lnTo>
                <a:lnTo>
                  <a:pt x="1213" y="39"/>
                </a:lnTo>
                <a:lnTo>
                  <a:pt x="1213" y="39"/>
                </a:lnTo>
                <a:lnTo>
                  <a:pt x="1213" y="39"/>
                </a:lnTo>
                <a:lnTo>
                  <a:pt x="1213" y="39"/>
                </a:lnTo>
                <a:lnTo>
                  <a:pt x="1213" y="39"/>
                </a:lnTo>
                <a:lnTo>
                  <a:pt x="1214" y="39"/>
                </a:lnTo>
                <a:lnTo>
                  <a:pt x="1214" y="39"/>
                </a:lnTo>
                <a:lnTo>
                  <a:pt x="1214" y="39"/>
                </a:lnTo>
                <a:lnTo>
                  <a:pt x="1214" y="39"/>
                </a:lnTo>
                <a:lnTo>
                  <a:pt x="1215" y="39"/>
                </a:lnTo>
                <a:lnTo>
                  <a:pt x="1215" y="39"/>
                </a:lnTo>
                <a:lnTo>
                  <a:pt x="1215" y="0"/>
                </a:lnTo>
                <a:lnTo>
                  <a:pt x="1215" y="0"/>
                </a:lnTo>
                <a:lnTo>
                  <a:pt x="1216" y="0"/>
                </a:lnTo>
                <a:lnTo>
                  <a:pt x="1216" y="0"/>
                </a:lnTo>
                <a:lnTo>
                  <a:pt x="1216" y="0"/>
                </a:lnTo>
                <a:lnTo>
                  <a:pt x="1216" y="0"/>
                </a:lnTo>
                <a:lnTo>
                  <a:pt x="1216" y="0"/>
                </a:lnTo>
                <a:lnTo>
                  <a:pt x="1217" y="0"/>
                </a:lnTo>
                <a:lnTo>
                  <a:pt x="1217" y="0"/>
                </a:lnTo>
                <a:lnTo>
                  <a:pt x="1217" y="0"/>
                </a:lnTo>
                <a:lnTo>
                  <a:pt x="1217" y="0"/>
                </a:lnTo>
                <a:lnTo>
                  <a:pt x="1218" y="0"/>
                </a:lnTo>
                <a:lnTo>
                  <a:pt x="1218" y="0"/>
                </a:lnTo>
                <a:lnTo>
                  <a:pt x="1218" y="0"/>
                </a:lnTo>
                <a:lnTo>
                  <a:pt x="1218" y="0"/>
                </a:lnTo>
                <a:lnTo>
                  <a:pt x="1219" y="0"/>
                </a:lnTo>
                <a:lnTo>
                  <a:pt x="1219" y="0"/>
                </a:lnTo>
                <a:lnTo>
                  <a:pt x="1219" y="0"/>
                </a:lnTo>
                <a:lnTo>
                  <a:pt x="1219" y="0"/>
                </a:lnTo>
                <a:lnTo>
                  <a:pt x="1220" y="0"/>
                </a:lnTo>
                <a:lnTo>
                  <a:pt x="1220" y="0"/>
                </a:lnTo>
                <a:lnTo>
                  <a:pt x="1220" y="0"/>
                </a:lnTo>
                <a:lnTo>
                  <a:pt x="1220" y="0"/>
                </a:lnTo>
                <a:lnTo>
                  <a:pt x="1221" y="0"/>
                </a:lnTo>
                <a:lnTo>
                  <a:pt x="1221" y="0"/>
                </a:lnTo>
                <a:lnTo>
                  <a:pt x="1221" y="0"/>
                </a:lnTo>
                <a:lnTo>
                  <a:pt x="1221" y="0"/>
                </a:lnTo>
                <a:lnTo>
                  <a:pt x="1222" y="0"/>
                </a:lnTo>
                <a:lnTo>
                  <a:pt x="1222" y="0"/>
                </a:lnTo>
                <a:lnTo>
                  <a:pt x="1222" y="0"/>
                </a:lnTo>
                <a:lnTo>
                  <a:pt x="1222" y="0"/>
                </a:lnTo>
                <a:lnTo>
                  <a:pt x="1222" y="0"/>
                </a:lnTo>
                <a:lnTo>
                  <a:pt x="1223" y="0"/>
                </a:lnTo>
                <a:lnTo>
                  <a:pt x="1223" y="0"/>
                </a:lnTo>
                <a:lnTo>
                  <a:pt x="1223" y="0"/>
                </a:lnTo>
                <a:lnTo>
                  <a:pt x="1223" y="0"/>
                </a:lnTo>
                <a:lnTo>
                  <a:pt x="1224" y="0"/>
                </a:lnTo>
                <a:lnTo>
                  <a:pt x="1224" y="0"/>
                </a:lnTo>
                <a:lnTo>
                  <a:pt x="1224" y="0"/>
                </a:lnTo>
                <a:lnTo>
                  <a:pt x="1224" y="0"/>
                </a:lnTo>
                <a:lnTo>
                  <a:pt x="1225" y="0"/>
                </a:lnTo>
                <a:lnTo>
                  <a:pt x="1225" y="0"/>
                </a:lnTo>
                <a:lnTo>
                  <a:pt x="1225" y="0"/>
                </a:lnTo>
                <a:lnTo>
                  <a:pt x="1225" y="0"/>
                </a:lnTo>
                <a:lnTo>
                  <a:pt x="1225" y="0"/>
                </a:lnTo>
                <a:lnTo>
                  <a:pt x="1226" y="0"/>
                </a:lnTo>
                <a:lnTo>
                  <a:pt x="1226" y="0"/>
                </a:lnTo>
                <a:lnTo>
                  <a:pt x="1226" y="0"/>
                </a:lnTo>
                <a:lnTo>
                  <a:pt x="1226" y="0"/>
                </a:lnTo>
                <a:lnTo>
                  <a:pt x="1227" y="0"/>
                </a:lnTo>
                <a:lnTo>
                  <a:pt x="1227" y="0"/>
                </a:lnTo>
                <a:lnTo>
                  <a:pt x="1227" y="0"/>
                </a:lnTo>
                <a:lnTo>
                  <a:pt x="1228" y="0"/>
                </a:lnTo>
                <a:lnTo>
                  <a:pt x="1228" y="0"/>
                </a:lnTo>
                <a:lnTo>
                  <a:pt x="1228" y="0"/>
                </a:lnTo>
                <a:lnTo>
                  <a:pt x="1228" y="0"/>
                </a:lnTo>
                <a:lnTo>
                  <a:pt x="1228" y="0"/>
                </a:lnTo>
                <a:lnTo>
                  <a:pt x="1229" y="0"/>
                </a:lnTo>
                <a:lnTo>
                  <a:pt x="1229" y="0"/>
                </a:lnTo>
                <a:lnTo>
                  <a:pt x="1229" y="0"/>
                </a:lnTo>
                <a:lnTo>
                  <a:pt x="1229" y="0"/>
                </a:lnTo>
                <a:lnTo>
                  <a:pt x="1230" y="0"/>
                </a:lnTo>
                <a:lnTo>
                  <a:pt x="1230" y="0"/>
                </a:lnTo>
                <a:lnTo>
                  <a:pt x="1230" y="0"/>
                </a:lnTo>
                <a:lnTo>
                  <a:pt x="1230" y="0"/>
                </a:lnTo>
                <a:lnTo>
                  <a:pt x="1231" y="0"/>
                </a:lnTo>
                <a:lnTo>
                  <a:pt x="1231" y="0"/>
                </a:lnTo>
                <a:lnTo>
                  <a:pt x="1231" y="0"/>
                </a:lnTo>
                <a:lnTo>
                  <a:pt x="1231" y="0"/>
                </a:lnTo>
                <a:lnTo>
                  <a:pt x="1231" y="0"/>
                </a:lnTo>
                <a:lnTo>
                  <a:pt x="1232" y="0"/>
                </a:lnTo>
                <a:lnTo>
                  <a:pt x="1232" y="0"/>
                </a:lnTo>
                <a:lnTo>
                  <a:pt x="1232" y="0"/>
                </a:lnTo>
                <a:lnTo>
                  <a:pt x="1232" y="0"/>
                </a:lnTo>
                <a:lnTo>
                  <a:pt x="1233" y="0"/>
                </a:lnTo>
                <a:lnTo>
                  <a:pt x="1233" y="0"/>
                </a:lnTo>
                <a:lnTo>
                  <a:pt x="1233" y="0"/>
                </a:lnTo>
                <a:lnTo>
                  <a:pt x="1233" y="0"/>
                </a:lnTo>
                <a:lnTo>
                  <a:pt x="1234" y="0"/>
                </a:lnTo>
                <a:lnTo>
                  <a:pt x="1234" y="0"/>
                </a:lnTo>
                <a:lnTo>
                  <a:pt x="1234" y="0"/>
                </a:lnTo>
                <a:lnTo>
                  <a:pt x="1235" y="0"/>
                </a:lnTo>
                <a:lnTo>
                  <a:pt x="1235" y="0"/>
                </a:lnTo>
                <a:lnTo>
                  <a:pt x="1235" y="0"/>
                </a:lnTo>
                <a:lnTo>
                  <a:pt x="1235" y="0"/>
                </a:lnTo>
                <a:lnTo>
                  <a:pt x="1235" y="0"/>
                </a:lnTo>
                <a:lnTo>
                  <a:pt x="1236" y="0"/>
                </a:lnTo>
                <a:lnTo>
                  <a:pt x="1236" y="0"/>
                </a:lnTo>
                <a:lnTo>
                  <a:pt x="1236" y="0"/>
                </a:lnTo>
                <a:lnTo>
                  <a:pt x="1236" y="0"/>
                </a:lnTo>
                <a:lnTo>
                  <a:pt x="1237" y="0"/>
                </a:lnTo>
                <a:lnTo>
                  <a:pt x="1237" y="0"/>
                </a:lnTo>
                <a:lnTo>
                  <a:pt x="1237" y="0"/>
                </a:lnTo>
                <a:lnTo>
                  <a:pt x="1237" y="0"/>
                </a:lnTo>
                <a:lnTo>
                  <a:pt x="1238" y="0"/>
                </a:lnTo>
                <a:lnTo>
                  <a:pt x="1238" y="0"/>
                </a:lnTo>
                <a:lnTo>
                  <a:pt x="1238" y="0"/>
                </a:lnTo>
                <a:lnTo>
                  <a:pt x="1238" y="0"/>
                </a:lnTo>
                <a:lnTo>
                  <a:pt x="1238" y="0"/>
                </a:lnTo>
                <a:lnTo>
                  <a:pt x="1239" y="0"/>
                </a:lnTo>
                <a:lnTo>
                  <a:pt x="1239" y="0"/>
                </a:lnTo>
                <a:lnTo>
                  <a:pt x="1239" y="0"/>
                </a:lnTo>
                <a:lnTo>
                  <a:pt x="1239" y="0"/>
                </a:lnTo>
                <a:lnTo>
                  <a:pt x="1240" y="0"/>
                </a:lnTo>
                <a:lnTo>
                  <a:pt x="1240" y="0"/>
                </a:lnTo>
                <a:lnTo>
                  <a:pt x="1240" y="0"/>
                </a:lnTo>
                <a:lnTo>
                  <a:pt x="1240" y="0"/>
                </a:lnTo>
                <a:lnTo>
                  <a:pt x="1240" y="0"/>
                </a:lnTo>
                <a:lnTo>
                  <a:pt x="1241" y="0"/>
                </a:lnTo>
                <a:lnTo>
                  <a:pt x="1241" y="0"/>
                </a:lnTo>
                <a:lnTo>
                  <a:pt x="1241" y="0"/>
                </a:lnTo>
                <a:lnTo>
                  <a:pt x="1241" y="0"/>
                </a:lnTo>
                <a:lnTo>
                  <a:pt x="1242" y="0"/>
                </a:lnTo>
                <a:lnTo>
                  <a:pt x="1242" y="0"/>
                </a:lnTo>
                <a:lnTo>
                  <a:pt x="1242" y="0"/>
                </a:lnTo>
                <a:lnTo>
                  <a:pt x="1243" y="0"/>
                </a:lnTo>
                <a:lnTo>
                  <a:pt x="1243" y="0"/>
                </a:lnTo>
                <a:lnTo>
                  <a:pt x="1243" y="0"/>
                </a:lnTo>
                <a:lnTo>
                  <a:pt x="1243" y="0"/>
                </a:lnTo>
                <a:lnTo>
                  <a:pt x="1244" y="0"/>
                </a:lnTo>
                <a:lnTo>
                  <a:pt x="1244" y="0"/>
                </a:lnTo>
                <a:lnTo>
                  <a:pt x="1244" y="0"/>
                </a:lnTo>
                <a:lnTo>
                  <a:pt x="1244" y="0"/>
                </a:lnTo>
                <a:lnTo>
                  <a:pt x="1244" y="0"/>
                </a:lnTo>
                <a:lnTo>
                  <a:pt x="1245" y="0"/>
                </a:lnTo>
                <a:lnTo>
                  <a:pt x="1245" y="0"/>
                </a:lnTo>
                <a:lnTo>
                  <a:pt x="1245" y="0"/>
                </a:lnTo>
                <a:lnTo>
                  <a:pt x="1245" y="0"/>
                </a:lnTo>
                <a:lnTo>
                  <a:pt x="1246" y="0"/>
                </a:lnTo>
                <a:lnTo>
                  <a:pt x="1246" y="0"/>
                </a:lnTo>
                <a:lnTo>
                  <a:pt x="1246" y="0"/>
                </a:lnTo>
                <a:lnTo>
                  <a:pt x="1246" y="0"/>
                </a:lnTo>
                <a:lnTo>
                  <a:pt x="1247" y="0"/>
                </a:lnTo>
                <a:lnTo>
                  <a:pt x="1247" y="0"/>
                </a:lnTo>
                <a:lnTo>
                  <a:pt x="1247" y="0"/>
                </a:lnTo>
                <a:lnTo>
                  <a:pt x="1247" y="0"/>
                </a:lnTo>
                <a:lnTo>
                  <a:pt x="1247" y="0"/>
                </a:lnTo>
                <a:lnTo>
                  <a:pt x="1248" y="0"/>
                </a:lnTo>
                <a:lnTo>
                  <a:pt x="1248" y="0"/>
                </a:lnTo>
                <a:lnTo>
                  <a:pt x="1248" y="0"/>
                </a:lnTo>
                <a:lnTo>
                  <a:pt x="1248" y="0"/>
                </a:lnTo>
                <a:lnTo>
                  <a:pt x="1249" y="0"/>
                </a:lnTo>
                <a:lnTo>
                  <a:pt x="1249" y="0"/>
                </a:lnTo>
                <a:lnTo>
                  <a:pt x="1249" y="0"/>
                </a:lnTo>
                <a:lnTo>
                  <a:pt x="1249" y="0"/>
                </a:lnTo>
                <a:lnTo>
                  <a:pt x="1250" y="0"/>
                </a:lnTo>
                <a:lnTo>
                  <a:pt x="1250" y="0"/>
                </a:lnTo>
                <a:lnTo>
                  <a:pt x="1250" y="0"/>
                </a:lnTo>
                <a:lnTo>
                  <a:pt x="1250" y="0"/>
                </a:lnTo>
                <a:lnTo>
                  <a:pt x="1251" y="0"/>
                </a:lnTo>
                <a:lnTo>
                  <a:pt x="1251" y="0"/>
                </a:lnTo>
                <a:lnTo>
                  <a:pt x="1251" y="0"/>
                </a:lnTo>
                <a:lnTo>
                  <a:pt x="1251" y="0"/>
                </a:lnTo>
                <a:lnTo>
                  <a:pt x="1252" y="0"/>
                </a:lnTo>
                <a:lnTo>
                  <a:pt x="1252" y="0"/>
                </a:lnTo>
                <a:lnTo>
                  <a:pt x="1252" y="0"/>
                </a:lnTo>
                <a:lnTo>
                  <a:pt x="1252" y="0"/>
                </a:lnTo>
                <a:lnTo>
                  <a:pt x="1253" y="0"/>
                </a:lnTo>
                <a:lnTo>
                  <a:pt x="1253" y="0"/>
                </a:lnTo>
                <a:lnTo>
                  <a:pt x="1253" y="0"/>
                </a:lnTo>
                <a:lnTo>
                  <a:pt x="1253" y="0"/>
                </a:lnTo>
                <a:lnTo>
                  <a:pt x="1253" y="0"/>
                </a:lnTo>
                <a:lnTo>
                  <a:pt x="1254" y="0"/>
                </a:lnTo>
                <a:lnTo>
                  <a:pt x="1254" y="0"/>
                </a:lnTo>
                <a:lnTo>
                  <a:pt x="1254" y="0"/>
                </a:lnTo>
                <a:lnTo>
                  <a:pt x="1254" y="0"/>
                </a:lnTo>
                <a:lnTo>
                  <a:pt x="1255" y="0"/>
                </a:lnTo>
                <a:lnTo>
                  <a:pt x="1255" y="0"/>
                </a:lnTo>
                <a:lnTo>
                  <a:pt x="1255" y="0"/>
                </a:lnTo>
                <a:lnTo>
                  <a:pt x="1255" y="0"/>
                </a:lnTo>
                <a:lnTo>
                  <a:pt x="1256" y="0"/>
                </a:lnTo>
                <a:lnTo>
                  <a:pt x="1256" y="0"/>
                </a:lnTo>
                <a:lnTo>
                  <a:pt x="1256" y="0"/>
                </a:lnTo>
                <a:lnTo>
                  <a:pt x="1256" y="0"/>
                </a:lnTo>
                <a:lnTo>
                  <a:pt x="1256" y="0"/>
                </a:lnTo>
                <a:lnTo>
                  <a:pt x="1257" y="0"/>
                </a:lnTo>
                <a:lnTo>
                  <a:pt x="1257" y="0"/>
                </a:lnTo>
                <a:lnTo>
                  <a:pt x="1257" y="0"/>
                </a:lnTo>
                <a:lnTo>
                  <a:pt x="1257" y="0"/>
                </a:lnTo>
                <a:lnTo>
                  <a:pt x="1258" y="0"/>
                </a:lnTo>
                <a:lnTo>
                  <a:pt x="1258" y="0"/>
                </a:lnTo>
                <a:lnTo>
                  <a:pt x="1258" y="0"/>
                </a:lnTo>
                <a:lnTo>
                  <a:pt x="1259" y="0"/>
                </a:lnTo>
                <a:lnTo>
                  <a:pt x="1259" y="0"/>
                </a:lnTo>
                <a:lnTo>
                  <a:pt x="1259" y="0"/>
                </a:lnTo>
                <a:lnTo>
                  <a:pt x="1259" y="0"/>
                </a:lnTo>
                <a:lnTo>
                  <a:pt x="1259" y="0"/>
                </a:lnTo>
                <a:lnTo>
                  <a:pt x="1260" y="0"/>
                </a:lnTo>
                <a:lnTo>
                  <a:pt x="1260" y="0"/>
                </a:lnTo>
                <a:lnTo>
                  <a:pt x="1260" y="0"/>
                </a:lnTo>
                <a:lnTo>
                  <a:pt x="1260" y="0"/>
                </a:lnTo>
                <a:lnTo>
                  <a:pt x="1261" y="0"/>
                </a:lnTo>
                <a:lnTo>
                  <a:pt x="1261" y="0"/>
                </a:lnTo>
                <a:lnTo>
                  <a:pt x="1261" y="0"/>
                </a:lnTo>
                <a:lnTo>
                  <a:pt x="1261" y="0"/>
                </a:lnTo>
                <a:lnTo>
                  <a:pt x="1262" y="0"/>
                </a:lnTo>
                <a:lnTo>
                  <a:pt x="1262" y="0"/>
                </a:lnTo>
                <a:lnTo>
                  <a:pt x="1262" y="0"/>
                </a:lnTo>
                <a:lnTo>
                  <a:pt x="1262" y="0"/>
                </a:lnTo>
                <a:lnTo>
                  <a:pt x="1262" y="0"/>
                </a:lnTo>
                <a:lnTo>
                  <a:pt x="1263" y="0"/>
                </a:lnTo>
                <a:lnTo>
                  <a:pt x="1263" y="0"/>
                </a:lnTo>
                <a:lnTo>
                  <a:pt x="1263" y="0"/>
                </a:lnTo>
                <a:lnTo>
                  <a:pt x="1263" y="0"/>
                </a:lnTo>
                <a:lnTo>
                  <a:pt x="1264" y="0"/>
                </a:lnTo>
                <a:lnTo>
                  <a:pt x="1264" y="0"/>
                </a:lnTo>
                <a:lnTo>
                  <a:pt x="1264" y="0"/>
                </a:lnTo>
                <a:lnTo>
                  <a:pt x="1264" y="0"/>
                </a:lnTo>
                <a:lnTo>
                  <a:pt x="1265" y="0"/>
                </a:lnTo>
                <a:lnTo>
                  <a:pt x="1265" y="0"/>
                </a:lnTo>
                <a:lnTo>
                  <a:pt x="1265" y="0"/>
                </a:lnTo>
                <a:lnTo>
                  <a:pt x="1265" y="0"/>
                </a:lnTo>
                <a:lnTo>
                  <a:pt x="1265" y="0"/>
                </a:lnTo>
                <a:lnTo>
                  <a:pt x="1266" y="0"/>
                </a:lnTo>
                <a:lnTo>
                  <a:pt x="1266" y="0"/>
                </a:lnTo>
                <a:lnTo>
                  <a:pt x="1266" y="0"/>
                </a:lnTo>
                <a:lnTo>
                  <a:pt x="1267" y="0"/>
                </a:lnTo>
                <a:lnTo>
                  <a:pt x="1267" y="0"/>
                </a:lnTo>
                <a:lnTo>
                  <a:pt x="1267" y="0"/>
                </a:lnTo>
                <a:lnTo>
                  <a:pt x="1267" y="0"/>
                </a:lnTo>
                <a:lnTo>
                  <a:pt x="1268" y="0"/>
                </a:lnTo>
                <a:lnTo>
                  <a:pt x="1268" y="0"/>
                </a:lnTo>
                <a:lnTo>
                  <a:pt x="1268" y="0"/>
                </a:lnTo>
                <a:lnTo>
                  <a:pt x="1268" y="0"/>
                </a:lnTo>
                <a:lnTo>
                  <a:pt x="1268" y="0"/>
                </a:lnTo>
                <a:lnTo>
                  <a:pt x="1269" y="0"/>
                </a:lnTo>
                <a:lnTo>
                  <a:pt x="1269" y="0"/>
                </a:lnTo>
                <a:lnTo>
                  <a:pt x="1269" y="0"/>
                </a:lnTo>
                <a:lnTo>
                  <a:pt x="1269" y="0"/>
                </a:lnTo>
                <a:lnTo>
                  <a:pt x="1270" y="0"/>
                </a:lnTo>
                <a:lnTo>
                  <a:pt x="1270" y="0"/>
                </a:lnTo>
                <a:lnTo>
                  <a:pt x="1270" y="0"/>
                </a:lnTo>
                <a:lnTo>
                  <a:pt x="1270" y="0"/>
                </a:lnTo>
                <a:lnTo>
                  <a:pt x="1271" y="0"/>
                </a:lnTo>
                <a:lnTo>
                  <a:pt x="1271" y="0"/>
                </a:lnTo>
                <a:lnTo>
                  <a:pt x="1271" y="0"/>
                </a:lnTo>
                <a:lnTo>
                  <a:pt x="1271" y="0"/>
                </a:lnTo>
                <a:lnTo>
                  <a:pt x="1271" y="0"/>
                </a:lnTo>
                <a:lnTo>
                  <a:pt x="1272" y="0"/>
                </a:lnTo>
                <a:lnTo>
                  <a:pt x="1272" y="0"/>
                </a:lnTo>
                <a:lnTo>
                  <a:pt x="1272" y="0"/>
                </a:lnTo>
                <a:lnTo>
                  <a:pt x="1272" y="0"/>
                </a:lnTo>
                <a:lnTo>
                  <a:pt x="1273" y="0"/>
                </a:lnTo>
                <a:lnTo>
                  <a:pt x="1273" y="0"/>
                </a:lnTo>
                <a:lnTo>
                  <a:pt x="1273" y="0"/>
                </a:lnTo>
                <a:lnTo>
                  <a:pt x="1273" y="0"/>
                </a:lnTo>
                <a:lnTo>
                  <a:pt x="1274" y="0"/>
                </a:lnTo>
                <a:lnTo>
                  <a:pt x="1274" y="0"/>
                </a:lnTo>
                <a:lnTo>
                  <a:pt x="1274" y="0"/>
                </a:lnTo>
                <a:lnTo>
                  <a:pt x="1274" y="0"/>
                </a:lnTo>
                <a:lnTo>
                  <a:pt x="1275" y="0"/>
                </a:lnTo>
                <a:lnTo>
                  <a:pt x="1275" y="0"/>
                </a:lnTo>
                <a:lnTo>
                  <a:pt x="1275" y="0"/>
                </a:lnTo>
                <a:lnTo>
                  <a:pt x="1275" y="0"/>
                </a:lnTo>
                <a:lnTo>
                  <a:pt x="1276" y="0"/>
                </a:lnTo>
                <a:lnTo>
                  <a:pt x="1276" y="0"/>
                </a:lnTo>
                <a:lnTo>
                  <a:pt x="1276" y="0"/>
                </a:lnTo>
                <a:lnTo>
                  <a:pt x="1276" y="0"/>
                </a:lnTo>
                <a:lnTo>
                  <a:pt x="1277" y="0"/>
                </a:lnTo>
                <a:lnTo>
                  <a:pt x="1277" y="0"/>
                </a:lnTo>
                <a:lnTo>
                  <a:pt x="1277" y="0"/>
                </a:lnTo>
                <a:lnTo>
                  <a:pt x="1277" y="0"/>
                </a:lnTo>
                <a:lnTo>
                  <a:pt x="1277" y="0"/>
                </a:lnTo>
                <a:lnTo>
                  <a:pt x="1278" y="0"/>
                </a:lnTo>
                <a:lnTo>
                  <a:pt x="1278" y="0"/>
                </a:lnTo>
                <a:lnTo>
                  <a:pt x="1278" y="0"/>
                </a:lnTo>
                <a:lnTo>
                  <a:pt x="1278" y="0"/>
                </a:lnTo>
                <a:lnTo>
                  <a:pt x="1279" y="0"/>
                </a:lnTo>
                <a:lnTo>
                  <a:pt x="1279" y="0"/>
                </a:lnTo>
                <a:lnTo>
                  <a:pt x="1279" y="0"/>
                </a:lnTo>
                <a:lnTo>
                  <a:pt x="1279" y="0"/>
                </a:lnTo>
                <a:lnTo>
                  <a:pt x="1280" y="0"/>
                </a:lnTo>
                <a:lnTo>
                  <a:pt x="1280" y="0"/>
                </a:lnTo>
                <a:lnTo>
                  <a:pt x="1280" y="0"/>
                </a:lnTo>
                <a:lnTo>
                  <a:pt x="1280" y="0"/>
                </a:lnTo>
                <a:lnTo>
                  <a:pt x="1280" y="0"/>
                </a:lnTo>
                <a:lnTo>
                  <a:pt x="1281" y="0"/>
                </a:lnTo>
                <a:lnTo>
                  <a:pt x="1281" y="0"/>
                </a:lnTo>
                <a:lnTo>
                  <a:pt x="1281" y="0"/>
                </a:lnTo>
                <a:lnTo>
                  <a:pt x="1282" y="0"/>
                </a:lnTo>
                <a:lnTo>
                  <a:pt x="1282" y="0"/>
                </a:lnTo>
                <a:lnTo>
                  <a:pt x="1282" y="0"/>
                </a:lnTo>
                <a:lnTo>
                  <a:pt x="1282" y="0"/>
                </a:lnTo>
                <a:lnTo>
                  <a:pt x="1283" y="0"/>
                </a:lnTo>
                <a:lnTo>
                  <a:pt x="1283" y="0"/>
                </a:lnTo>
                <a:lnTo>
                  <a:pt x="1283" y="0"/>
                </a:lnTo>
                <a:lnTo>
                  <a:pt x="1283" y="0"/>
                </a:lnTo>
                <a:lnTo>
                  <a:pt x="1283" y="0"/>
                </a:lnTo>
                <a:lnTo>
                  <a:pt x="1284" y="0"/>
                </a:lnTo>
                <a:lnTo>
                  <a:pt x="1284" y="0"/>
                </a:lnTo>
                <a:lnTo>
                  <a:pt x="1284" y="0"/>
                </a:lnTo>
                <a:lnTo>
                  <a:pt x="1284" y="39"/>
                </a:lnTo>
                <a:lnTo>
                  <a:pt x="1285" y="39"/>
                </a:lnTo>
                <a:lnTo>
                  <a:pt x="1285" y="39"/>
                </a:lnTo>
                <a:lnTo>
                  <a:pt x="1285" y="39"/>
                </a:lnTo>
                <a:lnTo>
                  <a:pt x="1285" y="39"/>
                </a:lnTo>
                <a:lnTo>
                  <a:pt x="1286" y="39"/>
                </a:lnTo>
                <a:lnTo>
                  <a:pt x="1286" y="39"/>
                </a:lnTo>
                <a:lnTo>
                  <a:pt x="1286" y="39"/>
                </a:lnTo>
                <a:lnTo>
                  <a:pt x="1286" y="39"/>
                </a:lnTo>
                <a:lnTo>
                  <a:pt x="1286" y="39"/>
                </a:lnTo>
                <a:lnTo>
                  <a:pt x="1287" y="39"/>
                </a:lnTo>
                <a:lnTo>
                  <a:pt x="1287" y="39"/>
                </a:lnTo>
                <a:lnTo>
                  <a:pt x="1287" y="39"/>
                </a:lnTo>
                <a:lnTo>
                  <a:pt x="1287" y="39"/>
                </a:lnTo>
                <a:lnTo>
                  <a:pt x="1288" y="39"/>
                </a:lnTo>
                <a:lnTo>
                  <a:pt x="1288" y="39"/>
                </a:lnTo>
                <a:lnTo>
                  <a:pt x="1288" y="39"/>
                </a:lnTo>
                <a:lnTo>
                  <a:pt x="1288" y="39"/>
                </a:lnTo>
                <a:lnTo>
                  <a:pt x="1289" y="39"/>
                </a:lnTo>
                <a:lnTo>
                  <a:pt x="1289" y="39"/>
                </a:lnTo>
                <a:lnTo>
                  <a:pt x="1289" y="39"/>
                </a:lnTo>
                <a:lnTo>
                  <a:pt x="1290" y="39"/>
                </a:lnTo>
                <a:lnTo>
                  <a:pt x="1290" y="39"/>
                </a:lnTo>
                <a:lnTo>
                  <a:pt x="1290" y="39"/>
                </a:lnTo>
                <a:lnTo>
                  <a:pt x="1290" y="39"/>
                </a:lnTo>
                <a:lnTo>
                  <a:pt x="1290" y="39"/>
                </a:lnTo>
                <a:lnTo>
                  <a:pt x="1291" y="39"/>
                </a:lnTo>
                <a:lnTo>
                  <a:pt x="1291" y="39"/>
                </a:lnTo>
                <a:lnTo>
                  <a:pt x="1291" y="39"/>
                </a:lnTo>
                <a:lnTo>
                  <a:pt x="1291" y="39"/>
                </a:lnTo>
                <a:lnTo>
                  <a:pt x="1292" y="39"/>
                </a:lnTo>
                <a:lnTo>
                  <a:pt x="1292" y="39"/>
                </a:lnTo>
                <a:lnTo>
                  <a:pt x="1292" y="39"/>
                </a:lnTo>
                <a:lnTo>
                  <a:pt x="1292" y="39"/>
                </a:lnTo>
                <a:lnTo>
                  <a:pt x="1293" y="39"/>
                </a:lnTo>
                <a:lnTo>
                  <a:pt x="1293" y="39"/>
                </a:lnTo>
                <a:lnTo>
                  <a:pt x="1293" y="39"/>
                </a:lnTo>
                <a:lnTo>
                  <a:pt x="1293" y="39"/>
                </a:lnTo>
                <a:lnTo>
                  <a:pt x="1293" y="39"/>
                </a:lnTo>
                <a:lnTo>
                  <a:pt x="1294" y="39"/>
                </a:lnTo>
                <a:lnTo>
                  <a:pt x="1294" y="39"/>
                </a:lnTo>
                <a:lnTo>
                  <a:pt x="1294" y="39"/>
                </a:lnTo>
                <a:lnTo>
                  <a:pt x="1294" y="39"/>
                </a:lnTo>
                <a:lnTo>
                  <a:pt x="1295" y="39"/>
                </a:lnTo>
                <a:lnTo>
                  <a:pt x="1295" y="39"/>
                </a:lnTo>
                <a:lnTo>
                  <a:pt x="1295" y="39"/>
                </a:lnTo>
                <a:lnTo>
                  <a:pt x="1295" y="39"/>
                </a:lnTo>
                <a:lnTo>
                  <a:pt x="1296" y="39"/>
                </a:lnTo>
                <a:lnTo>
                  <a:pt x="1296" y="39"/>
                </a:lnTo>
                <a:lnTo>
                  <a:pt x="1296" y="39"/>
                </a:lnTo>
                <a:lnTo>
                  <a:pt x="1296" y="39"/>
                </a:lnTo>
                <a:lnTo>
                  <a:pt x="1296" y="39"/>
                </a:lnTo>
                <a:lnTo>
                  <a:pt x="1297" y="39"/>
                </a:lnTo>
                <a:lnTo>
                  <a:pt x="1297" y="39"/>
                </a:lnTo>
                <a:lnTo>
                  <a:pt x="1297" y="39"/>
                </a:lnTo>
                <a:lnTo>
                  <a:pt x="1298" y="39"/>
                </a:lnTo>
                <a:lnTo>
                  <a:pt x="1298" y="39"/>
                </a:lnTo>
                <a:lnTo>
                  <a:pt x="1298" y="39"/>
                </a:lnTo>
                <a:lnTo>
                  <a:pt x="1298" y="39"/>
                </a:lnTo>
                <a:lnTo>
                  <a:pt x="1299" y="39"/>
                </a:lnTo>
                <a:lnTo>
                  <a:pt x="1299" y="39"/>
                </a:lnTo>
                <a:lnTo>
                  <a:pt x="1299" y="39"/>
                </a:lnTo>
                <a:lnTo>
                  <a:pt x="1299" y="39"/>
                </a:lnTo>
                <a:lnTo>
                  <a:pt x="1299" y="39"/>
                </a:lnTo>
                <a:lnTo>
                  <a:pt x="1300" y="39"/>
                </a:lnTo>
                <a:lnTo>
                  <a:pt x="1300" y="39"/>
                </a:lnTo>
                <a:lnTo>
                  <a:pt x="1300" y="39"/>
                </a:lnTo>
                <a:lnTo>
                  <a:pt x="1300" y="39"/>
                </a:lnTo>
                <a:lnTo>
                  <a:pt x="1301" y="39"/>
                </a:lnTo>
                <a:lnTo>
                  <a:pt x="1301" y="39"/>
                </a:lnTo>
                <a:lnTo>
                  <a:pt x="1301" y="39"/>
                </a:lnTo>
                <a:lnTo>
                  <a:pt x="1301" y="39"/>
                </a:lnTo>
                <a:lnTo>
                  <a:pt x="1302" y="39"/>
                </a:lnTo>
                <a:lnTo>
                  <a:pt x="1302" y="39"/>
                </a:lnTo>
                <a:lnTo>
                  <a:pt x="1302" y="39"/>
                </a:lnTo>
                <a:lnTo>
                  <a:pt x="1302" y="39"/>
                </a:lnTo>
                <a:lnTo>
                  <a:pt x="1302" y="39"/>
                </a:lnTo>
                <a:lnTo>
                  <a:pt x="1303" y="39"/>
                </a:lnTo>
                <a:lnTo>
                  <a:pt x="1303" y="39"/>
                </a:lnTo>
                <a:lnTo>
                  <a:pt x="1303" y="39"/>
                </a:lnTo>
                <a:lnTo>
                  <a:pt x="1303" y="39"/>
                </a:lnTo>
                <a:lnTo>
                  <a:pt x="1304" y="39"/>
                </a:lnTo>
                <a:lnTo>
                  <a:pt x="1304" y="39"/>
                </a:lnTo>
                <a:lnTo>
                  <a:pt x="1304" y="39"/>
                </a:lnTo>
                <a:lnTo>
                  <a:pt x="1304" y="39"/>
                </a:lnTo>
                <a:lnTo>
                  <a:pt x="1305" y="39"/>
                </a:lnTo>
                <a:lnTo>
                  <a:pt x="1305" y="39"/>
                </a:lnTo>
                <a:lnTo>
                  <a:pt x="1305" y="39"/>
                </a:lnTo>
                <a:lnTo>
                  <a:pt x="1305" y="39"/>
                </a:lnTo>
                <a:lnTo>
                  <a:pt x="1306" y="39"/>
                </a:lnTo>
                <a:lnTo>
                  <a:pt x="1306" y="39"/>
                </a:lnTo>
                <a:lnTo>
                  <a:pt x="1306" y="39"/>
                </a:lnTo>
                <a:lnTo>
                  <a:pt x="1306" y="39"/>
                </a:lnTo>
                <a:lnTo>
                  <a:pt x="1307" y="39"/>
                </a:lnTo>
                <a:lnTo>
                  <a:pt x="1307" y="39"/>
                </a:lnTo>
                <a:lnTo>
                  <a:pt x="1307" y="39"/>
                </a:lnTo>
                <a:lnTo>
                  <a:pt x="1307" y="39"/>
                </a:lnTo>
                <a:lnTo>
                  <a:pt x="1308" y="39"/>
                </a:lnTo>
                <a:lnTo>
                  <a:pt x="1308" y="39"/>
                </a:lnTo>
                <a:lnTo>
                  <a:pt x="1308" y="39"/>
                </a:lnTo>
                <a:lnTo>
                  <a:pt x="1308" y="39"/>
                </a:lnTo>
                <a:lnTo>
                  <a:pt x="1308" y="39"/>
                </a:lnTo>
                <a:lnTo>
                  <a:pt x="1309" y="39"/>
                </a:lnTo>
                <a:lnTo>
                  <a:pt x="1309" y="39"/>
                </a:lnTo>
                <a:lnTo>
                  <a:pt x="1309" y="39"/>
                </a:lnTo>
                <a:lnTo>
                  <a:pt x="1309" y="39"/>
                </a:lnTo>
                <a:lnTo>
                  <a:pt x="1310" y="39"/>
                </a:lnTo>
                <a:lnTo>
                  <a:pt x="1310" y="39"/>
                </a:lnTo>
                <a:lnTo>
                  <a:pt x="1310" y="39"/>
                </a:lnTo>
                <a:lnTo>
                  <a:pt x="1310" y="39"/>
                </a:lnTo>
                <a:lnTo>
                  <a:pt x="1311" y="39"/>
                </a:lnTo>
                <a:lnTo>
                  <a:pt x="1311" y="39"/>
                </a:lnTo>
                <a:lnTo>
                  <a:pt x="1311" y="39"/>
                </a:lnTo>
                <a:lnTo>
                  <a:pt x="1311" y="39"/>
                </a:lnTo>
                <a:lnTo>
                  <a:pt x="1311" y="39"/>
                </a:lnTo>
                <a:lnTo>
                  <a:pt x="1312" y="39"/>
                </a:lnTo>
                <a:lnTo>
                  <a:pt x="1312" y="39"/>
                </a:lnTo>
                <a:lnTo>
                  <a:pt x="1312" y="39"/>
                </a:lnTo>
                <a:lnTo>
                  <a:pt x="1312" y="39"/>
                </a:lnTo>
                <a:lnTo>
                  <a:pt x="1313" y="39"/>
                </a:lnTo>
                <a:lnTo>
                  <a:pt x="1313" y="39"/>
                </a:lnTo>
                <a:lnTo>
                  <a:pt x="1313" y="39"/>
                </a:lnTo>
                <a:lnTo>
                  <a:pt x="1314" y="39"/>
                </a:lnTo>
                <a:lnTo>
                  <a:pt x="1314" y="39"/>
                </a:lnTo>
                <a:lnTo>
                  <a:pt x="1314" y="39"/>
                </a:lnTo>
                <a:lnTo>
                  <a:pt x="1314" y="39"/>
                </a:lnTo>
                <a:lnTo>
                  <a:pt x="1314" y="39"/>
                </a:lnTo>
                <a:lnTo>
                  <a:pt x="1315" y="39"/>
                </a:lnTo>
                <a:lnTo>
                  <a:pt x="1315" y="39"/>
                </a:lnTo>
                <a:lnTo>
                  <a:pt x="1315" y="39"/>
                </a:lnTo>
                <a:lnTo>
                  <a:pt x="1315" y="39"/>
                </a:lnTo>
                <a:lnTo>
                  <a:pt x="1316" y="39"/>
                </a:lnTo>
                <a:lnTo>
                  <a:pt x="1316" y="39"/>
                </a:lnTo>
                <a:lnTo>
                  <a:pt x="1316" y="39"/>
                </a:lnTo>
                <a:lnTo>
                  <a:pt x="1316" y="39"/>
                </a:lnTo>
                <a:lnTo>
                  <a:pt x="1317" y="39"/>
                </a:lnTo>
                <a:lnTo>
                  <a:pt x="1317" y="39"/>
                </a:lnTo>
                <a:lnTo>
                  <a:pt x="1317" y="39"/>
                </a:lnTo>
                <a:lnTo>
                  <a:pt x="1317" y="39"/>
                </a:lnTo>
                <a:lnTo>
                  <a:pt x="1317" y="39"/>
                </a:lnTo>
                <a:lnTo>
                  <a:pt x="1318" y="39"/>
                </a:lnTo>
                <a:lnTo>
                  <a:pt x="1318" y="39"/>
                </a:lnTo>
                <a:lnTo>
                  <a:pt x="1318" y="39"/>
                </a:lnTo>
                <a:lnTo>
                  <a:pt x="1318" y="39"/>
                </a:lnTo>
                <a:lnTo>
                  <a:pt x="1319" y="39"/>
                </a:lnTo>
                <a:lnTo>
                  <a:pt x="1319" y="39"/>
                </a:lnTo>
                <a:lnTo>
                  <a:pt x="1319" y="39"/>
                </a:lnTo>
                <a:lnTo>
                  <a:pt x="1319" y="39"/>
                </a:lnTo>
                <a:lnTo>
                  <a:pt x="1320" y="39"/>
                </a:lnTo>
                <a:lnTo>
                  <a:pt x="1320" y="39"/>
                </a:lnTo>
                <a:lnTo>
                  <a:pt x="1320" y="39"/>
                </a:lnTo>
                <a:lnTo>
                  <a:pt x="1320" y="39"/>
                </a:lnTo>
                <a:lnTo>
                  <a:pt x="1321" y="39"/>
                </a:lnTo>
                <a:lnTo>
                  <a:pt x="1321" y="39"/>
                </a:lnTo>
                <a:lnTo>
                  <a:pt x="1321" y="39"/>
                </a:lnTo>
                <a:lnTo>
                  <a:pt x="1321" y="39"/>
                </a:lnTo>
                <a:lnTo>
                  <a:pt x="1322" y="39"/>
                </a:lnTo>
                <a:lnTo>
                  <a:pt x="1322" y="39"/>
                </a:lnTo>
                <a:lnTo>
                  <a:pt x="1322" y="39"/>
                </a:lnTo>
                <a:lnTo>
                  <a:pt x="1322" y="39"/>
                </a:lnTo>
                <a:lnTo>
                  <a:pt x="1323" y="39"/>
                </a:lnTo>
                <a:lnTo>
                  <a:pt x="1323" y="39"/>
                </a:lnTo>
                <a:lnTo>
                  <a:pt x="1323" y="39"/>
                </a:lnTo>
                <a:lnTo>
                  <a:pt x="1323" y="39"/>
                </a:lnTo>
                <a:lnTo>
                  <a:pt x="1323" y="39"/>
                </a:lnTo>
                <a:lnTo>
                  <a:pt x="1324" y="39"/>
                </a:lnTo>
                <a:lnTo>
                  <a:pt x="1324" y="39"/>
                </a:lnTo>
                <a:lnTo>
                  <a:pt x="1324" y="39"/>
                </a:lnTo>
                <a:lnTo>
                  <a:pt x="1324" y="39"/>
                </a:lnTo>
                <a:lnTo>
                  <a:pt x="1325" y="39"/>
                </a:lnTo>
                <a:lnTo>
                  <a:pt x="1325" y="39"/>
                </a:lnTo>
                <a:lnTo>
                  <a:pt x="1325" y="39"/>
                </a:lnTo>
                <a:lnTo>
                  <a:pt x="1325" y="39"/>
                </a:lnTo>
                <a:lnTo>
                  <a:pt x="1326" y="39"/>
                </a:lnTo>
                <a:lnTo>
                  <a:pt x="1326" y="39"/>
                </a:lnTo>
                <a:lnTo>
                  <a:pt x="1326" y="39"/>
                </a:lnTo>
                <a:lnTo>
                  <a:pt x="1326" y="39"/>
                </a:lnTo>
                <a:lnTo>
                  <a:pt x="1326" y="39"/>
                </a:lnTo>
                <a:lnTo>
                  <a:pt x="1327" y="39"/>
                </a:lnTo>
                <a:lnTo>
                  <a:pt x="1327" y="39"/>
                </a:lnTo>
                <a:lnTo>
                  <a:pt x="1327" y="39"/>
                </a:lnTo>
                <a:lnTo>
                  <a:pt x="1327" y="39"/>
                </a:lnTo>
                <a:lnTo>
                  <a:pt x="1328" y="39"/>
                </a:lnTo>
                <a:lnTo>
                  <a:pt x="1328" y="39"/>
                </a:lnTo>
                <a:lnTo>
                  <a:pt x="1328" y="39"/>
                </a:lnTo>
                <a:lnTo>
                  <a:pt x="1329" y="39"/>
                </a:lnTo>
                <a:lnTo>
                  <a:pt x="1329" y="39"/>
                </a:lnTo>
                <a:lnTo>
                  <a:pt x="1329" y="39"/>
                </a:lnTo>
                <a:lnTo>
                  <a:pt x="1329" y="39"/>
                </a:lnTo>
                <a:lnTo>
                  <a:pt x="1329" y="39"/>
                </a:lnTo>
                <a:lnTo>
                  <a:pt x="1330" y="39"/>
                </a:lnTo>
                <a:lnTo>
                  <a:pt x="1330" y="39"/>
                </a:lnTo>
                <a:lnTo>
                  <a:pt x="1330" y="39"/>
                </a:lnTo>
                <a:lnTo>
                  <a:pt x="1330" y="39"/>
                </a:lnTo>
                <a:lnTo>
                  <a:pt x="1331" y="39"/>
                </a:lnTo>
                <a:lnTo>
                  <a:pt x="1331" y="39"/>
                </a:lnTo>
                <a:lnTo>
                  <a:pt x="1331" y="39"/>
                </a:lnTo>
                <a:lnTo>
                  <a:pt x="1331" y="39"/>
                </a:lnTo>
                <a:lnTo>
                  <a:pt x="1332" y="39"/>
                </a:lnTo>
                <a:lnTo>
                  <a:pt x="1332" y="39"/>
                </a:lnTo>
                <a:lnTo>
                  <a:pt x="1332" y="39"/>
                </a:lnTo>
                <a:lnTo>
                  <a:pt x="1332" y="39"/>
                </a:lnTo>
                <a:lnTo>
                  <a:pt x="1332" y="39"/>
                </a:lnTo>
                <a:lnTo>
                  <a:pt x="1333" y="39"/>
                </a:lnTo>
                <a:lnTo>
                  <a:pt x="1333" y="39"/>
                </a:lnTo>
                <a:lnTo>
                  <a:pt x="1333" y="39"/>
                </a:lnTo>
                <a:lnTo>
                  <a:pt x="1333" y="39"/>
                </a:lnTo>
                <a:lnTo>
                  <a:pt x="1334" y="39"/>
                </a:lnTo>
                <a:lnTo>
                  <a:pt x="1334" y="39"/>
                </a:lnTo>
                <a:lnTo>
                  <a:pt x="1334" y="39"/>
                </a:lnTo>
                <a:lnTo>
                  <a:pt x="1334" y="39"/>
                </a:lnTo>
                <a:lnTo>
                  <a:pt x="1335" y="39"/>
                </a:lnTo>
                <a:lnTo>
                  <a:pt x="1335" y="39"/>
                </a:lnTo>
                <a:lnTo>
                  <a:pt x="1335" y="39"/>
                </a:lnTo>
                <a:lnTo>
                  <a:pt x="1335" y="39"/>
                </a:lnTo>
                <a:lnTo>
                  <a:pt x="1335" y="39"/>
                </a:lnTo>
                <a:lnTo>
                  <a:pt x="1336" y="39"/>
                </a:lnTo>
                <a:lnTo>
                  <a:pt x="1336" y="39"/>
                </a:lnTo>
                <a:lnTo>
                  <a:pt x="1336" y="39"/>
                </a:lnTo>
                <a:lnTo>
                  <a:pt x="1337" y="39"/>
                </a:lnTo>
                <a:lnTo>
                  <a:pt x="1337" y="39"/>
                </a:lnTo>
                <a:lnTo>
                  <a:pt x="1337" y="39"/>
                </a:lnTo>
                <a:lnTo>
                  <a:pt x="1337" y="39"/>
                </a:lnTo>
                <a:lnTo>
                  <a:pt x="1338" y="39"/>
                </a:lnTo>
                <a:lnTo>
                  <a:pt x="1338" y="39"/>
                </a:lnTo>
                <a:lnTo>
                  <a:pt x="1338" y="39"/>
                </a:lnTo>
                <a:lnTo>
                  <a:pt x="1338" y="39"/>
                </a:lnTo>
                <a:lnTo>
                  <a:pt x="1339" y="39"/>
                </a:lnTo>
                <a:lnTo>
                  <a:pt x="1339" y="39"/>
                </a:lnTo>
                <a:lnTo>
                  <a:pt x="1339" y="39"/>
                </a:lnTo>
                <a:lnTo>
                  <a:pt x="1339" y="39"/>
                </a:lnTo>
                <a:lnTo>
                  <a:pt x="1339" y="39"/>
                </a:lnTo>
                <a:lnTo>
                  <a:pt x="1340" y="39"/>
                </a:lnTo>
                <a:lnTo>
                  <a:pt x="1340" y="39"/>
                </a:lnTo>
                <a:lnTo>
                  <a:pt x="1340" y="39"/>
                </a:lnTo>
                <a:lnTo>
                  <a:pt x="1340" y="39"/>
                </a:lnTo>
                <a:lnTo>
                  <a:pt x="1341" y="39"/>
                </a:lnTo>
                <a:lnTo>
                  <a:pt x="1341" y="39"/>
                </a:lnTo>
                <a:lnTo>
                  <a:pt x="1341" y="39"/>
                </a:lnTo>
                <a:lnTo>
                  <a:pt x="1341" y="39"/>
                </a:lnTo>
                <a:lnTo>
                  <a:pt x="1342" y="39"/>
                </a:lnTo>
                <a:lnTo>
                  <a:pt x="1342" y="39"/>
                </a:lnTo>
                <a:lnTo>
                  <a:pt x="1342" y="39"/>
                </a:lnTo>
                <a:lnTo>
                  <a:pt x="1342" y="39"/>
                </a:lnTo>
                <a:lnTo>
                  <a:pt x="1342" y="39"/>
                </a:lnTo>
                <a:lnTo>
                  <a:pt x="1343" y="39"/>
                </a:lnTo>
                <a:lnTo>
                  <a:pt x="1343" y="39"/>
                </a:lnTo>
                <a:lnTo>
                  <a:pt x="1343" y="39"/>
                </a:lnTo>
                <a:lnTo>
                  <a:pt x="1343" y="39"/>
                </a:lnTo>
                <a:lnTo>
                  <a:pt x="1344" y="39"/>
                </a:lnTo>
                <a:lnTo>
                  <a:pt x="1344" y="39"/>
                </a:lnTo>
                <a:lnTo>
                  <a:pt x="1344" y="39"/>
                </a:lnTo>
                <a:lnTo>
                  <a:pt x="1345" y="39"/>
                </a:lnTo>
                <a:lnTo>
                  <a:pt x="1345" y="39"/>
                </a:lnTo>
                <a:lnTo>
                  <a:pt x="1345" y="39"/>
                </a:lnTo>
                <a:lnTo>
                  <a:pt x="1345" y="39"/>
                </a:lnTo>
                <a:lnTo>
                  <a:pt x="1345" y="39"/>
                </a:lnTo>
                <a:lnTo>
                  <a:pt x="1346" y="39"/>
                </a:lnTo>
                <a:lnTo>
                  <a:pt x="1346" y="39"/>
                </a:lnTo>
                <a:lnTo>
                  <a:pt x="1346" y="39"/>
                </a:lnTo>
                <a:lnTo>
                  <a:pt x="1346" y="39"/>
                </a:lnTo>
                <a:lnTo>
                  <a:pt x="1347" y="39"/>
                </a:lnTo>
                <a:lnTo>
                  <a:pt x="1347" y="39"/>
                </a:lnTo>
                <a:lnTo>
                  <a:pt x="1347" y="39"/>
                </a:lnTo>
                <a:lnTo>
                  <a:pt x="1347" y="39"/>
                </a:lnTo>
                <a:lnTo>
                  <a:pt x="1348" y="39"/>
                </a:lnTo>
                <a:lnTo>
                  <a:pt x="1348" y="39"/>
                </a:lnTo>
                <a:lnTo>
                  <a:pt x="1348" y="39"/>
                </a:lnTo>
                <a:lnTo>
                  <a:pt x="1348" y="39"/>
                </a:lnTo>
                <a:lnTo>
                  <a:pt x="1348" y="39"/>
                </a:lnTo>
                <a:lnTo>
                  <a:pt x="1349" y="39"/>
                </a:lnTo>
                <a:lnTo>
                  <a:pt x="1349" y="39"/>
                </a:lnTo>
                <a:lnTo>
                  <a:pt x="1349" y="39"/>
                </a:lnTo>
                <a:lnTo>
                  <a:pt x="1349" y="39"/>
                </a:lnTo>
                <a:lnTo>
                  <a:pt x="1350" y="39"/>
                </a:lnTo>
                <a:lnTo>
                  <a:pt x="1350" y="39"/>
                </a:lnTo>
                <a:lnTo>
                  <a:pt x="1350" y="39"/>
                </a:lnTo>
                <a:lnTo>
                  <a:pt x="1350" y="39"/>
                </a:lnTo>
                <a:lnTo>
                  <a:pt x="1351" y="39"/>
                </a:lnTo>
                <a:lnTo>
                  <a:pt x="1351" y="39"/>
                </a:lnTo>
                <a:lnTo>
                  <a:pt x="1351" y="39"/>
                </a:lnTo>
                <a:lnTo>
                  <a:pt x="1351" y="39"/>
                </a:lnTo>
                <a:lnTo>
                  <a:pt x="1351" y="39"/>
                </a:lnTo>
                <a:lnTo>
                  <a:pt x="1352" y="39"/>
                </a:lnTo>
                <a:lnTo>
                  <a:pt x="1352" y="39"/>
                </a:lnTo>
                <a:lnTo>
                  <a:pt x="1352" y="39"/>
                </a:lnTo>
                <a:lnTo>
                  <a:pt x="1353" y="39"/>
                </a:lnTo>
                <a:lnTo>
                  <a:pt x="1353" y="39"/>
                </a:lnTo>
                <a:lnTo>
                  <a:pt x="1353" y="39"/>
                </a:lnTo>
                <a:lnTo>
                  <a:pt x="1353" y="39"/>
                </a:lnTo>
                <a:lnTo>
                  <a:pt x="1354" y="39"/>
                </a:lnTo>
                <a:lnTo>
                  <a:pt x="1354" y="39"/>
                </a:lnTo>
                <a:lnTo>
                  <a:pt x="1354" y="39"/>
                </a:lnTo>
                <a:lnTo>
                  <a:pt x="1354" y="39"/>
                </a:lnTo>
                <a:lnTo>
                  <a:pt x="1354" y="39"/>
                </a:lnTo>
                <a:lnTo>
                  <a:pt x="1355" y="39"/>
                </a:lnTo>
                <a:lnTo>
                  <a:pt x="1355" y="39"/>
                </a:lnTo>
                <a:lnTo>
                  <a:pt x="1355" y="39"/>
                </a:lnTo>
                <a:lnTo>
                  <a:pt x="1355" y="39"/>
                </a:lnTo>
                <a:lnTo>
                  <a:pt x="1356" y="39"/>
                </a:lnTo>
                <a:lnTo>
                  <a:pt x="1356" y="39"/>
                </a:lnTo>
                <a:lnTo>
                  <a:pt x="1356" y="39"/>
                </a:lnTo>
                <a:lnTo>
                  <a:pt x="1356" y="39"/>
                </a:lnTo>
                <a:lnTo>
                  <a:pt x="1357" y="39"/>
                </a:lnTo>
                <a:lnTo>
                  <a:pt x="1357" y="39"/>
                </a:lnTo>
                <a:lnTo>
                  <a:pt x="1357" y="39"/>
                </a:lnTo>
                <a:lnTo>
                  <a:pt x="1357" y="39"/>
                </a:lnTo>
                <a:lnTo>
                  <a:pt x="1357" y="39"/>
                </a:lnTo>
                <a:lnTo>
                  <a:pt x="1358" y="39"/>
                </a:lnTo>
                <a:lnTo>
                  <a:pt x="1358" y="39"/>
                </a:lnTo>
                <a:lnTo>
                  <a:pt x="1358" y="39"/>
                </a:lnTo>
                <a:lnTo>
                  <a:pt x="1358" y="39"/>
                </a:lnTo>
                <a:lnTo>
                  <a:pt x="1359" y="39"/>
                </a:lnTo>
                <a:lnTo>
                  <a:pt x="1359" y="39"/>
                </a:lnTo>
                <a:lnTo>
                  <a:pt x="1359" y="39"/>
                </a:lnTo>
                <a:lnTo>
                  <a:pt x="1360" y="39"/>
                </a:lnTo>
                <a:lnTo>
                  <a:pt x="1360" y="39"/>
                </a:lnTo>
                <a:lnTo>
                  <a:pt x="1360" y="39"/>
                </a:lnTo>
                <a:lnTo>
                  <a:pt x="1360" y="39"/>
                </a:lnTo>
                <a:lnTo>
                  <a:pt x="1360" y="39"/>
                </a:lnTo>
                <a:lnTo>
                  <a:pt x="1361" y="39"/>
                </a:lnTo>
                <a:lnTo>
                  <a:pt x="1361" y="39"/>
                </a:lnTo>
                <a:lnTo>
                  <a:pt x="1361" y="39"/>
                </a:lnTo>
                <a:lnTo>
                  <a:pt x="1361" y="39"/>
                </a:lnTo>
                <a:lnTo>
                  <a:pt x="1362" y="39"/>
                </a:lnTo>
                <a:lnTo>
                  <a:pt x="1362" y="39"/>
                </a:lnTo>
                <a:lnTo>
                  <a:pt x="1362" y="39"/>
                </a:lnTo>
                <a:lnTo>
                  <a:pt x="1362" y="39"/>
                </a:lnTo>
                <a:lnTo>
                  <a:pt x="1363" y="39"/>
                </a:lnTo>
                <a:lnTo>
                  <a:pt x="1363" y="39"/>
                </a:lnTo>
                <a:lnTo>
                  <a:pt x="1363" y="39"/>
                </a:lnTo>
                <a:lnTo>
                  <a:pt x="1363" y="39"/>
                </a:lnTo>
                <a:lnTo>
                  <a:pt x="1363" y="39"/>
                </a:lnTo>
                <a:lnTo>
                  <a:pt x="1364" y="39"/>
                </a:lnTo>
                <a:lnTo>
                  <a:pt x="1364" y="39"/>
                </a:lnTo>
                <a:lnTo>
                  <a:pt x="1364" y="39"/>
                </a:lnTo>
                <a:lnTo>
                  <a:pt x="1364" y="39"/>
                </a:lnTo>
                <a:lnTo>
                  <a:pt x="1365" y="39"/>
                </a:lnTo>
                <a:lnTo>
                  <a:pt x="1365" y="39"/>
                </a:lnTo>
                <a:lnTo>
                  <a:pt x="1365" y="39"/>
                </a:lnTo>
                <a:lnTo>
                  <a:pt x="1365" y="39"/>
                </a:lnTo>
                <a:lnTo>
                  <a:pt x="1366" y="39"/>
                </a:lnTo>
                <a:lnTo>
                  <a:pt x="1366" y="39"/>
                </a:lnTo>
                <a:lnTo>
                  <a:pt x="1366" y="39"/>
                </a:lnTo>
                <a:lnTo>
                  <a:pt x="1366" y="39"/>
                </a:lnTo>
                <a:lnTo>
                  <a:pt x="1366" y="39"/>
                </a:lnTo>
                <a:lnTo>
                  <a:pt x="1367" y="39"/>
                </a:lnTo>
                <a:lnTo>
                  <a:pt x="1367" y="39"/>
                </a:lnTo>
                <a:lnTo>
                  <a:pt x="1367" y="39"/>
                </a:lnTo>
                <a:lnTo>
                  <a:pt x="1368" y="39"/>
                </a:lnTo>
                <a:lnTo>
                  <a:pt x="1368" y="39"/>
                </a:lnTo>
                <a:lnTo>
                  <a:pt x="1368" y="39"/>
                </a:lnTo>
                <a:lnTo>
                  <a:pt x="1368" y="39"/>
                </a:lnTo>
                <a:lnTo>
                  <a:pt x="1369" y="39"/>
                </a:lnTo>
                <a:lnTo>
                  <a:pt x="1369" y="39"/>
                </a:lnTo>
                <a:lnTo>
                  <a:pt x="1369" y="39"/>
                </a:lnTo>
                <a:lnTo>
                  <a:pt x="1369" y="39"/>
                </a:lnTo>
                <a:lnTo>
                  <a:pt x="1369" y="39"/>
                </a:lnTo>
                <a:lnTo>
                  <a:pt x="1370" y="39"/>
                </a:lnTo>
                <a:lnTo>
                  <a:pt x="1370" y="39"/>
                </a:lnTo>
                <a:lnTo>
                  <a:pt x="1370" y="39"/>
                </a:lnTo>
                <a:lnTo>
                  <a:pt x="1370" y="39"/>
                </a:lnTo>
                <a:lnTo>
                  <a:pt x="1371" y="39"/>
                </a:lnTo>
                <a:lnTo>
                  <a:pt x="1371" y="39"/>
                </a:lnTo>
                <a:lnTo>
                  <a:pt x="1371" y="39"/>
                </a:lnTo>
                <a:lnTo>
                  <a:pt x="1371" y="39"/>
                </a:lnTo>
                <a:lnTo>
                  <a:pt x="1372" y="39"/>
                </a:lnTo>
                <a:lnTo>
                  <a:pt x="1372" y="39"/>
                </a:lnTo>
                <a:lnTo>
                  <a:pt x="1372" y="39"/>
                </a:lnTo>
                <a:lnTo>
                  <a:pt x="1372" y="39"/>
                </a:lnTo>
                <a:lnTo>
                  <a:pt x="1372" y="39"/>
                </a:lnTo>
                <a:lnTo>
                  <a:pt x="1373" y="39"/>
                </a:lnTo>
                <a:lnTo>
                  <a:pt x="1373" y="39"/>
                </a:lnTo>
                <a:lnTo>
                  <a:pt x="1373" y="39"/>
                </a:lnTo>
                <a:lnTo>
                  <a:pt x="1373" y="39"/>
                </a:lnTo>
                <a:lnTo>
                  <a:pt x="1374" y="39"/>
                </a:lnTo>
                <a:lnTo>
                  <a:pt x="1374" y="39"/>
                </a:lnTo>
                <a:lnTo>
                  <a:pt x="1374" y="39"/>
                </a:lnTo>
                <a:lnTo>
                  <a:pt x="1374" y="39"/>
                </a:lnTo>
                <a:lnTo>
                  <a:pt x="1375" y="39"/>
                </a:lnTo>
                <a:lnTo>
                  <a:pt x="1375" y="39"/>
                </a:lnTo>
                <a:lnTo>
                  <a:pt x="1375" y="39"/>
                </a:lnTo>
                <a:lnTo>
                  <a:pt x="1375" y="39"/>
                </a:lnTo>
                <a:lnTo>
                  <a:pt x="1376" y="39"/>
                </a:lnTo>
                <a:lnTo>
                  <a:pt x="1376" y="39"/>
                </a:lnTo>
                <a:lnTo>
                  <a:pt x="1376" y="39"/>
                </a:lnTo>
                <a:lnTo>
                  <a:pt x="1376" y="39"/>
                </a:lnTo>
                <a:lnTo>
                  <a:pt x="1377" y="39"/>
                </a:lnTo>
                <a:lnTo>
                  <a:pt x="1377" y="39"/>
                </a:lnTo>
                <a:lnTo>
                  <a:pt x="1377" y="39"/>
                </a:lnTo>
                <a:lnTo>
                  <a:pt x="1377" y="39"/>
                </a:lnTo>
                <a:lnTo>
                  <a:pt x="1378" y="39"/>
                </a:lnTo>
                <a:lnTo>
                  <a:pt x="1378" y="39"/>
                </a:lnTo>
                <a:lnTo>
                  <a:pt x="1378" y="39"/>
                </a:lnTo>
                <a:lnTo>
                  <a:pt x="1378" y="39"/>
                </a:lnTo>
                <a:lnTo>
                  <a:pt x="1378" y="39"/>
                </a:lnTo>
                <a:lnTo>
                  <a:pt x="1379" y="39"/>
                </a:lnTo>
                <a:lnTo>
                  <a:pt x="1379" y="39"/>
                </a:lnTo>
                <a:lnTo>
                  <a:pt x="1379" y="39"/>
                </a:lnTo>
                <a:lnTo>
                  <a:pt x="1379" y="39"/>
                </a:lnTo>
                <a:lnTo>
                  <a:pt x="1380" y="39"/>
                </a:lnTo>
                <a:lnTo>
                  <a:pt x="1380" y="39"/>
                </a:lnTo>
                <a:lnTo>
                  <a:pt x="1380" y="39"/>
                </a:lnTo>
                <a:lnTo>
                  <a:pt x="1380" y="39"/>
                </a:lnTo>
                <a:lnTo>
                  <a:pt x="1381" y="39"/>
                </a:lnTo>
                <a:lnTo>
                  <a:pt x="1381" y="39"/>
                </a:lnTo>
                <a:lnTo>
                  <a:pt x="1381" y="39"/>
                </a:lnTo>
                <a:lnTo>
                  <a:pt x="1381" y="39"/>
                </a:lnTo>
                <a:lnTo>
                  <a:pt x="1381" y="39"/>
                </a:lnTo>
                <a:lnTo>
                  <a:pt x="1382" y="39"/>
                </a:lnTo>
                <a:lnTo>
                  <a:pt x="1382" y="39"/>
                </a:lnTo>
                <a:lnTo>
                  <a:pt x="1382" y="39"/>
                </a:lnTo>
                <a:lnTo>
                  <a:pt x="1382" y="39"/>
                </a:lnTo>
                <a:lnTo>
                  <a:pt x="1383" y="39"/>
                </a:lnTo>
                <a:lnTo>
                  <a:pt x="1383" y="39"/>
                </a:lnTo>
                <a:lnTo>
                  <a:pt x="1383" y="39"/>
                </a:lnTo>
                <a:lnTo>
                  <a:pt x="1384" y="39"/>
                </a:lnTo>
                <a:lnTo>
                  <a:pt x="1384" y="39"/>
                </a:lnTo>
                <a:lnTo>
                  <a:pt x="1384" y="39"/>
                </a:lnTo>
                <a:lnTo>
                  <a:pt x="1384" y="39"/>
                </a:lnTo>
                <a:lnTo>
                  <a:pt x="1385" y="39"/>
                </a:lnTo>
                <a:lnTo>
                  <a:pt x="1385" y="39"/>
                </a:lnTo>
                <a:lnTo>
                  <a:pt x="1385" y="39"/>
                </a:lnTo>
                <a:lnTo>
                  <a:pt x="1385" y="39"/>
                </a:lnTo>
                <a:lnTo>
                  <a:pt x="1385" y="39"/>
                </a:lnTo>
                <a:lnTo>
                  <a:pt x="1386" y="39"/>
                </a:lnTo>
                <a:lnTo>
                  <a:pt x="1386" y="39"/>
                </a:lnTo>
                <a:lnTo>
                  <a:pt x="1386" y="39"/>
                </a:lnTo>
                <a:lnTo>
                  <a:pt x="1386" y="39"/>
                </a:lnTo>
                <a:lnTo>
                  <a:pt x="1387" y="39"/>
                </a:lnTo>
                <a:lnTo>
                  <a:pt x="1387" y="39"/>
                </a:lnTo>
                <a:lnTo>
                  <a:pt x="1387" y="39"/>
                </a:lnTo>
                <a:lnTo>
                  <a:pt x="1387" y="39"/>
                </a:lnTo>
                <a:lnTo>
                  <a:pt x="1388" y="39"/>
                </a:lnTo>
                <a:lnTo>
                  <a:pt x="1388" y="39"/>
                </a:lnTo>
                <a:lnTo>
                  <a:pt x="1388" y="39"/>
                </a:lnTo>
                <a:lnTo>
                  <a:pt x="1388" y="39"/>
                </a:lnTo>
                <a:lnTo>
                  <a:pt x="1388" y="39"/>
                </a:lnTo>
                <a:lnTo>
                  <a:pt x="1389" y="39"/>
                </a:lnTo>
                <a:lnTo>
                  <a:pt x="1389" y="39"/>
                </a:lnTo>
                <a:lnTo>
                  <a:pt x="1389" y="39"/>
                </a:lnTo>
                <a:lnTo>
                  <a:pt x="1389" y="39"/>
                </a:lnTo>
                <a:lnTo>
                  <a:pt x="1390" y="39"/>
                </a:lnTo>
                <a:lnTo>
                  <a:pt x="1390" y="39"/>
                </a:lnTo>
                <a:lnTo>
                  <a:pt x="1390" y="39"/>
                </a:lnTo>
                <a:lnTo>
                  <a:pt x="1390" y="39"/>
                </a:lnTo>
                <a:lnTo>
                  <a:pt x="1391" y="39"/>
                </a:lnTo>
                <a:lnTo>
                  <a:pt x="1391" y="39"/>
                </a:lnTo>
                <a:lnTo>
                  <a:pt x="1391" y="39"/>
                </a:lnTo>
                <a:lnTo>
                  <a:pt x="1391" y="39"/>
                </a:lnTo>
                <a:lnTo>
                  <a:pt x="1392" y="39"/>
                </a:lnTo>
                <a:lnTo>
                  <a:pt x="1392" y="39"/>
                </a:lnTo>
                <a:lnTo>
                  <a:pt x="1392" y="39"/>
                </a:lnTo>
                <a:lnTo>
                  <a:pt x="1392" y="39"/>
                </a:lnTo>
                <a:lnTo>
                  <a:pt x="1393" y="39"/>
                </a:lnTo>
                <a:lnTo>
                  <a:pt x="1393" y="39"/>
                </a:lnTo>
                <a:lnTo>
                  <a:pt x="1393" y="39"/>
                </a:lnTo>
                <a:lnTo>
                  <a:pt x="1393" y="39"/>
                </a:lnTo>
                <a:lnTo>
                  <a:pt x="1394" y="39"/>
                </a:lnTo>
                <a:lnTo>
                  <a:pt x="1394" y="39"/>
                </a:lnTo>
                <a:lnTo>
                  <a:pt x="1394" y="39"/>
                </a:lnTo>
                <a:lnTo>
                  <a:pt x="1394" y="39"/>
                </a:lnTo>
                <a:lnTo>
                  <a:pt x="1394" y="39"/>
                </a:lnTo>
                <a:lnTo>
                  <a:pt x="1395" y="39"/>
                </a:lnTo>
                <a:lnTo>
                  <a:pt x="1395" y="39"/>
                </a:lnTo>
                <a:lnTo>
                  <a:pt x="1395" y="39"/>
                </a:lnTo>
                <a:lnTo>
                  <a:pt x="1395" y="39"/>
                </a:lnTo>
                <a:lnTo>
                  <a:pt x="1396" y="39"/>
                </a:lnTo>
                <a:lnTo>
                  <a:pt x="1396" y="39"/>
                </a:lnTo>
                <a:lnTo>
                  <a:pt x="1396" y="39"/>
                </a:lnTo>
                <a:lnTo>
                  <a:pt x="1396" y="39"/>
                </a:lnTo>
                <a:lnTo>
                  <a:pt x="1397" y="39"/>
                </a:lnTo>
                <a:lnTo>
                  <a:pt x="1397" y="39"/>
                </a:lnTo>
                <a:lnTo>
                  <a:pt x="1397" y="39"/>
                </a:lnTo>
                <a:lnTo>
                  <a:pt x="1397" y="39"/>
                </a:lnTo>
                <a:lnTo>
                  <a:pt x="1397" y="39"/>
                </a:lnTo>
                <a:lnTo>
                  <a:pt x="1398" y="39"/>
                </a:lnTo>
                <a:lnTo>
                  <a:pt x="1398" y="39"/>
                </a:lnTo>
                <a:lnTo>
                  <a:pt x="1398" y="39"/>
                </a:lnTo>
                <a:lnTo>
                  <a:pt x="1399" y="39"/>
                </a:lnTo>
                <a:lnTo>
                  <a:pt x="1399" y="39"/>
                </a:lnTo>
                <a:lnTo>
                  <a:pt x="1399" y="39"/>
                </a:lnTo>
                <a:lnTo>
                  <a:pt x="1399" y="39"/>
                </a:lnTo>
                <a:lnTo>
                  <a:pt x="1400" y="39"/>
                </a:lnTo>
                <a:lnTo>
                  <a:pt x="1400" y="39"/>
                </a:lnTo>
                <a:lnTo>
                  <a:pt x="1400" y="39"/>
                </a:lnTo>
                <a:lnTo>
                  <a:pt x="1400" y="39"/>
                </a:lnTo>
                <a:lnTo>
                  <a:pt x="1400" y="39"/>
                </a:lnTo>
                <a:lnTo>
                  <a:pt x="1401" y="39"/>
                </a:lnTo>
                <a:lnTo>
                  <a:pt x="1401" y="39"/>
                </a:lnTo>
                <a:lnTo>
                  <a:pt x="1401" y="39"/>
                </a:lnTo>
                <a:lnTo>
                  <a:pt x="1401" y="39"/>
                </a:lnTo>
                <a:lnTo>
                  <a:pt x="1402" y="39"/>
                </a:lnTo>
                <a:lnTo>
                  <a:pt x="1402" y="39"/>
                </a:lnTo>
                <a:lnTo>
                  <a:pt x="1402" y="39"/>
                </a:lnTo>
                <a:lnTo>
                  <a:pt x="1402" y="39"/>
                </a:lnTo>
                <a:lnTo>
                  <a:pt x="1403" y="39"/>
                </a:lnTo>
                <a:lnTo>
                  <a:pt x="1403" y="39"/>
                </a:lnTo>
                <a:lnTo>
                  <a:pt x="1403" y="39"/>
                </a:lnTo>
                <a:lnTo>
                  <a:pt x="1403" y="39"/>
                </a:lnTo>
                <a:lnTo>
                  <a:pt x="1403" y="39"/>
                </a:lnTo>
                <a:lnTo>
                  <a:pt x="1404" y="39"/>
                </a:lnTo>
                <a:lnTo>
                  <a:pt x="1404" y="39"/>
                </a:lnTo>
                <a:lnTo>
                  <a:pt x="1404" y="39"/>
                </a:lnTo>
                <a:lnTo>
                  <a:pt x="1404" y="39"/>
                </a:lnTo>
                <a:lnTo>
                  <a:pt x="1405" y="39"/>
                </a:lnTo>
                <a:lnTo>
                  <a:pt x="1405" y="39"/>
                </a:lnTo>
                <a:lnTo>
                  <a:pt x="1405" y="39"/>
                </a:lnTo>
                <a:lnTo>
                  <a:pt x="1405" y="39"/>
                </a:lnTo>
                <a:lnTo>
                  <a:pt x="1406" y="39"/>
                </a:lnTo>
                <a:lnTo>
                  <a:pt x="1406" y="39"/>
                </a:lnTo>
                <a:lnTo>
                  <a:pt x="1406" y="39"/>
                </a:lnTo>
                <a:lnTo>
                  <a:pt x="1406" y="39"/>
                </a:lnTo>
                <a:lnTo>
                  <a:pt x="1407" y="39"/>
                </a:lnTo>
                <a:lnTo>
                  <a:pt x="1407" y="39"/>
                </a:lnTo>
                <a:lnTo>
                  <a:pt x="1407" y="39"/>
                </a:lnTo>
                <a:lnTo>
                  <a:pt x="1407" y="39"/>
                </a:lnTo>
                <a:lnTo>
                  <a:pt x="1408" y="39"/>
                </a:lnTo>
                <a:lnTo>
                  <a:pt x="1408" y="39"/>
                </a:lnTo>
                <a:lnTo>
                  <a:pt x="1408" y="39"/>
                </a:lnTo>
                <a:lnTo>
                  <a:pt x="1408" y="39"/>
                </a:lnTo>
                <a:lnTo>
                  <a:pt x="1409" y="39"/>
                </a:lnTo>
                <a:lnTo>
                  <a:pt x="1409" y="39"/>
                </a:lnTo>
                <a:lnTo>
                  <a:pt x="1409" y="39"/>
                </a:lnTo>
                <a:lnTo>
                  <a:pt x="1409" y="39"/>
                </a:lnTo>
                <a:lnTo>
                  <a:pt x="1409" y="39"/>
                </a:lnTo>
                <a:lnTo>
                  <a:pt x="1410" y="39"/>
                </a:lnTo>
                <a:lnTo>
                  <a:pt x="1410" y="39"/>
                </a:lnTo>
                <a:lnTo>
                  <a:pt x="1410" y="39"/>
                </a:lnTo>
                <a:lnTo>
                  <a:pt x="1410" y="39"/>
                </a:lnTo>
                <a:lnTo>
                  <a:pt x="1411" y="39"/>
                </a:lnTo>
                <a:lnTo>
                  <a:pt x="1411" y="39"/>
                </a:lnTo>
                <a:lnTo>
                  <a:pt x="1411" y="39"/>
                </a:lnTo>
                <a:lnTo>
                  <a:pt x="1411" y="39"/>
                </a:lnTo>
                <a:lnTo>
                  <a:pt x="1412" y="39"/>
                </a:lnTo>
                <a:lnTo>
                  <a:pt x="1412" y="39"/>
                </a:lnTo>
                <a:lnTo>
                  <a:pt x="1412" y="39"/>
                </a:lnTo>
                <a:lnTo>
                  <a:pt x="1412" y="39"/>
                </a:lnTo>
                <a:lnTo>
                  <a:pt x="1412" y="39"/>
                </a:lnTo>
                <a:lnTo>
                  <a:pt x="1413" y="39"/>
                </a:lnTo>
                <a:lnTo>
                  <a:pt x="1413" y="39"/>
                </a:lnTo>
                <a:lnTo>
                  <a:pt x="1413" y="39"/>
                </a:lnTo>
                <a:lnTo>
                  <a:pt x="1413" y="39"/>
                </a:lnTo>
                <a:lnTo>
                  <a:pt x="1414" y="39"/>
                </a:lnTo>
                <a:lnTo>
                  <a:pt x="1414" y="39"/>
                </a:lnTo>
                <a:lnTo>
                  <a:pt x="1414" y="39"/>
                </a:lnTo>
                <a:lnTo>
                  <a:pt x="1415" y="39"/>
                </a:lnTo>
                <a:lnTo>
                  <a:pt x="1415" y="39"/>
                </a:lnTo>
                <a:lnTo>
                  <a:pt x="1415" y="39"/>
                </a:lnTo>
                <a:lnTo>
                  <a:pt x="1415" y="39"/>
                </a:lnTo>
                <a:lnTo>
                  <a:pt x="1415" y="39"/>
                </a:lnTo>
                <a:lnTo>
                  <a:pt x="1416" y="39"/>
                </a:lnTo>
                <a:lnTo>
                  <a:pt x="1416" y="39"/>
                </a:lnTo>
                <a:lnTo>
                  <a:pt x="1416" y="39"/>
                </a:lnTo>
                <a:lnTo>
                  <a:pt x="1416" y="39"/>
                </a:lnTo>
                <a:lnTo>
                  <a:pt x="1417" y="39"/>
                </a:lnTo>
                <a:lnTo>
                  <a:pt x="1417" y="39"/>
                </a:lnTo>
                <a:lnTo>
                  <a:pt x="1417" y="39"/>
                </a:lnTo>
                <a:lnTo>
                  <a:pt x="1417" y="39"/>
                </a:lnTo>
                <a:lnTo>
                  <a:pt x="1418" y="39"/>
                </a:lnTo>
                <a:lnTo>
                  <a:pt x="1418" y="39"/>
                </a:lnTo>
                <a:lnTo>
                  <a:pt x="1418" y="39"/>
                </a:lnTo>
                <a:lnTo>
                  <a:pt x="1418" y="39"/>
                </a:lnTo>
                <a:lnTo>
                  <a:pt x="1418" y="39"/>
                </a:lnTo>
                <a:lnTo>
                  <a:pt x="1419" y="39"/>
                </a:lnTo>
                <a:lnTo>
                  <a:pt x="1419" y="39"/>
                </a:lnTo>
                <a:lnTo>
                  <a:pt x="1419" y="39"/>
                </a:lnTo>
                <a:lnTo>
                  <a:pt x="1419" y="39"/>
                </a:lnTo>
                <a:lnTo>
                  <a:pt x="1420" y="39"/>
                </a:lnTo>
                <a:lnTo>
                  <a:pt x="1420" y="39"/>
                </a:lnTo>
                <a:lnTo>
                  <a:pt x="1420" y="39"/>
                </a:lnTo>
                <a:lnTo>
                  <a:pt x="1420" y="39"/>
                </a:lnTo>
                <a:lnTo>
                  <a:pt x="1421" y="39"/>
                </a:lnTo>
                <a:lnTo>
                  <a:pt x="1421" y="39"/>
                </a:lnTo>
                <a:lnTo>
                  <a:pt x="1421" y="39"/>
                </a:lnTo>
                <a:lnTo>
                  <a:pt x="1421" y="39"/>
                </a:lnTo>
                <a:lnTo>
                  <a:pt x="1421" y="39"/>
                </a:lnTo>
                <a:lnTo>
                  <a:pt x="1422" y="39"/>
                </a:lnTo>
                <a:lnTo>
                  <a:pt x="1422" y="39"/>
                </a:lnTo>
                <a:lnTo>
                  <a:pt x="1422" y="39"/>
                </a:lnTo>
                <a:lnTo>
                  <a:pt x="1423" y="39"/>
                </a:lnTo>
                <a:lnTo>
                  <a:pt x="1423" y="39"/>
                </a:lnTo>
                <a:lnTo>
                  <a:pt x="1423" y="39"/>
                </a:lnTo>
                <a:lnTo>
                  <a:pt x="1423" y="39"/>
                </a:lnTo>
                <a:lnTo>
                  <a:pt x="1424" y="39"/>
                </a:lnTo>
                <a:lnTo>
                  <a:pt x="1424" y="39"/>
                </a:lnTo>
                <a:lnTo>
                  <a:pt x="1424" y="39"/>
                </a:lnTo>
                <a:lnTo>
                  <a:pt x="1424" y="39"/>
                </a:lnTo>
                <a:lnTo>
                  <a:pt x="1424" y="39"/>
                </a:lnTo>
                <a:lnTo>
                  <a:pt x="1425" y="39"/>
                </a:lnTo>
                <a:lnTo>
                  <a:pt x="1425" y="39"/>
                </a:lnTo>
                <a:lnTo>
                  <a:pt x="1425" y="39"/>
                </a:lnTo>
                <a:lnTo>
                  <a:pt x="1425" y="39"/>
                </a:lnTo>
                <a:lnTo>
                  <a:pt x="1426" y="39"/>
                </a:lnTo>
                <a:lnTo>
                  <a:pt x="1426" y="39"/>
                </a:lnTo>
                <a:lnTo>
                  <a:pt x="1426" y="39"/>
                </a:lnTo>
                <a:lnTo>
                  <a:pt x="1426" y="39"/>
                </a:lnTo>
                <a:lnTo>
                  <a:pt x="1427" y="39"/>
                </a:lnTo>
                <a:lnTo>
                  <a:pt x="1427" y="39"/>
                </a:lnTo>
                <a:lnTo>
                  <a:pt x="1427" y="39"/>
                </a:lnTo>
                <a:lnTo>
                  <a:pt x="1427" y="39"/>
                </a:lnTo>
                <a:lnTo>
                  <a:pt x="1427" y="39"/>
                </a:lnTo>
                <a:lnTo>
                  <a:pt x="1428" y="39"/>
                </a:lnTo>
                <a:lnTo>
                  <a:pt x="1428" y="39"/>
                </a:lnTo>
                <a:lnTo>
                  <a:pt x="1428" y="39"/>
                </a:lnTo>
                <a:lnTo>
                  <a:pt x="1428" y="39"/>
                </a:lnTo>
                <a:lnTo>
                  <a:pt x="1429" y="39"/>
                </a:lnTo>
                <a:lnTo>
                  <a:pt x="1429" y="39"/>
                </a:lnTo>
                <a:lnTo>
                  <a:pt x="1429" y="39"/>
                </a:lnTo>
                <a:lnTo>
                  <a:pt x="1429" y="39"/>
                </a:lnTo>
                <a:lnTo>
                  <a:pt x="1430" y="39"/>
                </a:lnTo>
                <a:lnTo>
                  <a:pt x="1430" y="39"/>
                </a:lnTo>
                <a:lnTo>
                  <a:pt x="1430" y="39"/>
                </a:lnTo>
                <a:lnTo>
                  <a:pt x="1431" y="39"/>
                </a:lnTo>
                <a:lnTo>
                  <a:pt x="1431" y="39"/>
                </a:lnTo>
                <a:lnTo>
                  <a:pt x="1431" y="39"/>
                </a:lnTo>
                <a:lnTo>
                  <a:pt x="1431" y="39"/>
                </a:lnTo>
                <a:lnTo>
                  <a:pt x="1431" y="39"/>
                </a:lnTo>
                <a:lnTo>
                  <a:pt x="1432" y="39"/>
                </a:lnTo>
                <a:lnTo>
                  <a:pt x="1432" y="39"/>
                </a:lnTo>
                <a:lnTo>
                  <a:pt x="1432" y="39"/>
                </a:lnTo>
                <a:lnTo>
                  <a:pt x="1432" y="39"/>
                </a:lnTo>
                <a:lnTo>
                  <a:pt x="1433" y="39"/>
                </a:lnTo>
                <a:lnTo>
                  <a:pt x="1433" y="39"/>
                </a:lnTo>
                <a:lnTo>
                  <a:pt x="1433" y="39"/>
                </a:lnTo>
                <a:lnTo>
                  <a:pt x="1433" y="39"/>
                </a:lnTo>
                <a:lnTo>
                  <a:pt x="1434" y="39"/>
                </a:lnTo>
                <a:lnTo>
                  <a:pt x="1434" y="39"/>
                </a:lnTo>
                <a:lnTo>
                  <a:pt x="1434" y="39"/>
                </a:lnTo>
                <a:lnTo>
                  <a:pt x="1434" y="39"/>
                </a:lnTo>
                <a:lnTo>
                  <a:pt x="1434" y="39"/>
                </a:lnTo>
                <a:lnTo>
                  <a:pt x="1435" y="39"/>
                </a:lnTo>
                <a:lnTo>
                  <a:pt x="1435" y="0"/>
                </a:lnTo>
                <a:lnTo>
                  <a:pt x="1435" y="0"/>
                </a:lnTo>
                <a:lnTo>
                  <a:pt x="1435" y="0"/>
                </a:lnTo>
                <a:lnTo>
                  <a:pt x="1436" y="39"/>
                </a:lnTo>
                <a:lnTo>
                  <a:pt x="1436" y="39"/>
                </a:lnTo>
                <a:lnTo>
                  <a:pt x="1436" y="39"/>
                </a:lnTo>
                <a:lnTo>
                  <a:pt x="1436" y="39"/>
                </a:lnTo>
                <a:lnTo>
                  <a:pt x="1436" y="39"/>
                </a:lnTo>
                <a:lnTo>
                  <a:pt x="1437" y="39"/>
                </a:lnTo>
                <a:lnTo>
                  <a:pt x="1437" y="39"/>
                </a:lnTo>
                <a:lnTo>
                  <a:pt x="1437" y="39"/>
                </a:lnTo>
                <a:lnTo>
                  <a:pt x="1438" y="39"/>
                </a:lnTo>
                <a:lnTo>
                  <a:pt x="1438" y="39"/>
                </a:lnTo>
                <a:lnTo>
                  <a:pt x="1438" y="39"/>
                </a:lnTo>
                <a:lnTo>
                  <a:pt x="1438" y="39"/>
                </a:lnTo>
                <a:lnTo>
                  <a:pt x="1439" y="39"/>
                </a:lnTo>
                <a:lnTo>
                  <a:pt x="1439" y="39"/>
                </a:lnTo>
                <a:lnTo>
                  <a:pt x="1439" y="39"/>
                </a:lnTo>
                <a:lnTo>
                  <a:pt x="1439" y="39"/>
                </a:lnTo>
                <a:lnTo>
                  <a:pt x="1440" y="39"/>
                </a:lnTo>
                <a:lnTo>
                  <a:pt x="1440" y="39"/>
                </a:lnTo>
                <a:lnTo>
                  <a:pt x="1440" y="39"/>
                </a:lnTo>
                <a:lnTo>
                  <a:pt x="1440" y="39"/>
                </a:lnTo>
                <a:lnTo>
                  <a:pt x="1440" y="39"/>
                </a:lnTo>
                <a:lnTo>
                  <a:pt x="1441" y="39"/>
                </a:lnTo>
                <a:lnTo>
                  <a:pt x="1441" y="39"/>
                </a:lnTo>
                <a:lnTo>
                  <a:pt x="1441" y="39"/>
                </a:lnTo>
                <a:lnTo>
                  <a:pt x="1441" y="39"/>
                </a:lnTo>
                <a:lnTo>
                  <a:pt x="1442" y="39"/>
                </a:lnTo>
                <a:lnTo>
                  <a:pt x="1442" y="39"/>
                </a:lnTo>
                <a:lnTo>
                  <a:pt x="1442" y="39"/>
                </a:lnTo>
                <a:lnTo>
                  <a:pt x="1442" y="39"/>
                </a:lnTo>
                <a:lnTo>
                  <a:pt x="1443" y="39"/>
                </a:lnTo>
                <a:lnTo>
                  <a:pt x="1443" y="39"/>
                </a:lnTo>
                <a:lnTo>
                  <a:pt x="1443" y="39"/>
                </a:lnTo>
                <a:lnTo>
                  <a:pt x="1443" y="39"/>
                </a:lnTo>
                <a:lnTo>
                  <a:pt x="1443" y="39"/>
                </a:lnTo>
                <a:lnTo>
                  <a:pt x="1444" y="39"/>
                </a:lnTo>
                <a:lnTo>
                  <a:pt x="1444" y="39"/>
                </a:lnTo>
                <a:lnTo>
                  <a:pt x="1444" y="39"/>
                </a:lnTo>
                <a:lnTo>
                  <a:pt x="1444" y="39"/>
                </a:lnTo>
                <a:lnTo>
                  <a:pt x="1445" y="39"/>
                </a:lnTo>
                <a:lnTo>
                  <a:pt x="1445" y="39"/>
                </a:lnTo>
                <a:lnTo>
                  <a:pt x="1445" y="39"/>
                </a:lnTo>
                <a:lnTo>
                  <a:pt x="1446" y="39"/>
                </a:lnTo>
                <a:lnTo>
                  <a:pt x="1446" y="39"/>
                </a:lnTo>
                <a:lnTo>
                  <a:pt x="1446" y="39"/>
                </a:lnTo>
                <a:lnTo>
                  <a:pt x="1446" y="39"/>
                </a:lnTo>
                <a:lnTo>
                  <a:pt x="1446" y="39"/>
                </a:lnTo>
                <a:lnTo>
                  <a:pt x="1447" y="39"/>
                </a:lnTo>
                <a:lnTo>
                  <a:pt x="1447" y="39"/>
                </a:lnTo>
                <a:lnTo>
                  <a:pt x="1447" y="39"/>
                </a:lnTo>
                <a:lnTo>
                  <a:pt x="1447" y="39"/>
                </a:lnTo>
                <a:lnTo>
                  <a:pt x="1448" y="39"/>
                </a:lnTo>
                <a:lnTo>
                  <a:pt x="1448" y="39"/>
                </a:lnTo>
                <a:lnTo>
                  <a:pt x="1448" y="39"/>
                </a:lnTo>
                <a:lnTo>
                  <a:pt x="1448" y="39"/>
                </a:lnTo>
                <a:lnTo>
                  <a:pt x="1449" y="39"/>
                </a:lnTo>
                <a:lnTo>
                  <a:pt x="1449" y="39"/>
                </a:lnTo>
                <a:lnTo>
                  <a:pt x="1449" y="39"/>
                </a:lnTo>
                <a:lnTo>
                  <a:pt x="1449" y="39"/>
                </a:lnTo>
                <a:lnTo>
                  <a:pt x="1449" y="39"/>
                </a:lnTo>
                <a:lnTo>
                  <a:pt x="1450" y="39"/>
                </a:lnTo>
                <a:lnTo>
                  <a:pt x="1450" y="39"/>
                </a:lnTo>
                <a:lnTo>
                  <a:pt x="1450" y="39"/>
                </a:lnTo>
                <a:lnTo>
                  <a:pt x="1450" y="39"/>
                </a:lnTo>
                <a:lnTo>
                  <a:pt x="1451" y="39"/>
                </a:lnTo>
                <a:lnTo>
                  <a:pt x="1451" y="39"/>
                </a:lnTo>
                <a:lnTo>
                  <a:pt x="1451" y="39"/>
                </a:lnTo>
                <a:lnTo>
                  <a:pt x="1451" y="39"/>
                </a:lnTo>
                <a:lnTo>
                  <a:pt x="1452" y="39"/>
                </a:lnTo>
                <a:lnTo>
                  <a:pt x="1452" y="39"/>
                </a:lnTo>
                <a:lnTo>
                  <a:pt x="1452" y="39"/>
                </a:lnTo>
                <a:lnTo>
                  <a:pt x="1452" y="39"/>
                </a:lnTo>
                <a:lnTo>
                  <a:pt x="1452" y="39"/>
                </a:lnTo>
                <a:lnTo>
                  <a:pt x="1453" y="39"/>
                </a:lnTo>
                <a:lnTo>
                  <a:pt x="1453" y="39"/>
                </a:lnTo>
                <a:lnTo>
                  <a:pt x="1453" y="39"/>
                </a:lnTo>
                <a:lnTo>
                  <a:pt x="1454" y="39"/>
                </a:lnTo>
                <a:lnTo>
                  <a:pt x="1454" y="39"/>
                </a:lnTo>
                <a:lnTo>
                  <a:pt x="1454" y="39"/>
                </a:lnTo>
                <a:lnTo>
                  <a:pt x="1454" y="39"/>
                </a:lnTo>
                <a:lnTo>
                  <a:pt x="1455" y="39"/>
                </a:lnTo>
                <a:lnTo>
                  <a:pt x="1455" y="39"/>
                </a:lnTo>
                <a:lnTo>
                  <a:pt x="1455" y="39"/>
                </a:lnTo>
                <a:lnTo>
                  <a:pt x="1455" y="39"/>
                </a:lnTo>
                <a:lnTo>
                  <a:pt x="1455" y="39"/>
                </a:lnTo>
                <a:lnTo>
                  <a:pt x="1456" y="39"/>
                </a:lnTo>
                <a:lnTo>
                  <a:pt x="1456" y="39"/>
                </a:lnTo>
                <a:lnTo>
                  <a:pt x="1456" y="39"/>
                </a:lnTo>
                <a:lnTo>
                  <a:pt x="1456" y="39"/>
                </a:lnTo>
                <a:lnTo>
                  <a:pt x="1457" y="39"/>
                </a:lnTo>
                <a:lnTo>
                  <a:pt x="1457" y="39"/>
                </a:lnTo>
                <a:lnTo>
                  <a:pt x="1457" y="39"/>
                </a:lnTo>
                <a:lnTo>
                  <a:pt x="1457" y="39"/>
                </a:lnTo>
                <a:lnTo>
                  <a:pt x="1458" y="39"/>
                </a:lnTo>
                <a:lnTo>
                  <a:pt x="1458" y="39"/>
                </a:lnTo>
                <a:lnTo>
                  <a:pt x="1458" y="39"/>
                </a:lnTo>
                <a:lnTo>
                  <a:pt x="1458" y="39"/>
                </a:lnTo>
                <a:lnTo>
                  <a:pt x="1458" y="39"/>
                </a:lnTo>
                <a:lnTo>
                  <a:pt x="1459" y="39"/>
                </a:lnTo>
                <a:lnTo>
                  <a:pt x="1459" y="39"/>
                </a:lnTo>
                <a:lnTo>
                  <a:pt x="1459" y="39"/>
                </a:lnTo>
                <a:lnTo>
                  <a:pt x="1459" y="39"/>
                </a:lnTo>
                <a:lnTo>
                  <a:pt x="1460" y="39"/>
                </a:lnTo>
                <a:lnTo>
                  <a:pt x="1460" y="39"/>
                </a:lnTo>
                <a:lnTo>
                  <a:pt x="1460" y="39"/>
                </a:lnTo>
                <a:lnTo>
                  <a:pt x="1460" y="39"/>
                </a:lnTo>
                <a:lnTo>
                  <a:pt x="1461" y="39"/>
                </a:lnTo>
                <a:lnTo>
                  <a:pt x="1461" y="39"/>
                </a:lnTo>
                <a:lnTo>
                  <a:pt x="1461" y="39"/>
                </a:lnTo>
                <a:lnTo>
                  <a:pt x="1461" y="39"/>
                </a:lnTo>
                <a:lnTo>
                  <a:pt x="1462" y="39"/>
                </a:lnTo>
                <a:lnTo>
                  <a:pt x="1462" y="39"/>
                </a:lnTo>
                <a:lnTo>
                  <a:pt x="1462" y="39"/>
                </a:lnTo>
                <a:lnTo>
                  <a:pt x="1462" y="39"/>
                </a:lnTo>
                <a:lnTo>
                  <a:pt x="1463" y="39"/>
                </a:lnTo>
                <a:lnTo>
                  <a:pt x="1463" y="39"/>
                </a:lnTo>
                <a:lnTo>
                  <a:pt x="1463" y="39"/>
                </a:lnTo>
                <a:lnTo>
                  <a:pt x="1463" y="39"/>
                </a:lnTo>
                <a:lnTo>
                  <a:pt x="1464" y="39"/>
                </a:lnTo>
                <a:lnTo>
                  <a:pt x="1464" y="39"/>
                </a:lnTo>
                <a:lnTo>
                  <a:pt x="1464" y="39"/>
                </a:lnTo>
                <a:lnTo>
                  <a:pt x="1464" y="39"/>
                </a:lnTo>
                <a:lnTo>
                  <a:pt x="1464" y="39"/>
                </a:lnTo>
                <a:lnTo>
                  <a:pt x="1465" y="39"/>
                </a:lnTo>
                <a:lnTo>
                  <a:pt x="1465" y="39"/>
                </a:lnTo>
                <a:lnTo>
                  <a:pt x="1465" y="39"/>
                </a:lnTo>
                <a:lnTo>
                  <a:pt x="1465" y="39"/>
                </a:lnTo>
                <a:lnTo>
                  <a:pt x="1466" y="39"/>
                </a:lnTo>
                <a:lnTo>
                  <a:pt x="1466" y="39"/>
                </a:lnTo>
                <a:lnTo>
                  <a:pt x="1466" y="39"/>
                </a:lnTo>
                <a:lnTo>
                  <a:pt x="1466" y="39"/>
                </a:lnTo>
                <a:lnTo>
                  <a:pt x="1467" y="39"/>
                </a:lnTo>
                <a:lnTo>
                  <a:pt x="1467" y="39"/>
                </a:lnTo>
                <a:lnTo>
                  <a:pt x="1467" y="39"/>
                </a:lnTo>
                <a:lnTo>
                  <a:pt x="1467" y="39"/>
                </a:lnTo>
                <a:lnTo>
                  <a:pt x="1467" y="39"/>
                </a:lnTo>
                <a:lnTo>
                  <a:pt x="1468" y="39"/>
                </a:lnTo>
                <a:lnTo>
                  <a:pt x="1468" y="39"/>
                </a:lnTo>
                <a:lnTo>
                  <a:pt x="1468" y="39"/>
                </a:lnTo>
                <a:lnTo>
                  <a:pt x="1468" y="39"/>
                </a:lnTo>
                <a:lnTo>
                  <a:pt x="1469" y="39"/>
                </a:lnTo>
                <a:lnTo>
                  <a:pt x="1469" y="39"/>
                </a:lnTo>
                <a:lnTo>
                  <a:pt x="1469" y="39"/>
                </a:lnTo>
                <a:lnTo>
                  <a:pt x="1470" y="39"/>
                </a:lnTo>
                <a:lnTo>
                  <a:pt x="1470" y="39"/>
                </a:lnTo>
                <a:lnTo>
                  <a:pt x="1470" y="39"/>
                </a:lnTo>
                <a:lnTo>
                  <a:pt x="1470" y="39"/>
                </a:lnTo>
                <a:lnTo>
                  <a:pt x="1470" y="39"/>
                </a:lnTo>
                <a:lnTo>
                  <a:pt x="1471" y="39"/>
                </a:lnTo>
                <a:lnTo>
                  <a:pt x="1471" y="39"/>
                </a:lnTo>
                <a:lnTo>
                  <a:pt x="1471" y="39"/>
                </a:lnTo>
                <a:lnTo>
                  <a:pt x="1471" y="39"/>
                </a:lnTo>
                <a:lnTo>
                  <a:pt x="1472" y="39"/>
                </a:lnTo>
                <a:lnTo>
                  <a:pt x="1472" y="39"/>
                </a:lnTo>
                <a:lnTo>
                  <a:pt x="1472" y="39"/>
                </a:lnTo>
                <a:lnTo>
                  <a:pt x="1472" y="39"/>
                </a:lnTo>
                <a:lnTo>
                  <a:pt x="1473" y="39"/>
                </a:lnTo>
                <a:lnTo>
                  <a:pt x="1473" y="39"/>
                </a:lnTo>
                <a:lnTo>
                  <a:pt x="1473" y="39"/>
                </a:lnTo>
                <a:lnTo>
                  <a:pt x="1473" y="39"/>
                </a:lnTo>
                <a:lnTo>
                  <a:pt x="1473" y="39"/>
                </a:lnTo>
                <a:lnTo>
                  <a:pt x="1474" y="39"/>
                </a:lnTo>
                <a:lnTo>
                  <a:pt x="1474" y="39"/>
                </a:lnTo>
                <a:lnTo>
                  <a:pt x="1474" y="39"/>
                </a:lnTo>
                <a:lnTo>
                  <a:pt x="1474" y="39"/>
                </a:lnTo>
                <a:lnTo>
                  <a:pt x="1475" y="39"/>
                </a:lnTo>
                <a:lnTo>
                  <a:pt x="1475" y="39"/>
                </a:lnTo>
                <a:lnTo>
                  <a:pt x="1475" y="39"/>
                </a:lnTo>
                <a:lnTo>
                  <a:pt x="1475" y="39"/>
                </a:lnTo>
                <a:lnTo>
                  <a:pt x="1476" y="39"/>
                </a:lnTo>
                <a:lnTo>
                  <a:pt x="1476" y="39"/>
                </a:lnTo>
                <a:lnTo>
                  <a:pt x="1476" y="39"/>
                </a:lnTo>
                <a:lnTo>
                  <a:pt x="1477" y="39"/>
                </a:lnTo>
                <a:lnTo>
                  <a:pt x="1477" y="39"/>
                </a:lnTo>
                <a:lnTo>
                  <a:pt x="1477" y="39"/>
                </a:lnTo>
                <a:lnTo>
                  <a:pt x="1477" y="39"/>
                </a:lnTo>
                <a:lnTo>
                  <a:pt x="1477" y="39"/>
                </a:lnTo>
                <a:lnTo>
                  <a:pt x="1478" y="39"/>
                </a:lnTo>
                <a:lnTo>
                  <a:pt x="1478" y="39"/>
                </a:lnTo>
                <a:lnTo>
                  <a:pt x="1478" y="39"/>
                </a:lnTo>
                <a:lnTo>
                  <a:pt x="1478" y="39"/>
                </a:lnTo>
                <a:lnTo>
                  <a:pt x="1479" y="39"/>
                </a:lnTo>
                <a:lnTo>
                  <a:pt x="1479" y="39"/>
                </a:lnTo>
                <a:lnTo>
                  <a:pt x="1479" y="39"/>
                </a:lnTo>
                <a:lnTo>
                  <a:pt x="1479" y="39"/>
                </a:lnTo>
                <a:lnTo>
                  <a:pt x="1480" y="39"/>
                </a:lnTo>
                <a:lnTo>
                  <a:pt x="1480" y="39"/>
                </a:lnTo>
                <a:lnTo>
                  <a:pt x="1480" y="39"/>
                </a:lnTo>
                <a:lnTo>
                  <a:pt x="1480" y="39"/>
                </a:lnTo>
                <a:lnTo>
                  <a:pt x="1480" y="39"/>
                </a:lnTo>
                <a:lnTo>
                  <a:pt x="1481" y="39"/>
                </a:lnTo>
                <a:lnTo>
                  <a:pt x="1481" y="39"/>
                </a:lnTo>
                <a:lnTo>
                  <a:pt x="1481" y="39"/>
                </a:lnTo>
                <a:lnTo>
                  <a:pt x="1481" y="39"/>
                </a:lnTo>
                <a:lnTo>
                  <a:pt x="1482" y="39"/>
                </a:lnTo>
                <a:lnTo>
                  <a:pt x="1482" y="39"/>
                </a:lnTo>
                <a:lnTo>
                  <a:pt x="1482" y="39"/>
                </a:lnTo>
                <a:lnTo>
                  <a:pt x="1482" y="39"/>
                </a:lnTo>
                <a:lnTo>
                  <a:pt x="1482" y="39"/>
                </a:lnTo>
                <a:lnTo>
                  <a:pt x="1483" y="39"/>
                </a:lnTo>
                <a:lnTo>
                  <a:pt x="1483" y="39"/>
                </a:lnTo>
                <a:lnTo>
                  <a:pt x="1483" y="39"/>
                </a:lnTo>
                <a:lnTo>
                  <a:pt x="1483" y="39"/>
                </a:lnTo>
                <a:lnTo>
                  <a:pt x="1484" y="39"/>
                </a:lnTo>
                <a:lnTo>
                  <a:pt x="1484" y="39"/>
                </a:lnTo>
                <a:lnTo>
                  <a:pt x="1484" y="39"/>
                </a:lnTo>
                <a:lnTo>
                  <a:pt x="1485" y="39"/>
                </a:lnTo>
                <a:lnTo>
                  <a:pt x="1485" y="39"/>
                </a:lnTo>
                <a:lnTo>
                  <a:pt x="1485" y="39"/>
                </a:lnTo>
                <a:lnTo>
                  <a:pt x="1485" y="39"/>
                </a:lnTo>
                <a:lnTo>
                  <a:pt x="1486" y="39"/>
                </a:lnTo>
                <a:lnTo>
                  <a:pt x="1486" y="39"/>
                </a:lnTo>
                <a:lnTo>
                  <a:pt x="1486" y="39"/>
                </a:lnTo>
                <a:lnTo>
                  <a:pt x="1486" y="39"/>
                </a:lnTo>
                <a:lnTo>
                  <a:pt x="1486" y="39"/>
                </a:lnTo>
                <a:lnTo>
                  <a:pt x="1487" y="39"/>
                </a:lnTo>
                <a:lnTo>
                  <a:pt x="1487" y="39"/>
                </a:lnTo>
                <a:lnTo>
                  <a:pt x="1487" y="39"/>
                </a:lnTo>
                <a:lnTo>
                  <a:pt x="1487" y="39"/>
                </a:lnTo>
                <a:lnTo>
                  <a:pt x="1488" y="39"/>
                </a:lnTo>
                <a:lnTo>
                  <a:pt x="1488" y="39"/>
                </a:lnTo>
                <a:lnTo>
                  <a:pt x="1488" y="39"/>
                </a:lnTo>
                <a:lnTo>
                  <a:pt x="1488" y="39"/>
                </a:lnTo>
                <a:lnTo>
                  <a:pt x="1489" y="39"/>
                </a:lnTo>
                <a:lnTo>
                  <a:pt x="1489" y="39"/>
                </a:lnTo>
                <a:lnTo>
                  <a:pt x="1489" y="39"/>
                </a:lnTo>
                <a:lnTo>
                  <a:pt x="1489" y="39"/>
                </a:lnTo>
                <a:lnTo>
                  <a:pt x="1489" y="39"/>
                </a:lnTo>
                <a:lnTo>
                  <a:pt x="1490" y="39"/>
                </a:lnTo>
                <a:lnTo>
                  <a:pt x="1490" y="39"/>
                </a:lnTo>
                <a:lnTo>
                  <a:pt x="1490" y="39"/>
                </a:lnTo>
                <a:lnTo>
                  <a:pt x="1490" y="39"/>
                </a:lnTo>
                <a:lnTo>
                  <a:pt x="1491" y="39"/>
                </a:lnTo>
                <a:lnTo>
                  <a:pt x="1491" y="39"/>
                </a:lnTo>
                <a:lnTo>
                  <a:pt x="1491" y="39"/>
                </a:lnTo>
                <a:lnTo>
                  <a:pt x="1491" y="39"/>
                </a:lnTo>
                <a:lnTo>
                  <a:pt x="1492" y="39"/>
                </a:lnTo>
                <a:lnTo>
                  <a:pt x="1492" y="39"/>
                </a:lnTo>
                <a:lnTo>
                  <a:pt x="1492" y="39"/>
                </a:lnTo>
                <a:lnTo>
                  <a:pt x="1492" y="39"/>
                </a:lnTo>
                <a:lnTo>
                  <a:pt x="1493" y="39"/>
                </a:lnTo>
                <a:lnTo>
                  <a:pt x="1493" y="39"/>
                </a:lnTo>
                <a:lnTo>
                  <a:pt x="1493" y="39"/>
                </a:lnTo>
                <a:lnTo>
                  <a:pt x="1493" y="39"/>
                </a:lnTo>
                <a:lnTo>
                  <a:pt x="1494" y="39"/>
                </a:lnTo>
                <a:lnTo>
                  <a:pt x="1494" y="39"/>
                </a:lnTo>
                <a:lnTo>
                  <a:pt x="1494" y="39"/>
                </a:lnTo>
                <a:lnTo>
                  <a:pt x="1494" y="39"/>
                </a:lnTo>
                <a:lnTo>
                  <a:pt x="1495" y="39"/>
                </a:lnTo>
                <a:lnTo>
                  <a:pt x="1495" y="39"/>
                </a:lnTo>
                <a:lnTo>
                  <a:pt x="1495" y="39"/>
                </a:lnTo>
                <a:lnTo>
                  <a:pt x="1495" y="39"/>
                </a:lnTo>
                <a:lnTo>
                  <a:pt x="1495" y="39"/>
                </a:lnTo>
                <a:lnTo>
                  <a:pt x="1496" y="39"/>
                </a:lnTo>
                <a:lnTo>
                  <a:pt x="1496" y="39"/>
                </a:lnTo>
                <a:lnTo>
                  <a:pt x="1496" y="39"/>
                </a:lnTo>
                <a:lnTo>
                  <a:pt x="1496" y="39"/>
                </a:lnTo>
                <a:lnTo>
                  <a:pt x="1497" y="39"/>
                </a:lnTo>
                <a:lnTo>
                  <a:pt x="1497" y="39"/>
                </a:lnTo>
                <a:lnTo>
                  <a:pt x="1497" y="39"/>
                </a:lnTo>
                <a:lnTo>
                  <a:pt x="1497" y="39"/>
                </a:lnTo>
                <a:lnTo>
                  <a:pt x="1498" y="39"/>
                </a:lnTo>
                <a:lnTo>
                  <a:pt x="1498" y="39"/>
                </a:lnTo>
                <a:lnTo>
                  <a:pt x="1498" y="39"/>
                </a:lnTo>
                <a:lnTo>
                  <a:pt x="1498" y="39"/>
                </a:lnTo>
                <a:lnTo>
                  <a:pt x="1498" y="39"/>
                </a:lnTo>
                <a:lnTo>
                  <a:pt x="1499" y="39"/>
                </a:lnTo>
                <a:lnTo>
                  <a:pt x="1499" y="39"/>
                </a:lnTo>
                <a:lnTo>
                  <a:pt x="1499" y="39"/>
                </a:lnTo>
                <a:lnTo>
                  <a:pt x="1499" y="39"/>
                </a:lnTo>
                <a:lnTo>
                  <a:pt x="1500" y="39"/>
                </a:lnTo>
                <a:lnTo>
                  <a:pt x="1500" y="39"/>
                </a:lnTo>
                <a:lnTo>
                  <a:pt x="1500" y="39"/>
                </a:lnTo>
                <a:lnTo>
                  <a:pt x="1501" y="39"/>
                </a:lnTo>
                <a:lnTo>
                  <a:pt x="1501" y="39"/>
                </a:lnTo>
                <a:lnTo>
                  <a:pt x="1501" y="39"/>
                </a:lnTo>
                <a:lnTo>
                  <a:pt x="1501" y="39"/>
                </a:lnTo>
                <a:lnTo>
                  <a:pt x="1501" y="39"/>
                </a:lnTo>
                <a:lnTo>
                  <a:pt x="1502" y="39"/>
                </a:lnTo>
                <a:lnTo>
                  <a:pt x="1502" y="39"/>
                </a:lnTo>
                <a:lnTo>
                  <a:pt x="1502" y="39"/>
                </a:lnTo>
                <a:lnTo>
                  <a:pt x="1502" y="39"/>
                </a:lnTo>
                <a:lnTo>
                  <a:pt x="1503" y="39"/>
                </a:lnTo>
                <a:lnTo>
                  <a:pt x="1503" y="39"/>
                </a:lnTo>
                <a:lnTo>
                  <a:pt x="1503" y="39"/>
                </a:lnTo>
                <a:lnTo>
                  <a:pt x="1503" y="39"/>
                </a:lnTo>
                <a:lnTo>
                  <a:pt x="1504" y="39"/>
                </a:lnTo>
                <a:lnTo>
                  <a:pt x="1504" y="39"/>
                </a:lnTo>
                <a:lnTo>
                  <a:pt x="1504" y="39"/>
                </a:lnTo>
                <a:lnTo>
                  <a:pt x="1504" y="39"/>
                </a:lnTo>
                <a:lnTo>
                  <a:pt x="1504" y="39"/>
                </a:lnTo>
                <a:lnTo>
                  <a:pt x="1505" y="39"/>
                </a:lnTo>
                <a:lnTo>
                  <a:pt x="1505" y="39"/>
                </a:lnTo>
                <a:lnTo>
                  <a:pt x="1505" y="39"/>
                </a:lnTo>
                <a:lnTo>
                  <a:pt x="1505" y="39"/>
                </a:lnTo>
                <a:lnTo>
                  <a:pt x="1506" y="39"/>
                </a:lnTo>
                <a:lnTo>
                  <a:pt x="1506" y="39"/>
                </a:lnTo>
                <a:lnTo>
                  <a:pt x="1506" y="39"/>
                </a:lnTo>
                <a:lnTo>
                  <a:pt x="1506" y="39"/>
                </a:lnTo>
                <a:lnTo>
                  <a:pt x="1507" y="39"/>
                </a:lnTo>
                <a:lnTo>
                  <a:pt x="1507" y="39"/>
                </a:lnTo>
                <a:lnTo>
                  <a:pt x="1507" y="39"/>
                </a:lnTo>
                <a:lnTo>
                  <a:pt x="1507" y="39"/>
                </a:lnTo>
                <a:lnTo>
                  <a:pt x="1507" y="39"/>
                </a:lnTo>
                <a:lnTo>
                  <a:pt x="1508" y="39"/>
                </a:lnTo>
                <a:lnTo>
                  <a:pt x="1508" y="39"/>
                </a:lnTo>
                <a:lnTo>
                  <a:pt x="1508" y="39"/>
                </a:lnTo>
                <a:lnTo>
                  <a:pt x="1509" y="39"/>
                </a:lnTo>
                <a:lnTo>
                  <a:pt x="1509" y="39"/>
                </a:lnTo>
                <a:lnTo>
                  <a:pt x="1509" y="39"/>
                </a:lnTo>
                <a:lnTo>
                  <a:pt x="1509" y="39"/>
                </a:lnTo>
                <a:lnTo>
                  <a:pt x="1510" y="39"/>
                </a:lnTo>
                <a:lnTo>
                  <a:pt x="1510" y="39"/>
                </a:lnTo>
                <a:lnTo>
                  <a:pt x="1510" y="39"/>
                </a:lnTo>
                <a:lnTo>
                  <a:pt x="1510" y="39"/>
                </a:lnTo>
                <a:lnTo>
                  <a:pt x="1510" y="39"/>
                </a:lnTo>
                <a:lnTo>
                  <a:pt x="1511" y="39"/>
                </a:lnTo>
                <a:lnTo>
                  <a:pt x="1511" y="39"/>
                </a:lnTo>
                <a:lnTo>
                  <a:pt x="1511" y="39"/>
                </a:lnTo>
                <a:lnTo>
                  <a:pt x="1511" y="39"/>
                </a:lnTo>
                <a:lnTo>
                  <a:pt x="1512" y="39"/>
                </a:lnTo>
                <a:lnTo>
                  <a:pt x="1512" y="39"/>
                </a:lnTo>
                <a:lnTo>
                  <a:pt x="1512" y="39"/>
                </a:lnTo>
                <a:lnTo>
                  <a:pt x="1512" y="39"/>
                </a:lnTo>
                <a:lnTo>
                  <a:pt x="1513" y="39"/>
                </a:lnTo>
                <a:lnTo>
                  <a:pt x="1513" y="39"/>
                </a:lnTo>
                <a:lnTo>
                  <a:pt x="1513" y="39"/>
                </a:lnTo>
                <a:lnTo>
                  <a:pt x="1513" y="39"/>
                </a:lnTo>
                <a:lnTo>
                  <a:pt x="1513" y="39"/>
                </a:lnTo>
                <a:lnTo>
                  <a:pt x="1514" y="39"/>
                </a:lnTo>
                <a:lnTo>
                  <a:pt x="1514" y="39"/>
                </a:lnTo>
                <a:lnTo>
                  <a:pt x="1514" y="39"/>
                </a:lnTo>
                <a:lnTo>
                  <a:pt x="1514" y="39"/>
                </a:lnTo>
                <a:lnTo>
                  <a:pt x="1515" y="39"/>
                </a:lnTo>
                <a:lnTo>
                  <a:pt x="1515" y="39"/>
                </a:lnTo>
                <a:lnTo>
                  <a:pt x="1515" y="39"/>
                </a:lnTo>
                <a:lnTo>
                  <a:pt x="1515" y="39"/>
                </a:lnTo>
                <a:lnTo>
                  <a:pt x="1516" y="39"/>
                </a:lnTo>
                <a:lnTo>
                  <a:pt x="1516" y="39"/>
                </a:lnTo>
                <a:lnTo>
                  <a:pt x="1516" y="39"/>
                </a:lnTo>
                <a:lnTo>
                  <a:pt x="1516" y="39"/>
                </a:lnTo>
                <a:lnTo>
                  <a:pt x="1517" y="39"/>
                </a:lnTo>
                <a:lnTo>
                  <a:pt x="1517" y="39"/>
                </a:lnTo>
                <a:lnTo>
                  <a:pt x="1517" y="39"/>
                </a:lnTo>
                <a:lnTo>
                  <a:pt x="1517" y="39"/>
                </a:lnTo>
                <a:lnTo>
                  <a:pt x="1518" y="39"/>
                </a:lnTo>
                <a:lnTo>
                  <a:pt x="1518" y="39"/>
                </a:lnTo>
                <a:lnTo>
                  <a:pt x="1518" y="39"/>
                </a:lnTo>
                <a:lnTo>
                  <a:pt x="1518" y="39"/>
                </a:lnTo>
                <a:lnTo>
                  <a:pt x="1519" y="39"/>
                </a:lnTo>
                <a:lnTo>
                  <a:pt x="1519" y="39"/>
                </a:lnTo>
                <a:lnTo>
                  <a:pt x="1519" y="39"/>
                </a:lnTo>
                <a:lnTo>
                  <a:pt x="1519" y="39"/>
                </a:lnTo>
                <a:lnTo>
                  <a:pt x="1519" y="39"/>
                </a:lnTo>
                <a:lnTo>
                  <a:pt x="1520" y="39"/>
                </a:lnTo>
                <a:lnTo>
                  <a:pt x="1520" y="39"/>
                </a:lnTo>
                <a:lnTo>
                  <a:pt x="1520" y="39"/>
                </a:lnTo>
                <a:lnTo>
                  <a:pt x="1520" y="39"/>
                </a:lnTo>
                <a:lnTo>
                  <a:pt x="1521" y="39"/>
                </a:lnTo>
                <a:lnTo>
                  <a:pt x="1521" y="39"/>
                </a:lnTo>
                <a:lnTo>
                  <a:pt x="1521" y="39"/>
                </a:lnTo>
                <a:lnTo>
                  <a:pt x="1521" y="39"/>
                </a:lnTo>
                <a:lnTo>
                  <a:pt x="1522" y="39"/>
                </a:lnTo>
                <a:lnTo>
                  <a:pt x="1522" y="39"/>
                </a:lnTo>
                <a:lnTo>
                  <a:pt x="1522" y="39"/>
                </a:lnTo>
                <a:lnTo>
                  <a:pt x="1522" y="39"/>
                </a:lnTo>
                <a:lnTo>
                  <a:pt x="1522" y="39"/>
                </a:lnTo>
                <a:lnTo>
                  <a:pt x="1523" y="39"/>
                </a:lnTo>
                <a:lnTo>
                  <a:pt x="1523" y="39"/>
                </a:lnTo>
                <a:lnTo>
                  <a:pt x="1523" y="39"/>
                </a:lnTo>
                <a:lnTo>
                  <a:pt x="1524" y="39"/>
                </a:lnTo>
                <a:lnTo>
                  <a:pt x="1524" y="39"/>
                </a:lnTo>
                <a:lnTo>
                  <a:pt x="1524" y="39"/>
                </a:lnTo>
                <a:lnTo>
                  <a:pt x="1524" y="39"/>
                </a:lnTo>
                <a:lnTo>
                  <a:pt x="1525" y="39"/>
                </a:lnTo>
                <a:lnTo>
                  <a:pt x="1525" y="39"/>
                </a:lnTo>
                <a:lnTo>
                  <a:pt x="1525" y="39"/>
                </a:lnTo>
                <a:lnTo>
                  <a:pt x="1525" y="39"/>
                </a:lnTo>
                <a:lnTo>
                  <a:pt x="1525" y="39"/>
                </a:lnTo>
                <a:lnTo>
                  <a:pt x="1526" y="39"/>
                </a:lnTo>
                <a:lnTo>
                  <a:pt x="1526" y="39"/>
                </a:lnTo>
                <a:lnTo>
                  <a:pt x="1526" y="39"/>
                </a:lnTo>
                <a:lnTo>
                  <a:pt x="1526" y="39"/>
                </a:lnTo>
                <a:lnTo>
                  <a:pt x="1527" y="39"/>
                </a:lnTo>
                <a:lnTo>
                  <a:pt x="1527" y="39"/>
                </a:lnTo>
                <a:lnTo>
                  <a:pt x="1527" y="39"/>
                </a:lnTo>
                <a:lnTo>
                  <a:pt x="1527" y="39"/>
                </a:lnTo>
                <a:lnTo>
                  <a:pt x="1528" y="39"/>
                </a:lnTo>
                <a:lnTo>
                  <a:pt x="1528" y="39"/>
                </a:lnTo>
                <a:lnTo>
                  <a:pt x="1528" y="39"/>
                </a:lnTo>
                <a:lnTo>
                  <a:pt x="1528" y="39"/>
                </a:lnTo>
                <a:lnTo>
                  <a:pt x="1528" y="39"/>
                </a:lnTo>
                <a:lnTo>
                  <a:pt x="1529" y="0"/>
                </a:lnTo>
                <a:lnTo>
                  <a:pt x="1529" y="0"/>
                </a:lnTo>
                <a:lnTo>
                  <a:pt x="1529" y="0"/>
                </a:lnTo>
                <a:lnTo>
                  <a:pt x="1529" y="39"/>
                </a:lnTo>
                <a:lnTo>
                  <a:pt x="1530" y="39"/>
                </a:lnTo>
                <a:lnTo>
                  <a:pt x="1530" y="39"/>
                </a:lnTo>
                <a:lnTo>
                  <a:pt x="1530" y="39"/>
                </a:lnTo>
                <a:lnTo>
                  <a:pt x="1530" y="39"/>
                </a:lnTo>
                <a:lnTo>
                  <a:pt x="1531" y="39"/>
                </a:lnTo>
                <a:lnTo>
                  <a:pt x="1531" y="39"/>
                </a:lnTo>
                <a:lnTo>
                  <a:pt x="1531" y="39"/>
                </a:lnTo>
                <a:lnTo>
                  <a:pt x="1532" y="39"/>
                </a:lnTo>
                <a:lnTo>
                  <a:pt x="1532" y="39"/>
                </a:lnTo>
                <a:lnTo>
                  <a:pt x="1532" y="39"/>
                </a:lnTo>
                <a:lnTo>
                  <a:pt x="1532" y="39"/>
                </a:lnTo>
                <a:lnTo>
                  <a:pt x="1532" y="39"/>
                </a:lnTo>
                <a:lnTo>
                  <a:pt x="1533" y="39"/>
                </a:lnTo>
                <a:lnTo>
                  <a:pt x="1533" y="39"/>
                </a:lnTo>
                <a:lnTo>
                  <a:pt x="1533" y="39"/>
                </a:lnTo>
                <a:lnTo>
                  <a:pt x="1533" y="39"/>
                </a:lnTo>
                <a:lnTo>
                  <a:pt x="1534" y="39"/>
                </a:lnTo>
                <a:lnTo>
                  <a:pt x="1534" y="39"/>
                </a:lnTo>
                <a:lnTo>
                  <a:pt x="1534" y="39"/>
                </a:lnTo>
                <a:lnTo>
                  <a:pt x="1534" y="39"/>
                </a:lnTo>
                <a:lnTo>
                  <a:pt x="1535" y="39"/>
                </a:lnTo>
                <a:lnTo>
                  <a:pt x="1535" y="39"/>
                </a:lnTo>
                <a:lnTo>
                  <a:pt x="1535" y="39"/>
                </a:lnTo>
                <a:lnTo>
                  <a:pt x="1535" y="39"/>
                </a:lnTo>
                <a:lnTo>
                  <a:pt x="1535" y="39"/>
                </a:lnTo>
                <a:lnTo>
                  <a:pt x="1536" y="39"/>
                </a:lnTo>
                <a:lnTo>
                  <a:pt x="1536" y="39"/>
                </a:lnTo>
                <a:lnTo>
                  <a:pt x="1536" y="39"/>
                </a:lnTo>
                <a:lnTo>
                  <a:pt x="1536" y="39"/>
                </a:lnTo>
                <a:lnTo>
                  <a:pt x="1537" y="39"/>
                </a:lnTo>
                <a:lnTo>
                  <a:pt x="1537" y="39"/>
                </a:lnTo>
                <a:lnTo>
                  <a:pt x="1537" y="39"/>
                </a:lnTo>
                <a:lnTo>
                  <a:pt x="1537" y="39"/>
                </a:lnTo>
                <a:lnTo>
                  <a:pt x="1538" y="39"/>
                </a:lnTo>
                <a:lnTo>
                  <a:pt x="1538" y="39"/>
                </a:lnTo>
                <a:lnTo>
                  <a:pt x="1538" y="39"/>
                </a:lnTo>
                <a:lnTo>
                  <a:pt x="1538" y="39"/>
                </a:lnTo>
                <a:lnTo>
                  <a:pt x="1538" y="39"/>
                </a:lnTo>
                <a:lnTo>
                  <a:pt x="1539" y="39"/>
                </a:lnTo>
                <a:lnTo>
                  <a:pt x="1539" y="39"/>
                </a:lnTo>
                <a:lnTo>
                  <a:pt x="1539" y="39"/>
                </a:lnTo>
                <a:lnTo>
                  <a:pt x="1540" y="39"/>
                </a:lnTo>
                <a:lnTo>
                  <a:pt x="1540" y="39"/>
                </a:lnTo>
                <a:lnTo>
                  <a:pt x="1540" y="39"/>
                </a:lnTo>
                <a:lnTo>
                  <a:pt x="1540" y="39"/>
                </a:lnTo>
                <a:lnTo>
                  <a:pt x="1541" y="39"/>
                </a:lnTo>
                <a:lnTo>
                  <a:pt x="1541" y="39"/>
                </a:lnTo>
                <a:lnTo>
                  <a:pt x="1541" y="39"/>
                </a:lnTo>
                <a:lnTo>
                  <a:pt x="1541" y="39"/>
                </a:lnTo>
                <a:lnTo>
                  <a:pt x="1541" y="39"/>
                </a:lnTo>
                <a:lnTo>
                  <a:pt x="1542" y="39"/>
                </a:lnTo>
                <a:lnTo>
                  <a:pt x="1542" y="39"/>
                </a:lnTo>
                <a:lnTo>
                  <a:pt x="1542" y="39"/>
                </a:lnTo>
                <a:lnTo>
                  <a:pt x="1542" y="39"/>
                </a:lnTo>
                <a:lnTo>
                  <a:pt x="1543" y="39"/>
                </a:lnTo>
                <a:lnTo>
                  <a:pt x="1543" y="39"/>
                </a:lnTo>
                <a:lnTo>
                  <a:pt x="1543" y="39"/>
                </a:lnTo>
                <a:lnTo>
                  <a:pt x="1543" y="39"/>
                </a:lnTo>
                <a:lnTo>
                  <a:pt x="1544" y="39"/>
                </a:lnTo>
                <a:lnTo>
                  <a:pt x="1544" y="39"/>
                </a:lnTo>
                <a:lnTo>
                  <a:pt x="1544" y="39"/>
                </a:lnTo>
                <a:lnTo>
                  <a:pt x="1544" y="39"/>
                </a:lnTo>
                <a:lnTo>
                  <a:pt x="1544" y="39"/>
                </a:lnTo>
                <a:lnTo>
                  <a:pt x="1545" y="39"/>
                </a:lnTo>
                <a:lnTo>
                  <a:pt x="1545" y="39"/>
                </a:lnTo>
                <a:lnTo>
                  <a:pt x="1545" y="39"/>
                </a:lnTo>
                <a:lnTo>
                  <a:pt x="1545" y="39"/>
                </a:lnTo>
                <a:lnTo>
                  <a:pt x="1546" y="39"/>
                </a:lnTo>
                <a:lnTo>
                  <a:pt x="1546" y="39"/>
                </a:lnTo>
                <a:lnTo>
                  <a:pt x="1546" y="39"/>
                </a:lnTo>
                <a:lnTo>
                  <a:pt x="1546" y="39"/>
                </a:lnTo>
                <a:lnTo>
                  <a:pt x="1547" y="39"/>
                </a:lnTo>
                <a:lnTo>
                  <a:pt x="1547" y="39"/>
                </a:lnTo>
                <a:lnTo>
                  <a:pt x="1547" y="39"/>
                </a:lnTo>
                <a:lnTo>
                  <a:pt x="1547" y="39"/>
                </a:lnTo>
                <a:lnTo>
                  <a:pt x="1548" y="39"/>
                </a:lnTo>
                <a:lnTo>
                  <a:pt x="1548" y="39"/>
                </a:lnTo>
                <a:lnTo>
                  <a:pt x="1548" y="39"/>
                </a:lnTo>
                <a:lnTo>
                  <a:pt x="1548" y="39"/>
                </a:lnTo>
                <a:lnTo>
                  <a:pt x="1549" y="39"/>
                </a:lnTo>
                <a:lnTo>
                  <a:pt x="1549" y="39"/>
                </a:lnTo>
                <a:lnTo>
                  <a:pt x="1549" y="39"/>
                </a:lnTo>
                <a:lnTo>
                  <a:pt x="1549" y="39"/>
                </a:lnTo>
                <a:lnTo>
                  <a:pt x="1550" y="39"/>
                </a:lnTo>
                <a:lnTo>
                  <a:pt x="1550" y="39"/>
                </a:lnTo>
                <a:lnTo>
                  <a:pt x="1550" y="39"/>
                </a:lnTo>
                <a:lnTo>
                  <a:pt x="1550" y="39"/>
                </a:lnTo>
                <a:lnTo>
                  <a:pt x="1550" y="39"/>
                </a:lnTo>
                <a:lnTo>
                  <a:pt x="1551" y="39"/>
                </a:lnTo>
                <a:lnTo>
                  <a:pt x="1551" y="39"/>
                </a:lnTo>
                <a:lnTo>
                  <a:pt x="1551" y="39"/>
                </a:lnTo>
                <a:lnTo>
                  <a:pt x="1551" y="39"/>
                </a:lnTo>
                <a:lnTo>
                  <a:pt x="1552" y="39"/>
                </a:lnTo>
                <a:lnTo>
                  <a:pt x="1552" y="39"/>
                </a:lnTo>
                <a:lnTo>
                  <a:pt x="1552" y="39"/>
                </a:lnTo>
                <a:lnTo>
                  <a:pt x="1552" y="39"/>
                </a:lnTo>
                <a:lnTo>
                  <a:pt x="1553" y="39"/>
                </a:lnTo>
                <a:lnTo>
                  <a:pt x="1553" y="39"/>
                </a:lnTo>
                <a:lnTo>
                  <a:pt x="1553" y="39"/>
                </a:lnTo>
                <a:lnTo>
                  <a:pt x="1553" y="39"/>
                </a:lnTo>
                <a:lnTo>
                  <a:pt x="1553" y="39"/>
                </a:lnTo>
                <a:lnTo>
                  <a:pt x="1554" y="39"/>
                </a:lnTo>
                <a:lnTo>
                  <a:pt x="1554" y="39"/>
                </a:lnTo>
                <a:lnTo>
                  <a:pt x="1554" y="39"/>
                </a:lnTo>
                <a:lnTo>
                  <a:pt x="1554" y="39"/>
                </a:lnTo>
                <a:lnTo>
                  <a:pt x="1555" y="39"/>
                </a:lnTo>
                <a:lnTo>
                  <a:pt x="1555" y="39"/>
                </a:lnTo>
                <a:lnTo>
                  <a:pt x="1555" y="39"/>
                </a:lnTo>
                <a:lnTo>
                  <a:pt x="1556" y="39"/>
                </a:lnTo>
                <a:lnTo>
                  <a:pt x="1556" y="39"/>
                </a:lnTo>
                <a:lnTo>
                  <a:pt x="1556" y="39"/>
                </a:lnTo>
                <a:lnTo>
                  <a:pt x="1556" y="39"/>
                </a:lnTo>
                <a:lnTo>
                  <a:pt x="1556" y="39"/>
                </a:lnTo>
                <a:lnTo>
                  <a:pt x="1557" y="39"/>
                </a:lnTo>
                <a:lnTo>
                  <a:pt x="1557" y="39"/>
                </a:lnTo>
                <a:lnTo>
                  <a:pt x="1557" y="39"/>
                </a:lnTo>
                <a:lnTo>
                  <a:pt x="1557" y="39"/>
                </a:lnTo>
                <a:lnTo>
                  <a:pt x="1558" y="39"/>
                </a:lnTo>
                <a:lnTo>
                  <a:pt x="1558" y="39"/>
                </a:lnTo>
                <a:lnTo>
                  <a:pt x="1558" y="39"/>
                </a:lnTo>
                <a:lnTo>
                  <a:pt x="1558" y="39"/>
                </a:lnTo>
                <a:lnTo>
                  <a:pt x="1559" y="39"/>
                </a:lnTo>
                <a:lnTo>
                  <a:pt x="1559" y="39"/>
                </a:lnTo>
                <a:lnTo>
                  <a:pt x="1559" y="39"/>
                </a:lnTo>
                <a:lnTo>
                  <a:pt x="1559" y="39"/>
                </a:lnTo>
                <a:lnTo>
                  <a:pt x="1559" y="39"/>
                </a:lnTo>
                <a:lnTo>
                  <a:pt x="1560" y="39"/>
                </a:lnTo>
                <a:lnTo>
                  <a:pt x="1560" y="39"/>
                </a:lnTo>
                <a:lnTo>
                  <a:pt x="1560" y="39"/>
                </a:lnTo>
                <a:lnTo>
                  <a:pt x="1560" y="39"/>
                </a:lnTo>
                <a:lnTo>
                  <a:pt x="1561" y="39"/>
                </a:lnTo>
                <a:lnTo>
                  <a:pt x="1561" y="39"/>
                </a:lnTo>
                <a:lnTo>
                  <a:pt x="1561" y="39"/>
                </a:lnTo>
                <a:lnTo>
                  <a:pt x="1561" y="39"/>
                </a:lnTo>
                <a:lnTo>
                  <a:pt x="1562" y="39"/>
                </a:lnTo>
                <a:lnTo>
                  <a:pt x="1562" y="39"/>
                </a:lnTo>
                <a:lnTo>
                  <a:pt x="1562" y="39"/>
                </a:lnTo>
                <a:lnTo>
                  <a:pt x="1562" y="39"/>
                </a:lnTo>
                <a:lnTo>
                  <a:pt x="1563" y="39"/>
                </a:lnTo>
                <a:lnTo>
                  <a:pt x="1563" y="39"/>
                </a:lnTo>
                <a:lnTo>
                  <a:pt x="1563" y="39"/>
                </a:lnTo>
                <a:lnTo>
                  <a:pt x="1563" y="39"/>
                </a:lnTo>
                <a:lnTo>
                  <a:pt x="1564" y="39"/>
                </a:lnTo>
                <a:lnTo>
                  <a:pt x="1564" y="39"/>
                </a:lnTo>
                <a:lnTo>
                  <a:pt x="1564" y="39"/>
                </a:lnTo>
                <a:lnTo>
                  <a:pt x="1564" y="39"/>
                </a:lnTo>
                <a:lnTo>
                  <a:pt x="1565" y="39"/>
                </a:lnTo>
                <a:lnTo>
                  <a:pt x="1565" y="39"/>
                </a:lnTo>
                <a:lnTo>
                  <a:pt x="1565" y="39"/>
                </a:lnTo>
                <a:lnTo>
                  <a:pt x="1565" y="39"/>
                </a:lnTo>
                <a:lnTo>
                  <a:pt x="1565" y="39"/>
                </a:lnTo>
                <a:lnTo>
                  <a:pt x="1566" y="39"/>
                </a:lnTo>
                <a:lnTo>
                  <a:pt x="1566" y="39"/>
                </a:lnTo>
                <a:lnTo>
                  <a:pt x="1566" y="39"/>
                </a:lnTo>
                <a:lnTo>
                  <a:pt x="1566" y="39"/>
                </a:lnTo>
                <a:lnTo>
                  <a:pt x="1567" y="39"/>
                </a:lnTo>
                <a:lnTo>
                  <a:pt x="1567" y="39"/>
                </a:lnTo>
                <a:lnTo>
                  <a:pt x="1567" y="39"/>
                </a:lnTo>
                <a:lnTo>
                  <a:pt x="1567" y="39"/>
                </a:lnTo>
                <a:lnTo>
                  <a:pt x="1568" y="39"/>
                </a:lnTo>
                <a:lnTo>
                  <a:pt x="1568" y="39"/>
                </a:lnTo>
                <a:lnTo>
                  <a:pt x="1568" y="39"/>
                </a:lnTo>
                <a:lnTo>
                  <a:pt x="1568" y="39"/>
                </a:lnTo>
                <a:lnTo>
                  <a:pt x="1568" y="39"/>
                </a:lnTo>
                <a:lnTo>
                  <a:pt x="1569" y="39"/>
                </a:lnTo>
                <a:lnTo>
                  <a:pt x="1569" y="39"/>
                </a:lnTo>
                <a:lnTo>
                  <a:pt x="1569" y="39"/>
                </a:lnTo>
                <a:lnTo>
                  <a:pt x="1569" y="39"/>
                </a:lnTo>
                <a:lnTo>
                  <a:pt x="1570" y="39"/>
                </a:lnTo>
                <a:lnTo>
                  <a:pt x="1570" y="39"/>
                </a:lnTo>
                <a:lnTo>
                  <a:pt x="1570" y="39"/>
                </a:lnTo>
                <a:lnTo>
                  <a:pt x="1571" y="39"/>
                </a:lnTo>
                <a:lnTo>
                  <a:pt x="1571" y="39"/>
                </a:lnTo>
                <a:lnTo>
                  <a:pt x="1571" y="39"/>
                </a:lnTo>
                <a:lnTo>
                  <a:pt x="1571" y="39"/>
                </a:lnTo>
                <a:lnTo>
                  <a:pt x="1571" y="39"/>
                </a:lnTo>
                <a:lnTo>
                  <a:pt x="1572" y="39"/>
                </a:lnTo>
                <a:lnTo>
                  <a:pt x="1572" y="39"/>
                </a:lnTo>
                <a:lnTo>
                  <a:pt x="1572" y="39"/>
                </a:lnTo>
                <a:lnTo>
                  <a:pt x="1572" y="39"/>
                </a:lnTo>
                <a:lnTo>
                  <a:pt x="1573" y="39"/>
                </a:lnTo>
                <a:lnTo>
                  <a:pt x="1573" y="39"/>
                </a:lnTo>
                <a:lnTo>
                  <a:pt x="1573" y="39"/>
                </a:lnTo>
                <a:lnTo>
                  <a:pt x="1573" y="39"/>
                </a:lnTo>
                <a:lnTo>
                  <a:pt x="1574" y="39"/>
                </a:lnTo>
                <a:lnTo>
                  <a:pt x="1574" y="39"/>
                </a:lnTo>
                <a:lnTo>
                  <a:pt x="1574" y="39"/>
                </a:lnTo>
                <a:lnTo>
                  <a:pt x="1574" y="39"/>
                </a:lnTo>
                <a:lnTo>
                  <a:pt x="1574" y="39"/>
                </a:lnTo>
                <a:lnTo>
                  <a:pt x="1575" y="39"/>
                </a:lnTo>
                <a:lnTo>
                  <a:pt x="1575" y="39"/>
                </a:lnTo>
                <a:lnTo>
                  <a:pt x="1575" y="39"/>
                </a:lnTo>
                <a:lnTo>
                  <a:pt x="1575" y="39"/>
                </a:lnTo>
                <a:lnTo>
                  <a:pt x="1576" y="39"/>
                </a:lnTo>
                <a:lnTo>
                  <a:pt x="1576" y="39"/>
                </a:lnTo>
                <a:lnTo>
                  <a:pt x="1576" y="39"/>
                </a:lnTo>
                <a:lnTo>
                  <a:pt x="1576" y="39"/>
                </a:lnTo>
                <a:lnTo>
                  <a:pt x="1577" y="39"/>
                </a:lnTo>
                <a:lnTo>
                  <a:pt x="1577" y="39"/>
                </a:lnTo>
                <a:lnTo>
                  <a:pt x="1577" y="39"/>
                </a:lnTo>
                <a:lnTo>
                  <a:pt x="1577" y="39"/>
                </a:lnTo>
                <a:lnTo>
                  <a:pt x="1577" y="39"/>
                </a:lnTo>
                <a:lnTo>
                  <a:pt x="1578" y="39"/>
                </a:lnTo>
                <a:lnTo>
                  <a:pt x="1578" y="39"/>
                </a:lnTo>
                <a:lnTo>
                  <a:pt x="1578" y="39"/>
                </a:lnTo>
                <a:lnTo>
                  <a:pt x="1579" y="39"/>
                </a:lnTo>
                <a:lnTo>
                  <a:pt x="1579" y="39"/>
                </a:lnTo>
                <a:lnTo>
                  <a:pt x="1579" y="39"/>
                </a:lnTo>
                <a:lnTo>
                  <a:pt x="1579" y="39"/>
                </a:lnTo>
                <a:lnTo>
                  <a:pt x="1580" y="39"/>
                </a:lnTo>
                <a:lnTo>
                  <a:pt x="1580" y="39"/>
                </a:lnTo>
                <a:lnTo>
                  <a:pt x="1580" y="39"/>
                </a:lnTo>
                <a:lnTo>
                  <a:pt x="1580" y="39"/>
                </a:lnTo>
                <a:lnTo>
                  <a:pt x="1581" y="39"/>
                </a:lnTo>
                <a:lnTo>
                  <a:pt x="1581" y="39"/>
                </a:lnTo>
                <a:lnTo>
                  <a:pt x="1581" y="39"/>
                </a:lnTo>
                <a:lnTo>
                  <a:pt x="1581" y="39"/>
                </a:lnTo>
                <a:lnTo>
                  <a:pt x="1581" y="39"/>
                </a:lnTo>
                <a:lnTo>
                  <a:pt x="1582" y="39"/>
                </a:lnTo>
                <a:lnTo>
                  <a:pt x="1582" y="39"/>
                </a:lnTo>
                <a:lnTo>
                  <a:pt x="1582" y="39"/>
                </a:lnTo>
                <a:lnTo>
                  <a:pt x="1582" y="39"/>
                </a:lnTo>
                <a:lnTo>
                  <a:pt x="1583" y="39"/>
                </a:lnTo>
                <a:lnTo>
                  <a:pt x="1583" y="39"/>
                </a:lnTo>
                <a:lnTo>
                  <a:pt x="1583" y="39"/>
                </a:lnTo>
                <a:lnTo>
                  <a:pt x="1583" y="39"/>
                </a:lnTo>
                <a:lnTo>
                  <a:pt x="1584" y="39"/>
                </a:lnTo>
                <a:lnTo>
                  <a:pt x="1584" y="39"/>
                </a:lnTo>
                <a:lnTo>
                  <a:pt x="1584" y="39"/>
                </a:lnTo>
                <a:lnTo>
                  <a:pt x="1584" y="39"/>
                </a:lnTo>
                <a:lnTo>
                  <a:pt x="1584" y="39"/>
                </a:lnTo>
                <a:lnTo>
                  <a:pt x="1585" y="39"/>
                </a:lnTo>
                <a:lnTo>
                  <a:pt x="1585" y="39"/>
                </a:lnTo>
                <a:lnTo>
                  <a:pt x="1585" y="39"/>
                </a:lnTo>
                <a:lnTo>
                  <a:pt x="1585" y="39"/>
                </a:lnTo>
                <a:lnTo>
                  <a:pt x="1586" y="39"/>
                </a:lnTo>
                <a:lnTo>
                  <a:pt x="1586" y="39"/>
                </a:lnTo>
                <a:lnTo>
                  <a:pt x="1586" y="39"/>
                </a:lnTo>
                <a:lnTo>
                  <a:pt x="1587" y="39"/>
                </a:lnTo>
                <a:lnTo>
                  <a:pt x="1587" y="39"/>
                </a:lnTo>
                <a:lnTo>
                  <a:pt x="1587" y="39"/>
                </a:lnTo>
                <a:lnTo>
                  <a:pt x="1587" y="39"/>
                </a:lnTo>
                <a:lnTo>
                  <a:pt x="1587" y="39"/>
                </a:lnTo>
                <a:lnTo>
                  <a:pt x="1588" y="39"/>
                </a:lnTo>
                <a:lnTo>
                  <a:pt x="1588" y="39"/>
                </a:lnTo>
                <a:lnTo>
                  <a:pt x="1588" y="39"/>
                </a:lnTo>
                <a:lnTo>
                  <a:pt x="1588" y="39"/>
                </a:lnTo>
                <a:lnTo>
                  <a:pt x="1589" y="39"/>
                </a:lnTo>
                <a:lnTo>
                  <a:pt x="1589" y="39"/>
                </a:lnTo>
                <a:lnTo>
                  <a:pt x="1589" y="39"/>
                </a:lnTo>
                <a:lnTo>
                  <a:pt x="1589" y="39"/>
                </a:lnTo>
                <a:lnTo>
                  <a:pt x="1590" y="39"/>
                </a:lnTo>
                <a:lnTo>
                  <a:pt x="1590" y="39"/>
                </a:lnTo>
                <a:lnTo>
                  <a:pt x="1590" y="39"/>
                </a:lnTo>
                <a:lnTo>
                  <a:pt x="1590" y="39"/>
                </a:lnTo>
                <a:lnTo>
                  <a:pt x="1590" y="39"/>
                </a:lnTo>
                <a:lnTo>
                  <a:pt x="1591" y="39"/>
                </a:lnTo>
                <a:lnTo>
                  <a:pt x="1591" y="39"/>
                </a:lnTo>
                <a:lnTo>
                  <a:pt x="1591" y="39"/>
                </a:lnTo>
                <a:lnTo>
                  <a:pt x="1591" y="39"/>
                </a:lnTo>
                <a:lnTo>
                  <a:pt x="1592" y="39"/>
                </a:lnTo>
                <a:lnTo>
                  <a:pt x="1592" y="39"/>
                </a:lnTo>
                <a:lnTo>
                  <a:pt x="1592" y="39"/>
                </a:lnTo>
                <a:lnTo>
                  <a:pt x="1592" y="39"/>
                </a:lnTo>
                <a:lnTo>
                  <a:pt x="1593" y="39"/>
                </a:lnTo>
                <a:lnTo>
                  <a:pt x="1593" y="39"/>
                </a:lnTo>
                <a:lnTo>
                  <a:pt x="1593" y="39"/>
                </a:lnTo>
                <a:lnTo>
                  <a:pt x="1593" y="39"/>
                </a:lnTo>
                <a:lnTo>
                  <a:pt x="1593" y="39"/>
                </a:lnTo>
                <a:lnTo>
                  <a:pt x="1594" y="39"/>
                </a:lnTo>
                <a:lnTo>
                  <a:pt x="1594" y="39"/>
                </a:lnTo>
                <a:lnTo>
                  <a:pt x="1594" y="39"/>
                </a:lnTo>
                <a:lnTo>
                  <a:pt x="1595" y="39"/>
                </a:lnTo>
                <a:lnTo>
                  <a:pt x="1595" y="39"/>
                </a:lnTo>
                <a:lnTo>
                  <a:pt x="1595" y="39"/>
                </a:lnTo>
                <a:lnTo>
                  <a:pt x="1595" y="39"/>
                </a:lnTo>
                <a:lnTo>
                  <a:pt x="1596" y="39"/>
                </a:lnTo>
                <a:lnTo>
                  <a:pt x="1596" y="39"/>
                </a:lnTo>
                <a:lnTo>
                  <a:pt x="1596" y="39"/>
                </a:lnTo>
                <a:lnTo>
                  <a:pt x="1596" y="39"/>
                </a:lnTo>
                <a:lnTo>
                  <a:pt x="1596" y="39"/>
                </a:lnTo>
                <a:lnTo>
                  <a:pt x="1597" y="39"/>
                </a:lnTo>
                <a:lnTo>
                  <a:pt x="1597" y="39"/>
                </a:lnTo>
                <a:lnTo>
                  <a:pt x="1597" y="39"/>
                </a:lnTo>
                <a:lnTo>
                  <a:pt x="1597" y="39"/>
                </a:lnTo>
                <a:lnTo>
                  <a:pt x="1598" y="39"/>
                </a:lnTo>
                <a:lnTo>
                  <a:pt x="1598" y="39"/>
                </a:lnTo>
                <a:lnTo>
                  <a:pt x="1598" y="39"/>
                </a:lnTo>
                <a:lnTo>
                  <a:pt x="1598" y="39"/>
                </a:lnTo>
                <a:lnTo>
                  <a:pt x="1599" y="39"/>
                </a:lnTo>
                <a:lnTo>
                  <a:pt x="1599" y="39"/>
                </a:lnTo>
                <a:lnTo>
                  <a:pt x="1599" y="39"/>
                </a:lnTo>
                <a:lnTo>
                  <a:pt x="1599" y="39"/>
                </a:lnTo>
                <a:lnTo>
                  <a:pt x="1599" y="39"/>
                </a:lnTo>
                <a:lnTo>
                  <a:pt x="1600" y="39"/>
                </a:lnTo>
                <a:lnTo>
                  <a:pt x="1600" y="39"/>
                </a:lnTo>
                <a:lnTo>
                  <a:pt x="1600" y="39"/>
                </a:lnTo>
                <a:lnTo>
                  <a:pt x="1600" y="39"/>
                </a:lnTo>
                <a:lnTo>
                  <a:pt x="1601" y="39"/>
                </a:lnTo>
                <a:lnTo>
                  <a:pt x="1601" y="39"/>
                </a:lnTo>
                <a:lnTo>
                  <a:pt x="1601" y="39"/>
                </a:lnTo>
                <a:lnTo>
                  <a:pt x="1602" y="39"/>
                </a:lnTo>
                <a:lnTo>
                  <a:pt x="1602" y="39"/>
                </a:lnTo>
                <a:lnTo>
                  <a:pt x="1602" y="39"/>
                </a:lnTo>
                <a:lnTo>
                  <a:pt x="1602" y="39"/>
                </a:lnTo>
                <a:lnTo>
                  <a:pt x="1602" y="39"/>
                </a:lnTo>
                <a:lnTo>
                  <a:pt x="1603" y="39"/>
                </a:lnTo>
                <a:lnTo>
                  <a:pt x="1603" y="39"/>
                </a:lnTo>
                <a:lnTo>
                  <a:pt x="1603" y="39"/>
                </a:lnTo>
                <a:lnTo>
                  <a:pt x="1603" y="39"/>
                </a:lnTo>
                <a:lnTo>
                  <a:pt x="1604" y="39"/>
                </a:lnTo>
                <a:lnTo>
                  <a:pt x="1604" y="39"/>
                </a:lnTo>
                <a:lnTo>
                  <a:pt x="1604" y="39"/>
                </a:lnTo>
                <a:lnTo>
                  <a:pt x="1604" y="39"/>
                </a:lnTo>
                <a:lnTo>
                  <a:pt x="1605" y="39"/>
                </a:lnTo>
                <a:lnTo>
                  <a:pt x="1605" y="39"/>
                </a:lnTo>
                <a:lnTo>
                  <a:pt x="1605" y="39"/>
                </a:lnTo>
                <a:lnTo>
                  <a:pt x="1605" y="39"/>
                </a:lnTo>
                <a:lnTo>
                  <a:pt x="1605" y="39"/>
                </a:lnTo>
                <a:lnTo>
                  <a:pt x="1606" y="39"/>
                </a:lnTo>
                <a:lnTo>
                  <a:pt x="1606" y="39"/>
                </a:lnTo>
                <a:lnTo>
                  <a:pt x="1606" y="39"/>
                </a:lnTo>
                <a:lnTo>
                  <a:pt x="1606" y="39"/>
                </a:lnTo>
                <a:lnTo>
                  <a:pt x="1607" y="39"/>
                </a:lnTo>
                <a:lnTo>
                  <a:pt x="1607" y="39"/>
                </a:lnTo>
                <a:lnTo>
                  <a:pt x="1607" y="39"/>
                </a:lnTo>
                <a:lnTo>
                  <a:pt x="1607" y="39"/>
                </a:lnTo>
                <a:lnTo>
                  <a:pt x="1608" y="39"/>
                </a:lnTo>
                <a:lnTo>
                  <a:pt x="1608" y="39"/>
                </a:lnTo>
                <a:lnTo>
                  <a:pt x="1608" y="39"/>
                </a:lnTo>
                <a:lnTo>
                  <a:pt x="1608" y="39"/>
                </a:lnTo>
                <a:lnTo>
                  <a:pt x="1608" y="39"/>
                </a:lnTo>
                <a:lnTo>
                  <a:pt x="1609" y="39"/>
                </a:lnTo>
                <a:lnTo>
                  <a:pt x="1609" y="39"/>
                </a:lnTo>
                <a:lnTo>
                  <a:pt x="1609" y="39"/>
                </a:lnTo>
                <a:lnTo>
                  <a:pt x="1610" y="39"/>
                </a:lnTo>
                <a:lnTo>
                  <a:pt x="1610" y="39"/>
                </a:lnTo>
                <a:lnTo>
                  <a:pt x="1610" y="39"/>
                </a:lnTo>
                <a:lnTo>
                  <a:pt x="1610" y="39"/>
                </a:lnTo>
                <a:lnTo>
                  <a:pt x="1611" y="39"/>
                </a:lnTo>
                <a:lnTo>
                  <a:pt x="1611" y="39"/>
                </a:lnTo>
                <a:lnTo>
                  <a:pt x="1611" y="39"/>
                </a:lnTo>
                <a:lnTo>
                  <a:pt x="1611" y="39"/>
                </a:lnTo>
                <a:lnTo>
                  <a:pt x="1611" y="39"/>
                </a:lnTo>
                <a:lnTo>
                  <a:pt x="1612" y="39"/>
                </a:lnTo>
                <a:lnTo>
                  <a:pt x="1612" y="39"/>
                </a:lnTo>
                <a:lnTo>
                  <a:pt x="1612" y="39"/>
                </a:lnTo>
                <a:lnTo>
                  <a:pt x="1612" y="39"/>
                </a:lnTo>
                <a:lnTo>
                  <a:pt x="1613" y="39"/>
                </a:lnTo>
                <a:lnTo>
                  <a:pt x="1613" y="39"/>
                </a:lnTo>
                <a:lnTo>
                  <a:pt x="1613" y="39"/>
                </a:lnTo>
                <a:lnTo>
                  <a:pt x="1613" y="39"/>
                </a:lnTo>
                <a:lnTo>
                  <a:pt x="1614" y="39"/>
                </a:lnTo>
                <a:lnTo>
                  <a:pt x="1614" y="39"/>
                </a:lnTo>
                <a:lnTo>
                  <a:pt x="1614" y="39"/>
                </a:lnTo>
                <a:lnTo>
                  <a:pt x="1614" y="39"/>
                </a:lnTo>
                <a:lnTo>
                  <a:pt x="1614" y="39"/>
                </a:lnTo>
                <a:lnTo>
                  <a:pt x="1615" y="39"/>
                </a:lnTo>
                <a:lnTo>
                  <a:pt x="1615" y="39"/>
                </a:lnTo>
                <a:lnTo>
                  <a:pt x="1615" y="39"/>
                </a:lnTo>
                <a:lnTo>
                  <a:pt x="1615" y="39"/>
                </a:lnTo>
                <a:lnTo>
                  <a:pt x="1616" y="39"/>
                </a:lnTo>
                <a:lnTo>
                  <a:pt x="1616" y="39"/>
                </a:lnTo>
                <a:lnTo>
                  <a:pt x="1616" y="39"/>
                </a:lnTo>
                <a:lnTo>
                  <a:pt x="1616" y="39"/>
                </a:lnTo>
                <a:lnTo>
                  <a:pt x="1617" y="39"/>
                </a:lnTo>
                <a:lnTo>
                  <a:pt x="1617" y="39"/>
                </a:lnTo>
                <a:lnTo>
                  <a:pt x="1617" y="39"/>
                </a:lnTo>
                <a:lnTo>
                  <a:pt x="1617" y="39"/>
                </a:lnTo>
                <a:lnTo>
                  <a:pt x="1618" y="39"/>
                </a:lnTo>
                <a:lnTo>
                  <a:pt x="1618" y="39"/>
                </a:lnTo>
                <a:lnTo>
                  <a:pt x="1618" y="39"/>
                </a:lnTo>
                <a:lnTo>
                  <a:pt x="1618" y="39"/>
                </a:lnTo>
                <a:lnTo>
                  <a:pt x="1619" y="39"/>
                </a:lnTo>
                <a:lnTo>
                  <a:pt x="1619" y="39"/>
                </a:lnTo>
                <a:lnTo>
                  <a:pt x="1619" y="39"/>
                </a:lnTo>
                <a:lnTo>
                  <a:pt x="1619" y="39"/>
                </a:lnTo>
                <a:lnTo>
                  <a:pt x="1620" y="39"/>
                </a:lnTo>
                <a:lnTo>
                  <a:pt x="1620" y="39"/>
                </a:lnTo>
                <a:lnTo>
                  <a:pt x="1620" y="39"/>
                </a:lnTo>
                <a:lnTo>
                  <a:pt x="1620" y="39"/>
                </a:lnTo>
                <a:lnTo>
                  <a:pt x="1620" y="39"/>
                </a:lnTo>
                <a:lnTo>
                  <a:pt x="1621" y="39"/>
                </a:lnTo>
                <a:lnTo>
                  <a:pt x="1621" y="39"/>
                </a:lnTo>
                <a:lnTo>
                  <a:pt x="1621" y="39"/>
                </a:lnTo>
                <a:lnTo>
                  <a:pt x="1621" y="39"/>
                </a:lnTo>
                <a:lnTo>
                  <a:pt x="1622" y="39"/>
                </a:lnTo>
                <a:lnTo>
                  <a:pt x="1622" y="39"/>
                </a:lnTo>
                <a:lnTo>
                  <a:pt x="1622" y="39"/>
                </a:lnTo>
                <a:lnTo>
                  <a:pt x="1622" y="39"/>
                </a:lnTo>
                <a:lnTo>
                  <a:pt x="1623" y="39"/>
                </a:lnTo>
                <a:lnTo>
                  <a:pt x="1623" y="39"/>
                </a:lnTo>
                <a:lnTo>
                  <a:pt x="1623" y="39"/>
                </a:lnTo>
                <a:lnTo>
                  <a:pt x="1623" y="39"/>
                </a:lnTo>
                <a:lnTo>
                  <a:pt x="1623" y="39"/>
                </a:lnTo>
                <a:lnTo>
                  <a:pt x="1624" y="39"/>
                </a:lnTo>
                <a:lnTo>
                  <a:pt x="1624" y="39"/>
                </a:lnTo>
                <a:lnTo>
                  <a:pt x="1624" y="39"/>
                </a:lnTo>
                <a:lnTo>
                  <a:pt x="1624" y="39"/>
                </a:lnTo>
                <a:lnTo>
                  <a:pt x="1625" y="39"/>
                </a:lnTo>
                <a:lnTo>
                  <a:pt x="1625" y="39"/>
                </a:lnTo>
                <a:lnTo>
                  <a:pt x="1625" y="39"/>
                </a:lnTo>
                <a:lnTo>
                  <a:pt x="1626" y="39"/>
                </a:lnTo>
                <a:lnTo>
                  <a:pt x="1626" y="39"/>
                </a:lnTo>
                <a:lnTo>
                  <a:pt x="1626" y="39"/>
                </a:lnTo>
                <a:lnTo>
                  <a:pt x="1626" y="39"/>
                </a:lnTo>
                <a:lnTo>
                  <a:pt x="1627" y="39"/>
                </a:lnTo>
                <a:lnTo>
                  <a:pt x="1627" y="39"/>
                </a:lnTo>
                <a:lnTo>
                  <a:pt x="1627" y="39"/>
                </a:lnTo>
                <a:lnTo>
                  <a:pt x="1627" y="39"/>
                </a:lnTo>
                <a:lnTo>
                  <a:pt x="1627" y="39"/>
                </a:lnTo>
                <a:lnTo>
                  <a:pt x="1628" y="39"/>
                </a:lnTo>
                <a:lnTo>
                  <a:pt x="1628" y="39"/>
                </a:lnTo>
                <a:lnTo>
                  <a:pt x="1628" y="39"/>
                </a:lnTo>
                <a:lnTo>
                  <a:pt x="1628" y="39"/>
                </a:lnTo>
                <a:lnTo>
                  <a:pt x="1629" y="39"/>
                </a:lnTo>
                <a:lnTo>
                  <a:pt x="1629" y="39"/>
                </a:lnTo>
                <a:lnTo>
                  <a:pt x="1629" y="39"/>
                </a:lnTo>
                <a:lnTo>
                  <a:pt x="1629" y="39"/>
                </a:lnTo>
                <a:lnTo>
                  <a:pt x="1630" y="39"/>
                </a:lnTo>
                <a:lnTo>
                  <a:pt x="1630" y="39"/>
                </a:lnTo>
                <a:lnTo>
                  <a:pt x="1630" y="39"/>
                </a:lnTo>
                <a:lnTo>
                  <a:pt x="1630" y="39"/>
                </a:lnTo>
                <a:lnTo>
                  <a:pt x="1630" y="39"/>
                </a:lnTo>
                <a:lnTo>
                  <a:pt x="1631" y="39"/>
                </a:lnTo>
                <a:lnTo>
                  <a:pt x="1631" y="39"/>
                </a:lnTo>
                <a:lnTo>
                  <a:pt x="1631" y="39"/>
                </a:lnTo>
                <a:lnTo>
                  <a:pt x="1631" y="39"/>
                </a:lnTo>
                <a:lnTo>
                  <a:pt x="1632" y="39"/>
                </a:lnTo>
                <a:lnTo>
                  <a:pt x="1632" y="39"/>
                </a:lnTo>
                <a:lnTo>
                  <a:pt x="1632" y="39"/>
                </a:lnTo>
                <a:lnTo>
                  <a:pt x="1632" y="39"/>
                </a:lnTo>
                <a:lnTo>
                  <a:pt x="1633" y="39"/>
                </a:lnTo>
                <a:lnTo>
                  <a:pt x="1633" y="39"/>
                </a:lnTo>
                <a:lnTo>
                  <a:pt x="1633" y="39"/>
                </a:lnTo>
                <a:lnTo>
                  <a:pt x="1633" y="39"/>
                </a:lnTo>
                <a:lnTo>
                  <a:pt x="1634" y="39"/>
                </a:lnTo>
                <a:lnTo>
                  <a:pt x="1634" y="39"/>
                </a:lnTo>
                <a:lnTo>
                  <a:pt x="1634" y="39"/>
                </a:lnTo>
                <a:lnTo>
                  <a:pt x="1634" y="39"/>
                </a:lnTo>
                <a:lnTo>
                  <a:pt x="1635" y="39"/>
                </a:lnTo>
                <a:lnTo>
                  <a:pt x="1635" y="39"/>
                </a:lnTo>
                <a:lnTo>
                  <a:pt x="1635" y="39"/>
                </a:lnTo>
                <a:lnTo>
                  <a:pt x="1635" y="39"/>
                </a:lnTo>
                <a:lnTo>
                  <a:pt x="1636" y="39"/>
                </a:lnTo>
                <a:lnTo>
                  <a:pt x="1636" y="39"/>
                </a:lnTo>
                <a:lnTo>
                  <a:pt x="1636" y="39"/>
                </a:lnTo>
                <a:lnTo>
                  <a:pt x="1636" y="39"/>
                </a:lnTo>
                <a:lnTo>
                  <a:pt x="1636" y="39"/>
                </a:lnTo>
                <a:lnTo>
                  <a:pt x="1637" y="39"/>
                </a:lnTo>
                <a:lnTo>
                  <a:pt x="1637" y="39"/>
                </a:lnTo>
                <a:lnTo>
                  <a:pt x="1637" y="39"/>
                </a:lnTo>
                <a:lnTo>
                  <a:pt x="1637" y="39"/>
                </a:lnTo>
                <a:lnTo>
                  <a:pt x="1638" y="39"/>
                </a:lnTo>
                <a:lnTo>
                  <a:pt x="1638" y="39"/>
                </a:lnTo>
                <a:lnTo>
                  <a:pt x="1638" y="39"/>
                </a:lnTo>
                <a:lnTo>
                  <a:pt x="1638" y="39"/>
                </a:lnTo>
                <a:lnTo>
                  <a:pt x="1639" y="39"/>
                </a:lnTo>
                <a:lnTo>
                  <a:pt x="1639" y="39"/>
                </a:lnTo>
                <a:lnTo>
                  <a:pt x="1639" y="39"/>
                </a:lnTo>
                <a:lnTo>
                  <a:pt x="1639" y="39"/>
                </a:lnTo>
                <a:lnTo>
                  <a:pt x="1639" y="39"/>
                </a:lnTo>
                <a:lnTo>
                  <a:pt x="1640" y="39"/>
                </a:lnTo>
                <a:lnTo>
                  <a:pt x="1640" y="39"/>
                </a:lnTo>
                <a:lnTo>
                  <a:pt x="1640" y="39"/>
                </a:lnTo>
                <a:lnTo>
                  <a:pt x="1641" y="39"/>
                </a:lnTo>
                <a:lnTo>
                  <a:pt x="1641" y="39"/>
                </a:lnTo>
                <a:lnTo>
                  <a:pt x="1641" y="39"/>
                </a:lnTo>
                <a:lnTo>
                  <a:pt x="1641" y="39"/>
                </a:lnTo>
                <a:lnTo>
                  <a:pt x="1642" y="39"/>
                </a:lnTo>
                <a:lnTo>
                  <a:pt x="1642" y="39"/>
                </a:lnTo>
                <a:lnTo>
                  <a:pt x="1642" y="39"/>
                </a:lnTo>
                <a:lnTo>
                  <a:pt x="1642" y="39"/>
                </a:lnTo>
                <a:lnTo>
                  <a:pt x="1642" y="39"/>
                </a:lnTo>
                <a:lnTo>
                  <a:pt x="1643" y="39"/>
                </a:lnTo>
                <a:lnTo>
                  <a:pt x="1643" y="39"/>
                </a:lnTo>
                <a:lnTo>
                  <a:pt x="1643" y="39"/>
                </a:lnTo>
                <a:lnTo>
                  <a:pt x="1643" y="39"/>
                </a:lnTo>
                <a:lnTo>
                  <a:pt x="1644" y="39"/>
                </a:lnTo>
                <a:lnTo>
                  <a:pt x="1644" y="39"/>
                </a:lnTo>
                <a:lnTo>
                  <a:pt x="1644" y="39"/>
                </a:lnTo>
                <a:lnTo>
                  <a:pt x="1644" y="39"/>
                </a:lnTo>
                <a:lnTo>
                  <a:pt x="1645" y="39"/>
                </a:lnTo>
                <a:lnTo>
                  <a:pt x="1645" y="39"/>
                </a:lnTo>
                <a:lnTo>
                  <a:pt x="1645" y="39"/>
                </a:lnTo>
                <a:lnTo>
                  <a:pt x="1645" y="39"/>
                </a:lnTo>
                <a:lnTo>
                  <a:pt x="1645" y="39"/>
                </a:lnTo>
                <a:lnTo>
                  <a:pt x="1646" y="39"/>
                </a:lnTo>
                <a:lnTo>
                  <a:pt x="1646" y="39"/>
                </a:lnTo>
                <a:lnTo>
                  <a:pt x="1646" y="39"/>
                </a:lnTo>
                <a:lnTo>
                  <a:pt x="1646" y="39"/>
                </a:lnTo>
                <a:lnTo>
                  <a:pt x="1647" y="39"/>
                </a:lnTo>
                <a:lnTo>
                  <a:pt x="1647" y="39"/>
                </a:lnTo>
                <a:lnTo>
                  <a:pt x="1647" y="39"/>
                </a:lnTo>
                <a:lnTo>
                  <a:pt x="1647" y="39"/>
                </a:lnTo>
                <a:lnTo>
                  <a:pt x="1648" y="39"/>
                </a:lnTo>
                <a:lnTo>
                  <a:pt x="1648" y="39"/>
                </a:lnTo>
                <a:lnTo>
                  <a:pt x="1648" y="39"/>
                </a:lnTo>
                <a:lnTo>
                  <a:pt x="1648" y="39"/>
                </a:lnTo>
                <a:lnTo>
                  <a:pt x="1649" y="39"/>
                </a:lnTo>
                <a:lnTo>
                  <a:pt x="1649" y="39"/>
                </a:lnTo>
                <a:lnTo>
                  <a:pt x="1649" y="39"/>
                </a:lnTo>
                <a:lnTo>
                  <a:pt x="1649" y="39"/>
                </a:lnTo>
                <a:lnTo>
                  <a:pt x="1650" y="39"/>
                </a:lnTo>
                <a:lnTo>
                  <a:pt x="1650" y="39"/>
                </a:lnTo>
                <a:lnTo>
                  <a:pt x="1650" y="39"/>
                </a:lnTo>
                <a:lnTo>
                  <a:pt x="1650" y="39"/>
                </a:lnTo>
                <a:lnTo>
                  <a:pt x="1651" y="39"/>
                </a:lnTo>
                <a:lnTo>
                  <a:pt x="1651" y="39"/>
                </a:lnTo>
                <a:lnTo>
                  <a:pt x="1651" y="39"/>
                </a:lnTo>
                <a:lnTo>
                  <a:pt x="1651" y="39"/>
                </a:lnTo>
                <a:lnTo>
                  <a:pt x="1651" y="39"/>
                </a:lnTo>
                <a:lnTo>
                  <a:pt x="1652" y="39"/>
                </a:lnTo>
                <a:lnTo>
                  <a:pt x="1652" y="39"/>
                </a:lnTo>
                <a:lnTo>
                  <a:pt x="1652" y="39"/>
                </a:lnTo>
                <a:lnTo>
                  <a:pt x="1652" y="39"/>
                </a:lnTo>
                <a:lnTo>
                  <a:pt x="1653" y="39"/>
                </a:lnTo>
                <a:lnTo>
                  <a:pt x="1653" y="39"/>
                </a:lnTo>
                <a:lnTo>
                  <a:pt x="1653" y="39"/>
                </a:lnTo>
                <a:lnTo>
                  <a:pt x="1653" y="39"/>
                </a:lnTo>
                <a:lnTo>
                  <a:pt x="1654" y="39"/>
                </a:lnTo>
                <a:lnTo>
                  <a:pt x="1654" y="39"/>
                </a:lnTo>
                <a:lnTo>
                  <a:pt x="1654" y="39"/>
                </a:lnTo>
                <a:lnTo>
                  <a:pt x="1654" y="39"/>
                </a:lnTo>
                <a:lnTo>
                  <a:pt x="1654" y="39"/>
                </a:lnTo>
                <a:lnTo>
                  <a:pt x="1655" y="39"/>
                </a:lnTo>
                <a:lnTo>
                  <a:pt x="1655" y="39"/>
                </a:lnTo>
                <a:lnTo>
                  <a:pt x="1655" y="39"/>
                </a:lnTo>
                <a:lnTo>
                  <a:pt x="1655" y="39"/>
                </a:lnTo>
                <a:lnTo>
                  <a:pt x="1656" y="39"/>
                </a:lnTo>
                <a:lnTo>
                  <a:pt x="1656" y="39"/>
                </a:lnTo>
                <a:lnTo>
                  <a:pt x="1656" y="39"/>
                </a:lnTo>
                <a:lnTo>
                  <a:pt x="1657" y="39"/>
                </a:lnTo>
                <a:lnTo>
                  <a:pt x="1657" y="39"/>
                </a:lnTo>
                <a:lnTo>
                  <a:pt x="1657" y="39"/>
                </a:lnTo>
                <a:lnTo>
                  <a:pt x="1657" y="39"/>
                </a:lnTo>
                <a:lnTo>
                  <a:pt x="1657" y="39"/>
                </a:lnTo>
                <a:lnTo>
                  <a:pt x="1658" y="39"/>
                </a:lnTo>
                <a:lnTo>
                  <a:pt x="1658" y="39"/>
                </a:lnTo>
                <a:lnTo>
                  <a:pt x="1658" y="39"/>
                </a:lnTo>
                <a:lnTo>
                  <a:pt x="1658" y="39"/>
                </a:lnTo>
                <a:lnTo>
                  <a:pt x="1659" y="39"/>
                </a:lnTo>
                <a:lnTo>
                  <a:pt x="1659" y="39"/>
                </a:lnTo>
                <a:lnTo>
                  <a:pt x="1659" y="39"/>
                </a:lnTo>
                <a:lnTo>
                  <a:pt x="1659" y="39"/>
                </a:lnTo>
                <a:lnTo>
                  <a:pt x="1660" y="39"/>
                </a:lnTo>
                <a:lnTo>
                  <a:pt x="1660" y="39"/>
                </a:lnTo>
                <a:lnTo>
                  <a:pt x="1660" y="39"/>
                </a:lnTo>
                <a:lnTo>
                  <a:pt x="1660" y="39"/>
                </a:lnTo>
                <a:lnTo>
                  <a:pt x="1660" y="39"/>
                </a:lnTo>
                <a:lnTo>
                  <a:pt x="1661" y="39"/>
                </a:lnTo>
                <a:lnTo>
                  <a:pt x="1661" y="39"/>
                </a:lnTo>
                <a:lnTo>
                  <a:pt x="1661" y="39"/>
                </a:lnTo>
                <a:lnTo>
                  <a:pt x="1661" y="39"/>
                </a:lnTo>
                <a:lnTo>
                  <a:pt x="1662" y="39"/>
                </a:lnTo>
                <a:lnTo>
                  <a:pt x="1662" y="39"/>
                </a:lnTo>
                <a:lnTo>
                  <a:pt x="1662" y="39"/>
                </a:lnTo>
                <a:lnTo>
                  <a:pt x="1662" y="39"/>
                </a:lnTo>
                <a:lnTo>
                  <a:pt x="1663" y="39"/>
                </a:lnTo>
                <a:lnTo>
                  <a:pt x="1663" y="39"/>
                </a:lnTo>
                <a:lnTo>
                  <a:pt x="1663" y="39"/>
                </a:lnTo>
                <a:lnTo>
                  <a:pt x="1663" y="39"/>
                </a:lnTo>
                <a:lnTo>
                  <a:pt x="1663" y="39"/>
                </a:lnTo>
                <a:lnTo>
                  <a:pt x="1664" y="39"/>
                </a:lnTo>
                <a:lnTo>
                  <a:pt x="1664" y="39"/>
                </a:lnTo>
                <a:lnTo>
                  <a:pt x="1664" y="39"/>
                </a:lnTo>
                <a:lnTo>
                  <a:pt x="1665" y="39"/>
                </a:lnTo>
                <a:lnTo>
                  <a:pt x="1665" y="39"/>
                </a:lnTo>
                <a:lnTo>
                  <a:pt x="1665" y="39"/>
                </a:lnTo>
                <a:lnTo>
                  <a:pt x="1665" y="39"/>
                </a:lnTo>
                <a:lnTo>
                  <a:pt x="1666" y="39"/>
                </a:lnTo>
                <a:lnTo>
                  <a:pt x="1666" y="39"/>
                </a:lnTo>
                <a:lnTo>
                  <a:pt x="1666" y="39"/>
                </a:lnTo>
                <a:lnTo>
                  <a:pt x="1666" y="39"/>
                </a:lnTo>
                <a:lnTo>
                  <a:pt x="1666" y="39"/>
                </a:lnTo>
                <a:lnTo>
                  <a:pt x="1667" y="39"/>
                </a:lnTo>
                <a:lnTo>
                  <a:pt x="1667" y="39"/>
                </a:lnTo>
                <a:lnTo>
                  <a:pt x="1667" y="39"/>
                </a:lnTo>
                <a:lnTo>
                  <a:pt x="1667" y="39"/>
                </a:lnTo>
                <a:lnTo>
                  <a:pt x="1668" y="39"/>
                </a:lnTo>
                <a:lnTo>
                  <a:pt x="1668" y="39"/>
                </a:lnTo>
                <a:lnTo>
                  <a:pt x="1668" y="39"/>
                </a:lnTo>
                <a:lnTo>
                  <a:pt x="1668" y="39"/>
                </a:lnTo>
                <a:lnTo>
                  <a:pt x="1669" y="39"/>
                </a:lnTo>
                <a:lnTo>
                  <a:pt x="1669" y="39"/>
                </a:lnTo>
                <a:lnTo>
                  <a:pt x="1669" y="39"/>
                </a:lnTo>
                <a:lnTo>
                  <a:pt x="1669" y="39"/>
                </a:lnTo>
                <a:lnTo>
                  <a:pt x="1669" y="39"/>
                </a:lnTo>
                <a:lnTo>
                  <a:pt x="1670" y="39"/>
                </a:lnTo>
                <a:lnTo>
                  <a:pt x="1670" y="39"/>
                </a:lnTo>
                <a:lnTo>
                  <a:pt x="1670" y="39"/>
                </a:lnTo>
                <a:lnTo>
                  <a:pt x="1670" y="39"/>
                </a:lnTo>
                <a:lnTo>
                  <a:pt x="1671" y="39"/>
                </a:lnTo>
                <a:lnTo>
                  <a:pt x="1671" y="39"/>
                </a:lnTo>
                <a:lnTo>
                  <a:pt x="1671" y="39"/>
                </a:lnTo>
                <a:lnTo>
                  <a:pt x="1671" y="39"/>
                </a:lnTo>
                <a:lnTo>
                  <a:pt x="1672" y="39"/>
                </a:lnTo>
                <a:lnTo>
                  <a:pt x="1672" y="39"/>
                </a:lnTo>
                <a:lnTo>
                  <a:pt x="1672" y="39"/>
                </a:lnTo>
                <a:lnTo>
                  <a:pt x="1673" y="39"/>
                </a:lnTo>
                <a:lnTo>
                  <a:pt x="1673" y="39"/>
                </a:lnTo>
                <a:lnTo>
                  <a:pt x="1673" y="39"/>
                </a:lnTo>
                <a:lnTo>
                  <a:pt x="1673" y="39"/>
                </a:lnTo>
                <a:lnTo>
                  <a:pt x="1673" y="39"/>
                </a:lnTo>
                <a:lnTo>
                  <a:pt x="1674" y="39"/>
                </a:lnTo>
                <a:lnTo>
                  <a:pt x="1674" y="39"/>
                </a:lnTo>
                <a:lnTo>
                  <a:pt x="1674" y="39"/>
                </a:lnTo>
                <a:lnTo>
                  <a:pt x="1674" y="39"/>
                </a:lnTo>
                <a:lnTo>
                  <a:pt x="1675" y="39"/>
                </a:lnTo>
                <a:lnTo>
                  <a:pt x="1675" y="39"/>
                </a:lnTo>
                <a:lnTo>
                  <a:pt x="1675" y="39"/>
                </a:lnTo>
                <a:lnTo>
                  <a:pt x="1675" y="39"/>
                </a:lnTo>
                <a:lnTo>
                  <a:pt x="1676" y="39"/>
                </a:lnTo>
                <a:lnTo>
                  <a:pt x="1676" y="39"/>
                </a:lnTo>
                <a:lnTo>
                  <a:pt x="1676" y="39"/>
                </a:lnTo>
                <a:lnTo>
                  <a:pt x="1676" y="39"/>
                </a:lnTo>
                <a:lnTo>
                  <a:pt x="1676" y="39"/>
                </a:lnTo>
                <a:lnTo>
                  <a:pt x="1677" y="39"/>
                </a:lnTo>
                <a:lnTo>
                  <a:pt x="1677" y="39"/>
                </a:lnTo>
                <a:lnTo>
                  <a:pt x="1677" y="39"/>
                </a:lnTo>
                <a:lnTo>
                  <a:pt x="1677" y="39"/>
                </a:lnTo>
                <a:lnTo>
                  <a:pt x="1678" y="39"/>
                </a:lnTo>
                <a:lnTo>
                  <a:pt x="1678" y="39"/>
                </a:lnTo>
                <a:lnTo>
                  <a:pt x="1678" y="39"/>
                </a:lnTo>
                <a:lnTo>
                  <a:pt x="1678" y="39"/>
                </a:lnTo>
                <a:lnTo>
                  <a:pt x="1678" y="39"/>
                </a:lnTo>
                <a:lnTo>
                  <a:pt x="1679" y="39"/>
                </a:lnTo>
                <a:lnTo>
                  <a:pt x="1679" y="39"/>
                </a:lnTo>
                <a:lnTo>
                  <a:pt x="1679" y="39"/>
                </a:lnTo>
                <a:lnTo>
                  <a:pt x="1680" y="39"/>
                </a:lnTo>
                <a:lnTo>
                  <a:pt x="1680" y="39"/>
                </a:lnTo>
                <a:lnTo>
                  <a:pt x="1680" y="39"/>
                </a:lnTo>
                <a:lnTo>
                  <a:pt x="1680" y="39"/>
                </a:lnTo>
                <a:lnTo>
                  <a:pt x="1681" y="39"/>
                </a:lnTo>
                <a:lnTo>
                  <a:pt x="1681" y="39"/>
                </a:lnTo>
                <a:lnTo>
                  <a:pt x="1681" y="39"/>
                </a:lnTo>
                <a:lnTo>
                  <a:pt x="1681" y="39"/>
                </a:lnTo>
                <a:lnTo>
                  <a:pt x="1682" y="39"/>
                </a:lnTo>
                <a:lnTo>
                  <a:pt x="1682" y="39"/>
                </a:lnTo>
                <a:lnTo>
                  <a:pt x="1682" y="39"/>
                </a:lnTo>
                <a:lnTo>
                  <a:pt x="1682" y="39"/>
                </a:lnTo>
                <a:lnTo>
                  <a:pt x="1682" y="39"/>
                </a:lnTo>
                <a:lnTo>
                  <a:pt x="1683" y="39"/>
                </a:lnTo>
                <a:lnTo>
                  <a:pt x="1683" y="39"/>
                </a:lnTo>
                <a:lnTo>
                  <a:pt x="1683" y="39"/>
                </a:lnTo>
                <a:lnTo>
                  <a:pt x="1683" y="39"/>
                </a:lnTo>
                <a:lnTo>
                  <a:pt x="1684" y="39"/>
                </a:lnTo>
                <a:lnTo>
                  <a:pt x="1684" y="39"/>
                </a:lnTo>
                <a:lnTo>
                  <a:pt x="1684" y="39"/>
                </a:lnTo>
                <a:lnTo>
                  <a:pt x="1684" y="39"/>
                </a:lnTo>
                <a:lnTo>
                  <a:pt x="1685" y="39"/>
                </a:lnTo>
                <a:lnTo>
                  <a:pt x="1685" y="39"/>
                </a:lnTo>
                <a:lnTo>
                  <a:pt x="1685" y="39"/>
                </a:lnTo>
                <a:lnTo>
                  <a:pt x="1685" y="39"/>
                </a:lnTo>
                <a:lnTo>
                  <a:pt x="1685" y="39"/>
                </a:lnTo>
                <a:lnTo>
                  <a:pt x="1686" y="39"/>
                </a:lnTo>
                <a:lnTo>
                  <a:pt x="1686" y="39"/>
                </a:lnTo>
                <a:lnTo>
                  <a:pt x="1686" y="39"/>
                </a:lnTo>
                <a:lnTo>
                  <a:pt x="1686" y="39"/>
                </a:lnTo>
                <a:lnTo>
                  <a:pt x="1687" y="39"/>
                </a:lnTo>
                <a:lnTo>
                  <a:pt x="1687" y="39"/>
                </a:lnTo>
                <a:lnTo>
                  <a:pt x="1687" y="39"/>
                </a:lnTo>
                <a:lnTo>
                  <a:pt x="1688" y="39"/>
                </a:lnTo>
                <a:lnTo>
                  <a:pt x="1688" y="39"/>
                </a:lnTo>
                <a:lnTo>
                  <a:pt x="1688" y="39"/>
                </a:lnTo>
                <a:lnTo>
                  <a:pt x="1688" y="39"/>
                </a:lnTo>
                <a:lnTo>
                  <a:pt x="1688" y="39"/>
                </a:lnTo>
                <a:lnTo>
                  <a:pt x="1689" y="39"/>
                </a:lnTo>
                <a:lnTo>
                  <a:pt x="1689" y="39"/>
                </a:lnTo>
                <a:lnTo>
                  <a:pt x="1689" y="39"/>
                </a:lnTo>
                <a:lnTo>
                  <a:pt x="1689" y="39"/>
                </a:lnTo>
                <a:lnTo>
                  <a:pt x="1690" y="39"/>
                </a:lnTo>
                <a:lnTo>
                  <a:pt x="1690" y="39"/>
                </a:lnTo>
                <a:lnTo>
                  <a:pt x="1690" y="39"/>
                </a:lnTo>
                <a:lnTo>
                  <a:pt x="1690" y="39"/>
                </a:lnTo>
                <a:lnTo>
                  <a:pt x="1691" y="39"/>
                </a:lnTo>
                <a:lnTo>
                  <a:pt x="1691" y="39"/>
                </a:lnTo>
                <a:lnTo>
                  <a:pt x="1691" y="39"/>
                </a:lnTo>
                <a:lnTo>
                  <a:pt x="1691" y="39"/>
                </a:lnTo>
                <a:lnTo>
                  <a:pt x="1691" y="39"/>
                </a:lnTo>
                <a:lnTo>
                  <a:pt x="1692" y="39"/>
                </a:lnTo>
                <a:lnTo>
                  <a:pt x="1692" y="39"/>
                </a:lnTo>
                <a:lnTo>
                  <a:pt x="1692" y="39"/>
                </a:lnTo>
                <a:lnTo>
                  <a:pt x="1692" y="39"/>
                </a:lnTo>
                <a:lnTo>
                  <a:pt x="1693" y="39"/>
                </a:lnTo>
                <a:lnTo>
                  <a:pt x="1693" y="39"/>
                </a:lnTo>
                <a:lnTo>
                  <a:pt x="1693" y="39"/>
                </a:lnTo>
                <a:lnTo>
                  <a:pt x="1693" y="39"/>
                </a:lnTo>
                <a:lnTo>
                  <a:pt x="1694" y="39"/>
                </a:lnTo>
                <a:lnTo>
                  <a:pt x="1694" y="39"/>
                </a:lnTo>
                <a:lnTo>
                  <a:pt x="1694" y="39"/>
                </a:lnTo>
                <a:lnTo>
                  <a:pt x="1694" y="39"/>
                </a:lnTo>
                <a:lnTo>
                  <a:pt x="1694" y="39"/>
                </a:lnTo>
                <a:lnTo>
                  <a:pt x="1695" y="39"/>
                </a:lnTo>
                <a:lnTo>
                  <a:pt x="1695" y="39"/>
                </a:lnTo>
                <a:lnTo>
                  <a:pt x="1695" y="39"/>
                </a:lnTo>
                <a:lnTo>
                  <a:pt x="1696" y="39"/>
                </a:lnTo>
                <a:lnTo>
                  <a:pt x="1696" y="39"/>
                </a:lnTo>
                <a:lnTo>
                  <a:pt x="1696" y="39"/>
                </a:lnTo>
                <a:lnTo>
                  <a:pt x="1696" y="39"/>
                </a:lnTo>
                <a:lnTo>
                  <a:pt x="1697" y="39"/>
                </a:lnTo>
                <a:lnTo>
                  <a:pt x="1697" y="39"/>
                </a:lnTo>
                <a:lnTo>
                  <a:pt x="1697" y="39"/>
                </a:lnTo>
                <a:lnTo>
                  <a:pt x="1697" y="39"/>
                </a:lnTo>
                <a:lnTo>
                  <a:pt x="1697" y="39"/>
                </a:lnTo>
                <a:lnTo>
                  <a:pt x="1698" y="39"/>
                </a:lnTo>
                <a:lnTo>
                  <a:pt x="1698" y="39"/>
                </a:lnTo>
                <a:lnTo>
                  <a:pt x="1698" y="39"/>
                </a:lnTo>
                <a:lnTo>
                  <a:pt x="1698" y="39"/>
                </a:lnTo>
                <a:lnTo>
                  <a:pt x="1699" y="39"/>
                </a:lnTo>
                <a:lnTo>
                  <a:pt x="1699" y="39"/>
                </a:lnTo>
                <a:lnTo>
                  <a:pt x="1699" y="39"/>
                </a:lnTo>
                <a:lnTo>
                  <a:pt x="1699" y="39"/>
                </a:lnTo>
                <a:lnTo>
                  <a:pt x="1700" y="39"/>
                </a:lnTo>
                <a:lnTo>
                  <a:pt x="1700" y="39"/>
                </a:lnTo>
                <a:lnTo>
                  <a:pt x="1700" y="39"/>
                </a:lnTo>
                <a:lnTo>
                  <a:pt x="1700" y="39"/>
                </a:lnTo>
                <a:lnTo>
                  <a:pt x="1700" y="39"/>
                </a:lnTo>
                <a:lnTo>
                  <a:pt x="1701" y="39"/>
                </a:lnTo>
                <a:lnTo>
                  <a:pt x="1701" y="39"/>
                </a:lnTo>
                <a:lnTo>
                  <a:pt x="1701" y="39"/>
                </a:lnTo>
                <a:lnTo>
                  <a:pt x="1701" y="39"/>
                </a:lnTo>
                <a:lnTo>
                  <a:pt x="1702" y="39"/>
                </a:lnTo>
                <a:lnTo>
                  <a:pt x="1702" y="39"/>
                </a:lnTo>
                <a:lnTo>
                  <a:pt x="1702" y="39"/>
                </a:lnTo>
                <a:lnTo>
                  <a:pt x="1702" y="39"/>
                </a:lnTo>
                <a:lnTo>
                  <a:pt x="1703" y="39"/>
                </a:lnTo>
                <a:lnTo>
                  <a:pt x="1703" y="39"/>
                </a:lnTo>
                <a:lnTo>
                  <a:pt x="1703" y="39"/>
                </a:lnTo>
                <a:lnTo>
                  <a:pt x="1703" y="39"/>
                </a:lnTo>
                <a:lnTo>
                  <a:pt x="1704" y="39"/>
                </a:lnTo>
                <a:lnTo>
                  <a:pt x="1704" y="39"/>
                </a:lnTo>
                <a:lnTo>
                  <a:pt x="1704" y="39"/>
                </a:lnTo>
                <a:lnTo>
                  <a:pt x="1704" y="39"/>
                </a:lnTo>
                <a:lnTo>
                  <a:pt x="1705" y="39"/>
                </a:lnTo>
                <a:lnTo>
                  <a:pt x="1705" y="39"/>
                </a:lnTo>
                <a:lnTo>
                  <a:pt x="1705" y="39"/>
                </a:lnTo>
                <a:lnTo>
                  <a:pt x="1705" y="39"/>
                </a:lnTo>
                <a:lnTo>
                  <a:pt x="1706" y="39"/>
                </a:lnTo>
                <a:lnTo>
                  <a:pt x="1706" y="39"/>
                </a:lnTo>
                <a:lnTo>
                  <a:pt x="1706" y="39"/>
                </a:lnTo>
                <a:lnTo>
                  <a:pt x="1706" y="39"/>
                </a:lnTo>
                <a:lnTo>
                  <a:pt x="1706" y="39"/>
                </a:lnTo>
                <a:lnTo>
                  <a:pt x="1707" y="39"/>
                </a:lnTo>
                <a:lnTo>
                  <a:pt x="1707" y="39"/>
                </a:lnTo>
                <a:lnTo>
                  <a:pt x="1707" y="39"/>
                </a:lnTo>
                <a:lnTo>
                  <a:pt x="1707" y="39"/>
                </a:lnTo>
                <a:lnTo>
                  <a:pt x="1708" y="39"/>
                </a:lnTo>
                <a:lnTo>
                  <a:pt x="1708" y="39"/>
                </a:lnTo>
                <a:lnTo>
                  <a:pt x="1708" y="39"/>
                </a:lnTo>
                <a:lnTo>
                  <a:pt x="1708" y="39"/>
                </a:lnTo>
                <a:lnTo>
                  <a:pt x="1709" y="39"/>
                </a:lnTo>
                <a:lnTo>
                  <a:pt x="1709" y="39"/>
                </a:lnTo>
                <a:lnTo>
                  <a:pt x="1709" y="39"/>
                </a:lnTo>
                <a:lnTo>
                  <a:pt x="1709" y="39"/>
                </a:lnTo>
                <a:lnTo>
                  <a:pt x="1709" y="39"/>
                </a:lnTo>
                <a:lnTo>
                  <a:pt x="1710" y="39"/>
                </a:lnTo>
                <a:lnTo>
                  <a:pt x="1710" y="39"/>
                </a:lnTo>
                <a:lnTo>
                  <a:pt x="1710" y="39"/>
                </a:lnTo>
                <a:lnTo>
                  <a:pt x="1710" y="39"/>
                </a:lnTo>
                <a:lnTo>
                  <a:pt x="1711" y="39"/>
                </a:lnTo>
                <a:lnTo>
                  <a:pt x="1711" y="39"/>
                </a:lnTo>
                <a:lnTo>
                  <a:pt x="1711" y="39"/>
                </a:lnTo>
                <a:lnTo>
                  <a:pt x="1712" y="39"/>
                </a:lnTo>
                <a:lnTo>
                  <a:pt x="1712" y="39"/>
                </a:lnTo>
                <a:lnTo>
                  <a:pt x="1712" y="39"/>
                </a:lnTo>
                <a:lnTo>
                  <a:pt x="1712" y="39"/>
                </a:lnTo>
                <a:lnTo>
                  <a:pt x="1712" y="39"/>
                </a:lnTo>
                <a:lnTo>
                  <a:pt x="1713" y="39"/>
                </a:lnTo>
                <a:lnTo>
                  <a:pt x="1713" y="39"/>
                </a:lnTo>
                <a:lnTo>
                  <a:pt x="1713" y="39"/>
                </a:lnTo>
                <a:lnTo>
                  <a:pt x="1713" y="39"/>
                </a:lnTo>
                <a:lnTo>
                  <a:pt x="1714" y="39"/>
                </a:lnTo>
                <a:lnTo>
                  <a:pt x="1714" y="39"/>
                </a:lnTo>
                <a:lnTo>
                  <a:pt x="1714" y="39"/>
                </a:lnTo>
                <a:lnTo>
                  <a:pt x="1714" y="39"/>
                </a:lnTo>
                <a:lnTo>
                  <a:pt x="1715" y="39"/>
                </a:lnTo>
                <a:lnTo>
                  <a:pt x="1715" y="39"/>
                </a:lnTo>
                <a:lnTo>
                  <a:pt x="1715" y="39"/>
                </a:lnTo>
                <a:lnTo>
                  <a:pt x="1715" y="39"/>
                </a:lnTo>
                <a:lnTo>
                  <a:pt x="1715" y="39"/>
                </a:lnTo>
                <a:lnTo>
                  <a:pt x="1716" y="39"/>
                </a:lnTo>
                <a:lnTo>
                  <a:pt x="1716" y="39"/>
                </a:lnTo>
                <a:lnTo>
                  <a:pt x="1716" y="39"/>
                </a:lnTo>
                <a:lnTo>
                  <a:pt x="1716" y="39"/>
                </a:lnTo>
                <a:lnTo>
                  <a:pt x="1717" y="39"/>
                </a:lnTo>
                <a:lnTo>
                  <a:pt x="1717" y="39"/>
                </a:lnTo>
                <a:lnTo>
                  <a:pt x="1717" y="39"/>
                </a:lnTo>
                <a:lnTo>
                  <a:pt x="1717" y="39"/>
                </a:lnTo>
                <a:lnTo>
                  <a:pt x="1718" y="39"/>
                </a:lnTo>
                <a:lnTo>
                  <a:pt x="1718" y="39"/>
                </a:lnTo>
                <a:lnTo>
                  <a:pt x="1718" y="39"/>
                </a:lnTo>
                <a:lnTo>
                  <a:pt x="1719" y="39"/>
                </a:lnTo>
                <a:lnTo>
                  <a:pt x="1719" y="39"/>
                </a:lnTo>
                <a:lnTo>
                  <a:pt x="1719" y="39"/>
                </a:lnTo>
                <a:lnTo>
                  <a:pt x="1719" y="39"/>
                </a:lnTo>
                <a:lnTo>
                  <a:pt x="1719" y="39"/>
                </a:lnTo>
                <a:lnTo>
                  <a:pt x="1720" y="39"/>
                </a:lnTo>
                <a:lnTo>
                  <a:pt x="1720" y="39"/>
                </a:lnTo>
                <a:lnTo>
                  <a:pt x="1720" y="39"/>
                </a:lnTo>
                <a:lnTo>
                  <a:pt x="1720" y="39"/>
                </a:lnTo>
                <a:lnTo>
                  <a:pt x="1721" y="39"/>
                </a:lnTo>
                <a:lnTo>
                  <a:pt x="1721" y="39"/>
                </a:lnTo>
                <a:lnTo>
                  <a:pt x="1721" y="39"/>
                </a:lnTo>
                <a:lnTo>
                  <a:pt x="1721" y="39"/>
                </a:lnTo>
                <a:lnTo>
                  <a:pt x="1721" y="39"/>
                </a:lnTo>
                <a:lnTo>
                  <a:pt x="1722" y="39"/>
                </a:lnTo>
                <a:lnTo>
                  <a:pt x="1722" y="39"/>
                </a:lnTo>
                <a:lnTo>
                  <a:pt x="1722" y="39"/>
                </a:lnTo>
                <a:lnTo>
                  <a:pt x="1722" y="39"/>
                </a:lnTo>
                <a:lnTo>
                  <a:pt x="1723" y="39"/>
                </a:lnTo>
                <a:lnTo>
                  <a:pt x="1723" y="39"/>
                </a:lnTo>
                <a:lnTo>
                  <a:pt x="1723" y="39"/>
                </a:lnTo>
                <a:lnTo>
                  <a:pt x="1723" y="39"/>
                </a:lnTo>
                <a:lnTo>
                  <a:pt x="1724" y="39"/>
                </a:lnTo>
                <a:lnTo>
                  <a:pt x="1724" y="39"/>
                </a:lnTo>
                <a:lnTo>
                  <a:pt x="1724" y="39"/>
                </a:lnTo>
                <a:lnTo>
                  <a:pt x="1724" y="39"/>
                </a:lnTo>
                <a:lnTo>
                  <a:pt x="1724" y="39"/>
                </a:lnTo>
                <a:lnTo>
                  <a:pt x="1725" y="39"/>
                </a:lnTo>
                <a:lnTo>
                  <a:pt x="1725" y="39"/>
                </a:lnTo>
                <a:lnTo>
                  <a:pt x="1725" y="39"/>
                </a:lnTo>
                <a:lnTo>
                  <a:pt x="1725" y="39"/>
                </a:lnTo>
                <a:lnTo>
                  <a:pt x="1726" y="39"/>
                </a:lnTo>
                <a:lnTo>
                  <a:pt x="1726" y="39"/>
                </a:lnTo>
                <a:lnTo>
                  <a:pt x="1726" y="39"/>
                </a:lnTo>
                <a:lnTo>
                  <a:pt x="1727" y="39"/>
                </a:lnTo>
                <a:lnTo>
                  <a:pt x="1727" y="39"/>
                </a:lnTo>
                <a:lnTo>
                  <a:pt x="1727" y="39"/>
                </a:lnTo>
                <a:lnTo>
                  <a:pt x="1727" y="39"/>
                </a:lnTo>
                <a:lnTo>
                  <a:pt x="1728" y="39"/>
                </a:lnTo>
                <a:lnTo>
                  <a:pt x="1728" y="39"/>
                </a:lnTo>
                <a:lnTo>
                  <a:pt x="1728" y="39"/>
                </a:lnTo>
                <a:lnTo>
                  <a:pt x="1728" y="39"/>
                </a:lnTo>
                <a:lnTo>
                  <a:pt x="1728" y="0"/>
                </a:lnTo>
                <a:lnTo>
                  <a:pt x="1729" y="0"/>
                </a:lnTo>
                <a:lnTo>
                  <a:pt x="1729" y="0"/>
                </a:lnTo>
                <a:lnTo>
                  <a:pt x="1729" y="39"/>
                </a:lnTo>
                <a:lnTo>
                  <a:pt x="1729" y="39"/>
                </a:lnTo>
                <a:lnTo>
                  <a:pt x="1730" y="39"/>
                </a:lnTo>
                <a:lnTo>
                  <a:pt x="1730" y="39"/>
                </a:lnTo>
                <a:lnTo>
                  <a:pt x="1730" y="39"/>
                </a:lnTo>
                <a:lnTo>
                  <a:pt x="1730" y="39"/>
                </a:lnTo>
                <a:lnTo>
                  <a:pt x="1731" y="39"/>
                </a:lnTo>
                <a:lnTo>
                  <a:pt x="1731" y="39"/>
                </a:lnTo>
                <a:lnTo>
                  <a:pt x="1731" y="39"/>
                </a:lnTo>
                <a:lnTo>
                  <a:pt x="1731" y="39"/>
                </a:lnTo>
                <a:lnTo>
                  <a:pt x="1731" y="39"/>
                </a:lnTo>
                <a:lnTo>
                  <a:pt x="1732" y="39"/>
                </a:lnTo>
                <a:lnTo>
                  <a:pt x="1732" y="39"/>
                </a:lnTo>
                <a:lnTo>
                  <a:pt x="1732" y="39"/>
                </a:lnTo>
                <a:lnTo>
                  <a:pt x="1732" y="39"/>
                </a:lnTo>
                <a:lnTo>
                  <a:pt x="1733" y="39"/>
                </a:lnTo>
                <a:lnTo>
                  <a:pt x="1733" y="39"/>
                </a:lnTo>
                <a:lnTo>
                  <a:pt x="1733" y="39"/>
                </a:lnTo>
                <a:lnTo>
                  <a:pt x="1733" y="39"/>
                </a:lnTo>
                <a:lnTo>
                  <a:pt x="1734" y="39"/>
                </a:lnTo>
                <a:lnTo>
                  <a:pt x="1734" y="39"/>
                </a:lnTo>
                <a:lnTo>
                  <a:pt x="1734" y="39"/>
                </a:lnTo>
                <a:lnTo>
                  <a:pt x="1734" y="39"/>
                </a:lnTo>
                <a:lnTo>
                  <a:pt x="1735" y="39"/>
                </a:lnTo>
                <a:lnTo>
                  <a:pt x="1735" y="39"/>
                </a:lnTo>
                <a:lnTo>
                  <a:pt x="1735" y="39"/>
                </a:lnTo>
                <a:lnTo>
                  <a:pt x="1735" y="39"/>
                </a:lnTo>
                <a:lnTo>
                  <a:pt x="1736" y="39"/>
                </a:lnTo>
                <a:lnTo>
                  <a:pt x="1736" y="39"/>
                </a:lnTo>
                <a:lnTo>
                  <a:pt x="1736" y="39"/>
                </a:lnTo>
                <a:lnTo>
                  <a:pt x="1736" y="39"/>
                </a:lnTo>
                <a:lnTo>
                  <a:pt x="1737" y="39"/>
                </a:lnTo>
                <a:lnTo>
                  <a:pt x="1737" y="39"/>
                </a:lnTo>
                <a:lnTo>
                  <a:pt x="1737" y="39"/>
                </a:lnTo>
                <a:lnTo>
                  <a:pt x="1737" y="39"/>
                </a:lnTo>
                <a:lnTo>
                  <a:pt x="1737" y="39"/>
                </a:lnTo>
                <a:lnTo>
                  <a:pt x="1738" y="39"/>
                </a:lnTo>
                <a:lnTo>
                  <a:pt x="1738" y="39"/>
                </a:lnTo>
                <a:lnTo>
                  <a:pt x="1738" y="39"/>
                </a:lnTo>
                <a:lnTo>
                  <a:pt x="1738" y="39"/>
                </a:lnTo>
                <a:lnTo>
                  <a:pt x="1739" y="39"/>
                </a:lnTo>
                <a:lnTo>
                  <a:pt x="1739" y="39"/>
                </a:lnTo>
                <a:lnTo>
                  <a:pt x="1739" y="39"/>
                </a:lnTo>
                <a:lnTo>
                  <a:pt x="1739" y="39"/>
                </a:lnTo>
                <a:lnTo>
                  <a:pt x="1740" y="39"/>
                </a:lnTo>
                <a:lnTo>
                  <a:pt x="1740" y="39"/>
                </a:lnTo>
                <a:lnTo>
                  <a:pt x="1740" y="39"/>
                </a:lnTo>
                <a:lnTo>
                  <a:pt x="1740" y="39"/>
                </a:lnTo>
                <a:lnTo>
                  <a:pt x="1740" y="39"/>
                </a:lnTo>
                <a:lnTo>
                  <a:pt x="1741" y="39"/>
                </a:lnTo>
                <a:lnTo>
                  <a:pt x="1741" y="39"/>
                </a:lnTo>
                <a:lnTo>
                  <a:pt x="1741" y="39"/>
                </a:lnTo>
                <a:lnTo>
                  <a:pt x="1741" y="39"/>
                </a:lnTo>
                <a:lnTo>
                  <a:pt x="1742" y="39"/>
                </a:lnTo>
                <a:lnTo>
                  <a:pt x="1742" y="39"/>
                </a:lnTo>
                <a:lnTo>
                  <a:pt x="1742" y="39"/>
                </a:lnTo>
                <a:lnTo>
                  <a:pt x="1743" y="39"/>
                </a:lnTo>
                <a:lnTo>
                  <a:pt x="1743" y="39"/>
                </a:lnTo>
                <a:lnTo>
                  <a:pt x="1743" y="39"/>
                </a:lnTo>
                <a:lnTo>
                  <a:pt x="1743" y="39"/>
                </a:lnTo>
                <a:lnTo>
                  <a:pt x="1743" y="39"/>
                </a:lnTo>
                <a:lnTo>
                  <a:pt x="1744" y="39"/>
                </a:lnTo>
                <a:lnTo>
                  <a:pt x="1744" y="39"/>
                </a:lnTo>
                <a:lnTo>
                  <a:pt x="1744" y="39"/>
                </a:lnTo>
                <a:lnTo>
                  <a:pt x="1744" y="39"/>
                </a:lnTo>
                <a:lnTo>
                  <a:pt x="1745" y="39"/>
                </a:lnTo>
                <a:lnTo>
                  <a:pt x="1745" y="39"/>
                </a:lnTo>
                <a:lnTo>
                  <a:pt x="1745" y="39"/>
                </a:lnTo>
                <a:lnTo>
                  <a:pt x="1745" y="39"/>
                </a:lnTo>
                <a:lnTo>
                  <a:pt x="1746" y="39"/>
                </a:lnTo>
                <a:lnTo>
                  <a:pt x="1746" y="39"/>
                </a:lnTo>
                <a:lnTo>
                  <a:pt x="1746" y="39"/>
                </a:lnTo>
                <a:lnTo>
                  <a:pt x="1746" y="39"/>
                </a:lnTo>
                <a:lnTo>
                  <a:pt x="1746" y="39"/>
                </a:lnTo>
                <a:lnTo>
                  <a:pt x="1747" y="39"/>
                </a:lnTo>
                <a:lnTo>
                  <a:pt x="1747" y="39"/>
                </a:lnTo>
                <a:lnTo>
                  <a:pt x="1747" y="39"/>
                </a:lnTo>
                <a:lnTo>
                  <a:pt x="1747" y="39"/>
                </a:lnTo>
                <a:lnTo>
                  <a:pt x="1748" y="39"/>
                </a:lnTo>
                <a:lnTo>
                  <a:pt x="1748" y="39"/>
                </a:lnTo>
                <a:lnTo>
                  <a:pt x="1748" y="39"/>
                </a:lnTo>
                <a:lnTo>
                  <a:pt x="1748" y="39"/>
                </a:lnTo>
                <a:lnTo>
                  <a:pt x="1749" y="39"/>
                </a:lnTo>
                <a:lnTo>
                  <a:pt x="1749" y="39"/>
                </a:lnTo>
                <a:lnTo>
                  <a:pt x="1749" y="39"/>
                </a:lnTo>
                <a:lnTo>
                  <a:pt x="1749" y="39"/>
                </a:lnTo>
                <a:lnTo>
                  <a:pt x="1749" y="39"/>
                </a:lnTo>
                <a:lnTo>
                  <a:pt x="1750" y="39"/>
                </a:lnTo>
                <a:lnTo>
                  <a:pt x="1750" y="39"/>
                </a:lnTo>
                <a:lnTo>
                  <a:pt x="1750" y="39"/>
                </a:lnTo>
                <a:lnTo>
                  <a:pt x="1751" y="39"/>
                </a:lnTo>
                <a:lnTo>
                  <a:pt x="1751" y="39"/>
                </a:lnTo>
                <a:lnTo>
                  <a:pt x="1751" y="39"/>
                </a:lnTo>
                <a:lnTo>
                  <a:pt x="1751" y="39"/>
                </a:lnTo>
                <a:lnTo>
                  <a:pt x="1752" y="39"/>
                </a:lnTo>
                <a:lnTo>
                  <a:pt x="1752" y="39"/>
                </a:lnTo>
                <a:lnTo>
                  <a:pt x="1752" y="39"/>
                </a:lnTo>
                <a:lnTo>
                  <a:pt x="1752" y="39"/>
                </a:lnTo>
                <a:lnTo>
                  <a:pt x="1752" y="39"/>
                </a:lnTo>
                <a:lnTo>
                  <a:pt x="1753" y="39"/>
                </a:lnTo>
                <a:lnTo>
                  <a:pt x="1753" y="39"/>
                </a:lnTo>
                <a:lnTo>
                  <a:pt x="1753" y="39"/>
                </a:lnTo>
                <a:lnTo>
                  <a:pt x="1753" y="39"/>
                </a:lnTo>
                <a:lnTo>
                  <a:pt x="1754" y="39"/>
                </a:lnTo>
                <a:lnTo>
                  <a:pt x="1754" y="39"/>
                </a:lnTo>
                <a:lnTo>
                  <a:pt x="1754" y="39"/>
                </a:lnTo>
                <a:lnTo>
                  <a:pt x="1754" y="39"/>
                </a:lnTo>
                <a:lnTo>
                  <a:pt x="1755" y="39"/>
                </a:lnTo>
                <a:lnTo>
                  <a:pt x="1755" y="39"/>
                </a:lnTo>
                <a:lnTo>
                  <a:pt x="1755" y="39"/>
                </a:lnTo>
                <a:lnTo>
                  <a:pt x="1755" y="39"/>
                </a:lnTo>
                <a:lnTo>
                  <a:pt x="1755" y="39"/>
                </a:lnTo>
                <a:lnTo>
                  <a:pt x="1756" y="39"/>
                </a:lnTo>
                <a:lnTo>
                  <a:pt x="1756" y="39"/>
                </a:lnTo>
                <a:lnTo>
                  <a:pt x="1756" y="39"/>
                </a:lnTo>
                <a:lnTo>
                  <a:pt x="1756" y="39"/>
                </a:lnTo>
                <a:lnTo>
                  <a:pt x="1757" y="39"/>
                </a:lnTo>
                <a:lnTo>
                  <a:pt x="1757" y="39"/>
                </a:lnTo>
                <a:lnTo>
                  <a:pt x="1757" y="39"/>
                </a:lnTo>
                <a:lnTo>
                  <a:pt x="1758" y="39"/>
                </a:lnTo>
                <a:lnTo>
                  <a:pt x="1758" y="39"/>
                </a:lnTo>
                <a:lnTo>
                  <a:pt x="1758" y="39"/>
                </a:lnTo>
                <a:lnTo>
                  <a:pt x="1758" y="39"/>
                </a:lnTo>
                <a:lnTo>
                  <a:pt x="1758" y="39"/>
                </a:lnTo>
                <a:lnTo>
                  <a:pt x="1759" y="39"/>
                </a:lnTo>
                <a:lnTo>
                  <a:pt x="1759" y="39"/>
                </a:lnTo>
                <a:lnTo>
                  <a:pt x="1759" y="39"/>
                </a:lnTo>
                <a:lnTo>
                  <a:pt x="1759" y="39"/>
                </a:lnTo>
                <a:lnTo>
                  <a:pt x="1760" y="39"/>
                </a:lnTo>
                <a:lnTo>
                  <a:pt x="1760" y="39"/>
                </a:lnTo>
                <a:lnTo>
                  <a:pt x="1760" y="39"/>
                </a:lnTo>
                <a:lnTo>
                  <a:pt x="1760" y="39"/>
                </a:lnTo>
                <a:lnTo>
                  <a:pt x="1761" y="39"/>
                </a:lnTo>
                <a:lnTo>
                  <a:pt x="1761" y="39"/>
                </a:lnTo>
                <a:lnTo>
                  <a:pt x="1761" y="39"/>
                </a:lnTo>
                <a:lnTo>
                  <a:pt x="1761" y="39"/>
                </a:lnTo>
                <a:lnTo>
                  <a:pt x="1761" y="39"/>
                </a:lnTo>
                <a:lnTo>
                  <a:pt x="1762" y="39"/>
                </a:lnTo>
                <a:lnTo>
                  <a:pt x="1762" y="39"/>
                </a:lnTo>
                <a:lnTo>
                  <a:pt x="1762" y="39"/>
                </a:lnTo>
                <a:lnTo>
                  <a:pt x="1762" y="39"/>
                </a:lnTo>
                <a:lnTo>
                  <a:pt x="1763" y="39"/>
                </a:lnTo>
                <a:lnTo>
                  <a:pt x="1763" y="39"/>
                </a:lnTo>
                <a:lnTo>
                  <a:pt x="1763" y="39"/>
                </a:lnTo>
                <a:lnTo>
                  <a:pt x="1763" y="39"/>
                </a:lnTo>
                <a:lnTo>
                  <a:pt x="1764" y="39"/>
                </a:lnTo>
                <a:lnTo>
                  <a:pt x="1764" y="39"/>
                </a:lnTo>
                <a:lnTo>
                  <a:pt x="1764" y="39"/>
                </a:lnTo>
                <a:lnTo>
                  <a:pt x="1764" y="39"/>
                </a:lnTo>
                <a:lnTo>
                  <a:pt x="1764" y="39"/>
                </a:lnTo>
                <a:lnTo>
                  <a:pt x="1765" y="39"/>
                </a:lnTo>
                <a:lnTo>
                  <a:pt x="1765" y="39"/>
                </a:lnTo>
                <a:lnTo>
                  <a:pt x="1765" y="39"/>
                </a:lnTo>
                <a:lnTo>
                  <a:pt x="1766" y="39"/>
                </a:lnTo>
                <a:lnTo>
                  <a:pt x="1766" y="39"/>
                </a:lnTo>
                <a:lnTo>
                  <a:pt x="1766" y="39"/>
                </a:lnTo>
                <a:lnTo>
                  <a:pt x="1766" y="39"/>
                </a:lnTo>
                <a:lnTo>
                  <a:pt x="1767" y="39"/>
                </a:lnTo>
                <a:lnTo>
                  <a:pt x="1767" y="39"/>
                </a:lnTo>
                <a:lnTo>
                  <a:pt x="1767" y="39"/>
                </a:lnTo>
                <a:lnTo>
                  <a:pt x="1767" y="39"/>
                </a:lnTo>
                <a:lnTo>
                  <a:pt x="1767" y="39"/>
                </a:lnTo>
                <a:lnTo>
                  <a:pt x="1768" y="39"/>
                </a:lnTo>
                <a:lnTo>
                  <a:pt x="1768" y="39"/>
                </a:lnTo>
                <a:lnTo>
                  <a:pt x="1768" y="39"/>
                </a:lnTo>
                <a:lnTo>
                  <a:pt x="1768" y="39"/>
                </a:lnTo>
                <a:lnTo>
                  <a:pt x="1769" y="39"/>
                </a:lnTo>
                <a:lnTo>
                  <a:pt x="1769" y="39"/>
                </a:lnTo>
                <a:lnTo>
                  <a:pt x="1769" y="39"/>
                </a:lnTo>
                <a:lnTo>
                  <a:pt x="1769" y="39"/>
                </a:lnTo>
                <a:lnTo>
                  <a:pt x="1770" y="39"/>
                </a:lnTo>
                <a:lnTo>
                  <a:pt x="1770" y="39"/>
                </a:lnTo>
                <a:lnTo>
                  <a:pt x="1770" y="39"/>
                </a:lnTo>
                <a:lnTo>
                  <a:pt x="1770" y="39"/>
                </a:lnTo>
                <a:lnTo>
                  <a:pt x="1770" y="39"/>
                </a:lnTo>
                <a:lnTo>
                  <a:pt x="1771" y="39"/>
                </a:lnTo>
                <a:lnTo>
                  <a:pt x="1771" y="39"/>
                </a:lnTo>
                <a:lnTo>
                  <a:pt x="1771" y="39"/>
                </a:lnTo>
                <a:lnTo>
                  <a:pt x="1771" y="39"/>
                </a:lnTo>
                <a:lnTo>
                  <a:pt x="1772" y="39"/>
                </a:lnTo>
                <a:lnTo>
                  <a:pt x="1772" y="39"/>
                </a:lnTo>
                <a:lnTo>
                  <a:pt x="1772" y="39"/>
                </a:lnTo>
                <a:lnTo>
                  <a:pt x="1772" y="39"/>
                </a:lnTo>
                <a:lnTo>
                  <a:pt x="1773" y="39"/>
                </a:lnTo>
                <a:lnTo>
                  <a:pt x="1773" y="39"/>
                </a:lnTo>
                <a:lnTo>
                  <a:pt x="1773" y="39"/>
                </a:lnTo>
                <a:lnTo>
                  <a:pt x="1774" y="39"/>
                </a:lnTo>
                <a:lnTo>
                  <a:pt x="1774" y="39"/>
                </a:lnTo>
                <a:lnTo>
                  <a:pt x="1774" y="39"/>
                </a:lnTo>
                <a:lnTo>
                  <a:pt x="1774" y="39"/>
                </a:lnTo>
                <a:lnTo>
                  <a:pt x="1774" y="39"/>
                </a:lnTo>
                <a:lnTo>
                  <a:pt x="1775" y="39"/>
                </a:lnTo>
                <a:lnTo>
                  <a:pt x="1775" y="39"/>
                </a:lnTo>
                <a:lnTo>
                  <a:pt x="1775" y="39"/>
                </a:lnTo>
                <a:lnTo>
                  <a:pt x="1775" y="39"/>
                </a:lnTo>
                <a:lnTo>
                  <a:pt x="1776" y="39"/>
                </a:lnTo>
                <a:lnTo>
                  <a:pt x="1776" y="39"/>
                </a:lnTo>
                <a:lnTo>
                  <a:pt x="1776" y="39"/>
                </a:lnTo>
                <a:lnTo>
                  <a:pt x="1776" y="39"/>
                </a:lnTo>
                <a:lnTo>
                  <a:pt x="1777" y="39"/>
                </a:lnTo>
                <a:lnTo>
                  <a:pt x="1777" y="39"/>
                </a:lnTo>
                <a:lnTo>
                  <a:pt x="1777" y="39"/>
                </a:lnTo>
                <a:lnTo>
                  <a:pt x="1777" y="39"/>
                </a:lnTo>
                <a:lnTo>
                  <a:pt x="1777" y="39"/>
                </a:lnTo>
                <a:lnTo>
                  <a:pt x="1778" y="39"/>
                </a:lnTo>
                <a:lnTo>
                  <a:pt x="1778" y="39"/>
                </a:lnTo>
                <a:lnTo>
                  <a:pt x="1778" y="39"/>
                </a:lnTo>
                <a:lnTo>
                  <a:pt x="1778" y="39"/>
                </a:lnTo>
                <a:lnTo>
                  <a:pt x="1779" y="39"/>
                </a:lnTo>
                <a:lnTo>
                  <a:pt x="1779" y="39"/>
                </a:lnTo>
                <a:lnTo>
                  <a:pt x="1779" y="39"/>
                </a:lnTo>
                <a:lnTo>
                  <a:pt x="1779" y="39"/>
                </a:lnTo>
                <a:lnTo>
                  <a:pt x="1780" y="39"/>
                </a:lnTo>
                <a:lnTo>
                  <a:pt x="1780" y="39"/>
                </a:lnTo>
                <a:lnTo>
                  <a:pt x="1780" y="39"/>
                </a:lnTo>
                <a:lnTo>
                  <a:pt x="1780" y="39"/>
                </a:lnTo>
                <a:lnTo>
                  <a:pt x="1780" y="39"/>
                </a:lnTo>
                <a:lnTo>
                  <a:pt x="1781" y="39"/>
                </a:lnTo>
                <a:lnTo>
                  <a:pt x="1781" y="39"/>
                </a:lnTo>
                <a:lnTo>
                  <a:pt x="1781" y="39"/>
                </a:lnTo>
                <a:lnTo>
                  <a:pt x="1782" y="39"/>
                </a:lnTo>
                <a:lnTo>
                  <a:pt x="1782" y="39"/>
                </a:lnTo>
                <a:lnTo>
                  <a:pt x="1782" y="39"/>
                </a:lnTo>
                <a:lnTo>
                  <a:pt x="1782" y="39"/>
                </a:lnTo>
                <a:lnTo>
                  <a:pt x="1783" y="39"/>
                </a:lnTo>
                <a:lnTo>
                  <a:pt x="1783" y="39"/>
                </a:lnTo>
                <a:lnTo>
                  <a:pt x="1783" y="39"/>
                </a:lnTo>
                <a:lnTo>
                  <a:pt x="1783" y="39"/>
                </a:lnTo>
                <a:lnTo>
                  <a:pt x="1783" y="39"/>
                </a:lnTo>
                <a:lnTo>
                  <a:pt x="1784" y="39"/>
                </a:lnTo>
                <a:lnTo>
                  <a:pt x="1784" y="39"/>
                </a:lnTo>
                <a:lnTo>
                  <a:pt x="1784" y="39"/>
                </a:lnTo>
                <a:lnTo>
                  <a:pt x="1784" y="39"/>
                </a:lnTo>
                <a:lnTo>
                  <a:pt x="1785" y="39"/>
                </a:lnTo>
                <a:lnTo>
                  <a:pt x="1785" y="39"/>
                </a:lnTo>
                <a:lnTo>
                  <a:pt x="1785" y="39"/>
                </a:lnTo>
                <a:lnTo>
                  <a:pt x="1785" y="39"/>
                </a:lnTo>
                <a:lnTo>
                  <a:pt x="1786" y="39"/>
                </a:lnTo>
                <a:lnTo>
                  <a:pt x="1786" y="39"/>
                </a:lnTo>
                <a:lnTo>
                  <a:pt x="1786" y="39"/>
                </a:lnTo>
                <a:lnTo>
                  <a:pt x="1786" y="39"/>
                </a:lnTo>
                <a:lnTo>
                  <a:pt x="1786" y="39"/>
                </a:lnTo>
                <a:lnTo>
                  <a:pt x="1787" y="39"/>
                </a:lnTo>
                <a:lnTo>
                  <a:pt x="1787" y="39"/>
                </a:lnTo>
                <a:lnTo>
                  <a:pt x="1787" y="39"/>
                </a:lnTo>
                <a:lnTo>
                  <a:pt x="1787" y="39"/>
                </a:lnTo>
                <a:lnTo>
                  <a:pt x="1788" y="39"/>
                </a:lnTo>
                <a:lnTo>
                  <a:pt x="1788" y="39"/>
                </a:lnTo>
                <a:lnTo>
                  <a:pt x="1788" y="39"/>
                </a:lnTo>
                <a:lnTo>
                  <a:pt x="1788" y="39"/>
                </a:lnTo>
                <a:lnTo>
                  <a:pt x="1789" y="39"/>
                </a:lnTo>
                <a:lnTo>
                  <a:pt x="1789" y="39"/>
                </a:lnTo>
                <a:lnTo>
                  <a:pt x="1789" y="39"/>
                </a:lnTo>
                <a:lnTo>
                  <a:pt x="1789" y="39"/>
                </a:lnTo>
                <a:lnTo>
                  <a:pt x="1790" y="39"/>
                </a:lnTo>
                <a:lnTo>
                  <a:pt x="1790" y="39"/>
                </a:lnTo>
                <a:lnTo>
                  <a:pt x="1790" y="39"/>
                </a:lnTo>
                <a:lnTo>
                  <a:pt x="1790" y="39"/>
                </a:lnTo>
                <a:lnTo>
                  <a:pt x="1791" y="39"/>
                </a:lnTo>
                <a:lnTo>
                  <a:pt x="1791" y="39"/>
                </a:lnTo>
                <a:lnTo>
                  <a:pt x="1791" y="39"/>
                </a:lnTo>
                <a:lnTo>
                  <a:pt x="1791" y="39"/>
                </a:lnTo>
                <a:lnTo>
                  <a:pt x="1792" y="39"/>
                </a:lnTo>
                <a:lnTo>
                  <a:pt x="1792" y="39"/>
                </a:lnTo>
                <a:lnTo>
                  <a:pt x="1792" y="39"/>
                </a:lnTo>
                <a:lnTo>
                  <a:pt x="1792" y="39"/>
                </a:lnTo>
                <a:lnTo>
                  <a:pt x="1792" y="39"/>
                </a:lnTo>
                <a:lnTo>
                  <a:pt x="1793" y="39"/>
                </a:lnTo>
                <a:lnTo>
                  <a:pt x="1793" y="39"/>
                </a:lnTo>
                <a:lnTo>
                  <a:pt x="1793" y="39"/>
                </a:lnTo>
                <a:lnTo>
                  <a:pt x="1793" y="39"/>
                </a:lnTo>
                <a:lnTo>
                  <a:pt x="1794" y="39"/>
                </a:lnTo>
                <a:lnTo>
                  <a:pt x="1794" y="39"/>
                </a:lnTo>
                <a:lnTo>
                  <a:pt x="1794" y="39"/>
                </a:lnTo>
                <a:lnTo>
                  <a:pt x="1794" y="39"/>
                </a:lnTo>
                <a:lnTo>
                  <a:pt x="1795" y="39"/>
                </a:lnTo>
                <a:lnTo>
                  <a:pt x="1795" y="39"/>
                </a:lnTo>
                <a:lnTo>
                  <a:pt x="1795" y="39"/>
                </a:lnTo>
                <a:lnTo>
                  <a:pt x="1795" y="39"/>
                </a:lnTo>
                <a:lnTo>
                  <a:pt x="1795" y="39"/>
                </a:lnTo>
                <a:lnTo>
                  <a:pt x="1796" y="39"/>
                </a:lnTo>
                <a:lnTo>
                  <a:pt x="1796" y="39"/>
                </a:lnTo>
                <a:lnTo>
                  <a:pt x="1796" y="39"/>
                </a:lnTo>
                <a:lnTo>
                  <a:pt x="1796" y="39"/>
                </a:lnTo>
                <a:lnTo>
                  <a:pt x="1797" y="39"/>
                </a:lnTo>
                <a:lnTo>
                  <a:pt x="1797" y="39"/>
                </a:lnTo>
                <a:lnTo>
                  <a:pt x="1797" y="39"/>
                </a:lnTo>
                <a:lnTo>
                  <a:pt x="1798" y="39"/>
                </a:lnTo>
                <a:lnTo>
                  <a:pt x="1798" y="39"/>
                </a:lnTo>
                <a:lnTo>
                  <a:pt x="1798" y="39"/>
                </a:lnTo>
                <a:lnTo>
                  <a:pt x="1798" y="39"/>
                </a:lnTo>
                <a:lnTo>
                  <a:pt x="1798" y="39"/>
                </a:lnTo>
                <a:lnTo>
                  <a:pt x="1799" y="39"/>
                </a:lnTo>
                <a:lnTo>
                  <a:pt x="1799" y="39"/>
                </a:lnTo>
                <a:lnTo>
                  <a:pt x="1799" y="39"/>
                </a:lnTo>
                <a:lnTo>
                  <a:pt x="1799" y="39"/>
                </a:lnTo>
                <a:lnTo>
                  <a:pt x="1800" y="39"/>
                </a:lnTo>
                <a:lnTo>
                  <a:pt x="1800" y="39"/>
                </a:lnTo>
                <a:lnTo>
                  <a:pt x="1800" y="39"/>
                </a:lnTo>
                <a:lnTo>
                  <a:pt x="1800" y="39"/>
                </a:lnTo>
                <a:lnTo>
                  <a:pt x="1801" y="39"/>
                </a:lnTo>
                <a:lnTo>
                  <a:pt x="1801" y="39"/>
                </a:lnTo>
                <a:lnTo>
                  <a:pt x="1801" y="39"/>
                </a:lnTo>
                <a:lnTo>
                  <a:pt x="1801" y="39"/>
                </a:lnTo>
                <a:lnTo>
                  <a:pt x="1801" y="39"/>
                </a:lnTo>
                <a:lnTo>
                  <a:pt x="1802" y="39"/>
                </a:lnTo>
                <a:lnTo>
                  <a:pt x="1802" y="39"/>
                </a:lnTo>
                <a:lnTo>
                  <a:pt x="1802" y="39"/>
                </a:lnTo>
                <a:lnTo>
                  <a:pt x="1802" y="39"/>
                </a:lnTo>
                <a:lnTo>
                  <a:pt x="1803" y="39"/>
                </a:lnTo>
                <a:lnTo>
                  <a:pt x="1803" y="39"/>
                </a:lnTo>
                <a:lnTo>
                  <a:pt x="1803" y="39"/>
                </a:lnTo>
                <a:lnTo>
                  <a:pt x="1803" y="39"/>
                </a:lnTo>
                <a:lnTo>
                  <a:pt x="1804" y="39"/>
                </a:lnTo>
                <a:lnTo>
                  <a:pt x="1804" y="39"/>
                </a:lnTo>
                <a:lnTo>
                  <a:pt x="1804" y="39"/>
                </a:lnTo>
                <a:lnTo>
                  <a:pt x="1804" y="39"/>
                </a:lnTo>
                <a:lnTo>
                  <a:pt x="1805" y="39"/>
                </a:lnTo>
                <a:lnTo>
                  <a:pt x="1805" y="39"/>
                </a:lnTo>
                <a:lnTo>
                  <a:pt x="1805" y="39"/>
                </a:lnTo>
                <a:lnTo>
                  <a:pt x="1805" y="39"/>
                </a:lnTo>
                <a:lnTo>
                  <a:pt x="1806" y="39"/>
                </a:lnTo>
                <a:lnTo>
                  <a:pt x="1806" y="39"/>
                </a:lnTo>
                <a:lnTo>
                  <a:pt x="1806" y="39"/>
                </a:lnTo>
                <a:lnTo>
                  <a:pt x="1806" y="39"/>
                </a:lnTo>
                <a:lnTo>
                  <a:pt x="1807" y="39"/>
                </a:lnTo>
                <a:lnTo>
                  <a:pt x="1807" y="39"/>
                </a:lnTo>
                <a:lnTo>
                  <a:pt x="1807" y="39"/>
                </a:lnTo>
                <a:lnTo>
                  <a:pt x="1807" y="39"/>
                </a:lnTo>
                <a:lnTo>
                  <a:pt x="1807" y="39"/>
                </a:lnTo>
                <a:lnTo>
                  <a:pt x="1808" y="39"/>
                </a:lnTo>
                <a:lnTo>
                  <a:pt x="1808" y="39"/>
                </a:lnTo>
                <a:lnTo>
                  <a:pt x="1808" y="39"/>
                </a:lnTo>
                <a:lnTo>
                  <a:pt x="1808" y="39"/>
                </a:lnTo>
                <a:lnTo>
                  <a:pt x="1809" y="39"/>
                </a:lnTo>
                <a:lnTo>
                  <a:pt x="1809" y="39"/>
                </a:lnTo>
                <a:lnTo>
                  <a:pt x="1809" y="39"/>
                </a:lnTo>
                <a:lnTo>
                  <a:pt x="1809" y="39"/>
                </a:lnTo>
                <a:lnTo>
                  <a:pt x="1810" y="39"/>
                </a:lnTo>
                <a:lnTo>
                  <a:pt x="1810" y="39"/>
                </a:lnTo>
                <a:lnTo>
                  <a:pt x="1810" y="39"/>
                </a:lnTo>
                <a:lnTo>
                  <a:pt x="1810" y="39"/>
                </a:lnTo>
                <a:lnTo>
                  <a:pt x="1810" y="39"/>
                </a:lnTo>
                <a:lnTo>
                  <a:pt x="1811" y="39"/>
                </a:lnTo>
                <a:lnTo>
                  <a:pt x="1811" y="39"/>
                </a:lnTo>
                <a:lnTo>
                  <a:pt x="1811" y="39"/>
                </a:lnTo>
                <a:lnTo>
                  <a:pt x="1811" y="39"/>
                </a:lnTo>
                <a:lnTo>
                  <a:pt x="1812" y="39"/>
                </a:lnTo>
                <a:lnTo>
                  <a:pt x="1812" y="39"/>
                </a:lnTo>
                <a:lnTo>
                  <a:pt x="1812" y="39"/>
                </a:lnTo>
                <a:lnTo>
                  <a:pt x="1813" y="39"/>
                </a:lnTo>
                <a:lnTo>
                  <a:pt x="1813" y="39"/>
                </a:lnTo>
                <a:lnTo>
                  <a:pt x="1813" y="39"/>
                </a:lnTo>
                <a:lnTo>
                  <a:pt x="1813" y="39"/>
                </a:lnTo>
                <a:lnTo>
                  <a:pt x="1813" y="39"/>
                </a:lnTo>
                <a:lnTo>
                  <a:pt x="1814" y="39"/>
                </a:lnTo>
                <a:lnTo>
                  <a:pt x="1814" y="39"/>
                </a:lnTo>
                <a:lnTo>
                  <a:pt x="1814" y="39"/>
                </a:lnTo>
                <a:lnTo>
                  <a:pt x="1814" y="39"/>
                </a:lnTo>
                <a:lnTo>
                  <a:pt x="1815" y="39"/>
                </a:lnTo>
                <a:lnTo>
                  <a:pt x="1815" y="39"/>
                </a:lnTo>
                <a:lnTo>
                  <a:pt x="1815" y="39"/>
                </a:lnTo>
                <a:lnTo>
                  <a:pt x="1815" y="39"/>
                </a:lnTo>
                <a:lnTo>
                  <a:pt x="1816" y="39"/>
                </a:lnTo>
                <a:lnTo>
                  <a:pt x="1816" y="39"/>
                </a:lnTo>
                <a:lnTo>
                  <a:pt x="1816" y="39"/>
                </a:lnTo>
                <a:lnTo>
                  <a:pt x="1816" y="39"/>
                </a:lnTo>
                <a:lnTo>
                  <a:pt x="1816" y="39"/>
                </a:lnTo>
                <a:lnTo>
                  <a:pt x="1817" y="39"/>
                </a:lnTo>
                <a:lnTo>
                  <a:pt x="1817" y="39"/>
                </a:lnTo>
                <a:lnTo>
                  <a:pt x="1817" y="39"/>
                </a:lnTo>
                <a:lnTo>
                  <a:pt x="1817" y="39"/>
                </a:lnTo>
                <a:lnTo>
                  <a:pt x="1818" y="39"/>
                </a:lnTo>
                <a:lnTo>
                  <a:pt x="1818" y="39"/>
                </a:lnTo>
                <a:lnTo>
                  <a:pt x="1818" y="39"/>
                </a:lnTo>
                <a:lnTo>
                  <a:pt x="1818" y="39"/>
                </a:lnTo>
                <a:lnTo>
                  <a:pt x="1819" y="39"/>
                </a:lnTo>
                <a:lnTo>
                  <a:pt x="1819" y="39"/>
                </a:lnTo>
                <a:lnTo>
                  <a:pt x="1819" y="39"/>
                </a:lnTo>
                <a:lnTo>
                  <a:pt x="1819" y="39"/>
                </a:lnTo>
                <a:lnTo>
                  <a:pt x="1819" y="39"/>
                </a:lnTo>
                <a:lnTo>
                  <a:pt x="1820" y="39"/>
                </a:lnTo>
                <a:lnTo>
                  <a:pt x="1820" y="39"/>
                </a:lnTo>
                <a:lnTo>
                  <a:pt x="1820" y="39"/>
                </a:lnTo>
                <a:lnTo>
                  <a:pt x="1821" y="39"/>
                </a:lnTo>
                <a:lnTo>
                  <a:pt x="1821" y="39"/>
                </a:lnTo>
                <a:lnTo>
                  <a:pt x="1821" y="39"/>
                </a:lnTo>
                <a:lnTo>
                  <a:pt x="1821" y="39"/>
                </a:lnTo>
                <a:lnTo>
                  <a:pt x="1822" y="39"/>
                </a:lnTo>
                <a:lnTo>
                  <a:pt x="1822" y="39"/>
                </a:lnTo>
                <a:lnTo>
                  <a:pt x="1822" y="39"/>
                </a:lnTo>
                <a:lnTo>
                  <a:pt x="1822" y="39"/>
                </a:lnTo>
                <a:lnTo>
                  <a:pt x="1823" y="39"/>
                </a:lnTo>
                <a:lnTo>
                  <a:pt x="1823" y="39"/>
                </a:lnTo>
                <a:lnTo>
                  <a:pt x="1823" y="39"/>
                </a:lnTo>
                <a:lnTo>
                  <a:pt x="1823" y="39"/>
                </a:lnTo>
                <a:lnTo>
                  <a:pt x="1823" y="39"/>
                </a:lnTo>
                <a:lnTo>
                  <a:pt x="1824" y="39"/>
                </a:lnTo>
                <a:lnTo>
                  <a:pt x="1824" y="39"/>
                </a:lnTo>
                <a:lnTo>
                  <a:pt x="1824" y="39"/>
                </a:lnTo>
                <a:lnTo>
                  <a:pt x="1824" y="39"/>
                </a:lnTo>
                <a:lnTo>
                  <a:pt x="1825" y="39"/>
                </a:lnTo>
                <a:lnTo>
                  <a:pt x="1825" y="39"/>
                </a:lnTo>
                <a:lnTo>
                  <a:pt x="1825" y="39"/>
                </a:lnTo>
                <a:lnTo>
                  <a:pt x="1825" y="39"/>
                </a:lnTo>
                <a:lnTo>
                  <a:pt x="1826" y="39"/>
                </a:lnTo>
                <a:lnTo>
                  <a:pt x="1826" y="39"/>
                </a:lnTo>
                <a:lnTo>
                  <a:pt x="1826" y="39"/>
                </a:lnTo>
                <a:lnTo>
                  <a:pt x="1826" y="39"/>
                </a:lnTo>
                <a:lnTo>
                  <a:pt x="1826" y="39"/>
                </a:lnTo>
                <a:lnTo>
                  <a:pt x="1827" y="39"/>
                </a:lnTo>
                <a:lnTo>
                  <a:pt x="1827" y="39"/>
                </a:lnTo>
                <a:lnTo>
                  <a:pt x="1827" y="39"/>
                </a:lnTo>
                <a:lnTo>
                  <a:pt x="1827" y="39"/>
                </a:lnTo>
                <a:lnTo>
                  <a:pt x="1828" y="39"/>
                </a:lnTo>
                <a:lnTo>
                  <a:pt x="1828" y="39"/>
                </a:lnTo>
                <a:lnTo>
                  <a:pt x="1828" y="39"/>
                </a:lnTo>
                <a:lnTo>
                  <a:pt x="1829" y="39"/>
                </a:lnTo>
                <a:lnTo>
                  <a:pt x="1829" y="39"/>
                </a:lnTo>
                <a:lnTo>
                  <a:pt x="1829" y="39"/>
                </a:lnTo>
                <a:lnTo>
                  <a:pt x="1829" y="39"/>
                </a:lnTo>
                <a:lnTo>
                  <a:pt x="1829" y="39"/>
                </a:lnTo>
                <a:lnTo>
                  <a:pt x="1830" y="39"/>
                </a:lnTo>
                <a:lnTo>
                  <a:pt x="1830" y="39"/>
                </a:lnTo>
                <a:lnTo>
                  <a:pt x="1830" y="39"/>
                </a:lnTo>
                <a:lnTo>
                  <a:pt x="1830" y="39"/>
                </a:lnTo>
                <a:lnTo>
                  <a:pt x="1831" y="39"/>
                </a:lnTo>
                <a:lnTo>
                  <a:pt x="1831" y="39"/>
                </a:lnTo>
                <a:lnTo>
                  <a:pt x="1831" y="39"/>
                </a:lnTo>
                <a:lnTo>
                  <a:pt x="1831" y="39"/>
                </a:lnTo>
                <a:lnTo>
                  <a:pt x="1832" y="39"/>
                </a:lnTo>
                <a:lnTo>
                  <a:pt x="1832" y="39"/>
                </a:lnTo>
                <a:lnTo>
                  <a:pt x="1832" y="39"/>
                </a:lnTo>
                <a:lnTo>
                  <a:pt x="1832" y="39"/>
                </a:lnTo>
                <a:lnTo>
                  <a:pt x="1832" y="39"/>
                </a:lnTo>
                <a:lnTo>
                  <a:pt x="1833" y="39"/>
                </a:lnTo>
                <a:lnTo>
                  <a:pt x="1833" y="39"/>
                </a:lnTo>
                <a:lnTo>
                  <a:pt x="1833" y="39"/>
                </a:lnTo>
                <a:lnTo>
                  <a:pt x="1833" y="39"/>
                </a:lnTo>
                <a:lnTo>
                  <a:pt x="1834" y="39"/>
                </a:lnTo>
                <a:lnTo>
                  <a:pt x="1834" y="39"/>
                </a:lnTo>
                <a:lnTo>
                  <a:pt x="1834" y="39"/>
                </a:lnTo>
                <a:lnTo>
                  <a:pt x="1834" y="39"/>
                </a:lnTo>
                <a:lnTo>
                  <a:pt x="1835" y="39"/>
                </a:lnTo>
                <a:lnTo>
                  <a:pt x="1835" y="39"/>
                </a:lnTo>
                <a:lnTo>
                  <a:pt x="1835" y="39"/>
                </a:lnTo>
                <a:lnTo>
                  <a:pt x="1835" y="39"/>
                </a:lnTo>
                <a:lnTo>
                  <a:pt x="1835" y="39"/>
                </a:lnTo>
                <a:lnTo>
                  <a:pt x="1836" y="39"/>
                </a:lnTo>
                <a:lnTo>
                  <a:pt x="1836" y="39"/>
                </a:lnTo>
                <a:lnTo>
                  <a:pt x="1836" y="39"/>
                </a:lnTo>
                <a:lnTo>
                  <a:pt x="1837" y="39"/>
                </a:lnTo>
                <a:lnTo>
                  <a:pt x="1837" y="39"/>
                </a:lnTo>
                <a:lnTo>
                  <a:pt x="1837" y="39"/>
                </a:lnTo>
                <a:lnTo>
                  <a:pt x="1837" y="39"/>
                </a:lnTo>
                <a:lnTo>
                  <a:pt x="1838" y="39"/>
                </a:lnTo>
                <a:lnTo>
                  <a:pt x="1838" y="39"/>
                </a:lnTo>
                <a:lnTo>
                  <a:pt x="1838" y="39"/>
                </a:lnTo>
                <a:lnTo>
                  <a:pt x="1838" y="39"/>
                </a:lnTo>
                <a:lnTo>
                  <a:pt x="1838" y="39"/>
                </a:lnTo>
                <a:lnTo>
                  <a:pt x="1839" y="39"/>
                </a:lnTo>
                <a:lnTo>
                  <a:pt x="1839" y="39"/>
                </a:lnTo>
                <a:lnTo>
                  <a:pt x="1839" y="39"/>
                </a:lnTo>
                <a:lnTo>
                  <a:pt x="1839" y="39"/>
                </a:lnTo>
                <a:lnTo>
                  <a:pt x="1840" y="39"/>
                </a:lnTo>
                <a:lnTo>
                  <a:pt x="1840" y="39"/>
                </a:lnTo>
                <a:lnTo>
                  <a:pt x="1840" y="39"/>
                </a:lnTo>
                <a:lnTo>
                  <a:pt x="1840" y="39"/>
                </a:lnTo>
                <a:lnTo>
                  <a:pt x="1841" y="39"/>
                </a:lnTo>
                <a:lnTo>
                  <a:pt x="1841" y="39"/>
                </a:lnTo>
                <a:lnTo>
                  <a:pt x="1841" y="39"/>
                </a:lnTo>
                <a:lnTo>
                  <a:pt x="1841" y="39"/>
                </a:lnTo>
                <a:lnTo>
                  <a:pt x="1841" y="39"/>
                </a:lnTo>
                <a:lnTo>
                  <a:pt x="1842" y="39"/>
                </a:lnTo>
                <a:lnTo>
                  <a:pt x="1842" y="39"/>
                </a:lnTo>
                <a:lnTo>
                  <a:pt x="1842" y="39"/>
                </a:lnTo>
                <a:lnTo>
                  <a:pt x="1842" y="39"/>
                </a:lnTo>
                <a:lnTo>
                  <a:pt x="1843" y="39"/>
                </a:lnTo>
                <a:lnTo>
                  <a:pt x="1843" y="39"/>
                </a:lnTo>
                <a:lnTo>
                  <a:pt x="1843" y="39"/>
                </a:lnTo>
                <a:lnTo>
                  <a:pt x="1844" y="39"/>
                </a:lnTo>
                <a:lnTo>
                  <a:pt x="1844" y="39"/>
                </a:lnTo>
                <a:lnTo>
                  <a:pt x="1844" y="39"/>
                </a:lnTo>
                <a:lnTo>
                  <a:pt x="1844" y="39"/>
                </a:lnTo>
                <a:lnTo>
                  <a:pt x="1844" y="39"/>
                </a:lnTo>
                <a:lnTo>
                  <a:pt x="1845" y="39"/>
                </a:lnTo>
                <a:lnTo>
                  <a:pt x="1845" y="39"/>
                </a:lnTo>
                <a:lnTo>
                  <a:pt x="1845" y="39"/>
                </a:lnTo>
                <a:lnTo>
                  <a:pt x="1845" y="39"/>
                </a:lnTo>
                <a:lnTo>
                  <a:pt x="1846" y="39"/>
                </a:lnTo>
                <a:lnTo>
                  <a:pt x="1846" y="39"/>
                </a:lnTo>
                <a:lnTo>
                  <a:pt x="1846" y="39"/>
                </a:lnTo>
                <a:lnTo>
                  <a:pt x="1846" y="39"/>
                </a:lnTo>
                <a:lnTo>
                  <a:pt x="1847" y="39"/>
                </a:lnTo>
                <a:lnTo>
                  <a:pt x="1847" y="39"/>
                </a:lnTo>
                <a:lnTo>
                  <a:pt x="1847" y="39"/>
                </a:lnTo>
                <a:lnTo>
                  <a:pt x="1847" y="39"/>
                </a:lnTo>
                <a:lnTo>
                  <a:pt x="1847" y="39"/>
                </a:lnTo>
                <a:lnTo>
                  <a:pt x="1848" y="39"/>
                </a:lnTo>
                <a:lnTo>
                  <a:pt x="1848" y="39"/>
                </a:lnTo>
                <a:lnTo>
                  <a:pt x="1848" y="39"/>
                </a:lnTo>
                <a:lnTo>
                  <a:pt x="1848" y="39"/>
                </a:lnTo>
                <a:lnTo>
                  <a:pt x="1849" y="39"/>
                </a:lnTo>
                <a:lnTo>
                  <a:pt x="1849" y="39"/>
                </a:lnTo>
                <a:lnTo>
                  <a:pt x="1849" y="39"/>
                </a:lnTo>
                <a:lnTo>
                  <a:pt x="1849" y="39"/>
                </a:lnTo>
                <a:lnTo>
                  <a:pt x="1850" y="39"/>
                </a:lnTo>
                <a:lnTo>
                  <a:pt x="1850" y="39"/>
                </a:lnTo>
                <a:lnTo>
                  <a:pt x="1850" y="39"/>
                </a:lnTo>
                <a:lnTo>
                  <a:pt x="1850" y="39"/>
                </a:lnTo>
                <a:lnTo>
                  <a:pt x="1850" y="39"/>
                </a:lnTo>
                <a:lnTo>
                  <a:pt x="1851" y="39"/>
                </a:lnTo>
                <a:lnTo>
                  <a:pt x="1851" y="39"/>
                </a:lnTo>
                <a:lnTo>
                  <a:pt x="1851" y="39"/>
                </a:lnTo>
                <a:lnTo>
                  <a:pt x="1852" y="39"/>
                </a:lnTo>
                <a:lnTo>
                  <a:pt x="1852" y="39"/>
                </a:lnTo>
                <a:lnTo>
                  <a:pt x="1852" y="39"/>
                </a:lnTo>
                <a:lnTo>
                  <a:pt x="1852" y="39"/>
                </a:lnTo>
                <a:lnTo>
                  <a:pt x="1853" y="39"/>
                </a:lnTo>
                <a:lnTo>
                  <a:pt x="1853" y="39"/>
                </a:lnTo>
                <a:lnTo>
                  <a:pt x="1853" y="39"/>
                </a:lnTo>
                <a:lnTo>
                  <a:pt x="1853" y="39"/>
                </a:lnTo>
                <a:lnTo>
                  <a:pt x="1853" y="39"/>
                </a:lnTo>
                <a:lnTo>
                  <a:pt x="1854" y="39"/>
                </a:lnTo>
                <a:lnTo>
                  <a:pt x="1854" y="39"/>
                </a:lnTo>
                <a:lnTo>
                  <a:pt x="1854" y="39"/>
                </a:lnTo>
                <a:lnTo>
                  <a:pt x="1854" y="39"/>
                </a:lnTo>
                <a:lnTo>
                  <a:pt x="1855" y="39"/>
                </a:lnTo>
                <a:lnTo>
                  <a:pt x="1855" y="39"/>
                </a:lnTo>
                <a:lnTo>
                  <a:pt x="1855" y="39"/>
                </a:lnTo>
                <a:lnTo>
                  <a:pt x="1855" y="39"/>
                </a:lnTo>
                <a:lnTo>
                  <a:pt x="1856" y="39"/>
                </a:lnTo>
                <a:lnTo>
                  <a:pt x="1856" y="39"/>
                </a:lnTo>
                <a:lnTo>
                  <a:pt x="1856" y="39"/>
                </a:lnTo>
                <a:lnTo>
                  <a:pt x="1856" y="39"/>
                </a:lnTo>
                <a:lnTo>
                  <a:pt x="1856" y="39"/>
                </a:lnTo>
                <a:lnTo>
                  <a:pt x="1857" y="39"/>
                </a:lnTo>
                <a:lnTo>
                  <a:pt x="1857" y="39"/>
                </a:lnTo>
                <a:lnTo>
                  <a:pt x="1857" y="39"/>
                </a:lnTo>
                <a:lnTo>
                  <a:pt x="1857" y="39"/>
                </a:lnTo>
                <a:lnTo>
                  <a:pt x="1858" y="39"/>
                </a:lnTo>
                <a:lnTo>
                  <a:pt x="1858" y="39"/>
                </a:lnTo>
                <a:lnTo>
                  <a:pt x="1858" y="39"/>
                </a:lnTo>
                <a:lnTo>
                  <a:pt x="1858" y="39"/>
                </a:lnTo>
                <a:lnTo>
                  <a:pt x="1859" y="39"/>
                </a:lnTo>
                <a:lnTo>
                  <a:pt x="1859" y="39"/>
                </a:lnTo>
                <a:lnTo>
                  <a:pt x="1859" y="39"/>
                </a:lnTo>
                <a:lnTo>
                  <a:pt x="1859" y="39"/>
                </a:lnTo>
                <a:lnTo>
                  <a:pt x="1860" y="39"/>
                </a:lnTo>
                <a:lnTo>
                  <a:pt x="1860" y="39"/>
                </a:lnTo>
                <a:lnTo>
                  <a:pt x="1860" y="39"/>
                </a:lnTo>
                <a:lnTo>
                  <a:pt x="1860" y="39"/>
                </a:lnTo>
                <a:lnTo>
                  <a:pt x="1861" y="39"/>
                </a:lnTo>
                <a:lnTo>
                  <a:pt x="1861" y="39"/>
                </a:lnTo>
                <a:lnTo>
                  <a:pt x="1861" y="39"/>
                </a:lnTo>
                <a:lnTo>
                  <a:pt x="1861" y="39"/>
                </a:lnTo>
                <a:lnTo>
                  <a:pt x="1862" y="39"/>
                </a:lnTo>
                <a:lnTo>
                  <a:pt x="1862" y="39"/>
                </a:lnTo>
                <a:lnTo>
                  <a:pt x="1862" y="39"/>
                </a:lnTo>
                <a:lnTo>
                  <a:pt x="1862" y="39"/>
                </a:lnTo>
                <a:lnTo>
                  <a:pt x="1862" y="39"/>
                </a:lnTo>
                <a:lnTo>
                  <a:pt x="1863" y="39"/>
                </a:lnTo>
                <a:lnTo>
                  <a:pt x="1863" y="39"/>
                </a:lnTo>
                <a:lnTo>
                  <a:pt x="1863" y="39"/>
                </a:lnTo>
                <a:lnTo>
                  <a:pt x="1863" y="39"/>
                </a:lnTo>
                <a:lnTo>
                  <a:pt x="1864" y="39"/>
                </a:lnTo>
                <a:lnTo>
                  <a:pt x="1864" y="39"/>
                </a:lnTo>
                <a:lnTo>
                  <a:pt x="1864" y="39"/>
                </a:lnTo>
                <a:lnTo>
                  <a:pt x="1864" y="39"/>
                </a:lnTo>
                <a:lnTo>
                  <a:pt x="1865" y="39"/>
                </a:lnTo>
                <a:lnTo>
                  <a:pt x="1865" y="39"/>
                </a:lnTo>
                <a:lnTo>
                  <a:pt x="1865" y="39"/>
                </a:lnTo>
                <a:lnTo>
                  <a:pt x="1865" y="39"/>
                </a:lnTo>
                <a:lnTo>
                  <a:pt x="1865" y="39"/>
                </a:lnTo>
                <a:lnTo>
                  <a:pt x="1866" y="39"/>
                </a:lnTo>
                <a:lnTo>
                  <a:pt x="1866" y="39"/>
                </a:lnTo>
                <a:lnTo>
                  <a:pt x="1866" y="39"/>
                </a:lnTo>
                <a:lnTo>
                  <a:pt x="1866" y="39"/>
                </a:lnTo>
                <a:lnTo>
                  <a:pt x="1867" y="39"/>
                </a:lnTo>
                <a:lnTo>
                  <a:pt x="1867" y="39"/>
                </a:lnTo>
                <a:lnTo>
                  <a:pt x="1867" y="39"/>
                </a:lnTo>
                <a:lnTo>
                  <a:pt x="1868" y="39"/>
                </a:lnTo>
                <a:lnTo>
                  <a:pt x="1868" y="39"/>
                </a:lnTo>
                <a:lnTo>
                  <a:pt x="1868" y="39"/>
                </a:lnTo>
                <a:lnTo>
                  <a:pt x="1868" y="39"/>
                </a:lnTo>
                <a:lnTo>
                  <a:pt x="1869" y="39"/>
                </a:lnTo>
                <a:lnTo>
                  <a:pt x="1869" y="39"/>
                </a:lnTo>
                <a:lnTo>
                  <a:pt x="1869" y="39"/>
                </a:lnTo>
                <a:lnTo>
                  <a:pt x="1869" y="39"/>
                </a:lnTo>
                <a:lnTo>
                  <a:pt x="1869" y="39"/>
                </a:lnTo>
                <a:lnTo>
                  <a:pt x="1870" y="39"/>
                </a:lnTo>
                <a:lnTo>
                  <a:pt x="1870" y="39"/>
                </a:lnTo>
                <a:lnTo>
                  <a:pt x="1870" y="39"/>
                </a:lnTo>
                <a:lnTo>
                  <a:pt x="1870" y="39"/>
                </a:lnTo>
                <a:lnTo>
                  <a:pt x="1871" y="39"/>
                </a:lnTo>
                <a:lnTo>
                  <a:pt x="1871" y="39"/>
                </a:lnTo>
                <a:lnTo>
                  <a:pt x="1871" y="39"/>
                </a:lnTo>
                <a:lnTo>
                  <a:pt x="1871" y="39"/>
                </a:lnTo>
                <a:lnTo>
                  <a:pt x="1872" y="39"/>
                </a:lnTo>
                <a:lnTo>
                  <a:pt x="1872" y="0"/>
                </a:lnTo>
                <a:lnTo>
                  <a:pt x="1872" y="0"/>
                </a:lnTo>
                <a:lnTo>
                  <a:pt x="1872" y="0"/>
                </a:lnTo>
                <a:lnTo>
                  <a:pt x="1872" y="39"/>
                </a:lnTo>
                <a:lnTo>
                  <a:pt x="1873" y="39"/>
                </a:lnTo>
                <a:lnTo>
                  <a:pt x="1873" y="39"/>
                </a:lnTo>
                <a:lnTo>
                  <a:pt x="1873" y="39"/>
                </a:lnTo>
                <a:lnTo>
                  <a:pt x="1873" y="39"/>
                </a:lnTo>
                <a:lnTo>
                  <a:pt x="1874" y="39"/>
                </a:lnTo>
                <a:lnTo>
                  <a:pt x="1874" y="39"/>
                </a:lnTo>
                <a:lnTo>
                  <a:pt x="1874" y="39"/>
                </a:lnTo>
                <a:lnTo>
                  <a:pt x="1874" y="39"/>
                </a:lnTo>
                <a:lnTo>
                  <a:pt x="1874" y="39"/>
                </a:lnTo>
                <a:lnTo>
                  <a:pt x="1875" y="39"/>
                </a:lnTo>
                <a:lnTo>
                  <a:pt x="1875" y="39"/>
                </a:lnTo>
                <a:lnTo>
                  <a:pt x="1875" y="39"/>
                </a:lnTo>
                <a:lnTo>
                  <a:pt x="1876" y="39"/>
                </a:lnTo>
                <a:lnTo>
                  <a:pt x="1876" y="39"/>
                </a:lnTo>
                <a:lnTo>
                  <a:pt x="1876" y="39"/>
                </a:lnTo>
                <a:lnTo>
                  <a:pt x="1876" y="39"/>
                </a:lnTo>
                <a:lnTo>
                  <a:pt x="1877" y="39"/>
                </a:lnTo>
                <a:lnTo>
                  <a:pt x="1877" y="39"/>
                </a:lnTo>
                <a:lnTo>
                  <a:pt x="1877" y="39"/>
                </a:lnTo>
                <a:lnTo>
                  <a:pt x="1877" y="39"/>
                </a:lnTo>
                <a:lnTo>
                  <a:pt x="1878" y="39"/>
                </a:lnTo>
                <a:lnTo>
                  <a:pt x="1878" y="39"/>
                </a:lnTo>
                <a:lnTo>
                  <a:pt x="1878" y="39"/>
                </a:lnTo>
                <a:lnTo>
                  <a:pt x="1878" y="39"/>
                </a:lnTo>
                <a:lnTo>
                  <a:pt x="1878" y="39"/>
                </a:lnTo>
                <a:lnTo>
                  <a:pt x="1879" y="39"/>
                </a:lnTo>
                <a:lnTo>
                  <a:pt x="1879" y="39"/>
                </a:lnTo>
                <a:lnTo>
                  <a:pt x="1879" y="39"/>
                </a:lnTo>
                <a:lnTo>
                  <a:pt x="1879" y="39"/>
                </a:lnTo>
                <a:lnTo>
                  <a:pt x="1880" y="39"/>
                </a:lnTo>
                <a:lnTo>
                  <a:pt x="1880" y="39"/>
                </a:lnTo>
                <a:lnTo>
                  <a:pt x="1880" y="39"/>
                </a:lnTo>
                <a:lnTo>
                  <a:pt x="1880" y="39"/>
                </a:lnTo>
                <a:lnTo>
                  <a:pt x="1881" y="39"/>
                </a:lnTo>
                <a:lnTo>
                  <a:pt x="1881" y="39"/>
                </a:lnTo>
                <a:lnTo>
                  <a:pt x="1881" y="39"/>
                </a:lnTo>
                <a:lnTo>
                  <a:pt x="1881" y="39"/>
                </a:lnTo>
                <a:lnTo>
                  <a:pt x="1881" y="39"/>
                </a:lnTo>
                <a:lnTo>
                  <a:pt x="1882" y="39"/>
                </a:lnTo>
                <a:lnTo>
                  <a:pt x="1882" y="39"/>
                </a:lnTo>
                <a:lnTo>
                  <a:pt x="1882" y="39"/>
                </a:lnTo>
                <a:lnTo>
                  <a:pt x="1883" y="39"/>
                </a:lnTo>
                <a:lnTo>
                  <a:pt x="1883" y="39"/>
                </a:lnTo>
                <a:lnTo>
                  <a:pt x="1883" y="39"/>
                </a:lnTo>
                <a:lnTo>
                  <a:pt x="1883" y="39"/>
                </a:lnTo>
                <a:lnTo>
                  <a:pt x="1884" y="39"/>
                </a:lnTo>
                <a:lnTo>
                  <a:pt x="1884" y="39"/>
                </a:lnTo>
                <a:lnTo>
                  <a:pt x="1884" y="39"/>
                </a:lnTo>
                <a:lnTo>
                  <a:pt x="1884" y="39"/>
                </a:lnTo>
                <a:lnTo>
                  <a:pt x="1884" y="39"/>
                </a:lnTo>
                <a:lnTo>
                  <a:pt x="1885" y="39"/>
                </a:lnTo>
                <a:lnTo>
                  <a:pt x="1885" y="39"/>
                </a:lnTo>
                <a:lnTo>
                  <a:pt x="1885" y="39"/>
                </a:lnTo>
                <a:lnTo>
                  <a:pt x="1885" y="39"/>
                </a:lnTo>
                <a:lnTo>
                  <a:pt x="1886" y="39"/>
                </a:lnTo>
                <a:lnTo>
                  <a:pt x="1886" y="39"/>
                </a:lnTo>
                <a:lnTo>
                  <a:pt x="1886" y="39"/>
                </a:lnTo>
                <a:lnTo>
                  <a:pt x="1886" y="39"/>
                </a:lnTo>
                <a:lnTo>
                  <a:pt x="1887" y="39"/>
                </a:lnTo>
                <a:lnTo>
                  <a:pt x="1887" y="39"/>
                </a:lnTo>
                <a:lnTo>
                  <a:pt x="1887" y="39"/>
                </a:lnTo>
                <a:lnTo>
                  <a:pt x="1887" y="39"/>
                </a:lnTo>
                <a:lnTo>
                  <a:pt x="1887" y="39"/>
                </a:lnTo>
                <a:lnTo>
                  <a:pt x="1888" y="39"/>
                </a:lnTo>
                <a:lnTo>
                  <a:pt x="1888" y="39"/>
                </a:lnTo>
                <a:lnTo>
                  <a:pt x="1888" y="39"/>
                </a:lnTo>
                <a:lnTo>
                  <a:pt x="1888" y="39"/>
                </a:lnTo>
                <a:lnTo>
                  <a:pt x="1889" y="39"/>
                </a:lnTo>
                <a:lnTo>
                  <a:pt x="1889" y="39"/>
                </a:lnTo>
                <a:lnTo>
                  <a:pt x="1889" y="39"/>
                </a:lnTo>
                <a:lnTo>
                  <a:pt x="1889" y="39"/>
                </a:lnTo>
                <a:lnTo>
                  <a:pt x="1890" y="39"/>
                </a:lnTo>
                <a:lnTo>
                  <a:pt x="1890" y="39"/>
                </a:lnTo>
                <a:lnTo>
                  <a:pt x="1890" y="39"/>
                </a:lnTo>
                <a:lnTo>
                  <a:pt x="1890" y="39"/>
                </a:lnTo>
                <a:lnTo>
                  <a:pt x="1891" y="39"/>
                </a:lnTo>
                <a:lnTo>
                  <a:pt x="1891" y="39"/>
                </a:lnTo>
                <a:lnTo>
                  <a:pt x="1891" y="39"/>
                </a:lnTo>
                <a:lnTo>
                  <a:pt x="1891" y="39"/>
                </a:lnTo>
                <a:lnTo>
                  <a:pt x="1892" y="39"/>
                </a:lnTo>
                <a:lnTo>
                  <a:pt x="1892" y="39"/>
                </a:lnTo>
                <a:lnTo>
                  <a:pt x="1892" y="39"/>
                </a:lnTo>
                <a:lnTo>
                  <a:pt x="1892" y="39"/>
                </a:lnTo>
                <a:lnTo>
                  <a:pt x="1893" y="39"/>
                </a:lnTo>
                <a:lnTo>
                  <a:pt x="1893" y="39"/>
                </a:lnTo>
                <a:lnTo>
                  <a:pt x="1893" y="39"/>
                </a:lnTo>
                <a:lnTo>
                  <a:pt x="1893" y="39"/>
                </a:lnTo>
                <a:lnTo>
                  <a:pt x="1893" y="39"/>
                </a:lnTo>
                <a:lnTo>
                  <a:pt x="1894" y="39"/>
                </a:lnTo>
                <a:lnTo>
                  <a:pt x="1894" y="39"/>
                </a:lnTo>
                <a:lnTo>
                  <a:pt x="1894" y="39"/>
                </a:lnTo>
                <a:lnTo>
                  <a:pt x="1894" y="39"/>
                </a:lnTo>
                <a:lnTo>
                  <a:pt x="1895" y="39"/>
                </a:lnTo>
                <a:lnTo>
                  <a:pt x="1895" y="39"/>
                </a:lnTo>
                <a:lnTo>
                  <a:pt x="1895" y="39"/>
                </a:lnTo>
                <a:lnTo>
                  <a:pt x="1895" y="39"/>
                </a:lnTo>
                <a:lnTo>
                  <a:pt x="1896" y="39"/>
                </a:lnTo>
                <a:lnTo>
                  <a:pt x="1896" y="39"/>
                </a:lnTo>
                <a:lnTo>
                  <a:pt x="1896" y="39"/>
                </a:lnTo>
                <a:lnTo>
                  <a:pt x="1896" y="39"/>
                </a:lnTo>
                <a:lnTo>
                  <a:pt x="1896" y="39"/>
                </a:lnTo>
                <a:lnTo>
                  <a:pt x="1897" y="39"/>
                </a:lnTo>
                <a:lnTo>
                  <a:pt x="1897" y="39"/>
                </a:lnTo>
                <a:lnTo>
                  <a:pt x="1897" y="39"/>
                </a:lnTo>
                <a:lnTo>
                  <a:pt x="1897" y="39"/>
                </a:lnTo>
                <a:lnTo>
                  <a:pt x="1898" y="39"/>
                </a:lnTo>
                <a:lnTo>
                  <a:pt x="1898" y="39"/>
                </a:lnTo>
                <a:lnTo>
                  <a:pt x="1898" y="39"/>
                </a:lnTo>
                <a:lnTo>
                  <a:pt x="1899" y="39"/>
                </a:lnTo>
                <a:lnTo>
                  <a:pt x="1899" y="39"/>
                </a:lnTo>
                <a:lnTo>
                  <a:pt x="1899" y="39"/>
                </a:lnTo>
                <a:lnTo>
                  <a:pt x="1899" y="39"/>
                </a:lnTo>
                <a:lnTo>
                  <a:pt x="1899" y="39"/>
                </a:lnTo>
                <a:lnTo>
                  <a:pt x="1900" y="39"/>
                </a:lnTo>
                <a:lnTo>
                  <a:pt x="1900" y="39"/>
                </a:lnTo>
                <a:lnTo>
                  <a:pt x="1900" y="39"/>
                </a:lnTo>
                <a:lnTo>
                  <a:pt x="1900" y="39"/>
                </a:lnTo>
                <a:lnTo>
                  <a:pt x="1901" y="39"/>
                </a:lnTo>
                <a:lnTo>
                  <a:pt x="1901" y="39"/>
                </a:lnTo>
                <a:lnTo>
                  <a:pt x="1901" y="39"/>
                </a:lnTo>
                <a:lnTo>
                  <a:pt x="1901" y="39"/>
                </a:lnTo>
                <a:lnTo>
                  <a:pt x="1902" y="39"/>
                </a:lnTo>
                <a:lnTo>
                  <a:pt x="1902" y="39"/>
                </a:lnTo>
                <a:lnTo>
                  <a:pt x="1902" y="39"/>
                </a:lnTo>
                <a:lnTo>
                  <a:pt x="1902" y="39"/>
                </a:lnTo>
                <a:lnTo>
                  <a:pt x="1902" y="39"/>
                </a:lnTo>
                <a:lnTo>
                  <a:pt x="1903" y="39"/>
                </a:lnTo>
                <a:lnTo>
                  <a:pt x="1903" y="39"/>
                </a:lnTo>
                <a:lnTo>
                  <a:pt x="1903" y="39"/>
                </a:lnTo>
                <a:lnTo>
                  <a:pt x="1903" y="39"/>
                </a:lnTo>
                <a:lnTo>
                  <a:pt x="1904" y="39"/>
                </a:lnTo>
                <a:lnTo>
                  <a:pt x="1904" y="39"/>
                </a:lnTo>
                <a:lnTo>
                  <a:pt x="1904" y="39"/>
                </a:lnTo>
                <a:lnTo>
                  <a:pt x="1904" y="39"/>
                </a:lnTo>
                <a:lnTo>
                  <a:pt x="1905" y="39"/>
                </a:lnTo>
                <a:lnTo>
                  <a:pt x="1905" y="39"/>
                </a:lnTo>
                <a:lnTo>
                  <a:pt x="1905" y="39"/>
                </a:lnTo>
                <a:lnTo>
                  <a:pt x="1905" y="39"/>
                </a:lnTo>
                <a:lnTo>
                  <a:pt x="1905" y="39"/>
                </a:lnTo>
                <a:lnTo>
                  <a:pt x="1906" y="39"/>
                </a:lnTo>
                <a:lnTo>
                  <a:pt x="1906" y="39"/>
                </a:lnTo>
                <a:lnTo>
                  <a:pt x="1906" y="39"/>
                </a:lnTo>
                <a:lnTo>
                  <a:pt x="1907" y="39"/>
                </a:lnTo>
                <a:lnTo>
                  <a:pt x="1907" y="39"/>
                </a:lnTo>
                <a:lnTo>
                  <a:pt x="1907" y="39"/>
                </a:lnTo>
                <a:lnTo>
                  <a:pt x="1907" y="39"/>
                </a:lnTo>
                <a:lnTo>
                  <a:pt x="1908" y="39"/>
                </a:lnTo>
                <a:lnTo>
                  <a:pt x="1908" y="39"/>
                </a:lnTo>
                <a:lnTo>
                  <a:pt x="1908" y="39"/>
                </a:lnTo>
                <a:lnTo>
                  <a:pt x="1908" y="39"/>
                </a:lnTo>
                <a:lnTo>
                  <a:pt x="1908" y="39"/>
                </a:lnTo>
                <a:lnTo>
                  <a:pt x="1909" y="39"/>
                </a:lnTo>
                <a:lnTo>
                  <a:pt x="1909" y="39"/>
                </a:lnTo>
                <a:lnTo>
                  <a:pt x="1909" y="39"/>
                </a:lnTo>
                <a:lnTo>
                  <a:pt x="1909" y="39"/>
                </a:lnTo>
                <a:lnTo>
                  <a:pt x="1910" y="39"/>
                </a:lnTo>
                <a:lnTo>
                  <a:pt x="1910" y="39"/>
                </a:lnTo>
                <a:lnTo>
                  <a:pt x="1910" y="39"/>
                </a:lnTo>
                <a:lnTo>
                  <a:pt x="1910" y="39"/>
                </a:lnTo>
                <a:lnTo>
                  <a:pt x="1911" y="39"/>
                </a:lnTo>
                <a:lnTo>
                  <a:pt x="1911" y="39"/>
                </a:lnTo>
                <a:lnTo>
                  <a:pt x="1911" y="39"/>
                </a:lnTo>
                <a:lnTo>
                  <a:pt x="1911" y="39"/>
                </a:lnTo>
                <a:lnTo>
                  <a:pt x="1911" y="39"/>
                </a:lnTo>
                <a:lnTo>
                  <a:pt x="1912" y="39"/>
                </a:lnTo>
                <a:lnTo>
                  <a:pt x="1912" y="39"/>
                </a:lnTo>
                <a:lnTo>
                  <a:pt x="1912" y="39"/>
                </a:lnTo>
                <a:lnTo>
                  <a:pt x="1912" y="39"/>
                </a:lnTo>
                <a:lnTo>
                  <a:pt x="1913" y="39"/>
                </a:lnTo>
                <a:lnTo>
                  <a:pt x="1913" y="39"/>
                </a:lnTo>
                <a:lnTo>
                  <a:pt x="1913" y="39"/>
                </a:lnTo>
                <a:lnTo>
                  <a:pt x="1913" y="39"/>
                </a:lnTo>
                <a:lnTo>
                  <a:pt x="1914" y="39"/>
                </a:lnTo>
                <a:lnTo>
                  <a:pt x="1914" y="39"/>
                </a:lnTo>
                <a:lnTo>
                  <a:pt x="1914" y="39"/>
                </a:lnTo>
                <a:lnTo>
                  <a:pt x="1915" y="39"/>
                </a:lnTo>
                <a:lnTo>
                  <a:pt x="1915" y="39"/>
                </a:lnTo>
                <a:lnTo>
                  <a:pt x="1915" y="39"/>
                </a:lnTo>
                <a:lnTo>
                  <a:pt x="1915" y="39"/>
                </a:lnTo>
                <a:lnTo>
                  <a:pt x="1915" y="39"/>
                </a:lnTo>
                <a:lnTo>
                  <a:pt x="1916" y="39"/>
                </a:lnTo>
                <a:lnTo>
                  <a:pt x="1916" y="39"/>
                </a:lnTo>
                <a:lnTo>
                  <a:pt x="1916" y="39"/>
                </a:lnTo>
                <a:lnTo>
                  <a:pt x="1916" y="39"/>
                </a:lnTo>
                <a:lnTo>
                  <a:pt x="1917" y="39"/>
                </a:lnTo>
                <a:lnTo>
                  <a:pt x="1917" y="39"/>
                </a:lnTo>
                <a:lnTo>
                  <a:pt x="1917" y="39"/>
                </a:lnTo>
                <a:lnTo>
                  <a:pt x="1917" y="39"/>
                </a:lnTo>
                <a:lnTo>
                  <a:pt x="1918" y="39"/>
                </a:lnTo>
                <a:lnTo>
                  <a:pt x="1918" y="39"/>
                </a:lnTo>
                <a:lnTo>
                  <a:pt x="1918" y="39"/>
                </a:lnTo>
                <a:lnTo>
                  <a:pt x="1918" y="39"/>
                </a:lnTo>
                <a:lnTo>
                  <a:pt x="1918" y="39"/>
                </a:lnTo>
                <a:lnTo>
                  <a:pt x="1919" y="39"/>
                </a:lnTo>
                <a:lnTo>
                  <a:pt x="1919" y="39"/>
                </a:lnTo>
                <a:lnTo>
                  <a:pt x="1919" y="39"/>
                </a:lnTo>
                <a:lnTo>
                  <a:pt x="1919" y="39"/>
                </a:lnTo>
                <a:lnTo>
                  <a:pt x="1920" y="39"/>
                </a:lnTo>
                <a:lnTo>
                  <a:pt x="1920" y="39"/>
                </a:lnTo>
                <a:lnTo>
                  <a:pt x="1920" y="39"/>
                </a:lnTo>
                <a:lnTo>
                  <a:pt x="1920" y="39"/>
                </a:lnTo>
                <a:lnTo>
                  <a:pt x="1920" y="39"/>
                </a:lnTo>
                <a:lnTo>
                  <a:pt x="1921" y="39"/>
                </a:lnTo>
                <a:lnTo>
                  <a:pt x="1921" y="39"/>
                </a:lnTo>
                <a:lnTo>
                  <a:pt x="1921" y="39"/>
                </a:lnTo>
                <a:lnTo>
                  <a:pt x="1922" y="39"/>
                </a:lnTo>
                <a:lnTo>
                  <a:pt x="1922" y="39"/>
                </a:lnTo>
                <a:lnTo>
                  <a:pt x="1922" y="39"/>
                </a:lnTo>
                <a:lnTo>
                  <a:pt x="1922" y="39"/>
                </a:lnTo>
                <a:lnTo>
                  <a:pt x="1923" y="39"/>
                </a:lnTo>
                <a:lnTo>
                  <a:pt x="1923" y="39"/>
                </a:lnTo>
                <a:lnTo>
                  <a:pt x="1923" y="39"/>
                </a:lnTo>
                <a:lnTo>
                  <a:pt x="1923" y="39"/>
                </a:lnTo>
                <a:lnTo>
                  <a:pt x="1924" y="39"/>
                </a:lnTo>
                <a:lnTo>
                  <a:pt x="1924" y="39"/>
                </a:lnTo>
                <a:lnTo>
                  <a:pt x="1924" y="39"/>
                </a:lnTo>
                <a:lnTo>
                  <a:pt x="1924" y="39"/>
                </a:lnTo>
                <a:lnTo>
                  <a:pt x="1924" y="39"/>
                </a:lnTo>
                <a:lnTo>
                  <a:pt x="1925" y="39"/>
                </a:lnTo>
                <a:lnTo>
                  <a:pt x="1925" y="39"/>
                </a:lnTo>
                <a:lnTo>
                  <a:pt x="1925" y="39"/>
                </a:lnTo>
                <a:lnTo>
                  <a:pt x="1925" y="39"/>
                </a:lnTo>
                <a:lnTo>
                  <a:pt x="1926" y="39"/>
                </a:lnTo>
                <a:lnTo>
                  <a:pt x="1926" y="39"/>
                </a:lnTo>
                <a:lnTo>
                  <a:pt x="1926" y="39"/>
                </a:lnTo>
                <a:lnTo>
                  <a:pt x="1926" y="39"/>
                </a:lnTo>
                <a:lnTo>
                  <a:pt x="1927" y="39"/>
                </a:lnTo>
                <a:lnTo>
                  <a:pt x="1927" y="39"/>
                </a:lnTo>
                <a:lnTo>
                  <a:pt x="1927" y="39"/>
                </a:lnTo>
                <a:lnTo>
                  <a:pt x="1927" y="39"/>
                </a:lnTo>
                <a:lnTo>
                  <a:pt x="1927" y="39"/>
                </a:lnTo>
                <a:lnTo>
                  <a:pt x="1928" y="39"/>
                </a:lnTo>
                <a:lnTo>
                  <a:pt x="1928" y="39"/>
                </a:lnTo>
                <a:lnTo>
                  <a:pt x="1928" y="39"/>
                </a:lnTo>
                <a:lnTo>
                  <a:pt x="1928" y="39"/>
                </a:lnTo>
                <a:lnTo>
                  <a:pt x="1929" y="39"/>
                </a:lnTo>
                <a:lnTo>
                  <a:pt x="1929" y="39"/>
                </a:lnTo>
                <a:lnTo>
                  <a:pt x="1929" y="39"/>
                </a:lnTo>
                <a:lnTo>
                  <a:pt x="1930" y="39"/>
                </a:lnTo>
                <a:lnTo>
                  <a:pt x="1930" y="39"/>
                </a:lnTo>
                <a:lnTo>
                  <a:pt x="1930" y="39"/>
                </a:lnTo>
                <a:lnTo>
                  <a:pt x="1930" y="39"/>
                </a:lnTo>
                <a:lnTo>
                  <a:pt x="1930" y="39"/>
                </a:lnTo>
                <a:lnTo>
                  <a:pt x="1931" y="39"/>
                </a:lnTo>
                <a:lnTo>
                  <a:pt x="1931" y="39"/>
                </a:lnTo>
                <a:lnTo>
                  <a:pt x="1931" y="39"/>
                </a:lnTo>
                <a:lnTo>
                  <a:pt x="1931" y="39"/>
                </a:lnTo>
                <a:lnTo>
                  <a:pt x="1932" y="39"/>
                </a:lnTo>
                <a:lnTo>
                  <a:pt x="1932" y="39"/>
                </a:lnTo>
                <a:lnTo>
                  <a:pt x="1932" y="39"/>
                </a:lnTo>
                <a:lnTo>
                  <a:pt x="1932" y="39"/>
                </a:lnTo>
                <a:lnTo>
                  <a:pt x="1933" y="39"/>
                </a:lnTo>
                <a:lnTo>
                  <a:pt x="1933" y="39"/>
                </a:lnTo>
                <a:lnTo>
                  <a:pt x="1933" y="39"/>
                </a:lnTo>
                <a:lnTo>
                  <a:pt x="1933" y="39"/>
                </a:lnTo>
                <a:lnTo>
                  <a:pt x="1933" y="39"/>
                </a:lnTo>
                <a:lnTo>
                  <a:pt x="1934" y="39"/>
                </a:lnTo>
                <a:lnTo>
                  <a:pt x="1934" y="39"/>
                </a:lnTo>
                <a:lnTo>
                  <a:pt x="1934" y="39"/>
                </a:lnTo>
                <a:lnTo>
                  <a:pt x="1934" y="39"/>
                </a:lnTo>
                <a:lnTo>
                  <a:pt x="1935" y="39"/>
                </a:lnTo>
                <a:lnTo>
                  <a:pt x="1935" y="39"/>
                </a:lnTo>
                <a:lnTo>
                  <a:pt x="1935" y="39"/>
                </a:lnTo>
                <a:lnTo>
                  <a:pt x="1935" y="39"/>
                </a:lnTo>
                <a:lnTo>
                  <a:pt x="1936" y="39"/>
                </a:lnTo>
                <a:lnTo>
                  <a:pt x="1936" y="39"/>
                </a:lnTo>
                <a:lnTo>
                  <a:pt x="1936" y="39"/>
                </a:lnTo>
                <a:lnTo>
                  <a:pt x="1936" y="39"/>
                </a:lnTo>
                <a:lnTo>
                  <a:pt x="1936" y="39"/>
                </a:lnTo>
                <a:lnTo>
                  <a:pt x="1937" y="39"/>
                </a:lnTo>
                <a:lnTo>
                  <a:pt x="1937" y="39"/>
                </a:lnTo>
                <a:lnTo>
                  <a:pt x="1937" y="39"/>
                </a:lnTo>
                <a:lnTo>
                  <a:pt x="1938" y="39"/>
                </a:lnTo>
                <a:lnTo>
                  <a:pt x="1938" y="39"/>
                </a:lnTo>
                <a:lnTo>
                  <a:pt x="1938" y="39"/>
                </a:lnTo>
                <a:lnTo>
                  <a:pt x="1938" y="39"/>
                </a:lnTo>
                <a:lnTo>
                  <a:pt x="1939" y="39"/>
                </a:lnTo>
                <a:lnTo>
                  <a:pt x="1939" y="39"/>
                </a:lnTo>
                <a:lnTo>
                  <a:pt x="1939" y="39"/>
                </a:lnTo>
                <a:lnTo>
                  <a:pt x="1939" y="39"/>
                </a:lnTo>
                <a:lnTo>
                  <a:pt x="1939" y="39"/>
                </a:lnTo>
                <a:lnTo>
                  <a:pt x="1940" y="39"/>
                </a:lnTo>
                <a:lnTo>
                  <a:pt x="1940" y="39"/>
                </a:lnTo>
                <a:lnTo>
                  <a:pt x="1940" y="39"/>
                </a:lnTo>
                <a:lnTo>
                  <a:pt x="1940" y="39"/>
                </a:lnTo>
                <a:lnTo>
                  <a:pt x="1941" y="39"/>
                </a:lnTo>
                <a:lnTo>
                  <a:pt x="1941" y="39"/>
                </a:lnTo>
                <a:lnTo>
                  <a:pt x="1941" y="39"/>
                </a:lnTo>
                <a:lnTo>
                  <a:pt x="1941" y="39"/>
                </a:lnTo>
                <a:lnTo>
                  <a:pt x="1942" y="39"/>
                </a:lnTo>
                <a:lnTo>
                  <a:pt x="1942" y="39"/>
                </a:lnTo>
                <a:lnTo>
                  <a:pt x="1942" y="39"/>
                </a:lnTo>
                <a:lnTo>
                  <a:pt x="1942" y="39"/>
                </a:lnTo>
                <a:lnTo>
                  <a:pt x="1942" y="39"/>
                </a:lnTo>
                <a:lnTo>
                  <a:pt x="1943" y="39"/>
                </a:lnTo>
                <a:lnTo>
                  <a:pt x="1943" y="39"/>
                </a:lnTo>
                <a:lnTo>
                  <a:pt x="1943" y="39"/>
                </a:lnTo>
                <a:lnTo>
                  <a:pt x="1943" y="39"/>
                </a:lnTo>
                <a:lnTo>
                  <a:pt x="1944" y="39"/>
                </a:lnTo>
                <a:lnTo>
                  <a:pt x="1944" y="39"/>
                </a:lnTo>
                <a:lnTo>
                  <a:pt x="1944" y="39"/>
                </a:lnTo>
                <a:lnTo>
                  <a:pt x="1944" y="39"/>
                </a:lnTo>
                <a:lnTo>
                  <a:pt x="1945" y="39"/>
                </a:lnTo>
                <a:lnTo>
                  <a:pt x="1945" y="39"/>
                </a:lnTo>
                <a:lnTo>
                  <a:pt x="1945" y="39"/>
                </a:lnTo>
                <a:lnTo>
                  <a:pt x="1945" y="39"/>
                </a:lnTo>
                <a:lnTo>
                  <a:pt x="1946" y="39"/>
                </a:lnTo>
                <a:lnTo>
                  <a:pt x="1946" y="39"/>
                </a:lnTo>
                <a:lnTo>
                  <a:pt x="1946" y="39"/>
                </a:lnTo>
                <a:lnTo>
                  <a:pt x="1946" y="39"/>
                </a:lnTo>
                <a:lnTo>
                  <a:pt x="1947" y="39"/>
                </a:lnTo>
                <a:lnTo>
                  <a:pt x="1947" y="39"/>
                </a:lnTo>
                <a:lnTo>
                  <a:pt x="1947" y="39"/>
                </a:lnTo>
                <a:lnTo>
                  <a:pt x="1947" y="39"/>
                </a:lnTo>
                <a:lnTo>
                  <a:pt x="1948" y="39"/>
                </a:lnTo>
                <a:lnTo>
                  <a:pt x="1948" y="39"/>
                </a:lnTo>
                <a:lnTo>
                  <a:pt x="1948" y="39"/>
                </a:lnTo>
                <a:lnTo>
                  <a:pt x="1948" y="39"/>
                </a:lnTo>
                <a:lnTo>
                  <a:pt x="1948" y="39"/>
                </a:lnTo>
                <a:lnTo>
                  <a:pt x="1949" y="39"/>
                </a:lnTo>
                <a:lnTo>
                  <a:pt x="1949" y="39"/>
                </a:lnTo>
                <a:lnTo>
                  <a:pt x="1949" y="39"/>
                </a:lnTo>
                <a:lnTo>
                  <a:pt x="1949" y="39"/>
                </a:lnTo>
                <a:lnTo>
                  <a:pt x="1950" y="39"/>
                </a:lnTo>
                <a:lnTo>
                  <a:pt x="1950" y="39"/>
                </a:lnTo>
                <a:lnTo>
                  <a:pt x="1950" y="39"/>
                </a:lnTo>
                <a:lnTo>
                  <a:pt x="1950" y="39"/>
                </a:lnTo>
                <a:lnTo>
                  <a:pt x="1951" y="39"/>
                </a:lnTo>
                <a:lnTo>
                  <a:pt x="1951" y="39"/>
                </a:lnTo>
                <a:lnTo>
                  <a:pt x="1951" y="39"/>
                </a:lnTo>
                <a:lnTo>
                  <a:pt x="1951" y="39"/>
                </a:lnTo>
                <a:lnTo>
                  <a:pt x="1951" y="39"/>
                </a:lnTo>
                <a:lnTo>
                  <a:pt x="1952" y="39"/>
                </a:lnTo>
                <a:lnTo>
                  <a:pt x="1952" y="39"/>
                </a:lnTo>
                <a:lnTo>
                  <a:pt x="1952" y="39"/>
                </a:lnTo>
                <a:lnTo>
                  <a:pt x="1952" y="39"/>
                </a:lnTo>
                <a:lnTo>
                  <a:pt x="1953" y="39"/>
                </a:lnTo>
                <a:lnTo>
                  <a:pt x="1953" y="39"/>
                </a:lnTo>
                <a:lnTo>
                  <a:pt x="1953" y="39"/>
                </a:lnTo>
                <a:lnTo>
                  <a:pt x="1954" y="39"/>
                </a:lnTo>
                <a:lnTo>
                  <a:pt x="1954" y="39"/>
                </a:lnTo>
                <a:lnTo>
                  <a:pt x="1954" y="39"/>
                </a:lnTo>
                <a:lnTo>
                  <a:pt x="1954" y="39"/>
                </a:lnTo>
                <a:lnTo>
                  <a:pt x="1954" y="39"/>
                </a:lnTo>
                <a:lnTo>
                  <a:pt x="1955" y="39"/>
                </a:lnTo>
                <a:lnTo>
                  <a:pt x="1955" y="39"/>
                </a:lnTo>
                <a:lnTo>
                  <a:pt x="1955" y="39"/>
                </a:lnTo>
                <a:lnTo>
                  <a:pt x="1955" y="39"/>
                </a:lnTo>
                <a:lnTo>
                  <a:pt x="1956" y="39"/>
                </a:lnTo>
                <a:lnTo>
                  <a:pt x="1956" y="39"/>
                </a:lnTo>
                <a:lnTo>
                  <a:pt x="1956" y="39"/>
                </a:lnTo>
                <a:lnTo>
                  <a:pt x="1956" y="39"/>
                </a:lnTo>
                <a:lnTo>
                  <a:pt x="1957" y="39"/>
                </a:lnTo>
                <a:lnTo>
                  <a:pt x="1957" y="39"/>
                </a:lnTo>
                <a:lnTo>
                  <a:pt x="1957" y="39"/>
                </a:lnTo>
                <a:lnTo>
                  <a:pt x="1957" y="39"/>
                </a:lnTo>
                <a:lnTo>
                  <a:pt x="1957" y="39"/>
                </a:lnTo>
                <a:lnTo>
                  <a:pt x="1958" y="39"/>
                </a:lnTo>
                <a:lnTo>
                  <a:pt x="1958" y="39"/>
                </a:lnTo>
                <a:lnTo>
                  <a:pt x="1958" y="39"/>
                </a:lnTo>
                <a:lnTo>
                  <a:pt x="1958" y="39"/>
                </a:lnTo>
                <a:lnTo>
                  <a:pt x="1959" y="39"/>
                </a:lnTo>
                <a:lnTo>
                  <a:pt x="1959" y="39"/>
                </a:lnTo>
                <a:lnTo>
                  <a:pt x="1959" y="39"/>
                </a:lnTo>
                <a:lnTo>
                  <a:pt x="1959" y="39"/>
                </a:lnTo>
                <a:lnTo>
                  <a:pt x="1960" y="39"/>
                </a:lnTo>
                <a:lnTo>
                  <a:pt x="1960" y="39"/>
                </a:lnTo>
                <a:lnTo>
                  <a:pt x="1960" y="39"/>
                </a:lnTo>
                <a:lnTo>
                  <a:pt x="1961" y="39"/>
                </a:lnTo>
                <a:lnTo>
                  <a:pt x="1961" y="39"/>
                </a:lnTo>
                <a:lnTo>
                  <a:pt x="1961" y="39"/>
                </a:lnTo>
                <a:lnTo>
                  <a:pt x="1961" y="39"/>
                </a:lnTo>
                <a:lnTo>
                  <a:pt x="1961" y="39"/>
                </a:lnTo>
                <a:lnTo>
                  <a:pt x="1962" y="39"/>
                </a:lnTo>
                <a:lnTo>
                  <a:pt x="1962" y="39"/>
                </a:lnTo>
                <a:lnTo>
                  <a:pt x="1962" y="39"/>
                </a:lnTo>
                <a:lnTo>
                  <a:pt x="1962" y="39"/>
                </a:lnTo>
                <a:lnTo>
                  <a:pt x="1963" y="39"/>
                </a:lnTo>
                <a:lnTo>
                  <a:pt x="1963" y="39"/>
                </a:lnTo>
                <a:lnTo>
                  <a:pt x="1963" y="39"/>
                </a:lnTo>
                <a:lnTo>
                  <a:pt x="1963" y="39"/>
                </a:lnTo>
                <a:lnTo>
                  <a:pt x="1963" y="39"/>
                </a:lnTo>
                <a:lnTo>
                  <a:pt x="1964" y="39"/>
                </a:lnTo>
                <a:lnTo>
                  <a:pt x="1964" y="39"/>
                </a:lnTo>
                <a:lnTo>
                  <a:pt x="1964" y="39"/>
                </a:lnTo>
                <a:lnTo>
                  <a:pt x="1964" y="39"/>
                </a:lnTo>
                <a:lnTo>
                  <a:pt x="1965" y="39"/>
                </a:lnTo>
                <a:lnTo>
                  <a:pt x="1965" y="39"/>
                </a:lnTo>
                <a:lnTo>
                  <a:pt x="1965" y="39"/>
                </a:lnTo>
                <a:lnTo>
                  <a:pt x="1965" y="39"/>
                </a:lnTo>
                <a:lnTo>
                  <a:pt x="1966" y="39"/>
                </a:lnTo>
                <a:lnTo>
                  <a:pt x="1966" y="39"/>
                </a:lnTo>
                <a:lnTo>
                  <a:pt x="1966" y="39"/>
                </a:lnTo>
                <a:lnTo>
                  <a:pt x="1966" y="39"/>
                </a:lnTo>
                <a:lnTo>
                  <a:pt x="1966" y="39"/>
                </a:lnTo>
                <a:lnTo>
                  <a:pt x="1967" y="39"/>
                </a:lnTo>
                <a:lnTo>
                  <a:pt x="1967" y="39"/>
                </a:lnTo>
                <a:lnTo>
                  <a:pt x="1967" y="39"/>
                </a:lnTo>
                <a:lnTo>
                  <a:pt x="1967" y="39"/>
                </a:lnTo>
                <a:lnTo>
                  <a:pt x="1968" y="39"/>
                </a:lnTo>
                <a:lnTo>
                  <a:pt x="1968" y="39"/>
                </a:lnTo>
                <a:lnTo>
                  <a:pt x="1968" y="39"/>
                </a:lnTo>
                <a:lnTo>
                  <a:pt x="1969" y="39"/>
                </a:lnTo>
                <a:lnTo>
                  <a:pt x="1969" y="39"/>
                </a:lnTo>
                <a:lnTo>
                  <a:pt x="1969" y="39"/>
                </a:lnTo>
                <a:lnTo>
                  <a:pt x="1969" y="39"/>
                </a:lnTo>
                <a:lnTo>
                  <a:pt x="1970" y="39"/>
                </a:lnTo>
                <a:lnTo>
                  <a:pt x="1970" y="39"/>
                </a:lnTo>
                <a:lnTo>
                  <a:pt x="1970" y="39"/>
                </a:lnTo>
                <a:lnTo>
                  <a:pt x="1970" y="39"/>
                </a:lnTo>
                <a:lnTo>
                  <a:pt x="1970" y="39"/>
                </a:lnTo>
                <a:lnTo>
                  <a:pt x="1971" y="39"/>
                </a:lnTo>
                <a:lnTo>
                  <a:pt x="1971" y="39"/>
                </a:lnTo>
                <a:lnTo>
                  <a:pt x="1971" y="39"/>
                </a:lnTo>
                <a:lnTo>
                  <a:pt x="1971" y="39"/>
                </a:lnTo>
                <a:lnTo>
                  <a:pt x="1972" y="39"/>
                </a:lnTo>
                <a:lnTo>
                  <a:pt x="1972" y="39"/>
                </a:lnTo>
                <a:lnTo>
                  <a:pt x="1972" y="39"/>
                </a:lnTo>
                <a:lnTo>
                  <a:pt x="1972" y="39"/>
                </a:lnTo>
                <a:lnTo>
                  <a:pt x="1973" y="39"/>
                </a:lnTo>
                <a:lnTo>
                  <a:pt x="1973" y="39"/>
                </a:lnTo>
                <a:lnTo>
                  <a:pt x="1973" y="39"/>
                </a:lnTo>
                <a:lnTo>
                  <a:pt x="1973" y="39"/>
                </a:lnTo>
                <a:lnTo>
                  <a:pt x="1973" y="39"/>
                </a:lnTo>
                <a:lnTo>
                  <a:pt x="1974" y="39"/>
                </a:lnTo>
                <a:lnTo>
                  <a:pt x="1974" y="39"/>
                </a:lnTo>
                <a:lnTo>
                  <a:pt x="1974" y="39"/>
                </a:lnTo>
                <a:lnTo>
                  <a:pt x="1974" y="39"/>
                </a:lnTo>
                <a:lnTo>
                  <a:pt x="1975" y="39"/>
                </a:lnTo>
                <a:lnTo>
                  <a:pt x="1975" y="39"/>
                </a:lnTo>
                <a:lnTo>
                  <a:pt x="1975" y="39"/>
                </a:lnTo>
                <a:lnTo>
                  <a:pt x="1975" y="39"/>
                </a:lnTo>
                <a:lnTo>
                  <a:pt x="1976" y="39"/>
                </a:lnTo>
                <a:lnTo>
                  <a:pt x="1976" y="39"/>
                </a:lnTo>
                <a:lnTo>
                  <a:pt x="1976" y="39"/>
                </a:lnTo>
                <a:lnTo>
                  <a:pt x="1976" y="39"/>
                </a:lnTo>
                <a:lnTo>
                  <a:pt x="1977" y="39"/>
                </a:lnTo>
                <a:lnTo>
                  <a:pt x="1977" y="39"/>
                </a:lnTo>
                <a:lnTo>
                  <a:pt x="1977" y="39"/>
                </a:lnTo>
                <a:lnTo>
                  <a:pt x="1977" y="39"/>
                </a:lnTo>
                <a:lnTo>
                  <a:pt x="1978" y="39"/>
                </a:lnTo>
                <a:lnTo>
                  <a:pt x="1978" y="39"/>
                </a:lnTo>
                <a:lnTo>
                  <a:pt x="1978" y="39"/>
                </a:lnTo>
                <a:lnTo>
                  <a:pt x="1978" y="39"/>
                </a:lnTo>
                <a:lnTo>
                  <a:pt x="1979" y="39"/>
                </a:lnTo>
                <a:lnTo>
                  <a:pt x="1979" y="39"/>
                </a:lnTo>
                <a:lnTo>
                  <a:pt x="1979" y="39"/>
                </a:lnTo>
                <a:lnTo>
                  <a:pt x="1979" y="39"/>
                </a:lnTo>
                <a:lnTo>
                  <a:pt x="1979" y="39"/>
                </a:lnTo>
                <a:lnTo>
                  <a:pt x="1980" y="39"/>
                </a:lnTo>
                <a:lnTo>
                  <a:pt x="1980" y="39"/>
                </a:lnTo>
                <a:lnTo>
                  <a:pt x="1980" y="39"/>
                </a:lnTo>
                <a:lnTo>
                  <a:pt x="1980" y="39"/>
                </a:lnTo>
                <a:lnTo>
                  <a:pt x="1981" y="39"/>
                </a:lnTo>
                <a:lnTo>
                  <a:pt x="1981" y="39"/>
                </a:lnTo>
                <a:lnTo>
                  <a:pt x="1981" y="39"/>
                </a:lnTo>
                <a:lnTo>
                  <a:pt x="1981" y="39"/>
                </a:lnTo>
                <a:lnTo>
                  <a:pt x="1982" y="39"/>
                </a:lnTo>
                <a:lnTo>
                  <a:pt x="1982" y="39"/>
                </a:lnTo>
                <a:lnTo>
                  <a:pt x="1982" y="39"/>
                </a:lnTo>
                <a:lnTo>
                  <a:pt x="1982" y="39"/>
                </a:lnTo>
                <a:lnTo>
                  <a:pt x="1982" y="39"/>
                </a:lnTo>
                <a:lnTo>
                  <a:pt x="1983" y="39"/>
                </a:lnTo>
                <a:lnTo>
                  <a:pt x="1983" y="39"/>
                </a:lnTo>
                <a:lnTo>
                  <a:pt x="1983" y="39"/>
                </a:lnTo>
                <a:lnTo>
                  <a:pt x="1983" y="39"/>
                </a:lnTo>
                <a:lnTo>
                  <a:pt x="1984" y="39"/>
                </a:lnTo>
                <a:lnTo>
                  <a:pt x="1984" y="39"/>
                </a:lnTo>
                <a:lnTo>
                  <a:pt x="1984" y="39"/>
                </a:lnTo>
                <a:lnTo>
                  <a:pt x="1985" y="39"/>
                </a:lnTo>
                <a:lnTo>
                  <a:pt x="1985" y="39"/>
                </a:lnTo>
                <a:lnTo>
                  <a:pt x="1985" y="39"/>
                </a:lnTo>
                <a:lnTo>
                  <a:pt x="1985" y="39"/>
                </a:lnTo>
                <a:lnTo>
                  <a:pt x="1985" y="39"/>
                </a:lnTo>
                <a:lnTo>
                  <a:pt x="1986" y="39"/>
                </a:lnTo>
                <a:lnTo>
                  <a:pt x="1986" y="39"/>
                </a:lnTo>
                <a:lnTo>
                  <a:pt x="1986" y="39"/>
                </a:lnTo>
                <a:lnTo>
                  <a:pt x="1986" y="39"/>
                </a:lnTo>
                <a:lnTo>
                  <a:pt x="1987" y="39"/>
                </a:lnTo>
                <a:lnTo>
                  <a:pt x="1987" y="39"/>
                </a:lnTo>
                <a:lnTo>
                  <a:pt x="1987" y="39"/>
                </a:lnTo>
                <a:lnTo>
                  <a:pt x="1987" y="39"/>
                </a:lnTo>
                <a:lnTo>
                  <a:pt x="1988" y="39"/>
                </a:lnTo>
                <a:lnTo>
                  <a:pt x="1988" y="39"/>
                </a:lnTo>
                <a:lnTo>
                  <a:pt x="1988" y="39"/>
                </a:lnTo>
                <a:lnTo>
                  <a:pt x="1988" y="39"/>
                </a:lnTo>
                <a:lnTo>
                  <a:pt x="1988" y="39"/>
                </a:lnTo>
                <a:lnTo>
                  <a:pt x="1989" y="39"/>
                </a:lnTo>
                <a:lnTo>
                  <a:pt x="1989" y="39"/>
                </a:lnTo>
                <a:lnTo>
                  <a:pt x="1989" y="39"/>
                </a:lnTo>
                <a:lnTo>
                  <a:pt x="1989" y="39"/>
                </a:lnTo>
                <a:lnTo>
                  <a:pt x="1990" y="39"/>
                </a:lnTo>
                <a:lnTo>
                  <a:pt x="1990" y="39"/>
                </a:lnTo>
                <a:lnTo>
                  <a:pt x="1990" y="39"/>
                </a:lnTo>
                <a:lnTo>
                  <a:pt x="1990" y="39"/>
                </a:lnTo>
                <a:lnTo>
                  <a:pt x="1991" y="39"/>
                </a:lnTo>
                <a:lnTo>
                  <a:pt x="1991" y="39"/>
                </a:lnTo>
                <a:lnTo>
                  <a:pt x="1991" y="39"/>
                </a:lnTo>
                <a:lnTo>
                  <a:pt x="1991" y="39"/>
                </a:lnTo>
                <a:lnTo>
                  <a:pt x="1991" y="39"/>
                </a:lnTo>
                <a:lnTo>
                  <a:pt x="1992" y="39"/>
                </a:lnTo>
                <a:lnTo>
                  <a:pt x="1992" y="39"/>
                </a:lnTo>
                <a:lnTo>
                  <a:pt x="1992" y="39"/>
                </a:lnTo>
                <a:lnTo>
                  <a:pt x="1993" y="39"/>
                </a:lnTo>
                <a:lnTo>
                  <a:pt x="1993" y="39"/>
                </a:lnTo>
                <a:lnTo>
                  <a:pt x="1993" y="39"/>
                </a:lnTo>
                <a:lnTo>
                  <a:pt x="1993" y="39"/>
                </a:lnTo>
                <a:lnTo>
                  <a:pt x="1994" y="39"/>
                </a:lnTo>
                <a:lnTo>
                  <a:pt x="1994" y="39"/>
                </a:lnTo>
                <a:lnTo>
                  <a:pt x="1994" y="39"/>
                </a:lnTo>
                <a:lnTo>
                  <a:pt x="1994" y="39"/>
                </a:lnTo>
                <a:lnTo>
                  <a:pt x="1994" y="39"/>
                </a:lnTo>
                <a:lnTo>
                  <a:pt x="1995" y="39"/>
                </a:lnTo>
                <a:lnTo>
                  <a:pt x="1995" y="39"/>
                </a:lnTo>
                <a:lnTo>
                  <a:pt x="1995" y="39"/>
                </a:lnTo>
                <a:lnTo>
                  <a:pt x="1995" y="39"/>
                </a:lnTo>
                <a:lnTo>
                  <a:pt x="1996" y="39"/>
                </a:lnTo>
                <a:lnTo>
                  <a:pt x="1996" y="39"/>
                </a:lnTo>
                <a:lnTo>
                  <a:pt x="1996" y="39"/>
                </a:lnTo>
                <a:lnTo>
                  <a:pt x="1996" y="39"/>
                </a:lnTo>
                <a:lnTo>
                  <a:pt x="1997" y="39"/>
                </a:lnTo>
                <a:lnTo>
                  <a:pt x="1997" y="39"/>
                </a:lnTo>
                <a:lnTo>
                  <a:pt x="1997" y="39"/>
                </a:lnTo>
                <a:lnTo>
                  <a:pt x="1997" y="39"/>
                </a:lnTo>
                <a:lnTo>
                  <a:pt x="1997" y="39"/>
                </a:lnTo>
                <a:lnTo>
                  <a:pt x="1998" y="39"/>
                </a:lnTo>
                <a:lnTo>
                  <a:pt x="1998" y="39"/>
                </a:lnTo>
                <a:lnTo>
                  <a:pt x="1998" y="39"/>
                </a:lnTo>
                <a:lnTo>
                  <a:pt x="1998" y="39"/>
                </a:lnTo>
                <a:lnTo>
                  <a:pt x="1999" y="39"/>
                </a:lnTo>
                <a:lnTo>
                  <a:pt x="1999" y="39"/>
                </a:lnTo>
                <a:lnTo>
                  <a:pt x="1999" y="39"/>
                </a:lnTo>
                <a:lnTo>
                  <a:pt x="2000" y="39"/>
                </a:lnTo>
                <a:lnTo>
                  <a:pt x="2000" y="39"/>
                </a:lnTo>
                <a:lnTo>
                  <a:pt x="2000" y="39"/>
                </a:lnTo>
                <a:lnTo>
                  <a:pt x="2000" y="39"/>
                </a:lnTo>
                <a:lnTo>
                  <a:pt x="2000" y="39"/>
                </a:lnTo>
                <a:lnTo>
                  <a:pt x="2001" y="39"/>
                </a:lnTo>
                <a:lnTo>
                  <a:pt x="2001" y="39"/>
                </a:lnTo>
                <a:lnTo>
                  <a:pt x="2001" y="39"/>
                </a:lnTo>
                <a:lnTo>
                  <a:pt x="2001" y="39"/>
                </a:lnTo>
                <a:lnTo>
                  <a:pt x="2002" y="39"/>
                </a:lnTo>
                <a:lnTo>
                  <a:pt x="2002" y="39"/>
                </a:lnTo>
                <a:lnTo>
                  <a:pt x="2002" y="39"/>
                </a:lnTo>
                <a:lnTo>
                  <a:pt x="2002" y="39"/>
                </a:lnTo>
                <a:lnTo>
                  <a:pt x="2003" y="39"/>
                </a:lnTo>
                <a:lnTo>
                  <a:pt x="2003" y="39"/>
                </a:lnTo>
                <a:lnTo>
                  <a:pt x="2003" y="39"/>
                </a:lnTo>
                <a:lnTo>
                  <a:pt x="2003" y="39"/>
                </a:lnTo>
                <a:lnTo>
                  <a:pt x="2003" y="39"/>
                </a:lnTo>
                <a:lnTo>
                  <a:pt x="2004" y="39"/>
                </a:lnTo>
                <a:lnTo>
                  <a:pt x="2004" y="39"/>
                </a:lnTo>
                <a:lnTo>
                  <a:pt x="2004" y="39"/>
                </a:lnTo>
                <a:lnTo>
                  <a:pt x="2004" y="39"/>
                </a:lnTo>
                <a:lnTo>
                  <a:pt x="2005" y="39"/>
                </a:lnTo>
                <a:lnTo>
                  <a:pt x="2005" y="39"/>
                </a:lnTo>
                <a:lnTo>
                  <a:pt x="2005" y="39"/>
                </a:lnTo>
                <a:lnTo>
                  <a:pt x="2005" y="39"/>
                </a:lnTo>
                <a:lnTo>
                  <a:pt x="2006" y="39"/>
                </a:lnTo>
                <a:lnTo>
                  <a:pt x="2006" y="39"/>
                </a:lnTo>
                <a:lnTo>
                  <a:pt x="2006" y="39"/>
                </a:lnTo>
                <a:lnTo>
                  <a:pt x="2006" y="39"/>
                </a:lnTo>
                <a:lnTo>
                  <a:pt x="2006" y="39"/>
                </a:lnTo>
                <a:lnTo>
                  <a:pt x="2007" y="39"/>
                </a:lnTo>
                <a:lnTo>
                  <a:pt x="2007" y="39"/>
                </a:lnTo>
                <a:lnTo>
                  <a:pt x="2007" y="39"/>
                </a:lnTo>
                <a:lnTo>
                  <a:pt x="2008" y="39"/>
                </a:lnTo>
                <a:lnTo>
                  <a:pt x="2008" y="39"/>
                </a:lnTo>
                <a:lnTo>
                  <a:pt x="2008" y="39"/>
                </a:lnTo>
                <a:lnTo>
                  <a:pt x="2008" y="39"/>
                </a:lnTo>
                <a:lnTo>
                  <a:pt x="2009" y="39"/>
                </a:lnTo>
                <a:lnTo>
                  <a:pt x="2009" y="39"/>
                </a:lnTo>
                <a:lnTo>
                  <a:pt x="2009" y="39"/>
                </a:lnTo>
                <a:lnTo>
                  <a:pt x="2009" y="39"/>
                </a:lnTo>
                <a:lnTo>
                  <a:pt x="2009" y="39"/>
                </a:lnTo>
                <a:lnTo>
                  <a:pt x="2010" y="39"/>
                </a:lnTo>
                <a:lnTo>
                  <a:pt x="2010" y="39"/>
                </a:lnTo>
                <a:lnTo>
                  <a:pt x="2010" y="39"/>
                </a:lnTo>
                <a:lnTo>
                  <a:pt x="2010" y="39"/>
                </a:lnTo>
                <a:lnTo>
                  <a:pt x="2011" y="39"/>
                </a:lnTo>
                <a:lnTo>
                  <a:pt x="2011" y="39"/>
                </a:lnTo>
                <a:lnTo>
                  <a:pt x="2011" y="39"/>
                </a:lnTo>
                <a:lnTo>
                  <a:pt x="2011" y="39"/>
                </a:lnTo>
                <a:lnTo>
                  <a:pt x="2012" y="39"/>
                </a:lnTo>
                <a:lnTo>
                  <a:pt x="2012" y="39"/>
                </a:lnTo>
                <a:lnTo>
                  <a:pt x="2012" y="39"/>
                </a:lnTo>
                <a:lnTo>
                  <a:pt x="2012" y="39"/>
                </a:lnTo>
                <a:lnTo>
                  <a:pt x="2012" y="39"/>
                </a:lnTo>
                <a:lnTo>
                  <a:pt x="2013" y="39"/>
                </a:lnTo>
                <a:lnTo>
                  <a:pt x="2013" y="39"/>
                </a:lnTo>
                <a:lnTo>
                  <a:pt x="2013" y="39"/>
                </a:lnTo>
                <a:lnTo>
                  <a:pt x="2013" y="39"/>
                </a:lnTo>
                <a:lnTo>
                  <a:pt x="2014" y="39"/>
                </a:lnTo>
                <a:lnTo>
                  <a:pt x="2014" y="39"/>
                </a:lnTo>
                <a:lnTo>
                  <a:pt x="2014" y="39"/>
                </a:lnTo>
                <a:lnTo>
                  <a:pt x="2014" y="39"/>
                </a:lnTo>
                <a:lnTo>
                  <a:pt x="2015" y="39"/>
                </a:lnTo>
                <a:lnTo>
                  <a:pt x="2015" y="39"/>
                </a:lnTo>
                <a:lnTo>
                  <a:pt x="2015" y="39"/>
                </a:lnTo>
                <a:lnTo>
                  <a:pt x="2016" y="39"/>
                </a:lnTo>
                <a:lnTo>
                  <a:pt x="2016" y="39"/>
                </a:lnTo>
                <a:lnTo>
                  <a:pt x="2016" y="39"/>
                </a:lnTo>
                <a:lnTo>
                  <a:pt x="2016" y="39"/>
                </a:lnTo>
                <a:lnTo>
                  <a:pt x="2016" y="39"/>
                </a:lnTo>
                <a:lnTo>
                  <a:pt x="2017" y="39"/>
                </a:lnTo>
                <a:lnTo>
                  <a:pt x="2017" y="39"/>
                </a:lnTo>
                <a:lnTo>
                  <a:pt x="2017" y="39"/>
                </a:lnTo>
                <a:lnTo>
                  <a:pt x="2017" y="39"/>
                </a:lnTo>
                <a:lnTo>
                  <a:pt x="2018" y="39"/>
                </a:lnTo>
                <a:lnTo>
                  <a:pt x="2018" y="39"/>
                </a:lnTo>
                <a:lnTo>
                  <a:pt x="2018" y="39"/>
                </a:lnTo>
                <a:lnTo>
                  <a:pt x="2018" y="39"/>
                </a:lnTo>
                <a:lnTo>
                  <a:pt x="2019" y="39"/>
                </a:lnTo>
                <a:lnTo>
                  <a:pt x="2019" y="39"/>
                </a:lnTo>
                <a:lnTo>
                  <a:pt x="2019" y="39"/>
                </a:lnTo>
                <a:lnTo>
                  <a:pt x="2019" y="39"/>
                </a:lnTo>
                <a:lnTo>
                  <a:pt x="2019" y="39"/>
                </a:lnTo>
                <a:lnTo>
                  <a:pt x="2020" y="39"/>
                </a:lnTo>
                <a:lnTo>
                  <a:pt x="2020" y="39"/>
                </a:lnTo>
                <a:lnTo>
                  <a:pt x="2020" y="39"/>
                </a:lnTo>
                <a:lnTo>
                  <a:pt x="2020" y="39"/>
                </a:lnTo>
                <a:lnTo>
                  <a:pt x="2021" y="39"/>
                </a:lnTo>
                <a:lnTo>
                  <a:pt x="2021" y="39"/>
                </a:lnTo>
                <a:lnTo>
                  <a:pt x="2021" y="39"/>
                </a:lnTo>
                <a:lnTo>
                  <a:pt x="2021" y="39"/>
                </a:lnTo>
                <a:lnTo>
                  <a:pt x="2022" y="39"/>
                </a:lnTo>
                <a:lnTo>
                  <a:pt x="2022" y="39"/>
                </a:lnTo>
                <a:lnTo>
                  <a:pt x="2022" y="39"/>
                </a:lnTo>
                <a:lnTo>
                  <a:pt x="2022" y="39"/>
                </a:lnTo>
                <a:lnTo>
                  <a:pt x="2022" y="39"/>
                </a:lnTo>
                <a:lnTo>
                  <a:pt x="2023" y="39"/>
                </a:lnTo>
                <a:lnTo>
                  <a:pt x="2023" y="39"/>
                </a:lnTo>
                <a:lnTo>
                  <a:pt x="2023" y="39"/>
                </a:lnTo>
                <a:lnTo>
                  <a:pt x="2024" y="39"/>
                </a:lnTo>
                <a:lnTo>
                  <a:pt x="2024" y="39"/>
                </a:lnTo>
                <a:lnTo>
                  <a:pt x="2024" y="39"/>
                </a:lnTo>
                <a:lnTo>
                  <a:pt x="2024" y="39"/>
                </a:lnTo>
                <a:lnTo>
                  <a:pt x="2025" y="39"/>
                </a:lnTo>
                <a:lnTo>
                  <a:pt x="2025" y="39"/>
                </a:lnTo>
                <a:lnTo>
                  <a:pt x="2025" y="39"/>
                </a:lnTo>
                <a:lnTo>
                  <a:pt x="2025" y="39"/>
                </a:lnTo>
                <a:lnTo>
                  <a:pt x="2025" y="39"/>
                </a:lnTo>
                <a:lnTo>
                  <a:pt x="2026" y="39"/>
                </a:lnTo>
                <a:lnTo>
                  <a:pt x="2026" y="39"/>
                </a:lnTo>
                <a:lnTo>
                  <a:pt x="2026" y="39"/>
                </a:lnTo>
                <a:lnTo>
                  <a:pt x="2026" y="39"/>
                </a:lnTo>
                <a:lnTo>
                  <a:pt x="2027" y="39"/>
                </a:lnTo>
                <a:lnTo>
                  <a:pt x="2027" y="39"/>
                </a:lnTo>
                <a:lnTo>
                  <a:pt x="2027" y="39"/>
                </a:lnTo>
                <a:lnTo>
                  <a:pt x="2027" y="39"/>
                </a:lnTo>
                <a:lnTo>
                  <a:pt x="2028" y="39"/>
                </a:lnTo>
                <a:lnTo>
                  <a:pt x="2028" y="39"/>
                </a:lnTo>
                <a:lnTo>
                  <a:pt x="2028" y="39"/>
                </a:lnTo>
                <a:lnTo>
                  <a:pt x="2028" y="39"/>
                </a:lnTo>
                <a:lnTo>
                  <a:pt x="2028" y="39"/>
                </a:lnTo>
                <a:lnTo>
                  <a:pt x="2029" y="39"/>
                </a:lnTo>
                <a:lnTo>
                  <a:pt x="2029" y="39"/>
                </a:lnTo>
                <a:lnTo>
                  <a:pt x="2029" y="39"/>
                </a:lnTo>
                <a:lnTo>
                  <a:pt x="2029" y="39"/>
                </a:lnTo>
                <a:lnTo>
                  <a:pt x="2030" y="39"/>
                </a:lnTo>
                <a:lnTo>
                  <a:pt x="2030" y="39"/>
                </a:lnTo>
                <a:lnTo>
                  <a:pt x="2030" y="39"/>
                </a:lnTo>
                <a:lnTo>
                  <a:pt x="2030" y="39"/>
                </a:lnTo>
                <a:lnTo>
                  <a:pt x="2031" y="39"/>
                </a:lnTo>
                <a:lnTo>
                  <a:pt x="2031" y="39"/>
                </a:lnTo>
                <a:lnTo>
                  <a:pt x="2031" y="39"/>
                </a:lnTo>
                <a:lnTo>
                  <a:pt x="2031" y="39"/>
                </a:lnTo>
                <a:lnTo>
                  <a:pt x="2032" y="39"/>
                </a:lnTo>
                <a:lnTo>
                  <a:pt x="2032" y="39"/>
                </a:lnTo>
                <a:lnTo>
                  <a:pt x="2032" y="39"/>
                </a:lnTo>
                <a:lnTo>
                  <a:pt x="2032" y="39"/>
                </a:lnTo>
                <a:lnTo>
                  <a:pt x="2033" y="39"/>
                </a:lnTo>
                <a:lnTo>
                  <a:pt x="2033" y="39"/>
                </a:lnTo>
                <a:lnTo>
                  <a:pt x="2033" y="39"/>
                </a:lnTo>
                <a:lnTo>
                  <a:pt x="2033" y="39"/>
                </a:lnTo>
                <a:lnTo>
                  <a:pt x="2034" y="39"/>
                </a:lnTo>
                <a:lnTo>
                  <a:pt x="2034" y="39"/>
                </a:lnTo>
                <a:lnTo>
                  <a:pt x="2034" y="39"/>
                </a:lnTo>
                <a:lnTo>
                  <a:pt x="2034" y="39"/>
                </a:lnTo>
                <a:lnTo>
                  <a:pt x="2034" y="39"/>
                </a:lnTo>
                <a:lnTo>
                  <a:pt x="2035" y="39"/>
                </a:lnTo>
                <a:lnTo>
                  <a:pt x="2035" y="39"/>
                </a:lnTo>
                <a:lnTo>
                  <a:pt x="2035" y="39"/>
                </a:lnTo>
                <a:lnTo>
                  <a:pt x="2035" y="39"/>
                </a:lnTo>
                <a:lnTo>
                  <a:pt x="2036" y="39"/>
                </a:lnTo>
                <a:lnTo>
                  <a:pt x="2036" y="39"/>
                </a:lnTo>
                <a:lnTo>
                  <a:pt x="2036" y="39"/>
                </a:lnTo>
                <a:lnTo>
                  <a:pt x="2036" y="39"/>
                </a:lnTo>
                <a:lnTo>
                  <a:pt x="2037" y="39"/>
                </a:lnTo>
                <a:lnTo>
                  <a:pt x="2037" y="39"/>
                </a:lnTo>
                <a:lnTo>
                  <a:pt x="2037" y="39"/>
                </a:lnTo>
                <a:lnTo>
                  <a:pt x="2037" y="39"/>
                </a:lnTo>
                <a:lnTo>
                  <a:pt x="2037" y="39"/>
                </a:lnTo>
                <a:lnTo>
                  <a:pt x="2038" y="39"/>
                </a:lnTo>
                <a:lnTo>
                  <a:pt x="2038" y="39"/>
                </a:lnTo>
                <a:lnTo>
                  <a:pt x="2038" y="39"/>
                </a:lnTo>
                <a:lnTo>
                  <a:pt x="2038" y="39"/>
                </a:lnTo>
                <a:lnTo>
                  <a:pt x="2039" y="39"/>
                </a:lnTo>
                <a:lnTo>
                  <a:pt x="2039" y="39"/>
                </a:lnTo>
                <a:lnTo>
                  <a:pt x="2039" y="39"/>
                </a:lnTo>
                <a:lnTo>
                  <a:pt x="2040" y="39"/>
                </a:lnTo>
                <a:lnTo>
                  <a:pt x="2040" y="39"/>
                </a:lnTo>
                <a:lnTo>
                  <a:pt x="2040" y="39"/>
                </a:lnTo>
                <a:lnTo>
                  <a:pt x="2040" y="39"/>
                </a:lnTo>
                <a:lnTo>
                  <a:pt x="2040" y="39"/>
                </a:lnTo>
                <a:lnTo>
                  <a:pt x="2041" y="39"/>
                </a:lnTo>
                <a:lnTo>
                  <a:pt x="2041" y="39"/>
                </a:lnTo>
                <a:lnTo>
                  <a:pt x="2041" y="39"/>
                </a:lnTo>
                <a:lnTo>
                  <a:pt x="2041" y="39"/>
                </a:lnTo>
                <a:lnTo>
                  <a:pt x="2042" y="39"/>
                </a:lnTo>
                <a:lnTo>
                  <a:pt x="2042" y="39"/>
                </a:lnTo>
                <a:lnTo>
                  <a:pt x="2042" y="39"/>
                </a:lnTo>
                <a:lnTo>
                  <a:pt x="2042" y="39"/>
                </a:lnTo>
                <a:lnTo>
                  <a:pt x="2043" y="39"/>
                </a:lnTo>
                <a:lnTo>
                  <a:pt x="2043" y="39"/>
                </a:lnTo>
                <a:lnTo>
                  <a:pt x="2043" y="39"/>
                </a:lnTo>
                <a:lnTo>
                  <a:pt x="2043" y="39"/>
                </a:lnTo>
                <a:lnTo>
                  <a:pt x="2043" y="39"/>
                </a:lnTo>
                <a:lnTo>
                  <a:pt x="2044" y="39"/>
                </a:lnTo>
                <a:lnTo>
                  <a:pt x="2044" y="39"/>
                </a:lnTo>
                <a:lnTo>
                  <a:pt x="2044" y="39"/>
                </a:lnTo>
                <a:lnTo>
                  <a:pt x="2044" y="39"/>
                </a:lnTo>
                <a:lnTo>
                  <a:pt x="2045" y="39"/>
                </a:lnTo>
                <a:lnTo>
                  <a:pt x="2045" y="39"/>
                </a:lnTo>
                <a:lnTo>
                  <a:pt x="2045" y="39"/>
                </a:lnTo>
                <a:lnTo>
                  <a:pt x="2045" y="39"/>
                </a:lnTo>
                <a:lnTo>
                  <a:pt x="2046" y="39"/>
                </a:lnTo>
                <a:lnTo>
                  <a:pt x="2046" y="39"/>
                </a:lnTo>
                <a:lnTo>
                  <a:pt x="2046" y="39"/>
                </a:lnTo>
                <a:lnTo>
                  <a:pt x="2046" y="39"/>
                </a:lnTo>
                <a:lnTo>
                  <a:pt x="2047" y="39"/>
                </a:lnTo>
                <a:lnTo>
                  <a:pt x="2047" y="39"/>
                </a:lnTo>
                <a:lnTo>
                  <a:pt x="2047" y="39"/>
                </a:lnTo>
                <a:lnTo>
                  <a:pt x="2047" y="39"/>
                </a:lnTo>
                <a:lnTo>
                  <a:pt x="2048" y="39"/>
                </a:lnTo>
                <a:lnTo>
                  <a:pt x="2048" y="39"/>
                </a:lnTo>
                <a:lnTo>
                  <a:pt x="2048" y="39"/>
                </a:lnTo>
                <a:lnTo>
                  <a:pt x="2048" y="39"/>
                </a:lnTo>
                <a:lnTo>
                  <a:pt x="2049" y="39"/>
                </a:lnTo>
                <a:lnTo>
                  <a:pt x="2049" y="39"/>
                </a:lnTo>
                <a:lnTo>
                  <a:pt x="2049" y="39"/>
                </a:lnTo>
                <a:lnTo>
                  <a:pt x="2049" y="39"/>
                </a:lnTo>
                <a:lnTo>
                  <a:pt x="2049" y="39"/>
                </a:lnTo>
                <a:lnTo>
                  <a:pt x="2050" y="39"/>
                </a:lnTo>
                <a:lnTo>
                  <a:pt x="2050" y="39"/>
                </a:lnTo>
                <a:lnTo>
                  <a:pt x="2050" y="39"/>
                </a:lnTo>
                <a:lnTo>
                  <a:pt x="2050" y="39"/>
                </a:lnTo>
                <a:lnTo>
                  <a:pt x="2051" y="39"/>
                </a:lnTo>
                <a:lnTo>
                  <a:pt x="2051" y="39"/>
                </a:lnTo>
                <a:lnTo>
                  <a:pt x="2051" y="39"/>
                </a:lnTo>
                <a:lnTo>
                  <a:pt x="2051" y="39"/>
                </a:lnTo>
                <a:lnTo>
                  <a:pt x="2052" y="39"/>
                </a:lnTo>
                <a:lnTo>
                  <a:pt x="2052" y="39"/>
                </a:lnTo>
                <a:lnTo>
                  <a:pt x="2052" y="39"/>
                </a:lnTo>
                <a:lnTo>
                  <a:pt x="2052" y="39"/>
                </a:lnTo>
                <a:lnTo>
                  <a:pt x="2052" y="39"/>
                </a:lnTo>
                <a:lnTo>
                  <a:pt x="2053" y="39"/>
                </a:lnTo>
                <a:lnTo>
                  <a:pt x="2053" y="39"/>
                </a:lnTo>
                <a:lnTo>
                  <a:pt x="2053" y="39"/>
                </a:lnTo>
                <a:lnTo>
                  <a:pt x="2053" y="39"/>
                </a:lnTo>
                <a:lnTo>
                  <a:pt x="2054" y="39"/>
                </a:lnTo>
                <a:lnTo>
                  <a:pt x="2054" y="39"/>
                </a:lnTo>
                <a:lnTo>
                  <a:pt x="2054" y="39"/>
                </a:lnTo>
                <a:lnTo>
                  <a:pt x="2055" y="39"/>
                </a:lnTo>
                <a:lnTo>
                  <a:pt x="2055" y="39"/>
                </a:lnTo>
                <a:lnTo>
                  <a:pt x="2055" y="39"/>
                </a:lnTo>
                <a:lnTo>
                  <a:pt x="2055" y="39"/>
                </a:lnTo>
                <a:lnTo>
                  <a:pt x="2055" y="39"/>
                </a:lnTo>
                <a:lnTo>
                  <a:pt x="2056" y="39"/>
                </a:lnTo>
                <a:lnTo>
                  <a:pt x="2056" y="39"/>
                </a:lnTo>
                <a:lnTo>
                  <a:pt x="2056" y="39"/>
                </a:lnTo>
                <a:lnTo>
                  <a:pt x="2056" y="39"/>
                </a:lnTo>
                <a:lnTo>
                  <a:pt x="2057" y="39"/>
                </a:lnTo>
                <a:lnTo>
                  <a:pt x="2057" y="39"/>
                </a:lnTo>
                <a:lnTo>
                  <a:pt x="2057" y="39"/>
                </a:lnTo>
                <a:lnTo>
                  <a:pt x="2057" y="39"/>
                </a:lnTo>
                <a:lnTo>
                  <a:pt x="2058" y="39"/>
                </a:lnTo>
                <a:lnTo>
                  <a:pt x="2058" y="39"/>
                </a:lnTo>
                <a:lnTo>
                  <a:pt x="2058" y="39"/>
                </a:lnTo>
                <a:lnTo>
                  <a:pt x="2058" y="39"/>
                </a:lnTo>
                <a:lnTo>
                  <a:pt x="2058" y="39"/>
                </a:lnTo>
                <a:lnTo>
                  <a:pt x="2059" y="39"/>
                </a:lnTo>
                <a:lnTo>
                  <a:pt x="2059" y="39"/>
                </a:lnTo>
                <a:lnTo>
                  <a:pt x="2059" y="39"/>
                </a:lnTo>
                <a:lnTo>
                  <a:pt x="2059" y="39"/>
                </a:lnTo>
                <a:lnTo>
                  <a:pt x="2060" y="39"/>
                </a:lnTo>
                <a:lnTo>
                  <a:pt x="2060" y="39"/>
                </a:lnTo>
                <a:lnTo>
                  <a:pt x="2060" y="39"/>
                </a:lnTo>
                <a:lnTo>
                  <a:pt x="2060" y="39"/>
                </a:lnTo>
                <a:lnTo>
                  <a:pt x="2061" y="39"/>
                </a:lnTo>
                <a:lnTo>
                  <a:pt x="2061" y="39"/>
                </a:lnTo>
                <a:lnTo>
                  <a:pt x="2061" y="39"/>
                </a:lnTo>
                <a:lnTo>
                  <a:pt x="2061" y="39"/>
                </a:lnTo>
                <a:lnTo>
                  <a:pt x="2061" y="39"/>
                </a:lnTo>
                <a:lnTo>
                  <a:pt x="2062" y="39"/>
                </a:lnTo>
                <a:lnTo>
                  <a:pt x="2062" y="39"/>
                </a:lnTo>
                <a:lnTo>
                  <a:pt x="2062" y="39"/>
                </a:lnTo>
                <a:lnTo>
                  <a:pt x="2063" y="39"/>
                </a:lnTo>
                <a:lnTo>
                  <a:pt x="2063" y="39"/>
                </a:lnTo>
                <a:lnTo>
                  <a:pt x="2063" y="39"/>
                </a:lnTo>
                <a:lnTo>
                  <a:pt x="2063" y="39"/>
                </a:lnTo>
                <a:lnTo>
                  <a:pt x="2064" y="39"/>
                </a:lnTo>
                <a:lnTo>
                  <a:pt x="2064" y="39"/>
                </a:lnTo>
                <a:lnTo>
                  <a:pt x="2064" y="39"/>
                </a:lnTo>
                <a:lnTo>
                  <a:pt x="2064" y="39"/>
                </a:lnTo>
                <a:lnTo>
                  <a:pt x="2065" y="39"/>
                </a:lnTo>
                <a:lnTo>
                  <a:pt x="2065" y="39"/>
                </a:lnTo>
                <a:lnTo>
                  <a:pt x="2065" y="39"/>
                </a:lnTo>
                <a:lnTo>
                  <a:pt x="2065" y="39"/>
                </a:lnTo>
                <a:lnTo>
                  <a:pt x="2065" y="39"/>
                </a:lnTo>
                <a:lnTo>
                  <a:pt x="2066" y="39"/>
                </a:lnTo>
                <a:lnTo>
                  <a:pt x="2066" y="39"/>
                </a:lnTo>
                <a:lnTo>
                  <a:pt x="2066" y="39"/>
                </a:lnTo>
                <a:lnTo>
                  <a:pt x="2066" y="39"/>
                </a:lnTo>
                <a:lnTo>
                  <a:pt x="2067" y="39"/>
                </a:lnTo>
                <a:lnTo>
                  <a:pt x="2067" y="39"/>
                </a:lnTo>
                <a:lnTo>
                  <a:pt x="2067" y="39"/>
                </a:lnTo>
                <a:lnTo>
                  <a:pt x="2067" y="39"/>
                </a:lnTo>
                <a:lnTo>
                  <a:pt x="2068" y="39"/>
                </a:lnTo>
                <a:lnTo>
                  <a:pt x="2068" y="39"/>
                </a:lnTo>
                <a:lnTo>
                  <a:pt x="2068" y="39"/>
                </a:lnTo>
                <a:lnTo>
                  <a:pt x="2068" y="39"/>
                </a:lnTo>
                <a:lnTo>
                  <a:pt x="2068" y="39"/>
                </a:lnTo>
                <a:lnTo>
                  <a:pt x="2069" y="39"/>
                </a:lnTo>
                <a:lnTo>
                  <a:pt x="2069" y="39"/>
                </a:lnTo>
                <a:lnTo>
                  <a:pt x="2069" y="39"/>
                </a:lnTo>
                <a:lnTo>
                  <a:pt x="2069" y="39"/>
                </a:lnTo>
                <a:lnTo>
                  <a:pt x="2070" y="39"/>
                </a:lnTo>
                <a:lnTo>
                  <a:pt x="2070" y="39"/>
                </a:lnTo>
                <a:lnTo>
                  <a:pt x="2070" y="39"/>
                </a:lnTo>
                <a:lnTo>
                  <a:pt x="2071" y="39"/>
                </a:lnTo>
                <a:lnTo>
                  <a:pt x="2071" y="39"/>
                </a:lnTo>
                <a:lnTo>
                  <a:pt x="2071" y="39"/>
                </a:lnTo>
                <a:lnTo>
                  <a:pt x="2071" y="39"/>
                </a:lnTo>
                <a:lnTo>
                  <a:pt x="2071" y="39"/>
                </a:lnTo>
                <a:lnTo>
                  <a:pt x="2072" y="39"/>
                </a:lnTo>
                <a:lnTo>
                  <a:pt x="2072" y="39"/>
                </a:lnTo>
                <a:lnTo>
                  <a:pt x="2072" y="39"/>
                </a:lnTo>
                <a:lnTo>
                  <a:pt x="2072" y="39"/>
                </a:lnTo>
                <a:lnTo>
                  <a:pt x="2073" y="39"/>
                </a:lnTo>
                <a:lnTo>
                  <a:pt x="2073" y="39"/>
                </a:lnTo>
                <a:lnTo>
                  <a:pt x="2073" y="39"/>
                </a:lnTo>
                <a:lnTo>
                  <a:pt x="2073" y="39"/>
                </a:lnTo>
                <a:lnTo>
                  <a:pt x="2074" y="39"/>
                </a:lnTo>
                <a:lnTo>
                  <a:pt x="2074" y="39"/>
                </a:lnTo>
                <a:lnTo>
                  <a:pt x="2074" y="39"/>
                </a:lnTo>
                <a:lnTo>
                  <a:pt x="2074" y="39"/>
                </a:lnTo>
                <a:lnTo>
                  <a:pt x="2074" y="39"/>
                </a:lnTo>
                <a:lnTo>
                  <a:pt x="2075" y="39"/>
                </a:lnTo>
                <a:lnTo>
                  <a:pt x="2075" y="39"/>
                </a:lnTo>
                <a:lnTo>
                  <a:pt x="2075" y="39"/>
                </a:lnTo>
                <a:lnTo>
                  <a:pt x="2075" y="39"/>
                </a:lnTo>
                <a:lnTo>
                  <a:pt x="2076" y="39"/>
                </a:lnTo>
                <a:lnTo>
                  <a:pt x="2076" y="39"/>
                </a:lnTo>
                <a:lnTo>
                  <a:pt x="2076" y="39"/>
                </a:lnTo>
                <a:lnTo>
                  <a:pt x="2076" y="39"/>
                </a:lnTo>
                <a:lnTo>
                  <a:pt x="2077" y="39"/>
                </a:lnTo>
                <a:lnTo>
                  <a:pt x="2077" y="39"/>
                </a:lnTo>
                <a:lnTo>
                  <a:pt x="2077" y="39"/>
                </a:lnTo>
                <a:lnTo>
                  <a:pt x="2077" y="39"/>
                </a:lnTo>
                <a:lnTo>
                  <a:pt x="2077" y="39"/>
                </a:lnTo>
                <a:lnTo>
                  <a:pt x="2078" y="39"/>
                </a:lnTo>
                <a:lnTo>
                  <a:pt x="2078" y="39"/>
                </a:lnTo>
                <a:lnTo>
                  <a:pt x="2078" y="39"/>
                </a:lnTo>
                <a:lnTo>
                  <a:pt x="2079" y="39"/>
                </a:lnTo>
                <a:lnTo>
                  <a:pt x="2079" y="39"/>
                </a:lnTo>
                <a:lnTo>
                  <a:pt x="2079" y="39"/>
                </a:lnTo>
                <a:lnTo>
                  <a:pt x="2079" y="39"/>
                </a:lnTo>
                <a:lnTo>
                  <a:pt x="2080" y="39"/>
                </a:lnTo>
                <a:lnTo>
                  <a:pt x="2080" y="39"/>
                </a:lnTo>
                <a:lnTo>
                  <a:pt x="2080" y="39"/>
                </a:lnTo>
                <a:lnTo>
                  <a:pt x="2080" y="39"/>
                </a:lnTo>
                <a:lnTo>
                  <a:pt x="2080" y="39"/>
                </a:lnTo>
                <a:lnTo>
                  <a:pt x="2081" y="39"/>
                </a:lnTo>
                <a:lnTo>
                  <a:pt x="2081" y="39"/>
                </a:lnTo>
                <a:lnTo>
                  <a:pt x="2081" y="39"/>
                </a:lnTo>
                <a:lnTo>
                  <a:pt x="2081" y="39"/>
                </a:lnTo>
                <a:lnTo>
                  <a:pt x="2082" y="39"/>
                </a:lnTo>
                <a:lnTo>
                  <a:pt x="2082" y="39"/>
                </a:lnTo>
                <a:lnTo>
                  <a:pt x="2082" y="39"/>
                </a:lnTo>
                <a:lnTo>
                  <a:pt x="2082" y="39"/>
                </a:lnTo>
                <a:lnTo>
                  <a:pt x="2083" y="39"/>
                </a:lnTo>
                <a:lnTo>
                  <a:pt x="2083" y="39"/>
                </a:lnTo>
                <a:lnTo>
                  <a:pt x="2083" y="39"/>
                </a:lnTo>
                <a:lnTo>
                  <a:pt x="2083" y="39"/>
                </a:lnTo>
                <a:lnTo>
                  <a:pt x="2083" y="39"/>
                </a:lnTo>
                <a:lnTo>
                  <a:pt x="2084" y="39"/>
                </a:lnTo>
                <a:lnTo>
                  <a:pt x="2084" y="39"/>
                </a:lnTo>
                <a:lnTo>
                  <a:pt x="2084" y="39"/>
                </a:lnTo>
                <a:lnTo>
                  <a:pt x="2084" y="39"/>
                </a:lnTo>
                <a:lnTo>
                  <a:pt x="2085" y="39"/>
                </a:lnTo>
                <a:lnTo>
                  <a:pt x="2085" y="39"/>
                </a:lnTo>
                <a:lnTo>
                  <a:pt x="2085" y="39"/>
                </a:lnTo>
                <a:lnTo>
                  <a:pt x="2086" y="39"/>
                </a:lnTo>
                <a:lnTo>
                  <a:pt x="2086" y="39"/>
                </a:lnTo>
                <a:lnTo>
                  <a:pt x="2086" y="39"/>
                </a:lnTo>
                <a:lnTo>
                  <a:pt x="2086" y="39"/>
                </a:lnTo>
                <a:lnTo>
                  <a:pt x="2086" y="39"/>
                </a:lnTo>
                <a:lnTo>
                  <a:pt x="2087" y="39"/>
                </a:lnTo>
                <a:lnTo>
                  <a:pt x="2087" y="39"/>
                </a:lnTo>
                <a:lnTo>
                  <a:pt x="2087" y="39"/>
                </a:lnTo>
                <a:lnTo>
                  <a:pt x="2087" y="39"/>
                </a:lnTo>
                <a:lnTo>
                  <a:pt x="2088" y="39"/>
                </a:lnTo>
                <a:lnTo>
                  <a:pt x="2088" y="39"/>
                </a:lnTo>
                <a:lnTo>
                  <a:pt x="2088" y="39"/>
                </a:lnTo>
                <a:lnTo>
                  <a:pt x="2088" y="39"/>
                </a:lnTo>
                <a:lnTo>
                  <a:pt x="2089" y="39"/>
                </a:lnTo>
                <a:lnTo>
                  <a:pt x="2089" y="39"/>
                </a:lnTo>
                <a:lnTo>
                  <a:pt x="2089" y="39"/>
                </a:lnTo>
                <a:lnTo>
                  <a:pt x="2089" y="39"/>
                </a:lnTo>
                <a:lnTo>
                  <a:pt x="2089" y="39"/>
                </a:lnTo>
                <a:lnTo>
                  <a:pt x="2090" y="39"/>
                </a:lnTo>
                <a:lnTo>
                  <a:pt x="2090" y="39"/>
                </a:lnTo>
                <a:lnTo>
                  <a:pt x="2090" y="39"/>
                </a:lnTo>
                <a:lnTo>
                  <a:pt x="2090" y="39"/>
                </a:lnTo>
                <a:lnTo>
                  <a:pt x="2091" y="39"/>
                </a:lnTo>
                <a:lnTo>
                  <a:pt x="2091" y="39"/>
                </a:lnTo>
                <a:lnTo>
                  <a:pt x="2091" y="39"/>
                </a:lnTo>
                <a:lnTo>
                  <a:pt x="2091" y="39"/>
                </a:lnTo>
                <a:lnTo>
                  <a:pt x="2092" y="39"/>
                </a:lnTo>
                <a:lnTo>
                  <a:pt x="2092" y="39"/>
                </a:lnTo>
                <a:lnTo>
                  <a:pt x="2092" y="39"/>
                </a:lnTo>
                <a:lnTo>
                  <a:pt x="2092" y="39"/>
                </a:lnTo>
                <a:lnTo>
                  <a:pt x="2092" y="39"/>
                </a:lnTo>
                <a:lnTo>
                  <a:pt x="2093" y="39"/>
                </a:lnTo>
                <a:lnTo>
                  <a:pt x="2093" y="39"/>
                </a:lnTo>
                <a:lnTo>
                  <a:pt x="2093" y="39"/>
                </a:lnTo>
                <a:lnTo>
                  <a:pt x="2094" y="39"/>
                </a:lnTo>
                <a:lnTo>
                  <a:pt x="2094" y="39"/>
                </a:lnTo>
                <a:lnTo>
                  <a:pt x="2094" y="39"/>
                </a:lnTo>
                <a:lnTo>
                  <a:pt x="2094" y="39"/>
                </a:lnTo>
                <a:lnTo>
                  <a:pt x="2095" y="39"/>
                </a:lnTo>
                <a:lnTo>
                  <a:pt x="2095" y="39"/>
                </a:lnTo>
                <a:lnTo>
                  <a:pt x="2095" y="39"/>
                </a:lnTo>
                <a:lnTo>
                  <a:pt x="2095" y="39"/>
                </a:lnTo>
                <a:lnTo>
                  <a:pt x="2095" y="39"/>
                </a:lnTo>
                <a:lnTo>
                  <a:pt x="2096" y="39"/>
                </a:lnTo>
                <a:lnTo>
                  <a:pt x="2096" y="39"/>
                </a:lnTo>
                <a:lnTo>
                  <a:pt x="2096" y="39"/>
                </a:lnTo>
                <a:lnTo>
                  <a:pt x="2096" y="39"/>
                </a:lnTo>
                <a:lnTo>
                  <a:pt x="2097" y="39"/>
                </a:lnTo>
                <a:lnTo>
                  <a:pt x="2097" y="39"/>
                </a:lnTo>
                <a:lnTo>
                  <a:pt x="2097" y="39"/>
                </a:lnTo>
                <a:lnTo>
                  <a:pt x="2097" y="39"/>
                </a:lnTo>
                <a:lnTo>
                  <a:pt x="2098" y="39"/>
                </a:lnTo>
                <a:lnTo>
                  <a:pt x="2098" y="39"/>
                </a:lnTo>
                <a:lnTo>
                  <a:pt x="2098" y="39"/>
                </a:lnTo>
                <a:lnTo>
                  <a:pt x="2098" y="39"/>
                </a:lnTo>
                <a:lnTo>
                  <a:pt x="2098" y="39"/>
                </a:lnTo>
                <a:lnTo>
                  <a:pt x="2099" y="39"/>
                </a:lnTo>
                <a:lnTo>
                  <a:pt x="2099" y="39"/>
                </a:lnTo>
                <a:lnTo>
                  <a:pt x="2099" y="39"/>
                </a:lnTo>
                <a:lnTo>
                  <a:pt x="2099" y="39"/>
                </a:lnTo>
                <a:lnTo>
                  <a:pt x="2100" y="39"/>
                </a:lnTo>
                <a:lnTo>
                  <a:pt x="2100" y="39"/>
                </a:lnTo>
                <a:lnTo>
                  <a:pt x="2100" y="39"/>
                </a:lnTo>
                <a:lnTo>
                  <a:pt x="2100" y="39"/>
                </a:lnTo>
                <a:lnTo>
                  <a:pt x="2101" y="39"/>
                </a:lnTo>
                <a:lnTo>
                  <a:pt x="2101" y="39"/>
                </a:lnTo>
                <a:lnTo>
                  <a:pt x="2101" y="39"/>
                </a:lnTo>
                <a:lnTo>
                  <a:pt x="2101" y="39"/>
                </a:lnTo>
                <a:lnTo>
                  <a:pt x="2102" y="39"/>
                </a:lnTo>
                <a:lnTo>
                  <a:pt x="2102" y="39"/>
                </a:lnTo>
                <a:lnTo>
                  <a:pt x="2102" y="39"/>
                </a:lnTo>
                <a:lnTo>
                  <a:pt x="2102" y="39"/>
                </a:lnTo>
                <a:lnTo>
                  <a:pt x="2103" y="39"/>
                </a:lnTo>
                <a:lnTo>
                  <a:pt x="2103" y="39"/>
                </a:lnTo>
                <a:lnTo>
                  <a:pt x="2103" y="39"/>
                </a:lnTo>
                <a:lnTo>
                  <a:pt x="2103" y="39"/>
                </a:lnTo>
                <a:lnTo>
                  <a:pt x="2104" y="39"/>
                </a:lnTo>
                <a:lnTo>
                  <a:pt x="2104" y="39"/>
                </a:lnTo>
                <a:lnTo>
                  <a:pt x="2104" y="39"/>
                </a:lnTo>
                <a:lnTo>
                  <a:pt x="2104" y="39"/>
                </a:lnTo>
                <a:lnTo>
                  <a:pt x="2104" y="39"/>
                </a:lnTo>
                <a:lnTo>
                  <a:pt x="2105" y="39"/>
                </a:lnTo>
                <a:lnTo>
                  <a:pt x="2105" y="39"/>
                </a:lnTo>
                <a:lnTo>
                  <a:pt x="2105" y="39"/>
                </a:lnTo>
                <a:lnTo>
                  <a:pt x="2105" y="39"/>
                </a:lnTo>
                <a:lnTo>
                  <a:pt x="2106" y="39"/>
                </a:lnTo>
                <a:lnTo>
                  <a:pt x="2106" y="39"/>
                </a:lnTo>
                <a:lnTo>
                  <a:pt x="2106" y="39"/>
                </a:lnTo>
                <a:lnTo>
                  <a:pt x="2106" y="39"/>
                </a:lnTo>
                <a:lnTo>
                  <a:pt x="2107" y="39"/>
                </a:lnTo>
                <a:lnTo>
                  <a:pt x="2107" y="39"/>
                </a:lnTo>
                <a:lnTo>
                  <a:pt x="2107" y="39"/>
                </a:lnTo>
                <a:lnTo>
                  <a:pt x="2107" y="39"/>
                </a:lnTo>
                <a:lnTo>
                  <a:pt x="2107" y="39"/>
                </a:lnTo>
                <a:lnTo>
                  <a:pt x="2108" y="39"/>
                </a:lnTo>
                <a:lnTo>
                  <a:pt x="2108" y="39"/>
                </a:lnTo>
                <a:lnTo>
                  <a:pt x="2108" y="39"/>
                </a:lnTo>
                <a:lnTo>
                  <a:pt x="2108" y="39"/>
                </a:lnTo>
                <a:lnTo>
                  <a:pt x="2109" y="39"/>
                </a:lnTo>
                <a:lnTo>
                  <a:pt x="2109" y="39"/>
                </a:lnTo>
                <a:lnTo>
                  <a:pt x="2109" y="39"/>
                </a:lnTo>
                <a:lnTo>
                  <a:pt x="2110" y="39"/>
                </a:lnTo>
                <a:lnTo>
                  <a:pt x="2110" y="39"/>
                </a:lnTo>
                <a:lnTo>
                  <a:pt x="2110" y="39"/>
                </a:lnTo>
                <a:lnTo>
                  <a:pt x="2110" y="39"/>
                </a:lnTo>
                <a:lnTo>
                  <a:pt x="2111" y="39"/>
                </a:lnTo>
                <a:lnTo>
                  <a:pt x="2111" y="39"/>
                </a:lnTo>
                <a:lnTo>
                  <a:pt x="2111" y="39"/>
                </a:lnTo>
                <a:lnTo>
                  <a:pt x="2111" y="39"/>
                </a:lnTo>
                <a:lnTo>
                  <a:pt x="2111" y="39"/>
                </a:lnTo>
                <a:lnTo>
                  <a:pt x="2112" y="39"/>
                </a:lnTo>
                <a:lnTo>
                  <a:pt x="2112" y="39"/>
                </a:lnTo>
                <a:lnTo>
                  <a:pt x="2112" y="39"/>
                </a:lnTo>
                <a:lnTo>
                  <a:pt x="2112" y="39"/>
                </a:lnTo>
                <a:lnTo>
                  <a:pt x="2113" y="39"/>
                </a:lnTo>
                <a:lnTo>
                  <a:pt x="2113" y="39"/>
                </a:lnTo>
                <a:lnTo>
                  <a:pt x="2113" y="39"/>
                </a:lnTo>
                <a:lnTo>
                  <a:pt x="2113" y="39"/>
                </a:lnTo>
                <a:lnTo>
                  <a:pt x="2114" y="39"/>
                </a:lnTo>
                <a:lnTo>
                  <a:pt x="2114" y="39"/>
                </a:lnTo>
                <a:lnTo>
                  <a:pt x="2114" y="39"/>
                </a:lnTo>
                <a:lnTo>
                  <a:pt x="2114" y="39"/>
                </a:lnTo>
                <a:lnTo>
                  <a:pt x="2114" y="39"/>
                </a:lnTo>
                <a:lnTo>
                  <a:pt x="2115" y="39"/>
                </a:lnTo>
                <a:lnTo>
                  <a:pt x="2115" y="39"/>
                </a:lnTo>
                <a:lnTo>
                  <a:pt x="2115" y="39"/>
                </a:lnTo>
                <a:lnTo>
                  <a:pt x="2115" y="39"/>
                </a:lnTo>
                <a:lnTo>
                  <a:pt x="2116" y="39"/>
                </a:lnTo>
                <a:lnTo>
                  <a:pt x="2116" y="39"/>
                </a:lnTo>
                <a:lnTo>
                  <a:pt x="2116" y="39"/>
                </a:lnTo>
                <a:lnTo>
                  <a:pt x="2116" y="39"/>
                </a:lnTo>
                <a:lnTo>
                  <a:pt x="2116" y="39"/>
                </a:lnTo>
                <a:lnTo>
                  <a:pt x="2117" y="39"/>
                </a:lnTo>
                <a:lnTo>
                  <a:pt x="2117" y="39"/>
                </a:lnTo>
                <a:lnTo>
                  <a:pt x="2117" y="39"/>
                </a:lnTo>
                <a:lnTo>
                  <a:pt x="2118" y="39"/>
                </a:lnTo>
                <a:lnTo>
                  <a:pt x="2118" y="39"/>
                </a:lnTo>
                <a:lnTo>
                  <a:pt x="2118" y="39"/>
                </a:lnTo>
                <a:lnTo>
                  <a:pt x="2118" y="39"/>
                </a:lnTo>
                <a:lnTo>
                  <a:pt x="2119" y="39"/>
                </a:lnTo>
                <a:lnTo>
                  <a:pt x="2119" y="39"/>
                </a:lnTo>
                <a:lnTo>
                  <a:pt x="2119" y="39"/>
                </a:lnTo>
                <a:lnTo>
                  <a:pt x="2119" y="39"/>
                </a:lnTo>
                <a:lnTo>
                  <a:pt x="2120" y="39"/>
                </a:lnTo>
                <a:lnTo>
                  <a:pt x="2120" y="39"/>
                </a:lnTo>
                <a:lnTo>
                  <a:pt x="2120" y="39"/>
                </a:lnTo>
                <a:lnTo>
                  <a:pt x="2120" y="39"/>
                </a:lnTo>
                <a:lnTo>
                  <a:pt x="2120" y="39"/>
                </a:lnTo>
                <a:lnTo>
                  <a:pt x="2121" y="39"/>
                </a:lnTo>
                <a:lnTo>
                  <a:pt x="2121" y="39"/>
                </a:lnTo>
                <a:lnTo>
                  <a:pt x="2121" y="39"/>
                </a:lnTo>
                <a:lnTo>
                  <a:pt x="2121" y="39"/>
                </a:lnTo>
                <a:lnTo>
                  <a:pt x="2122" y="39"/>
                </a:lnTo>
                <a:lnTo>
                  <a:pt x="2122" y="39"/>
                </a:lnTo>
                <a:lnTo>
                  <a:pt x="2122" y="39"/>
                </a:lnTo>
                <a:lnTo>
                  <a:pt x="2122" y="39"/>
                </a:lnTo>
                <a:lnTo>
                  <a:pt x="2123" y="39"/>
                </a:lnTo>
                <a:lnTo>
                  <a:pt x="2123" y="39"/>
                </a:lnTo>
                <a:lnTo>
                  <a:pt x="2123" y="39"/>
                </a:lnTo>
                <a:lnTo>
                  <a:pt x="2123" y="39"/>
                </a:lnTo>
                <a:lnTo>
                  <a:pt x="2123" y="39"/>
                </a:lnTo>
                <a:lnTo>
                  <a:pt x="2124" y="39"/>
                </a:lnTo>
                <a:lnTo>
                  <a:pt x="2124" y="39"/>
                </a:lnTo>
                <a:lnTo>
                  <a:pt x="2124" y="39"/>
                </a:lnTo>
                <a:lnTo>
                  <a:pt x="2125" y="39"/>
                </a:lnTo>
                <a:lnTo>
                  <a:pt x="2125" y="39"/>
                </a:lnTo>
                <a:lnTo>
                  <a:pt x="2125" y="39"/>
                </a:lnTo>
                <a:lnTo>
                  <a:pt x="2125" y="39"/>
                </a:lnTo>
                <a:lnTo>
                  <a:pt x="2126" y="39"/>
                </a:lnTo>
                <a:lnTo>
                  <a:pt x="2126" y="39"/>
                </a:lnTo>
                <a:lnTo>
                  <a:pt x="2126" y="39"/>
                </a:lnTo>
                <a:lnTo>
                  <a:pt x="2126" y="39"/>
                </a:lnTo>
                <a:lnTo>
                  <a:pt x="2126" y="39"/>
                </a:lnTo>
                <a:lnTo>
                  <a:pt x="2127" y="39"/>
                </a:lnTo>
                <a:lnTo>
                  <a:pt x="2127" y="39"/>
                </a:lnTo>
                <a:lnTo>
                  <a:pt x="2127" y="39"/>
                </a:lnTo>
                <a:lnTo>
                  <a:pt x="2127" y="39"/>
                </a:lnTo>
                <a:lnTo>
                  <a:pt x="2128" y="39"/>
                </a:lnTo>
                <a:lnTo>
                  <a:pt x="2128" y="39"/>
                </a:lnTo>
                <a:lnTo>
                  <a:pt x="2128" y="39"/>
                </a:lnTo>
                <a:lnTo>
                  <a:pt x="2128" y="39"/>
                </a:lnTo>
                <a:lnTo>
                  <a:pt x="2129" y="39"/>
                </a:lnTo>
                <a:lnTo>
                  <a:pt x="2129" y="39"/>
                </a:lnTo>
                <a:lnTo>
                  <a:pt x="2129" y="39"/>
                </a:lnTo>
                <a:lnTo>
                  <a:pt x="2129" y="39"/>
                </a:lnTo>
                <a:lnTo>
                  <a:pt x="2129" y="39"/>
                </a:lnTo>
                <a:lnTo>
                  <a:pt x="2130" y="39"/>
                </a:lnTo>
                <a:lnTo>
                  <a:pt x="2130" y="39"/>
                </a:lnTo>
                <a:lnTo>
                  <a:pt x="2130" y="39"/>
                </a:lnTo>
                <a:lnTo>
                  <a:pt x="2130" y="39"/>
                </a:lnTo>
                <a:lnTo>
                  <a:pt x="2131" y="39"/>
                </a:lnTo>
                <a:lnTo>
                  <a:pt x="2131" y="39"/>
                </a:lnTo>
                <a:lnTo>
                  <a:pt x="2131" y="39"/>
                </a:lnTo>
                <a:lnTo>
                  <a:pt x="2131" y="39"/>
                </a:lnTo>
                <a:lnTo>
                  <a:pt x="2132" y="39"/>
                </a:lnTo>
                <a:lnTo>
                  <a:pt x="2132" y="39"/>
                </a:lnTo>
                <a:lnTo>
                  <a:pt x="2132" y="39"/>
                </a:lnTo>
                <a:lnTo>
                  <a:pt x="2132" y="39"/>
                </a:lnTo>
                <a:lnTo>
                  <a:pt x="2133" y="39"/>
                </a:lnTo>
                <a:lnTo>
                  <a:pt x="2133" y="39"/>
                </a:lnTo>
                <a:lnTo>
                  <a:pt x="2133" y="39"/>
                </a:lnTo>
                <a:lnTo>
                  <a:pt x="2133" y="39"/>
                </a:lnTo>
                <a:lnTo>
                  <a:pt x="2134" y="39"/>
                </a:lnTo>
                <a:lnTo>
                  <a:pt x="2134" y="39"/>
                </a:lnTo>
                <a:lnTo>
                  <a:pt x="2134" y="39"/>
                </a:lnTo>
                <a:lnTo>
                  <a:pt x="2134" y="39"/>
                </a:lnTo>
                <a:lnTo>
                  <a:pt x="2135" y="39"/>
                </a:lnTo>
                <a:lnTo>
                  <a:pt x="2135" y="39"/>
                </a:lnTo>
                <a:lnTo>
                  <a:pt x="2135" y="39"/>
                </a:lnTo>
                <a:lnTo>
                  <a:pt x="2135" y="39"/>
                </a:lnTo>
                <a:lnTo>
                  <a:pt x="2135" y="39"/>
                </a:lnTo>
                <a:lnTo>
                  <a:pt x="2136" y="39"/>
                </a:lnTo>
                <a:lnTo>
                  <a:pt x="2136" y="39"/>
                </a:lnTo>
                <a:lnTo>
                  <a:pt x="2136" y="39"/>
                </a:lnTo>
                <a:lnTo>
                  <a:pt x="2136" y="39"/>
                </a:lnTo>
                <a:lnTo>
                  <a:pt x="2137" y="39"/>
                </a:lnTo>
                <a:lnTo>
                  <a:pt x="2137" y="39"/>
                </a:lnTo>
                <a:lnTo>
                  <a:pt x="2137" y="39"/>
                </a:lnTo>
                <a:lnTo>
                  <a:pt x="2137" y="39"/>
                </a:lnTo>
                <a:lnTo>
                  <a:pt x="2138" y="39"/>
                </a:lnTo>
                <a:lnTo>
                  <a:pt x="2138" y="39"/>
                </a:lnTo>
                <a:lnTo>
                  <a:pt x="2138" y="39"/>
                </a:lnTo>
                <a:lnTo>
                  <a:pt x="2138" y="39"/>
                </a:lnTo>
                <a:lnTo>
                  <a:pt x="2138" y="39"/>
                </a:lnTo>
                <a:lnTo>
                  <a:pt x="2139" y="39"/>
                </a:lnTo>
                <a:lnTo>
                  <a:pt x="2139" y="39"/>
                </a:lnTo>
                <a:lnTo>
                  <a:pt x="2139" y="39"/>
                </a:lnTo>
                <a:lnTo>
                  <a:pt x="2139" y="39"/>
                </a:lnTo>
                <a:lnTo>
                  <a:pt x="2140" y="39"/>
                </a:lnTo>
                <a:lnTo>
                  <a:pt x="2140" y="39"/>
                </a:lnTo>
                <a:lnTo>
                  <a:pt x="2140" y="39"/>
                </a:lnTo>
                <a:lnTo>
                  <a:pt x="2141" y="39"/>
                </a:lnTo>
                <a:lnTo>
                  <a:pt x="2141" y="39"/>
                </a:lnTo>
                <a:lnTo>
                  <a:pt x="2141" y="39"/>
                </a:lnTo>
                <a:lnTo>
                  <a:pt x="2141" y="39"/>
                </a:lnTo>
                <a:lnTo>
                  <a:pt x="2141" y="39"/>
                </a:lnTo>
                <a:lnTo>
                  <a:pt x="2142" y="39"/>
                </a:lnTo>
                <a:lnTo>
                  <a:pt x="2142" y="39"/>
                </a:lnTo>
                <a:lnTo>
                  <a:pt x="2142" y="39"/>
                </a:lnTo>
                <a:lnTo>
                  <a:pt x="2142" y="39"/>
                </a:lnTo>
                <a:lnTo>
                  <a:pt x="2143" y="39"/>
                </a:lnTo>
                <a:lnTo>
                  <a:pt x="2143" y="39"/>
                </a:lnTo>
                <a:lnTo>
                  <a:pt x="2143" y="39"/>
                </a:lnTo>
                <a:lnTo>
                  <a:pt x="2143" y="39"/>
                </a:lnTo>
                <a:lnTo>
                  <a:pt x="2144" y="39"/>
                </a:lnTo>
                <a:lnTo>
                  <a:pt x="2144" y="39"/>
                </a:lnTo>
                <a:lnTo>
                  <a:pt x="2144" y="39"/>
                </a:lnTo>
                <a:lnTo>
                  <a:pt x="2144" y="39"/>
                </a:lnTo>
                <a:lnTo>
                  <a:pt x="2144" y="39"/>
                </a:lnTo>
                <a:lnTo>
                  <a:pt x="2145" y="39"/>
                </a:lnTo>
                <a:lnTo>
                  <a:pt x="2145" y="39"/>
                </a:lnTo>
                <a:lnTo>
                  <a:pt x="2145" y="39"/>
                </a:lnTo>
                <a:lnTo>
                  <a:pt x="2145" y="39"/>
                </a:lnTo>
                <a:lnTo>
                  <a:pt x="2146" y="39"/>
                </a:lnTo>
                <a:lnTo>
                  <a:pt x="2146" y="39"/>
                </a:lnTo>
                <a:lnTo>
                  <a:pt x="2146" y="39"/>
                </a:lnTo>
                <a:lnTo>
                  <a:pt x="2146" y="39"/>
                </a:lnTo>
                <a:lnTo>
                  <a:pt x="2147" y="39"/>
                </a:lnTo>
                <a:lnTo>
                  <a:pt x="2147" y="39"/>
                </a:lnTo>
                <a:lnTo>
                  <a:pt x="2147" y="39"/>
                </a:lnTo>
                <a:lnTo>
                  <a:pt x="2147" y="39"/>
                </a:lnTo>
                <a:lnTo>
                  <a:pt x="2147" y="39"/>
                </a:lnTo>
                <a:lnTo>
                  <a:pt x="2148" y="39"/>
                </a:lnTo>
                <a:lnTo>
                  <a:pt x="2148" y="39"/>
                </a:lnTo>
                <a:lnTo>
                  <a:pt x="2148" y="39"/>
                </a:lnTo>
                <a:lnTo>
                  <a:pt x="2149" y="39"/>
                </a:lnTo>
                <a:lnTo>
                  <a:pt x="2149" y="39"/>
                </a:lnTo>
                <a:lnTo>
                  <a:pt x="2149" y="39"/>
                </a:lnTo>
                <a:lnTo>
                  <a:pt x="2149" y="39"/>
                </a:lnTo>
                <a:lnTo>
                  <a:pt x="2150" y="39"/>
                </a:lnTo>
                <a:lnTo>
                  <a:pt x="2150" y="39"/>
                </a:lnTo>
                <a:lnTo>
                  <a:pt x="2150" y="39"/>
                </a:lnTo>
                <a:lnTo>
                  <a:pt x="2150" y="39"/>
                </a:lnTo>
                <a:lnTo>
                  <a:pt x="2150" y="39"/>
                </a:lnTo>
                <a:lnTo>
                  <a:pt x="2151" y="39"/>
                </a:lnTo>
                <a:lnTo>
                  <a:pt x="2151" y="39"/>
                </a:lnTo>
                <a:lnTo>
                  <a:pt x="2151" y="39"/>
                </a:lnTo>
                <a:lnTo>
                  <a:pt x="2151" y="39"/>
                </a:lnTo>
                <a:lnTo>
                  <a:pt x="2152" y="39"/>
                </a:lnTo>
                <a:lnTo>
                  <a:pt x="2152" y="39"/>
                </a:lnTo>
                <a:lnTo>
                  <a:pt x="2152" y="39"/>
                </a:lnTo>
                <a:lnTo>
                  <a:pt x="2152" y="39"/>
                </a:lnTo>
                <a:lnTo>
                  <a:pt x="2153" y="39"/>
                </a:lnTo>
                <a:lnTo>
                  <a:pt x="2153" y="39"/>
                </a:lnTo>
                <a:lnTo>
                  <a:pt x="2153" y="39"/>
                </a:lnTo>
                <a:lnTo>
                  <a:pt x="2153" y="39"/>
                </a:lnTo>
                <a:lnTo>
                  <a:pt x="2153" y="39"/>
                </a:lnTo>
                <a:lnTo>
                  <a:pt x="2154" y="39"/>
                </a:lnTo>
                <a:lnTo>
                  <a:pt x="2154" y="39"/>
                </a:lnTo>
                <a:lnTo>
                  <a:pt x="2154" y="39"/>
                </a:lnTo>
                <a:lnTo>
                  <a:pt x="2154" y="39"/>
                </a:lnTo>
                <a:lnTo>
                  <a:pt x="2155" y="39"/>
                </a:lnTo>
                <a:lnTo>
                  <a:pt x="2155" y="39"/>
                </a:lnTo>
                <a:lnTo>
                  <a:pt x="2155" y="39"/>
                </a:lnTo>
                <a:lnTo>
                  <a:pt x="2155" y="39"/>
                </a:lnTo>
                <a:lnTo>
                  <a:pt x="2156" y="39"/>
                </a:lnTo>
                <a:lnTo>
                  <a:pt x="2156" y="39"/>
                </a:lnTo>
                <a:lnTo>
                  <a:pt x="2156" y="39"/>
                </a:lnTo>
                <a:lnTo>
                  <a:pt x="2157" y="39"/>
                </a:lnTo>
                <a:lnTo>
                  <a:pt x="2157" y="39"/>
                </a:lnTo>
                <a:lnTo>
                  <a:pt x="2157" y="39"/>
                </a:lnTo>
                <a:lnTo>
                  <a:pt x="2157" y="39"/>
                </a:lnTo>
                <a:lnTo>
                  <a:pt x="2157" y="39"/>
                </a:lnTo>
                <a:lnTo>
                  <a:pt x="2158" y="39"/>
                </a:lnTo>
                <a:lnTo>
                  <a:pt x="2158" y="39"/>
                </a:lnTo>
                <a:lnTo>
                  <a:pt x="2158" y="39"/>
                </a:lnTo>
                <a:lnTo>
                  <a:pt x="2158" y="39"/>
                </a:lnTo>
                <a:lnTo>
                  <a:pt x="2159" y="39"/>
                </a:lnTo>
                <a:lnTo>
                  <a:pt x="2159" y="39"/>
                </a:lnTo>
                <a:lnTo>
                  <a:pt x="2159" y="39"/>
                </a:lnTo>
                <a:lnTo>
                  <a:pt x="2159" y="39"/>
                </a:lnTo>
                <a:lnTo>
                  <a:pt x="2159" y="39"/>
                </a:lnTo>
                <a:lnTo>
                  <a:pt x="2160" y="39"/>
                </a:lnTo>
                <a:lnTo>
                  <a:pt x="2160" y="39"/>
                </a:lnTo>
                <a:lnTo>
                  <a:pt x="2160" y="39"/>
                </a:lnTo>
                <a:lnTo>
                  <a:pt x="2160" y="39"/>
                </a:lnTo>
                <a:lnTo>
                  <a:pt x="2161" y="39"/>
                </a:lnTo>
                <a:lnTo>
                  <a:pt x="2161" y="39"/>
                </a:lnTo>
                <a:lnTo>
                  <a:pt x="2161" y="39"/>
                </a:lnTo>
                <a:lnTo>
                  <a:pt x="2161" y="39"/>
                </a:lnTo>
                <a:lnTo>
                  <a:pt x="2162" y="39"/>
                </a:lnTo>
                <a:lnTo>
                  <a:pt x="2162" y="39"/>
                </a:lnTo>
                <a:lnTo>
                  <a:pt x="2162" y="39"/>
                </a:lnTo>
                <a:lnTo>
                  <a:pt x="2162" y="39"/>
                </a:lnTo>
                <a:lnTo>
                  <a:pt x="2162" y="39"/>
                </a:lnTo>
                <a:lnTo>
                  <a:pt x="2163" y="39"/>
                </a:lnTo>
                <a:lnTo>
                  <a:pt x="2163" y="39"/>
                </a:lnTo>
                <a:lnTo>
                  <a:pt x="2163" y="39"/>
                </a:lnTo>
                <a:lnTo>
                  <a:pt x="2164" y="39"/>
                </a:lnTo>
                <a:lnTo>
                  <a:pt x="2164" y="39"/>
                </a:lnTo>
                <a:lnTo>
                  <a:pt x="2164" y="39"/>
                </a:lnTo>
                <a:lnTo>
                  <a:pt x="2164" y="39"/>
                </a:lnTo>
                <a:lnTo>
                  <a:pt x="2165" y="39"/>
                </a:lnTo>
                <a:lnTo>
                  <a:pt x="2165" y="39"/>
                </a:lnTo>
                <a:lnTo>
                  <a:pt x="2165" y="39"/>
                </a:lnTo>
                <a:lnTo>
                  <a:pt x="2165" y="39"/>
                </a:lnTo>
                <a:lnTo>
                  <a:pt x="2166" y="39"/>
                </a:lnTo>
                <a:lnTo>
                  <a:pt x="2166" y="39"/>
                </a:lnTo>
                <a:lnTo>
                  <a:pt x="2166" y="39"/>
                </a:lnTo>
                <a:lnTo>
                  <a:pt x="2166" y="39"/>
                </a:lnTo>
                <a:lnTo>
                  <a:pt x="2166" y="39"/>
                </a:lnTo>
                <a:lnTo>
                  <a:pt x="2167" y="39"/>
                </a:lnTo>
                <a:lnTo>
                  <a:pt x="2167" y="39"/>
                </a:lnTo>
                <a:lnTo>
                  <a:pt x="2167" y="39"/>
                </a:lnTo>
                <a:lnTo>
                  <a:pt x="2167" y="39"/>
                </a:lnTo>
                <a:lnTo>
                  <a:pt x="2168" y="39"/>
                </a:lnTo>
                <a:lnTo>
                  <a:pt x="2168" y="39"/>
                </a:lnTo>
                <a:lnTo>
                  <a:pt x="2168" y="39"/>
                </a:lnTo>
                <a:lnTo>
                  <a:pt x="2168" y="39"/>
                </a:lnTo>
                <a:lnTo>
                  <a:pt x="2169" y="39"/>
                </a:lnTo>
                <a:lnTo>
                  <a:pt x="2169" y="39"/>
                </a:lnTo>
                <a:lnTo>
                  <a:pt x="2169" y="39"/>
                </a:lnTo>
                <a:lnTo>
                  <a:pt x="2169" y="39"/>
                </a:lnTo>
                <a:lnTo>
                  <a:pt x="2169" y="39"/>
                </a:lnTo>
                <a:lnTo>
                  <a:pt x="2170" y="39"/>
                </a:lnTo>
                <a:lnTo>
                  <a:pt x="2170" y="39"/>
                </a:lnTo>
                <a:lnTo>
                  <a:pt x="2170" y="39"/>
                </a:lnTo>
                <a:lnTo>
                  <a:pt x="2170" y="39"/>
                </a:lnTo>
                <a:lnTo>
                  <a:pt x="2171" y="39"/>
                </a:lnTo>
                <a:lnTo>
                  <a:pt x="2171" y="39"/>
                </a:lnTo>
                <a:lnTo>
                  <a:pt x="2171" y="39"/>
                </a:lnTo>
                <a:lnTo>
                  <a:pt x="2172" y="39"/>
                </a:lnTo>
                <a:lnTo>
                  <a:pt x="2172" y="39"/>
                </a:lnTo>
                <a:lnTo>
                  <a:pt x="2172" y="39"/>
                </a:lnTo>
                <a:lnTo>
                  <a:pt x="2172" y="39"/>
                </a:lnTo>
                <a:lnTo>
                  <a:pt x="2172" y="39"/>
                </a:lnTo>
                <a:lnTo>
                  <a:pt x="2173" y="39"/>
                </a:lnTo>
                <a:lnTo>
                  <a:pt x="2173" y="39"/>
                </a:lnTo>
                <a:lnTo>
                  <a:pt x="2173" y="39"/>
                </a:lnTo>
                <a:lnTo>
                  <a:pt x="2173" y="39"/>
                </a:lnTo>
                <a:lnTo>
                  <a:pt x="2174" y="39"/>
                </a:lnTo>
                <a:lnTo>
                  <a:pt x="2174" y="39"/>
                </a:lnTo>
                <a:lnTo>
                  <a:pt x="2174" y="39"/>
                </a:lnTo>
                <a:lnTo>
                  <a:pt x="2174" y="39"/>
                </a:lnTo>
                <a:lnTo>
                  <a:pt x="2175" y="39"/>
                </a:lnTo>
                <a:lnTo>
                  <a:pt x="2175" y="39"/>
                </a:lnTo>
                <a:lnTo>
                  <a:pt x="2175" y="39"/>
                </a:lnTo>
                <a:lnTo>
                  <a:pt x="2175" y="39"/>
                </a:lnTo>
                <a:lnTo>
                  <a:pt x="2175" y="39"/>
                </a:lnTo>
                <a:lnTo>
                  <a:pt x="2176" y="39"/>
                </a:lnTo>
                <a:lnTo>
                  <a:pt x="2176" y="39"/>
                </a:lnTo>
                <a:lnTo>
                  <a:pt x="2176" y="39"/>
                </a:lnTo>
                <a:lnTo>
                  <a:pt x="2176" y="39"/>
                </a:lnTo>
                <a:lnTo>
                  <a:pt x="2177" y="39"/>
                </a:lnTo>
                <a:lnTo>
                  <a:pt x="2177" y="39"/>
                </a:lnTo>
                <a:lnTo>
                  <a:pt x="2177" y="39"/>
                </a:lnTo>
                <a:lnTo>
                  <a:pt x="2177" y="39"/>
                </a:lnTo>
                <a:lnTo>
                  <a:pt x="2178" y="39"/>
                </a:lnTo>
                <a:lnTo>
                  <a:pt x="2178" y="39"/>
                </a:lnTo>
                <a:lnTo>
                  <a:pt x="2178" y="39"/>
                </a:lnTo>
                <a:lnTo>
                  <a:pt x="2178" y="39"/>
                </a:lnTo>
                <a:lnTo>
                  <a:pt x="2178" y="39"/>
                </a:lnTo>
                <a:lnTo>
                  <a:pt x="2179" y="39"/>
                </a:lnTo>
                <a:lnTo>
                  <a:pt x="2179" y="39"/>
                </a:lnTo>
                <a:lnTo>
                  <a:pt x="2179" y="39"/>
                </a:lnTo>
                <a:lnTo>
                  <a:pt x="2180" y="39"/>
                </a:lnTo>
                <a:lnTo>
                  <a:pt x="2180" y="39"/>
                </a:lnTo>
                <a:lnTo>
                  <a:pt x="2180" y="39"/>
                </a:lnTo>
                <a:lnTo>
                  <a:pt x="2180" y="39"/>
                </a:lnTo>
                <a:lnTo>
                  <a:pt x="2181" y="39"/>
                </a:lnTo>
                <a:lnTo>
                  <a:pt x="2181" y="39"/>
                </a:lnTo>
                <a:lnTo>
                  <a:pt x="2181" y="39"/>
                </a:lnTo>
                <a:lnTo>
                  <a:pt x="2181" y="39"/>
                </a:lnTo>
                <a:lnTo>
                  <a:pt x="2181" y="39"/>
                </a:lnTo>
                <a:lnTo>
                  <a:pt x="2182" y="39"/>
                </a:lnTo>
                <a:lnTo>
                  <a:pt x="2182" y="39"/>
                </a:lnTo>
                <a:lnTo>
                  <a:pt x="2182" y="39"/>
                </a:lnTo>
                <a:lnTo>
                  <a:pt x="2182" y="39"/>
                </a:lnTo>
                <a:lnTo>
                  <a:pt x="2183" y="39"/>
                </a:lnTo>
                <a:lnTo>
                  <a:pt x="2183" y="39"/>
                </a:lnTo>
                <a:lnTo>
                  <a:pt x="2183" y="39"/>
                </a:lnTo>
                <a:lnTo>
                  <a:pt x="2183" y="39"/>
                </a:lnTo>
                <a:lnTo>
                  <a:pt x="2184" y="39"/>
                </a:lnTo>
                <a:lnTo>
                  <a:pt x="2184" y="39"/>
                </a:lnTo>
                <a:lnTo>
                  <a:pt x="2184" y="39"/>
                </a:lnTo>
                <a:lnTo>
                  <a:pt x="2184" y="39"/>
                </a:lnTo>
                <a:lnTo>
                  <a:pt x="2184" y="39"/>
                </a:lnTo>
                <a:lnTo>
                  <a:pt x="2185" y="39"/>
                </a:lnTo>
                <a:lnTo>
                  <a:pt x="2185" y="39"/>
                </a:lnTo>
                <a:lnTo>
                  <a:pt x="2185" y="39"/>
                </a:lnTo>
                <a:lnTo>
                  <a:pt x="2185" y="39"/>
                </a:lnTo>
                <a:lnTo>
                  <a:pt x="2186" y="39"/>
                </a:lnTo>
                <a:lnTo>
                  <a:pt x="2186" y="39"/>
                </a:lnTo>
                <a:lnTo>
                  <a:pt x="2186" y="39"/>
                </a:lnTo>
                <a:lnTo>
                  <a:pt x="2186" y="39"/>
                </a:lnTo>
                <a:lnTo>
                  <a:pt x="2187" y="39"/>
                </a:lnTo>
                <a:lnTo>
                  <a:pt x="2187" y="39"/>
                </a:lnTo>
                <a:lnTo>
                  <a:pt x="2187" y="39"/>
                </a:lnTo>
                <a:lnTo>
                  <a:pt x="2187" y="39"/>
                </a:lnTo>
                <a:lnTo>
                  <a:pt x="2188" y="39"/>
                </a:lnTo>
                <a:lnTo>
                  <a:pt x="2188" y="39"/>
                </a:lnTo>
                <a:lnTo>
                  <a:pt x="2188" y="39"/>
                </a:lnTo>
                <a:lnTo>
                  <a:pt x="2188" y="39"/>
                </a:lnTo>
                <a:lnTo>
                  <a:pt x="2189" y="39"/>
                </a:lnTo>
                <a:lnTo>
                  <a:pt x="2189" y="39"/>
                </a:lnTo>
                <a:lnTo>
                  <a:pt x="2189" y="39"/>
                </a:lnTo>
                <a:lnTo>
                  <a:pt x="2189" y="39"/>
                </a:lnTo>
                <a:lnTo>
                  <a:pt x="2190" y="39"/>
                </a:lnTo>
                <a:lnTo>
                  <a:pt x="2190" y="39"/>
                </a:lnTo>
                <a:lnTo>
                  <a:pt x="2190" y="39"/>
                </a:lnTo>
                <a:lnTo>
                  <a:pt x="2190" y="39"/>
                </a:lnTo>
                <a:lnTo>
                  <a:pt x="2190" y="39"/>
                </a:lnTo>
                <a:lnTo>
                  <a:pt x="2191" y="39"/>
                </a:lnTo>
                <a:lnTo>
                  <a:pt x="2191" y="39"/>
                </a:lnTo>
                <a:lnTo>
                  <a:pt x="2191" y="39"/>
                </a:lnTo>
                <a:lnTo>
                  <a:pt x="2191" y="39"/>
                </a:lnTo>
                <a:lnTo>
                  <a:pt x="2192" y="39"/>
                </a:lnTo>
                <a:lnTo>
                  <a:pt x="2192" y="39"/>
                </a:lnTo>
                <a:lnTo>
                  <a:pt x="2192" y="39"/>
                </a:lnTo>
                <a:lnTo>
                  <a:pt x="2192" y="39"/>
                </a:lnTo>
                <a:lnTo>
                  <a:pt x="2193" y="39"/>
                </a:lnTo>
                <a:lnTo>
                  <a:pt x="2193" y="39"/>
                </a:lnTo>
                <a:lnTo>
                  <a:pt x="2193" y="39"/>
                </a:lnTo>
                <a:lnTo>
                  <a:pt x="2193" y="39"/>
                </a:lnTo>
                <a:lnTo>
                  <a:pt x="2193" y="39"/>
                </a:lnTo>
                <a:lnTo>
                  <a:pt x="2194" y="39"/>
                </a:lnTo>
                <a:lnTo>
                  <a:pt x="2194" y="39"/>
                </a:lnTo>
                <a:lnTo>
                  <a:pt x="2194" y="39"/>
                </a:lnTo>
                <a:lnTo>
                  <a:pt x="2194" y="39"/>
                </a:lnTo>
                <a:lnTo>
                  <a:pt x="2195" y="39"/>
                </a:lnTo>
                <a:lnTo>
                  <a:pt x="2195" y="39"/>
                </a:lnTo>
                <a:lnTo>
                  <a:pt x="2195" y="39"/>
                </a:lnTo>
                <a:lnTo>
                  <a:pt x="2196" y="39"/>
                </a:lnTo>
                <a:lnTo>
                  <a:pt x="2196" y="39"/>
                </a:lnTo>
                <a:lnTo>
                  <a:pt x="2196" y="39"/>
                </a:lnTo>
                <a:lnTo>
                  <a:pt x="2196" y="39"/>
                </a:lnTo>
                <a:lnTo>
                  <a:pt x="2196" y="39"/>
                </a:lnTo>
                <a:lnTo>
                  <a:pt x="2197" y="39"/>
                </a:lnTo>
                <a:lnTo>
                  <a:pt x="2197" y="39"/>
                </a:lnTo>
                <a:lnTo>
                  <a:pt x="2197" y="39"/>
                </a:lnTo>
                <a:lnTo>
                  <a:pt x="2197" y="39"/>
                </a:lnTo>
                <a:lnTo>
                  <a:pt x="2198" y="39"/>
                </a:lnTo>
                <a:lnTo>
                  <a:pt x="2198" y="39"/>
                </a:lnTo>
                <a:lnTo>
                  <a:pt x="2198" y="39"/>
                </a:lnTo>
                <a:lnTo>
                  <a:pt x="2198" y="39"/>
                </a:lnTo>
                <a:lnTo>
                  <a:pt x="2199" y="39"/>
                </a:lnTo>
                <a:lnTo>
                  <a:pt x="2199" y="39"/>
                </a:lnTo>
                <a:lnTo>
                  <a:pt x="2199" y="39"/>
                </a:lnTo>
                <a:lnTo>
                  <a:pt x="2199" y="39"/>
                </a:lnTo>
                <a:lnTo>
                  <a:pt x="2199" y="39"/>
                </a:lnTo>
                <a:lnTo>
                  <a:pt x="2200" y="39"/>
                </a:lnTo>
                <a:lnTo>
                  <a:pt x="2200" y="39"/>
                </a:lnTo>
                <a:lnTo>
                  <a:pt x="2200" y="39"/>
                </a:lnTo>
                <a:lnTo>
                  <a:pt x="2200" y="39"/>
                </a:lnTo>
                <a:lnTo>
                  <a:pt x="2201" y="39"/>
                </a:lnTo>
                <a:lnTo>
                  <a:pt x="2201" y="39"/>
                </a:lnTo>
                <a:lnTo>
                  <a:pt x="2201" y="39"/>
                </a:lnTo>
                <a:lnTo>
                  <a:pt x="2201" y="39"/>
                </a:lnTo>
                <a:lnTo>
                  <a:pt x="2202" y="39"/>
                </a:lnTo>
                <a:lnTo>
                  <a:pt x="2202" y="39"/>
                </a:lnTo>
                <a:lnTo>
                  <a:pt x="2202" y="39"/>
                </a:lnTo>
                <a:lnTo>
                  <a:pt x="2203" y="39"/>
                </a:lnTo>
                <a:lnTo>
                  <a:pt x="2203" y="39"/>
                </a:lnTo>
                <a:lnTo>
                  <a:pt x="2203" y="39"/>
                </a:lnTo>
                <a:lnTo>
                  <a:pt x="2203" y="39"/>
                </a:lnTo>
                <a:lnTo>
                  <a:pt x="2203" y="39"/>
                </a:lnTo>
                <a:lnTo>
                  <a:pt x="2204" y="39"/>
                </a:lnTo>
                <a:lnTo>
                  <a:pt x="2204" y="39"/>
                </a:lnTo>
                <a:lnTo>
                  <a:pt x="2204" y="39"/>
                </a:lnTo>
                <a:lnTo>
                  <a:pt x="2204" y="39"/>
                </a:lnTo>
                <a:lnTo>
                  <a:pt x="2205" y="39"/>
                </a:lnTo>
                <a:lnTo>
                  <a:pt x="2205" y="39"/>
                </a:lnTo>
                <a:lnTo>
                  <a:pt x="2205" y="39"/>
                </a:lnTo>
                <a:lnTo>
                  <a:pt x="2205" y="39"/>
                </a:lnTo>
                <a:lnTo>
                  <a:pt x="2205" y="39"/>
                </a:lnTo>
                <a:lnTo>
                  <a:pt x="2206" y="39"/>
                </a:lnTo>
                <a:lnTo>
                  <a:pt x="2206" y="39"/>
                </a:lnTo>
                <a:lnTo>
                  <a:pt x="2206" y="39"/>
                </a:lnTo>
                <a:lnTo>
                  <a:pt x="2206" y="39"/>
                </a:lnTo>
                <a:lnTo>
                  <a:pt x="2207" y="39"/>
                </a:lnTo>
                <a:lnTo>
                  <a:pt x="2207" y="39"/>
                </a:lnTo>
                <a:lnTo>
                  <a:pt x="2207" y="39"/>
                </a:lnTo>
                <a:lnTo>
                  <a:pt x="2207" y="39"/>
                </a:lnTo>
                <a:lnTo>
                  <a:pt x="2208" y="39"/>
                </a:lnTo>
                <a:lnTo>
                  <a:pt x="2208" y="39"/>
                </a:lnTo>
                <a:lnTo>
                  <a:pt x="2208" y="39"/>
                </a:lnTo>
                <a:lnTo>
                  <a:pt x="2208" y="39"/>
                </a:lnTo>
                <a:lnTo>
                  <a:pt x="2208" y="39"/>
                </a:lnTo>
                <a:lnTo>
                  <a:pt x="2209" y="39"/>
                </a:lnTo>
                <a:lnTo>
                  <a:pt x="2209" y="39"/>
                </a:lnTo>
                <a:lnTo>
                  <a:pt x="2209" y="39"/>
                </a:lnTo>
                <a:lnTo>
                  <a:pt x="2209" y="39"/>
                </a:lnTo>
                <a:lnTo>
                  <a:pt x="2210" y="39"/>
                </a:lnTo>
                <a:lnTo>
                  <a:pt x="2210" y="39"/>
                </a:lnTo>
                <a:lnTo>
                  <a:pt x="2210" y="39"/>
                </a:lnTo>
                <a:lnTo>
                  <a:pt x="2211" y="39"/>
                </a:lnTo>
                <a:lnTo>
                  <a:pt x="2211" y="39"/>
                </a:lnTo>
                <a:lnTo>
                  <a:pt x="2211" y="39"/>
                </a:lnTo>
                <a:lnTo>
                  <a:pt x="2211" y="39"/>
                </a:lnTo>
                <a:lnTo>
                  <a:pt x="2212" y="39"/>
                </a:lnTo>
                <a:lnTo>
                  <a:pt x="2212" y="39"/>
                </a:lnTo>
                <a:lnTo>
                  <a:pt x="2212" y="39"/>
                </a:lnTo>
                <a:lnTo>
                  <a:pt x="2212" y="39"/>
                </a:lnTo>
                <a:lnTo>
                  <a:pt x="2212" y="39"/>
                </a:lnTo>
                <a:lnTo>
                  <a:pt x="2213" y="39"/>
                </a:lnTo>
                <a:lnTo>
                  <a:pt x="2213" y="39"/>
                </a:lnTo>
                <a:lnTo>
                  <a:pt x="2213" y="39"/>
                </a:lnTo>
                <a:lnTo>
                  <a:pt x="2213" y="39"/>
                </a:lnTo>
                <a:lnTo>
                  <a:pt x="2214" y="39"/>
                </a:lnTo>
                <a:lnTo>
                  <a:pt x="2214" y="39"/>
                </a:lnTo>
                <a:lnTo>
                  <a:pt x="2214" y="39"/>
                </a:lnTo>
                <a:lnTo>
                  <a:pt x="2214" y="39"/>
                </a:lnTo>
                <a:lnTo>
                  <a:pt x="2215" y="39"/>
                </a:lnTo>
                <a:lnTo>
                  <a:pt x="2215" y="0"/>
                </a:lnTo>
                <a:lnTo>
                  <a:pt x="2215" y="0"/>
                </a:lnTo>
                <a:lnTo>
                  <a:pt x="2215" y="0"/>
                </a:lnTo>
                <a:lnTo>
                  <a:pt x="2215" y="39"/>
                </a:lnTo>
                <a:lnTo>
                  <a:pt x="2216" y="39"/>
                </a:lnTo>
                <a:lnTo>
                  <a:pt x="2216" y="39"/>
                </a:lnTo>
                <a:lnTo>
                  <a:pt x="2216" y="39"/>
                </a:lnTo>
                <a:lnTo>
                  <a:pt x="2216" y="39"/>
                </a:lnTo>
                <a:lnTo>
                  <a:pt x="2217" y="39"/>
                </a:lnTo>
                <a:lnTo>
                  <a:pt x="2217" y="39"/>
                </a:lnTo>
                <a:lnTo>
                  <a:pt x="2217" y="39"/>
                </a:lnTo>
                <a:lnTo>
                  <a:pt x="2217" y="39"/>
                </a:lnTo>
                <a:lnTo>
                  <a:pt x="2218" y="39"/>
                </a:lnTo>
                <a:lnTo>
                  <a:pt x="2218" y="39"/>
                </a:lnTo>
                <a:lnTo>
                  <a:pt x="2218" y="39"/>
                </a:lnTo>
                <a:lnTo>
                  <a:pt x="2218" y="39"/>
                </a:lnTo>
                <a:lnTo>
                  <a:pt x="2219" y="39"/>
                </a:lnTo>
                <a:lnTo>
                  <a:pt x="2219" y="39"/>
                </a:lnTo>
                <a:lnTo>
                  <a:pt x="2219" y="39"/>
                </a:lnTo>
                <a:lnTo>
                  <a:pt x="2219" y="39"/>
                </a:lnTo>
                <a:lnTo>
                  <a:pt x="2220" y="39"/>
                </a:lnTo>
                <a:lnTo>
                  <a:pt x="2220" y="39"/>
                </a:lnTo>
                <a:lnTo>
                  <a:pt x="2220" y="39"/>
                </a:lnTo>
                <a:lnTo>
                  <a:pt x="2220" y="39"/>
                </a:lnTo>
                <a:lnTo>
                  <a:pt x="2221" y="39"/>
                </a:lnTo>
                <a:lnTo>
                  <a:pt x="2221" y="39"/>
                </a:lnTo>
                <a:lnTo>
                  <a:pt x="2221" y="39"/>
                </a:lnTo>
                <a:lnTo>
                  <a:pt x="2221" y="39"/>
                </a:lnTo>
                <a:lnTo>
                  <a:pt x="2221" y="39"/>
                </a:lnTo>
                <a:lnTo>
                  <a:pt x="2222" y="39"/>
                </a:lnTo>
                <a:lnTo>
                  <a:pt x="2222" y="39"/>
                </a:lnTo>
                <a:lnTo>
                  <a:pt x="2222" y="39"/>
                </a:lnTo>
                <a:lnTo>
                  <a:pt x="2222" y="39"/>
                </a:lnTo>
                <a:lnTo>
                  <a:pt x="2223" y="39"/>
                </a:lnTo>
                <a:lnTo>
                  <a:pt x="2223" y="39"/>
                </a:lnTo>
                <a:lnTo>
                  <a:pt x="2223" y="39"/>
                </a:lnTo>
                <a:lnTo>
                  <a:pt x="2223" y="39"/>
                </a:lnTo>
                <a:lnTo>
                  <a:pt x="2224" y="39"/>
                </a:lnTo>
                <a:lnTo>
                  <a:pt x="2224" y="39"/>
                </a:lnTo>
                <a:lnTo>
                  <a:pt x="2224" y="39"/>
                </a:lnTo>
                <a:lnTo>
                  <a:pt x="2224" y="39"/>
                </a:lnTo>
                <a:lnTo>
                  <a:pt x="2224" y="39"/>
                </a:lnTo>
                <a:lnTo>
                  <a:pt x="2225" y="39"/>
                </a:lnTo>
                <a:lnTo>
                  <a:pt x="2225" y="39"/>
                </a:lnTo>
                <a:lnTo>
                  <a:pt x="2225" y="39"/>
                </a:lnTo>
                <a:lnTo>
                  <a:pt x="2225" y="39"/>
                </a:lnTo>
                <a:lnTo>
                  <a:pt x="2226" y="39"/>
                </a:lnTo>
                <a:lnTo>
                  <a:pt x="2226" y="39"/>
                </a:lnTo>
                <a:lnTo>
                  <a:pt x="2226" y="39"/>
                </a:lnTo>
                <a:lnTo>
                  <a:pt x="2227" y="39"/>
                </a:lnTo>
                <a:lnTo>
                  <a:pt x="2227" y="39"/>
                </a:lnTo>
                <a:lnTo>
                  <a:pt x="2227" y="39"/>
                </a:lnTo>
                <a:lnTo>
                  <a:pt x="2227" y="39"/>
                </a:lnTo>
                <a:lnTo>
                  <a:pt x="2227" y="39"/>
                </a:lnTo>
                <a:lnTo>
                  <a:pt x="2228" y="39"/>
                </a:lnTo>
                <a:lnTo>
                  <a:pt x="2228" y="39"/>
                </a:lnTo>
                <a:lnTo>
                  <a:pt x="2228" y="39"/>
                </a:lnTo>
                <a:lnTo>
                  <a:pt x="2228" y="39"/>
                </a:lnTo>
                <a:lnTo>
                  <a:pt x="2229" y="39"/>
                </a:lnTo>
                <a:lnTo>
                  <a:pt x="2229" y="39"/>
                </a:lnTo>
                <a:lnTo>
                  <a:pt x="2229" y="39"/>
                </a:lnTo>
                <a:lnTo>
                  <a:pt x="2229" y="39"/>
                </a:lnTo>
                <a:lnTo>
                  <a:pt x="2230" y="39"/>
                </a:lnTo>
                <a:lnTo>
                  <a:pt x="2230" y="39"/>
                </a:lnTo>
                <a:lnTo>
                  <a:pt x="2230" y="39"/>
                </a:lnTo>
                <a:lnTo>
                  <a:pt x="2230" y="39"/>
                </a:lnTo>
                <a:lnTo>
                  <a:pt x="2230" y="39"/>
                </a:lnTo>
                <a:lnTo>
                  <a:pt x="2231" y="39"/>
                </a:lnTo>
                <a:lnTo>
                  <a:pt x="2231" y="39"/>
                </a:lnTo>
                <a:lnTo>
                  <a:pt x="2231" y="39"/>
                </a:lnTo>
                <a:lnTo>
                  <a:pt x="2231" y="39"/>
                </a:lnTo>
                <a:lnTo>
                  <a:pt x="2232" y="39"/>
                </a:lnTo>
                <a:lnTo>
                  <a:pt x="2232" y="39"/>
                </a:lnTo>
                <a:lnTo>
                  <a:pt x="2232" y="39"/>
                </a:lnTo>
                <a:lnTo>
                  <a:pt x="2232" y="39"/>
                </a:lnTo>
                <a:lnTo>
                  <a:pt x="2233" y="39"/>
                </a:lnTo>
                <a:lnTo>
                  <a:pt x="2233" y="39"/>
                </a:lnTo>
                <a:lnTo>
                  <a:pt x="2233" y="39"/>
                </a:lnTo>
                <a:lnTo>
                  <a:pt x="2233" y="39"/>
                </a:lnTo>
                <a:lnTo>
                  <a:pt x="2233" y="39"/>
                </a:lnTo>
                <a:lnTo>
                  <a:pt x="2234" y="39"/>
                </a:lnTo>
                <a:lnTo>
                  <a:pt x="2234" y="39"/>
                </a:lnTo>
                <a:lnTo>
                  <a:pt x="2234" y="39"/>
                </a:lnTo>
                <a:lnTo>
                  <a:pt x="2235" y="39"/>
                </a:lnTo>
                <a:lnTo>
                  <a:pt x="2235" y="39"/>
                </a:lnTo>
                <a:lnTo>
                  <a:pt x="2235" y="39"/>
                </a:lnTo>
                <a:lnTo>
                  <a:pt x="2235" y="39"/>
                </a:lnTo>
                <a:lnTo>
                  <a:pt x="2236" y="39"/>
                </a:lnTo>
                <a:lnTo>
                  <a:pt x="2236" y="39"/>
                </a:lnTo>
                <a:lnTo>
                  <a:pt x="2236" y="39"/>
                </a:lnTo>
                <a:lnTo>
                  <a:pt x="2236" y="39"/>
                </a:lnTo>
                <a:lnTo>
                  <a:pt x="2236" y="39"/>
                </a:lnTo>
                <a:lnTo>
                  <a:pt x="2237" y="39"/>
                </a:lnTo>
                <a:lnTo>
                  <a:pt x="2237" y="39"/>
                </a:lnTo>
                <a:lnTo>
                  <a:pt x="2237" y="39"/>
                </a:lnTo>
                <a:lnTo>
                  <a:pt x="2237" y="39"/>
                </a:lnTo>
                <a:lnTo>
                  <a:pt x="2238" y="39"/>
                </a:lnTo>
                <a:lnTo>
                  <a:pt x="2238" y="39"/>
                </a:lnTo>
                <a:lnTo>
                  <a:pt x="2238" y="39"/>
                </a:lnTo>
                <a:lnTo>
                  <a:pt x="2238" y="39"/>
                </a:lnTo>
                <a:lnTo>
                  <a:pt x="2239" y="39"/>
                </a:lnTo>
                <a:lnTo>
                  <a:pt x="2239" y="39"/>
                </a:lnTo>
                <a:lnTo>
                  <a:pt x="2239" y="39"/>
                </a:lnTo>
                <a:lnTo>
                  <a:pt x="2239" y="39"/>
                </a:lnTo>
                <a:lnTo>
                  <a:pt x="2239" y="39"/>
                </a:lnTo>
                <a:lnTo>
                  <a:pt x="2240" y="39"/>
                </a:lnTo>
                <a:lnTo>
                  <a:pt x="2240" y="39"/>
                </a:lnTo>
                <a:lnTo>
                  <a:pt x="2240" y="39"/>
                </a:lnTo>
                <a:lnTo>
                  <a:pt x="2240" y="39"/>
                </a:lnTo>
                <a:lnTo>
                  <a:pt x="2241" y="39"/>
                </a:lnTo>
                <a:lnTo>
                  <a:pt x="2241" y="39"/>
                </a:lnTo>
                <a:lnTo>
                  <a:pt x="2241" y="39"/>
                </a:lnTo>
                <a:lnTo>
                  <a:pt x="2242" y="39"/>
                </a:lnTo>
                <a:lnTo>
                  <a:pt x="2242" y="39"/>
                </a:lnTo>
                <a:lnTo>
                  <a:pt x="2242" y="39"/>
                </a:lnTo>
                <a:lnTo>
                  <a:pt x="2242" y="39"/>
                </a:lnTo>
                <a:lnTo>
                  <a:pt x="2242" y="39"/>
                </a:lnTo>
                <a:lnTo>
                  <a:pt x="2243" y="39"/>
                </a:lnTo>
                <a:lnTo>
                  <a:pt x="2243" y="39"/>
                </a:lnTo>
                <a:lnTo>
                  <a:pt x="2243" y="39"/>
                </a:lnTo>
                <a:lnTo>
                  <a:pt x="2243" y="39"/>
                </a:lnTo>
                <a:lnTo>
                  <a:pt x="2244" y="39"/>
                </a:lnTo>
                <a:lnTo>
                  <a:pt x="2244" y="39"/>
                </a:lnTo>
                <a:lnTo>
                  <a:pt x="2244" y="39"/>
                </a:lnTo>
                <a:lnTo>
                  <a:pt x="2244" y="39"/>
                </a:lnTo>
                <a:lnTo>
                  <a:pt x="2245" y="39"/>
                </a:lnTo>
                <a:lnTo>
                  <a:pt x="2245" y="39"/>
                </a:lnTo>
                <a:lnTo>
                  <a:pt x="2245" y="39"/>
                </a:lnTo>
                <a:lnTo>
                  <a:pt x="2245" y="39"/>
                </a:lnTo>
                <a:lnTo>
                  <a:pt x="2245" y="39"/>
                </a:lnTo>
                <a:lnTo>
                  <a:pt x="2246" y="39"/>
                </a:lnTo>
                <a:lnTo>
                  <a:pt x="2246" y="39"/>
                </a:lnTo>
                <a:lnTo>
                  <a:pt x="2246" y="39"/>
                </a:lnTo>
                <a:lnTo>
                  <a:pt x="2246" y="39"/>
                </a:lnTo>
                <a:lnTo>
                  <a:pt x="2247" y="39"/>
                </a:lnTo>
                <a:lnTo>
                  <a:pt x="2247" y="39"/>
                </a:lnTo>
                <a:lnTo>
                  <a:pt x="2247" y="39"/>
                </a:lnTo>
                <a:lnTo>
                  <a:pt x="2247" y="39"/>
                </a:lnTo>
                <a:lnTo>
                  <a:pt x="2248" y="39"/>
                </a:lnTo>
                <a:lnTo>
                  <a:pt x="2248" y="39"/>
                </a:lnTo>
                <a:lnTo>
                  <a:pt x="2248" y="39"/>
                </a:lnTo>
                <a:lnTo>
                  <a:pt x="2248" y="39"/>
                </a:lnTo>
                <a:lnTo>
                  <a:pt x="2248" y="39"/>
                </a:lnTo>
                <a:lnTo>
                  <a:pt x="2249" y="39"/>
                </a:lnTo>
                <a:lnTo>
                  <a:pt x="2249" y="39"/>
                </a:lnTo>
                <a:lnTo>
                  <a:pt x="2249" y="39"/>
                </a:lnTo>
                <a:lnTo>
                  <a:pt x="2250" y="39"/>
                </a:lnTo>
                <a:lnTo>
                  <a:pt x="2250" y="39"/>
                </a:lnTo>
                <a:lnTo>
                  <a:pt x="2250" y="39"/>
                </a:lnTo>
                <a:lnTo>
                  <a:pt x="2250" y="39"/>
                </a:lnTo>
                <a:lnTo>
                  <a:pt x="2251" y="39"/>
                </a:lnTo>
                <a:lnTo>
                  <a:pt x="2251" y="39"/>
                </a:lnTo>
                <a:lnTo>
                  <a:pt x="2251" y="39"/>
                </a:lnTo>
                <a:lnTo>
                  <a:pt x="2251" y="39"/>
                </a:lnTo>
                <a:lnTo>
                  <a:pt x="2251" y="39"/>
                </a:lnTo>
                <a:lnTo>
                  <a:pt x="2252" y="39"/>
                </a:lnTo>
                <a:lnTo>
                  <a:pt x="2252" y="39"/>
                </a:lnTo>
                <a:lnTo>
                  <a:pt x="2252" y="39"/>
                </a:lnTo>
                <a:lnTo>
                  <a:pt x="2252" y="39"/>
                </a:lnTo>
                <a:lnTo>
                  <a:pt x="2253" y="39"/>
                </a:lnTo>
                <a:lnTo>
                  <a:pt x="2253" y="39"/>
                </a:lnTo>
                <a:lnTo>
                  <a:pt x="2253" y="39"/>
                </a:lnTo>
                <a:lnTo>
                  <a:pt x="2253" y="39"/>
                </a:lnTo>
                <a:lnTo>
                  <a:pt x="2254" y="39"/>
                </a:lnTo>
                <a:lnTo>
                  <a:pt x="2254" y="39"/>
                </a:lnTo>
                <a:lnTo>
                  <a:pt x="2254" y="39"/>
                </a:lnTo>
                <a:lnTo>
                  <a:pt x="2254" y="39"/>
                </a:lnTo>
                <a:lnTo>
                  <a:pt x="2254" y="39"/>
                </a:lnTo>
                <a:lnTo>
                  <a:pt x="2255" y="39"/>
                </a:lnTo>
                <a:lnTo>
                  <a:pt x="2255" y="39"/>
                </a:lnTo>
                <a:lnTo>
                  <a:pt x="2255" y="39"/>
                </a:lnTo>
                <a:lnTo>
                  <a:pt x="2255" y="39"/>
                </a:lnTo>
                <a:lnTo>
                  <a:pt x="2256" y="39"/>
                </a:lnTo>
                <a:lnTo>
                  <a:pt x="2256" y="39"/>
                </a:lnTo>
                <a:lnTo>
                  <a:pt x="2256" y="39"/>
                </a:lnTo>
                <a:lnTo>
                  <a:pt x="2256" y="39"/>
                </a:lnTo>
                <a:lnTo>
                  <a:pt x="2257" y="39"/>
                </a:lnTo>
                <a:lnTo>
                  <a:pt x="2257" y="39"/>
                </a:lnTo>
                <a:lnTo>
                  <a:pt x="2257" y="39"/>
                </a:lnTo>
                <a:lnTo>
                  <a:pt x="2258" y="39"/>
                </a:lnTo>
                <a:lnTo>
                  <a:pt x="2258" y="39"/>
                </a:lnTo>
                <a:lnTo>
                  <a:pt x="2258" y="39"/>
                </a:lnTo>
                <a:lnTo>
                  <a:pt x="2258" y="39"/>
                </a:lnTo>
                <a:lnTo>
                  <a:pt x="2258" y="39"/>
                </a:lnTo>
                <a:lnTo>
                  <a:pt x="2259" y="39"/>
                </a:lnTo>
                <a:lnTo>
                  <a:pt x="2259" y="39"/>
                </a:lnTo>
                <a:lnTo>
                  <a:pt x="2259" y="39"/>
                </a:lnTo>
                <a:lnTo>
                  <a:pt x="2259" y="39"/>
                </a:lnTo>
                <a:lnTo>
                  <a:pt x="2260" y="39"/>
                </a:lnTo>
                <a:lnTo>
                  <a:pt x="2260" y="39"/>
                </a:lnTo>
                <a:lnTo>
                  <a:pt x="2260" y="39"/>
                </a:lnTo>
                <a:lnTo>
                  <a:pt x="2260" y="39"/>
                </a:lnTo>
                <a:lnTo>
                  <a:pt x="2261" y="39"/>
                </a:lnTo>
                <a:lnTo>
                  <a:pt x="2261" y="39"/>
                </a:lnTo>
                <a:lnTo>
                  <a:pt x="2261" y="39"/>
                </a:lnTo>
                <a:lnTo>
                  <a:pt x="2261" y="39"/>
                </a:lnTo>
                <a:lnTo>
                  <a:pt x="2261" y="39"/>
                </a:lnTo>
                <a:lnTo>
                  <a:pt x="2262" y="39"/>
                </a:lnTo>
                <a:lnTo>
                  <a:pt x="2262" y="39"/>
                </a:lnTo>
                <a:lnTo>
                  <a:pt x="2262" y="39"/>
                </a:lnTo>
                <a:lnTo>
                  <a:pt x="2262" y="39"/>
                </a:lnTo>
                <a:lnTo>
                  <a:pt x="2263" y="39"/>
                </a:lnTo>
                <a:lnTo>
                  <a:pt x="2263" y="39"/>
                </a:lnTo>
                <a:lnTo>
                  <a:pt x="2263" y="39"/>
                </a:lnTo>
                <a:lnTo>
                  <a:pt x="2263" y="39"/>
                </a:lnTo>
                <a:lnTo>
                  <a:pt x="2264" y="39"/>
                </a:lnTo>
                <a:lnTo>
                  <a:pt x="2264" y="39"/>
                </a:lnTo>
                <a:lnTo>
                  <a:pt x="2264" y="39"/>
                </a:lnTo>
                <a:lnTo>
                  <a:pt x="2264" y="39"/>
                </a:lnTo>
                <a:lnTo>
                  <a:pt x="2264" y="39"/>
                </a:lnTo>
                <a:lnTo>
                  <a:pt x="2265" y="39"/>
                </a:lnTo>
                <a:lnTo>
                  <a:pt x="2265" y="39"/>
                </a:lnTo>
                <a:lnTo>
                  <a:pt x="2265" y="39"/>
                </a:lnTo>
                <a:lnTo>
                  <a:pt x="2266" y="39"/>
                </a:lnTo>
                <a:lnTo>
                  <a:pt x="2266" y="39"/>
                </a:lnTo>
                <a:lnTo>
                  <a:pt x="2266" y="39"/>
                </a:lnTo>
                <a:lnTo>
                  <a:pt x="2266" y="39"/>
                </a:lnTo>
                <a:lnTo>
                  <a:pt x="2267" y="39"/>
                </a:lnTo>
                <a:lnTo>
                  <a:pt x="2267" y="39"/>
                </a:lnTo>
                <a:lnTo>
                  <a:pt x="2267" y="39"/>
                </a:lnTo>
                <a:lnTo>
                  <a:pt x="2267" y="39"/>
                </a:lnTo>
                <a:lnTo>
                  <a:pt x="2267" y="39"/>
                </a:lnTo>
                <a:lnTo>
                  <a:pt x="2268" y="39"/>
                </a:lnTo>
                <a:lnTo>
                  <a:pt x="2268" y="39"/>
                </a:lnTo>
                <a:lnTo>
                  <a:pt x="2268" y="39"/>
                </a:lnTo>
                <a:lnTo>
                  <a:pt x="2268" y="39"/>
                </a:lnTo>
                <a:lnTo>
                  <a:pt x="2269" y="39"/>
                </a:lnTo>
                <a:lnTo>
                  <a:pt x="2269" y="39"/>
                </a:lnTo>
                <a:lnTo>
                  <a:pt x="2269" y="39"/>
                </a:lnTo>
                <a:lnTo>
                  <a:pt x="2269" y="39"/>
                </a:lnTo>
                <a:lnTo>
                  <a:pt x="2270" y="39"/>
                </a:lnTo>
                <a:lnTo>
                  <a:pt x="2270" y="39"/>
                </a:lnTo>
                <a:lnTo>
                  <a:pt x="2270" y="39"/>
                </a:lnTo>
                <a:lnTo>
                  <a:pt x="2270" y="39"/>
                </a:lnTo>
                <a:lnTo>
                  <a:pt x="2270" y="39"/>
                </a:lnTo>
                <a:lnTo>
                  <a:pt x="2271" y="39"/>
                </a:lnTo>
                <a:lnTo>
                  <a:pt x="2271" y="39"/>
                </a:lnTo>
                <a:lnTo>
                  <a:pt x="2271" y="39"/>
                </a:lnTo>
                <a:lnTo>
                  <a:pt x="2271" y="39"/>
                </a:lnTo>
                <a:lnTo>
                  <a:pt x="2272" y="39"/>
                </a:lnTo>
                <a:lnTo>
                  <a:pt x="2272" y="39"/>
                </a:lnTo>
                <a:lnTo>
                  <a:pt x="2272" y="39"/>
                </a:lnTo>
                <a:lnTo>
                  <a:pt x="2272" y="39"/>
                </a:lnTo>
                <a:lnTo>
                  <a:pt x="2273" y="39"/>
                </a:lnTo>
                <a:lnTo>
                  <a:pt x="2273" y="39"/>
                </a:lnTo>
                <a:lnTo>
                  <a:pt x="2273" y="39"/>
                </a:lnTo>
                <a:lnTo>
                  <a:pt x="2273" y="39"/>
                </a:lnTo>
                <a:lnTo>
                  <a:pt x="2274" y="39"/>
                </a:lnTo>
                <a:lnTo>
                  <a:pt x="2274" y="39"/>
                </a:lnTo>
                <a:lnTo>
                  <a:pt x="2274" y="39"/>
                </a:lnTo>
                <a:lnTo>
                  <a:pt x="2274" y="39"/>
                </a:lnTo>
                <a:lnTo>
                  <a:pt x="2275" y="39"/>
                </a:lnTo>
                <a:lnTo>
                  <a:pt x="2275" y="39"/>
                </a:lnTo>
                <a:lnTo>
                  <a:pt x="2275" y="39"/>
                </a:lnTo>
                <a:lnTo>
                  <a:pt x="2275" y="39"/>
                </a:lnTo>
                <a:lnTo>
                  <a:pt x="2276" y="39"/>
                </a:lnTo>
                <a:lnTo>
                  <a:pt x="2276" y="39"/>
                </a:lnTo>
                <a:lnTo>
                  <a:pt x="2276" y="39"/>
                </a:lnTo>
                <a:lnTo>
                  <a:pt x="2276" y="39"/>
                </a:lnTo>
                <a:lnTo>
                  <a:pt x="2276" y="39"/>
                </a:lnTo>
                <a:lnTo>
                  <a:pt x="2277" y="39"/>
                </a:lnTo>
                <a:lnTo>
                  <a:pt x="2277" y="39"/>
                </a:lnTo>
                <a:lnTo>
                  <a:pt x="2277" y="39"/>
                </a:lnTo>
                <a:lnTo>
                  <a:pt x="2277" y="39"/>
                </a:lnTo>
                <a:lnTo>
                  <a:pt x="2278" y="39"/>
                </a:lnTo>
                <a:lnTo>
                  <a:pt x="2278" y="39"/>
                </a:lnTo>
                <a:lnTo>
                  <a:pt x="2278" y="39"/>
                </a:lnTo>
                <a:lnTo>
                  <a:pt x="2278" y="39"/>
                </a:lnTo>
                <a:lnTo>
                  <a:pt x="2279" y="39"/>
                </a:lnTo>
                <a:lnTo>
                  <a:pt x="2279" y="39"/>
                </a:lnTo>
                <a:lnTo>
                  <a:pt x="2279" y="39"/>
                </a:lnTo>
                <a:lnTo>
                  <a:pt x="2279" y="39"/>
                </a:lnTo>
                <a:lnTo>
                  <a:pt x="2279" y="39"/>
                </a:lnTo>
                <a:lnTo>
                  <a:pt x="2280" y="39"/>
                </a:lnTo>
                <a:lnTo>
                  <a:pt x="2280" y="39"/>
                </a:lnTo>
                <a:lnTo>
                  <a:pt x="2280" y="39"/>
                </a:lnTo>
                <a:lnTo>
                  <a:pt x="2281" y="39"/>
                </a:lnTo>
                <a:lnTo>
                  <a:pt x="2281" y="39"/>
                </a:lnTo>
                <a:lnTo>
                  <a:pt x="2281" y="39"/>
                </a:lnTo>
                <a:lnTo>
                  <a:pt x="2281" y="39"/>
                </a:lnTo>
                <a:lnTo>
                  <a:pt x="2282" y="39"/>
                </a:lnTo>
                <a:lnTo>
                  <a:pt x="2282" y="39"/>
                </a:lnTo>
                <a:lnTo>
                  <a:pt x="2282" y="39"/>
                </a:lnTo>
                <a:lnTo>
                  <a:pt x="2282" y="39"/>
                </a:lnTo>
                <a:lnTo>
                  <a:pt x="2282" y="39"/>
                </a:lnTo>
                <a:lnTo>
                  <a:pt x="2283" y="39"/>
                </a:lnTo>
                <a:lnTo>
                  <a:pt x="2283" y="39"/>
                </a:lnTo>
                <a:lnTo>
                  <a:pt x="2283" y="39"/>
                </a:lnTo>
                <a:lnTo>
                  <a:pt x="2283" y="39"/>
                </a:lnTo>
                <a:lnTo>
                  <a:pt x="2284" y="39"/>
                </a:lnTo>
                <a:lnTo>
                  <a:pt x="2284" y="39"/>
                </a:lnTo>
                <a:lnTo>
                  <a:pt x="2284" y="39"/>
                </a:lnTo>
                <a:lnTo>
                  <a:pt x="2284" y="39"/>
                </a:lnTo>
                <a:lnTo>
                  <a:pt x="2285" y="39"/>
                </a:lnTo>
                <a:lnTo>
                  <a:pt x="2285" y="39"/>
                </a:lnTo>
                <a:lnTo>
                  <a:pt x="2285" y="39"/>
                </a:lnTo>
                <a:lnTo>
                  <a:pt x="2285" y="39"/>
                </a:lnTo>
                <a:lnTo>
                  <a:pt x="2285" y="39"/>
                </a:lnTo>
                <a:lnTo>
                  <a:pt x="2286" y="39"/>
                </a:lnTo>
                <a:lnTo>
                  <a:pt x="2286" y="39"/>
                </a:lnTo>
                <a:lnTo>
                  <a:pt x="2286" y="39"/>
                </a:lnTo>
                <a:lnTo>
                  <a:pt x="2286" y="39"/>
                </a:lnTo>
                <a:lnTo>
                  <a:pt x="2287" y="39"/>
                </a:lnTo>
                <a:lnTo>
                  <a:pt x="2287" y="39"/>
                </a:lnTo>
                <a:lnTo>
                  <a:pt x="2287" y="39"/>
                </a:lnTo>
                <a:lnTo>
                  <a:pt x="2287" y="39"/>
                </a:lnTo>
                <a:lnTo>
                  <a:pt x="2288" y="39"/>
                </a:lnTo>
                <a:lnTo>
                  <a:pt x="2288" y="39"/>
                </a:lnTo>
                <a:lnTo>
                  <a:pt x="2288" y="39"/>
                </a:lnTo>
                <a:lnTo>
                  <a:pt x="2288" y="39"/>
                </a:lnTo>
                <a:lnTo>
                  <a:pt x="2289" y="39"/>
                </a:lnTo>
                <a:lnTo>
                  <a:pt x="2289" y="39"/>
                </a:lnTo>
                <a:lnTo>
                  <a:pt x="2289" y="39"/>
                </a:lnTo>
                <a:lnTo>
                  <a:pt x="2289" y="39"/>
                </a:lnTo>
                <a:lnTo>
                  <a:pt x="2290" y="39"/>
                </a:lnTo>
                <a:lnTo>
                  <a:pt x="2290" y="39"/>
                </a:lnTo>
                <a:lnTo>
                  <a:pt x="2290" y="39"/>
                </a:lnTo>
                <a:lnTo>
                  <a:pt x="2290" y="39"/>
                </a:lnTo>
                <a:lnTo>
                  <a:pt x="2291" y="39"/>
                </a:lnTo>
                <a:lnTo>
                  <a:pt x="2291" y="39"/>
                </a:lnTo>
                <a:lnTo>
                  <a:pt x="2291" y="39"/>
                </a:lnTo>
                <a:lnTo>
                  <a:pt x="2291" y="39"/>
                </a:lnTo>
                <a:lnTo>
                  <a:pt x="2291" y="39"/>
                </a:lnTo>
                <a:lnTo>
                  <a:pt x="2292" y="39"/>
                </a:lnTo>
                <a:lnTo>
                  <a:pt x="2292" y="39"/>
                </a:lnTo>
                <a:lnTo>
                  <a:pt x="2292" y="39"/>
                </a:lnTo>
                <a:lnTo>
                  <a:pt x="2292" y="39"/>
                </a:lnTo>
                <a:lnTo>
                  <a:pt x="2293" y="39"/>
                </a:lnTo>
                <a:lnTo>
                  <a:pt x="2293" y="39"/>
                </a:lnTo>
                <a:lnTo>
                  <a:pt x="2293" y="39"/>
                </a:lnTo>
                <a:lnTo>
                  <a:pt x="2293" y="39"/>
                </a:lnTo>
                <a:lnTo>
                  <a:pt x="2294" y="39"/>
                </a:lnTo>
                <a:lnTo>
                  <a:pt x="2294" y="39"/>
                </a:lnTo>
                <a:lnTo>
                  <a:pt x="2294" y="39"/>
                </a:lnTo>
                <a:lnTo>
                  <a:pt x="2294" y="39"/>
                </a:lnTo>
                <a:lnTo>
                  <a:pt x="2294" y="39"/>
                </a:lnTo>
                <a:lnTo>
                  <a:pt x="2295" y="39"/>
                </a:lnTo>
                <a:lnTo>
                  <a:pt x="2295" y="39"/>
                </a:lnTo>
                <a:lnTo>
                  <a:pt x="2295" y="39"/>
                </a:lnTo>
                <a:lnTo>
                  <a:pt x="2295" y="39"/>
                </a:lnTo>
                <a:lnTo>
                  <a:pt x="2296" y="39"/>
                </a:lnTo>
                <a:lnTo>
                  <a:pt x="2296" y="39"/>
                </a:lnTo>
                <a:lnTo>
                  <a:pt x="2296" y="39"/>
                </a:lnTo>
                <a:lnTo>
                  <a:pt x="2297" y="39"/>
                </a:lnTo>
                <a:lnTo>
                  <a:pt x="2297" y="39"/>
                </a:lnTo>
                <a:lnTo>
                  <a:pt x="2297" y="39"/>
                </a:lnTo>
                <a:lnTo>
                  <a:pt x="2297" y="39"/>
                </a:lnTo>
                <a:lnTo>
                  <a:pt x="2297" y="39"/>
                </a:lnTo>
                <a:lnTo>
                  <a:pt x="2298" y="39"/>
                </a:lnTo>
                <a:lnTo>
                  <a:pt x="2298" y="39"/>
                </a:lnTo>
                <a:lnTo>
                  <a:pt x="2298" y="39"/>
                </a:lnTo>
                <a:lnTo>
                  <a:pt x="2298" y="39"/>
                </a:lnTo>
                <a:lnTo>
                  <a:pt x="2299" y="39"/>
                </a:lnTo>
                <a:lnTo>
                  <a:pt x="2299" y="39"/>
                </a:lnTo>
                <a:lnTo>
                  <a:pt x="2299" y="39"/>
                </a:lnTo>
                <a:lnTo>
                  <a:pt x="2299" y="39"/>
                </a:lnTo>
                <a:lnTo>
                  <a:pt x="2300" y="39"/>
                </a:lnTo>
                <a:lnTo>
                  <a:pt x="2300" y="39"/>
                </a:lnTo>
                <a:lnTo>
                  <a:pt x="2300" y="39"/>
                </a:lnTo>
                <a:lnTo>
                  <a:pt x="2300" y="39"/>
                </a:lnTo>
                <a:lnTo>
                  <a:pt x="2300" y="39"/>
                </a:lnTo>
                <a:lnTo>
                  <a:pt x="2301" y="39"/>
                </a:lnTo>
                <a:lnTo>
                  <a:pt x="2301" y="39"/>
                </a:lnTo>
                <a:lnTo>
                  <a:pt x="2301" y="39"/>
                </a:lnTo>
                <a:lnTo>
                  <a:pt x="2301" y="39"/>
                </a:lnTo>
                <a:lnTo>
                  <a:pt x="2302" y="39"/>
                </a:lnTo>
                <a:lnTo>
                  <a:pt x="2302" y="39"/>
                </a:lnTo>
                <a:lnTo>
                  <a:pt x="2302" y="39"/>
                </a:lnTo>
                <a:lnTo>
                  <a:pt x="2302" y="39"/>
                </a:lnTo>
                <a:lnTo>
                  <a:pt x="2303" y="39"/>
                </a:lnTo>
                <a:lnTo>
                  <a:pt x="2303" y="39"/>
                </a:lnTo>
                <a:lnTo>
                  <a:pt x="2303" y="39"/>
                </a:lnTo>
                <a:lnTo>
                  <a:pt x="2303" y="39"/>
                </a:lnTo>
                <a:lnTo>
                  <a:pt x="2303" y="39"/>
                </a:lnTo>
                <a:lnTo>
                  <a:pt x="2304" y="39"/>
                </a:lnTo>
                <a:lnTo>
                  <a:pt x="2304" y="39"/>
                </a:lnTo>
                <a:lnTo>
                  <a:pt x="2304" y="39"/>
                </a:lnTo>
                <a:lnTo>
                  <a:pt x="2305" y="39"/>
                </a:lnTo>
                <a:lnTo>
                  <a:pt x="2305" y="39"/>
                </a:lnTo>
                <a:lnTo>
                  <a:pt x="2305" y="39"/>
                </a:lnTo>
                <a:lnTo>
                  <a:pt x="2305" y="39"/>
                </a:lnTo>
                <a:lnTo>
                  <a:pt x="2306" y="39"/>
                </a:lnTo>
                <a:lnTo>
                  <a:pt x="2306" y="39"/>
                </a:lnTo>
                <a:lnTo>
                  <a:pt x="2306" y="39"/>
                </a:lnTo>
                <a:lnTo>
                  <a:pt x="2306" y="39"/>
                </a:lnTo>
                <a:lnTo>
                  <a:pt x="2307" y="39"/>
                </a:lnTo>
                <a:lnTo>
                  <a:pt x="2307" y="39"/>
                </a:lnTo>
                <a:lnTo>
                  <a:pt x="2307" y="39"/>
                </a:lnTo>
                <a:lnTo>
                  <a:pt x="2307" y="39"/>
                </a:lnTo>
                <a:lnTo>
                  <a:pt x="2307" y="39"/>
                </a:lnTo>
                <a:lnTo>
                  <a:pt x="2308" y="39"/>
                </a:lnTo>
                <a:lnTo>
                  <a:pt x="2308" y="39"/>
                </a:lnTo>
                <a:lnTo>
                  <a:pt x="2308" y="39"/>
                </a:lnTo>
                <a:lnTo>
                  <a:pt x="2308" y="39"/>
                </a:lnTo>
                <a:lnTo>
                  <a:pt x="2309" y="39"/>
                </a:lnTo>
                <a:lnTo>
                  <a:pt x="2309" y="39"/>
                </a:lnTo>
                <a:lnTo>
                  <a:pt x="2309" y="39"/>
                </a:lnTo>
                <a:lnTo>
                  <a:pt x="2309" y="39"/>
                </a:lnTo>
                <a:lnTo>
                  <a:pt x="2310" y="39"/>
                </a:lnTo>
                <a:lnTo>
                  <a:pt x="2310" y="39"/>
                </a:lnTo>
                <a:lnTo>
                  <a:pt x="2310" y="39"/>
                </a:lnTo>
                <a:lnTo>
                  <a:pt x="2310" y="39"/>
                </a:lnTo>
                <a:lnTo>
                  <a:pt x="2310" y="39"/>
                </a:lnTo>
                <a:lnTo>
                  <a:pt x="2311" y="39"/>
                </a:lnTo>
                <a:lnTo>
                  <a:pt x="2311" y="39"/>
                </a:lnTo>
                <a:lnTo>
                  <a:pt x="2311" y="39"/>
                </a:lnTo>
                <a:lnTo>
                  <a:pt x="2311" y="39"/>
                </a:lnTo>
                <a:lnTo>
                  <a:pt x="2312" y="39"/>
                </a:lnTo>
                <a:lnTo>
                  <a:pt x="2312" y="39"/>
                </a:lnTo>
                <a:lnTo>
                  <a:pt x="2312" y="39"/>
                </a:lnTo>
                <a:lnTo>
                  <a:pt x="2313" y="39"/>
                </a:lnTo>
                <a:lnTo>
                  <a:pt x="2313" y="39"/>
                </a:lnTo>
                <a:lnTo>
                  <a:pt x="2313" y="39"/>
                </a:lnTo>
                <a:lnTo>
                  <a:pt x="2313" y="39"/>
                </a:lnTo>
                <a:lnTo>
                  <a:pt x="2313" y="39"/>
                </a:lnTo>
                <a:lnTo>
                  <a:pt x="2314" y="39"/>
                </a:lnTo>
                <a:lnTo>
                  <a:pt x="2314" y="39"/>
                </a:lnTo>
                <a:lnTo>
                  <a:pt x="2314" y="39"/>
                </a:lnTo>
                <a:lnTo>
                  <a:pt x="2314" y="39"/>
                </a:lnTo>
                <a:lnTo>
                  <a:pt x="2315" y="39"/>
                </a:lnTo>
                <a:lnTo>
                  <a:pt x="2315" y="39"/>
                </a:lnTo>
                <a:lnTo>
                  <a:pt x="2315" y="39"/>
                </a:lnTo>
                <a:lnTo>
                  <a:pt x="2315" y="39"/>
                </a:lnTo>
                <a:lnTo>
                  <a:pt x="2316" y="39"/>
                </a:lnTo>
                <a:lnTo>
                  <a:pt x="2316" y="39"/>
                </a:lnTo>
                <a:lnTo>
                  <a:pt x="2316" y="39"/>
                </a:lnTo>
                <a:lnTo>
                  <a:pt x="2316" y="39"/>
                </a:lnTo>
                <a:lnTo>
                  <a:pt x="2316" y="39"/>
                </a:lnTo>
                <a:lnTo>
                  <a:pt x="2317" y="39"/>
                </a:lnTo>
                <a:lnTo>
                  <a:pt x="2317" y="39"/>
                </a:lnTo>
                <a:lnTo>
                  <a:pt x="2317" y="39"/>
                </a:lnTo>
                <a:lnTo>
                  <a:pt x="2317" y="39"/>
                </a:lnTo>
                <a:lnTo>
                  <a:pt x="2318" y="39"/>
                </a:lnTo>
                <a:lnTo>
                  <a:pt x="2318" y="39"/>
                </a:lnTo>
                <a:lnTo>
                  <a:pt x="2318" y="39"/>
                </a:lnTo>
                <a:lnTo>
                  <a:pt x="2318" y="39"/>
                </a:lnTo>
                <a:lnTo>
                  <a:pt x="2319" y="39"/>
                </a:lnTo>
                <a:lnTo>
                  <a:pt x="2319" y="39"/>
                </a:lnTo>
                <a:lnTo>
                  <a:pt x="2319" y="39"/>
                </a:lnTo>
                <a:lnTo>
                  <a:pt x="2319" y="39"/>
                </a:lnTo>
                <a:lnTo>
                  <a:pt x="2319" y="39"/>
                </a:lnTo>
                <a:lnTo>
                  <a:pt x="2320" y="39"/>
                </a:lnTo>
                <a:lnTo>
                  <a:pt x="2320" y="39"/>
                </a:lnTo>
                <a:lnTo>
                  <a:pt x="2320" y="39"/>
                </a:lnTo>
                <a:lnTo>
                  <a:pt x="2321" y="39"/>
                </a:lnTo>
                <a:lnTo>
                  <a:pt x="2321" y="39"/>
                </a:lnTo>
                <a:lnTo>
                  <a:pt x="2321" y="39"/>
                </a:lnTo>
                <a:lnTo>
                  <a:pt x="2321" y="39"/>
                </a:lnTo>
                <a:lnTo>
                  <a:pt x="2322" y="39"/>
                </a:lnTo>
                <a:lnTo>
                  <a:pt x="2322" y="39"/>
                </a:lnTo>
                <a:lnTo>
                  <a:pt x="2322" y="39"/>
                </a:lnTo>
                <a:lnTo>
                  <a:pt x="2322" y="39"/>
                </a:lnTo>
                <a:lnTo>
                  <a:pt x="2322" y="39"/>
                </a:lnTo>
                <a:lnTo>
                  <a:pt x="2323" y="39"/>
                </a:lnTo>
                <a:lnTo>
                  <a:pt x="2323" y="39"/>
                </a:lnTo>
                <a:lnTo>
                  <a:pt x="2323" y="39"/>
                </a:lnTo>
                <a:lnTo>
                  <a:pt x="2323" y="39"/>
                </a:lnTo>
                <a:lnTo>
                  <a:pt x="2324" y="39"/>
                </a:lnTo>
                <a:lnTo>
                  <a:pt x="2324" y="39"/>
                </a:lnTo>
                <a:lnTo>
                  <a:pt x="2324" y="39"/>
                </a:lnTo>
                <a:lnTo>
                  <a:pt x="2324" y="39"/>
                </a:lnTo>
                <a:lnTo>
                  <a:pt x="2325" y="39"/>
                </a:lnTo>
                <a:lnTo>
                  <a:pt x="2325" y="39"/>
                </a:lnTo>
                <a:lnTo>
                  <a:pt x="2325" y="39"/>
                </a:lnTo>
                <a:lnTo>
                  <a:pt x="2325" y="39"/>
                </a:lnTo>
                <a:lnTo>
                  <a:pt x="2325" y="39"/>
                </a:lnTo>
                <a:lnTo>
                  <a:pt x="2326" y="39"/>
                </a:lnTo>
                <a:lnTo>
                  <a:pt x="2326" y="39"/>
                </a:lnTo>
                <a:lnTo>
                  <a:pt x="2326" y="39"/>
                </a:lnTo>
                <a:lnTo>
                  <a:pt x="2326" y="39"/>
                </a:lnTo>
                <a:lnTo>
                  <a:pt x="2327" y="39"/>
                </a:lnTo>
                <a:lnTo>
                  <a:pt x="2327" y="39"/>
                </a:lnTo>
                <a:lnTo>
                  <a:pt x="2327" y="39"/>
                </a:lnTo>
                <a:lnTo>
                  <a:pt x="2328" y="39"/>
                </a:lnTo>
                <a:lnTo>
                  <a:pt x="2328" y="39"/>
                </a:lnTo>
                <a:lnTo>
                  <a:pt x="2328" y="39"/>
                </a:lnTo>
                <a:lnTo>
                  <a:pt x="2328" y="39"/>
                </a:lnTo>
                <a:lnTo>
                  <a:pt x="2328" y="39"/>
                </a:lnTo>
                <a:lnTo>
                  <a:pt x="2329" y="39"/>
                </a:lnTo>
                <a:lnTo>
                  <a:pt x="2329" y="39"/>
                </a:lnTo>
                <a:lnTo>
                  <a:pt x="2329" y="39"/>
                </a:lnTo>
                <a:lnTo>
                  <a:pt x="2329" y="39"/>
                </a:lnTo>
                <a:lnTo>
                  <a:pt x="2330" y="39"/>
                </a:lnTo>
                <a:lnTo>
                  <a:pt x="2330" y="39"/>
                </a:lnTo>
                <a:lnTo>
                  <a:pt x="2330" y="39"/>
                </a:lnTo>
                <a:lnTo>
                  <a:pt x="2330" y="39"/>
                </a:lnTo>
                <a:lnTo>
                  <a:pt x="2331" y="39"/>
                </a:lnTo>
                <a:lnTo>
                  <a:pt x="2331" y="39"/>
                </a:lnTo>
                <a:lnTo>
                  <a:pt x="2331" y="39"/>
                </a:lnTo>
                <a:lnTo>
                  <a:pt x="2331" y="39"/>
                </a:lnTo>
                <a:lnTo>
                  <a:pt x="2331" y="39"/>
                </a:lnTo>
                <a:lnTo>
                  <a:pt x="2332" y="39"/>
                </a:lnTo>
                <a:lnTo>
                  <a:pt x="2332" y="39"/>
                </a:lnTo>
                <a:lnTo>
                  <a:pt x="2332" y="39"/>
                </a:lnTo>
                <a:lnTo>
                  <a:pt x="2332" y="39"/>
                </a:lnTo>
                <a:lnTo>
                  <a:pt x="2333" y="39"/>
                </a:lnTo>
                <a:lnTo>
                  <a:pt x="2333" y="39"/>
                </a:lnTo>
                <a:lnTo>
                  <a:pt x="2333" y="39"/>
                </a:lnTo>
                <a:lnTo>
                  <a:pt x="2333" y="39"/>
                </a:lnTo>
                <a:lnTo>
                  <a:pt x="2334" y="39"/>
                </a:lnTo>
                <a:lnTo>
                  <a:pt x="2334" y="39"/>
                </a:lnTo>
                <a:lnTo>
                  <a:pt x="2334" y="39"/>
                </a:lnTo>
                <a:lnTo>
                  <a:pt x="2334" y="39"/>
                </a:lnTo>
                <a:lnTo>
                  <a:pt x="2334" y="39"/>
                </a:lnTo>
                <a:lnTo>
                  <a:pt x="2335" y="39"/>
                </a:lnTo>
                <a:lnTo>
                  <a:pt x="2335" y="39"/>
                </a:lnTo>
                <a:lnTo>
                  <a:pt x="2335" y="39"/>
                </a:lnTo>
                <a:lnTo>
                  <a:pt x="2336" y="39"/>
                </a:lnTo>
                <a:lnTo>
                  <a:pt x="2336" y="39"/>
                </a:lnTo>
                <a:lnTo>
                  <a:pt x="2336" y="39"/>
                </a:lnTo>
                <a:lnTo>
                  <a:pt x="2336" y="39"/>
                </a:lnTo>
                <a:lnTo>
                  <a:pt x="2337" y="39"/>
                </a:lnTo>
                <a:lnTo>
                  <a:pt x="2337" y="39"/>
                </a:lnTo>
                <a:lnTo>
                  <a:pt x="2337" y="39"/>
                </a:lnTo>
                <a:lnTo>
                  <a:pt x="2337" y="39"/>
                </a:lnTo>
                <a:lnTo>
                  <a:pt x="2337" y="39"/>
                </a:lnTo>
                <a:lnTo>
                  <a:pt x="2338" y="39"/>
                </a:lnTo>
                <a:lnTo>
                  <a:pt x="2338" y="39"/>
                </a:lnTo>
                <a:lnTo>
                  <a:pt x="2338" y="39"/>
                </a:lnTo>
                <a:lnTo>
                  <a:pt x="2338" y="39"/>
                </a:lnTo>
                <a:lnTo>
                  <a:pt x="2339" y="39"/>
                </a:lnTo>
                <a:lnTo>
                  <a:pt x="2339" y="39"/>
                </a:lnTo>
                <a:lnTo>
                  <a:pt x="2339" y="39"/>
                </a:lnTo>
                <a:lnTo>
                  <a:pt x="2339" y="39"/>
                </a:lnTo>
                <a:lnTo>
                  <a:pt x="2340" y="39"/>
                </a:lnTo>
                <a:lnTo>
                  <a:pt x="2340" y="39"/>
                </a:lnTo>
                <a:lnTo>
                  <a:pt x="2340" y="39"/>
                </a:lnTo>
                <a:lnTo>
                  <a:pt x="2340" y="39"/>
                </a:lnTo>
                <a:lnTo>
                  <a:pt x="2340" y="39"/>
                </a:lnTo>
                <a:lnTo>
                  <a:pt x="2341" y="39"/>
                </a:lnTo>
                <a:lnTo>
                  <a:pt x="2341" y="39"/>
                </a:lnTo>
                <a:lnTo>
                  <a:pt x="2341" y="39"/>
                </a:lnTo>
                <a:lnTo>
                  <a:pt x="2341" y="39"/>
                </a:lnTo>
                <a:lnTo>
                  <a:pt x="2342" y="39"/>
                </a:lnTo>
                <a:lnTo>
                  <a:pt x="2342" y="39"/>
                </a:lnTo>
                <a:lnTo>
                  <a:pt x="2342" y="39"/>
                </a:lnTo>
                <a:lnTo>
                  <a:pt x="2342" y="39"/>
                </a:lnTo>
                <a:lnTo>
                  <a:pt x="2343" y="39"/>
                </a:lnTo>
                <a:lnTo>
                  <a:pt x="2343" y="39"/>
                </a:lnTo>
                <a:lnTo>
                  <a:pt x="2343" y="39"/>
                </a:lnTo>
                <a:lnTo>
                  <a:pt x="2343" y="39"/>
                </a:lnTo>
                <a:lnTo>
                  <a:pt x="2344" y="39"/>
                </a:lnTo>
                <a:lnTo>
                  <a:pt x="2344" y="39"/>
                </a:lnTo>
                <a:lnTo>
                  <a:pt x="2344" y="39"/>
                </a:lnTo>
                <a:lnTo>
                  <a:pt x="2344" y="39"/>
                </a:lnTo>
                <a:lnTo>
                  <a:pt x="2345" y="39"/>
                </a:lnTo>
                <a:lnTo>
                  <a:pt x="2345" y="39"/>
                </a:lnTo>
                <a:lnTo>
                  <a:pt x="2345" y="39"/>
                </a:lnTo>
                <a:lnTo>
                  <a:pt x="2345" y="39"/>
                </a:lnTo>
                <a:lnTo>
                  <a:pt x="2346" y="39"/>
                </a:lnTo>
                <a:lnTo>
                  <a:pt x="2346" y="39"/>
                </a:lnTo>
                <a:lnTo>
                  <a:pt x="2346" y="39"/>
                </a:lnTo>
                <a:lnTo>
                  <a:pt x="2346" y="39"/>
                </a:lnTo>
                <a:lnTo>
                  <a:pt x="2346" y="39"/>
                </a:lnTo>
                <a:lnTo>
                  <a:pt x="2347" y="39"/>
                </a:lnTo>
                <a:lnTo>
                  <a:pt x="2347" y="39"/>
                </a:lnTo>
                <a:lnTo>
                  <a:pt x="2347" y="39"/>
                </a:lnTo>
                <a:lnTo>
                  <a:pt x="2347" y="39"/>
                </a:lnTo>
                <a:lnTo>
                  <a:pt x="2348" y="39"/>
                </a:lnTo>
                <a:lnTo>
                  <a:pt x="2348" y="39"/>
                </a:lnTo>
                <a:lnTo>
                  <a:pt x="2348" y="39"/>
                </a:lnTo>
                <a:lnTo>
                  <a:pt x="2348" y="39"/>
                </a:lnTo>
                <a:lnTo>
                  <a:pt x="2349" y="39"/>
                </a:lnTo>
                <a:lnTo>
                  <a:pt x="2349" y="39"/>
                </a:lnTo>
                <a:lnTo>
                  <a:pt x="2349" y="39"/>
                </a:lnTo>
                <a:lnTo>
                  <a:pt x="2349" y="39"/>
                </a:lnTo>
                <a:lnTo>
                  <a:pt x="2349" y="39"/>
                </a:lnTo>
                <a:lnTo>
                  <a:pt x="2350" y="39"/>
                </a:lnTo>
                <a:lnTo>
                  <a:pt x="2350" y="39"/>
                </a:lnTo>
                <a:lnTo>
                  <a:pt x="2350" y="39"/>
                </a:lnTo>
                <a:lnTo>
                  <a:pt x="2350" y="39"/>
                </a:lnTo>
                <a:lnTo>
                  <a:pt x="2351" y="39"/>
                </a:lnTo>
                <a:lnTo>
                  <a:pt x="2351" y="39"/>
                </a:lnTo>
                <a:lnTo>
                  <a:pt x="2351" y="39"/>
                </a:lnTo>
                <a:lnTo>
                  <a:pt x="2352" y="39"/>
                </a:lnTo>
                <a:lnTo>
                  <a:pt x="2352" y="39"/>
                </a:lnTo>
                <a:lnTo>
                  <a:pt x="2352" y="39"/>
                </a:lnTo>
                <a:lnTo>
                  <a:pt x="2352" y="39"/>
                </a:lnTo>
                <a:lnTo>
                  <a:pt x="2353" y="39"/>
                </a:lnTo>
                <a:lnTo>
                  <a:pt x="2353" y="39"/>
                </a:lnTo>
                <a:lnTo>
                  <a:pt x="2353" y="39"/>
                </a:lnTo>
                <a:lnTo>
                  <a:pt x="2353" y="39"/>
                </a:lnTo>
                <a:lnTo>
                  <a:pt x="2353" y="39"/>
                </a:lnTo>
                <a:lnTo>
                  <a:pt x="2354" y="39"/>
                </a:lnTo>
                <a:lnTo>
                  <a:pt x="2354" y="39"/>
                </a:lnTo>
                <a:lnTo>
                  <a:pt x="2354" y="39"/>
                </a:lnTo>
                <a:lnTo>
                  <a:pt x="2354" y="39"/>
                </a:lnTo>
                <a:lnTo>
                  <a:pt x="2355" y="39"/>
                </a:lnTo>
                <a:lnTo>
                  <a:pt x="2355" y="39"/>
                </a:lnTo>
                <a:lnTo>
                  <a:pt x="2355" y="39"/>
                </a:lnTo>
                <a:lnTo>
                  <a:pt x="2355" y="39"/>
                </a:lnTo>
                <a:lnTo>
                  <a:pt x="2356" y="39"/>
                </a:lnTo>
                <a:lnTo>
                  <a:pt x="2356" y="39"/>
                </a:lnTo>
                <a:lnTo>
                  <a:pt x="2356" y="39"/>
                </a:lnTo>
                <a:lnTo>
                  <a:pt x="2356" y="39"/>
                </a:lnTo>
                <a:lnTo>
                  <a:pt x="2356" y="39"/>
                </a:lnTo>
                <a:lnTo>
                  <a:pt x="2357" y="39"/>
                </a:lnTo>
                <a:lnTo>
                  <a:pt x="2357" y="39"/>
                </a:lnTo>
                <a:lnTo>
                  <a:pt x="2357" y="39"/>
                </a:lnTo>
                <a:lnTo>
                  <a:pt x="2357" y="39"/>
                </a:lnTo>
                <a:lnTo>
                  <a:pt x="2358" y="39"/>
                </a:lnTo>
                <a:lnTo>
                  <a:pt x="2358" y="39"/>
                </a:lnTo>
                <a:lnTo>
                  <a:pt x="2358" y="39"/>
                </a:lnTo>
                <a:lnTo>
                  <a:pt x="2358" y="39"/>
                </a:lnTo>
                <a:lnTo>
                  <a:pt x="2358" y="39"/>
                </a:lnTo>
                <a:lnTo>
                  <a:pt x="2359" y="39"/>
                </a:lnTo>
                <a:lnTo>
                  <a:pt x="2359" y="39"/>
                </a:lnTo>
                <a:lnTo>
                  <a:pt x="2359" y="39"/>
                </a:lnTo>
                <a:lnTo>
                  <a:pt x="2360" y="39"/>
                </a:lnTo>
                <a:lnTo>
                  <a:pt x="2360" y="39"/>
                </a:lnTo>
                <a:lnTo>
                  <a:pt x="2360" y="39"/>
                </a:lnTo>
                <a:lnTo>
                  <a:pt x="2360" y="39"/>
                </a:lnTo>
                <a:lnTo>
                  <a:pt x="2361" y="39"/>
                </a:lnTo>
                <a:lnTo>
                  <a:pt x="2361" y="39"/>
                </a:lnTo>
                <a:lnTo>
                  <a:pt x="2361" y="39"/>
                </a:lnTo>
                <a:lnTo>
                  <a:pt x="2361" y="39"/>
                </a:lnTo>
                <a:lnTo>
                  <a:pt x="2362" y="39"/>
                </a:lnTo>
                <a:lnTo>
                  <a:pt x="2362" y="39"/>
                </a:lnTo>
                <a:lnTo>
                  <a:pt x="2362" y="39"/>
                </a:lnTo>
                <a:lnTo>
                  <a:pt x="2362" y="39"/>
                </a:lnTo>
                <a:lnTo>
                  <a:pt x="2362" y="39"/>
                </a:lnTo>
                <a:lnTo>
                  <a:pt x="2363" y="39"/>
                </a:lnTo>
                <a:lnTo>
                  <a:pt x="2363" y="39"/>
                </a:lnTo>
                <a:lnTo>
                  <a:pt x="2363" y="39"/>
                </a:lnTo>
                <a:lnTo>
                  <a:pt x="2363" y="39"/>
                </a:lnTo>
                <a:lnTo>
                  <a:pt x="2364" y="39"/>
                </a:lnTo>
                <a:lnTo>
                  <a:pt x="2364" y="39"/>
                </a:lnTo>
                <a:lnTo>
                  <a:pt x="2364" y="39"/>
                </a:lnTo>
                <a:lnTo>
                  <a:pt x="2364" y="39"/>
                </a:lnTo>
                <a:lnTo>
                  <a:pt x="2365" y="39"/>
                </a:lnTo>
                <a:lnTo>
                  <a:pt x="2365" y="39"/>
                </a:lnTo>
                <a:lnTo>
                  <a:pt x="2365" y="39"/>
                </a:lnTo>
                <a:lnTo>
                  <a:pt x="2365" y="39"/>
                </a:lnTo>
                <a:lnTo>
                  <a:pt x="2365" y="39"/>
                </a:lnTo>
                <a:lnTo>
                  <a:pt x="2366" y="39"/>
                </a:lnTo>
                <a:lnTo>
                  <a:pt x="2366" y="39"/>
                </a:lnTo>
                <a:lnTo>
                  <a:pt x="2366" y="39"/>
                </a:lnTo>
                <a:lnTo>
                  <a:pt x="2367" y="39"/>
                </a:lnTo>
                <a:lnTo>
                  <a:pt x="2367" y="39"/>
                </a:lnTo>
                <a:lnTo>
                  <a:pt x="2367" y="39"/>
                </a:lnTo>
                <a:lnTo>
                  <a:pt x="2367" y="39"/>
                </a:lnTo>
                <a:lnTo>
                  <a:pt x="2368" y="39"/>
                </a:lnTo>
                <a:lnTo>
                  <a:pt x="2368" y="39"/>
                </a:lnTo>
                <a:lnTo>
                  <a:pt x="2368" y="39"/>
                </a:lnTo>
                <a:lnTo>
                  <a:pt x="2368" y="39"/>
                </a:lnTo>
                <a:lnTo>
                  <a:pt x="2368" y="39"/>
                </a:lnTo>
                <a:lnTo>
                  <a:pt x="2369" y="39"/>
                </a:lnTo>
                <a:lnTo>
                  <a:pt x="2369" y="39"/>
                </a:lnTo>
                <a:lnTo>
                  <a:pt x="2369" y="39"/>
                </a:lnTo>
                <a:lnTo>
                  <a:pt x="2369" y="39"/>
                </a:lnTo>
                <a:lnTo>
                  <a:pt x="2370" y="39"/>
                </a:lnTo>
                <a:lnTo>
                  <a:pt x="2370" y="39"/>
                </a:lnTo>
                <a:lnTo>
                  <a:pt x="2370" y="39"/>
                </a:lnTo>
                <a:lnTo>
                  <a:pt x="2370" y="39"/>
                </a:lnTo>
                <a:lnTo>
                  <a:pt x="2371" y="39"/>
                </a:lnTo>
                <a:lnTo>
                  <a:pt x="2371" y="39"/>
                </a:lnTo>
                <a:lnTo>
                  <a:pt x="2371" y="39"/>
                </a:lnTo>
                <a:lnTo>
                  <a:pt x="2371" y="39"/>
                </a:lnTo>
                <a:lnTo>
                  <a:pt x="2371" y="39"/>
                </a:lnTo>
                <a:lnTo>
                  <a:pt x="2372" y="39"/>
                </a:lnTo>
                <a:lnTo>
                  <a:pt x="2372" y="39"/>
                </a:lnTo>
                <a:lnTo>
                  <a:pt x="2372" y="39"/>
                </a:lnTo>
                <a:lnTo>
                  <a:pt x="2372" y="39"/>
                </a:lnTo>
                <a:lnTo>
                  <a:pt x="2373" y="39"/>
                </a:lnTo>
                <a:lnTo>
                  <a:pt x="2373" y="39"/>
                </a:lnTo>
                <a:lnTo>
                  <a:pt x="2373" y="39"/>
                </a:lnTo>
                <a:lnTo>
                  <a:pt x="2373" y="39"/>
                </a:lnTo>
                <a:lnTo>
                  <a:pt x="2374" y="39"/>
                </a:lnTo>
                <a:lnTo>
                  <a:pt x="2374" y="39"/>
                </a:lnTo>
                <a:lnTo>
                  <a:pt x="2374" y="39"/>
                </a:lnTo>
                <a:lnTo>
                  <a:pt x="2374" y="39"/>
                </a:lnTo>
                <a:lnTo>
                  <a:pt x="2375" y="39"/>
                </a:lnTo>
                <a:lnTo>
                  <a:pt x="2375" y="39"/>
                </a:lnTo>
                <a:lnTo>
                  <a:pt x="2375" y="39"/>
                </a:lnTo>
                <a:lnTo>
                  <a:pt x="2375" y="39"/>
                </a:lnTo>
                <a:lnTo>
                  <a:pt x="2376" y="39"/>
                </a:lnTo>
                <a:lnTo>
                  <a:pt x="2376" y="39"/>
                </a:lnTo>
                <a:lnTo>
                  <a:pt x="2376" y="39"/>
                </a:lnTo>
                <a:lnTo>
                  <a:pt x="2376" y="39"/>
                </a:lnTo>
                <a:lnTo>
                  <a:pt x="2377" y="39"/>
                </a:lnTo>
                <a:lnTo>
                  <a:pt x="2377" y="39"/>
                </a:lnTo>
                <a:lnTo>
                  <a:pt x="2377" y="39"/>
                </a:lnTo>
                <a:lnTo>
                  <a:pt x="2377" y="39"/>
                </a:lnTo>
                <a:lnTo>
                  <a:pt x="2377" y="39"/>
                </a:lnTo>
                <a:lnTo>
                  <a:pt x="2378" y="39"/>
                </a:lnTo>
                <a:lnTo>
                  <a:pt x="2378" y="39"/>
                </a:lnTo>
                <a:lnTo>
                  <a:pt x="2378" y="39"/>
                </a:lnTo>
                <a:lnTo>
                  <a:pt x="2378" y="39"/>
                </a:lnTo>
                <a:lnTo>
                  <a:pt x="2379" y="39"/>
                </a:lnTo>
                <a:lnTo>
                  <a:pt x="2379" y="39"/>
                </a:lnTo>
                <a:lnTo>
                  <a:pt x="2379" y="39"/>
                </a:lnTo>
                <a:lnTo>
                  <a:pt x="2379" y="39"/>
                </a:lnTo>
                <a:lnTo>
                  <a:pt x="2380" y="39"/>
                </a:lnTo>
                <a:lnTo>
                  <a:pt x="2380" y="39"/>
                </a:lnTo>
                <a:lnTo>
                  <a:pt x="2380" y="39"/>
                </a:lnTo>
                <a:lnTo>
                  <a:pt x="2380" y="39"/>
                </a:lnTo>
                <a:lnTo>
                  <a:pt x="2380" y="39"/>
                </a:lnTo>
                <a:lnTo>
                  <a:pt x="2381" y="39"/>
                </a:lnTo>
                <a:lnTo>
                  <a:pt x="2381" y="39"/>
                </a:lnTo>
                <a:lnTo>
                  <a:pt x="2381" y="39"/>
                </a:lnTo>
                <a:lnTo>
                  <a:pt x="2381" y="39"/>
                </a:lnTo>
                <a:lnTo>
                  <a:pt x="2382" y="39"/>
                </a:lnTo>
                <a:lnTo>
                  <a:pt x="2382" y="39"/>
                </a:lnTo>
                <a:lnTo>
                  <a:pt x="2382" y="39"/>
                </a:lnTo>
                <a:lnTo>
                  <a:pt x="2383" y="39"/>
                </a:lnTo>
                <a:lnTo>
                  <a:pt x="2383" y="39"/>
                </a:lnTo>
                <a:lnTo>
                  <a:pt x="2383" y="39"/>
                </a:lnTo>
                <a:lnTo>
                  <a:pt x="2383" y="39"/>
                </a:lnTo>
                <a:lnTo>
                  <a:pt x="2383" y="39"/>
                </a:lnTo>
                <a:lnTo>
                  <a:pt x="2384" y="39"/>
                </a:lnTo>
                <a:lnTo>
                  <a:pt x="2384" y="39"/>
                </a:lnTo>
                <a:lnTo>
                  <a:pt x="2384" y="39"/>
                </a:lnTo>
                <a:lnTo>
                  <a:pt x="2384" y="39"/>
                </a:lnTo>
                <a:lnTo>
                  <a:pt x="2385" y="39"/>
                </a:lnTo>
                <a:lnTo>
                  <a:pt x="2385" y="39"/>
                </a:lnTo>
                <a:lnTo>
                  <a:pt x="2385" y="39"/>
                </a:lnTo>
                <a:lnTo>
                  <a:pt x="2385" y="39"/>
                </a:lnTo>
                <a:lnTo>
                  <a:pt x="2386" y="39"/>
                </a:lnTo>
                <a:lnTo>
                  <a:pt x="2386" y="39"/>
                </a:lnTo>
                <a:lnTo>
                  <a:pt x="2386" y="39"/>
                </a:lnTo>
                <a:lnTo>
                  <a:pt x="2386" y="39"/>
                </a:lnTo>
                <a:lnTo>
                  <a:pt x="2386" y="39"/>
                </a:lnTo>
                <a:lnTo>
                  <a:pt x="2387" y="39"/>
                </a:lnTo>
                <a:lnTo>
                  <a:pt x="2387" y="39"/>
                </a:lnTo>
                <a:lnTo>
                  <a:pt x="2387" y="39"/>
                </a:lnTo>
                <a:lnTo>
                  <a:pt x="2387" y="39"/>
                </a:lnTo>
                <a:lnTo>
                  <a:pt x="2388" y="39"/>
                </a:lnTo>
                <a:lnTo>
                  <a:pt x="2388" y="39"/>
                </a:lnTo>
                <a:lnTo>
                  <a:pt x="2388" y="39"/>
                </a:lnTo>
                <a:lnTo>
                  <a:pt x="2388" y="39"/>
                </a:lnTo>
                <a:lnTo>
                  <a:pt x="2389" y="39"/>
                </a:lnTo>
                <a:lnTo>
                  <a:pt x="2389" y="39"/>
                </a:lnTo>
                <a:lnTo>
                  <a:pt x="2389" y="39"/>
                </a:lnTo>
                <a:lnTo>
                  <a:pt x="2389" y="39"/>
                </a:lnTo>
                <a:lnTo>
                  <a:pt x="2389" y="39"/>
                </a:lnTo>
                <a:lnTo>
                  <a:pt x="2390" y="39"/>
                </a:lnTo>
                <a:lnTo>
                  <a:pt x="2390" y="39"/>
                </a:lnTo>
                <a:lnTo>
                  <a:pt x="2390" y="39"/>
                </a:lnTo>
                <a:lnTo>
                  <a:pt x="2391" y="39"/>
                </a:lnTo>
                <a:lnTo>
                  <a:pt x="2391" y="39"/>
                </a:lnTo>
                <a:lnTo>
                  <a:pt x="2391" y="39"/>
                </a:lnTo>
                <a:lnTo>
                  <a:pt x="2391" y="39"/>
                </a:lnTo>
                <a:lnTo>
                  <a:pt x="2392" y="39"/>
                </a:lnTo>
                <a:lnTo>
                  <a:pt x="2392" y="39"/>
                </a:lnTo>
                <a:lnTo>
                  <a:pt x="2392" y="39"/>
                </a:lnTo>
                <a:lnTo>
                  <a:pt x="2392" y="39"/>
                </a:lnTo>
                <a:lnTo>
                  <a:pt x="2392" y="39"/>
                </a:lnTo>
                <a:lnTo>
                  <a:pt x="2393" y="39"/>
                </a:lnTo>
                <a:lnTo>
                  <a:pt x="2393" y="39"/>
                </a:lnTo>
                <a:lnTo>
                  <a:pt x="2393" y="39"/>
                </a:lnTo>
                <a:lnTo>
                  <a:pt x="2393" y="39"/>
                </a:lnTo>
                <a:lnTo>
                  <a:pt x="2394" y="39"/>
                </a:lnTo>
                <a:lnTo>
                  <a:pt x="2394" y="39"/>
                </a:lnTo>
                <a:lnTo>
                  <a:pt x="2394" y="39"/>
                </a:lnTo>
                <a:lnTo>
                  <a:pt x="2394" y="39"/>
                </a:lnTo>
                <a:lnTo>
                  <a:pt x="2395" y="39"/>
                </a:lnTo>
                <a:lnTo>
                  <a:pt x="2395" y="39"/>
                </a:lnTo>
                <a:lnTo>
                  <a:pt x="2395" y="39"/>
                </a:lnTo>
                <a:lnTo>
                  <a:pt x="2395" y="39"/>
                </a:lnTo>
                <a:lnTo>
                  <a:pt x="2395" y="39"/>
                </a:lnTo>
                <a:lnTo>
                  <a:pt x="2396" y="39"/>
                </a:lnTo>
                <a:lnTo>
                  <a:pt x="2396" y="39"/>
                </a:lnTo>
                <a:lnTo>
                  <a:pt x="2396" y="39"/>
                </a:lnTo>
                <a:lnTo>
                  <a:pt x="2396" y="39"/>
                </a:lnTo>
                <a:lnTo>
                  <a:pt x="2397" y="39"/>
                </a:lnTo>
                <a:lnTo>
                  <a:pt x="2397" y="39"/>
                </a:lnTo>
                <a:lnTo>
                  <a:pt x="2397" y="39"/>
                </a:lnTo>
                <a:lnTo>
                  <a:pt x="2397" y="39"/>
                </a:lnTo>
                <a:lnTo>
                  <a:pt x="2398" y="39"/>
                </a:lnTo>
                <a:lnTo>
                  <a:pt x="2398" y="39"/>
                </a:lnTo>
                <a:lnTo>
                  <a:pt x="2398" y="39"/>
                </a:lnTo>
                <a:lnTo>
                  <a:pt x="2399" y="39"/>
                </a:lnTo>
                <a:lnTo>
                  <a:pt x="2399" y="39"/>
                </a:lnTo>
                <a:lnTo>
                  <a:pt x="2399" y="39"/>
                </a:lnTo>
                <a:lnTo>
                  <a:pt x="2399" y="39"/>
                </a:lnTo>
                <a:lnTo>
                  <a:pt x="2399" y="39"/>
                </a:lnTo>
                <a:lnTo>
                  <a:pt x="2400" y="39"/>
                </a:lnTo>
                <a:lnTo>
                  <a:pt x="2400" y="39"/>
                </a:lnTo>
                <a:lnTo>
                  <a:pt x="2400" y="39"/>
                </a:lnTo>
                <a:lnTo>
                  <a:pt x="2400" y="39"/>
                </a:lnTo>
                <a:lnTo>
                  <a:pt x="2401" y="39"/>
                </a:lnTo>
                <a:lnTo>
                  <a:pt x="2401" y="39"/>
                </a:lnTo>
                <a:lnTo>
                  <a:pt x="2401" y="39"/>
                </a:lnTo>
                <a:lnTo>
                  <a:pt x="2401" y="39"/>
                </a:lnTo>
                <a:lnTo>
                  <a:pt x="2401" y="39"/>
                </a:lnTo>
                <a:lnTo>
                  <a:pt x="2402" y="39"/>
                </a:lnTo>
                <a:lnTo>
                  <a:pt x="2402" y="39"/>
                </a:lnTo>
                <a:lnTo>
                  <a:pt x="2402" y="39"/>
                </a:lnTo>
                <a:lnTo>
                  <a:pt x="2402" y="39"/>
                </a:lnTo>
                <a:lnTo>
                  <a:pt x="2403" y="39"/>
                </a:lnTo>
                <a:lnTo>
                  <a:pt x="2403" y="39"/>
                </a:lnTo>
                <a:lnTo>
                  <a:pt x="2403" y="39"/>
                </a:lnTo>
                <a:lnTo>
                  <a:pt x="2403" y="39"/>
                </a:lnTo>
                <a:lnTo>
                  <a:pt x="2404" y="39"/>
                </a:lnTo>
                <a:lnTo>
                  <a:pt x="2404" y="39"/>
                </a:lnTo>
                <a:lnTo>
                  <a:pt x="2404" y="39"/>
                </a:lnTo>
                <a:lnTo>
                  <a:pt x="2404" y="39"/>
                </a:lnTo>
                <a:lnTo>
                  <a:pt x="2404" y="39"/>
                </a:lnTo>
                <a:lnTo>
                  <a:pt x="2405" y="39"/>
                </a:lnTo>
                <a:lnTo>
                  <a:pt x="2405" y="39"/>
                </a:lnTo>
                <a:lnTo>
                  <a:pt x="2405" y="39"/>
                </a:lnTo>
                <a:lnTo>
                  <a:pt x="2406" y="39"/>
                </a:lnTo>
                <a:lnTo>
                  <a:pt x="2406" y="39"/>
                </a:lnTo>
                <a:lnTo>
                  <a:pt x="2406" y="39"/>
                </a:lnTo>
                <a:lnTo>
                  <a:pt x="2406" y="39"/>
                </a:lnTo>
                <a:lnTo>
                  <a:pt x="2407" y="39"/>
                </a:lnTo>
                <a:lnTo>
                  <a:pt x="2407" y="39"/>
                </a:lnTo>
                <a:lnTo>
                  <a:pt x="2407" y="39"/>
                </a:lnTo>
                <a:lnTo>
                  <a:pt x="2407" y="39"/>
                </a:lnTo>
                <a:lnTo>
                  <a:pt x="2408" y="39"/>
                </a:lnTo>
                <a:lnTo>
                  <a:pt x="2408" y="39"/>
                </a:lnTo>
                <a:lnTo>
                  <a:pt x="2408" y="39"/>
                </a:lnTo>
                <a:lnTo>
                  <a:pt x="2408" y="39"/>
                </a:lnTo>
                <a:lnTo>
                  <a:pt x="2408" y="39"/>
                </a:lnTo>
                <a:lnTo>
                  <a:pt x="2409" y="39"/>
                </a:lnTo>
                <a:lnTo>
                  <a:pt x="2409" y="39"/>
                </a:lnTo>
                <a:lnTo>
                  <a:pt x="2409" y="39"/>
                </a:lnTo>
                <a:lnTo>
                  <a:pt x="2409" y="39"/>
                </a:lnTo>
                <a:lnTo>
                  <a:pt x="2410" y="39"/>
                </a:lnTo>
                <a:lnTo>
                  <a:pt x="2410" y="39"/>
                </a:lnTo>
                <a:lnTo>
                  <a:pt x="2410" y="39"/>
                </a:lnTo>
                <a:lnTo>
                  <a:pt x="2410" y="39"/>
                </a:lnTo>
                <a:lnTo>
                  <a:pt x="2411" y="39"/>
                </a:lnTo>
                <a:lnTo>
                  <a:pt x="2411" y="39"/>
                </a:lnTo>
                <a:lnTo>
                  <a:pt x="2411" y="39"/>
                </a:lnTo>
                <a:lnTo>
                  <a:pt x="2411" y="39"/>
                </a:lnTo>
                <a:lnTo>
                  <a:pt x="2411" y="39"/>
                </a:lnTo>
                <a:lnTo>
                  <a:pt x="2412" y="39"/>
                </a:lnTo>
                <a:lnTo>
                  <a:pt x="2412" y="39"/>
                </a:lnTo>
                <a:lnTo>
                  <a:pt x="2412" y="39"/>
                </a:lnTo>
                <a:lnTo>
                  <a:pt x="2412" y="39"/>
                </a:lnTo>
                <a:lnTo>
                  <a:pt x="2413" y="39"/>
                </a:lnTo>
                <a:lnTo>
                  <a:pt x="2413" y="39"/>
                </a:lnTo>
                <a:lnTo>
                  <a:pt x="2413" y="39"/>
                </a:lnTo>
                <a:lnTo>
                  <a:pt x="2414" y="39"/>
                </a:lnTo>
                <a:lnTo>
                  <a:pt x="2414" y="39"/>
                </a:lnTo>
                <a:lnTo>
                  <a:pt x="2414" y="39"/>
                </a:lnTo>
                <a:lnTo>
                  <a:pt x="2414" y="39"/>
                </a:lnTo>
                <a:lnTo>
                  <a:pt x="2414" y="39"/>
                </a:lnTo>
                <a:lnTo>
                  <a:pt x="2415" y="39"/>
                </a:lnTo>
                <a:lnTo>
                  <a:pt x="2415" y="39"/>
                </a:lnTo>
                <a:lnTo>
                  <a:pt x="2415" y="39"/>
                </a:lnTo>
                <a:lnTo>
                  <a:pt x="2415" y="39"/>
                </a:lnTo>
                <a:lnTo>
                  <a:pt x="2416" y="39"/>
                </a:lnTo>
                <a:lnTo>
                  <a:pt x="2416" y="39"/>
                </a:lnTo>
                <a:lnTo>
                  <a:pt x="2416" y="39"/>
                </a:lnTo>
                <a:lnTo>
                  <a:pt x="2416" y="39"/>
                </a:lnTo>
                <a:lnTo>
                  <a:pt x="2417" y="39"/>
                </a:lnTo>
                <a:lnTo>
                  <a:pt x="2417" y="39"/>
                </a:lnTo>
                <a:lnTo>
                  <a:pt x="2417" y="39"/>
                </a:lnTo>
                <a:lnTo>
                  <a:pt x="2417" y="39"/>
                </a:lnTo>
                <a:lnTo>
                  <a:pt x="2417" y="39"/>
                </a:lnTo>
                <a:lnTo>
                  <a:pt x="2418" y="39"/>
                </a:lnTo>
                <a:lnTo>
                  <a:pt x="2418" y="39"/>
                </a:lnTo>
                <a:lnTo>
                  <a:pt x="2418" y="39"/>
                </a:lnTo>
                <a:lnTo>
                  <a:pt x="2418" y="39"/>
                </a:lnTo>
                <a:lnTo>
                  <a:pt x="2419" y="39"/>
                </a:lnTo>
                <a:lnTo>
                  <a:pt x="2419" y="39"/>
                </a:lnTo>
                <a:lnTo>
                  <a:pt x="2419" y="39"/>
                </a:lnTo>
                <a:lnTo>
                  <a:pt x="2419" y="39"/>
                </a:lnTo>
                <a:lnTo>
                  <a:pt x="2420" y="39"/>
                </a:lnTo>
                <a:lnTo>
                  <a:pt x="2420" y="39"/>
                </a:lnTo>
                <a:lnTo>
                  <a:pt x="2420" y="39"/>
                </a:lnTo>
                <a:lnTo>
                  <a:pt x="2420" y="39"/>
                </a:lnTo>
                <a:lnTo>
                  <a:pt x="2420" y="39"/>
                </a:lnTo>
                <a:lnTo>
                  <a:pt x="2421" y="39"/>
                </a:lnTo>
                <a:lnTo>
                  <a:pt x="2421" y="39"/>
                </a:lnTo>
                <a:lnTo>
                  <a:pt x="2421" y="39"/>
                </a:lnTo>
                <a:lnTo>
                  <a:pt x="2422" y="39"/>
                </a:lnTo>
                <a:lnTo>
                  <a:pt x="2422" y="39"/>
                </a:lnTo>
                <a:lnTo>
                  <a:pt x="2422" y="39"/>
                </a:lnTo>
                <a:lnTo>
                  <a:pt x="2422" y="39"/>
                </a:lnTo>
                <a:lnTo>
                  <a:pt x="2423" y="39"/>
                </a:lnTo>
                <a:lnTo>
                  <a:pt x="2423" y="39"/>
                </a:lnTo>
                <a:lnTo>
                  <a:pt x="2423" y="39"/>
                </a:lnTo>
                <a:lnTo>
                  <a:pt x="2423" y="39"/>
                </a:lnTo>
                <a:lnTo>
                  <a:pt x="2423" y="39"/>
                </a:lnTo>
                <a:lnTo>
                  <a:pt x="2424" y="39"/>
                </a:lnTo>
                <a:lnTo>
                  <a:pt x="2424" y="39"/>
                </a:lnTo>
                <a:lnTo>
                  <a:pt x="2424" y="39"/>
                </a:lnTo>
                <a:lnTo>
                  <a:pt x="2424" y="39"/>
                </a:lnTo>
                <a:lnTo>
                  <a:pt x="2425" y="39"/>
                </a:lnTo>
                <a:lnTo>
                  <a:pt x="2425" y="39"/>
                </a:lnTo>
                <a:lnTo>
                  <a:pt x="2425" y="39"/>
                </a:lnTo>
                <a:lnTo>
                  <a:pt x="2425" y="39"/>
                </a:lnTo>
                <a:lnTo>
                  <a:pt x="2426" y="39"/>
                </a:lnTo>
                <a:lnTo>
                  <a:pt x="2426" y="39"/>
                </a:lnTo>
                <a:lnTo>
                  <a:pt x="2426" y="39"/>
                </a:lnTo>
                <a:lnTo>
                  <a:pt x="2426" y="39"/>
                </a:lnTo>
                <a:lnTo>
                  <a:pt x="2426" y="39"/>
                </a:lnTo>
                <a:lnTo>
                  <a:pt x="2427" y="39"/>
                </a:lnTo>
                <a:lnTo>
                  <a:pt x="2427" y="39"/>
                </a:lnTo>
                <a:lnTo>
                  <a:pt x="2427" y="39"/>
                </a:lnTo>
                <a:lnTo>
                  <a:pt x="2427" y="39"/>
                </a:lnTo>
                <a:lnTo>
                  <a:pt x="2428" y="39"/>
                </a:lnTo>
                <a:lnTo>
                  <a:pt x="2428" y="39"/>
                </a:lnTo>
                <a:lnTo>
                  <a:pt x="2428" y="39"/>
                </a:lnTo>
                <a:lnTo>
                  <a:pt x="2428" y="39"/>
                </a:lnTo>
                <a:lnTo>
                  <a:pt x="2429" y="39"/>
                </a:lnTo>
                <a:lnTo>
                  <a:pt x="2429" y="39"/>
                </a:lnTo>
                <a:lnTo>
                  <a:pt x="2429" y="39"/>
                </a:lnTo>
                <a:lnTo>
                  <a:pt x="2429" y="39"/>
                </a:lnTo>
                <a:lnTo>
                  <a:pt x="2430" y="39"/>
                </a:lnTo>
                <a:lnTo>
                  <a:pt x="2430" y="39"/>
                </a:lnTo>
                <a:lnTo>
                  <a:pt x="2430" y="39"/>
                </a:lnTo>
                <a:lnTo>
                  <a:pt x="2430" y="39"/>
                </a:lnTo>
                <a:lnTo>
                  <a:pt x="2431" y="39"/>
                </a:lnTo>
                <a:lnTo>
                  <a:pt x="2431" y="39"/>
                </a:lnTo>
                <a:lnTo>
                  <a:pt x="2431" y="39"/>
                </a:lnTo>
                <a:lnTo>
                  <a:pt x="2431" y="39"/>
                </a:lnTo>
                <a:lnTo>
                  <a:pt x="2432" y="39"/>
                </a:lnTo>
                <a:lnTo>
                  <a:pt x="2432" y="39"/>
                </a:lnTo>
                <a:lnTo>
                  <a:pt x="2432" y="39"/>
                </a:lnTo>
                <a:lnTo>
                  <a:pt x="2432" y="39"/>
                </a:lnTo>
                <a:lnTo>
                  <a:pt x="2432" y="39"/>
                </a:lnTo>
                <a:lnTo>
                  <a:pt x="2433" y="39"/>
                </a:lnTo>
                <a:lnTo>
                  <a:pt x="2433" y="39"/>
                </a:lnTo>
                <a:lnTo>
                  <a:pt x="2433" y="39"/>
                </a:lnTo>
                <a:lnTo>
                  <a:pt x="2433" y="39"/>
                </a:lnTo>
                <a:lnTo>
                  <a:pt x="2434" y="39"/>
                </a:lnTo>
                <a:lnTo>
                  <a:pt x="2434" y="39"/>
                </a:lnTo>
                <a:lnTo>
                  <a:pt x="2434" y="39"/>
                </a:lnTo>
                <a:lnTo>
                  <a:pt x="2434" y="39"/>
                </a:lnTo>
                <a:lnTo>
                  <a:pt x="2435" y="39"/>
                </a:lnTo>
                <a:lnTo>
                  <a:pt x="2435" y="39"/>
                </a:lnTo>
                <a:lnTo>
                  <a:pt x="2435" y="39"/>
                </a:lnTo>
                <a:lnTo>
                  <a:pt x="2435" y="39"/>
                </a:lnTo>
                <a:lnTo>
                  <a:pt x="2435" y="39"/>
                </a:lnTo>
                <a:lnTo>
                  <a:pt x="2436" y="39"/>
                </a:lnTo>
                <a:lnTo>
                  <a:pt x="2436" y="39"/>
                </a:lnTo>
                <a:lnTo>
                  <a:pt x="2436" y="39"/>
                </a:lnTo>
                <a:lnTo>
                  <a:pt x="2436" y="39"/>
                </a:lnTo>
                <a:lnTo>
                  <a:pt x="2437" y="39"/>
                </a:lnTo>
                <a:lnTo>
                  <a:pt x="2437" y="39"/>
                </a:lnTo>
                <a:lnTo>
                  <a:pt x="2437" y="39"/>
                </a:lnTo>
                <a:lnTo>
                  <a:pt x="2438" y="39"/>
                </a:lnTo>
                <a:lnTo>
                  <a:pt x="2438" y="39"/>
                </a:lnTo>
                <a:lnTo>
                  <a:pt x="2438" y="39"/>
                </a:lnTo>
                <a:lnTo>
                  <a:pt x="2438" y="39"/>
                </a:lnTo>
                <a:lnTo>
                  <a:pt x="2438" y="39"/>
                </a:lnTo>
                <a:lnTo>
                  <a:pt x="2439" y="39"/>
                </a:lnTo>
                <a:lnTo>
                  <a:pt x="2439" y="39"/>
                </a:lnTo>
                <a:lnTo>
                  <a:pt x="2439" y="39"/>
                </a:lnTo>
                <a:lnTo>
                  <a:pt x="2439" y="39"/>
                </a:lnTo>
                <a:lnTo>
                  <a:pt x="2440" y="39"/>
                </a:lnTo>
                <a:lnTo>
                  <a:pt x="2440" y="39"/>
                </a:lnTo>
                <a:lnTo>
                  <a:pt x="2440" y="39"/>
                </a:lnTo>
                <a:lnTo>
                  <a:pt x="2440" y="39"/>
                </a:lnTo>
                <a:lnTo>
                  <a:pt x="2441" y="39"/>
                </a:lnTo>
                <a:lnTo>
                  <a:pt x="2441" y="39"/>
                </a:lnTo>
                <a:lnTo>
                  <a:pt x="2441" y="39"/>
                </a:lnTo>
                <a:lnTo>
                  <a:pt x="2441" y="39"/>
                </a:lnTo>
                <a:lnTo>
                  <a:pt x="2441" y="39"/>
                </a:lnTo>
                <a:lnTo>
                  <a:pt x="2442" y="39"/>
                </a:lnTo>
                <a:lnTo>
                  <a:pt x="2442" y="39"/>
                </a:lnTo>
                <a:lnTo>
                  <a:pt x="2442" y="39"/>
                </a:lnTo>
                <a:lnTo>
                  <a:pt x="2442" y="39"/>
                </a:lnTo>
                <a:lnTo>
                  <a:pt x="2443" y="39"/>
                </a:lnTo>
                <a:lnTo>
                  <a:pt x="2443" y="39"/>
                </a:lnTo>
                <a:lnTo>
                  <a:pt x="2443" y="39"/>
                </a:lnTo>
                <a:lnTo>
                  <a:pt x="2443" y="39"/>
                </a:lnTo>
                <a:lnTo>
                  <a:pt x="2444" y="39"/>
                </a:lnTo>
                <a:lnTo>
                  <a:pt x="2444" y="39"/>
                </a:lnTo>
                <a:lnTo>
                  <a:pt x="2444" y="39"/>
                </a:lnTo>
                <a:lnTo>
                  <a:pt x="2444" y="39"/>
                </a:lnTo>
                <a:lnTo>
                  <a:pt x="2445" y="39"/>
                </a:lnTo>
                <a:lnTo>
                  <a:pt x="2445" y="39"/>
                </a:lnTo>
                <a:lnTo>
                  <a:pt x="2445" y="39"/>
                </a:lnTo>
                <a:lnTo>
                  <a:pt x="2445" y="39"/>
                </a:lnTo>
                <a:lnTo>
                  <a:pt x="2446" y="39"/>
                </a:lnTo>
                <a:lnTo>
                  <a:pt x="2446" y="39"/>
                </a:lnTo>
                <a:lnTo>
                  <a:pt x="2446" y="39"/>
                </a:lnTo>
                <a:lnTo>
                  <a:pt x="2446" y="39"/>
                </a:lnTo>
                <a:lnTo>
                  <a:pt x="2447" y="39"/>
                </a:lnTo>
                <a:lnTo>
                  <a:pt x="2447" y="39"/>
                </a:lnTo>
                <a:lnTo>
                  <a:pt x="2447" y="39"/>
                </a:lnTo>
                <a:lnTo>
                  <a:pt x="2447" y="39"/>
                </a:lnTo>
                <a:lnTo>
                  <a:pt x="2447" y="39"/>
                </a:lnTo>
                <a:lnTo>
                  <a:pt x="2448" y="39"/>
                </a:lnTo>
                <a:lnTo>
                  <a:pt x="2448" y="39"/>
                </a:lnTo>
                <a:lnTo>
                  <a:pt x="2448" y="39"/>
                </a:lnTo>
                <a:lnTo>
                  <a:pt x="2448" y="39"/>
                </a:lnTo>
                <a:lnTo>
                  <a:pt x="2449" y="39"/>
                </a:lnTo>
                <a:lnTo>
                  <a:pt x="2449" y="39"/>
                </a:lnTo>
                <a:lnTo>
                  <a:pt x="2449" y="39"/>
                </a:lnTo>
                <a:lnTo>
                  <a:pt x="2449" y="39"/>
                </a:lnTo>
                <a:lnTo>
                  <a:pt x="2450" y="39"/>
                </a:lnTo>
                <a:lnTo>
                  <a:pt x="2450" y="39"/>
                </a:lnTo>
                <a:lnTo>
                  <a:pt x="2450" y="39"/>
                </a:lnTo>
                <a:lnTo>
                  <a:pt x="2450" y="39"/>
                </a:lnTo>
                <a:lnTo>
                  <a:pt x="2450" y="39"/>
                </a:lnTo>
                <a:lnTo>
                  <a:pt x="2451" y="39"/>
                </a:lnTo>
                <a:lnTo>
                  <a:pt x="2451" y="39"/>
                </a:lnTo>
                <a:lnTo>
                  <a:pt x="2451" y="39"/>
                </a:lnTo>
                <a:lnTo>
                  <a:pt x="2451" y="39"/>
                </a:lnTo>
                <a:lnTo>
                  <a:pt x="2452" y="39"/>
                </a:lnTo>
                <a:lnTo>
                  <a:pt x="2452" y="39"/>
                </a:lnTo>
                <a:lnTo>
                  <a:pt x="2452" y="39"/>
                </a:lnTo>
                <a:lnTo>
                  <a:pt x="2453" y="39"/>
                </a:lnTo>
                <a:lnTo>
                  <a:pt x="2453" y="39"/>
                </a:lnTo>
                <a:lnTo>
                  <a:pt x="2453" y="39"/>
                </a:lnTo>
                <a:lnTo>
                  <a:pt x="2453" y="39"/>
                </a:lnTo>
                <a:lnTo>
                  <a:pt x="2454" y="39"/>
                </a:lnTo>
                <a:lnTo>
                  <a:pt x="2454" y="39"/>
                </a:lnTo>
                <a:lnTo>
                  <a:pt x="2454" y="39"/>
                </a:lnTo>
                <a:lnTo>
                  <a:pt x="2454" y="39"/>
                </a:lnTo>
                <a:lnTo>
                  <a:pt x="2454" y="39"/>
                </a:lnTo>
                <a:lnTo>
                  <a:pt x="2455" y="39"/>
                </a:lnTo>
                <a:lnTo>
                  <a:pt x="2455" y="39"/>
                </a:lnTo>
                <a:lnTo>
                  <a:pt x="2455" y="39"/>
                </a:lnTo>
                <a:lnTo>
                  <a:pt x="2455" y="39"/>
                </a:lnTo>
                <a:lnTo>
                  <a:pt x="2456" y="39"/>
                </a:lnTo>
                <a:lnTo>
                  <a:pt x="2456" y="39"/>
                </a:lnTo>
                <a:lnTo>
                  <a:pt x="2456" y="39"/>
                </a:lnTo>
                <a:lnTo>
                  <a:pt x="2456" y="39"/>
                </a:lnTo>
                <a:lnTo>
                  <a:pt x="2457" y="39"/>
                </a:lnTo>
                <a:lnTo>
                  <a:pt x="2457" y="39"/>
                </a:lnTo>
                <a:lnTo>
                  <a:pt x="2457" y="39"/>
                </a:lnTo>
                <a:lnTo>
                  <a:pt x="2457" y="39"/>
                </a:lnTo>
                <a:lnTo>
                  <a:pt x="2457" y="39"/>
                </a:lnTo>
                <a:lnTo>
                  <a:pt x="2458" y="39"/>
                </a:lnTo>
                <a:lnTo>
                  <a:pt x="2458" y="39"/>
                </a:lnTo>
                <a:lnTo>
                  <a:pt x="2458" y="39"/>
                </a:lnTo>
                <a:lnTo>
                  <a:pt x="2458" y="39"/>
                </a:lnTo>
                <a:lnTo>
                  <a:pt x="2459" y="39"/>
                </a:lnTo>
                <a:lnTo>
                  <a:pt x="2459" y="39"/>
                </a:lnTo>
                <a:lnTo>
                  <a:pt x="2459" y="39"/>
                </a:lnTo>
                <a:lnTo>
                  <a:pt x="2459" y="39"/>
                </a:lnTo>
                <a:lnTo>
                  <a:pt x="2460" y="39"/>
                </a:lnTo>
                <a:lnTo>
                  <a:pt x="2460" y="39"/>
                </a:lnTo>
                <a:lnTo>
                  <a:pt x="2460" y="39"/>
                </a:lnTo>
                <a:lnTo>
                  <a:pt x="2460" y="39"/>
                </a:lnTo>
                <a:lnTo>
                  <a:pt x="2461" y="39"/>
                </a:lnTo>
                <a:lnTo>
                  <a:pt x="2461" y="39"/>
                </a:lnTo>
                <a:lnTo>
                  <a:pt x="2461" y="39"/>
                </a:lnTo>
                <a:lnTo>
                  <a:pt x="2461" y="39"/>
                </a:lnTo>
                <a:lnTo>
                  <a:pt x="2462" y="39"/>
                </a:lnTo>
                <a:lnTo>
                  <a:pt x="2462" y="39"/>
                </a:lnTo>
                <a:lnTo>
                  <a:pt x="2462" y="39"/>
                </a:lnTo>
                <a:lnTo>
                  <a:pt x="2462" y="39"/>
                </a:lnTo>
                <a:lnTo>
                  <a:pt x="2463" y="39"/>
                </a:lnTo>
                <a:lnTo>
                  <a:pt x="2463" y="39"/>
                </a:lnTo>
                <a:lnTo>
                  <a:pt x="2463" y="39"/>
                </a:lnTo>
                <a:lnTo>
                  <a:pt x="2463" y="39"/>
                </a:lnTo>
                <a:lnTo>
                  <a:pt x="2463" y="39"/>
                </a:lnTo>
                <a:lnTo>
                  <a:pt x="2464" y="39"/>
                </a:lnTo>
                <a:lnTo>
                  <a:pt x="2464" y="39"/>
                </a:lnTo>
                <a:lnTo>
                  <a:pt x="2464" y="39"/>
                </a:lnTo>
                <a:lnTo>
                  <a:pt x="2464" y="39"/>
                </a:lnTo>
                <a:lnTo>
                  <a:pt x="2465" y="39"/>
                </a:lnTo>
                <a:lnTo>
                  <a:pt x="2465" y="39"/>
                </a:lnTo>
                <a:lnTo>
                  <a:pt x="2465" y="39"/>
                </a:lnTo>
                <a:lnTo>
                  <a:pt x="2465" y="39"/>
                </a:lnTo>
                <a:lnTo>
                  <a:pt x="2466" y="39"/>
                </a:lnTo>
                <a:lnTo>
                  <a:pt x="2466" y="39"/>
                </a:lnTo>
                <a:lnTo>
                  <a:pt x="2466" y="39"/>
                </a:lnTo>
                <a:lnTo>
                  <a:pt x="2466" y="39"/>
                </a:lnTo>
                <a:lnTo>
                  <a:pt x="2466" y="39"/>
                </a:lnTo>
                <a:lnTo>
                  <a:pt x="2467" y="39"/>
                </a:lnTo>
                <a:lnTo>
                  <a:pt x="2467" y="39"/>
                </a:lnTo>
                <a:lnTo>
                  <a:pt x="2467" y="39"/>
                </a:lnTo>
                <a:lnTo>
                  <a:pt x="2467" y="39"/>
                </a:lnTo>
                <a:lnTo>
                  <a:pt x="2468" y="39"/>
                </a:lnTo>
                <a:lnTo>
                  <a:pt x="2468" y="39"/>
                </a:lnTo>
                <a:lnTo>
                  <a:pt x="2468" y="39"/>
                </a:lnTo>
                <a:lnTo>
                  <a:pt x="2469" y="39"/>
                </a:lnTo>
                <a:lnTo>
                  <a:pt x="2469" y="39"/>
                </a:lnTo>
                <a:lnTo>
                  <a:pt x="2469" y="39"/>
                </a:lnTo>
                <a:lnTo>
                  <a:pt x="2469" y="39"/>
                </a:lnTo>
                <a:lnTo>
                  <a:pt x="2469" y="39"/>
                </a:lnTo>
                <a:lnTo>
                  <a:pt x="2470" y="39"/>
                </a:lnTo>
                <a:lnTo>
                  <a:pt x="2470" y="39"/>
                </a:lnTo>
                <a:lnTo>
                  <a:pt x="2470" y="39"/>
                </a:lnTo>
                <a:lnTo>
                  <a:pt x="2470" y="39"/>
                </a:lnTo>
                <a:lnTo>
                  <a:pt x="2471" y="39"/>
                </a:lnTo>
                <a:lnTo>
                  <a:pt x="2471" y="39"/>
                </a:lnTo>
                <a:lnTo>
                  <a:pt x="2471" y="39"/>
                </a:lnTo>
                <a:lnTo>
                  <a:pt x="2471" y="39"/>
                </a:lnTo>
                <a:lnTo>
                  <a:pt x="2472" y="39"/>
                </a:lnTo>
                <a:lnTo>
                  <a:pt x="2472" y="39"/>
                </a:lnTo>
                <a:lnTo>
                  <a:pt x="2472" y="39"/>
                </a:lnTo>
                <a:lnTo>
                  <a:pt x="2472" y="39"/>
                </a:lnTo>
                <a:lnTo>
                  <a:pt x="2472" y="39"/>
                </a:lnTo>
                <a:lnTo>
                  <a:pt x="2473" y="39"/>
                </a:lnTo>
                <a:lnTo>
                  <a:pt x="2473" y="39"/>
                </a:lnTo>
                <a:lnTo>
                  <a:pt x="2473" y="39"/>
                </a:lnTo>
                <a:lnTo>
                  <a:pt x="2473" y="39"/>
                </a:lnTo>
                <a:lnTo>
                  <a:pt x="2474" y="39"/>
                </a:lnTo>
                <a:lnTo>
                  <a:pt x="2474" y="39"/>
                </a:lnTo>
                <a:lnTo>
                  <a:pt x="2474" y="39"/>
                </a:lnTo>
                <a:lnTo>
                  <a:pt x="2474" y="39"/>
                </a:lnTo>
                <a:lnTo>
                  <a:pt x="2475" y="39"/>
                </a:lnTo>
                <a:lnTo>
                  <a:pt x="2475" y="39"/>
                </a:lnTo>
                <a:lnTo>
                  <a:pt x="2475" y="39"/>
                </a:lnTo>
                <a:lnTo>
                  <a:pt x="2475" y="39"/>
                </a:lnTo>
                <a:lnTo>
                  <a:pt x="2475" y="39"/>
                </a:lnTo>
                <a:lnTo>
                  <a:pt x="2476" y="39"/>
                </a:lnTo>
                <a:lnTo>
                  <a:pt x="2476" y="39"/>
                </a:lnTo>
                <a:lnTo>
                  <a:pt x="2476" y="39"/>
                </a:lnTo>
                <a:lnTo>
                  <a:pt x="2477" y="39"/>
                </a:lnTo>
                <a:lnTo>
                  <a:pt x="2477" y="39"/>
                </a:lnTo>
                <a:lnTo>
                  <a:pt x="2477" y="39"/>
                </a:lnTo>
                <a:lnTo>
                  <a:pt x="2477" y="39"/>
                </a:lnTo>
                <a:lnTo>
                  <a:pt x="2478" y="39"/>
                </a:lnTo>
                <a:lnTo>
                  <a:pt x="2478" y="39"/>
                </a:lnTo>
                <a:lnTo>
                  <a:pt x="2478" y="39"/>
                </a:lnTo>
                <a:lnTo>
                  <a:pt x="2478" y="39"/>
                </a:lnTo>
                <a:lnTo>
                  <a:pt x="2478" y="39"/>
                </a:lnTo>
                <a:lnTo>
                  <a:pt x="2479" y="39"/>
                </a:lnTo>
                <a:lnTo>
                  <a:pt x="2479" y="39"/>
                </a:lnTo>
                <a:lnTo>
                  <a:pt x="2479" y="39"/>
                </a:lnTo>
                <a:lnTo>
                  <a:pt x="2479" y="39"/>
                </a:lnTo>
                <a:lnTo>
                  <a:pt x="2480" y="39"/>
                </a:lnTo>
                <a:lnTo>
                  <a:pt x="2480" y="39"/>
                </a:lnTo>
                <a:lnTo>
                  <a:pt x="2480" y="39"/>
                </a:lnTo>
                <a:lnTo>
                  <a:pt x="2480" y="39"/>
                </a:lnTo>
                <a:lnTo>
                  <a:pt x="2481" y="39"/>
                </a:lnTo>
                <a:lnTo>
                  <a:pt x="2481" y="39"/>
                </a:lnTo>
                <a:lnTo>
                  <a:pt x="2481" y="39"/>
                </a:lnTo>
                <a:lnTo>
                  <a:pt x="2481" y="39"/>
                </a:lnTo>
                <a:lnTo>
                  <a:pt x="2481" y="39"/>
                </a:lnTo>
                <a:lnTo>
                  <a:pt x="2482" y="39"/>
                </a:lnTo>
                <a:lnTo>
                  <a:pt x="2482" y="39"/>
                </a:lnTo>
                <a:lnTo>
                  <a:pt x="2482" y="39"/>
                </a:lnTo>
                <a:lnTo>
                  <a:pt x="2482" y="39"/>
                </a:lnTo>
                <a:lnTo>
                  <a:pt x="2483" y="39"/>
                </a:lnTo>
                <a:lnTo>
                  <a:pt x="2483" y="39"/>
                </a:lnTo>
                <a:lnTo>
                  <a:pt x="2483" y="39"/>
                </a:lnTo>
                <a:lnTo>
                  <a:pt x="2484" y="39"/>
                </a:lnTo>
                <a:lnTo>
                  <a:pt x="2484" y="39"/>
                </a:lnTo>
                <a:lnTo>
                  <a:pt x="2484" y="39"/>
                </a:lnTo>
                <a:lnTo>
                  <a:pt x="2484" y="39"/>
                </a:lnTo>
                <a:lnTo>
                  <a:pt x="2484" y="39"/>
                </a:lnTo>
                <a:lnTo>
                  <a:pt x="2485" y="39"/>
                </a:lnTo>
                <a:lnTo>
                  <a:pt x="2485" y="39"/>
                </a:lnTo>
                <a:lnTo>
                  <a:pt x="2485" y="39"/>
                </a:lnTo>
                <a:lnTo>
                  <a:pt x="2485" y="39"/>
                </a:lnTo>
                <a:lnTo>
                  <a:pt x="2486" y="39"/>
                </a:lnTo>
                <a:lnTo>
                  <a:pt x="2486" y="39"/>
                </a:lnTo>
                <a:lnTo>
                  <a:pt x="2486" y="39"/>
                </a:lnTo>
                <a:lnTo>
                  <a:pt x="2486" y="39"/>
                </a:lnTo>
                <a:lnTo>
                  <a:pt x="2487" y="39"/>
                </a:lnTo>
                <a:lnTo>
                  <a:pt x="2487" y="39"/>
                </a:lnTo>
                <a:lnTo>
                  <a:pt x="2487" y="39"/>
                </a:lnTo>
                <a:lnTo>
                  <a:pt x="2487" y="39"/>
                </a:lnTo>
                <a:lnTo>
                  <a:pt x="2487" y="39"/>
                </a:lnTo>
                <a:lnTo>
                  <a:pt x="2488" y="39"/>
                </a:lnTo>
                <a:lnTo>
                  <a:pt x="2488" y="39"/>
                </a:lnTo>
                <a:lnTo>
                  <a:pt x="2488" y="39"/>
                </a:lnTo>
                <a:lnTo>
                  <a:pt x="2488" y="39"/>
                </a:lnTo>
                <a:lnTo>
                  <a:pt x="2489" y="39"/>
                </a:lnTo>
                <a:lnTo>
                  <a:pt x="2489" y="39"/>
                </a:lnTo>
                <a:lnTo>
                  <a:pt x="2489" y="39"/>
                </a:lnTo>
                <a:lnTo>
                  <a:pt x="2489" y="39"/>
                </a:lnTo>
                <a:lnTo>
                  <a:pt x="2490" y="39"/>
                </a:lnTo>
                <a:lnTo>
                  <a:pt x="2490" y="39"/>
                </a:lnTo>
                <a:lnTo>
                  <a:pt x="2490" y="39"/>
                </a:lnTo>
                <a:lnTo>
                  <a:pt x="2490" y="39"/>
                </a:lnTo>
                <a:lnTo>
                  <a:pt x="2490" y="39"/>
                </a:lnTo>
                <a:lnTo>
                  <a:pt x="2491" y="39"/>
                </a:lnTo>
                <a:lnTo>
                  <a:pt x="2491" y="39"/>
                </a:lnTo>
                <a:lnTo>
                  <a:pt x="2491" y="39"/>
                </a:lnTo>
                <a:lnTo>
                  <a:pt x="2492" y="39"/>
                </a:lnTo>
                <a:lnTo>
                  <a:pt x="2492" y="39"/>
                </a:lnTo>
                <a:lnTo>
                  <a:pt x="2492" y="39"/>
                </a:lnTo>
                <a:lnTo>
                  <a:pt x="2492" y="39"/>
                </a:lnTo>
                <a:lnTo>
                  <a:pt x="2493" y="39"/>
                </a:lnTo>
                <a:lnTo>
                  <a:pt x="2493" y="39"/>
                </a:lnTo>
                <a:lnTo>
                  <a:pt x="2493" y="39"/>
                </a:lnTo>
                <a:lnTo>
                  <a:pt x="2493" y="39"/>
                </a:lnTo>
                <a:lnTo>
                  <a:pt x="2493" y="39"/>
                </a:lnTo>
                <a:lnTo>
                  <a:pt x="2494" y="39"/>
                </a:lnTo>
                <a:lnTo>
                  <a:pt x="2494" y="39"/>
                </a:lnTo>
                <a:lnTo>
                  <a:pt x="2494" y="39"/>
                </a:lnTo>
                <a:lnTo>
                  <a:pt x="2494" y="39"/>
                </a:lnTo>
                <a:lnTo>
                  <a:pt x="2495" y="39"/>
                </a:lnTo>
                <a:lnTo>
                  <a:pt x="2495" y="39"/>
                </a:lnTo>
                <a:lnTo>
                  <a:pt x="2495" y="39"/>
                </a:lnTo>
                <a:lnTo>
                  <a:pt x="2495" y="39"/>
                </a:lnTo>
                <a:lnTo>
                  <a:pt x="2496" y="39"/>
                </a:lnTo>
                <a:lnTo>
                  <a:pt x="2496" y="39"/>
                </a:lnTo>
                <a:lnTo>
                  <a:pt x="2496" y="39"/>
                </a:lnTo>
                <a:lnTo>
                  <a:pt x="2496" y="39"/>
                </a:lnTo>
                <a:lnTo>
                  <a:pt x="2496" y="39"/>
                </a:lnTo>
                <a:lnTo>
                  <a:pt x="2497" y="39"/>
                </a:lnTo>
                <a:lnTo>
                  <a:pt x="2497" y="39"/>
                </a:lnTo>
                <a:lnTo>
                  <a:pt x="2497" y="39"/>
                </a:lnTo>
                <a:lnTo>
                  <a:pt x="2497" y="39"/>
                </a:lnTo>
                <a:lnTo>
                  <a:pt x="2498" y="39"/>
                </a:lnTo>
                <a:lnTo>
                  <a:pt x="2498" y="39"/>
                </a:lnTo>
                <a:lnTo>
                  <a:pt x="2498" y="39"/>
                </a:lnTo>
                <a:lnTo>
                  <a:pt x="2498" y="39"/>
                </a:lnTo>
                <a:lnTo>
                  <a:pt x="2499" y="39"/>
                </a:lnTo>
                <a:lnTo>
                  <a:pt x="2499" y="39"/>
                </a:lnTo>
                <a:lnTo>
                  <a:pt x="2499" y="39"/>
                </a:lnTo>
                <a:lnTo>
                  <a:pt x="2500" y="39"/>
                </a:lnTo>
                <a:lnTo>
                  <a:pt x="2500" y="39"/>
                </a:lnTo>
                <a:lnTo>
                  <a:pt x="2500" y="39"/>
                </a:lnTo>
                <a:lnTo>
                  <a:pt x="2500" y="39"/>
                </a:lnTo>
                <a:lnTo>
                  <a:pt x="2500" y="39"/>
                </a:lnTo>
                <a:lnTo>
                  <a:pt x="2501" y="39"/>
                </a:lnTo>
                <a:lnTo>
                  <a:pt x="2501" y="39"/>
                </a:lnTo>
                <a:lnTo>
                  <a:pt x="2501" y="39"/>
                </a:lnTo>
                <a:lnTo>
                  <a:pt x="2501" y="39"/>
                </a:lnTo>
                <a:lnTo>
                  <a:pt x="2502" y="39"/>
                </a:lnTo>
                <a:lnTo>
                  <a:pt x="2502" y="39"/>
                </a:lnTo>
                <a:lnTo>
                  <a:pt x="2502" y="39"/>
                </a:lnTo>
                <a:lnTo>
                  <a:pt x="2502" y="39"/>
                </a:lnTo>
                <a:lnTo>
                  <a:pt x="2503" y="39"/>
                </a:lnTo>
                <a:lnTo>
                  <a:pt x="2503" y="39"/>
                </a:lnTo>
                <a:lnTo>
                  <a:pt x="2503" y="39"/>
                </a:lnTo>
                <a:lnTo>
                  <a:pt x="2503" y="39"/>
                </a:lnTo>
                <a:lnTo>
                  <a:pt x="2503" y="39"/>
                </a:lnTo>
                <a:lnTo>
                  <a:pt x="2504" y="39"/>
                </a:lnTo>
                <a:lnTo>
                  <a:pt x="2504" y="39"/>
                </a:lnTo>
                <a:lnTo>
                  <a:pt x="2504" y="39"/>
                </a:lnTo>
                <a:lnTo>
                  <a:pt x="2504" y="39"/>
                </a:lnTo>
                <a:lnTo>
                  <a:pt x="2505" y="39"/>
                </a:lnTo>
                <a:lnTo>
                  <a:pt x="2505" y="39"/>
                </a:lnTo>
                <a:lnTo>
                  <a:pt x="2505" y="39"/>
                </a:lnTo>
                <a:lnTo>
                  <a:pt x="2505" y="39"/>
                </a:lnTo>
                <a:lnTo>
                  <a:pt x="2506" y="39"/>
                </a:lnTo>
                <a:lnTo>
                  <a:pt x="2506" y="39"/>
                </a:lnTo>
                <a:lnTo>
                  <a:pt x="2506" y="39"/>
                </a:lnTo>
                <a:lnTo>
                  <a:pt x="2506" y="39"/>
                </a:lnTo>
                <a:lnTo>
                  <a:pt x="2506" y="39"/>
                </a:lnTo>
                <a:lnTo>
                  <a:pt x="2507" y="39"/>
                </a:lnTo>
                <a:lnTo>
                  <a:pt x="2507" y="39"/>
                </a:lnTo>
                <a:lnTo>
                  <a:pt x="2507" y="39"/>
                </a:lnTo>
                <a:lnTo>
                  <a:pt x="2508" y="39"/>
                </a:lnTo>
                <a:lnTo>
                  <a:pt x="2508" y="39"/>
                </a:lnTo>
                <a:lnTo>
                  <a:pt x="2508" y="39"/>
                </a:lnTo>
                <a:lnTo>
                  <a:pt x="2508" y="39"/>
                </a:lnTo>
                <a:lnTo>
                  <a:pt x="2509" y="39"/>
                </a:lnTo>
                <a:lnTo>
                  <a:pt x="2509" y="39"/>
                </a:lnTo>
                <a:lnTo>
                  <a:pt x="2509" y="39"/>
                </a:lnTo>
                <a:lnTo>
                  <a:pt x="2509" y="39"/>
                </a:lnTo>
                <a:lnTo>
                  <a:pt x="2509" y="39"/>
                </a:lnTo>
                <a:lnTo>
                  <a:pt x="2510" y="39"/>
                </a:lnTo>
                <a:lnTo>
                  <a:pt x="2510" y="39"/>
                </a:lnTo>
                <a:lnTo>
                  <a:pt x="2510" y="39"/>
                </a:lnTo>
                <a:lnTo>
                  <a:pt x="2510" y="39"/>
                </a:lnTo>
                <a:lnTo>
                  <a:pt x="2511" y="39"/>
                </a:lnTo>
                <a:lnTo>
                  <a:pt x="2511" y="39"/>
                </a:lnTo>
                <a:lnTo>
                  <a:pt x="2511" y="39"/>
                </a:lnTo>
                <a:lnTo>
                  <a:pt x="2511" y="39"/>
                </a:lnTo>
                <a:lnTo>
                  <a:pt x="2512" y="39"/>
                </a:lnTo>
                <a:lnTo>
                  <a:pt x="2512" y="39"/>
                </a:lnTo>
                <a:lnTo>
                  <a:pt x="2512" y="39"/>
                </a:lnTo>
                <a:lnTo>
                  <a:pt x="2512" y="39"/>
                </a:lnTo>
                <a:lnTo>
                  <a:pt x="2512" y="39"/>
                </a:lnTo>
                <a:lnTo>
                  <a:pt x="2513" y="39"/>
                </a:lnTo>
                <a:lnTo>
                  <a:pt x="2513" y="39"/>
                </a:lnTo>
                <a:lnTo>
                  <a:pt x="2513" y="39"/>
                </a:lnTo>
                <a:lnTo>
                  <a:pt x="2513" y="39"/>
                </a:lnTo>
                <a:lnTo>
                  <a:pt x="2514" y="39"/>
                </a:lnTo>
                <a:lnTo>
                  <a:pt x="2514" y="39"/>
                </a:lnTo>
                <a:lnTo>
                  <a:pt x="2514" y="39"/>
                </a:lnTo>
                <a:lnTo>
                  <a:pt x="2514" y="39"/>
                </a:lnTo>
                <a:lnTo>
                  <a:pt x="2515" y="39"/>
                </a:lnTo>
                <a:lnTo>
                  <a:pt x="2515" y="39"/>
                </a:lnTo>
                <a:lnTo>
                  <a:pt x="2515" y="39"/>
                </a:lnTo>
                <a:lnTo>
                  <a:pt x="2515" y="39"/>
                </a:lnTo>
                <a:lnTo>
                  <a:pt x="2516" y="39"/>
                </a:lnTo>
                <a:lnTo>
                  <a:pt x="2516" y="39"/>
                </a:lnTo>
                <a:lnTo>
                  <a:pt x="2516" y="39"/>
                </a:lnTo>
                <a:lnTo>
                  <a:pt x="2516" y="39"/>
                </a:lnTo>
                <a:lnTo>
                  <a:pt x="2517" y="39"/>
                </a:lnTo>
                <a:lnTo>
                  <a:pt x="2517" y="39"/>
                </a:lnTo>
                <a:lnTo>
                  <a:pt x="2517" y="39"/>
                </a:lnTo>
                <a:lnTo>
                  <a:pt x="2517" y="39"/>
                </a:lnTo>
                <a:lnTo>
                  <a:pt x="2518" y="39"/>
                </a:lnTo>
                <a:lnTo>
                  <a:pt x="2518" y="39"/>
                </a:lnTo>
                <a:lnTo>
                  <a:pt x="2518" y="39"/>
                </a:lnTo>
                <a:lnTo>
                  <a:pt x="2518" y="39"/>
                </a:lnTo>
                <a:lnTo>
                  <a:pt x="2518" y="39"/>
                </a:lnTo>
                <a:lnTo>
                  <a:pt x="2519" y="39"/>
                </a:lnTo>
                <a:lnTo>
                  <a:pt x="2519" y="39"/>
                </a:lnTo>
                <a:lnTo>
                  <a:pt x="2519" y="39"/>
                </a:lnTo>
                <a:lnTo>
                  <a:pt x="2519" y="39"/>
                </a:lnTo>
                <a:lnTo>
                  <a:pt x="2520" y="39"/>
                </a:lnTo>
                <a:lnTo>
                  <a:pt x="2520" y="39"/>
                </a:lnTo>
                <a:lnTo>
                  <a:pt x="2520" y="39"/>
                </a:lnTo>
                <a:lnTo>
                  <a:pt x="2520" y="39"/>
                </a:lnTo>
                <a:lnTo>
                  <a:pt x="2521" y="39"/>
                </a:lnTo>
                <a:lnTo>
                  <a:pt x="2521" y="39"/>
                </a:lnTo>
                <a:lnTo>
                  <a:pt x="2521" y="39"/>
                </a:lnTo>
                <a:lnTo>
                  <a:pt x="2521" y="39"/>
                </a:lnTo>
                <a:lnTo>
                  <a:pt x="2521" y="39"/>
                </a:lnTo>
                <a:lnTo>
                  <a:pt x="2522" y="39"/>
                </a:lnTo>
                <a:lnTo>
                  <a:pt x="2522" y="39"/>
                </a:lnTo>
                <a:lnTo>
                  <a:pt x="2522" y="39"/>
                </a:lnTo>
                <a:lnTo>
                  <a:pt x="2523" y="39"/>
                </a:lnTo>
                <a:lnTo>
                  <a:pt x="2523" y="39"/>
                </a:lnTo>
                <a:lnTo>
                  <a:pt x="2523" y="39"/>
                </a:lnTo>
                <a:lnTo>
                  <a:pt x="2523" y="39"/>
                </a:lnTo>
                <a:lnTo>
                  <a:pt x="2524" y="39"/>
                </a:lnTo>
                <a:lnTo>
                  <a:pt x="2524" y="39"/>
                </a:lnTo>
                <a:lnTo>
                  <a:pt x="2524" y="39"/>
                </a:lnTo>
                <a:lnTo>
                  <a:pt x="2524" y="39"/>
                </a:lnTo>
                <a:lnTo>
                  <a:pt x="2524" y="39"/>
                </a:lnTo>
                <a:lnTo>
                  <a:pt x="2525" y="39"/>
                </a:lnTo>
                <a:lnTo>
                  <a:pt x="2525" y="39"/>
                </a:lnTo>
                <a:lnTo>
                  <a:pt x="2525" y="39"/>
                </a:lnTo>
                <a:lnTo>
                  <a:pt x="2525" y="39"/>
                </a:lnTo>
                <a:lnTo>
                  <a:pt x="2526" y="39"/>
                </a:lnTo>
                <a:lnTo>
                  <a:pt x="2526" y="39"/>
                </a:lnTo>
                <a:lnTo>
                  <a:pt x="2526" y="39"/>
                </a:lnTo>
                <a:lnTo>
                  <a:pt x="2526" y="39"/>
                </a:lnTo>
                <a:lnTo>
                  <a:pt x="2527" y="39"/>
                </a:lnTo>
                <a:lnTo>
                  <a:pt x="2527" y="39"/>
                </a:lnTo>
                <a:lnTo>
                  <a:pt x="2527" y="39"/>
                </a:lnTo>
                <a:lnTo>
                  <a:pt x="2527" y="39"/>
                </a:lnTo>
                <a:lnTo>
                  <a:pt x="2527" y="39"/>
                </a:lnTo>
                <a:lnTo>
                  <a:pt x="2528" y="39"/>
                </a:lnTo>
                <a:lnTo>
                  <a:pt x="2528" y="39"/>
                </a:lnTo>
                <a:lnTo>
                  <a:pt x="2528" y="39"/>
                </a:lnTo>
                <a:lnTo>
                  <a:pt x="2528" y="39"/>
                </a:lnTo>
                <a:lnTo>
                  <a:pt x="2529" y="39"/>
                </a:lnTo>
                <a:lnTo>
                  <a:pt x="2529" y="39"/>
                </a:lnTo>
                <a:lnTo>
                  <a:pt x="2529" y="39"/>
                </a:lnTo>
                <a:lnTo>
                  <a:pt x="2529" y="39"/>
                </a:lnTo>
                <a:lnTo>
                  <a:pt x="2530" y="39"/>
                </a:lnTo>
                <a:lnTo>
                  <a:pt x="2530" y="39"/>
                </a:lnTo>
                <a:lnTo>
                  <a:pt x="2530" y="39"/>
                </a:lnTo>
                <a:lnTo>
                  <a:pt x="2530" y="39"/>
                </a:lnTo>
                <a:lnTo>
                  <a:pt x="2531" y="39"/>
                </a:lnTo>
                <a:lnTo>
                  <a:pt x="2531" y="39"/>
                </a:lnTo>
                <a:lnTo>
                  <a:pt x="2531" y="39"/>
                </a:lnTo>
                <a:lnTo>
                  <a:pt x="2531" y="39"/>
                </a:lnTo>
                <a:lnTo>
                  <a:pt x="2532" y="39"/>
                </a:lnTo>
                <a:lnTo>
                  <a:pt x="2532" y="39"/>
                </a:lnTo>
                <a:lnTo>
                  <a:pt x="2532" y="39"/>
                </a:lnTo>
                <a:lnTo>
                  <a:pt x="2532" y="39"/>
                </a:lnTo>
                <a:lnTo>
                  <a:pt x="2533" y="39"/>
                </a:lnTo>
                <a:lnTo>
                  <a:pt x="2533" y="39"/>
                </a:lnTo>
                <a:lnTo>
                  <a:pt x="2533" y="39"/>
                </a:lnTo>
                <a:lnTo>
                  <a:pt x="2533" y="39"/>
                </a:lnTo>
                <a:lnTo>
                  <a:pt x="2533" y="39"/>
                </a:lnTo>
                <a:lnTo>
                  <a:pt x="2534" y="39"/>
                </a:lnTo>
                <a:lnTo>
                  <a:pt x="2534" y="39"/>
                </a:lnTo>
                <a:lnTo>
                  <a:pt x="2534" y="39"/>
                </a:lnTo>
                <a:lnTo>
                  <a:pt x="2534" y="39"/>
                </a:lnTo>
                <a:lnTo>
                  <a:pt x="2535" y="39"/>
                </a:lnTo>
                <a:lnTo>
                  <a:pt x="2535" y="39"/>
                </a:lnTo>
                <a:lnTo>
                  <a:pt x="2535" y="39"/>
                </a:lnTo>
                <a:lnTo>
                  <a:pt x="2535" y="39"/>
                </a:lnTo>
                <a:lnTo>
                  <a:pt x="2536" y="39"/>
                </a:lnTo>
                <a:lnTo>
                  <a:pt x="2536" y="39"/>
                </a:lnTo>
                <a:lnTo>
                  <a:pt x="2536" y="39"/>
                </a:lnTo>
                <a:lnTo>
                  <a:pt x="2536" y="39"/>
                </a:lnTo>
                <a:lnTo>
                  <a:pt x="2536" y="39"/>
                </a:lnTo>
                <a:lnTo>
                  <a:pt x="2537" y="39"/>
                </a:lnTo>
                <a:lnTo>
                  <a:pt x="2537" y="39"/>
                </a:lnTo>
                <a:lnTo>
                  <a:pt x="2537" y="39"/>
                </a:lnTo>
                <a:lnTo>
                  <a:pt x="2537" y="39"/>
                </a:lnTo>
                <a:lnTo>
                  <a:pt x="2538" y="39"/>
                </a:lnTo>
                <a:lnTo>
                  <a:pt x="2538" y="39"/>
                </a:lnTo>
                <a:lnTo>
                  <a:pt x="2538" y="39"/>
                </a:lnTo>
                <a:lnTo>
                  <a:pt x="2539" y="39"/>
                </a:lnTo>
                <a:lnTo>
                  <a:pt x="2539" y="39"/>
                </a:lnTo>
                <a:lnTo>
                  <a:pt x="2539" y="39"/>
                </a:lnTo>
                <a:lnTo>
                  <a:pt x="2539" y="39"/>
                </a:lnTo>
                <a:lnTo>
                  <a:pt x="2539" y="39"/>
                </a:lnTo>
                <a:lnTo>
                  <a:pt x="2540" y="39"/>
                </a:lnTo>
                <a:lnTo>
                  <a:pt x="2540" y="39"/>
                </a:lnTo>
                <a:lnTo>
                  <a:pt x="2540" y="39"/>
                </a:lnTo>
                <a:lnTo>
                  <a:pt x="2540" y="39"/>
                </a:lnTo>
                <a:lnTo>
                  <a:pt x="2541" y="39"/>
                </a:lnTo>
                <a:lnTo>
                  <a:pt x="2541" y="39"/>
                </a:lnTo>
                <a:lnTo>
                  <a:pt x="2541" y="39"/>
                </a:lnTo>
                <a:lnTo>
                  <a:pt x="2541" y="39"/>
                </a:lnTo>
                <a:lnTo>
                  <a:pt x="2542" y="39"/>
                </a:lnTo>
                <a:lnTo>
                  <a:pt x="2542" y="39"/>
                </a:lnTo>
                <a:lnTo>
                  <a:pt x="2542" y="39"/>
                </a:lnTo>
                <a:lnTo>
                  <a:pt x="2542" y="39"/>
                </a:lnTo>
                <a:lnTo>
                  <a:pt x="2542" y="39"/>
                </a:lnTo>
                <a:lnTo>
                  <a:pt x="2543" y="39"/>
                </a:lnTo>
                <a:lnTo>
                  <a:pt x="2543" y="39"/>
                </a:lnTo>
                <a:lnTo>
                  <a:pt x="2543" y="39"/>
                </a:lnTo>
                <a:lnTo>
                  <a:pt x="2543" y="39"/>
                </a:lnTo>
                <a:lnTo>
                  <a:pt x="2544" y="39"/>
                </a:lnTo>
                <a:lnTo>
                  <a:pt x="2544" y="39"/>
                </a:lnTo>
                <a:lnTo>
                  <a:pt x="2544" y="39"/>
                </a:lnTo>
                <a:lnTo>
                  <a:pt x="2544" y="39"/>
                </a:lnTo>
                <a:lnTo>
                  <a:pt x="2545" y="39"/>
                </a:lnTo>
                <a:lnTo>
                  <a:pt x="2545" y="39"/>
                </a:lnTo>
                <a:lnTo>
                  <a:pt x="2545" y="39"/>
                </a:lnTo>
                <a:lnTo>
                  <a:pt x="2545" y="39"/>
                </a:lnTo>
                <a:lnTo>
                  <a:pt x="2545" y="39"/>
                </a:lnTo>
                <a:lnTo>
                  <a:pt x="2546" y="39"/>
                </a:lnTo>
                <a:lnTo>
                  <a:pt x="2546" y="39"/>
                </a:lnTo>
                <a:lnTo>
                  <a:pt x="2546" y="39"/>
                </a:lnTo>
                <a:lnTo>
                  <a:pt x="2547" y="39"/>
                </a:lnTo>
                <a:lnTo>
                  <a:pt x="2547" y="39"/>
                </a:lnTo>
                <a:lnTo>
                  <a:pt x="2547" y="39"/>
                </a:lnTo>
                <a:lnTo>
                  <a:pt x="2547" y="39"/>
                </a:lnTo>
                <a:lnTo>
                  <a:pt x="2548" y="39"/>
                </a:lnTo>
                <a:lnTo>
                  <a:pt x="2548" y="39"/>
                </a:lnTo>
                <a:lnTo>
                  <a:pt x="2548" y="39"/>
                </a:lnTo>
                <a:lnTo>
                  <a:pt x="2548" y="39"/>
                </a:lnTo>
                <a:lnTo>
                  <a:pt x="2549" y="39"/>
                </a:lnTo>
                <a:lnTo>
                  <a:pt x="2549" y="39"/>
                </a:lnTo>
                <a:lnTo>
                  <a:pt x="2549" y="39"/>
                </a:lnTo>
                <a:lnTo>
                  <a:pt x="2549" y="39"/>
                </a:lnTo>
                <a:lnTo>
                  <a:pt x="2549" y="39"/>
                </a:lnTo>
                <a:lnTo>
                  <a:pt x="2550" y="39"/>
                </a:lnTo>
                <a:lnTo>
                  <a:pt x="2550" y="39"/>
                </a:lnTo>
                <a:lnTo>
                  <a:pt x="2550" y="39"/>
                </a:lnTo>
                <a:lnTo>
                  <a:pt x="2550" y="39"/>
                </a:lnTo>
                <a:lnTo>
                  <a:pt x="2551" y="39"/>
                </a:lnTo>
                <a:lnTo>
                  <a:pt x="2551" y="39"/>
                </a:lnTo>
                <a:lnTo>
                  <a:pt x="2551" y="39"/>
                </a:lnTo>
                <a:lnTo>
                  <a:pt x="2551" y="39"/>
                </a:lnTo>
                <a:lnTo>
                  <a:pt x="2552" y="39"/>
                </a:lnTo>
                <a:lnTo>
                  <a:pt x="2552" y="39"/>
                </a:lnTo>
                <a:lnTo>
                  <a:pt x="2552" y="39"/>
                </a:lnTo>
                <a:lnTo>
                  <a:pt x="2552" y="39"/>
                </a:lnTo>
                <a:lnTo>
                  <a:pt x="2552" y="39"/>
                </a:lnTo>
                <a:lnTo>
                  <a:pt x="2553" y="39"/>
                </a:lnTo>
                <a:lnTo>
                  <a:pt x="2553" y="39"/>
                </a:lnTo>
                <a:lnTo>
                  <a:pt x="2553" y="39"/>
                </a:lnTo>
                <a:lnTo>
                  <a:pt x="2553" y="39"/>
                </a:lnTo>
                <a:lnTo>
                  <a:pt x="2554" y="39"/>
                </a:lnTo>
                <a:lnTo>
                  <a:pt x="2554" y="39"/>
                </a:lnTo>
                <a:lnTo>
                  <a:pt x="2554" y="39"/>
                </a:lnTo>
                <a:lnTo>
                  <a:pt x="2555" y="39"/>
                </a:lnTo>
                <a:lnTo>
                  <a:pt x="2555" y="39"/>
                </a:lnTo>
                <a:lnTo>
                  <a:pt x="2555" y="39"/>
                </a:lnTo>
                <a:lnTo>
                  <a:pt x="2555" y="39"/>
                </a:lnTo>
                <a:lnTo>
                  <a:pt x="2555" y="39"/>
                </a:lnTo>
                <a:lnTo>
                  <a:pt x="2556" y="39"/>
                </a:lnTo>
                <a:lnTo>
                  <a:pt x="2556" y="39"/>
                </a:lnTo>
                <a:lnTo>
                  <a:pt x="2556" y="39"/>
                </a:lnTo>
                <a:lnTo>
                  <a:pt x="2556" y="39"/>
                </a:lnTo>
                <a:lnTo>
                  <a:pt x="2557" y="39"/>
                </a:lnTo>
                <a:lnTo>
                  <a:pt x="2557" y="39"/>
                </a:lnTo>
                <a:lnTo>
                  <a:pt x="2557" y="39"/>
                </a:lnTo>
                <a:lnTo>
                  <a:pt x="2557" y="39"/>
                </a:lnTo>
                <a:lnTo>
                  <a:pt x="2558" y="39"/>
                </a:lnTo>
                <a:lnTo>
                  <a:pt x="2558" y="0"/>
                </a:lnTo>
                <a:lnTo>
                  <a:pt x="2558" y="0"/>
                </a:lnTo>
                <a:lnTo>
                  <a:pt x="2558" y="0"/>
                </a:lnTo>
                <a:lnTo>
                  <a:pt x="2558" y="39"/>
                </a:lnTo>
                <a:lnTo>
                  <a:pt x="2559" y="39"/>
                </a:lnTo>
                <a:lnTo>
                  <a:pt x="2559" y="39"/>
                </a:lnTo>
                <a:lnTo>
                  <a:pt x="2559" y="39"/>
                </a:lnTo>
                <a:lnTo>
                  <a:pt x="2559" y="39"/>
                </a:lnTo>
                <a:lnTo>
                  <a:pt x="2560" y="39"/>
                </a:lnTo>
                <a:lnTo>
                  <a:pt x="2560" y="39"/>
                </a:lnTo>
                <a:lnTo>
                  <a:pt x="2560" y="39"/>
                </a:lnTo>
                <a:lnTo>
                  <a:pt x="2560" y="39"/>
                </a:lnTo>
                <a:lnTo>
                  <a:pt x="2561" y="39"/>
                </a:lnTo>
                <a:lnTo>
                  <a:pt x="2561" y="39"/>
                </a:lnTo>
                <a:lnTo>
                  <a:pt x="2561" y="39"/>
                </a:lnTo>
                <a:lnTo>
                  <a:pt x="2561" y="39"/>
                </a:lnTo>
                <a:lnTo>
                  <a:pt x="2561" y="39"/>
                </a:lnTo>
                <a:lnTo>
                  <a:pt x="2562" y="39"/>
                </a:lnTo>
                <a:lnTo>
                  <a:pt x="2562" y="39"/>
                </a:lnTo>
                <a:lnTo>
                  <a:pt x="2562" y="39"/>
                </a:lnTo>
                <a:lnTo>
                  <a:pt x="2563" y="39"/>
                </a:lnTo>
                <a:lnTo>
                  <a:pt x="2563" y="39"/>
                </a:lnTo>
                <a:lnTo>
                  <a:pt x="2563" y="39"/>
                </a:lnTo>
                <a:lnTo>
                  <a:pt x="2563" y="39"/>
                </a:lnTo>
                <a:lnTo>
                  <a:pt x="2564" y="39"/>
                </a:lnTo>
                <a:lnTo>
                  <a:pt x="2564" y="39"/>
                </a:lnTo>
                <a:lnTo>
                  <a:pt x="2564" y="39"/>
                </a:lnTo>
                <a:lnTo>
                  <a:pt x="2564" y="39"/>
                </a:lnTo>
                <a:lnTo>
                  <a:pt x="2564" y="39"/>
                </a:lnTo>
                <a:lnTo>
                  <a:pt x="2565" y="39"/>
                </a:lnTo>
                <a:lnTo>
                  <a:pt x="2565" y="39"/>
                </a:lnTo>
                <a:lnTo>
                  <a:pt x="2565" y="39"/>
                </a:lnTo>
                <a:lnTo>
                  <a:pt x="2565" y="39"/>
                </a:lnTo>
                <a:lnTo>
                  <a:pt x="2566" y="39"/>
                </a:lnTo>
                <a:lnTo>
                  <a:pt x="2566" y="39"/>
                </a:lnTo>
                <a:lnTo>
                  <a:pt x="2566" y="39"/>
                </a:lnTo>
                <a:lnTo>
                  <a:pt x="2566" y="39"/>
                </a:lnTo>
                <a:lnTo>
                  <a:pt x="2567" y="39"/>
                </a:lnTo>
                <a:lnTo>
                  <a:pt x="2567" y="39"/>
                </a:lnTo>
                <a:lnTo>
                  <a:pt x="2567" y="39"/>
                </a:lnTo>
                <a:lnTo>
                  <a:pt x="2567" y="39"/>
                </a:lnTo>
                <a:lnTo>
                  <a:pt x="2567" y="39"/>
                </a:lnTo>
                <a:lnTo>
                  <a:pt x="2568" y="39"/>
                </a:lnTo>
                <a:lnTo>
                  <a:pt x="2568" y="39"/>
                </a:lnTo>
                <a:lnTo>
                  <a:pt x="2568" y="39"/>
                </a:lnTo>
                <a:lnTo>
                  <a:pt x="2568" y="39"/>
                </a:lnTo>
                <a:lnTo>
                  <a:pt x="2569" y="39"/>
                </a:lnTo>
                <a:lnTo>
                  <a:pt x="2569" y="39"/>
                </a:lnTo>
                <a:lnTo>
                  <a:pt x="2569" y="39"/>
                </a:lnTo>
                <a:lnTo>
                  <a:pt x="2570" y="39"/>
                </a:lnTo>
                <a:lnTo>
                  <a:pt x="2570" y="39"/>
                </a:lnTo>
                <a:lnTo>
                  <a:pt x="2570" y="39"/>
                </a:lnTo>
                <a:lnTo>
                  <a:pt x="2570" y="39"/>
                </a:lnTo>
                <a:lnTo>
                  <a:pt x="2570" y="39"/>
                </a:lnTo>
                <a:lnTo>
                  <a:pt x="2571" y="39"/>
                </a:lnTo>
                <a:lnTo>
                  <a:pt x="2571" y="39"/>
                </a:lnTo>
                <a:lnTo>
                  <a:pt x="2571" y="39"/>
                </a:lnTo>
                <a:lnTo>
                  <a:pt x="2571" y="39"/>
                </a:lnTo>
                <a:lnTo>
                  <a:pt x="2572" y="39"/>
                </a:lnTo>
                <a:lnTo>
                  <a:pt x="2572" y="39"/>
                </a:lnTo>
                <a:lnTo>
                  <a:pt x="2572" y="39"/>
                </a:lnTo>
                <a:lnTo>
                  <a:pt x="2572" y="39"/>
                </a:lnTo>
                <a:lnTo>
                  <a:pt x="2573" y="39"/>
                </a:lnTo>
                <a:lnTo>
                  <a:pt x="2573" y="39"/>
                </a:lnTo>
                <a:lnTo>
                  <a:pt x="2573" y="39"/>
                </a:lnTo>
                <a:lnTo>
                  <a:pt x="2573" y="39"/>
                </a:lnTo>
                <a:lnTo>
                  <a:pt x="2573" y="39"/>
                </a:lnTo>
                <a:lnTo>
                  <a:pt x="2574" y="39"/>
                </a:lnTo>
                <a:lnTo>
                  <a:pt x="2574" y="39"/>
                </a:lnTo>
                <a:lnTo>
                  <a:pt x="2574" y="39"/>
                </a:lnTo>
                <a:lnTo>
                  <a:pt x="2574" y="39"/>
                </a:lnTo>
                <a:lnTo>
                  <a:pt x="2575" y="39"/>
                </a:lnTo>
                <a:lnTo>
                  <a:pt x="2575" y="39"/>
                </a:lnTo>
                <a:lnTo>
                  <a:pt x="2575" y="39"/>
                </a:lnTo>
                <a:lnTo>
                  <a:pt x="2575" y="39"/>
                </a:lnTo>
                <a:lnTo>
                  <a:pt x="2576" y="39"/>
                </a:lnTo>
                <a:lnTo>
                  <a:pt x="2576" y="39"/>
                </a:lnTo>
                <a:lnTo>
                  <a:pt x="2576" y="39"/>
                </a:lnTo>
                <a:lnTo>
                  <a:pt x="2576" y="39"/>
                </a:lnTo>
                <a:lnTo>
                  <a:pt x="2576" y="39"/>
                </a:lnTo>
                <a:lnTo>
                  <a:pt x="2577" y="39"/>
                </a:lnTo>
                <a:lnTo>
                  <a:pt x="2577" y="39"/>
                </a:lnTo>
                <a:lnTo>
                  <a:pt x="2577" y="39"/>
                </a:lnTo>
                <a:lnTo>
                  <a:pt x="2578" y="39"/>
                </a:lnTo>
                <a:lnTo>
                  <a:pt x="2578" y="39"/>
                </a:lnTo>
                <a:lnTo>
                  <a:pt x="2578" y="39"/>
                </a:lnTo>
                <a:lnTo>
                  <a:pt x="2578" y="39"/>
                </a:lnTo>
                <a:lnTo>
                  <a:pt x="2579" y="39"/>
                </a:lnTo>
                <a:lnTo>
                  <a:pt x="2579" y="39"/>
                </a:lnTo>
                <a:lnTo>
                  <a:pt x="2579" y="39"/>
                </a:lnTo>
                <a:lnTo>
                  <a:pt x="2579" y="39"/>
                </a:lnTo>
                <a:lnTo>
                  <a:pt x="2579" y="39"/>
                </a:lnTo>
                <a:lnTo>
                  <a:pt x="2580" y="39"/>
                </a:lnTo>
                <a:lnTo>
                  <a:pt x="2580" y="39"/>
                </a:lnTo>
                <a:lnTo>
                  <a:pt x="2580" y="39"/>
                </a:lnTo>
                <a:lnTo>
                  <a:pt x="2580" y="39"/>
                </a:lnTo>
                <a:lnTo>
                  <a:pt x="2581" y="39"/>
                </a:lnTo>
                <a:lnTo>
                  <a:pt x="2581" y="39"/>
                </a:lnTo>
                <a:lnTo>
                  <a:pt x="2581" y="39"/>
                </a:lnTo>
                <a:lnTo>
                  <a:pt x="2581" y="39"/>
                </a:lnTo>
                <a:lnTo>
                  <a:pt x="2582" y="39"/>
                </a:lnTo>
                <a:lnTo>
                  <a:pt x="2582" y="39"/>
                </a:lnTo>
                <a:lnTo>
                  <a:pt x="2582" y="39"/>
                </a:lnTo>
                <a:lnTo>
                  <a:pt x="2582" y="39"/>
                </a:lnTo>
                <a:lnTo>
                  <a:pt x="2582" y="39"/>
                </a:lnTo>
                <a:lnTo>
                  <a:pt x="2583" y="39"/>
                </a:lnTo>
                <a:lnTo>
                  <a:pt x="2583" y="39"/>
                </a:lnTo>
                <a:lnTo>
                  <a:pt x="2583" y="39"/>
                </a:lnTo>
                <a:lnTo>
                  <a:pt x="2583" y="39"/>
                </a:lnTo>
                <a:lnTo>
                  <a:pt x="2584" y="39"/>
                </a:lnTo>
                <a:lnTo>
                  <a:pt x="2584" y="39"/>
                </a:lnTo>
                <a:lnTo>
                  <a:pt x="2584" y="39"/>
                </a:lnTo>
                <a:lnTo>
                  <a:pt x="2584" y="39"/>
                </a:lnTo>
                <a:lnTo>
                  <a:pt x="2585" y="39"/>
                </a:lnTo>
                <a:lnTo>
                  <a:pt x="2585" y="39"/>
                </a:lnTo>
                <a:lnTo>
                  <a:pt x="2585" y="39"/>
                </a:lnTo>
                <a:lnTo>
                  <a:pt x="2585" y="39"/>
                </a:lnTo>
                <a:lnTo>
                  <a:pt x="2586" y="39"/>
                </a:lnTo>
                <a:lnTo>
                  <a:pt x="2586" y="39"/>
                </a:lnTo>
                <a:lnTo>
                  <a:pt x="2586" y="39"/>
                </a:lnTo>
                <a:lnTo>
                  <a:pt x="2586" y="39"/>
                </a:lnTo>
                <a:lnTo>
                  <a:pt x="2587" y="39"/>
                </a:lnTo>
                <a:lnTo>
                  <a:pt x="2587" y="39"/>
                </a:lnTo>
                <a:lnTo>
                  <a:pt x="2587" y="39"/>
                </a:lnTo>
                <a:lnTo>
                  <a:pt x="2587" y="39"/>
                </a:lnTo>
                <a:lnTo>
                  <a:pt x="2588" y="39"/>
                </a:lnTo>
                <a:lnTo>
                  <a:pt x="2588" y="39"/>
                </a:lnTo>
                <a:lnTo>
                  <a:pt x="2588" y="39"/>
                </a:lnTo>
                <a:lnTo>
                  <a:pt x="2588" y="39"/>
                </a:lnTo>
                <a:lnTo>
                  <a:pt x="2588" y="39"/>
                </a:lnTo>
                <a:lnTo>
                  <a:pt x="2589" y="39"/>
                </a:lnTo>
                <a:lnTo>
                  <a:pt x="2589" y="39"/>
                </a:lnTo>
                <a:lnTo>
                  <a:pt x="2589" y="39"/>
                </a:lnTo>
                <a:lnTo>
                  <a:pt x="2589" y="39"/>
                </a:lnTo>
                <a:lnTo>
                  <a:pt x="2590" y="39"/>
                </a:lnTo>
                <a:lnTo>
                  <a:pt x="2590" y="39"/>
                </a:lnTo>
                <a:lnTo>
                  <a:pt x="2590" y="39"/>
                </a:lnTo>
                <a:lnTo>
                  <a:pt x="2590" y="39"/>
                </a:lnTo>
                <a:lnTo>
                  <a:pt x="2591" y="39"/>
                </a:lnTo>
                <a:lnTo>
                  <a:pt x="2591" y="39"/>
                </a:lnTo>
                <a:lnTo>
                  <a:pt x="2591" y="39"/>
                </a:lnTo>
                <a:lnTo>
                  <a:pt x="2591" y="39"/>
                </a:lnTo>
                <a:lnTo>
                  <a:pt x="2591" y="39"/>
                </a:lnTo>
                <a:lnTo>
                  <a:pt x="2592" y="39"/>
                </a:lnTo>
                <a:lnTo>
                  <a:pt x="2592" y="39"/>
                </a:lnTo>
                <a:lnTo>
                  <a:pt x="2592" y="39"/>
                </a:lnTo>
                <a:lnTo>
                  <a:pt x="2592" y="39"/>
                </a:lnTo>
                <a:lnTo>
                  <a:pt x="2593" y="39"/>
                </a:lnTo>
                <a:lnTo>
                  <a:pt x="2593" y="39"/>
                </a:lnTo>
                <a:lnTo>
                  <a:pt x="2593" y="39"/>
                </a:lnTo>
                <a:lnTo>
                  <a:pt x="2594" y="39"/>
                </a:lnTo>
                <a:lnTo>
                  <a:pt x="2594" y="39"/>
                </a:lnTo>
                <a:lnTo>
                  <a:pt x="2594" y="39"/>
                </a:lnTo>
                <a:lnTo>
                  <a:pt x="2594" y="39"/>
                </a:lnTo>
                <a:lnTo>
                  <a:pt x="2595" y="39"/>
                </a:lnTo>
                <a:lnTo>
                  <a:pt x="2595" y="39"/>
                </a:lnTo>
                <a:lnTo>
                  <a:pt x="2595" y="39"/>
                </a:lnTo>
                <a:lnTo>
                  <a:pt x="2595" y="39"/>
                </a:lnTo>
                <a:lnTo>
                  <a:pt x="2595" y="39"/>
                </a:lnTo>
                <a:lnTo>
                  <a:pt x="2596" y="39"/>
                </a:lnTo>
                <a:lnTo>
                  <a:pt x="2596" y="39"/>
                </a:lnTo>
                <a:lnTo>
                  <a:pt x="2596" y="39"/>
                </a:lnTo>
                <a:lnTo>
                  <a:pt x="2596" y="39"/>
                </a:lnTo>
                <a:lnTo>
                  <a:pt x="2597" y="39"/>
                </a:lnTo>
                <a:lnTo>
                  <a:pt x="2597" y="39"/>
                </a:lnTo>
                <a:lnTo>
                  <a:pt x="2597" y="39"/>
                </a:lnTo>
                <a:lnTo>
                  <a:pt x="2597" y="39"/>
                </a:lnTo>
                <a:lnTo>
                  <a:pt x="2597" y="39"/>
                </a:lnTo>
                <a:lnTo>
                  <a:pt x="2598" y="39"/>
                </a:lnTo>
                <a:lnTo>
                  <a:pt x="2598" y="39"/>
                </a:lnTo>
                <a:lnTo>
                  <a:pt x="2598" y="39"/>
                </a:lnTo>
                <a:lnTo>
                  <a:pt x="2598" y="39"/>
                </a:lnTo>
                <a:lnTo>
                  <a:pt x="2599" y="39"/>
                </a:lnTo>
                <a:lnTo>
                  <a:pt x="2599" y="39"/>
                </a:lnTo>
                <a:lnTo>
                  <a:pt x="2599" y="39"/>
                </a:lnTo>
                <a:lnTo>
                  <a:pt x="2599" y="39"/>
                </a:lnTo>
                <a:lnTo>
                  <a:pt x="2600" y="39"/>
                </a:lnTo>
                <a:lnTo>
                  <a:pt x="2600" y="39"/>
                </a:lnTo>
                <a:lnTo>
                  <a:pt x="2600" y="39"/>
                </a:lnTo>
                <a:lnTo>
                  <a:pt x="2600" y="39"/>
                </a:lnTo>
                <a:lnTo>
                  <a:pt x="2600" y="39"/>
                </a:lnTo>
                <a:lnTo>
                  <a:pt x="2601" y="39"/>
                </a:lnTo>
                <a:lnTo>
                  <a:pt x="2601" y="39"/>
                </a:lnTo>
                <a:lnTo>
                  <a:pt x="2601" y="39"/>
                </a:lnTo>
                <a:lnTo>
                  <a:pt x="2602" y="39"/>
                </a:lnTo>
                <a:lnTo>
                  <a:pt x="2602" y="39"/>
                </a:lnTo>
                <a:lnTo>
                  <a:pt x="2602" y="39"/>
                </a:lnTo>
                <a:lnTo>
                  <a:pt x="2602" y="39"/>
                </a:lnTo>
                <a:lnTo>
                  <a:pt x="2603" y="39"/>
                </a:lnTo>
                <a:lnTo>
                  <a:pt x="2603" y="39"/>
                </a:lnTo>
                <a:lnTo>
                  <a:pt x="2603" y="39"/>
                </a:lnTo>
                <a:lnTo>
                  <a:pt x="2603" y="39"/>
                </a:lnTo>
                <a:lnTo>
                  <a:pt x="2604" y="39"/>
                </a:lnTo>
                <a:lnTo>
                  <a:pt x="2604" y="39"/>
                </a:lnTo>
                <a:lnTo>
                  <a:pt x="2604" y="39"/>
                </a:lnTo>
                <a:lnTo>
                  <a:pt x="2604" y="39"/>
                </a:lnTo>
                <a:lnTo>
                  <a:pt x="2604" y="39"/>
                </a:lnTo>
                <a:lnTo>
                  <a:pt x="2605" y="39"/>
                </a:lnTo>
                <a:lnTo>
                  <a:pt x="2605" y="39"/>
                </a:lnTo>
                <a:lnTo>
                  <a:pt x="2605" y="39"/>
                </a:lnTo>
                <a:lnTo>
                  <a:pt x="2605" y="39"/>
                </a:lnTo>
                <a:lnTo>
                  <a:pt x="2606" y="39"/>
                </a:lnTo>
                <a:lnTo>
                  <a:pt x="2606" y="39"/>
                </a:lnTo>
                <a:lnTo>
                  <a:pt x="2606" y="39"/>
                </a:lnTo>
                <a:lnTo>
                  <a:pt x="2606" y="39"/>
                </a:lnTo>
                <a:lnTo>
                  <a:pt x="2607" y="39"/>
                </a:lnTo>
                <a:lnTo>
                  <a:pt x="2607" y="39"/>
                </a:lnTo>
                <a:lnTo>
                  <a:pt x="2607" y="39"/>
                </a:lnTo>
                <a:lnTo>
                  <a:pt x="2607" y="39"/>
                </a:lnTo>
                <a:lnTo>
                  <a:pt x="2607" y="39"/>
                </a:lnTo>
                <a:lnTo>
                  <a:pt x="2608" y="39"/>
                </a:lnTo>
                <a:lnTo>
                  <a:pt x="2608" y="39"/>
                </a:lnTo>
                <a:lnTo>
                  <a:pt x="2608" y="39"/>
                </a:lnTo>
                <a:lnTo>
                  <a:pt x="2609" y="39"/>
                </a:lnTo>
                <a:lnTo>
                  <a:pt x="2609" y="39"/>
                </a:lnTo>
                <a:lnTo>
                  <a:pt x="2609" y="39"/>
                </a:lnTo>
                <a:lnTo>
                  <a:pt x="2609" y="39"/>
                </a:lnTo>
                <a:lnTo>
                  <a:pt x="2610" y="39"/>
                </a:lnTo>
                <a:lnTo>
                  <a:pt x="2610" y="39"/>
                </a:lnTo>
                <a:lnTo>
                  <a:pt x="2610" y="39"/>
                </a:lnTo>
                <a:lnTo>
                  <a:pt x="2610" y="39"/>
                </a:lnTo>
                <a:lnTo>
                  <a:pt x="2610" y="39"/>
                </a:lnTo>
                <a:lnTo>
                  <a:pt x="2611" y="39"/>
                </a:lnTo>
                <a:lnTo>
                  <a:pt x="2611" y="39"/>
                </a:lnTo>
                <a:lnTo>
                  <a:pt x="2611" y="39"/>
                </a:lnTo>
                <a:lnTo>
                  <a:pt x="2611" y="39"/>
                </a:lnTo>
                <a:lnTo>
                  <a:pt x="2612" y="39"/>
                </a:lnTo>
                <a:lnTo>
                  <a:pt x="2612" y="39"/>
                </a:lnTo>
                <a:lnTo>
                  <a:pt x="2612" y="39"/>
                </a:lnTo>
                <a:lnTo>
                  <a:pt x="2612" y="39"/>
                </a:lnTo>
                <a:lnTo>
                  <a:pt x="2613" y="39"/>
                </a:lnTo>
                <a:lnTo>
                  <a:pt x="2613" y="39"/>
                </a:lnTo>
                <a:lnTo>
                  <a:pt x="2613" y="39"/>
                </a:lnTo>
                <a:lnTo>
                  <a:pt x="2613" y="39"/>
                </a:lnTo>
                <a:lnTo>
                  <a:pt x="2613" y="39"/>
                </a:lnTo>
                <a:lnTo>
                  <a:pt x="2614" y="39"/>
                </a:lnTo>
                <a:lnTo>
                  <a:pt x="2614" y="39"/>
                </a:lnTo>
                <a:lnTo>
                  <a:pt x="2614" y="39"/>
                </a:lnTo>
                <a:lnTo>
                  <a:pt x="2614" y="39"/>
                </a:lnTo>
                <a:lnTo>
                  <a:pt x="2615" y="39"/>
                </a:lnTo>
                <a:lnTo>
                  <a:pt x="2615" y="39"/>
                </a:lnTo>
                <a:lnTo>
                  <a:pt x="2615" y="39"/>
                </a:lnTo>
                <a:lnTo>
                  <a:pt x="2615" y="39"/>
                </a:lnTo>
                <a:lnTo>
                  <a:pt x="2616" y="39"/>
                </a:lnTo>
                <a:lnTo>
                  <a:pt x="2616" y="39"/>
                </a:lnTo>
                <a:lnTo>
                  <a:pt x="2616" y="39"/>
                </a:lnTo>
                <a:lnTo>
                  <a:pt x="2616" y="39"/>
                </a:lnTo>
                <a:lnTo>
                  <a:pt x="2617" y="39"/>
                </a:lnTo>
                <a:lnTo>
                  <a:pt x="2617" y="39"/>
                </a:lnTo>
                <a:lnTo>
                  <a:pt x="2617" y="39"/>
                </a:lnTo>
                <a:lnTo>
                  <a:pt x="2617" y="39"/>
                </a:lnTo>
                <a:lnTo>
                  <a:pt x="2618" y="39"/>
                </a:lnTo>
                <a:lnTo>
                  <a:pt x="2618" y="39"/>
                </a:lnTo>
                <a:lnTo>
                  <a:pt x="2618" y="39"/>
                </a:lnTo>
                <a:lnTo>
                  <a:pt x="2618" y="39"/>
                </a:lnTo>
                <a:lnTo>
                  <a:pt x="2619" y="39"/>
                </a:lnTo>
                <a:lnTo>
                  <a:pt x="2619" y="39"/>
                </a:lnTo>
                <a:lnTo>
                  <a:pt x="2619" y="39"/>
                </a:lnTo>
                <a:lnTo>
                  <a:pt x="2619" y="39"/>
                </a:lnTo>
                <a:lnTo>
                  <a:pt x="2619" y="39"/>
                </a:lnTo>
                <a:lnTo>
                  <a:pt x="2620" y="39"/>
                </a:lnTo>
                <a:lnTo>
                  <a:pt x="2620" y="39"/>
                </a:lnTo>
                <a:lnTo>
                  <a:pt x="2620" y="39"/>
                </a:lnTo>
                <a:lnTo>
                  <a:pt x="2620" y="39"/>
                </a:lnTo>
                <a:lnTo>
                  <a:pt x="2621" y="39"/>
                </a:lnTo>
                <a:lnTo>
                  <a:pt x="2621" y="39"/>
                </a:lnTo>
                <a:lnTo>
                  <a:pt x="2621" y="39"/>
                </a:lnTo>
                <a:lnTo>
                  <a:pt x="2621" y="39"/>
                </a:lnTo>
                <a:lnTo>
                  <a:pt x="2622" y="39"/>
                </a:lnTo>
                <a:lnTo>
                  <a:pt x="2622" y="39"/>
                </a:lnTo>
                <a:lnTo>
                  <a:pt x="2622" y="39"/>
                </a:lnTo>
                <a:lnTo>
                  <a:pt x="2622" y="39"/>
                </a:lnTo>
                <a:lnTo>
                  <a:pt x="2622" y="39"/>
                </a:lnTo>
                <a:lnTo>
                  <a:pt x="2623" y="39"/>
                </a:lnTo>
                <a:lnTo>
                  <a:pt x="2623" y="39"/>
                </a:lnTo>
                <a:lnTo>
                  <a:pt x="2623" y="39"/>
                </a:lnTo>
                <a:lnTo>
                  <a:pt x="2623" y="39"/>
                </a:lnTo>
                <a:lnTo>
                  <a:pt x="2624" y="39"/>
                </a:lnTo>
                <a:lnTo>
                  <a:pt x="2624" y="39"/>
                </a:lnTo>
                <a:lnTo>
                  <a:pt x="2624" y="39"/>
                </a:lnTo>
                <a:lnTo>
                  <a:pt x="2625" y="39"/>
                </a:lnTo>
                <a:lnTo>
                  <a:pt x="2625" y="39"/>
                </a:lnTo>
                <a:lnTo>
                  <a:pt x="2625" y="39"/>
                </a:lnTo>
                <a:lnTo>
                  <a:pt x="2625" y="39"/>
                </a:lnTo>
                <a:lnTo>
                  <a:pt x="2625" y="39"/>
                </a:lnTo>
                <a:lnTo>
                  <a:pt x="2626" y="39"/>
                </a:lnTo>
                <a:lnTo>
                  <a:pt x="2626" y="39"/>
                </a:lnTo>
                <a:lnTo>
                  <a:pt x="2626" y="39"/>
                </a:lnTo>
                <a:lnTo>
                  <a:pt x="2626" y="39"/>
                </a:lnTo>
                <a:lnTo>
                  <a:pt x="2627" y="39"/>
                </a:lnTo>
                <a:lnTo>
                  <a:pt x="2627" y="39"/>
                </a:lnTo>
                <a:lnTo>
                  <a:pt x="2627" y="39"/>
                </a:lnTo>
                <a:lnTo>
                  <a:pt x="2627" y="39"/>
                </a:lnTo>
                <a:lnTo>
                  <a:pt x="2628" y="39"/>
                </a:lnTo>
                <a:lnTo>
                  <a:pt x="2628" y="39"/>
                </a:lnTo>
                <a:lnTo>
                  <a:pt x="2628" y="39"/>
                </a:lnTo>
                <a:lnTo>
                  <a:pt x="2628" y="39"/>
                </a:lnTo>
                <a:lnTo>
                  <a:pt x="2628" y="39"/>
                </a:lnTo>
                <a:lnTo>
                  <a:pt x="2629" y="39"/>
                </a:lnTo>
                <a:lnTo>
                  <a:pt x="2629" y="39"/>
                </a:lnTo>
                <a:lnTo>
                  <a:pt x="2629" y="39"/>
                </a:lnTo>
                <a:lnTo>
                  <a:pt x="2629" y="39"/>
                </a:lnTo>
                <a:lnTo>
                  <a:pt x="2630" y="39"/>
                </a:lnTo>
                <a:lnTo>
                  <a:pt x="2630" y="39"/>
                </a:lnTo>
                <a:lnTo>
                  <a:pt x="2630" y="39"/>
                </a:lnTo>
                <a:lnTo>
                  <a:pt x="2630" y="39"/>
                </a:lnTo>
                <a:lnTo>
                  <a:pt x="2631" y="39"/>
                </a:lnTo>
                <a:lnTo>
                  <a:pt x="2631" y="39"/>
                </a:lnTo>
                <a:lnTo>
                  <a:pt x="2631" y="39"/>
                </a:lnTo>
                <a:lnTo>
                  <a:pt x="2631" y="39"/>
                </a:lnTo>
                <a:lnTo>
                  <a:pt x="2631" y="39"/>
                </a:lnTo>
                <a:lnTo>
                  <a:pt x="2632" y="39"/>
                </a:lnTo>
                <a:lnTo>
                  <a:pt x="2632" y="39"/>
                </a:lnTo>
                <a:lnTo>
                  <a:pt x="2632" y="39"/>
                </a:lnTo>
                <a:lnTo>
                  <a:pt x="2633" y="39"/>
                </a:lnTo>
                <a:lnTo>
                  <a:pt x="2633" y="39"/>
                </a:lnTo>
                <a:lnTo>
                  <a:pt x="2633" y="39"/>
                </a:lnTo>
                <a:lnTo>
                  <a:pt x="2633" y="39"/>
                </a:lnTo>
                <a:lnTo>
                  <a:pt x="2634" y="39"/>
                </a:lnTo>
                <a:lnTo>
                  <a:pt x="2634" y="39"/>
                </a:lnTo>
                <a:lnTo>
                  <a:pt x="2634" y="39"/>
                </a:lnTo>
                <a:lnTo>
                  <a:pt x="2634" y="39"/>
                </a:lnTo>
                <a:lnTo>
                  <a:pt x="2634" y="39"/>
                </a:lnTo>
                <a:lnTo>
                  <a:pt x="2635" y="39"/>
                </a:lnTo>
                <a:lnTo>
                  <a:pt x="2635" y="39"/>
                </a:lnTo>
                <a:lnTo>
                  <a:pt x="2635" y="39"/>
                </a:lnTo>
                <a:lnTo>
                  <a:pt x="2635" y="39"/>
                </a:lnTo>
                <a:lnTo>
                  <a:pt x="2636" y="39"/>
                </a:lnTo>
                <a:lnTo>
                  <a:pt x="2636" y="39"/>
                </a:lnTo>
                <a:lnTo>
                  <a:pt x="2636" y="39"/>
                </a:lnTo>
                <a:lnTo>
                  <a:pt x="2636" y="39"/>
                </a:lnTo>
                <a:lnTo>
                  <a:pt x="2637" y="39"/>
                </a:lnTo>
                <a:lnTo>
                  <a:pt x="2637" y="39"/>
                </a:lnTo>
                <a:lnTo>
                  <a:pt x="2637" y="39"/>
                </a:lnTo>
                <a:lnTo>
                  <a:pt x="2637" y="39"/>
                </a:lnTo>
                <a:lnTo>
                  <a:pt x="2637" y="39"/>
                </a:lnTo>
                <a:lnTo>
                  <a:pt x="2638" y="39"/>
                </a:lnTo>
                <a:lnTo>
                  <a:pt x="2638" y="39"/>
                </a:lnTo>
                <a:lnTo>
                  <a:pt x="2638" y="39"/>
                </a:lnTo>
                <a:lnTo>
                  <a:pt x="2638" y="39"/>
                </a:lnTo>
                <a:lnTo>
                  <a:pt x="2639" y="39"/>
                </a:lnTo>
                <a:lnTo>
                  <a:pt x="2639" y="39"/>
                </a:lnTo>
                <a:lnTo>
                  <a:pt x="2639" y="39"/>
                </a:lnTo>
                <a:lnTo>
                  <a:pt x="2639" y="39"/>
                </a:lnTo>
                <a:lnTo>
                  <a:pt x="2640" y="39"/>
                </a:lnTo>
                <a:lnTo>
                  <a:pt x="2640" y="39"/>
                </a:lnTo>
                <a:lnTo>
                  <a:pt x="2640" y="39"/>
                </a:lnTo>
                <a:lnTo>
                  <a:pt x="2640" y="39"/>
                </a:lnTo>
                <a:lnTo>
                  <a:pt x="2641" y="39"/>
                </a:lnTo>
                <a:lnTo>
                  <a:pt x="2641" y="39"/>
                </a:lnTo>
                <a:lnTo>
                  <a:pt x="2641" y="39"/>
                </a:lnTo>
                <a:lnTo>
                  <a:pt x="2641" y="39"/>
                </a:lnTo>
                <a:lnTo>
                  <a:pt x="2642" y="39"/>
                </a:lnTo>
                <a:lnTo>
                  <a:pt x="2642" y="39"/>
                </a:lnTo>
                <a:lnTo>
                  <a:pt x="2642" y="39"/>
                </a:lnTo>
                <a:lnTo>
                  <a:pt x="2642" y="39"/>
                </a:lnTo>
                <a:lnTo>
                  <a:pt x="2643" y="39"/>
                </a:lnTo>
                <a:lnTo>
                  <a:pt x="2643" y="39"/>
                </a:lnTo>
                <a:lnTo>
                  <a:pt x="2643" y="39"/>
                </a:lnTo>
                <a:lnTo>
                  <a:pt x="2643" y="39"/>
                </a:lnTo>
                <a:lnTo>
                  <a:pt x="2643" y="39"/>
                </a:lnTo>
                <a:lnTo>
                  <a:pt x="2644" y="39"/>
                </a:lnTo>
                <a:lnTo>
                  <a:pt x="2644" y="39"/>
                </a:lnTo>
                <a:lnTo>
                  <a:pt x="2644" y="39"/>
                </a:lnTo>
                <a:lnTo>
                  <a:pt x="2644" y="39"/>
                </a:lnTo>
                <a:lnTo>
                  <a:pt x="2645" y="39"/>
                </a:lnTo>
                <a:lnTo>
                  <a:pt x="2645" y="39"/>
                </a:lnTo>
                <a:lnTo>
                  <a:pt x="2645" y="39"/>
                </a:lnTo>
                <a:lnTo>
                  <a:pt x="2645" y="39"/>
                </a:lnTo>
                <a:lnTo>
                  <a:pt x="2646" y="39"/>
                </a:lnTo>
                <a:lnTo>
                  <a:pt x="2646" y="39"/>
                </a:lnTo>
                <a:lnTo>
                  <a:pt x="2646" y="39"/>
                </a:lnTo>
                <a:lnTo>
                  <a:pt x="2646" y="39"/>
                </a:lnTo>
                <a:lnTo>
                  <a:pt x="2646" y="39"/>
                </a:lnTo>
                <a:lnTo>
                  <a:pt x="2647" y="39"/>
                </a:lnTo>
                <a:lnTo>
                  <a:pt x="2647" y="39"/>
                </a:lnTo>
                <a:lnTo>
                  <a:pt x="2647" y="39"/>
                </a:lnTo>
                <a:lnTo>
                  <a:pt x="2648" y="39"/>
                </a:lnTo>
                <a:lnTo>
                  <a:pt x="2648" y="39"/>
                </a:lnTo>
                <a:lnTo>
                  <a:pt x="2648" y="39"/>
                </a:lnTo>
                <a:lnTo>
                  <a:pt x="2648" y="39"/>
                </a:lnTo>
                <a:lnTo>
                  <a:pt x="2649" y="39"/>
                </a:lnTo>
                <a:lnTo>
                  <a:pt x="2649" y="39"/>
                </a:lnTo>
                <a:lnTo>
                  <a:pt x="2649" y="39"/>
                </a:lnTo>
                <a:lnTo>
                  <a:pt x="2649" y="39"/>
                </a:lnTo>
                <a:lnTo>
                  <a:pt x="2650" y="39"/>
                </a:lnTo>
                <a:lnTo>
                  <a:pt x="2650" y="39"/>
                </a:lnTo>
                <a:lnTo>
                  <a:pt x="2650" y="39"/>
                </a:lnTo>
                <a:lnTo>
                  <a:pt x="2650" y="39"/>
                </a:lnTo>
                <a:lnTo>
                  <a:pt x="2650" y="39"/>
                </a:lnTo>
                <a:lnTo>
                  <a:pt x="2651" y="39"/>
                </a:lnTo>
                <a:lnTo>
                  <a:pt x="2651" y="39"/>
                </a:lnTo>
                <a:lnTo>
                  <a:pt x="2651" y="39"/>
                </a:lnTo>
                <a:lnTo>
                  <a:pt x="2651" y="39"/>
                </a:lnTo>
                <a:lnTo>
                  <a:pt x="2652" y="39"/>
                </a:lnTo>
                <a:lnTo>
                  <a:pt x="2652" y="39"/>
                </a:lnTo>
                <a:lnTo>
                  <a:pt x="2652" y="39"/>
                </a:lnTo>
                <a:lnTo>
                  <a:pt x="2652" y="39"/>
                </a:lnTo>
                <a:lnTo>
                  <a:pt x="2653" y="39"/>
                </a:lnTo>
                <a:lnTo>
                  <a:pt x="2653" y="39"/>
                </a:lnTo>
                <a:lnTo>
                  <a:pt x="2653" y="39"/>
                </a:lnTo>
                <a:lnTo>
                  <a:pt x="2653" y="39"/>
                </a:lnTo>
                <a:lnTo>
                  <a:pt x="2653" y="39"/>
                </a:lnTo>
                <a:lnTo>
                  <a:pt x="2654" y="39"/>
                </a:lnTo>
                <a:lnTo>
                  <a:pt x="2654" y="39"/>
                </a:lnTo>
                <a:lnTo>
                  <a:pt x="2654" y="39"/>
                </a:lnTo>
                <a:lnTo>
                  <a:pt x="2654" y="39"/>
                </a:lnTo>
                <a:lnTo>
                  <a:pt x="2655" y="39"/>
                </a:lnTo>
                <a:lnTo>
                  <a:pt x="2655" y="39"/>
                </a:lnTo>
                <a:lnTo>
                  <a:pt x="2655" y="39"/>
                </a:lnTo>
                <a:lnTo>
                  <a:pt x="2656" y="39"/>
                </a:lnTo>
                <a:lnTo>
                  <a:pt x="2656" y="39"/>
                </a:lnTo>
                <a:lnTo>
                  <a:pt x="2656" y="39"/>
                </a:lnTo>
                <a:lnTo>
                  <a:pt x="2656" y="39"/>
                </a:lnTo>
                <a:lnTo>
                  <a:pt x="2656" y="39"/>
                </a:lnTo>
                <a:lnTo>
                  <a:pt x="2657" y="39"/>
                </a:lnTo>
                <a:lnTo>
                  <a:pt x="2657" y="39"/>
                </a:lnTo>
                <a:lnTo>
                  <a:pt x="2657" y="39"/>
                </a:lnTo>
                <a:lnTo>
                  <a:pt x="2657" y="39"/>
                </a:lnTo>
                <a:lnTo>
                  <a:pt x="2658" y="39"/>
                </a:lnTo>
                <a:lnTo>
                  <a:pt x="2658" y="39"/>
                </a:lnTo>
                <a:lnTo>
                  <a:pt x="2658" y="39"/>
                </a:lnTo>
                <a:lnTo>
                  <a:pt x="2658" y="39"/>
                </a:lnTo>
                <a:lnTo>
                  <a:pt x="2659" y="39"/>
                </a:lnTo>
                <a:lnTo>
                  <a:pt x="2659" y="39"/>
                </a:lnTo>
                <a:lnTo>
                  <a:pt x="2659" y="39"/>
                </a:lnTo>
                <a:lnTo>
                  <a:pt x="2659" y="39"/>
                </a:lnTo>
                <a:lnTo>
                  <a:pt x="2659" y="39"/>
                </a:lnTo>
                <a:lnTo>
                  <a:pt x="2660" y="39"/>
                </a:lnTo>
                <a:lnTo>
                  <a:pt x="2660" y="39"/>
                </a:lnTo>
                <a:lnTo>
                  <a:pt x="2660" y="39"/>
                </a:lnTo>
                <a:lnTo>
                  <a:pt x="2660" y="39"/>
                </a:lnTo>
                <a:lnTo>
                  <a:pt x="2661" y="39"/>
                </a:lnTo>
                <a:lnTo>
                  <a:pt x="2661" y="39"/>
                </a:lnTo>
                <a:lnTo>
                  <a:pt x="2661" y="39"/>
                </a:lnTo>
                <a:lnTo>
                  <a:pt x="2661" y="39"/>
                </a:lnTo>
                <a:lnTo>
                  <a:pt x="2662" y="39"/>
                </a:lnTo>
                <a:lnTo>
                  <a:pt x="2662" y="39"/>
                </a:lnTo>
                <a:lnTo>
                  <a:pt x="2662" y="39"/>
                </a:lnTo>
                <a:lnTo>
                  <a:pt x="2662" y="39"/>
                </a:lnTo>
                <a:lnTo>
                  <a:pt x="2662" y="39"/>
                </a:lnTo>
                <a:lnTo>
                  <a:pt x="2663" y="39"/>
                </a:lnTo>
                <a:lnTo>
                  <a:pt x="2663" y="39"/>
                </a:lnTo>
                <a:lnTo>
                  <a:pt x="2663" y="39"/>
                </a:lnTo>
                <a:lnTo>
                  <a:pt x="2664" y="39"/>
                </a:lnTo>
                <a:lnTo>
                  <a:pt x="2664" y="39"/>
                </a:lnTo>
                <a:lnTo>
                  <a:pt x="2664" y="39"/>
                </a:lnTo>
                <a:lnTo>
                  <a:pt x="2664" y="39"/>
                </a:lnTo>
                <a:lnTo>
                  <a:pt x="2665" y="39"/>
                </a:lnTo>
                <a:lnTo>
                  <a:pt x="2665" y="39"/>
                </a:lnTo>
                <a:lnTo>
                  <a:pt x="2665" y="39"/>
                </a:lnTo>
                <a:lnTo>
                  <a:pt x="2665" y="39"/>
                </a:lnTo>
                <a:lnTo>
                  <a:pt x="2665" y="39"/>
                </a:lnTo>
                <a:lnTo>
                  <a:pt x="2666" y="39"/>
                </a:lnTo>
                <a:lnTo>
                  <a:pt x="2666" y="39"/>
                </a:lnTo>
                <a:lnTo>
                  <a:pt x="2666" y="39"/>
                </a:lnTo>
                <a:lnTo>
                  <a:pt x="2666" y="39"/>
                </a:lnTo>
                <a:lnTo>
                  <a:pt x="2667" y="39"/>
                </a:lnTo>
                <a:lnTo>
                  <a:pt x="2667" y="39"/>
                </a:lnTo>
                <a:lnTo>
                  <a:pt x="2667" y="39"/>
                </a:lnTo>
                <a:lnTo>
                  <a:pt x="2667" y="39"/>
                </a:lnTo>
                <a:lnTo>
                  <a:pt x="2668" y="39"/>
                </a:lnTo>
                <a:lnTo>
                  <a:pt x="2668" y="39"/>
                </a:lnTo>
                <a:lnTo>
                  <a:pt x="2668" y="39"/>
                </a:lnTo>
                <a:lnTo>
                  <a:pt x="2668" y="39"/>
                </a:lnTo>
                <a:lnTo>
                  <a:pt x="2668" y="39"/>
                </a:lnTo>
                <a:lnTo>
                  <a:pt x="2669" y="39"/>
                </a:lnTo>
                <a:lnTo>
                  <a:pt x="2669" y="39"/>
                </a:lnTo>
                <a:lnTo>
                  <a:pt x="2669" y="39"/>
                </a:lnTo>
                <a:lnTo>
                  <a:pt x="2669" y="39"/>
                </a:lnTo>
                <a:lnTo>
                  <a:pt x="2670" y="39"/>
                </a:lnTo>
                <a:lnTo>
                  <a:pt x="2670" y="39"/>
                </a:lnTo>
                <a:lnTo>
                  <a:pt x="2670" y="39"/>
                </a:lnTo>
                <a:lnTo>
                  <a:pt x="2670" y="39"/>
                </a:lnTo>
                <a:lnTo>
                  <a:pt x="2671" y="39"/>
                </a:lnTo>
                <a:lnTo>
                  <a:pt x="2671" y="39"/>
                </a:lnTo>
                <a:lnTo>
                  <a:pt x="2671" y="39"/>
                </a:lnTo>
                <a:lnTo>
                  <a:pt x="2671" y="39"/>
                </a:lnTo>
                <a:lnTo>
                  <a:pt x="2672" y="39"/>
                </a:lnTo>
                <a:lnTo>
                  <a:pt x="2672" y="39"/>
                </a:lnTo>
                <a:lnTo>
                  <a:pt x="2672" y="39"/>
                </a:lnTo>
                <a:lnTo>
                  <a:pt x="2672" y="39"/>
                </a:lnTo>
                <a:lnTo>
                  <a:pt x="2673" y="39"/>
                </a:lnTo>
                <a:lnTo>
                  <a:pt x="2673" y="39"/>
                </a:lnTo>
                <a:lnTo>
                  <a:pt x="2673" y="39"/>
                </a:lnTo>
                <a:lnTo>
                  <a:pt x="2673" y="39"/>
                </a:lnTo>
                <a:lnTo>
                  <a:pt x="2674" y="39"/>
                </a:lnTo>
                <a:lnTo>
                  <a:pt x="2674" y="39"/>
                </a:lnTo>
                <a:lnTo>
                  <a:pt x="2674" y="39"/>
                </a:lnTo>
                <a:lnTo>
                  <a:pt x="2674" y="39"/>
                </a:lnTo>
                <a:lnTo>
                  <a:pt x="2674" y="39"/>
                </a:lnTo>
                <a:lnTo>
                  <a:pt x="2675" y="39"/>
                </a:lnTo>
                <a:lnTo>
                  <a:pt x="2675" y="39"/>
                </a:lnTo>
                <a:lnTo>
                  <a:pt x="2675" y="39"/>
                </a:lnTo>
                <a:lnTo>
                  <a:pt x="2675" y="39"/>
                </a:lnTo>
                <a:lnTo>
                  <a:pt x="2676" y="39"/>
                </a:lnTo>
                <a:lnTo>
                  <a:pt x="2676" y="39"/>
                </a:lnTo>
                <a:lnTo>
                  <a:pt x="2676" y="39"/>
                </a:lnTo>
                <a:lnTo>
                  <a:pt x="2676" y="39"/>
                </a:lnTo>
                <a:lnTo>
                  <a:pt x="2677" y="39"/>
                </a:lnTo>
                <a:lnTo>
                  <a:pt x="2677" y="39"/>
                </a:lnTo>
                <a:lnTo>
                  <a:pt x="2677" y="39"/>
                </a:lnTo>
                <a:lnTo>
                  <a:pt x="2677" y="39"/>
                </a:lnTo>
                <a:lnTo>
                  <a:pt x="2677" y="39"/>
                </a:lnTo>
                <a:lnTo>
                  <a:pt x="2678" y="39"/>
                </a:lnTo>
                <a:lnTo>
                  <a:pt x="2678" y="39"/>
                </a:lnTo>
                <a:lnTo>
                  <a:pt x="2678" y="39"/>
                </a:lnTo>
                <a:lnTo>
                  <a:pt x="2678" y="39"/>
                </a:lnTo>
                <a:lnTo>
                  <a:pt x="2679" y="39"/>
                </a:lnTo>
                <a:lnTo>
                  <a:pt x="2679" y="39"/>
                </a:lnTo>
                <a:lnTo>
                  <a:pt x="2679" y="39"/>
                </a:lnTo>
                <a:lnTo>
                  <a:pt x="2680" y="39"/>
                </a:lnTo>
                <a:lnTo>
                  <a:pt x="2680" y="39"/>
                </a:lnTo>
                <a:lnTo>
                  <a:pt x="2680" y="39"/>
                </a:lnTo>
                <a:lnTo>
                  <a:pt x="2680" y="39"/>
                </a:lnTo>
                <a:lnTo>
                  <a:pt x="2680" y="39"/>
                </a:lnTo>
                <a:lnTo>
                  <a:pt x="2681" y="39"/>
                </a:lnTo>
                <a:lnTo>
                  <a:pt x="2681" y="39"/>
                </a:lnTo>
                <a:lnTo>
                  <a:pt x="2681" y="39"/>
                </a:lnTo>
                <a:lnTo>
                  <a:pt x="2681" y="39"/>
                </a:lnTo>
                <a:lnTo>
                  <a:pt x="2682" y="39"/>
                </a:lnTo>
                <a:lnTo>
                  <a:pt x="2682" y="39"/>
                </a:lnTo>
                <a:lnTo>
                  <a:pt x="2682" y="39"/>
                </a:lnTo>
                <a:lnTo>
                  <a:pt x="2682" y="39"/>
                </a:lnTo>
                <a:lnTo>
                  <a:pt x="2683" y="39"/>
                </a:lnTo>
                <a:lnTo>
                  <a:pt x="2683" y="39"/>
                </a:lnTo>
                <a:lnTo>
                  <a:pt x="2683" y="39"/>
                </a:lnTo>
                <a:lnTo>
                  <a:pt x="2683" y="39"/>
                </a:lnTo>
                <a:lnTo>
                  <a:pt x="2683" y="39"/>
                </a:lnTo>
                <a:lnTo>
                  <a:pt x="2684" y="39"/>
                </a:lnTo>
                <a:lnTo>
                  <a:pt x="2684" y="39"/>
                </a:lnTo>
                <a:lnTo>
                  <a:pt x="2684" y="39"/>
                </a:lnTo>
                <a:lnTo>
                  <a:pt x="2684" y="39"/>
                </a:lnTo>
                <a:lnTo>
                  <a:pt x="2685" y="39"/>
                </a:lnTo>
                <a:lnTo>
                  <a:pt x="2685" y="39"/>
                </a:lnTo>
                <a:lnTo>
                  <a:pt x="2685" y="39"/>
                </a:lnTo>
                <a:lnTo>
                  <a:pt x="2685" y="39"/>
                </a:lnTo>
                <a:lnTo>
                  <a:pt x="2686" y="39"/>
                </a:lnTo>
                <a:lnTo>
                  <a:pt x="2686" y="39"/>
                </a:lnTo>
                <a:lnTo>
                  <a:pt x="2686" y="39"/>
                </a:lnTo>
                <a:lnTo>
                  <a:pt x="2686" y="39"/>
                </a:lnTo>
                <a:lnTo>
                  <a:pt x="2687" y="39"/>
                </a:lnTo>
                <a:lnTo>
                  <a:pt x="2687" y="39"/>
                </a:lnTo>
                <a:lnTo>
                  <a:pt x="2687" y="39"/>
                </a:lnTo>
                <a:lnTo>
                  <a:pt x="2687" y="39"/>
                </a:lnTo>
                <a:lnTo>
                  <a:pt x="2688" y="39"/>
                </a:lnTo>
                <a:lnTo>
                  <a:pt x="2688" y="39"/>
                </a:lnTo>
                <a:lnTo>
                  <a:pt x="2688" y="39"/>
                </a:lnTo>
                <a:lnTo>
                  <a:pt x="2688" y="39"/>
                </a:lnTo>
                <a:lnTo>
                  <a:pt x="2689" y="39"/>
                </a:lnTo>
                <a:lnTo>
                  <a:pt x="2689" y="39"/>
                </a:lnTo>
                <a:lnTo>
                  <a:pt x="2689" y="39"/>
                </a:lnTo>
                <a:lnTo>
                  <a:pt x="2689" y="39"/>
                </a:lnTo>
                <a:lnTo>
                  <a:pt x="2689" y="39"/>
                </a:lnTo>
                <a:lnTo>
                  <a:pt x="2690" y="39"/>
                </a:lnTo>
                <a:lnTo>
                  <a:pt x="2690" y="39"/>
                </a:lnTo>
                <a:lnTo>
                  <a:pt x="2690" y="39"/>
                </a:lnTo>
                <a:lnTo>
                  <a:pt x="2690" y="39"/>
                </a:lnTo>
                <a:lnTo>
                  <a:pt x="2691" y="39"/>
                </a:lnTo>
                <a:lnTo>
                  <a:pt x="2691" y="39"/>
                </a:lnTo>
                <a:lnTo>
                  <a:pt x="2691" y="39"/>
                </a:lnTo>
                <a:lnTo>
                  <a:pt x="2691" y="39"/>
                </a:lnTo>
                <a:lnTo>
                  <a:pt x="2692" y="39"/>
                </a:lnTo>
                <a:lnTo>
                  <a:pt x="2692" y="39"/>
                </a:lnTo>
                <a:lnTo>
                  <a:pt x="2692" y="39"/>
                </a:lnTo>
                <a:lnTo>
                  <a:pt x="2692" y="39"/>
                </a:lnTo>
                <a:lnTo>
                  <a:pt x="2692" y="39"/>
                </a:lnTo>
                <a:lnTo>
                  <a:pt x="2693" y="39"/>
                </a:lnTo>
                <a:lnTo>
                  <a:pt x="2693" y="39"/>
                </a:lnTo>
                <a:lnTo>
                  <a:pt x="2693" y="39"/>
                </a:lnTo>
                <a:lnTo>
                  <a:pt x="2693" y="39"/>
                </a:lnTo>
                <a:lnTo>
                  <a:pt x="2694" y="39"/>
                </a:lnTo>
                <a:lnTo>
                  <a:pt x="2694" y="39"/>
                </a:lnTo>
                <a:lnTo>
                  <a:pt x="2694" y="39"/>
                </a:lnTo>
                <a:lnTo>
                  <a:pt x="2695" y="39"/>
                </a:lnTo>
                <a:lnTo>
                  <a:pt x="2695" y="39"/>
                </a:lnTo>
                <a:lnTo>
                  <a:pt x="2695" y="39"/>
                </a:lnTo>
                <a:lnTo>
                  <a:pt x="2695" y="39"/>
                </a:lnTo>
                <a:lnTo>
                  <a:pt x="2696" y="39"/>
                </a:lnTo>
                <a:lnTo>
                  <a:pt x="2696" y="39"/>
                </a:lnTo>
                <a:lnTo>
                  <a:pt x="2696" y="39"/>
                </a:lnTo>
                <a:lnTo>
                  <a:pt x="2696" y="39"/>
                </a:lnTo>
                <a:lnTo>
                  <a:pt x="2696" y="39"/>
                </a:lnTo>
                <a:lnTo>
                  <a:pt x="2697" y="39"/>
                </a:lnTo>
                <a:lnTo>
                  <a:pt x="2697" y="39"/>
                </a:lnTo>
                <a:lnTo>
                  <a:pt x="2697" y="39"/>
                </a:lnTo>
                <a:lnTo>
                  <a:pt x="2697" y="39"/>
                </a:lnTo>
                <a:lnTo>
                  <a:pt x="2698" y="39"/>
                </a:lnTo>
                <a:lnTo>
                  <a:pt x="2698" y="39"/>
                </a:lnTo>
                <a:lnTo>
                  <a:pt x="2698" y="39"/>
                </a:lnTo>
                <a:lnTo>
                  <a:pt x="2698" y="39"/>
                </a:lnTo>
                <a:lnTo>
                  <a:pt x="2699" y="39"/>
                </a:lnTo>
                <a:lnTo>
                  <a:pt x="2699" y="39"/>
                </a:lnTo>
                <a:lnTo>
                  <a:pt x="2699" y="39"/>
                </a:lnTo>
                <a:lnTo>
                  <a:pt x="2699" y="39"/>
                </a:lnTo>
                <a:lnTo>
                  <a:pt x="2699" y="39"/>
                </a:lnTo>
                <a:lnTo>
                  <a:pt x="2700" y="39"/>
                </a:lnTo>
                <a:lnTo>
                  <a:pt x="2700" y="39"/>
                </a:lnTo>
                <a:lnTo>
                  <a:pt x="2700" y="39"/>
                </a:lnTo>
                <a:lnTo>
                  <a:pt x="2700" y="39"/>
                </a:lnTo>
                <a:lnTo>
                  <a:pt x="2701" y="39"/>
                </a:lnTo>
                <a:lnTo>
                  <a:pt x="2701" y="39"/>
                </a:lnTo>
                <a:lnTo>
                  <a:pt x="2701" y="39"/>
                </a:lnTo>
                <a:lnTo>
                  <a:pt x="2701" y="39"/>
                </a:lnTo>
                <a:lnTo>
                  <a:pt x="2702" y="39"/>
                </a:lnTo>
                <a:lnTo>
                  <a:pt x="2702" y="39"/>
                </a:lnTo>
                <a:lnTo>
                  <a:pt x="2702" y="39"/>
                </a:lnTo>
                <a:lnTo>
                  <a:pt x="2702" y="39"/>
                </a:lnTo>
                <a:lnTo>
                  <a:pt x="2703" y="39"/>
                </a:lnTo>
                <a:lnTo>
                  <a:pt x="2703" y="39"/>
                </a:lnTo>
                <a:lnTo>
                  <a:pt x="2703" y="39"/>
                </a:lnTo>
                <a:lnTo>
                  <a:pt x="2703" y="39"/>
                </a:lnTo>
                <a:lnTo>
                  <a:pt x="2704" y="39"/>
                </a:lnTo>
                <a:lnTo>
                  <a:pt x="2704" y="39"/>
                </a:lnTo>
                <a:lnTo>
                  <a:pt x="2704" y="39"/>
                </a:lnTo>
                <a:lnTo>
                  <a:pt x="2704" y="39"/>
                </a:lnTo>
                <a:lnTo>
                  <a:pt x="2705" y="39"/>
                </a:lnTo>
                <a:lnTo>
                  <a:pt x="2705" y="39"/>
                </a:lnTo>
                <a:lnTo>
                  <a:pt x="2705" y="39"/>
                </a:lnTo>
                <a:lnTo>
                  <a:pt x="2705" y="39"/>
                </a:lnTo>
                <a:lnTo>
                  <a:pt x="2705" y="39"/>
                </a:lnTo>
                <a:lnTo>
                  <a:pt x="2706" y="39"/>
                </a:lnTo>
                <a:lnTo>
                  <a:pt x="2706" y="39"/>
                </a:lnTo>
                <a:lnTo>
                  <a:pt x="2706" y="39"/>
                </a:lnTo>
                <a:lnTo>
                  <a:pt x="2706" y="39"/>
                </a:lnTo>
                <a:lnTo>
                  <a:pt x="2707" y="39"/>
                </a:lnTo>
                <a:lnTo>
                  <a:pt x="2707" y="39"/>
                </a:lnTo>
                <a:lnTo>
                  <a:pt x="2707" y="39"/>
                </a:lnTo>
                <a:lnTo>
                  <a:pt x="2707" y="39"/>
                </a:lnTo>
                <a:lnTo>
                  <a:pt x="2708" y="39"/>
                </a:lnTo>
                <a:lnTo>
                  <a:pt x="2708" y="39"/>
                </a:lnTo>
                <a:lnTo>
                  <a:pt x="2708" y="39"/>
                </a:lnTo>
                <a:lnTo>
                  <a:pt x="2708" y="39"/>
                </a:lnTo>
                <a:lnTo>
                  <a:pt x="2708" y="39"/>
                </a:lnTo>
                <a:lnTo>
                  <a:pt x="2709" y="39"/>
                </a:lnTo>
                <a:lnTo>
                  <a:pt x="2709" y="39"/>
                </a:lnTo>
                <a:lnTo>
                  <a:pt x="2709" y="39"/>
                </a:lnTo>
                <a:lnTo>
                  <a:pt x="2709" y="39"/>
                </a:lnTo>
                <a:lnTo>
                  <a:pt x="2710" y="39"/>
                </a:lnTo>
                <a:lnTo>
                  <a:pt x="2710" y="39"/>
                </a:lnTo>
                <a:lnTo>
                  <a:pt x="2710" y="39"/>
                </a:lnTo>
                <a:lnTo>
                  <a:pt x="2711" y="39"/>
                </a:lnTo>
                <a:lnTo>
                  <a:pt x="2711" y="39"/>
                </a:lnTo>
                <a:lnTo>
                  <a:pt x="2711" y="39"/>
                </a:lnTo>
                <a:lnTo>
                  <a:pt x="2711" y="39"/>
                </a:lnTo>
                <a:lnTo>
                  <a:pt x="2711" y="39"/>
                </a:lnTo>
                <a:lnTo>
                  <a:pt x="2712" y="39"/>
                </a:lnTo>
                <a:lnTo>
                  <a:pt x="2712" y="39"/>
                </a:lnTo>
                <a:lnTo>
                  <a:pt x="2712" y="39"/>
                </a:lnTo>
                <a:lnTo>
                  <a:pt x="2712" y="39"/>
                </a:lnTo>
                <a:lnTo>
                  <a:pt x="2713" y="39"/>
                </a:lnTo>
                <a:lnTo>
                  <a:pt x="2713" y="39"/>
                </a:lnTo>
                <a:lnTo>
                  <a:pt x="2713" y="39"/>
                </a:lnTo>
                <a:lnTo>
                  <a:pt x="2713" y="39"/>
                </a:lnTo>
                <a:lnTo>
                  <a:pt x="2714" y="39"/>
                </a:lnTo>
                <a:lnTo>
                  <a:pt x="2714" y="39"/>
                </a:lnTo>
                <a:lnTo>
                  <a:pt x="2714" y="39"/>
                </a:lnTo>
                <a:lnTo>
                  <a:pt x="2714" y="39"/>
                </a:lnTo>
                <a:lnTo>
                  <a:pt x="2714" y="39"/>
                </a:lnTo>
                <a:lnTo>
                  <a:pt x="2715" y="39"/>
                </a:lnTo>
                <a:lnTo>
                  <a:pt x="2715" y="39"/>
                </a:lnTo>
                <a:lnTo>
                  <a:pt x="2715" y="39"/>
                </a:lnTo>
                <a:lnTo>
                  <a:pt x="2715" y="39"/>
                </a:lnTo>
                <a:lnTo>
                  <a:pt x="2716" y="39"/>
                </a:lnTo>
                <a:lnTo>
                  <a:pt x="2716" y="39"/>
                </a:lnTo>
                <a:lnTo>
                  <a:pt x="2716" y="39"/>
                </a:lnTo>
                <a:lnTo>
                  <a:pt x="2716" y="39"/>
                </a:lnTo>
                <a:lnTo>
                  <a:pt x="2717" y="39"/>
                </a:lnTo>
                <a:lnTo>
                  <a:pt x="2717" y="39"/>
                </a:lnTo>
                <a:lnTo>
                  <a:pt x="2717" y="39"/>
                </a:lnTo>
                <a:lnTo>
                  <a:pt x="2717" y="39"/>
                </a:lnTo>
                <a:lnTo>
                  <a:pt x="2717" y="39"/>
                </a:lnTo>
                <a:lnTo>
                  <a:pt x="2718" y="39"/>
                </a:lnTo>
                <a:lnTo>
                  <a:pt x="2718" y="39"/>
                </a:lnTo>
                <a:lnTo>
                  <a:pt x="2718" y="39"/>
                </a:lnTo>
                <a:lnTo>
                  <a:pt x="2719" y="39"/>
                </a:lnTo>
                <a:lnTo>
                  <a:pt x="2719" y="39"/>
                </a:lnTo>
                <a:lnTo>
                  <a:pt x="2719" y="39"/>
                </a:lnTo>
                <a:lnTo>
                  <a:pt x="2719" y="39"/>
                </a:lnTo>
                <a:lnTo>
                  <a:pt x="2720" y="39"/>
                </a:lnTo>
                <a:lnTo>
                  <a:pt x="2720" y="39"/>
                </a:lnTo>
                <a:lnTo>
                  <a:pt x="2720" y="39"/>
                </a:lnTo>
                <a:lnTo>
                  <a:pt x="2720" y="39"/>
                </a:lnTo>
                <a:lnTo>
                  <a:pt x="2720" y="39"/>
                </a:lnTo>
                <a:lnTo>
                  <a:pt x="2721" y="39"/>
                </a:lnTo>
                <a:lnTo>
                  <a:pt x="2721" y="39"/>
                </a:lnTo>
                <a:lnTo>
                  <a:pt x="2721" y="39"/>
                </a:lnTo>
                <a:lnTo>
                  <a:pt x="2721" y="39"/>
                </a:lnTo>
                <a:lnTo>
                  <a:pt x="2722" y="39"/>
                </a:lnTo>
                <a:lnTo>
                  <a:pt x="2722" y="39"/>
                </a:lnTo>
                <a:lnTo>
                  <a:pt x="2722" y="39"/>
                </a:lnTo>
                <a:lnTo>
                  <a:pt x="2722" y="39"/>
                </a:lnTo>
                <a:lnTo>
                  <a:pt x="2723" y="39"/>
                </a:lnTo>
                <a:lnTo>
                  <a:pt x="2723" y="39"/>
                </a:lnTo>
                <a:lnTo>
                  <a:pt x="2723" y="39"/>
                </a:lnTo>
                <a:lnTo>
                  <a:pt x="2723" y="39"/>
                </a:lnTo>
                <a:lnTo>
                  <a:pt x="2723" y="39"/>
                </a:lnTo>
                <a:lnTo>
                  <a:pt x="2724" y="39"/>
                </a:lnTo>
                <a:lnTo>
                  <a:pt x="2724" y="39"/>
                </a:lnTo>
                <a:lnTo>
                  <a:pt x="2724" y="39"/>
                </a:lnTo>
                <a:lnTo>
                  <a:pt x="2724" y="39"/>
                </a:lnTo>
                <a:lnTo>
                  <a:pt x="2725" y="39"/>
                </a:lnTo>
                <a:lnTo>
                  <a:pt x="2725" y="39"/>
                </a:lnTo>
                <a:lnTo>
                  <a:pt x="2725" y="39"/>
                </a:lnTo>
                <a:lnTo>
                  <a:pt x="2726" y="39"/>
                </a:lnTo>
                <a:lnTo>
                  <a:pt x="2726" y="39"/>
                </a:lnTo>
                <a:lnTo>
                  <a:pt x="2726" y="39"/>
                </a:lnTo>
                <a:lnTo>
                  <a:pt x="2726" y="39"/>
                </a:lnTo>
                <a:lnTo>
                  <a:pt x="2726" y="39"/>
                </a:lnTo>
                <a:lnTo>
                  <a:pt x="2727" y="39"/>
                </a:lnTo>
                <a:lnTo>
                  <a:pt x="2727" y="39"/>
                </a:lnTo>
                <a:lnTo>
                  <a:pt x="2727" y="39"/>
                </a:lnTo>
                <a:lnTo>
                  <a:pt x="2727" y="39"/>
                </a:lnTo>
                <a:lnTo>
                  <a:pt x="2728" y="39"/>
                </a:lnTo>
                <a:lnTo>
                  <a:pt x="2728" y="39"/>
                </a:lnTo>
                <a:lnTo>
                  <a:pt x="2728" y="39"/>
                </a:lnTo>
                <a:lnTo>
                  <a:pt x="2728" y="39"/>
                </a:lnTo>
                <a:lnTo>
                  <a:pt x="2729" y="39"/>
                </a:lnTo>
                <a:lnTo>
                  <a:pt x="2729" y="39"/>
                </a:lnTo>
                <a:lnTo>
                  <a:pt x="2729" y="39"/>
                </a:lnTo>
                <a:lnTo>
                  <a:pt x="2729" y="39"/>
                </a:lnTo>
                <a:lnTo>
                  <a:pt x="2729" y="39"/>
                </a:lnTo>
                <a:lnTo>
                  <a:pt x="2730" y="39"/>
                </a:lnTo>
                <a:lnTo>
                  <a:pt x="2730" y="39"/>
                </a:lnTo>
                <a:lnTo>
                  <a:pt x="2730" y="39"/>
                </a:lnTo>
                <a:lnTo>
                  <a:pt x="2730" y="39"/>
                </a:lnTo>
                <a:lnTo>
                  <a:pt x="2731" y="39"/>
                </a:lnTo>
                <a:lnTo>
                  <a:pt x="2731" y="39"/>
                </a:lnTo>
                <a:lnTo>
                  <a:pt x="2731" y="39"/>
                </a:lnTo>
                <a:lnTo>
                  <a:pt x="2731" y="39"/>
                </a:lnTo>
                <a:lnTo>
                  <a:pt x="2732" y="39"/>
                </a:lnTo>
                <a:lnTo>
                  <a:pt x="2732" y="39"/>
                </a:lnTo>
                <a:lnTo>
                  <a:pt x="2732" y="39"/>
                </a:lnTo>
                <a:lnTo>
                  <a:pt x="2732" y="39"/>
                </a:lnTo>
                <a:lnTo>
                  <a:pt x="2732" y="39"/>
                </a:lnTo>
                <a:lnTo>
                  <a:pt x="2733" y="39"/>
                </a:lnTo>
                <a:lnTo>
                  <a:pt x="2733" y="39"/>
                </a:lnTo>
                <a:lnTo>
                  <a:pt x="2733" y="39"/>
                </a:lnTo>
                <a:lnTo>
                  <a:pt x="2734" y="39"/>
                </a:lnTo>
                <a:lnTo>
                  <a:pt x="2734" y="39"/>
                </a:lnTo>
                <a:lnTo>
                  <a:pt x="2734" y="39"/>
                </a:lnTo>
                <a:lnTo>
                  <a:pt x="2734" y="39"/>
                </a:lnTo>
                <a:lnTo>
                  <a:pt x="2735" y="39"/>
                </a:lnTo>
                <a:lnTo>
                  <a:pt x="2735" y="39"/>
                </a:lnTo>
                <a:lnTo>
                  <a:pt x="2735" y="39"/>
                </a:lnTo>
                <a:lnTo>
                  <a:pt x="2735" y="39"/>
                </a:lnTo>
                <a:lnTo>
                  <a:pt x="2735" y="39"/>
                </a:lnTo>
                <a:lnTo>
                  <a:pt x="2736" y="39"/>
                </a:lnTo>
                <a:lnTo>
                  <a:pt x="2736" y="39"/>
                </a:lnTo>
                <a:lnTo>
                  <a:pt x="2736" y="39"/>
                </a:lnTo>
                <a:lnTo>
                  <a:pt x="2736" y="39"/>
                </a:lnTo>
                <a:lnTo>
                  <a:pt x="2737" y="39"/>
                </a:lnTo>
                <a:lnTo>
                  <a:pt x="2737" y="39"/>
                </a:lnTo>
                <a:lnTo>
                  <a:pt x="2737" y="39"/>
                </a:lnTo>
                <a:lnTo>
                  <a:pt x="2737" y="39"/>
                </a:lnTo>
                <a:lnTo>
                  <a:pt x="2738" y="39"/>
                </a:lnTo>
                <a:lnTo>
                  <a:pt x="2738" y="39"/>
                </a:lnTo>
                <a:lnTo>
                  <a:pt x="2738" y="39"/>
                </a:lnTo>
                <a:lnTo>
                  <a:pt x="2738" y="39"/>
                </a:lnTo>
                <a:lnTo>
                  <a:pt x="2738" y="39"/>
                </a:lnTo>
                <a:lnTo>
                  <a:pt x="2739" y="39"/>
                </a:lnTo>
                <a:lnTo>
                  <a:pt x="2739" y="39"/>
                </a:lnTo>
                <a:lnTo>
                  <a:pt x="2739" y="39"/>
                </a:lnTo>
                <a:lnTo>
                  <a:pt x="2739" y="39"/>
                </a:lnTo>
                <a:lnTo>
                  <a:pt x="2740" y="39"/>
                </a:lnTo>
                <a:lnTo>
                  <a:pt x="2740" y="39"/>
                </a:lnTo>
                <a:lnTo>
                  <a:pt x="2740" y="39"/>
                </a:lnTo>
                <a:lnTo>
                  <a:pt x="2740" y="39"/>
                </a:lnTo>
                <a:lnTo>
                  <a:pt x="2741" y="39"/>
                </a:lnTo>
                <a:lnTo>
                  <a:pt x="2741" y="39"/>
                </a:lnTo>
                <a:lnTo>
                  <a:pt x="2741" y="39"/>
                </a:lnTo>
                <a:lnTo>
                  <a:pt x="2742" y="39"/>
                </a:lnTo>
                <a:lnTo>
                  <a:pt x="2742" y="39"/>
                </a:lnTo>
                <a:lnTo>
                  <a:pt x="2742" y="39"/>
                </a:lnTo>
                <a:lnTo>
                  <a:pt x="2742" y="39"/>
                </a:lnTo>
                <a:lnTo>
                  <a:pt x="2742" y="39"/>
                </a:lnTo>
                <a:lnTo>
                  <a:pt x="2743" y="39"/>
                </a:lnTo>
                <a:lnTo>
                  <a:pt x="2743" y="39"/>
                </a:lnTo>
                <a:lnTo>
                  <a:pt x="2743" y="39"/>
                </a:lnTo>
                <a:lnTo>
                  <a:pt x="2743" y="39"/>
                </a:lnTo>
                <a:lnTo>
                  <a:pt x="2744" y="39"/>
                </a:lnTo>
                <a:lnTo>
                  <a:pt x="2744" y="39"/>
                </a:lnTo>
                <a:lnTo>
                  <a:pt x="2744" y="39"/>
                </a:lnTo>
                <a:lnTo>
                  <a:pt x="2744" y="39"/>
                </a:lnTo>
                <a:lnTo>
                  <a:pt x="2745" y="39"/>
                </a:lnTo>
                <a:lnTo>
                  <a:pt x="2745" y="39"/>
                </a:lnTo>
                <a:lnTo>
                  <a:pt x="2745" y="39"/>
                </a:lnTo>
                <a:lnTo>
                  <a:pt x="2745" y="39"/>
                </a:lnTo>
                <a:lnTo>
                  <a:pt x="2745" y="39"/>
                </a:lnTo>
                <a:lnTo>
                  <a:pt x="2746" y="39"/>
                </a:lnTo>
                <a:lnTo>
                  <a:pt x="2746" y="39"/>
                </a:lnTo>
                <a:lnTo>
                  <a:pt x="2746" y="39"/>
                </a:lnTo>
                <a:lnTo>
                  <a:pt x="2746" y="39"/>
                </a:lnTo>
                <a:lnTo>
                  <a:pt x="2747" y="39"/>
                </a:lnTo>
                <a:lnTo>
                  <a:pt x="2747" y="39"/>
                </a:lnTo>
                <a:lnTo>
                  <a:pt x="2747" y="39"/>
                </a:lnTo>
                <a:lnTo>
                  <a:pt x="2747" y="39"/>
                </a:lnTo>
                <a:lnTo>
                  <a:pt x="2748" y="39"/>
                </a:lnTo>
                <a:lnTo>
                  <a:pt x="2748" y="39"/>
                </a:lnTo>
                <a:lnTo>
                  <a:pt x="2748" y="39"/>
                </a:lnTo>
                <a:lnTo>
                  <a:pt x="2748" y="39"/>
                </a:lnTo>
                <a:lnTo>
                  <a:pt x="2748" y="39"/>
                </a:lnTo>
                <a:lnTo>
                  <a:pt x="2749" y="39"/>
                </a:lnTo>
                <a:lnTo>
                  <a:pt x="2749" y="39"/>
                </a:lnTo>
                <a:lnTo>
                  <a:pt x="2749" y="39"/>
                </a:lnTo>
                <a:lnTo>
                  <a:pt x="2750" y="39"/>
                </a:lnTo>
                <a:lnTo>
                  <a:pt x="2750" y="39"/>
                </a:lnTo>
                <a:lnTo>
                  <a:pt x="2750" y="39"/>
                </a:lnTo>
                <a:lnTo>
                  <a:pt x="2750" y="39"/>
                </a:lnTo>
                <a:lnTo>
                  <a:pt x="2751" y="39"/>
                </a:lnTo>
                <a:lnTo>
                  <a:pt x="2751" y="39"/>
                </a:lnTo>
                <a:lnTo>
                  <a:pt x="2751" y="39"/>
                </a:lnTo>
                <a:lnTo>
                  <a:pt x="2751" y="39"/>
                </a:lnTo>
                <a:lnTo>
                  <a:pt x="2751" y="39"/>
                </a:lnTo>
                <a:lnTo>
                  <a:pt x="2752" y="39"/>
                </a:lnTo>
                <a:lnTo>
                  <a:pt x="2752" y="39"/>
                </a:lnTo>
                <a:lnTo>
                  <a:pt x="2752" y="39"/>
                </a:lnTo>
                <a:lnTo>
                  <a:pt x="2752" y="39"/>
                </a:lnTo>
                <a:lnTo>
                  <a:pt x="2753" y="39"/>
                </a:lnTo>
                <a:lnTo>
                  <a:pt x="2753" y="39"/>
                </a:lnTo>
                <a:lnTo>
                  <a:pt x="2753" y="39"/>
                </a:lnTo>
                <a:lnTo>
                  <a:pt x="2753" y="39"/>
                </a:lnTo>
                <a:lnTo>
                  <a:pt x="2754" y="39"/>
                </a:lnTo>
                <a:lnTo>
                  <a:pt x="2754" y="39"/>
                </a:lnTo>
                <a:lnTo>
                  <a:pt x="2754" y="39"/>
                </a:lnTo>
                <a:lnTo>
                  <a:pt x="2754" y="39"/>
                </a:lnTo>
                <a:lnTo>
                  <a:pt x="2754" y="39"/>
                </a:lnTo>
                <a:lnTo>
                  <a:pt x="2755" y="39"/>
                </a:lnTo>
                <a:lnTo>
                  <a:pt x="2755" y="39"/>
                </a:lnTo>
                <a:lnTo>
                  <a:pt x="2755" y="39"/>
                </a:lnTo>
                <a:lnTo>
                  <a:pt x="2755" y="39"/>
                </a:lnTo>
                <a:lnTo>
                  <a:pt x="2756" y="39"/>
                </a:lnTo>
                <a:lnTo>
                  <a:pt x="2756" y="39"/>
                </a:lnTo>
                <a:lnTo>
                  <a:pt x="2756" y="39"/>
                </a:lnTo>
                <a:lnTo>
                  <a:pt x="2756" y="39"/>
                </a:lnTo>
                <a:lnTo>
                  <a:pt x="2757" y="39"/>
                </a:lnTo>
                <a:lnTo>
                  <a:pt x="2757" y="39"/>
                </a:lnTo>
                <a:lnTo>
                  <a:pt x="2757" y="39"/>
                </a:lnTo>
                <a:lnTo>
                  <a:pt x="2757" y="39"/>
                </a:lnTo>
                <a:lnTo>
                  <a:pt x="2758" y="39"/>
                </a:lnTo>
                <a:lnTo>
                  <a:pt x="2758" y="39"/>
                </a:lnTo>
                <a:lnTo>
                  <a:pt x="2758" y="39"/>
                </a:lnTo>
                <a:lnTo>
                  <a:pt x="2758" y="39"/>
                </a:lnTo>
                <a:lnTo>
                  <a:pt x="2759" y="39"/>
                </a:lnTo>
                <a:lnTo>
                  <a:pt x="2759" y="39"/>
                </a:lnTo>
                <a:lnTo>
                  <a:pt x="2759" y="39"/>
                </a:lnTo>
                <a:lnTo>
                  <a:pt x="2759" y="39"/>
                </a:lnTo>
                <a:lnTo>
                  <a:pt x="2760" y="39"/>
                </a:lnTo>
                <a:lnTo>
                  <a:pt x="2760" y="39"/>
                </a:lnTo>
                <a:lnTo>
                  <a:pt x="2760" y="39"/>
                </a:lnTo>
                <a:lnTo>
                  <a:pt x="2760" y="39"/>
                </a:lnTo>
                <a:lnTo>
                  <a:pt x="2760" y="39"/>
                </a:lnTo>
                <a:lnTo>
                  <a:pt x="2761" y="39"/>
                </a:lnTo>
                <a:lnTo>
                  <a:pt x="2761" y="39"/>
                </a:lnTo>
                <a:lnTo>
                  <a:pt x="2761" y="39"/>
                </a:lnTo>
                <a:lnTo>
                  <a:pt x="2761" y="39"/>
                </a:lnTo>
                <a:lnTo>
                  <a:pt x="2762" y="39"/>
                </a:lnTo>
                <a:lnTo>
                  <a:pt x="2762" y="39"/>
                </a:lnTo>
                <a:lnTo>
                  <a:pt x="2762" y="39"/>
                </a:lnTo>
                <a:lnTo>
                  <a:pt x="2762" y="39"/>
                </a:lnTo>
                <a:lnTo>
                  <a:pt x="2763" y="39"/>
                </a:lnTo>
                <a:lnTo>
                  <a:pt x="2763" y="39"/>
                </a:lnTo>
                <a:lnTo>
                  <a:pt x="2763" y="39"/>
                </a:lnTo>
                <a:lnTo>
                  <a:pt x="2763" y="39"/>
                </a:lnTo>
                <a:lnTo>
                  <a:pt x="2763" y="39"/>
                </a:lnTo>
                <a:lnTo>
                  <a:pt x="2764" y="39"/>
                </a:lnTo>
                <a:lnTo>
                  <a:pt x="2764" y="39"/>
                </a:lnTo>
                <a:lnTo>
                  <a:pt x="2764" y="39"/>
                </a:lnTo>
                <a:lnTo>
                  <a:pt x="2765" y="39"/>
                </a:lnTo>
                <a:lnTo>
                  <a:pt x="2765" y="39"/>
                </a:lnTo>
                <a:lnTo>
                  <a:pt x="2765" y="39"/>
                </a:lnTo>
                <a:lnTo>
                  <a:pt x="2765" y="39"/>
                </a:lnTo>
                <a:lnTo>
                  <a:pt x="2766" y="39"/>
                </a:lnTo>
                <a:lnTo>
                  <a:pt x="2766" y="39"/>
                </a:lnTo>
                <a:lnTo>
                  <a:pt x="2766" y="39"/>
                </a:lnTo>
                <a:lnTo>
                  <a:pt x="2766" y="39"/>
                </a:lnTo>
                <a:lnTo>
                  <a:pt x="2766" y="39"/>
                </a:lnTo>
                <a:lnTo>
                  <a:pt x="2767" y="39"/>
                </a:lnTo>
                <a:lnTo>
                  <a:pt x="2767" y="39"/>
                </a:lnTo>
                <a:lnTo>
                  <a:pt x="2767" y="39"/>
                </a:lnTo>
                <a:lnTo>
                  <a:pt x="2767" y="39"/>
                </a:lnTo>
                <a:lnTo>
                  <a:pt x="2768" y="39"/>
                </a:lnTo>
                <a:lnTo>
                  <a:pt x="2768" y="39"/>
                </a:lnTo>
                <a:lnTo>
                  <a:pt x="2768" y="39"/>
                </a:lnTo>
                <a:lnTo>
                  <a:pt x="2768" y="39"/>
                </a:lnTo>
                <a:lnTo>
                  <a:pt x="2769" y="39"/>
                </a:lnTo>
                <a:lnTo>
                  <a:pt x="2769" y="39"/>
                </a:lnTo>
                <a:lnTo>
                  <a:pt x="2769" y="39"/>
                </a:lnTo>
                <a:lnTo>
                  <a:pt x="2769" y="39"/>
                </a:lnTo>
                <a:lnTo>
                  <a:pt x="2769" y="39"/>
                </a:lnTo>
                <a:lnTo>
                  <a:pt x="2770" y="39"/>
                </a:lnTo>
                <a:lnTo>
                  <a:pt x="2770" y="39"/>
                </a:lnTo>
                <a:lnTo>
                  <a:pt x="2770" y="39"/>
                </a:lnTo>
                <a:lnTo>
                  <a:pt x="2770" y="39"/>
                </a:lnTo>
                <a:lnTo>
                  <a:pt x="2771" y="39"/>
                </a:lnTo>
                <a:lnTo>
                  <a:pt x="2771" y="39"/>
                </a:lnTo>
                <a:lnTo>
                  <a:pt x="2771" y="39"/>
                </a:lnTo>
                <a:lnTo>
                  <a:pt x="2771" y="39"/>
                </a:lnTo>
                <a:lnTo>
                  <a:pt x="2772" y="39"/>
                </a:lnTo>
                <a:lnTo>
                  <a:pt x="2772" y="39"/>
                </a:lnTo>
                <a:lnTo>
                  <a:pt x="2772" y="39"/>
                </a:lnTo>
                <a:lnTo>
                  <a:pt x="2772" y="39"/>
                </a:lnTo>
                <a:lnTo>
                  <a:pt x="2773" y="39"/>
                </a:lnTo>
                <a:lnTo>
                  <a:pt x="2773" y="39"/>
                </a:lnTo>
                <a:lnTo>
                  <a:pt x="2773" y="39"/>
                </a:lnTo>
                <a:lnTo>
                  <a:pt x="2773" y="39"/>
                </a:lnTo>
                <a:lnTo>
                  <a:pt x="2774" y="39"/>
                </a:lnTo>
                <a:lnTo>
                  <a:pt x="2774" y="39"/>
                </a:lnTo>
                <a:lnTo>
                  <a:pt x="2774" y="39"/>
                </a:lnTo>
                <a:lnTo>
                  <a:pt x="2774" y="39"/>
                </a:lnTo>
                <a:lnTo>
                  <a:pt x="2775" y="39"/>
                </a:lnTo>
                <a:lnTo>
                  <a:pt x="2775" y="39"/>
                </a:lnTo>
                <a:lnTo>
                  <a:pt x="2775" y="39"/>
                </a:lnTo>
                <a:lnTo>
                  <a:pt x="2775" y="39"/>
                </a:lnTo>
                <a:lnTo>
                  <a:pt x="2775" y="39"/>
                </a:lnTo>
                <a:lnTo>
                  <a:pt x="2776" y="39"/>
                </a:lnTo>
                <a:lnTo>
                  <a:pt x="2776" y="39"/>
                </a:lnTo>
                <a:lnTo>
                  <a:pt x="2776" y="39"/>
                </a:lnTo>
                <a:lnTo>
                  <a:pt x="2776" y="39"/>
                </a:lnTo>
                <a:lnTo>
                  <a:pt x="2777" y="39"/>
                </a:lnTo>
                <a:lnTo>
                  <a:pt x="2777" y="39"/>
                </a:lnTo>
                <a:lnTo>
                  <a:pt x="2777" y="39"/>
                </a:lnTo>
                <a:lnTo>
                  <a:pt x="2777" y="39"/>
                </a:lnTo>
                <a:lnTo>
                  <a:pt x="2778" y="39"/>
                </a:lnTo>
                <a:lnTo>
                  <a:pt x="2778" y="39"/>
                </a:lnTo>
                <a:lnTo>
                  <a:pt x="2778" y="39"/>
                </a:lnTo>
                <a:lnTo>
                  <a:pt x="2778" y="39"/>
                </a:lnTo>
                <a:lnTo>
                  <a:pt x="2778" y="39"/>
                </a:lnTo>
                <a:lnTo>
                  <a:pt x="2779" y="39"/>
                </a:lnTo>
                <a:lnTo>
                  <a:pt x="2779" y="39"/>
                </a:lnTo>
                <a:lnTo>
                  <a:pt x="2779" y="39"/>
                </a:lnTo>
                <a:lnTo>
                  <a:pt x="2779" y="39"/>
                </a:lnTo>
                <a:lnTo>
                  <a:pt x="2780" y="39"/>
                </a:lnTo>
                <a:lnTo>
                  <a:pt x="2780" y="39"/>
                </a:lnTo>
                <a:lnTo>
                  <a:pt x="2780" y="39"/>
                </a:lnTo>
                <a:lnTo>
                  <a:pt x="2781" y="39"/>
                </a:lnTo>
                <a:lnTo>
                  <a:pt x="2781" y="39"/>
                </a:lnTo>
                <a:lnTo>
                  <a:pt x="2781" y="39"/>
                </a:lnTo>
                <a:lnTo>
                  <a:pt x="2781" y="39"/>
                </a:lnTo>
                <a:lnTo>
                  <a:pt x="2781" y="39"/>
                </a:lnTo>
                <a:lnTo>
                  <a:pt x="2782" y="39"/>
                </a:lnTo>
                <a:lnTo>
                  <a:pt x="2782" y="39"/>
                </a:lnTo>
                <a:lnTo>
                  <a:pt x="2782" y="39"/>
                </a:lnTo>
                <a:lnTo>
                  <a:pt x="2782" y="39"/>
                </a:lnTo>
                <a:lnTo>
                  <a:pt x="2783" y="39"/>
                </a:lnTo>
                <a:lnTo>
                  <a:pt x="2783" y="39"/>
                </a:lnTo>
                <a:lnTo>
                  <a:pt x="2783" y="39"/>
                </a:lnTo>
                <a:lnTo>
                  <a:pt x="2783" y="39"/>
                </a:lnTo>
                <a:lnTo>
                  <a:pt x="2784" y="39"/>
                </a:lnTo>
                <a:lnTo>
                  <a:pt x="2784" y="39"/>
                </a:lnTo>
                <a:lnTo>
                  <a:pt x="2784" y="39"/>
                </a:lnTo>
                <a:lnTo>
                  <a:pt x="2784" y="39"/>
                </a:lnTo>
                <a:lnTo>
                  <a:pt x="2784" y="39"/>
                </a:lnTo>
                <a:lnTo>
                  <a:pt x="2785" y="39"/>
                </a:lnTo>
                <a:lnTo>
                  <a:pt x="2785" y="39"/>
                </a:lnTo>
                <a:lnTo>
                  <a:pt x="2785" y="39"/>
                </a:lnTo>
                <a:lnTo>
                  <a:pt x="2785" y="39"/>
                </a:lnTo>
                <a:lnTo>
                  <a:pt x="2786" y="39"/>
                </a:lnTo>
                <a:lnTo>
                  <a:pt x="2786" y="39"/>
                </a:lnTo>
                <a:lnTo>
                  <a:pt x="2786" y="39"/>
                </a:lnTo>
                <a:lnTo>
                  <a:pt x="2786" y="39"/>
                </a:lnTo>
                <a:lnTo>
                  <a:pt x="2787" y="39"/>
                </a:lnTo>
                <a:lnTo>
                  <a:pt x="2787" y="39"/>
                </a:lnTo>
                <a:lnTo>
                  <a:pt x="2787" y="39"/>
                </a:lnTo>
                <a:lnTo>
                  <a:pt x="2787" y="39"/>
                </a:lnTo>
                <a:lnTo>
                  <a:pt x="2787" y="39"/>
                </a:lnTo>
                <a:lnTo>
                  <a:pt x="2788" y="39"/>
                </a:lnTo>
                <a:lnTo>
                  <a:pt x="2788" y="39"/>
                </a:lnTo>
                <a:lnTo>
                  <a:pt x="2788" y="39"/>
                </a:lnTo>
                <a:lnTo>
                  <a:pt x="2789" y="39"/>
                </a:lnTo>
                <a:lnTo>
                  <a:pt x="2789" y="39"/>
                </a:lnTo>
                <a:lnTo>
                  <a:pt x="2789" y="39"/>
                </a:lnTo>
                <a:lnTo>
                  <a:pt x="2789" y="39"/>
                </a:lnTo>
                <a:lnTo>
                  <a:pt x="2790" y="39"/>
                </a:lnTo>
                <a:lnTo>
                  <a:pt x="2790" y="39"/>
                </a:lnTo>
                <a:lnTo>
                  <a:pt x="2790" y="39"/>
                </a:lnTo>
                <a:lnTo>
                  <a:pt x="2790" y="39"/>
                </a:lnTo>
                <a:lnTo>
                  <a:pt x="2791" y="39"/>
                </a:lnTo>
                <a:lnTo>
                  <a:pt x="2791" y="39"/>
                </a:lnTo>
                <a:lnTo>
                  <a:pt x="2791" y="39"/>
                </a:lnTo>
                <a:lnTo>
                  <a:pt x="2791" y="39"/>
                </a:lnTo>
                <a:lnTo>
                  <a:pt x="2791" y="39"/>
                </a:lnTo>
                <a:lnTo>
                  <a:pt x="2792" y="39"/>
                </a:lnTo>
                <a:lnTo>
                  <a:pt x="2792" y="39"/>
                </a:lnTo>
                <a:lnTo>
                  <a:pt x="2792" y="39"/>
                </a:lnTo>
                <a:lnTo>
                  <a:pt x="2792" y="39"/>
                </a:lnTo>
                <a:lnTo>
                  <a:pt x="2793" y="39"/>
                </a:lnTo>
                <a:lnTo>
                  <a:pt x="2793" y="39"/>
                </a:lnTo>
                <a:lnTo>
                  <a:pt x="2793" y="39"/>
                </a:lnTo>
                <a:lnTo>
                  <a:pt x="2793" y="39"/>
                </a:lnTo>
                <a:lnTo>
                  <a:pt x="2793" y="39"/>
                </a:lnTo>
                <a:lnTo>
                  <a:pt x="2794" y="39"/>
                </a:lnTo>
                <a:lnTo>
                  <a:pt x="2794" y="39"/>
                </a:lnTo>
                <a:lnTo>
                  <a:pt x="2794" y="39"/>
                </a:lnTo>
                <a:lnTo>
                  <a:pt x="2794" y="39"/>
                </a:lnTo>
                <a:lnTo>
                  <a:pt x="2795" y="39"/>
                </a:lnTo>
                <a:lnTo>
                  <a:pt x="2795" y="39"/>
                </a:lnTo>
                <a:lnTo>
                  <a:pt x="2795" y="39"/>
                </a:lnTo>
                <a:lnTo>
                  <a:pt x="2795" y="39"/>
                </a:lnTo>
                <a:lnTo>
                  <a:pt x="2796" y="39"/>
                </a:lnTo>
                <a:lnTo>
                  <a:pt x="2796" y="39"/>
                </a:lnTo>
                <a:lnTo>
                  <a:pt x="2796" y="39"/>
                </a:lnTo>
                <a:lnTo>
                  <a:pt x="2797" y="39"/>
                </a:lnTo>
                <a:lnTo>
                  <a:pt x="2797" y="39"/>
                </a:lnTo>
                <a:lnTo>
                  <a:pt x="2797" y="39"/>
                </a:lnTo>
                <a:lnTo>
                  <a:pt x="2797" y="39"/>
                </a:lnTo>
                <a:lnTo>
                  <a:pt x="2797" y="39"/>
                </a:lnTo>
                <a:lnTo>
                  <a:pt x="2798" y="39"/>
                </a:lnTo>
                <a:lnTo>
                  <a:pt x="2798" y="39"/>
                </a:lnTo>
                <a:lnTo>
                  <a:pt x="2798" y="39"/>
                </a:lnTo>
                <a:lnTo>
                  <a:pt x="2798" y="39"/>
                </a:lnTo>
                <a:lnTo>
                  <a:pt x="2799" y="39"/>
                </a:lnTo>
                <a:lnTo>
                  <a:pt x="2799" y="39"/>
                </a:lnTo>
                <a:lnTo>
                  <a:pt x="2799" y="39"/>
                </a:lnTo>
                <a:lnTo>
                  <a:pt x="2799" y="39"/>
                </a:lnTo>
                <a:lnTo>
                  <a:pt x="2800" y="39"/>
                </a:lnTo>
                <a:lnTo>
                  <a:pt x="2800" y="39"/>
                </a:lnTo>
                <a:lnTo>
                  <a:pt x="2800" y="39"/>
                </a:lnTo>
                <a:lnTo>
                  <a:pt x="2800" y="39"/>
                </a:lnTo>
                <a:lnTo>
                  <a:pt x="2800" y="39"/>
                </a:lnTo>
                <a:lnTo>
                  <a:pt x="2801" y="39"/>
                </a:lnTo>
                <a:lnTo>
                  <a:pt x="2801" y="39"/>
                </a:lnTo>
                <a:lnTo>
                  <a:pt x="2801" y="39"/>
                </a:lnTo>
                <a:lnTo>
                  <a:pt x="2801" y="39"/>
                </a:lnTo>
                <a:lnTo>
                  <a:pt x="2802" y="39"/>
                </a:lnTo>
                <a:lnTo>
                  <a:pt x="2802" y="39"/>
                </a:lnTo>
                <a:lnTo>
                  <a:pt x="2802" y="39"/>
                </a:lnTo>
                <a:lnTo>
                  <a:pt x="2802" y="39"/>
                </a:lnTo>
                <a:lnTo>
                  <a:pt x="2803" y="39"/>
                </a:lnTo>
                <a:lnTo>
                  <a:pt x="2803" y="39"/>
                </a:lnTo>
                <a:lnTo>
                  <a:pt x="2803" y="39"/>
                </a:lnTo>
                <a:lnTo>
                  <a:pt x="2803" y="39"/>
                </a:lnTo>
                <a:lnTo>
                  <a:pt x="2804" y="39"/>
                </a:lnTo>
                <a:lnTo>
                  <a:pt x="2804" y="39"/>
                </a:lnTo>
                <a:lnTo>
                  <a:pt x="2804" y="39"/>
                </a:lnTo>
                <a:lnTo>
                  <a:pt x="2804" y="39"/>
                </a:lnTo>
                <a:lnTo>
                  <a:pt x="2805" y="39"/>
                </a:lnTo>
                <a:lnTo>
                  <a:pt x="2805" y="39"/>
                </a:lnTo>
                <a:lnTo>
                  <a:pt x="2805" y="39"/>
                </a:lnTo>
                <a:lnTo>
                  <a:pt x="2805" y="39"/>
                </a:lnTo>
                <a:lnTo>
                  <a:pt x="2806" y="39"/>
                </a:lnTo>
                <a:lnTo>
                  <a:pt x="2806" y="39"/>
                </a:lnTo>
                <a:lnTo>
                  <a:pt x="2806" y="39"/>
                </a:lnTo>
                <a:lnTo>
                  <a:pt x="2806" y="39"/>
                </a:lnTo>
                <a:lnTo>
                  <a:pt x="2806" y="39"/>
                </a:lnTo>
                <a:lnTo>
                  <a:pt x="2807" y="39"/>
                </a:lnTo>
                <a:lnTo>
                  <a:pt x="2807" y="39"/>
                </a:lnTo>
                <a:lnTo>
                  <a:pt x="2807" y="39"/>
                </a:lnTo>
                <a:lnTo>
                  <a:pt x="2807" y="39"/>
                </a:lnTo>
                <a:lnTo>
                  <a:pt x="2808" y="39"/>
                </a:lnTo>
                <a:lnTo>
                  <a:pt x="2808" y="39"/>
                </a:lnTo>
                <a:lnTo>
                  <a:pt x="2808" y="39"/>
                </a:lnTo>
                <a:lnTo>
                  <a:pt x="2808" y="39"/>
                </a:lnTo>
                <a:lnTo>
                  <a:pt x="2809" y="39"/>
                </a:lnTo>
                <a:lnTo>
                  <a:pt x="2809" y="39"/>
                </a:lnTo>
                <a:lnTo>
                  <a:pt x="2809" y="39"/>
                </a:lnTo>
                <a:lnTo>
                  <a:pt x="2809" y="39"/>
                </a:lnTo>
                <a:lnTo>
                  <a:pt x="2809" y="39"/>
                </a:lnTo>
                <a:lnTo>
                  <a:pt x="2810" y="39"/>
                </a:lnTo>
                <a:lnTo>
                  <a:pt x="2810" y="39"/>
                </a:lnTo>
                <a:lnTo>
                  <a:pt x="2810" y="39"/>
                </a:lnTo>
                <a:lnTo>
                  <a:pt x="2810" y="39"/>
                </a:lnTo>
                <a:lnTo>
                  <a:pt x="2811" y="39"/>
                </a:lnTo>
                <a:lnTo>
                  <a:pt x="2811" y="39"/>
                </a:lnTo>
                <a:lnTo>
                  <a:pt x="2811" y="39"/>
                </a:lnTo>
                <a:lnTo>
                  <a:pt x="2812" y="39"/>
                </a:lnTo>
                <a:lnTo>
                  <a:pt x="2812" y="39"/>
                </a:lnTo>
                <a:lnTo>
                  <a:pt x="2812" y="39"/>
                </a:lnTo>
                <a:lnTo>
                  <a:pt x="2812" y="39"/>
                </a:lnTo>
                <a:lnTo>
                  <a:pt x="2812" y="39"/>
                </a:lnTo>
                <a:lnTo>
                  <a:pt x="2813" y="39"/>
                </a:lnTo>
                <a:lnTo>
                  <a:pt x="2813" y="39"/>
                </a:lnTo>
                <a:lnTo>
                  <a:pt x="2813" y="39"/>
                </a:lnTo>
                <a:lnTo>
                  <a:pt x="2813" y="39"/>
                </a:lnTo>
                <a:lnTo>
                  <a:pt x="2814" y="39"/>
                </a:lnTo>
                <a:lnTo>
                  <a:pt x="2814" y="39"/>
                </a:lnTo>
                <a:lnTo>
                  <a:pt x="2814" y="39"/>
                </a:lnTo>
                <a:lnTo>
                  <a:pt x="2814" y="39"/>
                </a:lnTo>
                <a:lnTo>
                  <a:pt x="2815" y="39"/>
                </a:lnTo>
                <a:lnTo>
                  <a:pt x="2815" y="39"/>
                </a:lnTo>
                <a:lnTo>
                  <a:pt x="2815" y="39"/>
                </a:lnTo>
                <a:lnTo>
                  <a:pt x="2815" y="39"/>
                </a:lnTo>
                <a:lnTo>
                  <a:pt x="2815" y="39"/>
                </a:lnTo>
                <a:lnTo>
                  <a:pt x="2816" y="39"/>
                </a:lnTo>
                <a:lnTo>
                  <a:pt x="2816" y="39"/>
                </a:lnTo>
                <a:lnTo>
                  <a:pt x="2816" y="39"/>
                </a:lnTo>
                <a:lnTo>
                  <a:pt x="2816" y="39"/>
                </a:lnTo>
                <a:lnTo>
                  <a:pt x="2817" y="39"/>
                </a:lnTo>
                <a:lnTo>
                  <a:pt x="2817" y="39"/>
                </a:lnTo>
                <a:lnTo>
                  <a:pt x="2817" y="39"/>
                </a:lnTo>
                <a:lnTo>
                  <a:pt x="2817" y="39"/>
                </a:lnTo>
                <a:lnTo>
                  <a:pt x="2818" y="39"/>
                </a:lnTo>
                <a:lnTo>
                  <a:pt x="2818" y="39"/>
                </a:lnTo>
                <a:lnTo>
                  <a:pt x="2818" y="39"/>
                </a:lnTo>
                <a:lnTo>
                  <a:pt x="2818" y="39"/>
                </a:lnTo>
                <a:lnTo>
                  <a:pt x="2818" y="39"/>
                </a:lnTo>
                <a:lnTo>
                  <a:pt x="2819" y="39"/>
                </a:lnTo>
                <a:lnTo>
                  <a:pt x="2819" y="39"/>
                </a:lnTo>
                <a:lnTo>
                  <a:pt x="2819" y="39"/>
                </a:lnTo>
                <a:lnTo>
                  <a:pt x="2820" y="39"/>
                </a:lnTo>
                <a:lnTo>
                  <a:pt x="2820" y="39"/>
                </a:lnTo>
                <a:lnTo>
                  <a:pt x="2820" y="39"/>
                </a:lnTo>
                <a:lnTo>
                  <a:pt x="2820" y="39"/>
                </a:lnTo>
                <a:lnTo>
                  <a:pt x="2821" y="39"/>
                </a:lnTo>
                <a:lnTo>
                  <a:pt x="2821" y="39"/>
                </a:lnTo>
                <a:lnTo>
                  <a:pt x="2821" y="39"/>
                </a:lnTo>
                <a:lnTo>
                  <a:pt x="2821" y="39"/>
                </a:lnTo>
                <a:lnTo>
                  <a:pt x="2821" y="39"/>
                </a:lnTo>
                <a:lnTo>
                  <a:pt x="2822" y="39"/>
                </a:lnTo>
                <a:lnTo>
                  <a:pt x="2822" y="39"/>
                </a:lnTo>
                <a:lnTo>
                  <a:pt x="2822" y="39"/>
                </a:lnTo>
                <a:lnTo>
                  <a:pt x="2822" y="39"/>
                </a:lnTo>
                <a:lnTo>
                  <a:pt x="2823" y="39"/>
                </a:lnTo>
                <a:lnTo>
                  <a:pt x="2823" y="39"/>
                </a:lnTo>
                <a:lnTo>
                  <a:pt x="2823" y="39"/>
                </a:lnTo>
                <a:lnTo>
                  <a:pt x="2823" y="39"/>
                </a:lnTo>
                <a:lnTo>
                  <a:pt x="2824" y="39"/>
                </a:lnTo>
                <a:lnTo>
                  <a:pt x="2824" y="39"/>
                </a:lnTo>
                <a:lnTo>
                  <a:pt x="2824" y="39"/>
                </a:lnTo>
                <a:lnTo>
                  <a:pt x="2824" y="39"/>
                </a:lnTo>
                <a:lnTo>
                  <a:pt x="2824" y="39"/>
                </a:lnTo>
                <a:lnTo>
                  <a:pt x="2825" y="39"/>
                </a:lnTo>
                <a:lnTo>
                  <a:pt x="2825" y="39"/>
                </a:lnTo>
                <a:lnTo>
                  <a:pt x="2825" y="39"/>
                </a:lnTo>
                <a:lnTo>
                  <a:pt x="2825" y="39"/>
                </a:lnTo>
                <a:lnTo>
                  <a:pt x="2826" y="39"/>
                </a:lnTo>
                <a:lnTo>
                  <a:pt x="2826" y="39"/>
                </a:lnTo>
                <a:lnTo>
                  <a:pt x="2826" y="39"/>
                </a:lnTo>
                <a:lnTo>
                  <a:pt x="2826" y="39"/>
                </a:lnTo>
                <a:lnTo>
                  <a:pt x="2827" y="39"/>
                </a:lnTo>
                <a:lnTo>
                  <a:pt x="2827" y="39"/>
                </a:lnTo>
                <a:lnTo>
                  <a:pt x="2827" y="39"/>
                </a:lnTo>
                <a:lnTo>
                  <a:pt x="2827" y="39"/>
                </a:lnTo>
                <a:lnTo>
                  <a:pt x="2828" y="39"/>
                </a:lnTo>
                <a:lnTo>
                  <a:pt x="2828" y="39"/>
                </a:lnTo>
                <a:lnTo>
                  <a:pt x="2828" y="39"/>
                </a:lnTo>
                <a:lnTo>
                  <a:pt x="2828" y="39"/>
                </a:lnTo>
                <a:lnTo>
                  <a:pt x="2829" y="39"/>
                </a:lnTo>
                <a:lnTo>
                  <a:pt x="2829" y="39"/>
                </a:lnTo>
                <a:lnTo>
                  <a:pt x="2829" y="39"/>
                </a:lnTo>
                <a:lnTo>
                  <a:pt x="2829" y="39"/>
                </a:lnTo>
                <a:lnTo>
                  <a:pt x="2830" y="39"/>
                </a:lnTo>
                <a:lnTo>
                  <a:pt x="2830" y="39"/>
                </a:lnTo>
                <a:lnTo>
                  <a:pt x="2830" y="39"/>
                </a:lnTo>
                <a:lnTo>
                  <a:pt x="2830" y="39"/>
                </a:lnTo>
                <a:lnTo>
                  <a:pt x="2830" y="39"/>
                </a:lnTo>
                <a:lnTo>
                  <a:pt x="2831" y="39"/>
                </a:lnTo>
                <a:lnTo>
                  <a:pt x="2831" y="39"/>
                </a:lnTo>
                <a:lnTo>
                  <a:pt x="2831" y="39"/>
                </a:lnTo>
                <a:lnTo>
                  <a:pt x="2831" y="39"/>
                </a:lnTo>
                <a:lnTo>
                  <a:pt x="2832" y="39"/>
                </a:lnTo>
                <a:lnTo>
                  <a:pt x="2832" y="39"/>
                </a:lnTo>
                <a:lnTo>
                  <a:pt x="2832" y="39"/>
                </a:lnTo>
                <a:lnTo>
                  <a:pt x="2832" y="39"/>
                </a:lnTo>
                <a:lnTo>
                  <a:pt x="2833" y="39"/>
                </a:lnTo>
                <a:lnTo>
                  <a:pt x="2833" y="39"/>
                </a:lnTo>
                <a:lnTo>
                  <a:pt x="2833" y="39"/>
                </a:lnTo>
                <a:lnTo>
                  <a:pt x="2833" y="39"/>
                </a:lnTo>
                <a:lnTo>
                  <a:pt x="2833" y="39"/>
                </a:lnTo>
                <a:lnTo>
                  <a:pt x="2834" y="39"/>
                </a:lnTo>
                <a:lnTo>
                  <a:pt x="2834" y="39"/>
                </a:lnTo>
                <a:lnTo>
                  <a:pt x="2834" y="39"/>
                </a:lnTo>
                <a:lnTo>
                  <a:pt x="2834" y="39"/>
                </a:lnTo>
                <a:lnTo>
                  <a:pt x="2835" y="39"/>
                </a:lnTo>
                <a:lnTo>
                  <a:pt x="2835" y="39"/>
                </a:lnTo>
                <a:lnTo>
                  <a:pt x="2835" y="39"/>
                </a:lnTo>
                <a:lnTo>
                  <a:pt x="2836" y="39"/>
                </a:lnTo>
                <a:lnTo>
                  <a:pt x="2836" y="39"/>
                </a:lnTo>
                <a:lnTo>
                  <a:pt x="2836" y="39"/>
                </a:lnTo>
                <a:lnTo>
                  <a:pt x="2836" y="39"/>
                </a:lnTo>
                <a:lnTo>
                  <a:pt x="2837" y="39"/>
                </a:lnTo>
                <a:lnTo>
                  <a:pt x="2837" y="39"/>
                </a:lnTo>
                <a:lnTo>
                  <a:pt x="2837" y="39"/>
                </a:lnTo>
                <a:lnTo>
                  <a:pt x="2837" y="39"/>
                </a:lnTo>
                <a:lnTo>
                  <a:pt x="2837" y="39"/>
                </a:lnTo>
                <a:lnTo>
                  <a:pt x="2838" y="39"/>
                </a:lnTo>
                <a:lnTo>
                  <a:pt x="2838" y="39"/>
                </a:lnTo>
                <a:lnTo>
                  <a:pt x="2838" y="39"/>
                </a:lnTo>
                <a:lnTo>
                  <a:pt x="2838" y="39"/>
                </a:lnTo>
                <a:lnTo>
                  <a:pt x="2839" y="39"/>
                </a:lnTo>
                <a:lnTo>
                  <a:pt x="2839" y="39"/>
                </a:lnTo>
                <a:lnTo>
                  <a:pt x="2839" y="39"/>
                </a:lnTo>
                <a:lnTo>
                  <a:pt x="2839" y="39"/>
                </a:lnTo>
                <a:lnTo>
                  <a:pt x="2839" y="39"/>
                </a:lnTo>
                <a:lnTo>
                  <a:pt x="2840" y="39"/>
                </a:lnTo>
                <a:lnTo>
                  <a:pt x="2840" y="39"/>
                </a:lnTo>
                <a:lnTo>
                  <a:pt x="2840" y="39"/>
                </a:lnTo>
                <a:lnTo>
                  <a:pt x="2840" y="39"/>
                </a:lnTo>
                <a:lnTo>
                  <a:pt x="2841" y="39"/>
                </a:lnTo>
                <a:lnTo>
                  <a:pt x="2841" y="39"/>
                </a:lnTo>
                <a:lnTo>
                  <a:pt x="2841" y="39"/>
                </a:lnTo>
                <a:lnTo>
                  <a:pt x="2841" y="39"/>
                </a:lnTo>
                <a:lnTo>
                  <a:pt x="2842" y="39"/>
                </a:lnTo>
                <a:lnTo>
                  <a:pt x="2842" y="39"/>
                </a:lnTo>
                <a:lnTo>
                  <a:pt x="2842" y="39"/>
                </a:lnTo>
                <a:lnTo>
                  <a:pt x="2842" y="39"/>
                </a:lnTo>
                <a:lnTo>
                  <a:pt x="2842" y="39"/>
                </a:lnTo>
                <a:lnTo>
                  <a:pt x="2843" y="39"/>
                </a:lnTo>
                <a:lnTo>
                  <a:pt x="2843" y="39"/>
                </a:lnTo>
                <a:lnTo>
                  <a:pt x="2843" y="39"/>
                </a:lnTo>
                <a:lnTo>
                  <a:pt x="2844" y="39"/>
                </a:lnTo>
                <a:lnTo>
                  <a:pt x="2844" y="39"/>
                </a:lnTo>
                <a:lnTo>
                  <a:pt x="2844" y="39"/>
                </a:lnTo>
                <a:lnTo>
                  <a:pt x="2844" y="39"/>
                </a:lnTo>
                <a:lnTo>
                  <a:pt x="2845" y="39"/>
                </a:lnTo>
                <a:lnTo>
                  <a:pt x="2845" y="39"/>
                </a:lnTo>
                <a:lnTo>
                  <a:pt x="2845" y="39"/>
                </a:lnTo>
                <a:lnTo>
                  <a:pt x="2845" y="39"/>
                </a:lnTo>
                <a:lnTo>
                  <a:pt x="2846" y="39"/>
                </a:lnTo>
                <a:lnTo>
                  <a:pt x="2846" y="39"/>
                </a:lnTo>
                <a:lnTo>
                  <a:pt x="2846" y="39"/>
                </a:lnTo>
                <a:lnTo>
                  <a:pt x="2846" y="39"/>
                </a:lnTo>
                <a:lnTo>
                  <a:pt x="2846" y="39"/>
                </a:lnTo>
                <a:lnTo>
                  <a:pt x="2847" y="39"/>
                </a:lnTo>
                <a:lnTo>
                  <a:pt x="2847" y="39"/>
                </a:lnTo>
                <a:lnTo>
                  <a:pt x="2847" y="39"/>
                </a:lnTo>
                <a:lnTo>
                  <a:pt x="2847" y="39"/>
                </a:lnTo>
                <a:lnTo>
                  <a:pt x="2848" y="39"/>
                </a:lnTo>
                <a:lnTo>
                  <a:pt x="2848" y="39"/>
                </a:lnTo>
                <a:lnTo>
                  <a:pt x="2848" y="39"/>
                </a:lnTo>
                <a:lnTo>
                  <a:pt x="2848" y="39"/>
                </a:lnTo>
                <a:lnTo>
                  <a:pt x="2849" y="39"/>
                </a:lnTo>
                <a:lnTo>
                  <a:pt x="2849" y="39"/>
                </a:lnTo>
                <a:lnTo>
                  <a:pt x="2849" y="39"/>
                </a:lnTo>
                <a:lnTo>
                  <a:pt x="2849" y="39"/>
                </a:lnTo>
                <a:lnTo>
                  <a:pt x="2849" y="39"/>
                </a:lnTo>
                <a:lnTo>
                  <a:pt x="2850" y="39"/>
                </a:lnTo>
                <a:lnTo>
                  <a:pt x="2850" y="39"/>
                </a:lnTo>
                <a:lnTo>
                  <a:pt x="2850" y="39"/>
                </a:lnTo>
                <a:lnTo>
                  <a:pt x="2851" y="39"/>
                </a:lnTo>
                <a:lnTo>
                  <a:pt x="2851" y="39"/>
                </a:lnTo>
                <a:lnTo>
                  <a:pt x="2851" y="39"/>
                </a:lnTo>
                <a:lnTo>
                  <a:pt x="2851" y="39"/>
                </a:lnTo>
                <a:lnTo>
                  <a:pt x="2852" y="39"/>
                </a:lnTo>
                <a:lnTo>
                  <a:pt x="2852" y="39"/>
                </a:lnTo>
                <a:lnTo>
                  <a:pt x="2852" y="39"/>
                </a:lnTo>
                <a:lnTo>
                  <a:pt x="2852" y="39"/>
                </a:lnTo>
                <a:lnTo>
                  <a:pt x="2852" y="39"/>
                </a:lnTo>
                <a:lnTo>
                  <a:pt x="2853" y="39"/>
                </a:lnTo>
                <a:lnTo>
                  <a:pt x="2853" y="39"/>
                </a:lnTo>
                <a:lnTo>
                  <a:pt x="2853" y="39"/>
                </a:lnTo>
                <a:lnTo>
                  <a:pt x="2853" y="39"/>
                </a:lnTo>
                <a:lnTo>
                  <a:pt x="2854" y="39"/>
                </a:lnTo>
                <a:lnTo>
                  <a:pt x="2854" y="39"/>
                </a:lnTo>
                <a:lnTo>
                  <a:pt x="2854" y="39"/>
                </a:lnTo>
                <a:lnTo>
                  <a:pt x="2854" y="39"/>
                </a:lnTo>
                <a:lnTo>
                  <a:pt x="2855" y="39"/>
                </a:lnTo>
                <a:lnTo>
                  <a:pt x="2855" y="39"/>
                </a:lnTo>
                <a:lnTo>
                  <a:pt x="2855" y="39"/>
                </a:lnTo>
                <a:lnTo>
                  <a:pt x="2855" y="39"/>
                </a:lnTo>
                <a:lnTo>
                  <a:pt x="2855" y="39"/>
                </a:lnTo>
                <a:lnTo>
                  <a:pt x="2856" y="39"/>
                </a:lnTo>
                <a:lnTo>
                  <a:pt x="2856" y="39"/>
                </a:lnTo>
                <a:lnTo>
                  <a:pt x="2856" y="39"/>
                </a:lnTo>
                <a:lnTo>
                  <a:pt x="2856" y="39"/>
                </a:lnTo>
                <a:lnTo>
                  <a:pt x="2857" y="39"/>
                </a:lnTo>
                <a:lnTo>
                  <a:pt x="2857" y="39"/>
                </a:lnTo>
                <a:lnTo>
                  <a:pt x="2857" y="39"/>
                </a:lnTo>
                <a:lnTo>
                  <a:pt x="2857" y="39"/>
                </a:lnTo>
                <a:lnTo>
                  <a:pt x="2858" y="39"/>
                </a:lnTo>
                <a:lnTo>
                  <a:pt x="2858" y="39"/>
                </a:lnTo>
                <a:lnTo>
                  <a:pt x="2858" y="39"/>
                </a:lnTo>
                <a:lnTo>
                  <a:pt x="2858" y="39"/>
                </a:lnTo>
                <a:lnTo>
                  <a:pt x="2859" y="39"/>
                </a:lnTo>
                <a:lnTo>
                  <a:pt x="2859" y="39"/>
                </a:lnTo>
                <a:lnTo>
                  <a:pt x="2859" y="39"/>
                </a:lnTo>
                <a:lnTo>
                  <a:pt x="2859" y="39"/>
                </a:lnTo>
                <a:lnTo>
                  <a:pt x="2860" y="39"/>
                </a:lnTo>
                <a:lnTo>
                  <a:pt x="2860" y="39"/>
                </a:lnTo>
                <a:lnTo>
                  <a:pt x="2860" y="39"/>
                </a:lnTo>
                <a:lnTo>
                  <a:pt x="2860" y="39"/>
                </a:lnTo>
                <a:lnTo>
                  <a:pt x="2861" y="39"/>
                </a:lnTo>
                <a:lnTo>
                  <a:pt x="2861" y="39"/>
                </a:lnTo>
                <a:lnTo>
                  <a:pt x="2861" y="39"/>
                </a:lnTo>
                <a:lnTo>
                  <a:pt x="2861" y="39"/>
                </a:lnTo>
                <a:lnTo>
                  <a:pt x="2861" y="39"/>
                </a:lnTo>
                <a:lnTo>
                  <a:pt x="2862" y="39"/>
                </a:lnTo>
                <a:lnTo>
                  <a:pt x="2862" y="39"/>
                </a:lnTo>
                <a:lnTo>
                  <a:pt x="2862" y="39"/>
                </a:lnTo>
                <a:lnTo>
                  <a:pt x="2862" y="39"/>
                </a:lnTo>
                <a:lnTo>
                  <a:pt x="2863" y="39"/>
                </a:lnTo>
                <a:lnTo>
                  <a:pt x="2863" y="39"/>
                </a:lnTo>
                <a:lnTo>
                  <a:pt x="2863" y="39"/>
                </a:lnTo>
                <a:lnTo>
                  <a:pt x="2863" y="39"/>
                </a:lnTo>
                <a:lnTo>
                  <a:pt x="2864" y="39"/>
                </a:lnTo>
                <a:lnTo>
                  <a:pt x="2864" y="39"/>
                </a:lnTo>
                <a:lnTo>
                  <a:pt x="2864" y="39"/>
                </a:lnTo>
                <a:lnTo>
                  <a:pt x="2864" y="39"/>
                </a:lnTo>
                <a:lnTo>
                  <a:pt x="2864" y="39"/>
                </a:lnTo>
                <a:lnTo>
                  <a:pt x="2865" y="39"/>
                </a:lnTo>
                <a:lnTo>
                  <a:pt x="2865" y="39"/>
                </a:lnTo>
                <a:lnTo>
                  <a:pt x="2865" y="39"/>
                </a:lnTo>
                <a:lnTo>
                  <a:pt x="2865" y="39"/>
                </a:lnTo>
                <a:lnTo>
                  <a:pt x="2866" y="39"/>
                </a:lnTo>
                <a:lnTo>
                  <a:pt x="2866" y="39"/>
                </a:lnTo>
                <a:lnTo>
                  <a:pt x="2866" y="39"/>
                </a:lnTo>
                <a:lnTo>
                  <a:pt x="2867" y="39"/>
                </a:lnTo>
                <a:lnTo>
                  <a:pt x="2867" y="39"/>
                </a:lnTo>
                <a:lnTo>
                  <a:pt x="2867" y="39"/>
                </a:lnTo>
                <a:lnTo>
                  <a:pt x="2867" y="39"/>
                </a:lnTo>
                <a:lnTo>
                  <a:pt x="2867" y="39"/>
                </a:lnTo>
                <a:lnTo>
                  <a:pt x="2868" y="39"/>
                </a:lnTo>
                <a:lnTo>
                  <a:pt x="2868" y="39"/>
                </a:lnTo>
                <a:lnTo>
                  <a:pt x="2868" y="39"/>
                </a:lnTo>
                <a:lnTo>
                  <a:pt x="2868" y="39"/>
                </a:lnTo>
                <a:lnTo>
                  <a:pt x="2869" y="39"/>
                </a:lnTo>
                <a:lnTo>
                  <a:pt x="2869" y="39"/>
                </a:lnTo>
                <a:lnTo>
                  <a:pt x="2869" y="39"/>
                </a:lnTo>
                <a:lnTo>
                  <a:pt x="2869" y="39"/>
                </a:lnTo>
                <a:lnTo>
                  <a:pt x="2870" y="39"/>
                </a:lnTo>
                <a:lnTo>
                  <a:pt x="2870" y="39"/>
                </a:lnTo>
                <a:lnTo>
                  <a:pt x="2870" y="39"/>
                </a:lnTo>
                <a:lnTo>
                  <a:pt x="2870" y="39"/>
                </a:lnTo>
                <a:lnTo>
                  <a:pt x="2870" y="39"/>
                </a:lnTo>
                <a:lnTo>
                  <a:pt x="2871" y="39"/>
                </a:lnTo>
                <a:lnTo>
                  <a:pt x="2871" y="39"/>
                </a:lnTo>
                <a:lnTo>
                  <a:pt x="2871" y="39"/>
                </a:lnTo>
                <a:lnTo>
                  <a:pt x="2871" y="39"/>
                </a:lnTo>
                <a:lnTo>
                  <a:pt x="2872" y="39"/>
                </a:lnTo>
                <a:lnTo>
                  <a:pt x="2872" y="39"/>
                </a:lnTo>
                <a:lnTo>
                  <a:pt x="2872" y="39"/>
                </a:lnTo>
                <a:lnTo>
                  <a:pt x="2872" y="39"/>
                </a:lnTo>
                <a:lnTo>
                  <a:pt x="2873" y="39"/>
                </a:lnTo>
                <a:lnTo>
                  <a:pt x="2873" y="39"/>
                </a:lnTo>
                <a:lnTo>
                  <a:pt x="2873" y="39"/>
                </a:lnTo>
                <a:lnTo>
                  <a:pt x="2873" y="39"/>
                </a:lnTo>
                <a:lnTo>
                  <a:pt x="2873" y="39"/>
                </a:lnTo>
                <a:lnTo>
                  <a:pt x="2874" y="39"/>
                </a:lnTo>
                <a:lnTo>
                  <a:pt x="2874" y="39"/>
                </a:lnTo>
                <a:lnTo>
                  <a:pt x="2874" y="39"/>
                </a:lnTo>
                <a:lnTo>
                  <a:pt x="2875" y="39"/>
                </a:lnTo>
                <a:lnTo>
                  <a:pt x="2875" y="39"/>
                </a:lnTo>
                <a:lnTo>
                  <a:pt x="2875" y="39"/>
                </a:lnTo>
                <a:lnTo>
                  <a:pt x="2875" y="39"/>
                </a:lnTo>
                <a:lnTo>
                  <a:pt x="2876" y="39"/>
                </a:lnTo>
                <a:lnTo>
                  <a:pt x="2876" y="39"/>
                </a:lnTo>
                <a:lnTo>
                  <a:pt x="2876" y="39"/>
                </a:lnTo>
                <a:lnTo>
                  <a:pt x="2876" y="39"/>
                </a:lnTo>
                <a:lnTo>
                  <a:pt x="2876" y="39"/>
                </a:lnTo>
                <a:lnTo>
                  <a:pt x="2877" y="39"/>
                </a:lnTo>
                <a:lnTo>
                  <a:pt x="2877" y="39"/>
                </a:lnTo>
                <a:lnTo>
                  <a:pt x="2877" y="39"/>
                </a:lnTo>
                <a:lnTo>
                  <a:pt x="2877" y="39"/>
                </a:lnTo>
                <a:lnTo>
                  <a:pt x="2878" y="39"/>
                </a:lnTo>
                <a:lnTo>
                  <a:pt x="2878" y="39"/>
                </a:lnTo>
                <a:lnTo>
                  <a:pt x="2878" y="39"/>
                </a:lnTo>
                <a:lnTo>
                  <a:pt x="2878" y="39"/>
                </a:lnTo>
                <a:lnTo>
                  <a:pt x="2879" y="39"/>
                </a:lnTo>
                <a:lnTo>
                  <a:pt x="2879" y="39"/>
                </a:lnTo>
                <a:lnTo>
                  <a:pt x="2879" y="39"/>
                </a:lnTo>
                <a:lnTo>
                  <a:pt x="2879" y="39"/>
                </a:lnTo>
                <a:lnTo>
                  <a:pt x="2879" y="39"/>
                </a:lnTo>
                <a:lnTo>
                  <a:pt x="2880" y="39"/>
                </a:lnTo>
                <a:lnTo>
                  <a:pt x="2880" y="39"/>
                </a:lnTo>
                <a:lnTo>
                  <a:pt x="2880" y="39"/>
                </a:lnTo>
                <a:lnTo>
                  <a:pt x="2880" y="39"/>
                </a:lnTo>
                <a:lnTo>
                  <a:pt x="2881" y="39"/>
                </a:lnTo>
                <a:lnTo>
                  <a:pt x="2881" y="0"/>
                </a:lnTo>
                <a:lnTo>
                  <a:pt x="2881" y="0"/>
                </a:lnTo>
                <a:lnTo>
                  <a:pt x="2881" y="0"/>
                </a:lnTo>
                <a:lnTo>
                  <a:pt x="2882" y="0"/>
                </a:lnTo>
                <a:lnTo>
                  <a:pt x="2882" y="0"/>
                </a:lnTo>
                <a:lnTo>
                  <a:pt x="2882" y="0"/>
                </a:lnTo>
                <a:lnTo>
                  <a:pt x="2882" y="0"/>
                </a:lnTo>
                <a:lnTo>
                  <a:pt x="2883" y="0"/>
                </a:lnTo>
                <a:lnTo>
                  <a:pt x="2883" y="0"/>
                </a:lnTo>
                <a:lnTo>
                  <a:pt x="2883" y="0"/>
                </a:lnTo>
                <a:lnTo>
                  <a:pt x="2883" y="0"/>
                </a:lnTo>
                <a:lnTo>
                  <a:pt x="2884" y="0"/>
                </a:lnTo>
                <a:lnTo>
                  <a:pt x="2884" y="0"/>
                </a:lnTo>
                <a:lnTo>
                  <a:pt x="2884" y="0"/>
                </a:lnTo>
                <a:lnTo>
                  <a:pt x="2884" y="0"/>
                </a:lnTo>
                <a:lnTo>
                  <a:pt x="2885" y="0"/>
                </a:lnTo>
                <a:lnTo>
                  <a:pt x="2885" y="0"/>
                </a:lnTo>
                <a:lnTo>
                  <a:pt x="2885" y="0"/>
                </a:lnTo>
                <a:lnTo>
                  <a:pt x="2885" y="0"/>
                </a:lnTo>
                <a:lnTo>
                  <a:pt x="2885" y="0"/>
                </a:lnTo>
                <a:lnTo>
                  <a:pt x="2886" y="0"/>
                </a:lnTo>
                <a:lnTo>
                  <a:pt x="2886" y="0"/>
                </a:lnTo>
                <a:lnTo>
                  <a:pt x="2886" y="0"/>
                </a:lnTo>
                <a:lnTo>
                  <a:pt x="2886" y="0"/>
                </a:lnTo>
                <a:lnTo>
                  <a:pt x="2887" y="0"/>
                </a:lnTo>
                <a:lnTo>
                  <a:pt x="2887" y="0"/>
                </a:lnTo>
                <a:lnTo>
                  <a:pt x="2887" y="39"/>
                </a:lnTo>
                <a:lnTo>
                  <a:pt x="2887" y="39"/>
                </a:lnTo>
                <a:lnTo>
                  <a:pt x="2888" y="39"/>
                </a:lnTo>
                <a:lnTo>
                  <a:pt x="2888" y="39"/>
                </a:lnTo>
                <a:lnTo>
                  <a:pt x="2888" y="39"/>
                </a:lnTo>
                <a:lnTo>
                  <a:pt x="2888" y="39"/>
                </a:lnTo>
                <a:lnTo>
                  <a:pt x="2888" y="39"/>
                </a:lnTo>
                <a:lnTo>
                  <a:pt x="2889" y="39"/>
                </a:lnTo>
                <a:lnTo>
                  <a:pt x="2889" y="39"/>
                </a:lnTo>
                <a:lnTo>
                  <a:pt x="2889" y="39"/>
                </a:lnTo>
                <a:lnTo>
                  <a:pt x="2890" y="39"/>
                </a:lnTo>
                <a:lnTo>
                  <a:pt x="2890" y="39"/>
                </a:lnTo>
                <a:lnTo>
                  <a:pt x="2890" y="39"/>
                </a:lnTo>
                <a:lnTo>
                  <a:pt x="2890" y="39"/>
                </a:lnTo>
                <a:lnTo>
                  <a:pt x="2891" y="39"/>
                </a:lnTo>
                <a:lnTo>
                  <a:pt x="2891" y="39"/>
                </a:lnTo>
                <a:lnTo>
                  <a:pt x="2891" y="39"/>
                </a:lnTo>
                <a:lnTo>
                  <a:pt x="2891" y="39"/>
                </a:lnTo>
                <a:lnTo>
                  <a:pt x="2892" y="39"/>
                </a:lnTo>
                <a:lnTo>
                  <a:pt x="2892" y="39"/>
                </a:lnTo>
                <a:lnTo>
                  <a:pt x="2892" y="39"/>
                </a:lnTo>
                <a:lnTo>
                  <a:pt x="2892" y="39"/>
                </a:lnTo>
                <a:lnTo>
                  <a:pt x="2892" y="39"/>
                </a:lnTo>
                <a:lnTo>
                  <a:pt x="2893" y="39"/>
                </a:lnTo>
                <a:lnTo>
                  <a:pt x="2893" y="39"/>
                </a:lnTo>
                <a:lnTo>
                  <a:pt x="2893" y="39"/>
                </a:lnTo>
                <a:lnTo>
                  <a:pt x="2893" y="39"/>
                </a:lnTo>
                <a:lnTo>
                  <a:pt x="2894" y="39"/>
                </a:lnTo>
                <a:lnTo>
                  <a:pt x="2894" y="39"/>
                </a:lnTo>
                <a:lnTo>
                  <a:pt x="2894" y="39"/>
                </a:lnTo>
                <a:lnTo>
                  <a:pt x="2894" y="39"/>
                </a:lnTo>
                <a:lnTo>
                  <a:pt x="2895" y="39"/>
                </a:lnTo>
                <a:lnTo>
                  <a:pt x="2895" y="39"/>
                </a:lnTo>
                <a:lnTo>
                  <a:pt x="2895" y="39"/>
                </a:lnTo>
                <a:lnTo>
                  <a:pt x="2895" y="39"/>
                </a:lnTo>
                <a:lnTo>
                  <a:pt x="2895" y="39"/>
                </a:lnTo>
                <a:lnTo>
                  <a:pt x="2896" y="39"/>
                </a:lnTo>
                <a:lnTo>
                  <a:pt x="2896" y="39"/>
                </a:lnTo>
                <a:lnTo>
                  <a:pt x="2896" y="39"/>
                </a:lnTo>
                <a:lnTo>
                  <a:pt x="2896" y="39"/>
                </a:lnTo>
                <a:lnTo>
                  <a:pt x="2897" y="39"/>
                </a:lnTo>
                <a:lnTo>
                  <a:pt x="2897" y="39"/>
                </a:lnTo>
                <a:lnTo>
                  <a:pt x="2897" y="39"/>
                </a:lnTo>
                <a:lnTo>
                  <a:pt x="2898" y="39"/>
                </a:lnTo>
                <a:lnTo>
                  <a:pt x="2898" y="39"/>
                </a:lnTo>
                <a:lnTo>
                  <a:pt x="2898" y="39"/>
                </a:lnTo>
                <a:lnTo>
                  <a:pt x="2898" y="39"/>
                </a:lnTo>
                <a:lnTo>
                  <a:pt x="2898" y="39"/>
                </a:lnTo>
                <a:lnTo>
                  <a:pt x="2899" y="39"/>
                </a:lnTo>
                <a:lnTo>
                  <a:pt x="2899" y="39"/>
                </a:lnTo>
                <a:lnTo>
                  <a:pt x="2899" y="39"/>
                </a:lnTo>
                <a:lnTo>
                  <a:pt x="2899" y="39"/>
                </a:lnTo>
                <a:lnTo>
                  <a:pt x="2900" y="39"/>
                </a:lnTo>
                <a:lnTo>
                  <a:pt x="2900" y="39"/>
                </a:lnTo>
                <a:lnTo>
                  <a:pt x="2900" y="39"/>
                </a:lnTo>
                <a:lnTo>
                  <a:pt x="2900" y="39"/>
                </a:lnTo>
                <a:lnTo>
                  <a:pt x="2901" y="0"/>
                </a:lnTo>
                <a:lnTo>
                  <a:pt x="2901" y="0"/>
                </a:lnTo>
                <a:lnTo>
                  <a:pt x="2901" y="0"/>
                </a:lnTo>
                <a:lnTo>
                  <a:pt x="2901" y="0"/>
                </a:lnTo>
                <a:lnTo>
                  <a:pt x="2901" y="0"/>
                </a:lnTo>
                <a:lnTo>
                  <a:pt x="2902" y="0"/>
                </a:lnTo>
                <a:lnTo>
                  <a:pt x="2902" y="0"/>
                </a:lnTo>
                <a:lnTo>
                  <a:pt x="2902" y="39"/>
                </a:lnTo>
                <a:lnTo>
                  <a:pt x="2902" y="39"/>
                </a:lnTo>
                <a:lnTo>
                  <a:pt x="2903" y="39"/>
                </a:lnTo>
                <a:lnTo>
                  <a:pt x="2903" y="39"/>
                </a:lnTo>
                <a:lnTo>
                  <a:pt x="2903" y="39"/>
                </a:lnTo>
                <a:lnTo>
                  <a:pt x="2903" y="39"/>
                </a:lnTo>
                <a:lnTo>
                  <a:pt x="2904" y="39"/>
                </a:lnTo>
                <a:lnTo>
                  <a:pt x="2904" y="39"/>
                </a:lnTo>
                <a:lnTo>
                  <a:pt x="2904" y="39"/>
                </a:lnTo>
                <a:lnTo>
                  <a:pt x="2904" y="39"/>
                </a:lnTo>
                <a:lnTo>
                  <a:pt x="2904" y="39"/>
                </a:lnTo>
                <a:lnTo>
                  <a:pt x="2905" y="39"/>
                </a:lnTo>
                <a:lnTo>
                  <a:pt x="2905" y="39"/>
                </a:lnTo>
                <a:lnTo>
                  <a:pt x="2905" y="39"/>
                </a:lnTo>
                <a:lnTo>
                  <a:pt x="2906" y="39"/>
                </a:lnTo>
                <a:lnTo>
                  <a:pt x="2906" y="39"/>
                </a:lnTo>
                <a:lnTo>
                  <a:pt x="2906" y="39"/>
                </a:lnTo>
                <a:lnTo>
                  <a:pt x="2906" y="39"/>
                </a:lnTo>
                <a:lnTo>
                  <a:pt x="2907" y="39"/>
                </a:lnTo>
                <a:lnTo>
                  <a:pt x="2907" y="39"/>
                </a:lnTo>
                <a:lnTo>
                  <a:pt x="2907" y="39"/>
                </a:lnTo>
                <a:lnTo>
                  <a:pt x="2907" y="39"/>
                </a:lnTo>
                <a:lnTo>
                  <a:pt x="2907" y="39"/>
                </a:lnTo>
                <a:lnTo>
                  <a:pt x="2908" y="39"/>
                </a:lnTo>
                <a:lnTo>
                  <a:pt x="2908" y="39"/>
                </a:lnTo>
                <a:lnTo>
                  <a:pt x="2908" y="39"/>
                </a:lnTo>
                <a:lnTo>
                  <a:pt x="2908" y="39"/>
                </a:lnTo>
                <a:lnTo>
                  <a:pt x="2909" y="39"/>
                </a:lnTo>
                <a:lnTo>
                  <a:pt x="2909" y="39"/>
                </a:lnTo>
                <a:lnTo>
                  <a:pt x="2909" y="39"/>
                </a:lnTo>
                <a:lnTo>
                  <a:pt x="2909" y="39"/>
                </a:lnTo>
                <a:lnTo>
                  <a:pt x="2910" y="39"/>
                </a:lnTo>
                <a:lnTo>
                  <a:pt x="2910" y="39"/>
                </a:lnTo>
                <a:lnTo>
                  <a:pt x="2910" y="39"/>
                </a:lnTo>
                <a:lnTo>
                  <a:pt x="2910" y="39"/>
                </a:lnTo>
                <a:lnTo>
                  <a:pt x="2910" y="39"/>
                </a:lnTo>
                <a:lnTo>
                  <a:pt x="2911" y="39"/>
                </a:lnTo>
                <a:lnTo>
                  <a:pt x="2911" y="39"/>
                </a:lnTo>
                <a:lnTo>
                  <a:pt x="2911" y="39"/>
                </a:lnTo>
                <a:lnTo>
                  <a:pt x="2911" y="39"/>
                </a:lnTo>
                <a:lnTo>
                  <a:pt x="2912" y="39"/>
                </a:lnTo>
                <a:lnTo>
                  <a:pt x="2912" y="39"/>
                </a:lnTo>
                <a:lnTo>
                  <a:pt x="2912" y="39"/>
                </a:lnTo>
                <a:lnTo>
                  <a:pt x="2912" y="39"/>
                </a:lnTo>
                <a:lnTo>
                  <a:pt x="2913" y="39"/>
                </a:lnTo>
                <a:lnTo>
                  <a:pt x="2913" y="39"/>
                </a:lnTo>
                <a:lnTo>
                  <a:pt x="2913" y="39"/>
                </a:lnTo>
                <a:lnTo>
                  <a:pt x="2913" y="39"/>
                </a:lnTo>
                <a:lnTo>
                  <a:pt x="2914" y="39"/>
                </a:lnTo>
                <a:lnTo>
                  <a:pt x="2914" y="39"/>
                </a:lnTo>
                <a:lnTo>
                  <a:pt x="2914" y="39"/>
                </a:lnTo>
                <a:lnTo>
                  <a:pt x="2914" y="39"/>
                </a:lnTo>
                <a:lnTo>
                  <a:pt x="2915" y="39"/>
                </a:lnTo>
                <a:lnTo>
                  <a:pt x="2915" y="39"/>
                </a:lnTo>
                <a:lnTo>
                  <a:pt x="2915" y="39"/>
                </a:lnTo>
                <a:lnTo>
                  <a:pt x="2915" y="39"/>
                </a:lnTo>
                <a:lnTo>
                  <a:pt x="2916" y="39"/>
                </a:lnTo>
                <a:lnTo>
                  <a:pt x="2916" y="39"/>
                </a:lnTo>
                <a:lnTo>
                  <a:pt x="2916" y="39"/>
                </a:lnTo>
                <a:lnTo>
                  <a:pt x="2916" y="39"/>
                </a:lnTo>
                <a:lnTo>
                  <a:pt x="2916" y="39"/>
                </a:lnTo>
                <a:lnTo>
                  <a:pt x="2917" y="39"/>
                </a:lnTo>
                <a:lnTo>
                  <a:pt x="2917" y="39"/>
                </a:lnTo>
                <a:lnTo>
                  <a:pt x="2917" y="39"/>
                </a:lnTo>
                <a:lnTo>
                  <a:pt x="2917" y="39"/>
                </a:lnTo>
                <a:lnTo>
                  <a:pt x="2918" y="39"/>
                </a:lnTo>
                <a:lnTo>
                  <a:pt x="2918" y="39"/>
                </a:lnTo>
                <a:lnTo>
                  <a:pt x="2918" y="39"/>
                </a:lnTo>
                <a:lnTo>
                  <a:pt x="2918" y="39"/>
                </a:lnTo>
                <a:lnTo>
                  <a:pt x="2919" y="39"/>
                </a:lnTo>
                <a:lnTo>
                  <a:pt x="2919" y="39"/>
                </a:lnTo>
                <a:lnTo>
                  <a:pt x="2919" y="39"/>
                </a:lnTo>
                <a:lnTo>
                  <a:pt x="2919" y="39"/>
                </a:lnTo>
                <a:lnTo>
                  <a:pt x="2919" y="39"/>
                </a:lnTo>
                <a:lnTo>
                  <a:pt x="2920" y="39"/>
                </a:lnTo>
                <a:lnTo>
                  <a:pt x="2920" y="39"/>
                </a:lnTo>
                <a:lnTo>
                  <a:pt x="2920" y="39"/>
                </a:lnTo>
                <a:lnTo>
                  <a:pt x="2920" y="39"/>
                </a:lnTo>
                <a:lnTo>
                  <a:pt x="2921" y="39"/>
                </a:lnTo>
                <a:lnTo>
                  <a:pt x="2921" y="39"/>
                </a:lnTo>
                <a:lnTo>
                  <a:pt x="2921" y="39"/>
                </a:lnTo>
                <a:lnTo>
                  <a:pt x="2922" y="39"/>
                </a:lnTo>
                <a:lnTo>
                  <a:pt x="2922" y="39"/>
                </a:lnTo>
                <a:lnTo>
                  <a:pt x="2922" y="39"/>
                </a:lnTo>
                <a:lnTo>
                  <a:pt x="2922" y="39"/>
                </a:lnTo>
                <a:lnTo>
                  <a:pt x="2922" y="39"/>
                </a:lnTo>
                <a:lnTo>
                  <a:pt x="2923" y="39"/>
                </a:lnTo>
                <a:lnTo>
                  <a:pt x="2923" y="39"/>
                </a:lnTo>
                <a:lnTo>
                  <a:pt x="2923" y="39"/>
                </a:lnTo>
                <a:lnTo>
                  <a:pt x="2923" y="39"/>
                </a:lnTo>
                <a:lnTo>
                  <a:pt x="2924" y="39"/>
                </a:lnTo>
                <a:lnTo>
                  <a:pt x="2924" y="39"/>
                </a:lnTo>
                <a:lnTo>
                  <a:pt x="2924" y="39"/>
                </a:lnTo>
                <a:lnTo>
                  <a:pt x="2924" y="39"/>
                </a:lnTo>
                <a:lnTo>
                  <a:pt x="2925" y="39"/>
                </a:lnTo>
                <a:lnTo>
                  <a:pt x="2925" y="39"/>
                </a:lnTo>
                <a:lnTo>
                  <a:pt x="2925" y="39"/>
                </a:lnTo>
                <a:lnTo>
                  <a:pt x="2925" y="39"/>
                </a:lnTo>
                <a:lnTo>
                  <a:pt x="2925" y="39"/>
                </a:lnTo>
                <a:lnTo>
                  <a:pt x="2926" y="39"/>
                </a:lnTo>
                <a:lnTo>
                  <a:pt x="2926" y="39"/>
                </a:lnTo>
                <a:lnTo>
                  <a:pt x="2926" y="39"/>
                </a:lnTo>
                <a:lnTo>
                  <a:pt x="2926" y="39"/>
                </a:lnTo>
                <a:lnTo>
                  <a:pt x="2927" y="39"/>
                </a:lnTo>
                <a:lnTo>
                  <a:pt x="2927" y="39"/>
                </a:lnTo>
                <a:lnTo>
                  <a:pt x="2927" y="39"/>
                </a:lnTo>
                <a:lnTo>
                  <a:pt x="2927" y="39"/>
                </a:lnTo>
                <a:lnTo>
                  <a:pt x="2928" y="39"/>
                </a:lnTo>
                <a:lnTo>
                  <a:pt x="2928" y="39"/>
                </a:lnTo>
                <a:lnTo>
                  <a:pt x="2928" y="39"/>
                </a:lnTo>
                <a:lnTo>
                  <a:pt x="2928" y="39"/>
                </a:lnTo>
                <a:lnTo>
                  <a:pt x="2929" y="39"/>
                </a:lnTo>
                <a:lnTo>
                  <a:pt x="2929" y="39"/>
                </a:lnTo>
                <a:lnTo>
                  <a:pt x="2929" y="39"/>
                </a:lnTo>
                <a:lnTo>
                  <a:pt x="2929" y="39"/>
                </a:lnTo>
                <a:lnTo>
                  <a:pt x="2930" y="39"/>
                </a:lnTo>
                <a:lnTo>
                  <a:pt x="2930" y="39"/>
                </a:lnTo>
                <a:lnTo>
                  <a:pt x="2930" y="39"/>
                </a:lnTo>
                <a:lnTo>
                  <a:pt x="2930" y="39"/>
                </a:lnTo>
                <a:lnTo>
                  <a:pt x="2931" y="39"/>
                </a:lnTo>
                <a:lnTo>
                  <a:pt x="2931" y="39"/>
                </a:lnTo>
                <a:lnTo>
                  <a:pt x="2931" y="39"/>
                </a:lnTo>
                <a:lnTo>
                  <a:pt x="2931" y="39"/>
                </a:lnTo>
                <a:lnTo>
                  <a:pt x="2931" y="39"/>
                </a:lnTo>
                <a:lnTo>
                  <a:pt x="2932" y="39"/>
                </a:lnTo>
                <a:lnTo>
                  <a:pt x="2932" y="39"/>
                </a:lnTo>
                <a:lnTo>
                  <a:pt x="2932" y="39"/>
                </a:lnTo>
                <a:lnTo>
                  <a:pt x="2932" y="39"/>
                </a:lnTo>
                <a:lnTo>
                  <a:pt x="2933" y="39"/>
                </a:lnTo>
                <a:lnTo>
                  <a:pt x="2933" y="39"/>
                </a:lnTo>
                <a:lnTo>
                  <a:pt x="2933" y="39"/>
                </a:lnTo>
                <a:lnTo>
                  <a:pt x="2933" y="39"/>
                </a:lnTo>
                <a:lnTo>
                  <a:pt x="2934" y="39"/>
                </a:lnTo>
                <a:lnTo>
                  <a:pt x="2934" y="39"/>
                </a:lnTo>
                <a:lnTo>
                  <a:pt x="2934" y="39"/>
                </a:lnTo>
                <a:lnTo>
                  <a:pt x="2934" y="39"/>
                </a:lnTo>
                <a:lnTo>
                  <a:pt x="2934" y="39"/>
                </a:lnTo>
                <a:lnTo>
                  <a:pt x="2935" y="39"/>
                </a:lnTo>
                <a:lnTo>
                  <a:pt x="2935" y="39"/>
                </a:lnTo>
                <a:lnTo>
                  <a:pt x="2935" y="39"/>
                </a:lnTo>
                <a:lnTo>
                  <a:pt x="2935" y="39"/>
                </a:lnTo>
                <a:lnTo>
                  <a:pt x="2936" y="39"/>
                </a:lnTo>
                <a:lnTo>
                  <a:pt x="2936" y="39"/>
                </a:lnTo>
                <a:lnTo>
                  <a:pt x="2936" y="39"/>
                </a:lnTo>
                <a:lnTo>
                  <a:pt x="2937" y="39"/>
                </a:lnTo>
                <a:lnTo>
                  <a:pt x="2937" y="39"/>
                </a:lnTo>
                <a:lnTo>
                  <a:pt x="2937" y="39"/>
                </a:lnTo>
                <a:lnTo>
                  <a:pt x="2937" y="39"/>
                </a:lnTo>
                <a:lnTo>
                  <a:pt x="2938" y="39"/>
                </a:lnTo>
                <a:lnTo>
                  <a:pt x="2938" y="39"/>
                </a:lnTo>
                <a:lnTo>
                  <a:pt x="2938" y="39"/>
                </a:lnTo>
                <a:lnTo>
                  <a:pt x="2938" y="39"/>
                </a:lnTo>
                <a:lnTo>
                  <a:pt x="2938" y="39"/>
                </a:lnTo>
                <a:lnTo>
                  <a:pt x="2939" y="39"/>
                </a:lnTo>
                <a:lnTo>
                  <a:pt x="2939" y="39"/>
                </a:lnTo>
                <a:lnTo>
                  <a:pt x="2939" y="39"/>
                </a:lnTo>
                <a:lnTo>
                  <a:pt x="2939" y="39"/>
                </a:lnTo>
                <a:lnTo>
                  <a:pt x="2940" y="39"/>
                </a:lnTo>
                <a:lnTo>
                  <a:pt x="2940" y="39"/>
                </a:lnTo>
                <a:lnTo>
                  <a:pt x="2940" y="39"/>
                </a:lnTo>
                <a:lnTo>
                  <a:pt x="2940" y="39"/>
                </a:lnTo>
                <a:lnTo>
                  <a:pt x="2941" y="39"/>
                </a:lnTo>
                <a:lnTo>
                  <a:pt x="2941" y="39"/>
                </a:lnTo>
                <a:lnTo>
                  <a:pt x="2941" y="39"/>
                </a:lnTo>
                <a:lnTo>
                  <a:pt x="2941" y="39"/>
                </a:lnTo>
                <a:lnTo>
                  <a:pt x="2941" y="39"/>
                </a:lnTo>
                <a:lnTo>
                  <a:pt x="2942" y="39"/>
                </a:lnTo>
                <a:lnTo>
                  <a:pt x="2942" y="39"/>
                </a:lnTo>
                <a:lnTo>
                  <a:pt x="2942" y="39"/>
                </a:lnTo>
                <a:lnTo>
                  <a:pt x="2942" y="39"/>
                </a:lnTo>
                <a:lnTo>
                  <a:pt x="2943" y="39"/>
                </a:lnTo>
                <a:lnTo>
                  <a:pt x="2943" y="39"/>
                </a:lnTo>
                <a:lnTo>
                  <a:pt x="2943" y="39"/>
                </a:lnTo>
                <a:lnTo>
                  <a:pt x="2943" y="39"/>
                </a:lnTo>
                <a:lnTo>
                  <a:pt x="2944" y="39"/>
                </a:lnTo>
                <a:lnTo>
                  <a:pt x="2944" y="39"/>
                </a:lnTo>
                <a:lnTo>
                  <a:pt x="2944" y="39"/>
                </a:lnTo>
                <a:lnTo>
                  <a:pt x="2944" y="39"/>
                </a:lnTo>
                <a:lnTo>
                  <a:pt x="2945" y="39"/>
                </a:lnTo>
                <a:lnTo>
                  <a:pt x="2945" y="39"/>
                </a:lnTo>
                <a:lnTo>
                  <a:pt x="2945" y="39"/>
                </a:lnTo>
                <a:lnTo>
                  <a:pt x="2945" y="39"/>
                </a:lnTo>
                <a:lnTo>
                  <a:pt x="2946" y="39"/>
                </a:lnTo>
                <a:lnTo>
                  <a:pt x="2946" y="39"/>
                </a:lnTo>
                <a:lnTo>
                  <a:pt x="2946" y="39"/>
                </a:lnTo>
                <a:lnTo>
                  <a:pt x="2946" y="39"/>
                </a:lnTo>
                <a:lnTo>
                  <a:pt x="2947" y="39"/>
                </a:lnTo>
                <a:lnTo>
                  <a:pt x="2947" y="39"/>
                </a:lnTo>
                <a:lnTo>
                  <a:pt x="2947" y="39"/>
                </a:lnTo>
                <a:lnTo>
                  <a:pt x="2947" y="39"/>
                </a:lnTo>
                <a:lnTo>
                  <a:pt x="2947" y="39"/>
                </a:lnTo>
                <a:lnTo>
                  <a:pt x="2948" y="39"/>
                </a:lnTo>
                <a:lnTo>
                  <a:pt x="2948" y="39"/>
                </a:lnTo>
                <a:lnTo>
                  <a:pt x="2948" y="39"/>
                </a:lnTo>
                <a:lnTo>
                  <a:pt x="2948" y="39"/>
                </a:lnTo>
                <a:lnTo>
                  <a:pt x="2949" y="39"/>
                </a:lnTo>
                <a:lnTo>
                  <a:pt x="2949" y="39"/>
                </a:lnTo>
                <a:lnTo>
                  <a:pt x="2949" y="39"/>
                </a:lnTo>
                <a:lnTo>
                  <a:pt x="2949" y="39"/>
                </a:lnTo>
                <a:lnTo>
                  <a:pt x="2950" y="39"/>
                </a:lnTo>
                <a:lnTo>
                  <a:pt x="2950" y="39"/>
                </a:lnTo>
                <a:lnTo>
                  <a:pt x="2950" y="39"/>
                </a:lnTo>
                <a:lnTo>
                  <a:pt x="2950" y="39"/>
                </a:lnTo>
                <a:lnTo>
                  <a:pt x="2950" y="39"/>
                </a:lnTo>
                <a:lnTo>
                  <a:pt x="2951" y="39"/>
                </a:lnTo>
                <a:lnTo>
                  <a:pt x="2951" y="39"/>
                </a:lnTo>
                <a:lnTo>
                  <a:pt x="2951" y="39"/>
                </a:lnTo>
                <a:lnTo>
                  <a:pt x="2951" y="39"/>
                </a:lnTo>
                <a:lnTo>
                  <a:pt x="2952" y="39"/>
                </a:lnTo>
                <a:lnTo>
                  <a:pt x="2952" y="39"/>
                </a:lnTo>
                <a:lnTo>
                  <a:pt x="2952" y="39"/>
                </a:lnTo>
                <a:lnTo>
                  <a:pt x="2953" y="39"/>
                </a:lnTo>
                <a:lnTo>
                  <a:pt x="2953" y="39"/>
                </a:lnTo>
                <a:lnTo>
                  <a:pt x="2953" y="39"/>
                </a:lnTo>
                <a:lnTo>
                  <a:pt x="2953" y="39"/>
                </a:lnTo>
                <a:lnTo>
                  <a:pt x="2953" y="39"/>
                </a:lnTo>
                <a:lnTo>
                  <a:pt x="2954" y="39"/>
                </a:lnTo>
                <a:lnTo>
                  <a:pt x="2954" y="39"/>
                </a:lnTo>
                <a:lnTo>
                  <a:pt x="2954" y="39"/>
                </a:lnTo>
                <a:lnTo>
                  <a:pt x="2954" y="39"/>
                </a:lnTo>
                <a:lnTo>
                  <a:pt x="2955" y="39"/>
                </a:lnTo>
                <a:lnTo>
                  <a:pt x="2955" y="39"/>
                </a:lnTo>
                <a:lnTo>
                  <a:pt x="2955" y="39"/>
                </a:lnTo>
                <a:lnTo>
                  <a:pt x="2955" y="39"/>
                </a:lnTo>
                <a:lnTo>
                  <a:pt x="2956" y="39"/>
                </a:lnTo>
                <a:lnTo>
                  <a:pt x="2956" y="39"/>
                </a:lnTo>
                <a:lnTo>
                  <a:pt x="2956" y="39"/>
                </a:lnTo>
                <a:lnTo>
                  <a:pt x="2956" y="39"/>
                </a:lnTo>
                <a:lnTo>
                  <a:pt x="2956" y="39"/>
                </a:lnTo>
                <a:lnTo>
                  <a:pt x="2957" y="39"/>
                </a:lnTo>
                <a:lnTo>
                  <a:pt x="2957" y="39"/>
                </a:lnTo>
                <a:lnTo>
                  <a:pt x="2957" y="39"/>
                </a:lnTo>
                <a:lnTo>
                  <a:pt x="2957" y="39"/>
                </a:lnTo>
                <a:lnTo>
                  <a:pt x="2958" y="39"/>
                </a:lnTo>
                <a:lnTo>
                  <a:pt x="2958" y="39"/>
                </a:lnTo>
                <a:lnTo>
                  <a:pt x="2958" y="39"/>
                </a:lnTo>
                <a:lnTo>
                  <a:pt x="2958" y="39"/>
                </a:lnTo>
                <a:lnTo>
                  <a:pt x="2959" y="39"/>
                </a:lnTo>
                <a:lnTo>
                  <a:pt x="2959" y="39"/>
                </a:lnTo>
                <a:lnTo>
                  <a:pt x="2959" y="39"/>
                </a:lnTo>
                <a:lnTo>
                  <a:pt x="2959" y="39"/>
                </a:lnTo>
                <a:lnTo>
                  <a:pt x="2959" y="39"/>
                </a:lnTo>
                <a:lnTo>
                  <a:pt x="2960" y="39"/>
                </a:lnTo>
                <a:lnTo>
                  <a:pt x="2960" y="39"/>
                </a:lnTo>
                <a:lnTo>
                  <a:pt x="2960" y="39"/>
                </a:lnTo>
                <a:lnTo>
                  <a:pt x="2961" y="39"/>
                </a:lnTo>
                <a:lnTo>
                  <a:pt x="2961" y="39"/>
                </a:lnTo>
                <a:lnTo>
                  <a:pt x="2961" y="39"/>
                </a:lnTo>
                <a:lnTo>
                  <a:pt x="2961" y="39"/>
                </a:lnTo>
                <a:lnTo>
                  <a:pt x="2962" y="39"/>
                </a:lnTo>
                <a:lnTo>
                  <a:pt x="2962" y="39"/>
                </a:lnTo>
                <a:lnTo>
                  <a:pt x="2962" y="39"/>
                </a:lnTo>
                <a:lnTo>
                  <a:pt x="2962" y="39"/>
                </a:lnTo>
                <a:lnTo>
                  <a:pt x="2962" y="39"/>
                </a:lnTo>
                <a:lnTo>
                  <a:pt x="2963" y="39"/>
                </a:lnTo>
                <a:lnTo>
                  <a:pt x="2963" y="39"/>
                </a:lnTo>
                <a:lnTo>
                  <a:pt x="2963" y="39"/>
                </a:lnTo>
                <a:lnTo>
                  <a:pt x="2963" y="39"/>
                </a:lnTo>
                <a:lnTo>
                  <a:pt x="2964" y="39"/>
                </a:lnTo>
                <a:lnTo>
                  <a:pt x="2964" y="39"/>
                </a:lnTo>
                <a:lnTo>
                  <a:pt x="2964" y="39"/>
                </a:lnTo>
                <a:lnTo>
                  <a:pt x="2964" y="39"/>
                </a:lnTo>
                <a:lnTo>
                  <a:pt x="2965" y="39"/>
                </a:lnTo>
                <a:lnTo>
                  <a:pt x="2965" y="39"/>
                </a:lnTo>
                <a:lnTo>
                  <a:pt x="2965" y="39"/>
                </a:lnTo>
                <a:lnTo>
                  <a:pt x="2965" y="39"/>
                </a:lnTo>
                <a:lnTo>
                  <a:pt x="2965" y="39"/>
                </a:lnTo>
                <a:lnTo>
                  <a:pt x="2966" y="39"/>
                </a:lnTo>
                <a:lnTo>
                  <a:pt x="2966" y="39"/>
                </a:lnTo>
                <a:lnTo>
                  <a:pt x="2966" y="39"/>
                </a:lnTo>
                <a:lnTo>
                  <a:pt x="2966" y="39"/>
                </a:lnTo>
                <a:lnTo>
                  <a:pt x="2967" y="39"/>
                </a:lnTo>
                <a:lnTo>
                  <a:pt x="2967" y="39"/>
                </a:lnTo>
                <a:lnTo>
                  <a:pt x="2967" y="39"/>
                </a:lnTo>
                <a:lnTo>
                  <a:pt x="2968" y="39"/>
                </a:lnTo>
                <a:lnTo>
                  <a:pt x="2968" y="39"/>
                </a:lnTo>
                <a:lnTo>
                  <a:pt x="2968" y="39"/>
                </a:lnTo>
                <a:lnTo>
                  <a:pt x="2968" y="39"/>
                </a:lnTo>
                <a:lnTo>
                  <a:pt x="2968" y="39"/>
                </a:lnTo>
                <a:lnTo>
                  <a:pt x="2969" y="39"/>
                </a:lnTo>
                <a:lnTo>
                  <a:pt x="2969" y="39"/>
                </a:lnTo>
                <a:lnTo>
                  <a:pt x="2969" y="39"/>
                </a:lnTo>
                <a:lnTo>
                  <a:pt x="2969" y="39"/>
                </a:lnTo>
                <a:lnTo>
                  <a:pt x="2970" y="39"/>
                </a:lnTo>
                <a:lnTo>
                  <a:pt x="2970" y="39"/>
                </a:lnTo>
                <a:lnTo>
                  <a:pt x="2970" y="39"/>
                </a:lnTo>
                <a:lnTo>
                  <a:pt x="2970" y="39"/>
                </a:lnTo>
                <a:lnTo>
                  <a:pt x="2971" y="39"/>
                </a:lnTo>
                <a:lnTo>
                  <a:pt x="2971" y="39"/>
                </a:lnTo>
                <a:lnTo>
                  <a:pt x="2971" y="39"/>
                </a:lnTo>
                <a:lnTo>
                  <a:pt x="2971" y="39"/>
                </a:lnTo>
                <a:lnTo>
                  <a:pt x="2971" y="39"/>
                </a:lnTo>
                <a:lnTo>
                  <a:pt x="2972" y="39"/>
                </a:lnTo>
                <a:lnTo>
                  <a:pt x="2972" y="39"/>
                </a:lnTo>
                <a:lnTo>
                  <a:pt x="2972" y="39"/>
                </a:lnTo>
                <a:lnTo>
                  <a:pt x="2972" y="39"/>
                </a:lnTo>
                <a:lnTo>
                  <a:pt x="2973" y="39"/>
                </a:lnTo>
                <a:lnTo>
                  <a:pt x="2973" y="39"/>
                </a:lnTo>
                <a:lnTo>
                  <a:pt x="2973" y="39"/>
                </a:lnTo>
                <a:lnTo>
                  <a:pt x="2973" y="39"/>
                </a:lnTo>
                <a:lnTo>
                  <a:pt x="2974" y="39"/>
                </a:lnTo>
                <a:lnTo>
                  <a:pt x="2974" y="39"/>
                </a:lnTo>
                <a:lnTo>
                  <a:pt x="2974" y="39"/>
                </a:lnTo>
                <a:lnTo>
                  <a:pt x="2974" y="39"/>
                </a:lnTo>
                <a:lnTo>
                  <a:pt x="2974" y="39"/>
                </a:lnTo>
                <a:lnTo>
                  <a:pt x="2975" y="39"/>
                </a:lnTo>
                <a:lnTo>
                  <a:pt x="2975" y="39"/>
                </a:lnTo>
                <a:lnTo>
                  <a:pt x="2975" y="39"/>
                </a:lnTo>
                <a:lnTo>
                  <a:pt x="2976" y="39"/>
                </a:lnTo>
                <a:lnTo>
                  <a:pt x="2976" y="39"/>
                </a:lnTo>
                <a:lnTo>
                  <a:pt x="2976" y="39"/>
                </a:lnTo>
                <a:lnTo>
                  <a:pt x="2976" y="39"/>
                </a:lnTo>
                <a:lnTo>
                  <a:pt x="2977" y="39"/>
                </a:lnTo>
                <a:lnTo>
                  <a:pt x="2977" y="39"/>
                </a:lnTo>
                <a:lnTo>
                  <a:pt x="2977" y="39"/>
                </a:lnTo>
                <a:lnTo>
                  <a:pt x="2977" y="39"/>
                </a:lnTo>
                <a:lnTo>
                  <a:pt x="2977" y="39"/>
                </a:lnTo>
                <a:lnTo>
                  <a:pt x="2978" y="39"/>
                </a:lnTo>
                <a:lnTo>
                  <a:pt x="2978" y="39"/>
                </a:lnTo>
                <a:lnTo>
                  <a:pt x="2978" y="39"/>
                </a:lnTo>
                <a:lnTo>
                  <a:pt x="2978" y="39"/>
                </a:lnTo>
                <a:lnTo>
                  <a:pt x="2979" y="39"/>
                </a:lnTo>
                <a:lnTo>
                  <a:pt x="2979" y="39"/>
                </a:lnTo>
                <a:lnTo>
                  <a:pt x="2979" y="39"/>
                </a:lnTo>
                <a:lnTo>
                  <a:pt x="2979" y="39"/>
                </a:lnTo>
                <a:lnTo>
                  <a:pt x="2980" y="39"/>
                </a:lnTo>
                <a:lnTo>
                  <a:pt x="2980" y="39"/>
                </a:lnTo>
                <a:lnTo>
                  <a:pt x="2980" y="39"/>
                </a:lnTo>
                <a:lnTo>
                  <a:pt x="2980" y="39"/>
                </a:lnTo>
                <a:lnTo>
                  <a:pt x="2980" y="39"/>
                </a:lnTo>
                <a:lnTo>
                  <a:pt x="2981" y="39"/>
                </a:lnTo>
                <a:lnTo>
                  <a:pt x="2981" y="39"/>
                </a:lnTo>
                <a:lnTo>
                  <a:pt x="2981" y="39"/>
                </a:lnTo>
                <a:lnTo>
                  <a:pt x="2981" y="39"/>
                </a:lnTo>
                <a:lnTo>
                  <a:pt x="2982" y="39"/>
                </a:lnTo>
                <a:lnTo>
                  <a:pt x="2982" y="39"/>
                </a:lnTo>
                <a:lnTo>
                  <a:pt x="2982" y="39"/>
                </a:lnTo>
                <a:lnTo>
                  <a:pt x="2982" y="39"/>
                </a:lnTo>
                <a:lnTo>
                  <a:pt x="2983" y="39"/>
                </a:lnTo>
                <a:lnTo>
                  <a:pt x="2983" y="39"/>
                </a:lnTo>
                <a:lnTo>
                  <a:pt x="2983" y="39"/>
                </a:lnTo>
                <a:lnTo>
                  <a:pt x="2984" y="39"/>
                </a:lnTo>
                <a:lnTo>
                  <a:pt x="2984" y="39"/>
                </a:lnTo>
                <a:lnTo>
                  <a:pt x="2984" y="39"/>
                </a:lnTo>
                <a:lnTo>
                  <a:pt x="2984" y="39"/>
                </a:lnTo>
                <a:lnTo>
                  <a:pt x="2984" y="39"/>
                </a:lnTo>
                <a:lnTo>
                  <a:pt x="2985" y="39"/>
                </a:lnTo>
                <a:lnTo>
                  <a:pt x="2985" y="39"/>
                </a:lnTo>
                <a:lnTo>
                  <a:pt x="2985" y="39"/>
                </a:lnTo>
                <a:lnTo>
                  <a:pt x="2985" y="39"/>
                </a:lnTo>
                <a:lnTo>
                  <a:pt x="2986" y="39"/>
                </a:lnTo>
                <a:lnTo>
                  <a:pt x="2986" y="39"/>
                </a:lnTo>
                <a:lnTo>
                  <a:pt x="2986" y="39"/>
                </a:lnTo>
                <a:lnTo>
                  <a:pt x="2986" y="39"/>
                </a:lnTo>
                <a:lnTo>
                  <a:pt x="2987" y="39"/>
                </a:lnTo>
                <a:lnTo>
                  <a:pt x="2987" y="39"/>
                </a:lnTo>
                <a:lnTo>
                  <a:pt x="2987" y="39"/>
                </a:lnTo>
                <a:lnTo>
                  <a:pt x="2987" y="39"/>
                </a:lnTo>
                <a:lnTo>
                  <a:pt x="2987" y="39"/>
                </a:lnTo>
                <a:lnTo>
                  <a:pt x="2988" y="39"/>
                </a:lnTo>
                <a:lnTo>
                  <a:pt x="2988" y="39"/>
                </a:lnTo>
                <a:lnTo>
                  <a:pt x="2988" y="39"/>
                </a:lnTo>
                <a:lnTo>
                  <a:pt x="2988" y="39"/>
                </a:lnTo>
                <a:lnTo>
                  <a:pt x="2989" y="39"/>
                </a:lnTo>
                <a:lnTo>
                  <a:pt x="2989" y="39"/>
                </a:lnTo>
                <a:lnTo>
                  <a:pt x="2989" y="39"/>
                </a:lnTo>
                <a:lnTo>
                  <a:pt x="2989" y="39"/>
                </a:lnTo>
                <a:lnTo>
                  <a:pt x="2990" y="39"/>
                </a:lnTo>
                <a:lnTo>
                  <a:pt x="2990" y="39"/>
                </a:lnTo>
                <a:lnTo>
                  <a:pt x="2990" y="39"/>
                </a:lnTo>
                <a:lnTo>
                  <a:pt x="2990" y="39"/>
                </a:lnTo>
                <a:lnTo>
                  <a:pt x="2990" y="39"/>
                </a:lnTo>
                <a:lnTo>
                  <a:pt x="2991" y="39"/>
                </a:lnTo>
                <a:lnTo>
                  <a:pt x="2991" y="39"/>
                </a:lnTo>
                <a:lnTo>
                  <a:pt x="2991" y="39"/>
                </a:lnTo>
                <a:lnTo>
                  <a:pt x="2992" y="39"/>
                </a:lnTo>
                <a:lnTo>
                  <a:pt x="2992" y="39"/>
                </a:lnTo>
                <a:lnTo>
                  <a:pt x="2992" y="39"/>
                </a:lnTo>
                <a:lnTo>
                  <a:pt x="2992" y="39"/>
                </a:lnTo>
                <a:lnTo>
                  <a:pt x="2993" y="39"/>
                </a:lnTo>
                <a:lnTo>
                  <a:pt x="2993" y="39"/>
                </a:lnTo>
                <a:lnTo>
                  <a:pt x="2993" y="39"/>
                </a:lnTo>
                <a:lnTo>
                  <a:pt x="2993" y="39"/>
                </a:lnTo>
                <a:lnTo>
                  <a:pt x="2993" y="39"/>
                </a:lnTo>
                <a:lnTo>
                  <a:pt x="2994" y="39"/>
                </a:lnTo>
                <a:lnTo>
                  <a:pt x="2994" y="39"/>
                </a:lnTo>
                <a:lnTo>
                  <a:pt x="2994" y="39"/>
                </a:lnTo>
                <a:lnTo>
                  <a:pt x="2994" y="39"/>
                </a:lnTo>
                <a:lnTo>
                  <a:pt x="2995" y="39"/>
                </a:lnTo>
                <a:lnTo>
                  <a:pt x="2995" y="39"/>
                </a:lnTo>
                <a:lnTo>
                  <a:pt x="2995" y="39"/>
                </a:lnTo>
                <a:lnTo>
                  <a:pt x="2995" y="39"/>
                </a:lnTo>
                <a:lnTo>
                  <a:pt x="2996" y="39"/>
                </a:lnTo>
                <a:lnTo>
                  <a:pt x="2996" y="39"/>
                </a:lnTo>
                <a:lnTo>
                  <a:pt x="2996" y="39"/>
                </a:lnTo>
                <a:lnTo>
                  <a:pt x="2996" y="39"/>
                </a:lnTo>
                <a:lnTo>
                  <a:pt x="2996" y="39"/>
                </a:lnTo>
                <a:lnTo>
                  <a:pt x="2997" y="39"/>
                </a:lnTo>
                <a:lnTo>
                  <a:pt x="2997" y="39"/>
                </a:lnTo>
                <a:lnTo>
                  <a:pt x="2997" y="39"/>
                </a:lnTo>
                <a:lnTo>
                  <a:pt x="2997" y="39"/>
                </a:lnTo>
                <a:lnTo>
                  <a:pt x="2998" y="39"/>
                </a:lnTo>
                <a:lnTo>
                  <a:pt x="2998" y="39"/>
                </a:lnTo>
                <a:lnTo>
                  <a:pt x="2998" y="39"/>
                </a:lnTo>
                <a:lnTo>
                  <a:pt x="2998" y="39"/>
                </a:lnTo>
                <a:lnTo>
                  <a:pt x="2999" y="39"/>
                </a:lnTo>
                <a:lnTo>
                  <a:pt x="2999" y="39"/>
                </a:lnTo>
                <a:lnTo>
                  <a:pt x="2999" y="39"/>
                </a:lnTo>
                <a:lnTo>
                  <a:pt x="2999" y="39"/>
                </a:lnTo>
                <a:lnTo>
                  <a:pt x="3000" y="39"/>
                </a:lnTo>
                <a:lnTo>
                  <a:pt x="3000" y="39"/>
                </a:lnTo>
                <a:lnTo>
                  <a:pt x="3000" y="39"/>
                </a:lnTo>
                <a:lnTo>
                  <a:pt x="3000" y="39"/>
                </a:lnTo>
                <a:lnTo>
                  <a:pt x="3001" y="39"/>
                </a:lnTo>
                <a:lnTo>
                  <a:pt x="3001" y="39"/>
                </a:lnTo>
                <a:lnTo>
                  <a:pt x="3001" y="39"/>
                </a:lnTo>
                <a:lnTo>
                  <a:pt x="3001" y="39"/>
                </a:lnTo>
                <a:lnTo>
                  <a:pt x="3002" y="39"/>
                </a:lnTo>
                <a:lnTo>
                  <a:pt x="3002" y="39"/>
                </a:lnTo>
                <a:lnTo>
                  <a:pt x="3002" y="39"/>
                </a:lnTo>
                <a:lnTo>
                  <a:pt x="3002" y="39"/>
                </a:lnTo>
                <a:lnTo>
                  <a:pt x="3002" y="39"/>
                </a:lnTo>
                <a:lnTo>
                  <a:pt x="3003" y="39"/>
                </a:lnTo>
                <a:lnTo>
                  <a:pt x="3003" y="39"/>
                </a:lnTo>
                <a:lnTo>
                  <a:pt x="3003" y="39"/>
                </a:lnTo>
                <a:lnTo>
                  <a:pt x="3003" y="39"/>
                </a:lnTo>
                <a:lnTo>
                  <a:pt x="3004" y="39"/>
                </a:lnTo>
                <a:lnTo>
                  <a:pt x="3004" y="39"/>
                </a:lnTo>
                <a:lnTo>
                  <a:pt x="3004" y="39"/>
                </a:lnTo>
                <a:lnTo>
                  <a:pt x="3004" y="39"/>
                </a:lnTo>
                <a:lnTo>
                  <a:pt x="3005" y="39"/>
                </a:lnTo>
                <a:lnTo>
                  <a:pt x="3005" y="39"/>
                </a:lnTo>
                <a:lnTo>
                  <a:pt x="3005" y="39"/>
                </a:lnTo>
                <a:lnTo>
                  <a:pt x="3005" y="39"/>
                </a:lnTo>
                <a:lnTo>
                  <a:pt x="3005" y="39"/>
                </a:lnTo>
                <a:lnTo>
                  <a:pt x="3006" y="39"/>
                </a:lnTo>
                <a:lnTo>
                  <a:pt x="3006" y="39"/>
                </a:lnTo>
                <a:lnTo>
                  <a:pt x="3006" y="39"/>
                </a:lnTo>
                <a:lnTo>
                  <a:pt x="3007" y="39"/>
                </a:lnTo>
                <a:lnTo>
                  <a:pt x="3007" y="39"/>
                </a:lnTo>
                <a:lnTo>
                  <a:pt x="3007" y="39"/>
                </a:lnTo>
                <a:lnTo>
                  <a:pt x="3007" y="39"/>
                </a:lnTo>
                <a:lnTo>
                  <a:pt x="3008" y="39"/>
                </a:lnTo>
                <a:lnTo>
                  <a:pt x="3008" y="39"/>
                </a:lnTo>
                <a:lnTo>
                  <a:pt x="3008" y="39"/>
                </a:lnTo>
                <a:lnTo>
                  <a:pt x="3008" y="39"/>
                </a:lnTo>
                <a:lnTo>
                  <a:pt x="3008" y="39"/>
                </a:lnTo>
                <a:lnTo>
                  <a:pt x="3009" y="39"/>
                </a:lnTo>
                <a:lnTo>
                  <a:pt x="3009" y="39"/>
                </a:lnTo>
                <a:lnTo>
                  <a:pt x="3009" y="39"/>
                </a:lnTo>
                <a:lnTo>
                  <a:pt x="3009" y="39"/>
                </a:lnTo>
                <a:lnTo>
                  <a:pt x="3010" y="39"/>
                </a:lnTo>
                <a:lnTo>
                  <a:pt x="3010" y="39"/>
                </a:lnTo>
                <a:lnTo>
                  <a:pt x="3010" y="39"/>
                </a:lnTo>
                <a:lnTo>
                  <a:pt x="3010" y="39"/>
                </a:lnTo>
                <a:lnTo>
                  <a:pt x="3011" y="39"/>
                </a:lnTo>
                <a:lnTo>
                  <a:pt x="3011" y="39"/>
                </a:lnTo>
                <a:lnTo>
                  <a:pt x="3011" y="39"/>
                </a:lnTo>
                <a:lnTo>
                  <a:pt x="3011" y="39"/>
                </a:lnTo>
                <a:lnTo>
                  <a:pt x="3011" y="39"/>
                </a:lnTo>
                <a:lnTo>
                  <a:pt x="3012" y="39"/>
                </a:lnTo>
                <a:lnTo>
                  <a:pt x="3012" y="39"/>
                </a:lnTo>
                <a:lnTo>
                  <a:pt x="3012" y="39"/>
                </a:lnTo>
                <a:lnTo>
                  <a:pt x="3012" y="39"/>
                </a:lnTo>
                <a:lnTo>
                  <a:pt x="3013" y="39"/>
                </a:lnTo>
                <a:lnTo>
                  <a:pt x="3013" y="39"/>
                </a:lnTo>
                <a:lnTo>
                  <a:pt x="3013" y="39"/>
                </a:lnTo>
                <a:lnTo>
                  <a:pt x="3013" y="39"/>
                </a:lnTo>
                <a:lnTo>
                  <a:pt x="3014" y="39"/>
                </a:lnTo>
                <a:lnTo>
                  <a:pt x="3014" y="39"/>
                </a:lnTo>
                <a:lnTo>
                  <a:pt x="3014" y="39"/>
                </a:lnTo>
                <a:lnTo>
                  <a:pt x="3014" y="39"/>
                </a:lnTo>
                <a:lnTo>
                  <a:pt x="3015" y="39"/>
                </a:lnTo>
                <a:lnTo>
                  <a:pt x="3015" y="39"/>
                </a:lnTo>
                <a:lnTo>
                  <a:pt x="3015" y="39"/>
                </a:lnTo>
                <a:lnTo>
                  <a:pt x="3015" y="39"/>
                </a:lnTo>
                <a:lnTo>
                  <a:pt x="3016" y="39"/>
                </a:lnTo>
                <a:lnTo>
                  <a:pt x="3016" y="39"/>
                </a:lnTo>
                <a:lnTo>
                  <a:pt x="3016" y="39"/>
                </a:lnTo>
                <a:lnTo>
                  <a:pt x="3016" y="39"/>
                </a:lnTo>
                <a:lnTo>
                  <a:pt x="3017" y="39"/>
                </a:lnTo>
                <a:lnTo>
                  <a:pt x="3017" y="39"/>
                </a:lnTo>
                <a:lnTo>
                  <a:pt x="3017" y="39"/>
                </a:lnTo>
                <a:lnTo>
                  <a:pt x="3017" y="39"/>
                </a:lnTo>
                <a:lnTo>
                  <a:pt x="3017" y="39"/>
                </a:lnTo>
                <a:lnTo>
                  <a:pt x="3018" y="39"/>
                </a:lnTo>
                <a:lnTo>
                  <a:pt x="3018" y="39"/>
                </a:lnTo>
                <a:lnTo>
                  <a:pt x="3018" y="39"/>
                </a:lnTo>
                <a:lnTo>
                  <a:pt x="3018" y="39"/>
                </a:lnTo>
                <a:lnTo>
                  <a:pt x="3019" y="39"/>
                </a:lnTo>
                <a:lnTo>
                  <a:pt x="3019" y="39"/>
                </a:lnTo>
                <a:lnTo>
                  <a:pt x="3019" y="39"/>
                </a:lnTo>
                <a:lnTo>
                  <a:pt x="3019" y="39"/>
                </a:lnTo>
                <a:lnTo>
                  <a:pt x="3020" y="39"/>
                </a:lnTo>
                <a:lnTo>
                  <a:pt x="3020" y="39"/>
                </a:lnTo>
                <a:lnTo>
                  <a:pt x="3020" y="39"/>
                </a:lnTo>
                <a:lnTo>
                  <a:pt x="3020" y="39"/>
                </a:lnTo>
                <a:lnTo>
                  <a:pt x="3020" y="39"/>
                </a:lnTo>
                <a:lnTo>
                  <a:pt x="3021" y="39"/>
                </a:lnTo>
                <a:lnTo>
                  <a:pt x="3021" y="39"/>
                </a:lnTo>
                <a:lnTo>
                  <a:pt x="3021" y="39"/>
                </a:lnTo>
                <a:lnTo>
                  <a:pt x="3021" y="39"/>
                </a:lnTo>
                <a:lnTo>
                  <a:pt x="3022" y="39"/>
                </a:lnTo>
                <a:lnTo>
                  <a:pt x="3022" y="39"/>
                </a:lnTo>
                <a:lnTo>
                  <a:pt x="3022" y="39"/>
                </a:lnTo>
                <a:lnTo>
                  <a:pt x="3023" y="39"/>
                </a:lnTo>
                <a:lnTo>
                  <a:pt x="3023" y="39"/>
                </a:lnTo>
                <a:lnTo>
                  <a:pt x="3023" y="39"/>
                </a:lnTo>
                <a:lnTo>
                  <a:pt x="3023" y="39"/>
                </a:lnTo>
                <a:lnTo>
                  <a:pt x="3023" y="39"/>
                </a:lnTo>
                <a:lnTo>
                  <a:pt x="3024" y="39"/>
                </a:lnTo>
                <a:lnTo>
                  <a:pt x="3024" y="39"/>
                </a:lnTo>
                <a:lnTo>
                  <a:pt x="3024" y="39"/>
                </a:lnTo>
                <a:lnTo>
                  <a:pt x="3024" y="39"/>
                </a:lnTo>
                <a:lnTo>
                  <a:pt x="3025" y="39"/>
                </a:lnTo>
                <a:lnTo>
                  <a:pt x="3025" y="39"/>
                </a:lnTo>
                <a:lnTo>
                  <a:pt x="3025" y="39"/>
                </a:lnTo>
                <a:lnTo>
                  <a:pt x="3025" y="39"/>
                </a:lnTo>
                <a:lnTo>
                  <a:pt x="3026" y="39"/>
                </a:lnTo>
                <a:lnTo>
                  <a:pt x="3026" y="39"/>
                </a:lnTo>
                <a:lnTo>
                  <a:pt x="3026" y="39"/>
                </a:lnTo>
                <a:lnTo>
                  <a:pt x="3026" y="39"/>
                </a:lnTo>
                <a:lnTo>
                  <a:pt x="3026" y="39"/>
                </a:lnTo>
                <a:lnTo>
                  <a:pt x="3027" y="39"/>
                </a:lnTo>
                <a:lnTo>
                  <a:pt x="3027" y="39"/>
                </a:lnTo>
                <a:lnTo>
                  <a:pt x="3027" y="39"/>
                </a:lnTo>
                <a:lnTo>
                  <a:pt x="3027" y="39"/>
                </a:lnTo>
                <a:lnTo>
                  <a:pt x="3028" y="39"/>
                </a:lnTo>
                <a:lnTo>
                  <a:pt x="3028" y="39"/>
                </a:lnTo>
                <a:lnTo>
                  <a:pt x="3028" y="39"/>
                </a:lnTo>
                <a:lnTo>
                  <a:pt x="3028" y="39"/>
                </a:lnTo>
                <a:lnTo>
                  <a:pt x="3029" y="39"/>
                </a:lnTo>
                <a:lnTo>
                  <a:pt x="3029" y="39"/>
                </a:lnTo>
                <a:lnTo>
                  <a:pt x="3029" y="39"/>
                </a:lnTo>
                <a:lnTo>
                  <a:pt x="3029" y="39"/>
                </a:lnTo>
                <a:lnTo>
                  <a:pt x="3029" y="39"/>
                </a:lnTo>
                <a:lnTo>
                  <a:pt x="3030" y="39"/>
                </a:lnTo>
                <a:lnTo>
                  <a:pt x="3030" y="39"/>
                </a:lnTo>
                <a:lnTo>
                  <a:pt x="3030" y="39"/>
                </a:lnTo>
                <a:lnTo>
                  <a:pt x="3031" y="39"/>
                </a:lnTo>
                <a:lnTo>
                  <a:pt x="3031" y="39"/>
                </a:lnTo>
                <a:lnTo>
                  <a:pt x="3031" y="39"/>
                </a:lnTo>
                <a:lnTo>
                  <a:pt x="3031" y="39"/>
                </a:lnTo>
                <a:lnTo>
                  <a:pt x="3032" y="39"/>
                </a:lnTo>
                <a:lnTo>
                  <a:pt x="3032" y="39"/>
                </a:lnTo>
                <a:lnTo>
                  <a:pt x="3032" y="39"/>
                </a:lnTo>
                <a:lnTo>
                  <a:pt x="3032" y="39"/>
                </a:lnTo>
                <a:lnTo>
                  <a:pt x="3033" y="39"/>
                </a:lnTo>
                <a:lnTo>
                  <a:pt x="3033" y="39"/>
                </a:lnTo>
                <a:lnTo>
                  <a:pt x="3033" y="39"/>
                </a:lnTo>
                <a:lnTo>
                  <a:pt x="3033" y="39"/>
                </a:lnTo>
                <a:lnTo>
                  <a:pt x="3033" y="39"/>
                </a:lnTo>
                <a:lnTo>
                  <a:pt x="3034" y="39"/>
                </a:lnTo>
                <a:lnTo>
                  <a:pt x="3034" y="39"/>
                </a:lnTo>
                <a:lnTo>
                  <a:pt x="3034" y="39"/>
                </a:lnTo>
                <a:lnTo>
                  <a:pt x="3034" y="39"/>
                </a:lnTo>
                <a:lnTo>
                  <a:pt x="3035" y="39"/>
                </a:lnTo>
                <a:lnTo>
                  <a:pt x="3035" y="39"/>
                </a:lnTo>
                <a:lnTo>
                  <a:pt x="3035" y="39"/>
                </a:lnTo>
                <a:lnTo>
                  <a:pt x="3035" y="39"/>
                </a:lnTo>
                <a:lnTo>
                  <a:pt x="3035" y="39"/>
                </a:lnTo>
                <a:lnTo>
                  <a:pt x="3036" y="39"/>
                </a:lnTo>
                <a:lnTo>
                  <a:pt x="3036" y="39"/>
                </a:lnTo>
                <a:lnTo>
                  <a:pt x="3036" y="39"/>
                </a:lnTo>
                <a:lnTo>
                  <a:pt x="3036" y="39"/>
                </a:lnTo>
                <a:lnTo>
                  <a:pt x="3037" y="39"/>
                </a:lnTo>
                <a:lnTo>
                  <a:pt x="3037" y="39"/>
                </a:lnTo>
                <a:lnTo>
                  <a:pt x="3037" y="39"/>
                </a:lnTo>
                <a:lnTo>
                  <a:pt x="3037" y="39"/>
                </a:lnTo>
                <a:lnTo>
                  <a:pt x="3038" y="39"/>
                </a:lnTo>
                <a:lnTo>
                  <a:pt x="3038" y="39"/>
                </a:lnTo>
                <a:lnTo>
                  <a:pt x="3038" y="39"/>
                </a:lnTo>
                <a:lnTo>
                  <a:pt x="3039" y="39"/>
                </a:lnTo>
                <a:lnTo>
                  <a:pt x="3039" y="39"/>
                </a:lnTo>
                <a:lnTo>
                  <a:pt x="3039" y="39"/>
                </a:lnTo>
                <a:lnTo>
                  <a:pt x="3039" y="39"/>
                </a:lnTo>
                <a:lnTo>
                  <a:pt x="3039" y="39"/>
                </a:lnTo>
                <a:lnTo>
                  <a:pt x="3040" y="39"/>
                </a:lnTo>
                <a:lnTo>
                  <a:pt x="3040" y="39"/>
                </a:lnTo>
                <a:lnTo>
                  <a:pt x="3040" y="39"/>
                </a:lnTo>
                <a:lnTo>
                  <a:pt x="3040" y="39"/>
                </a:lnTo>
                <a:lnTo>
                  <a:pt x="3041" y="39"/>
                </a:lnTo>
                <a:lnTo>
                  <a:pt x="3041" y="39"/>
                </a:lnTo>
                <a:lnTo>
                  <a:pt x="3041" y="39"/>
                </a:lnTo>
                <a:lnTo>
                  <a:pt x="3041" y="39"/>
                </a:lnTo>
                <a:lnTo>
                  <a:pt x="3042" y="39"/>
                </a:lnTo>
                <a:lnTo>
                  <a:pt x="3042" y="39"/>
                </a:lnTo>
                <a:lnTo>
                  <a:pt x="3042" y="39"/>
                </a:lnTo>
                <a:lnTo>
                  <a:pt x="3042" y="39"/>
                </a:lnTo>
                <a:lnTo>
                  <a:pt x="3042" y="39"/>
                </a:lnTo>
                <a:lnTo>
                  <a:pt x="3043" y="39"/>
                </a:lnTo>
                <a:lnTo>
                  <a:pt x="3043" y="39"/>
                </a:lnTo>
                <a:lnTo>
                  <a:pt x="3043" y="39"/>
                </a:lnTo>
                <a:lnTo>
                  <a:pt x="3043" y="39"/>
                </a:lnTo>
                <a:lnTo>
                  <a:pt x="3044" y="39"/>
                </a:lnTo>
                <a:lnTo>
                  <a:pt x="3044" y="39"/>
                </a:lnTo>
                <a:lnTo>
                  <a:pt x="3044" y="39"/>
                </a:lnTo>
                <a:lnTo>
                  <a:pt x="3044" y="39"/>
                </a:lnTo>
                <a:lnTo>
                  <a:pt x="3045" y="39"/>
                </a:lnTo>
                <a:lnTo>
                  <a:pt x="3045" y="39"/>
                </a:lnTo>
                <a:lnTo>
                  <a:pt x="3045" y="39"/>
                </a:lnTo>
                <a:lnTo>
                  <a:pt x="3045" y="39"/>
                </a:lnTo>
                <a:lnTo>
                  <a:pt x="3046" y="39"/>
                </a:lnTo>
                <a:lnTo>
                  <a:pt x="3046" y="39"/>
                </a:lnTo>
                <a:lnTo>
                  <a:pt x="3046" y="39"/>
                </a:lnTo>
                <a:lnTo>
                  <a:pt x="3046" y="39"/>
                </a:lnTo>
                <a:lnTo>
                  <a:pt x="3047" y="39"/>
                </a:lnTo>
                <a:lnTo>
                  <a:pt x="3047" y="39"/>
                </a:lnTo>
                <a:lnTo>
                  <a:pt x="3047" y="39"/>
                </a:lnTo>
                <a:lnTo>
                  <a:pt x="3047" y="39"/>
                </a:lnTo>
                <a:lnTo>
                  <a:pt x="3048" y="39"/>
                </a:lnTo>
                <a:lnTo>
                  <a:pt x="3048" y="39"/>
                </a:lnTo>
                <a:lnTo>
                  <a:pt x="3048" y="39"/>
                </a:lnTo>
                <a:lnTo>
                  <a:pt x="3048" y="39"/>
                </a:lnTo>
                <a:lnTo>
                  <a:pt x="3048" y="39"/>
                </a:lnTo>
                <a:lnTo>
                  <a:pt x="3049" y="39"/>
                </a:lnTo>
                <a:lnTo>
                  <a:pt x="3049" y="39"/>
                </a:lnTo>
                <a:lnTo>
                  <a:pt x="3049" y="39"/>
                </a:lnTo>
                <a:lnTo>
                  <a:pt x="3049" y="39"/>
                </a:lnTo>
                <a:lnTo>
                  <a:pt x="3050" y="39"/>
                </a:lnTo>
                <a:lnTo>
                  <a:pt x="3050" y="39"/>
                </a:lnTo>
                <a:lnTo>
                  <a:pt x="3050" y="39"/>
                </a:lnTo>
                <a:lnTo>
                  <a:pt x="3050" y="39"/>
                </a:lnTo>
                <a:lnTo>
                  <a:pt x="3051" y="39"/>
                </a:lnTo>
                <a:lnTo>
                  <a:pt x="3051" y="39"/>
                </a:lnTo>
                <a:lnTo>
                  <a:pt x="3051" y="39"/>
                </a:lnTo>
                <a:lnTo>
                  <a:pt x="3051" y="39"/>
                </a:lnTo>
                <a:lnTo>
                  <a:pt x="3051" y="39"/>
                </a:lnTo>
                <a:lnTo>
                  <a:pt x="3052" y="39"/>
                </a:lnTo>
                <a:lnTo>
                  <a:pt x="3052" y="39"/>
                </a:lnTo>
                <a:lnTo>
                  <a:pt x="3052" y="39"/>
                </a:lnTo>
                <a:lnTo>
                  <a:pt x="3052" y="39"/>
                </a:lnTo>
                <a:lnTo>
                  <a:pt x="3053" y="39"/>
                </a:lnTo>
                <a:lnTo>
                  <a:pt x="3053" y="39"/>
                </a:lnTo>
                <a:lnTo>
                  <a:pt x="3053" y="39"/>
                </a:lnTo>
                <a:lnTo>
                  <a:pt x="3054" y="39"/>
                </a:lnTo>
                <a:lnTo>
                  <a:pt x="3054" y="39"/>
                </a:lnTo>
                <a:lnTo>
                  <a:pt x="3054" y="39"/>
                </a:lnTo>
                <a:lnTo>
                  <a:pt x="3054" y="39"/>
                </a:lnTo>
                <a:lnTo>
                  <a:pt x="3054" y="39"/>
                </a:lnTo>
                <a:lnTo>
                  <a:pt x="3055" y="39"/>
                </a:lnTo>
                <a:lnTo>
                  <a:pt x="3055" y="39"/>
                </a:lnTo>
                <a:lnTo>
                  <a:pt x="3055" y="39"/>
                </a:lnTo>
                <a:lnTo>
                  <a:pt x="3055" y="39"/>
                </a:lnTo>
                <a:lnTo>
                  <a:pt x="3056" y="39"/>
                </a:lnTo>
                <a:lnTo>
                  <a:pt x="3056" y="39"/>
                </a:lnTo>
                <a:lnTo>
                  <a:pt x="3056" y="39"/>
                </a:lnTo>
                <a:lnTo>
                  <a:pt x="3056" y="39"/>
                </a:lnTo>
                <a:lnTo>
                  <a:pt x="3057" y="39"/>
                </a:lnTo>
                <a:lnTo>
                  <a:pt x="3057" y="39"/>
                </a:lnTo>
                <a:lnTo>
                  <a:pt x="3057" y="39"/>
                </a:lnTo>
                <a:lnTo>
                  <a:pt x="3057" y="39"/>
                </a:lnTo>
                <a:lnTo>
                  <a:pt x="3057" y="39"/>
                </a:lnTo>
                <a:lnTo>
                  <a:pt x="3058" y="39"/>
                </a:lnTo>
                <a:lnTo>
                  <a:pt x="3058" y="39"/>
                </a:lnTo>
                <a:lnTo>
                  <a:pt x="3058" y="39"/>
                </a:lnTo>
                <a:lnTo>
                  <a:pt x="3058" y="39"/>
                </a:lnTo>
                <a:lnTo>
                  <a:pt x="3059" y="39"/>
                </a:lnTo>
                <a:lnTo>
                  <a:pt x="3059" y="39"/>
                </a:lnTo>
                <a:lnTo>
                  <a:pt x="3059" y="39"/>
                </a:lnTo>
                <a:lnTo>
                  <a:pt x="3059" y="39"/>
                </a:lnTo>
                <a:lnTo>
                  <a:pt x="3060" y="39"/>
                </a:lnTo>
                <a:lnTo>
                  <a:pt x="3060" y="39"/>
                </a:lnTo>
                <a:lnTo>
                  <a:pt x="3060" y="39"/>
                </a:lnTo>
                <a:lnTo>
                  <a:pt x="3060" y="39"/>
                </a:lnTo>
                <a:lnTo>
                  <a:pt x="3060" y="39"/>
                </a:lnTo>
                <a:lnTo>
                  <a:pt x="3061" y="39"/>
                </a:lnTo>
                <a:lnTo>
                  <a:pt x="3061" y="39"/>
                </a:lnTo>
                <a:lnTo>
                  <a:pt x="3061" y="39"/>
                </a:lnTo>
                <a:lnTo>
                  <a:pt x="3062" y="39"/>
                </a:lnTo>
                <a:lnTo>
                  <a:pt x="3062" y="39"/>
                </a:lnTo>
                <a:lnTo>
                  <a:pt x="3062" y="39"/>
                </a:lnTo>
                <a:lnTo>
                  <a:pt x="3062" y="39"/>
                </a:lnTo>
                <a:lnTo>
                  <a:pt x="3063" y="39"/>
                </a:lnTo>
                <a:lnTo>
                  <a:pt x="3063" y="39"/>
                </a:lnTo>
                <a:lnTo>
                  <a:pt x="3063" y="39"/>
                </a:lnTo>
                <a:lnTo>
                  <a:pt x="3063" y="39"/>
                </a:lnTo>
                <a:lnTo>
                  <a:pt x="3063" y="39"/>
                </a:lnTo>
                <a:lnTo>
                  <a:pt x="3064" y="39"/>
                </a:lnTo>
                <a:lnTo>
                  <a:pt x="3064" y="39"/>
                </a:lnTo>
                <a:lnTo>
                  <a:pt x="3064" y="39"/>
                </a:lnTo>
                <a:lnTo>
                  <a:pt x="3064" y="39"/>
                </a:lnTo>
                <a:lnTo>
                  <a:pt x="3065" y="39"/>
                </a:lnTo>
                <a:lnTo>
                  <a:pt x="3065" y="39"/>
                </a:lnTo>
                <a:lnTo>
                  <a:pt x="3065" y="39"/>
                </a:lnTo>
                <a:lnTo>
                  <a:pt x="3065" y="39"/>
                </a:lnTo>
                <a:lnTo>
                  <a:pt x="3066" y="39"/>
                </a:lnTo>
                <a:lnTo>
                  <a:pt x="3066" y="39"/>
                </a:lnTo>
                <a:lnTo>
                  <a:pt x="3066" y="39"/>
                </a:lnTo>
                <a:lnTo>
                  <a:pt x="3066" y="39"/>
                </a:lnTo>
                <a:lnTo>
                  <a:pt x="3066" y="39"/>
                </a:lnTo>
                <a:lnTo>
                  <a:pt x="3067" y="39"/>
                </a:lnTo>
                <a:lnTo>
                  <a:pt x="3067" y="39"/>
                </a:lnTo>
                <a:lnTo>
                  <a:pt x="3067" y="39"/>
                </a:lnTo>
                <a:lnTo>
                  <a:pt x="3067" y="39"/>
                </a:lnTo>
                <a:lnTo>
                  <a:pt x="3068" y="39"/>
                </a:lnTo>
                <a:lnTo>
                  <a:pt x="3068" y="39"/>
                </a:lnTo>
                <a:lnTo>
                  <a:pt x="3068" y="39"/>
                </a:lnTo>
                <a:lnTo>
                  <a:pt x="3068" y="39"/>
                </a:lnTo>
                <a:lnTo>
                  <a:pt x="3069" y="39"/>
                </a:lnTo>
                <a:lnTo>
                  <a:pt x="3069" y="39"/>
                </a:lnTo>
                <a:lnTo>
                  <a:pt x="3069" y="39"/>
                </a:lnTo>
                <a:lnTo>
                  <a:pt x="3069" y="39"/>
                </a:lnTo>
                <a:lnTo>
                  <a:pt x="3070" y="39"/>
                </a:lnTo>
                <a:lnTo>
                  <a:pt x="3070" y="39"/>
                </a:lnTo>
                <a:lnTo>
                  <a:pt x="3070" y="39"/>
                </a:lnTo>
                <a:lnTo>
                  <a:pt x="3070" y="39"/>
                </a:lnTo>
                <a:lnTo>
                  <a:pt x="3071" y="39"/>
                </a:lnTo>
                <a:lnTo>
                  <a:pt x="3071" y="39"/>
                </a:lnTo>
                <a:lnTo>
                  <a:pt x="3071" y="39"/>
                </a:lnTo>
                <a:lnTo>
                  <a:pt x="3071" y="39"/>
                </a:lnTo>
                <a:lnTo>
                  <a:pt x="3072" y="39"/>
                </a:lnTo>
                <a:lnTo>
                  <a:pt x="3072" y="39"/>
                </a:lnTo>
                <a:lnTo>
                  <a:pt x="3072" y="39"/>
                </a:lnTo>
                <a:lnTo>
                  <a:pt x="3072" y="39"/>
                </a:lnTo>
                <a:lnTo>
                  <a:pt x="3072" y="39"/>
                </a:lnTo>
                <a:lnTo>
                  <a:pt x="3073" y="39"/>
                </a:lnTo>
                <a:lnTo>
                  <a:pt x="3073" y="39"/>
                </a:lnTo>
                <a:lnTo>
                  <a:pt x="3073" y="39"/>
                </a:lnTo>
                <a:lnTo>
                  <a:pt x="3073" y="39"/>
                </a:lnTo>
                <a:lnTo>
                  <a:pt x="3074" y="39"/>
                </a:lnTo>
                <a:lnTo>
                  <a:pt x="3074" y="39"/>
                </a:lnTo>
                <a:lnTo>
                  <a:pt x="3074" y="39"/>
                </a:lnTo>
                <a:lnTo>
                  <a:pt x="3074" y="39"/>
                </a:lnTo>
                <a:lnTo>
                  <a:pt x="3075" y="39"/>
                </a:lnTo>
                <a:lnTo>
                  <a:pt x="3075" y="39"/>
                </a:lnTo>
                <a:lnTo>
                  <a:pt x="3075" y="39"/>
                </a:lnTo>
                <a:lnTo>
                  <a:pt x="3075" y="39"/>
                </a:lnTo>
                <a:lnTo>
                  <a:pt x="3075" y="39"/>
                </a:lnTo>
                <a:lnTo>
                  <a:pt x="3076" y="39"/>
                </a:lnTo>
                <a:lnTo>
                  <a:pt x="3076" y="39"/>
                </a:lnTo>
                <a:lnTo>
                  <a:pt x="3076" y="39"/>
                </a:lnTo>
                <a:lnTo>
                  <a:pt x="3076" y="39"/>
                </a:lnTo>
                <a:lnTo>
                  <a:pt x="3077" y="39"/>
                </a:lnTo>
                <a:lnTo>
                  <a:pt x="3077" y="39"/>
                </a:lnTo>
                <a:lnTo>
                  <a:pt x="3077" y="39"/>
                </a:lnTo>
                <a:lnTo>
                  <a:pt x="3078" y="39"/>
                </a:lnTo>
                <a:lnTo>
                  <a:pt x="3078" y="39"/>
                </a:lnTo>
                <a:lnTo>
                  <a:pt x="3078" y="39"/>
                </a:lnTo>
                <a:lnTo>
                  <a:pt x="3078" y="39"/>
                </a:lnTo>
                <a:lnTo>
                  <a:pt x="3078" y="39"/>
                </a:lnTo>
                <a:lnTo>
                  <a:pt x="3079" y="39"/>
                </a:lnTo>
                <a:lnTo>
                  <a:pt x="3079" y="39"/>
                </a:lnTo>
                <a:lnTo>
                  <a:pt x="3079" y="39"/>
                </a:lnTo>
                <a:lnTo>
                  <a:pt x="3079" y="39"/>
                </a:lnTo>
                <a:lnTo>
                  <a:pt x="3080" y="39"/>
                </a:lnTo>
                <a:lnTo>
                  <a:pt x="3080" y="39"/>
                </a:lnTo>
                <a:lnTo>
                  <a:pt x="3080" y="39"/>
                </a:lnTo>
                <a:lnTo>
                  <a:pt x="3080" y="39"/>
                </a:lnTo>
                <a:lnTo>
                  <a:pt x="3081" y="39"/>
                </a:lnTo>
                <a:lnTo>
                  <a:pt x="3081" y="39"/>
                </a:lnTo>
                <a:lnTo>
                  <a:pt x="3081" y="39"/>
                </a:lnTo>
                <a:lnTo>
                  <a:pt x="3081" y="39"/>
                </a:lnTo>
                <a:lnTo>
                  <a:pt x="3081" y="39"/>
                </a:lnTo>
                <a:lnTo>
                  <a:pt x="3082" y="39"/>
                </a:lnTo>
                <a:lnTo>
                  <a:pt x="3082" y="39"/>
                </a:lnTo>
                <a:lnTo>
                  <a:pt x="3082" y="39"/>
                </a:lnTo>
                <a:lnTo>
                  <a:pt x="3082" y="39"/>
                </a:lnTo>
                <a:lnTo>
                  <a:pt x="3083" y="39"/>
                </a:lnTo>
                <a:lnTo>
                  <a:pt x="3083" y="39"/>
                </a:lnTo>
                <a:lnTo>
                  <a:pt x="3083" y="39"/>
                </a:lnTo>
                <a:lnTo>
                  <a:pt x="3083" y="39"/>
                </a:lnTo>
                <a:lnTo>
                  <a:pt x="3084" y="39"/>
                </a:lnTo>
                <a:lnTo>
                  <a:pt x="3084" y="39"/>
                </a:lnTo>
                <a:lnTo>
                  <a:pt x="3084" y="39"/>
                </a:lnTo>
                <a:lnTo>
                  <a:pt x="3084" y="39"/>
                </a:lnTo>
                <a:lnTo>
                  <a:pt x="3084" y="39"/>
                </a:lnTo>
                <a:lnTo>
                  <a:pt x="3085" y="39"/>
                </a:lnTo>
                <a:lnTo>
                  <a:pt x="3085" y="39"/>
                </a:lnTo>
                <a:lnTo>
                  <a:pt x="3085" y="39"/>
                </a:lnTo>
                <a:lnTo>
                  <a:pt x="3086" y="39"/>
                </a:lnTo>
                <a:lnTo>
                  <a:pt x="3086" y="39"/>
                </a:lnTo>
                <a:lnTo>
                  <a:pt x="3086" y="39"/>
                </a:lnTo>
                <a:lnTo>
                  <a:pt x="3086" y="39"/>
                </a:lnTo>
                <a:lnTo>
                  <a:pt x="3087" y="39"/>
                </a:lnTo>
                <a:lnTo>
                  <a:pt x="3087" y="39"/>
                </a:lnTo>
                <a:lnTo>
                  <a:pt x="3087" y="39"/>
                </a:lnTo>
                <a:lnTo>
                  <a:pt x="3087" y="39"/>
                </a:lnTo>
                <a:lnTo>
                  <a:pt x="3088" y="39"/>
                </a:lnTo>
                <a:lnTo>
                  <a:pt x="3088" y="39"/>
                </a:lnTo>
                <a:lnTo>
                  <a:pt x="3088" y="39"/>
                </a:lnTo>
                <a:lnTo>
                  <a:pt x="3088" y="39"/>
                </a:lnTo>
                <a:lnTo>
                  <a:pt x="3088" y="39"/>
                </a:lnTo>
                <a:lnTo>
                  <a:pt x="3089" y="39"/>
                </a:lnTo>
                <a:lnTo>
                  <a:pt x="3089" y="39"/>
                </a:lnTo>
                <a:lnTo>
                  <a:pt x="3089" y="39"/>
                </a:lnTo>
                <a:lnTo>
                  <a:pt x="3089" y="39"/>
                </a:lnTo>
                <a:lnTo>
                  <a:pt x="3090" y="39"/>
                </a:lnTo>
                <a:lnTo>
                  <a:pt x="3090" y="39"/>
                </a:lnTo>
                <a:lnTo>
                  <a:pt x="3090" y="39"/>
                </a:lnTo>
                <a:lnTo>
                  <a:pt x="3090" y="39"/>
                </a:lnTo>
                <a:lnTo>
                  <a:pt x="3091" y="39"/>
                </a:lnTo>
                <a:lnTo>
                  <a:pt x="3091" y="39"/>
                </a:lnTo>
                <a:lnTo>
                  <a:pt x="3091" y="39"/>
                </a:lnTo>
                <a:lnTo>
                  <a:pt x="3091" y="39"/>
                </a:lnTo>
                <a:lnTo>
                  <a:pt x="3091" y="39"/>
                </a:lnTo>
                <a:lnTo>
                  <a:pt x="3092" y="39"/>
                </a:lnTo>
                <a:lnTo>
                  <a:pt x="3092" y="39"/>
                </a:lnTo>
                <a:lnTo>
                  <a:pt x="3092" y="39"/>
                </a:lnTo>
                <a:lnTo>
                  <a:pt x="3093" y="39"/>
                </a:lnTo>
                <a:lnTo>
                  <a:pt x="3093" y="39"/>
                </a:lnTo>
                <a:lnTo>
                  <a:pt x="3093" y="39"/>
                </a:lnTo>
                <a:lnTo>
                  <a:pt x="3093" y="39"/>
                </a:lnTo>
                <a:lnTo>
                  <a:pt x="3094" y="39"/>
                </a:lnTo>
                <a:lnTo>
                  <a:pt x="3094" y="39"/>
                </a:lnTo>
                <a:lnTo>
                  <a:pt x="3094" y="39"/>
                </a:lnTo>
                <a:lnTo>
                  <a:pt x="3094" y="39"/>
                </a:lnTo>
                <a:lnTo>
                  <a:pt x="3094" y="39"/>
                </a:lnTo>
                <a:lnTo>
                  <a:pt x="3095" y="39"/>
                </a:lnTo>
                <a:lnTo>
                  <a:pt x="3095" y="39"/>
                </a:lnTo>
                <a:lnTo>
                  <a:pt x="3095" y="39"/>
                </a:lnTo>
                <a:lnTo>
                  <a:pt x="3095" y="39"/>
                </a:lnTo>
                <a:lnTo>
                  <a:pt x="3096" y="39"/>
                </a:lnTo>
                <a:lnTo>
                  <a:pt x="3096" y="39"/>
                </a:lnTo>
                <a:lnTo>
                  <a:pt x="3096" y="39"/>
                </a:lnTo>
                <a:lnTo>
                  <a:pt x="3096" y="39"/>
                </a:lnTo>
                <a:lnTo>
                  <a:pt x="3097" y="39"/>
                </a:lnTo>
                <a:lnTo>
                  <a:pt x="3097" y="39"/>
                </a:lnTo>
                <a:lnTo>
                  <a:pt x="3097" y="39"/>
                </a:lnTo>
                <a:lnTo>
                  <a:pt x="3097" y="39"/>
                </a:lnTo>
                <a:lnTo>
                  <a:pt x="3097" y="39"/>
                </a:lnTo>
                <a:lnTo>
                  <a:pt x="3098" y="39"/>
                </a:lnTo>
                <a:lnTo>
                  <a:pt x="3098" y="39"/>
                </a:lnTo>
                <a:lnTo>
                  <a:pt x="3098" y="39"/>
                </a:lnTo>
                <a:lnTo>
                  <a:pt x="3098" y="39"/>
                </a:lnTo>
                <a:lnTo>
                  <a:pt x="3099" y="39"/>
                </a:lnTo>
                <a:lnTo>
                  <a:pt x="3099" y="39"/>
                </a:lnTo>
                <a:lnTo>
                  <a:pt x="3099" y="39"/>
                </a:lnTo>
                <a:lnTo>
                  <a:pt x="3099" y="39"/>
                </a:lnTo>
                <a:lnTo>
                  <a:pt x="3100" y="39"/>
                </a:lnTo>
                <a:lnTo>
                  <a:pt x="3100" y="39"/>
                </a:lnTo>
                <a:lnTo>
                  <a:pt x="3100" y="39"/>
                </a:lnTo>
                <a:lnTo>
                  <a:pt x="3100" y="39"/>
                </a:lnTo>
                <a:lnTo>
                  <a:pt x="3101" y="39"/>
                </a:lnTo>
                <a:lnTo>
                  <a:pt x="3101" y="39"/>
                </a:lnTo>
                <a:lnTo>
                  <a:pt x="3101" y="39"/>
                </a:lnTo>
                <a:lnTo>
                  <a:pt x="3101" y="39"/>
                </a:lnTo>
                <a:lnTo>
                  <a:pt x="3102" y="39"/>
                </a:lnTo>
                <a:lnTo>
                  <a:pt x="3102" y="39"/>
                </a:lnTo>
                <a:lnTo>
                  <a:pt x="3102" y="39"/>
                </a:lnTo>
                <a:lnTo>
                  <a:pt x="3102" y="39"/>
                </a:lnTo>
                <a:lnTo>
                  <a:pt x="3103" y="39"/>
                </a:lnTo>
                <a:lnTo>
                  <a:pt x="3103" y="39"/>
                </a:lnTo>
                <a:lnTo>
                  <a:pt x="3103" y="39"/>
                </a:lnTo>
                <a:lnTo>
                  <a:pt x="3103" y="39"/>
                </a:lnTo>
                <a:lnTo>
                  <a:pt x="3103" y="39"/>
                </a:lnTo>
                <a:lnTo>
                  <a:pt x="3104" y="39"/>
                </a:lnTo>
                <a:lnTo>
                  <a:pt x="3104" y="39"/>
                </a:lnTo>
                <a:lnTo>
                  <a:pt x="3104" y="39"/>
                </a:lnTo>
                <a:lnTo>
                  <a:pt x="3104" y="39"/>
                </a:lnTo>
                <a:lnTo>
                  <a:pt x="3105" y="39"/>
                </a:lnTo>
                <a:lnTo>
                  <a:pt x="3105" y="39"/>
                </a:lnTo>
                <a:lnTo>
                  <a:pt x="3105" y="39"/>
                </a:lnTo>
                <a:lnTo>
                  <a:pt x="3105" y="39"/>
                </a:lnTo>
                <a:lnTo>
                  <a:pt x="3106" y="39"/>
                </a:lnTo>
                <a:lnTo>
                  <a:pt x="3106" y="39"/>
                </a:lnTo>
                <a:lnTo>
                  <a:pt x="3106" y="39"/>
                </a:lnTo>
                <a:lnTo>
                  <a:pt x="3106" y="39"/>
                </a:lnTo>
                <a:lnTo>
                  <a:pt x="3106" y="39"/>
                </a:lnTo>
                <a:lnTo>
                  <a:pt x="3107" y="39"/>
                </a:lnTo>
                <a:lnTo>
                  <a:pt x="3107" y="39"/>
                </a:lnTo>
                <a:lnTo>
                  <a:pt x="3107" y="39"/>
                </a:lnTo>
                <a:lnTo>
                  <a:pt x="3107" y="39"/>
                </a:lnTo>
                <a:lnTo>
                  <a:pt x="3108" y="39"/>
                </a:lnTo>
                <a:lnTo>
                  <a:pt x="3108" y="39"/>
                </a:lnTo>
                <a:lnTo>
                  <a:pt x="3108" y="39"/>
                </a:lnTo>
                <a:lnTo>
                  <a:pt x="3109" y="39"/>
                </a:lnTo>
                <a:lnTo>
                  <a:pt x="3109" y="39"/>
                </a:lnTo>
                <a:lnTo>
                  <a:pt x="3109" y="39"/>
                </a:lnTo>
                <a:lnTo>
                  <a:pt x="3109" y="39"/>
                </a:lnTo>
                <a:lnTo>
                  <a:pt x="3109" y="39"/>
                </a:lnTo>
                <a:lnTo>
                  <a:pt x="3110" y="39"/>
                </a:lnTo>
                <a:lnTo>
                  <a:pt x="3110" y="39"/>
                </a:lnTo>
                <a:lnTo>
                  <a:pt x="3110" y="39"/>
                </a:lnTo>
                <a:lnTo>
                  <a:pt x="3110" y="39"/>
                </a:lnTo>
                <a:lnTo>
                  <a:pt x="3111" y="39"/>
                </a:lnTo>
                <a:lnTo>
                  <a:pt x="3111" y="39"/>
                </a:lnTo>
                <a:lnTo>
                  <a:pt x="3111" y="39"/>
                </a:lnTo>
                <a:lnTo>
                  <a:pt x="3111" y="39"/>
                </a:lnTo>
                <a:lnTo>
                  <a:pt x="3112" y="39"/>
                </a:lnTo>
                <a:lnTo>
                  <a:pt x="3112" y="39"/>
                </a:lnTo>
                <a:lnTo>
                  <a:pt x="3112" y="39"/>
                </a:lnTo>
                <a:lnTo>
                  <a:pt x="3112" y="39"/>
                </a:lnTo>
                <a:lnTo>
                  <a:pt x="3112" y="39"/>
                </a:lnTo>
                <a:lnTo>
                  <a:pt x="3113" y="39"/>
                </a:lnTo>
                <a:lnTo>
                  <a:pt x="3113" y="39"/>
                </a:lnTo>
                <a:lnTo>
                  <a:pt x="3113" y="39"/>
                </a:lnTo>
                <a:lnTo>
                  <a:pt x="3113" y="39"/>
                </a:lnTo>
                <a:lnTo>
                  <a:pt x="3114" y="39"/>
                </a:lnTo>
                <a:lnTo>
                  <a:pt x="3114" y="39"/>
                </a:lnTo>
                <a:lnTo>
                  <a:pt x="3114" y="39"/>
                </a:lnTo>
                <a:lnTo>
                  <a:pt x="3114" y="39"/>
                </a:lnTo>
                <a:lnTo>
                  <a:pt x="3115" y="39"/>
                </a:lnTo>
                <a:lnTo>
                  <a:pt x="3115" y="39"/>
                </a:lnTo>
                <a:lnTo>
                  <a:pt x="3115" y="39"/>
                </a:lnTo>
                <a:lnTo>
                  <a:pt x="3115" y="39"/>
                </a:lnTo>
                <a:lnTo>
                  <a:pt x="3115" y="39"/>
                </a:lnTo>
                <a:lnTo>
                  <a:pt x="3116" y="39"/>
                </a:lnTo>
                <a:lnTo>
                  <a:pt x="3116" y="39"/>
                </a:lnTo>
                <a:lnTo>
                  <a:pt x="3116" y="39"/>
                </a:lnTo>
                <a:lnTo>
                  <a:pt x="3117" y="39"/>
                </a:lnTo>
                <a:lnTo>
                  <a:pt x="3117" y="39"/>
                </a:lnTo>
                <a:lnTo>
                  <a:pt x="3117" y="39"/>
                </a:lnTo>
                <a:lnTo>
                  <a:pt x="3117" y="39"/>
                </a:lnTo>
                <a:lnTo>
                  <a:pt x="3118" y="39"/>
                </a:lnTo>
                <a:lnTo>
                  <a:pt x="3118" y="39"/>
                </a:lnTo>
                <a:lnTo>
                  <a:pt x="3118" y="39"/>
                </a:lnTo>
                <a:lnTo>
                  <a:pt x="3118" y="39"/>
                </a:lnTo>
                <a:lnTo>
                  <a:pt x="3118" y="39"/>
                </a:lnTo>
                <a:lnTo>
                  <a:pt x="3119" y="39"/>
                </a:lnTo>
                <a:lnTo>
                  <a:pt x="3119" y="39"/>
                </a:lnTo>
                <a:lnTo>
                  <a:pt x="3119" y="39"/>
                </a:lnTo>
                <a:lnTo>
                  <a:pt x="3119" y="39"/>
                </a:lnTo>
                <a:lnTo>
                  <a:pt x="3120" y="39"/>
                </a:lnTo>
                <a:lnTo>
                  <a:pt x="3120" y="39"/>
                </a:lnTo>
                <a:lnTo>
                  <a:pt x="3120" y="39"/>
                </a:lnTo>
                <a:lnTo>
                  <a:pt x="3120" y="39"/>
                </a:lnTo>
                <a:lnTo>
                  <a:pt x="3121" y="39"/>
                </a:lnTo>
                <a:lnTo>
                  <a:pt x="3121" y="39"/>
                </a:lnTo>
                <a:lnTo>
                  <a:pt x="3121" y="39"/>
                </a:lnTo>
                <a:lnTo>
                  <a:pt x="3121" y="39"/>
                </a:lnTo>
                <a:lnTo>
                  <a:pt x="3121" y="39"/>
                </a:lnTo>
                <a:lnTo>
                  <a:pt x="3122" y="39"/>
                </a:lnTo>
                <a:lnTo>
                  <a:pt x="3122" y="39"/>
                </a:lnTo>
                <a:lnTo>
                  <a:pt x="3122" y="39"/>
                </a:lnTo>
                <a:lnTo>
                  <a:pt x="3122" y="39"/>
                </a:lnTo>
                <a:lnTo>
                  <a:pt x="3123" y="39"/>
                </a:lnTo>
                <a:lnTo>
                  <a:pt x="3123" y="39"/>
                </a:lnTo>
                <a:lnTo>
                  <a:pt x="3123" y="39"/>
                </a:lnTo>
                <a:lnTo>
                  <a:pt x="3123" y="39"/>
                </a:lnTo>
                <a:lnTo>
                  <a:pt x="3124" y="39"/>
                </a:lnTo>
                <a:lnTo>
                  <a:pt x="3124" y="39"/>
                </a:lnTo>
                <a:lnTo>
                  <a:pt x="3124" y="39"/>
                </a:lnTo>
                <a:lnTo>
                  <a:pt x="3124" y="39"/>
                </a:lnTo>
                <a:lnTo>
                  <a:pt x="3125" y="39"/>
                </a:lnTo>
                <a:lnTo>
                  <a:pt x="3125" y="39"/>
                </a:lnTo>
                <a:lnTo>
                  <a:pt x="3125" y="39"/>
                </a:lnTo>
                <a:lnTo>
                  <a:pt x="3125" y="39"/>
                </a:lnTo>
                <a:lnTo>
                  <a:pt x="3126" y="39"/>
                </a:lnTo>
                <a:lnTo>
                  <a:pt x="3126" y="39"/>
                </a:lnTo>
                <a:lnTo>
                  <a:pt x="3126" y="39"/>
                </a:lnTo>
                <a:lnTo>
                  <a:pt x="3126" y="39"/>
                </a:lnTo>
                <a:lnTo>
                  <a:pt x="3127" y="39"/>
                </a:lnTo>
                <a:lnTo>
                  <a:pt x="3127" y="39"/>
                </a:lnTo>
                <a:lnTo>
                  <a:pt x="3127" y="39"/>
                </a:lnTo>
                <a:lnTo>
                  <a:pt x="3127" y="39"/>
                </a:lnTo>
                <a:lnTo>
                  <a:pt x="3127" y="39"/>
                </a:lnTo>
                <a:lnTo>
                  <a:pt x="3128" y="39"/>
                </a:lnTo>
                <a:lnTo>
                  <a:pt x="3128" y="39"/>
                </a:lnTo>
                <a:lnTo>
                  <a:pt x="3128" y="39"/>
                </a:lnTo>
                <a:lnTo>
                  <a:pt x="3128" y="39"/>
                </a:lnTo>
                <a:lnTo>
                  <a:pt x="3129" y="39"/>
                </a:lnTo>
                <a:lnTo>
                  <a:pt x="3129" y="39"/>
                </a:lnTo>
                <a:lnTo>
                  <a:pt x="3129" y="39"/>
                </a:lnTo>
                <a:lnTo>
                  <a:pt x="3129" y="39"/>
                </a:lnTo>
                <a:lnTo>
                  <a:pt x="3130" y="39"/>
                </a:lnTo>
                <a:lnTo>
                  <a:pt x="3130" y="39"/>
                </a:lnTo>
                <a:lnTo>
                  <a:pt x="3130" y="39"/>
                </a:lnTo>
                <a:lnTo>
                  <a:pt x="3130" y="39"/>
                </a:lnTo>
                <a:lnTo>
                  <a:pt x="3130" y="39"/>
                </a:lnTo>
                <a:lnTo>
                  <a:pt x="3131" y="39"/>
                </a:lnTo>
                <a:lnTo>
                  <a:pt x="3131" y="39"/>
                </a:lnTo>
                <a:lnTo>
                  <a:pt x="3131" y="39"/>
                </a:lnTo>
                <a:lnTo>
                  <a:pt x="3132" y="39"/>
                </a:lnTo>
                <a:lnTo>
                  <a:pt x="3132" y="39"/>
                </a:lnTo>
                <a:lnTo>
                  <a:pt x="3132" y="39"/>
                </a:lnTo>
                <a:lnTo>
                  <a:pt x="3132" y="39"/>
                </a:lnTo>
                <a:lnTo>
                  <a:pt x="3133" y="39"/>
                </a:lnTo>
                <a:lnTo>
                  <a:pt x="3133" y="39"/>
                </a:lnTo>
                <a:lnTo>
                  <a:pt x="3133" y="39"/>
                </a:lnTo>
                <a:lnTo>
                  <a:pt x="3133" y="39"/>
                </a:lnTo>
                <a:lnTo>
                  <a:pt x="3134" y="39"/>
                </a:lnTo>
                <a:lnTo>
                  <a:pt x="3134" y="39"/>
                </a:lnTo>
                <a:lnTo>
                  <a:pt x="3134" y="39"/>
                </a:lnTo>
                <a:lnTo>
                  <a:pt x="3134" y="39"/>
                </a:lnTo>
                <a:lnTo>
                  <a:pt x="3134" y="39"/>
                </a:lnTo>
                <a:lnTo>
                  <a:pt x="3135" y="39"/>
                </a:lnTo>
                <a:lnTo>
                  <a:pt x="3135" y="39"/>
                </a:lnTo>
                <a:lnTo>
                  <a:pt x="3135" y="39"/>
                </a:lnTo>
                <a:lnTo>
                  <a:pt x="3135" y="39"/>
                </a:lnTo>
                <a:lnTo>
                  <a:pt x="3136" y="39"/>
                </a:lnTo>
                <a:lnTo>
                  <a:pt x="3136" y="39"/>
                </a:lnTo>
                <a:lnTo>
                  <a:pt x="3136" y="39"/>
                </a:lnTo>
                <a:lnTo>
                  <a:pt x="3136" y="39"/>
                </a:lnTo>
                <a:lnTo>
                  <a:pt x="3137" y="39"/>
                </a:lnTo>
                <a:lnTo>
                  <a:pt x="3137" y="39"/>
                </a:lnTo>
                <a:lnTo>
                  <a:pt x="3137" y="39"/>
                </a:lnTo>
                <a:lnTo>
                  <a:pt x="3137" y="39"/>
                </a:lnTo>
                <a:lnTo>
                  <a:pt x="3137" y="39"/>
                </a:lnTo>
                <a:lnTo>
                  <a:pt x="3138" y="39"/>
                </a:lnTo>
                <a:lnTo>
                  <a:pt x="3138" y="39"/>
                </a:lnTo>
                <a:lnTo>
                  <a:pt x="3138" y="39"/>
                </a:lnTo>
                <a:lnTo>
                  <a:pt x="3138" y="39"/>
                </a:lnTo>
                <a:lnTo>
                  <a:pt x="3139" y="39"/>
                </a:lnTo>
                <a:lnTo>
                  <a:pt x="3139" y="39"/>
                </a:lnTo>
                <a:lnTo>
                  <a:pt x="3139" y="39"/>
                </a:lnTo>
                <a:lnTo>
                  <a:pt x="3140" y="39"/>
                </a:lnTo>
                <a:lnTo>
                  <a:pt x="3140" y="39"/>
                </a:lnTo>
                <a:lnTo>
                  <a:pt x="3140" y="39"/>
                </a:lnTo>
                <a:lnTo>
                  <a:pt x="3140" y="39"/>
                </a:lnTo>
                <a:lnTo>
                  <a:pt x="3140" y="39"/>
                </a:lnTo>
                <a:lnTo>
                  <a:pt x="3141" y="39"/>
                </a:lnTo>
                <a:lnTo>
                  <a:pt x="3141" y="39"/>
                </a:lnTo>
                <a:lnTo>
                  <a:pt x="3141" y="39"/>
                </a:lnTo>
                <a:lnTo>
                  <a:pt x="3141" y="39"/>
                </a:lnTo>
                <a:lnTo>
                  <a:pt x="3142" y="39"/>
                </a:lnTo>
                <a:lnTo>
                  <a:pt x="3142" y="39"/>
                </a:lnTo>
                <a:lnTo>
                  <a:pt x="3142" y="39"/>
                </a:lnTo>
                <a:lnTo>
                  <a:pt x="3142" y="39"/>
                </a:lnTo>
                <a:lnTo>
                  <a:pt x="3143" y="39"/>
                </a:lnTo>
                <a:lnTo>
                  <a:pt x="3143" y="39"/>
                </a:lnTo>
                <a:lnTo>
                  <a:pt x="3143" y="39"/>
                </a:lnTo>
                <a:lnTo>
                  <a:pt x="3143" y="39"/>
                </a:lnTo>
                <a:lnTo>
                  <a:pt x="3143" y="39"/>
                </a:lnTo>
                <a:lnTo>
                  <a:pt x="3144" y="39"/>
                </a:lnTo>
                <a:lnTo>
                  <a:pt x="3144" y="39"/>
                </a:lnTo>
                <a:lnTo>
                  <a:pt x="3144" y="39"/>
                </a:lnTo>
                <a:lnTo>
                  <a:pt x="3144" y="39"/>
                </a:lnTo>
                <a:lnTo>
                  <a:pt x="3145" y="39"/>
                </a:lnTo>
                <a:lnTo>
                  <a:pt x="3145" y="39"/>
                </a:lnTo>
                <a:lnTo>
                  <a:pt x="3145" y="39"/>
                </a:lnTo>
                <a:lnTo>
                  <a:pt x="3145" y="39"/>
                </a:lnTo>
                <a:lnTo>
                  <a:pt x="3146" y="39"/>
                </a:lnTo>
                <a:lnTo>
                  <a:pt x="3146" y="39"/>
                </a:lnTo>
                <a:lnTo>
                  <a:pt x="3146" y="39"/>
                </a:lnTo>
                <a:lnTo>
                  <a:pt x="3146" y="39"/>
                </a:lnTo>
                <a:lnTo>
                  <a:pt x="3146" y="39"/>
                </a:lnTo>
                <a:lnTo>
                  <a:pt x="3147" y="39"/>
                </a:lnTo>
                <a:lnTo>
                  <a:pt x="3147" y="39"/>
                </a:lnTo>
                <a:lnTo>
                  <a:pt x="3147" y="39"/>
                </a:lnTo>
                <a:lnTo>
                  <a:pt x="3148" y="39"/>
                </a:lnTo>
                <a:lnTo>
                  <a:pt x="3148" y="39"/>
                </a:lnTo>
                <a:lnTo>
                  <a:pt x="3148" y="39"/>
                </a:lnTo>
                <a:lnTo>
                  <a:pt x="3148" y="39"/>
                </a:lnTo>
                <a:lnTo>
                  <a:pt x="3149" y="39"/>
                </a:lnTo>
                <a:lnTo>
                  <a:pt x="3149" y="39"/>
                </a:lnTo>
                <a:lnTo>
                  <a:pt x="3149" y="39"/>
                </a:lnTo>
                <a:lnTo>
                  <a:pt x="3149" y="39"/>
                </a:lnTo>
                <a:lnTo>
                  <a:pt x="3149" y="39"/>
                </a:lnTo>
                <a:lnTo>
                  <a:pt x="3150" y="39"/>
                </a:lnTo>
                <a:lnTo>
                  <a:pt x="3150" y="39"/>
                </a:lnTo>
                <a:lnTo>
                  <a:pt x="3150" y="39"/>
                </a:lnTo>
                <a:lnTo>
                  <a:pt x="3150" y="39"/>
                </a:lnTo>
                <a:lnTo>
                  <a:pt x="3151" y="39"/>
                </a:lnTo>
                <a:lnTo>
                  <a:pt x="3151" y="39"/>
                </a:lnTo>
                <a:lnTo>
                  <a:pt x="3151" y="39"/>
                </a:lnTo>
                <a:lnTo>
                  <a:pt x="3151" y="39"/>
                </a:lnTo>
                <a:lnTo>
                  <a:pt x="3152" y="39"/>
                </a:lnTo>
                <a:lnTo>
                  <a:pt x="3152" y="39"/>
                </a:lnTo>
                <a:lnTo>
                  <a:pt x="3152" y="39"/>
                </a:lnTo>
                <a:lnTo>
                  <a:pt x="3152" y="39"/>
                </a:lnTo>
                <a:lnTo>
                  <a:pt x="3152" y="39"/>
                </a:lnTo>
                <a:lnTo>
                  <a:pt x="3153" y="39"/>
                </a:lnTo>
                <a:lnTo>
                  <a:pt x="3153" y="39"/>
                </a:lnTo>
                <a:lnTo>
                  <a:pt x="3153" y="39"/>
                </a:lnTo>
                <a:lnTo>
                  <a:pt x="3153" y="39"/>
                </a:lnTo>
                <a:lnTo>
                  <a:pt x="3154" y="39"/>
                </a:lnTo>
                <a:lnTo>
                  <a:pt x="3154" y="39"/>
                </a:lnTo>
                <a:lnTo>
                  <a:pt x="3154" y="39"/>
                </a:lnTo>
                <a:lnTo>
                  <a:pt x="3154" y="39"/>
                </a:lnTo>
                <a:lnTo>
                  <a:pt x="3155" y="39"/>
                </a:lnTo>
                <a:lnTo>
                  <a:pt x="3155" y="39"/>
                </a:lnTo>
                <a:lnTo>
                  <a:pt x="3155" y="39"/>
                </a:lnTo>
                <a:lnTo>
                  <a:pt x="3155" y="39"/>
                </a:lnTo>
                <a:lnTo>
                  <a:pt x="3156" y="39"/>
                </a:lnTo>
                <a:lnTo>
                  <a:pt x="3156" y="39"/>
                </a:lnTo>
                <a:lnTo>
                  <a:pt x="3156" y="39"/>
                </a:lnTo>
                <a:lnTo>
                  <a:pt x="3156" y="39"/>
                </a:lnTo>
                <a:lnTo>
                  <a:pt x="3157" y="39"/>
                </a:lnTo>
                <a:lnTo>
                  <a:pt x="3157" y="39"/>
                </a:lnTo>
                <a:lnTo>
                  <a:pt x="3157" y="39"/>
                </a:lnTo>
                <a:lnTo>
                  <a:pt x="3157" y="39"/>
                </a:lnTo>
                <a:lnTo>
                  <a:pt x="3158" y="39"/>
                </a:lnTo>
                <a:lnTo>
                  <a:pt x="3158" y="39"/>
                </a:lnTo>
                <a:lnTo>
                  <a:pt x="3158" y="39"/>
                </a:lnTo>
                <a:lnTo>
                  <a:pt x="3158" y="39"/>
                </a:lnTo>
                <a:lnTo>
                  <a:pt x="3158" y="39"/>
                </a:lnTo>
                <a:lnTo>
                  <a:pt x="3159" y="39"/>
                </a:lnTo>
                <a:lnTo>
                  <a:pt x="3159" y="39"/>
                </a:lnTo>
                <a:lnTo>
                  <a:pt x="3159" y="39"/>
                </a:lnTo>
                <a:lnTo>
                  <a:pt x="3159" y="39"/>
                </a:lnTo>
                <a:lnTo>
                  <a:pt x="3160" y="39"/>
                </a:lnTo>
                <a:lnTo>
                  <a:pt x="3160" y="39"/>
                </a:lnTo>
                <a:lnTo>
                  <a:pt x="3160" y="39"/>
                </a:lnTo>
                <a:lnTo>
                  <a:pt x="3160" y="39"/>
                </a:lnTo>
                <a:lnTo>
                  <a:pt x="3161" y="39"/>
                </a:lnTo>
                <a:lnTo>
                  <a:pt x="3161" y="39"/>
                </a:lnTo>
                <a:lnTo>
                  <a:pt x="3161" y="39"/>
                </a:lnTo>
                <a:lnTo>
                  <a:pt x="3161" y="39"/>
                </a:lnTo>
                <a:lnTo>
                  <a:pt x="3161" y="39"/>
                </a:lnTo>
                <a:lnTo>
                  <a:pt x="3162" y="39"/>
                </a:lnTo>
                <a:lnTo>
                  <a:pt x="3162" y="39"/>
                </a:lnTo>
                <a:lnTo>
                  <a:pt x="3162" y="39"/>
                </a:lnTo>
                <a:lnTo>
                  <a:pt x="3162" y="39"/>
                </a:lnTo>
                <a:lnTo>
                  <a:pt x="3163" y="39"/>
                </a:lnTo>
                <a:lnTo>
                  <a:pt x="3163" y="39"/>
                </a:lnTo>
                <a:lnTo>
                  <a:pt x="3163" y="39"/>
                </a:lnTo>
                <a:lnTo>
                  <a:pt x="3164" y="39"/>
                </a:lnTo>
                <a:lnTo>
                  <a:pt x="3164" y="39"/>
                </a:lnTo>
                <a:lnTo>
                  <a:pt x="3164" y="39"/>
                </a:lnTo>
                <a:lnTo>
                  <a:pt x="3164" y="39"/>
                </a:lnTo>
                <a:lnTo>
                  <a:pt x="3164" y="39"/>
                </a:lnTo>
                <a:lnTo>
                  <a:pt x="3165" y="39"/>
                </a:lnTo>
                <a:lnTo>
                  <a:pt x="3165" y="39"/>
                </a:lnTo>
                <a:lnTo>
                  <a:pt x="3165" y="39"/>
                </a:lnTo>
                <a:lnTo>
                  <a:pt x="3165" y="39"/>
                </a:lnTo>
                <a:lnTo>
                  <a:pt x="3166" y="39"/>
                </a:lnTo>
                <a:lnTo>
                  <a:pt x="3166" y="39"/>
                </a:lnTo>
                <a:lnTo>
                  <a:pt x="3166" y="39"/>
                </a:lnTo>
                <a:lnTo>
                  <a:pt x="3166" y="39"/>
                </a:lnTo>
                <a:lnTo>
                  <a:pt x="3167" y="39"/>
                </a:lnTo>
                <a:lnTo>
                  <a:pt x="3167" y="39"/>
                </a:lnTo>
                <a:lnTo>
                  <a:pt x="3167" y="39"/>
                </a:lnTo>
                <a:lnTo>
                  <a:pt x="3167" y="39"/>
                </a:lnTo>
                <a:lnTo>
                  <a:pt x="3167" y="39"/>
                </a:lnTo>
                <a:lnTo>
                  <a:pt x="3168" y="39"/>
                </a:lnTo>
                <a:lnTo>
                  <a:pt x="3168" y="39"/>
                </a:lnTo>
                <a:lnTo>
                  <a:pt x="3168" y="39"/>
                </a:lnTo>
                <a:lnTo>
                  <a:pt x="3168" y="39"/>
                </a:lnTo>
                <a:lnTo>
                  <a:pt x="3169" y="39"/>
                </a:lnTo>
                <a:lnTo>
                  <a:pt x="3169" y="39"/>
                </a:lnTo>
                <a:lnTo>
                  <a:pt x="3169" y="39"/>
                </a:lnTo>
                <a:lnTo>
                  <a:pt x="3169" y="39"/>
                </a:lnTo>
                <a:lnTo>
                  <a:pt x="3170" y="39"/>
                </a:lnTo>
                <a:lnTo>
                  <a:pt x="3170" y="39"/>
                </a:lnTo>
                <a:lnTo>
                  <a:pt x="3170" y="39"/>
                </a:lnTo>
                <a:lnTo>
                  <a:pt x="3170" y="39"/>
                </a:lnTo>
                <a:lnTo>
                  <a:pt x="3171" y="39"/>
                </a:lnTo>
                <a:lnTo>
                  <a:pt x="3171" y="39"/>
                </a:lnTo>
                <a:lnTo>
                  <a:pt x="3171" y="39"/>
                </a:lnTo>
                <a:lnTo>
                  <a:pt x="3171" y="39"/>
                </a:lnTo>
                <a:lnTo>
                  <a:pt x="3172" y="39"/>
                </a:lnTo>
                <a:lnTo>
                  <a:pt x="3172" y="39"/>
                </a:lnTo>
                <a:lnTo>
                  <a:pt x="3172" y="39"/>
                </a:lnTo>
                <a:lnTo>
                  <a:pt x="3172" y="39"/>
                </a:lnTo>
                <a:lnTo>
                  <a:pt x="3173" y="39"/>
                </a:lnTo>
                <a:lnTo>
                  <a:pt x="3173" y="39"/>
                </a:lnTo>
                <a:lnTo>
                  <a:pt x="3173" y="39"/>
                </a:lnTo>
                <a:lnTo>
                  <a:pt x="3173" y="39"/>
                </a:lnTo>
                <a:lnTo>
                  <a:pt x="3173" y="39"/>
                </a:lnTo>
                <a:lnTo>
                  <a:pt x="3174" y="39"/>
                </a:lnTo>
                <a:lnTo>
                  <a:pt x="3174" y="39"/>
                </a:lnTo>
                <a:lnTo>
                  <a:pt x="3174" y="39"/>
                </a:lnTo>
                <a:lnTo>
                  <a:pt x="3174" y="39"/>
                </a:lnTo>
                <a:lnTo>
                  <a:pt x="3175" y="39"/>
                </a:lnTo>
                <a:lnTo>
                  <a:pt x="3175" y="39"/>
                </a:lnTo>
                <a:lnTo>
                  <a:pt x="3175" y="39"/>
                </a:lnTo>
                <a:lnTo>
                  <a:pt x="3175" y="39"/>
                </a:lnTo>
                <a:lnTo>
                  <a:pt x="3176" y="39"/>
                </a:lnTo>
                <a:lnTo>
                  <a:pt x="3176" y="39"/>
                </a:lnTo>
                <a:lnTo>
                  <a:pt x="3176" y="39"/>
                </a:lnTo>
                <a:lnTo>
                  <a:pt x="3176" y="39"/>
                </a:lnTo>
                <a:lnTo>
                  <a:pt x="3176" y="39"/>
                </a:lnTo>
                <a:lnTo>
                  <a:pt x="3177" y="39"/>
                </a:lnTo>
                <a:lnTo>
                  <a:pt x="3177" y="39"/>
                </a:lnTo>
                <a:lnTo>
                  <a:pt x="3177" y="39"/>
                </a:lnTo>
                <a:lnTo>
                  <a:pt x="3177" y="39"/>
                </a:lnTo>
                <a:lnTo>
                  <a:pt x="3178" y="39"/>
                </a:lnTo>
                <a:lnTo>
                  <a:pt x="3178" y="39"/>
                </a:lnTo>
                <a:lnTo>
                  <a:pt x="3178" y="39"/>
                </a:lnTo>
                <a:lnTo>
                  <a:pt x="3179" y="39"/>
                </a:lnTo>
                <a:lnTo>
                  <a:pt x="3179" y="39"/>
                </a:lnTo>
                <a:lnTo>
                  <a:pt x="3179" y="39"/>
                </a:lnTo>
                <a:lnTo>
                  <a:pt x="3179" y="39"/>
                </a:lnTo>
                <a:lnTo>
                  <a:pt x="3180" y="39"/>
                </a:lnTo>
                <a:lnTo>
                  <a:pt x="3180" y="39"/>
                </a:lnTo>
                <a:lnTo>
                  <a:pt x="3180" y="39"/>
                </a:lnTo>
                <a:lnTo>
                  <a:pt x="3180" y="39"/>
                </a:lnTo>
                <a:lnTo>
                  <a:pt x="3180" y="39"/>
                </a:lnTo>
                <a:lnTo>
                  <a:pt x="3181" y="39"/>
                </a:lnTo>
                <a:lnTo>
                  <a:pt x="3181" y="39"/>
                </a:lnTo>
                <a:lnTo>
                  <a:pt x="3181" y="39"/>
                </a:lnTo>
                <a:lnTo>
                  <a:pt x="3181" y="39"/>
                </a:lnTo>
                <a:lnTo>
                  <a:pt x="3182" y="39"/>
                </a:lnTo>
                <a:lnTo>
                  <a:pt x="3182" y="39"/>
                </a:lnTo>
                <a:lnTo>
                  <a:pt x="3182" y="39"/>
                </a:lnTo>
                <a:lnTo>
                  <a:pt x="3182" y="39"/>
                </a:lnTo>
                <a:lnTo>
                  <a:pt x="3183" y="39"/>
                </a:lnTo>
                <a:lnTo>
                  <a:pt x="3183" y="39"/>
                </a:lnTo>
                <a:lnTo>
                  <a:pt x="3183" y="39"/>
                </a:lnTo>
                <a:lnTo>
                  <a:pt x="3183" y="39"/>
                </a:lnTo>
                <a:lnTo>
                  <a:pt x="3183" y="39"/>
                </a:lnTo>
                <a:lnTo>
                  <a:pt x="3184" y="39"/>
                </a:lnTo>
                <a:lnTo>
                  <a:pt x="3184" y="39"/>
                </a:lnTo>
                <a:lnTo>
                  <a:pt x="3184" y="39"/>
                </a:lnTo>
                <a:lnTo>
                  <a:pt x="3184" y="39"/>
                </a:lnTo>
                <a:lnTo>
                  <a:pt x="3185" y="39"/>
                </a:lnTo>
                <a:lnTo>
                  <a:pt x="3185" y="39"/>
                </a:lnTo>
                <a:lnTo>
                  <a:pt x="3185" y="39"/>
                </a:lnTo>
                <a:lnTo>
                  <a:pt x="3185" y="39"/>
                </a:lnTo>
                <a:lnTo>
                  <a:pt x="3186" y="39"/>
                </a:lnTo>
                <a:lnTo>
                  <a:pt x="3186" y="39"/>
                </a:lnTo>
                <a:lnTo>
                  <a:pt x="3186" y="39"/>
                </a:lnTo>
                <a:lnTo>
                  <a:pt x="3186" y="39"/>
                </a:lnTo>
                <a:lnTo>
                  <a:pt x="3187" y="39"/>
                </a:lnTo>
                <a:lnTo>
                  <a:pt x="3187" y="39"/>
                </a:lnTo>
                <a:lnTo>
                  <a:pt x="3187" y="39"/>
                </a:lnTo>
                <a:lnTo>
                  <a:pt x="3187" y="39"/>
                </a:lnTo>
                <a:lnTo>
                  <a:pt x="3188" y="39"/>
                </a:lnTo>
                <a:lnTo>
                  <a:pt x="3188" y="39"/>
                </a:lnTo>
                <a:lnTo>
                  <a:pt x="3188" y="39"/>
                </a:lnTo>
                <a:lnTo>
                  <a:pt x="3188" y="39"/>
                </a:lnTo>
                <a:lnTo>
                  <a:pt x="3189" y="39"/>
                </a:lnTo>
                <a:lnTo>
                  <a:pt x="3189" y="39"/>
                </a:lnTo>
                <a:lnTo>
                  <a:pt x="3189" y="39"/>
                </a:lnTo>
                <a:lnTo>
                  <a:pt x="3189" y="39"/>
                </a:lnTo>
                <a:lnTo>
                  <a:pt x="3189" y="39"/>
                </a:lnTo>
                <a:lnTo>
                  <a:pt x="3190" y="39"/>
                </a:lnTo>
                <a:lnTo>
                  <a:pt x="3190" y="39"/>
                </a:lnTo>
                <a:lnTo>
                  <a:pt x="3190" y="39"/>
                </a:lnTo>
                <a:lnTo>
                  <a:pt x="3190" y="39"/>
                </a:lnTo>
                <a:lnTo>
                  <a:pt x="3191" y="39"/>
                </a:lnTo>
                <a:lnTo>
                  <a:pt x="3191" y="39"/>
                </a:lnTo>
                <a:lnTo>
                  <a:pt x="3191" y="39"/>
                </a:lnTo>
                <a:lnTo>
                  <a:pt x="3191" y="39"/>
                </a:lnTo>
                <a:lnTo>
                  <a:pt x="3192" y="39"/>
                </a:lnTo>
                <a:lnTo>
                  <a:pt x="3192" y="39"/>
                </a:lnTo>
                <a:lnTo>
                  <a:pt x="3192" y="39"/>
                </a:lnTo>
                <a:lnTo>
                  <a:pt x="3192" y="39"/>
                </a:lnTo>
                <a:lnTo>
                  <a:pt x="3192" y="39"/>
                </a:lnTo>
                <a:lnTo>
                  <a:pt x="3193" y="39"/>
                </a:lnTo>
                <a:lnTo>
                  <a:pt x="3193" y="39"/>
                </a:lnTo>
                <a:lnTo>
                  <a:pt x="3193" y="39"/>
                </a:lnTo>
                <a:lnTo>
                  <a:pt x="3193" y="39"/>
                </a:lnTo>
                <a:lnTo>
                  <a:pt x="3194" y="39"/>
                </a:lnTo>
                <a:lnTo>
                  <a:pt x="3194" y="39"/>
                </a:lnTo>
                <a:lnTo>
                  <a:pt x="3194" y="39"/>
                </a:lnTo>
                <a:lnTo>
                  <a:pt x="3195" y="39"/>
                </a:lnTo>
                <a:lnTo>
                  <a:pt x="3195" y="39"/>
                </a:lnTo>
                <a:lnTo>
                  <a:pt x="3195" y="39"/>
                </a:lnTo>
                <a:lnTo>
                  <a:pt x="3195" y="39"/>
                </a:lnTo>
                <a:lnTo>
                  <a:pt x="3195" y="39"/>
                </a:lnTo>
                <a:lnTo>
                  <a:pt x="3196" y="39"/>
                </a:lnTo>
                <a:lnTo>
                  <a:pt x="3196" y="39"/>
                </a:lnTo>
                <a:lnTo>
                  <a:pt x="3196" y="39"/>
                </a:lnTo>
                <a:lnTo>
                  <a:pt x="3196" y="39"/>
                </a:lnTo>
                <a:lnTo>
                  <a:pt x="3197" y="39"/>
                </a:lnTo>
                <a:lnTo>
                  <a:pt x="3197" y="39"/>
                </a:lnTo>
                <a:lnTo>
                  <a:pt x="3197" y="39"/>
                </a:lnTo>
                <a:lnTo>
                  <a:pt x="3197" y="39"/>
                </a:lnTo>
                <a:lnTo>
                  <a:pt x="3198" y="39"/>
                </a:lnTo>
                <a:lnTo>
                  <a:pt x="3198" y="39"/>
                </a:lnTo>
                <a:lnTo>
                  <a:pt x="3198" y="39"/>
                </a:lnTo>
                <a:lnTo>
                  <a:pt x="3198" y="39"/>
                </a:lnTo>
                <a:lnTo>
                  <a:pt x="3198" y="39"/>
                </a:lnTo>
                <a:lnTo>
                  <a:pt x="3199" y="39"/>
                </a:lnTo>
                <a:lnTo>
                  <a:pt x="3199" y="39"/>
                </a:lnTo>
                <a:lnTo>
                  <a:pt x="3199" y="39"/>
                </a:lnTo>
                <a:lnTo>
                  <a:pt x="3199" y="39"/>
                </a:lnTo>
                <a:lnTo>
                  <a:pt x="3200" y="39"/>
                </a:lnTo>
                <a:lnTo>
                  <a:pt x="3200" y="39"/>
                </a:lnTo>
                <a:lnTo>
                  <a:pt x="3200" y="39"/>
                </a:lnTo>
                <a:lnTo>
                  <a:pt x="3200" y="39"/>
                </a:lnTo>
                <a:lnTo>
                  <a:pt x="3201" y="39"/>
                </a:lnTo>
                <a:lnTo>
                  <a:pt x="3201" y="39"/>
                </a:lnTo>
                <a:lnTo>
                  <a:pt x="3201" y="39"/>
                </a:lnTo>
                <a:lnTo>
                  <a:pt x="3201" y="39"/>
                </a:lnTo>
                <a:lnTo>
                  <a:pt x="3201" y="39"/>
                </a:lnTo>
                <a:lnTo>
                  <a:pt x="3202" y="39"/>
                </a:lnTo>
                <a:lnTo>
                  <a:pt x="3202" y="39"/>
                </a:lnTo>
                <a:lnTo>
                  <a:pt x="3202" y="39"/>
                </a:lnTo>
                <a:lnTo>
                  <a:pt x="3203" y="39"/>
                </a:lnTo>
                <a:lnTo>
                  <a:pt x="3203" y="39"/>
                </a:lnTo>
                <a:lnTo>
                  <a:pt x="3203" y="39"/>
                </a:lnTo>
                <a:lnTo>
                  <a:pt x="3203" y="39"/>
                </a:lnTo>
                <a:lnTo>
                  <a:pt x="3204" y="39"/>
                </a:lnTo>
                <a:lnTo>
                  <a:pt x="3204" y="39"/>
                </a:lnTo>
                <a:lnTo>
                  <a:pt x="3204" y="39"/>
                </a:lnTo>
                <a:lnTo>
                  <a:pt x="3204" y="39"/>
                </a:lnTo>
                <a:lnTo>
                  <a:pt x="3204" y="39"/>
                </a:lnTo>
                <a:lnTo>
                  <a:pt x="3205" y="39"/>
                </a:lnTo>
                <a:lnTo>
                  <a:pt x="3205" y="39"/>
                </a:lnTo>
                <a:lnTo>
                  <a:pt x="3205" y="39"/>
                </a:lnTo>
                <a:lnTo>
                  <a:pt x="3205" y="39"/>
                </a:lnTo>
                <a:lnTo>
                  <a:pt x="3206" y="39"/>
                </a:lnTo>
                <a:lnTo>
                  <a:pt x="3206" y="39"/>
                </a:lnTo>
                <a:lnTo>
                  <a:pt x="3206" y="39"/>
                </a:lnTo>
                <a:lnTo>
                  <a:pt x="3206" y="39"/>
                </a:lnTo>
                <a:lnTo>
                  <a:pt x="3207" y="39"/>
                </a:lnTo>
                <a:lnTo>
                  <a:pt x="3207" y="39"/>
                </a:lnTo>
                <a:lnTo>
                  <a:pt x="3207" y="39"/>
                </a:lnTo>
                <a:lnTo>
                  <a:pt x="3207" y="39"/>
                </a:lnTo>
                <a:lnTo>
                  <a:pt x="3207" y="39"/>
                </a:lnTo>
                <a:lnTo>
                  <a:pt x="3208" y="39"/>
                </a:lnTo>
                <a:lnTo>
                  <a:pt x="3208" y="39"/>
                </a:lnTo>
                <a:lnTo>
                  <a:pt x="3208" y="39"/>
                </a:lnTo>
                <a:lnTo>
                  <a:pt x="3208" y="39"/>
                </a:lnTo>
                <a:lnTo>
                  <a:pt x="3209" y="39"/>
                </a:lnTo>
                <a:lnTo>
                  <a:pt x="3209" y="39"/>
                </a:lnTo>
                <a:lnTo>
                  <a:pt x="3209" y="39"/>
                </a:lnTo>
                <a:lnTo>
                  <a:pt x="3210" y="39"/>
                </a:lnTo>
                <a:lnTo>
                  <a:pt x="3210" y="39"/>
                </a:lnTo>
                <a:lnTo>
                  <a:pt x="3210" y="39"/>
                </a:lnTo>
                <a:lnTo>
                  <a:pt x="3210" y="39"/>
                </a:lnTo>
                <a:lnTo>
                  <a:pt x="3210" y="39"/>
                </a:lnTo>
                <a:lnTo>
                  <a:pt x="3211" y="39"/>
                </a:lnTo>
                <a:lnTo>
                  <a:pt x="3211" y="39"/>
                </a:lnTo>
                <a:lnTo>
                  <a:pt x="3211" y="39"/>
                </a:lnTo>
                <a:lnTo>
                  <a:pt x="3211" y="39"/>
                </a:lnTo>
                <a:lnTo>
                  <a:pt x="3212" y="39"/>
                </a:lnTo>
                <a:lnTo>
                  <a:pt x="3212" y="39"/>
                </a:lnTo>
                <a:lnTo>
                  <a:pt x="3212" y="39"/>
                </a:lnTo>
                <a:lnTo>
                  <a:pt x="3212" y="39"/>
                </a:lnTo>
                <a:lnTo>
                  <a:pt x="3213" y="39"/>
                </a:lnTo>
                <a:lnTo>
                  <a:pt x="3213" y="39"/>
                </a:lnTo>
                <a:lnTo>
                  <a:pt x="3213" y="39"/>
                </a:lnTo>
                <a:lnTo>
                  <a:pt x="3213" y="39"/>
                </a:lnTo>
                <a:lnTo>
                  <a:pt x="3213" y="39"/>
                </a:lnTo>
                <a:lnTo>
                  <a:pt x="3214" y="39"/>
                </a:lnTo>
                <a:lnTo>
                  <a:pt x="3214" y="39"/>
                </a:lnTo>
                <a:lnTo>
                  <a:pt x="3214" y="39"/>
                </a:lnTo>
                <a:lnTo>
                  <a:pt x="3214" y="39"/>
                </a:lnTo>
                <a:lnTo>
                  <a:pt x="3215" y="39"/>
                </a:lnTo>
                <a:lnTo>
                  <a:pt x="3215" y="39"/>
                </a:lnTo>
                <a:lnTo>
                  <a:pt x="3215" y="39"/>
                </a:lnTo>
                <a:lnTo>
                  <a:pt x="3215" y="39"/>
                </a:lnTo>
                <a:lnTo>
                  <a:pt x="3216" y="39"/>
                </a:lnTo>
                <a:lnTo>
                  <a:pt x="3216" y="39"/>
                </a:lnTo>
                <a:lnTo>
                  <a:pt x="3216" y="39"/>
                </a:lnTo>
                <a:lnTo>
                  <a:pt x="3216" y="39"/>
                </a:lnTo>
                <a:lnTo>
                  <a:pt x="3216" y="39"/>
                </a:lnTo>
                <a:lnTo>
                  <a:pt x="3217" y="39"/>
                </a:lnTo>
                <a:lnTo>
                  <a:pt x="3217" y="39"/>
                </a:lnTo>
                <a:lnTo>
                  <a:pt x="3217" y="39"/>
                </a:lnTo>
                <a:lnTo>
                  <a:pt x="3218" y="39"/>
                </a:lnTo>
                <a:lnTo>
                  <a:pt x="3218" y="39"/>
                </a:lnTo>
                <a:lnTo>
                  <a:pt x="3218" y="39"/>
                </a:lnTo>
                <a:lnTo>
                  <a:pt x="3218" y="39"/>
                </a:lnTo>
                <a:lnTo>
                  <a:pt x="3219" y="39"/>
                </a:lnTo>
                <a:lnTo>
                  <a:pt x="3219" y="39"/>
                </a:lnTo>
                <a:lnTo>
                  <a:pt x="3219" y="39"/>
                </a:lnTo>
                <a:lnTo>
                  <a:pt x="3219" y="39"/>
                </a:lnTo>
                <a:lnTo>
                  <a:pt x="3219" y="39"/>
                </a:lnTo>
                <a:lnTo>
                  <a:pt x="3220" y="39"/>
                </a:lnTo>
                <a:lnTo>
                  <a:pt x="3220" y="39"/>
                </a:lnTo>
                <a:lnTo>
                  <a:pt x="3220" y="39"/>
                </a:lnTo>
                <a:lnTo>
                  <a:pt x="3220" y="39"/>
                </a:lnTo>
                <a:lnTo>
                  <a:pt x="3221" y="39"/>
                </a:lnTo>
                <a:lnTo>
                  <a:pt x="3221" y="39"/>
                </a:lnTo>
                <a:lnTo>
                  <a:pt x="3221" y="39"/>
                </a:lnTo>
                <a:lnTo>
                  <a:pt x="3221" y="39"/>
                </a:lnTo>
                <a:lnTo>
                  <a:pt x="3222" y="39"/>
                </a:lnTo>
                <a:lnTo>
                  <a:pt x="3222" y="39"/>
                </a:lnTo>
                <a:lnTo>
                  <a:pt x="3222" y="39"/>
                </a:lnTo>
                <a:lnTo>
                  <a:pt x="3222" y="39"/>
                </a:lnTo>
                <a:lnTo>
                  <a:pt x="3222" y="39"/>
                </a:lnTo>
                <a:lnTo>
                  <a:pt x="3223" y="39"/>
                </a:lnTo>
                <a:lnTo>
                  <a:pt x="3223" y="39"/>
                </a:lnTo>
                <a:lnTo>
                  <a:pt x="3223" y="39"/>
                </a:lnTo>
                <a:lnTo>
                  <a:pt x="3223" y="39"/>
                </a:lnTo>
                <a:lnTo>
                  <a:pt x="3224" y="39"/>
                </a:lnTo>
                <a:lnTo>
                  <a:pt x="3224" y="39"/>
                </a:lnTo>
                <a:lnTo>
                  <a:pt x="3224" y="39"/>
                </a:lnTo>
                <a:lnTo>
                  <a:pt x="3224" y="39"/>
                </a:lnTo>
                <a:lnTo>
                  <a:pt x="3225" y="39"/>
                </a:lnTo>
                <a:lnTo>
                  <a:pt x="3225" y="39"/>
                </a:lnTo>
                <a:lnTo>
                  <a:pt x="3225" y="39"/>
                </a:lnTo>
                <a:lnTo>
                  <a:pt x="3226" y="39"/>
                </a:lnTo>
                <a:lnTo>
                  <a:pt x="3226" y="39"/>
                </a:lnTo>
                <a:lnTo>
                  <a:pt x="3226" y="39"/>
                </a:lnTo>
                <a:lnTo>
                  <a:pt x="3226" y="39"/>
                </a:lnTo>
                <a:lnTo>
                  <a:pt x="3226" y="39"/>
                </a:lnTo>
                <a:lnTo>
                  <a:pt x="3227" y="39"/>
                </a:lnTo>
                <a:lnTo>
                  <a:pt x="3227" y="39"/>
                </a:lnTo>
                <a:lnTo>
                  <a:pt x="3227" y="39"/>
                </a:lnTo>
                <a:lnTo>
                  <a:pt x="3227" y="39"/>
                </a:lnTo>
                <a:lnTo>
                  <a:pt x="3228" y="39"/>
                </a:lnTo>
                <a:lnTo>
                  <a:pt x="3228" y="39"/>
                </a:lnTo>
                <a:lnTo>
                  <a:pt x="3228" y="39"/>
                </a:lnTo>
                <a:lnTo>
                  <a:pt x="3228" y="39"/>
                </a:lnTo>
                <a:lnTo>
                  <a:pt x="3229" y="39"/>
                </a:lnTo>
                <a:lnTo>
                  <a:pt x="3229" y="39"/>
                </a:lnTo>
                <a:lnTo>
                  <a:pt x="3229" y="39"/>
                </a:lnTo>
                <a:lnTo>
                  <a:pt x="3229" y="39"/>
                </a:lnTo>
                <a:lnTo>
                  <a:pt x="3229" y="39"/>
                </a:lnTo>
                <a:lnTo>
                  <a:pt x="3230" y="39"/>
                </a:lnTo>
                <a:lnTo>
                  <a:pt x="3230" y="39"/>
                </a:lnTo>
                <a:lnTo>
                  <a:pt x="3230" y="39"/>
                </a:lnTo>
                <a:lnTo>
                  <a:pt x="3230" y="39"/>
                </a:lnTo>
                <a:lnTo>
                  <a:pt x="3231" y="39"/>
                </a:lnTo>
                <a:lnTo>
                  <a:pt x="3231" y="39"/>
                </a:lnTo>
                <a:lnTo>
                  <a:pt x="3231" y="39"/>
                </a:lnTo>
                <a:lnTo>
                  <a:pt x="3231" y="39"/>
                </a:lnTo>
                <a:lnTo>
                  <a:pt x="3231" y="39"/>
                </a:lnTo>
                <a:lnTo>
                  <a:pt x="3232" y="39"/>
                </a:lnTo>
                <a:lnTo>
                  <a:pt x="3232" y="39"/>
                </a:lnTo>
                <a:lnTo>
                  <a:pt x="3232" y="39"/>
                </a:lnTo>
                <a:lnTo>
                  <a:pt x="3232" y="39"/>
                </a:lnTo>
                <a:lnTo>
                  <a:pt x="3233" y="39"/>
                </a:lnTo>
                <a:lnTo>
                  <a:pt x="3233" y="39"/>
                </a:lnTo>
                <a:lnTo>
                  <a:pt x="3233" y="39"/>
                </a:lnTo>
                <a:lnTo>
                  <a:pt x="3234" y="39"/>
                </a:lnTo>
                <a:lnTo>
                  <a:pt x="3234" y="39"/>
                </a:lnTo>
                <a:lnTo>
                  <a:pt x="3234" y="39"/>
                </a:lnTo>
                <a:lnTo>
                  <a:pt x="3234" y="39"/>
                </a:lnTo>
                <a:lnTo>
                  <a:pt x="3235" y="39"/>
                </a:lnTo>
                <a:lnTo>
                  <a:pt x="3235" y="39"/>
                </a:lnTo>
                <a:lnTo>
                  <a:pt x="3235" y="39"/>
                </a:lnTo>
                <a:lnTo>
                  <a:pt x="3235" y="39"/>
                </a:lnTo>
                <a:lnTo>
                  <a:pt x="3235" y="39"/>
                </a:lnTo>
                <a:lnTo>
                  <a:pt x="3236" y="39"/>
                </a:lnTo>
                <a:lnTo>
                  <a:pt x="3236" y="39"/>
                </a:lnTo>
                <a:lnTo>
                  <a:pt x="3236" y="39"/>
                </a:lnTo>
                <a:lnTo>
                  <a:pt x="3236" y="39"/>
                </a:lnTo>
                <a:lnTo>
                  <a:pt x="3237" y="39"/>
                </a:lnTo>
                <a:lnTo>
                  <a:pt x="3237" y="39"/>
                </a:lnTo>
                <a:lnTo>
                  <a:pt x="3237" y="39"/>
                </a:lnTo>
                <a:lnTo>
                  <a:pt x="3237" y="39"/>
                </a:lnTo>
                <a:lnTo>
                  <a:pt x="3238" y="39"/>
                </a:lnTo>
                <a:lnTo>
                  <a:pt x="3238" y="39"/>
                </a:lnTo>
                <a:lnTo>
                  <a:pt x="3238" y="39"/>
                </a:lnTo>
                <a:lnTo>
                  <a:pt x="3238" y="39"/>
                </a:lnTo>
                <a:lnTo>
                  <a:pt x="3238" y="39"/>
                </a:lnTo>
                <a:lnTo>
                  <a:pt x="3239" y="39"/>
                </a:lnTo>
                <a:lnTo>
                  <a:pt x="3239" y="39"/>
                </a:lnTo>
                <a:lnTo>
                  <a:pt x="3239" y="39"/>
                </a:lnTo>
                <a:lnTo>
                  <a:pt x="3239" y="39"/>
                </a:lnTo>
                <a:lnTo>
                  <a:pt x="3240" y="39"/>
                </a:lnTo>
                <a:lnTo>
                  <a:pt x="3240" y="39"/>
                </a:lnTo>
                <a:lnTo>
                  <a:pt x="3240" y="39"/>
                </a:lnTo>
                <a:lnTo>
                  <a:pt x="3240" y="39"/>
                </a:lnTo>
                <a:lnTo>
                  <a:pt x="3241" y="39"/>
                </a:lnTo>
                <a:lnTo>
                  <a:pt x="3241" y="39"/>
                </a:lnTo>
                <a:lnTo>
                  <a:pt x="3241" y="39"/>
                </a:lnTo>
                <a:lnTo>
                  <a:pt x="3241" y="39"/>
                </a:lnTo>
                <a:lnTo>
                  <a:pt x="3242" y="39"/>
                </a:lnTo>
                <a:lnTo>
                  <a:pt x="3242" y="39"/>
                </a:lnTo>
                <a:lnTo>
                  <a:pt x="3242" y="39"/>
                </a:lnTo>
                <a:lnTo>
                  <a:pt x="3242" y="39"/>
                </a:lnTo>
                <a:lnTo>
                  <a:pt x="3243" y="39"/>
                </a:lnTo>
                <a:lnTo>
                  <a:pt x="3243" y="39"/>
                </a:lnTo>
                <a:lnTo>
                  <a:pt x="3243" y="39"/>
                </a:lnTo>
                <a:lnTo>
                  <a:pt x="3243" y="39"/>
                </a:lnTo>
                <a:lnTo>
                  <a:pt x="3244" y="0"/>
                </a:lnTo>
                <a:lnTo>
                  <a:pt x="3244" y="0"/>
                </a:lnTo>
                <a:lnTo>
                  <a:pt x="3244" y="0"/>
                </a:lnTo>
                <a:lnTo>
                  <a:pt x="3244" y="39"/>
                </a:lnTo>
                <a:lnTo>
                  <a:pt x="3244" y="39"/>
                </a:lnTo>
                <a:lnTo>
                  <a:pt x="3245" y="39"/>
                </a:lnTo>
                <a:lnTo>
                  <a:pt x="3245" y="39"/>
                </a:lnTo>
                <a:lnTo>
                  <a:pt x="3245" y="39"/>
                </a:lnTo>
                <a:lnTo>
                  <a:pt x="3245" y="39"/>
                </a:lnTo>
                <a:lnTo>
                  <a:pt x="3246" y="39"/>
                </a:lnTo>
                <a:lnTo>
                  <a:pt x="3246" y="39"/>
                </a:lnTo>
                <a:lnTo>
                  <a:pt x="3246" y="39"/>
                </a:lnTo>
                <a:lnTo>
                  <a:pt x="3246" y="39"/>
                </a:lnTo>
                <a:lnTo>
                  <a:pt x="3247" y="39"/>
                </a:lnTo>
                <a:lnTo>
                  <a:pt x="3247" y="39"/>
                </a:lnTo>
                <a:lnTo>
                  <a:pt x="3247" y="39"/>
                </a:lnTo>
                <a:lnTo>
                  <a:pt x="3247" y="39"/>
                </a:lnTo>
                <a:lnTo>
                  <a:pt x="3247" y="39"/>
                </a:lnTo>
                <a:lnTo>
                  <a:pt x="3248" y="39"/>
                </a:lnTo>
                <a:lnTo>
                  <a:pt x="3248" y="39"/>
                </a:lnTo>
                <a:lnTo>
                  <a:pt x="3248" y="39"/>
                </a:lnTo>
                <a:lnTo>
                  <a:pt x="3249" y="39"/>
                </a:lnTo>
                <a:lnTo>
                  <a:pt x="3249" y="39"/>
                </a:lnTo>
                <a:lnTo>
                  <a:pt x="3249" y="39"/>
                </a:lnTo>
                <a:lnTo>
                  <a:pt x="3249" y="39"/>
                </a:lnTo>
                <a:lnTo>
                  <a:pt x="3250" y="39"/>
                </a:lnTo>
                <a:lnTo>
                  <a:pt x="3250" y="39"/>
                </a:lnTo>
                <a:lnTo>
                  <a:pt x="3250" y="39"/>
                </a:lnTo>
                <a:lnTo>
                  <a:pt x="3250" y="39"/>
                </a:lnTo>
                <a:lnTo>
                  <a:pt x="3250" y="39"/>
                </a:lnTo>
                <a:lnTo>
                  <a:pt x="3251" y="39"/>
                </a:lnTo>
                <a:lnTo>
                  <a:pt x="3251" y="39"/>
                </a:lnTo>
                <a:lnTo>
                  <a:pt x="3251" y="39"/>
                </a:lnTo>
                <a:lnTo>
                  <a:pt x="3251" y="39"/>
                </a:lnTo>
                <a:lnTo>
                  <a:pt x="3252" y="39"/>
                </a:lnTo>
                <a:lnTo>
                  <a:pt x="3252" y="39"/>
                </a:lnTo>
                <a:lnTo>
                  <a:pt x="3252" y="39"/>
                </a:lnTo>
                <a:lnTo>
                  <a:pt x="3252" y="39"/>
                </a:lnTo>
                <a:lnTo>
                  <a:pt x="3253" y="39"/>
                </a:lnTo>
                <a:lnTo>
                  <a:pt x="3253" y="39"/>
                </a:lnTo>
                <a:lnTo>
                  <a:pt x="3253" y="39"/>
                </a:lnTo>
                <a:lnTo>
                  <a:pt x="3253" y="39"/>
                </a:lnTo>
                <a:lnTo>
                  <a:pt x="3253" y="39"/>
                </a:lnTo>
                <a:lnTo>
                  <a:pt x="3254" y="39"/>
                </a:lnTo>
                <a:lnTo>
                  <a:pt x="3254" y="39"/>
                </a:lnTo>
                <a:lnTo>
                  <a:pt x="3254" y="39"/>
                </a:lnTo>
                <a:lnTo>
                  <a:pt x="3254" y="39"/>
                </a:lnTo>
                <a:lnTo>
                  <a:pt x="3255" y="39"/>
                </a:lnTo>
                <a:lnTo>
                  <a:pt x="3255" y="39"/>
                </a:lnTo>
                <a:lnTo>
                  <a:pt x="3255" y="39"/>
                </a:lnTo>
                <a:lnTo>
                  <a:pt x="3255" y="39"/>
                </a:lnTo>
                <a:lnTo>
                  <a:pt x="3256" y="39"/>
                </a:lnTo>
                <a:lnTo>
                  <a:pt x="3256" y="39"/>
                </a:lnTo>
                <a:lnTo>
                  <a:pt x="3256" y="39"/>
                </a:lnTo>
                <a:lnTo>
                  <a:pt x="3256" y="39"/>
                </a:lnTo>
                <a:lnTo>
                  <a:pt x="3257" y="39"/>
                </a:lnTo>
                <a:lnTo>
                  <a:pt x="3257" y="39"/>
                </a:lnTo>
                <a:lnTo>
                  <a:pt x="3257" y="39"/>
                </a:lnTo>
                <a:lnTo>
                  <a:pt x="3257" y="39"/>
                </a:lnTo>
                <a:lnTo>
                  <a:pt x="3258" y="39"/>
                </a:lnTo>
                <a:lnTo>
                  <a:pt x="3258" y="39"/>
                </a:lnTo>
                <a:lnTo>
                  <a:pt x="3258" y="39"/>
                </a:lnTo>
                <a:lnTo>
                  <a:pt x="3258" y="39"/>
                </a:lnTo>
                <a:lnTo>
                  <a:pt x="3259" y="39"/>
                </a:lnTo>
                <a:lnTo>
                  <a:pt x="3259" y="39"/>
                </a:lnTo>
                <a:lnTo>
                  <a:pt x="3259" y="39"/>
                </a:lnTo>
                <a:lnTo>
                  <a:pt x="3259" y="39"/>
                </a:lnTo>
                <a:lnTo>
                  <a:pt x="3259" y="39"/>
                </a:lnTo>
                <a:lnTo>
                  <a:pt x="3260" y="39"/>
                </a:lnTo>
                <a:lnTo>
                  <a:pt x="3260" y="39"/>
                </a:lnTo>
                <a:lnTo>
                  <a:pt x="3260" y="39"/>
                </a:lnTo>
                <a:lnTo>
                  <a:pt x="3260" y="39"/>
                </a:lnTo>
                <a:lnTo>
                  <a:pt x="3261" y="39"/>
                </a:lnTo>
                <a:lnTo>
                  <a:pt x="3261" y="39"/>
                </a:lnTo>
                <a:lnTo>
                  <a:pt x="3261" y="39"/>
                </a:lnTo>
                <a:lnTo>
                  <a:pt x="3261" y="39"/>
                </a:lnTo>
                <a:lnTo>
                  <a:pt x="3262" y="39"/>
                </a:lnTo>
                <a:lnTo>
                  <a:pt x="3262" y="39"/>
                </a:lnTo>
                <a:lnTo>
                  <a:pt x="3262" y="39"/>
                </a:lnTo>
                <a:lnTo>
                  <a:pt x="3262" y="39"/>
                </a:lnTo>
                <a:lnTo>
                  <a:pt x="3262" y="39"/>
                </a:lnTo>
                <a:lnTo>
                  <a:pt x="3263" y="39"/>
                </a:lnTo>
                <a:lnTo>
                  <a:pt x="3263" y="39"/>
                </a:lnTo>
                <a:lnTo>
                  <a:pt x="3263" y="39"/>
                </a:lnTo>
                <a:lnTo>
                  <a:pt x="3263" y="39"/>
                </a:lnTo>
                <a:lnTo>
                  <a:pt x="3264" y="39"/>
                </a:lnTo>
                <a:lnTo>
                  <a:pt x="3264" y="39"/>
                </a:lnTo>
                <a:lnTo>
                  <a:pt x="3264" y="39"/>
                </a:lnTo>
                <a:lnTo>
                  <a:pt x="3265" y="39"/>
                </a:lnTo>
                <a:lnTo>
                  <a:pt x="3265" y="39"/>
                </a:lnTo>
                <a:lnTo>
                  <a:pt x="3265" y="39"/>
                </a:lnTo>
                <a:lnTo>
                  <a:pt x="3265" y="39"/>
                </a:lnTo>
                <a:lnTo>
                  <a:pt x="3265" y="39"/>
                </a:lnTo>
                <a:lnTo>
                  <a:pt x="3266" y="39"/>
                </a:lnTo>
                <a:lnTo>
                  <a:pt x="3266" y="39"/>
                </a:lnTo>
                <a:lnTo>
                  <a:pt x="3266" y="39"/>
                </a:lnTo>
                <a:lnTo>
                  <a:pt x="3266" y="39"/>
                </a:lnTo>
                <a:lnTo>
                  <a:pt x="3267" y="39"/>
                </a:lnTo>
                <a:lnTo>
                  <a:pt x="3267" y="39"/>
                </a:lnTo>
                <a:lnTo>
                  <a:pt x="3267" y="39"/>
                </a:lnTo>
                <a:lnTo>
                  <a:pt x="3267" y="39"/>
                </a:lnTo>
                <a:lnTo>
                  <a:pt x="3268" y="39"/>
                </a:lnTo>
                <a:lnTo>
                  <a:pt x="3268" y="39"/>
                </a:lnTo>
                <a:lnTo>
                  <a:pt x="3268" y="39"/>
                </a:lnTo>
                <a:lnTo>
                  <a:pt x="3268" y="39"/>
                </a:lnTo>
                <a:lnTo>
                  <a:pt x="3268" y="39"/>
                </a:lnTo>
                <a:lnTo>
                  <a:pt x="3269" y="39"/>
                </a:lnTo>
                <a:lnTo>
                  <a:pt x="3269" y="39"/>
                </a:lnTo>
                <a:lnTo>
                  <a:pt x="3269" y="39"/>
                </a:lnTo>
                <a:lnTo>
                  <a:pt x="3269" y="39"/>
                </a:lnTo>
                <a:lnTo>
                  <a:pt x="3270" y="39"/>
                </a:lnTo>
                <a:lnTo>
                  <a:pt x="3270" y="39"/>
                </a:lnTo>
                <a:lnTo>
                  <a:pt x="3270" y="39"/>
                </a:lnTo>
                <a:lnTo>
                  <a:pt x="3270" y="39"/>
                </a:lnTo>
                <a:lnTo>
                  <a:pt x="3271" y="39"/>
                </a:lnTo>
                <a:lnTo>
                  <a:pt x="3271" y="39"/>
                </a:lnTo>
                <a:lnTo>
                  <a:pt x="3271" y="39"/>
                </a:lnTo>
                <a:lnTo>
                  <a:pt x="3271" y="39"/>
                </a:lnTo>
                <a:lnTo>
                  <a:pt x="3271" y="39"/>
                </a:lnTo>
                <a:lnTo>
                  <a:pt x="3272" y="39"/>
                </a:lnTo>
                <a:lnTo>
                  <a:pt x="3272" y="39"/>
                </a:lnTo>
                <a:lnTo>
                  <a:pt x="3272" y="39"/>
                </a:lnTo>
                <a:lnTo>
                  <a:pt x="3273" y="39"/>
                </a:lnTo>
                <a:lnTo>
                  <a:pt x="3273" y="39"/>
                </a:lnTo>
                <a:lnTo>
                  <a:pt x="3273" y="39"/>
                </a:lnTo>
                <a:lnTo>
                  <a:pt x="3273" y="39"/>
                </a:lnTo>
                <a:lnTo>
                  <a:pt x="3274" y="39"/>
                </a:lnTo>
                <a:lnTo>
                  <a:pt x="3274" y="39"/>
                </a:lnTo>
                <a:lnTo>
                  <a:pt x="3274" y="39"/>
                </a:lnTo>
                <a:lnTo>
                  <a:pt x="3274" y="39"/>
                </a:lnTo>
                <a:lnTo>
                  <a:pt x="3275" y="39"/>
                </a:lnTo>
                <a:lnTo>
                  <a:pt x="3275" y="39"/>
                </a:lnTo>
                <a:lnTo>
                  <a:pt x="3275" y="39"/>
                </a:lnTo>
                <a:lnTo>
                  <a:pt x="3275" y="39"/>
                </a:lnTo>
                <a:lnTo>
                  <a:pt x="3275" y="39"/>
                </a:lnTo>
                <a:lnTo>
                  <a:pt x="3276" y="39"/>
                </a:lnTo>
                <a:lnTo>
                  <a:pt x="3276" y="39"/>
                </a:lnTo>
                <a:lnTo>
                  <a:pt x="3276" y="39"/>
                </a:lnTo>
                <a:lnTo>
                  <a:pt x="3276" y="39"/>
                </a:lnTo>
                <a:lnTo>
                  <a:pt x="3277" y="39"/>
                </a:lnTo>
                <a:lnTo>
                  <a:pt x="3277" y="39"/>
                </a:lnTo>
                <a:lnTo>
                  <a:pt x="3277" y="39"/>
                </a:lnTo>
                <a:lnTo>
                  <a:pt x="3277" y="39"/>
                </a:lnTo>
                <a:lnTo>
                  <a:pt x="3277" y="39"/>
                </a:lnTo>
                <a:lnTo>
                  <a:pt x="3278" y="39"/>
                </a:lnTo>
                <a:lnTo>
                  <a:pt x="3278" y="39"/>
                </a:lnTo>
                <a:lnTo>
                  <a:pt x="3278" y="39"/>
                </a:lnTo>
                <a:lnTo>
                  <a:pt x="3278" y="39"/>
                </a:lnTo>
                <a:lnTo>
                  <a:pt x="3279" y="39"/>
                </a:lnTo>
                <a:lnTo>
                  <a:pt x="3279" y="39"/>
                </a:lnTo>
                <a:lnTo>
                  <a:pt x="3279" y="39"/>
                </a:lnTo>
                <a:lnTo>
                  <a:pt x="3279" y="39"/>
                </a:lnTo>
                <a:lnTo>
                  <a:pt x="3280" y="39"/>
                </a:lnTo>
                <a:lnTo>
                  <a:pt x="3280" y="39"/>
                </a:lnTo>
                <a:lnTo>
                  <a:pt x="3280" y="39"/>
                </a:lnTo>
                <a:lnTo>
                  <a:pt x="3281" y="39"/>
                </a:lnTo>
                <a:lnTo>
                  <a:pt x="3281" y="39"/>
                </a:lnTo>
                <a:lnTo>
                  <a:pt x="3281" y="39"/>
                </a:lnTo>
                <a:lnTo>
                  <a:pt x="3281" y="39"/>
                </a:lnTo>
                <a:lnTo>
                  <a:pt x="3281" y="39"/>
                </a:lnTo>
                <a:lnTo>
                  <a:pt x="3282" y="39"/>
                </a:lnTo>
                <a:lnTo>
                  <a:pt x="3282" y="39"/>
                </a:lnTo>
                <a:lnTo>
                  <a:pt x="3282" y="39"/>
                </a:lnTo>
                <a:lnTo>
                  <a:pt x="3282" y="39"/>
                </a:lnTo>
                <a:lnTo>
                  <a:pt x="3283" y="39"/>
                </a:lnTo>
                <a:lnTo>
                  <a:pt x="3283" y="39"/>
                </a:lnTo>
                <a:lnTo>
                  <a:pt x="3283" y="39"/>
                </a:lnTo>
                <a:lnTo>
                  <a:pt x="3283" y="39"/>
                </a:lnTo>
                <a:lnTo>
                  <a:pt x="3284" y="39"/>
                </a:lnTo>
                <a:lnTo>
                  <a:pt x="3284" y="39"/>
                </a:lnTo>
                <a:lnTo>
                  <a:pt x="3284" y="39"/>
                </a:lnTo>
                <a:lnTo>
                  <a:pt x="3284" y="39"/>
                </a:lnTo>
                <a:lnTo>
                  <a:pt x="3284" y="39"/>
                </a:lnTo>
                <a:lnTo>
                  <a:pt x="3285" y="39"/>
                </a:lnTo>
                <a:lnTo>
                  <a:pt x="3285" y="39"/>
                </a:lnTo>
                <a:lnTo>
                  <a:pt x="3285" y="39"/>
                </a:lnTo>
                <a:lnTo>
                  <a:pt x="3285" y="39"/>
                </a:lnTo>
                <a:lnTo>
                  <a:pt x="3286" y="39"/>
                </a:lnTo>
                <a:lnTo>
                  <a:pt x="3286" y="39"/>
                </a:lnTo>
                <a:lnTo>
                  <a:pt x="3286" y="39"/>
                </a:lnTo>
                <a:lnTo>
                  <a:pt x="3286" y="39"/>
                </a:lnTo>
                <a:lnTo>
                  <a:pt x="3287" y="39"/>
                </a:lnTo>
                <a:lnTo>
                  <a:pt x="3287" y="39"/>
                </a:lnTo>
                <a:lnTo>
                  <a:pt x="3287" y="39"/>
                </a:lnTo>
                <a:lnTo>
                  <a:pt x="3287" y="39"/>
                </a:lnTo>
                <a:lnTo>
                  <a:pt x="3288" y="39"/>
                </a:lnTo>
                <a:lnTo>
                  <a:pt x="3288" y="39"/>
                </a:lnTo>
                <a:lnTo>
                  <a:pt x="3288" y="39"/>
                </a:lnTo>
                <a:lnTo>
                  <a:pt x="3288" y="39"/>
                </a:lnTo>
                <a:lnTo>
                  <a:pt x="3289" y="39"/>
                </a:lnTo>
                <a:lnTo>
                  <a:pt x="3289" y="39"/>
                </a:lnTo>
                <a:lnTo>
                  <a:pt x="3289" y="39"/>
                </a:lnTo>
                <a:lnTo>
                  <a:pt x="3289" y="39"/>
                </a:lnTo>
                <a:lnTo>
                  <a:pt x="3290" y="39"/>
                </a:lnTo>
                <a:lnTo>
                  <a:pt x="3290" y="39"/>
                </a:lnTo>
                <a:lnTo>
                  <a:pt x="3290" y="39"/>
                </a:lnTo>
                <a:lnTo>
                  <a:pt x="3290" y="39"/>
                </a:lnTo>
                <a:lnTo>
                  <a:pt x="3290" y="39"/>
                </a:lnTo>
                <a:lnTo>
                  <a:pt x="3291" y="39"/>
                </a:lnTo>
                <a:lnTo>
                  <a:pt x="3291" y="39"/>
                </a:lnTo>
                <a:lnTo>
                  <a:pt x="3291" y="39"/>
                </a:lnTo>
                <a:lnTo>
                  <a:pt x="3291" y="39"/>
                </a:lnTo>
                <a:lnTo>
                  <a:pt x="3292" y="39"/>
                </a:lnTo>
                <a:lnTo>
                  <a:pt x="3292" y="39"/>
                </a:lnTo>
                <a:lnTo>
                  <a:pt x="3292" y="39"/>
                </a:lnTo>
                <a:lnTo>
                  <a:pt x="3292" y="39"/>
                </a:lnTo>
                <a:lnTo>
                  <a:pt x="3293" y="39"/>
                </a:lnTo>
                <a:lnTo>
                  <a:pt x="3293" y="39"/>
                </a:lnTo>
                <a:lnTo>
                  <a:pt x="3293" y="39"/>
                </a:lnTo>
                <a:lnTo>
                  <a:pt x="3293" y="39"/>
                </a:lnTo>
                <a:lnTo>
                  <a:pt x="3293" y="39"/>
                </a:lnTo>
                <a:lnTo>
                  <a:pt x="3294" y="39"/>
                </a:lnTo>
                <a:lnTo>
                  <a:pt x="3294" y="39"/>
                </a:lnTo>
                <a:lnTo>
                  <a:pt x="3294" y="39"/>
                </a:lnTo>
                <a:lnTo>
                  <a:pt x="3294" y="39"/>
                </a:lnTo>
                <a:lnTo>
                  <a:pt x="3295" y="39"/>
                </a:lnTo>
                <a:lnTo>
                  <a:pt x="3295" y="39"/>
                </a:lnTo>
                <a:lnTo>
                  <a:pt x="3295" y="39"/>
                </a:lnTo>
                <a:lnTo>
                  <a:pt x="3296" y="39"/>
                </a:lnTo>
                <a:lnTo>
                  <a:pt x="3296" y="39"/>
                </a:lnTo>
                <a:lnTo>
                  <a:pt x="3296" y="39"/>
                </a:lnTo>
                <a:lnTo>
                  <a:pt x="3296" y="39"/>
                </a:lnTo>
                <a:lnTo>
                  <a:pt x="3296" y="39"/>
                </a:lnTo>
                <a:lnTo>
                  <a:pt x="3297" y="39"/>
                </a:lnTo>
                <a:lnTo>
                  <a:pt x="3297" y="39"/>
                </a:lnTo>
                <a:lnTo>
                  <a:pt x="3297" y="39"/>
                </a:lnTo>
                <a:lnTo>
                  <a:pt x="3297" y="39"/>
                </a:lnTo>
                <a:lnTo>
                  <a:pt x="3298" y="39"/>
                </a:lnTo>
                <a:lnTo>
                  <a:pt x="3298" y="39"/>
                </a:lnTo>
                <a:lnTo>
                  <a:pt x="3298" y="39"/>
                </a:lnTo>
                <a:lnTo>
                  <a:pt x="3298" y="39"/>
                </a:lnTo>
                <a:lnTo>
                  <a:pt x="3299" y="39"/>
                </a:lnTo>
                <a:lnTo>
                  <a:pt x="3299" y="39"/>
                </a:lnTo>
                <a:lnTo>
                  <a:pt x="3299" y="39"/>
                </a:lnTo>
                <a:lnTo>
                  <a:pt x="3299" y="39"/>
                </a:lnTo>
                <a:lnTo>
                  <a:pt x="3299" y="39"/>
                </a:lnTo>
                <a:lnTo>
                  <a:pt x="3300" y="39"/>
                </a:lnTo>
                <a:lnTo>
                  <a:pt x="3300" y="39"/>
                </a:lnTo>
                <a:lnTo>
                  <a:pt x="3300" y="39"/>
                </a:lnTo>
                <a:lnTo>
                  <a:pt x="3300" y="39"/>
                </a:lnTo>
                <a:lnTo>
                  <a:pt x="3301" y="39"/>
                </a:lnTo>
                <a:lnTo>
                  <a:pt x="3301" y="39"/>
                </a:lnTo>
                <a:lnTo>
                  <a:pt x="3301" y="39"/>
                </a:lnTo>
                <a:lnTo>
                  <a:pt x="3301" y="39"/>
                </a:lnTo>
                <a:lnTo>
                  <a:pt x="3302" y="39"/>
                </a:lnTo>
                <a:lnTo>
                  <a:pt x="3302" y="39"/>
                </a:lnTo>
                <a:lnTo>
                  <a:pt x="3302" y="39"/>
                </a:lnTo>
                <a:lnTo>
                  <a:pt x="3302" y="39"/>
                </a:lnTo>
                <a:lnTo>
                  <a:pt x="3302" y="39"/>
                </a:lnTo>
                <a:lnTo>
                  <a:pt x="3303" y="39"/>
                </a:lnTo>
                <a:lnTo>
                  <a:pt x="3303" y="39"/>
                </a:lnTo>
                <a:lnTo>
                  <a:pt x="3303" y="39"/>
                </a:lnTo>
                <a:lnTo>
                  <a:pt x="3304" y="39"/>
                </a:lnTo>
                <a:lnTo>
                  <a:pt x="3304" y="39"/>
                </a:lnTo>
                <a:lnTo>
                  <a:pt x="3304" y="39"/>
                </a:lnTo>
                <a:lnTo>
                  <a:pt x="3304" y="39"/>
                </a:lnTo>
                <a:lnTo>
                  <a:pt x="3305" y="39"/>
                </a:lnTo>
                <a:lnTo>
                  <a:pt x="3305" y="39"/>
                </a:lnTo>
                <a:lnTo>
                  <a:pt x="3305" y="39"/>
                </a:lnTo>
                <a:lnTo>
                  <a:pt x="3305" y="39"/>
                </a:lnTo>
                <a:lnTo>
                  <a:pt x="3305" y="39"/>
                </a:lnTo>
                <a:lnTo>
                  <a:pt x="3306" y="39"/>
                </a:lnTo>
                <a:lnTo>
                  <a:pt x="3306" y="39"/>
                </a:lnTo>
                <a:lnTo>
                  <a:pt x="3306" y="39"/>
                </a:lnTo>
                <a:lnTo>
                  <a:pt x="3306" y="39"/>
                </a:lnTo>
                <a:lnTo>
                  <a:pt x="3307" y="39"/>
                </a:lnTo>
                <a:lnTo>
                  <a:pt x="3307" y="39"/>
                </a:lnTo>
                <a:lnTo>
                  <a:pt x="3307" y="39"/>
                </a:lnTo>
                <a:lnTo>
                  <a:pt x="3307" y="39"/>
                </a:lnTo>
                <a:lnTo>
                  <a:pt x="3308" y="39"/>
                </a:lnTo>
                <a:lnTo>
                  <a:pt x="3308" y="39"/>
                </a:lnTo>
                <a:lnTo>
                  <a:pt x="3308" y="39"/>
                </a:lnTo>
                <a:lnTo>
                  <a:pt x="3308" y="39"/>
                </a:lnTo>
                <a:lnTo>
                  <a:pt x="3308" y="39"/>
                </a:lnTo>
                <a:lnTo>
                  <a:pt x="3309" y="39"/>
                </a:lnTo>
                <a:lnTo>
                  <a:pt x="3309" y="39"/>
                </a:lnTo>
                <a:lnTo>
                  <a:pt x="3309" y="39"/>
                </a:lnTo>
                <a:lnTo>
                  <a:pt x="3309" y="39"/>
                </a:lnTo>
                <a:lnTo>
                  <a:pt x="3310" y="39"/>
                </a:lnTo>
                <a:lnTo>
                  <a:pt x="3310" y="39"/>
                </a:lnTo>
                <a:lnTo>
                  <a:pt x="3310" y="39"/>
                </a:lnTo>
                <a:lnTo>
                  <a:pt x="3310" y="39"/>
                </a:lnTo>
                <a:lnTo>
                  <a:pt x="3311" y="39"/>
                </a:lnTo>
                <a:lnTo>
                  <a:pt x="3311" y="39"/>
                </a:lnTo>
                <a:lnTo>
                  <a:pt x="3311" y="39"/>
                </a:lnTo>
                <a:lnTo>
                  <a:pt x="3311" y="39"/>
                </a:lnTo>
                <a:lnTo>
                  <a:pt x="3312" y="39"/>
                </a:lnTo>
                <a:lnTo>
                  <a:pt x="3312" y="39"/>
                </a:lnTo>
                <a:lnTo>
                  <a:pt x="3312" y="39"/>
                </a:lnTo>
                <a:lnTo>
                  <a:pt x="3312" y="39"/>
                </a:lnTo>
                <a:lnTo>
                  <a:pt x="3313" y="39"/>
                </a:lnTo>
                <a:lnTo>
                  <a:pt x="3313" y="39"/>
                </a:lnTo>
                <a:lnTo>
                  <a:pt x="3313" y="39"/>
                </a:lnTo>
                <a:lnTo>
                  <a:pt x="3313" y="39"/>
                </a:lnTo>
                <a:lnTo>
                  <a:pt x="3314" y="39"/>
                </a:lnTo>
                <a:lnTo>
                  <a:pt x="3314" y="39"/>
                </a:lnTo>
                <a:lnTo>
                  <a:pt x="3314" y="39"/>
                </a:lnTo>
                <a:lnTo>
                  <a:pt x="3314" y="39"/>
                </a:lnTo>
                <a:lnTo>
                  <a:pt x="3314" y="39"/>
                </a:lnTo>
                <a:lnTo>
                  <a:pt x="3315" y="39"/>
                </a:lnTo>
                <a:lnTo>
                  <a:pt x="3315" y="39"/>
                </a:lnTo>
                <a:lnTo>
                  <a:pt x="3315" y="39"/>
                </a:lnTo>
                <a:lnTo>
                  <a:pt x="3315" y="39"/>
                </a:lnTo>
                <a:lnTo>
                  <a:pt x="3316" y="39"/>
                </a:lnTo>
                <a:lnTo>
                  <a:pt x="3316" y="39"/>
                </a:lnTo>
                <a:lnTo>
                  <a:pt x="3316" y="39"/>
                </a:lnTo>
                <a:lnTo>
                  <a:pt x="3316" y="39"/>
                </a:lnTo>
                <a:lnTo>
                  <a:pt x="3317" y="39"/>
                </a:lnTo>
                <a:lnTo>
                  <a:pt x="3317" y="39"/>
                </a:lnTo>
                <a:lnTo>
                  <a:pt x="3317" y="39"/>
                </a:lnTo>
                <a:lnTo>
                  <a:pt x="3317" y="39"/>
                </a:lnTo>
                <a:lnTo>
                  <a:pt x="3317" y="39"/>
                </a:lnTo>
                <a:lnTo>
                  <a:pt x="3318" y="39"/>
                </a:lnTo>
                <a:lnTo>
                  <a:pt x="3318" y="39"/>
                </a:lnTo>
                <a:lnTo>
                  <a:pt x="3318" y="39"/>
                </a:lnTo>
                <a:lnTo>
                  <a:pt x="3318" y="39"/>
                </a:lnTo>
                <a:lnTo>
                  <a:pt x="3319" y="39"/>
                </a:lnTo>
                <a:lnTo>
                  <a:pt x="3319" y="39"/>
                </a:lnTo>
                <a:lnTo>
                  <a:pt x="3319" y="39"/>
                </a:lnTo>
                <a:lnTo>
                  <a:pt x="3320" y="39"/>
                </a:lnTo>
                <a:lnTo>
                  <a:pt x="3320" y="39"/>
                </a:lnTo>
                <a:lnTo>
                  <a:pt x="3320" y="39"/>
                </a:lnTo>
                <a:lnTo>
                  <a:pt x="3320" y="39"/>
                </a:lnTo>
                <a:lnTo>
                  <a:pt x="3320" y="39"/>
                </a:lnTo>
                <a:lnTo>
                  <a:pt x="3321" y="39"/>
                </a:lnTo>
                <a:lnTo>
                  <a:pt x="3321" y="39"/>
                </a:lnTo>
                <a:lnTo>
                  <a:pt x="3321" y="39"/>
                </a:lnTo>
                <a:lnTo>
                  <a:pt x="3321" y="39"/>
                </a:lnTo>
                <a:lnTo>
                  <a:pt x="3322" y="39"/>
                </a:lnTo>
                <a:lnTo>
                  <a:pt x="3322" y="39"/>
                </a:lnTo>
                <a:lnTo>
                  <a:pt x="3322" y="39"/>
                </a:lnTo>
                <a:lnTo>
                  <a:pt x="3322" y="39"/>
                </a:lnTo>
                <a:lnTo>
                  <a:pt x="3323" y="39"/>
                </a:lnTo>
                <a:lnTo>
                  <a:pt x="3323" y="39"/>
                </a:lnTo>
                <a:lnTo>
                  <a:pt x="3323" y="39"/>
                </a:lnTo>
                <a:lnTo>
                  <a:pt x="3323" y="39"/>
                </a:lnTo>
                <a:lnTo>
                  <a:pt x="3323" y="39"/>
                </a:lnTo>
                <a:lnTo>
                  <a:pt x="3324" y="39"/>
                </a:lnTo>
                <a:lnTo>
                  <a:pt x="3324" y="39"/>
                </a:lnTo>
                <a:lnTo>
                  <a:pt x="3324" y="39"/>
                </a:lnTo>
                <a:lnTo>
                  <a:pt x="3324" y="39"/>
                </a:lnTo>
                <a:lnTo>
                  <a:pt x="3325" y="39"/>
                </a:lnTo>
                <a:lnTo>
                  <a:pt x="3325" y="39"/>
                </a:lnTo>
                <a:lnTo>
                  <a:pt x="3325" y="39"/>
                </a:lnTo>
                <a:lnTo>
                  <a:pt x="3325" y="39"/>
                </a:lnTo>
                <a:lnTo>
                  <a:pt x="3326" y="39"/>
                </a:lnTo>
                <a:lnTo>
                  <a:pt x="3326" y="39"/>
                </a:lnTo>
                <a:lnTo>
                  <a:pt x="3326" y="39"/>
                </a:lnTo>
                <a:lnTo>
                  <a:pt x="3327" y="39"/>
                </a:lnTo>
                <a:lnTo>
                  <a:pt x="3327" y="39"/>
                </a:lnTo>
                <a:lnTo>
                  <a:pt x="3327" y="39"/>
                </a:lnTo>
                <a:lnTo>
                  <a:pt x="3327" y="39"/>
                </a:lnTo>
                <a:lnTo>
                  <a:pt x="3327" y="39"/>
                </a:lnTo>
                <a:lnTo>
                  <a:pt x="3328" y="39"/>
                </a:lnTo>
                <a:lnTo>
                  <a:pt x="3328" y="39"/>
                </a:lnTo>
                <a:lnTo>
                  <a:pt x="3328" y="39"/>
                </a:lnTo>
                <a:lnTo>
                  <a:pt x="3328" y="39"/>
                </a:lnTo>
                <a:lnTo>
                  <a:pt x="3329" y="39"/>
                </a:lnTo>
                <a:lnTo>
                  <a:pt x="3329" y="39"/>
                </a:lnTo>
                <a:lnTo>
                  <a:pt x="3329" y="39"/>
                </a:lnTo>
                <a:lnTo>
                  <a:pt x="3329" y="39"/>
                </a:lnTo>
                <a:lnTo>
                  <a:pt x="3330" y="39"/>
                </a:lnTo>
                <a:lnTo>
                  <a:pt x="3330" y="39"/>
                </a:lnTo>
                <a:lnTo>
                  <a:pt x="3330" y="39"/>
                </a:lnTo>
                <a:lnTo>
                  <a:pt x="3330" y="39"/>
                </a:lnTo>
                <a:lnTo>
                  <a:pt x="3330" y="39"/>
                </a:lnTo>
                <a:lnTo>
                  <a:pt x="3331" y="39"/>
                </a:lnTo>
                <a:lnTo>
                  <a:pt x="3331" y="39"/>
                </a:lnTo>
                <a:lnTo>
                  <a:pt x="3331" y="39"/>
                </a:lnTo>
                <a:lnTo>
                  <a:pt x="3331" y="39"/>
                </a:lnTo>
                <a:lnTo>
                  <a:pt x="3332" y="39"/>
                </a:lnTo>
                <a:lnTo>
                  <a:pt x="3332" y="39"/>
                </a:lnTo>
                <a:lnTo>
                  <a:pt x="3332" y="39"/>
                </a:lnTo>
                <a:lnTo>
                  <a:pt x="3332" y="39"/>
                </a:lnTo>
                <a:lnTo>
                  <a:pt x="3333" y="39"/>
                </a:lnTo>
                <a:lnTo>
                  <a:pt x="3333" y="39"/>
                </a:lnTo>
                <a:lnTo>
                  <a:pt x="3333" y="39"/>
                </a:lnTo>
                <a:lnTo>
                  <a:pt x="3333" y="39"/>
                </a:lnTo>
                <a:lnTo>
                  <a:pt x="3333" y="39"/>
                </a:lnTo>
                <a:lnTo>
                  <a:pt x="3334" y="39"/>
                </a:lnTo>
                <a:lnTo>
                  <a:pt x="3334" y="39"/>
                </a:lnTo>
                <a:lnTo>
                  <a:pt x="3334" y="39"/>
                </a:lnTo>
                <a:lnTo>
                  <a:pt x="3335" y="39"/>
                </a:lnTo>
                <a:lnTo>
                  <a:pt x="3335" y="39"/>
                </a:lnTo>
                <a:lnTo>
                  <a:pt x="3335" y="39"/>
                </a:lnTo>
                <a:lnTo>
                  <a:pt x="3335" y="39"/>
                </a:lnTo>
                <a:lnTo>
                  <a:pt x="3336" y="39"/>
                </a:lnTo>
                <a:lnTo>
                  <a:pt x="3336" y="39"/>
                </a:lnTo>
                <a:lnTo>
                  <a:pt x="3336" y="39"/>
                </a:lnTo>
                <a:lnTo>
                  <a:pt x="3336" y="39"/>
                </a:lnTo>
                <a:lnTo>
                  <a:pt x="3336" y="39"/>
                </a:lnTo>
                <a:lnTo>
                  <a:pt x="3337" y="39"/>
                </a:lnTo>
                <a:lnTo>
                  <a:pt x="3337" y="39"/>
                </a:lnTo>
                <a:lnTo>
                  <a:pt x="3337" y="39"/>
                </a:lnTo>
                <a:lnTo>
                  <a:pt x="3337" y="39"/>
                </a:lnTo>
                <a:lnTo>
                  <a:pt x="3338" y="39"/>
                </a:lnTo>
                <a:lnTo>
                  <a:pt x="3338" y="39"/>
                </a:lnTo>
                <a:lnTo>
                  <a:pt x="3338" y="39"/>
                </a:lnTo>
                <a:lnTo>
                  <a:pt x="3338" y="39"/>
                </a:lnTo>
                <a:lnTo>
                  <a:pt x="3339" y="39"/>
                </a:lnTo>
                <a:lnTo>
                  <a:pt x="3339" y="39"/>
                </a:lnTo>
                <a:lnTo>
                  <a:pt x="3339" y="39"/>
                </a:lnTo>
                <a:lnTo>
                  <a:pt x="3339" y="39"/>
                </a:lnTo>
                <a:lnTo>
                  <a:pt x="3339" y="39"/>
                </a:lnTo>
                <a:lnTo>
                  <a:pt x="3340" y="39"/>
                </a:lnTo>
                <a:lnTo>
                  <a:pt x="3340" y="39"/>
                </a:lnTo>
                <a:lnTo>
                  <a:pt x="3340" y="39"/>
                </a:lnTo>
                <a:lnTo>
                  <a:pt x="3340" y="39"/>
                </a:lnTo>
                <a:lnTo>
                  <a:pt x="3341" y="39"/>
                </a:lnTo>
                <a:lnTo>
                  <a:pt x="3341" y="39"/>
                </a:lnTo>
                <a:lnTo>
                  <a:pt x="3341" y="39"/>
                </a:lnTo>
                <a:lnTo>
                  <a:pt x="3341" y="39"/>
                </a:lnTo>
                <a:lnTo>
                  <a:pt x="3342" y="39"/>
                </a:lnTo>
                <a:lnTo>
                  <a:pt x="3342" y="39"/>
                </a:lnTo>
                <a:lnTo>
                  <a:pt x="3342" y="39"/>
                </a:lnTo>
                <a:lnTo>
                  <a:pt x="3342" y="39"/>
                </a:lnTo>
                <a:lnTo>
                  <a:pt x="3343" y="39"/>
                </a:lnTo>
                <a:lnTo>
                  <a:pt x="3343" y="39"/>
                </a:lnTo>
                <a:lnTo>
                  <a:pt x="3343" y="39"/>
                </a:lnTo>
                <a:lnTo>
                  <a:pt x="3343" y="39"/>
                </a:lnTo>
                <a:lnTo>
                  <a:pt x="3344" y="39"/>
                </a:lnTo>
                <a:lnTo>
                  <a:pt x="3344" y="39"/>
                </a:lnTo>
                <a:lnTo>
                  <a:pt x="3344" y="39"/>
                </a:lnTo>
                <a:lnTo>
                  <a:pt x="3344" y="39"/>
                </a:lnTo>
                <a:lnTo>
                  <a:pt x="3345" y="39"/>
                </a:lnTo>
                <a:lnTo>
                  <a:pt x="3345" y="39"/>
                </a:lnTo>
                <a:lnTo>
                  <a:pt x="3345" y="39"/>
                </a:lnTo>
                <a:lnTo>
                  <a:pt x="3345" y="39"/>
                </a:lnTo>
                <a:lnTo>
                  <a:pt x="3345" y="39"/>
                </a:lnTo>
                <a:lnTo>
                  <a:pt x="3346" y="39"/>
                </a:lnTo>
                <a:lnTo>
                  <a:pt x="3346" y="39"/>
                </a:lnTo>
                <a:lnTo>
                  <a:pt x="3346" y="39"/>
                </a:lnTo>
                <a:lnTo>
                  <a:pt x="3346" y="39"/>
                </a:lnTo>
                <a:lnTo>
                  <a:pt x="3347" y="39"/>
                </a:lnTo>
                <a:lnTo>
                  <a:pt x="3347" y="39"/>
                </a:lnTo>
                <a:lnTo>
                  <a:pt x="3347" y="39"/>
                </a:lnTo>
                <a:lnTo>
                  <a:pt x="3347" y="39"/>
                </a:lnTo>
                <a:lnTo>
                  <a:pt x="3348" y="39"/>
                </a:lnTo>
                <a:lnTo>
                  <a:pt x="3348" y="39"/>
                </a:lnTo>
                <a:lnTo>
                  <a:pt x="3348" y="39"/>
                </a:lnTo>
                <a:lnTo>
                  <a:pt x="3348" y="39"/>
                </a:lnTo>
                <a:lnTo>
                  <a:pt x="3348" y="39"/>
                </a:lnTo>
                <a:lnTo>
                  <a:pt x="3349" y="39"/>
                </a:lnTo>
                <a:lnTo>
                  <a:pt x="3349" y="39"/>
                </a:lnTo>
                <a:lnTo>
                  <a:pt x="3349" y="39"/>
                </a:lnTo>
                <a:lnTo>
                  <a:pt x="3349" y="39"/>
                </a:lnTo>
                <a:lnTo>
                  <a:pt x="3350" y="39"/>
                </a:lnTo>
                <a:lnTo>
                  <a:pt x="3350" y="39"/>
                </a:lnTo>
                <a:lnTo>
                  <a:pt x="3350" y="39"/>
                </a:lnTo>
                <a:lnTo>
                  <a:pt x="3351" y="39"/>
                </a:lnTo>
                <a:lnTo>
                  <a:pt x="3351" y="39"/>
                </a:lnTo>
                <a:lnTo>
                  <a:pt x="3351" y="39"/>
                </a:lnTo>
                <a:lnTo>
                  <a:pt x="3351" y="39"/>
                </a:lnTo>
                <a:lnTo>
                  <a:pt x="3351" y="39"/>
                </a:lnTo>
                <a:lnTo>
                  <a:pt x="3352" y="39"/>
                </a:lnTo>
                <a:lnTo>
                  <a:pt x="3352" y="39"/>
                </a:lnTo>
                <a:lnTo>
                  <a:pt x="3352" y="39"/>
                </a:lnTo>
                <a:lnTo>
                  <a:pt x="3352" y="39"/>
                </a:lnTo>
                <a:lnTo>
                  <a:pt x="3353" y="39"/>
                </a:lnTo>
                <a:lnTo>
                  <a:pt x="3353" y="39"/>
                </a:lnTo>
                <a:lnTo>
                  <a:pt x="3353" y="39"/>
                </a:lnTo>
                <a:lnTo>
                  <a:pt x="3353" y="39"/>
                </a:lnTo>
                <a:lnTo>
                  <a:pt x="3354" y="39"/>
                </a:lnTo>
                <a:lnTo>
                  <a:pt x="3354" y="39"/>
                </a:lnTo>
                <a:lnTo>
                  <a:pt x="3354" y="39"/>
                </a:lnTo>
                <a:lnTo>
                  <a:pt x="3354" y="39"/>
                </a:lnTo>
                <a:lnTo>
                  <a:pt x="3354" y="39"/>
                </a:lnTo>
                <a:lnTo>
                  <a:pt x="3355" y="39"/>
                </a:lnTo>
                <a:lnTo>
                  <a:pt x="3355" y="39"/>
                </a:lnTo>
                <a:lnTo>
                  <a:pt x="3355" y="39"/>
                </a:lnTo>
                <a:lnTo>
                  <a:pt x="3355" y="39"/>
                </a:lnTo>
                <a:lnTo>
                  <a:pt x="3356" y="39"/>
                </a:lnTo>
                <a:lnTo>
                  <a:pt x="3356" y="39"/>
                </a:lnTo>
                <a:lnTo>
                  <a:pt x="3356" y="39"/>
                </a:lnTo>
                <a:lnTo>
                  <a:pt x="3356" y="39"/>
                </a:lnTo>
                <a:lnTo>
                  <a:pt x="3357" y="39"/>
                </a:lnTo>
                <a:lnTo>
                  <a:pt x="3357" y="39"/>
                </a:lnTo>
                <a:lnTo>
                  <a:pt x="3357" y="39"/>
                </a:lnTo>
                <a:lnTo>
                  <a:pt x="3357" y="39"/>
                </a:lnTo>
                <a:lnTo>
                  <a:pt x="3357" y="39"/>
                </a:lnTo>
                <a:lnTo>
                  <a:pt x="3358" y="39"/>
                </a:lnTo>
                <a:lnTo>
                  <a:pt x="3358" y="39"/>
                </a:lnTo>
                <a:lnTo>
                  <a:pt x="3358" y="39"/>
                </a:lnTo>
                <a:lnTo>
                  <a:pt x="3359" y="39"/>
                </a:lnTo>
                <a:lnTo>
                  <a:pt x="3359" y="39"/>
                </a:lnTo>
                <a:lnTo>
                  <a:pt x="3359" y="39"/>
                </a:lnTo>
                <a:lnTo>
                  <a:pt x="3359" y="39"/>
                </a:lnTo>
                <a:lnTo>
                  <a:pt x="3360" y="39"/>
                </a:lnTo>
                <a:lnTo>
                  <a:pt x="3360" y="39"/>
                </a:lnTo>
                <a:lnTo>
                  <a:pt x="3360" y="39"/>
                </a:lnTo>
                <a:lnTo>
                  <a:pt x="3360" y="39"/>
                </a:lnTo>
                <a:lnTo>
                  <a:pt x="3360" y="39"/>
                </a:lnTo>
                <a:lnTo>
                  <a:pt x="3361" y="39"/>
                </a:lnTo>
                <a:lnTo>
                  <a:pt x="3361" y="39"/>
                </a:lnTo>
                <a:lnTo>
                  <a:pt x="3361" y="39"/>
                </a:lnTo>
                <a:lnTo>
                  <a:pt x="3361" y="39"/>
                </a:lnTo>
                <a:lnTo>
                  <a:pt x="3362" y="39"/>
                </a:lnTo>
                <a:lnTo>
                  <a:pt x="3362" y="39"/>
                </a:lnTo>
                <a:lnTo>
                  <a:pt x="3362" y="39"/>
                </a:lnTo>
                <a:lnTo>
                  <a:pt x="3362" y="39"/>
                </a:lnTo>
                <a:lnTo>
                  <a:pt x="3363" y="39"/>
                </a:lnTo>
                <a:lnTo>
                  <a:pt x="3363" y="39"/>
                </a:lnTo>
                <a:lnTo>
                  <a:pt x="3363" y="39"/>
                </a:lnTo>
                <a:lnTo>
                  <a:pt x="3363" y="39"/>
                </a:lnTo>
                <a:lnTo>
                  <a:pt x="3363" y="39"/>
                </a:lnTo>
                <a:lnTo>
                  <a:pt x="3364" y="39"/>
                </a:lnTo>
                <a:lnTo>
                  <a:pt x="3364" y="39"/>
                </a:lnTo>
                <a:lnTo>
                  <a:pt x="3364" y="39"/>
                </a:lnTo>
                <a:lnTo>
                  <a:pt x="3364" y="39"/>
                </a:lnTo>
                <a:lnTo>
                  <a:pt x="3365" y="39"/>
                </a:lnTo>
                <a:lnTo>
                  <a:pt x="3365" y="39"/>
                </a:lnTo>
                <a:lnTo>
                  <a:pt x="3365" y="39"/>
                </a:lnTo>
                <a:lnTo>
                  <a:pt x="3365" y="39"/>
                </a:lnTo>
                <a:lnTo>
                  <a:pt x="3366" y="39"/>
                </a:lnTo>
                <a:lnTo>
                  <a:pt x="3366" y="39"/>
                </a:lnTo>
                <a:lnTo>
                  <a:pt x="3366" y="39"/>
                </a:lnTo>
                <a:lnTo>
                  <a:pt x="3366" y="39"/>
                </a:lnTo>
                <a:lnTo>
                  <a:pt x="3367" y="39"/>
                </a:lnTo>
                <a:lnTo>
                  <a:pt x="3367" y="39"/>
                </a:lnTo>
                <a:lnTo>
                  <a:pt x="3367" y="39"/>
                </a:lnTo>
                <a:lnTo>
                  <a:pt x="3367" y="39"/>
                </a:lnTo>
                <a:lnTo>
                  <a:pt x="3368" y="39"/>
                </a:lnTo>
                <a:lnTo>
                  <a:pt x="3368" y="39"/>
                </a:lnTo>
                <a:lnTo>
                  <a:pt x="3368" y="39"/>
                </a:lnTo>
                <a:lnTo>
                  <a:pt x="3368" y="39"/>
                </a:lnTo>
                <a:lnTo>
                  <a:pt x="3369" y="39"/>
                </a:lnTo>
                <a:lnTo>
                  <a:pt x="3369" y="39"/>
                </a:lnTo>
                <a:lnTo>
                  <a:pt x="3369" y="39"/>
                </a:lnTo>
                <a:lnTo>
                  <a:pt x="3369" y="39"/>
                </a:lnTo>
                <a:lnTo>
                  <a:pt x="3369" y="39"/>
                </a:lnTo>
                <a:lnTo>
                  <a:pt x="3370" y="39"/>
                </a:lnTo>
                <a:lnTo>
                  <a:pt x="3370" y="39"/>
                </a:lnTo>
                <a:lnTo>
                  <a:pt x="3370" y="39"/>
                </a:lnTo>
                <a:lnTo>
                  <a:pt x="3370" y="39"/>
                </a:lnTo>
                <a:lnTo>
                  <a:pt x="3371" y="39"/>
                </a:lnTo>
                <a:lnTo>
                  <a:pt x="3371" y="39"/>
                </a:lnTo>
                <a:lnTo>
                  <a:pt x="3371" y="39"/>
                </a:lnTo>
                <a:lnTo>
                  <a:pt x="3371" y="39"/>
                </a:lnTo>
                <a:lnTo>
                  <a:pt x="3372" y="39"/>
                </a:lnTo>
                <a:lnTo>
                  <a:pt x="3372" y="39"/>
                </a:lnTo>
                <a:lnTo>
                  <a:pt x="3372" y="39"/>
                </a:lnTo>
                <a:lnTo>
                  <a:pt x="3372" y="39"/>
                </a:lnTo>
                <a:lnTo>
                  <a:pt x="3372" y="39"/>
                </a:lnTo>
                <a:lnTo>
                  <a:pt x="3373" y="39"/>
                </a:lnTo>
                <a:lnTo>
                  <a:pt x="3373" y="39"/>
                </a:lnTo>
                <a:lnTo>
                  <a:pt x="3373" y="39"/>
                </a:lnTo>
                <a:lnTo>
                  <a:pt x="3374" y="39"/>
                </a:lnTo>
                <a:lnTo>
                  <a:pt x="3374" y="39"/>
                </a:lnTo>
                <a:lnTo>
                  <a:pt x="3374" y="39"/>
                </a:lnTo>
                <a:lnTo>
                  <a:pt x="3374" y="39"/>
                </a:lnTo>
                <a:lnTo>
                  <a:pt x="3375" y="39"/>
                </a:lnTo>
                <a:lnTo>
                  <a:pt x="3375" y="39"/>
                </a:lnTo>
                <a:lnTo>
                  <a:pt x="3375" y="39"/>
                </a:lnTo>
                <a:lnTo>
                  <a:pt x="3375" y="39"/>
                </a:lnTo>
                <a:lnTo>
                  <a:pt x="3376" y="39"/>
                </a:lnTo>
                <a:lnTo>
                  <a:pt x="3376" y="39"/>
                </a:lnTo>
                <a:lnTo>
                  <a:pt x="3376" y="39"/>
                </a:lnTo>
                <a:lnTo>
                  <a:pt x="3376" y="39"/>
                </a:lnTo>
                <a:lnTo>
                  <a:pt x="3376" y="39"/>
                </a:lnTo>
                <a:lnTo>
                  <a:pt x="3377" y="39"/>
                </a:lnTo>
                <a:lnTo>
                  <a:pt x="3377" y="39"/>
                </a:lnTo>
                <a:lnTo>
                  <a:pt x="3377" y="39"/>
                </a:lnTo>
                <a:lnTo>
                  <a:pt x="3377" y="39"/>
                </a:lnTo>
                <a:lnTo>
                  <a:pt x="3378" y="39"/>
                </a:lnTo>
                <a:lnTo>
                  <a:pt x="3378" y="39"/>
                </a:lnTo>
                <a:lnTo>
                  <a:pt x="3378" y="39"/>
                </a:lnTo>
                <a:lnTo>
                  <a:pt x="3378" y="39"/>
                </a:lnTo>
                <a:lnTo>
                  <a:pt x="3379" y="39"/>
                </a:lnTo>
                <a:lnTo>
                  <a:pt x="3379" y="39"/>
                </a:lnTo>
                <a:lnTo>
                  <a:pt x="3379" y="39"/>
                </a:lnTo>
                <a:lnTo>
                  <a:pt x="3379" y="39"/>
                </a:lnTo>
                <a:lnTo>
                  <a:pt x="3379" y="39"/>
                </a:lnTo>
                <a:lnTo>
                  <a:pt x="3380" y="39"/>
                </a:lnTo>
                <a:lnTo>
                  <a:pt x="3380" y="39"/>
                </a:lnTo>
                <a:lnTo>
                  <a:pt x="3380" y="39"/>
                </a:lnTo>
                <a:lnTo>
                  <a:pt x="3380" y="39"/>
                </a:lnTo>
                <a:lnTo>
                  <a:pt x="3381" y="39"/>
                </a:lnTo>
                <a:lnTo>
                  <a:pt x="3381" y="39"/>
                </a:lnTo>
                <a:lnTo>
                  <a:pt x="3381" y="39"/>
                </a:lnTo>
                <a:lnTo>
                  <a:pt x="3382" y="39"/>
                </a:lnTo>
                <a:lnTo>
                  <a:pt x="3382" y="39"/>
                </a:lnTo>
                <a:lnTo>
                  <a:pt x="3382" y="39"/>
                </a:lnTo>
                <a:lnTo>
                  <a:pt x="3382" y="39"/>
                </a:lnTo>
                <a:lnTo>
                  <a:pt x="3382" y="39"/>
                </a:lnTo>
                <a:lnTo>
                  <a:pt x="3383" y="39"/>
                </a:lnTo>
                <a:lnTo>
                  <a:pt x="3383" y="39"/>
                </a:lnTo>
                <a:lnTo>
                  <a:pt x="3383" y="39"/>
                </a:lnTo>
                <a:lnTo>
                  <a:pt x="3383" y="39"/>
                </a:lnTo>
                <a:lnTo>
                  <a:pt x="3384" y="39"/>
                </a:lnTo>
                <a:lnTo>
                  <a:pt x="3384" y="39"/>
                </a:lnTo>
                <a:lnTo>
                  <a:pt x="3384" y="39"/>
                </a:lnTo>
                <a:lnTo>
                  <a:pt x="3384" y="39"/>
                </a:lnTo>
                <a:lnTo>
                  <a:pt x="3385" y="39"/>
                </a:lnTo>
                <a:lnTo>
                  <a:pt x="3385" y="39"/>
                </a:lnTo>
                <a:lnTo>
                  <a:pt x="3385" y="39"/>
                </a:lnTo>
                <a:lnTo>
                  <a:pt x="3385" y="39"/>
                </a:lnTo>
                <a:lnTo>
                  <a:pt x="3385" y="39"/>
                </a:lnTo>
                <a:lnTo>
                  <a:pt x="3386" y="39"/>
                </a:lnTo>
                <a:lnTo>
                  <a:pt x="3386" y="39"/>
                </a:lnTo>
                <a:lnTo>
                  <a:pt x="3386" y="39"/>
                </a:lnTo>
                <a:lnTo>
                  <a:pt x="3386" y="39"/>
                </a:lnTo>
                <a:lnTo>
                  <a:pt x="3387" y="39"/>
                </a:lnTo>
                <a:lnTo>
                  <a:pt x="3387" y="39"/>
                </a:lnTo>
                <a:lnTo>
                  <a:pt x="3387" y="39"/>
                </a:lnTo>
                <a:lnTo>
                  <a:pt x="3387" y="39"/>
                </a:lnTo>
                <a:lnTo>
                  <a:pt x="3388" y="39"/>
                </a:lnTo>
                <a:lnTo>
                  <a:pt x="3388" y="39"/>
                </a:lnTo>
                <a:lnTo>
                  <a:pt x="3388" y="39"/>
                </a:lnTo>
                <a:lnTo>
                  <a:pt x="3388" y="39"/>
                </a:lnTo>
                <a:lnTo>
                  <a:pt x="3388" y="39"/>
                </a:lnTo>
                <a:lnTo>
                  <a:pt x="3389" y="39"/>
                </a:lnTo>
                <a:lnTo>
                  <a:pt x="3389" y="39"/>
                </a:lnTo>
                <a:lnTo>
                  <a:pt x="3389" y="39"/>
                </a:lnTo>
                <a:lnTo>
                  <a:pt x="3390" y="39"/>
                </a:lnTo>
                <a:lnTo>
                  <a:pt x="3390" y="39"/>
                </a:lnTo>
                <a:lnTo>
                  <a:pt x="3390" y="39"/>
                </a:lnTo>
                <a:lnTo>
                  <a:pt x="3390" y="39"/>
                </a:lnTo>
                <a:lnTo>
                  <a:pt x="3391" y="39"/>
                </a:lnTo>
                <a:lnTo>
                  <a:pt x="3391" y="39"/>
                </a:lnTo>
                <a:lnTo>
                  <a:pt x="3391" y="39"/>
                </a:lnTo>
                <a:lnTo>
                  <a:pt x="3391" y="39"/>
                </a:lnTo>
                <a:lnTo>
                  <a:pt x="3391" y="39"/>
                </a:lnTo>
                <a:lnTo>
                  <a:pt x="3392" y="39"/>
                </a:lnTo>
                <a:lnTo>
                  <a:pt x="3392" y="39"/>
                </a:lnTo>
                <a:lnTo>
                  <a:pt x="3392" y="39"/>
                </a:lnTo>
                <a:lnTo>
                  <a:pt x="3392" y="39"/>
                </a:lnTo>
                <a:lnTo>
                  <a:pt x="3393" y="39"/>
                </a:lnTo>
                <a:lnTo>
                  <a:pt x="3393" y="39"/>
                </a:lnTo>
                <a:lnTo>
                  <a:pt x="3393" y="39"/>
                </a:lnTo>
                <a:lnTo>
                  <a:pt x="3393" y="39"/>
                </a:lnTo>
                <a:lnTo>
                  <a:pt x="3394" y="39"/>
                </a:lnTo>
                <a:lnTo>
                  <a:pt x="3394" y="39"/>
                </a:lnTo>
                <a:lnTo>
                  <a:pt x="3394" y="39"/>
                </a:lnTo>
                <a:lnTo>
                  <a:pt x="3394" y="39"/>
                </a:lnTo>
                <a:lnTo>
                  <a:pt x="3394" y="39"/>
                </a:lnTo>
                <a:lnTo>
                  <a:pt x="3395" y="39"/>
                </a:lnTo>
                <a:lnTo>
                  <a:pt x="3395" y="39"/>
                </a:lnTo>
                <a:lnTo>
                  <a:pt x="3395" y="39"/>
                </a:lnTo>
                <a:lnTo>
                  <a:pt x="3395" y="39"/>
                </a:lnTo>
                <a:lnTo>
                  <a:pt x="3396" y="39"/>
                </a:lnTo>
                <a:lnTo>
                  <a:pt x="3396" y="39"/>
                </a:lnTo>
                <a:lnTo>
                  <a:pt x="3396" y="39"/>
                </a:lnTo>
                <a:lnTo>
                  <a:pt x="3396" y="39"/>
                </a:lnTo>
                <a:lnTo>
                  <a:pt x="3397" y="39"/>
                </a:lnTo>
                <a:lnTo>
                  <a:pt x="3397" y="39"/>
                </a:lnTo>
                <a:lnTo>
                  <a:pt x="3397" y="39"/>
                </a:lnTo>
                <a:lnTo>
                  <a:pt x="3397" y="39"/>
                </a:lnTo>
                <a:lnTo>
                  <a:pt x="3398" y="39"/>
                </a:lnTo>
                <a:lnTo>
                  <a:pt x="3398" y="39"/>
                </a:lnTo>
                <a:lnTo>
                  <a:pt x="3398" y="39"/>
                </a:lnTo>
                <a:lnTo>
                  <a:pt x="3398" y="39"/>
                </a:lnTo>
                <a:lnTo>
                  <a:pt x="3399" y="39"/>
                </a:lnTo>
                <a:lnTo>
                  <a:pt x="3399" y="39"/>
                </a:lnTo>
                <a:lnTo>
                  <a:pt x="3399" y="39"/>
                </a:lnTo>
                <a:lnTo>
                  <a:pt x="3399" y="39"/>
                </a:lnTo>
                <a:lnTo>
                  <a:pt x="3400" y="39"/>
                </a:lnTo>
                <a:lnTo>
                  <a:pt x="3400" y="39"/>
                </a:lnTo>
                <a:lnTo>
                  <a:pt x="3400" y="39"/>
                </a:lnTo>
                <a:lnTo>
                  <a:pt x="3400" y="39"/>
                </a:lnTo>
                <a:lnTo>
                  <a:pt x="3400" y="39"/>
                </a:lnTo>
                <a:lnTo>
                  <a:pt x="3401" y="39"/>
                </a:lnTo>
                <a:lnTo>
                  <a:pt x="3401" y="39"/>
                </a:lnTo>
                <a:lnTo>
                  <a:pt x="3401" y="39"/>
                </a:lnTo>
                <a:lnTo>
                  <a:pt x="3401" y="39"/>
                </a:lnTo>
                <a:lnTo>
                  <a:pt x="3402" y="39"/>
                </a:lnTo>
                <a:lnTo>
                  <a:pt x="3402" y="39"/>
                </a:lnTo>
                <a:lnTo>
                  <a:pt x="3402" y="39"/>
                </a:lnTo>
                <a:lnTo>
                  <a:pt x="3402" y="39"/>
                </a:lnTo>
                <a:lnTo>
                  <a:pt x="3403" y="39"/>
                </a:lnTo>
                <a:lnTo>
                  <a:pt x="3403" y="39"/>
                </a:lnTo>
                <a:lnTo>
                  <a:pt x="3403" y="39"/>
                </a:lnTo>
                <a:lnTo>
                  <a:pt x="3403" y="39"/>
                </a:lnTo>
                <a:lnTo>
                  <a:pt x="3403" y="39"/>
                </a:lnTo>
                <a:lnTo>
                  <a:pt x="3404" y="39"/>
                </a:lnTo>
                <a:lnTo>
                  <a:pt x="3404" y="39"/>
                </a:lnTo>
                <a:lnTo>
                  <a:pt x="3404" y="39"/>
                </a:lnTo>
                <a:lnTo>
                  <a:pt x="3404" y="39"/>
                </a:lnTo>
                <a:lnTo>
                  <a:pt x="3405" y="39"/>
                </a:lnTo>
                <a:lnTo>
                  <a:pt x="3405" y="39"/>
                </a:lnTo>
                <a:lnTo>
                  <a:pt x="3405" y="39"/>
                </a:lnTo>
                <a:lnTo>
                  <a:pt x="3406" y="39"/>
                </a:lnTo>
                <a:lnTo>
                  <a:pt x="3406" y="39"/>
                </a:lnTo>
                <a:lnTo>
                  <a:pt x="3406" y="39"/>
                </a:lnTo>
                <a:lnTo>
                  <a:pt x="3406" y="39"/>
                </a:lnTo>
                <a:lnTo>
                  <a:pt x="3406" y="39"/>
                </a:lnTo>
                <a:lnTo>
                  <a:pt x="3407" y="39"/>
                </a:lnTo>
                <a:lnTo>
                  <a:pt x="3407" y="39"/>
                </a:lnTo>
                <a:lnTo>
                  <a:pt x="3407" y="39"/>
                </a:lnTo>
                <a:lnTo>
                  <a:pt x="3407" y="39"/>
                </a:lnTo>
                <a:lnTo>
                  <a:pt x="3408" y="39"/>
                </a:lnTo>
                <a:lnTo>
                  <a:pt x="3408" y="39"/>
                </a:lnTo>
                <a:lnTo>
                  <a:pt x="3408" y="39"/>
                </a:lnTo>
                <a:lnTo>
                  <a:pt x="3408" y="39"/>
                </a:lnTo>
                <a:lnTo>
                  <a:pt x="3409" y="39"/>
                </a:lnTo>
                <a:lnTo>
                  <a:pt x="3409" y="39"/>
                </a:lnTo>
                <a:lnTo>
                  <a:pt x="3409" y="39"/>
                </a:lnTo>
                <a:lnTo>
                  <a:pt x="3409" y="39"/>
                </a:lnTo>
                <a:lnTo>
                  <a:pt x="3409" y="39"/>
                </a:lnTo>
                <a:lnTo>
                  <a:pt x="3410" y="39"/>
                </a:lnTo>
                <a:lnTo>
                  <a:pt x="3410" y="39"/>
                </a:lnTo>
                <a:lnTo>
                  <a:pt x="3410" y="39"/>
                </a:lnTo>
                <a:lnTo>
                  <a:pt x="3410" y="39"/>
                </a:lnTo>
                <a:lnTo>
                  <a:pt x="3411" y="39"/>
                </a:lnTo>
                <a:lnTo>
                  <a:pt x="3411" y="39"/>
                </a:lnTo>
                <a:lnTo>
                  <a:pt x="3411" y="39"/>
                </a:lnTo>
                <a:lnTo>
                  <a:pt x="3411" y="39"/>
                </a:lnTo>
                <a:lnTo>
                  <a:pt x="3412" y="39"/>
                </a:lnTo>
                <a:lnTo>
                  <a:pt x="3412" y="39"/>
                </a:lnTo>
                <a:lnTo>
                  <a:pt x="3412" y="39"/>
                </a:lnTo>
                <a:lnTo>
                  <a:pt x="3412" y="39"/>
                </a:lnTo>
                <a:lnTo>
                  <a:pt x="3413" y="39"/>
                </a:lnTo>
                <a:lnTo>
                  <a:pt x="3413" y="39"/>
                </a:lnTo>
                <a:lnTo>
                  <a:pt x="3413" y="39"/>
                </a:lnTo>
                <a:lnTo>
                  <a:pt x="3413" y="39"/>
                </a:lnTo>
                <a:lnTo>
                  <a:pt x="3414" y="39"/>
                </a:lnTo>
                <a:lnTo>
                  <a:pt x="3414" y="39"/>
                </a:lnTo>
                <a:lnTo>
                  <a:pt x="3414" y="39"/>
                </a:lnTo>
                <a:lnTo>
                  <a:pt x="3414" y="39"/>
                </a:lnTo>
                <a:lnTo>
                  <a:pt x="3415" y="39"/>
                </a:lnTo>
                <a:lnTo>
                  <a:pt x="3415" y="39"/>
                </a:lnTo>
                <a:lnTo>
                  <a:pt x="3415" y="39"/>
                </a:lnTo>
                <a:lnTo>
                  <a:pt x="3415" y="39"/>
                </a:lnTo>
                <a:lnTo>
                  <a:pt x="3415" y="39"/>
                </a:lnTo>
                <a:lnTo>
                  <a:pt x="3416" y="39"/>
                </a:lnTo>
                <a:lnTo>
                  <a:pt x="3416" y="39"/>
                </a:lnTo>
                <a:lnTo>
                  <a:pt x="3416" y="39"/>
                </a:lnTo>
                <a:lnTo>
                  <a:pt x="3416" y="39"/>
                </a:lnTo>
                <a:lnTo>
                  <a:pt x="3417" y="39"/>
                </a:lnTo>
                <a:lnTo>
                  <a:pt x="3417" y="39"/>
                </a:lnTo>
                <a:lnTo>
                  <a:pt x="3417" y="39"/>
                </a:lnTo>
                <a:lnTo>
                  <a:pt x="3417" y="39"/>
                </a:lnTo>
                <a:lnTo>
                  <a:pt x="3418" y="39"/>
                </a:lnTo>
                <a:lnTo>
                  <a:pt x="3418" y="39"/>
                </a:lnTo>
                <a:lnTo>
                  <a:pt x="3418" y="39"/>
                </a:lnTo>
                <a:lnTo>
                  <a:pt x="3418" y="39"/>
                </a:lnTo>
                <a:lnTo>
                  <a:pt x="3418" y="39"/>
                </a:lnTo>
                <a:lnTo>
                  <a:pt x="3419" y="39"/>
                </a:lnTo>
                <a:lnTo>
                  <a:pt x="3419" y="39"/>
                </a:lnTo>
                <a:lnTo>
                  <a:pt x="3419" y="39"/>
                </a:lnTo>
                <a:lnTo>
                  <a:pt x="3419" y="39"/>
                </a:lnTo>
                <a:lnTo>
                  <a:pt x="3420" y="39"/>
                </a:lnTo>
                <a:lnTo>
                  <a:pt x="3420" y="39"/>
                </a:lnTo>
                <a:lnTo>
                  <a:pt x="3420" y="39"/>
                </a:lnTo>
                <a:lnTo>
                  <a:pt x="3421" y="39"/>
                </a:lnTo>
                <a:lnTo>
                  <a:pt x="3421" y="39"/>
                </a:lnTo>
                <a:lnTo>
                  <a:pt x="3421" y="39"/>
                </a:lnTo>
                <a:lnTo>
                  <a:pt x="3421" y="39"/>
                </a:lnTo>
                <a:lnTo>
                  <a:pt x="3422" y="39"/>
                </a:lnTo>
                <a:lnTo>
                  <a:pt x="3422" y="39"/>
                </a:lnTo>
                <a:lnTo>
                  <a:pt x="3422" y="39"/>
                </a:lnTo>
                <a:lnTo>
                  <a:pt x="3422" y="39"/>
                </a:lnTo>
                <a:lnTo>
                  <a:pt x="3422" y="39"/>
                </a:lnTo>
                <a:lnTo>
                  <a:pt x="3423" y="39"/>
                </a:lnTo>
                <a:lnTo>
                  <a:pt x="3423" y="39"/>
                </a:lnTo>
                <a:lnTo>
                  <a:pt x="3423" y="39"/>
                </a:lnTo>
                <a:lnTo>
                  <a:pt x="3423" y="39"/>
                </a:lnTo>
                <a:lnTo>
                  <a:pt x="3424" y="39"/>
                </a:lnTo>
                <a:lnTo>
                  <a:pt x="3424" y="39"/>
                </a:lnTo>
                <a:lnTo>
                  <a:pt x="3424" y="39"/>
                </a:lnTo>
                <a:lnTo>
                  <a:pt x="3424" y="39"/>
                </a:lnTo>
                <a:lnTo>
                  <a:pt x="3425" y="39"/>
                </a:lnTo>
                <a:lnTo>
                  <a:pt x="3425" y="39"/>
                </a:lnTo>
                <a:lnTo>
                  <a:pt x="3425" y="39"/>
                </a:lnTo>
                <a:lnTo>
                  <a:pt x="3425" y="39"/>
                </a:lnTo>
                <a:lnTo>
                  <a:pt x="3425" y="39"/>
                </a:lnTo>
                <a:lnTo>
                  <a:pt x="3426" y="39"/>
                </a:lnTo>
                <a:lnTo>
                  <a:pt x="3426" y="39"/>
                </a:lnTo>
                <a:lnTo>
                  <a:pt x="3426" y="39"/>
                </a:lnTo>
                <a:lnTo>
                  <a:pt x="3426" y="39"/>
                </a:lnTo>
                <a:lnTo>
                  <a:pt x="3427" y="39"/>
                </a:lnTo>
                <a:lnTo>
                  <a:pt x="3427" y="39"/>
                </a:lnTo>
                <a:lnTo>
                  <a:pt x="3427" y="39"/>
                </a:lnTo>
                <a:lnTo>
                  <a:pt x="3427" y="39"/>
                </a:lnTo>
                <a:lnTo>
                  <a:pt x="3428" y="39"/>
                </a:lnTo>
                <a:lnTo>
                  <a:pt x="3428" y="39"/>
                </a:lnTo>
                <a:lnTo>
                  <a:pt x="3428" y="39"/>
                </a:lnTo>
                <a:lnTo>
                  <a:pt x="3428" y="39"/>
                </a:lnTo>
                <a:lnTo>
                  <a:pt x="3429" y="39"/>
                </a:lnTo>
                <a:lnTo>
                  <a:pt x="3429" y="39"/>
                </a:lnTo>
                <a:lnTo>
                  <a:pt x="3429" y="39"/>
                </a:lnTo>
                <a:lnTo>
                  <a:pt x="3429" y="39"/>
                </a:lnTo>
                <a:lnTo>
                  <a:pt x="3430" y="39"/>
                </a:lnTo>
                <a:lnTo>
                  <a:pt x="3430" y="39"/>
                </a:lnTo>
                <a:lnTo>
                  <a:pt x="3430" y="39"/>
                </a:lnTo>
                <a:lnTo>
                  <a:pt x="3430" y="39"/>
                </a:lnTo>
                <a:lnTo>
                  <a:pt x="3431" y="39"/>
                </a:lnTo>
                <a:lnTo>
                  <a:pt x="3431" y="39"/>
                </a:lnTo>
                <a:lnTo>
                  <a:pt x="3431" y="39"/>
                </a:lnTo>
                <a:lnTo>
                  <a:pt x="3431" y="39"/>
                </a:lnTo>
                <a:lnTo>
                  <a:pt x="3431" y="39"/>
                </a:lnTo>
                <a:lnTo>
                  <a:pt x="3432" y="39"/>
                </a:lnTo>
                <a:lnTo>
                  <a:pt x="3432" y="39"/>
                </a:lnTo>
                <a:lnTo>
                  <a:pt x="3432" y="39"/>
                </a:lnTo>
                <a:lnTo>
                  <a:pt x="3432" y="39"/>
                </a:lnTo>
                <a:lnTo>
                  <a:pt x="3433" y="39"/>
                </a:lnTo>
                <a:lnTo>
                  <a:pt x="3433" y="39"/>
                </a:lnTo>
                <a:lnTo>
                  <a:pt x="3433" y="39"/>
                </a:lnTo>
                <a:lnTo>
                  <a:pt x="3433" y="39"/>
                </a:lnTo>
                <a:lnTo>
                  <a:pt x="3434" y="39"/>
                </a:lnTo>
                <a:lnTo>
                  <a:pt x="3434" y="39"/>
                </a:lnTo>
                <a:lnTo>
                  <a:pt x="3434" y="39"/>
                </a:lnTo>
                <a:lnTo>
                  <a:pt x="3434" y="39"/>
                </a:lnTo>
                <a:lnTo>
                  <a:pt x="3434" y="39"/>
                </a:lnTo>
                <a:lnTo>
                  <a:pt x="3435" y="39"/>
                </a:lnTo>
                <a:lnTo>
                  <a:pt x="3435" y="39"/>
                </a:lnTo>
                <a:lnTo>
                  <a:pt x="3435" y="39"/>
                </a:lnTo>
                <a:lnTo>
                  <a:pt x="3435" y="39"/>
                </a:lnTo>
                <a:lnTo>
                  <a:pt x="3436" y="39"/>
                </a:lnTo>
                <a:lnTo>
                  <a:pt x="3436" y="39"/>
                </a:lnTo>
                <a:lnTo>
                  <a:pt x="3436" y="39"/>
                </a:lnTo>
                <a:lnTo>
                  <a:pt x="3437" y="39"/>
                </a:lnTo>
                <a:lnTo>
                  <a:pt x="3437" y="39"/>
                </a:lnTo>
                <a:lnTo>
                  <a:pt x="3437" y="39"/>
                </a:lnTo>
                <a:lnTo>
                  <a:pt x="3437" y="39"/>
                </a:lnTo>
                <a:lnTo>
                  <a:pt x="3437" y="39"/>
                </a:lnTo>
                <a:lnTo>
                  <a:pt x="3438" y="39"/>
                </a:lnTo>
                <a:lnTo>
                  <a:pt x="3438" y="39"/>
                </a:lnTo>
                <a:lnTo>
                  <a:pt x="3438" y="39"/>
                </a:lnTo>
                <a:lnTo>
                  <a:pt x="3438" y="39"/>
                </a:lnTo>
                <a:lnTo>
                  <a:pt x="3439" y="39"/>
                </a:lnTo>
                <a:lnTo>
                  <a:pt x="3439" y="39"/>
                </a:lnTo>
                <a:lnTo>
                  <a:pt x="3439" y="39"/>
                </a:lnTo>
                <a:lnTo>
                  <a:pt x="3439" y="39"/>
                </a:lnTo>
                <a:lnTo>
                  <a:pt x="3440" y="39"/>
                </a:lnTo>
                <a:lnTo>
                  <a:pt x="3440" y="39"/>
                </a:lnTo>
                <a:lnTo>
                  <a:pt x="3440" y="39"/>
                </a:lnTo>
                <a:lnTo>
                  <a:pt x="3440" y="39"/>
                </a:lnTo>
                <a:lnTo>
                  <a:pt x="3440" y="39"/>
                </a:lnTo>
                <a:lnTo>
                  <a:pt x="3441" y="39"/>
                </a:lnTo>
                <a:lnTo>
                  <a:pt x="3441" y="39"/>
                </a:lnTo>
                <a:lnTo>
                  <a:pt x="3441" y="39"/>
                </a:lnTo>
                <a:lnTo>
                  <a:pt x="3441" y="39"/>
                </a:lnTo>
                <a:lnTo>
                  <a:pt x="3442" y="39"/>
                </a:lnTo>
                <a:lnTo>
                  <a:pt x="3442" y="39"/>
                </a:lnTo>
                <a:lnTo>
                  <a:pt x="3442" y="39"/>
                </a:lnTo>
                <a:lnTo>
                  <a:pt x="3442" y="39"/>
                </a:lnTo>
                <a:lnTo>
                  <a:pt x="3443" y="39"/>
                </a:lnTo>
                <a:lnTo>
                  <a:pt x="3443" y="39"/>
                </a:lnTo>
                <a:lnTo>
                  <a:pt x="3443" y="39"/>
                </a:lnTo>
                <a:lnTo>
                  <a:pt x="3443" y="39"/>
                </a:lnTo>
                <a:lnTo>
                  <a:pt x="3443" y="39"/>
                </a:lnTo>
                <a:lnTo>
                  <a:pt x="3444" y="39"/>
                </a:lnTo>
                <a:lnTo>
                  <a:pt x="3444" y="39"/>
                </a:lnTo>
                <a:lnTo>
                  <a:pt x="3444" y="39"/>
                </a:lnTo>
                <a:lnTo>
                  <a:pt x="3445" y="39"/>
                </a:lnTo>
                <a:lnTo>
                  <a:pt x="3445" y="39"/>
                </a:lnTo>
                <a:lnTo>
                  <a:pt x="3445" y="39"/>
                </a:lnTo>
                <a:lnTo>
                  <a:pt x="3445" y="39"/>
                </a:lnTo>
                <a:lnTo>
                  <a:pt x="3446" y="39"/>
                </a:lnTo>
                <a:lnTo>
                  <a:pt x="3446" y="39"/>
                </a:lnTo>
                <a:lnTo>
                  <a:pt x="3446" y="39"/>
                </a:lnTo>
                <a:lnTo>
                  <a:pt x="3446" y="39"/>
                </a:lnTo>
                <a:lnTo>
                  <a:pt x="3446" y="39"/>
                </a:lnTo>
                <a:lnTo>
                  <a:pt x="3447" y="39"/>
                </a:lnTo>
                <a:lnTo>
                  <a:pt x="3447" y="39"/>
                </a:lnTo>
                <a:lnTo>
                  <a:pt x="3447" y="39"/>
                </a:lnTo>
                <a:lnTo>
                  <a:pt x="3447" y="39"/>
                </a:lnTo>
                <a:lnTo>
                  <a:pt x="3448" y="39"/>
                </a:lnTo>
                <a:lnTo>
                  <a:pt x="3448" y="39"/>
                </a:lnTo>
                <a:lnTo>
                  <a:pt x="3448" y="39"/>
                </a:lnTo>
                <a:lnTo>
                  <a:pt x="3448" y="39"/>
                </a:lnTo>
                <a:lnTo>
                  <a:pt x="3449" y="39"/>
                </a:lnTo>
                <a:lnTo>
                  <a:pt x="3449" y="39"/>
                </a:lnTo>
                <a:lnTo>
                  <a:pt x="3449" y="39"/>
                </a:lnTo>
                <a:lnTo>
                  <a:pt x="3449" y="39"/>
                </a:lnTo>
                <a:lnTo>
                  <a:pt x="3449" y="39"/>
                </a:lnTo>
                <a:lnTo>
                  <a:pt x="3450" y="39"/>
                </a:lnTo>
                <a:lnTo>
                  <a:pt x="3450" y="39"/>
                </a:lnTo>
                <a:lnTo>
                  <a:pt x="3450" y="39"/>
                </a:lnTo>
                <a:lnTo>
                  <a:pt x="3450" y="39"/>
                </a:lnTo>
                <a:lnTo>
                  <a:pt x="3451" y="39"/>
                </a:lnTo>
                <a:lnTo>
                  <a:pt x="3451" y="39"/>
                </a:lnTo>
                <a:lnTo>
                  <a:pt x="3451" y="39"/>
                </a:lnTo>
                <a:lnTo>
                  <a:pt x="3452" y="39"/>
                </a:lnTo>
                <a:lnTo>
                  <a:pt x="3452" y="39"/>
                </a:lnTo>
                <a:lnTo>
                  <a:pt x="3452" y="39"/>
                </a:lnTo>
                <a:lnTo>
                  <a:pt x="3452" y="39"/>
                </a:lnTo>
                <a:lnTo>
                  <a:pt x="3452" y="39"/>
                </a:lnTo>
                <a:lnTo>
                  <a:pt x="3453" y="39"/>
                </a:lnTo>
                <a:lnTo>
                  <a:pt x="3453" y="39"/>
                </a:lnTo>
                <a:lnTo>
                  <a:pt x="3453" y="39"/>
                </a:lnTo>
                <a:lnTo>
                  <a:pt x="3453" y="39"/>
                </a:lnTo>
                <a:lnTo>
                  <a:pt x="3454" y="39"/>
                </a:lnTo>
                <a:lnTo>
                  <a:pt x="3454" y="39"/>
                </a:lnTo>
                <a:lnTo>
                  <a:pt x="3454" y="39"/>
                </a:lnTo>
                <a:lnTo>
                  <a:pt x="3454" y="39"/>
                </a:lnTo>
                <a:lnTo>
                  <a:pt x="3455" y="39"/>
                </a:lnTo>
                <a:lnTo>
                  <a:pt x="3455" y="39"/>
                </a:lnTo>
                <a:lnTo>
                  <a:pt x="3455" y="39"/>
                </a:lnTo>
                <a:lnTo>
                  <a:pt x="3455" y="39"/>
                </a:lnTo>
                <a:lnTo>
                  <a:pt x="3455" y="39"/>
                </a:lnTo>
                <a:lnTo>
                  <a:pt x="3456" y="39"/>
                </a:lnTo>
                <a:lnTo>
                  <a:pt x="3456" y="39"/>
                </a:lnTo>
                <a:lnTo>
                  <a:pt x="3456" y="39"/>
                </a:lnTo>
                <a:lnTo>
                  <a:pt x="3456" y="39"/>
                </a:lnTo>
                <a:lnTo>
                  <a:pt x="3457" y="39"/>
                </a:lnTo>
                <a:lnTo>
                  <a:pt x="3457" y="39"/>
                </a:lnTo>
                <a:lnTo>
                  <a:pt x="3457" y="39"/>
                </a:lnTo>
                <a:lnTo>
                  <a:pt x="3457" y="39"/>
                </a:lnTo>
                <a:lnTo>
                  <a:pt x="3458" y="39"/>
                </a:lnTo>
                <a:lnTo>
                  <a:pt x="3458" y="39"/>
                </a:lnTo>
                <a:lnTo>
                  <a:pt x="3458" y="39"/>
                </a:lnTo>
                <a:lnTo>
                  <a:pt x="3458" y="39"/>
                </a:lnTo>
                <a:lnTo>
                  <a:pt x="3458" y="39"/>
                </a:lnTo>
                <a:lnTo>
                  <a:pt x="3459" y="39"/>
                </a:lnTo>
                <a:lnTo>
                  <a:pt x="3459" y="39"/>
                </a:lnTo>
                <a:lnTo>
                  <a:pt x="3459" y="39"/>
                </a:lnTo>
                <a:lnTo>
                  <a:pt x="3460" y="39"/>
                </a:lnTo>
                <a:lnTo>
                  <a:pt x="3460" y="39"/>
                </a:lnTo>
                <a:lnTo>
                  <a:pt x="3460" y="39"/>
                </a:lnTo>
                <a:lnTo>
                  <a:pt x="3460" y="39"/>
                </a:lnTo>
                <a:lnTo>
                  <a:pt x="3461" y="39"/>
                </a:lnTo>
                <a:lnTo>
                  <a:pt x="3461" y="39"/>
                </a:lnTo>
                <a:lnTo>
                  <a:pt x="3461" y="39"/>
                </a:lnTo>
                <a:lnTo>
                  <a:pt x="3461" y="39"/>
                </a:lnTo>
                <a:lnTo>
                  <a:pt x="3461" y="39"/>
                </a:lnTo>
                <a:lnTo>
                  <a:pt x="3462" y="39"/>
                </a:lnTo>
                <a:lnTo>
                  <a:pt x="3462" y="39"/>
                </a:lnTo>
                <a:lnTo>
                  <a:pt x="3462" y="39"/>
                </a:lnTo>
                <a:lnTo>
                  <a:pt x="3462" y="39"/>
                </a:lnTo>
                <a:lnTo>
                  <a:pt x="3463" y="39"/>
                </a:lnTo>
                <a:lnTo>
                  <a:pt x="3463" y="39"/>
                </a:lnTo>
                <a:lnTo>
                  <a:pt x="3463" y="39"/>
                </a:lnTo>
                <a:lnTo>
                  <a:pt x="3463" y="39"/>
                </a:lnTo>
                <a:lnTo>
                  <a:pt x="3464" y="39"/>
                </a:lnTo>
                <a:lnTo>
                  <a:pt x="3464" y="39"/>
                </a:lnTo>
                <a:lnTo>
                  <a:pt x="3464" y="39"/>
                </a:lnTo>
                <a:lnTo>
                  <a:pt x="3464" y="39"/>
                </a:lnTo>
                <a:lnTo>
                  <a:pt x="3464" y="39"/>
                </a:lnTo>
                <a:lnTo>
                  <a:pt x="3465" y="39"/>
                </a:lnTo>
                <a:lnTo>
                  <a:pt x="3465" y="39"/>
                </a:lnTo>
                <a:lnTo>
                  <a:pt x="3465" y="39"/>
                </a:lnTo>
                <a:lnTo>
                  <a:pt x="3465" y="39"/>
                </a:lnTo>
                <a:lnTo>
                  <a:pt x="3466" y="39"/>
                </a:lnTo>
                <a:lnTo>
                  <a:pt x="3466" y="39"/>
                </a:lnTo>
                <a:lnTo>
                  <a:pt x="3466" y="39"/>
                </a:lnTo>
                <a:lnTo>
                  <a:pt x="3466" y="39"/>
                </a:lnTo>
                <a:lnTo>
                  <a:pt x="3467" y="39"/>
                </a:lnTo>
                <a:lnTo>
                  <a:pt x="3467" y="39"/>
                </a:lnTo>
                <a:lnTo>
                  <a:pt x="3467" y="39"/>
                </a:lnTo>
                <a:lnTo>
                  <a:pt x="3468" y="39"/>
                </a:lnTo>
                <a:lnTo>
                  <a:pt x="3468" y="39"/>
                </a:lnTo>
                <a:lnTo>
                  <a:pt x="3468" y="39"/>
                </a:lnTo>
                <a:lnTo>
                  <a:pt x="3468" y="39"/>
                </a:lnTo>
                <a:lnTo>
                  <a:pt x="3468" y="39"/>
                </a:lnTo>
                <a:lnTo>
                  <a:pt x="3469" y="39"/>
                </a:lnTo>
                <a:lnTo>
                  <a:pt x="3469" y="39"/>
                </a:lnTo>
                <a:lnTo>
                  <a:pt x="3469" y="39"/>
                </a:lnTo>
                <a:lnTo>
                  <a:pt x="3469" y="39"/>
                </a:lnTo>
                <a:lnTo>
                  <a:pt x="3470" y="39"/>
                </a:lnTo>
                <a:lnTo>
                  <a:pt x="3470" y="39"/>
                </a:lnTo>
                <a:lnTo>
                  <a:pt x="3470" y="39"/>
                </a:lnTo>
                <a:lnTo>
                  <a:pt x="3470" y="39"/>
                </a:lnTo>
                <a:lnTo>
                  <a:pt x="3471" y="39"/>
                </a:lnTo>
                <a:lnTo>
                  <a:pt x="3471" y="39"/>
                </a:lnTo>
                <a:lnTo>
                  <a:pt x="3471" y="39"/>
                </a:lnTo>
                <a:lnTo>
                  <a:pt x="3471" y="39"/>
                </a:lnTo>
                <a:lnTo>
                  <a:pt x="3471" y="39"/>
                </a:lnTo>
                <a:lnTo>
                  <a:pt x="3472" y="39"/>
                </a:lnTo>
                <a:lnTo>
                  <a:pt x="3472" y="39"/>
                </a:lnTo>
                <a:lnTo>
                  <a:pt x="3472" y="39"/>
                </a:lnTo>
                <a:lnTo>
                  <a:pt x="3472" y="39"/>
                </a:lnTo>
                <a:lnTo>
                  <a:pt x="3473" y="39"/>
                </a:lnTo>
                <a:lnTo>
                  <a:pt x="3473" y="39"/>
                </a:lnTo>
                <a:lnTo>
                  <a:pt x="3473" y="39"/>
                </a:lnTo>
                <a:lnTo>
                  <a:pt x="3473" y="39"/>
                </a:lnTo>
                <a:lnTo>
                  <a:pt x="3473" y="39"/>
                </a:lnTo>
                <a:lnTo>
                  <a:pt x="3474" y="39"/>
                </a:lnTo>
                <a:lnTo>
                  <a:pt x="3474" y="39"/>
                </a:lnTo>
                <a:lnTo>
                  <a:pt x="3474" y="39"/>
                </a:lnTo>
                <a:lnTo>
                  <a:pt x="3474" y="39"/>
                </a:lnTo>
                <a:lnTo>
                  <a:pt x="3475" y="39"/>
                </a:lnTo>
                <a:lnTo>
                  <a:pt x="3475" y="39"/>
                </a:lnTo>
                <a:lnTo>
                  <a:pt x="3475" y="39"/>
                </a:lnTo>
                <a:lnTo>
                  <a:pt x="3476" y="39"/>
                </a:lnTo>
                <a:lnTo>
                  <a:pt x="3476" y="39"/>
                </a:lnTo>
                <a:lnTo>
                  <a:pt x="3476" y="39"/>
                </a:lnTo>
                <a:lnTo>
                  <a:pt x="3476" y="39"/>
                </a:lnTo>
                <a:lnTo>
                  <a:pt x="3477" y="39"/>
                </a:lnTo>
                <a:lnTo>
                  <a:pt x="3477" y="39"/>
                </a:lnTo>
                <a:lnTo>
                  <a:pt x="3477" y="39"/>
                </a:lnTo>
                <a:lnTo>
                  <a:pt x="3477" y="39"/>
                </a:lnTo>
                <a:lnTo>
                  <a:pt x="3477" y="39"/>
                </a:lnTo>
                <a:lnTo>
                  <a:pt x="3478" y="39"/>
                </a:lnTo>
                <a:lnTo>
                  <a:pt x="3478" y="39"/>
                </a:lnTo>
                <a:lnTo>
                  <a:pt x="3478" y="39"/>
                </a:lnTo>
                <a:lnTo>
                  <a:pt x="3478" y="39"/>
                </a:lnTo>
                <a:lnTo>
                  <a:pt x="3479" y="39"/>
                </a:lnTo>
                <a:lnTo>
                  <a:pt x="3479" y="39"/>
                </a:lnTo>
                <a:lnTo>
                  <a:pt x="3479" y="39"/>
                </a:lnTo>
                <a:lnTo>
                  <a:pt x="3479" y="39"/>
                </a:lnTo>
                <a:lnTo>
                  <a:pt x="3480" y="39"/>
                </a:lnTo>
                <a:lnTo>
                  <a:pt x="3480" y="39"/>
                </a:lnTo>
                <a:lnTo>
                  <a:pt x="3480" y="39"/>
                </a:lnTo>
                <a:lnTo>
                  <a:pt x="3480" y="39"/>
                </a:lnTo>
                <a:lnTo>
                  <a:pt x="3480" y="39"/>
                </a:lnTo>
                <a:lnTo>
                  <a:pt x="3481" y="39"/>
                </a:lnTo>
                <a:lnTo>
                  <a:pt x="3481" y="39"/>
                </a:lnTo>
                <a:lnTo>
                  <a:pt x="3481" y="39"/>
                </a:lnTo>
                <a:lnTo>
                  <a:pt x="3481" y="39"/>
                </a:lnTo>
                <a:lnTo>
                  <a:pt x="3482" y="39"/>
                </a:lnTo>
                <a:lnTo>
                  <a:pt x="3482" y="39"/>
                </a:lnTo>
                <a:lnTo>
                  <a:pt x="3482" y="39"/>
                </a:lnTo>
                <a:lnTo>
                  <a:pt x="3482" y="39"/>
                </a:lnTo>
                <a:lnTo>
                  <a:pt x="3483" y="39"/>
                </a:lnTo>
                <a:lnTo>
                  <a:pt x="3483" y="39"/>
                </a:lnTo>
                <a:lnTo>
                  <a:pt x="3483" y="39"/>
                </a:lnTo>
                <a:lnTo>
                  <a:pt x="3483" y="39"/>
                </a:lnTo>
                <a:lnTo>
                  <a:pt x="3484" y="39"/>
                </a:lnTo>
                <a:lnTo>
                  <a:pt x="3484" y="39"/>
                </a:lnTo>
                <a:lnTo>
                  <a:pt x="3484" y="39"/>
                </a:lnTo>
                <a:lnTo>
                  <a:pt x="3484" y="39"/>
                </a:lnTo>
                <a:lnTo>
                  <a:pt x="3485" y="39"/>
                </a:lnTo>
                <a:lnTo>
                  <a:pt x="3485" y="39"/>
                </a:lnTo>
                <a:lnTo>
                  <a:pt x="3485" y="39"/>
                </a:lnTo>
                <a:lnTo>
                  <a:pt x="3485" y="39"/>
                </a:lnTo>
                <a:lnTo>
                  <a:pt x="3486" y="39"/>
                </a:lnTo>
                <a:lnTo>
                  <a:pt x="3486" y="39"/>
                </a:lnTo>
                <a:lnTo>
                  <a:pt x="3486" y="39"/>
                </a:lnTo>
                <a:lnTo>
                  <a:pt x="3486" y="39"/>
                </a:lnTo>
                <a:lnTo>
                  <a:pt x="3486" y="39"/>
                </a:lnTo>
                <a:lnTo>
                  <a:pt x="3487" y="39"/>
                </a:lnTo>
                <a:lnTo>
                  <a:pt x="3487" y="39"/>
                </a:lnTo>
                <a:lnTo>
                  <a:pt x="3487" y="39"/>
                </a:lnTo>
                <a:lnTo>
                  <a:pt x="3487" y="39"/>
                </a:lnTo>
                <a:lnTo>
                  <a:pt x="3488" y="39"/>
                </a:lnTo>
                <a:lnTo>
                  <a:pt x="3488" y="39"/>
                </a:lnTo>
                <a:lnTo>
                  <a:pt x="3488" y="39"/>
                </a:lnTo>
                <a:lnTo>
                  <a:pt x="3488" y="39"/>
                </a:lnTo>
                <a:lnTo>
                  <a:pt x="3489" y="39"/>
                </a:lnTo>
                <a:lnTo>
                  <a:pt x="3489" y="39"/>
                </a:lnTo>
                <a:lnTo>
                  <a:pt x="3489" y="39"/>
                </a:lnTo>
                <a:lnTo>
                  <a:pt x="3489" y="39"/>
                </a:lnTo>
                <a:lnTo>
                  <a:pt x="3489" y="39"/>
                </a:lnTo>
                <a:lnTo>
                  <a:pt x="3490" y="39"/>
                </a:lnTo>
                <a:lnTo>
                  <a:pt x="3490" y="39"/>
                </a:lnTo>
                <a:lnTo>
                  <a:pt x="3490" y="39"/>
                </a:lnTo>
                <a:lnTo>
                  <a:pt x="3491" y="39"/>
                </a:lnTo>
                <a:lnTo>
                  <a:pt x="3491" y="39"/>
                </a:lnTo>
                <a:lnTo>
                  <a:pt x="3491" y="39"/>
                </a:lnTo>
                <a:lnTo>
                  <a:pt x="3491" y="39"/>
                </a:lnTo>
                <a:lnTo>
                  <a:pt x="3492" y="39"/>
                </a:lnTo>
                <a:lnTo>
                  <a:pt x="3492" y="39"/>
                </a:lnTo>
                <a:lnTo>
                  <a:pt x="3492" y="39"/>
                </a:lnTo>
                <a:lnTo>
                  <a:pt x="3492" y="39"/>
                </a:lnTo>
                <a:lnTo>
                  <a:pt x="3492" y="39"/>
                </a:lnTo>
                <a:lnTo>
                  <a:pt x="3493" y="39"/>
                </a:lnTo>
                <a:lnTo>
                  <a:pt x="3493" y="39"/>
                </a:lnTo>
                <a:lnTo>
                  <a:pt x="3493" y="39"/>
                </a:lnTo>
                <a:lnTo>
                  <a:pt x="3493" y="39"/>
                </a:lnTo>
                <a:lnTo>
                  <a:pt x="3494" y="39"/>
                </a:lnTo>
                <a:lnTo>
                  <a:pt x="3494" y="39"/>
                </a:lnTo>
                <a:lnTo>
                  <a:pt x="3494" y="39"/>
                </a:lnTo>
                <a:lnTo>
                  <a:pt x="3494" y="39"/>
                </a:lnTo>
                <a:lnTo>
                  <a:pt x="3495" y="39"/>
                </a:lnTo>
                <a:lnTo>
                  <a:pt x="3495" y="39"/>
                </a:lnTo>
                <a:lnTo>
                  <a:pt x="3495" y="39"/>
                </a:lnTo>
                <a:lnTo>
                  <a:pt x="3495" y="39"/>
                </a:lnTo>
                <a:lnTo>
                  <a:pt x="3495" y="39"/>
                </a:lnTo>
                <a:lnTo>
                  <a:pt x="3496" y="39"/>
                </a:lnTo>
                <a:lnTo>
                  <a:pt x="3496" y="39"/>
                </a:lnTo>
                <a:lnTo>
                  <a:pt x="3496" y="39"/>
                </a:lnTo>
                <a:lnTo>
                  <a:pt x="3496" y="39"/>
                </a:lnTo>
                <a:lnTo>
                  <a:pt x="3497" y="39"/>
                </a:lnTo>
                <a:lnTo>
                  <a:pt x="3497" y="39"/>
                </a:lnTo>
                <a:lnTo>
                  <a:pt x="3497" y="39"/>
                </a:lnTo>
                <a:lnTo>
                  <a:pt x="3497" y="39"/>
                </a:lnTo>
                <a:lnTo>
                  <a:pt x="3498" y="39"/>
                </a:lnTo>
                <a:lnTo>
                  <a:pt x="3498" y="39"/>
                </a:lnTo>
                <a:lnTo>
                  <a:pt x="3498" y="39"/>
                </a:lnTo>
                <a:lnTo>
                  <a:pt x="3498" y="39"/>
                </a:lnTo>
                <a:lnTo>
                  <a:pt x="3499" y="39"/>
                </a:lnTo>
                <a:lnTo>
                  <a:pt x="3499" y="39"/>
                </a:lnTo>
                <a:lnTo>
                  <a:pt x="3499" y="39"/>
                </a:lnTo>
                <a:lnTo>
                  <a:pt x="3499" y="39"/>
                </a:lnTo>
                <a:lnTo>
                  <a:pt x="3500" y="39"/>
                </a:lnTo>
                <a:lnTo>
                  <a:pt x="3500" y="39"/>
                </a:lnTo>
                <a:lnTo>
                  <a:pt x="3500" y="39"/>
                </a:lnTo>
                <a:lnTo>
                  <a:pt x="3500" y="39"/>
                </a:lnTo>
                <a:lnTo>
                  <a:pt x="3501" y="39"/>
                </a:lnTo>
                <a:lnTo>
                  <a:pt x="3501" y="39"/>
                </a:lnTo>
                <a:lnTo>
                  <a:pt x="3501" y="39"/>
                </a:lnTo>
                <a:lnTo>
                  <a:pt x="3501" y="39"/>
                </a:lnTo>
                <a:lnTo>
                  <a:pt x="3501" y="39"/>
                </a:lnTo>
                <a:lnTo>
                  <a:pt x="3502" y="39"/>
                </a:lnTo>
                <a:lnTo>
                  <a:pt x="3502" y="39"/>
                </a:lnTo>
                <a:lnTo>
                  <a:pt x="3502" y="39"/>
                </a:lnTo>
                <a:lnTo>
                  <a:pt x="3502" y="39"/>
                </a:lnTo>
                <a:lnTo>
                  <a:pt x="3503" y="39"/>
                </a:lnTo>
                <a:lnTo>
                  <a:pt x="3503" y="39"/>
                </a:lnTo>
                <a:lnTo>
                  <a:pt x="3503" y="39"/>
                </a:lnTo>
                <a:lnTo>
                  <a:pt x="3503" y="39"/>
                </a:lnTo>
                <a:lnTo>
                  <a:pt x="3504" y="39"/>
                </a:lnTo>
                <a:lnTo>
                  <a:pt x="3504" y="39"/>
                </a:lnTo>
                <a:lnTo>
                  <a:pt x="3504" y="39"/>
                </a:lnTo>
                <a:lnTo>
                  <a:pt x="3504" y="39"/>
                </a:lnTo>
                <a:lnTo>
                  <a:pt x="3504" y="39"/>
                </a:lnTo>
                <a:lnTo>
                  <a:pt x="3505" y="39"/>
                </a:lnTo>
                <a:lnTo>
                  <a:pt x="3505" y="39"/>
                </a:lnTo>
                <a:lnTo>
                  <a:pt x="3505" y="39"/>
                </a:lnTo>
                <a:lnTo>
                  <a:pt x="3505" y="39"/>
                </a:lnTo>
                <a:lnTo>
                  <a:pt x="3506" y="39"/>
                </a:lnTo>
                <a:lnTo>
                  <a:pt x="3506" y="39"/>
                </a:lnTo>
                <a:lnTo>
                  <a:pt x="3506" y="39"/>
                </a:lnTo>
                <a:lnTo>
                  <a:pt x="3507" y="39"/>
                </a:lnTo>
                <a:lnTo>
                  <a:pt x="3507" y="39"/>
                </a:lnTo>
                <a:lnTo>
                  <a:pt x="3507" y="39"/>
                </a:lnTo>
                <a:lnTo>
                  <a:pt x="3507" y="39"/>
                </a:lnTo>
                <a:lnTo>
                  <a:pt x="3507" y="39"/>
                </a:lnTo>
                <a:lnTo>
                  <a:pt x="3508" y="39"/>
                </a:lnTo>
                <a:lnTo>
                  <a:pt x="3508" y="39"/>
                </a:lnTo>
                <a:lnTo>
                  <a:pt x="3508" y="39"/>
                </a:lnTo>
                <a:lnTo>
                  <a:pt x="3508" y="39"/>
                </a:lnTo>
                <a:lnTo>
                  <a:pt x="3509" y="39"/>
                </a:lnTo>
                <a:lnTo>
                  <a:pt x="3509" y="39"/>
                </a:lnTo>
                <a:lnTo>
                  <a:pt x="3509" y="39"/>
                </a:lnTo>
                <a:lnTo>
                  <a:pt x="3509" y="39"/>
                </a:lnTo>
                <a:lnTo>
                  <a:pt x="3510" y="39"/>
                </a:lnTo>
                <a:lnTo>
                  <a:pt x="3510" y="39"/>
                </a:lnTo>
                <a:lnTo>
                  <a:pt x="3510" y="39"/>
                </a:lnTo>
                <a:lnTo>
                  <a:pt x="3510" y="39"/>
                </a:lnTo>
                <a:lnTo>
                  <a:pt x="3510" y="39"/>
                </a:lnTo>
                <a:lnTo>
                  <a:pt x="3511" y="39"/>
                </a:lnTo>
                <a:lnTo>
                  <a:pt x="3511" y="39"/>
                </a:lnTo>
                <a:lnTo>
                  <a:pt x="3511" y="39"/>
                </a:lnTo>
                <a:lnTo>
                  <a:pt x="3511" y="39"/>
                </a:lnTo>
                <a:lnTo>
                  <a:pt x="3512" y="39"/>
                </a:lnTo>
                <a:lnTo>
                  <a:pt x="3512" y="39"/>
                </a:lnTo>
                <a:lnTo>
                  <a:pt x="3512" y="39"/>
                </a:lnTo>
                <a:lnTo>
                  <a:pt x="3512" y="39"/>
                </a:lnTo>
                <a:lnTo>
                  <a:pt x="3513" y="39"/>
                </a:lnTo>
                <a:lnTo>
                  <a:pt x="3513" y="39"/>
                </a:lnTo>
                <a:lnTo>
                  <a:pt x="3513" y="39"/>
                </a:lnTo>
                <a:lnTo>
                  <a:pt x="3513" y="39"/>
                </a:lnTo>
                <a:lnTo>
                  <a:pt x="3513" y="39"/>
                </a:lnTo>
                <a:lnTo>
                  <a:pt x="3514" y="39"/>
                </a:lnTo>
                <a:lnTo>
                  <a:pt x="3514" y="39"/>
                </a:lnTo>
                <a:lnTo>
                  <a:pt x="3514" y="39"/>
                </a:lnTo>
                <a:lnTo>
                  <a:pt x="3515" y="39"/>
                </a:lnTo>
                <a:lnTo>
                  <a:pt x="3515" y="39"/>
                </a:lnTo>
                <a:lnTo>
                  <a:pt x="3515" y="39"/>
                </a:lnTo>
                <a:lnTo>
                  <a:pt x="3515" y="39"/>
                </a:lnTo>
                <a:lnTo>
                  <a:pt x="3516" y="39"/>
                </a:lnTo>
                <a:lnTo>
                  <a:pt x="3516" y="39"/>
                </a:lnTo>
                <a:lnTo>
                  <a:pt x="3516" y="39"/>
                </a:lnTo>
                <a:lnTo>
                  <a:pt x="3516" y="39"/>
                </a:lnTo>
                <a:lnTo>
                  <a:pt x="3516" y="39"/>
                </a:lnTo>
                <a:lnTo>
                  <a:pt x="3517" y="39"/>
                </a:lnTo>
                <a:lnTo>
                  <a:pt x="3517" y="39"/>
                </a:lnTo>
                <a:lnTo>
                  <a:pt x="3517" y="39"/>
                </a:lnTo>
                <a:lnTo>
                  <a:pt x="3517" y="39"/>
                </a:lnTo>
                <a:lnTo>
                  <a:pt x="3518" y="39"/>
                </a:lnTo>
                <a:lnTo>
                  <a:pt x="3518" y="39"/>
                </a:lnTo>
                <a:lnTo>
                  <a:pt x="3518" y="39"/>
                </a:lnTo>
                <a:lnTo>
                  <a:pt x="3518" y="39"/>
                </a:lnTo>
                <a:lnTo>
                  <a:pt x="3519" y="39"/>
                </a:lnTo>
                <a:lnTo>
                  <a:pt x="3519" y="39"/>
                </a:lnTo>
                <a:lnTo>
                  <a:pt x="3519" y="39"/>
                </a:lnTo>
                <a:lnTo>
                  <a:pt x="3519" y="39"/>
                </a:lnTo>
                <a:lnTo>
                  <a:pt x="3519" y="39"/>
                </a:lnTo>
                <a:lnTo>
                  <a:pt x="3520" y="39"/>
                </a:lnTo>
                <a:lnTo>
                  <a:pt x="3520" y="39"/>
                </a:lnTo>
                <a:lnTo>
                  <a:pt x="3520" y="39"/>
                </a:lnTo>
                <a:lnTo>
                  <a:pt x="3520" y="39"/>
                </a:lnTo>
                <a:lnTo>
                  <a:pt x="3521" y="39"/>
                </a:lnTo>
                <a:lnTo>
                  <a:pt x="3521" y="39"/>
                </a:lnTo>
                <a:lnTo>
                  <a:pt x="3521" y="39"/>
                </a:lnTo>
                <a:lnTo>
                  <a:pt x="3521" y="39"/>
                </a:lnTo>
                <a:lnTo>
                  <a:pt x="3522" y="39"/>
                </a:lnTo>
                <a:lnTo>
                  <a:pt x="3522" y="39"/>
                </a:lnTo>
                <a:lnTo>
                  <a:pt x="3522" y="39"/>
                </a:lnTo>
                <a:lnTo>
                  <a:pt x="3523" y="39"/>
                </a:lnTo>
                <a:lnTo>
                  <a:pt x="3523" y="39"/>
                </a:lnTo>
                <a:lnTo>
                  <a:pt x="3523" y="39"/>
                </a:lnTo>
                <a:lnTo>
                  <a:pt x="3523" y="39"/>
                </a:lnTo>
                <a:lnTo>
                  <a:pt x="3523" y="39"/>
                </a:lnTo>
                <a:lnTo>
                  <a:pt x="3524" y="39"/>
                </a:lnTo>
                <a:lnTo>
                  <a:pt x="3524" y="39"/>
                </a:lnTo>
                <a:lnTo>
                  <a:pt x="3524" y="39"/>
                </a:lnTo>
                <a:lnTo>
                  <a:pt x="3524" y="39"/>
                </a:lnTo>
                <a:lnTo>
                  <a:pt x="3525" y="39"/>
                </a:lnTo>
                <a:lnTo>
                  <a:pt x="3525" y="39"/>
                </a:lnTo>
                <a:lnTo>
                  <a:pt x="3525" y="39"/>
                </a:lnTo>
                <a:lnTo>
                  <a:pt x="3525" y="39"/>
                </a:lnTo>
                <a:lnTo>
                  <a:pt x="3526" y="39"/>
                </a:lnTo>
                <a:lnTo>
                  <a:pt x="3526" y="39"/>
                </a:lnTo>
                <a:lnTo>
                  <a:pt x="3526" y="39"/>
                </a:lnTo>
                <a:lnTo>
                  <a:pt x="3526" y="39"/>
                </a:lnTo>
                <a:lnTo>
                  <a:pt x="3526" y="39"/>
                </a:lnTo>
                <a:lnTo>
                  <a:pt x="3527" y="39"/>
                </a:lnTo>
                <a:lnTo>
                  <a:pt x="3527" y="39"/>
                </a:lnTo>
                <a:lnTo>
                  <a:pt x="3527" y="39"/>
                </a:lnTo>
                <a:lnTo>
                  <a:pt x="3527" y="39"/>
                </a:lnTo>
                <a:lnTo>
                  <a:pt x="3528" y="39"/>
                </a:lnTo>
                <a:lnTo>
                  <a:pt x="3528" y="39"/>
                </a:lnTo>
                <a:lnTo>
                  <a:pt x="3528" y="39"/>
                </a:lnTo>
                <a:lnTo>
                  <a:pt x="3528" y="39"/>
                </a:lnTo>
                <a:lnTo>
                  <a:pt x="3529" y="39"/>
                </a:lnTo>
                <a:lnTo>
                  <a:pt x="3529" y="39"/>
                </a:lnTo>
                <a:lnTo>
                  <a:pt x="3529" y="39"/>
                </a:lnTo>
                <a:lnTo>
                  <a:pt x="3529" y="39"/>
                </a:lnTo>
                <a:lnTo>
                  <a:pt x="3530" y="39"/>
                </a:lnTo>
                <a:lnTo>
                  <a:pt x="3530" y="39"/>
                </a:lnTo>
                <a:lnTo>
                  <a:pt x="3530" y="39"/>
                </a:lnTo>
                <a:lnTo>
                  <a:pt x="3530" y="39"/>
                </a:lnTo>
                <a:lnTo>
                  <a:pt x="3531" y="39"/>
                </a:lnTo>
                <a:lnTo>
                  <a:pt x="3531" y="39"/>
                </a:lnTo>
                <a:lnTo>
                  <a:pt x="3531" y="39"/>
                </a:lnTo>
                <a:lnTo>
                  <a:pt x="3531" y="39"/>
                </a:lnTo>
                <a:lnTo>
                  <a:pt x="3532" y="39"/>
                </a:lnTo>
                <a:lnTo>
                  <a:pt x="3532" y="39"/>
                </a:lnTo>
                <a:lnTo>
                  <a:pt x="3532" y="39"/>
                </a:lnTo>
                <a:lnTo>
                  <a:pt x="3532" y="39"/>
                </a:lnTo>
                <a:lnTo>
                  <a:pt x="3532" y="39"/>
                </a:lnTo>
                <a:lnTo>
                  <a:pt x="3533" y="39"/>
                </a:lnTo>
                <a:lnTo>
                  <a:pt x="3533" y="39"/>
                </a:lnTo>
                <a:lnTo>
                  <a:pt x="3533" y="39"/>
                </a:lnTo>
                <a:lnTo>
                  <a:pt x="3533" y="39"/>
                </a:lnTo>
                <a:lnTo>
                  <a:pt x="3534" y="39"/>
                </a:lnTo>
                <a:lnTo>
                  <a:pt x="3534" y="39"/>
                </a:lnTo>
                <a:lnTo>
                  <a:pt x="3534" y="39"/>
                </a:lnTo>
                <a:lnTo>
                  <a:pt x="3534" y="39"/>
                </a:lnTo>
                <a:lnTo>
                  <a:pt x="3535" y="39"/>
                </a:lnTo>
                <a:lnTo>
                  <a:pt x="3535" y="39"/>
                </a:lnTo>
                <a:lnTo>
                  <a:pt x="3535" y="39"/>
                </a:lnTo>
                <a:lnTo>
                  <a:pt x="3535" y="39"/>
                </a:lnTo>
                <a:lnTo>
                  <a:pt x="3535" y="39"/>
                </a:lnTo>
                <a:lnTo>
                  <a:pt x="3536" y="39"/>
                </a:lnTo>
                <a:lnTo>
                  <a:pt x="3536" y="39"/>
                </a:lnTo>
                <a:lnTo>
                  <a:pt x="3536" y="39"/>
                </a:lnTo>
                <a:lnTo>
                  <a:pt x="3536" y="39"/>
                </a:lnTo>
                <a:lnTo>
                  <a:pt x="3537" y="39"/>
                </a:lnTo>
                <a:lnTo>
                  <a:pt x="3537" y="39"/>
                </a:lnTo>
                <a:lnTo>
                  <a:pt x="3537" y="39"/>
                </a:lnTo>
                <a:lnTo>
                  <a:pt x="3538" y="39"/>
                </a:lnTo>
                <a:lnTo>
                  <a:pt x="3538" y="39"/>
                </a:lnTo>
                <a:lnTo>
                  <a:pt x="3538" y="39"/>
                </a:lnTo>
                <a:lnTo>
                  <a:pt x="3538" y="39"/>
                </a:lnTo>
                <a:lnTo>
                  <a:pt x="3538" y="39"/>
                </a:lnTo>
                <a:lnTo>
                  <a:pt x="3539" y="39"/>
                </a:lnTo>
                <a:lnTo>
                  <a:pt x="3539" y="39"/>
                </a:lnTo>
                <a:lnTo>
                  <a:pt x="3539" y="39"/>
                </a:lnTo>
                <a:lnTo>
                  <a:pt x="3539" y="39"/>
                </a:lnTo>
                <a:lnTo>
                  <a:pt x="3540" y="39"/>
                </a:lnTo>
                <a:lnTo>
                  <a:pt x="3540" y="39"/>
                </a:lnTo>
                <a:lnTo>
                  <a:pt x="3540" y="39"/>
                </a:lnTo>
                <a:lnTo>
                  <a:pt x="3540" y="39"/>
                </a:lnTo>
                <a:lnTo>
                  <a:pt x="3541" y="39"/>
                </a:lnTo>
                <a:lnTo>
                  <a:pt x="3541" y="39"/>
                </a:lnTo>
                <a:lnTo>
                  <a:pt x="3541" y="39"/>
                </a:lnTo>
                <a:lnTo>
                  <a:pt x="3541" y="39"/>
                </a:lnTo>
                <a:lnTo>
                  <a:pt x="3541" y="39"/>
                </a:lnTo>
                <a:lnTo>
                  <a:pt x="3542" y="39"/>
                </a:lnTo>
                <a:lnTo>
                  <a:pt x="3542" y="39"/>
                </a:lnTo>
                <a:lnTo>
                  <a:pt x="3542" y="39"/>
                </a:lnTo>
                <a:lnTo>
                  <a:pt x="3542" y="39"/>
                </a:lnTo>
                <a:lnTo>
                  <a:pt x="3543" y="39"/>
                </a:lnTo>
                <a:lnTo>
                  <a:pt x="3543" y="39"/>
                </a:lnTo>
                <a:lnTo>
                  <a:pt x="3543" y="39"/>
                </a:lnTo>
                <a:lnTo>
                  <a:pt x="3543" y="39"/>
                </a:lnTo>
                <a:lnTo>
                  <a:pt x="3544" y="39"/>
                </a:lnTo>
                <a:lnTo>
                  <a:pt x="3544" y="39"/>
                </a:lnTo>
                <a:lnTo>
                  <a:pt x="3544" y="39"/>
                </a:lnTo>
                <a:lnTo>
                  <a:pt x="3544" y="39"/>
                </a:lnTo>
                <a:lnTo>
                  <a:pt x="3544" y="39"/>
                </a:lnTo>
                <a:lnTo>
                  <a:pt x="3545" y="39"/>
                </a:lnTo>
                <a:lnTo>
                  <a:pt x="3545" y="39"/>
                </a:lnTo>
                <a:lnTo>
                  <a:pt x="3545" y="39"/>
                </a:lnTo>
                <a:lnTo>
                  <a:pt x="3546" y="39"/>
                </a:lnTo>
                <a:lnTo>
                  <a:pt x="3546" y="39"/>
                </a:lnTo>
                <a:lnTo>
                  <a:pt x="3546" y="39"/>
                </a:lnTo>
                <a:lnTo>
                  <a:pt x="3546" y="39"/>
                </a:lnTo>
                <a:lnTo>
                  <a:pt x="3547" y="39"/>
                </a:lnTo>
                <a:lnTo>
                  <a:pt x="3547" y="39"/>
                </a:lnTo>
                <a:lnTo>
                  <a:pt x="3547" y="39"/>
                </a:lnTo>
                <a:lnTo>
                  <a:pt x="3547" y="39"/>
                </a:lnTo>
                <a:lnTo>
                  <a:pt x="3547" y="39"/>
                </a:lnTo>
                <a:lnTo>
                  <a:pt x="3548" y="39"/>
                </a:lnTo>
                <a:lnTo>
                  <a:pt x="3548" y="39"/>
                </a:lnTo>
                <a:lnTo>
                  <a:pt x="3548" y="39"/>
                </a:lnTo>
                <a:lnTo>
                  <a:pt x="3548" y="39"/>
                </a:lnTo>
                <a:lnTo>
                  <a:pt x="3549" y="39"/>
                </a:lnTo>
                <a:lnTo>
                  <a:pt x="3549" y="39"/>
                </a:lnTo>
                <a:lnTo>
                  <a:pt x="3549" y="39"/>
                </a:lnTo>
                <a:lnTo>
                  <a:pt x="3549" y="39"/>
                </a:lnTo>
                <a:lnTo>
                  <a:pt x="3550" y="39"/>
                </a:lnTo>
                <a:lnTo>
                  <a:pt x="3550" y="39"/>
                </a:lnTo>
                <a:lnTo>
                  <a:pt x="3550" y="39"/>
                </a:lnTo>
                <a:lnTo>
                  <a:pt x="3550" y="39"/>
                </a:lnTo>
                <a:lnTo>
                  <a:pt x="3550" y="39"/>
                </a:lnTo>
                <a:lnTo>
                  <a:pt x="3551" y="39"/>
                </a:lnTo>
                <a:lnTo>
                  <a:pt x="3551" y="39"/>
                </a:lnTo>
                <a:lnTo>
                  <a:pt x="3551" y="39"/>
                </a:lnTo>
                <a:lnTo>
                  <a:pt x="3551" y="39"/>
                </a:lnTo>
                <a:lnTo>
                  <a:pt x="3552" y="39"/>
                </a:lnTo>
                <a:lnTo>
                  <a:pt x="3552" y="39"/>
                </a:lnTo>
                <a:lnTo>
                  <a:pt x="3552" y="39"/>
                </a:lnTo>
                <a:lnTo>
                  <a:pt x="3552" y="39"/>
                </a:lnTo>
                <a:lnTo>
                  <a:pt x="3553" y="39"/>
                </a:lnTo>
                <a:lnTo>
                  <a:pt x="3553" y="39"/>
                </a:lnTo>
                <a:lnTo>
                  <a:pt x="3553" y="39"/>
                </a:lnTo>
                <a:lnTo>
                  <a:pt x="3553" y="39"/>
                </a:lnTo>
                <a:lnTo>
                  <a:pt x="3554" y="39"/>
                </a:lnTo>
                <a:lnTo>
                  <a:pt x="3554" y="39"/>
                </a:lnTo>
                <a:lnTo>
                  <a:pt x="3554" y="39"/>
                </a:lnTo>
                <a:lnTo>
                  <a:pt x="3554" y="39"/>
                </a:lnTo>
                <a:lnTo>
                  <a:pt x="3555" y="39"/>
                </a:lnTo>
                <a:lnTo>
                  <a:pt x="3555" y="39"/>
                </a:lnTo>
                <a:lnTo>
                  <a:pt x="3555" y="39"/>
                </a:lnTo>
                <a:lnTo>
                  <a:pt x="3555" y="39"/>
                </a:lnTo>
                <a:lnTo>
                  <a:pt x="3556" y="39"/>
                </a:lnTo>
                <a:lnTo>
                  <a:pt x="3556" y="39"/>
                </a:lnTo>
                <a:lnTo>
                  <a:pt x="3556" y="39"/>
                </a:lnTo>
                <a:lnTo>
                  <a:pt x="3556" y="39"/>
                </a:lnTo>
                <a:lnTo>
                  <a:pt x="3556" y="39"/>
                </a:lnTo>
                <a:lnTo>
                  <a:pt x="3557" y="39"/>
                </a:lnTo>
                <a:lnTo>
                  <a:pt x="3557" y="39"/>
                </a:lnTo>
                <a:lnTo>
                  <a:pt x="3557" y="39"/>
                </a:lnTo>
                <a:lnTo>
                  <a:pt x="3557" y="39"/>
                </a:lnTo>
                <a:lnTo>
                  <a:pt x="3558" y="39"/>
                </a:lnTo>
                <a:lnTo>
                  <a:pt x="3558" y="39"/>
                </a:lnTo>
                <a:lnTo>
                  <a:pt x="3558" y="39"/>
                </a:lnTo>
                <a:lnTo>
                  <a:pt x="3558" y="39"/>
                </a:lnTo>
                <a:lnTo>
                  <a:pt x="3559" y="39"/>
                </a:lnTo>
                <a:lnTo>
                  <a:pt x="3559" y="39"/>
                </a:lnTo>
                <a:lnTo>
                  <a:pt x="3559" y="39"/>
                </a:lnTo>
                <a:lnTo>
                  <a:pt x="3559" y="39"/>
                </a:lnTo>
                <a:lnTo>
                  <a:pt x="3559" y="39"/>
                </a:lnTo>
                <a:lnTo>
                  <a:pt x="3560" y="39"/>
                </a:lnTo>
                <a:lnTo>
                  <a:pt x="3560" y="39"/>
                </a:lnTo>
                <a:lnTo>
                  <a:pt x="3560" y="39"/>
                </a:lnTo>
                <a:lnTo>
                  <a:pt x="3560" y="39"/>
                </a:lnTo>
                <a:lnTo>
                  <a:pt x="3561" y="39"/>
                </a:lnTo>
                <a:lnTo>
                  <a:pt x="3561" y="39"/>
                </a:lnTo>
                <a:lnTo>
                  <a:pt x="3561" y="39"/>
                </a:lnTo>
                <a:lnTo>
                  <a:pt x="3562" y="39"/>
                </a:lnTo>
                <a:lnTo>
                  <a:pt x="3562" y="39"/>
                </a:lnTo>
                <a:lnTo>
                  <a:pt x="3562" y="39"/>
                </a:lnTo>
                <a:lnTo>
                  <a:pt x="3562" y="39"/>
                </a:lnTo>
                <a:lnTo>
                  <a:pt x="3562" y="39"/>
                </a:lnTo>
                <a:lnTo>
                  <a:pt x="3563" y="39"/>
                </a:lnTo>
                <a:lnTo>
                  <a:pt x="3563" y="39"/>
                </a:lnTo>
                <a:lnTo>
                  <a:pt x="3563" y="39"/>
                </a:lnTo>
                <a:lnTo>
                  <a:pt x="3563" y="39"/>
                </a:lnTo>
                <a:lnTo>
                  <a:pt x="3564" y="39"/>
                </a:lnTo>
                <a:lnTo>
                  <a:pt x="3564" y="39"/>
                </a:lnTo>
                <a:lnTo>
                  <a:pt x="3564" y="39"/>
                </a:lnTo>
                <a:lnTo>
                  <a:pt x="3564" y="39"/>
                </a:lnTo>
                <a:lnTo>
                  <a:pt x="3565" y="39"/>
                </a:lnTo>
                <a:lnTo>
                  <a:pt x="3565" y="39"/>
                </a:lnTo>
                <a:lnTo>
                  <a:pt x="3565" y="39"/>
                </a:lnTo>
                <a:lnTo>
                  <a:pt x="3565" y="39"/>
                </a:lnTo>
                <a:lnTo>
                  <a:pt x="3565" y="39"/>
                </a:lnTo>
                <a:lnTo>
                  <a:pt x="3566" y="39"/>
                </a:lnTo>
                <a:lnTo>
                  <a:pt x="3566" y="39"/>
                </a:lnTo>
                <a:lnTo>
                  <a:pt x="3566" y="39"/>
                </a:lnTo>
                <a:lnTo>
                  <a:pt x="3566" y="39"/>
                </a:lnTo>
                <a:lnTo>
                  <a:pt x="3567" y="39"/>
                </a:lnTo>
                <a:lnTo>
                  <a:pt x="3567" y="39"/>
                </a:lnTo>
                <a:lnTo>
                  <a:pt x="3567" y="39"/>
                </a:lnTo>
                <a:lnTo>
                  <a:pt x="3567" y="39"/>
                </a:lnTo>
                <a:lnTo>
                  <a:pt x="3568" y="39"/>
                </a:lnTo>
                <a:lnTo>
                  <a:pt x="3568" y="39"/>
                </a:lnTo>
                <a:lnTo>
                  <a:pt x="3568" y="39"/>
                </a:lnTo>
                <a:lnTo>
                  <a:pt x="3569" y="39"/>
                </a:lnTo>
                <a:lnTo>
                  <a:pt x="3569" y="39"/>
                </a:lnTo>
                <a:lnTo>
                  <a:pt x="3569" y="39"/>
                </a:lnTo>
                <a:lnTo>
                  <a:pt x="3569" y="39"/>
                </a:lnTo>
                <a:lnTo>
                  <a:pt x="3569" y="39"/>
                </a:lnTo>
                <a:lnTo>
                  <a:pt x="3570" y="39"/>
                </a:lnTo>
                <a:lnTo>
                  <a:pt x="3570" y="39"/>
                </a:lnTo>
                <a:lnTo>
                  <a:pt x="3570" y="39"/>
                </a:lnTo>
                <a:lnTo>
                  <a:pt x="3570" y="39"/>
                </a:lnTo>
                <a:lnTo>
                  <a:pt x="3571" y="39"/>
                </a:lnTo>
                <a:lnTo>
                  <a:pt x="3571" y="39"/>
                </a:lnTo>
                <a:lnTo>
                  <a:pt x="3571" y="39"/>
                </a:lnTo>
                <a:lnTo>
                  <a:pt x="3571" y="39"/>
                </a:lnTo>
                <a:lnTo>
                  <a:pt x="3572" y="39"/>
                </a:lnTo>
                <a:lnTo>
                  <a:pt x="3572" y="39"/>
                </a:lnTo>
                <a:lnTo>
                  <a:pt x="3572" y="39"/>
                </a:lnTo>
                <a:lnTo>
                  <a:pt x="3572" y="39"/>
                </a:lnTo>
                <a:lnTo>
                  <a:pt x="3572" y="39"/>
                </a:lnTo>
                <a:lnTo>
                  <a:pt x="3573" y="39"/>
                </a:lnTo>
                <a:lnTo>
                  <a:pt x="3573" y="39"/>
                </a:lnTo>
                <a:lnTo>
                  <a:pt x="3573" y="39"/>
                </a:lnTo>
                <a:lnTo>
                  <a:pt x="3573" y="39"/>
                </a:lnTo>
                <a:lnTo>
                  <a:pt x="3574" y="39"/>
                </a:lnTo>
                <a:lnTo>
                  <a:pt x="3574" y="39"/>
                </a:lnTo>
                <a:lnTo>
                  <a:pt x="3574" y="39"/>
                </a:lnTo>
                <a:lnTo>
                  <a:pt x="3574" y="39"/>
                </a:lnTo>
                <a:lnTo>
                  <a:pt x="3575" y="39"/>
                </a:lnTo>
                <a:lnTo>
                  <a:pt x="3575" y="39"/>
                </a:lnTo>
                <a:lnTo>
                  <a:pt x="3575" y="39"/>
                </a:lnTo>
                <a:lnTo>
                  <a:pt x="3575" y="39"/>
                </a:lnTo>
                <a:lnTo>
                  <a:pt x="3575" y="39"/>
                </a:lnTo>
                <a:lnTo>
                  <a:pt x="3576" y="39"/>
                </a:lnTo>
                <a:lnTo>
                  <a:pt x="3576" y="39"/>
                </a:lnTo>
                <a:lnTo>
                  <a:pt x="3576" y="39"/>
                </a:lnTo>
                <a:lnTo>
                  <a:pt x="3577" y="39"/>
                </a:lnTo>
                <a:lnTo>
                  <a:pt x="3577" y="39"/>
                </a:lnTo>
                <a:lnTo>
                  <a:pt x="3577" y="39"/>
                </a:lnTo>
                <a:lnTo>
                  <a:pt x="3577" y="39"/>
                </a:lnTo>
                <a:lnTo>
                  <a:pt x="3578" y="39"/>
                </a:lnTo>
                <a:lnTo>
                  <a:pt x="3578" y="39"/>
                </a:lnTo>
                <a:lnTo>
                  <a:pt x="3578" y="39"/>
                </a:lnTo>
                <a:lnTo>
                  <a:pt x="3578" y="39"/>
                </a:lnTo>
                <a:lnTo>
                  <a:pt x="3578" y="39"/>
                </a:lnTo>
                <a:lnTo>
                  <a:pt x="3579" y="39"/>
                </a:lnTo>
                <a:lnTo>
                  <a:pt x="3579" y="39"/>
                </a:lnTo>
                <a:lnTo>
                  <a:pt x="3579" y="39"/>
                </a:lnTo>
                <a:lnTo>
                  <a:pt x="3579" y="39"/>
                </a:lnTo>
                <a:lnTo>
                  <a:pt x="3580" y="39"/>
                </a:lnTo>
                <a:lnTo>
                  <a:pt x="3580" y="39"/>
                </a:lnTo>
                <a:lnTo>
                  <a:pt x="3580" y="39"/>
                </a:lnTo>
                <a:lnTo>
                  <a:pt x="3580" y="39"/>
                </a:lnTo>
                <a:lnTo>
                  <a:pt x="3581" y="39"/>
                </a:lnTo>
                <a:lnTo>
                  <a:pt x="3581" y="39"/>
                </a:lnTo>
                <a:lnTo>
                  <a:pt x="3581" y="39"/>
                </a:lnTo>
                <a:lnTo>
                  <a:pt x="3581" y="39"/>
                </a:lnTo>
                <a:lnTo>
                  <a:pt x="3581" y="39"/>
                </a:lnTo>
                <a:lnTo>
                  <a:pt x="3582" y="39"/>
                </a:lnTo>
                <a:lnTo>
                  <a:pt x="3582" y="39"/>
                </a:lnTo>
                <a:lnTo>
                  <a:pt x="3582" y="39"/>
                </a:lnTo>
                <a:lnTo>
                  <a:pt x="3582" y="39"/>
                </a:lnTo>
                <a:lnTo>
                  <a:pt x="3583" y="39"/>
                </a:lnTo>
                <a:lnTo>
                  <a:pt x="3583" y="39"/>
                </a:lnTo>
                <a:lnTo>
                  <a:pt x="3583" y="39"/>
                </a:lnTo>
                <a:lnTo>
                  <a:pt x="3583" y="39"/>
                </a:lnTo>
                <a:lnTo>
                  <a:pt x="3584" y="39"/>
                </a:lnTo>
                <a:lnTo>
                  <a:pt x="3584" y="39"/>
                </a:lnTo>
                <a:lnTo>
                  <a:pt x="3584" y="39"/>
                </a:lnTo>
                <a:lnTo>
                  <a:pt x="3584" y="39"/>
                </a:lnTo>
                <a:lnTo>
                  <a:pt x="3585" y="39"/>
                </a:lnTo>
                <a:lnTo>
                  <a:pt x="3585" y="39"/>
                </a:lnTo>
                <a:lnTo>
                  <a:pt x="3585" y="39"/>
                </a:lnTo>
                <a:lnTo>
                  <a:pt x="3585" y="39"/>
                </a:lnTo>
                <a:lnTo>
                  <a:pt x="3586" y="39"/>
                </a:lnTo>
                <a:lnTo>
                  <a:pt x="3586" y="39"/>
                </a:lnTo>
                <a:lnTo>
                  <a:pt x="3586" y="39"/>
                </a:lnTo>
                <a:lnTo>
                  <a:pt x="3586" y="39"/>
                </a:lnTo>
                <a:lnTo>
                  <a:pt x="3587" y="0"/>
                </a:lnTo>
                <a:lnTo>
                  <a:pt x="3587" y="0"/>
                </a:lnTo>
                <a:lnTo>
                  <a:pt x="3587" y="0"/>
                </a:lnTo>
                <a:lnTo>
                  <a:pt x="3587" y="39"/>
                </a:lnTo>
                <a:lnTo>
                  <a:pt x="3587" y="39"/>
                </a:lnTo>
                <a:lnTo>
                  <a:pt x="3588" y="39"/>
                </a:lnTo>
                <a:lnTo>
                  <a:pt x="3588" y="39"/>
                </a:lnTo>
                <a:lnTo>
                  <a:pt x="3588" y="39"/>
                </a:lnTo>
                <a:lnTo>
                  <a:pt x="3588" y="39"/>
                </a:lnTo>
                <a:lnTo>
                  <a:pt x="3589" y="39"/>
                </a:lnTo>
                <a:lnTo>
                  <a:pt x="3589" y="39"/>
                </a:lnTo>
                <a:lnTo>
                  <a:pt x="3589" y="39"/>
                </a:lnTo>
                <a:lnTo>
                  <a:pt x="3589" y="39"/>
                </a:lnTo>
                <a:lnTo>
                  <a:pt x="3590" y="39"/>
                </a:lnTo>
                <a:lnTo>
                  <a:pt x="3590" y="39"/>
                </a:lnTo>
                <a:lnTo>
                  <a:pt x="3590" y="39"/>
                </a:lnTo>
                <a:lnTo>
                  <a:pt x="3590" y="39"/>
                </a:lnTo>
                <a:lnTo>
                  <a:pt x="3590" y="39"/>
                </a:lnTo>
                <a:lnTo>
                  <a:pt x="3591" y="39"/>
                </a:lnTo>
                <a:lnTo>
                  <a:pt x="3591" y="39"/>
                </a:lnTo>
                <a:lnTo>
                  <a:pt x="3591" y="39"/>
                </a:lnTo>
                <a:lnTo>
                  <a:pt x="3591" y="39"/>
                </a:lnTo>
                <a:lnTo>
                  <a:pt x="3592" y="39"/>
                </a:lnTo>
                <a:lnTo>
                  <a:pt x="3592" y="39"/>
                </a:lnTo>
                <a:lnTo>
                  <a:pt x="3592" y="39"/>
                </a:lnTo>
                <a:lnTo>
                  <a:pt x="3593" y="39"/>
                </a:lnTo>
                <a:lnTo>
                  <a:pt x="3593" y="39"/>
                </a:lnTo>
                <a:lnTo>
                  <a:pt x="3593" y="39"/>
                </a:lnTo>
                <a:lnTo>
                  <a:pt x="3593" y="39"/>
                </a:lnTo>
                <a:lnTo>
                  <a:pt x="3593" y="39"/>
                </a:lnTo>
                <a:lnTo>
                  <a:pt x="3594" y="39"/>
                </a:lnTo>
                <a:lnTo>
                  <a:pt x="3594" y="39"/>
                </a:lnTo>
                <a:lnTo>
                  <a:pt x="3594" y="39"/>
                </a:lnTo>
                <a:lnTo>
                  <a:pt x="3594" y="39"/>
                </a:lnTo>
                <a:lnTo>
                  <a:pt x="3595" y="39"/>
                </a:lnTo>
                <a:lnTo>
                  <a:pt x="3595" y="39"/>
                </a:lnTo>
                <a:lnTo>
                  <a:pt x="3595" y="39"/>
                </a:lnTo>
                <a:lnTo>
                  <a:pt x="3595" y="39"/>
                </a:lnTo>
                <a:lnTo>
                  <a:pt x="3596" y="39"/>
                </a:lnTo>
                <a:lnTo>
                  <a:pt x="3596" y="39"/>
                </a:lnTo>
                <a:lnTo>
                  <a:pt x="3596" y="39"/>
                </a:lnTo>
                <a:lnTo>
                  <a:pt x="3596" y="39"/>
                </a:lnTo>
                <a:lnTo>
                  <a:pt x="3596" y="39"/>
                </a:lnTo>
                <a:lnTo>
                  <a:pt x="3597" y="39"/>
                </a:lnTo>
                <a:lnTo>
                  <a:pt x="3597" y="39"/>
                </a:lnTo>
                <a:lnTo>
                  <a:pt x="3597" y="39"/>
                </a:lnTo>
                <a:lnTo>
                  <a:pt x="3597" y="39"/>
                </a:lnTo>
                <a:lnTo>
                  <a:pt x="3598" y="39"/>
                </a:lnTo>
                <a:lnTo>
                  <a:pt x="3598" y="39"/>
                </a:lnTo>
                <a:lnTo>
                  <a:pt x="3598" y="39"/>
                </a:lnTo>
                <a:lnTo>
                  <a:pt x="3598" y="39"/>
                </a:lnTo>
                <a:lnTo>
                  <a:pt x="3599" y="39"/>
                </a:lnTo>
                <a:lnTo>
                  <a:pt x="3599" y="39"/>
                </a:lnTo>
                <a:lnTo>
                  <a:pt x="3599" y="39"/>
                </a:lnTo>
                <a:lnTo>
                  <a:pt x="3599" y="39"/>
                </a:lnTo>
                <a:lnTo>
                  <a:pt x="3599" y="39"/>
                </a:lnTo>
                <a:lnTo>
                  <a:pt x="3600" y="39"/>
                </a:lnTo>
                <a:lnTo>
                  <a:pt x="3600" y="39"/>
                </a:lnTo>
                <a:lnTo>
                  <a:pt x="3600" y="39"/>
                </a:lnTo>
                <a:lnTo>
                  <a:pt x="3601" y="39"/>
                </a:lnTo>
                <a:lnTo>
                  <a:pt x="3601" y="39"/>
                </a:lnTo>
                <a:lnTo>
                  <a:pt x="3601" y="39"/>
                </a:lnTo>
                <a:lnTo>
                  <a:pt x="3601" y="39"/>
                </a:lnTo>
                <a:lnTo>
                  <a:pt x="3602" y="39"/>
                </a:lnTo>
                <a:lnTo>
                  <a:pt x="3602" y="39"/>
                </a:lnTo>
                <a:lnTo>
                  <a:pt x="3602" y="39"/>
                </a:lnTo>
                <a:lnTo>
                  <a:pt x="3602" y="39"/>
                </a:lnTo>
                <a:lnTo>
                  <a:pt x="3602" y="39"/>
                </a:lnTo>
                <a:lnTo>
                  <a:pt x="3603" y="39"/>
                </a:lnTo>
                <a:lnTo>
                  <a:pt x="3603" y="39"/>
                </a:lnTo>
                <a:lnTo>
                  <a:pt x="3603" y="39"/>
                </a:lnTo>
                <a:lnTo>
                  <a:pt x="3603" y="39"/>
                </a:lnTo>
                <a:lnTo>
                  <a:pt x="3604" y="39"/>
                </a:lnTo>
                <a:lnTo>
                  <a:pt x="3604" y="39"/>
                </a:lnTo>
                <a:lnTo>
                  <a:pt x="3604" y="39"/>
                </a:lnTo>
                <a:lnTo>
                  <a:pt x="3604" y="39"/>
                </a:lnTo>
                <a:lnTo>
                  <a:pt x="3605" y="39"/>
                </a:lnTo>
                <a:lnTo>
                  <a:pt x="3605" y="39"/>
                </a:lnTo>
                <a:lnTo>
                  <a:pt x="3605" y="39"/>
                </a:lnTo>
                <a:lnTo>
                  <a:pt x="3605" y="39"/>
                </a:lnTo>
                <a:lnTo>
                  <a:pt x="3605" y="39"/>
                </a:lnTo>
                <a:lnTo>
                  <a:pt x="3606" y="39"/>
                </a:lnTo>
                <a:lnTo>
                  <a:pt x="3606" y="39"/>
                </a:lnTo>
                <a:lnTo>
                  <a:pt x="3606" y="39"/>
                </a:lnTo>
                <a:lnTo>
                  <a:pt x="3606" y="39"/>
                </a:lnTo>
                <a:lnTo>
                  <a:pt x="3607" y="39"/>
                </a:lnTo>
                <a:lnTo>
                  <a:pt x="3607" y="39"/>
                </a:lnTo>
                <a:lnTo>
                  <a:pt x="3607" y="39"/>
                </a:lnTo>
                <a:lnTo>
                  <a:pt x="3608" y="39"/>
                </a:lnTo>
                <a:lnTo>
                  <a:pt x="3608" y="39"/>
                </a:lnTo>
                <a:lnTo>
                  <a:pt x="3608" y="39"/>
                </a:lnTo>
                <a:lnTo>
                  <a:pt x="3608" y="39"/>
                </a:lnTo>
                <a:lnTo>
                  <a:pt x="3608" y="39"/>
                </a:lnTo>
                <a:lnTo>
                  <a:pt x="3609" y="39"/>
                </a:lnTo>
                <a:lnTo>
                  <a:pt x="3609" y="39"/>
                </a:lnTo>
                <a:lnTo>
                  <a:pt x="3609" y="39"/>
                </a:lnTo>
                <a:lnTo>
                  <a:pt x="3609" y="39"/>
                </a:lnTo>
                <a:lnTo>
                  <a:pt x="3610" y="39"/>
                </a:lnTo>
                <a:lnTo>
                  <a:pt x="3610" y="39"/>
                </a:lnTo>
                <a:lnTo>
                  <a:pt x="3610" y="39"/>
                </a:lnTo>
                <a:lnTo>
                  <a:pt x="3610" y="39"/>
                </a:lnTo>
                <a:lnTo>
                  <a:pt x="3611" y="39"/>
                </a:lnTo>
                <a:lnTo>
                  <a:pt x="3611" y="39"/>
                </a:lnTo>
                <a:lnTo>
                  <a:pt x="3611" y="39"/>
                </a:lnTo>
                <a:lnTo>
                  <a:pt x="3611" y="39"/>
                </a:lnTo>
                <a:lnTo>
                  <a:pt x="3611" y="39"/>
                </a:lnTo>
                <a:lnTo>
                  <a:pt x="3612" y="39"/>
                </a:lnTo>
                <a:lnTo>
                  <a:pt x="3612" y="39"/>
                </a:lnTo>
                <a:lnTo>
                  <a:pt x="3612" y="39"/>
                </a:lnTo>
                <a:lnTo>
                  <a:pt x="3612" y="39"/>
                </a:lnTo>
                <a:lnTo>
                  <a:pt x="3613" y="39"/>
                </a:lnTo>
                <a:lnTo>
                  <a:pt x="3613" y="39"/>
                </a:lnTo>
                <a:lnTo>
                  <a:pt x="3613" y="39"/>
                </a:lnTo>
                <a:lnTo>
                  <a:pt x="3613" y="39"/>
                </a:lnTo>
                <a:lnTo>
                  <a:pt x="3614" y="39"/>
                </a:lnTo>
                <a:lnTo>
                  <a:pt x="3614" y="39"/>
                </a:lnTo>
                <a:lnTo>
                  <a:pt x="3614" y="39"/>
                </a:lnTo>
                <a:lnTo>
                  <a:pt x="3614" y="39"/>
                </a:lnTo>
                <a:lnTo>
                  <a:pt x="3614" y="39"/>
                </a:lnTo>
                <a:lnTo>
                  <a:pt x="3615" y="39"/>
                </a:lnTo>
                <a:lnTo>
                  <a:pt x="3615" y="39"/>
                </a:lnTo>
                <a:lnTo>
                  <a:pt x="3615" y="39"/>
                </a:lnTo>
                <a:lnTo>
                  <a:pt x="3616" y="39"/>
                </a:lnTo>
                <a:lnTo>
                  <a:pt x="3616" y="39"/>
                </a:lnTo>
                <a:lnTo>
                  <a:pt x="3616" y="39"/>
                </a:lnTo>
                <a:lnTo>
                  <a:pt x="3616" y="39"/>
                </a:lnTo>
                <a:lnTo>
                  <a:pt x="3617" y="39"/>
                </a:lnTo>
                <a:lnTo>
                  <a:pt x="3617" y="39"/>
                </a:lnTo>
                <a:lnTo>
                  <a:pt x="3617" y="39"/>
                </a:lnTo>
                <a:lnTo>
                  <a:pt x="3617" y="39"/>
                </a:lnTo>
                <a:lnTo>
                  <a:pt x="3618" y="39"/>
                </a:lnTo>
                <a:lnTo>
                  <a:pt x="3618" y="39"/>
                </a:lnTo>
                <a:lnTo>
                  <a:pt x="3618" y="39"/>
                </a:lnTo>
                <a:lnTo>
                  <a:pt x="3618" y="39"/>
                </a:lnTo>
                <a:lnTo>
                  <a:pt x="3618" y="39"/>
                </a:lnTo>
                <a:lnTo>
                  <a:pt x="3619" y="39"/>
                </a:lnTo>
                <a:lnTo>
                  <a:pt x="3619" y="39"/>
                </a:lnTo>
                <a:lnTo>
                  <a:pt x="3619" y="39"/>
                </a:lnTo>
                <a:lnTo>
                  <a:pt x="3619" y="39"/>
                </a:lnTo>
                <a:lnTo>
                  <a:pt x="3620" y="39"/>
                </a:lnTo>
                <a:lnTo>
                  <a:pt x="3620" y="39"/>
                </a:lnTo>
                <a:lnTo>
                  <a:pt x="3620" y="39"/>
                </a:lnTo>
                <a:lnTo>
                  <a:pt x="3620" y="39"/>
                </a:lnTo>
                <a:lnTo>
                  <a:pt x="3621" y="39"/>
                </a:lnTo>
                <a:lnTo>
                  <a:pt x="3621" y="39"/>
                </a:lnTo>
                <a:lnTo>
                  <a:pt x="3621" y="39"/>
                </a:lnTo>
                <a:lnTo>
                  <a:pt x="3621" y="39"/>
                </a:lnTo>
                <a:lnTo>
                  <a:pt x="3621" y="39"/>
                </a:lnTo>
                <a:lnTo>
                  <a:pt x="3622" y="39"/>
                </a:lnTo>
                <a:lnTo>
                  <a:pt x="3622" y="39"/>
                </a:lnTo>
                <a:lnTo>
                  <a:pt x="3622" y="39"/>
                </a:lnTo>
                <a:lnTo>
                  <a:pt x="3622" y="39"/>
                </a:lnTo>
                <a:lnTo>
                  <a:pt x="3623" y="39"/>
                </a:lnTo>
                <a:lnTo>
                  <a:pt x="3623" y="39"/>
                </a:lnTo>
                <a:lnTo>
                  <a:pt x="3623" y="39"/>
                </a:lnTo>
                <a:lnTo>
                  <a:pt x="3624" y="39"/>
                </a:lnTo>
                <a:lnTo>
                  <a:pt x="3624" y="39"/>
                </a:lnTo>
                <a:lnTo>
                  <a:pt x="3624" y="39"/>
                </a:lnTo>
                <a:lnTo>
                  <a:pt x="3624" y="39"/>
                </a:lnTo>
                <a:lnTo>
                  <a:pt x="3624" y="39"/>
                </a:lnTo>
                <a:lnTo>
                  <a:pt x="3625" y="39"/>
                </a:lnTo>
                <a:lnTo>
                  <a:pt x="3625" y="39"/>
                </a:lnTo>
                <a:lnTo>
                  <a:pt x="3625" y="39"/>
                </a:lnTo>
                <a:lnTo>
                  <a:pt x="3625" y="39"/>
                </a:lnTo>
                <a:lnTo>
                  <a:pt x="3626" y="39"/>
                </a:lnTo>
                <a:lnTo>
                  <a:pt x="3626" y="39"/>
                </a:lnTo>
                <a:lnTo>
                  <a:pt x="3626" y="39"/>
                </a:lnTo>
                <a:lnTo>
                  <a:pt x="3626" y="39"/>
                </a:lnTo>
                <a:lnTo>
                  <a:pt x="3627" y="39"/>
                </a:lnTo>
                <a:lnTo>
                  <a:pt x="3627" y="39"/>
                </a:lnTo>
                <a:lnTo>
                  <a:pt x="3627" y="39"/>
                </a:lnTo>
                <a:lnTo>
                  <a:pt x="3627" y="39"/>
                </a:lnTo>
                <a:lnTo>
                  <a:pt x="3627" y="39"/>
                </a:lnTo>
                <a:lnTo>
                  <a:pt x="3628" y="39"/>
                </a:lnTo>
                <a:lnTo>
                  <a:pt x="3628" y="39"/>
                </a:lnTo>
                <a:lnTo>
                  <a:pt x="3628" y="39"/>
                </a:lnTo>
                <a:lnTo>
                  <a:pt x="3628" y="39"/>
                </a:lnTo>
                <a:lnTo>
                  <a:pt x="3629" y="39"/>
                </a:lnTo>
                <a:lnTo>
                  <a:pt x="3629" y="39"/>
                </a:lnTo>
                <a:lnTo>
                  <a:pt x="3629" y="39"/>
                </a:lnTo>
                <a:lnTo>
                  <a:pt x="3629" y="39"/>
                </a:lnTo>
                <a:lnTo>
                  <a:pt x="3630" y="39"/>
                </a:lnTo>
                <a:lnTo>
                  <a:pt x="3630" y="39"/>
                </a:lnTo>
                <a:lnTo>
                  <a:pt x="3630" y="39"/>
                </a:lnTo>
                <a:lnTo>
                  <a:pt x="3630" y="39"/>
                </a:lnTo>
                <a:lnTo>
                  <a:pt x="3630" y="39"/>
                </a:lnTo>
                <a:lnTo>
                  <a:pt x="3631" y="39"/>
                </a:lnTo>
                <a:lnTo>
                  <a:pt x="3631" y="39"/>
                </a:lnTo>
                <a:lnTo>
                  <a:pt x="3631" y="39"/>
                </a:lnTo>
                <a:lnTo>
                  <a:pt x="3632" y="39"/>
                </a:lnTo>
                <a:lnTo>
                  <a:pt x="3632" y="39"/>
                </a:lnTo>
                <a:lnTo>
                  <a:pt x="3632" y="39"/>
                </a:lnTo>
                <a:lnTo>
                  <a:pt x="3632" y="39"/>
                </a:lnTo>
                <a:lnTo>
                  <a:pt x="3633" y="39"/>
                </a:lnTo>
                <a:lnTo>
                  <a:pt x="3633" y="39"/>
                </a:lnTo>
                <a:lnTo>
                  <a:pt x="3633" y="39"/>
                </a:lnTo>
                <a:lnTo>
                  <a:pt x="3633" y="39"/>
                </a:lnTo>
                <a:lnTo>
                  <a:pt x="3633" y="39"/>
                </a:lnTo>
                <a:lnTo>
                  <a:pt x="3634" y="39"/>
                </a:lnTo>
                <a:lnTo>
                  <a:pt x="3634" y="39"/>
                </a:lnTo>
                <a:lnTo>
                  <a:pt x="3634" y="39"/>
                </a:lnTo>
                <a:lnTo>
                  <a:pt x="3634" y="39"/>
                </a:lnTo>
                <a:lnTo>
                  <a:pt x="3635" y="39"/>
                </a:lnTo>
                <a:lnTo>
                  <a:pt x="3635" y="39"/>
                </a:lnTo>
                <a:lnTo>
                  <a:pt x="3635" y="39"/>
                </a:lnTo>
                <a:lnTo>
                  <a:pt x="3635" y="39"/>
                </a:lnTo>
                <a:lnTo>
                  <a:pt x="3636" y="39"/>
                </a:lnTo>
                <a:lnTo>
                  <a:pt x="3636" y="39"/>
                </a:lnTo>
                <a:lnTo>
                  <a:pt x="3636" y="39"/>
                </a:lnTo>
                <a:lnTo>
                  <a:pt x="3636" y="39"/>
                </a:lnTo>
                <a:lnTo>
                  <a:pt x="3636" y="39"/>
                </a:lnTo>
                <a:lnTo>
                  <a:pt x="3637" y="39"/>
                </a:lnTo>
                <a:lnTo>
                  <a:pt x="3637" y="39"/>
                </a:lnTo>
                <a:lnTo>
                  <a:pt x="3637" y="39"/>
                </a:lnTo>
                <a:lnTo>
                  <a:pt x="3637" y="39"/>
                </a:lnTo>
                <a:lnTo>
                  <a:pt x="3638" y="39"/>
                </a:lnTo>
                <a:lnTo>
                  <a:pt x="3638" y="39"/>
                </a:lnTo>
                <a:lnTo>
                  <a:pt x="3638" y="39"/>
                </a:lnTo>
                <a:lnTo>
                  <a:pt x="3638" y="39"/>
                </a:lnTo>
                <a:lnTo>
                  <a:pt x="3639" y="39"/>
                </a:lnTo>
                <a:lnTo>
                  <a:pt x="3639" y="39"/>
                </a:lnTo>
                <a:lnTo>
                  <a:pt x="3639" y="39"/>
                </a:lnTo>
                <a:lnTo>
                  <a:pt x="3639" y="39"/>
                </a:lnTo>
                <a:lnTo>
                  <a:pt x="3640" y="39"/>
                </a:lnTo>
                <a:lnTo>
                  <a:pt x="3640" y="39"/>
                </a:lnTo>
                <a:lnTo>
                  <a:pt x="3640" y="39"/>
                </a:lnTo>
                <a:lnTo>
                  <a:pt x="3640" y="39"/>
                </a:lnTo>
                <a:lnTo>
                  <a:pt x="3641" y="39"/>
                </a:lnTo>
                <a:lnTo>
                  <a:pt x="3641" y="39"/>
                </a:lnTo>
                <a:lnTo>
                  <a:pt x="3641" y="39"/>
                </a:lnTo>
                <a:lnTo>
                  <a:pt x="3641" y="39"/>
                </a:lnTo>
                <a:lnTo>
                  <a:pt x="3642" y="39"/>
                </a:lnTo>
                <a:lnTo>
                  <a:pt x="3642" y="39"/>
                </a:lnTo>
                <a:lnTo>
                  <a:pt x="3642" y="39"/>
                </a:lnTo>
                <a:lnTo>
                  <a:pt x="3642" y="39"/>
                </a:lnTo>
                <a:lnTo>
                  <a:pt x="3642" y="39"/>
                </a:lnTo>
                <a:lnTo>
                  <a:pt x="3643" y="39"/>
                </a:lnTo>
                <a:lnTo>
                  <a:pt x="3643" y="39"/>
                </a:lnTo>
                <a:lnTo>
                  <a:pt x="3643" y="39"/>
                </a:lnTo>
                <a:lnTo>
                  <a:pt x="3643" y="39"/>
                </a:lnTo>
                <a:lnTo>
                  <a:pt x="3644" y="39"/>
                </a:lnTo>
                <a:lnTo>
                  <a:pt x="3644" y="39"/>
                </a:lnTo>
                <a:lnTo>
                  <a:pt x="3644" y="39"/>
                </a:lnTo>
                <a:lnTo>
                  <a:pt x="3644" y="39"/>
                </a:lnTo>
                <a:lnTo>
                  <a:pt x="3645" y="39"/>
                </a:lnTo>
                <a:lnTo>
                  <a:pt x="3645" y="39"/>
                </a:lnTo>
                <a:lnTo>
                  <a:pt x="3645" y="39"/>
                </a:lnTo>
                <a:lnTo>
                  <a:pt x="3645" y="39"/>
                </a:lnTo>
                <a:lnTo>
                  <a:pt x="3645" y="39"/>
                </a:lnTo>
                <a:lnTo>
                  <a:pt x="3646" y="39"/>
                </a:lnTo>
                <a:lnTo>
                  <a:pt x="3646" y="39"/>
                </a:lnTo>
                <a:lnTo>
                  <a:pt x="3646" y="39"/>
                </a:lnTo>
                <a:lnTo>
                  <a:pt x="3646" y="39"/>
                </a:lnTo>
                <a:lnTo>
                  <a:pt x="3647" y="39"/>
                </a:lnTo>
                <a:lnTo>
                  <a:pt x="3647" y="39"/>
                </a:lnTo>
                <a:lnTo>
                  <a:pt x="3647" y="39"/>
                </a:lnTo>
                <a:lnTo>
                  <a:pt x="3648" y="39"/>
                </a:lnTo>
                <a:lnTo>
                  <a:pt x="3648" y="39"/>
                </a:lnTo>
                <a:lnTo>
                  <a:pt x="3648" y="39"/>
                </a:lnTo>
                <a:lnTo>
                  <a:pt x="3648" y="39"/>
                </a:lnTo>
                <a:lnTo>
                  <a:pt x="3648" y="39"/>
                </a:lnTo>
                <a:lnTo>
                  <a:pt x="3649" y="39"/>
                </a:lnTo>
                <a:lnTo>
                  <a:pt x="3649" y="39"/>
                </a:lnTo>
                <a:lnTo>
                  <a:pt x="3649" y="39"/>
                </a:lnTo>
                <a:lnTo>
                  <a:pt x="3649" y="39"/>
                </a:lnTo>
                <a:lnTo>
                  <a:pt x="3650" y="39"/>
                </a:lnTo>
                <a:lnTo>
                  <a:pt x="3650" y="39"/>
                </a:lnTo>
                <a:lnTo>
                  <a:pt x="3650" y="39"/>
                </a:lnTo>
                <a:lnTo>
                  <a:pt x="3650" y="39"/>
                </a:lnTo>
                <a:lnTo>
                  <a:pt x="3651" y="39"/>
                </a:lnTo>
                <a:lnTo>
                  <a:pt x="3651" y="39"/>
                </a:lnTo>
                <a:lnTo>
                  <a:pt x="3651" y="39"/>
                </a:lnTo>
                <a:lnTo>
                  <a:pt x="3651" y="39"/>
                </a:lnTo>
                <a:lnTo>
                  <a:pt x="3651" y="39"/>
                </a:lnTo>
                <a:lnTo>
                  <a:pt x="3652" y="39"/>
                </a:lnTo>
                <a:lnTo>
                  <a:pt x="3652" y="39"/>
                </a:lnTo>
                <a:lnTo>
                  <a:pt x="3652" y="39"/>
                </a:lnTo>
                <a:lnTo>
                  <a:pt x="3652" y="39"/>
                </a:lnTo>
                <a:lnTo>
                  <a:pt x="3653" y="39"/>
                </a:lnTo>
                <a:lnTo>
                  <a:pt x="3653" y="39"/>
                </a:lnTo>
                <a:lnTo>
                  <a:pt x="3653" y="39"/>
                </a:lnTo>
                <a:lnTo>
                  <a:pt x="3653" y="39"/>
                </a:lnTo>
                <a:lnTo>
                  <a:pt x="3654" y="39"/>
                </a:lnTo>
                <a:lnTo>
                  <a:pt x="3654" y="39"/>
                </a:lnTo>
                <a:lnTo>
                  <a:pt x="3654" y="39"/>
                </a:lnTo>
                <a:lnTo>
                  <a:pt x="3654" y="39"/>
                </a:lnTo>
                <a:lnTo>
                  <a:pt x="3655" y="39"/>
                </a:lnTo>
                <a:lnTo>
                  <a:pt x="3655" y="39"/>
                </a:lnTo>
                <a:lnTo>
                  <a:pt x="3655" y="39"/>
                </a:lnTo>
                <a:lnTo>
                  <a:pt x="3655" y="39"/>
                </a:lnTo>
                <a:lnTo>
                  <a:pt x="3656" y="39"/>
                </a:lnTo>
                <a:lnTo>
                  <a:pt x="3656" y="39"/>
                </a:lnTo>
                <a:lnTo>
                  <a:pt x="3656" y="39"/>
                </a:lnTo>
                <a:lnTo>
                  <a:pt x="3656" y="39"/>
                </a:lnTo>
                <a:lnTo>
                  <a:pt x="3657" y="39"/>
                </a:lnTo>
                <a:lnTo>
                  <a:pt x="3657" y="39"/>
                </a:lnTo>
                <a:lnTo>
                  <a:pt x="3657" y="39"/>
                </a:lnTo>
                <a:lnTo>
                  <a:pt x="3657" y="39"/>
                </a:lnTo>
                <a:lnTo>
                  <a:pt x="3657" y="39"/>
                </a:lnTo>
                <a:lnTo>
                  <a:pt x="3658" y="39"/>
                </a:lnTo>
                <a:lnTo>
                  <a:pt x="3658" y="39"/>
                </a:lnTo>
                <a:lnTo>
                  <a:pt x="3658" y="39"/>
                </a:lnTo>
                <a:lnTo>
                  <a:pt x="3658" y="39"/>
                </a:lnTo>
                <a:lnTo>
                  <a:pt x="3659" y="39"/>
                </a:lnTo>
                <a:lnTo>
                  <a:pt x="3659" y="39"/>
                </a:lnTo>
                <a:lnTo>
                  <a:pt x="3659" y="39"/>
                </a:lnTo>
                <a:lnTo>
                  <a:pt x="3659" y="39"/>
                </a:lnTo>
                <a:lnTo>
                  <a:pt x="3660" y="39"/>
                </a:lnTo>
                <a:lnTo>
                  <a:pt x="3660" y="39"/>
                </a:lnTo>
                <a:lnTo>
                  <a:pt x="3660" y="39"/>
                </a:lnTo>
                <a:lnTo>
                  <a:pt x="3660" y="39"/>
                </a:lnTo>
                <a:lnTo>
                  <a:pt x="3660" y="39"/>
                </a:lnTo>
                <a:lnTo>
                  <a:pt x="3661" y="39"/>
                </a:lnTo>
                <a:lnTo>
                  <a:pt x="3661" y="39"/>
                </a:lnTo>
                <a:lnTo>
                  <a:pt x="3661" y="39"/>
                </a:lnTo>
                <a:lnTo>
                  <a:pt x="3661" y="39"/>
                </a:lnTo>
                <a:lnTo>
                  <a:pt x="3662" y="39"/>
                </a:lnTo>
                <a:lnTo>
                  <a:pt x="3662" y="39"/>
                </a:lnTo>
                <a:lnTo>
                  <a:pt x="3662" y="39"/>
                </a:lnTo>
                <a:lnTo>
                  <a:pt x="3663" y="39"/>
                </a:lnTo>
                <a:lnTo>
                  <a:pt x="3663" y="39"/>
                </a:lnTo>
                <a:lnTo>
                  <a:pt x="3663" y="39"/>
                </a:lnTo>
                <a:lnTo>
                  <a:pt x="3663" y="39"/>
                </a:lnTo>
                <a:lnTo>
                  <a:pt x="3664" y="39"/>
                </a:lnTo>
                <a:lnTo>
                  <a:pt x="3664" y="39"/>
                </a:lnTo>
                <a:lnTo>
                  <a:pt x="3664" y="39"/>
                </a:lnTo>
                <a:lnTo>
                  <a:pt x="3664" y="39"/>
                </a:lnTo>
                <a:lnTo>
                  <a:pt x="3664" y="39"/>
                </a:lnTo>
                <a:lnTo>
                  <a:pt x="3665" y="39"/>
                </a:lnTo>
                <a:lnTo>
                  <a:pt x="3665" y="39"/>
                </a:lnTo>
                <a:lnTo>
                  <a:pt x="3665" y="39"/>
                </a:lnTo>
                <a:lnTo>
                  <a:pt x="3665" y="39"/>
                </a:lnTo>
                <a:lnTo>
                  <a:pt x="3666" y="39"/>
                </a:lnTo>
                <a:lnTo>
                  <a:pt x="3666" y="39"/>
                </a:lnTo>
                <a:lnTo>
                  <a:pt x="3666" y="39"/>
                </a:lnTo>
                <a:lnTo>
                  <a:pt x="3666" y="39"/>
                </a:lnTo>
                <a:lnTo>
                  <a:pt x="3667" y="39"/>
                </a:lnTo>
                <a:lnTo>
                  <a:pt x="3667" y="39"/>
                </a:lnTo>
                <a:lnTo>
                  <a:pt x="3667" y="39"/>
                </a:lnTo>
                <a:lnTo>
                  <a:pt x="3667" y="39"/>
                </a:lnTo>
                <a:lnTo>
                  <a:pt x="3667" y="39"/>
                </a:lnTo>
                <a:lnTo>
                  <a:pt x="3668" y="39"/>
                </a:lnTo>
                <a:lnTo>
                  <a:pt x="3668" y="39"/>
                </a:lnTo>
                <a:lnTo>
                  <a:pt x="3668" y="39"/>
                </a:lnTo>
                <a:lnTo>
                  <a:pt x="3668" y="39"/>
                </a:lnTo>
                <a:lnTo>
                  <a:pt x="3669" y="39"/>
                </a:lnTo>
                <a:lnTo>
                  <a:pt x="3669" y="39"/>
                </a:lnTo>
                <a:lnTo>
                  <a:pt x="3669" y="39"/>
                </a:lnTo>
                <a:lnTo>
                  <a:pt x="3669" y="39"/>
                </a:lnTo>
                <a:lnTo>
                  <a:pt x="3669" y="39"/>
                </a:lnTo>
                <a:lnTo>
                  <a:pt x="3670" y="39"/>
                </a:lnTo>
                <a:lnTo>
                  <a:pt x="3670" y="39"/>
                </a:lnTo>
                <a:lnTo>
                  <a:pt x="3670" y="39"/>
                </a:lnTo>
                <a:lnTo>
                  <a:pt x="3671" y="39"/>
                </a:lnTo>
                <a:lnTo>
                  <a:pt x="3671" y="39"/>
                </a:lnTo>
                <a:lnTo>
                  <a:pt x="3671" y="39"/>
                </a:lnTo>
                <a:lnTo>
                  <a:pt x="3671" y="39"/>
                </a:lnTo>
                <a:lnTo>
                  <a:pt x="3672" y="39"/>
                </a:lnTo>
                <a:lnTo>
                  <a:pt x="3672" y="39"/>
                </a:lnTo>
                <a:lnTo>
                  <a:pt x="3672" y="39"/>
                </a:lnTo>
                <a:lnTo>
                  <a:pt x="3672" y="39"/>
                </a:lnTo>
                <a:lnTo>
                  <a:pt x="3673" y="39"/>
                </a:lnTo>
                <a:lnTo>
                  <a:pt x="3673" y="39"/>
                </a:lnTo>
                <a:lnTo>
                  <a:pt x="3673" y="39"/>
                </a:lnTo>
                <a:lnTo>
                  <a:pt x="3673" y="39"/>
                </a:lnTo>
                <a:lnTo>
                  <a:pt x="3673" y="39"/>
                </a:lnTo>
                <a:lnTo>
                  <a:pt x="3674" y="39"/>
                </a:lnTo>
                <a:lnTo>
                  <a:pt x="3674" y="39"/>
                </a:lnTo>
                <a:lnTo>
                  <a:pt x="3674" y="39"/>
                </a:lnTo>
                <a:lnTo>
                  <a:pt x="3674" y="39"/>
                </a:lnTo>
                <a:lnTo>
                  <a:pt x="3675" y="39"/>
                </a:lnTo>
                <a:lnTo>
                  <a:pt x="3675" y="39"/>
                </a:lnTo>
                <a:lnTo>
                  <a:pt x="3675" y="39"/>
                </a:lnTo>
                <a:lnTo>
                  <a:pt x="3675" y="39"/>
                </a:lnTo>
                <a:lnTo>
                  <a:pt x="3676" y="39"/>
                </a:lnTo>
                <a:lnTo>
                  <a:pt x="3676" y="39"/>
                </a:lnTo>
                <a:lnTo>
                  <a:pt x="3676" y="39"/>
                </a:lnTo>
                <a:lnTo>
                  <a:pt x="3676" y="39"/>
                </a:lnTo>
                <a:lnTo>
                  <a:pt x="3676" y="39"/>
                </a:lnTo>
                <a:lnTo>
                  <a:pt x="3677" y="39"/>
                </a:lnTo>
                <a:lnTo>
                  <a:pt x="3677" y="39"/>
                </a:lnTo>
                <a:lnTo>
                  <a:pt x="3677" y="39"/>
                </a:lnTo>
                <a:lnTo>
                  <a:pt x="3677" y="39"/>
                </a:lnTo>
                <a:lnTo>
                  <a:pt x="3678" y="39"/>
                </a:lnTo>
                <a:lnTo>
                  <a:pt x="3678" y="39"/>
                </a:lnTo>
                <a:lnTo>
                  <a:pt x="3678" y="39"/>
                </a:lnTo>
                <a:lnTo>
                  <a:pt x="3679" y="39"/>
                </a:lnTo>
                <a:lnTo>
                  <a:pt x="3679" y="39"/>
                </a:lnTo>
                <a:lnTo>
                  <a:pt x="3679" y="39"/>
                </a:lnTo>
                <a:lnTo>
                  <a:pt x="3679" y="39"/>
                </a:lnTo>
                <a:lnTo>
                  <a:pt x="3679" y="39"/>
                </a:lnTo>
                <a:lnTo>
                  <a:pt x="3680" y="39"/>
                </a:lnTo>
                <a:lnTo>
                  <a:pt x="3680" y="39"/>
                </a:lnTo>
                <a:lnTo>
                  <a:pt x="3680" y="39"/>
                </a:lnTo>
                <a:lnTo>
                  <a:pt x="3680" y="39"/>
                </a:lnTo>
                <a:lnTo>
                  <a:pt x="3681" y="39"/>
                </a:lnTo>
                <a:lnTo>
                  <a:pt x="3681" y="39"/>
                </a:lnTo>
                <a:lnTo>
                  <a:pt x="3681" y="39"/>
                </a:lnTo>
                <a:lnTo>
                  <a:pt x="3681" y="39"/>
                </a:lnTo>
                <a:lnTo>
                  <a:pt x="3682" y="39"/>
                </a:lnTo>
                <a:lnTo>
                  <a:pt x="3682" y="39"/>
                </a:lnTo>
                <a:lnTo>
                  <a:pt x="3682" y="39"/>
                </a:lnTo>
                <a:lnTo>
                  <a:pt x="3682" y="39"/>
                </a:lnTo>
                <a:lnTo>
                  <a:pt x="3682" y="39"/>
                </a:lnTo>
                <a:lnTo>
                  <a:pt x="3683" y="39"/>
                </a:lnTo>
                <a:lnTo>
                  <a:pt x="3683" y="39"/>
                </a:lnTo>
                <a:lnTo>
                  <a:pt x="3683" y="39"/>
                </a:lnTo>
                <a:lnTo>
                  <a:pt x="3683" y="39"/>
                </a:lnTo>
                <a:lnTo>
                  <a:pt x="3684" y="39"/>
                </a:lnTo>
                <a:lnTo>
                  <a:pt x="3684" y="39"/>
                </a:lnTo>
                <a:lnTo>
                  <a:pt x="3684" y="39"/>
                </a:lnTo>
                <a:lnTo>
                  <a:pt x="3684" y="39"/>
                </a:lnTo>
                <a:lnTo>
                  <a:pt x="3685" y="39"/>
                </a:lnTo>
                <a:lnTo>
                  <a:pt x="3685" y="39"/>
                </a:lnTo>
                <a:lnTo>
                  <a:pt x="3685" y="39"/>
                </a:lnTo>
                <a:lnTo>
                  <a:pt x="3685" y="39"/>
                </a:lnTo>
                <a:lnTo>
                  <a:pt x="3685" y="39"/>
                </a:lnTo>
                <a:lnTo>
                  <a:pt x="3686" y="39"/>
                </a:lnTo>
                <a:lnTo>
                  <a:pt x="3686" y="39"/>
                </a:lnTo>
                <a:lnTo>
                  <a:pt x="3686" y="39"/>
                </a:lnTo>
                <a:lnTo>
                  <a:pt x="3687" y="39"/>
                </a:lnTo>
                <a:lnTo>
                  <a:pt x="3687" y="39"/>
                </a:lnTo>
                <a:lnTo>
                  <a:pt x="3687" y="39"/>
                </a:lnTo>
                <a:lnTo>
                  <a:pt x="3687" y="39"/>
                </a:lnTo>
                <a:lnTo>
                  <a:pt x="3688" y="39"/>
                </a:lnTo>
                <a:lnTo>
                  <a:pt x="3688" y="39"/>
                </a:lnTo>
                <a:lnTo>
                  <a:pt x="3688" y="39"/>
                </a:lnTo>
                <a:lnTo>
                  <a:pt x="3688" y="39"/>
                </a:lnTo>
                <a:lnTo>
                  <a:pt x="3688" y="39"/>
                </a:lnTo>
                <a:lnTo>
                  <a:pt x="3689" y="39"/>
                </a:lnTo>
                <a:lnTo>
                  <a:pt x="3689" y="39"/>
                </a:lnTo>
                <a:lnTo>
                  <a:pt x="3689" y="39"/>
                </a:lnTo>
                <a:lnTo>
                  <a:pt x="3689" y="39"/>
                </a:lnTo>
                <a:lnTo>
                  <a:pt x="3690" y="39"/>
                </a:lnTo>
                <a:lnTo>
                  <a:pt x="3690" y="39"/>
                </a:lnTo>
                <a:lnTo>
                  <a:pt x="3690" y="39"/>
                </a:lnTo>
                <a:lnTo>
                  <a:pt x="3690" y="39"/>
                </a:lnTo>
                <a:lnTo>
                  <a:pt x="3691" y="39"/>
                </a:lnTo>
                <a:lnTo>
                  <a:pt x="3691" y="39"/>
                </a:lnTo>
                <a:lnTo>
                  <a:pt x="3691" y="39"/>
                </a:lnTo>
                <a:lnTo>
                  <a:pt x="3691" y="39"/>
                </a:lnTo>
                <a:lnTo>
                  <a:pt x="3691" y="39"/>
                </a:lnTo>
                <a:lnTo>
                  <a:pt x="3692" y="39"/>
                </a:lnTo>
                <a:lnTo>
                  <a:pt x="3692" y="39"/>
                </a:lnTo>
                <a:lnTo>
                  <a:pt x="3692" y="39"/>
                </a:lnTo>
                <a:lnTo>
                  <a:pt x="3692" y="39"/>
                </a:lnTo>
                <a:lnTo>
                  <a:pt x="3693" y="39"/>
                </a:lnTo>
                <a:lnTo>
                  <a:pt x="3693" y="39"/>
                </a:lnTo>
                <a:lnTo>
                  <a:pt x="3693" y="39"/>
                </a:lnTo>
                <a:lnTo>
                  <a:pt x="3694" y="39"/>
                </a:lnTo>
                <a:lnTo>
                  <a:pt x="3694" y="39"/>
                </a:lnTo>
                <a:lnTo>
                  <a:pt x="3694" y="39"/>
                </a:lnTo>
                <a:lnTo>
                  <a:pt x="3694" y="39"/>
                </a:lnTo>
                <a:lnTo>
                  <a:pt x="3694" y="39"/>
                </a:lnTo>
                <a:lnTo>
                  <a:pt x="3695" y="39"/>
                </a:lnTo>
                <a:lnTo>
                  <a:pt x="3695" y="39"/>
                </a:lnTo>
                <a:lnTo>
                  <a:pt x="3695" y="39"/>
                </a:lnTo>
                <a:lnTo>
                  <a:pt x="3695" y="39"/>
                </a:lnTo>
                <a:lnTo>
                  <a:pt x="3696" y="39"/>
                </a:lnTo>
                <a:lnTo>
                  <a:pt x="3696" y="39"/>
                </a:lnTo>
                <a:lnTo>
                  <a:pt x="3696" y="39"/>
                </a:lnTo>
                <a:lnTo>
                  <a:pt x="3696" y="39"/>
                </a:lnTo>
                <a:lnTo>
                  <a:pt x="3697" y="39"/>
                </a:lnTo>
                <a:lnTo>
                  <a:pt x="3697" y="39"/>
                </a:lnTo>
                <a:lnTo>
                  <a:pt x="3697" y="39"/>
                </a:lnTo>
                <a:lnTo>
                  <a:pt x="3697" y="39"/>
                </a:lnTo>
                <a:lnTo>
                  <a:pt x="3697" y="39"/>
                </a:lnTo>
                <a:lnTo>
                  <a:pt x="3698" y="39"/>
                </a:lnTo>
                <a:lnTo>
                  <a:pt x="3698" y="39"/>
                </a:lnTo>
                <a:lnTo>
                  <a:pt x="3698" y="39"/>
                </a:lnTo>
                <a:lnTo>
                  <a:pt x="3698" y="39"/>
                </a:lnTo>
                <a:lnTo>
                  <a:pt x="3699" y="39"/>
                </a:lnTo>
                <a:lnTo>
                  <a:pt x="3699" y="39"/>
                </a:lnTo>
                <a:lnTo>
                  <a:pt x="3699" y="39"/>
                </a:lnTo>
                <a:lnTo>
                  <a:pt x="3699" y="39"/>
                </a:lnTo>
                <a:lnTo>
                  <a:pt x="3700" y="39"/>
                </a:lnTo>
                <a:lnTo>
                  <a:pt x="3700" y="39"/>
                </a:lnTo>
                <a:lnTo>
                  <a:pt x="3700" y="39"/>
                </a:lnTo>
                <a:lnTo>
                  <a:pt x="3700" y="39"/>
                </a:lnTo>
                <a:lnTo>
                  <a:pt x="3700" y="39"/>
                </a:lnTo>
                <a:lnTo>
                  <a:pt x="3701" y="39"/>
                </a:lnTo>
                <a:lnTo>
                  <a:pt x="3701" y="39"/>
                </a:lnTo>
                <a:lnTo>
                  <a:pt x="3701" y="39"/>
                </a:lnTo>
                <a:lnTo>
                  <a:pt x="3702" y="39"/>
                </a:lnTo>
                <a:lnTo>
                  <a:pt x="3702" y="39"/>
                </a:lnTo>
                <a:lnTo>
                  <a:pt x="3702" y="39"/>
                </a:lnTo>
                <a:lnTo>
                  <a:pt x="3702" y="39"/>
                </a:lnTo>
                <a:lnTo>
                  <a:pt x="3703" y="39"/>
                </a:lnTo>
                <a:lnTo>
                  <a:pt x="3703" y="39"/>
                </a:lnTo>
                <a:lnTo>
                  <a:pt x="3703" y="39"/>
                </a:lnTo>
                <a:lnTo>
                  <a:pt x="3703" y="39"/>
                </a:lnTo>
                <a:lnTo>
                  <a:pt x="3703" y="39"/>
                </a:lnTo>
                <a:lnTo>
                  <a:pt x="3704" y="39"/>
                </a:lnTo>
                <a:lnTo>
                  <a:pt x="3704" y="39"/>
                </a:lnTo>
                <a:lnTo>
                  <a:pt x="3704" y="39"/>
                </a:lnTo>
                <a:lnTo>
                  <a:pt x="3704" y="39"/>
                </a:lnTo>
                <a:lnTo>
                  <a:pt x="3705" y="39"/>
                </a:lnTo>
                <a:lnTo>
                  <a:pt x="3705" y="39"/>
                </a:lnTo>
                <a:lnTo>
                  <a:pt x="3705" y="39"/>
                </a:lnTo>
                <a:lnTo>
                  <a:pt x="3705" y="39"/>
                </a:lnTo>
                <a:lnTo>
                  <a:pt x="3706" y="39"/>
                </a:lnTo>
                <a:lnTo>
                  <a:pt x="3706" y="39"/>
                </a:lnTo>
                <a:lnTo>
                  <a:pt x="3706" y="39"/>
                </a:lnTo>
                <a:lnTo>
                  <a:pt x="3706" y="39"/>
                </a:lnTo>
                <a:lnTo>
                  <a:pt x="3706" y="39"/>
                </a:lnTo>
                <a:lnTo>
                  <a:pt x="3707" y="39"/>
                </a:lnTo>
                <a:lnTo>
                  <a:pt x="3707" y="39"/>
                </a:lnTo>
                <a:lnTo>
                  <a:pt x="3707" y="39"/>
                </a:lnTo>
                <a:lnTo>
                  <a:pt x="3707" y="39"/>
                </a:lnTo>
                <a:lnTo>
                  <a:pt x="3708" y="39"/>
                </a:lnTo>
                <a:lnTo>
                  <a:pt x="3708" y="39"/>
                </a:lnTo>
                <a:lnTo>
                  <a:pt x="3708" y="39"/>
                </a:lnTo>
                <a:lnTo>
                  <a:pt x="3708" y="39"/>
                </a:lnTo>
                <a:lnTo>
                  <a:pt x="3709" y="39"/>
                </a:lnTo>
                <a:lnTo>
                  <a:pt x="3709" y="39"/>
                </a:lnTo>
                <a:lnTo>
                  <a:pt x="3709" y="39"/>
                </a:lnTo>
                <a:lnTo>
                  <a:pt x="3710" y="39"/>
                </a:lnTo>
                <a:lnTo>
                  <a:pt x="3710" y="39"/>
                </a:lnTo>
                <a:lnTo>
                  <a:pt x="3710" y="39"/>
                </a:lnTo>
                <a:lnTo>
                  <a:pt x="3710" y="39"/>
                </a:lnTo>
                <a:lnTo>
                  <a:pt x="3710" y="39"/>
                </a:lnTo>
                <a:lnTo>
                  <a:pt x="3711" y="39"/>
                </a:lnTo>
                <a:lnTo>
                  <a:pt x="3711" y="39"/>
                </a:lnTo>
                <a:lnTo>
                  <a:pt x="3711" y="39"/>
                </a:lnTo>
                <a:lnTo>
                  <a:pt x="3711" y="39"/>
                </a:lnTo>
                <a:lnTo>
                  <a:pt x="3712" y="39"/>
                </a:lnTo>
                <a:lnTo>
                  <a:pt x="3712" y="39"/>
                </a:lnTo>
                <a:lnTo>
                  <a:pt x="3712" y="39"/>
                </a:lnTo>
                <a:lnTo>
                  <a:pt x="3712" y="39"/>
                </a:lnTo>
                <a:lnTo>
                  <a:pt x="3713" y="39"/>
                </a:lnTo>
                <a:lnTo>
                  <a:pt x="3713" y="39"/>
                </a:lnTo>
                <a:lnTo>
                  <a:pt x="3713" y="39"/>
                </a:lnTo>
                <a:lnTo>
                  <a:pt x="3713" y="39"/>
                </a:lnTo>
                <a:lnTo>
                  <a:pt x="3713" y="39"/>
                </a:lnTo>
                <a:lnTo>
                  <a:pt x="3714" y="39"/>
                </a:lnTo>
                <a:lnTo>
                  <a:pt x="3714" y="39"/>
                </a:lnTo>
                <a:lnTo>
                  <a:pt x="3714" y="39"/>
                </a:lnTo>
                <a:lnTo>
                  <a:pt x="3714" y="39"/>
                </a:lnTo>
                <a:lnTo>
                  <a:pt x="3715" y="39"/>
                </a:lnTo>
                <a:lnTo>
                  <a:pt x="3715" y="39"/>
                </a:lnTo>
                <a:lnTo>
                  <a:pt x="3715" y="39"/>
                </a:lnTo>
                <a:lnTo>
                  <a:pt x="3715" y="39"/>
                </a:lnTo>
                <a:lnTo>
                  <a:pt x="3715" y="39"/>
                </a:lnTo>
                <a:lnTo>
                  <a:pt x="3716" y="39"/>
                </a:lnTo>
                <a:lnTo>
                  <a:pt x="3716" y="39"/>
                </a:lnTo>
                <a:lnTo>
                  <a:pt x="3716" y="39"/>
                </a:lnTo>
                <a:lnTo>
                  <a:pt x="3716" y="39"/>
                </a:lnTo>
                <a:lnTo>
                  <a:pt x="3717" y="39"/>
                </a:lnTo>
                <a:lnTo>
                  <a:pt x="3717" y="39"/>
                </a:lnTo>
                <a:lnTo>
                  <a:pt x="3717" y="39"/>
                </a:lnTo>
                <a:lnTo>
                  <a:pt x="3718" y="39"/>
                </a:lnTo>
                <a:lnTo>
                  <a:pt x="3718" y="39"/>
                </a:lnTo>
                <a:lnTo>
                  <a:pt x="3718" y="39"/>
                </a:lnTo>
                <a:lnTo>
                  <a:pt x="3718" y="39"/>
                </a:lnTo>
                <a:lnTo>
                  <a:pt x="3719" y="39"/>
                </a:lnTo>
                <a:lnTo>
                  <a:pt x="3719" y="39"/>
                </a:lnTo>
                <a:lnTo>
                  <a:pt x="3719" y="39"/>
                </a:lnTo>
                <a:lnTo>
                  <a:pt x="3719" y="39"/>
                </a:lnTo>
                <a:lnTo>
                  <a:pt x="3719" y="39"/>
                </a:lnTo>
                <a:lnTo>
                  <a:pt x="3720" y="39"/>
                </a:lnTo>
                <a:lnTo>
                  <a:pt x="3720" y="39"/>
                </a:lnTo>
                <a:lnTo>
                  <a:pt x="3720" y="39"/>
                </a:lnTo>
                <a:lnTo>
                  <a:pt x="3720" y="39"/>
                </a:lnTo>
                <a:lnTo>
                  <a:pt x="3721" y="39"/>
                </a:lnTo>
                <a:lnTo>
                  <a:pt x="3721" y="39"/>
                </a:lnTo>
                <a:lnTo>
                  <a:pt x="3721" y="39"/>
                </a:lnTo>
                <a:lnTo>
                  <a:pt x="3721" y="39"/>
                </a:lnTo>
                <a:lnTo>
                  <a:pt x="3722" y="39"/>
                </a:lnTo>
                <a:lnTo>
                  <a:pt x="3722" y="39"/>
                </a:lnTo>
                <a:lnTo>
                  <a:pt x="3722" y="39"/>
                </a:lnTo>
                <a:lnTo>
                  <a:pt x="3722" y="39"/>
                </a:lnTo>
                <a:lnTo>
                  <a:pt x="3722" y="39"/>
                </a:lnTo>
                <a:lnTo>
                  <a:pt x="3723" y="39"/>
                </a:lnTo>
                <a:lnTo>
                  <a:pt x="3723" y="39"/>
                </a:lnTo>
                <a:lnTo>
                  <a:pt x="3723" y="39"/>
                </a:lnTo>
                <a:lnTo>
                  <a:pt x="3723" y="39"/>
                </a:lnTo>
                <a:lnTo>
                  <a:pt x="3724" y="39"/>
                </a:lnTo>
                <a:lnTo>
                  <a:pt x="3724" y="39"/>
                </a:lnTo>
                <a:lnTo>
                  <a:pt x="3724" y="39"/>
                </a:lnTo>
                <a:lnTo>
                  <a:pt x="3724" y="39"/>
                </a:lnTo>
                <a:lnTo>
                  <a:pt x="3725" y="39"/>
                </a:lnTo>
                <a:lnTo>
                  <a:pt x="3725" y="39"/>
                </a:lnTo>
                <a:lnTo>
                  <a:pt x="3725" y="39"/>
                </a:lnTo>
                <a:lnTo>
                  <a:pt x="3725" y="39"/>
                </a:lnTo>
                <a:lnTo>
                  <a:pt x="3726" y="39"/>
                </a:lnTo>
                <a:lnTo>
                  <a:pt x="3726" y="39"/>
                </a:lnTo>
                <a:lnTo>
                  <a:pt x="3726" y="39"/>
                </a:lnTo>
                <a:lnTo>
                  <a:pt x="3726" y="39"/>
                </a:lnTo>
                <a:lnTo>
                  <a:pt x="3727" y="39"/>
                </a:lnTo>
                <a:lnTo>
                  <a:pt x="3727" y="39"/>
                </a:lnTo>
                <a:lnTo>
                  <a:pt x="3727" y="39"/>
                </a:lnTo>
                <a:lnTo>
                  <a:pt x="3727" y="39"/>
                </a:lnTo>
                <a:lnTo>
                  <a:pt x="3728" y="39"/>
                </a:lnTo>
                <a:lnTo>
                  <a:pt x="3728" y="39"/>
                </a:lnTo>
                <a:lnTo>
                  <a:pt x="3728" y="39"/>
                </a:lnTo>
                <a:lnTo>
                  <a:pt x="3728" y="39"/>
                </a:lnTo>
                <a:lnTo>
                  <a:pt x="3728" y="39"/>
                </a:lnTo>
                <a:lnTo>
                  <a:pt x="3729" y="39"/>
                </a:lnTo>
                <a:lnTo>
                  <a:pt x="3729" y="39"/>
                </a:lnTo>
                <a:lnTo>
                  <a:pt x="3729" y="39"/>
                </a:lnTo>
                <a:lnTo>
                  <a:pt x="3729" y="39"/>
                </a:lnTo>
                <a:lnTo>
                  <a:pt x="3730" y="39"/>
                </a:lnTo>
                <a:lnTo>
                  <a:pt x="3730" y="39"/>
                </a:lnTo>
                <a:lnTo>
                  <a:pt x="3730" y="39"/>
                </a:lnTo>
                <a:lnTo>
                  <a:pt x="3730" y="39"/>
                </a:lnTo>
                <a:lnTo>
                  <a:pt x="3731" y="39"/>
                </a:lnTo>
                <a:lnTo>
                  <a:pt x="3731" y="39"/>
                </a:lnTo>
                <a:lnTo>
                  <a:pt x="3731" y="39"/>
                </a:lnTo>
                <a:lnTo>
                  <a:pt x="3731" y="39"/>
                </a:lnTo>
                <a:lnTo>
                  <a:pt x="3731" y="39"/>
                </a:lnTo>
                <a:lnTo>
                  <a:pt x="3732" y="39"/>
                </a:lnTo>
                <a:lnTo>
                  <a:pt x="3732" y="39"/>
                </a:lnTo>
                <a:lnTo>
                  <a:pt x="3732" y="39"/>
                </a:lnTo>
                <a:lnTo>
                  <a:pt x="3733" y="39"/>
                </a:lnTo>
                <a:lnTo>
                  <a:pt x="3733" y="39"/>
                </a:lnTo>
                <a:lnTo>
                  <a:pt x="3733" y="39"/>
                </a:lnTo>
                <a:lnTo>
                  <a:pt x="3733" y="39"/>
                </a:lnTo>
                <a:lnTo>
                  <a:pt x="3734" y="39"/>
                </a:lnTo>
                <a:lnTo>
                  <a:pt x="3734" y="39"/>
                </a:lnTo>
                <a:lnTo>
                  <a:pt x="3734" y="39"/>
                </a:lnTo>
                <a:lnTo>
                  <a:pt x="3734" y="39"/>
                </a:lnTo>
                <a:lnTo>
                  <a:pt x="3734" y="39"/>
                </a:lnTo>
                <a:lnTo>
                  <a:pt x="3735" y="39"/>
                </a:lnTo>
                <a:lnTo>
                  <a:pt x="3735" y="39"/>
                </a:lnTo>
                <a:lnTo>
                  <a:pt x="3735" y="39"/>
                </a:lnTo>
                <a:lnTo>
                  <a:pt x="3735" y="39"/>
                </a:lnTo>
                <a:lnTo>
                  <a:pt x="3736" y="39"/>
                </a:lnTo>
                <a:lnTo>
                  <a:pt x="3736" y="39"/>
                </a:lnTo>
                <a:lnTo>
                  <a:pt x="3736" y="39"/>
                </a:lnTo>
                <a:lnTo>
                  <a:pt x="3736" y="39"/>
                </a:lnTo>
                <a:lnTo>
                  <a:pt x="3737" y="39"/>
                </a:lnTo>
                <a:lnTo>
                  <a:pt x="3737" y="39"/>
                </a:lnTo>
                <a:lnTo>
                  <a:pt x="3737" y="39"/>
                </a:lnTo>
                <a:lnTo>
                  <a:pt x="3737" y="39"/>
                </a:lnTo>
                <a:lnTo>
                  <a:pt x="3737" y="39"/>
                </a:lnTo>
                <a:lnTo>
                  <a:pt x="3738" y="39"/>
                </a:lnTo>
                <a:lnTo>
                  <a:pt x="3738" y="39"/>
                </a:lnTo>
                <a:lnTo>
                  <a:pt x="3738" y="39"/>
                </a:lnTo>
                <a:lnTo>
                  <a:pt x="3738" y="39"/>
                </a:lnTo>
                <a:lnTo>
                  <a:pt x="3739" y="39"/>
                </a:lnTo>
                <a:lnTo>
                  <a:pt x="3739" y="39"/>
                </a:lnTo>
                <a:lnTo>
                  <a:pt x="3739" y="39"/>
                </a:lnTo>
                <a:lnTo>
                  <a:pt x="3739" y="39"/>
                </a:lnTo>
                <a:lnTo>
                  <a:pt x="3740" y="39"/>
                </a:lnTo>
                <a:lnTo>
                  <a:pt x="3740" y="39"/>
                </a:lnTo>
                <a:lnTo>
                  <a:pt x="3740" y="39"/>
                </a:lnTo>
                <a:lnTo>
                  <a:pt x="3740" y="39"/>
                </a:lnTo>
                <a:lnTo>
                  <a:pt x="3741" y="39"/>
                </a:lnTo>
                <a:lnTo>
                  <a:pt x="3741" y="39"/>
                </a:lnTo>
                <a:lnTo>
                  <a:pt x="3741" y="39"/>
                </a:lnTo>
                <a:lnTo>
                  <a:pt x="3741" y="39"/>
                </a:lnTo>
                <a:lnTo>
                  <a:pt x="3742" y="39"/>
                </a:lnTo>
                <a:lnTo>
                  <a:pt x="3742" y="39"/>
                </a:lnTo>
                <a:lnTo>
                  <a:pt x="3742" y="39"/>
                </a:lnTo>
                <a:lnTo>
                  <a:pt x="3742" y="39"/>
                </a:lnTo>
                <a:lnTo>
                  <a:pt x="3743" y="39"/>
                </a:lnTo>
                <a:lnTo>
                  <a:pt x="3743" y="39"/>
                </a:lnTo>
                <a:lnTo>
                  <a:pt x="3743" y="39"/>
                </a:lnTo>
                <a:lnTo>
                  <a:pt x="3743" y="39"/>
                </a:lnTo>
                <a:lnTo>
                  <a:pt x="3743" y="39"/>
                </a:lnTo>
                <a:lnTo>
                  <a:pt x="3744" y="39"/>
                </a:lnTo>
                <a:lnTo>
                  <a:pt x="3744" y="39"/>
                </a:lnTo>
                <a:lnTo>
                  <a:pt x="3744" y="39"/>
                </a:lnTo>
                <a:lnTo>
                  <a:pt x="3744" y="39"/>
                </a:lnTo>
                <a:lnTo>
                  <a:pt x="3745" y="39"/>
                </a:lnTo>
                <a:lnTo>
                  <a:pt x="3745" y="39"/>
                </a:lnTo>
                <a:lnTo>
                  <a:pt x="3745" y="39"/>
                </a:lnTo>
                <a:lnTo>
                  <a:pt x="3745" y="39"/>
                </a:lnTo>
                <a:lnTo>
                  <a:pt x="3746" y="39"/>
                </a:lnTo>
                <a:lnTo>
                  <a:pt x="3746" y="39"/>
                </a:lnTo>
                <a:lnTo>
                  <a:pt x="3746" y="39"/>
                </a:lnTo>
                <a:lnTo>
                  <a:pt x="3746" y="39"/>
                </a:lnTo>
                <a:lnTo>
                  <a:pt x="3746" y="39"/>
                </a:lnTo>
                <a:lnTo>
                  <a:pt x="3747" y="39"/>
                </a:lnTo>
                <a:lnTo>
                  <a:pt x="3747" y="39"/>
                </a:lnTo>
                <a:lnTo>
                  <a:pt x="3747" y="39"/>
                </a:lnTo>
                <a:lnTo>
                  <a:pt x="3747" y="39"/>
                </a:lnTo>
                <a:lnTo>
                  <a:pt x="3748" y="39"/>
                </a:lnTo>
                <a:lnTo>
                  <a:pt x="3748" y="39"/>
                </a:lnTo>
                <a:lnTo>
                  <a:pt x="3748" y="39"/>
                </a:lnTo>
                <a:lnTo>
                  <a:pt x="3749" y="39"/>
                </a:lnTo>
                <a:lnTo>
                  <a:pt x="3749" y="39"/>
                </a:lnTo>
                <a:lnTo>
                  <a:pt x="3749" y="39"/>
                </a:lnTo>
                <a:lnTo>
                  <a:pt x="3749" y="39"/>
                </a:lnTo>
                <a:lnTo>
                  <a:pt x="3749" y="39"/>
                </a:lnTo>
                <a:lnTo>
                  <a:pt x="3750" y="39"/>
                </a:lnTo>
                <a:lnTo>
                  <a:pt x="3750" y="39"/>
                </a:lnTo>
                <a:lnTo>
                  <a:pt x="3750" y="39"/>
                </a:lnTo>
                <a:lnTo>
                  <a:pt x="3750" y="39"/>
                </a:lnTo>
                <a:lnTo>
                  <a:pt x="3751" y="39"/>
                </a:lnTo>
                <a:lnTo>
                  <a:pt x="3751" y="39"/>
                </a:lnTo>
                <a:lnTo>
                  <a:pt x="3751" y="39"/>
                </a:lnTo>
                <a:lnTo>
                  <a:pt x="3751" y="39"/>
                </a:lnTo>
                <a:lnTo>
                  <a:pt x="3752" y="39"/>
                </a:lnTo>
                <a:lnTo>
                  <a:pt x="3752" y="39"/>
                </a:lnTo>
                <a:lnTo>
                  <a:pt x="3752" y="39"/>
                </a:lnTo>
                <a:lnTo>
                  <a:pt x="3752" y="39"/>
                </a:lnTo>
                <a:lnTo>
                  <a:pt x="3752" y="39"/>
                </a:lnTo>
                <a:lnTo>
                  <a:pt x="3753" y="39"/>
                </a:lnTo>
                <a:lnTo>
                  <a:pt x="3753" y="39"/>
                </a:lnTo>
                <a:lnTo>
                  <a:pt x="3753" y="39"/>
                </a:lnTo>
                <a:lnTo>
                  <a:pt x="3753" y="39"/>
                </a:lnTo>
                <a:lnTo>
                  <a:pt x="3754" y="39"/>
                </a:lnTo>
                <a:lnTo>
                  <a:pt x="3754" y="39"/>
                </a:lnTo>
                <a:lnTo>
                  <a:pt x="3754" y="39"/>
                </a:lnTo>
                <a:lnTo>
                  <a:pt x="3754" y="39"/>
                </a:lnTo>
                <a:lnTo>
                  <a:pt x="3755" y="39"/>
                </a:lnTo>
                <a:lnTo>
                  <a:pt x="3755" y="39"/>
                </a:lnTo>
                <a:lnTo>
                  <a:pt x="3755" y="39"/>
                </a:lnTo>
                <a:lnTo>
                  <a:pt x="3755" y="39"/>
                </a:lnTo>
                <a:lnTo>
                  <a:pt x="3755" y="39"/>
                </a:lnTo>
                <a:lnTo>
                  <a:pt x="3756" y="39"/>
                </a:lnTo>
                <a:lnTo>
                  <a:pt x="3756" y="39"/>
                </a:lnTo>
                <a:lnTo>
                  <a:pt x="3756" y="39"/>
                </a:lnTo>
                <a:lnTo>
                  <a:pt x="3757" y="39"/>
                </a:lnTo>
                <a:lnTo>
                  <a:pt x="3757" y="39"/>
                </a:lnTo>
                <a:lnTo>
                  <a:pt x="3757" y="39"/>
                </a:lnTo>
                <a:lnTo>
                  <a:pt x="3757" y="39"/>
                </a:lnTo>
                <a:lnTo>
                  <a:pt x="3758" y="39"/>
                </a:lnTo>
                <a:lnTo>
                  <a:pt x="3758" y="39"/>
                </a:lnTo>
                <a:lnTo>
                  <a:pt x="3758" y="39"/>
                </a:lnTo>
                <a:lnTo>
                  <a:pt x="3758" y="39"/>
                </a:lnTo>
                <a:lnTo>
                  <a:pt x="3758" y="39"/>
                </a:lnTo>
                <a:lnTo>
                  <a:pt x="3759" y="39"/>
                </a:lnTo>
                <a:lnTo>
                  <a:pt x="3759" y="39"/>
                </a:lnTo>
                <a:lnTo>
                  <a:pt x="3759" y="39"/>
                </a:lnTo>
                <a:lnTo>
                  <a:pt x="3759" y="39"/>
                </a:lnTo>
                <a:lnTo>
                  <a:pt x="3760" y="39"/>
                </a:lnTo>
                <a:lnTo>
                  <a:pt x="3760" y="39"/>
                </a:lnTo>
                <a:lnTo>
                  <a:pt x="3760" y="39"/>
                </a:lnTo>
                <a:lnTo>
                  <a:pt x="3760" y="39"/>
                </a:lnTo>
                <a:lnTo>
                  <a:pt x="3761" y="39"/>
                </a:lnTo>
                <a:lnTo>
                  <a:pt x="3761" y="39"/>
                </a:lnTo>
                <a:lnTo>
                  <a:pt x="3761" y="39"/>
                </a:lnTo>
                <a:lnTo>
                  <a:pt x="3761" y="39"/>
                </a:lnTo>
                <a:lnTo>
                  <a:pt x="3761" y="39"/>
                </a:lnTo>
                <a:lnTo>
                  <a:pt x="3762" y="39"/>
                </a:lnTo>
                <a:lnTo>
                  <a:pt x="3762" y="39"/>
                </a:lnTo>
                <a:lnTo>
                  <a:pt x="3762" y="39"/>
                </a:lnTo>
                <a:lnTo>
                  <a:pt x="3762" y="39"/>
                </a:lnTo>
                <a:lnTo>
                  <a:pt x="3763" y="39"/>
                </a:lnTo>
                <a:lnTo>
                  <a:pt x="3763" y="39"/>
                </a:lnTo>
                <a:lnTo>
                  <a:pt x="3763" y="39"/>
                </a:lnTo>
                <a:lnTo>
                  <a:pt x="3763" y="39"/>
                </a:lnTo>
                <a:lnTo>
                  <a:pt x="3764" y="39"/>
                </a:lnTo>
                <a:lnTo>
                  <a:pt x="3764" y="39"/>
                </a:lnTo>
                <a:lnTo>
                  <a:pt x="3764" y="39"/>
                </a:lnTo>
                <a:lnTo>
                  <a:pt x="3765" y="39"/>
                </a:lnTo>
                <a:lnTo>
                  <a:pt x="3765" y="39"/>
                </a:lnTo>
                <a:lnTo>
                  <a:pt x="3765" y="39"/>
                </a:lnTo>
                <a:lnTo>
                  <a:pt x="3765" y="39"/>
                </a:lnTo>
                <a:lnTo>
                  <a:pt x="3765" y="39"/>
                </a:lnTo>
                <a:lnTo>
                  <a:pt x="3766" y="39"/>
                </a:lnTo>
                <a:lnTo>
                  <a:pt x="3766" y="39"/>
                </a:lnTo>
                <a:lnTo>
                  <a:pt x="3766" y="39"/>
                </a:lnTo>
                <a:lnTo>
                  <a:pt x="3766" y="39"/>
                </a:lnTo>
                <a:lnTo>
                  <a:pt x="3767" y="39"/>
                </a:lnTo>
                <a:lnTo>
                  <a:pt x="3767" y="39"/>
                </a:lnTo>
                <a:lnTo>
                  <a:pt x="3767" y="39"/>
                </a:lnTo>
                <a:lnTo>
                  <a:pt x="3767" y="39"/>
                </a:lnTo>
                <a:lnTo>
                  <a:pt x="3768" y="39"/>
                </a:lnTo>
                <a:lnTo>
                  <a:pt x="3768" y="39"/>
                </a:lnTo>
                <a:lnTo>
                  <a:pt x="3768" y="39"/>
                </a:lnTo>
                <a:lnTo>
                  <a:pt x="3768" y="39"/>
                </a:lnTo>
                <a:lnTo>
                  <a:pt x="3768" y="39"/>
                </a:lnTo>
                <a:lnTo>
                  <a:pt x="3769" y="39"/>
                </a:lnTo>
                <a:lnTo>
                  <a:pt x="3769" y="39"/>
                </a:lnTo>
                <a:lnTo>
                  <a:pt x="3769" y="39"/>
                </a:lnTo>
                <a:lnTo>
                  <a:pt x="3769" y="39"/>
                </a:lnTo>
                <a:lnTo>
                  <a:pt x="3770" y="39"/>
                </a:lnTo>
                <a:lnTo>
                  <a:pt x="3770" y="39"/>
                </a:lnTo>
                <a:lnTo>
                  <a:pt x="3770" y="39"/>
                </a:lnTo>
                <a:lnTo>
                  <a:pt x="3770" y="39"/>
                </a:lnTo>
                <a:lnTo>
                  <a:pt x="3771" y="39"/>
                </a:lnTo>
                <a:lnTo>
                  <a:pt x="3771" y="39"/>
                </a:lnTo>
                <a:lnTo>
                  <a:pt x="3771" y="39"/>
                </a:lnTo>
                <a:lnTo>
                  <a:pt x="3771" y="39"/>
                </a:lnTo>
                <a:lnTo>
                  <a:pt x="3772" y="39"/>
                </a:lnTo>
                <a:lnTo>
                  <a:pt x="3772" y="39"/>
                </a:lnTo>
                <a:lnTo>
                  <a:pt x="3772" y="39"/>
                </a:lnTo>
                <a:lnTo>
                  <a:pt x="3772" y="39"/>
                </a:lnTo>
                <a:lnTo>
                  <a:pt x="3773" y="39"/>
                </a:lnTo>
                <a:lnTo>
                  <a:pt x="3773" y="39"/>
                </a:lnTo>
                <a:lnTo>
                  <a:pt x="3773" y="39"/>
                </a:lnTo>
                <a:lnTo>
                  <a:pt x="3773" y="39"/>
                </a:lnTo>
                <a:lnTo>
                  <a:pt x="3774" y="39"/>
                </a:lnTo>
                <a:lnTo>
                  <a:pt x="3774" y="39"/>
                </a:lnTo>
                <a:lnTo>
                  <a:pt x="3774" y="39"/>
                </a:lnTo>
                <a:lnTo>
                  <a:pt x="3774" y="39"/>
                </a:lnTo>
                <a:lnTo>
                  <a:pt x="3774" y="39"/>
                </a:lnTo>
                <a:lnTo>
                  <a:pt x="3775" y="39"/>
                </a:lnTo>
                <a:lnTo>
                  <a:pt x="3775" y="39"/>
                </a:lnTo>
                <a:lnTo>
                  <a:pt x="3775" y="39"/>
                </a:lnTo>
                <a:lnTo>
                  <a:pt x="3775" y="39"/>
                </a:lnTo>
                <a:lnTo>
                  <a:pt x="3776" y="39"/>
                </a:lnTo>
                <a:lnTo>
                  <a:pt x="3776" y="39"/>
                </a:lnTo>
                <a:lnTo>
                  <a:pt x="3776" y="39"/>
                </a:lnTo>
                <a:lnTo>
                  <a:pt x="3776" y="39"/>
                </a:lnTo>
                <a:lnTo>
                  <a:pt x="3777" y="39"/>
                </a:lnTo>
                <a:lnTo>
                  <a:pt x="3777" y="39"/>
                </a:lnTo>
                <a:lnTo>
                  <a:pt x="3777" y="39"/>
                </a:lnTo>
                <a:lnTo>
                  <a:pt x="3777" y="39"/>
                </a:lnTo>
                <a:lnTo>
                  <a:pt x="3777" y="39"/>
                </a:lnTo>
                <a:lnTo>
                  <a:pt x="3778" y="39"/>
                </a:lnTo>
                <a:lnTo>
                  <a:pt x="3778" y="39"/>
                </a:lnTo>
                <a:lnTo>
                  <a:pt x="3778" y="39"/>
                </a:lnTo>
                <a:lnTo>
                  <a:pt x="3778" y="39"/>
                </a:lnTo>
                <a:lnTo>
                  <a:pt x="3779" y="39"/>
                </a:lnTo>
                <a:lnTo>
                  <a:pt x="3779" y="39"/>
                </a:lnTo>
                <a:lnTo>
                  <a:pt x="3779" y="39"/>
                </a:lnTo>
                <a:lnTo>
                  <a:pt x="3780" y="39"/>
                </a:lnTo>
                <a:lnTo>
                  <a:pt x="3780" y="39"/>
                </a:lnTo>
                <a:lnTo>
                  <a:pt x="3780" y="39"/>
                </a:lnTo>
                <a:lnTo>
                  <a:pt x="3780" y="39"/>
                </a:lnTo>
                <a:lnTo>
                  <a:pt x="3780" y="39"/>
                </a:lnTo>
                <a:lnTo>
                  <a:pt x="3781" y="39"/>
                </a:lnTo>
                <a:lnTo>
                  <a:pt x="3781" y="39"/>
                </a:lnTo>
                <a:lnTo>
                  <a:pt x="3781" y="39"/>
                </a:lnTo>
                <a:lnTo>
                  <a:pt x="3781" y="39"/>
                </a:lnTo>
                <a:lnTo>
                  <a:pt x="3782" y="39"/>
                </a:lnTo>
                <a:lnTo>
                  <a:pt x="3782" y="39"/>
                </a:lnTo>
                <a:lnTo>
                  <a:pt x="3782" y="39"/>
                </a:lnTo>
                <a:lnTo>
                  <a:pt x="3782" y="39"/>
                </a:lnTo>
                <a:lnTo>
                  <a:pt x="3783" y="39"/>
                </a:lnTo>
                <a:lnTo>
                  <a:pt x="3783" y="39"/>
                </a:lnTo>
                <a:lnTo>
                  <a:pt x="3783" y="39"/>
                </a:lnTo>
                <a:lnTo>
                  <a:pt x="3783" y="39"/>
                </a:lnTo>
                <a:lnTo>
                  <a:pt x="3783" y="39"/>
                </a:lnTo>
                <a:lnTo>
                  <a:pt x="3784" y="39"/>
                </a:lnTo>
                <a:lnTo>
                  <a:pt x="3784" y="39"/>
                </a:lnTo>
                <a:lnTo>
                  <a:pt x="3784" y="39"/>
                </a:lnTo>
                <a:lnTo>
                  <a:pt x="3784" y="39"/>
                </a:lnTo>
                <a:lnTo>
                  <a:pt x="3785" y="39"/>
                </a:lnTo>
                <a:lnTo>
                  <a:pt x="3785" y="39"/>
                </a:lnTo>
                <a:lnTo>
                  <a:pt x="3785" y="39"/>
                </a:lnTo>
                <a:lnTo>
                  <a:pt x="3785" y="39"/>
                </a:lnTo>
                <a:lnTo>
                  <a:pt x="3786" y="39"/>
                </a:lnTo>
                <a:lnTo>
                  <a:pt x="3786" y="39"/>
                </a:lnTo>
                <a:lnTo>
                  <a:pt x="3786" y="39"/>
                </a:lnTo>
                <a:lnTo>
                  <a:pt x="3786" y="39"/>
                </a:lnTo>
                <a:lnTo>
                  <a:pt x="3786" y="39"/>
                </a:lnTo>
                <a:lnTo>
                  <a:pt x="3787" y="39"/>
                </a:lnTo>
                <a:lnTo>
                  <a:pt x="3787" y="39"/>
                </a:lnTo>
                <a:lnTo>
                  <a:pt x="3787" y="39"/>
                </a:lnTo>
                <a:lnTo>
                  <a:pt x="3788" y="39"/>
                </a:lnTo>
                <a:lnTo>
                  <a:pt x="3788" y="39"/>
                </a:lnTo>
                <a:lnTo>
                  <a:pt x="3788" y="39"/>
                </a:lnTo>
                <a:lnTo>
                  <a:pt x="3788" y="39"/>
                </a:lnTo>
                <a:lnTo>
                  <a:pt x="3789" y="39"/>
                </a:lnTo>
                <a:lnTo>
                  <a:pt x="3789" y="39"/>
                </a:lnTo>
                <a:lnTo>
                  <a:pt x="3789" y="39"/>
                </a:lnTo>
                <a:lnTo>
                  <a:pt x="3789" y="39"/>
                </a:lnTo>
                <a:lnTo>
                  <a:pt x="3789" y="39"/>
                </a:lnTo>
                <a:lnTo>
                  <a:pt x="3790" y="39"/>
                </a:lnTo>
                <a:lnTo>
                  <a:pt x="3790" y="39"/>
                </a:lnTo>
                <a:lnTo>
                  <a:pt x="3790" y="39"/>
                </a:lnTo>
                <a:lnTo>
                  <a:pt x="3790" y="39"/>
                </a:lnTo>
                <a:lnTo>
                  <a:pt x="3791" y="39"/>
                </a:lnTo>
                <a:lnTo>
                  <a:pt x="3791" y="39"/>
                </a:lnTo>
                <a:lnTo>
                  <a:pt x="3791" y="39"/>
                </a:lnTo>
                <a:lnTo>
                  <a:pt x="3791" y="39"/>
                </a:lnTo>
                <a:lnTo>
                  <a:pt x="3792" y="39"/>
                </a:lnTo>
                <a:lnTo>
                  <a:pt x="3792" y="39"/>
                </a:lnTo>
                <a:lnTo>
                  <a:pt x="3792" y="39"/>
                </a:lnTo>
                <a:lnTo>
                  <a:pt x="3792" y="39"/>
                </a:lnTo>
                <a:lnTo>
                  <a:pt x="3792" y="39"/>
                </a:lnTo>
                <a:lnTo>
                  <a:pt x="3793" y="39"/>
                </a:lnTo>
                <a:lnTo>
                  <a:pt x="3793" y="39"/>
                </a:lnTo>
                <a:lnTo>
                  <a:pt x="3793" y="39"/>
                </a:lnTo>
                <a:lnTo>
                  <a:pt x="3793" y="39"/>
                </a:lnTo>
                <a:lnTo>
                  <a:pt x="3794" y="39"/>
                </a:lnTo>
                <a:lnTo>
                  <a:pt x="3794" y="39"/>
                </a:lnTo>
                <a:lnTo>
                  <a:pt x="3794" y="39"/>
                </a:lnTo>
                <a:lnTo>
                  <a:pt x="3794" y="39"/>
                </a:lnTo>
                <a:lnTo>
                  <a:pt x="3795" y="39"/>
                </a:lnTo>
                <a:lnTo>
                  <a:pt x="3795" y="39"/>
                </a:lnTo>
                <a:lnTo>
                  <a:pt x="3795" y="39"/>
                </a:lnTo>
                <a:lnTo>
                  <a:pt x="3795" y="39"/>
                </a:lnTo>
                <a:lnTo>
                  <a:pt x="3796" y="39"/>
                </a:lnTo>
                <a:lnTo>
                  <a:pt x="3796" y="39"/>
                </a:lnTo>
                <a:lnTo>
                  <a:pt x="3796" y="39"/>
                </a:lnTo>
                <a:lnTo>
                  <a:pt x="3796" y="39"/>
                </a:lnTo>
                <a:lnTo>
                  <a:pt x="3797" y="39"/>
                </a:lnTo>
                <a:lnTo>
                  <a:pt x="3797" y="39"/>
                </a:lnTo>
                <a:lnTo>
                  <a:pt x="3797" y="39"/>
                </a:lnTo>
                <a:lnTo>
                  <a:pt x="3797" y="39"/>
                </a:lnTo>
                <a:lnTo>
                  <a:pt x="3798" y="39"/>
                </a:lnTo>
                <a:lnTo>
                  <a:pt x="3798" y="39"/>
                </a:lnTo>
                <a:lnTo>
                  <a:pt x="3798" y="39"/>
                </a:lnTo>
                <a:lnTo>
                  <a:pt x="3798" y="39"/>
                </a:lnTo>
                <a:lnTo>
                  <a:pt x="3798" y="39"/>
                </a:lnTo>
                <a:lnTo>
                  <a:pt x="3799" y="39"/>
                </a:lnTo>
                <a:lnTo>
                  <a:pt x="3799" y="39"/>
                </a:lnTo>
                <a:lnTo>
                  <a:pt x="3799" y="39"/>
                </a:lnTo>
                <a:lnTo>
                  <a:pt x="3799" y="39"/>
                </a:lnTo>
                <a:lnTo>
                  <a:pt x="3800" y="39"/>
                </a:lnTo>
                <a:lnTo>
                  <a:pt x="3800" y="39"/>
                </a:lnTo>
                <a:lnTo>
                  <a:pt x="3800" y="39"/>
                </a:lnTo>
                <a:lnTo>
                  <a:pt x="3800" y="39"/>
                </a:lnTo>
                <a:lnTo>
                  <a:pt x="3801" y="39"/>
                </a:lnTo>
                <a:lnTo>
                  <a:pt x="3801" y="39"/>
                </a:lnTo>
                <a:lnTo>
                  <a:pt x="3801" y="39"/>
                </a:lnTo>
                <a:lnTo>
                  <a:pt x="3801" y="39"/>
                </a:lnTo>
                <a:lnTo>
                  <a:pt x="3801" y="39"/>
                </a:lnTo>
                <a:lnTo>
                  <a:pt x="3802" y="39"/>
                </a:lnTo>
                <a:lnTo>
                  <a:pt x="3802" y="39"/>
                </a:lnTo>
                <a:lnTo>
                  <a:pt x="3802" y="39"/>
                </a:lnTo>
                <a:lnTo>
                  <a:pt x="3802" y="39"/>
                </a:lnTo>
                <a:lnTo>
                  <a:pt x="3803" y="39"/>
                </a:lnTo>
                <a:lnTo>
                  <a:pt x="3803" y="39"/>
                </a:lnTo>
                <a:lnTo>
                  <a:pt x="3803" y="39"/>
                </a:lnTo>
                <a:lnTo>
                  <a:pt x="3804" y="39"/>
                </a:lnTo>
                <a:lnTo>
                  <a:pt x="3804" y="39"/>
                </a:lnTo>
                <a:lnTo>
                  <a:pt x="3804" y="39"/>
                </a:lnTo>
                <a:lnTo>
                  <a:pt x="3804" y="39"/>
                </a:lnTo>
                <a:lnTo>
                  <a:pt x="3804" y="39"/>
                </a:lnTo>
                <a:lnTo>
                  <a:pt x="3805" y="39"/>
                </a:lnTo>
                <a:lnTo>
                  <a:pt x="3805" y="39"/>
                </a:lnTo>
                <a:lnTo>
                  <a:pt x="3805" y="39"/>
                </a:lnTo>
                <a:lnTo>
                  <a:pt x="3805" y="39"/>
                </a:lnTo>
                <a:lnTo>
                  <a:pt x="3806" y="39"/>
                </a:lnTo>
                <a:lnTo>
                  <a:pt x="3806" y="39"/>
                </a:lnTo>
                <a:lnTo>
                  <a:pt x="3806" y="39"/>
                </a:lnTo>
                <a:lnTo>
                  <a:pt x="3806" y="39"/>
                </a:lnTo>
                <a:lnTo>
                  <a:pt x="3807" y="39"/>
                </a:lnTo>
                <a:lnTo>
                  <a:pt x="3807" y="39"/>
                </a:lnTo>
                <a:lnTo>
                  <a:pt x="3807" y="39"/>
                </a:lnTo>
                <a:lnTo>
                  <a:pt x="3807" y="39"/>
                </a:lnTo>
                <a:lnTo>
                  <a:pt x="3807" y="39"/>
                </a:lnTo>
                <a:lnTo>
                  <a:pt x="3808" y="39"/>
                </a:lnTo>
                <a:lnTo>
                  <a:pt x="3808" y="39"/>
                </a:lnTo>
                <a:lnTo>
                  <a:pt x="3808" y="39"/>
                </a:lnTo>
                <a:lnTo>
                  <a:pt x="3808" y="39"/>
                </a:lnTo>
                <a:lnTo>
                  <a:pt x="3809" y="39"/>
                </a:lnTo>
                <a:lnTo>
                  <a:pt x="3809" y="39"/>
                </a:lnTo>
                <a:lnTo>
                  <a:pt x="3809" y="39"/>
                </a:lnTo>
                <a:lnTo>
                  <a:pt x="3809" y="39"/>
                </a:lnTo>
                <a:lnTo>
                  <a:pt x="3810" y="39"/>
                </a:lnTo>
                <a:lnTo>
                  <a:pt x="3810" y="39"/>
                </a:lnTo>
                <a:lnTo>
                  <a:pt x="3810" y="39"/>
                </a:lnTo>
                <a:lnTo>
                  <a:pt x="3811" y="39"/>
                </a:lnTo>
                <a:lnTo>
                  <a:pt x="3811" y="39"/>
                </a:lnTo>
                <a:lnTo>
                  <a:pt x="3811" y="39"/>
                </a:lnTo>
                <a:lnTo>
                  <a:pt x="3811" y="39"/>
                </a:lnTo>
                <a:lnTo>
                  <a:pt x="3811" y="39"/>
                </a:lnTo>
                <a:lnTo>
                  <a:pt x="3812" y="39"/>
                </a:lnTo>
                <a:lnTo>
                  <a:pt x="3812" y="39"/>
                </a:lnTo>
                <a:lnTo>
                  <a:pt x="3812" y="39"/>
                </a:lnTo>
                <a:lnTo>
                  <a:pt x="3812" y="39"/>
                </a:lnTo>
                <a:lnTo>
                  <a:pt x="3813" y="39"/>
                </a:lnTo>
                <a:lnTo>
                  <a:pt x="3813" y="39"/>
                </a:lnTo>
                <a:lnTo>
                  <a:pt x="3813" y="39"/>
                </a:lnTo>
                <a:lnTo>
                  <a:pt x="3813" y="39"/>
                </a:lnTo>
                <a:lnTo>
                  <a:pt x="3814" y="39"/>
                </a:lnTo>
                <a:lnTo>
                  <a:pt x="3814" y="39"/>
                </a:lnTo>
                <a:lnTo>
                  <a:pt x="3814" y="39"/>
                </a:lnTo>
                <a:lnTo>
                  <a:pt x="3814" y="39"/>
                </a:lnTo>
                <a:lnTo>
                  <a:pt x="3814" y="39"/>
                </a:lnTo>
                <a:lnTo>
                  <a:pt x="3815" y="39"/>
                </a:lnTo>
                <a:lnTo>
                  <a:pt x="3815" y="39"/>
                </a:lnTo>
                <a:lnTo>
                  <a:pt x="3815" y="39"/>
                </a:lnTo>
                <a:lnTo>
                  <a:pt x="3815" y="39"/>
                </a:lnTo>
                <a:lnTo>
                  <a:pt x="3816" y="39"/>
                </a:lnTo>
                <a:lnTo>
                  <a:pt x="3816" y="39"/>
                </a:lnTo>
                <a:lnTo>
                  <a:pt x="3816" y="39"/>
                </a:lnTo>
                <a:lnTo>
                  <a:pt x="3816" y="39"/>
                </a:lnTo>
                <a:lnTo>
                  <a:pt x="3817" y="39"/>
                </a:lnTo>
                <a:lnTo>
                  <a:pt x="3817" y="39"/>
                </a:lnTo>
                <a:lnTo>
                  <a:pt x="3817" y="39"/>
                </a:lnTo>
                <a:lnTo>
                  <a:pt x="3817" y="39"/>
                </a:lnTo>
                <a:lnTo>
                  <a:pt x="3817" y="39"/>
                </a:lnTo>
                <a:lnTo>
                  <a:pt x="3818" y="39"/>
                </a:lnTo>
                <a:lnTo>
                  <a:pt x="3818" y="39"/>
                </a:lnTo>
                <a:lnTo>
                  <a:pt x="3818" y="39"/>
                </a:lnTo>
                <a:lnTo>
                  <a:pt x="3819" y="39"/>
                </a:lnTo>
                <a:lnTo>
                  <a:pt x="3819" y="39"/>
                </a:lnTo>
                <a:lnTo>
                  <a:pt x="3819" y="39"/>
                </a:lnTo>
                <a:lnTo>
                  <a:pt x="3819" y="39"/>
                </a:lnTo>
                <a:lnTo>
                  <a:pt x="3820" y="39"/>
                </a:lnTo>
                <a:lnTo>
                  <a:pt x="3820" y="39"/>
                </a:lnTo>
                <a:lnTo>
                  <a:pt x="3820" y="39"/>
                </a:lnTo>
                <a:lnTo>
                  <a:pt x="3820" y="39"/>
                </a:lnTo>
                <a:lnTo>
                  <a:pt x="3820" y="39"/>
                </a:lnTo>
                <a:lnTo>
                  <a:pt x="3821" y="39"/>
                </a:lnTo>
                <a:lnTo>
                  <a:pt x="3821" y="39"/>
                </a:lnTo>
                <a:lnTo>
                  <a:pt x="3821" y="39"/>
                </a:lnTo>
                <a:lnTo>
                  <a:pt x="3821" y="39"/>
                </a:lnTo>
                <a:lnTo>
                  <a:pt x="3822" y="39"/>
                </a:lnTo>
                <a:lnTo>
                  <a:pt x="3822" y="39"/>
                </a:lnTo>
                <a:lnTo>
                  <a:pt x="3822" y="39"/>
                </a:lnTo>
                <a:lnTo>
                  <a:pt x="3822" y="39"/>
                </a:lnTo>
                <a:lnTo>
                  <a:pt x="3823" y="39"/>
                </a:lnTo>
                <a:lnTo>
                  <a:pt x="3823" y="39"/>
                </a:lnTo>
                <a:lnTo>
                  <a:pt x="3823" y="39"/>
                </a:lnTo>
                <a:lnTo>
                  <a:pt x="3823" y="39"/>
                </a:lnTo>
                <a:lnTo>
                  <a:pt x="3823" y="39"/>
                </a:lnTo>
                <a:lnTo>
                  <a:pt x="3824" y="39"/>
                </a:lnTo>
                <a:lnTo>
                  <a:pt x="3824" y="39"/>
                </a:lnTo>
                <a:lnTo>
                  <a:pt x="3824" y="39"/>
                </a:lnTo>
                <a:lnTo>
                  <a:pt x="3824" y="39"/>
                </a:lnTo>
                <a:lnTo>
                  <a:pt x="3825" y="39"/>
                </a:lnTo>
                <a:lnTo>
                  <a:pt x="3825" y="39"/>
                </a:lnTo>
                <a:lnTo>
                  <a:pt x="3825" y="39"/>
                </a:lnTo>
                <a:lnTo>
                  <a:pt x="3825" y="39"/>
                </a:lnTo>
                <a:lnTo>
                  <a:pt x="3826" y="39"/>
                </a:lnTo>
                <a:lnTo>
                  <a:pt x="3826" y="39"/>
                </a:lnTo>
                <a:lnTo>
                  <a:pt x="3826" y="39"/>
                </a:lnTo>
                <a:lnTo>
                  <a:pt x="3826" y="39"/>
                </a:lnTo>
                <a:lnTo>
                  <a:pt x="3827" y="39"/>
                </a:lnTo>
                <a:lnTo>
                  <a:pt x="3827" y="39"/>
                </a:lnTo>
                <a:lnTo>
                  <a:pt x="3827" y="39"/>
                </a:lnTo>
                <a:lnTo>
                  <a:pt x="3827" y="39"/>
                </a:lnTo>
                <a:lnTo>
                  <a:pt x="3828" y="39"/>
                </a:lnTo>
                <a:lnTo>
                  <a:pt x="3828" y="39"/>
                </a:lnTo>
                <a:lnTo>
                  <a:pt x="3828" y="39"/>
                </a:lnTo>
                <a:lnTo>
                  <a:pt x="3828" y="39"/>
                </a:lnTo>
                <a:lnTo>
                  <a:pt x="3829" y="39"/>
                </a:lnTo>
                <a:lnTo>
                  <a:pt x="3829" y="39"/>
                </a:lnTo>
                <a:lnTo>
                  <a:pt x="3829" y="39"/>
                </a:lnTo>
                <a:lnTo>
                  <a:pt x="3829" y="39"/>
                </a:lnTo>
                <a:lnTo>
                  <a:pt x="3829" y="39"/>
                </a:lnTo>
                <a:lnTo>
                  <a:pt x="3830" y="39"/>
                </a:lnTo>
                <a:lnTo>
                  <a:pt x="3830" y="39"/>
                </a:lnTo>
                <a:lnTo>
                  <a:pt x="3830" y="39"/>
                </a:lnTo>
                <a:lnTo>
                  <a:pt x="3830" y="39"/>
                </a:lnTo>
                <a:lnTo>
                  <a:pt x="3831" y="39"/>
                </a:lnTo>
                <a:lnTo>
                  <a:pt x="3831" y="39"/>
                </a:lnTo>
                <a:lnTo>
                  <a:pt x="3831" y="39"/>
                </a:lnTo>
                <a:lnTo>
                  <a:pt x="3831" y="39"/>
                </a:lnTo>
                <a:lnTo>
                  <a:pt x="3832" y="39"/>
                </a:lnTo>
                <a:lnTo>
                  <a:pt x="3832" y="39"/>
                </a:lnTo>
                <a:lnTo>
                  <a:pt x="3832" y="39"/>
                </a:lnTo>
                <a:lnTo>
                  <a:pt x="3832" y="39"/>
                </a:lnTo>
                <a:lnTo>
                  <a:pt x="3832" y="39"/>
                </a:lnTo>
                <a:lnTo>
                  <a:pt x="3833" y="39"/>
                </a:lnTo>
                <a:lnTo>
                  <a:pt x="3833" y="39"/>
                </a:lnTo>
                <a:lnTo>
                  <a:pt x="3833" y="39"/>
                </a:lnTo>
                <a:lnTo>
                  <a:pt x="3833" y="39"/>
                </a:lnTo>
                <a:lnTo>
                  <a:pt x="3834" y="39"/>
                </a:lnTo>
                <a:lnTo>
                  <a:pt x="3834" y="39"/>
                </a:lnTo>
                <a:lnTo>
                  <a:pt x="3834" y="39"/>
                </a:lnTo>
                <a:lnTo>
                  <a:pt x="3835" y="39"/>
                </a:lnTo>
                <a:lnTo>
                  <a:pt x="3835" y="39"/>
                </a:lnTo>
                <a:lnTo>
                  <a:pt x="3835" y="39"/>
                </a:lnTo>
                <a:lnTo>
                  <a:pt x="3835" y="39"/>
                </a:lnTo>
                <a:lnTo>
                  <a:pt x="3835" y="39"/>
                </a:lnTo>
                <a:lnTo>
                  <a:pt x="3836" y="39"/>
                </a:lnTo>
                <a:lnTo>
                  <a:pt x="3836" y="39"/>
                </a:lnTo>
                <a:lnTo>
                  <a:pt x="3836" y="39"/>
                </a:lnTo>
                <a:lnTo>
                  <a:pt x="3836" y="39"/>
                </a:lnTo>
                <a:lnTo>
                  <a:pt x="3837" y="39"/>
                </a:lnTo>
                <a:lnTo>
                  <a:pt x="3837" y="39"/>
                </a:lnTo>
                <a:lnTo>
                  <a:pt x="3837" y="39"/>
                </a:lnTo>
                <a:lnTo>
                  <a:pt x="3837" y="39"/>
                </a:lnTo>
                <a:lnTo>
                  <a:pt x="3838" y="39"/>
                </a:lnTo>
                <a:lnTo>
                  <a:pt x="3838" y="39"/>
                </a:lnTo>
                <a:lnTo>
                  <a:pt x="3838" y="39"/>
                </a:lnTo>
                <a:lnTo>
                  <a:pt x="3838" y="39"/>
                </a:lnTo>
                <a:lnTo>
                  <a:pt x="3838" y="39"/>
                </a:lnTo>
                <a:lnTo>
                  <a:pt x="3839" y="39"/>
                </a:lnTo>
                <a:lnTo>
                  <a:pt x="3839" y="39"/>
                </a:lnTo>
                <a:lnTo>
                  <a:pt x="3839" y="39"/>
                </a:lnTo>
                <a:lnTo>
                  <a:pt x="3839" y="39"/>
                </a:lnTo>
                <a:lnTo>
                  <a:pt x="3840" y="39"/>
                </a:lnTo>
                <a:lnTo>
                  <a:pt x="3840" y="39"/>
                </a:lnTo>
                <a:lnTo>
                  <a:pt x="3840" y="39"/>
                </a:lnTo>
                <a:lnTo>
                  <a:pt x="3840" y="39"/>
                </a:lnTo>
                <a:lnTo>
                  <a:pt x="3841" y="39"/>
                </a:lnTo>
                <a:lnTo>
                  <a:pt x="3841" y="39"/>
                </a:lnTo>
                <a:lnTo>
                  <a:pt x="3841" y="39"/>
                </a:lnTo>
                <a:lnTo>
                  <a:pt x="3841" y="39"/>
                </a:lnTo>
                <a:lnTo>
                  <a:pt x="3841" y="39"/>
                </a:lnTo>
                <a:lnTo>
                  <a:pt x="3842" y="39"/>
                </a:lnTo>
                <a:lnTo>
                  <a:pt x="3842" y="39"/>
                </a:lnTo>
                <a:lnTo>
                  <a:pt x="3842" y="39"/>
                </a:lnTo>
                <a:lnTo>
                  <a:pt x="3843" y="39"/>
                </a:lnTo>
                <a:lnTo>
                  <a:pt x="3843" y="39"/>
                </a:lnTo>
                <a:lnTo>
                  <a:pt x="3843" y="39"/>
                </a:lnTo>
                <a:lnTo>
                  <a:pt x="3843" y="39"/>
                </a:lnTo>
                <a:lnTo>
                  <a:pt x="3844" y="39"/>
                </a:lnTo>
                <a:lnTo>
                  <a:pt x="3844" y="39"/>
                </a:lnTo>
                <a:lnTo>
                  <a:pt x="3844" y="39"/>
                </a:lnTo>
                <a:lnTo>
                  <a:pt x="3844" y="39"/>
                </a:lnTo>
                <a:lnTo>
                  <a:pt x="3844" y="39"/>
                </a:lnTo>
                <a:lnTo>
                  <a:pt x="3845" y="39"/>
                </a:lnTo>
                <a:lnTo>
                  <a:pt x="3845" y="39"/>
                </a:lnTo>
                <a:lnTo>
                  <a:pt x="3845" y="39"/>
                </a:lnTo>
                <a:lnTo>
                  <a:pt x="3845" y="39"/>
                </a:lnTo>
                <a:lnTo>
                  <a:pt x="3846" y="39"/>
                </a:lnTo>
                <a:lnTo>
                  <a:pt x="3846" y="39"/>
                </a:lnTo>
                <a:lnTo>
                  <a:pt x="3846" y="39"/>
                </a:lnTo>
                <a:lnTo>
                  <a:pt x="3846" y="39"/>
                </a:lnTo>
                <a:lnTo>
                  <a:pt x="3847" y="39"/>
                </a:lnTo>
                <a:lnTo>
                  <a:pt x="3847" y="39"/>
                </a:lnTo>
                <a:lnTo>
                  <a:pt x="3847" y="39"/>
                </a:lnTo>
                <a:lnTo>
                  <a:pt x="3847" y="39"/>
                </a:lnTo>
                <a:lnTo>
                  <a:pt x="3847" y="39"/>
                </a:lnTo>
                <a:lnTo>
                  <a:pt x="3848" y="39"/>
                </a:lnTo>
                <a:lnTo>
                  <a:pt x="3848" y="39"/>
                </a:lnTo>
                <a:lnTo>
                  <a:pt x="3848" y="39"/>
                </a:lnTo>
                <a:lnTo>
                  <a:pt x="3848" y="39"/>
                </a:lnTo>
                <a:lnTo>
                  <a:pt x="3849" y="39"/>
                </a:lnTo>
                <a:lnTo>
                  <a:pt x="3849" y="39"/>
                </a:lnTo>
                <a:lnTo>
                  <a:pt x="3849" y="39"/>
                </a:lnTo>
                <a:lnTo>
                  <a:pt x="3850" y="39"/>
                </a:lnTo>
                <a:lnTo>
                  <a:pt x="3850" y="39"/>
                </a:lnTo>
                <a:lnTo>
                  <a:pt x="3850" y="39"/>
                </a:lnTo>
                <a:lnTo>
                  <a:pt x="3850" y="39"/>
                </a:lnTo>
                <a:lnTo>
                  <a:pt x="3850" y="39"/>
                </a:lnTo>
                <a:lnTo>
                  <a:pt x="3851" y="39"/>
                </a:lnTo>
                <a:lnTo>
                  <a:pt x="3851" y="39"/>
                </a:lnTo>
                <a:lnTo>
                  <a:pt x="3851" y="39"/>
                </a:lnTo>
                <a:lnTo>
                  <a:pt x="3851" y="39"/>
                </a:lnTo>
                <a:lnTo>
                  <a:pt x="3852" y="39"/>
                </a:lnTo>
                <a:lnTo>
                  <a:pt x="3852" y="39"/>
                </a:lnTo>
                <a:lnTo>
                  <a:pt x="3852" y="39"/>
                </a:lnTo>
                <a:lnTo>
                  <a:pt x="3852" y="39"/>
                </a:lnTo>
                <a:lnTo>
                  <a:pt x="3853" y="39"/>
                </a:lnTo>
                <a:lnTo>
                  <a:pt x="3853" y="39"/>
                </a:lnTo>
                <a:lnTo>
                  <a:pt x="3853" y="39"/>
                </a:lnTo>
                <a:lnTo>
                  <a:pt x="3853" y="39"/>
                </a:lnTo>
                <a:lnTo>
                  <a:pt x="3853" y="39"/>
                </a:lnTo>
                <a:lnTo>
                  <a:pt x="3854" y="39"/>
                </a:lnTo>
                <a:lnTo>
                  <a:pt x="3854" y="39"/>
                </a:lnTo>
                <a:lnTo>
                  <a:pt x="3854" y="39"/>
                </a:lnTo>
                <a:lnTo>
                  <a:pt x="3854" y="39"/>
                </a:lnTo>
                <a:lnTo>
                  <a:pt x="3855" y="39"/>
                </a:lnTo>
                <a:lnTo>
                  <a:pt x="3855" y="39"/>
                </a:lnTo>
                <a:lnTo>
                  <a:pt x="3855" y="39"/>
                </a:lnTo>
                <a:lnTo>
                  <a:pt x="3855" y="39"/>
                </a:lnTo>
                <a:lnTo>
                  <a:pt x="3856" y="39"/>
                </a:lnTo>
                <a:lnTo>
                  <a:pt x="3856" y="39"/>
                </a:lnTo>
                <a:lnTo>
                  <a:pt x="3856" y="39"/>
                </a:lnTo>
                <a:lnTo>
                  <a:pt x="3856" y="39"/>
                </a:lnTo>
                <a:lnTo>
                  <a:pt x="3856" y="39"/>
                </a:lnTo>
                <a:lnTo>
                  <a:pt x="3857" y="39"/>
                </a:lnTo>
                <a:lnTo>
                  <a:pt x="3857" y="39"/>
                </a:lnTo>
                <a:lnTo>
                  <a:pt x="3857" y="39"/>
                </a:lnTo>
                <a:lnTo>
                  <a:pt x="3858" y="39"/>
                </a:lnTo>
                <a:lnTo>
                  <a:pt x="3858" y="39"/>
                </a:lnTo>
                <a:lnTo>
                  <a:pt x="3858" y="39"/>
                </a:lnTo>
                <a:lnTo>
                  <a:pt x="3858" y="39"/>
                </a:lnTo>
                <a:lnTo>
                  <a:pt x="3859" y="39"/>
                </a:lnTo>
                <a:lnTo>
                  <a:pt x="3859" y="39"/>
                </a:lnTo>
                <a:lnTo>
                  <a:pt x="3859" y="39"/>
                </a:lnTo>
                <a:lnTo>
                  <a:pt x="3859" y="39"/>
                </a:lnTo>
                <a:lnTo>
                  <a:pt x="3860" y="39"/>
                </a:lnTo>
                <a:lnTo>
                  <a:pt x="3860" y="39"/>
                </a:lnTo>
                <a:lnTo>
                  <a:pt x="3860" y="39"/>
                </a:lnTo>
                <a:lnTo>
                  <a:pt x="3860" y="39"/>
                </a:lnTo>
                <a:lnTo>
                  <a:pt x="3860" y="39"/>
                </a:lnTo>
                <a:lnTo>
                  <a:pt x="3861" y="39"/>
                </a:lnTo>
                <a:lnTo>
                  <a:pt x="3861" y="39"/>
                </a:lnTo>
                <a:lnTo>
                  <a:pt x="3861" y="39"/>
                </a:lnTo>
                <a:lnTo>
                  <a:pt x="3861" y="39"/>
                </a:lnTo>
                <a:lnTo>
                  <a:pt x="3862" y="39"/>
                </a:lnTo>
                <a:lnTo>
                  <a:pt x="3862" y="39"/>
                </a:lnTo>
                <a:lnTo>
                  <a:pt x="3862" y="39"/>
                </a:lnTo>
                <a:lnTo>
                  <a:pt x="3862" y="39"/>
                </a:lnTo>
                <a:lnTo>
                  <a:pt x="3863" y="39"/>
                </a:lnTo>
                <a:lnTo>
                  <a:pt x="3863" y="39"/>
                </a:lnTo>
                <a:lnTo>
                  <a:pt x="3863" y="39"/>
                </a:lnTo>
                <a:lnTo>
                  <a:pt x="3863" y="39"/>
                </a:lnTo>
                <a:lnTo>
                  <a:pt x="3863" y="39"/>
                </a:lnTo>
                <a:lnTo>
                  <a:pt x="3864" y="39"/>
                </a:lnTo>
                <a:lnTo>
                  <a:pt x="3864" y="39"/>
                </a:lnTo>
                <a:lnTo>
                  <a:pt x="3864" y="39"/>
                </a:lnTo>
                <a:lnTo>
                  <a:pt x="3864" y="39"/>
                </a:lnTo>
                <a:lnTo>
                  <a:pt x="3865" y="39"/>
                </a:lnTo>
                <a:lnTo>
                  <a:pt x="3865" y="39"/>
                </a:lnTo>
                <a:lnTo>
                  <a:pt x="3865" y="39"/>
                </a:lnTo>
                <a:lnTo>
                  <a:pt x="3866" y="39"/>
                </a:lnTo>
                <a:lnTo>
                  <a:pt x="3866" y="39"/>
                </a:lnTo>
                <a:lnTo>
                  <a:pt x="3866" y="39"/>
                </a:lnTo>
                <a:lnTo>
                  <a:pt x="3866" y="39"/>
                </a:lnTo>
                <a:lnTo>
                  <a:pt x="3866" y="39"/>
                </a:lnTo>
                <a:lnTo>
                  <a:pt x="3867" y="39"/>
                </a:lnTo>
                <a:lnTo>
                  <a:pt x="3867" y="39"/>
                </a:lnTo>
                <a:lnTo>
                  <a:pt x="3867" y="39"/>
                </a:lnTo>
                <a:lnTo>
                  <a:pt x="3867" y="39"/>
                </a:lnTo>
                <a:lnTo>
                  <a:pt x="3868" y="39"/>
                </a:lnTo>
                <a:lnTo>
                  <a:pt x="3868" y="39"/>
                </a:lnTo>
                <a:lnTo>
                  <a:pt x="3868" y="39"/>
                </a:lnTo>
                <a:lnTo>
                  <a:pt x="3868" y="39"/>
                </a:lnTo>
                <a:lnTo>
                  <a:pt x="3869" y="39"/>
                </a:lnTo>
                <a:lnTo>
                  <a:pt x="3869" y="39"/>
                </a:lnTo>
                <a:lnTo>
                  <a:pt x="3869" y="39"/>
                </a:lnTo>
                <a:lnTo>
                  <a:pt x="3869" y="39"/>
                </a:lnTo>
                <a:lnTo>
                  <a:pt x="3869" y="39"/>
                </a:lnTo>
                <a:lnTo>
                  <a:pt x="3870" y="39"/>
                </a:lnTo>
                <a:lnTo>
                  <a:pt x="3870" y="39"/>
                </a:lnTo>
                <a:lnTo>
                  <a:pt x="3870" y="39"/>
                </a:lnTo>
                <a:lnTo>
                  <a:pt x="3870" y="39"/>
                </a:lnTo>
                <a:lnTo>
                  <a:pt x="3871" y="39"/>
                </a:lnTo>
                <a:lnTo>
                  <a:pt x="3871" y="39"/>
                </a:lnTo>
                <a:lnTo>
                  <a:pt x="3871" y="39"/>
                </a:lnTo>
                <a:lnTo>
                  <a:pt x="3871" y="39"/>
                </a:lnTo>
                <a:lnTo>
                  <a:pt x="3872" y="39"/>
                </a:lnTo>
                <a:lnTo>
                  <a:pt x="3872" y="39"/>
                </a:lnTo>
                <a:lnTo>
                  <a:pt x="3872" y="39"/>
                </a:lnTo>
                <a:lnTo>
                  <a:pt x="3872" y="39"/>
                </a:lnTo>
                <a:lnTo>
                  <a:pt x="3872" y="39"/>
                </a:lnTo>
                <a:lnTo>
                  <a:pt x="3873" y="39"/>
                </a:lnTo>
                <a:lnTo>
                  <a:pt x="3873" y="39"/>
                </a:lnTo>
                <a:lnTo>
                  <a:pt x="3873" y="39"/>
                </a:lnTo>
                <a:lnTo>
                  <a:pt x="3874" y="39"/>
                </a:lnTo>
                <a:lnTo>
                  <a:pt x="3874" y="39"/>
                </a:lnTo>
                <a:lnTo>
                  <a:pt x="3874" y="39"/>
                </a:lnTo>
                <a:lnTo>
                  <a:pt x="3874" y="39"/>
                </a:lnTo>
                <a:lnTo>
                  <a:pt x="3875" y="39"/>
                </a:lnTo>
                <a:lnTo>
                  <a:pt x="3875" y="39"/>
                </a:lnTo>
                <a:lnTo>
                  <a:pt x="3875" y="39"/>
                </a:lnTo>
                <a:lnTo>
                  <a:pt x="3875" y="39"/>
                </a:lnTo>
                <a:lnTo>
                  <a:pt x="3875" y="39"/>
                </a:lnTo>
                <a:lnTo>
                  <a:pt x="3876" y="39"/>
                </a:lnTo>
                <a:lnTo>
                  <a:pt x="3876" y="39"/>
                </a:lnTo>
                <a:lnTo>
                  <a:pt x="3876" y="39"/>
                </a:lnTo>
                <a:lnTo>
                  <a:pt x="3876" y="39"/>
                </a:lnTo>
                <a:lnTo>
                  <a:pt x="3877" y="39"/>
                </a:lnTo>
                <a:lnTo>
                  <a:pt x="3877" y="39"/>
                </a:lnTo>
                <a:lnTo>
                  <a:pt x="3877" y="39"/>
                </a:lnTo>
                <a:lnTo>
                  <a:pt x="3877" y="39"/>
                </a:lnTo>
                <a:lnTo>
                  <a:pt x="3878" y="39"/>
                </a:lnTo>
                <a:lnTo>
                  <a:pt x="3878" y="39"/>
                </a:lnTo>
                <a:lnTo>
                  <a:pt x="3878" y="39"/>
                </a:lnTo>
                <a:lnTo>
                  <a:pt x="3878" y="39"/>
                </a:lnTo>
                <a:lnTo>
                  <a:pt x="3878" y="39"/>
                </a:lnTo>
                <a:lnTo>
                  <a:pt x="3879" y="39"/>
                </a:lnTo>
                <a:lnTo>
                  <a:pt x="3879" y="39"/>
                </a:lnTo>
                <a:lnTo>
                  <a:pt x="3879" y="39"/>
                </a:lnTo>
                <a:lnTo>
                  <a:pt x="3879" y="39"/>
                </a:lnTo>
                <a:lnTo>
                  <a:pt x="3880" y="39"/>
                </a:lnTo>
                <a:lnTo>
                  <a:pt x="3880" y="39"/>
                </a:lnTo>
                <a:lnTo>
                  <a:pt x="3880" y="39"/>
                </a:lnTo>
                <a:lnTo>
                  <a:pt x="3880" y="39"/>
                </a:lnTo>
                <a:lnTo>
                  <a:pt x="3881" y="39"/>
                </a:lnTo>
                <a:lnTo>
                  <a:pt x="3881" y="39"/>
                </a:lnTo>
                <a:lnTo>
                  <a:pt x="3881" y="39"/>
                </a:lnTo>
                <a:lnTo>
                  <a:pt x="3881" y="39"/>
                </a:lnTo>
                <a:lnTo>
                  <a:pt x="3882" y="39"/>
                </a:lnTo>
                <a:lnTo>
                  <a:pt x="3882" y="39"/>
                </a:lnTo>
                <a:lnTo>
                  <a:pt x="3882" y="39"/>
                </a:lnTo>
                <a:lnTo>
                  <a:pt x="3882" y="39"/>
                </a:lnTo>
                <a:lnTo>
                  <a:pt x="3883" y="39"/>
                </a:lnTo>
                <a:lnTo>
                  <a:pt x="3883" y="39"/>
                </a:lnTo>
                <a:lnTo>
                  <a:pt x="3883" y="39"/>
                </a:lnTo>
                <a:lnTo>
                  <a:pt x="3883" y="39"/>
                </a:lnTo>
                <a:lnTo>
                  <a:pt x="3884" y="39"/>
                </a:lnTo>
                <a:lnTo>
                  <a:pt x="3884" y="39"/>
                </a:lnTo>
                <a:lnTo>
                  <a:pt x="3884" y="39"/>
                </a:lnTo>
                <a:lnTo>
                  <a:pt x="3884" y="39"/>
                </a:lnTo>
                <a:lnTo>
                  <a:pt x="3884" y="39"/>
                </a:lnTo>
                <a:lnTo>
                  <a:pt x="3885" y="39"/>
                </a:lnTo>
                <a:lnTo>
                  <a:pt x="3885" y="39"/>
                </a:lnTo>
                <a:lnTo>
                  <a:pt x="3885" y="39"/>
                </a:lnTo>
                <a:lnTo>
                  <a:pt x="3885" y="39"/>
                </a:lnTo>
                <a:lnTo>
                  <a:pt x="3886" y="39"/>
                </a:lnTo>
                <a:lnTo>
                  <a:pt x="3886" y="39"/>
                </a:lnTo>
                <a:lnTo>
                  <a:pt x="3886" y="39"/>
                </a:lnTo>
                <a:lnTo>
                  <a:pt x="3886" y="39"/>
                </a:lnTo>
                <a:lnTo>
                  <a:pt x="3887" y="39"/>
                </a:lnTo>
                <a:lnTo>
                  <a:pt x="3887" y="39"/>
                </a:lnTo>
                <a:lnTo>
                  <a:pt x="3887" y="39"/>
                </a:lnTo>
                <a:lnTo>
                  <a:pt x="3887" y="39"/>
                </a:lnTo>
                <a:lnTo>
                  <a:pt x="3887" y="39"/>
                </a:lnTo>
                <a:lnTo>
                  <a:pt x="3888" y="39"/>
                </a:lnTo>
                <a:lnTo>
                  <a:pt x="3888" y="39"/>
                </a:lnTo>
                <a:lnTo>
                  <a:pt x="3888" y="39"/>
                </a:lnTo>
                <a:lnTo>
                  <a:pt x="3888" y="39"/>
                </a:lnTo>
                <a:lnTo>
                  <a:pt x="3889" y="39"/>
                </a:lnTo>
                <a:lnTo>
                  <a:pt x="3889" y="39"/>
                </a:lnTo>
                <a:lnTo>
                  <a:pt x="3889" y="39"/>
                </a:lnTo>
                <a:lnTo>
                  <a:pt x="3890" y="39"/>
                </a:lnTo>
                <a:lnTo>
                  <a:pt x="3890" y="39"/>
                </a:lnTo>
                <a:lnTo>
                  <a:pt x="3890" y="39"/>
                </a:lnTo>
                <a:lnTo>
                  <a:pt x="3890" y="39"/>
                </a:lnTo>
                <a:lnTo>
                  <a:pt x="3890" y="39"/>
                </a:lnTo>
                <a:lnTo>
                  <a:pt x="3891" y="39"/>
                </a:lnTo>
                <a:lnTo>
                  <a:pt x="3891" y="39"/>
                </a:lnTo>
                <a:lnTo>
                  <a:pt x="3891" y="39"/>
                </a:lnTo>
                <a:lnTo>
                  <a:pt x="3891" y="39"/>
                </a:lnTo>
                <a:lnTo>
                  <a:pt x="3892" y="39"/>
                </a:lnTo>
                <a:lnTo>
                  <a:pt x="3892" y="39"/>
                </a:lnTo>
                <a:lnTo>
                  <a:pt x="3892" y="39"/>
                </a:lnTo>
                <a:lnTo>
                  <a:pt x="3892" y="39"/>
                </a:lnTo>
                <a:lnTo>
                  <a:pt x="3893" y="39"/>
                </a:lnTo>
                <a:lnTo>
                  <a:pt x="3893" y="39"/>
                </a:lnTo>
                <a:lnTo>
                  <a:pt x="3893" y="39"/>
                </a:lnTo>
                <a:lnTo>
                  <a:pt x="3893" y="39"/>
                </a:lnTo>
                <a:lnTo>
                  <a:pt x="3893" y="39"/>
                </a:lnTo>
                <a:lnTo>
                  <a:pt x="3894" y="39"/>
                </a:lnTo>
                <a:lnTo>
                  <a:pt x="3894" y="39"/>
                </a:lnTo>
                <a:lnTo>
                  <a:pt x="3894" y="39"/>
                </a:lnTo>
                <a:lnTo>
                  <a:pt x="3894" y="39"/>
                </a:lnTo>
                <a:lnTo>
                  <a:pt x="3895" y="39"/>
                </a:lnTo>
                <a:lnTo>
                  <a:pt x="3895" y="39"/>
                </a:lnTo>
                <a:lnTo>
                  <a:pt x="3895" y="39"/>
                </a:lnTo>
                <a:lnTo>
                  <a:pt x="3895" y="39"/>
                </a:lnTo>
                <a:lnTo>
                  <a:pt x="3896" y="39"/>
                </a:lnTo>
                <a:lnTo>
                  <a:pt x="3896" y="39"/>
                </a:lnTo>
                <a:lnTo>
                  <a:pt x="3896" y="39"/>
                </a:lnTo>
                <a:lnTo>
                  <a:pt x="3896" y="39"/>
                </a:lnTo>
                <a:lnTo>
                  <a:pt x="3897" y="39"/>
                </a:lnTo>
                <a:lnTo>
                  <a:pt x="3897" y="39"/>
                </a:lnTo>
                <a:lnTo>
                  <a:pt x="3897" y="39"/>
                </a:lnTo>
                <a:lnTo>
                  <a:pt x="3897" y="39"/>
                </a:lnTo>
                <a:lnTo>
                  <a:pt x="3898" y="39"/>
                </a:lnTo>
                <a:lnTo>
                  <a:pt x="3898" y="39"/>
                </a:lnTo>
                <a:lnTo>
                  <a:pt x="3898" y="39"/>
                </a:lnTo>
                <a:lnTo>
                  <a:pt x="3898" y="39"/>
                </a:lnTo>
                <a:lnTo>
                  <a:pt x="3899" y="39"/>
                </a:lnTo>
                <a:lnTo>
                  <a:pt x="3899" y="39"/>
                </a:lnTo>
                <a:lnTo>
                  <a:pt x="3899" y="39"/>
                </a:lnTo>
                <a:lnTo>
                  <a:pt x="3899" y="39"/>
                </a:lnTo>
                <a:lnTo>
                  <a:pt x="3899" y="39"/>
                </a:lnTo>
                <a:lnTo>
                  <a:pt x="3900" y="39"/>
                </a:lnTo>
                <a:lnTo>
                  <a:pt x="3900" y="39"/>
                </a:lnTo>
                <a:lnTo>
                  <a:pt x="3900" y="39"/>
                </a:lnTo>
                <a:lnTo>
                  <a:pt x="3900" y="39"/>
                </a:lnTo>
                <a:lnTo>
                  <a:pt x="3901" y="39"/>
                </a:lnTo>
                <a:lnTo>
                  <a:pt x="3901" y="39"/>
                </a:lnTo>
                <a:lnTo>
                  <a:pt x="3901" y="39"/>
                </a:lnTo>
                <a:lnTo>
                  <a:pt x="3901" y="39"/>
                </a:lnTo>
                <a:lnTo>
                  <a:pt x="3902" y="39"/>
                </a:lnTo>
                <a:lnTo>
                  <a:pt x="3902" y="39"/>
                </a:lnTo>
                <a:lnTo>
                  <a:pt x="3902" y="39"/>
                </a:lnTo>
                <a:lnTo>
                  <a:pt x="3902" y="39"/>
                </a:lnTo>
                <a:lnTo>
                  <a:pt x="3902" y="39"/>
                </a:lnTo>
                <a:lnTo>
                  <a:pt x="3903" y="39"/>
                </a:lnTo>
                <a:lnTo>
                  <a:pt x="3903" y="39"/>
                </a:lnTo>
                <a:lnTo>
                  <a:pt x="3903" y="39"/>
                </a:lnTo>
                <a:lnTo>
                  <a:pt x="3903" y="39"/>
                </a:lnTo>
                <a:lnTo>
                  <a:pt x="3904" y="39"/>
                </a:lnTo>
                <a:lnTo>
                  <a:pt x="3904" y="39"/>
                </a:lnTo>
                <a:lnTo>
                  <a:pt x="3904" y="39"/>
                </a:lnTo>
                <a:lnTo>
                  <a:pt x="3905" y="39"/>
                </a:lnTo>
                <a:lnTo>
                  <a:pt x="3905" y="39"/>
                </a:lnTo>
                <a:lnTo>
                  <a:pt x="3905" y="39"/>
                </a:lnTo>
                <a:lnTo>
                  <a:pt x="3905" y="39"/>
                </a:lnTo>
                <a:lnTo>
                  <a:pt x="3906" y="39"/>
                </a:lnTo>
                <a:lnTo>
                  <a:pt x="3906" y="39"/>
                </a:lnTo>
                <a:lnTo>
                  <a:pt x="3906" y="39"/>
                </a:lnTo>
                <a:lnTo>
                  <a:pt x="3906" y="39"/>
                </a:lnTo>
                <a:lnTo>
                  <a:pt x="3906" y="39"/>
                </a:lnTo>
                <a:lnTo>
                  <a:pt x="3907" y="39"/>
                </a:lnTo>
                <a:lnTo>
                  <a:pt x="3907" y="39"/>
                </a:lnTo>
                <a:lnTo>
                  <a:pt x="3907" y="39"/>
                </a:lnTo>
                <a:lnTo>
                  <a:pt x="3907" y="39"/>
                </a:lnTo>
                <a:lnTo>
                  <a:pt x="3908" y="39"/>
                </a:lnTo>
                <a:lnTo>
                  <a:pt x="3908" y="39"/>
                </a:lnTo>
                <a:lnTo>
                  <a:pt x="3908" y="39"/>
                </a:lnTo>
                <a:lnTo>
                  <a:pt x="3908" y="39"/>
                </a:lnTo>
                <a:lnTo>
                  <a:pt x="3909" y="39"/>
                </a:lnTo>
                <a:lnTo>
                  <a:pt x="3909" y="39"/>
                </a:lnTo>
                <a:lnTo>
                  <a:pt x="3909" y="39"/>
                </a:lnTo>
                <a:lnTo>
                  <a:pt x="3909" y="39"/>
                </a:lnTo>
                <a:lnTo>
                  <a:pt x="3909" y="39"/>
                </a:lnTo>
                <a:lnTo>
                  <a:pt x="3910" y="39"/>
                </a:lnTo>
                <a:lnTo>
                  <a:pt x="3910" y="39"/>
                </a:lnTo>
                <a:lnTo>
                  <a:pt x="3910" y="39"/>
                </a:lnTo>
                <a:lnTo>
                  <a:pt x="3910" y="39"/>
                </a:lnTo>
                <a:lnTo>
                  <a:pt x="3911" y="39"/>
                </a:lnTo>
                <a:lnTo>
                  <a:pt x="3911" y="39"/>
                </a:lnTo>
                <a:lnTo>
                  <a:pt x="3911" y="39"/>
                </a:lnTo>
                <a:lnTo>
                  <a:pt x="3911" y="39"/>
                </a:lnTo>
                <a:lnTo>
                  <a:pt x="3911" y="39"/>
                </a:lnTo>
                <a:lnTo>
                  <a:pt x="3912" y="39"/>
                </a:lnTo>
                <a:lnTo>
                  <a:pt x="3912" y="39"/>
                </a:lnTo>
                <a:lnTo>
                  <a:pt x="3912" y="39"/>
                </a:lnTo>
                <a:lnTo>
                  <a:pt x="3913" y="39"/>
                </a:lnTo>
                <a:lnTo>
                  <a:pt x="3913" y="39"/>
                </a:lnTo>
                <a:lnTo>
                  <a:pt x="3913" y="39"/>
                </a:lnTo>
                <a:lnTo>
                  <a:pt x="3913" y="39"/>
                </a:lnTo>
                <a:lnTo>
                  <a:pt x="3914" y="39"/>
                </a:lnTo>
                <a:lnTo>
                  <a:pt x="3914" y="39"/>
                </a:lnTo>
                <a:lnTo>
                  <a:pt x="3914" y="39"/>
                </a:lnTo>
                <a:lnTo>
                  <a:pt x="3914" y="39"/>
                </a:lnTo>
                <a:lnTo>
                  <a:pt x="3915" y="39"/>
                </a:lnTo>
                <a:lnTo>
                  <a:pt x="3915" y="39"/>
                </a:lnTo>
                <a:lnTo>
                  <a:pt x="3915" y="39"/>
                </a:lnTo>
                <a:lnTo>
                  <a:pt x="3915" y="39"/>
                </a:lnTo>
                <a:lnTo>
                  <a:pt x="3915" y="39"/>
                </a:lnTo>
                <a:lnTo>
                  <a:pt x="3916" y="39"/>
                </a:lnTo>
                <a:lnTo>
                  <a:pt x="3916" y="39"/>
                </a:lnTo>
                <a:lnTo>
                  <a:pt x="3916" y="39"/>
                </a:lnTo>
                <a:lnTo>
                  <a:pt x="3916" y="39"/>
                </a:lnTo>
                <a:lnTo>
                  <a:pt x="3917" y="39"/>
                </a:lnTo>
                <a:lnTo>
                  <a:pt x="3917" y="39"/>
                </a:lnTo>
                <a:lnTo>
                  <a:pt x="3917" y="39"/>
                </a:lnTo>
                <a:lnTo>
                  <a:pt x="3917" y="39"/>
                </a:lnTo>
                <a:lnTo>
                  <a:pt x="3918" y="39"/>
                </a:lnTo>
                <a:lnTo>
                  <a:pt x="3918" y="39"/>
                </a:lnTo>
                <a:lnTo>
                  <a:pt x="3918" y="39"/>
                </a:lnTo>
                <a:lnTo>
                  <a:pt x="3918" y="39"/>
                </a:lnTo>
                <a:lnTo>
                  <a:pt x="3918" y="39"/>
                </a:lnTo>
                <a:lnTo>
                  <a:pt x="3919" y="39"/>
                </a:lnTo>
                <a:lnTo>
                  <a:pt x="3919" y="39"/>
                </a:lnTo>
                <a:lnTo>
                  <a:pt x="3919" y="39"/>
                </a:lnTo>
                <a:lnTo>
                  <a:pt x="3919" y="39"/>
                </a:lnTo>
                <a:lnTo>
                  <a:pt x="3920" y="39"/>
                </a:lnTo>
                <a:lnTo>
                  <a:pt x="3920" y="39"/>
                </a:lnTo>
                <a:lnTo>
                  <a:pt x="3920" y="39"/>
                </a:lnTo>
                <a:lnTo>
                  <a:pt x="3921" y="39"/>
                </a:lnTo>
                <a:lnTo>
                  <a:pt x="3921" y="39"/>
                </a:lnTo>
                <a:lnTo>
                  <a:pt x="3921" y="39"/>
                </a:lnTo>
                <a:lnTo>
                  <a:pt x="3921" y="39"/>
                </a:lnTo>
                <a:lnTo>
                  <a:pt x="3921" y="39"/>
                </a:lnTo>
                <a:lnTo>
                  <a:pt x="3922" y="39"/>
                </a:lnTo>
                <a:lnTo>
                  <a:pt x="3922" y="39"/>
                </a:lnTo>
                <a:lnTo>
                  <a:pt x="3922" y="39"/>
                </a:lnTo>
                <a:lnTo>
                  <a:pt x="3922" y="39"/>
                </a:lnTo>
                <a:lnTo>
                  <a:pt x="3923" y="39"/>
                </a:lnTo>
                <a:lnTo>
                  <a:pt x="3923" y="39"/>
                </a:lnTo>
                <a:lnTo>
                  <a:pt x="3923" y="39"/>
                </a:lnTo>
                <a:lnTo>
                  <a:pt x="3923" y="39"/>
                </a:lnTo>
                <a:lnTo>
                  <a:pt x="3924" y="39"/>
                </a:lnTo>
                <a:lnTo>
                  <a:pt x="3924" y="39"/>
                </a:lnTo>
                <a:lnTo>
                  <a:pt x="3924" y="39"/>
                </a:lnTo>
                <a:lnTo>
                  <a:pt x="3924" y="39"/>
                </a:lnTo>
                <a:lnTo>
                  <a:pt x="3924" y="39"/>
                </a:lnTo>
                <a:lnTo>
                  <a:pt x="3925" y="39"/>
                </a:lnTo>
                <a:lnTo>
                  <a:pt x="3925" y="39"/>
                </a:lnTo>
                <a:lnTo>
                  <a:pt x="3925" y="39"/>
                </a:lnTo>
                <a:lnTo>
                  <a:pt x="3925" y="39"/>
                </a:lnTo>
                <a:lnTo>
                  <a:pt x="3926" y="39"/>
                </a:lnTo>
                <a:lnTo>
                  <a:pt x="3926" y="39"/>
                </a:lnTo>
                <a:lnTo>
                  <a:pt x="3926" y="39"/>
                </a:lnTo>
                <a:lnTo>
                  <a:pt x="3926" y="39"/>
                </a:lnTo>
                <a:lnTo>
                  <a:pt x="3927" y="39"/>
                </a:lnTo>
                <a:lnTo>
                  <a:pt x="3927" y="39"/>
                </a:lnTo>
                <a:lnTo>
                  <a:pt x="3927" y="39"/>
                </a:lnTo>
                <a:lnTo>
                  <a:pt x="3927" y="39"/>
                </a:lnTo>
                <a:lnTo>
                  <a:pt x="3927" y="39"/>
                </a:lnTo>
                <a:lnTo>
                  <a:pt x="3928" y="39"/>
                </a:lnTo>
                <a:lnTo>
                  <a:pt x="3928" y="39"/>
                </a:lnTo>
                <a:lnTo>
                  <a:pt x="3928" y="39"/>
                </a:lnTo>
                <a:lnTo>
                  <a:pt x="3929" y="39"/>
                </a:lnTo>
                <a:lnTo>
                  <a:pt x="3929" y="39"/>
                </a:lnTo>
                <a:lnTo>
                  <a:pt x="3929" y="39"/>
                </a:lnTo>
                <a:lnTo>
                  <a:pt x="3929" y="39"/>
                </a:lnTo>
                <a:lnTo>
                  <a:pt x="3930" y="39"/>
                </a:lnTo>
                <a:lnTo>
                  <a:pt x="3930" y="39"/>
                </a:lnTo>
                <a:lnTo>
                  <a:pt x="3930" y="39"/>
                </a:lnTo>
                <a:lnTo>
                  <a:pt x="3930" y="39"/>
                </a:lnTo>
                <a:lnTo>
                  <a:pt x="3930" y="39"/>
                </a:lnTo>
                <a:lnTo>
                  <a:pt x="3931" y="39"/>
                </a:lnTo>
                <a:lnTo>
                  <a:pt x="3931" y="39"/>
                </a:lnTo>
                <a:lnTo>
                  <a:pt x="3931" y="39"/>
                </a:lnTo>
                <a:lnTo>
                  <a:pt x="3931" y="39"/>
                </a:lnTo>
                <a:lnTo>
                  <a:pt x="3932" y="39"/>
                </a:lnTo>
                <a:lnTo>
                  <a:pt x="3932" y="39"/>
                </a:lnTo>
                <a:lnTo>
                  <a:pt x="3932" y="39"/>
                </a:lnTo>
                <a:lnTo>
                  <a:pt x="3932" y="39"/>
                </a:lnTo>
                <a:lnTo>
                  <a:pt x="3933" y="39"/>
                </a:lnTo>
                <a:lnTo>
                  <a:pt x="3933" y="39"/>
                </a:lnTo>
                <a:lnTo>
                  <a:pt x="3933" y="39"/>
                </a:lnTo>
                <a:lnTo>
                  <a:pt x="3933" y="39"/>
                </a:lnTo>
                <a:lnTo>
                  <a:pt x="3933" y="39"/>
                </a:lnTo>
                <a:lnTo>
                  <a:pt x="3934" y="39"/>
                </a:lnTo>
                <a:lnTo>
                  <a:pt x="3934" y="39"/>
                </a:lnTo>
                <a:lnTo>
                  <a:pt x="3934" y="39"/>
                </a:lnTo>
                <a:lnTo>
                  <a:pt x="3934" y="39"/>
                </a:lnTo>
                <a:lnTo>
                  <a:pt x="3935" y="39"/>
                </a:lnTo>
                <a:lnTo>
                  <a:pt x="3935" y="39"/>
                </a:lnTo>
                <a:lnTo>
                  <a:pt x="3935" y="39"/>
                </a:lnTo>
                <a:lnTo>
                  <a:pt x="3936" y="39"/>
                </a:lnTo>
                <a:lnTo>
                  <a:pt x="3936" y="39"/>
                </a:lnTo>
                <a:lnTo>
                  <a:pt x="3936" y="39"/>
                </a:lnTo>
                <a:lnTo>
                  <a:pt x="3936" y="0"/>
                </a:lnTo>
                <a:lnTo>
                  <a:pt x="3936" y="0"/>
                </a:lnTo>
                <a:lnTo>
                  <a:pt x="3937" y="0"/>
                </a:lnTo>
                <a:lnTo>
                  <a:pt x="3937" y="0"/>
                </a:lnTo>
                <a:lnTo>
                  <a:pt x="3937" y="0"/>
                </a:lnTo>
                <a:lnTo>
                  <a:pt x="3937" y="0"/>
                </a:lnTo>
                <a:lnTo>
                  <a:pt x="3938" y="0"/>
                </a:lnTo>
                <a:lnTo>
                  <a:pt x="3938" y="0"/>
                </a:lnTo>
                <a:lnTo>
                  <a:pt x="3938" y="0"/>
                </a:lnTo>
                <a:lnTo>
                  <a:pt x="3938" y="0"/>
                </a:lnTo>
                <a:lnTo>
                  <a:pt x="3939" y="0"/>
                </a:lnTo>
                <a:lnTo>
                  <a:pt x="3939" y="0"/>
                </a:lnTo>
                <a:lnTo>
                  <a:pt x="3939" y="0"/>
                </a:lnTo>
                <a:lnTo>
                  <a:pt x="3939" y="0"/>
                </a:lnTo>
                <a:lnTo>
                  <a:pt x="3939" y="0"/>
                </a:lnTo>
                <a:lnTo>
                  <a:pt x="3940" y="0"/>
                </a:lnTo>
                <a:lnTo>
                  <a:pt x="3940" y="0"/>
                </a:lnTo>
                <a:lnTo>
                  <a:pt x="3940" y="0"/>
                </a:lnTo>
                <a:lnTo>
                  <a:pt x="3940" y="0"/>
                </a:lnTo>
                <a:lnTo>
                  <a:pt x="3941" y="0"/>
                </a:lnTo>
                <a:lnTo>
                  <a:pt x="3941" y="0"/>
                </a:lnTo>
                <a:lnTo>
                  <a:pt x="3941" y="0"/>
                </a:lnTo>
                <a:lnTo>
                  <a:pt x="3941" y="0"/>
                </a:lnTo>
                <a:lnTo>
                  <a:pt x="3942" y="0"/>
                </a:lnTo>
                <a:lnTo>
                  <a:pt x="3942" y="0"/>
                </a:lnTo>
                <a:lnTo>
                  <a:pt x="3942" y="39"/>
                </a:lnTo>
                <a:lnTo>
                  <a:pt x="3942" y="39"/>
                </a:lnTo>
                <a:lnTo>
                  <a:pt x="3942" y="39"/>
                </a:lnTo>
                <a:lnTo>
                  <a:pt x="3943" y="39"/>
                </a:lnTo>
                <a:lnTo>
                  <a:pt x="3943" y="39"/>
                </a:lnTo>
                <a:lnTo>
                  <a:pt x="3943" y="39"/>
                </a:lnTo>
                <a:lnTo>
                  <a:pt x="3944" y="39"/>
                </a:lnTo>
                <a:lnTo>
                  <a:pt x="3944" y="39"/>
                </a:lnTo>
                <a:lnTo>
                  <a:pt x="3944" y="39"/>
                </a:lnTo>
                <a:lnTo>
                  <a:pt x="3944" y="39"/>
                </a:lnTo>
                <a:lnTo>
                  <a:pt x="3945" y="39"/>
                </a:lnTo>
                <a:lnTo>
                  <a:pt x="3945" y="39"/>
                </a:lnTo>
                <a:lnTo>
                  <a:pt x="3945" y="39"/>
                </a:lnTo>
                <a:lnTo>
                  <a:pt x="3945" y="39"/>
                </a:lnTo>
                <a:lnTo>
                  <a:pt x="3945" y="39"/>
                </a:lnTo>
                <a:lnTo>
                  <a:pt x="3946" y="39"/>
                </a:lnTo>
                <a:lnTo>
                  <a:pt x="3946" y="39"/>
                </a:lnTo>
                <a:lnTo>
                  <a:pt x="3946" y="39"/>
                </a:lnTo>
                <a:lnTo>
                  <a:pt x="3946" y="39"/>
                </a:lnTo>
                <a:lnTo>
                  <a:pt x="3947" y="39"/>
                </a:lnTo>
                <a:lnTo>
                  <a:pt x="3947" y="39"/>
                </a:lnTo>
                <a:lnTo>
                  <a:pt x="3947" y="39"/>
                </a:lnTo>
                <a:lnTo>
                  <a:pt x="3947" y="39"/>
                </a:lnTo>
                <a:lnTo>
                  <a:pt x="3948" y="39"/>
                </a:lnTo>
                <a:lnTo>
                  <a:pt x="3948" y="39"/>
                </a:lnTo>
                <a:lnTo>
                  <a:pt x="3948" y="39"/>
                </a:lnTo>
                <a:lnTo>
                  <a:pt x="3948" y="39"/>
                </a:lnTo>
                <a:lnTo>
                  <a:pt x="3948" y="39"/>
                </a:lnTo>
                <a:lnTo>
                  <a:pt x="3949" y="39"/>
                </a:lnTo>
                <a:lnTo>
                  <a:pt x="3949" y="39"/>
                </a:lnTo>
                <a:lnTo>
                  <a:pt x="3949" y="39"/>
                </a:lnTo>
                <a:lnTo>
                  <a:pt x="3949" y="39"/>
                </a:lnTo>
                <a:lnTo>
                  <a:pt x="3950" y="39"/>
                </a:lnTo>
                <a:lnTo>
                  <a:pt x="3950" y="39"/>
                </a:lnTo>
                <a:lnTo>
                  <a:pt x="3950" y="39"/>
                </a:lnTo>
                <a:lnTo>
                  <a:pt x="3950" y="39"/>
                </a:lnTo>
                <a:lnTo>
                  <a:pt x="3951" y="39"/>
                </a:lnTo>
                <a:lnTo>
                  <a:pt x="3951" y="39"/>
                </a:lnTo>
                <a:lnTo>
                  <a:pt x="3951" y="39"/>
                </a:lnTo>
                <a:lnTo>
                  <a:pt x="3952" y="39"/>
                </a:lnTo>
                <a:lnTo>
                  <a:pt x="3952" y="39"/>
                </a:lnTo>
                <a:lnTo>
                  <a:pt x="3952" y="39"/>
                </a:lnTo>
                <a:lnTo>
                  <a:pt x="3952" y="39"/>
                </a:lnTo>
                <a:lnTo>
                  <a:pt x="3952" y="39"/>
                </a:lnTo>
                <a:lnTo>
                  <a:pt x="3953" y="39"/>
                </a:lnTo>
                <a:lnTo>
                  <a:pt x="3953" y="39"/>
                </a:lnTo>
                <a:lnTo>
                  <a:pt x="3953" y="39"/>
                </a:lnTo>
                <a:lnTo>
                  <a:pt x="3953" y="39"/>
                </a:lnTo>
                <a:lnTo>
                  <a:pt x="3954" y="39"/>
                </a:lnTo>
                <a:lnTo>
                  <a:pt x="3954" y="39"/>
                </a:lnTo>
                <a:lnTo>
                  <a:pt x="3954" y="39"/>
                </a:lnTo>
                <a:lnTo>
                  <a:pt x="3954" y="39"/>
                </a:lnTo>
                <a:lnTo>
                  <a:pt x="3954" y="39"/>
                </a:lnTo>
                <a:lnTo>
                  <a:pt x="3955" y="39"/>
                </a:lnTo>
                <a:lnTo>
                  <a:pt x="3955" y="39"/>
                </a:lnTo>
                <a:lnTo>
                  <a:pt x="3955" y="39"/>
                </a:lnTo>
                <a:lnTo>
                  <a:pt x="3955" y="39"/>
                </a:lnTo>
                <a:lnTo>
                  <a:pt x="3956" y="39"/>
                </a:lnTo>
                <a:lnTo>
                  <a:pt x="3956" y="39"/>
                </a:lnTo>
                <a:lnTo>
                  <a:pt x="3956" y="39"/>
                </a:lnTo>
                <a:lnTo>
                  <a:pt x="3956" y="39"/>
                </a:lnTo>
                <a:lnTo>
                  <a:pt x="3957" y="39"/>
                </a:lnTo>
                <a:lnTo>
                  <a:pt x="3957" y="39"/>
                </a:lnTo>
                <a:lnTo>
                  <a:pt x="3957" y="39"/>
                </a:lnTo>
                <a:lnTo>
                  <a:pt x="3957" y="39"/>
                </a:lnTo>
                <a:lnTo>
                  <a:pt x="3957" y="39"/>
                </a:lnTo>
                <a:lnTo>
                  <a:pt x="3958" y="39"/>
                </a:lnTo>
                <a:lnTo>
                  <a:pt x="3958" y="39"/>
                </a:lnTo>
                <a:lnTo>
                  <a:pt x="3958" y="39"/>
                </a:lnTo>
                <a:lnTo>
                  <a:pt x="3958" y="39"/>
                </a:lnTo>
                <a:lnTo>
                  <a:pt x="3959" y="39"/>
                </a:lnTo>
                <a:lnTo>
                  <a:pt x="3959" y="39"/>
                </a:lnTo>
                <a:lnTo>
                  <a:pt x="3959" y="39"/>
                </a:lnTo>
                <a:lnTo>
                  <a:pt x="3960" y="39"/>
                </a:lnTo>
                <a:lnTo>
                  <a:pt x="3960" y="39"/>
                </a:lnTo>
                <a:lnTo>
                  <a:pt x="3960" y="39"/>
                </a:lnTo>
                <a:lnTo>
                  <a:pt x="3960" y="39"/>
                </a:lnTo>
                <a:lnTo>
                  <a:pt x="3961" y="39"/>
                </a:lnTo>
                <a:lnTo>
                  <a:pt x="3961" y="39"/>
                </a:lnTo>
                <a:lnTo>
                  <a:pt x="3961" y="39"/>
                </a:lnTo>
                <a:lnTo>
                  <a:pt x="3961" y="39"/>
                </a:lnTo>
                <a:lnTo>
                  <a:pt x="3961" y="39"/>
                </a:lnTo>
                <a:lnTo>
                  <a:pt x="3962" y="39"/>
                </a:lnTo>
                <a:lnTo>
                  <a:pt x="3962" y="39"/>
                </a:lnTo>
                <a:lnTo>
                  <a:pt x="3962" y="39"/>
                </a:lnTo>
                <a:lnTo>
                  <a:pt x="3962" y="39"/>
                </a:lnTo>
                <a:lnTo>
                  <a:pt x="3963" y="39"/>
                </a:lnTo>
                <a:lnTo>
                  <a:pt x="3963" y="39"/>
                </a:lnTo>
                <a:lnTo>
                  <a:pt x="3963" y="39"/>
                </a:lnTo>
                <a:lnTo>
                  <a:pt x="3963" y="39"/>
                </a:lnTo>
                <a:lnTo>
                  <a:pt x="3964" y="39"/>
                </a:lnTo>
                <a:lnTo>
                  <a:pt x="3964" y="39"/>
                </a:lnTo>
                <a:lnTo>
                  <a:pt x="3964" y="39"/>
                </a:lnTo>
                <a:lnTo>
                  <a:pt x="3964" y="39"/>
                </a:lnTo>
                <a:lnTo>
                  <a:pt x="3964" y="39"/>
                </a:lnTo>
                <a:lnTo>
                  <a:pt x="3965" y="39"/>
                </a:lnTo>
                <a:lnTo>
                  <a:pt x="3965" y="39"/>
                </a:lnTo>
                <a:lnTo>
                  <a:pt x="3965" y="39"/>
                </a:lnTo>
                <a:lnTo>
                  <a:pt x="3965" y="39"/>
                </a:lnTo>
                <a:lnTo>
                  <a:pt x="3966" y="39"/>
                </a:lnTo>
                <a:lnTo>
                  <a:pt x="3966" y="39"/>
                </a:lnTo>
                <a:lnTo>
                  <a:pt x="3966" y="39"/>
                </a:lnTo>
                <a:lnTo>
                  <a:pt x="3966" y="39"/>
                </a:lnTo>
                <a:lnTo>
                  <a:pt x="3967" y="39"/>
                </a:lnTo>
                <a:lnTo>
                  <a:pt x="3967" y="39"/>
                </a:lnTo>
                <a:lnTo>
                  <a:pt x="3967" y="39"/>
                </a:lnTo>
                <a:lnTo>
                  <a:pt x="3967" y="39"/>
                </a:lnTo>
                <a:lnTo>
                  <a:pt x="3968" y="39"/>
                </a:lnTo>
                <a:lnTo>
                  <a:pt x="3968" y="39"/>
                </a:lnTo>
                <a:lnTo>
                  <a:pt x="3968" y="39"/>
                </a:lnTo>
                <a:lnTo>
                  <a:pt x="3968" y="39"/>
                </a:lnTo>
                <a:lnTo>
                  <a:pt x="3969" y="39"/>
                </a:lnTo>
                <a:lnTo>
                  <a:pt x="3969" y="39"/>
                </a:lnTo>
                <a:lnTo>
                  <a:pt x="3969" y="39"/>
                </a:lnTo>
                <a:lnTo>
                  <a:pt x="3969" y="39"/>
                </a:lnTo>
                <a:lnTo>
                  <a:pt x="3970" y="39"/>
                </a:lnTo>
                <a:lnTo>
                  <a:pt x="3970" y="39"/>
                </a:lnTo>
                <a:lnTo>
                  <a:pt x="3970" y="39"/>
                </a:lnTo>
                <a:lnTo>
                  <a:pt x="3970" y="39"/>
                </a:lnTo>
                <a:lnTo>
                  <a:pt x="3970" y="39"/>
                </a:lnTo>
                <a:lnTo>
                  <a:pt x="3971" y="39"/>
                </a:lnTo>
                <a:lnTo>
                  <a:pt x="3971" y="39"/>
                </a:lnTo>
                <a:lnTo>
                  <a:pt x="3971" y="39"/>
                </a:lnTo>
                <a:lnTo>
                  <a:pt x="3971" y="39"/>
                </a:lnTo>
                <a:lnTo>
                  <a:pt x="3972" y="39"/>
                </a:lnTo>
                <a:lnTo>
                  <a:pt x="3972" y="39"/>
                </a:lnTo>
                <a:lnTo>
                  <a:pt x="3972" y="39"/>
                </a:lnTo>
                <a:lnTo>
                  <a:pt x="3972" y="39"/>
                </a:lnTo>
                <a:lnTo>
                  <a:pt x="3973" y="39"/>
                </a:lnTo>
                <a:lnTo>
                  <a:pt x="3973" y="39"/>
                </a:lnTo>
                <a:lnTo>
                  <a:pt x="3973" y="39"/>
                </a:lnTo>
                <a:lnTo>
                  <a:pt x="3973" y="39"/>
                </a:lnTo>
                <a:lnTo>
                  <a:pt x="3973" y="39"/>
                </a:lnTo>
                <a:lnTo>
                  <a:pt x="3974" y="39"/>
                </a:lnTo>
                <a:lnTo>
                  <a:pt x="3974" y="39"/>
                </a:lnTo>
                <a:lnTo>
                  <a:pt x="3974" y="39"/>
                </a:lnTo>
                <a:lnTo>
                  <a:pt x="3975" y="39"/>
                </a:lnTo>
                <a:lnTo>
                  <a:pt x="3975" y="39"/>
                </a:lnTo>
                <a:lnTo>
                  <a:pt x="3975" y="39"/>
                </a:lnTo>
                <a:lnTo>
                  <a:pt x="3975" y="39"/>
                </a:lnTo>
                <a:lnTo>
                  <a:pt x="3976" y="39"/>
                </a:lnTo>
                <a:lnTo>
                  <a:pt x="3976" y="39"/>
                </a:lnTo>
                <a:lnTo>
                  <a:pt x="3976" y="39"/>
                </a:lnTo>
                <a:lnTo>
                  <a:pt x="3976" y="39"/>
                </a:lnTo>
                <a:lnTo>
                  <a:pt x="3976" y="39"/>
                </a:lnTo>
                <a:lnTo>
                  <a:pt x="3977" y="39"/>
                </a:lnTo>
                <a:lnTo>
                  <a:pt x="3977" y="39"/>
                </a:lnTo>
                <a:lnTo>
                  <a:pt x="3977" y="39"/>
                </a:lnTo>
                <a:lnTo>
                  <a:pt x="3977" y="39"/>
                </a:lnTo>
                <a:lnTo>
                  <a:pt x="3978" y="39"/>
                </a:lnTo>
                <a:lnTo>
                  <a:pt x="3978" y="39"/>
                </a:lnTo>
                <a:lnTo>
                  <a:pt x="3978" y="39"/>
                </a:lnTo>
                <a:lnTo>
                  <a:pt x="3978" y="39"/>
                </a:lnTo>
                <a:lnTo>
                  <a:pt x="3979" y="39"/>
                </a:lnTo>
                <a:lnTo>
                  <a:pt x="3979" y="39"/>
                </a:lnTo>
                <a:lnTo>
                  <a:pt x="3979" y="39"/>
                </a:lnTo>
                <a:lnTo>
                  <a:pt x="3979" y="39"/>
                </a:lnTo>
                <a:lnTo>
                  <a:pt x="3979" y="39"/>
                </a:lnTo>
                <a:lnTo>
                  <a:pt x="3980" y="39"/>
                </a:lnTo>
                <a:lnTo>
                  <a:pt x="3980" y="39"/>
                </a:lnTo>
                <a:lnTo>
                  <a:pt x="3980" y="39"/>
                </a:lnTo>
                <a:lnTo>
                  <a:pt x="3980" y="39"/>
                </a:lnTo>
                <a:lnTo>
                  <a:pt x="3981" y="39"/>
                </a:lnTo>
                <a:lnTo>
                  <a:pt x="3981" y="39"/>
                </a:lnTo>
                <a:lnTo>
                  <a:pt x="3981" y="39"/>
                </a:lnTo>
                <a:lnTo>
                  <a:pt x="3981" y="39"/>
                </a:lnTo>
                <a:lnTo>
                  <a:pt x="3982" y="39"/>
                </a:lnTo>
                <a:lnTo>
                  <a:pt x="3982" y="39"/>
                </a:lnTo>
                <a:lnTo>
                  <a:pt x="3982" y="39"/>
                </a:lnTo>
                <a:lnTo>
                  <a:pt x="3982" y="39"/>
                </a:lnTo>
                <a:lnTo>
                  <a:pt x="3983" y="39"/>
                </a:lnTo>
                <a:lnTo>
                  <a:pt x="3983" y="39"/>
                </a:lnTo>
                <a:lnTo>
                  <a:pt x="3983" y="39"/>
                </a:lnTo>
                <a:lnTo>
                  <a:pt x="3983" y="39"/>
                </a:lnTo>
                <a:lnTo>
                  <a:pt x="3984" y="39"/>
                </a:lnTo>
                <a:lnTo>
                  <a:pt x="3984" y="39"/>
                </a:lnTo>
                <a:lnTo>
                  <a:pt x="3984" y="39"/>
                </a:lnTo>
                <a:lnTo>
                  <a:pt x="3984" y="39"/>
                </a:lnTo>
                <a:lnTo>
                  <a:pt x="3985" y="39"/>
                </a:lnTo>
                <a:lnTo>
                  <a:pt x="3985" y="39"/>
                </a:lnTo>
                <a:lnTo>
                  <a:pt x="3985" y="39"/>
                </a:lnTo>
                <a:lnTo>
                  <a:pt x="3985" y="39"/>
                </a:lnTo>
                <a:lnTo>
                  <a:pt x="3985" y="39"/>
                </a:lnTo>
                <a:lnTo>
                  <a:pt x="3986" y="39"/>
                </a:lnTo>
                <a:lnTo>
                  <a:pt x="3986" y="39"/>
                </a:lnTo>
                <a:lnTo>
                  <a:pt x="3986" y="39"/>
                </a:lnTo>
                <a:lnTo>
                  <a:pt x="3986" y="39"/>
                </a:lnTo>
                <a:lnTo>
                  <a:pt x="3987" y="39"/>
                </a:lnTo>
                <a:lnTo>
                  <a:pt x="3987" y="39"/>
                </a:lnTo>
                <a:lnTo>
                  <a:pt x="3987" y="39"/>
                </a:lnTo>
                <a:lnTo>
                  <a:pt x="3987" y="39"/>
                </a:lnTo>
                <a:lnTo>
                  <a:pt x="3988" y="39"/>
                </a:lnTo>
                <a:lnTo>
                  <a:pt x="3988" y="39"/>
                </a:lnTo>
                <a:lnTo>
                  <a:pt x="3988" y="39"/>
                </a:lnTo>
                <a:lnTo>
                  <a:pt x="3988" y="39"/>
                </a:lnTo>
                <a:lnTo>
                  <a:pt x="3988" y="39"/>
                </a:lnTo>
                <a:lnTo>
                  <a:pt x="3989" y="39"/>
                </a:lnTo>
                <a:lnTo>
                  <a:pt x="3989" y="39"/>
                </a:lnTo>
                <a:lnTo>
                  <a:pt x="3989" y="39"/>
                </a:lnTo>
                <a:lnTo>
                  <a:pt x="3989" y="39"/>
                </a:lnTo>
                <a:lnTo>
                  <a:pt x="3990" y="39"/>
                </a:lnTo>
                <a:lnTo>
                  <a:pt x="3990" y="39"/>
                </a:lnTo>
                <a:lnTo>
                  <a:pt x="3990" y="39"/>
                </a:lnTo>
                <a:lnTo>
                  <a:pt x="3991" y="39"/>
                </a:lnTo>
                <a:lnTo>
                  <a:pt x="3991" y="39"/>
                </a:lnTo>
                <a:lnTo>
                  <a:pt x="3991" y="39"/>
                </a:lnTo>
                <a:lnTo>
                  <a:pt x="3991" y="39"/>
                </a:lnTo>
                <a:lnTo>
                  <a:pt x="3991" y="39"/>
                </a:lnTo>
                <a:lnTo>
                  <a:pt x="3992" y="39"/>
                </a:lnTo>
                <a:lnTo>
                  <a:pt x="3992" y="39"/>
                </a:lnTo>
                <a:lnTo>
                  <a:pt x="3992" y="39"/>
                </a:lnTo>
                <a:lnTo>
                  <a:pt x="3992" y="39"/>
                </a:lnTo>
                <a:lnTo>
                  <a:pt x="3993" y="39"/>
                </a:lnTo>
                <a:lnTo>
                  <a:pt x="3993" y="39"/>
                </a:lnTo>
                <a:lnTo>
                  <a:pt x="3993" y="39"/>
                </a:lnTo>
                <a:lnTo>
                  <a:pt x="3993" y="39"/>
                </a:lnTo>
                <a:lnTo>
                  <a:pt x="3994" y="39"/>
                </a:lnTo>
                <a:lnTo>
                  <a:pt x="3994" y="39"/>
                </a:lnTo>
                <a:lnTo>
                  <a:pt x="3994" y="39"/>
                </a:lnTo>
                <a:lnTo>
                  <a:pt x="3994" y="39"/>
                </a:lnTo>
                <a:lnTo>
                  <a:pt x="3994" y="39"/>
                </a:lnTo>
                <a:lnTo>
                  <a:pt x="3995" y="39"/>
                </a:lnTo>
                <a:lnTo>
                  <a:pt x="3995" y="39"/>
                </a:lnTo>
                <a:lnTo>
                  <a:pt x="3995" y="39"/>
                </a:lnTo>
                <a:lnTo>
                  <a:pt x="3995" y="39"/>
                </a:lnTo>
                <a:lnTo>
                  <a:pt x="3996" y="39"/>
                </a:lnTo>
                <a:lnTo>
                  <a:pt x="3996" y="39"/>
                </a:lnTo>
                <a:lnTo>
                  <a:pt x="3996" y="39"/>
                </a:lnTo>
                <a:lnTo>
                  <a:pt x="3996" y="39"/>
                </a:lnTo>
                <a:lnTo>
                  <a:pt x="3997" y="39"/>
                </a:lnTo>
                <a:lnTo>
                  <a:pt x="3997" y="39"/>
                </a:lnTo>
                <a:lnTo>
                  <a:pt x="3997" y="39"/>
                </a:lnTo>
                <a:lnTo>
                  <a:pt x="3997" y="39"/>
                </a:lnTo>
                <a:lnTo>
                  <a:pt x="3997" y="39"/>
                </a:lnTo>
                <a:lnTo>
                  <a:pt x="3998" y="39"/>
                </a:lnTo>
                <a:lnTo>
                  <a:pt x="3998" y="39"/>
                </a:lnTo>
                <a:lnTo>
                  <a:pt x="3998" y="39"/>
                </a:lnTo>
                <a:lnTo>
                  <a:pt x="3999" y="39"/>
                </a:lnTo>
                <a:lnTo>
                  <a:pt x="3999" y="39"/>
                </a:lnTo>
                <a:lnTo>
                  <a:pt x="3999" y="39"/>
                </a:lnTo>
                <a:lnTo>
                  <a:pt x="3999" y="39"/>
                </a:lnTo>
                <a:lnTo>
                  <a:pt x="4000" y="39"/>
                </a:lnTo>
                <a:lnTo>
                  <a:pt x="4000" y="39"/>
                </a:lnTo>
                <a:lnTo>
                  <a:pt x="4000" y="39"/>
                </a:lnTo>
                <a:lnTo>
                  <a:pt x="4000" y="39"/>
                </a:lnTo>
                <a:lnTo>
                  <a:pt x="4000" y="39"/>
                </a:lnTo>
                <a:lnTo>
                  <a:pt x="4001" y="39"/>
                </a:lnTo>
                <a:lnTo>
                  <a:pt x="4001" y="39"/>
                </a:lnTo>
                <a:lnTo>
                  <a:pt x="4001" y="39"/>
                </a:lnTo>
                <a:lnTo>
                  <a:pt x="4001" y="39"/>
                </a:lnTo>
                <a:lnTo>
                  <a:pt x="4002" y="39"/>
                </a:lnTo>
                <a:lnTo>
                  <a:pt x="4002" y="39"/>
                </a:lnTo>
                <a:lnTo>
                  <a:pt x="4002" y="39"/>
                </a:lnTo>
                <a:lnTo>
                  <a:pt x="4002" y="39"/>
                </a:lnTo>
                <a:lnTo>
                  <a:pt x="4003" y="39"/>
                </a:lnTo>
                <a:lnTo>
                  <a:pt x="4003" y="39"/>
                </a:lnTo>
                <a:lnTo>
                  <a:pt x="4003" y="39"/>
                </a:lnTo>
                <a:lnTo>
                  <a:pt x="4003" y="39"/>
                </a:lnTo>
                <a:lnTo>
                  <a:pt x="4003" y="39"/>
                </a:lnTo>
                <a:lnTo>
                  <a:pt x="4004" y="39"/>
                </a:lnTo>
                <a:lnTo>
                  <a:pt x="4004" y="39"/>
                </a:lnTo>
                <a:lnTo>
                  <a:pt x="4004" y="39"/>
                </a:lnTo>
                <a:lnTo>
                  <a:pt x="4004" y="39"/>
                </a:lnTo>
                <a:lnTo>
                  <a:pt x="4005" y="39"/>
                </a:lnTo>
                <a:lnTo>
                  <a:pt x="4005" y="39"/>
                </a:lnTo>
                <a:lnTo>
                  <a:pt x="4005" y="39"/>
                </a:lnTo>
                <a:lnTo>
                  <a:pt x="4005" y="39"/>
                </a:lnTo>
                <a:lnTo>
                  <a:pt x="4006" y="39"/>
                </a:lnTo>
                <a:lnTo>
                  <a:pt x="4006" y="39"/>
                </a:lnTo>
                <a:lnTo>
                  <a:pt x="4006" y="39"/>
                </a:lnTo>
                <a:lnTo>
                  <a:pt x="4007" y="39"/>
                </a:lnTo>
                <a:lnTo>
                  <a:pt x="4007" y="39"/>
                </a:lnTo>
                <a:lnTo>
                  <a:pt x="4007" y="39"/>
                </a:lnTo>
                <a:lnTo>
                  <a:pt x="4007" y="39"/>
                </a:lnTo>
                <a:lnTo>
                  <a:pt x="4007" y="39"/>
                </a:lnTo>
                <a:lnTo>
                  <a:pt x="4008" y="39"/>
                </a:lnTo>
                <a:lnTo>
                  <a:pt x="4008" y="39"/>
                </a:lnTo>
                <a:lnTo>
                  <a:pt x="4008" y="39"/>
                </a:lnTo>
                <a:lnTo>
                  <a:pt x="4008" y="39"/>
                </a:lnTo>
                <a:lnTo>
                  <a:pt x="4009" y="39"/>
                </a:lnTo>
                <a:lnTo>
                  <a:pt x="4009" y="39"/>
                </a:lnTo>
                <a:lnTo>
                  <a:pt x="4009" y="39"/>
                </a:lnTo>
                <a:lnTo>
                  <a:pt x="4009" y="39"/>
                </a:lnTo>
                <a:lnTo>
                  <a:pt x="4010" y="39"/>
                </a:lnTo>
                <a:lnTo>
                  <a:pt x="4010" y="39"/>
                </a:lnTo>
                <a:lnTo>
                  <a:pt x="4010" y="39"/>
                </a:lnTo>
                <a:lnTo>
                  <a:pt x="4010" y="39"/>
                </a:lnTo>
                <a:lnTo>
                  <a:pt x="4010" y="39"/>
                </a:lnTo>
                <a:lnTo>
                  <a:pt x="4011" y="39"/>
                </a:lnTo>
                <a:lnTo>
                  <a:pt x="4011" y="39"/>
                </a:lnTo>
                <a:lnTo>
                  <a:pt x="4011" y="39"/>
                </a:lnTo>
                <a:lnTo>
                  <a:pt x="4011" y="39"/>
                </a:lnTo>
                <a:lnTo>
                  <a:pt x="4012" y="39"/>
                </a:lnTo>
                <a:lnTo>
                  <a:pt x="4012" y="39"/>
                </a:lnTo>
                <a:lnTo>
                  <a:pt x="4012" y="39"/>
                </a:lnTo>
                <a:lnTo>
                  <a:pt x="4012" y="39"/>
                </a:lnTo>
                <a:lnTo>
                  <a:pt x="4013" y="39"/>
                </a:lnTo>
                <a:lnTo>
                  <a:pt x="4013" y="39"/>
                </a:lnTo>
                <a:lnTo>
                  <a:pt x="4013" y="39"/>
                </a:lnTo>
                <a:lnTo>
                  <a:pt x="4013" y="39"/>
                </a:lnTo>
                <a:lnTo>
                  <a:pt x="4014" y="39"/>
                </a:lnTo>
                <a:lnTo>
                  <a:pt x="4014" y="39"/>
                </a:lnTo>
                <a:lnTo>
                  <a:pt x="4014" y="39"/>
                </a:lnTo>
                <a:lnTo>
                  <a:pt x="4014" y="39"/>
                </a:lnTo>
                <a:lnTo>
                  <a:pt x="4015" y="39"/>
                </a:lnTo>
                <a:lnTo>
                  <a:pt x="4015" y="39"/>
                </a:lnTo>
                <a:lnTo>
                  <a:pt x="4015" y="39"/>
                </a:lnTo>
                <a:lnTo>
                  <a:pt x="4015" y="39"/>
                </a:lnTo>
                <a:lnTo>
                  <a:pt x="4016" y="39"/>
                </a:lnTo>
                <a:lnTo>
                  <a:pt x="4016" y="39"/>
                </a:lnTo>
                <a:lnTo>
                  <a:pt x="4016" y="39"/>
                </a:lnTo>
                <a:lnTo>
                  <a:pt x="4016" y="39"/>
                </a:lnTo>
                <a:lnTo>
                  <a:pt x="4016" y="39"/>
                </a:lnTo>
                <a:lnTo>
                  <a:pt x="4017" y="39"/>
                </a:lnTo>
                <a:lnTo>
                  <a:pt x="4017" y="39"/>
                </a:lnTo>
                <a:lnTo>
                  <a:pt x="4017" y="39"/>
                </a:lnTo>
                <a:lnTo>
                  <a:pt x="4017" y="39"/>
                </a:lnTo>
                <a:lnTo>
                  <a:pt x="4018" y="39"/>
                </a:lnTo>
                <a:lnTo>
                  <a:pt x="4018" y="39"/>
                </a:lnTo>
                <a:lnTo>
                  <a:pt x="4018" y="39"/>
                </a:lnTo>
                <a:lnTo>
                  <a:pt x="4018" y="39"/>
                </a:lnTo>
                <a:lnTo>
                  <a:pt x="4019" y="39"/>
                </a:lnTo>
                <a:lnTo>
                  <a:pt x="4019" y="39"/>
                </a:lnTo>
                <a:lnTo>
                  <a:pt x="4019" y="39"/>
                </a:lnTo>
                <a:lnTo>
                  <a:pt x="4019" y="39"/>
                </a:lnTo>
                <a:lnTo>
                  <a:pt x="4019" y="39"/>
                </a:lnTo>
                <a:lnTo>
                  <a:pt x="4020" y="39"/>
                </a:lnTo>
                <a:lnTo>
                  <a:pt x="4020" y="39"/>
                </a:lnTo>
                <a:lnTo>
                  <a:pt x="4020" y="39"/>
                </a:lnTo>
                <a:lnTo>
                  <a:pt x="4020" y="39"/>
                </a:lnTo>
                <a:lnTo>
                  <a:pt x="4021" y="39"/>
                </a:lnTo>
                <a:lnTo>
                  <a:pt x="4021" y="39"/>
                </a:lnTo>
                <a:lnTo>
                  <a:pt x="4021" y="39"/>
                </a:lnTo>
                <a:lnTo>
                  <a:pt x="4022" y="39"/>
                </a:lnTo>
                <a:lnTo>
                  <a:pt x="4022" y="39"/>
                </a:lnTo>
                <a:lnTo>
                  <a:pt x="4022" y="39"/>
                </a:lnTo>
                <a:lnTo>
                  <a:pt x="4022" y="39"/>
                </a:lnTo>
                <a:lnTo>
                  <a:pt x="4022" y="39"/>
                </a:lnTo>
                <a:lnTo>
                  <a:pt x="4023" y="39"/>
                </a:lnTo>
                <a:lnTo>
                  <a:pt x="4023" y="39"/>
                </a:lnTo>
                <a:lnTo>
                  <a:pt x="4023" y="39"/>
                </a:lnTo>
                <a:lnTo>
                  <a:pt x="4023" y="39"/>
                </a:lnTo>
                <a:lnTo>
                  <a:pt x="4024" y="39"/>
                </a:lnTo>
                <a:lnTo>
                  <a:pt x="4024" y="39"/>
                </a:lnTo>
                <a:lnTo>
                  <a:pt x="4024" y="39"/>
                </a:lnTo>
                <a:lnTo>
                  <a:pt x="4024" y="39"/>
                </a:lnTo>
                <a:lnTo>
                  <a:pt x="4025" y="39"/>
                </a:lnTo>
                <a:lnTo>
                  <a:pt x="4025" y="39"/>
                </a:lnTo>
                <a:lnTo>
                  <a:pt x="4025" y="39"/>
                </a:lnTo>
                <a:lnTo>
                  <a:pt x="4025" y="39"/>
                </a:lnTo>
                <a:lnTo>
                  <a:pt x="4025" y="39"/>
                </a:lnTo>
                <a:lnTo>
                  <a:pt x="4026" y="39"/>
                </a:lnTo>
                <a:lnTo>
                  <a:pt x="4026" y="39"/>
                </a:lnTo>
                <a:lnTo>
                  <a:pt x="4026" y="39"/>
                </a:lnTo>
                <a:lnTo>
                  <a:pt x="4026" y="39"/>
                </a:lnTo>
                <a:lnTo>
                  <a:pt x="4027" y="39"/>
                </a:lnTo>
                <a:lnTo>
                  <a:pt x="4027" y="39"/>
                </a:lnTo>
                <a:lnTo>
                  <a:pt x="4027" y="39"/>
                </a:lnTo>
                <a:lnTo>
                  <a:pt x="4027" y="39"/>
                </a:lnTo>
                <a:lnTo>
                  <a:pt x="4028" y="39"/>
                </a:lnTo>
                <a:lnTo>
                  <a:pt x="4028" y="39"/>
                </a:lnTo>
                <a:lnTo>
                  <a:pt x="4028" y="39"/>
                </a:lnTo>
                <a:lnTo>
                  <a:pt x="4028" y="39"/>
                </a:lnTo>
                <a:lnTo>
                  <a:pt x="4028" y="39"/>
                </a:lnTo>
                <a:lnTo>
                  <a:pt x="4029" y="39"/>
                </a:lnTo>
                <a:lnTo>
                  <a:pt x="4029" y="39"/>
                </a:lnTo>
                <a:lnTo>
                  <a:pt x="4029" y="39"/>
                </a:lnTo>
                <a:lnTo>
                  <a:pt x="4030" y="39"/>
                </a:lnTo>
                <a:lnTo>
                  <a:pt x="4030" y="39"/>
                </a:lnTo>
                <a:lnTo>
                  <a:pt x="4030" y="39"/>
                </a:lnTo>
                <a:lnTo>
                  <a:pt x="4030" y="39"/>
                </a:lnTo>
                <a:lnTo>
                  <a:pt x="4031" y="39"/>
                </a:lnTo>
                <a:lnTo>
                  <a:pt x="4031" y="39"/>
                </a:lnTo>
                <a:lnTo>
                  <a:pt x="4031" y="39"/>
                </a:lnTo>
                <a:lnTo>
                  <a:pt x="4031" y="39"/>
                </a:lnTo>
                <a:lnTo>
                  <a:pt x="4031" y="39"/>
                </a:lnTo>
                <a:lnTo>
                  <a:pt x="4032" y="39"/>
                </a:lnTo>
                <a:lnTo>
                  <a:pt x="4032" y="39"/>
                </a:lnTo>
                <a:lnTo>
                  <a:pt x="4032" y="39"/>
                </a:lnTo>
                <a:lnTo>
                  <a:pt x="4032" y="39"/>
                </a:lnTo>
                <a:lnTo>
                  <a:pt x="4033" y="39"/>
                </a:lnTo>
                <a:lnTo>
                  <a:pt x="4033" y="39"/>
                </a:lnTo>
                <a:lnTo>
                  <a:pt x="4033" y="39"/>
                </a:lnTo>
                <a:lnTo>
                  <a:pt x="4033" y="39"/>
                </a:lnTo>
                <a:lnTo>
                  <a:pt x="4034" y="39"/>
                </a:lnTo>
                <a:lnTo>
                  <a:pt x="4034" y="39"/>
                </a:lnTo>
                <a:lnTo>
                  <a:pt x="4034" y="39"/>
                </a:lnTo>
                <a:lnTo>
                  <a:pt x="4034" y="39"/>
                </a:lnTo>
                <a:lnTo>
                  <a:pt x="4034" y="39"/>
                </a:lnTo>
                <a:lnTo>
                  <a:pt x="4035" y="39"/>
                </a:lnTo>
                <a:lnTo>
                  <a:pt x="4035" y="39"/>
                </a:lnTo>
                <a:lnTo>
                  <a:pt x="4035" y="39"/>
                </a:lnTo>
                <a:lnTo>
                  <a:pt x="4035" y="39"/>
                </a:lnTo>
                <a:lnTo>
                  <a:pt x="4036" y="39"/>
                </a:lnTo>
                <a:lnTo>
                  <a:pt x="4036" y="39"/>
                </a:lnTo>
                <a:lnTo>
                  <a:pt x="4036" y="39"/>
                </a:lnTo>
                <a:lnTo>
                  <a:pt x="4036" y="39"/>
                </a:lnTo>
                <a:lnTo>
                  <a:pt x="4037" y="39"/>
                </a:lnTo>
                <a:lnTo>
                  <a:pt x="4037" y="39"/>
                </a:lnTo>
                <a:lnTo>
                  <a:pt x="4037" y="39"/>
                </a:lnTo>
                <a:lnTo>
                  <a:pt x="4037" y="39"/>
                </a:lnTo>
                <a:lnTo>
                  <a:pt x="4038" y="39"/>
                </a:lnTo>
                <a:lnTo>
                  <a:pt x="4038" y="39"/>
                </a:lnTo>
                <a:lnTo>
                  <a:pt x="4038" y="39"/>
                </a:lnTo>
                <a:lnTo>
                  <a:pt x="4038" y="39"/>
                </a:lnTo>
                <a:lnTo>
                  <a:pt x="4039" y="39"/>
                </a:lnTo>
                <a:lnTo>
                  <a:pt x="4039" y="39"/>
                </a:lnTo>
                <a:lnTo>
                  <a:pt x="4039" y="39"/>
                </a:lnTo>
                <a:lnTo>
                  <a:pt x="4039" y="39"/>
                </a:lnTo>
                <a:lnTo>
                  <a:pt x="4040" y="39"/>
                </a:lnTo>
                <a:lnTo>
                  <a:pt x="4040" y="39"/>
                </a:lnTo>
                <a:lnTo>
                  <a:pt x="4040" y="39"/>
                </a:lnTo>
                <a:lnTo>
                  <a:pt x="4040" y="39"/>
                </a:lnTo>
                <a:lnTo>
                  <a:pt x="4040" y="39"/>
                </a:lnTo>
                <a:lnTo>
                  <a:pt x="4041" y="39"/>
                </a:lnTo>
                <a:lnTo>
                  <a:pt x="4041" y="39"/>
                </a:lnTo>
                <a:lnTo>
                  <a:pt x="4041" y="39"/>
                </a:lnTo>
                <a:lnTo>
                  <a:pt x="4041" y="39"/>
                </a:lnTo>
                <a:lnTo>
                  <a:pt x="4042" y="39"/>
                </a:lnTo>
                <a:lnTo>
                  <a:pt x="4042" y="39"/>
                </a:lnTo>
                <a:lnTo>
                  <a:pt x="4042" y="39"/>
                </a:lnTo>
                <a:lnTo>
                  <a:pt x="4042" y="39"/>
                </a:lnTo>
                <a:lnTo>
                  <a:pt x="4043" y="39"/>
                </a:lnTo>
                <a:lnTo>
                  <a:pt x="4043" y="39"/>
                </a:lnTo>
                <a:lnTo>
                  <a:pt x="4043" y="39"/>
                </a:lnTo>
                <a:lnTo>
                  <a:pt x="4043" y="39"/>
                </a:lnTo>
                <a:lnTo>
                  <a:pt x="4043" y="39"/>
                </a:lnTo>
                <a:lnTo>
                  <a:pt x="4044" y="39"/>
                </a:lnTo>
                <a:lnTo>
                  <a:pt x="4044" y="39"/>
                </a:lnTo>
                <a:lnTo>
                  <a:pt x="4044" y="39"/>
                </a:lnTo>
                <a:lnTo>
                  <a:pt x="4044" y="39"/>
                </a:lnTo>
                <a:lnTo>
                  <a:pt x="4045" y="39"/>
                </a:lnTo>
                <a:lnTo>
                  <a:pt x="4045" y="39"/>
                </a:lnTo>
                <a:lnTo>
                  <a:pt x="4045" y="39"/>
                </a:lnTo>
                <a:lnTo>
                  <a:pt x="4046" y="39"/>
                </a:lnTo>
                <a:lnTo>
                  <a:pt x="4046" y="39"/>
                </a:lnTo>
                <a:lnTo>
                  <a:pt x="4046" y="39"/>
                </a:lnTo>
                <a:lnTo>
                  <a:pt x="4046" y="39"/>
                </a:lnTo>
                <a:lnTo>
                  <a:pt x="4046" y="39"/>
                </a:lnTo>
                <a:lnTo>
                  <a:pt x="4047" y="39"/>
                </a:lnTo>
                <a:lnTo>
                  <a:pt x="4047" y="39"/>
                </a:lnTo>
                <a:lnTo>
                  <a:pt x="4047" y="39"/>
                </a:lnTo>
                <a:lnTo>
                  <a:pt x="4047" y="39"/>
                </a:lnTo>
                <a:lnTo>
                  <a:pt x="4048" y="39"/>
                </a:lnTo>
                <a:lnTo>
                  <a:pt x="4048" y="39"/>
                </a:lnTo>
                <a:lnTo>
                  <a:pt x="4048" y="39"/>
                </a:lnTo>
                <a:lnTo>
                  <a:pt x="4048" y="39"/>
                </a:lnTo>
                <a:lnTo>
                  <a:pt x="4049" y="39"/>
                </a:lnTo>
                <a:lnTo>
                  <a:pt x="4049" y="39"/>
                </a:lnTo>
                <a:lnTo>
                  <a:pt x="4049" y="39"/>
                </a:lnTo>
                <a:lnTo>
                  <a:pt x="4049" y="39"/>
                </a:lnTo>
                <a:lnTo>
                  <a:pt x="4049" y="39"/>
                </a:lnTo>
                <a:lnTo>
                  <a:pt x="4050" y="39"/>
                </a:lnTo>
                <a:lnTo>
                  <a:pt x="4050" y="39"/>
                </a:lnTo>
                <a:lnTo>
                  <a:pt x="4050" y="39"/>
                </a:lnTo>
                <a:lnTo>
                  <a:pt x="4050" y="39"/>
                </a:lnTo>
                <a:lnTo>
                  <a:pt x="4051" y="39"/>
                </a:lnTo>
                <a:lnTo>
                  <a:pt x="4051" y="39"/>
                </a:lnTo>
                <a:lnTo>
                  <a:pt x="4051" y="39"/>
                </a:lnTo>
                <a:lnTo>
                  <a:pt x="4051" y="39"/>
                </a:lnTo>
                <a:lnTo>
                  <a:pt x="4052" y="39"/>
                </a:lnTo>
                <a:lnTo>
                  <a:pt x="4052" y="39"/>
                </a:lnTo>
                <a:lnTo>
                  <a:pt x="4052" y="39"/>
                </a:lnTo>
                <a:lnTo>
                  <a:pt x="4053" y="39"/>
                </a:lnTo>
                <a:lnTo>
                  <a:pt x="4053" y="39"/>
                </a:lnTo>
                <a:lnTo>
                  <a:pt x="4053" y="39"/>
                </a:lnTo>
                <a:lnTo>
                  <a:pt x="4053" y="39"/>
                </a:lnTo>
                <a:lnTo>
                  <a:pt x="4053" y="39"/>
                </a:lnTo>
                <a:lnTo>
                  <a:pt x="4054" y="39"/>
                </a:lnTo>
                <a:lnTo>
                  <a:pt x="4054" y="39"/>
                </a:lnTo>
                <a:lnTo>
                  <a:pt x="4054" y="39"/>
                </a:lnTo>
                <a:lnTo>
                  <a:pt x="4054" y="39"/>
                </a:lnTo>
                <a:lnTo>
                  <a:pt x="4055" y="39"/>
                </a:lnTo>
                <a:lnTo>
                  <a:pt x="4055" y="39"/>
                </a:lnTo>
                <a:lnTo>
                  <a:pt x="4055" y="39"/>
                </a:lnTo>
                <a:lnTo>
                  <a:pt x="4055" y="39"/>
                </a:lnTo>
                <a:lnTo>
                  <a:pt x="4056" y="39"/>
                </a:lnTo>
                <a:lnTo>
                  <a:pt x="4056" y="39"/>
                </a:lnTo>
                <a:lnTo>
                  <a:pt x="4056" y="39"/>
                </a:lnTo>
                <a:lnTo>
                  <a:pt x="4056" y="39"/>
                </a:lnTo>
                <a:lnTo>
                  <a:pt x="4056" y="39"/>
                </a:lnTo>
                <a:lnTo>
                  <a:pt x="4057" y="39"/>
                </a:lnTo>
                <a:lnTo>
                  <a:pt x="4057" y="39"/>
                </a:lnTo>
                <a:lnTo>
                  <a:pt x="4057" y="39"/>
                </a:lnTo>
                <a:lnTo>
                  <a:pt x="4057" y="39"/>
                </a:lnTo>
                <a:lnTo>
                  <a:pt x="4058" y="39"/>
                </a:lnTo>
                <a:lnTo>
                  <a:pt x="4058" y="39"/>
                </a:lnTo>
                <a:lnTo>
                  <a:pt x="4058" y="39"/>
                </a:lnTo>
                <a:lnTo>
                  <a:pt x="4058" y="39"/>
                </a:lnTo>
                <a:lnTo>
                  <a:pt x="4059" y="39"/>
                </a:lnTo>
                <a:lnTo>
                  <a:pt x="4059" y="39"/>
                </a:lnTo>
                <a:lnTo>
                  <a:pt x="4059" y="39"/>
                </a:lnTo>
                <a:lnTo>
                  <a:pt x="4059" y="39"/>
                </a:lnTo>
                <a:lnTo>
                  <a:pt x="4059" y="39"/>
                </a:lnTo>
                <a:lnTo>
                  <a:pt x="4060" y="39"/>
                </a:lnTo>
                <a:lnTo>
                  <a:pt x="4060" y="39"/>
                </a:lnTo>
                <a:lnTo>
                  <a:pt x="4060" y="39"/>
                </a:lnTo>
                <a:lnTo>
                  <a:pt x="4061" y="39"/>
                </a:lnTo>
                <a:lnTo>
                  <a:pt x="4061" y="39"/>
                </a:lnTo>
                <a:lnTo>
                  <a:pt x="4061" y="39"/>
                </a:lnTo>
                <a:lnTo>
                  <a:pt x="4061" y="39"/>
                </a:lnTo>
                <a:lnTo>
                  <a:pt x="4062" y="39"/>
                </a:lnTo>
                <a:lnTo>
                  <a:pt x="4062" y="39"/>
                </a:lnTo>
                <a:lnTo>
                  <a:pt x="4062" y="39"/>
                </a:lnTo>
                <a:lnTo>
                  <a:pt x="4062" y="39"/>
                </a:lnTo>
                <a:lnTo>
                  <a:pt x="4062" y="39"/>
                </a:lnTo>
                <a:lnTo>
                  <a:pt x="4063" y="39"/>
                </a:lnTo>
                <a:lnTo>
                  <a:pt x="4063" y="39"/>
                </a:lnTo>
                <a:lnTo>
                  <a:pt x="4063" y="39"/>
                </a:lnTo>
                <a:lnTo>
                  <a:pt x="4063" y="39"/>
                </a:lnTo>
                <a:lnTo>
                  <a:pt x="4064" y="39"/>
                </a:lnTo>
                <a:lnTo>
                  <a:pt x="4064" y="39"/>
                </a:lnTo>
                <a:lnTo>
                  <a:pt x="4064" y="39"/>
                </a:lnTo>
                <a:lnTo>
                  <a:pt x="4064" y="39"/>
                </a:lnTo>
                <a:lnTo>
                  <a:pt x="4065" y="39"/>
                </a:lnTo>
                <a:lnTo>
                  <a:pt x="4065" y="39"/>
                </a:lnTo>
                <a:lnTo>
                  <a:pt x="4065" y="39"/>
                </a:lnTo>
                <a:lnTo>
                  <a:pt x="4065" y="39"/>
                </a:lnTo>
                <a:lnTo>
                  <a:pt x="4065" y="39"/>
                </a:lnTo>
                <a:lnTo>
                  <a:pt x="4066" y="39"/>
                </a:lnTo>
                <a:lnTo>
                  <a:pt x="4066" y="39"/>
                </a:lnTo>
                <a:lnTo>
                  <a:pt x="4066" y="39"/>
                </a:lnTo>
                <a:lnTo>
                  <a:pt x="4066" y="39"/>
                </a:lnTo>
                <a:lnTo>
                  <a:pt x="4067" y="39"/>
                </a:lnTo>
                <a:lnTo>
                  <a:pt x="4067" y="39"/>
                </a:lnTo>
                <a:lnTo>
                  <a:pt x="4067" y="39"/>
                </a:lnTo>
                <a:lnTo>
                  <a:pt x="4067" y="39"/>
                </a:lnTo>
                <a:lnTo>
                  <a:pt x="4068" y="39"/>
                </a:lnTo>
                <a:lnTo>
                  <a:pt x="4068" y="39"/>
                </a:lnTo>
                <a:lnTo>
                  <a:pt x="4068" y="39"/>
                </a:lnTo>
                <a:lnTo>
                  <a:pt x="4068" y="39"/>
                </a:lnTo>
                <a:lnTo>
                  <a:pt x="4069" y="39"/>
                </a:lnTo>
                <a:lnTo>
                  <a:pt x="4069" y="39"/>
                </a:lnTo>
                <a:lnTo>
                  <a:pt x="4069" y="39"/>
                </a:lnTo>
                <a:lnTo>
                  <a:pt x="4069" y="39"/>
                </a:lnTo>
                <a:lnTo>
                  <a:pt x="4070" y="39"/>
                </a:lnTo>
                <a:lnTo>
                  <a:pt x="4070" y="39"/>
                </a:lnTo>
                <a:lnTo>
                  <a:pt x="4070" y="39"/>
                </a:lnTo>
                <a:lnTo>
                  <a:pt x="4070" y="39"/>
                </a:lnTo>
                <a:lnTo>
                  <a:pt x="4071" y="39"/>
                </a:lnTo>
                <a:lnTo>
                  <a:pt x="4071" y="39"/>
                </a:lnTo>
                <a:lnTo>
                  <a:pt x="4071" y="39"/>
                </a:lnTo>
                <a:lnTo>
                  <a:pt x="4071" y="39"/>
                </a:lnTo>
                <a:lnTo>
                  <a:pt x="4071" y="39"/>
                </a:lnTo>
                <a:lnTo>
                  <a:pt x="4072" y="39"/>
                </a:lnTo>
                <a:lnTo>
                  <a:pt x="4072" y="39"/>
                </a:lnTo>
                <a:lnTo>
                  <a:pt x="4072" y="39"/>
                </a:lnTo>
                <a:lnTo>
                  <a:pt x="4072" y="39"/>
                </a:lnTo>
                <a:lnTo>
                  <a:pt x="4073" y="39"/>
                </a:lnTo>
                <a:lnTo>
                  <a:pt x="4073" y="39"/>
                </a:lnTo>
                <a:lnTo>
                  <a:pt x="4073" y="39"/>
                </a:lnTo>
                <a:lnTo>
                  <a:pt x="4073" y="39"/>
                </a:lnTo>
                <a:lnTo>
                  <a:pt x="4074" y="39"/>
                </a:lnTo>
                <a:lnTo>
                  <a:pt x="4074" y="39"/>
                </a:lnTo>
                <a:lnTo>
                  <a:pt x="4074" y="39"/>
                </a:lnTo>
                <a:lnTo>
                  <a:pt x="4074" y="39"/>
                </a:lnTo>
                <a:lnTo>
                  <a:pt x="4074" y="39"/>
                </a:lnTo>
                <a:lnTo>
                  <a:pt x="4075" y="39"/>
                </a:lnTo>
                <a:lnTo>
                  <a:pt x="4075" y="39"/>
                </a:lnTo>
                <a:lnTo>
                  <a:pt x="4075" y="39"/>
                </a:lnTo>
                <a:lnTo>
                  <a:pt x="4075" y="39"/>
                </a:lnTo>
                <a:lnTo>
                  <a:pt x="4076" y="39"/>
                </a:lnTo>
                <a:lnTo>
                  <a:pt x="4076" y="39"/>
                </a:lnTo>
                <a:lnTo>
                  <a:pt x="4076" y="39"/>
                </a:lnTo>
                <a:lnTo>
                  <a:pt x="4077" y="39"/>
                </a:lnTo>
                <a:lnTo>
                  <a:pt x="4077" y="39"/>
                </a:lnTo>
                <a:lnTo>
                  <a:pt x="4077" y="39"/>
                </a:lnTo>
                <a:lnTo>
                  <a:pt x="4077" y="39"/>
                </a:lnTo>
                <a:lnTo>
                  <a:pt x="4077" y="39"/>
                </a:lnTo>
                <a:lnTo>
                  <a:pt x="4078" y="39"/>
                </a:lnTo>
                <a:lnTo>
                  <a:pt x="4078" y="39"/>
                </a:lnTo>
                <a:lnTo>
                  <a:pt x="4078" y="39"/>
                </a:lnTo>
                <a:lnTo>
                  <a:pt x="4078" y="39"/>
                </a:lnTo>
                <a:lnTo>
                  <a:pt x="4079" y="39"/>
                </a:lnTo>
                <a:lnTo>
                  <a:pt x="4079" y="39"/>
                </a:lnTo>
                <a:lnTo>
                  <a:pt x="4079" y="39"/>
                </a:lnTo>
                <a:lnTo>
                  <a:pt x="4079" y="39"/>
                </a:lnTo>
                <a:lnTo>
                  <a:pt x="4080" y="39"/>
                </a:lnTo>
                <a:lnTo>
                  <a:pt x="4080" y="39"/>
                </a:lnTo>
                <a:lnTo>
                  <a:pt x="4080" y="39"/>
                </a:lnTo>
                <a:lnTo>
                  <a:pt x="4080" y="39"/>
                </a:lnTo>
                <a:lnTo>
                  <a:pt x="4080" y="39"/>
                </a:lnTo>
                <a:lnTo>
                  <a:pt x="4081" y="39"/>
                </a:lnTo>
                <a:lnTo>
                  <a:pt x="4081" y="39"/>
                </a:lnTo>
                <a:lnTo>
                  <a:pt x="4081" y="39"/>
                </a:lnTo>
                <a:lnTo>
                  <a:pt x="4081" y="39"/>
                </a:lnTo>
                <a:lnTo>
                  <a:pt x="4082" y="39"/>
                </a:lnTo>
                <a:lnTo>
                  <a:pt x="4082" y="39"/>
                </a:lnTo>
                <a:lnTo>
                  <a:pt x="4082" y="39"/>
                </a:lnTo>
                <a:lnTo>
                  <a:pt x="4082" y="39"/>
                </a:lnTo>
                <a:lnTo>
                  <a:pt x="4083" y="39"/>
                </a:lnTo>
                <a:lnTo>
                  <a:pt x="4083" y="39"/>
                </a:lnTo>
                <a:lnTo>
                  <a:pt x="4083" y="39"/>
                </a:lnTo>
                <a:lnTo>
                  <a:pt x="4083" y="39"/>
                </a:lnTo>
                <a:lnTo>
                  <a:pt x="4083" y="39"/>
                </a:lnTo>
                <a:lnTo>
                  <a:pt x="4084" y="39"/>
                </a:lnTo>
                <a:lnTo>
                  <a:pt x="4084" y="39"/>
                </a:lnTo>
                <a:lnTo>
                  <a:pt x="4084" y="39"/>
                </a:lnTo>
                <a:lnTo>
                  <a:pt x="4085" y="39"/>
                </a:lnTo>
                <a:lnTo>
                  <a:pt x="4085" y="39"/>
                </a:lnTo>
                <a:lnTo>
                  <a:pt x="4085" y="39"/>
                </a:lnTo>
                <a:lnTo>
                  <a:pt x="4085" y="39"/>
                </a:lnTo>
                <a:lnTo>
                  <a:pt x="4086" y="39"/>
                </a:lnTo>
                <a:lnTo>
                  <a:pt x="4086" y="39"/>
                </a:lnTo>
                <a:lnTo>
                  <a:pt x="4086" y="39"/>
                </a:lnTo>
                <a:lnTo>
                  <a:pt x="4086" y="39"/>
                </a:lnTo>
                <a:lnTo>
                  <a:pt x="4086" y="39"/>
                </a:lnTo>
                <a:lnTo>
                  <a:pt x="4087" y="39"/>
                </a:lnTo>
                <a:lnTo>
                  <a:pt x="4087" y="39"/>
                </a:lnTo>
                <a:lnTo>
                  <a:pt x="4087" y="39"/>
                </a:lnTo>
                <a:lnTo>
                  <a:pt x="4087" y="39"/>
                </a:lnTo>
                <a:lnTo>
                  <a:pt x="4088" y="39"/>
                </a:lnTo>
                <a:lnTo>
                  <a:pt x="4088" y="39"/>
                </a:lnTo>
                <a:lnTo>
                  <a:pt x="4088" y="39"/>
                </a:lnTo>
                <a:lnTo>
                  <a:pt x="4088" y="39"/>
                </a:lnTo>
                <a:lnTo>
                  <a:pt x="4089" y="39"/>
                </a:lnTo>
                <a:lnTo>
                  <a:pt x="4089" y="39"/>
                </a:lnTo>
                <a:lnTo>
                  <a:pt x="4089" y="39"/>
                </a:lnTo>
                <a:lnTo>
                  <a:pt x="4089" y="39"/>
                </a:lnTo>
                <a:lnTo>
                  <a:pt x="4089" y="39"/>
                </a:lnTo>
                <a:lnTo>
                  <a:pt x="4090" y="39"/>
                </a:lnTo>
                <a:lnTo>
                  <a:pt x="4090" y="39"/>
                </a:lnTo>
                <a:lnTo>
                  <a:pt x="4090" y="39"/>
                </a:lnTo>
                <a:lnTo>
                  <a:pt x="4090" y="39"/>
                </a:lnTo>
                <a:lnTo>
                  <a:pt x="4091" y="39"/>
                </a:lnTo>
                <a:lnTo>
                  <a:pt x="4091" y="39"/>
                </a:lnTo>
                <a:lnTo>
                  <a:pt x="4091" y="39"/>
                </a:lnTo>
                <a:lnTo>
                  <a:pt x="4092" y="39"/>
                </a:lnTo>
                <a:lnTo>
                  <a:pt x="4092" y="39"/>
                </a:lnTo>
                <a:lnTo>
                  <a:pt x="4092" y="39"/>
                </a:lnTo>
                <a:lnTo>
                  <a:pt x="4092" y="39"/>
                </a:lnTo>
                <a:lnTo>
                  <a:pt x="4092" y="39"/>
                </a:lnTo>
                <a:lnTo>
                  <a:pt x="4093" y="39"/>
                </a:lnTo>
                <a:lnTo>
                  <a:pt x="4093" y="39"/>
                </a:lnTo>
                <a:lnTo>
                  <a:pt x="4093" y="39"/>
                </a:lnTo>
                <a:lnTo>
                  <a:pt x="4093" y="39"/>
                </a:lnTo>
                <a:lnTo>
                  <a:pt x="4094" y="39"/>
                </a:lnTo>
                <a:lnTo>
                  <a:pt x="4094" y="39"/>
                </a:lnTo>
                <a:lnTo>
                  <a:pt x="4094" y="39"/>
                </a:lnTo>
                <a:lnTo>
                  <a:pt x="4094" y="39"/>
                </a:lnTo>
                <a:lnTo>
                  <a:pt x="4095" y="39"/>
                </a:lnTo>
                <a:lnTo>
                  <a:pt x="4095" y="39"/>
                </a:lnTo>
                <a:lnTo>
                  <a:pt x="4095" y="39"/>
                </a:lnTo>
                <a:lnTo>
                  <a:pt x="4095" y="39"/>
                </a:lnTo>
                <a:lnTo>
                  <a:pt x="4095" y="39"/>
                </a:lnTo>
                <a:lnTo>
                  <a:pt x="4096" y="39"/>
                </a:lnTo>
                <a:lnTo>
                  <a:pt x="4096" y="39"/>
                </a:lnTo>
                <a:lnTo>
                  <a:pt x="4096" y="39"/>
                </a:lnTo>
                <a:lnTo>
                  <a:pt x="4096" y="39"/>
                </a:lnTo>
                <a:lnTo>
                  <a:pt x="4097" y="39"/>
                </a:lnTo>
                <a:lnTo>
                  <a:pt x="4097" y="39"/>
                </a:lnTo>
                <a:lnTo>
                  <a:pt x="4097" y="39"/>
                </a:lnTo>
                <a:lnTo>
                  <a:pt x="4097" y="39"/>
                </a:lnTo>
                <a:lnTo>
                  <a:pt x="4098" y="39"/>
                </a:lnTo>
                <a:lnTo>
                  <a:pt x="4098" y="39"/>
                </a:lnTo>
                <a:lnTo>
                  <a:pt x="4098" y="39"/>
                </a:lnTo>
                <a:lnTo>
                  <a:pt x="4098" y="39"/>
                </a:lnTo>
                <a:lnTo>
                  <a:pt x="4098" y="39"/>
                </a:lnTo>
                <a:lnTo>
                  <a:pt x="4099" y="39"/>
                </a:lnTo>
                <a:lnTo>
                  <a:pt x="4099" y="39"/>
                </a:lnTo>
                <a:lnTo>
                  <a:pt x="4099" y="39"/>
                </a:lnTo>
                <a:lnTo>
                  <a:pt x="4100" y="39"/>
                </a:lnTo>
                <a:lnTo>
                  <a:pt x="4100" y="39"/>
                </a:lnTo>
                <a:lnTo>
                  <a:pt x="4100" y="39"/>
                </a:lnTo>
                <a:lnTo>
                  <a:pt x="4100" y="39"/>
                </a:lnTo>
                <a:lnTo>
                  <a:pt x="4101" y="39"/>
                </a:lnTo>
                <a:lnTo>
                  <a:pt x="4101" y="39"/>
                </a:lnTo>
                <a:lnTo>
                  <a:pt x="4101" y="39"/>
                </a:lnTo>
                <a:lnTo>
                  <a:pt x="4101" y="39"/>
                </a:lnTo>
                <a:lnTo>
                  <a:pt x="4102" y="39"/>
                </a:lnTo>
                <a:lnTo>
                  <a:pt x="4102" y="39"/>
                </a:lnTo>
                <a:lnTo>
                  <a:pt x="4102" y="39"/>
                </a:lnTo>
                <a:lnTo>
                  <a:pt x="4102" y="39"/>
                </a:lnTo>
                <a:lnTo>
                  <a:pt x="4102" y="39"/>
                </a:lnTo>
                <a:lnTo>
                  <a:pt x="4103" y="39"/>
                </a:lnTo>
                <a:lnTo>
                  <a:pt x="4103" y="39"/>
                </a:lnTo>
                <a:lnTo>
                  <a:pt x="4103" y="39"/>
                </a:lnTo>
                <a:lnTo>
                  <a:pt x="4103" y="39"/>
                </a:lnTo>
                <a:lnTo>
                  <a:pt x="4104" y="39"/>
                </a:lnTo>
                <a:lnTo>
                  <a:pt x="4104" y="39"/>
                </a:lnTo>
                <a:lnTo>
                  <a:pt x="4104" y="39"/>
                </a:lnTo>
                <a:lnTo>
                  <a:pt x="4104" y="39"/>
                </a:lnTo>
                <a:lnTo>
                  <a:pt x="4105" y="39"/>
                </a:lnTo>
                <a:lnTo>
                  <a:pt x="4105" y="39"/>
                </a:lnTo>
                <a:lnTo>
                  <a:pt x="4105" y="39"/>
                </a:lnTo>
                <a:lnTo>
                  <a:pt x="4105" y="39"/>
                </a:lnTo>
                <a:lnTo>
                  <a:pt x="4105" y="39"/>
                </a:lnTo>
                <a:lnTo>
                  <a:pt x="4106" y="39"/>
                </a:lnTo>
                <a:lnTo>
                  <a:pt x="4106" y="39"/>
                </a:lnTo>
                <a:lnTo>
                  <a:pt x="4106" y="39"/>
                </a:lnTo>
                <a:lnTo>
                  <a:pt x="4106" y="39"/>
                </a:lnTo>
                <a:lnTo>
                  <a:pt x="4107" y="39"/>
                </a:lnTo>
                <a:lnTo>
                  <a:pt x="4107" y="39"/>
                </a:lnTo>
                <a:lnTo>
                  <a:pt x="4107" y="39"/>
                </a:lnTo>
                <a:lnTo>
                  <a:pt x="4108" y="39"/>
                </a:lnTo>
                <a:lnTo>
                  <a:pt x="4108" y="39"/>
                </a:lnTo>
                <a:lnTo>
                  <a:pt x="4108" y="39"/>
                </a:lnTo>
                <a:lnTo>
                  <a:pt x="4108" y="39"/>
                </a:lnTo>
                <a:lnTo>
                  <a:pt x="4108" y="39"/>
                </a:lnTo>
                <a:lnTo>
                  <a:pt x="4109" y="39"/>
                </a:lnTo>
                <a:lnTo>
                  <a:pt x="4109" y="39"/>
                </a:lnTo>
                <a:lnTo>
                  <a:pt x="4109" y="39"/>
                </a:lnTo>
                <a:lnTo>
                  <a:pt x="4109" y="39"/>
                </a:lnTo>
                <a:lnTo>
                  <a:pt x="4110" y="39"/>
                </a:lnTo>
                <a:lnTo>
                  <a:pt x="4110" y="39"/>
                </a:lnTo>
                <a:lnTo>
                  <a:pt x="4110" y="39"/>
                </a:lnTo>
                <a:lnTo>
                  <a:pt x="4110" y="39"/>
                </a:lnTo>
                <a:lnTo>
                  <a:pt x="4111" y="39"/>
                </a:lnTo>
                <a:lnTo>
                  <a:pt x="4111" y="39"/>
                </a:lnTo>
                <a:lnTo>
                  <a:pt x="4111" y="39"/>
                </a:lnTo>
                <a:lnTo>
                  <a:pt x="4111" y="39"/>
                </a:lnTo>
                <a:lnTo>
                  <a:pt x="4111" y="39"/>
                </a:lnTo>
                <a:lnTo>
                  <a:pt x="4112" y="39"/>
                </a:lnTo>
                <a:lnTo>
                  <a:pt x="4112" y="39"/>
                </a:lnTo>
                <a:lnTo>
                  <a:pt x="4112" y="39"/>
                </a:lnTo>
                <a:lnTo>
                  <a:pt x="4112" y="39"/>
                </a:lnTo>
                <a:lnTo>
                  <a:pt x="4113" y="39"/>
                </a:lnTo>
                <a:lnTo>
                  <a:pt x="4113" y="39"/>
                </a:lnTo>
                <a:lnTo>
                  <a:pt x="4113" y="39"/>
                </a:lnTo>
                <a:lnTo>
                  <a:pt x="4113" y="39"/>
                </a:lnTo>
                <a:lnTo>
                  <a:pt x="4114" y="39"/>
                </a:lnTo>
                <a:lnTo>
                  <a:pt x="4114" y="39"/>
                </a:lnTo>
                <a:lnTo>
                  <a:pt x="4114" y="39"/>
                </a:lnTo>
                <a:lnTo>
                  <a:pt x="4114" y="39"/>
                </a:lnTo>
                <a:lnTo>
                  <a:pt x="4114" y="39"/>
                </a:lnTo>
                <a:lnTo>
                  <a:pt x="4115" y="39"/>
                </a:lnTo>
                <a:lnTo>
                  <a:pt x="4115" y="39"/>
                </a:lnTo>
                <a:lnTo>
                  <a:pt x="4115" y="39"/>
                </a:lnTo>
                <a:lnTo>
                  <a:pt x="4116" y="39"/>
                </a:lnTo>
                <a:lnTo>
                  <a:pt x="4116" y="39"/>
                </a:lnTo>
                <a:lnTo>
                  <a:pt x="4116" y="39"/>
                </a:lnTo>
                <a:lnTo>
                  <a:pt x="4116" y="39"/>
                </a:lnTo>
                <a:lnTo>
                  <a:pt x="4117" y="39"/>
                </a:lnTo>
                <a:lnTo>
                  <a:pt x="4117" y="39"/>
                </a:lnTo>
                <a:lnTo>
                  <a:pt x="4117" y="39"/>
                </a:lnTo>
                <a:lnTo>
                  <a:pt x="4117" y="39"/>
                </a:lnTo>
                <a:lnTo>
                  <a:pt x="4117" y="39"/>
                </a:lnTo>
                <a:lnTo>
                  <a:pt x="4118" y="39"/>
                </a:lnTo>
                <a:lnTo>
                  <a:pt x="4118" y="39"/>
                </a:lnTo>
                <a:lnTo>
                  <a:pt x="4118" y="39"/>
                </a:lnTo>
                <a:lnTo>
                  <a:pt x="4118" y="39"/>
                </a:lnTo>
                <a:lnTo>
                  <a:pt x="4119" y="39"/>
                </a:lnTo>
                <a:lnTo>
                  <a:pt x="4119" y="39"/>
                </a:lnTo>
                <a:lnTo>
                  <a:pt x="4119" y="39"/>
                </a:lnTo>
                <a:lnTo>
                  <a:pt x="4119" y="39"/>
                </a:lnTo>
                <a:lnTo>
                  <a:pt x="4120" y="39"/>
                </a:lnTo>
                <a:lnTo>
                  <a:pt x="4120" y="39"/>
                </a:lnTo>
                <a:lnTo>
                  <a:pt x="4120" y="39"/>
                </a:lnTo>
                <a:lnTo>
                  <a:pt x="4120" y="39"/>
                </a:lnTo>
                <a:lnTo>
                  <a:pt x="4120" y="39"/>
                </a:lnTo>
                <a:lnTo>
                  <a:pt x="4121" y="39"/>
                </a:lnTo>
                <a:lnTo>
                  <a:pt x="4121" y="39"/>
                </a:lnTo>
                <a:lnTo>
                  <a:pt x="4121" y="39"/>
                </a:lnTo>
                <a:lnTo>
                  <a:pt x="4121" y="39"/>
                </a:lnTo>
                <a:lnTo>
                  <a:pt x="4122" y="39"/>
                </a:lnTo>
                <a:lnTo>
                  <a:pt x="4122" y="39"/>
                </a:lnTo>
                <a:lnTo>
                  <a:pt x="4122" y="39"/>
                </a:lnTo>
                <a:lnTo>
                  <a:pt x="4122" y="39"/>
                </a:lnTo>
                <a:lnTo>
                  <a:pt x="4123" y="39"/>
                </a:lnTo>
                <a:lnTo>
                  <a:pt x="4123" y="39"/>
                </a:lnTo>
                <a:lnTo>
                  <a:pt x="4123" y="39"/>
                </a:lnTo>
                <a:lnTo>
                  <a:pt x="4123" y="39"/>
                </a:lnTo>
                <a:lnTo>
                  <a:pt x="4124" y="39"/>
                </a:lnTo>
                <a:lnTo>
                  <a:pt x="4124" y="39"/>
                </a:lnTo>
                <a:lnTo>
                  <a:pt x="4124" y="39"/>
                </a:lnTo>
                <a:lnTo>
                  <a:pt x="4124" y="39"/>
                </a:lnTo>
                <a:lnTo>
                  <a:pt x="4125" y="39"/>
                </a:lnTo>
                <a:lnTo>
                  <a:pt x="4125" y="39"/>
                </a:lnTo>
                <a:lnTo>
                  <a:pt x="4125" y="39"/>
                </a:lnTo>
                <a:lnTo>
                  <a:pt x="4125" y="39"/>
                </a:lnTo>
                <a:lnTo>
                  <a:pt x="4126" y="39"/>
                </a:lnTo>
                <a:lnTo>
                  <a:pt x="4126" y="39"/>
                </a:lnTo>
                <a:lnTo>
                  <a:pt x="4126" y="39"/>
                </a:lnTo>
                <a:lnTo>
                  <a:pt x="4126" y="39"/>
                </a:lnTo>
                <a:lnTo>
                  <a:pt x="4126" y="39"/>
                </a:lnTo>
                <a:lnTo>
                  <a:pt x="4127" y="39"/>
                </a:lnTo>
                <a:lnTo>
                  <a:pt x="4127" y="39"/>
                </a:lnTo>
                <a:lnTo>
                  <a:pt x="4127" y="39"/>
                </a:lnTo>
                <a:lnTo>
                  <a:pt x="4127" y="39"/>
                </a:lnTo>
                <a:lnTo>
                  <a:pt x="4128" y="39"/>
                </a:lnTo>
                <a:lnTo>
                  <a:pt x="4128" y="39"/>
                </a:lnTo>
                <a:lnTo>
                  <a:pt x="4128" y="39"/>
                </a:lnTo>
                <a:lnTo>
                  <a:pt x="4128" y="39"/>
                </a:lnTo>
                <a:lnTo>
                  <a:pt x="4129" y="39"/>
                </a:lnTo>
                <a:lnTo>
                  <a:pt x="4129" y="39"/>
                </a:lnTo>
                <a:lnTo>
                  <a:pt x="4129" y="39"/>
                </a:lnTo>
                <a:lnTo>
                  <a:pt x="4129" y="39"/>
                </a:lnTo>
                <a:lnTo>
                  <a:pt x="4129" y="39"/>
                </a:lnTo>
                <a:lnTo>
                  <a:pt x="4130" y="39"/>
                </a:lnTo>
                <a:lnTo>
                  <a:pt x="4130" y="39"/>
                </a:lnTo>
                <a:lnTo>
                  <a:pt x="4130" y="39"/>
                </a:lnTo>
                <a:lnTo>
                  <a:pt x="4131" y="39"/>
                </a:lnTo>
                <a:lnTo>
                  <a:pt x="4131" y="39"/>
                </a:lnTo>
                <a:lnTo>
                  <a:pt x="4131" y="39"/>
                </a:lnTo>
                <a:lnTo>
                  <a:pt x="4131" y="39"/>
                </a:lnTo>
                <a:lnTo>
                  <a:pt x="4132" y="39"/>
                </a:lnTo>
                <a:lnTo>
                  <a:pt x="4132" y="39"/>
                </a:lnTo>
                <a:lnTo>
                  <a:pt x="4132" y="39"/>
                </a:lnTo>
                <a:lnTo>
                  <a:pt x="4132" y="39"/>
                </a:lnTo>
                <a:lnTo>
                  <a:pt x="4132" y="39"/>
                </a:lnTo>
                <a:lnTo>
                  <a:pt x="4133" y="39"/>
                </a:lnTo>
                <a:lnTo>
                  <a:pt x="4133" y="39"/>
                </a:lnTo>
                <a:lnTo>
                  <a:pt x="4133" y="39"/>
                </a:lnTo>
                <a:lnTo>
                  <a:pt x="4133" y="39"/>
                </a:lnTo>
                <a:lnTo>
                  <a:pt x="4134" y="39"/>
                </a:lnTo>
                <a:lnTo>
                  <a:pt x="4134" y="39"/>
                </a:lnTo>
                <a:lnTo>
                  <a:pt x="4134" y="39"/>
                </a:lnTo>
                <a:lnTo>
                  <a:pt x="4134" y="39"/>
                </a:lnTo>
                <a:lnTo>
                  <a:pt x="4135" y="39"/>
                </a:lnTo>
                <a:lnTo>
                  <a:pt x="4135" y="39"/>
                </a:lnTo>
                <a:lnTo>
                  <a:pt x="4135" y="39"/>
                </a:lnTo>
                <a:lnTo>
                  <a:pt x="4135" y="39"/>
                </a:lnTo>
                <a:lnTo>
                  <a:pt x="4135" y="39"/>
                </a:lnTo>
                <a:lnTo>
                  <a:pt x="4136" y="39"/>
                </a:lnTo>
                <a:lnTo>
                  <a:pt x="4136" y="39"/>
                </a:lnTo>
                <a:lnTo>
                  <a:pt x="4136" y="39"/>
                </a:lnTo>
                <a:lnTo>
                  <a:pt x="4136" y="39"/>
                </a:lnTo>
                <a:lnTo>
                  <a:pt x="4137" y="39"/>
                </a:lnTo>
                <a:lnTo>
                  <a:pt x="4137" y="39"/>
                </a:lnTo>
                <a:lnTo>
                  <a:pt x="4137" y="39"/>
                </a:lnTo>
                <a:lnTo>
                  <a:pt x="4137" y="39"/>
                </a:lnTo>
                <a:lnTo>
                  <a:pt x="4138" y="39"/>
                </a:lnTo>
                <a:lnTo>
                  <a:pt x="4138" y="39"/>
                </a:lnTo>
                <a:lnTo>
                  <a:pt x="4138" y="39"/>
                </a:lnTo>
                <a:lnTo>
                  <a:pt x="4138" y="39"/>
                </a:lnTo>
                <a:lnTo>
                  <a:pt x="4139" y="39"/>
                </a:lnTo>
                <a:lnTo>
                  <a:pt x="4139" y="39"/>
                </a:lnTo>
                <a:lnTo>
                  <a:pt x="4139" y="39"/>
                </a:lnTo>
                <a:lnTo>
                  <a:pt x="4139" y="39"/>
                </a:lnTo>
                <a:lnTo>
                  <a:pt x="4140" y="39"/>
                </a:lnTo>
                <a:lnTo>
                  <a:pt x="4140" y="39"/>
                </a:lnTo>
                <a:lnTo>
                  <a:pt x="4140" y="39"/>
                </a:lnTo>
                <a:lnTo>
                  <a:pt x="4140" y="39"/>
                </a:lnTo>
                <a:lnTo>
                  <a:pt x="4141" y="39"/>
                </a:lnTo>
                <a:lnTo>
                  <a:pt x="4141" y="39"/>
                </a:lnTo>
                <a:lnTo>
                  <a:pt x="4141" y="39"/>
                </a:lnTo>
                <a:lnTo>
                  <a:pt x="4141" y="39"/>
                </a:lnTo>
                <a:lnTo>
                  <a:pt x="4141" y="39"/>
                </a:lnTo>
                <a:lnTo>
                  <a:pt x="4142" y="39"/>
                </a:lnTo>
                <a:lnTo>
                  <a:pt x="4142" y="39"/>
                </a:lnTo>
                <a:lnTo>
                  <a:pt x="4142" y="39"/>
                </a:lnTo>
                <a:lnTo>
                  <a:pt x="4142" y="39"/>
                </a:lnTo>
                <a:lnTo>
                  <a:pt x="4143" y="39"/>
                </a:lnTo>
                <a:lnTo>
                  <a:pt x="4143" y="39"/>
                </a:lnTo>
                <a:lnTo>
                  <a:pt x="4143" y="39"/>
                </a:lnTo>
                <a:lnTo>
                  <a:pt x="4143" y="39"/>
                </a:lnTo>
                <a:lnTo>
                  <a:pt x="4144" y="39"/>
                </a:lnTo>
                <a:lnTo>
                  <a:pt x="4144" y="39"/>
                </a:lnTo>
                <a:lnTo>
                  <a:pt x="4144" y="39"/>
                </a:lnTo>
                <a:lnTo>
                  <a:pt x="4144" y="39"/>
                </a:lnTo>
                <a:lnTo>
                  <a:pt x="4144" y="39"/>
                </a:lnTo>
                <a:lnTo>
                  <a:pt x="4145" y="39"/>
                </a:lnTo>
                <a:lnTo>
                  <a:pt x="4145" y="39"/>
                </a:lnTo>
                <a:lnTo>
                  <a:pt x="4145" y="39"/>
                </a:lnTo>
                <a:lnTo>
                  <a:pt x="4145" y="39"/>
                </a:lnTo>
                <a:lnTo>
                  <a:pt x="4146" y="39"/>
                </a:lnTo>
                <a:lnTo>
                  <a:pt x="4146" y="39"/>
                </a:lnTo>
                <a:lnTo>
                  <a:pt x="4146" y="39"/>
                </a:lnTo>
                <a:lnTo>
                  <a:pt x="4147" y="39"/>
                </a:lnTo>
                <a:lnTo>
                  <a:pt x="4147" y="39"/>
                </a:lnTo>
                <a:lnTo>
                  <a:pt x="4147" y="39"/>
                </a:lnTo>
                <a:lnTo>
                  <a:pt x="4147" y="39"/>
                </a:lnTo>
                <a:lnTo>
                  <a:pt x="4148" y="39"/>
                </a:lnTo>
                <a:lnTo>
                  <a:pt x="4148" y="39"/>
                </a:lnTo>
                <a:lnTo>
                  <a:pt x="4148" y="39"/>
                </a:lnTo>
                <a:lnTo>
                  <a:pt x="4148" y="39"/>
                </a:lnTo>
                <a:lnTo>
                  <a:pt x="4148" y="39"/>
                </a:lnTo>
                <a:lnTo>
                  <a:pt x="4149" y="39"/>
                </a:lnTo>
                <a:lnTo>
                  <a:pt x="4149" y="39"/>
                </a:lnTo>
                <a:lnTo>
                  <a:pt x="4149" y="39"/>
                </a:lnTo>
                <a:lnTo>
                  <a:pt x="4149" y="39"/>
                </a:lnTo>
                <a:lnTo>
                  <a:pt x="4150" y="39"/>
                </a:lnTo>
                <a:lnTo>
                  <a:pt x="4150" y="39"/>
                </a:lnTo>
                <a:lnTo>
                  <a:pt x="4150" y="39"/>
                </a:lnTo>
                <a:lnTo>
                  <a:pt x="4150" y="39"/>
                </a:lnTo>
                <a:lnTo>
                  <a:pt x="4151" y="39"/>
                </a:lnTo>
                <a:lnTo>
                  <a:pt x="4151" y="39"/>
                </a:lnTo>
                <a:lnTo>
                  <a:pt x="4151" y="39"/>
                </a:lnTo>
                <a:lnTo>
                  <a:pt x="4151" y="39"/>
                </a:lnTo>
                <a:lnTo>
                  <a:pt x="4151" y="39"/>
                </a:lnTo>
                <a:lnTo>
                  <a:pt x="4152" y="39"/>
                </a:lnTo>
                <a:lnTo>
                  <a:pt x="4152" y="39"/>
                </a:lnTo>
                <a:lnTo>
                  <a:pt x="4152" y="39"/>
                </a:lnTo>
                <a:lnTo>
                  <a:pt x="4152" y="39"/>
                </a:lnTo>
                <a:lnTo>
                  <a:pt x="4153" y="39"/>
                </a:lnTo>
                <a:lnTo>
                  <a:pt x="4153" y="39"/>
                </a:lnTo>
                <a:lnTo>
                  <a:pt x="4153" y="39"/>
                </a:lnTo>
                <a:lnTo>
                  <a:pt x="4153" y="39"/>
                </a:lnTo>
                <a:lnTo>
                  <a:pt x="4153" y="39"/>
                </a:lnTo>
                <a:lnTo>
                  <a:pt x="4154" y="39"/>
                </a:lnTo>
                <a:lnTo>
                  <a:pt x="4154" y="39"/>
                </a:lnTo>
                <a:lnTo>
                  <a:pt x="4154" y="39"/>
                </a:lnTo>
                <a:lnTo>
                  <a:pt x="4155" y="39"/>
                </a:lnTo>
                <a:lnTo>
                  <a:pt x="4155" y="39"/>
                </a:lnTo>
                <a:lnTo>
                  <a:pt x="4155" y="39"/>
                </a:lnTo>
                <a:lnTo>
                  <a:pt x="4155" y="39"/>
                </a:lnTo>
                <a:lnTo>
                  <a:pt x="4156" y="39"/>
                </a:lnTo>
                <a:lnTo>
                  <a:pt x="4156" y="39"/>
                </a:lnTo>
                <a:lnTo>
                  <a:pt x="4156" y="39"/>
                </a:lnTo>
                <a:lnTo>
                  <a:pt x="4156" y="39"/>
                </a:lnTo>
                <a:lnTo>
                  <a:pt x="4157" y="39"/>
                </a:lnTo>
                <a:lnTo>
                  <a:pt x="4157" y="39"/>
                </a:lnTo>
                <a:lnTo>
                  <a:pt x="4157" y="39"/>
                </a:lnTo>
                <a:lnTo>
                  <a:pt x="4157" y="39"/>
                </a:lnTo>
                <a:lnTo>
                  <a:pt x="4157" y="39"/>
                </a:lnTo>
                <a:lnTo>
                  <a:pt x="4158" y="39"/>
                </a:lnTo>
                <a:lnTo>
                  <a:pt x="4158" y="39"/>
                </a:lnTo>
                <a:lnTo>
                  <a:pt x="4158" y="39"/>
                </a:lnTo>
                <a:lnTo>
                  <a:pt x="4158" y="39"/>
                </a:lnTo>
                <a:lnTo>
                  <a:pt x="4159" y="39"/>
                </a:lnTo>
                <a:lnTo>
                  <a:pt x="4159" y="39"/>
                </a:lnTo>
                <a:lnTo>
                  <a:pt x="4159" y="39"/>
                </a:lnTo>
                <a:lnTo>
                  <a:pt x="4159" y="39"/>
                </a:lnTo>
                <a:lnTo>
                  <a:pt x="4160" y="39"/>
                </a:lnTo>
                <a:lnTo>
                  <a:pt x="4160" y="39"/>
                </a:lnTo>
                <a:lnTo>
                  <a:pt x="4160" y="39"/>
                </a:lnTo>
                <a:lnTo>
                  <a:pt x="4160" y="39"/>
                </a:lnTo>
                <a:lnTo>
                  <a:pt x="4160" y="39"/>
                </a:lnTo>
                <a:lnTo>
                  <a:pt x="4161" y="39"/>
                </a:lnTo>
                <a:lnTo>
                  <a:pt x="4161" y="39"/>
                </a:lnTo>
                <a:lnTo>
                  <a:pt x="4161" y="39"/>
                </a:lnTo>
                <a:lnTo>
                  <a:pt x="4161" y="39"/>
                </a:lnTo>
                <a:lnTo>
                  <a:pt x="4162" y="39"/>
                </a:lnTo>
                <a:lnTo>
                  <a:pt x="4162" y="39"/>
                </a:lnTo>
                <a:lnTo>
                  <a:pt x="4162" y="39"/>
                </a:lnTo>
                <a:lnTo>
                  <a:pt x="4163" y="39"/>
                </a:lnTo>
                <a:lnTo>
                  <a:pt x="4163" y="39"/>
                </a:lnTo>
                <a:lnTo>
                  <a:pt x="4163" y="39"/>
                </a:lnTo>
                <a:lnTo>
                  <a:pt x="4163" y="39"/>
                </a:lnTo>
                <a:lnTo>
                  <a:pt x="4163" y="39"/>
                </a:lnTo>
                <a:lnTo>
                  <a:pt x="4164" y="39"/>
                </a:lnTo>
                <a:lnTo>
                  <a:pt x="4164" y="39"/>
                </a:lnTo>
                <a:lnTo>
                  <a:pt x="4164" y="39"/>
                </a:lnTo>
                <a:lnTo>
                  <a:pt x="4164" y="39"/>
                </a:lnTo>
                <a:lnTo>
                  <a:pt x="4165" y="39"/>
                </a:lnTo>
                <a:lnTo>
                  <a:pt x="4165" y="39"/>
                </a:lnTo>
                <a:lnTo>
                  <a:pt x="4165" y="39"/>
                </a:lnTo>
                <a:lnTo>
                  <a:pt x="4165" y="39"/>
                </a:lnTo>
                <a:lnTo>
                  <a:pt x="4166" y="39"/>
                </a:lnTo>
                <a:lnTo>
                  <a:pt x="4166" y="39"/>
                </a:lnTo>
                <a:lnTo>
                  <a:pt x="4166" y="39"/>
                </a:lnTo>
                <a:lnTo>
                  <a:pt x="4166" y="39"/>
                </a:lnTo>
                <a:lnTo>
                  <a:pt x="4166" y="39"/>
                </a:lnTo>
                <a:lnTo>
                  <a:pt x="4167" y="39"/>
                </a:lnTo>
                <a:lnTo>
                  <a:pt x="4167" y="39"/>
                </a:lnTo>
                <a:lnTo>
                  <a:pt x="4167" y="39"/>
                </a:lnTo>
                <a:lnTo>
                  <a:pt x="4167" y="39"/>
                </a:lnTo>
                <a:lnTo>
                  <a:pt x="4168" y="39"/>
                </a:lnTo>
                <a:lnTo>
                  <a:pt x="4168" y="39"/>
                </a:lnTo>
                <a:lnTo>
                  <a:pt x="4168" y="39"/>
                </a:lnTo>
                <a:lnTo>
                  <a:pt x="4168" y="39"/>
                </a:lnTo>
                <a:lnTo>
                  <a:pt x="4169" y="39"/>
                </a:lnTo>
                <a:lnTo>
                  <a:pt x="4169" y="39"/>
                </a:lnTo>
                <a:lnTo>
                  <a:pt x="4169" y="39"/>
                </a:lnTo>
                <a:lnTo>
                  <a:pt x="4169" y="39"/>
                </a:lnTo>
                <a:lnTo>
                  <a:pt x="4169" y="39"/>
                </a:lnTo>
                <a:lnTo>
                  <a:pt x="4170" y="39"/>
                </a:lnTo>
                <a:lnTo>
                  <a:pt x="4170" y="39"/>
                </a:lnTo>
                <a:lnTo>
                  <a:pt x="4170" y="39"/>
                </a:lnTo>
                <a:lnTo>
                  <a:pt x="4171" y="39"/>
                </a:lnTo>
                <a:lnTo>
                  <a:pt x="4171" y="39"/>
                </a:lnTo>
                <a:lnTo>
                  <a:pt x="4171" y="39"/>
                </a:lnTo>
                <a:lnTo>
                  <a:pt x="4171" y="39"/>
                </a:lnTo>
                <a:lnTo>
                  <a:pt x="4172" y="39"/>
                </a:lnTo>
                <a:lnTo>
                  <a:pt x="4172" y="39"/>
                </a:lnTo>
                <a:lnTo>
                  <a:pt x="4172" y="39"/>
                </a:lnTo>
                <a:lnTo>
                  <a:pt x="4172" y="39"/>
                </a:lnTo>
                <a:lnTo>
                  <a:pt x="4172" y="39"/>
                </a:lnTo>
                <a:lnTo>
                  <a:pt x="4173" y="39"/>
                </a:lnTo>
                <a:lnTo>
                  <a:pt x="4173" y="39"/>
                </a:lnTo>
                <a:lnTo>
                  <a:pt x="4173" y="39"/>
                </a:lnTo>
                <a:lnTo>
                  <a:pt x="4173" y="39"/>
                </a:lnTo>
                <a:lnTo>
                  <a:pt x="4174" y="39"/>
                </a:lnTo>
                <a:lnTo>
                  <a:pt x="4174" y="39"/>
                </a:lnTo>
                <a:lnTo>
                  <a:pt x="4174" y="39"/>
                </a:lnTo>
                <a:lnTo>
                  <a:pt x="4174" y="39"/>
                </a:lnTo>
                <a:lnTo>
                  <a:pt x="4175" y="39"/>
                </a:lnTo>
                <a:lnTo>
                  <a:pt x="4175" y="39"/>
                </a:lnTo>
                <a:lnTo>
                  <a:pt x="4175" y="39"/>
                </a:lnTo>
                <a:lnTo>
                  <a:pt x="4175" y="39"/>
                </a:lnTo>
                <a:lnTo>
                  <a:pt x="4175" y="39"/>
                </a:lnTo>
                <a:lnTo>
                  <a:pt x="4176" y="39"/>
                </a:lnTo>
                <a:lnTo>
                  <a:pt x="4176" y="39"/>
                </a:lnTo>
                <a:lnTo>
                  <a:pt x="4176" y="39"/>
                </a:lnTo>
                <a:lnTo>
                  <a:pt x="4176" y="39"/>
                </a:lnTo>
                <a:lnTo>
                  <a:pt x="4177" y="39"/>
                </a:lnTo>
                <a:lnTo>
                  <a:pt x="4177" y="39"/>
                </a:lnTo>
                <a:lnTo>
                  <a:pt x="4177" y="39"/>
                </a:lnTo>
                <a:lnTo>
                  <a:pt x="4178" y="39"/>
                </a:lnTo>
                <a:lnTo>
                  <a:pt x="4178" y="39"/>
                </a:lnTo>
                <a:lnTo>
                  <a:pt x="4178" y="39"/>
                </a:lnTo>
                <a:lnTo>
                  <a:pt x="4178" y="39"/>
                </a:lnTo>
                <a:lnTo>
                  <a:pt x="4178" y="39"/>
                </a:lnTo>
                <a:lnTo>
                  <a:pt x="4179" y="39"/>
                </a:lnTo>
                <a:lnTo>
                  <a:pt x="4179" y="39"/>
                </a:lnTo>
                <a:lnTo>
                  <a:pt x="4179" y="39"/>
                </a:lnTo>
                <a:lnTo>
                  <a:pt x="4179" y="39"/>
                </a:lnTo>
                <a:lnTo>
                  <a:pt x="4180" y="39"/>
                </a:lnTo>
                <a:lnTo>
                  <a:pt x="4180" y="39"/>
                </a:lnTo>
                <a:lnTo>
                  <a:pt x="4180" y="39"/>
                </a:lnTo>
                <a:lnTo>
                  <a:pt x="4180" y="39"/>
                </a:lnTo>
                <a:lnTo>
                  <a:pt x="4181" y="39"/>
                </a:lnTo>
                <a:lnTo>
                  <a:pt x="4181" y="39"/>
                </a:lnTo>
                <a:lnTo>
                  <a:pt x="4181" y="39"/>
                </a:lnTo>
                <a:lnTo>
                  <a:pt x="4181" y="39"/>
                </a:lnTo>
                <a:lnTo>
                  <a:pt x="4181" y="39"/>
                </a:lnTo>
                <a:lnTo>
                  <a:pt x="4182" y="39"/>
                </a:lnTo>
                <a:lnTo>
                  <a:pt x="4182" y="39"/>
                </a:lnTo>
                <a:lnTo>
                  <a:pt x="4182" y="39"/>
                </a:lnTo>
                <a:lnTo>
                  <a:pt x="4182" y="39"/>
                </a:lnTo>
                <a:lnTo>
                  <a:pt x="4183" y="39"/>
                </a:lnTo>
                <a:lnTo>
                  <a:pt x="4183" y="39"/>
                </a:lnTo>
                <a:lnTo>
                  <a:pt x="4183" y="39"/>
                </a:lnTo>
                <a:lnTo>
                  <a:pt x="4183" y="39"/>
                </a:lnTo>
                <a:lnTo>
                  <a:pt x="4184" y="39"/>
                </a:lnTo>
                <a:lnTo>
                  <a:pt x="4184" y="39"/>
                </a:lnTo>
                <a:lnTo>
                  <a:pt x="4184" y="39"/>
                </a:lnTo>
                <a:lnTo>
                  <a:pt x="4184" y="39"/>
                </a:lnTo>
                <a:lnTo>
                  <a:pt x="4184" y="39"/>
                </a:lnTo>
                <a:lnTo>
                  <a:pt x="4185" y="39"/>
                </a:lnTo>
                <a:lnTo>
                  <a:pt x="4185" y="39"/>
                </a:lnTo>
                <a:lnTo>
                  <a:pt x="4185" y="39"/>
                </a:lnTo>
                <a:lnTo>
                  <a:pt x="4186" y="39"/>
                </a:lnTo>
                <a:lnTo>
                  <a:pt x="4186" y="39"/>
                </a:lnTo>
                <a:lnTo>
                  <a:pt x="4186" y="39"/>
                </a:lnTo>
                <a:lnTo>
                  <a:pt x="4186" y="39"/>
                </a:lnTo>
                <a:lnTo>
                  <a:pt x="4187" y="39"/>
                </a:lnTo>
                <a:lnTo>
                  <a:pt x="4187" y="39"/>
                </a:lnTo>
                <a:lnTo>
                  <a:pt x="4187" y="39"/>
                </a:lnTo>
                <a:lnTo>
                  <a:pt x="4187" y="39"/>
                </a:lnTo>
                <a:lnTo>
                  <a:pt x="4187" y="39"/>
                </a:lnTo>
                <a:lnTo>
                  <a:pt x="4188" y="39"/>
                </a:lnTo>
                <a:lnTo>
                  <a:pt x="4188" y="39"/>
                </a:lnTo>
                <a:lnTo>
                  <a:pt x="4188" y="39"/>
                </a:lnTo>
                <a:lnTo>
                  <a:pt x="4188" y="39"/>
                </a:lnTo>
                <a:lnTo>
                  <a:pt x="4189" y="39"/>
                </a:lnTo>
                <a:lnTo>
                  <a:pt x="4189" y="39"/>
                </a:lnTo>
                <a:lnTo>
                  <a:pt x="4189" y="39"/>
                </a:lnTo>
                <a:lnTo>
                  <a:pt x="4189" y="39"/>
                </a:lnTo>
                <a:lnTo>
                  <a:pt x="4190" y="39"/>
                </a:lnTo>
                <a:lnTo>
                  <a:pt x="4190" y="39"/>
                </a:lnTo>
                <a:lnTo>
                  <a:pt x="4190" y="39"/>
                </a:lnTo>
                <a:lnTo>
                  <a:pt x="4190" y="39"/>
                </a:lnTo>
                <a:lnTo>
                  <a:pt x="4190" y="39"/>
                </a:lnTo>
                <a:lnTo>
                  <a:pt x="4191" y="39"/>
                </a:lnTo>
                <a:lnTo>
                  <a:pt x="4191" y="39"/>
                </a:lnTo>
                <a:lnTo>
                  <a:pt x="4191" y="39"/>
                </a:lnTo>
                <a:lnTo>
                  <a:pt x="4191" y="39"/>
                </a:lnTo>
                <a:lnTo>
                  <a:pt x="4192" y="39"/>
                </a:lnTo>
                <a:lnTo>
                  <a:pt x="4192" y="39"/>
                </a:lnTo>
                <a:lnTo>
                  <a:pt x="4192" y="39"/>
                </a:lnTo>
                <a:lnTo>
                  <a:pt x="4192" y="39"/>
                </a:lnTo>
                <a:lnTo>
                  <a:pt x="4193" y="39"/>
                </a:lnTo>
                <a:lnTo>
                  <a:pt x="4193" y="39"/>
                </a:lnTo>
                <a:lnTo>
                  <a:pt x="4193" y="39"/>
                </a:lnTo>
                <a:lnTo>
                  <a:pt x="4194" y="39"/>
                </a:lnTo>
                <a:lnTo>
                  <a:pt x="4194" y="39"/>
                </a:lnTo>
                <a:lnTo>
                  <a:pt x="4194" y="39"/>
                </a:lnTo>
                <a:lnTo>
                  <a:pt x="4194" y="39"/>
                </a:lnTo>
                <a:lnTo>
                  <a:pt x="4194" y="39"/>
                </a:lnTo>
                <a:lnTo>
                  <a:pt x="4195" y="39"/>
                </a:lnTo>
                <a:lnTo>
                  <a:pt x="4195" y="39"/>
                </a:lnTo>
                <a:lnTo>
                  <a:pt x="4195" y="39"/>
                </a:lnTo>
                <a:lnTo>
                  <a:pt x="4195" y="39"/>
                </a:lnTo>
                <a:lnTo>
                  <a:pt x="4196" y="39"/>
                </a:lnTo>
                <a:lnTo>
                  <a:pt x="4196" y="39"/>
                </a:lnTo>
                <a:lnTo>
                  <a:pt x="4196" y="39"/>
                </a:lnTo>
                <a:lnTo>
                  <a:pt x="4196" y="39"/>
                </a:lnTo>
                <a:lnTo>
                  <a:pt x="4196" y="39"/>
                </a:lnTo>
                <a:lnTo>
                  <a:pt x="4197" y="39"/>
                </a:lnTo>
                <a:lnTo>
                  <a:pt x="4197" y="39"/>
                </a:lnTo>
                <a:lnTo>
                  <a:pt x="4197" y="39"/>
                </a:lnTo>
                <a:lnTo>
                  <a:pt x="4197" y="39"/>
                </a:lnTo>
                <a:lnTo>
                  <a:pt x="4198" y="39"/>
                </a:lnTo>
                <a:lnTo>
                  <a:pt x="4198" y="39"/>
                </a:lnTo>
                <a:lnTo>
                  <a:pt x="4198" y="39"/>
                </a:lnTo>
                <a:lnTo>
                  <a:pt x="4198" y="39"/>
                </a:lnTo>
                <a:lnTo>
                  <a:pt x="4199" y="39"/>
                </a:lnTo>
                <a:lnTo>
                  <a:pt x="4199" y="39"/>
                </a:lnTo>
                <a:lnTo>
                  <a:pt x="4199" y="39"/>
                </a:lnTo>
                <a:lnTo>
                  <a:pt x="4199" y="39"/>
                </a:lnTo>
                <a:lnTo>
                  <a:pt x="4199" y="39"/>
                </a:lnTo>
                <a:lnTo>
                  <a:pt x="4200" y="39"/>
                </a:lnTo>
                <a:lnTo>
                  <a:pt x="4200" y="39"/>
                </a:lnTo>
                <a:lnTo>
                  <a:pt x="4200" y="39"/>
                </a:lnTo>
                <a:lnTo>
                  <a:pt x="4200" y="39"/>
                </a:lnTo>
                <a:lnTo>
                  <a:pt x="4201" y="39"/>
                </a:lnTo>
                <a:lnTo>
                  <a:pt x="4201" y="39"/>
                </a:lnTo>
                <a:lnTo>
                  <a:pt x="4201" y="39"/>
                </a:lnTo>
                <a:lnTo>
                  <a:pt x="4202" y="39"/>
                </a:lnTo>
                <a:lnTo>
                  <a:pt x="4202" y="39"/>
                </a:lnTo>
                <a:lnTo>
                  <a:pt x="4202" y="39"/>
                </a:lnTo>
                <a:lnTo>
                  <a:pt x="4202" y="39"/>
                </a:lnTo>
                <a:lnTo>
                  <a:pt x="4203" y="39"/>
                </a:lnTo>
                <a:lnTo>
                  <a:pt x="4203" y="39"/>
                </a:lnTo>
                <a:lnTo>
                  <a:pt x="4203" y="39"/>
                </a:lnTo>
                <a:lnTo>
                  <a:pt x="4203" y="39"/>
                </a:lnTo>
                <a:lnTo>
                  <a:pt x="4203" y="39"/>
                </a:lnTo>
                <a:lnTo>
                  <a:pt x="4204" y="39"/>
                </a:lnTo>
                <a:lnTo>
                  <a:pt x="4204" y="39"/>
                </a:lnTo>
                <a:lnTo>
                  <a:pt x="4204" y="39"/>
                </a:lnTo>
                <a:lnTo>
                  <a:pt x="4204" y="39"/>
                </a:lnTo>
                <a:lnTo>
                  <a:pt x="4205" y="39"/>
                </a:lnTo>
                <a:lnTo>
                  <a:pt x="4205" y="39"/>
                </a:lnTo>
                <a:lnTo>
                  <a:pt x="4205" y="39"/>
                </a:lnTo>
                <a:lnTo>
                  <a:pt x="4205" y="39"/>
                </a:lnTo>
                <a:lnTo>
                  <a:pt x="4206" y="39"/>
                </a:lnTo>
                <a:lnTo>
                  <a:pt x="4206" y="39"/>
                </a:lnTo>
                <a:lnTo>
                  <a:pt x="4206" y="39"/>
                </a:lnTo>
                <a:lnTo>
                  <a:pt x="4206" y="39"/>
                </a:lnTo>
                <a:lnTo>
                  <a:pt x="4206" y="39"/>
                </a:lnTo>
                <a:lnTo>
                  <a:pt x="4207" y="39"/>
                </a:lnTo>
                <a:lnTo>
                  <a:pt x="4207" y="39"/>
                </a:lnTo>
                <a:lnTo>
                  <a:pt x="4207" y="39"/>
                </a:lnTo>
                <a:lnTo>
                  <a:pt x="4207" y="39"/>
                </a:lnTo>
                <a:lnTo>
                  <a:pt x="4208" y="39"/>
                </a:lnTo>
                <a:lnTo>
                  <a:pt x="4208" y="39"/>
                </a:lnTo>
                <a:lnTo>
                  <a:pt x="4208" y="39"/>
                </a:lnTo>
                <a:lnTo>
                  <a:pt x="4208" y="39"/>
                </a:lnTo>
                <a:lnTo>
                  <a:pt x="4209" y="39"/>
                </a:lnTo>
                <a:lnTo>
                  <a:pt x="4209" y="39"/>
                </a:lnTo>
                <a:lnTo>
                  <a:pt x="4209" y="39"/>
                </a:lnTo>
                <a:lnTo>
                  <a:pt x="4209" y="39"/>
                </a:lnTo>
                <a:lnTo>
                  <a:pt x="4210" y="39"/>
                </a:lnTo>
                <a:lnTo>
                  <a:pt x="4210" y="39"/>
                </a:lnTo>
                <a:lnTo>
                  <a:pt x="4210" y="39"/>
                </a:lnTo>
                <a:lnTo>
                  <a:pt x="4210" y="39"/>
                </a:lnTo>
                <a:lnTo>
                  <a:pt x="4211" y="39"/>
                </a:lnTo>
                <a:lnTo>
                  <a:pt x="4211" y="39"/>
                </a:lnTo>
                <a:lnTo>
                  <a:pt x="4211" y="39"/>
                </a:lnTo>
                <a:lnTo>
                  <a:pt x="4211" y="39"/>
                </a:lnTo>
                <a:lnTo>
                  <a:pt x="4212" y="39"/>
                </a:lnTo>
                <a:lnTo>
                  <a:pt x="4212" y="39"/>
                </a:lnTo>
                <a:lnTo>
                  <a:pt x="4212" y="39"/>
                </a:lnTo>
                <a:lnTo>
                  <a:pt x="4212" y="39"/>
                </a:lnTo>
                <a:lnTo>
                  <a:pt x="4212" y="39"/>
                </a:lnTo>
                <a:lnTo>
                  <a:pt x="4213" y="39"/>
                </a:lnTo>
                <a:lnTo>
                  <a:pt x="4213" y="39"/>
                </a:lnTo>
                <a:lnTo>
                  <a:pt x="4213" y="39"/>
                </a:lnTo>
                <a:lnTo>
                  <a:pt x="4213" y="39"/>
                </a:lnTo>
                <a:lnTo>
                  <a:pt x="4214" y="39"/>
                </a:lnTo>
                <a:lnTo>
                  <a:pt x="4214" y="39"/>
                </a:lnTo>
                <a:lnTo>
                  <a:pt x="4214" y="39"/>
                </a:lnTo>
                <a:lnTo>
                  <a:pt x="4214" y="39"/>
                </a:lnTo>
                <a:lnTo>
                  <a:pt x="4215" y="39"/>
                </a:lnTo>
                <a:lnTo>
                  <a:pt x="4215" y="39"/>
                </a:lnTo>
                <a:lnTo>
                  <a:pt x="4215" y="39"/>
                </a:lnTo>
                <a:lnTo>
                  <a:pt x="4215" y="39"/>
                </a:lnTo>
                <a:lnTo>
                  <a:pt x="4215" y="39"/>
                </a:lnTo>
                <a:lnTo>
                  <a:pt x="4216" y="39"/>
                </a:lnTo>
                <a:lnTo>
                  <a:pt x="4216" y="39"/>
                </a:lnTo>
                <a:lnTo>
                  <a:pt x="4216" y="39"/>
                </a:lnTo>
                <a:lnTo>
                  <a:pt x="4217" y="39"/>
                </a:lnTo>
                <a:lnTo>
                  <a:pt x="4217" y="39"/>
                </a:lnTo>
                <a:lnTo>
                  <a:pt x="4217" y="39"/>
                </a:lnTo>
                <a:lnTo>
                  <a:pt x="4217" y="39"/>
                </a:lnTo>
                <a:lnTo>
                  <a:pt x="4218" y="39"/>
                </a:lnTo>
                <a:lnTo>
                  <a:pt x="4218" y="39"/>
                </a:lnTo>
                <a:lnTo>
                  <a:pt x="4218" y="39"/>
                </a:lnTo>
                <a:lnTo>
                  <a:pt x="4218" y="39"/>
                </a:lnTo>
                <a:lnTo>
                  <a:pt x="4218" y="39"/>
                </a:lnTo>
                <a:lnTo>
                  <a:pt x="4219" y="39"/>
                </a:lnTo>
                <a:lnTo>
                  <a:pt x="4219" y="39"/>
                </a:lnTo>
                <a:lnTo>
                  <a:pt x="4219" y="39"/>
                </a:lnTo>
                <a:lnTo>
                  <a:pt x="4219" y="39"/>
                </a:lnTo>
                <a:lnTo>
                  <a:pt x="4220" y="39"/>
                </a:lnTo>
                <a:lnTo>
                  <a:pt x="4220" y="39"/>
                </a:lnTo>
                <a:lnTo>
                  <a:pt x="4220" y="39"/>
                </a:lnTo>
                <a:lnTo>
                  <a:pt x="4220" y="39"/>
                </a:lnTo>
                <a:lnTo>
                  <a:pt x="4221" y="39"/>
                </a:lnTo>
                <a:lnTo>
                  <a:pt x="4221" y="39"/>
                </a:lnTo>
                <a:lnTo>
                  <a:pt x="4221" y="39"/>
                </a:lnTo>
                <a:lnTo>
                  <a:pt x="4221" y="39"/>
                </a:lnTo>
                <a:lnTo>
                  <a:pt x="4221" y="39"/>
                </a:lnTo>
                <a:lnTo>
                  <a:pt x="4222" y="39"/>
                </a:lnTo>
                <a:lnTo>
                  <a:pt x="4222" y="39"/>
                </a:lnTo>
                <a:lnTo>
                  <a:pt x="4222" y="39"/>
                </a:lnTo>
                <a:lnTo>
                  <a:pt x="4222" y="39"/>
                </a:lnTo>
                <a:lnTo>
                  <a:pt x="4223" y="39"/>
                </a:lnTo>
                <a:lnTo>
                  <a:pt x="4223" y="39"/>
                </a:lnTo>
                <a:lnTo>
                  <a:pt x="4223" y="39"/>
                </a:lnTo>
                <a:lnTo>
                  <a:pt x="4223" y="39"/>
                </a:lnTo>
                <a:lnTo>
                  <a:pt x="4224" y="39"/>
                </a:lnTo>
                <a:lnTo>
                  <a:pt x="4224" y="39"/>
                </a:lnTo>
                <a:lnTo>
                  <a:pt x="4224" y="39"/>
                </a:lnTo>
                <a:lnTo>
                  <a:pt x="4224" y="39"/>
                </a:lnTo>
                <a:lnTo>
                  <a:pt x="4225" y="39"/>
                </a:lnTo>
                <a:lnTo>
                  <a:pt x="4225" y="39"/>
                </a:lnTo>
                <a:lnTo>
                  <a:pt x="4225" y="39"/>
                </a:lnTo>
                <a:lnTo>
                  <a:pt x="4225" y="39"/>
                </a:lnTo>
                <a:lnTo>
                  <a:pt x="4226" y="39"/>
                </a:lnTo>
                <a:lnTo>
                  <a:pt x="4226" y="39"/>
                </a:lnTo>
                <a:lnTo>
                  <a:pt x="4226" y="39"/>
                </a:lnTo>
                <a:lnTo>
                  <a:pt x="4226" y="39"/>
                </a:lnTo>
                <a:lnTo>
                  <a:pt x="4227" y="39"/>
                </a:lnTo>
                <a:lnTo>
                  <a:pt x="4227" y="39"/>
                </a:lnTo>
                <a:lnTo>
                  <a:pt x="4227" y="39"/>
                </a:lnTo>
                <a:lnTo>
                  <a:pt x="4227" y="39"/>
                </a:lnTo>
                <a:lnTo>
                  <a:pt x="4227" y="39"/>
                </a:lnTo>
                <a:lnTo>
                  <a:pt x="4228" y="39"/>
                </a:lnTo>
                <a:lnTo>
                  <a:pt x="4228" y="39"/>
                </a:lnTo>
                <a:lnTo>
                  <a:pt x="4228" y="39"/>
                </a:lnTo>
                <a:lnTo>
                  <a:pt x="4228" y="39"/>
                </a:lnTo>
                <a:lnTo>
                  <a:pt x="4229" y="39"/>
                </a:lnTo>
                <a:lnTo>
                  <a:pt x="4229" y="39"/>
                </a:lnTo>
                <a:lnTo>
                  <a:pt x="4229" y="39"/>
                </a:lnTo>
                <a:lnTo>
                  <a:pt x="4229" y="39"/>
                </a:lnTo>
                <a:lnTo>
                  <a:pt x="4230" y="39"/>
                </a:lnTo>
                <a:lnTo>
                  <a:pt x="4230" y="39"/>
                </a:lnTo>
                <a:lnTo>
                  <a:pt x="4230" y="39"/>
                </a:lnTo>
                <a:lnTo>
                  <a:pt x="4230" y="39"/>
                </a:lnTo>
                <a:lnTo>
                  <a:pt x="4230" y="39"/>
                </a:lnTo>
                <a:lnTo>
                  <a:pt x="4231" y="39"/>
                </a:lnTo>
                <a:lnTo>
                  <a:pt x="4231" y="39"/>
                </a:lnTo>
                <a:lnTo>
                  <a:pt x="4231" y="39"/>
                </a:lnTo>
                <a:lnTo>
                  <a:pt x="4231" y="39"/>
                </a:lnTo>
                <a:lnTo>
                  <a:pt x="4232" y="39"/>
                </a:lnTo>
                <a:lnTo>
                  <a:pt x="4232" y="39"/>
                </a:lnTo>
                <a:lnTo>
                  <a:pt x="4232" y="39"/>
                </a:lnTo>
                <a:lnTo>
                  <a:pt x="4233" y="39"/>
                </a:lnTo>
                <a:lnTo>
                  <a:pt x="4233" y="39"/>
                </a:lnTo>
                <a:lnTo>
                  <a:pt x="4233" y="39"/>
                </a:lnTo>
                <a:lnTo>
                  <a:pt x="4233" y="39"/>
                </a:lnTo>
                <a:lnTo>
                  <a:pt x="4233" y="39"/>
                </a:lnTo>
                <a:lnTo>
                  <a:pt x="4234" y="39"/>
                </a:lnTo>
                <a:lnTo>
                  <a:pt x="4234" y="39"/>
                </a:lnTo>
                <a:lnTo>
                  <a:pt x="4234" y="39"/>
                </a:lnTo>
                <a:lnTo>
                  <a:pt x="4234" y="39"/>
                </a:lnTo>
                <a:lnTo>
                  <a:pt x="4235" y="39"/>
                </a:lnTo>
                <a:lnTo>
                  <a:pt x="4235" y="39"/>
                </a:lnTo>
                <a:lnTo>
                  <a:pt x="4235" y="39"/>
                </a:lnTo>
                <a:lnTo>
                  <a:pt x="4235" y="39"/>
                </a:lnTo>
                <a:lnTo>
                  <a:pt x="4236" y="39"/>
                </a:lnTo>
                <a:lnTo>
                  <a:pt x="4236" y="39"/>
                </a:lnTo>
                <a:lnTo>
                  <a:pt x="4236" y="39"/>
                </a:lnTo>
                <a:lnTo>
                  <a:pt x="4236" y="39"/>
                </a:lnTo>
                <a:lnTo>
                  <a:pt x="4236" y="39"/>
                </a:lnTo>
                <a:lnTo>
                  <a:pt x="4237" y="39"/>
                </a:lnTo>
                <a:lnTo>
                  <a:pt x="4237" y="39"/>
                </a:lnTo>
                <a:lnTo>
                  <a:pt x="4237" y="39"/>
                </a:lnTo>
                <a:lnTo>
                  <a:pt x="4237" y="39"/>
                </a:lnTo>
                <a:lnTo>
                  <a:pt x="4238" y="39"/>
                </a:lnTo>
                <a:lnTo>
                  <a:pt x="4238" y="39"/>
                </a:lnTo>
                <a:lnTo>
                  <a:pt x="4238" y="39"/>
                </a:lnTo>
                <a:lnTo>
                  <a:pt x="4238" y="39"/>
                </a:lnTo>
                <a:lnTo>
                  <a:pt x="4239" y="39"/>
                </a:lnTo>
                <a:lnTo>
                  <a:pt x="4239" y="39"/>
                </a:lnTo>
                <a:lnTo>
                  <a:pt x="4239" y="39"/>
                </a:lnTo>
                <a:lnTo>
                  <a:pt x="4239" y="39"/>
                </a:lnTo>
                <a:lnTo>
                  <a:pt x="4239" y="39"/>
                </a:lnTo>
                <a:lnTo>
                  <a:pt x="4240" y="39"/>
                </a:lnTo>
                <a:lnTo>
                  <a:pt x="4240" y="39"/>
                </a:lnTo>
                <a:lnTo>
                  <a:pt x="4240" y="39"/>
                </a:lnTo>
                <a:lnTo>
                  <a:pt x="4241" y="39"/>
                </a:lnTo>
                <a:lnTo>
                  <a:pt x="4241" y="39"/>
                </a:lnTo>
                <a:lnTo>
                  <a:pt x="4241" y="39"/>
                </a:lnTo>
                <a:lnTo>
                  <a:pt x="4241" y="39"/>
                </a:lnTo>
                <a:lnTo>
                  <a:pt x="4242" y="39"/>
                </a:lnTo>
                <a:lnTo>
                  <a:pt x="4242" y="39"/>
                </a:lnTo>
                <a:lnTo>
                  <a:pt x="4242" y="39"/>
                </a:lnTo>
                <a:lnTo>
                  <a:pt x="4242" y="39"/>
                </a:lnTo>
                <a:lnTo>
                  <a:pt x="4242" y="39"/>
                </a:lnTo>
                <a:lnTo>
                  <a:pt x="4243" y="39"/>
                </a:lnTo>
                <a:lnTo>
                  <a:pt x="4243" y="39"/>
                </a:lnTo>
                <a:lnTo>
                  <a:pt x="4243" y="39"/>
                </a:lnTo>
                <a:lnTo>
                  <a:pt x="4243" y="39"/>
                </a:lnTo>
                <a:lnTo>
                  <a:pt x="4244" y="39"/>
                </a:lnTo>
                <a:lnTo>
                  <a:pt x="4244" y="39"/>
                </a:lnTo>
                <a:lnTo>
                  <a:pt x="4244" y="39"/>
                </a:lnTo>
                <a:lnTo>
                  <a:pt x="4244" y="39"/>
                </a:lnTo>
                <a:lnTo>
                  <a:pt x="4245" y="39"/>
                </a:lnTo>
                <a:lnTo>
                  <a:pt x="4245" y="39"/>
                </a:lnTo>
                <a:lnTo>
                  <a:pt x="4245" y="39"/>
                </a:lnTo>
                <a:lnTo>
                  <a:pt x="4245" y="39"/>
                </a:lnTo>
                <a:lnTo>
                  <a:pt x="4245" y="39"/>
                </a:lnTo>
                <a:lnTo>
                  <a:pt x="4246" y="39"/>
                </a:lnTo>
                <a:lnTo>
                  <a:pt x="4246" y="39"/>
                </a:lnTo>
                <a:lnTo>
                  <a:pt x="4246" y="39"/>
                </a:lnTo>
                <a:lnTo>
                  <a:pt x="4246" y="39"/>
                </a:lnTo>
                <a:lnTo>
                  <a:pt x="4247" y="39"/>
                </a:lnTo>
                <a:lnTo>
                  <a:pt x="4247" y="39"/>
                </a:lnTo>
                <a:lnTo>
                  <a:pt x="4247" y="39"/>
                </a:lnTo>
                <a:lnTo>
                  <a:pt x="4247" y="39"/>
                </a:lnTo>
                <a:lnTo>
                  <a:pt x="4248" y="39"/>
                </a:lnTo>
                <a:lnTo>
                  <a:pt x="4248" y="39"/>
                </a:lnTo>
                <a:lnTo>
                  <a:pt x="4248" y="39"/>
                </a:lnTo>
                <a:lnTo>
                  <a:pt x="4249" y="39"/>
                </a:lnTo>
                <a:lnTo>
                  <a:pt x="4249" y="39"/>
                </a:lnTo>
                <a:lnTo>
                  <a:pt x="4249" y="39"/>
                </a:lnTo>
                <a:lnTo>
                  <a:pt x="4249" y="39"/>
                </a:lnTo>
                <a:lnTo>
                  <a:pt x="4249" y="39"/>
                </a:lnTo>
                <a:lnTo>
                  <a:pt x="4250" y="39"/>
                </a:lnTo>
                <a:lnTo>
                  <a:pt x="4250" y="39"/>
                </a:lnTo>
                <a:lnTo>
                  <a:pt x="4250" y="39"/>
                </a:lnTo>
                <a:lnTo>
                  <a:pt x="4250" y="39"/>
                </a:lnTo>
                <a:lnTo>
                  <a:pt x="4251" y="39"/>
                </a:lnTo>
                <a:lnTo>
                  <a:pt x="4251" y="39"/>
                </a:lnTo>
                <a:lnTo>
                  <a:pt x="4251" y="39"/>
                </a:lnTo>
                <a:lnTo>
                  <a:pt x="4251" y="39"/>
                </a:lnTo>
                <a:lnTo>
                  <a:pt x="4252" y="39"/>
                </a:lnTo>
                <a:lnTo>
                  <a:pt x="4252" y="39"/>
                </a:lnTo>
                <a:lnTo>
                  <a:pt x="4252" y="39"/>
                </a:lnTo>
                <a:lnTo>
                  <a:pt x="4252" y="39"/>
                </a:lnTo>
                <a:lnTo>
                  <a:pt x="4252" y="39"/>
                </a:lnTo>
                <a:lnTo>
                  <a:pt x="4253" y="39"/>
                </a:lnTo>
                <a:lnTo>
                  <a:pt x="4253" y="39"/>
                </a:lnTo>
                <a:lnTo>
                  <a:pt x="4253" y="39"/>
                </a:lnTo>
                <a:lnTo>
                  <a:pt x="4253" y="39"/>
                </a:lnTo>
                <a:lnTo>
                  <a:pt x="4254" y="39"/>
                </a:lnTo>
                <a:lnTo>
                  <a:pt x="4254" y="39"/>
                </a:lnTo>
                <a:lnTo>
                  <a:pt x="4254" y="39"/>
                </a:lnTo>
                <a:lnTo>
                  <a:pt x="4254" y="39"/>
                </a:lnTo>
                <a:lnTo>
                  <a:pt x="4255" y="39"/>
                </a:lnTo>
                <a:lnTo>
                  <a:pt x="4255" y="39"/>
                </a:lnTo>
                <a:lnTo>
                  <a:pt x="4255" y="39"/>
                </a:lnTo>
                <a:lnTo>
                  <a:pt x="4255" y="39"/>
                </a:lnTo>
                <a:lnTo>
                  <a:pt x="4256" y="39"/>
                </a:lnTo>
                <a:lnTo>
                  <a:pt x="4256" y="39"/>
                </a:lnTo>
                <a:lnTo>
                  <a:pt x="4256" y="39"/>
                </a:lnTo>
                <a:lnTo>
                  <a:pt x="4256" y="39"/>
                </a:lnTo>
                <a:lnTo>
                  <a:pt x="4257" y="39"/>
                </a:lnTo>
                <a:lnTo>
                  <a:pt x="4257" y="39"/>
                </a:lnTo>
                <a:lnTo>
                  <a:pt x="4257" y="39"/>
                </a:lnTo>
                <a:lnTo>
                  <a:pt x="4257" y="39"/>
                </a:lnTo>
                <a:lnTo>
                  <a:pt x="4258" y="39"/>
                </a:lnTo>
                <a:lnTo>
                  <a:pt x="4258" y="39"/>
                </a:lnTo>
                <a:lnTo>
                  <a:pt x="4258" y="39"/>
                </a:lnTo>
                <a:lnTo>
                  <a:pt x="4258" y="39"/>
                </a:lnTo>
                <a:lnTo>
                  <a:pt x="4258" y="39"/>
                </a:lnTo>
                <a:lnTo>
                  <a:pt x="4259" y="39"/>
                </a:lnTo>
                <a:lnTo>
                  <a:pt x="4259" y="39"/>
                </a:lnTo>
                <a:lnTo>
                  <a:pt x="4259" y="39"/>
                </a:lnTo>
                <a:lnTo>
                  <a:pt x="4259" y="39"/>
                </a:lnTo>
                <a:lnTo>
                  <a:pt x="4260" y="39"/>
                </a:lnTo>
                <a:lnTo>
                  <a:pt x="4260" y="39"/>
                </a:lnTo>
                <a:lnTo>
                  <a:pt x="4260" y="39"/>
                </a:lnTo>
                <a:lnTo>
                  <a:pt x="4260" y="39"/>
                </a:lnTo>
                <a:lnTo>
                  <a:pt x="4261" y="39"/>
                </a:lnTo>
                <a:lnTo>
                  <a:pt x="4261" y="39"/>
                </a:lnTo>
                <a:lnTo>
                  <a:pt x="4261" y="39"/>
                </a:lnTo>
                <a:lnTo>
                  <a:pt x="4261" y="39"/>
                </a:lnTo>
                <a:lnTo>
                  <a:pt x="4261" y="39"/>
                </a:lnTo>
                <a:lnTo>
                  <a:pt x="4262" y="39"/>
                </a:lnTo>
                <a:lnTo>
                  <a:pt x="4262" y="39"/>
                </a:lnTo>
                <a:lnTo>
                  <a:pt x="4262" y="39"/>
                </a:lnTo>
                <a:lnTo>
                  <a:pt x="4262" y="39"/>
                </a:lnTo>
                <a:lnTo>
                  <a:pt x="4263" y="39"/>
                </a:lnTo>
                <a:lnTo>
                  <a:pt x="4263" y="39"/>
                </a:lnTo>
                <a:lnTo>
                  <a:pt x="4263" y="39"/>
                </a:lnTo>
                <a:lnTo>
                  <a:pt x="4264" y="39"/>
                </a:lnTo>
                <a:lnTo>
                  <a:pt x="4264" y="39"/>
                </a:lnTo>
                <a:lnTo>
                  <a:pt x="4264" y="39"/>
                </a:lnTo>
                <a:lnTo>
                  <a:pt x="4264" y="39"/>
                </a:lnTo>
                <a:lnTo>
                  <a:pt x="4264" y="39"/>
                </a:lnTo>
                <a:lnTo>
                  <a:pt x="4265" y="39"/>
                </a:lnTo>
                <a:lnTo>
                  <a:pt x="4265" y="39"/>
                </a:lnTo>
                <a:lnTo>
                  <a:pt x="4265" y="39"/>
                </a:lnTo>
                <a:lnTo>
                  <a:pt x="4265" y="39"/>
                </a:lnTo>
                <a:lnTo>
                  <a:pt x="4266" y="39"/>
                </a:lnTo>
                <a:lnTo>
                  <a:pt x="4266" y="39"/>
                </a:lnTo>
                <a:lnTo>
                  <a:pt x="4266" y="39"/>
                </a:lnTo>
                <a:lnTo>
                  <a:pt x="4266" y="39"/>
                </a:lnTo>
                <a:lnTo>
                  <a:pt x="4267" y="39"/>
                </a:lnTo>
                <a:lnTo>
                  <a:pt x="4267" y="39"/>
                </a:lnTo>
                <a:lnTo>
                  <a:pt x="4267" y="39"/>
                </a:lnTo>
                <a:lnTo>
                  <a:pt x="4267" y="39"/>
                </a:lnTo>
                <a:lnTo>
                  <a:pt x="4267" y="39"/>
                </a:lnTo>
                <a:lnTo>
                  <a:pt x="4268" y="39"/>
                </a:lnTo>
                <a:lnTo>
                  <a:pt x="4268" y="39"/>
                </a:lnTo>
                <a:lnTo>
                  <a:pt x="4268" y="39"/>
                </a:lnTo>
                <a:lnTo>
                  <a:pt x="4268" y="39"/>
                </a:lnTo>
                <a:lnTo>
                  <a:pt x="4269" y="39"/>
                </a:lnTo>
                <a:lnTo>
                  <a:pt x="4269" y="39"/>
                </a:lnTo>
                <a:lnTo>
                  <a:pt x="4269" y="39"/>
                </a:lnTo>
                <a:lnTo>
                  <a:pt x="4269" y="39"/>
                </a:lnTo>
                <a:lnTo>
                  <a:pt x="4270" y="39"/>
                </a:lnTo>
                <a:lnTo>
                  <a:pt x="4270" y="39"/>
                </a:lnTo>
                <a:lnTo>
                  <a:pt x="4270" y="39"/>
                </a:lnTo>
                <a:lnTo>
                  <a:pt x="4270" y="39"/>
                </a:lnTo>
                <a:lnTo>
                  <a:pt x="4270" y="39"/>
                </a:lnTo>
                <a:lnTo>
                  <a:pt x="4271" y="39"/>
                </a:lnTo>
                <a:lnTo>
                  <a:pt x="4271" y="39"/>
                </a:lnTo>
                <a:lnTo>
                  <a:pt x="4271" y="39"/>
                </a:lnTo>
                <a:lnTo>
                  <a:pt x="4272" y="39"/>
                </a:lnTo>
                <a:lnTo>
                  <a:pt x="4272" y="39"/>
                </a:lnTo>
                <a:lnTo>
                  <a:pt x="4272" y="39"/>
                </a:lnTo>
                <a:lnTo>
                  <a:pt x="4272" y="39"/>
                </a:lnTo>
                <a:lnTo>
                  <a:pt x="4273" y="39"/>
                </a:lnTo>
                <a:lnTo>
                  <a:pt x="4273" y="39"/>
                </a:lnTo>
                <a:lnTo>
                  <a:pt x="4273" y="39"/>
                </a:lnTo>
                <a:lnTo>
                  <a:pt x="4273" y="39"/>
                </a:lnTo>
                <a:lnTo>
                  <a:pt x="4273" y="39"/>
                </a:lnTo>
                <a:lnTo>
                  <a:pt x="4274" y="39"/>
                </a:lnTo>
                <a:lnTo>
                  <a:pt x="4274" y="39"/>
                </a:lnTo>
                <a:lnTo>
                  <a:pt x="4274" y="39"/>
                </a:lnTo>
                <a:lnTo>
                  <a:pt x="4274" y="39"/>
                </a:lnTo>
                <a:lnTo>
                  <a:pt x="4275" y="39"/>
                </a:lnTo>
                <a:lnTo>
                  <a:pt x="4275" y="39"/>
                </a:lnTo>
                <a:lnTo>
                  <a:pt x="4275" y="39"/>
                </a:lnTo>
                <a:lnTo>
                  <a:pt x="4275" y="39"/>
                </a:lnTo>
                <a:lnTo>
                  <a:pt x="4276" y="39"/>
                </a:lnTo>
                <a:lnTo>
                  <a:pt x="4276" y="39"/>
                </a:lnTo>
                <a:lnTo>
                  <a:pt x="4276" y="39"/>
                </a:lnTo>
                <a:lnTo>
                  <a:pt x="4276" y="39"/>
                </a:lnTo>
                <a:lnTo>
                  <a:pt x="4276" y="39"/>
                </a:lnTo>
                <a:lnTo>
                  <a:pt x="4277" y="39"/>
                </a:lnTo>
                <a:lnTo>
                  <a:pt x="4277" y="39"/>
                </a:lnTo>
                <a:lnTo>
                  <a:pt x="4277" y="39"/>
                </a:lnTo>
                <a:lnTo>
                  <a:pt x="4277" y="39"/>
                </a:lnTo>
                <a:lnTo>
                  <a:pt x="4278" y="39"/>
                </a:lnTo>
                <a:lnTo>
                  <a:pt x="4278" y="39"/>
                </a:lnTo>
                <a:lnTo>
                  <a:pt x="4278" y="0"/>
                </a:lnTo>
                <a:lnTo>
                  <a:pt x="4278" y="0"/>
                </a:lnTo>
                <a:lnTo>
                  <a:pt x="4279" y="0"/>
                </a:lnTo>
                <a:lnTo>
                  <a:pt x="4279" y="0"/>
                </a:lnTo>
                <a:lnTo>
                  <a:pt x="4279" y="0"/>
                </a:lnTo>
                <a:lnTo>
                  <a:pt x="4279" y="0"/>
                </a:lnTo>
                <a:lnTo>
                  <a:pt x="4280" y="0"/>
                </a:lnTo>
                <a:lnTo>
                  <a:pt x="4280" y="0"/>
                </a:lnTo>
                <a:lnTo>
                  <a:pt x="4280" y="0"/>
                </a:lnTo>
                <a:lnTo>
                  <a:pt x="4280" y="0"/>
                </a:lnTo>
                <a:lnTo>
                  <a:pt x="4281" y="0"/>
                </a:lnTo>
                <a:lnTo>
                  <a:pt x="4281" y="0"/>
                </a:lnTo>
                <a:lnTo>
                  <a:pt x="4281" y="0"/>
                </a:lnTo>
                <a:lnTo>
                  <a:pt x="4281" y="0"/>
                </a:lnTo>
                <a:lnTo>
                  <a:pt x="4282" y="0"/>
                </a:lnTo>
                <a:lnTo>
                  <a:pt x="4282" y="0"/>
                </a:lnTo>
                <a:lnTo>
                  <a:pt x="4282" y="0"/>
                </a:lnTo>
                <a:lnTo>
                  <a:pt x="4282" y="0"/>
                </a:lnTo>
                <a:lnTo>
                  <a:pt x="4282" y="0"/>
                </a:lnTo>
                <a:lnTo>
                  <a:pt x="4283" y="0"/>
                </a:lnTo>
                <a:lnTo>
                  <a:pt x="4283" y="0"/>
                </a:lnTo>
                <a:lnTo>
                  <a:pt x="4283" y="0"/>
                </a:lnTo>
                <a:lnTo>
                  <a:pt x="4283" y="0"/>
                </a:lnTo>
                <a:lnTo>
                  <a:pt x="4284" y="0"/>
                </a:lnTo>
                <a:lnTo>
                  <a:pt x="4284" y="0"/>
                </a:lnTo>
                <a:lnTo>
                  <a:pt x="4284" y="0"/>
                </a:lnTo>
                <a:lnTo>
                  <a:pt x="4284" y="0"/>
                </a:lnTo>
                <a:lnTo>
                  <a:pt x="4285" y="0"/>
                </a:lnTo>
                <a:lnTo>
                  <a:pt x="4285" y="0"/>
                </a:lnTo>
                <a:lnTo>
                  <a:pt x="4285" y="0"/>
                </a:lnTo>
                <a:lnTo>
                  <a:pt x="4285" y="0"/>
                </a:lnTo>
                <a:lnTo>
                  <a:pt x="4285" y="0"/>
                </a:lnTo>
                <a:lnTo>
                  <a:pt x="4286" y="0"/>
                </a:lnTo>
                <a:lnTo>
                  <a:pt x="4286" y="0"/>
                </a:lnTo>
                <a:lnTo>
                  <a:pt x="4286" y="0"/>
                </a:lnTo>
                <a:lnTo>
                  <a:pt x="4286" y="0"/>
                </a:lnTo>
                <a:lnTo>
                  <a:pt x="4287" y="0"/>
                </a:lnTo>
                <a:lnTo>
                  <a:pt x="4287" y="0"/>
                </a:lnTo>
                <a:lnTo>
                  <a:pt x="4287" y="0"/>
                </a:lnTo>
                <a:lnTo>
                  <a:pt x="4288" y="0"/>
                </a:lnTo>
                <a:lnTo>
                  <a:pt x="4288" y="0"/>
                </a:lnTo>
                <a:lnTo>
                  <a:pt x="4288" y="0"/>
                </a:lnTo>
                <a:lnTo>
                  <a:pt x="4288" y="0"/>
                </a:lnTo>
                <a:lnTo>
                  <a:pt x="4288" y="0"/>
                </a:lnTo>
                <a:lnTo>
                  <a:pt x="4289" y="0"/>
                </a:lnTo>
                <a:lnTo>
                  <a:pt x="4289" y="0"/>
                </a:lnTo>
                <a:lnTo>
                  <a:pt x="4289" y="0"/>
                </a:lnTo>
                <a:lnTo>
                  <a:pt x="4289" y="0"/>
                </a:lnTo>
                <a:lnTo>
                  <a:pt x="4290" y="0"/>
                </a:lnTo>
                <a:lnTo>
                  <a:pt x="4290" y="0"/>
                </a:lnTo>
                <a:lnTo>
                  <a:pt x="4290" y="0"/>
                </a:lnTo>
                <a:lnTo>
                  <a:pt x="4290" y="0"/>
                </a:lnTo>
                <a:lnTo>
                  <a:pt x="4291" y="0"/>
                </a:lnTo>
                <a:lnTo>
                  <a:pt x="4291" y="0"/>
                </a:lnTo>
                <a:lnTo>
                  <a:pt x="4291" y="0"/>
                </a:lnTo>
                <a:lnTo>
                  <a:pt x="4291" y="0"/>
                </a:lnTo>
                <a:lnTo>
                  <a:pt x="4291" y="0"/>
                </a:lnTo>
                <a:lnTo>
                  <a:pt x="4292" y="0"/>
                </a:lnTo>
                <a:lnTo>
                  <a:pt x="4292" y="0"/>
                </a:lnTo>
                <a:lnTo>
                  <a:pt x="4292" y="0"/>
                </a:lnTo>
                <a:lnTo>
                  <a:pt x="4292" y="0"/>
                </a:lnTo>
                <a:lnTo>
                  <a:pt x="4293" y="0"/>
                </a:lnTo>
                <a:lnTo>
                  <a:pt x="4293" y="0"/>
                </a:lnTo>
                <a:lnTo>
                  <a:pt x="4293" y="0"/>
                </a:lnTo>
                <a:lnTo>
                  <a:pt x="4293" y="0"/>
                </a:lnTo>
                <a:lnTo>
                  <a:pt x="4294" y="0"/>
                </a:lnTo>
                <a:lnTo>
                  <a:pt x="4294" y="0"/>
                </a:lnTo>
                <a:lnTo>
                  <a:pt x="4294" y="0"/>
                </a:lnTo>
                <a:lnTo>
                  <a:pt x="4295" y="0"/>
                </a:lnTo>
                <a:lnTo>
                  <a:pt x="4295" y="0"/>
                </a:lnTo>
                <a:lnTo>
                  <a:pt x="4295" y="0"/>
                </a:lnTo>
                <a:lnTo>
                  <a:pt x="4295" y="0"/>
                </a:lnTo>
                <a:lnTo>
                  <a:pt x="4295" y="0"/>
                </a:lnTo>
                <a:lnTo>
                  <a:pt x="4296" y="0"/>
                </a:lnTo>
                <a:lnTo>
                  <a:pt x="4296" y="0"/>
                </a:lnTo>
                <a:lnTo>
                  <a:pt x="4296" y="0"/>
                </a:lnTo>
                <a:lnTo>
                  <a:pt x="4296" y="0"/>
                </a:lnTo>
                <a:lnTo>
                  <a:pt x="4297" y="0"/>
                </a:lnTo>
                <a:lnTo>
                  <a:pt x="4297" y="0"/>
                </a:lnTo>
                <a:lnTo>
                  <a:pt x="4297" y="0"/>
                </a:lnTo>
                <a:lnTo>
                  <a:pt x="4297" y="0"/>
                </a:lnTo>
                <a:lnTo>
                  <a:pt x="4298" y="0"/>
                </a:lnTo>
                <a:lnTo>
                  <a:pt x="4298" y="0"/>
                </a:lnTo>
                <a:lnTo>
                  <a:pt x="4298" y="0"/>
                </a:lnTo>
                <a:lnTo>
                  <a:pt x="4298" y="0"/>
                </a:lnTo>
                <a:lnTo>
                  <a:pt x="4298" y="0"/>
                </a:lnTo>
                <a:lnTo>
                  <a:pt x="4299" y="0"/>
                </a:lnTo>
                <a:lnTo>
                  <a:pt x="4299" y="0"/>
                </a:lnTo>
                <a:lnTo>
                  <a:pt x="4299" y="0"/>
                </a:lnTo>
                <a:lnTo>
                  <a:pt x="4299" y="0"/>
                </a:lnTo>
                <a:lnTo>
                  <a:pt x="4300" y="0"/>
                </a:lnTo>
                <a:lnTo>
                  <a:pt x="4300" y="0"/>
                </a:lnTo>
                <a:lnTo>
                  <a:pt x="4300" y="0"/>
                </a:lnTo>
                <a:lnTo>
                  <a:pt x="4300" y="0"/>
                </a:lnTo>
                <a:lnTo>
                  <a:pt x="4301" y="0"/>
                </a:lnTo>
                <a:lnTo>
                  <a:pt x="4301" y="0"/>
                </a:lnTo>
                <a:lnTo>
                  <a:pt x="4301" y="0"/>
                </a:lnTo>
                <a:lnTo>
                  <a:pt x="4301" y="0"/>
                </a:lnTo>
                <a:lnTo>
                  <a:pt x="4301" y="0"/>
                </a:lnTo>
                <a:lnTo>
                  <a:pt x="4302" y="0"/>
                </a:lnTo>
                <a:lnTo>
                  <a:pt x="4302" y="0"/>
                </a:lnTo>
                <a:lnTo>
                  <a:pt x="4302" y="0"/>
                </a:lnTo>
                <a:lnTo>
                  <a:pt x="4303" y="0"/>
                </a:lnTo>
                <a:lnTo>
                  <a:pt x="4303" y="0"/>
                </a:lnTo>
                <a:lnTo>
                  <a:pt x="4303" y="0"/>
                </a:lnTo>
                <a:lnTo>
                  <a:pt x="4303" y="0"/>
                </a:lnTo>
                <a:lnTo>
                  <a:pt x="4304" y="0"/>
                </a:lnTo>
                <a:lnTo>
                  <a:pt x="4304" y="0"/>
                </a:lnTo>
                <a:lnTo>
                  <a:pt x="4304" y="0"/>
                </a:lnTo>
                <a:lnTo>
                  <a:pt x="4304" y="0"/>
                </a:lnTo>
                <a:lnTo>
                  <a:pt x="4304" y="0"/>
                </a:lnTo>
                <a:lnTo>
                  <a:pt x="4305" y="0"/>
                </a:lnTo>
                <a:lnTo>
                  <a:pt x="4305" y="0"/>
                </a:lnTo>
                <a:lnTo>
                  <a:pt x="4305" y="0"/>
                </a:lnTo>
                <a:lnTo>
                  <a:pt x="4305" y="0"/>
                </a:lnTo>
                <a:lnTo>
                  <a:pt x="4306" y="0"/>
                </a:lnTo>
                <a:lnTo>
                  <a:pt x="4306" y="0"/>
                </a:lnTo>
                <a:lnTo>
                  <a:pt x="4306" y="0"/>
                </a:lnTo>
                <a:lnTo>
                  <a:pt x="4306" y="0"/>
                </a:lnTo>
                <a:lnTo>
                  <a:pt x="4307" y="0"/>
                </a:lnTo>
                <a:lnTo>
                  <a:pt x="4307" y="0"/>
                </a:lnTo>
                <a:lnTo>
                  <a:pt x="4307" y="0"/>
                </a:lnTo>
                <a:lnTo>
                  <a:pt x="4307" y="0"/>
                </a:lnTo>
                <a:lnTo>
                  <a:pt x="4307" y="0"/>
                </a:lnTo>
                <a:lnTo>
                  <a:pt x="4308" y="0"/>
                </a:lnTo>
                <a:lnTo>
                  <a:pt x="4308" y="0"/>
                </a:lnTo>
                <a:lnTo>
                  <a:pt x="4308" y="0"/>
                </a:lnTo>
                <a:lnTo>
                  <a:pt x="4308" y="0"/>
                </a:lnTo>
                <a:lnTo>
                  <a:pt x="4309" y="0"/>
                </a:lnTo>
                <a:lnTo>
                  <a:pt x="4309" y="0"/>
                </a:lnTo>
                <a:lnTo>
                  <a:pt x="4309" y="0"/>
                </a:lnTo>
                <a:lnTo>
                  <a:pt x="4309" y="0"/>
                </a:lnTo>
                <a:lnTo>
                  <a:pt x="4310" y="0"/>
                </a:lnTo>
                <a:lnTo>
                  <a:pt x="4310" y="0"/>
                </a:lnTo>
                <a:lnTo>
                  <a:pt x="4310" y="0"/>
                </a:lnTo>
                <a:lnTo>
                  <a:pt x="4310" y="0"/>
                </a:lnTo>
                <a:lnTo>
                  <a:pt x="4311" y="0"/>
                </a:lnTo>
                <a:lnTo>
                  <a:pt x="4311" y="0"/>
                </a:lnTo>
                <a:lnTo>
                  <a:pt x="4311" y="0"/>
                </a:lnTo>
                <a:lnTo>
                  <a:pt x="4311" y="0"/>
                </a:lnTo>
                <a:lnTo>
                  <a:pt x="4312" y="0"/>
                </a:lnTo>
                <a:lnTo>
                  <a:pt x="4312" y="0"/>
                </a:lnTo>
                <a:lnTo>
                  <a:pt x="4312" y="0"/>
                </a:lnTo>
                <a:lnTo>
                  <a:pt x="4312" y="0"/>
                </a:lnTo>
                <a:lnTo>
                  <a:pt x="4313" y="0"/>
                </a:lnTo>
                <a:lnTo>
                  <a:pt x="4313" y="0"/>
                </a:lnTo>
                <a:lnTo>
                  <a:pt x="4313" y="0"/>
                </a:lnTo>
                <a:lnTo>
                  <a:pt x="4313" y="0"/>
                </a:lnTo>
                <a:lnTo>
                  <a:pt x="4313" y="0"/>
                </a:lnTo>
                <a:lnTo>
                  <a:pt x="4314" y="0"/>
                </a:lnTo>
                <a:lnTo>
                  <a:pt x="4314" y="0"/>
                </a:lnTo>
                <a:lnTo>
                  <a:pt x="4314" y="0"/>
                </a:lnTo>
                <a:lnTo>
                  <a:pt x="4314" y="0"/>
                </a:lnTo>
                <a:lnTo>
                  <a:pt x="4315" y="0"/>
                </a:lnTo>
                <a:lnTo>
                  <a:pt x="4315" y="0"/>
                </a:lnTo>
                <a:lnTo>
                  <a:pt x="4315" y="0"/>
                </a:lnTo>
                <a:lnTo>
                  <a:pt x="4315" y="0"/>
                </a:lnTo>
                <a:lnTo>
                  <a:pt x="4316" y="0"/>
                </a:lnTo>
                <a:lnTo>
                  <a:pt x="4316" y="0"/>
                </a:lnTo>
                <a:lnTo>
                  <a:pt x="4316" y="0"/>
                </a:lnTo>
                <a:lnTo>
                  <a:pt x="4316" y="0"/>
                </a:lnTo>
                <a:lnTo>
                  <a:pt x="4316" y="0"/>
                </a:lnTo>
                <a:lnTo>
                  <a:pt x="4317" y="0"/>
                </a:lnTo>
                <a:lnTo>
                  <a:pt x="4317" y="0"/>
                </a:lnTo>
                <a:lnTo>
                  <a:pt x="4317" y="0"/>
                </a:lnTo>
                <a:lnTo>
                  <a:pt x="4317" y="0"/>
                </a:lnTo>
                <a:lnTo>
                  <a:pt x="4318" y="0"/>
                </a:lnTo>
                <a:lnTo>
                  <a:pt x="4318" y="0"/>
                </a:lnTo>
                <a:lnTo>
                  <a:pt x="4318" y="0"/>
                </a:lnTo>
                <a:lnTo>
                  <a:pt x="4319" y="0"/>
                </a:lnTo>
                <a:lnTo>
                  <a:pt x="4319" y="0"/>
                </a:lnTo>
                <a:lnTo>
                  <a:pt x="4319" y="0"/>
                </a:lnTo>
                <a:lnTo>
                  <a:pt x="4319" y="0"/>
                </a:lnTo>
                <a:lnTo>
                  <a:pt x="4319" y="0"/>
                </a:lnTo>
                <a:lnTo>
                  <a:pt x="4320" y="0"/>
                </a:lnTo>
                <a:lnTo>
                  <a:pt x="4320" y="0"/>
                </a:lnTo>
                <a:lnTo>
                  <a:pt x="4320" y="0"/>
                </a:lnTo>
                <a:lnTo>
                  <a:pt x="4320" y="0"/>
                </a:lnTo>
                <a:lnTo>
                  <a:pt x="4321" y="0"/>
                </a:lnTo>
                <a:lnTo>
                  <a:pt x="4321" y="0"/>
                </a:lnTo>
                <a:lnTo>
                  <a:pt x="4321" y="0"/>
                </a:lnTo>
                <a:lnTo>
                  <a:pt x="4321" y="0"/>
                </a:lnTo>
                <a:lnTo>
                  <a:pt x="4322" y="0"/>
                </a:lnTo>
                <a:lnTo>
                  <a:pt x="4322" y="0"/>
                </a:lnTo>
                <a:lnTo>
                  <a:pt x="4322" y="0"/>
                </a:lnTo>
                <a:lnTo>
                  <a:pt x="4322" y="0"/>
                </a:lnTo>
                <a:lnTo>
                  <a:pt x="4322" y="0"/>
                </a:lnTo>
                <a:lnTo>
                  <a:pt x="4323" y="0"/>
                </a:lnTo>
                <a:lnTo>
                  <a:pt x="4323" y="0"/>
                </a:lnTo>
                <a:lnTo>
                  <a:pt x="4323" y="0"/>
                </a:lnTo>
                <a:lnTo>
                  <a:pt x="4323" y="0"/>
                </a:lnTo>
                <a:lnTo>
                  <a:pt x="4324" y="0"/>
                </a:lnTo>
                <a:lnTo>
                  <a:pt x="4324" y="0"/>
                </a:lnTo>
                <a:lnTo>
                  <a:pt x="4324" y="0"/>
                </a:lnTo>
                <a:lnTo>
                  <a:pt x="4324" y="0"/>
                </a:lnTo>
                <a:lnTo>
                  <a:pt x="4325" y="0"/>
                </a:lnTo>
                <a:lnTo>
                  <a:pt x="4325" y="0"/>
                </a:lnTo>
                <a:lnTo>
                  <a:pt x="4325" y="0"/>
                </a:lnTo>
                <a:lnTo>
                  <a:pt x="4325" y="0"/>
                </a:lnTo>
                <a:lnTo>
                  <a:pt x="4325" y="0"/>
                </a:lnTo>
                <a:lnTo>
                  <a:pt x="4326" y="0"/>
                </a:lnTo>
                <a:lnTo>
                  <a:pt x="4326" y="0"/>
                </a:lnTo>
                <a:lnTo>
                  <a:pt x="4326" y="0"/>
                </a:lnTo>
                <a:lnTo>
                  <a:pt x="4327" y="0"/>
                </a:lnTo>
                <a:lnTo>
                  <a:pt x="4327" y="0"/>
                </a:lnTo>
                <a:lnTo>
                  <a:pt x="4327" y="0"/>
                </a:lnTo>
                <a:lnTo>
                  <a:pt x="4327" y="0"/>
                </a:lnTo>
                <a:lnTo>
                  <a:pt x="4328" y="0"/>
                </a:lnTo>
                <a:lnTo>
                  <a:pt x="4328" y="0"/>
                </a:lnTo>
                <a:lnTo>
                  <a:pt x="4328" y="0"/>
                </a:lnTo>
                <a:lnTo>
                  <a:pt x="4328" y="0"/>
                </a:lnTo>
                <a:lnTo>
                  <a:pt x="4328" y="0"/>
                </a:lnTo>
                <a:lnTo>
                  <a:pt x="4329" y="0"/>
                </a:lnTo>
                <a:lnTo>
                  <a:pt x="4329" y="0"/>
                </a:lnTo>
                <a:lnTo>
                  <a:pt x="4329" y="0"/>
                </a:lnTo>
                <a:lnTo>
                  <a:pt x="4329" y="0"/>
                </a:lnTo>
                <a:lnTo>
                  <a:pt x="4330" y="0"/>
                </a:lnTo>
                <a:lnTo>
                  <a:pt x="4330" y="0"/>
                </a:lnTo>
                <a:lnTo>
                  <a:pt x="4330" y="0"/>
                </a:lnTo>
                <a:lnTo>
                  <a:pt x="4330" y="0"/>
                </a:lnTo>
                <a:lnTo>
                  <a:pt x="4331" y="0"/>
                </a:lnTo>
                <a:lnTo>
                  <a:pt x="4331" y="0"/>
                </a:lnTo>
                <a:lnTo>
                  <a:pt x="4331" y="0"/>
                </a:lnTo>
                <a:lnTo>
                  <a:pt x="4331" y="0"/>
                </a:lnTo>
                <a:lnTo>
                  <a:pt x="4331" y="0"/>
                </a:lnTo>
                <a:lnTo>
                  <a:pt x="4332" y="0"/>
                </a:lnTo>
                <a:lnTo>
                  <a:pt x="4332" y="0"/>
                </a:lnTo>
                <a:lnTo>
                  <a:pt x="4332" y="0"/>
                </a:lnTo>
                <a:lnTo>
                  <a:pt x="4332" y="0"/>
                </a:lnTo>
                <a:lnTo>
                  <a:pt x="4333" y="0"/>
                </a:lnTo>
                <a:lnTo>
                  <a:pt x="4333" y="0"/>
                </a:lnTo>
                <a:lnTo>
                  <a:pt x="4333" y="0"/>
                </a:lnTo>
                <a:lnTo>
                  <a:pt x="4334" y="0"/>
                </a:lnTo>
                <a:lnTo>
                  <a:pt x="4334" y="0"/>
                </a:lnTo>
                <a:lnTo>
                  <a:pt x="4334" y="0"/>
                </a:lnTo>
                <a:lnTo>
                  <a:pt x="4334" y="0"/>
                </a:lnTo>
                <a:lnTo>
                  <a:pt x="4334" y="0"/>
                </a:lnTo>
                <a:lnTo>
                  <a:pt x="4335" y="0"/>
                </a:lnTo>
                <a:lnTo>
                  <a:pt x="4335" y="0"/>
                </a:lnTo>
                <a:lnTo>
                  <a:pt x="4335" y="0"/>
                </a:lnTo>
                <a:lnTo>
                  <a:pt x="4335" y="0"/>
                </a:lnTo>
                <a:lnTo>
                  <a:pt x="4336" y="0"/>
                </a:lnTo>
                <a:lnTo>
                  <a:pt x="4336" y="0"/>
                </a:lnTo>
                <a:lnTo>
                  <a:pt x="4336" y="0"/>
                </a:lnTo>
                <a:lnTo>
                  <a:pt x="4336" y="0"/>
                </a:lnTo>
                <a:lnTo>
                  <a:pt x="4337" y="0"/>
                </a:lnTo>
                <a:lnTo>
                  <a:pt x="4337" y="0"/>
                </a:lnTo>
                <a:lnTo>
                  <a:pt x="4337" y="0"/>
                </a:lnTo>
                <a:lnTo>
                  <a:pt x="4337" y="0"/>
                </a:lnTo>
                <a:lnTo>
                  <a:pt x="4337" y="0"/>
                </a:lnTo>
                <a:lnTo>
                  <a:pt x="4338" y="0"/>
                </a:lnTo>
                <a:lnTo>
                  <a:pt x="4338" y="0"/>
                </a:lnTo>
                <a:lnTo>
                  <a:pt x="4338" y="0"/>
                </a:lnTo>
                <a:lnTo>
                  <a:pt x="4338" y="0"/>
                </a:lnTo>
                <a:lnTo>
                  <a:pt x="4339" y="0"/>
                </a:lnTo>
                <a:lnTo>
                  <a:pt x="4339" y="0"/>
                </a:lnTo>
                <a:lnTo>
                  <a:pt x="4339" y="0"/>
                </a:lnTo>
                <a:lnTo>
                  <a:pt x="4339" y="0"/>
                </a:lnTo>
                <a:lnTo>
                  <a:pt x="4340" y="0"/>
                </a:lnTo>
                <a:lnTo>
                  <a:pt x="4340" y="0"/>
                </a:lnTo>
                <a:lnTo>
                  <a:pt x="4340" y="0"/>
                </a:lnTo>
                <a:lnTo>
                  <a:pt x="4340" y="0"/>
                </a:lnTo>
                <a:lnTo>
                  <a:pt x="4340" y="0"/>
                </a:lnTo>
                <a:lnTo>
                  <a:pt x="4341" y="0"/>
                </a:lnTo>
                <a:lnTo>
                  <a:pt x="4341" y="0"/>
                </a:lnTo>
                <a:lnTo>
                  <a:pt x="4341" y="0"/>
                </a:lnTo>
                <a:lnTo>
                  <a:pt x="4342" y="0"/>
                </a:lnTo>
                <a:lnTo>
                  <a:pt x="4342" y="0"/>
                </a:lnTo>
                <a:lnTo>
                  <a:pt x="4342" y="0"/>
                </a:lnTo>
                <a:lnTo>
                  <a:pt x="4342" y="0"/>
                </a:lnTo>
                <a:lnTo>
                  <a:pt x="4343" y="0"/>
                </a:lnTo>
                <a:lnTo>
                  <a:pt x="4343" y="0"/>
                </a:lnTo>
                <a:lnTo>
                  <a:pt x="4343" y="0"/>
                </a:lnTo>
                <a:lnTo>
                  <a:pt x="4343" y="0"/>
                </a:lnTo>
                <a:lnTo>
                  <a:pt x="4344" y="0"/>
                </a:lnTo>
                <a:lnTo>
                  <a:pt x="4344" y="0"/>
                </a:lnTo>
                <a:lnTo>
                  <a:pt x="4344" y="0"/>
                </a:lnTo>
                <a:lnTo>
                  <a:pt x="4344" y="0"/>
                </a:lnTo>
                <a:lnTo>
                  <a:pt x="4344" y="0"/>
                </a:lnTo>
                <a:lnTo>
                  <a:pt x="4345" y="0"/>
                </a:lnTo>
                <a:lnTo>
                  <a:pt x="4345" y="0"/>
                </a:lnTo>
                <a:lnTo>
                  <a:pt x="4345" y="0"/>
                </a:lnTo>
                <a:lnTo>
                  <a:pt x="4345" y="0"/>
                </a:lnTo>
                <a:lnTo>
                  <a:pt x="4346" y="0"/>
                </a:lnTo>
                <a:lnTo>
                  <a:pt x="4346" y="0"/>
                </a:lnTo>
                <a:lnTo>
                  <a:pt x="4346" y="0"/>
                </a:lnTo>
                <a:lnTo>
                  <a:pt x="4346" y="0"/>
                </a:lnTo>
                <a:lnTo>
                  <a:pt x="4347" y="0"/>
                </a:lnTo>
                <a:lnTo>
                  <a:pt x="4347" y="0"/>
                </a:lnTo>
                <a:lnTo>
                  <a:pt x="4347" y="0"/>
                </a:lnTo>
                <a:lnTo>
                  <a:pt x="4347" y="0"/>
                </a:lnTo>
                <a:lnTo>
                  <a:pt x="4347" y="0"/>
                </a:lnTo>
                <a:lnTo>
                  <a:pt x="4348" y="0"/>
                </a:lnTo>
                <a:lnTo>
                  <a:pt x="4348" y="0"/>
                </a:lnTo>
                <a:lnTo>
                  <a:pt x="4348" y="0"/>
                </a:lnTo>
                <a:lnTo>
                  <a:pt x="4348" y="0"/>
                </a:lnTo>
                <a:lnTo>
                  <a:pt x="4349" y="0"/>
                </a:lnTo>
                <a:lnTo>
                  <a:pt x="4349" y="0"/>
                </a:lnTo>
                <a:lnTo>
                  <a:pt x="4349" y="0"/>
                </a:lnTo>
                <a:lnTo>
                  <a:pt x="4350" y="0"/>
                </a:lnTo>
                <a:lnTo>
                  <a:pt x="4350" y="0"/>
                </a:lnTo>
                <a:lnTo>
                  <a:pt x="4350" y="0"/>
                </a:lnTo>
                <a:lnTo>
                  <a:pt x="4350" y="0"/>
                </a:lnTo>
                <a:lnTo>
                  <a:pt x="4350" y="0"/>
                </a:lnTo>
                <a:lnTo>
                  <a:pt x="4351" y="0"/>
                </a:lnTo>
                <a:lnTo>
                  <a:pt x="4351" y="0"/>
                </a:lnTo>
                <a:lnTo>
                  <a:pt x="4351" y="0"/>
                </a:lnTo>
                <a:lnTo>
                  <a:pt x="4351" y="0"/>
                </a:lnTo>
                <a:lnTo>
                  <a:pt x="4352" y="0"/>
                </a:lnTo>
                <a:lnTo>
                  <a:pt x="4352" y="0"/>
                </a:lnTo>
                <a:lnTo>
                  <a:pt x="4352" y="0"/>
                </a:lnTo>
                <a:lnTo>
                  <a:pt x="4352" y="0"/>
                </a:lnTo>
                <a:lnTo>
                  <a:pt x="4353" y="0"/>
                </a:lnTo>
                <a:lnTo>
                  <a:pt x="4353" y="0"/>
                </a:lnTo>
                <a:lnTo>
                  <a:pt x="4353" y="0"/>
                </a:lnTo>
                <a:lnTo>
                  <a:pt x="4353" y="0"/>
                </a:lnTo>
                <a:lnTo>
                  <a:pt x="4353" y="0"/>
                </a:lnTo>
                <a:lnTo>
                  <a:pt x="4354" y="0"/>
                </a:lnTo>
                <a:lnTo>
                  <a:pt x="4354" y="0"/>
                </a:lnTo>
                <a:lnTo>
                  <a:pt x="4354" y="0"/>
                </a:lnTo>
                <a:lnTo>
                  <a:pt x="4354" y="0"/>
                </a:lnTo>
                <a:lnTo>
                  <a:pt x="4355" y="0"/>
                </a:lnTo>
                <a:lnTo>
                  <a:pt x="4355" y="0"/>
                </a:lnTo>
                <a:lnTo>
                  <a:pt x="4355" y="0"/>
                </a:lnTo>
                <a:lnTo>
                  <a:pt x="4355" y="0"/>
                </a:lnTo>
                <a:lnTo>
                  <a:pt x="4356" y="0"/>
                </a:lnTo>
                <a:lnTo>
                  <a:pt x="4356" y="0"/>
                </a:lnTo>
                <a:lnTo>
                  <a:pt x="4356" y="0"/>
                </a:lnTo>
                <a:lnTo>
                  <a:pt x="4356" y="0"/>
                </a:lnTo>
                <a:lnTo>
                  <a:pt x="4356" y="0"/>
                </a:lnTo>
                <a:lnTo>
                  <a:pt x="4357" y="0"/>
                </a:lnTo>
                <a:lnTo>
                  <a:pt x="4357" y="0"/>
                </a:lnTo>
                <a:lnTo>
                  <a:pt x="4357" y="0"/>
                </a:lnTo>
                <a:lnTo>
                  <a:pt x="4358" y="0"/>
                </a:lnTo>
                <a:lnTo>
                  <a:pt x="4358" y="0"/>
                </a:lnTo>
                <a:lnTo>
                  <a:pt x="4358" y="0"/>
                </a:lnTo>
                <a:lnTo>
                  <a:pt x="4358" y="0"/>
                </a:lnTo>
                <a:lnTo>
                  <a:pt x="4359" y="0"/>
                </a:lnTo>
                <a:lnTo>
                  <a:pt x="4359" y="0"/>
                </a:lnTo>
                <a:lnTo>
                  <a:pt x="4359" y="0"/>
                </a:lnTo>
                <a:lnTo>
                  <a:pt x="4359" y="0"/>
                </a:lnTo>
                <a:lnTo>
                  <a:pt x="4359" y="0"/>
                </a:lnTo>
                <a:lnTo>
                  <a:pt x="4360" y="0"/>
                </a:lnTo>
                <a:lnTo>
                  <a:pt x="4360" y="0"/>
                </a:lnTo>
                <a:lnTo>
                  <a:pt x="4360" y="0"/>
                </a:lnTo>
                <a:lnTo>
                  <a:pt x="4360" y="0"/>
                </a:lnTo>
                <a:lnTo>
                  <a:pt x="4361" y="0"/>
                </a:lnTo>
                <a:lnTo>
                  <a:pt x="4361" y="0"/>
                </a:lnTo>
                <a:lnTo>
                  <a:pt x="4361" y="0"/>
                </a:lnTo>
                <a:lnTo>
                  <a:pt x="4361" y="0"/>
                </a:lnTo>
                <a:lnTo>
                  <a:pt x="4362" y="0"/>
                </a:lnTo>
                <a:lnTo>
                  <a:pt x="4362" y="0"/>
                </a:lnTo>
                <a:lnTo>
                  <a:pt x="4362" y="0"/>
                </a:lnTo>
                <a:lnTo>
                  <a:pt x="4362" y="0"/>
                </a:lnTo>
                <a:lnTo>
                  <a:pt x="4362" y="0"/>
                </a:lnTo>
                <a:lnTo>
                  <a:pt x="4363" y="0"/>
                </a:lnTo>
                <a:lnTo>
                  <a:pt x="4363" y="0"/>
                </a:lnTo>
                <a:lnTo>
                  <a:pt x="4363" y="0"/>
                </a:lnTo>
                <a:lnTo>
                  <a:pt x="4363" y="0"/>
                </a:lnTo>
                <a:lnTo>
                  <a:pt x="4364" y="0"/>
                </a:lnTo>
                <a:lnTo>
                  <a:pt x="4364" y="0"/>
                </a:lnTo>
                <a:lnTo>
                  <a:pt x="4364" y="0"/>
                </a:lnTo>
                <a:lnTo>
                  <a:pt x="4364" y="0"/>
                </a:lnTo>
                <a:lnTo>
                  <a:pt x="4365" y="0"/>
                </a:lnTo>
                <a:lnTo>
                  <a:pt x="4365" y="0"/>
                </a:lnTo>
                <a:lnTo>
                  <a:pt x="4365" y="0"/>
                </a:lnTo>
                <a:lnTo>
                  <a:pt x="4365" y="0"/>
                </a:lnTo>
                <a:lnTo>
                  <a:pt x="4366" y="0"/>
                </a:lnTo>
                <a:lnTo>
                  <a:pt x="4366" y="0"/>
                </a:lnTo>
                <a:lnTo>
                  <a:pt x="4366" y="0"/>
                </a:lnTo>
                <a:lnTo>
                  <a:pt x="4366" y="0"/>
                </a:lnTo>
                <a:lnTo>
                  <a:pt x="4367" y="39"/>
                </a:lnTo>
                <a:lnTo>
                  <a:pt x="4367" y="39"/>
                </a:lnTo>
                <a:lnTo>
                  <a:pt x="4367" y="39"/>
                </a:lnTo>
                <a:lnTo>
                  <a:pt x="4367" y="39"/>
                </a:lnTo>
                <a:lnTo>
                  <a:pt x="4368" y="39"/>
                </a:lnTo>
                <a:lnTo>
                  <a:pt x="4368" y="39"/>
                </a:lnTo>
                <a:lnTo>
                  <a:pt x="4368" y="39"/>
                </a:lnTo>
                <a:lnTo>
                  <a:pt x="4368" y="39"/>
                </a:lnTo>
                <a:lnTo>
                  <a:pt x="4368" y="39"/>
                </a:lnTo>
                <a:lnTo>
                  <a:pt x="4369" y="39"/>
                </a:lnTo>
                <a:lnTo>
                  <a:pt x="4369" y="39"/>
                </a:lnTo>
                <a:lnTo>
                  <a:pt x="4369" y="39"/>
                </a:lnTo>
                <a:lnTo>
                  <a:pt x="4369" y="39"/>
                </a:lnTo>
                <a:lnTo>
                  <a:pt x="4370" y="39"/>
                </a:lnTo>
                <a:lnTo>
                  <a:pt x="4370" y="39"/>
                </a:lnTo>
                <a:lnTo>
                  <a:pt x="4370" y="39"/>
                </a:lnTo>
                <a:lnTo>
                  <a:pt x="4370" y="39"/>
                </a:lnTo>
                <a:lnTo>
                  <a:pt x="4371" y="39"/>
                </a:lnTo>
                <a:lnTo>
                  <a:pt x="4371" y="39"/>
                </a:lnTo>
                <a:lnTo>
                  <a:pt x="4371" y="39"/>
                </a:lnTo>
                <a:lnTo>
                  <a:pt x="4371" y="39"/>
                </a:lnTo>
                <a:lnTo>
                  <a:pt x="4371" y="39"/>
                </a:lnTo>
                <a:lnTo>
                  <a:pt x="4372" y="39"/>
                </a:lnTo>
                <a:lnTo>
                  <a:pt x="4372" y="39"/>
                </a:lnTo>
                <a:lnTo>
                  <a:pt x="4372" y="39"/>
                </a:lnTo>
                <a:lnTo>
                  <a:pt x="4373" y="39"/>
                </a:lnTo>
                <a:lnTo>
                  <a:pt x="4373" y="39"/>
                </a:lnTo>
                <a:lnTo>
                  <a:pt x="4373" y="39"/>
                </a:lnTo>
                <a:lnTo>
                  <a:pt x="4373" y="39"/>
                </a:lnTo>
                <a:lnTo>
                  <a:pt x="4374" y="39"/>
                </a:lnTo>
                <a:lnTo>
                  <a:pt x="4374" y="39"/>
                </a:lnTo>
                <a:lnTo>
                  <a:pt x="4374" y="39"/>
                </a:lnTo>
                <a:lnTo>
                  <a:pt x="4374" y="39"/>
                </a:lnTo>
                <a:lnTo>
                  <a:pt x="4374" y="39"/>
                </a:lnTo>
                <a:lnTo>
                  <a:pt x="4375" y="39"/>
                </a:lnTo>
                <a:lnTo>
                  <a:pt x="4375" y="39"/>
                </a:lnTo>
                <a:lnTo>
                  <a:pt x="4375" y="39"/>
                </a:lnTo>
                <a:lnTo>
                  <a:pt x="4375" y="39"/>
                </a:lnTo>
                <a:lnTo>
                  <a:pt x="4376" y="39"/>
                </a:lnTo>
                <a:lnTo>
                  <a:pt x="4376" y="39"/>
                </a:lnTo>
                <a:lnTo>
                  <a:pt x="4376" y="39"/>
                </a:lnTo>
                <a:lnTo>
                  <a:pt x="4376" y="39"/>
                </a:lnTo>
                <a:lnTo>
                  <a:pt x="4377" y="39"/>
                </a:lnTo>
                <a:lnTo>
                  <a:pt x="4377" y="39"/>
                </a:lnTo>
                <a:lnTo>
                  <a:pt x="4377" y="39"/>
                </a:lnTo>
                <a:lnTo>
                  <a:pt x="4377" y="39"/>
                </a:lnTo>
                <a:lnTo>
                  <a:pt x="4377" y="39"/>
                </a:lnTo>
                <a:lnTo>
                  <a:pt x="4378" y="39"/>
                </a:lnTo>
                <a:lnTo>
                  <a:pt x="4378" y="39"/>
                </a:lnTo>
                <a:lnTo>
                  <a:pt x="4378" y="39"/>
                </a:lnTo>
                <a:lnTo>
                  <a:pt x="4378" y="39"/>
                </a:lnTo>
                <a:lnTo>
                  <a:pt x="4379" y="39"/>
                </a:lnTo>
                <a:lnTo>
                  <a:pt x="4379" y="39"/>
                </a:lnTo>
                <a:lnTo>
                  <a:pt x="4379" y="39"/>
                </a:lnTo>
                <a:lnTo>
                  <a:pt x="4379" y="39"/>
                </a:lnTo>
                <a:lnTo>
                  <a:pt x="4380" y="39"/>
                </a:lnTo>
                <a:lnTo>
                  <a:pt x="4380" y="39"/>
                </a:lnTo>
                <a:lnTo>
                  <a:pt x="4380" y="39"/>
                </a:lnTo>
                <a:lnTo>
                  <a:pt x="4380" y="39"/>
                </a:lnTo>
                <a:lnTo>
                  <a:pt x="4381" y="39"/>
                </a:lnTo>
                <a:lnTo>
                  <a:pt x="4381" y="39"/>
                </a:lnTo>
                <a:lnTo>
                  <a:pt x="4381" y="39"/>
                </a:lnTo>
                <a:lnTo>
                  <a:pt x="4381" y="39"/>
                </a:lnTo>
                <a:lnTo>
                  <a:pt x="4382" y="39"/>
                </a:lnTo>
                <a:lnTo>
                  <a:pt x="4382" y="39"/>
                </a:lnTo>
                <a:lnTo>
                  <a:pt x="4382" y="39"/>
                </a:lnTo>
                <a:lnTo>
                  <a:pt x="4382" y="39"/>
                </a:lnTo>
                <a:lnTo>
                  <a:pt x="4383" y="39"/>
                </a:lnTo>
                <a:lnTo>
                  <a:pt x="4383" y="39"/>
                </a:lnTo>
                <a:lnTo>
                  <a:pt x="4383" y="39"/>
                </a:lnTo>
                <a:lnTo>
                  <a:pt x="4383" y="39"/>
                </a:lnTo>
                <a:lnTo>
                  <a:pt x="4383" y="39"/>
                </a:lnTo>
                <a:lnTo>
                  <a:pt x="4384" y="39"/>
                </a:lnTo>
                <a:lnTo>
                  <a:pt x="4384" y="39"/>
                </a:lnTo>
                <a:lnTo>
                  <a:pt x="4384" y="39"/>
                </a:lnTo>
                <a:lnTo>
                  <a:pt x="4384" y="39"/>
                </a:lnTo>
                <a:lnTo>
                  <a:pt x="4385" y="39"/>
                </a:lnTo>
                <a:lnTo>
                  <a:pt x="4385" y="39"/>
                </a:lnTo>
                <a:lnTo>
                  <a:pt x="4385" y="39"/>
                </a:lnTo>
                <a:lnTo>
                  <a:pt x="4385" y="39"/>
                </a:lnTo>
                <a:lnTo>
                  <a:pt x="4386" y="39"/>
                </a:lnTo>
                <a:lnTo>
                  <a:pt x="4386" y="39"/>
                </a:lnTo>
                <a:lnTo>
                  <a:pt x="4386" y="39"/>
                </a:lnTo>
                <a:lnTo>
                  <a:pt x="4386" y="39"/>
                </a:lnTo>
                <a:lnTo>
                  <a:pt x="4386" y="39"/>
                </a:lnTo>
                <a:lnTo>
                  <a:pt x="4387" y="39"/>
                </a:lnTo>
                <a:lnTo>
                  <a:pt x="4387" y="39"/>
                </a:lnTo>
                <a:lnTo>
                  <a:pt x="4387" y="39"/>
                </a:lnTo>
                <a:lnTo>
                  <a:pt x="4387" y="39"/>
                </a:lnTo>
                <a:lnTo>
                  <a:pt x="4388" y="39"/>
                </a:lnTo>
                <a:lnTo>
                  <a:pt x="4388" y="39"/>
                </a:lnTo>
                <a:lnTo>
                  <a:pt x="4388" y="39"/>
                </a:lnTo>
                <a:lnTo>
                  <a:pt x="4389" y="39"/>
                </a:lnTo>
                <a:lnTo>
                  <a:pt x="4389" y="39"/>
                </a:lnTo>
                <a:lnTo>
                  <a:pt x="4389" y="39"/>
                </a:lnTo>
                <a:lnTo>
                  <a:pt x="4389" y="39"/>
                </a:lnTo>
                <a:lnTo>
                  <a:pt x="4390" y="39"/>
                </a:lnTo>
                <a:lnTo>
                  <a:pt x="4390" y="39"/>
                </a:lnTo>
                <a:lnTo>
                  <a:pt x="4390" y="39"/>
                </a:lnTo>
                <a:lnTo>
                  <a:pt x="4390" y="39"/>
                </a:lnTo>
                <a:lnTo>
                  <a:pt x="4390" y="39"/>
                </a:lnTo>
                <a:lnTo>
                  <a:pt x="4391" y="39"/>
                </a:lnTo>
                <a:lnTo>
                  <a:pt x="4391" y="39"/>
                </a:lnTo>
                <a:lnTo>
                  <a:pt x="4391" y="39"/>
                </a:lnTo>
                <a:lnTo>
                  <a:pt x="4391" y="39"/>
                </a:lnTo>
                <a:lnTo>
                  <a:pt x="4392" y="39"/>
                </a:lnTo>
                <a:lnTo>
                  <a:pt x="4392" y="39"/>
                </a:lnTo>
                <a:lnTo>
                  <a:pt x="4392" y="39"/>
                </a:lnTo>
                <a:lnTo>
                  <a:pt x="4392" y="39"/>
                </a:lnTo>
                <a:lnTo>
                  <a:pt x="4392" y="39"/>
                </a:lnTo>
                <a:lnTo>
                  <a:pt x="4393" y="39"/>
                </a:lnTo>
                <a:lnTo>
                  <a:pt x="4393" y="39"/>
                </a:lnTo>
                <a:lnTo>
                  <a:pt x="4393" y="39"/>
                </a:lnTo>
                <a:lnTo>
                  <a:pt x="4393" y="39"/>
                </a:lnTo>
                <a:lnTo>
                  <a:pt x="4394" y="39"/>
                </a:lnTo>
                <a:lnTo>
                  <a:pt x="4394" y="39"/>
                </a:lnTo>
                <a:lnTo>
                  <a:pt x="4394" y="39"/>
                </a:lnTo>
                <a:lnTo>
                  <a:pt x="4394" y="39"/>
                </a:lnTo>
                <a:lnTo>
                  <a:pt x="4395" y="39"/>
                </a:lnTo>
                <a:lnTo>
                  <a:pt x="4395" y="39"/>
                </a:lnTo>
                <a:lnTo>
                  <a:pt x="4395" y="39"/>
                </a:lnTo>
                <a:lnTo>
                  <a:pt x="4395" y="39"/>
                </a:lnTo>
                <a:lnTo>
                  <a:pt x="4395" y="39"/>
                </a:lnTo>
                <a:lnTo>
                  <a:pt x="4396" y="39"/>
                </a:lnTo>
                <a:lnTo>
                  <a:pt x="4396" y="39"/>
                </a:lnTo>
                <a:lnTo>
                  <a:pt x="4396" y="39"/>
                </a:lnTo>
                <a:lnTo>
                  <a:pt x="4397" y="39"/>
                </a:lnTo>
                <a:lnTo>
                  <a:pt x="4397" y="39"/>
                </a:lnTo>
                <a:lnTo>
                  <a:pt x="4397" y="39"/>
                </a:lnTo>
                <a:lnTo>
                  <a:pt x="4397" y="39"/>
                </a:lnTo>
                <a:lnTo>
                  <a:pt x="4398" y="39"/>
                </a:lnTo>
                <a:lnTo>
                  <a:pt x="4398" y="39"/>
                </a:lnTo>
                <a:lnTo>
                  <a:pt x="4398" y="39"/>
                </a:lnTo>
                <a:lnTo>
                  <a:pt x="4398" y="39"/>
                </a:lnTo>
                <a:lnTo>
                  <a:pt x="4399" y="39"/>
                </a:lnTo>
                <a:lnTo>
                  <a:pt x="4399" y="39"/>
                </a:lnTo>
                <a:lnTo>
                  <a:pt x="4399" y="39"/>
                </a:lnTo>
                <a:lnTo>
                  <a:pt x="4399" y="39"/>
                </a:lnTo>
                <a:lnTo>
                  <a:pt x="4399" y="39"/>
                </a:lnTo>
                <a:lnTo>
                  <a:pt x="4400" y="39"/>
                </a:lnTo>
                <a:lnTo>
                  <a:pt x="4400" y="39"/>
                </a:lnTo>
                <a:lnTo>
                  <a:pt x="4400" y="39"/>
                </a:lnTo>
                <a:lnTo>
                  <a:pt x="4400" y="39"/>
                </a:lnTo>
                <a:lnTo>
                  <a:pt x="4401" y="39"/>
                </a:lnTo>
                <a:lnTo>
                  <a:pt x="4401" y="39"/>
                </a:lnTo>
                <a:lnTo>
                  <a:pt x="4401" y="39"/>
                </a:lnTo>
                <a:lnTo>
                  <a:pt x="4401" y="39"/>
                </a:lnTo>
                <a:lnTo>
                  <a:pt x="4402" y="39"/>
                </a:lnTo>
                <a:lnTo>
                  <a:pt x="4402" y="39"/>
                </a:lnTo>
                <a:lnTo>
                  <a:pt x="4402" y="39"/>
                </a:lnTo>
                <a:lnTo>
                  <a:pt x="4402" y="39"/>
                </a:lnTo>
                <a:lnTo>
                  <a:pt x="4402" y="39"/>
                </a:lnTo>
                <a:lnTo>
                  <a:pt x="4403" y="39"/>
                </a:lnTo>
                <a:lnTo>
                  <a:pt x="4403" y="39"/>
                </a:lnTo>
                <a:lnTo>
                  <a:pt x="4403" y="39"/>
                </a:lnTo>
                <a:lnTo>
                  <a:pt x="4403" y="39"/>
                </a:lnTo>
                <a:lnTo>
                  <a:pt x="4404" y="39"/>
                </a:lnTo>
                <a:lnTo>
                  <a:pt x="4404" y="39"/>
                </a:lnTo>
                <a:lnTo>
                  <a:pt x="4404" y="39"/>
                </a:lnTo>
                <a:lnTo>
                  <a:pt x="4405" y="39"/>
                </a:lnTo>
                <a:lnTo>
                  <a:pt x="4405" y="39"/>
                </a:lnTo>
                <a:lnTo>
                  <a:pt x="4405" y="39"/>
                </a:lnTo>
                <a:lnTo>
                  <a:pt x="4405" y="39"/>
                </a:lnTo>
                <a:lnTo>
                  <a:pt x="4405" y="39"/>
                </a:lnTo>
                <a:lnTo>
                  <a:pt x="4406" y="39"/>
                </a:lnTo>
                <a:lnTo>
                  <a:pt x="4406" y="39"/>
                </a:lnTo>
                <a:lnTo>
                  <a:pt x="4406" y="39"/>
                </a:lnTo>
                <a:lnTo>
                  <a:pt x="4406" y="39"/>
                </a:lnTo>
                <a:lnTo>
                  <a:pt x="4407" y="39"/>
                </a:lnTo>
                <a:lnTo>
                  <a:pt x="4407" y="39"/>
                </a:lnTo>
                <a:lnTo>
                  <a:pt x="4407" y="39"/>
                </a:lnTo>
                <a:lnTo>
                  <a:pt x="4407" y="39"/>
                </a:lnTo>
                <a:lnTo>
                  <a:pt x="4408" y="39"/>
                </a:lnTo>
                <a:lnTo>
                  <a:pt x="4408" y="39"/>
                </a:lnTo>
                <a:lnTo>
                  <a:pt x="4408" y="39"/>
                </a:lnTo>
                <a:lnTo>
                  <a:pt x="4408" y="39"/>
                </a:lnTo>
                <a:lnTo>
                  <a:pt x="4408" y="39"/>
                </a:lnTo>
                <a:lnTo>
                  <a:pt x="4409" y="39"/>
                </a:lnTo>
                <a:lnTo>
                  <a:pt x="4409" y="39"/>
                </a:lnTo>
                <a:lnTo>
                  <a:pt x="4409" y="39"/>
                </a:lnTo>
                <a:lnTo>
                  <a:pt x="4409" y="39"/>
                </a:lnTo>
                <a:lnTo>
                  <a:pt x="4410" y="39"/>
                </a:lnTo>
                <a:lnTo>
                  <a:pt x="4410" y="39"/>
                </a:lnTo>
                <a:lnTo>
                  <a:pt x="4410" y="39"/>
                </a:lnTo>
                <a:lnTo>
                  <a:pt x="4410" y="39"/>
                </a:lnTo>
                <a:lnTo>
                  <a:pt x="4411" y="39"/>
                </a:lnTo>
                <a:lnTo>
                  <a:pt x="4411" y="39"/>
                </a:lnTo>
                <a:lnTo>
                  <a:pt x="4411" y="39"/>
                </a:lnTo>
                <a:lnTo>
                  <a:pt x="4411" y="39"/>
                </a:lnTo>
                <a:lnTo>
                  <a:pt x="4411" y="39"/>
                </a:lnTo>
                <a:lnTo>
                  <a:pt x="4412" y="39"/>
                </a:lnTo>
                <a:lnTo>
                  <a:pt x="4412" y="39"/>
                </a:lnTo>
                <a:lnTo>
                  <a:pt x="4412" y="39"/>
                </a:lnTo>
                <a:lnTo>
                  <a:pt x="4413" y="39"/>
                </a:lnTo>
                <a:lnTo>
                  <a:pt x="4413" y="39"/>
                </a:lnTo>
                <a:lnTo>
                  <a:pt x="4413" y="39"/>
                </a:lnTo>
                <a:lnTo>
                  <a:pt x="4413" y="39"/>
                </a:lnTo>
                <a:lnTo>
                  <a:pt x="4414" y="39"/>
                </a:lnTo>
                <a:lnTo>
                  <a:pt x="4414" y="39"/>
                </a:lnTo>
                <a:lnTo>
                  <a:pt x="4414" y="39"/>
                </a:lnTo>
                <a:lnTo>
                  <a:pt x="4414" y="39"/>
                </a:lnTo>
                <a:lnTo>
                  <a:pt x="4414" y="39"/>
                </a:lnTo>
                <a:lnTo>
                  <a:pt x="4415" y="39"/>
                </a:lnTo>
                <a:lnTo>
                  <a:pt x="4415" y="39"/>
                </a:lnTo>
                <a:lnTo>
                  <a:pt x="4415" y="39"/>
                </a:lnTo>
                <a:lnTo>
                  <a:pt x="4415" y="39"/>
                </a:lnTo>
                <a:lnTo>
                  <a:pt x="4416" y="39"/>
                </a:lnTo>
                <a:lnTo>
                  <a:pt x="4416" y="39"/>
                </a:lnTo>
                <a:lnTo>
                  <a:pt x="4416" y="39"/>
                </a:lnTo>
                <a:lnTo>
                  <a:pt x="4416" y="39"/>
                </a:lnTo>
                <a:lnTo>
                  <a:pt x="4417" y="39"/>
                </a:lnTo>
                <a:lnTo>
                  <a:pt x="4417" y="39"/>
                </a:lnTo>
                <a:lnTo>
                  <a:pt x="4417" y="39"/>
                </a:lnTo>
                <a:lnTo>
                  <a:pt x="4417" y="39"/>
                </a:lnTo>
                <a:lnTo>
                  <a:pt x="4417" y="39"/>
                </a:lnTo>
                <a:lnTo>
                  <a:pt x="4418" y="39"/>
                </a:lnTo>
                <a:lnTo>
                  <a:pt x="4418" y="39"/>
                </a:lnTo>
                <a:lnTo>
                  <a:pt x="4418" y="39"/>
                </a:lnTo>
                <a:lnTo>
                  <a:pt x="4418" y="39"/>
                </a:lnTo>
                <a:lnTo>
                  <a:pt x="4419" y="39"/>
                </a:lnTo>
                <a:lnTo>
                  <a:pt x="4419" y="39"/>
                </a:lnTo>
                <a:lnTo>
                  <a:pt x="4419" y="39"/>
                </a:lnTo>
                <a:lnTo>
                  <a:pt x="4420" y="39"/>
                </a:lnTo>
                <a:lnTo>
                  <a:pt x="4420" y="39"/>
                </a:lnTo>
                <a:lnTo>
                  <a:pt x="4420" y="39"/>
                </a:lnTo>
                <a:lnTo>
                  <a:pt x="4420" y="39"/>
                </a:lnTo>
                <a:lnTo>
                  <a:pt x="4420" y="39"/>
                </a:lnTo>
                <a:lnTo>
                  <a:pt x="4421" y="39"/>
                </a:lnTo>
                <a:lnTo>
                  <a:pt x="4421" y="39"/>
                </a:lnTo>
                <a:lnTo>
                  <a:pt x="4421" y="39"/>
                </a:lnTo>
                <a:lnTo>
                  <a:pt x="4421" y="39"/>
                </a:lnTo>
                <a:lnTo>
                  <a:pt x="4422" y="39"/>
                </a:lnTo>
                <a:lnTo>
                  <a:pt x="4422" y="39"/>
                </a:lnTo>
                <a:lnTo>
                  <a:pt x="4422" y="39"/>
                </a:lnTo>
                <a:lnTo>
                  <a:pt x="4422" y="39"/>
                </a:lnTo>
                <a:lnTo>
                  <a:pt x="4423" y="39"/>
                </a:lnTo>
                <a:lnTo>
                  <a:pt x="4423" y="39"/>
                </a:lnTo>
                <a:lnTo>
                  <a:pt x="4423" y="39"/>
                </a:lnTo>
                <a:lnTo>
                  <a:pt x="4423" y="39"/>
                </a:lnTo>
                <a:lnTo>
                  <a:pt x="4423" y="39"/>
                </a:lnTo>
                <a:lnTo>
                  <a:pt x="4424" y="39"/>
                </a:lnTo>
                <a:lnTo>
                  <a:pt x="4424" y="39"/>
                </a:lnTo>
                <a:lnTo>
                  <a:pt x="4424" y="39"/>
                </a:lnTo>
                <a:lnTo>
                  <a:pt x="4424" y="39"/>
                </a:lnTo>
                <a:lnTo>
                  <a:pt x="4425" y="39"/>
                </a:lnTo>
                <a:lnTo>
                  <a:pt x="4425" y="39"/>
                </a:lnTo>
                <a:lnTo>
                  <a:pt x="4425" y="39"/>
                </a:lnTo>
                <a:lnTo>
                  <a:pt x="4425" y="39"/>
                </a:lnTo>
                <a:lnTo>
                  <a:pt x="4426" y="39"/>
                </a:lnTo>
                <a:lnTo>
                  <a:pt x="4426" y="39"/>
                </a:lnTo>
                <a:lnTo>
                  <a:pt x="4426" y="39"/>
                </a:lnTo>
                <a:lnTo>
                  <a:pt x="4426" y="39"/>
                </a:lnTo>
                <a:lnTo>
                  <a:pt x="4426" y="39"/>
                </a:lnTo>
                <a:lnTo>
                  <a:pt x="4427" y="39"/>
                </a:lnTo>
                <a:lnTo>
                  <a:pt x="4427" y="39"/>
                </a:lnTo>
                <a:lnTo>
                  <a:pt x="4427" y="39"/>
                </a:lnTo>
                <a:lnTo>
                  <a:pt x="4428" y="39"/>
                </a:lnTo>
                <a:lnTo>
                  <a:pt x="4428" y="39"/>
                </a:lnTo>
                <a:lnTo>
                  <a:pt x="4428" y="39"/>
                </a:lnTo>
                <a:lnTo>
                  <a:pt x="4428" y="39"/>
                </a:lnTo>
                <a:lnTo>
                  <a:pt x="4429" y="39"/>
                </a:lnTo>
                <a:lnTo>
                  <a:pt x="4429" y="0"/>
                </a:lnTo>
                <a:lnTo>
                  <a:pt x="4429" y="0"/>
                </a:lnTo>
                <a:lnTo>
                  <a:pt x="4429" y="0"/>
                </a:lnTo>
                <a:lnTo>
                  <a:pt x="4429" y="0"/>
                </a:lnTo>
                <a:lnTo>
                  <a:pt x="4430" y="0"/>
                </a:lnTo>
                <a:lnTo>
                  <a:pt x="4430" y="0"/>
                </a:lnTo>
                <a:lnTo>
                  <a:pt x="4430" y="0"/>
                </a:lnTo>
                <a:lnTo>
                  <a:pt x="4430" y="0"/>
                </a:lnTo>
                <a:lnTo>
                  <a:pt x="4431" y="0"/>
                </a:lnTo>
                <a:lnTo>
                  <a:pt x="4431" y="0"/>
                </a:lnTo>
                <a:lnTo>
                  <a:pt x="4431" y="0"/>
                </a:lnTo>
                <a:lnTo>
                  <a:pt x="4431" y="0"/>
                </a:lnTo>
                <a:lnTo>
                  <a:pt x="4432" y="0"/>
                </a:lnTo>
                <a:lnTo>
                  <a:pt x="4432" y="0"/>
                </a:lnTo>
                <a:lnTo>
                  <a:pt x="4432" y="0"/>
                </a:lnTo>
                <a:lnTo>
                  <a:pt x="4432" y="0"/>
                </a:lnTo>
                <a:lnTo>
                  <a:pt x="4432" y="0"/>
                </a:lnTo>
                <a:lnTo>
                  <a:pt x="4433" y="0"/>
                </a:lnTo>
                <a:lnTo>
                  <a:pt x="4433" y="0"/>
                </a:lnTo>
                <a:lnTo>
                  <a:pt x="4433" y="0"/>
                </a:lnTo>
                <a:lnTo>
                  <a:pt x="4433" y="0"/>
                </a:lnTo>
                <a:lnTo>
                  <a:pt x="4434" y="0"/>
                </a:lnTo>
                <a:lnTo>
                  <a:pt x="4434" y="0"/>
                </a:lnTo>
                <a:lnTo>
                  <a:pt x="4434" y="0"/>
                </a:lnTo>
                <a:lnTo>
                  <a:pt x="4434" y="0"/>
                </a:lnTo>
                <a:lnTo>
                  <a:pt x="4435" y="0"/>
                </a:lnTo>
                <a:lnTo>
                  <a:pt x="4435" y="0"/>
                </a:lnTo>
                <a:lnTo>
                  <a:pt x="4435" y="0"/>
                </a:lnTo>
                <a:lnTo>
                  <a:pt x="4436" y="0"/>
                </a:lnTo>
                <a:lnTo>
                  <a:pt x="4436" y="0"/>
                </a:lnTo>
                <a:lnTo>
                  <a:pt x="4436" y="0"/>
                </a:lnTo>
                <a:lnTo>
                  <a:pt x="4436" y="0"/>
                </a:lnTo>
                <a:lnTo>
                  <a:pt x="4436" y="0"/>
                </a:lnTo>
                <a:lnTo>
                  <a:pt x="4437" y="0"/>
                </a:lnTo>
                <a:lnTo>
                  <a:pt x="4437" y="0"/>
                </a:lnTo>
                <a:lnTo>
                  <a:pt x="4437" y="0"/>
                </a:lnTo>
                <a:lnTo>
                  <a:pt x="4437" y="0"/>
                </a:lnTo>
                <a:lnTo>
                  <a:pt x="4438" y="0"/>
                </a:lnTo>
                <a:lnTo>
                  <a:pt x="4438" y="0"/>
                </a:lnTo>
                <a:lnTo>
                  <a:pt x="4438" y="0"/>
                </a:lnTo>
                <a:lnTo>
                  <a:pt x="4438" y="0"/>
                </a:lnTo>
                <a:lnTo>
                  <a:pt x="4438" y="0"/>
                </a:lnTo>
                <a:lnTo>
                  <a:pt x="4439" y="0"/>
                </a:lnTo>
                <a:lnTo>
                  <a:pt x="4439" y="0"/>
                </a:lnTo>
                <a:lnTo>
                  <a:pt x="4439" y="0"/>
                </a:lnTo>
                <a:lnTo>
                  <a:pt x="4439" y="0"/>
                </a:lnTo>
                <a:lnTo>
                  <a:pt x="4440" y="0"/>
                </a:lnTo>
                <a:lnTo>
                  <a:pt x="4440" y="0"/>
                </a:lnTo>
                <a:lnTo>
                  <a:pt x="4440" y="0"/>
                </a:lnTo>
                <a:lnTo>
                  <a:pt x="4440" y="0"/>
                </a:lnTo>
                <a:lnTo>
                  <a:pt x="4441" y="0"/>
                </a:lnTo>
                <a:lnTo>
                  <a:pt x="4441" y="0"/>
                </a:lnTo>
                <a:lnTo>
                  <a:pt x="4441" y="0"/>
                </a:lnTo>
                <a:lnTo>
                  <a:pt x="4441" y="0"/>
                </a:lnTo>
                <a:lnTo>
                  <a:pt x="4441" y="0"/>
                </a:lnTo>
                <a:lnTo>
                  <a:pt x="4442" y="0"/>
                </a:lnTo>
                <a:lnTo>
                  <a:pt x="4442" y="0"/>
                </a:lnTo>
                <a:lnTo>
                  <a:pt x="4442" y="0"/>
                </a:lnTo>
                <a:lnTo>
                  <a:pt x="4442" y="0"/>
                </a:lnTo>
                <a:lnTo>
                  <a:pt x="4443" y="0"/>
                </a:lnTo>
                <a:lnTo>
                  <a:pt x="4443" y="0"/>
                </a:lnTo>
                <a:lnTo>
                  <a:pt x="4443" y="0"/>
                </a:lnTo>
                <a:lnTo>
                  <a:pt x="4444" y="0"/>
                </a:lnTo>
                <a:lnTo>
                  <a:pt x="4444" y="0"/>
                </a:lnTo>
                <a:lnTo>
                  <a:pt x="4444" y="0"/>
                </a:lnTo>
                <a:lnTo>
                  <a:pt x="4444" y="0"/>
                </a:lnTo>
                <a:lnTo>
                  <a:pt x="4445" y="0"/>
                </a:lnTo>
                <a:lnTo>
                  <a:pt x="4445" y="0"/>
                </a:lnTo>
                <a:lnTo>
                  <a:pt x="4445" y="0"/>
                </a:lnTo>
                <a:lnTo>
                  <a:pt x="4445" y="0"/>
                </a:lnTo>
                <a:lnTo>
                  <a:pt x="4445" y="0"/>
                </a:lnTo>
                <a:lnTo>
                  <a:pt x="4446" y="0"/>
                </a:lnTo>
                <a:lnTo>
                  <a:pt x="4446" y="0"/>
                </a:lnTo>
                <a:lnTo>
                  <a:pt x="4446" y="0"/>
                </a:lnTo>
                <a:lnTo>
                  <a:pt x="4446" y="0"/>
                </a:lnTo>
                <a:lnTo>
                  <a:pt x="4447" y="0"/>
                </a:lnTo>
                <a:lnTo>
                  <a:pt x="4447" y="0"/>
                </a:lnTo>
                <a:lnTo>
                  <a:pt x="4447" y="0"/>
                </a:lnTo>
                <a:lnTo>
                  <a:pt x="4447" y="0"/>
                </a:lnTo>
                <a:lnTo>
                  <a:pt x="4448" y="0"/>
                </a:lnTo>
                <a:lnTo>
                  <a:pt x="4448" y="0"/>
                </a:lnTo>
                <a:lnTo>
                  <a:pt x="4448" y="0"/>
                </a:lnTo>
                <a:lnTo>
                  <a:pt x="4448" y="0"/>
                </a:lnTo>
                <a:lnTo>
                  <a:pt x="4448" y="0"/>
                </a:lnTo>
                <a:lnTo>
                  <a:pt x="4449" y="0"/>
                </a:lnTo>
                <a:lnTo>
                  <a:pt x="4449" y="0"/>
                </a:lnTo>
                <a:lnTo>
                  <a:pt x="4449" y="0"/>
                </a:lnTo>
                <a:lnTo>
                  <a:pt x="4449" y="0"/>
                </a:lnTo>
                <a:lnTo>
                  <a:pt x="4450" y="0"/>
                </a:lnTo>
                <a:lnTo>
                  <a:pt x="4450" y="0"/>
                </a:lnTo>
                <a:lnTo>
                  <a:pt x="4450" y="0"/>
                </a:lnTo>
                <a:lnTo>
                  <a:pt x="4450" y="0"/>
                </a:lnTo>
                <a:lnTo>
                  <a:pt x="4451" y="0"/>
                </a:lnTo>
                <a:lnTo>
                  <a:pt x="4451" y="0"/>
                </a:lnTo>
                <a:lnTo>
                  <a:pt x="4451" y="0"/>
                </a:lnTo>
                <a:lnTo>
                  <a:pt x="4451" y="0"/>
                </a:lnTo>
                <a:lnTo>
                  <a:pt x="4452" y="0"/>
                </a:lnTo>
                <a:lnTo>
                  <a:pt x="4452" y="0"/>
                </a:lnTo>
                <a:lnTo>
                  <a:pt x="4452" y="0"/>
                </a:lnTo>
                <a:lnTo>
                  <a:pt x="4452" y="0"/>
                </a:lnTo>
                <a:lnTo>
                  <a:pt x="4453" y="0"/>
                </a:lnTo>
                <a:lnTo>
                  <a:pt x="4453" y="0"/>
                </a:lnTo>
                <a:lnTo>
                  <a:pt x="4453" y="0"/>
                </a:lnTo>
                <a:lnTo>
                  <a:pt x="4453" y="0"/>
                </a:lnTo>
                <a:lnTo>
                  <a:pt x="4454" y="0"/>
                </a:lnTo>
                <a:lnTo>
                  <a:pt x="4454" y="0"/>
                </a:lnTo>
                <a:lnTo>
                  <a:pt x="4454" y="0"/>
                </a:lnTo>
                <a:lnTo>
                  <a:pt x="4454" y="0"/>
                </a:lnTo>
                <a:lnTo>
                  <a:pt x="4454" y="0"/>
                </a:lnTo>
                <a:lnTo>
                  <a:pt x="4455" y="39"/>
                </a:lnTo>
                <a:lnTo>
                  <a:pt x="4455" y="39"/>
                </a:lnTo>
                <a:lnTo>
                  <a:pt x="4455" y="39"/>
                </a:lnTo>
                <a:lnTo>
                  <a:pt x="4455" y="39"/>
                </a:lnTo>
                <a:lnTo>
                  <a:pt x="4456" y="39"/>
                </a:lnTo>
                <a:lnTo>
                  <a:pt x="4456" y="39"/>
                </a:lnTo>
                <a:lnTo>
                  <a:pt x="4456" y="39"/>
                </a:lnTo>
                <a:lnTo>
                  <a:pt x="4456" y="39"/>
                </a:lnTo>
                <a:lnTo>
                  <a:pt x="4457" y="39"/>
                </a:lnTo>
                <a:lnTo>
                  <a:pt x="4457" y="39"/>
                </a:lnTo>
                <a:lnTo>
                  <a:pt x="4457" y="39"/>
                </a:lnTo>
                <a:lnTo>
                  <a:pt x="4457" y="39"/>
                </a:lnTo>
                <a:lnTo>
                  <a:pt x="4457" y="39"/>
                </a:lnTo>
                <a:lnTo>
                  <a:pt x="4458" y="39"/>
                </a:lnTo>
                <a:lnTo>
                  <a:pt x="4458" y="39"/>
                </a:lnTo>
                <a:lnTo>
                  <a:pt x="4458" y="39"/>
                </a:lnTo>
                <a:lnTo>
                  <a:pt x="4459" y="39"/>
                </a:lnTo>
                <a:lnTo>
                  <a:pt x="4459" y="39"/>
                </a:lnTo>
                <a:lnTo>
                  <a:pt x="4459" y="39"/>
                </a:lnTo>
                <a:lnTo>
                  <a:pt x="4459" y="39"/>
                </a:lnTo>
                <a:lnTo>
                  <a:pt x="4460" y="39"/>
                </a:lnTo>
                <a:lnTo>
                  <a:pt x="4460" y="39"/>
                </a:lnTo>
                <a:lnTo>
                  <a:pt x="4460" y="39"/>
                </a:lnTo>
                <a:lnTo>
                  <a:pt x="4460" y="39"/>
                </a:lnTo>
                <a:lnTo>
                  <a:pt x="4460" y="39"/>
                </a:lnTo>
                <a:lnTo>
                  <a:pt x="4461" y="39"/>
                </a:lnTo>
                <a:lnTo>
                  <a:pt x="4461" y="39"/>
                </a:lnTo>
                <a:lnTo>
                  <a:pt x="4461" y="39"/>
                </a:lnTo>
                <a:lnTo>
                  <a:pt x="4461" y="39"/>
                </a:lnTo>
                <a:lnTo>
                  <a:pt x="4462" y="39"/>
                </a:lnTo>
                <a:lnTo>
                  <a:pt x="4462" y="39"/>
                </a:lnTo>
                <a:lnTo>
                  <a:pt x="4462" y="39"/>
                </a:lnTo>
                <a:lnTo>
                  <a:pt x="4462" y="39"/>
                </a:lnTo>
                <a:lnTo>
                  <a:pt x="4463" y="39"/>
                </a:lnTo>
                <a:lnTo>
                  <a:pt x="4463" y="39"/>
                </a:lnTo>
                <a:lnTo>
                  <a:pt x="4463" y="39"/>
                </a:lnTo>
                <a:lnTo>
                  <a:pt x="4463" y="39"/>
                </a:lnTo>
                <a:lnTo>
                  <a:pt x="4463" y="39"/>
                </a:lnTo>
                <a:lnTo>
                  <a:pt x="4464" y="39"/>
                </a:lnTo>
                <a:lnTo>
                  <a:pt x="4464" y="39"/>
                </a:lnTo>
                <a:lnTo>
                  <a:pt x="4464" y="39"/>
                </a:lnTo>
                <a:lnTo>
                  <a:pt x="4464" y="39"/>
                </a:lnTo>
                <a:lnTo>
                  <a:pt x="4465" y="39"/>
                </a:lnTo>
                <a:lnTo>
                  <a:pt x="4465" y="39"/>
                </a:lnTo>
                <a:lnTo>
                  <a:pt x="4465" y="39"/>
                </a:lnTo>
                <a:lnTo>
                  <a:pt x="4465" y="39"/>
                </a:lnTo>
                <a:lnTo>
                  <a:pt x="4466" y="39"/>
                </a:lnTo>
                <a:lnTo>
                  <a:pt x="4466" y="39"/>
                </a:lnTo>
                <a:lnTo>
                  <a:pt x="4466" y="39"/>
                </a:lnTo>
                <a:lnTo>
                  <a:pt x="4466" y="39"/>
                </a:lnTo>
                <a:lnTo>
                  <a:pt x="4467" y="39"/>
                </a:lnTo>
                <a:lnTo>
                  <a:pt x="4467" y="39"/>
                </a:lnTo>
                <a:lnTo>
                  <a:pt x="4467" y="39"/>
                </a:lnTo>
                <a:lnTo>
                  <a:pt x="4467" y="39"/>
                </a:lnTo>
                <a:lnTo>
                  <a:pt x="4468" y="39"/>
                </a:lnTo>
                <a:lnTo>
                  <a:pt x="4468" y="39"/>
                </a:lnTo>
                <a:lnTo>
                  <a:pt x="4468" y="39"/>
                </a:lnTo>
                <a:lnTo>
                  <a:pt x="4468" y="39"/>
                </a:lnTo>
                <a:lnTo>
                  <a:pt x="4469" y="39"/>
                </a:lnTo>
                <a:lnTo>
                  <a:pt x="4469" y="39"/>
                </a:lnTo>
                <a:lnTo>
                  <a:pt x="4469" y="39"/>
                </a:lnTo>
                <a:lnTo>
                  <a:pt x="4469" y="39"/>
                </a:lnTo>
                <a:lnTo>
                  <a:pt x="4469" y="39"/>
                </a:lnTo>
                <a:lnTo>
                  <a:pt x="4470" y="39"/>
                </a:lnTo>
                <a:lnTo>
                  <a:pt x="4470" y="39"/>
                </a:lnTo>
                <a:lnTo>
                  <a:pt x="4470" y="39"/>
                </a:lnTo>
                <a:lnTo>
                  <a:pt x="4470" y="39"/>
                </a:lnTo>
                <a:lnTo>
                  <a:pt x="4471" y="39"/>
                </a:lnTo>
                <a:lnTo>
                  <a:pt x="4471" y="39"/>
                </a:lnTo>
                <a:lnTo>
                  <a:pt x="4471" y="39"/>
                </a:lnTo>
                <a:lnTo>
                  <a:pt x="4471" y="39"/>
                </a:lnTo>
                <a:lnTo>
                  <a:pt x="4472" y="39"/>
                </a:lnTo>
                <a:lnTo>
                  <a:pt x="4472" y="39"/>
                </a:lnTo>
                <a:lnTo>
                  <a:pt x="4472" y="39"/>
                </a:lnTo>
                <a:lnTo>
                  <a:pt x="4472" y="39"/>
                </a:lnTo>
                <a:lnTo>
                  <a:pt x="4472" y="39"/>
                </a:lnTo>
                <a:lnTo>
                  <a:pt x="4473" y="39"/>
                </a:lnTo>
                <a:lnTo>
                  <a:pt x="4473" y="39"/>
                </a:lnTo>
                <a:lnTo>
                  <a:pt x="4473" y="39"/>
                </a:lnTo>
                <a:lnTo>
                  <a:pt x="4473" y="39"/>
                </a:lnTo>
                <a:lnTo>
                  <a:pt x="4474" y="39"/>
                </a:lnTo>
                <a:lnTo>
                  <a:pt x="4474" y="39"/>
                </a:lnTo>
                <a:lnTo>
                  <a:pt x="4474" y="39"/>
                </a:lnTo>
                <a:lnTo>
                  <a:pt x="4475" y="39"/>
                </a:lnTo>
                <a:lnTo>
                  <a:pt x="4475" y="39"/>
                </a:lnTo>
                <a:lnTo>
                  <a:pt x="4475" y="39"/>
                </a:lnTo>
                <a:lnTo>
                  <a:pt x="4475" y="39"/>
                </a:lnTo>
                <a:lnTo>
                  <a:pt x="4475" y="39"/>
                </a:lnTo>
                <a:lnTo>
                  <a:pt x="4476" y="39"/>
                </a:lnTo>
                <a:lnTo>
                  <a:pt x="4476" y="39"/>
                </a:lnTo>
                <a:lnTo>
                  <a:pt x="4476" y="39"/>
                </a:lnTo>
                <a:lnTo>
                  <a:pt x="4476" y="39"/>
                </a:lnTo>
                <a:lnTo>
                  <a:pt x="4477" y="39"/>
                </a:lnTo>
                <a:lnTo>
                  <a:pt x="4477" y="39"/>
                </a:lnTo>
                <a:lnTo>
                  <a:pt x="4477" y="39"/>
                </a:lnTo>
                <a:lnTo>
                  <a:pt x="4477" y="39"/>
                </a:lnTo>
                <a:lnTo>
                  <a:pt x="4478" y="39"/>
                </a:lnTo>
                <a:lnTo>
                  <a:pt x="4478" y="39"/>
                </a:lnTo>
                <a:lnTo>
                  <a:pt x="4478" y="39"/>
                </a:lnTo>
                <a:lnTo>
                  <a:pt x="4478" y="39"/>
                </a:lnTo>
                <a:lnTo>
                  <a:pt x="4478" y="39"/>
                </a:lnTo>
                <a:lnTo>
                  <a:pt x="4479" y="39"/>
                </a:lnTo>
                <a:lnTo>
                  <a:pt x="4479" y="39"/>
                </a:lnTo>
                <a:lnTo>
                  <a:pt x="4479" y="39"/>
                </a:lnTo>
                <a:lnTo>
                  <a:pt x="4479" y="39"/>
                </a:lnTo>
                <a:lnTo>
                  <a:pt x="4480" y="39"/>
                </a:lnTo>
                <a:lnTo>
                  <a:pt x="4480" y="39"/>
                </a:lnTo>
                <a:lnTo>
                  <a:pt x="4480" y="39"/>
                </a:lnTo>
                <a:lnTo>
                  <a:pt x="4480" y="39"/>
                </a:lnTo>
                <a:lnTo>
                  <a:pt x="4481" y="39"/>
                </a:lnTo>
                <a:lnTo>
                  <a:pt x="4481" y="39"/>
                </a:lnTo>
                <a:lnTo>
                  <a:pt x="4481" y="39"/>
                </a:lnTo>
                <a:lnTo>
                  <a:pt x="4481" y="39"/>
                </a:lnTo>
                <a:lnTo>
                  <a:pt x="4481" y="39"/>
                </a:lnTo>
                <a:lnTo>
                  <a:pt x="4482" y="39"/>
                </a:lnTo>
                <a:lnTo>
                  <a:pt x="4482" y="39"/>
                </a:lnTo>
                <a:lnTo>
                  <a:pt x="4482" y="39"/>
                </a:lnTo>
                <a:lnTo>
                  <a:pt x="4483" y="39"/>
                </a:lnTo>
                <a:lnTo>
                  <a:pt x="4483" y="39"/>
                </a:lnTo>
                <a:lnTo>
                  <a:pt x="4483" y="39"/>
                </a:lnTo>
                <a:lnTo>
                  <a:pt x="4483" y="39"/>
                </a:lnTo>
                <a:lnTo>
                  <a:pt x="4484" y="39"/>
                </a:lnTo>
                <a:lnTo>
                  <a:pt x="4484" y="39"/>
                </a:lnTo>
                <a:lnTo>
                  <a:pt x="4484" y="39"/>
                </a:lnTo>
                <a:lnTo>
                  <a:pt x="4484" y="39"/>
                </a:lnTo>
                <a:lnTo>
                  <a:pt x="4484" y="39"/>
                </a:lnTo>
                <a:lnTo>
                  <a:pt x="4485" y="39"/>
                </a:lnTo>
                <a:lnTo>
                  <a:pt x="4485" y="39"/>
                </a:lnTo>
                <a:lnTo>
                  <a:pt x="4485" y="39"/>
                </a:lnTo>
                <a:lnTo>
                  <a:pt x="4485" y="39"/>
                </a:lnTo>
                <a:lnTo>
                  <a:pt x="4486" y="39"/>
                </a:lnTo>
                <a:lnTo>
                  <a:pt x="4486" y="39"/>
                </a:lnTo>
                <a:lnTo>
                  <a:pt x="4486" y="39"/>
                </a:lnTo>
                <a:lnTo>
                  <a:pt x="4486" y="39"/>
                </a:lnTo>
                <a:lnTo>
                  <a:pt x="4487" y="39"/>
                </a:lnTo>
                <a:lnTo>
                  <a:pt x="4487" y="39"/>
                </a:lnTo>
                <a:lnTo>
                  <a:pt x="4487" y="39"/>
                </a:lnTo>
                <a:lnTo>
                  <a:pt x="4487" y="39"/>
                </a:lnTo>
                <a:lnTo>
                  <a:pt x="4487" y="39"/>
                </a:lnTo>
                <a:lnTo>
                  <a:pt x="4488" y="39"/>
                </a:lnTo>
                <a:lnTo>
                  <a:pt x="4488" y="39"/>
                </a:lnTo>
                <a:lnTo>
                  <a:pt x="4488" y="39"/>
                </a:lnTo>
                <a:lnTo>
                  <a:pt x="4488" y="39"/>
                </a:lnTo>
                <a:lnTo>
                  <a:pt x="4489" y="39"/>
                </a:lnTo>
                <a:lnTo>
                  <a:pt x="4489" y="39"/>
                </a:lnTo>
                <a:lnTo>
                  <a:pt x="4489" y="39"/>
                </a:lnTo>
                <a:lnTo>
                  <a:pt x="4489" y="39"/>
                </a:lnTo>
                <a:lnTo>
                  <a:pt x="4490" y="39"/>
                </a:lnTo>
                <a:lnTo>
                  <a:pt x="4490" y="39"/>
                </a:lnTo>
                <a:lnTo>
                  <a:pt x="4490" y="39"/>
                </a:lnTo>
                <a:lnTo>
                  <a:pt x="4491" y="39"/>
                </a:lnTo>
                <a:lnTo>
                  <a:pt x="4491" y="39"/>
                </a:lnTo>
                <a:lnTo>
                  <a:pt x="4491" y="39"/>
                </a:lnTo>
                <a:lnTo>
                  <a:pt x="4491" y="39"/>
                </a:lnTo>
                <a:lnTo>
                  <a:pt x="4491" y="39"/>
                </a:lnTo>
                <a:lnTo>
                  <a:pt x="4492" y="39"/>
                </a:lnTo>
                <a:lnTo>
                  <a:pt x="4492" y="39"/>
                </a:lnTo>
                <a:lnTo>
                  <a:pt x="4492" y="39"/>
                </a:lnTo>
                <a:lnTo>
                  <a:pt x="4492" y="39"/>
                </a:lnTo>
                <a:lnTo>
                  <a:pt x="4493" y="39"/>
                </a:lnTo>
                <a:lnTo>
                  <a:pt x="4493" y="39"/>
                </a:lnTo>
                <a:lnTo>
                  <a:pt x="4493" y="39"/>
                </a:lnTo>
                <a:lnTo>
                  <a:pt x="4493" y="39"/>
                </a:lnTo>
                <a:lnTo>
                  <a:pt x="4494" y="39"/>
                </a:lnTo>
                <a:lnTo>
                  <a:pt x="4494" y="39"/>
                </a:lnTo>
                <a:lnTo>
                  <a:pt x="4494" y="39"/>
                </a:lnTo>
                <a:lnTo>
                  <a:pt x="4494" y="39"/>
                </a:lnTo>
                <a:lnTo>
                  <a:pt x="4494" y="39"/>
                </a:lnTo>
                <a:lnTo>
                  <a:pt x="4495" y="39"/>
                </a:lnTo>
                <a:lnTo>
                  <a:pt x="4495" y="39"/>
                </a:lnTo>
                <a:lnTo>
                  <a:pt x="4495" y="39"/>
                </a:lnTo>
                <a:lnTo>
                  <a:pt x="4495" y="39"/>
                </a:lnTo>
                <a:lnTo>
                  <a:pt x="4496" y="39"/>
                </a:lnTo>
                <a:lnTo>
                  <a:pt x="4496" y="39"/>
                </a:lnTo>
                <a:lnTo>
                  <a:pt x="4496" y="39"/>
                </a:lnTo>
                <a:lnTo>
                  <a:pt x="4496" y="39"/>
                </a:lnTo>
                <a:lnTo>
                  <a:pt x="4497" y="39"/>
                </a:lnTo>
                <a:lnTo>
                  <a:pt x="4497" y="39"/>
                </a:lnTo>
                <a:lnTo>
                  <a:pt x="4497" y="39"/>
                </a:lnTo>
                <a:lnTo>
                  <a:pt x="4497" y="0"/>
                </a:lnTo>
                <a:lnTo>
                  <a:pt x="4498" y="0"/>
                </a:lnTo>
                <a:lnTo>
                  <a:pt x="4498" y="0"/>
                </a:lnTo>
                <a:lnTo>
                  <a:pt x="4498" y="0"/>
                </a:lnTo>
                <a:lnTo>
                  <a:pt x="4498" y="0"/>
                </a:lnTo>
                <a:lnTo>
                  <a:pt x="4499" y="0"/>
                </a:lnTo>
                <a:lnTo>
                  <a:pt x="4499" y="0"/>
                </a:lnTo>
                <a:lnTo>
                  <a:pt x="4499" y="0"/>
                </a:lnTo>
                <a:lnTo>
                  <a:pt x="4499" y="0"/>
                </a:lnTo>
                <a:lnTo>
                  <a:pt x="4500" y="0"/>
                </a:lnTo>
                <a:lnTo>
                  <a:pt x="4500" y="0"/>
                </a:lnTo>
                <a:lnTo>
                  <a:pt x="4500" y="0"/>
                </a:lnTo>
                <a:lnTo>
                  <a:pt x="4500" y="0"/>
                </a:lnTo>
                <a:lnTo>
                  <a:pt x="4500" y="0"/>
                </a:lnTo>
                <a:lnTo>
                  <a:pt x="4501" y="0"/>
                </a:lnTo>
                <a:lnTo>
                  <a:pt x="4501" y="0"/>
                </a:lnTo>
                <a:lnTo>
                  <a:pt x="4501" y="0"/>
                </a:lnTo>
                <a:lnTo>
                  <a:pt x="4501" y="0"/>
                </a:lnTo>
                <a:lnTo>
                  <a:pt x="4502" y="0"/>
                </a:lnTo>
                <a:lnTo>
                  <a:pt x="4502" y="0"/>
                </a:lnTo>
                <a:lnTo>
                  <a:pt x="4502" y="0"/>
                </a:lnTo>
                <a:lnTo>
                  <a:pt x="4502" y="0"/>
                </a:lnTo>
                <a:lnTo>
                  <a:pt x="4503" y="0"/>
                </a:lnTo>
                <a:lnTo>
                  <a:pt x="4503" y="0"/>
                </a:lnTo>
                <a:lnTo>
                  <a:pt x="4503" y="0"/>
                </a:lnTo>
                <a:lnTo>
                  <a:pt x="4503" y="0"/>
                </a:lnTo>
                <a:lnTo>
                  <a:pt x="4503" y="0"/>
                </a:lnTo>
                <a:lnTo>
                  <a:pt x="4504" y="0"/>
                </a:lnTo>
                <a:lnTo>
                  <a:pt x="4504" y="0"/>
                </a:lnTo>
                <a:lnTo>
                  <a:pt x="4504" y="0"/>
                </a:lnTo>
                <a:lnTo>
                  <a:pt x="4504" y="0"/>
                </a:lnTo>
                <a:lnTo>
                  <a:pt x="4505" y="0"/>
                </a:lnTo>
                <a:lnTo>
                  <a:pt x="4505" y="0"/>
                </a:lnTo>
                <a:lnTo>
                  <a:pt x="4505" y="0"/>
                </a:lnTo>
                <a:lnTo>
                  <a:pt x="4506" y="0"/>
                </a:lnTo>
                <a:lnTo>
                  <a:pt x="4506" y="0"/>
                </a:lnTo>
                <a:lnTo>
                  <a:pt x="4506" y="0"/>
                </a:lnTo>
                <a:lnTo>
                  <a:pt x="4506" y="0"/>
                </a:lnTo>
                <a:lnTo>
                  <a:pt x="4506" y="0"/>
                </a:lnTo>
                <a:lnTo>
                  <a:pt x="4507" y="0"/>
                </a:lnTo>
                <a:lnTo>
                  <a:pt x="4507" y="0"/>
                </a:lnTo>
                <a:lnTo>
                  <a:pt x="4507" y="0"/>
                </a:lnTo>
                <a:lnTo>
                  <a:pt x="4507" y="0"/>
                </a:lnTo>
                <a:lnTo>
                  <a:pt x="4508" y="0"/>
                </a:lnTo>
                <a:lnTo>
                  <a:pt x="4508" y="0"/>
                </a:lnTo>
                <a:lnTo>
                  <a:pt x="4508" y="0"/>
                </a:lnTo>
                <a:lnTo>
                  <a:pt x="4508" y="0"/>
                </a:lnTo>
                <a:lnTo>
                  <a:pt x="4509" y="0"/>
                </a:lnTo>
                <a:lnTo>
                  <a:pt x="4509" y="0"/>
                </a:lnTo>
                <a:lnTo>
                  <a:pt x="4509" y="0"/>
                </a:lnTo>
                <a:lnTo>
                  <a:pt x="4509" y="0"/>
                </a:lnTo>
                <a:lnTo>
                  <a:pt x="4509" y="0"/>
                </a:lnTo>
                <a:lnTo>
                  <a:pt x="4510" y="0"/>
                </a:lnTo>
                <a:lnTo>
                  <a:pt x="4510" y="0"/>
                </a:lnTo>
                <a:lnTo>
                  <a:pt x="4510" y="0"/>
                </a:lnTo>
                <a:lnTo>
                  <a:pt x="4510" y="0"/>
                </a:lnTo>
                <a:lnTo>
                  <a:pt x="4511" y="0"/>
                </a:lnTo>
                <a:lnTo>
                  <a:pt x="4511" y="0"/>
                </a:lnTo>
                <a:lnTo>
                  <a:pt x="4511" y="0"/>
                </a:lnTo>
                <a:lnTo>
                  <a:pt x="4511" y="0"/>
                </a:lnTo>
                <a:lnTo>
                  <a:pt x="4512" y="0"/>
                </a:lnTo>
                <a:lnTo>
                  <a:pt x="4512" y="0"/>
                </a:lnTo>
                <a:lnTo>
                  <a:pt x="4512" y="0"/>
                </a:lnTo>
                <a:lnTo>
                  <a:pt x="4512" y="0"/>
                </a:lnTo>
                <a:lnTo>
                  <a:pt x="4512" y="0"/>
                </a:lnTo>
                <a:lnTo>
                  <a:pt x="4513" y="0"/>
                </a:lnTo>
                <a:lnTo>
                  <a:pt x="4513" y="0"/>
                </a:lnTo>
                <a:lnTo>
                  <a:pt x="4513" y="0"/>
                </a:lnTo>
                <a:lnTo>
                  <a:pt x="4514" y="0"/>
                </a:lnTo>
                <a:lnTo>
                  <a:pt x="4514" y="0"/>
                </a:lnTo>
                <a:lnTo>
                  <a:pt x="4514" y="0"/>
                </a:lnTo>
                <a:lnTo>
                  <a:pt x="4514" y="39"/>
                </a:lnTo>
                <a:lnTo>
                  <a:pt x="4515" y="39"/>
                </a:lnTo>
                <a:lnTo>
                  <a:pt x="4515" y="39"/>
                </a:lnTo>
                <a:lnTo>
                  <a:pt x="4515" y="39"/>
                </a:lnTo>
                <a:lnTo>
                  <a:pt x="4515" y="39"/>
                </a:lnTo>
                <a:lnTo>
                  <a:pt x="4515" y="39"/>
                </a:lnTo>
                <a:lnTo>
                  <a:pt x="4516" y="39"/>
                </a:lnTo>
                <a:lnTo>
                  <a:pt x="4516" y="39"/>
                </a:lnTo>
                <a:lnTo>
                  <a:pt x="4516" y="39"/>
                </a:lnTo>
                <a:lnTo>
                  <a:pt x="4516" y="39"/>
                </a:lnTo>
                <a:lnTo>
                  <a:pt x="4517" y="39"/>
                </a:lnTo>
                <a:lnTo>
                  <a:pt x="4517" y="39"/>
                </a:lnTo>
                <a:lnTo>
                  <a:pt x="4517" y="39"/>
                </a:lnTo>
                <a:lnTo>
                  <a:pt x="4517" y="39"/>
                </a:lnTo>
                <a:lnTo>
                  <a:pt x="4518" y="39"/>
                </a:lnTo>
                <a:lnTo>
                  <a:pt x="4518" y="39"/>
                </a:lnTo>
                <a:lnTo>
                  <a:pt x="4518" y="39"/>
                </a:lnTo>
                <a:lnTo>
                  <a:pt x="4518" y="39"/>
                </a:lnTo>
                <a:lnTo>
                  <a:pt x="4518" y="39"/>
                </a:lnTo>
                <a:lnTo>
                  <a:pt x="4519" y="39"/>
                </a:lnTo>
                <a:lnTo>
                  <a:pt x="4519" y="39"/>
                </a:lnTo>
                <a:lnTo>
                  <a:pt x="4519" y="39"/>
                </a:lnTo>
                <a:lnTo>
                  <a:pt x="4519" y="39"/>
                </a:lnTo>
                <a:lnTo>
                  <a:pt x="4520" y="39"/>
                </a:lnTo>
                <a:lnTo>
                  <a:pt x="4520" y="39"/>
                </a:lnTo>
                <a:lnTo>
                  <a:pt x="4520" y="39"/>
                </a:lnTo>
                <a:lnTo>
                  <a:pt x="4520" y="39"/>
                </a:lnTo>
                <a:lnTo>
                  <a:pt x="4521" y="39"/>
                </a:lnTo>
                <a:lnTo>
                  <a:pt x="4521" y="39"/>
                </a:lnTo>
                <a:lnTo>
                  <a:pt x="4521" y="39"/>
                </a:lnTo>
                <a:lnTo>
                  <a:pt x="4521" y="39"/>
                </a:lnTo>
                <a:lnTo>
                  <a:pt x="4522" y="39"/>
                </a:lnTo>
                <a:lnTo>
                  <a:pt x="4522" y="39"/>
                </a:lnTo>
                <a:lnTo>
                  <a:pt x="4522" y="39"/>
                </a:lnTo>
                <a:lnTo>
                  <a:pt x="4522" y="39"/>
                </a:lnTo>
                <a:lnTo>
                  <a:pt x="4523" y="39"/>
                </a:lnTo>
                <a:lnTo>
                  <a:pt x="4523" y="39"/>
                </a:lnTo>
                <a:lnTo>
                  <a:pt x="4523" y="39"/>
                </a:lnTo>
                <a:lnTo>
                  <a:pt x="4523" y="39"/>
                </a:lnTo>
                <a:lnTo>
                  <a:pt x="4524" y="39"/>
                </a:lnTo>
                <a:lnTo>
                  <a:pt x="4524" y="39"/>
                </a:lnTo>
                <a:lnTo>
                  <a:pt x="4524" y="39"/>
                </a:lnTo>
                <a:lnTo>
                  <a:pt x="4524" y="39"/>
                </a:lnTo>
                <a:lnTo>
                  <a:pt x="4524" y="39"/>
                </a:lnTo>
                <a:lnTo>
                  <a:pt x="4525" y="39"/>
                </a:lnTo>
                <a:lnTo>
                  <a:pt x="4525" y="39"/>
                </a:lnTo>
                <a:lnTo>
                  <a:pt x="4525" y="39"/>
                </a:lnTo>
                <a:lnTo>
                  <a:pt x="4525" y="39"/>
                </a:lnTo>
                <a:lnTo>
                  <a:pt x="4526" y="39"/>
                </a:lnTo>
                <a:lnTo>
                  <a:pt x="4526" y="39"/>
                </a:lnTo>
                <a:lnTo>
                  <a:pt x="4526" y="39"/>
                </a:lnTo>
                <a:lnTo>
                  <a:pt x="4526" y="39"/>
                </a:lnTo>
                <a:lnTo>
                  <a:pt x="4527" y="39"/>
                </a:lnTo>
                <a:lnTo>
                  <a:pt x="4527" y="39"/>
                </a:lnTo>
                <a:lnTo>
                  <a:pt x="4527" y="39"/>
                </a:lnTo>
                <a:lnTo>
                  <a:pt x="4527" y="39"/>
                </a:lnTo>
                <a:lnTo>
                  <a:pt x="4527" y="39"/>
                </a:lnTo>
                <a:lnTo>
                  <a:pt x="4528" y="39"/>
                </a:lnTo>
                <a:lnTo>
                  <a:pt x="4528" y="39"/>
                </a:lnTo>
                <a:lnTo>
                  <a:pt x="4528" y="39"/>
                </a:lnTo>
                <a:lnTo>
                  <a:pt x="4528" y="39"/>
                </a:lnTo>
                <a:lnTo>
                  <a:pt x="4529" y="39"/>
                </a:lnTo>
                <a:lnTo>
                  <a:pt x="4529" y="39"/>
                </a:lnTo>
                <a:lnTo>
                  <a:pt x="4529" y="39"/>
                </a:lnTo>
                <a:lnTo>
                  <a:pt x="4530" y="39"/>
                </a:lnTo>
                <a:lnTo>
                  <a:pt x="4530" y="39"/>
                </a:lnTo>
                <a:lnTo>
                  <a:pt x="4530" y="39"/>
                </a:lnTo>
                <a:lnTo>
                  <a:pt x="4530" y="39"/>
                </a:lnTo>
                <a:lnTo>
                  <a:pt x="4530" y="39"/>
                </a:lnTo>
                <a:lnTo>
                  <a:pt x="4531" y="39"/>
                </a:lnTo>
                <a:lnTo>
                  <a:pt x="4531" y="39"/>
                </a:lnTo>
                <a:lnTo>
                  <a:pt x="4531" y="39"/>
                </a:lnTo>
                <a:lnTo>
                  <a:pt x="4531" y="39"/>
                </a:lnTo>
                <a:lnTo>
                  <a:pt x="4532" y="39"/>
                </a:lnTo>
                <a:lnTo>
                  <a:pt x="4532" y="39"/>
                </a:lnTo>
                <a:lnTo>
                  <a:pt x="4532" y="39"/>
                </a:lnTo>
                <a:lnTo>
                  <a:pt x="4532" y="39"/>
                </a:lnTo>
                <a:lnTo>
                  <a:pt x="4533" y="39"/>
                </a:lnTo>
                <a:lnTo>
                  <a:pt x="4533" y="39"/>
                </a:lnTo>
                <a:lnTo>
                  <a:pt x="4533" y="39"/>
                </a:lnTo>
                <a:lnTo>
                  <a:pt x="4533" y="39"/>
                </a:lnTo>
                <a:lnTo>
                  <a:pt x="4533" y="39"/>
                </a:lnTo>
                <a:lnTo>
                  <a:pt x="4534" y="39"/>
                </a:lnTo>
                <a:lnTo>
                  <a:pt x="4534" y="39"/>
                </a:lnTo>
                <a:lnTo>
                  <a:pt x="4534" y="39"/>
                </a:lnTo>
                <a:lnTo>
                  <a:pt x="4534" y="39"/>
                </a:lnTo>
                <a:lnTo>
                  <a:pt x="4535" y="39"/>
                </a:lnTo>
                <a:lnTo>
                  <a:pt x="4535" y="39"/>
                </a:lnTo>
                <a:lnTo>
                  <a:pt x="4535" y="39"/>
                </a:lnTo>
                <a:lnTo>
                  <a:pt x="4535" y="39"/>
                </a:lnTo>
                <a:lnTo>
                  <a:pt x="4536" y="39"/>
                </a:lnTo>
                <a:lnTo>
                  <a:pt x="4536" y="39"/>
                </a:lnTo>
                <a:lnTo>
                  <a:pt x="4536" y="39"/>
                </a:lnTo>
                <a:lnTo>
                  <a:pt x="4537" y="39"/>
                </a:lnTo>
                <a:lnTo>
                  <a:pt x="4537" y="39"/>
                </a:lnTo>
                <a:lnTo>
                  <a:pt x="4537" y="39"/>
                </a:lnTo>
                <a:lnTo>
                  <a:pt x="4537" y="39"/>
                </a:lnTo>
                <a:lnTo>
                  <a:pt x="4537" y="39"/>
                </a:lnTo>
                <a:lnTo>
                  <a:pt x="4538" y="39"/>
                </a:lnTo>
                <a:lnTo>
                  <a:pt x="4538" y="39"/>
                </a:lnTo>
                <a:lnTo>
                  <a:pt x="4538" y="39"/>
                </a:lnTo>
                <a:lnTo>
                  <a:pt x="4538" y="39"/>
                </a:lnTo>
                <a:lnTo>
                  <a:pt x="4539" y="39"/>
                </a:lnTo>
                <a:lnTo>
                  <a:pt x="4539" y="39"/>
                </a:lnTo>
                <a:lnTo>
                  <a:pt x="4539" y="39"/>
                </a:lnTo>
                <a:lnTo>
                  <a:pt x="4539" y="39"/>
                </a:lnTo>
                <a:lnTo>
                  <a:pt x="4540" y="39"/>
                </a:lnTo>
                <a:lnTo>
                  <a:pt x="4540" y="39"/>
                </a:lnTo>
                <a:lnTo>
                  <a:pt x="4540" y="39"/>
                </a:lnTo>
                <a:lnTo>
                  <a:pt x="4540" y="39"/>
                </a:lnTo>
                <a:lnTo>
                  <a:pt x="4540" y="39"/>
                </a:lnTo>
                <a:lnTo>
                  <a:pt x="4541" y="39"/>
                </a:lnTo>
                <a:lnTo>
                  <a:pt x="4541" y="39"/>
                </a:lnTo>
                <a:lnTo>
                  <a:pt x="4541" y="39"/>
                </a:lnTo>
                <a:lnTo>
                  <a:pt x="4541" y="39"/>
                </a:lnTo>
                <a:lnTo>
                  <a:pt x="4542" y="39"/>
                </a:lnTo>
                <a:lnTo>
                  <a:pt x="4542" y="39"/>
                </a:lnTo>
                <a:lnTo>
                  <a:pt x="4542" y="39"/>
                </a:lnTo>
                <a:lnTo>
                  <a:pt x="4542" y="39"/>
                </a:lnTo>
                <a:lnTo>
                  <a:pt x="4543" y="39"/>
                </a:lnTo>
                <a:lnTo>
                  <a:pt x="4543" y="39"/>
                </a:lnTo>
                <a:lnTo>
                  <a:pt x="4543" y="39"/>
                </a:lnTo>
                <a:lnTo>
                  <a:pt x="4543" y="39"/>
                </a:lnTo>
                <a:lnTo>
                  <a:pt x="4543" y="39"/>
                </a:lnTo>
                <a:lnTo>
                  <a:pt x="4544" y="39"/>
                </a:lnTo>
                <a:lnTo>
                  <a:pt x="4544" y="39"/>
                </a:lnTo>
                <a:lnTo>
                  <a:pt x="4544" y="39"/>
                </a:lnTo>
                <a:lnTo>
                  <a:pt x="4545" y="39"/>
                </a:lnTo>
                <a:lnTo>
                  <a:pt x="4545" y="39"/>
                </a:lnTo>
                <a:lnTo>
                  <a:pt x="4545" y="39"/>
                </a:lnTo>
                <a:lnTo>
                  <a:pt x="4545" y="39"/>
                </a:lnTo>
                <a:lnTo>
                  <a:pt x="4546" y="39"/>
                </a:lnTo>
                <a:lnTo>
                  <a:pt x="4546" y="39"/>
                </a:lnTo>
                <a:lnTo>
                  <a:pt x="4546" y="39"/>
                </a:lnTo>
                <a:lnTo>
                  <a:pt x="4546" y="39"/>
                </a:lnTo>
                <a:lnTo>
                  <a:pt x="4546" y="39"/>
                </a:lnTo>
                <a:lnTo>
                  <a:pt x="4547" y="39"/>
                </a:lnTo>
                <a:lnTo>
                  <a:pt x="4547" y="39"/>
                </a:lnTo>
                <a:lnTo>
                  <a:pt x="4547" y="39"/>
                </a:lnTo>
                <a:lnTo>
                  <a:pt x="4547" y="39"/>
                </a:lnTo>
                <a:lnTo>
                  <a:pt x="4548" y="39"/>
                </a:lnTo>
                <a:lnTo>
                  <a:pt x="4548" y="39"/>
                </a:lnTo>
                <a:lnTo>
                  <a:pt x="4548" y="39"/>
                </a:lnTo>
                <a:lnTo>
                  <a:pt x="4548" y="39"/>
                </a:lnTo>
                <a:lnTo>
                  <a:pt x="4549" y="39"/>
                </a:lnTo>
                <a:lnTo>
                  <a:pt x="4549" y="39"/>
                </a:lnTo>
                <a:lnTo>
                  <a:pt x="4549" y="39"/>
                </a:lnTo>
                <a:lnTo>
                  <a:pt x="4549" y="39"/>
                </a:lnTo>
                <a:lnTo>
                  <a:pt x="4549" y="39"/>
                </a:lnTo>
                <a:lnTo>
                  <a:pt x="4550" y="39"/>
                </a:lnTo>
                <a:lnTo>
                  <a:pt x="4550" y="39"/>
                </a:lnTo>
                <a:lnTo>
                  <a:pt x="4550" y="39"/>
                </a:lnTo>
                <a:lnTo>
                  <a:pt x="4550" y="39"/>
                </a:lnTo>
                <a:lnTo>
                  <a:pt x="4551" y="39"/>
                </a:lnTo>
                <a:lnTo>
                  <a:pt x="4551" y="39"/>
                </a:lnTo>
                <a:lnTo>
                  <a:pt x="4551" y="39"/>
                </a:lnTo>
                <a:lnTo>
                  <a:pt x="4551" y="39"/>
                </a:lnTo>
                <a:lnTo>
                  <a:pt x="4552" y="39"/>
                </a:lnTo>
                <a:lnTo>
                  <a:pt x="4552" y="39"/>
                </a:lnTo>
                <a:lnTo>
                  <a:pt x="4552" y="39"/>
                </a:lnTo>
                <a:lnTo>
                  <a:pt x="4552" y="39"/>
                </a:lnTo>
                <a:lnTo>
                  <a:pt x="4553" y="39"/>
                </a:lnTo>
                <a:lnTo>
                  <a:pt x="4553" y="39"/>
                </a:lnTo>
                <a:lnTo>
                  <a:pt x="4553" y="39"/>
                </a:lnTo>
                <a:lnTo>
                  <a:pt x="4553" y="39"/>
                </a:lnTo>
                <a:lnTo>
                  <a:pt x="4554" y="39"/>
                </a:lnTo>
                <a:lnTo>
                  <a:pt x="4554" y="39"/>
                </a:lnTo>
                <a:lnTo>
                  <a:pt x="4554" y="39"/>
                </a:lnTo>
                <a:lnTo>
                  <a:pt x="4554" y="39"/>
                </a:lnTo>
                <a:lnTo>
                  <a:pt x="4555" y="39"/>
                </a:lnTo>
                <a:lnTo>
                  <a:pt x="4555" y="39"/>
                </a:lnTo>
                <a:lnTo>
                  <a:pt x="4555" y="39"/>
                </a:lnTo>
                <a:lnTo>
                  <a:pt x="4555" y="39"/>
                </a:lnTo>
                <a:lnTo>
                  <a:pt x="4555" y="39"/>
                </a:lnTo>
                <a:lnTo>
                  <a:pt x="4556" y="39"/>
                </a:lnTo>
                <a:lnTo>
                  <a:pt x="4556" y="39"/>
                </a:lnTo>
                <a:lnTo>
                  <a:pt x="4556" y="39"/>
                </a:lnTo>
                <a:lnTo>
                  <a:pt x="4556" y="39"/>
                </a:lnTo>
                <a:lnTo>
                  <a:pt x="4557" y="39"/>
                </a:lnTo>
                <a:lnTo>
                  <a:pt x="4557" y="39"/>
                </a:lnTo>
                <a:lnTo>
                  <a:pt x="4557" y="39"/>
                </a:lnTo>
                <a:lnTo>
                  <a:pt x="4557" y="39"/>
                </a:lnTo>
                <a:lnTo>
                  <a:pt x="4558" y="39"/>
                </a:lnTo>
                <a:lnTo>
                  <a:pt x="4558" y="39"/>
                </a:lnTo>
                <a:lnTo>
                  <a:pt x="4558" y="39"/>
                </a:lnTo>
                <a:lnTo>
                  <a:pt x="4558" y="39"/>
                </a:lnTo>
                <a:lnTo>
                  <a:pt x="4558" y="39"/>
                </a:lnTo>
                <a:lnTo>
                  <a:pt x="4559" y="39"/>
                </a:lnTo>
                <a:lnTo>
                  <a:pt x="4559" y="39"/>
                </a:lnTo>
                <a:lnTo>
                  <a:pt x="4559" y="39"/>
                </a:lnTo>
                <a:lnTo>
                  <a:pt x="4559" y="39"/>
                </a:lnTo>
                <a:lnTo>
                  <a:pt x="4560" y="39"/>
                </a:lnTo>
                <a:lnTo>
                  <a:pt x="4560" y="39"/>
                </a:lnTo>
                <a:lnTo>
                  <a:pt x="4560" y="39"/>
                </a:lnTo>
                <a:lnTo>
                  <a:pt x="4561" y="39"/>
                </a:lnTo>
                <a:lnTo>
                  <a:pt x="4561" y="39"/>
                </a:lnTo>
                <a:lnTo>
                  <a:pt x="4561" y="39"/>
                </a:lnTo>
                <a:lnTo>
                  <a:pt x="4561" y="39"/>
                </a:lnTo>
                <a:lnTo>
                  <a:pt x="4561" y="39"/>
                </a:lnTo>
                <a:lnTo>
                  <a:pt x="4562" y="39"/>
                </a:lnTo>
                <a:lnTo>
                  <a:pt x="4562" y="39"/>
                </a:lnTo>
                <a:lnTo>
                  <a:pt x="4562" y="39"/>
                </a:lnTo>
                <a:lnTo>
                  <a:pt x="4562" y="39"/>
                </a:lnTo>
                <a:lnTo>
                  <a:pt x="4563" y="39"/>
                </a:lnTo>
                <a:lnTo>
                  <a:pt x="4563" y="39"/>
                </a:lnTo>
                <a:lnTo>
                  <a:pt x="4563" y="39"/>
                </a:lnTo>
                <a:lnTo>
                  <a:pt x="4563" y="39"/>
                </a:lnTo>
                <a:lnTo>
                  <a:pt x="4564" y="39"/>
                </a:lnTo>
                <a:lnTo>
                  <a:pt x="4564" y="39"/>
                </a:lnTo>
                <a:lnTo>
                  <a:pt x="4564" y="39"/>
                </a:lnTo>
                <a:lnTo>
                  <a:pt x="4564" y="39"/>
                </a:lnTo>
                <a:lnTo>
                  <a:pt x="4564" y="39"/>
                </a:lnTo>
                <a:lnTo>
                  <a:pt x="4565" y="39"/>
                </a:lnTo>
                <a:lnTo>
                  <a:pt x="4565" y="39"/>
                </a:lnTo>
                <a:lnTo>
                  <a:pt x="4565" y="39"/>
                </a:lnTo>
                <a:lnTo>
                  <a:pt x="4565" y="39"/>
                </a:lnTo>
                <a:lnTo>
                  <a:pt x="4566" y="39"/>
                </a:lnTo>
                <a:lnTo>
                  <a:pt x="4566" y="39"/>
                </a:lnTo>
                <a:lnTo>
                  <a:pt x="4566" y="39"/>
                </a:lnTo>
                <a:lnTo>
                  <a:pt x="4566" y="39"/>
                </a:lnTo>
                <a:lnTo>
                  <a:pt x="4567" y="39"/>
                </a:lnTo>
                <a:lnTo>
                  <a:pt x="4567" y="39"/>
                </a:lnTo>
                <a:lnTo>
                  <a:pt x="4567" y="39"/>
                </a:lnTo>
                <a:lnTo>
                  <a:pt x="4567" y="39"/>
                </a:lnTo>
                <a:lnTo>
                  <a:pt x="4567" y="39"/>
                </a:lnTo>
                <a:lnTo>
                  <a:pt x="4568" y="39"/>
                </a:lnTo>
                <a:lnTo>
                  <a:pt x="4568" y="39"/>
                </a:lnTo>
                <a:lnTo>
                  <a:pt x="4568" y="39"/>
                </a:lnTo>
                <a:lnTo>
                  <a:pt x="4569" y="39"/>
                </a:lnTo>
                <a:lnTo>
                  <a:pt x="4569" y="39"/>
                </a:lnTo>
                <a:lnTo>
                  <a:pt x="4569" y="39"/>
                </a:lnTo>
                <a:lnTo>
                  <a:pt x="4569" y="39"/>
                </a:lnTo>
                <a:lnTo>
                  <a:pt x="4570" y="39"/>
                </a:lnTo>
                <a:lnTo>
                  <a:pt x="4570" y="39"/>
                </a:lnTo>
                <a:lnTo>
                  <a:pt x="4570" y="39"/>
                </a:lnTo>
                <a:lnTo>
                  <a:pt x="4570" y="39"/>
                </a:lnTo>
                <a:lnTo>
                  <a:pt x="4570" y="39"/>
                </a:lnTo>
                <a:lnTo>
                  <a:pt x="4571" y="39"/>
                </a:lnTo>
                <a:lnTo>
                  <a:pt x="4571" y="39"/>
                </a:lnTo>
                <a:lnTo>
                  <a:pt x="4571" y="39"/>
                </a:lnTo>
                <a:lnTo>
                  <a:pt x="4571" y="39"/>
                </a:lnTo>
                <a:lnTo>
                  <a:pt x="4572" y="39"/>
                </a:lnTo>
                <a:lnTo>
                  <a:pt x="4572" y="39"/>
                </a:lnTo>
                <a:lnTo>
                  <a:pt x="4572" y="39"/>
                </a:lnTo>
                <a:lnTo>
                  <a:pt x="4572" y="39"/>
                </a:lnTo>
                <a:lnTo>
                  <a:pt x="4573" y="39"/>
                </a:lnTo>
                <a:lnTo>
                  <a:pt x="4573" y="39"/>
                </a:lnTo>
                <a:lnTo>
                  <a:pt x="4573" y="39"/>
                </a:lnTo>
                <a:lnTo>
                  <a:pt x="4573" y="39"/>
                </a:lnTo>
                <a:lnTo>
                  <a:pt x="4573" y="39"/>
                </a:lnTo>
                <a:lnTo>
                  <a:pt x="4574" y="39"/>
                </a:lnTo>
                <a:lnTo>
                  <a:pt x="4574" y="39"/>
                </a:lnTo>
                <a:lnTo>
                  <a:pt x="4574" y="39"/>
                </a:lnTo>
                <a:lnTo>
                  <a:pt x="4574" y="39"/>
                </a:lnTo>
                <a:lnTo>
                  <a:pt x="4575" y="39"/>
                </a:lnTo>
                <a:lnTo>
                  <a:pt x="4575" y="39"/>
                </a:lnTo>
                <a:lnTo>
                  <a:pt x="4575" y="39"/>
                </a:lnTo>
                <a:lnTo>
                  <a:pt x="4576" y="39"/>
                </a:lnTo>
                <a:lnTo>
                  <a:pt x="4576" y="39"/>
                </a:lnTo>
                <a:lnTo>
                  <a:pt x="4576" y="39"/>
                </a:lnTo>
                <a:lnTo>
                  <a:pt x="4576" y="39"/>
                </a:lnTo>
                <a:lnTo>
                  <a:pt x="4576" y="39"/>
                </a:lnTo>
                <a:lnTo>
                  <a:pt x="4577" y="39"/>
                </a:lnTo>
                <a:lnTo>
                  <a:pt x="4577" y="39"/>
                </a:lnTo>
                <a:lnTo>
                  <a:pt x="4577" y="39"/>
                </a:lnTo>
                <a:lnTo>
                  <a:pt x="4577" y="39"/>
                </a:lnTo>
                <a:lnTo>
                  <a:pt x="4578" y="39"/>
                </a:lnTo>
                <a:lnTo>
                  <a:pt x="4578" y="39"/>
                </a:lnTo>
                <a:lnTo>
                  <a:pt x="4578" y="39"/>
                </a:lnTo>
                <a:lnTo>
                  <a:pt x="4578" y="39"/>
                </a:lnTo>
                <a:lnTo>
                  <a:pt x="4579" y="39"/>
                </a:lnTo>
                <a:lnTo>
                  <a:pt x="4579" y="39"/>
                </a:lnTo>
                <a:lnTo>
                  <a:pt x="4579" y="39"/>
                </a:lnTo>
                <a:lnTo>
                  <a:pt x="4579" y="39"/>
                </a:lnTo>
                <a:lnTo>
                  <a:pt x="4579" y="39"/>
                </a:lnTo>
                <a:lnTo>
                  <a:pt x="4580" y="39"/>
                </a:lnTo>
                <a:lnTo>
                  <a:pt x="4580" y="39"/>
                </a:lnTo>
                <a:lnTo>
                  <a:pt x="4580" y="39"/>
                </a:lnTo>
                <a:lnTo>
                  <a:pt x="4580" y="39"/>
                </a:lnTo>
                <a:lnTo>
                  <a:pt x="4581" y="39"/>
                </a:lnTo>
                <a:lnTo>
                  <a:pt x="4581" y="39"/>
                </a:lnTo>
                <a:lnTo>
                  <a:pt x="4581" y="39"/>
                </a:lnTo>
                <a:lnTo>
                  <a:pt x="4581" y="39"/>
                </a:lnTo>
                <a:lnTo>
                  <a:pt x="4582" y="39"/>
                </a:lnTo>
                <a:lnTo>
                  <a:pt x="4582" y="39"/>
                </a:lnTo>
                <a:lnTo>
                  <a:pt x="4582" y="39"/>
                </a:lnTo>
                <a:lnTo>
                  <a:pt x="4582" y="39"/>
                </a:lnTo>
                <a:lnTo>
                  <a:pt x="4582" y="39"/>
                </a:lnTo>
                <a:lnTo>
                  <a:pt x="4583" y="39"/>
                </a:lnTo>
                <a:lnTo>
                  <a:pt x="4583" y="39"/>
                </a:lnTo>
                <a:lnTo>
                  <a:pt x="4583" y="39"/>
                </a:lnTo>
                <a:lnTo>
                  <a:pt x="4584" y="39"/>
                </a:lnTo>
                <a:lnTo>
                  <a:pt x="4584" y="39"/>
                </a:lnTo>
                <a:lnTo>
                  <a:pt x="4584" y="39"/>
                </a:lnTo>
                <a:lnTo>
                  <a:pt x="4584" y="39"/>
                </a:lnTo>
                <a:lnTo>
                  <a:pt x="4585" y="39"/>
                </a:lnTo>
                <a:lnTo>
                  <a:pt x="4585" y="39"/>
                </a:lnTo>
                <a:lnTo>
                  <a:pt x="4585" y="39"/>
                </a:lnTo>
                <a:lnTo>
                  <a:pt x="4585" y="39"/>
                </a:lnTo>
                <a:lnTo>
                  <a:pt x="4586" y="39"/>
                </a:lnTo>
                <a:lnTo>
                  <a:pt x="4586" y="39"/>
                </a:lnTo>
                <a:lnTo>
                  <a:pt x="4586" y="39"/>
                </a:lnTo>
                <a:lnTo>
                  <a:pt x="4586" y="39"/>
                </a:lnTo>
                <a:lnTo>
                  <a:pt x="4586" y="39"/>
                </a:lnTo>
                <a:lnTo>
                  <a:pt x="4587" y="39"/>
                </a:lnTo>
                <a:lnTo>
                  <a:pt x="4587" y="39"/>
                </a:lnTo>
                <a:lnTo>
                  <a:pt x="4587" y="39"/>
                </a:lnTo>
                <a:lnTo>
                  <a:pt x="4587" y="39"/>
                </a:lnTo>
                <a:lnTo>
                  <a:pt x="4588" y="39"/>
                </a:lnTo>
                <a:lnTo>
                  <a:pt x="4588" y="39"/>
                </a:lnTo>
                <a:lnTo>
                  <a:pt x="4588" y="39"/>
                </a:lnTo>
                <a:lnTo>
                  <a:pt x="4588" y="39"/>
                </a:lnTo>
                <a:lnTo>
                  <a:pt x="4589" y="39"/>
                </a:lnTo>
                <a:lnTo>
                  <a:pt x="4589" y="39"/>
                </a:lnTo>
                <a:lnTo>
                  <a:pt x="4589" y="39"/>
                </a:lnTo>
                <a:lnTo>
                  <a:pt x="4589" y="39"/>
                </a:lnTo>
                <a:lnTo>
                  <a:pt x="4589" y="39"/>
                </a:lnTo>
                <a:lnTo>
                  <a:pt x="4590" y="39"/>
                </a:lnTo>
                <a:lnTo>
                  <a:pt x="4590" y="39"/>
                </a:lnTo>
                <a:lnTo>
                  <a:pt x="4590" y="39"/>
                </a:lnTo>
                <a:lnTo>
                  <a:pt x="4590" y="39"/>
                </a:lnTo>
                <a:lnTo>
                  <a:pt x="4591" y="39"/>
                </a:lnTo>
                <a:lnTo>
                  <a:pt x="4591" y="39"/>
                </a:lnTo>
                <a:lnTo>
                  <a:pt x="4591" y="39"/>
                </a:lnTo>
                <a:lnTo>
                  <a:pt x="4592" y="39"/>
                </a:lnTo>
                <a:lnTo>
                  <a:pt x="4592" y="39"/>
                </a:lnTo>
                <a:lnTo>
                  <a:pt x="4592" y="39"/>
                </a:lnTo>
                <a:lnTo>
                  <a:pt x="4592" y="39"/>
                </a:lnTo>
                <a:lnTo>
                  <a:pt x="4592" y="39"/>
                </a:lnTo>
                <a:lnTo>
                  <a:pt x="4593" y="39"/>
                </a:lnTo>
                <a:lnTo>
                  <a:pt x="4593" y="39"/>
                </a:lnTo>
                <a:lnTo>
                  <a:pt x="4593" y="39"/>
                </a:lnTo>
                <a:lnTo>
                  <a:pt x="4593" y="39"/>
                </a:lnTo>
                <a:lnTo>
                  <a:pt x="4594" y="39"/>
                </a:lnTo>
                <a:lnTo>
                  <a:pt x="4594" y="39"/>
                </a:lnTo>
                <a:lnTo>
                  <a:pt x="4594" y="39"/>
                </a:lnTo>
                <a:lnTo>
                  <a:pt x="4594" y="39"/>
                </a:lnTo>
                <a:lnTo>
                  <a:pt x="4595" y="39"/>
                </a:lnTo>
                <a:lnTo>
                  <a:pt x="4595" y="39"/>
                </a:lnTo>
                <a:lnTo>
                  <a:pt x="4595" y="39"/>
                </a:lnTo>
                <a:lnTo>
                  <a:pt x="4595" y="39"/>
                </a:lnTo>
                <a:lnTo>
                  <a:pt x="4595" y="39"/>
                </a:lnTo>
                <a:lnTo>
                  <a:pt x="4596" y="39"/>
                </a:lnTo>
                <a:lnTo>
                  <a:pt x="4596" y="39"/>
                </a:lnTo>
                <a:lnTo>
                  <a:pt x="4596" y="39"/>
                </a:lnTo>
                <a:lnTo>
                  <a:pt x="4596" y="39"/>
                </a:lnTo>
                <a:lnTo>
                  <a:pt x="4597" y="39"/>
                </a:lnTo>
                <a:lnTo>
                  <a:pt x="4597" y="39"/>
                </a:lnTo>
                <a:lnTo>
                  <a:pt x="4597" y="39"/>
                </a:lnTo>
                <a:lnTo>
                  <a:pt x="4597" y="39"/>
                </a:lnTo>
                <a:lnTo>
                  <a:pt x="4598" y="39"/>
                </a:lnTo>
                <a:lnTo>
                  <a:pt x="4598" y="39"/>
                </a:lnTo>
                <a:lnTo>
                  <a:pt x="4598" y="39"/>
                </a:lnTo>
                <a:lnTo>
                  <a:pt x="4598" y="39"/>
                </a:lnTo>
                <a:lnTo>
                  <a:pt x="4598" y="39"/>
                </a:lnTo>
                <a:lnTo>
                  <a:pt x="4599" y="39"/>
                </a:lnTo>
                <a:lnTo>
                  <a:pt x="4599" y="39"/>
                </a:lnTo>
                <a:lnTo>
                  <a:pt x="4599" y="39"/>
                </a:lnTo>
                <a:lnTo>
                  <a:pt x="4600" y="39"/>
                </a:lnTo>
                <a:lnTo>
                  <a:pt x="4600" y="39"/>
                </a:lnTo>
                <a:lnTo>
                  <a:pt x="4600" y="39"/>
                </a:lnTo>
                <a:lnTo>
                  <a:pt x="4600" y="39"/>
                </a:lnTo>
                <a:lnTo>
                  <a:pt x="4601" y="39"/>
                </a:lnTo>
                <a:lnTo>
                  <a:pt x="4601" y="39"/>
                </a:lnTo>
                <a:lnTo>
                  <a:pt x="4601" y="39"/>
                </a:lnTo>
                <a:lnTo>
                  <a:pt x="4601" y="39"/>
                </a:lnTo>
                <a:lnTo>
                  <a:pt x="4601" y="39"/>
                </a:lnTo>
                <a:lnTo>
                  <a:pt x="4602" y="39"/>
                </a:lnTo>
                <a:lnTo>
                  <a:pt x="4602" y="39"/>
                </a:lnTo>
                <a:lnTo>
                  <a:pt x="4602" y="39"/>
                </a:lnTo>
                <a:lnTo>
                  <a:pt x="4602" y="39"/>
                </a:lnTo>
                <a:lnTo>
                  <a:pt x="4603" y="39"/>
                </a:lnTo>
                <a:lnTo>
                  <a:pt x="4603" y="39"/>
                </a:lnTo>
                <a:lnTo>
                  <a:pt x="4603" y="39"/>
                </a:lnTo>
                <a:lnTo>
                  <a:pt x="4603" y="39"/>
                </a:lnTo>
                <a:lnTo>
                  <a:pt x="4604" y="39"/>
                </a:lnTo>
                <a:lnTo>
                  <a:pt x="4604" y="39"/>
                </a:lnTo>
                <a:lnTo>
                  <a:pt x="4604" y="39"/>
                </a:lnTo>
                <a:lnTo>
                  <a:pt x="4604" y="39"/>
                </a:lnTo>
                <a:lnTo>
                  <a:pt x="4604" y="39"/>
                </a:lnTo>
                <a:lnTo>
                  <a:pt x="4605" y="39"/>
                </a:lnTo>
                <a:lnTo>
                  <a:pt x="4605" y="39"/>
                </a:lnTo>
                <a:lnTo>
                  <a:pt x="4605" y="39"/>
                </a:lnTo>
                <a:lnTo>
                  <a:pt x="4605" y="39"/>
                </a:lnTo>
                <a:lnTo>
                  <a:pt x="4606" y="39"/>
                </a:lnTo>
                <a:lnTo>
                  <a:pt x="4606" y="39"/>
                </a:lnTo>
                <a:lnTo>
                  <a:pt x="4606" y="39"/>
                </a:lnTo>
                <a:lnTo>
                  <a:pt x="4606" y="39"/>
                </a:lnTo>
                <a:lnTo>
                  <a:pt x="4607" y="39"/>
                </a:lnTo>
                <a:lnTo>
                  <a:pt x="4607" y="39"/>
                </a:lnTo>
                <a:lnTo>
                  <a:pt x="4607" y="39"/>
                </a:lnTo>
                <a:lnTo>
                  <a:pt x="4607" y="39"/>
                </a:lnTo>
                <a:lnTo>
                  <a:pt x="4608" y="39"/>
                </a:lnTo>
                <a:lnTo>
                  <a:pt x="4608" y="39"/>
                </a:lnTo>
                <a:lnTo>
                  <a:pt x="4608" y="39"/>
                </a:lnTo>
                <a:lnTo>
                  <a:pt x="4608" y="39"/>
                </a:lnTo>
                <a:lnTo>
                  <a:pt x="4609" y="39"/>
                </a:lnTo>
                <a:lnTo>
                  <a:pt x="4609" y="39"/>
                </a:lnTo>
                <a:lnTo>
                  <a:pt x="4609" y="39"/>
                </a:lnTo>
                <a:lnTo>
                  <a:pt x="4609" y="39"/>
                </a:lnTo>
                <a:lnTo>
                  <a:pt x="4610" y="39"/>
                </a:lnTo>
                <a:lnTo>
                  <a:pt x="4610" y="39"/>
                </a:lnTo>
                <a:lnTo>
                  <a:pt x="4610" y="39"/>
                </a:lnTo>
                <a:lnTo>
                  <a:pt x="4610" y="39"/>
                </a:lnTo>
                <a:lnTo>
                  <a:pt x="4610" y="39"/>
                </a:lnTo>
                <a:lnTo>
                  <a:pt x="4611" y="39"/>
                </a:lnTo>
                <a:lnTo>
                  <a:pt x="4611" y="39"/>
                </a:lnTo>
                <a:lnTo>
                  <a:pt x="4611" y="39"/>
                </a:lnTo>
                <a:lnTo>
                  <a:pt x="4611" y="39"/>
                </a:lnTo>
                <a:lnTo>
                  <a:pt x="4612" y="39"/>
                </a:lnTo>
                <a:lnTo>
                  <a:pt x="4612" y="39"/>
                </a:lnTo>
                <a:lnTo>
                  <a:pt x="4612" y="39"/>
                </a:lnTo>
                <a:lnTo>
                  <a:pt x="4612" y="39"/>
                </a:lnTo>
                <a:lnTo>
                  <a:pt x="4613" y="39"/>
                </a:lnTo>
                <a:lnTo>
                  <a:pt x="4613" y="39"/>
                </a:lnTo>
                <a:lnTo>
                  <a:pt x="4613" y="39"/>
                </a:lnTo>
                <a:lnTo>
                  <a:pt x="4613" y="39"/>
                </a:lnTo>
                <a:lnTo>
                  <a:pt x="4613" y="39"/>
                </a:lnTo>
                <a:lnTo>
                  <a:pt x="4614" y="39"/>
                </a:lnTo>
                <a:lnTo>
                  <a:pt x="4614" y="39"/>
                </a:lnTo>
                <a:lnTo>
                  <a:pt x="4614" y="39"/>
                </a:lnTo>
                <a:lnTo>
                  <a:pt x="4615" y="39"/>
                </a:lnTo>
                <a:lnTo>
                  <a:pt x="4615" y="39"/>
                </a:lnTo>
                <a:lnTo>
                  <a:pt x="4615" y="39"/>
                </a:lnTo>
                <a:lnTo>
                  <a:pt x="4615" y="39"/>
                </a:lnTo>
                <a:lnTo>
                  <a:pt x="4616" y="39"/>
                </a:lnTo>
                <a:lnTo>
                  <a:pt x="4616" y="39"/>
                </a:lnTo>
                <a:lnTo>
                  <a:pt x="4616" y="39"/>
                </a:lnTo>
                <a:lnTo>
                  <a:pt x="4616" y="39"/>
                </a:lnTo>
                <a:lnTo>
                  <a:pt x="4616" y="39"/>
                </a:lnTo>
                <a:lnTo>
                  <a:pt x="4617" y="39"/>
                </a:lnTo>
                <a:lnTo>
                  <a:pt x="4617" y="39"/>
                </a:lnTo>
                <a:lnTo>
                  <a:pt x="4617" y="39"/>
                </a:lnTo>
                <a:lnTo>
                  <a:pt x="4617" y="39"/>
                </a:lnTo>
                <a:lnTo>
                  <a:pt x="4618" y="39"/>
                </a:lnTo>
                <a:lnTo>
                  <a:pt x="4618" y="39"/>
                </a:lnTo>
                <a:lnTo>
                  <a:pt x="4618" y="39"/>
                </a:lnTo>
                <a:lnTo>
                  <a:pt x="4618" y="39"/>
                </a:lnTo>
                <a:lnTo>
                  <a:pt x="4619" y="39"/>
                </a:lnTo>
                <a:lnTo>
                  <a:pt x="4619" y="39"/>
                </a:lnTo>
                <a:lnTo>
                  <a:pt x="4619" y="39"/>
                </a:lnTo>
                <a:lnTo>
                  <a:pt x="4619" y="39"/>
                </a:lnTo>
                <a:lnTo>
                  <a:pt x="4619" y="39"/>
                </a:lnTo>
                <a:lnTo>
                  <a:pt x="4620" y="39"/>
                </a:lnTo>
                <a:lnTo>
                  <a:pt x="4620" y="39"/>
                </a:lnTo>
                <a:lnTo>
                  <a:pt x="4620" y="39"/>
                </a:lnTo>
                <a:lnTo>
                  <a:pt x="4620" y="39"/>
                </a:lnTo>
                <a:lnTo>
                  <a:pt x="4621" y="39"/>
                </a:lnTo>
                <a:lnTo>
                  <a:pt x="4621" y="39"/>
                </a:lnTo>
                <a:lnTo>
                  <a:pt x="4621" y="39"/>
                </a:lnTo>
                <a:lnTo>
                  <a:pt x="4621" y="39"/>
                </a:lnTo>
                <a:lnTo>
                  <a:pt x="4622" y="39"/>
                </a:lnTo>
                <a:lnTo>
                  <a:pt x="4622" y="39"/>
                </a:lnTo>
                <a:lnTo>
                  <a:pt x="4622" y="39"/>
                </a:lnTo>
                <a:lnTo>
                  <a:pt x="4622" y="0"/>
                </a:lnTo>
                <a:lnTo>
                  <a:pt x="4623" y="0"/>
                </a:lnTo>
                <a:lnTo>
                  <a:pt x="4623" y="0"/>
                </a:lnTo>
                <a:lnTo>
                  <a:pt x="4623" y="0"/>
                </a:lnTo>
                <a:lnTo>
                  <a:pt x="4623" y="0"/>
                </a:lnTo>
                <a:lnTo>
                  <a:pt x="4624" y="0"/>
                </a:lnTo>
                <a:lnTo>
                  <a:pt x="4624" y="0"/>
                </a:lnTo>
                <a:lnTo>
                  <a:pt x="4624" y="0"/>
                </a:lnTo>
                <a:lnTo>
                  <a:pt x="4624" y="39"/>
                </a:lnTo>
                <a:lnTo>
                  <a:pt x="4625" y="39"/>
                </a:lnTo>
                <a:lnTo>
                  <a:pt x="4625" y="39"/>
                </a:lnTo>
                <a:lnTo>
                  <a:pt x="4625" y="39"/>
                </a:lnTo>
                <a:lnTo>
                  <a:pt x="4625" y="39"/>
                </a:lnTo>
                <a:lnTo>
                  <a:pt x="4625" y="39"/>
                </a:lnTo>
                <a:lnTo>
                  <a:pt x="4626" y="39"/>
                </a:lnTo>
                <a:lnTo>
                  <a:pt x="4626" y="39"/>
                </a:lnTo>
                <a:lnTo>
                  <a:pt x="4626" y="39"/>
                </a:lnTo>
                <a:lnTo>
                  <a:pt x="4626" y="39"/>
                </a:lnTo>
                <a:lnTo>
                  <a:pt x="4627" y="39"/>
                </a:lnTo>
                <a:lnTo>
                  <a:pt x="4627" y="39"/>
                </a:lnTo>
                <a:lnTo>
                  <a:pt x="4627" y="39"/>
                </a:lnTo>
                <a:lnTo>
                  <a:pt x="4627" y="39"/>
                </a:lnTo>
                <a:lnTo>
                  <a:pt x="4628" y="39"/>
                </a:lnTo>
                <a:lnTo>
                  <a:pt x="4628" y="39"/>
                </a:lnTo>
                <a:lnTo>
                  <a:pt x="4628" y="39"/>
                </a:lnTo>
                <a:lnTo>
                  <a:pt x="4628" y="39"/>
                </a:lnTo>
                <a:lnTo>
                  <a:pt x="4628" y="39"/>
                </a:lnTo>
                <a:lnTo>
                  <a:pt x="4629" y="39"/>
                </a:lnTo>
                <a:lnTo>
                  <a:pt x="4629" y="39"/>
                </a:lnTo>
                <a:lnTo>
                  <a:pt x="4629" y="39"/>
                </a:lnTo>
                <a:lnTo>
                  <a:pt x="4629" y="39"/>
                </a:lnTo>
                <a:lnTo>
                  <a:pt x="4630" y="39"/>
                </a:lnTo>
                <a:lnTo>
                  <a:pt x="4630" y="39"/>
                </a:lnTo>
                <a:lnTo>
                  <a:pt x="4630" y="39"/>
                </a:lnTo>
                <a:lnTo>
                  <a:pt x="4631" y="39"/>
                </a:lnTo>
                <a:lnTo>
                  <a:pt x="4631" y="39"/>
                </a:lnTo>
                <a:lnTo>
                  <a:pt x="4631" y="39"/>
                </a:lnTo>
                <a:lnTo>
                  <a:pt x="4631" y="39"/>
                </a:lnTo>
                <a:lnTo>
                  <a:pt x="4632" y="39"/>
                </a:lnTo>
                <a:lnTo>
                  <a:pt x="4632" y="39"/>
                </a:lnTo>
                <a:lnTo>
                  <a:pt x="4632" y="39"/>
                </a:lnTo>
                <a:lnTo>
                  <a:pt x="4632" y="39"/>
                </a:lnTo>
                <a:lnTo>
                  <a:pt x="4632" y="39"/>
                </a:lnTo>
                <a:lnTo>
                  <a:pt x="4633" y="39"/>
                </a:lnTo>
                <a:lnTo>
                  <a:pt x="4633" y="39"/>
                </a:lnTo>
                <a:lnTo>
                  <a:pt x="4633" y="39"/>
                </a:lnTo>
                <a:lnTo>
                  <a:pt x="4633" y="39"/>
                </a:lnTo>
                <a:lnTo>
                  <a:pt x="4634" y="39"/>
                </a:lnTo>
                <a:lnTo>
                  <a:pt x="4634" y="39"/>
                </a:lnTo>
                <a:lnTo>
                  <a:pt x="4634" y="39"/>
                </a:lnTo>
                <a:lnTo>
                  <a:pt x="4634" y="39"/>
                </a:lnTo>
                <a:lnTo>
                  <a:pt x="4634" y="39"/>
                </a:lnTo>
                <a:lnTo>
                  <a:pt x="4635" y="39"/>
                </a:lnTo>
                <a:lnTo>
                  <a:pt x="4635" y="39"/>
                </a:lnTo>
                <a:lnTo>
                  <a:pt x="4635" y="39"/>
                </a:lnTo>
                <a:lnTo>
                  <a:pt x="4635" y="39"/>
                </a:lnTo>
                <a:lnTo>
                  <a:pt x="4636" y="39"/>
                </a:lnTo>
                <a:lnTo>
                  <a:pt x="4636" y="39"/>
                </a:lnTo>
                <a:lnTo>
                  <a:pt x="4636" y="39"/>
                </a:lnTo>
                <a:lnTo>
                  <a:pt x="4636" y="39"/>
                </a:lnTo>
                <a:lnTo>
                  <a:pt x="4637" y="39"/>
                </a:lnTo>
                <a:lnTo>
                  <a:pt x="4637" y="39"/>
                </a:lnTo>
                <a:lnTo>
                  <a:pt x="4637" y="39"/>
                </a:lnTo>
                <a:lnTo>
                  <a:pt x="4637" y="39"/>
                </a:lnTo>
                <a:lnTo>
                  <a:pt x="4637" y="39"/>
                </a:lnTo>
                <a:lnTo>
                  <a:pt x="4638" y="39"/>
                </a:lnTo>
                <a:lnTo>
                  <a:pt x="4638" y="39"/>
                </a:lnTo>
                <a:lnTo>
                  <a:pt x="4638" y="39"/>
                </a:lnTo>
                <a:lnTo>
                  <a:pt x="4639" y="39"/>
                </a:lnTo>
                <a:lnTo>
                  <a:pt x="4639" y="39"/>
                </a:lnTo>
                <a:lnTo>
                  <a:pt x="4639" y="39"/>
                </a:lnTo>
                <a:lnTo>
                  <a:pt x="4639" y="39"/>
                </a:lnTo>
                <a:lnTo>
                  <a:pt x="4640" y="39"/>
                </a:lnTo>
                <a:lnTo>
                  <a:pt x="4640" y="39"/>
                </a:lnTo>
                <a:lnTo>
                  <a:pt x="4640" y="39"/>
                </a:lnTo>
                <a:lnTo>
                  <a:pt x="4640" y="39"/>
                </a:lnTo>
                <a:lnTo>
                  <a:pt x="4641" y="39"/>
                </a:lnTo>
                <a:lnTo>
                  <a:pt x="4641" y="39"/>
                </a:lnTo>
                <a:lnTo>
                  <a:pt x="4641" y="39"/>
                </a:lnTo>
                <a:lnTo>
                  <a:pt x="4641" y="39"/>
                </a:lnTo>
                <a:lnTo>
                  <a:pt x="4641" y="39"/>
                </a:lnTo>
                <a:lnTo>
                  <a:pt x="4642" y="39"/>
                </a:lnTo>
                <a:lnTo>
                  <a:pt x="4642" y="39"/>
                </a:lnTo>
                <a:lnTo>
                  <a:pt x="4642" y="39"/>
                </a:lnTo>
                <a:lnTo>
                  <a:pt x="4642" y="39"/>
                </a:lnTo>
                <a:lnTo>
                  <a:pt x="4643" y="39"/>
                </a:lnTo>
                <a:lnTo>
                  <a:pt x="4643" y="39"/>
                </a:lnTo>
                <a:lnTo>
                  <a:pt x="4643" y="39"/>
                </a:lnTo>
                <a:lnTo>
                  <a:pt x="4643" y="39"/>
                </a:lnTo>
                <a:lnTo>
                  <a:pt x="4644" y="39"/>
                </a:lnTo>
                <a:lnTo>
                  <a:pt x="4644" y="39"/>
                </a:lnTo>
                <a:lnTo>
                  <a:pt x="4644" y="39"/>
                </a:lnTo>
                <a:lnTo>
                  <a:pt x="4644" y="39"/>
                </a:lnTo>
                <a:lnTo>
                  <a:pt x="4644" y="39"/>
                </a:lnTo>
                <a:lnTo>
                  <a:pt x="4645" y="39"/>
                </a:lnTo>
                <a:lnTo>
                  <a:pt x="4645" y="39"/>
                </a:lnTo>
                <a:lnTo>
                  <a:pt x="4645" y="39"/>
                </a:lnTo>
                <a:lnTo>
                  <a:pt x="4645" y="39"/>
                </a:lnTo>
                <a:lnTo>
                  <a:pt x="4646" y="39"/>
                </a:lnTo>
                <a:lnTo>
                  <a:pt x="4646" y="39"/>
                </a:lnTo>
                <a:lnTo>
                  <a:pt x="4646" y="39"/>
                </a:lnTo>
                <a:lnTo>
                  <a:pt x="4647" y="39"/>
                </a:lnTo>
                <a:lnTo>
                  <a:pt x="4647" y="39"/>
                </a:lnTo>
                <a:lnTo>
                  <a:pt x="4647" y="39"/>
                </a:lnTo>
                <a:lnTo>
                  <a:pt x="4647" y="39"/>
                </a:lnTo>
                <a:lnTo>
                  <a:pt x="4647" y="39"/>
                </a:lnTo>
                <a:lnTo>
                  <a:pt x="4648" y="39"/>
                </a:lnTo>
                <a:lnTo>
                  <a:pt x="4648" y="39"/>
                </a:lnTo>
                <a:lnTo>
                  <a:pt x="4648" y="39"/>
                </a:lnTo>
                <a:lnTo>
                  <a:pt x="4648" y="39"/>
                </a:lnTo>
                <a:lnTo>
                  <a:pt x="4649" y="39"/>
                </a:lnTo>
                <a:lnTo>
                  <a:pt x="4649" y="39"/>
                </a:lnTo>
                <a:lnTo>
                  <a:pt x="4649" y="39"/>
                </a:lnTo>
                <a:lnTo>
                  <a:pt x="4649" y="39"/>
                </a:lnTo>
                <a:lnTo>
                  <a:pt x="4650" y="39"/>
                </a:lnTo>
                <a:lnTo>
                  <a:pt x="4650" y="39"/>
                </a:lnTo>
                <a:lnTo>
                  <a:pt x="4650" y="39"/>
                </a:lnTo>
                <a:lnTo>
                  <a:pt x="4650" y="39"/>
                </a:lnTo>
                <a:lnTo>
                  <a:pt x="4650" y="39"/>
                </a:lnTo>
                <a:lnTo>
                  <a:pt x="4651" y="39"/>
                </a:lnTo>
                <a:lnTo>
                  <a:pt x="4651" y="39"/>
                </a:lnTo>
                <a:lnTo>
                  <a:pt x="4651" y="39"/>
                </a:lnTo>
                <a:lnTo>
                  <a:pt x="4651" y="39"/>
                </a:lnTo>
                <a:lnTo>
                  <a:pt x="4652" y="39"/>
                </a:lnTo>
                <a:lnTo>
                  <a:pt x="4652" y="39"/>
                </a:lnTo>
                <a:lnTo>
                  <a:pt x="4652" y="39"/>
                </a:lnTo>
                <a:lnTo>
                  <a:pt x="4652" y="39"/>
                </a:lnTo>
                <a:lnTo>
                  <a:pt x="4653" y="39"/>
                </a:lnTo>
                <a:lnTo>
                  <a:pt x="4653" y="39"/>
                </a:lnTo>
                <a:lnTo>
                  <a:pt x="4653" y="39"/>
                </a:lnTo>
                <a:lnTo>
                  <a:pt x="4653" y="39"/>
                </a:lnTo>
                <a:lnTo>
                  <a:pt x="4654" y="39"/>
                </a:lnTo>
                <a:lnTo>
                  <a:pt x="4654" y="39"/>
                </a:lnTo>
                <a:lnTo>
                  <a:pt x="4654" y="39"/>
                </a:lnTo>
                <a:lnTo>
                  <a:pt x="4654" y="39"/>
                </a:lnTo>
                <a:lnTo>
                  <a:pt x="4655" y="39"/>
                </a:lnTo>
                <a:lnTo>
                  <a:pt x="4655" y="39"/>
                </a:lnTo>
                <a:lnTo>
                  <a:pt x="4655" y="39"/>
                </a:lnTo>
                <a:lnTo>
                  <a:pt x="4655" y="39"/>
                </a:lnTo>
                <a:lnTo>
                  <a:pt x="4656" y="39"/>
                </a:lnTo>
                <a:lnTo>
                  <a:pt x="4656" y="39"/>
                </a:lnTo>
                <a:lnTo>
                  <a:pt x="4656" y="39"/>
                </a:lnTo>
                <a:lnTo>
                  <a:pt x="4656" y="39"/>
                </a:lnTo>
                <a:lnTo>
                  <a:pt x="4656" y="39"/>
                </a:lnTo>
                <a:lnTo>
                  <a:pt x="4657" y="39"/>
                </a:lnTo>
                <a:lnTo>
                  <a:pt x="4657" y="39"/>
                </a:lnTo>
                <a:lnTo>
                  <a:pt x="4657" y="39"/>
                </a:lnTo>
                <a:lnTo>
                  <a:pt x="4657" y="39"/>
                </a:lnTo>
                <a:lnTo>
                  <a:pt x="4658" y="39"/>
                </a:lnTo>
                <a:lnTo>
                  <a:pt x="4658" y="39"/>
                </a:lnTo>
                <a:lnTo>
                  <a:pt x="4658" y="39"/>
                </a:lnTo>
                <a:lnTo>
                  <a:pt x="4658" y="39"/>
                </a:lnTo>
                <a:lnTo>
                  <a:pt x="4659" y="39"/>
                </a:lnTo>
                <a:lnTo>
                  <a:pt x="4659" y="39"/>
                </a:lnTo>
                <a:lnTo>
                  <a:pt x="4659" y="39"/>
                </a:lnTo>
                <a:lnTo>
                  <a:pt x="4659" y="39"/>
                </a:lnTo>
                <a:lnTo>
                  <a:pt x="4659" y="39"/>
                </a:lnTo>
                <a:lnTo>
                  <a:pt x="4660" y="39"/>
                </a:lnTo>
                <a:lnTo>
                  <a:pt x="4660" y="39"/>
                </a:lnTo>
                <a:lnTo>
                  <a:pt x="4660" y="39"/>
                </a:lnTo>
                <a:lnTo>
                  <a:pt x="4660" y="39"/>
                </a:lnTo>
                <a:lnTo>
                  <a:pt x="4661" y="39"/>
                </a:lnTo>
                <a:lnTo>
                  <a:pt x="4661" y="39"/>
                </a:lnTo>
                <a:lnTo>
                  <a:pt x="4661" y="39"/>
                </a:lnTo>
                <a:lnTo>
                  <a:pt x="4662" y="39"/>
                </a:lnTo>
                <a:lnTo>
                  <a:pt x="4662" y="39"/>
                </a:lnTo>
                <a:lnTo>
                  <a:pt x="4662" y="39"/>
                </a:lnTo>
                <a:lnTo>
                  <a:pt x="4662" y="39"/>
                </a:lnTo>
                <a:lnTo>
                  <a:pt x="4662" y="39"/>
                </a:lnTo>
                <a:lnTo>
                  <a:pt x="4663" y="39"/>
                </a:lnTo>
                <a:lnTo>
                  <a:pt x="4663" y="39"/>
                </a:lnTo>
                <a:lnTo>
                  <a:pt x="4663" y="39"/>
                </a:lnTo>
                <a:lnTo>
                  <a:pt x="4663" y="39"/>
                </a:lnTo>
                <a:lnTo>
                  <a:pt x="4664" y="39"/>
                </a:lnTo>
                <a:lnTo>
                  <a:pt x="4664" y="39"/>
                </a:lnTo>
                <a:lnTo>
                  <a:pt x="4664" y="39"/>
                </a:lnTo>
                <a:lnTo>
                  <a:pt x="4664" y="39"/>
                </a:lnTo>
                <a:lnTo>
                  <a:pt x="4665" y="39"/>
                </a:lnTo>
                <a:lnTo>
                  <a:pt x="4665" y="39"/>
                </a:lnTo>
                <a:lnTo>
                  <a:pt x="4665" y="39"/>
                </a:lnTo>
                <a:lnTo>
                  <a:pt x="4665" y="39"/>
                </a:lnTo>
                <a:lnTo>
                  <a:pt x="4665" y="39"/>
                </a:lnTo>
                <a:lnTo>
                  <a:pt x="4666" y="39"/>
                </a:lnTo>
                <a:lnTo>
                  <a:pt x="4666" y="39"/>
                </a:lnTo>
                <a:lnTo>
                  <a:pt x="4666" y="39"/>
                </a:lnTo>
                <a:lnTo>
                  <a:pt x="4666" y="39"/>
                </a:lnTo>
                <a:lnTo>
                  <a:pt x="4667" y="39"/>
                </a:lnTo>
                <a:lnTo>
                  <a:pt x="4667" y="39"/>
                </a:lnTo>
                <a:lnTo>
                  <a:pt x="4667" y="39"/>
                </a:lnTo>
                <a:lnTo>
                  <a:pt x="4667" y="39"/>
                </a:lnTo>
                <a:lnTo>
                  <a:pt x="4668" y="39"/>
                </a:lnTo>
                <a:lnTo>
                  <a:pt x="4668" y="39"/>
                </a:lnTo>
                <a:lnTo>
                  <a:pt x="4668" y="39"/>
                </a:lnTo>
                <a:lnTo>
                  <a:pt x="4668" y="39"/>
                </a:lnTo>
                <a:lnTo>
                  <a:pt x="4668" y="39"/>
                </a:lnTo>
                <a:lnTo>
                  <a:pt x="4669" y="39"/>
                </a:lnTo>
                <a:lnTo>
                  <a:pt x="4669" y="39"/>
                </a:lnTo>
                <a:lnTo>
                  <a:pt x="4669" y="39"/>
                </a:lnTo>
                <a:lnTo>
                  <a:pt x="4670" y="39"/>
                </a:lnTo>
                <a:lnTo>
                  <a:pt x="4670" y="39"/>
                </a:lnTo>
                <a:lnTo>
                  <a:pt x="4670" y="39"/>
                </a:lnTo>
                <a:lnTo>
                  <a:pt x="4670" y="39"/>
                </a:lnTo>
                <a:lnTo>
                  <a:pt x="4671" y="39"/>
                </a:lnTo>
                <a:lnTo>
                  <a:pt x="4671" y="39"/>
                </a:lnTo>
                <a:lnTo>
                  <a:pt x="4671" y="39"/>
                </a:lnTo>
                <a:lnTo>
                  <a:pt x="4671" y="39"/>
                </a:lnTo>
                <a:lnTo>
                  <a:pt x="4671" y="39"/>
                </a:lnTo>
                <a:lnTo>
                  <a:pt x="4672" y="39"/>
                </a:lnTo>
                <a:lnTo>
                  <a:pt x="4672" y="39"/>
                </a:lnTo>
                <a:lnTo>
                  <a:pt x="4672" y="39"/>
                </a:lnTo>
                <a:lnTo>
                  <a:pt x="4672" y="39"/>
                </a:lnTo>
                <a:lnTo>
                  <a:pt x="4673" y="39"/>
                </a:lnTo>
                <a:lnTo>
                  <a:pt x="4673" y="39"/>
                </a:lnTo>
                <a:lnTo>
                  <a:pt x="4673" y="39"/>
                </a:lnTo>
                <a:lnTo>
                  <a:pt x="4673" y="39"/>
                </a:lnTo>
                <a:lnTo>
                  <a:pt x="4674" y="39"/>
                </a:lnTo>
                <a:lnTo>
                  <a:pt x="4674" y="39"/>
                </a:lnTo>
                <a:lnTo>
                  <a:pt x="4674" y="39"/>
                </a:lnTo>
                <a:lnTo>
                  <a:pt x="4674" y="39"/>
                </a:lnTo>
                <a:lnTo>
                  <a:pt x="4674" y="39"/>
                </a:lnTo>
                <a:lnTo>
                  <a:pt x="4675" y="39"/>
                </a:lnTo>
                <a:lnTo>
                  <a:pt x="4675" y="39"/>
                </a:lnTo>
                <a:lnTo>
                  <a:pt x="4675" y="39"/>
                </a:lnTo>
                <a:lnTo>
                  <a:pt x="4675" y="39"/>
                </a:lnTo>
                <a:lnTo>
                  <a:pt x="4676" y="39"/>
                </a:lnTo>
                <a:lnTo>
                  <a:pt x="4676" y="39"/>
                </a:lnTo>
                <a:lnTo>
                  <a:pt x="4676" y="39"/>
                </a:lnTo>
                <a:lnTo>
                  <a:pt x="4676" y="39"/>
                </a:lnTo>
                <a:lnTo>
                  <a:pt x="4677" y="39"/>
                </a:lnTo>
                <a:lnTo>
                  <a:pt x="4677" y="39"/>
                </a:lnTo>
                <a:lnTo>
                  <a:pt x="4677" y="39"/>
                </a:lnTo>
                <a:lnTo>
                  <a:pt x="4677" y="39"/>
                </a:lnTo>
                <a:lnTo>
                  <a:pt x="4678" y="39"/>
                </a:lnTo>
                <a:lnTo>
                  <a:pt x="4678" y="39"/>
                </a:lnTo>
                <a:lnTo>
                  <a:pt x="4678" y="39"/>
                </a:lnTo>
                <a:lnTo>
                  <a:pt x="4678" y="39"/>
                </a:lnTo>
                <a:lnTo>
                  <a:pt x="4679" y="39"/>
                </a:lnTo>
                <a:lnTo>
                  <a:pt x="4679" y="39"/>
                </a:lnTo>
                <a:lnTo>
                  <a:pt x="4679" y="39"/>
                </a:lnTo>
                <a:lnTo>
                  <a:pt x="4679" y="39"/>
                </a:lnTo>
                <a:lnTo>
                  <a:pt x="4680" y="39"/>
                </a:lnTo>
                <a:lnTo>
                  <a:pt x="4680" y="39"/>
                </a:lnTo>
                <a:lnTo>
                  <a:pt x="4680" y="39"/>
                </a:lnTo>
                <a:lnTo>
                  <a:pt x="4680" y="39"/>
                </a:lnTo>
                <a:lnTo>
                  <a:pt x="4680" y="39"/>
                </a:lnTo>
                <a:lnTo>
                  <a:pt x="4681" y="39"/>
                </a:lnTo>
                <a:lnTo>
                  <a:pt x="4681" y="39"/>
                </a:lnTo>
                <a:lnTo>
                  <a:pt x="4681" y="39"/>
                </a:lnTo>
                <a:lnTo>
                  <a:pt x="4681" y="39"/>
                </a:lnTo>
                <a:lnTo>
                  <a:pt x="4682" y="39"/>
                </a:lnTo>
                <a:lnTo>
                  <a:pt x="4682" y="39"/>
                </a:lnTo>
                <a:lnTo>
                  <a:pt x="4682" y="39"/>
                </a:lnTo>
                <a:lnTo>
                  <a:pt x="4682" y="39"/>
                </a:lnTo>
                <a:lnTo>
                  <a:pt x="4683" y="39"/>
                </a:lnTo>
                <a:lnTo>
                  <a:pt x="4683" y="39"/>
                </a:lnTo>
                <a:lnTo>
                  <a:pt x="4683" y="39"/>
                </a:lnTo>
                <a:lnTo>
                  <a:pt x="4683" y="39"/>
                </a:lnTo>
                <a:lnTo>
                  <a:pt x="4683" y="39"/>
                </a:lnTo>
                <a:lnTo>
                  <a:pt x="4684" y="39"/>
                </a:lnTo>
                <a:lnTo>
                  <a:pt x="4684" y="39"/>
                </a:lnTo>
                <a:lnTo>
                  <a:pt x="4684" y="39"/>
                </a:lnTo>
                <a:lnTo>
                  <a:pt x="4684" y="39"/>
                </a:lnTo>
                <a:lnTo>
                  <a:pt x="4685" y="39"/>
                </a:lnTo>
                <a:lnTo>
                  <a:pt x="4685" y="39"/>
                </a:lnTo>
                <a:lnTo>
                  <a:pt x="4685" y="39"/>
                </a:lnTo>
                <a:lnTo>
                  <a:pt x="4686" y="39"/>
                </a:lnTo>
                <a:lnTo>
                  <a:pt x="4686" y="39"/>
                </a:lnTo>
                <a:lnTo>
                  <a:pt x="4686" y="39"/>
                </a:lnTo>
                <a:lnTo>
                  <a:pt x="4686" y="39"/>
                </a:lnTo>
                <a:lnTo>
                  <a:pt x="4687" y="39"/>
                </a:lnTo>
                <a:lnTo>
                  <a:pt x="4687" y="39"/>
                </a:lnTo>
                <a:lnTo>
                  <a:pt x="4687" y="39"/>
                </a:lnTo>
                <a:lnTo>
                  <a:pt x="4687" y="39"/>
                </a:lnTo>
                <a:lnTo>
                  <a:pt x="4687" y="39"/>
                </a:lnTo>
                <a:lnTo>
                  <a:pt x="4688" y="39"/>
                </a:lnTo>
                <a:lnTo>
                  <a:pt x="4688" y="39"/>
                </a:lnTo>
                <a:lnTo>
                  <a:pt x="4688" y="39"/>
                </a:lnTo>
                <a:lnTo>
                  <a:pt x="4688" y="39"/>
                </a:lnTo>
                <a:lnTo>
                  <a:pt x="4689" y="39"/>
                </a:lnTo>
                <a:lnTo>
                  <a:pt x="4689" y="39"/>
                </a:lnTo>
                <a:lnTo>
                  <a:pt x="4689" y="39"/>
                </a:lnTo>
                <a:lnTo>
                  <a:pt x="4689" y="39"/>
                </a:lnTo>
                <a:lnTo>
                  <a:pt x="4690" y="39"/>
                </a:lnTo>
                <a:lnTo>
                  <a:pt x="4690" y="39"/>
                </a:lnTo>
                <a:lnTo>
                  <a:pt x="4690" y="39"/>
                </a:lnTo>
                <a:lnTo>
                  <a:pt x="4690" y="39"/>
                </a:lnTo>
                <a:lnTo>
                  <a:pt x="4690" y="39"/>
                </a:lnTo>
                <a:lnTo>
                  <a:pt x="4691" y="39"/>
                </a:lnTo>
                <a:lnTo>
                  <a:pt x="4691" y="39"/>
                </a:lnTo>
                <a:lnTo>
                  <a:pt x="4691" y="39"/>
                </a:lnTo>
                <a:lnTo>
                  <a:pt x="4691" y="39"/>
                </a:lnTo>
                <a:lnTo>
                  <a:pt x="4692" y="39"/>
                </a:lnTo>
                <a:lnTo>
                  <a:pt x="4692" y="39"/>
                </a:lnTo>
                <a:lnTo>
                  <a:pt x="4692" y="39"/>
                </a:lnTo>
                <a:lnTo>
                  <a:pt x="4692" y="39"/>
                </a:lnTo>
                <a:lnTo>
                  <a:pt x="4693" y="39"/>
                </a:lnTo>
                <a:lnTo>
                  <a:pt x="4693" y="39"/>
                </a:lnTo>
                <a:lnTo>
                  <a:pt x="4693" y="39"/>
                </a:lnTo>
                <a:lnTo>
                  <a:pt x="4693" y="39"/>
                </a:lnTo>
                <a:lnTo>
                  <a:pt x="4694" y="39"/>
                </a:lnTo>
                <a:lnTo>
                  <a:pt x="4694" y="39"/>
                </a:lnTo>
                <a:lnTo>
                  <a:pt x="4694" y="39"/>
                </a:lnTo>
                <a:lnTo>
                  <a:pt x="4694" y="39"/>
                </a:lnTo>
                <a:lnTo>
                  <a:pt x="4695" y="39"/>
                </a:lnTo>
                <a:lnTo>
                  <a:pt x="4695" y="39"/>
                </a:lnTo>
                <a:lnTo>
                  <a:pt x="4695" y="39"/>
                </a:lnTo>
                <a:lnTo>
                  <a:pt x="4695" y="39"/>
                </a:lnTo>
                <a:lnTo>
                  <a:pt x="4696" y="39"/>
                </a:lnTo>
                <a:lnTo>
                  <a:pt x="4696" y="39"/>
                </a:lnTo>
                <a:lnTo>
                  <a:pt x="4696" y="39"/>
                </a:lnTo>
                <a:lnTo>
                  <a:pt x="4696" y="39"/>
                </a:lnTo>
                <a:lnTo>
                  <a:pt x="4696" y="39"/>
                </a:lnTo>
                <a:lnTo>
                  <a:pt x="4697" y="39"/>
                </a:lnTo>
                <a:lnTo>
                  <a:pt x="4697" y="39"/>
                </a:lnTo>
                <a:lnTo>
                  <a:pt x="4697" y="39"/>
                </a:lnTo>
                <a:lnTo>
                  <a:pt x="4697" y="39"/>
                </a:lnTo>
                <a:lnTo>
                  <a:pt x="4698" y="39"/>
                </a:lnTo>
                <a:lnTo>
                  <a:pt x="4698" y="39"/>
                </a:lnTo>
                <a:lnTo>
                  <a:pt x="4698" y="39"/>
                </a:lnTo>
                <a:lnTo>
                  <a:pt x="4698" y="39"/>
                </a:lnTo>
                <a:lnTo>
                  <a:pt x="4699" y="39"/>
                </a:lnTo>
                <a:lnTo>
                  <a:pt x="4699" y="39"/>
                </a:lnTo>
                <a:lnTo>
                  <a:pt x="4699" y="39"/>
                </a:lnTo>
                <a:lnTo>
                  <a:pt x="4699" y="39"/>
                </a:lnTo>
                <a:lnTo>
                  <a:pt x="4699" y="39"/>
                </a:lnTo>
                <a:lnTo>
                  <a:pt x="4700" y="39"/>
                </a:lnTo>
                <a:lnTo>
                  <a:pt x="4700" y="39"/>
                </a:lnTo>
                <a:lnTo>
                  <a:pt x="4700" y="39"/>
                </a:lnTo>
                <a:lnTo>
                  <a:pt x="4701" y="39"/>
                </a:lnTo>
                <a:lnTo>
                  <a:pt x="4701" y="39"/>
                </a:lnTo>
                <a:lnTo>
                  <a:pt x="4701" y="39"/>
                </a:lnTo>
                <a:lnTo>
                  <a:pt x="4701" y="39"/>
                </a:lnTo>
                <a:lnTo>
                  <a:pt x="4702" y="39"/>
                </a:lnTo>
                <a:lnTo>
                  <a:pt x="4702" y="39"/>
                </a:lnTo>
                <a:lnTo>
                  <a:pt x="4702" y="39"/>
                </a:lnTo>
                <a:lnTo>
                  <a:pt x="4702" y="39"/>
                </a:lnTo>
                <a:lnTo>
                  <a:pt x="4702" y="39"/>
                </a:lnTo>
                <a:lnTo>
                  <a:pt x="4703" y="39"/>
                </a:lnTo>
                <a:lnTo>
                  <a:pt x="4703" y="39"/>
                </a:lnTo>
                <a:lnTo>
                  <a:pt x="4703" y="39"/>
                </a:lnTo>
                <a:lnTo>
                  <a:pt x="4703" y="39"/>
                </a:lnTo>
                <a:lnTo>
                  <a:pt x="4704" y="39"/>
                </a:lnTo>
                <a:lnTo>
                  <a:pt x="4704" y="39"/>
                </a:lnTo>
                <a:lnTo>
                  <a:pt x="4704" y="39"/>
                </a:lnTo>
                <a:lnTo>
                  <a:pt x="4704" y="39"/>
                </a:lnTo>
                <a:lnTo>
                  <a:pt x="4705" y="39"/>
                </a:lnTo>
                <a:lnTo>
                  <a:pt x="4705" y="39"/>
                </a:lnTo>
                <a:lnTo>
                  <a:pt x="4705" y="39"/>
                </a:lnTo>
                <a:lnTo>
                  <a:pt x="4705" y="39"/>
                </a:lnTo>
                <a:lnTo>
                  <a:pt x="4705" y="39"/>
                </a:lnTo>
                <a:lnTo>
                  <a:pt x="4706" y="39"/>
                </a:lnTo>
                <a:lnTo>
                  <a:pt x="4706" y="39"/>
                </a:lnTo>
                <a:lnTo>
                  <a:pt x="4706" y="39"/>
                </a:lnTo>
                <a:lnTo>
                  <a:pt x="4706" y="39"/>
                </a:lnTo>
                <a:lnTo>
                  <a:pt x="4707" y="39"/>
                </a:lnTo>
                <a:lnTo>
                  <a:pt x="4707" y="39"/>
                </a:lnTo>
                <a:lnTo>
                  <a:pt x="4707" y="39"/>
                </a:lnTo>
                <a:lnTo>
                  <a:pt x="4707" y="39"/>
                </a:lnTo>
                <a:lnTo>
                  <a:pt x="4708" y="39"/>
                </a:lnTo>
                <a:lnTo>
                  <a:pt x="4708" y="39"/>
                </a:lnTo>
                <a:lnTo>
                  <a:pt x="4708" y="39"/>
                </a:lnTo>
                <a:lnTo>
                  <a:pt x="4708" y="39"/>
                </a:lnTo>
                <a:lnTo>
                  <a:pt x="4709" y="39"/>
                </a:lnTo>
                <a:lnTo>
                  <a:pt x="4709" y="39"/>
                </a:lnTo>
                <a:lnTo>
                  <a:pt x="4709" y="39"/>
                </a:lnTo>
                <a:lnTo>
                  <a:pt x="4709" y="39"/>
                </a:lnTo>
                <a:lnTo>
                  <a:pt x="4710" y="39"/>
                </a:lnTo>
                <a:lnTo>
                  <a:pt x="4710" y="39"/>
                </a:lnTo>
                <a:lnTo>
                  <a:pt x="4710" y="39"/>
                </a:lnTo>
                <a:lnTo>
                  <a:pt x="4710" y="39"/>
                </a:lnTo>
                <a:lnTo>
                  <a:pt x="4711" y="39"/>
                </a:lnTo>
                <a:lnTo>
                  <a:pt x="4711" y="39"/>
                </a:lnTo>
                <a:lnTo>
                  <a:pt x="4711" y="39"/>
                </a:lnTo>
                <a:lnTo>
                  <a:pt x="4711" y="39"/>
                </a:lnTo>
                <a:lnTo>
                  <a:pt x="4711" y="39"/>
                </a:lnTo>
                <a:lnTo>
                  <a:pt x="4712" y="39"/>
                </a:lnTo>
                <a:lnTo>
                  <a:pt x="4712" y="39"/>
                </a:lnTo>
                <a:lnTo>
                  <a:pt x="4712" y="39"/>
                </a:lnTo>
                <a:lnTo>
                  <a:pt x="4712" y="39"/>
                </a:lnTo>
                <a:lnTo>
                  <a:pt x="4713" y="39"/>
                </a:lnTo>
                <a:lnTo>
                  <a:pt x="4713" y="39"/>
                </a:lnTo>
                <a:lnTo>
                  <a:pt x="4713" y="39"/>
                </a:lnTo>
                <a:lnTo>
                  <a:pt x="4713" y="39"/>
                </a:lnTo>
                <a:lnTo>
                  <a:pt x="4714" y="39"/>
                </a:lnTo>
                <a:lnTo>
                  <a:pt x="4714" y="39"/>
                </a:lnTo>
                <a:lnTo>
                  <a:pt x="4714" y="39"/>
                </a:lnTo>
                <a:lnTo>
                  <a:pt x="4714" y="39"/>
                </a:lnTo>
                <a:lnTo>
                  <a:pt x="4714" y="39"/>
                </a:lnTo>
                <a:lnTo>
                  <a:pt x="4715" y="39"/>
                </a:lnTo>
                <a:lnTo>
                  <a:pt x="4715" y="39"/>
                </a:lnTo>
                <a:lnTo>
                  <a:pt x="4715" y="39"/>
                </a:lnTo>
                <a:lnTo>
                  <a:pt x="4715" y="39"/>
                </a:lnTo>
                <a:lnTo>
                  <a:pt x="4716" y="39"/>
                </a:lnTo>
                <a:lnTo>
                  <a:pt x="4716" y="39"/>
                </a:lnTo>
                <a:lnTo>
                  <a:pt x="4716" y="39"/>
                </a:lnTo>
                <a:lnTo>
                  <a:pt x="4717" y="39"/>
                </a:lnTo>
                <a:lnTo>
                  <a:pt x="4717" y="39"/>
                </a:lnTo>
                <a:lnTo>
                  <a:pt x="4717" y="39"/>
                </a:lnTo>
                <a:lnTo>
                  <a:pt x="4717" y="39"/>
                </a:lnTo>
                <a:lnTo>
                  <a:pt x="4717" y="39"/>
                </a:lnTo>
                <a:lnTo>
                  <a:pt x="4718" y="39"/>
                </a:lnTo>
                <a:lnTo>
                  <a:pt x="4718" y="39"/>
                </a:lnTo>
                <a:lnTo>
                  <a:pt x="4718" y="39"/>
                </a:lnTo>
                <a:lnTo>
                  <a:pt x="4718" y="39"/>
                </a:lnTo>
                <a:lnTo>
                  <a:pt x="4719" y="39"/>
                </a:lnTo>
                <a:lnTo>
                  <a:pt x="4719" y="39"/>
                </a:lnTo>
                <a:lnTo>
                  <a:pt x="4719" y="39"/>
                </a:lnTo>
                <a:lnTo>
                  <a:pt x="4719" y="39"/>
                </a:lnTo>
                <a:lnTo>
                  <a:pt x="4720" y="39"/>
                </a:lnTo>
                <a:lnTo>
                  <a:pt x="4720" y="39"/>
                </a:lnTo>
                <a:lnTo>
                  <a:pt x="4720" y="39"/>
                </a:lnTo>
                <a:lnTo>
                  <a:pt x="4720" y="39"/>
                </a:lnTo>
                <a:lnTo>
                  <a:pt x="4720" y="39"/>
                </a:lnTo>
                <a:lnTo>
                  <a:pt x="4721" y="39"/>
                </a:lnTo>
                <a:lnTo>
                  <a:pt x="4721" y="39"/>
                </a:lnTo>
                <a:lnTo>
                  <a:pt x="4721" y="39"/>
                </a:lnTo>
                <a:lnTo>
                  <a:pt x="4721" y="39"/>
                </a:lnTo>
                <a:lnTo>
                  <a:pt x="4722" y="39"/>
                </a:lnTo>
                <a:lnTo>
                  <a:pt x="4722" y="39"/>
                </a:lnTo>
                <a:lnTo>
                  <a:pt x="4722" y="39"/>
                </a:lnTo>
                <a:lnTo>
                  <a:pt x="4722" y="39"/>
                </a:lnTo>
                <a:lnTo>
                  <a:pt x="4723" y="39"/>
                </a:lnTo>
                <a:lnTo>
                  <a:pt x="4723" y="39"/>
                </a:lnTo>
                <a:lnTo>
                  <a:pt x="4723" y="39"/>
                </a:lnTo>
                <a:lnTo>
                  <a:pt x="4723" y="39"/>
                </a:lnTo>
                <a:lnTo>
                  <a:pt x="4723" y="39"/>
                </a:lnTo>
                <a:lnTo>
                  <a:pt x="4724" y="39"/>
                </a:lnTo>
                <a:lnTo>
                  <a:pt x="4724" y="39"/>
                </a:lnTo>
                <a:lnTo>
                  <a:pt x="4724" y="39"/>
                </a:lnTo>
                <a:lnTo>
                  <a:pt x="4725" y="39"/>
                </a:lnTo>
                <a:lnTo>
                  <a:pt x="4725" y="39"/>
                </a:lnTo>
                <a:lnTo>
                  <a:pt x="4725" y="39"/>
                </a:lnTo>
                <a:lnTo>
                  <a:pt x="4725" y="39"/>
                </a:lnTo>
                <a:lnTo>
                  <a:pt x="4726" y="39"/>
                </a:lnTo>
                <a:lnTo>
                  <a:pt x="4726" y="39"/>
                </a:lnTo>
                <a:lnTo>
                  <a:pt x="4726" y="39"/>
                </a:lnTo>
                <a:lnTo>
                  <a:pt x="4726" y="39"/>
                </a:lnTo>
                <a:lnTo>
                  <a:pt x="4726" y="39"/>
                </a:lnTo>
                <a:lnTo>
                  <a:pt x="4727" y="39"/>
                </a:lnTo>
                <a:lnTo>
                  <a:pt x="4727" y="39"/>
                </a:lnTo>
                <a:lnTo>
                  <a:pt x="4727" y="39"/>
                </a:lnTo>
                <a:lnTo>
                  <a:pt x="4727" y="39"/>
                </a:lnTo>
                <a:lnTo>
                  <a:pt x="4728" y="39"/>
                </a:lnTo>
                <a:lnTo>
                  <a:pt x="4728" y="39"/>
                </a:lnTo>
                <a:lnTo>
                  <a:pt x="4728" y="39"/>
                </a:lnTo>
                <a:lnTo>
                  <a:pt x="4728" y="39"/>
                </a:lnTo>
                <a:lnTo>
                  <a:pt x="4729" y="39"/>
                </a:lnTo>
                <a:lnTo>
                  <a:pt x="4729" y="39"/>
                </a:lnTo>
                <a:lnTo>
                  <a:pt x="4729" y="39"/>
                </a:lnTo>
                <a:lnTo>
                  <a:pt x="4729" y="39"/>
                </a:lnTo>
                <a:lnTo>
                  <a:pt x="4729" y="39"/>
                </a:lnTo>
                <a:lnTo>
                  <a:pt x="4730" y="39"/>
                </a:lnTo>
                <a:lnTo>
                  <a:pt x="4730" y="39"/>
                </a:lnTo>
                <a:lnTo>
                  <a:pt x="4730" y="39"/>
                </a:lnTo>
                <a:lnTo>
                  <a:pt x="4730" y="39"/>
                </a:lnTo>
                <a:lnTo>
                  <a:pt x="4731" y="39"/>
                </a:lnTo>
                <a:lnTo>
                  <a:pt x="4731" y="39"/>
                </a:lnTo>
                <a:lnTo>
                  <a:pt x="4731" y="39"/>
                </a:lnTo>
                <a:lnTo>
                  <a:pt x="4731" y="39"/>
                </a:lnTo>
                <a:lnTo>
                  <a:pt x="4732" y="39"/>
                </a:lnTo>
                <a:lnTo>
                  <a:pt x="4732" y="39"/>
                </a:lnTo>
                <a:lnTo>
                  <a:pt x="4732" y="39"/>
                </a:lnTo>
                <a:lnTo>
                  <a:pt x="4733" y="39"/>
                </a:lnTo>
                <a:lnTo>
                  <a:pt x="4733" y="39"/>
                </a:lnTo>
                <a:lnTo>
                  <a:pt x="4733" y="39"/>
                </a:lnTo>
                <a:lnTo>
                  <a:pt x="4733" y="39"/>
                </a:lnTo>
                <a:lnTo>
                  <a:pt x="4733" y="39"/>
                </a:lnTo>
                <a:lnTo>
                  <a:pt x="4734" y="39"/>
                </a:lnTo>
                <a:lnTo>
                  <a:pt x="4734" y="39"/>
                </a:lnTo>
                <a:lnTo>
                  <a:pt x="4734" y="39"/>
                </a:lnTo>
                <a:lnTo>
                  <a:pt x="4734" y="39"/>
                </a:lnTo>
                <a:lnTo>
                  <a:pt x="4735" y="39"/>
                </a:lnTo>
                <a:lnTo>
                  <a:pt x="4735" y="39"/>
                </a:lnTo>
                <a:lnTo>
                  <a:pt x="4735" y="39"/>
                </a:lnTo>
                <a:lnTo>
                  <a:pt x="4735" y="39"/>
                </a:lnTo>
                <a:lnTo>
                  <a:pt x="4736" y="39"/>
                </a:lnTo>
                <a:lnTo>
                  <a:pt x="4736" y="39"/>
                </a:lnTo>
                <a:lnTo>
                  <a:pt x="4736" y="39"/>
                </a:lnTo>
                <a:lnTo>
                  <a:pt x="4736" y="39"/>
                </a:lnTo>
                <a:lnTo>
                  <a:pt x="4736" y="39"/>
                </a:lnTo>
                <a:lnTo>
                  <a:pt x="4737" y="39"/>
                </a:lnTo>
                <a:lnTo>
                  <a:pt x="4737" y="39"/>
                </a:lnTo>
                <a:lnTo>
                  <a:pt x="4737" y="39"/>
                </a:lnTo>
                <a:lnTo>
                  <a:pt x="4737" y="39"/>
                </a:lnTo>
                <a:lnTo>
                  <a:pt x="4738" y="39"/>
                </a:lnTo>
                <a:lnTo>
                  <a:pt x="4738" y="39"/>
                </a:lnTo>
                <a:lnTo>
                  <a:pt x="4738" y="39"/>
                </a:lnTo>
                <a:lnTo>
                  <a:pt x="4738" y="39"/>
                </a:lnTo>
                <a:lnTo>
                  <a:pt x="4739" y="39"/>
                </a:lnTo>
                <a:lnTo>
                  <a:pt x="4739" y="39"/>
                </a:lnTo>
                <a:lnTo>
                  <a:pt x="4739" y="39"/>
                </a:lnTo>
                <a:lnTo>
                  <a:pt x="4739" y="39"/>
                </a:lnTo>
                <a:lnTo>
                  <a:pt x="4740" y="39"/>
                </a:lnTo>
                <a:lnTo>
                  <a:pt x="4740" y="39"/>
                </a:lnTo>
                <a:lnTo>
                  <a:pt x="4740" y="39"/>
                </a:lnTo>
                <a:lnTo>
                  <a:pt x="4740" y="39"/>
                </a:lnTo>
                <a:lnTo>
                  <a:pt x="4741" y="39"/>
                </a:lnTo>
                <a:lnTo>
                  <a:pt x="4741" y="39"/>
                </a:lnTo>
                <a:lnTo>
                  <a:pt x="4741" y="39"/>
                </a:lnTo>
                <a:lnTo>
                  <a:pt x="4741" y="39"/>
                </a:lnTo>
                <a:lnTo>
                  <a:pt x="4742" y="39"/>
                </a:lnTo>
                <a:lnTo>
                  <a:pt x="4742" y="39"/>
                </a:lnTo>
                <a:lnTo>
                  <a:pt x="4742" y="39"/>
                </a:lnTo>
                <a:lnTo>
                  <a:pt x="4742" y="39"/>
                </a:lnTo>
                <a:lnTo>
                  <a:pt x="4742" y="39"/>
                </a:lnTo>
                <a:lnTo>
                  <a:pt x="4743" y="39"/>
                </a:lnTo>
                <a:lnTo>
                  <a:pt x="4743" y="39"/>
                </a:lnTo>
                <a:lnTo>
                  <a:pt x="4743" y="39"/>
                </a:lnTo>
                <a:lnTo>
                  <a:pt x="4743" y="39"/>
                </a:lnTo>
                <a:lnTo>
                  <a:pt x="4744" y="39"/>
                </a:lnTo>
                <a:lnTo>
                  <a:pt x="4744" y="39"/>
                </a:lnTo>
                <a:lnTo>
                  <a:pt x="4744" y="39"/>
                </a:lnTo>
                <a:lnTo>
                  <a:pt x="4744" y="39"/>
                </a:lnTo>
                <a:lnTo>
                  <a:pt x="4745" y="39"/>
                </a:lnTo>
                <a:lnTo>
                  <a:pt x="4745" y="39"/>
                </a:lnTo>
                <a:lnTo>
                  <a:pt x="4745" y="39"/>
                </a:lnTo>
                <a:lnTo>
                  <a:pt x="4745" y="39"/>
                </a:lnTo>
                <a:lnTo>
                  <a:pt x="4745" y="39"/>
                </a:lnTo>
                <a:lnTo>
                  <a:pt x="4746" y="39"/>
                </a:lnTo>
                <a:lnTo>
                  <a:pt x="4746" y="39"/>
                </a:lnTo>
                <a:lnTo>
                  <a:pt x="4746" y="39"/>
                </a:lnTo>
                <a:lnTo>
                  <a:pt x="4746" y="39"/>
                </a:lnTo>
                <a:lnTo>
                  <a:pt x="4747" y="39"/>
                </a:lnTo>
                <a:lnTo>
                  <a:pt x="4747" y="39"/>
                </a:lnTo>
                <a:lnTo>
                  <a:pt x="4747" y="39"/>
                </a:lnTo>
                <a:lnTo>
                  <a:pt x="4748" y="39"/>
                </a:lnTo>
                <a:lnTo>
                  <a:pt x="4748" y="39"/>
                </a:lnTo>
                <a:lnTo>
                  <a:pt x="4748" y="39"/>
                </a:lnTo>
                <a:lnTo>
                  <a:pt x="4748" y="39"/>
                </a:lnTo>
                <a:lnTo>
                  <a:pt x="4748" y="39"/>
                </a:lnTo>
                <a:lnTo>
                  <a:pt x="4749" y="39"/>
                </a:lnTo>
                <a:lnTo>
                  <a:pt x="4749" y="39"/>
                </a:lnTo>
                <a:lnTo>
                  <a:pt x="4749" y="39"/>
                </a:lnTo>
                <a:lnTo>
                  <a:pt x="4749" y="39"/>
                </a:lnTo>
                <a:lnTo>
                  <a:pt x="4750" y="39"/>
                </a:lnTo>
                <a:lnTo>
                  <a:pt x="4750" y="39"/>
                </a:lnTo>
                <a:lnTo>
                  <a:pt x="4750" y="39"/>
                </a:lnTo>
                <a:lnTo>
                  <a:pt x="4750" y="39"/>
                </a:lnTo>
                <a:lnTo>
                  <a:pt x="4751" y="39"/>
                </a:lnTo>
                <a:lnTo>
                  <a:pt x="4751" y="39"/>
                </a:lnTo>
                <a:lnTo>
                  <a:pt x="4751" y="39"/>
                </a:lnTo>
                <a:lnTo>
                  <a:pt x="4751" y="39"/>
                </a:lnTo>
                <a:lnTo>
                  <a:pt x="4751" y="39"/>
                </a:lnTo>
                <a:lnTo>
                  <a:pt x="4752" y="39"/>
                </a:lnTo>
                <a:lnTo>
                  <a:pt x="4752" y="39"/>
                </a:lnTo>
                <a:lnTo>
                  <a:pt x="4752" y="39"/>
                </a:lnTo>
                <a:lnTo>
                  <a:pt x="4752" y="39"/>
                </a:lnTo>
                <a:lnTo>
                  <a:pt x="4753" y="39"/>
                </a:lnTo>
                <a:lnTo>
                  <a:pt x="4753" y="39"/>
                </a:lnTo>
                <a:lnTo>
                  <a:pt x="4753" y="39"/>
                </a:lnTo>
                <a:lnTo>
                  <a:pt x="4753" y="39"/>
                </a:lnTo>
                <a:lnTo>
                  <a:pt x="4754" y="39"/>
                </a:lnTo>
                <a:lnTo>
                  <a:pt x="4754" y="39"/>
                </a:lnTo>
                <a:lnTo>
                  <a:pt x="4754" y="39"/>
                </a:lnTo>
                <a:lnTo>
                  <a:pt x="4754" y="39"/>
                </a:lnTo>
                <a:lnTo>
                  <a:pt x="4754" y="39"/>
                </a:lnTo>
                <a:lnTo>
                  <a:pt x="4755" y="39"/>
                </a:lnTo>
                <a:lnTo>
                  <a:pt x="4755" y="39"/>
                </a:lnTo>
                <a:lnTo>
                  <a:pt x="4755" y="39"/>
                </a:lnTo>
                <a:lnTo>
                  <a:pt x="4756" y="39"/>
                </a:lnTo>
                <a:lnTo>
                  <a:pt x="4756" y="39"/>
                </a:lnTo>
                <a:lnTo>
                  <a:pt x="4756" y="39"/>
                </a:lnTo>
                <a:lnTo>
                  <a:pt x="4756" y="39"/>
                </a:lnTo>
                <a:lnTo>
                  <a:pt x="4757" y="39"/>
                </a:lnTo>
                <a:lnTo>
                  <a:pt x="4757" y="39"/>
                </a:lnTo>
                <a:lnTo>
                  <a:pt x="4757" y="39"/>
                </a:lnTo>
                <a:lnTo>
                  <a:pt x="4757" y="39"/>
                </a:lnTo>
                <a:lnTo>
                  <a:pt x="4757" y="39"/>
                </a:lnTo>
                <a:lnTo>
                  <a:pt x="4758" y="39"/>
                </a:lnTo>
                <a:lnTo>
                  <a:pt x="4758" y="39"/>
                </a:lnTo>
                <a:lnTo>
                  <a:pt x="4758" y="39"/>
                </a:lnTo>
                <a:lnTo>
                  <a:pt x="4758" y="39"/>
                </a:lnTo>
                <a:lnTo>
                  <a:pt x="4759" y="39"/>
                </a:lnTo>
                <a:lnTo>
                  <a:pt x="4759" y="39"/>
                </a:lnTo>
                <a:lnTo>
                  <a:pt x="4759" y="39"/>
                </a:lnTo>
                <a:lnTo>
                  <a:pt x="4759" y="39"/>
                </a:lnTo>
                <a:lnTo>
                  <a:pt x="4760" y="39"/>
                </a:lnTo>
                <a:lnTo>
                  <a:pt x="4760" y="39"/>
                </a:lnTo>
                <a:lnTo>
                  <a:pt x="4760" y="39"/>
                </a:lnTo>
                <a:lnTo>
                  <a:pt x="4760" y="39"/>
                </a:lnTo>
                <a:lnTo>
                  <a:pt x="4760" y="39"/>
                </a:lnTo>
                <a:lnTo>
                  <a:pt x="4761" y="39"/>
                </a:lnTo>
                <a:lnTo>
                  <a:pt x="4761" y="39"/>
                </a:lnTo>
                <a:lnTo>
                  <a:pt x="4761" y="39"/>
                </a:lnTo>
                <a:lnTo>
                  <a:pt x="4761" y="39"/>
                </a:lnTo>
                <a:lnTo>
                  <a:pt x="4762" y="39"/>
                </a:lnTo>
                <a:lnTo>
                  <a:pt x="4762" y="39"/>
                </a:lnTo>
                <a:lnTo>
                  <a:pt x="4762" y="39"/>
                </a:lnTo>
                <a:lnTo>
                  <a:pt x="4762" y="39"/>
                </a:lnTo>
                <a:lnTo>
                  <a:pt x="4763" y="39"/>
                </a:lnTo>
                <a:lnTo>
                  <a:pt x="4763" y="39"/>
                </a:lnTo>
                <a:lnTo>
                  <a:pt x="4763" y="39"/>
                </a:lnTo>
                <a:lnTo>
                  <a:pt x="4763" y="39"/>
                </a:lnTo>
                <a:lnTo>
                  <a:pt x="4764" y="39"/>
                </a:lnTo>
                <a:lnTo>
                  <a:pt x="4764" y="39"/>
                </a:lnTo>
                <a:lnTo>
                  <a:pt x="4764" y="39"/>
                </a:lnTo>
                <a:lnTo>
                  <a:pt x="4764" y="39"/>
                </a:lnTo>
                <a:lnTo>
                  <a:pt x="4765" y="39"/>
                </a:lnTo>
                <a:lnTo>
                  <a:pt x="4765" y="39"/>
                </a:lnTo>
                <a:lnTo>
                  <a:pt x="4765" y="39"/>
                </a:lnTo>
                <a:lnTo>
                  <a:pt x="4765" y="39"/>
                </a:lnTo>
                <a:lnTo>
                  <a:pt x="4766" y="39"/>
                </a:lnTo>
                <a:lnTo>
                  <a:pt x="4766" y="39"/>
                </a:lnTo>
                <a:lnTo>
                  <a:pt x="4766" y="39"/>
                </a:lnTo>
                <a:lnTo>
                  <a:pt x="4766" y="39"/>
                </a:lnTo>
                <a:lnTo>
                  <a:pt x="4766" y="39"/>
                </a:lnTo>
                <a:lnTo>
                  <a:pt x="4767" y="39"/>
                </a:lnTo>
                <a:lnTo>
                  <a:pt x="4767" y="39"/>
                </a:lnTo>
                <a:lnTo>
                  <a:pt x="4767" y="39"/>
                </a:lnTo>
                <a:lnTo>
                  <a:pt x="4767" y="39"/>
                </a:lnTo>
                <a:lnTo>
                  <a:pt x="4768" y="39"/>
                </a:lnTo>
                <a:lnTo>
                  <a:pt x="4768" y="39"/>
                </a:lnTo>
                <a:lnTo>
                  <a:pt x="4768" y="39"/>
                </a:lnTo>
                <a:lnTo>
                  <a:pt x="4768" y="39"/>
                </a:lnTo>
                <a:lnTo>
                  <a:pt x="4769" y="39"/>
                </a:lnTo>
                <a:lnTo>
                  <a:pt x="4769" y="39"/>
                </a:lnTo>
                <a:lnTo>
                  <a:pt x="4769" y="39"/>
                </a:lnTo>
                <a:lnTo>
                  <a:pt x="4769" y="39"/>
                </a:lnTo>
                <a:lnTo>
                  <a:pt x="4769" y="39"/>
                </a:lnTo>
                <a:lnTo>
                  <a:pt x="4770" y="39"/>
                </a:lnTo>
                <a:lnTo>
                  <a:pt x="4770" y="39"/>
                </a:lnTo>
                <a:lnTo>
                  <a:pt x="4770" y="39"/>
                </a:lnTo>
                <a:lnTo>
                  <a:pt x="4770" y="39"/>
                </a:lnTo>
                <a:lnTo>
                  <a:pt x="4771" y="39"/>
                </a:lnTo>
                <a:lnTo>
                  <a:pt x="4771" y="39"/>
                </a:lnTo>
                <a:lnTo>
                  <a:pt x="4771" y="39"/>
                </a:lnTo>
                <a:lnTo>
                  <a:pt x="4772" y="39"/>
                </a:lnTo>
                <a:lnTo>
                  <a:pt x="4772" y="39"/>
                </a:lnTo>
                <a:lnTo>
                  <a:pt x="4772" y="39"/>
                </a:lnTo>
                <a:lnTo>
                  <a:pt x="4772" y="39"/>
                </a:lnTo>
                <a:lnTo>
                  <a:pt x="4772" y="39"/>
                </a:lnTo>
                <a:lnTo>
                  <a:pt x="4773" y="39"/>
                </a:lnTo>
                <a:lnTo>
                  <a:pt x="4773" y="39"/>
                </a:lnTo>
                <a:lnTo>
                  <a:pt x="4773" y="39"/>
                </a:lnTo>
                <a:lnTo>
                  <a:pt x="4773" y="39"/>
                </a:lnTo>
                <a:lnTo>
                  <a:pt x="4774" y="39"/>
                </a:lnTo>
                <a:lnTo>
                  <a:pt x="4774" y="39"/>
                </a:lnTo>
                <a:lnTo>
                  <a:pt x="4774" y="39"/>
                </a:lnTo>
                <a:lnTo>
                  <a:pt x="4774" y="39"/>
                </a:lnTo>
                <a:lnTo>
                  <a:pt x="4775" y="39"/>
                </a:lnTo>
                <a:lnTo>
                  <a:pt x="4775" y="39"/>
                </a:lnTo>
                <a:lnTo>
                  <a:pt x="4775" y="39"/>
                </a:lnTo>
                <a:lnTo>
                  <a:pt x="4775" y="39"/>
                </a:lnTo>
                <a:lnTo>
                  <a:pt x="4775" y="39"/>
                </a:lnTo>
                <a:lnTo>
                  <a:pt x="4776" y="39"/>
                </a:lnTo>
                <a:lnTo>
                  <a:pt x="4776" y="39"/>
                </a:lnTo>
                <a:lnTo>
                  <a:pt x="4776" y="39"/>
                </a:lnTo>
                <a:lnTo>
                  <a:pt x="4776" y="39"/>
                </a:lnTo>
                <a:lnTo>
                  <a:pt x="4777" y="39"/>
                </a:lnTo>
                <a:lnTo>
                  <a:pt x="4777" y="39"/>
                </a:lnTo>
                <a:lnTo>
                  <a:pt x="4777" y="39"/>
                </a:lnTo>
                <a:lnTo>
                  <a:pt x="4777" y="39"/>
                </a:lnTo>
                <a:lnTo>
                  <a:pt x="4778" y="39"/>
                </a:lnTo>
                <a:lnTo>
                  <a:pt x="4778" y="39"/>
                </a:lnTo>
                <a:lnTo>
                  <a:pt x="4778" y="39"/>
                </a:lnTo>
                <a:lnTo>
                  <a:pt x="4779" y="39"/>
                </a:lnTo>
                <a:lnTo>
                  <a:pt x="4779" y="39"/>
                </a:lnTo>
                <a:lnTo>
                  <a:pt x="4779" y="39"/>
                </a:lnTo>
                <a:lnTo>
                  <a:pt x="4779" y="39"/>
                </a:lnTo>
                <a:lnTo>
                  <a:pt x="4779" y="39"/>
                </a:lnTo>
                <a:lnTo>
                  <a:pt x="4780" y="39"/>
                </a:lnTo>
                <a:lnTo>
                  <a:pt x="4780" y="39"/>
                </a:lnTo>
                <a:lnTo>
                  <a:pt x="4780" y="39"/>
                </a:lnTo>
                <a:lnTo>
                  <a:pt x="4780" y="39"/>
                </a:lnTo>
                <a:lnTo>
                  <a:pt x="4781" y="39"/>
                </a:lnTo>
                <a:lnTo>
                  <a:pt x="4781" y="39"/>
                </a:lnTo>
                <a:lnTo>
                  <a:pt x="4781" y="39"/>
                </a:lnTo>
                <a:lnTo>
                  <a:pt x="4781" y="39"/>
                </a:lnTo>
                <a:lnTo>
                  <a:pt x="4782" y="39"/>
                </a:lnTo>
                <a:lnTo>
                  <a:pt x="4782" y="39"/>
                </a:lnTo>
                <a:lnTo>
                  <a:pt x="4782" y="39"/>
                </a:lnTo>
                <a:lnTo>
                  <a:pt x="4782" y="39"/>
                </a:lnTo>
                <a:lnTo>
                  <a:pt x="4782" y="39"/>
                </a:lnTo>
                <a:lnTo>
                  <a:pt x="4783" y="39"/>
                </a:lnTo>
                <a:lnTo>
                  <a:pt x="4783" y="39"/>
                </a:lnTo>
                <a:lnTo>
                  <a:pt x="4783" y="39"/>
                </a:lnTo>
                <a:lnTo>
                  <a:pt x="4783" y="39"/>
                </a:lnTo>
                <a:lnTo>
                  <a:pt x="4784" y="39"/>
                </a:lnTo>
                <a:lnTo>
                  <a:pt x="4784" y="39"/>
                </a:lnTo>
                <a:lnTo>
                  <a:pt x="4784" y="39"/>
                </a:lnTo>
                <a:lnTo>
                  <a:pt x="4784" y="39"/>
                </a:lnTo>
                <a:lnTo>
                  <a:pt x="4785" y="39"/>
                </a:lnTo>
                <a:lnTo>
                  <a:pt x="4785" y="39"/>
                </a:lnTo>
                <a:lnTo>
                  <a:pt x="4785" y="39"/>
                </a:lnTo>
                <a:lnTo>
                  <a:pt x="4785" y="39"/>
                </a:lnTo>
                <a:lnTo>
                  <a:pt x="4785" y="39"/>
                </a:lnTo>
                <a:lnTo>
                  <a:pt x="4786" y="39"/>
                </a:lnTo>
                <a:lnTo>
                  <a:pt x="4786" y="39"/>
                </a:lnTo>
                <a:lnTo>
                  <a:pt x="4786" y="39"/>
                </a:lnTo>
                <a:lnTo>
                  <a:pt x="4787" y="39"/>
                </a:lnTo>
                <a:lnTo>
                  <a:pt x="4787" y="39"/>
                </a:lnTo>
                <a:lnTo>
                  <a:pt x="4787" y="39"/>
                </a:lnTo>
                <a:lnTo>
                  <a:pt x="4787" y="39"/>
                </a:lnTo>
                <a:lnTo>
                  <a:pt x="4788" y="39"/>
                </a:lnTo>
                <a:lnTo>
                  <a:pt x="4788" y="39"/>
                </a:lnTo>
                <a:lnTo>
                  <a:pt x="4788" y="39"/>
                </a:lnTo>
                <a:lnTo>
                  <a:pt x="4788" y="39"/>
                </a:lnTo>
                <a:lnTo>
                  <a:pt x="4788" y="39"/>
                </a:lnTo>
                <a:lnTo>
                  <a:pt x="4789" y="39"/>
                </a:lnTo>
                <a:lnTo>
                  <a:pt x="4789" y="39"/>
                </a:lnTo>
                <a:lnTo>
                  <a:pt x="4789" y="39"/>
                </a:lnTo>
                <a:lnTo>
                  <a:pt x="4789" y="39"/>
                </a:lnTo>
                <a:lnTo>
                  <a:pt x="4790" y="39"/>
                </a:lnTo>
                <a:lnTo>
                  <a:pt x="4790" y="39"/>
                </a:lnTo>
                <a:lnTo>
                  <a:pt x="4790" y="39"/>
                </a:lnTo>
                <a:lnTo>
                  <a:pt x="4790" y="39"/>
                </a:lnTo>
                <a:lnTo>
                  <a:pt x="4791" y="39"/>
                </a:lnTo>
                <a:lnTo>
                  <a:pt x="4791" y="39"/>
                </a:lnTo>
                <a:lnTo>
                  <a:pt x="4791" y="39"/>
                </a:lnTo>
                <a:lnTo>
                  <a:pt x="4791" y="39"/>
                </a:lnTo>
                <a:lnTo>
                  <a:pt x="4791" y="39"/>
                </a:lnTo>
                <a:lnTo>
                  <a:pt x="4792" y="39"/>
                </a:lnTo>
                <a:lnTo>
                  <a:pt x="4792" y="39"/>
                </a:lnTo>
                <a:lnTo>
                  <a:pt x="4792" y="39"/>
                </a:lnTo>
                <a:lnTo>
                  <a:pt x="4792" y="39"/>
                </a:lnTo>
                <a:lnTo>
                  <a:pt x="4793" y="39"/>
                </a:lnTo>
                <a:lnTo>
                  <a:pt x="4793" y="39"/>
                </a:lnTo>
                <a:lnTo>
                  <a:pt x="4793" y="39"/>
                </a:lnTo>
                <a:lnTo>
                  <a:pt x="4793" y="39"/>
                </a:lnTo>
                <a:lnTo>
                  <a:pt x="4794" y="39"/>
                </a:lnTo>
                <a:lnTo>
                  <a:pt x="4794" y="39"/>
                </a:lnTo>
                <a:lnTo>
                  <a:pt x="4794" y="39"/>
                </a:lnTo>
                <a:lnTo>
                  <a:pt x="4794" y="39"/>
                </a:lnTo>
                <a:lnTo>
                  <a:pt x="4795" y="39"/>
                </a:lnTo>
                <a:lnTo>
                  <a:pt x="4795" y="39"/>
                </a:lnTo>
                <a:lnTo>
                  <a:pt x="4795" y="39"/>
                </a:lnTo>
                <a:lnTo>
                  <a:pt x="4795" y="39"/>
                </a:lnTo>
                <a:lnTo>
                  <a:pt x="4796" y="39"/>
                </a:lnTo>
                <a:lnTo>
                  <a:pt x="4796" y="39"/>
                </a:lnTo>
                <a:lnTo>
                  <a:pt x="4796" y="39"/>
                </a:lnTo>
                <a:lnTo>
                  <a:pt x="4796" y="39"/>
                </a:lnTo>
                <a:lnTo>
                  <a:pt x="4797" y="39"/>
                </a:lnTo>
                <a:lnTo>
                  <a:pt x="4797" y="39"/>
                </a:lnTo>
                <a:lnTo>
                  <a:pt x="4797" y="39"/>
                </a:lnTo>
                <a:lnTo>
                  <a:pt x="4797" y="39"/>
                </a:lnTo>
                <a:lnTo>
                  <a:pt x="4797" y="39"/>
                </a:lnTo>
                <a:lnTo>
                  <a:pt x="4798" y="39"/>
                </a:lnTo>
                <a:lnTo>
                  <a:pt x="4798" y="39"/>
                </a:lnTo>
                <a:lnTo>
                  <a:pt x="4798" y="39"/>
                </a:lnTo>
                <a:lnTo>
                  <a:pt x="4798" y="39"/>
                </a:lnTo>
                <a:lnTo>
                  <a:pt x="4799" y="39"/>
                </a:lnTo>
                <a:lnTo>
                  <a:pt x="4799" y="39"/>
                </a:lnTo>
                <a:lnTo>
                  <a:pt x="4799" y="39"/>
                </a:lnTo>
                <a:lnTo>
                  <a:pt x="4799" y="39"/>
                </a:lnTo>
                <a:lnTo>
                  <a:pt x="4800" y="39"/>
                </a:lnTo>
                <a:lnTo>
                  <a:pt x="4800" y="39"/>
                </a:lnTo>
                <a:lnTo>
                  <a:pt x="4800" y="39"/>
                </a:lnTo>
                <a:lnTo>
                  <a:pt x="4800" y="39"/>
                </a:lnTo>
                <a:lnTo>
                  <a:pt x="4800" y="39"/>
                </a:lnTo>
                <a:lnTo>
                  <a:pt x="4801" y="39"/>
                </a:lnTo>
                <a:lnTo>
                  <a:pt x="4801" y="39"/>
                </a:lnTo>
                <a:lnTo>
                  <a:pt x="4801" y="39"/>
                </a:lnTo>
                <a:lnTo>
                  <a:pt x="4801" y="39"/>
                </a:lnTo>
                <a:lnTo>
                  <a:pt x="4802" y="39"/>
                </a:lnTo>
                <a:lnTo>
                  <a:pt x="4802" y="39"/>
                </a:lnTo>
                <a:lnTo>
                  <a:pt x="4802" y="39"/>
                </a:lnTo>
                <a:lnTo>
                  <a:pt x="4803" y="39"/>
                </a:lnTo>
                <a:lnTo>
                  <a:pt x="4803" y="39"/>
                </a:lnTo>
                <a:lnTo>
                  <a:pt x="4803" y="39"/>
                </a:lnTo>
                <a:lnTo>
                  <a:pt x="4803" y="39"/>
                </a:lnTo>
                <a:lnTo>
                  <a:pt x="4803" y="39"/>
                </a:lnTo>
                <a:lnTo>
                  <a:pt x="4804" y="39"/>
                </a:lnTo>
                <a:lnTo>
                  <a:pt x="4804" y="39"/>
                </a:lnTo>
                <a:lnTo>
                  <a:pt x="4804" y="39"/>
                </a:lnTo>
                <a:lnTo>
                  <a:pt x="4804" y="39"/>
                </a:lnTo>
                <a:lnTo>
                  <a:pt x="4805" y="39"/>
                </a:lnTo>
                <a:lnTo>
                  <a:pt x="4805" y="39"/>
                </a:lnTo>
                <a:lnTo>
                  <a:pt x="4805" y="39"/>
                </a:lnTo>
                <a:lnTo>
                  <a:pt x="4805" y="39"/>
                </a:lnTo>
                <a:lnTo>
                  <a:pt x="4806" y="39"/>
                </a:lnTo>
                <a:lnTo>
                  <a:pt x="4806" y="39"/>
                </a:lnTo>
                <a:lnTo>
                  <a:pt x="4806" y="39"/>
                </a:lnTo>
                <a:lnTo>
                  <a:pt x="4806" y="39"/>
                </a:lnTo>
                <a:lnTo>
                  <a:pt x="4806" y="39"/>
                </a:lnTo>
                <a:lnTo>
                  <a:pt x="4807" y="39"/>
                </a:lnTo>
                <a:lnTo>
                  <a:pt x="4807" y="39"/>
                </a:lnTo>
                <a:lnTo>
                  <a:pt x="4807" y="39"/>
                </a:lnTo>
                <a:lnTo>
                  <a:pt x="4807" y="39"/>
                </a:lnTo>
                <a:lnTo>
                  <a:pt x="4808" y="39"/>
                </a:lnTo>
                <a:lnTo>
                  <a:pt x="4808" y="39"/>
                </a:lnTo>
                <a:lnTo>
                  <a:pt x="4808" y="39"/>
                </a:lnTo>
                <a:lnTo>
                  <a:pt x="4808" y="39"/>
                </a:lnTo>
                <a:lnTo>
                  <a:pt x="4809" y="39"/>
                </a:lnTo>
                <a:lnTo>
                  <a:pt x="4809" y="39"/>
                </a:lnTo>
                <a:lnTo>
                  <a:pt x="4809" y="39"/>
                </a:lnTo>
                <a:lnTo>
                  <a:pt x="4809" y="39"/>
                </a:lnTo>
                <a:lnTo>
                  <a:pt x="4809" y="39"/>
                </a:lnTo>
                <a:lnTo>
                  <a:pt x="4810" y="39"/>
                </a:lnTo>
                <a:lnTo>
                  <a:pt x="4810" y="39"/>
                </a:lnTo>
                <a:lnTo>
                  <a:pt x="4810" y="39"/>
                </a:lnTo>
                <a:lnTo>
                  <a:pt x="4811" y="39"/>
                </a:lnTo>
                <a:lnTo>
                  <a:pt x="4811" y="39"/>
                </a:lnTo>
                <a:lnTo>
                  <a:pt x="4811" y="39"/>
                </a:lnTo>
                <a:lnTo>
                  <a:pt x="4811" y="39"/>
                </a:lnTo>
                <a:lnTo>
                  <a:pt x="4812" y="39"/>
                </a:lnTo>
                <a:lnTo>
                  <a:pt x="4812" y="39"/>
                </a:lnTo>
                <a:lnTo>
                  <a:pt x="4812" y="39"/>
                </a:lnTo>
                <a:lnTo>
                  <a:pt x="4812" y="39"/>
                </a:lnTo>
                <a:lnTo>
                  <a:pt x="4812" y="39"/>
                </a:lnTo>
                <a:lnTo>
                  <a:pt x="4813" y="39"/>
                </a:lnTo>
                <a:lnTo>
                  <a:pt x="4813" y="39"/>
                </a:lnTo>
                <a:lnTo>
                  <a:pt x="4813" y="39"/>
                </a:lnTo>
                <a:lnTo>
                  <a:pt x="4813" y="39"/>
                </a:lnTo>
                <a:lnTo>
                  <a:pt x="4814" y="39"/>
                </a:lnTo>
                <a:lnTo>
                  <a:pt x="4814" y="39"/>
                </a:lnTo>
                <a:lnTo>
                  <a:pt x="4814" y="39"/>
                </a:lnTo>
                <a:lnTo>
                  <a:pt x="4814" y="39"/>
                </a:lnTo>
                <a:lnTo>
                  <a:pt x="4815" y="39"/>
                </a:lnTo>
                <a:lnTo>
                  <a:pt x="4815" y="39"/>
                </a:lnTo>
                <a:lnTo>
                  <a:pt x="4815" y="39"/>
                </a:lnTo>
                <a:lnTo>
                  <a:pt x="4815" y="39"/>
                </a:lnTo>
                <a:lnTo>
                  <a:pt x="4815" y="39"/>
                </a:lnTo>
                <a:lnTo>
                  <a:pt x="4816" y="39"/>
                </a:lnTo>
                <a:lnTo>
                  <a:pt x="4816" y="39"/>
                </a:lnTo>
                <a:lnTo>
                  <a:pt x="4816" y="39"/>
                </a:lnTo>
                <a:lnTo>
                  <a:pt x="4816" y="39"/>
                </a:lnTo>
                <a:lnTo>
                  <a:pt x="4817" y="39"/>
                </a:lnTo>
                <a:lnTo>
                  <a:pt x="4817" y="39"/>
                </a:lnTo>
                <a:lnTo>
                  <a:pt x="4817" y="39"/>
                </a:lnTo>
                <a:lnTo>
                  <a:pt x="4818" y="39"/>
                </a:lnTo>
                <a:lnTo>
                  <a:pt x="4818" y="39"/>
                </a:lnTo>
                <a:lnTo>
                  <a:pt x="4818" y="39"/>
                </a:lnTo>
                <a:lnTo>
                  <a:pt x="4818" y="39"/>
                </a:lnTo>
                <a:lnTo>
                  <a:pt x="4818" y="39"/>
                </a:lnTo>
                <a:lnTo>
                  <a:pt x="4819" y="39"/>
                </a:lnTo>
                <a:lnTo>
                  <a:pt x="4819" y="39"/>
                </a:lnTo>
                <a:lnTo>
                  <a:pt x="4819" y="39"/>
                </a:lnTo>
                <a:lnTo>
                  <a:pt x="4819" y="39"/>
                </a:lnTo>
                <a:lnTo>
                  <a:pt x="4820" y="39"/>
                </a:lnTo>
                <a:lnTo>
                  <a:pt x="4820" y="39"/>
                </a:lnTo>
                <a:lnTo>
                  <a:pt x="4820" y="39"/>
                </a:lnTo>
                <a:lnTo>
                  <a:pt x="4820" y="39"/>
                </a:lnTo>
                <a:lnTo>
                  <a:pt x="4821" y="39"/>
                </a:lnTo>
                <a:lnTo>
                  <a:pt x="4821" y="39"/>
                </a:lnTo>
                <a:lnTo>
                  <a:pt x="4821" y="39"/>
                </a:lnTo>
                <a:lnTo>
                  <a:pt x="4821" y="39"/>
                </a:lnTo>
                <a:lnTo>
                  <a:pt x="4821" y="39"/>
                </a:lnTo>
                <a:lnTo>
                  <a:pt x="4822" y="39"/>
                </a:lnTo>
                <a:lnTo>
                  <a:pt x="4822" y="39"/>
                </a:lnTo>
                <a:lnTo>
                  <a:pt x="4822" y="39"/>
                </a:lnTo>
                <a:lnTo>
                  <a:pt x="4822" y="39"/>
                </a:lnTo>
                <a:lnTo>
                  <a:pt x="4823" y="39"/>
                </a:lnTo>
                <a:lnTo>
                  <a:pt x="4823" y="39"/>
                </a:lnTo>
                <a:lnTo>
                  <a:pt x="4823" y="39"/>
                </a:lnTo>
                <a:lnTo>
                  <a:pt x="4823" y="39"/>
                </a:lnTo>
                <a:lnTo>
                  <a:pt x="4824" y="39"/>
                </a:lnTo>
                <a:lnTo>
                  <a:pt x="4824" y="39"/>
                </a:lnTo>
                <a:lnTo>
                  <a:pt x="4824" y="39"/>
                </a:lnTo>
                <a:lnTo>
                  <a:pt x="4824" y="39"/>
                </a:lnTo>
                <a:lnTo>
                  <a:pt x="4824" y="39"/>
                </a:lnTo>
                <a:lnTo>
                  <a:pt x="4825" y="39"/>
                </a:lnTo>
                <a:lnTo>
                  <a:pt x="4825" y="39"/>
                </a:lnTo>
                <a:lnTo>
                  <a:pt x="4825" y="39"/>
                </a:lnTo>
                <a:lnTo>
                  <a:pt x="4826" y="39"/>
                </a:lnTo>
                <a:lnTo>
                  <a:pt x="4826" y="39"/>
                </a:lnTo>
                <a:lnTo>
                  <a:pt x="4826" y="39"/>
                </a:lnTo>
                <a:lnTo>
                  <a:pt x="4826" y="39"/>
                </a:lnTo>
                <a:lnTo>
                  <a:pt x="4827" y="39"/>
                </a:lnTo>
                <a:lnTo>
                  <a:pt x="4827" y="39"/>
                </a:lnTo>
                <a:lnTo>
                  <a:pt x="4827" y="39"/>
                </a:lnTo>
                <a:lnTo>
                  <a:pt x="4827" y="39"/>
                </a:lnTo>
                <a:lnTo>
                  <a:pt x="4828" y="39"/>
                </a:lnTo>
                <a:lnTo>
                  <a:pt x="4828" y="39"/>
                </a:lnTo>
                <a:lnTo>
                  <a:pt x="4828" y="39"/>
                </a:lnTo>
                <a:lnTo>
                  <a:pt x="4828" y="39"/>
                </a:lnTo>
                <a:lnTo>
                  <a:pt x="4828" y="39"/>
                </a:lnTo>
                <a:lnTo>
                  <a:pt x="4829" y="39"/>
                </a:lnTo>
                <a:lnTo>
                  <a:pt x="4829" y="39"/>
                </a:lnTo>
                <a:lnTo>
                  <a:pt x="4829" y="39"/>
                </a:lnTo>
                <a:lnTo>
                  <a:pt x="4829" y="39"/>
                </a:lnTo>
                <a:lnTo>
                  <a:pt x="4830" y="39"/>
                </a:lnTo>
                <a:lnTo>
                  <a:pt x="4830" y="39"/>
                </a:lnTo>
                <a:lnTo>
                  <a:pt x="4830" y="39"/>
                </a:lnTo>
                <a:lnTo>
                  <a:pt x="4830" y="39"/>
                </a:lnTo>
                <a:lnTo>
                  <a:pt x="4830" y="39"/>
                </a:lnTo>
                <a:lnTo>
                  <a:pt x="4831" y="39"/>
                </a:lnTo>
                <a:lnTo>
                  <a:pt x="4831" y="39"/>
                </a:lnTo>
                <a:lnTo>
                  <a:pt x="4831" y="39"/>
                </a:lnTo>
                <a:lnTo>
                  <a:pt x="4831" y="39"/>
                </a:lnTo>
                <a:lnTo>
                  <a:pt x="4832" y="39"/>
                </a:lnTo>
                <a:lnTo>
                  <a:pt x="4832" y="39"/>
                </a:lnTo>
                <a:lnTo>
                  <a:pt x="4832" y="39"/>
                </a:lnTo>
                <a:lnTo>
                  <a:pt x="4832" y="39"/>
                </a:lnTo>
                <a:lnTo>
                  <a:pt x="4833" y="39"/>
                </a:lnTo>
                <a:lnTo>
                  <a:pt x="4833" y="39"/>
                </a:lnTo>
                <a:lnTo>
                  <a:pt x="4833" y="39"/>
                </a:lnTo>
                <a:lnTo>
                  <a:pt x="4834" y="39"/>
                </a:lnTo>
                <a:lnTo>
                  <a:pt x="4834" y="39"/>
                </a:lnTo>
                <a:lnTo>
                  <a:pt x="4834" y="39"/>
                </a:lnTo>
                <a:lnTo>
                  <a:pt x="4834" y="39"/>
                </a:lnTo>
                <a:lnTo>
                  <a:pt x="4834" y="39"/>
                </a:lnTo>
                <a:lnTo>
                  <a:pt x="4835" y="39"/>
                </a:lnTo>
                <a:lnTo>
                  <a:pt x="4835" y="39"/>
                </a:lnTo>
                <a:lnTo>
                  <a:pt x="4835" y="39"/>
                </a:lnTo>
                <a:lnTo>
                  <a:pt x="4835" y="39"/>
                </a:lnTo>
                <a:lnTo>
                  <a:pt x="4836" y="39"/>
                </a:lnTo>
                <a:lnTo>
                  <a:pt x="4836" y="39"/>
                </a:lnTo>
                <a:lnTo>
                  <a:pt x="4836" y="39"/>
                </a:lnTo>
                <a:lnTo>
                  <a:pt x="4836" y="39"/>
                </a:lnTo>
                <a:lnTo>
                  <a:pt x="4837" y="39"/>
                </a:lnTo>
                <a:lnTo>
                  <a:pt x="4837" y="39"/>
                </a:lnTo>
                <a:lnTo>
                  <a:pt x="4837" y="39"/>
                </a:lnTo>
                <a:lnTo>
                  <a:pt x="4837" y="39"/>
                </a:lnTo>
                <a:lnTo>
                  <a:pt x="4837" y="39"/>
                </a:lnTo>
                <a:lnTo>
                  <a:pt x="4838" y="39"/>
                </a:lnTo>
                <a:lnTo>
                  <a:pt x="4838" y="39"/>
                </a:lnTo>
                <a:lnTo>
                  <a:pt x="4838" y="39"/>
                </a:lnTo>
                <a:lnTo>
                  <a:pt x="4838" y="39"/>
                </a:lnTo>
                <a:lnTo>
                  <a:pt x="4839" y="39"/>
                </a:lnTo>
                <a:lnTo>
                  <a:pt x="4839" y="39"/>
                </a:lnTo>
                <a:lnTo>
                  <a:pt x="4839" y="39"/>
                </a:lnTo>
                <a:lnTo>
                  <a:pt x="4839" y="39"/>
                </a:lnTo>
                <a:lnTo>
                  <a:pt x="4840" y="39"/>
                </a:lnTo>
                <a:lnTo>
                  <a:pt x="4840" y="39"/>
                </a:lnTo>
                <a:lnTo>
                  <a:pt x="4840" y="39"/>
                </a:lnTo>
                <a:lnTo>
                  <a:pt x="4840" y="39"/>
                </a:lnTo>
                <a:lnTo>
                  <a:pt x="4840" y="39"/>
                </a:lnTo>
                <a:lnTo>
                  <a:pt x="4841" y="39"/>
                </a:lnTo>
                <a:lnTo>
                  <a:pt x="4841" y="39"/>
                </a:lnTo>
                <a:lnTo>
                  <a:pt x="4841" y="39"/>
                </a:lnTo>
                <a:lnTo>
                  <a:pt x="4842" y="39"/>
                </a:lnTo>
                <a:lnTo>
                  <a:pt x="4842" y="39"/>
                </a:lnTo>
                <a:lnTo>
                  <a:pt x="4842" y="39"/>
                </a:lnTo>
                <a:lnTo>
                  <a:pt x="4842" y="39"/>
                </a:lnTo>
                <a:lnTo>
                  <a:pt x="4843" y="39"/>
                </a:lnTo>
                <a:lnTo>
                  <a:pt x="4843" y="39"/>
                </a:lnTo>
                <a:lnTo>
                  <a:pt x="4843" y="39"/>
                </a:lnTo>
                <a:lnTo>
                  <a:pt x="4843" y="39"/>
                </a:lnTo>
                <a:lnTo>
                  <a:pt x="4843" y="39"/>
                </a:lnTo>
                <a:lnTo>
                  <a:pt x="4844" y="39"/>
                </a:lnTo>
                <a:lnTo>
                  <a:pt x="4844" y="39"/>
                </a:lnTo>
                <a:lnTo>
                  <a:pt x="4844" y="39"/>
                </a:lnTo>
                <a:lnTo>
                  <a:pt x="4844" y="39"/>
                </a:lnTo>
                <a:lnTo>
                  <a:pt x="4845" y="39"/>
                </a:lnTo>
                <a:lnTo>
                  <a:pt x="4845" y="39"/>
                </a:lnTo>
                <a:lnTo>
                  <a:pt x="4845" y="39"/>
                </a:lnTo>
                <a:lnTo>
                  <a:pt x="4845" y="39"/>
                </a:lnTo>
                <a:lnTo>
                  <a:pt x="4846" y="39"/>
                </a:lnTo>
                <a:lnTo>
                  <a:pt x="4846" y="39"/>
                </a:lnTo>
                <a:lnTo>
                  <a:pt x="4846" y="39"/>
                </a:lnTo>
                <a:lnTo>
                  <a:pt x="4846" y="39"/>
                </a:lnTo>
                <a:lnTo>
                  <a:pt x="4846" y="39"/>
                </a:lnTo>
                <a:lnTo>
                  <a:pt x="4847" y="39"/>
                </a:lnTo>
                <a:lnTo>
                  <a:pt x="4847" y="39"/>
                </a:lnTo>
                <a:lnTo>
                  <a:pt x="4847" y="39"/>
                </a:lnTo>
                <a:lnTo>
                  <a:pt x="4847" y="39"/>
                </a:lnTo>
                <a:lnTo>
                  <a:pt x="4848" y="39"/>
                </a:lnTo>
                <a:lnTo>
                  <a:pt x="4848" y="39"/>
                </a:lnTo>
                <a:lnTo>
                  <a:pt x="4848" y="39"/>
                </a:lnTo>
                <a:lnTo>
                  <a:pt x="4848" y="39"/>
                </a:lnTo>
                <a:lnTo>
                  <a:pt x="4849" y="39"/>
                </a:lnTo>
                <a:lnTo>
                  <a:pt x="4849" y="39"/>
                </a:lnTo>
                <a:lnTo>
                  <a:pt x="4849" y="39"/>
                </a:lnTo>
                <a:lnTo>
                  <a:pt x="4849" y="39"/>
                </a:lnTo>
                <a:lnTo>
                  <a:pt x="4850" y="39"/>
                </a:lnTo>
                <a:lnTo>
                  <a:pt x="4850" y="39"/>
                </a:lnTo>
                <a:lnTo>
                  <a:pt x="4850" y="39"/>
                </a:lnTo>
                <a:lnTo>
                  <a:pt x="4850" y="39"/>
                </a:lnTo>
                <a:lnTo>
                  <a:pt x="4851" y="39"/>
                </a:lnTo>
                <a:lnTo>
                  <a:pt x="4851" y="39"/>
                </a:lnTo>
                <a:lnTo>
                  <a:pt x="4851" y="39"/>
                </a:lnTo>
                <a:lnTo>
                  <a:pt x="4851" y="39"/>
                </a:lnTo>
                <a:lnTo>
                  <a:pt x="4852" y="39"/>
                </a:lnTo>
                <a:lnTo>
                  <a:pt x="4852" y="39"/>
                </a:lnTo>
                <a:lnTo>
                  <a:pt x="4852" y="39"/>
                </a:lnTo>
                <a:lnTo>
                  <a:pt x="4852" y="39"/>
                </a:lnTo>
                <a:lnTo>
                  <a:pt x="4852" y="39"/>
                </a:lnTo>
                <a:lnTo>
                  <a:pt x="4853" y="39"/>
                </a:lnTo>
                <a:lnTo>
                  <a:pt x="4853" y="39"/>
                </a:lnTo>
                <a:lnTo>
                  <a:pt x="4853" y="39"/>
                </a:lnTo>
                <a:lnTo>
                  <a:pt x="4853" y="39"/>
                </a:lnTo>
                <a:lnTo>
                  <a:pt x="4854" y="39"/>
                </a:lnTo>
                <a:lnTo>
                  <a:pt x="4854" y="39"/>
                </a:lnTo>
                <a:lnTo>
                  <a:pt x="4854" y="39"/>
                </a:lnTo>
                <a:lnTo>
                  <a:pt x="4854" y="39"/>
                </a:lnTo>
                <a:lnTo>
                  <a:pt x="4855" y="39"/>
                </a:lnTo>
                <a:lnTo>
                  <a:pt x="4855" y="39"/>
                </a:lnTo>
                <a:lnTo>
                  <a:pt x="4855" y="39"/>
                </a:lnTo>
                <a:lnTo>
                  <a:pt x="4855" y="39"/>
                </a:lnTo>
                <a:lnTo>
                  <a:pt x="4855" y="39"/>
                </a:lnTo>
                <a:lnTo>
                  <a:pt x="4856" y="39"/>
                </a:lnTo>
                <a:lnTo>
                  <a:pt x="4856" y="39"/>
                </a:lnTo>
                <a:lnTo>
                  <a:pt x="4856" y="39"/>
                </a:lnTo>
                <a:lnTo>
                  <a:pt x="4857" y="39"/>
                </a:lnTo>
                <a:lnTo>
                  <a:pt x="4857" y="39"/>
                </a:lnTo>
                <a:lnTo>
                  <a:pt x="4857" y="39"/>
                </a:lnTo>
                <a:lnTo>
                  <a:pt x="4857" y="39"/>
                </a:lnTo>
                <a:lnTo>
                  <a:pt x="4858" y="39"/>
                </a:lnTo>
                <a:lnTo>
                  <a:pt x="4858" y="39"/>
                </a:lnTo>
                <a:lnTo>
                  <a:pt x="4858" y="39"/>
                </a:lnTo>
                <a:lnTo>
                  <a:pt x="4858" y="39"/>
                </a:lnTo>
                <a:lnTo>
                  <a:pt x="4858" y="39"/>
                </a:lnTo>
                <a:lnTo>
                  <a:pt x="4859" y="39"/>
                </a:lnTo>
                <a:lnTo>
                  <a:pt x="4859" y="39"/>
                </a:lnTo>
                <a:lnTo>
                  <a:pt x="4859" y="39"/>
                </a:lnTo>
                <a:lnTo>
                  <a:pt x="4859" y="39"/>
                </a:lnTo>
                <a:lnTo>
                  <a:pt x="4860" y="39"/>
                </a:lnTo>
                <a:lnTo>
                  <a:pt x="4860" y="39"/>
                </a:lnTo>
                <a:lnTo>
                  <a:pt x="4860" y="39"/>
                </a:lnTo>
                <a:lnTo>
                  <a:pt x="4860" y="39"/>
                </a:lnTo>
                <a:lnTo>
                  <a:pt x="4861" y="39"/>
                </a:lnTo>
                <a:lnTo>
                  <a:pt x="4861" y="39"/>
                </a:lnTo>
                <a:lnTo>
                  <a:pt x="4861" y="39"/>
                </a:lnTo>
                <a:lnTo>
                  <a:pt x="4861" y="39"/>
                </a:lnTo>
                <a:lnTo>
                  <a:pt x="4861" y="39"/>
                </a:lnTo>
                <a:lnTo>
                  <a:pt x="4862" y="39"/>
                </a:lnTo>
                <a:lnTo>
                  <a:pt x="4862" y="39"/>
                </a:lnTo>
                <a:lnTo>
                  <a:pt x="4862" y="39"/>
                </a:lnTo>
                <a:lnTo>
                  <a:pt x="4862" y="39"/>
                </a:lnTo>
                <a:lnTo>
                  <a:pt x="4863" y="39"/>
                </a:lnTo>
                <a:lnTo>
                  <a:pt x="4863" y="39"/>
                </a:lnTo>
                <a:lnTo>
                  <a:pt x="4863" y="39"/>
                </a:lnTo>
                <a:lnTo>
                  <a:pt x="4863" y="39"/>
                </a:lnTo>
                <a:lnTo>
                  <a:pt x="4864" y="39"/>
                </a:lnTo>
                <a:lnTo>
                  <a:pt x="4864" y="39"/>
                </a:lnTo>
                <a:lnTo>
                  <a:pt x="4864" y="39"/>
                </a:lnTo>
                <a:lnTo>
                  <a:pt x="4864" y="39"/>
                </a:lnTo>
                <a:lnTo>
                  <a:pt x="4865" y="39"/>
                </a:lnTo>
                <a:lnTo>
                  <a:pt x="4865" y="39"/>
                </a:lnTo>
                <a:lnTo>
                  <a:pt x="4865" y="39"/>
                </a:lnTo>
                <a:lnTo>
                  <a:pt x="4865" y="39"/>
                </a:lnTo>
                <a:lnTo>
                  <a:pt x="4866" y="39"/>
                </a:lnTo>
                <a:lnTo>
                  <a:pt x="4866" y="39"/>
                </a:lnTo>
                <a:lnTo>
                  <a:pt x="4866" y="39"/>
                </a:lnTo>
                <a:lnTo>
                  <a:pt x="4866" y="39"/>
                </a:lnTo>
                <a:lnTo>
                  <a:pt x="4867" y="39"/>
                </a:lnTo>
                <a:lnTo>
                  <a:pt x="4867" y="39"/>
                </a:lnTo>
                <a:lnTo>
                  <a:pt x="4867" y="39"/>
                </a:lnTo>
                <a:lnTo>
                  <a:pt x="4867" y="39"/>
                </a:lnTo>
                <a:lnTo>
                  <a:pt x="4867" y="39"/>
                </a:lnTo>
                <a:lnTo>
                  <a:pt x="4868" y="39"/>
                </a:lnTo>
                <a:lnTo>
                  <a:pt x="4868" y="39"/>
                </a:lnTo>
                <a:lnTo>
                  <a:pt x="4868" y="39"/>
                </a:lnTo>
                <a:lnTo>
                  <a:pt x="4868" y="39"/>
                </a:lnTo>
                <a:lnTo>
                  <a:pt x="4869" y="39"/>
                </a:lnTo>
                <a:lnTo>
                  <a:pt x="4869" y="39"/>
                </a:lnTo>
                <a:lnTo>
                  <a:pt x="4869" y="39"/>
                </a:lnTo>
                <a:lnTo>
                  <a:pt x="4869" y="39"/>
                </a:lnTo>
                <a:lnTo>
                  <a:pt x="4870" y="39"/>
                </a:lnTo>
                <a:lnTo>
                  <a:pt x="4870" y="39"/>
                </a:lnTo>
                <a:lnTo>
                  <a:pt x="4870" y="39"/>
                </a:lnTo>
                <a:lnTo>
                  <a:pt x="4870" y="39"/>
                </a:lnTo>
                <a:lnTo>
                  <a:pt x="4870" y="39"/>
                </a:lnTo>
                <a:lnTo>
                  <a:pt x="4871" y="39"/>
                </a:lnTo>
                <a:lnTo>
                  <a:pt x="4871" y="39"/>
                </a:lnTo>
                <a:lnTo>
                  <a:pt x="4871" y="39"/>
                </a:lnTo>
                <a:lnTo>
                  <a:pt x="4871" y="39"/>
                </a:lnTo>
                <a:lnTo>
                  <a:pt x="4872" y="39"/>
                </a:lnTo>
                <a:lnTo>
                  <a:pt x="4872" y="39"/>
                </a:lnTo>
                <a:lnTo>
                  <a:pt x="4872" y="39"/>
                </a:lnTo>
                <a:lnTo>
                  <a:pt x="4873" y="39"/>
                </a:lnTo>
                <a:lnTo>
                  <a:pt x="4873" y="39"/>
                </a:lnTo>
                <a:lnTo>
                  <a:pt x="4873" y="39"/>
                </a:lnTo>
                <a:lnTo>
                  <a:pt x="4873" y="39"/>
                </a:lnTo>
                <a:lnTo>
                  <a:pt x="4874" y="39"/>
                </a:lnTo>
                <a:lnTo>
                  <a:pt x="4874" y="39"/>
                </a:lnTo>
                <a:lnTo>
                  <a:pt x="4874" y="39"/>
                </a:lnTo>
                <a:lnTo>
                  <a:pt x="4874" y="39"/>
                </a:lnTo>
                <a:lnTo>
                  <a:pt x="4874" y="39"/>
                </a:lnTo>
                <a:lnTo>
                  <a:pt x="4875" y="39"/>
                </a:lnTo>
                <a:lnTo>
                  <a:pt x="4875" y="39"/>
                </a:lnTo>
                <a:lnTo>
                  <a:pt x="4875" y="39"/>
                </a:lnTo>
                <a:lnTo>
                  <a:pt x="4875" y="39"/>
                </a:lnTo>
                <a:lnTo>
                  <a:pt x="4876" y="39"/>
                </a:lnTo>
                <a:lnTo>
                  <a:pt x="4876" y="39"/>
                </a:lnTo>
                <a:lnTo>
                  <a:pt x="4876" y="39"/>
                </a:lnTo>
                <a:lnTo>
                  <a:pt x="4876" y="39"/>
                </a:lnTo>
                <a:lnTo>
                  <a:pt x="4876" y="39"/>
                </a:lnTo>
                <a:lnTo>
                  <a:pt x="4877" y="39"/>
                </a:lnTo>
                <a:lnTo>
                  <a:pt x="4877" y="39"/>
                </a:lnTo>
                <a:lnTo>
                  <a:pt x="4877" y="39"/>
                </a:lnTo>
                <a:lnTo>
                  <a:pt x="4877" y="39"/>
                </a:lnTo>
                <a:lnTo>
                  <a:pt x="4878" y="39"/>
                </a:lnTo>
                <a:lnTo>
                  <a:pt x="4878" y="39"/>
                </a:lnTo>
                <a:lnTo>
                  <a:pt x="4878" y="39"/>
                </a:lnTo>
                <a:lnTo>
                  <a:pt x="4878" y="39"/>
                </a:lnTo>
                <a:lnTo>
                  <a:pt x="4879" y="39"/>
                </a:lnTo>
                <a:lnTo>
                  <a:pt x="4879" y="39"/>
                </a:lnTo>
                <a:lnTo>
                  <a:pt x="4879" y="39"/>
                </a:lnTo>
                <a:lnTo>
                  <a:pt x="4879" y="39"/>
                </a:lnTo>
                <a:lnTo>
                  <a:pt x="4879" y="39"/>
                </a:lnTo>
                <a:lnTo>
                  <a:pt x="4880" y="39"/>
                </a:lnTo>
                <a:lnTo>
                  <a:pt x="4880" y="39"/>
                </a:lnTo>
                <a:lnTo>
                  <a:pt x="4880" y="39"/>
                </a:lnTo>
                <a:lnTo>
                  <a:pt x="4881" y="39"/>
                </a:lnTo>
                <a:lnTo>
                  <a:pt x="4881" y="39"/>
                </a:lnTo>
                <a:lnTo>
                  <a:pt x="4881" y="39"/>
                </a:lnTo>
                <a:lnTo>
                  <a:pt x="4881" y="39"/>
                </a:lnTo>
                <a:lnTo>
                  <a:pt x="4882" y="39"/>
                </a:lnTo>
                <a:lnTo>
                  <a:pt x="4882" y="39"/>
                </a:lnTo>
                <a:lnTo>
                  <a:pt x="4882" y="39"/>
                </a:lnTo>
                <a:lnTo>
                  <a:pt x="4882" y="39"/>
                </a:lnTo>
                <a:lnTo>
                  <a:pt x="4883" y="39"/>
                </a:lnTo>
                <a:lnTo>
                  <a:pt x="4883" y="39"/>
                </a:lnTo>
                <a:lnTo>
                  <a:pt x="4883" y="39"/>
                </a:lnTo>
                <a:lnTo>
                  <a:pt x="4883" y="39"/>
                </a:lnTo>
                <a:lnTo>
                  <a:pt x="4883" y="39"/>
                </a:lnTo>
                <a:lnTo>
                  <a:pt x="4884" y="39"/>
                </a:lnTo>
                <a:lnTo>
                  <a:pt x="4884" y="39"/>
                </a:lnTo>
                <a:lnTo>
                  <a:pt x="4884" y="39"/>
                </a:lnTo>
                <a:lnTo>
                  <a:pt x="4884" y="39"/>
                </a:lnTo>
                <a:lnTo>
                  <a:pt x="4885" y="39"/>
                </a:lnTo>
                <a:lnTo>
                  <a:pt x="4885" y="39"/>
                </a:lnTo>
                <a:lnTo>
                  <a:pt x="4885" y="39"/>
                </a:lnTo>
                <a:lnTo>
                  <a:pt x="4885" y="39"/>
                </a:lnTo>
                <a:lnTo>
                  <a:pt x="4886" y="39"/>
                </a:lnTo>
                <a:lnTo>
                  <a:pt x="4886" y="39"/>
                </a:lnTo>
                <a:lnTo>
                  <a:pt x="4886" y="39"/>
                </a:lnTo>
                <a:lnTo>
                  <a:pt x="4886" y="39"/>
                </a:lnTo>
                <a:lnTo>
                  <a:pt x="4886" y="39"/>
                </a:lnTo>
                <a:lnTo>
                  <a:pt x="4887" y="39"/>
                </a:lnTo>
                <a:lnTo>
                  <a:pt x="4887" y="39"/>
                </a:lnTo>
                <a:lnTo>
                  <a:pt x="4887" y="39"/>
                </a:lnTo>
                <a:lnTo>
                  <a:pt x="4887" y="39"/>
                </a:lnTo>
                <a:lnTo>
                  <a:pt x="4888" y="39"/>
                </a:lnTo>
                <a:lnTo>
                  <a:pt x="4888" y="39"/>
                </a:lnTo>
                <a:lnTo>
                  <a:pt x="4888" y="39"/>
                </a:lnTo>
                <a:lnTo>
                  <a:pt x="4889" y="39"/>
                </a:lnTo>
                <a:lnTo>
                  <a:pt x="4889" y="39"/>
                </a:lnTo>
                <a:lnTo>
                  <a:pt x="4889" y="39"/>
                </a:lnTo>
                <a:lnTo>
                  <a:pt x="4889" y="39"/>
                </a:lnTo>
                <a:lnTo>
                  <a:pt x="4889" y="39"/>
                </a:lnTo>
                <a:lnTo>
                  <a:pt x="4890" y="39"/>
                </a:lnTo>
                <a:lnTo>
                  <a:pt x="4890" y="39"/>
                </a:lnTo>
                <a:lnTo>
                  <a:pt x="4890" y="39"/>
                </a:lnTo>
                <a:lnTo>
                  <a:pt x="4890" y="39"/>
                </a:lnTo>
                <a:lnTo>
                  <a:pt x="4891" y="39"/>
                </a:lnTo>
                <a:lnTo>
                  <a:pt x="4891" y="39"/>
                </a:lnTo>
                <a:lnTo>
                  <a:pt x="4891" y="39"/>
                </a:lnTo>
                <a:lnTo>
                  <a:pt x="4891" y="39"/>
                </a:lnTo>
                <a:lnTo>
                  <a:pt x="4892" y="39"/>
                </a:lnTo>
                <a:lnTo>
                  <a:pt x="4892" y="39"/>
                </a:lnTo>
                <a:lnTo>
                  <a:pt x="4892" y="39"/>
                </a:lnTo>
                <a:lnTo>
                  <a:pt x="4892" y="39"/>
                </a:lnTo>
                <a:lnTo>
                  <a:pt x="4892" y="39"/>
                </a:lnTo>
                <a:lnTo>
                  <a:pt x="4893" y="39"/>
                </a:lnTo>
                <a:lnTo>
                  <a:pt x="4893" y="39"/>
                </a:lnTo>
                <a:lnTo>
                  <a:pt x="4893" y="39"/>
                </a:lnTo>
                <a:lnTo>
                  <a:pt x="4893" y="39"/>
                </a:lnTo>
                <a:lnTo>
                  <a:pt x="4894" y="39"/>
                </a:lnTo>
                <a:lnTo>
                  <a:pt x="4894" y="39"/>
                </a:lnTo>
                <a:lnTo>
                  <a:pt x="4894" y="39"/>
                </a:lnTo>
                <a:lnTo>
                  <a:pt x="4894" y="39"/>
                </a:lnTo>
                <a:lnTo>
                  <a:pt x="4895" y="39"/>
                </a:lnTo>
                <a:lnTo>
                  <a:pt x="4895" y="39"/>
                </a:lnTo>
                <a:lnTo>
                  <a:pt x="4895" y="39"/>
                </a:lnTo>
                <a:lnTo>
                  <a:pt x="4895" y="39"/>
                </a:lnTo>
                <a:lnTo>
                  <a:pt x="4896" y="39"/>
                </a:lnTo>
                <a:lnTo>
                  <a:pt x="4896" y="39"/>
                </a:lnTo>
                <a:lnTo>
                  <a:pt x="4896" y="39"/>
                </a:lnTo>
                <a:lnTo>
                  <a:pt x="4896" y="39"/>
                </a:lnTo>
                <a:lnTo>
                  <a:pt x="4897" y="39"/>
                </a:lnTo>
                <a:lnTo>
                  <a:pt x="4897" y="39"/>
                </a:lnTo>
                <a:lnTo>
                  <a:pt x="4897" y="39"/>
                </a:lnTo>
                <a:lnTo>
                  <a:pt x="4897" y="39"/>
                </a:lnTo>
                <a:lnTo>
                  <a:pt x="4898" y="39"/>
                </a:lnTo>
                <a:lnTo>
                  <a:pt x="4898" y="39"/>
                </a:lnTo>
                <a:lnTo>
                  <a:pt x="4898" y="39"/>
                </a:lnTo>
                <a:lnTo>
                  <a:pt x="4898" y="39"/>
                </a:lnTo>
                <a:lnTo>
                  <a:pt x="4898" y="39"/>
                </a:lnTo>
                <a:lnTo>
                  <a:pt x="4899" y="39"/>
                </a:lnTo>
                <a:lnTo>
                  <a:pt x="4899" y="39"/>
                </a:lnTo>
                <a:lnTo>
                  <a:pt x="4899" y="39"/>
                </a:lnTo>
                <a:lnTo>
                  <a:pt x="4899" y="39"/>
                </a:lnTo>
                <a:lnTo>
                  <a:pt x="4900" y="39"/>
                </a:lnTo>
                <a:lnTo>
                  <a:pt x="4900" y="39"/>
                </a:lnTo>
                <a:lnTo>
                  <a:pt x="4900" y="39"/>
                </a:lnTo>
                <a:lnTo>
                  <a:pt x="4900" y="39"/>
                </a:lnTo>
                <a:lnTo>
                  <a:pt x="4901" y="39"/>
                </a:lnTo>
                <a:lnTo>
                  <a:pt x="4901" y="39"/>
                </a:lnTo>
                <a:lnTo>
                  <a:pt x="4901" y="39"/>
                </a:lnTo>
                <a:lnTo>
                  <a:pt x="4901" y="39"/>
                </a:lnTo>
                <a:lnTo>
                  <a:pt x="4901" y="39"/>
                </a:lnTo>
                <a:lnTo>
                  <a:pt x="4902" y="39"/>
                </a:lnTo>
                <a:lnTo>
                  <a:pt x="4902" y="39"/>
                </a:lnTo>
                <a:lnTo>
                  <a:pt x="4902" y="39"/>
                </a:lnTo>
                <a:lnTo>
                  <a:pt x="4902" y="39"/>
                </a:lnTo>
                <a:lnTo>
                  <a:pt x="4903" y="39"/>
                </a:lnTo>
                <a:lnTo>
                  <a:pt x="4903" y="39"/>
                </a:lnTo>
                <a:lnTo>
                  <a:pt x="4903" y="39"/>
                </a:lnTo>
                <a:lnTo>
                  <a:pt x="4904" y="39"/>
                </a:lnTo>
                <a:lnTo>
                  <a:pt x="4904" y="39"/>
                </a:lnTo>
                <a:lnTo>
                  <a:pt x="4904" y="39"/>
                </a:lnTo>
                <a:lnTo>
                  <a:pt x="4904" y="39"/>
                </a:lnTo>
                <a:lnTo>
                  <a:pt x="4904" y="39"/>
                </a:lnTo>
                <a:lnTo>
                  <a:pt x="4905" y="39"/>
                </a:lnTo>
                <a:lnTo>
                  <a:pt x="4905" y="39"/>
                </a:lnTo>
                <a:lnTo>
                  <a:pt x="4905" y="39"/>
                </a:lnTo>
                <a:lnTo>
                  <a:pt x="4905" y="39"/>
                </a:lnTo>
                <a:lnTo>
                  <a:pt x="4906" y="39"/>
                </a:lnTo>
                <a:lnTo>
                  <a:pt x="4906" y="39"/>
                </a:lnTo>
                <a:lnTo>
                  <a:pt x="4906" y="39"/>
                </a:lnTo>
                <a:lnTo>
                  <a:pt x="4906" y="39"/>
                </a:lnTo>
                <a:lnTo>
                  <a:pt x="4907" y="39"/>
                </a:lnTo>
                <a:lnTo>
                  <a:pt x="4907" y="39"/>
                </a:lnTo>
                <a:lnTo>
                  <a:pt x="4907" y="39"/>
                </a:lnTo>
                <a:lnTo>
                  <a:pt x="4907" y="39"/>
                </a:lnTo>
                <a:lnTo>
                  <a:pt x="4907" y="39"/>
                </a:lnTo>
                <a:lnTo>
                  <a:pt x="4908" y="39"/>
                </a:lnTo>
                <a:lnTo>
                  <a:pt x="4908" y="39"/>
                </a:lnTo>
                <a:lnTo>
                  <a:pt x="4908" y="39"/>
                </a:lnTo>
                <a:lnTo>
                  <a:pt x="4908" y="39"/>
                </a:lnTo>
                <a:lnTo>
                  <a:pt x="4909" y="39"/>
                </a:lnTo>
                <a:lnTo>
                  <a:pt x="4909" y="39"/>
                </a:lnTo>
                <a:lnTo>
                  <a:pt x="4909" y="39"/>
                </a:lnTo>
                <a:lnTo>
                  <a:pt x="4909" y="39"/>
                </a:lnTo>
                <a:lnTo>
                  <a:pt x="4910" y="39"/>
                </a:lnTo>
                <a:lnTo>
                  <a:pt x="4910" y="39"/>
                </a:lnTo>
                <a:lnTo>
                  <a:pt x="4910" y="39"/>
                </a:lnTo>
                <a:lnTo>
                  <a:pt x="4910" y="39"/>
                </a:lnTo>
                <a:lnTo>
                  <a:pt x="4910" y="39"/>
                </a:lnTo>
                <a:lnTo>
                  <a:pt x="4911" y="39"/>
                </a:lnTo>
                <a:lnTo>
                  <a:pt x="4911" y="39"/>
                </a:lnTo>
                <a:lnTo>
                  <a:pt x="4911" y="39"/>
                </a:lnTo>
                <a:lnTo>
                  <a:pt x="4912" y="39"/>
                </a:lnTo>
                <a:lnTo>
                  <a:pt x="4912" y="39"/>
                </a:lnTo>
                <a:lnTo>
                  <a:pt x="4912" y="39"/>
                </a:lnTo>
                <a:lnTo>
                  <a:pt x="4912" y="39"/>
                </a:lnTo>
                <a:lnTo>
                  <a:pt x="4913" y="39"/>
                </a:lnTo>
                <a:lnTo>
                  <a:pt x="4913" y="39"/>
                </a:lnTo>
                <a:lnTo>
                  <a:pt x="4913" y="39"/>
                </a:lnTo>
                <a:lnTo>
                  <a:pt x="4913" y="39"/>
                </a:lnTo>
                <a:lnTo>
                  <a:pt x="4913" y="39"/>
                </a:lnTo>
                <a:lnTo>
                  <a:pt x="4914" y="39"/>
                </a:lnTo>
                <a:lnTo>
                  <a:pt x="4914" y="39"/>
                </a:lnTo>
                <a:lnTo>
                  <a:pt x="4914" y="39"/>
                </a:lnTo>
                <a:lnTo>
                  <a:pt x="4914" y="39"/>
                </a:lnTo>
                <a:lnTo>
                  <a:pt x="4915" y="39"/>
                </a:lnTo>
                <a:lnTo>
                  <a:pt x="4915" y="39"/>
                </a:lnTo>
                <a:lnTo>
                  <a:pt x="4915" y="39"/>
                </a:lnTo>
                <a:lnTo>
                  <a:pt x="4915" y="39"/>
                </a:lnTo>
                <a:lnTo>
                  <a:pt x="4916" y="39"/>
                </a:lnTo>
                <a:lnTo>
                  <a:pt x="4916" y="39"/>
                </a:lnTo>
                <a:lnTo>
                  <a:pt x="4916" y="39"/>
                </a:lnTo>
                <a:lnTo>
                  <a:pt x="4916" y="39"/>
                </a:lnTo>
                <a:lnTo>
                  <a:pt x="4916" y="39"/>
                </a:lnTo>
                <a:lnTo>
                  <a:pt x="4917" y="39"/>
                </a:lnTo>
                <a:lnTo>
                  <a:pt x="4917" y="39"/>
                </a:lnTo>
                <a:lnTo>
                  <a:pt x="4917" y="39"/>
                </a:lnTo>
                <a:lnTo>
                  <a:pt x="4917" y="39"/>
                </a:lnTo>
                <a:lnTo>
                  <a:pt x="4918" y="39"/>
                </a:lnTo>
                <a:lnTo>
                  <a:pt x="4918" y="39"/>
                </a:lnTo>
                <a:lnTo>
                  <a:pt x="4918" y="39"/>
                </a:lnTo>
                <a:lnTo>
                  <a:pt x="4918" y="39"/>
                </a:lnTo>
                <a:lnTo>
                  <a:pt x="4919" y="39"/>
                </a:lnTo>
                <a:lnTo>
                  <a:pt x="4919" y="39"/>
                </a:lnTo>
                <a:lnTo>
                  <a:pt x="4919" y="39"/>
                </a:lnTo>
                <a:lnTo>
                  <a:pt x="4919" y="39"/>
                </a:lnTo>
                <a:lnTo>
                  <a:pt x="4920" y="39"/>
                </a:lnTo>
                <a:lnTo>
                  <a:pt x="4920" y="39"/>
                </a:lnTo>
                <a:lnTo>
                  <a:pt x="4920" y="39"/>
                </a:lnTo>
                <a:lnTo>
                  <a:pt x="4920" y="39"/>
                </a:lnTo>
                <a:lnTo>
                  <a:pt x="4921" y="39"/>
                </a:lnTo>
                <a:lnTo>
                  <a:pt x="4921" y="39"/>
                </a:lnTo>
                <a:lnTo>
                  <a:pt x="4921" y="39"/>
                </a:lnTo>
                <a:lnTo>
                  <a:pt x="4921" y="39"/>
                </a:lnTo>
                <a:lnTo>
                  <a:pt x="4922" y="39"/>
                </a:lnTo>
                <a:lnTo>
                  <a:pt x="4922" y="39"/>
                </a:lnTo>
                <a:lnTo>
                  <a:pt x="4922" y="39"/>
                </a:lnTo>
                <a:lnTo>
                  <a:pt x="4922" y="39"/>
                </a:lnTo>
                <a:lnTo>
                  <a:pt x="4922" y="39"/>
                </a:lnTo>
                <a:lnTo>
                  <a:pt x="4923" y="39"/>
                </a:lnTo>
                <a:lnTo>
                  <a:pt x="4923" y="39"/>
                </a:lnTo>
                <a:lnTo>
                  <a:pt x="4923" y="39"/>
                </a:lnTo>
                <a:lnTo>
                  <a:pt x="4923" y="39"/>
                </a:lnTo>
                <a:lnTo>
                  <a:pt x="4924" y="39"/>
                </a:lnTo>
                <a:lnTo>
                  <a:pt x="4924" y="39"/>
                </a:lnTo>
                <a:lnTo>
                  <a:pt x="4924" y="39"/>
                </a:lnTo>
                <a:lnTo>
                  <a:pt x="4924" y="39"/>
                </a:lnTo>
                <a:lnTo>
                  <a:pt x="4925" y="39"/>
                </a:lnTo>
                <a:lnTo>
                  <a:pt x="4925" y="39"/>
                </a:lnTo>
                <a:lnTo>
                  <a:pt x="4925" y="39"/>
                </a:lnTo>
                <a:lnTo>
                  <a:pt x="4925" y="39"/>
                </a:lnTo>
                <a:lnTo>
                  <a:pt x="4925" y="39"/>
                </a:lnTo>
                <a:lnTo>
                  <a:pt x="4926" y="39"/>
                </a:lnTo>
                <a:lnTo>
                  <a:pt x="4926" y="39"/>
                </a:lnTo>
                <a:lnTo>
                  <a:pt x="4926" y="39"/>
                </a:lnTo>
                <a:lnTo>
                  <a:pt x="4926" y="39"/>
                </a:lnTo>
                <a:lnTo>
                  <a:pt x="4927" y="39"/>
                </a:lnTo>
                <a:lnTo>
                  <a:pt x="4927" y="39"/>
                </a:lnTo>
                <a:lnTo>
                  <a:pt x="4927" y="39"/>
                </a:lnTo>
                <a:lnTo>
                  <a:pt x="4928" y="39"/>
                </a:lnTo>
                <a:lnTo>
                  <a:pt x="4928" y="39"/>
                </a:lnTo>
                <a:lnTo>
                  <a:pt x="4928" y="39"/>
                </a:lnTo>
                <a:lnTo>
                  <a:pt x="4928" y="39"/>
                </a:lnTo>
                <a:lnTo>
                  <a:pt x="4929" y="39"/>
                </a:lnTo>
                <a:lnTo>
                  <a:pt x="4929" y="39"/>
                </a:lnTo>
                <a:lnTo>
                  <a:pt x="4929" y="39"/>
                </a:lnTo>
                <a:lnTo>
                  <a:pt x="4929" y="39"/>
                </a:lnTo>
                <a:lnTo>
                  <a:pt x="4929" y="39"/>
                </a:lnTo>
                <a:lnTo>
                  <a:pt x="4930" y="39"/>
                </a:lnTo>
                <a:lnTo>
                  <a:pt x="4930" y="39"/>
                </a:lnTo>
                <a:lnTo>
                  <a:pt x="4930" y="39"/>
                </a:lnTo>
                <a:lnTo>
                  <a:pt x="4930" y="39"/>
                </a:lnTo>
                <a:lnTo>
                  <a:pt x="4931" y="39"/>
                </a:lnTo>
                <a:lnTo>
                  <a:pt x="4931" y="39"/>
                </a:lnTo>
                <a:lnTo>
                  <a:pt x="4931" y="39"/>
                </a:lnTo>
                <a:lnTo>
                  <a:pt x="4931" y="39"/>
                </a:lnTo>
                <a:lnTo>
                  <a:pt x="4932" y="39"/>
                </a:lnTo>
                <a:lnTo>
                  <a:pt x="4932" y="39"/>
                </a:lnTo>
                <a:lnTo>
                  <a:pt x="4932" y="39"/>
                </a:lnTo>
                <a:lnTo>
                  <a:pt x="4932" y="39"/>
                </a:lnTo>
                <a:lnTo>
                  <a:pt x="4932" y="39"/>
                </a:lnTo>
                <a:lnTo>
                  <a:pt x="4933" y="39"/>
                </a:lnTo>
                <a:lnTo>
                  <a:pt x="4933" y="39"/>
                </a:lnTo>
                <a:lnTo>
                  <a:pt x="4933" y="39"/>
                </a:lnTo>
                <a:lnTo>
                  <a:pt x="4933" y="39"/>
                </a:lnTo>
                <a:lnTo>
                  <a:pt x="4934" y="39"/>
                </a:lnTo>
                <a:lnTo>
                  <a:pt x="4934" y="39"/>
                </a:lnTo>
                <a:lnTo>
                  <a:pt x="4934" y="39"/>
                </a:lnTo>
                <a:lnTo>
                  <a:pt x="4934" y="39"/>
                </a:lnTo>
                <a:lnTo>
                  <a:pt x="4935" y="39"/>
                </a:lnTo>
                <a:lnTo>
                  <a:pt x="4935" y="39"/>
                </a:lnTo>
                <a:lnTo>
                  <a:pt x="4935" y="39"/>
                </a:lnTo>
                <a:lnTo>
                  <a:pt x="4935" y="39"/>
                </a:lnTo>
                <a:lnTo>
                  <a:pt x="4936" y="39"/>
                </a:lnTo>
                <a:lnTo>
                  <a:pt x="4936" y="39"/>
                </a:lnTo>
                <a:lnTo>
                  <a:pt x="4936" y="39"/>
                </a:lnTo>
                <a:lnTo>
                  <a:pt x="4936" y="39"/>
                </a:lnTo>
                <a:lnTo>
                  <a:pt x="4937" y="39"/>
                </a:lnTo>
                <a:lnTo>
                  <a:pt x="4937" y="39"/>
                </a:lnTo>
                <a:lnTo>
                  <a:pt x="4937" y="39"/>
                </a:lnTo>
                <a:lnTo>
                  <a:pt x="4937" y="39"/>
                </a:lnTo>
                <a:lnTo>
                  <a:pt x="4938" y="39"/>
                </a:lnTo>
                <a:lnTo>
                  <a:pt x="4938" y="39"/>
                </a:lnTo>
                <a:lnTo>
                  <a:pt x="4938" y="39"/>
                </a:lnTo>
                <a:lnTo>
                  <a:pt x="4938" y="39"/>
                </a:lnTo>
                <a:lnTo>
                  <a:pt x="4938" y="39"/>
                </a:lnTo>
                <a:lnTo>
                  <a:pt x="4939" y="39"/>
                </a:lnTo>
                <a:lnTo>
                  <a:pt x="4939" y="39"/>
                </a:lnTo>
                <a:lnTo>
                  <a:pt x="4939" y="39"/>
                </a:lnTo>
                <a:lnTo>
                  <a:pt x="4939" y="39"/>
                </a:lnTo>
                <a:lnTo>
                  <a:pt x="4940" y="39"/>
                </a:lnTo>
                <a:lnTo>
                  <a:pt x="4940" y="39"/>
                </a:lnTo>
                <a:lnTo>
                  <a:pt x="4940" y="39"/>
                </a:lnTo>
                <a:lnTo>
                  <a:pt x="4940" y="39"/>
                </a:lnTo>
                <a:lnTo>
                  <a:pt x="4941" y="39"/>
                </a:lnTo>
                <a:lnTo>
                  <a:pt x="4941" y="39"/>
                </a:lnTo>
                <a:lnTo>
                  <a:pt x="4941" y="39"/>
                </a:lnTo>
                <a:lnTo>
                  <a:pt x="4941" y="39"/>
                </a:lnTo>
                <a:lnTo>
                  <a:pt x="4941" y="39"/>
                </a:lnTo>
                <a:lnTo>
                  <a:pt x="4942" y="39"/>
                </a:lnTo>
                <a:lnTo>
                  <a:pt x="4942" y="39"/>
                </a:lnTo>
                <a:lnTo>
                  <a:pt x="4942" y="39"/>
                </a:lnTo>
                <a:lnTo>
                  <a:pt x="4943" y="39"/>
                </a:lnTo>
                <a:lnTo>
                  <a:pt x="4943" y="39"/>
                </a:lnTo>
                <a:lnTo>
                  <a:pt x="4943" y="39"/>
                </a:lnTo>
                <a:lnTo>
                  <a:pt x="4943" y="39"/>
                </a:lnTo>
                <a:lnTo>
                  <a:pt x="4944" y="39"/>
                </a:lnTo>
                <a:lnTo>
                  <a:pt x="4944" y="39"/>
                </a:lnTo>
                <a:lnTo>
                  <a:pt x="4944" y="39"/>
                </a:lnTo>
                <a:lnTo>
                  <a:pt x="4944" y="39"/>
                </a:lnTo>
                <a:lnTo>
                  <a:pt x="4944" y="39"/>
                </a:lnTo>
                <a:lnTo>
                  <a:pt x="4945" y="39"/>
                </a:lnTo>
                <a:lnTo>
                  <a:pt x="4945" y="39"/>
                </a:lnTo>
                <a:lnTo>
                  <a:pt x="4945" y="39"/>
                </a:lnTo>
                <a:lnTo>
                  <a:pt x="4945" y="39"/>
                </a:lnTo>
                <a:lnTo>
                  <a:pt x="4946" y="39"/>
                </a:lnTo>
                <a:lnTo>
                  <a:pt x="4946" y="39"/>
                </a:lnTo>
                <a:lnTo>
                  <a:pt x="4946" y="39"/>
                </a:lnTo>
                <a:lnTo>
                  <a:pt x="4946" y="39"/>
                </a:lnTo>
                <a:lnTo>
                  <a:pt x="4947" y="39"/>
                </a:lnTo>
                <a:lnTo>
                  <a:pt x="4947" y="39"/>
                </a:lnTo>
                <a:lnTo>
                  <a:pt x="4947" y="39"/>
                </a:lnTo>
                <a:lnTo>
                  <a:pt x="4947" y="39"/>
                </a:lnTo>
                <a:lnTo>
                  <a:pt x="4947" y="39"/>
                </a:lnTo>
                <a:lnTo>
                  <a:pt x="4948" y="39"/>
                </a:lnTo>
                <a:lnTo>
                  <a:pt x="4948" y="39"/>
                </a:lnTo>
                <a:lnTo>
                  <a:pt x="4948" y="39"/>
                </a:lnTo>
                <a:lnTo>
                  <a:pt x="4948" y="39"/>
                </a:lnTo>
                <a:lnTo>
                  <a:pt x="4949" y="39"/>
                </a:lnTo>
                <a:lnTo>
                  <a:pt x="4949" y="39"/>
                </a:lnTo>
                <a:lnTo>
                  <a:pt x="4949" y="39"/>
                </a:lnTo>
                <a:lnTo>
                  <a:pt x="4949" y="39"/>
                </a:lnTo>
                <a:lnTo>
                  <a:pt x="4950" y="39"/>
                </a:lnTo>
                <a:lnTo>
                  <a:pt x="4950" y="39"/>
                </a:lnTo>
                <a:lnTo>
                  <a:pt x="4950" y="39"/>
                </a:lnTo>
                <a:lnTo>
                  <a:pt x="4950" y="39"/>
                </a:lnTo>
                <a:lnTo>
                  <a:pt x="4951" y="39"/>
                </a:lnTo>
                <a:lnTo>
                  <a:pt x="4951" y="39"/>
                </a:lnTo>
                <a:lnTo>
                  <a:pt x="4951" y="39"/>
                </a:lnTo>
                <a:lnTo>
                  <a:pt x="4951" y="39"/>
                </a:lnTo>
                <a:lnTo>
                  <a:pt x="4952" y="39"/>
                </a:lnTo>
                <a:lnTo>
                  <a:pt x="4952" y="39"/>
                </a:lnTo>
                <a:lnTo>
                  <a:pt x="4952" y="39"/>
                </a:lnTo>
                <a:lnTo>
                  <a:pt x="4952" y="39"/>
                </a:lnTo>
                <a:lnTo>
                  <a:pt x="4953" y="39"/>
                </a:lnTo>
                <a:lnTo>
                  <a:pt x="4953" y="39"/>
                </a:lnTo>
                <a:lnTo>
                  <a:pt x="4953" y="39"/>
                </a:lnTo>
                <a:lnTo>
                  <a:pt x="4953" y="39"/>
                </a:lnTo>
                <a:lnTo>
                  <a:pt x="4953" y="39"/>
                </a:lnTo>
                <a:lnTo>
                  <a:pt x="4954" y="39"/>
                </a:lnTo>
                <a:lnTo>
                  <a:pt x="4954" y="39"/>
                </a:lnTo>
                <a:lnTo>
                  <a:pt x="4954" y="39"/>
                </a:lnTo>
                <a:lnTo>
                  <a:pt x="4954" y="39"/>
                </a:lnTo>
                <a:lnTo>
                  <a:pt x="4955" y="39"/>
                </a:lnTo>
                <a:lnTo>
                  <a:pt x="4955" y="39"/>
                </a:lnTo>
                <a:lnTo>
                  <a:pt x="4955" y="39"/>
                </a:lnTo>
                <a:lnTo>
                  <a:pt x="4955" y="39"/>
                </a:lnTo>
                <a:lnTo>
                  <a:pt x="4956" y="39"/>
                </a:lnTo>
                <a:lnTo>
                  <a:pt x="4956" y="39"/>
                </a:lnTo>
                <a:lnTo>
                  <a:pt x="4956" y="39"/>
                </a:lnTo>
                <a:lnTo>
                  <a:pt x="4956" y="39"/>
                </a:lnTo>
                <a:lnTo>
                  <a:pt x="4956" y="39"/>
                </a:lnTo>
                <a:lnTo>
                  <a:pt x="4957" y="39"/>
                </a:lnTo>
                <a:lnTo>
                  <a:pt x="4957" y="39"/>
                </a:lnTo>
                <a:lnTo>
                  <a:pt x="4957" y="39"/>
                </a:lnTo>
                <a:lnTo>
                  <a:pt x="4957" y="39"/>
                </a:lnTo>
                <a:lnTo>
                  <a:pt x="4958" y="39"/>
                </a:lnTo>
                <a:lnTo>
                  <a:pt x="4958" y="39"/>
                </a:lnTo>
                <a:lnTo>
                  <a:pt x="4958" y="39"/>
                </a:lnTo>
                <a:lnTo>
                  <a:pt x="4959" y="39"/>
                </a:lnTo>
                <a:lnTo>
                  <a:pt x="4959" y="39"/>
                </a:lnTo>
                <a:lnTo>
                  <a:pt x="4959" y="39"/>
                </a:lnTo>
                <a:lnTo>
                  <a:pt x="4959" y="39"/>
                </a:lnTo>
                <a:lnTo>
                  <a:pt x="4959" y="39"/>
                </a:lnTo>
                <a:lnTo>
                  <a:pt x="4960" y="39"/>
                </a:lnTo>
                <a:lnTo>
                  <a:pt x="4960" y="39"/>
                </a:lnTo>
                <a:lnTo>
                  <a:pt x="4960" y="39"/>
                </a:lnTo>
                <a:lnTo>
                  <a:pt x="4960" y="39"/>
                </a:lnTo>
                <a:lnTo>
                  <a:pt x="4961" y="39"/>
                </a:lnTo>
                <a:lnTo>
                  <a:pt x="4961" y="39"/>
                </a:lnTo>
                <a:lnTo>
                  <a:pt x="4961" y="39"/>
                </a:lnTo>
                <a:lnTo>
                  <a:pt x="4961" y="39"/>
                </a:lnTo>
                <a:lnTo>
                  <a:pt x="4962" y="39"/>
                </a:lnTo>
                <a:lnTo>
                  <a:pt x="4962" y="39"/>
                </a:lnTo>
                <a:lnTo>
                  <a:pt x="4962" y="39"/>
                </a:lnTo>
                <a:lnTo>
                  <a:pt x="4962" y="39"/>
                </a:lnTo>
                <a:lnTo>
                  <a:pt x="4962" y="39"/>
                </a:lnTo>
                <a:lnTo>
                  <a:pt x="4963" y="39"/>
                </a:lnTo>
                <a:lnTo>
                  <a:pt x="4963" y="39"/>
                </a:lnTo>
                <a:lnTo>
                  <a:pt x="4963" y="39"/>
                </a:lnTo>
                <a:lnTo>
                  <a:pt x="4963" y="39"/>
                </a:lnTo>
                <a:lnTo>
                  <a:pt x="4964" y="39"/>
                </a:lnTo>
                <a:lnTo>
                  <a:pt x="4964" y="39"/>
                </a:lnTo>
                <a:lnTo>
                  <a:pt x="4964" y="39"/>
                </a:lnTo>
                <a:lnTo>
                  <a:pt x="4964" y="39"/>
                </a:lnTo>
                <a:lnTo>
                  <a:pt x="4965" y="39"/>
                </a:lnTo>
                <a:lnTo>
                  <a:pt x="4965" y="39"/>
                </a:lnTo>
                <a:lnTo>
                  <a:pt x="4965" y="39"/>
                </a:lnTo>
                <a:lnTo>
                  <a:pt x="4965" y="39"/>
                </a:lnTo>
                <a:lnTo>
                  <a:pt x="4965" y="0"/>
                </a:lnTo>
                <a:lnTo>
                  <a:pt x="4966" y="0"/>
                </a:lnTo>
                <a:lnTo>
                  <a:pt x="4966" y="0"/>
                </a:lnTo>
                <a:lnTo>
                  <a:pt x="4966" y="0"/>
                </a:lnTo>
                <a:lnTo>
                  <a:pt x="4967" y="0"/>
                </a:lnTo>
                <a:lnTo>
                  <a:pt x="4967" y="0"/>
                </a:lnTo>
                <a:lnTo>
                  <a:pt x="4967" y="0"/>
                </a:lnTo>
                <a:lnTo>
                  <a:pt x="4967" y="0"/>
                </a:lnTo>
                <a:lnTo>
                  <a:pt x="4968" y="39"/>
                </a:lnTo>
                <a:lnTo>
                  <a:pt x="4968" y="39"/>
                </a:lnTo>
                <a:lnTo>
                  <a:pt x="4968" y="39"/>
                </a:lnTo>
                <a:lnTo>
                  <a:pt x="4968" y="39"/>
                </a:lnTo>
                <a:lnTo>
                  <a:pt x="4968" y="39"/>
                </a:lnTo>
                <a:lnTo>
                  <a:pt x="4969" y="39"/>
                </a:lnTo>
                <a:lnTo>
                  <a:pt x="4969" y="39"/>
                </a:lnTo>
                <a:lnTo>
                  <a:pt x="4969" y="39"/>
                </a:lnTo>
                <a:lnTo>
                  <a:pt x="4969" y="39"/>
                </a:lnTo>
                <a:lnTo>
                  <a:pt x="4970" y="39"/>
                </a:lnTo>
                <a:lnTo>
                  <a:pt x="4970" y="39"/>
                </a:lnTo>
                <a:lnTo>
                  <a:pt x="4970" y="39"/>
                </a:lnTo>
                <a:lnTo>
                  <a:pt x="4970" y="39"/>
                </a:lnTo>
                <a:lnTo>
                  <a:pt x="4971" y="39"/>
                </a:lnTo>
                <a:lnTo>
                  <a:pt x="4971" y="39"/>
                </a:lnTo>
                <a:lnTo>
                  <a:pt x="4971" y="39"/>
                </a:lnTo>
                <a:lnTo>
                  <a:pt x="4971" y="39"/>
                </a:lnTo>
                <a:lnTo>
                  <a:pt x="4971" y="39"/>
                </a:lnTo>
                <a:lnTo>
                  <a:pt x="4972" y="39"/>
                </a:lnTo>
                <a:lnTo>
                  <a:pt x="4972" y="39"/>
                </a:lnTo>
                <a:lnTo>
                  <a:pt x="4972" y="39"/>
                </a:lnTo>
                <a:lnTo>
                  <a:pt x="4972" y="39"/>
                </a:lnTo>
                <a:lnTo>
                  <a:pt x="4973" y="39"/>
                </a:lnTo>
                <a:lnTo>
                  <a:pt x="4973" y="39"/>
                </a:lnTo>
                <a:lnTo>
                  <a:pt x="4973" y="39"/>
                </a:lnTo>
                <a:lnTo>
                  <a:pt x="4973" y="39"/>
                </a:lnTo>
                <a:lnTo>
                  <a:pt x="4974" y="39"/>
                </a:lnTo>
                <a:lnTo>
                  <a:pt x="4974" y="39"/>
                </a:lnTo>
                <a:lnTo>
                  <a:pt x="4974" y="39"/>
                </a:lnTo>
                <a:lnTo>
                  <a:pt x="4975" y="39"/>
                </a:lnTo>
                <a:lnTo>
                  <a:pt x="4975" y="39"/>
                </a:lnTo>
                <a:lnTo>
                  <a:pt x="4975" y="39"/>
                </a:lnTo>
                <a:lnTo>
                  <a:pt x="4975" y="39"/>
                </a:lnTo>
                <a:lnTo>
                  <a:pt x="4975" y="39"/>
                </a:lnTo>
                <a:lnTo>
                  <a:pt x="4976" y="39"/>
                </a:lnTo>
                <a:lnTo>
                  <a:pt x="4976" y="39"/>
                </a:lnTo>
                <a:lnTo>
                  <a:pt x="4976" y="39"/>
                </a:lnTo>
                <a:lnTo>
                  <a:pt x="4976" y="39"/>
                </a:lnTo>
                <a:lnTo>
                  <a:pt x="4977" y="39"/>
                </a:lnTo>
                <a:lnTo>
                  <a:pt x="4977" y="39"/>
                </a:lnTo>
                <a:lnTo>
                  <a:pt x="4977" y="39"/>
                </a:lnTo>
                <a:lnTo>
                  <a:pt x="4977" y="39"/>
                </a:lnTo>
                <a:lnTo>
                  <a:pt x="4978" y="39"/>
                </a:lnTo>
                <a:lnTo>
                  <a:pt x="4978" y="39"/>
                </a:lnTo>
                <a:lnTo>
                  <a:pt x="4978" y="39"/>
                </a:lnTo>
                <a:lnTo>
                  <a:pt x="4978" y="39"/>
                </a:lnTo>
                <a:lnTo>
                  <a:pt x="4978" y="39"/>
                </a:lnTo>
                <a:lnTo>
                  <a:pt x="4979" y="39"/>
                </a:lnTo>
                <a:lnTo>
                  <a:pt x="4979" y="39"/>
                </a:lnTo>
                <a:lnTo>
                  <a:pt x="4979" y="39"/>
                </a:lnTo>
                <a:lnTo>
                  <a:pt x="4979" y="39"/>
                </a:lnTo>
                <a:lnTo>
                  <a:pt x="4980" y="39"/>
                </a:lnTo>
                <a:lnTo>
                  <a:pt x="4980" y="39"/>
                </a:lnTo>
                <a:lnTo>
                  <a:pt x="4980" y="39"/>
                </a:lnTo>
                <a:lnTo>
                  <a:pt x="4980" y="39"/>
                </a:lnTo>
                <a:lnTo>
                  <a:pt x="4981" y="39"/>
                </a:lnTo>
                <a:lnTo>
                  <a:pt x="4981" y="39"/>
                </a:lnTo>
                <a:lnTo>
                  <a:pt x="4981" y="39"/>
                </a:lnTo>
                <a:lnTo>
                  <a:pt x="4981" y="39"/>
                </a:lnTo>
                <a:lnTo>
                  <a:pt x="4982" y="39"/>
                </a:lnTo>
                <a:lnTo>
                  <a:pt x="4982" y="39"/>
                </a:lnTo>
                <a:lnTo>
                  <a:pt x="4982" y="39"/>
                </a:lnTo>
                <a:lnTo>
                  <a:pt x="4982" y="39"/>
                </a:lnTo>
                <a:lnTo>
                  <a:pt x="4983" y="39"/>
                </a:lnTo>
                <a:lnTo>
                  <a:pt x="4983" y="39"/>
                </a:lnTo>
                <a:lnTo>
                  <a:pt x="4983" y="39"/>
                </a:lnTo>
                <a:lnTo>
                  <a:pt x="4983" y="39"/>
                </a:lnTo>
                <a:lnTo>
                  <a:pt x="4984" y="39"/>
                </a:lnTo>
                <a:lnTo>
                  <a:pt x="4984" y="39"/>
                </a:lnTo>
                <a:lnTo>
                  <a:pt x="4984" y="39"/>
                </a:lnTo>
                <a:lnTo>
                  <a:pt x="4984" y="39"/>
                </a:lnTo>
                <a:lnTo>
                  <a:pt x="4984" y="39"/>
                </a:lnTo>
                <a:lnTo>
                  <a:pt x="4985" y="39"/>
                </a:lnTo>
                <a:lnTo>
                  <a:pt x="4985" y="39"/>
                </a:lnTo>
                <a:lnTo>
                  <a:pt x="4985" y="39"/>
                </a:lnTo>
                <a:lnTo>
                  <a:pt x="4985" y="39"/>
                </a:lnTo>
                <a:lnTo>
                  <a:pt x="4986" y="39"/>
                </a:lnTo>
                <a:lnTo>
                  <a:pt x="4986" y="39"/>
                </a:lnTo>
                <a:lnTo>
                  <a:pt x="4986" y="39"/>
                </a:lnTo>
                <a:lnTo>
                  <a:pt x="4986" y="39"/>
                </a:lnTo>
                <a:lnTo>
                  <a:pt x="4987" y="39"/>
                </a:lnTo>
                <a:lnTo>
                  <a:pt x="4987" y="39"/>
                </a:lnTo>
                <a:lnTo>
                  <a:pt x="4987" y="39"/>
                </a:lnTo>
                <a:lnTo>
                  <a:pt x="4987" y="39"/>
                </a:lnTo>
                <a:lnTo>
                  <a:pt x="4987" y="39"/>
                </a:lnTo>
                <a:lnTo>
                  <a:pt x="4988" y="39"/>
                </a:lnTo>
                <a:lnTo>
                  <a:pt x="4988" y="39"/>
                </a:lnTo>
                <a:lnTo>
                  <a:pt x="4988" y="39"/>
                </a:lnTo>
                <a:lnTo>
                  <a:pt x="4988" y="39"/>
                </a:lnTo>
                <a:lnTo>
                  <a:pt x="4989" y="39"/>
                </a:lnTo>
                <a:lnTo>
                  <a:pt x="4989" y="39"/>
                </a:lnTo>
                <a:lnTo>
                  <a:pt x="4989" y="39"/>
                </a:lnTo>
                <a:lnTo>
                  <a:pt x="4990" y="39"/>
                </a:lnTo>
                <a:lnTo>
                  <a:pt x="4990" y="39"/>
                </a:lnTo>
                <a:lnTo>
                  <a:pt x="4990" y="39"/>
                </a:lnTo>
                <a:lnTo>
                  <a:pt x="4990" y="39"/>
                </a:lnTo>
                <a:lnTo>
                  <a:pt x="4990" y="39"/>
                </a:lnTo>
                <a:lnTo>
                  <a:pt x="4991" y="39"/>
                </a:lnTo>
                <a:lnTo>
                  <a:pt x="4991" y="39"/>
                </a:lnTo>
                <a:lnTo>
                  <a:pt x="4991" y="39"/>
                </a:lnTo>
                <a:lnTo>
                  <a:pt x="4991" y="39"/>
                </a:lnTo>
                <a:lnTo>
                  <a:pt x="4992" y="39"/>
                </a:lnTo>
                <a:lnTo>
                  <a:pt x="4992" y="39"/>
                </a:lnTo>
                <a:lnTo>
                  <a:pt x="4992" y="39"/>
                </a:lnTo>
                <a:lnTo>
                  <a:pt x="4992" y="39"/>
                </a:lnTo>
                <a:lnTo>
                  <a:pt x="4993" y="39"/>
                </a:lnTo>
                <a:lnTo>
                  <a:pt x="4993" y="39"/>
                </a:lnTo>
                <a:lnTo>
                  <a:pt x="4993" y="39"/>
                </a:lnTo>
                <a:lnTo>
                  <a:pt x="4993" y="39"/>
                </a:lnTo>
                <a:lnTo>
                  <a:pt x="4993" y="39"/>
                </a:lnTo>
                <a:lnTo>
                  <a:pt x="4994" y="39"/>
                </a:lnTo>
                <a:lnTo>
                  <a:pt x="4994" y="39"/>
                </a:lnTo>
                <a:lnTo>
                  <a:pt x="4994" y="39"/>
                </a:lnTo>
                <a:lnTo>
                  <a:pt x="4994" y="39"/>
                </a:lnTo>
                <a:lnTo>
                  <a:pt x="4995" y="39"/>
                </a:lnTo>
                <a:lnTo>
                  <a:pt x="4995" y="39"/>
                </a:lnTo>
                <a:lnTo>
                  <a:pt x="4995" y="39"/>
                </a:lnTo>
                <a:lnTo>
                  <a:pt x="4995" y="39"/>
                </a:lnTo>
                <a:lnTo>
                  <a:pt x="4996" y="39"/>
                </a:lnTo>
                <a:lnTo>
                  <a:pt x="4996" y="39"/>
                </a:lnTo>
                <a:lnTo>
                  <a:pt x="4996" y="39"/>
                </a:lnTo>
                <a:lnTo>
                  <a:pt x="4996" y="39"/>
                </a:lnTo>
                <a:lnTo>
                  <a:pt x="4996" y="39"/>
                </a:lnTo>
                <a:lnTo>
                  <a:pt x="4997" y="39"/>
                </a:lnTo>
                <a:lnTo>
                  <a:pt x="4997" y="39"/>
                </a:lnTo>
                <a:lnTo>
                  <a:pt x="4997" y="39"/>
                </a:lnTo>
                <a:lnTo>
                  <a:pt x="4998" y="39"/>
                </a:lnTo>
                <a:lnTo>
                  <a:pt x="4998" y="39"/>
                </a:lnTo>
                <a:lnTo>
                  <a:pt x="4998" y="39"/>
                </a:lnTo>
                <a:lnTo>
                  <a:pt x="4998" y="39"/>
                </a:lnTo>
                <a:lnTo>
                  <a:pt x="4999" y="39"/>
                </a:lnTo>
                <a:lnTo>
                  <a:pt x="4999" y="39"/>
                </a:lnTo>
                <a:lnTo>
                  <a:pt x="4999" y="39"/>
                </a:lnTo>
                <a:lnTo>
                  <a:pt x="4999" y="39"/>
                </a:lnTo>
                <a:lnTo>
                  <a:pt x="4999" y="39"/>
                </a:lnTo>
                <a:lnTo>
                  <a:pt x="5000" y="39"/>
                </a:lnTo>
                <a:lnTo>
                  <a:pt x="5000" y="39"/>
                </a:lnTo>
                <a:lnTo>
                  <a:pt x="5000" y="39"/>
                </a:lnTo>
                <a:lnTo>
                  <a:pt x="5000" y="39"/>
                </a:lnTo>
                <a:lnTo>
                  <a:pt x="5001" y="39"/>
                </a:lnTo>
                <a:lnTo>
                  <a:pt x="5001" y="39"/>
                </a:lnTo>
                <a:lnTo>
                  <a:pt x="5001" y="39"/>
                </a:lnTo>
                <a:lnTo>
                  <a:pt x="5001" y="39"/>
                </a:lnTo>
                <a:lnTo>
                  <a:pt x="5002" y="39"/>
                </a:lnTo>
                <a:lnTo>
                  <a:pt x="5002" y="39"/>
                </a:lnTo>
                <a:lnTo>
                  <a:pt x="5002" y="39"/>
                </a:lnTo>
                <a:lnTo>
                  <a:pt x="5002" y="39"/>
                </a:lnTo>
                <a:lnTo>
                  <a:pt x="5002" y="39"/>
                </a:lnTo>
                <a:lnTo>
                  <a:pt x="5003" y="39"/>
                </a:lnTo>
                <a:lnTo>
                  <a:pt x="5003" y="39"/>
                </a:lnTo>
                <a:lnTo>
                  <a:pt x="5003" y="39"/>
                </a:lnTo>
                <a:lnTo>
                  <a:pt x="5003" y="39"/>
                </a:lnTo>
                <a:lnTo>
                  <a:pt x="5004" y="39"/>
                </a:lnTo>
                <a:lnTo>
                  <a:pt x="5004" y="39"/>
                </a:lnTo>
                <a:lnTo>
                  <a:pt x="5004" y="39"/>
                </a:lnTo>
                <a:lnTo>
                  <a:pt x="5004" y="39"/>
                </a:lnTo>
                <a:lnTo>
                  <a:pt x="5005" y="39"/>
                </a:lnTo>
                <a:lnTo>
                  <a:pt x="5005" y="39"/>
                </a:lnTo>
                <a:lnTo>
                  <a:pt x="5005" y="39"/>
                </a:lnTo>
                <a:lnTo>
                  <a:pt x="5005" y="39"/>
                </a:lnTo>
                <a:lnTo>
                  <a:pt x="5006" y="39"/>
                </a:lnTo>
                <a:lnTo>
                  <a:pt x="5006" y="39"/>
                </a:lnTo>
                <a:lnTo>
                  <a:pt x="5006" y="39"/>
                </a:lnTo>
                <a:lnTo>
                  <a:pt x="5006" y="39"/>
                </a:lnTo>
                <a:lnTo>
                  <a:pt x="5007" y="39"/>
                </a:lnTo>
                <a:lnTo>
                  <a:pt x="5007" y="39"/>
                </a:lnTo>
                <a:lnTo>
                  <a:pt x="5007" y="39"/>
                </a:lnTo>
                <a:lnTo>
                  <a:pt x="5007" y="39"/>
                </a:lnTo>
                <a:lnTo>
                  <a:pt x="5008" y="39"/>
                </a:lnTo>
                <a:lnTo>
                  <a:pt x="5008" y="39"/>
                </a:lnTo>
                <a:lnTo>
                  <a:pt x="5008" y="39"/>
                </a:lnTo>
                <a:lnTo>
                  <a:pt x="5008" y="39"/>
                </a:lnTo>
                <a:lnTo>
                  <a:pt x="5008" y="39"/>
                </a:lnTo>
                <a:lnTo>
                  <a:pt x="5009" y="39"/>
                </a:lnTo>
                <a:lnTo>
                  <a:pt x="5009" y="39"/>
                </a:lnTo>
                <a:lnTo>
                  <a:pt x="5009" y="39"/>
                </a:lnTo>
                <a:lnTo>
                  <a:pt x="5009" y="39"/>
                </a:lnTo>
                <a:lnTo>
                  <a:pt x="5010" y="39"/>
                </a:lnTo>
                <a:lnTo>
                  <a:pt x="5010" y="39"/>
                </a:lnTo>
                <a:lnTo>
                  <a:pt x="5010" y="39"/>
                </a:lnTo>
                <a:lnTo>
                  <a:pt x="5010" y="39"/>
                </a:lnTo>
                <a:lnTo>
                  <a:pt x="5011" y="39"/>
                </a:lnTo>
                <a:lnTo>
                  <a:pt x="5011" y="39"/>
                </a:lnTo>
                <a:lnTo>
                  <a:pt x="5011" y="39"/>
                </a:lnTo>
                <a:lnTo>
                  <a:pt x="5011" y="39"/>
                </a:lnTo>
                <a:lnTo>
                  <a:pt x="5011" y="39"/>
                </a:lnTo>
                <a:lnTo>
                  <a:pt x="5012" y="39"/>
                </a:lnTo>
                <a:lnTo>
                  <a:pt x="5012" y="39"/>
                </a:lnTo>
                <a:lnTo>
                  <a:pt x="5012" y="39"/>
                </a:lnTo>
                <a:lnTo>
                  <a:pt x="5012" y="39"/>
                </a:lnTo>
                <a:lnTo>
                  <a:pt x="5013" y="39"/>
                </a:lnTo>
                <a:lnTo>
                  <a:pt x="5013" y="39"/>
                </a:lnTo>
                <a:lnTo>
                  <a:pt x="5013" y="39"/>
                </a:lnTo>
                <a:lnTo>
                  <a:pt x="5014" y="39"/>
                </a:lnTo>
                <a:lnTo>
                  <a:pt x="5014" y="39"/>
                </a:lnTo>
                <a:lnTo>
                  <a:pt x="5014" y="39"/>
                </a:lnTo>
                <a:lnTo>
                  <a:pt x="5014" y="39"/>
                </a:lnTo>
                <a:lnTo>
                  <a:pt x="5014" y="39"/>
                </a:lnTo>
                <a:lnTo>
                  <a:pt x="5015" y="39"/>
                </a:lnTo>
                <a:lnTo>
                  <a:pt x="5015" y="39"/>
                </a:lnTo>
                <a:lnTo>
                  <a:pt x="5015" y="39"/>
                </a:lnTo>
                <a:lnTo>
                  <a:pt x="5015" y="39"/>
                </a:lnTo>
                <a:lnTo>
                  <a:pt x="5016" y="39"/>
                </a:lnTo>
                <a:lnTo>
                  <a:pt x="5016" y="39"/>
                </a:lnTo>
                <a:lnTo>
                  <a:pt x="5016" y="39"/>
                </a:lnTo>
                <a:lnTo>
                  <a:pt x="5016" y="39"/>
                </a:lnTo>
                <a:lnTo>
                  <a:pt x="5017" y="39"/>
                </a:lnTo>
                <a:lnTo>
                  <a:pt x="5017" y="39"/>
                </a:lnTo>
                <a:lnTo>
                  <a:pt x="5017" y="39"/>
                </a:lnTo>
                <a:lnTo>
                  <a:pt x="5017" y="39"/>
                </a:lnTo>
                <a:lnTo>
                  <a:pt x="5017" y="39"/>
                </a:lnTo>
                <a:lnTo>
                  <a:pt x="5018" y="39"/>
                </a:lnTo>
                <a:lnTo>
                  <a:pt x="5018" y="39"/>
                </a:lnTo>
                <a:lnTo>
                  <a:pt x="5018" y="39"/>
                </a:lnTo>
                <a:lnTo>
                  <a:pt x="5018" y="39"/>
                </a:lnTo>
                <a:lnTo>
                  <a:pt x="5019" y="39"/>
                </a:lnTo>
                <a:lnTo>
                  <a:pt x="5019" y="39"/>
                </a:lnTo>
                <a:lnTo>
                  <a:pt x="5019" y="39"/>
                </a:lnTo>
                <a:lnTo>
                  <a:pt x="5019" y="39"/>
                </a:lnTo>
                <a:lnTo>
                  <a:pt x="5020" y="39"/>
                </a:lnTo>
                <a:lnTo>
                  <a:pt x="5020" y="39"/>
                </a:lnTo>
                <a:lnTo>
                  <a:pt x="5020" y="39"/>
                </a:lnTo>
                <a:lnTo>
                  <a:pt x="5021" y="39"/>
                </a:lnTo>
                <a:lnTo>
                  <a:pt x="5021" y="39"/>
                </a:lnTo>
                <a:lnTo>
                  <a:pt x="5021" y="39"/>
                </a:lnTo>
                <a:lnTo>
                  <a:pt x="5021" y="39"/>
                </a:lnTo>
                <a:lnTo>
                  <a:pt x="5021" y="39"/>
                </a:lnTo>
                <a:lnTo>
                  <a:pt x="5022" y="39"/>
                </a:lnTo>
                <a:lnTo>
                  <a:pt x="5022" y="39"/>
                </a:lnTo>
                <a:lnTo>
                  <a:pt x="5022" y="39"/>
                </a:lnTo>
                <a:lnTo>
                  <a:pt x="5022" y="39"/>
                </a:lnTo>
                <a:lnTo>
                  <a:pt x="5023" y="39"/>
                </a:lnTo>
                <a:lnTo>
                  <a:pt x="5023" y="39"/>
                </a:lnTo>
                <a:lnTo>
                  <a:pt x="5023" y="39"/>
                </a:lnTo>
                <a:lnTo>
                  <a:pt x="5023" y="39"/>
                </a:lnTo>
                <a:lnTo>
                  <a:pt x="5024" y="39"/>
                </a:lnTo>
                <a:lnTo>
                  <a:pt x="5024" y="39"/>
                </a:lnTo>
                <a:lnTo>
                  <a:pt x="5024" y="39"/>
                </a:lnTo>
                <a:lnTo>
                  <a:pt x="5024" y="39"/>
                </a:lnTo>
                <a:lnTo>
                  <a:pt x="5024" y="39"/>
                </a:lnTo>
                <a:lnTo>
                  <a:pt x="5025" y="39"/>
                </a:lnTo>
                <a:lnTo>
                  <a:pt x="5025" y="39"/>
                </a:lnTo>
                <a:lnTo>
                  <a:pt x="5025" y="39"/>
                </a:lnTo>
                <a:lnTo>
                  <a:pt x="5025" y="39"/>
                </a:lnTo>
                <a:lnTo>
                  <a:pt x="5026" y="39"/>
                </a:lnTo>
                <a:lnTo>
                  <a:pt x="5026" y="39"/>
                </a:lnTo>
                <a:lnTo>
                  <a:pt x="5026" y="39"/>
                </a:lnTo>
                <a:lnTo>
                  <a:pt x="5026" y="39"/>
                </a:lnTo>
                <a:lnTo>
                  <a:pt x="5027" y="39"/>
                </a:lnTo>
                <a:lnTo>
                  <a:pt x="5027" y="39"/>
                </a:lnTo>
                <a:lnTo>
                  <a:pt x="5027" y="39"/>
                </a:lnTo>
                <a:lnTo>
                  <a:pt x="5027" y="39"/>
                </a:lnTo>
                <a:lnTo>
                  <a:pt x="5027" y="39"/>
                </a:lnTo>
                <a:lnTo>
                  <a:pt x="5028" y="39"/>
                </a:lnTo>
                <a:lnTo>
                  <a:pt x="5028" y="39"/>
                </a:lnTo>
                <a:lnTo>
                  <a:pt x="5028" y="39"/>
                </a:lnTo>
                <a:lnTo>
                  <a:pt x="5029" y="39"/>
                </a:lnTo>
                <a:lnTo>
                  <a:pt x="5029" y="39"/>
                </a:lnTo>
                <a:lnTo>
                  <a:pt x="5029" y="39"/>
                </a:lnTo>
                <a:lnTo>
                  <a:pt x="5029" y="39"/>
                </a:lnTo>
                <a:lnTo>
                  <a:pt x="5030" y="39"/>
                </a:lnTo>
                <a:lnTo>
                  <a:pt x="5030" y="39"/>
                </a:lnTo>
                <a:lnTo>
                  <a:pt x="5030" y="39"/>
                </a:lnTo>
                <a:lnTo>
                  <a:pt x="5030" y="39"/>
                </a:lnTo>
                <a:lnTo>
                  <a:pt x="5030" y="39"/>
                </a:lnTo>
                <a:lnTo>
                  <a:pt x="5031" y="39"/>
                </a:lnTo>
                <a:lnTo>
                  <a:pt x="5031" y="39"/>
                </a:lnTo>
                <a:lnTo>
                  <a:pt x="5031" y="39"/>
                </a:lnTo>
                <a:lnTo>
                  <a:pt x="5031" y="39"/>
                </a:lnTo>
                <a:lnTo>
                  <a:pt x="5032" y="39"/>
                </a:lnTo>
                <a:lnTo>
                  <a:pt x="5032" y="39"/>
                </a:lnTo>
                <a:lnTo>
                  <a:pt x="5032" y="39"/>
                </a:lnTo>
                <a:lnTo>
                  <a:pt x="5032" y="39"/>
                </a:lnTo>
                <a:lnTo>
                  <a:pt x="5033" y="39"/>
                </a:lnTo>
                <a:lnTo>
                  <a:pt x="5033" y="39"/>
                </a:lnTo>
                <a:lnTo>
                  <a:pt x="5033" y="39"/>
                </a:lnTo>
                <a:lnTo>
                  <a:pt x="5033" y="39"/>
                </a:lnTo>
                <a:lnTo>
                  <a:pt x="5033" y="39"/>
                </a:lnTo>
                <a:lnTo>
                  <a:pt x="5034" y="39"/>
                </a:lnTo>
                <a:lnTo>
                  <a:pt x="5034" y="39"/>
                </a:lnTo>
                <a:lnTo>
                  <a:pt x="5034" y="39"/>
                </a:lnTo>
                <a:lnTo>
                  <a:pt x="5034" y="39"/>
                </a:lnTo>
                <a:lnTo>
                  <a:pt x="5035" y="39"/>
                </a:lnTo>
                <a:lnTo>
                  <a:pt x="5035" y="39"/>
                </a:lnTo>
                <a:lnTo>
                  <a:pt x="5035" y="39"/>
                </a:lnTo>
                <a:lnTo>
                  <a:pt x="5035" y="39"/>
                </a:lnTo>
                <a:lnTo>
                  <a:pt x="5036" y="39"/>
                </a:lnTo>
                <a:lnTo>
                  <a:pt x="5036" y="39"/>
                </a:lnTo>
                <a:lnTo>
                  <a:pt x="5036" y="39"/>
                </a:lnTo>
                <a:lnTo>
                  <a:pt x="5036" y="39"/>
                </a:lnTo>
                <a:lnTo>
                  <a:pt x="5037" y="39"/>
                </a:lnTo>
                <a:lnTo>
                  <a:pt x="5037" y="39"/>
                </a:lnTo>
                <a:lnTo>
                  <a:pt x="5037" y="39"/>
                </a:lnTo>
                <a:lnTo>
                  <a:pt x="5037" y="39"/>
                </a:lnTo>
                <a:lnTo>
                  <a:pt x="5038" y="39"/>
                </a:lnTo>
                <a:lnTo>
                  <a:pt x="5038" y="39"/>
                </a:lnTo>
                <a:lnTo>
                  <a:pt x="5038" y="39"/>
                </a:lnTo>
                <a:lnTo>
                  <a:pt x="5038" y="39"/>
                </a:lnTo>
                <a:lnTo>
                  <a:pt x="5039" y="39"/>
                </a:lnTo>
                <a:lnTo>
                  <a:pt x="5039" y="39"/>
                </a:lnTo>
                <a:lnTo>
                  <a:pt x="5039" y="39"/>
                </a:lnTo>
                <a:lnTo>
                  <a:pt x="5039" y="39"/>
                </a:lnTo>
                <a:lnTo>
                  <a:pt x="5039" y="39"/>
                </a:lnTo>
                <a:lnTo>
                  <a:pt x="5040" y="39"/>
                </a:lnTo>
                <a:lnTo>
                  <a:pt x="5040" y="39"/>
                </a:lnTo>
                <a:lnTo>
                  <a:pt x="5040" y="39"/>
                </a:lnTo>
                <a:lnTo>
                  <a:pt x="5040" y="39"/>
                </a:lnTo>
                <a:lnTo>
                  <a:pt x="5041" y="39"/>
                </a:lnTo>
                <a:lnTo>
                  <a:pt x="5041" y="39"/>
                </a:lnTo>
                <a:lnTo>
                  <a:pt x="5041" y="39"/>
                </a:lnTo>
                <a:lnTo>
                  <a:pt x="5041" y="39"/>
                </a:lnTo>
                <a:lnTo>
                  <a:pt x="5042" y="39"/>
                </a:lnTo>
                <a:lnTo>
                  <a:pt x="5042" y="39"/>
                </a:lnTo>
                <a:lnTo>
                  <a:pt x="5042" y="39"/>
                </a:lnTo>
                <a:lnTo>
                  <a:pt x="5042" y="39"/>
                </a:lnTo>
                <a:lnTo>
                  <a:pt x="5042" y="39"/>
                </a:lnTo>
                <a:lnTo>
                  <a:pt x="5043" y="39"/>
                </a:lnTo>
                <a:lnTo>
                  <a:pt x="5043" y="39"/>
                </a:lnTo>
                <a:lnTo>
                  <a:pt x="5043" y="39"/>
                </a:lnTo>
                <a:lnTo>
                  <a:pt x="5043" y="39"/>
                </a:lnTo>
                <a:lnTo>
                  <a:pt x="5044" y="39"/>
                </a:lnTo>
                <a:lnTo>
                  <a:pt x="5044" y="39"/>
                </a:lnTo>
                <a:lnTo>
                  <a:pt x="5044" y="39"/>
                </a:lnTo>
                <a:lnTo>
                  <a:pt x="5045" y="39"/>
                </a:lnTo>
                <a:lnTo>
                  <a:pt x="5045" y="39"/>
                </a:lnTo>
                <a:lnTo>
                  <a:pt x="5045" y="39"/>
                </a:lnTo>
                <a:lnTo>
                  <a:pt x="5045" y="39"/>
                </a:lnTo>
                <a:lnTo>
                  <a:pt x="5045" y="39"/>
                </a:lnTo>
                <a:lnTo>
                  <a:pt x="5046" y="39"/>
                </a:lnTo>
                <a:lnTo>
                  <a:pt x="5046" y="39"/>
                </a:lnTo>
                <a:lnTo>
                  <a:pt x="5046" y="39"/>
                </a:lnTo>
                <a:lnTo>
                  <a:pt x="5046" y="39"/>
                </a:lnTo>
                <a:lnTo>
                  <a:pt x="5047" y="39"/>
                </a:lnTo>
                <a:lnTo>
                  <a:pt x="5047" y="39"/>
                </a:lnTo>
                <a:lnTo>
                  <a:pt x="5047" y="39"/>
                </a:lnTo>
                <a:lnTo>
                  <a:pt x="5047" y="39"/>
                </a:lnTo>
                <a:lnTo>
                  <a:pt x="5048" y="39"/>
                </a:lnTo>
                <a:lnTo>
                  <a:pt x="5048" y="39"/>
                </a:lnTo>
                <a:lnTo>
                  <a:pt x="5048" y="39"/>
                </a:lnTo>
                <a:lnTo>
                  <a:pt x="5048" y="39"/>
                </a:lnTo>
                <a:lnTo>
                  <a:pt x="5048" y="39"/>
                </a:lnTo>
                <a:lnTo>
                  <a:pt x="5049" y="39"/>
                </a:lnTo>
                <a:lnTo>
                  <a:pt x="5049" y="39"/>
                </a:lnTo>
                <a:lnTo>
                  <a:pt x="5049" y="39"/>
                </a:lnTo>
                <a:lnTo>
                  <a:pt x="5049" y="39"/>
                </a:lnTo>
                <a:lnTo>
                  <a:pt x="5050" y="39"/>
                </a:lnTo>
                <a:lnTo>
                  <a:pt x="5050" y="39"/>
                </a:lnTo>
                <a:lnTo>
                  <a:pt x="5050" y="39"/>
                </a:lnTo>
                <a:lnTo>
                  <a:pt x="5050" y="39"/>
                </a:lnTo>
                <a:lnTo>
                  <a:pt x="5051" y="39"/>
                </a:lnTo>
                <a:lnTo>
                  <a:pt x="5051" y="39"/>
                </a:lnTo>
                <a:lnTo>
                  <a:pt x="5051" y="39"/>
                </a:lnTo>
                <a:lnTo>
                  <a:pt x="5051" y="39"/>
                </a:lnTo>
                <a:lnTo>
                  <a:pt x="5051" y="39"/>
                </a:lnTo>
                <a:lnTo>
                  <a:pt x="5052" y="39"/>
                </a:lnTo>
                <a:lnTo>
                  <a:pt x="5052" y="39"/>
                </a:lnTo>
                <a:lnTo>
                  <a:pt x="5052" y="39"/>
                </a:lnTo>
                <a:lnTo>
                  <a:pt x="5053" y="39"/>
                </a:lnTo>
                <a:lnTo>
                  <a:pt x="5053" y="39"/>
                </a:lnTo>
                <a:lnTo>
                  <a:pt x="5053" y="39"/>
                </a:lnTo>
                <a:lnTo>
                  <a:pt x="5053" y="39"/>
                </a:lnTo>
                <a:lnTo>
                  <a:pt x="5054" y="39"/>
                </a:lnTo>
                <a:lnTo>
                  <a:pt x="5054" y="39"/>
                </a:lnTo>
                <a:lnTo>
                  <a:pt x="5054" y="39"/>
                </a:lnTo>
                <a:lnTo>
                  <a:pt x="5054" y="39"/>
                </a:lnTo>
                <a:lnTo>
                  <a:pt x="5054" y="39"/>
                </a:lnTo>
                <a:lnTo>
                  <a:pt x="5055" y="39"/>
                </a:lnTo>
                <a:lnTo>
                  <a:pt x="5055" y="39"/>
                </a:lnTo>
                <a:lnTo>
                  <a:pt x="5055" y="39"/>
                </a:lnTo>
                <a:lnTo>
                  <a:pt x="5055" y="39"/>
                </a:lnTo>
                <a:lnTo>
                  <a:pt x="5056" y="39"/>
                </a:lnTo>
                <a:lnTo>
                  <a:pt x="5056" y="39"/>
                </a:lnTo>
                <a:lnTo>
                  <a:pt x="5056" y="39"/>
                </a:lnTo>
                <a:lnTo>
                  <a:pt x="5056" y="39"/>
                </a:lnTo>
                <a:lnTo>
                  <a:pt x="5057" y="39"/>
                </a:lnTo>
                <a:lnTo>
                  <a:pt x="5057" y="39"/>
                </a:lnTo>
                <a:lnTo>
                  <a:pt x="5057" y="39"/>
                </a:lnTo>
                <a:lnTo>
                  <a:pt x="5057" y="39"/>
                </a:lnTo>
                <a:lnTo>
                  <a:pt x="5057" y="39"/>
                </a:lnTo>
                <a:lnTo>
                  <a:pt x="5058" y="39"/>
                </a:lnTo>
                <a:lnTo>
                  <a:pt x="5058" y="39"/>
                </a:lnTo>
                <a:lnTo>
                  <a:pt x="5058" y="39"/>
                </a:lnTo>
                <a:lnTo>
                  <a:pt x="5058" y="39"/>
                </a:lnTo>
                <a:lnTo>
                  <a:pt x="5059" y="39"/>
                </a:lnTo>
                <a:lnTo>
                  <a:pt x="5059" y="39"/>
                </a:lnTo>
                <a:lnTo>
                  <a:pt x="5059" y="39"/>
                </a:lnTo>
                <a:lnTo>
                  <a:pt x="5060" y="39"/>
                </a:lnTo>
                <a:lnTo>
                  <a:pt x="5060" y="39"/>
                </a:lnTo>
                <a:lnTo>
                  <a:pt x="5060" y="39"/>
                </a:lnTo>
                <a:lnTo>
                  <a:pt x="5060" y="39"/>
                </a:lnTo>
                <a:lnTo>
                  <a:pt x="5060" y="39"/>
                </a:lnTo>
                <a:lnTo>
                  <a:pt x="5061" y="39"/>
                </a:lnTo>
                <a:lnTo>
                  <a:pt x="5061" y="39"/>
                </a:lnTo>
                <a:lnTo>
                  <a:pt x="5061" y="39"/>
                </a:lnTo>
                <a:lnTo>
                  <a:pt x="5061" y="39"/>
                </a:lnTo>
                <a:lnTo>
                  <a:pt x="5062" y="39"/>
                </a:lnTo>
                <a:lnTo>
                  <a:pt x="5062" y="39"/>
                </a:lnTo>
                <a:lnTo>
                  <a:pt x="5062" y="39"/>
                </a:lnTo>
                <a:lnTo>
                  <a:pt x="5062" y="39"/>
                </a:lnTo>
                <a:lnTo>
                  <a:pt x="5063" y="39"/>
                </a:lnTo>
                <a:lnTo>
                  <a:pt x="5063" y="39"/>
                </a:lnTo>
                <a:lnTo>
                  <a:pt x="5063" y="39"/>
                </a:lnTo>
                <a:lnTo>
                  <a:pt x="5063" y="39"/>
                </a:lnTo>
                <a:lnTo>
                  <a:pt x="5063" y="39"/>
                </a:lnTo>
                <a:lnTo>
                  <a:pt x="5064" y="39"/>
                </a:lnTo>
                <a:lnTo>
                  <a:pt x="5064" y="39"/>
                </a:lnTo>
                <a:lnTo>
                  <a:pt x="5064" y="39"/>
                </a:lnTo>
                <a:lnTo>
                  <a:pt x="5064" y="39"/>
                </a:lnTo>
                <a:lnTo>
                  <a:pt x="5065" y="39"/>
                </a:lnTo>
                <a:lnTo>
                  <a:pt x="5065" y="39"/>
                </a:lnTo>
                <a:lnTo>
                  <a:pt x="5065" y="39"/>
                </a:lnTo>
                <a:lnTo>
                  <a:pt x="5065" y="39"/>
                </a:lnTo>
                <a:lnTo>
                  <a:pt x="5066" y="39"/>
                </a:lnTo>
                <a:lnTo>
                  <a:pt x="5066" y="39"/>
                </a:lnTo>
                <a:lnTo>
                  <a:pt x="5066" y="39"/>
                </a:lnTo>
                <a:lnTo>
                  <a:pt x="5066" y="39"/>
                </a:lnTo>
                <a:lnTo>
                  <a:pt x="5066" y="39"/>
                </a:lnTo>
                <a:lnTo>
                  <a:pt x="5067" y="39"/>
                </a:lnTo>
                <a:lnTo>
                  <a:pt x="5067" y="39"/>
                </a:lnTo>
                <a:lnTo>
                  <a:pt x="5067" y="39"/>
                </a:lnTo>
                <a:lnTo>
                  <a:pt x="5068" y="39"/>
                </a:lnTo>
                <a:lnTo>
                  <a:pt x="5068" y="39"/>
                </a:lnTo>
                <a:lnTo>
                  <a:pt x="5068" y="39"/>
                </a:lnTo>
                <a:lnTo>
                  <a:pt x="5068" y="39"/>
                </a:lnTo>
                <a:lnTo>
                  <a:pt x="5069" y="39"/>
                </a:lnTo>
                <a:lnTo>
                  <a:pt x="5069" y="39"/>
                </a:lnTo>
                <a:lnTo>
                  <a:pt x="5069" y="39"/>
                </a:lnTo>
                <a:lnTo>
                  <a:pt x="5069" y="39"/>
                </a:lnTo>
                <a:lnTo>
                  <a:pt x="5070" y="39"/>
                </a:lnTo>
                <a:lnTo>
                  <a:pt x="5070" y="39"/>
                </a:lnTo>
                <a:lnTo>
                  <a:pt x="5070" y="39"/>
                </a:lnTo>
                <a:lnTo>
                  <a:pt x="5070" y="39"/>
                </a:lnTo>
                <a:lnTo>
                  <a:pt x="5070" y="39"/>
                </a:lnTo>
                <a:lnTo>
                  <a:pt x="5071" y="39"/>
                </a:lnTo>
                <a:lnTo>
                  <a:pt x="5071" y="39"/>
                </a:lnTo>
                <a:lnTo>
                  <a:pt x="5071" y="39"/>
                </a:lnTo>
                <a:lnTo>
                  <a:pt x="5071" y="39"/>
                </a:lnTo>
                <a:lnTo>
                  <a:pt x="5072" y="39"/>
                </a:lnTo>
                <a:lnTo>
                  <a:pt x="5072" y="39"/>
                </a:lnTo>
                <a:lnTo>
                  <a:pt x="5072" y="39"/>
                </a:lnTo>
                <a:lnTo>
                  <a:pt x="5072" y="39"/>
                </a:lnTo>
                <a:lnTo>
                  <a:pt x="5072" y="39"/>
                </a:lnTo>
                <a:lnTo>
                  <a:pt x="5073" y="39"/>
                </a:lnTo>
                <a:lnTo>
                  <a:pt x="5073" y="39"/>
                </a:lnTo>
                <a:lnTo>
                  <a:pt x="5073" y="39"/>
                </a:lnTo>
                <a:lnTo>
                  <a:pt x="5073" y="39"/>
                </a:lnTo>
                <a:lnTo>
                  <a:pt x="5074" y="39"/>
                </a:lnTo>
                <a:lnTo>
                  <a:pt x="5074" y="39"/>
                </a:lnTo>
                <a:lnTo>
                  <a:pt x="5074" y="39"/>
                </a:lnTo>
                <a:lnTo>
                  <a:pt x="5074" y="39"/>
                </a:lnTo>
                <a:lnTo>
                  <a:pt x="5075" y="39"/>
                </a:lnTo>
                <a:lnTo>
                  <a:pt x="5075" y="39"/>
                </a:lnTo>
                <a:lnTo>
                  <a:pt x="5075" y="39"/>
                </a:lnTo>
                <a:lnTo>
                  <a:pt x="5076" y="39"/>
                </a:lnTo>
                <a:lnTo>
                  <a:pt x="5076" y="39"/>
                </a:lnTo>
                <a:lnTo>
                  <a:pt x="5076" y="39"/>
                </a:lnTo>
                <a:lnTo>
                  <a:pt x="5076" y="39"/>
                </a:lnTo>
                <a:lnTo>
                  <a:pt x="5076" y="39"/>
                </a:lnTo>
                <a:lnTo>
                  <a:pt x="5077" y="39"/>
                </a:lnTo>
                <a:lnTo>
                  <a:pt x="5077" y="39"/>
                </a:lnTo>
                <a:lnTo>
                  <a:pt x="5077" y="39"/>
                </a:lnTo>
                <a:lnTo>
                  <a:pt x="5077" y="39"/>
                </a:lnTo>
                <a:lnTo>
                  <a:pt x="5078" y="39"/>
                </a:lnTo>
                <a:lnTo>
                  <a:pt x="5078" y="39"/>
                </a:lnTo>
                <a:lnTo>
                  <a:pt x="5078" y="39"/>
                </a:lnTo>
                <a:lnTo>
                  <a:pt x="5078" y="39"/>
                </a:lnTo>
                <a:lnTo>
                  <a:pt x="5079" y="39"/>
                </a:lnTo>
                <a:lnTo>
                  <a:pt x="5079" y="39"/>
                </a:lnTo>
                <a:lnTo>
                  <a:pt x="5079" y="39"/>
                </a:lnTo>
                <a:lnTo>
                  <a:pt x="5079" y="39"/>
                </a:lnTo>
                <a:lnTo>
                  <a:pt x="5079" y="39"/>
                </a:lnTo>
                <a:lnTo>
                  <a:pt x="5080" y="39"/>
                </a:lnTo>
                <a:lnTo>
                  <a:pt x="5080" y="39"/>
                </a:lnTo>
                <a:lnTo>
                  <a:pt x="5080" y="39"/>
                </a:lnTo>
                <a:lnTo>
                  <a:pt x="5080" y="39"/>
                </a:lnTo>
                <a:lnTo>
                  <a:pt x="5081" y="39"/>
                </a:lnTo>
                <a:lnTo>
                  <a:pt x="5081" y="39"/>
                </a:lnTo>
                <a:lnTo>
                  <a:pt x="5081" y="39"/>
                </a:lnTo>
                <a:lnTo>
                  <a:pt x="5081" y="39"/>
                </a:lnTo>
                <a:lnTo>
                  <a:pt x="5082" y="39"/>
                </a:lnTo>
                <a:lnTo>
                  <a:pt x="5082" y="39"/>
                </a:lnTo>
                <a:lnTo>
                  <a:pt x="5082" y="39"/>
                </a:lnTo>
                <a:lnTo>
                  <a:pt x="5082" y="39"/>
                </a:lnTo>
                <a:lnTo>
                  <a:pt x="5082" y="39"/>
                </a:lnTo>
                <a:lnTo>
                  <a:pt x="5083" y="39"/>
                </a:lnTo>
                <a:lnTo>
                  <a:pt x="5083" y="39"/>
                </a:lnTo>
                <a:lnTo>
                  <a:pt x="5083" y="39"/>
                </a:lnTo>
                <a:lnTo>
                  <a:pt x="5084" y="39"/>
                </a:lnTo>
                <a:lnTo>
                  <a:pt x="5084" y="39"/>
                </a:lnTo>
                <a:lnTo>
                  <a:pt x="5084" y="39"/>
                </a:lnTo>
                <a:lnTo>
                  <a:pt x="5084" y="39"/>
                </a:lnTo>
                <a:lnTo>
                  <a:pt x="5085" y="39"/>
                </a:lnTo>
                <a:lnTo>
                  <a:pt x="5085" y="39"/>
                </a:lnTo>
                <a:lnTo>
                  <a:pt x="5085" y="39"/>
                </a:lnTo>
                <a:lnTo>
                  <a:pt x="5085" y="39"/>
                </a:lnTo>
                <a:lnTo>
                  <a:pt x="5085" y="39"/>
                </a:lnTo>
                <a:lnTo>
                  <a:pt x="5086" y="39"/>
                </a:lnTo>
                <a:lnTo>
                  <a:pt x="5086" y="39"/>
                </a:lnTo>
                <a:lnTo>
                  <a:pt x="5086" y="39"/>
                </a:lnTo>
                <a:lnTo>
                  <a:pt x="5086" y="39"/>
                </a:lnTo>
                <a:lnTo>
                  <a:pt x="5087" y="39"/>
                </a:lnTo>
                <a:lnTo>
                  <a:pt x="5087" y="39"/>
                </a:lnTo>
                <a:lnTo>
                  <a:pt x="5087" y="39"/>
                </a:lnTo>
                <a:lnTo>
                  <a:pt x="5087" y="39"/>
                </a:lnTo>
                <a:lnTo>
                  <a:pt x="5088" y="39"/>
                </a:lnTo>
                <a:lnTo>
                  <a:pt x="5088" y="39"/>
                </a:lnTo>
                <a:lnTo>
                  <a:pt x="5088" y="39"/>
                </a:lnTo>
                <a:lnTo>
                  <a:pt x="5088" y="39"/>
                </a:lnTo>
                <a:lnTo>
                  <a:pt x="5088" y="39"/>
                </a:lnTo>
                <a:lnTo>
                  <a:pt x="5089" y="39"/>
                </a:lnTo>
                <a:lnTo>
                  <a:pt x="5089" y="39"/>
                </a:lnTo>
                <a:lnTo>
                  <a:pt x="5089" y="39"/>
                </a:lnTo>
                <a:lnTo>
                  <a:pt x="5089" y="39"/>
                </a:lnTo>
                <a:lnTo>
                  <a:pt x="5090" y="39"/>
                </a:lnTo>
                <a:lnTo>
                  <a:pt x="5090" y="39"/>
                </a:lnTo>
                <a:lnTo>
                  <a:pt x="5090" y="39"/>
                </a:lnTo>
                <a:lnTo>
                  <a:pt x="5090" y="39"/>
                </a:lnTo>
                <a:lnTo>
                  <a:pt x="5091" y="39"/>
                </a:lnTo>
                <a:lnTo>
                  <a:pt x="5091" y="39"/>
                </a:lnTo>
                <a:lnTo>
                  <a:pt x="5091" y="39"/>
                </a:lnTo>
                <a:lnTo>
                  <a:pt x="5091" y="39"/>
                </a:lnTo>
                <a:lnTo>
                  <a:pt x="5092" y="39"/>
                </a:lnTo>
                <a:lnTo>
                  <a:pt x="5092" y="39"/>
                </a:lnTo>
                <a:lnTo>
                  <a:pt x="5092" y="39"/>
                </a:lnTo>
                <a:lnTo>
                  <a:pt x="5092" y="39"/>
                </a:lnTo>
                <a:lnTo>
                  <a:pt x="5093" y="39"/>
                </a:lnTo>
                <a:lnTo>
                  <a:pt x="5093" y="39"/>
                </a:lnTo>
                <a:lnTo>
                  <a:pt x="5093" y="39"/>
                </a:lnTo>
                <a:lnTo>
                  <a:pt x="5093" y="39"/>
                </a:lnTo>
                <a:lnTo>
                  <a:pt x="5094" y="39"/>
                </a:lnTo>
                <a:lnTo>
                  <a:pt x="5094" y="39"/>
                </a:lnTo>
                <a:lnTo>
                  <a:pt x="5094" y="39"/>
                </a:lnTo>
                <a:lnTo>
                  <a:pt x="5094" y="39"/>
                </a:lnTo>
                <a:lnTo>
                  <a:pt x="5094" y="39"/>
                </a:lnTo>
                <a:lnTo>
                  <a:pt x="5095" y="39"/>
                </a:lnTo>
                <a:lnTo>
                  <a:pt x="5095" y="39"/>
                </a:lnTo>
                <a:lnTo>
                  <a:pt x="5095" y="39"/>
                </a:lnTo>
                <a:lnTo>
                  <a:pt x="5095" y="39"/>
                </a:lnTo>
                <a:lnTo>
                  <a:pt x="5096" y="39"/>
                </a:lnTo>
                <a:lnTo>
                  <a:pt x="5096" y="39"/>
                </a:lnTo>
                <a:lnTo>
                  <a:pt x="5096" y="39"/>
                </a:lnTo>
                <a:lnTo>
                  <a:pt x="5096" y="39"/>
                </a:lnTo>
                <a:lnTo>
                  <a:pt x="5097" y="39"/>
                </a:lnTo>
                <a:lnTo>
                  <a:pt x="5097" y="39"/>
                </a:lnTo>
                <a:lnTo>
                  <a:pt x="5097" y="39"/>
                </a:lnTo>
                <a:lnTo>
                  <a:pt x="5097" y="39"/>
                </a:lnTo>
                <a:lnTo>
                  <a:pt x="5097" y="39"/>
                </a:lnTo>
                <a:lnTo>
                  <a:pt x="5098" y="39"/>
                </a:lnTo>
                <a:lnTo>
                  <a:pt x="5098" y="39"/>
                </a:lnTo>
                <a:lnTo>
                  <a:pt x="5098" y="39"/>
                </a:lnTo>
                <a:lnTo>
                  <a:pt x="5099" y="39"/>
                </a:lnTo>
                <a:lnTo>
                  <a:pt x="5099" y="39"/>
                </a:lnTo>
                <a:lnTo>
                  <a:pt x="5099" y="39"/>
                </a:lnTo>
                <a:lnTo>
                  <a:pt x="5099" y="39"/>
                </a:lnTo>
                <a:lnTo>
                  <a:pt x="5100" y="39"/>
                </a:lnTo>
                <a:lnTo>
                  <a:pt x="5100" y="39"/>
                </a:lnTo>
                <a:lnTo>
                  <a:pt x="5100" y="39"/>
                </a:lnTo>
                <a:lnTo>
                  <a:pt x="5100" y="39"/>
                </a:lnTo>
                <a:lnTo>
                  <a:pt x="5100" y="39"/>
                </a:lnTo>
                <a:lnTo>
                  <a:pt x="5101" y="39"/>
                </a:lnTo>
                <a:lnTo>
                  <a:pt x="5101" y="39"/>
                </a:lnTo>
                <a:lnTo>
                  <a:pt x="5101" y="39"/>
                </a:lnTo>
                <a:lnTo>
                  <a:pt x="5101" y="39"/>
                </a:lnTo>
                <a:lnTo>
                  <a:pt x="5102" y="39"/>
                </a:lnTo>
                <a:lnTo>
                  <a:pt x="5102" y="39"/>
                </a:lnTo>
                <a:lnTo>
                  <a:pt x="5102" y="39"/>
                </a:lnTo>
                <a:lnTo>
                  <a:pt x="5102" y="39"/>
                </a:lnTo>
                <a:lnTo>
                  <a:pt x="5103" y="39"/>
                </a:lnTo>
                <a:lnTo>
                  <a:pt x="5103" y="39"/>
                </a:lnTo>
                <a:lnTo>
                  <a:pt x="5103" y="39"/>
                </a:lnTo>
                <a:lnTo>
                  <a:pt x="5103" y="39"/>
                </a:lnTo>
                <a:lnTo>
                  <a:pt x="5103" y="39"/>
                </a:lnTo>
                <a:lnTo>
                  <a:pt x="5104" y="39"/>
                </a:lnTo>
                <a:lnTo>
                  <a:pt x="5104" y="39"/>
                </a:lnTo>
                <a:lnTo>
                  <a:pt x="5104" y="39"/>
                </a:lnTo>
                <a:lnTo>
                  <a:pt x="5104" y="39"/>
                </a:lnTo>
                <a:lnTo>
                  <a:pt x="5105" y="39"/>
                </a:lnTo>
                <a:lnTo>
                  <a:pt x="5105" y="39"/>
                </a:lnTo>
                <a:lnTo>
                  <a:pt x="5105" y="39"/>
                </a:lnTo>
                <a:lnTo>
                  <a:pt x="5105" y="39"/>
                </a:lnTo>
                <a:lnTo>
                  <a:pt x="5106" y="39"/>
                </a:lnTo>
                <a:lnTo>
                  <a:pt x="5106" y="39"/>
                </a:lnTo>
                <a:lnTo>
                  <a:pt x="5106" y="39"/>
                </a:lnTo>
                <a:lnTo>
                  <a:pt x="5106" y="39"/>
                </a:lnTo>
                <a:lnTo>
                  <a:pt x="5107" y="39"/>
                </a:lnTo>
                <a:lnTo>
                  <a:pt x="5107" y="39"/>
                </a:lnTo>
                <a:lnTo>
                  <a:pt x="5107" y="39"/>
                </a:lnTo>
                <a:lnTo>
                  <a:pt x="5107" y="39"/>
                </a:lnTo>
                <a:lnTo>
                  <a:pt x="5108" y="39"/>
                </a:lnTo>
                <a:lnTo>
                  <a:pt x="5108" y="39"/>
                </a:lnTo>
                <a:lnTo>
                  <a:pt x="5108" y="39"/>
                </a:lnTo>
                <a:lnTo>
                  <a:pt x="5108" y="39"/>
                </a:lnTo>
                <a:lnTo>
                  <a:pt x="5109" y="39"/>
                </a:lnTo>
                <a:lnTo>
                  <a:pt x="5109" y="39"/>
                </a:lnTo>
                <a:lnTo>
                  <a:pt x="5109" y="39"/>
                </a:lnTo>
                <a:lnTo>
                  <a:pt x="5109" y="39"/>
                </a:lnTo>
                <a:lnTo>
                  <a:pt x="5109" y="39"/>
                </a:lnTo>
                <a:lnTo>
                  <a:pt x="5110" y="39"/>
                </a:lnTo>
                <a:lnTo>
                  <a:pt x="5110" y="39"/>
                </a:lnTo>
                <a:lnTo>
                  <a:pt x="5110" y="39"/>
                </a:lnTo>
                <a:lnTo>
                  <a:pt x="5110" y="39"/>
                </a:lnTo>
                <a:lnTo>
                  <a:pt x="5111" y="39"/>
                </a:lnTo>
                <a:lnTo>
                  <a:pt x="5111" y="39"/>
                </a:lnTo>
                <a:lnTo>
                  <a:pt x="5111" y="39"/>
                </a:lnTo>
                <a:lnTo>
                  <a:pt x="5111" y="39"/>
                </a:lnTo>
                <a:lnTo>
                  <a:pt x="5112" y="39"/>
                </a:lnTo>
                <a:lnTo>
                  <a:pt x="5112" y="39"/>
                </a:lnTo>
                <a:lnTo>
                  <a:pt x="5112" y="39"/>
                </a:lnTo>
                <a:lnTo>
                  <a:pt x="5112" y="39"/>
                </a:lnTo>
                <a:lnTo>
                  <a:pt x="5112" y="39"/>
                </a:lnTo>
                <a:lnTo>
                  <a:pt x="5113" y="39"/>
                </a:lnTo>
                <a:lnTo>
                  <a:pt x="5113" y="39"/>
                </a:lnTo>
                <a:lnTo>
                  <a:pt x="5113" y="39"/>
                </a:lnTo>
                <a:lnTo>
                  <a:pt x="5113" y="39"/>
                </a:lnTo>
                <a:lnTo>
                  <a:pt x="5114" y="39"/>
                </a:lnTo>
                <a:lnTo>
                  <a:pt x="5114" y="39"/>
                </a:lnTo>
                <a:lnTo>
                  <a:pt x="5114" y="39"/>
                </a:lnTo>
                <a:lnTo>
                  <a:pt x="5115" y="39"/>
                </a:lnTo>
                <a:lnTo>
                  <a:pt x="5115" y="39"/>
                </a:lnTo>
                <a:lnTo>
                  <a:pt x="5115" y="39"/>
                </a:lnTo>
                <a:lnTo>
                  <a:pt x="5115" y="39"/>
                </a:lnTo>
                <a:lnTo>
                  <a:pt x="5115" y="39"/>
                </a:lnTo>
                <a:lnTo>
                  <a:pt x="5116" y="39"/>
                </a:lnTo>
                <a:lnTo>
                  <a:pt x="5116" y="39"/>
                </a:lnTo>
                <a:lnTo>
                  <a:pt x="5116" y="39"/>
                </a:lnTo>
                <a:lnTo>
                  <a:pt x="5116" y="39"/>
                </a:lnTo>
                <a:lnTo>
                  <a:pt x="5117" y="39"/>
                </a:lnTo>
                <a:lnTo>
                  <a:pt x="5117" y="39"/>
                </a:lnTo>
                <a:lnTo>
                  <a:pt x="5117" y="39"/>
                </a:lnTo>
                <a:lnTo>
                  <a:pt x="5117" y="39"/>
                </a:lnTo>
                <a:lnTo>
                  <a:pt x="5118" y="39"/>
                </a:lnTo>
                <a:lnTo>
                  <a:pt x="5118" y="39"/>
                </a:lnTo>
                <a:lnTo>
                  <a:pt x="5118" y="39"/>
                </a:lnTo>
                <a:lnTo>
                  <a:pt x="5118" y="39"/>
                </a:lnTo>
                <a:lnTo>
                  <a:pt x="5118" y="39"/>
                </a:lnTo>
                <a:lnTo>
                  <a:pt x="5119" y="39"/>
                </a:lnTo>
                <a:lnTo>
                  <a:pt x="5119" y="39"/>
                </a:lnTo>
                <a:lnTo>
                  <a:pt x="5119" y="39"/>
                </a:lnTo>
                <a:lnTo>
                  <a:pt x="5119" y="39"/>
                </a:lnTo>
                <a:lnTo>
                  <a:pt x="5120" y="39"/>
                </a:lnTo>
                <a:lnTo>
                  <a:pt x="5120" y="39"/>
                </a:lnTo>
                <a:lnTo>
                  <a:pt x="5120" y="39"/>
                </a:lnTo>
                <a:lnTo>
                  <a:pt x="5120" y="39"/>
                </a:lnTo>
                <a:lnTo>
                  <a:pt x="5121" y="39"/>
                </a:lnTo>
                <a:lnTo>
                  <a:pt x="5121" y="39"/>
                </a:lnTo>
                <a:lnTo>
                  <a:pt x="5121" y="39"/>
                </a:lnTo>
                <a:lnTo>
                  <a:pt x="5121" y="39"/>
                </a:lnTo>
                <a:lnTo>
                  <a:pt x="5121" y="39"/>
                </a:lnTo>
                <a:lnTo>
                  <a:pt x="5122" y="39"/>
                </a:lnTo>
                <a:lnTo>
                  <a:pt x="5122" y="39"/>
                </a:lnTo>
                <a:lnTo>
                  <a:pt x="5122" y="39"/>
                </a:lnTo>
                <a:lnTo>
                  <a:pt x="5123" y="39"/>
                </a:lnTo>
                <a:lnTo>
                  <a:pt x="5123" y="39"/>
                </a:lnTo>
                <a:lnTo>
                  <a:pt x="5123" y="39"/>
                </a:lnTo>
                <a:lnTo>
                  <a:pt x="5123" y="39"/>
                </a:lnTo>
                <a:lnTo>
                  <a:pt x="5124" y="39"/>
                </a:lnTo>
                <a:lnTo>
                  <a:pt x="5124" y="39"/>
                </a:lnTo>
                <a:lnTo>
                  <a:pt x="5124" y="39"/>
                </a:lnTo>
                <a:lnTo>
                  <a:pt x="5124" y="39"/>
                </a:lnTo>
                <a:lnTo>
                  <a:pt x="5125" y="39"/>
                </a:lnTo>
                <a:lnTo>
                  <a:pt x="5125" y="39"/>
                </a:lnTo>
                <a:lnTo>
                  <a:pt x="5125" y="39"/>
                </a:lnTo>
                <a:lnTo>
                  <a:pt x="5125" y="39"/>
                </a:lnTo>
                <a:lnTo>
                  <a:pt x="5125" y="39"/>
                </a:lnTo>
                <a:lnTo>
                  <a:pt x="5126" y="39"/>
                </a:lnTo>
                <a:lnTo>
                  <a:pt x="5126" y="39"/>
                </a:lnTo>
                <a:lnTo>
                  <a:pt x="5126" y="39"/>
                </a:lnTo>
                <a:lnTo>
                  <a:pt x="5126" y="39"/>
                </a:lnTo>
                <a:lnTo>
                  <a:pt x="5127" y="39"/>
                </a:lnTo>
                <a:lnTo>
                  <a:pt x="5127" y="39"/>
                </a:lnTo>
                <a:lnTo>
                  <a:pt x="5127" y="39"/>
                </a:lnTo>
                <a:lnTo>
                  <a:pt x="5127" y="39"/>
                </a:lnTo>
                <a:lnTo>
                  <a:pt x="5128" y="39"/>
                </a:lnTo>
                <a:lnTo>
                  <a:pt x="5128" y="39"/>
                </a:lnTo>
                <a:lnTo>
                  <a:pt x="5128" y="39"/>
                </a:lnTo>
                <a:lnTo>
                  <a:pt x="5128" y="39"/>
                </a:lnTo>
                <a:lnTo>
                  <a:pt x="5128" y="39"/>
                </a:lnTo>
                <a:lnTo>
                  <a:pt x="5129" y="39"/>
                </a:lnTo>
                <a:lnTo>
                  <a:pt x="5129" y="39"/>
                </a:lnTo>
                <a:lnTo>
                  <a:pt x="5129" y="39"/>
                </a:lnTo>
                <a:lnTo>
                  <a:pt x="5129" y="39"/>
                </a:lnTo>
                <a:lnTo>
                  <a:pt x="5130" y="39"/>
                </a:lnTo>
                <a:lnTo>
                  <a:pt x="5130" y="39"/>
                </a:lnTo>
                <a:lnTo>
                  <a:pt x="5130" y="39"/>
                </a:lnTo>
                <a:lnTo>
                  <a:pt x="5131" y="39"/>
                </a:lnTo>
                <a:lnTo>
                  <a:pt x="5131" y="39"/>
                </a:lnTo>
                <a:lnTo>
                  <a:pt x="5131" y="39"/>
                </a:lnTo>
                <a:lnTo>
                  <a:pt x="5131" y="39"/>
                </a:lnTo>
                <a:lnTo>
                  <a:pt x="5131" y="39"/>
                </a:lnTo>
                <a:lnTo>
                  <a:pt x="5132" y="39"/>
                </a:lnTo>
                <a:lnTo>
                  <a:pt x="5132" y="39"/>
                </a:lnTo>
                <a:lnTo>
                  <a:pt x="5132" y="39"/>
                </a:lnTo>
                <a:lnTo>
                  <a:pt x="5132" y="39"/>
                </a:lnTo>
                <a:lnTo>
                  <a:pt x="5133" y="39"/>
                </a:lnTo>
                <a:lnTo>
                  <a:pt x="5133" y="39"/>
                </a:lnTo>
                <a:lnTo>
                  <a:pt x="5133" y="39"/>
                </a:lnTo>
                <a:lnTo>
                  <a:pt x="5133" y="39"/>
                </a:lnTo>
                <a:lnTo>
                  <a:pt x="5134" y="39"/>
                </a:lnTo>
                <a:lnTo>
                  <a:pt x="5134" y="39"/>
                </a:lnTo>
                <a:lnTo>
                  <a:pt x="5134" y="39"/>
                </a:lnTo>
                <a:lnTo>
                  <a:pt x="5134" y="39"/>
                </a:lnTo>
                <a:lnTo>
                  <a:pt x="5134" y="39"/>
                </a:lnTo>
                <a:lnTo>
                  <a:pt x="5135" y="39"/>
                </a:lnTo>
                <a:lnTo>
                  <a:pt x="5135" y="39"/>
                </a:lnTo>
                <a:lnTo>
                  <a:pt x="5135" y="39"/>
                </a:lnTo>
                <a:lnTo>
                  <a:pt x="5135" y="39"/>
                </a:lnTo>
                <a:lnTo>
                  <a:pt x="5136" y="39"/>
                </a:lnTo>
                <a:lnTo>
                  <a:pt x="5136" y="39"/>
                </a:lnTo>
                <a:lnTo>
                  <a:pt x="5136" y="39"/>
                </a:lnTo>
                <a:lnTo>
                  <a:pt x="5136" y="39"/>
                </a:lnTo>
                <a:lnTo>
                  <a:pt x="5137" y="39"/>
                </a:lnTo>
                <a:lnTo>
                  <a:pt x="5137" y="39"/>
                </a:lnTo>
                <a:lnTo>
                  <a:pt x="5137" y="39"/>
                </a:lnTo>
                <a:lnTo>
                  <a:pt x="5137" y="39"/>
                </a:lnTo>
                <a:lnTo>
                  <a:pt x="5138" y="39"/>
                </a:lnTo>
                <a:lnTo>
                  <a:pt x="5138" y="39"/>
                </a:lnTo>
                <a:lnTo>
                  <a:pt x="5138" y="39"/>
                </a:lnTo>
                <a:lnTo>
                  <a:pt x="5138" y="39"/>
                </a:lnTo>
                <a:lnTo>
                  <a:pt x="5139" y="39"/>
                </a:lnTo>
                <a:lnTo>
                  <a:pt x="5139" y="39"/>
                </a:lnTo>
                <a:lnTo>
                  <a:pt x="5139" y="39"/>
                </a:lnTo>
                <a:lnTo>
                  <a:pt x="5139" y="39"/>
                </a:lnTo>
                <a:lnTo>
                  <a:pt x="5140" y="39"/>
                </a:lnTo>
                <a:lnTo>
                  <a:pt x="5140" y="39"/>
                </a:lnTo>
                <a:lnTo>
                  <a:pt x="5140" y="39"/>
                </a:lnTo>
                <a:lnTo>
                  <a:pt x="5140" y="39"/>
                </a:lnTo>
                <a:lnTo>
                  <a:pt x="5140" y="39"/>
                </a:lnTo>
                <a:lnTo>
                  <a:pt x="5141" y="39"/>
                </a:lnTo>
                <a:lnTo>
                  <a:pt x="5141" y="39"/>
                </a:lnTo>
                <a:lnTo>
                  <a:pt x="5141" y="39"/>
                </a:lnTo>
                <a:lnTo>
                  <a:pt x="5141" y="39"/>
                </a:lnTo>
                <a:lnTo>
                  <a:pt x="5142" y="39"/>
                </a:lnTo>
                <a:lnTo>
                  <a:pt x="5142" y="39"/>
                </a:lnTo>
                <a:lnTo>
                  <a:pt x="5142" y="39"/>
                </a:lnTo>
                <a:lnTo>
                  <a:pt x="5142" y="39"/>
                </a:lnTo>
                <a:lnTo>
                  <a:pt x="5143" y="39"/>
                </a:lnTo>
                <a:lnTo>
                  <a:pt x="5143" y="39"/>
                </a:lnTo>
                <a:lnTo>
                  <a:pt x="5143" y="39"/>
                </a:lnTo>
                <a:lnTo>
                  <a:pt x="5143" y="39"/>
                </a:lnTo>
                <a:lnTo>
                  <a:pt x="5143" y="39"/>
                </a:lnTo>
                <a:lnTo>
                  <a:pt x="5144" y="39"/>
                </a:lnTo>
                <a:lnTo>
                  <a:pt x="5144" y="39"/>
                </a:lnTo>
                <a:lnTo>
                  <a:pt x="5144" y="39"/>
                </a:lnTo>
                <a:lnTo>
                  <a:pt x="5144" y="39"/>
                </a:lnTo>
                <a:lnTo>
                  <a:pt x="5145" y="39"/>
                </a:lnTo>
                <a:lnTo>
                  <a:pt x="5145" y="39"/>
                </a:lnTo>
                <a:lnTo>
                  <a:pt x="5145" y="39"/>
                </a:lnTo>
                <a:lnTo>
                  <a:pt x="5146" y="39"/>
                </a:lnTo>
                <a:lnTo>
                  <a:pt x="5146" y="39"/>
                </a:lnTo>
                <a:lnTo>
                  <a:pt x="5146" y="39"/>
                </a:lnTo>
                <a:lnTo>
                  <a:pt x="5146" y="39"/>
                </a:lnTo>
                <a:lnTo>
                  <a:pt x="5146" y="39"/>
                </a:lnTo>
                <a:lnTo>
                  <a:pt x="5147" y="39"/>
                </a:lnTo>
                <a:lnTo>
                  <a:pt x="5147" y="39"/>
                </a:lnTo>
                <a:lnTo>
                  <a:pt x="5147" y="39"/>
                </a:lnTo>
                <a:lnTo>
                  <a:pt x="5147" y="39"/>
                </a:lnTo>
                <a:lnTo>
                  <a:pt x="5148" y="39"/>
                </a:lnTo>
                <a:lnTo>
                  <a:pt x="5148" y="39"/>
                </a:lnTo>
                <a:lnTo>
                  <a:pt x="5148" y="39"/>
                </a:lnTo>
                <a:lnTo>
                  <a:pt x="5148" y="39"/>
                </a:lnTo>
                <a:lnTo>
                  <a:pt x="5149" y="39"/>
                </a:lnTo>
                <a:lnTo>
                  <a:pt x="5149" y="39"/>
                </a:lnTo>
                <a:lnTo>
                  <a:pt x="5149" y="39"/>
                </a:lnTo>
                <a:lnTo>
                  <a:pt x="5149" y="39"/>
                </a:lnTo>
                <a:lnTo>
                  <a:pt x="5149" y="39"/>
                </a:lnTo>
                <a:lnTo>
                  <a:pt x="5150" y="39"/>
                </a:lnTo>
                <a:lnTo>
                  <a:pt x="5150" y="39"/>
                </a:lnTo>
                <a:lnTo>
                  <a:pt x="5150" y="39"/>
                </a:lnTo>
                <a:lnTo>
                  <a:pt x="5150" y="39"/>
                </a:lnTo>
                <a:lnTo>
                  <a:pt x="5151" y="39"/>
                </a:lnTo>
                <a:lnTo>
                  <a:pt x="5151" y="39"/>
                </a:lnTo>
                <a:lnTo>
                  <a:pt x="5151" y="39"/>
                </a:lnTo>
                <a:lnTo>
                  <a:pt x="5151" y="39"/>
                </a:lnTo>
                <a:lnTo>
                  <a:pt x="5152" y="39"/>
                </a:lnTo>
                <a:lnTo>
                  <a:pt x="5152" y="39"/>
                </a:lnTo>
                <a:lnTo>
                  <a:pt x="5152" y="39"/>
                </a:lnTo>
                <a:lnTo>
                  <a:pt x="5152" y="39"/>
                </a:lnTo>
                <a:lnTo>
                  <a:pt x="5152" y="39"/>
                </a:lnTo>
                <a:lnTo>
                  <a:pt x="5153" y="39"/>
                </a:lnTo>
                <a:lnTo>
                  <a:pt x="5153" y="39"/>
                </a:lnTo>
                <a:lnTo>
                  <a:pt x="5153" y="39"/>
                </a:lnTo>
                <a:lnTo>
                  <a:pt x="5154" y="39"/>
                </a:lnTo>
                <a:lnTo>
                  <a:pt x="5154" y="39"/>
                </a:lnTo>
                <a:lnTo>
                  <a:pt x="5154" y="39"/>
                </a:lnTo>
                <a:lnTo>
                  <a:pt x="5154" y="39"/>
                </a:lnTo>
                <a:lnTo>
                  <a:pt x="5155" y="39"/>
                </a:lnTo>
                <a:lnTo>
                  <a:pt x="5155" y="39"/>
                </a:lnTo>
                <a:lnTo>
                  <a:pt x="5155" y="39"/>
                </a:lnTo>
                <a:lnTo>
                  <a:pt x="5155" y="39"/>
                </a:lnTo>
                <a:lnTo>
                  <a:pt x="5155" y="39"/>
                </a:lnTo>
                <a:lnTo>
                  <a:pt x="5156" y="39"/>
                </a:lnTo>
                <a:lnTo>
                  <a:pt x="5156" y="39"/>
                </a:lnTo>
                <a:lnTo>
                  <a:pt x="5156" y="39"/>
                </a:lnTo>
                <a:lnTo>
                  <a:pt x="5156" y="39"/>
                </a:lnTo>
                <a:lnTo>
                  <a:pt x="5157" y="39"/>
                </a:lnTo>
                <a:lnTo>
                  <a:pt x="5157" y="39"/>
                </a:lnTo>
                <a:lnTo>
                  <a:pt x="5157" y="39"/>
                </a:lnTo>
                <a:lnTo>
                  <a:pt x="5157" y="39"/>
                </a:lnTo>
                <a:lnTo>
                  <a:pt x="5158" y="39"/>
                </a:lnTo>
                <a:lnTo>
                  <a:pt x="5158" y="39"/>
                </a:lnTo>
                <a:lnTo>
                  <a:pt x="5158" y="39"/>
                </a:lnTo>
                <a:lnTo>
                  <a:pt x="5158" y="39"/>
                </a:lnTo>
                <a:lnTo>
                  <a:pt x="5158" y="39"/>
                </a:lnTo>
                <a:lnTo>
                  <a:pt x="5159" y="39"/>
                </a:lnTo>
                <a:lnTo>
                  <a:pt x="5159" y="39"/>
                </a:lnTo>
                <a:lnTo>
                  <a:pt x="5159" y="39"/>
                </a:lnTo>
                <a:lnTo>
                  <a:pt x="5159" y="39"/>
                </a:lnTo>
                <a:lnTo>
                  <a:pt x="5160" y="39"/>
                </a:lnTo>
                <a:lnTo>
                  <a:pt x="5160" y="39"/>
                </a:lnTo>
                <a:lnTo>
                  <a:pt x="5160" y="39"/>
                </a:lnTo>
                <a:lnTo>
                  <a:pt x="5160" y="39"/>
                </a:lnTo>
                <a:lnTo>
                  <a:pt x="5161" y="39"/>
                </a:lnTo>
                <a:lnTo>
                  <a:pt x="5161" y="39"/>
                </a:lnTo>
                <a:lnTo>
                  <a:pt x="5161" y="39"/>
                </a:lnTo>
                <a:lnTo>
                  <a:pt x="5161" y="39"/>
                </a:lnTo>
                <a:lnTo>
                  <a:pt x="5162" y="39"/>
                </a:lnTo>
                <a:lnTo>
                  <a:pt x="5162" y="39"/>
                </a:lnTo>
                <a:lnTo>
                  <a:pt x="5162" y="39"/>
                </a:lnTo>
                <a:lnTo>
                  <a:pt x="5162" y="39"/>
                </a:lnTo>
                <a:lnTo>
                  <a:pt x="5163" y="39"/>
                </a:lnTo>
                <a:lnTo>
                  <a:pt x="5163" y="39"/>
                </a:lnTo>
                <a:lnTo>
                  <a:pt x="5163" y="39"/>
                </a:lnTo>
                <a:lnTo>
                  <a:pt x="5163" y="39"/>
                </a:lnTo>
                <a:lnTo>
                  <a:pt x="5164" y="39"/>
                </a:lnTo>
                <a:lnTo>
                  <a:pt x="5164" y="39"/>
                </a:lnTo>
                <a:lnTo>
                  <a:pt x="5164" y="39"/>
                </a:lnTo>
                <a:lnTo>
                  <a:pt x="5164" y="39"/>
                </a:lnTo>
                <a:lnTo>
                  <a:pt x="5164" y="39"/>
                </a:lnTo>
                <a:lnTo>
                  <a:pt x="5165" y="39"/>
                </a:lnTo>
                <a:lnTo>
                  <a:pt x="5165" y="39"/>
                </a:lnTo>
                <a:lnTo>
                  <a:pt x="5165" y="39"/>
                </a:lnTo>
                <a:lnTo>
                  <a:pt x="5165" y="39"/>
                </a:lnTo>
                <a:lnTo>
                  <a:pt x="5166" y="39"/>
                </a:lnTo>
                <a:lnTo>
                  <a:pt x="5166" y="39"/>
                </a:lnTo>
                <a:lnTo>
                  <a:pt x="5166" y="39"/>
                </a:lnTo>
                <a:lnTo>
                  <a:pt x="5166" y="39"/>
                </a:lnTo>
                <a:lnTo>
                  <a:pt x="5167" y="39"/>
                </a:lnTo>
                <a:lnTo>
                  <a:pt x="5167" y="39"/>
                </a:lnTo>
                <a:lnTo>
                  <a:pt x="5167" y="39"/>
                </a:lnTo>
                <a:lnTo>
                  <a:pt x="5167" y="39"/>
                </a:lnTo>
                <a:lnTo>
                  <a:pt x="5167" y="39"/>
                </a:lnTo>
                <a:lnTo>
                  <a:pt x="5168" y="39"/>
                </a:lnTo>
                <a:lnTo>
                  <a:pt x="5168" y="39"/>
                </a:lnTo>
                <a:lnTo>
                  <a:pt x="5168" y="39"/>
                </a:lnTo>
                <a:lnTo>
                  <a:pt x="5168" y="39"/>
                </a:lnTo>
                <a:lnTo>
                  <a:pt x="5169" y="39"/>
                </a:lnTo>
                <a:lnTo>
                  <a:pt x="5169" y="39"/>
                </a:lnTo>
                <a:lnTo>
                  <a:pt x="5169" y="39"/>
                </a:lnTo>
                <a:lnTo>
                  <a:pt x="5170" y="39"/>
                </a:lnTo>
                <a:lnTo>
                  <a:pt x="5170" y="39"/>
                </a:lnTo>
                <a:lnTo>
                  <a:pt x="5170" y="39"/>
                </a:lnTo>
                <a:lnTo>
                  <a:pt x="5170" y="39"/>
                </a:lnTo>
                <a:lnTo>
                  <a:pt x="5171" y="39"/>
                </a:lnTo>
                <a:lnTo>
                  <a:pt x="5171" y="39"/>
                </a:lnTo>
                <a:lnTo>
                  <a:pt x="5171" y="39"/>
                </a:lnTo>
                <a:lnTo>
                  <a:pt x="5171" y="39"/>
                </a:lnTo>
                <a:lnTo>
                  <a:pt x="5171" y="39"/>
                </a:lnTo>
                <a:lnTo>
                  <a:pt x="5172" y="39"/>
                </a:lnTo>
                <a:lnTo>
                  <a:pt x="5172" y="39"/>
                </a:lnTo>
                <a:lnTo>
                  <a:pt x="5172" y="39"/>
                </a:lnTo>
                <a:lnTo>
                  <a:pt x="5172" y="39"/>
                </a:lnTo>
                <a:lnTo>
                  <a:pt x="5173" y="39"/>
                </a:lnTo>
                <a:lnTo>
                  <a:pt x="5173" y="39"/>
                </a:lnTo>
                <a:lnTo>
                  <a:pt x="5173" y="39"/>
                </a:lnTo>
                <a:lnTo>
                  <a:pt x="5173" y="39"/>
                </a:lnTo>
                <a:lnTo>
                  <a:pt x="5174" y="39"/>
                </a:lnTo>
                <a:lnTo>
                  <a:pt x="5174" y="39"/>
                </a:lnTo>
                <a:lnTo>
                  <a:pt x="5174" y="39"/>
                </a:lnTo>
                <a:lnTo>
                  <a:pt x="5174" y="39"/>
                </a:lnTo>
                <a:lnTo>
                  <a:pt x="5174" y="39"/>
                </a:lnTo>
                <a:lnTo>
                  <a:pt x="5175" y="39"/>
                </a:lnTo>
                <a:lnTo>
                  <a:pt x="5175" y="39"/>
                </a:lnTo>
                <a:lnTo>
                  <a:pt x="5175" y="39"/>
                </a:lnTo>
                <a:lnTo>
                  <a:pt x="5175" y="39"/>
                </a:lnTo>
                <a:lnTo>
                  <a:pt x="5176" y="39"/>
                </a:lnTo>
                <a:lnTo>
                  <a:pt x="5176" y="39"/>
                </a:lnTo>
                <a:lnTo>
                  <a:pt x="5176" y="39"/>
                </a:lnTo>
                <a:lnTo>
                  <a:pt x="5177" y="39"/>
                </a:lnTo>
                <a:lnTo>
                  <a:pt x="5177" y="39"/>
                </a:lnTo>
                <a:lnTo>
                  <a:pt x="5177" y="39"/>
                </a:lnTo>
                <a:lnTo>
                  <a:pt x="5177" y="39"/>
                </a:lnTo>
                <a:lnTo>
                  <a:pt x="5177" y="39"/>
                </a:lnTo>
                <a:lnTo>
                  <a:pt x="5178" y="39"/>
                </a:lnTo>
                <a:lnTo>
                  <a:pt x="5178" y="39"/>
                </a:lnTo>
                <a:lnTo>
                  <a:pt x="5178" y="39"/>
                </a:lnTo>
                <a:lnTo>
                  <a:pt x="5178" y="39"/>
                </a:lnTo>
                <a:lnTo>
                  <a:pt x="5179" y="39"/>
                </a:lnTo>
                <a:lnTo>
                  <a:pt x="5179" y="39"/>
                </a:lnTo>
                <a:lnTo>
                  <a:pt x="5179" y="39"/>
                </a:lnTo>
                <a:lnTo>
                  <a:pt x="5179" y="39"/>
                </a:lnTo>
                <a:lnTo>
                  <a:pt x="5180" y="39"/>
                </a:lnTo>
                <a:lnTo>
                  <a:pt x="5180" y="39"/>
                </a:lnTo>
                <a:lnTo>
                  <a:pt x="5180" y="39"/>
                </a:lnTo>
                <a:lnTo>
                  <a:pt x="5180" y="39"/>
                </a:lnTo>
                <a:lnTo>
                  <a:pt x="5180" y="39"/>
                </a:lnTo>
                <a:lnTo>
                  <a:pt x="5181" y="39"/>
                </a:lnTo>
                <a:lnTo>
                  <a:pt x="5181" y="39"/>
                </a:lnTo>
                <a:lnTo>
                  <a:pt x="5181" y="39"/>
                </a:lnTo>
                <a:lnTo>
                  <a:pt x="5181" y="39"/>
                </a:lnTo>
                <a:lnTo>
                  <a:pt x="5182" y="39"/>
                </a:lnTo>
                <a:lnTo>
                  <a:pt x="5182" y="39"/>
                </a:lnTo>
                <a:lnTo>
                  <a:pt x="5182" y="39"/>
                </a:lnTo>
                <a:lnTo>
                  <a:pt x="5182" y="39"/>
                </a:lnTo>
                <a:lnTo>
                  <a:pt x="5183" y="39"/>
                </a:lnTo>
                <a:lnTo>
                  <a:pt x="5183" y="39"/>
                </a:lnTo>
                <a:lnTo>
                  <a:pt x="5183" y="39"/>
                </a:lnTo>
                <a:lnTo>
                  <a:pt x="5183" y="39"/>
                </a:lnTo>
                <a:lnTo>
                  <a:pt x="5183" y="39"/>
                </a:lnTo>
                <a:lnTo>
                  <a:pt x="5184" y="39"/>
                </a:lnTo>
                <a:lnTo>
                  <a:pt x="5184" y="39"/>
                </a:lnTo>
                <a:lnTo>
                  <a:pt x="5184" y="39"/>
                </a:lnTo>
                <a:lnTo>
                  <a:pt x="5185" y="39"/>
                </a:lnTo>
                <a:lnTo>
                  <a:pt x="5185" y="39"/>
                </a:lnTo>
                <a:lnTo>
                  <a:pt x="5185" y="39"/>
                </a:lnTo>
                <a:lnTo>
                  <a:pt x="5185" y="39"/>
                </a:lnTo>
                <a:lnTo>
                  <a:pt x="5186" y="39"/>
                </a:lnTo>
                <a:lnTo>
                  <a:pt x="5186" y="39"/>
                </a:lnTo>
                <a:lnTo>
                  <a:pt x="5186" y="39"/>
                </a:lnTo>
                <a:lnTo>
                  <a:pt x="5186" y="39"/>
                </a:lnTo>
                <a:lnTo>
                  <a:pt x="5186" y="39"/>
                </a:lnTo>
                <a:lnTo>
                  <a:pt x="5187" y="39"/>
                </a:lnTo>
                <a:lnTo>
                  <a:pt x="5187" y="39"/>
                </a:lnTo>
                <a:lnTo>
                  <a:pt x="5187" y="39"/>
                </a:lnTo>
                <a:lnTo>
                  <a:pt x="5187" y="39"/>
                </a:lnTo>
                <a:lnTo>
                  <a:pt x="5188" y="39"/>
                </a:lnTo>
                <a:lnTo>
                  <a:pt x="5188" y="39"/>
                </a:lnTo>
                <a:lnTo>
                  <a:pt x="5188" y="39"/>
                </a:lnTo>
                <a:lnTo>
                  <a:pt x="5188" y="39"/>
                </a:lnTo>
                <a:lnTo>
                  <a:pt x="5189" y="39"/>
                </a:lnTo>
                <a:lnTo>
                  <a:pt x="5189" y="39"/>
                </a:lnTo>
                <a:lnTo>
                  <a:pt x="5189" y="39"/>
                </a:lnTo>
                <a:lnTo>
                  <a:pt x="5189" y="39"/>
                </a:lnTo>
                <a:lnTo>
                  <a:pt x="5189" y="39"/>
                </a:lnTo>
                <a:lnTo>
                  <a:pt x="5190" y="39"/>
                </a:lnTo>
                <a:lnTo>
                  <a:pt x="5190" y="39"/>
                </a:lnTo>
                <a:lnTo>
                  <a:pt x="5190" y="39"/>
                </a:lnTo>
                <a:lnTo>
                  <a:pt x="5190" y="39"/>
                </a:lnTo>
                <a:lnTo>
                  <a:pt x="5191" y="39"/>
                </a:lnTo>
                <a:lnTo>
                  <a:pt x="5191" y="39"/>
                </a:lnTo>
                <a:lnTo>
                  <a:pt x="5191" y="39"/>
                </a:lnTo>
                <a:lnTo>
                  <a:pt x="5191" y="39"/>
                </a:lnTo>
                <a:lnTo>
                  <a:pt x="5192" y="39"/>
                </a:lnTo>
                <a:lnTo>
                  <a:pt x="5192" y="39"/>
                </a:lnTo>
                <a:lnTo>
                  <a:pt x="5192" y="39"/>
                </a:lnTo>
                <a:lnTo>
                  <a:pt x="5192" y="39"/>
                </a:lnTo>
                <a:lnTo>
                  <a:pt x="5193" y="39"/>
                </a:lnTo>
                <a:lnTo>
                  <a:pt x="5193" y="39"/>
                </a:lnTo>
                <a:lnTo>
                  <a:pt x="5193" y="39"/>
                </a:lnTo>
                <a:lnTo>
                  <a:pt x="5193" y="39"/>
                </a:lnTo>
                <a:lnTo>
                  <a:pt x="5194" y="39"/>
                </a:lnTo>
                <a:lnTo>
                  <a:pt x="5194" y="39"/>
                </a:lnTo>
                <a:lnTo>
                  <a:pt x="5194" y="39"/>
                </a:lnTo>
                <a:lnTo>
                  <a:pt x="5194" y="39"/>
                </a:lnTo>
                <a:lnTo>
                  <a:pt x="5195" y="39"/>
                </a:lnTo>
                <a:lnTo>
                  <a:pt x="5195" y="39"/>
                </a:lnTo>
                <a:lnTo>
                  <a:pt x="5195" y="39"/>
                </a:lnTo>
                <a:lnTo>
                  <a:pt x="5195" y="39"/>
                </a:lnTo>
                <a:lnTo>
                  <a:pt x="5195" y="39"/>
                </a:lnTo>
                <a:lnTo>
                  <a:pt x="5196" y="39"/>
                </a:lnTo>
                <a:lnTo>
                  <a:pt x="5196" y="39"/>
                </a:lnTo>
                <a:lnTo>
                  <a:pt x="5196" y="39"/>
                </a:lnTo>
                <a:lnTo>
                  <a:pt x="5196" y="39"/>
                </a:lnTo>
                <a:lnTo>
                  <a:pt x="5197" y="39"/>
                </a:lnTo>
                <a:lnTo>
                  <a:pt x="5197" y="39"/>
                </a:lnTo>
                <a:lnTo>
                  <a:pt x="5197" y="39"/>
                </a:lnTo>
                <a:lnTo>
                  <a:pt x="5197" y="39"/>
                </a:lnTo>
                <a:lnTo>
                  <a:pt x="5198" y="39"/>
                </a:lnTo>
                <a:lnTo>
                  <a:pt x="5198" y="39"/>
                </a:lnTo>
                <a:lnTo>
                  <a:pt x="5198" y="39"/>
                </a:lnTo>
                <a:lnTo>
                  <a:pt x="5198" y="39"/>
                </a:lnTo>
                <a:lnTo>
                  <a:pt x="5198" y="39"/>
                </a:lnTo>
                <a:lnTo>
                  <a:pt x="5199" y="39"/>
                </a:lnTo>
                <a:lnTo>
                  <a:pt x="5199" y="39"/>
                </a:lnTo>
                <a:lnTo>
                  <a:pt x="5199" y="39"/>
                </a:lnTo>
                <a:lnTo>
                  <a:pt x="5199" y="39"/>
                </a:lnTo>
                <a:lnTo>
                  <a:pt x="5200" y="39"/>
                </a:lnTo>
                <a:lnTo>
                  <a:pt x="5200" y="39"/>
                </a:lnTo>
                <a:lnTo>
                  <a:pt x="5200" y="39"/>
                </a:lnTo>
                <a:lnTo>
                  <a:pt x="5201" y="39"/>
                </a:lnTo>
                <a:lnTo>
                  <a:pt x="5201" y="39"/>
                </a:lnTo>
                <a:lnTo>
                  <a:pt x="5201" y="39"/>
                </a:lnTo>
                <a:lnTo>
                  <a:pt x="5201" y="39"/>
                </a:lnTo>
                <a:lnTo>
                  <a:pt x="5201" y="39"/>
                </a:lnTo>
                <a:lnTo>
                  <a:pt x="5202" y="39"/>
                </a:lnTo>
                <a:lnTo>
                  <a:pt x="5202" y="39"/>
                </a:lnTo>
                <a:lnTo>
                  <a:pt x="5202" y="39"/>
                </a:lnTo>
                <a:lnTo>
                  <a:pt x="5202" y="39"/>
                </a:lnTo>
                <a:lnTo>
                  <a:pt x="5203" y="39"/>
                </a:lnTo>
                <a:lnTo>
                  <a:pt x="5203" y="39"/>
                </a:lnTo>
                <a:lnTo>
                  <a:pt x="5203" y="39"/>
                </a:lnTo>
                <a:lnTo>
                  <a:pt x="5203" y="39"/>
                </a:lnTo>
                <a:lnTo>
                  <a:pt x="5204" y="39"/>
                </a:lnTo>
                <a:lnTo>
                  <a:pt x="5204" y="39"/>
                </a:lnTo>
                <a:lnTo>
                  <a:pt x="5204" y="39"/>
                </a:lnTo>
                <a:lnTo>
                  <a:pt x="5204" y="39"/>
                </a:lnTo>
                <a:lnTo>
                  <a:pt x="5204" y="39"/>
                </a:lnTo>
                <a:lnTo>
                  <a:pt x="5205" y="39"/>
                </a:lnTo>
                <a:lnTo>
                  <a:pt x="5205" y="39"/>
                </a:lnTo>
                <a:lnTo>
                  <a:pt x="5205" y="39"/>
                </a:lnTo>
                <a:lnTo>
                  <a:pt x="5205" y="39"/>
                </a:lnTo>
                <a:lnTo>
                  <a:pt x="5206" y="39"/>
                </a:lnTo>
                <a:lnTo>
                  <a:pt x="5206" y="39"/>
                </a:lnTo>
                <a:lnTo>
                  <a:pt x="5206" y="39"/>
                </a:lnTo>
                <a:lnTo>
                  <a:pt x="5206" y="39"/>
                </a:lnTo>
                <a:lnTo>
                  <a:pt x="5207" y="39"/>
                </a:lnTo>
                <a:lnTo>
                  <a:pt x="5207" y="39"/>
                </a:lnTo>
                <a:lnTo>
                  <a:pt x="5207" y="39"/>
                </a:lnTo>
                <a:lnTo>
                  <a:pt x="5207" y="39"/>
                </a:lnTo>
                <a:lnTo>
                  <a:pt x="5207" y="39"/>
                </a:lnTo>
                <a:lnTo>
                  <a:pt x="5208" y="39"/>
                </a:lnTo>
                <a:lnTo>
                  <a:pt x="5208" y="39"/>
                </a:lnTo>
                <a:lnTo>
                  <a:pt x="5208" y="39"/>
                </a:lnTo>
                <a:lnTo>
                  <a:pt x="5209" y="39"/>
                </a:lnTo>
                <a:lnTo>
                  <a:pt x="5209" y="39"/>
                </a:lnTo>
                <a:lnTo>
                  <a:pt x="5209" y="39"/>
                </a:lnTo>
                <a:lnTo>
                  <a:pt x="5209" y="39"/>
                </a:lnTo>
                <a:lnTo>
                  <a:pt x="5210" y="39"/>
                </a:lnTo>
                <a:lnTo>
                  <a:pt x="5210" y="39"/>
                </a:lnTo>
                <a:lnTo>
                  <a:pt x="5210" y="39"/>
                </a:lnTo>
                <a:lnTo>
                  <a:pt x="5210" y="39"/>
                </a:lnTo>
                <a:lnTo>
                  <a:pt x="5210" y="39"/>
                </a:lnTo>
                <a:lnTo>
                  <a:pt x="5211" y="39"/>
                </a:lnTo>
                <a:lnTo>
                  <a:pt x="5211" y="39"/>
                </a:lnTo>
                <a:lnTo>
                  <a:pt x="5211" y="39"/>
                </a:lnTo>
                <a:lnTo>
                  <a:pt x="5211" y="39"/>
                </a:lnTo>
                <a:lnTo>
                  <a:pt x="5212" y="39"/>
                </a:lnTo>
                <a:lnTo>
                  <a:pt x="5212" y="39"/>
                </a:lnTo>
                <a:lnTo>
                  <a:pt x="5212" y="39"/>
                </a:lnTo>
                <a:lnTo>
                  <a:pt x="5212" y="39"/>
                </a:lnTo>
                <a:lnTo>
                  <a:pt x="5213" y="39"/>
                </a:lnTo>
                <a:lnTo>
                  <a:pt x="5213" y="39"/>
                </a:lnTo>
                <a:lnTo>
                  <a:pt x="5213" y="39"/>
                </a:lnTo>
                <a:lnTo>
                  <a:pt x="5213" y="39"/>
                </a:lnTo>
                <a:lnTo>
                  <a:pt x="5213" y="39"/>
                </a:lnTo>
                <a:lnTo>
                  <a:pt x="5214" y="39"/>
                </a:lnTo>
                <a:lnTo>
                  <a:pt x="5214" y="39"/>
                </a:lnTo>
                <a:lnTo>
                  <a:pt x="5214" y="39"/>
                </a:lnTo>
                <a:lnTo>
                  <a:pt x="5214" y="39"/>
                </a:lnTo>
                <a:lnTo>
                  <a:pt x="5215" y="39"/>
                </a:lnTo>
                <a:lnTo>
                  <a:pt x="5215" y="39"/>
                </a:lnTo>
                <a:lnTo>
                  <a:pt x="5215" y="39"/>
                </a:lnTo>
                <a:lnTo>
                  <a:pt x="5215" y="39"/>
                </a:lnTo>
                <a:lnTo>
                  <a:pt x="5216" y="39"/>
                </a:lnTo>
                <a:lnTo>
                  <a:pt x="5216" y="39"/>
                </a:lnTo>
                <a:lnTo>
                  <a:pt x="5216" y="39"/>
                </a:lnTo>
                <a:lnTo>
                  <a:pt x="5217" y="39"/>
                </a:lnTo>
                <a:lnTo>
                  <a:pt x="5217" y="39"/>
                </a:lnTo>
                <a:lnTo>
                  <a:pt x="5217" y="39"/>
                </a:lnTo>
                <a:lnTo>
                  <a:pt x="5217" y="39"/>
                </a:lnTo>
                <a:lnTo>
                  <a:pt x="5217" y="39"/>
                </a:lnTo>
                <a:lnTo>
                  <a:pt x="5218" y="39"/>
                </a:lnTo>
                <a:lnTo>
                  <a:pt x="5218" y="39"/>
                </a:lnTo>
                <a:lnTo>
                  <a:pt x="5218" y="39"/>
                </a:lnTo>
                <a:lnTo>
                  <a:pt x="5218" y="39"/>
                </a:lnTo>
                <a:lnTo>
                  <a:pt x="5219" y="39"/>
                </a:lnTo>
                <a:lnTo>
                  <a:pt x="5219" y="39"/>
                </a:lnTo>
                <a:lnTo>
                  <a:pt x="5219" y="39"/>
                </a:lnTo>
                <a:lnTo>
                  <a:pt x="5219" y="39"/>
                </a:lnTo>
                <a:lnTo>
                  <a:pt x="5220" y="39"/>
                </a:lnTo>
                <a:lnTo>
                  <a:pt x="5220" y="39"/>
                </a:lnTo>
                <a:lnTo>
                  <a:pt x="5220" y="39"/>
                </a:lnTo>
                <a:lnTo>
                  <a:pt x="5220" y="39"/>
                </a:lnTo>
                <a:lnTo>
                  <a:pt x="5220" y="39"/>
                </a:lnTo>
                <a:lnTo>
                  <a:pt x="5221" y="39"/>
                </a:lnTo>
                <a:lnTo>
                  <a:pt x="5221" y="39"/>
                </a:lnTo>
                <a:lnTo>
                  <a:pt x="5221" y="39"/>
                </a:lnTo>
                <a:lnTo>
                  <a:pt x="5221" y="39"/>
                </a:lnTo>
                <a:lnTo>
                  <a:pt x="5222" y="39"/>
                </a:lnTo>
                <a:lnTo>
                  <a:pt x="5222" y="39"/>
                </a:lnTo>
                <a:lnTo>
                  <a:pt x="5222" y="39"/>
                </a:lnTo>
                <a:lnTo>
                  <a:pt x="5222" y="39"/>
                </a:lnTo>
                <a:lnTo>
                  <a:pt x="5223" y="39"/>
                </a:lnTo>
                <a:lnTo>
                  <a:pt x="5223" y="39"/>
                </a:lnTo>
                <a:lnTo>
                  <a:pt x="5223" y="39"/>
                </a:lnTo>
                <a:lnTo>
                  <a:pt x="5223" y="39"/>
                </a:lnTo>
                <a:lnTo>
                  <a:pt x="5224" y="39"/>
                </a:lnTo>
                <a:lnTo>
                  <a:pt x="5224" y="39"/>
                </a:lnTo>
                <a:lnTo>
                  <a:pt x="5224" y="39"/>
                </a:lnTo>
                <a:lnTo>
                  <a:pt x="5224" y="39"/>
                </a:lnTo>
                <a:lnTo>
                  <a:pt x="5225" y="39"/>
                </a:lnTo>
                <a:lnTo>
                  <a:pt x="5225" y="39"/>
                </a:lnTo>
                <a:lnTo>
                  <a:pt x="5225" y="39"/>
                </a:lnTo>
                <a:lnTo>
                  <a:pt x="5225" y="39"/>
                </a:lnTo>
                <a:lnTo>
                  <a:pt x="5226" y="39"/>
                </a:lnTo>
                <a:lnTo>
                  <a:pt x="5226" y="39"/>
                </a:lnTo>
                <a:lnTo>
                  <a:pt x="5226" y="39"/>
                </a:lnTo>
                <a:lnTo>
                  <a:pt x="5226" y="39"/>
                </a:lnTo>
                <a:lnTo>
                  <a:pt x="5226" y="39"/>
                </a:lnTo>
                <a:lnTo>
                  <a:pt x="5227" y="39"/>
                </a:lnTo>
                <a:lnTo>
                  <a:pt x="5227" y="39"/>
                </a:lnTo>
                <a:lnTo>
                  <a:pt x="5227" y="39"/>
                </a:lnTo>
                <a:lnTo>
                  <a:pt x="5227" y="39"/>
                </a:lnTo>
                <a:lnTo>
                  <a:pt x="5228" y="39"/>
                </a:lnTo>
                <a:lnTo>
                  <a:pt x="5228" y="39"/>
                </a:lnTo>
                <a:lnTo>
                  <a:pt x="5228" y="39"/>
                </a:lnTo>
                <a:lnTo>
                  <a:pt x="5228" y="39"/>
                </a:lnTo>
                <a:lnTo>
                  <a:pt x="5229" y="39"/>
                </a:lnTo>
                <a:lnTo>
                  <a:pt x="5229" y="39"/>
                </a:lnTo>
                <a:lnTo>
                  <a:pt x="5229" y="39"/>
                </a:lnTo>
                <a:lnTo>
                  <a:pt x="5229" y="39"/>
                </a:lnTo>
                <a:lnTo>
                  <a:pt x="5229" y="39"/>
                </a:lnTo>
                <a:lnTo>
                  <a:pt x="5230" y="39"/>
                </a:lnTo>
                <a:lnTo>
                  <a:pt x="5230" y="39"/>
                </a:lnTo>
                <a:lnTo>
                  <a:pt x="5230" y="39"/>
                </a:lnTo>
                <a:lnTo>
                  <a:pt x="5230" y="39"/>
                </a:lnTo>
                <a:lnTo>
                  <a:pt x="5231" y="39"/>
                </a:lnTo>
                <a:lnTo>
                  <a:pt x="5231" y="39"/>
                </a:lnTo>
                <a:lnTo>
                  <a:pt x="5231" y="39"/>
                </a:lnTo>
                <a:lnTo>
                  <a:pt x="5232" y="39"/>
                </a:lnTo>
                <a:lnTo>
                  <a:pt x="5232" y="39"/>
                </a:lnTo>
                <a:lnTo>
                  <a:pt x="5232" y="39"/>
                </a:lnTo>
                <a:lnTo>
                  <a:pt x="5232" y="39"/>
                </a:lnTo>
                <a:lnTo>
                  <a:pt x="5232" y="39"/>
                </a:lnTo>
                <a:lnTo>
                  <a:pt x="5233" y="39"/>
                </a:lnTo>
                <a:lnTo>
                  <a:pt x="5233" y="39"/>
                </a:lnTo>
                <a:lnTo>
                  <a:pt x="5233" y="39"/>
                </a:lnTo>
                <a:lnTo>
                  <a:pt x="5233" y="39"/>
                </a:lnTo>
                <a:lnTo>
                  <a:pt x="5234" y="39"/>
                </a:lnTo>
                <a:lnTo>
                  <a:pt x="5234" y="39"/>
                </a:lnTo>
                <a:lnTo>
                  <a:pt x="5234" y="39"/>
                </a:lnTo>
                <a:lnTo>
                  <a:pt x="5234" y="39"/>
                </a:lnTo>
                <a:lnTo>
                  <a:pt x="5235" y="39"/>
                </a:lnTo>
                <a:lnTo>
                  <a:pt x="5235" y="39"/>
                </a:lnTo>
                <a:lnTo>
                  <a:pt x="5235" y="39"/>
                </a:lnTo>
                <a:lnTo>
                  <a:pt x="5235" y="39"/>
                </a:lnTo>
                <a:lnTo>
                  <a:pt x="5235" y="39"/>
                </a:lnTo>
                <a:lnTo>
                  <a:pt x="5236" y="39"/>
                </a:lnTo>
                <a:lnTo>
                  <a:pt x="5236" y="39"/>
                </a:lnTo>
                <a:lnTo>
                  <a:pt x="5236" y="39"/>
                </a:lnTo>
                <a:lnTo>
                  <a:pt x="5236" y="39"/>
                </a:lnTo>
                <a:lnTo>
                  <a:pt x="5237" y="39"/>
                </a:lnTo>
                <a:lnTo>
                  <a:pt x="5237" y="39"/>
                </a:lnTo>
                <a:lnTo>
                  <a:pt x="5237" y="39"/>
                </a:lnTo>
                <a:lnTo>
                  <a:pt x="5237" y="39"/>
                </a:lnTo>
                <a:lnTo>
                  <a:pt x="5238" y="39"/>
                </a:lnTo>
                <a:lnTo>
                  <a:pt x="5238" y="39"/>
                </a:lnTo>
                <a:lnTo>
                  <a:pt x="5238" y="39"/>
                </a:lnTo>
                <a:lnTo>
                  <a:pt x="5238" y="39"/>
                </a:lnTo>
                <a:lnTo>
                  <a:pt x="5238" y="39"/>
                </a:lnTo>
                <a:lnTo>
                  <a:pt x="5239" y="39"/>
                </a:lnTo>
                <a:lnTo>
                  <a:pt x="5239" y="39"/>
                </a:lnTo>
                <a:lnTo>
                  <a:pt x="5239" y="39"/>
                </a:lnTo>
                <a:lnTo>
                  <a:pt x="5240" y="39"/>
                </a:lnTo>
                <a:lnTo>
                  <a:pt x="5240" y="39"/>
                </a:lnTo>
                <a:lnTo>
                  <a:pt x="5240" y="39"/>
                </a:lnTo>
                <a:lnTo>
                  <a:pt x="5240" y="39"/>
                </a:lnTo>
                <a:lnTo>
                  <a:pt x="5241" y="39"/>
                </a:lnTo>
                <a:lnTo>
                  <a:pt x="5241" y="39"/>
                </a:lnTo>
                <a:lnTo>
                  <a:pt x="5241" y="39"/>
                </a:lnTo>
                <a:lnTo>
                  <a:pt x="5241" y="39"/>
                </a:lnTo>
                <a:lnTo>
                  <a:pt x="5241" y="39"/>
                </a:lnTo>
                <a:lnTo>
                  <a:pt x="5242" y="39"/>
                </a:lnTo>
                <a:lnTo>
                  <a:pt x="5242" y="39"/>
                </a:lnTo>
                <a:lnTo>
                  <a:pt x="5242" y="39"/>
                </a:lnTo>
                <a:lnTo>
                  <a:pt x="5242" y="39"/>
                </a:lnTo>
                <a:lnTo>
                  <a:pt x="5243" y="39"/>
                </a:lnTo>
                <a:lnTo>
                  <a:pt x="5243" y="39"/>
                </a:lnTo>
                <a:lnTo>
                  <a:pt x="5243" y="39"/>
                </a:lnTo>
                <a:lnTo>
                  <a:pt x="5243" y="39"/>
                </a:lnTo>
                <a:lnTo>
                  <a:pt x="5244" y="39"/>
                </a:lnTo>
                <a:lnTo>
                  <a:pt x="5244" y="39"/>
                </a:lnTo>
                <a:lnTo>
                  <a:pt x="5244" y="39"/>
                </a:lnTo>
                <a:lnTo>
                  <a:pt x="5244" y="39"/>
                </a:lnTo>
                <a:lnTo>
                  <a:pt x="5244" y="39"/>
                </a:lnTo>
                <a:lnTo>
                  <a:pt x="5245" y="39"/>
                </a:lnTo>
                <a:lnTo>
                  <a:pt x="5245" y="39"/>
                </a:lnTo>
                <a:lnTo>
                  <a:pt x="5245" y="39"/>
                </a:lnTo>
                <a:lnTo>
                  <a:pt x="5245" y="39"/>
                </a:lnTo>
                <a:lnTo>
                  <a:pt x="5246" y="39"/>
                </a:lnTo>
                <a:lnTo>
                  <a:pt x="5246" y="39"/>
                </a:lnTo>
                <a:lnTo>
                  <a:pt x="5246" y="39"/>
                </a:lnTo>
                <a:lnTo>
                  <a:pt x="5246" y="39"/>
                </a:lnTo>
                <a:lnTo>
                  <a:pt x="5247" y="39"/>
                </a:lnTo>
                <a:lnTo>
                  <a:pt x="5247" y="39"/>
                </a:lnTo>
                <a:lnTo>
                  <a:pt x="5247" y="39"/>
                </a:lnTo>
                <a:lnTo>
                  <a:pt x="5247" y="39"/>
                </a:lnTo>
                <a:lnTo>
                  <a:pt x="5248" y="39"/>
                </a:lnTo>
                <a:lnTo>
                  <a:pt x="5248" y="39"/>
                </a:lnTo>
                <a:lnTo>
                  <a:pt x="5248" y="39"/>
                </a:lnTo>
                <a:lnTo>
                  <a:pt x="5248" y="39"/>
                </a:lnTo>
                <a:lnTo>
                  <a:pt x="5249" y="39"/>
                </a:lnTo>
                <a:lnTo>
                  <a:pt x="5249" y="39"/>
                </a:lnTo>
                <a:lnTo>
                  <a:pt x="5249" y="39"/>
                </a:lnTo>
                <a:lnTo>
                  <a:pt x="5249" y="39"/>
                </a:lnTo>
                <a:lnTo>
                  <a:pt x="5250" y="39"/>
                </a:lnTo>
                <a:lnTo>
                  <a:pt x="5250" y="39"/>
                </a:lnTo>
                <a:lnTo>
                  <a:pt x="5250" y="39"/>
                </a:lnTo>
                <a:lnTo>
                  <a:pt x="5250" y="39"/>
                </a:lnTo>
                <a:lnTo>
                  <a:pt x="5250" y="39"/>
                </a:lnTo>
                <a:lnTo>
                  <a:pt x="5251" y="39"/>
                </a:lnTo>
                <a:lnTo>
                  <a:pt x="5251" y="39"/>
                </a:lnTo>
                <a:lnTo>
                  <a:pt x="5251" y="39"/>
                </a:lnTo>
                <a:lnTo>
                  <a:pt x="5251" y="39"/>
                </a:lnTo>
                <a:lnTo>
                  <a:pt x="5252" y="39"/>
                </a:lnTo>
                <a:lnTo>
                  <a:pt x="5252" y="39"/>
                </a:lnTo>
                <a:lnTo>
                  <a:pt x="5252" y="39"/>
                </a:lnTo>
                <a:lnTo>
                  <a:pt x="5252" y="39"/>
                </a:lnTo>
                <a:lnTo>
                  <a:pt x="5253" y="39"/>
                </a:lnTo>
                <a:lnTo>
                  <a:pt x="5253" y="39"/>
                </a:lnTo>
                <a:lnTo>
                  <a:pt x="5253" y="39"/>
                </a:lnTo>
                <a:lnTo>
                  <a:pt x="5253" y="39"/>
                </a:lnTo>
                <a:lnTo>
                  <a:pt x="5253" y="39"/>
                </a:lnTo>
                <a:lnTo>
                  <a:pt x="5254" y="39"/>
                </a:lnTo>
                <a:lnTo>
                  <a:pt x="5254" y="39"/>
                </a:lnTo>
                <a:lnTo>
                  <a:pt x="5254" y="39"/>
                </a:lnTo>
                <a:lnTo>
                  <a:pt x="5254" y="39"/>
                </a:lnTo>
                <a:lnTo>
                  <a:pt x="5255" y="39"/>
                </a:lnTo>
                <a:lnTo>
                  <a:pt x="5255" y="39"/>
                </a:lnTo>
                <a:lnTo>
                  <a:pt x="5255" y="39"/>
                </a:lnTo>
                <a:lnTo>
                  <a:pt x="5256" y="39"/>
                </a:lnTo>
                <a:lnTo>
                  <a:pt x="5256" y="39"/>
                </a:lnTo>
                <a:lnTo>
                  <a:pt x="5256" y="39"/>
                </a:lnTo>
                <a:lnTo>
                  <a:pt x="5256" y="39"/>
                </a:lnTo>
                <a:lnTo>
                  <a:pt x="5256" y="39"/>
                </a:lnTo>
                <a:lnTo>
                  <a:pt x="5257" y="39"/>
                </a:lnTo>
                <a:lnTo>
                  <a:pt x="5257" y="39"/>
                </a:lnTo>
                <a:lnTo>
                  <a:pt x="5257" y="39"/>
                </a:lnTo>
                <a:lnTo>
                  <a:pt x="5257" y="39"/>
                </a:lnTo>
                <a:lnTo>
                  <a:pt x="5258" y="39"/>
                </a:lnTo>
                <a:lnTo>
                  <a:pt x="5258" y="39"/>
                </a:lnTo>
                <a:lnTo>
                  <a:pt x="5258" y="39"/>
                </a:lnTo>
                <a:lnTo>
                  <a:pt x="5258" y="39"/>
                </a:lnTo>
                <a:lnTo>
                  <a:pt x="5259" y="39"/>
                </a:lnTo>
                <a:lnTo>
                  <a:pt x="5259" y="39"/>
                </a:lnTo>
                <a:lnTo>
                  <a:pt x="5259" y="39"/>
                </a:lnTo>
                <a:lnTo>
                  <a:pt x="5259" y="39"/>
                </a:lnTo>
                <a:lnTo>
                  <a:pt x="5259" y="39"/>
                </a:lnTo>
                <a:lnTo>
                  <a:pt x="5260" y="39"/>
                </a:lnTo>
                <a:lnTo>
                  <a:pt x="5260" y="39"/>
                </a:lnTo>
                <a:lnTo>
                  <a:pt x="5260" y="39"/>
                </a:lnTo>
                <a:lnTo>
                  <a:pt x="5260" y="39"/>
                </a:lnTo>
                <a:lnTo>
                  <a:pt x="5261" y="39"/>
                </a:lnTo>
                <a:lnTo>
                  <a:pt x="5261" y="39"/>
                </a:lnTo>
                <a:lnTo>
                  <a:pt x="5261" y="39"/>
                </a:lnTo>
                <a:lnTo>
                  <a:pt x="5261" y="39"/>
                </a:lnTo>
                <a:lnTo>
                  <a:pt x="5262" y="39"/>
                </a:lnTo>
                <a:lnTo>
                  <a:pt x="5262" y="39"/>
                </a:lnTo>
                <a:lnTo>
                  <a:pt x="5262" y="39"/>
                </a:lnTo>
                <a:lnTo>
                  <a:pt x="5263" y="39"/>
                </a:lnTo>
                <a:lnTo>
                  <a:pt x="5263" y="39"/>
                </a:lnTo>
                <a:lnTo>
                  <a:pt x="5263" y="39"/>
                </a:lnTo>
                <a:lnTo>
                  <a:pt x="5263" y="39"/>
                </a:lnTo>
                <a:lnTo>
                  <a:pt x="5263" y="39"/>
                </a:lnTo>
                <a:lnTo>
                  <a:pt x="5264" y="39"/>
                </a:lnTo>
                <a:lnTo>
                  <a:pt x="5264" y="39"/>
                </a:lnTo>
                <a:lnTo>
                  <a:pt x="5264" y="39"/>
                </a:lnTo>
                <a:lnTo>
                  <a:pt x="5264" y="39"/>
                </a:lnTo>
                <a:lnTo>
                  <a:pt x="5265" y="39"/>
                </a:lnTo>
                <a:lnTo>
                  <a:pt x="5265" y="39"/>
                </a:lnTo>
                <a:lnTo>
                  <a:pt x="5265" y="39"/>
                </a:lnTo>
                <a:lnTo>
                  <a:pt x="5265" y="39"/>
                </a:lnTo>
                <a:lnTo>
                  <a:pt x="5266" y="39"/>
                </a:lnTo>
                <a:lnTo>
                  <a:pt x="5266" y="39"/>
                </a:lnTo>
                <a:lnTo>
                  <a:pt x="5266" y="39"/>
                </a:lnTo>
                <a:lnTo>
                  <a:pt x="5266" y="39"/>
                </a:lnTo>
                <a:lnTo>
                  <a:pt x="5266" y="39"/>
                </a:lnTo>
                <a:lnTo>
                  <a:pt x="5267" y="39"/>
                </a:lnTo>
                <a:lnTo>
                  <a:pt x="5267" y="39"/>
                </a:lnTo>
                <a:lnTo>
                  <a:pt x="5267" y="39"/>
                </a:lnTo>
                <a:lnTo>
                  <a:pt x="5267" y="39"/>
                </a:lnTo>
                <a:lnTo>
                  <a:pt x="5268" y="39"/>
                </a:lnTo>
                <a:lnTo>
                  <a:pt x="5268" y="39"/>
                </a:lnTo>
                <a:lnTo>
                  <a:pt x="5268" y="39"/>
                </a:lnTo>
                <a:lnTo>
                  <a:pt x="5268" y="39"/>
                </a:lnTo>
                <a:lnTo>
                  <a:pt x="5268" y="39"/>
                </a:lnTo>
                <a:lnTo>
                  <a:pt x="5269" y="39"/>
                </a:lnTo>
                <a:lnTo>
                  <a:pt x="5269" y="39"/>
                </a:lnTo>
                <a:lnTo>
                  <a:pt x="5269" y="39"/>
                </a:lnTo>
                <a:lnTo>
                  <a:pt x="5269" y="39"/>
                </a:lnTo>
                <a:lnTo>
                  <a:pt x="5270" y="39"/>
                </a:lnTo>
                <a:lnTo>
                  <a:pt x="5270" y="39"/>
                </a:lnTo>
                <a:lnTo>
                  <a:pt x="5270" y="39"/>
                </a:lnTo>
                <a:lnTo>
                  <a:pt x="5271" y="39"/>
                </a:lnTo>
                <a:lnTo>
                  <a:pt x="5271" y="39"/>
                </a:lnTo>
                <a:lnTo>
                  <a:pt x="5271" y="39"/>
                </a:lnTo>
                <a:lnTo>
                  <a:pt x="5271" y="39"/>
                </a:lnTo>
                <a:lnTo>
                  <a:pt x="5272" y="39"/>
                </a:lnTo>
                <a:lnTo>
                  <a:pt x="5272" y="39"/>
                </a:lnTo>
                <a:lnTo>
                  <a:pt x="5272" y="39"/>
                </a:lnTo>
                <a:lnTo>
                  <a:pt x="5272" y="39"/>
                </a:lnTo>
                <a:lnTo>
                  <a:pt x="5272" y="39"/>
                </a:lnTo>
                <a:lnTo>
                  <a:pt x="5273" y="39"/>
                </a:lnTo>
                <a:lnTo>
                  <a:pt x="5273" y="39"/>
                </a:lnTo>
                <a:lnTo>
                  <a:pt x="5273" y="39"/>
                </a:lnTo>
                <a:lnTo>
                  <a:pt x="5273" y="39"/>
                </a:lnTo>
                <a:lnTo>
                  <a:pt x="5274" y="39"/>
                </a:lnTo>
                <a:lnTo>
                  <a:pt x="5274" y="39"/>
                </a:lnTo>
                <a:lnTo>
                  <a:pt x="5274" y="39"/>
                </a:lnTo>
                <a:lnTo>
                  <a:pt x="5274" y="39"/>
                </a:lnTo>
                <a:lnTo>
                  <a:pt x="5275" y="39"/>
                </a:lnTo>
                <a:lnTo>
                  <a:pt x="5275" y="39"/>
                </a:lnTo>
                <a:lnTo>
                  <a:pt x="5275" y="39"/>
                </a:lnTo>
                <a:lnTo>
                  <a:pt x="5275" y="39"/>
                </a:lnTo>
                <a:lnTo>
                  <a:pt x="5275" y="39"/>
                </a:lnTo>
                <a:lnTo>
                  <a:pt x="5276" y="39"/>
                </a:lnTo>
                <a:lnTo>
                  <a:pt x="5276" y="39"/>
                </a:lnTo>
                <a:lnTo>
                  <a:pt x="5276" y="39"/>
                </a:lnTo>
                <a:lnTo>
                  <a:pt x="5276" y="39"/>
                </a:lnTo>
                <a:lnTo>
                  <a:pt x="5277" y="39"/>
                </a:lnTo>
                <a:lnTo>
                  <a:pt x="5277" y="39"/>
                </a:lnTo>
                <a:lnTo>
                  <a:pt x="5277" y="39"/>
                </a:lnTo>
                <a:lnTo>
                  <a:pt x="5277" y="39"/>
                </a:lnTo>
                <a:lnTo>
                  <a:pt x="5278" y="39"/>
                </a:lnTo>
                <a:lnTo>
                  <a:pt x="5278" y="39"/>
                </a:lnTo>
                <a:lnTo>
                  <a:pt x="5278" y="39"/>
                </a:lnTo>
                <a:lnTo>
                  <a:pt x="5278" y="39"/>
                </a:lnTo>
                <a:lnTo>
                  <a:pt x="5279" y="39"/>
                </a:lnTo>
                <a:lnTo>
                  <a:pt x="5279" y="39"/>
                </a:lnTo>
                <a:lnTo>
                  <a:pt x="5279" y="39"/>
                </a:lnTo>
                <a:lnTo>
                  <a:pt x="5279" y="39"/>
                </a:lnTo>
                <a:lnTo>
                  <a:pt x="5280" y="39"/>
                </a:lnTo>
                <a:lnTo>
                  <a:pt x="5280" y="39"/>
                </a:lnTo>
                <a:lnTo>
                  <a:pt x="5280" y="39"/>
                </a:lnTo>
                <a:lnTo>
                  <a:pt x="5280" y="39"/>
                </a:lnTo>
                <a:lnTo>
                  <a:pt x="5281" y="39"/>
                </a:lnTo>
                <a:lnTo>
                  <a:pt x="5281" y="39"/>
                </a:lnTo>
                <a:lnTo>
                  <a:pt x="5281" y="39"/>
                </a:lnTo>
                <a:lnTo>
                  <a:pt x="5281" y="39"/>
                </a:lnTo>
                <a:lnTo>
                  <a:pt x="5281" y="39"/>
                </a:lnTo>
                <a:lnTo>
                  <a:pt x="5282" y="39"/>
                </a:lnTo>
                <a:lnTo>
                  <a:pt x="5282" y="39"/>
                </a:lnTo>
                <a:lnTo>
                  <a:pt x="5282" y="39"/>
                </a:lnTo>
                <a:lnTo>
                  <a:pt x="5282" y="39"/>
                </a:lnTo>
                <a:lnTo>
                  <a:pt x="5283" y="39"/>
                </a:lnTo>
                <a:lnTo>
                  <a:pt x="5283" y="39"/>
                </a:lnTo>
                <a:lnTo>
                  <a:pt x="5283" y="39"/>
                </a:lnTo>
                <a:lnTo>
                  <a:pt x="5283" y="39"/>
                </a:lnTo>
                <a:lnTo>
                  <a:pt x="5284" y="39"/>
                </a:lnTo>
                <a:lnTo>
                  <a:pt x="5284" y="39"/>
                </a:lnTo>
                <a:lnTo>
                  <a:pt x="5284" y="39"/>
                </a:lnTo>
                <a:lnTo>
                  <a:pt x="5284" y="39"/>
                </a:lnTo>
                <a:lnTo>
                  <a:pt x="5284" y="39"/>
                </a:lnTo>
                <a:lnTo>
                  <a:pt x="5285" y="39"/>
                </a:lnTo>
                <a:lnTo>
                  <a:pt x="5285" y="39"/>
                </a:lnTo>
                <a:lnTo>
                  <a:pt x="5285" y="39"/>
                </a:lnTo>
                <a:lnTo>
                  <a:pt x="5285" y="39"/>
                </a:lnTo>
                <a:lnTo>
                  <a:pt x="5286" y="39"/>
                </a:lnTo>
                <a:lnTo>
                  <a:pt x="5286" y="39"/>
                </a:lnTo>
                <a:lnTo>
                  <a:pt x="5286" y="39"/>
                </a:lnTo>
                <a:lnTo>
                  <a:pt x="5287" y="39"/>
                </a:lnTo>
                <a:lnTo>
                  <a:pt x="5287" y="39"/>
                </a:lnTo>
                <a:lnTo>
                  <a:pt x="5287" y="39"/>
                </a:lnTo>
                <a:lnTo>
                  <a:pt x="5287" y="39"/>
                </a:lnTo>
                <a:lnTo>
                  <a:pt x="5287" y="39"/>
                </a:lnTo>
                <a:lnTo>
                  <a:pt x="5288" y="39"/>
                </a:lnTo>
                <a:lnTo>
                  <a:pt x="5288" y="39"/>
                </a:lnTo>
                <a:lnTo>
                  <a:pt x="5288" y="39"/>
                </a:lnTo>
                <a:lnTo>
                  <a:pt x="5288" y="39"/>
                </a:lnTo>
                <a:lnTo>
                  <a:pt x="5289" y="39"/>
                </a:lnTo>
                <a:lnTo>
                  <a:pt x="5289" y="39"/>
                </a:lnTo>
                <a:lnTo>
                  <a:pt x="5289" y="39"/>
                </a:lnTo>
                <a:lnTo>
                  <a:pt x="5289" y="39"/>
                </a:lnTo>
                <a:lnTo>
                  <a:pt x="5290" y="39"/>
                </a:lnTo>
                <a:lnTo>
                  <a:pt x="5290" y="39"/>
                </a:lnTo>
                <a:lnTo>
                  <a:pt x="5290" y="39"/>
                </a:lnTo>
                <a:lnTo>
                  <a:pt x="5290" y="39"/>
                </a:lnTo>
                <a:lnTo>
                  <a:pt x="5290" y="39"/>
                </a:lnTo>
                <a:lnTo>
                  <a:pt x="5291" y="39"/>
                </a:lnTo>
                <a:lnTo>
                  <a:pt x="5291" y="39"/>
                </a:lnTo>
                <a:lnTo>
                  <a:pt x="5291" y="39"/>
                </a:lnTo>
                <a:lnTo>
                  <a:pt x="5291" y="39"/>
                </a:lnTo>
                <a:lnTo>
                  <a:pt x="5292" y="39"/>
                </a:lnTo>
                <a:lnTo>
                  <a:pt x="5292" y="39"/>
                </a:lnTo>
                <a:lnTo>
                  <a:pt x="5292" y="39"/>
                </a:lnTo>
                <a:lnTo>
                  <a:pt x="5292" y="39"/>
                </a:lnTo>
                <a:lnTo>
                  <a:pt x="5293" y="39"/>
                </a:lnTo>
                <a:lnTo>
                  <a:pt x="5293" y="39"/>
                </a:lnTo>
                <a:lnTo>
                  <a:pt x="5293" y="39"/>
                </a:lnTo>
                <a:lnTo>
                  <a:pt x="5293" y="39"/>
                </a:lnTo>
                <a:lnTo>
                  <a:pt x="5293" y="39"/>
                </a:lnTo>
                <a:lnTo>
                  <a:pt x="5294" y="39"/>
                </a:lnTo>
                <a:lnTo>
                  <a:pt x="5294" y="39"/>
                </a:lnTo>
                <a:lnTo>
                  <a:pt x="5294" y="39"/>
                </a:lnTo>
                <a:lnTo>
                  <a:pt x="5295" y="39"/>
                </a:lnTo>
                <a:lnTo>
                  <a:pt x="5295" y="39"/>
                </a:lnTo>
                <a:lnTo>
                  <a:pt x="5295" y="39"/>
                </a:lnTo>
                <a:lnTo>
                  <a:pt x="5295" y="39"/>
                </a:lnTo>
                <a:lnTo>
                  <a:pt x="5296" y="39"/>
                </a:lnTo>
                <a:lnTo>
                  <a:pt x="5296" y="39"/>
                </a:lnTo>
                <a:lnTo>
                  <a:pt x="5296" y="39"/>
                </a:lnTo>
                <a:lnTo>
                  <a:pt x="5296" y="39"/>
                </a:lnTo>
                <a:lnTo>
                  <a:pt x="5296" y="39"/>
                </a:lnTo>
                <a:lnTo>
                  <a:pt x="5297" y="39"/>
                </a:lnTo>
                <a:lnTo>
                  <a:pt x="5297" y="39"/>
                </a:lnTo>
                <a:lnTo>
                  <a:pt x="5297" y="39"/>
                </a:lnTo>
                <a:lnTo>
                  <a:pt x="5297" y="39"/>
                </a:lnTo>
                <a:lnTo>
                  <a:pt x="5298" y="39"/>
                </a:lnTo>
                <a:lnTo>
                  <a:pt x="5298" y="39"/>
                </a:lnTo>
                <a:lnTo>
                  <a:pt x="5298" y="39"/>
                </a:lnTo>
                <a:lnTo>
                  <a:pt x="5298" y="39"/>
                </a:lnTo>
                <a:lnTo>
                  <a:pt x="5299" y="39"/>
                </a:lnTo>
                <a:lnTo>
                  <a:pt x="5299" y="39"/>
                </a:lnTo>
                <a:lnTo>
                  <a:pt x="5299" y="39"/>
                </a:lnTo>
                <a:lnTo>
                  <a:pt x="5299" y="39"/>
                </a:lnTo>
                <a:lnTo>
                  <a:pt x="5299" y="39"/>
                </a:lnTo>
                <a:lnTo>
                  <a:pt x="5300" y="39"/>
                </a:lnTo>
                <a:lnTo>
                  <a:pt x="5300" y="39"/>
                </a:lnTo>
                <a:lnTo>
                  <a:pt x="5300" y="39"/>
                </a:lnTo>
                <a:lnTo>
                  <a:pt x="5300" y="39"/>
                </a:lnTo>
                <a:lnTo>
                  <a:pt x="5301" y="39"/>
                </a:lnTo>
                <a:lnTo>
                  <a:pt x="5301" y="39"/>
                </a:lnTo>
                <a:lnTo>
                  <a:pt x="5301" y="39"/>
                </a:lnTo>
                <a:lnTo>
                  <a:pt x="5302" y="39"/>
                </a:lnTo>
                <a:lnTo>
                  <a:pt x="5302" y="39"/>
                </a:lnTo>
                <a:lnTo>
                  <a:pt x="5302" y="39"/>
                </a:lnTo>
                <a:lnTo>
                  <a:pt x="5302" y="39"/>
                </a:lnTo>
                <a:lnTo>
                  <a:pt x="5302" y="39"/>
                </a:lnTo>
                <a:lnTo>
                  <a:pt x="5303" y="39"/>
                </a:lnTo>
                <a:lnTo>
                  <a:pt x="5303" y="39"/>
                </a:lnTo>
                <a:lnTo>
                  <a:pt x="5303" y="39"/>
                </a:lnTo>
                <a:lnTo>
                  <a:pt x="5303" y="39"/>
                </a:lnTo>
                <a:lnTo>
                  <a:pt x="5304" y="39"/>
                </a:lnTo>
                <a:lnTo>
                  <a:pt x="5304" y="39"/>
                </a:lnTo>
                <a:lnTo>
                  <a:pt x="5304" y="39"/>
                </a:lnTo>
                <a:lnTo>
                  <a:pt x="5304" y="39"/>
                </a:lnTo>
                <a:lnTo>
                  <a:pt x="5305" y="39"/>
                </a:lnTo>
                <a:lnTo>
                  <a:pt x="5305" y="39"/>
                </a:lnTo>
                <a:lnTo>
                  <a:pt x="5305" y="39"/>
                </a:lnTo>
                <a:lnTo>
                  <a:pt x="5305" y="39"/>
                </a:lnTo>
                <a:lnTo>
                  <a:pt x="5305" y="39"/>
                </a:lnTo>
                <a:lnTo>
                  <a:pt x="5306" y="39"/>
                </a:lnTo>
                <a:lnTo>
                  <a:pt x="5306" y="39"/>
                </a:lnTo>
                <a:lnTo>
                  <a:pt x="5306" y="39"/>
                </a:lnTo>
                <a:lnTo>
                  <a:pt x="5306" y="39"/>
                </a:lnTo>
                <a:lnTo>
                  <a:pt x="5307" y="39"/>
                </a:lnTo>
                <a:lnTo>
                  <a:pt x="5307" y="39"/>
                </a:lnTo>
                <a:lnTo>
                  <a:pt x="5307" y="39"/>
                </a:lnTo>
                <a:lnTo>
                  <a:pt x="5307" y="39"/>
                </a:lnTo>
                <a:lnTo>
                  <a:pt x="5308" y="39"/>
                </a:lnTo>
                <a:lnTo>
                  <a:pt x="5308" y="0"/>
                </a:lnTo>
                <a:lnTo>
                  <a:pt x="5308" y="0"/>
                </a:lnTo>
                <a:lnTo>
                  <a:pt x="5308" y="0"/>
                </a:lnTo>
                <a:lnTo>
                  <a:pt x="5308" y="0"/>
                </a:lnTo>
                <a:lnTo>
                  <a:pt x="5309" y="0"/>
                </a:lnTo>
                <a:lnTo>
                  <a:pt x="5309" y="0"/>
                </a:lnTo>
                <a:lnTo>
                  <a:pt x="5309" y="0"/>
                </a:lnTo>
                <a:lnTo>
                  <a:pt x="5310" y="0"/>
                </a:lnTo>
                <a:lnTo>
                  <a:pt x="5310" y="0"/>
                </a:lnTo>
                <a:lnTo>
                  <a:pt x="5310" y="0"/>
                </a:lnTo>
                <a:lnTo>
                  <a:pt x="5310" y="0"/>
                </a:lnTo>
                <a:lnTo>
                  <a:pt x="5311" y="39"/>
                </a:lnTo>
                <a:lnTo>
                  <a:pt x="5311" y="39"/>
                </a:lnTo>
                <a:lnTo>
                  <a:pt x="5311" y="39"/>
                </a:lnTo>
                <a:lnTo>
                  <a:pt x="5311" y="39"/>
                </a:lnTo>
                <a:lnTo>
                  <a:pt x="5311" y="39"/>
                </a:lnTo>
                <a:lnTo>
                  <a:pt x="5312" y="39"/>
                </a:lnTo>
                <a:lnTo>
                  <a:pt x="5312" y="39"/>
                </a:lnTo>
                <a:lnTo>
                  <a:pt x="5312" y="39"/>
                </a:lnTo>
                <a:lnTo>
                  <a:pt x="5312" y="39"/>
                </a:lnTo>
                <a:lnTo>
                  <a:pt x="5313" y="39"/>
                </a:lnTo>
                <a:lnTo>
                  <a:pt x="5313" y="39"/>
                </a:lnTo>
                <a:lnTo>
                  <a:pt x="5313" y="39"/>
                </a:lnTo>
                <a:lnTo>
                  <a:pt x="5313" y="39"/>
                </a:lnTo>
                <a:lnTo>
                  <a:pt x="5314" y="39"/>
                </a:lnTo>
                <a:lnTo>
                  <a:pt x="5314" y="39"/>
                </a:lnTo>
                <a:lnTo>
                  <a:pt x="5314" y="39"/>
                </a:lnTo>
                <a:lnTo>
                  <a:pt x="5314" y="39"/>
                </a:lnTo>
                <a:lnTo>
                  <a:pt x="5314" y="39"/>
                </a:lnTo>
                <a:lnTo>
                  <a:pt x="5315" y="39"/>
                </a:lnTo>
                <a:lnTo>
                  <a:pt x="5315" y="39"/>
                </a:lnTo>
                <a:lnTo>
                  <a:pt x="5315" y="39"/>
                </a:lnTo>
                <a:lnTo>
                  <a:pt x="5315" y="39"/>
                </a:lnTo>
                <a:lnTo>
                  <a:pt x="5316" y="39"/>
                </a:lnTo>
                <a:lnTo>
                  <a:pt x="5316" y="39"/>
                </a:lnTo>
                <a:lnTo>
                  <a:pt x="5316" y="39"/>
                </a:lnTo>
                <a:lnTo>
                  <a:pt x="5316" y="39"/>
                </a:lnTo>
                <a:lnTo>
                  <a:pt x="5317" y="39"/>
                </a:lnTo>
                <a:lnTo>
                  <a:pt x="5317" y="39"/>
                </a:lnTo>
                <a:lnTo>
                  <a:pt x="5317" y="39"/>
                </a:lnTo>
                <a:lnTo>
                  <a:pt x="5318" y="39"/>
                </a:lnTo>
                <a:lnTo>
                  <a:pt x="5318" y="39"/>
                </a:lnTo>
                <a:lnTo>
                  <a:pt x="5318" y="39"/>
                </a:lnTo>
                <a:lnTo>
                  <a:pt x="5318" y="39"/>
                </a:lnTo>
                <a:lnTo>
                  <a:pt x="5318" y="39"/>
                </a:lnTo>
                <a:lnTo>
                  <a:pt x="5319" y="39"/>
                </a:lnTo>
                <a:lnTo>
                  <a:pt x="5319" y="39"/>
                </a:lnTo>
                <a:lnTo>
                  <a:pt x="5319" y="39"/>
                </a:lnTo>
                <a:lnTo>
                  <a:pt x="5319" y="39"/>
                </a:lnTo>
                <a:lnTo>
                  <a:pt x="5320" y="39"/>
                </a:lnTo>
                <a:lnTo>
                  <a:pt x="5320" y="39"/>
                </a:lnTo>
                <a:lnTo>
                  <a:pt x="5320" y="39"/>
                </a:lnTo>
                <a:lnTo>
                  <a:pt x="5320" y="39"/>
                </a:lnTo>
                <a:lnTo>
                  <a:pt x="5321" y="39"/>
                </a:lnTo>
                <a:lnTo>
                  <a:pt x="5321" y="39"/>
                </a:lnTo>
                <a:lnTo>
                  <a:pt x="5321" y="39"/>
                </a:lnTo>
                <a:lnTo>
                  <a:pt x="5321" y="39"/>
                </a:lnTo>
                <a:lnTo>
                  <a:pt x="5321" y="39"/>
                </a:lnTo>
                <a:lnTo>
                  <a:pt x="5322" y="39"/>
                </a:lnTo>
                <a:lnTo>
                  <a:pt x="5322" y="39"/>
                </a:lnTo>
                <a:lnTo>
                  <a:pt x="5322" y="39"/>
                </a:lnTo>
                <a:lnTo>
                  <a:pt x="5322" y="39"/>
                </a:lnTo>
                <a:lnTo>
                  <a:pt x="5323" y="39"/>
                </a:lnTo>
                <a:lnTo>
                  <a:pt x="5323" y="39"/>
                </a:lnTo>
                <a:lnTo>
                  <a:pt x="5323" y="39"/>
                </a:lnTo>
                <a:lnTo>
                  <a:pt x="5323" y="39"/>
                </a:lnTo>
                <a:lnTo>
                  <a:pt x="5324" y="39"/>
                </a:lnTo>
                <a:lnTo>
                  <a:pt x="5324" y="39"/>
                </a:lnTo>
                <a:lnTo>
                  <a:pt x="5324" y="39"/>
                </a:lnTo>
                <a:lnTo>
                  <a:pt x="5324" y="39"/>
                </a:lnTo>
                <a:lnTo>
                  <a:pt x="5324" y="39"/>
                </a:lnTo>
                <a:lnTo>
                  <a:pt x="5325" y="39"/>
                </a:lnTo>
                <a:lnTo>
                  <a:pt x="5325" y="39"/>
                </a:lnTo>
                <a:lnTo>
                  <a:pt x="5325" y="39"/>
                </a:lnTo>
                <a:lnTo>
                  <a:pt x="5326" y="39"/>
                </a:lnTo>
                <a:lnTo>
                  <a:pt x="5326" y="39"/>
                </a:lnTo>
                <a:lnTo>
                  <a:pt x="5326" y="39"/>
                </a:lnTo>
                <a:lnTo>
                  <a:pt x="5326" y="39"/>
                </a:lnTo>
                <a:lnTo>
                  <a:pt x="5327" y="39"/>
                </a:lnTo>
                <a:lnTo>
                  <a:pt x="5327" y="39"/>
                </a:lnTo>
                <a:lnTo>
                  <a:pt x="5327" y="39"/>
                </a:lnTo>
                <a:lnTo>
                  <a:pt x="5327" y="39"/>
                </a:lnTo>
                <a:lnTo>
                  <a:pt x="5327" y="39"/>
                </a:lnTo>
                <a:lnTo>
                  <a:pt x="5328" y="39"/>
                </a:lnTo>
                <a:lnTo>
                  <a:pt x="5328" y="39"/>
                </a:lnTo>
                <a:lnTo>
                  <a:pt x="5328" y="39"/>
                </a:lnTo>
                <a:lnTo>
                  <a:pt x="5328" y="39"/>
                </a:lnTo>
                <a:lnTo>
                  <a:pt x="5329" y="39"/>
                </a:lnTo>
                <a:lnTo>
                  <a:pt x="5329" y="39"/>
                </a:lnTo>
                <a:lnTo>
                  <a:pt x="5329" y="39"/>
                </a:lnTo>
                <a:lnTo>
                  <a:pt x="5329" y="39"/>
                </a:lnTo>
                <a:lnTo>
                  <a:pt x="5330" y="39"/>
                </a:lnTo>
                <a:lnTo>
                  <a:pt x="5330" y="39"/>
                </a:lnTo>
                <a:lnTo>
                  <a:pt x="5330" y="39"/>
                </a:lnTo>
                <a:lnTo>
                  <a:pt x="5330" y="39"/>
                </a:lnTo>
                <a:lnTo>
                  <a:pt x="5330" y="39"/>
                </a:lnTo>
                <a:lnTo>
                  <a:pt x="5331" y="39"/>
                </a:lnTo>
                <a:lnTo>
                  <a:pt x="5331" y="39"/>
                </a:lnTo>
                <a:lnTo>
                  <a:pt x="5331" y="39"/>
                </a:lnTo>
                <a:lnTo>
                  <a:pt x="5331" y="39"/>
                </a:lnTo>
                <a:lnTo>
                  <a:pt x="5332" y="39"/>
                </a:lnTo>
                <a:lnTo>
                  <a:pt x="5332" y="39"/>
                </a:lnTo>
                <a:lnTo>
                  <a:pt x="5332" y="39"/>
                </a:lnTo>
                <a:lnTo>
                  <a:pt x="5332" y="39"/>
                </a:lnTo>
                <a:lnTo>
                  <a:pt x="5333" y="39"/>
                </a:lnTo>
                <a:lnTo>
                  <a:pt x="5333" y="39"/>
                </a:lnTo>
                <a:lnTo>
                  <a:pt x="5333" y="39"/>
                </a:lnTo>
                <a:lnTo>
                  <a:pt x="5333" y="39"/>
                </a:lnTo>
                <a:lnTo>
                  <a:pt x="5334" y="39"/>
                </a:lnTo>
                <a:lnTo>
                  <a:pt x="5334" y="39"/>
                </a:lnTo>
                <a:lnTo>
                  <a:pt x="5334" y="39"/>
                </a:lnTo>
                <a:lnTo>
                  <a:pt x="5334" y="39"/>
                </a:lnTo>
                <a:lnTo>
                  <a:pt x="5335" y="39"/>
                </a:lnTo>
                <a:lnTo>
                  <a:pt x="5335" y="39"/>
                </a:lnTo>
                <a:lnTo>
                  <a:pt x="5335" y="39"/>
                </a:lnTo>
                <a:lnTo>
                  <a:pt x="5335" y="39"/>
                </a:lnTo>
                <a:lnTo>
                  <a:pt x="5336" y="39"/>
                </a:lnTo>
                <a:lnTo>
                  <a:pt x="5336" y="39"/>
                </a:lnTo>
                <a:lnTo>
                  <a:pt x="5336" y="39"/>
                </a:lnTo>
                <a:lnTo>
                  <a:pt x="5336" y="39"/>
                </a:lnTo>
                <a:lnTo>
                  <a:pt x="5336" y="39"/>
                </a:lnTo>
                <a:lnTo>
                  <a:pt x="5337" y="39"/>
                </a:lnTo>
                <a:lnTo>
                  <a:pt x="5337" y="39"/>
                </a:lnTo>
                <a:lnTo>
                  <a:pt x="5337" y="39"/>
                </a:lnTo>
                <a:lnTo>
                  <a:pt x="5337" y="39"/>
                </a:lnTo>
                <a:lnTo>
                  <a:pt x="5338" y="39"/>
                </a:lnTo>
                <a:lnTo>
                  <a:pt x="5338" y="39"/>
                </a:lnTo>
                <a:lnTo>
                  <a:pt x="5338" y="39"/>
                </a:lnTo>
                <a:lnTo>
                  <a:pt x="5338" y="39"/>
                </a:lnTo>
                <a:lnTo>
                  <a:pt x="5339" y="39"/>
                </a:lnTo>
                <a:lnTo>
                  <a:pt x="5339" y="39"/>
                </a:lnTo>
                <a:lnTo>
                  <a:pt x="5339" y="39"/>
                </a:lnTo>
                <a:lnTo>
                  <a:pt x="5339" y="39"/>
                </a:lnTo>
                <a:lnTo>
                  <a:pt x="5339" y="39"/>
                </a:lnTo>
                <a:lnTo>
                  <a:pt x="5340" y="39"/>
                </a:lnTo>
                <a:lnTo>
                  <a:pt x="5340" y="39"/>
                </a:lnTo>
                <a:lnTo>
                  <a:pt x="5340" y="39"/>
                </a:lnTo>
                <a:lnTo>
                  <a:pt x="5341" y="39"/>
                </a:lnTo>
                <a:lnTo>
                  <a:pt x="5341" y="39"/>
                </a:lnTo>
                <a:lnTo>
                  <a:pt x="5341" y="39"/>
                </a:lnTo>
                <a:lnTo>
                  <a:pt x="5341" y="39"/>
                </a:lnTo>
                <a:lnTo>
                  <a:pt x="5342" y="39"/>
                </a:lnTo>
                <a:lnTo>
                  <a:pt x="5342" y="39"/>
                </a:lnTo>
                <a:lnTo>
                  <a:pt x="5342" y="39"/>
                </a:lnTo>
                <a:lnTo>
                  <a:pt x="5342" y="39"/>
                </a:lnTo>
                <a:lnTo>
                  <a:pt x="5342" y="39"/>
                </a:lnTo>
                <a:lnTo>
                  <a:pt x="5343" y="39"/>
                </a:lnTo>
                <a:lnTo>
                  <a:pt x="5343" y="39"/>
                </a:lnTo>
                <a:lnTo>
                  <a:pt x="5343" y="39"/>
                </a:lnTo>
                <a:lnTo>
                  <a:pt x="5343" y="39"/>
                </a:lnTo>
                <a:lnTo>
                  <a:pt x="5344" y="39"/>
                </a:lnTo>
                <a:lnTo>
                  <a:pt x="5344" y="39"/>
                </a:lnTo>
                <a:lnTo>
                  <a:pt x="5344" y="39"/>
                </a:lnTo>
                <a:lnTo>
                  <a:pt x="5344" y="39"/>
                </a:lnTo>
                <a:lnTo>
                  <a:pt x="5345" y="39"/>
                </a:lnTo>
                <a:lnTo>
                  <a:pt x="5345" y="39"/>
                </a:lnTo>
                <a:lnTo>
                  <a:pt x="5345" y="39"/>
                </a:lnTo>
                <a:lnTo>
                  <a:pt x="5345" y="39"/>
                </a:lnTo>
                <a:lnTo>
                  <a:pt x="5345" y="39"/>
                </a:lnTo>
                <a:lnTo>
                  <a:pt x="5346" y="39"/>
                </a:lnTo>
                <a:lnTo>
                  <a:pt x="5346" y="39"/>
                </a:lnTo>
                <a:lnTo>
                  <a:pt x="5346" y="39"/>
                </a:lnTo>
                <a:lnTo>
                  <a:pt x="5346" y="39"/>
                </a:lnTo>
                <a:lnTo>
                  <a:pt x="5347" y="39"/>
                </a:lnTo>
                <a:lnTo>
                  <a:pt x="5347" y="39"/>
                </a:lnTo>
                <a:lnTo>
                  <a:pt x="5347" y="39"/>
                </a:lnTo>
                <a:lnTo>
                  <a:pt x="5347" y="39"/>
                </a:lnTo>
                <a:lnTo>
                  <a:pt x="5348" y="39"/>
                </a:lnTo>
                <a:lnTo>
                  <a:pt x="5348" y="39"/>
                </a:lnTo>
                <a:lnTo>
                  <a:pt x="5348" y="39"/>
                </a:lnTo>
                <a:lnTo>
                  <a:pt x="5348" y="39"/>
                </a:lnTo>
                <a:lnTo>
                  <a:pt x="5349" y="39"/>
                </a:lnTo>
                <a:lnTo>
                  <a:pt x="5349" y="39"/>
                </a:lnTo>
                <a:lnTo>
                  <a:pt x="5349" y="39"/>
                </a:lnTo>
                <a:lnTo>
                  <a:pt x="5349" y="39"/>
                </a:lnTo>
                <a:lnTo>
                  <a:pt x="5350" y="39"/>
                </a:lnTo>
                <a:lnTo>
                  <a:pt x="5350" y="39"/>
                </a:lnTo>
                <a:lnTo>
                  <a:pt x="5350" y="39"/>
                </a:lnTo>
                <a:lnTo>
                  <a:pt x="5350" y="39"/>
                </a:lnTo>
                <a:lnTo>
                  <a:pt x="5351" y="39"/>
                </a:lnTo>
                <a:lnTo>
                  <a:pt x="5351" y="39"/>
                </a:lnTo>
                <a:lnTo>
                  <a:pt x="5351" y="39"/>
                </a:lnTo>
                <a:lnTo>
                  <a:pt x="5351" y="39"/>
                </a:lnTo>
                <a:lnTo>
                  <a:pt x="5351" y="39"/>
                </a:lnTo>
                <a:lnTo>
                  <a:pt x="5352" y="39"/>
                </a:lnTo>
                <a:lnTo>
                  <a:pt x="5352" y="39"/>
                </a:lnTo>
                <a:lnTo>
                  <a:pt x="5352" y="39"/>
                </a:lnTo>
                <a:lnTo>
                  <a:pt x="5352" y="39"/>
                </a:lnTo>
                <a:lnTo>
                  <a:pt x="5353" y="39"/>
                </a:lnTo>
                <a:lnTo>
                  <a:pt x="5353" y="39"/>
                </a:lnTo>
                <a:lnTo>
                  <a:pt x="5353" y="39"/>
                </a:lnTo>
                <a:lnTo>
                  <a:pt x="5353" y="39"/>
                </a:lnTo>
                <a:lnTo>
                  <a:pt x="5354" y="39"/>
                </a:lnTo>
                <a:lnTo>
                  <a:pt x="5354" y="39"/>
                </a:lnTo>
                <a:lnTo>
                  <a:pt x="5354" y="39"/>
                </a:lnTo>
                <a:lnTo>
                  <a:pt x="5354" y="39"/>
                </a:lnTo>
                <a:lnTo>
                  <a:pt x="5354" y="39"/>
                </a:lnTo>
                <a:lnTo>
                  <a:pt x="5355" y="39"/>
                </a:lnTo>
                <a:lnTo>
                  <a:pt x="5355" y="39"/>
                </a:lnTo>
                <a:lnTo>
                  <a:pt x="5355" y="39"/>
                </a:lnTo>
                <a:lnTo>
                  <a:pt x="5355" y="39"/>
                </a:lnTo>
                <a:lnTo>
                  <a:pt x="5356" y="39"/>
                </a:lnTo>
                <a:lnTo>
                  <a:pt x="5356" y="39"/>
                </a:lnTo>
                <a:lnTo>
                  <a:pt x="5356" y="39"/>
                </a:lnTo>
                <a:lnTo>
                  <a:pt x="5357" y="39"/>
                </a:lnTo>
                <a:lnTo>
                  <a:pt x="5357" y="39"/>
                </a:lnTo>
                <a:lnTo>
                  <a:pt x="5357" y="39"/>
                </a:lnTo>
                <a:lnTo>
                  <a:pt x="5357" y="39"/>
                </a:lnTo>
                <a:lnTo>
                  <a:pt x="5357" y="39"/>
                </a:lnTo>
                <a:lnTo>
                  <a:pt x="5358" y="39"/>
                </a:lnTo>
                <a:lnTo>
                  <a:pt x="5358" y="39"/>
                </a:lnTo>
                <a:lnTo>
                  <a:pt x="5358" y="39"/>
                </a:lnTo>
                <a:lnTo>
                  <a:pt x="5358" y="39"/>
                </a:lnTo>
                <a:lnTo>
                  <a:pt x="5359" y="39"/>
                </a:lnTo>
                <a:lnTo>
                  <a:pt x="5359" y="39"/>
                </a:lnTo>
                <a:lnTo>
                  <a:pt x="5359" y="39"/>
                </a:lnTo>
                <a:lnTo>
                  <a:pt x="5359" y="39"/>
                </a:lnTo>
                <a:lnTo>
                  <a:pt x="5360" y="39"/>
                </a:lnTo>
                <a:lnTo>
                  <a:pt x="5360" y="39"/>
                </a:lnTo>
                <a:lnTo>
                  <a:pt x="5360" y="39"/>
                </a:lnTo>
                <a:lnTo>
                  <a:pt x="5360" y="39"/>
                </a:lnTo>
                <a:lnTo>
                  <a:pt x="5360" y="39"/>
                </a:lnTo>
                <a:lnTo>
                  <a:pt x="5361" y="39"/>
                </a:lnTo>
                <a:lnTo>
                  <a:pt x="5361" y="39"/>
                </a:lnTo>
                <a:lnTo>
                  <a:pt x="5361" y="39"/>
                </a:lnTo>
                <a:lnTo>
                  <a:pt x="5361" y="39"/>
                </a:lnTo>
                <a:lnTo>
                  <a:pt x="5362" y="39"/>
                </a:lnTo>
                <a:lnTo>
                  <a:pt x="5362" y="39"/>
                </a:lnTo>
                <a:lnTo>
                  <a:pt x="5362" y="39"/>
                </a:lnTo>
                <a:lnTo>
                  <a:pt x="5362" y="39"/>
                </a:lnTo>
                <a:lnTo>
                  <a:pt x="5363" y="39"/>
                </a:lnTo>
                <a:lnTo>
                  <a:pt x="5363" y="39"/>
                </a:lnTo>
                <a:lnTo>
                  <a:pt x="5363" y="39"/>
                </a:lnTo>
                <a:lnTo>
                  <a:pt x="5363" y="39"/>
                </a:lnTo>
                <a:lnTo>
                  <a:pt x="5363" y="39"/>
                </a:lnTo>
                <a:lnTo>
                  <a:pt x="5364" y="39"/>
                </a:lnTo>
                <a:lnTo>
                  <a:pt x="5364" y="39"/>
                </a:lnTo>
                <a:lnTo>
                  <a:pt x="5364" y="39"/>
                </a:lnTo>
                <a:lnTo>
                  <a:pt x="5365" y="39"/>
                </a:lnTo>
                <a:lnTo>
                  <a:pt x="5365" y="39"/>
                </a:lnTo>
                <a:lnTo>
                  <a:pt x="5365" y="39"/>
                </a:lnTo>
                <a:lnTo>
                  <a:pt x="5365" y="39"/>
                </a:lnTo>
                <a:lnTo>
                  <a:pt x="5366" y="39"/>
                </a:lnTo>
                <a:lnTo>
                  <a:pt x="5366" y="39"/>
                </a:lnTo>
                <a:lnTo>
                  <a:pt x="5366" y="39"/>
                </a:lnTo>
                <a:lnTo>
                  <a:pt x="5366" y="39"/>
                </a:lnTo>
                <a:lnTo>
                  <a:pt x="5367" y="39"/>
                </a:lnTo>
                <a:lnTo>
                  <a:pt x="5367" y="39"/>
                </a:lnTo>
                <a:lnTo>
                  <a:pt x="5367" y="39"/>
                </a:lnTo>
                <a:lnTo>
                  <a:pt x="5367" y="39"/>
                </a:lnTo>
                <a:lnTo>
                  <a:pt x="5367" y="39"/>
                </a:lnTo>
                <a:lnTo>
                  <a:pt x="5368" y="39"/>
                </a:lnTo>
                <a:lnTo>
                  <a:pt x="5368" y="39"/>
                </a:lnTo>
                <a:lnTo>
                  <a:pt x="5368" y="39"/>
                </a:lnTo>
                <a:lnTo>
                  <a:pt x="5368" y="39"/>
                </a:lnTo>
                <a:lnTo>
                  <a:pt x="5369" y="39"/>
                </a:lnTo>
                <a:lnTo>
                  <a:pt x="5369" y="39"/>
                </a:lnTo>
                <a:lnTo>
                  <a:pt x="5369" y="39"/>
                </a:lnTo>
                <a:lnTo>
                  <a:pt x="5369" y="39"/>
                </a:lnTo>
                <a:lnTo>
                  <a:pt x="5370" y="39"/>
                </a:lnTo>
                <a:lnTo>
                  <a:pt x="5370" y="39"/>
                </a:lnTo>
                <a:lnTo>
                  <a:pt x="5370" y="39"/>
                </a:lnTo>
                <a:lnTo>
                  <a:pt x="5370" y="39"/>
                </a:lnTo>
                <a:lnTo>
                  <a:pt x="5370" y="39"/>
                </a:lnTo>
                <a:lnTo>
                  <a:pt x="5371" y="39"/>
                </a:lnTo>
                <a:lnTo>
                  <a:pt x="5371" y="39"/>
                </a:lnTo>
                <a:lnTo>
                  <a:pt x="5371" y="39"/>
                </a:lnTo>
                <a:lnTo>
                  <a:pt x="5371" y="39"/>
                </a:lnTo>
                <a:lnTo>
                  <a:pt x="5372" y="39"/>
                </a:lnTo>
                <a:lnTo>
                  <a:pt x="5372" y="39"/>
                </a:lnTo>
                <a:lnTo>
                  <a:pt x="5372" y="39"/>
                </a:lnTo>
                <a:lnTo>
                  <a:pt x="5373" y="39"/>
                </a:lnTo>
                <a:lnTo>
                  <a:pt x="5373" y="39"/>
                </a:lnTo>
                <a:lnTo>
                  <a:pt x="5373" y="39"/>
                </a:lnTo>
                <a:lnTo>
                  <a:pt x="5373" y="39"/>
                </a:lnTo>
                <a:lnTo>
                  <a:pt x="5373" y="39"/>
                </a:lnTo>
                <a:lnTo>
                  <a:pt x="5374" y="39"/>
                </a:lnTo>
                <a:lnTo>
                  <a:pt x="5374" y="39"/>
                </a:lnTo>
                <a:lnTo>
                  <a:pt x="5374" y="39"/>
                </a:lnTo>
                <a:lnTo>
                  <a:pt x="5374" y="39"/>
                </a:lnTo>
                <a:lnTo>
                  <a:pt x="5375" y="39"/>
                </a:lnTo>
                <a:lnTo>
                  <a:pt x="5375" y="39"/>
                </a:lnTo>
                <a:lnTo>
                  <a:pt x="5375" y="39"/>
                </a:lnTo>
                <a:lnTo>
                  <a:pt x="5375" y="39"/>
                </a:lnTo>
                <a:lnTo>
                  <a:pt x="5376" y="39"/>
                </a:lnTo>
                <a:lnTo>
                  <a:pt x="5376" y="39"/>
                </a:lnTo>
                <a:lnTo>
                  <a:pt x="5376" y="39"/>
                </a:lnTo>
                <a:lnTo>
                  <a:pt x="5376" y="39"/>
                </a:lnTo>
                <a:lnTo>
                  <a:pt x="5376" y="39"/>
                </a:lnTo>
                <a:lnTo>
                  <a:pt x="5377" y="39"/>
                </a:lnTo>
                <a:lnTo>
                  <a:pt x="5377" y="39"/>
                </a:lnTo>
                <a:lnTo>
                  <a:pt x="5377" y="39"/>
                </a:lnTo>
                <a:lnTo>
                  <a:pt x="5377" y="39"/>
                </a:lnTo>
                <a:lnTo>
                  <a:pt x="5378" y="39"/>
                </a:lnTo>
                <a:lnTo>
                  <a:pt x="5378" y="39"/>
                </a:lnTo>
                <a:lnTo>
                  <a:pt x="5378" y="39"/>
                </a:lnTo>
                <a:lnTo>
                  <a:pt x="5378" y="39"/>
                </a:lnTo>
                <a:lnTo>
                  <a:pt x="5379" y="39"/>
                </a:lnTo>
                <a:lnTo>
                  <a:pt x="5379" y="39"/>
                </a:lnTo>
                <a:lnTo>
                  <a:pt x="5379" y="39"/>
                </a:lnTo>
                <a:lnTo>
                  <a:pt x="5379" y="39"/>
                </a:lnTo>
                <a:lnTo>
                  <a:pt x="5380" y="39"/>
                </a:lnTo>
                <a:lnTo>
                  <a:pt x="5380" y="39"/>
                </a:lnTo>
                <a:lnTo>
                  <a:pt x="5380" y="39"/>
                </a:lnTo>
                <a:lnTo>
                  <a:pt x="5380" y="39"/>
                </a:lnTo>
                <a:lnTo>
                  <a:pt x="5381" y="39"/>
                </a:lnTo>
                <a:lnTo>
                  <a:pt x="5381" y="39"/>
                </a:lnTo>
                <a:lnTo>
                  <a:pt x="5381" y="39"/>
                </a:lnTo>
                <a:lnTo>
                  <a:pt x="5381" y="39"/>
                </a:lnTo>
                <a:lnTo>
                  <a:pt x="5382" y="39"/>
                </a:lnTo>
                <a:lnTo>
                  <a:pt x="5382" y="39"/>
                </a:lnTo>
                <a:lnTo>
                  <a:pt x="5382" y="39"/>
                </a:lnTo>
                <a:lnTo>
                  <a:pt x="5382" y="39"/>
                </a:lnTo>
                <a:lnTo>
                  <a:pt x="5382" y="39"/>
                </a:lnTo>
                <a:lnTo>
                  <a:pt x="5383" y="39"/>
                </a:lnTo>
                <a:lnTo>
                  <a:pt x="5383" y="39"/>
                </a:lnTo>
                <a:lnTo>
                  <a:pt x="5383" y="39"/>
                </a:lnTo>
                <a:lnTo>
                  <a:pt x="5383" y="39"/>
                </a:lnTo>
                <a:lnTo>
                  <a:pt x="5384" y="39"/>
                </a:lnTo>
                <a:lnTo>
                  <a:pt x="5384" y="39"/>
                </a:lnTo>
                <a:lnTo>
                  <a:pt x="5384" y="39"/>
                </a:lnTo>
                <a:lnTo>
                  <a:pt x="5384" y="39"/>
                </a:lnTo>
                <a:lnTo>
                  <a:pt x="5385" y="39"/>
                </a:lnTo>
                <a:lnTo>
                  <a:pt x="5385" y="39"/>
                </a:lnTo>
                <a:lnTo>
                  <a:pt x="5385" y="39"/>
                </a:lnTo>
                <a:lnTo>
                  <a:pt x="5385" y="39"/>
                </a:lnTo>
                <a:lnTo>
                  <a:pt x="5385" y="39"/>
                </a:lnTo>
                <a:lnTo>
                  <a:pt x="5386" y="39"/>
                </a:lnTo>
                <a:lnTo>
                  <a:pt x="5386" y="39"/>
                </a:lnTo>
                <a:lnTo>
                  <a:pt x="5386" y="39"/>
                </a:lnTo>
                <a:lnTo>
                  <a:pt x="5386" y="39"/>
                </a:lnTo>
                <a:lnTo>
                  <a:pt x="5387" y="39"/>
                </a:lnTo>
                <a:lnTo>
                  <a:pt x="5387" y="39"/>
                </a:lnTo>
                <a:lnTo>
                  <a:pt x="5387" y="39"/>
                </a:lnTo>
                <a:lnTo>
                  <a:pt x="5388" y="39"/>
                </a:lnTo>
                <a:lnTo>
                  <a:pt x="5388" y="39"/>
                </a:lnTo>
                <a:lnTo>
                  <a:pt x="5388" y="39"/>
                </a:lnTo>
                <a:lnTo>
                  <a:pt x="5388" y="39"/>
                </a:lnTo>
                <a:lnTo>
                  <a:pt x="5388" y="39"/>
                </a:lnTo>
                <a:lnTo>
                  <a:pt x="5389" y="39"/>
                </a:lnTo>
                <a:lnTo>
                  <a:pt x="5389" y="39"/>
                </a:lnTo>
                <a:lnTo>
                  <a:pt x="5389" y="39"/>
                </a:lnTo>
                <a:lnTo>
                  <a:pt x="5389" y="39"/>
                </a:lnTo>
                <a:lnTo>
                  <a:pt x="5390" y="39"/>
                </a:lnTo>
                <a:lnTo>
                  <a:pt x="5390" y="39"/>
                </a:lnTo>
                <a:lnTo>
                  <a:pt x="5390" y="39"/>
                </a:lnTo>
                <a:lnTo>
                  <a:pt x="5390" y="39"/>
                </a:lnTo>
                <a:lnTo>
                  <a:pt x="5391" y="39"/>
                </a:lnTo>
                <a:lnTo>
                  <a:pt x="5391" y="39"/>
                </a:lnTo>
                <a:lnTo>
                  <a:pt x="5391" y="39"/>
                </a:lnTo>
                <a:lnTo>
                  <a:pt x="5391" y="39"/>
                </a:lnTo>
                <a:lnTo>
                  <a:pt x="5391" y="39"/>
                </a:lnTo>
                <a:lnTo>
                  <a:pt x="5392" y="39"/>
                </a:lnTo>
                <a:lnTo>
                  <a:pt x="5392" y="39"/>
                </a:lnTo>
                <a:lnTo>
                  <a:pt x="5392" y="39"/>
                </a:lnTo>
                <a:lnTo>
                  <a:pt x="5392" y="39"/>
                </a:lnTo>
                <a:lnTo>
                  <a:pt x="5393" y="39"/>
                </a:lnTo>
                <a:lnTo>
                  <a:pt x="5393" y="39"/>
                </a:lnTo>
                <a:lnTo>
                  <a:pt x="5393" y="39"/>
                </a:lnTo>
                <a:lnTo>
                  <a:pt x="5393" y="39"/>
                </a:lnTo>
                <a:lnTo>
                  <a:pt x="5394" y="39"/>
                </a:lnTo>
                <a:lnTo>
                  <a:pt x="5394" y="39"/>
                </a:lnTo>
                <a:lnTo>
                  <a:pt x="5394" y="39"/>
                </a:lnTo>
                <a:lnTo>
                  <a:pt x="5394" y="39"/>
                </a:lnTo>
                <a:lnTo>
                  <a:pt x="5394" y="39"/>
                </a:lnTo>
                <a:lnTo>
                  <a:pt x="5395" y="39"/>
                </a:lnTo>
                <a:lnTo>
                  <a:pt x="5395" y="39"/>
                </a:lnTo>
                <a:lnTo>
                  <a:pt x="5395" y="39"/>
                </a:lnTo>
                <a:lnTo>
                  <a:pt x="5396" y="39"/>
                </a:lnTo>
                <a:lnTo>
                  <a:pt x="5396" y="39"/>
                </a:lnTo>
                <a:lnTo>
                  <a:pt x="5396" y="39"/>
                </a:lnTo>
                <a:lnTo>
                  <a:pt x="5396" y="39"/>
                </a:lnTo>
                <a:lnTo>
                  <a:pt x="5397" y="39"/>
                </a:lnTo>
                <a:lnTo>
                  <a:pt x="5397" y="39"/>
                </a:lnTo>
                <a:lnTo>
                  <a:pt x="5397" y="39"/>
                </a:lnTo>
                <a:lnTo>
                  <a:pt x="5397" y="39"/>
                </a:lnTo>
                <a:lnTo>
                  <a:pt x="5397" y="39"/>
                </a:lnTo>
                <a:lnTo>
                  <a:pt x="5398" y="39"/>
                </a:lnTo>
                <a:lnTo>
                  <a:pt x="5398" y="39"/>
                </a:lnTo>
                <a:lnTo>
                  <a:pt x="5398" y="39"/>
                </a:lnTo>
                <a:lnTo>
                  <a:pt x="5398" y="39"/>
                </a:lnTo>
                <a:lnTo>
                  <a:pt x="5399" y="39"/>
                </a:lnTo>
                <a:lnTo>
                  <a:pt x="5399" y="39"/>
                </a:lnTo>
                <a:lnTo>
                  <a:pt x="5399" y="39"/>
                </a:lnTo>
                <a:lnTo>
                  <a:pt x="5399" y="39"/>
                </a:lnTo>
                <a:lnTo>
                  <a:pt x="5400" y="39"/>
                </a:lnTo>
                <a:lnTo>
                  <a:pt x="5400" y="39"/>
                </a:lnTo>
                <a:lnTo>
                  <a:pt x="5400" y="39"/>
                </a:lnTo>
                <a:lnTo>
                  <a:pt x="5400" y="39"/>
                </a:lnTo>
                <a:lnTo>
                  <a:pt x="5400" y="39"/>
                </a:lnTo>
                <a:lnTo>
                  <a:pt x="5401" y="39"/>
                </a:lnTo>
                <a:lnTo>
                  <a:pt x="5401" y="39"/>
                </a:lnTo>
                <a:lnTo>
                  <a:pt x="5401" y="39"/>
                </a:lnTo>
                <a:lnTo>
                  <a:pt x="5401" y="39"/>
                </a:lnTo>
                <a:lnTo>
                  <a:pt x="5402" y="39"/>
                </a:lnTo>
                <a:lnTo>
                  <a:pt x="5402" y="39"/>
                </a:lnTo>
                <a:lnTo>
                  <a:pt x="5402" y="39"/>
                </a:lnTo>
                <a:lnTo>
                  <a:pt x="5402" y="39"/>
                </a:lnTo>
                <a:lnTo>
                  <a:pt x="5403" y="39"/>
                </a:lnTo>
                <a:lnTo>
                  <a:pt x="5403" y="39"/>
                </a:lnTo>
                <a:lnTo>
                  <a:pt x="5403" y="39"/>
                </a:lnTo>
                <a:lnTo>
                  <a:pt x="5403" y="39"/>
                </a:lnTo>
                <a:lnTo>
                  <a:pt x="5404" y="39"/>
                </a:lnTo>
                <a:lnTo>
                  <a:pt x="5404" y="39"/>
                </a:lnTo>
                <a:lnTo>
                  <a:pt x="5404" y="39"/>
                </a:lnTo>
                <a:lnTo>
                  <a:pt x="5404" y="39"/>
                </a:lnTo>
                <a:lnTo>
                  <a:pt x="5405" y="39"/>
                </a:lnTo>
                <a:lnTo>
                  <a:pt x="5405" y="39"/>
                </a:lnTo>
                <a:lnTo>
                  <a:pt x="5405" y="39"/>
                </a:lnTo>
                <a:lnTo>
                  <a:pt x="5405" y="39"/>
                </a:lnTo>
                <a:lnTo>
                  <a:pt x="5406" y="39"/>
                </a:lnTo>
                <a:lnTo>
                  <a:pt x="5406" y="39"/>
                </a:lnTo>
                <a:lnTo>
                  <a:pt x="5406" y="39"/>
                </a:lnTo>
                <a:lnTo>
                  <a:pt x="5406" y="39"/>
                </a:lnTo>
                <a:lnTo>
                  <a:pt x="5406" y="39"/>
                </a:lnTo>
                <a:lnTo>
                  <a:pt x="5407" y="39"/>
                </a:lnTo>
                <a:lnTo>
                  <a:pt x="5407" y="39"/>
                </a:lnTo>
                <a:lnTo>
                  <a:pt x="5407" y="39"/>
                </a:lnTo>
                <a:lnTo>
                  <a:pt x="5407" y="39"/>
                </a:lnTo>
                <a:lnTo>
                  <a:pt x="5408" y="39"/>
                </a:lnTo>
                <a:lnTo>
                  <a:pt x="5408" y="39"/>
                </a:lnTo>
                <a:lnTo>
                  <a:pt x="5408" y="39"/>
                </a:lnTo>
                <a:lnTo>
                  <a:pt x="5408" y="39"/>
                </a:lnTo>
                <a:lnTo>
                  <a:pt x="5409" y="39"/>
                </a:lnTo>
                <a:lnTo>
                  <a:pt x="5409" y="39"/>
                </a:lnTo>
                <a:lnTo>
                  <a:pt x="5409" y="39"/>
                </a:lnTo>
                <a:lnTo>
                  <a:pt x="5409" y="39"/>
                </a:lnTo>
                <a:lnTo>
                  <a:pt x="5409" y="39"/>
                </a:lnTo>
                <a:lnTo>
                  <a:pt x="5410" y="39"/>
                </a:lnTo>
                <a:lnTo>
                  <a:pt x="5410" y="39"/>
                </a:lnTo>
                <a:lnTo>
                  <a:pt x="5410" y="39"/>
                </a:lnTo>
                <a:lnTo>
                  <a:pt x="5410" y="39"/>
                </a:lnTo>
                <a:lnTo>
                  <a:pt x="5411" y="39"/>
                </a:lnTo>
                <a:lnTo>
                  <a:pt x="5411" y="39"/>
                </a:lnTo>
                <a:lnTo>
                  <a:pt x="5411" y="39"/>
                </a:lnTo>
                <a:lnTo>
                  <a:pt x="5412" y="39"/>
                </a:lnTo>
                <a:lnTo>
                  <a:pt x="5412" y="39"/>
                </a:lnTo>
                <a:lnTo>
                  <a:pt x="5412" y="39"/>
                </a:lnTo>
                <a:lnTo>
                  <a:pt x="5412" y="39"/>
                </a:lnTo>
                <a:lnTo>
                  <a:pt x="5413" y="39"/>
                </a:lnTo>
                <a:lnTo>
                  <a:pt x="5413" y="39"/>
                </a:lnTo>
                <a:lnTo>
                  <a:pt x="5413" y="39"/>
                </a:lnTo>
                <a:lnTo>
                  <a:pt x="5413" y="39"/>
                </a:lnTo>
                <a:lnTo>
                  <a:pt x="5413" y="39"/>
                </a:lnTo>
                <a:lnTo>
                  <a:pt x="5414" y="39"/>
                </a:lnTo>
                <a:lnTo>
                  <a:pt x="5414" y="39"/>
                </a:lnTo>
                <a:lnTo>
                  <a:pt x="5414" y="39"/>
                </a:lnTo>
                <a:lnTo>
                  <a:pt x="5414" y="39"/>
                </a:lnTo>
                <a:lnTo>
                  <a:pt x="5415" y="39"/>
                </a:lnTo>
                <a:lnTo>
                  <a:pt x="5415" y="39"/>
                </a:lnTo>
                <a:lnTo>
                  <a:pt x="5415" y="39"/>
                </a:lnTo>
                <a:lnTo>
                  <a:pt x="5415" y="39"/>
                </a:lnTo>
                <a:lnTo>
                  <a:pt x="5416" y="39"/>
                </a:lnTo>
                <a:lnTo>
                  <a:pt x="5416" y="39"/>
                </a:lnTo>
                <a:lnTo>
                  <a:pt x="5416" y="39"/>
                </a:lnTo>
                <a:lnTo>
                  <a:pt x="5416" y="39"/>
                </a:lnTo>
                <a:lnTo>
                  <a:pt x="5416" y="39"/>
                </a:lnTo>
                <a:lnTo>
                  <a:pt x="5417" y="39"/>
                </a:lnTo>
                <a:lnTo>
                  <a:pt x="5417" y="39"/>
                </a:lnTo>
                <a:lnTo>
                  <a:pt x="5417" y="39"/>
                </a:lnTo>
                <a:lnTo>
                  <a:pt x="5417" y="39"/>
                </a:lnTo>
                <a:lnTo>
                  <a:pt x="5418" y="39"/>
                </a:lnTo>
                <a:lnTo>
                  <a:pt x="5418" y="39"/>
                </a:lnTo>
                <a:lnTo>
                  <a:pt x="5418" y="39"/>
                </a:lnTo>
                <a:lnTo>
                  <a:pt x="5419" y="39"/>
                </a:lnTo>
                <a:lnTo>
                  <a:pt x="5419" y="39"/>
                </a:lnTo>
                <a:lnTo>
                  <a:pt x="5419" y="39"/>
                </a:lnTo>
                <a:lnTo>
                  <a:pt x="5419" y="39"/>
                </a:lnTo>
                <a:lnTo>
                  <a:pt x="5419" y="39"/>
                </a:lnTo>
                <a:lnTo>
                  <a:pt x="5420" y="39"/>
                </a:lnTo>
                <a:lnTo>
                  <a:pt x="5420" y="39"/>
                </a:lnTo>
                <a:lnTo>
                  <a:pt x="5420" y="39"/>
                </a:lnTo>
                <a:lnTo>
                  <a:pt x="5420" y="39"/>
                </a:lnTo>
                <a:lnTo>
                  <a:pt x="5421" y="39"/>
                </a:lnTo>
                <a:lnTo>
                  <a:pt x="5421" y="39"/>
                </a:lnTo>
                <a:lnTo>
                  <a:pt x="5421" y="39"/>
                </a:lnTo>
                <a:lnTo>
                  <a:pt x="5421" y="39"/>
                </a:lnTo>
                <a:lnTo>
                  <a:pt x="5422" y="39"/>
                </a:lnTo>
                <a:lnTo>
                  <a:pt x="5422" y="39"/>
                </a:lnTo>
                <a:lnTo>
                  <a:pt x="5422" y="39"/>
                </a:lnTo>
                <a:lnTo>
                  <a:pt x="5422" y="39"/>
                </a:lnTo>
                <a:lnTo>
                  <a:pt x="5422" y="39"/>
                </a:lnTo>
                <a:lnTo>
                  <a:pt x="5423" y="39"/>
                </a:lnTo>
                <a:lnTo>
                  <a:pt x="5423" y="39"/>
                </a:lnTo>
                <a:lnTo>
                  <a:pt x="5423" y="39"/>
                </a:lnTo>
                <a:lnTo>
                  <a:pt x="5423" y="39"/>
                </a:lnTo>
                <a:lnTo>
                  <a:pt x="5424" y="39"/>
                </a:lnTo>
                <a:lnTo>
                  <a:pt x="5424" y="39"/>
                </a:lnTo>
                <a:lnTo>
                  <a:pt x="5424" y="39"/>
                </a:lnTo>
                <a:lnTo>
                  <a:pt x="5424" y="39"/>
                </a:lnTo>
                <a:lnTo>
                  <a:pt x="5425" y="39"/>
                </a:lnTo>
                <a:lnTo>
                  <a:pt x="5425" y="39"/>
                </a:lnTo>
                <a:lnTo>
                  <a:pt x="5425" y="39"/>
                </a:lnTo>
                <a:lnTo>
                  <a:pt x="5425" y="39"/>
                </a:lnTo>
                <a:lnTo>
                  <a:pt x="5425" y="39"/>
                </a:lnTo>
                <a:lnTo>
                  <a:pt x="5426" y="39"/>
                </a:lnTo>
                <a:lnTo>
                  <a:pt x="5426" y="39"/>
                </a:lnTo>
                <a:lnTo>
                  <a:pt x="5426" y="39"/>
                </a:lnTo>
                <a:lnTo>
                  <a:pt x="5427" y="39"/>
                </a:lnTo>
                <a:lnTo>
                  <a:pt x="5427" y="39"/>
                </a:lnTo>
                <a:lnTo>
                  <a:pt x="5427" y="39"/>
                </a:lnTo>
                <a:lnTo>
                  <a:pt x="5427" y="39"/>
                </a:lnTo>
                <a:lnTo>
                  <a:pt x="5428" y="39"/>
                </a:lnTo>
                <a:lnTo>
                  <a:pt x="5428" y="39"/>
                </a:lnTo>
                <a:lnTo>
                  <a:pt x="5428" y="39"/>
                </a:lnTo>
                <a:lnTo>
                  <a:pt x="5428" y="39"/>
                </a:lnTo>
                <a:lnTo>
                  <a:pt x="5428" y="39"/>
                </a:lnTo>
                <a:lnTo>
                  <a:pt x="5429" y="39"/>
                </a:lnTo>
                <a:lnTo>
                  <a:pt x="5429" y="39"/>
                </a:lnTo>
                <a:lnTo>
                  <a:pt x="5429" y="39"/>
                </a:lnTo>
                <a:lnTo>
                  <a:pt x="5429" y="39"/>
                </a:lnTo>
                <a:lnTo>
                  <a:pt x="5430" y="39"/>
                </a:lnTo>
                <a:lnTo>
                  <a:pt x="5430" y="39"/>
                </a:lnTo>
                <a:lnTo>
                  <a:pt x="5430" y="39"/>
                </a:lnTo>
                <a:lnTo>
                  <a:pt x="5430" y="39"/>
                </a:lnTo>
                <a:lnTo>
                  <a:pt x="5431" y="39"/>
                </a:lnTo>
                <a:lnTo>
                  <a:pt x="5431" y="39"/>
                </a:lnTo>
                <a:lnTo>
                  <a:pt x="5431" y="39"/>
                </a:lnTo>
                <a:lnTo>
                  <a:pt x="5431" y="39"/>
                </a:lnTo>
                <a:lnTo>
                  <a:pt x="5431" y="39"/>
                </a:lnTo>
                <a:lnTo>
                  <a:pt x="5432" y="39"/>
                </a:lnTo>
                <a:lnTo>
                  <a:pt x="5432" y="39"/>
                </a:lnTo>
                <a:lnTo>
                  <a:pt x="5432" y="39"/>
                </a:lnTo>
                <a:lnTo>
                  <a:pt x="5432" y="39"/>
                </a:lnTo>
                <a:lnTo>
                  <a:pt x="5433" y="39"/>
                </a:lnTo>
                <a:lnTo>
                  <a:pt x="5433" y="39"/>
                </a:lnTo>
                <a:lnTo>
                  <a:pt x="5433" y="39"/>
                </a:lnTo>
                <a:lnTo>
                  <a:pt x="5433" y="39"/>
                </a:lnTo>
                <a:lnTo>
                  <a:pt x="5434" y="39"/>
                </a:lnTo>
                <a:lnTo>
                  <a:pt x="5434" y="39"/>
                </a:lnTo>
                <a:lnTo>
                  <a:pt x="5434" y="39"/>
                </a:lnTo>
                <a:lnTo>
                  <a:pt x="5434" y="39"/>
                </a:lnTo>
                <a:lnTo>
                  <a:pt x="5435" y="39"/>
                </a:lnTo>
                <a:lnTo>
                  <a:pt x="5435" y="39"/>
                </a:lnTo>
                <a:lnTo>
                  <a:pt x="5435" y="39"/>
                </a:lnTo>
                <a:lnTo>
                  <a:pt x="5435" y="39"/>
                </a:lnTo>
                <a:lnTo>
                  <a:pt x="5436" y="39"/>
                </a:lnTo>
                <a:lnTo>
                  <a:pt x="5436" y="39"/>
                </a:lnTo>
                <a:lnTo>
                  <a:pt x="5436" y="39"/>
                </a:lnTo>
                <a:lnTo>
                  <a:pt x="5436" y="39"/>
                </a:lnTo>
                <a:lnTo>
                  <a:pt x="5437" y="39"/>
                </a:lnTo>
                <a:lnTo>
                  <a:pt x="5437" y="39"/>
                </a:lnTo>
                <a:lnTo>
                  <a:pt x="5437" y="39"/>
                </a:lnTo>
                <a:lnTo>
                  <a:pt x="5437" y="39"/>
                </a:lnTo>
                <a:lnTo>
                  <a:pt x="5437" y="39"/>
                </a:lnTo>
                <a:lnTo>
                  <a:pt x="5438" y="39"/>
                </a:lnTo>
                <a:lnTo>
                  <a:pt x="5438" y="39"/>
                </a:lnTo>
                <a:lnTo>
                  <a:pt x="5438" y="39"/>
                </a:lnTo>
                <a:lnTo>
                  <a:pt x="5438" y="39"/>
                </a:lnTo>
                <a:lnTo>
                  <a:pt x="5439" y="39"/>
                </a:lnTo>
                <a:lnTo>
                  <a:pt x="5439" y="39"/>
                </a:lnTo>
                <a:lnTo>
                  <a:pt x="5439" y="39"/>
                </a:lnTo>
                <a:lnTo>
                  <a:pt x="5439" y="39"/>
                </a:lnTo>
                <a:lnTo>
                  <a:pt x="5440" y="39"/>
                </a:lnTo>
                <a:lnTo>
                  <a:pt x="5440" y="39"/>
                </a:lnTo>
                <a:lnTo>
                  <a:pt x="5440" y="39"/>
                </a:lnTo>
                <a:lnTo>
                  <a:pt x="5440" y="39"/>
                </a:lnTo>
                <a:lnTo>
                  <a:pt x="5440" y="39"/>
                </a:lnTo>
                <a:lnTo>
                  <a:pt x="5441" y="39"/>
                </a:lnTo>
                <a:lnTo>
                  <a:pt x="5441" y="39"/>
                </a:lnTo>
                <a:lnTo>
                  <a:pt x="5441" y="39"/>
                </a:lnTo>
                <a:lnTo>
                  <a:pt x="5441" y="39"/>
                </a:lnTo>
                <a:lnTo>
                  <a:pt x="5442" y="39"/>
                </a:lnTo>
                <a:lnTo>
                  <a:pt x="5442" y="39"/>
                </a:lnTo>
                <a:lnTo>
                  <a:pt x="5442" y="39"/>
                </a:lnTo>
                <a:lnTo>
                  <a:pt x="5443" y="39"/>
                </a:lnTo>
                <a:lnTo>
                  <a:pt x="5443" y="39"/>
                </a:lnTo>
                <a:lnTo>
                  <a:pt x="5443" y="39"/>
                </a:lnTo>
                <a:lnTo>
                  <a:pt x="5443" y="39"/>
                </a:lnTo>
                <a:lnTo>
                  <a:pt x="5443" y="39"/>
                </a:lnTo>
                <a:lnTo>
                  <a:pt x="5444" y="39"/>
                </a:lnTo>
                <a:lnTo>
                  <a:pt x="5444" y="39"/>
                </a:lnTo>
                <a:lnTo>
                  <a:pt x="5444" y="39"/>
                </a:lnTo>
                <a:lnTo>
                  <a:pt x="5444" y="39"/>
                </a:lnTo>
                <a:lnTo>
                  <a:pt x="5445" y="39"/>
                </a:lnTo>
                <a:lnTo>
                  <a:pt x="5445" y="39"/>
                </a:lnTo>
                <a:lnTo>
                  <a:pt x="5445" y="39"/>
                </a:lnTo>
                <a:lnTo>
                  <a:pt x="5445" y="39"/>
                </a:lnTo>
                <a:lnTo>
                  <a:pt x="5446" y="39"/>
                </a:lnTo>
                <a:lnTo>
                  <a:pt x="5446" y="39"/>
                </a:lnTo>
                <a:lnTo>
                  <a:pt x="5446" y="39"/>
                </a:lnTo>
                <a:lnTo>
                  <a:pt x="5446" y="39"/>
                </a:lnTo>
                <a:lnTo>
                  <a:pt x="5446" y="39"/>
                </a:lnTo>
                <a:lnTo>
                  <a:pt x="5447" y="39"/>
                </a:lnTo>
                <a:lnTo>
                  <a:pt x="5447" y="39"/>
                </a:lnTo>
                <a:lnTo>
                  <a:pt x="5447" y="39"/>
                </a:lnTo>
                <a:lnTo>
                  <a:pt x="5447" y="39"/>
                </a:lnTo>
                <a:lnTo>
                  <a:pt x="5448" y="39"/>
                </a:lnTo>
                <a:lnTo>
                  <a:pt x="5448" y="39"/>
                </a:lnTo>
                <a:lnTo>
                  <a:pt x="5448" y="39"/>
                </a:lnTo>
                <a:lnTo>
                  <a:pt x="5448" y="39"/>
                </a:lnTo>
                <a:lnTo>
                  <a:pt x="5449" y="39"/>
                </a:lnTo>
                <a:lnTo>
                  <a:pt x="5449" y="39"/>
                </a:lnTo>
                <a:lnTo>
                  <a:pt x="5449" y="39"/>
                </a:lnTo>
                <a:lnTo>
                  <a:pt x="5449" y="39"/>
                </a:lnTo>
                <a:lnTo>
                  <a:pt x="5449" y="39"/>
                </a:lnTo>
                <a:lnTo>
                  <a:pt x="5450" y="39"/>
                </a:lnTo>
                <a:lnTo>
                  <a:pt x="5450" y="39"/>
                </a:lnTo>
                <a:lnTo>
                  <a:pt x="5450" y="39"/>
                </a:lnTo>
                <a:lnTo>
                  <a:pt x="5451" y="39"/>
                </a:lnTo>
                <a:lnTo>
                  <a:pt x="5451" y="39"/>
                </a:lnTo>
                <a:lnTo>
                  <a:pt x="5451" y="39"/>
                </a:lnTo>
                <a:lnTo>
                  <a:pt x="5451" y="39"/>
                </a:lnTo>
                <a:lnTo>
                  <a:pt x="5452" y="39"/>
                </a:lnTo>
                <a:lnTo>
                  <a:pt x="5452" y="39"/>
                </a:lnTo>
                <a:lnTo>
                  <a:pt x="5452" y="39"/>
                </a:lnTo>
                <a:lnTo>
                  <a:pt x="5452" y="39"/>
                </a:lnTo>
                <a:lnTo>
                  <a:pt x="5452" y="39"/>
                </a:lnTo>
                <a:lnTo>
                  <a:pt x="5453" y="39"/>
                </a:lnTo>
                <a:lnTo>
                  <a:pt x="5453" y="39"/>
                </a:lnTo>
                <a:lnTo>
                  <a:pt x="5453" y="39"/>
                </a:lnTo>
                <a:lnTo>
                  <a:pt x="5453" y="39"/>
                </a:lnTo>
                <a:lnTo>
                  <a:pt x="5454" y="39"/>
                </a:lnTo>
                <a:lnTo>
                  <a:pt x="5454" y="39"/>
                </a:lnTo>
                <a:lnTo>
                  <a:pt x="5454" y="39"/>
                </a:lnTo>
                <a:lnTo>
                  <a:pt x="5454" y="39"/>
                </a:lnTo>
                <a:lnTo>
                  <a:pt x="5455" y="39"/>
                </a:lnTo>
                <a:lnTo>
                  <a:pt x="5455" y="39"/>
                </a:lnTo>
                <a:lnTo>
                  <a:pt x="5455" y="39"/>
                </a:lnTo>
                <a:lnTo>
                  <a:pt x="5455" y="39"/>
                </a:lnTo>
                <a:lnTo>
                  <a:pt x="5455" y="39"/>
                </a:lnTo>
                <a:lnTo>
                  <a:pt x="5456" y="39"/>
                </a:lnTo>
                <a:lnTo>
                  <a:pt x="5456" y="39"/>
                </a:lnTo>
                <a:lnTo>
                  <a:pt x="5456" y="39"/>
                </a:lnTo>
                <a:lnTo>
                  <a:pt x="5456" y="39"/>
                </a:lnTo>
                <a:lnTo>
                  <a:pt x="5457" y="39"/>
                </a:lnTo>
                <a:lnTo>
                  <a:pt x="5457" y="39"/>
                </a:lnTo>
                <a:lnTo>
                  <a:pt x="5457" y="39"/>
                </a:lnTo>
                <a:lnTo>
                  <a:pt x="5457" y="39"/>
                </a:lnTo>
                <a:lnTo>
                  <a:pt x="5458" y="39"/>
                </a:lnTo>
                <a:lnTo>
                  <a:pt x="5458" y="39"/>
                </a:lnTo>
                <a:lnTo>
                  <a:pt x="5458" y="39"/>
                </a:lnTo>
                <a:lnTo>
                  <a:pt x="5459" y="39"/>
                </a:lnTo>
                <a:lnTo>
                  <a:pt x="5459" y="39"/>
                </a:lnTo>
                <a:lnTo>
                  <a:pt x="5459" y="39"/>
                </a:lnTo>
                <a:lnTo>
                  <a:pt x="5459" y="39"/>
                </a:lnTo>
                <a:lnTo>
                  <a:pt x="5459" y="39"/>
                </a:lnTo>
                <a:lnTo>
                  <a:pt x="5460" y="39"/>
                </a:lnTo>
                <a:lnTo>
                  <a:pt x="5460" y="39"/>
                </a:lnTo>
                <a:lnTo>
                  <a:pt x="5460" y="39"/>
                </a:lnTo>
                <a:lnTo>
                  <a:pt x="5460" y="39"/>
                </a:lnTo>
                <a:lnTo>
                  <a:pt x="5461" y="39"/>
                </a:lnTo>
                <a:lnTo>
                  <a:pt x="5461" y="39"/>
                </a:lnTo>
                <a:lnTo>
                  <a:pt x="5461" y="39"/>
                </a:lnTo>
                <a:lnTo>
                  <a:pt x="5461" y="39"/>
                </a:lnTo>
                <a:lnTo>
                  <a:pt x="5462" y="39"/>
                </a:lnTo>
                <a:lnTo>
                  <a:pt x="5462" y="39"/>
                </a:lnTo>
                <a:lnTo>
                  <a:pt x="5462" y="39"/>
                </a:lnTo>
                <a:lnTo>
                  <a:pt x="5462" y="39"/>
                </a:lnTo>
                <a:lnTo>
                  <a:pt x="5462" y="39"/>
                </a:lnTo>
                <a:lnTo>
                  <a:pt x="5463" y="39"/>
                </a:lnTo>
                <a:lnTo>
                  <a:pt x="5463" y="39"/>
                </a:lnTo>
                <a:lnTo>
                  <a:pt x="5463" y="39"/>
                </a:lnTo>
                <a:lnTo>
                  <a:pt x="5463" y="39"/>
                </a:lnTo>
                <a:lnTo>
                  <a:pt x="5464" y="39"/>
                </a:lnTo>
                <a:lnTo>
                  <a:pt x="5464" y="39"/>
                </a:lnTo>
                <a:lnTo>
                  <a:pt x="5464" y="39"/>
                </a:lnTo>
                <a:lnTo>
                  <a:pt x="5464" y="39"/>
                </a:lnTo>
                <a:lnTo>
                  <a:pt x="5464" y="39"/>
                </a:lnTo>
                <a:lnTo>
                  <a:pt x="5465" y="39"/>
                </a:lnTo>
                <a:lnTo>
                  <a:pt x="5465" y="39"/>
                </a:lnTo>
                <a:lnTo>
                  <a:pt x="5465" y="39"/>
                </a:lnTo>
                <a:lnTo>
                  <a:pt x="5466" y="39"/>
                </a:lnTo>
                <a:lnTo>
                  <a:pt x="5466" y="39"/>
                </a:lnTo>
                <a:lnTo>
                  <a:pt x="5466" y="39"/>
                </a:lnTo>
                <a:lnTo>
                  <a:pt x="5466" y="39"/>
                </a:lnTo>
                <a:lnTo>
                  <a:pt x="5467" y="39"/>
                </a:lnTo>
                <a:lnTo>
                  <a:pt x="5467" y="39"/>
                </a:lnTo>
                <a:lnTo>
                  <a:pt x="5467" y="39"/>
                </a:lnTo>
                <a:lnTo>
                  <a:pt x="5467" y="39"/>
                </a:lnTo>
                <a:lnTo>
                  <a:pt x="5468" y="39"/>
                </a:lnTo>
                <a:lnTo>
                  <a:pt x="5468" y="39"/>
                </a:lnTo>
                <a:lnTo>
                  <a:pt x="5468" y="39"/>
                </a:lnTo>
                <a:lnTo>
                  <a:pt x="5468" y="39"/>
                </a:lnTo>
                <a:lnTo>
                  <a:pt x="5468" y="39"/>
                </a:lnTo>
                <a:lnTo>
                  <a:pt x="5469" y="39"/>
                </a:lnTo>
                <a:lnTo>
                  <a:pt x="5469" y="39"/>
                </a:lnTo>
                <a:lnTo>
                  <a:pt x="5469" y="39"/>
                </a:lnTo>
                <a:lnTo>
                  <a:pt x="5469" y="39"/>
                </a:lnTo>
                <a:lnTo>
                  <a:pt x="5470" y="39"/>
                </a:lnTo>
                <a:lnTo>
                  <a:pt x="5470" y="39"/>
                </a:lnTo>
                <a:lnTo>
                  <a:pt x="5470" y="39"/>
                </a:lnTo>
                <a:lnTo>
                  <a:pt x="5470" y="39"/>
                </a:lnTo>
                <a:lnTo>
                  <a:pt x="5471" y="39"/>
                </a:lnTo>
                <a:lnTo>
                  <a:pt x="5471" y="39"/>
                </a:lnTo>
                <a:lnTo>
                  <a:pt x="5471" y="39"/>
                </a:lnTo>
                <a:lnTo>
                  <a:pt x="5471" y="39"/>
                </a:lnTo>
                <a:lnTo>
                  <a:pt x="5471" y="39"/>
                </a:lnTo>
                <a:lnTo>
                  <a:pt x="5472" y="39"/>
                </a:lnTo>
                <a:lnTo>
                  <a:pt x="5472" y="39"/>
                </a:lnTo>
                <a:lnTo>
                  <a:pt x="5472" y="39"/>
                </a:lnTo>
                <a:lnTo>
                  <a:pt x="5472" y="39"/>
                </a:lnTo>
                <a:lnTo>
                  <a:pt x="5473" y="39"/>
                </a:lnTo>
                <a:lnTo>
                  <a:pt x="5473" y="39"/>
                </a:lnTo>
                <a:lnTo>
                  <a:pt x="5473" y="39"/>
                </a:lnTo>
                <a:lnTo>
                  <a:pt x="5474" y="39"/>
                </a:lnTo>
                <a:lnTo>
                  <a:pt x="5474" y="39"/>
                </a:lnTo>
                <a:lnTo>
                  <a:pt x="5474" y="39"/>
                </a:lnTo>
                <a:lnTo>
                  <a:pt x="5474" y="39"/>
                </a:lnTo>
                <a:lnTo>
                  <a:pt x="5474" y="39"/>
                </a:lnTo>
                <a:lnTo>
                  <a:pt x="5475" y="39"/>
                </a:lnTo>
                <a:lnTo>
                  <a:pt x="5475" y="39"/>
                </a:lnTo>
                <a:lnTo>
                  <a:pt x="5475" y="39"/>
                </a:lnTo>
                <a:lnTo>
                  <a:pt x="5475" y="39"/>
                </a:lnTo>
                <a:lnTo>
                  <a:pt x="5476" y="39"/>
                </a:lnTo>
                <a:lnTo>
                  <a:pt x="5476" y="39"/>
                </a:lnTo>
                <a:lnTo>
                  <a:pt x="5476" y="39"/>
                </a:lnTo>
                <a:lnTo>
                  <a:pt x="5476" y="39"/>
                </a:lnTo>
                <a:lnTo>
                  <a:pt x="5477" y="39"/>
                </a:lnTo>
                <a:lnTo>
                  <a:pt x="5477" y="39"/>
                </a:lnTo>
                <a:lnTo>
                  <a:pt x="5477" y="39"/>
                </a:lnTo>
                <a:lnTo>
                  <a:pt x="5477" y="39"/>
                </a:lnTo>
                <a:lnTo>
                  <a:pt x="5477" y="39"/>
                </a:lnTo>
                <a:lnTo>
                  <a:pt x="5478" y="39"/>
                </a:lnTo>
                <a:lnTo>
                  <a:pt x="5478" y="39"/>
                </a:lnTo>
                <a:lnTo>
                  <a:pt x="5478" y="39"/>
                </a:lnTo>
                <a:lnTo>
                  <a:pt x="5478" y="39"/>
                </a:lnTo>
                <a:lnTo>
                  <a:pt x="5479" y="39"/>
                </a:lnTo>
                <a:lnTo>
                  <a:pt x="5479" y="39"/>
                </a:lnTo>
                <a:lnTo>
                  <a:pt x="5479" y="39"/>
                </a:lnTo>
                <a:lnTo>
                  <a:pt x="5479" y="39"/>
                </a:lnTo>
                <a:lnTo>
                  <a:pt x="5480" y="39"/>
                </a:lnTo>
                <a:lnTo>
                  <a:pt x="5480" y="39"/>
                </a:lnTo>
                <a:lnTo>
                  <a:pt x="5480" y="39"/>
                </a:lnTo>
                <a:lnTo>
                  <a:pt x="5480" y="39"/>
                </a:lnTo>
                <a:lnTo>
                  <a:pt x="5480" y="39"/>
                </a:lnTo>
                <a:lnTo>
                  <a:pt x="5481" y="39"/>
                </a:lnTo>
                <a:lnTo>
                  <a:pt x="5481" y="39"/>
                </a:lnTo>
                <a:lnTo>
                  <a:pt x="5481" y="39"/>
                </a:lnTo>
                <a:lnTo>
                  <a:pt x="5482" y="39"/>
                </a:lnTo>
                <a:lnTo>
                  <a:pt x="5482" y="39"/>
                </a:lnTo>
                <a:lnTo>
                  <a:pt x="5482" y="39"/>
                </a:lnTo>
                <a:lnTo>
                  <a:pt x="5482" y="39"/>
                </a:lnTo>
                <a:lnTo>
                  <a:pt x="5483" y="39"/>
                </a:lnTo>
                <a:lnTo>
                  <a:pt x="5483" y="39"/>
                </a:lnTo>
                <a:lnTo>
                  <a:pt x="5483" y="39"/>
                </a:lnTo>
                <a:lnTo>
                  <a:pt x="5483" y="39"/>
                </a:lnTo>
                <a:lnTo>
                  <a:pt x="5483" y="39"/>
                </a:lnTo>
                <a:lnTo>
                  <a:pt x="5484" y="39"/>
                </a:lnTo>
                <a:lnTo>
                  <a:pt x="5484" y="39"/>
                </a:lnTo>
                <a:lnTo>
                  <a:pt x="5484" y="39"/>
                </a:lnTo>
                <a:lnTo>
                  <a:pt x="5484" y="39"/>
                </a:lnTo>
                <a:lnTo>
                  <a:pt x="5485" y="39"/>
                </a:lnTo>
                <a:lnTo>
                  <a:pt x="5485" y="39"/>
                </a:lnTo>
                <a:lnTo>
                  <a:pt x="5485" y="39"/>
                </a:lnTo>
                <a:lnTo>
                  <a:pt x="5485" y="39"/>
                </a:lnTo>
                <a:lnTo>
                  <a:pt x="5486" y="39"/>
                </a:lnTo>
                <a:lnTo>
                  <a:pt x="5486" y="39"/>
                </a:lnTo>
                <a:lnTo>
                  <a:pt x="5486" y="39"/>
                </a:lnTo>
                <a:lnTo>
                  <a:pt x="5486" y="39"/>
                </a:lnTo>
                <a:lnTo>
                  <a:pt x="5486" y="39"/>
                </a:lnTo>
                <a:lnTo>
                  <a:pt x="5487" y="39"/>
                </a:lnTo>
                <a:lnTo>
                  <a:pt x="5487" y="39"/>
                </a:lnTo>
                <a:lnTo>
                  <a:pt x="5487" y="39"/>
                </a:lnTo>
                <a:lnTo>
                  <a:pt x="5487" y="39"/>
                </a:lnTo>
                <a:lnTo>
                  <a:pt x="5488" y="39"/>
                </a:lnTo>
                <a:lnTo>
                  <a:pt x="5488" y="39"/>
                </a:lnTo>
                <a:lnTo>
                  <a:pt x="5488" y="39"/>
                </a:lnTo>
                <a:lnTo>
                  <a:pt x="5488" y="39"/>
                </a:lnTo>
                <a:lnTo>
                  <a:pt x="5489" y="39"/>
                </a:lnTo>
                <a:lnTo>
                  <a:pt x="5489" y="39"/>
                </a:lnTo>
                <a:lnTo>
                  <a:pt x="5489" y="39"/>
                </a:lnTo>
                <a:lnTo>
                  <a:pt x="5489" y="39"/>
                </a:lnTo>
                <a:lnTo>
                  <a:pt x="5490" y="39"/>
                </a:lnTo>
                <a:lnTo>
                  <a:pt x="5490" y="39"/>
                </a:lnTo>
                <a:lnTo>
                  <a:pt x="5490" y="39"/>
                </a:lnTo>
                <a:lnTo>
                  <a:pt x="5490" y="39"/>
                </a:lnTo>
                <a:lnTo>
                  <a:pt x="5491" y="39"/>
                </a:lnTo>
                <a:lnTo>
                  <a:pt x="5491" y="39"/>
                </a:lnTo>
                <a:lnTo>
                  <a:pt x="5491" y="39"/>
                </a:lnTo>
                <a:lnTo>
                  <a:pt x="5491" y="39"/>
                </a:lnTo>
                <a:lnTo>
                  <a:pt x="5492" y="39"/>
                </a:lnTo>
                <a:lnTo>
                  <a:pt x="5492" y="39"/>
                </a:lnTo>
                <a:lnTo>
                  <a:pt x="5492" y="39"/>
                </a:lnTo>
                <a:lnTo>
                  <a:pt x="5492" y="39"/>
                </a:lnTo>
                <a:lnTo>
                  <a:pt x="5492" y="39"/>
                </a:lnTo>
                <a:lnTo>
                  <a:pt x="5493" y="39"/>
                </a:lnTo>
                <a:lnTo>
                  <a:pt x="5493" y="39"/>
                </a:lnTo>
                <a:lnTo>
                  <a:pt x="5493" y="39"/>
                </a:lnTo>
                <a:lnTo>
                  <a:pt x="5493" y="39"/>
                </a:lnTo>
                <a:lnTo>
                  <a:pt x="5494" y="39"/>
                </a:lnTo>
                <a:lnTo>
                  <a:pt x="5494" y="39"/>
                </a:lnTo>
                <a:lnTo>
                  <a:pt x="5494" y="39"/>
                </a:lnTo>
                <a:lnTo>
                  <a:pt x="5494" y="39"/>
                </a:lnTo>
                <a:lnTo>
                  <a:pt x="5495" y="39"/>
                </a:lnTo>
                <a:lnTo>
                  <a:pt x="5495" y="39"/>
                </a:lnTo>
                <a:lnTo>
                  <a:pt x="5495" y="39"/>
                </a:lnTo>
                <a:lnTo>
                  <a:pt x="5495" y="39"/>
                </a:lnTo>
                <a:lnTo>
                  <a:pt x="5495" y="39"/>
                </a:lnTo>
                <a:lnTo>
                  <a:pt x="5496" y="39"/>
                </a:lnTo>
                <a:lnTo>
                  <a:pt x="5496" y="39"/>
                </a:lnTo>
                <a:lnTo>
                  <a:pt x="5496" y="39"/>
                </a:lnTo>
                <a:lnTo>
                  <a:pt x="5496" y="39"/>
                </a:lnTo>
                <a:lnTo>
                  <a:pt x="5497" y="39"/>
                </a:lnTo>
                <a:lnTo>
                  <a:pt x="5497" y="39"/>
                </a:lnTo>
                <a:lnTo>
                  <a:pt x="5497" y="39"/>
                </a:lnTo>
                <a:lnTo>
                  <a:pt x="5498" y="39"/>
                </a:lnTo>
                <a:lnTo>
                  <a:pt x="5498" y="39"/>
                </a:lnTo>
                <a:lnTo>
                  <a:pt x="5498" y="39"/>
                </a:lnTo>
                <a:lnTo>
                  <a:pt x="5498" y="39"/>
                </a:lnTo>
                <a:lnTo>
                  <a:pt x="5498" y="39"/>
                </a:lnTo>
                <a:lnTo>
                  <a:pt x="5499" y="39"/>
                </a:lnTo>
                <a:lnTo>
                  <a:pt x="5499" y="39"/>
                </a:lnTo>
                <a:lnTo>
                  <a:pt x="5499" y="39"/>
                </a:lnTo>
                <a:lnTo>
                  <a:pt x="5499" y="39"/>
                </a:lnTo>
                <a:lnTo>
                  <a:pt x="5500" y="39"/>
                </a:lnTo>
                <a:lnTo>
                  <a:pt x="5500" y="39"/>
                </a:lnTo>
                <a:lnTo>
                  <a:pt x="5500" y="39"/>
                </a:lnTo>
                <a:lnTo>
                  <a:pt x="5500" y="39"/>
                </a:lnTo>
                <a:lnTo>
                  <a:pt x="5501" y="39"/>
                </a:lnTo>
                <a:lnTo>
                  <a:pt x="5501" y="39"/>
                </a:lnTo>
                <a:lnTo>
                  <a:pt x="5501" y="39"/>
                </a:lnTo>
                <a:lnTo>
                  <a:pt x="5501" y="39"/>
                </a:lnTo>
                <a:lnTo>
                  <a:pt x="5501" y="39"/>
                </a:lnTo>
                <a:lnTo>
                  <a:pt x="5502" y="39"/>
                </a:lnTo>
                <a:lnTo>
                  <a:pt x="5502" y="39"/>
                </a:lnTo>
                <a:lnTo>
                  <a:pt x="5502" y="39"/>
                </a:lnTo>
                <a:lnTo>
                  <a:pt x="5502" y="39"/>
                </a:lnTo>
                <a:lnTo>
                  <a:pt x="5503" y="39"/>
                </a:lnTo>
                <a:lnTo>
                  <a:pt x="5503" y="39"/>
                </a:lnTo>
                <a:lnTo>
                  <a:pt x="5503" y="39"/>
                </a:lnTo>
                <a:lnTo>
                  <a:pt x="5503" y="39"/>
                </a:lnTo>
                <a:lnTo>
                  <a:pt x="5504" y="39"/>
                </a:lnTo>
                <a:lnTo>
                  <a:pt x="5504" y="39"/>
                </a:lnTo>
                <a:lnTo>
                  <a:pt x="5504" y="39"/>
                </a:lnTo>
                <a:lnTo>
                  <a:pt x="5505" y="39"/>
                </a:lnTo>
                <a:lnTo>
                  <a:pt x="5505" y="39"/>
                </a:lnTo>
                <a:lnTo>
                  <a:pt x="5505" y="39"/>
                </a:lnTo>
                <a:lnTo>
                  <a:pt x="5505" y="39"/>
                </a:lnTo>
                <a:lnTo>
                  <a:pt x="5505" y="39"/>
                </a:lnTo>
                <a:lnTo>
                  <a:pt x="5506" y="39"/>
                </a:lnTo>
                <a:lnTo>
                  <a:pt x="5506" y="39"/>
                </a:lnTo>
                <a:lnTo>
                  <a:pt x="5506" y="39"/>
                </a:lnTo>
                <a:lnTo>
                  <a:pt x="5506" y="39"/>
                </a:lnTo>
                <a:lnTo>
                  <a:pt x="5507" y="39"/>
                </a:lnTo>
                <a:lnTo>
                  <a:pt x="5507" y="39"/>
                </a:lnTo>
                <a:lnTo>
                  <a:pt x="5507" y="39"/>
                </a:lnTo>
                <a:lnTo>
                  <a:pt x="5507" y="0"/>
                </a:lnTo>
                <a:lnTo>
                  <a:pt x="5508" y="0"/>
                </a:lnTo>
                <a:lnTo>
                  <a:pt x="5508" y="0"/>
                </a:lnTo>
                <a:lnTo>
                  <a:pt x="5508" y="0"/>
                </a:lnTo>
                <a:lnTo>
                  <a:pt x="5508" y="0"/>
                </a:lnTo>
                <a:lnTo>
                  <a:pt x="5508" y="0"/>
                </a:lnTo>
                <a:lnTo>
                  <a:pt x="5509" y="0"/>
                </a:lnTo>
                <a:lnTo>
                  <a:pt x="5509" y="0"/>
                </a:lnTo>
                <a:lnTo>
                  <a:pt x="5509" y="0"/>
                </a:lnTo>
                <a:lnTo>
                  <a:pt x="5509" y="0"/>
                </a:lnTo>
                <a:lnTo>
                  <a:pt x="5510" y="0"/>
                </a:lnTo>
                <a:lnTo>
                  <a:pt x="5510" y="0"/>
                </a:lnTo>
                <a:lnTo>
                  <a:pt x="5510" y="0"/>
                </a:lnTo>
                <a:lnTo>
                  <a:pt x="5510" y="0"/>
                </a:lnTo>
                <a:lnTo>
                  <a:pt x="5510" y="0"/>
                </a:lnTo>
                <a:lnTo>
                  <a:pt x="5511" y="0"/>
                </a:lnTo>
                <a:lnTo>
                  <a:pt x="5511" y="0"/>
                </a:lnTo>
                <a:lnTo>
                  <a:pt x="5511" y="0"/>
                </a:lnTo>
                <a:lnTo>
                  <a:pt x="5511" y="0"/>
                </a:lnTo>
                <a:lnTo>
                  <a:pt x="5512" y="0"/>
                </a:lnTo>
                <a:lnTo>
                  <a:pt x="5512" y="0"/>
                </a:lnTo>
                <a:lnTo>
                  <a:pt x="5512" y="39"/>
                </a:lnTo>
                <a:lnTo>
                  <a:pt x="5513" y="39"/>
                </a:lnTo>
                <a:lnTo>
                  <a:pt x="5513" y="39"/>
                </a:lnTo>
                <a:lnTo>
                  <a:pt x="5513" y="39"/>
                </a:lnTo>
                <a:lnTo>
                  <a:pt x="5513" y="39"/>
                </a:lnTo>
                <a:lnTo>
                  <a:pt x="5514" y="39"/>
                </a:lnTo>
                <a:lnTo>
                  <a:pt x="5514" y="39"/>
                </a:lnTo>
                <a:lnTo>
                  <a:pt x="5514" y="39"/>
                </a:lnTo>
                <a:lnTo>
                  <a:pt x="5514" y="39"/>
                </a:lnTo>
                <a:lnTo>
                  <a:pt x="5514" y="39"/>
                </a:lnTo>
                <a:lnTo>
                  <a:pt x="5515" y="39"/>
                </a:lnTo>
                <a:lnTo>
                  <a:pt x="5515" y="39"/>
                </a:lnTo>
                <a:lnTo>
                  <a:pt x="5515" y="39"/>
                </a:lnTo>
                <a:lnTo>
                  <a:pt x="5515" y="39"/>
                </a:lnTo>
                <a:lnTo>
                  <a:pt x="5516" y="39"/>
                </a:lnTo>
                <a:lnTo>
                  <a:pt x="5516" y="39"/>
                </a:lnTo>
                <a:lnTo>
                  <a:pt x="5516" y="39"/>
                </a:lnTo>
                <a:lnTo>
                  <a:pt x="5516" y="39"/>
                </a:lnTo>
                <a:lnTo>
                  <a:pt x="5517" y="39"/>
                </a:lnTo>
                <a:lnTo>
                  <a:pt x="5517" y="39"/>
                </a:lnTo>
                <a:lnTo>
                  <a:pt x="5517" y="39"/>
                </a:lnTo>
                <a:lnTo>
                  <a:pt x="5517" y="39"/>
                </a:lnTo>
                <a:lnTo>
                  <a:pt x="5517" y="39"/>
                </a:lnTo>
                <a:lnTo>
                  <a:pt x="5518" y="39"/>
                </a:lnTo>
                <a:lnTo>
                  <a:pt x="5518" y="39"/>
                </a:lnTo>
                <a:lnTo>
                  <a:pt x="5518" y="39"/>
                </a:lnTo>
                <a:lnTo>
                  <a:pt x="5518" y="39"/>
                </a:lnTo>
                <a:lnTo>
                  <a:pt x="5519" y="39"/>
                </a:lnTo>
                <a:lnTo>
                  <a:pt x="5519" y="39"/>
                </a:lnTo>
                <a:lnTo>
                  <a:pt x="5519" y="39"/>
                </a:lnTo>
                <a:lnTo>
                  <a:pt x="5519" y="39"/>
                </a:lnTo>
                <a:lnTo>
                  <a:pt x="5520" y="39"/>
                </a:lnTo>
                <a:lnTo>
                  <a:pt x="5520" y="39"/>
                </a:lnTo>
                <a:lnTo>
                  <a:pt x="5520" y="39"/>
                </a:lnTo>
                <a:lnTo>
                  <a:pt x="5520" y="39"/>
                </a:lnTo>
                <a:lnTo>
                  <a:pt x="5521" y="39"/>
                </a:lnTo>
                <a:lnTo>
                  <a:pt x="5521" y="39"/>
                </a:lnTo>
                <a:lnTo>
                  <a:pt x="5521" y="39"/>
                </a:lnTo>
                <a:lnTo>
                  <a:pt x="5521" y="39"/>
                </a:lnTo>
                <a:lnTo>
                  <a:pt x="5522" y="39"/>
                </a:lnTo>
                <a:lnTo>
                  <a:pt x="5522" y="39"/>
                </a:lnTo>
                <a:lnTo>
                  <a:pt x="5522" y="39"/>
                </a:lnTo>
                <a:lnTo>
                  <a:pt x="5522" y="39"/>
                </a:lnTo>
                <a:lnTo>
                  <a:pt x="5523" y="39"/>
                </a:lnTo>
                <a:lnTo>
                  <a:pt x="5523" y="39"/>
                </a:lnTo>
                <a:lnTo>
                  <a:pt x="5523" y="39"/>
                </a:lnTo>
                <a:lnTo>
                  <a:pt x="5523" y="39"/>
                </a:lnTo>
                <a:lnTo>
                  <a:pt x="5523" y="39"/>
                </a:lnTo>
                <a:lnTo>
                  <a:pt x="5524" y="39"/>
                </a:lnTo>
                <a:lnTo>
                  <a:pt x="5524" y="39"/>
                </a:lnTo>
                <a:lnTo>
                  <a:pt x="5524" y="39"/>
                </a:lnTo>
                <a:lnTo>
                  <a:pt x="5524" y="39"/>
                </a:lnTo>
                <a:lnTo>
                  <a:pt x="5525" y="39"/>
                </a:lnTo>
                <a:lnTo>
                  <a:pt x="5525" y="39"/>
                </a:lnTo>
                <a:lnTo>
                  <a:pt x="5525" y="39"/>
                </a:lnTo>
                <a:lnTo>
                  <a:pt x="5525" y="39"/>
                </a:lnTo>
                <a:lnTo>
                  <a:pt x="5526" y="39"/>
                </a:lnTo>
                <a:lnTo>
                  <a:pt x="5526" y="39"/>
                </a:lnTo>
                <a:lnTo>
                  <a:pt x="5526" y="39"/>
                </a:lnTo>
                <a:lnTo>
                  <a:pt x="5526" y="39"/>
                </a:lnTo>
                <a:lnTo>
                  <a:pt x="5526" y="39"/>
                </a:lnTo>
                <a:lnTo>
                  <a:pt x="5527" y="39"/>
                </a:lnTo>
                <a:lnTo>
                  <a:pt x="5527" y="39"/>
                </a:lnTo>
                <a:lnTo>
                  <a:pt x="5527" y="39"/>
                </a:lnTo>
                <a:lnTo>
                  <a:pt x="5527" y="39"/>
                </a:lnTo>
                <a:lnTo>
                  <a:pt x="5528" y="39"/>
                </a:lnTo>
                <a:lnTo>
                  <a:pt x="5528" y="39"/>
                </a:lnTo>
                <a:lnTo>
                  <a:pt x="5528" y="39"/>
                </a:lnTo>
                <a:lnTo>
                  <a:pt x="5529" y="39"/>
                </a:lnTo>
                <a:lnTo>
                  <a:pt x="5529" y="39"/>
                </a:lnTo>
                <a:lnTo>
                  <a:pt x="5529" y="39"/>
                </a:lnTo>
                <a:lnTo>
                  <a:pt x="5529" y="39"/>
                </a:lnTo>
                <a:lnTo>
                  <a:pt x="5529" y="39"/>
                </a:lnTo>
                <a:lnTo>
                  <a:pt x="5530" y="39"/>
                </a:lnTo>
                <a:lnTo>
                  <a:pt x="5530" y="39"/>
                </a:lnTo>
                <a:lnTo>
                  <a:pt x="5530" y="39"/>
                </a:lnTo>
                <a:lnTo>
                  <a:pt x="5530" y="39"/>
                </a:lnTo>
                <a:lnTo>
                  <a:pt x="5531" y="39"/>
                </a:lnTo>
                <a:lnTo>
                  <a:pt x="5531" y="39"/>
                </a:lnTo>
                <a:lnTo>
                  <a:pt x="5531" y="39"/>
                </a:lnTo>
                <a:lnTo>
                  <a:pt x="5531" y="39"/>
                </a:lnTo>
                <a:lnTo>
                  <a:pt x="5532" y="39"/>
                </a:lnTo>
                <a:lnTo>
                  <a:pt x="5532" y="39"/>
                </a:lnTo>
                <a:lnTo>
                  <a:pt x="5532" y="39"/>
                </a:lnTo>
                <a:lnTo>
                  <a:pt x="5532" y="39"/>
                </a:lnTo>
                <a:lnTo>
                  <a:pt x="5532" y="39"/>
                </a:lnTo>
                <a:lnTo>
                  <a:pt x="5533" y="39"/>
                </a:lnTo>
                <a:lnTo>
                  <a:pt x="5533" y="39"/>
                </a:lnTo>
                <a:lnTo>
                  <a:pt x="5533" y="39"/>
                </a:lnTo>
                <a:lnTo>
                  <a:pt x="5533" y="39"/>
                </a:lnTo>
                <a:lnTo>
                  <a:pt x="5534" y="39"/>
                </a:lnTo>
                <a:lnTo>
                  <a:pt x="5534" y="39"/>
                </a:lnTo>
                <a:lnTo>
                  <a:pt x="5534" y="39"/>
                </a:lnTo>
                <a:lnTo>
                  <a:pt x="5534" y="39"/>
                </a:lnTo>
                <a:lnTo>
                  <a:pt x="5535" y="39"/>
                </a:lnTo>
                <a:lnTo>
                  <a:pt x="5535" y="39"/>
                </a:lnTo>
                <a:lnTo>
                  <a:pt x="5535" y="39"/>
                </a:lnTo>
                <a:lnTo>
                  <a:pt x="5535" y="39"/>
                </a:lnTo>
                <a:lnTo>
                  <a:pt x="5535" y="39"/>
                </a:lnTo>
                <a:lnTo>
                  <a:pt x="5536" y="39"/>
                </a:lnTo>
                <a:lnTo>
                  <a:pt x="5536" y="39"/>
                </a:lnTo>
                <a:lnTo>
                  <a:pt x="5536" y="39"/>
                </a:lnTo>
                <a:lnTo>
                  <a:pt x="5537" y="39"/>
                </a:lnTo>
                <a:lnTo>
                  <a:pt x="5537" y="39"/>
                </a:lnTo>
                <a:lnTo>
                  <a:pt x="5537" y="39"/>
                </a:lnTo>
                <a:lnTo>
                  <a:pt x="5537" y="39"/>
                </a:lnTo>
                <a:lnTo>
                  <a:pt x="5538" y="39"/>
                </a:lnTo>
                <a:lnTo>
                  <a:pt x="5538" y="39"/>
                </a:lnTo>
                <a:lnTo>
                  <a:pt x="5538" y="39"/>
                </a:lnTo>
                <a:lnTo>
                  <a:pt x="5538" y="39"/>
                </a:lnTo>
                <a:lnTo>
                  <a:pt x="5538" y="39"/>
                </a:lnTo>
                <a:lnTo>
                  <a:pt x="5539" y="39"/>
                </a:lnTo>
                <a:lnTo>
                  <a:pt x="5539" y="39"/>
                </a:lnTo>
                <a:lnTo>
                  <a:pt x="5539" y="39"/>
                </a:lnTo>
                <a:lnTo>
                  <a:pt x="5539" y="39"/>
                </a:lnTo>
                <a:lnTo>
                  <a:pt x="5540" y="39"/>
                </a:lnTo>
                <a:lnTo>
                  <a:pt x="5540" y="39"/>
                </a:lnTo>
                <a:lnTo>
                  <a:pt x="5540" y="39"/>
                </a:lnTo>
                <a:lnTo>
                  <a:pt x="5540" y="39"/>
                </a:lnTo>
                <a:lnTo>
                  <a:pt x="5541" y="39"/>
                </a:lnTo>
                <a:lnTo>
                  <a:pt x="5541" y="39"/>
                </a:lnTo>
                <a:lnTo>
                  <a:pt x="5541" y="39"/>
                </a:lnTo>
                <a:lnTo>
                  <a:pt x="5541" y="39"/>
                </a:lnTo>
                <a:lnTo>
                  <a:pt x="5541" y="39"/>
                </a:lnTo>
                <a:lnTo>
                  <a:pt x="5542" y="39"/>
                </a:lnTo>
                <a:lnTo>
                  <a:pt x="5542" y="39"/>
                </a:lnTo>
                <a:lnTo>
                  <a:pt x="5542" y="39"/>
                </a:lnTo>
                <a:lnTo>
                  <a:pt x="5542" y="39"/>
                </a:lnTo>
                <a:lnTo>
                  <a:pt x="5543" y="39"/>
                </a:lnTo>
                <a:lnTo>
                  <a:pt x="5543" y="39"/>
                </a:lnTo>
                <a:lnTo>
                  <a:pt x="5543" y="39"/>
                </a:lnTo>
                <a:lnTo>
                  <a:pt x="5544" y="39"/>
                </a:lnTo>
                <a:lnTo>
                  <a:pt x="5544" y="39"/>
                </a:lnTo>
                <a:lnTo>
                  <a:pt x="5544" y="39"/>
                </a:lnTo>
                <a:lnTo>
                  <a:pt x="5544" y="39"/>
                </a:lnTo>
                <a:lnTo>
                  <a:pt x="5544" y="39"/>
                </a:lnTo>
                <a:lnTo>
                  <a:pt x="5545" y="39"/>
                </a:lnTo>
                <a:lnTo>
                  <a:pt x="5545" y="39"/>
                </a:lnTo>
                <a:lnTo>
                  <a:pt x="5545" y="39"/>
                </a:lnTo>
                <a:lnTo>
                  <a:pt x="5545" y="39"/>
                </a:lnTo>
                <a:lnTo>
                  <a:pt x="5546" y="39"/>
                </a:lnTo>
                <a:lnTo>
                  <a:pt x="5546" y="39"/>
                </a:lnTo>
                <a:lnTo>
                  <a:pt x="5546" y="39"/>
                </a:lnTo>
                <a:lnTo>
                  <a:pt x="5546" y="39"/>
                </a:lnTo>
                <a:lnTo>
                  <a:pt x="5547" y="39"/>
                </a:lnTo>
                <a:lnTo>
                  <a:pt x="5547" y="39"/>
                </a:lnTo>
                <a:lnTo>
                  <a:pt x="5547" y="39"/>
                </a:lnTo>
                <a:lnTo>
                  <a:pt x="5547" y="39"/>
                </a:lnTo>
                <a:lnTo>
                  <a:pt x="5547" y="39"/>
                </a:lnTo>
                <a:lnTo>
                  <a:pt x="5548" y="39"/>
                </a:lnTo>
                <a:lnTo>
                  <a:pt x="5548" y="39"/>
                </a:lnTo>
                <a:lnTo>
                  <a:pt x="5548" y="39"/>
                </a:lnTo>
                <a:lnTo>
                  <a:pt x="5548" y="39"/>
                </a:lnTo>
                <a:lnTo>
                  <a:pt x="5549" y="39"/>
                </a:lnTo>
                <a:lnTo>
                  <a:pt x="5549" y="39"/>
                </a:lnTo>
                <a:lnTo>
                  <a:pt x="5549" y="39"/>
                </a:lnTo>
                <a:lnTo>
                  <a:pt x="5549" y="39"/>
                </a:lnTo>
                <a:lnTo>
                  <a:pt x="5550" y="39"/>
                </a:lnTo>
                <a:lnTo>
                  <a:pt x="5550" y="39"/>
                </a:lnTo>
                <a:lnTo>
                  <a:pt x="5550" y="39"/>
                </a:lnTo>
                <a:lnTo>
                  <a:pt x="5550" y="39"/>
                </a:lnTo>
                <a:lnTo>
                  <a:pt x="5550" y="39"/>
                </a:lnTo>
                <a:lnTo>
                  <a:pt x="5551" y="39"/>
                </a:lnTo>
                <a:lnTo>
                  <a:pt x="5551" y="39"/>
                </a:lnTo>
                <a:lnTo>
                  <a:pt x="5551" y="39"/>
                </a:lnTo>
                <a:lnTo>
                  <a:pt x="5552" y="39"/>
                </a:lnTo>
                <a:lnTo>
                  <a:pt x="5552" y="39"/>
                </a:lnTo>
                <a:lnTo>
                  <a:pt x="5552" y="39"/>
                </a:lnTo>
                <a:lnTo>
                  <a:pt x="5552" y="39"/>
                </a:lnTo>
                <a:lnTo>
                  <a:pt x="5553" y="39"/>
                </a:lnTo>
                <a:lnTo>
                  <a:pt x="5553" y="39"/>
                </a:lnTo>
                <a:lnTo>
                  <a:pt x="5553" y="39"/>
                </a:lnTo>
                <a:lnTo>
                  <a:pt x="5553" y="39"/>
                </a:lnTo>
                <a:lnTo>
                  <a:pt x="5553" y="39"/>
                </a:lnTo>
                <a:lnTo>
                  <a:pt x="5554" y="39"/>
                </a:lnTo>
                <a:lnTo>
                  <a:pt x="5554" y="39"/>
                </a:lnTo>
                <a:lnTo>
                  <a:pt x="5554" y="39"/>
                </a:lnTo>
                <a:lnTo>
                  <a:pt x="5554" y="39"/>
                </a:lnTo>
                <a:lnTo>
                  <a:pt x="5555" y="39"/>
                </a:lnTo>
                <a:lnTo>
                  <a:pt x="5555" y="39"/>
                </a:lnTo>
                <a:lnTo>
                  <a:pt x="5555" y="39"/>
                </a:lnTo>
                <a:lnTo>
                  <a:pt x="5555" y="39"/>
                </a:lnTo>
                <a:lnTo>
                  <a:pt x="5556" y="39"/>
                </a:lnTo>
                <a:lnTo>
                  <a:pt x="5556" y="39"/>
                </a:lnTo>
                <a:lnTo>
                  <a:pt x="5556" y="39"/>
                </a:lnTo>
                <a:lnTo>
                  <a:pt x="5556" y="39"/>
                </a:lnTo>
                <a:lnTo>
                  <a:pt x="5556" y="39"/>
                </a:lnTo>
                <a:lnTo>
                  <a:pt x="5557" y="39"/>
                </a:lnTo>
                <a:lnTo>
                  <a:pt x="5557" y="39"/>
                </a:lnTo>
                <a:lnTo>
                  <a:pt x="5557" y="39"/>
                </a:lnTo>
                <a:lnTo>
                  <a:pt x="5557" y="39"/>
                </a:lnTo>
                <a:lnTo>
                  <a:pt x="5558" y="39"/>
                </a:lnTo>
                <a:lnTo>
                  <a:pt x="5558" y="39"/>
                </a:lnTo>
                <a:lnTo>
                  <a:pt x="5558" y="39"/>
                </a:lnTo>
                <a:lnTo>
                  <a:pt x="5558" y="39"/>
                </a:lnTo>
                <a:lnTo>
                  <a:pt x="5559" y="39"/>
                </a:lnTo>
                <a:lnTo>
                  <a:pt x="5559" y="39"/>
                </a:lnTo>
                <a:lnTo>
                  <a:pt x="5559" y="39"/>
                </a:lnTo>
                <a:lnTo>
                  <a:pt x="5560" y="39"/>
                </a:lnTo>
                <a:lnTo>
                  <a:pt x="5560" y="39"/>
                </a:lnTo>
                <a:lnTo>
                  <a:pt x="5560" y="39"/>
                </a:lnTo>
                <a:lnTo>
                  <a:pt x="5560" y="39"/>
                </a:lnTo>
                <a:lnTo>
                  <a:pt x="5560" y="39"/>
                </a:lnTo>
                <a:lnTo>
                  <a:pt x="5561" y="39"/>
                </a:lnTo>
                <a:lnTo>
                  <a:pt x="5561" y="39"/>
                </a:lnTo>
                <a:lnTo>
                  <a:pt x="5561" y="39"/>
                </a:lnTo>
                <a:lnTo>
                  <a:pt x="5561" y="39"/>
                </a:lnTo>
                <a:lnTo>
                  <a:pt x="5562" y="39"/>
                </a:lnTo>
                <a:lnTo>
                  <a:pt x="5562" y="39"/>
                </a:lnTo>
                <a:lnTo>
                  <a:pt x="5562" y="39"/>
                </a:lnTo>
                <a:lnTo>
                  <a:pt x="5562" y="39"/>
                </a:lnTo>
                <a:lnTo>
                  <a:pt x="5563" y="39"/>
                </a:lnTo>
                <a:lnTo>
                  <a:pt x="5563" y="39"/>
                </a:lnTo>
                <a:lnTo>
                  <a:pt x="5563" y="39"/>
                </a:lnTo>
                <a:lnTo>
                  <a:pt x="5563" y="39"/>
                </a:lnTo>
                <a:lnTo>
                  <a:pt x="5563" y="39"/>
                </a:lnTo>
                <a:lnTo>
                  <a:pt x="5564" y="39"/>
                </a:lnTo>
                <a:lnTo>
                  <a:pt x="5564" y="39"/>
                </a:lnTo>
                <a:lnTo>
                  <a:pt x="5564" y="39"/>
                </a:lnTo>
                <a:lnTo>
                  <a:pt x="5564" y="39"/>
                </a:lnTo>
                <a:lnTo>
                  <a:pt x="5565" y="39"/>
                </a:lnTo>
                <a:lnTo>
                  <a:pt x="5565" y="39"/>
                </a:lnTo>
                <a:lnTo>
                  <a:pt x="5565" y="39"/>
                </a:lnTo>
                <a:lnTo>
                  <a:pt x="5565" y="39"/>
                </a:lnTo>
                <a:lnTo>
                  <a:pt x="5566" y="39"/>
                </a:lnTo>
                <a:lnTo>
                  <a:pt x="5566" y="39"/>
                </a:lnTo>
                <a:lnTo>
                  <a:pt x="5566" y="39"/>
                </a:lnTo>
                <a:lnTo>
                  <a:pt x="5566" y="39"/>
                </a:lnTo>
                <a:lnTo>
                  <a:pt x="5566" y="39"/>
                </a:lnTo>
                <a:lnTo>
                  <a:pt x="5567" y="39"/>
                </a:lnTo>
                <a:lnTo>
                  <a:pt x="5567" y="39"/>
                </a:lnTo>
                <a:lnTo>
                  <a:pt x="5567" y="39"/>
                </a:lnTo>
                <a:lnTo>
                  <a:pt x="5568" y="39"/>
                </a:lnTo>
                <a:lnTo>
                  <a:pt x="5568" y="39"/>
                </a:lnTo>
                <a:lnTo>
                  <a:pt x="5568" y="39"/>
                </a:lnTo>
                <a:lnTo>
                  <a:pt x="5568" y="39"/>
                </a:lnTo>
                <a:lnTo>
                  <a:pt x="5569" y="39"/>
                </a:lnTo>
                <a:lnTo>
                  <a:pt x="5569" y="39"/>
                </a:lnTo>
                <a:lnTo>
                  <a:pt x="5569" y="39"/>
                </a:lnTo>
                <a:lnTo>
                  <a:pt x="5569" y="39"/>
                </a:lnTo>
                <a:lnTo>
                  <a:pt x="5569" y="39"/>
                </a:lnTo>
                <a:lnTo>
                  <a:pt x="5570" y="39"/>
                </a:lnTo>
                <a:lnTo>
                  <a:pt x="5570" y="39"/>
                </a:lnTo>
                <a:lnTo>
                  <a:pt x="5570" y="39"/>
                </a:lnTo>
                <a:lnTo>
                  <a:pt x="5570" y="39"/>
                </a:lnTo>
                <a:lnTo>
                  <a:pt x="5571" y="39"/>
                </a:lnTo>
                <a:lnTo>
                  <a:pt x="5571" y="39"/>
                </a:lnTo>
                <a:lnTo>
                  <a:pt x="5571" y="39"/>
                </a:lnTo>
                <a:lnTo>
                  <a:pt x="5571" y="39"/>
                </a:lnTo>
                <a:lnTo>
                  <a:pt x="5572" y="39"/>
                </a:lnTo>
                <a:lnTo>
                  <a:pt x="5572" y="39"/>
                </a:lnTo>
                <a:lnTo>
                  <a:pt x="5572" y="39"/>
                </a:lnTo>
                <a:lnTo>
                  <a:pt x="5572" y="39"/>
                </a:lnTo>
                <a:lnTo>
                  <a:pt x="5572" y="39"/>
                </a:lnTo>
                <a:lnTo>
                  <a:pt x="5573" y="39"/>
                </a:lnTo>
                <a:lnTo>
                  <a:pt x="5573" y="39"/>
                </a:lnTo>
                <a:lnTo>
                  <a:pt x="5573" y="39"/>
                </a:lnTo>
                <a:lnTo>
                  <a:pt x="5573" y="39"/>
                </a:lnTo>
                <a:lnTo>
                  <a:pt x="5574" y="39"/>
                </a:lnTo>
                <a:lnTo>
                  <a:pt x="5574" y="39"/>
                </a:lnTo>
                <a:lnTo>
                  <a:pt x="5574" y="39"/>
                </a:lnTo>
                <a:lnTo>
                  <a:pt x="5574" y="39"/>
                </a:lnTo>
                <a:lnTo>
                  <a:pt x="5575" y="39"/>
                </a:lnTo>
                <a:lnTo>
                  <a:pt x="5575" y="39"/>
                </a:lnTo>
                <a:lnTo>
                  <a:pt x="5575" y="39"/>
                </a:lnTo>
                <a:lnTo>
                  <a:pt x="5575" y="39"/>
                </a:lnTo>
                <a:lnTo>
                  <a:pt x="5576" y="39"/>
                </a:lnTo>
                <a:lnTo>
                  <a:pt x="5576" y="39"/>
                </a:lnTo>
                <a:lnTo>
                  <a:pt x="5576" y="39"/>
                </a:lnTo>
                <a:lnTo>
                  <a:pt x="5576" y="39"/>
                </a:lnTo>
                <a:lnTo>
                  <a:pt x="5577" y="39"/>
                </a:lnTo>
                <a:lnTo>
                  <a:pt x="5577" y="39"/>
                </a:lnTo>
                <a:lnTo>
                  <a:pt x="5577" y="39"/>
                </a:lnTo>
                <a:lnTo>
                  <a:pt x="5577" y="39"/>
                </a:lnTo>
                <a:lnTo>
                  <a:pt x="5578" y="39"/>
                </a:lnTo>
                <a:lnTo>
                  <a:pt x="5578" y="39"/>
                </a:lnTo>
                <a:lnTo>
                  <a:pt x="5578" y="39"/>
                </a:lnTo>
                <a:lnTo>
                  <a:pt x="5578" y="39"/>
                </a:lnTo>
                <a:lnTo>
                  <a:pt x="5578" y="39"/>
                </a:lnTo>
                <a:lnTo>
                  <a:pt x="5579" y="39"/>
                </a:lnTo>
                <a:lnTo>
                  <a:pt x="5579" y="39"/>
                </a:lnTo>
                <a:lnTo>
                  <a:pt x="5579" y="39"/>
                </a:lnTo>
                <a:lnTo>
                  <a:pt x="5579" y="39"/>
                </a:lnTo>
                <a:lnTo>
                  <a:pt x="5580" y="39"/>
                </a:lnTo>
                <a:lnTo>
                  <a:pt x="5580" y="39"/>
                </a:lnTo>
                <a:lnTo>
                  <a:pt x="5580" y="39"/>
                </a:lnTo>
                <a:lnTo>
                  <a:pt x="5580" y="39"/>
                </a:lnTo>
                <a:lnTo>
                  <a:pt x="5581" y="39"/>
                </a:lnTo>
                <a:lnTo>
                  <a:pt x="5581" y="39"/>
                </a:lnTo>
                <a:lnTo>
                  <a:pt x="5581" y="39"/>
                </a:lnTo>
                <a:lnTo>
                  <a:pt x="5581" y="39"/>
                </a:lnTo>
                <a:lnTo>
                  <a:pt x="5581" y="39"/>
                </a:lnTo>
                <a:lnTo>
                  <a:pt x="5582" y="39"/>
                </a:lnTo>
                <a:lnTo>
                  <a:pt x="5582" y="39"/>
                </a:lnTo>
                <a:lnTo>
                  <a:pt x="5582" y="39"/>
                </a:lnTo>
                <a:lnTo>
                  <a:pt x="5583" y="39"/>
                </a:lnTo>
                <a:lnTo>
                  <a:pt x="5583" y="39"/>
                </a:lnTo>
                <a:lnTo>
                  <a:pt x="5583" y="39"/>
                </a:lnTo>
                <a:lnTo>
                  <a:pt x="5583" y="39"/>
                </a:lnTo>
                <a:lnTo>
                  <a:pt x="5584" y="39"/>
                </a:lnTo>
                <a:lnTo>
                  <a:pt x="5584" y="39"/>
                </a:lnTo>
                <a:lnTo>
                  <a:pt x="5584" y="39"/>
                </a:lnTo>
                <a:lnTo>
                  <a:pt x="5584" y="39"/>
                </a:lnTo>
                <a:lnTo>
                  <a:pt x="5584" y="39"/>
                </a:lnTo>
                <a:lnTo>
                  <a:pt x="5585" y="39"/>
                </a:lnTo>
                <a:lnTo>
                  <a:pt x="5585" y="39"/>
                </a:lnTo>
                <a:lnTo>
                  <a:pt x="5585" y="39"/>
                </a:lnTo>
                <a:lnTo>
                  <a:pt x="5585" y="39"/>
                </a:lnTo>
                <a:lnTo>
                  <a:pt x="5586" y="39"/>
                </a:lnTo>
                <a:lnTo>
                  <a:pt x="5586" y="39"/>
                </a:lnTo>
                <a:lnTo>
                  <a:pt x="5586" y="39"/>
                </a:lnTo>
                <a:lnTo>
                  <a:pt x="5586" y="39"/>
                </a:lnTo>
                <a:lnTo>
                  <a:pt x="5587" y="39"/>
                </a:lnTo>
                <a:lnTo>
                  <a:pt x="5587" y="39"/>
                </a:lnTo>
                <a:lnTo>
                  <a:pt x="5587" y="39"/>
                </a:lnTo>
                <a:lnTo>
                  <a:pt x="5587" y="39"/>
                </a:lnTo>
                <a:lnTo>
                  <a:pt x="5587" y="39"/>
                </a:lnTo>
                <a:lnTo>
                  <a:pt x="5588" y="39"/>
                </a:lnTo>
                <a:lnTo>
                  <a:pt x="5588" y="39"/>
                </a:lnTo>
                <a:lnTo>
                  <a:pt x="5588" y="39"/>
                </a:lnTo>
                <a:lnTo>
                  <a:pt x="5588" y="39"/>
                </a:lnTo>
                <a:lnTo>
                  <a:pt x="5589" y="39"/>
                </a:lnTo>
                <a:lnTo>
                  <a:pt x="5589" y="39"/>
                </a:lnTo>
                <a:lnTo>
                  <a:pt x="5589" y="39"/>
                </a:lnTo>
                <a:lnTo>
                  <a:pt x="5589" y="39"/>
                </a:lnTo>
                <a:lnTo>
                  <a:pt x="5590" y="39"/>
                </a:lnTo>
                <a:lnTo>
                  <a:pt x="5590" y="39"/>
                </a:lnTo>
                <a:lnTo>
                  <a:pt x="5590" y="39"/>
                </a:lnTo>
                <a:lnTo>
                  <a:pt x="5590" y="39"/>
                </a:lnTo>
                <a:lnTo>
                  <a:pt x="5591" y="39"/>
                </a:lnTo>
                <a:lnTo>
                  <a:pt x="5591" y="39"/>
                </a:lnTo>
                <a:lnTo>
                  <a:pt x="5591" y="39"/>
                </a:lnTo>
                <a:lnTo>
                  <a:pt x="5591" y="39"/>
                </a:lnTo>
                <a:lnTo>
                  <a:pt x="5592" y="39"/>
                </a:lnTo>
                <a:lnTo>
                  <a:pt x="5592" y="39"/>
                </a:lnTo>
                <a:lnTo>
                  <a:pt x="5592" y="39"/>
                </a:lnTo>
                <a:lnTo>
                  <a:pt x="5592" y="39"/>
                </a:lnTo>
                <a:lnTo>
                  <a:pt x="5593" y="39"/>
                </a:lnTo>
                <a:lnTo>
                  <a:pt x="5593" y="39"/>
                </a:lnTo>
                <a:lnTo>
                  <a:pt x="5593" y="39"/>
                </a:lnTo>
                <a:lnTo>
                  <a:pt x="5593" y="39"/>
                </a:lnTo>
                <a:lnTo>
                  <a:pt x="5593" y="39"/>
                </a:lnTo>
                <a:lnTo>
                  <a:pt x="5594" y="39"/>
                </a:lnTo>
                <a:lnTo>
                  <a:pt x="5594" y="39"/>
                </a:lnTo>
                <a:lnTo>
                  <a:pt x="5594" y="39"/>
                </a:lnTo>
                <a:lnTo>
                  <a:pt x="5594" y="39"/>
                </a:lnTo>
                <a:lnTo>
                  <a:pt x="5595" y="39"/>
                </a:lnTo>
                <a:lnTo>
                  <a:pt x="5595" y="39"/>
                </a:lnTo>
                <a:lnTo>
                  <a:pt x="5595" y="39"/>
                </a:lnTo>
                <a:lnTo>
                  <a:pt x="5595" y="39"/>
                </a:lnTo>
                <a:lnTo>
                  <a:pt x="5596" y="39"/>
                </a:lnTo>
                <a:lnTo>
                  <a:pt x="5596" y="39"/>
                </a:lnTo>
                <a:lnTo>
                  <a:pt x="5596" y="39"/>
                </a:lnTo>
                <a:lnTo>
                  <a:pt x="5596" y="39"/>
                </a:lnTo>
                <a:lnTo>
                  <a:pt x="5596" y="39"/>
                </a:lnTo>
                <a:lnTo>
                  <a:pt x="5597" y="39"/>
                </a:lnTo>
                <a:lnTo>
                  <a:pt x="5597" y="39"/>
                </a:lnTo>
                <a:lnTo>
                  <a:pt x="5597" y="39"/>
                </a:lnTo>
                <a:lnTo>
                  <a:pt x="5597" y="39"/>
                </a:lnTo>
                <a:lnTo>
                  <a:pt x="5598" y="39"/>
                </a:lnTo>
                <a:lnTo>
                  <a:pt x="5598" y="39"/>
                </a:lnTo>
                <a:lnTo>
                  <a:pt x="5598" y="39"/>
                </a:lnTo>
                <a:lnTo>
                  <a:pt x="5599" y="39"/>
                </a:lnTo>
                <a:lnTo>
                  <a:pt x="5599" y="39"/>
                </a:lnTo>
                <a:lnTo>
                  <a:pt x="5599" y="39"/>
                </a:lnTo>
                <a:lnTo>
                  <a:pt x="5599" y="39"/>
                </a:lnTo>
                <a:lnTo>
                  <a:pt x="5599" y="39"/>
                </a:lnTo>
                <a:lnTo>
                  <a:pt x="5600" y="39"/>
                </a:lnTo>
                <a:lnTo>
                  <a:pt x="5600" y="39"/>
                </a:lnTo>
                <a:lnTo>
                  <a:pt x="5600" y="39"/>
                </a:lnTo>
                <a:lnTo>
                  <a:pt x="5600" y="39"/>
                </a:lnTo>
                <a:lnTo>
                  <a:pt x="5601" y="39"/>
                </a:lnTo>
                <a:lnTo>
                  <a:pt x="5601" y="39"/>
                </a:lnTo>
                <a:lnTo>
                  <a:pt x="5601" y="39"/>
                </a:lnTo>
                <a:lnTo>
                  <a:pt x="5601" y="39"/>
                </a:lnTo>
                <a:lnTo>
                  <a:pt x="5602" y="39"/>
                </a:lnTo>
                <a:lnTo>
                  <a:pt x="5602" y="39"/>
                </a:lnTo>
                <a:lnTo>
                  <a:pt x="5602" y="39"/>
                </a:lnTo>
                <a:lnTo>
                  <a:pt x="5602" y="39"/>
                </a:lnTo>
                <a:lnTo>
                  <a:pt x="5602" y="39"/>
                </a:lnTo>
                <a:lnTo>
                  <a:pt x="5603" y="39"/>
                </a:lnTo>
                <a:lnTo>
                  <a:pt x="5603" y="39"/>
                </a:lnTo>
                <a:lnTo>
                  <a:pt x="5603" y="39"/>
                </a:lnTo>
                <a:lnTo>
                  <a:pt x="5603" y="39"/>
                </a:lnTo>
                <a:lnTo>
                  <a:pt x="5604" y="39"/>
                </a:lnTo>
                <a:lnTo>
                  <a:pt x="5604" y="39"/>
                </a:lnTo>
                <a:lnTo>
                  <a:pt x="5604" y="39"/>
                </a:lnTo>
                <a:lnTo>
                  <a:pt x="5604" y="39"/>
                </a:lnTo>
                <a:lnTo>
                  <a:pt x="5605" y="39"/>
                </a:lnTo>
                <a:lnTo>
                  <a:pt x="5605" y="39"/>
                </a:lnTo>
                <a:lnTo>
                  <a:pt x="5605" y="39"/>
                </a:lnTo>
                <a:lnTo>
                  <a:pt x="5605" y="39"/>
                </a:lnTo>
                <a:lnTo>
                  <a:pt x="5605" y="39"/>
                </a:lnTo>
                <a:lnTo>
                  <a:pt x="5606" y="39"/>
                </a:lnTo>
                <a:lnTo>
                  <a:pt x="5606" y="39"/>
                </a:lnTo>
                <a:lnTo>
                  <a:pt x="5606" y="39"/>
                </a:lnTo>
                <a:lnTo>
                  <a:pt x="5607" y="39"/>
                </a:lnTo>
                <a:lnTo>
                  <a:pt x="5607" y="39"/>
                </a:lnTo>
                <a:lnTo>
                  <a:pt x="5607" y="39"/>
                </a:lnTo>
                <a:lnTo>
                  <a:pt x="5607" y="39"/>
                </a:lnTo>
                <a:lnTo>
                  <a:pt x="5608" y="39"/>
                </a:lnTo>
                <a:lnTo>
                  <a:pt x="5608" y="39"/>
                </a:lnTo>
                <a:lnTo>
                  <a:pt x="5608" y="39"/>
                </a:lnTo>
                <a:lnTo>
                  <a:pt x="5608" y="39"/>
                </a:lnTo>
                <a:lnTo>
                  <a:pt x="5609" y="39"/>
                </a:lnTo>
                <a:lnTo>
                  <a:pt x="5609" y="39"/>
                </a:lnTo>
                <a:lnTo>
                  <a:pt x="5609" y="39"/>
                </a:lnTo>
                <a:lnTo>
                  <a:pt x="5609" y="39"/>
                </a:lnTo>
                <a:lnTo>
                  <a:pt x="5609" y="39"/>
                </a:lnTo>
                <a:lnTo>
                  <a:pt x="5610" y="39"/>
                </a:lnTo>
                <a:lnTo>
                  <a:pt x="5610" y="39"/>
                </a:lnTo>
                <a:lnTo>
                  <a:pt x="5610" y="39"/>
                </a:lnTo>
                <a:lnTo>
                  <a:pt x="5610" y="39"/>
                </a:lnTo>
                <a:lnTo>
                  <a:pt x="5611" y="39"/>
                </a:lnTo>
                <a:lnTo>
                  <a:pt x="5611" y="39"/>
                </a:lnTo>
                <a:lnTo>
                  <a:pt x="5611" y="39"/>
                </a:lnTo>
                <a:lnTo>
                  <a:pt x="5611" y="39"/>
                </a:lnTo>
                <a:lnTo>
                  <a:pt x="5612" y="39"/>
                </a:lnTo>
                <a:lnTo>
                  <a:pt x="5612" y="39"/>
                </a:lnTo>
                <a:lnTo>
                  <a:pt x="5612" y="39"/>
                </a:lnTo>
                <a:lnTo>
                  <a:pt x="5612" y="39"/>
                </a:lnTo>
                <a:lnTo>
                  <a:pt x="5612" y="39"/>
                </a:lnTo>
                <a:lnTo>
                  <a:pt x="5613" y="39"/>
                </a:lnTo>
                <a:lnTo>
                  <a:pt x="5613" y="39"/>
                </a:lnTo>
                <a:lnTo>
                  <a:pt x="5613" y="39"/>
                </a:lnTo>
                <a:lnTo>
                  <a:pt x="5613" y="39"/>
                </a:lnTo>
                <a:lnTo>
                  <a:pt x="5614" y="39"/>
                </a:lnTo>
                <a:lnTo>
                  <a:pt x="5614" y="39"/>
                </a:lnTo>
                <a:lnTo>
                  <a:pt x="5614" y="39"/>
                </a:lnTo>
                <a:lnTo>
                  <a:pt x="5615" y="39"/>
                </a:lnTo>
                <a:lnTo>
                  <a:pt x="5615" y="39"/>
                </a:lnTo>
                <a:lnTo>
                  <a:pt x="5615" y="39"/>
                </a:lnTo>
                <a:lnTo>
                  <a:pt x="5615" y="39"/>
                </a:lnTo>
                <a:lnTo>
                  <a:pt x="5615" y="39"/>
                </a:lnTo>
                <a:lnTo>
                  <a:pt x="5616" y="39"/>
                </a:lnTo>
                <a:lnTo>
                  <a:pt x="5616" y="39"/>
                </a:lnTo>
                <a:lnTo>
                  <a:pt x="5616" y="39"/>
                </a:lnTo>
                <a:lnTo>
                  <a:pt x="5616" y="39"/>
                </a:lnTo>
                <a:lnTo>
                  <a:pt x="5617" y="39"/>
                </a:lnTo>
                <a:lnTo>
                  <a:pt x="5617" y="39"/>
                </a:lnTo>
                <a:lnTo>
                  <a:pt x="5617" y="39"/>
                </a:lnTo>
                <a:lnTo>
                  <a:pt x="5617" y="39"/>
                </a:lnTo>
                <a:lnTo>
                  <a:pt x="5618" y="39"/>
                </a:lnTo>
                <a:lnTo>
                  <a:pt x="5618" y="39"/>
                </a:lnTo>
                <a:lnTo>
                  <a:pt x="5618" y="39"/>
                </a:lnTo>
                <a:lnTo>
                  <a:pt x="5618" y="39"/>
                </a:lnTo>
                <a:lnTo>
                  <a:pt x="5618" y="39"/>
                </a:lnTo>
                <a:lnTo>
                  <a:pt x="5619" y="39"/>
                </a:lnTo>
                <a:lnTo>
                  <a:pt x="5619" y="39"/>
                </a:lnTo>
                <a:lnTo>
                  <a:pt x="5619" y="39"/>
                </a:lnTo>
                <a:lnTo>
                  <a:pt x="5619" y="39"/>
                </a:lnTo>
                <a:lnTo>
                  <a:pt x="5620" y="39"/>
                </a:lnTo>
                <a:lnTo>
                  <a:pt x="5620" y="39"/>
                </a:lnTo>
                <a:lnTo>
                  <a:pt x="5620" y="39"/>
                </a:lnTo>
                <a:lnTo>
                  <a:pt x="5620" y="39"/>
                </a:lnTo>
                <a:lnTo>
                  <a:pt x="5621" y="39"/>
                </a:lnTo>
                <a:lnTo>
                  <a:pt x="5621" y="39"/>
                </a:lnTo>
                <a:lnTo>
                  <a:pt x="5621" y="39"/>
                </a:lnTo>
                <a:lnTo>
                  <a:pt x="5621" y="39"/>
                </a:lnTo>
                <a:lnTo>
                  <a:pt x="5622" y="39"/>
                </a:lnTo>
                <a:lnTo>
                  <a:pt x="5622" y="39"/>
                </a:lnTo>
                <a:lnTo>
                  <a:pt x="5622" y="39"/>
                </a:lnTo>
                <a:lnTo>
                  <a:pt x="5622" y="39"/>
                </a:lnTo>
                <a:lnTo>
                  <a:pt x="5623" y="39"/>
                </a:lnTo>
                <a:lnTo>
                  <a:pt x="5623" y="39"/>
                </a:lnTo>
                <a:lnTo>
                  <a:pt x="5623" y="39"/>
                </a:lnTo>
                <a:lnTo>
                  <a:pt x="5623" y="39"/>
                </a:lnTo>
                <a:lnTo>
                  <a:pt x="5624" y="39"/>
                </a:lnTo>
                <a:lnTo>
                  <a:pt x="5624" y="39"/>
                </a:lnTo>
                <a:lnTo>
                  <a:pt x="5624" y="39"/>
                </a:lnTo>
                <a:lnTo>
                  <a:pt x="5624" y="39"/>
                </a:lnTo>
                <a:lnTo>
                  <a:pt x="5624" y="39"/>
                </a:lnTo>
                <a:lnTo>
                  <a:pt x="5625" y="39"/>
                </a:lnTo>
                <a:lnTo>
                  <a:pt x="5625" y="39"/>
                </a:lnTo>
                <a:lnTo>
                  <a:pt x="5625" y="39"/>
                </a:lnTo>
                <a:lnTo>
                  <a:pt x="5625" y="39"/>
                </a:lnTo>
                <a:lnTo>
                  <a:pt x="5626" y="39"/>
                </a:lnTo>
                <a:lnTo>
                  <a:pt x="5626" y="39"/>
                </a:lnTo>
                <a:lnTo>
                  <a:pt x="5626" y="39"/>
                </a:lnTo>
                <a:lnTo>
                  <a:pt x="5626" y="39"/>
                </a:lnTo>
                <a:lnTo>
                  <a:pt x="5627" y="39"/>
                </a:lnTo>
                <a:lnTo>
                  <a:pt x="5627" y="39"/>
                </a:lnTo>
                <a:lnTo>
                  <a:pt x="5627" y="39"/>
                </a:lnTo>
                <a:lnTo>
                  <a:pt x="5627" y="39"/>
                </a:lnTo>
                <a:lnTo>
                  <a:pt x="5627" y="39"/>
                </a:lnTo>
                <a:lnTo>
                  <a:pt x="5628" y="39"/>
                </a:lnTo>
                <a:lnTo>
                  <a:pt x="5628" y="39"/>
                </a:lnTo>
                <a:lnTo>
                  <a:pt x="5628" y="39"/>
                </a:lnTo>
                <a:lnTo>
                  <a:pt x="5628" y="39"/>
                </a:lnTo>
                <a:lnTo>
                  <a:pt x="5629" y="39"/>
                </a:lnTo>
                <a:lnTo>
                  <a:pt x="5629" y="39"/>
                </a:lnTo>
                <a:lnTo>
                  <a:pt x="5629" y="39"/>
                </a:lnTo>
                <a:lnTo>
                  <a:pt x="5630" y="39"/>
                </a:lnTo>
                <a:lnTo>
                  <a:pt x="5630" y="39"/>
                </a:lnTo>
                <a:lnTo>
                  <a:pt x="5630" y="39"/>
                </a:lnTo>
                <a:lnTo>
                  <a:pt x="5630" y="39"/>
                </a:lnTo>
                <a:lnTo>
                  <a:pt x="5630" y="39"/>
                </a:lnTo>
                <a:lnTo>
                  <a:pt x="5631" y="39"/>
                </a:lnTo>
                <a:lnTo>
                  <a:pt x="5631" y="39"/>
                </a:lnTo>
                <a:lnTo>
                  <a:pt x="5631" y="39"/>
                </a:lnTo>
                <a:lnTo>
                  <a:pt x="5631" y="39"/>
                </a:lnTo>
                <a:lnTo>
                  <a:pt x="5632" y="39"/>
                </a:lnTo>
                <a:lnTo>
                  <a:pt x="5632" y="39"/>
                </a:lnTo>
                <a:lnTo>
                  <a:pt x="5632" y="39"/>
                </a:lnTo>
                <a:lnTo>
                  <a:pt x="5632" y="39"/>
                </a:lnTo>
                <a:lnTo>
                  <a:pt x="5633" y="39"/>
                </a:lnTo>
                <a:lnTo>
                  <a:pt x="5633" y="39"/>
                </a:lnTo>
                <a:lnTo>
                  <a:pt x="5633" y="39"/>
                </a:lnTo>
                <a:lnTo>
                  <a:pt x="5633" y="39"/>
                </a:lnTo>
                <a:lnTo>
                  <a:pt x="5633" y="39"/>
                </a:lnTo>
                <a:lnTo>
                  <a:pt x="5634" y="39"/>
                </a:lnTo>
                <a:lnTo>
                  <a:pt x="5634" y="39"/>
                </a:lnTo>
                <a:lnTo>
                  <a:pt x="5634" y="39"/>
                </a:lnTo>
                <a:lnTo>
                  <a:pt x="5634" y="39"/>
                </a:lnTo>
                <a:lnTo>
                  <a:pt x="5635" y="39"/>
                </a:lnTo>
                <a:lnTo>
                  <a:pt x="5635" y="39"/>
                </a:lnTo>
                <a:lnTo>
                  <a:pt x="5635" y="39"/>
                </a:lnTo>
                <a:lnTo>
                  <a:pt x="5635" y="39"/>
                </a:lnTo>
                <a:lnTo>
                  <a:pt x="5636" y="39"/>
                </a:lnTo>
                <a:lnTo>
                  <a:pt x="5636" y="39"/>
                </a:lnTo>
                <a:lnTo>
                  <a:pt x="5636" y="39"/>
                </a:lnTo>
                <a:lnTo>
                  <a:pt x="5636" y="39"/>
                </a:lnTo>
                <a:lnTo>
                  <a:pt x="5636" y="39"/>
                </a:lnTo>
                <a:lnTo>
                  <a:pt x="5637" y="39"/>
                </a:lnTo>
                <a:lnTo>
                  <a:pt x="5637" y="39"/>
                </a:lnTo>
                <a:lnTo>
                  <a:pt x="5637" y="39"/>
                </a:lnTo>
                <a:lnTo>
                  <a:pt x="5638" y="39"/>
                </a:lnTo>
                <a:lnTo>
                  <a:pt x="5638" y="39"/>
                </a:lnTo>
                <a:lnTo>
                  <a:pt x="5638" y="39"/>
                </a:lnTo>
                <a:lnTo>
                  <a:pt x="5638" y="39"/>
                </a:lnTo>
                <a:lnTo>
                  <a:pt x="5639" y="39"/>
                </a:lnTo>
                <a:lnTo>
                  <a:pt x="5639" y="39"/>
                </a:lnTo>
                <a:lnTo>
                  <a:pt x="5639" y="39"/>
                </a:lnTo>
                <a:lnTo>
                  <a:pt x="5639" y="39"/>
                </a:lnTo>
                <a:lnTo>
                  <a:pt x="5639" y="39"/>
                </a:lnTo>
                <a:lnTo>
                  <a:pt x="5640" y="39"/>
                </a:lnTo>
                <a:lnTo>
                  <a:pt x="5640" y="39"/>
                </a:lnTo>
                <a:lnTo>
                  <a:pt x="5640" y="39"/>
                </a:lnTo>
                <a:lnTo>
                  <a:pt x="5640" y="39"/>
                </a:lnTo>
                <a:lnTo>
                  <a:pt x="5641" y="39"/>
                </a:lnTo>
                <a:lnTo>
                  <a:pt x="5641" y="39"/>
                </a:lnTo>
                <a:lnTo>
                  <a:pt x="5641" y="39"/>
                </a:lnTo>
                <a:lnTo>
                  <a:pt x="5641" y="39"/>
                </a:lnTo>
                <a:lnTo>
                  <a:pt x="5642" y="39"/>
                </a:lnTo>
                <a:lnTo>
                  <a:pt x="5642" y="39"/>
                </a:lnTo>
                <a:lnTo>
                  <a:pt x="5642" y="39"/>
                </a:lnTo>
                <a:lnTo>
                  <a:pt x="5642" y="39"/>
                </a:lnTo>
                <a:lnTo>
                  <a:pt x="5642" y="39"/>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44">
            <a:extLst>
              <a:ext uri="{FF2B5EF4-FFF2-40B4-BE49-F238E27FC236}">
                <a16:creationId xmlns:a16="http://schemas.microsoft.com/office/drawing/2014/main" id="{3B84FA34-0760-46D5-89EB-B4527E6370DA}"/>
              </a:ext>
            </a:extLst>
          </p:cNvPr>
          <p:cNvSpPr>
            <a:spLocks/>
          </p:cNvSpPr>
          <p:nvPr/>
        </p:nvSpPr>
        <p:spPr bwMode="auto">
          <a:xfrm>
            <a:off x="2646362" y="4823485"/>
            <a:ext cx="8956675" cy="1079900"/>
          </a:xfrm>
          <a:custGeom>
            <a:avLst/>
            <a:gdLst>
              <a:gd name="T0" fmla="*/ 89 w 5642"/>
              <a:gd name="T1" fmla="*/ 1454 h 1492"/>
              <a:gd name="T2" fmla="*/ 177 w 5642"/>
              <a:gd name="T3" fmla="*/ 1451 h 1492"/>
              <a:gd name="T4" fmla="*/ 265 w 5642"/>
              <a:gd name="T5" fmla="*/ 1442 h 1492"/>
              <a:gd name="T6" fmla="*/ 354 w 5642"/>
              <a:gd name="T7" fmla="*/ 1442 h 1492"/>
              <a:gd name="T8" fmla="*/ 442 w 5642"/>
              <a:gd name="T9" fmla="*/ 1443 h 1492"/>
              <a:gd name="T10" fmla="*/ 530 w 5642"/>
              <a:gd name="T11" fmla="*/ 1457 h 1492"/>
              <a:gd name="T12" fmla="*/ 619 w 5642"/>
              <a:gd name="T13" fmla="*/ 1452 h 1492"/>
              <a:gd name="T14" fmla="*/ 707 w 5642"/>
              <a:gd name="T15" fmla="*/ 1429 h 1492"/>
              <a:gd name="T16" fmla="*/ 795 w 5642"/>
              <a:gd name="T17" fmla="*/ 1440 h 1492"/>
              <a:gd name="T18" fmla="*/ 884 w 5642"/>
              <a:gd name="T19" fmla="*/ 1459 h 1492"/>
              <a:gd name="T20" fmla="*/ 972 w 5642"/>
              <a:gd name="T21" fmla="*/ 1443 h 1492"/>
              <a:gd name="T22" fmla="*/ 1060 w 5642"/>
              <a:gd name="T23" fmla="*/ 1442 h 1492"/>
              <a:gd name="T24" fmla="*/ 1149 w 5642"/>
              <a:gd name="T25" fmla="*/ 1448 h 1492"/>
              <a:gd name="T26" fmla="*/ 1237 w 5642"/>
              <a:gd name="T27" fmla="*/ 1446 h 1492"/>
              <a:gd name="T28" fmla="*/ 1326 w 5642"/>
              <a:gd name="T29" fmla="*/ 1450 h 1492"/>
              <a:gd name="T30" fmla="*/ 1414 w 5642"/>
              <a:gd name="T31" fmla="*/ 1456 h 1492"/>
              <a:gd name="T32" fmla="*/ 1502 w 5642"/>
              <a:gd name="T33" fmla="*/ 1433 h 1492"/>
              <a:gd name="T34" fmla="*/ 1591 w 5642"/>
              <a:gd name="T35" fmla="*/ 1463 h 1492"/>
              <a:gd name="T36" fmla="*/ 1679 w 5642"/>
              <a:gd name="T37" fmla="*/ 1438 h 1492"/>
              <a:gd name="T38" fmla="*/ 1767 w 5642"/>
              <a:gd name="T39" fmla="*/ 1453 h 1492"/>
              <a:gd name="T40" fmla="*/ 1856 w 5642"/>
              <a:gd name="T41" fmla="*/ 1454 h 1492"/>
              <a:gd name="T42" fmla="*/ 1944 w 5642"/>
              <a:gd name="T43" fmla="*/ 1464 h 1492"/>
              <a:gd name="T44" fmla="*/ 2033 w 5642"/>
              <a:gd name="T45" fmla="*/ 1435 h 1492"/>
              <a:gd name="T46" fmla="*/ 2121 w 5642"/>
              <a:gd name="T47" fmla="*/ 1453 h 1492"/>
              <a:gd name="T48" fmla="*/ 2209 w 5642"/>
              <a:gd name="T49" fmla="*/ 1452 h 1492"/>
              <a:gd name="T50" fmla="*/ 2298 w 5642"/>
              <a:gd name="T51" fmla="*/ 1448 h 1492"/>
              <a:gd name="T52" fmla="*/ 2386 w 5642"/>
              <a:gd name="T53" fmla="*/ 1439 h 1492"/>
              <a:gd name="T54" fmla="*/ 2474 w 5642"/>
              <a:gd name="T55" fmla="*/ 1451 h 1492"/>
              <a:gd name="T56" fmla="*/ 2563 w 5642"/>
              <a:gd name="T57" fmla="*/ 1446 h 1492"/>
              <a:gd name="T58" fmla="*/ 2651 w 5642"/>
              <a:gd name="T59" fmla="*/ 1467 h 1492"/>
              <a:gd name="T60" fmla="*/ 2739 w 5642"/>
              <a:gd name="T61" fmla="*/ 1447 h 1492"/>
              <a:gd name="T62" fmla="*/ 2828 w 5642"/>
              <a:gd name="T63" fmla="*/ 1458 h 1492"/>
              <a:gd name="T64" fmla="*/ 2916 w 5642"/>
              <a:gd name="T65" fmla="*/ 1440 h 1492"/>
              <a:gd name="T66" fmla="*/ 3005 w 5642"/>
              <a:gd name="T67" fmla="*/ 1450 h 1492"/>
              <a:gd name="T68" fmla="*/ 3093 w 5642"/>
              <a:gd name="T69" fmla="*/ 1453 h 1492"/>
              <a:gd name="T70" fmla="*/ 3181 w 5642"/>
              <a:gd name="T71" fmla="*/ 1439 h 1492"/>
              <a:gd name="T72" fmla="*/ 3270 w 5642"/>
              <a:gd name="T73" fmla="*/ 1462 h 1492"/>
              <a:gd name="T74" fmla="*/ 3358 w 5642"/>
              <a:gd name="T75" fmla="*/ 1453 h 1492"/>
              <a:gd name="T76" fmla="*/ 3446 w 5642"/>
              <a:gd name="T77" fmla="*/ 1453 h 1492"/>
              <a:gd name="T78" fmla="*/ 3535 w 5642"/>
              <a:gd name="T79" fmla="*/ 1462 h 1492"/>
              <a:gd name="T80" fmla="*/ 3623 w 5642"/>
              <a:gd name="T81" fmla="*/ 1446 h 1492"/>
              <a:gd name="T82" fmla="*/ 3712 w 5642"/>
              <a:gd name="T83" fmla="*/ 1451 h 1492"/>
              <a:gd name="T84" fmla="*/ 3800 w 5642"/>
              <a:gd name="T85" fmla="*/ 1464 h 1492"/>
              <a:gd name="T86" fmla="*/ 3888 w 5642"/>
              <a:gd name="T87" fmla="*/ 1455 h 1492"/>
              <a:gd name="T88" fmla="*/ 3977 w 5642"/>
              <a:gd name="T89" fmla="*/ 1461 h 1492"/>
              <a:gd name="T90" fmla="*/ 4065 w 5642"/>
              <a:gd name="T91" fmla="*/ 1446 h 1492"/>
              <a:gd name="T92" fmla="*/ 4153 w 5642"/>
              <a:gd name="T93" fmla="*/ 1459 h 1492"/>
              <a:gd name="T94" fmla="*/ 4242 w 5642"/>
              <a:gd name="T95" fmla="*/ 1443 h 1492"/>
              <a:gd name="T96" fmla="*/ 4330 w 5642"/>
              <a:gd name="T97" fmla="*/ 1461 h 1492"/>
              <a:gd name="T98" fmla="*/ 4418 w 5642"/>
              <a:gd name="T99" fmla="*/ 1456 h 1492"/>
              <a:gd name="T100" fmla="*/ 4507 w 5642"/>
              <a:gd name="T101" fmla="*/ 1457 h 1492"/>
              <a:gd name="T102" fmla="*/ 4595 w 5642"/>
              <a:gd name="T103" fmla="*/ 1440 h 1492"/>
              <a:gd name="T104" fmla="*/ 4683 w 5642"/>
              <a:gd name="T105" fmla="*/ 1439 h 1492"/>
              <a:gd name="T106" fmla="*/ 4772 w 5642"/>
              <a:gd name="T107" fmla="*/ 1414 h 1492"/>
              <a:gd name="T108" fmla="*/ 4860 w 5642"/>
              <a:gd name="T109" fmla="*/ 1469 h 1492"/>
              <a:gd name="T110" fmla="*/ 4949 w 5642"/>
              <a:gd name="T111" fmla="*/ 1443 h 1492"/>
              <a:gd name="T112" fmla="*/ 5037 w 5642"/>
              <a:gd name="T113" fmla="*/ 1446 h 1492"/>
              <a:gd name="T114" fmla="*/ 5125 w 5642"/>
              <a:gd name="T115" fmla="*/ 1451 h 1492"/>
              <a:gd name="T116" fmla="*/ 5214 w 5642"/>
              <a:gd name="T117" fmla="*/ 1448 h 1492"/>
              <a:gd name="T118" fmla="*/ 5302 w 5642"/>
              <a:gd name="T119" fmla="*/ 1455 h 1492"/>
              <a:gd name="T120" fmla="*/ 5391 w 5642"/>
              <a:gd name="T121" fmla="*/ 1420 h 1492"/>
              <a:gd name="T122" fmla="*/ 5479 w 5642"/>
              <a:gd name="T123" fmla="*/ 1452 h 1492"/>
              <a:gd name="T124" fmla="*/ 5567 w 5642"/>
              <a:gd name="T125" fmla="*/ 1463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42" h="1492">
                <a:moveTo>
                  <a:pt x="0" y="1423"/>
                </a:moveTo>
                <a:lnTo>
                  <a:pt x="0" y="1456"/>
                </a:lnTo>
                <a:lnTo>
                  <a:pt x="1" y="1420"/>
                </a:lnTo>
                <a:lnTo>
                  <a:pt x="1" y="1438"/>
                </a:lnTo>
                <a:lnTo>
                  <a:pt x="1" y="1435"/>
                </a:lnTo>
                <a:lnTo>
                  <a:pt x="2" y="1429"/>
                </a:lnTo>
                <a:lnTo>
                  <a:pt x="2" y="1433"/>
                </a:lnTo>
                <a:lnTo>
                  <a:pt x="2" y="1439"/>
                </a:lnTo>
                <a:lnTo>
                  <a:pt x="2" y="1448"/>
                </a:lnTo>
                <a:lnTo>
                  <a:pt x="3" y="1445"/>
                </a:lnTo>
                <a:lnTo>
                  <a:pt x="3" y="1438"/>
                </a:lnTo>
                <a:lnTo>
                  <a:pt x="3" y="1442"/>
                </a:lnTo>
                <a:lnTo>
                  <a:pt x="3" y="1443"/>
                </a:lnTo>
                <a:lnTo>
                  <a:pt x="3" y="1438"/>
                </a:lnTo>
                <a:lnTo>
                  <a:pt x="4" y="1450"/>
                </a:lnTo>
                <a:lnTo>
                  <a:pt x="4" y="1441"/>
                </a:lnTo>
                <a:lnTo>
                  <a:pt x="4" y="1456"/>
                </a:lnTo>
                <a:lnTo>
                  <a:pt x="4" y="1474"/>
                </a:lnTo>
                <a:lnTo>
                  <a:pt x="5" y="1443"/>
                </a:lnTo>
                <a:lnTo>
                  <a:pt x="5" y="1431"/>
                </a:lnTo>
                <a:lnTo>
                  <a:pt x="5" y="1433"/>
                </a:lnTo>
                <a:lnTo>
                  <a:pt x="5" y="1447"/>
                </a:lnTo>
                <a:lnTo>
                  <a:pt x="6" y="1449"/>
                </a:lnTo>
                <a:lnTo>
                  <a:pt x="6" y="1434"/>
                </a:lnTo>
                <a:lnTo>
                  <a:pt x="6" y="1445"/>
                </a:lnTo>
                <a:lnTo>
                  <a:pt x="6" y="1437"/>
                </a:lnTo>
                <a:lnTo>
                  <a:pt x="6" y="1442"/>
                </a:lnTo>
                <a:lnTo>
                  <a:pt x="7" y="1437"/>
                </a:lnTo>
                <a:lnTo>
                  <a:pt x="7" y="1447"/>
                </a:lnTo>
                <a:lnTo>
                  <a:pt x="7" y="1444"/>
                </a:lnTo>
                <a:lnTo>
                  <a:pt x="7" y="1440"/>
                </a:lnTo>
                <a:lnTo>
                  <a:pt x="8" y="1449"/>
                </a:lnTo>
                <a:lnTo>
                  <a:pt x="8" y="1445"/>
                </a:lnTo>
                <a:lnTo>
                  <a:pt x="8" y="1444"/>
                </a:lnTo>
                <a:lnTo>
                  <a:pt x="8" y="1449"/>
                </a:lnTo>
                <a:lnTo>
                  <a:pt x="9" y="1441"/>
                </a:lnTo>
                <a:lnTo>
                  <a:pt x="9" y="1441"/>
                </a:lnTo>
                <a:lnTo>
                  <a:pt x="9" y="1447"/>
                </a:lnTo>
                <a:lnTo>
                  <a:pt x="9" y="1458"/>
                </a:lnTo>
                <a:lnTo>
                  <a:pt x="10" y="1448"/>
                </a:lnTo>
                <a:lnTo>
                  <a:pt x="10" y="1454"/>
                </a:lnTo>
                <a:lnTo>
                  <a:pt x="10" y="1434"/>
                </a:lnTo>
                <a:lnTo>
                  <a:pt x="10" y="1450"/>
                </a:lnTo>
                <a:lnTo>
                  <a:pt x="11" y="1450"/>
                </a:lnTo>
                <a:lnTo>
                  <a:pt x="11" y="1450"/>
                </a:lnTo>
                <a:lnTo>
                  <a:pt x="11" y="1452"/>
                </a:lnTo>
                <a:lnTo>
                  <a:pt x="11" y="1440"/>
                </a:lnTo>
                <a:lnTo>
                  <a:pt x="12" y="1456"/>
                </a:lnTo>
                <a:lnTo>
                  <a:pt x="12" y="1442"/>
                </a:lnTo>
                <a:lnTo>
                  <a:pt x="12" y="1448"/>
                </a:lnTo>
                <a:lnTo>
                  <a:pt x="12" y="1451"/>
                </a:lnTo>
                <a:lnTo>
                  <a:pt x="12" y="1445"/>
                </a:lnTo>
                <a:lnTo>
                  <a:pt x="13" y="1446"/>
                </a:lnTo>
                <a:lnTo>
                  <a:pt x="13" y="1453"/>
                </a:lnTo>
                <a:lnTo>
                  <a:pt x="13" y="1451"/>
                </a:lnTo>
                <a:lnTo>
                  <a:pt x="13" y="1446"/>
                </a:lnTo>
                <a:lnTo>
                  <a:pt x="14" y="1441"/>
                </a:lnTo>
                <a:lnTo>
                  <a:pt x="14" y="1448"/>
                </a:lnTo>
                <a:lnTo>
                  <a:pt x="14" y="1453"/>
                </a:lnTo>
                <a:lnTo>
                  <a:pt x="14" y="1441"/>
                </a:lnTo>
                <a:lnTo>
                  <a:pt x="15" y="1451"/>
                </a:lnTo>
                <a:lnTo>
                  <a:pt x="15" y="1431"/>
                </a:lnTo>
                <a:lnTo>
                  <a:pt x="15" y="1447"/>
                </a:lnTo>
                <a:lnTo>
                  <a:pt x="15" y="1450"/>
                </a:lnTo>
                <a:lnTo>
                  <a:pt x="15" y="1453"/>
                </a:lnTo>
                <a:lnTo>
                  <a:pt x="16" y="1454"/>
                </a:lnTo>
                <a:lnTo>
                  <a:pt x="16" y="1447"/>
                </a:lnTo>
                <a:lnTo>
                  <a:pt x="16" y="1450"/>
                </a:lnTo>
                <a:lnTo>
                  <a:pt x="16" y="1460"/>
                </a:lnTo>
                <a:lnTo>
                  <a:pt x="17" y="1452"/>
                </a:lnTo>
                <a:lnTo>
                  <a:pt x="17" y="1453"/>
                </a:lnTo>
                <a:lnTo>
                  <a:pt x="17" y="1437"/>
                </a:lnTo>
                <a:lnTo>
                  <a:pt x="18" y="1446"/>
                </a:lnTo>
                <a:lnTo>
                  <a:pt x="18" y="1441"/>
                </a:lnTo>
                <a:lnTo>
                  <a:pt x="18" y="1446"/>
                </a:lnTo>
                <a:lnTo>
                  <a:pt x="18" y="1444"/>
                </a:lnTo>
                <a:lnTo>
                  <a:pt x="18" y="1435"/>
                </a:lnTo>
                <a:lnTo>
                  <a:pt x="19" y="1443"/>
                </a:lnTo>
                <a:lnTo>
                  <a:pt x="19" y="1462"/>
                </a:lnTo>
                <a:lnTo>
                  <a:pt x="19" y="1454"/>
                </a:lnTo>
                <a:lnTo>
                  <a:pt x="19" y="1457"/>
                </a:lnTo>
                <a:lnTo>
                  <a:pt x="20" y="1452"/>
                </a:lnTo>
                <a:lnTo>
                  <a:pt x="20" y="1443"/>
                </a:lnTo>
                <a:lnTo>
                  <a:pt x="20" y="1437"/>
                </a:lnTo>
                <a:lnTo>
                  <a:pt x="20" y="1448"/>
                </a:lnTo>
                <a:lnTo>
                  <a:pt x="21" y="1448"/>
                </a:lnTo>
                <a:lnTo>
                  <a:pt x="21" y="1435"/>
                </a:lnTo>
                <a:lnTo>
                  <a:pt x="21" y="1445"/>
                </a:lnTo>
                <a:lnTo>
                  <a:pt x="21" y="1459"/>
                </a:lnTo>
                <a:lnTo>
                  <a:pt x="21" y="1456"/>
                </a:lnTo>
                <a:lnTo>
                  <a:pt x="22" y="1458"/>
                </a:lnTo>
                <a:lnTo>
                  <a:pt x="22" y="1441"/>
                </a:lnTo>
                <a:lnTo>
                  <a:pt x="22" y="1443"/>
                </a:lnTo>
                <a:lnTo>
                  <a:pt x="22" y="1443"/>
                </a:lnTo>
                <a:lnTo>
                  <a:pt x="23" y="1444"/>
                </a:lnTo>
                <a:lnTo>
                  <a:pt x="23" y="1443"/>
                </a:lnTo>
                <a:lnTo>
                  <a:pt x="23" y="1450"/>
                </a:lnTo>
                <a:lnTo>
                  <a:pt x="23" y="1439"/>
                </a:lnTo>
                <a:lnTo>
                  <a:pt x="24" y="1453"/>
                </a:lnTo>
                <a:lnTo>
                  <a:pt x="24" y="1438"/>
                </a:lnTo>
                <a:lnTo>
                  <a:pt x="24" y="1446"/>
                </a:lnTo>
                <a:lnTo>
                  <a:pt x="24" y="1443"/>
                </a:lnTo>
                <a:lnTo>
                  <a:pt x="24" y="1446"/>
                </a:lnTo>
                <a:lnTo>
                  <a:pt x="25" y="1441"/>
                </a:lnTo>
                <a:lnTo>
                  <a:pt x="25" y="1441"/>
                </a:lnTo>
                <a:lnTo>
                  <a:pt x="25" y="1445"/>
                </a:lnTo>
                <a:lnTo>
                  <a:pt x="26" y="1433"/>
                </a:lnTo>
                <a:lnTo>
                  <a:pt x="26" y="1442"/>
                </a:lnTo>
                <a:lnTo>
                  <a:pt x="26" y="1444"/>
                </a:lnTo>
                <a:lnTo>
                  <a:pt x="26" y="1446"/>
                </a:lnTo>
                <a:lnTo>
                  <a:pt x="27" y="1449"/>
                </a:lnTo>
                <a:lnTo>
                  <a:pt x="27" y="1425"/>
                </a:lnTo>
                <a:lnTo>
                  <a:pt x="27" y="1456"/>
                </a:lnTo>
                <a:lnTo>
                  <a:pt x="27" y="1454"/>
                </a:lnTo>
                <a:lnTo>
                  <a:pt x="28" y="1456"/>
                </a:lnTo>
                <a:lnTo>
                  <a:pt x="28" y="1455"/>
                </a:lnTo>
                <a:lnTo>
                  <a:pt x="28" y="1447"/>
                </a:lnTo>
                <a:lnTo>
                  <a:pt x="28" y="1456"/>
                </a:lnTo>
                <a:lnTo>
                  <a:pt x="28" y="1457"/>
                </a:lnTo>
                <a:lnTo>
                  <a:pt x="29" y="1454"/>
                </a:lnTo>
                <a:lnTo>
                  <a:pt x="29" y="1457"/>
                </a:lnTo>
                <a:lnTo>
                  <a:pt x="29" y="1438"/>
                </a:lnTo>
                <a:lnTo>
                  <a:pt x="29" y="1447"/>
                </a:lnTo>
                <a:lnTo>
                  <a:pt x="30" y="1439"/>
                </a:lnTo>
                <a:lnTo>
                  <a:pt x="30" y="1447"/>
                </a:lnTo>
                <a:lnTo>
                  <a:pt x="30" y="1440"/>
                </a:lnTo>
                <a:lnTo>
                  <a:pt x="30" y="1446"/>
                </a:lnTo>
                <a:lnTo>
                  <a:pt x="31" y="1451"/>
                </a:lnTo>
                <a:lnTo>
                  <a:pt x="31" y="1450"/>
                </a:lnTo>
                <a:lnTo>
                  <a:pt x="31" y="1446"/>
                </a:lnTo>
                <a:lnTo>
                  <a:pt x="31" y="1445"/>
                </a:lnTo>
                <a:lnTo>
                  <a:pt x="31" y="1428"/>
                </a:lnTo>
                <a:lnTo>
                  <a:pt x="32" y="1448"/>
                </a:lnTo>
                <a:lnTo>
                  <a:pt x="32" y="1441"/>
                </a:lnTo>
                <a:lnTo>
                  <a:pt x="32" y="1442"/>
                </a:lnTo>
                <a:lnTo>
                  <a:pt x="33" y="1445"/>
                </a:lnTo>
                <a:lnTo>
                  <a:pt x="33" y="1438"/>
                </a:lnTo>
                <a:lnTo>
                  <a:pt x="33" y="1443"/>
                </a:lnTo>
                <a:lnTo>
                  <a:pt x="33" y="1445"/>
                </a:lnTo>
                <a:lnTo>
                  <a:pt x="34" y="1452"/>
                </a:lnTo>
                <a:lnTo>
                  <a:pt x="34" y="1442"/>
                </a:lnTo>
                <a:lnTo>
                  <a:pt x="34" y="1437"/>
                </a:lnTo>
                <a:lnTo>
                  <a:pt x="34" y="1449"/>
                </a:lnTo>
                <a:lnTo>
                  <a:pt x="34" y="1463"/>
                </a:lnTo>
                <a:lnTo>
                  <a:pt x="35" y="1448"/>
                </a:lnTo>
                <a:lnTo>
                  <a:pt x="35" y="1451"/>
                </a:lnTo>
                <a:lnTo>
                  <a:pt x="35" y="1434"/>
                </a:lnTo>
                <a:lnTo>
                  <a:pt x="35" y="1449"/>
                </a:lnTo>
                <a:lnTo>
                  <a:pt x="36" y="1462"/>
                </a:lnTo>
                <a:lnTo>
                  <a:pt x="36" y="1453"/>
                </a:lnTo>
                <a:lnTo>
                  <a:pt x="36" y="1451"/>
                </a:lnTo>
                <a:lnTo>
                  <a:pt x="36" y="1446"/>
                </a:lnTo>
                <a:lnTo>
                  <a:pt x="37" y="1447"/>
                </a:lnTo>
                <a:lnTo>
                  <a:pt x="37" y="1443"/>
                </a:lnTo>
                <a:lnTo>
                  <a:pt x="37" y="1451"/>
                </a:lnTo>
                <a:lnTo>
                  <a:pt x="37" y="1450"/>
                </a:lnTo>
                <a:lnTo>
                  <a:pt x="37" y="1438"/>
                </a:lnTo>
                <a:lnTo>
                  <a:pt x="38" y="1446"/>
                </a:lnTo>
                <a:lnTo>
                  <a:pt x="38" y="1444"/>
                </a:lnTo>
                <a:lnTo>
                  <a:pt x="38" y="1450"/>
                </a:lnTo>
                <a:lnTo>
                  <a:pt x="38" y="1449"/>
                </a:lnTo>
                <a:lnTo>
                  <a:pt x="39" y="1430"/>
                </a:lnTo>
                <a:lnTo>
                  <a:pt x="39" y="1451"/>
                </a:lnTo>
                <a:lnTo>
                  <a:pt x="39" y="1447"/>
                </a:lnTo>
                <a:lnTo>
                  <a:pt x="39" y="1451"/>
                </a:lnTo>
                <a:lnTo>
                  <a:pt x="40" y="1452"/>
                </a:lnTo>
                <a:lnTo>
                  <a:pt x="40" y="1437"/>
                </a:lnTo>
                <a:lnTo>
                  <a:pt x="40" y="1441"/>
                </a:lnTo>
                <a:lnTo>
                  <a:pt x="40" y="1460"/>
                </a:lnTo>
                <a:lnTo>
                  <a:pt x="41" y="1451"/>
                </a:lnTo>
                <a:lnTo>
                  <a:pt x="41" y="1450"/>
                </a:lnTo>
                <a:lnTo>
                  <a:pt x="41" y="1439"/>
                </a:lnTo>
                <a:lnTo>
                  <a:pt x="41" y="1442"/>
                </a:lnTo>
                <a:lnTo>
                  <a:pt x="42" y="1456"/>
                </a:lnTo>
                <a:lnTo>
                  <a:pt x="42" y="1450"/>
                </a:lnTo>
                <a:lnTo>
                  <a:pt x="42" y="1451"/>
                </a:lnTo>
                <a:lnTo>
                  <a:pt x="42" y="1437"/>
                </a:lnTo>
                <a:lnTo>
                  <a:pt x="43" y="1449"/>
                </a:lnTo>
                <a:lnTo>
                  <a:pt x="43" y="1461"/>
                </a:lnTo>
                <a:lnTo>
                  <a:pt x="43" y="1446"/>
                </a:lnTo>
                <a:lnTo>
                  <a:pt x="43" y="1451"/>
                </a:lnTo>
                <a:lnTo>
                  <a:pt x="43" y="1435"/>
                </a:lnTo>
                <a:lnTo>
                  <a:pt x="44" y="1451"/>
                </a:lnTo>
                <a:lnTo>
                  <a:pt x="44" y="1445"/>
                </a:lnTo>
                <a:lnTo>
                  <a:pt x="44" y="1448"/>
                </a:lnTo>
                <a:lnTo>
                  <a:pt x="44" y="1450"/>
                </a:lnTo>
                <a:lnTo>
                  <a:pt x="45" y="1436"/>
                </a:lnTo>
                <a:lnTo>
                  <a:pt x="45" y="1450"/>
                </a:lnTo>
                <a:lnTo>
                  <a:pt x="45" y="1448"/>
                </a:lnTo>
                <a:lnTo>
                  <a:pt x="45" y="1447"/>
                </a:lnTo>
                <a:lnTo>
                  <a:pt x="46" y="1452"/>
                </a:lnTo>
                <a:lnTo>
                  <a:pt x="46" y="1437"/>
                </a:lnTo>
                <a:lnTo>
                  <a:pt x="46" y="1447"/>
                </a:lnTo>
                <a:lnTo>
                  <a:pt x="46" y="1447"/>
                </a:lnTo>
                <a:lnTo>
                  <a:pt x="46" y="1450"/>
                </a:lnTo>
                <a:lnTo>
                  <a:pt x="47" y="1445"/>
                </a:lnTo>
                <a:lnTo>
                  <a:pt x="47" y="1441"/>
                </a:lnTo>
                <a:lnTo>
                  <a:pt x="47" y="1438"/>
                </a:lnTo>
                <a:lnTo>
                  <a:pt x="47" y="1447"/>
                </a:lnTo>
                <a:lnTo>
                  <a:pt x="48" y="1448"/>
                </a:lnTo>
                <a:lnTo>
                  <a:pt x="48" y="1460"/>
                </a:lnTo>
                <a:lnTo>
                  <a:pt x="48" y="1439"/>
                </a:lnTo>
                <a:lnTo>
                  <a:pt x="49" y="1458"/>
                </a:lnTo>
                <a:lnTo>
                  <a:pt x="49" y="1444"/>
                </a:lnTo>
                <a:lnTo>
                  <a:pt x="49" y="1450"/>
                </a:lnTo>
                <a:lnTo>
                  <a:pt x="49" y="1471"/>
                </a:lnTo>
                <a:lnTo>
                  <a:pt x="49" y="1449"/>
                </a:lnTo>
                <a:lnTo>
                  <a:pt x="50" y="1442"/>
                </a:lnTo>
                <a:lnTo>
                  <a:pt x="50" y="1460"/>
                </a:lnTo>
                <a:lnTo>
                  <a:pt x="50" y="1457"/>
                </a:lnTo>
                <a:lnTo>
                  <a:pt x="50" y="1464"/>
                </a:lnTo>
                <a:lnTo>
                  <a:pt x="51" y="1445"/>
                </a:lnTo>
                <a:lnTo>
                  <a:pt x="51" y="1462"/>
                </a:lnTo>
                <a:lnTo>
                  <a:pt x="51" y="1461"/>
                </a:lnTo>
                <a:lnTo>
                  <a:pt x="51" y="1467"/>
                </a:lnTo>
                <a:lnTo>
                  <a:pt x="52" y="1455"/>
                </a:lnTo>
                <a:lnTo>
                  <a:pt x="52" y="1435"/>
                </a:lnTo>
                <a:lnTo>
                  <a:pt x="52" y="1454"/>
                </a:lnTo>
                <a:lnTo>
                  <a:pt x="52" y="1454"/>
                </a:lnTo>
                <a:lnTo>
                  <a:pt x="52" y="1456"/>
                </a:lnTo>
                <a:lnTo>
                  <a:pt x="53" y="1461"/>
                </a:lnTo>
                <a:lnTo>
                  <a:pt x="53" y="1435"/>
                </a:lnTo>
                <a:lnTo>
                  <a:pt x="53" y="1445"/>
                </a:lnTo>
                <a:lnTo>
                  <a:pt x="53" y="1443"/>
                </a:lnTo>
                <a:lnTo>
                  <a:pt x="54" y="1451"/>
                </a:lnTo>
                <a:lnTo>
                  <a:pt x="54" y="1449"/>
                </a:lnTo>
                <a:lnTo>
                  <a:pt x="54" y="1441"/>
                </a:lnTo>
                <a:lnTo>
                  <a:pt x="54" y="1442"/>
                </a:lnTo>
                <a:lnTo>
                  <a:pt x="55" y="1469"/>
                </a:lnTo>
                <a:lnTo>
                  <a:pt x="55" y="1445"/>
                </a:lnTo>
                <a:lnTo>
                  <a:pt x="55" y="1445"/>
                </a:lnTo>
                <a:lnTo>
                  <a:pt x="55" y="1443"/>
                </a:lnTo>
                <a:lnTo>
                  <a:pt x="55" y="1425"/>
                </a:lnTo>
                <a:lnTo>
                  <a:pt x="56" y="1447"/>
                </a:lnTo>
                <a:lnTo>
                  <a:pt x="56" y="1448"/>
                </a:lnTo>
                <a:lnTo>
                  <a:pt x="56" y="1448"/>
                </a:lnTo>
                <a:lnTo>
                  <a:pt x="57" y="1449"/>
                </a:lnTo>
                <a:lnTo>
                  <a:pt x="57" y="1434"/>
                </a:lnTo>
                <a:lnTo>
                  <a:pt x="57" y="1447"/>
                </a:lnTo>
                <a:lnTo>
                  <a:pt x="57" y="1456"/>
                </a:lnTo>
                <a:lnTo>
                  <a:pt x="58" y="1459"/>
                </a:lnTo>
                <a:lnTo>
                  <a:pt x="58" y="1453"/>
                </a:lnTo>
                <a:lnTo>
                  <a:pt x="58" y="1445"/>
                </a:lnTo>
                <a:lnTo>
                  <a:pt x="58" y="1456"/>
                </a:lnTo>
                <a:lnTo>
                  <a:pt x="58" y="1458"/>
                </a:lnTo>
                <a:lnTo>
                  <a:pt x="59" y="1445"/>
                </a:lnTo>
                <a:lnTo>
                  <a:pt x="59" y="1450"/>
                </a:lnTo>
                <a:lnTo>
                  <a:pt x="59" y="1454"/>
                </a:lnTo>
                <a:lnTo>
                  <a:pt x="59" y="1450"/>
                </a:lnTo>
                <a:lnTo>
                  <a:pt x="60" y="1447"/>
                </a:lnTo>
                <a:lnTo>
                  <a:pt x="60" y="1449"/>
                </a:lnTo>
                <a:lnTo>
                  <a:pt x="60" y="1434"/>
                </a:lnTo>
                <a:lnTo>
                  <a:pt x="60" y="1447"/>
                </a:lnTo>
                <a:lnTo>
                  <a:pt x="61" y="1460"/>
                </a:lnTo>
                <a:lnTo>
                  <a:pt x="61" y="1456"/>
                </a:lnTo>
                <a:lnTo>
                  <a:pt x="61" y="1451"/>
                </a:lnTo>
                <a:lnTo>
                  <a:pt x="61" y="1440"/>
                </a:lnTo>
                <a:lnTo>
                  <a:pt x="61" y="1439"/>
                </a:lnTo>
                <a:lnTo>
                  <a:pt x="62" y="1456"/>
                </a:lnTo>
                <a:lnTo>
                  <a:pt x="62" y="1450"/>
                </a:lnTo>
                <a:lnTo>
                  <a:pt x="62" y="1449"/>
                </a:lnTo>
                <a:lnTo>
                  <a:pt x="62" y="1442"/>
                </a:lnTo>
                <a:lnTo>
                  <a:pt x="63" y="1447"/>
                </a:lnTo>
                <a:lnTo>
                  <a:pt x="63" y="1455"/>
                </a:lnTo>
                <a:lnTo>
                  <a:pt x="63" y="1447"/>
                </a:lnTo>
                <a:lnTo>
                  <a:pt x="63" y="1445"/>
                </a:lnTo>
                <a:lnTo>
                  <a:pt x="64" y="1443"/>
                </a:lnTo>
                <a:lnTo>
                  <a:pt x="64" y="1445"/>
                </a:lnTo>
                <a:lnTo>
                  <a:pt x="64" y="1461"/>
                </a:lnTo>
                <a:lnTo>
                  <a:pt x="64" y="1446"/>
                </a:lnTo>
                <a:lnTo>
                  <a:pt x="65" y="1450"/>
                </a:lnTo>
                <a:lnTo>
                  <a:pt x="65" y="1434"/>
                </a:lnTo>
                <a:lnTo>
                  <a:pt x="65" y="1453"/>
                </a:lnTo>
                <a:lnTo>
                  <a:pt x="65" y="1439"/>
                </a:lnTo>
                <a:lnTo>
                  <a:pt x="66" y="1445"/>
                </a:lnTo>
                <a:lnTo>
                  <a:pt x="66" y="1441"/>
                </a:lnTo>
                <a:lnTo>
                  <a:pt x="66" y="1443"/>
                </a:lnTo>
                <a:lnTo>
                  <a:pt x="66" y="1443"/>
                </a:lnTo>
                <a:lnTo>
                  <a:pt x="67" y="1450"/>
                </a:lnTo>
                <a:lnTo>
                  <a:pt x="67" y="1445"/>
                </a:lnTo>
                <a:lnTo>
                  <a:pt x="67" y="1449"/>
                </a:lnTo>
                <a:lnTo>
                  <a:pt x="67" y="1443"/>
                </a:lnTo>
                <a:lnTo>
                  <a:pt x="67" y="1457"/>
                </a:lnTo>
                <a:lnTo>
                  <a:pt x="68" y="1439"/>
                </a:lnTo>
                <a:lnTo>
                  <a:pt x="68" y="1438"/>
                </a:lnTo>
                <a:lnTo>
                  <a:pt x="68" y="1448"/>
                </a:lnTo>
                <a:lnTo>
                  <a:pt x="68" y="1440"/>
                </a:lnTo>
                <a:lnTo>
                  <a:pt x="69" y="1440"/>
                </a:lnTo>
                <a:lnTo>
                  <a:pt x="69" y="1457"/>
                </a:lnTo>
                <a:lnTo>
                  <a:pt x="69" y="1449"/>
                </a:lnTo>
                <a:lnTo>
                  <a:pt x="69" y="1448"/>
                </a:lnTo>
                <a:lnTo>
                  <a:pt x="70" y="1436"/>
                </a:lnTo>
                <a:lnTo>
                  <a:pt x="70" y="1439"/>
                </a:lnTo>
                <a:lnTo>
                  <a:pt x="70" y="1442"/>
                </a:lnTo>
                <a:lnTo>
                  <a:pt x="70" y="1454"/>
                </a:lnTo>
                <a:lnTo>
                  <a:pt x="70" y="1449"/>
                </a:lnTo>
                <a:lnTo>
                  <a:pt x="71" y="1443"/>
                </a:lnTo>
                <a:lnTo>
                  <a:pt x="71" y="1447"/>
                </a:lnTo>
                <a:lnTo>
                  <a:pt x="71" y="1452"/>
                </a:lnTo>
                <a:lnTo>
                  <a:pt x="72" y="1444"/>
                </a:lnTo>
                <a:lnTo>
                  <a:pt x="72" y="1444"/>
                </a:lnTo>
                <a:lnTo>
                  <a:pt x="72" y="1442"/>
                </a:lnTo>
                <a:lnTo>
                  <a:pt x="72" y="1457"/>
                </a:lnTo>
                <a:lnTo>
                  <a:pt x="73" y="1448"/>
                </a:lnTo>
                <a:lnTo>
                  <a:pt x="73" y="1441"/>
                </a:lnTo>
                <a:lnTo>
                  <a:pt x="73" y="1445"/>
                </a:lnTo>
                <a:lnTo>
                  <a:pt x="73" y="1439"/>
                </a:lnTo>
                <a:lnTo>
                  <a:pt x="74" y="1452"/>
                </a:lnTo>
                <a:lnTo>
                  <a:pt x="74" y="1458"/>
                </a:lnTo>
                <a:lnTo>
                  <a:pt x="74" y="1444"/>
                </a:lnTo>
                <a:lnTo>
                  <a:pt x="74" y="1447"/>
                </a:lnTo>
                <a:lnTo>
                  <a:pt x="74" y="1446"/>
                </a:lnTo>
                <a:lnTo>
                  <a:pt x="75" y="1453"/>
                </a:lnTo>
                <a:lnTo>
                  <a:pt x="75" y="1440"/>
                </a:lnTo>
                <a:lnTo>
                  <a:pt x="75" y="1447"/>
                </a:lnTo>
                <a:lnTo>
                  <a:pt x="75" y="1447"/>
                </a:lnTo>
                <a:lnTo>
                  <a:pt x="76" y="1440"/>
                </a:lnTo>
                <a:lnTo>
                  <a:pt x="76" y="1448"/>
                </a:lnTo>
                <a:lnTo>
                  <a:pt x="76" y="1461"/>
                </a:lnTo>
                <a:lnTo>
                  <a:pt x="76" y="1438"/>
                </a:lnTo>
                <a:lnTo>
                  <a:pt x="77" y="1447"/>
                </a:lnTo>
                <a:lnTo>
                  <a:pt x="77" y="1442"/>
                </a:lnTo>
                <a:lnTo>
                  <a:pt x="77" y="1455"/>
                </a:lnTo>
                <a:lnTo>
                  <a:pt x="77" y="1446"/>
                </a:lnTo>
                <a:lnTo>
                  <a:pt x="77" y="1449"/>
                </a:lnTo>
                <a:lnTo>
                  <a:pt x="78" y="1447"/>
                </a:lnTo>
                <a:lnTo>
                  <a:pt x="78" y="1450"/>
                </a:lnTo>
                <a:lnTo>
                  <a:pt x="78" y="1440"/>
                </a:lnTo>
                <a:lnTo>
                  <a:pt x="78" y="1450"/>
                </a:lnTo>
                <a:lnTo>
                  <a:pt x="79" y="1446"/>
                </a:lnTo>
                <a:lnTo>
                  <a:pt x="79" y="1451"/>
                </a:lnTo>
                <a:lnTo>
                  <a:pt x="79" y="1429"/>
                </a:lnTo>
                <a:lnTo>
                  <a:pt x="80" y="1441"/>
                </a:lnTo>
                <a:lnTo>
                  <a:pt x="80" y="1443"/>
                </a:lnTo>
                <a:lnTo>
                  <a:pt x="80" y="1454"/>
                </a:lnTo>
                <a:lnTo>
                  <a:pt x="80" y="1447"/>
                </a:lnTo>
                <a:lnTo>
                  <a:pt x="80" y="1451"/>
                </a:lnTo>
                <a:lnTo>
                  <a:pt x="81" y="1456"/>
                </a:lnTo>
                <a:lnTo>
                  <a:pt x="81" y="1455"/>
                </a:lnTo>
                <a:lnTo>
                  <a:pt x="81" y="1457"/>
                </a:lnTo>
                <a:lnTo>
                  <a:pt x="81" y="1460"/>
                </a:lnTo>
                <a:lnTo>
                  <a:pt x="82" y="1445"/>
                </a:lnTo>
                <a:lnTo>
                  <a:pt x="82" y="1460"/>
                </a:lnTo>
                <a:lnTo>
                  <a:pt x="82" y="1450"/>
                </a:lnTo>
                <a:lnTo>
                  <a:pt x="82" y="1456"/>
                </a:lnTo>
                <a:lnTo>
                  <a:pt x="83" y="1449"/>
                </a:lnTo>
                <a:lnTo>
                  <a:pt x="83" y="1442"/>
                </a:lnTo>
                <a:lnTo>
                  <a:pt x="83" y="1448"/>
                </a:lnTo>
                <a:lnTo>
                  <a:pt x="83" y="1448"/>
                </a:lnTo>
                <a:lnTo>
                  <a:pt x="83" y="1442"/>
                </a:lnTo>
                <a:lnTo>
                  <a:pt x="84" y="1449"/>
                </a:lnTo>
                <a:lnTo>
                  <a:pt x="84" y="1433"/>
                </a:lnTo>
                <a:lnTo>
                  <a:pt x="84" y="1441"/>
                </a:lnTo>
                <a:lnTo>
                  <a:pt x="84" y="1445"/>
                </a:lnTo>
                <a:lnTo>
                  <a:pt x="85" y="1447"/>
                </a:lnTo>
                <a:lnTo>
                  <a:pt x="85" y="1446"/>
                </a:lnTo>
                <a:lnTo>
                  <a:pt x="85" y="1448"/>
                </a:lnTo>
                <a:lnTo>
                  <a:pt x="85" y="1448"/>
                </a:lnTo>
                <a:lnTo>
                  <a:pt x="86" y="1460"/>
                </a:lnTo>
                <a:lnTo>
                  <a:pt x="86" y="1445"/>
                </a:lnTo>
                <a:lnTo>
                  <a:pt x="86" y="1449"/>
                </a:lnTo>
                <a:lnTo>
                  <a:pt x="86" y="1447"/>
                </a:lnTo>
                <a:lnTo>
                  <a:pt x="86" y="1451"/>
                </a:lnTo>
                <a:lnTo>
                  <a:pt x="87" y="1435"/>
                </a:lnTo>
                <a:lnTo>
                  <a:pt x="87" y="1444"/>
                </a:lnTo>
                <a:lnTo>
                  <a:pt x="87" y="1467"/>
                </a:lnTo>
                <a:lnTo>
                  <a:pt x="88" y="1438"/>
                </a:lnTo>
                <a:lnTo>
                  <a:pt x="88" y="1449"/>
                </a:lnTo>
                <a:lnTo>
                  <a:pt x="88" y="1458"/>
                </a:lnTo>
                <a:lnTo>
                  <a:pt x="88" y="1454"/>
                </a:lnTo>
                <a:lnTo>
                  <a:pt x="89" y="1454"/>
                </a:lnTo>
                <a:lnTo>
                  <a:pt x="89" y="1441"/>
                </a:lnTo>
                <a:lnTo>
                  <a:pt x="89" y="1455"/>
                </a:lnTo>
                <a:lnTo>
                  <a:pt x="89" y="1453"/>
                </a:lnTo>
                <a:lnTo>
                  <a:pt x="89" y="1458"/>
                </a:lnTo>
                <a:lnTo>
                  <a:pt x="90" y="1456"/>
                </a:lnTo>
                <a:lnTo>
                  <a:pt x="90" y="1444"/>
                </a:lnTo>
                <a:lnTo>
                  <a:pt x="90" y="1431"/>
                </a:lnTo>
                <a:lnTo>
                  <a:pt x="90" y="1451"/>
                </a:lnTo>
                <a:lnTo>
                  <a:pt x="91" y="1442"/>
                </a:lnTo>
                <a:lnTo>
                  <a:pt x="91" y="1443"/>
                </a:lnTo>
                <a:lnTo>
                  <a:pt x="91" y="1424"/>
                </a:lnTo>
                <a:lnTo>
                  <a:pt x="91" y="1447"/>
                </a:lnTo>
                <a:lnTo>
                  <a:pt x="92" y="1443"/>
                </a:lnTo>
                <a:lnTo>
                  <a:pt x="92" y="1437"/>
                </a:lnTo>
                <a:lnTo>
                  <a:pt x="92" y="1438"/>
                </a:lnTo>
                <a:lnTo>
                  <a:pt x="92" y="1425"/>
                </a:lnTo>
                <a:lnTo>
                  <a:pt x="92" y="1448"/>
                </a:lnTo>
                <a:lnTo>
                  <a:pt x="93" y="1456"/>
                </a:lnTo>
                <a:lnTo>
                  <a:pt x="93" y="1447"/>
                </a:lnTo>
                <a:lnTo>
                  <a:pt x="93" y="1436"/>
                </a:lnTo>
                <a:lnTo>
                  <a:pt x="93" y="1425"/>
                </a:lnTo>
                <a:lnTo>
                  <a:pt x="94" y="1457"/>
                </a:lnTo>
                <a:lnTo>
                  <a:pt x="94" y="1473"/>
                </a:lnTo>
                <a:lnTo>
                  <a:pt x="94" y="1440"/>
                </a:lnTo>
                <a:lnTo>
                  <a:pt x="94" y="1452"/>
                </a:lnTo>
                <a:lnTo>
                  <a:pt x="95" y="1439"/>
                </a:lnTo>
                <a:lnTo>
                  <a:pt x="95" y="1440"/>
                </a:lnTo>
                <a:lnTo>
                  <a:pt x="95" y="1435"/>
                </a:lnTo>
                <a:lnTo>
                  <a:pt x="95" y="1461"/>
                </a:lnTo>
                <a:lnTo>
                  <a:pt x="96" y="1451"/>
                </a:lnTo>
                <a:lnTo>
                  <a:pt x="96" y="1446"/>
                </a:lnTo>
                <a:lnTo>
                  <a:pt x="96" y="1436"/>
                </a:lnTo>
                <a:lnTo>
                  <a:pt x="96" y="1435"/>
                </a:lnTo>
                <a:lnTo>
                  <a:pt x="97" y="1443"/>
                </a:lnTo>
                <a:lnTo>
                  <a:pt x="97" y="1449"/>
                </a:lnTo>
                <a:lnTo>
                  <a:pt x="97" y="1438"/>
                </a:lnTo>
                <a:lnTo>
                  <a:pt x="97" y="1428"/>
                </a:lnTo>
                <a:lnTo>
                  <a:pt x="98" y="1442"/>
                </a:lnTo>
                <a:lnTo>
                  <a:pt x="98" y="1442"/>
                </a:lnTo>
                <a:lnTo>
                  <a:pt x="98" y="1454"/>
                </a:lnTo>
                <a:lnTo>
                  <a:pt x="98" y="1460"/>
                </a:lnTo>
                <a:lnTo>
                  <a:pt x="98" y="1424"/>
                </a:lnTo>
                <a:lnTo>
                  <a:pt x="99" y="1448"/>
                </a:lnTo>
                <a:lnTo>
                  <a:pt x="99" y="1443"/>
                </a:lnTo>
                <a:lnTo>
                  <a:pt x="99" y="1441"/>
                </a:lnTo>
                <a:lnTo>
                  <a:pt x="99" y="1440"/>
                </a:lnTo>
                <a:lnTo>
                  <a:pt x="100" y="1433"/>
                </a:lnTo>
                <a:lnTo>
                  <a:pt x="100" y="1449"/>
                </a:lnTo>
                <a:lnTo>
                  <a:pt x="100" y="1434"/>
                </a:lnTo>
                <a:lnTo>
                  <a:pt x="100" y="1440"/>
                </a:lnTo>
                <a:lnTo>
                  <a:pt x="101" y="1439"/>
                </a:lnTo>
                <a:lnTo>
                  <a:pt x="101" y="1442"/>
                </a:lnTo>
                <a:lnTo>
                  <a:pt x="101" y="1448"/>
                </a:lnTo>
                <a:lnTo>
                  <a:pt x="101" y="1450"/>
                </a:lnTo>
                <a:lnTo>
                  <a:pt x="101" y="1439"/>
                </a:lnTo>
                <a:lnTo>
                  <a:pt x="102" y="1455"/>
                </a:lnTo>
                <a:lnTo>
                  <a:pt x="102" y="1428"/>
                </a:lnTo>
                <a:lnTo>
                  <a:pt x="102" y="1463"/>
                </a:lnTo>
                <a:lnTo>
                  <a:pt x="102" y="1449"/>
                </a:lnTo>
                <a:lnTo>
                  <a:pt x="103" y="1455"/>
                </a:lnTo>
                <a:lnTo>
                  <a:pt x="103" y="1452"/>
                </a:lnTo>
                <a:lnTo>
                  <a:pt x="103" y="1432"/>
                </a:lnTo>
                <a:lnTo>
                  <a:pt x="104" y="1439"/>
                </a:lnTo>
                <a:lnTo>
                  <a:pt x="104" y="1444"/>
                </a:lnTo>
                <a:lnTo>
                  <a:pt x="104" y="1442"/>
                </a:lnTo>
                <a:lnTo>
                  <a:pt x="104" y="1451"/>
                </a:lnTo>
                <a:lnTo>
                  <a:pt x="104" y="1445"/>
                </a:lnTo>
                <a:lnTo>
                  <a:pt x="105" y="1445"/>
                </a:lnTo>
                <a:lnTo>
                  <a:pt x="105" y="1435"/>
                </a:lnTo>
                <a:lnTo>
                  <a:pt x="105" y="1441"/>
                </a:lnTo>
                <a:lnTo>
                  <a:pt x="105" y="1438"/>
                </a:lnTo>
                <a:lnTo>
                  <a:pt x="106" y="1429"/>
                </a:lnTo>
                <a:lnTo>
                  <a:pt x="106" y="1445"/>
                </a:lnTo>
                <a:lnTo>
                  <a:pt x="106" y="1436"/>
                </a:lnTo>
                <a:lnTo>
                  <a:pt x="106" y="1437"/>
                </a:lnTo>
                <a:lnTo>
                  <a:pt x="107" y="1437"/>
                </a:lnTo>
                <a:lnTo>
                  <a:pt x="107" y="1425"/>
                </a:lnTo>
                <a:lnTo>
                  <a:pt x="107" y="1448"/>
                </a:lnTo>
                <a:lnTo>
                  <a:pt x="107" y="1448"/>
                </a:lnTo>
                <a:lnTo>
                  <a:pt x="107" y="1439"/>
                </a:lnTo>
                <a:lnTo>
                  <a:pt x="108" y="1440"/>
                </a:lnTo>
                <a:lnTo>
                  <a:pt x="108" y="1426"/>
                </a:lnTo>
                <a:lnTo>
                  <a:pt x="108" y="1456"/>
                </a:lnTo>
                <a:lnTo>
                  <a:pt x="108" y="1447"/>
                </a:lnTo>
                <a:lnTo>
                  <a:pt x="109" y="1444"/>
                </a:lnTo>
                <a:lnTo>
                  <a:pt x="109" y="1449"/>
                </a:lnTo>
                <a:lnTo>
                  <a:pt x="109" y="1432"/>
                </a:lnTo>
                <a:lnTo>
                  <a:pt x="109" y="1452"/>
                </a:lnTo>
                <a:lnTo>
                  <a:pt x="110" y="1444"/>
                </a:lnTo>
                <a:lnTo>
                  <a:pt x="110" y="1449"/>
                </a:lnTo>
                <a:lnTo>
                  <a:pt x="110" y="1445"/>
                </a:lnTo>
                <a:lnTo>
                  <a:pt x="110" y="1442"/>
                </a:lnTo>
                <a:lnTo>
                  <a:pt x="111" y="1450"/>
                </a:lnTo>
                <a:lnTo>
                  <a:pt x="111" y="1448"/>
                </a:lnTo>
                <a:lnTo>
                  <a:pt x="111" y="1447"/>
                </a:lnTo>
                <a:lnTo>
                  <a:pt x="111" y="1452"/>
                </a:lnTo>
                <a:lnTo>
                  <a:pt x="112" y="1420"/>
                </a:lnTo>
                <a:lnTo>
                  <a:pt x="112" y="1443"/>
                </a:lnTo>
                <a:lnTo>
                  <a:pt x="112" y="1435"/>
                </a:lnTo>
                <a:lnTo>
                  <a:pt x="112" y="1438"/>
                </a:lnTo>
                <a:lnTo>
                  <a:pt x="113" y="1424"/>
                </a:lnTo>
                <a:lnTo>
                  <a:pt x="113" y="1445"/>
                </a:lnTo>
                <a:lnTo>
                  <a:pt x="113" y="1448"/>
                </a:lnTo>
                <a:lnTo>
                  <a:pt x="113" y="1438"/>
                </a:lnTo>
                <a:lnTo>
                  <a:pt x="113" y="1436"/>
                </a:lnTo>
                <a:lnTo>
                  <a:pt x="114" y="1446"/>
                </a:lnTo>
                <a:lnTo>
                  <a:pt x="114" y="1431"/>
                </a:lnTo>
                <a:lnTo>
                  <a:pt x="114" y="1458"/>
                </a:lnTo>
                <a:lnTo>
                  <a:pt x="114" y="1434"/>
                </a:lnTo>
                <a:lnTo>
                  <a:pt x="115" y="1442"/>
                </a:lnTo>
                <a:lnTo>
                  <a:pt x="115" y="1436"/>
                </a:lnTo>
                <a:lnTo>
                  <a:pt x="115" y="1442"/>
                </a:lnTo>
                <a:lnTo>
                  <a:pt x="115" y="1439"/>
                </a:lnTo>
                <a:lnTo>
                  <a:pt x="116" y="1449"/>
                </a:lnTo>
                <a:lnTo>
                  <a:pt x="116" y="1448"/>
                </a:lnTo>
                <a:lnTo>
                  <a:pt x="116" y="1443"/>
                </a:lnTo>
                <a:lnTo>
                  <a:pt x="116" y="1428"/>
                </a:lnTo>
                <a:lnTo>
                  <a:pt x="116" y="1470"/>
                </a:lnTo>
                <a:lnTo>
                  <a:pt x="117" y="1445"/>
                </a:lnTo>
                <a:lnTo>
                  <a:pt x="117" y="1466"/>
                </a:lnTo>
                <a:lnTo>
                  <a:pt x="117" y="1450"/>
                </a:lnTo>
                <a:lnTo>
                  <a:pt x="117" y="1437"/>
                </a:lnTo>
                <a:lnTo>
                  <a:pt x="118" y="1438"/>
                </a:lnTo>
                <a:lnTo>
                  <a:pt x="118" y="1444"/>
                </a:lnTo>
                <a:lnTo>
                  <a:pt x="118" y="1439"/>
                </a:lnTo>
                <a:lnTo>
                  <a:pt x="119" y="1433"/>
                </a:lnTo>
                <a:lnTo>
                  <a:pt x="119" y="1430"/>
                </a:lnTo>
                <a:lnTo>
                  <a:pt x="119" y="1437"/>
                </a:lnTo>
                <a:lnTo>
                  <a:pt x="119" y="1442"/>
                </a:lnTo>
                <a:lnTo>
                  <a:pt x="120" y="1442"/>
                </a:lnTo>
                <a:lnTo>
                  <a:pt x="120" y="1437"/>
                </a:lnTo>
                <a:lnTo>
                  <a:pt x="120" y="1430"/>
                </a:lnTo>
                <a:lnTo>
                  <a:pt x="120" y="1436"/>
                </a:lnTo>
                <a:lnTo>
                  <a:pt x="120" y="1441"/>
                </a:lnTo>
                <a:lnTo>
                  <a:pt x="121" y="1443"/>
                </a:lnTo>
                <a:lnTo>
                  <a:pt x="121" y="1445"/>
                </a:lnTo>
                <a:lnTo>
                  <a:pt x="121" y="1433"/>
                </a:lnTo>
                <a:lnTo>
                  <a:pt x="121" y="1452"/>
                </a:lnTo>
                <a:lnTo>
                  <a:pt x="122" y="1435"/>
                </a:lnTo>
                <a:lnTo>
                  <a:pt x="122" y="1435"/>
                </a:lnTo>
                <a:lnTo>
                  <a:pt x="122" y="1438"/>
                </a:lnTo>
                <a:lnTo>
                  <a:pt x="122" y="1451"/>
                </a:lnTo>
                <a:lnTo>
                  <a:pt x="123" y="1445"/>
                </a:lnTo>
                <a:lnTo>
                  <a:pt x="123" y="1451"/>
                </a:lnTo>
                <a:lnTo>
                  <a:pt x="123" y="1454"/>
                </a:lnTo>
                <a:lnTo>
                  <a:pt x="123" y="1454"/>
                </a:lnTo>
                <a:lnTo>
                  <a:pt x="123" y="1439"/>
                </a:lnTo>
                <a:lnTo>
                  <a:pt x="124" y="1464"/>
                </a:lnTo>
                <a:lnTo>
                  <a:pt x="124" y="1451"/>
                </a:lnTo>
                <a:lnTo>
                  <a:pt x="124" y="1448"/>
                </a:lnTo>
                <a:lnTo>
                  <a:pt x="124" y="1445"/>
                </a:lnTo>
                <a:lnTo>
                  <a:pt x="125" y="1443"/>
                </a:lnTo>
                <a:lnTo>
                  <a:pt x="125" y="1441"/>
                </a:lnTo>
                <a:lnTo>
                  <a:pt x="125" y="1439"/>
                </a:lnTo>
                <a:lnTo>
                  <a:pt x="125" y="1445"/>
                </a:lnTo>
                <a:lnTo>
                  <a:pt x="125" y="1446"/>
                </a:lnTo>
                <a:lnTo>
                  <a:pt x="126" y="1427"/>
                </a:lnTo>
                <a:lnTo>
                  <a:pt x="126" y="1435"/>
                </a:lnTo>
                <a:lnTo>
                  <a:pt x="126" y="1445"/>
                </a:lnTo>
                <a:lnTo>
                  <a:pt x="127" y="1445"/>
                </a:lnTo>
                <a:lnTo>
                  <a:pt x="127" y="1444"/>
                </a:lnTo>
                <a:lnTo>
                  <a:pt x="127" y="1439"/>
                </a:lnTo>
                <a:lnTo>
                  <a:pt x="127" y="1453"/>
                </a:lnTo>
                <a:lnTo>
                  <a:pt x="128" y="1443"/>
                </a:lnTo>
                <a:lnTo>
                  <a:pt x="128" y="1448"/>
                </a:lnTo>
                <a:lnTo>
                  <a:pt x="128" y="1449"/>
                </a:lnTo>
                <a:lnTo>
                  <a:pt x="128" y="1436"/>
                </a:lnTo>
                <a:lnTo>
                  <a:pt x="129" y="1438"/>
                </a:lnTo>
                <a:lnTo>
                  <a:pt x="129" y="1442"/>
                </a:lnTo>
                <a:lnTo>
                  <a:pt x="129" y="1451"/>
                </a:lnTo>
                <a:lnTo>
                  <a:pt x="129" y="1446"/>
                </a:lnTo>
                <a:lnTo>
                  <a:pt x="129" y="1443"/>
                </a:lnTo>
                <a:lnTo>
                  <a:pt x="130" y="1438"/>
                </a:lnTo>
                <a:lnTo>
                  <a:pt x="130" y="1443"/>
                </a:lnTo>
                <a:lnTo>
                  <a:pt x="130" y="1446"/>
                </a:lnTo>
                <a:lnTo>
                  <a:pt x="130" y="1452"/>
                </a:lnTo>
                <a:lnTo>
                  <a:pt x="131" y="1429"/>
                </a:lnTo>
                <a:lnTo>
                  <a:pt x="131" y="1446"/>
                </a:lnTo>
                <a:lnTo>
                  <a:pt x="131" y="1445"/>
                </a:lnTo>
                <a:lnTo>
                  <a:pt x="131" y="1450"/>
                </a:lnTo>
                <a:lnTo>
                  <a:pt x="132" y="1445"/>
                </a:lnTo>
                <a:lnTo>
                  <a:pt x="132" y="1425"/>
                </a:lnTo>
                <a:lnTo>
                  <a:pt x="132" y="1449"/>
                </a:lnTo>
                <a:lnTo>
                  <a:pt x="132" y="1455"/>
                </a:lnTo>
                <a:lnTo>
                  <a:pt x="132" y="1454"/>
                </a:lnTo>
                <a:lnTo>
                  <a:pt x="133" y="1461"/>
                </a:lnTo>
                <a:lnTo>
                  <a:pt x="133" y="1436"/>
                </a:lnTo>
                <a:lnTo>
                  <a:pt x="133" y="1446"/>
                </a:lnTo>
                <a:lnTo>
                  <a:pt x="133" y="1443"/>
                </a:lnTo>
                <a:lnTo>
                  <a:pt x="134" y="1447"/>
                </a:lnTo>
                <a:lnTo>
                  <a:pt x="134" y="1443"/>
                </a:lnTo>
                <a:lnTo>
                  <a:pt x="134" y="1443"/>
                </a:lnTo>
                <a:lnTo>
                  <a:pt x="135" y="1452"/>
                </a:lnTo>
                <a:lnTo>
                  <a:pt x="135" y="1452"/>
                </a:lnTo>
                <a:lnTo>
                  <a:pt x="135" y="1444"/>
                </a:lnTo>
                <a:lnTo>
                  <a:pt x="135" y="1450"/>
                </a:lnTo>
                <a:lnTo>
                  <a:pt x="135" y="1434"/>
                </a:lnTo>
                <a:lnTo>
                  <a:pt x="136" y="1457"/>
                </a:lnTo>
                <a:lnTo>
                  <a:pt x="136" y="1442"/>
                </a:lnTo>
                <a:lnTo>
                  <a:pt x="136" y="1449"/>
                </a:lnTo>
                <a:lnTo>
                  <a:pt x="136" y="1443"/>
                </a:lnTo>
                <a:lnTo>
                  <a:pt x="137" y="1454"/>
                </a:lnTo>
                <a:lnTo>
                  <a:pt x="137" y="1428"/>
                </a:lnTo>
                <a:lnTo>
                  <a:pt x="137" y="1448"/>
                </a:lnTo>
                <a:lnTo>
                  <a:pt x="137" y="1457"/>
                </a:lnTo>
                <a:lnTo>
                  <a:pt x="138" y="1454"/>
                </a:lnTo>
                <a:lnTo>
                  <a:pt x="138" y="1446"/>
                </a:lnTo>
                <a:lnTo>
                  <a:pt x="138" y="1453"/>
                </a:lnTo>
                <a:lnTo>
                  <a:pt x="138" y="1455"/>
                </a:lnTo>
                <a:lnTo>
                  <a:pt x="138" y="1447"/>
                </a:lnTo>
                <a:lnTo>
                  <a:pt x="139" y="1469"/>
                </a:lnTo>
                <a:lnTo>
                  <a:pt x="139" y="1436"/>
                </a:lnTo>
                <a:lnTo>
                  <a:pt x="139" y="1449"/>
                </a:lnTo>
                <a:lnTo>
                  <a:pt x="139" y="1449"/>
                </a:lnTo>
                <a:lnTo>
                  <a:pt x="140" y="1456"/>
                </a:lnTo>
                <a:lnTo>
                  <a:pt x="140" y="1446"/>
                </a:lnTo>
                <a:lnTo>
                  <a:pt x="140" y="1438"/>
                </a:lnTo>
                <a:lnTo>
                  <a:pt x="140" y="1447"/>
                </a:lnTo>
                <a:lnTo>
                  <a:pt x="141" y="1439"/>
                </a:lnTo>
                <a:lnTo>
                  <a:pt x="141" y="1449"/>
                </a:lnTo>
                <a:lnTo>
                  <a:pt x="141" y="1437"/>
                </a:lnTo>
                <a:lnTo>
                  <a:pt x="141" y="1442"/>
                </a:lnTo>
                <a:lnTo>
                  <a:pt x="141" y="1446"/>
                </a:lnTo>
                <a:lnTo>
                  <a:pt x="142" y="1443"/>
                </a:lnTo>
                <a:lnTo>
                  <a:pt x="142" y="1448"/>
                </a:lnTo>
                <a:lnTo>
                  <a:pt x="142" y="1447"/>
                </a:lnTo>
                <a:lnTo>
                  <a:pt x="143" y="1437"/>
                </a:lnTo>
                <a:lnTo>
                  <a:pt x="143" y="1446"/>
                </a:lnTo>
                <a:lnTo>
                  <a:pt x="143" y="1448"/>
                </a:lnTo>
                <a:lnTo>
                  <a:pt x="143" y="1444"/>
                </a:lnTo>
                <a:lnTo>
                  <a:pt x="144" y="1443"/>
                </a:lnTo>
                <a:lnTo>
                  <a:pt x="144" y="1443"/>
                </a:lnTo>
                <a:lnTo>
                  <a:pt x="144" y="1437"/>
                </a:lnTo>
                <a:lnTo>
                  <a:pt x="144" y="1443"/>
                </a:lnTo>
                <a:lnTo>
                  <a:pt x="144" y="1457"/>
                </a:lnTo>
                <a:lnTo>
                  <a:pt x="145" y="1443"/>
                </a:lnTo>
                <a:lnTo>
                  <a:pt x="145" y="1445"/>
                </a:lnTo>
                <a:lnTo>
                  <a:pt x="145" y="1450"/>
                </a:lnTo>
                <a:lnTo>
                  <a:pt x="145" y="1443"/>
                </a:lnTo>
                <a:lnTo>
                  <a:pt x="146" y="1451"/>
                </a:lnTo>
                <a:lnTo>
                  <a:pt x="146" y="1450"/>
                </a:lnTo>
                <a:lnTo>
                  <a:pt x="146" y="1435"/>
                </a:lnTo>
                <a:lnTo>
                  <a:pt x="146" y="1450"/>
                </a:lnTo>
                <a:lnTo>
                  <a:pt x="147" y="1447"/>
                </a:lnTo>
                <a:lnTo>
                  <a:pt x="147" y="1458"/>
                </a:lnTo>
                <a:lnTo>
                  <a:pt x="147" y="1454"/>
                </a:lnTo>
                <a:lnTo>
                  <a:pt x="147" y="1437"/>
                </a:lnTo>
                <a:lnTo>
                  <a:pt x="147" y="1456"/>
                </a:lnTo>
                <a:lnTo>
                  <a:pt x="148" y="1450"/>
                </a:lnTo>
                <a:lnTo>
                  <a:pt x="148" y="1453"/>
                </a:lnTo>
                <a:lnTo>
                  <a:pt x="148" y="1446"/>
                </a:lnTo>
                <a:lnTo>
                  <a:pt x="148" y="1444"/>
                </a:lnTo>
                <a:lnTo>
                  <a:pt x="149" y="1440"/>
                </a:lnTo>
                <a:lnTo>
                  <a:pt x="149" y="1448"/>
                </a:lnTo>
                <a:lnTo>
                  <a:pt x="149" y="1452"/>
                </a:lnTo>
                <a:lnTo>
                  <a:pt x="150" y="1451"/>
                </a:lnTo>
                <a:lnTo>
                  <a:pt x="150" y="1445"/>
                </a:lnTo>
                <a:lnTo>
                  <a:pt x="150" y="1445"/>
                </a:lnTo>
                <a:lnTo>
                  <a:pt x="150" y="1445"/>
                </a:lnTo>
                <a:lnTo>
                  <a:pt x="150" y="1466"/>
                </a:lnTo>
                <a:lnTo>
                  <a:pt x="151" y="1455"/>
                </a:lnTo>
                <a:lnTo>
                  <a:pt x="151" y="1449"/>
                </a:lnTo>
                <a:lnTo>
                  <a:pt x="151" y="1440"/>
                </a:lnTo>
                <a:lnTo>
                  <a:pt x="151" y="1455"/>
                </a:lnTo>
                <a:lnTo>
                  <a:pt x="152" y="1462"/>
                </a:lnTo>
                <a:lnTo>
                  <a:pt x="152" y="1447"/>
                </a:lnTo>
                <a:lnTo>
                  <a:pt x="152" y="1451"/>
                </a:lnTo>
                <a:lnTo>
                  <a:pt x="152" y="1441"/>
                </a:lnTo>
                <a:lnTo>
                  <a:pt x="153" y="1450"/>
                </a:lnTo>
                <a:lnTo>
                  <a:pt x="153" y="1456"/>
                </a:lnTo>
                <a:lnTo>
                  <a:pt x="153" y="1460"/>
                </a:lnTo>
                <a:lnTo>
                  <a:pt x="153" y="1448"/>
                </a:lnTo>
                <a:lnTo>
                  <a:pt x="153" y="1438"/>
                </a:lnTo>
                <a:lnTo>
                  <a:pt x="154" y="1449"/>
                </a:lnTo>
                <a:lnTo>
                  <a:pt x="154" y="1454"/>
                </a:lnTo>
                <a:lnTo>
                  <a:pt x="154" y="1457"/>
                </a:lnTo>
                <a:lnTo>
                  <a:pt x="154" y="1453"/>
                </a:lnTo>
                <a:lnTo>
                  <a:pt x="155" y="1440"/>
                </a:lnTo>
                <a:lnTo>
                  <a:pt x="155" y="1443"/>
                </a:lnTo>
                <a:lnTo>
                  <a:pt x="155" y="1449"/>
                </a:lnTo>
                <a:lnTo>
                  <a:pt x="155" y="1443"/>
                </a:lnTo>
                <a:lnTo>
                  <a:pt x="156" y="1447"/>
                </a:lnTo>
                <a:lnTo>
                  <a:pt x="156" y="1445"/>
                </a:lnTo>
                <a:lnTo>
                  <a:pt x="156" y="1445"/>
                </a:lnTo>
                <a:lnTo>
                  <a:pt x="156" y="1445"/>
                </a:lnTo>
                <a:lnTo>
                  <a:pt x="156" y="1448"/>
                </a:lnTo>
                <a:lnTo>
                  <a:pt x="157" y="1442"/>
                </a:lnTo>
                <a:lnTo>
                  <a:pt x="157" y="1451"/>
                </a:lnTo>
                <a:lnTo>
                  <a:pt x="157" y="1450"/>
                </a:lnTo>
                <a:lnTo>
                  <a:pt x="158" y="1463"/>
                </a:lnTo>
                <a:lnTo>
                  <a:pt x="158" y="1457"/>
                </a:lnTo>
                <a:lnTo>
                  <a:pt x="158" y="1454"/>
                </a:lnTo>
                <a:lnTo>
                  <a:pt x="158" y="1439"/>
                </a:lnTo>
                <a:lnTo>
                  <a:pt x="159" y="1458"/>
                </a:lnTo>
                <a:lnTo>
                  <a:pt x="159" y="1457"/>
                </a:lnTo>
                <a:lnTo>
                  <a:pt x="159" y="1453"/>
                </a:lnTo>
                <a:lnTo>
                  <a:pt x="159" y="1452"/>
                </a:lnTo>
                <a:lnTo>
                  <a:pt x="159" y="1453"/>
                </a:lnTo>
                <a:lnTo>
                  <a:pt x="160" y="1453"/>
                </a:lnTo>
                <a:lnTo>
                  <a:pt x="160" y="1459"/>
                </a:lnTo>
                <a:lnTo>
                  <a:pt x="160" y="1464"/>
                </a:lnTo>
                <a:lnTo>
                  <a:pt x="160" y="1454"/>
                </a:lnTo>
                <a:lnTo>
                  <a:pt x="161" y="1456"/>
                </a:lnTo>
                <a:lnTo>
                  <a:pt x="161" y="1457"/>
                </a:lnTo>
                <a:lnTo>
                  <a:pt x="161" y="1466"/>
                </a:lnTo>
                <a:lnTo>
                  <a:pt x="161" y="1460"/>
                </a:lnTo>
                <a:lnTo>
                  <a:pt x="162" y="1452"/>
                </a:lnTo>
                <a:lnTo>
                  <a:pt x="162" y="1456"/>
                </a:lnTo>
                <a:lnTo>
                  <a:pt x="162" y="1452"/>
                </a:lnTo>
                <a:lnTo>
                  <a:pt x="162" y="1464"/>
                </a:lnTo>
                <a:lnTo>
                  <a:pt x="162" y="1456"/>
                </a:lnTo>
                <a:lnTo>
                  <a:pt x="163" y="1453"/>
                </a:lnTo>
                <a:lnTo>
                  <a:pt x="163" y="1481"/>
                </a:lnTo>
                <a:lnTo>
                  <a:pt x="163" y="1452"/>
                </a:lnTo>
                <a:lnTo>
                  <a:pt x="163" y="1449"/>
                </a:lnTo>
                <a:lnTo>
                  <a:pt x="164" y="1457"/>
                </a:lnTo>
                <a:lnTo>
                  <a:pt x="164" y="1451"/>
                </a:lnTo>
                <a:lnTo>
                  <a:pt x="164" y="1459"/>
                </a:lnTo>
                <a:lnTo>
                  <a:pt x="164" y="1464"/>
                </a:lnTo>
                <a:lnTo>
                  <a:pt x="165" y="1459"/>
                </a:lnTo>
                <a:lnTo>
                  <a:pt x="165" y="1455"/>
                </a:lnTo>
                <a:lnTo>
                  <a:pt x="165" y="1449"/>
                </a:lnTo>
                <a:lnTo>
                  <a:pt x="166" y="1449"/>
                </a:lnTo>
                <a:lnTo>
                  <a:pt x="166" y="1473"/>
                </a:lnTo>
                <a:lnTo>
                  <a:pt x="166" y="1452"/>
                </a:lnTo>
                <a:lnTo>
                  <a:pt x="166" y="1463"/>
                </a:lnTo>
                <a:lnTo>
                  <a:pt x="166" y="1460"/>
                </a:lnTo>
                <a:lnTo>
                  <a:pt x="167" y="1451"/>
                </a:lnTo>
                <a:lnTo>
                  <a:pt x="167" y="1460"/>
                </a:lnTo>
                <a:lnTo>
                  <a:pt x="167" y="1459"/>
                </a:lnTo>
                <a:lnTo>
                  <a:pt x="167" y="1456"/>
                </a:lnTo>
                <a:lnTo>
                  <a:pt x="168" y="1459"/>
                </a:lnTo>
                <a:lnTo>
                  <a:pt x="168" y="1447"/>
                </a:lnTo>
                <a:lnTo>
                  <a:pt x="168" y="1457"/>
                </a:lnTo>
                <a:lnTo>
                  <a:pt x="168" y="1457"/>
                </a:lnTo>
                <a:lnTo>
                  <a:pt x="168" y="1456"/>
                </a:lnTo>
                <a:lnTo>
                  <a:pt x="169" y="1459"/>
                </a:lnTo>
                <a:lnTo>
                  <a:pt x="169" y="1462"/>
                </a:lnTo>
                <a:lnTo>
                  <a:pt x="169" y="1462"/>
                </a:lnTo>
                <a:lnTo>
                  <a:pt x="169" y="1455"/>
                </a:lnTo>
                <a:lnTo>
                  <a:pt x="170" y="1450"/>
                </a:lnTo>
                <a:lnTo>
                  <a:pt x="170" y="1451"/>
                </a:lnTo>
                <a:lnTo>
                  <a:pt x="170" y="1442"/>
                </a:lnTo>
                <a:lnTo>
                  <a:pt x="170" y="1452"/>
                </a:lnTo>
                <a:lnTo>
                  <a:pt x="171" y="1455"/>
                </a:lnTo>
                <a:lnTo>
                  <a:pt x="171" y="1462"/>
                </a:lnTo>
                <a:lnTo>
                  <a:pt x="171" y="1456"/>
                </a:lnTo>
                <a:lnTo>
                  <a:pt x="171" y="1453"/>
                </a:lnTo>
                <a:lnTo>
                  <a:pt x="171" y="1454"/>
                </a:lnTo>
                <a:lnTo>
                  <a:pt x="172" y="1459"/>
                </a:lnTo>
                <a:lnTo>
                  <a:pt x="172" y="1452"/>
                </a:lnTo>
                <a:lnTo>
                  <a:pt x="172" y="1458"/>
                </a:lnTo>
                <a:lnTo>
                  <a:pt x="172" y="1440"/>
                </a:lnTo>
                <a:lnTo>
                  <a:pt x="173" y="1462"/>
                </a:lnTo>
                <a:lnTo>
                  <a:pt x="173" y="1457"/>
                </a:lnTo>
                <a:lnTo>
                  <a:pt x="173" y="1462"/>
                </a:lnTo>
                <a:lnTo>
                  <a:pt x="174" y="1457"/>
                </a:lnTo>
                <a:lnTo>
                  <a:pt x="174" y="1453"/>
                </a:lnTo>
                <a:lnTo>
                  <a:pt x="174" y="1451"/>
                </a:lnTo>
                <a:lnTo>
                  <a:pt x="174" y="1464"/>
                </a:lnTo>
                <a:lnTo>
                  <a:pt x="175" y="1463"/>
                </a:lnTo>
                <a:lnTo>
                  <a:pt x="175" y="1458"/>
                </a:lnTo>
                <a:lnTo>
                  <a:pt x="175" y="1450"/>
                </a:lnTo>
                <a:lnTo>
                  <a:pt x="175" y="1460"/>
                </a:lnTo>
                <a:lnTo>
                  <a:pt x="175" y="1460"/>
                </a:lnTo>
                <a:lnTo>
                  <a:pt x="176" y="1461"/>
                </a:lnTo>
                <a:lnTo>
                  <a:pt x="176" y="1457"/>
                </a:lnTo>
                <a:lnTo>
                  <a:pt x="176" y="1461"/>
                </a:lnTo>
                <a:lnTo>
                  <a:pt x="176" y="1464"/>
                </a:lnTo>
                <a:lnTo>
                  <a:pt x="177" y="1457"/>
                </a:lnTo>
                <a:lnTo>
                  <a:pt x="177" y="1451"/>
                </a:lnTo>
                <a:lnTo>
                  <a:pt x="177" y="1465"/>
                </a:lnTo>
                <a:lnTo>
                  <a:pt x="177" y="1456"/>
                </a:lnTo>
                <a:lnTo>
                  <a:pt x="178" y="1459"/>
                </a:lnTo>
                <a:lnTo>
                  <a:pt x="178" y="1462"/>
                </a:lnTo>
                <a:lnTo>
                  <a:pt x="178" y="1456"/>
                </a:lnTo>
                <a:lnTo>
                  <a:pt x="178" y="1453"/>
                </a:lnTo>
                <a:lnTo>
                  <a:pt x="178" y="1449"/>
                </a:lnTo>
                <a:lnTo>
                  <a:pt x="179" y="1461"/>
                </a:lnTo>
                <a:lnTo>
                  <a:pt x="179" y="1459"/>
                </a:lnTo>
                <a:lnTo>
                  <a:pt x="179" y="1458"/>
                </a:lnTo>
                <a:lnTo>
                  <a:pt x="179" y="1460"/>
                </a:lnTo>
                <a:lnTo>
                  <a:pt x="180" y="1446"/>
                </a:lnTo>
                <a:lnTo>
                  <a:pt x="180" y="1442"/>
                </a:lnTo>
                <a:lnTo>
                  <a:pt x="180" y="1464"/>
                </a:lnTo>
                <a:lnTo>
                  <a:pt x="180" y="1460"/>
                </a:lnTo>
                <a:lnTo>
                  <a:pt x="181" y="1460"/>
                </a:lnTo>
                <a:lnTo>
                  <a:pt x="181" y="1454"/>
                </a:lnTo>
                <a:lnTo>
                  <a:pt x="181" y="1448"/>
                </a:lnTo>
                <a:lnTo>
                  <a:pt x="181" y="1450"/>
                </a:lnTo>
                <a:lnTo>
                  <a:pt x="182" y="1444"/>
                </a:lnTo>
                <a:lnTo>
                  <a:pt x="182" y="1451"/>
                </a:lnTo>
                <a:lnTo>
                  <a:pt x="182" y="1450"/>
                </a:lnTo>
                <a:lnTo>
                  <a:pt x="182" y="1439"/>
                </a:lnTo>
                <a:lnTo>
                  <a:pt x="183" y="1448"/>
                </a:lnTo>
                <a:lnTo>
                  <a:pt x="183" y="1444"/>
                </a:lnTo>
                <a:lnTo>
                  <a:pt x="183" y="1459"/>
                </a:lnTo>
                <a:lnTo>
                  <a:pt x="183" y="1453"/>
                </a:lnTo>
                <a:lnTo>
                  <a:pt x="184" y="1481"/>
                </a:lnTo>
                <a:lnTo>
                  <a:pt x="184" y="1460"/>
                </a:lnTo>
                <a:lnTo>
                  <a:pt x="184" y="1456"/>
                </a:lnTo>
                <a:lnTo>
                  <a:pt x="184" y="1455"/>
                </a:lnTo>
                <a:lnTo>
                  <a:pt x="184" y="1448"/>
                </a:lnTo>
                <a:lnTo>
                  <a:pt x="185" y="1451"/>
                </a:lnTo>
                <a:lnTo>
                  <a:pt x="185" y="1449"/>
                </a:lnTo>
                <a:lnTo>
                  <a:pt x="185" y="1467"/>
                </a:lnTo>
                <a:lnTo>
                  <a:pt x="185" y="1447"/>
                </a:lnTo>
                <a:lnTo>
                  <a:pt x="186" y="1474"/>
                </a:lnTo>
                <a:lnTo>
                  <a:pt x="186" y="1465"/>
                </a:lnTo>
                <a:lnTo>
                  <a:pt x="186" y="1451"/>
                </a:lnTo>
                <a:lnTo>
                  <a:pt x="186" y="1463"/>
                </a:lnTo>
                <a:lnTo>
                  <a:pt x="187" y="1454"/>
                </a:lnTo>
                <a:lnTo>
                  <a:pt x="187" y="1443"/>
                </a:lnTo>
                <a:lnTo>
                  <a:pt x="187" y="1457"/>
                </a:lnTo>
                <a:lnTo>
                  <a:pt x="187" y="1457"/>
                </a:lnTo>
                <a:lnTo>
                  <a:pt x="187" y="1461"/>
                </a:lnTo>
                <a:lnTo>
                  <a:pt x="188" y="1460"/>
                </a:lnTo>
                <a:lnTo>
                  <a:pt x="188" y="1460"/>
                </a:lnTo>
                <a:lnTo>
                  <a:pt x="188" y="1456"/>
                </a:lnTo>
                <a:lnTo>
                  <a:pt x="188" y="1458"/>
                </a:lnTo>
                <a:lnTo>
                  <a:pt x="189" y="1464"/>
                </a:lnTo>
                <a:lnTo>
                  <a:pt x="189" y="1458"/>
                </a:lnTo>
                <a:lnTo>
                  <a:pt x="189" y="1456"/>
                </a:lnTo>
                <a:lnTo>
                  <a:pt x="190" y="1453"/>
                </a:lnTo>
                <a:lnTo>
                  <a:pt x="190" y="1458"/>
                </a:lnTo>
                <a:lnTo>
                  <a:pt x="190" y="1462"/>
                </a:lnTo>
                <a:lnTo>
                  <a:pt x="190" y="1456"/>
                </a:lnTo>
                <a:lnTo>
                  <a:pt x="190" y="1462"/>
                </a:lnTo>
                <a:lnTo>
                  <a:pt x="191" y="1461"/>
                </a:lnTo>
                <a:lnTo>
                  <a:pt x="191" y="1462"/>
                </a:lnTo>
                <a:lnTo>
                  <a:pt x="191" y="1456"/>
                </a:lnTo>
                <a:lnTo>
                  <a:pt x="191" y="1460"/>
                </a:lnTo>
                <a:lnTo>
                  <a:pt x="192" y="1453"/>
                </a:lnTo>
                <a:lnTo>
                  <a:pt x="192" y="1454"/>
                </a:lnTo>
                <a:lnTo>
                  <a:pt x="192" y="1468"/>
                </a:lnTo>
                <a:lnTo>
                  <a:pt x="192" y="1458"/>
                </a:lnTo>
                <a:lnTo>
                  <a:pt x="193" y="1463"/>
                </a:lnTo>
                <a:lnTo>
                  <a:pt x="193" y="1454"/>
                </a:lnTo>
                <a:lnTo>
                  <a:pt x="193" y="1461"/>
                </a:lnTo>
                <a:lnTo>
                  <a:pt x="193" y="1460"/>
                </a:lnTo>
                <a:lnTo>
                  <a:pt x="193" y="1459"/>
                </a:lnTo>
                <a:lnTo>
                  <a:pt x="194" y="1465"/>
                </a:lnTo>
                <a:lnTo>
                  <a:pt x="194" y="1452"/>
                </a:lnTo>
                <a:lnTo>
                  <a:pt x="194" y="1452"/>
                </a:lnTo>
                <a:lnTo>
                  <a:pt x="194" y="1466"/>
                </a:lnTo>
                <a:lnTo>
                  <a:pt x="195" y="1466"/>
                </a:lnTo>
                <a:lnTo>
                  <a:pt x="195" y="1461"/>
                </a:lnTo>
                <a:lnTo>
                  <a:pt x="195" y="1456"/>
                </a:lnTo>
                <a:lnTo>
                  <a:pt x="195" y="1458"/>
                </a:lnTo>
                <a:lnTo>
                  <a:pt x="196" y="1467"/>
                </a:lnTo>
                <a:lnTo>
                  <a:pt x="196" y="1456"/>
                </a:lnTo>
                <a:lnTo>
                  <a:pt x="196" y="1467"/>
                </a:lnTo>
                <a:lnTo>
                  <a:pt x="196" y="1462"/>
                </a:lnTo>
                <a:lnTo>
                  <a:pt x="197" y="1457"/>
                </a:lnTo>
                <a:lnTo>
                  <a:pt x="197" y="1456"/>
                </a:lnTo>
                <a:lnTo>
                  <a:pt x="197" y="1466"/>
                </a:lnTo>
                <a:lnTo>
                  <a:pt x="197" y="1462"/>
                </a:lnTo>
                <a:lnTo>
                  <a:pt x="198" y="1462"/>
                </a:lnTo>
                <a:lnTo>
                  <a:pt x="198" y="1463"/>
                </a:lnTo>
                <a:lnTo>
                  <a:pt x="198" y="1461"/>
                </a:lnTo>
                <a:lnTo>
                  <a:pt x="198" y="1446"/>
                </a:lnTo>
                <a:lnTo>
                  <a:pt x="199" y="1456"/>
                </a:lnTo>
                <a:lnTo>
                  <a:pt x="199" y="1456"/>
                </a:lnTo>
                <a:lnTo>
                  <a:pt x="199" y="1461"/>
                </a:lnTo>
                <a:lnTo>
                  <a:pt x="199" y="1460"/>
                </a:lnTo>
                <a:lnTo>
                  <a:pt x="199" y="1464"/>
                </a:lnTo>
                <a:lnTo>
                  <a:pt x="200" y="1466"/>
                </a:lnTo>
                <a:lnTo>
                  <a:pt x="200" y="1451"/>
                </a:lnTo>
                <a:lnTo>
                  <a:pt x="200" y="1454"/>
                </a:lnTo>
                <a:lnTo>
                  <a:pt x="200" y="1461"/>
                </a:lnTo>
                <a:lnTo>
                  <a:pt x="201" y="1459"/>
                </a:lnTo>
                <a:lnTo>
                  <a:pt x="201" y="1467"/>
                </a:lnTo>
                <a:lnTo>
                  <a:pt x="201" y="1445"/>
                </a:lnTo>
                <a:lnTo>
                  <a:pt x="201" y="1471"/>
                </a:lnTo>
                <a:lnTo>
                  <a:pt x="202" y="1462"/>
                </a:lnTo>
                <a:lnTo>
                  <a:pt x="202" y="1462"/>
                </a:lnTo>
                <a:lnTo>
                  <a:pt x="202" y="1458"/>
                </a:lnTo>
                <a:lnTo>
                  <a:pt x="202" y="1457"/>
                </a:lnTo>
                <a:lnTo>
                  <a:pt x="202" y="1449"/>
                </a:lnTo>
                <a:lnTo>
                  <a:pt x="203" y="1473"/>
                </a:lnTo>
                <a:lnTo>
                  <a:pt x="203" y="1469"/>
                </a:lnTo>
                <a:lnTo>
                  <a:pt x="203" y="1465"/>
                </a:lnTo>
                <a:lnTo>
                  <a:pt x="203" y="1458"/>
                </a:lnTo>
                <a:lnTo>
                  <a:pt x="204" y="1473"/>
                </a:lnTo>
                <a:lnTo>
                  <a:pt x="204" y="1470"/>
                </a:lnTo>
                <a:lnTo>
                  <a:pt x="204" y="1463"/>
                </a:lnTo>
                <a:lnTo>
                  <a:pt x="205" y="1464"/>
                </a:lnTo>
                <a:lnTo>
                  <a:pt x="205" y="1456"/>
                </a:lnTo>
                <a:lnTo>
                  <a:pt x="205" y="1461"/>
                </a:lnTo>
                <a:lnTo>
                  <a:pt x="205" y="1461"/>
                </a:lnTo>
                <a:lnTo>
                  <a:pt x="205" y="1461"/>
                </a:lnTo>
                <a:lnTo>
                  <a:pt x="206" y="1464"/>
                </a:lnTo>
                <a:lnTo>
                  <a:pt x="206" y="1448"/>
                </a:lnTo>
                <a:lnTo>
                  <a:pt x="206" y="1474"/>
                </a:lnTo>
                <a:lnTo>
                  <a:pt x="206" y="1456"/>
                </a:lnTo>
                <a:lnTo>
                  <a:pt x="207" y="1460"/>
                </a:lnTo>
                <a:lnTo>
                  <a:pt x="207" y="1467"/>
                </a:lnTo>
                <a:lnTo>
                  <a:pt x="207" y="1467"/>
                </a:lnTo>
                <a:lnTo>
                  <a:pt x="207" y="1462"/>
                </a:lnTo>
                <a:lnTo>
                  <a:pt x="208" y="1458"/>
                </a:lnTo>
                <a:lnTo>
                  <a:pt x="208" y="1464"/>
                </a:lnTo>
                <a:lnTo>
                  <a:pt x="208" y="1472"/>
                </a:lnTo>
                <a:lnTo>
                  <a:pt x="208" y="1460"/>
                </a:lnTo>
                <a:lnTo>
                  <a:pt x="208" y="1462"/>
                </a:lnTo>
                <a:lnTo>
                  <a:pt x="209" y="1466"/>
                </a:lnTo>
                <a:lnTo>
                  <a:pt x="209" y="1467"/>
                </a:lnTo>
                <a:lnTo>
                  <a:pt x="209" y="1460"/>
                </a:lnTo>
                <a:lnTo>
                  <a:pt x="209" y="1467"/>
                </a:lnTo>
                <a:lnTo>
                  <a:pt x="210" y="1458"/>
                </a:lnTo>
                <a:lnTo>
                  <a:pt x="210" y="1451"/>
                </a:lnTo>
                <a:lnTo>
                  <a:pt x="210" y="1450"/>
                </a:lnTo>
                <a:lnTo>
                  <a:pt x="210" y="1448"/>
                </a:lnTo>
                <a:lnTo>
                  <a:pt x="211" y="1438"/>
                </a:lnTo>
                <a:lnTo>
                  <a:pt x="211" y="1456"/>
                </a:lnTo>
                <a:lnTo>
                  <a:pt x="211" y="1447"/>
                </a:lnTo>
                <a:lnTo>
                  <a:pt x="211" y="1448"/>
                </a:lnTo>
                <a:lnTo>
                  <a:pt x="211" y="1453"/>
                </a:lnTo>
                <a:lnTo>
                  <a:pt x="212" y="1457"/>
                </a:lnTo>
                <a:lnTo>
                  <a:pt x="212" y="1465"/>
                </a:lnTo>
                <a:lnTo>
                  <a:pt x="212" y="1453"/>
                </a:lnTo>
                <a:lnTo>
                  <a:pt x="213" y="1447"/>
                </a:lnTo>
                <a:lnTo>
                  <a:pt x="213" y="1454"/>
                </a:lnTo>
                <a:lnTo>
                  <a:pt x="213" y="1455"/>
                </a:lnTo>
                <a:lnTo>
                  <a:pt x="213" y="1463"/>
                </a:lnTo>
                <a:lnTo>
                  <a:pt x="214" y="1460"/>
                </a:lnTo>
                <a:lnTo>
                  <a:pt x="214" y="1467"/>
                </a:lnTo>
                <a:lnTo>
                  <a:pt x="214" y="1467"/>
                </a:lnTo>
                <a:lnTo>
                  <a:pt x="214" y="1463"/>
                </a:lnTo>
                <a:lnTo>
                  <a:pt x="214" y="1457"/>
                </a:lnTo>
                <a:lnTo>
                  <a:pt x="215" y="1465"/>
                </a:lnTo>
                <a:lnTo>
                  <a:pt x="215" y="1468"/>
                </a:lnTo>
                <a:lnTo>
                  <a:pt x="215" y="1466"/>
                </a:lnTo>
                <a:lnTo>
                  <a:pt x="215" y="1451"/>
                </a:lnTo>
                <a:lnTo>
                  <a:pt x="216" y="1465"/>
                </a:lnTo>
                <a:lnTo>
                  <a:pt x="216" y="1464"/>
                </a:lnTo>
                <a:lnTo>
                  <a:pt x="216" y="1464"/>
                </a:lnTo>
                <a:lnTo>
                  <a:pt x="216" y="1465"/>
                </a:lnTo>
                <a:lnTo>
                  <a:pt x="217" y="1462"/>
                </a:lnTo>
                <a:lnTo>
                  <a:pt x="217" y="1460"/>
                </a:lnTo>
                <a:lnTo>
                  <a:pt x="217" y="1468"/>
                </a:lnTo>
                <a:lnTo>
                  <a:pt x="217" y="1456"/>
                </a:lnTo>
                <a:lnTo>
                  <a:pt x="217" y="1467"/>
                </a:lnTo>
                <a:lnTo>
                  <a:pt x="218" y="1447"/>
                </a:lnTo>
                <a:lnTo>
                  <a:pt x="218" y="1466"/>
                </a:lnTo>
                <a:lnTo>
                  <a:pt x="218" y="1465"/>
                </a:lnTo>
                <a:lnTo>
                  <a:pt x="218" y="1467"/>
                </a:lnTo>
                <a:lnTo>
                  <a:pt x="219" y="1462"/>
                </a:lnTo>
                <a:lnTo>
                  <a:pt x="219" y="1465"/>
                </a:lnTo>
                <a:lnTo>
                  <a:pt x="219" y="1466"/>
                </a:lnTo>
                <a:lnTo>
                  <a:pt x="219" y="1472"/>
                </a:lnTo>
                <a:lnTo>
                  <a:pt x="220" y="1463"/>
                </a:lnTo>
                <a:lnTo>
                  <a:pt x="220" y="1467"/>
                </a:lnTo>
                <a:lnTo>
                  <a:pt x="220" y="1459"/>
                </a:lnTo>
                <a:lnTo>
                  <a:pt x="221" y="1465"/>
                </a:lnTo>
                <a:lnTo>
                  <a:pt x="221" y="1467"/>
                </a:lnTo>
                <a:lnTo>
                  <a:pt x="221" y="1467"/>
                </a:lnTo>
                <a:lnTo>
                  <a:pt x="221" y="1461"/>
                </a:lnTo>
                <a:lnTo>
                  <a:pt x="221" y="1458"/>
                </a:lnTo>
                <a:lnTo>
                  <a:pt x="222" y="1461"/>
                </a:lnTo>
                <a:lnTo>
                  <a:pt x="222" y="1468"/>
                </a:lnTo>
                <a:lnTo>
                  <a:pt x="222" y="1457"/>
                </a:lnTo>
                <a:lnTo>
                  <a:pt x="222" y="1469"/>
                </a:lnTo>
                <a:lnTo>
                  <a:pt x="223" y="1447"/>
                </a:lnTo>
                <a:lnTo>
                  <a:pt x="223" y="1464"/>
                </a:lnTo>
                <a:lnTo>
                  <a:pt x="223" y="1464"/>
                </a:lnTo>
                <a:lnTo>
                  <a:pt x="223" y="1466"/>
                </a:lnTo>
                <a:lnTo>
                  <a:pt x="224" y="1460"/>
                </a:lnTo>
                <a:lnTo>
                  <a:pt x="224" y="1461"/>
                </a:lnTo>
                <a:lnTo>
                  <a:pt x="224" y="1458"/>
                </a:lnTo>
                <a:lnTo>
                  <a:pt x="224" y="1471"/>
                </a:lnTo>
                <a:lnTo>
                  <a:pt x="224" y="1463"/>
                </a:lnTo>
                <a:lnTo>
                  <a:pt x="225" y="1465"/>
                </a:lnTo>
                <a:lnTo>
                  <a:pt x="225" y="1451"/>
                </a:lnTo>
                <a:lnTo>
                  <a:pt x="225" y="1461"/>
                </a:lnTo>
                <a:lnTo>
                  <a:pt x="225" y="1460"/>
                </a:lnTo>
                <a:lnTo>
                  <a:pt x="226" y="1462"/>
                </a:lnTo>
                <a:lnTo>
                  <a:pt x="226" y="1455"/>
                </a:lnTo>
                <a:lnTo>
                  <a:pt x="226" y="1466"/>
                </a:lnTo>
                <a:lnTo>
                  <a:pt x="226" y="1456"/>
                </a:lnTo>
                <a:lnTo>
                  <a:pt x="227" y="1460"/>
                </a:lnTo>
                <a:lnTo>
                  <a:pt x="227" y="1448"/>
                </a:lnTo>
                <a:lnTo>
                  <a:pt x="227" y="1467"/>
                </a:lnTo>
                <a:lnTo>
                  <a:pt x="227" y="1453"/>
                </a:lnTo>
                <a:lnTo>
                  <a:pt x="227" y="1463"/>
                </a:lnTo>
                <a:lnTo>
                  <a:pt x="228" y="1466"/>
                </a:lnTo>
                <a:lnTo>
                  <a:pt x="228" y="1473"/>
                </a:lnTo>
                <a:lnTo>
                  <a:pt x="228" y="1482"/>
                </a:lnTo>
                <a:lnTo>
                  <a:pt x="229" y="1469"/>
                </a:lnTo>
                <a:lnTo>
                  <a:pt x="229" y="1458"/>
                </a:lnTo>
                <a:lnTo>
                  <a:pt x="229" y="1466"/>
                </a:lnTo>
                <a:lnTo>
                  <a:pt x="229" y="1465"/>
                </a:lnTo>
                <a:lnTo>
                  <a:pt x="230" y="1468"/>
                </a:lnTo>
                <a:lnTo>
                  <a:pt x="230" y="1466"/>
                </a:lnTo>
                <a:lnTo>
                  <a:pt x="230" y="1465"/>
                </a:lnTo>
                <a:lnTo>
                  <a:pt x="230" y="1450"/>
                </a:lnTo>
                <a:lnTo>
                  <a:pt x="230" y="1469"/>
                </a:lnTo>
                <a:lnTo>
                  <a:pt x="231" y="1459"/>
                </a:lnTo>
                <a:lnTo>
                  <a:pt x="231" y="1468"/>
                </a:lnTo>
                <a:lnTo>
                  <a:pt x="231" y="1463"/>
                </a:lnTo>
                <a:lnTo>
                  <a:pt x="231" y="1458"/>
                </a:lnTo>
                <a:lnTo>
                  <a:pt x="232" y="1465"/>
                </a:lnTo>
                <a:lnTo>
                  <a:pt x="232" y="1463"/>
                </a:lnTo>
                <a:lnTo>
                  <a:pt x="232" y="1462"/>
                </a:lnTo>
                <a:lnTo>
                  <a:pt x="232" y="1457"/>
                </a:lnTo>
                <a:lnTo>
                  <a:pt x="233" y="1466"/>
                </a:lnTo>
                <a:lnTo>
                  <a:pt x="233" y="1465"/>
                </a:lnTo>
                <a:lnTo>
                  <a:pt x="233" y="1460"/>
                </a:lnTo>
                <a:lnTo>
                  <a:pt x="233" y="1471"/>
                </a:lnTo>
                <a:lnTo>
                  <a:pt x="233" y="1455"/>
                </a:lnTo>
                <a:lnTo>
                  <a:pt x="234" y="1466"/>
                </a:lnTo>
                <a:lnTo>
                  <a:pt x="234" y="1462"/>
                </a:lnTo>
                <a:lnTo>
                  <a:pt x="234" y="1467"/>
                </a:lnTo>
                <a:lnTo>
                  <a:pt x="234" y="1464"/>
                </a:lnTo>
                <a:lnTo>
                  <a:pt x="235" y="1445"/>
                </a:lnTo>
                <a:lnTo>
                  <a:pt x="235" y="1467"/>
                </a:lnTo>
                <a:lnTo>
                  <a:pt x="235" y="1460"/>
                </a:lnTo>
                <a:lnTo>
                  <a:pt x="236" y="1468"/>
                </a:lnTo>
                <a:lnTo>
                  <a:pt x="236" y="1470"/>
                </a:lnTo>
                <a:lnTo>
                  <a:pt x="236" y="1458"/>
                </a:lnTo>
                <a:lnTo>
                  <a:pt x="236" y="1467"/>
                </a:lnTo>
                <a:lnTo>
                  <a:pt x="236" y="1466"/>
                </a:lnTo>
                <a:lnTo>
                  <a:pt x="237" y="1468"/>
                </a:lnTo>
                <a:lnTo>
                  <a:pt x="237" y="1462"/>
                </a:lnTo>
                <a:lnTo>
                  <a:pt x="237" y="1461"/>
                </a:lnTo>
                <a:lnTo>
                  <a:pt x="237" y="1463"/>
                </a:lnTo>
                <a:lnTo>
                  <a:pt x="238" y="1467"/>
                </a:lnTo>
                <a:lnTo>
                  <a:pt x="238" y="1467"/>
                </a:lnTo>
                <a:lnTo>
                  <a:pt x="238" y="1464"/>
                </a:lnTo>
                <a:lnTo>
                  <a:pt x="238" y="1447"/>
                </a:lnTo>
                <a:lnTo>
                  <a:pt x="239" y="1461"/>
                </a:lnTo>
                <a:lnTo>
                  <a:pt x="239" y="1459"/>
                </a:lnTo>
                <a:lnTo>
                  <a:pt x="239" y="1470"/>
                </a:lnTo>
                <a:lnTo>
                  <a:pt x="239" y="1464"/>
                </a:lnTo>
                <a:lnTo>
                  <a:pt x="239" y="1447"/>
                </a:lnTo>
                <a:lnTo>
                  <a:pt x="240" y="1462"/>
                </a:lnTo>
                <a:lnTo>
                  <a:pt x="240" y="1465"/>
                </a:lnTo>
                <a:lnTo>
                  <a:pt x="240" y="1457"/>
                </a:lnTo>
                <a:lnTo>
                  <a:pt x="240" y="1469"/>
                </a:lnTo>
                <a:lnTo>
                  <a:pt x="241" y="1457"/>
                </a:lnTo>
                <a:lnTo>
                  <a:pt x="241" y="1465"/>
                </a:lnTo>
                <a:lnTo>
                  <a:pt x="241" y="1452"/>
                </a:lnTo>
                <a:lnTo>
                  <a:pt x="241" y="1458"/>
                </a:lnTo>
                <a:lnTo>
                  <a:pt x="242" y="1467"/>
                </a:lnTo>
                <a:lnTo>
                  <a:pt x="242" y="1457"/>
                </a:lnTo>
                <a:lnTo>
                  <a:pt x="242" y="1455"/>
                </a:lnTo>
                <a:lnTo>
                  <a:pt x="242" y="1461"/>
                </a:lnTo>
                <a:lnTo>
                  <a:pt x="242" y="1456"/>
                </a:lnTo>
                <a:lnTo>
                  <a:pt x="243" y="1476"/>
                </a:lnTo>
                <a:lnTo>
                  <a:pt x="243" y="1454"/>
                </a:lnTo>
                <a:lnTo>
                  <a:pt x="243" y="1460"/>
                </a:lnTo>
                <a:lnTo>
                  <a:pt x="244" y="1460"/>
                </a:lnTo>
                <a:lnTo>
                  <a:pt x="244" y="1461"/>
                </a:lnTo>
                <a:lnTo>
                  <a:pt x="244" y="1454"/>
                </a:lnTo>
                <a:lnTo>
                  <a:pt x="244" y="1453"/>
                </a:lnTo>
                <a:lnTo>
                  <a:pt x="245" y="1466"/>
                </a:lnTo>
                <a:lnTo>
                  <a:pt x="245" y="1463"/>
                </a:lnTo>
                <a:lnTo>
                  <a:pt x="245" y="1457"/>
                </a:lnTo>
                <a:lnTo>
                  <a:pt x="245" y="1455"/>
                </a:lnTo>
                <a:lnTo>
                  <a:pt x="245" y="1449"/>
                </a:lnTo>
                <a:lnTo>
                  <a:pt x="246" y="1461"/>
                </a:lnTo>
                <a:lnTo>
                  <a:pt x="246" y="1460"/>
                </a:lnTo>
                <a:lnTo>
                  <a:pt x="246" y="1460"/>
                </a:lnTo>
                <a:lnTo>
                  <a:pt x="246" y="1458"/>
                </a:lnTo>
                <a:lnTo>
                  <a:pt x="247" y="1445"/>
                </a:lnTo>
                <a:lnTo>
                  <a:pt x="247" y="1451"/>
                </a:lnTo>
                <a:lnTo>
                  <a:pt x="247" y="1460"/>
                </a:lnTo>
                <a:lnTo>
                  <a:pt x="247" y="1470"/>
                </a:lnTo>
                <a:lnTo>
                  <a:pt x="248" y="1468"/>
                </a:lnTo>
                <a:lnTo>
                  <a:pt x="248" y="1447"/>
                </a:lnTo>
                <a:lnTo>
                  <a:pt x="248" y="1464"/>
                </a:lnTo>
                <a:lnTo>
                  <a:pt x="248" y="1456"/>
                </a:lnTo>
                <a:lnTo>
                  <a:pt x="248" y="1457"/>
                </a:lnTo>
                <a:lnTo>
                  <a:pt x="249" y="1457"/>
                </a:lnTo>
                <a:lnTo>
                  <a:pt x="249" y="1457"/>
                </a:lnTo>
                <a:lnTo>
                  <a:pt x="249" y="1466"/>
                </a:lnTo>
                <a:lnTo>
                  <a:pt x="249" y="1451"/>
                </a:lnTo>
                <a:lnTo>
                  <a:pt x="250" y="1455"/>
                </a:lnTo>
                <a:lnTo>
                  <a:pt x="250" y="1468"/>
                </a:lnTo>
                <a:lnTo>
                  <a:pt x="250" y="1451"/>
                </a:lnTo>
                <a:lnTo>
                  <a:pt x="250" y="1468"/>
                </a:lnTo>
                <a:lnTo>
                  <a:pt x="251" y="1465"/>
                </a:lnTo>
                <a:lnTo>
                  <a:pt x="251" y="1450"/>
                </a:lnTo>
                <a:lnTo>
                  <a:pt x="251" y="1456"/>
                </a:lnTo>
                <a:lnTo>
                  <a:pt x="251" y="1456"/>
                </a:lnTo>
                <a:lnTo>
                  <a:pt x="252" y="1458"/>
                </a:lnTo>
                <a:lnTo>
                  <a:pt x="252" y="1449"/>
                </a:lnTo>
                <a:lnTo>
                  <a:pt x="252" y="1455"/>
                </a:lnTo>
                <a:lnTo>
                  <a:pt x="252" y="1451"/>
                </a:lnTo>
                <a:lnTo>
                  <a:pt x="253" y="1436"/>
                </a:lnTo>
                <a:lnTo>
                  <a:pt x="253" y="1458"/>
                </a:lnTo>
                <a:lnTo>
                  <a:pt x="253" y="1462"/>
                </a:lnTo>
                <a:lnTo>
                  <a:pt x="253" y="1451"/>
                </a:lnTo>
                <a:lnTo>
                  <a:pt x="254" y="1449"/>
                </a:lnTo>
                <a:lnTo>
                  <a:pt x="254" y="1444"/>
                </a:lnTo>
                <a:lnTo>
                  <a:pt x="254" y="1454"/>
                </a:lnTo>
                <a:lnTo>
                  <a:pt x="254" y="1462"/>
                </a:lnTo>
                <a:lnTo>
                  <a:pt x="254" y="1460"/>
                </a:lnTo>
                <a:lnTo>
                  <a:pt x="255" y="1466"/>
                </a:lnTo>
                <a:lnTo>
                  <a:pt x="255" y="1449"/>
                </a:lnTo>
                <a:lnTo>
                  <a:pt x="255" y="1454"/>
                </a:lnTo>
                <a:lnTo>
                  <a:pt x="255" y="1449"/>
                </a:lnTo>
                <a:lnTo>
                  <a:pt x="256" y="1460"/>
                </a:lnTo>
                <a:lnTo>
                  <a:pt x="256" y="1453"/>
                </a:lnTo>
                <a:lnTo>
                  <a:pt x="256" y="1445"/>
                </a:lnTo>
                <a:lnTo>
                  <a:pt x="256" y="1462"/>
                </a:lnTo>
                <a:lnTo>
                  <a:pt x="257" y="1457"/>
                </a:lnTo>
                <a:lnTo>
                  <a:pt x="257" y="1456"/>
                </a:lnTo>
                <a:lnTo>
                  <a:pt x="257" y="1450"/>
                </a:lnTo>
                <a:lnTo>
                  <a:pt x="257" y="1443"/>
                </a:lnTo>
                <a:lnTo>
                  <a:pt x="257" y="1466"/>
                </a:lnTo>
                <a:lnTo>
                  <a:pt x="258" y="1457"/>
                </a:lnTo>
                <a:lnTo>
                  <a:pt x="258" y="1458"/>
                </a:lnTo>
                <a:lnTo>
                  <a:pt x="258" y="1454"/>
                </a:lnTo>
                <a:lnTo>
                  <a:pt x="258" y="1447"/>
                </a:lnTo>
                <a:lnTo>
                  <a:pt x="259" y="1447"/>
                </a:lnTo>
                <a:lnTo>
                  <a:pt x="259" y="1453"/>
                </a:lnTo>
                <a:lnTo>
                  <a:pt x="259" y="1454"/>
                </a:lnTo>
                <a:lnTo>
                  <a:pt x="260" y="1455"/>
                </a:lnTo>
                <a:lnTo>
                  <a:pt x="260" y="1431"/>
                </a:lnTo>
                <a:lnTo>
                  <a:pt x="260" y="1443"/>
                </a:lnTo>
                <a:lnTo>
                  <a:pt x="260" y="1442"/>
                </a:lnTo>
                <a:lnTo>
                  <a:pt x="260" y="1447"/>
                </a:lnTo>
                <a:lnTo>
                  <a:pt x="261" y="1444"/>
                </a:lnTo>
                <a:lnTo>
                  <a:pt x="261" y="1428"/>
                </a:lnTo>
                <a:lnTo>
                  <a:pt x="261" y="1441"/>
                </a:lnTo>
                <a:lnTo>
                  <a:pt x="261" y="1456"/>
                </a:lnTo>
                <a:lnTo>
                  <a:pt x="262" y="1451"/>
                </a:lnTo>
                <a:lnTo>
                  <a:pt x="262" y="1460"/>
                </a:lnTo>
                <a:lnTo>
                  <a:pt x="262" y="1434"/>
                </a:lnTo>
                <a:lnTo>
                  <a:pt x="262" y="1443"/>
                </a:lnTo>
                <a:lnTo>
                  <a:pt x="263" y="1435"/>
                </a:lnTo>
                <a:lnTo>
                  <a:pt x="263" y="1447"/>
                </a:lnTo>
                <a:lnTo>
                  <a:pt x="263" y="1441"/>
                </a:lnTo>
                <a:lnTo>
                  <a:pt x="263" y="1427"/>
                </a:lnTo>
                <a:lnTo>
                  <a:pt x="263" y="1458"/>
                </a:lnTo>
                <a:lnTo>
                  <a:pt x="264" y="1441"/>
                </a:lnTo>
                <a:lnTo>
                  <a:pt x="264" y="1442"/>
                </a:lnTo>
                <a:lnTo>
                  <a:pt x="264" y="1461"/>
                </a:lnTo>
                <a:lnTo>
                  <a:pt x="264" y="1440"/>
                </a:lnTo>
                <a:lnTo>
                  <a:pt x="265" y="1455"/>
                </a:lnTo>
                <a:lnTo>
                  <a:pt x="265" y="1453"/>
                </a:lnTo>
                <a:lnTo>
                  <a:pt x="265" y="1442"/>
                </a:lnTo>
                <a:lnTo>
                  <a:pt x="265" y="1441"/>
                </a:lnTo>
                <a:lnTo>
                  <a:pt x="266" y="1436"/>
                </a:lnTo>
                <a:lnTo>
                  <a:pt x="266" y="1449"/>
                </a:lnTo>
                <a:lnTo>
                  <a:pt x="266" y="1459"/>
                </a:lnTo>
                <a:lnTo>
                  <a:pt x="266" y="1447"/>
                </a:lnTo>
                <a:lnTo>
                  <a:pt x="266" y="1443"/>
                </a:lnTo>
                <a:lnTo>
                  <a:pt x="267" y="1439"/>
                </a:lnTo>
                <a:lnTo>
                  <a:pt x="267" y="1445"/>
                </a:lnTo>
                <a:lnTo>
                  <a:pt x="267" y="1456"/>
                </a:lnTo>
                <a:lnTo>
                  <a:pt x="268" y="1440"/>
                </a:lnTo>
                <a:lnTo>
                  <a:pt x="268" y="1448"/>
                </a:lnTo>
                <a:lnTo>
                  <a:pt x="268" y="1445"/>
                </a:lnTo>
                <a:lnTo>
                  <a:pt x="268" y="1442"/>
                </a:lnTo>
                <a:lnTo>
                  <a:pt x="269" y="1448"/>
                </a:lnTo>
                <a:lnTo>
                  <a:pt x="269" y="1450"/>
                </a:lnTo>
                <a:lnTo>
                  <a:pt x="269" y="1445"/>
                </a:lnTo>
                <a:lnTo>
                  <a:pt x="269" y="1432"/>
                </a:lnTo>
                <a:lnTo>
                  <a:pt x="270" y="1435"/>
                </a:lnTo>
                <a:lnTo>
                  <a:pt x="270" y="1428"/>
                </a:lnTo>
                <a:lnTo>
                  <a:pt x="270" y="1435"/>
                </a:lnTo>
                <a:lnTo>
                  <a:pt x="270" y="1427"/>
                </a:lnTo>
                <a:lnTo>
                  <a:pt x="270" y="1423"/>
                </a:lnTo>
                <a:lnTo>
                  <a:pt x="271" y="1442"/>
                </a:lnTo>
                <a:lnTo>
                  <a:pt x="271" y="1465"/>
                </a:lnTo>
                <a:lnTo>
                  <a:pt x="271" y="1439"/>
                </a:lnTo>
                <a:lnTo>
                  <a:pt x="271" y="1450"/>
                </a:lnTo>
                <a:lnTo>
                  <a:pt x="272" y="1429"/>
                </a:lnTo>
                <a:lnTo>
                  <a:pt x="272" y="1436"/>
                </a:lnTo>
                <a:lnTo>
                  <a:pt x="272" y="1441"/>
                </a:lnTo>
                <a:lnTo>
                  <a:pt x="272" y="1440"/>
                </a:lnTo>
                <a:lnTo>
                  <a:pt x="273" y="1440"/>
                </a:lnTo>
                <a:lnTo>
                  <a:pt x="273" y="1436"/>
                </a:lnTo>
                <a:lnTo>
                  <a:pt x="273" y="1485"/>
                </a:lnTo>
                <a:lnTo>
                  <a:pt x="273" y="1437"/>
                </a:lnTo>
                <a:lnTo>
                  <a:pt x="273" y="1434"/>
                </a:lnTo>
                <a:lnTo>
                  <a:pt x="274" y="1441"/>
                </a:lnTo>
                <a:lnTo>
                  <a:pt x="274" y="1431"/>
                </a:lnTo>
                <a:lnTo>
                  <a:pt x="274" y="1439"/>
                </a:lnTo>
                <a:lnTo>
                  <a:pt x="275" y="1441"/>
                </a:lnTo>
                <a:lnTo>
                  <a:pt x="275" y="1443"/>
                </a:lnTo>
                <a:lnTo>
                  <a:pt x="275" y="1439"/>
                </a:lnTo>
                <a:lnTo>
                  <a:pt x="275" y="1426"/>
                </a:lnTo>
                <a:lnTo>
                  <a:pt x="276" y="1450"/>
                </a:lnTo>
                <a:lnTo>
                  <a:pt x="276" y="1441"/>
                </a:lnTo>
                <a:lnTo>
                  <a:pt x="276" y="1441"/>
                </a:lnTo>
                <a:lnTo>
                  <a:pt x="276" y="1441"/>
                </a:lnTo>
                <a:lnTo>
                  <a:pt x="276" y="1434"/>
                </a:lnTo>
                <a:lnTo>
                  <a:pt x="277" y="1434"/>
                </a:lnTo>
                <a:lnTo>
                  <a:pt x="277" y="1435"/>
                </a:lnTo>
                <a:lnTo>
                  <a:pt x="277" y="1436"/>
                </a:lnTo>
                <a:lnTo>
                  <a:pt x="277" y="1439"/>
                </a:lnTo>
                <a:lnTo>
                  <a:pt x="278" y="1431"/>
                </a:lnTo>
                <a:lnTo>
                  <a:pt x="278" y="1473"/>
                </a:lnTo>
                <a:lnTo>
                  <a:pt x="278" y="1423"/>
                </a:lnTo>
                <a:lnTo>
                  <a:pt x="278" y="1449"/>
                </a:lnTo>
                <a:lnTo>
                  <a:pt x="279" y="1457"/>
                </a:lnTo>
                <a:lnTo>
                  <a:pt x="279" y="1422"/>
                </a:lnTo>
                <a:lnTo>
                  <a:pt x="279" y="1440"/>
                </a:lnTo>
                <a:lnTo>
                  <a:pt x="279" y="1435"/>
                </a:lnTo>
                <a:lnTo>
                  <a:pt x="279" y="1440"/>
                </a:lnTo>
                <a:lnTo>
                  <a:pt x="280" y="1441"/>
                </a:lnTo>
                <a:lnTo>
                  <a:pt x="280" y="1426"/>
                </a:lnTo>
                <a:lnTo>
                  <a:pt x="280" y="1465"/>
                </a:lnTo>
                <a:lnTo>
                  <a:pt x="280" y="1420"/>
                </a:lnTo>
                <a:lnTo>
                  <a:pt x="281" y="1438"/>
                </a:lnTo>
                <a:lnTo>
                  <a:pt x="281" y="1457"/>
                </a:lnTo>
                <a:lnTo>
                  <a:pt x="281" y="1420"/>
                </a:lnTo>
                <a:lnTo>
                  <a:pt x="281" y="1437"/>
                </a:lnTo>
                <a:lnTo>
                  <a:pt x="282" y="1432"/>
                </a:lnTo>
                <a:lnTo>
                  <a:pt x="282" y="1450"/>
                </a:lnTo>
                <a:lnTo>
                  <a:pt x="282" y="1440"/>
                </a:lnTo>
                <a:lnTo>
                  <a:pt x="282" y="1424"/>
                </a:lnTo>
                <a:lnTo>
                  <a:pt x="283" y="1447"/>
                </a:lnTo>
                <a:lnTo>
                  <a:pt x="283" y="1447"/>
                </a:lnTo>
                <a:lnTo>
                  <a:pt x="283" y="1439"/>
                </a:lnTo>
                <a:lnTo>
                  <a:pt x="283" y="1428"/>
                </a:lnTo>
                <a:lnTo>
                  <a:pt x="284" y="1422"/>
                </a:lnTo>
                <a:lnTo>
                  <a:pt x="284" y="1430"/>
                </a:lnTo>
                <a:lnTo>
                  <a:pt x="284" y="1428"/>
                </a:lnTo>
                <a:lnTo>
                  <a:pt x="284" y="1431"/>
                </a:lnTo>
                <a:lnTo>
                  <a:pt x="285" y="1430"/>
                </a:lnTo>
                <a:lnTo>
                  <a:pt x="285" y="1426"/>
                </a:lnTo>
                <a:lnTo>
                  <a:pt x="285" y="1422"/>
                </a:lnTo>
                <a:lnTo>
                  <a:pt x="285" y="1431"/>
                </a:lnTo>
                <a:lnTo>
                  <a:pt x="285" y="1433"/>
                </a:lnTo>
                <a:lnTo>
                  <a:pt x="286" y="1458"/>
                </a:lnTo>
                <a:lnTo>
                  <a:pt x="286" y="1435"/>
                </a:lnTo>
                <a:lnTo>
                  <a:pt x="286" y="1439"/>
                </a:lnTo>
                <a:lnTo>
                  <a:pt x="286" y="1436"/>
                </a:lnTo>
                <a:lnTo>
                  <a:pt x="287" y="1431"/>
                </a:lnTo>
                <a:lnTo>
                  <a:pt x="287" y="1431"/>
                </a:lnTo>
                <a:lnTo>
                  <a:pt x="287" y="1419"/>
                </a:lnTo>
                <a:lnTo>
                  <a:pt x="287" y="1431"/>
                </a:lnTo>
                <a:lnTo>
                  <a:pt x="288" y="1429"/>
                </a:lnTo>
                <a:lnTo>
                  <a:pt x="288" y="1434"/>
                </a:lnTo>
                <a:lnTo>
                  <a:pt x="288" y="1437"/>
                </a:lnTo>
                <a:lnTo>
                  <a:pt x="288" y="1424"/>
                </a:lnTo>
                <a:lnTo>
                  <a:pt x="288" y="1439"/>
                </a:lnTo>
                <a:lnTo>
                  <a:pt x="289" y="1422"/>
                </a:lnTo>
                <a:lnTo>
                  <a:pt x="289" y="1427"/>
                </a:lnTo>
                <a:lnTo>
                  <a:pt x="289" y="1427"/>
                </a:lnTo>
                <a:lnTo>
                  <a:pt x="289" y="1449"/>
                </a:lnTo>
                <a:lnTo>
                  <a:pt x="290" y="1409"/>
                </a:lnTo>
                <a:lnTo>
                  <a:pt x="290" y="1428"/>
                </a:lnTo>
                <a:lnTo>
                  <a:pt x="290" y="1433"/>
                </a:lnTo>
                <a:lnTo>
                  <a:pt x="291" y="1430"/>
                </a:lnTo>
                <a:lnTo>
                  <a:pt x="291" y="1423"/>
                </a:lnTo>
                <a:lnTo>
                  <a:pt x="291" y="1416"/>
                </a:lnTo>
                <a:lnTo>
                  <a:pt x="291" y="1422"/>
                </a:lnTo>
                <a:lnTo>
                  <a:pt x="291" y="1424"/>
                </a:lnTo>
                <a:lnTo>
                  <a:pt x="292" y="1412"/>
                </a:lnTo>
                <a:lnTo>
                  <a:pt x="292" y="1418"/>
                </a:lnTo>
                <a:lnTo>
                  <a:pt x="292" y="1426"/>
                </a:lnTo>
                <a:lnTo>
                  <a:pt x="292" y="1413"/>
                </a:lnTo>
                <a:lnTo>
                  <a:pt x="293" y="1447"/>
                </a:lnTo>
                <a:lnTo>
                  <a:pt x="293" y="1433"/>
                </a:lnTo>
                <a:lnTo>
                  <a:pt x="293" y="1429"/>
                </a:lnTo>
                <a:lnTo>
                  <a:pt x="293" y="1432"/>
                </a:lnTo>
                <a:lnTo>
                  <a:pt x="294" y="1432"/>
                </a:lnTo>
                <a:lnTo>
                  <a:pt x="294" y="1429"/>
                </a:lnTo>
                <a:lnTo>
                  <a:pt x="294" y="1427"/>
                </a:lnTo>
                <a:lnTo>
                  <a:pt x="294" y="1436"/>
                </a:lnTo>
                <a:lnTo>
                  <a:pt x="294" y="1425"/>
                </a:lnTo>
                <a:lnTo>
                  <a:pt x="295" y="1432"/>
                </a:lnTo>
                <a:lnTo>
                  <a:pt x="295" y="1431"/>
                </a:lnTo>
                <a:lnTo>
                  <a:pt x="295" y="1433"/>
                </a:lnTo>
                <a:lnTo>
                  <a:pt x="295" y="1439"/>
                </a:lnTo>
                <a:lnTo>
                  <a:pt x="296" y="1440"/>
                </a:lnTo>
                <a:lnTo>
                  <a:pt x="296" y="1441"/>
                </a:lnTo>
                <a:lnTo>
                  <a:pt x="296" y="1438"/>
                </a:lnTo>
                <a:lnTo>
                  <a:pt x="296" y="1437"/>
                </a:lnTo>
                <a:lnTo>
                  <a:pt x="297" y="1434"/>
                </a:lnTo>
                <a:lnTo>
                  <a:pt x="297" y="1423"/>
                </a:lnTo>
                <a:lnTo>
                  <a:pt x="297" y="1435"/>
                </a:lnTo>
                <a:lnTo>
                  <a:pt x="297" y="1433"/>
                </a:lnTo>
                <a:lnTo>
                  <a:pt x="297" y="1434"/>
                </a:lnTo>
                <a:lnTo>
                  <a:pt x="298" y="1435"/>
                </a:lnTo>
                <a:lnTo>
                  <a:pt x="298" y="1434"/>
                </a:lnTo>
                <a:lnTo>
                  <a:pt x="298" y="1432"/>
                </a:lnTo>
                <a:lnTo>
                  <a:pt x="299" y="1427"/>
                </a:lnTo>
                <a:lnTo>
                  <a:pt x="299" y="1434"/>
                </a:lnTo>
                <a:lnTo>
                  <a:pt x="299" y="1435"/>
                </a:lnTo>
                <a:lnTo>
                  <a:pt x="299" y="1430"/>
                </a:lnTo>
                <a:lnTo>
                  <a:pt x="300" y="1431"/>
                </a:lnTo>
                <a:lnTo>
                  <a:pt x="300" y="1430"/>
                </a:lnTo>
                <a:lnTo>
                  <a:pt x="300" y="1432"/>
                </a:lnTo>
                <a:lnTo>
                  <a:pt x="300" y="1432"/>
                </a:lnTo>
                <a:lnTo>
                  <a:pt x="300" y="1430"/>
                </a:lnTo>
                <a:lnTo>
                  <a:pt x="301" y="1432"/>
                </a:lnTo>
                <a:lnTo>
                  <a:pt x="301" y="1429"/>
                </a:lnTo>
                <a:lnTo>
                  <a:pt x="301" y="1431"/>
                </a:lnTo>
                <a:lnTo>
                  <a:pt x="301" y="1426"/>
                </a:lnTo>
                <a:lnTo>
                  <a:pt x="302" y="1422"/>
                </a:lnTo>
                <a:lnTo>
                  <a:pt x="302" y="1431"/>
                </a:lnTo>
                <a:lnTo>
                  <a:pt x="302" y="1431"/>
                </a:lnTo>
                <a:lnTo>
                  <a:pt x="302" y="1435"/>
                </a:lnTo>
                <a:lnTo>
                  <a:pt x="303" y="1439"/>
                </a:lnTo>
                <a:lnTo>
                  <a:pt x="303" y="1432"/>
                </a:lnTo>
                <a:lnTo>
                  <a:pt x="303" y="1437"/>
                </a:lnTo>
                <a:lnTo>
                  <a:pt x="303" y="1436"/>
                </a:lnTo>
                <a:lnTo>
                  <a:pt x="303" y="1432"/>
                </a:lnTo>
                <a:lnTo>
                  <a:pt x="304" y="1439"/>
                </a:lnTo>
                <a:lnTo>
                  <a:pt x="304" y="1430"/>
                </a:lnTo>
                <a:lnTo>
                  <a:pt x="304" y="1437"/>
                </a:lnTo>
                <a:lnTo>
                  <a:pt x="304" y="1435"/>
                </a:lnTo>
                <a:lnTo>
                  <a:pt x="305" y="1431"/>
                </a:lnTo>
                <a:lnTo>
                  <a:pt x="305" y="1440"/>
                </a:lnTo>
                <a:lnTo>
                  <a:pt x="305" y="1425"/>
                </a:lnTo>
                <a:lnTo>
                  <a:pt x="305" y="1432"/>
                </a:lnTo>
                <a:lnTo>
                  <a:pt x="306" y="1434"/>
                </a:lnTo>
                <a:lnTo>
                  <a:pt x="306" y="1440"/>
                </a:lnTo>
                <a:lnTo>
                  <a:pt x="306" y="1441"/>
                </a:lnTo>
                <a:lnTo>
                  <a:pt x="306" y="1431"/>
                </a:lnTo>
                <a:lnTo>
                  <a:pt x="307" y="1439"/>
                </a:lnTo>
                <a:lnTo>
                  <a:pt x="307" y="1432"/>
                </a:lnTo>
                <a:lnTo>
                  <a:pt x="307" y="1434"/>
                </a:lnTo>
                <a:lnTo>
                  <a:pt x="307" y="1435"/>
                </a:lnTo>
                <a:lnTo>
                  <a:pt x="308" y="1439"/>
                </a:lnTo>
                <a:lnTo>
                  <a:pt x="308" y="1440"/>
                </a:lnTo>
                <a:lnTo>
                  <a:pt x="308" y="1434"/>
                </a:lnTo>
                <a:lnTo>
                  <a:pt x="308" y="1426"/>
                </a:lnTo>
                <a:lnTo>
                  <a:pt x="309" y="1414"/>
                </a:lnTo>
                <a:lnTo>
                  <a:pt x="309" y="1414"/>
                </a:lnTo>
                <a:lnTo>
                  <a:pt x="309" y="1432"/>
                </a:lnTo>
                <a:lnTo>
                  <a:pt x="309" y="1435"/>
                </a:lnTo>
                <a:lnTo>
                  <a:pt x="309" y="1437"/>
                </a:lnTo>
                <a:lnTo>
                  <a:pt x="310" y="1439"/>
                </a:lnTo>
                <a:lnTo>
                  <a:pt x="310" y="1433"/>
                </a:lnTo>
                <a:lnTo>
                  <a:pt x="310" y="1435"/>
                </a:lnTo>
                <a:lnTo>
                  <a:pt x="310" y="1434"/>
                </a:lnTo>
                <a:lnTo>
                  <a:pt x="311" y="1439"/>
                </a:lnTo>
                <a:lnTo>
                  <a:pt x="311" y="1440"/>
                </a:lnTo>
                <a:lnTo>
                  <a:pt x="311" y="1425"/>
                </a:lnTo>
                <a:lnTo>
                  <a:pt x="311" y="1434"/>
                </a:lnTo>
                <a:lnTo>
                  <a:pt x="312" y="1437"/>
                </a:lnTo>
                <a:lnTo>
                  <a:pt x="312" y="1430"/>
                </a:lnTo>
                <a:lnTo>
                  <a:pt x="312" y="1435"/>
                </a:lnTo>
                <a:lnTo>
                  <a:pt x="312" y="1423"/>
                </a:lnTo>
                <a:lnTo>
                  <a:pt x="312" y="1423"/>
                </a:lnTo>
                <a:lnTo>
                  <a:pt x="313" y="1422"/>
                </a:lnTo>
                <a:lnTo>
                  <a:pt x="313" y="1425"/>
                </a:lnTo>
                <a:lnTo>
                  <a:pt x="313" y="1432"/>
                </a:lnTo>
                <a:lnTo>
                  <a:pt x="314" y="1419"/>
                </a:lnTo>
                <a:lnTo>
                  <a:pt x="314" y="1431"/>
                </a:lnTo>
                <a:lnTo>
                  <a:pt x="314" y="1422"/>
                </a:lnTo>
                <a:lnTo>
                  <a:pt x="314" y="1417"/>
                </a:lnTo>
                <a:lnTo>
                  <a:pt x="315" y="1430"/>
                </a:lnTo>
                <a:lnTo>
                  <a:pt x="315" y="1410"/>
                </a:lnTo>
                <a:lnTo>
                  <a:pt x="315" y="1420"/>
                </a:lnTo>
                <a:lnTo>
                  <a:pt x="315" y="1417"/>
                </a:lnTo>
                <a:lnTo>
                  <a:pt x="316" y="1420"/>
                </a:lnTo>
                <a:lnTo>
                  <a:pt x="316" y="1426"/>
                </a:lnTo>
                <a:lnTo>
                  <a:pt x="316" y="1411"/>
                </a:lnTo>
                <a:lnTo>
                  <a:pt x="316" y="1423"/>
                </a:lnTo>
                <a:lnTo>
                  <a:pt x="316" y="1427"/>
                </a:lnTo>
                <a:lnTo>
                  <a:pt x="317" y="1422"/>
                </a:lnTo>
                <a:lnTo>
                  <a:pt x="317" y="1421"/>
                </a:lnTo>
                <a:lnTo>
                  <a:pt x="317" y="1418"/>
                </a:lnTo>
                <a:lnTo>
                  <a:pt x="317" y="1427"/>
                </a:lnTo>
                <a:lnTo>
                  <a:pt x="318" y="1420"/>
                </a:lnTo>
                <a:lnTo>
                  <a:pt x="318" y="1452"/>
                </a:lnTo>
                <a:lnTo>
                  <a:pt x="318" y="1422"/>
                </a:lnTo>
                <a:lnTo>
                  <a:pt x="318" y="1415"/>
                </a:lnTo>
                <a:lnTo>
                  <a:pt x="319" y="1425"/>
                </a:lnTo>
                <a:lnTo>
                  <a:pt x="319" y="1427"/>
                </a:lnTo>
                <a:lnTo>
                  <a:pt x="319" y="1427"/>
                </a:lnTo>
                <a:lnTo>
                  <a:pt x="319" y="1431"/>
                </a:lnTo>
                <a:lnTo>
                  <a:pt x="319" y="1422"/>
                </a:lnTo>
                <a:lnTo>
                  <a:pt x="320" y="1424"/>
                </a:lnTo>
                <a:lnTo>
                  <a:pt x="320" y="1424"/>
                </a:lnTo>
                <a:lnTo>
                  <a:pt x="320" y="1417"/>
                </a:lnTo>
                <a:lnTo>
                  <a:pt x="320" y="1423"/>
                </a:lnTo>
                <a:lnTo>
                  <a:pt x="321" y="1415"/>
                </a:lnTo>
                <a:lnTo>
                  <a:pt x="321" y="1427"/>
                </a:lnTo>
                <a:lnTo>
                  <a:pt x="321" y="1429"/>
                </a:lnTo>
                <a:lnTo>
                  <a:pt x="322" y="1424"/>
                </a:lnTo>
                <a:lnTo>
                  <a:pt x="322" y="1428"/>
                </a:lnTo>
                <a:lnTo>
                  <a:pt x="322" y="1416"/>
                </a:lnTo>
                <a:lnTo>
                  <a:pt x="322" y="1422"/>
                </a:lnTo>
                <a:lnTo>
                  <a:pt x="322" y="1426"/>
                </a:lnTo>
                <a:lnTo>
                  <a:pt x="323" y="1423"/>
                </a:lnTo>
                <a:lnTo>
                  <a:pt x="323" y="1429"/>
                </a:lnTo>
                <a:lnTo>
                  <a:pt x="323" y="1418"/>
                </a:lnTo>
                <a:lnTo>
                  <a:pt x="323" y="1430"/>
                </a:lnTo>
                <a:lnTo>
                  <a:pt x="324" y="1415"/>
                </a:lnTo>
                <a:lnTo>
                  <a:pt x="324" y="1407"/>
                </a:lnTo>
                <a:lnTo>
                  <a:pt x="324" y="1422"/>
                </a:lnTo>
                <a:lnTo>
                  <a:pt x="324" y="1413"/>
                </a:lnTo>
                <a:lnTo>
                  <a:pt x="325" y="1424"/>
                </a:lnTo>
                <a:lnTo>
                  <a:pt x="325" y="1421"/>
                </a:lnTo>
                <a:lnTo>
                  <a:pt x="325" y="1424"/>
                </a:lnTo>
                <a:lnTo>
                  <a:pt x="325" y="1420"/>
                </a:lnTo>
                <a:lnTo>
                  <a:pt x="325" y="1412"/>
                </a:lnTo>
                <a:lnTo>
                  <a:pt x="326" y="1424"/>
                </a:lnTo>
                <a:lnTo>
                  <a:pt x="326" y="1422"/>
                </a:lnTo>
                <a:lnTo>
                  <a:pt x="326" y="1427"/>
                </a:lnTo>
                <a:lnTo>
                  <a:pt x="326" y="1437"/>
                </a:lnTo>
                <a:lnTo>
                  <a:pt x="327" y="1424"/>
                </a:lnTo>
                <a:lnTo>
                  <a:pt x="327" y="1425"/>
                </a:lnTo>
                <a:lnTo>
                  <a:pt x="327" y="1415"/>
                </a:lnTo>
                <a:lnTo>
                  <a:pt x="327" y="1425"/>
                </a:lnTo>
                <a:lnTo>
                  <a:pt x="328" y="1433"/>
                </a:lnTo>
                <a:lnTo>
                  <a:pt x="328" y="1424"/>
                </a:lnTo>
                <a:lnTo>
                  <a:pt x="328" y="1437"/>
                </a:lnTo>
                <a:lnTo>
                  <a:pt x="328" y="1430"/>
                </a:lnTo>
                <a:lnTo>
                  <a:pt x="328" y="1427"/>
                </a:lnTo>
                <a:lnTo>
                  <a:pt x="329" y="1437"/>
                </a:lnTo>
                <a:lnTo>
                  <a:pt x="329" y="1434"/>
                </a:lnTo>
                <a:lnTo>
                  <a:pt x="329" y="1431"/>
                </a:lnTo>
                <a:lnTo>
                  <a:pt x="330" y="1433"/>
                </a:lnTo>
                <a:lnTo>
                  <a:pt x="330" y="1440"/>
                </a:lnTo>
                <a:lnTo>
                  <a:pt x="330" y="1437"/>
                </a:lnTo>
                <a:lnTo>
                  <a:pt x="330" y="1427"/>
                </a:lnTo>
                <a:lnTo>
                  <a:pt x="331" y="1437"/>
                </a:lnTo>
                <a:lnTo>
                  <a:pt x="331" y="1443"/>
                </a:lnTo>
                <a:lnTo>
                  <a:pt x="331" y="1434"/>
                </a:lnTo>
                <a:lnTo>
                  <a:pt x="331" y="1441"/>
                </a:lnTo>
                <a:lnTo>
                  <a:pt x="331" y="1436"/>
                </a:lnTo>
                <a:lnTo>
                  <a:pt x="332" y="1433"/>
                </a:lnTo>
                <a:lnTo>
                  <a:pt x="332" y="1436"/>
                </a:lnTo>
                <a:lnTo>
                  <a:pt x="332" y="1437"/>
                </a:lnTo>
                <a:lnTo>
                  <a:pt x="332" y="1446"/>
                </a:lnTo>
                <a:lnTo>
                  <a:pt x="333" y="1435"/>
                </a:lnTo>
                <a:lnTo>
                  <a:pt x="333" y="1445"/>
                </a:lnTo>
                <a:lnTo>
                  <a:pt x="333" y="1440"/>
                </a:lnTo>
                <a:lnTo>
                  <a:pt x="333" y="1438"/>
                </a:lnTo>
                <a:lnTo>
                  <a:pt x="334" y="1439"/>
                </a:lnTo>
                <a:lnTo>
                  <a:pt x="334" y="1438"/>
                </a:lnTo>
                <a:lnTo>
                  <a:pt x="334" y="1439"/>
                </a:lnTo>
                <a:lnTo>
                  <a:pt x="334" y="1438"/>
                </a:lnTo>
                <a:lnTo>
                  <a:pt x="334" y="1442"/>
                </a:lnTo>
                <a:lnTo>
                  <a:pt x="335" y="1449"/>
                </a:lnTo>
                <a:lnTo>
                  <a:pt x="335" y="1440"/>
                </a:lnTo>
                <a:lnTo>
                  <a:pt x="335" y="1446"/>
                </a:lnTo>
                <a:lnTo>
                  <a:pt x="335" y="1451"/>
                </a:lnTo>
                <a:lnTo>
                  <a:pt x="336" y="1452"/>
                </a:lnTo>
                <a:lnTo>
                  <a:pt x="336" y="1428"/>
                </a:lnTo>
                <a:lnTo>
                  <a:pt x="336" y="1423"/>
                </a:lnTo>
                <a:lnTo>
                  <a:pt x="336" y="1421"/>
                </a:lnTo>
                <a:lnTo>
                  <a:pt x="337" y="1464"/>
                </a:lnTo>
                <a:lnTo>
                  <a:pt x="337" y="1447"/>
                </a:lnTo>
                <a:lnTo>
                  <a:pt x="337" y="1455"/>
                </a:lnTo>
                <a:lnTo>
                  <a:pt x="337" y="1448"/>
                </a:lnTo>
                <a:lnTo>
                  <a:pt x="338" y="1445"/>
                </a:lnTo>
                <a:lnTo>
                  <a:pt x="338" y="1443"/>
                </a:lnTo>
                <a:lnTo>
                  <a:pt x="338" y="1443"/>
                </a:lnTo>
                <a:lnTo>
                  <a:pt x="338" y="1453"/>
                </a:lnTo>
                <a:lnTo>
                  <a:pt x="339" y="1445"/>
                </a:lnTo>
                <a:lnTo>
                  <a:pt x="339" y="1449"/>
                </a:lnTo>
                <a:lnTo>
                  <a:pt x="339" y="1432"/>
                </a:lnTo>
                <a:lnTo>
                  <a:pt x="339" y="1438"/>
                </a:lnTo>
                <a:lnTo>
                  <a:pt x="340" y="1437"/>
                </a:lnTo>
                <a:lnTo>
                  <a:pt x="340" y="1426"/>
                </a:lnTo>
                <a:lnTo>
                  <a:pt x="340" y="1451"/>
                </a:lnTo>
                <a:lnTo>
                  <a:pt x="340" y="1422"/>
                </a:lnTo>
                <a:lnTo>
                  <a:pt x="340" y="1470"/>
                </a:lnTo>
                <a:lnTo>
                  <a:pt x="341" y="1439"/>
                </a:lnTo>
                <a:lnTo>
                  <a:pt x="341" y="1431"/>
                </a:lnTo>
                <a:lnTo>
                  <a:pt x="341" y="1429"/>
                </a:lnTo>
                <a:lnTo>
                  <a:pt x="341" y="1458"/>
                </a:lnTo>
                <a:lnTo>
                  <a:pt x="342" y="1426"/>
                </a:lnTo>
                <a:lnTo>
                  <a:pt x="342" y="1438"/>
                </a:lnTo>
                <a:lnTo>
                  <a:pt x="342" y="1439"/>
                </a:lnTo>
                <a:lnTo>
                  <a:pt x="342" y="1441"/>
                </a:lnTo>
                <a:lnTo>
                  <a:pt x="343" y="1435"/>
                </a:lnTo>
                <a:lnTo>
                  <a:pt x="343" y="1440"/>
                </a:lnTo>
                <a:lnTo>
                  <a:pt x="343" y="1434"/>
                </a:lnTo>
                <a:lnTo>
                  <a:pt x="343" y="1408"/>
                </a:lnTo>
                <a:lnTo>
                  <a:pt x="343" y="1438"/>
                </a:lnTo>
                <a:lnTo>
                  <a:pt x="344" y="1431"/>
                </a:lnTo>
                <a:lnTo>
                  <a:pt x="344" y="1439"/>
                </a:lnTo>
                <a:lnTo>
                  <a:pt x="344" y="1433"/>
                </a:lnTo>
                <a:lnTo>
                  <a:pt x="344" y="1422"/>
                </a:lnTo>
                <a:lnTo>
                  <a:pt x="345" y="1439"/>
                </a:lnTo>
                <a:lnTo>
                  <a:pt x="345" y="1429"/>
                </a:lnTo>
                <a:lnTo>
                  <a:pt x="345" y="1470"/>
                </a:lnTo>
                <a:lnTo>
                  <a:pt x="346" y="1450"/>
                </a:lnTo>
                <a:lnTo>
                  <a:pt x="346" y="1446"/>
                </a:lnTo>
                <a:lnTo>
                  <a:pt x="346" y="1453"/>
                </a:lnTo>
                <a:lnTo>
                  <a:pt x="346" y="1455"/>
                </a:lnTo>
                <a:lnTo>
                  <a:pt x="346" y="1455"/>
                </a:lnTo>
                <a:lnTo>
                  <a:pt x="347" y="1444"/>
                </a:lnTo>
                <a:lnTo>
                  <a:pt x="347" y="1432"/>
                </a:lnTo>
                <a:lnTo>
                  <a:pt x="347" y="1445"/>
                </a:lnTo>
                <a:lnTo>
                  <a:pt x="347" y="1443"/>
                </a:lnTo>
                <a:lnTo>
                  <a:pt x="348" y="1449"/>
                </a:lnTo>
                <a:lnTo>
                  <a:pt x="348" y="1447"/>
                </a:lnTo>
                <a:lnTo>
                  <a:pt x="348" y="1441"/>
                </a:lnTo>
                <a:lnTo>
                  <a:pt x="348" y="1441"/>
                </a:lnTo>
                <a:lnTo>
                  <a:pt x="349" y="1451"/>
                </a:lnTo>
                <a:lnTo>
                  <a:pt x="349" y="1458"/>
                </a:lnTo>
                <a:lnTo>
                  <a:pt x="349" y="1429"/>
                </a:lnTo>
                <a:lnTo>
                  <a:pt x="349" y="1430"/>
                </a:lnTo>
                <a:lnTo>
                  <a:pt x="349" y="1435"/>
                </a:lnTo>
                <a:lnTo>
                  <a:pt x="350" y="1430"/>
                </a:lnTo>
                <a:lnTo>
                  <a:pt x="350" y="1434"/>
                </a:lnTo>
                <a:lnTo>
                  <a:pt x="350" y="1443"/>
                </a:lnTo>
                <a:lnTo>
                  <a:pt x="350" y="1439"/>
                </a:lnTo>
                <a:lnTo>
                  <a:pt x="351" y="1440"/>
                </a:lnTo>
                <a:lnTo>
                  <a:pt x="351" y="1444"/>
                </a:lnTo>
                <a:lnTo>
                  <a:pt x="351" y="1440"/>
                </a:lnTo>
                <a:lnTo>
                  <a:pt x="351" y="1446"/>
                </a:lnTo>
                <a:lnTo>
                  <a:pt x="352" y="1422"/>
                </a:lnTo>
                <a:lnTo>
                  <a:pt x="352" y="1440"/>
                </a:lnTo>
                <a:lnTo>
                  <a:pt x="352" y="1443"/>
                </a:lnTo>
                <a:lnTo>
                  <a:pt x="352" y="1445"/>
                </a:lnTo>
                <a:lnTo>
                  <a:pt x="353" y="1448"/>
                </a:lnTo>
                <a:lnTo>
                  <a:pt x="353" y="1443"/>
                </a:lnTo>
                <a:lnTo>
                  <a:pt x="353" y="1445"/>
                </a:lnTo>
                <a:lnTo>
                  <a:pt x="353" y="1451"/>
                </a:lnTo>
                <a:lnTo>
                  <a:pt x="354" y="1442"/>
                </a:lnTo>
                <a:lnTo>
                  <a:pt x="354" y="1447"/>
                </a:lnTo>
                <a:lnTo>
                  <a:pt x="354" y="1443"/>
                </a:lnTo>
                <a:lnTo>
                  <a:pt x="354" y="1451"/>
                </a:lnTo>
                <a:lnTo>
                  <a:pt x="355" y="1446"/>
                </a:lnTo>
                <a:lnTo>
                  <a:pt x="355" y="1444"/>
                </a:lnTo>
                <a:lnTo>
                  <a:pt x="355" y="1460"/>
                </a:lnTo>
                <a:lnTo>
                  <a:pt x="355" y="1438"/>
                </a:lnTo>
                <a:lnTo>
                  <a:pt x="355" y="1435"/>
                </a:lnTo>
                <a:lnTo>
                  <a:pt x="356" y="1447"/>
                </a:lnTo>
                <a:lnTo>
                  <a:pt x="356" y="1450"/>
                </a:lnTo>
                <a:lnTo>
                  <a:pt x="356" y="1440"/>
                </a:lnTo>
                <a:lnTo>
                  <a:pt x="356" y="1430"/>
                </a:lnTo>
                <a:lnTo>
                  <a:pt x="357" y="1437"/>
                </a:lnTo>
                <a:lnTo>
                  <a:pt x="357" y="1437"/>
                </a:lnTo>
                <a:lnTo>
                  <a:pt x="357" y="1442"/>
                </a:lnTo>
                <a:lnTo>
                  <a:pt x="357" y="1446"/>
                </a:lnTo>
                <a:lnTo>
                  <a:pt x="358" y="1439"/>
                </a:lnTo>
                <a:lnTo>
                  <a:pt x="358" y="1437"/>
                </a:lnTo>
                <a:lnTo>
                  <a:pt x="358" y="1441"/>
                </a:lnTo>
                <a:lnTo>
                  <a:pt x="358" y="1435"/>
                </a:lnTo>
                <a:lnTo>
                  <a:pt x="358" y="1448"/>
                </a:lnTo>
                <a:lnTo>
                  <a:pt x="359" y="1448"/>
                </a:lnTo>
                <a:lnTo>
                  <a:pt x="359" y="1444"/>
                </a:lnTo>
                <a:lnTo>
                  <a:pt x="359" y="1450"/>
                </a:lnTo>
                <a:lnTo>
                  <a:pt x="359" y="1460"/>
                </a:lnTo>
                <a:lnTo>
                  <a:pt x="360" y="1452"/>
                </a:lnTo>
                <a:lnTo>
                  <a:pt x="360" y="1448"/>
                </a:lnTo>
                <a:lnTo>
                  <a:pt x="360" y="1450"/>
                </a:lnTo>
                <a:lnTo>
                  <a:pt x="361" y="1450"/>
                </a:lnTo>
                <a:lnTo>
                  <a:pt x="361" y="1439"/>
                </a:lnTo>
                <a:lnTo>
                  <a:pt x="361" y="1446"/>
                </a:lnTo>
                <a:lnTo>
                  <a:pt x="361" y="1435"/>
                </a:lnTo>
                <a:lnTo>
                  <a:pt x="362" y="1455"/>
                </a:lnTo>
                <a:lnTo>
                  <a:pt x="362" y="1444"/>
                </a:lnTo>
                <a:lnTo>
                  <a:pt x="362" y="1445"/>
                </a:lnTo>
                <a:lnTo>
                  <a:pt x="362" y="1453"/>
                </a:lnTo>
                <a:lnTo>
                  <a:pt x="362" y="1445"/>
                </a:lnTo>
                <a:lnTo>
                  <a:pt x="363" y="1474"/>
                </a:lnTo>
                <a:lnTo>
                  <a:pt x="363" y="1442"/>
                </a:lnTo>
                <a:lnTo>
                  <a:pt x="363" y="1457"/>
                </a:lnTo>
                <a:lnTo>
                  <a:pt x="363" y="1457"/>
                </a:lnTo>
                <a:lnTo>
                  <a:pt x="364" y="1450"/>
                </a:lnTo>
                <a:lnTo>
                  <a:pt x="364" y="1442"/>
                </a:lnTo>
                <a:lnTo>
                  <a:pt x="364" y="1451"/>
                </a:lnTo>
                <a:lnTo>
                  <a:pt x="364" y="1442"/>
                </a:lnTo>
                <a:lnTo>
                  <a:pt x="364" y="1455"/>
                </a:lnTo>
                <a:lnTo>
                  <a:pt x="365" y="1453"/>
                </a:lnTo>
                <a:lnTo>
                  <a:pt x="365" y="1434"/>
                </a:lnTo>
                <a:lnTo>
                  <a:pt x="365" y="1440"/>
                </a:lnTo>
                <a:lnTo>
                  <a:pt x="365" y="1438"/>
                </a:lnTo>
                <a:lnTo>
                  <a:pt x="366" y="1443"/>
                </a:lnTo>
                <a:lnTo>
                  <a:pt x="366" y="1441"/>
                </a:lnTo>
                <a:lnTo>
                  <a:pt x="366" y="1447"/>
                </a:lnTo>
                <a:lnTo>
                  <a:pt x="366" y="1440"/>
                </a:lnTo>
                <a:lnTo>
                  <a:pt x="367" y="1450"/>
                </a:lnTo>
                <a:lnTo>
                  <a:pt x="367" y="1448"/>
                </a:lnTo>
                <a:lnTo>
                  <a:pt x="367" y="1439"/>
                </a:lnTo>
                <a:lnTo>
                  <a:pt x="367" y="1433"/>
                </a:lnTo>
                <a:lnTo>
                  <a:pt x="367" y="1439"/>
                </a:lnTo>
                <a:lnTo>
                  <a:pt x="368" y="1450"/>
                </a:lnTo>
                <a:lnTo>
                  <a:pt x="368" y="1452"/>
                </a:lnTo>
                <a:lnTo>
                  <a:pt x="368" y="1456"/>
                </a:lnTo>
                <a:lnTo>
                  <a:pt x="369" y="1435"/>
                </a:lnTo>
                <a:lnTo>
                  <a:pt x="369" y="1454"/>
                </a:lnTo>
                <a:lnTo>
                  <a:pt x="369" y="1460"/>
                </a:lnTo>
                <a:lnTo>
                  <a:pt x="369" y="1450"/>
                </a:lnTo>
                <a:lnTo>
                  <a:pt x="370" y="1455"/>
                </a:lnTo>
                <a:lnTo>
                  <a:pt x="370" y="1436"/>
                </a:lnTo>
                <a:lnTo>
                  <a:pt x="370" y="1441"/>
                </a:lnTo>
                <a:lnTo>
                  <a:pt x="370" y="1443"/>
                </a:lnTo>
                <a:lnTo>
                  <a:pt x="371" y="1442"/>
                </a:lnTo>
                <a:lnTo>
                  <a:pt x="371" y="1452"/>
                </a:lnTo>
                <a:lnTo>
                  <a:pt x="371" y="1427"/>
                </a:lnTo>
                <a:lnTo>
                  <a:pt x="371" y="1453"/>
                </a:lnTo>
                <a:lnTo>
                  <a:pt x="371" y="1447"/>
                </a:lnTo>
                <a:lnTo>
                  <a:pt x="372" y="1450"/>
                </a:lnTo>
                <a:lnTo>
                  <a:pt x="372" y="1449"/>
                </a:lnTo>
                <a:lnTo>
                  <a:pt x="372" y="1433"/>
                </a:lnTo>
                <a:lnTo>
                  <a:pt x="372" y="1442"/>
                </a:lnTo>
                <a:lnTo>
                  <a:pt x="373" y="1446"/>
                </a:lnTo>
                <a:lnTo>
                  <a:pt x="373" y="1451"/>
                </a:lnTo>
                <a:lnTo>
                  <a:pt x="373" y="1450"/>
                </a:lnTo>
                <a:lnTo>
                  <a:pt x="373" y="1439"/>
                </a:lnTo>
                <a:lnTo>
                  <a:pt x="374" y="1445"/>
                </a:lnTo>
                <a:lnTo>
                  <a:pt x="374" y="1460"/>
                </a:lnTo>
                <a:lnTo>
                  <a:pt x="374" y="1450"/>
                </a:lnTo>
                <a:lnTo>
                  <a:pt x="374" y="1437"/>
                </a:lnTo>
                <a:lnTo>
                  <a:pt x="374" y="1441"/>
                </a:lnTo>
                <a:lnTo>
                  <a:pt x="375" y="1450"/>
                </a:lnTo>
                <a:lnTo>
                  <a:pt x="375" y="1434"/>
                </a:lnTo>
                <a:lnTo>
                  <a:pt x="375" y="1437"/>
                </a:lnTo>
                <a:lnTo>
                  <a:pt x="375" y="1438"/>
                </a:lnTo>
                <a:lnTo>
                  <a:pt x="376" y="1434"/>
                </a:lnTo>
                <a:lnTo>
                  <a:pt x="376" y="1437"/>
                </a:lnTo>
                <a:lnTo>
                  <a:pt x="376" y="1454"/>
                </a:lnTo>
                <a:lnTo>
                  <a:pt x="377" y="1452"/>
                </a:lnTo>
                <a:lnTo>
                  <a:pt x="377" y="1452"/>
                </a:lnTo>
                <a:lnTo>
                  <a:pt x="377" y="1433"/>
                </a:lnTo>
                <a:lnTo>
                  <a:pt x="377" y="1450"/>
                </a:lnTo>
                <a:lnTo>
                  <a:pt x="377" y="1451"/>
                </a:lnTo>
                <a:lnTo>
                  <a:pt x="378" y="1447"/>
                </a:lnTo>
                <a:lnTo>
                  <a:pt x="378" y="1440"/>
                </a:lnTo>
                <a:lnTo>
                  <a:pt x="378" y="1433"/>
                </a:lnTo>
                <a:lnTo>
                  <a:pt x="378" y="1446"/>
                </a:lnTo>
                <a:lnTo>
                  <a:pt x="379" y="1449"/>
                </a:lnTo>
                <a:lnTo>
                  <a:pt x="379" y="1440"/>
                </a:lnTo>
                <a:lnTo>
                  <a:pt x="379" y="1442"/>
                </a:lnTo>
                <a:lnTo>
                  <a:pt x="379" y="1432"/>
                </a:lnTo>
                <a:lnTo>
                  <a:pt x="380" y="1437"/>
                </a:lnTo>
                <a:lnTo>
                  <a:pt x="380" y="1440"/>
                </a:lnTo>
                <a:lnTo>
                  <a:pt x="380" y="1441"/>
                </a:lnTo>
                <a:lnTo>
                  <a:pt x="380" y="1456"/>
                </a:lnTo>
                <a:lnTo>
                  <a:pt x="380" y="1437"/>
                </a:lnTo>
                <a:lnTo>
                  <a:pt x="381" y="1445"/>
                </a:lnTo>
                <a:lnTo>
                  <a:pt x="381" y="1451"/>
                </a:lnTo>
                <a:lnTo>
                  <a:pt x="381" y="1434"/>
                </a:lnTo>
                <a:lnTo>
                  <a:pt x="381" y="1459"/>
                </a:lnTo>
                <a:lnTo>
                  <a:pt x="382" y="1434"/>
                </a:lnTo>
                <a:lnTo>
                  <a:pt x="382" y="1433"/>
                </a:lnTo>
                <a:lnTo>
                  <a:pt x="382" y="1448"/>
                </a:lnTo>
                <a:lnTo>
                  <a:pt x="382" y="1441"/>
                </a:lnTo>
                <a:lnTo>
                  <a:pt x="383" y="1468"/>
                </a:lnTo>
                <a:lnTo>
                  <a:pt x="383" y="1436"/>
                </a:lnTo>
                <a:lnTo>
                  <a:pt x="383" y="1450"/>
                </a:lnTo>
                <a:lnTo>
                  <a:pt x="383" y="1457"/>
                </a:lnTo>
                <a:lnTo>
                  <a:pt x="383" y="1446"/>
                </a:lnTo>
                <a:lnTo>
                  <a:pt x="384" y="1454"/>
                </a:lnTo>
                <a:lnTo>
                  <a:pt x="384" y="1425"/>
                </a:lnTo>
                <a:lnTo>
                  <a:pt x="384" y="1445"/>
                </a:lnTo>
                <a:lnTo>
                  <a:pt x="385" y="1446"/>
                </a:lnTo>
                <a:lnTo>
                  <a:pt x="385" y="1453"/>
                </a:lnTo>
                <a:lnTo>
                  <a:pt x="385" y="1454"/>
                </a:lnTo>
                <a:lnTo>
                  <a:pt x="385" y="1440"/>
                </a:lnTo>
                <a:lnTo>
                  <a:pt x="386" y="1450"/>
                </a:lnTo>
                <a:lnTo>
                  <a:pt x="386" y="1449"/>
                </a:lnTo>
                <a:lnTo>
                  <a:pt x="386" y="1451"/>
                </a:lnTo>
                <a:lnTo>
                  <a:pt x="386" y="1453"/>
                </a:lnTo>
                <a:lnTo>
                  <a:pt x="386" y="1437"/>
                </a:lnTo>
                <a:lnTo>
                  <a:pt x="387" y="1455"/>
                </a:lnTo>
                <a:lnTo>
                  <a:pt x="387" y="1440"/>
                </a:lnTo>
                <a:lnTo>
                  <a:pt x="387" y="1442"/>
                </a:lnTo>
                <a:lnTo>
                  <a:pt x="387" y="1441"/>
                </a:lnTo>
                <a:lnTo>
                  <a:pt x="388" y="1433"/>
                </a:lnTo>
                <a:lnTo>
                  <a:pt x="388" y="1433"/>
                </a:lnTo>
                <a:lnTo>
                  <a:pt x="388" y="1443"/>
                </a:lnTo>
                <a:lnTo>
                  <a:pt x="388" y="1440"/>
                </a:lnTo>
                <a:lnTo>
                  <a:pt x="389" y="1446"/>
                </a:lnTo>
                <a:lnTo>
                  <a:pt x="389" y="1439"/>
                </a:lnTo>
                <a:lnTo>
                  <a:pt x="389" y="1440"/>
                </a:lnTo>
                <a:lnTo>
                  <a:pt x="389" y="1438"/>
                </a:lnTo>
                <a:lnTo>
                  <a:pt x="389" y="1439"/>
                </a:lnTo>
                <a:lnTo>
                  <a:pt x="390" y="1439"/>
                </a:lnTo>
                <a:lnTo>
                  <a:pt x="390" y="1434"/>
                </a:lnTo>
                <a:lnTo>
                  <a:pt x="390" y="1450"/>
                </a:lnTo>
                <a:lnTo>
                  <a:pt x="390" y="1450"/>
                </a:lnTo>
                <a:lnTo>
                  <a:pt x="391" y="1454"/>
                </a:lnTo>
                <a:lnTo>
                  <a:pt x="391" y="1457"/>
                </a:lnTo>
                <a:lnTo>
                  <a:pt x="391" y="1431"/>
                </a:lnTo>
                <a:lnTo>
                  <a:pt x="392" y="1443"/>
                </a:lnTo>
                <a:lnTo>
                  <a:pt x="392" y="1439"/>
                </a:lnTo>
                <a:lnTo>
                  <a:pt x="392" y="1443"/>
                </a:lnTo>
                <a:lnTo>
                  <a:pt x="392" y="1440"/>
                </a:lnTo>
                <a:lnTo>
                  <a:pt x="392" y="1440"/>
                </a:lnTo>
                <a:lnTo>
                  <a:pt x="393" y="1436"/>
                </a:lnTo>
                <a:lnTo>
                  <a:pt x="393" y="1457"/>
                </a:lnTo>
                <a:lnTo>
                  <a:pt x="393" y="1450"/>
                </a:lnTo>
                <a:lnTo>
                  <a:pt x="393" y="1456"/>
                </a:lnTo>
                <a:lnTo>
                  <a:pt x="394" y="1444"/>
                </a:lnTo>
                <a:lnTo>
                  <a:pt x="394" y="1434"/>
                </a:lnTo>
                <a:lnTo>
                  <a:pt x="394" y="1441"/>
                </a:lnTo>
                <a:lnTo>
                  <a:pt x="394" y="1447"/>
                </a:lnTo>
                <a:lnTo>
                  <a:pt x="395" y="1434"/>
                </a:lnTo>
                <a:lnTo>
                  <a:pt x="395" y="1437"/>
                </a:lnTo>
                <a:lnTo>
                  <a:pt x="395" y="1437"/>
                </a:lnTo>
                <a:lnTo>
                  <a:pt x="395" y="1452"/>
                </a:lnTo>
                <a:lnTo>
                  <a:pt x="395" y="1445"/>
                </a:lnTo>
                <a:lnTo>
                  <a:pt x="396" y="1440"/>
                </a:lnTo>
                <a:lnTo>
                  <a:pt x="396" y="1436"/>
                </a:lnTo>
                <a:lnTo>
                  <a:pt x="396" y="1450"/>
                </a:lnTo>
                <a:lnTo>
                  <a:pt x="396" y="1435"/>
                </a:lnTo>
                <a:lnTo>
                  <a:pt x="397" y="1440"/>
                </a:lnTo>
                <a:lnTo>
                  <a:pt x="397" y="1433"/>
                </a:lnTo>
                <a:lnTo>
                  <a:pt x="397" y="1436"/>
                </a:lnTo>
                <a:lnTo>
                  <a:pt x="397" y="1435"/>
                </a:lnTo>
                <a:lnTo>
                  <a:pt x="398" y="1436"/>
                </a:lnTo>
                <a:lnTo>
                  <a:pt x="398" y="1443"/>
                </a:lnTo>
                <a:lnTo>
                  <a:pt x="398" y="1446"/>
                </a:lnTo>
                <a:lnTo>
                  <a:pt x="398" y="1420"/>
                </a:lnTo>
                <a:lnTo>
                  <a:pt x="398" y="1435"/>
                </a:lnTo>
                <a:lnTo>
                  <a:pt x="399" y="1439"/>
                </a:lnTo>
                <a:lnTo>
                  <a:pt x="399" y="1437"/>
                </a:lnTo>
                <a:lnTo>
                  <a:pt x="399" y="1439"/>
                </a:lnTo>
                <a:lnTo>
                  <a:pt x="400" y="1423"/>
                </a:lnTo>
                <a:lnTo>
                  <a:pt x="400" y="1440"/>
                </a:lnTo>
                <a:lnTo>
                  <a:pt x="400" y="1436"/>
                </a:lnTo>
                <a:lnTo>
                  <a:pt x="400" y="1444"/>
                </a:lnTo>
                <a:lnTo>
                  <a:pt x="401" y="1448"/>
                </a:lnTo>
                <a:lnTo>
                  <a:pt x="401" y="1434"/>
                </a:lnTo>
                <a:lnTo>
                  <a:pt x="401" y="1441"/>
                </a:lnTo>
                <a:lnTo>
                  <a:pt x="401" y="1444"/>
                </a:lnTo>
                <a:lnTo>
                  <a:pt x="401" y="1442"/>
                </a:lnTo>
                <a:lnTo>
                  <a:pt x="402" y="1441"/>
                </a:lnTo>
                <a:lnTo>
                  <a:pt x="402" y="1442"/>
                </a:lnTo>
                <a:lnTo>
                  <a:pt x="402" y="1437"/>
                </a:lnTo>
                <a:lnTo>
                  <a:pt x="402" y="1445"/>
                </a:lnTo>
                <a:lnTo>
                  <a:pt x="403" y="1447"/>
                </a:lnTo>
                <a:lnTo>
                  <a:pt x="403" y="1436"/>
                </a:lnTo>
                <a:lnTo>
                  <a:pt x="403" y="1427"/>
                </a:lnTo>
                <a:lnTo>
                  <a:pt x="403" y="1443"/>
                </a:lnTo>
                <a:lnTo>
                  <a:pt x="404" y="1437"/>
                </a:lnTo>
                <a:lnTo>
                  <a:pt x="404" y="1445"/>
                </a:lnTo>
                <a:lnTo>
                  <a:pt x="404" y="1443"/>
                </a:lnTo>
                <a:lnTo>
                  <a:pt x="404" y="1424"/>
                </a:lnTo>
                <a:lnTo>
                  <a:pt x="404" y="1445"/>
                </a:lnTo>
                <a:lnTo>
                  <a:pt x="405" y="1451"/>
                </a:lnTo>
                <a:lnTo>
                  <a:pt x="405" y="1448"/>
                </a:lnTo>
                <a:lnTo>
                  <a:pt x="405" y="1452"/>
                </a:lnTo>
                <a:lnTo>
                  <a:pt x="405" y="1431"/>
                </a:lnTo>
                <a:lnTo>
                  <a:pt x="406" y="1449"/>
                </a:lnTo>
                <a:lnTo>
                  <a:pt x="406" y="1430"/>
                </a:lnTo>
                <a:lnTo>
                  <a:pt x="406" y="1452"/>
                </a:lnTo>
                <a:lnTo>
                  <a:pt x="406" y="1440"/>
                </a:lnTo>
                <a:lnTo>
                  <a:pt x="407" y="1439"/>
                </a:lnTo>
                <a:lnTo>
                  <a:pt x="407" y="1429"/>
                </a:lnTo>
                <a:lnTo>
                  <a:pt x="407" y="1435"/>
                </a:lnTo>
                <a:lnTo>
                  <a:pt x="407" y="1465"/>
                </a:lnTo>
                <a:lnTo>
                  <a:pt x="408" y="1444"/>
                </a:lnTo>
                <a:lnTo>
                  <a:pt x="408" y="1429"/>
                </a:lnTo>
                <a:lnTo>
                  <a:pt x="408" y="1445"/>
                </a:lnTo>
                <a:lnTo>
                  <a:pt x="408" y="1450"/>
                </a:lnTo>
                <a:lnTo>
                  <a:pt x="409" y="1442"/>
                </a:lnTo>
                <a:lnTo>
                  <a:pt x="409" y="1437"/>
                </a:lnTo>
                <a:lnTo>
                  <a:pt x="409" y="1441"/>
                </a:lnTo>
                <a:lnTo>
                  <a:pt x="409" y="1455"/>
                </a:lnTo>
                <a:lnTo>
                  <a:pt x="410" y="1447"/>
                </a:lnTo>
                <a:lnTo>
                  <a:pt x="410" y="1434"/>
                </a:lnTo>
                <a:lnTo>
                  <a:pt x="410" y="1455"/>
                </a:lnTo>
                <a:lnTo>
                  <a:pt x="410" y="1434"/>
                </a:lnTo>
                <a:lnTo>
                  <a:pt x="410" y="1442"/>
                </a:lnTo>
                <a:lnTo>
                  <a:pt x="411" y="1442"/>
                </a:lnTo>
                <a:lnTo>
                  <a:pt x="411" y="1441"/>
                </a:lnTo>
                <a:lnTo>
                  <a:pt x="411" y="1439"/>
                </a:lnTo>
                <a:lnTo>
                  <a:pt x="411" y="1429"/>
                </a:lnTo>
                <a:lnTo>
                  <a:pt x="412" y="1444"/>
                </a:lnTo>
                <a:lnTo>
                  <a:pt x="412" y="1455"/>
                </a:lnTo>
                <a:lnTo>
                  <a:pt x="412" y="1451"/>
                </a:lnTo>
                <a:lnTo>
                  <a:pt x="412" y="1439"/>
                </a:lnTo>
                <a:lnTo>
                  <a:pt x="413" y="1430"/>
                </a:lnTo>
                <a:lnTo>
                  <a:pt x="413" y="1443"/>
                </a:lnTo>
                <a:lnTo>
                  <a:pt x="413" y="1436"/>
                </a:lnTo>
                <a:lnTo>
                  <a:pt x="413" y="1442"/>
                </a:lnTo>
                <a:lnTo>
                  <a:pt x="413" y="1443"/>
                </a:lnTo>
                <a:lnTo>
                  <a:pt x="414" y="1437"/>
                </a:lnTo>
                <a:lnTo>
                  <a:pt x="414" y="1438"/>
                </a:lnTo>
                <a:lnTo>
                  <a:pt x="414" y="1450"/>
                </a:lnTo>
                <a:lnTo>
                  <a:pt x="414" y="1435"/>
                </a:lnTo>
                <a:lnTo>
                  <a:pt x="415" y="1453"/>
                </a:lnTo>
                <a:lnTo>
                  <a:pt x="415" y="1448"/>
                </a:lnTo>
                <a:lnTo>
                  <a:pt x="415" y="1435"/>
                </a:lnTo>
                <a:lnTo>
                  <a:pt x="416" y="1450"/>
                </a:lnTo>
                <a:lnTo>
                  <a:pt x="416" y="1439"/>
                </a:lnTo>
                <a:lnTo>
                  <a:pt x="416" y="1440"/>
                </a:lnTo>
                <a:lnTo>
                  <a:pt x="416" y="1431"/>
                </a:lnTo>
                <a:lnTo>
                  <a:pt x="417" y="1449"/>
                </a:lnTo>
                <a:lnTo>
                  <a:pt x="417" y="1449"/>
                </a:lnTo>
                <a:lnTo>
                  <a:pt x="417" y="1438"/>
                </a:lnTo>
                <a:lnTo>
                  <a:pt x="417" y="1443"/>
                </a:lnTo>
                <a:lnTo>
                  <a:pt x="417" y="1434"/>
                </a:lnTo>
                <a:lnTo>
                  <a:pt x="418" y="1437"/>
                </a:lnTo>
                <a:lnTo>
                  <a:pt x="418" y="1435"/>
                </a:lnTo>
                <a:lnTo>
                  <a:pt x="418" y="1449"/>
                </a:lnTo>
                <a:lnTo>
                  <a:pt x="418" y="1441"/>
                </a:lnTo>
                <a:lnTo>
                  <a:pt x="419" y="1434"/>
                </a:lnTo>
                <a:lnTo>
                  <a:pt x="419" y="1444"/>
                </a:lnTo>
                <a:lnTo>
                  <a:pt x="419" y="1454"/>
                </a:lnTo>
                <a:lnTo>
                  <a:pt x="419" y="1438"/>
                </a:lnTo>
                <a:lnTo>
                  <a:pt x="420" y="1441"/>
                </a:lnTo>
                <a:lnTo>
                  <a:pt x="420" y="1431"/>
                </a:lnTo>
                <a:lnTo>
                  <a:pt x="420" y="1429"/>
                </a:lnTo>
                <a:lnTo>
                  <a:pt x="420" y="1438"/>
                </a:lnTo>
                <a:lnTo>
                  <a:pt x="420" y="1440"/>
                </a:lnTo>
                <a:lnTo>
                  <a:pt x="421" y="1449"/>
                </a:lnTo>
                <a:lnTo>
                  <a:pt x="421" y="1433"/>
                </a:lnTo>
                <a:lnTo>
                  <a:pt x="421" y="1434"/>
                </a:lnTo>
                <a:lnTo>
                  <a:pt x="421" y="1461"/>
                </a:lnTo>
                <a:lnTo>
                  <a:pt x="422" y="1442"/>
                </a:lnTo>
                <a:lnTo>
                  <a:pt x="422" y="1442"/>
                </a:lnTo>
                <a:lnTo>
                  <a:pt x="422" y="1434"/>
                </a:lnTo>
                <a:lnTo>
                  <a:pt x="422" y="1439"/>
                </a:lnTo>
                <a:lnTo>
                  <a:pt x="423" y="1439"/>
                </a:lnTo>
                <a:lnTo>
                  <a:pt x="423" y="1442"/>
                </a:lnTo>
                <a:lnTo>
                  <a:pt x="423" y="1454"/>
                </a:lnTo>
                <a:lnTo>
                  <a:pt x="423" y="1429"/>
                </a:lnTo>
                <a:lnTo>
                  <a:pt x="424" y="1455"/>
                </a:lnTo>
                <a:lnTo>
                  <a:pt x="424" y="1444"/>
                </a:lnTo>
                <a:lnTo>
                  <a:pt x="424" y="1450"/>
                </a:lnTo>
                <a:lnTo>
                  <a:pt x="424" y="1445"/>
                </a:lnTo>
                <a:lnTo>
                  <a:pt x="425" y="1435"/>
                </a:lnTo>
                <a:lnTo>
                  <a:pt x="425" y="1442"/>
                </a:lnTo>
                <a:lnTo>
                  <a:pt x="425" y="1444"/>
                </a:lnTo>
                <a:lnTo>
                  <a:pt x="425" y="1445"/>
                </a:lnTo>
                <a:lnTo>
                  <a:pt x="426" y="1445"/>
                </a:lnTo>
                <a:lnTo>
                  <a:pt x="426" y="1437"/>
                </a:lnTo>
                <a:lnTo>
                  <a:pt x="426" y="1446"/>
                </a:lnTo>
                <a:lnTo>
                  <a:pt x="426" y="1444"/>
                </a:lnTo>
                <a:lnTo>
                  <a:pt x="426" y="1437"/>
                </a:lnTo>
                <a:lnTo>
                  <a:pt x="427" y="1435"/>
                </a:lnTo>
                <a:lnTo>
                  <a:pt x="427" y="1435"/>
                </a:lnTo>
                <a:lnTo>
                  <a:pt x="427" y="1445"/>
                </a:lnTo>
                <a:lnTo>
                  <a:pt x="427" y="1437"/>
                </a:lnTo>
                <a:lnTo>
                  <a:pt x="428" y="1438"/>
                </a:lnTo>
                <a:lnTo>
                  <a:pt x="428" y="1444"/>
                </a:lnTo>
                <a:lnTo>
                  <a:pt x="428" y="1444"/>
                </a:lnTo>
                <a:lnTo>
                  <a:pt x="428" y="1439"/>
                </a:lnTo>
                <a:lnTo>
                  <a:pt x="429" y="1459"/>
                </a:lnTo>
                <a:lnTo>
                  <a:pt x="429" y="1435"/>
                </a:lnTo>
                <a:lnTo>
                  <a:pt x="429" y="1439"/>
                </a:lnTo>
                <a:lnTo>
                  <a:pt x="429" y="1460"/>
                </a:lnTo>
                <a:lnTo>
                  <a:pt x="429" y="1447"/>
                </a:lnTo>
                <a:lnTo>
                  <a:pt x="430" y="1449"/>
                </a:lnTo>
                <a:lnTo>
                  <a:pt x="430" y="1448"/>
                </a:lnTo>
                <a:lnTo>
                  <a:pt x="430" y="1449"/>
                </a:lnTo>
                <a:lnTo>
                  <a:pt x="431" y="1452"/>
                </a:lnTo>
                <a:lnTo>
                  <a:pt x="431" y="1439"/>
                </a:lnTo>
                <a:lnTo>
                  <a:pt x="431" y="1454"/>
                </a:lnTo>
                <a:lnTo>
                  <a:pt x="431" y="1446"/>
                </a:lnTo>
                <a:lnTo>
                  <a:pt x="432" y="1453"/>
                </a:lnTo>
                <a:lnTo>
                  <a:pt x="432" y="1444"/>
                </a:lnTo>
                <a:lnTo>
                  <a:pt x="432" y="1437"/>
                </a:lnTo>
                <a:lnTo>
                  <a:pt x="432" y="1442"/>
                </a:lnTo>
                <a:lnTo>
                  <a:pt x="432" y="1448"/>
                </a:lnTo>
                <a:lnTo>
                  <a:pt x="433" y="1445"/>
                </a:lnTo>
                <a:lnTo>
                  <a:pt x="433" y="1433"/>
                </a:lnTo>
                <a:lnTo>
                  <a:pt x="433" y="1435"/>
                </a:lnTo>
                <a:lnTo>
                  <a:pt x="433" y="1437"/>
                </a:lnTo>
                <a:lnTo>
                  <a:pt x="434" y="1435"/>
                </a:lnTo>
                <a:lnTo>
                  <a:pt x="434" y="1443"/>
                </a:lnTo>
                <a:lnTo>
                  <a:pt x="434" y="1440"/>
                </a:lnTo>
                <a:lnTo>
                  <a:pt x="434" y="1439"/>
                </a:lnTo>
                <a:lnTo>
                  <a:pt x="435" y="1438"/>
                </a:lnTo>
                <a:lnTo>
                  <a:pt x="435" y="1440"/>
                </a:lnTo>
                <a:lnTo>
                  <a:pt x="435" y="1433"/>
                </a:lnTo>
                <a:lnTo>
                  <a:pt x="435" y="1425"/>
                </a:lnTo>
                <a:lnTo>
                  <a:pt x="435" y="1446"/>
                </a:lnTo>
                <a:lnTo>
                  <a:pt x="436" y="1442"/>
                </a:lnTo>
                <a:lnTo>
                  <a:pt x="436" y="1432"/>
                </a:lnTo>
                <a:lnTo>
                  <a:pt x="436" y="1441"/>
                </a:lnTo>
                <a:lnTo>
                  <a:pt x="436" y="1438"/>
                </a:lnTo>
                <a:lnTo>
                  <a:pt x="437" y="1426"/>
                </a:lnTo>
                <a:lnTo>
                  <a:pt x="437" y="1437"/>
                </a:lnTo>
                <a:lnTo>
                  <a:pt x="437" y="1458"/>
                </a:lnTo>
                <a:lnTo>
                  <a:pt x="437" y="1439"/>
                </a:lnTo>
                <a:lnTo>
                  <a:pt x="438" y="1445"/>
                </a:lnTo>
                <a:lnTo>
                  <a:pt x="438" y="1447"/>
                </a:lnTo>
                <a:lnTo>
                  <a:pt x="438" y="1457"/>
                </a:lnTo>
                <a:lnTo>
                  <a:pt x="438" y="1438"/>
                </a:lnTo>
                <a:lnTo>
                  <a:pt x="439" y="1456"/>
                </a:lnTo>
                <a:lnTo>
                  <a:pt x="439" y="1438"/>
                </a:lnTo>
                <a:lnTo>
                  <a:pt x="439" y="1435"/>
                </a:lnTo>
                <a:lnTo>
                  <a:pt x="439" y="1440"/>
                </a:lnTo>
                <a:lnTo>
                  <a:pt x="440" y="1446"/>
                </a:lnTo>
                <a:lnTo>
                  <a:pt x="440" y="1442"/>
                </a:lnTo>
                <a:lnTo>
                  <a:pt x="440" y="1437"/>
                </a:lnTo>
                <a:lnTo>
                  <a:pt x="440" y="1446"/>
                </a:lnTo>
                <a:lnTo>
                  <a:pt x="441" y="1459"/>
                </a:lnTo>
                <a:lnTo>
                  <a:pt x="441" y="1459"/>
                </a:lnTo>
                <a:lnTo>
                  <a:pt x="441" y="1458"/>
                </a:lnTo>
                <a:lnTo>
                  <a:pt x="441" y="1437"/>
                </a:lnTo>
                <a:lnTo>
                  <a:pt x="441" y="1419"/>
                </a:lnTo>
                <a:lnTo>
                  <a:pt x="442" y="1429"/>
                </a:lnTo>
                <a:lnTo>
                  <a:pt x="442" y="1443"/>
                </a:lnTo>
                <a:lnTo>
                  <a:pt x="442" y="1442"/>
                </a:lnTo>
                <a:lnTo>
                  <a:pt x="442" y="1443"/>
                </a:lnTo>
                <a:lnTo>
                  <a:pt x="443" y="1426"/>
                </a:lnTo>
                <a:lnTo>
                  <a:pt x="443" y="1443"/>
                </a:lnTo>
                <a:lnTo>
                  <a:pt x="443" y="1439"/>
                </a:lnTo>
                <a:lnTo>
                  <a:pt x="443" y="1457"/>
                </a:lnTo>
                <a:lnTo>
                  <a:pt x="444" y="1437"/>
                </a:lnTo>
                <a:lnTo>
                  <a:pt x="444" y="1433"/>
                </a:lnTo>
                <a:lnTo>
                  <a:pt x="444" y="1439"/>
                </a:lnTo>
                <a:lnTo>
                  <a:pt x="444" y="1442"/>
                </a:lnTo>
                <a:lnTo>
                  <a:pt x="444" y="1441"/>
                </a:lnTo>
                <a:lnTo>
                  <a:pt x="445" y="1444"/>
                </a:lnTo>
                <a:lnTo>
                  <a:pt x="445" y="1442"/>
                </a:lnTo>
                <a:lnTo>
                  <a:pt x="445" y="1431"/>
                </a:lnTo>
                <a:lnTo>
                  <a:pt x="445" y="1443"/>
                </a:lnTo>
                <a:lnTo>
                  <a:pt x="446" y="1435"/>
                </a:lnTo>
                <a:lnTo>
                  <a:pt x="446" y="1447"/>
                </a:lnTo>
                <a:lnTo>
                  <a:pt x="446" y="1433"/>
                </a:lnTo>
                <a:lnTo>
                  <a:pt x="447" y="1436"/>
                </a:lnTo>
                <a:lnTo>
                  <a:pt x="447" y="1441"/>
                </a:lnTo>
                <a:lnTo>
                  <a:pt x="447" y="1437"/>
                </a:lnTo>
                <a:lnTo>
                  <a:pt x="447" y="1442"/>
                </a:lnTo>
                <a:lnTo>
                  <a:pt x="447" y="1445"/>
                </a:lnTo>
                <a:lnTo>
                  <a:pt x="448" y="1430"/>
                </a:lnTo>
                <a:lnTo>
                  <a:pt x="448" y="1431"/>
                </a:lnTo>
                <a:lnTo>
                  <a:pt x="448" y="1423"/>
                </a:lnTo>
                <a:lnTo>
                  <a:pt x="448" y="1433"/>
                </a:lnTo>
                <a:lnTo>
                  <a:pt x="449" y="1430"/>
                </a:lnTo>
                <a:lnTo>
                  <a:pt x="449" y="1443"/>
                </a:lnTo>
                <a:lnTo>
                  <a:pt x="449" y="1441"/>
                </a:lnTo>
                <a:lnTo>
                  <a:pt x="449" y="1441"/>
                </a:lnTo>
                <a:lnTo>
                  <a:pt x="450" y="1444"/>
                </a:lnTo>
                <a:lnTo>
                  <a:pt x="450" y="1427"/>
                </a:lnTo>
                <a:lnTo>
                  <a:pt x="450" y="1431"/>
                </a:lnTo>
                <a:lnTo>
                  <a:pt x="450" y="1439"/>
                </a:lnTo>
                <a:lnTo>
                  <a:pt x="450" y="1435"/>
                </a:lnTo>
                <a:lnTo>
                  <a:pt x="451" y="1448"/>
                </a:lnTo>
                <a:lnTo>
                  <a:pt x="451" y="1426"/>
                </a:lnTo>
                <a:lnTo>
                  <a:pt x="451" y="1429"/>
                </a:lnTo>
                <a:lnTo>
                  <a:pt x="451" y="1440"/>
                </a:lnTo>
                <a:lnTo>
                  <a:pt x="452" y="1433"/>
                </a:lnTo>
                <a:lnTo>
                  <a:pt x="452" y="1436"/>
                </a:lnTo>
                <a:lnTo>
                  <a:pt x="452" y="1450"/>
                </a:lnTo>
                <a:lnTo>
                  <a:pt x="452" y="1442"/>
                </a:lnTo>
                <a:lnTo>
                  <a:pt x="453" y="1445"/>
                </a:lnTo>
                <a:lnTo>
                  <a:pt x="453" y="1453"/>
                </a:lnTo>
                <a:lnTo>
                  <a:pt x="453" y="1463"/>
                </a:lnTo>
                <a:lnTo>
                  <a:pt x="453" y="1426"/>
                </a:lnTo>
                <a:lnTo>
                  <a:pt x="453" y="1428"/>
                </a:lnTo>
                <a:lnTo>
                  <a:pt x="454" y="1443"/>
                </a:lnTo>
                <a:lnTo>
                  <a:pt x="454" y="1439"/>
                </a:lnTo>
                <a:lnTo>
                  <a:pt x="454" y="1437"/>
                </a:lnTo>
                <a:lnTo>
                  <a:pt x="455" y="1426"/>
                </a:lnTo>
                <a:lnTo>
                  <a:pt x="455" y="1464"/>
                </a:lnTo>
                <a:lnTo>
                  <a:pt x="455" y="1436"/>
                </a:lnTo>
                <a:lnTo>
                  <a:pt x="455" y="1441"/>
                </a:lnTo>
                <a:lnTo>
                  <a:pt x="456" y="1438"/>
                </a:lnTo>
                <a:lnTo>
                  <a:pt x="456" y="1429"/>
                </a:lnTo>
                <a:lnTo>
                  <a:pt x="456" y="1445"/>
                </a:lnTo>
                <a:lnTo>
                  <a:pt x="456" y="1421"/>
                </a:lnTo>
                <a:lnTo>
                  <a:pt x="456" y="1439"/>
                </a:lnTo>
                <a:lnTo>
                  <a:pt x="457" y="1458"/>
                </a:lnTo>
                <a:lnTo>
                  <a:pt x="457" y="1414"/>
                </a:lnTo>
                <a:lnTo>
                  <a:pt x="457" y="1439"/>
                </a:lnTo>
                <a:lnTo>
                  <a:pt x="457" y="1453"/>
                </a:lnTo>
                <a:lnTo>
                  <a:pt x="458" y="1442"/>
                </a:lnTo>
                <a:lnTo>
                  <a:pt x="458" y="1439"/>
                </a:lnTo>
                <a:lnTo>
                  <a:pt x="458" y="1434"/>
                </a:lnTo>
                <a:lnTo>
                  <a:pt x="458" y="1434"/>
                </a:lnTo>
                <a:lnTo>
                  <a:pt x="459" y="1439"/>
                </a:lnTo>
                <a:lnTo>
                  <a:pt x="459" y="1442"/>
                </a:lnTo>
                <a:lnTo>
                  <a:pt x="459" y="1440"/>
                </a:lnTo>
                <a:lnTo>
                  <a:pt x="459" y="1428"/>
                </a:lnTo>
                <a:lnTo>
                  <a:pt x="459" y="1439"/>
                </a:lnTo>
                <a:lnTo>
                  <a:pt x="460" y="1438"/>
                </a:lnTo>
                <a:lnTo>
                  <a:pt x="460" y="1442"/>
                </a:lnTo>
                <a:lnTo>
                  <a:pt x="460" y="1440"/>
                </a:lnTo>
                <a:lnTo>
                  <a:pt x="460" y="1439"/>
                </a:lnTo>
                <a:lnTo>
                  <a:pt x="461" y="1439"/>
                </a:lnTo>
                <a:lnTo>
                  <a:pt x="461" y="1443"/>
                </a:lnTo>
                <a:lnTo>
                  <a:pt x="461" y="1475"/>
                </a:lnTo>
                <a:lnTo>
                  <a:pt x="461" y="1458"/>
                </a:lnTo>
                <a:lnTo>
                  <a:pt x="462" y="1450"/>
                </a:lnTo>
                <a:lnTo>
                  <a:pt x="462" y="1446"/>
                </a:lnTo>
                <a:lnTo>
                  <a:pt x="462" y="1460"/>
                </a:lnTo>
                <a:lnTo>
                  <a:pt x="463" y="1458"/>
                </a:lnTo>
                <a:lnTo>
                  <a:pt x="463" y="1435"/>
                </a:lnTo>
                <a:lnTo>
                  <a:pt x="463" y="1430"/>
                </a:lnTo>
                <a:lnTo>
                  <a:pt x="463" y="1439"/>
                </a:lnTo>
                <a:lnTo>
                  <a:pt x="463" y="1446"/>
                </a:lnTo>
                <a:lnTo>
                  <a:pt x="464" y="1451"/>
                </a:lnTo>
                <a:lnTo>
                  <a:pt x="464" y="1451"/>
                </a:lnTo>
                <a:lnTo>
                  <a:pt x="464" y="1433"/>
                </a:lnTo>
                <a:lnTo>
                  <a:pt x="464" y="1435"/>
                </a:lnTo>
                <a:lnTo>
                  <a:pt x="465" y="1439"/>
                </a:lnTo>
                <a:lnTo>
                  <a:pt x="465" y="1441"/>
                </a:lnTo>
                <a:lnTo>
                  <a:pt x="465" y="1439"/>
                </a:lnTo>
                <a:lnTo>
                  <a:pt x="465" y="1437"/>
                </a:lnTo>
                <a:lnTo>
                  <a:pt x="466" y="1428"/>
                </a:lnTo>
                <a:lnTo>
                  <a:pt x="466" y="1461"/>
                </a:lnTo>
                <a:lnTo>
                  <a:pt x="466" y="1459"/>
                </a:lnTo>
                <a:lnTo>
                  <a:pt x="466" y="1456"/>
                </a:lnTo>
                <a:lnTo>
                  <a:pt x="466" y="1446"/>
                </a:lnTo>
                <a:lnTo>
                  <a:pt x="467" y="1436"/>
                </a:lnTo>
                <a:lnTo>
                  <a:pt x="467" y="1449"/>
                </a:lnTo>
                <a:lnTo>
                  <a:pt x="467" y="1451"/>
                </a:lnTo>
                <a:lnTo>
                  <a:pt x="467" y="1446"/>
                </a:lnTo>
                <a:lnTo>
                  <a:pt x="468" y="1436"/>
                </a:lnTo>
                <a:lnTo>
                  <a:pt x="468" y="1450"/>
                </a:lnTo>
                <a:lnTo>
                  <a:pt x="468" y="1448"/>
                </a:lnTo>
                <a:lnTo>
                  <a:pt x="468" y="1455"/>
                </a:lnTo>
                <a:lnTo>
                  <a:pt x="469" y="1453"/>
                </a:lnTo>
                <a:lnTo>
                  <a:pt x="469" y="1449"/>
                </a:lnTo>
                <a:lnTo>
                  <a:pt x="469" y="1441"/>
                </a:lnTo>
                <a:lnTo>
                  <a:pt x="469" y="1455"/>
                </a:lnTo>
                <a:lnTo>
                  <a:pt x="469" y="1408"/>
                </a:lnTo>
                <a:lnTo>
                  <a:pt x="470" y="1441"/>
                </a:lnTo>
                <a:lnTo>
                  <a:pt x="470" y="1407"/>
                </a:lnTo>
                <a:lnTo>
                  <a:pt x="470" y="1423"/>
                </a:lnTo>
                <a:lnTo>
                  <a:pt x="471" y="1432"/>
                </a:lnTo>
                <a:lnTo>
                  <a:pt x="471" y="1432"/>
                </a:lnTo>
                <a:lnTo>
                  <a:pt x="471" y="1436"/>
                </a:lnTo>
                <a:lnTo>
                  <a:pt x="471" y="1428"/>
                </a:lnTo>
                <a:lnTo>
                  <a:pt x="472" y="1423"/>
                </a:lnTo>
                <a:lnTo>
                  <a:pt x="472" y="1439"/>
                </a:lnTo>
                <a:lnTo>
                  <a:pt x="472" y="1441"/>
                </a:lnTo>
                <a:lnTo>
                  <a:pt x="472" y="1439"/>
                </a:lnTo>
                <a:lnTo>
                  <a:pt x="472" y="1430"/>
                </a:lnTo>
                <a:lnTo>
                  <a:pt x="473" y="1438"/>
                </a:lnTo>
                <a:lnTo>
                  <a:pt x="473" y="1433"/>
                </a:lnTo>
                <a:lnTo>
                  <a:pt x="473" y="1435"/>
                </a:lnTo>
                <a:lnTo>
                  <a:pt x="473" y="1439"/>
                </a:lnTo>
                <a:lnTo>
                  <a:pt x="474" y="1417"/>
                </a:lnTo>
                <a:lnTo>
                  <a:pt x="474" y="1450"/>
                </a:lnTo>
                <a:lnTo>
                  <a:pt x="474" y="1442"/>
                </a:lnTo>
                <a:lnTo>
                  <a:pt x="474" y="1425"/>
                </a:lnTo>
                <a:lnTo>
                  <a:pt x="475" y="1444"/>
                </a:lnTo>
                <a:lnTo>
                  <a:pt x="475" y="1435"/>
                </a:lnTo>
                <a:lnTo>
                  <a:pt x="475" y="1421"/>
                </a:lnTo>
                <a:lnTo>
                  <a:pt x="475" y="1441"/>
                </a:lnTo>
                <a:lnTo>
                  <a:pt x="475" y="1444"/>
                </a:lnTo>
                <a:lnTo>
                  <a:pt x="476" y="1428"/>
                </a:lnTo>
                <a:lnTo>
                  <a:pt x="476" y="1427"/>
                </a:lnTo>
                <a:lnTo>
                  <a:pt x="476" y="1449"/>
                </a:lnTo>
                <a:lnTo>
                  <a:pt x="476" y="1445"/>
                </a:lnTo>
                <a:lnTo>
                  <a:pt x="477" y="1437"/>
                </a:lnTo>
                <a:lnTo>
                  <a:pt x="477" y="1429"/>
                </a:lnTo>
                <a:lnTo>
                  <a:pt x="477" y="1431"/>
                </a:lnTo>
                <a:lnTo>
                  <a:pt x="478" y="1449"/>
                </a:lnTo>
                <a:lnTo>
                  <a:pt x="478" y="1452"/>
                </a:lnTo>
                <a:lnTo>
                  <a:pt x="478" y="1450"/>
                </a:lnTo>
                <a:lnTo>
                  <a:pt x="478" y="1451"/>
                </a:lnTo>
                <a:lnTo>
                  <a:pt x="478" y="1448"/>
                </a:lnTo>
                <a:lnTo>
                  <a:pt x="479" y="1451"/>
                </a:lnTo>
                <a:lnTo>
                  <a:pt x="479" y="1442"/>
                </a:lnTo>
                <a:lnTo>
                  <a:pt x="479" y="1451"/>
                </a:lnTo>
                <a:lnTo>
                  <a:pt x="479" y="1441"/>
                </a:lnTo>
                <a:lnTo>
                  <a:pt x="480" y="1436"/>
                </a:lnTo>
                <a:lnTo>
                  <a:pt x="480" y="1443"/>
                </a:lnTo>
                <a:lnTo>
                  <a:pt x="480" y="1444"/>
                </a:lnTo>
                <a:lnTo>
                  <a:pt x="480" y="1448"/>
                </a:lnTo>
                <a:lnTo>
                  <a:pt x="481" y="1453"/>
                </a:lnTo>
                <a:lnTo>
                  <a:pt x="481" y="1432"/>
                </a:lnTo>
                <a:lnTo>
                  <a:pt x="481" y="1452"/>
                </a:lnTo>
                <a:lnTo>
                  <a:pt x="481" y="1450"/>
                </a:lnTo>
                <a:lnTo>
                  <a:pt x="481" y="1458"/>
                </a:lnTo>
                <a:lnTo>
                  <a:pt x="482" y="1452"/>
                </a:lnTo>
                <a:lnTo>
                  <a:pt x="482" y="1441"/>
                </a:lnTo>
                <a:lnTo>
                  <a:pt x="482" y="1449"/>
                </a:lnTo>
                <a:lnTo>
                  <a:pt x="482" y="1452"/>
                </a:lnTo>
                <a:lnTo>
                  <a:pt x="483" y="1453"/>
                </a:lnTo>
                <a:lnTo>
                  <a:pt x="483" y="1454"/>
                </a:lnTo>
                <a:lnTo>
                  <a:pt x="483" y="1446"/>
                </a:lnTo>
                <a:lnTo>
                  <a:pt x="483" y="1447"/>
                </a:lnTo>
                <a:lnTo>
                  <a:pt x="484" y="1454"/>
                </a:lnTo>
                <a:lnTo>
                  <a:pt x="484" y="1452"/>
                </a:lnTo>
                <a:lnTo>
                  <a:pt x="484" y="1443"/>
                </a:lnTo>
                <a:lnTo>
                  <a:pt x="484" y="1442"/>
                </a:lnTo>
                <a:lnTo>
                  <a:pt x="484" y="1449"/>
                </a:lnTo>
                <a:lnTo>
                  <a:pt x="485" y="1451"/>
                </a:lnTo>
                <a:lnTo>
                  <a:pt x="485" y="1449"/>
                </a:lnTo>
                <a:lnTo>
                  <a:pt x="485" y="1459"/>
                </a:lnTo>
                <a:lnTo>
                  <a:pt x="486" y="1443"/>
                </a:lnTo>
                <a:lnTo>
                  <a:pt x="486" y="1440"/>
                </a:lnTo>
                <a:lnTo>
                  <a:pt x="486" y="1450"/>
                </a:lnTo>
                <a:lnTo>
                  <a:pt x="486" y="1446"/>
                </a:lnTo>
                <a:lnTo>
                  <a:pt x="487" y="1444"/>
                </a:lnTo>
                <a:lnTo>
                  <a:pt x="487" y="1435"/>
                </a:lnTo>
                <a:lnTo>
                  <a:pt x="487" y="1436"/>
                </a:lnTo>
                <a:lnTo>
                  <a:pt x="487" y="1437"/>
                </a:lnTo>
                <a:lnTo>
                  <a:pt x="487" y="1442"/>
                </a:lnTo>
                <a:lnTo>
                  <a:pt x="488" y="1445"/>
                </a:lnTo>
                <a:lnTo>
                  <a:pt x="488" y="1432"/>
                </a:lnTo>
                <a:lnTo>
                  <a:pt x="488" y="1449"/>
                </a:lnTo>
                <a:lnTo>
                  <a:pt x="488" y="1442"/>
                </a:lnTo>
                <a:lnTo>
                  <a:pt x="489" y="1446"/>
                </a:lnTo>
                <a:lnTo>
                  <a:pt x="489" y="1441"/>
                </a:lnTo>
                <a:lnTo>
                  <a:pt x="489" y="1437"/>
                </a:lnTo>
                <a:lnTo>
                  <a:pt x="489" y="1442"/>
                </a:lnTo>
                <a:lnTo>
                  <a:pt x="490" y="1446"/>
                </a:lnTo>
                <a:lnTo>
                  <a:pt x="490" y="1446"/>
                </a:lnTo>
                <a:lnTo>
                  <a:pt x="490" y="1459"/>
                </a:lnTo>
                <a:lnTo>
                  <a:pt x="490" y="1440"/>
                </a:lnTo>
                <a:lnTo>
                  <a:pt x="490" y="1449"/>
                </a:lnTo>
                <a:lnTo>
                  <a:pt x="491" y="1454"/>
                </a:lnTo>
                <a:lnTo>
                  <a:pt x="491" y="1457"/>
                </a:lnTo>
                <a:lnTo>
                  <a:pt x="491" y="1442"/>
                </a:lnTo>
                <a:lnTo>
                  <a:pt x="491" y="1445"/>
                </a:lnTo>
                <a:lnTo>
                  <a:pt x="492" y="1449"/>
                </a:lnTo>
                <a:lnTo>
                  <a:pt x="492" y="1446"/>
                </a:lnTo>
                <a:lnTo>
                  <a:pt x="492" y="1446"/>
                </a:lnTo>
                <a:lnTo>
                  <a:pt x="492" y="1451"/>
                </a:lnTo>
                <a:lnTo>
                  <a:pt x="493" y="1444"/>
                </a:lnTo>
                <a:lnTo>
                  <a:pt x="493" y="1455"/>
                </a:lnTo>
                <a:lnTo>
                  <a:pt x="493" y="1441"/>
                </a:lnTo>
                <a:lnTo>
                  <a:pt x="493" y="1452"/>
                </a:lnTo>
                <a:lnTo>
                  <a:pt x="494" y="1448"/>
                </a:lnTo>
                <a:lnTo>
                  <a:pt x="494" y="1441"/>
                </a:lnTo>
                <a:lnTo>
                  <a:pt x="494" y="1448"/>
                </a:lnTo>
                <a:lnTo>
                  <a:pt x="494" y="1448"/>
                </a:lnTo>
                <a:lnTo>
                  <a:pt x="495" y="1451"/>
                </a:lnTo>
                <a:lnTo>
                  <a:pt x="495" y="1450"/>
                </a:lnTo>
                <a:lnTo>
                  <a:pt x="495" y="1445"/>
                </a:lnTo>
                <a:lnTo>
                  <a:pt x="495" y="1447"/>
                </a:lnTo>
                <a:lnTo>
                  <a:pt x="496" y="1446"/>
                </a:lnTo>
                <a:lnTo>
                  <a:pt x="496" y="1452"/>
                </a:lnTo>
                <a:lnTo>
                  <a:pt x="496" y="1453"/>
                </a:lnTo>
                <a:lnTo>
                  <a:pt x="496" y="1441"/>
                </a:lnTo>
                <a:lnTo>
                  <a:pt x="496" y="1456"/>
                </a:lnTo>
                <a:lnTo>
                  <a:pt x="497" y="1446"/>
                </a:lnTo>
                <a:lnTo>
                  <a:pt x="497" y="1479"/>
                </a:lnTo>
                <a:lnTo>
                  <a:pt x="497" y="1455"/>
                </a:lnTo>
                <a:lnTo>
                  <a:pt x="497" y="1447"/>
                </a:lnTo>
                <a:lnTo>
                  <a:pt x="498" y="1452"/>
                </a:lnTo>
                <a:lnTo>
                  <a:pt x="498" y="1456"/>
                </a:lnTo>
                <a:lnTo>
                  <a:pt x="498" y="1460"/>
                </a:lnTo>
                <a:lnTo>
                  <a:pt x="498" y="1439"/>
                </a:lnTo>
                <a:lnTo>
                  <a:pt x="499" y="1434"/>
                </a:lnTo>
                <a:lnTo>
                  <a:pt x="499" y="1438"/>
                </a:lnTo>
                <a:lnTo>
                  <a:pt x="499" y="1447"/>
                </a:lnTo>
                <a:lnTo>
                  <a:pt x="499" y="1447"/>
                </a:lnTo>
                <a:lnTo>
                  <a:pt x="499" y="1451"/>
                </a:lnTo>
                <a:lnTo>
                  <a:pt x="500" y="1450"/>
                </a:lnTo>
                <a:lnTo>
                  <a:pt x="500" y="1443"/>
                </a:lnTo>
                <a:lnTo>
                  <a:pt x="500" y="1445"/>
                </a:lnTo>
                <a:lnTo>
                  <a:pt x="500" y="1441"/>
                </a:lnTo>
                <a:lnTo>
                  <a:pt x="501" y="1451"/>
                </a:lnTo>
                <a:lnTo>
                  <a:pt x="501" y="1454"/>
                </a:lnTo>
                <a:lnTo>
                  <a:pt x="501" y="1437"/>
                </a:lnTo>
                <a:lnTo>
                  <a:pt x="502" y="1444"/>
                </a:lnTo>
                <a:lnTo>
                  <a:pt x="502" y="1447"/>
                </a:lnTo>
                <a:lnTo>
                  <a:pt x="502" y="1446"/>
                </a:lnTo>
                <a:lnTo>
                  <a:pt x="502" y="1445"/>
                </a:lnTo>
                <a:lnTo>
                  <a:pt x="502" y="1453"/>
                </a:lnTo>
                <a:lnTo>
                  <a:pt x="503" y="1455"/>
                </a:lnTo>
                <a:lnTo>
                  <a:pt x="503" y="1451"/>
                </a:lnTo>
                <a:lnTo>
                  <a:pt x="503" y="1456"/>
                </a:lnTo>
                <a:lnTo>
                  <a:pt x="503" y="1447"/>
                </a:lnTo>
                <a:lnTo>
                  <a:pt x="504" y="1436"/>
                </a:lnTo>
                <a:lnTo>
                  <a:pt x="504" y="1446"/>
                </a:lnTo>
                <a:lnTo>
                  <a:pt x="504" y="1461"/>
                </a:lnTo>
                <a:lnTo>
                  <a:pt x="504" y="1454"/>
                </a:lnTo>
                <a:lnTo>
                  <a:pt x="505" y="1452"/>
                </a:lnTo>
                <a:lnTo>
                  <a:pt x="505" y="1436"/>
                </a:lnTo>
                <a:lnTo>
                  <a:pt x="505" y="1461"/>
                </a:lnTo>
                <a:lnTo>
                  <a:pt x="505" y="1450"/>
                </a:lnTo>
                <a:lnTo>
                  <a:pt x="505" y="1449"/>
                </a:lnTo>
                <a:lnTo>
                  <a:pt x="506" y="1446"/>
                </a:lnTo>
                <a:lnTo>
                  <a:pt x="506" y="1437"/>
                </a:lnTo>
                <a:lnTo>
                  <a:pt x="506" y="1448"/>
                </a:lnTo>
                <a:lnTo>
                  <a:pt x="506" y="1453"/>
                </a:lnTo>
                <a:lnTo>
                  <a:pt x="507" y="1450"/>
                </a:lnTo>
                <a:lnTo>
                  <a:pt x="507" y="1456"/>
                </a:lnTo>
                <a:lnTo>
                  <a:pt x="507" y="1438"/>
                </a:lnTo>
                <a:lnTo>
                  <a:pt x="507" y="1453"/>
                </a:lnTo>
                <a:lnTo>
                  <a:pt x="508" y="1455"/>
                </a:lnTo>
                <a:lnTo>
                  <a:pt x="508" y="1451"/>
                </a:lnTo>
                <a:lnTo>
                  <a:pt x="508" y="1453"/>
                </a:lnTo>
                <a:lnTo>
                  <a:pt x="508" y="1444"/>
                </a:lnTo>
                <a:lnTo>
                  <a:pt x="508" y="1450"/>
                </a:lnTo>
                <a:lnTo>
                  <a:pt x="509" y="1448"/>
                </a:lnTo>
                <a:lnTo>
                  <a:pt x="509" y="1456"/>
                </a:lnTo>
                <a:lnTo>
                  <a:pt x="509" y="1450"/>
                </a:lnTo>
                <a:lnTo>
                  <a:pt x="510" y="1443"/>
                </a:lnTo>
                <a:lnTo>
                  <a:pt x="510" y="1455"/>
                </a:lnTo>
                <a:lnTo>
                  <a:pt x="510" y="1455"/>
                </a:lnTo>
                <a:lnTo>
                  <a:pt x="510" y="1456"/>
                </a:lnTo>
                <a:lnTo>
                  <a:pt x="511" y="1454"/>
                </a:lnTo>
                <a:lnTo>
                  <a:pt x="511" y="1443"/>
                </a:lnTo>
                <a:lnTo>
                  <a:pt x="511" y="1453"/>
                </a:lnTo>
                <a:lnTo>
                  <a:pt x="511" y="1458"/>
                </a:lnTo>
                <a:lnTo>
                  <a:pt x="512" y="1457"/>
                </a:lnTo>
                <a:lnTo>
                  <a:pt x="512" y="1457"/>
                </a:lnTo>
                <a:lnTo>
                  <a:pt x="512" y="1445"/>
                </a:lnTo>
                <a:lnTo>
                  <a:pt x="512" y="1468"/>
                </a:lnTo>
                <a:lnTo>
                  <a:pt x="512" y="1453"/>
                </a:lnTo>
                <a:lnTo>
                  <a:pt x="513" y="1444"/>
                </a:lnTo>
                <a:lnTo>
                  <a:pt x="513" y="1453"/>
                </a:lnTo>
                <a:lnTo>
                  <a:pt x="513" y="1447"/>
                </a:lnTo>
                <a:lnTo>
                  <a:pt x="513" y="1455"/>
                </a:lnTo>
                <a:lnTo>
                  <a:pt x="514" y="1455"/>
                </a:lnTo>
                <a:lnTo>
                  <a:pt x="514" y="1455"/>
                </a:lnTo>
                <a:lnTo>
                  <a:pt x="514" y="1458"/>
                </a:lnTo>
                <a:lnTo>
                  <a:pt x="514" y="1445"/>
                </a:lnTo>
                <a:lnTo>
                  <a:pt x="515" y="1460"/>
                </a:lnTo>
                <a:lnTo>
                  <a:pt x="515" y="1461"/>
                </a:lnTo>
                <a:lnTo>
                  <a:pt x="515" y="1455"/>
                </a:lnTo>
                <a:lnTo>
                  <a:pt x="515" y="1461"/>
                </a:lnTo>
                <a:lnTo>
                  <a:pt x="515" y="1445"/>
                </a:lnTo>
                <a:lnTo>
                  <a:pt x="516" y="1453"/>
                </a:lnTo>
                <a:lnTo>
                  <a:pt x="516" y="1453"/>
                </a:lnTo>
                <a:lnTo>
                  <a:pt x="516" y="1460"/>
                </a:lnTo>
                <a:lnTo>
                  <a:pt x="517" y="1458"/>
                </a:lnTo>
                <a:lnTo>
                  <a:pt x="517" y="1454"/>
                </a:lnTo>
                <a:lnTo>
                  <a:pt x="517" y="1454"/>
                </a:lnTo>
                <a:lnTo>
                  <a:pt x="517" y="1463"/>
                </a:lnTo>
                <a:lnTo>
                  <a:pt x="518" y="1454"/>
                </a:lnTo>
                <a:lnTo>
                  <a:pt x="518" y="1460"/>
                </a:lnTo>
                <a:lnTo>
                  <a:pt x="518" y="1447"/>
                </a:lnTo>
                <a:lnTo>
                  <a:pt x="518" y="1457"/>
                </a:lnTo>
                <a:lnTo>
                  <a:pt x="518" y="1457"/>
                </a:lnTo>
                <a:lnTo>
                  <a:pt x="519" y="1459"/>
                </a:lnTo>
                <a:lnTo>
                  <a:pt x="519" y="1457"/>
                </a:lnTo>
                <a:lnTo>
                  <a:pt x="519" y="1447"/>
                </a:lnTo>
                <a:lnTo>
                  <a:pt x="519" y="1462"/>
                </a:lnTo>
                <a:lnTo>
                  <a:pt x="520" y="1467"/>
                </a:lnTo>
                <a:lnTo>
                  <a:pt x="520" y="1454"/>
                </a:lnTo>
                <a:lnTo>
                  <a:pt x="520" y="1457"/>
                </a:lnTo>
                <a:lnTo>
                  <a:pt x="520" y="1445"/>
                </a:lnTo>
                <a:lnTo>
                  <a:pt x="521" y="1463"/>
                </a:lnTo>
                <a:lnTo>
                  <a:pt x="521" y="1450"/>
                </a:lnTo>
                <a:lnTo>
                  <a:pt x="521" y="1458"/>
                </a:lnTo>
                <a:lnTo>
                  <a:pt x="521" y="1465"/>
                </a:lnTo>
                <a:lnTo>
                  <a:pt x="521" y="1453"/>
                </a:lnTo>
                <a:lnTo>
                  <a:pt x="522" y="1476"/>
                </a:lnTo>
                <a:lnTo>
                  <a:pt x="522" y="1458"/>
                </a:lnTo>
                <a:lnTo>
                  <a:pt x="522" y="1457"/>
                </a:lnTo>
                <a:lnTo>
                  <a:pt x="522" y="1461"/>
                </a:lnTo>
                <a:lnTo>
                  <a:pt x="523" y="1446"/>
                </a:lnTo>
                <a:lnTo>
                  <a:pt x="523" y="1457"/>
                </a:lnTo>
                <a:lnTo>
                  <a:pt x="523" y="1458"/>
                </a:lnTo>
                <a:lnTo>
                  <a:pt x="523" y="1467"/>
                </a:lnTo>
                <a:lnTo>
                  <a:pt x="524" y="1463"/>
                </a:lnTo>
                <a:lnTo>
                  <a:pt x="524" y="1454"/>
                </a:lnTo>
                <a:lnTo>
                  <a:pt x="524" y="1461"/>
                </a:lnTo>
                <a:lnTo>
                  <a:pt x="524" y="1456"/>
                </a:lnTo>
                <a:lnTo>
                  <a:pt x="525" y="1459"/>
                </a:lnTo>
                <a:lnTo>
                  <a:pt x="525" y="1464"/>
                </a:lnTo>
                <a:lnTo>
                  <a:pt x="525" y="1443"/>
                </a:lnTo>
                <a:lnTo>
                  <a:pt x="525" y="1457"/>
                </a:lnTo>
                <a:lnTo>
                  <a:pt x="526" y="1463"/>
                </a:lnTo>
                <a:lnTo>
                  <a:pt x="526" y="1471"/>
                </a:lnTo>
                <a:lnTo>
                  <a:pt x="526" y="1459"/>
                </a:lnTo>
                <a:lnTo>
                  <a:pt x="526" y="1456"/>
                </a:lnTo>
                <a:lnTo>
                  <a:pt x="527" y="1465"/>
                </a:lnTo>
                <a:lnTo>
                  <a:pt x="527" y="1460"/>
                </a:lnTo>
                <a:lnTo>
                  <a:pt x="527" y="1455"/>
                </a:lnTo>
                <a:lnTo>
                  <a:pt x="527" y="1456"/>
                </a:lnTo>
                <a:lnTo>
                  <a:pt x="527" y="1446"/>
                </a:lnTo>
                <a:lnTo>
                  <a:pt x="528" y="1465"/>
                </a:lnTo>
                <a:lnTo>
                  <a:pt x="528" y="1458"/>
                </a:lnTo>
                <a:lnTo>
                  <a:pt x="528" y="1459"/>
                </a:lnTo>
                <a:lnTo>
                  <a:pt x="528" y="1466"/>
                </a:lnTo>
                <a:lnTo>
                  <a:pt x="529" y="1453"/>
                </a:lnTo>
                <a:lnTo>
                  <a:pt x="529" y="1466"/>
                </a:lnTo>
                <a:lnTo>
                  <a:pt x="529" y="1460"/>
                </a:lnTo>
                <a:lnTo>
                  <a:pt x="529" y="1454"/>
                </a:lnTo>
                <a:lnTo>
                  <a:pt x="530" y="1462"/>
                </a:lnTo>
                <a:lnTo>
                  <a:pt x="530" y="1444"/>
                </a:lnTo>
                <a:lnTo>
                  <a:pt x="530" y="1461"/>
                </a:lnTo>
                <a:lnTo>
                  <a:pt x="530" y="1457"/>
                </a:lnTo>
                <a:lnTo>
                  <a:pt x="530" y="1464"/>
                </a:lnTo>
                <a:lnTo>
                  <a:pt x="531" y="1455"/>
                </a:lnTo>
                <a:lnTo>
                  <a:pt x="531" y="1456"/>
                </a:lnTo>
                <a:lnTo>
                  <a:pt x="531" y="1458"/>
                </a:lnTo>
                <a:lnTo>
                  <a:pt x="531" y="1464"/>
                </a:lnTo>
                <a:lnTo>
                  <a:pt x="532" y="1464"/>
                </a:lnTo>
                <a:lnTo>
                  <a:pt x="532" y="1464"/>
                </a:lnTo>
                <a:lnTo>
                  <a:pt x="532" y="1454"/>
                </a:lnTo>
                <a:lnTo>
                  <a:pt x="533" y="1463"/>
                </a:lnTo>
                <a:lnTo>
                  <a:pt x="533" y="1457"/>
                </a:lnTo>
                <a:lnTo>
                  <a:pt x="533" y="1468"/>
                </a:lnTo>
                <a:lnTo>
                  <a:pt x="533" y="1461"/>
                </a:lnTo>
                <a:lnTo>
                  <a:pt x="533" y="1456"/>
                </a:lnTo>
                <a:lnTo>
                  <a:pt x="534" y="1466"/>
                </a:lnTo>
                <a:lnTo>
                  <a:pt x="534" y="1468"/>
                </a:lnTo>
                <a:lnTo>
                  <a:pt x="534" y="1450"/>
                </a:lnTo>
                <a:lnTo>
                  <a:pt x="534" y="1466"/>
                </a:lnTo>
                <a:lnTo>
                  <a:pt x="535" y="1446"/>
                </a:lnTo>
                <a:lnTo>
                  <a:pt x="535" y="1462"/>
                </a:lnTo>
                <a:lnTo>
                  <a:pt x="535" y="1470"/>
                </a:lnTo>
                <a:lnTo>
                  <a:pt x="535" y="1461"/>
                </a:lnTo>
                <a:lnTo>
                  <a:pt x="536" y="1464"/>
                </a:lnTo>
                <a:lnTo>
                  <a:pt x="536" y="1467"/>
                </a:lnTo>
                <a:lnTo>
                  <a:pt x="536" y="1458"/>
                </a:lnTo>
                <a:lnTo>
                  <a:pt x="536" y="1458"/>
                </a:lnTo>
                <a:lnTo>
                  <a:pt x="536" y="1472"/>
                </a:lnTo>
                <a:lnTo>
                  <a:pt x="537" y="1468"/>
                </a:lnTo>
                <a:lnTo>
                  <a:pt x="537" y="1449"/>
                </a:lnTo>
                <a:lnTo>
                  <a:pt x="537" y="1460"/>
                </a:lnTo>
                <a:lnTo>
                  <a:pt x="537" y="1468"/>
                </a:lnTo>
                <a:lnTo>
                  <a:pt x="538" y="1457"/>
                </a:lnTo>
                <a:lnTo>
                  <a:pt x="538" y="1459"/>
                </a:lnTo>
                <a:lnTo>
                  <a:pt x="538" y="1464"/>
                </a:lnTo>
                <a:lnTo>
                  <a:pt x="538" y="1466"/>
                </a:lnTo>
                <a:lnTo>
                  <a:pt x="539" y="1468"/>
                </a:lnTo>
                <a:lnTo>
                  <a:pt x="539" y="1464"/>
                </a:lnTo>
                <a:lnTo>
                  <a:pt x="539" y="1461"/>
                </a:lnTo>
                <a:lnTo>
                  <a:pt x="539" y="1437"/>
                </a:lnTo>
                <a:lnTo>
                  <a:pt x="539" y="1467"/>
                </a:lnTo>
                <a:lnTo>
                  <a:pt x="540" y="1462"/>
                </a:lnTo>
                <a:lnTo>
                  <a:pt x="540" y="1466"/>
                </a:lnTo>
                <a:lnTo>
                  <a:pt x="540" y="1460"/>
                </a:lnTo>
                <a:lnTo>
                  <a:pt x="541" y="1464"/>
                </a:lnTo>
                <a:lnTo>
                  <a:pt x="541" y="1462"/>
                </a:lnTo>
                <a:lnTo>
                  <a:pt x="541" y="1464"/>
                </a:lnTo>
                <a:lnTo>
                  <a:pt x="541" y="1469"/>
                </a:lnTo>
                <a:lnTo>
                  <a:pt x="542" y="1466"/>
                </a:lnTo>
                <a:lnTo>
                  <a:pt x="542" y="1473"/>
                </a:lnTo>
                <a:lnTo>
                  <a:pt x="542" y="1460"/>
                </a:lnTo>
                <a:lnTo>
                  <a:pt x="542" y="1455"/>
                </a:lnTo>
                <a:lnTo>
                  <a:pt x="542" y="1469"/>
                </a:lnTo>
                <a:lnTo>
                  <a:pt x="543" y="1463"/>
                </a:lnTo>
                <a:lnTo>
                  <a:pt x="543" y="1456"/>
                </a:lnTo>
                <a:lnTo>
                  <a:pt x="543" y="1457"/>
                </a:lnTo>
                <a:lnTo>
                  <a:pt x="543" y="1469"/>
                </a:lnTo>
                <a:lnTo>
                  <a:pt x="544" y="1465"/>
                </a:lnTo>
                <a:lnTo>
                  <a:pt x="544" y="1462"/>
                </a:lnTo>
                <a:lnTo>
                  <a:pt x="544" y="1452"/>
                </a:lnTo>
                <a:lnTo>
                  <a:pt x="544" y="1456"/>
                </a:lnTo>
                <a:lnTo>
                  <a:pt x="545" y="1464"/>
                </a:lnTo>
                <a:lnTo>
                  <a:pt x="545" y="1460"/>
                </a:lnTo>
                <a:lnTo>
                  <a:pt x="545" y="1461"/>
                </a:lnTo>
                <a:lnTo>
                  <a:pt x="545" y="1457"/>
                </a:lnTo>
                <a:lnTo>
                  <a:pt x="545" y="1469"/>
                </a:lnTo>
                <a:lnTo>
                  <a:pt x="546" y="1466"/>
                </a:lnTo>
                <a:lnTo>
                  <a:pt x="546" y="1464"/>
                </a:lnTo>
                <a:lnTo>
                  <a:pt x="546" y="1467"/>
                </a:lnTo>
                <a:lnTo>
                  <a:pt x="546" y="1456"/>
                </a:lnTo>
                <a:lnTo>
                  <a:pt x="547" y="1460"/>
                </a:lnTo>
                <a:lnTo>
                  <a:pt x="547" y="1463"/>
                </a:lnTo>
                <a:lnTo>
                  <a:pt x="547" y="1472"/>
                </a:lnTo>
                <a:lnTo>
                  <a:pt x="547" y="1458"/>
                </a:lnTo>
                <a:lnTo>
                  <a:pt x="548" y="1470"/>
                </a:lnTo>
                <a:lnTo>
                  <a:pt x="548" y="1459"/>
                </a:lnTo>
                <a:lnTo>
                  <a:pt x="548" y="1466"/>
                </a:lnTo>
                <a:lnTo>
                  <a:pt x="548" y="1461"/>
                </a:lnTo>
                <a:lnTo>
                  <a:pt x="549" y="1465"/>
                </a:lnTo>
                <a:lnTo>
                  <a:pt x="549" y="1457"/>
                </a:lnTo>
                <a:lnTo>
                  <a:pt x="549" y="1461"/>
                </a:lnTo>
                <a:lnTo>
                  <a:pt x="549" y="1467"/>
                </a:lnTo>
                <a:lnTo>
                  <a:pt x="550" y="1472"/>
                </a:lnTo>
                <a:lnTo>
                  <a:pt x="550" y="1469"/>
                </a:lnTo>
                <a:lnTo>
                  <a:pt x="550" y="1471"/>
                </a:lnTo>
                <a:lnTo>
                  <a:pt x="550" y="1462"/>
                </a:lnTo>
                <a:lnTo>
                  <a:pt x="551" y="1468"/>
                </a:lnTo>
                <a:lnTo>
                  <a:pt x="551" y="1460"/>
                </a:lnTo>
                <a:lnTo>
                  <a:pt x="551" y="1471"/>
                </a:lnTo>
                <a:lnTo>
                  <a:pt x="551" y="1462"/>
                </a:lnTo>
                <a:lnTo>
                  <a:pt x="551" y="1457"/>
                </a:lnTo>
                <a:lnTo>
                  <a:pt x="552" y="1461"/>
                </a:lnTo>
                <a:lnTo>
                  <a:pt x="552" y="1463"/>
                </a:lnTo>
                <a:lnTo>
                  <a:pt x="552" y="1471"/>
                </a:lnTo>
                <a:lnTo>
                  <a:pt x="552" y="1464"/>
                </a:lnTo>
                <a:lnTo>
                  <a:pt x="553" y="1465"/>
                </a:lnTo>
                <a:lnTo>
                  <a:pt x="553" y="1460"/>
                </a:lnTo>
                <a:lnTo>
                  <a:pt x="553" y="1465"/>
                </a:lnTo>
                <a:lnTo>
                  <a:pt x="553" y="1472"/>
                </a:lnTo>
                <a:lnTo>
                  <a:pt x="554" y="1462"/>
                </a:lnTo>
                <a:lnTo>
                  <a:pt x="554" y="1467"/>
                </a:lnTo>
                <a:lnTo>
                  <a:pt x="554" y="1469"/>
                </a:lnTo>
                <a:lnTo>
                  <a:pt x="554" y="1464"/>
                </a:lnTo>
                <a:lnTo>
                  <a:pt x="554" y="1462"/>
                </a:lnTo>
                <a:lnTo>
                  <a:pt x="555" y="1471"/>
                </a:lnTo>
                <a:lnTo>
                  <a:pt x="555" y="1467"/>
                </a:lnTo>
                <a:lnTo>
                  <a:pt x="555" y="1471"/>
                </a:lnTo>
                <a:lnTo>
                  <a:pt x="556" y="1453"/>
                </a:lnTo>
                <a:lnTo>
                  <a:pt x="556" y="1471"/>
                </a:lnTo>
                <a:lnTo>
                  <a:pt x="556" y="1449"/>
                </a:lnTo>
                <a:lnTo>
                  <a:pt x="556" y="1453"/>
                </a:lnTo>
                <a:lnTo>
                  <a:pt x="557" y="1463"/>
                </a:lnTo>
                <a:lnTo>
                  <a:pt x="557" y="1452"/>
                </a:lnTo>
                <a:lnTo>
                  <a:pt x="557" y="1464"/>
                </a:lnTo>
                <a:lnTo>
                  <a:pt x="557" y="1457"/>
                </a:lnTo>
                <a:lnTo>
                  <a:pt x="558" y="1446"/>
                </a:lnTo>
                <a:lnTo>
                  <a:pt x="558" y="1460"/>
                </a:lnTo>
                <a:lnTo>
                  <a:pt x="558" y="1451"/>
                </a:lnTo>
                <a:lnTo>
                  <a:pt x="558" y="1449"/>
                </a:lnTo>
                <a:lnTo>
                  <a:pt x="558" y="1435"/>
                </a:lnTo>
                <a:lnTo>
                  <a:pt x="559" y="1438"/>
                </a:lnTo>
                <a:lnTo>
                  <a:pt x="559" y="1456"/>
                </a:lnTo>
                <a:lnTo>
                  <a:pt x="559" y="1454"/>
                </a:lnTo>
                <a:lnTo>
                  <a:pt x="559" y="1460"/>
                </a:lnTo>
                <a:lnTo>
                  <a:pt x="560" y="1457"/>
                </a:lnTo>
                <a:lnTo>
                  <a:pt x="560" y="1457"/>
                </a:lnTo>
                <a:lnTo>
                  <a:pt x="560" y="1471"/>
                </a:lnTo>
                <a:lnTo>
                  <a:pt x="560" y="1463"/>
                </a:lnTo>
                <a:lnTo>
                  <a:pt x="560" y="1469"/>
                </a:lnTo>
                <a:lnTo>
                  <a:pt x="561" y="1455"/>
                </a:lnTo>
                <a:lnTo>
                  <a:pt x="561" y="1462"/>
                </a:lnTo>
                <a:lnTo>
                  <a:pt x="561" y="1463"/>
                </a:lnTo>
                <a:lnTo>
                  <a:pt x="561" y="1462"/>
                </a:lnTo>
                <a:lnTo>
                  <a:pt x="562" y="1467"/>
                </a:lnTo>
                <a:lnTo>
                  <a:pt x="562" y="1468"/>
                </a:lnTo>
                <a:lnTo>
                  <a:pt x="562" y="1470"/>
                </a:lnTo>
                <a:lnTo>
                  <a:pt x="562" y="1455"/>
                </a:lnTo>
                <a:lnTo>
                  <a:pt x="563" y="1455"/>
                </a:lnTo>
                <a:lnTo>
                  <a:pt x="563" y="1473"/>
                </a:lnTo>
                <a:lnTo>
                  <a:pt x="563" y="1463"/>
                </a:lnTo>
                <a:lnTo>
                  <a:pt x="564" y="1458"/>
                </a:lnTo>
                <a:lnTo>
                  <a:pt x="564" y="1459"/>
                </a:lnTo>
                <a:lnTo>
                  <a:pt x="564" y="1466"/>
                </a:lnTo>
                <a:lnTo>
                  <a:pt x="564" y="1468"/>
                </a:lnTo>
                <a:lnTo>
                  <a:pt x="564" y="1466"/>
                </a:lnTo>
                <a:lnTo>
                  <a:pt x="565" y="1468"/>
                </a:lnTo>
                <a:lnTo>
                  <a:pt x="565" y="1476"/>
                </a:lnTo>
                <a:lnTo>
                  <a:pt x="565" y="1464"/>
                </a:lnTo>
                <a:lnTo>
                  <a:pt x="565" y="1475"/>
                </a:lnTo>
                <a:lnTo>
                  <a:pt x="566" y="1460"/>
                </a:lnTo>
                <a:lnTo>
                  <a:pt x="566" y="1457"/>
                </a:lnTo>
                <a:lnTo>
                  <a:pt x="566" y="1457"/>
                </a:lnTo>
                <a:lnTo>
                  <a:pt x="566" y="1467"/>
                </a:lnTo>
                <a:lnTo>
                  <a:pt x="567" y="1472"/>
                </a:lnTo>
                <a:lnTo>
                  <a:pt x="567" y="1457"/>
                </a:lnTo>
                <a:lnTo>
                  <a:pt x="567" y="1460"/>
                </a:lnTo>
                <a:lnTo>
                  <a:pt x="567" y="1466"/>
                </a:lnTo>
                <a:lnTo>
                  <a:pt x="567" y="1465"/>
                </a:lnTo>
                <a:lnTo>
                  <a:pt x="568" y="1455"/>
                </a:lnTo>
                <a:lnTo>
                  <a:pt x="568" y="1456"/>
                </a:lnTo>
                <a:lnTo>
                  <a:pt x="568" y="1457"/>
                </a:lnTo>
                <a:lnTo>
                  <a:pt x="568" y="1458"/>
                </a:lnTo>
                <a:lnTo>
                  <a:pt x="569" y="1473"/>
                </a:lnTo>
                <a:lnTo>
                  <a:pt x="569" y="1461"/>
                </a:lnTo>
                <a:lnTo>
                  <a:pt x="569" y="1452"/>
                </a:lnTo>
                <a:lnTo>
                  <a:pt x="569" y="1457"/>
                </a:lnTo>
                <a:lnTo>
                  <a:pt x="570" y="1450"/>
                </a:lnTo>
                <a:lnTo>
                  <a:pt x="570" y="1459"/>
                </a:lnTo>
                <a:lnTo>
                  <a:pt x="570" y="1467"/>
                </a:lnTo>
                <a:lnTo>
                  <a:pt x="570" y="1458"/>
                </a:lnTo>
                <a:lnTo>
                  <a:pt x="570" y="1443"/>
                </a:lnTo>
                <a:lnTo>
                  <a:pt x="571" y="1455"/>
                </a:lnTo>
                <a:lnTo>
                  <a:pt x="571" y="1462"/>
                </a:lnTo>
                <a:lnTo>
                  <a:pt x="571" y="1473"/>
                </a:lnTo>
                <a:lnTo>
                  <a:pt x="572" y="1464"/>
                </a:lnTo>
                <a:lnTo>
                  <a:pt x="572" y="1456"/>
                </a:lnTo>
                <a:lnTo>
                  <a:pt x="572" y="1464"/>
                </a:lnTo>
                <a:lnTo>
                  <a:pt x="572" y="1467"/>
                </a:lnTo>
                <a:lnTo>
                  <a:pt x="573" y="1462"/>
                </a:lnTo>
                <a:lnTo>
                  <a:pt x="573" y="1473"/>
                </a:lnTo>
                <a:lnTo>
                  <a:pt x="573" y="1451"/>
                </a:lnTo>
                <a:lnTo>
                  <a:pt x="573" y="1465"/>
                </a:lnTo>
                <a:lnTo>
                  <a:pt x="573" y="1461"/>
                </a:lnTo>
                <a:lnTo>
                  <a:pt x="574" y="1464"/>
                </a:lnTo>
                <a:lnTo>
                  <a:pt x="574" y="1463"/>
                </a:lnTo>
                <a:lnTo>
                  <a:pt x="574" y="1451"/>
                </a:lnTo>
                <a:lnTo>
                  <a:pt x="574" y="1466"/>
                </a:lnTo>
                <a:lnTo>
                  <a:pt x="575" y="1457"/>
                </a:lnTo>
                <a:lnTo>
                  <a:pt x="575" y="1478"/>
                </a:lnTo>
                <a:lnTo>
                  <a:pt x="575" y="1456"/>
                </a:lnTo>
                <a:lnTo>
                  <a:pt x="575" y="1456"/>
                </a:lnTo>
                <a:lnTo>
                  <a:pt x="576" y="1457"/>
                </a:lnTo>
                <a:lnTo>
                  <a:pt x="576" y="1465"/>
                </a:lnTo>
                <a:lnTo>
                  <a:pt x="576" y="1459"/>
                </a:lnTo>
                <a:lnTo>
                  <a:pt x="576" y="1466"/>
                </a:lnTo>
                <a:lnTo>
                  <a:pt x="576" y="1453"/>
                </a:lnTo>
                <a:lnTo>
                  <a:pt x="577" y="1464"/>
                </a:lnTo>
                <a:lnTo>
                  <a:pt x="577" y="1448"/>
                </a:lnTo>
                <a:lnTo>
                  <a:pt x="577" y="1465"/>
                </a:lnTo>
                <a:lnTo>
                  <a:pt x="577" y="1464"/>
                </a:lnTo>
                <a:lnTo>
                  <a:pt x="578" y="1455"/>
                </a:lnTo>
                <a:lnTo>
                  <a:pt x="578" y="1460"/>
                </a:lnTo>
                <a:lnTo>
                  <a:pt x="578" y="1470"/>
                </a:lnTo>
                <a:lnTo>
                  <a:pt x="578" y="1463"/>
                </a:lnTo>
                <a:lnTo>
                  <a:pt x="579" y="1477"/>
                </a:lnTo>
                <a:lnTo>
                  <a:pt x="579" y="1449"/>
                </a:lnTo>
                <a:lnTo>
                  <a:pt x="579" y="1468"/>
                </a:lnTo>
                <a:lnTo>
                  <a:pt x="579" y="1460"/>
                </a:lnTo>
                <a:lnTo>
                  <a:pt x="580" y="1456"/>
                </a:lnTo>
                <a:lnTo>
                  <a:pt x="580" y="1468"/>
                </a:lnTo>
                <a:lnTo>
                  <a:pt x="580" y="1455"/>
                </a:lnTo>
                <a:lnTo>
                  <a:pt x="580" y="1454"/>
                </a:lnTo>
                <a:lnTo>
                  <a:pt x="581" y="1460"/>
                </a:lnTo>
                <a:lnTo>
                  <a:pt x="581" y="1458"/>
                </a:lnTo>
                <a:lnTo>
                  <a:pt x="581" y="1457"/>
                </a:lnTo>
                <a:lnTo>
                  <a:pt x="581" y="1443"/>
                </a:lnTo>
                <a:lnTo>
                  <a:pt x="582" y="1455"/>
                </a:lnTo>
                <a:lnTo>
                  <a:pt x="582" y="1452"/>
                </a:lnTo>
                <a:lnTo>
                  <a:pt x="582" y="1459"/>
                </a:lnTo>
                <a:lnTo>
                  <a:pt x="582" y="1453"/>
                </a:lnTo>
                <a:lnTo>
                  <a:pt x="582" y="1445"/>
                </a:lnTo>
                <a:lnTo>
                  <a:pt x="583" y="1453"/>
                </a:lnTo>
                <a:lnTo>
                  <a:pt x="583" y="1463"/>
                </a:lnTo>
                <a:lnTo>
                  <a:pt x="583" y="1455"/>
                </a:lnTo>
                <a:lnTo>
                  <a:pt x="583" y="1466"/>
                </a:lnTo>
                <a:lnTo>
                  <a:pt x="584" y="1441"/>
                </a:lnTo>
                <a:lnTo>
                  <a:pt x="584" y="1457"/>
                </a:lnTo>
                <a:lnTo>
                  <a:pt x="584" y="1465"/>
                </a:lnTo>
                <a:lnTo>
                  <a:pt x="584" y="1460"/>
                </a:lnTo>
                <a:lnTo>
                  <a:pt x="585" y="1459"/>
                </a:lnTo>
                <a:lnTo>
                  <a:pt x="585" y="1446"/>
                </a:lnTo>
                <a:lnTo>
                  <a:pt x="585" y="1461"/>
                </a:lnTo>
                <a:lnTo>
                  <a:pt x="585" y="1461"/>
                </a:lnTo>
                <a:lnTo>
                  <a:pt x="585" y="1457"/>
                </a:lnTo>
                <a:lnTo>
                  <a:pt x="586" y="1466"/>
                </a:lnTo>
                <a:lnTo>
                  <a:pt x="586" y="1446"/>
                </a:lnTo>
                <a:lnTo>
                  <a:pt x="586" y="1455"/>
                </a:lnTo>
                <a:lnTo>
                  <a:pt x="586" y="1481"/>
                </a:lnTo>
                <a:lnTo>
                  <a:pt x="587" y="1460"/>
                </a:lnTo>
                <a:lnTo>
                  <a:pt x="587" y="1451"/>
                </a:lnTo>
                <a:lnTo>
                  <a:pt x="587" y="1455"/>
                </a:lnTo>
                <a:lnTo>
                  <a:pt x="588" y="1452"/>
                </a:lnTo>
                <a:lnTo>
                  <a:pt x="588" y="1457"/>
                </a:lnTo>
                <a:lnTo>
                  <a:pt x="588" y="1454"/>
                </a:lnTo>
                <a:lnTo>
                  <a:pt x="588" y="1463"/>
                </a:lnTo>
                <a:lnTo>
                  <a:pt x="588" y="1446"/>
                </a:lnTo>
                <a:lnTo>
                  <a:pt x="589" y="1458"/>
                </a:lnTo>
                <a:lnTo>
                  <a:pt x="589" y="1457"/>
                </a:lnTo>
                <a:lnTo>
                  <a:pt x="589" y="1455"/>
                </a:lnTo>
                <a:lnTo>
                  <a:pt x="589" y="1455"/>
                </a:lnTo>
                <a:lnTo>
                  <a:pt x="590" y="1442"/>
                </a:lnTo>
                <a:lnTo>
                  <a:pt x="590" y="1451"/>
                </a:lnTo>
                <a:lnTo>
                  <a:pt x="590" y="1454"/>
                </a:lnTo>
                <a:lnTo>
                  <a:pt x="590" y="1454"/>
                </a:lnTo>
                <a:lnTo>
                  <a:pt x="591" y="1455"/>
                </a:lnTo>
                <a:lnTo>
                  <a:pt x="591" y="1442"/>
                </a:lnTo>
                <a:lnTo>
                  <a:pt x="591" y="1461"/>
                </a:lnTo>
                <a:lnTo>
                  <a:pt x="591" y="1460"/>
                </a:lnTo>
                <a:lnTo>
                  <a:pt x="591" y="1452"/>
                </a:lnTo>
                <a:lnTo>
                  <a:pt x="592" y="1446"/>
                </a:lnTo>
                <a:lnTo>
                  <a:pt x="592" y="1443"/>
                </a:lnTo>
                <a:lnTo>
                  <a:pt x="592" y="1449"/>
                </a:lnTo>
                <a:lnTo>
                  <a:pt x="592" y="1451"/>
                </a:lnTo>
                <a:lnTo>
                  <a:pt x="593" y="1462"/>
                </a:lnTo>
                <a:lnTo>
                  <a:pt x="593" y="1450"/>
                </a:lnTo>
                <a:lnTo>
                  <a:pt x="593" y="1452"/>
                </a:lnTo>
                <a:lnTo>
                  <a:pt x="593" y="1447"/>
                </a:lnTo>
                <a:lnTo>
                  <a:pt x="594" y="1448"/>
                </a:lnTo>
                <a:lnTo>
                  <a:pt x="594" y="1462"/>
                </a:lnTo>
                <a:lnTo>
                  <a:pt x="594" y="1452"/>
                </a:lnTo>
                <a:lnTo>
                  <a:pt x="594" y="1442"/>
                </a:lnTo>
                <a:lnTo>
                  <a:pt x="595" y="1446"/>
                </a:lnTo>
                <a:lnTo>
                  <a:pt x="595" y="1449"/>
                </a:lnTo>
                <a:lnTo>
                  <a:pt x="595" y="1451"/>
                </a:lnTo>
                <a:lnTo>
                  <a:pt x="595" y="1463"/>
                </a:lnTo>
                <a:lnTo>
                  <a:pt x="596" y="1453"/>
                </a:lnTo>
                <a:lnTo>
                  <a:pt x="596" y="1444"/>
                </a:lnTo>
                <a:lnTo>
                  <a:pt x="596" y="1445"/>
                </a:lnTo>
                <a:lnTo>
                  <a:pt x="596" y="1447"/>
                </a:lnTo>
                <a:lnTo>
                  <a:pt x="597" y="1448"/>
                </a:lnTo>
                <a:lnTo>
                  <a:pt x="597" y="1442"/>
                </a:lnTo>
                <a:lnTo>
                  <a:pt x="597" y="1439"/>
                </a:lnTo>
                <a:lnTo>
                  <a:pt x="597" y="1449"/>
                </a:lnTo>
                <a:lnTo>
                  <a:pt x="597" y="1447"/>
                </a:lnTo>
                <a:lnTo>
                  <a:pt x="598" y="1451"/>
                </a:lnTo>
                <a:lnTo>
                  <a:pt x="598" y="1424"/>
                </a:lnTo>
                <a:lnTo>
                  <a:pt x="598" y="1440"/>
                </a:lnTo>
                <a:lnTo>
                  <a:pt x="598" y="1437"/>
                </a:lnTo>
                <a:lnTo>
                  <a:pt x="599" y="1438"/>
                </a:lnTo>
                <a:lnTo>
                  <a:pt x="599" y="1439"/>
                </a:lnTo>
                <a:lnTo>
                  <a:pt x="599" y="1434"/>
                </a:lnTo>
                <a:lnTo>
                  <a:pt x="599" y="1445"/>
                </a:lnTo>
                <a:lnTo>
                  <a:pt x="600" y="1441"/>
                </a:lnTo>
                <a:lnTo>
                  <a:pt x="600" y="1456"/>
                </a:lnTo>
                <a:lnTo>
                  <a:pt x="600" y="1443"/>
                </a:lnTo>
                <a:lnTo>
                  <a:pt x="600" y="1431"/>
                </a:lnTo>
                <a:lnTo>
                  <a:pt x="600" y="1443"/>
                </a:lnTo>
                <a:lnTo>
                  <a:pt x="601" y="1438"/>
                </a:lnTo>
                <a:lnTo>
                  <a:pt x="601" y="1454"/>
                </a:lnTo>
                <a:lnTo>
                  <a:pt x="601" y="1443"/>
                </a:lnTo>
                <a:lnTo>
                  <a:pt x="601" y="1436"/>
                </a:lnTo>
                <a:lnTo>
                  <a:pt x="602" y="1436"/>
                </a:lnTo>
                <a:lnTo>
                  <a:pt x="602" y="1439"/>
                </a:lnTo>
                <a:lnTo>
                  <a:pt x="602" y="1443"/>
                </a:lnTo>
                <a:lnTo>
                  <a:pt x="603" y="1456"/>
                </a:lnTo>
                <a:lnTo>
                  <a:pt x="603" y="1442"/>
                </a:lnTo>
                <a:lnTo>
                  <a:pt x="603" y="1448"/>
                </a:lnTo>
                <a:lnTo>
                  <a:pt x="603" y="1449"/>
                </a:lnTo>
                <a:lnTo>
                  <a:pt x="604" y="1449"/>
                </a:lnTo>
                <a:lnTo>
                  <a:pt x="604" y="1456"/>
                </a:lnTo>
                <a:lnTo>
                  <a:pt x="604" y="1442"/>
                </a:lnTo>
                <a:lnTo>
                  <a:pt x="604" y="1430"/>
                </a:lnTo>
                <a:lnTo>
                  <a:pt x="604" y="1441"/>
                </a:lnTo>
                <a:lnTo>
                  <a:pt x="605" y="1443"/>
                </a:lnTo>
                <a:lnTo>
                  <a:pt x="605" y="1439"/>
                </a:lnTo>
                <a:lnTo>
                  <a:pt x="605" y="1428"/>
                </a:lnTo>
                <a:lnTo>
                  <a:pt x="605" y="1448"/>
                </a:lnTo>
                <a:lnTo>
                  <a:pt x="606" y="1440"/>
                </a:lnTo>
                <a:lnTo>
                  <a:pt x="606" y="1448"/>
                </a:lnTo>
                <a:lnTo>
                  <a:pt x="606" y="1439"/>
                </a:lnTo>
                <a:lnTo>
                  <a:pt x="606" y="1433"/>
                </a:lnTo>
                <a:lnTo>
                  <a:pt x="606" y="1434"/>
                </a:lnTo>
                <a:lnTo>
                  <a:pt x="607" y="1448"/>
                </a:lnTo>
                <a:lnTo>
                  <a:pt x="607" y="1447"/>
                </a:lnTo>
                <a:lnTo>
                  <a:pt x="607" y="1449"/>
                </a:lnTo>
                <a:lnTo>
                  <a:pt x="607" y="1452"/>
                </a:lnTo>
                <a:lnTo>
                  <a:pt x="608" y="1457"/>
                </a:lnTo>
                <a:lnTo>
                  <a:pt x="608" y="1465"/>
                </a:lnTo>
                <a:lnTo>
                  <a:pt x="608" y="1463"/>
                </a:lnTo>
                <a:lnTo>
                  <a:pt x="608" y="1468"/>
                </a:lnTo>
                <a:lnTo>
                  <a:pt x="609" y="1465"/>
                </a:lnTo>
                <a:lnTo>
                  <a:pt x="609" y="1448"/>
                </a:lnTo>
                <a:lnTo>
                  <a:pt x="609" y="1457"/>
                </a:lnTo>
                <a:lnTo>
                  <a:pt x="609" y="1446"/>
                </a:lnTo>
                <a:lnTo>
                  <a:pt x="609" y="1441"/>
                </a:lnTo>
                <a:lnTo>
                  <a:pt x="610" y="1438"/>
                </a:lnTo>
                <a:lnTo>
                  <a:pt x="610" y="1456"/>
                </a:lnTo>
                <a:lnTo>
                  <a:pt x="610" y="1433"/>
                </a:lnTo>
                <a:lnTo>
                  <a:pt x="611" y="1449"/>
                </a:lnTo>
                <a:lnTo>
                  <a:pt x="611" y="1443"/>
                </a:lnTo>
                <a:lnTo>
                  <a:pt x="611" y="1436"/>
                </a:lnTo>
                <a:lnTo>
                  <a:pt x="611" y="1441"/>
                </a:lnTo>
                <a:lnTo>
                  <a:pt x="612" y="1443"/>
                </a:lnTo>
                <a:lnTo>
                  <a:pt x="612" y="1442"/>
                </a:lnTo>
                <a:lnTo>
                  <a:pt x="612" y="1449"/>
                </a:lnTo>
                <a:lnTo>
                  <a:pt x="612" y="1431"/>
                </a:lnTo>
                <a:lnTo>
                  <a:pt x="613" y="1433"/>
                </a:lnTo>
                <a:lnTo>
                  <a:pt x="613" y="1445"/>
                </a:lnTo>
                <a:lnTo>
                  <a:pt x="613" y="1442"/>
                </a:lnTo>
                <a:lnTo>
                  <a:pt x="613" y="1438"/>
                </a:lnTo>
                <a:lnTo>
                  <a:pt x="613" y="1427"/>
                </a:lnTo>
                <a:lnTo>
                  <a:pt x="614" y="1425"/>
                </a:lnTo>
                <a:lnTo>
                  <a:pt x="614" y="1425"/>
                </a:lnTo>
                <a:lnTo>
                  <a:pt x="614" y="1431"/>
                </a:lnTo>
                <a:lnTo>
                  <a:pt x="614" y="1444"/>
                </a:lnTo>
                <a:lnTo>
                  <a:pt x="615" y="1423"/>
                </a:lnTo>
                <a:lnTo>
                  <a:pt x="615" y="1440"/>
                </a:lnTo>
                <a:lnTo>
                  <a:pt x="615" y="1455"/>
                </a:lnTo>
                <a:lnTo>
                  <a:pt x="615" y="1453"/>
                </a:lnTo>
                <a:lnTo>
                  <a:pt x="616" y="1431"/>
                </a:lnTo>
                <a:lnTo>
                  <a:pt x="616" y="1442"/>
                </a:lnTo>
                <a:lnTo>
                  <a:pt x="616" y="1228"/>
                </a:lnTo>
                <a:lnTo>
                  <a:pt x="616" y="1434"/>
                </a:lnTo>
                <a:lnTo>
                  <a:pt x="616" y="1439"/>
                </a:lnTo>
                <a:lnTo>
                  <a:pt x="617" y="1462"/>
                </a:lnTo>
                <a:lnTo>
                  <a:pt x="617" y="1427"/>
                </a:lnTo>
                <a:lnTo>
                  <a:pt x="617" y="1456"/>
                </a:lnTo>
                <a:lnTo>
                  <a:pt x="617" y="1445"/>
                </a:lnTo>
                <a:lnTo>
                  <a:pt x="618" y="1451"/>
                </a:lnTo>
                <a:lnTo>
                  <a:pt x="618" y="1455"/>
                </a:lnTo>
                <a:lnTo>
                  <a:pt x="618" y="1445"/>
                </a:lnTo>
                <a:lnTo>
                  <a:pt x="619" y="1443"/>
                </a:lnTo>
                <a:lnTo>
                  <a:pt x="619" y="1452"/>
                </a:lnTo>
                <a:lnTo>
                  <a:pt x="619" y="1451"/>
                </a:lnTo>
                <a:lnTo>
                  <a:pt x="619" y="1446"/>
                </a:lnTo>
                <a:lnTo>
                  <a:pt x="619" y="1442"/>
                </a:lnTo>
                <a:lnTo>
                  <a:pt x="620" y="1426"/>
                </a:lnTo>
                <a:lnTo>
                  <a:pt x="620" y="1458"/>
                </a:lnTo>
                <a:lnTo>
                  <a:pt x="620" y="1446"/>
                </a:lnTo>
                <a:lnTo>
                  <a:pt x="620" y="1448"/>
                </a:lnTo>
                <a:lnTo>
                  <a:pt x="621" y="1445"/>
                </a:lnTo>
                <a:lnTo>
                  <a:pt x="621" y="1445"/>
                </a:lnTo>
                <a:lnTo>
                  <a:pt x="621" y="1450"/>
                </a:lnTo>
                <a:lnTo>
                  <a:pt x="621" y="1448"/>
                </a:lnTo>
                <a:lnTo>
                  <a:pt x="622" y="1450"/>
                </a:lnTo>
                <a:lnTo>
                  <a:pt x="622" y="1443"/>
                </a:lnTo>
                <a:lnTo>
                  <a:pt x="622" y="1446"/>
                </a:lnTo>
                <a:lnTo>
                  <a:pt x="622" y="1453"/>
                </a:lnTo>
                <a:lnTo>
                  <a:pt x="622" y="1448"/>
                </a:lnTo>
                <a:lnTo>
                  <a:pt x="623" y="1450"/>
                </a:lnTo>
                <a:lnTo>
                  <a:pt x="623" y="1445"/>
                </a:lnTo>
                <a:lnTo>
                  <a:pt x="623" y="1449"/>
                </a:lnTo>
                <a:lnTo>
                  <a:pt x="623" y="1444"/>
                </a:lnTo>
                <a:lnTo>
                  <a:pt x="624" y="1448"/>
                </a:lnTo>
                <a:lnTo>
                  <a:pt x="624" y="1448"/>
                </a:lnTo>
                <a:lnTo>
                  <a:pt x="624" y="1442"/>
                </a:lnTo>
                <a:lnTo>
                  <a:pt x="624" y="1440"/>
                </a:lnTo>
                <a:lnTo>
                  <a:pt x="625" y="1446"/>
                </a:lnTo>
                <a:lnTo>
                  <a:pt x="625" y="1445"/>
                </a:lnTo>
                <a:lnTo>
                  <a:pt x="625" y="1446"/>
                </a:lnTo>
                <a:lnTo>
                  <a:pt x="625" y="1445"/>
                </a:lnTo>
                <a:lnTo>
                  <a:pt x="625" y="1447"/>
                </a:lnTo>
                <a:lnTo>
                  <a:pt x="626" y="1448"/>
                </a:lnTo>
                <a:lnTo>
                  <a:pt x="626" y="1447"/>
                </a:lnTo>
                <a:lnTo>
                  <a:pt x="626" y="1447"/>
                </a:lnTo>
                <a:lnTo>
                  <a:pt x="627" y="1443"/>
                </a:lnTo>
                <a:lnTo>
                  <a:pt x="627" y="1439"/>
                </a:lnTo>
                <a:lnTo>
                  <a:pt x="627" y="1443"/>
                </a:lnTo>
                <a:lnTo>
                  <a:pt x="627" y="1444"/>
                </a:lnTo>
                <a:lnTo>
                  <a:pt x="628" y="1448"/>
                </a:lnTo>
                <a:lnTo>
                  <a:pt x="628" y="1445"/>
                </a:lnTo>
                <a:lnTo>
                  <a:pt x="628" y="1447"/>
                </a:lnTo>
                <a:lnTo>
                  <a:pt x="628" y="1443"/>
                </a:lnTo>
                <a:lnTo>
                  <a:pt x="628" y="1448"/>
                </a:lnTo>
                <a:lnTo>
                  <a:pt x="629" y="1440"/>
                </a:lnTo>
                <a:lnTo>
                  <a:pt x="629" y="1442"/>
                </a:lnTo>
                <a:lnTo>
                  <a:pt x="629" y="1448"/>
                </a:lnTo>
                <a:lnTo>
                  <a:pt x="629" y="1441"/>
                </a:lnTo>
                <a:lnTo>
                  <a:pt x="630" y="1443"/>
                </a:lnTo>
                <a:lnTo>
                  <a:pt x="630" y="1437"/>
                </a:lnTo>
                <a:lnTo>
                  <a:pt x="630" y="1433"/>
                </a:lnTo>
                <a:lnTo>
                  <a:pt x="630" y="1440"/>
                </a:lnTo>
                <a:lnTo>
                  <a:pt x="631" y="1441"/>
                </a:lnTo>
                <a:lnTo>
                  <a:pt x="631" y="1436"/>
                </a:lnTo>
                <a:lnTo>
                  <a:pt x="631" y="1437"/>
                </a:lnTo>
                <a:lnTo>
                  <a:pt x="631" y="1470"/>
                </a:lnTo>
                <a:lnTo>
                  <a:pt x="631" y="1439"/>
                </a:lnTo>
                <a:lnTo>
                  <a:pt x="632" y="1434"/>
                </a:lnTo>
                <a:lnTo>
                  <a:pt x="632" y="1438"/>
                </a:lnTo>
                <a:lnTo>
                  <a:pt x="632" y="1444"/>
                </a:lnTo>
                <a:lnTo>
                  <a:pt x="632" y="1440"/>
                </a:lnTo>
                <a:lnTo>
                  <a:pt x="633" y="1439"/>
                </a:lnTo>
                <a:lnTo>
                  <a:pt x="633" y="1438"/>
                </a:lnTo>
                <a:lnTo>
                  <a:pt x="633" y="1445"/>
                </a:lnTo>
                <a:lnTo>
                  <a:pt x="634" y="1437"/>
                </a:lnTo>
                <a:lnTo>
                  <a:pt x="634" y="1442"/>
                </a:lnTo>
                <a:lnTo>
                  <a:pt x="634" y="1440"/>
                </a:lnTo>
                <a:lnTo>
                  <a:pt x="634" y="1443"/>
                </a:lnTo>
                <a:lnTo>
                  <a:pt x="634" y="1438"/>
                </a:lnTo>
                <a:lnTo>
                  <a:pt x="635" y="1440"/>
                </a:lnTo>
                <a:lnTo>
                  <a:pt x="635" y="1442"/>
                </a:lnTo>
                <a:lnTo>
                  <a:pt x="635" y="1438"/>
                </a:lnTo>
                <a:lnTo>
                  <a:pt x="635" y="1444"/>
                </a:lnTo>
                <a:lnTo>
                  <a:pt x="636" y="1441"/>
                </a:lnTo>
                <a:lnTo>
                  <a:pt x="636" y="1442"/>
                </a:lnTo>
                <a:lnTo>
                  <a:pt x="636" y="1444"/>
                </a:lnTo>
                <a:lnTo>
                  <a:pt x="636" y="1439"/>
                </a:lnTo>
                <a:lnTo>
                  <a:pt x="637" y="1438"/>
                </a:lnTo>
                <a:lnTo>
                  <a:pt x="637" y="1441"/>
                </a:lnTo>
                <a:lnTo>
                  <a:pt x="637" y="1444"/>
                </a:lnTo>
                <a:lnTo>
                  <a:pt x="637" y="1443"/>
                </a:lnTo>
                <a:lnTo>
                  <a:pt x="637" y="1442"/>
                </a:lnTo>
                <a:lnTo>
                  <a:pt x="638" y="1447"/>
                </a:lnTo>
                <a:lnTo>
                  <a:pt x="638" y="1443"/>
                </a:lnTo>
                <a:lnTo>
                  <a:pt x="638" y="1434"/>
                </a:lnTo>
                <a:lnTo>
                  <a:pt x="638" y="1437"/>
                </a:lnTo>
                <a:lnTo>
                  <a:pt x="639" y="1439"/>
                </a:lnTo>
                <a:lnTo>
                  <a:pt x="639" y="1436"/>
                </a:lnTo>
                <a:lnTo>
                  <a:pt x="639" y="1435"/>
                </a:lnTo>
                <a:lnTo>
                  <a:pt x="639" y="1440"/>
                </a:lnTo>
                <a:lnTo>
                  <a:pt x="640" y="1436"/>
                </a:lnTo>
                <a:lnTo>
                  <a:pt x="640" y="1434"/>
                </a:lnTo>
                <a:lnTo>
                  <a:pt x="640" y="1435"/>
                </a:lnTo>
                <a:lnTo>
                  <a:pt x="640" y="1437"/>
                </a:lnTo>
                <a:lnTo>
                  <a:pt x="640" y="1435"/>
                </a:lnTo>
                <a:lnTo>
                  <a:pt x="641" y="1433"/>
                </a:lnTo>
                <a:lnTo>
                  <a:pt x="641" y="1434"/>
                </a:lnTo>
                <a:lnTo>
                  <a:pt x="641" y="1435"/>
                </a:lnTo>
                <a:lnTo>
                  <a:pt x="642" y="1418"/>
                </a:lnTo>
                <a:lnTo>
                  <a:pt x="642" y="1431"/>
                </a:lnTo>
                <a:lnTo>
                  <a:pt x="642" y="1434"/>
                </a:lnTo>
                <a:lnTo>
                  <a:pt x="642" y="1427"/>
                </a:lnTo>
                <a:lnTo>
                  <a:pt x="643" y="1437"/>
                </a:lnTo>
                <a:lnTo>
                  <a:pt x="643" y="1433"/>
                </a:lnTo>
                <a:lnTo>
                  <a:pt x="643" y="1434"/>
                </a:lnTo>
                <a:lnTo>
                  <a:pt x="643" y="1440"/>
                </a:lnTo>
                <a:lnTo>
                  <a:pt x="643" y="1432"/>
                </a:lnTo>
                <a:lnTo>
                  <a:pt x="644" y="1437"/>
                </a:lnTo>
                <a:lnTo>
                  <a:pt x="644" y="1439"/>
                </a:lnTo>
                <a:lnTo>
                  <a:pt x="644" y="1441"/>
                </a:lnTo>
                <a:lnTo>
                  <a:pt x="644" y="1436"/>
                </a:lnTo>
                <a:lnTo>
                  <a:pt x="645" y="1434"/>
                </a:lnTo>
                <a:lnTo>
                  <a:pt x="645" y="1440"/>
                </a:lnTo>
                <a:lnTo>
                  <a:pt x="645" y="1436"/>
                </a:lnTo>
                <a:lnTo>
                  <a:pt x="645" y="1438"/>
                </a:lnTo>
                <a:lnTo>
                  <a:pt x="646" y="1438"/>
                </a:lnTo>
                <a:lnTo>
                  <a:pt x="646" y="1440"/>
                </a:lnTo>
                <a:lnTo>
                  <a:pt x="646" y="1435"/>
                </a:lnTo>
                <a:lnTo>
                  <a:pt x="646" y="1441"/>
                </a:lnTo>
                <a:lnTo>
                  <a:pt x="646" y="1443"/>
                </a:lnTo>
                <a:lnTo>
                  <a:pt x="647" y="1436"/>
                </a:lnTo>
                <a:lnTo>
                  <a:pt x="647" y="1435"/>
                </a:lnTo>
                <a:lnTo>
                  <a:pt x="647" y="1432"/>
                </a:lnTo>
                <a:lnTo>
                  <a:pt x="647" y="1425"/>
                </a:lnTo>
                <a:lnTo>
                  <a:pt x="648" y="1413"/>
                </a:lnTo>
                <a:lnTo>
                  <a:pt x="648" y="1420"/>
                </a:lnTo>
                <a:lnTo>
                  <a:pt x="648" y="1413"/>
                </a:lnTo>
                <a:lnTo>
                  <a:pt x="648" y="1408"/>
                </a:lnTo>
                <a:lnTo>
                  <a:pt x="649" y="1419"/>
                </a:lnTo>
                <a:lnTo>
                  <a:pt x="649" y="1403"/>
                </a:lnTo>
                <a:lnTo>
                  <a:pt x="649" y="1413"/>
                </a:lnTo>
                <a:lnTo>
                  <a:pt x="649" y="1414"/>
                </a:lnTo>
                <a:lnTo>
                  <a:pt x="650" y="1422"/>
                </a:lnTo>
                <a:lnTo>
                  <a:pt x="650" y="1422"/>
                </a:lnTo>
                <a:lnTo>
                  <a:pt x="650" y="1418"/>
                </a:lnTo>
                <a:lnTo>
                  <a:pt x="650" y="1430"/>
                </a:lnTo>
                <a:lnTo>
                  <a:pt x="651" y="1422"/>
                </a:lnTo>
                <a:lnTo>
                  <a:pt x="651" y="1430"/>
                </a:lnTo>
                <a:lnTo>
                  <a:pt x="651" y="1432"/>
                </a:lnTo>
                <a:lnTo>
                  <a:pt x="651" y="1431"/>
                </a:lnTo>
                <a:lnTo>
                  <a:pt x="652" y="1438"/>
                </a:lnTo>
                <a:lnTo>
                  <a:pt x="652" y="1423"/>
                </a:lnTo>
                <a:lnTo>
                  <a:pt x="652" y="1436"/>
                </a:lnTo>
                <a:lnTo>
                  <a:pt x="652" y="1433"/>
                </a:lnTo>
                <a:lnTo>
                  <a:pt x="652" y="1429"/>
                </a:lnTo>
                <a:lnTo>
                  <a:pt x="653" y="1439"/>
                </a:lnTo>
                <a:lnTo>
                  <a:pt x="653" y="1434"/>
                </a:lnTo>
                <a:lnTo>
                  <a:pt x="653" y="1435"/>
                </a:lnTo>
                <a:lnTo>
                  <a:pt x="653" y="1438"/>
                </a:lnTo>
                <a:lnTo>
                  <a:pt x="654" y="1443"/>
                </a:lnTo>
                <a:lnTo>
                  <a:pt x="654" y="1436"/>
                </a:lnTo>
                <a:lnTo>
                  <a:pt x="654" y="1434"/>
                </a:lnTo>
                <a:lnTo>
                  <a:pt x="654" y="1444"/>
                </a:lnTo>
                <a:lnTo>
                  <a:pt x="655" y="1440"/>
                </a:lnTo>
                <a:lnTo>
                  <a:pt x="655" y="1438"/>
                </a:lnTo>
                <a:lnTo>
                  <a:pt x="655" y="1442"/>
                </a:lnTo>
                <a:lnTo>
                  <a:pt x="655" y="1435"/>
                </a:lnTo>
                <a:lnTo>
                  <a:pt x="655" y="1429"/>
                </a:lnTo>
                <a:lnTo>
                  <a:pt x="656" y="1428"/>
                </a:lnTo>
                <a:lnTo>
                  <a:pt x="656" y="1447"/>
                </a:lnTo>
                <a:lnTo>
                  <a:pt x="656" y="1441"/>
                </a:lnTo>
                <a:lnTo>
                  <a:pt x="656" y="1438"/>
                </a:lnTo>
                <a:lnTo>
                  <a:pt x="657" y="1443"/>
                </a:lnTo>
                <a:lnTo>
                  <a:pt x="657" y="1439"/>
                </a:lnTo>
                <a:lnTo>
                  <a:pt x="657" y="1445"/>
                </a:lnTo>
                <a:lnTo>
                  <a:pt x="658" y="1445"/>
                </a:lnTo>
                <a:lnTo>
                  <a:pt x="658" y="1445"/>
                </a:lnTo>
                <a:lnTo>
                  <a:pt x="658" y="1443"/>
                </a:lnTo>
                <a:lnTo>
                  <a:pt x="658" y="1442"/>
                </a:lnTo>
                <a:lnTo>
                  <a:pt x="659" y="1446"/>
                </a:lnTo>
                <a:lnTo>
                  <a:pt x="659" y="1444"/>
                </a:lnTo>
                <a:lnTo>
                  <a:pt x="659" y="1438"/>
                </a:lnTo>
                <a:lnTo>
                  <a:pt x="659" y="1442"/>
                </a:lnTo>
                <a:lnTo>
                  <a:pt x="659" y="1444"/>
                </a:lnTo>
                <a:lnTo>
                  <a:pt x="660" y="1440"/>
                </a:lnTo>
                <a:lnTo>
                  <a:pt x="660" y="1439"/>
                </a:lnTo>
                <a:lnTo>
                  <a:pt x="660" y="1434"/>
                </a:lnTo>
                <a:lnTo>
                  <a:pt x="660" y="1437"/>
                </a:lnTo>
                <a:lnTo>
                  <a:pt x="661" y="1437"/>
                </a:lnTo>
                <a:lnTo>
                  <a:pt x="661" y="1444"/>
                </a:lnTo>
                <a:lnTo>
                  <a:pt x="661" y="1447"/>
                </a:lnTo>
                <a:lnTo>
                  <a:pt x="661" y="1440"/>
                </a:lnTo>
                <a:lnTo>
                  <a:pt x="662" y="1445"/>
                </a:lnTo>
                <a:lnTo>
                  <a:pt x="662" y="1451"/>
                </a:lnTo>
                <a:lnTo>
                  <a:pt x="662" y="1440"/>
                </a:lnTo>
                <a:lnTo>
                  <a:pt x="662" y="1443"/>
                </a:lnTo>
                <a:lnTo>
                  <a:pt x="662" y="1442"/>
                </a:lnTo>
                <a:lnTo>
                  <a:pt x="663" y="1438"/>
                </a:lnTo>
                <a:lnTo>
                  <a:pt x="663" y="1447"/>
                </a:lnTo>
                <a:lnTo>
                  <a:pt x="663" y="1441"/>
                </a:lnTo>
                <a:lnTo>
                  <a:pt x="663" y="1446"/>
                </a:lnTo>
                <a:lnTo>
                  <a:pt x="664" y="1434"/>
                </a:lnTo>
                <a:lnTo>
                  <a:pt x="664" y="1441"/>
                </a:lnTo>
                <a:lnTo>
                  <a:pt x="664" y="1441"/>
                </a:lnTo>
                <a:lnTo>
                  <a:pt x="664" y="1441"/>
                </a:lnTo>
                <a:lnTo>
                  <a:pt x="665" y="1419"/>
                </a:lnTo>
                <a:lnTo>
                  <a:pt x="665" y="1429"/>
                </a:lnTo>
                <a:lnTo>
                  <a:pt x="665" y="1430"/>
                </a:lnTo>
                <a:lnTo>
                  <a:pt x="665" y="1448"/>
                </a:lnTo>
                <a:lnTo>
                  <a:pt x="666" y="1446"/>
                </a:lnTo>
                <a:lnTo>
                  <a:pt x="666" y="1443"/>
                </a:lnTo>
                <a:lnTo>
                  <a:pt x="666" y="1435"/>
                </a:lnTo>
                <a:lnTo>
                  <a:pt x="666" y="1437"/>
                </a:lnTo>
                <a:lnTo>
                  <a:pt x="667" y="1441"/>
                </a:lnTo>
                <a:lnTo>
                  <a:pt x="667" y="1427"/>
                </a:lnTo>
                <a:lnTo>
                  <a:pt x="667" y="1428"/>
                </a:lnTo>
                <a:lnTo>
                  <a:pt x="667" y="1422"/>
                </a:lnTo>
                <a:lnTo>
                  <a:pt x="668" y="1432"/>
                </a:lnTo>
                <a:lnTo>
                  <a:pt x="668" y="1445"/>
                </a:lnTo>
                <a:lnTo>
                  <a:pt x="668" y="1440"/>
                </a:lnTo>
                <a:lnTo>
                  <a:pt x="668" y="1443"/>
                </a:lnTo>
                <a:lnTo>
                  <a:pt x="668" y="1438"/>
                </a:lnTo>
                <a:lnTo>
                  <a:pt x="669" y="1435"/>
                </a:lnTo>
                <a:lnTo>
                  <a:pt x="669" y="1441"/>
                </a:lnTo>
                <a:lnTo>
                  <a:pt x="669" y="1440"/>
                </a:lnTo>
                <a:lnTo>
                  <a:pt x="669" y="1444"/>
                </a:lnTo>
                <a:lnTo>
                  <a:pt x="670" y="1437"/>
                </a:lnTo>
                <a:lnTo>
                  <a:pt x="670" y="1426"/>
                </a:lnTo>
                <a:lnTo>
                  <a:pt x="670" y="1430"/>
                </a:lnTo>
                <a:lnTo>
                  <a:pt x="670" y="1435"/>
                </a:lnTo>
                <a:lnTo>
                  <a:pt x="671" y="1442"/>
                </a:lnTo>
                <a:lnTo>
                  <a:pt x="671" y="1434"/>
                </a:lnTo>
                <a:lnTo>
                  <a:pt x="671" y="1442"/>
                </a:lnTo>
                <a:lnTo>
                  <a:pt x="671" y="1437"/>
                </a:lnTo>
                <a:lnTo>
                  <a:pt x="671" y="1445"/>
                </a:lnTo>
                <a:lnTo>
                  <a:pt x="672" y="1441"/>
                </a:lnTo>
                <a:lnTo>
                  <a:pt x="672" y="1433"/>
                </a:lnTo>
                <a:lnTo>
                  <a:pt x="672" y="1433"/>
                </a:lnTo>
                <a:lnTo>
                  <a:pt x="673" y="1442"/>
                </a:lnTo>
                <a:lnTo>
                  <a:pt x="673" y="1441"/>
                </a:lnTo>
                <a:lnTo>
                  <a:pt x="673" y="1439"/>
                </a:lnTo>
                <a:lnTo>
                  <a:pt x="673" y="1434"/>
                </a:lnTo>
                <a:lnTo>
                  <a:pt x="674" y="1434"/>
                </a:lnTo>
                <a:lnTo>
                  <a:pt x="674" y="1434"/>
                </a:lnTo>
                <a:lnTo>
                  <a:pt x="674" y="1432"/>
                </a:lnTo>
                <a:lnTo>
                  <a:pt x="674" y="1437"/>
                </a:lnTo>
                <a:lnTo>
                  <a:pt x="674" y="1435"/>
                </a:lnTo>
                <a:lnTo>
                  <a:pt x="675" y="1435"/>
                </a:lnTo>
                <a:lnTo>
                  <a:pt x="675" y="1437"/>
                </a:lnTo>
                <a:lnTo>
                  <a:pt x="675" y="1438"/>
                </a:lnTo>
                <a:lnTo>
                  <a:pt x="675" y="1441"/>
                </a:lnTo>
                <a:lnTo>
                  <a:pt x="676" y="1426"/>
                </a:lnTo>
                <a:lnTo>
                  <a:pt x="676" y="1438"/>
                </a:lnTo>
                <a:lnTo>
                  <a:pt x="676" y="1470"/>
                </a:lnTo>
                <a:lnTo>
                  <a:pt x="676" y="1439"/>
                </a:lnTo>
                <a:lnTo>
                  <a:pt x="677" y="1438"/>
                </a:lnTo>
                <a:lnTo>
                  <a:pt x="677" y="1434"/>
                </a:lnTo>
                <a:lnTo>
                  <a:pt x="677" y="1433"/>
                </a:lnTo>
                <a:lnTo>
                  <a:pt x="677" y="1431"/>
                </a:lnTo>
                <a:lnTo>
                  <a:pt x="677" y="1440"/>
                </a:lnTo>
                <a:lnTo>
                  <a:pt x="678" y="1447"/>
                </a:lnTo>
                <a:lnTo>
                  <a:pt x="678" y="1436"/>
                </a:lnTo>
                <a:lnTo>
                  <a:pt x="678" y="1436"/>
                </a:lnTo>
                <a:lnTo>
                  <a:pt x="678" y="1438"/>
                </a:lnTo>
                <a:lnTo>
                  <a:pt x="679" y="1432"/>
                </a:lnTo>
                <a:lnTo>
                  <a:pt x="679" y="1438"/>
                </a:lnTo>
                <a:lnTo>
                  <a:pt x="679" y="1432"/>
                </a:lnTo>
                <a:lnTo>
                  <a:pt x="679" y="1435"/>
                </a:lnTo>
                <a:lnTo>
                  <a:pt x="680" y="1432"/>
                </a:lnTo>
                <a:lnTo>
                  <a:pt x="680" y="1431"/>
                </a:lnTo>
                <a:lnTo>
                  <a:pt x="680" y="1444"/>
                </a:lnTo>
                <a:lnTo>
                  <a:pt x="680" y="1431"/>
                </a:lnTo>
                <a:lnTo>
                  <a:pt x="681" y="1439"/>
                </a:lnTo>
                <a:lnTo>
                  <a:pt x="681" y="1435"/>
                </a:lnTo>
                <a:lnTo>
                  <a:pt x="681" y="1435"/>
                </a:lnTo>
                <a:lnTo>
                  <a:pt x="681" y="1439"/>
                </a:lnTo>
                <a:lnTo>
                  <a:pt x="682" y="1438"/>
                </a:lnTo>
                <a:lnTo>
                  <a:pt x="682" y="1435"/>
                </a:lnTo>
                <a:lnTo>
                  <a:pt x="682" y="1438"/>
                </a:lnTo>
                <a:lnTo>
                  <a:pt x="682" y="1440"/>
                </a:lnTo>
                <a:lnTo>
                  <a:pt x="683" y="1442"/>
                </a:lnTo>
                <a:lnTo>
                  <a:pt x="683" y="1438"/>
                </a:lnTo>
                <a:lnTo>
                  <a:pt x="683" y="1441"/>
                </a:lnTo>
                <a:lnTo>
                  <a:pt x="683" y="1439"/>
                </a:lnTo>
                <a:lnTo>
                  <a:pt x="683" y="1435"/>
                </a:lnTo>
                <a:lnTo>
                  <a:pt x="684" y="1440"/>
                </a:lnTo>
                <a:lnTo>
                  <a:pt x="684" y="1436"/>
                </a:lnTo>
                <a:lnTo>
                  <a:pt x="684" y="1414"/>
                </a:lnTo>
                <a:lnTo>
                  <a:pt x="684" y="1394"/>
                </a:lnTo>
                <a:lnTo>
                  <a:pt x="685" y="1409"/>
                </a:lnTo>
                <a:lnTo>
                  <a:pt x="685" y="1417"/>
                </a:lnTo>
                <a:lnTo>
                  <a:pt x="685" y="1404"/>
                </a:lnTo>
                <a:lnTo>
                  <a:pt x="685" y="1410"/>
                </a:lnTo>
                <a:lnTo>
                  <a:pt x="686" y="1418"/>
                </a:lnTo>
                <a:lnTo>
                  <a:pt x="686" y="1415"/>
                </a:lnTo>
                <a:lnTo>
                  <a:pt x="686" y="1415"/>
                </a:lnTo>
                <a:lnTo>
                  <a:pt x="686" y="1417"/>
                </a:lnTo>
                <a:lnTo>
                  <a:pt x="686" y="1423"/>
                </a:lnTo>
                <a:lnTo>
                  <a:pt x="687" y="1434"/>
                </a:lnTo>
                <a:lnTo>
                  <a:pt x="687" y="1438"/>
                </a:lnTo>
                <a:lnTo>
                  <a:pt x="687" y="1440"/>
                </a:lnTo>
                <a:lnTo>
                  <a:pt x="687" y="1435"/>
                </a:lnTo>
                <a:lnTo>
                  <a:pt x="688" y="1448"/>
                </a:lnTo>
                <a:lnTo>
                  <a:pt x="688" y="1443"/>
                </a:lnTo>
                <a:lnTo>
                  <a:pt x="688" y="1442"/>
                </a:lnTo>
                <a:lnTo>
                  <a:pt x="689" y="1449"/>
                </a:lnTo>
                <a:lnTo>
                  <a:pt x="689" y="1446"/>
                </a:lnTo>
                <a:lnTo>
                  <a:pt x="689" y="1450"/>
                </a:lnTo>
                <a:lnTo>
                  <a:pt x="689" y="1447"/>
                </a:lnTo>
                <a:lnTo>
                  <a:pt x="689" y="1451"/>
                </a:lnTo>
                <a:lnTo>
                  <a:pt x="690" y="1458"/>
                </a:lnTo>
                <a:lnTo>
                  <a:pt x="690" y="1425"/>
                </a:lnTo>
                <a:lnTo>
                  <a:pt x="690" y="1436"/>
                </a:lnTo>
                <a:lnTo>
                  <a:pt x="690" y="1438"/>
                </a:lnTo>
                <a:lnTo>
                  <a:pt x="691" y="1428"/>
                </a:lnTo>
                <a:lnTo>
                  <a:pt x="691" y="1438"/>
                </a:lnTo>
                <a:lnTo>
                  <a:pt x="691" y="1429"/>
                </a:lnTo>
                <a:lnTo>
                  <a:pt x="691" y="1443"/>
                </a:lnTo>
                <a:lnTo>
                  <a:pt x="692" y="1438"/>
                </a:lnTo>
                <a:lnTo>
                  <a:pt x="692" y="1425"/>
                </a:lnTo>
                <a:lnTo>
                  <a:pt x="692" y="1456"/>
                </a:lnTo>
                <a:lnTo>
                  <a:pt x="692" y="1424"/>
                </a:lnTo>
                <a:lnTo>
                  <a:pt x="692" y="1437"/>
                </a:lnTo>
                <a:lnTo>
                  <a:pt x="693" y="1433"/>
                </a:lnTo>
                <a:lnTo>
                  <a:pt x="693" y="1445"/>
                </a:lnTo>
                <a:lnTo>
                  <a:pt x="693" y="1440"/>
                </a:lnTo>
                <a:lnTo>
                  <a:pt x="693" y="1439"/>
                </a:lnTo>
                <a:lnTo>
                  <a:pt x="694" y="1441"/>
                </a:lnTo>
                <a:lnTo>
                  <a:pt x="694" y="1459"/>
                </a:lnTo>
                <a:lnTo>
                  <a:pt x="694" y="1431"/>
                </a:lnTo>
                <a:lnTo>
                  <a:pt x="694" y="1440"/>
                </a:lnTo>
                <a:lnTo>
                  <a:pt x="695" y="1434"/>
                </a:lnTo>
                <a:lnTo>
                  <a:pt x="695" y="1438"/>
                </a:lnTo>
                <a:lnTo>
                  <a:pt x="695" y="1442"/>
                </a:lnTo>
                <a:lnTo>
                  <a:pt x="695" y="1438"/>
                </a:lnTo>
                <a:lnTo>
                  <a:pt x="695" y="1437"/>
                </a:lnTo>
                <a:lnTo>
                  <a:pt x="696" y="1438"/>
                </a:lnTo>
                <a:lnTo>
                  <a:pt x="696" y="1437"/>
                </a:lnTo>
                <a:lnTo>
                  <a:pt x="696" y="1437"/>
                </a:lnTo>
                <a:lnTo>
                  <a:pt x="697" y="1446"/>
                </a:lnTo>
                <a:lnTo>
                  <a:pt x="697" y="1447"/>
                </a:lnTo>
                <a:lnTo>
                  <a:pt x="697" y="1438"/>
                </a:lnTo>
                <a:lnTo>
                  <a:pt x="697" y="1445"/>
                </a:lnTo>
                <a:lnTo>
                  <a:pt x="698" y="1444"/>
                </a:lnTo>
                <a:lnTo>
                  <a:pt x="698" y="1449"/>
                </a:lnTo>
                <a:lnTo>
                  <a:pt x="698" y="1448"/>
                </a:lnTo>
                <a:lnTo>
                  <a:pt x="698" y="1442"/>
                </a:lnTo>
                <a:lnTo>
                  <a:pt x="698" y="1433"/>
                </a:lnTo>
                <a:lnTo>
                  <a:pt x="699" y="1448"/>
                </a:lnTo>
                <a:lnTo>
                  <a:pt x="699" y="1439"/>
                </a:lnTo>
                <a:lnTo>
                  <a:pt x="699" y="1444"/>
                </a:lnTo>
                <a:lnTo>
                  <a:pt x="699" y="1424"/>
                </a:lnTo>
                <a:lnTo>
                  <a:pt x="700" y="1445"/>
                </a:lnTo>
                <a:lnTo>
                  <a:pt x="700" y="1446"/>
                </a:lnTo>
                <a:lnTo>
                  <a:pt x="700" y="1450"/>
                </a:lnTo>
                <a:lnTo>
                  <a:pt x="700" y="1446"/>
                </a:lnTo>
                <a:lnTo>
                  <a:pt x="701" y="1447"/>
                </a:lnTo>
                <a:lnTo>
                  <a:pt x="701" y="1439"/>
                </a:lnTo>
                <a:lnTo>
                  <a:pt x="701" y="1443"/>
                </a:lnTo>
                <a:lnTo>
                  <a:pt x="701" y="1442"/>
                </a:lnTo>
                <a:lnTo>
                  <a:pt x="701" y="1444"/>
                </a:lnTo>
                <a:lnTo>
                  <a:pt x="702" y="1437"/>
                </a:lnTo>
                <a:lnTo>
                  <a:pt x="702" y="1443"/>
                </a:lnTo>
                <a:lnTo>
                  <a:pt x="702" y="1442"/>
                </a:lnTo>
                <a:lnTo>
                  <a:pt x="702" y="1443"/>
                </a:lnTo>
                <a:lnTo>
                  <a:pt x="703" y="1434"/>
                </a:lnTo>
                <a:lnTo>
                  <a:pt x="703" y="1455"/>
                </a:lnTo>
                <a:lnTo>
                  <a:pt x="703" y="1445"/>
                </a:lnTo>
                <a:lnTo>
                  <a:pt x="703" y="1452"/>
                </a:lnTo>
                <a:lnTo>
                  <a:pt x="704" y="1450"/>
                </a:lnTo>
                <a:lnTo>
                  <a:pt x="704" y="1448"/>
                </a:lnTo>
                <a:lnTo>
                  <a:pt x="704" y="1438"/>
                </a:lnTo>
                <a:lnTo>
                  <a:pt x="705" y="1439"/>
                </a:lnTo>
                <a:lnTo>
                  <a:pt x="705" y="1441"/>
                </a:lnTo>
                <a:lnTo>
                  <a:pt x="705" y="1442"/>
                </a:lnTo>
                <a:lnTo>
                  <a:pt x="705" y="1446"/>
                </a:lnTo>
                <a:lnTo>
                  <a:pt x="705" y="1441"/>
                </a:lnTo>
                <a:lnTo>
                  <a:pt x="706" y="1438"/>
                </a:lnTo>
                <a:lnTo>
                  <a:pt x="706" y="1448"/>
                </a:lnTo>
                <a:lnTo>
                  <a:pt x="706" y="1443"/>
                </a:lnTo>
                <a:lnTo>
                  <a:pt x="706" y="1451"/>
                </a:lnTo>
                <a:lnTo>
                  <a:pt x="707" y="1450"/>
                </a:lnTo>
                <a:lnTo>
                  <a:pt x="707" y="1446"/>
                </a:lnTo>
                <a:lnTo>
                  <a:pt x="707" y="1429"/>
                </a:lnTo>
                <a:lnTo>
                  <a:pt x="707" y="1450"/>
                </a:lnTo>
                <a:lnTo>
                  <a:pt x="708" y="1444"/>
                </a:lnTo>
                <a:lnTo>
                  <a:pt x="708" y="1437"/>
                </a:lnTo>
                <a:lnTo>
                  <a:pt x="708" y="1444"/>
                </a:lnTo>
                <a:lnTo>
                  <a:pt x="708" y="1453"/>
                </a:lnTo>
                <a:lnTo>
                  <a:pt x="708" y="1448"/>
                </a:lnTo>
                <a:lnTo>
                  <a:pt x="709" y="1450"/>
                </a:lnTo>
                <a:lnTo>
                  <a:pt x="709" y="1441"/>
                </a:lnTo>
                <a:lnTo>
                  <a:pt x="709" y="1445"/>
                </a:lnTo>
                <a:lnTo>
                  <a:pt x="709" y="1442"/>
                </a:lnTo>
                <a:lnTo>
                  <a:pt x="710" y="1447"/>
                </a:lnTo>
                <a:lnTo>
                  <a:pt x="710" y="1447"/>
                </a:lnTo>
                <a:lnTo>
                  <a:pt x="710" y="1453"/>
                </a:lnTo>
                <a:lnTo>
                  <a:pt x="710" y="1440"/>
                </a:lnTo>
                <a:lnTo>
                  <a:pt x="711" y="1452"/>
                </a:lnTo>
                <a:lnTo>
                  <a:pt x="711" y="1449"/>
                </a:lnTo>
                <a:lnTo>
                  <a:pt x="711" y="1446"/>
                </a:lnTo>
                <a:lnTo>
                  <a:pt x="711" y="1446"/>
                </a:lnTo>
                <a:lnTo>
                  <a:pt x="712" y="1435"/>
                </a:lnTo>
                <a:lnTo>
                  <a:pt x="712" y="1443"/>
                </a:lnTo>
                <a:lnTo>
                  <a:pt x="712" y="1448"/>
                </a:lnTo>
                <a:lnTo>
                  <a:pt x="712" y="1453"/>
                </a:lnTo>
                <a:lnTo>
                  <a:pt x="713" y="1449"/>
                </a:lnTo>
                <a:lnTo>
                  <a:pt x="713" y="1419"/>
                </a:lnTo>
                <a:lnTo>
                  <a:pt x="713" y="1443"/>
                </a:lnTo>
                <a:lnTo>
                  <a:pt x="713" y="1456"/>
                </a:lnTo>
                <a:lnTo>
                  <a:pt x="714" y="1448"/>
                </a:lnTo>
                <a:lnTo>
                  <a:pt x="714" y="1437"/>
                </a:lnTo>
                <a:lnTo>
                  <a:pt x="714" y="1440"/>
                </a:lnTo>
                <a:lnTo>
                  <a:pt x="714" y="1446"/>
                </a:lnTo>
                <a:lnTo>
                  <a:pt x="714" y="1448"/>
                </a:lnTo>
                <a:lnTo>
                  <a:pt x="715" y="1444"/>
                </a:lnTo>
                <a:lnTo>
                  <a:pt x="715" y="1454"/>
                </a:lnTo>
                <a:lnTo>
                  <a:pt x="715" y="1438"/>
                </a:lnTo>
                <a:lnTo>
                  <a:pt x="715" y="1461"/>
                </a:lnTo>
                <a:lnTo>
                  <a:pt x="716" y="1439"/>
                </a:lnTo>
                <a:lnTo>
                  <a:pt x="716" y="1454"/>
                </a:lnTo>
                <a:lnTo>
                  <a:pt x="716" y="1441"/>
                </a:lnTo>
                <a:lnTo>
                  <a:pt x="716" y="1443"/>
                </a:lnTo>
                <a:lnTo>
                  <a:pt x="717" y="1452"/>
                </a:lnTo>
                <a:lnTo>
                  <a:pt x="717" y="1447"/>
                </a:lnTo>
                <a:lnTo>
                  <a:pt x="717" y="1443"/>
                </a:lnTo>
                <a:lnTo>
                  <a:pt x="717" y="1447"/>
                </a:lnTo>
                <a:lnTo>
                  <a:pt x="717" y="1440"/>
                </a:lnTo>
                <a:lnTo>
                  <a:pt x="718" y="1441"/>
                </a:lnTo>
                <a:lnTo>
                  <a:pt x="718" y="1443"/>
                </a:lnTo>
                <a:lnTo>
                  <a:pt x="718" y="1446"/>
                </a:lnTo>
                <a:lnTo>
                  <a:pt x="718" y="1448"/>
                </a:lnTo>
                <a:lnTo>
                  <a:pt x="719" y="1436"/>
                </a:lnTo>
                <a:lnTo>
                  <a:pt x="719" y="1441"/>
                </a:lnTo>
                <a:lnTo>
                  <a:pt x="719" y="1451"/>
                </a:lnTo>
                <a:lnTo>
                  <a:pt x="720" y="1441"/>
                </a:lnTo>
                <a:lnTo>
                  <a:pt x="720" y="1448"/>
                </a:lnTo>
                <a:lnTo>
                  <a:pt x="720" y="1430"/>
                </a:lnTo>
                <a:lnTo>
                  <a:pt x="720" y="1442"/>
                </a:lnTo>
                <a:lnTo>
                  <a:pt x="720" y="1445"/>
                </a:lnTo>
                <a:lnTo>
                  <a:pt x="721" y="1454"/>
                </a:lnTo>
                <a:lnTo>
                  <a:pt x="721" y="1478"/>
                </a:lnTo>
                <a:lnTo>
                  <a:pt x="721" y="1442"/>
                </a:lnTo>
                <a:lnTo>
                  <a:pt x="721" y="1453"/>
                </a:lnTo>
                <a:lnTo>
                  <a:pt x="722" y="1457"/>
                </a:lnTo>
                <a:lnTo>
                  <a:pt x="722" y="1457"/>
                </a:lnTo>
                <a:lnTo>
                  <a:pt x="722" y="1454"/>
                </a:lnTo>
                <a:lnTo>
                  <a:pt x="722" y="1434"/>
                </a:lnTo>
                <a:lnTo>
                  <a:pt x="723" y="1449"/>
                </a:lnTo>
                <a:lnTo>
                  <a:pt x="723" y="1443"/>
                </a:lnTo>
                <a:lnTo>
                  <a:pt x="723" y="1464"/>
                </a:lnTo>
                <a:lnTo>
                  <a:pt x="723" y="1446"/>
                </a:lnTo>
                <a:lnTo>
                  <a:pt x="723" y="1431"/>
                </a:lnTo>
                <a:lnTo>
                  <a:pt x="724" y="1437"/>
                </a:lnTo>
                <a:lnTo>
                  <a:pt x="724" y="1465"/>
                </a:lnTo>
                <a:lnTo>
                  <a:pt x="724" y="1436"/>
                </a:lnTo>
                <a:lnTo>
                  <a:pt x="724" y="1447"/>
                </a:lnTo>
                <a:lnTo>
                  <a:pt x="725" y="1435"/>
                </a:lnTo>
                <a:lnTo>
                  <a:pt x="725" y="1448"/>
                </a:lnTo>
                <a:lnTo>
                  <a:pt x="725" y="1454"/>
                </a:lnTo>
                <a:lnTo>
                  <a:pt x="725" y="1445"/>
                </a:lnTo>
                <a:lnTo>
                  <a:pt x="726" y="1447"/>
                </a:lnTo>
                <a:lnTo>
                  <a:pt x="726" y="1444"/>
                </a:lnTo>
                <a:lnTo>
                  <a:pt x="726" y="1448"/>
                </a:lnTo>
                <a:lnTo>
                  <a:pt x="726" y="1449"/>
                </a:lnTo>
                <a:lnTo>
                  <a:pt x="726" y="1452"/>
                </a:lnTo>
                <a:lnTo>
                  <a:pt x="727" y="1454"/>
                </a:lnTo>
                <a:lnTo>
                  <a:pt x="727" y="1431"/>
                </a:lnTo>
                <a:lnTo>
                  <a:pt x="727" y="1442"/>
                </a:lnTo>
                <a:lnTo>
                  <a:pt x="728" y="1450"/>
                </a:lnTo>
                <a:lnTo>
                  <a:pt x="728" y="1451"/>
                </a:lnTo>
                <a:lnTo>
                  <a:pt x="728" y="1457"/>
                </a:lnTo>
                <a:lnTo>
                  <a:pt x="728" y="1445"/>
                </a:lnTo>
                <a:lnTo>
                  <a:pt x="729" y="1447"/>
                </a:lnTo>
                <a:lnTo>
                  <a:pt x="729" y="1452"/>
                </a:lnTo>
                <a:lnTo>
                  <a:pt x="729" y="1457"/>
                </a:lnTo>
                <a:lnTo>
                  <a:pt x="729" y="1456"/>
                </a:lnTo>
                <a:lnTo>
                  <a:pt x="729" y="1445"/>
                </a:lnTo>
                <a:lnTo>
                  <a:pt x="730" y="1452"/>
                </a:lnTo>
                <a:lnTo>
                  <a:pt x="730" y="1454"/>
                </a:lnTo>
                <a:lnTo>
                  <a:pt x="730" y="1462"/>
                </a:lnTo>
                <a:lnTo>
                  <a:pt x="730" y="1448"/>
                </a:lnTo>
                <a:lnTo>
                  <a:pt x="731" y="1436"/>
                </a:lnTo>
                <a:lnTo>
                  <a:pt x="731" y="1443"/>
                </a:lnTo>
                <a:lnTo>
                  <a:pt x="731" y="1448"/>
                </a:lnTo>
                <a:lnTo>
                  <a:pt x="731" y="1445"/>
                </a:lnTo>
                <a:lnTo>
                  <a:pt x="732" y="1448"/>
                </a:lnTo>
                <a:lnTo>
                  <a:pt x="732" y="1436"/>
                </a:lnTo>
                <a:lnTo>
                  <a:pt x="732" y="1441"/>
                </a:lnTo>
                <a:lnTo>
                  <a:pt x="732" y="1438"/>
                </a:lnTo>
                <a:lnTo>
                  <a:pt x="732" y="1445"/>
                </a:lnTo>
                <a:lnTo>
                  <a:pt x="733" y="1441"/>
                </a:lnTo>
                <a:lnTo>
                  <a:pt x="733" y="1433"/>
                </a:lnTo>
                <a:lnTo>
                  <a:pt x="733" y="1442"/>
                </a:lnTo>
                <a:lnTo>
                  <a:pt x="733" y="1446"/>
                </a:lnTo>
                <a:lnTo>
                  <a:pt x="734" y="1440"/>
                </a:lnTo>
                <a:lnTo>
                  <a:pt x="734" y="1443"/>
                </a:lnTo>
                <a:lnTo>
                  <a:pt x="734" y="1435"/>
                </a:lnTo>
                <a:lnTo>
                  <a:pt x="734" y="1446"/>
                </a:lnTo>
                <a:lnTo>
                  <a:pt x="735" y="1437"/>
                </a:lnTo>
                <a:lnTo>
                  <a:pt x="735" y="1452"/>
                </a:lnTo>
                <a:lnTo>
                  <a:pt x="735" y="1448"/>
                </a:lnTo>
                <a:lnTo>
                  <a:pt x="735" y="1435"/>
                </a:lnTo>
                <a:lnTo>
                  <a:pt x="736" y="1439"/>
                </a:lnTo>
                <a:lnTo>
                  <a:pt x="736" y="1440"/>
                </a:lnTo>
                <a:lnTo>
                  <a:pt x="736" y="1442"/>
                </a:lnTo>
                <a:lnTo>
                  <a:pt x="736" y="1447"/>
                </a:lnTo>
                <a:lnTo>
                  <a:pt x="737" y="1434"/>
                </a:lnTo>
                <a:lnTo>
                  <a:pt x="737" y="1454"/>
                </a:lnTo>
                <a:lnTo>
                  <a:pt x="737" y="1452"/>
                </a:lnTo>
                <a:lnTo>
                  <a:pt x="737" y="1441"/>
                </a:lnTo>
                <a:lnTo>
                  <a:pt x="738" y="1458"/>
                </a:lnTo>
                <a:lnTo>
                  <a:pt x="738" y="1434"/>
                </a:lnTo>
                <a:lnTo>
                  <a:pt x="738" y="1441"/>
                </a:lnTo>
                <a:lnTo>
                  <a:pt x="738" y="1456"/>
                </a:lnTo>
                <a:lnTo>
                  <a:pt x="738" y="1451"/>
                </a:lnTo>
                <a:lnTo>
                  <a:pt x="739" y="1456"/>
                </a:lnTo>
                <a:lnTo>
                  <a:pt x="739" y="1446"/>
                </a:lnTo>
                <a:lnTo>
                  <a:pt x="739" y="1450"/>
                </a:lnTo>
                <a:lnTo>
                  <a:pt x="739" y="1450"/>
                </a:lnTo>
                <a:lnTo>
                  <a:pt x="740" y="1459"/>
                </a:lnTo>
                <a:lnTo>
                  <a:pt x="740" y="1455"/>
                </a:lnTo>
                <a:lnTo>
                  <a:pt x="740" y="1453"/>
                </a:lnTo>
                <a:lnTo>
                  <a:pt x="740" y="1453"/>
                </a:lnTo>
                <a:lnTo>
                  <a:pt x="741" y="1461"/>
                </a:lnTo>
                <a:lnTo>
                  <a:pt x="741" y="1432"/>
                </a:lnTo>
                <a:lnTo>
                  <a:pt x="741" y="1443"/>
                </a:lnTo>
                <a:lnTo>
                  <a:pt x="741" y="1436"/>
                </a:lnTo>
                <a:lnTo>
                  <a:pt x="741" y="1462"/>
                </a:lnTo>
                <a:lnTo>
                  <a:pt x="742" y="1447"/>
                </a:lnTo>
                <a:lnTo>
                  <a:pt x="742" y="1456"/>
                </a:lnTo>
                <a:lnTo>
                  <a:pt x="742" y="1456"/>
                </a:lnTo>
                <a:lnTo>
                  <a:pt x="742" y="1448"/>
                </a:lnTo>
                <a:lnTo>
                  <a:pt x="743" y="1447"/>
                </a:lnTo>
                <a:lnTo>
                  <a:pt x="743" y="1449"/>
                </a:lnTo>
                <a:lnTo>
                  <a:pt x="743" y="1454"/>
                </a:lnTo>
                <a:lnTo>
                  <a:pt x="744" y="1450"/>
                </a:lnTo>
                <a:lnTo>
                  <a:pt x="744" y="1452"/>
                </a:lnTo>
                <a:lnTo>
                  <a:pt x="744" y="1448"/>
                </a:lnTo>
                <a:lnTo>
                  <a:pt x="744" y="1450"/>
                </a:lnTo>
                <a:lnTo>
                  <a:pt x="744" y="1456"/>
                </a:lnTo>
                <a:lnTo>
                  <a:pt x="745" y="1454"/>
                </a:lnTo>
                <a:lnTo>
                  <a:pt x="745" y="1447"/>
                </a:lnTo>
                <a:lnTo>
                  <a:pt x="745" y="1449"/>
                </a:lnTo>
                <a:lnTo>
                  <a:pt x="745" y="1448"/>
                </a:lnTo>
                <a:lnTo>
                  <a:pt x="746" y="1450"/>
                </a:lnTo>
                <a:lnTo>
                  <a:pt x="746" y="1455"/>
                </a:lnTo>
                <a:lnTo>
                  <a:pt x="746" y="1444"/>
                </a:lnTo>
                <a:lnTo>
                  <a:pt x="746" y="1444"/>
                </a:lnTo>
                <a:lnTo>
                  <a:pt x="747" y="1437"/>
                </a:lnTo>
                <a:lnTo>
                  <a:pt x="747" y="1455"/>
                </a:lnTo>
                <a:lnTo>
                  <a:pt x="747" y="1442"/>
                </a:lnTo>
                <a:lnTo>
                  <a:pt x="747" y="1437"/>
                </a:lnTo>
                <a:lnTo>
                  <a:pt x="747" y="1441"/>
                </a:lnTo>
                <a:lnTo>
                  <a:pt x="748" y="1457"/>
                </a:lnTo>
                <a:lnTo>
                  <a:pt x="748" y="1441"/>
                </a:lnTo>
                <a:lnTo>
                  <a:pt x="748" y="1446"/>
                </a:lnTo>
                <a:lnTo>
                  <a:pt x="748" y="1430"/>
                </a:lnTo>
                <a:lnTo>
                  <a:pt x="749" y="1448"/>
                </a:lnTo>
                <a:lnTo>
                  <a:pt x="749" y="1447"/>
                </a:lnTo>
                <a:lnTo>
                  <a:pt x="749" y="1446"/>
                </a:lnTo>
                <a:lnTo>
                  <a:pt x="749" y="1447"/>
                </a:lnTo>
                <a:lnTo>
                  <a:pt x="750" y="1437"/>
                </a:lnTo>
                <a:lnTo>
                  <a:pt x="750" y="1441"/>
                </a:lnTo>
                <a:lnTo>
                  <a:pt x="750" y="1448"/>
                </a:lnTo>
                <a:lnTo>
                  <a:pt x="750" y="1447"/>
                </a:lnTo>
                <a:lnTo>
                  <a:pt x="750" y="1443"/>
                </a:lnTo>
                <a:lnTo>
                  <a:pt x="751" y="1426"/>
                </a:lnTo>
                <a:lnTo>
                  <a:pt x="751" y="1451"/>
                </a:lnTo>
                <a:lnTo>
                  <a:pt x="751" y="1439"/>
                </a:lnTo>
                <a:lnTo>
                  <a:pt x="752" y="1446"/>
                </a:lnTo>
                <a:lnTo>
                  <a:pt x="752" y="1444"/>
                </a:lnTo>
                <a:lnTo>
                  <a:pt x="752" y="1430"/>
                </a:lnTo>
                <a:lnTo>
                  <a:pt x="752" y="1430"/>
                </a:lnTo>
                <a:lnTo>
                  <a:pt x="753" y="1452"/>
                </a:lnTo>
                <a:lnTo>
                  <a:pt x="753" y="1449"/>
                </a:lnTo>
                <a:lnTo>
                  <a:pt x="753" y="1453"/>
                </a:lnTo>
                <a:lnTo>
                  <a:pt x="753" y="1445"/>
                </a:lnTo>
                <a:lnTo>
                  <a:pt x="754" y="1451"/>
                </a:lnTo>
                <a:lnTo>
                  <a:pt x="754" y="1431"/>
                </a:lnTo>
                <a:lnTo>
                  <a:pt x="754" y="1437"/>
                </a:lnTo>
                <a:lnTo>
                  <a:pt x="754" y="1438"/>
                </a:lnTo>
                <a:lnTo>
                  <a:pt x="754" y="1434"/>
                </a:lnTo>
                <a:lnTo>
                  <a:pt x="755" y="1434"/>
                </a:lnTo>
                <a:lnTo>
                  <a:pt x="755" y="1451"/>
                </a:lnTo>
                <a:lnTo>
                  <a:pt x="755" y="1450"/>
                </a:lnTo>
                <a:lnTo>
                  <a:pt x="755" y="1450"/>
                </a:lnTo>
                <a:lnTo>
                  <a:pt x="756" y="1423"/>
                </a:lnTo>
                <a:lnTo>
                  <a:pt x="756" y="1455"/>
                </a:lnTo>
                <a:lnTo>
                  <a:pt x="756" y="1443"/>
                </a:lnTo>
                <a:lnTo>
                  <a:pt x="756" y="1453"/>
                </a:lnTo>
                <a:lnTo>
                  <a:pt x="757" y="1451"/>
                </a:lnTo>
                <a:lnTo>
                  <a:pt x="757" y="1447"/>
                </a:lnTo>
                <a:lnTo>
                  <a:pt x="757" y="1441"/>
                </a:lnTo>
                <a:lnTo>
                  <a:pt x="757" y="1443"/>
                </a:lnTo>
                <a:lnTo>
                  <a:pt x="757" y="1443"/>
                </a:lnTo>
                <a:lnTo>
                  <a:pt x="758" y="1446"/>
                </a:lnTo>
                <a:lnTo>
                  <a:pt x="758" y="1429"/>
                </a:lnTo>
                <a:lnTo>
                  <a:pt x="758" y="1448"/>
                </a:lnTo>
                <a:lnTo>
                  <a:pt x="759" y="1441"/>
                </a:lnTo>
                <a:lnTo>
                  <a:pt x="759" y="1440"/>
                </a:lnTo>
                <a:lnTo>
                  <a:pt x="759" y="1440"/>
                </a:lnTo>
                <a:lnTo>
                  <a:pt x="759" y="1432"/>
                </a:lnTo>
                <a:lnTo>
                  <a:pt x="760" y="1434"/>
                </a:lnTo>
                <a:lnTo>
                  <a:pt x="760" y="1449"/>
                </a:lnTo>
                <a:lnTo>
                  <a:pt x="760" y="1450"/>
                </a:lnTo>
                <a:lnTo>
                  <a:pt x="760" y="1444"/>
                </a:lnTo>
                <a:lnTo>
                  <a:pt x="760" y="1432"/>
                </a:lnTo>
                <a:lnTo>
                  <a:pt x="761" y="1433"/>
                </a:lnTo>
                <a:lnTo>
                  <a:pt x="761" y="1442"/>
                </a:lnTo>
                <a:lnTo>
                  <a:pt x="761" y="1445"/>
                </a:lnTo>
                <a:lnTo>
                  <a:pt x="761" y="1439"/>
                </a:lnTo>
                <a:lnTo>
                  <a:pt x="762" y="1431"/>
                </a:lnTo>
                <a:lnTo>
                  <a:pt x="762" y="1435"/>
                </a:lnTo>
                <a:lnTo>
                  <a:pt x="762" y="1456"/>
                </a:lnTo>
                <a:lnTo>
                  <a:pt x="762" y="1443"/>
                </a:lnTo>
                <a:lnTo>
                  <a:pt x="763" y="1448"/>
                </a:lnTo>
                <a:lnTo>
                  <a:pt x="763" y="1436"/>
                </a:lnTo>
                <a:lnTo>
                  <a:pt x="763" y="1444"/>
                </a:lnTo>
                <a:lnTo>
                  <a:pt x="763" y="1442"/>
                </a:lnTo>
                <a:lnTo>
                  <a:pt x="763" y="1450"/>
                </a:lnTo>
                <a:lnTo>
                  <a:pt x="764" y="1448"/>
                </a:lnTo>
                <a:lnTo>
                  <a:pt x="764" y="1446"/>
                </a:lnTo>
                <a:lnTo>
                  <a:pt x="764" y="1452"/>
                </a:lnTo>
                <a:lnTo>
                  <a:pt x="764" y="1452"/>
                </a:lnTo>
                <a:lnTo>
                  <a:pt x="765" y="1442"/>
                </a:lnTo>
                <a:lnTo>
                  <a:pt x="765" y="1441"/>
                </a:lnTo>
                <a:lnTo>
                  <a:pt x="765" y="1433"/>
                </a:lnTo>
                <a:lnTo>
                  <a:pt x="765" y="1438"/>
                </a:lnTo>
                <a:lnTo>
                  <a:pt x="766" y="1463"/>
                </a:lnTo>
                <a:lnTo>
                  <a:pt x="766" y="1441"/>
                </a:lnTo>
                <a:lnTo>
                  <a:pt x="766" y="1443"/>
                </a:lnTo>
                <a:lnTo>
                  <a:pt x="766" y="1439"/>
                </a:lnTo>
                <a:lnTo>
                  <a:pt x="767" y="1432"/>
                </a:lnTo>
                <a:lnTo>
                  <a:pt x="767" y="1462"/>
                </a:lnTo>
                <a:lnTo>
                  <a:pt x="767" y="1446"/>
                </a:lnTo>
                <a:lnTo>
                  <a:pt x="767" y="1436"/>
                </a:lnTo>
                <a:lnTo>
                  <a:pt x="768" y="1450"/>
                </a:lnTo>
                <a:lnTo>
                  <a:pt x="768" y="1456"/>
                </a:lnTo>
                <a:lnTo>
                  <a:pt x="768" y="1447"/>
                </a:lnTo>
                <a:lnTo>
                  <a:pt x="768" y="1432"/>
                </a:lnTo>
                <a:lnTo>
                  <a:pt x="769" y="1434"/>
                </a:lnTo>
                <a:lnTo>
                  <a:pt x="769" y="1439"/>
                </a:lnTo>
                <a:lnTo>
                  <a:pt x="769" y="1440"/>
                </a:lnTo>
                <a:lnTo>
                  <a:pt x="769" y="1448"/>
                </a:lnTo>
                <a:lnTo>
                  <a:pt x="769" y="1451"/>
                </a:lnTo>
                <a:lnTo>
                  <a:pt x="770" y="1445"/>
                </a:lnTo>
                <a:lnTo>
                  <a:pt x="770" y="1443"/>
                </a:lnTo>
                <a:lnTo>
                  <a:pt x="770" y="1420"/>
                </a:lnTo>
                <a:lnTo>
                  <a:pt x="770" y="1443"/>
                </a:lnTo>
                <a:lnTo>
                  <a:pt x="771" y="1445"/>
                </a:lnTo>
                <a:lnTo>
                  <a:pt x="771" y="1451"/>
                </a:lnTo>
                <a:lnTo>
                  <a:pt x="771" y="1455"/>
                </a:lnTo>
                <a:lnTo>
                  <a:pt x="771" y="1444"/>
                </a:lnTo>
                <a:lnTo>
                  <a:pt x="772" y="1452"/>
                </a:lnTo>
                <a:lnTo>
                  <a:pt x="772" y="1454"/>
                </a:lnTo>
                <a:lnTo>
                  <a:pt x="772" y="1451"/>
                </a:lnTo>
                <a:lnTo>
                  <a:pt x="772" y="1450"/>
                </a:lnTo>
                <a:lnTo>
                  <a:pt x="772" y="1443"/>
                </a:lnTo>
                <a:lnTo>
                  <a:pt x="773" y="1443"/>
                </a:lnTo>
                <a:lnTo>
                  <a:pt x="773" y="1453"/>
                </a:lnTo>
                <a:lnTo>
                  <a:pt x="773" y="1452"/>
                </a:lnTo>
                <a:lnTo>
                  <a:pt x="773" y="1456"/>
                </a:lnTo>
                <a:lnTo>
                  <a:pt x="774" y="1426"/>
                </a:lnTo>
                <a:lnTo>
                  <a:pt x="774" y="1452"/>
                </a:lnTo>
                <a:lnTo>
                  <a:pt x="774" y="1442"/>
                </a:lnTo>
                <a:lnTo>
                  <a:pt x="775" y="1452"/>
                </a:lnTo>
                <a:lnTo>
                  <a:pt x="775" y="1450"/>
                </a:lnTo>
                <a:lnTo>
                  <a:pt x="775" y="1446"/>
                </a:lnTo>
                <a:lnTo>
                  <a:pt x="775" y="1449"/>
                </a:lnTo>
                <a:lnTo>
                  <a:pt x="775" y="1450"/>
                </a:lnTo>
                <a:lnTo>
                  <a:pt x="776" y="1450"/>
                </a:lnTo>
                <a:lnTo>
                  <a:pt x="776" y="1449"/>
                </a:lnTo>
                <a:lnTo>
                  <a:pt x="776" y="1439"/>
                </a:lnTo>
                <a:lnTo>
                  <a:pt x="776" y="1446"/>
                </a:lnTo>
                <a:lnTo>
                  <a:pt x="777" y="1433"/>
                </a:lnTo>
                <a:lnTo>
                  <a:pt x="777" y="1438"/>
                </a:lnTo>
                <a:lnTo>
                  <a:pt x="777" y="1436"/>
                </a:lnTo>
                <a:lnTo>
                  <a:pt x="777" y="1427"/>
                </a:lnTo>
                <a:lnTo>
                  <a:pt x="778" y="1439"/>
                </a:lnTo>
                <a:lnTo>
                  <a:pt x="778" y="1445"/>
                </a:lnTo>
                <a:lnTo>
                  <a:pt x="778" y="1447"/>
                </a:lnTo>
                <a:lnTo>
                  <a:pt x="778" y="1450"/>
                </a:lnTo>
                <a:lnTo>
                  <a:pt x="778" y="1437"/>
                </a:lnTo>
                <a:lnTo>
                  <a:pt x="779" y="1453"/>
                </a:lnTo>
                <a:lnTo>
                  <a:pt x="779" y="1441"/>
                </a:lnTo>
                <a:lnTo>
                  <a:pt x="779" y="1452"/>
                </a:lnTo>
                <a:lnTo>
                  <a:pt x="779" y="1443"/>
                </a:lnTo>
                <a:lnTo>
                  <a:pt x="780" y="1441"/>
                </a:lnTo>
                <a:lnTo>
                  <a:pt x="780" y="1433"/>
                </a:lnTo>
                <a:lnTo>
                  <a:pt x="780" y="1447"/>
                </a:lnTo>
                <a:lnTo>
                  <a:pt x="780" y="1449"/>
                </a:lnTo>
                <a:lnTo>
                  <a:pt x="781" y="1450"/>
                </a:lnTo>
                <a:lnTo>
                  <a:pt x="781" y="1417"/>
                </a:lnTo>
                <a:lnTo>
                  <a:pt x="781" y="1443"/>
                </a:lnTo>
                <a:lnTo>
                  <a:pt x="781" y="1449"/>
                </a:lnTo>
                <a:lnTo>
                  <a:pt x="781" y="1449"/>
                </a:lnTo>
                <a:lnTo>
                  <a:pt x="782" y="1447"/>
                </a:lnTo>
                <a:lnTo>
                  <a:pt x="782" y="1438"/>
                </a:lnTo>
                <a:lnTo>
                  <a:pt x="782" y="1431"/>
                </a:lnTo>
                <a:lnTo>
                  <a:pt x="783" y="1454"/>
                </a:lnTo>
                <a:lnTo>
                  <a:pt x="783" y="1451"/>
                </a:lnTo>
                <a:lnTo>
                  <a:pt x="783" y="1456"/>
                </a:lnTo>
                <a:lnTo>
                  <a:pt x="783" y="1420"/>
                </a:lnTo>
                <a:lnTo>
                  <a:pt x="784" y="1457"/>
                </a:lnTo>
                <a:lnTo>
                  <a:pt x="784" y="1449"/>
                </a:lnTo>
                <a:lnTo>
                  <a:pt x="784" y="1446"/>
                </a:lnTo>
                <a:lnTo>
                  <a:pt x="784" y="1439"/>
                </a:lnTo>
                <a:lnTo>
                  <a:pt x="784" y="1435"/>
                </a:lnTo>
                <a:lnTo>
                  <a:pt x="785" y="1446"/>
                </a:lnTo>
                <a:lnTo>
                  <a:pt x="785" y="1445"/>
                </a:lnTo>
                <a:lnTo>
                  <a:pt x="785" y="1451"/>
                </a:lnTo>
                <a:lnTo>
                  <a:pt x="785" y="1450"/>
                </a:lnTo>
                <a:lnTo>
                  <a:pt x="786" y="1425"/>
                </a:lnTo>
                <a:lnTo>
                  <a:pt x="786" y="1450"/>
                </a:lnTo>
                <a:lnTo>
                  <a:pt x="786" y="1444"/>
                </a:lnTo>
                <a:lnTo>
                  <a:pt x="786" y="1449"/>
                </a:lnTo>
                <a:lnTo>
                  <a:pt x="787" y="1455"/>
                </a:lnTo>
                <a:lnTo>
                  <a:pt x="787" y="1428"/>
                </a:lnTo>
                <a:lnTo>
                  <a:pt x="787" y="1449"/>
                </a:lnTo>
                <a:lnTo>
                  <a:pt x="787" y="1441"/>
                </a:lnTo>
                <a:lnTo>
                  <a:pt x="787" y="1448"/>
                </a:lnTo>
                <a:lnTo>
                  <a:pt x="788" y="1441"/>
                </a:lnTo>
                <a:lnTo>
                  <a:pt x="788" y="1427"/>
                </a:lnTo>
                <a:lnTo>
                  <a:pt x="788" y="1447"/>
                </a:lnTo>
                <a:lnTo>
                  <a:pt x="788" y="1438"/>
                </a:lnTo>
                <a:lnTo>
                  <a:pt x="789" y="1457"/>
                </a:lnTo>
                <a:lnTo>
                  <a:pt x="789" y="1438"/>
                </a:lnTo>
                <a:lnTo>
                  <a:pt x="789" y="1437"/>
                </a:lnTo>
                <a:lnTo>
                  <a:pt x="789" y="1443"/>
                </a:lnTo>
                <a:lnTo>
                  <a:pt x="790" y="1436"/>
                </a:lnTo>
                <a:lnTo>
                  <a:pt x="790" y="1440"/>
                </a:lnTo>
                <a:lnTo>
                  <a:pt x="790" y="1457"/>
                </a:lnTo>
                <a:lnTo>
                  <a:pt x="790" y="1436"/>
                </a:lnTo>
                <a:lnTo>
                  <a:pt x="791" y="1455"/>
                </a:lnTo>
                <a:lnTo>
                  <a:pt x="791" y="1436"/>
                </a:lnTo>
                <a:lnTo>
                  <a:pt x="791" y="1461"/>
                </a:lnTo>
                <a:lnTo>
                  <a:pt x="791" y="1432"/>
                </a:lnTo>
                <a:lnTo>
                  <a:pt x="792" y="1433"/>
                </a:lnTo>
                <a:lnTo>
                  <a:pt x="792" y="1445"/>
                </a:lnTo>
                <a:lnTo>
                  <a:pt x="792" y="1449"/>
                </a:lnTo>
                <a:lnTo>
                  <a:pt x="792" y="1438"/>
                </a:lnTo>
                <a:lnTo>
                  <a:pt x="793" y="1460"/>
                </a:lnTo>
                <a:lnTo>
                  <a:pt x="793" y="1431"/>
                </a:lnTo>
                <a:lnTo>
                  <a:pt x="793" y="1441"/>
                </a:lnTo>
                <a:lnTo>
                  <a:pt x="793" y="1449"/>
                </a:lnTo>
                <a:lnTo>
                  <a:pt x="793" y="1458"/>
                </a:lnTo>
                <a:lnTo>
                  <a:pt x="794" y="1440"/>
                </a:lnTo>
                <a:lnTo>
                  <a:pt x="794" y="1430"/>
                </a:lnTo>
                <a:lnTo>
                  <a:pt x="794" y="1442"/>
                </a:lnTo>
                <a:lnTo>
                  <a:pt x="794" y="1432"/>
                </a:lnTo>
                <a:lnTo>
                  <a:pt x="795" y="1439"/>
                </a:lnTo>
                <a:lnTo>
                  <a:pt x="795" y="1442"/>
                </a:lnTo>
                <a:lnTo>
                  <a:pt x="795" y="1432"/>
                </a:lnTo>
                <a:lnTo>
                  <a:pt x="795" y="1440"/>
                </a:lnTo>
                <a:lnTo>
                  <a:pt x="796" y="1432"/>
                </a:lnTo>
                <a:lnTo>
                  <a:pt x="796" y="1443"/>
                </a:lnTo>
                <a:lnTo>
                  <a:pt x="796" y="1439"/>
                </a:lnTo>
                <a:lnTo>
                  <a:pt x="796" y="1429"/>
                </a:lnTo>
                <a:lnTo>
                  <a:pt x="796" y="1440"/>
                </a:lnTo>
                <a:lnTo>
                  <a:pt x="797" y="1446"/>
                </a:lnTo>
                <a:lnTo>
                  <a:pt x="797" y="1445"/>
                </a:lnTo>
                <a:lnTo>
                  <a:pt x="797" y="1446"/>
                </a:lnTo>
                <a:lnTo>
                  <a:pt x="798" y="1434"/>
                </a:lnTo>
                <a:lnTo>
                  <a:pt x="798" y="1445"/>
                </a:lnTo>
                <a:lnTo>
                  <a:pt x="798" y="1448"/>
                </a:lnTo>
                <a:lnTo>
                  <a:pt x="798" y="1450"/>
                </a:lnTo>
                <a:lnTo>
                  <a:pt x="799" y="1437"/>
                </a:lnTo>
                <a:lnTo>
                  <a:pt x="799" y="1440"/>
                </a:lnTo>
                <a:lnTo>
                  <a:pt x="799" y="1434"/>
                </a:lnTo>
                <a:lnTo>
                  <a:pt x="799" y="1453"/>
                </a:lnTo>
                <a:lnTo>
                  <a:pt x="800" y="1453"/>
                </a:lnTo>
                <a:lnTo>
                  <a:pt x="800" y="1449"/>
                </a:lnTo>
                <a:lnTo>
                  <a:pt x="800" y="1441"/>
                </a:lnTo>
                <a:lnTo>
                  <a:pt x="800" y="1460"/>
                </a:lnTo>
                <a:lnTo>
                  <a:pt x="800" y="1443"/>
                </a:lnTo>
                <a:lnTo>
                  <a:pt x="801" y="1439"/>
                </a:lnTo>
                <a:lnTo>
                  <a:pt x="801" y="1439"/>
                </a:lnTo>
                <a:lnTo>
                  <a:pt x="801" y="1429"/>
                </a:lnTo>
                <a:lnTo>
                  <a:pt x="801" y="1453"/>
                </a:lnTo>
                <a:lnTo>
                  <a:pt x="802" y="1450"/>
                </a:lnTo>
                <a:lnTo>
                  <a:pt x="802" y="1456"/>
                </a:lnTo>
                <a:lnTo>
                  <a:pt x="802" y="1442"/>
                </a:lnTo>
                <a:lnTo>
                  <a:pt x="802" y="1428"/>
                </a:lnTo>
                <a:lnTo>
                  <a:pt x="802" y="1445"/>
                </a:lnTo>
                <a:lnTo>
                  <a:pt x="803" y="1437"/>
                </a:lnTo>
                <a:lnTo>
                  <a:pt x="803" y="1444"/>
                </a:lnTo>
                <a:lnTo>
                  <a:pt x="803" y="1441"/>
                </a:lnTo>
                <a:lnTo>
                  <a:pt x="803" y="1434"/>
                </a:lnTo>
                <a:lnTo>
                  <a:pt x="804" y="1456"/>
                </a:lnTo>
                <a:lnTo>
                  <a:pt x="804" y="1428"/>
                </a:lnTo>
                <a:lnTo>
                  <a:pt x="804" y="1453"/>
                </a:lnTo>
                <a:lnTo>
                  <a:pt x="804" y="1446"/>
                </a:lnTo>
                <a:lnTo>
                  <a:pt x="805" y="1447"/>
                </a:lnTo>
                <a:lnTo>
                  <a:pt x="805" y="1445"/>
                </a:lnTo>
                <a:lnTo>
                  <a:pt x="805" y="1442"/>
                </a:lnTo>
                <a:lnTo>
                  <a:pt x="806" y="1444"/>
                </a:lnTo>
                <a:lnTo>
                  <a:pt x="806" y="1432"/>
                </a:lnTo>
                <a:lnTo>
                  <a:pt x="806" y="1437"/>
                </a:lnTo>
                <a:lnTo>
                  <a:pt x="806" y="1448"/>
                </a:lnTo>
                <a:lnTo>
                  <a:pt x="806" y="1446"/>
                </a:lnTo>
                <a:lnTo>
                  <a:pt x="807" y="1450"/>
                </a:lnTo>
                <a:lnTo>
                  <a:pt x="807" y="1452"/>
                </a:lnTo>
                <a:lnTo>
                  <a:pt x="807" y="1444"/>
                </a:lnTo>
                <a:lnTo>
                  <a:pt x="807" y="1447"/>
                </a:lnTo>
                <a:lnTo>
                  <a:pt x="808" y="1450"/>
                </a:lnTo>
                <a:lnTo>
                  <a:pt x="808" y="1454"/>
                </a:lnTo>
                <a:lnTo>
                  <a:pt x="808" y="1453"/>
                </a:lnTo>
                <a:lnTo>
                  <a:pt x="808" y="1447"/>
                </a:lnTo>
                <a:lnTo>
                  <a:pt x="809" y="1468"/>
                </a:lnTo>
                <a:lnTo>
                  <a:pt x="809" y="1438"/>
                </a:lnTo>
                <a:lnTo>
                  <a:pt x="809" y="1448"/>
                </a:lnTo>
                <a:lnTo>
                  <a:pt x="809" y="1451"/>
                </a:lnTo>
                <a:lnTo>
                  <a:pt x="809" y="1443"/>
                </a:lnTo>
                <a:lnTo>
                  <a:pt x="810" y="1458"/>
                </a:lnTo>
                <a:lnTo>
                  <a:pt x="810" y="1435"/>
                </a:lnTo>
                <a:lnTo>
                  <a:pt x="810" y="1444"/>
                </a:lnTo>
                <a:lnTo>
                  <a:pt x="810" y="1465"/>
                </a:lnTo>
                <a:lnTo>
                  <a:pt x="811" y="1428"/>
                </a:lnTo>
                <a:lnTo>
                  <a:pt x="811" y="1444"/>
                </a:lnTo>
                <a:lnTo>
                  <a:pt x="811" y="1453"/>
                </a:lnTo>
                <a:lnTo>
                  <a:pt x="811" y="1452"/>
                </a:lnTo>
                <a:lnTo>
                  <a:pt x="812" y="1443"/>
                </a:lnTo>
                <a:lnTo>
                  <a:pt x="812" y="1428"/>
                </a:lnTo>
                <a:lnTo>
                  <a:pt x="812" y="1437"/>
                </a:lnTo>
                <a:lnTo>
                  <a:pt x="812" y="1448"/>
                </a:lnTo>
                <a:lnTo>
                  <a:pt x="812" y="1440"/>
                </a:lnTo>
                <a:lnTo>
                  <a:pt x="813" y="1431"/>
                </a:lnTo>
                <a:lnTo>
                  <a:pt x="813" y="1445"/>
                </a:lnTo>
                <a:lnTo>
                  <a:pt x="813" y="1434"/>
                </a:lnTo>
                <a:lnTo>
                  <a:pt x="814" y="1447"/>
                </a:lnTo>
                <a:lnTo>
                  <a:pt x="814" y="1441"/>
                </a:lnTo>
                <a:lnTo>
                  <a:pt x="814" y="1444"/>
                </a:lnTo>
                <a:lnTo>
                  <a:pt x="814" y="1429"/>
                </a:lnTo>
                <a:lnTo>
                  <a:pt x="815" y="1445"/>
                </a:lnTo>
                <a:lnTo>
                  <a:pt x="815" y="1449"/>
                </a:lnTo>
                <a:lnTo>
                  <a:pt x="815" y="1454"/>
                </a:lnTo>
                <a:lnTo>
                  <a:pt x="815" y="1433"/>
                </a:lnTo>
                <a:lnTo>
                  <a:pt x="815" y="1434"/>
                </a:lnTo>
                <a:lnTo>
                  <a:pt x="816" y="1446"/>
                </a:lnTo>
                <a:lnTo>
                  <a:pt x="816" y="1440"/>
                </a:lnTo>
                <a:lnTo>
                  <a:pt x="816" y="1443"/>
                </a:lnTo>
                <a:lnTo>
                  <a:pt x="816" y="1448"/>
                </a:lnTo>
                <a:lnTo>
                  <a:pt x="817" y="1436"/>
                </a:lnTo>
                <a:lnTo>
                  <a:pt x="817" y="1439"/>
                </a:lnTo>
                <a:lnTo>
                  <a:pt x="817" y="1441"/>
                </a:lnTo>
                <a:lnTo>
                  <a:pt x="817" y="1445"/>
                </a:lnTo>
                <a:lnTo>
                  <a:pt x="818" y="1446"/>
                </a:lnTo>
                <a:lnTo>
                  <a:pt x="818" y="1449"/>
                </a:lnTo>
                <a:lnTo>
                  <a:pt x="818" y="1439"/>
                </a:lnTo>
                <a:lnTo>
                  <a:pt x="818" y="1447"/>
                </a:lnTo>
                <a:lnTo>
                  <a:pt x="818" y="1441"/>
                </a:lnTo>
                <a:lnTo>
                  <a:pt x="819" y="1449"/>
                </a:lnTo>
                <a:lnTo>
                  <a:pt x="819" y="1433"/>
                </a:lnTo>
                <a:lnTo>
                  <a:pt x="819" y="1444"/>
                </a:lnTo>
                <a:lnTo>
                  <a:pt x="819" y="1442"/>
                </a:lnTo>
                <a:lnTo>
                  <a:pt x="820" y="1444"/>
                </a:lnTo>
                <a:lnTo>
                  <a:pt x="820" y="1444"/>
                </a:lnTo>
                <a:lnTo>
                  <a:pt x="820" y="1423"/>
                </a:lnTo>
                <a:lnTo>
                  <a:pt x="820" y="1442"/>
                </a:lnTo>
                <a:lnTo>
                  <a:pt x="821" y="1446"/>
                </a:lnTo>
                <a:lnTo>
                  <a:pt x="821" y="1445"/>
                </a:lnTo>
                <a:lnTo>
                  <a:pt x="821" y="1445"/>
                </a:lnTo>
                <a:lnTo>
                  <a:pt x="821" y="1447"/>
                </a:lnTo>
                <a:lnTo>
                  <a:pt x="822" y="1451"/>
                </a:lnTo>
                <a:lnTo>
                  <a:pt x="822" y="1452"/>
                </a:lnTo>
                <a:lnTo>
                  <a:pt x="822" y="1455"/>
                </a:lnTo>
                <a:lnTo>
                  <a:pt x="822" y="1444"/>
                </a:lnTo>
                <a:lnTo>
                  <a:pt x="823" y="1440"/>
                </a:lnTo>
                <a:lnTo>
                  <a:pt x="823" y="1442"/>
                </a:lnTo>
                <a:lnTo>
                  <a:pt x="823" y="1445"/>
                </a:lnTo>
                <a:lnTo>
                  <a:pt x="823" y="1439"/>
                </a:lnTo>
                <a:lnTo>
                  <a:pt x="824" y="1449"/>
                </a:lnTo>
                <a:lnTo>
                  <a:pt x="824" y="1437"/>
                </a:lnTo>
                <a:lnTo>
                  <a:pt x="824" y="1452"/>
                </a:lnTo>
                <a:lnTo>
                  <a:pt x="824" y="1442"/>
                </a:lnTo>
                <a:lnTo>
                  <a:pt x="824" y="1454"/>
                </a:lnTo>
                <a:lnTo>
                  <a:pt x="825" y="1449"/>
                </a:lnTo>
                <a:lnTo>
                  <a:pt x="825" y="1453"/>
                </a:lnTo>
                <a:lnTo>
                  <a:pt x="825" y="1439"/>
                </a:lnTo>
                <a:lnTo>
                  <a:pt x="825" y="1443"/>
                </a:lnTo>
                <a:lnTo>
                  <a:pt x="826" y="1441"/>
                </a:lnTo>
                <a:lnTo>
                  <a:pt x="826" y="1446"/>
                </a:lnTo>
                <a:lnTo>
                  <a:pt x="826" y="1435"/>
                </a:lnTo>
                <a:lnTo>
                  <a:pt x="826" y="1433"/>
                </a:lnTo>
                <a:lnTo>
                  <a:pt x="827" y="1444"/>
                </a:lnTo>
                <a:lnTo>
                  <a:pt x="827" y="1440"/>
                </a:lnTo>
                <a:lnTo>
                  <a:pt x="827" y="1443"/>
                </a:lnTo>
                <a:lnTo>
                  <a:pt x="827" y="1427"/>
                </a:lnTo>
                <a:lnTo>
                  <a:pt x="827" y="1435"/>
                </a:lnTo>
                <a:lnTo>
                  <a:pt x="828" y="1440"/>
                </a:lnTo>
                <a:lnTo>
                  <a:pt x="828" y="1448"/>
                </a:lnTo>
                <a:lnTo>
                  <a:pt x="828" y="1444"/>
                </a:lnTo>
                <a:lnTo>
                  <a:pt x="828" y="1445"/>
                </a:lnTo>
                <a:lnTo>
                  <a:pt x="829" y="1435"/>
                </a:lnTo>
                <a:lnTo>
                  <a:pt x="829" y="1444"/>
                </a:lnTo>
                <a:lnTo>
                  <a:pt x="829" y="1442"/>
                </a:lnTo>
                <a:lnTo>
                  <a:pt x="830" y="1442"/>
                </a:lnTo>
                <a:lnTo>
                  <a:pt x="830" y="1436"/>
                </a:lnTo>
                <a:lnTo>
                  <a:pt x="830" y="1435"/>
                </a:lnTo>
                <a:lnTo>
                  <a:pt x="830" y="1457"/>
                </a:lnTo>
                <a:lnTo>
                  <a:pt x="830" y="1436"/>
                </a:lnTo>
                <a:lnTo>
                  <a:pt x="831" y="1443"/>
                </a:lnTo>
                <a:lnTo>
                  <a:pt x="831" y="1457"/>
                </a:lnTo>
                <a:lnTo>
                  <a:pt x="831" y="1449"/>
                </a:lnTo>
                <a:lnTo>
                  <a:pt x="831" y="1447"/>
                </a:lnTo>
                <a:lnTo>
                  <a:pt x="832" y="1450"/>
                </a:lnTo>
                <a:lnTo>
                  <a:pt x="832" y="1445"/>
                </a:lnTo>
                <a:lnTo>
                  <a:pt x="832" y="1442"/>
                </a:lnTo>
                <a:lnTo>
                  <a:pt x="832" y="1444"/>
                </a:lnTo>
                <a:lnTo>
                  <a:pt x="833" y="1449"/>
                </a:lnTo>
                <a:lnTo>
                  <a:pt x="833" y="1456"/>
                </a:lnTo>
                <a:lnTo>
                  <a:pt x="833" y="1447"/>
                </a:lnTo>
                <a:lnTo>
                  <a:pt x="833" y="1442"/>
                </a:lnTo>
                <a:lnTo>
                  <a:pt x="833" y="1443"/>
                </a:lnTo>
                <a:lnTo>
                  <a:pt x="834" y="1455"/>
                </a:lnTo>
                <a:lnTo>
                  <a:pt x="834" y="1458"/>
                </a:lnTo>
                <a:lnTo>
                  <a:pt x="834" y="1442"/>
                </a:lnTo>
                <a:lnTo>
                  <a:pt x="834" y="1447"/>
                </a:lnTo>
                <a:lnTo>
                  <a:pt x="835" y="1444"/>
                </a:lnTo>
                <a:lnTo>
                  <a:pt x="835" y="1452"/>
                </a:lnTo>
                <a:lnTo>
                  <a:pt x="835" y="1439"/>
                </a:lnTo>
                <a:lnTo>
                  <a:pt x="835" y="1462"/>
                </a:lnTo>
                <a:lnTo>
                  <a:pt x="836" y="1441"/>
                </a:lnTo>
                <a:lnTo>
                  <a:pt x="836" y="1457"/>
                </a:lnTo>
                <a:lnTo>
                  <a:pt x="836" y="1449"/>
                </a:lnTo>
                <a:lnTo>
                  <a:pt x="836" y="1451"/>
                </a:lnTo>
                <a:lnTo>
                  <a:pt x="837" y="1450"/>
                </a:lnTo>
                <a:lnTo>
                  <a:pt x="837" y="1435"/>
                </a:lnTo>
                <a:lnTo>
                  <a:pt x="837" y="1445"/>
                </a:lnTo>
                <a:lnTo>
                  <a:pt x="837" y="1444"/>
                </a:lnTo>
                <a:lnTo>
                  <a:pt x="838" y="1449"/>
                </a:lnTo>
                <a:lnTo>
                  <a:pt x="838" y="1450"/>
                </a:lnTo>
                <a:lnTo>
                  <a:pt x="838" y="1434"/>
                </a:lnTo>
                <a:lnTo>
                  <a:pt x="838" y="1448"/>
                </a:lnTo>
                <a:lnTo>
                  <a:pt x="839" y="1455"/>
                </a:lnTo>
                <a:lnTo>
                  <a:pt x="839" y="1447"/>
                </a:lnTo>
                <a:lnTo>
                  <a:pt x="839" y="1454"/>
                </a:lnTo>
                <a:lnTo>
                  <a:pt x="839" y="1444"/>
                </a:lnTo>
                <a:lnTo>
                  <a:pt x="839" y="1446"/>
                </a:lnTo>
                <a:lnTo>
                  <a:pt x="840" y="1447"/>
                </a:lnTo>
                <a:lnTo>
                  <a:pt x="840" y="1465"/>
                </a:lnTo>
                <a:lnTo>
                  <a:pt x="840" y="1440"/>
                </a:lnTo>
                <a:lnTo>
                  <a:pt x="840" y="1451"/>
                </a:lnTo>
                <a:lnTo>
                  <a:pt x="841" y="1449"/>
                </a:lnTo>
                <a:lnTo>
                  <a:pt x="841" y="1442"/>
                </a:lnTo>
                <a:lnTo>
                  <a:pt x="841" y="1462"/>
                </a:lnTo>
                <a:lnTo>
                  <a:pt x="841" y="1428"/>
                </a:lnTo>
                <a:lnTo>
                  <a:pt x="842" y="1437"/>
                </a:lnTo>
                <a:lnTo>
                  <a:pt x="842" y="1436"/>
                </a:lnTo>
                <a:lnTo>
                  <a:pt x="842" y="1450"/>
                </a:lnTo>
                <a:lnTo>
                  <a:pt x="842" y="1437"/>
                </a:lnTo>
                <a:lnTo>
                  <a:pt x="842" y="1453"/>
                </a:lnTo>
                <a:lnTo>
                  <a:pt x="843" y="1438"/>
                </a:lnTo>
                <a:lnTo>
                  <a:pt x="843" y="1465"/>
                </a:lnTo>
                <a:lnTo>
                  <a:pt x="843" y="1443"/>
                </a:lnTo>
                <a:lnTo>
                  <a:pt x="843" y="1454"/>
                </a:lnTo>
                <a:lnTo>
                  <a:pt x="844" y="1449"/>
                </a:lnTo>
                <a:lnTo>
                  <a:pt x="844" y="1444"/>
                </a:lnTo>
                <a:lnTo>
                  <a:pt x="844" y="1447"/>
                </a:lnTo>
                <a:lnTo>
                  <a:pt x="845" y="1445"/>
                </a:lnTo>
                <a:lnTo>
                  <a:pt x="845" y="1464"/>
                </a:lnTo>
                <a:lnTo>
                  <a:pt x="845" y="1446"/>
                </a:lnTo>
                <a:lnTo>
                  <a:pt x="845" y="1440"/>
                </a:lnTo>
                <a:lnTo>
                  <a:pt x="845" y="1458"/>
                </a:lnTo>
                <a:lnTo>
                  <a:pt x="846" y="1447"/>
                </a:lnTo>
                <a:lnTo>
                  <a:pt x="846" y="1453"/>
                </a:lnTo>
                <a:lnTo>
                  <a:pt x="846" y="1453"/>
                </a:lnTo>
                <a:lnTo>
                  <a:pt x="846" y="1446"/>
                </a:lnTo>
                <a:lnTo>
                  <a:pt x="847" y="1442"/>
                </a:lnTo>
                <a:lnTo>
                  <a:pt x="847" y="1453"/>
                </a:lnTo>
                <a:lnTo>
                  <a:pt x="847" y="1453"/>
                </a:lnTo>
                <a:lnTo>
                  <a:pt x="847" y="1454"/>
                </a:lnTo>
                <a:lnTo>
                  <a:pt x="848" y="1453"/>
                </a:lnTo>
                <a:lnTo>
                  <a:pt x="848" y="1461"/>
                </a:lnTo>
                <a:lnTo>
                  <a:pt x="848" y="1453"/>
                </a:lnTo>
                <a:lnTo>
                  <a:pt x="848" y="1454"/>
                </a:lnTo>
                <a:lnTo>
                  <a:pt x="848" y="1448"/>
                </a:lnTo>
                <a:lnTo>
                  <a:pt x="849" y="1446"/>
                </a:lnTo>
                <a:lnTo>
                  <a:pt x="849" y="1458"/>
                </a:lnTo>
                <a:lnTo>
                  <a:pt x="849" y="1444"/>
                </a:lnTo>
                <a:lnTo>
                  <a:pt x="849" y="1462"/>
                </a:lnTo>
                <a:lnTo>
                  <a:pt x="850" y="1456"/>
                </a:lnTo>
                <a:lnTo>
                  <a:pt x="850" y="1447"/>
                </a:lnTo>
                <a:lnTo>
                  <a:pt x="850" y="1466"/>
                </a:lnTo>
                <a:lnTo>
                  <a:pt x="850" y="1449"/>
                </a:lnTo>
                <a:lnTo>
                  <a:pt x="851" y="1463"/>
                </a:lnTo>
                <a:lnTo>
                  <a:pt x="851" y="1453"/>
                </a:lnTo>
                <a:lnTo>
                  <a:pt x="851" y="1456"/>
                </a:lnTo>
                <a:lnTo>
                  <a:pt x="851" y="1456"/>
                </a:lnTo>
                <a:lnTo>
                  <a:pt x="851" y="1458"/>
                </a:lnTo>
                <a:lnTo>
                  <a:pt x="852" y="1455"/>
                </a:lnTo>
                <a:lnTo>
                  <a:pt x="852" y="1454"/>
                </a:lnTo>
                <a:lnTo>
                  <a:pt x="852" y="1458"/>
                </a:lnTo>
                <a:lnTo>
                  <a:pt x="853" y="1445"/>
                </a:lnTo>
                <a:lnTo>
                  <a:pt x="853" y="1453"/>
                </a:lnTo>
                <a:lnTo>
                  <a:pt x="853" y="1463"/>
                </a:lnTo>
                <a:lnTo>
                  <a:pt x="853" y="1460"/>
                </a:lnTo>
                <a:lnTo>
                  <a:pt x="854" y="1457"/>
                </a:lnTo>
                <a:lnTo>
                  <a:pt x="854" y="1446"/>
                </a:lnTo>
                <a:lnTo>
                  <a:pt x="854" y="1468"/>
                </a:lnTo>
                <a:lnTo>
                  <a:pt x="854" y="1464"/>
                </a:lnTo>
                <a:lnTo>
                  <a:pt x="855" y="1465"/>
                </a:lnTo>
                <a:lnTo>
                  <a:pt x="855" y="1452"/>
                </a:lnTo>
                <a:lnTo>
                  <a:pt x="855" y="1461"/>
                </a:lnTo>
                <a:lnTo>
                  <a:pt x="855" y="1467"/>
                </a:lnTo>
                <a:lnTo>
                  <a:pt x="855" y="1458"/>
                </a:lnTo>
                <a:lnTo>
                  <a:pt x="856" y="1455"/>
                </a:lnTo>
                <a:lnTo>
                  <a:pt x="856" y="1441"/>
                </a:lnTo>
                <a:lnTo>
                  <a:pt x="856" y="1434"/>
                </a:lnTo>
                <a:lnTo>
                  <a:pt x="856" y="1450"/>
                </a:lnTo>
                <a:lnTo>
                  <a:pt x="857" y="1465"/>
                </a:lnTo>
                <a:lnTo>
                  <a:pt x="857" y="1460"/>
                </a:lnTo>
                <a:lnTo>
                  <a:pt x="857" y="1456"/>
                </a:lnTo>
                <a:lnTo>
                  <a:pt x="857" y="1464"/>
                </a:lnTo>
                <a:lnTo>
                  <a:pt x="858" y="1451"/>
                </a:lnTo>
                <a:lnTo>
                  <a:pt x="858" y="1460"/>
                </a:lnTo>
                <a:lnTo>
                  <a:pt x="858" y="1465"/>
                </a:lnTo>
                <a:lnTo>
                  <a:pt x="858" y="1468"/>
                </a:lnTo>
                <a:lnTo>
                  <a:pt x="858" y="1448"/>
                </a:lnTo>
                <a:lnTo>
                  <a:pt x="859" y="1460"/>
                </a:lnTo>
                <a:lnTo>
                  <a:pt x="859" y="1450"/>
                </a:lnTo>
                <a:lnTo>
                  <a:pt x="859" y="1460"/>
                </a:lnTo>
                <a:lnTo>
                  <a:pt x="859" y="1459"/>
                </a:lnTo>
                <a:lnTo>
                  <a:pt x="860" y="1458"/>
                </a:lnTo>
                <a:lnTo>
                  <a:pt x="860" y="1459"/>
                </a:lnTo>
                <a:lnTo>
                  <a:pt x="860" y="1461"/>
                </a:lnTo>
                <a:lnTo>
                  <a:pt x="861" y="1467"/>
                </a:lnTo>
                <a:lnTo>
                  <a:pt x="861" y="1459"/>
                </a:lnTo>
                <a:lnTo>
                  <a:pt x="861" y="1453"/>
                </a:lnTo>
                <a:lnTo>
                  <a:pt x="861" y="1461"/>
                </a:lnTo>
                <a:lnTo>
                  <a:pt x="861" y="1461"/>
                </a:lnTo>
                <a:lnTo>
                  <a:pt x="862" y="1460"/>
                </a:lnTo>
                <a:lnTo>
                  <a:pt x="862" y="1461"/>
                </a:lnTo>
                <a:lnTo>
                  <a:pt x="862" y="1453"/>
                </a:lnTo>
                <a:lnTo>
                  <a:pt x="862" y="1456"/>
                </a:lnTo>
                <a:lnTo>
                  <a:pt x="863" y="1458"/>
                </a:lnTo>
                <a:lnTo>
                  <a:pt x="863" y="1460"/>
                </a:lnTo>
                <a:lnTo>
                  <a:pt x="863" y="1458"/>
                </a:lnTo>
                <a:lnTo>
                  <a:pt x="863" y="1452"/>
                </a:lnTo>
                <a:lnTo>
                  <a:pt x="864" y="1458"/>
                </a:lnTo>
                <a:lnTo>
                  <a:pt x="864" y="1456"/>
                </a:lnTo>
                <a:lnTo>
                  <a:pt x="864" y="1453"/>
                </a:lnTo>
                <a:lnTo>
                  <a:pt x="864" y="1467"/>
                </a:lnTo>
                <a:lnTo>
                  <a:pt x="864" y="1468"/>
                </a:lnTo>
                <a:lnTo>
                  <a:pt x="865" y="1457"/>
                </a:lnTo>
                <a:lnTo>
                  <a:pt x="865" y="1462"/>
                </a:lnTo>
                <a:lnTo>
                  <a:pt x="865" y="1460"/>
                </a:lnTo>
                <a:lnTo>
                  <a:pt x="865" y="1462"/>
                </a:lnTo>
                <a:lnTo>
                  <a:pt x="866" y="1446"/>
                </a:lnTo>
                <a:lnTo>
                  <a:pt x="866" y="1461"/>
                </a:lnTo>
                <a:lnTo>
                  <a:pt x="866" y="1460"/>
                </a:lnTo>
                <a:lnTo>
                  <a:pt x="866" y="1463"/>
                </a:lnTo>
                <a:lnTo>
                  <a:pt x="867" y="1465"/>
                </a:lnTo>
                <a:lnTo>
                  <a:pt x="867" y="1463"/>
                </a:lnTo>
                <a:lnTo>
                  <a:pt x="867" y="1457"/>
                </a:lnTo>
                <a:lnTo>
                  <a:pt x="867" y="1462"/>
                </a:lnTo>
                <a:lnTo>
                  <a:pt x="867" y="1463"/>
                </a:lnTo>
                <a:lnTo>
                  <a:pt x="868" y="1469"/>
                </a:lnTo>
                <a:lnTo>
                  <a:pt x="868" y="1452"/>
                </a:lnTo>
                <a:lnTo>
                  <a:pt x="868" y="1463"/>
                </a:lnTo>
                <a:lnTo>
                  <a:pt x="869" y="1462"/>
                </a:lnTo>
                <a:lnTo>
                  <a:pt x="869" y="1465"/>
                </a:lnTo>
                <a:lnTo>
                  <a:pt x="869" y="1461"/>
                </a:lnTo>
                <a:lnTo>
                  <a:pt x="869" y="1463"/>
                </a:lnTo>
                <a:lnTo>
                  <a:pt x="870" y="1467"/>
                </a:lnTo>
                <a:lnTo>
                  <a:pt x="870" y="1462"/>
                </a:lnTo>
                <a:lnTo>
                  <a:pt x="870" y="1446"/>
                </a:lnTo>
                <a:lnTo>
                  <a:pt x="870" y="1460"/>
                </a:lnTo>
                <a:lnTo>
                  <a:pt x="870" y="1447"/>
                </a:lnTo>
                <a:lnTo>
                  <a:pt x="871" y="1456"/>
                </a:lnTo>
                <a:lnTo>
                  <a:pt x="871" y="1468"/>
                </a:lnTo>
                <a:lnTo>
                  <a:pt x="871" y="1471"/>
                </a:lnTo>
                <a:lnTo>
                  <a:pt x="871" y="1469"/>
                </a:lnTo>
                <a:lnTo>
                  <a:pt x="872" y="1469"/>
                </a:lnTo>
                <a:lnTo>
                  <a:pt x="872" y="1456"/>
                </a:lnTo>
                <a:lnTo>
                  <a:pt x="872" y="1464"/>
                </a:lnTo>
                <a:lnTo>
                  <a:pt x="872" y="1459"/>
                </a:lnTo>
                <a:lnTo>
                  <a:pt x="873" y="1463"/>
                </a:lnTo>
                <a:lnTo>
                  <a:pt x="873" y="1443"/>
                </a:lnTo>
                <a:lnTo>
                  <a:pt x="873" y="1456"/>
                </a:lnTo>
                <a:lnTo>
                  <a:pt x="873" y="1469"/>
                </a:lnTo>
                <a:lnTo>
                  <a:pt x="873" y="1461"/>
                </a:lnTo>
                <a:lnTo>
                  <a:pt x="874" y="1460"/>
                </a:lnTo>
                <a:lnTo>
                  <a:pt x="874" y="1441"/>
                </a:lnTo>
                <a:lnTo>
                  <a:pt x="874" y="1456"/>
                </a:lnTo>
                <a:lnTo>
                  <a:pt x="874" y="1460"/>
                </a:lnTo>
                <a:lnTo>
                  <a:pt x="875" y="1462"/>
                </a:lnTo>
                <a:lnTo>
                  <a:pt x="875" y="1459"/>
                </a:lnTo>
                <a:lnTo>
                  <a:pt x="875" y="1456"/>
                </a:lnTo>
                <a:lnTo>
                  <a:pt x="876" y="1459"/>
                </a:lnTo>
                <a:lnTo>
                  <a:pt x="876" y="1460"/>
                </a:lnTo>
                <a:lnTo>
                  <a:pt x="876" y="1463"/>
                </a:lnTo>
                <a:lnTo>
                  <a:pt x="876" y="1462"/>
                </a:lnTo>
                <a:lnTo>
                  <a:pt x="876" y="1462"/>
                </a:lnTo>
                <a:lnTo>
                  <a:pt x="877" y="1464"/>
                </a:lnTo>
                <a:lnTo>
                  <a:pt x="877" y="1466"/>
                </a:lnTo>
                <a:lnTo>
                  <a:pt x="877" y="1441"/>
                </a:lnTo>
                <a:lnTo>
                  <a:pt x="877" y="1451"/>
                </a:lnTo>
                <a:lnTo>
                  <a:pt x="878" y="1448"/>
                </a:lnTo>
                <a:lnTo>
                  <a:pt x="878" y="1460"/>
                </a:lnTo>
                <a:lnTo>
                  <a:pt x="878" y="1464"/>
                </a:lnTo>
                <a:lnTo>
                  <a:pt x="878" y="1470"/>
                </a:lnTo>
                <a:lnTo>
                  <a:pt x="879" y="1464"/>
                </a:lnTo>
                <a:lnTo>
                  <a:pt x="879" y="1471"/>
                </a:lnTo>
                <a:lnTo>
                  <a:pt x="879" y="1460"/>
                </a:lnTo>
                <a:lnTo>
                  <a:pt x="879" y="1455"/>
                </a:lnTo>
                <a:lnTo>
                  <a:pt x="879" y="1463"/>
                </a:lnTo>
                <a:lnTo>
                  <a:pt x="880" y="1466"/>
                </a:lnTo>
                <a:lnTo>
                  <a:pt x="880" y="1453"/>
                </a:lnTo>
                <a:lnTo>
                  <a:pt x="880" y="1451"/>
                </a:lnTo>
                <a:lnTo>
                  <a:pt x="880" y="1459"/>
                </a:lnTo>
                <a:lnTo>
                  <a:pt x="881" y="1461"/>
                </a:lnTo>
                <a:lnTo>
                  <a:pt x="881" y="1454"/>
                </a:lnTo>
                <a:lnTo>
                  <a:pt x="881" y="1461"/>
                </a:lnTo>
                <a:lnTo>
                  <a:pt x="881" y="1455"/>
                </a:lnTo>
                <a:lnTo>
                  <a:pt x="882" y="1459"/>
                </a:lnTo>
                <a:lnTo>
                  <a:pt x="882" y="1460"/>
                </a:lnTo>
                <a:lnTo>
                  <a:pt x="882" y="1466"/>
                </a:lnTo>
                <a:lnTo>
                  <a:pt x="882" y="1449"/>
                </a:lnTo>
                <a:lnTo>
                  <a:pt x="882" y="1463"/>
                </a:lnTo>
                <a:lnTo>
                  <a:pt x="883" y="1468"/>
                </a:lnTo>
                <a:lnTo>
                  <a:pt x="883" y="1468"/>
                </a:lnTo>
                <a:lnTo>
                  <a:pt x="883" y="1467"/>
                </a:lnTo>
                <a:lnTo>
                  <a:pt x="884" y="1453"/>
                </a:lnTo>
                <a:lnTo>
                  <a:pt x="884" y="1459"/>
                </a:lnTo>
                <a:lnTo>
                  <a:pt x="884" y="1460"/>
                </a:lnTo>
                <a:lnTo>
                  <a:pt x="884" y="1454"/>
                </a:lnTo>
                <a:lnTo>
                  <a:pt x="885" y="1462"/>
                </a:lnTo>
                <a:lnTo>
                  <a:pt x="885" y="1454"/>
                </a:lnTo>
                <a:lnTo>
                  <a:pt x="885" y="1464"/>
                </a:lnTo>
                <a:lnTo>
                  <a:pt x="885" y="1465"/>
                </a:lnTo>
                <a:lnTo>
                  <a:pt x="885" y="1474"/>
                </a:lnTo>
                <a:lnTo>
                  <a:pt x="886" y="1466"/>
                </a:lnTo>
                <a:lnTo>
                  <a:pt x="886" y="1468"/>
                </a:lnTo>
                <a:lnTo>
                  <a:pt x="886" y="1463"/>
                </a:lnTo>
                <a:lnTo>
                  <a:pt x="886" y="1469"/>
                </a:lnTo>
                <a:lnTo>
                  <a:pt x="887" y="1466"/>
                </a:lnTo>
                <a:lnTo>
                  <a:pt x="887" y="1469"/>
                </a:lnTo>
                <a:lnTo>
                  <a:pt x="887" y="1456"/>
                </a:lnTo>
                <a:lnTo>
                  <a:pt x="887" y="1466"/>
                </a:lnTo>
                <a:lnTo>
                  <a:pt x="888" y="1469"/>
                </a:lnTo>
                <a:lnTo>
                  <a:pt x="888" y="1464"/>
                </a:lnTo>
                <a:lnTo>
                  <a:pt x="888" y="1472"/>
                </a:lnTo>
                <a:lnTo>
                  <a:pt x="888" y="1475"/>
                </a:lnTo>
                <a:lnTo>
                  <a:pt x="888" y="1460"/>
                </a:lnTo>
                <a:lnTo>
                  <a:pt x="889" y="1466"/>
                </a:lnTo>
                <a:lnTo>
                  <a:pt x="889" y="1461"/>
                </a:lnTo>
                <a:lnTo>
                  <a:pt x="889" y="1469"/>
                </a:lnTo>
                <a:lnTo>
                  <a:pt x="889" y="1458"/>
                </a:lnTo>
                <a:lnTo>
                  <a:pt x="890" y="1457"/>
                </a:lnTo>
                <a:lnTo>
                  <a:pt x="890" y="1456"/>
                </a:lnTo>
                <a:lnTo>
                  <a:pt x="890" y="1461"/>
                </a:lnTo>
                <a:lnTo>
                  <a:pt x="890" y="1460"/>
                </a:lnTo>
                <a:lnTo>
                  <a:pt x="891" y="1458"/>
                </a:lnTo>
                <a:lnTo>
                  <a:pt x="891" y="1457"/>
                </a:lnTo>
                <a:lnTo>
                  <a:pt x="891" y="1461"/>
                </a:lnTo>
                <a:lnTo>
                  <a:pt x="891" y="1449"/>
                </a:lnTo>
                <a:lnTo>
                  <a:pt x="892" y="1456"/>
                </a:lnTo>
                <a:lnTo>
                  <a:pt x="892" y="1443"/>
                </a:lnTo>
                <a:lnTo>
                  <a:pt x="892" y="1445"/>
                </a:lnTo>
                <a:lnTo>
                  <a:pt x="892" y="1450"/>
                </a:lnTo>
                <a:lnTo>
                  <a:pt x="893" y="1462"/>
                </a:lnTo>
                <a:lnTo>
                  <a:pt x="893" y="1463"/>
                </a:lnTo>
                <a:lnTo>
                  <a:pt x="893" y="1472"/>
                </a:lnTo>
                <a:lnTo>
                  <a:pt x="893" y="1463"/>
                </a:lnTo>
                <a:lnTo>
                  <a:pt x="894" y="1464"/>
                </a:lnTo>
                <a:lnTo>
                  <a:pt x="894" y="1456"/>
                </a:lnTo>
                <a:lnTo>
                  <a:pt x="894" y="1456"/>
                </a:lnTo>
                <a:lnTo>
                  <a:pt x="894" y="1449"/>
                </a:lnTo>
                <a:lnTo>
                  <a:pt x="894" y="1456"/>
                </a:lnTo>
                <a:lnTo>
                  <a:pt x="895" y="1466"/>
                </a:lnTo>
                <a:lnTo>
                  <a:pt x="895" y="1467"/>
                </a:lnTo>
                <a:lnTo>
                  <a:pt x="895" y="1469"/>
                </a:lnTo>
                <a:lnTo>
                  <a:pt x="895" y="1456"/>
                </a:lnTo>
                <a:lnTo>
                  <a:pt x="896" y="1460"/>
                </a:lnTo>
                <a:lnTo>
                  <a:pt x="896" y="1466"/>
                </a:lnTo>
                <a:lnTo>
                  <a:pt x="896" y="1463"/>
                </a:lnTo>
                <a:lnTo>
                  <a:pt x="896" y="1469"/>
                </a:lnTo>
                <a:lnTo>
                  <a:pt x="897" y="1457"/>
                </a:lnTo>
                <a:lnTo>
                  <a:pt x="897" y="1464"/>
                </a:lnTo>
                <a:lnTo>
                  <a:pt x="897" y="1462"/>
                </a:lnTo>
                <a:lnTo>
                  <a:pt x="897" y="1465"/>
                </a:lnTo>
                <a:lnTo>
                  <a:pt x="897" y="1466"/>
                </a:lnTo>
                <a:lnTo>
                  <a:pt x="898" y="1471"/>
                </a:lnTo>
                <a:lnTo>
                  <a:pt x="898" y="1469"/>
                </a:lnTo>
                <a:lnTo>
                  <a:pt x="898" y="1466"/>
                </a:lnTo>
                <a:lnTo>
                  <a:pt x="898" y="1455"/>
                </a:lnTo>
                <a:lnTo>
                  <a:pt x="899" y="1456"/>
                </a:lnTo>
                <a:lnTo>
                  <a:pt x="899" y="1453"/>
                </a:lnTo>
                <a:lnTo>
                  <a:pt x="899" y="1460"/>
                </a:lnTo>
                <a:lnTo>
                  <a:pt x="900" y="1468"/>
                </a:lnTo>
                <a:lnTo>
                  <a:pt x="900" y="1467"/>
                </a:lnTo>
                <a:lnTo>
                  <a:pt x="900" y="1483"/>
                </a:lnTo>
                <a:lnTo>
                  <a:pt x="900" y="1475"/>
                </a:lnTo>
                <a:lnTo>
                  <a:pt x="901" y="1457"/>
                </a:lnTo>
                <a:lnTo>
                  <a:pt x="901" y="1471"/>
                </a:lnTo>
                <a:lnTo>
                  <a:pt x="901" y="1462"/>
                </a:lnTo>
                <a:lnTo>
                  <a:pt x="901" y="1461"/>
                </a:lnTo>
                <a:lnTo>
                  <a:pt x="901" y="1449"/>
                </a:lnTo>
                <a:lnTo>
                  <a:pt x="902" y="1436"/>
                </a:lnTo>
                <a:lnTo>
                  <a:pt x="902" y="1456"/>
                </a:lnTo>
                <a:lnTo>
                  <a:pt x="902" y="1469"/>
                </a:lnTo>
                <a:lnTo>
                  <a:pt x="902" y="1453"/>
                </a:lnTo>
                <a:lnTo>
                  <a:pt x="903" y="1454"/>
                </a:lnTo>
                <a:lnTo>
                  <a:pt x="903" y="1443"/>
                </a:lnTo>
                <a:lnTo>
                  <a:pt x="903" y="1453"/>
                </a:lnTo>
                <a:lnTo>
                  <a:pt x="903" y="1457"/>
                </a:lnTo>
                <a:lnTo>
                  <a:pt x="904" y="1457"/>
                </a:lnTo>
                <a:lnTo>
                  <a:pt x="904" y="1448"/>
                </a:lnTo>
                <a:lnTo>
                  <a:pt x="904" y="1444"/>
                </a:lnTo>
                <a:lnTo>
                  <a:pt x="904" y="1460"/>
                </a:lnTo>
                <a:lnTo>
                  <a:pt x="904" y="1462"/>
                </a:lnTo>
                <a:lnTo>
                  <a:pt x="905" y="1449"/>
                </a:lnTo>
                <a:lnTo>
                  <a:pt x="905" y="1466"/>
                </a:lnTo>
                <a:lnTo>
                  <a:pt x="905" y="1443"/>
                </a:lnTo>
                <a:lnTo>
                  <a:pt x="905" y="1449"/>
                </a:lnTo>
                <a:lnTo>
                  <a:pt x="906" y="1446"/>
                </a:lnTo>
                <a:lnTo>
                  <a:pt x="906" y="1451"/>
                </a:lnTo>
                <a:lnTo>
                  <a:pt x="906" y="1451"/>
                </a:lnTo>
                <a:lnTo>
                  <a:pt x="906" y="1450"/>
                </a:lnTo>
                <a:lnTo>
                  <a:pt x="907" y="1462"/>
                </a:lnTo>
                <a:lnTo>
                  <a:pt x="907" y="1467"/>
                </a:lnTo>
                <a:lnTo>
                  <a:pt x="907" y="1465"/>
                </a:lnTo>
                <a:lnTo>
                  <a:pt x="907" y="1466"/>
                </a:lnTo>
                <a:lnTo>
                  <a:pt x="908" y="1453"/>
                </a:lnTo>
                <a:lnTo>
                  <a:pt x="908" y="1461"/>
                </a:lnTo>
                <a:lnTo>
                  <a:pt x="908" y="1463"/>
                </a:lnTo>
                <a:lnTo>
                  <a:pt x="908" y="1466"/>
                </a:lnTo>
                <a:lnTo>
                  <a:pt x="909" y="1462"/>
                </a:lnTo>
                <a:lnTo>
                  <a:pt x="909" y="1457"/>
                </a:lnTo>
                <a:lnTo>
                  <a:pt x="909" y="1457"/>
                </a:lnTo>
                <a:lnTo>
                  <a:pt x="909" y="1479"/>
                </a:lnTo>
                <a:lnTo>
                  <a:pt x="910" y="1468"/>
                </a:lnTo>
                <a:lnTo>
                  <a:pt x="910" y="1476"/>
                </a:lnTo>
                <a:lnTo>
                  <a:pt x="910" y="1454"/>
                </a:lnTo>
                <a:lnTo>
                  <a:pt x="910" y="1467"/>
                </a:lnTo>
                <a:lnTo>
                  <a:pt x="910" y="1469"/>
                </a:lnTo>
                <a:lnTo>
                  <a:pt x="911" y="1477"/>
                </a:lnTo>
                <a:lnTo>
                  <a:pt x="911" y="1461"/>
                </a:lnTo>
                <a:lnTo>
                  <a:pt x="911" y="1454"/>
                </a:lnTo>
                <a:lnTo>
                  <a:pt x="911" y="1461"/>
                </a:lnTo>
                <a:lnTo>
                  <a:pt x="912" y="1466"/>
                </a:lnTo>
                <a:lnTo>
                  <a:pt x="912" y="1466"/>
                </a:lnTo>
                <a:lnTo>
                  <a:pt x="912" y="1478"/>
                </a:lnTo>
                <a:lnTo>
                  <a:pt x="912" y="1448"/>
                </a:lnTo>
                <a:lnTo>
                  <a:pt x="913" y="1471"/>
                </a:lnTo>
                <a:lnTo>
                  <a:pt x="913" y="1458"/>
                </a:lnTo>
                <a:lnTo>
                  <a:pt x="913" y="1462"/>
                </a:lnTo>
                <a:lnTo>
                  <a:pt x="913" y="1464"/>
                </a:lnTo>
                <a:lnTo>
                  <a:pt x="913" y="1451"/>
                </a:lnTo>
                <a:lnTo>
                  <a:pt x="914" y="1471"/>
                </a:lnTo>
                <a:lnTo>
                  <a:pt x="914" y="1469"/>
                </a:lnTo>
                <a:lnTo>
                  <a:pt x="914" y="1464"/>
                </a:lnTo>
                <a:lnTo>
                  <a:pt x="915" y="1466"/>
                </a:lnTo>
                <a:lnTo>
                  <a:pt x="915" y="1456"/>
                </a:lnTo>
                <a:lnTo>
                  <a:pt x="915" y="1463"/>
                </a:lnTo>
                <a:lnTo>
                  <a:pt x="915" y="1462"/>
                </a:lnTo>
                <a:lnTo>
                  <a:pt x="916" y="1463"/>
                </a:lnTo>
                <a:lnTo>
                  <a:pt x="916" y="1461"/>
                </a:lnTo>
                <a:lnTo>
                  <a:pt x="916" y="1450"/>
                </a:lnTo>
                <a:lnTo>
                  <a:pt x="916" y="1457"/>
                </a:lnTo>
                <a:lnTo>
                  <a:pt x="916" y="1471"/>
                </a:lnTo>
                <a:lnTo>
                  <a:pt x="917" y="1462"/>
                </a:lnTo>
                <a:lnTo>
                  <a:pt x="917" y="1465"/>
                </a:lnTo>
                <a:lnTo>
                  <a:pt x="917" y="1448"/>
                </a:lnTo>
                <a:lnTo>
                  <a:pt x="917" y="1461"/>
                </a:lnTo>
                <a:lnTo>
                  <a:pt x="918" y="1459"/>
                </a:lnTo>
                <a:lnTo>
                  <a:pt x="918" y="1462"/>
                </a:lnTo>
                <a:lnTo>
                  <a:pt x="918" y="1455"/>
                </a:lnTo>
                <a:lnTo>
                  <a:pt x="918" y="1456"/>
                </a:lnTo>
                <a:lnTo>
                  <a:pt x="919" y="1459"/>
                </a:lnTo>
                <a:lnTo>
                  <a:pt x="919" y="1463"/>
                </a:lnTo>
                <a:lnTo>
                  <a:pt x="919" y="1464"/>
                </a:lnTo>
                <a:lnTo>
                  <a:pt x="919" y="1456"/>
                </a:lnTo>
                <a:lnTo>
                  <a:pt x="919" y="1446"/>
                </a:lnTo>
                <a:lnTo>
                  <a:pt x="920" y="1461"/>
                </a:lnTo>
                <a:lnTo>
                  <a:pt x="920" y="1455"/>
                </a:lnTo>
                <a:lnTo>
                  <a:pt x="920" y="1465"/>
                </a:lnTo>
                <a:lnTo>
                  <a:pt x="920" y="1462"/>
                </a:lnTo>
                <a:lnTo>
                  <a:pt x="921" y="1453"/>
                </a:lnTo>
                <a:lnTo>
                  <a:pt x="921" y="1458"/>
                </a:lnTo>
                <a:lnTo>
                  <a:pt x="921" y="1464"/>
                </a:lnTo>
                <a:lnTo>
                  <a:pt x="921" y="1450"/>
                </a:lnTo>
                <a:lnTo>
                  <a:pt x="922" y="1467"/>
                </a:lnTo>
                <a:lnTo>
                  <a:pt x="922" y="1456"/>
                </a:lnTo>
                <a:lnTo>
                  <a:pt x="922" y="1460"/>
                </a:lnTo>
                <a:lnTo>
                  <a:pt x="922" y="1456"/>
                </a:lnTo>
                <a:lnTo>
                  <a:pt x="923" y="1462"/>
                </a:lnTo>
                <a:lnTo>
                  <a:pt x="923" y="1455"/>
                </a:lnTo>
                <a:lnTo>
                  <a:pt x="923" y="1449"/>
                </a:lnTo>
                <a:lnTo>
                  <a:pt x="923" y="1458"/>
                </a:lnTo>
                <a:lnTo>
                  <a:pt x="924" y="1467"/>
                </a:lnTo>
                <a:lnTo>
                  <a:pt x="924" y="1463"/>
                </a:lnTo>
                <a:lnTo>
                  <a:pt x="924" y="1470"/>
                </a:lnTo>
                <a:lnTo>
                  <a:pt x="924" y="1436"/>
                </a:lnTo>
                <a:lnTo>
                  <a:pt x="925" y="1453"/>
                </a:lnTo>
                <a:lnTo>
                  <a:pt x="925" y="1459"/>
                </a:lnTo>
                <a:lnTo>
                  <a:pt x="925" y="1460"/>
                </a:lnTo>
                <a:lnTo>
                  <a:pt x="925" y="1458"/>
                </a:lnTo>
                <a:lnTo>
                  <a:pt x="925" y="1445"/>
                </a:lnTo>
                <a:lnTo>
                  <a:pt x="926" y="1461"/>
                </a:lnTo>
                <a:lnTo>
                  <a:pt x="926" y="1460"/>
                </a:lnTo>
                <a:lnTo>
                  <a:pt x="926" y="1449"/>
                </a:lnTo>
                <a:lnTo>
                  <a:pt x="926" y="1482"/>
                </a:lnTo>
                <a:lnTo>
                  <a:pt x="927" y="1440"/>
                </a:lnTo>
                <a:lnTo>
                  <a:pt x="927" y="1455"/>
                </a:lnTo>
                <a:lnTo>
                  <a:pt x="927" y="1449"/>
                </a:lnTo>
                <a:lnTo>
                  <a:pt x="927" y="1456"/>
                </a:lnTo>
                <a:lnTo>
                  <a:pt x="928" y="1459"/>
                </a:lnTo>
                <a:lnTo>
                  <a:pt x="928" y="1445"/>
                </a:lnTo>
                <a:lnTo>
                  <a:pt x="928" y="1461"/>
                </a:lnTo>
                <a:lnTo>
                  <a:pt x="928" y="1468"/>
                </a:lnTo>
                <a:lnTo>
                  <a:pt x="928" y="1449"/>
                </a:lnTo>
                <a:lnTo>
                  <a:pt x="929" y="1461"/>
                </a:lnTo>
                <a:lnTo>
                  <a:pt x="929" y="1442"/>
                </a:lnTo>
                <a:lnTo>
                  <a:pt x="929" y="1453"/>
                </a:lnTo>
                <a:lnTo>
                  <a:pt x="929" y="1452"/>
                </a:lnTo>
                <a:lnTo>
                  <a:pt x="930" y="1463"/>
                </a:lnTo>
                <a:lnTo>
                  <a:pt x="930" y="1468"/>
                </a:lnTo>
                <a:lnTo>
                  <a:pt x="930" y="1445"/>
                </a:lnTo>
                <a:lnTo>
                  <a:pt x="931" y="1459"/>
                </a:lnTo>
                <a:lnTo>
                  <a:pt x="931" y="1456"/>
                </a:lnTo>
                <a:lnTo>
                  <a:pt x="931" y="1460"/>
                </a:lnTo>
                <a:lnTo>
                  <a:pt x="931" y="1462"/>
                </a:lnTo>
                <a:lnTo>
                  <a:pt x="931" y="1449"/>
                </a:lnTo>
                <a:lnTo>
                  <a:pt x="932" y="1456"/>
                </a:lnTo>
                <a:lnTo>
                  <a:pt x="932" y="1457"/>
                </a:lnTo>
                <a:lnTo>
                  <a:pt x="932" y="1465"/>
                </a:lnTo>
                <a:lnTo>
                  <a:pt x="932" y="1456"/>
                </a:lnTo>
                <a:lnTo>
                  <a:pt x="933" y="1448"/>
                </a:lnTo>
                <a:lnTo>
                  <a:pt x="933" y="1456"/>
                </a:lnTo>
                <a:lnTo>
                  <a:pt x="933" y="1469"/>
                </a:lnTo>
                <a:lnTo>
                  <a:pt x="933" y="1452"/>
                </a:lnTo>
                <a:lnTo>
                  <a:pt x="934" y="1463"/>
                </a:lnTo>
                <a:lnTo>
                  <a:pt x="934" y="1450"/>
                </a:lnTo>
                <a:lnTo>
                  <a:pt x="934" y="1457"/>
                </a:lnTo>
                <a:lnTo>
                  <a:pt x="934" y="1450"/>
                </a:lnTo>
                <a:lnTo>
                  <a:pt x="934" y="1454"/>
                </a:lnTo>
                <a:lnTo>
                  <a:pt x="935" y="1451"/>
                </a:lnTo>
                <a:lnTo>
                  <a:pt x="935" y="1437"/>
                </a:lnTo>
                <a:lnTo>
                  <a:pt x="935" y="1453"/>
                </a:lnTo>
                <a:lnTo>
                  <a:pt x="935" y="1473"/>
                </a:lnTo>
                <a:lnTo>
                  <a:pt x="936" y="1453"/>
                </a:lnTo>
                <a:lnTo>
                  <a:pt x="936" y="1469"/>
                </a:lnTo>
                <a:lnTo>
                  <a:pt x="936" y="1437"/>
                </a:lnTo>
                <a:lnTo>
                  <a:pt x="936" y="1447"/>
                </a:lnTo>
                <a:lnTo>
                  <a:pt x="937" y="1442"/>
                </a:lnTo>
                <a:lnTo>
                  <a:pt x="937" y="1464"/>
                </a:lnTo>
                <a:lnTo>
                  <a:pt x="937" y="1453"/>
                </a:lnTo>
                <a:lnTo>
                  <a:pt x="937" y="1437"/>
                </a:lnTo>
                <a:lnTo>
                  <a:pt x="937" y="1449"/>
                </a:lnTo>
                <a:lnTo>
                  <a:pt x="938" y="1454"/>
                </a:lnTo>
                <a:lnTo>
                  <a:pt x="938" y="1443"/>
                </a:lnTo>
                <a:lnTo>
                  <a:pt x="938" y="1456"/>
                </a:lnTo>
                <a:lnTo>
                  <a:pt x="939" y="1437"/>
                </a:lnTo>
                <a:lnTo>
                  <a:pt x="939" y="1448"/>
                </a:lnTo>
                <a:lnTo>
                  <a:pt x="939" y="1447"/>
                </a:lnTo>
                <a:lnTo>
                  <a:pt x="939" y="1449"/>
                </a:lnTo>
                <a:lnTo>
                  <a:pt x="940" y="1444"/>
                </a:lnTo>
                <a:lnTo>
                  <a:pt x="940" y="1437"/>
                </a:lnTo>
                <a:lnTo>
                  <a:pt x="940" y="1449"/>
                </a:lnTo>
                <a:lnTo>
                  <a:pt x="940" y="1457"/>
                </a:lnTo>
                <a:lnTo>
                  <a:pt x="940" y="1461"/>
                </a:lnTo>
                <a:lnTo>
                  <a:pt x="941" y="1461"/>
                </a:lnTo>
                <a:lnTo>
                  <a:pt x="941" y="1435"/>
                </a:lnTo>
                <a:lnTo>
                  <a:pt x="941" y="1456"/>
                </a:lnTo>
                <a:lnTo>
                  <a:pt x="941" y="1457"/>
                </a:lnTo>
                <a:lnTo>
                  <a:pt x="942" y="1447"/>
                </a:lnTo>
                <a:lnTo>
                  <a:pt x="942" y="1453"/>
                </a:lnTo>
                <a:lnTo>
                  <a:pt x="942" y="1446"/>
                </a:lnTo>
                <a:lnTo>
                  <a:pt x="942" y="1445"/>
                </a:lnTo>
                <a:lnTo>
                  <a:pt x="943" y="1446"/>
                </a:lnTo>
                <a:lnTo>
                  <a:pt x="943" y="1461"/>
                </a:lnTo>
                <a:lnTo>
                  <a:pt x="943" y="1457"/>
                </a:lnTo>
                <a:lnTo>
                  <a:pt x="943" y="1431"/>
                </a:lnTo>
                <a:lnTo>
                  <a:pt x="943" y="1442"/>
                </a:lnTo>
                <a:lnTo>
                  <a:pt x="944" y="1441"/>
                </a:lnTo>
                <a:lnTo>
                  <a:pt x="944" y="1450"/>
                </a:lnTo>
                <a:lnTo>
                  <a:pt x="944" y="1454"/>
                </a:lnTo>
                <a:lnTo>
                  <a:pt x="944" y="1435"/>
                </a:lnTo>
                <a:lnTo>
                  <a:pt x="945" y="1463"/>
                </a:lnTo>
                <a:lnTo>
                  <a:pt x="945" y="1447"/>
                </a:lnTo>
                <a:lnTo>
                  <a:pt x="945" y="1440"/>
                </a:lnTo>
                <a:lnTo>
                  <a:pt x="945" y="1460"/>
                </a:lnTo>
                <a:lnTo>
                  <a:pt x="946" y="1442"/>
                </a:lnTo>
                <a:lnTo>
                  <a:pt x="946" y="1451"/>
                </a:lnTo>
                <a:lnTo>
                  <a:pt x="946" y="1431"/>
                </a:lnTo>
                <a:lnTo>
                  <a:pt x="947" y="1437"/>
                </a:lnTo>
                <a:lnTo>
                  <a:pt x="947" y="1441"/>
                </a:lnTo>
                <a:lnTo>
                  <a:pt x="947" y="1434"/>
                </a:lnTo>
                <a:lnTo>
                  <a:pt x="947" y="1438"/>
                </a:lnTo>
                <a:lnTo>
                  <a:pt x="947" y="1443"/>
                </a:lnTo>
                <a:lnTo>
                  <a:pt x="948" y="1444"/>
                </a:lnTo>
                <a:lnTo>
                  <a:pt x="948" y="1450"/>
                </a:lnTo>
                <a:lnTo>
                  <a:pt x="948" y="1431"/>
                </a:lnTo>
                <a:lnTo>
                  <a:pt x="948" y="1438"/>
                </a:lnTo>
                <a:lnTo>
                  <a:pt x="949" y="1439"/>
                </a:lnTo>
                <a:lnTo>
                  <a:pt x="949" y="1437"/>
                </a:lnTo>
                <a:lnTo>
                  <a:pt x="949" y="1438"/>
                </a:lnTo>
                <a:lnTo>
                  <a:pt x="949" y="1440"/>
                </a:lnTo>
                <a:lnTo>
                  <a:pt x="950" y="1444"/>
                </a:lnTo>
                <a:lnTo>
                  <a:pt x="950" y="1448"/>
                </a:lnTo>
                <a:lnTo>
                  <a:pt x="950" y="1444"/>
                </a:lnTo>
                <a:lnTo>
                  <a:pt x="950" y="1456"/>
                </a:lnTo>
                <a:lnTo>
                  <a:pt x="950" y="1427"/>
                </a:lnTo>
                <a:lnTo>
                  <a:pt x="951" y="1437"/>
                </a:lnTo>
                <a:lnTo>
                  <a:pt x="951" y="1436"/>
                </a:lnTo>
                <a:lnTo>
                  <a:pt x="951" y="1437"/>
                </a:lnTo>
                <a:lnTo>
                  <a:pt x="951" y="1440"/>
                </a:lnTo>
                <a:lnTo>
                  <a:pt x="952" y="1431"/>
                </a:lnTo>
                <a:lnTo>
                  <a:pt x="952" y="1433"/>
                </a:lnTo>
                <a:lnTo>
                  <a:pt x="952" y="1436"/>
                </a:lnTo>
                <a:lnTo>
                  <a:pt x="952" y="1441"/>
                </a:lnTo>
                <a:lnTo>
                  <a:pt x="953" y="1455"/>
                </a:lnTo>
                <a:lnTo>
                  <a:pt x="953" y="1434"/>
                </a:lnTo>
                <a:lnTo>
                  <a:pt x="953" y="1448"/>
                </a:lnTo>
                <a:lnTo>
                  <a:pt x="953" y="1448"/>
                </a:lnTo>
                <a:lnTo>
                  <a:pt x="954" y="1435"/>
                </a:lnTo>
                <a:lnTo>
                  <a:pt x="954" y="1439"/>
                </a:lnTo>
                <a:lnTo>
                  <a:pt x="954" y="1431"/>
                </a:lnTo>
                <a:lnTo>
                  <a:pt x="954" y="1433"/>
                </a:lnTo>
                <a:lnTo>
                  <a:pt x="955" y="1432"/>
                </a:lnTo>
                <a:lnTo>
                  <a:pt x="955" y="1440"/>
                </a:lnTo>
                <a:lnTo>
                  <a:pt x="955" y="1455"/>
                </a:lnTo>
                <a:lnTo>
                  <a:pt x="955" y="1431"/>
                </a:lnTo>
                <a:lnTo>
                  <a:pt x="956" y="1445"/>
                </a:lnTo>
                <a:lnTo>
                  <a:pt x="956" y="1435"/>
                </a:lnTo>
                <a:lnTo>
                  <a:pt x="956" y="1430"/>
                </a:lnTo>
                <a:lnTo>
                  <a:pt x="956" y="1433"/>
                </a:lnTo>
                <a:lnTo>
                  <a:pt x="956" y="1432"/>
                </a:lnTo>
                <a:lnTo>
                  <a:pt x="957" y="1439"/>
                </a:lnTo>
                <a:lnTo>
                  <a:pt x="957" y="1439"/>
                </a:lnTo>
                <a:lnTo>
                  <a:pt x="957" y="1432"/>
                </a:lnTo>
                <a:lnTo>
                  <a:pt x="957" y="1430"/>
                </a:lnTo>
                <a:lnTo>
                  <a:pt x="958" y="1429"/>
                </a:lnTo>
                <a:lnTo>
                  <a:pt x="958" y="1431"/>
                </a:lnTo>
                <a:lnTo>
                  <a:pt x="958" y="1433"/>
                </a:lnTo>
                <a:lnTo>
                  <a:pt x="958" y="1435"/>
                </a:lnTo>
                <a:lnTo>
                  <a:pt x="959" y="1438"/>
                </a:lnTo>
                <a:lnTo>
                  <a:pt x="959" y="1431"/>
                </a:lnTo>
                <a:lnTo>
                  <a:pt x="959" y="1439"/>
                </a:lnTo>
                <a:lnTo>
                  <a:pt x="959" y="1445"/>
                </a:lnTo>
                <a:lnTo>
                  <a:pt x="959" y="1432"/>
                </a:lnTo>
                <a:lnTo>
                  <a:pt x="960" y="1438"/>
                </a:lnTo>
                <a:lnTo>
                  <a:pt x="960" y="1437"/>
                </a:lnTo>
                <a:lnTo>
                  <a:pt x="960" y="1440"/>
                </a:lnTo>
                <a:lnTo>
                  <a:pt x="960" y="1454"/>
                </a:lnTo>
                <a:lnTo>
                  <a:pt x="961" y="1439"/>
                </a:lnTo>
                <a:lnTo>
                  <a:pt x="961" y="1438"/>
                </a:lnTo>
                <a:lnTo>
                  <a:pt x="961" y="1429"/>
                </a:lnTo>
                <a:lnTo>
                  <a:pt x="962" y="1434"/>
                </a:lnTo>
                <a:lnTo>
                  <a:pt x="962" y="1437"/>
                </a:lnTo>
                <a:lnTo>
                  <a:pt x="962" y="1422"/>
                </a:lnTo>
                <a:lnTo>
                  <a:pt x="962" y="1443"/>
                </a:lnTo>
                <a:lnTo>
                  <a:pt x="962" y="1429"/>
                </a:lnTo>
                <a:lnTo>
                  <a:pt x="963" y="1436"/>
                </a:lnTo>
                <a:lnTo>
                  <a:pt x="963" y="1434"/>
                </a:lnTo>
                <a:lnTo>
                  <a:pt x="963" y="1442"/>
                </a:lnTo>
                <a:lnTo>
                  <a:pt x="963" y="1439"/>
                </a:lnTo>
                <a:lnTo>
                  <a:pt x="964" y="1430"/>
                </a:lnTo>
                <a:lnTo>
                  <a:pt x="964" y="1437"/>
                </a:lnTo>
                <a:lnTo>
                  <a:pt x="964" y="1439"/>
                </a:lnTo>
                <a:lnTo>
                  <a:pt x="964" y="1446"/>
                </a:lnTo>
                <a:lnTo>
                  <a:pt x="965" y="1418"/>
                </a:lnTo>
                <a:lnTo>
                  <a:pt x="965" y="1427"/>
                </a:lnTo>
                <a:lnTo>
                  <a:pt x="965" y="1446"/>
                </a:lnTo>
                <a:lnTo>
                  <a:pt x="965" y="1420"/>
                </a:lnTo>
                <a:lnTo>
                  <a:pt x="965" y="1434"/>
                </a:lnTo>
                <a:lnTo>
                  <a:pt x="966" y="1450"/>
                </a:lnTo>
                <a:lnTo>
                  <a:pt x="966" y="1438"/>
                </a:lnTo>
                <a:lnTo>
                  <a:pt x="966" y="1424"/>
                </a:lnTo>
                <a:lnTo>
                  <a:pt x="966" y="1435"/>
                </a:lnTo>
                <a:lnTo>
                  <a:pt x="967" y="1427"/>
                </a:lnTo>
                <a:lnTo>
                  <a:pt x="967" y="1438"/>
                </a:lnTo>
                <a:lnTo>
                  <a:pt x="967" y="1427"/>
                </a:lnTo>
                <a:lnTo>
                  <a:pt x="967" y="1437"/>
                </a:lnTo>
                <a:lnTo>
                  <a:pt x="968" y="1433"/>
                </a:lnTo>
                <a:lnTo>
                  <a:pt x="968" y="1426"/>
                </a:lnTo>
                <a:lnTo>
                  <a:pt x="968" y="1432"/>
                </a:lnTo>
                <a:lnTo>
                  <a:pt x="968" y="1450"/>
                </a:lnTo>
                <a:lnTo>
                  <a:pt x="968" y="1430"/>
                </a:lnTo>
                <a:lnTo>
                  <a:pt x="969" y="1433"/>
                </a:lnTo>
                <a:lnTo>
                  <a:pt x="969" y="1428"/>
                </a:lnTo>
                <a:lnTo>
                  <a:pt x="969" y="1429"/>
                </a:lnTo>
                <a:lnTo>
                  <a:pt x="970" y="1420"/>
                </a:lnTo>
                <a:lnTo>
                  <a:pt x="970" y="1423"/>
                </a:lnTo>
                <a:lnTo>
                  <a:pt x="970" y="1413"/>
                </a:lnTo>
                <a:lnTo>
                  <a:pt x="970" y="1434"/>
                </a:lnTo>
                <a:lnTo>
                  <a:pt x="971" y="1456"/>
                </a:lnTo>
                <a:lnTo>
                  <a:pt x="971" y="1451"/>
                </a:lnTo>
                <a:lnTo>
                  <a:pt x="971" y="1449"/>
                </a:lnTo>
                <a:lnTo>
                  <a:pt x="971" y="1453"/>
                </a:lnTo>
                <a:lnTo>
                  <a:pt x="971" y="1435"/>
                </a:lnTo>
                <a:lnTo>
                  <a:pt x="972" y="1439"/>
                </a:lnTo>
                <a:lnTo>
                  <a:pt x="972" y="1440"/>
                </a:lnTo>
                <a:lnTo>
                  <a:pt x="972" y="1443"/>
                </a:lnTo>
                <a:lnTo>
                  <a:pt x="972" y="1447"/>
                </a:lnTo>
                <a:lnTo>
                  <a:pt x="973" y="1445"/>
                </a:lnTo>
                <a:lnTo>
                  <a:pt x="973" y="1445"/>
                </a:lnTo>
                <a:lnTo>
                  <a:pt x="973" y="1444"/>
                </a:lnTo>
                <a:lnTo>
                  <a:pt x="973" y="1442"/>
                </a:lnTo>
                <a:lnTo>
                  <a:pt x="974" y="1442"/>
                </a:lnTo>
                <a:lnTo>
                  <a:pt x="974" y="1437"/>
                </a:lnTo>
                <a:lnTo>
                  <a:pt x="974" y="1442"/>
                </a:lnTo>
                <a:lnTo>
                  <a:pt x="974" y="1445"/>
                </a:lnTo>
                <a:lnTo>
                  <a:pt x="974" y="1451"/>
                </a:lnTo>
                <a:lnTo>
                  <a:pt x="975" y="1449"/>
                </a:lnTo>
                <a:lnTo>
                  <a:pt x="975" y="1429"/>
                </a:lnTo>
                <a:lnTo>
                  <a:pt x="975" y="1426"/>
                </a:lnTo>
                <a:lnTo>
                  <a:pt x="975" y="1430"/>
                </a:lnTo>
                <a:lnTo>
                  <a:pt x="976" y="1426"/>
                </a:lnTo>
                <a:lnTo>
                  <a:pt x="976" y="1431"/>
                </a:lnTo>
                <a:lnTo>
                  <a:pt x="976" y="1434"/>
                </a:lnTo>
                <a:lnTo>
                  <a:pt x="976" y="1468"/>
                </a:lnTo>
                <a:lnTo>
                  <a:pt x="977" y="1425"/>
                </a:lnTo>
                <a:lnTo>
                  <a:pt x="977" y="1441"/>
                </a:lnTo>
                <a:lnTo>
                  <a:pt x="977" y="1422"/>
                </a:lnTo>
                <a:lnTo>
                  <a:pt x="977" y="1428"/>
                </a:lnTo>
                <a:lnTo>
                  <a:pt x="978" y="1431"/>
                </a:lnTo>
                <a:lnTo>
                  <a:pt x="978" y="1421"/>
                </a:lnTo>
                <a:lnTo>
                  <a:pt x="978" y="1422"/>
                </a:lnTo>
                <a:lnTo>
                  <a:pt x="978" y="1421"/>
                </a:lnTo>
                <a:lnTo>
                  <a:pt x="979" y="1437"/>
                </a:lnTo>
                <a:lnTo>
                  <a:pt x="979" y="1458"/>
                </a:lnTo>
                <a:lnTo>
                  <a:pt x="979" y="1416"/>
                </a:lnTo>
                <a:lnTo>
                  <a:pt x="979" y="1456"/>
                </a:lnTo>
                <a:lnTo>
                  <a:pt x="980" y="1452"/>
                </a:lnTo>
                <a:lnTo>
                  <a:pt x="980" y="1449"/>
                </a:lnTo>
                <a:lnTo>
                  <a:pt x="980" y="1452"/>
                </a:lnTo>
                <a:lnTo>
                  <a:pt x="980" y="1449"/>
                </a:lnTo>
                <a:lnTo>
                  <a:pt x="980" y="1445"/>
                </a:lnTo>
                <a:lnTo>
                  <a:pt x="981" y="1449"/>
                </a:lnTo>
                <a:lnTo>
                  <a:pt x="981" y="1440"/>
                </a:lnTo>
                <a:lnTo>
                  <a:pt x="981" y="1446"/>
                </a:lnTo>
                <a:lnTo>
                  <a:pt x="981" y="1445"/>
                </a:lnTo>
                <a:lnTo>
                  <a:pt x="982" y="1445"/>
                </a:lnTo>
                <a:lnTo>
                  <a:pt x="982" y="1412"/>
                </a:lnTo>
                <a:lnTo>
                  <a:pt x="982" y="1445"/>
                </a:lnTo>
                <a:lnTo>
                  <a:pt x="982" y="1431"/>
                </a:lnTo>
                <a:lnTo>
                  <a:pt x="983" y="1414"/>
                </a:lnTo>
                <a:lnTo>
                  <a:pt x="983" y="1435"/>
                </a:lnTo>
                <a:lnTo>
                  <a:pt x="983" y="1418"/>
                </a:lnTo>
                <a:lnTo>
                  <a:pt x="983" y="1452"/>
                </a:lnTo>
                <a:lnTo>
                  <a:pt x="983" y="1442"/>
                </a:lnTo>
                <a:lnTo>
                  <a:pt x="984" y="1442"/>
                </a:lnTo>
                <a:lnTo>
                  <a:pt x="984" y="1439"/>
                </a:lnTo>
                <a:lnTo>
                  <a:pt x="984" y="1437"/>
                </a:lnTo>
                <a:lnTo>
                  <a:pt x="984" y="1437"/>
                </a:lnTo>
                <a:lnTo>
                  <a:pt x="985" y="1447"/>
                </a:lnTo>
                <a:lnTo>
                  <a:pt x="985" y="1443"/>
                </a:lnTo>
                <a:lnTo>
                  <a:pt x="985" y="1443"/>
                </a:lnTo>
                <a:lnTo>
                  <a:pt x="986" y="1451"/>
                </a:lnTo>
                <a:lnTo>
                  <a:pt x="986" y="1444"/>
                </a:lnTo>
                <a:lnTo>
                  <a:pt x="986" y="1440"/>
                </a:lnTo>
                <a:lnTo>
                  <a:pt x="986" y="1425"/>
                </a:lnTo>
                <a:lnTo>
                  <a:pt x="986" y="1430"/>
                </a:lnTo>
                <a:lnTo>
                  <a:pt x="987" y="1429"/>
                </a:lnTo>
                <a:lnTo>
                  <a:pt x="987" y="1427"/>
                </a:lnTo>
                <a:lnTo>
                  <a:pt x="987" y="1422"/>
                </a:lnTo>
                <a:lnTo>
                  <a:pt x="987" y="1425"/>
                </a:lnTo>
                <a:lnTo>
                  <a:pt x="988" y="1418"/>
                </a:lnTo>
                <a:lnTo>
                  <a:pt x="988" y="1428"/>
                </a:lnTo>
                <a:lnTo>
                  <a:pt x="988" y="1423"/>
                </a:lnTo>
                <a:lnTo>
                  <a:pt x="988" y="1412"/>
                </a:lnTo>
                <a:lnTo>
                  <a:pt x="989" y="1429"/>
                </a:lnTo>
                <a:lnTo>
                  <a:pt x="989" y="1442"/>
                </a:lnTo>
                <a:lnTo>
                  <a:pt x="989" y="1461"/>
                </a:lnTo>
                <a:lnTo>
                  <a:pt x="989" y="1440"/>
                </a:lnTo>
                <a:lnTo>
                  <a:pt x="989" y="1476"/>
                </a:lnTo>
                <a:lnTo>
                  <a:pt x="990" y="1447"/>
                </a:lnTo>
                <a:lnTo>
                  <a:pt x="990" y="1448"/>
                </a:lnTo>
                <a:lnTo>
                  <a:pt x="990" y="1447"/>
                </a:lnTo>
                <a:lnTo>
                  <a:pt x="990" y="1440"/>
                </a:lnTo>
                <a:lnTo>
                  <a:pt x="991" y="1441"/>
                </a:lnTo>
                <a:lnTo>
                  <a:pt x="991" y="1444"/>
                </a:lnTo>
                <a:lnTo>
                  <a:pt x="991" y="1448"/>
                </a:lnTo>
                <a:lnTo>
                  <a:pt x="991" y="1447"/>
                </a:lnTo>
                <a:lnTo>
                  <a:pt x="992" y="1445"/>
                </a:lnTo>
                <a:lnTo>
                  <a:pt x="992" y="1451"/>
                </a:lnTo>
                <a:lnTo>
                  <a:pt x="992" y="1447"/>
                </a:lnTo>
                <a:lnTo>
                  <a:pt x="992" y="1438"/>
                </a:lnTo>
                <a:lnTo>
                  <a:pt x="992" y="1432"/>
                </a:lnTo>
                <a:lnTo>
                  <a:pt x="993" y="1439"/>
                </a:lnTo>
                <a:lnTo>
                  <a:pt x="993" y="1443"/>
                </a:lnTo>
                <a:lnTo>
                  <a:pt x="993" y="1451"/>
                </a:lnTo>
                <a:lnTo>
                  <a:pt x="994" y="1443"/>
                </a:lnTo>
                <a:lnTo>
                  <a:pt x="994" y="1444"/>
                </a:lnTo>
                <a:lnTo>
                  <a:pt x="994" y="1440"/>
                </a:lnTo>
                <a:lnTo>
                  <a:pt x="994" y="1445"/>
                </a:lnTo>
                <a:lnTo>
                  <a:pt x="995" y="1449"/>
                </a:lnTo>
                <a:lnTo>
                  <a:pt x="995" y="1445"/>
                </a:lnTo>
                <a:lnTo>
                  <a:pt x="995" y="1447"/>
                </a:lnTo>
                <a:lnTo>
                  <a:pt x="995" y="1445"/>
                </a:lnTo>
                <a:lnTo>
                  <a:pt x="996" y="1439"/>
                </a:lnTo>
                <a:lnTo>
                  <a:pt x="996" y="1444"/>
                </a:lnTo>
                <a:lnTo>
                  <a:pt x="996" y="1438"/>
                </a:lnTo>
                <a:lnTo>
                  <a:pt x="996" y="1443"/>
                </a:lnTo>
                <a:lnTo>
                  <a:pt x="996" y="1414"/>
                </a:lnTo>
                <a:lnTo>
                  <a:pt x="997" y="1430"/>
                </a:lnTo>
                <a:lnTo>
                  <a:pt x="997" y="1433"/>
                </a:lnTo>
                <a:lnTo>
                  <a:pt x="997" y="1419"/>
                </a:lnTo>
                <a:lnTo>
                  <a:pt x="997" y="1429"/>
                </a:lnTo>
                <a:lnTo>
                  <a:pt x="998" y="1449"/>
                </a:lnTo>
                <a:lnTo>
                  <a:pt x="998" y="1407"/>
                </a:lnTo>
                <a:lnTo>
                  <a:pt x="998" y="1427"/>
                </a:lnTo>
                <a:lnTo>
                  <a:pt x="998" y="1456"/>
                </a:lnTo>
                <a:lnTo>
                  <a:pt x="998" y="1429"/>
                </a:lnTo>
                <a:lnTo>
                  <a:pt x="999" y="1427"/>
                </a:lnTo>
                <a:lnTo>
                  <a:pt x="999" y="1439"/>
                </a:lnTo>
                <a:lnTo>
                  <a:pt x="999" y="1439"/>
                </a:lnTo>
                <a:lnTo>
                  <a:pt x="999" y="1437"/>
                </a:lnTo>
                <a:lnTo>
                  <a:pt x="1000" y="1433"/>
                </a:lnTo>
                <a:lnTo>
                  <a:pt x="1000" y="1435"/>
                </a:lnTo>
                <a:lnTo>
                  <a:pt x="1000" y="1438"/>
                </a:lnTo>
                <a:lnTo>
                  <a:pt x="1001" y="1444"/>
                </a:lnTo>
                <a:lnTo>
                  <a:pt x="1001" y="1436"/>
                </a:lnTo>
                <a:lnTo>
                  <a:pt x="1001" y="1434"/>
                </a:lnTo>
                <a:lnTo>
                  <a:pt x="1001" y="1442"/>
                </a:lnTo>
                <a:lnTo>
                  <a:pt x="1002" y="1441"/>
                </a:lnTo>
                <a:lnTo>
                  <a:pt x="1002" y="1447"/>
                </a:lnTo>
                <a:lnTo>
                  <a:pt x="1002" y="1436"/>
                </a:lnTo>
                <a:lnTo>
                  <a:pt x="1002" y="1442"/>
                </a:lnTo>
                <a:lnTo>
                  <a:pt x="1002" y="1438"/>
                </a:lnTo>
                <a:lnTo>
                  <a:pt x="1003" y="1436"/>
                </a:lnTo>
                <a:lnTo>
                  <a:pt x="1003" y="1447"/>
                </a:lnTo>
                <a:lnTo>
                  <a:pt x="1003" y="1441"/>
                </a:lnTo>
                <a:lnTo>
                  <a:pt x="1003" y="1440"/>
                </a:lnTo>
                <a:lnTo>
                  <a:pt x="1004" y="1443"/>
                </a:lnTo>
                <a:lnTo>
                  <a:pt x="1004" y="1441"/>
                </a:lnTo>
                <a:lnTo>
                  <a:pt x="1004" y="1415"/>
                </a:lnTo>
                <a:lnTo>
                  <a:pt x="1004" y="1416"/>
                </a:lnTo>
                <a:lnTo>
                  <a:pt x="1005" y="1433"/>
                </a:lnTo>
                <a:lnTo>
                  <a:pt x="1005" y="1434"/>
                </a:lnTo>
                <a:lnTo>
                  <a:pt x="1005" y="1421"/>
                </a:lnTo>
                <a:lnTo>
                  <a:pt x="1005" y="1436"/>
                </a:lnTo>
                <a:lnTo>
                  <a:pt x="1005" y="1418"/>
                </a:lnTo>
                <a:lnTo>
                  <a:pt x="1006" y="1416"/>
                </a:lnTo>
                <a:lnTo>
                  <a:pt x="1006" y="1415"/>
                </a:lnTo>
                <a:lnTo>
                  <a:pt x="1006" y="1421"/>
                </a:lnTo>
                <a:lnTo>
                  <a:pt x="1006" y="1418"/>
                </a:lnTo>
                <a:lnTo>
                  <a:pt x="1007" y="1409"/>
                </a:lnTo>
                <a:lnTo>
                  <a:pt x="1007" y="1416"/>
                </a:lnTo>
                <a:lnTo>
                  <a:pt x="1007" y="1435"/>
                </a:lnTo>
                <a:lnTo>
                  <a:pt x="1007" y="1411"/>
                </a:lnTo>
                <a:lnTo>
                  <a:pt x="1008" y="1449"/>
                </a:lnTo>
                <a:lnTo>
                  <a:pt x="1008" y="1444"/>
                </a:lnTo>
                <a:lnTo>
                  <a:pt x="1008" y="1443"/>
                </a:lnTo>
                <a:lnTo>
                  <a:pt x="1008" y="1448"/>
                </a:lnTo>
                <a:lnTo>
                  <a:pt x="1009" y="1446"/>
                </a:lnTo>
                <a:lnTo>
                  <a:pt x="1009" y="1445"/>
                </a:lnTo>
                <a:lnTo>
                  <a:pt x="1009" y="1436"/>
                </a:lnTo>
                <a:lnTo>
                  <a:pt x="1009" y="1439"/>
                </a:lnTo>
                <a:lnTo>
                  <a:pt x="1010" y="1441"/>
                </a:lnTo>
                <a:lnTo>
                  <a:pt x="1010" y="1443"/>
                </a:lnTo>
                <a:lnTo>
                  <a:pt x="1010" y="1445"/>
                </a:lnTo>
                <a:lnTo>
                  <a:pt x="1010" y="1441"/>
                </a:lnTo>
                <a:lnTo>
                  <a:pt x="1011" y="1439"/>
                </a:lnTo>
                <a:lnTo>
                  <a:pt x="1011" y="1441"/>
                </a:lnTo>
                <a:lnTo>
                  <a:pt x="1011" y="1438"/>
                </a:lnTo>
                <a:lnTo>
                  <a:pt x="1011" y="1450"/>
                </a:lnTo>
                <a:lnTo>
                  <a:pt x="1011" y="1438"/>
                </a:lnTo>
                <a:lnTo>
                  <a:pt x="1012" y="1440"/>
                </a:lnTo>
                <a:lnTo>
                  <a:pt x="1012" y="1439"/>
                </a:lnTo>
                <a:lnTo>
                  <a:pt x="1012" y="1443"/>
                </a:lnTo>
                <a:lnTo>
                  <a:pt x="1012" y="1444"/>
                </a:lnTo>
                <a:lnTo>
                  <a:pt x="1013" y="1397"/>
                </a:lnTo>
                <a:lnTo>
                  <a:pt x="1013" y="1419"/>
                </a:lnTo>
                <a:lnTo>
                  <a:pt x="1013" y="1413"/>
                </a:lnTo>
                <a:lnTo>
                  <a:pt x="1013" y="1424"/>
                </a:lnTo>
                <a:lnTo>
                  <a:pt x="1014" y="1441"/>
                </a:lnTo>
                <a:lnTo>
                  <a:pt x="1014" y="1424"/>
                </a:lnTo>
                <a:lnTo>
                  <a:pt x="1014" y="1415"/>
                </a:lnTo>
                <a:lnTo>
                  <a:pt x="1014" y="1446"/>
                </a:lnTo>
                <a:lnTo>
                  <a:pt x="1014" y="1410"/>
                </a:lnTo>
                <a:lnTo>
                  <a:pt x="1015" y="1422"/>
                </a:lnTo>
                <a:lnTo>
                  <a:pt x="1015" y="1414"/>
                </a:lnTo>
                <a:lnTo>
                  <a:pt x="1015" y="1425"/>
                </a:lnTo>
                <a:lnTo>
                  <a:pt x="1015" y="1436"/>
                </a:lnTo>
                <a:lnTo>
                  <a:pt x="1016" y="1422"/>
                </a:lnTo>
                <a:lnTo>
                  <a:pt x="1016" y="1425"/>
                </a:lnTo>
                <a:lnTo>
                  <a:pt x="1016" y="1419"/>
                </a:lnTo>
                <a:lnTo>
                  <a:pt x="1017" y="1449"/>
                </a:lnTo>
                <a:lnTo>
                  <a:pt x="1017" y="1440"/>
                </a:lnTo>
                <a:lnTo>
                  <a:pt x="1017" y="1436"/>
                </a:lnTo>
                <a:lnTo>
                  <a:pt x="1017" y="1447"/>
                </a:lnTo>
                <a:lnTo>
                  <a:pt x="1017" y="1441"/>
                </a:lnTo>
                <a:lnTo>
                  <a:pt x="1018" y="1434"/>
                </a:lnTo>
                <a:lnTo>
                  <a:pt x="1018" y="1443"/>
                </a:lnTo>
                <a:lnTo>
                  <a:pt x="1018" y="1446"/>
                </a:lnTo>
                <a:lnTo>
                  <a:pt x="1018" y="1445"/>
                </a:lnTo>
                <a:lnTo>
                  <a:pt x="1019" y="1439"/>
                </a:lnTo>
                <a:lnTo>
                  <a:pt x="1019" y="1444"/>
                </a:lnTo>
                <a:lnTo>
                  <a:pt x="1019" y="1439"/>
                </a:lnTo>
                <a:lnTo>
                  <a:pt x="1019" y="1437"/>
                </a:lnTo>
                <a:lnTo>
                  <a:pt x="1020" y="1441"/>
                </a:lnTo>
                <a:lnTo>
                  <a:pt x="1020" y="1436"/>
                </a:lnTo>
                <a:lnTo>
                  <a:pt x="1020" y="1432"/>
                </a:lnTo>
                <a:lnTo>
                  <a:pt x="1020" y="1439"/>
                </a:lnTo>
                <a:lnTo>
                  <a:pt x="1020" y="1442"/>
                </a:lnTo>
                <a:lnTo>
                  <a:pt x="1021" y="1443"/>
                </a:lnTo>
                <a:lnTo>
                  <a:pt x="1021" y="1438"/>
                </a:lnTo>
                <a:lnTo>
                  <a:pt x="1021" y="1442"/>
                </a:lnTo>
                <a:lnTo>
                  <a:pt x="1021" y="1441"/>
                </a:lnTo>
                <a:lnTo>
                  <a:pt x="1022" y="1440"/>
                </a:lnTo>
                <a:lnTo>
                  <a:pt x="1022" y="1447"/>
                </a:lnTo>
                <a:lnTo>
                  <a:pt x="1022" y="1449"/>
                </a:lnTo>
                <a:lnTo>
                  <a:pt x="1022" y="1447"/>
                </a:lnTo>
                <a:lnTo>
                  <a:pt x="1023" y="1441"/>
                </a:lnTo>
                <a:lnTo>
                  <a:pt x="1023" y="1444"/>
                </a:lnTo>
                <a:lnTo>
                  <a:pt x="1023" y="1450"/>
                </a:lnTo>
                <a:lnTo>
                  <a:pt x="1023" y="1441"/>
                </a:lnTo>
                <a:lnTo>
                  <a:pt x="1023" y="1443"/>
                </a:lnTo>
                <a:lnTo>
                  <a:pt x="1024" y="1440"/>
                </a:lnTo>
                <a:lnTo>
                  <a:pt x="1024" y="1448"/>
                </a:lnTo>
                <a:lnTo>
                  <a:pt x="1024" y="1445"/>
                </a:lnTo>
                <a:lnTo>
                  <a:pt x="1025" y="1445"/>
                </a:lnTo>
                <a:lnTo>
                  <a:pt x="1025" y="1447"/>
                </a:lnTo>
                <a:lnTo>
                  <a:pt x="1025" y="1446"/>
                </a:lnTo>
                <a:lnTo>
                  <a:pt x="1025" y="1425"/>
                </a:lnTo>
                <a:lnTo>
                  <a:pt x="1026" y="1436"/>
                </a:lnTo>
                <a:lnTo>
                  <a:pt x="1026" y="1423"/>
                </a:lnTo>
                <a:lnTo>
                  <a:pt x="1026" y="1424"/>
                </a:lnTo>
                <a:lnTo>
                  <a:pt x="1026" y="1426"/>
                </a:lnTo>
                <a:lnTo>
                  <a:pt x="1026" y="1438"/>
                </a:lnTo>
                <a:lnTo>
                  <a:pt x="1027" y="1435"/>
                </a:lnTo>
                <a:lnTo>
                  <a:pt x="1027" y="1426"/>
                </a:lnTo>
                <a:lnTo>
                  <a:pt x="1027" y="1418"/>
                </a:lnTo>
                <a:lnTo>
                  <a:pt x="1027" y="1465"/>
                </a:lnTo>
                <a:lnTo>
                  <a:pt x="1028" y="1429"/>
                </a:lnTo>
                <a:lnTo>
                  <a:pt x="1028" y="1471"/>
                </a:lnTo>
                <a:lnTo>
                  <a:pt x="1028" y="1431"/>
                </a:lnTo>
                <a:lnTo>
                  <a:pt x="1028" y="1440"/>
                </a:lnTo>
                <a:lnTo>
                  <a:pt x="1029" y="1434"/>
                </a:lnTo>
                <a:lnTo>
                  <a:pt x="1029" y="1457"/>
                </a:lnTo>
                <a:lnTo>
                  <a:pt x="1029" y="1457"/>
                </a:lnTo>
                <a:lnTo>
                  <a:pt x="1029" y="1447"/>
                </a:lnTo>
                <a:lnTo>
                  <a:pt x="1029" y="1451"/>
                </a:lnTo>
                <a:lnTo>
                  <a:pt x="1030" y="1453"/>
                </a:lnTo>
                <a:lnTo>
                  <a:pt x="1030" y="1450"/>
                </a:lnTo>
                <a:lnTo>
                  <a:pt x="1030" y="1454"/>
                </a:lnTo>
                <a:lnTo>
                  <a:pt x="1030" y="1448"/>
                </a:lnTo>
                <a:lnTo>
                  <a:pt x="1031" y="1451"/>
                </a:lnTo>
                <a:lnTo>
                  <a:pt x="1031" y="1448"/>
                </a:lnTo>
                <a:lnTo>
                  <a:pt x="1031" y="1443"/>
                </a:lnTo>
                <a:lnTo>
                  <a:pt x="1031" y="1426"/>
                </a:lnTo>
                <a:lnTo>
                  <a:pt x="1032" y="1430"/>
                </a:lnTo>
                <a:lnTo>
                  <a:pt x="1032" y="1440"/>
                </a:lnTo>
                <a:lnTo>
                  <a:pt x="1032" y="1435"/>
                </a:lnTo>
                <a:lnTo>
                  <a:pt x="1032" y="1435"/>
                </a:lnTo>
                <a:lnTo>
                  <a:pt x="1033" y="1436"/>
                </a:lnTo>
                <a:lnTo>
                  <a:pt x="1033" y="1435"/>
                </a:lnTo>
                <a:lnTo>
                  <a:pt x="1033" y="1428"/>
                </a:lnTo>
                <a:lnTo>
                  <a:pt x="1033" y="1450"/>
                </a:lnTo>
                <a:lnTo>
                  <a:pt x="1034" y="1446"/>
                </a:lnTo>
                <a:lnTo>
                  <a:pt x="1034" y="1446"/>
                </a:lnTo>
                <a:lnTo>
                  <a:pt x="1034" y="1433"/>
                </a:lnTo>
                <a:lnTo>
                  <a:pt x="1034" y="1462"/>
                </a:lnTo>
                <a:lnTo>
                  <a:pt x="1035" y="1433"/>
                </a:lnTo>
                <a:lnTo>
                  <a:pt x="1035" y="1435"/>
                </a:lnTo>
                <a:lnTo>
                  <a:pt x="1035" y="1440"/>
                </a:lnTo>
                <a:lnTo>
                  <a:pt x="1035" y="1439"/>
                </a:lnTo>
                <a:lnTo>
                  <a:pt x="1035" y="1429"/>
                </a:lnTo>
                <a:lnTo>
                  <a:pt x="1036" y="1442"/>
                </a:lnTo>
                <a:lnTo>
                  <a:pt x="1036" y="1431"/>
                </a:lnTo>
                <a:lnTo>
                  <a:pt x="1036" y="1457"/>
                </a:lnTo>
                <a:lnTo>
                  <a:pt x="1036" y="1425"/>
                </a:lnTo>
                <a:lnTo>
                  <a:pt x="1037" y="1437"/>
                </a:lnTo>
                <a:lnTo>
                  <a:pt x="1037" y="1441"/>
                </a:lnTo>
                <a:lnTo>
                  <a:pt x="1037" y="1447"/>
                </a:lnTo>
                <a:lnTo>
                  <a:pt x="1037" y="1443"/>
                </a:lnTo>
                <a:lnTo>
                  <a:pt x="1038" y="1440"/>
                </a:lnTo>
                <a:lnTo>
                  <a:pt x="1038" y="1435"/>
                </a:lnTo>
                <a:lnTo>
                  <a:pt x="1038" y="1431"/>
                </a:lnTo>
                <a:lnTo>
                  <a:pt x="1038" y="1442"/>
                </a:lnTo>
                <a:lnTo>
                  <a:pt x="1038" y="1459"/>
                </a:lnTo>
                <a:lnTo>
                  <a:pt x="1039" y="1430"/>
                </a:lnTo>
                <a:lnTo>
                  <a:pt x="1039" y="1429"/>
                </a:lnTo>
                <a:lnTo>
                  <a:pt x="1039" y="1446"/>
                </a:lnTo>
                <a:lnTo>
                  <a:pt x="1040" y="1432"/>
                </a:lnTo>
                <a:lnTo>
                  <a:pt x="1040" y="1450"/>
                </a:lnTo>
                <a:lnTo>
                  <a:pt x="1040" y="1450"/>
                </a:lnTo>
                <a:lnTo>
                  <a:pt x="1040" y="1442"/>
                </a:lnTo>
                <a:lnTo>
                  <a:pt x="1041" y="1449"/>
                </a:lnTo>
                <a:lnTo>
                  <a:pt x="1041" y="1442"/>
                </a:lnTo>
                <a:lnTo>
                  <a:pt x="1041" y="1446"/>
                </a:lnTo>
                <a:lnTo>
                  <a:pt x="1041" y="1453"/>
                </a:lnTo>
                <a:lnTo>
                  <a:pt x="1042" y="1441"/>
                </a:lnTo>
                <a:lnTo>
                  <a:pt x="1042" y="1436"/>
                </a:lnTo>
                <a:lnTo>
                  <a:pt x="1042" y="1447"/>
                </a:lnTo>
                <a:lnTo>
                  <a:pt x="1042" y="1450"/>
                </a:lnTo>
                <a:lnTo>
                  <a:pt x="1042" y="1453"/>
                </a:lnTo>
                <a:lnTo>
                  <a:pt x="1043" y="1439"/>
                </a:lnTo>
                <a:lnTo>
                  <a:pt x="1043" y="1433"/>
                </a:lnTo>
                <a:lnTo>
                  <a:pt x="1043" y="1428"/>
                </a:lnTo>
                <a:lnTo>
                  <a:pt x="1043" y="1443"/>
                </a:lnTo>
                <a:lnTo>
                  <a:pt x="1044" y="1445"/>
                </a:lnTo>
                <a:lnTo>
                  <a:pt x="1044" y="1425"/>
                </a:lnTo>
                <a:lnTo>
                  <a:pt x="1044" y="1427"/>
                </a:lnTo>
                <a:lnTo>
                  <a:pt x="1044" y="1422"/>
                </a:lnTo>
                <a:lnTo>
                  <a:pt x="1044" y="1432"/>
                </a:lnTo>
                <a:lnTo>
                  <a:pt x="1045" y="1451"/>
                </a:lnTo>
                <a:lnTo>
                  <a:pt x="1045" y="1433"/>
                </a:lnTo>
                <a:lnTo>
                  <a:pt x="1045" y="1443"/>
                </a:lnTo>
                <a:lnTo>
                  <a:pt x="1045" y="1466"/>
                </a:lnTo>
                <a:lnTo>
                  <a:pt x="1046" y="1456"/>
                </a:lnTo>
                <a:lnTo>
                  <a:pt x="1046" y="1431"/>
                </a:lnTo>
                <a:lnTo>
                  <a:pt x="1046" y="1426"/>
                </a:lnTo>
                <a:lnTo>
                  <a:pt x="1046" y="1436"/>
                </a:lnTo>
                <a:lnTo>
                  <a:pt x="1047" y="1441"/>
                </a:lnTo>
                <a:lnTo>
                  <a:pt x="1047" y="1446"/>
                </a:lnTo>
                <a:lnTo>
                  <a:pt x="1047" y="1444"/>
                </a:lnTo>
                <a:lnTo>
                  <a:pt x="1048" y="1434"/>
                </a:lnTo>
                <a:lnTo>
                  <a:pt x="1048" y="1439"/>
                </a:lnTo>
                <a:lnTo>
                  <a:pt x="1048" y="1445"/>
                </a:lnTo>
                <a:lnTo>
                  <a:pt x="1048" y="1437"/>
                </a:lnTo>
                <a:lnTo>
                  <a:pt x="1048" y="1442"/>
                </a:lnTo>
                <a:lnTo>
                  <a:pt x="1049" y="1424"/>
                </a:lnTo>
                <a:lnTo>
                  <a:pt x="1049" y="1442"/>
                </a:lnTo>
                <a:lnTo>
                  <a:pt x="1049" y="1440"/>
                </a:lnTo>
                <a:lnTo>
                  <a:pt x="1049" y="1446"/>
                </a:lnTo>
                <a:lnTo>
                  <a:pt x="1050" y="1446"/>
                </a:lnTo>
                <a:lnTo>
                  <a:pt x="1050" y="1440"/>
                </a:lnTo>
                <a:lnTo>
                  <a:pt x="1050" y="1447"/>
                </a:lnTo>
                <a:lnTo>
                  <a:pt x="1050" y="1449"/>
                </a:lnTo>
                <a:lnTo>
                  <a:pt x="1051" y="1446"/>
                </a:lnTo>
                <a:lnTo>
                  <a:pt x="1051" y="1449"/>
                </a:lnTo>
                <a:lnTo>
                  <a:pt x="1051" y="1438"/>
                </a:lnTo>
                <a:lnTo>
                  <a:pt x="1051" y="1448"/>
                </a:lnTo>
                <a:lnTo>
                  <a:pt x="1051" y="1446"/>
                </a:lnTo>
                <a:lnTo>
                  <a:pt x="1052" y="1438"/>
                </a:lnTo>
                <a:lnTo>
                  <a:pt x="1052" y="1436"/>
                </a:lnTo>
                <a:lnTo>
                  <a:pt x="1052" y="1430"/>
                </a:lnTo>
                <a:lnTo>
                  <a:pt x="1052" y="1453"/>
                </a:lnTo>
                <a:lnTo>
                  <a:pt x="1053" y="1448"/>
                </a:lnTo>
                <a:lnTo>
                  <a:pt x="1053" y="1436"/>
                </a:lnTo>
                <a:lnTo>
                  <a:pt x="1053" y="1451"/>
                </a:lnTo>
                <a:lnTo>
                  <a:pt x="1053" y="1441"/>
                </a:lnTo>
                <a:lnTo>
                  <a:pt x="1054" y="1449"/>
                </a:lnTo>
                <a:lnTo>
                  <a:pt x="1054" y="1449"/>
                </a:lnTo>
                <a:lnTo>
                  <a:pt x="1054" y="1453"/>
                </a:lnTo>
                <a:lnTo>
                  <a:pt x="1054" y="1454"/>
                </a:lnTo>
                <a:lnTo>
                  <a:pt x="1054" y="1439"/>
                </a:lnTo>
                <a:lnTo>
                  <a:pt x="1055" y="1450"/>
                </a:lnTo>
                <a:lnTo>
                  <a:pt x="1055" y="1449"/>
                </a:lnTo>
                <a:lnTo>
                  <a:pt x="1055" y="1456"/>
                </a:lnTo>
                <a:lnTo>
                  <a:pt x="1056" y="1450"/>
                </a:lnTo>
                <a:lnTo>
                  <a:pt x="1056" y="1429"/>
                </a:lnTo>
                <a:lnTo>
                  <a:pt x="1056" y="1437"/>
                </a:lnTo>
                <a:lnTo>
                  <a:pt x="1056" y="1437"/>
                </a:lnTo>
                <a:lnTo>
                  <a:pt x="1057" y="1432"/>
                </a:lnTo>
                <a:lnTo>
                  <a:pt x="1057" y="1439"/>
                </a:lnTo>
                <a:lnTo>
                  <a:pt x="1057" y="1428"/>
                </a:lnTo>
                <a:lnTo>
                  <a:pt x="1057" y="1439"/>
                </a:lnTo>
                <a:lnTo>
                  <a:pt x="1057" y="1459"/>
                </a:lnTo>
                <a:lnTo>
                  <a:pt x="1058" y="1451"/>
                </a:lnTo>
                <a:lnTo>
                  <a:pt x="1058" y="1451"/>
                </a:lnTo>
                <a:lnTo>
                  <a:pt x="1058" y="1436"/>
                </a:lnTo>
                <a:lnTo>
                  <a:pt x="1058" y="1445"/>
                </a:lnTo>
                <a:lnTo>
                  <a:pt x="1059" y="1441"/>
                </a:lnTo>
                <a:lnTo>
                  <a:pt x="1059" y="1451"/>
                </a:lnTo>
                <a:lnTo>
                  <a:pt x="1059" y="1452"/>
                </a:lnTo>
                <a:lnTo>
                  <a:pt x="1059" y="1439"/>
                </a:lnTo>
                <a:lnTo>
                  <a:pt x="1060" y="1445"/>
                </a:lnTo>
                <a:lnTo>
                  <a:pt x="1060" y="1441"/>
                </a:lnTo>
                <a:lnTo>
                  <a:pt x="1060" y="1449"/>
                </a:lnTo>
                <a:lnTo>
                  <a:pt x="1060" y="1451"/>
                </a:lnTo>
                <a:lnTo>
                  <a:pt x="1060" y="1442"/>
                </a:lnTo>
                <a:lnTo>
                  <a:pt x="1061" y="1448"/>
                </a:lnTo>
                <a:lnTo>
                  <a:pt x="1061" y="1444"/>
                </a:lnTo>
                <a:lnTo>
                  <a:pt x="1061" y="1441"/>
                </a:lnTo>
                <a:lnTo>
                  <a:pt x="1061" y="1444"/>
                </a:lnTo>
                <a:lnTo>
                  <a:pt x="1062" y="1443"/>
                </a:lnTo>
                <a:lnTo>
                  <a:pt x="1062" y="1446"/>
                </a:lnTo>
                <a:lnTo>
                  <a:pt x="1062" y="1445"/>
                </a:lnTo>
                <a:lnTo>
                  <a:pt x="1062" y="1449"/>
                </a:lnTo>
                <a:lnTo>
                  <a:pt x="1063" y="1454"/>
                </a:lnTo>
                <a:lnTo>
                  <a:pt x="1063" y="1417"/>
                </a:lnTo>
                <a:lnTo>
                  <a:pt x="1063" y="1433"/>
                </a:lnTo>
                <a:lnTo>
                  <a:pt x="1063" y="1442"/>
                </a:lnTo>
                <a:lnTo>
                  <a:pt x="1064" y="1442"/>
                </a:lnTo>
                <a:lnTo>
                  <a:pt x="1064" y="1448"/>
                </a:lnTo>
                <a:lnTo>
                  <a:pt x="1064" y="1434"/>
                </a:lnTo>
                <a:lnTo>
                  <a:pt x="1064" y="1437"/>
                </a:lnTo>
                <a:lnTo>
                  <a:pt x="1065" y="1476"/>
                </a:lnTo>
                <a:lnTo>
                  <a:pt x="1065" y="1439"/>
                </a:lnTo>
                <a:lnTo>
                  <a:pt x="1065" y="1454"/>
                </a:lnTo>
                <a:lnTo>
                  <a:pt x="1065" y="1443"/>
                </a:lnTo>
                <a:lnTo>
                  <a:pt x="1066" y="1456"/>
                </a:lnTo>
                <a:lnTo>
                  <a:pt x="1066" y="1454"/>
                </a:lnTo>
                <a:lnTo>
                  <a:pt x="1066" y="1454"/>
                </a:lnTo>
                <a:lnTo>
                  <a:pt x="1066" y="1451"/>
                </a:lnTo>
                <a:lnTo>
                  <a:pt x="1066" y="1435"/>
                </a:lnTo>
                <a:lnTo>
                  <a:pt x="1067" y="1451"/>
                </a:lnTo>
                <a:lnTo>
                  <a:pt x="1067" y="1446"/>
                </a:lnTo>
                <a:lnTo>
                  <a:pt x="1067" y="1454"/>
                </a:lnTo>
                <a:lnTo>
                  <a:pt x="1067" y="1458"/>
                </a:lnTo>
                <a:lnTo>
                  <a:pt x="1068" y="1430"/>
                </a:lnTo>
                <a:lnTo>
                  <a:pt x="1068" y="1443"/>
                </a:lnTo>
                <a:lnTo>
                  <a:pt x="1068" y="1439"/>
                </a:lnTo>
                <a:lnTo>
                  <a:pt x="1068" y="1445"/>
                </a:lnTo>
                <a:lnTo>
                  <a:pt x="1069" y="1444"/>
                </a:lnTo>
                <a:lnTo>
                  <a:pt x="1069" y="1433"/>
                </a:lnTo>
                <a:lnTo>
                  <a:pt x="1069" y="1442"/>
                </a:lnTo>
                <a:lnTo>
                  <a:pt x="1069" y="1450"/>
                </a:lnTo>
                <a:lnTo>
                  <a:pt x="1069" y="1441"/>
                </a:lnTo>
                <a:lnTo>
                  <a:pt x="1070" y="1442"/>
                </a:lnTo>
                <a:lnTo>
                  <a:pt x="1070" y="1427"/>
                </a:lnTo>
                <a:lnTo>
                  <a:pt x="1070" y="1434"/>
                </a:lnTo>
                <a:lnTo>
                  <a:pt x="1070" y="1453"/>
                </a:lnTo>
                <a:lnTo>
                  <a:pt x="1071" y="1444"/>
                </a:lnTo>
                <a:lnTo>
                  <a:pt x="1071" y="1445"/>
                </a:lnTo>
                <a:lnTo>
                  <a:pt x="1071" y="1433"/>
                </a:lnTo>
                <a:lnTo>
                  <a:pt x="1072" y="1441"/>
                </a:lnTo>
                <a:lnTo>
                  <a:pt x="1072" y="1458"/>
                </a:lnTo>
                <a:lnTo>
                  <a:pt x="1072" y="1431"/>
                </a:lnTo>
                <a:lnTo>
                  <a:pt x="1072" y="1446"/>
                </a:lnTo>
                <a:lnTo>
                  <a:pt x="1072" y="1431"/>
                </a:lnTo>
                <a:lnTo>
                  <a:pt x="1073" y="1445"/>
                </a:lnTo>
                <a:lnTo>
                  <a:pt x="1073" y="1441"/>
                </a:lnTo>
                <a:lnTo>
                  <a:pt x="1073" y="1441"/>
                </a:lnTo>
                <a:lnTo>
                  <a:pt x="1073" y="1445"/>
                </a:lnTo>
                <a:lnTo>
                  <a:pt x="1074" y="1434"/>
                </a:lnTo>
                <a:lnTo>
                  <a:pt x="1074" y="1450"/>
                </a:lnTo>
                <a:lnTo>
                  <a:pt x="1074" y="1450"/>
                </a:lnTo>
                <a:lnTo>
                  <a:pt x="1074" y="1440"/>
                </a:lnTo>
                <a:lnTo>
                  <a:pt x="1075" y="1452"/>
                </a:lnTo>
                <a:lnTo>
                  <a:pt x="1075" y="1440"/>
                </a:lnTo>
                <a:lnTo>
                  <a:pt x="1075" y="1441"/>
                </a:lnTo>
                <a:lnTo>
                  <a:pt x="1075" y="1443"/>
                </a:lnTo>
                <a:lnTo>
                  <a:pt x="1075" y="1445"/>
                </a:lnTo>
                <a:lnTo>
                  <a:pt x="1076" y="1446"/>
                </a:lnTo>
                <a:lnTo>
                  <a:pt x="1076" y="1430"/>
                </a:lnTo>
                <a:lnTo>
                  <a:pt x="1076" y="1441"/>
                </a:lnTo>
                <a:lnTo>
                  <a:pt x="1076" y="1448"/>
                </a:lnTo>
                <a:lnTo>
                  <a:pt x="1077" y="1448"/>
                </a:lnTo>
                <a:lnTo>
                  <a:pt x="1077" y="1456"/>
                </a:lnTo>
                <a:lnTo>
                  <a:pt x="1077" y="1429"/>
                </a:lnTo>
                <a:lnTo>
                  <a:pt x="1077" y="1442"/>
                </a:lnTo>
                <a:lnTo>
                  <a:pt x="1078" y="1445"/>
                </a:lnTo>
                <a:lnTo>
                  <a:pt x="1078" y="1444"/>
                </a:lnTo>
                <a:lnTo>
                  <a:pt x="1078" y="1441"/>
                </a:lnTo>
                <a:lnTo>
                  <a:pt x="1078" y="1440"/>
                </a:lnTo>
                <a:lnTo>
                  <a:pt x="1079" y="1440"/>
                </a:lnTo>
                <a:lnTo>
                  <a:pt x="1079" y="1473"/>
                </a:lnTo>
                <a:lnTo>
                  <a:pt x="1079" y="1475"/>
                </a:lnTo>
                <a:lnTo>
                  <a:pt x="1079" y="1455"/>
                </a:lnTo>
                <a:lnTo>
                  <a:pt x="1080" y="1441"/>
                </a:lnTo>
                <a:lnTo>
                  <a:pt x="1080" y="1447"/>
                </a:lnTo>
                <a:lnTo>
                  <a:pt x="1080" y="1451"/>
                </a:lnTo>
                <a:lnTo>
                  <a:pt x="1080" y="1437"/>
                </a:lnTo>
                <a:lnTo>
                  <a:pt x="1081" y="1453"/>
                </a:lnTo>
                <a:lnTo>
                  <a:pt x="1081" y="1445"/>
                </a:lnTo>
                <a:lnTo>
                  <a:pt x="1081" y="1448"/>
                </a:lnTo>
                <a:lnTo>
                  <a:pt x="1081" y="1439"/>
                </a:lnTo>
                <a:lnTo>
                  <a:pt x="1081" y="1443"/>
                </a:lnTo>
                <a:lnTo>
                  <a:pt x="1082" y="1453"/>
                </a:lnTo>
                <a:lnTo>
                  <a:pt x="1082" y="1444"/>
                </a:lnTo>
                <a:lnTo>
                  <a:pt x="1082" y="1450"/>
                </a:lnTo>
                <a:lnTo>
                  <a:pt x="1082" y="1453"/>
                </a:lnTo>
                <a:lnTo>
                  <a:pt x="1083" y="1453"/>
                </a:lnTo>
                <a:lnTo>
                  <a:pt x="1083" y="1445"/>
                </a:lnTo>
                <a:lnTo>
                  <a:pt x="1083" y="1444"/>
                </a:lnTo>
                <a:lnTo>
                  <a:pt x="1083" y="1462"/>
                </a:lnTo>
                <a:lnTo>
                  <a:pt x="1084" y="1451"/>
                </a:lnTo>
                <a:lnTo>
                  <a:pt x="1084" y="1454"/>
                </a:lnTo>
                <a:lnTo>
                  <a:pt x="1084" y="1457"/>
                </a:lnTo>
                <a:lnTo>
                  <a:pt x="1084" y="1433"/>
                </a:lnTo>
                <a:lnTo>
                  <a:pt x="1084" y="1435"/>
                </a:lnTo>
                <a:lnTo>
                  <a:pt x="1085" y="1435"/>
                </a:lnTo>
                <a:lnTo>
                  <a:pt x="1085" y="1454"/>
                </a:lnTo>
                <a:lnTo>
                  <a:pt x="1085" y="1437"/>
                </a:lnTo>
                <a:lnTo>
                  <a:pt x="1085" y="1437"/>
                </a:lnTo>
                <a:lnTo>
                  <a:pt x="1086" y="1439"/>
                </a:lnTo>
                <a:lnTo>
                  <a:pt x="1086" y="1448"/>
                </a:lnTo>
                <a:lnTo>
                  <a:pt x="1086" y="1452"/>
                </a:lnTo>
                <a:lnTo>
                  <a:pt x="1087" y="1442"/>
                </a:lnTo>
                <a:lnTo>
                  <a:pt x="1087" y="1434"/>
                </a:lnTo>
                <a:lnTo>
                  <a:pt x="1087" y="1444"/>
                </a:lnTo>
                <a:lnTo>
                  <a:pt x="1087" y="1450"/>
                </a:lnTo>
                <a:lnTo>
                  <a:pt x="1087" y="1446"/>
                </a:lnTo>
                <a:lnTo>
                  <a:pt x="1088" y="1446"/>
                </a:lnTo>
                <a:lnTo>
                  <a:pt x="1088" y="1434"/>
                </a:lnTo>
                <a:lnTo>
                  <a:pt x="1088" y="1447"/>
                </a:lnTo>
                <a:lnTo>
                  <a:pt x="1088" y="1447"/>
                </a:lnTo>
                <a:lnTo>
                  <a:pt x="1089" y="1444"/>
                </a:lnTo>
                <a:lnTo>
                  <a:pt x="1089" y="1452"/>
                </a:lnTo>
                <a:lnTo>
                  <a:pt x="1089" y="1448"/>
                </a:lnTo>
                <a:lnTo>
                  <a:pt x="1089" y="1450"/>
                </a:lnTo>
                <a:lnTo>
                  <a:pt x="1090" y="1451"/>
                </a:lnTo>
                <a:lnTo>
                  <a:pt x="1090" y="1453"/>
                </a:lnTo>
                <a:lnTo>
                  <a:pt x="1090" y="1454"/>
                </a:lnTo>
                <a:lnTo>
                  <a:pt x="1090" y="1443"/>
                </a:lnTo>
                <a:lnTo>
                  <a:pt x="1090" y="1434"/>
                </a:lnTo>
                <a:lnTo>
                  <a:pt x="1091" y="1452"/>
                </a:lnTo>
                <a:lnTo>
                  <a:pt x="1091" y="1447"/>
                </a:lnTo>
                <a:lnTo>
                  <a:pt x="1091" y="1451"/>
                </a:lnTo>
                <a:lnTo>
                  <a:pt x="1091" y="1443"/>
                </a:lnTo>
                <a:lnTo>
                  <a:pt x="1092" y="1448"/>
                </a:lnTo>
                <a:lnTo>
                  <a:pt x="1092" y="1439"/>
                </a:lnTo>
                <a:lnTo>
                  <a:pt x="1092" y="1450"/>
                </a:lnTo>
                <a:lnTo>
                  <a:pt x="1092" y="1442"/>
                </a:lnTo>
                <a:lnTo>
                  <a:pt x="1093" y="1433"/>
                </a:lnTo>
                <a:lnTo>
                  <a:pt x="1093" y="1439"/>
                </a:lnTo>
                <a:lnTo>
                  <a:pt x="1093" y="1447"/>
                </a:lnTo>
                <a:lnTo>
                  <a:pt x="1093" y="1461"/>
                </a:lnTo>
                <a:lnTo>
                  <a:pt x="1093" y="1456"/>
                </a:lnTo>
                <a:lnTo>
                  <a:pt x="1094" y="1427"/>
                </a:lnTo>
                <a:lnTo>
                  <a:pt x="1094" y="1459"/>
                </a:lnTo>
                <a:lnTo>
                  <a:pt x="1094" y="1454"/>
                </a:lnTo>
                <a:lnTo>
                  <a:pt x="1095" y="1443"/>
                </a:lnTo>
                <a:lnTo>
                  <a:pt x="1095" y="1440"/>
                </a:lnTo>
                <a:lnTo>
                  <a:pt x="1095" y="1432"/>
                </a:lnTo>
                <a:lnTo>
                  <a:pt x="1095" y="1435"/>
                </a:lnTo>
                <a:lnTo>
                  <a:pt x="1096" y="1443"/>
                </a:lnTo>
                <a:lnTo>
                  <a:pt x="1096" y="1446"/>
                </a:lnTo>
                <a:lnTo>
                  <a:pt x="1096" y="1443"/>
                </a:lnTo>
                <a:lnTo>
                  <a:pt x="1096" y="1433"/>
                </a:lnTo>
                <a:lnTo>
                  <a:pt x="1097" y="1435"/>
                </a:lnTo>
                <a:lnTo>
                  <a:pt x="1097" y="1439"/>
                </a:lnTo>
                <a:lnTo>
                  <a:pt x="1097" y="1451"/>
                </a:lnTo>
                <a:lnTo>
                  <a:pt x="1097" y="1453"/>
                </a:lnTo>
                <a:lnTo>
                  <a:pt x="1097" y="1443"/>
                </a:lnTo>
                <a:lnTo>
                  <a:pt x="1098" y="1444"/>
                </a:lnTo>
                <a:lnTo>
                  <a:pt x="1098" y="1454"/>
                </a:lnTo>
                <a:lnTo>
                  <a:pt x="1098" y="1435"/>
                </a:lnTo>
                <a:lnTo>
                  <a:pt x="1098" y="1447"/>
                </a:lnTo>
                <a:lnTo>
                  <a:pt x="1099" y="1424"/>
                </a:lnTo>
                <a:lnTo>
                  <a:pt x="1099" y="1414"/>
                </a:lnTo>
                <a:lnTo>
                  <a:pt x="1099" y="1434"/>
                </a:lnTo>
                <a:lnTo>
                  <a:pt x="1099" y="1453"/>
                </a:lnTo>
                <a:lnTo>
                  <a:pt x="1100" y="1430"/>
                </a:lnTo>
                <a:lnTo>
                  <a:pt x="1100" y="1426"/>
                </a:lnTo>
                <a:lnTo>
                  <a:pt x="1100" y="1434"/>
                </a:lnTo>
                <a:lnTo>
                  <a:pt x="1100" y="1445"/>
                </a:lnTo>
                <a:lnTo>
                  <a:pt x="1100" y="1448"/>
                </a:lnTo>
                <a:lnTo>
                  <a:pt x="1101" y="1446"/>
                </a:lnTo>
                <a:lnTo>
                  <a:pt x="1101" y="1436"/>
                </a:lnTo>
                <a:lnTo>
                  <a:pt x="1101" y="1438"/>
                </a:lnTo>
                <a:lnTo>
                  <a:pt x="1101" y="1438"/>
                </a:lnTo>
                <a:lnTo>
                  <a:pt x="1102" y="1443"/>
                </a:lnTo>
                <a:lnTo>
                  <a:pt x="1102" y="1449"/>
                </a:lnTo>
                <a:lnTo>
                  <a:pt x="1102" y="1435"/>
                </a:lnTo>
                <a:lnTo>
                  <a:pt x="1103" y="1441"/>
                </a:lnTo>
                <a:lnTo>
                  <a:pt x="1103" y="1438"/>
                </a:lnTo>
                <a:lnTo>
                  <a:pt x="1103" y="1443"/>
                </a:lnTo>
                <a:lnTo>
                  <a:pt x="1103" y="1451"/>
                </a:lnTo>
                <a:lnTo>
                  <a:pt x="1103" y="1432"/>
                </a:lnTo>
                <a:lnTo>
                  <a:pt x="1104" y="1440"/>
                </a:lnTo>
                <a:lnTo>
                  <a:pt x="1104" y="1440"/>
                </a:lnTo>
                <a:lnTo>
                  <a:pt x="1104" y="1441"/>
                </a:lnTo>
                <a:lnTo>
                  <a:pt x="1104" y="1435"/>
                </a:lnTo>
                <a:lnTo>
                  <a:pt x="1105" y="1448"/>
                </a:lnTo>
                <a:lnTo>
                  <a:pt x="1105" y="1450"/>
                </a:lnTo>
                <a:lnTo>
                  <a:pt x="1105" y="1463"/>
                </a:lnTo>
                <a:lnTo>
                  <a:pt x="1105" y="1443"/>
                </a:lnTo>
                <a:lnTo>
                  <a:pt x="1106" y="1447"/>
                </a:lnTo>
                <a:lnTo>
                  <a:pt x="1106" y="1436"/>
                </a:lnTo>
                <a:lnTo>
                  <a:pt x="1106" y="1450"/>
                </a:lnTo>
                <a:lnTo>
                  <a:pt x="1106" y="1449"/>
                </a:lnTo>
                <a:lnTo>
                  <a:pt x="1106" y="1448"/>
                </a:lnTo>
                <a:lnTo>
                  <a:pt x="1107" y="1451"/>
                </a:lnTo>
                <a:lnTo>
                  <a:pt x="1107" y="1447"/>
                </a:lnTo>
                <a:lnTo>
                  <a:pt x="1107" y="1437"/>
                </a:lnTo>
                <a:lnTo>
                  <a:pt x="1107" y="1462"/>
                </a:lnTo>
                <a:lnTo>
                  <a:pt x="1108" y="1444"/>
                </a:lnTo>
                <a:lnTo>
                  <a:pt x="1108" y="1444"/>
                </a:lnTo>
                <a:lnTo>
                  <a:pt x="1108" y="1431"/>
                </a:lnTo>
                <a:lnTo>
                  <a:pt x="1108" y="1453"/>
                </a:lnTo>
                <a:lnTo>
                  <a:pt x="1109" y="1446"/>
                </a:lnTo>
                <a:lnTo>
                  <a:pt x="1109" y="1452"/>
                </a:lnTo>
                <a:lnTo>
                  <a:pt x="1109" y="1437"/>
                </a:lnTo>
                <a:lnTo>
                  <a:pt x="1109" y="1441"/>
                </a:lnTo>
                <a:lnTo>
                  <a:pt x="1109" y="1431"/>
                </a:lnTo>
                <a:lnTo>
                  <a:pt x="1110" y="1441"/>
                </a:lnTo>
                <a:lnTo>
                  <a:pt x="1110" y="1443"/>
                </a:lnTo>
                <a:lnTo>
                  <a:pt x="1110" y="1454"/>
                </a:lnTo>
                <a:lnTo>
                  <a:pt x="1111" y="1449"/>
                </a:lnTo>
                <a:lnTo>
                  <a:pt x="1111" y="1439"/>
                </a:lnTo>
                <a:lnTo>
                  <a:pt x="1111" y="1442"/>
                </a:lnTo>
                <a:lnTo>
                  <a:pt x="1111" y="1440"/>
                </a:lnTo>
                <a:lnTo>
                  <a:pt x="1112" y="1438"/>
                </a:lnTo>
                <a:lnTo>
                  <a:pt x="1112" y="1432"/>
                </a:lnTo>
                <a:lnTo>
                  <a:pt x="1112" y="1431"/>
                </a:lnTo>
                <a:lnTo>
                  <a:pt x="1112" y="1450"/>
                </a:lnTo>
                <a:lnTo>
                  <a:pt x="1112" y="1457"/>
                </a:lnTo>
                <a:lnTo>
                  <a:pt x="1113" y="1450"/>
                </a:lnTo>
                <a:lnTo>
                  <a:pt x="1113" y="1434"/>
                </a:lnTo>
                <a:lnTo>
                  <a:pt x="1113" y="1438"/>
                </a:lnTo>
                <a:lnTo>
                  <a:pt x="1113" y="1444"/>
                </a:lnTo>
                <a:lnTo>
                  <a:pt x="1114" y="1449"/>
                </a:lnTo>
                <a:lnTo>
                  <a:pt x="1114" y="1447"/>
                </a:lnTo>
                <a:lnTo>
                  <a:pt x="1114" y="1446"/>
                </a:lnTo>
                <a:lnTo>
                  <a:pt x="1114" y="1441"/>
                </a:lnTo>
                <a:lnTo>
                  <a:pt x="1115" y="1443"/>
                </a:lnTo>
                <a:lnTo>
                  <a:pt x="1115" y="1446"/>
                </a:lnTo>
                <a:lnTo>
                  <a:pt x="1115" y="1441"/>
                </a:lnTo>
                <a:lnTo>
                  <a:pt x="1115" y="1433"/>
                </a:lnTo>
                <a:lnTo>
                  <a:pt x="1115" y="1441"/>
                </a:lnTo>
                <a:lnTo>
                  <a:pt x="1116" y="1438"/>
                </a:lnTo>
                <a:lnTo>
                  <a:pt x="1116" y="1443"/>
                </a:lnTo>
                <a:lnTo>
                  <a:pt x="1116" y="1445"/>
                </a:lnTo>
                <a:lnTo>
                  <a:pt x="1116" y="1435"/>
                </a:lnTo>
                <a:lnTo>
                  <a:pt x="1117" y="1439"/>
                </a:lnTo>
                <a:lnTo>
                  <a:pt x="1117" y="1442"/>
                </a:lnTo>
                <a:lnTo>
                  <a:pt x="1117" y="1453"/>
                </a:lnTo>
                <a:lnTo>
                  <a:pt x="1118" y="1453"/>
                </a:lnTo>
                <a:lnTo>
                  <a:pt x="1118" y="1439"/>
                </a:lnTo>
                <a:lnTo>
                  <a:pt x="1118" y="1438"/>
                </a:lnTo>
                <a:lnTo>
                  <a:pt x="1118" y="1438"/>
                </a:lnTo>
                <a:lnTo>
                  <a:pt x="1118" y="1448"/>
                </a:lnTo>
                <a:lnTo>
                  <a:pt x="1119" y="1448"/>
                </a:lnTo>
                <a:lnTo>
                  <a:pt x="1119" y="1443"/>
                </a:lnTo>
                <a:lnTo>
                  <a:pt x="1119" y="1445"/>
                </a:lnTo>
                <a:lnTo>
                  <a:pt x="1119" y="1443"/>
                </a:lnTo>
                <a:lnTo>
                  <a:pt x="1120" y="1439"/>
                </a:lnTo>
                <a:lnTo>
                  <a:pt x="1120" y="1445"/>
                </a:lnTo>
                <a:lnTo>
                  <a:pt x="1120" y="1429"/>
                </a:lnTo>
                <a:lnTo>
                  <a:pt x="1120" y="1434"/>
                </a:lnTo>
                <a:lnTo>
                  <a:pt x="1121" y="1432"/>
                </a:lnTo>
                <a:lnTo>
                  <a:pt x="1121" y="1451"/>
                </a:lnTo>
                <a:lnTo>
                  <a:pt x="1121" y="1437"/>
                </a:lnTo>
                <a:lnTo>
                  <a:pt x="1121" y="1431"/>
                </a:lnTo>
                <a:lnTo>
                  <a:pt x="1121" y="1432"/>
                </a:lnTo>
                <a:lnTo>
                  <a:pt x="1122" y="1437"/>
                </a:lnTo>
                <a:lnTo>
                  <a:pt x="1122" y="1433"/>
                </a:lnTo>
                <a:lnTo>
                  <a:pt x="1122" y="1446"/>
                </a:lnTo>
                <a:lnTo>
                  <a:pt x="1122" y="1433"/>
                </a:lnTo>
                <a:lnTo>
                  <a:pt x="1123" y="1442"/>
                </a:lnTo>
                <a:lnTo>
                  <a:pt x="1123" y="1463"/>
                </a:lnTo>
                <a:lnTo>
                  <a:pt x="1123" y="1461"/>
                </a:lnTo>
                <a:lnTo>
                  <a:pt x="1123" y="1459"/>
                </a:lnTo>
                <a:lnTo>
                  <a:pt x="1124" y="1453"/>
                </a:lnTo>
                <a:lnTo>
                  <a:pt x="1124" y="1492"/>
                </a:lnTo>
                <a:lnTo>
                  <a:pt x="1124" y="1453"/>
                </a:lnTo>
                <a:lnTo>
                  <a:pt x="1124" y="1456"/>
                </a:lnTo>
                <a:lnTo>
                  <a:pt x="1124" y="1460"/>
                </a:lnTo>
                <a:lnTo>
                  <a:pt x="1125" y="1458"/>
                </a:lnTo>
                <a:lnTo>
                  <a:pt x="1125" y="1461"/>
                </a:lnTo>
                <a:lnTo>
                  <a:pt x="1125" y="1458"/>
                </a:lnTo>
                <a:lnTo>
                  <a:pt x="1126" y="1466"/>
                </a:lnTo>
                <a:lnTo>
                  <a:pt x="1126" y="1464"/>
                </a:lnTo>
                <a:lnTo>
                  <a:pt x="1126" y="1458"/>
                </a:lnTo>
                <a:lnTo>
                  <a:pt x="1126" y="1454"/>
                </a:lnTo>
                <a:lnTo>
                  <a:pt x="1127" y="1456"/>
                </a:lnTo>
                <a:lnTo>
                  <a:pt x="1127" y="1453"/>
                </a:lnTo>
                <a:lnTo>
                  <a:pt x="1127" y="1459"/>
                </a:lnTo>
                <a:lnTo>
                  <a:pt x="1127" y="1451"/>
                </a:lnTo>
                <a:lnTo>
                  <a:pt x="1127" y="1438"/>
                </a:lnTo>
                <a:lnTo>
                  <a:pt x="1128" y="1455"/>
                </a:lnTo>
                <a:lnTo>
                  <a:pt x="1128" y="1440"/>
                </a:lnTo>
                <a:lnTo>
                  <a:pt x="1128" y="1434"/>
                </a:lnTo>
                <a:lnTo>
                  <a:pt x="1128" y="1435"/>
                </a:lnTo>
                <a:lnTo>
                  <a:pt x="1129" y="1428"/>
                </a:lnTo>
                <a:lnTo>
                  <a:pt x="1129" y="1451"/>
                </a:lnTo>
                <a:lnTo>
                  <a:pt x="1129" y="1425"/>
                </a:lnTo>
                <a:lnTo>
                  <a:pt x="1129" y="1440"/>
                </a:lnTo>
                <a:lnTo>
                  <a:pt x="1130" y="1440"/>
                </a:lnTo>
                <a:lnTo>
                  <a:pt x="1130" y="1430"/>
                </a:lnTo>
                <a:lnTo>
                  <a:pt x="1130" y="1450"/>
                </a:lnTo>
                <a:lnTo>
                  <a:pt x="1130" y="1442"/>
                </a:lnTo>
                <a:lnTo>
                  <a:pt x="1130" y="1442"/>
                </a:lnTo>
                <a:lnTo>
                  <a:pt x="1131" y="1443"/>
                </a:lnTo>
                <a:lnTo>
                  <a:pt x="1131" y="1429"/>
                </a:lnTo>
                <a:lnTo>
                  <a:pt x="1131" y="1456"/>
                </a:lnTo>
                <a:lnTo>
                  <a:pt x="1131" y="1419"/>
                </a:lnTo>
                <a:lnTo>
                  <a:pt x="1132" y="1450"/>
                </a:lnTo>
                <a:lnTo>
                  <a:pt x="1132" y="1453"/>
                </a:lnTo>
                <a:lnTo>
                  <a:pt x="1132" y="1436"/>
                </a:lnTo>
                <a:lnTo>
                  <a:pt x="1132" y="1448"/>
                </a:lnTo>
                <a:lnTo>
                  <a:pt x="1133" y="1448"/>
                </a:lnTo>
                <a:lnTo>
                  <a:pt x="1133" y="1445"/>
                </a:lnTo>
                <a:lnTo>
                  <a:pt x="1133" y="1441"/>
                </a:lnTo>
                <a:lnTo>
                  <a:pt x="1133" y="1435"/>
                </a:lnTo>
                <a:lnTo>
                  <a:pt x="1134" y="1461"/>
                </a:lnTo>
                <a:lnTo>
                  <a:pt x="1134" y="1440"/>
                </a:lnTo>
                <a:lnTo>
                  <a:pt x="1134" y="1445"/>
                </a:lnTo>
                <a:lnTo>
                  <a:pt x="1134" y="1425"/>
                </a:lnTo>
                <a:lnTo>
                  <a:pt x="1135" y="1443"/>
                </a:lnTo>
                <a:lnTo>
                  <a:pt x="1135" y="1431"/>
                </a:lnTo>
                <a:lnTo>
                  <a:pt x="1135" y="1447"/>
                </a:lnTo>
                <a:lnTo>
                  <a:pt x="1135" y="1446"/>
                </a:lnTo>
                <a:lnTo>
                  <a:pt x="1136" y="1438"/>
                </a:lnTo>
                <a:lnTo>
                  <a:pt x="1136" y="1459"/>
                </a:lnTo>
                <a:lnTo>
                  <a:pt x="1136" y="1433"/>
                </a:lnTo>
                <a:lnTo>
                  <a:pt x="1136" y="1447"/>
                </a:lnTo>
                <a:lnTo>
                  <a:pt x="1136" y="1421"/>
                </a:lnTo>
                <a:lnTo>
                  <a:pt x="1137" y="1451"/>
                </a:lnTo>
                <a:lnTo>
                  <a:pt x="1137" y="1431"/>
                </a:lnTo>
                <a:lnTo>
                  <a:pt x="1137" y="1437"/>
                </a:lnTo>
                <a:lnTo>
                  <a:pt x="1137" y="1439"/>
                </a:lnTo>
                <a:lnTo>
                  <a:pt x="1138" y="1453"/>
                </a:lnTo>
                <a:lnTo>
                  <a:pt x="1138" y="1439"/>
                </a:lnTo>
                <a:lnTo>
                  <a:pt x="1138" y="1432"/>
                </a:lnTo>
                <a:lnTo>
                  <a:pt x="1138" y="1435"/>
                </a:lnTo>
                <a:lnTo>
                  <a:pt x="1139" y="1434"/>
                </a:lnTo>
                <a:lnTo>
                  <a:pt x="1139" y="1450"/>
                </a:lnTo>
                <a:lnTo>
                  <a:pt x="1139" y="1439"/>
                </a:lnTo>
                <a:lnTo>
                  <a:pt x="1139" y="1427"/>
                </a:lnTo>
                <a:lnTo>
                  <a:pt x="1139" y="1434"/>
                </a:lnTo>
                <a:lnTo>
                  <a:pt x="1140" y="1434"/>
                </a:lnTo>
                <a:lnTo>
                  <a:pt x="1140" y="1440"/>
                </a:lnTo>
                <a:lnTo>
                  <a:pt x="1140" y="1461"/>
                </a:lnTo>
                <a:lnTo>
                  <a:pt x="1140" y="1468"/>
                </a:lnTo>
                <a:lnTo>
                  <a:pt x="1141" y="1448"/>
                </a:lnTo>
                <a:lnTo>
                  <a:pt x="1141" y="1457"/>
                </a:lnTo>
                <a:lnTo>
                  <a:pt x="1141" y="1451"/>
                </a:lnTo>
                <a:lnTo>
                  <a:pt x="1142" y="1443"/>
                </a:lnTo>
                <a:lnTo>
                  <a:pt x="1142" y="1446"/>
                </a:lnTo>
                <a:lnTo>
                  <a:pt x="1142" y="1446"/>
                </a:lnTo>
                <a:lnTo>
                  <a:pt x="1142" y="1448"/>
                </a:lnTo>
                <a:lnTo>
                  <a:pt x="1143" y="1455"/>
                </a:lnTo>
                <a:lnTo>
                  <a:pt x="1143" y="1449"/>
                </a:lnTo>
                <a:lnTo>
                  <a:pt x="1143" y="1419"/>
                </a:lnTo>
                <a:lnTo>
                  <a:pt x="1143" y="1448"/>
                </a:lnTo>
                <a:lnTo>
                  <a:pt x="1143" y="1441"/>
                </a:lnTo>
                <a:lnTo>
                  <a:pt x="1144" y="1442"/>
                </a:lnTo>
                <a:lnTo>
                  <a:pt x="1144" y="1435"/>
                </a:lnTo>
                <a:lnTo>
                  <a:pt x="1144" y="1440"/>
                </a:lnTo>
                <a:lnTo>
                  <a:pt x="1144" y="1441"/>
                </a:lnTo>
                <a:lnTo>
                  <a:pt x="1145" y="1432"/>
                </a:lnTo>
                <a:lnTo>
                  <a:pt x="1145" y="1434"/>
                </a:lnTo>
                <a:lnTo>
                  <a:pt x="1145" y="1461"/>
                </a:lnTo>
                <a:lnTo>
                  <a:pt x="1145" y="1439"/>
                </a:lnTo>
                <a:lnTo>
                  <a:pt x="1146" y="1442"/>
                </a:lnTo>
                <a:lnTo>
                  <a:pt x="1146" y="1449"/>
                </a:lnTo>
                <a:lnTo>
                  <a:pt x="1146" y="1445"/>
                </a:lnTo>
                <a:lnTo>
                  <a:pt x="1146" y="1439"/>
                </a:lnTo>
                <a:lnTo>
                  <a:pt x="1146" y="1441"/>
                </a:lnTo>
                <a:lnTo>
                  <a:pt x="1147" y="1437"/>
                </a:lnTo>
                <a:lnTo>
                  <a:pt x="1147" y="1441"/>
                </a:lnTo>
                <a:lnTo>
                  <a:pt x="1147" y="1437"/>
                </a:lnTo>
                <a:lnTo>
                  <a:pt x="1147" y="1442"/>
                </a:lnTo>
                <a:lnTo>
                  <a:pt x="1148" y="1432"/>
                </a:lnTo>
                <a:lnTo>
                  <a:pt x="1148" y="1425"/>
                </a:lnTo>
                <a:lnTo>
                  <a:pt x="1148" y="1429"/>
                </a:lnTo>
                <a:lnTo>
                  <a:pt x="1148" y="1441"/>
                </a:lnTo>
                <a:lnTo>
                  <a:pt x="1149" y="1436"/>
                </a:lnTo>
                <a:lnTo>
                  <a:pt x="1149" y="1448"/>
                </a:lnTo>
                <a:lnTo>
                  <a:pt x="1149" y="1447"/>
                </a:lnTo>
                <a:lnTo>
                  <a:pt x="1149" y="1437"/>
                </a:lnTo>
                <a:lnTo>
                  <a:pt x="1150" y="1458"/>
                </a:lnTo>
                <a:lnTo>
                  <a:pt x="1150" y="1440"/>
                </a:lnTo>
                <a:lnTo>
                  <a:pt x="1150" y="1434"/>
                </a:lnTo>
                <a:lnTo>
                  <a:pt x="1150" y="1428"/>
                </a:lnTo>
                <a:lnTo>
                  <a:pt x="1151" y="1434"/>
                </a:lnTo>
                <a:lnTo>
                  <a:pt x="1151" y="1449"/>
                </a:lnTo>
                <a:lnTo>
                  <a:pt x="1151" y="1446"/>
                </a:lnTo>
                <a:lnTo>
                  <a:pt x="1151" y="1437"/>
                </a:lnTo>
                <a:lnTo>
                  <a:pt x="1152" y="1437"/>
                </a:lnTo>
                <a:lnTo>
                  <a:pt x="1152" y="1444"/>
                </a:lnTo>
                <a:lnTo>
                  <a:pt x="1152" y="1450"/>
                </a:lnTo>
                <a:lnTo>
                  <a:pt x="1152" y="1416"/>
                </a:lnTo>
                <a:lnTo>
                  <a:pt x="1152" y="1416"/>
                </a:lnTo>
                <a:lnTo>
                  <a:pt x="1153" y="1429"/>
                </a:lnTo>
                <a:lnTo>
                  <a:pt x="1153" y="1448"/>
                </a:lnTo>
                <a:lnTo>
                  <a:pt x="1153" y="1417"/>
                </a:lnTo>
                <a:lnTo>
                  <a:pt x="1153" y="1430"/>
                </a:lnTo>
                <a:lnTo>
                  <a:pt x="1154" y="1431"/>
                </a:lnTo>
                <a:lnTo>
                  <a:pt x="1154" y="1434"/>
                </a:lnTo>
                <a:lnTo>
                  <a:pt x="1154" y="1440"/>
                </a:lnTo>
                <a:lnTo>
                  <a:pt x="1154" y="1439"/>
                </a:lnTo>
                <a:lnTo>
                  <a:pt x="1155" y="1444"/>
                </a:lnTo>
                <a:lnTo>
                  <a:pt x="1155" y="1423"/>
                </a:lnTo>
                <a:lnTo>
                  <a:pt x="1155" y="1438"/>
                </a:lnTo>
                <a:lnTo>
                  <a:pt x="1155" y="1427"/>
                </a:lnTo>
                <a:lnTo>
                  <a:pt x="1155" y="1437"/>
                </a:lnTo>
                <a:lnTo>
                  <a:pt x="1156" y="1440"/>
                </a:lnTo>
                <a:lnTo>
                  <a:pt x="1156" y="1434"/>
                </a:lnTo>
                <a:lnTo>
                  <a:pt x="1156" y="1440"/>
                </a:lnTo>
                <a:lnTo>
                  <a:pt x="1157" y="1443"/>
                </a:lnTo>
                <a:lnTo>
                  <a:pt x="1157" y="1446"/>
                </a:lnTo>
                <a:lnTo>
                  <a:pt x="1157" y="1451"/>
                </a:lnTo>
                <a:lnTo>
                  <a:pt x="1157" y="1436"/>
                </a:lnTo>
                <a:lnTo>
                  <a:pt x="1158" y="1453"/>
                </a:lnTo>
                <a:lnTo>
                  <a:pt x="1158" y="1448"/>
                </a:lnTo>
                <a:lnTo>
                  <a:pt x="1158" y="1455"/>
                </a:lnTo>
                <a:lnTo>
                  <a:pt x="1158" y="1440"/>
                </a:lnTo>
                <a:lnTo>
                  <a:pt x="1158" y="1438"/>
                </a:lnTo>
                <a:lnTo>
                  <a:pt x="1159" y="1443"/>
                </a:lnTo>
                <a:lnTo>
                  <a:pt x="1159" y="1449"/>
                </a:lnTo>
                <a:lnTo>
                  <a:pt x="1159" y="1450"/>
                </a:lnTo>
                <a:lnTo>
                  <a:pt x="1159" y="1449"/>
                </a:lnTo>
                <a:lnTo>
                  <a:pt x="1160" y="1434"/>
                </a:lnTo>
                <a:lnTo>
                  <a:pt x="1160" y="1444"/>
                </a:lnTo>
                <a:lnTo>
                  <a:pt x="1160" y="1458"/>
                </a:lnTo>
                <a:lnTo>
                  <a:pt x="1160" y="1441"/>
                </a:lnTo>
                <a:lnTo>
                  <a:pt x="1161" y="1447"/>
                </a:lnTo>
                <a:lnTo>
                  <a:pt x="1161" y="1442"/>
                </a:lnTo>
                <a:lnTo>
                  <a:pt x="1161" y="1446"/>
                </a:lnTo>
                <a:lnTo>
                  <a:pt x="1161" y="1453"/>
                </a:lnTo>
                <a:lnTo>
                  <a:pt x="1161" y="1445"/>
                </a:lnTo>
                <a:lnTo>
                  <a:pt x="1162" y="1448"/>
                </a:lnTo>
                <a:lnTo>
                  <a:pt x="1162" y="1441"/>
                </a:lnTo>
                <a:lnTo>
                  <a:pt x="1162" y="1446"/>
                </a:lnTo>
                <a:lnTo>
                  <a:pt x="1162" y="1436"/>
                </a:lnTo>
                <a:lnTo>
                  <a:pt x="1163" y="1447"/>
                </a:lnTo>
                <a:lnTo>
                  <a:pt x="1163" y="1448"/>
                </a:lnTo>
                <a:lnTo>
                  <a:pt x="1163" y="1437"/>
                </a:lnTo>
                <a:lnTo>
                  <a:pt x="1163" y="1443"/>
                </a:lnTo>
                <a:lnTo>
                  <a:pt x="1164" y="1450"/>
                </a:lnTo>
                <a:lnTo>
                  <a:pt x="1164" y="1447"/>
                </a:lnTo>
                <a:lnTo>
                  <a:pt x="1164" y="1454"/>
                </a:lnTo>
                <a:lnTo>
                  <a:pt x="1164" y="1432"/>
                </a:lnTo>
                <a:lnTo>
                  <a:pt x="1165" y="1443"/>
                </a:lnTo>
                <a:lnTo>
                  <a:pt x="1165" y="1447"/>
                </a:lnTo>
                <a:lnTo>
                  <a:pt x="1165" y="1451"/>
                </a:lnTo>
                <a:lnTo>
                  <a:pt x="1165" y="1453"/>
                </a:lnTo>
                <a:lnTo>
                  <a:pt x="1166" y="1454"/>
                </a:lnTo>
                <a:lnTo>
                  <a:pt x="1166" y="1450"/>
                </a:lnTo>
                <a:lnTo>
                  <a:pt x="1166" y="1446"/>
                </a:lnTo>
                <a:lnTo>
                  <a:pt x="1166" y="1462"/>
                </a:lnTo>
                <a:lnTo>
                  <a:pt x="1167" y="1438"/>
                </a:lnTo>
                <a:lnTo>
                  <a:pt x="1167" y="1443"/>
                </a:lnTo>
                <a:lnTo>
                  <a:pt x="1167" y="1456"/>
                </a:lnTo>
                <a:lnTo>
                  <a:pt x="1167" y="1446"/>
                </a:lnTo>
                <a:lnTo>
                  <a:pt x="1167" y="1462"/>
                </a:lnTo>
                <a:lnTo>
                  <a:pt x="1168" y="1456"/>
                </a:lnTo>
                <a:lnTo>
                  <a:pt x="1168" y="1448"/>
                </a:lnTo>
                <a:lnTo>
                  <a:pt x="1168" y="1443"/>
                </a:lnTo>
                <a:lnTo>
                  <a:pt x="1168" y="1457"/>
                </a:lnTo>
                <a:lnTo>
                  <a:pt x="1169" y="1467"/>
                </a:lnTo>
                <a:lnTo>
                  <a:pt x="1169" y="1449"/>
                </a:lnTo>
                <a:lnTo>
                  <a:pt x="1169" y="1444"/>
                </a:lnTo>
                <a:lnTo>
                  <a:pt x="1169" y="1455"/>
                </a:lnTo>
                <a:lnTo>
                  <a:pt x="1170" y="1439"/>
                </a:lnTo>
                <a:lnTo>
                  <a:pt x="1170" y="1449"/>
                </a:lnTo>
                <a:lnTo>
                  <a:pt x="1170" y="1456"/>
                </a:lnTo>
                <a:lnTo>
                  <a:pt x="1170" y="1443"/>
                </a:lnTo>
                <a:lnTo>
                  <a:pt x="1170" y="1436"/>
                </a:lnTo>
                <a:lnTo>
                  <a:pt x="1171" y="1446"/>
                </a:lnTo>
                <a:lnTo>
                  <a:pt x="1171" y="1447"/>
                </a:lnTo>
                <a:lnTo>
                  <a:pt x="1171" y="1459"/>
                </a:lnTo>
                <a:lnTo>
                  <a:pt x="1171" y="1454"/>
                </a:lnTo>
                <a:lnTo>
                  <a:pt x="1172" y="1446"/>
                </a:lnTo>
                <a:lnTo>
                  <a:pt x="1172" y="1444"/>
                </a:lnTo>
                <a:lnTo>
                  <a:pt x="1172" y="1448"/>
                </a:lnTo>
                <a:lnTo>
                  <a:pt x="1173" y="1455"/>
                </a:lnTo>
                <a:lnTo>
                  <a:pt x="1173" y="1460"/>
                </a:lnTo>
                <a:lnTo>
                  <a:pt x="1173" y="1450"/>
                </a:lnTo>
                <a:lnTo>
                  <a:pt x="1173" y="1445"/>
                </a:lnTo>
                <a:lnTo>
                  <a:pt x="1173" y="1450"/>
                </a:lnTo>
                <a:lnTo>
                  <a:pt x="1174" y="1452"/>
                </a:lnTo>
                <a:lnTo>
                  <a:pt x="1174" y="1447"/>
                </a:lnTo>
                <a:lnTo>
                  <a:pt x="1174" y="1454"/>
                </a:lnTo>
                <a:lnTo>
                  <a:pt x="1174" y="1442"/>
                </a:lnTo>
                <a:lnTo>
                  <a:pt x="1175" y="1464"/>
                </a:lnTo>
                <a:lnTo>
                  <a:pt x="1175" y="1442"/>
                </a:lnTo>
                <a:lnTo>
                  <a:pt x="1175" y="1450"/>
                </a:lnTo>
                <a:lnTo>
                  <a:pt x="1175" y="1442"/>
                </a:lnTo>
                <a:lnTo>
                  <a:pt x="1176" y="1448"/>
                </a:lnTo>
                <a:lnTo>
                  <a:pt x="1176" y="1449"/>
                </a:lnTo>
                <a:lnTo>
                  <a:pt x="1176" y="1447"/>
                </a:lnTo>
                <a:lnTo>
                  <a:pt x="1176" y="1449"/>
                </a:lnTo>
                <a:lnTo>
                  <a:pt x="1176" y="1446"/>
                </a:lnTo>
                <a:lnTo>
                  <a:pt x="1177" y="1449"/>
                </a:lnTo>
                <a:lnTo>
                  <a:pt x="1177" y="1453"/>
                </a:lnTo>
                <a:lnTo>
                  <a:pt x="1177" y="1454"/>
                </a:lnTo>
                <a:lnTo>
                  <a:pt x="1177" y="1449"/>
                </a:lnTo>
                <a:lnTo>
                  <a:pt x="1178" y="1437"/>
                </a:lnTo>
                <a:lnTo>
                  <a:pt x="1178" y="1450"/>
                </a:lnTo>
                <a:lnTo>
                  <a:pt x="1178" y="1444"/>
                </a:lnTo>
                <a:lnTo>
                  <a:pt x="1178" y="1453"/>
                </a:lnTo>
                <a:lnTo>
                  <a:pt x="1179" y="1448"/>
                </a:lnTo>
                <a:lnTo>
                  <a:pt x="1179" y="1449"/>
                </a:lnTo>
                <a:lnTo>
                  <a:pt x="1179" y="1448"/>
                </a:lnTo>
                <a:lnTo>
                  <a:pt x="1179" y="1445"/>
                </a:lnTo>
                <a:lnTo>
                  <a:pt x="1179" y="1461"/>
                </a:lnTo>
                <a:lnTo>
                  <a:pt x="1180" y="1453"/>
                </a:lnTo>
                <a:lnTo>
                  <a:pt x="1180" y="1442"/>
                </a:lnTo>
                <a:lnTo>
                  <a:pt x="1180" y="1454"/>
                </a:lnTo>
                <a:lnTo>
                  <a:pt x="1181" y="1448"/>
                </a:lnTo>
                <a:lnTo>
                  <a:pt x="1181" y="1460"/>
                </a:lnTo>
                <a:lnTo>
                  <a:pt x="1181" y="1451"/>
                </a:lnTo>
                <a:lnTo>
                  <a:pt x="1181" y="1438"/>
                </a:lnTo>
                <a:lnTo>
                  <a:pt x="1182" y="1449"/>
                </a:lnTo>
                <a:lnTo>
                  <a:pt x="1182" y="1450"/>
                </a:lnTo>
                <a:lnTo>
                  <a:pt x="1182" y="1463"/>
                </a:lnTo>
                <a:lnTo>
                  <a:pt x="1182" y="1451"/>
                </a:lnTo>
                <a:lnTo>
                  <a:pt x="1182" y="1442"/>
                </a:lnTo>
                <a:lnTo>
                  <a:pt x="1183" y="1450"/>
                </a:lnTo>
                <a:lnTo>
                  <a:pt x="1183" y="1449"/>
                </a:lnTo>
                <a:lnTo>
                  <a:pt x="1183" y="1449"/>
                </a:lnTo>
                <a:lnTo>
                  <a:pt x="1183" y="1458"/>
                </a:lnTo>
                <a:lnTo>
                  <a:pt x="1184" y="1447"/>
                </a:lnTo>
                <a:lnTo>
                  <a:pt x="1184" y="1452"/>
                </a:lnTo>
                <a:lnTo>
                  <a:pt x="1184" y="1460"/>
                </a:lnTo>
                <a:lnTo>
                  <a:pt x="1184" y="1436"/>
                </a:lnTo>
                <a:lnTo>
                  <a:pt x="1185" y="1457"/>
                </a:lnTo>
                <a:lnTo>
                  <a:pt x="1185" y="1431"/>
                </a:lnTo>
                <a:lnTo>
                  <a:pt x="1185" y="1439"/>
                </a:lnTo>
                <a:lnTo>
                  <a:pt x="1185" y="1449"/>
                </a:lnTo>
                <a:lnTo>
                  <a:pt x="1185" y="1447"/>
                </a:lnTo>
                <a:lnTo>
                  <a:pt x="1186" y="1399"/>
                </a:lnTo>
                <a:lnTo>
                  <a:pt x="1186" y="1042"/>
                </a:lnTo>
                <a:lnTo>
                  <a:pt x="1186" y="952"/>
                </a:lnTo>
                <a:lnTo>
                  <a:pt x="1186" y="98"/>
                </a:lnTo>
                <a:lnTo>
                  <a:pt x="1187" y="1438"/>
                </a:lnTo>
                <a:lnTo>
                  <a:pt x="1187" y="1452"/>
                </a:lnTo>
                <a:lnTo>
                  <a:pt x="1187" y="1438"/>
                </a:lnTo>
                <a:lnTo>
                  <a:pt x="1187" y="1454"/>
                </a:lnTo>
                <a:lnTo>
                  <a:pt x="1188" y="1448"/>
                </a:lnTo>
                <a:lnTo>
                  <a:pt x="1188" y="1454"/>
                </a:lnTo>
                <a:lnTo>
                  <a:pt x="1188" y="1445"/>
                </a:lnTo>
                <a:lnTo>
                  <a:pt x="1189" y="1457"/>
                </a:lnTo>
                <a:lnTo>
                  <a:pt x="1189" y="1446"/>
                </a:lnTo>
                <a:lnTo>
                  <a:pt x="1189" y="1461"/>
                </a:lnTo>
                <a:lnTo>
                  <a:pt x="1189" y="1456"/>
                </a:lnTo>
                <a:lnTo>
                  <a:pt x="1189" y="1456"/>
                </a:lnTo>
                <a:lnTo>
                  <a:pt x="1190" y="1438"/>
                </a:lnTo>
                <a:lnTo>
                  <a:pt x="1190" y="1449"/>
                </a:lnTo>
                <a:lnTo>
                  <a:pt x="1190" y="1442"/>
                </a:lnTo>
                <a:lnTo>
                  <a:pt x="1190" y="1454"/>
                </a:lnTo>
                <a:lnTo>
                  <a:pt x="1191" y="1458"/>
                </a:lnTo>
                <a:lnTo>
                  <a:pt x="1191" y="1447"/>
                </a:lnTo>
                <a:lnTo>
                  <a:pt x="1191" y="1447"/>
                </a:lnTo>
                <a:lnTo>
                  <a:pt x="1191" y="1463"/>
                </a:lnTo>
                <a:lnTo>
                  <a:pt x="1192" y="1447"/>
                </a:lnTo>
                <a:lnTo>
                  <a:pt x="1192" y="1460"/>
                </a:lnTo>
                <a:lnTo>
                  <a:pt x="1192" y="1445"/>
                </a:lnTo>
                <a:lnTo>
                  <a:pt x="1192" y="1447"/>
                </a:lnTo>
                <a:lnTo>
                  <a:pt x="1192" y="1442"/>
                </a:lnTo>
                <a:lnTo>
                  <a:pt x="1193" y="1450"/>
                </a:lnTo>
                <a:lnTo>
                  <a:pt x="1193" y="1455"/>
                </a:lnTo>
                <a:lnTo>
                  <a:pt x="1193" y="1442"/>
                </a:lnTo>
                <a:lnTo>
                  <a:pt x="1193" y="1450"/>
                </a:lnTo>
                <a:lnTo>
                  <a:pt x="1194" y="1450"/>
                </a:lnTo>
                <a:lnTo>
                  <a:pt x="1194" y="1453"/>
                </a:lnTo>
                <a:lnTo>
                  <a:pt x="1194" y="1448"/>
                </a:lnTo>
                <a:lnTo>
                  <a:pt x="1194" y="1436"/>
                </a:lnTo>
                <a:lnTo>
                  <a:pt x="1195" y="1444"/>
                </a:lnTo>
                <a:lnTo>
                  <a:pt x="1195" y="1452"/>
                </a:lnTo>
                <a:lnTo>
                  <a:pt x="1195" y="1446"/>
                </a:lnTo>
                <a:lnTo>
                  <a:pt x="1195" y="1449"/>
                </a:lnTo>
                <a:lnTo>
                  <a:pt x="1196" y="1441"/>
                </a:lnTo>
                <a:lnTo>
                  <a:pt x="1196" y="1441"/>
                </a:lnTo>
                <a:lnTo>
                  <a:pt x="1196" y="1460"/>
                </a:lnTo>
                <a:lnTo>
                  <a:pt x="1196" y="1444"/>
                </a:lnTo>
                <a:lnTo>
                  <a:pt x="1197" y="1448"/>
                </a:lnTo>
                <a:lnTo>
                  <a:pt x="1197" y="1439"/>
                </a:lnTo>
                <a:lnTo>
                  <a:pt x="1197" y="1454"/>
                </a:lnTo>
                <a:lnTo>
                  <a:pt x="1197" y="1442"/>
                </a:lnTo>
                <a:lnTo>
                  <a:pt x="1198" y="1454"/>
                </a:lnTo>
                <a:lnTo>
                  <a:pt x="1198" y="1451"/>
                </a:lnTo>
                <a:lnTo>
                  <a:pt x="1198" y="1454"/>
                </a:lnTo>
                <a:lnTo>
                  <a:pt x="1198" y="1443"/>
                </a:lnTo>
                <a:lnTo>
                  <a:pt x="1198" y="1445"/>
                </a:lnTo>
                <a:lnTo>
                  <a:pt x="1199" y="1450"/>
                </a:lnTo>
                <a:lnTo>
                  <a:pt x="1199" y="1442"/>
                </a:lnTo>
                <a:lnTo>
                  <a:pt x="1199" y="1440"/>
                </a:lnTo>
                <a:lnTo>
                  <a:pt x="1199" y="1454"/>
                </a:lnTo>
                <a:lnTo>
                  <a:pt x="1200" y="1448"/>
                </a:lnTo>
                <a:lnTo>
                  <a:pt x="1200" y="1455"/>
                </a:lnTo>
                <a:lnTo>
                  <a:pt x="1200" y="1458"/>
                </a:lnTo>
                <a:lnTo>
                  <a:pt x="1200" y="1453"/>
                </a:lnTo>
                <a:lnTo>
                  <a:pt x="1201" y="1453"/>
                </a:lnTo>
                <a:lnTo>
                  <a:pt x="1201" y="1456"/>
                </a:lnTo>
                <a:lnTo>
                  <a:pt x="1201" y="1456"/>
                </a:lnTo>
                <a:lnTo>
                  <a:pt x="1201" y="1461"/>
                </a:lnTo>
                <a:lnTo>
                  <a:pt x="1201" y="1447"/>
                </a:lnTo>
                <a:lnTo>
                  <a:pt x="1202" y="1457"/>
                </a:lnTo>
                <a:lnTo>
                  <a:pt x="1202" y="1454"/>
                </a:lnTo>
                <a:lnTo>
                  <a:pt x="1202" y="1456"/>
                </a:lnTo>
                <a:lnTo>
                  <a:pt x="1202" y="1451"/>
                </a:lnTo>
                <a:lnTo>
                  <a:pt x="1203" y="1449"/>
                </a:lnTo>
                <a:lnTo>
                  <a:pt x="1203" y="1447"/>
                </a:lnTo>
                <a:lnTo>
                  <a:pt x="1203" y="1458"/>
                </a:lnTo>
                <a:lnTo>
                  <a:pt x="1204" y="1451"/>
                </a:lnTo>
                <a:lnTo>
                  <a:pt x="1204" y="1468"/>
                </a:lnTo>
                <a:lnTo>
                  <a:pt x="1204" y="1439"/>
                </a:lnTo>
                <a:lnTo>
                  <a:pt x="1204" y="1453"/>
                </a:lnTo>
                <a:lnTo>
                  <a:pt x="1204" y="1453"/>
                </a:lnTo>
                <a:lnTo>
                  <a:pt x="1205" y="1454"/>
                </a:lnTo>
                <a:lnTo>
                  <a:pt x="1205" y="1452"/>
                </a:lnTo>
                <a:lnTo>
                  <a:pt x="1205" y="1454"/>
                </a:lnTo>
                <a:lnTo>
                  <a:pt x="1205" y="1461"/>
                </a:lnTo>
                <a:lnTo>
                  <a:pt x="1206" y="1467"/>
                </a:lnTo>
                <a:lnTo>
                  <a:pt x="1206" y="1451"/>
                </a:lnTo>
                <a:lnTo>
                  <a:pt x="1206" y="1457"/>
                </a:lnTo>
                <a:lnTo>
                  <a:pt x="1206" y="1448"/>
                </a:lnTo>
                <a:lnTo>
                  <a:pt x="1207" y="1449"/>
                </a:lnTo>
                <a:lnTo>
                  <a:pt x="1207" y="1458"/>
                </a:lnTo>
                <a:lnTo>
                  <a:pt x="1207" y="1458"/>
                </a:lnTo>
                <a:lnTo>
                  <a:pt x="1207" y="1457"/>
                </a:lnTo>
                <a:lnTo>
                  <a:pt x="1207" y="1457"/>
                </a:lnTo>
                <a:lnTo>
                  <a:pt x="1208" y="1449"/>
                </a:lnTo>
                <a:lnTo>
                  <a:pt x="1208" y="1464"/>
                </a:lnTo>
                <a:lnTo>
                  <a:pt x="1208" y="1437"/>
                </a:lnTo>
                <a:lnTo>
                  <a:pt x="1208" y="1457"/>
                </a:lnTo>
                <a:lnTo>
                  <a:pt x="1209" y="1444"/>
                </a:lnTo>
                <a:lnTo>
                  <a:pt x="1209" y="1451"/>
                </a:lnTo>
                <a:lnTo>
                  <a:pt x="1209" y="1462"/>
                </a:lnTo>
                <a:lnTo>
                  <a:pt x="1209" y="1459"/>
                </a:lnTo>
                <a:lnTo>
                  <a:pt x="1210" y="1452"/>
                </a:lnTo>
                <a:lnTo>
                  <a:pt x="1210" y="1449"/>
                </a:lnTo>
                <a:lnTo>
                  <a:pt x="1210" y="1450"/>
                </a:lnTo>
                <a:lnTo>
                  <a:pt x="1210" y="1456"/>
                </a:lnTo>
                <a:lnTo>
                  <a:pt x="1210" y="1442"/>
                </a:lnTo>
                <a:lnTo>
                  <a:pt x="1211" y="1452"/>
                </a:lnTo>
                <a:lnTo>
                  <a:pt x="1211" y="1443"/>
                </a:lnTo>
                <a:lnTo>
                  <a:pt x="1211" y="1469"/>
                </a:lnTo>
                <a:lnTo>
                  <a:pt x="1212" y="1451"/>
                </a:lnTo>
                <a:lnTo>
                  <a:pt x="1212" y="1459"/>
                </a:lnTo>
                <a:lnTo>
                  <a:pt x="1212" y="1461"/>
                </a:lnTo>
                <a:lnTo>
                  <a:pt x="1212" y="1454"/>
                </a:lnTo>
                <a:lnTo>
                  <a:pt x="1213" y="1460"/>
                </a:lnTo>
                <a:lnTo>
                  <a:pt x="1213" y="1450"/>
                </a:lnTo>
                <a:lnTo>
                  <a:pt x="1213" y="1447"/>
                </a:lnTo>
                <a:lnTo>
                  <a:pt x="1213" y="1452"/>
                </a:lnTo>
                <a:lnTo>
                  <a:pt x="1213" y="1468"/>
                </a:lnTo>
                <a:lnTo>
                  <a:pt x="1214" y="1464"/>
                </a:lnTo>
                <a:lnTo>
                  <a:pt x="1214" y="1447"/>
                </a:lnTo>
                <a:lnTo>
                  <a:pt x="1214" y="1470"/>
                </a:lnTo>
                <a:lnTo>
                  <a:pt x="1214" y="1454"/>
                </a:lnTo>
                <a:lnTo>
                  <a:pt x="1215" y="1459"/>
                </a:lnTo>
                <a:lnTo>
                  <a:pt x="1215" y="1447"/>
                </a:lnTo>
                <a:lnTo>
                  <a:pt x="1215" y="1478"/>
                </a:lnTo>
                <a:lnTo>
                  <a:pt x="1215" y="1457"/>
                </a:lnTo>
                <a:lnTo>
                  <a:pt x="1216" y="1460"/>
                </a:lnTo>
                <a:lnTo>
                  <a:pt x="1216" y="1458"/>
                </a:lnTo>
                <a:lnTo>
                  <a:pt x="1216" y="1462"/>
                </a:lnTo>
                <a:lnTo>
                  <a:pt x="1216" y="1457"/>
                </a:lnTo>
                <a:lnTo>
                  <a:pt x="1216" y="1458"/>
                </a:lnTo>
                <a:lnTo>
                  <a:pt x="1217" y="1460"/>
                </a:lnTo>
                <a:lnTo>
                  <a:pt x="1217" y="1455"/>
                </a:lnTo>
                <a:lnTo>
                  <a:pt x="1217" y="1456"/>
                </a:lnTo>
                <a:lnTo>
                  <a:pt x="1217" y="1464"/>
                </a:lnTo>
                <a:lnTo>
                  <a:pt x="1218" y="1454"/>
                </a:lnTo>
                <a:lnTo>
                  <a:pt x="1218" y="1461"/>
                </a:lnTo>
                <a:lnTo>
                  <a:pt x="1218" y="1452"/>
                </a:lnTo>
                <a:lnTo>
                  <a:pt x="1218" y="1467"/>
                </a:lnTo>
                <a:lnTo>
                  <a:pt x="1219" y="1463"/>
                </a:lnTo>
                <a:lnTo>
                  <a:pt x="1219" y="1465"/>
                </a:lnTo>
                <a:lnTo>
                  <a:pt x="1219" y="1447"/>
                </a:lnTo>
                <a:lnTo>
                  <a:pt x="1219" y="1382"/>
                </a:lnTo>
                <a:lnTo>
                  <a:pt x="1220" y="1386"/>
                </a:lnTo>
                <a:lnTo>
                  <a:pt x="1220" y="1359"/>
                </a:lnTo>
                <a:lnTo>
                  <a:pt x="1220" y="1200"/>
                </a:lnTo>
                <a:lnTo>
                  <a:pt x="1220" y="1221"/>
                </a:lnTo>
                <a:lnTo>
                  <a:pt x="1221" y="488"/>
                </a:lnTo>
                <a:lnTo>
                  <a:pt x="1221" y="1069"/>
                </a:lnTo>
                <a:lnTo>
                  <a:pt x="1221" y="1330"/>
                </a:lnTo>
                <a:lnTo>
                  <a:pt x="1221" y="1305"/>
                </a:lnTo>
                <a:lnTo>
                  <a:pt x="1222" y="1457"/>
                </a:lnTo>
                <a:lnTo>
                  <a:pt x="1222" y="1188"/>
                </a:lnTo>
                <a:lnTo>
                  <a:pt x="1222" y="1474"/>
                </a:lnTo>
                <a:lnTo>
                  <a:pt x="1222" y="1408"/>
                </a:lnTo>
                <a:lnTo>
                  <a:pt x="1222" y="1148"/>
                </a:lnTo>
                <a:lnTo>
                  <a:pt x="1223" y="1457"/>
                </a:lnTo>
                <a:lnTo>
                  <a:pt x="1223" y="1438"/>
                </a:lnTo>
                <a:lnTo>
                  <a:pt x="1223" y="1443"/>
                </a:lnTo>
                <a:lnTo>
                  <a:pt x="1223" y="1452"/>
                </a:lnTo>
                <a:lnTo>
                  <a:pt x="1224" y="1451"/>
                </a:lnTo>
                <a:lnTo>
                  <a:pt x="1224" y="1457"/>
                </a:lnTo>
                <a:lnTo>
                  <a:pt x="1224" y="1444"/>
                </a:lnTo>
                <a:lnTo>
                  <a:pt x="1224" y="1442"/>
                </a:lnTo>
                <a:lnTo>
                  <a:pt x="1225" y="1449"/>
                </a:lnTo>
                <a:lnTo>
                  <a:pt x="1225" y="1457"/>
                </a:lnTo>
                <a:lnTo>
                  <a:pt x="1225" y="1462"/>
                </a:lnTo>
                <a:lnTo>
                  <a:pt x="1225" y="1441"/>
                </a:lnTo>
                <a:lnTo>
                  <a:pt x="1225" y="1452"/>
                </a:lnTo>
                <a:lnTo>
                  <a:pt x="1226" y="1451"/>
                </a:lnTo>
                <a:lnTo>
                  <a:pt x="1226" y="1456"/>
                </a:lnTo>
                <a:lnTo>
                  <a:pt x="1226" y="1344"/>
                </a:lnTo>
                <a:lnTo>
                  <a:pt x="1226" y="1331"/>
                </a:lnTo>
                <a:lnTo>
                  <a:pt x="1227" y="1412"/>
                </a:lnTo>
                <a:lnTo>
                  <a:pt x="1227" y="1435"/>
                </a:lnTo>
                <a:lnTo>
                  <a:pt x="1227" y="1391"/>
                </a:lnTo>
                <a:lnTo>
                  <a:pt x="1228" y="1445"/>
                </a:lnTo>
                <a:lnTo>
                  <a:pt x="1228" y="1439"/>
                </a:lnTo>
                <a:lnTo>
                  <a:pt x="1228" y="1432"/>
                </a:lnTo>
                <a:lnTo>
                  <a:pt x="1228" y="1443"/>
                </a:lnTo>
                <a:lnTo>
                  <a:pt x="1228" y="1406"/>
                </a:lnTo>
                <a:lnTo>
                  <a:pt x="1229" y="1412"/>
                </a:lnTo>
                <a:lnTo>
                  <a:pt x="1229" y="1458"/>
                </a:lnTo>
                <a:lnTo>
                  <a:pt x="1229" y="1381"/>
                </a:lnTo>
                <a:lnTo>
                  <a:pt x="1229" y="1450"/>
                </a:lnTo>
                <a:lnTo>
                  <a:pt x="1230" y="1410"/>
                </a:lnTo>
                <a:lnTo>
                  <a:pt x="1230" y="1430"/>
                </a:lnTo>
                <a:lnTo>
                  <a:pt x="1230" y="1443"/>
                </a:lnTo>
                <a:lnTo>
                  <a:pt x="1230" y="1446"/>
                </a:lnTo>
                <a:lnTo>
                  <a:pt x="1231" y="1452"/>
                </a:lnTo>
                <a:lnTo>
                  <a:pt x="1231" y="1456"/>
                </a:lnTo>
                <a:lnTo>
                  <a:pt x="1231" y="1455"/>
                </a:lnTo>
                <a:lnTo>
                  <a:pt x="1231" y="1441"/>
                </a:lnTo>
                <a:lnTo>
                  <a:pt x="1231" y="1446"/>
                </a:lnTo>
                <a:lnTo>
                  <a:pt x="1232" y="1459"/>
                </a:lnTo>
                <a:lnTo>
                  <a:pt x="1232" y="1464"/>
                </a:lnTo>
                <a:lnTo>
                  <a:pt x="1232" y="1459"/>
                </a:lnTo>
                <a:lnTo>
                  <a:pt x="1232" y="1448"/>
                </a:lnTo>
                <a:lnTo>
                  <a:pt x="1233" y="1410"/>
                </a:lnTo>
                <a:lnTo>
                  <a:pt x="1233" y="1382"/>
                </a:lnTo>
                <a:lnTo>
                  <a:pt x="1233" y="1363"/>
                </a:lnTo>
                <a:lnTo>
                  <a:pt x="1233" y="1458"/>
                </a:lnTo>
                <a:lnTo>
                  <a:pt x="1234" y="1403"/>
                </a:lnTo>
                <a:lnTo>
                  <a:pt x="1234" y="1356"/>
                </a:lnTo>
                <a:lnTo>
                  <a:pt x="1234" y="1417"/>
                </a:lnTo>
                <a:lnTo>
                  <a:pt x="1235" y="1355"/>
                </a:lnTo>
                <a:lnTo>
                  <a:pt x="1235" y="1419"/>
                </a:lnTo>
                <a:lnTo>
                  <a:pt x="1235" y="1457"/>
                </a:lnTo>
                <a:lnTo>
                  <a:pt x="1235" y="1259"/>
                </a:lnTo>
                <a:lnTo>
                  <a:pt x="1235" y="1452"/>
                </a:lnTo>
                <a:lnTo>
                  <a:pt x="1236" y="1453"/>
                </a:lnTo>
                <a:lnTo>
                  <a:pt x="1236" y="1449"/>
                </a:lnTo>
                <a:lnTo>
                  <a:pt x="1236" y="1451"/>
                </a:lnTo>
                <a:lnTo>
                  <a:pt x="1236" y="1440"/>
                </a:lnTo>
                <a:lnTo>
                  <a:pt x="1237" y="1447"/>
                </a:lnTo>
                <a:lnTo>
                  <a:pt x="1237" y="1456"/>
                </a:lnTo>
                <a:lnTo>
                  <a:pt x="1237" y="1455"/>
                </a:lnTo>
                <a:lnTo>
                  <a:pt x="1237" y="1446"/>
                </a:lnTo>
                <a:lnTo>
                  <a:pt x="1238" y="1452"/>
                </a:lnTo>
                <a:lnTo>
                  <a:pt x="1238" y="1447"/>
                </a:lnTo>
                <a:lnTo>
                  <a:pt x="1238" y="1452"/>
                </a:lnTo>
                <a:lnTo>
                  <a:pt x="1238" y="1449"/>
                </a:lnTo>
                <a:lnTo>
                  <a:pt x="1238" y="1447"/>
                </a:lnTo>
                <a:lnTo>
                  <a:pt x="1239" y="1446"/>
                </a:lnTo>
                <a:lnTo>
                  <a:pt x="1239" y="1452"/>
                </a:lnTo>
                <a:lnTo>
                  <a:pt x="1239" y="1455"/>
                </a:lnTo>
                <a:lnTo>
                  <a:pt x="1239" y="1442"/>
                </a:lnTo>
                <a:lnTo>
                  <a:pt x="1240" y="1445"/>
                </a:lnTo>
                <a:lnTo>
                  <a:pt x="1240" y="1445"/>
                </a:lnTo>
                <a:lnTo>
                  <a:pt x="1240" y="1469"/>
                </a:lnTo>
                <a:lnTo>
                  <a:pt x="1240" y="1461"/>
                </a:lnTo>
                <a:lnTo>
                  <a:pt x="1240" y="1458"/>
                </a:lnTo>
                <a:lnTo>
                  <a:pt x="1241" y="1451"/>
                </a:lnTo>
                <a:lnTo>
                  <a:pt x="1241" y="1450"/>
                </a:lnTo>
                <a:lnTo>
                  <a:pt x="1241" y="1457"/>
                </a:lnTo>
                <a:lnTo>
                  <a:pt x="1241" y="1442"/>
                </a:lnTo>
                <a:lnTo>
                  <a:pt x="1242" y="1455"/>
                </a:lnTo>
                <a:lnTo>
                  <a:pt x="1242" y="1446"/>
                </a:lnTo>
                <a:lnTo>
                  <a:pt x="1242" y="1463"/>
                </a:lnTo>
                <a:lnTo>
                  <a:pt x="1243" y="1457"/>
                </a:lnTo>
                <a:lnTo>
                  <a:pt x="1243" y="1460"/>
                </a:lnTo>
                <a:lnTo>
                  <a:pt x="1243" y="1457"/>
                </a:lnTo>
                <a:lnTo>
                  <a:pt x="1243" y="1459"/>
                </a:lnTo>
                <a:lnTo>
                  <a:pt x="1244" y="1453"/>
                </a:lnTo>
                <a:lnTo>
                  <a:pt x="1244" y="1451"/>
                </a:lnTo>
                <a:lnTo>
                  <a:pt x="1244" y="1465"/>
                </a:lnTo>
                <a:lnTo>
                  <a:pt x="1244" y="1460"/>
                </a:lnTo>
                <a:lnTo>
                  <a:pt x="1244" y="1445"/>
                </a:lnTo>
                <a:lnTo>
                  <a:pt x="1245" y="1449"/>
                </a:lnTo>
                <a:lnTo>
                  <a:pt x="1245" y="1454"/>
                </a:lnTo>
                <a:lnTo>
                  <a:pt x="1245" y="1260"/>
                </a:lnTo>
                <a:lnTo>
                  <a:pt x="1245" y="1368"/>
                </a:lnTo>
                <a:lnTo>
                  <a:pt x="1246" y="1438"/>
                </a:lnTo>
                <a:lnTo>
                  <a:pt x="1246" y="1412"/>
                </a:lnTo>
                <a:lnTo>
                  <a:pt x="1246" y="1433"/>
                </a:lnTo>
                <a:lnTo>
                  <a:pt x="1246" y="1446"/>
                </a:lnTo>
                <a:lnTo>
                  <a:pt x="1247" y="1445"/>
                </a:lnTo>
                <a:lnTo>
                  <a:pt x="1247" y="1398"/>
                </a:lnTo>
                <a:lnTo>
                  <a:pt x="1247" y="1392"/>
                </a:lnTo>
                <a:lnTo>
                  <a:pt x="1247" y="1454"/>
                </a:lnTo>
                <a:lnTo>
                  <a:pt x="1247" y="1442"/>
                </a:lnTo>
                <a:lnTo>
                  <a:pt x="1248" y="1451"/>
                </a:lnTo>
                <a:lnTo>
                  <a:pt x="1248" y="1448"/>
                </a:lnTo>
                <a:lnTo>
                  <a:pt x="1248" y="1427"/>
                </a:lnTo>
                <a:lnTo>
                  <a:pt x="1248" y="1449"/>
                </a:lnTo>
                <a:lnTo>
                  <a:pt x="1249" y="1444"/>
                </a:lnTo>
                <a:lnTo>
                  <a:pt x="1249" y="1439"/>
                </a:lnTo>
                <a:lnTo>
                  <a:pt x="1249" y="1429"/>
                </a:lnTo>
                <a:lnTo>
                  <a:pt x="1249" y="1402"/>
                </a:lnTo>
                <a:lnTo>
                  <a:pt x="1250" y="1453"/>
                </a:lnTo>
                <a:lnTo>
                  <a:pt x="1250" y="1437"/>
                </a:lnTo>
                <a:lnTo>
                  <a:pt x="1250" y="1447"/>
                </a:lnTo>
                <a:lnTo>
                  <a:pt x="1250" y="1401"/>
                </a:lnTo>
                <a:lnTo>
                  <a:pt x="1251" y="1447"/>
                </a:lnTo>
                <a:lnTo>
                  <a:pt x="1251" y="1450"/>
                </a:lnTo>
                <a:lnTo>
                  <a:pt x="1251" y="1431"/>
                </a:lnTo>
                <a:lnTo>
                  <a:pt x="1251" y="1417"/>
                </a:lnTo>
                <a:lnTo>
                  <a:pt x="1252" y="1442"/>
                </a:lnTo>
                <a:lnTo>
                  <a:pt x="1252" y="1442"/>
                </a:lnTo>
                <a:lnTo>
                  <a:pt x="1252" y="1421"/>
                </a:lnTo>
                <a:lnTo>
                  <a:pt x="1252" y="1443"/>
                </a:lnTo>
                <a:lnTo>
                  <a:pt x="1253" y="1443"/>
                </a:lnTo>
                <a:lnTo>
                  <a:pt x="1253" y="1359"/>
                </a:lnTo>
                <a:lnTo>
                  <a:pt x="1253" y="1401"/>
                </a:lnTo>
                <a:lnTo>
                  <a:pt x="1253" y="1418"/>
                </a:lnTo>
                <a:lnTo>
                  <a:pt x="1253" y="1418"/>
                </a:lnTo>
                <a:lnTo>
                  <a:pt x="1254" y="1439"/>
                </a:lnTo>
                <a:lnTo>
                  <a:pt x="1254" y="1447"/>
                </a:lnTo>
                <a:lnTo>
                  <a:pt x="1254" y="1433"/>
                </a:lnTo>
                <a:lnTo>
                  <a:pt x="1254" y="1417"/>
                </a:lnTo>
                <a:lnTo>
                  <a:pt x="1255" y="1436"/>
                </a:lnTo>
                <a:lnTo>
                  <a:pt x="1255" y="1464"/>
                </a:lnTo>
                <a:lnTo>
                  <a:pt x="1255" y="1431"/>
                </a:lnTo>
                <a:lnTo>
                  <a:pt x="1255" y="1454"/>
                </a:lnTo>
                <a:lnTo>
                  <a:pt x="1256" y="1370"/>
                </a:lnTo>
                <a:lnTo>
                  <a:pt x="1256" y="1447"/>
                </a:lnTo>
                <a:lnTo>
                  <a:pt x="1256" y="1452"/>
                </a:lnTo>
                <a:lnTo>
                  <a:pt x="1256" y="1417"/>
                </a:lnTo>
                <a:lnTo>
                  <a:pt x="1256" y="1403"/>
                </a:lnTo>
                <a:lnTo>
                  <a:pt x="1257" y="1411"/>
                </a:lnTo>
                <a:lnTo>
                  <a:pt x="1257" y="1449"/>
                </a:lnTo>
                <a:lnTo>
                  <a:pt x="1257" y="1361"/>
                </a:lnTo>
                <a:lnTo>
                  <a:pt x="1257" y="1460"/>
                </a:lnTo>
                <a:lnTo>
                  <a:pt x="1258" y="1410"/>
                </a:lnTo>
                <a:lnTo>
                  <a:pt x="1258" y="1419"/>
                </a:lnTo>
                <a:lnTo>
                  <a:pt x="1258" y="1481"/>
                </a:lnTo>
                <a:lnTo>
                  <a:pt x="1259" y="1107"/>
                </a:lnTo>
                <a:lnTo>
                  <a:pt x="1259" y="1440"/>
                </a:lnTo>
                <a:lnTo>
                  <a:pt x="1259" y="1403"/>
                </a:lnTo>
                <a:lnTo>
                  <a:pt x="1259" y="1397"/>
                </a:lnTo>
                <a:lnTo>
                  <a:pt x="1259" y="1424"/>
                </a:lnTo>
                <a:lnTo>
                  <a:pt x="1260" y="1429"/>
                </a:lnTo>
                <a:lnTo>
                  <a:pt x="1260" y="1443"/>
                </a:lnTo>
                <a:lnTo>
                  <a:pt x="1260" y="1442"/>
                </a:lnTo>
                <a:lnTo>
                  <a:pt x="1260" y="1435"/>
                </a:lnTo>
                <a:lnTo>
                  <a:pt x="1261" y="1416"/>
                </a:lnTo>
                <a:lnTo>
                  <a:pt x="1261" y="1426"/>
                </a:lnTo>
                <a:lnTo>
                  <a:pt x="1261" y="1438"/>
                </a:lnTo>
                <a:lnTo>
                  <a:pt x="1261" y="1438"/>
                </a:lnTo>
                <a:lnTo>
                  <a:pt x="1262" y="1451"/>
                </a:lnTo>
                <a:lnTo>
                  <a:pt x="1262" y="1434"/>
                </a:lnTo>
                <a:lnTo>
                  <a:pt x="1262" y="1368"/>
                </a:lnTo>
                <a:lnTo>
                  <a:pt x="1262" y="1396"/>
                </a:lnTo>
                <a:lnTo>
                  <a:pt x="1262" y="1247"/>
                </a:lnTo>
                <a:lnTo>
                  <a:pt x="1263" y="1365"/>
                </a:lnTo>
                <a:lnTo>
                  <a:pt x="1263" y="1445"/>
                </a:lnTo>
                <a:lnTo>
                  <a:pt x="1263" y="1441"/>
                </a:lnTo>
                <a:lnTo>
                  <a:pt x="1263" y="1216"/>
                </a:lnTo>
                <a:lnTo>
                  <a:pt x="1264" y="1465"/>
                </a:lnTo>
                <a:lnTo>
                  <a:pt x="1264" y="1456"/>
                </a:lnTo>
                <a:lnTo>
                  <a:pt x="1264" y="1460"/>
                </a:lnTo>
                <a:lnTo>
                  <a:pt x="1264" y="1461"/>
                </a:lnTo>
                <a:lnTo>
                  <a:pt x="1265" y="1472"/>
                </a:lnTo>
                <a:lnTo>
                  <a:pt x="1265" y="1451"/>
                </a:lnTo>
                <a:lnTo>
                  <a:pt x="1265" y="1378"/>
                </a:lnTo>
                <a:lnTo>
                  <a:pt x="1265" y="1314"/>
                </a:lnTo>
                <a:lnTo>
                  <a:pt x="1265" y="1369"/>
                </a:lnTo>
                <a:lnTo>
                  <a:pt x="1266" y="1453"/>
                </a:lnTo>
                <a:lnTo>
                  <a:pt x="1266" y="1335"/>
                </a:lnTo>
                <a:lnTo>
                  <a:pt x="1266" y="1351"/>
                </a:lnTo>
                <a:lnTo>
                  <a:pt x="1267" y="1442"/>
                </a:lnTo>
                <a:lnTo>
                  <a:pt x="1267" y="1423"/>
                </a:lnTo>
                <a:lnTo>
                  <a:pt x="1267" y="1418"/>
                </a:lnTo>
                <a:lnTo>
                  <a:pt x="1267" y="1407"/>
                </a:lnTo>
                <a:lnTo>
                  <a:pt x="1268" y="1446"/>
                </a:lnTo>
                <a:lnTo>
                  <a:pt x="1268" y="1445"/>
                </a:lnTo>
                <a:lnTo>
                  <a:pt x="1268" y="1399"/>
                </a:lnTo>
                <a:lnTo>
                  <a:pt x="1268" y="1429"/>
                </a:lnTo>
                <a:lnTo>
                  <a:pt x="1268" y="1434"/>
                </a:lnTo>
                <a:lnTo>
                  <a:pt x="1269" y="1380"/>
                </a:lnTo>
                <a:lnTo>
                  <a:pt x="1269" y="1323"/>
                </a:lnTo>
                <a:lnTo>
                  <a:pt x="1269" y="1456"/>
                </a:lnTo>
                <a:lnTo>
                  <a:pt x="1269" y="1404"/>
                </a:lnTo>
                <a:lnTo>
                  <a:pt x="1270" y="1414"/>
                </a:lnTo>
                <a:lnTo>
                  <a:pt x="1270" y="1436"/>
                </a:lnTo>
                <a:lnTo>
                  <a:pt x="1270" y="1443"/>
                </a:lnTo>
                <a:lnTo>
                  <a:pt x="1270" y="1427"/>
                </a:lnTo>
                <a:lnTo>
                  <a:pt x="1271" y="1404"/>
                </a:lnTo>
                <a:lnTo>
                  <a:pt x="1271" y="1448"/>
                </a:lnTo>
                <a:lnTo>
                  <a:pt x="1271" y="1406"/>
                </a:lnTo>
                <a:lnTo>
                  <a:pt x="1271" y="1406"/>
                </a:lnTo>
                <a:lnTo>
                  <a:pt x="1271" y="1377"/>
                </a:lnTo>
                <a:lnTo>
                  <a:pt x="1272" y="1422"/>
                </a:lnTo>
                <a:lnTo>
                  <a:pt x="1272" y="1450"/>
                </a:lnTo>
                <a:lnTo>
                  <a:pt x="1272" y="1433"/>
                </a:lnTo>
                <a:lnTo>
                  <a:pt x="1272" y="1427"/>
                </a:lnTo>
                <a:lnTo>
                  <a:pt x="1273" y="1405"/>
                </a:lnTo>
                <a:lnTo>
                  <a:pt x="1273" y="1407"/>
                </a:lnTo>
                <a:lnTo>
                  <a:pt x="1273" y="1424"/>
                </a:lnTo>
                <a:lnTo>
                  <a:pt x="1273" y="1446"/>
                </a:lnTo>
                <a:lnTo>
                  <a:pt x="1274" y="1432"/>
                </a:lnTo>
                <a:lnTo>
                  <a:pt x="1274" y="1443"/>
                </a:lnTo>
                <a:lnTo>
                  <a:pt x="1274" y="1409"/>
                </a:lnTo>
                <a:lnTo>
                  <a:pt x="1274" y="1376"/>
                </a:lnTo>
                <a:lnTo>
                  <a:pt x="1275" y="1445"/>
                </a:lnTo>
                <a:lnTo>
                  <a:pt x="1275" y="1440"/>
                </a:lnTo>
                <a:lnTo>
                  <a:pt x="1275" y="1401"/>
                </a:lnTo>
                <a:lnTo>
                  <a:pt x="1275" y="1419"/>
                </a:lnTo>
                <a:lnTo>
                  <a:pt x="1276" y="1420"/>
                </a:lnTo>
                <a:lnTo>
                  <a:pt x="1276" y="1394"/>
                </a:lnTo>
                <a:lnTo>
                  <a:pt x="1276" y="1402"/>
                </a:lnTo>
                <a:lnTo>
                  <a:pt x="1276" y="1412"/>
                </a:lnTo>
                <a:lnTo>
                  <a:pt x="1277" y="1317"/>
                </a:lnTo>
                <a:lnTo>
                  <a:pt x="1277" y="993"/>
                </a:lnTo>
                <a:lnTo>
                  <a:pt x="1277" y="1439"/>
                </a:lnTo>
                <a:lnTo>
                  <a:pt x="1277" y="1439"/>
                </a:lnTo>
                <a:lnTo>
                  <a:pt x="1277" y="1454"/>
                </a:lnTo>
                <a:lnTo>
                  <a:pt x="1278" y="1439"/>
                </a:lnTo>
                <a:lnTo>
                  <a:pt x="1278" y="1120"/>
                </a:lnTo>
                <a:lnTo>
                  <a:pt x="1278" y="1363"/>
                </a:lnTo>
                <a:lnTo>
                  <a:pt x="1278" y="1448"/>
                </a:lnTo>
                <a:lnTo>
                  <a:pt x="1279" y="846"/>
                </a:lnTo>
                <a:lnTo>
                  <a:pt x="1279" y="1371"/>
                </a:lnTo>
                <a:lnTo>
                  <a:pt x="1279" y="1395"/>
                </a:lnTo>
                <a:lnTo>
                  <a:pt x="1279" y="1422"/>
                </a:lnTo>
                <a:lnTo>
                  <a:pt x="1280" y="1395"/>
                </a:lnTo>
                <a:lnTo>
                  <a:pt x="1280" y="1411"/>
                </a:lnTo>
                <a:lnTo>
                  <a:pt x="1280" y="1444"/>
                </a:lnTo>
                <a:lnTo>
                  <a:pt x="1280" y="1445"/>
                </a:lnTo>
                <a:lnTo>
                  <a:pt x="1280" y="1444"/>
                </a:lnTo>
                <a:lnTo>
                  <a:pt x="1281" y="1393"/>
                </a:lnTo>
                <a:lnTo>
                  <a:pt x="1281" y="1393"/>
                </a:lnTo>
                <a:lnTo>
                  <a:pt x="1281" y="1389"/>
                </a:lnTo>
                <a:lnTo>
                  <a:pt x="1282" y="1298"/>
                </a:lnTo>
                <a:lnTo>
                  <a:pt x="1282" y="1439"/>
                </a:lnTo>
                <a:lnTo>
                  <a:pt x="1282" y="1439"/>
                </a:lnTo>
                <a:lnTo>
                  <a:pt x="1282" y="1463"/>
                </a:lnTo>
                <a:lnTo>
                  <a:pt x="1283" y="1414"/>
                </a:lnTo>
                <a:lnTo>
                  <a:pt x="1283" y="1432"/>
                </a:lnTo>
                <a:lnTo>
                  <a:pt x="1283" y="1423"/>
                </a:lnTo>
                <a:lnTo>
                  <a:pt x="1283" y="1448"/>
                </a:lnTo>
                <a:lnTo>
                  <a:pt x="1283" y="1446"/>
                </a:lnTo>
                <a:lnTo>
                  <a:pt x="1284" y="1447"/>
                </a:lnTo>
                <a:lnTo>
                  <a:pt x="1284" y="1439"/>
                </a:lnTo>
                <a:lnTo>
                  <a:pt x="1284" y="1442"/>
                </a:lnTo>
                <a:lnTo>
                  <a:pt x="1284" y="1437"/>
                </a:lnTo>
                <a:lnTo>
                  <a:pt x="1285" y="1455"/>
                </a:lnTo>
                <a:lnTo>
                  <a:pt x="1285" y="1451"/>
                </a:lnTo>
                <a:lnTo>
                  <a:pt x="1285" y="1456"/>
                </a:lnTo>
                <a:lnTo>
                  <a:pt x="1285" y="1444"/>
                </a:lnTo>
                <a:lnTo>
                  <a:pt x="1286" y="1447"/>
                </a:lnTo>
                <a:lnTo>
                  <a:pt x="1286" y="1445"/>
                </a:lnTo>
                <a:lnTo>
                  <a:pt x="1286" y="1460"/>
                </a:lnTo>
                <a:lnTo>
                  <a:pt x="1286" y="1447"/>
                </a:lnTo>
                <a:lnTo>
                  <a:pt x="1286" y="1450"/>
                </a:lnTo>
                <a:lnTo>
                  <a:pt x="1287" y="1453"/>
                </a:lnTo>
                <a:lnTo>
                  <a:pt x="1287" y="1463"/>
                </a:lnTo>
                <a:lnTo>
                  <a:pt x="1287" y="1442"/>
                </a:lnTo>
                <a:lnTo>
                  <a:pt x="1287" y="1434"/>
                </a:lnTo>
                <a:lnTo>
                  <a:pt x="1288" y="1439"/>
                </a:lnTo>
                <a:lnTo>
                  <a:pt x="1288" y="1455"/>
                </a:lnTo>
                <a:lnTo>
                  <a:pt x="1288" y="1440"/>
                </a:lnTo>
                <a:lnTo>
                  <a:pt x="1288" y="1446"/>
                </a:lnTo>
                <a:lnTo>
                  <a:pt x="1289" y="1446"/>
                </a:lnTo>
                <a:lnTo>
                  <a:pt x="1289" y="1453"/>
                </a:lnTo>
                <a:lnTo>
                  <a:pt x="1289" y="1440"/>
                </a:lnTo>
                <a:lnTo>
                  <a:pt x="1290" y="1461"/>
                </a:lnTo>
                <a:lnTo>
                  <a:pt x="1290" y="1455"/>
                </a:lnTo>
                <a:lnTo>
                  <a:pt x="1290" y="1447"/>
                </a:lnTo>
                <a:lnTo>
                  <a:pt x="1290" y="1445"/>
                </a:lnTo>
                <a:lnTo>
                  <a:pt x="1290" y="1458"/>
                </a:lnTo>
                <a:lnTo>
                  <a:pt x="1291" y="1455"/>
                </a:lnTo>
                <a:lnTo>
                  <a:pt x="1291" y="1454"/>
                </a:lnTo>
                <a:lnTo>
                  <a:pt x="1291" y="1434"/>
                </a:lnTo>
                <a:lnTo>
                  <a:pt x="1291" y="1440"/>
                </a:lnTo>
                <a:lnTo>
                  <a:pt x="1292" y="1433"/>
                </a:lnTo>
                <a:lnTo>
                  <a:pt x="1292" y="1447"/>
                </a:lnTo>
                <a:lnTo>
                  <a:pt x="1292" y="1454"/>
                </a:lnTo>
                <a:lnTo>
                  <a:pt x="1292" y="1424"/>
                </a:lnTo>
                <a:lnTo>
                  <a:pt x="1293" y="1448"/>
                </a:lnTo>
                <a:lnTo>
                  <a:pt x="1293" y="1435"/>
                </a:lnTo>
                <a:lnTo>
                  <a:pt x="1293" y="1446"/>
                </a:lnTo>
                <a:lnTo>
                  <a:pt x="1293" y="1449"/>
                </a:lnTo>
                <a:lnTo>
                  <a:pt x="1293" y="1425"/>
                </a:lnTo>
                <a:lnTo>
                  <a:pt x="1294" y="1445"/>
                </a:lnTo>
                <a:lnTo>
                  <a:pt x="1294" y="1447"/>
                </a:lnTo>
                <a:lnTo>
                  <a:pt x="1294" y="1448"/>
                </a:lnTo>
                <a:lnTo>
                  <a:pt x="1294" y="1442"/>
                </a:lnTo>
                <a:lnTo>
                  <a:pt x="1295" y="1441"/>
                </a:lnTo>
                <a:lnTo>
                  <a:pt x="1295" y="1442"/>
                </a:lnTo>
                <a:lnTo>
                  <a:pt x="1295" y="1447"/>
                </a:lnTo>
                <a:lnTo>
                  <a:pt x="1295" y="1443"/>
                </a:lnTo>
                <a:lnTo>
                  <a:pt x="1296" y="1442"/>
                </a:lnTo>
                <a:lnTo>
                  <a:pt x="1296" y="1435"/>
                </a:lnTo>
                <a:lnTo>
                  <a:pt x="1296" y="1439"/>
                </a:lnTo>
                <a:lnTo>
                  <a:pt x="1296" y="1441"/>
                </a:lnTo>
                <a:lnTo>
                  <a:pt x="1296" y="1434"/>
                </a:lnTo>
                <a:lnTo>
                  <a:pt x="1297" y="1438"/>
                </a:lnTo>
                <a:lnTo>
                  <a:pt x="1297" y="1434"/>
                </a:lnTo>
                <a:lnTo>
                  <a:pt x="1297" y="1437"/>
                </a:lnTo>
                <a:lnTo>
                  <a:pt x="1298" y="1444"/>
                </a:lnTo>
                <a:lnTo>
                  <a:pt x="1298" y="1439"/>
                </a:lnTo>
                <a:lnTo>
                  <a:pt x="1298" y="1446"/>
                </a:lnTo>
                <a:lnTo>
                  <a:pt x="1298" y="1426"/>
                </a:lnTo>
                <a:lnTo>
                  <a:pt x="1299" y="1434"/>
                </a:lnTo>
                <a:lnTo>
                  <a:pt x="1299" y="1423"/>
                </a:lnTo>
                <a:lnTo>
                  <a:pt x="1299" y="1449"/>
                </a:lnTo>
                <a:lnTo>
                  <a:pt x="1299" y="1422"/>
                </a:lnTo>
                <a:lnTo>
                  <a:pt x="1299" y="1435"/>
                </a:lnTo>
                <a:lnTo>
                  <a:pt x="1300" y="1434"/>
                </a:lnTo>
                <a:lnTo>
                  <a:pt x="1300" y="1441"/>
                </a:lnTo>
                <a:lnTo>
                  <a:pt x="1300" y="1447"/>
                </a:lnTo>
                <a:lnTo>
                  <a:pt x="1300" y="1469"/>
                </a:lnTo>
                <a:lnTo>
                  <a:pt x="1301" y="1447"/>
                </a:lnTo>
                <a:lnTo>
                  <a:pt x="1301" y="1454"/>
                </a:lnTo>
                <a:lnTo>
                  <a:pt x="1301" y="1450"/>
                </a:lnTo>
                <a:lnTo>
                  <a:pt x="1301" y="1453"/>
                </a:lnTo>
                <a:lnTo>
                  <a:pt x="1302" y="1454"/>
                </a:lnTo>
                <a:lnTo>
                  <a:pt x="1302" y="1416"/>
                </a:lnTo>
                <a:lnTo>
                  <a:pt x="1302" y="1449"/>
                </a:lnTo>
                <a:lnTo>
                  <a:pt x="1302" y="1420"/>
                </a:lnTo>
                <a:lnTo>
                  <a:pt x="1302" y="1437"/>
                </a:lnTo>
                <a:lnTo>
                  <a:pt x="1303" y="1450"/>
                </a:lnTo>
                <a:lnTo>
                  <a:pt x="1303" y="1459"/>
                </a:lnTo>
                <a:lnTo>
                  <a:pt x="1303" y="1426"/>
                </a:lnTo>
                <a:lnTo>
                  <a:pt x="1303" y="1430"/>
                </a:lnTo>
                <a:lnTo>
                  <a:pt x="1304" y="1435"/>
                </a:lnTo>
                <a:lnTo>
                  <a:pt x="1304" y="1429"/>
                </a:lnTo>
                <a:lnTo>
                  <a:pt x="1304" y="1434"/>
                </a:lnTo>
                <a:lnTo>
                  <a:pt x="1304" y="1423"/>
                </a:lnTo>
                <a:lnTo>
                  <a:pt x="1305" y="1436"/>
                </a:lnTo>
                <a:lnTo>
                  <a:pt x="1305" y="1429"/>
                </a:lnTo>
                <a:lnTo>
                  <a:pt x="1305" y="1464"/>
                </a:lnTo>
                <a:lnTo>
                  <a:pt x="1305" y="1448"/>
                </a:lnTo>
                <a:lnTo>
                  <a:pt x="1306" y="1441"/>
                </a:lnTo>
                <a:lnTo>
                  <a:pt x="1306" y="1447"/>
                </a:lnTo>
                <a:lnTo>
                  <a:pt x="1306" y="1445"/>
                </a:lnTo>
                <a:lnTo>
                  <a:pt x="1306" y="1418"/>
                </a:lnTo>
                <a:lnTo>
                  <a:pt x="1307" y="1430"/>
                </a:lnTo>
                <a:lnTo>
                  <a:pt x="1307" y="1423"/>
                </a:lnTo>
                <a:lnTo>
                  <a:pt x="1307" y="1427"/>
                </a:lnTo>
                <a:lnTo>
                  <a:pt x="1307" y="1431"/>
                </a:lnTo>
                <a:lnTo>
                  <a:pt x="1308" y="1428"/>
                </a:lnTo>
                <a:lnTo>
                  <a:pt x="1308" y="1433"/>
                </a:lnTo>
                <a:lnTo>
                  <a:pt x="1308" y="1424"/>
                </a:lnTo>
                <a:lnTo>
                  <a:pt x="1308" y="1432"/>
                </a:lnTo>
                <a:lnTo>
                  <a:pt x="1308" y="1432"/>
                </a:lnTo>
                <a:lnTo>
                  <a:pt x="1309" y="1438"/>
                </a:lnTo>
                <a:lnTo>
                  <a:pt x="1309" y="1427"/>
                </a:lnTo>
                <a:lnTo>
                  <a:pt x="1309" y="1443"/>
                </a:lnTo>
                <a:lnTo>
                  <a:pt x="1309" y="1435"/>
                </a:lnTo>
                <a:lnTo>
                  <a:pt x="1310" y="1433"/>
                </a:lnTo>
                <a:lnTo>
                  <a:pt x="1310" y="1420"/>
                </a:lnTo>
                <a:lnTo>
                  <a:pt x="1310" y="1431"/>
                </a:lnTo>
                <a:lnTo>
                  <a:pt x="1310" y="1442"/>
                </a:lnTo>
                <a:lnTo>
                  <a:pt x="1311" y="1433"/>
                </a:lnTo>
                <a:lnTo>
                  <a:pt x="1311" y="1442"/>
                </a:lnTo>
                <a:lnTo>
                  <a:pt x="1311" y="1419"/>
                </a:lnTo>
                <a:lnTo>
                  <a:pt x="1311" y="1431"/>
                </a:lnTo>
                <a:lnTo>
                  <a:pt x="1311" y="1424"/>
                </a:lnTo>
                <a:lnTo>
                  <a:pt x="1312" y="1430"/>
                </a:lnTo>
                <a:lnTo>
                  <a:pt x="1312" y="1421"/>
                </a:lnTo>
                <a:lnTo>
                  <a:pt x="1312" y="1435"/>
                </a:lnTo>
                <a:lnTo>
                  <a:pt x="1312" y="1429"/>
                </a:lnTo>
                <a:lnTo>
                  <a:pt x="1313" y="1431"/>
                </a:lnTo>
                <a:lnTo>
                  <a:pt x="1313" y="1423"/>
                </a:lnTo>
                <a:lnTo>
                  <a:pt x="1313" y="1427"/>
                </a:lnTo>
                <a:lnTo>
                  <a:pt x="1314" y="1438"/>
                </a:lnTo>
                <a:lnTo>
                  <a:pt x="1314" y="1425"/>
                </a:lnTo>
                <a:lnTo>
                  <a:pt x="1314" y="1418"/>
                </a:lnTo>
                <a:lnTo>
                  <a:pt x="1314" y="1428"/>
                </a:lnTo>
                <a:lnTo>
                  <a:pt x="1314" y="1436"/>
                </a:lnTo>
                <a:lnTo>
                  <a:pt x="1315" y="1423"/>
                </a:lnTo>
                <a:lnTo>
                  <a:pt x="1315" y="1426"/>
                </a:lnTo>
                <a:lnTo>
                  <a:pt x="1315" y="1428"/>
                </a:lnTo>
                <a:lnTo>
                  <a:pt x="1315" y="1424"/>
                </a:lnTo>
                <a:lnTo>
                  <a:pt x="1316" y="1448"/>
                </a:lnTo>
                <a:lnTo>
                  <a:pt x="1316" y="1448"/>
                </a:lnTo>
                <a:lnTo>
                  <a:pt x="1316" y="1443"/>
                </a:lnTo>
                <a:lnTo>
                  <a:pt x="1316" y="1446"/>
                </a:lnTo>
                <a:lnTo>
                  <a:pt x="1317" y="1451"/>
                </a:lnTo>
                <a:lnTo>
                  <a:pt x="1317" y="1442"/>
                </a:lnTo>
                <a:lnTo>
                  <a:pt x="1317" y="1444"/>
                </a:lnTo>
                <a:lnTo>
                  <a:pt x="1317" y="1444"/>
                </a:lnTo>
                <a:lnTo>
                  <a:pt x="1317" y="1441"/>
                </a:lnTo>
                <a:lnTo>
                  <a:pt x="1318" y="1449"/>
                </a:lnTo>
                <a:lnTo>
                  <a:pt x="1318" y="1445"/>
                </a:lnTo>
                <a:lnTo>
                  <a:pt x="1318" y="1442"/>
                </a:lnTo>
                <a:lnTo>
                  <a:pt x="1318" y="1450"/>
                </a:lnTo>
                <a:lnTo>
                  <a:pt x="1319" y="1442"/>
                </a:lnTo>
                <a:lnTo>
                  <a:pt x="1319" y="1452"/>
                </a:lnTo>
                <a:lnTo>
                  <a:pt x="1319" y="1447"/>
                </a:lnTo>
                <a:lnTo>
                  <a:pt x="1319" y="1449"/>
                </a:lnTo>
                <a:lnTo>
                  <a:pt x="1320" y="1450"/>
                </a:lnTo>
                <a:lnTo>
                  <a:pt x="1320" y="1447"/>
                </a:lnTo>
                <a:lnTo>
                  <a:pt x="1320" y="1448"/>
                </a:lnTo>
                <a:lnTo>
                  <a:pt x="1320" y="1446"/>
                </a:lnTo>
                <a:lnTo>
                  <a:pt x="1321" y="1449"/>
                </a:lnTo>
                <a:lnTo>
                  <a:pt x="1321" y="1450"/>
                </a:lnTo>
                <a:lnTo>
                  <a:pt x="1321" y="1427"/>
                </a:lnTo>
                <a:lnTo>
                  <a:pt x="1321" y="1443"/>
                </a:lnTo>
                <a:lnTo>
                  <a:pt x="1322" y="1422"/>
                </a:lnTo>
                <a:lnTo>
                  <a:pt x="1322" y="1436"/>
                </a:lnTo>
                <a:lnTo>
                  <a:pt x="1322" y="1427"/>
                </a:lnTo>
                <a:lnTo>
                  <a:pt x="1322" y="1425"/>
                </a:lnTo>
                <a:lnTo>
                  <a:pt x="1323" y="1431"/>
                </a:lnTo>
                <a:lnTo>
                  <a:pt x="1323" y="1433"/>
                </a:lnTo>
                <a:lnTo>
                  <a:pt x="1323" y="1454"/>
                </a:lnTo>
                <a:lnTo>
                  <a:pt x="1323" y="1447"/>
                </a:lnTo>
                <a:lnTo>
                  <a:pt x="1323" y="1425"/>
                </a:lnTo>
                <a:lnTo>
                  <a:pt x="1324" y="1433"/>
                </a:lnTo>
                <a:lnTo>
                  <a:pt x="1324" y="1432"/>
                </a:lnTo>
                <a:lnTo>
                  <a:pt x="1324" y="1412"/>
                </a:lnTo>
                <a:lnTo>
                  <a:pt x="1324" y="1427"/>
                </a:lnTo>
                <a:lnTo>
                  <a:pt x="1325" y="1422"/>
                </a:lnTo>
                <a:lnTo>
                  <a:pt x="1325" y="1425"/>
                </a:lnTo>
                <a:lnTo>
                  <a:pt x="1325" y="1438"/>
                </a:lnTo>
                <a:lnTo>
                  <a:pt x="1325" y="1455"/>
                </a:lnTo>
                <a:lnTo>
                  <a:pt x="1326" y="1450"/>
                </a:lnTo>
                <a:lnTo>
                  <a:pt x="1326" y="1440"/>
                </a:lnTo>
                <a:lnTo>
                  <a:pt x="1326" y="1447"/>
                </a:lnTo>
                <a:lnTo>
                  <a:pt x="1326" y="1442"/>
                </a:lnTo>
                <a:lnTo>
                  <a:pt x="1326" y="1441"/>
                </a:lnTo>
                <a:lnTo>
                  <a:pt x="1327" y="1445"/>
                </a:lnTo>
                <a:lnTo>
                  <a:pt x="1327" y="1441"/>
                </a:lnTo>
                <a:lnTo>
                  <a:pt x="1327" y="1435"/>
                </a:lnTo>
                <a:lnTo>
                  <a:pt x="1327" y="1419"/>
                </a:lnTo>
                <a:lnTo>
                  <a:pt x="1328" y="1438"/>
                </a:lnTo>
                <a:lnTo>
                  <a:pt x="1328" y="1434"/>
                </a:lnTo>
                <a:lnTo>
                  <a:pt x="1328" y="1433"/>
                </a:lnTo>
                <a:lnTo>
                  <a:pt x="1329" y="1438"/>
                </a:lnTo>
                <a:lnTo>
                  <a:pt x="1329" y="1435"/>
                </a:lnTo>
                <a:lnTo>
                  <a:pt x="1329" y="1430"/>
                </a:lnTo>
                <a:lnTo>
                  <a:pt x="1329" y="1433"/>
                </a:lnTo>
                <a:lnTo>
                  <a:pt x="1329" y="1421"/>
                </a:lnTo>
                <a:lnTo>
                  <a:pt x="1330" y="1432"/>
                </a:lnTo>
                <a:lnTo>
                  <a:pt x="1330" y="1433"/>
                </a:lnTo>
                <a:lnTo>
                  <a:pt x="1330" y="1437"/>
                </a:lnTo>
                <a:lnTo>
                  <a:pt x="1330" y="1436"/>
                </a:lnTo>
                <a:lnTo>
                  <a:pt x="1331" y="1426"/>
                </a:lnTo>
                <a:lnTo>
                  <a:pt x="1331" y="1432"/>
                </a:lnTo>
                <a:lnTo>
                  <a:pt x="1331" y="1427"/>
                </a:lnTo>
                <a:lnTo>
                  <a:pt x="1331" y="1423"/>
                </a:lnTo>
                <a:lnTo>
                  <a:pt x="1332" y="1430"/>
                </a:lnTo>
                <a:lnTo>
                  <a:pt x="1332" y="1430"/>
                </a:lnTo>
                <a:lnTo>
                  <a:pt x="1332" y="1432"/>
                </a:lnTo>
                <a:lnTo>
                  <a:pt x="1332" y="1431"/>
                </a:lnTo>
                <a:lnTo>
                  <a:pt x="1332" y="1433"/>
                </a:lnTo>
                <a:lnTo>
                  <a:pt x="1333" y="1439"/>
                </a:lnTo>
                <a:lnTo>
                  <a:pt x="1333" y="1438"/>
                </a:lnTo>
                <a:lnTo>
                  <a:pt x="1333" y="1441"/>
                </a:lnTo>
                <a:lnTo>
                  <a:pt x="1333" y="1438"/>
                </a:lnTo>
                <a:lnTo>
                  <a:pt x="1334" y="1437"/>
                </a:lnTo>
                <a:lnTo>
                  <a:pt x="1334" y="1440"/>
                </a:lnTo>
                <a:lnTo>
                  <a:pt x="1334" y="1433"/>
                </a:lnTo>
                <a:lnTo>
                  <a:pt x="1334" y="1434"/>
                </a:lnTo>
                <a:lnTo>
                  <a:pt x="1335" y="1439"/>
                </a:lnTo>
                <a:lnTo>
                  <a:pt x="1335" y="1443"/>
                </a:lnTo>
                <a:lnTo>
                  <a:pt x="1335" y="1444"/>
                </a:lnTo>
                <a:lnTo>
                  <a:pt x="1335" y="1437"/>
                </a:lnTo>
                <a:lnTo>
                  <a:pt x="1335" y="1443"/>
                </a:lnTo>
                <a:lnTo>
                  <a:pt x="1336" y="1435"/>
                </a:lnTo>
                <a:lnTo>
                  <a:pt x="1336" y="1436"/>
                </a:lnTo>
                <a:lnTo>
                  <a:pt x="1336" y="1442"/>
                </a:lnTo>
                <a:lnTo>
                  <a:pt x="1337" y="1434"/>
                </a:lnTo>
                <a:lnTo>
                  <a:pt x="1337" y="1437"/>
                </a:lnTo>
                <a:lnTo>
                  <a:pt x="1337" y="1431"/>
                </a:lnTo>
                <a:lnTo>
                  <a:pt x="1337" y="1439"/>
                </a:lnTo>
                <a:lnTo>
                  <a:pt x="1338" y="1439"/>
                </a:lnTo>
                <a:lnTo>
                  <a:pt x="1338" y="1432"/>
                </a:lnTo>
                <a:lnTo>
                  <a:pt x="1338" y="1441"/>
                </a:lnTo>
                <a:lnTo>
                  <a:pt x="1338" y="1442"/>
                </a:lnTo>
                <a:lnTo>
                  <a:pt x="1339" y="1440"/>
                </a:lnTo>
                <a:lnTo>
                  <a:pt x="1339" y="1442"/>
                </a:lnTo>
                <a:lnTo>
                  <a:pt x="1339" y="1439"/>
                </a:lnTo>
                <a:lnTo>
                  <a:pt x="1339" y="1437"/>
                </a:lnTo>
                <a:lnTo>
                  <a:pt x="1339" y="1442"/>
                </a:lnTo>
                <a:lnTo>
                  <a:pt x="1340" y="1443"/>
                </a:lnTo>
                <a:lnTo>
                  <a:pt x="1340" y="1443"/>
                </a:lnTo>
                <a:lnTo>
                  <a:pt x="1340" y="1435"/>
                </a:lnTo>
                <a:lnTo>
                  <a:pt x="1340" y="1444"/>
                </a:lnTo>
                <a:lnTo>
                  <a:pt x="1341" y="1444"/>
                </a:lnTo>
                <a:lnTo>
                  <a:pt x="1341" y="1438"/>
                </a:lnTo>
                <a:lnTo>
                  <a:pt x="1341" y="1438"/>
                </a:lnTo>
                <a:lnTo>
                  <a:pt x="1341" y="1431"/>
                </a:lnTo>
                <a:lnTo>
                  <a:pt x="1342" y="1428"/>
                </a:lnTo>
                <a:lnTo>
                  <a:pt x="1342" y="1425"/>
                </a:lnTo>
                <a:lnTo>
                  <a:pt x="1342" y="1432"/>
                </a:lnTo>
                <a:lnTo>
                  <a:pt x="1342" y="1438"/>
                </a:lnTo>
                <a:lnTo>
                  <a:pt x="1342" y="1435"/>
                </a:lnTo>
                <a:lnTo>
                  <a:pt x="1343" y="1439"/>
                </a:lnTo>
                <a:lnTo>
                  <a:pt x="1343" y="1439"/>
                </a:lnTo>
                <a:lnTo>
                  <a:pt x="1343" y="1431"/>
                </a:lnTo>
                <a:lnTo>
                  <a:pt x="1343" y="1440"/>
                </a:lnTo>
                <a:lnTo>
                  <a:pt x="1344" y="1437"/>
                </a:lnTo>
                <a:lnTo>
                  <a:pt x="1344" y="1439"/>
                </a:lnTo>
                <a:lnTo>
                  <a:pt x="1344" y="1436"/>
                </a:lnTo>
                <a:lnTo>
                  <a:pt x="1345" y="1437"/>
                </a:lnTo>
                <a:lnTo>
                  <a:pt x="1345" y="1441"/>
                </a:lnTo>
                <a:lnTo>
                  <a:pt x="1345" y="1434"/>
                </a:lnTo>
                <a:lnTo>
                  <a:pt x="1345" y="1441"/>
                </a:lnTo>
                <a:lnTo>
                  <a:pt x="1345" y="1441"/>
                </a:lnTo>
                <a:lnTo>
                  <a:pt x="1346" y="1435"/>
                </a:lnTo>
                <a:lnTo>
                  <a:pt x="1346" y="1433"/>
                </a:lnTo>
                <a:lnTo>
                  <a:pt x="1346" y="1433"/>
                </a:lnTo>
                <a:lnTo>
                  <a:pt x="1346" y="1437"/>
                </a:lnTo>
                <a:lnTo>
                  <a:pt x="1347" y="1435"/>
                </a:lnTo>
                <a:lnTo>
                  <a:pt x="1347" y="1433"/>
                </a:lnTo>
                <a:lnTo>
                  <a:pt x="1347" y="1440"/>
                </a:lnTo>
                <a:lnTo>
                  <a:pt x="1347" y="1431"/>
                </a:lnTo>
                <a:lnTo>
                  <a:pt x="1348" y="1438"/>
                </a:lnTo>
                <a:lnTo>
                  <a:pt x="1348" y="1465"/>
                </a:lnTo>
                <a:lnTo>
                  <a:pt x="1348" y="1438"/>
                </a:lnTo>
                <a:lnTo>
                  <a:pt x="1348" y="1438"/>
                </a:lnTo>
                <a:lnTo>
                  <a:pt x="1348" y="1426"/>
                </a:lnTo>
                <a:lnTo>
                  <a:pt x="1349" y="1435"/>
                </a:lnTo>
                <a:lnTo>
                  <a:pt x="1349" y="1427"/>
                </a:lnTo>
                <a:lnTo>
                  <a:pt x="1349" y="1428"/>
                </a:lnTo>
                <a:lnTo>
                  <a:pt x="1349" y="1436"/>
                </a:lnTo>
                <a:lnTo>
                  <a:pt x="1350" y="1429"/>
                </a:lnTo>
                <a:lnTo>
                  <a:pt x="1350" y="1432"/>
                </a:lnTo>
                <a:lnTo>
                  <a:pt x="1350" y="1427"/>
                </a:lnTo>
                <a:lnTo>
                  <a:pt x="1350" y="1428"/>
                </a:lnTo>
                <a:lnTo>
                  <a:pt x="1351" y="1435"/>
                </a:lnTo>
                <a:lnTo>
                  <a:pt x="1351" y="1422"/>
                </a:lnTo>
                <a:lnTo>
                  <a:pt x="1351" y="1429"/>
                </a:lnTo>
                <a:lnTo>
                  <a:pt x="1351" y="1433"/>
                </a:lnTo>
                <a:lnTo>
                  <a:pt x="1351" y="1430"/>
                </a:lnTo>
                <a:lnTo>
                  <a:pt x="1352" y="1436"/>
                </a:lnTo>
                <a:lnTo>
                  <a:pt x="1352" y="1426"/>
                </a:lnTo>
                <a:lnTo>
                  <a:pt x="1352" y="1429"/>
                </a:lnTo>
                <a:lnTo>
                  <a:pt x="1353" y="1431"/>
                </a:lnTo>
                <a:lnTo>
                  <a:pt x="1353" y="1427"/>
                </a:lnTo>
                <a:lnTo>
                  <a:pt x="1353" y="1429"/>
                </a:lnTo>
                <a:lnTo>
                  <a:pt x="1353" y="1419"/>
                </a:lnTo>
                <a:lnTo>
                  <a:pt x="1354" y="1422"/>
                </a:lnTo>
                <a:lnTo>
                  <a:pt x="1354" y="1425"/>
                </a:lnTo>
                <a:lnTo>
                  <a:pt x="1354" y="1423"/>
                </a:lnTo>
                <a:lnTo>
                  <a:pt x="1354" y="1428"/>
                </a:lnTo>
                <a:lnTo>
                  <a:pt x="1354" y="1423"/>
                </a:lnTo>
                <a:lnTo>
                  <a:pt x="1355" y="1420"/>
                </a:lnTo>
                <a:lnTo>
                  <a:pt x="1355" y="1420"/>
                </a:lnTo>
                <a:lnTo>
                  <a:pt x="1355" y="1423"/>
                </a:lnTo>
                <a:lnTo>
                  <a:pt x="1355" y="1424"/>
                </a:lnTo>
                <a:lnTo>
                  <a:pt x="1356" y="1427"/>
                </a:lnTo>
                <a:lnTo>
                  <a:pt x="1356" y="1427"/>
                </a:lnTo>
                <a:lnTo>
                  <a:pt x="1356" y="1420"/>
                </a:lnTo>
                <a:lnTo>
                  <a:pt x="1356" y="1423"/>
                </a:lnTo>
                <a:lnTo>
                  <a:pt x="1357" y="1426"/>
                </a:lnTo>
                <a:lnTo>
                  <a:pt x="1357" y="1418"/>
                </a:lnTo>
                <a:lnTo>
                  <a:pt x="1357" y="1430"/>
                </a:lnTo>
                <a:lnTo>
                  <a:pt x="1357" y="1429"/>
                </a:lnTo>
                <a:lnTo>
                  <a:pt x="1357" y="1426"/>
                </a:lnTo>
                <a:lnTo>
                  <a:pt x="1358" y="1427"/>
                </a:lnTo>
                <a:lnTo>
                  <a:pt x="1358" y="1426"/>
                </a:lnTo>
                <a:lnTo>
                  <a:pt x="1358" y="1427"/>
                </a:lnTo>
                <a:lnTo>
                  <a:pt x="1358" y="1427"/>
                </a:lnTo>
                <a:lnTo>
                  <a:pt x="1359" y="1423"/>
                </a:lnTo>
                <a:lnTo>
                  <a:pt x="1359" y="1429"/>
                </a:lnTo>
                <a:lnTo>
                  <a:pt x="1359" y="1424"/>
                </a:lnTo>
                <a:lnTo>
                  <a:pt x="1360" y="1425"/>
                </a:lnTo>
                <a:lnTo>
                  <a:pt x="1360" y="1426"/>
                </a:lnTo>
                <a:lnTo>
                  <a:pt x="1360" y="1425"/>
                </a:lnTo>
                <a:lnTo>
                  <a:pt x="1360" y="1421"/>
                </a:lnTo>
                <a:lnTo>
                  <a:pt x="1360" y="1411"/>
                </a:lnTo>
                <a:lnTo>
                  <a:pt x="1361" y="1410"/>
                </a:lnTo>
                <a:lnTo>
                  <a:pt x="1361" y="1417"/>
                </a:lnTo>
                <a:lnTo>
                  <a:pt x="1361" y="1405"/>
                </a:lnTo>
                <a:lnTo>
                  <a:pt x="1361" y="1402"/>
                </a:lnTo>
                <a:lnTo>
                  <a:pt x="1362" y="1404"/>
                </a:lnTo>
                <a:lnTo>
                  <a:pt x="1362" y="1410"/>
                </a:lnTo>
                <a:lnTo>
                  <a:pt x="1362" y="1410"/>
                </a:lnTo>
                <a:lnTo>
                  <a:pt x="1362" y="1416"/>
                </a:lnTo>
                <a:lnTo>
                  <a:pt x="1363" y="1416"/>
                </a:lnTo>
                <a:lnTo>
                  <a:pt x="1363" y="1423"/>
                </a:lnTo>
                <a:lnTo>
                  <a:pt x="1363" y="1417"/>
                </a:lnTo>
                <a:lnTo>
                  <a:pt x="1363" y="1430"/>
                </a:lnTo>
                <a:lnTo>
                  <a:pt x="1363" y="1427"/>
                </a:lnTo>
                <a:lnTo>
                  <a:pt x="1364" y="1430"/>
                </a:lnTo>
                <a:lnTo>
                  <a:pt x="1364" y="1424"/>
                </a:lnTo>
                <a:lnTo>
                  <a:pt x="1364" y="1431"/>
                </a:lnTo>
                <a:lnTo>
                  <a:pt x="1364" y="1437"/>
                </a:lnTo>
                <a:lnTo>
                  <a:pt x="1365" y="1426"/>
                </a:lnTo>
                <a:lnTo>
                  <a:pt x="1365" y="1428"/>
                </a:lnTo>
                <a:lnTo>
                  <a:pt x="1365" y="1425"/>
                </a:lnTo>
                <a:lnTo>
                  <a:pt x="1365" y="1428"/>
                </a:lnTo>
                <a:lnTo>
                  <a:pt x="1366" y="1438"/>
                </a:lnTo>
                <a:lnTo>
                  <a:pt x="1366" y="1435"/>
                </a:lnTo>
                <a:lnTo>
                  <a:pt x="1366" y="1434"/>
                </a:lnTo>
                <a:lnTo>
                  <a:pt x="1366" y="1432"/>
                </a:lnTo>
                <a:lnTo>
                  <a:pt x="1366" y="1438"/>
                </a:lnTo>
                <a:lnTo>
                  <a:pt x="1367" y="1436"/>
                </a:lnTo>
                <a:lnTo>
                  <a:pt x="1367" y="1435"/>
                </a:lnTo>
                <a:lnTo>
                  <a:pt x="1367" y="1439"/>
                </a:lnTo>
                <a:lnTo>
                  <a:pt x="1368" y="1442"/>
                </a:lnTo>
                <a:lnTo>
                  <a:pt x="1368" y="1441"/>
                </a:lnTo>
                <a:lnTo>
                  <a:pt x="1368" y="1443"/>
                </a:lnTo>
                <a:lnTo>
                  <a:pt x="1368" y="1441"/>
                </a:lnTo>
                <a:lnTo>
                  <a:pt x="1369" y="1443"/>
                </a:lnTo>
                <a:lnTo>
                  <a:pt x="1369" y="1437"/>
                </a:lnTo>
                <a:lnTo>
                  <a:pt x="1369" y="1442"/>
                </a:lnTo>
                <a:lnTo>
                  <a:pt x="1369" y="1444"/>
                </a:lnTo>
                <a:lnTo>
                  <a:pt x="1369" y="1415"/>
                </a:lnTo>
                <a:lnTo>
                  <a:pt x="1370" y="1442"/>
                </a:lnTo>
                <a:lnTo>
                  <a:pt x="1370" y="1436"/>
                </a:lnTo>
                <a:lnTo>
                  <a:pt x="1370" y="1437"/>
                </a:lnTo>
                <a:lnTo>
                  <a:pt x="1370" y="1431"/>
                </a:lnTo>
                <a:lnTo>
                  <a:pt x="1371" y="1443"/>
                </a:lnTo>
                <a:lnTo>
                  <a:pt x="1371" y="1440"/>
                </a:lnTo>
                <a:lnTo>
                  <a:pt x="1371" y="1439"/>
                </a:lnTo>
                <a:lnTo>
                  <a:pt x="1371" y="1441"/>
                </a:lnTo>
                <a:lnTo>
                  <a:pt x="1372" y="1440"/>
                </a:lnTo>
                <a:lnTo>
                  <a:pt x="1372" y="1441"/>
                </a:lnTo>
                <a:lnTo>
                  <a:pt x="1372" y="1448"/>
                </a:lnTo>
                <a:lnTo>
                  <a:pt x="1372" y="1446"/>
                </a:lnTo>
                <a:lnTo>
                  <a:pt x="1372" y="1443"/>
                </a:lnTo>
                <a:lnTo>
                  <a:pt x="1373" y="1451"/>
                </a:lnTo>
                <a:lnTo>
                  <a:pt x="1373" y="1447"/>
                </a:lnTo>
                <a:lnTo>
                  <a:pt x="1373" y="1448"/>
                </a:lnTo>
                <a:lnTo>
                  <a:pt x="1373" y="1443"/>
                </a:lnTo>
                <a:lnTo>
                  <a:pt x="1374" y="1450"/>
                </a:lnTo>
                <a:lnTo>
                  <a:pt x="1374" y="1448"/>
                </a:lnTo>
                <a:lnTo>
                  <a:pt x="1374" y="1446"/>
                </a:lnTo>
                <a:lnTo>
                  <a:pt x="1374" y="1455"/>
                </a:lnTo>
                <a:lnTo>
                  <a:pt x="1375" y="1454"/>
                </a:lnTo>
                <a:lnTo>
                  <a:pt x="1375" y="1450"/>
                </a:lnTo>
                <a:lnTo>
                  <a:pt x="1375" y="1450"/>
                </a:lnTo>
                <a:lnTo>
                  <a:pt x="1375" y="1446"/>
                </a:lnTo>
                <a:lnTo>
                  <a:pt x="1376" y="1450"/>
                </a:lnTo>
                <a:lnTo>
                  <a:pt x="1376" y="1450"/>
                </a:lnTo>
                <a:lnTo>
                  <a:pt x="1376" y="1451"/>
                </a:lnTo>
                <a:lnTo>
                  <a:pt x="1376" y="1449"/>
                </a:lnTo>
                <a:lnTo>
                  <a:pt x="1377" y="1451"/>
                </a:lnTo>
                <a:lnTo>
                  <a:pt x="1377" y="1455"/>
                </a:lnTo>
                <a:lnTo>
                  <a:pt x="1377" y="1450"/>
                </a:lnTo>
                <a:lnTo>
                  <a:pt x="1377" y="1450"/>
                </a:lnTo>
                <a:lnTo>
                  <a:pt x="1378" y="1453"/>
                </a:lnTo>
                <a:lnTo>
                  <a:pt x="1378" y="1452"/>
                </a:lnTo>
                <a:lnTo>
                  <a:pt x="1378" y="1444"/>
                </a:lnTo>
                <a:lnTo>
                  <a:pt x="1378" y="1444"/>
                </a:lnTo>
                <a:lnTo>
                  <a:pt x="1378" y="1448"/>
                </a:lnTo>
                <a:lnTo>
                  <a:pt x="1379" y="1450"/>
                </a:lnTo>
                <a:lnTo>
                  <a:pt x="1379" y="1452"/>
                </a:lnTo>
                <a:lnTo>
                  <a:pt x="1379" y="1450"/>
                </a:lnTo>
                <a:lnTo>
                  <a:pt x="1379" y="1424"/>
                </a:lnTo>
                <a:lnTo>
                  <a:pt x="1380" y="1462"/>
                </a:lnTo>
                <a:lnTo>
                  <a:pt x="1380" y="1454"/>
                </a:lnTo>
                <a:lnTo>
                  <a:pt x="1380" y="1452"/>
                </a:lnTo>
                <a:lnTo>
                  <a:pt x="1380" y="1447"/>
                </a:lnTo>
                <a:lnTo>
                  <a:pt x="1381" y="1454"/>
                </a:lnTo>
                <a:lnTo>
                  <a:pt x="1381" y="1458"/>
                </a:lnTo>
                <a:lnTo>
                  <a:pt x="1381" y="1448"/>
                </a:lnTo>
                <a:lnTo>
                  <a:pt x="1381" y="1449"/>
                </a:lnTo>
                <a:lnTo>
                  <a:pt x="1381" y="1456"/>
                </a:lnTo>
                <a:lnTo>
                  <a:pt x="1382" y="1448"/>
                </a:lnTo>
                <a:lnTo>
                  <a:pt x="1382" y="1445"/>
                </a:lnTo>
                <a:lnTo>
                  <a:pt x="1382" y="1450"/>
                </a:lnTo>
                <a:lnTo>
                  <a:pt x="1382" y="1450"/>
                </a:lnTo>
                <a:lnTo>
                  <a:pt x="1383" y="1446"/>
                </a:lnTo>
                <a:lnTo>
                  <a:pt x="1383" y="1447"/>
                </a:lnTo>
                <a:lnTo>
                  <a:pt x="1383" y="1451"/>
                </a:lnTo>
                <a:lnTo>
                  <a:pt x="1384" y="1447"/>
                </a:lnTo>
                <a:lnTo>
                  <a:pt x="1384" y="1438"/>
                </a:lnTo>
                <a:lnTo>
                  <a:pt x="1384" y="1445"/>
                </a:lnTo>
                <a:lnTo>
                  <a:pt x="1384" y="1443"/>
                </a:lnTo>
                <a:lnTo>
                  <a:pt x="1385" y="1445"/>
                </a:lnTo>
                <a:lnTo>
                  <a:pt x="1385" y="1442"/>
                </a:lnTo>
                <a:lnTo>
                  <a:pt x="1385" y="1454"/>
                </a:lnTo>
                <a:lnTo>
                  <a:pt x="1385" y="1451"/>
                </a:lnTo>
                <a:lnTo>
                  <a:pt x="1385" y="1422"/>
                </a:lnTo>
                <a:lnTo>
                  <a:pt x="1386" y="1436"/>
                </a:lnTo>
                <a:lnTo>
                  <a:pt x="1386" y="1440"/>
                </a:lnTo>
                <a:lnTo>
                  <a:pt x="1386" y="1450"/>
                </a:lnTo>
                <a:lnTo>
                  <a:pt x="1386" y="1448"/>
                </a:lnTo>
                <a:lnTo>
                  <a:pt x="1387" y="1439"/>
                </a:lnTo>
                <a:lnTo>
                  <a:pt x="1387" y="1424"/>
                </a:lnTo>
                <a:lnTo>
                  <a:pt x="1387" y="1435"/>
                </a:lnTo>
                <a:lnTo>
                  <a:pt x="1387" y="1442"/>
                </a:lnTo>
                <a:lnTo>
                  <a:pt x="1388" y="1456"/>
                </a:lnTo>
                <a:lnTo>
                  <a:pt x="1388" y="1438"/>
                </a:lnTo>
                <a:lnTo>
                  <a:pt x="1388" y="1441"/>
                </a:lnTo>
                <a:lnTo>
                  <a:pt x="1388" y="1446"/>
                </a:lnTo>
                <a:lnTo>
                  <a:pt x="1388" y="1440"/>
                </a:lnTo>
                <a:lnTo>
                  <a:pt x="1389" y="1431"/>
                </a:lnTo>
                <a:lnTo>
                  <a:pt x="1389" y="1442"/>
                </a:lnTo>
                <a:lnTo>
                  <a:pt x="1389" y="1441"/>
                </a:lnTo>
                <a:lnTo>
                  <a:pt x="1389" y="1444"/>
                </a:lnTo>
                <a:lnTo>
                  <a:pt x="1390" y="1430"/>
                </a:lnTo>
                <a:lnTo>
                  <a:pt x="1390" y="1444"/>
                </a:lnTo>
                <a:lnTo>
                  <a:pt x="1390" y="1441"/>
                </a:lnTo>
                <a:lnTo>
                  <a:pt x="1390" y="1445"/>
                </a:lnTo>
                <a:lnTo>
                  <a:pt x="1391" y="1445"/>
                </a:lnTo>
                <a:lnTo>
                  <a:pt x="1391" y="1458"/>
                </a:lnTo>
                <a:lnTo>
                  <a:pt x="1391" y="1450"/>
                </a:lnTo>
                <a:lnTo>
                  <a:pt x="1391" y="1444"/>
                </a:lnTo>
                <a:lnTo>
                  <a:pt x="1392" y="1431"/>
                </a:lnTo>
                <a:lnTo>
                  <a:pt x="1392" y="1450"/>
                </a:lnTo>
                <a:lnTo>
                  <a:pt x="1392" y="1444"/>
                </a:lnTo>
                <a:lnTo>
                  <a:pt x="1392" y="1456"/>
                </a:lnTo>
                <a:lnTo>
                  <a:pt x="1393" y="1461"/>
                </a:lnTo>
                <a:lnTo>
                  <a:pt x="1393" y="1432"/>
                </a:lnTo>
                <a:lnTo>
                  <a:pt x="1393" y="1434"/>
                </a:lnTo>
                <a:lnTo>
                  <a:pt x="1393" y="1457"/>
                </a:lnTo>
                <a:lnTo>
                  <a:pt x="1394" y="1446"/>
                </a:lnTo>
                <a:lnTo>
                  <a:pt x="1394" y="1447"/>
                </a:lnTo>
                <a:lnTo>
                  <a:pt x="1394" y="1429"/>
                </a:lnTo>
                <a:lnTo>
                  <a:pt x="1394" y="1439"/>
                </a:lnTo>
                <a:lnTo>
                  <a:pt x="1394" y="1439"/>
                </a:lnTo>
                <a:lnTo>
                  <a:pt x="1395" y="1459"/>
                </a:lnTo>
                <a:lnTo>
                  <a:pt x="1395" y="1454"/>
                </a:lnTo>
                <a:lnTo>
                  <a:pt x="1395" y="1443"/>
                </a:lnTo>
                <a:lnTo>
                  <a:pt x="1395" y="1433"/>
                </a:lnTo>
                <a:lnTo>
                  <a:pt x="1396" y="1461"/>
                </a:lnTo>
                <a:lnTo>
                  <a:pt x="1396" y="1436"/>
                </a:lnTo>
                <a:lnTo>
                  <a:pt x="1396" y="1442"/>
                </a:lnTo>
                <a:lnTo>
                  <a:pt x="1396" y="1429"/>
                </a:lnTo>
                <a:lnTo>
                  <a:pt x="1397" y="1453"/>
                </a:lnTo>
                <a:lnTo>
                  <a:pt x="1397" y="1450"/>
                </a:lnTo>
                <a:lnTo>
                  <a:pt x="1397" y="1443"/>
                </a:lnTo>
                <a:lnTo>
                  <a:pt x="1397" y="1450"/>
                </a:lnTo>
                <a:lnTo>
                  <a:pt x="1397" y="1444"/>
                </a:lnTo>
                <a:lnTo>
                  <a:pt x="1398" y="1445"/>
                </a:lnTo>
                <a:lnTo>
                  <a:pt x="1398" y="1452"/>
                </a:lnTo>
                <a:lnTo>
                  <a:pt x="1398" y="1451"/>
                </a:lnTo>
                <a:lnTo>
                  <a:pt x="1399" y="1452"/>
                </a:lnTo>
                <a:lnTo>
                  <a:pt x="1399" y="1426"/>
                </a:lnTo>
                <a:lnTo>
                  <a:pt x="1399" y="1440"/>
                </a:lnTo>
                <a:lnTo>
                  <a:pt x="1399" y="1445"/>
                </a:lnTo>
                <a:lnTo>
                  <a:pt x="1400" y="1456"/>
                </a:lnTo>
                <a:lnTo>
                  <a:pt x="1400" y="1448"/>
                </a:lnTo>
                <a:lnTo>
                  <a:pt x="1400" y="1441"/>
                </a:lnTo>
                <a:lnTo>
                  <a:pt x="1400" y="1443"/>
                </a:lnTo>
                <a:lnTo>
                  <a:pt x="1400" y="1439"/>
                </a:lnTo>
                <a:lnTo>
                  <a:pt x="1401" y="1453"/>
                </a:lnTo>
                <a:lnTo>
                  <a:pt x="1401" y="1447"/>
                </a:lnTo>
                <a:lnTo>
                  <a:pt x="1401" y="1434"/>
                </a:lnTo>
                <a:lnTo>
                  <a:pt x="1401" y="1438"/>
                </a:lnTo>
                <a:lnTo>
                  <a:pt x="1402" y="1454"/>
                </a:lnTo>
                <a:lnTo>
                  <a:pt x="1402" y="1447"/>
                </a:lnTo>
                <a:lnTo>
                  <a:pt x="1402" y="1451"/>
                </a:lnTo>
                <a:lnTo>
                  <a:pt x="1402" y="1439"/>
                </a:lnTo>
                <a:lnTo>
                  <a:pt x="1403" y="1446"/>
                </a:lnTo>
                <a:lnTo>
                  <a:pt x="1403" y="1435"/>
                </a:lnTo>
                <a:lnTo>
                  <a:pt x="1403" y="1457"/>
                </a:lnTo>
                <a:lnTo>
                  <a:pt x="1403" y="1451"/>
                </a:lnTo>
                <a:lnTo>
                  <a:pt x="1403" y="1438"/>
                </a:lnTo>
                <a:lnTo>
                  <a:pt x="1404" y="1440"/>
                </a:lnTo>
                <a:lnTo>
                  <a:pt x="1404" y="1450"/>
                </a:lnTo>
                <a:lnTo>
                  <a:pt x="1404" y="1452"/>
                </a:lnTo>
                <a:lnTo>
                  <a:pt x="1404" y="1454"/>
                </a:lnTo>
                <a:lnTo>
                  <a:pt x="1405" y="1437"/>
                </a:lnTo>
                <a:lnTo>
                  <a:pt x="1405" y="1444"/>
                </a:lnTo>
                <a:lnTo>
                  <a:pt x="1405" y="1449"/>
                </a:lnTo>
                <a:lnTo>
                  <a:pt x="1405" y="1448"/>
                </a:lnTo>
                <a:lnTo>
                  <a:pt x="1406" y="1449"/>
                </a:lnTo>
                <a:lnTo>
                  <a:pt x="1406" y="1434"/>
                </a:lnTo>
                <a:lnTo>
                  <a:pt x="1406" y="1442"/>
                </a:lnTo>
                <a:lnTo>
                  <a:pt x="1406" y="1438"/>
                </a:lnTo>
                <a:lnTo>
                  <a:pt x="1407" y="1438"/>
                </a:lnTo>
                <a:lnTo>
                  <a:pt x="1407" y="1451"/>
                </a:lnTo>
                <a:lnTo>
                  <a:pt x="1407" y="1435"/>
                </a:lnTo>
                <a:lnTo>
                  <a:pt x="1407" y="1442"/>
                </a:lnTo>
                <a:lnTo>
                  <a:pt x="1408" y="1449"/>
                </a:lnTo>
                <a:lnTo>
                  <a:pt x="1408" y="1444"/>
                </a:lnTo>
                <a:lnTo>
                  <a:pt x="1408" y="1445"/>
                </a:lnTo>
                <a:lnTo>
                  <a:pt x="1408" y="1433"/>
                </a:lnTo>
                <a:lnTo>
                  <a:pt x="1409" y="1442"/>
                </a:lnTo>
                <a:lnTo>
                  <a:pt x="1409" y="1439"/>
                </a:lnTo>
                <a:lnTo>
                  <a:pt x="1409" y="1455"/>
                </a:lnTo>
                <a:lnTo>
                  <a:pt x="1409" y="1430"/>
                </a:lnTo>
                <a:lnTo>
                  <a:pt x="1409" y="1441"/>
                </a:lnTo>
                <a:lnTo>
                  <a:pt x="1410" y="1441"/>
                </a:lnTo>
                <a:lnTo>
                  <a:pt x="1410" y="1460"/>
                </a:lnTo>
                <a:lnTo>
                  <a:pt x="1410" y="1437"/>
                </a:lnTo>
                <a:lnTo>
                  <a:pt x="1410" y="1458"/>
                </a:lnTo>
                <a:lnTo>
                  <a:pt x="1411" y="1432"/>
                </a:lnTo>
                <a:lnTo>
                  <a:pt x="1411" y="1444"/>
                </a:lnTo>
                <a:lnTo>
                  <a:pt x="1411" y="1440"/>
                </a:lnTo>
                <a:lnTo>
                  <a:pt x="1411" y="1450"/>
                </a:lnTo>
                <a:lnTo>
                  <a:pt x="1412" y="1440"/>
                </a:lnTo>
                <a:lnTo>
                  <a:pt x="1412" y="1437"/>
                </a:lnTo>
                <a:lnTo>
                  <a:pt x="1412" y="1443"/>
                </a:lnTo>
                <a:lnTo>
                  <a:pt x="1412" y="1455"/>
                </a:lnTo>
                <a:lnTo>
                  <a:pt x="1412" y="1445"/>
                </a:lnTo>
                <a:lnTo>
                  <a:pt x="1413" y="1447"/>
                </a:lnTo>
                <a:lnTo>
                  <a:pt x="1413" y="1417"/>
                </a:lnTo>
                <a:lnTo>
                  <a:pt x="1413" y="1458"/>
                </a:lnTo>
                <a:lnTo>
                  <a:pt x="1413" y="1447"/>
                </a:lnTo>
                <a:lnTo>
                  <a:pt x="1414" y="1442"/>
                </a:lnTo>
                <a:lnTo>
                  <a:pt x="1414" y="1456"/>
                </a:lnTo>
                <a:lnTo>
                  <a:pt x="1414" y="1439"/>
                </a:lnTo>
                <a:lnTo>
                  <a:pt x="1415" y="1443"/>
                </a:lnTo>
                <a:lnTo>
                  <a:pt x="1415" y="1446"/>
                </a:lnTo>
                <a:lnTo>
                  <a:pt x="1415" y="1450"/>
                </a:lnTo>
                <a:lnTo>
                  <a:pt x="1415" y="1448"/>
                </a:lnTo>
                <a:lnTo>
                  <a:pt x="1415" y="1434"/>
                </a:lnTo>
                <a:lnTo>
                  <a:pt x="1416" y="1444"/>
                </a:lnTo>
                <a:lnTo>
                  <a:pt x="1416" y="1439"/>
                </a:lnTo>
                <a:lnTo>
                  <a:pt x="1416" y="1440"/>
                </a:lnTo>
                <a:lnTo>
                  <a:pt x="1416" y="1459"/>
                </a:lnTo>
                <a:lnTo>
                  <a:pt x="1417" y="1432"/>
                </a:lnTo>
                <a:lnTo>
                  <a:pt x="1417" y="1439"/>
                </a:lnTo>
                <a:lnTo>
                  <a:pt x="1417" y="1454"/>
                </a:lnTo>
                <a:lnTo>
                  <a:pt x="1417" y="1455"/>
                </a:lnTo>
                <a:lnTo>
                  <a:pt x="1418" y="1454"/>
                </a:lnTo>
                <a:lnTo>
                  <a:pt x="1418" y="1449"/>
                </a:lnTo>
                <a:lnTo>
                  <a:pt x="1418" y="1443"/>
                </a:lnTo>
                <a:lnTo>
                  <a:pt x="1418" y="1443"/>
                </a:lnTo>
                <a:lnTo>
                  <a:pt x="1418" y="1456"/>
                </a:lnTo>
                <a:lnTo>
                  <a:pt x="1419" y="1439"/>
                </a:lnTo>
                <a:lnTo>
                  <a:pt x="1419" y="1438"/>
                </a:lnTo>
                <a:lnTo>
                  <a:pt x="1419" y="1454"/>
                </a:lnTo>
                <a:lnTo>
                  <a:pt x="1419" y="1449"/>
                </a:lnTo>
                <a:lnTo>
                  <a:pt x="1420" y="1441"/>
                </a:lnTo>
                <a:lnTo>
                  <a:pt x="1420" y="1456"/>
                </a:lnTo>
                <a:lnTo>
                  <a:pt x="1420" y="1434"/>
                </a:lnTo>
                <a:lnTo>
                  <a:pt x="1420" y="1443"/>
                </a:lnTo>
                <a:lnTo>
                  <a:pt x="1421" y="1454"/>
                </a:lnTo>
                <a:lnTo>
                  <a:pt x="1421" y="1454"/>
                </a:lnTo>
                <a:lnTo>
                  <a:pt x="1421" y="1452"/>
                </a:lnTo>
                <a:lnTo>
                  <a:pt x="1421" y="1435"/>
                </a:lnTo>
                <a:lnTo>
                  <a:pt x="1421" y="1448"/>
                </a:lnTo>
                <a:lnTo>
                  <a:pt x="1422" y="1441"/>
                </a:lnTo>
                <a:lnTo>
                  <a:pt x="1422" y="1457"/>
                </a:lnTo>
                <a:lnTo>
                  <a:pt x="1422" y="1457"/>
                </a:lnTo>
                <a:lnTo>
                  <a:pt x="1423" y="1444"/>
                </a:lnTo>
                <a:lnTo>
                  <a:pt x="1423" y="1450"/>
                </a:lnTo>
                <a:lnTo>
                  <a:pt x="1423" y="1448"/>
                </a:lnTo>
                <a:lnTo>
                  <a:pt x="1423" y="1452"/>
                </a:lnTo>
                <a:lnTo>
                  <a:pt x="1424" y="1446"/>
                </a:lnTo>
                <a:lnTo>
                  <a:pt x="1424" y="1448"/>
                </a:lnTo>
                <a:lnTo>
                  <a:pt x="1424" y="1451"/>
                </a:lnTo>
                <a:lnTo>
                  <a:pt x="1424" y="1457"/>
                </a:lnTo>
                <a:lnTo>
                  <a:pt x="1424" y="1450"/>
                </a:lnTo>
                <a:lnTo>
                  <a:pt x="1425" y="1442"/>
                </a:lnTo>
                <a:lnTo>
                  <a:pt x="1425" y="1453"/>
                </a:lnTo>
                <a:lnTo>
                  <a:pt x="1425" y="1453"/>
                </a:lnTo>
                <a:lnTo>
                  <a:pt x="1425" y="1458"/>
                </a:lnTo>
                <a:lnTo>
                  <a:pt x="1426" y="1444"/>
                </a:lnTo>
                <a:lnTo>
                  <a:pt x="1426" y="1447"/>
                </a:lnTo>
                <a:lnTo>
                  <a:pt x="1426" y="1447"/>
                </a:lnTo>
                <a:lnTo>
                  <a:pt x="1426" y="1448"/>
                </a:lnTo>
                <a:lnTo>
                  <a:pt x="1427" y="1442"/>
                </a:lnTo>
                <a:lnTo>
                  <a:pt x="1427" y="1393"/>
                </a:lnTo>
                <a:lnTo>
                  <a:pt x="1427" y="1421"/>
                </a:lnTo>
                <a:lnTo>
                  <a:pt x="1427" y="1447"/>
                </a:lnTo>
                <a:lnTo>
                  <a:pt x="1427" y="1445"/>
                </a:lnTo>
                <a:lnTo>
                  <a:pt x="1428" y="1445"/>
                </a:lnTo>
                <a:lnTo>
                  <a:pt x="1428" y="1455"/>
                </a:lnTo>
                <a:lnTo>
                  <a:pt x="1428" y="1427"/>
                </a:lnTo>
                <a:lnTo>
                  <a:pt x="1428" y="1434"/>
                </a:lnTo>
                <a:lnTo>
                  <a:pt x="1429" y="1442"/>
                </a:lnTo>
                <a:lnTo>
                  <a:pt x="1429" y="1445"/>
                </a:lnTo>
                <a:lnTo>
                  <a:pt x="1429" y="1442"/>
                </a:lnTo>
                <a:lnTo>
                  <a:pt x="1429" y="1426"/>
                </a:lnTo>
                <a:lnTo>
                  <a:pt x="1430" y="1435"/>
                </a:lnTo>
                <a:lnTo>
                  <a:pt x="1430" y="1434"/>
                </a:lnTo>
                <a:lnTo>
                  <a:pt x="1430" y="1439"/>
                </a:lnTo>
                <a:lnTo>
                  <a:pt x="1431" y="1461"/>
                </a:lnTo>
                <a:lnTo>
                  <a:pt x="1431" y="1426"/>
                </a:lnTo>
                <a:lnTo>
                  <a:pt x="1431" y="1449"/>
                </a:lnTo>
                <a:lnTo>
                  <a:pt x="1431" y="1443"/>
                </a:lnTo>
                <a:lnTo>
                  <a:pt x="1431" y="1446"/>
                </a:lnTo>
                <a:lnTo>
                  <a:pt x="1432" y="1451"/>
                </a:lnTo>
                <a:lnTo>
                  <a:pt x="1432" y="1440"/>
                </a:lnTo>
                <a:lnTo>
                  <a:pt x="1432" y="1452"/>
                </a:lnTo>
                <a:lnTo>
                  <a:pt x="1432" y="1450"/>
                </a:lnTo>
                <a:lnTo>
                  <a:pt x="1433" y="1449"/>
                </a:lnTo>
                <a:lnTo>
                  <a:pt x="1433" y="1437"/>
                </a:lnTo>
                <a:lnTo>
                  <a:pt x="1433" y="1441"/>
                </a:lnTo>
                <a:lnTo>
                  <a:pt x="1433" y="1443"/>
                </a:lnTo>
                <a:lnTo>
                  <a:pt x="1434" y="1445"/>
                </a:lnTo>
                <a:lnTo>
                  <a:pt x="1434" y="1441"/>
                </a:lnTo>
                <a:lnTo>
                  <a:pt x="1434" y="1446"/>
                </a:lnTo>
                <a:lnTo>
                  <a:pt x="1434" y="1426"/>
                </a:lnTo>
                <a:lnTo>
                  <a:pt x="1434" y="1433"/>
                </a:lnTo>
                <a:lnTo>
                  <a:pt x="1435" y="1447"/>
                </a:lnTo>
                <a:lnTo>
                  <a:pt x="1435" y="1435"/>
                </a:lnTo>
                <a:lnTo>
                  <a:pt x="1435" y="1441"/>
                </a:lnTo>
                <a:lnTo>
                  <a:pt x="1435" y="1427"/>
                </a:lnTo>
                <a:lnTo>
                  <a:pt x="1436" y="1427"/>
                </a:lnTo>
                <a:lnTo>
                  <a:pt x="1436" y="1450"/>
                </a:lnTo>
                <a:lnTo>
                  <a:pt x="1436" y="1430"/>
                </a:lnTo>
                <a:lnTo>
                  <a:pt x="1436" y="1447"/>
                </a:lnTo>
                <a:lnTo>
                  <a:pt x="1436" y="1439"/>
                </a:lnTo>
                <a:lnTo>
                  <a:pt x="1437" y="1447"/>
                </a:lnTo>
                <a:lnTo>
                  <a:pt x="1437" y="1475"/>
                </a:lnTo>
                <a:lnTo>
                  <a:pt x="1437" y="1448"/>
                </a:lnTo>
                <a:lnTo>
                  <a:pt x="1438" y="1456"/>
                </a:lnTo>
                <a:lnTo>
                  <a:pt x="1438" y="1441"/>
                </a:lnTo>
                <a:lnTo>
                  <a:pt x="1438" y="1438"/>
                </a:lnTo>
                <a:lnTo>
                  <a:pt x="1438" y="1442"/>
                </a:lnTo>
                <a:lnTo>
                  <a:pt x="1439" y="1429"/>
                </a:lnTo>
                <a:lnTo>
                  <a:pt x="1439" y="1435"/>
                </a:lnTo>
                <a:lnTo>
                  <a:pt x="1439" y="1434"/>
                </a:lnTo>
                <a:lnTo>
                  <a:pt x="1439" y="1422"/>
                </a:lnTo>
                <a:lnTo>
                  <a:pt x="1440" y="1428"/>
                </a:lnTo>
                <a:lnTo>
                  <a:pt x="1440" y="1437"/>
                </a:lnTo>
                <a:lnTo>
                  <a:pt x="1440" y="1440"/>
                </a:lnTo>
                <a:lnTo>
                  <a:pt x="1440" y="1435"/>
                </a:lnTo>
                <a:lnTo>
                  <a:pt x="1440" y="1429"/>
                </a:lnTo>
                <a:lnTo>
                  <a:pt x="1441" y="1442"/>
                </a:lnTo>
                <a:lnTo>
                  <a:pt x="1441" y="1437"/>
                </a:lnTo>
                <a:lnTo>
                  <a:pt x="1441" y="1437"/>
                </a:lnTo>
                <a:lnTo>
                  <a:pt x="1441" y="1434"/>
                </a:lnTo>
                <a:lnTo>
                  <a:pt x="1442" y="1416"/>
                </a:lnTo>
                <a:lnTo>
                  <a:pt x="1442" y="1434"/>
                </a:lnTo>
                <a:lnTo>
                  <a:pt x="1442" y="1454"/>
                </a:lnTo>
                <a:lnTo>
                  <a:pt x="1442" y="1447"/>
                </a:lnTo>
                <a:lnTo>
                  <a:pt x="1443" y="1437"/>
                </a:lnTo>
                <a:lnTo>
                  <a:pt x="1443" y="1430"/>
                </a:lnTo>
                <a:lnTo>
                  <a:pt x="1443" y="1440"/>
                </a:lnTo>
                <a:lnTo>
                  <a:pt x="1443" y="1443"/>
                </a:lnTo>
                <a:lnTo>
                  <a:pt x="1443" y="1440"/>
                </a:lnTo>
                <a:lnTo>
                  <a:pt x="1444" y="1436"/>
                </a:lnTo>
                <a:lnTo>
                  <a:pt x="1444" y="1433"/>
                </a:lnTo>
                <a:lnTo>
                  <a:pt x="1444" y="1443"/>
                </a:lnTo>
                <a:lnTo>
                  <a:pt x="1444" y="1434"/>
                </a:lnTo>
                <a:lnTo>
                  <a:pt x="1445" y="1445"/>
                </a:lnTo>
                <a:lnTo>
                  <a:pt x="1445" y="1447"/>
                </a:lnTo>
                <a:lnTo>
                  <a:pt x="1445" y="1428"/>
                </a:lnTo>
                <a:lnTo>
                  <a:pt x="1446" y="1446"/>
                </a:lnTo>
                <a:lnTo>
                  <a:pt x="1446" y="1444"/>
                </a:lnTo>
                <a:lnTo>
                  <a:pt x="1446" y="1447"/>
                </a:lnTo>
                <a:lnTo>
                  <a:pt x="1446" y="1443"/>
                </a:lnTo>
                <a:lnTo>
                  <a:pt x="1446" y="1445"/>
                </a:lnTo>
                <a:lnTo>
                  <a:pt x="1447" y="1445"/>
                </a:lnTo>
                <a:lnTo>
                  <a:pt x="1447" y="1448"/>
                </a:lnTo>
                <a:lnTo>
                  <a:pt x="1447" y="1443"/>
                </a:lnTo>
                <a:lnTo>
                  <a:pt x="1447" y="1435"/>
                </a:lnTo>
                <a:lnTo>
                  <a:pt x="1448" y="1430"/>
                </a:lnTo>
                <a:lnTo>
                  <a:pt x="1448" y="1443"/>
                </a:lnTo>
                <a:lnTo>
                  <a:pt x="1448" y="1442"/>
                </a:lnTo>
                <a:lnTo>
                  <a:pt x="1448" y="1448"/>
                </a:lnTo>
                <a:lnTo>
                  <a:pt x="1449" y="1444"/>
                </a:lnTo>
                <a:lnTo>
                  <a:pt x="1449" y="1442"/>
                </a:lnTo>
                <a:lnTo>
                  <a:pt x="1449" y="1440"/>
                </a:lnTo>
                <a:lnTo>
                  <a:pt x="1449" y="1444"/>
                </a:lnTo>
                <a:lnTo>
                  <a:pt x="1449" y="1459"/>
                </a:lnTo>
                <a:lnTo>
                  <a:pt x="1450" y="1438"/>
                </a:lnTo>
                <a:lnTo>
                  <a:pt x="1450" y="1420"/>
                </a:lnTo>
                <a:lnTo>
                  <a:pt x="1450" y="1452"/>
                </a:lnTo>
                <a:lnTo>
                  <a:pt x="1450" y="1448"/>
                </a:lnTo>
                <a:lnTo>
                  <a:pt x="1451" y="1450"/>
                </a:lnTo>
                <a:lnTo>
                  <a:pt x="1451" y="1449"/>
                </a:lnTo>
                <a:lnTo>
                  <a:pt x="1451" y="1409"/>
                </a:lnTo>
                <a:lnTo>
                  <a:pt x="1451" y="1422"/>
                </a:lnTo>
                <a:lnTo>
                  <a:pt x="1452" y="1438"/>
                </a:lnTo>
                <a:lnTo>
                  <a:pt x="1452" y="1443"/>
                </a:lnTo>
                <a:lnTo>
                  <a:pt x="1452" y="1435"/>
                </a:lnTo>
                <a:lnTo>
                  <a:pt x="1452" y="1430"/>
                </a:lnTo>
                <a:lnTo>
                  <a:pt x="1452" y="1445"/>
                </a:lnTo>
                <a:lnTo>
                  <a:pt x="1453" y="1430"/>
                </a:lnTo>
                <a:lnTo>
                  <a:pt x="1453" y="1439"/>
                </a:lnTo>
                <a:lnTo>
                  <a:pt x="1453" y="1445"/>
                </a:lnTo>
                <a:lnTo>
                  <a:pt x="1454" y="1427"/>
                </a:lnTo>
                <a:lnTo>
                  <a:pt x="1454" y="1432"/>
                </a:lnTo>
                <a:lnTo>
                  <a:pt x="1454" y="1437"/>
                </a:lnTo>
                <a:lnTo>
                  <a:pt x="1454" y="1439"/>
                </a:lnTo>
                <a:lnTo>
                  <a:pt x="1455" y="1442"/>
                </a:lnTo>
                <a:lnTo>
                  <a:pt x="1455" y="1441"/>
                </a:lnTo>
                <a:lnTo>
                  <a:pt x="1455" y="1444"/>
                </a:lnTo>
                <a:lnTo>
                  <a:pt x="1455" y="1449"/>
                </a:lnTo>
                <a:lnTo>
                  <a:pt x="1455" y="1446"/>
                </a:lnTo>
                <a:lnTo>
                  <a:pt x="1456" y="1435"/>
                </a:lnTo>
                <a:lnTo>
                  <a:pt x="1456" y="1437"/>
                </a:lnTo>
                <a:lnTo>
                  <a:pt x="1456" y="1439"/>
                </a:lnTo>
                <a:lnTo>
                  <a:pt x="1456" y="1453"/>
                </a:lnTo>
                <a:lnTo>
                  <a:pt x="1457" y="1427"/>
                </a:lnTo>
                <a:lnTo>
                  <a:pt x="1457" y="1446"/>
                </a:lnTo>
                <a:lnTo>
                  <a:pt x="1457" y="1420"/>
                </a:lnTo>
                <a:lnTo>
                  <a:pt x="1457" y="1455"/>
                </a:lnTo>
                <a:lnTo>
                  <a:pt x="1458" y="1445"/>
                </a:lnTo>
                <a:lnTo>
                  <a:pt x="1458" y="1445"/>
                </a:lnTo>
                <a:lnTo>
                  <a:pt x="1458" y="1445"/>
                </a:lnTo>
                <a:lnTo>
                  <a:pt x="1458" y="1437"/>
                </a:lnTo>
                <a:lnTo>
                  <a:pt x="1458" y="1446"/>
                </a:lnTo>
                <a:lnTo>
                  <a:pt x="1459" y="1446"/>
                </a:lnTo>
                <a:lnTo>
                  <a:pt x="1459" y="1438"/>
                </a:lnTo>
                <a:lnTo>
                  <a:pt x="1459" y="1446"/>
                </a:lnTo>
                <a:lnTo>
                  <a:pt x="1459" y="1433"/>
                </a:lnTo>
                <a:lnTo>
                  <a:pt x="1460" y="1443"/>
                </a:lnTo>
                <a:lnTo>
                  <a:pt x="1460" y="1436"/>
                </a:lnTo>
                <a:lnTo>
                  <a:pt x="1460" y="1437"/>
                </a:lnTo>
                <a:lnTo>
                  <a:pt x="1460" y="1445"/>
                </a:lnTo>
                <a:lnTo>
                  <a:pt x="1461" y="1440"/>
                </a:lnTo>
                <a:lnTo>
                  <a:pt x="1461" y="1444"/>
                </a:lnTo>
                <a:lnTo>
                  <a:pt x="1461" y="1440"/>
                </a:lnTo>
                <a:lnTo>
                  <a:pt x="1461" y="1460"/>
                </a:lnTo>
                <a:lnTo>
                  <a:pt x="1462" y="1438"/>
                </a:lnTo>
                <a:lnTo>
                  <a:pt x="1462" y="1429"/>
                </a:lnTo>
                <a:lnTo>
                  <a:pt x="1462" y="1437"/>
                </a:lnTo>
                <a:lnTo>
                  <a:pt x="1462" y="1441"/>
                </a:lnTo>
                <a:lnTo>
                  <a:pt x="1463" y="1446"/>
                </a:lnTo>
                <a:lnTo>
                  <a:pt x="1463" y="1437"/>
                </a:lnTo>
                <a:lnTo>
                  <a:pt x="1463" y="1428"/>
                </a:lnTo>
                <a:lnTo>
                  <a:pt x="1463" y="1440"/>
                </a:lnTo>
                <a:lnTo>
                  <a:pt x="1464" y="1441"/>
                </a:lnTo>
                <a:lnTo>
                  <a:pt x="1464" y="1457"/>
                </a:lnTo>
                <a:lnTo>
                  <a:pt x="1464" y="1436"/>
                </a:lnTo>
                <a:lnTo>
                  <a:pt x="1464" y="1428"/>
                </a:lnTo>
                <a:lnTo>
                  <a:pt x="1464" y="1432"/>
                </a:lnTo>
                <a:lnTo>
                  <a:pt x="1465" y="1440"/>
                </a:lnTo>
                <a:lnTo>
                  <a:pt x="1465" y="1443"/>
                </a:lnTo>
                <a:lnTo>
                  <a:pt x="1465" y="1445"/>
                </a:lnTo>
                <a:lnTo>
                  <a:pt x="1465" y="1407"/>
                </a:lnTo>
                <a:lnTo>
                  <a:pt x="1466" y="1443"/>
                </a:lnTo>
                <a:lnTo>
                  <a:pt x="1466" y="1443"/>
                </a:lnTo>
                <a:lnTo>
                  <a:pt x="1466" y="1441"/>
                </a:lnTo>
                <a:lnTo>
                  <a:pt x="1466" y="1442"/>
                </a:lnTo>
                <a:lnTo>
                  <a:pt x="1467" y="1432"/>
                </a:lnTo>
                <a:lnTo>
                  <a:pt x="1467" y="1450"/>
                </a:lnTo>
                <a:lnTo>
                  <a:pt x="1467" y="1440"/>
                </a:lnTo>
                <a:lnTo>
                  <a:pt x="1467" y="1453"/>
                </a:lnTo>
                <a:lnTo>
                  <a:pt x="1467" y="1445"/>
                </a:lnTo>
                <a:lnTo>
                  <a:pt x="1468" y="1431"/>
                </a:lnTo>
                <a:lnTo>
                  <a:pt x="1468" y="1442"/>
                </a:lnTo>
                <a:lnTo>
                  <a:pt x="1468" y="1446"/>
                </a:lnTo>
                <a:lnTo>
                  <a:pt x="1468" y="1455"/>
                </a:lnTo>
                <a:lnTo>
                  <a:pt x="1469" y="1434"/>
                </a:lnTo>
                <a:lnTo>
                  <a:pt x="1469" y="1435"/>
                </a:lnTo>
                <a:lnTo>
                  <a:pt x="1469" y="1451"/>
                </a:lnTo>
                <a:lnTo>
                  <a:pt x="1470" y="1443"/>
                </a:lnTo>
                <a:lnTo>
                  <a:pt x="1470" y="1440"/>
                </a:lnTo>
                <a:lnTo>
                  <a:pt x="1470" y="1426"/>
                </a:lnTo>
                <a:lnTo>
                  <a:pt x="1470" y="1438"/>
                </a:lnTo>
                <a:lnTo>
                  <a:pt x="1470" y="1445"/>
                </a:lnTo>
                <a:lnTo>
                  <a:pt x="1471" y="1443"/>
                </a:lnTo>
                <a:lnTo>
                  <a:pt x="1471" y="1460"/>
                </a:lnTo>
                <a:lnTo>
                  <a:pt x="1471" y="1429"/>
                </a:lnTo>
                <a:lnTo>
                  <a:pt x="1471" y="1433"/>
                </a:lnTo>
                <a:lnTo>
                  <a:pt x="1472" y="1446"/>
                </a:lnTo>
                <a:lnTo>
                  <a:pt x="1472" y="1448"/>
                </a:lnTo>
                <a:lnTo>
                  <a:pt x="1472" y="1448"/>
                </a:lnTo>
                <a:lnTo>
                  <a:pt x="1472" y="1446"/>
                </a:lnTo>
                <a:lnTo>
                  <a:pt x="1473" y="1435"/>
                </a:lnTo>
                <a:lnTo>
                  <a:pt x="1473" y="1440"/>
                </a:lnTo>
                <a:lnTo>
                  <a:pt x="1473" y="1449"/>
                </a:lnTo>
                <a:lnTo>
                  <a:pt x="1473" y="1452"/>
                </a:lnTo>
                <a:lnTo>
                  <a:pt x="1473" y="1452"/>
                </a:lnTo>
                <a:lnTo>
                  <a:pt x="1474" y="1432"/>
                </a:lnTo>
                <a:lnTo>
                  <a:pt x="1474" y="1440"/>
                </a:lnTo>
                <a:lnTo>
                  <a:pt x="1474" y="1437"/>
                </a:lnTo>
                <a:lnTo>
                  <a:pt x="1474" y="1448"/>
                </a:lnTo>
                <a:lnTo>
                  <a:pt x="1475" y="1448"/>
                </a:lnTo>
                <a:lnTo>
                  <a:pt x="1475" y="1441"/>
                </a:lnTo>
                <a:lnTo>
                  <a:pt x="1475" y="1443"/>
                </a:lnTo>
                <a:lnTo>
                  <a:pt x="1475" y="1445"/>
                </a:lnTo>
                <a:lnTo>
                  <a:pt x="1476" y="1461"/>
                </a:lnTo>
                <a:lnTo>
                  <a:pt x="1476" y="1435"/>
                </a:lnTo>
                <a:lnTo>
                  <a:pt x="1476" y="1434"/>
                </a:lnTo>
                <a:lnTo>
                  <a:pt x="1477" y="1444"/>
                </a:lnTo>
                <a:lnTo>
                  <a:pt x="1477" y="1435"/>
                </a:lnTo>
                <a:lnTo>
                  <a:pt x="1477" y="1455"/>
                </a:lnTo>
                <a:lnTo>
                  <a:pt x="1477" y="1443"/>
                </a:lnTo>
                <a:lnTo>
                  <a:pt x="1477" y="1433"/>
                </a:lnTo>
                <a:lnTo>
                  <a:pt x="1478" y="1444"/>
                </a:lnTo>
                <a:lnTo>
                  <a:pt x="1478" y="1443"/>
                </a:lnTo>
                <a:lnTo>
                  <a:pt x="1478" y="1446"/>
                </a:lnTo>
                <a:lnTo>
                  <a:pt x="1478" y="1442"/>
                </a:lnTo>
                <a:lnTo>
                  <a:pt x="1479" y="1433"/>
                </a:lnTo>
                <a:lnTo>
                  <a:pt x="1479" y="1450"/>
                </a:lnTo>
                <a:lnTo>
                  <a:pt x="1479" y="1446"/>
                </a:lnTo>
                <a:lnTo>
                  <a:pt x="1479" y="1448"/>
                </a:lnTo>
                <a:lnTo>
                  <a:pt x="1480" y="1445"/>
                </a:lnTo>
                <a:lnTo>
                  <a:pt x="1480" y="1438"/>
                </a:lnTo>
                <a:lnTo>
                  <a:pt x="1480" y="1441"/>
                </a:lnTo>
                <a:lnTo>
                  <a:pt x="1480" y="1446"/>
                </a:lnTo>
                <a:lnTo>
                  <a:pt x="1480" y="1441"/>
                </a:lnTo>
                <a:lnTo>
                  <a:pt x="1481" y="1467"/>
                </a:lnTo>
                <a:lnTo>
                  <a:pt x="1481" y="1432"/>
                </a:lnTo>
                <a:lnTo>
                  <a:pt x="1481" y="1441"/>
                </a:lnTo>
                <a:lnTo>
                  <a:pt x="1481" y="1446"/>
                </a:lnTo>
                <a:lnTo>
                  <a:pt x="1482" y="1442"/>
                </a:lnTo>
                <a:lnTo>
                  <a:pt x="1482" y="1475"/>
                </a:lnTo>
                <a:lnTo>
                  <a:pt x="1482" y="1442"/>
                </a:lnTo>
                <a:lnTo>
                  <a:pt x="1482" y="1447"/>
                </a:lnTo>
                <a:lnTo>
                  <a:pt x="1482" y="1449"/>
                </a:lnTo>
                <a:lnTo>
                  <a:pt x="1483" y="1442"/>
                </a:lnTo>
                <a:lnTo>
                  <a:pt x="1483" y="1439"/>
                </a:lnTo>
                <a:lnTo>
                  <a:pt x="1483" y="1436"/>
                </a:lnTo>
                <a:lnTo>
                  <a:pt x="1483" y="1455"/>
                </a:lnTo>
                <a:lnTo>
                  <a:pt x="1484" y="1444"/>
                </a:lnTo>
                <a:lnTo>
                  <a:pt x="1484" y="1448"/>
                </a:lnTo>
                <a:lnTo>
                  <a:pt x="1484" y="1440"/>
                </a:lnTo>
                <a:lnTo>
                  <a:pt x="1485" y="1429"/>
                </a:lnTo>
                <a:lnTo>
                  <a:pt x="1485" y="1442"/>
                </a:lnTo>
                <a:lnTo>
                  <a:pt x="1485" y="1446"/>
                </a:lnTo>
                <a:lnTo>
                  <a:pt x="1485" y="1449"/>
                </a:lnTo>
                <a:lnTo>
                  <a:pt x="1486" y="1470"/>
                </a:lnTo>
                <a:lnTo>
                  <a:pt x="1486" y="1432"/>
                </a:lnTo>
                <a:lnTo>
                  <a:pt x="1486" y="1467"/>
                </a:lnTo>
                <a:lnTo>
                  <a:pt x="1486" y="1436"/>
                </a:lnTo>
                <a:lnTo>
                  <a:pt x="1486" y="1451"/>
                </a:lnTo>
                <a:lnTo>
                  <a:pt x="1487" y="1446"/>
                </a:lnTo>
                <a:lnTo>
                  <a:pt x="1487" y="1443"/>
                </a:lnTo>
                <a:lnTo>
                  <a:pt x="1487" y="1454"/>
                </a:lnTo>
                <a:lnTo>
                  <a:pt x="1487" y="1449"/>
                </a:lnTo>
                <a:lnTo>
                  <a:pt x="1488" y="1448"/>
                </a:lnTo>
                <a:lnTo>
                  <a:pt x="1488" y="1452"/>
                </a:lnTo>
                <a:lnTo>
                  <a:pt x="1488" y="1432"/>
                </a:lnTo>
                <a:lnTo>
                  <a:pt x="1488" y="1443"/>
                </a:lnTo>
                <a:lnTo>
                  <a:pt x="1489" y="1454"/>
                </a:lnTo>
                <a:lnTo>
                  <a:pt x="1489" y="1450"/>
                </a:lnTo>
                <a:lnTo>
                  <a:pt x="1489" y="1454"/>
                </a:lnTo>
                <a:lnTo>
                  <a:pt x="1489" y="1442"/>
                </a:lnTo>
                <a:lnTo>
                  <a:pt x="1489" y="1442"/>
                </a:lnTo>
                <a:lnTo>
                  <a:pt x="1490" y="1451"/>
                </a:lnTo>
                <a:lnTo>
                  <a:pt x="1490" y="1441"/>
                </a:lnTo>
                <a:lnTo>
                  <a:pt x="1490" y="1451"/>
                </a:lnTo>
                <a:lnTo>
                  <a:pt x="1490" y="1450"/>
                </a:lnTo>
                <a:lnTo>
                  <a:pt x="1491" y="1440"/>
                </a:lnTo>
                <a:lnTo>
                  <a:pt x="1491" y="1444"/>
                </a:lnTo>
                <a:lnTo>
                  <a:pt x="1491" y="1447"/>
                </a:lnTo>
                <a:lnTo>
                  <a:pt x="1491" y="1446"/>
                </a:lnTo>
                <a:lnTo>
                  <a:pt x="1492" y="1438"/>
                </a:lnTo>
                <a:lnTo>
                  <a:pt x="1492" y="1438"/>
                </a:lnTo>
                <a:lnTo>
                  <a:pt x="1492" y="1444"/>
                </a:lnTo>
                <a:lnTo>
                  <a:pt x="1492" y="1443"/>
                </a:lnTo>
                <a:lnTo>
                  <a:pt x="1493" y="1436"/>
                </a:lnTo>
                <a:lnTo>
                  <a:pt x="1493" y="1434"/>
                </a:lnTo>
                <a:lnTo>
                  <a:pt x="1493" y="1472"/>
                </a:lnTo>
                <a:lnTo>
                  <a:pt x="1493" y="1423"/>
                </a:lnTo>
                <a:lnTo>
                  <a:pt x="1494" y="1447"/>
                </a:lnTo>
                <a:lnTo>
                  <a:pt x="1494" y="1447"/>
                </a:lnTo>
                <a:lnTo>
                  <a:pt x="1494" y="1441"/>
                </a:lnTo>
                <a:lnTo>
                  <a:pt x="1494" y="1445"/>
                </a:lnTo>
                <a:lnTo>
                  <a:pt x="1495" y="1453"/>
                </a:lnTo>
                <a:lnTo>
                  <a:pt x="1495" y="1446"/>
                </a:lnTo>
                <a:lnTo>
                  <a:pt x="1495" y="1455"/>
                </a:lnTo>
                <a:lnTo>
                  <a:pt x="1495" y="1429"/>
                </a:lnTo>
                <a:lnTo>
                  <a:pt x="1495" y="1452"/>
                </a:lnTo>
                <a:lnTo>
                  <a:pt x="1496" y="1449"/>
                </a:lnTo>
                <a:lnTo>
                  <a:pt x="1496" y="1450"/>
                </a:lnTo>
                <a:lnTo>
                  <a:pt x="1496" y="1449"/>
                </a:lnTo>
                <a:lnTo>
                  <a:pt x="1496" y="1440"/>
                </a:lnTo>
                <a:lnTo>
                  <a:pt x="1497" y="1443"/>
                </a:lnTo>
                <a:lnTo>
                  <a:pt x="1497" y="1451"/>
                </a:lnTo>
                <a:lnTo>
                  <a:pt x="1497" y="1453"/>
                </a:lnTo>
                <a:lnTo>
                  <a:pt x="1497" y="1444"/>
                </a:lnTo>
                <a:lnTo>
                  <a:pt x="1498" y="1454"/>
                </a:lnTo>
                <a:lnTo>
                  <a:pt x="1498" y="1436"/>
                </a:lnTo>
                <a:lnTo>
                  <a:pt x="1498" y="1461"/>
                </a:lnTo>
                <a:lnTo>
                  <a:pt x="1498" y="1435"/>
                </a:lnTo>
                <a:lnTo>
                  <a:pt x="1498" y="1446"/>
                </a:lnTo>
                <a:lnTo>
                  <a:pt x="1499" y="1445"/>
                </a:lnTo>
                <a:lnTo>
                  <a:pt x="1499" y="1447"/>
                </a:lnTo>
                <a:lnTo>
                  <a:pt x="1499" y="1451"/>
                </a:lnTo>
                <a:lnTo>
                  <a:pt x="1499" y="1452"/>
                </a:lnTo>
                <a:lnTo>
                  <a:pt x="1500" y="1447"/>
                </a:lnTo>
                <a:lnTo>
                  <a:pt x="1500" y="1435"/>
                </a:lnTo>
                <a:lnTo>
                  <a:pt x="1500" y="1479"/>
                </a:lnTo>
                <a:lnTo>
                  <a:pt x="1501" y="1441"/>
                </a:lnTo>
                <a:lnTo>
                  <a:pt x="1501" y="1443"/>
                </a:lnTo>
                <a:lnTo>
                  <a:pt x="1501" y="1437"/>
                </a:lnTo>
                <a:lnTo>
                  <a:pt x="1501" y="1435"/>
                </a:lnTo>
                <a:lnTo>
                  <a:pt x="1501" y="1440"/>
                </a:lnTo>
                <a:lnTo>
                  <a:pt x="1502" y="1444"/>
                </a:lnTo>
                <a:lnTo>
                  <a:pt x="1502" y="1450"/>
                </a:lnTo>
                <a:lnTo>
                  <a:pt x="1502" y="1449"/>
                </a:lnTo>
                <a:lnTo>
                  <a:pt x="1502" y="1433"/>
                </a:lnTo>
                <a:lnTo>
                  <a:pt x="1503" y="1446"/>
                </a:lnTo>
                <a:lnTo>
                  <a:pt x="1503" y="1442"/>
                </a:lnTo>
                <a:lnTo>
                  <a:pt x="1503" y="1444"/>
                </a:lnTo>
                <a:lnTo>
                  <a:pt x="1503" y="1438"/>
                </a:lnTo>
                <a:lnTo>
                  <a:pt x="1504" y="1436"/>
                </a:lnTo>
                <a:lnTo>
                  <a:pt x="1504" y="1454"/>
                </a:lnTo>
                <a:lnTo>
                  <a:pt x="1504" y="1452"/>
                </a:lnTo>
                <a:lnTo>
                  <a:pt x="1504" y="1456"/>
                </a:lnTo>
                <a:lnTo>
                  <a:pt x="1504" y="1451"/>
                </a:lnTo>
                <a:lnTo>
                  <a:pt x="1505" y="1445"/>
                </a:lnTo>
                <a:lnTo>
                  <a:pt x="1505" y="1444"/>
                </a:lnTo>
                <a:lnTo>
                  <a:pt x="1505" y="1447"/>
                </a:lnTo>
                <a:lnTo>
                  <a:pt x="1505" y="1444"/>
                </a:lnTo>
                <a:lnTo>
                  <a:pt x="1506" y="1443"/>
                </a:lnTo>
                <a:lnTo>
                  <a:pt x="1506" y="1438"/>
                </a:lnTo>
                <a:lnTo>
                  <a:pt x="1506" y="1436"/>
                </a:lnTo>
                <a:lnTo>
                  <a:pt x="1506" y="1441"/>
                </a:lnTo>
                <a:lnTo>
                  <a:pt x="1507" y="1435"/>
                </a:lnTo>
                <a:lnTo>
                  <a:pt x="1507" y="1458"/>
                </a:lnTo>
                <a:lnTo>
                  <a:pt x="1507" y="1443"/>
                </a:lnTo>
                <a:lnTo>
                  <a:pt x="1507" y="1455"/>
                </a:lnTo>
                <a:lnTo>
                  <a:pt x="1507" y="1455"/>
                </a:lnTo>
                <a:lnTo>
                  <a:pt x="1508" y="1455"/>
                </a:lnTo>
                <a:lnTo>
                  <a:pt x="1508" y="1452"/>
                </a:lnTo>
                <a:lnTo>
                  <a:pt x="1508" y="1444"/>
                </a:lnTo>
                <a:lnTo>
                  <a:pt x="1509" y="1450"/>
                </a:lnTo>
                <a:lnTo>
                  <a:pt x="1509" y="1459"/>
                </a:lnTo>
                <a:lnTo>
                  <a:pt x="1509" y="1456"/>
                </a:lnTo>
                <a:lnTo>
                  <a:pt x="1509" y="1451"/>
                </a:lnTo>
                <a:lnTo>
                  <a:pt x="1510" y="1448"/>
                </a:lnTo>
                <a:lnTo>
                  <a:pt x="1510" y="1464"/>
                </a:lnTo>
                <a:lnTo>
                  <a:pt x="1510" y="1457"/>
                </a:lnTo>
                <a:lnTo>
                  <a:pt x="1510" y="1447"/>
                </a:lnTo>
                <a:lnTo>
                  <a:pt x="1510" y="1460"/>
                </a:lnTo>
                <a:lnTo>
                  <a:pt x="1511" y="1449"/>
                </a:lnTo>
                <a:lnTo>
                  <a:pt x="1511" y="1455"/>
                </a:lnTo>
                <a:lnTo>
                  <a:pt x="1511" y="1462"/>
                </a:lnTo>
                <a:lnTo>
                  <a:pt x="1511" y="1456"/>
                </a:lnTo>
                <a:lnTo>
                  <a:pt x="1512" y="1449"/>
                </a:lnTo>
                <a:lnTo>
                  <a:pt x="1512" y="1446"/>
                </a:lnTo>
                <a:lnTo>
                  <a:pt x="1512" y="1463"/>
                </a:lnTo>
                <a:lnTo>
                  <a:pt x="1512" y="1458"/>
                </a:lnTo>
                <a:lnTo>
                  <a:pt x="1513" y="1456"/>
                </a:lnTo>
                <a:lnTo>
                  <a:pt x="1513" y="1446"/>
                </a:lnTo>
                <a:lnTo>
                  <a:pt x="1513" y="1440"/>
                </a:lnTo>
                <a:lnTo>
                  <a:pt x="1513" y="1442"/>
                </a:lnTo>
                <a:lnTo>
                  <a:pt x="1513" y="1449"/>
                </a:lnTo>
                <a:lnTo>
                  <a:pt x="1514" y="1457"/>
                </a:lnTo>
                <a:lnTo>
                  <a:pt x="1514" y="1458"/>
                </a:lnTo>
                <a:lnTo>
                  <a:pt x="1514" y="1448"/>
                </a:lnTo>
                <a:lnTo>
                  <a:pt x="1514" y="1465"/>
                </a:lnTo>
                <a:lnTo>
                  <a:pt x="1515" y="1458"/>
                </a:lnTo>
                <a:lnTo>
                  <a:pt x="1515" y="1458"/>
                </a:lnTo>
                <a:lnTo>
                  <a:pt x="1515" y="1462"/>
                </a:lnTo>
                <a:lnTo>
                  <a:pt x="1515" y="1457"/>
                </a:lnTo>
                <a:lnTo>
                  <a:pt x="1516" y="1448"/>
                </a:lnTo>
                <a:lnTo>
                  <a:pt x="1516" y="1469"/>
                </a:lnTo>
                <a:lnTo>
                  <a:pt x="1516" y="1453"/>
                </a:lnTo>
                <a:lnTo>
                  <a:pt x="1516" y="1453"/>
                </a:lnTo>
                <a:lnTo>
                  <a:pt x="1517" y="1447"/>
                </a:lnTo>
                <a:lnTo>
                  <a:pt x="1517" y="1450"/>
                </a:lnTo>
                <a:lnTo>
                  <a:pt x="1517" y="1455"/>
                </a:lnTo>
                <a:lnTo>
                  <a:pt x="1517" y="1453"/>
                </a:lnTo>
                <a:lnTo>
                  <a:pt x="1518" y="1452"/>
                </a:lnTo>
                <a:lnTo>
                  <a:pt x="1518" y="1443"/>
                </a:lnTo>
                <a:lnTo>
                  <a:pt x="1518" y="1445"/>
                </a:lnTo>
                <a:lnTo>
                  <a:pt x="1518" y="1450"/>
                </a:lnTo>
                <a:lnTo>
                  <a:pt x="1519" y="1452"/>
                </a:lnTo>
                <a:lnTo>
                  <a:pt x="1519" y="1457"/>
                </a:lnTo>
                <a:lnTo>
                  <a:pt x="1519" y="1456"/>
                </a:lnTo>
                <a:lnTo>
                  <a:pt x="1519" y="1455"/>
                </a:lnTo>
                <a:lnTo>
                  <a:pt x="1519" y="1452"/>
                </a:lnTo>
                <a:lnTo>
                  <a:pt x="1520" y="1451"/>
                </a:lnTo>
                <a:lnTo>
                  <a:pt x="1520" y="1451"/>
                </a:lnTo>
                <a:lnTo>
                  <a:pt x="1520" y="1445"/>
                </a:lnTo>
                <a:lnTo>
                  <a:pt x="1520" y="1448"/>
                </a:lnTo>
                <a:lnTo>
                  <a:pt x="1521" y="1454"/>
                </a:lnTo>
                <a:lnTo>
                  <a:pt x="1521" y="1455"/>
                </a:lnTo>
                <a:lnTo>
                  <a:pt x="1521" y="1451"/>
                </a:lnTo>
                <a:lnTo>
                  <a:pt x="1521" y="1446"/>
                </a:lnTo>
                <a:lnTo>
                  <a:pt x="1522" y="1456"/>
                </a:lnTo>
                <a:lnTo>
                  <a:pt x="1522" y="1453"/>
                </a:lnTo>
                <a:lnTo>
                  <a:pt x="1522" y="1454"/>
                </a:lnTo>
                <a:lnTo>
                  <a:pt x="1522" y="1454"/>
                </a:lnTo>
                <a:lnTo>
                  <a:pt x="1522" y="1445"/>
                </a:lnTo>
                <a:lnTo>
                  <a:pt x="1523" y="1451"/>
                </a:lnTo>
                <a:lnTo>
                  <a:pt x="1523" y="1452"/>
                </a:lnTo>
                <a:lnTo>
                  <a:pt x="1523" y="1452"/>
                </a:lnTo>
                <a:lnTo>
                  <a:pt x="1524" y="1462"/>
                </a:lnTo>
                <a:lnTo>
                  <a:pt x="1524" y="1453"/>
                </a:lnTo>
                <a:lnTo>
                  <a:pt x="1524" y="1450"/>
                </a:lnTo>
                <a:lnTo>
                  <a:pt x="1524" y="1456"/>
                </a:lnTo>
                <a:lnTo>
                  <a:pt x="1525" y="1455"/>
                </a:lnTo>
                <a:lnTo>
                  <a:pt x="1525" y="1448"/>
                </a:lnTo>
                <a:lnTo>
                  <a:pt x="1525" y="1429"/>
                </a:lnTo>
                <a:lnTo>
                  <a:pt x="1525" y="1456"/>
                </a:lnTo>
                <a:lnTo>
                  <a:pt x="1525" y="1444"/>
                </a:lnTo>
                <a:lnTo>
                  <a:pt x="1526" y="1445"/>
                </a:lnTo>
                <a:lnTo>
                  <a:pt x="1526" y="1458"/>
                </a:lnTo>
                <a:lnTo>
                  <a:pt x="1526" y="1453"/>
                </a:lnTo>
                <a:lnTo>
                  <a:pt x="1526" y="1456"/>
                </a:lnTo>
                <a:lnTo>
                  <a:pt x="1527" y="1463"/>
                </a:lnTo>
                <a:lnTo>
                  <a:pt x="1527" y="1453"/>
                </a:lnTo>
                <a:lnTo>
                  <a:pt x="1527" y="1445"/>
                </a:lnTo>
                <a:lnTo>
                  <a:pt x="1527" y="1439"/>
                </a:lnTo>
                <a:lnTo>
                  <a:pt x="1528" y="1432"/>
                </a:lnTo>
                <a:lnTo>
                  <a:pt x="1528" y="1447"/>
                </a:lnTo>
                <a:lnTo>
                  <a:pt x="1528" y="1439"/>
                </a:lnTo>
                <a:lnTo>
                  <a:pt x="1528" y="1453"/>
                </a:lnTo>
                <a:lnTo>
                  <a:pt x="1528" y="1279"/>
                </a:lnTo>
                <a:lnTo>
                  <a:pt x="1529" y="162"/>
                </a:lnTo>
                <a:lnTo>
                  <a:pt x="1529" y="1442"/>
                </a:lnTo>
                <a:lnTo>
                  <a:pt x="1529" y="1450"/>
                </a:lnTo>
                <a:lnTo>
                  <a:pt x="1529" y="1440"/>
                </a:lnTo>
                <a:lnTo>
                  <a:pt x="1530" y="1442"/>
                </a:lnTo>
                <a:lnTo>
                  <a:pt x="1530" y="1435"/>
                </a:lnTo>
                <a:lnTo>
                  <a:pt x="1530" y="1444"/>
                </a:lnTo>
                <a:lnTo>
                  <a:pt x="1530" y="1447"/>
                </a:lnTo>
                <a:lnTo>
                  <a:pt x="1531" y="1451"/>
                </a:lnTo>
                <a:lnTo>
                  <a:pt x="1531" y="1462"/>
                </a:lnTo>
                <a:lnTo>
                  <a:pt x="1531" y="1447"/>
                </a:lnTo>
                <a:lnTo>
                  <a:pt x="1532" y="1431"/>
                </a:lnTo>
                <a:lnTo>
                  <a:pt x="1532" y="1449"/>
                </a:lnTo>
                <a:lnTo>
                  <a:pt x="1532" y="1446"/>
                </a:lnTo>
                <a:lnTo>
                  <a:pt x="1532" y="1448"/>
                </a:lnTo>
                <a:lnTo>
                  <a:pt x="1532" y="1436"/>
                </a:lnTo>
                <a:lnTo>
                  <a:pt x="1533" y="1446"/>
                </a:lnTo>
                <a:lnTo>
                  <a:pt x="1533" y="1446"/>
                </a:lnTo>
                <a:lnTo>
                  <a:pt x="1533" y="1447"/>
                </a:lnTo>
                <a:lnTo>
                  <a:pt x="1533" y="1458"/>
                </a:lnTo>
                <a:lnTo>
                  <a:pt x="1534" y="1450"/>
                </a:lnTo>
                <a:lnTo>
                  <a:pt x="1534" y="1448"/>
                </a:lnTo>
                <a:lnTo>
                  <a:pt x="1534" y="1446"/>
                </a:lnTo>
                <a:lnTo>
                  <a:pt x="1534" y="1449"/>
                </a:lnTo>
                <a:lnTo>
                  <a:pt x="1535" y="1443"/>
                </a:lnTo>
                <a:lnTo>
                  <a:pt x="1535" y="1426"/>
                </a:lnTo>
                <a:lnTo>
                  <a:pt x="1535" y="1451"/>
                </a:lnTo>
                <a:lnTo>
                  <a:pt x="1535" y="1451"/>
                </a:lnTo>
                <a:lnTo>
                  <a:pt x="1535" y="1446"/>
                </a:lnTo>
                <a:lnTo>
                  <a:pt x="1536" y="1445"/>
                </a:lnTo>
                <a:lnTo>
                  <a:pt x="1536" y="1452"/>
                </a:lnTo>
                <a:lnTo>
                  <a:pt x="1536" y="1448"/>
                </a:lnTo>
                <a:lnTo>
                  <a:pt x="1536" y="1449"/>
                </a:lnTo>
                <a:lnTo>
                  <a:pt x="1537" y="1445"/>
                </a:lnTo>
                <a:lnTo>
                  <a:pt x="1537" y="1451"/>
                </a:lnTo>
                <a:lnTo>
                  <a:pt x="1537" y="1432"/>
                </a:lnTo>
                <a:lnTo>
                  <a:pt x="1537" y="1448"/>
                </a:lnTo>
                <a:lnTo>
                  <a:pt x="1538" y="1448"/>
                </a:lnTo>
                <a:lnTo>
                  <a:pt x="1538" y="1453"/>
                </a:lnTo>
                <a:lnTo>
                  <a:pt x="1538" y="1456"/>
                </a:lnTo>
                <a:lnTo>
                  <a:pt x="1538" y="1438"/>
                </a:lnTo>
                <a:lnTo>
                  <a:pt x="1538" y="1448"/>
                </a:lnTo>
                <a:lnTo>
                  <a:pt x="1539" y="1449"/>
                </a:lnTo>
                <a:lnTo>
                  <a:pt x="1539" y="1449"/>
                </a:lnTo>
                <a:lnTo>
                  <a:pt x="1539" y="1454"/>
                </a:lnTo>
                <a:lnTo>
                  <a:pt x="1540" y="1437"/>
                </a:lnTo>
                <a:lnTo>
                  <a:pt x="1540" y="1444"/>
                </a:lnTo>
                <a:lnTo>
                  <a:pt x="1540" y="1451"/>
                </a:lnTo>
                <a:lnTo>
                  <a:pt x="1540" y="1453"/>
                </a:lnTo>
                <a:lnTo>
                  <a:pt x="1541" y="1461"/>
                </a:lnTo>
                <a:lnTo>
                  <a:pt x="1541" y="1453"/>
                </a:lnTo>
                <a:lnTo>
                  <a:pt x="1541" y="1449"/>
                </a:lnTo>
                <a:lnTo>
                  <a:pt x="1541" y="1453"/>
                </a:lnTo>
                <a:lnTo>
                  <a:pt x="1541" y="1432"/>
                </a:lnTo>
                <a:lnTo>
                  <a:pt x="1542" y="1447"/>
                </a:lnTo>
                <a:lnTo>
                  <a:pt x="1542" y="1437"/>
                </a:lnTo>
                <a:lnTo>
                  <a:pt x="1542" y="1447"/>
                </a:lnTo>
                <a:lnTo>
                  <a:pt x="1542" y="1446"/>
                </a:lnTo>
                <a:lnTo>
                  <a:pt x="1543" y="1454"/>
                </a:lnTo>
                <a:lnTo>
                  <a:pt x="1543" y="1451"/>
                </a:lnTo>
                <a:lnTo>
                  <a:pt x="1543" y="1445"/>
                </a:lnTo>
                <a:lnTo>
                  <a:pt x="1543" y="1450"/>
                </a:lnTo>
                <a:lnTo>
                  <a:pt x="1544" y="1454"/>
                </a:lnTo>
                <a:lnTo>
                  <a:pt x="1544" y="1442"/>
                </a:lnTo>
                <a:lnTo>
                  <a:pt x="1544" y="1452"/>
                </a:lnTo>
                <a:lnTo>
                  <a:pt x="1544" y="1445"/>
                </a:lnTo>
                <a:lnTo>
                  <a:pt x="1544" y="1453"/>
                </a:lnTo>
                <a:lnTo>
                  <a:pt x="1545" y="1452"/>
                </a:lnTo>
                <a:lnTo>
                  <a:pt x="1545" y="1439"/>
                </a:lnTo>
                <a:lnTo>
                  <a:pt x="1545" y="1452"/>
                </a:lnTo>
                <a:lnTo>
                  <a:pt x="1545" y="1456"/>
                </a:lnTo>
                <a:lnTo>
                  <a:pt x="1546" y="1438"/>
                </a:lnTo>
                <a:lnTo>
                  <a:pt x="1546" y="1441"/>
                </a:lnTo>
                <a:lnTo>
                  <a:pt x="1546" y="1452"/>
                </a:lnTo>
                <a:lnTo>
                  <a:pt x="1546" y="1445"/>
                </a:lnTo>
                <a:lnTo>
                  <a:pt x="1547" y="1455"/>
                </a:lnTo>
                <a:lnTo>
                  <a:pt x="1547" y="1445"/>
                </a:lnTo>
                <a:lnTo>
                  <a:pt x="1547" y="1455"/>
                </a:lnTo>
                <a:lnTo>
                  <a:pt x="1547" y="1457"/>
                </a:lnTo>
                <a:lnTo>
                  <a:pt x="1548" y="1454"/>
                </a:lnTo>
                <a:lnTo>
                  <a:pt x="1548" y="1453"/>
                </a:lnTo>
                <a:lnTo>
                  <a:pt x="1548" y="1439"/>
                </a:lnTo>
                <a:lnTo>
                  <a:pt x="1548" y="1457"/>
                </a:lnTo>
                <a:lnTo>
                  <a:pt x="1549" y="1454"/>
                </a:lnTo>
                <a:lnTo>
                  <a:pt x="1549" y="1459"/>
                </a:lnTo>
                <a:lnTo>
                  <a:pt x="1549" y="1438"/>
                </a:lnTo>
                <a:lnTo>
                  <a:pt x="1549" y="1448"/>
                </a:lnTo>
                <a:lnTo>
                  <a:pt x="1550" y="1450"/>
                </a:lnTo>
                <a:lnTo>
                  <a:pt x="1550" y="1455"/>
                </a:lnTo>
                <a:lnTo>
                  <a:pt x="1550" y="1453"/>
                </a:lnTo>
                <a:lnTo>
                  <a:pt x="1550" y="1458"/>
                </a:lnTo>
                <a:lnTo>
                  <a:pt x="1550" y="1454"/>
                </a:lnTo>
                <a:lnTo>
                  <a:pt x="1551" y="1443"/>
                </a:lnTo>
                <a:lnTo>
                  <a:pt x="1551" y="1455"/>
                </a:lnTo>
                <a:lnTo>
                  <a:pt x="1551" y="1446"/>
                </a:lnTo>
                <a:lnTo>
                  <a:pt x="1551" y="1437"/>
                </a:lnTo>
                <a:lnTo>
                  <a:pt x="1552" y="1456"/>
                </a:lnTo>
                <a:lnTo>
                  <a:pt x="1552" y="1448"/>
                </a:lnTo>
                <a:lnTo>
                  <a:pt x="1552" y="1444"/>
                </a:lnTo>
                <a:lnTo>
                  <a:pt x="1552" y="1462"/>
                </a:lnTo>
                <a:lnTo>
                  <a:pt x="1553" y="1438"/>
                </a:lnTo>
                <a:lnTo>
                  <a:pt x="1553" y="1445"/>
                </a:lnTo>
                <a:lnTo>
                  <a:pt x="1553" y="1447"/>
                </a:lnTo>
                <a:lnTo>
                  <a:pt x="1553" y="1443"/>
                </a:lnTo>
                <a:lnTo>
                  <a:pt x="1553" y="1446"/>
                </a:lnTo>
                <a:lnTo>
                  <a:pt x="1554" y="1445"/>
                </a:lnTo>
                <a:lnTo>
                  <a:pt x="1554" y="1453"/>
                </a:lnTo>
                <a:lnTo>
                  <a:pt x="1554" y="1445"/>
                </a:lnTo>
                <a:lnTo>
                  <a:pt x="1554" y="1451"/>
                </a:lnTo>
                <a:lnTo>
                  <a:pt x="1555" y="1456"/>
                </a:lnTo>
                <a:lnTo>
                  <a:pt x="1555" y="1449"/>
                </a:lnTo>
                <a:lnTo>
                  <a:pt x="1555" y="1448"/>
                </a:lnTo>
                <a:lnTo>
                  <a:pt x="1556" y="1451"/>
                </a:lnTo>
                <a:lnTo>
                  <a:pt x="1556" y="1437"/>
                </a:lnTo>
                <a:lnTo>
                  <a:pt x="1556" y="1441"/>
                </a:lnTo>
                <a:lnTo>
                  <a:pt x="1556" y="1431"/>
                </a:lnTo>
                <a:lnTo>
                  <a:pt x="1556" y="1453"/>
                </a:lnTo>
                <a:lnTo>
                  <a:pt x="1557" y="1447"/>
                </a:lnTo>
                <a:lnTo>
                  <a:pt x="1557" y="1453"/>
                </a:lnTo>
                <a:lnTo>
                  <a:pt x="1557" y="1456"/>
                </a:lnTo>
                <a:lnTo>
                  <a:pt x="1557" y="1451"/>
                </a:lnTo>
                <a:lnTo>
                  <a:pt x="1558" y="1441"/>
                </a:lnTo>
                <a:lnTo>
                  <a:pt x="1558" y="1462"/>
                </a:lnTo>
                <a:lnTo>
                  <a:pt x="1558" y="1439"/>
                </a:lnTo>
                <a:lnTo>
                  <a:pt x="1558" y="1448"/>
                </a:lnTo>
                <a:lnTo>
                  <a:pt x="1559" y="1433"/>
                </a:lnTo>
                <a:lnTo>
                  <a:pt x="1559" y="1440"/>
                </a:lnTo>
                <a:lnTo>
                  <a:pt x="1559" y="1454"/>
                </a:lnTo>
                <a:lnTo>
                  <a:pt x="1559" y="1440"/>
                </a:lnTo>
                <a:lnTo>
                  <a:pt x="1559" y="1451"/>
                </a:lnTo>
                <a:lnTo>
                  <a:pt x="1560" y="1454"/>
                </a:lnTo>
                <a:lnTo>
                  <a:pt x="1560" y="1440"/>
                </a:lnTo>
                <a:lnTo>
                  <a:pt x="1560" y="1454"/>
                </a:lnTo>
                <a:lnTo>
                  <a:pt x="1560" y="1461"/>
                </a:lnTo>
                <a:lnTo>
                  <a:pt x="1561" y="1451"/>
                </a:lnTo>
                <a:lnTo>
                  <a:pt x="1561" y="1431"/>
                </a:lnTo>
                <a:lnTo>
                  <a:pt x="1561" y="1444"/>
                </a:lnTo>
                <a:lnTo>
                  <a:pt x="1561" y="1443"/>
                </a:lnTo>
                <a:lnTo>
                  <a:pt x="1562" y="1455"/>
                </a:lnTo>
                <a:lnTo>
                  <a:pt x="1562" y="1444"/>
                </a:lnTo>
                <a:lnTo>
                  <a:pt x="1562" y="1457"/>
                </a:lnTo>
                <a:lnTo>
                  <a:pt x="1562" y="1439"/>
                </a:lnTo>
                <a:lnTo>
                  <a:pt x="1563" y="1443"/>
                </a:lnTo>
                <a:lnTo>
                  <a:pt x="1563" y="1438"/>
                </a:lnTo>
                <a:lnTo>
                  <a:pt x="1563" y="1442"/>
                </a:lnTo>
                <a:lnTo>
                  <a:pt x="1563" y="1436"/>
                </a:lnTo>
                <a:lnTo>
                  <a:pt x="1564" y="1447"/>
                </a:lnTo>
                <a:lnTo>
                  <a:pt x="1564" y="1446"/>
                </a:lnTo>
                <a:lnTo>
                  <a:pt x="1564" y="1458"/>
                </a:lnTo>
                <a:lnTo>
                  <a:pt x="1564" y="1456"/>
                </a:lnTo>
                <a:lnTo>
                  <a:pt x="1565" y="1456"/>
                </a:lnTo>
                <a:lnTo>
                  <a:pt x="1565" y="1446"/>
                </a:lnTo>
                <a:lnTo>
                  <a:pt x="1565" y="1450"/>
                </a:lnTo>
                <a:lnTo>
                  <a:pt x="1565" y="1453"/>
                </a:lnTo>
                <a:lnTo>
                  <a:pt x="1565" y="1441"/>
                </a:lnTo>
                <a:lnTo>
                  <a:pt x="1566" y="1438"/>
                </a:lnTo>
                <a:lnTo>
                  <a:pt x="1566" y="1452"/>
                </a:lnTo>
                <a:lnTo>
                  <a:pt x="1566" y="1456"/>
                </a:lnTo>
                <a:lnTo>
                  <a:pt x="1566" y="1458"/>
                </a:lnTo>
                <a:lnTo>
                  <a:pt x="1567" y="1460"/>
                </a:lnTo>
                <a:lnTo>
                  <a:pt x="1567" y="1464"/>
                </a:lnTo>
                <a:lnTo>
                  <a:pt x="1567" y="1450"/>
                </a:lnTo>
                <a:lnTo>
                  <a:pt x="1567" y="1459"/>
                </a:lnTo>
                <a:lnTo>
                  <a:pt x="1568" y="1455"/>
                </a:lnTo>
                <a:lnTo>
                  <a:pt x="1568" y="1453"/>
                </a:lnTo>
                <a:lnTo>
                  <a:pt x="1568" y="1441"/>
                </a:lnTo>
                <a:lnTo>
                  <a:pt x="1568" y="1448"/>
                </a:lnTo>
                <a:lnTo>
                  <a:pt x="1568" y="1455"/>
                </a:lnTo>
                <a:lnTo>
                  <a:pt x="1569" y="1461"/>
                </a:lnTo>
                <a:lnTo>
                  <a:pt x="1569" y="1471"/>
                </a:lnTo>
                <a:lnTo>
                  <a:pt x="1569" y="1442"/>
                </a:lnTo>
                <a:lnTo>
                  <a:pt x="1569" y="1448"/>
                </a:lnTo>
                <a:lnTo>
                  <a:pt x="1570" y="1454"/>
                </a:lnTo>
                <a:lnTo>
                  <a:pt x="1570" y="1442"/>
                </a:lnTo>
                <a:lnTo>
                  <a:pt x="1570" y="1458"/>
                </a:lnTo>
                <a:lnTo>
                  <a:pt x="1571" y="1442"/>
                </a:lnTo>
                <a:lnTo>
                  <a:pt x="1571" y="1453"/>
                </a:lnTo>
                <a:lnTo>
                  <a:pt x="1571" y="1447"/>
                </a:lnTo>
                <a:lnTo>
                  <a:pt x="1571" y="1463"/>
                </a:lnTo>
                <a:lnTo>
                  <a:pt x="1571" y="1489"/>
                </a:lnTo>
                <a:lnTo>
                  <a:pt x="1572" y="1463"/>
                </a:lnTo>
                <a:lnTo>
                  <a:pt x="1572" y="1454"/>
                </a:lnTo>
                <a:lnTo>
                  <a:pt x="1572" y="1460"/>
                </a:lnTo>
                <a:lnTo>
                  <a:pt x="1572" y="1462"/>
                </a:lnTo>
                <a:lnTo>
                  <a:pt x="1573" y="1455"/>
                </a:lnTo>
                <a:lnTo>
                  <a:pt x="1573" y="1462"/>
                </a:lnTo>
                <a:lnTo>
                  <a:pt x="1573" y="1439"/>
                </a:lnTo>
                <a:lnTo>
                  <a:pt x="1573" y="1458"/>
                </a:lnTo>
                <a:lnTo>
                  <a:pt x="1574" y="1460"/>
                </a:lnTo>
                <a:lnTo>
                  <a:pt x="1574" y="1465"/>
                </a:lnTo>
                <a:lnTo>
                  <a:pt x="1574" y="1460"/>
                </a:lnTo>
                <a:lnTo>
                  <a:pt x="1574" y="1450"/>
                </a:lnTo>
                <a:lnTo>
                  <a:pt x="1574" y="1464"/>
                </a:lnTo>
                <a:lnTo>
                  <a:pt x="1575" y="1454"/>
                </a:lnTo>
                <a:lnTo>
                  <a:pt x="1575" y="1469"/>
                </a:lnTo>
                <a:lnTo>
                  <a:pt x="1575" y="1466"/>
                </a:lnTo>
                <a:lnTo>
                  <a:pt x="1575" y="1454"/>
                </a:lnTo>
                <a:lnTo>
                  <a:pt x="1576" y="1450"/>
                </a:lnTo>
                <a:lnTo>
                  <a:pt x="1576" y="1454"/>
                </a:lnTo>
                <a:lnTo>
                  <a:pt x="1576" y="1455"/>
                </a:lnTo>
                <a:lnTo>
                  <a:pt x="1576" y="1474"/>
                </a:lnTo>
                <a:lnTo>
                  <a:pt x="1577" y="1440"/>
                </a:lnTo>
                <a:lnTo>
                  <a:pt x="1577" y="1464"/>
                </a:lnTo>
                <a:lnTo>
                  <a:pt x="1577" y="1470"/>
                </a:lnTo>
                <a:lnTo>
                  <a:pt x="1577" y="1453"/>
                </a:lnTo>
                <a:lnTo>
                  <a:pt x="1577" y="1456"/>
                </a:lnTo>
                <a:lnTo>
                  <a:pt x="1578" y="1446"/>
                </a:lnTo>
                <a:lnTo>
                  <a:pt x="1578" y="1457"/>
                </a:lnTo>
                <a:lnTo>
                  <a:pt x="1578" y="1463"/>
                </a:lnTo>
                <a:lnTo>
                  <a:pt x="1579" y="1454"/>
                </a:lnTo>
                <a:lnTo>
                  <a:pt x="1579" y="1463"/>
                </a:lnTo>
                <a:lnTo>
                  <a:pt x="1579" y="1453"/>
                </a:lnTo>
                <a:lnTo>
                  <a:pt x="1579" y="1463"/>
                </a:lnTo>
                <a:lnTo>
                  <a:pt x="1580" y="1458"/>
                </a:lnTo>
                <a:lnTo>
                  <a:pt x="1580" y="1459"/>
                </a:lnTo>
                <a:lnTo>
                  <a:pt x="1580" y="1459"/>
                </a:lnTo>
                <a:lnTo>
                  <a:pt x="1580" y="1454"/>
                </a:lnTo>
                <a:lnTo>
                  <a:pt x="1581" y="1461"/>
                </a:lnTo>
                <a:lnTo>
                  <a:pt x="1581" y="1461"/>
                </a:lnTo>
                <a:lnTo>
                  <a:pt x="1581" y="1455"/>
                </a:lnTo>
                <a:lnTo>
                  <a:pt x="1581" y="1455"/>
                </a:lnTo>
                <a:lnTo>
                  <a:pt x="1581" y="1443"/>
                </a:lnTo>
                <a:lnTo>
                  <a:pt x="1582" y="1460"/>
                </a:lnTo>
                <a:lnTo>
                  <a:pt x="1582" y="1457"/>
                </a:lnTo>
                <a:lnTo>
                  <a:pt x="1582" y="1461"/>
                </a:lnTo>
                <a:lnTo>
                  <a:pt x="1582" y="1449"/>
                </a:lnTo>
                <a:lnTo>
                  <a:pt x="1583" y="1440"/>
                </a:lnTo>
                <a:lnTo>
                  <a:pt x="1583" y="1455"/>
                </a:lnTo>
                <a:lnTo>
                  <a:pt x="1583" y="1457"/>
                </a:lnTo>
                <a:lnTo>
                  <a:pt x="1583" y="1458"/>
                </a:lnTo>
                <a:lnTo>
                  <a:pt x="1584" y="1476"/>
                </a:lnTo>
                <a:lnTo>
                  <a:pt x="1584" y="1442"/>
                </a:lnTo>
                <a:lnTo>
                  <a:pt x="1584" y="1456"/>
                </a:lnTo>
                <a:lnTo>
                  <a:pt x="1584" y="1455"/>
                </a:lnTo>
                <a:lnTo>
                  <a:pt x="1584" y="1453"/>
                </a:lnTo>
                <a:lnTo>
                  <a:pt x="1585" y="1455"/>
                </a:lnTo>
                <a:lnTo>
                  <a:pt x="1585" y="1447"/>
                </a:lnTo>
                <a:lnTo>
                  <a:pt x="1585" y="1453"/>
                </a:lnTo>
                <a:lnTo>
                  <a:pt x="1585" y="1451"/>
                </a:lnTo>
                <a:lnTo>
                  <a:pt x="1586" y="1455"/>
                </a:lnTo>
                <a:lnTo>
                  <a:pt x="1586" y="1470"/>
                </a:lnTo>
                <a:lnTo>
                  <a:pt x="1586" y="1446"/>
                </a:lnTo>
                <a:lnTo>
                  <a:pt x="1587" y="1455"/>
                </a:lnTo>
                <a:lnTo>
                  <a:pt x="1587" y="1455"/>
                </a:lnTo>
                <a:lnTo>
                  <a:pt x="1587" y="1459"/>
                </a:lnTo>
                <a:lnTo>
                  <a:pt x="1587" y="1456"/>
                </a:lnTo>
                <a:lnTo>
                  <a:pt x="1587" y="1449"/>
                </a:lnTo>
                <a:lnTo>
                  <a:pt x="1588" y="1458"/>
                </a:lnTo>
                <a:lnTo>
                  <a:pt x="1588" y="1463"/>
                </a:lnTo>
                <a:lnTo>
                  <a:pt x="1588" y="1454"/>
                </a:lnTo>
                <a:lnTo>
                  <a:pt x="1588" y="1475"/>
                </a:lnTo>
                <a:lnTo>
                  <a:pt x="1589" y="1444"/>
                </a:lnTo>
                <a:lnTo>
                  <a:pt x="1589" y="1459"/>
                </a:lnTo>
                <a:lnTo>
                  <a:pt x="1589" y="1461"/>
                </a:lnTo>
                <a:lnTo>
                  <a:pt x="1589" y="1460"/>
                </a:lnTo>
                <a:lnTo>
                  <a:pt x="1590" y="1459"/>
                </a:lnTo>
                <a:lnTo>
                  <a:pt x="1590" y="1443"/>
                </a:lnTo>
                <a:lnTo>
                  <a:pt x="1590" y="1456"/>
                </a:lnTo>
                <a:lnTo>
                  <a:pt x="1590" y="1442"/>
                </a:lnTo>
                <a:lnTo>
                  <a:pt x="1590" y="1460"/>
                </a:lnTo>
                <a:lnTo>
                  <a:pt x="1591" y="1463"/>
                </a:lnTo>
                <a:lnTo>
                  <a:pt x="1591" y="1435"/>
                </a:lnTo>
                <a:lnTo>
                  <a:pt x="1591" y="1459"/>
                </a:lnTo>
                <a:lnTo>
                  <a:pt x="1591" y="1431"/>
                </a:lnTo>
                <a:lnTo>
                  <a:pt x="1592" y="1451"/>
                </a:lnTo>
                <a:lnTo>
                  <a:pt x="1592" y="1451"/>
                </a:lnTo>
                <a:lnTo>
                  <a:pt x="1592" y="1441"/>
                </a:lnTo>
                <a:lnTo>
                  <a:pt x="1592" y="1458"/>
                </a:lnTo>
                <a:lnTo>
                  <a:pt x="1593" y="1456"/>
                </a:lnTo>
                <a:lnTo>
                  <a:pt x="1593" y="1454"/>
                </a:lnTo>
                <a:lnTo>
                  <a:pt x="1593" y="1469"/>
                </a:lnTo>
                <a:lnTo>
                  <a:pt x="1593" y="1442"/>
                </a:lnTo>
                <a:lnTo>
                  <a:pt x="1593" y="1458"/>
                </a:lnTo>
                <a:lnTo>
                  <a:pt x="1594" y="1455"/>
                </a:lnTo>
                <a:lnTo>
                  <a:pt x="1594" y="1461"/>
                </a:lnTo>
                <a:lnTo>
                  <a:pt x="1594" y="1458"/>
                </a:lnTo>
                <a:lnTo>
                  <a:pt x="1595" y="1447"/>
                </a:lnTo>
                <a:lnTo>
                  <a:pt x="1595" y="1452"/>
                </a:lnTo>
                <a:lnTo>
                  <a:pt x="1595" y="1447"/>
                </a:lnTo>
                <a:lnTo>
                  <a:pt x="1595" y="1455"/>
                </a:lnTo>
                <a:lnTo>
                  <a:pt x="1596" y="1469"/>
                </a:lnTo>
                <a:lnTo>
                  <a:pt x="1596" y="1441"/>
                </a:lnTo>
                <a:lnTo>
                  <a:pt x="1596" y="1453"/>
                </a:lnTo>
                <a:lnTo>
                  <a:pt x="1596" y="1456"/>
                </a:lnTo>
                <a:lnTo>
                  <a:pt x="1596" y="1457"/>
                </a:lnTo>
                <a:lnTo>
                  <a:pt x="1597" y="1451"/>
                </a:lnTo>
                <a:lnTo>
                  <a:pt x="1597" y="1441"/>
                </a:lnTo>
                <a:lnTo>
                  <a:pt x="1597" y="1448"/>
                </a:lnTo>
                <a:lnTo>
                  <a:pt x="1597" y="1456"/>
                </a:lnTo>
                <a:lnTo>
                  <a:pt x="1598" y="1461"/>
                </a:lnTo>
                <a:lnTo>
                  <a:pt x="1598" y="1468"/>
                </a:lnTo>
                <a:lnTo>
                  <a:pt x="1598" y="1439"/>
                </a:lnTo>
                <a:lnTo>
                  <a:pt x="1598" y="1449"/>
                </a:lnTo>
                <a:lnTo>
                  <a:pt x="1599" y="1446"/>
                </a:lnTo>
                <a:lnTo>
                  <a:pt x="1599" y="1456"/>
                </a:lnTo>
                <a:lnTo>
                  <a:pt x="1599" y="1452"/>
                </a:lnTo>
                <a:lnTo>
                  <a:pt x="1599" y="1444"/>
                </a:lnTo>
                <a:lnTo>
                  <a:pt x="1599" y="1455"/>
                </a:lnTo>
                <a:lnTo>
                  <a:pt x="1600" y="1460"/>
                </a:lnTo>
                <a:lnTo>
                  <a:pt x="1600" y="1455"/>
                </a:lnTo>
                <a:lnTo>
                  <a:pt x="1600" y="1455"/>
                </a:lnTo>
                <a:lnTo>
                  <a:pt x="1600" y="1442"/>
                </a:lnTo>
                <a:lnTo>
                  <a:pt x="1601" y="1463"/>
                </a:lnTo>
                <a:lnTo>
                  <a:pt x="1601" y="1448"/>
                </a:lnTo>
                <a:lnTo>
                  <a:pt x="1601" y="1462"/>
                </a:lnTo>
                <a:lnTo>
                  <a:pt x="1602" y="1456"/>
                </a:lnTo>
                <a:lnTo>
                  <a:pt x="1602" y="1445"/>
                </a:lnTo>
                <a:lnTo>
                  <a:pt x="1602" y="1450"/>
                </a:lnTo>
                <a:lnTo>
                  <a:pt x="1602" y="1458"/>
                </a:lnTo>
                <a:lnTo>
                  <a:pt x="1602" y="1461"/>
                </a:lnTo>
                <a:lnTo>
                  <a:pt x="1603" y="1478"/>
                </a:lnTo>
                <a:lnTo>
                  <a:pt x="1603" y="1426"/>
                </a:lnTo>
                <a:lnTo>
                  <a:pt x="1603" y="1450"/>
                </a:lnTo>
                <a:lnTo>
                  <a:pt x="1603" y="1450"/>
                </a:lnTo>
                <a:lnTo>
                  <a:pt x="1604" y="1446"/>
                </a:lnTo>
                <a:lnTo>
                  <a:pt x="1604" y="1453"/>
                </a:lnTo>
                <a:lnTo>
                  <a:pt x="1604" y="1441"/>
                </a:lnTo>
                <a:lnTo>
                  <a:pt x="1604" y="1443"/>
                </a:lnTo>
                <a:lnTo>
                  <a:pt x="1605" y="1448"/>
                </a:lnTo>
                <a:lnTo>
                  <a:pt x="1605" y="1449"/>
                </a:lnTo>
                <a:lnTo>
                  <a:pt x="1605" y="1447"/>
                </a:lnTo>
                <a:lnTo>
                  <a:pt x="1605" y="1444"/>
                </a:lnTo>
                <a:lnTo>
                  <a:pt x="1605" y="1457"/>
                </a:lnTo>
                <a:lnTo>
                  <a:pt x="1606" y="1451"/>
                </a:lnTo>
                <a:lnTo>
                  <a:pt x="1606" y="1461"/>
                </a:lnTo>
                <a:lnTo>
                  <a:pt x="1606" y="1454"/>
                </a:lnTo>
                <a:lnTo>
                  <a:pt x="1606" y="1447"/>
                </a:lnTo>
                <a:lnTo>
                  <a:pt x="1607" y="1452"/>
                </a:lnTo>
                <a:lnTo>
                  <a:pt x="1607" y="1456"/>
                </a:lnTo>
                <a:lnTo>
                  <a:pt x="1607" y="1453"/>
                </a:lnTo>
                <a:lnTo>
                  <a:pt x="1607" y="1465"/>
                </a:lnTo>
                <a:lnTo>
                  <a:pt x="1608" y="1434"/>
                </a:lnTo>
                <a:lnTo>
                  <a:pt x="1608" y="1455"/>
                </a:lnTo>
                <a:lnTo>
                  <a:pt x="1608" y="1455"/>
                </a:lnTo>
                <a:lnTo>
                  <a:pt x="1608" y="1461"/>
                </a:lnTo>
                <a:lnTo>
                  <a:pt x="1608" y="1453"/>
                </a:lnTo>
                <a:lnTo>
                  <a:pt x="1609" y="1444"/>
                </a:lnTo>
                <a:lnTo>
                  <a:pt x="1609" y="1451"/>
                </a:lnTo>
                <a:lnTo>
                  <a:pt x="1609" y="1457"/>
                </a:lnTo>
                <a:lnTo>
                  <a:pt x="1610" y="1457"/>
                </a:lnTo>
                <a:lnTo>
                  <a:pt x="1610" y="1463"/>
                </a:lnTo>
                <a:lnTo>
                  <a:pt x="1610" y="1445"/>
                </a:lnTo>
                <a:lnTo>
                  <a:pt x="1610" y="1449"/>
                </a:lnTo>
                <a:lnTo>
                  <a:pt x="1611" y="1451"/>
                </a:lnTo>
                <a:lnTo>
                  <a:pt x="1611" y="1454"/>
                </a:lnTo>
                <a:lnTo>
                  <a:pt x="1611" y="1450"/>
                </a:lnTo>
                <a:lnTo>
                  <a:pt x="1611" y="1450"/>
                </a:lnTo>
                <a:lnTo>
                  <a:pt x="1611" y="1450"/>
                </a:lnTo>
                <a:lnTo>
                  <a:pt x="1612" y="1452"/>
                </a:lnTo>
                <a:lnTo>
                  <a:pt x="1612" y="1450"/>
                </a:lnTo>
                <a:lnTo>
                  <a:pt x="1612" y="1460"/>
                </a:lnTo>
                <a:lnTo>
                  <a:pt x="1612" y="1441"/>
                </a:lnTo>
                <a:lnTo>
                  <a:pt x="1613" y="1450"/>
                </a:lnTo>
                <a:lnTo>
                  <a:pt x="1613" y="1445"/>
                </a:lnTo>
                <a:lnTo>
                  <a:pt x="1613" y="1451"/>
                </a:lnTo>
                <a:lnTo>
                  <a:pt x="1613" y="1418"/>
                </a:lnTo>
                <a:lnTo>
                  <a:pt x="1614" y="1445"/>
                </a:lnTo>
                <a:lnTo>
                  <a:pt x="1614" y="1458"/>
                </a:lnTo>
                <a:lnTo>
                  <a:pt x="1614" y="1453"/>
                </a:lnTo>
                <a:lnTo>
                  <a:pt x="1614" y="1464"/>
                </a:lnTo>
                <a:lnTo>
                  <a:pt x="1614" y="1476"/>
                </a:lnTo>
                <a:lnTo>
                  <a:pt x="1615" y="1441"/>
                </a:lnTo>
                <a:lnTo>
                  <a:pt x="1615" y="1461"/>
                </a:lnTo>
                <a:lnTo>
                  <a:pt x="1615" y="1450"/>
                </a:lnTo>
                <a:lnTo>
                  <a:pt x="1615" y="1462"/>
                </a:lnTo>
                <a:lnTo>
                  <a:pt x="1616" y="1452"/>
                </a:lnTo>
                <a:lnTo>
                  <a:pt x="1616" y="1449"/>
                </a:lnTo>
                <a:lnTo>
                  <a:pt x="1616" y="1474"/>
                </a:lnTo>
                <a:lnTo>
                  <a:pt x="1616" y="1458"/>
                </a:lnTo>
                <a:lnTo>
                  <a:pt x="1617" y="1459"/>
                </a:lnTo>
                <a:lnTo>
                  <a:pt x="1617" y="1461"/>
                </a:lnTo>
                <a:lnTo>
                  <a:pt x="1617" y="1456"/>
                </a:lnTo>
                <a:lnTo>
                  <a:pt x="1617" y="1454"/>
                </a:lnTo>
                <a:lnTo>
                  <a:pt x="1618" y="1454"/>
                </a:lnTo>
                <a:lnTo>
                  <a:pt x="1618" y="1458"/>
                </a:lnTo>
                <a:lnTo>
                  <a:pt x="1618" y="1459"/>
                </a:lnTo>
                <a:lnTo>
                  <a:pt x="1618" y="1450"/>
                </a:lnTo>
                <a:lnTo>
                  <a:pt x="1619" y="1453"/>
                </a:lnTo>
                <a:lnTo>
                  <a:pt x="1619" y="1457"/>
                </a:lnTo>
                <a:lnTo>
                  <a:pt x="1619" y="1455"/>
                </a:lnTo>
                <a:lnTo>
                  <a:pt x="1619" y="1461"/>
                </a:lnTo>
                <a:lnTo>
                  <a:pt x="1620" y="1441"/>
                </a:lnTo>
                <a:lnTo>
                  <a:pt x="1620" y="1449"/>
                </a:lnTo>
                <a:lnTo>
                  <a:pt x="1620" y="1464"/>
                </a:lnTo>
                <a:lnTo>
                  <a:pt x="1620" y="1451"/>
                </a:lnTo>
                <a:lnTo>
                  <a:pt x="1620" y="1450"/>
                </a:lnTo>
                <a:lnTo>
                  <a:pt x="1621" y="1449"/>
                </a:lnTo>
                <a:lnTo>
                  <a:pt x="1621" y="1450"/>
                </a:lnTo>
                <a:lnTo>
                  <a:pt x="1621" y="1457"/>
                </a:lnTo>
                <a:lnTo>
                  <a:pt x="1621" y="1463"/>
                </a:lnTo>
                <a:lnTo>
                  <a:pt x="1622" y="1457"/>
                </a:lnTo>
                <a:lnTo>
                  <a:pt x="1622" y="1447"/>
                </a:lnTo>
                <a:lnTo>
                  <a:pt x="1622" y="1454"/>
                </a:lnTo>
                <a:lnTo>
                  <a:pt x="1622" y="1456"/>
                </a:lnTo>
                <a:lnTo>
                  <a:pt x="1623" y="1456"/>
                </a:lnTo>
                <a:lnTo>
                  <a:pt x="1623" y="1457"/>
                </a:lnTo>
                <a:lnTo>
                  <a:pt x="1623" y="1449"/>
                </a:lnTo>
                <a:lnTo>
                  <a:pt x="1623" y="1452"/>
                </a:lnTo>
                <a:lnTo>
                  <a:pt x="1623" y="1453"/>
                </a:lnTo>
                <a:lnTo>
                  <a:pt x="1624" y="1453"/>
                </a:lnTo>
                <a:lnTo>
                  <a:pt x="1624" y="1457"/>
                </a:lnTo>
                <a:lnTo>
                  <a:pt x="1624" y="1456"/>
                </a:lnTo>
                <a:lnTo>
                  <a:pt x="1624" y="1445"/>
                </a:lnTo>
                <a:lnTo>
                  <a:pt x="1625" y="1462"/>
                </a:lnTo>
                <a:lnTo>
                  <a:pt x="1625" y="1453"/>
                </a:lnTo>
                <a:lnTo>
                  <a:pt x="1625" y="1450"/>
                </a:lnTo>
                <a:lnTo>
                  <a:pt x="1626" y="1448"/>
                </a:lnTo>
                <a:lnTo>
                  <a:pt x="1626" y="1453"/>
                </a:lnTo>
                <a:lnTo>
                  <a:pt x="1626" y="1452"/>
                </a:lnTo>
                <a:lnTo>
                  <a:pt x="1626" y="1450"/>
                </a:lnTo>
                <a:lnTo>
                  <a:pt x="1627" y="1453"/>
                </a:lnTo>
                <a:lnTo>
                  <a:pt x="1627" y="1451"/>
                </a:lnTo>
                <a:lnTo>
                  <a:pt x="1627" y="1450"/>
                </a:lnTo>
                <a:lnTo>
                  <a:pt x="1627" y="1448"/>
                </a:lnTo>
                <a:lnTo>
                  <a:pt x="1627" y="1447"/>
                </a:lnTo>
                <a:lnTo>
                  <a:pt x="1628" y="1442"/>
                </a:lnTo>
                <a:lnTo>
                  <a:pt x="1628" y="1441"/>
                </a:lnTo>
                <a:lnTo>
                  <a:pt x="1628" y="1448"/>
                </a:lnTo>
                <a:lnTo>
                  <a:pt x="1628" y="1448"/>
                </a:lnTo>
                <a:lnTo>
                  <a:pt x="1629" y="1447"/>
                </a:lnTo>
                <a:lnTo>
                  <a:pt x="1629" y="1465"/>
                </a:lnTo>
                <a:lnTo>
                  <a:pt x="1629" y="1465"/>
                </a:lnTo>
                <a:lnTo>
                  <a:pt x="1629" y="1460"/>
                </a:lnTo>
                <a:lnTo>
                  <a:pt x="1630" y="1452"/>
                </a:lnTo>
                <a:lnTo>
                  <a:pt x="1630" y="1449"/>
                </a:lnTo>
                <a:lnTo>
                  <a:pt x="1630" y="1444"/>
                </a:lnTo>
                <a:lnTo>
                  <a:pt x="1630" y="1435"/>
                </a:lnTo>
                <a:lnTo>
                  <a:pt x="1630" y="1441"/>
                </a:lnTo>
                <a:lnTo>
                  <a:pt x="1631" y="1447"/>
                </a:lnTo>
                <a:lnTo>
                  <a:pt x="1631" y="1445"/>
                </a:lnTo>
                <a:lnTo>
                  <a:pt x="1631" y="1445"/>
                </a:lnTo>
                <a:lnTo>
                  <a:pt x="1631" y="1440"/>
                </a:lnTo>
                <a:lnTo>
                  <a:pt x="1632" y="1446"/>
                </a:lnTo>
                <a:lnTo>
                  <a:pt x="1632" y="1436"/>
                </a:lnTo>
                <a:lnTo>
                  <a:pt x="1632" y="1447"/>
                </a:lnTo>
                <a:lnTo>
                  <a:pt x="1632" y="1451"/>
                </a:lnTo>
                <a:lnTo>
                  <a:pt x="1633" y="1449"/>
                </a:lnTo>
                <a:lnTo>
                  <a:pt x="1633" y="1443"/>
                </a:lnTo>
                <a:lnTo>
                  <a:pt x="1633" y="1445"/>
                </a:lnTo>
                <a:lnTo>
                  <a:pt x="1633" y="1448"/>
                </a:lnTo>
                <a:lnTo>
                  <a:pt x="1634" y="1453"/>
                </a:lnTo>
                <a:lnTo>
                  <a:pt x="1634" y="1441"/>
                </a:lnTo>
                <a:lnTo>
                  <a:pt x="1634" y="1454"/>
                </a:lnTo>
                <a:lnTo>
                  <a:pt x="1634" y="1434"/>
                </a:lnTo>
                <a:lnTo>
                  <a:pt x="1635" y="1443"/>
                </a:lnTo>
                <a:lnTo>
                  <a:pt x="1635" y="1441"/>
                </a:lnTo>
                <a:lnTo>
                  <a:pt x="1635" y="1436"/>
                </a:lnTo>
                <a:lnTo>
                  <a:pt x="1635" y="1437"/>
                </a:lnTo>
                <a:lnTo>
                  <a:pt x="1636" y="1459"/>
                </a:lnTo>
                <a:lnTo>
                  <a:pt x="1636" y="1452"/>
                </a:lnTo>
                <a:lnTo>
                  <a:pt x="1636" y="1445"/>
                </a:lnTo>
                <a:lnTo>
                  <a:pt x="1636" y="1449"/>
                </a:lnTo>
                <a:lnTo>
                  <a:pt x="1636" y="1450"/>
                </a:lnTo>
                <a:lnTo>
                  <a:pt x="1637" y="1449"/>
                </a:lnTo>
                <a:lnTo>
                  <a:pt x="1637" y="1448"/>
                </a:lnTo>
                <a:lnTo>
                  <a:pt x="1637" y="1453"/>
                </a:lnTo>
                <a:lnTo>
                  <a:pt x="1637" y="1442"/>
                </a:lnTo>
                <a:lnTo>
                  <a:pt x="1638" y="1447"/>
                </a:lnTo>
                <a:lnTo>
                  <a:pt x="1638" y="1449"/>
                </a:lnTo>
                <a:lnTo>
                  <a:pt x="1638" y="1437"/>
                </a:lnTo>
                <a:lnTo>
                  <a:pt x="1638" y="1456"/>
                </a:lnTo>
                <a:lnTo>
                  <a:pt x="1639" y="1456"/>
                </a:lnTo>
                <a:lnTo>
                  <a:pt x="1639" y="1434"/>
                </a:lnTo>
                <a:lnTo>
                  <a:pt x="1639" y="1448"/>
                </a:lnTo>
                <a:lnTo>
                  <a:pt x="1639" y="1447"/>
                </a:lnTo>
                <a:lnTo>
                  <a:pt x="1639" y="1438"/>
                </a:lnTo>
                <a:lnTo>
                  <a:pt x="1640" y="1445"/>
                </a:lnTo>
                <a:lnTo>
                  <a:pt x="1640" y="1445"/>
                </a:lnTo>
                <a:lnTo>
                  <a:pt x="1640" y="1448"/>
                </a:lnTo>
                <a:lnTo>
                  <a:pt x="1641" y="1447"/>
                </a:lnTo>
                <a:lnTo>
                  <a:pt x="1641" y="1446"/>
                </a:lnTo>
                <a:lnTo>
                  <a:pt x="1641" y="1434"/>
                </a:lnTo>
                <a:lnTo>
                  <a:pt x="1641" y="1440"/>
                </a:lnTo>
                <a:lnTo>
                  <a:pt x="1642" y="1437"/>
                </a:lnTo>
                <a:lnTo>
                  <a:pt x="1642" y="1445"/>
                </a:lnTo>
                <a:lnTo>
                  <a:pt x="1642" y="1448"/>
                </a:lnTo>
                <a:lnTo>
                  <a:pt x="1642" y="1438"/>
                </a:lnTo>
                <a:lnTo>
                  <a:pt x="1642" y="1444"/>
                </a:lnTo>
                <a:lnTo>
                  <a:pt x="1643" y="1444"/>
                </a:lnTo>
                <a:lnTo>
                  <a:pt x="1643" y="1438"/>
                </a:lnTo>
                <a:lnTo>
                  <a:pt x="1643" y="1461"/>
                </a:lnTo>
                <a:lnTo>
                  <a:pt x="1643" y="1439"/>
                </a:lnTo>
                <a:lnTo>
                  <a:pt x="1644" y="1429"/>
                </a:lnTo>
                <a:lnTo>
                  <a:pt x="1644" y="1440"/>
                </a:lnTo>
                <a:lnTo>
                  <a:pt x="1644" y="1449"/>
                </a:lnTo>
                <a:lnTo>
                  <a:pt x="1644" y="1444"/>
                </a:lnTo>
                <a:lnTo>
                  <a:pt x="1645" y="1428"/>
                </a:lnTo>
                <a:lnTo>
                  <a:pt x="1645" y="1438"/>
                </a:lnTo>
                <a:lnTo>
                  <a:pt x="1645" y="1440"/>
                </a:lnTo>
                <a:lnTo>
                  <a:pt x="1645" y="1449"/>
                </a:lnTo>
                <a:lnTo>
                  <a:pt x="1645" y="1462"/>
                </a:lnTo>
                <a:lnTo>
                  <a:pt x="1646" y="1432"/>
                </a:lnTo>
                <a:lnTo>
                  <a:pt x="1646" y="1454"/>
                </a:lnTo>
                <a:lnTo>
                  <a:pt x="1646" y="1454"/>
                </a:lnTo>
                <a:lnTo>
                  <a:pt x="1646" y="1457"/>
                </a:lnTo>
                <a:lnTo>
                  <a:pt x="1647" y="1429"/>
                </a:lnTo>
                <a:lnTo>
                  <a:pt x="1647" y="1435"/>
                </a:lnTo>
                <a:lnTo>
                  <a:pt x="1647" y="1430"/>
                </a:lnTo>
                <a:lnTo>
                  <a:pt x="1647" y="1435"/>
                </a:lnTo>
                <a:lnTo>
                  <a:pt x="1648" y="1437"/>
                </a:lnTo>
                <a:lnTo>
                  <a:pt x="1648" y="1444"/>
                </a:lnTo>
                <a:lnTo>
                  <a:pt x="1648" y="1450"/>
                </a:lnTo>
                <a:lnTo>
                  <a:pt x="1648" y="1421"/>
                </a:lnTo>
                <a:lnTo>
                  <a:pt x="1649" y="1434"/>
                </a:lnTo>
                <a:lnTo>
                  <a:pt x="1649" y="1444"/>
                </a:lnTo>
                <a:lnTo>
                  <a:pt x="1649" y="1433"/>
                </a:lnTo>
                <a:lnTo>
                  <a:pt x="1649" y="1434"/>
                </a:lnTo>
                <a:lnTo>
                  <a:pt x="1650" y="1433"/>
                </a:lnTo>
                <a:lnTo>
                  <a:pt x="1650" y="1436"/>
                </a:lnTo>
                <a:lnTo>
                  <a:pt x="1650" y="1433"/>
                </a:lnTo>
                <a:lnTo>
                  <a:pt x="1650" y="1419"/>
                </a:lnTo>
                <a:lnTo>
                  <a:pt x="1651" y="1448"/>
                </a:lnTo>
                <a:lnTo>
                  <a:pt x="1651" y="1429"/>
                </a:lnTo>
                <a:lnTo>
                  <a:pt x="1651" y="1443"/>
                </a:lnTo>
                <a:lnTo>
                  <a:pt x="1651" y="1443"/>
                </a:lnTo>
                <a:lnTo>
                  <a:pt x="1651" y="1424"/>
                </a:lnTo>
                <a:lnTo>
                  <a:pt x="1652" y="1444"/>
                </a:lnTo>
                <a:lnTo>
                  <a:pt x="1652" y="1425"/>
                </a:lnTo>
                <a:lnTo>
                  <a:pt x="1652" y="1439"/>
                </a:lnTo>
                <a:lnTo>
                  <a:pt x="1652" y="1436"/>
                </a:lnTo>
                <a:lnTo>
                  <a:pt x="1653" y="1458"/>
                </a:lnTo>
                <a:lnTo>
                  <a:pt x="1653" y="1443"/>
                </a:lnTo>
                <a:lnTo>
                  <a:pt x="1653" y="1452"/>
                </a:lnTo>
                <a:lnTo>
                  <a:pt x="1653" y="1426"/>
                </a:lnTo>
                <a:lnTo>
                  <a:pt x="1654" y="1435"/>
                </a:lnTo>
                <a:lnTo>
                  <a:pt x="1654" y="1437"/>
                </a:lnTo>
                <a:lnTo>
                  <a:pt x="1654" y="1434"/>
                </a:lnTo>
                <a:lnTo>
                  <a:pt x="1654" y="1430"/>
                </a:lnTo>
                <a:lnTo>
                  <a:pt x="1654" y="1438"/>
                </a:lnTo>
                <a:lnTo>
                  <a:pt x="1655" y="1436"/>
                </a:lnTo>
                <a:lnTo>
                  <a:pt x="1655" y="1467"/>
                </a:lnTo>
                <a:lnTo>
                  <a:pt x="1655" y="1440"/>
                </a:lnTo>
                <a:lnTo>
                  <a:pt x="1655" y="1433"/>
                </a:lnTo>
                <a:lnTo>
                  <a:pt x="1656" y="1427"/>
                </a:lnTo>
                <a:lnTo>
                  <a:pt x="1656" y="1419"/>
                </a:lnTo>
                <a:lnTo>
                  <a:pt x="1656" y="1433"/>
                </a:lnTo>
                <a:lnTo>
                  <a:pt x="1657" y="1438"/>
                </a:lnTo>
                <a:lnTo>
                  <a:pt x="1657" y="1425"/>
                </a:lnTo>
                <a:lnTo>
                  <a:pt x="1657" y="1436"/>
                </a:lnTo>
                <a:lnTo>
                  <a:pt x="1657" y="1432"/>
                </a:lnTo>
                <a:lnTo>
                  <a:pt x="1657" y="1423"/>
                </a:lnTo>
                <a:lnTo>
                  <a:pt x="1658" y="1414"/>
                </a:lnTo>
                <a:lnTo>
                  <a:pt x="1658" y="1421"/>
                </a:lnTo>
                <a:lnTo>
                  <a:pt x="1658" y="1449"/>
                </a:lnTo>
                <a:lnTo>
                  <a:pt x="1658" y="1419"/>
                </a:lnTo>
                <a:lnTo>
                  <a:pt x="1659" y="1428"/>
                </a:lnTo>
                <a:lnTo>
                  <a:pt x="1659" y="1463"/>
                </a:lnTo>
                <a:lnTo>
                  <a:pt x="1659" y="1446"/>
                </a:lnTo>
                <a:lnTo>
                  <a:pt x="1659" y="1446"/>
                </a:lnTo>
                <a:lnTo>
                  <a:pt x="1660" y="1447"/>
                </a:lnTo>
                <a:lnTo>
                  <a:pt x="1660" y="1449"/>
                </a:lnTo>
                <a:lnTo>
                  <a:pt x="1660" y="1442"/>
                </a:lnTo>
                <a:lnTo>
                  <a:pt x="1660" y="1449"/>
                </a:lnTo>
                <a:lnTo>
                  <a:pt x="1660" y="1450"/>
                </a:lnTo>
                <a:lnTo>
                  <a:pt x="1661" y="1446"/>
                </a:lnTo>
                <a:lnTo>
                  <a:pt x="1661" y="1473"/>
                </a:lnTo>
                <a:lnTo>
                  <a:pt x="1661" y="1447"/>
                </a:lnTo>
                <a:lnTo>
                  <a:pt x="1661" y="1445"/>
                </a:lnTo>
                <a:lnTo>
                  <a:pt x="1662" y="1447"/>
                </a:lnTo>
                <a:lnTo>
                  <a:pt x="1662" y="1448"/>
                </a:lnTo>
                <a:lnTo>
                  <a:pt x="1662" y="1452"/>
                </a:lnTo>
                <a:lnTo>
                  <a:pt x="1662" y="1443"/>
                </a:lnTo>
                <a:lnTo>
                  <a:pt x="1663" y="1441"/>
                </a:lnTo>
                <a:lnTo>
                  <a:pt x="1663" y="1443"/>
                </a:lnTo>
                <a:lnTo>
                  <a:pt x="1663" y="1441"/>
                </a:lnTo>
                <a:lnTo>
                  <a:pt x="1663" y="1447"/>
                </a:lnTo>
                <a:lnTo>
                  <a:pt x="1663" y="1452"/>
                </a:lnTo>
                <a:lnTo>
                  <a:pt x="1664" y="1447"/>
                </a:lnTo>
                <a:lnTo>
                  <a:pt x="1664" y="1449"/>
                </a:lnTo>
                <a:lnTo>
                  <a:pt x="1664" y="1441"/>
                </a:lnTo>
                <a:lnTo>
                  <a:pt x="1665" y="1446"/>
                </a:lnTo>
                <a:lnTo>
                  <a:pt x="1665" y="1447"/>
                </a:lnTo>
                <a:lnTo>
                  <a:pt x="1665" y="1446"/>
                </a:lnTo>
                <a:lnTo>
                  <a:pt x="1665" y="1447"/>
                </a:lnTo>
                <a:lnTo>
                  <a:pt x="1666" y="1449"/>
                </a:lnTo>
                <a:lnTo>
                  <a:pt x="1666" y="1443"/>
                </a:lnTo>
                <a:lnTo>
                  <a:pt x="1666" y="1442"/>
                </a:lnTo>
                <a:lnTo>
                  <a:pt x="1666" y="1448"/>
                </a:lnTo>
                <a:lnTo>
                  <a:pt x="1666" y="1448"/>
                </a:lnTo>
                <a:lnTo>
                  <a:pt x="1667" y="1445"/>
                </a:lnTo>
                <a:lnTo>
                  <a:pt x="1667" y="1441"/>
                </a:lnTo>
                <a:lnTo>
                  <a:pt x="1667" y="1438"/>
                </a:lnTo>
                <a:lnTo>
                  <a:pt x="1667" y="1443"/>
                </a:lnTo>
                <a:lnTo>
                  <a:pt x="1668" y="1439"/>
                </a:lnTo>
                <a:lnTo>
                  <a:pt x="1668" y="1413"/>
                </a:lnTo>
                <a:lnTo>
                  <a:pt x="1668" y="1438"/>
                </a:lnTo>
                <a:lnTo>
                  <a:pt x="1668" y="1422"/>
                </a:lnTo>
                <a:lnTo>
                  <a:pt x="1669" y="1411"/>
                </a:lnTo>
                <a:lnTo>
                  <a:pt x="1669" y="1432"/>
                </a:lnTo>
                <a:lnTo>
                  <a:pt x="1669" y="1426"/>
                </a:lnTo>
                <a:lnTo>
                  <a:pt x="1669" y="1415"/>
                </a:lnTo>
                <a:lnTo>
                  <a:pt x="1669" y="1453"/>
                </a:lnTo>
                <a:lnTo>
                  <a:pt x="1670" y="1437"/>
                </a:lnTo>
                <a:lnTo>
                  <a:pt x="1670" y="1439"/>
                </a:lnTo>
                <a:lnTo>
                  <a:pt x="1670" y="1422"/>
                </a:lnTo>
                <a:lnTo>
                  <a:pt x="1670" y="1446"/>
                </a:lnTo>
                <a:lnTo>
                  <a:pt x="1671" y="1443"/>
                </a:lnTo>
                <a:lnTo>
                  <a:pt x="1671" y="1437"/>
                </a:lnTo>
                <a:lnTo>
                  <a:pt x="1671" y="1450"/>
                </a:lnTo>
                <a:lnTo>
                  <a:pt x="1671" y="1443"/>
                </a:lnTo>
                <a:lnTo>
                  <a:pt x="1672" y="1439"/>
                </a:lnTo>
                <a:lnTo>
                  <a:pt x="1672" y="1435"/>
                </a:lnTo>
                <a:lnTo>
                  <a:pt x="1672" y="1439"/>
                </a:lnTo>
                <a:lnTo>
                  <a:pt x="1673" y="1446"/>
                </a:lnTo>
                <a:lnTo>
                  <a:pt x="1673" y="1440"/>
                </a:lnTo>
                <a:lnTo>
                  <a:pt x="1673" y="1438"/>
                </a:lnTo>
                <a:lnTo>
                  <a:pt x="1673" y="1443"/>
                </a:lnTo>
                <a:lnTo>
                  <a:pt x="1673" y="1433"/>
                </a:lnTo>
                <a:lnTo>
                  <a:pt x="1674" y="1440"/>
                </a:lnTo>
                <a:lnTo>
                  <a:pt x="1674" y="1441"/>
                </a:lnTo>
                <a:lnTo>
                  <a:pt x="1674" y="1440"/>
                </a:lnTo>
                <a:lnTo>
                  <a:pt x="1674" y="1434"/>
                </a:lnTo>
                <a:lnTo>
                  <a:pt x="1675" y="1439"/>
                </a:lnTo>
                <a:lnTo>
                  <a:pt x="1675" y="1444"/>
                </a:lnTo>
                <a:lnTo>
                  <a:pt x="1675" y="1445"/>
                </a:lnTo>
                <a:lnTo>
                  <a:pt x="1675" y="1439"/>
                </a:lnTo>
                <a:lnTo>
                  <a:pt x="1676" y="1443"/>
                </a:lnTo>
                <a:lnTo>
                  <a:pt x="1676" y="1432"/>
                </a:lnTo>
                <a:lnTo>
                  <a:pt x="1676" y="1438"/>
                </a:lnTo>
                <a:lnTo>
                  <a:pt x="1676" y="1436"/>
                </a:lnTo>
                <a:lnTo>
                  <a:pt x="1676" y="1436"/>
                </a:lnTo>
                <a:lnTo>
                  <a:pt x="1677" y="1439"/>
                </a:lnTo>
                <a:lnTo>
                  <a:pt x="1677" y="1445"/>
                </a:lnTo>
                <a:lnTo>
                  <a:pt x="1677" y="1429"/>
                </a:lnTo>
                <a:lnTo>
                  <a:pt x="1677" y="1436"/>
                </a:lnTo>
                <a:lnTo>
                  <a:pt x="1678" y="1435"/>
                </a:lnTo>
                <a:lnTo>
                  <a:pt x="1678" y="1437"/>
                </a:lnTo>
                <a:lnTo>
                  <a:pt x="1678" y="1432"/>
                </a:lnTo>
                <a:lnTo>
                  <a:pt x="1678" y="1435"/>
                </a:lnTo>
                <a:lnTo>
                  <a:pt x="1678" y="1438"/>
                </a:lnTo>
                <a:lnTo>
                  <a:pt x="1679" y="1442"/>
                </a:lnTo>
                <a:lnTo>
                  <a:pt x="1679" y="1438"/>
                </a:lnTo>
                <a:lnTo>
                  <a:pt x="1679" y="1429"/>
                </a:lnTo>
                <a:lnTo>
                  <a:pt x="1680" y="1435"/>
                </a:lnTo>
                <a:lnTo>
                  <a:pt x="1680" y="1439"/>
                </a:lnTo>
                <a:lnTo>
                  <a:pt x="1680" y="1443"/>
                </a:lnTo>
                <a:lnTo>
                  <a:pt x="1680" y="1444"/>
                </a:lnTo>
                <a:lnTo>
                  <a:pt x="1681" y="1437"/>
                </a:lnTo>
                <a:lnTo>
                  <a:pt x="1681" y="1407"/>
                </a:lnTo>
                <a:lnTo>
                  <a:pt x="1681" y="1422"/>
                </a:lnTo>
                <a:lnTo>
                  <a:pt x="1681" y="1445"/>
                </a:lnTo>
                <a:lnTo>
                  <a:pt x="1682" y="1410"/>
                </a:lnTo>
                <a:lnTo>
                  <a:pt x="1682" y="1449"/>
                </a:lnTo>
                <a:lnTo>
                  <a:pt x="1682" y="1435"/>
                </a:lnTo>
                <a:lnTo>
                  <a:pt x="1682" y="1440"/>
                </a:lnTo>
                <a:lnTo>
                  <a:pt x="1682" y="1441"/>
                </a:lnTo>
                <a:lnTo>
                  <a:pt x="1683" y="1443"/>
                </a:lnTo>
                <a:lnTo>
                  <a:pt x="1683" y="1440"/>
                </a:lnTo>
                <a:lnTo>
                  <a:pt x="1683" y="1445"/>
                </a:lnTo>
                <a:lnTo>
                  <a:pt x="1683" y="1439"/>
                </a:lnTo>
                <a:lnTo>
                  <a:pt x="1684" y="1440"/>
                </a:lnTo>
                <a:lnTo>
                  <a:pt x="1684" y="1435"/>
                </a:lnTo>
                <a:lnTo>
                  <a:pt x="1684" y="1430"/>
                </a:lnTo>
                <a:lnTo>
                  <a:pt x="1684" y="1426"/>
                </a:lnTo>
                <a:lnTo>
                  <a:pt x="1685" y="1425"/>
                </a:lnTo>
                <a:lnTo>
                  <a:pt x="1685" y="1437"/>
                </a:lnTo>
                <a:lnTo>
                  <a:pt x="1685" y="1440"/>
                </a:lnTo>
                <a:lnTo>
                  <a:pt x="1685" y="1432"/>
                </a:lnTo>
                <a:lnTo>
                  <a:pt x="1685" y="1430"/>
                </a:lnTo>
                <a:lnTo>
                  <a:pt x="1686" y="1432"/>
                </a:lnTo>
                <a:lnTo>
                  <a:pt x="1686" y="1435"/>
                </a:lnTo>
                <a:lnTo>
                  <a:pt x="1686" y="1442"/>
                </a:lnTo>
                <a:lnTo>
                  <a:pt x="1686" y="1432"/>
                </a:lnTo>
                <a:lnTo>
                  <a:pt x="1687" y="1414"/>
                </a:lnTo>
                <a:lnTo>
                  <a:pt x="1687" y="1436"/>
                </a:lnTo>
                <a:lnTo>
                  <a:pt x="1687" y="1420"/>
                </a:lnTo>
                <a:lnTo>
                  <a:pt x="1688" y="1423"/>
                </a:lnTo>
                <a:lnTo>
                  <a:pt x="1688" y="1405"/>
                </a:lnTo>
                <a:lnTo>
                  <a:pt x="1688" y="1417"/>
                </a:lnTo>
                <a:lnTo>
                  <a:pt x="1688" y="1422"/>
                </a:lnTo>
                <a:lnTo>
                  <a:pt x="1688" y="1448"/>
                </a:lnTo>
                <a:lnTo>
                  <a:pt x="1689" y="1443"/>
                </a:lnTo>
                <a:lnTo>
                  <a:pt x="1689" y="1431"/>
                </a:lnTo>
                <a:lnTo>
                  <a:pt x="1689" y="1432"/>
                </a:lnTo>
                <a:lnTo>
                  <a:pt x="1689" y="1440"/>
                </a:lnTo>
                <a:lnTo>
                  <a:pt x="1690" y="1439"/>
                </a:lnTo>
                <a:lnTo>
                  <a:pt x="1690" y="1437"/>
                </a:lnTo>
                <a:lnTo>
                  <a:pt x="1690" y="1431"/>
                </a:lnTo>
                <a:lnTo>
                  <a:pt x="1690" y="1443"/>
                </a:lnTo>
                <a:lnTo>
                  <a:pt x="1691" y="1438"/>
                </a:lnTo>
                <a:lnTo>
                  <a:pt x="1691" y="1431"/>
                </a:lnTo>
                <a:lnTo>
                  <a:pt x="1691" y="1433"/>
                </a:lnTo>
                <a:lnTo>
                  <a:pt x="1691" y="1425"/>
                </a:lnTo>
                <a:lnTo>
                  <a:pt x="1691" y="1428"/>
                </a:lnTo>
                <a:lnTo>
                  <a:pt x="1692" y="1433"/>
                </a:lnTo>
                <a:lnTo>
                  <a:pt x="1692" y="1436"/>
                </a:lnTo>
                <a:lnTo>
                  <a:pt x="1692" y="1436"/>
                </a:lnTo>
                <a:lnTo>
                  <a:pt x="1692" y="1422"/>
                </a:lnTo>
                <a:lnTo>
                  <a:pt x="1693" y="1425"/>
                </a:lnTo>
                <a:lnTo>
                  <a:pt x="1693" y="1424"/>
                </a:lnTo>
                <a:lnTo>
                  <a:pt x="1693" y="1426"/>
                </a:lnTo>
                <a:lnTo>
                  <a:pt x="1693" y="1426"/>
                </a:lnTo>
                <a:lnTo>
                  <a:pt x="1694" y="1419"/>
                </a:lnTo>
                <a:lnTo>
                  <a:pt x="1694" y="1429"/>
                </a:lnTo>
                <a:lnTo>
                  <a:pt x="1694" y="1425"/>
                </a:lnTo>
                <a:lnTo>
                  <a:pt x="1694" y="1429"/>
                </a:lnTo>
                <a:lnTo>
                  <a:pt x="1694" y="1436"/>
                </a:lnTo>
                <a:lnTo>
                  <a:pt x="1695" y="1427"/>
                </a:lnTo>
                <a:lnTo>
                  <a:pt x="1695" y="1428"/>
                </a:lnTo>
                <a:lnTo>
                  <a:pt x="1695" y="1431"/>
                </a:lnTo>
                <a:lnTo>
                  <a:pt x="1696" y="1428"/>
                </a:lnTo>
                <a:lnTo>
                  <a:pt x="1696" y="1434"/>
                </a:lnTo>
                <a:lnTo>
                  <a:pt x="1696" y="1416"/>
                </a:lnTo>
                <a:lnTo>
                  <a:pt x="1696" y="1430"/>
                </a:lnTo>
                <a:lnTo>
                  <a:pt x="1697" y="1428"/>
                </a:lnTo>
                <a:lnTo>
                  <a:pt x="1697" y="1435"/>
                </a:lnTo>
                <a:lnTo>
                  <a:pt x="1697" y="1437"/>
                </a:lnTo>
                <a:lnTo>
                  <a:pt x="1697" y="1429"/>
                </a:lnTo>
                <a:lnTo>
                  <a:pt x="1697" y="1437"/>
                </a:lnTo>
                <a:lnTo>
                  <a:pt x="1698" y="1432"/>
                </a:lnTo>
                <a:lnTo>
                  <a:pt x="1698" y="1433"/>
                </a:lnTo>
                <a:lnTo>
                  <a:pt x="1698" y="1435"/>
                </a:lnTo>
                <a:lnTo>
                  <a:pt x="1698" y="1430"/>
                </a:lnTo>
                <a:lnTo>
                  <a:pt x="1699" y="1426"/>
                </a:lnTo>
                <a:lnTo>
                  <a:pt x="1699" y="1423"/>
                </a:lnTo>
                <a:lnTo>
                  <a:pt x="1699" y="1430"/>
                </a:lnTo>
                <a:lnTo>
                  <a:pt x="1699" y="1432"/>
                </a:lnTo>
                <a:lnTo>
                  <a:pt x="1700" y="1429"/>
                </a:lnTo>
                <a:lnTo>
                  <a:pt x="1700" y="1433"/>
                </a:lnTo>
                <a:lnTo>
                  <a:pt x="1700" y="1429"/>
                </a:lnTo>
                <a:lnTo>
                  <a:pt x="1700" y="1427"/>
                </a:lnTo>
                <a:lnTo>
                  <a:pt x="1700" y="1434"/>
                </a:lnTo>
                <a:lnTo>
                  <a:pt x="1701" y="1424"/>
                </a:lnTo>
                <a:lnTo>
                  <a:pt x="1701" y="1431"/>
                </a:lnTo>
                <a:lnTo>
                  <a:pt x="1701" y="1434"/>
                </a:lnTo>
                <a:lnTo>
                  <a:pt x="1701" y="1432"/>
                </a:lnTo>
                <a:lnTo>
                  <a:pt x="1702" y="1427"/>
                </a:lnTo>
                <a:lnTo>
                  <a:pt x="1702" y="1429"/>
                </a:lnTo>
                <a:lnTo>
                  <a:pt x="1702" y="1432"/>
                </a:lnTo>
                <a:lnTo>
                  <a:pt x="1702" y="1429"/>
                </a:lnTo>
                <a:lnTo>
                  <a:pt x="1703" y="1421"/>
                </a:lnTo>
                <a:lnTo>
                  <a:pt x="1703" y="1433"/>
                </a:lnTo>
                <a:lnTo>
                  <a:pt x="1703" y="1421"/>
                </a:lnTo>
                <a:lnTo>
                  <a:pt x="1703" y="1431"/>
                </a:lnTo>
                <a:lnTo>
                  <a:pt x="1704" y="1434"/>
                </a:lnTo>
                <a:lnTo>
                  <a:pt x="1704" y="1436"/>
                </a:lnTo>
                <a:lnTo>
                  <a:pt x="1704" y="1433"/>
                </a:lnTo>
                <a:lnTo>
                  <a:pt x="1704" y="1429"/>
                </a:lnTo>
                <a:lnTo>
                  <a:pt x="1705" y="1437"/>
                </a:lnTo>
                <a:lnTo>
                  <a:pt x="1705" y="1435"/>
                </a:lnTo>
                <a:lnTo>
                  <a:pt x="1705" y="1434"/>
                </a:lnTo>
                <a:lnTo>
                  <a:pt x="1705" y="1440"/>
                </a:lnTo>
                <a:lnTo>
                  <a:pt x="1706" y="1436"/>
                </a:lnTo>
                <a:lnTo>
                  <a:pt x="1706" y="1463"/>
                </a:lnTo>
                <a:lnTo>
                  <a:pt x="1706" y="1429"/>
                </a:lnTo>
                <a:lnTo>
                  <a:pt x="1706" y="1439"/>
                </a:lnTo>
                <a:lnTo>
                  <a:pt x="1706" y="1439"/>
                </a:lnTo>
                <a:lnTo>
                  <a:pt x="1707" y="1443"/>
                </a:lnTo>
                <a:lnTo>
                  <a:pt x="1707" y="1437"/>
                </a:lnTo>
                <a:lnTo>
                  <a:pt x="1707" y="1440"/>
                </a:lnTo>
                <a:lnTo>
                  <a:pt x="1707" y="1438"/>
                </a:lnTo>
                <a:lnTo>
                  <a:pt x="1708" y="1432"/>
                </a:lnTo>
                <a:lnTo>
                  <a:pt x="1708" y="1434"/>
                </a:lnTo>
                <a:lnTo>
                  <a:pt x="1708" y="1430"/>
                </a:lnTo>
                <a:lnTo>
                  <a:pt x="1708" y="1435"/>
                </a:lnTo>
                <a:lnTo>
                  <a:pt x="1709" y="1435"/>
                </a:lnTo>
                <a:lnTo>
                  <a:pt x="1709" y="1438"/>
                </a:lnTo>
                <a:lnTo>
                  <a:pt x="1709" y="1439"/>
                </a:lnTo>
                <a:lnTo>
                  <a:pt x="1709" y="1429"/>
                </a:lnTo>
                <a:lnTo>
                  <a:pt x="1709" y="1443"/>
                </a:lnTo>
                <a:lnTo>
                  <a:pt x="1710" y="1438"/>
                </a:lnTo>
                <a:lnTo>
                  <a:pt x="1710" y="1441"/>
                </a:lnTo>
                <a:lnTo>
                  <a:pt x="1710" y="1438"/>
                </a:lnTo>
                <a:lnTo>
                  <a:pt x="1710" y="1434"/>
                </a:lnTo>
                <a:lnTo>
                  <a:pt x="1711" y="1437"/>
                </a:lnTo>
                <a:lnTo>
                  <a:pt x="1711" y="1440"/>
                </a:lnTo>
                <a:lnTo>
                  <a:pt x="1711" y="1446"/>
                </a:lnTo>
                <a:lnTo>
                  <a:pt x="1712" y="1447"/>
                </a:lnTo>
                <a:lnTo>
                  <a:pt x="1712" y="1435"/>
                </a:lnTo>
                <a:lnTo>
                  <a:pt x="1712" y="1443"/>
                </a:lnTo>
                <a:lnTo>
                  <a:pt x="1712" y="1443"/>
                </a:lnTo>
                <a:lnTo>
                  <a:pt x="1712" y="1446"/>
                </a:lnTo>
                <a:lnTo>
                  <a:pt x="1713" y="1443"/>
                </a:lnTo>
                <a:lnTo>
                  <a:pt x="1713" y="1437"/>
                </a:lnTo>
                <a:lnTo>
                  <a:pt x="1713" y="1427"/>
                </a:lnTo>
                <a:lnTo>
                  <a:pt x="1713" y="1443"/>
                </a:lnTo>
                <a:lnTo>
                  <a:pt x="1714" y="1448"/>
                </a:lnTo>
                <a:lnTo>
                  <a:pt x="1714" y="1449"/>
                </a:lnTo>
                <a:lnTo>
                  <a:pt x="1714" y="1443"/>
                </a:lnTo>
                <a:lnTo>
                  <a:pt x="1714" y="1447"/>
                </a:lnTo>
                <a:lnTo>
                  <a:pt x="1715" y="1440"/>
                </a:lnTo>
                <a:lnTo>
                  <a:pt x="1715" y="1445"/>
                </a:lnTo>
                <a:lnTo>
                  <a:pt x="1715" y="1445"/>
                </a:lnTo>
                <a:lnTo>
                  <a:pt x="1715" y="1444"/>
                </a:lnTo>
                <a:lnTo>
                  <a:pt x="1715" y="1446"/>
                </a:lnTo>
                <a:lnTo>
                  <a:pt x="1716" y="1446"/>
                </a:lnTo>
                <a:lnTo>
                  <a:pt x="1716" y="1454"/>
                </a:lnTo>
                <a:lnTo>
                  <a:pt x="1716" y="1450"/>
                </a:lnTo>
                <a:lnTo>
                  <a:pt x="1716" y="1444"/>
                </a:lnTo>
                <a:lnTo>
                  <a:pt x="1717" y="1447"/>
                </a:lnTo>
                <a:lnTo>
                  <a:pt x="1717" y="1442"/>
                </a:lnTo>
                <a:lnTo>
                  <a:pt x="1717" y="1454"/>
                </a:lnTo>
                <a:lnTo>
                  <a:pt x="1717" y="1448"/>
                </a:lnTo>
                <a:lnTo>
                  <a:pt x="1718" y="1451"/>
                </a:lnTo>
                <a:lnTo>
                  <a:pt x="1718" y="1446"/>
                </a:lnTo>
                <a:lnTo>
                  <a:pt x="1718" y="1446"/>
                </a:lnTo>
                <a:lnTo>
                  <a:pt x="1719" y="1446"/>
                </a:lnTo>
                <a:lnTo>
                  <a:pt x="1719" y="1445"/>
                </a:lnTo>
                <a:lnTo>
                  <a:pt x="1719" y="1446"/>
                </a:lnTo>
                <a:lnTo>
                  <a:pt x="1719" y="1446"/>
                </a:lnTo>
                <a:lnTo>
                  <a:pt x="1719" y="1445"/>
                </a:lnTo>
                <a:lnTo>
                  <a:pt x="1720" y="1453"/>
                </a:lnTo>
                <a:lnTo>
                  <a:pt x="1720" y="1447"/>
                </a:lnTo>
                <a:lnTo>
                  <a:pt x="1720" y="1439"/>
                </a:lnTo>
                <a:lnTo>
                  <a:pt x="1720" y="1440"/>
                </a:lnTo>
                <a:lnTo>
                  <a:pt x="1721" y="1446"/>
                </a:lnTo>
                <a:lnTo>
                  <a:pt x="1721" y="1451"/>
                </a:lnTo>
                <a:lnTo>
                  <a:pt x="1721" y="1450"/>
                </a:lnTo>
                <a:lnTo>
                  <a:pt x="1721" y="1447"/>
                </a:lnTo>
                <a:lnTo>
                  <a:pt x="1721" y="1449"/>
                </a:lnTo>
                <a:lnTo>
                  <a:pt x="1722" y="1446"/>
                </a:lnTo>
                <a:lnTo>
                  <a:pt x="1722" y="1445"/>
                </a:lnTo>
                <a:lnTo>
                  <a:pt x="1722" y="1449"/>
                </a:lnTo>
                <a:lnTo>
                  <a:pt x="1722" y="1416"/>
                </a:lnTo>
                <a:lnTo>
                  <a:pt x="1723" y="1435"/>
                </a:lnTo>
                <a:lnTo>
                  <a:pt x="1723" y="1461"/>
                </a:lnTo>
                <a:lnTo>
                  <a:pt x="1723" y="1425"/>
                </a:lnTo>
                <a:lnTo>
                  <a:pt x="1723" y="1439"/>
                </a:lnTo>
                <a:lnTo>
                  <a:pt x="1724" y="1437"/>
                </a:lnTo>
                <a:lnTo>
                  <a:pt x="1724" y="1435"/>
                </a:lnTo>
                <a:lnTo>
                  <a:pt x="1724" y="1455"/>
                </a:lnTo>
                <a:lnTo>
                  <a:pt x="1724" y="1427"/>
                </a:lnTo>
                <a:lnTo>
                  <a:pt x="1724" y="1444"/>
                </a:lnTo>
                <a:lnTo>
                  <a:pt x="1725" y="1459"/>
                </a:lnTo>
                <a:lnTo>
                  <a:pt x="1725" y="1450"/>
                </a:lnTo>
                <a:lnTo>
                  <a:pt x="1725" y="1448"/>
                </a:lnTo>
                <a:lnTo>
                  <a:pt x="1725" y="1451"/>
                </a:lnTo>
                <a:lnTo>
                  <a:pt x="1726" y="1456"/>
                </a:lnTo>
                <a:lnTo>
                  <a:pt x="1726" y="1441"/>
                </a:lnTo>
                <a:lnTo>
                  <a:pt x="1726" y="1439"/>
                </a:lnTo>
                <a:lnTo>
                  <a:pt x="1727" y="1441"/>
                </a:lnTo>
                <a:lnTo>
                  <a:pt x="1727" y="1442"/>
                </a:lnTo>
                <a:lnTo>
                  <a:pt x="1727" y="1432"/>
                </a:lnTo>
                <a:lnTo>
                  <a:pt x="1727" y="1429"/>
                </a:lnTo>
                <a:lnTo>
                  <a:pt x="1728" y="1430"/>
                </a:lnTo>
                <a:lnTo>
                  <a:pt x="1728" y="1430"/>
                </a:lnTo>
                <a:lnTo>
                  <a:pt x="1728" y="1428"/>
                </a:lnTo>
                <a:lnTo>
                  <a:pt x="1728" y="1417"/>
                </a:lnTo>
                <a:lnTo>
                  <a:pt x="1728" y="894"/>
                </a:lnTo>
                <a:lnTo>
                  <a:pt x="1729" y="1454"/>
                </a:lnTo>
                <a:lnTo>
                  <a:pt x="1729" y="1434"/>
                </a:lnTo>
                <a:lnTo>
                  <a:pt x="1729" y="1431"/>
                </a:lnTo>
                <a:lnTo>
                  <a:pt x="1729" y="1431"/>
                </a:lnTo>
                <a:lnTo>
                  <a:pt x="1730" y="1435"/>
                </a:lnTo>
                <a:lnTo>
                  <a:pt x="1730" y="1437"/>
                </a:lnTo>
                <a:lnTo>
                  <a:pt x="1730" y="1443"/>
                </a:lnTo>
                <a:lnTo>
                  <a:pt x="1730" y="1443"/>
                </a:lnTo>
                <a:lnTo>
                  <a:pt x="1731" y="1446"/>
                </a:lnTo>
                <a:lnTo>
                  <a:pt x="1731" y="1442"/>
                </a:lnTo>
                <a:lnTo>
                  <a:pt x="1731" y="1449"/>
                </a:lnTo>
                <a:lnTo>
                  <a:pt x="1731" y="1444"/>
                </a:lnTo>
                <a:lnTo>
                  <a:pt x="1731" y="1450"/>
                </a:lnTo>
                <a:lnTo>
                  <a:pt x="1732" y="1447"/>
                </a:lnTo>
                <a:lnTo>
                  <a:pt x="1732" y="1449"/>
                </a:lnTo>
                <a:lnTo>
                  <a:pt x="1732" y="1453"/>
                </a:lnTo>
                <a:lnTo>
                  <a:pt x="1732" y="1453"/>
                </a:lnTo>
                <a:lnTo>
                  <a:pt x="1733" y="1457"/>
                </a:lnTo>
                <a:lnTo>
                  <a:pt x="1733" y="1434"/>
                </a:lnTo>
                <a:lnTo>
                  <a:pt x="1733" y="1429"/>
                </a:lnTo>
                <a:lnTo>
                  <a:pt x="1733" y="1436"/>
                </a:lnTo>
                <a:lnTo>
                  <a:pt x="1734" y="1433"/>
                </a:lnTo>
                <a:lnTo>
                  <a:pt x="1734" y="1429"/>
                </a:lnTo>
                <a:lnTo>
                  <a:pt x="1734" y="1436"/>
                </a:lnTo>
                <a:lnTo>
                  <a:pt x="1734" y="1422"/>
                </a:lnTo>
                <a:lnTo>
                  <a:pt x="1735" y="1441"/>
                </a:lnTo>
                <a:lnTo>
                  <a:pt x="1735" y="1442"/>
                </a:lnTo>
                <a:lnTo>
                  <a:pt x="1735" y="1440"/>
                </a:lnTo>
                <a:lnTo>
                  <a:pt x="1735" y="1439"/>
                </a:lnTo>
                <a:lnTo>
                  <a:pt x="1736" y="1428"/>
                </a:lnTo>
                <a:lnTo>
                  <a:pt x="1736" y="1440"/>
                </a:lnTo>
                <a:lnTo>
                  <a:pt x="1736" y="1448"/>
                </a:lnTo>
                <a:lnTo>
                  <a:pt x="1736" y="1445"/>
                </a:lnTo>
                <a:lnTo>
                  <a:pt x="1737" y="1458"/>
                </a:lnTo>
                <a:lnTo>
                  <a:pt x="1737" y="1429"/>
                </a:lnTo>
                <a:lnTo>
                  <a:pt x="1737" y="1440"/>
                </a:lnTo>
                <a:lnTo>
                  <a:pt x="1737" y="1437"/>
                </a:lnTo>
                <a:lnTo>
                  <a:pt x="1737" y="1442"/>
                </a:lnTo>
                <a:lnTo>
                  <a:pt x="1738" y="1441"/>
                </a:lnTo>
                <a:lnTo>
                  <a:pt x="1738" y="1432"/>
                </a:lnTo>
                <a:lnTo>
                  <a:pt x="1738" y="1439"/>
                </a:lnTo>
                <a:lnTo>
                  <a:pt x="1738" y="1447"/>
                </a:lnTo>
                <a:lnTo>
                  <a:pt x="1739" y="1435"/>
                </a:lnTo>
                <a:lnTo>
                  <a:pt x="1739" y="1449"/>
                </a:lnTo>
                <a:lnTo>
                  <a:pt x="1739" y="1426"/>
                </a:lnTo>
                <a:lnTo>
                  <a:pt x="1739" y="1447"/>
                </a:lnTo>
                <a:lnTo>
                  <a:pt x="1740" y="1442"/>
                </a:lnTo>
                <a:lnTo>
                  <a:pt x="1740" y="1449"/>
                </a:lnTo>
                <a:lnTo>
                  <a:pt x="1740" y="1443"/>
                </a:lnTo>
                <a:lnTo>
                  <a:pt x="1740" y="1431"/>
                </a:lnTo>
                <a:lnTo>
                  <a:pt x="1740" y="1443"/>
                </a:lnTo>
                <a:lnTo>
                  <a:pt x="1741" y="1439"/>
                </a:lnTo>
                <a:lnTo>
                  <a:pt x="1741" y="1446"/>
                </a:lnTo>
                <a:lnTo>
                  <a:pt x="1741" y="1474"/>
                </a:lnTo>
                <a:lnTo>
                  <a:pt x="1741" y="1454"/>
                </a:lnTo>
                <a:lnTo>
                  <a:pt x="1742" y="1455"/>
                </a:lnTo>
                <a:lnTo>
                  <a:pt x="1742" y="1454"/>
                </a:lnTo>
                <a:lnTo>
                  <a:pt x="1742" y="1457"/>
                </a:lnTo>
                <a:lnTo>
                  <a:pt x="1743" y="1437"/>
                </a:lnTo>
                <a:lnTo>
                  <a:pt x="1743" y="1437"/>
                </a:lnTo>
                <a:lnTo>
                  <a:pt x="1743" y="1438"/>
                </a:lnTo>
                <a:lnTo>
                  <a:pt x="1743" y="1449"/>
                </a:lnTo>
                <a:lnTo>
                  <a:pt x="1743" y="1448"/>
                </a:lnTo>
                <a:lnTo>
                  <a:pt x="1744" y="1445"/>
                </a:lnTo>
                <a:lnTo>
                  <a:pt x="1744" y="1436"/>
                </a:lnTo>
                <a:lnTo>
                  <a:pt x="1744" y="1434"/>
                </a:lnTo>
                <a:lnTo>
                  <a:pt x="1744" y="1437"/>
                </a:lnTo>
                <a:lnTo>
                  <a:pt x="1745" y="1438"/>
                </a:lnTo>
                <a:lnTo>
                  <a:pt x="1745" y="1441"/>
                </a:lnTo>
                <a:lnTo>
                  <a:pt x="1745" y="1436"/>
                </a:lnTo>
                <a:lnTo>
                  <a:pt x="1745" y="1444"/>
                </a:lnTo>
                <a:lnTo>
                  <a:pt x="1746" y="1447"/>
                </a:lnTo>
                <a:lnTo>
                  <a:pt x="1746" y="1447"/>
                </a:lnTo>
                <a:lnTo>
                  <a:pt x="1746" y="1452"/>
                </a:lnTo>
                <a:lnTo>
                  <a:pt x="1746" y="1437"/>
                </a:lnTo>
                <a:lnTo>
                  <a:pt x="1746" y="1450"/>
                </a:lnTo>
                <a:lnTo>
                  <a:pt x="1747" y="1447"/>
                </a:lnTo>
                <a:lnTo>
                  <a:pt x="1747" y="1445"/>
                </a:lnTo>
                <a:lnTo>
                  <a:pt x="1747" y="1450"/>
                </a:lnTo>
                <a:lnTo>
                  <a:pt x="1747" y="1439"/>
                </a:lnTo>
                <a:lnTo>
                  <a:pt x="1748" y="1446"/>
                </a:lnTo>
                <a:lnTo>
                  <a:pt x="1748" y="1445"/>
                </a:lnTo>
                <a:lnTo>
                  <a:pt x="1748" y="1442"/>
                </a:lnTo>
                <a:lnTo>
                  <a:pt x="1748" y="1449"/>
                </a:lnTo>
                <a:lnTo>
                  <a:pt x="1749" y="1422"/>
                </a:lnTo>
                <a:lnTo>
                  <a:pt x="1749" y="1438"/>
                </a:lnTo>
                <a:lnTo>
                  <a:pt x="1749" y="1449"/>
                </a:lnTo>
                <a:lnTo>
                  <a:pt x="1749" y="1453"/>
                </a:lnTo>
                <a:lnTo>
                  <a:pt x="1749" y="1454"/>
                </a:lnTo>
                <a:lnTo>
                  <a:pt x="1750" y="1440"/>
                </a:lnTo>
                <a:lnTo>
                  <a:pt x="1750" y="1451"/>
                </a:lnTo>
                <a:lnTo>
                  <a:pt x="1750" y="1445"/>
                </a:lnTo>
                <a:lnTo>
                  <a:pt x="1751" y="1477"/>
                </a:lnTo>
                <a:lnTo>
                  <a:pt x="1751" y="1451"/>
                </a:lnTo>
                <a:lnTo>
                  <a:pt x="1751" y="1435"/>
                </a:lnTo>
                <a:lnTo>
                  <a:pt x="1751" y="1440"/>
                </a:lnTo>
                <a:lnTo>
                  <a:pt x="1752" y="1439"/>
                </a:lnTo>
                <a:lnTo>
                  <a:pt x="1752" y="1453"/>
                </a:lnTo>
                <a:lnTo>
                  <a:pt x="1752" y="1452"/>
                </a:lnTo>
                <a:lnTo>
                  <a:pt x="1752" y="1433"/>
                </a:lnTo>
                <a:lnTo>
                  <a:pt x="1752" y="1435"/>
                </a:lnTo>
                <a:lnTo>
                  <a:pt x="1753" y="1453"/>
                </a:lnTo>
                <a:lnTo>
                  <a:pt x="1753" y="1442"/>
                </a:lnTo>
                <a:lnTo>
                  <a:pt x="1753" y="1443"/>
                </a:lnTo>
                <a:lnTo>
                  <a:pt x="1753" y="1436"/>
                </a:lnTo>
                <a:lnTo>
                  <a:pt x="1754" y="1440"/>
                </a:lnTo>
                <a:lnTo>
                  <a:pt x="1754" y="1442"/>
                </a:lnTo>
                <a:lnTo>
                  <a:pt x="1754" y="1445"/>
                </a:lnTo>
                <a:lnTo>
                  <a:pt x="1754" y="1443"/>
                </a:lnTo>
                <a:lnTo>
                  <a:pt x="1755" y="1436"/>
                </a:lnTo>
                <a:lnTo>
                  <a:pt x="1755" y="1439"/>
                </a:lnTo>
                <a:lnTo>
                  <a:pt x="1755" y="1458"/>
                </a:lnTo>
                <a:lnTo>
                  <a:pt x="1755" y="1449"/>
                </a:lnTo>
                <a:lnTo>
                  <a:pt x="1755" y="1454"/>
                </a:lnTo>
                <a:lnTo>
                  <a:pt x="1756" y="1429"/>
                </a:lnTo>
                <a:lnTo>
                  <a:pt x="1756" y="1441"/>
                </a:lnTo>
                <a:lnTo>
                  <a:pt x="1756" y="1439"/>
                </a:lnTo>
                <a:lnTo>
                  <a:pt x="1756" y="1440"/>
                </a:lnTo>
                <a:lnTo>
                  <a:pt x="1757" y="1447"/>
                </a:lnTo>
                <a:lnTo>
                  <a:pt x="1757" y="1434"/>
                </a:lnTo>
                <a:lnTo>
                  <a:pt x="1757" y="1455"/>
                </a:lnTo>
                <a:lnTo>
                  <a:pt x="1758" y="1452"/>
                </a:lnTo>
                <a:lnTo>
                  <a:pt x="1758" y="1448"/>
                </a:lnTo>
                <a:lnTo>
                  <a:pt x="1758" y="1446"/>
                </a:lnTo>
                <a:lnTo>
                  <a:pt x="1758" y="1434"/>
                </a:lnTo>
                <a:lnTo>
                  <a:pt x="1758" y="1448"/>
                </a:lnTo>
                <a:lnTo>
                  <a:pt x="1759" y="1443"/>
                </a:lnTo>
                <a:lnTo>
                  <a:pt x="1759" y="1445"/>
                </a:lnTo>
                <a:lnTo>
                  <a:pt x="1759" y="1450"/>
                </a:lnTo>
                <a:lnTo>
                  <a:pt x="1759" y="1438"/>
                </a:lnTo>
                <a:lnTo>
                  <a:pt x="1760" y="1449"/>
                </a:lnTo>
                <a:lnTo>
                  <a:pt x="1760" y="1439"/>
                </a:lnTo>
                <a:lnTo>
                  <a:pt x="1760" y="1443"/>
                </a:lnTo>
                <a:lnTo>
                  <a:pt x="1760" y="1446"/>
                </a:lnTo>
                <a:lnTo>
                  <a:pt x="1761" y="1446"/>
                </a:lnTo>
                <a:lnTo>
                  <a:pt x="1761" y="1449"/>
                </a:lnTo>
                <a:lnTo>
                  <a:pt x="1761" y="1451"/>
                </a:lnTo>
                <a:lnTo>
                  <a:pt x="1761" y="1450"/>
                </a:lnTo>
                <a:lnTo>
                  <a:pt x="1761" y="1455"/>
                </a:lnTo>
                <a:lnTo>
                  <a:pt x="1762" y="1448"/>
                </a:lnTo>
                <a:lnTo>
                  <a:pt x="1762" y="1451"/>
                </a:lnTo>
                <a:lnTo>
                  <a:pt x="1762" y="1450"/>
                </a:lnTo>
                <a:lnTo>
                  <a:pt x="1762" y="1454"/>
                </a:lnTo>
                <a:lnTo>
                  <a:pt x="1763" y="1450"/>
                </a:lnTo>
                <a:lnTo>
                  <a:pt x="1763" y="1435"/>
                </a:lnTo>
                <a:lnTo>
                  <a:pt x="1763" y="1445"/>
                </a:lnTo>
                <a:lnTo>
                  <a:pt x="1763" y="1452"/>
                </a:lnTo>
                <a:lnTo>
                  <a:pt x="1764" y="1451"/>
                </a:lnTo>
                <a:lnTo>
                  <a:pt x="1764" y="1451"/>
                </a:lnTo>
                <a:lnTo>
                  <a:pt x="1764" y="1445"/>
                </a:lnTo>
                <a:lnTo>
                  <a:pt x="1764" y="1445"/>
                </a:lnTo>
                <a:lnTo>
                  <a:pt x="1764" y="1458"/>
                </a:lnTo>
                <a:lnTo>
                  <a:pt x="1765" y="1451"/>
                </a:lnTo>
                <a:lnTo>
                  <a:pt x="1765" y="1453"/>
                </a:lnTo>
                <a:lnTo>
                  <a:pt x="1765" y="1436"/>
                </a:lnTo>
                <a:lnTo>
                  <a:pt x="1766" y="1452"/>
                </a:lnTo>
                <a:lnTo>
                  <a:pt x="1766" y="1448"/>
                </a:lnTo>
                <a:lnTo>
                  <a:pt x="1766" y="1447"/>
                </a:lnTo>
                <a:lnTo>
                  <a:pt x="1766" y="1453"/>
                </a:lnTo>
                <a:lnTo>
                  <a:pt x="1767" y="1445"/>
                </a:lnTo>
                <a:lnTo>
                  <a:pt x="1767" y="1450"/>
                </a:lnTo>
                <a:lnTo>
                  <a:pt x="1767" y="1451"/>
                </a:lnTo>
                <a:lnTo>
                  <a:pt x="1767" y="1456"/>
                </a:lnTo>
                <a:lnTo>
                  <a:pt x="1767" y="1453"/>
                </a:lnTo>
                <a:lnTo>
                  <a:pt x="1768" y="1426"/>
                </a:lnTo>
                <a:lnTo>
                  <a:pt x="1768" y="1447"/>
                </a:lnTo>
                <a:lnTo>
                  <a:pt x="1768" y="1451"/>
                </a:lnTo>
                <a:lnTo>
                  <a:pt x="1768" y="1466"/>
                </a:lnTo>
                <a:lnTo>
                  <a:pt x="1769" y="1453"/>
                </a:lnTo>
                <a:lnTo>
                  <a:pt x="1769" y="1425"/>
                </a:lnTo>
                <a:lnTo>
                  <a:pt x="1769" y="1441"/>
                </a:lnTo>
                <a:lnTo>
                  <a:pt x="1769" y="1454"/>
                </a:lnTo>
                <a:lnTo>
                  <a:pt x="1770" y="1450"/>
                </a:lnTo>
                <a:lnTo>
                  <a:pt x="1770" y="1454"/>
                </a:lnTo>
                <a:lnTo>
                  <a:pt x="1770" y="1425"/>
                </a:lnTo>
                <a:lnTo>
                  <a:pt x="1770" y="1454"/>
                </a:lnTo>
                <a:lnTo>
                  <a:pt x="1770" y="1455"/>
                </a:lnTo>
                <a:lnTo>
                  <a:pt x="1771" y="1442"/>
                </a:lnTo>
                <a:lnTo>
                  <a:pt x="1771" y="1435"/>
                </a:lnTo>
                <a:lnTo>
                  <a:pt x="1771" y="1446"/>
                </a:lnTo>
                <a:lnTo>
                  <a:pt x="1771" y="1451"/>
                </a:lnTo>
                <a:lnTo>
                  <a:pt x="1772" y="1464"/>
                </a:lnTo>
                <a:lnTo>
                  <a:pt x="1772" y="1451"/>
                </a:lnTo>
                <a:lnTo>
                  <a:pt x="1772" y="1451"/>
                </a:lnTo>
                <a:lnTo>
                  <a:pt x="1772" y="1431"/>
                </a:lnTo>
                <a:lnTo>
                  <a:pt x="1773" y="1446"/>
                </a:lnTo>
                <a:lnTo>
                  <a:pt x="1773" y="1445"/>
                </a:lnTo>
                <a:lnTo>
                  <a:pt x="1773" y="1460"/>
                </a:lnTo>
                <a:lnTo>
                  <a:pt x="1774" y="1450"/>
                </a:lnTo>
                <a:lnTo>
                  <a:pt x="1774" y="1447"/>
                </a:lnTo>
                <a:lnTo>
                  <a:pt x="1774" y="1448"/>
                </a:lnTo>
                <a:lnTo>
                  <a:pt x="1774" y="1443"/>
                </a:lnTo>
                <a:lnTo>
                  <a:pt x="1774" y="1447"/>
                </a:lnTo>
                <a:lnTo>
                  <a:pt x="1775" y="1452"/>
                </a:lnTo>
                <a:lnTo>
                  <a:pt x="1775" y="1449"/>
                </a:lnTo>
                <a:lnTo>
                  <a:pt x="1775" y="1450"/>
                </a:lnTo>
                <a:lnTo>
                  <a:pt x="1775" y="1449"/>
                </a:lnTo>
                <a:lnTo>
                  <a:pt x="1776" y="1456"/>
                </a:lnTo>
                <a:lnTo>
                  <a:pt x="1776" y="1452"/>
                </a:lnTo>
                <a:lnTo>
                  <a:pt x="1776" y="1440"/>
                </a:lnTo>
                <a:lnTo>
                  <a:pt x="1776" y="1450"/>
                </a:lnTo>
                <a:lnTo>
                  <a:pt x="1777" y="1454"/>
                </a:lnTo>
                <a:lnTo>
                  <a:pt x="1777" y="1443"/>
                </a:lnTo>
                <a:lnTo>
                  <a:pt x="1777" y="1453"/>
                </a:lnTo>
                <a:lnTo>
                  <a:pt x="1777" y="1434"/>
                </a:lnTo>
                <a:lnTo>
                  <a:pt x="1777" y="1447"/>
                </a:lnTo>
                <a:lnTo>
                  <a:pt x="1778" y="1436"/>
                </a:lnTo>
                <a:lnTo>
                  <a:pt x="1778" y="1450"/>
                </a:lnTo>
                <a:lnTo>
                  <a:pt x="1778" y="1444"/>
                </a:lnTo>
                <a:lnTo>
                  <a:pt x="1778" y="1449"/>
                </a:lnTo>
                <a:lnTo>
                  <a:pt x="1779" y="1449"/>
                </a:lnTo>
                <a:lnTo>
                  <a:pt x="1779" y="1460"/>
                </a:lnTo>
                <a:lnTo>
                  <a:pt x="1779" y="1451"/>
                </a:lnTo>
                <a:lnTo>
                  <a:pt x="1779" y="1440"/>
                </a:lnTo>
                <a:lnTo>
                  <a:pt x="1780" y="1437"/>
                </a:lnTo>
                <a:lnTo>
                  <a:pt x="1780" y="1478"/>
                </a:lnTo>
                <a:lnTo>
                  <a:pt x="1780" y="1448"/>
                </a:lnTo>
                <a:lnTo>
                  <a:pt x="1780" y="1452"/>
                </a:lnTo>
                <a:lnTo>
                  <a:pt x="1780" y="1456"/>
                </a:lnTo>
                <a:lnTo>
                  <a:pt x="1781" y="1441"/>
                </a:lnTo>
                <a:lnTo>
                  <a:pt x="1781" y="1446"/>
                </a:lnTo>
                <a:lnTo>
                  <a:pt x="1781" y="1450"/>
                </a:lnTo>
                <a:lnTo>
                  <a:pt x="1782" y="1437"/>
                </a:lnTo>
                <a:lnTo>
                  <a:pt x="1782" y="1441"/>
                </a:lnTo>
                <a:lnTo>
                  <a:pt x="1782" y="1438"/>
                </a:lnTo>
                <a:lnTo>
                  <a:pt x="1782" y="1449"/>
                </a:lnTo>
                <a:lnTo>
                  <a:pt x="1783" y="1447"/>
                </a:lnTo>
                <a:lnTo>
                  <a:pt x="1783" y="1442"/>
                </a:lnTo>
                <a:lnTo>
                  <a:pt x="1783" y="1441"/>
                </a:lnTo>
                <a:lnTo>
                  <a:pt x="1783" y="1437"/>
                </a:lnTo>
                <a:lnTo>
                  <a:pt x="1783" y="1441"/>
                </a:lnTo>
                <a:lnTo>
                  <a:pt x="1784" y="1465"/>
                </a:lnTo>
                <a:lnTo>
                  <a:pt x="1784" y="1443"/>
                </a:lnTo>
                <a:lnTo>
                  <a:pt x="1784" y="1455"/>
                </a:lnTo>
                <a:lnTo>
                  <a:pt x="1784" y="1444"/>
                </a:lnTo>
                <a:lnTo>
                  <a:pt x="1785" y="1438"/>
                </a:lnTo>
                <a:lnTo>
                  <a:pt x="1785" y="1455"/>
                </a:lnTo>
                <a:lnTo>
                  <a:pt x="1785" y="1462"/>
                </a:lnTo>
                <a:lnTo>
                  <a:pt x="1785" y="1451"/>
                </a:lnTo>
                <a:lnTo>
                  <a:pt x="1786" y="1444"/>
                </a:lnTo>
                <a:lnTo>
                  <a:pt x="1786" y="1447"/>
                </a:lnTo>
                <a:lnTo>
                  <a:pt x="1786" y="1449"/>
                </a:lnTo>
                <a:lnTo>
                  <a:pt x="1786" y="1452"/>
                </a:lnTo>
                <a:lnTo>
                  <a:pt x="1786" y="1454"/>
                </a:lnTo>
                <a:lnTo>
                  <a:pt x="1787" y="1443"/>
                </a:lnTo>
                <a:lnTo>
                  <a:pt x="1787" y="1453"/>
                </a:lnTo>
                <a:lnTo>
                  <a:pt x="1787" y="1448"/>
                </a:lnTo>
                <a:lnTo>
                  <a:pt x="1787" y="1458"/>
                </a:lnTo>
                <a:lnTo>
                  <a:pt x="1788" y="1455"/>
                </a:lnTo>
                <a:lnTo>
                  <a:pt x="1788" y="1461"/>
                </a:lnTo>
                <a:lnTo>
                  <a:pt x="1788" y="1464"/>
                </a:lnTo>
                <a:lnTo>
                  <a:pt x="1788" y="1450"/>
                </a:lnTo>
                <a:lnTo>
                  <a:pt x="1789" y="1450"/>
                </a:lnTo>
                <a:lnTo>
                  <a:pt x="1789" y="1453"/>
                </a:lnTo>
                <a:lnTo>
                  <a:pt x="1789" y="1449"/>
                </a:lnTo>
                <a:lnTo>
                  <a:pt x="1789" y="1449"/>
                </a:lnTo>
                <a:lnTo>
                  <a:pt x="1790" y="1449"/>
                </a:lnTo>
                <a:lnTo>
                  <a:pt x="1790" y="1453"/>
                </a:lnTo>
                <a:lnTo>
                  <a:pt x="1790" y="1454"/>
                </a:lnTo>
                <a:lnTo>
                  <a:pt x="1790" y="1444"/>
                </a:lnTo>
                <a:lnTo>
                  <a:pt x="1791" y="1447"/>
                </a:lnTo>
                <a:lnTo>
                  <a:pt x="1791" y="1468"/>
                </a:lnTo>
                <a:lnTo>
                  <a:pt x="1791" y="1444"/>
                </a:lnTo>
                <a:lnTo>
                  <a:pt x="1791" y="1452"/>
                </a:lnTo>
                <a:lnTo>
                  <a:pt x="1792" y="1446"/>
                </a:lnTo>
                <a:lnTo>
                  <a:pt x="1792" y="1455"/>
                </a:lnTo>
                <a:lnTo>
                  <a:pt x="1792" y="1461"/>
                </a:lnTo>
                <a:lnTo>
                  <a:pt x="1792" y="1460"/>
                </a:lnTo>
                <a:lnTo>
                  <a:pt x="1792" y="1458"/>
                </a:lnTo>
                <a:lnTo>
                  <a:pt x="1793" y="1440"/>
                </a:lnTo>
                <a:lnTo>
                  <a:pt x="1793" y="1448"/>
                </a:lnTo>
                <a:lnTo>
                  <a:pt x="1793" y="1457"/>
                </a:lnTo>
                <a:lnTo>
                  <a:pt x="1793" y="1460"/>
                </a:lnTo>
                <a:lnTo>
                  <a:pt x="1794" y="1459"/>
                </a:lnTo>
                <a:lnTo>
                  <a:pt x="1794" y="1454"/>
                </a:lnTo>
                <a:lnTo>
                  <a:pt x="1794" y="1444"/>
                </a:lnTo>
                <a:lnTo>
                  <a:pt x="1794" y="1456"/>
                </a:lnTo>
                <a:lnTo>
                  <a:pt x="1795" y="1464"/>
                </a:lnTo>
                <a:lnTo>
                  <a:pt x="1795" y="1461"/>
                </a:lnTo>
                <a:lnTo>
                  <a:pt x="1795" y="1452"/>
                </a:lnTo>
                <a:lnTo>
                  <a:pt x="1795" y="1477"/>
                </a:lnTo>
                <a:lnTo>
                  <a:pt x="1795" y="1469"/>
                </a:lnTo>
                <a:lnTo>
                  <a:pt x="1796" y="1455"/>
                </a:lnTo>
                <a:lnTo>
                  <a:pt x="1796" y="1462"/>
                </a:lnTo>
                <a:lnTo>
                  <a:pt x="1796" y="1459"/>
                </a:lnTo>
                <a:lnTo>
                  <a:pt x="1796" y="1462"/>
                </a:lnTo>
                <a:lnTo>
                  <a:pt x="1797" y="1460"/>
                </a:lnTo>
                <a:lnTo>
                  <a:pt x="1797" y="1445"/>
                </a:lnTo>
                <a:lnTo>
                  <a:pt x="1797" y="1447"/>
                </a:lnTo>
                <a:lnTo>
                  <a:pt x="1798" y="1468"/>
                </a:lnTo>
                <a:lnTo>
                  <a:pt x="1798" y="1451"/>
                </a:lnTo>
                <a:lnTo>
                  <a:pt x="1798" y="1448"/>
                </a:lnTo>
                <a:lnTo>
                  <a:pt x="1798" y="1449"/>
                </a:lnTo>
                <a:lnTo>
                  <a:pt x="1798" y="1459"/>
                </a:lnTo>
                <a:lnTo>
                  <a:pt x="1799" y="1452"/>
                </a:lnTo>
                <a:lnTo>
                  <a:pt x="1799" y="1445"/>
                </a:lnTo>
                <a:lnTo>
                  <a:pt x="1799" y="1442"/>
                </a:lnTo>
                <a:lnTo>
                  <a:pt x="1799" y="1462"/>
                </a:lnTo>
                <a:lnTo>
                  <a:pt x="1800" y="1450"/>
                </a:lnTo>
                <a:lnTo>
                  <a:pt x="1800" y="1459"/>
                </a:lnTo>
                <a:lnTo>
                  <a:pt x="1800" y="1438"/>
                </a:lnTo>
                <a:lnTo>
                  <a:pt x="1800" y="1452"/>
                </a:lnTo>
                <a:lnTo>
                  <a:pt x="1801" y="1461"/>
                </a:lnTo>
                <a:lnTo>
                  <a:pt x="1801" y="1459"/>
                </a:lnTo>
                <a:lnTo>
                  <a:pt x="1801" y="1468"/>
                </a:lnTo>
                <a:lnTo>
                  <a:pt x="1801" y="1448"/>
                </a:lnTo>
                <a:lnTo>
                  <a:pt x="1801" y="1447"/>
                </a:lnTo>
                <a:lnTo>
                  <a:pt x="1802" y="1450"/>
                </a:lnTo>
                <a:lnTo>
                  <a:pt x="1802" y="1447"/>
                </a:lnTo>
                <a:lnTo>
                  <a:pt x="1802" y="1463"/>
                </a:lnTo>
                <a:lnTo>
                  <a:pt x="1802" y="1458"/>
                </a:lnTo>
                <a:lnTo>
                  <a:pt x="1803" y="1459"/>
                </a:lnTo>
                <a:lnTo>
                  <a:pt x="1803" y="1457"/>
                </a:lnTo>
                <a:lnTo>
                  <a:pt x="1803" y="1461"/>
                </a:lnTo>
                <a:lnTo>
                  <a:pt x="1803" y="1462"/>
                </a:lnTo>
                <a:lnTo>
                  <a:pt x="1804" y="1450"/>
                </a:lnTo>
                <a:lnTo>
                  <a:pt x="1804" y="1458"/>
                </a:lnTo>
                <a:lnTo>
                  <a:pt x="1804" y="1460"/>
                </a:lnTo>
                <a:lnTo>
                  <a:pt x="1804" y="1458"/>
                </a:lnTo>
                <a:lnTo>
                  <a:pt x="1805" y="1449"/>
                </a:lnTo>
                <a:lnTo>
                  <a:pt x="1805" y="1447"/>
                </a:lnTo>
                <a:lnTo>
                  <a:pt x="1805" y="1457"/>
                </a:lnTo>
                <a:lnTo>
                  <a:pt x="1805" y="1447"/>
                </a:lnTo>
                <a:lnTo>
                  <a:pt x="1806" y="1450"/>
                </a:lnTo>
                <a:lnTo>
                  <a:pt x="1806" y="1450"/>
                </a:lnTo>
                <a:lnTo>
                  <a:pt x="1806" y="1434"/>
                </a:lnTo>
                <a:lnTo>
                  <a:pt x="1806" y="1440"/>
                </a:lnTo>
                <a:lnTo>
                  <a:pt x="1807" y="1459"/>
                </a:lnTo>
                <a:lnTo>
                  <a:pt x="1807" y="1454"/>
                </a:lnTo>
                <a:lnTo>
                  <a:pt x="1807" y="1457"/>
                </a:lnTo>
                <a:lnTo>
                  <a:pt x="1807" y="1425"/>
                </a:lnTo>
                <a:lnTo>
                  <a:pt x="1807" y="1438"/>
                </a:lnTo>
                <a:lnTo>
                  <a:pt x="1808" y="1448"/>
                </a:lnTo>
                <a:lnTo>
                  <a:pt x="1808" y="1455"/>
                </a:lnTo>
                <a:lnTo>
                  <a:pt x="1808" y="1451"/>
                </a:lnTo>
                <a:lnTo>
                  <a:pt x="1808" y="1447"/>
                </a:lnTo>
                <a:lnTo>
                  <a:pt x="1809" y="1452"/>
                </a:lnTo>
                <a:lnTo>
                  <a:pt x="1809" y="1466"/>
                </a:lnTo>
                <a:lnTo>
                  <a:pt x="1809" y="1450"/>
                </a:lnTo>
                <a:lnTo>
                  <a:pt x="1809" y="1451"/>
                </a:lnTo>
                <a:lnTo>
                  <a:pt x="1810" y="1442"/>
                </a:lnTo>
                <a:lnTo>
                  <a:pt x="1810" y="1450"/>
                </a:lnTo>
                <a:lnTo>
                  <a:pt x="1810" y="1442"/>
                </a:lnTo>
                <a:lnTo>
                  <a:pt x="1810" y="1463"/>
                </a:lnTo>
                <a:lnTo>
                  <a:pt x="1810" y="1455"/>
                </a:lnTo>
                <a:lnTo>
                  <a:pt x="1811" y="1438"/>
                </a:lnTo>
                <a:lnTo>
                  <a:pt x="1811" y="1435"/>
                </a:lnTo>
                <a:lnTo>
                  <a:pt x="1811" y="1446"/>
                </a:lnTo>
                <a:lnTo>
                  <a:pt x="1811" y="1442"/>
                </a:lnTo>
                <a:lnTo>
                  <a:pt x="1812" y="1448"/>
                </a:lnTo>
                <a:lnTo>
                  <a:pt x="1812" y="1430"/>
                </a:lnTo>
                <a:lnTo>
                  <a:pt x="1812" y="1450"/>
                </a:lnTo>
                <a:lnTo>
                  <a:pt x="1813" y="1442"/>
                </a:lnTo>
                <a:lnTo>
                  <a:pt x="1813" y="1440"/>
                </a:lnTo>
                <a:lnTo>
                  <a:pt x="1813" y="1438"/>
                </a:lnTo>
                <a:lnTo>
                  <a:pt x="1813" y="1432"/>
                </a:lnTo>
                <a:lnTo>
                  <a:pt x="1813" y="1437"/>
                </a:lnTo>
                <a:lnTo>
                  <a:pt x="1814" y="1444"/>
                </a:lnTo>
                <a:lnTo>
                  <a:pt x="1814" y="1444"/>
                </a:lnTo>
                <a:lnTo>
                  <a:pt x="1814" y="1455"/>
                </a:lnTo>
                <a:lnTo>
                  <a:pt x="1814" y="1442"/>
                </a:lnTo>
                <a:lnTo>
                  <a:pt x="1815" y="1449"/>
                </a:lnTo>
                <a:lnTo>
                  <a:pt x="1815" y="1441"/>
                </a:lnTo>
                <a:lnTo>
                  <a:pt x="1815" y="1448"/>
                </a:lnTo>
                <a:lnTo>
                  <a:pt x="1815" y="1440"/>
                </a:lnTo>
                <a:lnTo>
                  <a:pt x="1816" y="1443"/>
                </a:lnTo>
                <a:lnTo>
                  <a:pt x="1816" y="1454"/>
                </a:lnTo>
                <a:lnTo>
                  <a:pt x="1816" y="1453"/>
                </a:lnTo>
                <a:lnTo>
                  <a:pt x="1816" y="1454"/>
                </a:lnTo>
                <a:lnTo>
                  <a:pt x="1816" y="1456"/>
                </a:lnTo>
                <a:lnTo>
                  <a:pt x="1817" y="1443"/>
                </a:lnTo>
                <a:lnTo>
                  <a:pt x="1817" y="1472"/>
                </a:lnTo>
                <a:lnTo>
                  <a:pt x="1817" y="1449"/>
                </a:lnTo>
                <a:lnTo>
                  <a:pt x="1817" y="1456"/>
                </a:lnTo>
                <a:lnTo>
                  <a:pt x="1818" y="1457"/>
                </a:lnTo>
                <a:lnTo>
                  <a:pt x="1818" y="1440"/>
                </a:lnTo>
                <a:lnTo>
                  <a:pt x="1818" y="1451"/>
                </a:lnTo>
                <a:lnTo>
                  <a:pt x="1818" y="1457"/>
                </a:lnTo>
                <a:lnTo>
                  <a:pt x="1819" y="1451"/>
                </a:lnTo>
                <a:lnTo>
                  <a:pt x="1819" y="1457"/>
                </a:lnTo>
                <a:lnTo>
                  <a:pt x="1819" y="1443"/>
                </a:lnTo>
                <a:lnTo>
                  <a:pt x="1819" y="1446"/>
                </a:lnTo>
                <a:lnTo>
                  <a:pt x="1819" y="1446"/>
                </a:lnTo>
                <a:lnTo>
                  <a:pt x="1820" y="1454"/>
                </a:lnTo>
                <a:lnTo>
                  <a:pt x="1820" y="1452"/>
                </a:lnTo>
                <a:lnTo>
                  <a:pt x="1820" y="1422"/>
                </a:lnTo>
                <a:lnTo>
                  <a:pt x="1821" y="1438"/>
                </a:lnTo>
                <a:lnTo>
                  <a:pt x="1821" y="1449"/>
                </a:lnTo>
                <a:lnTo>
                  <a:pt x="1821" y="1450"/>
                </a:lnTo>
                <a:lnTo>
                  <a:pt x="1821" y="1456"/>
                </a:lnTo>
                <a:lnTo>
                  <a:pt x="1822" y="1443"/>
                </a:lnTo>
                <a:lnTo>
                  <a:pt x="1822" y="1449"/>
                </a:lnTo>
                <a:lnTo>
                  <a:pt x="1822" y="1440"/>
                </a:lnTo>
                <a:lnTo>
                  <a:pt x="1822" y="1454"/>
                </a:lnTo>
                <a:lnTo>
                  <a:pt x="1823" y="1455"/>
                </a:lnTo>
                <a:lnTo>
                  <a:pt x="1823" y="1435"/>
                </a:lnTo>
                <a:lnTo>
                  <a:pt x="1823" y="1451"/>
                </a:lnTo>
                <a:lnTo>
                  <a:pt x="1823" y="1460"/>
                </a:lnTo>
                <a:lnTo>
                  <a:pt x="1823" y="1453"/>
                </a:lnTo>
                <a:lnTo>
                  <a:pt x="1824" y="1458"/>
                </a:lnTo>
                <a:lnTo>
                  <a:pt x="1824" y="1443"/>
                </a:lnTo>
                <a:lnTo>
                  <a:pt x="1824" y="1463"/>
                </a:lnTo>
                <a:lnTo>
                  <a:pt x="1824" y="1454"/>
                </a:lnTo>
                <a:lnTo>
                  <a:pt x="1825" y="1455"/>
                </a:lnTo>
                <a:lnTo>
                  <a:pt x="1825" y="1459"/>
                </a:lnTo>
                <a:lnTo>
                  <a:pt x="1825" y="1445"/>
                </a:lnTo>
                <a:lnTo>
                  <a:pt x="1825" y="1455"/>
                </a:lnTo>
                <a:lnTo>
                  <a:pt x="1826" y="1457"/>
                </a:lnTo>
                <a:lnTo>
                  <a:pt x="1826" y="1456"/>
                </a:lnTo>
                <a:lnTo>
                  <a:pt x="1826" y="1454"/>
                </a:lnTo>
                <a:lnTo>
                  <a:pt x="1826" y="1448"/>
                </a:lnTo>
                <a:lnTo>
                  <a:pt x="1826" y="1456"/>
                </a:lnTo>
                <a:lnTo>
                  <a:pt x="1827" y="1462"/>
                </a:lnTo>
                <a:lnTo>
                  <a:pt x="1827" y="1454"/>
                </a:lnTo>
                <a:lnTo>
                  <a:pt x="1827" y="1445"/>
                </a:lnTo>
                <a:lnTo>
                  <a:pt x="1827" y="1437"/>
                </a:lnTo>
                <a:lnTo>
                  <a:pt x="1828" y="1447"/>
                </a:lnTo>
                <a:lnTo>
                  <a:pt x="1828" y="1447"/>
                </a:lnTo>
                <a:lnTo>
                  <a:pt x="1828" y="1457"/>
                </a:lnTo>
                <a:lnTo>
                  <a:pt x="1829" y="1462"/>
                </a:lnTo>
                <a:lnTo>
                  <a:pt x="1829" y="1451"/>
                </a:lnTo>
                <a:lnTo>
                  <a:pt x="1829" y="1459"/>
                </a:lnTo>
                <a:lnTo>
                  <a:pt x="1829" y="1459"/>
                </a:lnTo>
                <a:lnTo>
                  <a:pt x="1829" y="1456"/>
                </a:lnTo>
                <a:lnTo>
                  <a:pt x="1830" y="1458"/>
                </a:lnTo>
                <a:lnTo>
                  <a:pt x="1830" y="1457"/>
                </a:lnTo>
                <a:lnTo>
                  <a:pt x="1830" y="1448"/>
                </a:lnTo>
                <a:lnTo>
                  <a:pt x="1830" y="1462"/>
                </a:lnTo>
                <a:lnTo>
                  <a:pt x="1831" y="1456"/>
                </a:lnTo>
                <a:lnTo>
                  <a:pt x="1831" y="1457"/>
                </a:lnTo>
                <a:lnTo>
                  <a:pt x="1831" y="1441"/>
                </a:lnTo>
                <a:lnTo>
                  <a:pt x="1831" y="1449"/>
                </a:lnTo>
                <a:lnTo>
                  <a:pt x="1832" y="1444"/>
                </a:lnTo>
                <a:lnTo>
                  <a:pt x="1832" y="1445"/>
                </a:lnTo>
                <a:lnTo>
                  <a:pt x="1832" y="1452"/>
                </a:lnTo>
                <a:lnTo>
                  <a:pt x="1832" y="1454"/>
                </a:lnTo>
                <a:lnTo>
                  <a:pt x="1832" y="1449"/>
                </a:lnTo>
                <a:lnTo>
                  <a:pt x="1833" y="1447"/>
                </a:lnTo>
                <a:lnTo>
                  <a:pt x="1833" y="1456"/>
                </a:lnTo>
                <a:lnTo>
                  <a:pt x="1833" y="1458"/>
                </a:lnTo>
                <a:lnTo>
                  <a:pt x="1833" y="1449"/>
                </a:lnTo>
                <a:lnTo>
                  <a:pt x="1834" y="1443"/>
                </a:lnTo>
                <a:lnTo>
                  <a:pt x="1834" y="1451"/>
                </a:lnTo>
                <a:lnTo>
                  <a:pt x="1834" y="1464"/>
                </a:lnTo>
                <a:lnTo>
                  <a:pt x="1834" y="1449"/>
                </a:lnTo>
                <a:lnTo>
                  <a:pt x="1835" y="1444"/>
                </a:lnTo>
                <a:lnTo>
                  <a:pt x="1835" y="1465"/>
                </a:lnTo>
                <a:lnTo>
                  <a:pt x="1835" y="1454"/>
                </a:lnTo>
                <a:lnTo>
                  <a:pt x="1835" y="1453"/>
                </a:lnTo>
                <a:lnTo>
                  <a:pt x="1835" y="1456"/>
                </a:lnTo>
                <a:lnTo>
                  <a:pt x="1836" y="1449"/>
                </a:lnTo>
                <a:lnTo>
                  <a:pt x="1836" y="1445"/>
                </a:lnTo>
                <a:lnTo>
                  <a:pt x="1836" y="1456"/>
                </a:lnTo>
                <a:lnTo>
                  <a:pt x="1837" y="1463"/>
                </a:lnTo>
                <a:lnTo>
                  <a:pt x="1837" y="1456"/>
                </a:lnTo>
                <a:lnTo>
                  <a:pt x="1837" y="1440"/>
                </a:lnTo>
                <a:lnTo>
                  <a:pt x="1837" y="1456"/>
                </a:lnTo>
                <a:lnTo>
                  <a:pt x="1838" y="1458"/>
                </a:lnTo>
                <a:lnTo>
                  <a:pt x="1838" y="1454"/>
                </a:lnTo>
                <a:lnTo>
                  <a:pt x="1838" y="1459"/>
                </a:lnTo>
                <a:lnTo>
                  <a:pt x="1838" y="1448"/>
                </a:lnTo>
                <a:lnTo>
                  <a:pt x="1838" y="1447"/>
                </a:lnTo>
                <a:lnTo>
                  <a:pt x="1839" y="1453"/>
                </a:lnTo>
                <a:lnTo>
                  <a:pt x="1839" y="1454"/>
                </a:lnTo>
                <a:lnTo>
                  <a:pt x="1839" y="1446"/>
                </a:lnTo>
                <a:lnTo>
                  <a:pt x="1839" y="1435"/>
                </a:lnTo>
                <a:lnTo>
                  <a:pt x="1840" y="1456"/>
                </a:lnTo>
                <a:lnTo>
                  <a:pt x="1840" y="1455"/>
                </a:lnTo>
                <a:lnTo>
                  <a:pt x="1840" y="1463"/>
                </a:lnTo>
                <a:lnTo>
                  <a:pt x="1840" y="1449"/>
                </a:lnTo>
                <a:lnTo>
                  <a:pt x="1841" y="1446"/>
                </a:lnTo>
                <a:lnTo>
                  <a:pt x="1841" y="1452"/>
                </a:lnTo>
                <a:lnTo>
                  <a:pt x="1841" y="1440"/>
                </a:lnTo>
                <a:lnTo>
                  <a:pt x="1841" y="1450"/>
                </a:lnTo>
                <a:lnTo>
                  <a:pt x="1841" y="1454"/>
                </a:lnTo>
                <a:lnTo>
                  <a:pt x="1842" y="1445"/>
                </a:lnTo>
                <a:lnTo>
                  <a:pt x="1842" y="1434"/>
                </a:lnTo>
                <a:lnTo>
                  <a:pt x="1842" y="1449"/>
                </a:lnTo>
                <a:lnTo>
                  <a:pt x="1842" y="1450"/>
                </a:lnTo>
                <a:lnTo>
                  <a:pt x="1843" y="1457"/>
                </a:lnTo>
                <a:lnTo>
                  <a:pt x="1843" y="1451"/>
                </a:lnTo>
                <a:lnTo>
                  <a:pt x="1843" y="1461"/>
                </a:lnTo>
                <a:lnTo>
                  <a:pt x="1844" y="1443"/>
                </a:lnTo>
                <a:lnTo>
                  <a:pt x="1844" y="1452"/>
                </a:lnTo>
                <a:lnTo>
                  <a:pt x="1844" y="1453"/>
                </a:lnTo>
                <a:lnTo>
                  <a:pt x="1844" y="1461"/>
                </a:lnTo>
                <a:lnTo>
                  <a:pt x="1844" y="1454"/>
                </a:lnTo>
                <a:lnTo>
                  <a:pt x="1845" y="1463"/>
                </a:lnTo>
                <a:lnTo>
                  <a:pt x="1845" y="1463"/>
                </a:lnTo>
                <a:lnTo>
                  <a:pt x="1845" y="1445"/>
                </a:lnTo>
                <a:lnTo>
                  <a:pt x="1845" y="1452"/>
                </a:lnTo>
                <a:lnTo>
                  <a:pt x="1846" y="1462"/>
                </a:lnTo>
                <a:lnTo>
                  <a:pt x="1846" y="1443"/>
                </a:lnTo>
                <a:lnTo>
                  <a:pt x="1846" y="1456"/>
                </a:lnTo>
                <a:lnTo>
                  <a:pt x="1846" y="1455"/>
                </a:lnTo>
                <a:lnTo>
                  <a:pt x="1847" y="1474"/>
                </a:lnTo>
                <a:lnTo>
                  <a:pt x="1847" y="1447"/>
                </a:lnTo>
                <a:lnTo>
                  <a:pt x="1847" y="1446"/>
                </a:lnTo>
                <a:lnTo>
                  <a:pt x="1847" y="1452"/>
                </a:lnTo>
                <a:lnTo>
                  <a:pt x="1847" y="1454"/>
                </a:lnTo>
                <a:lnTo>
                  <a:pt x="1848" y="1468"/>
                </a:lnTo>
                <a:lnTo>
                  <a:pt x="1848" y="1455"/>
                </a:lnTo>
                <a:lnTo>
                  <a:pt x="1848" y="1450"/>
                </a:lnTo>
                <a:lnTo>
                  <a:pt x="1848" y="1461"/>
                </a:lnTo>
                <a:lnTo>
                  <a:pt x="1849" y="1450"/>
                </a:lnTo>
                <a:lnTo>
                  <a:pt x="1849" y="1459"/>
                </a:lnTo>
                <a:lnTo>
                  <a:pt x="1849" y="1458"/>
                </a:lnTo>
                <a:lnTo>
                  <a:pt x="1849" y="1456"/>
                </a:lnTo>
                <a:lnTo>
                  <a:pt x="1850" y="1455"/>
                </a:lnTo>
                <a:lnTo>
                  <a:pt x="1850" y="1457"/>
                </a:lnTo>
                <a:lnTo>
                  <a:pt x="1850" y="1446"/>
                </a:lnTo>
                <a:lnTo>
                  <a:pt x="1850" y="1470"/>
                </a:lnTo>
                <a:lnTo>
                  <a:pt x="1850" y="1450"/>
                </a:lnTo>
                <a:lnTo>
                  <a:pt x="1851" y="1453"/>
                </a:lnTo>
                <a:lnTo>
                  <a:pt x="1851" y="1453"/>
                </a:lnTo>
                <a:lnTo>
                  <a:pt x="1851" y="1452"/>
                </a:lnTo>
                <a:lnTo>
                  <a:pt x="1852" y="1452"/>
                </a:lnTo>
                <a:lnTo>
                  <a:pt x="1852" y="1454"/>
                </a:lnTo>
                <a:lnTo>
                  <a:pt x="1852" y="1450"/>
                </a:lnTo>
                <a:lnTo>
                  <a:pt x="1852" y="1456"/>
                </a:lnTo>
                <a:lnTo>
                  <a:pt x="1853" y="1454"/>
                </a:lnTo>
                <a:lnTo>
                  <a:pt x="1853" y="1457"/>
                </a:lnTo>
                <a:lnTo>
                  <a:pt x="1853" y="1457"/>
                </a:lnTo>
                <a:lnTo>
                  <a:pt x="1853" y="1454"/>
                </a:lnTo>
                <a:lnTo>
                  <a:pt x="1853" y="1448"/>
                </a:lnTo>
                <a:lnTo>
                  <a:pt x="1854" y="1455"/>
                </a:lnTo>
                <a:lnTo>
                  <a:pt x="1854" y="1456"/>
                </a:lnTo>
                <a:lnTo>
                  <a:pt x="1854" y="1451"/>
                </a:lnTo>
                <a:lnTo>
                  <a:pt x="1854" y="1453"/>
                </a:lnTo>
                <a:lnTo>
                  <a:pt x="1855" y="1454"/>
                </a:lnTo>
                <a:lnTo>
                  <a:pt x="1855" y="1452"/>
                </a:lnTo>
                <a:lnTo>
                  <a:pt x="1855" y="1454"/>
                </a:lnTo>
                <a:lnTo>
                  <a:pt x="1855" y="1451"/>
                </a:lnTo>
                <a:lnTo>
                  <a:pt x="1856" y="1453"/>
                </a:lnTo>
                <a:lnTo>
                  <a:pt x="1856" y="1454"/>
                </a:lnTo>
                <a:lnTo>
                  <a:pt x="1856" y="1450"/>
                </a:lnTo>
                <a:lnTo>
                  <a:pt x="1856" y="1447"/>
                </a:lnTo>
                <a:lnTo>
                  <a:pt x="1856" y="1449"/>
                </a:lnTo>
                <a:lnTo>
                  <a:pt x="1857" y="1448"/>
                </a:lnTo>
                <a:lnTo>
                  <a:pt x="1857" y="1455"/>
                </a:lnTo>
                <a:lnTo>
                  <a:pt x="1857" y="1456"/>
                </a:lnTo>
                <a:lnTo>
                  <a:pt x="1857" y="1450"/>
                </a:lnTo>
                <a:lnTo>
                  <a:pt x="1858" y="1458"/>
                </a:lnTo>
                <a:lnTo>
                  <a:pt x="1858" y="1455"/>
                </a:lnTo>
                <a:lnTo>
                  <a:pt x="1858" y="1453"/>
                </a:lnTo>
                <a:lnTo>
                  <a:pt x="1858" y="1454"/>
                </a:lnTo>
                <a:lnTo>
                  <a:pt x="1859" y="1449"/>
                </a:lnTo>
                <a:lnTo>
                  <a:pt x="1859" y="1456"/>
                </a:lnTo>
                <a:lnTo>
                  <a:pt x="1859" y="1457"/>
                </a:lnTo>
                <a:lnTo>
                  <a:pt x="1859" y="1452"/>
                </a:lnTo>
                <a:lnTo>
                  <a:pt x="1860" y="1453"/>
                </a:lnTo>
                <a:lnTo>
                  <a:pt x="1860" y="1455"/>
                </a:lnTo>
                <a:lnTo>
                  <a:pt x="1860" y="1454"/>
                </a:lnTo>
                <a:lnTo>
                  <a:pt x="1860" y="1443"/>
                </a:lnTo>
                <a:lnTo>
                  <a:pt x="1861" y="1459"/>
                </a:lnTo>
                <a:lnTo>
                  <a:pt x="1861" y="1452"/>
                </a:lnTo>
                <a:lnTo>
                  <a:pt x="1861" y="1444"/>
                </a:lnTo>
                <a:lnTo>
                  <a:pt x="1861" y="1449"/>
                </a:lnTo>
                <a:lnTo>
                  <a:pt x="1862" y="1454"/>
                </a:lnTo>
                <a:lnTo>
                  <a:pt x="1862" y="1448"/>
                </a:lnTo>
                <a:lnTo>
                  <a:pt x="1862" y="1467"/>
                </a:lnTo>
                <a:lnTo>
                  <a:pt x="1862" y="1447"/>
                </a:lnTo>
                <a:lnTo>
                  <a:pt x="1862" y="1456"/>
                </a:lnTo>
                <a:lnTo>
                  <a:pt x="1863" y="1456"/>
                </a:lnTo>
                <a:lnTo>
                  <a:pt x="1863" y="1455"/>
                </a:lnTo>
                <a:lnTo>
                  <a:pt x="1863" y="1459"/>
                </a:lnTo>
                <a:lnTo>
                  <a:pt x="1863" y="1445"/>
                </a:lnTo>
                <a:lnTo>
                  <a:pt x="1864" y="1452"/>
                </a:lnTo>
                <a:lnTo>
                  <a:pt x="1864" y="1461"/>
                </a:lnTo>
                <a:lnTo>
                  <a:pt x="1864" y="1471"/>
                </a:lnTo>
                <a:lnTo>
                  <a:pt x="1864" y="1469"/>
                </a:lnTo>
                <a:lnTo>
                  <a:pt x="1865" y="1458"/>
                </a:lnTo>
                <a:lnTo>
                  <a:pt x="1865" y="1451"/>
                </a:lnTo>
                <a:lnTo>
                  <a:pt x="1865" y="1454"/>
                </a:lnTo>
                <a:lnTo>
                  <a:pt x="1865" y="1456"/>
                </a:lnTo>
                <a:lnTo>
                  <a:pt x="1865" y="1469"/>
                </a:lnTo>
                <a:lnTo>
                  <a:pt x="1866" y="1453"/>
                </a:lnTo>
                <a:lnTo>
                  <a:pt x="1866" y="1453"/>
                </a:lnTo>
                <a:lnTo>
                  <a:pt x="1866" y="1457"/>
                </a:lnTo>
                <a:lnTo>
                  <a:pt x="1866" y="1454"/>
                </a:lnTo>
                <a:lnTo>
                  <a:pt x="1867" y="1453"/>
                </a:lnTo>
                <a:lnTo>
                  <a:pt x="1867" y="1457"/>
                </a:lnTo>
                <a:lnTo>
                  <a:pt x="1867" y="1456"/>
                </a:lnTo>
                <a:lnTo>
                  <a:pt x="1868" y="1457"/>
                </a:lnTo>
                <a:lnTo>
                  <a:pt x="1868" y="1459"/>
                </a:lnTo>
                <a:lnTo>
                  <a:pt x="1868" y="1466"/>
                </a:lnTo>
                <a:lnTo>
                  <a:pt x="1868" y="1447"/>
                </a:lnTo>
                <a:lnTo>
                  <a:pt x="1869" y="1464"/>
                </a:lnTo>
                <a:lnTo>
                  <a:pt x="1869" y="1463"/>
                </a:lnTo>
                <a:lnTo>
                  <a:pt x="1869" y="1465"/>
                </a:lnTo>
                <a:lnTo>
                  <a:pt x="1869" y="1463"/>
                </a:lnTo>
                <a:lnTo>
                  <a:pt x="1869" y="1456"/>
                </a:lnTo>
                <a:lnTo>
                  <a:pt x="1870" y="1468"/>
                </a:lnTo>
                <a:lnTo>
                  <a:pt x="1870" y="1459"/>
                </a:lnTo>
                <a:lnTo>
                  <a:pt x="1870" y="1447"/>
                </a:lnTo>
                <a:lnTo>
                  <a:pt x="1870" y="1457"/>
                </a:lnTo>
                <a:lnTo>
                  <a:pt x="1871" y="1441"/>
                </a:lnTo>
                <a:lnTo>
                  <a:pt x="1871" y="1452"/>
                </a:lnTo>
                <a:lnTo>
                  <a:pt x="1871" y="1465"/>
                </a:lnTo>
                <a:lnTo>
                  <a:pt x="1871" y="1451"/>
                </a:lnTo>
                <a:lnTo>
                  <a:pt x="1872" y="1380"/>
                </a:lnTo>
                <a:lnTo>
                  <a:pt x="1872" y="80"/>
                </a:lnTo>
                <a:lnTo>
                  <a:pt x="1872" y="1438"/>
                </a:lnTo>
                <a:lnTo>
                  <a:pt x="1872" y="1454"/>
                </a:lnTo>
                <a:lnTo>
                  <a:pt x="1872" y="1453"/>
                </a:lnTo>
                <a:lnTo>
                  <a:pt x="1873" y="1451"/>
                </a:lnTo>
                <a:lnTo>
                  <a:pt x="1873" y="1449"/>
                </a:lnTo>
                <a:lnTo>
                  <a:pt x="1873" y="1446"/>
                </a:lnTo>
                <a:lnTo>
                  <a:pt x="1873" y="1443"/>
                </a:lnTo>
                <a:lnTo>
                  <a:pt x="1874" y="1452"/>
                </a:lnTo>
                <a:lnTo>
                  <a:pt x="1874" y="1453"/>
                </a:lnTo>
                <a:lnTo>
                  <a:pt x="1874" y="1445"/>
                </a:lnTo>
                <a:lnTo>
                  <a:pt x="1874" y="1450"/>
                </a:lnTo>
                <a:lnTo>
                  <a:pt x="1874" y="1457"/>
                </a:lnTo>
                <a:lnTo>
                  <a:pt x="1875" y="1448"/>
                </a:lnTo>
                <a:lnTo>
                  <a:pt x="1875" y="1449"/>
                </a:lnTo>
                <a:lnTo>
                  <a:pt x="1875" y="1445"/>
                </a:lnTo>
                <a:lnTo>
                  <a:pt x="1876" y="1457"/>
                </a:lnTo>
                <a:lnTo>
                  <a:pt x="1876" y="1443"/>
                </a:lnTo>
                <a:lnTo>
                  <a:pt x="1876" y="1458"/>
                </a:lnTo>
                <a:lnTo>
                  <a:pt x="1876" y="1453"/>
                </a:lnTo>
                <a:lnTo>
                  <a:pt x="1877" y="1451"/>
                </a:lnTo>
                <a:lnTo>
                  <a:pt x="1877" y="1447"/>
                </a:lnTo>
                <a:lnTo>
                  <a:pt x="1877" y="1451"/>
                </a:lnTo>
                <a:lnTo>
                  <a:pt x="1877" y="1453"/>
                </a:lnTo>
                <a:lnTo>
                  <a:pt x="1878" y="1457"/>
                </a:lnTo>
                <a:lnTo>
                  <a:pt x="1878" y="1447"/>
                </a:lnTo>
                <a:lnTo>
                  <a:pt x="1878" y="1451"/>
                </a:lnTo>
                <a:lnTo>
                  <a:pt x="1878" y="1437"/>
                </a:lnTo>
                <a:lnTo>
                  <a:pt x="1878" y="1458"/>
                </a:lnTo>
                <a:lnTo>
                  <a:pt x="1879" y="1447"/>
                </a:lnTo>
                <a:lnTo>
                  <a:pt x="1879" y="1446"/>
                </a:lnTo>
                <a:lnTo>
                  <a:pt x="1879" y="1453"/>
                </a:lnTo>
                <a:lnTo>
                  <a:pt x="1879" y="1460"/>
                </a:lnTo>
                <a:lnTo>
                  <a:pt x="1880" y="1451"/>
                </a:lnTo>
                <a:lnTo>
                  <a:pt x="1880" y="1463"/>
                </a:lnTo>
                <a:lnTo>
                  <a:pt x="1880" y="1438"/>
                </a:lnTo>
                <a:lnTo>
                  <a:pt x="1880" y="1459"/>
                </a:lnTo>
                <a:lnTo>
                  <a:pt x="1881" y="1442"/>
                </a:lnTo>
                <a:lnTo>
                  <a:pt x="1881" y="1457"/>
                </a:lnTo>
                <a:lnTo>
                  <a:pt x="1881" y="1450"/>
                </a:lnTo>
                <a:lnTo>
                  <a:pt x="1881" y="1444"/>
                </a:lnTo>
                <a:lnTo>
                  <a:pt x="1881" y="1457"/>
                </a:lnTo>
                <a:lnTo>
                  <a:pt x="1882" y="1461"/>
                </a:lnTo>
                <a:lnTo>
                  <a:pt x="1882" y="1450"/>
                </a:lnTo>
                <a:lnTo>
                  <a:pt x="1882" y="1457"/>
                </a:lnTo>
                <a:lnTo>
                  <a:pt x="1883" y="1447"/>
                </a:lnTo>
                <a:lnTo>
                  <a:pt x="1883" y="1439"/>
                </a:lnTo>
                <a:lnTo>
                  <a:pt x="1883" y="1453"/>
                </a:lnTo>
                <a:lnTo>
                  <a:pt x="1883" y="1447"/>
                </a:lnTo>
                <a:lnTo>
                  <a:pt x="1884" y="1456"/>
                </a:lnTo>
                <a:lnTo>
                  <a:pt x="1884" y="1446"/>
                </a:lnTo>
                <a:lnTo>
                  <a:pt x="1884" y="1452"/>
                </a:lnTo>
                <a:lnTo>
                  <a:pt x="1884" y="1454"/>
                </a:lnTo>
                <a:lnTo>
                  <a:pt x="1884" y="1438"/>
                </a:lnTo>
                <a:lnTo>
                  <a:pt x="1885" y="1441"/>
                </a:lnTo>
                <a:lnTo>
                  <a:pt x="1885" y="1461"/>
                </a:lnTo>
                <a:lnTo>
                  <a:pt x="1885" y="1453"/>
                </a:lnTo>
                <a:lnTo>
                  <a:pt x="1885" y="1451"/>
                </a:lnTo>
                <a:lnTo>
                  <a:pt x="1886" y="1439"/>
                </a:lnTo>
                <a:lnTo>
                  <a:pt x="1886" y="1443"/>
                </a:lnTo>
                <a:lnTo>
                  <a:pt x="1886" y="1453"/>
                </a:lnTo>
                <a:lnTo>
                  <a:pt x="1886" y="1444"/>
                </a:lnTo>
                <a:lnTo>
                  <a:pt x="1887" y="1441"/>
                </a:lnTo>
                <a:lnTo>
                  <a:pt x="1887" y="1446"/>
                </a:lnTo>
                <a:lnTo>
                  <a:pt x="1887" y="1453"/>
                </a:lnTo>
                <a:lnTo>
                  <a:pt x="1887" y="1443"/>
                </a:lnTo>
                <a:lnTo>
                  <a:pt x="1887" y="1459"/>
                </a:lnTo>
                <a:lnTo>
                  <a:pt x="1888" y="1458"/>
                </a:lnTo>
                <a:lnTo>
                  <a:pt x="1888" y="1457"/>
                </a:lnTo>
                <a:lnTo>
                  <a:pt x="1888" y="1457"/>
                </a:lnTo>
                <a:lnTo>
                  <a:pt x="1888" y="1446"/>
                </a:lnTo>
                <a:lnTo>
                  <a:pt x="1889" y="1444"/>
                </a:lnTo>
                <a:lnTo>
                  <a:pt x="1889" y="1458"/>
                </a:lnTo>
                <a:lnTo>
                  <a:pt x="1889" y="1447"/>
                </a:lnTo>
                <a:lnTo>
                  <a:pt x="1889" y="1457"/>
                </a:lnTo>
                <a:lnTo>
                  <a:pt x="1890" y="1444"/>
                </a:lnTo>
                <a:lnTo>
                  <a:pt x="1890" y="1448"/>
                </a:lnTo>
                <a:lnTo>
                  <a:pt x="1890" y="1459"/>
                </a:lnTo>
                <a:lnTo>
                  <a:pt x="1890" y="1453"/>
                </a:lnTo>
                <a:lnTo>
                  <a:pt x="1891" y="1455"/>
                </a:lnTo>
                <a:lnTo>
                  <a:pt x="1891" y="1445"/>
                </a:lnTo>
                <a:lnTo>
                  <a:pt x="1891" y="1454"/>
                </a:lnTo>
                <a:lnTo>
                  <a:pt x="1891" y="1444"/>
                </a:lnTo>
                <a:lnTo>
                  <a:pt x="1892" y="1457"/>
                </a:lnTo>
                <a:lnTo>
                  <a:pt x="1892" y="1456"/>
                </a:lnTo>
                <a:lnTo>
                  <a:pt x="1892" y="1460"/>
                </a:lnTo>
                <a:lnTo>
                  <a:pt x="1892" y="1444"/>
                </a:lnTo>
                <a:lnTo>
                  <a:pt x="1893" y="1455"/>
                </a:lnTo>
                <a:lnTo>
                  <a:pt x="1893" y="1454"/>
                </a:lnTo>
                <a:lnTo>
                  <a:pt x="1893" y="1444"/>
                </a:lnTo>
                <a:lnTo>
                  <a:pt x="1893" y="1451"/>
                </a:lnTo>
                <a:lnTo>
                  <a:pt x="1893" y="1452"/>
                </a:lnTo>
                <a:lnTo>
                  <a:pt x="1894" y="1460"/>
                </a:lnTo>
                <a:lnTo>
                  <a:pt x="1894" y="1455"/>
                </a:lnTo>
                <a:lnTo>
                  <a:pt x="1894" y="1459"/>
                </a:lnTo>
                <a:lnTo>
                  <a:pt x="1894" y="1456"/>
                </a:lnTo>
                <a:lnTo>
                  <a:pt x="1895" y="1460"/>
                </a:lnTo>
                <a:lnTo>
                  <a:pt x="1895" y="1450"/>
                </a:lnTo>
                <a:lnTo>
                  <a:pt x="1895" y="1463"/>
                </a:lnTo>
                <a:lnTo>
                  <a:pt x="1895" y="1457"/>
                </a:lnTo>
                <a:lnTo>
                  <a:pt x="1896" y="1460"/>
                </a:lnTo>
                <a:lnTo>
                  <a:pt x="1896" y="1455"/>
                </a:lnTo>
                <a:lnTo>
                  <a:pt x="1896" y="1458"/>
                </a:lnTo>
                <a:lnTo>
                  <a:pt x="1896" y="1452"/>
                </a:lnTo>
                <a:lnTo>
                  <a:pt x="1896" y="1461"/>
                </a:lnTo>
                <a:lnTo>
                  <a:pt x="1897" y="1453"/>
                </a:lnTo>
                <a:lnTo>
                  <a:pt x="1897" y="1456"/>
                </a:lnTo>
                <a:lnTo>
                  <a:pt x="1897" y="1453"/>
                </a:lnTo>
                <a:lnTo>
                  <a:pt x="1897" y="1457"/>
                </a:lnTo>
                <a:lnTo>
                  <a:pt x="1898" y="1459"/>
                </a:lnTo>
                <a:lnTo>
                  <a:pt x="1898" y="1464"/>
                </a:lnTo>
                <a:lnTo>
                  <a:pt x="1898" y="1457"/>
                </a:lnTo>
                <a:lnTo>
                  <a:pt x="1899" y="1459"/>
                </a:lnTo>
                <a:lnTo>
                  <a:pt x="1899" y="1449"/>
                </a:lnTo>
                <a:lnTo>
                  <a:pt x="1899" y="1461"/>
                </a:lnTo>
                <a:lnTo>
                  <a:pt x="1899" y="1454"/>
                </a:lnTo>
                <a:lnTo>
                  <a:pt x="1899" y="1449"/>
                </a:lnTo>
                <a:lnTo>
                  <a:pt x="1900" y="1462"/>
                </a:lnTo>
                <a:lnTo>
                  <a:pt x="1900" y="1459"/>
                </a:lnTo>
                <a:lnTo>
                  <a:pt x="1900" y="1452"/>
                </a:lnTo>
                <a:lnTo>
                  <a:pt x="1900" y="1459"/>
                </a:lnTo>
                <a:lnTo>
                  <a:pt x="1901" y="1460"/>
                </a:lnTo>
                <a:lnTo>
                  <a:pt x="1901" y="1459"/>
                </a:lnTo>
                <a:lnTo>
                  <a:pt x="1901" y="1457"/>
                </a:lnTo>
                <a:lnTo>
                  <a:pt x="1901" y="1446"/>
                </a:lnTo>
                <a:lnTo>
                  <a:pt x="1902" y="1445"/>
                </a:lnTo>
                <a:lnTo>
                  <a:pt x="1902" y="1460"/>
                </a:lnTo>
                <a:lnTo>
                  <a:pt x="1902" y="1457"/>
                </a:lnTo>
                <a:lnTo>
                  <a:pt x="1902" y="1458"/>
                </a:lnTo>
                <a:lnTo>
                  <a:pt x="1902" y="1460"/>
                </a:lnTo>
                <a:lnTo>
                  <a:pt x="1903" y="1466"/>
                </a:lnTo>
                <a:lnTo>
                  <a:pt x="1903" y="1456"/>
                </a:lnTo>
                <a:lnTo>
                  <a:pt x="1903" y="1457"/>
                </a:lnTo>
                <a:lnTo>
                  <a:pt x="1903" y="1458"/>
                </a:lnTo>
                <a:lnTo>
                  <a:pt x="1904" y="1460"/>
                </a:lnTo>
                <a:lnTo>
                  <a:pt x="1904" y="1450"/>
                </a:lnTo>
                <a:lnTo>
                  <a:pt x="1904" y="1466"/>
                </a:lnTo>
                <a:lnTo>
                  <a:pt x="1904" y="1454"/>
                </a:lnTo>
                <a:lnTo>
                  <a:pt x="1905" y="1463"/>
                </a:lnTo>
                <a:lnTo>
                  <a:pt x="1905" y="1462"/>
                </a:lnTo>
                <a:lnTo>
                  <a:pt x="1905" y="1464"/>
                </a:lnTo>
                <a:lnTo>
                  <a:pt x="1905" y="1462"/>
                </a:lnTo>
                <a:lnTo>
                  <a:pt x="1905" y="1454"/>
                </a:lnTo>
                <a:lnTo>
                  <a:pt x="1906" y="1456"/>
                </a:lnTo>
                <a:lnTo>
                  <a:pt x="1906" y="1455"/>
                </a:lnTo>
                <a:lnTo>
                  <a:pt x="1906" y="1452"/>
                </a:lnTo>
                <a:lnTo>
                  <a:pt x="1907" y="1452"/>
                </a:lnTo>
                <a:lnTo>
                  <a:pt x="1907" y="1448"/>
                </a:lnTo>
                <a:lnTo>
                  <a:pt x="1907" y="1466"/>
                </a:lnTo>
                <a:lnTo>
                  <a:pt x="1907" y="1455"/>
                </a:lnTo>
                <a:lnTo>
                  <a:pt x="1908" y="1458"/>
                </a:lnTo>
                <a:lnTo>
                  <a:pt x="1908" y="1448"/>
                </a:lnTo>
                <a:lnTo>
                  <a:pt x="1908" y="1467"/>
                </a:lnTo>
                <a:lnTo>
                  <a:pt x="1908" y="1460"/>
                </a:lnTo>
                <a:lnTo>
                  <a:pt x="1908" y="1463"/>
                </a:lnTo>
                <a:lnTo>
                  <a:pt x="1909" y="1442"/>
                </a:lnTo>
                <a:lnTo>
                  <a:pt x="1909" y="1464"/>
                </a:lnTo>
                <a:lnTo>
                  <a:pt x="1909" y="1455"/>
                </a:lnTo>
                <a:lnTo>
                  <a:pt x="1909" y="1462"/>
                </a:lnTo>
                <a:lnTo>
                  <a:pt x="1910" y="1459"/>
                </a:lnTo>
                <a:lnTo>
                  <a:pt x="1910" y="1462"/>
                </a:lnTo>
                <a:lnTo>
                  <a:pt x="1910" y="1455"/>
                </a:lnTo>
                <a:lnTo>
                  <a:pt x="1910" y="1459"/>
                </a:lnTo>
                <a:lnTo>
                  <a:pt x="1911" y="1456"/>
                </a:lnTo>
                <a:lnTo>
                  <a:pt x="1911" y="1465"/>
                </a:lnTo>
                <a:lnTo>
                  <a:pt x="1911" y="1453"/>
                </a:lnTo>
                <a:lnTo>
                  <a:pt x="1911" y="1465"/>
                </a:lnTo>
                <a:lnTo>
                  <a:pt x="1911" y="1461"/>
                </a:lnTo>
                <a:lnTo>
                  <a:pt x="1912" y="1461"/>
                </a:lnTo>
                <a:lnTo>
                  <a:pt x="1912" y="1461"/>
                </a:lnTo>
                <a:lnTo>
                  <a:pt x="1912" y="1448"/>
                </a:lnTo>
                <a:lnTo>
                  <a:pt x="1912" y="1457"/>
                </a:lnTo>
                <a:lnTo>
                  <a:pt x="1913" y="1457"/>
                </a:lnTo>
                <a:lnTo>
                  <a:pt x="1913" y="1452"/>
                </a:lnTo>
                <a:lnTo>
                  <a:pt x="1913" y="1463"/>
                </a:lnTo>
                <a:lnTo>
                  <a:pt x="1913" y="1449"/>
                </a:lnTo>
                <a:lnTo>
                  <a:pt x="1914" y="1456"/>
                </a:lnTo>
                <a:lnTo>
                  <a:pt x="1914" y="1458"/>
                </a:lnTo>
                <a:lnTo>
                  <a:pt x="1914" y="1462"/>
                </a:lnTo>
                <a:lnTo>
                  <a:pt x="1915" y="1460"/>
                </a:lnTo>
                <a:lnTo>
                  <a:pt x="1915" y="1465"/>
                </a:lnTo>
                <a:lnTo>
                  <a:pt x="1915" y="1457"/>
                </a:lnTo>
                <a:lnTo>
                  <a:pt x="1915" y="1459"/>
                </a:lnTo>
                <a:lnTo>
                  <a:pt x="1915" y="1460"/>
                </a:lnTo>
                <a:lnTo>
                  <a:pt x="1916" y="1457"/>
                </a:lnTo>
                <a:lnTo>
                  <a:pt x="1916" y="1451"/>
                </a:lnTo>
                <a:lnTo>
                  <a:pt x="1916" y="1457"/>
                </a:lnTo>
                <a:lnTo>
                  <a:pt x="1916" y="1468"/>
                </a:lnTo>
                <a:lnTo>
                  <a:pt x="1917" y="1464"/>
                </a:lnTo>
                <a:lnTo>
                  <a:pt x="1917" y="1460"/>
                </a:lnTo>
                <a:lnTo>
                  <a:pt x="1917" y="1462"/>
                </a:lnTo>
                <a:lnTo>
                  <a:pt x="1917" y="1455"/>
                </a:lnTo>
                <a:lnTo>
                  <a:pt x="1918" y="1468"/>
                </a:lnTo>
                <a:lnTo>
                  <a:pt x="1918" y="1457"/>
                </a:lnTo>
                <a:lnTo>
                  <a:pt x="1918" y="1463"/>
                </a:lnTo>
                <a:lnTo>
                  <a:pt x="1918" y="1450"/>
                </a:lnTo>
                <a:lnTo>
                  <a:pt x="1918" y="1468"/>
                </a:lnTo>
                <a:lnTo>
                  <a:pt x="1919" y="1461"/>
                </a:lnTo>
                <a:lnTo>
                  <a:pt x="1919" y="1454"/>
                </a:lnTo>
                <a:lnTo>
                  <a:pt x="1919" y="1464"/>
                </a:lnTo>
                <a:lnTo>
                  <a:pt x="1919" y="1458"/>
                </a:lnTo>
                <a:lnTo>
                  <a:pt x="1920" y="1451"/>
                </a:lnTo>
                <a:lnTo>
                  <a:pt x="1920" y="1460"/>
                </a:lnTo>
                <a:lnTo>
                  <a:pt x="1920" y="1455"/>
                </a:lnTo>
                <a:lnTo>
                  <a:pt x="1920" y="1457"/>
                </a:lnTo>
                <a:lnTo>
                  <a:pt x="1920" y="1442"/>
                </a:lnTo>
                <a:lnTo>
                  <a:pt x="1921" y="1458"/>
                </a:lnTo>
                <a:lnTo>
                  <a:pt x="1921" y="1451"/>
                </a:lnTo>
                <a:lnTo>
                  <a:pt x="1921" y="1462"/>
                </a:lnTo>
                <a:lnTo>
                  <a:pt x="1922" y="1457"/>
                </a:lnTo>
                <a:lnTo>
                  <a:pt x="1922" y="1458"/>
                </a:lnTo>
                <a:lnTo>
                  <a:pt x="1922" y="1457"/>
                </a:lnTo>
                <a:lnTo>
                  <a:pt x="1922" y="1461"/>
                </a:lnTo>
                <a:lnTo>
                  <a:pt x="1923" y="1463"/>
                </a:lnTo>
                <a:lnTo>
                  <a:pt x="1923" y="1458"/>
                </a:lnTo>
                <a:lnTo>
                  <a:pt x="1923" y="1449"/>
                </a:lnTo>
                <a:lnTo>
                  <a:pt x="1923" y="1461"/>
                </a:lnTo>
                <a:lnTo>
                  <a:pt x="1924" y="1460"/>
                </a:lnTo>
                <a:lnTo>
                  <a:pt x="1924" y="1459"/>
                </a:lnTo>
                <a:lnTo>
                  <a:pt x="1924" y="1455"/>
                </a:lnTo>
                <a:lnTo>
                  <a:pt x="1924" y="1460"/>
                </a:lnTo>
                <a:lnTo>
                  <a:pt x="1924" y="1453"/>
                </a:lnTo>
                <a:lnTo>
                  <a:pt x="1925" y="1460"/>
                </a:lnTo>
                <a:lnTo>
                  <a:pt x="1925" y="1466"/>
                </a:lnTo>
                <a:lnTo>
                  <a:pt x="1925" y="1458"/>
                </a:lnTo>
                <a:lnTo>
                  <a:pt x="1925" y="1449"/>
                </a:lnTo>
                <a:lnTo>
                  <a:pt x="1926" y="1454"/>
                </a:lnTo>
                <a:lnTo>
                  <a:pt x="1926" y="1458"/>
                </a:lnTo>
                <a:lnTo>
                  <a:pt x="1926" y="1447"/>
                </a:lnTo>
                <a:lnTo>
                  <a:pt x="1926" y="1463"/>
                </a:lnTo>
                <a:lnTo>
                  <a:pt x="1927" y="1452"/>
                </a:lnTo>
                <a:lnTo>
                  <a:pt x="1927" y="1461"/>
                </a:lnTo>
                <a:lnTo>
                  <a:pt x="1927" y="1455"/>
                </a:lnTo>
                <a:lnTo>
                  <a:pt x="1927" y="1446"/>
                </a:lnTo>
                <a:lnTo>
                  <a:pt x="1927" y="1469"/>
                </a:lnTo>
                <a:lnTo>
                  <a:pt x="1928" y="1448"/>
                </a:lnTo>
                <a:lnTo>
                  <a:pt x="1928" y="1461"/>
                </a:lnTo>
                <a:lnTo>
                  <a:pt x="1928" y="1449"/>
                </a:lnTo>
                <a:lnTo>
                  <a:pt x="1928" y="1465"/>
                </a:lnTo>
                <a:lnTo>
                  <a:pt x="1929" y="1447"/>
                </a:lnTo>
                <a:lnTo>
                  <a:pt x="1929" y="1456"/>
                </a:lnTo>
                <a:lnTo>
                  <a:pt x="1929" y="1447"/>
                </a:lnTo>
                <a:lnTo>
                  <a:pt x="1930" y="1455"/>
                </a:lnTo>
                <a:lnTo>
                  <a:pt x="1930" y="1479"/>
                </a:lnTo>
                <a:lnTo>
                  <a:pt x="1930" y="1462"/>
                </a:lnTo>
                <a:lnTo>
                  <a:pt x="1930" y="1460"/>
                </a:lnTo>
                <a:lnTo>
                  <a:pt x="1930" y="1450"/>
                </a:lnTo>
                <a:lnTo>
                  <a:pt x="1931" y="1453"/>
                </a:lnTo>
                <a:lnTo>
                  <a:pt x="1931" y="1464"/>
                </a:lnTo>
                <a:lnTo>
                  <a:pt x="1931" y="1457"/>
                </a:lnTo>
                <a:lnTo>
                  <a:pt x="1931" y="1464"/>
                </a:lnTo>
                <a:lnTo>
                  <a:pt x="1932" y="1451"/>
                </a:lnTo>
                <a:lnTo>
                  <a:pt x="1932" y="1465"/>
                </a:lnTo>
                <a:lnTo>
                  <a:pt x="1932" y="1456"/>
                </a:lnTo>
                <a:lnTo>
                  <a:pt x="1932" y="1463"/>
                </a:lnTo>
                <a:lnTo>
                  <a:pt x="1933" y="1464"/>
                </a:lnTo>
                <a:lnTo>
                  <a:pt x="1933" y="1462"/>
                </a:lnTo>
                <a:lnTo>
                  <a:pt x="1933" y="1458"/>
                </a:lnTo>
                <a:lnTo>
                  <a:pt x="1933" y="1464"/>
                </a:lnTo>
                <a:lnTo>
                  <a:pt x="1933" y="1468"/>
                </a:lnTo>
                <a:lnTo>
                  <a:pt x="1934" y="1464"/>
                </a:lnTo>
                <a:lnTo>
                  <a:pt x="1934" y="1452"/>
                </a:lnTo>
                <a:lnTo>
                  <a:pt x="1934" y="1465"/>
                </a:lnTo>
                <a:lnTo>
                  <a:pt x="1934" y="1458"/>
                </a:lnTo>
                <a:lnTo>
                  <a:pt x="1935" y="1456"/>
                </a:lnTo>
                <a:lnTo>
                  <a:pt x="1935" y="1456"/>
                </a:lnTo>
                <a:lnTo>
                  <a:pt x="1935" y="1472"/>
                </a:lnTo>
                <a:lnTo>
                  <a:pt x="1935" y="1453"/>
                </a:lnTo>
                <a:lnTo>
                  <a:pt x="1936" y="1465"/>
                </a:lnTo>
                <a:lnTo>
                  <a:pt x="1936" y="1464"/>
                </a:lnTo>
                <a:lnTo>
                  <a:pt x="1936" y="1470"/>
                </a:lnTo>
                <a:lnTo>
                  <a:pt x="1936" y="1446"/>
                </a:lnTo>
                <a:lnTo>
                  <a:pt x="1936" y="1463"/>
                </a:lnTo>
                <a:lnTo>
                  <a:pt x="1937" y="1458"/>
                </a:lnTo>
                <a:lnTo>
                  <a:pt x="1937" y="1461"/>
                </a:lnTo>
                <a:lnTo>
                  <a:pt x="1937" y="1455"/>
                </a:lnTo>
                <a:lnTo>
                  <a:pt x="1938" y="1454"/>
                </a:lnTo>
                <a:lnTo>
                  <a:pt x="1938" y="1455"/>
                </a:lnTo>
                <a:lnTo>
                  <a:pt x="1938" y="1461"/>
                </a:lnTo>
                <a:lnTo>
                  <a:pt x="1938" y="1455"/>
                </a:lnTo>
                <a:lnTo>
                  <a:pt x="1939" y="1457"/>
                </a:lnTo>
                <a:lnTo>
                  <a:pt x="1939" y="1447"/>
                </a:lnTo>
                <a:lnTo>
                  <a:pt x="1939" y="1452"/>
                </a:lnTo>
                <a:lnTo>
                  <a:pt x="1939" y="1456"/>
                </a:lnTo>
                <a:lnTo>
                  <a:pt x="1939" y="1462"/>
                </a:lnTo>
                <a:lnTo>
                  <a:pt x="1940" y="1469"/>
                </a:lnTo>
                <a:lnTo>
                  <a:pt x="1940" y="1463"/>
                </a:lnTo>
                <a:lnTo>
                  <a:pt x="1940" y="1453"/>
                </a:lnTo>
                <a:lnTo>
                  <a:pt x="1940" y="1468"/>
                </a:lnTo>
                <a:lnTo>
                  <a:pt x="1941" y="1447"/>
                </a:lnTo>
                <a:lnTo>
                  <a:pt x="1941" y="1469"/>
                </a:lnTo>
                <a:lnTo>
                  <a:pt x="1941" y="1444"/>
                </a:lnTo>
                <a:lnTo>
                  <a:pt x="1941" y="1456"/>
                </a:lnTo>
                <a:lnTo>
                  <a:pt x="1942" y="1450"/>
                </a:lnTo>
                <a:lnTo>
                  <a:pt x="1942" y="1461"/>
                </a:lnTo>
                <a:lnTo>
                  <a:pt x="1942" y="1454"/>
                </a:lnTo>
                <a:lnTo>
                  <a:pt x="1942" y="1446"/>
                </a:lnTo>
                <a:lnTo>
                  <a:pt x="1942" y="1457"/>
                </a:lnTo>
                <a:lnTo>
                  <a:pt x="1943" y="1462"/>
                </a:lnTo>
                <a:lnTo>
                  <a:pt x="1943" y="1456"/>
                </a:lnTo>
                <a:lnTo>
                  <a:pt x="1943" y="1474"/>
                </a:lnTo>
                <a:lnTo>
                  <a:pt x="1943" y="1448"/>
                </a:lnTo>
                <a:lnTo>
                  <a:pt x="1944" y="1459"/>
                </a:lnTo>
                <a:lnTo>
                  <a:pt x="1944" y="1462"/>
                </a:lnTo>
                <a:lnTo>
                  <a:pt x="1944" y="1464"/>
                </a:lnTo>
                <a:lnTo>
                  <a:pt x="1944" y="1463"/>
                </a:lnTo>
                <a:lnTo>
                  <a:pt x="1945" y="1469"/>
                </a:lnTo>
                <a:lnTo>
                  <a:pt x="1945" y="1451"/>
                </a:lnTo>
                <a:lnTo>
                  <a:pt x="1945" y="1457"/>
                </a:lnTo>
                <a:lnTo>
                  <a:pt x="1945" y="1453"/>
                </a:lnTo>
                <a:lnTo>
                  <a:pt x="1946" y="1456"/>
                </a:lnTo>
                <a:lnTo>
                  <a:pt x="1946" y="1450"/>
                </a:lnTo>
                <a:lnTo>
                  <a:pt x="1946" y="1472"/>
                </a:lnTo>
                <a:lnTo>
                  <a:pt x="1946" y="1446"/>
                </a:lnTo>
                <a:lnTo>
                  <a:pt x="1947" y="1463"/>
                </a:lnTo>
                <a:lnTo>
                  <a:pt x="1947" y="1460"/>
                </a:lnTo>
                <a:lnTo>
                  <a:pt x="1947" y="1455"/>
                </a:lnTo>
                <a:lnTo>
                  <a:pt x="1947" y="1451"/>
                </a:lnTo>
                <a:lnTo>
                  <a:pt x="1948" y="1458"/>
                </a:lnTo>
                <a:lnTo>
                  <a:pt x="1948" y="1462"/>
                </a:lnTo>
                <a:lnTo>
                  <a:pt x="1948" y="1472"/>
                </a:lnTo>
                <a:lnTo>
                  <a:pt x="1948" y="1448"/>
                </a:lnTo>
                <a:lnTo>
                  <a:pt x="1948" y="1458"/>
                </a:lnTo>
                <a:lnTo>
                  <a:pt x="1949" y="1452"/>
                </a:lnTo>
                <a:lnTo>
                  <a:pt x="1949" y="1461"/>
                </a:lnTo>
                <a:lnTo>
                  <a:pt x="1949" y="1458"/>
                </a:lnTo>
                <a:lnTo>
                  <a:pt x="1949" y="1436"/>
                </a:lnTo>
                <a:lnTo>
                  <a:pt x="1950" y="1466"/>
                </a:lnTo>
                <a:lnTo>
                  <a:pt x="1950" y="1457"/>
                </a:lnTo>
                <a:lnTo>
                  <a:pt x="1950" y="1456"/>
                </a:lnTo>
                <a:lnTo>
                  <a:pt x="1950" y="1463"/>
                </a:lnTo>
                <a:lnTo>
                  <a:pt x="1951" y="1445"/>
                </a:lnTo>
                <a:lnTo>
                  <a:pt x="1951" y="1456"/>
                </a:lnTo>
                <a:lnTo>
                  <a:pt x="1951" y="1455"/>
                </a:lnTo>
                <a:lnTo>
                  <a:pt x="1951" y="1456"/>
                </a:lnTo>
                <a:lnTo>
                  <a:pt x="1951" y="1465"/>
                </a:lnTo>
                <a:lnTo>
                  <a:pt x="1952" y="1447"/>
                </a:lnTo>
                <a:lnTo>
                  <a:pt x="1952" y="1450"/>
                </a:lnTo>
                <a:lnTo>
                  <a:pt x="1952" y="1452"/>
                </a:lnTo>
                <a:lnTo>
                  <a:pt x="1952" y="1459"/>
                </a:lnTo>
                <a:lnTo>
                  <a:pt x="1953" y="1459"/>
                </a:lnTo>
                <a:lnTo>
                  <a:pt x="1953" y="1440"/>
                </a:lnTo>
                <a:lnTo>
                  <a:pt x="1953" y="1453"/>
                </a:lnTo>
                <a:lnTo>
                  <a:pt x="1954" y="1454"/>
                </a:lnTo>
                <a:lnTo>
                  <a:pt x="1954" y="1458"/>
                </a:lnTo>
                <a:lnTo>
                  <a:pt x="1954" y="1450"/>
                </a:lnTo>
                <a:lnTo>
                  <a:pt x="1954" y="1449"/>
                </a:lnTo>
                <a:lnTo>
                  <a:pt x="1954" y="1456"/>
                </a:lnTo>
                <a:lnTo>
                  <a:pt x="1955" y="1459"/>
                </a:lnTo>
                <a:lnTo>
                  <a:pt x="1955" y="1448"/>
                </a:lnTo>
                <a:lnTo>
                  <a:pt x="1955" y="1465"/>
                </a:lnTo>
                <a:lnTo>
                  <a:pt x="1955" y="1442"/>
                </a:lnTo>
                <a:lnTo>
                  <a:pt x="1956" y="1445"/>
                </a:lnTo>
                <a:lnTo>
                  <a:pt x="1956" y="1449"/>
                </a:lnTo>
                <a:lnTo>
                  <a:pt x="1956" y="1417"/>
                </a:lnTo>
                <a:lnTo>
                  <a:pt x="1956" y="1461"/>
                </a:lnTo>
                <a:lnTo>
                  <a:pt x="1957" y="1457"/>
                </a:lnTo>
                <a:lnTo>
                  <a:pt x="1957" y="1466"/>
                </a:lnTo>
                <a:lnTo>
                  <a:pt x="1957" y="1469"/>
                </a:lnTo>
                <a:lnTo>
                  <a:pt x="1957" y="1454"/>
                </a:lnTo>
                <a:lnTo>
                  <a:pt x="1957" y="1477"/>
                </a:lnTo>
                <a:lnTo>
                  <a:pt x="1958" y="1450"/>
                </a:lnTo>
                <a:lnTo>
                  <a:pt x="1958" y="1464"/>
                </a:lnTo>
                <a:lnTo>
                  <a:pt x="1958" y="1462"/>
                </a:lnTo>
                <a:lnTo>
                  <a:pt x="1958" y="1460"/>
                </a:lnTo>
                <a:lnTo>
                  <a:pt x="1959" y="1474"/>
                </a:lnTo>
                <a:lnTo>
                  <a:pt x="1959" y="1446"/>
                </a:lnTo>
                <a:lnTo>
                  <a:pt x="1959" y="1467"/>
                </a:lnTo>
                <a:lnTo>
                  <a:pt x="1959" y="1460"/>
                </a:lnTo>
                <a:lnTo>
                  <a:pt x="1960" y="1458"/>
                </a:lnTo>
                <a:lnTo>
                  <a:pt x="1960" y="1463"/>
                </a:lnTo>
                <a:lnTo>
                  <a:pt x="1960" y="1442"/>
                </a:lnTo>
                <a:lnTo>
                  <a:pt x="1961" y="1455"/>
                </a:lnTo>
                <a:lnTo>
                  <a:pt x="1961" y="1452"/>
                </a:lnTo>
                <a:lnTo>
                  <a:pt x="1961" y="1466"/>
                </a:lnTo>
                <a:lnTo>
                  <a:pt x="1961" y="1461"/>
                </a:lnTo>
                <a:lnTo>
                  <a:pt x="1961" y="1447"/>
                </a:lnTo>
                <a:lnTo>
                  <a:pt x="1962" y="1458"/>
                </a:lnTo>
                <a:lnTo>
                  <a:pt x="1962" y="1464"/>
                </a:lnTo>
                <a:lnTo>
                  <a:pt x="1962" y="1460"/>
                </a:lnTo>
                <a:lnTo>
                  <a:pt x="1962" y="1462"/>
                </a:lnTo>
                <a:lnTo>
                  <a:pt x="1963" y="1453"/>
                </a:lnTo>
                <a:lnTo>
                  <a:pt x="1963" y="1461"/>
                </a:lnTo>
                <a:lnTo>
                  <a:pt x="1963" y="1458"/>
                </a:lnTo>
                <a:lnTo>
                  <a:pt x="1963" y="1462"/>
                </a:lnTo>
                <a:lnTo>
                  <a:pt x="1963" y="1461"/>
                </a:lnTo>
                <a:lnTo>
                  <a:pt x="1964" y="1450"/>
                </a:lnTo>
                <a:lnTo>
                  <a:pt x="1964" y="1453"/>
                </a:lnTo>
                <a:lnTo>
                  <a:pt x="1964" y="1447"/>
                </a:lnTo>
                <a:lnTo>
                  <a:pt x="1964" y="1459"/>
                </a:lnTo>
                <a:lnTo>
                  <a:pt x="1965" y="1464"/>
                </a:lnTo>
                <a:lnTo>
                  <a:pt x="1965" y="1449"/>
                </a:lnTo>
                <a:lnTo>
                  <a:pt x="1965" y="1456"/>
                </a:lnTo>
                <a:lnTo>
                  <a:pt x="1965" y="1460"/>
                </a:lnTo>
                <a:lnTo>
                  <a:pt x="1966" y="1465"/>
                </a:lnTo>
                <a:lnTo>
                  <a:pt x="1966" y="1451"/>
                </a:lnTo>
                <a:lnTo>
                  <a:pt x="1966" y="1453"/>
                </a:lnTo>
                <a:lnTo>
                  <a:pt x="1966" y="1453"/>
                </a:lnTo>
                <a:lnTo>
                  <a:pt x="1966" y="1460"/>
                </a:lnTo>
                <a:lnTo>
                  <a:pt x="1967" y="1460"/>
                </a:lnTo>
                <a:lnTo>
                  <a:pt x="1967" y="1469"/>
                </a:lnTo>
                <a:lnTo>
                  <a:pt x="1967" y="1447"/>
                </a:lnTo>
                <a:lnTo>
                  <a:pt x="1967" y="1457"/>
                </a:lnTo>
                <a:lnTo>
                  <a:pt x="1968" y="1457"/>
                </a:lnTo>
                <a:lnTo>
                  <a:pt x="1968" y="1458"/>
                </a:lnTo>
                <a:lnTo>
                  <a:pt x="1968" y="1457"/>
                </a:lnTo>
                <a:lnTo>
                  <a:pt x="1969" y="1459"/>
                </a:lnTo>
                <a:lnTo>
                  <a:pt x="1969" y="1449"/>
                </a:lnTo>
                <a:lnTo>
                  <a:pt x="1969" y="1455"/>
                </a:lnTo>
                <a:lnTo>
                  <a:pt x="1969" y="1456"/>
                </a:lnTo>
                <a:lnTo>
                  <a:pt x="1970" y="1477"/>
                </a:lnTo>
                <a:lnTo>
                  <a:pt x="1970" y="1446"/>
                </a:lnTo>
                <a:lnTo>
                  <a:pt x="1970" y="1452"/>
                </a:lnTo>
                <a:lnTo>
                  <a:pt x="1970" y="1443"/>
                </a:lnTo>
                <a:lnTo>
                  <a:pt x="1970" y="1457"/>
                </a:lnTo>
                <a:lnTo>
                  <a:pt x="1971" y="1452"/>
                </a:lnTo>
                <a:lnTo>
                  <a:pt x="1971" y="1441"/>
                </a:lnTo>
                <a:lnTo>
                  <a:pt x="1971" y="1456"/>
                </a:lnTo>
                <a:lnTo>
                  <a:pt x="1971" y="1461"/>
                </a:lnTo>
                <a:lnTo>
                  <a:pt x="1972" y="1453"/>
                </a:lnTo>
                <a:lnTo>
                  <a:pt x="1972" y="1470"/>
                </a:lnTo>
                <a:lnTo>
                  <a:pt x="1972" y="1442"/>
                </a:lnTo>
                <a:lnTo>
                  <a:pt x="1972" y="1451"/>
                </a:lnTo>
                <a:lnTo>
                  <a:pt x="1973" y="1454"/>
                </a:lnTo>
                <a:lnTo>
                  <a:pt x="1973" y="1457"/>
                </a:lnTo>
                <a:lnTo>
                  <a:pt x="1973" y="1456"/>
                </a:lnTo>
                <a:lnTo>
                  <a:pt x="1973" y="1457"/>
                </a:lnTo>
                <a:lnTo>
                  <a:pt x="1973" y="1455"/>
                </a:lnTo>
                <a:lnTo>
                  <a:pt x="1974" y="1458"/>
                </a:lnTo>
                <a:lnTo>
                  <a:pt x="1974" y="1451"/>
                </a:lnTo>
                <a:lnTo>
                  <a:pt x="1974" y="1472"/>
                </a:lnTo>
                <a:lnTo>
                  <a:pt x="1974" y="1473"/>
                </a:lnTo>
                <a:lnTo>
                  <a:pt x="1975" y="1447"/>
                </a:lnTo>
                <a:lnTo>
                  <a:pt x="1975" y="1454"/>
                </a:lnTo>
                <a:lnTo>
                  <a:pt x="1975" y="1457"/>
                </a:lnTo>
                <a:lnTo>
                  <a:pt x="1975" y="1456"/>
                </a:lnTo>
                <a:lnTo>
                  <a:pt x="1976" y="1458"/>
                </a:lnTo>
                <a:lnTo>
                  <a:pt x="1976" y="1453"/>
                </a:lnTo>
                <a:lnTo>
                  <a:pt x="1976" y="1456"/>
                </a:lnTo>
                <a:lnTo>
                  <a:pt x="1976" y="1453"/>
                </a:lnTo>
                <a:lnTo>
                  <a:pt x="1977" y="1464"/>
                </a:lnTo>
                <a:lnTo>
                  <a:pt x="1977" y="1460"/>
                </a:lnTo>
                <a:lnTo>
                  <a:pt x="1977" y="1459"/>
                </a:lnTo>
                <a:lnTo>
                  <a:pt x="1977" y="1445"/>
                </a:lnTo>
                <a:lnTo>
                  <a:pt x="1978" y="1453"/>
                </a:lnTo>
                <a:lnTo>
                  <a:pt x="1978" y="1450"/>
                </a:lnTo>
                <a:lnTo>
                  <a:pt x="1978" y="1462"/>
                </a:lnTo>
                <a:lnTo>
                  <a:pt x="1978" y="1452"/>
                </a:lnTo>
                <a:lnTo>
                  <a:pt x="1979" y="1447"/>
                </a:lnTo>
                <a:lnTo>
                  <a:pt x="1979" y="1449"/>
                </a:lnTo>
                <a:lnTo>
                  <a:pt x="1979" y="1464"/>
                </a:lnTo>
                <a:lnTo>
                  <a:pt x="1979" y="1446"/>
                </a:lnTo>
                <a:lnTo>
                  <a:pt x="1979" y="1446"/>
                </a:lnTo>
                <a:lnTo>
                  <a:pt x="1980" y="1451"/>
                </a:lnTo>
                <a:lnTo>
                  <a:pt x="1980" y="1452"/>
                </a:lnTo>
                <a:lnTo>
                  <a:pt x="1980" y="1450"/>
                </a:lnTo>
                <a:lnTo>
                  <a:pt x="1980" y="1450"/>
                </a:lnTo>
                <a:lnTo>
                  <a:pt x="1981" y="1447"/>
                </a:lnTo>
                <a:lnTo>
                  <a:pt x="1981" y="1458"/>
                </a:lnTo>
                <a:lnTo>
                  <a:pt x="1981" y="1449"/>
                </a:lnTo>
                <a:lnTo>
                  <a:pt x="1981" y="1470"/>
                </a:lnTo>
                <a:lnTo>
                  <a:pt x="1982" y="1445"/>
                </a:lnTo>
                <a:lnTo>
                  <a:pt x="1982" y="1445"/>
                </a:lnTo>
                <a:lnTo>
                  <a:pt x="1982" y="1442"/>
                </a:lnTo>
                <a:lnTo>
                  <a:pt x="1982" y="1452"/>
                </a:lnTo>
                <a:lnTo>
                  <a:pt x="1982" y="1450"/>
                </a:lnTo>
                <a:lnTo>
                  <a:pt x="1983" y="1453"/>
                </a:lnTo>
                <a:lnTo>
                  <a:pt x="1983" y="1440"/>
                </a:lnTo>
                <a:lnTo>
                  <a:pt x="1983" y="1447"/>
                </a:lnTo>
                <a:lnTo>
                  <a:pt x="1983" y="1462"/>
                </a:lnTo>
                <a:lnTo>
                  <a:pt x="1984" y="1456"/>
                </a:lnTo>
                <a:lnTo>
                  <a:pt x="1984" y="1449"/>
                </a:lnTo>
                <a:lnTo>
                  <a:pt x="1984" y="1446"/>
                </a:lnTo>
                <a:lnTo>
                  <a:pt x="1985" y="1442"/>
                </a:lnTo>
                <a:lnTo>
                  <a:pt x="1985" y="1454"/>
                </a:lnTo>
                <a:lnTo>
                  <a:pt x="1985" y="1450"/>
                </a:lnTo>
                <a:lnTo>
                  <a:pt x="1985" y="1443"/>
                </a:lnTo>
                <a:lnTo>
                  <a:pt x="1985" y="1440"/>
                </a:lnTo>
                <a:lnTo>
                  <a:pt x="1986" y="1448"/>
                </a:lnTo>
                <a:lnTo>
                  <a:pt x="1986" y="1446"/>
                </a:lnTo>
                <a:lnTo>
                  <a:pt x="1986" y="1447"/>
                </a:lnTo>
                <a:lnTo>
                  <a:pt x="1986" y="1441"/>
                </a:lnTo>
                <a:lnTo>
                  <a:pt x="1987" y="1436"/>
                </a:lnTo>
                <a:lnTo>
                  <a:pt x="1987" y="1458"/>
                </a:lnTo>
                <a:lnTo>
                  <a:pt x="1987" y="1447"/>
                </a:lnTo>
                <a:lnTo>
                  <a:pt x="1987" y="1451"/>
                </a:lnTo>
                <a:lnTo>
                  <a:pt x="1988" y="1448"/>
                </a:lnTo>
                <a:lnTo>
                  <a:pt x="1988" y="1455"/>
                </a:lnTo>
                <a:lnTo>
                  <a:pt x="1988" y="1455"/>
                </a:lnTo>
                <a:lnTo>
                  <a:pt x="1988" y="1455"/>
                </a:lnTo>
                <a:lnTo>
                  <a:pt x="1988" y="1453"/>
                </a:lnTo>
                <a:lnTo>
                  <a:pt x="1989" y="1455"/>
                </a:lnTo>
                <a:lnTo>
                  <a:pt x="1989" y="1451"/>
                </a:lnTo>
                <a:lnTo>
                  <a:pt x="1989" y="1457"/>
                </a:lnTo>
                <a:lnTo>
                  <a:pt x="1989" y="1455"/>
                </a:lnTo>
                <a:lnTo>
                  <a:pt x="1990" y="1446"/>
                </a:lnTo>
                <a:lnTo>
                  <a:pt x="1990" y="1442"/>
                </a:lnTo>
                <a:lnTo>
                  <a:pt x="1990" y="1441"/>
                </a:lnTo>
                <a:lnTo>
                  <a:pt x="1990" y="1448"/>
                </a:lnTo>
                <a:lnTo>
                  <a:pt x="1991" y="1440"/>
                </a:lnTo>
                <a:lnTo>
                  <a:pt x="1991" y="1458"/>
                </a:lnTo>
                <a:lnTo>
                  <a:pt x="1991" y="1444"/>
                </a:lnTo>
                <a:lnTo>
                  <a:pt x="1991" y="1427"/>
                </a:lnTo>
                <a:lnTo>
                  <a:pt x="1991" y="1435"/>
                </a:lnTo>
                <a:lnTo>
                  <a:pt x="1992" y="1440"/>
                </a:lnTo>
                <a:lnTo>
                  <a:pt x="1992" y="1443"/>
                </a:lnTo>
                <a:lnTo>
                  <a:pt x="1992" y="1453"/>
                </a:lnTo>
                <a:lnTo>
                  <a:pt x="1993" y="1449"/>
                </a:lnTo>
                <a:lnTo>
                  <a:pt x="1993" y="1443"/>
                </a:lnTo>
                <a:lnTo>
                  <a:pt x="1993" y="1450"/>
                </a:lnTo>
                <a:lnTo>
                  <a:pt x="1993" y="1450"/>
                </a:lnTo>
                <a:lnTo>
                  <a:pt x="1994" y="1451"/>
                </a:lnTo>
                <a:lnTo>
                  <a:pt x="1994" y="1449"/>
                </a:lnTo>
                <a:lnTo>
                  <a:pt x="1994" y="1451"/>
                </a:lnTo>
                <a:lnTo>
                  <a:pt x="1994" y="1452"/>
                </a:lnTo>
                <a:lnTo>
                  <a:pt x="1994" y="1444"/>
                </a:lnTo>
                <a:lnTo>
                  <a:pt x="1995" y="1461"/>
                </a:lnTo>
                <a:lnTo>
                  <a:pt x="1995" y="1435"/>
                </a:lnTo>
                <a:lnTo>
                  <a:pt x="1995" y="1443"/>
                </a:lnTo>
                <a:lnTo>
                  <a:pt x="1995" y="1449"/>
                </a:lnTo>
                <a:lnTo>
                  <a:pt x="1996" y="1447"/>
                </a:lnTo>
                <a:lnTo>
                  <a:pt x="1996" y="1465"/>
                </a:lnTo>
                <a:lnTo>
                  <a:pt x="1996" y="1434"/>
                </a:lnTo>
                <a:lnTo>
                  <a:pt x="1996" y="1453"/>
                </a:lnTo>
                <a:lnTo>
                  <a:pt x="1997" y="1451"/>
                </a:lnTo>
                <a:lnTo>
                  <a:pt x="1997" y="1446"/>
                </a:lnTo>
                <a:lnTo>
                  <a:pt x="1997" y="1448"/>
                </a:lnTo>
                <a:lnTo>
                  <a:pt x="1997" y="1463"/>
                </a:lnTo>
                <a:lnTo>
                  <a:pt x="1997" y="1465"/>
                </a:lnTo>
                <a:lnTo>
                  <a:pt x="1998" y="1440"/>
                </a:lnTo>
                <a:lnTo>
                  <a:pt x="1998" y="1447"/>
                </a:lnTo>
                <a:lnTo>
                  <a:pt x="1998" y="1453"/>
                </a:lnTo>
                <a:lnTo>
                  <a:pt x="1998" y="1436"/>
                </a:lnTo>
                <a:lnTo>
                  <a:pt x="1999" y="1432"/>
                </a:lnTo>
                <a:lnTo>
                  <a:pt x="1999" y="1441"/>
                </a:lnTo>
                <a:lnTo>
                  <a:pt x="1999" y="1430"/>
                </a:lnTo>
                <a:lnTo>
                  <a:pt x="2000" y="1426"/>
                </a:lnTo>
                <a:lnTo>
                  <a:pt x="2000" y="1427"/>
                </a:lnTo>
                <a:lnTo>
                  <a:pt x="2000" y="1438"/>
                </a:lnTo>
                <a:lnTo>
                  <a:pt x="2000" y="1445"/>
                </a:lnTo>
                <a:lnTo>
                  <a:pt x="2000" y="1433"/>
                </a:lnTo>
                <a:lnTo>
                  <a:pt x="2001" y="1435"/>
                </a:lnTo>
                <a:lnTo>
                  <a:pt x="2001" y="1428"/>
                </a:lnTo>
                <a:lnTo>
                  <a:pt x="2001" y="1442"/>
                </a:lnTo>
                <a:lnTo>
                  <a:pt x="2001" y="1434"/>
                </a:lnTo>
                <a:lnTo>
                  <a:pt x="2002" y="1437"/>
                </a:lnTo>
                <a:lnTo>
                  <a:pt x="2002" y="1461"/>
                </a:lnTo>
                <a:lnTo>
                  <a:pt x="2002" y="1448"/>
                </a:lnTo>
                <a:lnTo>
                  <a:pt x="2002" y="1449"/>
                </a:lnTo>
                <a:lnTo>
                  <a:pt x="2003" y="1451"/>
                </a:lnTo>
                <a:lnTo>
                  <a:pt x="2003" y="1449"/>
                </a:lnTo>
                <a:lnTo>
                  <a:pt x="2003" y="1454"/>
                </a:lnTo>
                <a:lnTo>
                  <a:pt x="2003" y="1448"/>
                </a:lnTo>
                <a:lnTo>
                  <a:pt x="2003" y="1455"/>
                </a:lnTo>
                <a:lnTo>
                  <a:pt x="2004" y="1453"/>
                </a:lnTo>
                <a:lnTo>
                  <a:pt x="2004" y="1456"/>
                </a:lnTo>
                <a:lnTo>
                  <a:pt x="2004" y="1452"/>
                </a:lnTo>
                <a:lnTo>
                  <a:pt x="2004" y="1447"/>
                </a:lnTo>
                <a:lnTo>
                  <a:pt x="2005" y="1445"/>
                </a:lnTo>
                <a:lnTo>
                  <a:pt x="2005" y="1448"/>
                </a:lnTo>
                <a:lnTo>
                  <a:pt x="2005" y="1446"/>
                </a:lnTo>
                <a:lnTo>
                  <a:pt x="2005" y="1454"/>
                </a:lnTo>
                <a:lnTo>
                  <a:pt x="2006" y="1451"/>
                </a:lnTo>
                <a:lnTo>
                  <a:pt x="2006" y="1448"/>
                </a:lnTo>
                <a:lnTo>
                  <a:pt x="2006" y="1453"/>
                </a:lnTo>
                <a:lnTo>
                  <a:pt x="2006" y="1450"/>
                </a:lnTo>
                <a:lnTo>
                  <a:pt x="2006" y="1451"/>
                </a:lnTo>
                <a:lnTo>
                  <a:pt x="2007" y="1449"/>
                </a:lnTo>
                <a:lnTo>
                  <a:pt x="2007" y="1451"/>
                </a:lnTo>
                <a:lnTo>
                  <a:pt x="2007" y="1454"/>
                </a:lnTo>
                <a:lnTo>
                  <a:pt x="2008" y="1452"/>
                </a:lnTo>
                <a:lnTo>
                  <a:pt x="2008" y="1454"/>
                </a:lnTo>
                <a:lnTo>
                  <a:pt x="2008" y="1447"/>
                </a:lnTo>
                <a:lnTo>
                  <a:pt x="2008" y="1461"/>
                </a:lnTo>
                <a:lnTo>
                  <a:pt x="2009" y="1455"/>
                </a:lnTo>
                <a:lnTo>
                  <a:pt x="2009" y="1456"/>
                </a:lnTo>
                <a:lnTo>
                  <a:pt x="2009" y="1452"/>
                </a:lnTo>
                <a:lnTo>
                  <a:pt x="2009" y="1440"/>
                </a:lnTo>
                <a:lnTo>
                  <a:pt x="2009" y="1435"/>
                </a:lnTo>
                <a:lnTo>
                  <a:pt x="2010" y="1437"/>
                </a:lnTo>
                <a:lnTo>
                  <a:pt x="2010" y="1459"/>
                </a:lnTo>
                <a:lnTo>
                  <a:pt x="2010" y="1455"/>
                </a:lnTo>
                <a:lnTo>
                  <a:pt x="2010" y="1447"/>
                </a:lnTo>
                <a:lnTo>
                  <a:pt x="2011" y="1452"/>
                </a:lnTo>
                <a:lnTo>
                  <a:pt x="2011" y="1457"/>
                </a:lnTo>
                <a:lnTo>
                  <a:pt x="2011" y="1454"/>
                </a:lnTo>
                <a:lnTo>
                  <a:pt x="2011" y="1450"/>
                </a:lnTo>
                <a:lnTo>
                  <a:pt x="2012" y="1446"/>
                </a:lnTo>
                <a:lnTo>
                  <a:pt x="2012" y="1446"/>
                </a:lnTo>
                <a:lnTo>
                  <a:pt x="2012" y="1446"/>
                </a:lnTo>
                <a:lnTo>
                  <a:pt x="2012" y="1449"/>
                </a:lnTo>
                <a:lnTo>
                  <a:pt x="2012" y="1456"/>
                </a:lnTo>
                <a:lnTo>
                  <a:pt x="2013" y="1443"/>
                </a:lnTo>
                <a:lnTo>
                  <a:pt x="2013" y="1440"/>
                </a:lnTo>
                <a:lnTo>
                  <a:pt x="2013" y="1442"/>
                </a:lnTo>
                <a:lnTo>
                  <a:pt x="2013" y="1447"/>
                </a:lnTo>
                <a:lnTo>
                  <a:pt x="2014" y="1452"/>
                </a:lnTo>
                <a:lnTo>
                  <a:pt x="2014" y="1434"/>
                </a:lnTo>
                <a:lnTo>
                  <a:pt x="2014" y="1454"/>
                </a:lnTo>
                <a:lnTo>
                  <a:pt x="2014" y="1450"/>
                </a:lnTo>
                <a:lnTo>
                  <a:pt x="2015" y="1443"/>
                </a:lnTo>
                <a:lnTo>
                  <a:pt x="2015" y="1453"/>
                </a:lnTo>
                <a:lnTo>
                  <a:pt x="2015" y="1449"/>
                </a:lnTo>
                <a:lnTo>
                  <a:pt x="2016" y="1454"/>
                </a:lnTo>
                <a:lnTo>
                  <a:pt x="2016" y="1453"/>
                </a:lnTo>
                <a:lnTo>
                  <a:pt x="2016" y="1451"/>
                </a:lnTo>
                <a:lnTo>
                  <a:pt x="2016" y="1453"/>
                </a:lnTo>
                <a:lnTo>
                  <a:pt x="2016" y="1444"/>
                </a:lnTo>
                <a:lnTo>
                  <a:pt x="2017" y="1443"/>
                </a:lnTo>
                <a:lnTo>
                  <a:pt x="2017" y="1443"/>
                </a:lnTo>
                <a:lnTo>
                  <a:pt x="2017" y="1449"/>
                </a:lnTo>
                <a:lnTo>
                  <a:pt x="2017" y="1449"/>
                </a:lnTo>
                <a:lnTo>
                  <a:pt x="2018" y="1450"/>
                </a:lnTo>
                <a:lnTo>
                  <a:pt x="2018" y="1454"/>
                </a:lnTo>
                <a:lnTo>
                  <a:pt x="2018" y="1450"/>
                </a:lnTo>
                <a:lnTo>
                  <a:pt x="2018" y="1457"/>
                </a:lnTo>
                <a:lnTo>
                  <a:pt x="2019" y="1456"/>
                </a:lnTo>
                <a:lnTo>
                  <a:pt x="2019" y="1448"/>
                </a:lnTo>
                <a:lnTo>
                  <a:pt x="2019" y="1450"/>
                </a:lnTo>
                <a:lnTo>
                  <a:pt x="2019" y="1459"/>
                </a:lnTo>
                <a:lnTo>
                  <a:pt x="2019" y="1460"/>
                </a:lnTo>
                <a:lnTo>
                  <a:pt x="2020" y="1452"/>
                </a:lnTo>
                <a:lnTo>
                  <a:pt x="2020" y="1449"/>
                </a:lnTo>
                <a:lnTo>
                  <a:pt x="2020" y="1450"/>
                </a:lnTo>
                <a:lnTo>
                  <a:pt x="2020" y="1452"/>
                </a:lnTo>
                <a:lnTo>
                  <a:pt x="2021" y="1451"/>
                </a:lnTo>
                <a:lnTo>
                  <a:pt x="2021" y="1450"/>
                </a:lnTo>
                <a:lnTo>
                  <a:pt x="2021" y="1445"/>
                </a:lnTo>
                <a:lnTo>
                  <a:pt x="2021" y="1452"/>
                </a:lnTo>
                <a:lnTo>
                  <a:pt x="2022" y="1451"/>
                </a:lnTo>
                <a:lnTo>
                  <a:pt x="2022" y="1445"/>
                </a:lnTo>
                <a:lnTo>
                  <a:pt x="2022" y="1456"/>
                </a:lnTo>
                <a:lnTo>
                  <a:pt x="2022" y="1448"/>
                </a:lnTo>
                <a:lnTo>
                  <a:pt x="2022" y="1450"/>
                </a:lnTo>
                <a:lnTo>
                  <a:pt x="2023" y="1451"/>
                </a:lnTo>
                <a:lnTo>
                  <a:pt x="2023" y="1449"/>
                </a:lnTo>
                <a:lnTo>
                  <a:pt x="2023" y="1453"/>
                </a:lnTo>
                <a:lnTo>
                  <a:pt x="2024" y="1444"/>
                </a:lnTo>
                <a:lnTo>
                  <a:pt x="2024" y="1446"/>
                </a:lnTo>
                <a:lnTo>
                  <a:pt x="2024" y="1450"/>
                </a:lnTo>
                <a:lnTo>
                  <a:pt x="2024" y="1447"/>
                </a:lnTo>
                <a:lnTo>
                  <a:pt x="2025" y="1451"/>
                </a:lnTo>
                <a:lnTo>
                  <a:pt x="2025" y="1447"/>
                </a:lnTo>
                <a:lnTo>
                  <a:pt x="2025" y="1448"/>
                </a:lnTo>
                <a:lnTo>
                  <a:pt x="2025" y="1451"/>
                </a:lnTo>
                <a:lnTo>
                  <a:pt x="2025" y="1458"/>
                </a:lnTo>
                <a:lnTo>
                  <a:pt x="2026" y="1451"/>
                </a:lnTo>
                <a:lnTo>
                  <a:pt x="2026" y="1441"/>
                </a:lnTo>
                <a:lnTo>
                  <a:pt x="2026" y="1444"/>
                </a:lnTo>
                <a:lnTo>
                  <a:pt x="2026" y="1444"/>
                </a:lnTo>
                <a:lnTo>
                  <a:pt x="2027" y="1445"/>
                </a:lnTo>
                <a:lnTo>
                  <a:pt x="2027" y="1448"/>
                </a:lnTo>
                <a:lnTo>
                  <a:pt x="2027" y="1449"/>
                </a:lnTo>
                <a:lnTo>
                  <a:pt x="2027" y="1443"/>
                </a:lnTo>
                <a:lnTo>
                  <a:pt x="2028" y="1425"/>
                </a:lnTo>
                <a:lnTo>
                  <a:pt x="2028" y="1446"/>
                </a:lnTo>
                <a:lnTo>
                  <a:pt x="2028" y="1443"/>
                </a:lnTo>
                <a:lnTo>
                  <a:pt x="2028" y="1439"/>
                </a:lnTo>
                <a:lnTo>
                  <a:pt x="2028" y="1441"/>
                </a:lnTo>
                <a:lnTo>
                  <a:pt x="2029" y="1446"/>
                </a:lnTo>
                <a:lnTo>
                  <a:pt x="2029" y="1444"/>
                </a:lnTo>
                <a:lnTo>
                  <a:pt x="2029" y="1445"/>
                </a:lnTo>
                <a:lnTo>
                  <a:pt x="2029" y="1442"/>
                </a:lnTo>
                <a:lnTo>
                  <a:pt x="2030" y="1437"/>
                </a:lnTo>
                <a:lnTo>
                  <a:pt x="2030" y="1440"/>
                </a:lnTo>
                <a:lnTo>
                  <a:pt x="2030" y="1443"/>
                </a:lnTo>
                <a:lnTo>
                  <a:pt x="2030" y="1441"/>
                </a:lnTo>
                <a:lnTo>
                  <a:pt x="2031" y="1441"/>
                </a:lnTo>
                <a:lnTo>
                  <a:pt x="2031" y="1434"/>
                </a:lnTo>
                <a:lnTo>
                  <a:pt x="2031" y="1440"/>
                </a:lnTo>
                <a:lnTo>
                  <a:pt x="2031" y="1434"/>
                </a:lnTo>
                <a:lnTo>
                  <a:pt x="2032" y="1439"/>
                </a:lnTo>
                <a:lnTo>
                  <a:pt x="2032" y="1439"/>
                </a:lnTo>
                <a:lnTo>
                  <a:pt x="2032" y="1438"/>
                </a:lnTo>
                <a:lnTo>
                  <a:pt x="2032" y="1433"/>
                </a:lnTo>
                <a:lnTo>
                  <a:pt x="2033" y="1435"/>
                </a:lnTo>
                <a:lnTo>
                  <a:pt x="2033" y="1441"/>
                </a:lnTo>
                <a:lnTo>
                  <a:pt x="2033" y="1438"/>
                </a:lnTo>
                <a:lnTo>
                  <a:pt x="2033" y="1435"/>
                </a:lnTo>
                <a:lnTo>
                  <a:pt x="2034" y="1439"/>
                </a:lnTo>
                <a:lnTo>
                  <a:pt x="2034" y="1437"/>
                </a:lnTo>
                <a:lnTo>
                  <a:pt x="2034" y="1443"/>
                </a:lnTo>
                <a:lnTo>
                  <a:pt x="2034" y="1441"/>
                </a:lnTo>
                <a:lnTo>
                  <a:pt x="2034" y="1438"/>
                </a:lnTo>
                <a:lnTo>
                  <a:pt x="2035" y="1436"/>
                </a:lnTo>
                <a:lnTo>
                  <a:pt x="2035" y="1433"/>
                </a:lnTo>
                <a:lnTo>
                  <a:pt x="2035" y="1432"/>
                </a:lnTo>
                <a:lnTo>
                  <a:pt x="2035" y="1435"/>
                </a:lnTo>
                <a:lnTo>
                  <a:pt x="2036" y="1436"/>
                </a:lnTo>
                <a:lnTo>
                  <a:pt x="2036" y="1438"/>
                </a:lnTo>
                <a:lnTo>
                  <a:pt x="2036" y="1425"/>
                </a:lnTo>
                <a:lnTo>
                  <a:pt x="2036" y="1422"/>
                </a:lnTo>
                <a:lnTo>
                  <a:pt x="2037" y="1424"/>
                </a:lnTo>
                <a:lnTo>
                  <a:pt x="2037" y="1424"/>
                </a:lnTo>
                <a:lnTo>
                  <a:pt x="2037" y="1420"/>
                </a:lnTo>
                <a:lnTo>
                  <a:pt x="2037" y="1445"/>
                </a:lnTo>
                <a:lnTo>
                  <a:pt x="2037" y="1429"/>
                </a:lnTo>
                <a:lnTo>
                  <a:pt x="2038" y="1428"/>
                </a:lnTo>
                <a:lnTo>
                  <a:pt x="2038" y="1455"/>
                </a:lnTo>
                <a:lnTo>
                  <a:pt x="2038" y="1451"/>
                </a:lnTo>
                <a:lnTo>
                  <a:pt x="2038" y="1449"/>
                </a:lnTo>
                <a:lnTo>
                  <a:pt x="2039" y="1453"/>
                </a:lnTo>
                <a:lnTo>
                  <a:pt x="2039" y="1449"/>
                </a:lnTo>
                <a:lnTo>
                  <a:pt x="2039" y="1457"/>
                </a:lnTo>
                <a:lnTo>
                  <a:pt x="2040" y="1452"/>
                </a:lnTo>
                <a:lnTo>
                  <a:pt x="2040" y="1451"/>
                </a:lnTo>
                <a:lnTo>
                  <a:pt x="2040" y="1456"/>
                </a:lnTo>
                <a:lnTo>
                  <a:pt x="2040" y="1454"/>
                </a:lnTo>
                <a:lnTo>
                  <a:pt x="2040" y="1451"/>
                </a:lnTo>
                <a:lnTo>
                  <a:pt x="2041" y="1458"/>
                </a:lnTo>
                <a:lnTo>
                  <a:pt x="2041" y="1458"/>
                </a:lnTo>
                <a:lnTo>
                  <a:pt x="2041" y="1459"/>
                </a:lnTo>
                <a:lnTo>
                  <a:pt x="2041" y="1450"/>
                </a:lnTo>
                <a:lnTo>
                  <a:pt x="2042" y="1423"/>
                </a:lnTo>
                <a:lnTo>
                  <a:pt x="2042" y="1431"/>
                </a:lnTo>
                <a:lnTo>
                  <a:pt x="2042" y="1451"/>
                </a:lnTo>
                <a:lnTo>
                  <a:pt x="2042" y="1435"/>
                </a:lnTo>
                <a:lnTo>
                  <a:pt x="2043" y="1426"/>
                </a:lnTo>
                <a:lnTo>
                  <a:pt x="2043" y="1442"/>
                </a:lnTo>
                <a:lnTo>
                  <a:pt x="2043" y="1462"/>
                </a:lnTo>
                <a:lnTo>
                  <a:pt x="2043" y="1435"/>
                </a:lnTo>
                <a:lnTo>
                  <a:pt x="2043" y="1439"/>
                </a:lnTo>
                <a:lnTo>
                  <a:pt x="2044" y="1436"/>
                </a:lnTo>
                <a:lnTo>
                  <a:pt x="2044" y="1442"/>
                </a:lnTo>
                <a:lnTo>
                  <a:pt x="2044" y="1446"/>
                </a:lnTo>
                <a:lnTo>
                  <a:pt x="2044" y="1440"/>
                </a:lnTo>
                <a:lnTo>
                  <a:pt x="2045" y="1436"/>
                </a:lnTo>
                <a:lnTo>
                  <a:pt x="2045" y="1432"/>
                </a:lnTo>
                <a:lnTo>
                  <a:pt x="2045" y="1432"/>
                </a:lnTo>
                <a:lnTo>
                  <a:pt x="2045" y="1439"/>
                </a:lnTo>
                <a:lnTo>
                  <a:pt x="2046" y="1444"/>
                </a:lnTo>
                <a:lnTo>
                  <a:pt x="2046" y="1442"/>
                </a:lnTo>
                <a:lnTo>
                  <a:pt x="2046" y="1437"/>
                </a:lnTo>
                <a:lnTo>
                  <a:pt x="2046" y="1442"/>
                </a:lnTo>
                <a:lnTo>
                  <a:pt x="2047" y="1446"/>
                </a:lnTo>
                <a:lnTo>
                  <a:pt x="2047" y="1445"/>
                </a:lnTo>
                <a:lnTo>
                  <a:pt x="2047" y="1443"/>
                </a:lnTo>
                <a:lnTo>
                  <a:pt x="2047" y="1463"/>
                </a:lnTo>
                <a:lnTo>
                  <a:pt x="2048" y="1460"/>
                </a:lnTo>
                <a:lnTo>
                  <a:pt x="2048" y="1461"/>
                </a:lnTo>
                <a:lnTo>
                  <a:pt x="2048" y="1458"/>
                </a:lnTo>
                <a:lnTo>
                  <a:pt x="2048" y="1441"/>
                </a:lnTo>
                <a:lnTo>
                  <a:pt x="2049" y="1437"/>
                </a:lnTo>
                <a:lnTo>
                  <a:pt x="2049" y="1437"/>
                </a:lnTo>
                <a:lnTo>
                  <a:pt x="2049" y="1442"/>
                </a:lnTo>
                <a:lnTo>
                  <a:pt x="2049" y="1443"/>
                </a:lnTo>
                <a:lnTo>
                  <a:pt x="2049" y="1444"/>
                </a:lnTo>
                <a:lnTo>
                  <a:pt x="2050" y="1432"/>
                </a:lnTo>
                <a:lnTo>
                  <a:pt x="2050" y="1438"/>
                </a:lnTo>
                <a:lnTo>
                  <a:pt x="2050" y="1437"/>
                </a:lnTo>
                <a:lnTo>
                  <a:pt x="2050" y="1453"/>
                </a:lnTo>
                <a:lnTo>
                  <a:pt x="2051" y="1446"/>
                </a:lnTo>
                <a:lnTo>
                  <a:pt x="2051" y="1468"/>
                </a:lnTo>
                <a:lnTo>
                  <a:pt x="2051" y="1429"/>
                </a:lnTo>
                <a:lnTo>
                  <a:pt x="2051" y="1455"/>
                </a:lnTo>
                <a:lnTo>
                  <a:pt x="2052" y="1444"/>
                </a:lnTo>
                <a:lnTo>
                  <a:pt x="2052" y="1443"/>
                </a:lnTo>
                <a:lnTo>
                  <a:pt x="2052" y="1437"/>
                </a:lnTo>
                <a:lnTo>
                  <a:pt x="2052" y="1442"/>
                </a:lnTo>
                <a:lnTo>
                  <a:pt x="2052" y="1439"/>
                </a:lnTo>
                <a:lnTo>
                  <a:pt x="2053" y="1460"/>
                </a:lnTo>
                <a:lnTo>
                  <a:pt x="2053" y="1447"/>
                </a:lnTo>
                <a:lnTo>
                  <a:pt x="2053" y="1443"/>
                </a:lnTo>
                <a:lnTo>
                  <a:pt x="2053" y="1442"/>
                </a:lnTo>
                <a:lnTo>
                  <a:pt x="2054" y="1450"/>
                </a:lnTo>
                <a:lnTo>
                  <a:pt x="2054" y="1446"/>
                </a:lnTo>
                <a:lnTo>
                  <a:pt x="2054" y="1454"/>
                </a:lnTo>
                <a:lnTo>
                  <a:pt x="2055" y="1444"/>
                </a:lnTo>
                <a:lnTo>
                  <a:pt x="2055" y="1449"/>
                </a:lnTo>
                <a:lnTo>
                  <a:pt x="2055" y="1438"/>
                </a:lnTo>
                <a:lnTo>
                  <a:pt x="2055" y="1451"/>
                </a:lnTo>
                <a:lnTo>
                  <a:pt x="2055" y="1461"/>
                </a:lnTo>
                <a:lnTo>
                  <a:pt x="2056" y="1447"/>
                </a:lnTo>
                <a:lnTo>
                  <a:pt x="2056" y="1433"/>
                </a:lnTo>
                <a:lnTo>
                  <a:pt x="2056" y="1446"/>
                </a:lnTo>
                <a:lnTo>
                  <a:pt x="2056" y="1450"/>
                </a:lnTo>
                <a:lnTo>
                  <a:pt x="2057" y="1455"/>
                </a:lnTo>
                <a:lnTo>
                  <a:pt x="2057" y="1441"/>
                </a:lnTo>
                <a:lnTo>
                  <a:pt x="2057" y="1447"/>
                </a:lnTo>
                <a:lnTo>
                  <a:pt x="2057" y="1442"/>
                </a:lnTo>
                <a:lnTo>
                  <a:pt x="2058" y="1461"/>
                </a:lnTo>
                <a:lnTo>
                  <a:pt x="2058" y="1453"/>
                </a:lnTo>
                <a:lnTo>
                  <a:pt x="2058" y="1451"/>
                </a:lnTo>
                <a:lnTo>
                  <a:pt x="2058" y="1455"/>
                </a:lnTo>
                <a:lnTo>
                  <a:pt x="2058" y="1453"/>
                </a:lnTo>
                <a:lnTo>
                  <a:pt x="2059" y="1441"/>
                </a:lnTo>
                <a:lnTo>
                  <a:pt x="2059" y="1445"/>
                </a:lnTo>
                <a:lnTo>
                  <a:pt x="2059" y="1436"/>
                </a:lnTo>
                <a:lnTo>
                  <a:pt x="2059" y="1452"/>
                </a:lnTo>
                <a:lnTo>
                  <a:pt x="2060" y="1455"/>
                </a:lnTo>
                <a:lnTo>
                  <a:pt x="2060" y="1440"/>
                </a:lnTo>
                <a:lnTo>
                  <a:pt x="2060" y="1450"/>
                </a:lnTo>
                <a:lnTo>
                  <a:pt x="2060" y="1452"/>
                </a:lnTo>
                <a:lnTo>
                  <a:pt x="2061" y="1439"/>
                </a:lnTo>
                <a:lnTo>
                  <a:pt x="2061" y="1450"/>
                </a:lnTo>
                <a:lnTo>
                  <a:pt x="2061" y="1458"/>
                </a:lnTo>
                <a:lnTo>
                  <a:pt x="2061" y="1459"/>
                </a:lnTo>
                <a:lnTo>
                  <a:pt x="2061" y="1459"/>
                </a:lnTo>
                <a:lnTo>
                  <a:pt x="2062" y="1444"/>
                </a:lnTo>
                <a:lnTo>
                  <a:pt x="2062" y="1451"/>
                </a:lnTo>
                <a:lnTo>
                  <a:pt x="2062" y="1454"/>
                </a:lnTo>
                <a:lnTo>
                  <a:pt x="2063" y="1456"/>
                </a:lnTo>
                <a:lnTo>
                  <a:pt x="2063" y="1449"/>
                </a:lnTo>
                <a:lnTo>
                  <a:pt x="2063" y="1443"/>
                </a:lnTo>
                <a:lnTo>
                  <a:pt x="2063" y="1456"/>
                </a:lnTo>
                <a:lnTo>
                  <a:pt x="2064" y="1453"/>
                </a:lnTo>
                <a:lnTo>
                  <a:pt x="2064" y="1455"/>
                </a:lnTo>
                <a:lnTo>
                  <a:pt x="2064" y="1482"/>
                </a:lnTo>
                <a:lnTo>
                  <a:pt x="2064" y="1446"/>
                </a:lnTo>
                <a:lnTo>
                  <a:pt x="2065" y="1441"/>
                </a:lnTo>
                <a:lnTo>
                  <a:pt x="2065" y="1461"/>
                </a:lnTo>
                <a:lnTo>
                  <a:pt x="2065" y="1457"/>
                </a:lnTo>
                <a:lnTo>
                  <a:pt x="2065" y="1457"/>
                </a:lnTo>
                <a:lnTo>
                  <a:pt x="2065" y="1451"/>
                </a:lnTo>
                <a:lnTo>
                  <a:pt x="2066" y="1461"/>
                </a:lnTo>
                <a:lnTo>
                  <a:pt x="2066" y="1450"/>
                </a:lnTo>
                <a:lnTo>
                  <a:pt x="2066" y="1460"/>
                </a:lnTo>
                <a:lnTo>
                  <a:pt x="2066" y="1461"/>
                </a:lnTo>
                <a:lnTo>
                  <a:pt x="2067" y="1448"/>
                </a:lnTo>
                <a:lnTo>
                  <a:pt x="2067" y="1464"/>
                </a:lnTo>
                <a:lnTo>
                  <a:pt x="2067" y="1452"/>
                </a:lnTo>
                <a:lnTo>
                  <a:pt x="2067" y="1457"/>
                </a:lnTo>
                <a:lnTo>
                  <a:pt x="2068" y="1464"/>
                </a:lnTo>
                <a:lnTo>
                  <a:pt x="2068" y="1455"/>
                </a:lnTo>
                <a:lnTo>
                  <a:pt x="2068" y="1461"/>
                </a:lnTo>
                <a:lnTo>
                  <a:pt x="2068" y="1458"/>
                </a:lnTo>
                <a:lnTo>
                  <a:pt x="2068" y="1451"/>
                </a:lnTo>
                <a:lnTo>
                  <a:pt x="2069" y="1459"/>
                </a:lnTo>
                <a:lnTo>
                  <a:pt x="2069" y="1464"/>
                </a:lnTo>
                <a:lnTo>
                  <a:pt x="2069" y="1459"/>
                </a:lnTo>
                <a:lnTo>
                  <a:pt x="2069" y="1471"/>
                </a:lnTo>
                <a:lnTo>
                  <a:pt x="2070" y="1434"/>
                </a:lnTo>
                <a:lnTo>
                  <a:pt x="2070" y="1469"/>
                </a:lnTo>
                <a:lnTo>
                  <a:pt x="2070" y="1434"/>
                </a:lnTo>
                <a:lnTo>
                  <a:pt x="2071" y="1452"/>
                </a:lnTo>
                <a:lnTo>
                  <a:pt x="2071" y="1455"/>
                </a:lnTo>
                <a:lnTo>
                  <a:pt x="2071" y="1451"/>
                </a:lnTo>
                <a:lnTo>
                  <a:pt x="2071" y="1463"/>
                </a:lnTo>
                <a:lnTo>
                  <a:pt x="2071" y="1447"/>
                </a:lnTo>
                <a:lnTo>
                  <a:pt x="2072" y="1454"/>
                </a:lnTo>
                <a:lnTo>
                  <a:pt x="2072" y="1459"/>
                </a:lnTo>
                <a:lnTo>
                  <a:pt x="2072" y="1456"/>
                </a:lnTo>
                <a:lnTo>
                  <a:pt x="2072" y="1482"/>
                </a:lnTo>
                <a:lnTo>
                  <a:pt x="2073" y="1470"/>
                </a:lnTo>
                <a:lnTo>
                  <a:pt x="2073" y="1436"/>
                </a:lnTo>
                <a:lnTo>
                  <a:pt x="2073" y="1448"/>
                </a:lnTo>
                <a:lnTo>
                  <a:pt x="2073" y="1451"/>
                </a:lnTo>
                <a:lnTo>
                  <a:pt x="2074" y="1452"/>
                </a:lnTo>
                <a:lnTo>
                  <a:pt x="2074" y="1444"/>
                </a:lnTo>
                <a:lnTo>
                  <a:pt x="2074" y="1448"/>
                </a:lnTo>
                <a:lnTo>
                  <a:pt x="2074" y="1461"/>
                </a:lnTo>
                <a:lnTo>
                  <a:pt x="2074" y="1439"/>
                </a:lnTo>
                <a:lnTo>
                  <a:pt x="2075" y="1448"/>
                </a:lnTo>
                <a:lnTo>
                  <a:pt x="2075" y="1435"/>
                </a:lnTo>
                <a:lnTo>
                  <a:pt x="2075" y="1440"/>
                </a:lnTo>
                <a:lnTo>
                  <a:pt x="2075" y="1446"/>
                </a:lnTo>
                <a:lnTo>
                  <a:pt x="2076" y="1447"/>
                </a:lnTo>
                <a:lnTo>
                  <a:pt x="2076" y="1453"/>
                </a:lnTo>
                <a:lnTo>
                  <a:pt x="2076" y="1449"/>
                </a:lnTo>
                <a:lnTo>
                  <a:pt x="2076" y="1456"/>
                </a:lnTo>
                <a:lnTo>
                  <a:pt x="2077" y="1452"/>
                </a:lnTo>
                <a:lnTo>
                  <a:pt x="2077" y="1459"/>
                </a:lnTo>
                <a:lnTo>
                  <a:pt x="2077" y="1464"/>
                </a:lnTo>
                <a:lnTo>
                  <a:pt x="2077" y="1424"/>
                </a:lnTo>
                <a:lnTo>
                  <a:pt x="2077" y="1445"/>
                </a:lnTo>
                <a:lnTo>
                  <a:pt x="2078" y="1449"/>
                </a:lnTo>
                <a:lnTo>
                  <a:pt x="2078" y="1455"/>
                </a:lnTo>
                <a:lnTo>
                  <a:pt x="2078" y="1460"/>
                </a:lnTo>
                <a:lnTo>
                  <a:pt x="2079" y="1437"/>
                </a:lnTo>
                <a:lnTo>
                  <a:pt x="2079" y="1449"/>
                </a:lnTo>
                <a:lnTo>
                  <a:pt x="2079" y="1461"/>
                </a:lnTo>
                <a:lnTo>
                  <a:pt x="2079" y="1468"/>
                </a:lnTo>
                <a:lnTo>
                  <a:pt x="2080" y="1462"/>
                </a:lnTo>
                <a:lnTo>
                  <a:pt x="2080" y="1445"/>
                </a:lnTo>
                <a:lnTo>
                  <a:pt x="2080" y="1447"/>
                </a:lnTo>
                <a:lnTo>
                  <a:pt x="2080" y="1451"/>
                </a:lnTo>
                <a:lnTo>
                  <a:pt x="2080" y="1464"/>
                </a:lnTo>
                <a:lnTo>
                  <a:pt x="2081" y="1463"/>
                </a:lnTo>
                <a:lnTo>
                  <a:pt x="2081" y="1456"/>
                </a:lnTo>
                <a:lnTo>
                  <a:pt x="2081" y="1449"/>
                </a:lnTo>
                <a:lnTo>
                  <a:pt x="2081" y="1465"/>
                </a:lnTo>
                <a:lnTo>
                  <a:pt x="2082" y="1448"/>
                </a:lnTo>
                <a:lnTo>
                  <a:pt x="2082" y="1449"/>
                </a:lnTo>
                <a:lnTo>
                  <a:pt x="2082" y="1444"/>
                </a:lnTo>
                <a:lnTo>
                  <a:pt x="2082" y="1453"/>
                </a:lnTo>
                <a:lnTo>
                  <a:pt x="2083" y="1445"/>
                </a:lnTo>
                <a:lnTo>
                  <a:pt x="2083" y="1456"/>
                </a:lnTo>
                <a:lnTo>
                  <a:pt x="2083" y="1449"/>
                </a:lnTo>
                <a:lnTo>
                  <a:pt x="2083" y="1444"/>
                </a:lnTo>
                <a:lnTo>
                  <a:pt x="2083" y="1451"/>
                </a:lnTo>
                <a:lnTo>
                  <a:pt x="2084" y="1467"/>
                </a:lnTo>
                <a:lnTo>
                  <a:pt x="2084" y="1458"/>
                </a:lnTo>
                <a:lnTo>
                  <a:pt x="2084" y="1464"/>
                </a:lnTo>
                <a:lnTo>
                  <a:pt x="2084" y="1438"/>
                </a:lnTo>
                <a:lnTo>
                  <a:pt x="2085" y="1457"/>
                </a:lnTo>
                <a:lnTo>
                  <a:pt x="2085" y="1453"/>
                </a:lnTo>
                <a:lnTo>
                  <a:pt x="2085" y="1448"/>
                </a:lnTo>
                <a:lnTo>
                  <a:pt x="2086" y="1464"/>
                </a:lnTo>
                <a:lnTo>
                  <a:pt x="2086" y="1457"/>
                </a:lnTo>
                <a:lnTo>
                  <a:pt x="2086" y="1491"/>
                </a:lnTo>
                <a:lnTo>
                  <a:pt x="2086" y="1476"/>
                </a:lnTo>
                <a:lnTo>
                  <a:pt x="2086" y="1449"/>
                </a:lnTo>
                <a:lnTo>
                  <a:pt x="2087" y="1461"/>
                </a:lnTo>
                <a:lnTo>
                  <a:pt x="2087" y="1455"/>
                </a:lnTo>
                <a:lnTo>
                  <a:pt x="2087" y="1458"/>
                </a:lnTo>
                <a:lnTo>
                  <a:pt x="2087" y="1462"/>
                </a:lnTo>
                <a:lnTo>
                  <a:pt x="2088" y="1447"/>
                </a:lnTo>
                <a:lnTo>
                  <a:pt x="2088" y="1453"/>
                </a:lnTo>
                <a:lnTo>
                  <a:pt x="2088" y="1440"/>
                </a:lnTo>
                <a:lnTo>
                  <a:pt x="2088" y="1451"/>
                </a:lnTo>
                <a:lnTo>
                  <a:pt x="2089" y="1465"/>
                </a:lnTo>
                <a:lnTo>
                  <a:pt x="2089" y="1460"/>
                </a:lnTo>
                <a:lnTo>
                  <a:pt x="2089" y="1449"/>
                </a:lnTo>
                <a:lnTo>
                  <a:pt x="2089" y="1440"/>
                </a:lnTo>
                <a:lnTo>
                  <a:pt x="2089" y="1451"/>
                </a:lnTo>
                <a:lnTo>
                  <a:pt x="2090" y="1448"/>
                </a:lnTo>
                <a:lnTo>
                  <a:pt x="2090" y="1452"/>
                </a:lnTo>
                <a:lnTo>
                  <a:pt x="2090" y="1448"/>
                </a:lnTo>
                <a:lnTo>
                  <a:pt x="2090" y="1441"/>
                </a:lnTo>
                <a:lnTo>
                  <a:pt x="2091" y="1463"/>
                </a:lnTo>
                <a:lnTo>
                  <a:pt x="2091" y="1459"/>
                </a:lnTo>
                <a:lnTo>
                  <a:pt x="2091" y="1445"/>
                </a:lnTo>
                <a:lnTo>
                  <a:pt x="2091" y="1456"/>
                </a:lnTo>
                <a:lnTo>
                  <a:pt x="2092" y="1433"/>
                </a:lnTo>
                <a:lnTo>
                  <a:pt x="2092" y="1445"/>
                </a:lnTo>
                <a:lnTo>
                  <a:pt x="2092" y="1450"/>
                </a:lnTo>
                <a:lnTo>
                  <a:pt x="2092" y="1460"/>
                </a:lnTo>
                <a:lnTo>
                  <a:pt x="2092" y="1457"/>
                </a:lnTo>
                <a:lnTo>
                  <a:pt x="2093" y="1445"/>
                </a:lnTo>
                <a:lnTo>
                  <a:pt x="2093" y="1462"/>
                </a:lnTo>
                <a:lnTo>
                  <a:pt x="2093" y="1464"/>
                </a:lnTo>
                <a:lnTo>
                  <a:pt x="2094" y="1448"/>
                </a:lnTo>
                <a:lnTo>
                  <a:pt x="2094" y="1458"/>
                </a:lnTo>
                <a:lnTo>
                  <a:pt x="2094" y="1437"/>
                </a:lnTo>
                <a:lnTo>
                  <a:pt x="2094" y="1455"/>
                </a:lnTo>
                <a:lnTo>
                  <a:pt x="2095" y="1455"/>
                </a:lnTo>
                <a:lnTo>
                  <a:pt x="2095" y="1455"/>
                </a:lnTo>
                <a:lnTo>
                  <a:pt x="2095" y="1454"/>
                </a:lnTo>
                <a:lnTo>
                  <a:pt x="2095" y="1433"/>
                </a:lnTo>
                <a:lnTo>
                  <a:pt x="2095" y="1454"/>
                </a:lnTo>
                <a:lnTo>
                  <a:pt x="2096" y="1462"/>
                </a:lnTo>
                <a:lnTo>
                  <a:pt x="2096" y="1463"/>
                </a:lnTo>
                <a:lnTo>
                  <a:pt x="2096" y="1453"/>
                </a:lnTo>
                <a:lnTo>
                  <a:pt x="2096" y="1437"/>
                </a:lnTo>
                <a:lnTo>
                  <a:pt x="2097" y="1468"/>
                </a:lnTo>
                <a:lnTo>
                  <a:pt x="2097" y="1446"/>
                </a:lnTo>
                <a:lnTo>
                  <a:pt x="2097" y="1474"/>
                </a:lnTo>
                <a:lnTo>
                  <a:pt x="2097" y="1452"/>
                </a:lnTo>
                <a:lnTo>
                  <a:pt x="2098" y="1442"/>
                </a:lnTo>
                <a:lnTo>
                  <a:pt x="2098" y="1462"/>
                </a:lnTo>
                <a:lnTo>
                  <a:pt x="2098" y="1458"/>
                </a:lnTo>
                <a:lnTo>
                  <a:pt x="2098" y="1463"/>
                </a:lnTo>
                <a:lnTo>
                  <a:pt x="2098" y="1464"/>
                </a:lnTo>
                <a:lnTo>
                  <a:pt x="2099" y="1424"/>
                </a:lnTo>
                <a:lnTo>
                  <a:pt x="2099" y="1471"/>
                </a:lnTo>
                <a:lnTo>
                  <a:pt x="2099" y="1448"/>
                </a:lnTo>
                <a:lnTo>
                  <a:pt x="2099" y="1452"/>
                </a:lnTo>
                <a:lnTo>
                  <a:pt x="2100" y="1452"/>
                </a:lnTo>
                <a:lnTo>
                  <a:pt x="2100" y="1443"/>
                </a:lnTo>
                <a:lnTo>
                  <a:pt x="2100" y="1462"/>
                </a:lnTo>
                <a:lnTo>
                  <a:pt x="2100" y="1464"/>
                </a:lnTo>
                <a:lnTo>
                  <a:pt x="2101" y="1453"/>
                </a:lnTo>
                <a:lnTo>
                  <a:pt x="2101" y="1460"/>
                </a:lnTo>
                <a:lnTo>
                  <a:pt x="2101" y="1442"/>
                </a:lnTo>
                <a:lnTo>
                  <a:pt x="2101" y="1447"/>
                </a:lnTo>
                <a:lnTo>
                  <a:pt x="2102" y="1455"/>
                </a:lnTo>
                <a:lnTo>
                  <a:pt x="2102" y="1473"/>
                </a:lnTo>
                <a:lnTo>
                  <a:pt x="2102" y="1469"/>
                </a:lnTo>
                <a:lnTo>
                  <a:pt x="2102" y="1441"/>
                </a:lnTo>
                <a:lnTo>
                  <a:pt x="2103" y="1461"/>
                </a:lnTo>
                <a:lnTo>
                  <a:pt x="2103" y="1466"/>
                </a:lnTo>
                <a:lnTo>
                  <a:pt x="2103" y="1456"/>
                </a:lnTo>
                <a:lnTo>
                  <a:pt x="2103" y="1459"/>
                </a:lnTo>
                <a:lnTo>
                  <a:pt x="2104" y="1448"/>
                </a:lnTo>
                <a:lnTo>
                  <a:pt x="2104" y="1464"/>
                </a:lnTo>
                <a:lnTo>
                  <a:pt x="2104" y="1456"/>
                </a:lnTo>
                <a:lnTo>
                  <a:pt x="2104" y="1457"/>
                </a:lnTo>
                <a:lnTo>
                  <a:pt x="2104" y="1457"/>
                </a:lnTo>
                <a:lnTo>
                  <a:pt x="2105" y="1445"/>
                </a:lnTo>
                <a:lnTo>
                  <a:pt x="2105" y="1464"/>
                </a:lnTo>
                <a:lnTo>
                  <a:pt x="2105" y="1456"/>
                </a:lnTo>
                <a:lnTo>
                  <a:pt x="2105" y="1456"/>
                </a:lnTo>
                <a:lnTo>
                  <a:pt x="2106" y="1457"/>
                </a:lnTo>
                <a:lnTo>
                  <a:pt x="2106" y="1442"/>
                </a:lnTo>
                <a:lnTo>
                  <a:pt x="2106" y="1456"/>
                </a:lnTo>
                <a:lnTo>
                  <a:pt x="2106" y="1455"/>
                </a:lnTo>
                <a:lnTo>
                  <a:pt x="2107" y="1456"/>
                </a:lnTo>
                <a:lnTo>
                  <a:pt x="2107" y="1451"/>
                </a:lnTo>
                <a:lnTo>
                  <a:pt x="2107" y="1445"/>
                </a:lnTo>
                <a:lnTo>
                  <a:pt x="2107" y="1463"/>
                </a:lnTo>
                <a:lnTo>
                  <a:pt x="2107" y="1461"/>
                </a:lnTo>
                <a:lnTo>
                  <a:pt x="2108" y="1451"/>
                </a:lnTo>
                <a:lnTo>
                  <a:pt x="2108" y="1452"/>
                </a:lnTo>
                <a:lnTo>
                  <a:pt x="2108" y="1445"/>
                </a:lnTo>
                <a:lnTo>
                  <a:pt x="2108" y="1460"/>
                </a:lnTo>
                <a:lnTo>
                  <a:pt x="2109" y="1472"/>
                </a:lnTo>
                <a:lnTo>
                  <a:pt x="2109" y="1461"/>
                </a:lnTo>
                <a:lnTo>
                  <a:pt x="2109" y="1454"/>
                </a:lnTo>
                <a:lnTo>
                  <a:pt x="2110" y="1448"/>
                </a:lnTo>
                <a:lnTo>
                  <a:pt x="2110" y="1462"/>
                </a:lnTo>
                <a:lnTo>
                  <a:pt x="2110" y="1470"/>
                </a:lnTo>
                <a:lnTo>
                  <a:pt x="2110" y="1461"/>
                </a:lnTo>
                <a:lnTo>
                  <a:pt x="2111" y="1452"/>
                </a:lnTo>
                <a:lnTo>
                  <a:pt x="2111" y="1440"/>
                </a:lnTo>
                <a:lnTo>
                  <a:pt x="2111" y="1448"/>
                </a:lnTo>
                <a:lnTo>
                  <a:pt x="2111" y="1449"/>
                </a:lnTo>
                <a:lnTo>
                  <a:pt x="2111" y="1468"/>
                </a:lnTo>
                <a:lnTo>
                  <a:pt x="2112" y="1456"/>
                </a:lnTo>
                <a:lnTo>
                  <a:pt x="2112" y="1446"/>
                </a:lnTo>
                <a:lnTo>
                  <a:pt x="2112" y="1460"/>
                </a:lnTo>
                <a:lnTo>
                  <a:pt x="2112" y="1461"/>
                </a:lnTo>
                <a:lnTo>
                  <a:pt x="2113" y="1464"/>
                </a:lnTo>
                <a:lnTo>
                  <a:pt x="2113" y="1466"/>
                </a:lnTo>
                <a:lnTo>
                  <a:pt x="2113" y="1444"/>
                </a:lnTo>
                <a:lnTo>
                  <a:pt x="2113" y="1455"/>
                </a:lnTo>
                <a:lnTo>
                  <a:pt x="2114" y="1460"/>
                </a:lnTo>
                <a:lnTo>
                  <a:pt x="2114" y="1461"/>
                </a:lnTo>
                <a:lnTo>
                  <a:pt x="2114" y="1460"/>
                </a:lnTo>
                <a:lnTo>
                  <a:pt x="2114" y="1464"/>
                </a:lnTo>
                <a:lnTo>
                  <a:pt x="2114" y="1449"/>
                </a:lnTo>
                <a:lnTo>
                  <a:pt x="2115" y="1467"/>
                </a:lnTo>
                <a:lnTo>
                  <a:pt x="2115" y="1464"/>
                </a:lnTo>
                <a:lnTo>
                  <a:pt x="2115" y="1449"/>
                </a:lnTo>
                <a:lnTo>
                  <a:pt x="2115" y="1454"/>
                </a:lnTo>
                <a:lnTo>
                  <a:pt x="2116" y="1449"/>
                </a:lnTo>
                <a:lnTo>
                  <a:pt x="2116" y="1450"/>
                </a:lnTo>
                <a:lnTo>
                  <a:pt x="2116" y="1455"/>
                </a:lnTo>
                <a:lnTo>
                  <a:pt x="2116" y="1453"/>
                </a:lnTo>
                <a:lnTo>
                  <a:pt x="2116" y="1456"/>
                </a:lnTo>
                <a:lnTo>
                  <a:pt x="2117" y="1448"/>
                </a:lnTo>
                <a:lnTo>
                  <a:pt x="2117" y="1465"/>
                </a:lnTo>
                <a:lnTo>
                  <a:pt x="2117" y="1449"/>
                </a:lnTo>
                <a:lnTo>
                  <a:pt x="2118" y="1456"/>
                </a:lnTo>
                <a:lnTo>
                  <a:pt x="2118" y="1458"/>
                </a:lnTo>
                <a:lnTo>
                  <a:pt x="2118" y="1458"/>
                </a:lnTo>
                <a:lnTo>
                  <a:pt x="2118" y="1450"/>
                </a:lnTo>
                <a:lnTo>
                  <a:pt x="2119" y="1450"/>
                </a:lnTo>
                <a:lnTo>
                  <a:pt x="2119" y="1451"/>
                </a:lnTo>
                <a:lnTo>
                  <a:pt x="2119" y="1454"/>
                </a:lnTo>
                <a:lnTo>
                  <a:pt x="2119" y="1444"/>
                </a:lnTo>
                <a:lnTo>
                  <a:pt x="2120" y="1456"/>
                </a:lnTo>
                <a:lnTo>
                  <a:pt x="2120" y="1454"/>
                </a:lnTo>
                <a:lnTo>
                  <a:pt x="2120" y="1459"/>
                </a:lnTo>
                <a:lnTo>
                  <a:pt x="2120" y="1450"/>
                </a:lnTo>
                <a:lnTo>
                  <a:pt x="2120" y="1437"/>
                </a:lnTo>
                <a:lnTo>
                  <a:pt x="2121" y="1450"/>
                </a:lnTo>
                <a:lnTo>
                  <a:pt x="2121" y="1453"/>
                </a:lnTo>
                <a:lnTo>
                  <a:pt x="2121" y="1470"/>
                </a:lnTo>
                <a:lnTo>
                  <a:pt x="2121" y="1453"/>
                </a:lnTo>
                <a:lnTo>
                  <a:pt x="2122" y="1444"/>
                </a:lnTo>
                <a:lnTo>
                  <a:pt x="2122" y="1469"/>
                </a:lnTo>
                <a:lnTo>
                  <a:pt x="2122" y="1452"/>
                </a:lnTo>
                <a:lnTo>
                  <a:pt x="2122" y="1456"/>
                </a:lnTo>
                <a:lnTo>
                  <a:pt x="2123" y="1461"/>
                </a:lnTo>
                <a:lnTo>
                  <a:pt x="2123" y="1459"/>
                </a:lnTo>
                <a:lnTo>
                  <a:pt x="2123" y="1456"/>
                </a:lnTo>
                <a:lnTo>
                  <a:pt x="2123" y="1453"/>
                </a:lnTo>
                <a:lnTo>
                  <a:pt x="2123" y="1454"/>
                </a:lnTo>
                <a:lnTo>
                  <a:pt x="2124" y="1460"/>
                </a:lnTo>
                <a:lnTo>
                  <a:pt x="2124" y="1459"/>
                </a:lnTo>
                <a:lnTo>
                  <a:pt x="2124" y="1461"/>
                </a:lnTo>
                <a:lnTo>
                  <a:pt x="2125" y="1448"/>
                </a:lnTo>
                <a:lnTo>
                  <a:pt x="2125" y="1456"/>
                </a:lnTo>
                <a:lnTo>
                  <a:pt x="2125" y="1454"/>
                </a:lnTo>
                <a:lnTo>
                  <a:pt x="2125" y="1442"/>
                </a:lnTo>
                <a:lnTo>
                  <a:pt x="2126" y="1448"/>
                </a:lnTo>
                <a:lnTo>
                  <a:pt x="2126" y="1455"/>
                </a:lnTo>
                <a:lnTo>
                  <a:pt x="2126" y="1451"/>
                </a:lnTo>
                <a:lnTo>
                  <a:pt x="2126" y="1464"/>
                </a:lnTo>
                <a:lnTo>
                  <a:pt x="2126" y="1443"/>
                </a:lnTo>
                <a:lnTo>
                  <a:pt x="2127" y="1464"/>
                </a:lnTo>
                <a:lnTo>
                  <a:pt x="2127" y="1461"/>
                </a:lnTo>
                <a:lnTo>
                  <a:pt x="2127" y="1447"/>
                </a:lnTo>
                <a:lnTo>
                  <a:pt x="2127" y="1447"/>
                </a:lnTo>
                <a:lnTo>
                  <a:pt x="2128" y="1462"/>
                </a:lnTo>
                <a:lnTo>
                  <a:pt x="2128" y="1453"/>
                </a:lnTo>
                <a:lnTo>
                  <a:pt x="2128" y="1456"/>
                </a:lnTo>
                <a:lnTo>
                  <a:pt x="2128" y="1456"/>
                </a:lnTo>
                <a:lnTo>
                  <a:pt x="2129" y="1454"/>
                </a:lnTo>
                <a:lnTo>
                  <a:pt x="2129" y="1436"/>
                </a:lnTo>
                <a:lnTo>
                  <a:pt x="2129" y="1459"/>
                </a:lnTo>
                <a:lnTo>
                  <a:pt x="2129" y="1465"/>
                </a:lnTo>
                <a:lnTo>
                  <a:pt x="2129" y="1462"/>
                </a:lnTo>
                <a:lnTo>
                  <a:pt x="2130" y="1463"/>
                </a:lnTo>
                <a:lnTo>
                  <a:pt x="2130" y="1433"/>
                </a:lnTo>
                <a:lnTo>
                  <a:pt x="2130" y="1455"/>
                </a:lnTo>
                <a:lnTo>
                  <a:pt x="2130" y="1457"/>
                </a:lnTo>
                <a:lnTo>
                  <a:pt x="2131" y="1461"/>
                </a:lnTo>
                <a:lnTo>
                  <a:pt x="2131" y="1458"/>
                </a:lnTo>
                <a:lnTo>
                  <a:pt x="2131" y="1449"/>
                </a:lnTo>
                <a:lnTo>
                  <a:pt x="2131" y="1462"/>
                </a:lnTo>
                <a:lnTo>
                  <a:pt x="2132" y="1457"/>
                </a:lnTo>
                <a:lnTo>
                  <a:pt x="2132" y="1454"/>
                </a:lnTo>
                <a:lnTo>
                  <a:pt x="2132" y="1449"/>
                </a:lnTo>
                <a:lnTo>
                  <a:pt x="2132" y="1438"/>
                </a:lnTo>
                <a:lnTo>
                  <a:pt x="2133" y="1452"/>
                </a:lnTo>
                <a:lnTo>
                  <a:pt x="2133" y="1454"/>
                </a:lnTo>
                <a:lnTo>
                  <a:pt x="2133" y="1455"/>
                </a:lnTo>
                <a:lnTo>
                  <a:pt x="2133" y="1454"/>
                </a:lnTo>
                <a:lnTo>
                  <a:pt x="2134" y="1435"/>
                </a:lnTo>
                <a:lnTo>
                  <a:pt x="2134" y="1462"/>
                </a:lnTo>
                <a:lnTo>
                  <a:pt x="2134" y="1450"/>
                </a:lnTo>
                <a:lnTo>
                  <a:pt x="2134" y="1454"/>
                </a:lnTo>
                <a:lnTo>
                  <a:pt x="2135" y="1443"/>
                </a:lnTo>
                <a:lnTo>
                  <a:pt x="2135" y="1440"/>
                </a:lnTo>
                <a:lnTo>
                  <a:pt x="2135" y="1448"/>
                </a:lnTo>
                <a:lnTo>
                  <a:pt x="2135" y="1447"/>
                </a:lnTo>
                <a:lnTo>
                  <a:pt x="2135" y="1459"/>
                </a:lnTo>
                <a:lnTo>
                  <a:pt x="2136" y="1453"/>
                </a:lnTo>
                <a:lnTo>
                  <a:pt x="2136" y="1442"/>
                </a:lnTo>
                <a:lnTo>
                  <a:pt x="2136" y="1454"/>
                </a:lnTo>
                <a:lnTo>
                  <a:pt x="2136" y="1449"/>
                </a:lnTo>
                <a:lnTo>
                  <a:pt x="2137" y="1453"/>
                </a:lnTo>
                <a:lnTo>
                  <a:pt x="2137" y="1448"/>
                </a:lnTo>
                <a:lnTo>
                  <a:pt x="2137" y="1440"/>
                </a:lnTo>
                <a:lnTo>
                  <a:pt x="2137" y="1454"/>
                </a:lnTo>
                <a:lnTo>
                  <a:pt x="2138" y="1453"/>
                </a:lnTo>
                <a:lnTo>
                  <a:pt x="2138" y="1454"/>
                </a:lnTo>
                <a:lnTo>
                  <a:pt x="2138" y="1451"/>
                </a:lnTo>
                <a:lnTo>
                  <a:pt x="2138" y="1452"/>
                </a:lnTo>
                <a:lnTo>
                  <a:pt x="2138" y="1454"/>
                </a:lnTo>
                <a:lnTo>
                  <a:pt x="2139" y="1462"/>
                </a:lnTo>
                <a:lnTo>
                  <a:pt x="2139" y="1459"/>
                </a:lnTo>
                <a:lnTo>
                  <a:pt x="2139" y="1461"/>
                </a:lnTo>
                <a:lnTo>
                  <a:pt x="2139" y="1452"/>
                </a:lnTo>
                <a:lnTo>
                  <a:pt x="2140" y="1457"/>
                </a:lnTo>
                <a:lnTo>
                  <a:pt x="2140" y="1463"/>
                </a:lnTo>
                <a:lnTo>
                  <a:pt x="2140" y="1459"/>
                </a:lnTo>
                <a:lnTo>
                  <a:pt x="2141" y="1446"/>
                </a:lnTo>
                <a:lnTo>
                  <a:pt x="2141" y="1443"/>
                </a:lnTo>
                <a:lnTo>
                  <a:pt x="2141" y="1460"/>
                </a:lnTo>
                <a:lnTo>
                  <a:pt x="2141" y="1461"/>
                </a:lnTo>
                <a:lnTo>
                  <a:pt x="2141" y="1472"/>
                </a:lnTo>
                <a:lnTo>
                  <a:pt x="2142" y="1447"/>
                </a:lnTo>
                <a:lnTo>
                  <a:pt x="2142" y="1435"/>
                </a:lnTo>
                <a:lnTo>
                  <a:pt x="2142" y="1441"/>
                </a:lnTo>
                <a:lnTo>
                  <a:pt x="2142" y="1461"/>
                </a:lnTo>
                <a:lnTo>
                  <a:pt x="2143" y="1460"/>
                </a:lnTo>
                <a:lnTo>
                  <a:pt x="2143" y="1461"/>
                </a:lnTo>
                <a:lnTo>
                  <a:pt x="2143" y="1450"/>
                </a:lnTo>
                <a:lnTo>
                  <a:pt x="2143" y="1464"/>
                </a:lnTo>
                <a:lnTo>
                  <a:pt x="2144" y="1455"/>
                </a:lnTo>
                <a:lnTo>
                  <a:pt x="2144" y="1459"/>
                </a:lnTo>
                <a:lnTo>
                  <a:pt x="2144" y="1456"/>
                </a:lnTo>
                <a:lnTo>
                  <a:pt x="2144" y="1438"/>
                </a:lnTo>
                <a:lnTo>
                  <a:pt x="2144" y="1447"/>
                </a:lnTo>
                <a:lnTo>
                  <a:pt x="2145" y="1464"/>
                </a:lnTo>
                <a:lnTo>
                  <a:pt x="2145" y="1456"/>
                </a:lnTo>
                <a:lnTo>
                  <a:pt x="2145" y="1460"/>
                </a:lnTo>
                <a:lnTo>
                  <a:pt x="2145" y="1438"/>
                </a:lnTo>
                <a:lnTo>
                  <a:pt x="2146" y="1469"/>
                </a:lnTo>
                <a:lnTo>
                  <a:pt x="2146" y="1448"/>
                </a:lnTo>
                <a:lnTo>
                  <a:pt x="2146" y="1456"/>
                </a:lnTo>
                <a:lnTo>
                  <a:pt x="2146" y="1448"/>
                </a:lnTo>
                <a:lnTo>
                  <a:pt x="2147" y="1447"/>
                </a:lnTo>
                <a:lnTo>
                  <a:pt x="2147" y="1449"/>
                </a:lnTo>
                <a:lnTo>
                  <a:pt x="2147" y="1444"/>
                </a:lnTo>
                <a:lnTo>
                  <a:pt x="2147" y="1453"/>
                </a:lnTo>
                <a:lnTo>
                  <a:pt x="2147" y="1454"/>
                </a:lnTo>
                <a:lnTo>
                  <a:pt x="2148" y="1439"/>
                </a:lnTo>
                <a:lnTo>
                  <a:pt x="2148" y="1445"/>
                </a:lnTo>
                <a:lnTo>
                  <a:pt x="2148" y="1439"/>
                </a:lnTo>
                <a:lnTo>
                  <a:pt x="2149" y="1447"/>
                </a:lnTo>
                <a:lnTo>
                  <a:pt x="2149" y="1435"/>
                </a:lnTo>
                <a:lnTo>
                  <a:pt x="2149" y="1434"/>
                </a:lnTo>
                <a:lnTo>
                  <a:pt x="2149" y="1456"/>
                </a:lnTo>
                <a:lnTo>
                  <a:pt x="2150" y="1450"/>
                </a:lnTo>
                <a:lnTo>
                  <a:pt x="2150" y="1451"/>
                </a:lnTo>
                <a:lnTo>
                  <a:pt x="2150" y="1456"/>
                </a:lnTo>
                <a:lnTo>
                  <a:pt x="2150" y="1436"/>
                </a:lnTo>
                <a:lnTo>
                  <a:pt x="2150" y="1449"/>
                </a:lnTo>
                <a:lnTo>
                  <a:pt x="2151" y="1443"/>
                </a:lnTo>
                <a:lnTo>
                  <a:pt x="2151" y="1454"/>
                </a:lnTo>
                <a:lnTo>
                  <a:pt x="2151" y="1450"/>
                </a:lnTo>
                <a:lnTo>
                  <a:pt x="2151" y="1438"/>
                </a:lnTo>
                <a:lnTo>
                  <a:pt x="2152" y="1449"/>
                </a:lnTo>
                <a:lnTo>
                  <a:pt x="2152" y="1451"/>
                </a:lnTo>
                <a:lnTo>
                  <a:pt x="2152" y="1449"/>
                </a:lnTo>
                <a:lnTo>
                  <a:pt x="2152" y="1456"/>
                </a:lnTo>
                <a:lnTo>
                  <a:pt x="2153" y="1440"/>
                </a:lnTo>
                <a:lnTo>
                  <a:pt x="2153" y="1474"/>
                </a:lnTo>
                <a:lnTo>
                  <a:pt x="2153" y="1451"/>
                </a:lnTo>
                <a:lnTo>
                  <a:pt x="2153" y="1444"/>
                </a:lnTo>
                <a:lnTo>
                  <a:pt x="2153" y="1469"/>
                </a:lnTo>
                <a:lnTo>
                  <a:pt x="2154" y="1427"/>
                </a:lnTo>
                <a:lnTo>
                  <a:pt x="2154" y="1446"/>
                </a:lnTo>
                <a:lnTo>
                  <a:pt x="2154" y="1448"/>
                </a:lnTo>
                <a:lnTo>
                  <a:pt x="2154" y="1457"/>
                </a:lnTo>
                <a:lnTo>
                  <a:pt x="2155" y="1460"/>
                </a:lnTo>
                <a:lnTo>
                  <a:pt x="2155" y="1460"/>
                </a:lnTo>
                <a:lnTo>
                  <a:pt x="2155" y="1445"/>
                </a:lnTo>
                <a:lnTo>
                  <a:pt x="2155" y="1461"/>
                </a:lnTo>
                <a:lnTo>
                  <a:pt x="2156" y="1455"/>
                </a:lnTo>
                <a:lnTo>
                  <a:pt x="2156" y="1445"/>
                </a:lnTo>
                <a:lnTo>
                  <a:pt x="2156" y="1442"/>
                </a:lnTo>
                <a:lnTo>
                  <a:pt x="2157" y="1448"/>
                </a:lnTo>
                <a:lnTo>
                  <a:pt x="2157" y="1449"/>
                </a:lnTo>
                <a:lnTo>
                  <a:pt x="2157" y="1451"/>
                </a:lnTo>
                <a:lnTo>
                  <a:pt x="2157" y="1456"/>
                </a:lnTo>
                <a:lnTo>
                  <a:pt x="2157" y="1444"/>
                </a:lnTo>
                <a:lnTo>
                  <a:pt x="2158" y="1446"/>
                </a:lnTo>
                <a:lnTo>
                  <a:pt x="2158" y="1451"/>
                </a:lnTo>
                <a:lnTo>
                  <a:pt x="2158" y="1453"/>
                </a:lnTo>
                <a:lnTo>
                  <a:pt x="2158" y="1444"/>
                </a:lnTo>
                <a:lnTo>
                  <a:pt x="2159" y="1436"/>
                </a:lnTo>
                <a:lnTo>
                  <a:pt x="2159" y="1443"/>
                </a:lnTo>
                <a:lnTo>
                  <a:pt x="2159" y="1458"/>
                </a:lnTo>
                <a:lnTo>
                  <a:pt x="2159" y="1451"/>
                </a:lnTo>
                <a:lnTo>
                  <a:pt x="2159" y="1455"/>
                </a:lnTo>
                <a:lnTo>
                  <a:pt x="2160" y="1447"/>
                </a:lnTo>
                <a:lnTo>
                  <a:pt x="2160" y="1443"/>
                </a:lnTo>
                <a:lnTo>
                  <a:pt x="2160" y="1462"/>
                </a:lnTo>
                <a:lnTo>
                  <a:pt x="2160" y="1455"/>
                </a:lnTo>
                <a:lnTo>
                  <a:pt x="2161" y="1457"/>
                </a:lnTo>
                <a:lnTo>
                  <a:pt x="2161" y="1442"/>
                </a:lnTo>
                <a:lnTo>
                  <a:pt x="2161" y="1448"/>
                </a:lnTo>
                <a:lnTo>
                  <a:pt x="2161" y="1453"/>
                </a:lnTo>
                <a:lnTo>
                  <a:pt x="2162" y="1459"/>
                </a:lnTo>
                <a:lnTo>
                  <a:pt x="2162" y="1469"/>
                </a:lnTo>
                <a:lnTo>
                  <a:pt x="2162" y="1453"/>
                </a:lnTo>
                <a:lnTo>
                  <a:pt x="2162" y="1466"/>
                </a:lnTo>
                <a:lnTo>
                  <a:pt x="2162" y="1441"/>
                </a:lnTo>
                <a:lnTo>
                  <a:pt x="2163" y="1450"/>
                </a:lnTo>
                <a:lnTo>
                  <a:pt x="2163" y="1452"/>
                </a:lnTo>
                <a:lnTo>
                  <a:pt x="2163" y="1449"/>
                </a:lnTo>
                <a:lnTo>
                  <a:pt x="2164" y="1450"/>
                </a:lnTo>
                <a:lnTo>
                  <a:pt x="2164" y="1452"/>
                </a:lnTo>
                <a:lnTo>
                  <a:pt x="2164" y="1450"/>
                </a:lnTo>
                <a:lnTo>
                  <a:pt x="2164" y="1455"/>
                </a:lnTo>
                <a:lnTo>
                  <a:pt x="2165" y="1445"/>
                </a:lnTo>
                <a:lnTo>
                  <a:pt x="2165" y="1468"/>
                </a:lnTo>
                <a:lnTo>
                  <a:pt x="2165" y="1451"/>
                </a:lnTo>
                <a:lnTo>
                  <a:pt x="2165" y="1453"/>
                </a:lnTo>
                <a:lnTo>
                  <a:pt x="2166" y="1450"/>
                </a:lnTo>
                <a:lnTo>
                  <a:pt x="2166" y="1438"/>
                </a:lnTo>
                <a:lnTo>
                  <a:pt x="2166" y="1454"/>
                </a:lnTo>
                <a:lnTo>
                  <a:pt x="2166" y="1453"/>
                </a:lnTo>
                <a:lnTo>
                  <a:pt x="2166" y="1454"/>
                </a:lnTo>
                <a:lnTo>
                  <a:pt x="2167" y="1456"/>
                </a:lnTo>
                <a:lnTo>
                  <a:pt x="2167" y="1446"/>
                </a:lnTo>
                <a:lnTo>
                  <a:pt x="2167" y="1462"/>
                </a:lnTo>
                <a:lnTo>
                  <a:pt x="2167" y="1439"/>
                </a:lnTo>
                <a:lnTo>
                  <a:pt x="2168" y="1456"/>
                </a:lnTo>
                <a:lnTo>
                  <a:pt x="2168" y="1432"/>
                </a:lnTo>
                <a:lnTo>
                  <a:pt x="2168" y="1440"/>
                </a:lnTo>
                <a:lnTo>
                  <a:pt x="2168" y="1449"/>
                </a:lnTo>
                <a:lnTo>
                  <a:pt x="2169" y="1450"/>
                </a:lnTo>
                <a:lnTo>
                  <a:pt x="2169" y="1453"/>
                </a:lnTo>
                <a:lnTo>
                  <a:pt x="2169" y="1463"/>
                </a:lnTo>
                <a:lnTo>
                  <a:pt x="2169" y="1446"/>
                </a:lnTo>
                <a:lnTo>
                  <a:pt x="2169" y="1448"/>
                </a:lnTo>
                <a:lnTo>
                  <a:pt x="2170" y="1456"/>
                </a:lnTo>
                <a:lnTo>
                  <a:pt x="2170" y="1456"/>
                </a:lnTo>
                <a:lnTo>
                  <a:pt x="2170" y="1445"/>
                </a:lnTo>
                <a:lnTo>
                  <a:pt x="2170" y="1444"/>
                </a:lnTo>
                <a:lnTo>
                  <a:pt x="2171" y="1445"/>
                </a:lnTo>
                <a:lnTo>
                  <a:pt x="2171" y="1454"/>
                </a:lnTo>
                <a:lnTo>
                  <a:pt x="2171" y="1449"/>
                </a:lnTo>
                <a:lnTo>
                  <a:pt x="2172" y="1452"/>
                </a:lnTo>
                <a:lnTo>
                  <a:pt x="2172" y="1443"/>
                </a:lnTo>
                <a:lnTo>
                  <a:pt x="2172" y="1449"/>
                </a:lnTo>
                <a:lnTo>
                  <a:pt x="2172" y="1453"/>
                </a:lnTo>
                <a:lnTo>
                  <a:pt x="2172" y="1457"/>
                </a:lnTo>
                <a:lnTo>
                  <a:pt x="2173" y="1464"/>
                </a:lnTo>
                <a:lnTo>
                  <a:pt x="2173" y="1446"/>
                </a:lnTo>
                <a:lnTo>
                  <a:pt x="2173" y="1452"/>
                </a:lnTo>
                <a:lnTo>
                  <a:pt x="2173" y="1460"/>
                </a:lnTo>
                <a:lnTo>
                  <a:pt x="2174" y="1455"/>
                </a:lnTo>
                <a:lnTo>
                  <a:pt x="2174" y="1453"/>
                </a:lnTo>
                <a:lnTo>
                  <a:pt x="2174" y="1445"/>
                </a:lnTo>
                <a:lnTo>
                  <a:pt x="2174" y="1448"/>
                </a:lnTo>
                <a:lnTo>
                  <a:pt x="2175" y="1439"/>
                </a:lnTo>
                <a:lnTo>
                  <a:pt x="2175" y="1444"/>
                </a:lnTo>
                <a:lnTo>
                  <a:pt x="2175" y="1443"/>
                </a:lnTo>
                <a:lnTo>
                  <a:pt x="2175" y="1431"/>
                </a:lnTo>
                <a:lnTo>
                  <a:pt x="2175" y="1447"/>
                </a:lnTo>
                <a:lnTo>
                  <a:pt x="2176" y="1457"/>
                </a:lnTo>
                <a:lnTo>
                  <a:pt x="2176" y="1453"/>
                </a:lnTo>
                <a:lnTo>
                  <a:pt x="2176" y="1457"/>
                </a:lnTo>
                <a:lnTo>
                  <a:pt x="2176" y="1437"/>
                </a:lnTo>
                <a:lnTo>
                  <a:pt x="2177" y="1459"/>
                </a:lnTo>
                <a:lnTo>
                  <a:pt x="2177" y="1456"/>
                </a:lnTo>
                <a:lnTo>
                  <a:pt x="2177" y="1453"/>
                </a:lnTo>
                <a:lnTo>
                  <a:pt x="2177" y="1447"/>
                </a:lnTo>
                <a:lnTo>
                  <a:pt x="2178" y="1446"/>
                </a:lnTo>
                <a:lnTo>
                  <a:pt x="2178" y="1447"/>
                </a:lnTo>
                <a:lnTo>
                  <a:pt x="2178" y="1450"/>
                </a:lnTo>
                <a:lnTo>
                  <a:pt x="2178" y="1452"/>
                </a:lnTo>
                <a:lnTo>
                  <a:pt x="2178" y="1455"/>
                </a:lnTo>
                <a:lnTo>
                  <a:pt x="2179" y="1443"/>
                </a:lnTo>
                <a:lnTo>
                  <a:pt x="2179" y="1442"/>
                </a:lnTo>
                <a:lnTo>
                  <a:pt x="2179" y="1443"/>
                </a:lnTo>
                <a:lnTo>
                  <a:pt x="2180" y="1453"/>
                </a:lnTo>
                <a:lnTo>
                  <a:pt x="2180" y="1446"/>
                </a:lnTo>
                <a:lnTo>
                  <a:pt x="2180" y="1438"/>
                </a:lnTo>
                <a:lnTo>
                  <a:pt x="2180" y="1441"/>
                </a:lnTo>
                <a:lnTo>
                  <a:pt x="2181" y="1446"/>
                </a:lnTo>
                <a:lnTo>
                  <a:pt x="2181" y="1449"/>
                </a:lnTo>
                <a:lnTo>
                  <a:pt x="2181" y="1455"/>
                </a:lnTo>
                <a:lnTo>
                  <a:pt x="2181" y="1440"/>
                </a:lnTo>
                <a:lnTo>
                  <a:pt x="2181" y="1437"/>
                </a:lnTo>
                <a:lnTo>
                  <a:pt x="2182" y="1458"/>
                </a:lnTo>
                <a:lnTo>
                  <a:pt x="2182" y="1452"/>
                </a:lnTo>
                <a:lnTo>
                  <a:pt x="2182" y="1452"/>
                </a:lnTo>
                <a:lnTo>
                  <a:pt x="2182" y="1436"/>
                </a:lnTo>
                <a:lnTo>
                  <a:pt x="2183" y="1452"/>
                </a:lnTo>
                <a:lnTo>
                  <a:pt x="2183" y="1455"/>
                </a:lnTo>
                <a:lnTo>
                  <a:pt x="2183" y="1441"/>
                </a:lnTo>
                <a:lnTo>
                  <a:pt x="2183" y="1451"/>
                </a:lnTo>
                <a:lnTo>
                  <a:pt x="2184" y="1441"/>
                </a:lnTo>
                <a:lnTo>
                  <a:pt x="2184" y="1455"/>
                </a:lnTo>
                <a:lnTo>
                  <a:pt x="2184" y="1455"/>
                </a:lnTo>
                <a:lnTo>
                  <a:pt x="2184" y="1459"/>
                </a:lnTo>
                <a:lnTo>
                  <a:pt x="2184" y="1444"/>
                </a:lnTo>
                <a:lnTo>
                  <a:pt x="2185" y="1451"/>
                </a:lnTo>
                <a:lnTo>
                  <a:pt x="2185" y="1458"/>
                </a:lnTo>
                <a:lnTo>
                  <a:pt x="2185" y="1450"/>
                </a:lnTo>
                <a:lnTo>
                  <a:pt x="2185" y="1444"/>
                </a:lnTo>
                <a:lnTo>
                  <a:pt x="2186" y="1453"/>
                </a:lnTo>
                <a:lnTo>
                  <a:pt x="2186" y="1441"/>
                </a:lnTo>
                <a:lnTo>
                  <a:pt x="2186" y="1450"/>
                </a:lnTo>
                <a:lnTo>
                  <a:pt x="2186" y="1458"/>
                </a:lnTo>
                <a:lnTo>
                  <a:pt x="2187" y="1460"/>
                </a:lnTo>
                <a:lnTo>
                  <a:pt x="2187" y="1451"/>
                </a:lnTo>
                <a:lnTo>
                  <a:pt x="2187" y="1441"/>
                </a:lnTo>
                <a:lnTo>
                  <a:pt x="2187" y="1447"/>
                </a:lnTo>
                <a:lnTo>
                  <a:pt x="2188" y="1466"/>
                </a:lnTo>
                <a:lnTo>
                  <a:pt x="2188" y="1445"/>
                </a:lnTo>
                <a:lnTo>
                  <a:pt x="2188" y="1454"/>
                </a:lnTo>
                <a:lnTo>
                  <a:pt x="2188" y="1444"/>
                </a:lnTo>
                <a:lnTo>
                  <a:pt x="2189" y="1473"/>
                </a:lnTo>
                <a:lnTo>
                  <a:pt x="2189" y="1447"/>
                </a:lnTo>
                <a:lnTo>
                  <a:pt x="2189" y="1452"/>
                </a:lnTo>
                <a:lnTo>
                  <a:pt x="2189" y="1447"/>
                </a:lnTo>
                <a:lnTo>
                  <a:pt x="2190" y="1444"/>
                </a:lnTo>
                <a:lnTo>
                  <a:pt x="2190" y="1452"/>
                </a:lnTo>
                <a:lnTo>
                  <a:pt x="2190" y="1456"/>
                </a:lnTo>
                <a:lnTo>
                  <a:pt x="2190" y="1452"/>
                </a:lnTo>
                <a:lnTo>
                  <a:pt x="2190" y="1454"/>
                </a:lnTo>
                <a:lnTo>
                  <a:pt x="2191" y="1458"/>
                </a:lnTo>
                <a:lnTo>
                  <a:pt x="2191" y="1458"/>
                </a:lnTo>
                <a:lnTo>
                  <a:pt x="2191" y="1448"/>
                </a:lnTo>
                <a:lnTo>
                  <a:pt x="2191" y="1451"/>
                </a:lnTo>
                <a:lnTo>
                  <a:pt x="2192" y="1451"/>
                </a:lnTo>
                <a:lnTo>
                  <a:pt x="2192" y="1445"/>
                </a:lnTo>
                <a:lnTo>
                  <a:pt x="2192" y="1447"/>
                </a:lnTo>
                <a:lnTo>
                  <a:pt x="2192" y="1456"/>
                </a:lnTo>
                <a:lnTo>
                  <a:pt x="2193" y="1462"/>
                </a:lnTo>
                <a:lnTo>
                  <a:pt x="2193" y="1446"/>
                </a:lnTo>
                <a:lnTo>
                  <a:pt x="2193" y="1445"/>
                </a:lnTo>
                <a:lnTo>
                  <a:pt x="2193" y="1457"/>
                </a:lnTo>
                <a:lnTo>
                  <a:pt x="2193" y="1449"/>
                </a:lnTo>
                <a:lnTo>
                  <a:pt x="2194" y="1467"/>
                </a:lnTo>
                <a:lnTo>
                  <a:pt x="2194" y="1451"/>
                </a:lnTo>
                <a:lnTo>
                  <a:pt x="2194" y="1446"/>
                </a:lnTo>
                <a:lnTo>
                  <a:pt x="2194" y="1445"/>
                </a:lnTo>
                <a:lnTo>
                  <a:pt x="2195" y="1456"/>
                </a:lnTo>
                <a:lnTo>
                  <a:pt x="2195" y="1452"/>
                </a:lnTo>
                <a:lnTo>
                  <a:pt x="2195" y="1454"/>
                </a:lnTo>
                <a:lnTo>
                  <a:pt x="2196" y="1444"/>
                </a:lnTo>
                <a:lnTo>
                  <a:pt x="2196" y="1460"/>
                </a:lnTo>
                <a:lnTo>
                  <a:pt x="2196" y="1462"/>
                </a:lnTo>
                <a:lnTo>
                  <a:pt x="2196" y="1445"/>
                </a:lnTo>
                <a:lnTo>
                  <a:pt x="2196" y="1452"/>
                </a:lnTo>
                <a:lnTo>
                  <a:pt x="2197" y="1449"/>
                </a:lnTo>
                <a:lnTo>
                  <a:pt x="2197" y="1450"/>
                </a:lnTo>
                <a:lnTo>
                  <a:pt x="2197" y="1456"/>
                </a:lnTo>
                <a:lnTo>
                  <a:pt x="2197" y="1449"/>
                </a:lnTo>
                <a:lnTo>
                  <a:pt x="2198" y="1447"/>
                </a:lnTo>
                <a:lnTo>
                  <a:pt x="2198" y="1446"/>
                </a:lnTo>
                <a:lnTo>
                  <a:pt x="2198" y="1462"/>
                </a:lnTo>
                <a:lnTo>
                  <a:pt x="2198" y="1481"/>
                </a:lnTo>
                <a:lnTo>
                  <a:pt x="2199" y="1457"/>
                </a:lnTo>
                <a:lnTo>
                  <a:pt x="2199" y="1455"/>
                </a:lnTo>
                <a:lnTo>
                  <a:pt x="2199" y="1446"/>
                </a:lnTo>
                <a:lnTo>
                  <a:pt x="2199" y="1450"/>
                </a:lnTo>
                <a:lnTo>
                  <a:pt x="2199" y="1439"/>
                </a:lnTo>
                <a:lnTo>
                  <a:pt x="2200" y="1453"/>
                </a:lnTo>
                <a:lnTo>
                  <a:pt x="2200" y="1460"/>
                </a:lnTo>
                <a:lnTo>
                  <a:pt x="2200" y="1456"/>
                </a:lnTo>
                <a:lnTo>
                  <a:pt x="2200" y="1449"/>
                </a:lnTo>
                <a:lnTo>
                  <a:pt x="2201" y="1443"/>
                </a:lnTo>
                <a:lnTo>
                  <a:pt x="2201" y="1455"/>
                </a:lnTo>
                <a:lnTo>
                  <a:pt x="2201" y="1453"/>
                </a:lnTo>
                <a:lnTo>
                  <a:pt x="2201" y="1455"/>
                </a:lnTo>
                <a:lnTo>
                  <a:pt x="2202" y="1445"/>
                </a:lnTo>
                <a:lnTo>
                  <a:pt x="2202" y="1460"/>
                </a:lnTo>
                <a:lnTo>
                  <a:pt x="2202" y="1452"/>
                </a:lnTo>
                <a:lnTo>
                  <a:pt x="2203" y="1457"/>
                </a:lnTo>
                <a:lnTo>
                  <a:pt x="2203" y="1453"/>
                </a:lnTo>
                <a:lnTo>
                  <a:pt x="2203" y="1451"/>
                </a:lnTo>
                <a:lnTo>
                  <a:pt x="2203" y="1446"/>
                </a:lnTo>
                <a:lnTo>
                  <a:pt x="2203" y="1454"/>
                </a:lnTo>
                <a:lnTo>
                  <a:pt x="2204" y="1457"/>
                </a:lnTo>
                <a:lnTo>
                  <a:pt x="2204" y="1460"/>
                </a:lnTo>
                <a:lnTo>
                  <a:pt x="2204" y="1436"/>
                </a:lnTo>
                <a:lnTo>
                  <a:pt x="2204" y="1458"/>
                </a:lnTo>
                <a:lnTo>
                  <a:pt x="2205" y="1451"/>
                </a:lnTo>
                <a:lnTo>
                  <a:pt x="2205" y="1460"/>
                </a:lnTo>
                <a:lnTo>
                  <a:pt x="2205" y="1453"/>
                </a:lnTo>
                <a:lnTo>
                  <a:pt x="2205" y="1457"/>
                </a:lnTo>
                <a:lnTo>
                  <a:pt x="2205" y="1468"/>
                </a:lnTo>
                <a:lnTo>
                  <a:pt x="2206" y="1450"/>
                </a:lnTo>
                <a:lnTo>
                  <a:pt x="2206" y="1458"/>
                </a:lnTo>
                <a:lnTo>
                  <a:pt x="2206" y="1453"/>
                </a:lnTo>
                <a:lnTo>
                  <a:pt x="2206" y="1448"/>
                </a:lnTo>
                <a:lnTo>
                  <a:pt x="2207" y="1461"/>
                </a:lnTo>
                <a:lnTo>
                  <a:pt x="2207" y="1460"/>
                </a:lnTo>
                <a:lnTo>
                  <a:pt x="2207" y="1460"/>
                </a:lnTo>
                <a:lnTo>
                  <a:pt x="2207" y="1452"/>
                </a:lnTo>
                <a:lnTo>
                  <a:pt x="2208" y="1458"/>
                </a:lnTo>
                <a:lnTo>
                  <a:pt x="2208" y="1450"/>
                </a:lnTo>
                <a:lnTo>
                  <a:pt x="2208" y="1456"/>
                </a:lnTo>
                <a:lnTo>
                  <a:pt x="2208" y="1459"/>
                </a:lnTo>
                <a:lnTo>
                  <a:pt x="2208" y="1461"/>
                </a:lnTo>
                <a:lnTo>
                  <a:pt x="2209" y="1449"/>
                </a:lnTo>
                <a:lnTo>
                  <a:pt x="2209" y="1456"/>
                </a:lnTo>
                <a:lnTo>
                  <a:pt x="2209" y="1452"/>
                </a:lnTo>
                <a:lnTo>
                  <a:pt x="2209" y="1447"/>
                </a:lnTo>
                <a:lnTo>
                  <a:pt x="2210" y="1457"/>
                </a:lnTo>
                <a:lnTo>
                  <a:pt x="2210" y="1448"/>
                </a:lnTo>
                <a:lnTo>
                  <a:pt x="2210" y="1460"/>
                </a:lnTo>
                <a:lnTo>
                  <a:pt x="2211" y="1459"/>
                </a:lnTo>
                <a:lnTo>
                  <a:pt x="2211" y="1461"/>
                </a:lnTo>
                <a:lnTo>
                  <a:pt x="2211" y="1465"/>
                </a:lnTo>
                <a:lnTo>
                  <a:pt x="2211" y="1444"/>
                </a:lnTo>
                <a:lnTo>
                  <a:pt x="2212" y="1464"/>
                </a:lnTo>
                <a:lnTo>
                  <a:pt x="2212" y="1458"/>
                </a:lnTo>
                <a:lnTo>
                  <a:pt x="2212" y="1463"/>
                </a:lnTo>
                <a:lnTo>
                  <a:pt x="2212" y="1465"/>
                </a:lnTo>
                <a:lnTo>
                  <a:pt x="2212" y="1456"/>
                </a:lnTo>
                <a:lnTo>
                  <a:pt x="2213" y="1461"/>
                </a:lnTo>
                <a:lnTo>
                  <a:pt x="2213" y="1451"/>
                </a:lnTo>
                <a:lnTo>
                  <a:pt x="2213" y="1461"/>
                </a:lnTo>
                <a:lnTo>
                  <a:pt x="2213" y="1443"/>
                </a:lnTo>
                <a:lnTo>
                  <a:pt x="2214" y="1443"/>
                </a:lnTo>
                <a:lnTo>
                  <a:pt x="2214" y="1449"/>
                </a:lnTo>
                <a:lnTo>
                  <a:pt x="2214" y="1462"/>
                </a:lnTo>
                <a:lnTo>
                  <a:pt x="2214" y="1452"/>
                </a:lnTo>
                <a:lnTo>
                  <a:pt x="2215" y="1387"/>
                </a:lnTo>
                <a:lnTo>
                  <a:pt x="2215" y="63"/>
                </a:lnTo>
                <a:lnTo>
                  <a:pt x="2215" y="1451"/>
                </a:lnTo>
                <a:lnTo>
                  <a:pt x="2215" y="1454"/>
                </a:lnTo>
                <a:lnTo>
                  <a:pt x="2215" y="1440"/>
                </a:lnTo>
                <a:lnTo>
                  <a:pt x="2216" y="1456"/>
                </a:lnTo>
                <a:lnTo>
                  <a:pt x="2216" y="1445"/>
                </a:lnTo>
                <a:lnTo>
                  <a:pt x="2216" y="1453"/>
                </a:lnTo>
                <a:lnTo>
                  <a:pt x="2216" y="1445"/>
                </a:lnTo>
                <a:lnTo>
                  <a:pt x="2217" y="1450"/>
                </a:lnTo>
                <a:lnTo>
                  <a:pt x="2217" y="1457"/>
                </a:lnTo>
                <a:lnTo>
                  <a:pt x="2217" y="1459"/>
                </a:lnTo>
                <a:lnTo>
                  <a:pt x="2217" y="1450"/>
                </a:lnTo>
                <a:lnTo>
                  <a:pt x="2218" y="1450"/>
                </a:lnTo>
                <a:lnTo>
                  <a:pt x="2218" y="1445"/>
                </a:lnTo>
                <a:lnTo>
                  <a:pt x="2218" y="1448"/>
                </a:lnTo>
                <a:lnTo>
                  <a:pt x="2218" y="1435"/>
                </a:lnTo>
                <a:lnTo>
                  <a:pt x="2219" y="1447"/>
                </a:lnTo>
                <a:lnTo>
                  <a:pt x="2219" y="1446"/>
                </a:lnTo>
                <a:lnTo>
                  <a:pt x="2219" y="1451"/>
                </a:lnTo>
                <a:lnTo>
                  <a:pt x="2219" y="1452"/>
                </a:lnTo>
                <a:lnTo>
                  <a:pt x="2220" y="1447"/>
                </a:lnTo>
                <a:lnTo>
                  <a:pt x="2220" y="1448"/>
                </a:lnTo>
                <a:lnTo>
                  <a:pt x="2220" y="1456"/>
                </a:lnTo>
                <a:lnTo>
                  <a:pt x="2220" y="1438"/>
                </a:lnTo>
                <a:lnTo>
                  <a:pt x="2221" y="1450"/>
                </a:lnTo>
                <a:lnTo>
                  <a:pt x="2221" y="1432"/>
                </a:lnTo>
                <a:lnTo>
                  <a:pt x="2221" y="1457"/>
                </a:lnTo>
                <a:lnTo>
                  <a:pt x="2221" y="1452"/>
                </a:lnTo>
                <a:lnTo>
                  <a:pt x="2221" y="1458"/>
                </a:lnTo>
                <a:lnTo>
                  <a:pt x="2222" y="1455"/>
                </a:lnTo>
                <a:lnTo>
                  <a:pt x="2222" y="1458"/>
                </a:lnTo>
                <a:lnTo>
                  <a:pt x="2222" y="1456"/>
                </a:lnTo>
                <a:lnTo>
                  <a:pt x="2222" y="1460"/>
                </a:lnTo>
                <a:lnTo>
                  <a:pt x="2223" y="1453"/>
                </a:lnTo>
                <a:lnTo>
                  <a:pt x="2223" y="1456"/>
                </a:lnTo>
                <a:lnTo>
                  <a:pt x="2223" y="1439"/>
                </a:lnTo>
                <a:lnTo>
                  <a:pt x="2223" y="1457"/>
                </a:lnTo>
                <a:lnTo>
                  <a:pt x="2224" y="1457"/>
                </a:lnTo>
                <a:lnTo>
                  <a:pt x="2224" y="1456"/>
                </a:lnTo>
                <a:lnTo>
                  <a:pt x="2224" y="1459"/>
                </a:lnTo>
                <a:lnTo>
                  <a:pt x="2224" y="1444"/>
                </a:lnTo>
                <a:lnTo>
                  <a:pt x="2224" y="1442"/>
                </a:lnTo>
                <a:lnTo>
                  <a:pt x="2225" y="1459"/>
                </a:lnTo>
                <a:lnTo>
                  <a:pt x="2225" y="1454"/>
                </a:lnTo>
                <a:lnTo>
                  <a:pt x="2225" y="1458"/>
                </a:lnTo>
                <a:lnTo>
                  <a:pt x="2225" y="1439"/>
                </a:lnTo>
                <a:lnTo>
                  <a:pt x="2226" y="1461"/>
                </a:lnTo>
                <a:lnTo>
                  <a:pt x="2226" y="1459"/>
                </a:lnTo>
                <a:lnTo>
                  <a:pt x="2226" y="1454"/>
                </a:lnTo>
                <a:lnTo>
                  <a:pt x="2227" y="1453"/>
                </a:lnTo>
                <a:lnTo>
                  <a:pt x="2227" y="1454"/>
                </a:lnTo>
                <a:lnTo>
                  <a:pt x="2227" y="1453"/>
                </a:lnTo>
                <a:lnTo>
                  <a:pt x="2227" y="1456"/>
                </a:lnTo>
                <a:lnTo>
                  <a:pt x="2227" y="1454"/>
                </a:lnTo>
                <a:lnTo>
                  <a:pt x="2228" y="1448"/>
                </a:lnTo>
                <a:lnTo>
                  <a:pt x="2228" y="1448"/>
                </a:lnTo>
                <a:lnTo>
                  <a:pt x="2228" y="1456"/>
                </a:lnTo>
                <a:lnTo>
                  <a:pt x="2228" y="1464"/>
                </a:lnTo>
                <a:lnTo>
                  <a:pt x="2229" y="1461"/>
                </a:lnTo>
                <a:lnTo>
                  <a:pt x="2229" y="1461"/>
                </a:lnTo>
                <a:lnTo>
                  <a:pt x="2229" y="1449"/>
                </a:lnTo>
                <a:lnTo>
                  <a:pt x="2229" y="1459"/>
                </a:lnTo>
                <a:lnTo>
                  <a:pt x="2230" y="1455"/>
                </a:lnTo>
                <a:lnTo>
                  <a:pt x="2230" y="1460"/>
                </a:lnTo>
                <a:lnTo>
                  <a:pt x="2230" y="1459"/>
                </a:lnTo>
                <a:lnTo>
                  <a:pt x="2230" y="1452"/>
                </a:lnTo>
                <a:lnTo>
                  <a:pt x="2230" y="1463"/>
                </a:lnTo>
                <a:lnTo>
                  <a:pt x="2231" y="1460"/>
                </a:lnTo>
                <a:lnTo>
                  <a:pt x="2231" y="1461"/>
                </a:lnTo>
                <a:lnTo>
                  <a:pt x="2231" y="1449"/>
                </a:lnTo>
                <a:lnTo>
                  <a:pt x="2231" y="1458"/>
                </a:lnTo>
                <a:lnTo>
                  <a:pt x="2232" y="1458"/>
                </a:lnTo>
                <a:lnTo>
                  <a:pt x="2232" y="1453"/>
                </a:lnTo>
                <a:lnTo>
                  <a:pt x="2232" y="1454"/>
                </a:lnTo>
                <a:lnTo>
                  <a:pt x="2232" y="1460"/>
                </a:lnTo>
                <a:lnTo>
                  <a:pt x="2233" y="1448"/>
                </a:lnTo>
                <a:lnTo>
                  <a:pt x="2233" y="1451"/>
                </a:lnTo>
                <a:lnTo>
                  <a:pt x="2233" y="1452"/>
                </a:lnTo>
                <a:lnTo>
                  <a:pt x="2233" y="1456"/>
                </a:lnTo>
                <a:lnTo>
                  <a:pt x="2233" y="1455"/>
                </a:lnTo>
                <a:lnTo>
                  <a:pt x="2234" y="1447"/>
                </a:lnTo>
                <a:lnTo>
                  <a:pt x="2234" y="1453"/>
                </a:lnTo>
                <a:lnTo>
                  <a:pt x="2234" y="1459"/>
                </a:lnTo>
                <a:lnTo>
                  <a:pt x="2235" y="1455"/>
                </a:lnTo>
                <a:lnTo>
                  <a:pt x="2235" y="1458"/>
                </a:lnTo>
                <a:lnTo>
                  <a:pt x="2235" y="1434"/>
                </a:lnTo>
                <a:lnTo>
                  <a:pt x="2235" y="1454"/>
                </a:lnTo>
                <a:lnTo>
                  <a:pt x="2236" y="1459"/>
                </a:lnTo>
                <a:lnTo>
                  <a:pt x="2236" y="1459"/>
                </a:lnTo>
                <a:lnTo>
                  <a:pt x="2236" y="1449"/>
                </a:lnTo>
                <a:lnTo>
                  <a:pt x="2236" y="1448"/>
                </a:lnTo>
                <a:lnTo>
                  <a:pt x="2236" y="1453"/>
                </a:lnTo>
                <a:lnTo>
                  <a:pt x="2237" y="1458"/>
                </a:lnTo>
                <a:lnTo>
                  <a:pt x="2237" y="1454"/>
                </a:lnTo>
                <a:lnTo>
                  <a:pt x="2237" y="1462"/>
                </a:lnTo>
                <a:lnTo>
                  <a:pt x="2237" y="1433"/>
                </a:lnTo>
                <a:lnTo>
                  <a:pt x="2238" y="1441"/>
                </a:lnTo>
                <a:lnTo>
                  <a:pt x="2238" y="1455"/>
                </a:lnTo>
                <a:lnTo>
                  <a:pt x="2238" y="1455"/>
                </a:lnTo>
                <a:lnTo>
                  <a:pt x="2238" y="1440"/>
                </a:lnTo>
                <a:lnTo>
                  <a:pt x="2239" y="1448"/>
                </a:lnTo>
                <a:lnTo>
                  <a:pt x="2239" y="1438"/>
                </a:lnTo>
                <a:lnTo>
                  <a:pt x="2239" y="1453"/>
                </a:lnTo>
                <a:lnTo>
                  <a:pt x="2239" y="1445"/>
                </a:lnTo>
                <a:lnTo>
                  <a:pt x="2239" y="1448"/>
                </a:lnTo>
                <a:lnTo>
                  <a:pt x="2240" y="1438"/>
                </a:lnTo>
                <a:lnTo>
                  <a:pt x="2240" y="1450"/>
                </a:lnTo>
                <a:lnTo>
                  <a:pt x="2240" y="1462"/>
                </a:lnTo>
                <a:lnTo>
                  <a:pt x="2240" y="1454"/>
                </a:lnTo>
                <a:lnTo>
                  <a:pt x="2241" y="1458"/>
                </a:lnTo>
                <a:lnTo>
                  <a:pt x="2241" y="1441"/>
                </a:lnTo>
                <a:lnTo>
                  <a:pt x="2241" y="1441"/>
                </a:lnTo>
                <a:lnTo>
                  <a:pt x="2242" y="1462"/>
                </a:lnTo>
                <a:lnTo>
                  <a:pt x="2242" y="1454"/>
                </a:lnTo>
                <a:lnTo>
                  <a:pt x="2242" y="1459"/>
                </a:lnTo>
                <a:lnTo>
                  <a:pt x="2242" y="1444"/>
                </a:lnTo>
                <a:lnTo>
                  <a:pt x="2242" y="1465"/>
                </a:lnTo>
                <a:lnTo>
                  <a:pt x="2243" y="1463"/>
                </a:lnTo>
                <a:lnTo>
                  <a:pt x="2243" y="1463"/>
                </a:lnTo>
                <a:lnTo>
                  <a:pt x="2243" y="1479"/>
                </a:lnTo>
                <a:lnTo>
                  <a:pt x="2243" y="1464"/>
                </a:lnTo>
                <a:lnTo>
                  <a:pt x="2244" y="1447"/>
                </a:lnTo>
                <a:lnTo>
                  <a:pt x="2244" y="1467"/>
                </a:lnTo>
                <a:lnTo>
                  <a:pt x="2244" y="1456"/>
                </a:lnTo>
                <a:lnTo>
                  <a:pt x="2244" y="1466"/>
                </a:lnTo>
                <a:lnTo>
                  <a:pt x="2245" y="1448"/>
                </a:lnTo>
                <a:lnTo>
                  <a:pt x="2245" y="1460"/>
                </a:lnTo>
                <a:lnTo>
                  <a:pt x="2245" y="1459"/>
                </a:lnTo>
                <a:lnTo>
                  <a:pt x="2245" y="1465"/>
                </a:lnTo>
                <a:lnTo>
                  <a:pt x="2245" y="1464"/>
                </a:lnTo>
                <a:lnTo>
                  <a:pt x="2246" y="1449"/>
                </a:lnTo>
                <a:lnTo>
                  <a:pt x="2246" y="1450"/>
                </a:lnTo>
                <a:lnTo>
                  <a:pt x="2246" y="1457"/>
                </a:lnTo>
                <a:lnTo>
                  <a:pt x="2246" y="1455"/>
                </a:lnTo>
                <a:lnTo>
                  <a:pt x="2247" y="1460"/>
                </a:lnTo>
                <a:lnTo>
                  <a:pt x="2247" y="1461"/>
                </a:lnTo>
                <a:lnTo>
                  <a:pt x="2247" y="1462"/>
                </a:lnTo>
                <a:lnTo>
                  <a:pt x="2247" y="1460"/>
                </a:lnTo>
                <a:lnTo>
                  <a:pt x="2248" y="1464"/>
                </a:lnTo>
                <a:lnTo>
                  <a:pt x="2248" y="1464"/>
                </a:lnTo>
                <a:lnTo>
                  <a:pt x="2248" y="1454"/>
                </a:lnTo>
                <a:lnTo>
                  <a:pt x="2248" y="1463"/>
                </a:lnTo>
                <a:lnTo>
                  <a:pt x="2248" y="1468"/>
                </a:lnTo>
                <a:lnTo>
                  <a:pt x="2249" y="1469"/>
                </a:lnTo>
                <a:lnTo>
                  <a:pt x="2249" y="1454"/>
                </a:lnTo>
                <a:lnTo>
                  <a:pt x="2249" y="1451"/>
                </a:lnTo>
                <a:lnTo>
                  <a:pt x="2250" y="1455"/>
                </a:lnTo>
                <a:lnTo>
                  <a:pt x="2250" y="1461"/>
                </a:lnTo>
                <a:lnTo>
                  <a:pt x="2250" y="1473"/>
                </a:lnTo>
                <a:lnTo>
                  <a:pt x="2250" y="1463"/>
                </a:lnTo>
                <a:lnTo>
                  <a:pt x="2251" y="1455"/>
                </a:lnTo>
                <a:lnTo>
                  <a:pt x="2251" y="1463"/>
                </a:lnTo>
                <a:lnTo>
                  <a:pt x="2251" y="1468"/>
                </a:lnTo>
                <a:lnTo>
                  <a:pt x="2251" y="1463"/>
                </a:lnTo>
                <a:lnTo>
                  <a:pt x="2251" y="1465"/>
                </a:lnTo>
                <a:lnTo>
                  <a:pt x="2252" y="1458"/>
                </a:lnTo>
                <a:lnTo>
                  <a:pt x="2252" y="1459"/>
                </a:lnTo>
                <a:lnTo>
                  <a:pt x="2252" y="1464"/>
                </a:lnTo>
                <a:lnTo>
                  <a:pt x="2252" y="1469"/>
                </a:lnTo>
                <a:lnTo>
                  <a:pt x="2253" y="1465"/>
                </a:lnTo>
                <a:lnTo>
                  <a:pt x="2253" y="1446"/>
                </a:lnTo>
                <a:lnTo>
                  <a:pt x="2253" y="1454"/>
                </a:lnTo>
                <a:lnTo>
                  <a:pt x="2253" y="1464"/>
                </a:lnTo>
                <a:lnTo>
                  <a:pt x="2254" y="1465"/>
                </a:lnTo>
                <a:lnTo>
                  <a:pt x="2254" y="1464"/>
                </a:lnTo>
                <a:lnTo>
                  <a:pt x="2254" y="1456"/>
                </a:lnTo>
                <a:lnTo>
                  <a:pt x="2254" y="1470"/>
                </a:lnTo>
                <a:lnTo>
                  <a:pt x="2254" y="1456"/>
                </a:lnTo>
                <a:lnTo>
                  <a:pt x="2255" y="1463"/>
                </a:lnTo>
                <a:lnTo>
                  <a:pt x="2255" y="1466"/>
                </a:lnTo>
                <a:lnTo>
                  <a:pt x="2255" y="1474"/>
                </a:lnTo>
                <a:lnTo>
                  <a:pt x="2255" y="1457"/>
                </a:lnTo>
                <a:lnTo>
                  <a:pt x="2256" y="1458"/>
                </a:lnTo>
                <a:lnTo>
                  <a:pt x="2256" y="1453"/>
                </a:lnTo>
                <a:lnTo>
                  <a:pt x="2256" y="1451"/>
                </a:lnTo>
                <a:lnTo>
                  <a:pt x="2256" y="1454"/>
                </a:lnTo>
                <a:lnTo>
                  <a:pt x="2257" y="1441"/>
                </a:lnTo>
                <a:lnTo>
                  <a:pt x="2257" y="1452"/>
                </a:lnTo>
                <a:lnTo>
                  <a:pt x="2257" y="1460"/>
                </a:lnTo>
                <a:lnTo>
                  <a:pt x="2258" y="1461"/>
                </a:lnTo>
                <a:lnTo>
                  <a:pt x="2258" y="1464"/>
                </a:lnTo>
                <a:lnTo>
                  <a:pt x="2258" y="1441"/>
                </a:lnTo>
                <a:lnTo>
                  <a:pt x="2258" y="1462"/>
                </a:lnTo>
                <a:lnTo>
                  <a:pt x="2258" y="1455"/>
                </a:lnTo>
                <a:lnTo>
                  <a:pt x="2259" y="1464"/>
                </a:lnTo>
                <a:lnTo>
                  <a:pt x="2259" y="1466"/>
                </a:lnTo>
                <a:lnTo>
                  <a:pt x="2259" y="1458"/>
                </a:lnTo>
                <a:lnTo>
                  <a:pt x="2259" y="1466"/>
                </a:lnTo>
                <a:lnTo>
                  <a:pt x="2260" y="1462"/>
                </a:lnTo>
                <a:lnTo>
                  <a:pt x="2260" y="1466"/>
                </a:lnTo>
                <a:lnTo>
                  <a:pt x="2260" y="1464"/>
                </a:lnTo>
                <a:lnTo>
                  <a:pt x="2260" y="1461"/>
                </a:lnTo>
                <a:lnTo>
                  <a:pt x="2261" y="1480"/>
                </a:lnTo>
                <a:lnTo>
                  <a:pt x="2261" y="1461"/>
                </a:lnTo>
                <a:lnTo>
                  <a:pt x="2261" y="1469"/>
                </a:lnTo>
                <a:lnTo>
                  <a:pt x="2261" y="1458"/>
                </a:lnTo>
                <a:lnTo>
                  <a:pt x="2261" y="1454"/>
                </a:lnTo>
                <a:lnTo>
                  <a:pt x="2262" y="1454"/>
                </a:lnTo>
                <a:lnTo>
                  <a:pt x="2262" y="1454"/>
                </a:lnTo>
                <a:lnTo>
                  <a:pt x="2262" y="1464"/>
                </a:lnTo>
                <a:lnTo>
                  <a:pt x="2262" y="1470"/>
                </a:lnTo>
                <a:lnTo>
                  <a:pt x="2263" y="1458"/>
                </a:lnTo>
                <a:lnTo>
                  <a:pt x="2263" y="1459"/>
                </a:lnTo>
                <a:lnTo>
                  <a:pt x="2263" y="1454"/>
                </a:lnTo>
                <a:lnTo>
                  <a:pt x="2263" y="1469"/>
                </a:lnTo>
                <a:lnTo>
                  <a:pt x="2264" y="1466"/>
                </a:lnTo>
                <a:lnTo>
                  <a:pt x="2264" y="1454"/>
                </a:lnTo>
                <a:lnTo>
                  <a:pt x="2264" y="1469"/>
                </a:lnTo>
                <a:lnTo>
                  <a:pt x="2264" y="1456"/>
                </a:lnTo>
                <a:lnTo>
                  <a:pt x="2264" y="1467"/>
                </a:lnTo>
                <a:lnTo>
                  <a:pt x="2265" y="1455"/>
                </a:lnTo>
                <a:lnTo>
                  <a:pt x="2265" y="1448"/>
                </a:lnTo>
                <a:lnTo>
                  <a:pt x="2265" y="1455"/>
                </a:lnTo>
                <a:lnTo>
                  <a:pt x="2266" y="1462"/>
                </a:lnTo>
                <a:lnTo>
                  <a:pt x="2266" y="1463"/>
                </a:lnTo>
                <a:lnTo>
                  <a:pt x="2266" y="1462"/>
                </a:lnTo>
                <a:lnTo>
                  <a:pt x="2266" y="1453"/>
                </a:lnTo>
                <a:lnTo>
                  <a:pt x="2267" y="1459"/>
                </a:lnTo>
                <a:lnTo>
                  <a:pt x="2267" y="1461"/>
                </a:lnTo>
                <a:lnTo>
                  <a:pt x="2267" y="1459"/>
                </a:lnTo>
                <a:lnTo>
                  <a:pt x="2267" y="1460"/>
                </a:lnTo>
                <a:lnTo>
                  <a:pt x="2267" y="1446"/>
                </a:lnTo>
                <a:lnTo>
                  <a:pt x="2268" y="1459"/>
                </a:lnTo>
                <a:lnTo>
                  <a:pt x="2268" y="1452"/>
                </a:lnTo>
                <a:lnTo>
                  <a:pt x="2268" y="1458"/>
                </a:lnTo>
                <a:lnTo>
                  <a:pt x="2268" y="1456"/>
                </a:lnTo>
                <a:lnTo>
                  <a:pt x="2269" y="1450"/>
                </a:lnTo>
                <a:lnTo>
                  <a:pt x="2269" y="1459"/>
                </a:lnTo>
                <a:lnTo>
                  <a:pt x="2269" y="1459"/>
                </a:lnTo>
                <a:lnTo>
                  <a:pt x="2269" y="1463"/>
                </a:lnTo>
                <a:lnTo>
                  <a:pt x="2270" y="1460"/>
                </a:lnTo>
                <a:lnTo>
                  <a:pt x="2270" y="1454"/>
                </a:lnTo>
                <a:lnTo>
                  <a:pt x="2270" y="1456"/>
                </a:lnTo>
                <a:lnTo>
                  <a:pt x="2270" y="1452"/>
                </a:lnTo>
                <a:lnTo>
                  <a:pt x="2270" y="1460"/>
                </a:lnTo>
                <a:lnTo>
                  <a:pt x="2271" y="1457"/>
                </a:lnTo>
                <a:lnTo>
                  <a:pt x="2271" y="1446"/>
                </a:lnTo>
                <a:lnTo>
                  <a:pt x="2271" y="1460"/>
                </a:lnTo>
                <a:lnTo>
                  <a:pt x="2271" y="1467"/>
                </a:lnTo>
                <a:lnTo>
                  <a:pt x="2272" y="1463"/>
                </a:lnTo>
                <a:lnTo>
                  <a:pt x="2272" y="1464"/>
                </a:lnTo>
                <a:lnTo>
                  <a:pt x="2272" y="1454"/>
                </a:lnTo>
                <a:lnTo>
                  <a:pt x="2272" y="1455"/>
                </a:lnTo>
                <a:lnTo>
                  <a:pt x="2273" y="1453"/>
                </a:lnTo>
                <a:lnTo>
                  <a:pt x="2273" y="1458"/>
                </a:lnTo>
                <a:lnTo>
                  <a:pt x="2273" y="1463"/>
                </a:lnTo>
                <a:lnTo>
                  <a:pt x="2273" y="1460"/>
                </a:lnTo>
                <a:lnTo>
                  <a:pt x="2274" y="1457"/>
                </a:lnTo>
                <a:lnTo>
                  <a:pt x="2274" y="1460"/>
                </a:lnTo>
                <a:lnTo>
                  <a:pt x="2274" y="1460"/>
                </a:lnTo>
                <a:lnTo>
                  <a:pt x="2274" y="1469"/>
                </a:lnTo>
                <a:lnTo>
                  <a:pt x="2275" y="1444"/>
                </a:lnTo>
                <a:lnTo>
                  <a:pt x="2275" y="1469"/>
                </a:lnTo>
                <a:lnTo>
                  <a:pt x="2275" y="1443"/>
                </a:lnTo>
                <a:lnTo>
                  <a:pt x="2275" y="1461"/>
                </a:lnTo>
                <a:lnTo>
                  <a:pt x="2276" y="1466"/>
                </a:lnTo>
                <a:lnTo>
                  <a:pt x="2276" y="1442"/>
                </a:lnTo>
                <a:lnTo>
                  <a:pt x="2276" y="1458"/>
                </a:lnTo>
                <a:lnTo>
                  <a:pt x="2276" y="1457"/>
                </a:lnTo>
                <a:lnTo>
                  <a:pt x="2276" y="1458"/>
                </a:lnTo>
                <a:lnTo>
                  <a:pt x="2277" y="1461"/>
                </a:lnTo>
                <a:lnTo>
                  <a:pt x="2277" y="1456"/>
                </a:lnTo>
                <a:lnTo>
                  <a:pt x="2277" y="1478"/>
                </a:lnTo>
                <a:lnTo>
                  <a:pt x="2277" y="1453"/>
                </a:lnTo>
                <a:lnTo>
                  <a:pt x="2278" y="1458"/>
                </a:lnTo>
                <a:lnTo>
                  <a:pt x="2278" y="1448"/>
                </a:lnTo>
                <a:lnTo>
                  <a:pt x="2278" y="1459"/>
                </a:lnTo>
                <a:lnTo>
                  <a:pt x="2278" y="1463"/>
                </a:lnTo>
                <a:lnTo>
                  <a:pt x="2279" y="1462"/>
                </a:lnTo>
                <a:lnTo>
                  <a:pt x="2279" y="1452"/>
                </a:lnTo>
                <a:lnTo>
                  <a:pt x="2279" y="1469"/>
                </a:lnTo>
                <a:lnTo>
                  <a:pt x="2279" y="1442"/>
                </a:lnTo>
                <a:lnTo>
                  <a:pt x="2279" y="1463"/>
                </a:lnTo>
                <a:lnTo>
                  <a:pt x="2280" y="1459"/>
                </a:lnTo>
                <a:lnTo>
                  <a:pt x="2280" y="1466"/>
                </a:lnTo>
                <a:lnTo>
                  <a:pt x="2280" y="1458"/>
                </a:lnTo>
                <a:lnTo>
                  <a:pt x="2281" y="1448"/>
                </a:lnTo>
                <a:lnTo>
                  <a:pt x="2281" y="1465"/>
                </a:lnTo>
                <a:lnTo>
                  <a:pt x="2281" y="1460"/>
                </a:lnTo>
                <a:lnTo>
                  <a:pt x="2281" y="1464"/>
                </a:lnTo>
                <a:lnTo>
                  <a:pt x="2282" y="1468"/>
                </a:lnTo>
                <a:lnTo>
                  <a:pt x="2282" y="1455"/>
                </a:lnTo>
                <a:lnTo>
                  <a:pt x="2282" y="1455"/>
                </a:lnTo>
                <a:lnTo>
                  <a:pt x="2282" y="1474"/>
                </a:lnTo>
                <a:lnTo>
                  <a:pt x="2282" y="1465"/>
                </a:lnTo>
                <a:lnTo>
                  <a:pt x="2283" y="1463"/>
                </a:lnTo>
                <a:lnTo>
                  <a:pt x="2283" y="1444"/>
                </a:lnTo>
                <a:lnTo>
                  <a:pt x="2283" y="1449"/>
                </a:lnTo>
                <a:lnTo>
                  <a:pt x="2283" y="1458"/>
                </a:lnTo>
                <a:lnTo>
                  <a:pt x="2284" y="1464"/>
                </a:lnTo>
                <a:lnTo>
                  <a:pt x="2284" y="1464"/>
                </a:lnTo>
                <a:lnTo>
                  <a:pt x="2284" y="1439"/>
                </a:lnTo>
                <a:lnTo>
                  <a:pt x="2284" y="1454"/>
                </a:lnTo>
                <a:lnTo>
                  <a:pt x="2285" y="1454"/>
                </a:lnTo>
                <a:lnTo>
                  <a:pt x="2285" y="1461"/>
                </a:lnTo>
                <a:lnTo>
                  <a:pt x="2285" y="1468"/>
                </a:lnTo>
                <a:lnTo>
                  <a:pt x="2285" y="1448"/>
                </a:lnTo>
                <a:lnTo>
                  <a:pt x="2285" y="1457"/>
                </a:lnTo>
                <a:lnTo>
                  <a:pt x="2286" y="1463"/>
                </a:lnTo>
                <a:lnTo>
                  <a:pt x="2286" y="1457"/>
                </a:lnTo>
                <a:lnTo>
                  <a:pt x="2286" y="1441"/>
                </a:lnTo>
                <a:lnTo>
                  <a:pt x="2286" y="1450"/>
                </a:lnTo>
                <a:lnTo>
                  <a:pt x="2287" y="1465"/>
                </a:lnTo>
                <a:lnTo>
                  <a:pt x="2287" y="1461"/>
                </a:lnTo>
                <a:lnTo>
                  <a:pt x="2287" y="1468"/>
                </a:lnTo>
                <a:lnTo>
                  <a:pt x="2287" y="1453"/>
                </a:lnTo>
                <a:lnTo>
                  <a:pt x="2288" y="1454"/>
                </a:lnTo>
                <a:lnTo>
                  <a:pt x="2288" y="1480"/>
                </a:lnTo>
                <a:lnTo>
                  <a:pt x="2288" y="1461"/>
                </a:lnTo>
                <a:lnTo>
                  <a:pt x="2288" y="1455"/>
                </a:lnTo>
                <a:lnTo>
                  <a:pt x="2289" y="1459"/>
                </a:lnTo>
                <a:lnTo>
                  <a:pt x="2289" y="1453"/>
                </a:lnTo>
                <a:lnTo>
                  <a:pt x="2289" y="1451"/>
                </a:lnTo>
                <a:lnTo>
                  <a:pt x="2289" y="1461"/>
                </a:lnTo>
                <a:lnTo>
                  <a:pt x="2290" y="1455"/>
                </a:lnTo>
                <a:lnTo>
                  <a:pt x="2290" y="1454"/>
                </a:lnTo>
                <a:lnTo>
                  <a:pt x="2290" y="1463"/>
                </a:lnTo>
                <a:lnTo>
                  <a:pt x="2290" y="1452"/>
                </a:lnTo>
                <a:lnTo>
                  <a:pt x="2291" y="1447"/>
                </a:lnTo>
                <a:lnTo>
                  <a:pt x="2291" y="1455"/>
                </a:lnTo>
                <a:lnTo>
                  <a:pt x="2291" y="1461"/>
                </a:lnTo>
                <a:lnTo>
                  <a:pt x="2291" y="1445"/>
                </a:lnTo>
                <a:lnTo>
                  <a:pt x="2291" y="1458"/>
                </a:lnTo>
                <a:lnTo>
                  <a:pt x="2292" y="1449"/>
                </a:lnTo>
                <a:lnTo>
                  <a:pt x="2292" y="1440"/>
                </a:lnTo>
                <a:lnTo>
                  <a:pt x="2292" y="1443"/>
                </a:lnTo>
                <a:lnTo>
                  <a:pt x="2292" y="1444"/>
                </a:lnTo>
                <a:lnTo>
                  <a:pt x="2293" y="1451"/>
                </a:lnTo>
                <a:lnTo>
                  <a:pt x="2293" y="1457"/>
                </a:lnTo>
                <a:lnTo>
                  <a:pt x="2293" y="1443"/>
                </a:lnTo>
                <a:lnTo>
                  <a:pt x="2293" y="1454"/>
                </a:lnTo>
                <a:lnTo>
                  <a:pt x="2294" y="1423"/>
                </a:lnTo>
                <a:lnTo>
                  <a:pt x="2294" y="1453"/>
                </a:lnTo>
                <a:lnTo>
                  <a:pt x="2294" y="1453"/>
                </a:lnTo>
                <a:lnTo>
                  <a:pt x="2294" y="1457"/>
                </a:lnTo>
                <a:lnTo>
                  <a:pt x="2294" y="1451"/>
                </a:lnTo>
                <a:lnTo>
                  <a:pt x="2295" y="1460"/>
                </a:lnTo>
                <a:lnTo>
                  <a:pt x="2295" y="1454"/>
                </a:lnTo>
                <a:lnTo>
                  <a:pt x="2295" y="1458"/>
                </a:lnTo>
                <a:lnTo>
                  <a:pt x="2295" y="1459"/>
                </a:lnTo>
                <a:lnTo>
                  <a:pt x="2296" y="1469"/>
                </a:lnTo>
                <a:lnTo>
                  <a:pt x="2296" y="1434"/>
                </a:lnTo>
                <a:lnTo>
                  <a:pt x="2296" y="1457"/>
                </a:lnTo>
                <a:lnTo>
                  <a:pt x="2297" y="1461"/>
                </a:lnTo>
                <a:lnTo>
                  <a:pt x="2297" y="1461"/>
                </a:lnTo>
                <a:lnTo>
                  <a:pt x="2297" y="1464"/>
                </a:lnTo>
                <a:lnTo>
                  <a:pt x="2297" y="1445"/>
                </a:lnTo>
                <a:lnTo>
                  <a:pt x="2297" y="1455"/>
                </a:lnTo>
                <a:lnTo>
                  <a:pt x="2298" y="1448"/>
                </a:lnTo>
                <a:lnTo>
                  <a:pt x="2298" y="1448"/>
                </a:lnTo>
                <a:lnTo>
                  <a:pt x="2298" y="1468"/>
                </a:lnTo>
                <a:lnTo>
                  <a:pt x="2298" y="1440"/>
                </a:lnTo>
                <a:lnTo>
                  <a:pt x="2299" y="1454"/>
                </a:lnTo>
                <a:lnTo>
                  <a:pt x="2299" y="1460"/>
                </a:lnTo>
                <a:lnTo>
                  <a:pt x="2299" y="1443"/>
                </a:lnTo>
                <a:lnTo>
                  <a:pt x="2299" y="1416"/>
                </a:lnTo>
                <a:lnTo>
                  <a:pt x="2300" y="1447"/>
                </a:lnTo>
                <a:lnTo>
                  <a:pt x="2300" y="1454"/>
                </a:lnTo>
                <a:lnTo>
                  <a:pt x="2300" y="1464"/>
                </a:lnTo>
                <a:lnTo>
                  <a:pt x="2300" y="1462"/>
                </a:lnTo>
                <a:lnTo>
                  <a:pt x="2300" y="1475"/>
                </a:lnTo>
                <a:lnTo>
                  <a:pt x="2301" y="1456"/>
                </a:lnTo>
                <a:lnTo>
                  <a:pt x="2301" y="1453"/>
                </a:lnTo>
                <a:lnTo>
                  <a:pt x="2301" y="1459"/>
                </a:lnTo>
                <a:lnTo>
                  <a:pt x="2301" y="1461"/>
                </a:lnTo>
                <a:lnTo>
                  <a:pt x="2302" y="1468"/>
                </a:lnTo>
                <a:lnTo>
                  <a:pt x="2302" y="1453"/>
                </a:lnTo>
                <a:lnTo>
                  <a:pt x="2302" y="1468"/>
                </a:lnTo>
                <a:lnTo>
                  <a:pt x="2302" y="1453"/>
                </a:lnTo>
                <a:lnTo>
                  <a:pt x="2303" y="1460"/>
                </a:lnTo>
                <a:lnTo>
                  <a:pt x="2303" y="1459"/>
                </a:lnTo>
                <a:lnTo>
                  <a:pt x="2303" y="1453"/>
                </a:lnTo>
                <a:lnTo>
                  <a:pt x="2303" y="1464"/>
                </a:lnTo>
                <a:lnTo>
                  <a:pt x="2303" y="1469"/>
                </a:lnTo>
                <a:lnTo>
                  <a:pt x="2304" y="1464"/>
                </a:lnTo>
                <a:lnTo>
                  <a:pt x="2304" y="1464"/>
                </a:lnTo>
                <a:lnTo>
                  <a:pt x="2304" y="1455"/>
                </a:lnTo>
                <a:lnTo>
                  <a:pt x="2305" y="1458"/>
                </a:lnTo>
                <a:lnTo>
                  <a:pt x="2305" y="1465"/>
                </a:lnTo>
                <a:lnTo>
                  <a:pt x="2305" y="1463"/>
                </a:lnTo>
                <a:lnTo>
                  <a:pt x="2305" y="1467"/>
                </a:lnTo>
                <a:lnTo>
                  <a:pt x="2306" y="1450"/>
                </a:lnTo>
                <a:lnTo>
                  <a:pt x="2306" y="1457"/>
                </a:lnTo>
                <a:lnTo>
                  <a:pt x="2306" y="1451"/>
                </a:lnTo>
                <a:lnTo>
                  <a:pt x="2306" y="1459"/>
                </a:lnTo>
                <a:lnTo>
                  <a:pt x="2307" y="1463"/>
                </a:lnTo>
                <a:lnTo>
                  <a:pt x="2307" y="1463"/>
                </a:lnTo>
                <a:lnTo>
                  <a:pt x="2307" y="1453"/>
                </a:lnTo>
                <a:lnTo>
                  <a:pt x="2307" y="1461"/>
                </a:lnTo>
                <a:lnTo>
                  <a:pt x="2307" y="1453"/>
                </a:lnTo>
                <a:lnTo>
                  <a:pt x="2308" y="1464"/>
                </a:lnTo>
                <a:lnTo>
                  <a:pt x="2308" y="1449"/>
                </a:lnTo>
                <a:lnTo>
                  <a:pt x="2308" y="1458"/>
                </a:lnTo>
                <a:lnTo>
                  <a:pt x="2308" y="1454"/>
                </a:lnTo>
                <a:lnTo>
                  <a:pt x="2309" y="1464"/>
                </a:lnTo>
                <a:lnTo>
                  <a:pt x="2309" y="1463"/>
                </a:lnTo>
                <a:lnTo>
                  <a:pt x="2309" y="1454"/>
                </a:lnTo>
                <a:lnTo>
                  <a:pt x="2309" y="1460"/>
                </a:lnTo>
                <a:lnTo>
                  <a:pt x="2310" y="1466"/>
                </a:lnTo>
                <a:lnTo>
                  <a:pt x="2310" y="1459"/>
                </a:lnTo>
                <a:lnTo>
                  <a:pt x="2310" y="1462"/>
                </a:lnTo>
                <a:lnTo>
                  <a:pt x="2310" y="1453"/>
                </a:lnTo>
                <a:lnTo>
                  <a:pt x="2310" y="1468"/>
                </a:lnTo>
                <a:lnTo>
                  <a:pt x="2311" y="1469"/>
                </a:lnTo>
                <a:lnTo>
                  <a:pt x="2311" y="1467"/>
                </a:lnTo>
                <a:lnTo>
                  <a:pt x="2311" y="1451"/>
                </a:lnTo>
                <a:lnTo>
                  <a:pt x="2311" y="1458"/>
                </a:lnTo>
                <a:lnTo>
                  <a:pt x="2312" y="1451"/>
                </a:lnTo>
                <a:lnTo>
                  <a:pt x="2312" y="1463"/>
                </a:lnTo>
                <a:lnTo>
                  <a:pt x="2312" y="1458"/>
                </a:lnTo>
                <a:lnTo>
                  <a:pt x="2313" y="1461"/>
                </a:lnTo>
                <a:lnTo>
                  <a:pt x="2313" y="1454"/>
                </a:lnTo>
                <a:lnTo>
                  <a:pt x="2313" y="1463"/>
                </a:lnTo>
                <a:lnTo>
                  <a:pt x="2313" y="1465"/>
                </a:lnTo>
                <a:lnTo>
                  <a:pt x="2313" y="1461"/>
                </a:lnTo>
                <a:lnTo>
                  <a:pt x="2314" y="1464"/>
                </a:lnTo>
                <a:lnTo>
                  <a:pt x="2314" y="1463"/>
                </a:lnTo>
                <a:lnTo>
                  <a:pt x="2314" y="1461"/>
                </a:lnTo>
                <a:lnTo>
                  <a:pt x="2314" y="1469"/>
                </a:lnTo>
                <a:lnTo>
                  <a:pt x="2315" y="1468"/>
                </a:lnTo>
                <a:lnTo>
                  <a:pt x="2315" y="1469"/>
                </a:lnTo>
                <a:lnTo>
                  <a:pt x="2315" y="1445"/>
                </a:lnTo>
                <a:lnTo>
                  <a:pt x="2315" y="1453"/>
                </a:lnTo>
                <a:lnTo>
                  <a:pt x="2316" y="1462"/>
                </a:lnTo>
                <a:lnTo>
                  <a:pt x="2316" y="1446"/>
                </a:lnTo>
                <a:lnTo>
                  <a:pt x="2316" y="1455"/>
                </a:lnTo>
                <a:lnTo>
                  <a:pt x="2316" y="1450"/>
                </a:lnTo>
                <a:lnTo>
                  <a:pt x="2316" y="1465"/>
                </a:lnTo>
                <a:lnTo>
                  <a:pt x="2317" y="1465"/>
                </a:lnTo>
                <a:lnTo>
                  <a:pt x="2317" y="1456"/>
                </a:lnTo>
                <a:lnTo>
                  <a:pt x="2317" y="1454"/>
                </a:lnTo>
                <a:lnTo>
                  <a:pt x="2317" y="1447"/>
                </a:lnTo>
                <a:lnTo>
                  <a:pt x="2318" y="1455"/>
                </a:lnTo>
                <a:lnTo>
                  <a:pt x="2318" y="1454"/>
                </a:lnTo>
                <a:lnTo>
                  <a:pt x="2318" y="1462"/>
                </a:lnTo>
                <a:lnTo>
                  <a:pt x="2318" y="1460"/>
                </a:lnTo>
                <a:lnTo>
                  <a:pt x="2319" y="1461"/>
                </a:lnTo>
                <a:lnTo>
                  <a:pt x="2319" y="1451"/>
                </a:lnTo>
                <a:lnTo>
                  <a:pt x="2319" y="1453"/>
                </a:lnTo>
                <a:lnTo>
                  <a:pt x="2319" y="1453"/>
                </a:lnTo>
                <a:lnTo>
                  <a:pt x="2319" y="1451"/>
                </a:lnTo>
                <a:lnTo>
                  <a:pt x="2320" y="1458"/>
                </a:lnTo>
                <a:lnTo>
                  <a:pt x="2320" y="1460"/>
                </a:lnTo>
                <a:lnTo>
                  <a:pt x="2320" y="1451"/>
                </a:lnTo>
                <a:lnTo>
                  <a:pt x="2321" y="1450"/>
                </a:lnTo>
                <a:lnTo>
                  <a:pt x="2321" y="1450"/>
                </a:lnTo>
                <a:lnTo>
                  <a:pt x="2321" y="1464"/>
                </a:lnTo>
                <a:lnTo>
                  <a:pt x="2321" y="1462"/>
                </a:lnTo>
                <a:lnTo>
                  <a:pt x="2322" y="1461"/>
                </a:lnTo>
                <a:lnTo>
                  <a:pt x="2322" y="1464"/>
                </a:lnTo>
                <a:lnTo>
                  <a:pt x="2322" y="1465"/>
                </a:lnTo>
                <a:lnTo>
                  <a:pt x="2322" y="1455"/>
                </a:lnTo>
                <a:lnTo>
                  <a:pt x="2322" y="1462"/>
                </a:lnTo>
                <a:lnTo>
                  <a:pt x="2323" y="1454"/>
                </a:lnTo>
                <a:lnTo>
                  <a:pt x="2323" y="1461"/>
                </a:lnTo>
                <a:lnTo>
                  <a:pt x="2323" y="1463"/>
                </a:lnTo>
                <a:lnTo>
                  <a:pt x="2323" y="1450"/>
                </a:lnTo>
                <a:lnTo>
                  <a:pt x="2324" y="1449"/>
                </a:lnTo>
                <a:lnTo>
                  <a:pt x="2324" y="1452"/>
                </a:lnTo>
                <a:lnTo>
                  <a:pt x="2324" y="1460"/>
                </a:lnTo>
                <a:lnTo>
                  <a:pt x="2324" y="1462"/>
                </a:lnTo>
                <a:lnTo>
                  <a:pt x="2325" y="1453"/>
                </a:lnTo>
                <a:lnTo>
                  <a:pt x="2325" y="1451"/>
                </a:lnTo>
                <a:lnTo>
                  <a:pt x="2325" y="1457"/>
                </a:lnTo>
                <a:lnTo>
                  <a:pt x="2325" y="1458"/>
                </a:lnTo>
                <a:lnTo>
                  <a:pt x="2325" y="1457"/>
                </a:lnTo>
                <a:lnTo>
                  <a:pt x="2326" y="1451"/>
                </a:lnTo>
                <a:lnTo>
                  <a:pt x="2326" y="1456"/>
                </a:lnTo>
                <a:lnTo>
                  <a:pt x="2326" y="1460"/>
                </a:lnTo>
                <a:lnTo>
                  <a:pt x="2326" y="1455"/>
                </a:lnTo>
                <a:lnTo>
                  <a:pt x="2327" y="1458"/>
                </a:lnTo>
                <a:lnTo>
                  <a:pt x="2327" y="1455"/>
                </a:lnTo>
                <a:lnTo>
                  <a:pt x="2327" y="1458"/>
                </a:lnTo>
                <a:lnTo>
                  <a:pt x="2328" y="1430"/>
                </a:lnTo>
                <a:lnTo>
                  <a:pt x="2328" y="1464"/>
                </a:lnTo>
                <a:lnTo>
                  <a:pt x="2328" y="1458"/>
                </a:lnTo>
                <a:lnTo>
                  <a:pt x="2328" y="1447"/>
                </a:lnTo>
                <a:lnTo>
                  <a:pt x="2328" y="1453"/>
                </a:lnTo>
                <a:lnTo>
                  <a:pt x="2329" y="1453"/>
                </a:lnTo>
                <a:lnTo>
                  <a:pt x="2329" y="1449"/>
                </a:lnTo>
                <a:lnTo>
                  <a:pt x="2329" y="1449"/>
                </a:lnTo>
                <a:lnTo>
                  <a:pt x="2329" y="1443"/>
                </a:lnTo>
                <a:lnTo>
                  <a:pt x="2330" y="1447"/>
                </a:lnTo>
                <a:lnTo>
                  <a:pt x="2330" y="1444"/>
                </a:lnTo>
                <a:lnTo>
                  <a:pt x="2330" y="1453"/>
                </a:lnTo>
                <a:lnTo>
                  <a:pt x="2330" y="1451"/>
                </a:lnTo>
                <a:lnTo>
                  <a:pt x="2331" y="1444"/>
                </a:lnTo>
                <a:lnTo>
                  <a:pt x="2331" y="1443"/>
                </a:lnTo>
                <a:lnTo>
                  <a:pt x="2331" y="1462"/>
                </a:lnTo>
                <a:lnTo>
                  <a:pt x="2331" y="1448"/>
                </a:lnTo>
                <a:lnTo>
                  <a:pt x="2331" y="1443"/>
                </a:lnTo>
                <a:lnTo>
                  <a:pt x="2332" y="1445"/>
                </a:lnTo>
                <a:lnTo>
                  <a:pt x="2332" y="1450"/>
                </a:lnTo>
                <a:lnTo>
                  <a:pt x="2332" y="1447"/>
                </a:lnTo>
                <a:lnTo>
                  <a:pt x="2332" y="1430"/>
                </a:lnTo>
                <a:lnTo>
                  <a:pt x="2333" y="1476"/>
                </a:lnTo>
                <a:lnTo>
                  <a:pt x="2333" y="1463"/>
                </a:lnTo>
                <a:lnTo>
                  <a:pt x="2333" y="1442"/>
                </a:lnTo>
                <a:lnTo>
                  <a:pt x="2333" y="1452"/>
                </a:lnTo>
                <a:lnTo>
                  <a:pt x="2334" y="1451"/>
                </a:lnTo>
                <a:lnTo>
                  <a:pt x="2334" y="1449"/>
                </a:lnTo>
                <a:lnTo>
                  <a:pt x="2334" y="1450"/>
                </a:lnTo>
                <a:lnTo>
                  <a:pt x="2334" y="1449"/>
                </a:lnTo>
                <a:lnTo>
                  <a:pt x="2334" y="1445"/>
                </a:lnTo>
                <a:lnTo>
                  <a:pt x="2335" y="1461"/>
                </a:lnTo>
                <a:lnTo>
                  <a:pt x="2335" y="1455"/>
                </a:lnTo>
                <a:lnTo>
                  <a:pt x="2335" y="1456"/>
                </a:lnTo>
                <a:lnTo>
                  <a:pt x="2336" y="1444"/>
                </a:lnTo>
                <a:lnTo>
                  <a:pt x="2336" y="1451"/>
                </a:lnTo>
                <a:lnTo>
                  <a:pt x="2336" y="1454"/>
                </a:lnTo>
                <a:lnTo>
                  <a:pt x="2336" y="1445"/>
                </a:lnTo>
                <a:lnTo>
                  <a:pt x="2337" y="1450"/>
                </a:lnTo>
                <a:lnTo>
                  <a:pt x="2337" y="1458"/>
                </a:lnTo>
                <a:lnTo>
                  <a:pt x="2337" y="1443"/>
                </a:lnTo>
                <a:lnTo>
                  <a:pt x="2337" y="1450"/>
                </a:lnTo>
                <a:lnTo>
                  <a:pt x="2337" y="1465"/>
                </a:lnTo>
                <a:lnTo>
                  <a:pt x="2338" y="1459"/>
                </a:lnTo>
                <a:lnTo>
                  <a:pt x="2338" y="1440"/>
                </a:lnTo>
                <a:lnTo>
                  <a:pt x="2338" y="1436"/>
                </a:lnTo>
                <a:lnTo>
                  <a:pt x="2338" y="1447"/>
                </a:lnTo>
                <a:lnTo>
                  <a:pt x="2339" y="1446"/>
                </a:lnTo>
                <a:lnTo>
                  <a:pt x="2339" y="1446"/>
                </a:lnTo>
                <a:lnTo>
                  <a:pt x="2339" y="1439"/>
                </a:lnTo>
                <a:lnTo>
                  <a:pt x="2339" y="1459"/>
                </a:lnTo>
                <a:lnTo>
                  <a:pt x="2340" y="1447"/>
                </a:lnTo>
                <a:lnTo>
                  <a:pt x="2340" y="1443"/>
                </a:lnTo>
                <a:lnTo>
                  <a:pt x="2340" y="1448"/>
                </a:lnTo>
                <a:lnTo>
                  <a:pt x="2340" y="1437"/>
                </a:lnTo>
                <a:lnTo>
                  <a:pt x="2340" y="1445"/>
                </a:lnTo>
                <a:lnTo>
                  <a:pt x="2341" y="1448"/>
                </a:lnTo>
                <a:lnTo>
                  <a:pt x="2341" y="1445"/>
                </a:lnTo>
                <a:lnTo>
                  <a:pt x="2341" y="1445"/>
                </a:lnTo>
                <a:lnTo>
                  <a:pt x="2341" y="1438"/>
                </a:lnTo>
                <a:lnTo>
                  <a:pt x="2342" y="1441"/>
                </a:lnTo>
                <a:lnTo>
                  <a:pt x="2342" y="1442"/>
                </a:lnTo>
                <a:lnTo>
                  <a:pt x="2342" y="1473"/>
                </a:lnTo>
                <a:lnTo>
                  <a:pt x="2342" y="1454"/>
                </a:lnTo>
                <a:lnTo>
                  <a:pt x="2343" y="1465"/>
                </a:lnTo>
                <a:lnTo>
                  <a:pt x="2343" y="1461"/>
                </a:lnTo>
                <a:lnTo>
                  <a:pt x="2343" y="1458"/>
                </a:lnTo>
                <a:lnTo>
                  <a:pt x="2343" y="1448"/>
                </a:lnTo>
                <a:lnTo>
                  <a:pt x="2344" y="1451"/>
                </a:lnTo>
                <a:lnTo>
                  <a:pt x="2344" y="1443"/>
                </a:lnTo>
                <a:lnTo>
                  <a:pt x="2344" y="1450"/>
                </a:lnTo>
                <a:lnTo>
                  <a:pt x="2344" y="1444"/>
                </a:lnTo>
                <a:lnTo>
                  <a:pt x="2345" y="1448"/>
                </a:lnTo>
                <a:lnTo>
                  <a:pt x="2345" y="1452"/>
                </a:lnTo>
                <a:lnTo>
                  <a:pt x="2345" y="1437"/>
                </a:lnTo>
                <a:lnTo>
                  <a:pt x="2345" y="1441"/>
                </a:lnTo>
                <a:lnTo>
                  <a:pt x="2346" y="1443"/>
                </a:lnTo>
                <a:lnTo>
                  <a:pt x="2346" y="1439"/>
                </a:lnTo>
                <a:lnTo>
                  <a:pt x="2346" y="1438"/>
                </a:lnTo>
                <a:lnTo>
                  <a:pt x="2346" y="1426"/>
                </a:lnTo>
                <a:lnTo>
                  <a:pt x="2346" y="1433"/>
                </a:lnTo>
                <a:lnTo>
                  <a:pt x="2347" y="1447"/>
                </a:lnTo>
                <a:lnTo>
                  <a:pt x="2347" y="1469"/>
                </a:lnTo>
                <a:lnTo>
                  <a:pt x="2347" y="1455"/>
                </a:lnTo>
                <a:lnTo>
                  <a:pt x="2347" y="1450"/>
                </a:lnTo>
                <a:lnTo>
                  <a:pt x="2348" y="1447"/>
                </a:lnTo>
                <a:lnTo>
                  <a:pt x="2348" y="1443"/>
                </a:lnTo>
                <a:lnTo>
                  <a:pt x="2348" y="1439"/>
                </a:lnTo>
                <a:lnTo>
                  <a:pt x="2348" y="1436"/>
                </a:lnTo>
                <a:lnTo>
                  <a:pt x="2349" y="1437"/>
                </a:lnTo>
                <a:lnTo>
                  <a:pt x="2349" y="1439"/>
                </a:lnTo>
                <a:lnTo>
                  <a:pt x="2349" y="1434"/>
                </a:lnTo>
                <a:lnTo>
                  <a:pt x="2349" y="1441"/>
                </a:lnTo>
                <a:lnTo>
                  <a:pt x="2349" y="1457"/>
                </a:lnTo>
                <a:lnTo>
                  <a:pt x="2350" y="1423"/>
                </a:lnTo>
                <a:lnTo>
                  <a:pt x="2350" y="1441"/>
                </a:lnTo>
                <a:lnTo>
                  <a:pt x="2350" y="1458"/>
                </a:lnTo>
                <a:lnTo>
                  <a:pt x="2350" y="1466"/>
                </a:lnTo>
                <a:lnTo>
                  <a:pt x="2351" y="1466"/>
                </a:lnTo>
                <a:lnTo>
                  <a:pt x="2351" y="1460"/>
                </a:lnTo>
                <a:lnTo>
                  <a:pt x="2351" y="1458"/>
                </a:lnTo>
                <a:lnTo>
                  <a:pt x="2352" y="1453"/>
                </a:lnTo>
                <a:lnTo>
                  <a:pt x="2352" y="1431"/>
                </a:lnTo>
                <a:lnTo>
                  <a:pt x="2352" y="1446"/>
                </a:lnTo>
                <a:lnTo>
                  <a:pt x="2352" y="1438"/>
                </a:lnTo>
                <a:lnTo>
                  <a:pt x="2353" y="1449"/>
                </a:lnTo>
                <a:lnTo>
                  <a:pt x="2353" y="1454"/>
                </a:lnTo>
                <a:lnTo>
                  <a:pt x="2353" y="1448"/>
                </a:lnTo>
                <a:lnTo>
                  <a:pt x="2353" y="1443"/>
                </a:lnTo>
                <a:lnTo>
                  <a:pt x="2353" y="1437"/>
                </a:lnTo>
                <a:lnTo>
                  <a:pt x="2354" y="1473"/>
                </a:lnTo>
                <a:lnTo>
                  <a:pt x="2354" y="1454"/>
                </a:lnTo>
                <a:lnTo>
                  <a:pt x="2354" y="1461"/>
                </a:lnTo>
                <a:lnTo>
                  <a:pt x="2354" y="1460"/>
                </a:lnTo>
                <a:lnTo>
                  <a:pt x="2355" y="1428"/>
                </a:lnTo>
                <a:lnTo>
                  <a:pt x="2355" y="1437"/>
                </a:lnTo>
                <a:lnTo>
                  <a:pt x="2355" y="1441"/>
                </a:lnTo>
                <a:lnTo>
                  <a:pt x="2355" y="1441"/>
                </a:lnTo>
                <a:lnTo>
                  <a:pt x="2356" y="1443"/>
                </a:lnTo>
                <a:lnTo>
                  <a:pt x="2356" y="1446"/>
                </a:lnTo>
                <a:lnTo>
                  <a:pt x="2356" y="1426"/>
                </a:lnTo>
                <a:lnTo>
                  <a:pt x="2356" y="1426"/>
                </a:lnTo>
                <a:lnTo>
                  <a:pt x="2356" y="1446"/>
                </a:lnTo>
                <a:lnTo>
                  <a:pt x="2357" y="1438"/>
                </a:lnTo>
                <a:lnTo>
                  <a:pt x="2357" y="1430"/>
                </a:lnTo>
                <a:lnTo>
                  <a:pt x="2357" y="1439"/>
                </a:lnTo>
                <a:lnTo>
                  <a:pt x="2357" y="1436"/>
                </a:lnTo>
                <a:lnTo>
                  <a:pt x="2358" y="1441"/>
                </a:lnTo>
                <a:lnTo>
                  <a:pt x="2358" y="1442"/>
                </a:lnTo>
                <a:lnTo>
                  <a:pt x="2358" y="1425"/>
                </a:lnTo>
                <a:lnTo>
                  <a:pt x="2358" y="1462"/>
                </a:lnTo>
                <a:lnTo>
                  <a:pt x="2358" y="1432"/>
                </a:lnTo>
                <a:lnTo>
                  <a:pt x="2359" y="1458"/>
                </a:lnTo>
                <a:lnTo>
                  <a:pt x="2359" y="1464"/>
                </a:lnTo>
                <a:lnTo>
                  <a:pt x="2359" y="1454"/>
                </a:lnTo>
                <a:lnTo>
                  <a:pt x="2360" y="1458"/>
                </a:lnTo>
                <a:lnTo>
                  <a:pt x="2360" y="1461"/>
                </a:lnTo>
                <a:lnTo>
                  <a:pt x="2360" y="1459"/>
                </a:lnTo>
                <a:lnTo>
                  <a:pt x="2360" y="1462"/>
                </a:lnTo>
                <a:lnTo>
                  <a:pt x="2361" y="1454"/>
                </a:lnTo>
                <a:lnTo>
                  <a:pt x="2361" y="1461"/>
                </a:lnTo>
                <a:lnTo>
                  <a:pt x="2361" y="1457"/>
                </a:lnTo>
                <a:lnTo>
                  <a:pt x="2361" y="1460"/>
                </a:lnTo>
                <a:lnTo>
                  <a:pt x="2362" y="1458"/>
                </a:lnTo>
                <a:lnTo>
                  <a:pt x="2362" y="1453"/>
                </a:lnTo>
                <a:lnTo>
                  <a:pt x="2362" y="1455"/>
                </a:lnTo>
                <a:lnTo>
                  <a:pt x="2362" y="1457"/>
                </a:lnTo>
                <a:lnTo>
                  <a:pt x="2362" y="1461"/>
                </a:lnTo>
                <a:lnTo>
                  <a:pt x="2363" y="1458"/>
                </a:lnTo>
                <a:lnTo>
                  <a:pt x="2363" y="1453"/>
                </a:lnTo>
                <a:lnTo>
                  <a:pt x="2363" y="1448"/>
                </a:lnTo>
                <a:lnTo>
                  <a:pt x="2363" y="1426"/>
                </a:lnTo>
                <a:lnTo>
                  <a:pt x="2364" y="1445"/>
                </a:lnTo>
                <a:lnTo>
                  <a:pt x="2364" y="1471"/>
                </a:lnTo>
                <a:lnTo>
                  <a:pt x="2364" y="1448"/>
                </a:lnTo>
                <a:lnTo>
                  <a:pt x="2364" y="1451"/>
                </a:lnTo>
                <a:lnTo>
                  <a:pt x="2365" y="1450"/>
                </a:lnTo>
                <a:lnTo>
                  <a:pt x="2365" y="1452"/>
                </a:lnTo>
                <a:lnTo>
                  <a:pt x="2365" y="1448"/>
                </a:lnTo>
                <a:lnTo>
                  <a:pt x="2365" y="1448"/>
                </a:lnTo>
                <a:lnTo>
                  <a:pt x="2365" y="1450"/>
                </a:lnTo>
                <a:lnTo>
                  <a:pt x="2366" y="1451"/>
                </a:lnTo>
                <a:lnTo>
                  <a:pt x="2366" y="1441"/>
                </a:lnTo>
                <a:lnTo>
                  <a:pt x="2366" y="1461"/>
                </a:lnTo>
                <a:lnTo>
                  <a:pt x="2367" y="1446"/>
                </a:lnTo>
                <a:lnTo>
                  <a:pt x="2367" y="1454"/>
                </a:lnTo>
                <a:lnTo>
                  <a:pt x="2367" y="1455"/>
                </a:lnTo>
                <a:lnTo>
                  <a:pt x="2367" y="1456"/>
                </a:lnTo>
                <a:lnTo>
                  <a:pt x="2368" y="1454"/>
                </a:lnTo>
                <a:lnTo>
                  <a:pt x="2368" y="1451"/>
                </a:lnTo>
                <a:lnTo>
                  <a:pt x="2368" y="1451"/>
                </a:lnTo>
                <a:lnTo>
                  <a:pt x="2368" y="1409"/>
                </a:lnTo>
                <a:lnTo>
                  <a:pt x="2368" y="1419"/>
                </a:lnTo>
                <a:lnTo>
                  <a:pt x="2369" y="1451"/>
                </a:lnTo>
                <a:lnTo>
                  <a:pt x="2369" y="1444"/>
                </a:lnTo>
                <a:lnTo>
                  <a:pt x="2369" y="1441"/>
                </a:lnTo>
                <a:lnTo>
                  <a:pt x="2369" y="1444"/>
                </a:lnTo>
                <a:lnTo>
                  <a:pt x="2370" y="1450"/>
                </a:lnTo>
                <a:lnTo>
                  <a:pt x="2370" y="1431"/>
                </a:lnTo>
                <a:lnTo>
                  <a:pt x="2370" y="1426"/>
                </a:lnTo>
                <a:lnTo>
                  <a:pt x="2370" y="1418"/>
                </a:lnTo>
                <a:lnTo>
                  <a:pt x="2371" y="1457"/>
                </a:lnTo>
                <a:lnTo>
                  <a:pt x="2371" y="1459"/>
                </a:lnTo>
                <a:lnTo>
                  <a:pt x="2371" y="1454"/>
                </a:lnTo>
                <a:lnTo>
                  <a:pt x="2371" y="1450"/>
                </a:lnTo>
                <a:lnTo>
                  <a:pt x="2371" y="1460"/>
                </a:lnTo>
                <a:lnTo>
                  <a:pt x="2372" y="1432"/>
                </a:lnTo>
                <a:lnTo>
                  <a:pt x="2372" y="1468"/>
                </a:lnTo>
                <a:lnTo>
                  <a:pt x="2372" y="1461"/>
                </a:lnTo>
                <a:lnTo>
                  <a:pt x="2372" y="1453"/>
                </a:lnTo>
                <a:lnTo>
                  <a:pt x="2373" y="1453"/>
                </a:lnTo>
                <a:lnTo>
                  <a:pt x="2373" y="1455"/>
                </a:lnTo>
                <a:lnTo>
                  <a:pt x="2373" y="1424"/>
                </a:lnTo>
                <a:lnTo>
                  <a:pt x="2373" y="1457"/>
                </a:lnTo>
                <a:lnTo>
                  <a:pt x="2374" y="1431"/>
                </a:lnTo>
                <a:lnTo>
                  <a:pt x="2374" y="1432"/>
                </a:lnTo>
                <a:lnTo>
                  <a:pt x="2374" y="1444"/>
                </a:lnTo>
                <a:lnTo>
                  <a:pt x="2374" y="1446"/>
                </a:lnTo>
                <a:lnTo>
                  <a:pt x="2375" y="1452"/>
                </a:lnTo>
                <a:lnTo>
                  <a:pt x="2375" y="1429"/>
                </a:lnTo>
                <a:lnTo>
                  <a:pt x="2375" y="1446"/>
                </a:lnTo>
                <a:lnTo>
                  <a:pt x="2375" y="1440"/>
                </a:lnTo>
                <a:lnTo>
                  <a:pt x="2376" y="1441"/>
                </a:lnTo>
                <a:lnTo>
                  <a:pt x="2376" y="1446"/>
                </a:lnTo>
                <a:lnTo>
                  <a:pt x="2376" y="1435"/>
                </a:lnTo>
                <a:lnTo>
                  <a:pt x="2376" y="1447"/>
                </a:lnTo>
                <a:lnTo>
                  <a:pt x="2377" y="1444"/>
                </a:lnTo>
                <a:lnTo>
                  <a:pt x="2377" y="1448"/>
                </a:lnTo>
                <a:lnTo>
                  <a:pt x="2377" y="1447"/>
                </a:lnTo>
                <a:lnTo>
                  <a:pt x="2377" y="1434"/>
                </a:lnTo>
                <a:lnTo>
                  <a:pt x="2377" y="1472"/>
                </a:lnTo>
                <a:lnTo>
                  <a:pt x="2378" y="1443"/>
                </a:lnTo>
                <a:lnTo>
                  <a:pt x="2378" y="1450"/>
                </a:lnTo>
                <a:lnTo>
                  <a:pt x="2378" y="1447"/>
                </a:lnTo>
                <a:lnTo>
                  <a:pt x="2378" y="1438"/>
                </a:lnTo>
                <a:lnTo>
                  <a:pt x="2379" y="1446"/>
                </a:lnTo>
                <a:lnTo>
                  <a:pt x="2379" y="1442"/>
                </a:lnTo>
                <a:lnTo>
                  <a:pt x="2379" y="1448"/>
                </a:lnTo>
                <a:lnTo>
                  <a:pt x="2379" y="1448"/>
                </a:lnTo>
                <a:lnTo>
                  <a:pt x="2380" y="1440"/>
                </a:lnTo>
                <a:lnTo>
                  <a:pt x="2380" y="1442"/>
                </a:lnTo>
                <a:lnTo>
                  <a:pt x="2380" y="1437"/>
                </a:lnTo>
                <a:lnTo>
                  <a:pt x="2380" y="1456"/>
                </a:lnTo>
                <a:lnTo>
                  <a:pt x="2380" y="1452"/>
                </a:lnTo>
                <a:lnTo>
                  <a:pt x="2381" y="1432"/>
                </a:lnTo>
                <a:lnTo>
                  <a:pt x="2381" y="1447"/>
                </a:lnTo>
                <a:lnTo>
                  <a:pt x="2381" y="1447"/>
                </a:lnTo>
                <a:lnTo>
                  <a:pt x="2381" y="1458"/>
                </a:lnTo>
                <a:lnTo>
                  <a:pt x="2382" y="1450"/>
                </a:lnTo>
                <a:lnTo>
                  <a:pt x="2382" y="1443"/>
                </a:lnTo>
                <a:lnTo>
                  <a:pt x="2382" y="1427"/>
                </a:lnTo>
                <a:lnTo>
                  <a:pt x="2383" y="1435"/>
                </a:lnTo>
                <a:lnTo>
                  <a:pt x="2383" y="1455"/>
                </a:lnTo>
                <a:lnTo>
                  <a:pt x="2383" y="1455"/>
                </a:lnTo>
                <a:lnTo>
                  <a:pt x="2383" y="1424"/>
                </a:lnTo>
                <a:lnTo>
                  <a:pt x="2383" y="1450"/>
                </a:lnTo>
                <a:lnTo>
                  <a:pt x="2384" y="1436"/>
                </a:lnTo>
                <a:lnTo>
                  <a:pt x="2384" y="1463"/>
                </a:lnTo>
                <a:lnTo>
                  <a:pt x="2384" y="1439"/>
                </a:lnTo>
                <a:lnTo>
                  <a:pt x="2384" y="1432"/>
                </a:lnTo>
                <a:lnTo>
                  <a:pt x="2385" y="1443"/>
                </a:lnTo>
                <a:lnTo>
                  <a:pt x="2385" y="1440"/>
                </a:lnTo>
                <a:lnTo>
                  <a:pt x="2385" y="1450"/>
                </a:lnTo>
                <a:lnTo>
                  <a:pt x="2385" y="1461"/>
                </a:lnTo>
                <a:lnTo>
                  <a:pt x="2386" y="1424"/>
                </a:lnTo>
                <a:lnTo>
                  <a:pt x="2386" y="1439"/>
                </a:lnTo>
                <a:lnTo>
                  <a:pt x="2386" y="1439"/>
                </a:lnTo>
                <a:lnTo>
                  <a:pt x="2386" y="1466"/>
                </a:lnTo>
                <a:lnTo>
                  <a:pt x="2386" y="1443"/>
                </a:lnTo>
                <a:lnTo>
                  <a:pt x="2387" y="1435"/>
                </a:lnTo>
                <a:lnTo>
                  <a:pt x="2387" y="1448"/>
                </a:lnTo>
                <a:lnTo>
                  <a:pt x="2387" y="1441"/>
                </a:lnTo>
                <a:lnTo>
                  <a:pt x="2387" y="1449"/>
                </a:lnTo>
                <a:lnTo>
                  <a:pt x="2388" y="1453"/>
                </a:lnTo>
                <a:lnTo>
                  <a:pt x="2388" y="1429"/>
                </a:lnTo>
                <a:lnTo>
                  <a:pt x="2388" y="1439"/>
                </a:lnTo>
                <a:lnTo>
                  <a:pt x="2388" y="1440"/>
                </a:lnTo>
                <a:lnTo>
                  <a:pt x="2389" y="1446"/>
                </a:lnTo>
                <a:lnTo>
                  <a:pt x="2389" y="1445"/>
                </a:lnTo>
                <a:lnTo>
                  <a:pt x="2389" y="1437"/>
                </a:lnTo>
                <a:lnTo>
                  <a:pt x="2389" y="1437"/>
                </a:lnTo>
                <a:lnTo>
                  <a:pt x="2389" y="1441"/>
                </a:lnTo>
                <a:lnTo>
                  <a:pt x="2390" y="1448"/>
                </a:lnTo>
                <a:lnTo>
                  <a:pt x="2390" y="1459"/>
                </a:lnTo>
                <a:lnTo>
                  <a:pt x="2390" y="1428"/>
                </a:lnTo>
                <a:lnTo>
                  <a:pt x="2391" y="1436"/>
                </a:lnTo>
                <a:lnTo>
                  <a:pt x="2391" y="1438"/>
                </a:lnTo>
                <a:lnTo>
                  <a:pt x="2391" y="1463"/>
                </a:lnTo>
                <a:lnTo>
                  <a:pt x="2391" y="1437"/>
                </a:lnTo>
                <a:lnTo>
                  <a:pt x="2392" y="1435"/>
                </a:lnTo>
                <a:lnTo>
                  <a:pt x="2392" y="1443"/>
                </a:lnTo>
                <a:lnTo>
                  <a:pt x="2392" y="1452"/>
                </a:lnTo>
                <a:lnTo>
                  <a:pt x="2392" y="1430"/>
                </a:lnTo>
                <a:lnTo>
                  <a:pt x="2392" y="1458"/>
                </a:lnTo>
                <a:lnTo>
                  <a:pt x="2393" y="1449"/>
                </a:lnTo>
                <a:lnTo>
                  <a:pt x="2393" y="1437"/>
                </a:lnTo>
                <a:lnTo>
                  <a:pt x="2393" y="1442"/>
                </a:lnTo>
                <a:lnTo>
                  <a:pt x="2393" y="1462"/>
                </a:lnTo>
                <a:lnTo>
                  <a:pt x="2394" y="1438"/>
                </a:lnTo>
                <a:lnTo>
                  <a:pt x="2394" y="1436"/>
                </a:lnTo>
                <a:lnTo>
                  <a:pt x="2394" y="1441"/>
                </a:lnTo>
                <a:lnTo>
                  <a:pt x="2394" y="1454"/>
                </a:lnTo>
                <a:lnTo>
                  <a:pt x="2395" y="1449"/>
                </a:lnTo>
                <a:lnTo>
                  <a:pt x="2395" y="1439"/>
                </a:lnTo>
                <a:lnTo>
                  <a:pt x="2395" y="1458"/>
                </a:lnTo>
                <a:lnTo>
                  <a:pt x="2395" y="1447"/>
                </a:lnTo>
                <a:lnTo>
                  <a:pt x="2395" y="1451"/>
                </a:lnTo>
                <a:lnTo>
                  <a:pt x="2396" y="1456"/>
                </a:lnTo>
                <a:lnTo>
                  <a:pt x="2396" y="1456"/>
                </a:lnTo>
                <a:lnTo>
                  <a:pt x="2396" y="1454"/>
                </a:lnTo>
                <a:lnTo>
                  <a:pt x="2396" y="1446"/>
                </a:lnTo>
                <a:lnTo>
                  <a:pt x="2397" y="1445"/>
                </a:lnTo>
                <a:lnTo>
                  <a:pt x="2397" y="1455"/>
                </a:lnTo>
                <a:lnTo>
                  <a:pt x="2397" y="1447"/>
                </a:lnTo>
                <a:lnTo>
                  <a:pt x="2397" y="1442"/>
                </a:lnTo>
                <a:lnTo>
                  <a:pt x="2398" y="1443"/>
                </a:lnTo>
                <a:lnTo>
                  <a:pt x="2398" y="1442"/>
                </a:lnTo>
                <a:lnTo>
                  <a:pt x="2398" y="1451"/>
                </a:lnTo>
                <a:lnTo>
                  <a:pt x="2399" y="1448"/>
                </a:lnTo>
                <a:lnTo>
                  <a:pt x="2399" y="1449"/>
                </a:lnTo>
                <a:lnTo>
                  <a:pt x="2399" y="1434"/>
                </a:lnTo>
                <a:lnTo>
                  <a:pt x="2399" y="1460"/>
                </a:lnTo>
                <a:lnTo>
                  <a:pt x="2399" y="1435"/>
                </a:lnTo>
                <a:lnTo>
                  <a:pt x="2400" y="1461"/>
                </a:lnTo>
                <a:lnTo>
                  <a:pt x="2400" y="1439"/>
                </a:lnTo>
                <a:lnTo>
                  <a:pt x="2400" y="1443"/>
                </a:lnTo>
                <a:lnTo>
                  <a:pt x="2400" y="1453"/>
                </a:lnTo>
                <a:lnTo>
                  <a:pt x="2401" y="1450"/>
                </a:lnTo>
                <a:lnTo>
                  <a:pt x="2401" y="1446"/>
                </a:lnTo>
                <a:lnTo>
                  <a:pt x="2401" y="1450"/>
                </a:lnTo>
                <a:lnTo>
                  <a:pt x="2401" y="1431"/>
                </a:lnTo>
                <a:lnTo>
                  <a:pt x="2401" y="1463"/>
                </a:lnTo>
                <a:lnTo>
                  <a:pt x="2402" y="1440"/>
                </a:lnTo>
                <a:lnTo>
                  <a:pt x="2402" y="1462"/>
                </a:lnTo>
                <a:lnTo>
                  <a:pt x="2402" y="1438"/>
                </a:lnTo>
                <a:lnTo>
                  <a:pt x="2402" y="1432"/>
                </a:lnTo>
                <a:lnTo>
                  <a:pt x="2403" y="1443"/>
                </a:lnTo>
                <a:lnTo>
                  <a:pt x="2403" y="1453"/>
                </a:lnTo>
                <a:lnTo>
                  <a:pt x="2403" y="1446"/>
                </a:lnTo>
                <a:lnTo>
                  <a:pt x="2403" y="1446"/>
                </a:lnTo>
                <a:lnTo>
                  <a:pt x="2404" y="1434"/>
                </a:lnTo>
                <a:lnTo>
                  <a:pt x="2404" y="1440"/>
                </a:lnTo>
                <a:lnTo>
                  <a:pt x="2404" y="1461"/>
                </a:lnTo>
                <a:lnTo>
                  <a:pt x="2404" y="1449"/>
                </a:lnTo>
                <a:lnTo>
                  <a:pt x="2404" y="1445"/>
                </a:lnTo>
                <a:lnTo>
                  <a:pt x="2405" y="1438"/>
                </a:lnTo>
                <a:lnTo>
                  <a:pt x="2405" y="1447"/>
                </a:lnTo>
                <a:lnTo>
                  <a:pt x="2405" y="1457"/>
                </a:lnTo>
                <a:lnTo>
                  <a:pt x="2406" y="1449"/>
                </a:lnTo>
                <a:lnTo>
                  <a:pt x="2406" y="1452"/>
                </a:lnTo>
                <a:lnTo>
                  <a:pt x="2406" y="1436"/>
                </a:lnTo>
                <a:lnTo>
                  <a:pt x="2406" y="1441"/>
                </a:lnTo>
                <a:lnTo>
                  <a:pt x="2407" y="1461"/>
                </a:lnTo>
                <a:lnTo>
                  <a:pt x="2407" y="1454"/>
                </a:lnTo>
                <a:lnTo>
                  <a:pt x="2407" y="1456"/>
                </a:lnTo>
                <a:lnTo>
                  <a:pt x="2407" y="1431"/>
                </a:lnTo>
                <a:lnTo>
                  <a:pt x="2408" y="1447"/>
                </a:lnTo>
                <a:lnTo>
                  <a:pt x="2408" y="1460"/>
                </a:lnTo>
                <a:lnTo>
                  <a:pt x="2408" y="1450"/>
                </a:lnTo>
                <a:lnTo>
                  <a:pt x="2408" y="1455"/>
                </a:lnTo>
                <a:lnTo>
                  <a:pt x="2408" y="1438"/>
                </a:lnTo>
                <a:lnTo>
                  <a:pt x="2409" y="1451"/>
                </a:lnTo>
                <a:lnTo>
                  <a:pt x="2409" y="1450"/>
                </a:lnTo>
                <a:lnTo>
                  <a:pt x="2409" y="1469"/>
                </a:lnTo>
                <a:lnTo>
                  <a:pt x="2409" y="1447"/>
                </a:lnTo>
                <a:lnTo>
                  <a:pt x="2410" y="1444"/>
                </a:lnTo>
                <a:lnTo>
                  <a:pt x="2410" y="1445"/>
                </a:lnTo>
                <a:lnTo>
                  <a:pt x="2410" y="1456"/>
                </a:lnTo>
                <a:lnTo>
                  <a:pt x="2410" y="1455"/>
                </a:lnTo>
                <a:lnTo>
                  <a:pt x="2411" y="1450"/>
                </a:lnTo>
                <a:lnTo>
                  <a:pt x="2411" y="1435"/>
                </a:lnTo>
                <a:lnTo>
                  <a:pt x="2411" y="1452"/>
                </a:lnTo>
                <a:lnTo>
                  <a:pt x="2411" y="1450"/>
                </a:lnTo>
                <a:lnTo>
                  <a:pt x="2411" y="1448"/>
                </a:lnTo>
                <a:lnTo>
                  <a:pt x="2412" y="1443"/>
                </a:lnTo>
                <a:lnTo>
                  <a:pt x="2412" y="1431"/>
                </a:lnTo>
                <a:lnTo>
                  <a:pt x="2412" y="1440"/>
                </a:lnTo>
                <a:lnTo>
                  <a:pt x="2412" y="1463"/>
                </a:lnTo>
                <a:lnTo>
                  <a:pt x="2413" y="1447"/>
                </a:lnTo>
                <a:lnTo>
                  <a:pt x="2413" y="1455"/>
                </a:lnTo>
                <a:lnTo>
                  <a:pt x="2413" y="1443"/>
                </a:lnTo>
                <a:lnTo>
                  <a:pt x="2414" y="1452"/>
                </a:lnTo>
                <a:lnTo>
                  <a:pt x="2414" y="1462"/>
                </a:lnTo>
                <a:lnTo>
                  <a:pt x="2414" y="1451"/>
                </a:lnTo>
                <a:lnTo>
                  <a:pt x="2414" y="1450"/>
                </a:lnTo>
                <a:lnTo>
                  <a:pt x="2414" y="1448"/>
                </a:lnTo>
                <a:lnTo>
                  <a:pt x="2415" y="1460"/>
                </a:lnTo>
                <a:lnTo>
                  <a:pt x="2415" y="1458"/>
                </a:lnTo>
                <a:lnTo>
                  <a:pt x="2415" y="1455"/>
                </a:lnTo>
                <a:lnTo>
                  <a:pt x="2415" y="1458"/>
                </a:lnTo>
                <a:lnTo>
                  <a:pt x="2416" y="1433"/>
                </a:lnTo>
                <a:lnTo>
                  <a:pt x="2416" y="1465"/>
                </a:lnTo>
                <a:lnTo>
                  <a:pt x="2416" y="1449"/>
                </a:lnTo>
                <a:lnTo>
                  <a:pt x="2416" y="1471"/>
                </a:lnTo>
                <a:lnTo>
                  <a:pt x="2417" y="1462"/>
                </a:lnTo>
                <a:lnTo>
                  <a:pt x="2417" y="1438"/>
                </a:lnTo>
                <a:lnTo>
                  <a:pt x="2417" y="1454"/>
                </a:lnTo>
                <a:lnTo>
                  <a:pt x="2417" y="1465"/>
                </a:lnTo>
                <a:lnTo>
                  <a:pt x="2417" y="1458"/>
                </a:lnTo>
                <a:lnTo>
                  <a:pt x="2418" y="1463"/>
                </a:lnTo>
                <a:lnTo>
                  <a:pt x="2418" y="1447"/>
                </a:lnTo>
                <a:lnTo>
                  <a:pt x="2418" y="1457"/>
                </a:lnTo>
                <a:lnTo>
                  <a:pt x="2418" y="1466"/>
                </a:lnTo>
                <a:lnTo>
                  <a:pt x="2419" y="1474"/>
                </a:lnTo>
                <a:lnTo>
                  <a:pt x="2419" y="1454"/>
                </a:lnTo>
                <a:lnTo>
                  <a:pt x="2419" y="1445"/>
                </a:lnTo>
                <a:lnTo>
                  <a:pt x="2419" y="1453"/>
                </a:lnTo>
                <a:lnTo>
                  <a:pt x="2420" y="1453"/>
                </a:lnTo>
                <a:lnTo>
                  <a:pt x="2420" y="1457"/>
                </a:lnTo>
                <a:lnTo>
                  <a:pt x="2420" y="1457"/>
                </a:lnTo>
                <a:lnTo>
                  <a:pt x="2420" y="1440"/>
                </a:lnTo>
                <a:lnTo>
                  <a:pt x="2420" y="1456"/>
                </a:lnTo>
                <a:lnTo>
                  <a:pt x="2421" y="1452"/>
                </a:lnTo>
                <a:lnTo>
                  <a:pt x="2421" y="1458"/>
                </a:lnTo>
                <a:lnTo>
                  <a:pt x="2421" y="1451"/>
                </a:lnTo>
                <a:lnTo>
                  <a:pt x="2422" y="1450"/>
                </a:lnTo>
                <a:lnTo>
                  <a:pt x="2422" y="1455"/>
                </a:lnTo>
                <a:lnTo>
                  <a:pt x="2422" y="1450"/>
                </a:lnTo>
                <a:lnTo>
                  <a:pt x="2422" y="1466"/>
                </a:lnTo>
                <a:lnTo>
                  <a:pt x="2423" y="1457"/>
                </a:lnTo>
                <a:lnTo>
                  <a:pt x="2423" y="1449"/>
                </a:lnTo>
                <a:lnTo>
                  <a:pt x="2423" y="1457"/>
                </a:lnTo>
                <a:lnTo>
                  <a:pt x="2423" y="1460"/>
                </a:lnTo>
                <a:lnTo>
                  <a:pt x="2423" y="1462"/>
                </a:lnTo>
                <a:lnTo>
                  <a:pt x="2424" y="1457"/>
                </a:lnTo>
                <a:lnTo>
                  <a:pt x="2424" y="1449"/>
                </a:lnTo>
                <a:lnTo>
                  <a:pt x="2424" y="1454"/>
                </a:lnTo>
                <a:lnTo>
                  <a:pt x="2424" y="1468"/>
                </a:lnTo>
                <a:lnTo>
                  <a:pt x="2425" y="1453"/>
                </a:lnTo>
                <a:lnTo>
                  <a:pt x="2425" y="1461"/>
                </a:lnTo>
                <a:lnTo>
                  <a:pt x="2425" y="1451"/>
                </a:lnTo>
                <a:lnTo>
                  <a:pt x="2425" y="1454"/>
                </a:lnTo>
                <a:lnTo>
                  <a:pt x="2426" y="1446"/>
                </a:lnTo>
                <a:lnTo>
                  <a:pt x="2426" y="1462"/>
                </a:lnTo>
                <a:lnTo>
                  <a:pt x="2426" y="1464"/>
                </a:lnTo>
                <a:lnTo>
                  <a:pt x="2426" y="1443"/>
                </a:lnTo>
                <a:lnTo>
                  <a:pt x="2426" y="1451"/>
                </a:lnTo>
                <a:lnTo>
                  <a:pt x="2427" y="1454"/>
                </a:lnTo>
                <a:lnTo>
                  <a:pt x="2427" y="1459"/>
                </a:lnTo>
                <a:lnTo>
                  <a:pt x="2427" y="1456"/>
                </a:lnTo>
                <a:lnTo>
                  <a:pt x="2427" y="1437"/>
                </a:lnTo>
                <a:lnTo>
                  <a:pt x="2428" y="1455"/>
                </a:lnTo>
                <a:lnTo>
                  <a:pt x="2428" y="1467"/>
                </a:lnTo>
                <a:lnTo>
                  <a:pt x="2428" y="1465"/>
                </a:lnTo>
                <a:lnTo>
                  <a:pt x="2428" y="1454"/>
                </a:lnTo>
                <a:lnTo>
                  <a:pt x="2429" y="1451"/>
                </a:lnTo>
                <a:lnTo>
                  <a:pt x="2429" y="1447"/>
                </a:lnTo>
                <a:lnTo>
                  <a:pt x="2429" y="1463"/>
                </a:lnTo>
                <a:lnTo>
                  <a:pt x="2429" y="1454"/>
                </a:lnTo>
                <a:lnTo>
                  <a:pt x="2430" y="1455"/>
                </a:lnTo>
                <a:lnTo>
                  <a:pt x="2430" y="1441"/>
                </a:lnTo>
                <a:lnTo>
                  <a:pt x="2430" y="1450"/>
                </a:lnTo>
                <a:lnTo>
                  <a:pt x="2430" y="1451"/>
                </a:lnTo>
                <a:lnTo>
                  <a:pt x="2431" y="1457"/>
                </a:lnTo>
                <a:lnTo>
                  <a:pt x="2431" y="1454"/>
                </a:lnTo>
                <a:lnTo>
                  <a:pt x="2431" y="1437"/>
                </a:lnTo>
                <a:lnTo>
                  <a:pt x="2431" y="1453"/>
                </a:lnTo>
                <a:lnTo>
                  <a:pt x="2432" y="1458"/>
                </a:lnTo>
                <a:lnTo>
                  <a:pt x="2432" y="1456"/>
                </a:lnTo>
                <a:lnTo>
                  <a:pt x="2432" y="1449"/>
                </a:lnTo>
                <a:lnTo>
                  <a:pt x="2432" y="1434"/>
                </a:lnTo>
                <a:lnTo>
                  <a:pt x="2432" y="1455"/>
                </a:lnTo>
                <a:lnTo>
                  <a:pt x="2433" y="1461"/>
                </a:lnTo>
                <a:lnTo>
                  <a:pt x="2433" y="1464"/>
                </a:lnTo>
                <a:lnTo>
                  <a:pt x="2433" y="1457"/>
                </a:lnTo>
                <a:lnTo>
                  <a:pt x="2433" y="1447"/>
                </a:lnTo>
                <a:lnTo>
                  <a:pt x="2434" y="1453"/>
                </a:lnTo>
                <a:lnTo>
                  <a:pt x="2434" y="1453"/>
                </a:lnTo>
                <a:lnTo>
                  <a:pt x="2434" y="1443"/>
                </a:lnTo>
                <a:lnTo>
                  <a:pt x="2434" y="1449"/>
                </a:lnTo>
                <a:lnTo>
                  <a:pt x="2435" y="1448"/>
                </a:lnTo>
                <a:lnTo>
                  <a:pt x="2435" y="1451"/>
                </a:lnTo>
                <a:lnTo>
                  <a:pt x="2435" y="1464"/>
                </a:lnTo>
                <a:lnTo>
                  <a:pt x="2435" y="1457"/>
                </a:lnTo>
                <a:lnTo>
                  <a:pt x="2435" y="1453"/>
                </a:lnTo>
                <a:lnTo>
                  <a:pt x="2436" y="1441"/>
                </a:lnTo>
                <a:lnTo>
                  <a:pt x="2436" y="1460"/>
                </a:lnTo>
                <a:lnTo>
                  <a:pt x="2436" y="1449"/>
                </a:lnTo>
                <a:lnTo>
                  <a:pt x="2436" y="1460"/>
                </a:lnTo>
                <a:lnTo>
                  <a:pt x="2437" y="1450"/>
                </a:lnTo>
                <a:lnTo>
                  <a:pt x="2437" y="1443"/>
                </a:lnTo>
                <a:lnTo>
                  <a:pt x="2437" y="1451"/>
                </a:lnTo>
                <a:lnTo>
                  <a:pt x="2438" y="1467"/>
                </a:lnTo>
                <a:lnTo>
                  <a:pt x="2438" y="1464"/>
                </a:lnTo>
                <a:lnTo>
                  <a:pt x="2438" y="1457"/>
                </a:lnTo>
                <a:lnTo>
                  <a:pt x="2438" y="1448"/>
                </a:lnTo>
                <a:lnTo>
                  <a:pt x="2438" y="1452"/>
                </a:lnTo>
                <a:lnTo>
                  <a:pt x="2439" y="1460"/>
                </a:lnTo>
                <a:lnTo>
                  <a:pt x="2439" y="1454"/>
                </a:lnTo>
                <a:lnTo>
                  <a:pt x="2439" y="1461"/>
                </a:lnTo>
                <a:lnTo>
                  <a:pt x="2439" y="1449"/>
                </a:lnTo>
                <a:lnTo>
                  <a:pt x="2440" y="1455"/>
                </a:lnTo>
                <a:lnTo>
                  <a:pt x="2440" y="1467"/>
                </a:lnTo>
                <a:lnTo>
                  <a:pt x="2440" y="1464"/>
                </a:lnTo>
                <a:lnTo>
                  <a:pt x="2440" y="1458"/>
                </a:lnTo>
                <a:lnTo>
                  <a:pt x="2441" y="1449"/>
                </a:lnTo>
                <a:lnTo>
                  <a:pt x="2441" y="1453"/>
                </a:lnTo>
                <a:lnTo>
                  <a:pt x="2441" y="1464"/>
                </a:lnTo>
                <a:lnTo>
                  <a:pt x="2441" y="1450"/>
                </a:lnTo>
                <a:lnTo>
                  <a:pt x="2441" y="1449"/>
                </a:lnTo>
                <a:lnTo>
                  <a:pt x="2442" y="1440"/>
                </a:lnTo>
                <a:lnTo>
                  <a:pt x="2442" y="1453"/>
                </a:lnTo>
                <a:lnTo>
                  <a:pt x="2442" y="1453"/>
                </a:lnTo>
                <a:lnTo>
                  <a:pt x="2442" y="1471"/>
                </a:lnTo>
                <a:lnTo>
                  <a:pt x="2443" y="1454"/>
                </a:lnTo>
                <a:lnTo>
                  <a:pt x="2443" y="1449"/>
                </a:lnTo>
                <a:lnTo>
                  <a:pt x="2443" y="1456"/>
                </a:lnTo>
                <a:lnTo>
                  <a:pt x="2443" y="1465"/>
                </a:lnTo>
                <a:lnTo>
                  <a:pt x="2444" y="1458"/>
                </a:lnTo>
                <a:lnTo>
                  <a:pt x="2444" y="1455"/>
                </a:lnTo>
                <a:lnTo>
                  <a:pt x="2444" y="1445"/>
                </a:lnTo>
                <a:lnTo>
                  <a:pt x="2444" y="1456"/>
                </a:lnTo>
                <a:lnTo>
                  <a:pt x="2445" y="1457"/>
                </a:lnTo>
                <a:lnTo>
                  <a:pt x="2445" y="1451"/>
                </a:lnTo>
                <a:lnTo>
                  <a:pt x="2445" y="1455"/>
                </a:lnTo>
                <a:lnTo>
                  <a:pt x="2445" y="1447"/>
                </a:lnTo>
                <a:lnTo>
                  <a:pt x="2446" y="1453"/>
                </a:lnTo>
                <a:lnTo>
                  <a:pt x="2446" y="1456"/>
                </a:lnTo>
                <a:lnTo>
                  <a:pt x="2446" y="1456"/>
                </a:lnTo>
                <a:lnTo>
                  <a:pt x="2446" y="1462"/>
                </a:lnTo>
                <a:lnTo>
                  <a:pt x="2447" y="1461"/>
                </a:lnTo>
                <a:lnTo>
                  <a:pt x="2447" y="1459"/>
                </a:lnTo>
                <a:lnTo>
                  <a:pt x="2447" y="1450"/>
                </a:lnTo>
                <a:lnTo>
                  <a:pt x="2447" y="1469"/>
                </a:lnTo>
                <a:lnTo>
                  <a:pt x="2447" y="1454"/>
                </a:lnTo>
                <a:lnTo>
                  <a:pt x="2448" y="1449"/>
                </a:lnTo>
                <a:lnTo>
                  <a:pt x="2448" y="1454"/>
                </a:lnTo>
                <a:lnTo>
                  <a:pt x="2448" y="1471"/>
                </a:lnTo>
                <a:lnTo>
                  <a:pt x="2448" y="1463"/>
                </a:lnTo>
                <a:lnTo>
                  <a:pt x="2449" y="1460"/>
                </a:lnTo>
                <a:lnTo>
                  <a:pt x="2449" y="1443"/>
                </a:lnTo>
                <a:lnTo>
                  <a:pt x="2449" y="1456"/>
                </a:lnTo>
                <a:lnTo>
                  <a:pt x="2449" y="1455"/>
                </a:lnTo>
                <a:lnTo>
                  <a:pt x="2450" y="1470"/>
                </a:lnTo>
                <a:lnTo>
                  <a:pt x="2450" y="1466"/>
                </a:lnTo>
                <a:lnTo>
                  <a:pt x="2450" y="1449"/>
                </a:lnTo>
                <a:lnTo>
                  <a:pt x="2450" y="1455"/>
                </a:lnTo>
                <a:lnTo>
                  <a:pt x="2450" y="1458"/>
                </a:lnTo>
                <a:lnTo>
                  <a:pt x="2451" y="1456"/>
                </a:lnTo>
                <a:lnTo>
                  <a:pt x="2451" y="1457"/>
                </a:lnTo>
                <a:lnTo>
                  <a:pt x="2451" y="1456"/>
                </a:lnTo>
                <a:lnTo>
                  <a:pt x="2451" y="1464"/>
                </a:lnTo>
                <a:lnTo>
                  <a:pt x="2452" y="1451"/>
                </a:lnTo>
                <a:lnTo>
                  <a:pt x="2452" y="1470"/>
                </a:lnTo>
                <a:lnTo>
                  <a:pt x="2452" y="1455"/>
                </a:lnTo>
                <a:lnTo>
                  <a:pt x="2453" y="1451"/>
                </a:lnTo>
                <a:lnTo>
                  <a:pt x="2453" y="1455"/>
                </a:lnTo>
                <a:lnTo>
                  <a:pt x="2453" y="1465"/>
                </a:lnTo>
                <a:lnTo>
                  <a:pt x="2453" y="1457"/>
                </a:lnTo>
                <a:lnTo>
                  <a:pt x="2454" y="1460"/>
                </a:lnTo>
                <a:lnTo>
                  <a:pt x="2454" y="1450"/>
                </a:lnTo>
                <a:lnTo>
                  <a:pt x="2454" y="1454"/>
                </a:lnTo>
                <a:lnTo>
                  <a:pt x="2454" y="1453"/>
                </a:lnTo>
                <a:lnTo>
                  <a:pt x="2454" y="1468"/>
                </a:lnTo>
                <a:lnTo>
                  <a:pt x="2455" y="1457"/>
                </a:lnTo>
                <a:lnTo>
                  <a:pt x="2455" y="1448"/>
                </a:lnTo>
                <a:lnTo>
                  <a:pt x="2455" y="1445"/>
                </a:lnTo>
                <a:lnTo>
                  <a:pt x="2455" y="1464"/>
                </a:lnTo>
                <a:lnTo>
                  <a:pt x="2456" y="1444"/>
                </a:lnTo>
                <a:lnTo>
                  <a:pt x="2456" y="1463"/>
                </a:lnTo>
                <a:lnTo>
                  <a:pt x="2456" y="1436"/>
                </a:lnTo>
                <a:lnTo>
                  <a:pt x="2456" y="1448"/>
                </a:lnTo>
                <a:lnTo>
                  <a:pt x="2457" y="1453"/>
                </a:lnTo>
                <a:lnTo>
                  <a:pt x="2457" y="1460"/>
                </a:lnTo>
                <a:lnTo>
                  <a:pt x="2457" y="1463"/>
                </a:lnTo>
                <a:lnTo>
                  <a:pt x="2457" y="1449"/>
                </a:lnTo>
                <a:lnTo>
                  <a:pt x="2457" y="1455"/>
                </a:lnTo>
                <a:lnTo>
                  <a:pt x="2458" y="1464"/>
                </a:lnTo>
                <a:lnTo>
                  <a:pt x="2458" y="1452"/>
                </a:lnTo>
                <a:lnTo>
                  <a:pt x="2458" y="1463"/>
                </a:lnTo>
                <a:lnTo>
                  <a:pt x="2458" y="1445"/>
                </a:lnTo>
                <a:lnTo>
                  <a:pt x="2459" y="1459"/>
                </a:lnTo>
                <a:lnTo>
                  <a:pt x="2459" y="1463"/>
                </a:lnTo>
                <a:lnTo>
                  <a:pt x="2459" y="1462"/>
                </a:lnTo>
                <a:lnTo>
                  <a:pt x="2459" y="1456"/>
                </a:lnTo>
                <a:lnTo>
                  <a:pt x="2460" y="1446"/>
                </a:lnTo>
                <a:lnTo>
                  <a:pt x="2460" y="1455"/>
                </a:lnTo>
                <a:lnTo>
                  <a:pt x="2460" y="1470"/>
                </a:lnTo>
                <a:lnTo>
                  <a:pt x="2460" y="1458"/>
                </a:lnTo>
                <a:lnTo>
                  <a:pt x="2461" y="1462"/>
                </a:lnTo>
                <a:lnTo>
                  <a:pt x="2461" y="1451"/>
                </a:lnTo>
                <a:lnTo>
                  <a:pt x="2461" y="1455"/>
                </a:lnTo>
                <a:lnTo>
                  <a:pt x="2461" y="1455"/>
                </a:lnTo>
                <a:lnTo>
                  <a:pt x="2462" y="1468"/>
                </a:lnTo>
                <a:lnTo>
                  <a:pt x="2462" y="1458"/>
                </a:lnTo>
                <a:lnTo>
                  <a:pt x="2462" y="1453"/>
                </a:lnTo>
                <a:lnTo>
                  <a:pt x="2462" y="1451"/>
                </a:lnTo>
                <a:lnTo>
                  <a:pt x="2463" y="1458"/>
                </a:lnTo>
                <a:lnTo>
                  <a:pt x="2463" y="1458"/>
                </a:lnTo>
                <a:lnTo>
                  <a:pt x="2463" y="1455"/>
                </a:lnTo>
                <a:lnTo>
                  <a:pt x="2463" y="1449"/>
                </a:lnTo>
                <a:lnTo>
                  <a:pt x="2463" y="1456"/>
                </a:lnTo>
                <a:lnTo>
                  <a:pt x="2464" y="1452"/>
                </a:lnTo>
                <a:lnTo>
                  <a:pt x="2464" y="1462"/>
                </a:lnTo>
                <a:lnTo>
                  <a:pt x="2464" y="1453"/>
                </a:lnTo>
                <a:lnTo>
                  <a:pt x="2464" y="1451"/>
                </a:lnTo>
                <a:lnTo>
                  <a:pt x="2465" y="1449"/>
                </a:lnTo>
                <a:lnTo>
                  <a:pt x="2465" y="1465"/>
                </a:lnTo>
                <a:lnTo>
                  <a:pt x="2465" y="1455"/>
                </a:lnTo>
                <a:lnTo>
                  <a:pt x="2465" y="1458"/>
                </a:lnTo>
                <a:lnTo>
                  <a:pt x="2466" y="1449"/>
                </a:lnTo>
                <a:lnTo>
                  <a:pt x="2466" y="1457"/>
                </a:lnTo>
                <a:lnTo>
                  <a:pt x="2466" y="1454"/>
                </a:lnTo>
                <a:lnTo>
                  <a:pt x="2466" y="1469"/>
                </a:lnTo>
                <a:lnTo>
                  <a:pt x="2466" y="1460"/>
                </a:lnTo>
                <a:lnTo>
                  <a:pt x="2467" y="1447"/>
                </a:lnTo>
                <a:lnTo>
                  <a:pt x="2467" y="1478"/>
                </a:lnTo>
                <a:lnTo>
                  <a:pt x="2467" y="1467"/>
                </a:lnTo>
                <a:lnTo>
                  <a:pt x="2467" y="1455"/>
                </a:lnTo>
                <a:lnTo>
                  <a:pt x="2468" y="1461"/>
                </a:lnTo>
                <a:lnTo>
                  <a:pt x="2468" y="1455"/>
                </a:lnTo>
                <a:lnTo>
                  <a:pt x="2468" y="1449"/>
                </a:lnTo>
                <a:lnTo>
                  <a:pt x="2469" y="1455"/>
                </a:lnTo>
                <a:lnTo>
                  <a:pt x="2469" y="1477"/>
                </a:lnTo>
                <a:lnTo>
                  <a:pt x="2469" y="1454"/>
                </a:lnTo>
                <a:lnTo>
                  <a:pt x="2469" y="1457"/>
                </a:lnTo>
                <a:lnTo>
                  <a:pt x="2469" y="1445"/>
                </a:lnTo>
                <a:lnTo>
                  <a:pt x="2470" y="1462"/>
                </a:lnTo>
                <a:lnTo>
                  <a:pt x="2470" y="1459"/>
                </a:lnTo>
                <a:lnTo>
                  <a:pt x="2470" y="1460"/>
                </a:lnTo>
                <a:lnTo>
                  <a:pt x="2470" y="1458"/>
                </a:lnTo>
                <a:lnTo>
                  <a:pt x="2471" y="1439"/>
                </a:lnTo>
                <a:lnTo>
                  <a:pt x="2471" y="1451"/>
                </a:lnTo>
                <a:lnTo>
                  <a:pt x="2471" y="1457"/>
                </a:lnTo>
                <a:lnTo>
                  <a:pt x="2471" y="1450"/>
                </a:lnTo>
                <a:lnTo>
                  <a:pt x="2472" y="1457"/>
                </a:lnTo>
                <a:lnTo>
                  <a:pt x="2472" y="1444"/>
                </a:lnTo>
                <a:lnTo>
                  <a:pt x="2472" y="1471"/>
                </a:lnTo>
                <a:lnTo>
                  <a:pt x="2472" y="1450"/>
                </a:lnTo>
                <a:lnTo>
                  <a:pt x="2472" y="1456"/>
                </a:lnTo>
                <a:lnTo>
                  <a:pt x="2473" y="1454"/>
                </a:lnTo>
                <a:lnTo>
                  <a:pt x="2473" y="1445"/>
                </a:lnTo>
                <a:lnTo>
                  <a:pt x="2473" y="1456"/>
                </a:lnTo>
                <a:lnTo>
                  <a:pt x="2473" y="1465"/>
                </a:lnTo>
                <a:lnTo>
                  <a:pt x="2474" y="1458"/>
                </a:lnTo>
                <a:lnTo>
                  <a:pt x="2474" y="1460"/>
                </a:lnTo>
                <a:lnTo>
                  <a:pt x="2474" y="1449"/>
                </a:lnTo>
                <a:lnTo>
                  <a:pt x="2474" y="1451"/>
                </a:lnTo>
                <a:lnTo>
                  <a:pt x="2475" y="1453"/>
                </a:lnTo>
                <a:lnTo>
                  <a:pt x="2475" y="1458"/>
                </a:lnTo>
                <a:lnTo>
                  <a:pt x="2475" y="1456"/>
                </a:lnTo>
                <a:lnTo>
                  <a:pt x="2475" y="1449"/>
                </a:lnTo>
                <a:lnTo>
                  <a:pt x="2475" y="1452"/>
                </a:lnTo>
                <a:lnTo>
                  <a:pt x="2476" y="1470"/>
                </a:lnTo>
                <a:lnTo>
                  <a:pt x="2476" y="1454"/>
                </a:lnTo>
                <a:lnTo>
                  <a:pt x="2476" y="1451"/>
                </a:lnTo>
                <a:lnTo>
                  <a:pt x="2477" y="1456"/>
                </a:lnTo>
                <a:lnTo>
                  <a:pt x="2477" y="1452"/>
                </a:lnTo>
                <a:lnTo>
                  <a:pt x="2477" y="1452"/>
                </a:lnTo>
                <a:lnTo>
                  <a:pt x="2477" y="1455"/>
                </a:lnTo>
                <a:lnTo>
                  <a:pt x="2478" y="1458"/>
                </a:lnTo>
                <a:lnTo>
                  <a:pt x="2478" y="1450"/>
                </a:lnTo>
                <a:lnTo>
                  <a:pt x="2478" y="1448"/>
                </a:lnTo>
                <a:lnTo>
                  <a:pt x="2478" y="1474"/>
                </a:lnTo>
                <a:lnTo>
                  <a:pt x="2478" y="1465"/>
                </a:lnTo>
                <a:lnTo>
                  <a:pt x="2479" y="1470"/>
                </a:lnTo>
                <a:lnTo>
                  <a:pt x="2479" y="1454"/>
                </a:lnTo>
                <a:lnTo>
                  <a:pt x="2479" y="1452"/>
                </a:lnTo>
                <a:lnTo>
                  <a:pt x="2479" y="1453"/>
                </a:lnTo>
                <a:lnTo>
                  <a:pt x="2480" y="1454"/>
                </a:lnTo>
                <a:lnTo>
                  <a:pt x="2480" y="1453"/>
                </a:lnTo>
                <a:lnTo>
                  <a:pt x="2480" y="1452"/>
                </a:lnTo>
                <a:lnTo>
                  <a:pt x="2480" y="1449"/>
                </a:lnTo>
                <a:lnTo>
                  <a:pt x="2481" y="1465"/>
                </a:lnTo>
                <a:lnTo>
                  <a:pt x="2481" y="1458"/>
                </a:lnTo>
                <a:lnTo>
                  <a:pt x="2481" y="1454"/>
                </a:lnTo>
                <a:lnTo>
                  <a:pt x="2481" y="1441"/>
                </a:lnTo>
                <a:lnTo>
                  <a:pt x="2481" y="1448"/>
                </a:lnTo>
                <a:lnTo>
                  <a:pt x="2482" y="1450"/>
                </a:lnTo>
                <a:lnTo>
                  <a:pt x="2482" y="1458"/>
                </a:lnTo>
                <a:lnTo>
                  <a:pt x="2482" y="1456"/>
                </a:lnTo>
                <a:lnTo>
                  <a:pt x="2482" y="1445"/>
                </a:lnTo>
                <a:lnTo>
                  <a:pt x="2483" y="1449"/>
                </a:lnTo>
                <a:lnTo>
                  <a:pt x="2483" y="1465"/>
                </a:lnTo>
                <a:lnTo>
                  <a:pt x="2483" y="1455"/>
                </a:lnTo>
                <a:lnTo>
                  <a:pt x="2484" y="1458"/>
                </a:lnTo>
                <a:lnTo>
                  <a:pt x="2484" y="1439"/>
                </a:lnTo>
                <a:lnTo>
                  <a:pt x="2484" y="1460"/>
                </a:lnTo>
                <a:lnTo>
                  <a:pt x="2484" y="1449"/>
                </a:lnTo>
                <a:lnTo>
                  <a:pt x="2484" y="1451"/>
                </a:lnTo>
                <a:lnTo>
                  <a:pt x="2485" y="1449"/>
                </a:lnTo>
                <a:lnTo>
                  <a:pt x="2485" y="1441"/>
                </a:lnTo>
                <a:lnTo>
                  <a:pt x="2485" y="1450"/>
                </a:lnTo>
                <a:lnTo>
                  <a:pt x="2485" y="1443"/>
                </a:lnTo>
                <a:lnTo>
                  <a:pt x="2486" y="1450"/>
                </a:lnTo>
                <a:lnTo>
                  <a:pt x="2486" y="1466"/>
                </a:lnTo>
                <a:lnTo>
                  <a:pt x="2486" y="1439"/>
                </a:lnTo>
                <a:lnTo>
                  <a:pt x="2486" y="1451"/>
                </a:lnTo>
                <a:lnTo>
                  <a:pt x="2487" y="1450"/>
                </a:lnTo>
                <a:lnTo>
                  <a:pt x="2487" y="1448"/>
                </a:lnTo>
                <a:lnTo>
                  <a:pt x="2487" y="1451"/>
                </a:lnTo>
                <a:lnTo>
                  <a:pt x="2487" y="1444"/>
                </a:lnTo>
                <a:lnTo>
                  <a:pt x="2487" y="1449"/>
                </a:lnTo>
                <a:lnTo>
                  <a:pt x="2488" y="1459"/>
                </a:lnTo>
                <a:lnTo>
                  <a:pt x="2488" y="1452"/>
                </a:lnTo>
                <a:lnTo>
                  <a:pt x="2488" y="1462"/>
                </a:lnTo>
                <a:lnTo>
                  <a:pt x="2488" y="1444"/>
                </a:lnTo>
                <a:lnTo>
                  <a:pt x="2489" y="1472"/>
                </a:lnTo>
                <a:lnTo>
                  <a:pt x="2489" y="1447"/>
                </a:lnTo>
                <a:lnTo>
                  <a:pt x="2489" y="1454"/>
                </a:lnTo>
                <a:lnTo>
                  <a:pt x="2489" y="1450"/>
                </a:lnTo>
                <a:lnTo>
                  <a:pt x="2490" y="1440"/>
                </a:lnTo>
                <a:lnTo>
                  <a:pt x="2490" y="1449"/>
                </a:lnTo>
                <a:lnTo>
                  <a:pt x="2490" y="1456"/>
                </a:lnTo>
                <a:lnTo>
                  <a:pt x="2490" y="1463"/>
                </a:lnTo>
                <a:lnTo>
                  <a:pt x="2490" y="1450"/>
                </a:lnTo>
                <a:lnTo>
                  <a:pt x="2491" y="1439"/>
                </a:lnTo>
                <a:lnTo>
                  <a:pt x="2491" y="1453"/>
                </a:lnTo>
                <a:lnTo>
                  <a:pt x="2491" y="1450"/>
                </a:lnTo>
                <a:lnTo>
                  <a:pt x="2492" y="1451"/>
                </a:lnTo>
                <a:lnTo>
                  <a:pt x="2492" y="1447"/>
                </a:lnTo>
                <a:lnTo>
                  <a:pt x="2492" y="1442"/>
                </a:lnTo>
                <a:lnTo>
                  <a:pt x="2492" y="1445"/>
                </a:lnTo>
                <a:lnTo>
                  <a:pt x="2493" y="1474"/>
                </a:lnTo>
                <a:lnTo>
                  <a:pt x="2493" y="1442"/>
                </a:lnTo>
                <a:lnTo>
                  <a:pt x="2493" y="1444"/>
                </a:lnTo>
                <a:lnTo>
                  <a:pt x="2493" y="1442"/>
                </a:lnTo>
                <a:lnTo>
                  <a:pt x="2493" y="1455"/>
                </a:lnTo>
                <a:lnTo>
                  <a:pt x="2494" y="1448"/>
                </a:lnTo>
                <a:lnTo>
                  <a:pt x="2494" y="1446"/>
                </a:lnTo>
                <a:lnTo>
                  <a:pt x="2494" y="1453"/>
                </a:lnTo>
                <a:lnTo>
                  <a:pt x="2494" y="1437"/>
                </a:lnTo>
                <a:lnTo>
                  <a:pt x="2495" y="1468"/>
                </a:lnTo>
                <a:lnTo>
                  <a:pt x="2495" y="1453"/>
                </a:lnTo>
                <a:lnTo>
                  <a:pt x="2495" y="1447"/>
                </a:lnTo>
                <a:lnTo>
                  <a:pt x="2495" y="1452"/>
                </a:lnTo>
                <a:lnTo>
                  <a:pt x="2496" y="1437"/>
                </a:lnTo>
                <a:lnTo>
                  <a:pt x="2496" y="1461"/>
                </a:lnTo>
                <a:lnTo>
                  <a:pt x="2496" y="1444"/>
                </a:lnTo>
                <a:lnTo>
                  <a:pt x="2496" y="1447"/>
                </a:lnTo>
                <a:lnTo>
                  <a:pt x="2496" y="1452"/>
                </a:lnTo>
                <a:lnTo>
                  <a:pt x="2497" y="1440"/>
                </a:lnTo>
                <a:lnTo>
                  <a:pt x="2497" y="1446"/>
                </a:lnTo>
                <a:lnTo>
                  <a:pt x="2497" y="1465"/>
                </a:lnTo>
                <a:lnTo>
                  <a:pt x="2497" y="1450"/>
                </a:lnTo>
                <a:lnTo>
                  <a:pt x="2498" y="1454"/>
                </a:lnTo>
                <a:lnTo>
                  <a:pt x="2498" y="1444"/>
                </a:lnTo>
                <a:lnTo>
                  <a:pt x="2498" y="1446"/>
                </a:lnTo>
                <a:lnTo>
                  <a:pt x="2498" y="1448"/>
                </a:lnTo>
                <a:lnTo>
                  <a:pt x="2499" y="1452"/>
                </a:lnTo>
                <a:lnTo>
                  <a:pt x="2499" y="1440"/>
                </a:lnTo>
                <a:lnTo>
                  <a:pt x="2499" y="1439"/>
                </a:lnTo>
                <a:lnTo>
                  <a:pt x="2500" y="1445"/>
                </a:lnTo>
                <a:lnTo>
                  <a:pt x="2500" y="1460"/>
                </a:lnTo>
                <a:lnTo>
                  <a:pt x="2500" y="1446"/>
                </a:lnTo>
                <a:lnTo>
                  <a:pt x="2500" y="1453"/>
                </a:lnTo>
                <a:lnTo>
                  <a:pt x="2500" y="1442"/>
                </a:lnTo>
                <a:lnTo>
                  <a:pt x="2501" y="1456"/>
                </a:lnTo>
                <a:lnTo>
                  <a:pt x="2501" y="1450"/>
                </a:lnTo>
                <a:lnTo>
                  <a:pt x="2501" y="1452"/>
                </a:lnTo>
                <a:lnTo>
                  <a:pt x="2501" y="1443"/>
                </a:lnTo>
                <a:lnTo>
                  <a:pt x="2502" y="1439"/>
                </a:lnTo>
                <a:lnTo>
                  <a:pt x="2502" y="1447"/>
                </a:lnTo>
                <a:lnTo>
                  <a:pt x="2502" y="1456"/>
                </a:lnTo>
                <a:lnTo>
                  <a:pt x="2502" y="1456"/>
                </a:lnTo>
                <a:lnTo>
                  <a:pt x="2503" y="1449"/>
                </a:lnTo>
                <a:lnTo>
                  <a:pt x="2503" y="1439"/>
                </a:lnTo>
                <a:lnTo>
                  <a:pt x="2503" y="1463"/>
                </a:lnTo>
                <a:lnTo>
                  <a:pt x="2503" y="1445"/>
                </a:lnTo>
                <a:lnTo>
                  <a:pt x="2503" y="1454"/>
                </a:lnTo>
                <a:lnTo>
                  <a:pt x="2504" y="1449"/>
                </a:lnTo>
                <a:lnTo>
                  <a:pt x="2504" y="1440"/>
                </a:lnTo>
                <a:lnTo>
                  <a:pt x="2504" y="1444"/>
                </a:lnTo>
                <a:lnTo>
                  <a:pt x="2504" y="1466"/>
                </a:lnTo>
                <a:lnTo>
                  <a:pt x="2505" y="1454"/>
                </a:lnTo>
                <a:lnTo>
                  <a:pt x="2505" y="1462"/>
                </a:lnTo>
                <a:lnTo>
                  <a:pt x="2505" y="1430"/>
                </a:lnTo>
                <a:lnTo>
                  <a:pt x="2505" y="1460"/>
                </a:lnTo>
                <a:lnTo>
                  <a:pt x="2506" y="1447"/>
                </a:lnTo>
                <a:lnTo>
                  <a:pt x="2506" y="1450"/>
                </a:lnTo>
                <a:lnTo>
                  <a:pt x="2506" y="1444"/>
                </a:lnTo>
                <a:lnTo>
                  <a:pt x="2506" y="1437"/>
                </a:lnTo>
                <a:lnTo>
                  <a:pt x="2506" y="1454"/>
                </a:lnTo>
                <a:lnTo>
                  <a:pt x="2507" y="1450"/>
                </a:lnTo>
                <a:lnTo>
                  <a:pt x="2507" y="1450"/>
                </a:lnTo>
                <a:lnTo>
                  <a:pt x="2507" y="1453"/>
                </a:lnTo>
                <a:lnTo>
                  <a:pt x="2508" y="1435"/>
                </a:lnTo>
                <a:lnTo>
                  <a:pt x="2508" y="1449"/>
                </a:lnTo>
                <a:lnTo>
                  <a:pt x="2508" y="1441"/>
                </a:lnTo>
                <a:lnTo>
                  <a:pt x="2508" y="1455"/>
                </a:lnTo>
                <a:lnTo>
                  <a:pt x="2509" y="1451"/>
                </a:lnTo>
                <a:lnTo>
                  <a:pt x="2509" y="1438"/>
                </a:lnTo>
                <a:lnTo>
                  <a:pt x="2509" y="1446"/>
                </a:lnTo>
                <a:lnTo>
                  <a:pt x="2509" y="1466"/>
                </a:lnTo>
                <a:lnTo>
                  <a:pt x="2509" y="1457"/>
                </a:lnTo>
                <a:lnTo>
                  <a:pt x="2510" y="1461"/>
                </a:lnTo>
                <a:lnTo>
                  <a:pt x="2510" y="1440"/>
                </a:lnTo>
                <a:lnTo>
                  <a:pt x="2510" y="1473"/>
                </a:lnTo>
                <a:lnTo>
                  <a:pt x="2510" y="1445"/>
                </a:lnTo>
                <a:lnTo>
                  <a:pt x="2511" y="1459"/>
                </a:lnTo>
                <a:lnTo>
                  <a:pt x="2511" y="1461"/>
                </a:lnTo>
                <a:lnTo>
                  <a:pt x="2511" y="1440"/>
                </a:lnTo>
                <a:lnTo>
                  <a:pt x="2511" y="1445"/>
                </a:lnTo>
                <a:lnTo>
                  <a:pt x="2512" y="1465"/>
                </a:lnTo>
                <a:lnTo>
                  <a:pt x="2512" y="1478"/>
                </a:lnTo>
                <a:lnTo>
                  <a:pt x="2512" y="1450"/>
                </a:lnTo>
                <a:lnTo>
                  <a:pt x="2512" y="1441"/>
                </a:lnTo>
                <a:lnTo>
                  <a:pt x="2512" y="1472"/>
                </a:lnTo>
                <a:lnTo>
                  <a:pt x="2513" y="1453"/>
                </a:lnTo>
                <a:lnTo>
                  <a:pt x="2513" y="1454"/>
                </a:lnTo>
                <a:lnTo>
                  <a:pt x="2513" y="1443"/>
                </a:lnTo>
                <a:lnTo>
                  <a:pt x="2513" y="1441"/>
                </a:lnTo>
                <a:lnTo>
                  <a:pt x="2514" y="1450"/>
                </a:lnTo>
                <a:lnTo>
                  <a:pt x="2514" y="1453"/>
                </a:lnTo>
                <a:lnTo>
                  <a:pt x="2514" y="1461"/>
                </a:lnTo>
                <a:lnTo>
                  <a:pt x="2514" y="1451"/>
                </a:lnTo>
                <a:lnTo>
                  <a:pt x="2515" y="1446"/>
                </a:lnTo>
                <a:lnTo>
                  <a:pt x="2515" y="1450"/>
                </a:lnTo>
                <a:lnTo>
                  <a:pt x="2515" y="1442"/>
                </a:lnTo>
                <a:lnTo>
                  <a:pt x="2515" y="1453"/>
                </a:lnTo>
                <a:lnTo>
                  <a:pt x="2516" y="1452"/>
                </a:lnTo>
                <a:lnTo>
                  <a:pt x="2516" y="1444"/>
                </a:lnTo>
                <a:lnTo>
                  <a:pt x="2516" y="1448"/>
                </a:lnTo>
                <a:lnTo>
                  <a:pt x="2516" y="1451"/>
                </a:lnTo>
                <a:lnTo>
                  <a:pt x="2517" y="1454"/>
                </a:lnTo>
                <a:lnTo>
                  <a:pt x="2517" y="1463"/>
                </a:lnTo>
                <a:lnTo>
                  <a:pt x="2517" y="1443"/>
                </a:lnTo>
                <a:lnTo>
                  <a:pt x="2517" y="1449"/>
                </a:lnTo>
                <a:lnTo>
                  <a:pt x="2518" y="1446"/>
                </a:lnTo>
                <a:lnTo>
                  <a:pt x="2518" y="1448"/>
                </a:lnTo>
                <a:lnTo>
                  <a:pt x="2518" y="1449"/>
                </a:lnTo>
                <a:lnTo>
                  <a:pt x="2518" y="1444"/>
                </a:lnTo>
                <a:lnTo>
                  <a:pt x="2518" y="1449"/>
                </a:lnTo>
                <a:lnTo>
                  <a:pt x="2519" y="1466"/>
                </a:lnTo>
                <a:lnTo>
                  <a:pt x="2519" y="1459"/>
                </a:lnTo>
                <a:lnTo>
                  <a:pt x="2519" y="1446"/>
                </a:lnTo>
                <a:lnTo>
                  <a:pt x="2519" y="1441"/>
                </a:lnTo>
                <a:lnTo>
                  <a:pt x="2520" y="1453"/>
                </a:lnTo>
                <a:lnTo>
                  <a:pt x="2520" y="1451"/>
                </a:lnTo>
                <a:lnTo>
                  <a:pt x="2520" y="1451"/>
                </a:lnTo>
                <a:lnTo>
                  <a:pt x="2520" y="1452"/>
                </a:lnTo>
                <a:lnTo>
                  <a:pt x="2521" y="1441"/>
                </a:lnTo>
                <a:lnTo>
                  <a:pt x="2521" y="1444"/>
                </a:lnTo>
                <a:lnTo>
                  <a:pt x="2521" y="1453"/>
                </a:lnTo>
                <a:lnTo>
                  <a:pt x="2521" y="1451"/>
                </a:lnTo>
                <a:lnTo>
                  <a:pt x="2521" y="1451"/>
                </a:lnTo>
                <a:lnTo>
                  <a:pt x="2522" y="1437"/>
                </a:lnTo>
                <a:lnTo>
                  <a:pt x="2522" y="1451"/>
                </a:lnTo>
                <a:lnTo>
                  <a:pt x="2522" y="1448"/>
                </a:lnTo>
                <a:lnTo>
                  <a:pt x="2523" y="1453"/>
                </a:lnTo>
                <a:lnTo>
                  <a:pt x="2523" y="1445"/>
                </a:lnTo>
                <a:lnTo>
                  <a:pt x="2523" y="1441"/>
                </a:lnTo>
                <a:lnTo>
                  <a:pt x="2523" y="1447"/>
                </a:lnTo>
                <a:lnTo>
                  <a:pt x="2524" y="1452"/>
                </a:lnTo>
                <a:lnTo>
                  <a:pt x="2524" y="1453"/>
                </a:lnTo>
                <a:lnTo>
                  <a:pt x="2524" y="1459"/>
                </a:lnTo>
                <a:lnTo>
                  <a:pt x="2524" y="1442"/>
                </a:lnTo>
                <a:lnTo>
                  <a:pt x="2524" y="1443"/>
                </a:lnTo>
                <a:lnTo>
                  <a:pt x="2525" y="1443"/>
                </a:lnTo>
                <a:lnTo>
                  <a:pt x="2525" y="1455"/>
                </a:lnTo>
                <a:lnTo>
                  <a:pt x="2525" y="1451"/>
                </a:lnTo>
                <a:lnTo>
                  <a:pt x="2525" y="1440"/>
                </a:lnTo>
                <a:lnTo>
                  <a:pt x="2526" y="1446"/>
                </a:lnTo>
                <a:lnTo>
                  <a:pt x="2526" y="1463"/>
                </a:lnTo>
                <a:lnTo>
                  <a:pt x="2526" y="1443"/>
                </a:lnTo>
                <a:lnTo>
                  <a:pt x="2526" y="1444"/>
                </a:lnTo>
                <a:lnTo>
                  <a:pt x="2527" y="1442"/>
                </a:lnTo>
                <a:lnTo>
                  <a:pt x="2527" y="1460"/>
                </a:lnTo>
                <a:lnTo>
                  <a:pt x="2527" y="1451"/>
                </a:lnTo>
                <a:lnTo>
                  <a:pt x="2527" y="1453"/>
                </a:lnTo>
                <a:lnTo>
                  <a:pt x="2527" y="1442"/>
                </a:lnTo>
                <a:lnTo>
                  <a:pt x="2528" y="1443"/>
                </a:lnTo>
                <a:lnTo>
                  <a:pt x="2528" y="1443"/>
                </a:lnTo>
                <a:lnTo>
                  <a:pt x="2528" y="1461"/>
                </a:lnTo>
                <a:lnTo>
                  <a:pt x="2528" y="1462"/>
                </a:lnTo>
                <a:lnTo>
                  <a:pt x="2529" y="1457"/>
                </a:lnTo>
                <a:lnTo>
                  <a:pt x="2529" y="1446"/>
                </a:lnTo>
                <a:lnTo>
                  <a:pt x="2529" y="1449"/>
                </a:lnTo>
                <a:lnTo>
                  <a:pt x="2529" y="1449"/>
                </a:lnTo>
                <a:lnTo>
                  <a:pt x="2530" y="1454"/>
                </a:lnTo>
                <a:lnTo>
                  <a:pt x="2530" y="1456"/>
                </a:lnTo>
                <a:lnTo>
                  <a:pt x="2530" y="1445"/>
                </a:lnTo>
                <a:lnTo>
                  <a:pt x="2530" y="1449"/>
                </a:lnTo>
                <a:lnTo>
                  <a:pt x="2531" y="1459"/>
                </a:lnTo>
                <a:lnTo>
                  <a:pt x="2531" y="1463"/>
                </a:lnTo>
                <a:lnTo>
                  <a:pt x="2531" y="1456"/>
                </a:lnTo>
                <a:lnTo>
                  <a:pt x="2531" y="1443"/>
                </a:lnTo>
                <a:lnTo>
                  <a:pt x="2532" y="1461"/>
                </a:lnTo>
                <a:lnTo>
                  <a:pt x="2532" y="1453"/>
                </a:lnTo>
                <a:lnTo>
                  <a:pt x="2532" y="1456"/>
                </a:lnTo>
                <a:lnTo>
                  <a:pt x="2532" y="1453"/>
                </a:lnTo>
                <a:lnTo>
                  <a:pt x="2533" y="1450"/>
                </a:lnTo>
                <a:lnTo>
                  <a:pt x="2533" y="1451"/>
                </a:lnTo>
                <a:lnTo>
                  <a:pt x="2533" y="1470"/>
                </a:lnTo>
                <a:lnTo>
                  <a:pt x="2533" y="1464"/>
                </a:lnTo>
                <a:lnTo>
                  <a:pt x="2533" y="1453"/>
                </a:lnTo>
                <a:lnTo>
                  <a:pt x="2534" y="1448"/>
                </a:lnTo>
                <a:lnTo>
                  <a:pt x="2534" y="1475"/>
                </a:lnTo>
                <a:lnTo>
                  <a:pt x="2534" y="1451"/>
                </a:lnTo>
                <a:lnTo>
                  <a:pt x="2534" y="1455"/>
                </a:lnTo>
                <a:lnTo>
                  <a:pt x="2535" y="1447"/>
                </a:lnTo>
                <a:lnTo>
                  <a:pt x="2535" y="1455"/>
                </a:lnTo>
                <a:lnTo>
                  <a:pt x="2535" y="1447"/>
                </a:lnTo>
                <a:lnTo>
                  <a:pt x="2535" y="1460"/>
                </a:lnTo>
                <a:lnTo>
                  <a:pt x="2536" y="1451"/>
                </a:lnTo>
                <a:lnTo>
                  <a:pt x="2536" y="1458"/>
                </a:lnTo>
                <a:lnTo>
                  <a:pt x="2536" y="1459"/>
                </a:lnTo>
                <a:lnTo>
                  <a:pt x="2536" y="1441"/>
                </a:lnTo>
                <a:lnTo>
                  <a:pt x="2536" y="1446"/>
                </a:lnTo>
                <a:lnTo>
                  <a:pt x="2537" y="1455"/>
                </a:lnTo>
                <a:lnTo>
                  <a:pt x="2537" y="1455"/>
                </a:lnTo>
                <a:lnTo>
                  <a:pt x="2537" y="1458"/>
                </a:lnTo>
                <a:lnTo>
                  <a:pt x="2537" y="1445"/>
                </a:lnTo>
                <a:lnTo>
                  <a:pt x="2538" y="1458"/>
                </a:lnTo>
                <a:lnTo>
                  <a:pt x="2538" y="1447"/>
                </a:lnTo>
                <a:lnTo>
                  <a:pt x="2538" y="1452"/>
                </a:lnTo>
                <a:lnTo>
                  <a:pt x="2539" y="1453"/>
                </a:lnTo>
                <a:lnTo>
                  <a:pt x="2539" y="1449"/>
                </a:lnTo>
                <a:lnTo>
                  <a:pt x="2539" y="1457"/>
                </a:lnTo>
                <a:lnTo>
                  <a:pt x="2539" y="1446"/>
                </a:lnTo>
                <a:lnTo>
                  <a:pt x="2539" y="1452"/>
                </a:lnTo>
                <a:lnTo>
                  <a:pt x="2540" y="1443"/>
                </a:lnTo>
                <a:lnTo>
                  <a:pt x="2540" y="1438"/>
                </a:lnTo>
                <a:lnTo>
                  <a:pt x="2540" y="1449"/>
                </a:lnTo>
                <a:lnTo>
                  <a:pt x="2540" y="1455"/>
                </a:lnTo>
                <a:lnTo>
                  <a:pt x="2541" y="1448"/>
                </a:lnTo>
                <a:lnTo>
                  <a:pt x="2541" y="1456"/>
                </a:lnTo>
                <a:lnTo>
                  <a:pt x="2541" y="1422"/>
                </a:lnTo>
                <a:lnTo>
                  <a:pt x="2541" y="1445"/>
                </a:lnTo>
                <a:lnTo>
                  <a:pt x="2542" y="1453"/>
                </a:lnTo>
                <a:lnTo>
                  <a:pt x="2542" y="1442"/>
                </a:lnTo>
                <a:lnTo>
                  <a:pt x="2542" y="1452"/>
                </a:lnTo>
                <a:lnTo>
                  <a:pt x="2542" y="1438"/>
                </a:lnTo>
                <a:lnTo>
                  <a:pt x="2542" y="1453"/>
                </a:lnTo>
                <a:lnTo>
                  <a:pt x="2543" y="1461"/>
                </a:lnTo>
                <a:lnTo>
                  <a:pt x="2543" y="1457"/>
                </a:lnTo>
                <a:lnTo>
                  <a:pt x="2543" y="1457"/>
                </a:lnTo>
                <a:lnTo>
                  <a:pt x="2543" y="1443"/>
                </a:lnTo>
                <a:lnTo>
                  <a:pt x="2544" y="1448"/>
                </a:lnTo>
                <a:lnTo>
                  <a:pt x="2544" y="1453"/>
                </a:lnTo>
                <a:lnTo>
                  <a:pt x="2544" y="1451"/>
                </a:lnTo>
                <a:lnTo>
                  <a:pt x="2544" y="1458"/>
                </a:lnTo>
                <a:lnTo>
                  <a:pt x="2545" y="1442"/>
                </a:lnTo>
                <a:lnTo>
                  <a:pt x="2545" y="1454"/>
                </a:lnTo>
                <a:lnTo>
                  <a:pt x="2545" y="1459"/>
                </a:lnTo>
                <a:lnTo>
                  <a:pt x="2545" y="1449"/>
                </a:lnTo>
                <a:lnTo>
                  <a:pt x="2545" y="1449"/>
                </a:lnTo>
                <a:lnTo>
                  <a:pt x="2546" y="1446"/>
                </a:lnTo>
                <a:lnTo>
                  <a:pt x="2546" y="1451"/>
                </a:lnTo>
                <a:lnTo>
                  <a:pt x="2546" y="1461"/>
                </a:lnTo>
                <a:lnTo>
                  <a:pt x="2547" y="1443"/>
                </a:lnTo>
                <a:lnTo>
                  <a:pt x="2547" y="1442"/>
                </a:lnTo>
                <a:lnTo>
                  <a:pt x="2547" y="1440"/>
                </a:lnTo>
                <a:lnTo>
                  <a:pt x="2547" y="1454"/>
                </a:lnTo>
                <a:lnTo>
                  <a:pt x="2548" y="1460"/>
                </a:lnTo>
                <a:lnTo>
                  <a:pt x="2548" y="1454"/>
                </a:lnTo>
                <a:lnTo>
                  <a:pt x="2548" y="1457"/>
                </a:lnTo>
                <a:lnTo>
                  <a:pt x="2548" y="1457"/>
                </a:lnTo>
                <a:lnTo>
                  <a:pt x="2549" y="1448"/>
                </a:lnTo>
                <a:lnTo>
                  <a:pt x="2549" y="1462"/>
                </a:lnTo>
                <a:lnTo>
                  <a:pt x="2549" y="1459"/>
                </a:lnTo>
                <a:lnTo>
                  <a:pt x="2549" y="1453"/>
                </a:lnTo>
                <a:lnTo>
                  <a:pt x="2549" y="1447"/>
                </a:lnTo>
                <a:lnTo>
                  <a:pt x="2550" y="1455"/>
                </a:lnTo>
                <a:lnTo>
                  <a:pt x="2550" y="1450"/>
                </a:lnTo>
                <a:lnTo>
                  <a:pt x="2550" y="1453"/>
                </a:lnTo>
                <a:lnTo>
                  <a:pt x="2550" y="1458"/>
                </a:lnTo>
                <a:lnTo>
                  <a:pt x="2551" y="1450"/>
                </a:lnTo>
                <a:lnTo>
                  <a:pt x="2551" y="1456"/>
                </a:lnTo>
                <a:lnTo>
                  <a:pt x="2551" y="1454"/>
                </a:lnTo>
                <a:lnTo>
                  <a:pt x="2551" y="1455"/>
                </a:lnTo>
                <a:lnTo>
                  <a:pt x="2552" y="1455"/>
                </a:lnTo>
                <a:lnTo>
                  <a:pt x="2552" y="1444"/>
                </a:lnTo>
                <a:lnTo>
                  <a:pt x="2552" y="1457"/>
                </a:lnTo>
                <a:lnTo>
                  <a:pt x="2552" y="1472"/>
                </a:lnTo>
                <a:lnTo>
                  <a:pt x="2552" y="1454"/>
                </a:lnTo>
                <a:lnTo>
                  <a:pt x="2553" y="1457"/>
                </a:lnTo>
                <a:lnTo>
                  <a:pt x="2553" y="1447"/>
                </a:lnTo>
                <a:lnTo>
                  <a:pt x="2553" y="1453"/>
                </a:lnTo>
                <a:lnTo>
                  <a:pt x="2553" y="1453"/>
                </a:lnTo>
                <a:lnTo>
                  <a:pt x="2554" y="1454"/>
                </a:lnTo>
                <a:lnTo>
                  <a:pt x="2554" y="1458"/>
                </a:lnTo>
                <a:lnTo>
                  <a:pt x="2554" y="1434"/>
                </a:lnTo>
                <a:lnTo>
                  <a:pt x="2555" y="1451"/>
                </a:lnTo>
                <a:lnTo>
                  <a:pt x="2555" y="1460"/>
                </a:lnTo>
                <a:lnTo>
                  <a:pt x="2555" y="1446"/>
                </a:lnTo>
                <a:lnTo>
                  <a:pt x="2555" y="1453"/>
                </a:lnTo>
                <a:lnTo>
                  <a:pt x="2555" y="1453"/>
                </a:lnTo>
                <a:lnTo>
                  <a:pt x="2556" y="1464"/>
                </a:lnTo>
                <a:lnTo>
                  <a:pt x="2556" y="1448"/>
                </a:lnTo>
                <a:lnTo>
                  <a:pt x="2556" y="1434"/>
                </a:lnTo>
                <a:lnTo>
                  <a:pt x="2556" y="1448"/>
                </a:lnTo>
                <a:lnTo>
                  <a:pt x="2557" y="1445"/>
                </a:lnTo>
                <a:lnTo>
                  <a:pt x="2557" y="1445"/>
                </a:lnTo>
                <a:lnTo>
                  <a:pt x="2557" y="1469"/>
                </a:lnTo>
                <a:lnTo>
                  <a:pt x="2557" y="1453"/>
                </a:lnTo>
                <a:lnTo>
                  <a:pt x="2558" y="1379"/>
                </a:lnTo>
                <a:lnTo>
                  <a:pt x="2558" y="87"/>
                </a:lnTo>
                <a:lnTo>
                  <a:pt x="2558" y="1440"/>
                </a:lnTo>
                <a:lnTo>
                  <a:pt x="2558" y="1445"/>
                </a:lnTo>
                <a:lnTo>
                  <a:pt x="2558" y="1447"/>
                </a:lnTo>
                <a:lnTo>
                  <a:pt x="2559" y="1442"/>
                </a:lnTo>
                <a:lnTo>
                  <a:pt x="2559" y="1438"/>
                </a:lnTo>
                <a:lnTo>
                  <a:pt x="2559" y="1437"/>
                </a:lnTo>
                <a:lnTo>
                  <a:pt x="2559" y="1449"/>
                </a:lnTo>
                <a:lnTo>
                  <a:pt x="2560" y="1441"/>
                </a:lnTo>
                <a:lnTo>
                  <a:pt x="2560" y="1437"/>
                </a:lnTo>
                <a:lnTo>
                  <a:pt x="2560" y="1443"/>
                </a:lnTo>
                <a:lnTo>
                  <a:pt x="2560" y="1431"/>
                </a:lnTo>
                <a:lnTo>
                  <a:pt x="2561" y="1441"/>
                </a:lnTo>
                <a:lnTo>
                  <a:pt x="2561" y="1449"/>
                </a:lnTo>
                <a:lnTo>
                  <a:pt x="2561" y="1439"/>
                </a:lnTo>
                <a:lnTo>
                  <a:pt x="2561" y="1423"/>
                </a:lnTo>
                <a:lnTo>
                  <a:pt x="2561" y="1440"/>
                </a:lnTo>
                <a:lnTo>
                  <a:pt x="2562" y="1433"/>
                </a:lnTo>
                <a:lnTo>
                  <a:pt x="2562" y="1450"/>
                </a:lnTo>
                <a:lnTo>
                  <a:pt x="2562" y="1446"/>
                </a:lnTo>
                <a:lnTo>
                  <a:pt x="2563" y="1442"/>
                </a:lnTo>
                <a:lnTo>
                  <a:pt x="2563" y="1446"/>
                </a:lnTo>
                <a:lnTo>
                  <a:pt x="2563" y="1451"/>
                </a:lnTo>
                <a:lnTo>
                  <a:pt x="2563" y="1443"/>
                </a:lnTo>
                <a:lnTo>
                  <a:pt x="2564" y="1454"/>
                </a:lnTo>
                <a:lnTo>
                  <a:pt x="2564" y="1440"/>
                </a:lnTo>
                <a:lnTo>
                  <a:pt x="2564" y="1450"/>
                </a:lnTo>
                <a:lnTo>
                  <a:pt x="2564" y="1453"/>
                </a:lnTo>
                <a:lnTo>
                  <a:pt x="2564" y="1454"/>
                </a:lnTo>
                <a:lnTo>
                  <a:pt x="2565" y="1441"/>
                </a:lnTo>
                <a:lnTo>
                  <a:pt x="2565" y="1429"/>
                </a:lnTo>
                <a:lnTo>
                  <a:pt x="2565" y="1444"/>
                </a:lnTo>
                <a:lnTo>
                  <a:pt x="2565" y="1438"/>
                </a:lnTo>
                <a:lnTo>
                  <a:pt x="2566" y="1434"/>
                </a:lnTo>
                <a:lnTo>
                  <a:pt x="2566" y="1440"/>
                </a:lnTo>
                <a:lnTo>
                  <a:pt x="2566" y="1426"/>
                </a:lnTo>
                <a:lnTo>
                  <a:pt x="2566" y="1449"/>
                </a:lnTo>
                <a:lnTo>
                  <a:pt x="2567" y="1438"/>
                </a:lnTo>
                <a:lnTo>
                  <a:pt x="2567" y="1444"/>
                </a:lnTo>
                <a:lnTo>
                  <a:pt x="2567" y="1439"/>
                </a:lnTo>
                <a:lnTo>
                  <a:pt x="2567" y="1432"/>
                </a:lnTo>
                <a:lnTo>
                  <a:pt x="2567" y="1455"/>
                </a:lnTo>
                <a:lnTo>
                  <a:pt x="2568" y="1455"/>
                </a:lnTo>
                <a:lnTo>
                  <a:pt x="2568" y="1456"/>
                </a:lnTo>
                <a:lnTo>
                  <a:pt x="2568" y="1435"/>
                </a:lnTo>
                <a:lnTo>
                  <a:pt x="2568" y="1430"/>
                </a:lnTo>
                <a:lnTo>
                  <a:pt x="2569" y="1443"/>
                </a:lnTo>
                <a:lnTo>
                  <a:pt x="2569" y="1454"/>
                </a:lnTo>
                <a:lnTo>
                  <a:pt x="2569" y="1446"/>
                </a:lnTo>
                <a:lnTo>
                  <a:pt x="2570" y="1443"/>
                </a:lnTo>
                <a:lnTo>
                  <a:pt x="2570" y="1442"/>
                </a:lnTo>
                <a:lnTo>
                  <a:pt x="2570" y="1437"/>
                </a:lnTo>
                <a:lnTo>
                  <a:pt x="2570" y="1454"/>
                </a:lnTo>
                <a:lnTo>
                  <a:pt x="2570" y="1437"/>
                </a:lnTo>
                <a:lnTo>
                  <a:pt x="2571" y="1442"/>
                </a:lnTo>
                <a:lnTo>
                  <a:pt x="2571" y="1443"/>
                </a:lnTo>
                <a:lnTo>
                  <a:pt x="2571" y="1438"/>
                </a:lnTo>
                <a:lnTo>
                  <a:pt x="2571" y="1459"/>
                </a:lnTo>
                <a:lnTo>
                  <a:pt x="2572" y="1445"/>
                </a:lnTo>
                <a:lnTo>
                  <a:pt x="2572" y="1436"/>
                </a:lnTo>
                <a:lnTo>
                  <a:pt x="2572" y="1432"/>
                </a:lnTo>
                <a:lnTo>
                  <a:pt x="2572" y="1443"/>
                </a:lnTo>
                <a:lnTo>
                  <a:pt x="2573" y="1441"/>
                </a:lnTo>
                <a:lnTo>
                  <a:pt x="2573" y="1445"/>
                </a:lnTo>
                <a:lnTo>
                  <a:pt x="2573" y="1444"/>
                </a:lnTo>
                <a:lnTo>
                  <a:pt x="2573" y="1445"/>
                </a:lnTo>
                <a:lnTo>
                  <a:pt x="2573" y="1441"/>
                </a:lnTo>
                <a:lnTo>
                  <a:pt x="2574" y="1432"/>
                </a:lnTo>
                <a:lnTo>
                  <a:pt x="2574" y="1458"/>
                </a:lnTo>
                <a:lnTo>
                  <a:pt x="2574" y="1451"/>
                </a:lnTo>
                <a:lnTo>
                  <a:pt x="2574" y="1443"/>
                </a:lnTo>
                <a:lnTo>
                  <a:pt x="2575" y="1439"/>
                </a:lnTo>
                <a:lnTo>
                  <a:pt x="2575" y="1446"/>
                </a:lnTo>
                <a:lnTo>
                  <a:pt x="2575" y="1452"/>
                </a:lnTo>
                <a:lnTo>
                  <a:pt x="2575" y="1465"/>
                </a:lnTo>
                <a:lnTo>
                  <a:pt x="2576" y="1443"/>
                </a:lnTo>
                <a:lnTo>
                  <a:pt x="2576" y="1453"/>
                </a:lnTo>
                <a:lnTo>
                  <a:pt x="2576" y="1453"/>
                </a:lnTo>
                <a:lnTo>
                  <a:pt x="2576" y="1474"/>
                </a:lnTo>
                <a:lnTo>
                  <a:pt x="2576" y="1457"/>
                </a:lnTo>
                <a:lnTo>
                  <a:pt x="2577" y="1454"/>
                </a:lnTo>
                <a:lnTo>
                  <a:pt x="2577" y="1453"/>
                </a:lnTo>
                <a:lnTo>
                  <a:pt x="2577" y="1454"/>
                </a:lnTo>
                <a:lnTo>
                  <a:pt x="2578" y="1458"/>
                </a:lnTo>
                <a:lnTo>
                  <a:pt x="2578" y="1450"/>
                </a:lnTo>
                <a:lnTo>
                  <a:pt x="2578" y="1444"/>
                </a:lnTo>
                <a:lnTo>
                  <a:pt x="2578" y="1461"/>
                </a:lnTo>
                <a:lnTo>
                  <a:pt x="2579" y="1455"/>
                </a:lnTo>
                <a:lnTo>
                  <a:pt x="2579" y="1453"/>
                </a:lnTo>
                <a:lnTo>
                  <a:pt x="2579" y="1457"/>
                </a:lnTo>
                <a:lnTo>
                  <a:pt x="2579" y="1454"/>
                </a:lnTo>
                <a:lnTo>
                  <a:pt x="2579" y="1446"/>
                </a:lnTo>
                <a:lnTo>
                  <a:pt x="2580" y="1454"/>
                </a:lnTo>
                <a:lnTo>
                  <a:pt x="2580" y="1457"/>
                </a:lnTo>
                <a:lnTo>
                  <a:pt x="2580" y="1463"/>
                </a:lnTo>
                <a:lnTo>
                  <a:pt x="2580" y="1439"/>
                </a:lnTo>
                <a:lnTo>
                  <a:pt x="2581" y="1462"/>
                </a:lnTo>
                <a:lnTo>
                  <a:pt x="2581" y="1457"/>
                </a:lnTo>
                <a:lnTo>
                  <a:pt x="2581" y="1456"/>
                </a:lnTo>
                <a:lnTo>
                  <a:pt x="2581" y="1453"/>
                </a:lnTo>
                <a:lnTo>
                  <a:pt x="2582" y="1453"/>
                </a:lnTo>
                <a:lnTo>
                  <a:pt x="2582" y="1441"/>
                </a:lnTo>
                <a:lnTo>
                  <a:pt x="2582" y="1450"/>
                </a:lnTo>
                <a:lnTo>
                  <a:pt x="2582" y="1458"/>
                </a:lnTo>
                <a:lnTo>
                  <a:pt x="2582" y="1460"/>
                </a:lnTo>
                <a:lnTo>
                  <a:pt x="2583" y="1448"/>
                </a:lnTo>
                <a:lnTo>
                  <a:pt x="2583" y="1455"/>
                </a:lnTo>
                <a:lnTo>
                  <a:pt x="2583" y="1449"/>
                </a:lnTo>
                <a:lnTo>
                  <a:pt x="2583" y="1465"/>
                </a:lnTo>
                <a:lnTo>
                  <a:pt x="2584" y="1454"/>
                </a:lnTo>
                <a:lnTo>
                  <a:pt x="2584" y="1446"/>
                </a:lnTo>
                <a:lnTo>
                  <a:pt x="2584" y="1448"/>
                </a:lnTo>
                <a:lnTo>
                  <a:pt x="2584" y="1451"/>
                </a:lnTo>
                <a:lnTo>
                  <a:pt x="2585" y="1446"/>
                </a:lnTo>
                <a:lnTo>
                  <a:pt x="2585" y="1442"/>
                </a:lnTo>
                <a:lnTo>
                  <a:pt x="2585" y="1446"/>
                </a:lnTo>
                <a:lnTo>
                  <a:pt x="2585" y="1441"/>
                </a:lnTo>
                <a:lnTo>
                  <a:pt x="2586" y="1452"/>
                </a:lnTo>
                <a:lnTo>
                  <a:pt x="2586" y="1456"/>
                </a:lnTo>
                <a:lnTo>
                  <a:pt x="2586" y="1440"/>
                </a:lnTo>
                <a:lnTo>
                  <a:pt x="2586" y="1465"/>
                </a:lnTo>
                <a:lnTo>
                  <a:pt x="2587" y="1439"/>
                </a:lnTo>
                <a:lnTo>
                  <a:pt x="2587" y="1459"/>
                </a:lnTo>
                <a:lnTo>
                  <a:pt x="2587" y="1448"/>
                </a:lnTo>
                <a:lnTo>
                  <a:pt x="2587" y="1452"/>
                </a:lnTo>
                <a:lnTo>
                  <a:pt x="2588" y="1438"/>
                </a:lnTo>
                <a:lnTo>
                  <a:pt x="2588" y="1450"/>
                </a:lnTo>
                <a:lnTo>
                  <a:pt x="2588" y="1448"/>
                </a:lnTo>
                <a:lnTo>
                  <a:pt x="2588" y="1451"/>
                </a:lnTo>
                <a:lnTo>
                  <a:pt x="2588" y="1444"/>
                </a:lnTo>
                <a:lnTo>
                  <a:pt x="2589" y="1431"/>
                </a:lnTo>
                <a:lnTo>
                  <a:pt x="2589" y="1440"/>
                </a:lnTo>
                <a:lnTo>
                  <a:pt x="2589" y="1450"/>
                </a:lnTo>
                <a:lnTo>
                  <a:pt x="2589" y="1460"/>
                </a:lnTo>
                <a:lnTo>
                  <a:pt x="2590" y="1449"/>
                </a:lnTo>
                <a:lnTo>
                  <a:pt x="2590" y="1438"/>
                </a:lnTo>
                <a:lnTo>
                  <a:pt x="2590" y="1441"/>
                </a:lnTo>
                <a:lnTo>
                  <a:pt x="2590" y="1442"/>
                </a:lnTo>
                <a:lnTo>
                  <a:pt x="2591" y="1450"/>
                </a:lnTo>
                <a:lnTo>
                  <a:pt x="2591" y="1446"/>
                </a:lnTo>
                <a:lnTo>
                  <a:pt x="2591" y="1444"/>
                </a:lnTo>
                <a:lnTo>
                  <a:pt x="2591" y="1437"/>
                </a:lnTo>
                <a:lnTo>
                  <a:pt x="2591" y="1451"/>
                </a:lnTo>
                <a:lnTo>
                  <a:pt x="2592" y="1453"/>
                </a:lnTo>
                <a:lnTo>
                  <a:pt x="2592" y="1457"/>
                </a:lnTo>
                <a:lnTo>
                  <a:pt x="2592" y="1442"/>
                </a:lnTo>
                <a:lnTo>
                  <a:pt x="2592" y="1454"/>
                </a:lnTo>
                <a:lnTo>
                  <a:pt x="2593" y="1458"/>
                </a:lnTo>
                <a:lnTo>
                  <a:pt x="2593" y="1461"/>
                </a:lnTo>
                <a:lnTo>
                  <a:pt x="2593" y="1461"/>
                </a:lnTo>
                <a:lnTo>
                  <a:pt x="2594" y="1448"/>
                </a:lnTo>
                <a:lnTo>
                  <a:pt x="2594" y="1450"/>
                </a:lnTo>
                <a:lnTo>
                  <a:pt x="2594" y="1448"/>
                </a:lnTo>
                <a:lnTo>
                  <a:pt x="2594" y="1447"/>
                </a:lnTo>
                <a:lnTo>
                  <a:pt x="2595" y="1460"/>
                </a:lnTo>
                <a:lnTo>
                  <a:pt x="2595" y="1453"/>
                </a:lnTo>
                <a:lnTo>
                  <a:pt x="2595" y="1449"/>
                </a:lnTo>
                <a:lnTo>
                  <a:pt x="2595" y="1455"/>
                </a:lnTo>
                <a:lnTo>
                  <a:pt x="2595" y="1459"/>
                </a:lnTo>
                <a:lnTo>
                  <a:pt x="2596" y="1456"/>
                </a:lnTo>
                <a:lnTo>
                  <a:pt x="2596" y="1448"/>
                </a:lnTo>
                <a:lnTo>
                  <a:pt x="2596" y="1454"/>
                </a:lnTo>
                <a:lnTo>
                  <a:pt x="2596" y="1459"/>
                </a:lnTo>
                <a:lnTo>
                  <a:pt x="2597" y="1457"/>
                </a:lnTo>
                <a:lnTo>
                  <a:pt x="2597" y="1449"/>
                </a:lnTo>
                <a:lnTo>
                  <a:pt x="2597" y="1443"/>
                </a:lnTo>
                <a:lnTo>
                  <a:pt x="2597" y="1455"/>
                </a:lnTo>
                <a:lnTo>
                  <a:pt x="2597" y="1457"/>
                </a:lnTo>
                <a:lnTo>
                  <a:pt x="2598" y="1462"/>
                </a:lnTo>
                <a:lnTo>
                  <a:pt x="2598" y="1454"/>
                </a:lnTo>
                <a:lnTo>
                  <a:pt x="2598" y="1472"/>
                </a:lnTo>
                <a:lnTo>
                  <a:pt x="2598" y="1459"/>
                </a:lnTo>
                <a:lnTo>
                  <a:pt x="2599" y="1463"/>
                </a:lnTo>
                <a:lnTo>
                  <a:pt x="2599" y="1451"/>
                </a:lnTo>
                <a:lnTo>
                  <a:pt x="2599" y="1457"/>
                </a:lnTo>
                <a:lnTo>
                  <a:pt x="2599" y="1459"/>
                </a:lnTo>
                <a:lnTo>
                  <a:pt x="2600" y="1471"/>
                </a:lnTo>
                <a:lnTo>
                  <a:pt x="2600" y="1461"/>
                </a:lnTo>
                <a:lnTo>
                  <a:pt x="2600" y="1465"/>
                </a:lnTo>
                <a:lnTo>
                  <a:pt x="2600" y="1455"/>
                </a:lnTo>
                <a:lnTo>
                  <a:pt x="2600" y="1456"/>
                </a:lnTo>
                <a:lnTo>
                  <a:pt x="2601" y="1456"/>
                </a:lnTo>
                <a:lnTo>
                  <a:pt x="2601" y="1459"/>
                </a:lnTo>
                <a:lnTo>
                  <a:pt x="2601" y="1484"/>
                </a:lnTo>
                <a:lnTo>
                  <a:pt x="2602" y="1455"/>
                </a:lnTo>
                <a:lnTo>
                  <a:pt x="2602" y="1459"/>
                </a:lnTo>
                <a:lnTo>
                  <a:pt x="2602" y="1443"/>
                </a:lnTo>
                <a:lnTo>
                  <a:pt x="2602" y="1462"/>
                </a:lnTo>
                <a:lnTo>
                  <a:pt x="2603" y="1464"/>
                </a:lnTo>
                <a:lnTo>
                  <a:pt x="2603" y="1451"/>
                </a:lnTo>
                <a:lnTo>
                  <a:pt x="2603" y="1472"/>
                </a:lnTo>
                <a:lnTo>
                  <a:pt x="2603" y="1442"/>
                </a:lnTo>
                <a:lnTo>
                  <a:pt x="2604" y="1457"/>
                </a:lnTo>
                <a:lnTo>
                  <a:pt x="2604" y="1458"/>
                </a:lnTo>
                <a:lnTo>
                  <a:pt x="2604" y="1456"/>
                </a:lnTo>
                <a:lnTo>
                  <a:pt x="2604" y="1460"/>
                </a:lnTo>
                <a:lnTo>
                  <a:pt x="2604" y="1461"/>
                </a:lnTo>
                <a:lnTo>
                  <a:pt x="2605" y="1467"/>
                </a:lnTo>
                <a:lnTo>
                  <a:pt x="2605" y="1459"/>
                </a:lnTo>
                <a:lnTo>
                  <a:pt x="2605" y="1461"/>
                </a:lnTo>
                <a:lnTo>
                  <a:pt x="2605" y="1463"/>
                </a:lnTo>
                <a:lnTo>
                  <a:pt x="2606" y="1446"/>
                </a:lnTo>
                <a:lnTo>
                  <a:pt x="2606" y="1466"/>
                </a:lnTo>
                <a:lnTo>
                  <a:pt x="2606" y="1453"/>
                </a:lnTo>
                <a:lnTo>
                  <a:pt x="2606" y="1455"/>
                </a:lnTo>
                <a:lnTo>
                  <a:pt x="2607" y="1458"/>
                </a:lnTo>
                <a:lnTo>
                  <a:pt x="2607" y="1456"/>
                </a:lnTo>
                <a:lnTo>
                  <a:pt x="2607" y="1452"/>
                </a:lnTo>
                <a:lnTo>
                  <a:pt x="2607" y="1470"/>
                </a:lnTo>
                <a:lnTo>
                  <a:pt x="2607" y="1454"/>
                </a:lnTo>
                <a:lnTo>
                  <a:pt x="2608" y="1461"/>
                </a:lnTo>
                <a:lnTo>
                  <a:pt x="2608" y="1464"/>
                </a:lnTo>
                <a:lnTo>
                  <a:pt x="2608" y="1458"/>
                </a:lnTo>
                <a:lnTo>
                  <a:pt x="2609" y="1460"/>
                </a:lnTo>
                <a:lnTo>
                  <a:pt x="2609" y="1467"/>
                </a:lnTo>
                <a:lnTo>
                  <a:pt x="2609" y="1462"/>
                </a:lnTo>
                <a:lnTo>
                  <a:pt x="2609" y="1460"/>
                </a:lnTo>
                <a:lnTo>
                  <a:pt x="2610" y="1460"/>
                </a:lnTo>
                <a:lnTo>
                  <a:pt x="2610" y="1461"/>
                </a:lnTo>
                <a:lnTo>
                  <a:pt x="2610" y="1468"/>
                </a:lnTo>
                <a:lnTo>
                  <a:pt x="2610" y="1470"/>
                </a:lnTo>
                <a:lnTo>
                  <a:pt x="2610" y="1452"/>
                </a:lnTo>
                <a:lnTo>
                  <a:pt x="2611" y="1471"/>
                </a:lnTo>
                <a:lnTo>
                  <a:pt x="2611" y="1459"/>
                </a:lnTo>
                <a:lnTo>
                  <a:pt x="2611" y="1463"/>
                </a:lnTo>
                <a:lnTo>
                  <a:pt x="2611" y="1460"/>
                </a:lnTo>
                <a:lnTo>
                  <a:pt x="2612" y="1463"/>
                </a:lnTo>
                <a:lnTo>
                  <a:pt x="2612" y="1466"/>
                </a:lnTo>
                <a:lnTo>
                  <a:pt x="2612" y="1470"/>
                </a:lnTo>
                <a:lnTo>
                  <a:pt x="2612" y="1462"/>
                </a:lnTo>
                <a:lnTo>
                  <a:pt x="2613" y="1470"/>
                </a:lnTo>
                <a:lnTo>
                  <a:pt x="2613" y="1449"/>
                </a:lnTo>
                <a:lnTo>
                  <a:pt x="2613" y="1464"/>
                </a:lnTo>
                <a:lnTo>
                  <a:pt x="2613" y="1459"/>
                </a:lnTo>
                <a:lnTo>
                  <a:pt x="2613" y="1453"/>
                </a:lnTo>
                <a:lnTo>
                  <a:pt x="2614" y="1457"/>
                </a:lnTo>
                <a:lnTo>
                  <a:pt x="2614" y="1444"/>
                </a:lnTo>
                <a:lnTo>
                  <a:pt x="2614" y="1456"/>
                </a:lnTo>
                <a:lnTo>
                  <a:pt x="2614" y="1474"/>
                </a:lnTo>
                <a:lnTo>
                  <a:pt x="2615" y="1451"/>
                </a:lnTo>
                <a:lnTo>
                  <a:pt x="2615" y="1466"/>
                </a:lnTo>
                <a:lnTo>
                  <a:pt x="2615" y="1446"/>
                </a:lnTo>
                <a:lnTo>
                  <a:pt x="2615" y="1458"/>
                </a:lnTo>
                <a:lnTo>
                  <a:pt x="2616" y="1456"/>
                </a:lnTo>
                <a:lnTo>
                  <a:pt x="2616" y="1463"/>
                </a:lnTo>
                <a:lnTo>
                  <a:pt x="2616" y="1455"/>
                </a:lnTo>
                <a:lnTo>
                  <a:pt x="2616" y="1453"/>
                </a:lnTo>
                <a:lnTo>
                  <a:pt x="2617" y="1457"/>
                </a:lnTo>
                <a:lnTo>
                  <a:pt x="2617" y="1474"/>
                </a:lnTo>
                <a:lnTo>
                  <a:pt x="2617" y="1456"/>
                </a:lnTo>
                <a:lnTo>
                  <a:pt x="2617" y="1472"/>
                </a:lnTo>
                <a:lnTo>
                  <a:pt x="2618" y="1453"/>
                </a:lnTo>
                <a:lnTo>
                  <a:pt x="2618" y="1462"/>
                </a:lnTo>
                <a:lnTo>
                  <a:pt x="2618" y="1460"/>
                </a:lnTo>
                <a:lnTo>
                  <a:pt x="2618" y="1465"/>
                </a:lnTo>
                <a:lnTo>
                  <a:pt x="2619" y="1455"/>
                </a:lnTo>
                <a:lnTo>
                  <a:pt x="2619" y="1449"/>
                </a:lnTo>
                <a:lnTo>
                  <a:pt x="2619" y="1458"/>
                </a:lnTo>
                <a:lnTo>
                  <a:pt x="2619" y="1458"/>
                </a:lnTo>
                <a:lnTo>
                  <a:pt x="2619" y="1457"/>
                </a:lnTo>
                <a:lnTo>
                  <a:pt x="2620" y="1466"/>
                </a:lnTo>
                <a:lnTo>
                  <a:pt x="2620" y="1454"/>
                </a:lnTo>
                <a:lnTo>
                  <a:pt x="2620" y="1458"/>
                </a:lnTo>
                <a:lnTo>
                  <a:pt x="2620" y="1451"/>
                </a:lnTo>
                <a:lnTo>
                  <a:pt x="2621" y="1459"/>
                </a:lnTo>
                <a:lnTo>
                  <a:pt x="2621" y="1460"/>
                </a:lnTo>
                <a:lnTo>
                  <a:pt x="2621" y="1447"/>
                </a:lnTo>
                <a:lnTo>
                  <a:pt x="2621" y="1454"/>
                </a:lnTo>
                <a:lnTo>
                  <a:pt x="2622" y="1458"/>
                </a:lnTo>
                <a:lnTo>
                  <a:pt x="2622" y="1460"/>
                </a:lnTo>
                <a:lnTo>
                  <a:pt x="2622" y="1465"/>
                </a:lnTo>
                <a:lnTo>
                  <a:pt x="2622" y="1443"/>
                </a:lnTo>
                <a:lnTo>
                  <a:pt x="2622" y="1455"/>
                </a:lnTo>
                <a:lnTo>
                  <a:pt x="2623" y="1458"/>
                </a:lnTo>
                <a:lnTo>
                  <a:pt x="2623" y="1456"/>
                </a:lnTo>
                <a:lnTo>
                  <a:pt x="2623" y="1447"/>
                </a:lnTo>
                <a:lnTo>
                  <a:pt x="2623" y="1452"/>
                </a:lnTo>
                <a:lnTo>
                  <a:pt x="2624" y="1449"/>
                </a:lnTo>
                <a:lnTo>
                  <a:pt x="2624" y="1461"/>
                </a:lnTo>
                <a:lnTo>
                  <a:pt x="2624" y="1463"/>
                </a:lnTo>
                <a:lnTo>
                  <a:pt x="2625" y="1462"/>
                </a:lnTo>
                <a:lnTo>
                  <a:pt x="2625" y="1456"/>
                </a:lnTo>
                <a:lnTo>
                  <a:pt x="2625" y="1457"/>
                </a:lnTo>
                <a:lnTo>
                  <a:pt x="2625" y="1457"/>
                </a:lnTo>
                <a:lnTo>
                  <a:pt x="2625" y="1465"/>
                </a:lnTo>
                <a:lnTo>
                  <a:pt x="2626" y="1458"/>
                </a:lnTo>
                <a:lnTo>
                  <a:pt x="2626" y="1457"/>
                </a:lnTo>
                <a:lnTo>
                  <a:pt x="2626" y="1453"/>
                </a:lnTo>
                <a:lnTo>
                  <a:pt x="2626" y="1461"/>
                </a:lnTo>
                <a:lnTo>
                  <a:pt x="2627" y="1457"/>
                </a:lnTo>
                <a:lnTo>
                  <a:pt x="2627" y="1458"/>
                </a:lnTo>
                <a:lnTo>
                  <a:pt x="2627" y="1450"/>
                </a:lnTo>
                <a:lnTo>
                  <a:pt x="2627" y="1442"/>
                </a:lnTo>
                <a:lnTo>
                  <a:pt x="2628" y="1445"/>
                </a:lnTo>
                <a:lnTo>
                  <a:pt x="2628" y="1446"/>
                </a:lnTo>
                <a:lnTo>
                  <a:pt x="2628" y="1454"/>
                </a:lnTo>
                <a:lnTo>
                  <a:pt x="2628" y="1459"/>
                </a:lnTo>
                <a:lnTo>
                  <a:pt x="2628" y="1461"/>
                </a:lnTo>
                <a:lnTo>
                  <a:pt x="2629" y="1458"/>
                </a:lnTo>
                <a:lnTo>
                  <a:pt x="2629" y="1468"/>
                </a:lnTo>
                <a:lnTo>
                  <a:pt x="2629" y="1454"/>
                </a:lnTo>
                <a:lnTo>
                  <a:pt x="2629" y="1436"/>
                </a:lnTo>
                <a:lnTo>
                  <a:pt x="2630" y="1461"/>
                </a:lnTo>
                <a:lnTo>
                  <a:pt x="2630" y="1454"/>
                </a:lnTo>
                <a:lnTo>
                  <a:pt x="2630" y="1448"/>
                </a:lnTo>
                <a:lnTo>
                  <a:pt x="2630" y="1451"/>
                </a:lnTo>
                <a:lnTo>
                  <a:pt x="2631" y="1452"/>
                </a:lnTo>
                <a:lnTo>
                  <a:pt x="2631" y="1450"/>
                </a:lnTo>
                <a:lnTo>
                  <a:pt x="2631" y="1455"/>
                </a:lnTo>
                <a:lnTo>
                  <a:pt x="2631" y="1465"/>
                </a:lnTo>
                <a:lnTo>
                  <a:pt x="2631" y="1471"/>
                </a:lnTo>
                <a:lnTo>
                  <a:pt x="2632" y="1432"/>
                </a:lnTo>
                <a:lnTo>
                  <a:pt x="2632" y="1462"/>
                </a:lnTo>
                <a:lnTo>
                  <a:pt x="2632" y="1444"/>
                </a:lnTo>
                <a:lnTo>
                  <a:pt x="2633" y="1446"/>
                </a:lnTo>
                <a:lnTo>
                  <a:pt x="2633" y="1457"/>
                </a:lnTo>
                <a:lnTo>
                  <a:pt x="2633" y="1445"/>
                </a:lnTo>
                <a:lnTo>
                  <a:pt x="2633" y="1443"/>
                </a:lnTo>
                <a:lnTo>
                  <a:pt x="2634" y="1455"/>
                </a:lnTo>
                <a:lnTo>
                  <a:pt x="2634" y="1467"/>
                </a:lnTo>
                <a:lnTo>
                  <a:pt x="2634" y="1457"/>
                </a:lnTo>
                <a:lnTo>
                  <a:pt x="2634" y="1442"/>
                </a:lnTo>
                <a:lnTo>
                  <a:pt x="2634" y="1459"/>
                </a:lnTo>
                <a:lnTo>
                  <a:pt x="2635" y="1446"/>
                </a:lnTo>
                <a:lnTo>
                  <a:pt x="2635" y="1461"/>
                </a:lnTo>
                <a:lnTo>
                  <a:pt x="2635" y="1456"/>
                </a:lnTo>
                <a:lnTo>
                  <a:pt x="2635" y="1447"/>
                </a:lnTo>
                <a:lnTo>
                  <a:pt x="2636" y="1457"/>
                </a:lnTo>
                <a:lnTo>
                  <a:pt x="2636" y="1454"/>
                </a:lnTo>
                <a:lnTo>
                  <a:pt x="2636" y="1466"/>
                </a:lnTo>
                <a:lnTo>
                  <a:pt x="2636" y="1465"/>
                </a:lnTo>
                <a:lnTo>
                  <a:pt x="2637" y="1444"/>
                </a:lnTo>
                <a:lnTo>
                  <a:pt x="2637" y="1457"/>
                </a:lnTo>
                <a:lnTo>
                  <a:pt x="2637" y="1443"/>
                </a:lnTo>
                <a:lnTo>
                  <a:pt x="2637" y="1456"/>
                </a:lnTo>
                <a:lnTo>
                  <a:pt x="2637" y="1454"/>
                </a:lnTo>
                <a:lnTo>
                  <a:pt x="2638" y="1455"/>
                </a:lnTo>
                <a:lnTo>
                  <a:pt x="2638" y="1458"/>
                </a:lnTo>
                <a:lnTo>
                  <a:pt x="2638" y="1459"/>
                </a:lnTo>
                <a:lnTo>
                  <a:pt x="2638" y="1445"/>
                </a:lnTo>
                <a:lnTo>
                  <a:pt x="2639" y="1463"/>
                </a:lnTo>
                <a:lnTo>
                  <a:pt x="2639" y="1447"/>
                </a:lnTo>
                <a:lnTo>
                  <a:pt x="2639" y="1450"/>
                </a:lnTo>
                <a:lnTo>
                  <a:pt x="2639" y="1454"/>
                </a:lnTo>
                <a:lnTo>
                  <a:pt x="2640" y="1455"/>
                </a:lnTo>
                <a:lnTo>
                  <a:pt x="2640" y="1455"/>
                </a:lnTo>
                <a:lnTo>
                  <a:pt x="2640" y="1447"/>
                </a:lnTo>
                <a:lnTo>
                  <a:pt x="2640" y="1453"/>
                </a:lnTo>
                <a:lnTo>
                  <a:pt x="2641" y="1452"/>
                </a:lnTo>
                <a:lnTo>
                  <a:pt x="2641" y="1463"/>
                </a:lnTo>
                <a:lnTo>
                  <a:pt x="2641" y="1468"/>
                </a:lnTo>
                <a:lnTo>
                  <a:pt x="2641" y="1455"/>
                </a:lnTo>
                <a:lnTo>
                  <a:pt x="2642" y="1452"/>
                </a:lnTo>
                <a:lnTo>
                  <a:pt x="2642" y="1448"/>
                </a:lnTo>
                <a:lnTo>
                  <a:pt x="2642" y="1443"/>
                </a:lnTo>
                <a:lnTo>
                  <a:pt x="2642" y="1415"/>
                </a:lnTo>
                <a:lnTo>
                  <a:pt x="2643" y="1445"/>
                </a:lnTo>
                <a:lnTo>
                  <a:pt x="2643" y="1464"/>
                </a:lnTo>
                <a:lnTo>
                  <a:pt x="2643" y="1468"/>
                </a:lnTo>
                <a:lnTo>
                  <a:pt x="2643" y="1468"/>
                </a:lnTo>
                <a:lnTo>
                  <a:pt x="2643" y="1470"/>
                </a:lnTo>
                <a:lnTo>
                  <a:pt x="2644" y="1463"/>
                </a:lnTo>
                <a:lnTo>
                  <a:pt x="2644" y="1467"/>
                </a:lnTo>
                <a:lnTo>
                  <a:pt x="2644" y="1465"/>
                </a:lnTo>
                <a:lnTo>
                  <a:pt x="2644" y="1468"/>
                </a:lnTo>
                <a:lnTo>
                  <a:pt x="2645" y="1469"/>
                </a:lnTo>
                <a:lnTo>
                  <a:pt x="2645" y="1451"/>
                </a:lnTo>
                <a:lnTo>
                  <a:pt x="2645" y="1465"/>
                </a:lnTo>
                <a:lnTo>
                  <a:pt x="2645" y="1464"/>
                </a:lnTo>
                <a:lnTo>
                  <a:pt x="2646" y="1468"/>
                </a:lnTo>
                <a:lnTo>
                  <a:pt x="2646" y="1477"/>
                </a:lnTo>
                <a:lnTo>
                  <a:pt x="2646" y="1469"/>
                </a:lnTo>
                <a:lnTo>
                  <a:pt x="2646" y="1469"/>
                </a:lnTo>
                <a:lnTo>
                  <a:pt x="2646" y="1466"/>
                </a:lnTo>
                <a:lnTo>
                  <a:pt x="2647" y="1470"/>
                </a:lnTo>
                <a:lnTo>
                  <a:pt x="2647" y="1464"/>
                </a:lnTo>
                <a:lnTo>
                  <a:pt x="2647" y="1466"/>
                </a:lnTo>
                <a:lnTo>
                  <a:pt x="2648" y="1460"/>
                </a:lnTo>
                <a:lnTo>
                  <a:pt x="2648" y="1465"/>
                </a:lnTo>
                <a:lnTo>
                  <a:pt x="2648" y="1473"/>
                </a:lnTo>
                <a:lnTo>
                  <a:pt x="2648" y="1457"/>
                </a:lnTo>
                <a:lnTo>
                  <a:pt x="2649" y="1458"/>
                </a:lnTo>
                <a:lnTo>
                  <a:pt x="2649" y="1466"/>
                </a:lnTo>
                <a:lnTo>
                  <a:pt x="2649" y="1462"/>
                </a:lnTo>
                <a:lnTo>
                  <a:pt x="2649" y="1463"/>
                </a:lnTo>
                <a:lnTo>
                  <a:pt x="2650" y="1466"/>
                </a:lnTo>
                <a:lnTo>
                  <a:pt x="2650" y="1463"/>
                </a:lnTo>
                <a:lnTo>
                  <a:pt x="2650" y="1466"/>
                </a:lnTo>
                <a:lnTo>
                  <a:pt x="2650" y="1466"/>
                </a:lnTo>
                <a:lnTo>
                  <a:pt x="2650" y="1467"/>
                </a:lnTo>
                <a:lnTo>
                  <a:pt x="2651" y="1461"/>
                </a:lnTo>
                <a:lnTo>
                  <a:pt x="2651" y="1457"/>
                </a:lnTo>
                <a:lnTo>
                  <a:pt x="2651" y="1467"/>
                </a:lnTo>
                <a:lnTo>
                  <a:pt x="2651" y="1460"/>
                </a:lnTo>
                <a:lnTo>
                  <a:pt x="2652" y="1463"/>
                </a:lnTo>
                <a:lnTo>
                  <a:pt x="2652" y="1457"/>
                </a:lnTo>
                <a:lnTo>
                  <a:pt x="2652" y="1459"/>
                </a:lnTo>
                <a:lnTo>
                  <a:pt x="2652" y="1450"/>
                </a:lnTo>
                <a:lnTo>
                  <a:pt x="2653" y="1461"/>
                </a:lnTo>
                <a:lnTo>
                  <a:pt x="2653" y="1471"/>
                </a:lnTo>
                <a:lnTo>
                  <a:pt x="2653" y="1455"/>
                </a:lnTo>
                <a:lnTo>
                  <a:pt x="2653" y="1452"/>
                </a:lnTo>
                <a:lnTo>
                  <a:pt x="2653" y="1465"/>
                </a:lnTo>
                <a:lnTo>
                  <a:pt x="2654" y="1460"/>
                </a:lnTo>
                <a:lnTo>
                  <a:pt x="2654" y="1463"/>
                </a:lnTo>
                <a:lnTo>
                  <a:pt x="2654" y="1462"/>
                </a:lnTo>
                <a:lnTo>
                  <a:pt x="2654" y="1459"/>
                </a:lnTo>
                <a:lnTo>
                  <a:pt x="2655" y="1458"/>
                </a:lnTo>
                <a:lnTo>
                  <a:pt x="2655" y="1460"/>
                </a:lnTo>
                <a:lnTo>
                  <a:pt x="2655" y="1471"/>
                </a:lnTo>
                <a:lnTo>
                  <a:pt x="2656" y="1478"/>
                </a:lnTo>
                <a:lnTo>
                  <a:pt x="2656" y="1451"/>
                </a:lnTo>
                <a:lnTo>
                  <a:pt x="2656" y="1453"/>
                </a:lnTo>
                <a:lnTo>
                  <a:pt x="2656" y="1471"/>
                </a:lnTo>
                <a:lnTo>
                  <a:pt x="2656" y="1446"/>
                </a:lnTo>
                <a:lnTo>
                  <a:pt x="2657" y="1461"/>
                </a:lnTo>
                <a:lnTo>
                  <a:pt x="2657" y="1473"/>
                </a:lnTo>
                <a:lnTo>
                  <a:pt x="2657" y="1453"/>
                </a:lnTo>
                <a:lnTo>
                  <a:pt x="2657" y="1457"/>
                </a:lnTo>
                <a:lnTo>
                  <a:pt x="2658" y="1460"/>
                </a:lnTo>
                <a:lnTo>
                  <a:pt x="2658" y="1469"/>
                </a:lnTo>
                <a:lnTo>
                  <a:pt x="2658" y="1441"/>
                </a:lnTo>
                <a:lnTo>
                  <a:pt x="2658" y="1461"/>
                </a:lnTo>
                <a:lnTo>
                  <a:pt x="2659" y="1454"/>
                </a:lnTo>
                <a:lnTo>
                  <a:pt x="2659" y="1463"/>
                </a:lnTo>
                <a:lnTo>
                  <a:pt x="2659" y="1460"/>
                </a:lnTo>
                <a:lnTo>
                  <a:pt x="2659" y="1454"/>
                </a:lnTo>
                <a:lnTo>
                  <a:pt x="2659" y="1454"/>
                </a:lnTo>
                <a:lnTo>
                  <a:pt x="2660" y="1457"/>
                </a:lnTo>
                <a:lnTo>
                  <a:pt x="2660" y="1462"/>
                </a:lnTo>
                <a:lnTo>
                  <a:pt x="2660" y="1456"/>
                </a:lnTo>
                <a:lnTo>
                  <a:pt x="2660" y="1452"/>
                </a:lnTo>
                <a:lnTo>
                  <a:pt x="2661" y="1455"/>
                </a:lnTo>
                <a:lnTo>
                  <a:pt x="2661" y="1453"/>
                </a:lnTo>
                <a:lnTo>
                  <a:pt x="2661" y="1454"/>
                </a:lnTo>
                <a:lnTo>
                  <a:pt x="2661" y="1453"/>
                </a:lnTo>
                <a:lnTo>
                  <a:pt x="2662" y="1464"/>
                </a:lnTo>
                <a:lnTo>
                  <a:pt x="2662" y="1449"/>
                </a:lnTo>
                <a:lnTo>
                  <a:pt x="2662" y="1466"/>
                </a:lnTo>
                <a:lnTo>
                  <a:pt x="2662" y="1454"/>
                </a:lnTo>
                <a:lnTo>
                  <a:pt x="2662" y="1462"/>
                </a:lnTo>
                <a:lnTo>
                  <a:pt x="2663" y="1456"/>
                </a:lnTo>
                <a:lnTo>
                  <a:pt x="2663" y="1449"/>
                </a:lnTo>
                <a:lnTo>
                  <a:pt x="2663" y="1456"/>
                </a:lnTo>
                <a:lnTo>
                  <a:pt x="2664" y="1454"/>
                </a:lnTo>
                <a:lnTo>
                  <a:pt x="2664" y="1451"/>
                </a:lnTo>
                <a:lnTo>
                  <a:pt x="2664" y="1457"/>
                </a:lnTo>
                <a:lnTo>
                  <a:pt x="2664" y="1439"/>
                </a:lnTo>
                <a:lnTo>
                  <a:pt x="2665" y="1453"/>
                </a:lnTo>
                <a:lnTo>
                  <a:pt x="2665" y="1460"/>
                </a:lnTo>
                <a:lnTo>
                  <a:pt x="2665" y="1473"/>
                </a:lnTo>
                <a:lnTo>
                  <a:pt x="2665" y="1454"/>
                </a:lnTo>
                <a:lnTo>
                  <a:pt x="2665" y="1450"/>
                </a:lnTo>
                <a:lnTo>
                  <a:pt x="2666" y="1449"/>
                </a:lnTo>
                <a:lnTo>
                  <a:pt x="2666" y="1463"/>
                </a:lnTo>
                <a:lnTo>
                  <a:pt x="2666" y="1455"/>
                </a:lnTo>
                <a:lnTo>
                  <a:pt x="2666" y="1463"/>
                </a:lnTo>
                <a:lnTo>
                  <a:pt x="2667" y="1442"/>
                </a:lnTo>
                <a:lnTo>
                  <a:pt x="2667" y="1462"/>
                </a:lnTo>
                <a:lnTo>
                  <a:pt x="2667" y="1448"/>
                </a:lnTo>
                <a:lnTo>
                  <a:pt x="2667" y="1449"/>
                </a:lnTo>
                <a:lnTo>
                  <a:pt x="2668" y="1447"/>
                </a:lnTo>
                <a:lnTo>
                  <a:pt x="2668" y="1456"/>
                </a:lnTo>
                <a:lnTo>
                  <a:pt x="2668" y="1456"/>
                </a:lnTo>
                <a:lnTo>
                  <a:pt x="2668" y="1453"/>
                </a:lnTo>
                <a:lnTo>
                  <a:pt x="2668" y="1458"/>
                </a:lnTo>
                <a:lnTo>
                  <a:pt x="2669" y="1468"/>
                </a:lnTo>
                <a:lnTo>
                  <a:pt x="2669" y="1455"/>
                </a:lnTo>
                <a:lnTo>
                  <a:pt x="2669" y="1439"/>
                </a:lnTo>
                <a:lnTo>
                  <a:pt x="2669" y="1448"/>
                </a:lnTo>
                <a:lnTo>
                  <a:pt x="2670" y="1462"/>
                </a:lnTo>
                <a:lnTo>
                  <a:pt x="2670" y="1450"/>
                </a:lnTo>
                <a:lnTo>
                  <a:pt x="2670" y="1438"/>
                </a:lnTo>
                <a:lnTo>
                  <a:pt x="2670" y="1446"/>
                </a:lnTo>
                <a:lnTo>
                  <a:pt x="2671" y="1437"/>
                </a:lnTo>
                <a:lnTo>
                  <a:pt x="2671" y="1437"/>
                </a:lnTo>
                <a:lnTo>
                  <a:pt x="2671" y="1449"/>
                </a:lnTo>
                <a:lnTo>
                  <a:pt x="2671" y="1445"/>
                </a:lnTo>
                <a:lnTo>
                  <a:pt x="2672" y="1456"/>
                </a:lnTo>
                <a:lnTo>
                  <a:pt x="2672" y="1449"/>
                </a:lnTo>
                <a:lnTo>
                  <a:pt x="2672" y="1461"/>
                </a:lnTo>
                <a:lnTo>
                  <a:pt x="2672" y="1439"/>
                </a:lnTo>
                <a:lnTo>
                  <a:pt x="2673" y="1454"/>
                </a:lnTo>
                <a:lnTo>
                  <a:pt x="2673" y="1446"/>
                </a:lnTo>
                <a:lnTo>
                  <a:pt x="2673" y="1457"/>
                </a:lnTo>
                <a:lnTo>
                  <a:pt x="2673" y="1447"/>
                </a:lnTo>
                <a:lnTo>
                  <a:pt x="2674" y="1447"/>
                </a:lnTo>
                <a:lnTo>
                  <a:pt x="2674" y="1445"/>
                </a:lnTo>
                <a:lnTo>
                  <a:pt x="2674" y="1451"/>
                </a:lnTo>
                <a:lnTo>
                  <a:pt x="2674" y="1443"/>
                </a:lnTo>
                <a:lnTo>
                  <a:pt x="2674" y="1452"/>
                </a:lnTo>
                <a:lnTo>
                  <a:pt x="2675" y="1443"/>
                </a:lnTo>
                <a:lnTo>
                  <a:pt x="2675" y="1453"/>
                </a:lnTo>
                <a:lnTo>
                  <a:pt x="2675" y="1443"/>
                </a:lnTo>
                <a:lnTo>
                  <a:pt x="2675" y="1458"/>
                </a:lnTo>
                <a:lnTo>
                  <a:pt x="2676" y="1450"/>
                </a:lnTo>
                <a:lnTo>
                  <a:pt x="2676" y="1465"/>
                </a:lnTo>
                <a:lnTo>
                  <a:pt x="2676" y="1430"/>
                </a:lnTo>
                <a:lnTo>
                  <a:pt x="2676" y="1457"/>
                </a:lnTo>
                <a:lnTo>
                  <a:pt x="2677" y="1443"/>
                </a:lnTo>
                <a:lnTo>
                  <a:pt x="2677" y="1470"/>
                </a:lnTo>
                <a:lnTo>
                  <a:pt x="2677" y="1442"/>
                </a:lnTo>
                <a:lnTo>
                  <a:pt x="2677" y="1429"/>
                </a:lnTo>
                <a:lnTo>
                  <a:pt x="2677" y="1440"/>
                </a:lnTo>
                <a:lnTo>
                  <a:pt x="2678" y="1455"/>
                </a:lnTo>
                <a:lnTo>
                  <a:pt x="2678" y="1445"/>
                </a:lnTo>
                <a:lnTo>
                  <a:pt x="2678" y="1450"/>
                </a:lnTo>
                <a:lnTo>
                  <a:pt x="2678" y="1429"/>
                </a:lnTo>
                <a:lnTo>
                  <a:pt x="2679" y="1447"/>
                </a:lnTo>
                <a:lnTo>
                  <a:pt x="2679" y="1436"/>
                </a:lnTo>
                <a:lnTo>
                  <a:pt x="2679" y="1461"/>
                </a:lnTo>
                <a:lnTo>
                  <a:pt x="2680" y="1444"/>
                </a:lnTo>
                <a:lnTo>
                  <a:pt x="2680" y="1464"/>
                </a:lnTo>
                <a:lnTo>
                  <a:pt x="2680" y="1459"/>
                </a:lnTo>
                <a:lnTo>
                  <a:pt x="2680" y="1457"/>
                </a:lnTo>
                <a:lnTo>
                  <a:pt x="2680" y="1462"/>
                </a:lnTo>
                <a:lnTo>
                  <a:pt x="2681" y="1462"/>
                </a:lnTo>
                <a:lnTo>
                  <a:pt x="2681" y="1452"/>
                </a:lnTo>
                <a:lnTo>
                  <a:pt x="2681" y="1460"/>
                </a:lnTo>
                <a:lnTo>
                  <a:pt x="2681" y="1458"/>
                </a:lnTo>
                <a:lnTo>
                  <a:pt x="2682" y="1458"/>
                </a:lnTo>
                <a:lnTo>
                  <a:pt x="2682" y="1461"/>
                </a:lnTo>
                <a:lnTo>
                  <a:pt x="2682" y="1456"/>
                </a:lnTo>
                <a:lnTo>
                  <a:pt x="2682" y="1461"/>
                </a:lnTo>
                <a:lnTo>
                  <a:pt x="2683" y="1456"/>
                </a:lnTo>
                <a:lnTo>
                  <a:pt x="2683" y="1458"/>
                </a:lnTo>
                <a:lnTo>
                  <a:pt x="2683" y="1457"/>
                </a:lnTo>
                <a:lnTo>
                  <a:pt x="2683" y="1456"/>
                </a:lnTo>
                <a:lnTo>
                  <a:pt x="2683" y="1456"/>
                </a:lnTo>
                <a:lnTo>
                  <a:pt x="2684" y="1459"/>
                </a:lnTo>
                <a:lnTo>
                  <a:pt x="2684" y="1456"/>
                </a:lnTo>
                <a:lnTo>
                  <a:pt x="2684" y="1451"/>
                </a:lnTo>
                <a:lnTo>
                  <a:pt x="2684" y="1447"/>
                </a:lnTo>
                <a:lnTo>
                  <a:pt x="2685" y="1446"/>
                </a:lnTo>
                <a:lnTo>
                  <a:pt x="2685" y="1448"/>
                </a:lnTo>
                <a:lnTo>
                  <a:pt x="2685" y="1453"/>
                </a:lnTo>
                <a:lnTo>
                  <a:pt x="2685" y="1449"/>
                </a:lnTo>
                <a:lnTo>
                  <a:pt x="2686" y="1448"/>
                </a:lnTo>
                <a:lnTo>
                  <a:pt x="2686" y="1449"/>
                </a:lnTo>
                <a:lnTo>
                  <a:pt x="2686" y="1444"/>
                </a:lnTo>
                <a:lnTo>
                  <a:pt x="2686" y="1442"/>
                </a:lnTo>
                <a:lnTo>
                  <a:pt x="2687" y="1440"/>
                </a:lnTo>
                <a:lnTo>
                  <a:pt x="2687" y="1443"/>
                </a:lnTo>
                <a:lnTo>
                  <a:pt x="2687" y="1443"/>
                </a:lnTo>
                <a:lnTo>
                  <a:pt x="2687" y="1447"/>
                </a:lnTo>
                <a:lnTo>
                  <a:pt x="2688" y="1448"/>
                </a:lnTo>
                <a:lnTo>
                  <a:pt x="2688" y="1450"/>
                </a:lnTo>
                <a:lnTo>
                  <a:pt x="2688" y="1439"/>
                </a:lnTo>
                <a:lnTo>
                  <a:pt x="2688" y="1449"/>
                </a:lnTo>
                <a:lnTo>
                  <a:pt x="2689" y="1447"/>
                </a:lnTo>
                <a:lnTo>
                  <a:pt x="2689" y="1448"/>
                </a:lnTo>
                <a:lnTo>
                  <a:pt x="2689" y="1445"/>
                </a:lnTo>
                <a:lnTo>
                  <a:pt x="2689" y="1442"/>
                </a:lnTo>
                <a:lnTo>
                  <a:pt x="2689" y="1446"/>
                </a:lnTo>
                <a:lnTo>
                  <a:pt x="2690" y="1448"/>
                </a:lnTo>
                <a:lnTo>
                  <a:pt x="2690" y="1446"/>
                </a:lnTo>
                <a:lnTo>
                  <a:pt x="2690" y="1449"/>
                </a:lnTo>
                <a:lnTo>
                  <a:pt x="2690" y="1439"/>
                </a:lnTo>
                <a:lnTo>
                  <a:pt x="2691" y="1453"/>
                </a:lnTo>
                <a:lnTo>
                  <a:pt x="2691" y="1479"/>
                </a:lnTo>
                <a:lnTo>
                  <a:pt x="2691" y="1448"/>
                </a:lnTo>
                <a:lnTo>
                  <a:pt x="2691" y="1454"/>
                </a:lnTo>
                <a:lnTo>
                  <a:pt x="2692" y="1444"/>
                </a:lnTo>
                <a:lnTo>
                  <a:pt x="2692" y="1450"/>
                </a:lnTo>
                <a:lnTo>
                  <a:pt x="2692" y="1446"/>
                </a:lnTo>
                <a:lnTo>
                  <a:pt x="2692" y="1453"/>
                </a:lnTo>
                <a:lnTo>
                  <a:pt x="2692" y="1448"/>
                </a:lnTo>
                <a:lnTo>
                  <a:pt x="2693" y="1446"/>
                </a:lnTo>
                <a:lnTo>
                  <a:pt x="2693" y="1451"/>
                </a:lnTo>
                <a:lnTo>
                  <a:pt x="2693" y="1449"/>
                </a:lnTo>
                <a:lnTo>
                  <a:pt x="2693" y="1443"/>
                </a:lnTo>
                <a:lnTo>
                  <a:pt x="2694" y="1448"/>
                </a:lnTo>
                <a:lnTo>
                  <a:pt x="2694" y="1443"/>
                </a:lnTo>
                <a:lnTo>
                  <a:pt x="2694" y="1447"/>
                </a:lnTo>
                <a:lnTo>
                  <a:pt x="2695" y="1445"/>
                </a:lnTo>
                <a:lnTo>
                  <a:pt x="2695" y="1443"/>
                </a:lnTo>
                <a:lnTo>
                  <a:pt x="2695" y="1445"/>
                </a:lnTo>
                <a:lnTo>
                  <a:pt x="2695" y="1441"/>
                </a:lnTo>
                <a:lnTo>
                  <a:pt x="2696" y="1448"/>
                </a:lnTo>
                <a:lnTo>
                  <a:pt x="2696" y="1446"/>
                </a:lnTo>
                <a:lnTo>
                  <a:pt x="2696" y="1439"/>
                </a:lnTo>
                <a:lnTo>
                  <a:pt x="2696" y="1442"/>
                </a:lnTo>
                <a:lnTo>
                  <a:pt x="2696" y="1439"/>
                </a:lnTo>
                <a:lnTo>
                  <a:pt x="2697" y="1447"/>
                </a:lnTo>
                <a:lnTo>
                  <a:pt x="2697" y="1445"/>
                </a:lnTo>
                <a:lnTo>
                  <a:pt x="2697" y="1444"/>
                </a:lnTo>
                <a:lnTo>
                  <a:pt x="2697" y="1446"/>
                </a:lnTo>
                <a:lnTo>
                  <a:pt x="2698" y="1441"/>
                </a:lnTo>
                <a:lnTo>
                  <a:pt x="2698" y="1448"/>
                </a:lnTo>
                <a:lnTo>
                  <a:pt x="2698" y="1445"/>
                </a:lnTo>
                <a:lnTo>
                  <a:pt x="2698" y="1443"/>
                </a:lnTo>
                <a:lnTo>
                  <a:pt x="2699" y="1447"/>
                </a:lnTo>
                <a:lnTo>
                  <a:pt x="2699" y="1440"/>
                </a:lnTo>
                <a:lnTo>
                  <a:pt x="2699" y="1443"/>
                </a:lnTo>
                <a:lnTo>
                  <a:pt x="2699" y="1437"/>
                </a:lnTo>
                <a:lnTo>
                  <a:pt x="2699" y="1447"/>
                </a:lnTo>
                <a:lnTo>
                  <a:pt x="2700" y="1445"/>
                </a:lnTo>
                <a:lnTo>
                  <a:pt x="2700" y="1443"/>
                </a:lnTo>
                <a:lnTo>
                  <a:pt x="2700" y="1444"/>
                </a:lnTo>
                <a:lnTo>
                  <a:pt x="2700" y="1439"/>
                </a:lnTo>
                <a:lnTo>
                  <a:pt x="2701" y="1444"/>
                </a:lnTo>
                <a:lnTo>
                  <a:pt x="2701" y="1447"/>
                </a:lnTo>
                <a:lnTo>
                  <a:pt x="2701" y="1447"/>
                </a:lnTo>
                <a:lnTo>
                  <a:pt x="2701" y="1445"/>
                </a:lnTo>
                <a:lnTo>
                  <a:pt x="2702" y="1449"/>
                </a:lnTo>
                <a:lnTo>
                  <a:pt x="2702" y="1448"/>
                </a:lnTo>
                <a:lnTo>
                  <a:pt x="2702" y="1451"/>
                </a:lnTo>
                <a:lnTo>
                  <a:pt x="2702" y="1448"/>
                </a:lnTo>
                <a:lnTo>
                  <a:pt x="2703" y="1451"/>
                </a:lnTo>
                <a:lnTo>
                  <a:pt x="2703" y="1448"/>
                </a:lnTo>
                <a:lnTo>
                  <a:pt x="2703" y="1448"/>
                </a:lnTo>
                <a:lnTo>
                  <a:pt x="2703" y="1443"/>
                </a:lnTo>
                <a:lnTo>
                  <a:pt x="2704" y="1435"/>
                </a:lnTo>
                <a:lnTo>
                  <a:pt x="2704" y="1445"/>
                </a:lnTo>
                <a:lnTo>
                  <a:pt x="2704" y="1448"/>
                </a:lnTo>
                <a:lnTo>
                  <a:pt x="2704" y="1447"/>
                </a:lnTo>
                <a:lnTo>
                  <a:pt x="2705" y="1445"/>
                </a:lnTo>
                <a:lnTo>
                  <a:pt x="2705" y="1439"/>
                </a:lnTo>
                <a:lnTo>
                  <a:pt x="2705" y="1437"/>
                </a:lnTo>
                <a:lnTo>
                  <a:pt x="2705" y="1442"/>
                </a:lnTo>
                <a:lnTo>
                  <a:pt x="2705" y="1444"/>
                </a:lnTo>
                <a:lnTo>
                  <a:pt x="2706" y="1443"/>
                </a:lnTo>
                <a:lnTo>
                  <a:pt x="2706" y="1443"/>
                </a:lnTo>
                <a:lnTo>
                  <a:pt x="2706" y="1440"/>
                </a:lnTo>
                <a:lnTo>
                  <a:pt x="2706" y="1444"/>
                </a:lnTo>
                <a:lnTo>
                  <a:pt x="2707" y="1448"/>
                </a:lnTo>
                <a:lnTo>
                  <a:pt x="2707" y="1447"/>
                </a:lnTo>
                <a:lnTo>
                  <a:pt x="2707" y="1447"/>
                </a:lnTo>
                <a:lnTo>
                  <a:pt x="2707" y="1451"/>
                </a:lnTo>
                <a:lnTo>
                  <a:pt x="2708" y="1449"/>
                </a:lnTo>
                <a:lnTo>
                  <a:pt x="2708" y="1448"/>
                </a:lnTo>
                <a:lnTo>
                  <a:pt x="2708" y="1449"/>
                </a:lnTo>
                <a:lnTo>
                  <a:pt x="2708" y="1442"/>
                </a:lnTo>
                <a:lnTo>
                  <a:pt x="2708" y="1445"/>
                </a:lnTo>
                <a:lnTo>
                  <a:pt x="2709" y="1445"/>
                </a:lnTo>
                <a:lnTo>
                  <a:pt x="2709" y="1444"/>
                </a:lnTo>
                <a:lnTo>
                  <a:pt x="2709" y="1447"/>
                </a:lnTo>
                <a:lnTo>
                  <a:pt x="2709" y="1446"/>
                </a:lnTo>
                <a:lnTo>
                  <a:pt x="2710" y="1450"/>
                </a:lnTo>
                <a:lnTo>
                  <a:pt x="2710" y="1448"/>
                </a:lnTo>
                <a:lnTo>
                  <a:pt x="2710" y="1445"/>
                </a:lnTo>
                <a:lnTo>
                  <a:pt x="2711" y="1448"/>
                </a:lnTo>
                <a:lnTo>
                  <a:pt x="2711" y="1440"/>
                </a:lnTo>
                <a:lnTo>
                  <a:pt x="2711" y="1447"/>
                </a:lnTo>
                <a:lnTo>
                  <a:pt x="2711" y="1448"/>
                </a:lnTo>
                <a:lnTo>
                  <a:pt x="2711" y="1447"/>
                </a:lnTo>
                <a:lnTo>
                  <a:pt x="2712" y="1447"/>
                </a:lnTo>
                <a:lnTo>
                  <a:pt x="2712" y="1444"/>
                </a:lnTo>
                <a:lnTo>
                  <a:pt x="2712" y="1451"/>
                </a:lnTo>
                <a:lnTo>
                  <a:pt x="2712" y="1448"/>
                </a:lnTo>
                <a:lnTo>
                  <a:pt x="2713" y="1445"/>
                </a:lnTo>
                <a:lnTo>
                  <a:pt x="2713" y="1450"/>
                </a:lnTo>
                <a:lnTo>
                  <a:pt x="2713" y="1443"/>
                </a:lnTo>
                <a:lnTo>
                  <a:pt x="2713" y="1441"/>
                </a:lnTo>
                <a:lnTo>
                  <a:pt x="2714" y="1446"/>
                </a:lnTo>
                <a:lnTo>
                  <a:pt x="2714" y="1450"/>
                </a:lnTo>
                <a:lnTo>
                  <a:pt x="2714" y="1449"/>
                </a:lnTo>
                <a:lnTo>
                  <a:pt x="2714" y="1447"/>
                </a:lnTo>
                <a:lnTo>
                  <a:pt x="2714" y="1451"/>
                </a:lnTo>
                <a:lnTo>
                  <a:pt x="2715" y="1447"/>
                </a:lnTo>
                <a:lnTo>
                  <a:pt x="2715" y="1447"/>
                </a:lnTo>
                <a:lnTo>
                  <a:pt x="2715" y="1448"/>
                </a:lnTo>
                <a:lnTo>
                  <a:pt x="2715" y="1453"/>
                </a:lnTo>
                <a:lnTo>
                  <a:pt x="2716" y="1448"/>
                </a:lnTo>
                <a:lnTo>
                  <a:pt x="2716" y="1449"/>
                </a:lnTo>
                <a:lnTo>
                  <a:pt x="2716" y="1452"/>
                </a:lnTo>
                <a:lnTo>
                  <a:pt x="2716" y="1448"/>
                </a:lnTo>
                <a:lnTo>
                  <a:pt x="2717" y="1446"/>
                </a:lnTo>
                <a:lnTo>
                  <a:pt x="2717" y="1451"/>
                </a:lnTo>
                <a:lnTo>
                  <a:pt x="2717" y="1452"/>
                </a:lnTo>
                <a:lnTo>
                  <a:pt x="2717" y="1444"/>
                </a:lnTo>
                <a:lnTo>
                  <a:pt x="2717" y="1443"/>
                </a:lnTo>
                <a:lnTo>
                  <a:pt x="2718" y="1445"/>
                </a:lnTo>
                <a:lnTo>
                  <a:pt x="2718" y="1442"/>
                </a:lnTo>
                <a:lnTo>
                  <a:pt x="2718" y="1449"/>
                </a:lnTo>
                <a:lnTo>
                  <a:pt x="2719" y="1447"/>
                </a:lnTo>
                <a:lnTo>
                  <a:pt x="2719" y="1443"/>
                </a:lnTo>
                <a:lnTo>
                  <a:pt x="2719" y="1445"/>
                </a:lnTo>
                <a:lnTo>
                  <a:pt x="2719" y="1453"/>
                </a:lnTo>
                <a:lnTo>
                  <a:pt x="2720" y="1452"/>
                </a:lnTo>
                <a:lnTo>
                  <a:pt x="2720" y="1445"/>
                </a:lnTo>
                <a:lnTo>
                  <a:pt x="2720" y="1449"/>
                </a:lnTo>
                <a:lnTo>
                  <a:pt x="2720" y="1448"/>
                </a:lnTo>
                <a:lnTo>
                  <a:pt x="2720" y="1449"/>
                </a:lnTo>
                <a:lnTo>
                  <a:pt x="2721" y="1455"/>
                </a:lnTo>
                <a:lnTo>
                  <a:pt x="2721" y="1435"/>
                </a:lnTo>
                <a:lnTo>
                  <a:pt x="2721" y="1464"/>
                </a:lnTo>
                <a:lnTo>
                  <a:pt x="2721" y="1439"/>
                </a:lnTo>
                <a:lnTo>
                  <a:pt x="2722" y="1435"/>
                </a:lnTo>
                <a:lnTo>
                  <a:pt x="2722" y="1448"/>
                </a:lnTo>
                <a:lnTo>
                  <a:pt x="2722" y="1443"/>
                </a:lnTo>
                <a:lnTo>
                  <a:pt x="2722" y="1471"/>
                </a:lnTo>
                <a:lnTo>
                  <a:pt x="2723" y="1458"/>
                </a:lnTo>
                <a:lnTo>
                  <a:pt x="2723" y="1440"/>
                </a:lnTo>
                <a:lnTo>
                  <a:pt x="2723" y="1437"/>
                </a:lnTo>
                <a:lnTo>
                  <a:pt x="2723" y="1438"/>
                </a:lnTo>
                <a:lnTo>
                  <a:pt x="2723" y="1437"/>
                </a:lnTo>
                <a:lnTo>
                  <a:pt x="2724" y="1437"/>
                </a:lnTo>
                <a:lnTo>
                  <a:pt x="2724" y="1442"/>
                </a:lnTo>
                <a:lnTo>
                  <a:pt x="2724" y="1438"/>
                </a:lnTo>
                <a:lnTo>
                  <a:pt x="2724" y="1440"/>
                </a:lnTo>
                <a:lnTo>
                  <a:pt x="2725" y="1443"/>
                </a:lnTo>
                <a:lnTo>
                  <a:pt x="2725" y="1433"/>
                </a:lnTo>
                <a:lnTo>
                  <a:pt x="2725" y="1441"/>
                </a:lnTo>
                <a:lnTo>
                  <a:pt x="2726" y="1442"/>
                </a:lnTo>
                <a:lnTo>
                  <a:pt x="2726" y="1441"/>
                </a:lnTo>
                <a:lnTo>
                  <a:pt x="2726" y="1471"/>
                </a:lnTo>
                <a:lnTo>
                  <a:pt x="2726" y="1460"/>
                </a:lnTo>
                <a:lnTo>
                  <a:pt x="2726" y="1455"/>
                </a:lnTo>
                <a:lnTo>
                  <a:pt x="2727" y="1452"/>
                </a:lnTo>
                <a:lnTo>
                  <a:pt x="2727" y="1454"/>
                </a:lnTo>
                <a:lnTo>
                  <a:pt x="2727" y="1452"/>
                </a:lnTo>
                <a:lnTo>
                  <a:pt x="2727" y="1449"/>
                </a:lnTo>
                <a:lnTo>
                  <a:pt x="2728" y="1447"/>
                </a:lnTo>
                <a:lnTo>
                  <a:pt x="2728" y="1448"/>
                </a:lnTo>
                <a:lnTo>
                  <a:pt x="2728" y="1446"/>
                </a:lnTo>
                <a:lnTo>
                  <a:pt x="2728" y="1425"/>
                </a:lnTo>
                <a:lnTo>
                  <a:pt x="2729" y="1433"/>
                </a:lnTo>
                <a:lnTo>
                  <a:pt x="2729" y="1437"/>
                </a:lnTo>
                <a:lnTo>
                  <a:pt x="2729" y="1429"/>
                </a:lnTo>
                <a:lnTo>
                  <a:pt x="2729" y="1441"/>
                </a:lnTo>
                <a:lnTo>
                  <a:pt x="2729" y="1436"/>
                </a:lnTo>
                <a:lnTo>
                  <a:pt x="2730" y="1426"/>
                </a:lnTo>
                <a:lnTo>
                  <a:pt x="2730" y="1431"/>
                </a:lnTo>
                <a:lnTo>
                  <a:pt x="2730" y="1436"/>
                </a:lnTo>
                <a:lnTo>
                  <a:pt x="2730" y="1442"/>
                </a:lnTo>
                <a:lnTo>
                  <a:pt x="2731" y="1438"/>
                </a:lnTo>
                <a:lnTo>
                  <a:pt x="2731" y="1436"/>
                </a:lnTo>
                <a:lnTo>
                  <a:pt x="2731" y="1452"/>
                </a:lnTo>
                <a:lnTo>
                  <a:pt x="2731" y="1440"/>
                </a:lnTo>
                <a:lnTo>
                  <a:pt x="2732" y="1445"/>
                </a:lnTo>
                <a:lnTo>
                  <a:pt x="2732" y="1426"/>
                </a:lnTo>
                <a:lnTo>
                  <a:pt x="2732" y="1448"/>
                </a:lnTo>
                <a:lnTo>
                  <a:pt x="2732" y="1442"/>
                </a:lnTo>
                <a:lnTo>
                  <a:pt x="2732" y="1455"/>
                </a:lnTo>
                <a:lnTo>
                  <a:pt x="2733" y="1442"/>
                </a:lnTo>
                <a:lnTo>
                  <a:pt x="2733" y="1438"/>
                </a:lnTo>
                <a:lnTo>
                  <a:pt x="2733" y="1440"/>
                </a:lnTo>
                <a:lnTo>
                  <a:pt x="2734" y="1446"/>
                </a:lnTo>
                <a:lnTo>
                  <a:pt x="2734" y="1445"/>
                </a:lnTo>
                <a:lnTo>
                  <a:pt x="2734" y="1456"/>
                </a:lnTo>
                <a:lnTo>
                  <a:pt x="2734" y="1468"/>
                </a:lnTo>
                <a:lnTo>
                  <a:pt x="2735" y="1414"/>
                </a:lnTo>
                <a:lnTo>
                  <a:pt x="2735" y="1426"/>
                </a:lnTo>
                <a:lnTo>
                  <a:pt x="2735" y="1438"/>
                </a:lnTo>
                <a:lnTo>
                  <a:pt x="2735" y="1434"/>
                </a:lnTo>
                <a:lnTo>
                  <a:pt x="2735" y="1455"/>
                </a:lnTo>
                <a:lnTo>
                  <a:pt x="2736" y="1475"/>
                </a:lnTo>
                <a:lnTo>
                  <a:pt x="2736" y="1443"/>
                </a:lnTo>
                <a:lnTo>
                  <a:pt x="2736" y="1447"/>
                </a:lnTo>
                <a:lnTo>
                  <a:pt x="2736" y="1441"/>
                </a:lnTo>
                <a:lnTo>
                  <a:pt x="2737" y="1439"/>
                </a:lnTo>
                <a:lnTo>
                  <a:pt x="2737" y="1448"/>
                </a:lnTo>
                <a:lnTo>
                  <a:pt x="2737" y="1440"/>
                </a:lnTo>
                <a:lnTo>
                  <a:pt x="2737" y="1450"/>
                </a:lnTo>
                <a:lnTo>
                  <a:pt x="2738" y="1446"/>
                </a:lnTo>
                <a:lnTo>
                  <a:pt x="2738" y="1448"/>
                </a:lnTo>
                <a:lnTo>
                  <a:pt x="2738" y="1454"/>
                </a:lnTo>
                <a:lnTo>
                  <a:pt x="2738" y="1445"/>
                </a:lnTo>
                <a:lnTo>
                  <a:pt x="2738" y="1446"/>
                </a:lnTo>
                <a:lnTo>
                  <a:pt x="2739" y="1441"/>
                </a:lnTo>
                <a:lnTo>
                  <a:pt x="2739" y="1453"/>
                </a:lnTo>
                <a:lnTo>
                  <a:pt x="2739" y="1454"/>
                </a:lnTo>
                <a:lnTo>
                  <a:pt x="2739" y="1447"/>
                </a:lnTo>
                <a:lnTo>
                  <a:pt x="2740" y="1431"/>
                </a:lnTo>
                <a:lnTo>
                  <a:pt x="2740" y="1449"/>
                </a:lnTo>
                <a:lnTo>
                  <a:pt x="2740" y="1465"/>
                </a:lnTo>
                <a:lnTo>
                  <a:pt x="2740" y="1451"/>
                </a:lnTo>
                <a:lnTo>
                  <a:pt x="2741" y="1453"/>
                </a:lnTo>
                <a:lnTo>
                  <a:pt x="2741" y="1453"/>
                </a:lnTo>
                <a:lnTo>
                  <a:pt x="2741" y="1453"/>
                </a:lnTo>
                <a:lnTo>
                  <a:pt x="2742" y="1444"/>
                </a:lnTo>
                <a:lnTo>
                  <a:pt x="2742" y="1467"/>
                </a:lnTo>
                <a:lnTo>
                  <a:pt x="2742" y="1438"/>
                </a:lnTo>
                <a:lnTo>
                  <a:pt x="2742" y="1436"/>
                </a:lnTo>
                <a:lnTo>
                  <a:pt x="2742" y="1456"/>
                </a:lnTo>
                <a:lnTo>
                  <a:pt x="2743" y="1466"/>
                </a:lnTo>
                <a:lnTo>
                  <a:pt x="2743" y="1458"/>
                </a:lnTo>
                <a:lnTo>
                  <a:pt x="2743" y="1446"/>
                </a:lnTo>
                <a:lnTo>
                  <a:pt x="2743" y="1454"/>
                </a:lnTo>
                <a:lnTo>
                  <a:pt x="2744" y="1454"/>
                </a:lnTo>
                <a:lnTo>
                  <a:pt x="2744" y="1452"/>
                </a:lnTo>
                <a:lnTo>
                  <a:pt x="2744" y="1443"/>
                </a:lnTo>
                <a:lnTo>
                  <a:pt x="2744" y="1438"/>
                </a:lnTo>
                <a:lnTo>
                  <a:pt x="2745" y="1446"/>
                </a:lnTo>
                <a:lnTo>
                  <a:pt x="2745" y="1440"/>
                </a:lnTo>
                <a:lnTo>
                  <a:pt x="2745" y="1451"/>
                </a:lnTo>
                <a:lnTo>
                  <a:pt x="2745" y="1446"/>
                </a:lnTo>
                <a:lnTo>
                  <a:pt x="2745" y="1434"/>
                </a:lnTo>
                <a:lnTo>
                  <a:pt x="2746" y="1447"/>
                </a:lnTo>
                <a:lnTo>
                  <a:pt x="2746" y="1452"/>
                </a:lnTo>
                <a:lnTo>
                  <a:pt x="2746" y="1458"/>
                </a:lnTo>
                <a:lnTo>
                  <a:pt x="2746" y="1445"/>
                </a:lnTo>
                <a:lnTo>
                  <a:pt x="2747" y="1440"/>
                </a:lnTo>
                <a:lnTo>
                  <a:pt x="2747" y="1451"/>
                </a:lnTo>
                <a:lnTo>
                  <a:pt x="2747" y="1458"/>
                </a:lnTo>
                <a:lnTo>
                  <a:pt x="2747" y="1473"/>
                </a:lnTo>
                <a:lnTo>
                  <a:pt x="2748" y="1449"/>
                </a:lnTo>
                <a:lnTo>
                  <a:pt x="2748" y="1447"/>
                </a:lnTo>
                <a:lnTo>
                  <a:pt x="2748" y="1440"/>
                </a:lnTo>
                <a:lnTo>
                  <a:pt x="2748" y="1465"/>
                </a:lnTo>
                <a:lnTo>
                  <a:pt x="2748" y="1456"/>
                </a:lnTo>
                <a:lnTo>
                  <a:pt x="2749" y="1460"/>
                </a:lnTo>
                <a:lnTo>
                  <a:pt x="2749" y="1452"/>
                </a:lnTo>
                <a:lnTo>
                  <a:pt x="2749" y="1458"/>
                </a:lnTo>
                <a:lnTo>
                  <a:pt x="2750" y="1442"/>
                </a:lnTo>
                <a:lnTo>
                  <a:pt x="2750" y="1477"/>
                </a:lnTo>
                <a:lnTo>
                  <a:pt x="2750" y="1460"/>
                </a:lnTo>
                <a:lnTo>
                  <a:pt x="2750" y="1441"/>
                </a:lnTo>
                <a:lnTo>
                  <a:pt x="2751" y="1451"/>
                </a:lnTo>
                <a:lnTo>
                  <a:pt x="2751" y="1469"/>
                </a:lnTo>
                <a:lnTo>
                  <a:pt x="2751" y="1453"/>
                </a:lnTo>
                <a:lnTo>
                  <a:pt x="2751" y="1445"/>
                </a:lnTo>
                <a:lnTo>
                  <a:pt x="2751" y="1434"/>
                </a:lnTo>
                <a:lnTo>
                  <a:pt x="2752" y="1450"/>
                </a:lnTo>
                <a:lnTo>
                  <a:pt x="2752" y="1447"/>
                </a:lnTo>
                <a:lnTo>
                  <a:pt x="2752" y="1466"/>
                </a:lnTo>
                <a:lnTo>
                  <a:pt x="2752" y="1444"/>
                </a:lnTo>
                <a:lnTo>
                  <a:pt x="2753" y="1432"/>
                </a:lnTo>
                <a:lnTo>
                  <a:pt x="2753" y="1446"/>
                </a:lnTo>
                <a:lnTo>
                  <a:pt x="2753" y="1454"/>
                </a:lnTo>
                <a:lnTo>
                  <a:pt x="2753" y="1454"/>
                </a:lnTo>
                <a:lnTo>
                  <a:pt x="2754" y="1462"/>
                </a:lnTo>
                <a:lnTo>
                  <a:pt x="2754" y="1438"/>
                </a:lnTo>
                <a:lnTo>
                  <a:pt x="2754" y="1447"/>
                </a:lnTo>
                <a:lnTo>
                  <a:pt x="2754" y="1448"/>
                </a:lnTo>
                <a:lnTo>
                  <a:pt x="2754" y="1460"/>
                </a:lnTo>
                <a:lnTo>
                  <a:pt x="2755" y="1447"/>
                </a:lnTo>
                <a:lnTo>
                  <a:pt x="2755" y="1440"/>
                </a:lnTo>
                <a:lnTo>
                  <a:pt x="2755" y="1441"/>
                </a:lnTo>
                <a:lnTo>
                  <a:pt x="2755" y="1454"/>
                </a:lnTo>
                <a:lnTo>
                  <a:pt x="2756" y="1457"/>
                </a:lnTo>
                <a:lnTo>
                  <a:pt x="2756" y="1455"/>
                </a:lnTo>
                <a:lnTo>
                  <a:pt x="2756" y="1425"/>
                </a:lnTo>
                <a:lnTo>
                  <a:pt x="2756" y="1437"/>
                </a:lnTo>
                <a:lnTo>
                  <a:pt x="2757" y="1435"/>
                </a:lnTo>
                <a:lnTo>
                  <a:pt x="2757" y="1441"/>
                </a:lnTo>
                <a:lnTo>
                  <a:pt x="2757" y="1453"/>
                </a:lnTo>
                <a:lnTo>
                  <a:pt x="2757" y="1443"/>
                </a:lnTo>
                <a:lnTo>
                  <a:pt x="2758" y="1460"/>
                </a:lnTo>
                <a:lnTo>
                  <a:pt x="2758" y="1456"/>
                </a:lnTo>
                <a:lnTo>
                  <a:pt x="2758" y="1445"/>
                </a:lnTo>
                <a:lnTo>
                  <a:pt x="2758" y="1460"/>
                </a:lnTo>
                <a:lnTo>
                  <a:pt x="2759" y="1451"/>
                </a:lnTo>
                <a:lnTo>
                  <a:pt x="2759" y="1456"/>
                </a:lnTo>
                <a:lnTo>
                  <a:pt x="2759" y="1454"/>
                </a:lnTo>
                <a:lnTo>
                  <a:pt x="2759" y="1466"/>
                </a:lnTo>
                <a:lnTo>
                  <a:pt x="2760" y="1464"/>
                </a:lnTo>
                <a:lnTo>
                  <a:pt x="2760" y="1435"/>
                </a:lnTo>
                <a:lnTo>
                  <a:pt x="2760" y="1448"/>
                </a:lnTo>
                <a:lnTo>
                  <a:pt x="2760" y="1460"/>
                </a:lnTo>
                <a:lnTo>
                  <a:pt x="2760" y="1457"/>
                </a:lnTo>
                <a:lnTo>
                  <a:pt x="2761" y="1448"/>
                </a:lnTo>
                <a:lnTo>
                  <a:pt x="2761" y="1442"/>
                </a:lnTo>
                <a:lnTo>
                  <a:pt x="2761" y="1450"/>
                </a:lnTo>
                <a:lnTo>
                  <a:pt x="2761" y="1447"/>
                </a:lnTo>
                <a:lnTo>
                  <a:pt x="2762" y="1461"/>
                </a:lnTo>
                <a:lnTo>
                  <a:pt x="2762" y="1459"/>
                </a:lnTo>
                <a:lnTo>
                  <a:pt x="2762" y="1440"/>
                </a:lnTo>
                <a:lnTo>
                  <a:pt x="2762" y="1447"/>
                </a:lnTo>
                <a:lnTo>
                  <a:pt x="2763" y="1448"/>
                </a:lnTo>
                <a:lnTo>
                  <a:pt x="2763" y="1449"/>
                </a:lnTo>
                <a:lnTo>
                  <a:pt x="2763" y="1450"/>
                </a:lnTo>
                <a:lnTo>
                  <a:pt x="2763" y="1439"/>
                </a:lnTo>
                <a:lnTo>
                  <a:pt x="2763" y="1455"/>
                </a:lnTo>
                <a:lnTo>
                  <a:pt x="2764" y="1450"/>
                </a:lnTo>
                <a:lnTo>
                  <a:pt x="2764" y="1457"/>
                </a:lnTo>
                <a:lnTo>
                  <a:pt x="2764" y="1466"/>
                </a:lnTo>
                <a:lnTo>
                  <a:pt x="2765" y="1436"/>
                </a:lnTo>
                <a:lnTo>
                  <a:pt x="2765" y="1448"/>
                </a:lnTo>
                <a:lnTo>
                  <a:pt x="2765" y="1450"/>
                </a:lnTo>
                <a:lnTo>
                  <a:pt x="2765" y="1461"/>
                </a:lnTo>
                <a:lnTo>
                  <a:pt x="2766" y="1451"/>
                </a:lnTo>
                <a:lnTo>
                  <a:pt x="2766" y="1446"/>
                </a:lnTo>
                <a:lnTo>
                  <a:pt x="2766" y="1449"/>
                </a:lnTo>
                <a:lnTo>
                  <a:pt x="2766" y="1448"/>
                </a:lnTo>
                <a:lnTo>
                  <a:pt x="2766" y="1446"/>
                </a:lnTo>
                <a:lnTo>
                  <a:pt x="2767" y="1464"/>
                </a:lnTo>
                <a:lnTo>
                  <a:pt x="2767" y="1437"/>
                </a:lnTo>
                <a:lnTo>
                  <a:pt x="2767" y="1446"/>
                </a:lnTo>
                <a:lnTo>
                  <a:pt x="2767" y="1450"/>
                </a:lnTo>
                <a:lnTo>
                  <a:pt x="2768" y="1453"/>
                </a:lnTo>
                <a:lnTo>
                  <a:pt x="2768" y="1464"/>
                </a:lnTo>
                <a:lnTo>
                  <a:pt x="2768" y="1443"/>
                </a:lnTo>
                <a:lnTo>
                  <a:pt x="2768" y="1459"/>
                </a:lnTo>
                <a:lnTo>
                  <a:pt x="2769" y="1455"/>
                </a:lnTo>
                <a:lnTo>
                  <a:pt x="2769" y="1472"/>
                </a:lnTo>
                <a:lnTo>
                  <a:pt x="2769" y="1448"/>
                </a:lnTo>
                <a:lnTo>
                  <a:pt x="2769" y="1451"/>
                </a:lnTo>
                <a:lnTo>
                  <a:pt x="2769" y="1450"/>
                </a:lnTo>
                <a:lnTo>
                  <a:pt x="2770" y="1444"/>
                </a:lnTo>
                <a:lnTo>
                  <a:pt x="2770" y="1452"/>
                </a:lnTo>
                <a:lnTo>
                  <a:pt x="2770" y="1464"/>
                </a:lnTo>
                <a:lnTo>
                  <a:pt x="2770" y="1439"/>
                </a:lnTo>
                <a:lnTo>
                  <a:pt x="2771" y="1447"/>
                </a:lnTo>
                <a:lnTo>
                  <a:pt x="2771" y="1453"/>
                </a:lnTo>
                <a:lnTo>
                  <a:pt x="2771" y="1454"/>
                </a:lnTo>
                <a:lnTo>
                  <a:pt x="2771" y="1457"/>
                </a:lnTo>
                <a:lnTo>
                  <a:pt x="2772" y="1444"/>
                </a:lnTo>
                <a:lnTo>
                  <a:pt x="2772" y="1454"/>
                </a:lnTo>
                <a:lnTo>
                  <a:pt x="2772" y="1459"/>
                </a:lnTo>
                <a:lnTo>
                  <a:pt x="2772" y="1463"/>
                </a:lnTo>
                <a:lnTo>
                  <a:pt x="2773" y="1452"/>
                </a:lnTo>
                <a:lnTo>
                  <a:pt x="2773" y="1439"/>
                </a:lnTo>
                <a:lnTo>
                  <a:pt x="2773" y="1450"/>
                </a:lnTo>
                <a:lnTo>
                  <a:pt x="2773" y="1450"/>
                </a:lnTo>
                <a:lnTo>
                  <a:pt x="2774" y="1457"/>
                </a:lnTo>
                <a:lnTo>
                  <a:pt x="2774" y="1454"/>
                </a:lnTo>
                <a:lnTo>
                  <a:pt x="2774" y="1445"/>
                </a:lnTo>
                <a:lnTo>
                  <a:pt x="2774" y="1452"/>
                </a:lnTo>
                <a:lnTo>
                  <a:pt x="2775" y="1458"/>
                </a:lnTo>
                <a:lnTo>
                  <a:pt x="2775" y="1450"/>
                </a:lnTo>
                <a:lnTo>
                  <a:pt x="2775" y="1459"/>
                </a:lnTo>
                <a:lnTo>
                  <a:pt x="2775" y="1443"/>
                </a:lnTo>
                <a:lnTo>
                  <a:pt x="2775" y="1454"/>
                </a:lnTo>
                <a:lnTo>
                  <a:pt x="2776" y="1454"/>
                </a:lnTo>
                <a:lnTo>
                  <a:pt x="2776" y="1473"/>
                </a:lnTo>
                <a:lnTo>
                  <a:pt x="2776" y="1452"/>
                </a:lnTo>
                <a:lnTo>
                  <a:pt x="2776" y="1439"/>
                </a:lnTo>
                <a:lnTo>
                  <a:pt x="2777" y="1455"/>
                </a:lnTo>
                <a:lnTo>
                  <a:pt x="2777" y="1471"/>
                </a:lnTo>
                <a:lnTo>
                  <a:pt x="2777" y="1455"/>
                </a:lnTo>
                <a:lnTo>
                  <a:pt x="2777" y="1463"/>
                </a:lnTo>
                <a:lnTo>
                  <a:pt x="2778" y="1443"/>
                </a:lnTo>
                <a:lnTo>
                  <a:pt x="2778" y="1459"/>
                </a:lnTo>
                <a:lnTo>
                  <a:pt x="2778" y="1446"/>
                </a:lnTo>
                <a:lnTo>
                  <a:pt x="2778" y="1470"/>
                </a:lnTo>
                <a:lnTo>
                  <a:pt x="2778" y="1452"/>
                </a:lnTo>
                <a:lnTo>
                  <a:pt x="2779" y="1445"/>
                </a:lnTo>
                <a:lnTo>
                  <a:pt x="2779" y="1457"/>
                </a:lnTo>
                <a:lnTo>
                  <a:pt x="2779" y="1462"/>
                </a:lnTo>
                <a:lnTo>
                  <a:pt x="2779" y="1454"/>
                </a:lnTo>
                <a:lnTo>
                  <a:pt x="2780" y="1463"/>
                </a:lnTo>
                <a:lnTo>
                  <a:pt x="2780" y="1442"/>
                </a:lnTo>
                <a:lnTo>
                  <a:pt x="2780" y="1452"/>
                </a:lnTo>
                <a:lnTo>
                  <a:pt x="2781" y="1480"/>
                </a:lnTo>
                <a:lnTo>
                  <a:pt x="2781" y="1453"/>
                </a:lnTo>
                <a:lnTo>
                  <a:pt x="2781" y="1460"/>
                </a:lnTo>
                <a:lnTo>
                  <a:pt x="2781" y="1448"/>
                </a:lnTo>
                <a:lnTo>
                  <a:pt x="2781" y="1448"/>
                </a:lnTo>
                <a:lnTo>
                  <a:pt x="2782" y="1459"/>
                </a:lnTo>
                <a:lnTo>
                  <a:pt x="2782" y="1456"/>
                </a:lnTo>
                <a:lnTo>
                  <a:pt x="2782" y="1464"/>
                </a:lnTo>
                <a:lnTo>
                  <a:pt x="2782" y="1450"/>
                </a:lnTo>
                <a:lnTo>
                  <a:pt x="2783" y="1451"/>
                </a:lnTo>
                <a:lnTo>
                  <a:pt x="2783" y="1451"/>
                </a:lnTo>
                <a:lnTo>
                  <a:pt x="2783" y="1447"/>
                </a:lnTo>
                <a:lnTo>
                  <a:pt x="2783" y="1453"/>
                </a:lnTo>
                <a:lnTo>
                  <a:pt x="2784" y="1448"/>
                </a:lnTo>
                <a:lnTo>
                  <a:pt x="2784" y="1463"/>
                </a:lnTo>
                <a:lnTo>
                  <a:pt x="2784" y="1450"/>
                </a:lnTo>
                <a:lnTo>
                  <a:pt x="2784" y="1454"/>
                </a:lnTo>
                <a:lnTo>
                  <a:pt x="2784" y="1463"/>
                </a:lnTo>
                <a:lnTo>
                  <a:pt x="2785" y="1441"/>
                </a:lnTo>
                <a:lnTo>
                  <a:pt x="2785" y="1455"/>
                </a:lnTo>
                <a:lnTo>
                  <a:pt x="2785" y="1450"/>
                </a:lnTo>
                <a:lnTo>
                  <a:pt x="2785" y="1456"/>
                </a:lnTo>
                <a:lnTo>
                  <a:pt x="2786" y="1454"/>
                </a:lnTo>
                <a:lnTo>
                  <a:pt x="2786" y="1444"/>
                </a:lnTo>
                <a:lnTo>
                  <a:pt x="2786" y="1448"/>
                </a:lnTo>
                <a:lnTo>
                  <a:pt x="2786" y="1460"/>
                </a:lnTo>
                <a:lnTo>
                  <a:pt x="2787" y="1453"/>
                </a:lnTo>
                <a:lnTo>
                  <a:pt x="2787" y="1460"/>
                </a:lnTo>
                <a:lnTo>
                  <a:pt x="2787" y="1446"/>
                </a:lnTo>
                <a:lnTo>
                  <a:pt x="2787" y="1448"/>
                </a:lnTo>
                <a:lnTo>
                  <a:pt x="2787" y="1455"/>
                </a:lnTo>
                <a:lnTo>
                  <a:pt x="2788" y="1455"/>
                </a:lnTo>
                <a:lnTo>
                  <a:pt x="2788" y="1452"/>
                </a:lnTo>
                <a:lnTo>
                  <a:pt x="2788" y="1445"/>
                </a:lnTo>
                <a:lnTo>
                  <a:pt x="2789" y="1451"/>
                </a:lnTo>
                <a:lnTo>
                  <a:pt x="2789" y="1462"/>
                </a:lnTo>
                <a:lnTo>
                  <a:pt x="2789" y="1453"/>
                </a:lnTo>
                <a:lnTo>
                  <a:pt x="2789" y="1458"/>
                </a:lnTo>
                <a:lnTo>
                  <a:pt x="2790" y="1446"/>
                </a:lnTo>
                <a:lnTo>
                  <a:pt x="2790" y="1449"/>
                </a:lnTo>
                <a:lnTo>
                  <a:pt x="2790" y="1453"/>
                </a:lnTo>
                <a:lnTo>
                  <a:pt x="2790" y="1463"/>
                </a:lnTo>
                <a:lnTo>
                  <a:pt x="2791" y="1465"/>
                </a:lnTo>
                <a:lnTo>
                  <a:pt x="2791" y="1450"/>
                </a:lnTo>
                <a:lnTo>
                  <a:pt x="2791" y="1452"/>
                </a:lnTo>
                <a:lnTo>
                  <a:pt x="2791" y="1463"/>
                </a:lnTo>
                <a:lnTo>
                  <a:pt x="2791" y="1451"/>
                </a:lnTo>
                <a:lnTo>
                  <a:pt x="2792" y="1458"/>
                </a:lnTo>
                <a:lnTo>
                  <a:pt x="2792" y="1447"/>
                </a:lnTo>
                <a:lnTo>
                  <a:pt x="2792" y="1454"/>
                </a:lnTo>
                <a:lnTo>
                  <a:pt x="2792" y="1456"/>
                </a:lnTo>
                <a:lnTo>
                  <a:pt x="2793" y="1471"/>
                </a:lnTo>
                <a:lnTo>
                  <a:pt x="2793" y="1448"/>
                </a:lnTo>
                <a:lnTo>
                  <a:pt x="2793" y="1445"/>
                </a:lnTo>
                <a:lnTo>
                  <a:pt x="2793" y="1452"/>
                </a:lnTo>
                <a:lnTo>
                  <a:pt x="2793" y="1468"/>
                </a:lnTo>
                <a:lnTo>
                  <a:pt x="2794" y="1449"/>
                </a:lnTo>
                <a:lnTo>
                  <a:pt x="2794" y="1477"/>
                </a:lnTo>
                <a:lnTo>
                  <a:pt x="2794" y="1447"/>
                </a:lnTo>
                <a:lnTo>
                  <a:pt x="2794" y="1455"/>
                </a:lnTo>
                <a:lnTo>
                  <a:pt x="2795" y="1447"/>
                </a:lnTo>
                <a:lnTo>
                  <a:pt x="2795" y="1472"/>
                </a:lnTo>
                <a:lnTo>
                  <a:pt x="2795" y="1458"/>
                </a:lnTo>
                <a:lnTo>
                  <a:pt x="2795" y="1458"/>
                </a:lnTo>
                <a:lnTo>
                  <a:pt x="2796" y="1445"/>
                </a:lnTo>
                <a:lnTo>
                  <a:pt x="2796" y="1460"/>
                </a:lnTo>
                <a:lnTo>
                  <a:pt x="2796" y="1452"/>
                </a:lnTo>
                <a:lnTo>
                  <a:pt x="2797" y="1455"/>
                </a:lnTo>
                <a:lnTo>
                  <a:pt x="2797" y="1446"/>
                </a:lnTo>
                <a:lnTo>
                  <a:pt x="2797" y="1452"/>
                </a:lnTo>
                <a:lnTo>
                  <a:pt x="2797" y="1457"/>
                </a:lnTo>
                <a:lnTo>
                  <a:pt x="2797" y="1462"/>
                </a:lnTo>
                <a:lnTo>
                  <a:pt x="2798" y="1460"/>
                </a:lnTo>
                <a:lnTo>
                  <a:pt x="2798" y="1446"/>
                </a:lnTo>
                <a:lnTo>
                  <a:pt x="2798" y="1448"/>
                </a:lnTo>
                <a:lnTo>
                  <a:pt x="2798" y="1462"/>
                </a:lnTo>
                <a:lnTo>
                  <a:pt x="2799" y="1449"/>
                </a:lnTo>
                <a:lnTo>
                  <a:pt x="2799" y="1463"/>
                </a:lnTo>
                <a:lnTo>
                  <a:pt x="2799" y="1447"/>
                </a:lnTo>
                <a:lnTo>
                  <a:pt x="2799" y="1445"/>
                </a:lnTo>
                <a:lnTo>
                  <a:pt x="2800" y="1457"/>
                </a:lnTo>
                <a:lnTo>
                  <a:pt x="2800" y="1456"/>
                </a:lnTo>
                <a:lnTo>
                  <a:pt x="2800" y="1453"/>
                </a:lnTo>
                <a:lnTo>
                  <a:pt x="2800" y="1450"/>
                </a:lnTo>
                <a:lnTo>
                  <a:pt x="2800" y="1458"/>
                </a:lnTo>
                <a:lnTo>
                  <a:pt x="2801" y="1450"/>
                </a:lnTo>
                <a:lnTo>
                  <a:pt x="2801" y="1451"/>
                </a:lnTo>
                <a:lnTo>
                  <a:pt x="2801" y="1464"/>
                </a:lnTo>
                <a:lnTo>
                  <a:pt x="2801" y="1450"/>
                </a:lnTo>
                <a:lnTo>
                  <a:pt x="2802" y="1452"/>
                </a:lnTo>
                <a:lnTo>
                  <a:pt x="2802" y="1451"/>
                </a:lnTo>
                <a:lnTo>
                  <a:pt x="2802" y="1453"/>
                </a:lnTo>
                <a:lnTo>
                  <a:pt x="2802" y="1456"/>
                </a:lnTo>
                <a:lnTo>
                  <a:pt x="2803" y="1449"/>
                </a:lnTo>
                <a:lnTo>
                  <a:pt x="2803" y="1452"/>
                </a:lnTo>
                <a:lnTo>
                  <a:pt x="2803" y="1464"/>
                </a:lnTo>
                <a:lnTo>
                  <a:pt x="2803" y="1453"/>
                </a:lnTo>
                <a:lnTo>
                  <a:pt x="2804" y="1465"/>
                </a:lnTo>
                <a:lnTo>
                  <a:pt x="2804" y="1445"/>
                </a:lnTo>
                <a:lnTo>
                  <a:pt x="2804" y="1454"/>
                </a:lnTo>
                <a:lnTo>
                  <a:pt x="2804" y="1453"/>
                </a:lnTo>
                <a:lnTo>
                  <a:pt x="2805" y="1463"/>
                </a:lnTo>
                <a:lnTo>
                  <a:pt x="2805" y="1452"/>
                </a:lnTo>
                <a:lnTo>
                  <a:pt x="2805" y="1445"/>
                </a:lnTo>
                <a:lnTo>
                  <a:pt x="2805" y="1446"/>
                </a:lnTo>
                <a:lnTo>
                  <a:pt x="2806" y="1456"/>
                </a:lnTo>
                <a:lnTo>
                  <a:pt x="2806" y="1450"/>
                </a:lnTo>
                <a:lnTo>
                  <a:pt x="2806" y="1464"/>
                </a:lnTo>
                <a:lnTo>
                  <a:pt x="2806" y="1443"/>
                </a:lnTo>
                <a:lnTo>
                  <a:pt x="2806" y="1450"/>
                </a:lnTo>
                <a:lnTo>
                  <a:pt x="2807" y="1457"/>
                </a:lnTo>
                <a:lnTo>
                  <a:pt x="2807" y="1452"/>
                </a:lnTo>
                <a:lnTo>
                  <a:pt x="2807" y="1457"/>
                </a:lnTo>
                <a:lnTo>
                  <a:pt x="2807" y="1448"/>
                </a:lnTo>
                <a:lnTo>
                  <a:pt x="2808" y="1448"/>
                </a:lnTo>
                <a:lnTo>
                  <a:pt x="2808" y="1451"/>
                </a:lnTo>
                <a:lnTo>
                  <a:pt x="2808" y="1454"/>
                </a:lnTo>
                <a:lnTo>
                  <a:pt x="2808" y="1459"/>
                </a:lnTo>
                <a:lnTo>
                  <a:pt x="2809" y="1447"/>
                </a:lnTo>
                <a:lnTo>
                  <a:pt x="2809" y="1454"/>
                </a:lnTo>
                <a:lnTo>
                  <a:pt x="2809" y="1455"/>
                </a:lnTo>
                <a:lnTo>
                  <a:pt x="2809" y="1456"/>
                </a:lnTo>
                <a:lnTo>
                  <a:pt x="2809" y="1455"/>
                </a:lnTo>
                <a:lnTo>
                  <a:pt x="2810" y="1451"/>
                </a:lnTo>
                <a:lnTo>
                  <a:pt x="2810" y="1451"/>
                </a:lnTo>
                <a:lnTo>
                  <a:pt x="2810" y="1460"/>
                </a:lnTo>
                <a:lnTo>
                  <a:pt x="2810" y="1460"/>
                </a:lnTo>
                <a:lnTo>
                  <a:pt x="2811" y="1463"/>
                </a:lnTo>
                <a:lnTo>
                  <a:pt x="2811" y="1452"/>
                </a:lnTo>
                <a:lnTo>
                  <a:pt x="2811" y="1462"/>
                </a:lnTo>
                <a:lnTo>
                  <a:pt x="2812" y="1446"/>
                </a:lnTo>
                <a:lnTo>
                  <a:pt x="2812" y="1469"/>
                </a:lnTo>
                <a:lnTo>
                  <a:pt x="2812" y="1449"/>
                </a:lnTo>
                <a:lnTo>
                  <a:pt x="2812" y="1447"/>
                </a:lnTo>
                <a:lnTo>
                  <a:pt x="2812" y="1445"/>
                </a:lnTo>
                <a:lnTo>
                  <a:pt x="2813" y="1470"/>
                </a:lnTo>
                <a:lnTo>
                  <a:pt x="2813" y="1449"/>
                </a:lnTo>
                <a:lnTo>
                  <a:pt x="2813" y="1464"/>
                </a:lnTo>
                <a:lnTo>
                  <a:pt x="2813" y="1439"/>
                </a:lnTo>
                <a:lnTo>
                  <a:pt x="2814" y="1445"/>
                </a:lnTo>
                <a:lnTo>
                  <a:pt x="2814" y="1449"/>
                </a:lnTo>
                <a:lnTo>
                  <a:pt x="2814" y="1445"/>
                </a:lnTo>
                <a:lnTo>
                  <a:pt x="2814" y="1448"/>
                </a:lnTo>
                <a:lnTo>
                  <a:pt x="2815" y="1442"/>
                </a:lnTo>
                <a:lnTo>
                  <a:pt x="2815" y="1450"/>
                </a:lnTo>
                <a:lnTo>
                  <a:pt x="2815" y="1466"/>
                </a:lnTo>
                <a:lnTo>
                  <a:pt x="2815" y="1450"/>
                </a:lnTo>
                <a:lnTo>
                  <a:pt x="2815" y="1461"/>
                </a:lnTo>
                <a:lnTo>
                  <a:pt x="2816" y="1449"/>
                </a:lnTo>
                <a:lnTo>
                  <a:pt x="2816" y="1442"/>
                </a:lnTo>
                <a:lnTo>
                  <a:pt x="2816" y="1452"/>
                </a:lnTo>
                <a:lnTo>
                  <a:pt x="2816" y="1461"/>
                </a:lnTo>
                <a:lnTo>
                  <a:pt x="2817" y="1445"/>
                </a:lnTo>
                <a:lnTo>
                  <a:pt x="2817" y="1465"/>
                </a:lnTo>
                <a:lnTo>
                  <a:pt x="2817" y="1449"/>
                </a:lnTo>
                <a:lnTo>
                  <a:pt x="2817" y="1447"/>
                </a:lnTo>
                <a:lnTo>
                  <a:pt x="2818" y="1444"/>
                </a:lnTo>
                <a:lnTo>
                  <a:pt x="2818" y="1465"/>
                </a:lnTo>
                <a:lnTo>
                  <a:pt x="2818" y="1447"/>
                </a:lnTo>
                <a:lnTo>
                  <a:pt x="2818" y="1446"/>
                </a:lnTo>
                <a:lnTo>
                  <a:pt x="2818" y="1448"/>
                </a:lnTo>
                <a:lnTo>
                  <a:pt x="2819" y="1475"/>
                </a:lnTo>
                <a:lnTo>
                  <a:pt x="2819" y="1446"/>
                </a:lnTo>
                <a:lnTo>
                  <a:pt x="2819" y="1450"/>
                </a:lnTo>
                <a:lnTo>
                  <a:pt x="2820" y="1445"/>
                </a:lnTo>
                <a:lnTo>
                  <a:pt x="2820" y="1463"/>
                </a:lnTo>
                <a:lnTo>
                  <a:pt x="2820" y="1453"/>
                </a:lnTo>
                <a:lnTo>
                  <a:pt x="2820" y="1461"/>
                </a:lnTo>
                <a:lnTo>
                  <a:pt x="2821" y="1447"/>
                </a:lnTo>
                <a:lnTo>
                  <a:pt x="2821" y="1443"/>
                </a:lnTo>
                <a:lnTo>
                  <a:pt x="2821" y="1448"/>
                </a:lnTo>
                <a:lnTo>
                  <a:pt x="2821" y="1451"/>
                </a:lnTo>
                <a:lnTo>
                  <a:pt x="2821" y="1454"/>
                </a:lnTo>
                <a:lnTo>
                  <a:pt x="2822" y="1447"/>
                </a:lnTo>
                <a:lnTo>
                  <a:pt x="2822" y="1433"/>
                </a:lnTo>
                <a:lnTo>
                  <a:pt x="2822" y="1463"/>
                </a:lnTo>
                <a:lnTo>
                  <a:pt x="2822" y="1453"/>
                </a:lnTo>
                <a:lnTo>
                  <a:pt x="2823" y="1464"/>
                </a:lnTo>
                <a:lnTo>
                  <a:pt x="2823" y="1451"/>
                </a:lnTo>
                <a:lnTo>
                  <a:pt x="2823" y="1458"/>
                </a:lnTo>
                <a:lnTo>
                  <a:pt x="2823" y="1454"/>
                </a:lnTo>
                <a:lnTo>
                  <a:pt x="2824" y="1445"/>
                </a:lnTo>
                <a:lnTo>
                  <a:pt x="2824" y="1453"/>
                </a:lnTo>
                <a:lnTo>
                  <a:pt x="2824" y="1456"/>
                </a:lnTo>
                <a:lnTo>
                  <a:pt x="2824" y="1440"/>
                </a:lnTo>
                <a:lnTo>
                  <a:pt x="2824" y="1462"/>
                </a:lnTo>
                <a:lnTo>
                  <a:pt x="2825" y="1452"/>
                </a:lnTo>
                <a:lnTo>
                  <a:pt x="2825" y="1456"/>
                </a:lnTo>
                <a:lnTo>
                  <a:pt x="2825" y="1472"/>
                </a:lnTo>
                <a:lnTo>
                  <a:pt x="2825" y="1445"/>
                </a:lnTo>
                <a:lnTo>
                  <a:pt x="2826" y="1450"/>
                </a:lnTo>
                <a:lnTo>
                  <a:pt x="2826" y="1455"/>
                </a:lnTo>
                <a:lnTo>
                  <a:pt x="2826" y="1462"/>
                </a:lnTo>
                <a:lnTo>
                  <a:pt x="2826" y="1454"/>
                </a:lnTo>
                <a:lnTo>
                  <a:pt x="2827" y="1438"/>
                </a:lnTo>
                <a:lnTo>
                  <a:pt x="2827" y="1457"/>
                </a:lnTo>
                <a:lnTo>
                  <a:pt x="2827" y="1454"/>
                </a:lnTo>
                <a:lnTo>
                  <a:pt x="2827" y="1459"/>
                </a:lnTo>
                <a:lnTo>
                  <a:pt x="2828" y="1468"/>
                </a:lnTo>
                <a:lnTo>
                  <a:pt x="2828" y="1458"/>
                </a:lnTo>
                <a:lnTo>
                  <a:pt x="2828" y="1457"/>
                </a:lnTo>
                <a:lnTo>
                  <a:pt x="2828" y="1468"/>
                </a:lnTo>
                <a:lnTo>
                  <a:pt x="2829" y="1438"/>
                </a:lnTo>
                <a:lnTo>
                  <a:pt x="2829" y="1466"/>
                </a:lnTo>
                <a:lnTo>
                  <a:pt x="2829" y="1454"/>
                </a:lnTo>
                <a:lnTo>
                  <a:pt x="2829" y="1462"/>
                </a:lnTo>
                <a:lnTo>
                  <a:pt x="2830" y="1449"/>
                </a:lnTo>
                <a:lnTo>
                  <a:pt x="2830" y="1451"/>
                </a:lnTo>
                <a:lnTo>
                  <a:pt x="2830" y="1453"/>
                </a:lnTo>
                <a:lnTo>
                  <a:pt x="2830" y="1441"/>
                </a:lnTo>
                <a:lnTo>
                  <a:pt x="2830" y="1449"/>
                </a:lnTo>
                <a:lnTo>
                  <a:pt x="2831" y="1450"/>
                </a:lnTo>
                <a:lnTo>
                  <a:pt x="2831" y="1456"/>
                </a:lnTo>
                <a:lnTo>
                  <a:pt x="2831" y="1450"/>
                </a:lnTo>
                <a:lnTo>
                  <a:pt x="2831" y="1451"/>
                </a:lnTo>
                <a:lnTo>
                  <a:pt x="2832" y="1458"/>
                </a:lnTo>
                <a:lnTo>
                  <a:pt x="2832" y="1459"/>
                </a:lnTo>
                <a:lnTo>
                  <a:pt x="2832" y="1454"/>
                </a:lnTo>
                <a:lnTo>
                  <a:pt x="2832" y="1461"/>
                </a:lnTo>
                <a:lnTo>
                  <a:pt x="2833" y="1448"/>
                </a:lnTo>
                <a:lnTo>
                  <a:pt x="2833" y="1446"/>
                </a:lnTo>
                <a:lnTo>
                  <a:pt x="2833" y="1464"/>
                </a:lnTo>
                <a:lnTo>
                  <a:pt x="2833" y="1443"/>
                </a:lnTo>
                <a:lnTo>
                  <a:pt x="2833" y="1447"/>
                </a:lnTo>
                <a:lnTo>
                  <a:pt x="2834" y="1451"/>
                </a:lnTo>
                <a:lnTo>
                  <a:pt x="2834" y="1436"/>
                </a:lnTo>
                <a:lnTo>
                  <a:pt x="2834" y="1456"/>
                </a:lnTo>
                <a:lnTo>
                  <a:pt x="2834" y="1446"/>
                </a:lnTo>
                <a:lnTo>
                  <a:pt x="2835" y="1455"/>
                </a:lnTo>
                <a:lnTo>
                  <a:pt x="2835" y="1447"/>
                </a:lnTo>
                <a:lnTo>
                  <a:pt x="2835" y="1446"/>
                </a:lnTo>
                <a:lnTo>
                  <a:pt x="2836" y="1449"/>
                </a:lnTo>
                <a:lnTo>
                  <a:pt x="2836" y="1453"/>
                </a:lnTo>
                <a:lnTo>
                  <a:pt x="2836" y="1469"/>
                </a:lnTo>
                <a:lnTo>
                  <a:pt x="2836" y="1442"/>
                </a:lnTo>
                <a:lnTo>
                  <a:pt x="2837" y="1453"/>
                </a:lnTo>
                <a:lnTo>
                  <a:pt x="2837" y="1451"/>
                </a:lnTo>
                <a:lnTo>
                  <a:pt x="2837" y="1450"/>
                </a:lnTo>
                <a:lnTo>
                  <a:pt x="2837" y="1463"/>
                </a:lnTo>
                <a:lnTo>
                  <a:pt x="2837" y="1468"/>
                </a:lnTo>
                <a:lnTo>
                  <a:pt x="2838" y="1467"/>
                </a:lnTo>
                <a:lnTo>
                  <a:pt x="2838" y="1470"/>
                </a:lnTo>
                <a:lnTo>
                  <a:pt x="2838" y="1464"/>
                </a:lnTo>
                <a:lnTo>
                  <a:pt x="2838" y="1446"/>
                </a:lnTo>
                <a:lnTo>
                  <a:pt x="2839" y="1439"/>
                </a:lnTo>
                <a:lnTo>
                  <a:pt x="2839" y="1443"/>
                </a:lnTo>
                <a:lnTo>
                  <a:pt x="2839" y="1444"/>
                </a:lnTo>
                <a:lnTo>
                  <a:pt x="2839" y="1456"/>
                </a:lnTo>
                <a:lnTo>
                  <a:pt x="2839" y="1458"/>
                </a:lnTo>
                <a:lnTo>
                  <a:pt x="2840" y="1450"/>
                </a:lnTo>
                <a:lnTo>
                  <a:pt x="2840" y="1453"/>
                </a:lnTo>
                <a:lnTo>
                  <a:pt x="2840" y="1451"/>
                </a:lnTo>
                <a:lnTo>
                  <a:pt x="2840" y="1457"/>
                </a:lnTo>
                <a:lnTo>
                  <a:pt x="2841" y="1460"/>
                </a:lnTo>
                <a:lnTo>
                  <a:pt x="2841" y="1450"/>
                </a:lnTo>
                <a:lnTo>
                  <a:pt x="2841" y="1452"/>
                </a:lnTo>
                <a:lnTo>
                  <a:pt x="2841" y="1451"/>
                </a:lnTo>
                <a:lnTo>
                  <a:pt x="2842" y="1455"/>
                </a:lnTo>
                <a:lnTo>
                  <a:pt x="2842" y="1438"/>
                </a:lnTo>
                <a:lnTo>
                  <a:pt x="2842" y="1447"/>
                </a:lnTo>
                <a:lnTo>
                  <a:pt x="2842" y="1463"/>
                </a:lnTo>
                <a:lnTo>
                  <a:pt x="2842" y="1455"/>
                </a:lnTo>
                <a:lnTo>
                  <a:pt x="2843" y="1456"/>
                </a:lnTo>
                <a:lnTo>
                  <a:pt x="2843" y="1442"/>
                </a:lnTo>
                <a:lnTo>
                  <a:pt x="2843" y="1436"/>
                </a:lnTo>
                <a:lnTo>
                  <a:pt x="2844" y="1464"/>
                </a:lnTo>
                <a:lnTo>
                  <a:pt x="2844" y="1448"/>
                </a:lnTo>
                <a:lnTo>
                  <a:pt x="2844" y="1449"/>
                </a:lnTo>
                <a:lnTo>
                  <a:pt x="2844" y="1459"/>
                </a:lnTo>
                <a:lnTo>
                  <a:pt x="2845" y="1450"/>
                </a:lnTo>
                <a:lnTo>
                  <a:pt x="2845" y="1453"/>
                </a:lnTo>
                <a:lnTo>
                  <a:pt x="2845" y="1465"/>
                </a:lnTo>
                <a:lnTo>
                  <a:pt x="2845" y="1438"/>
                </a:lnTo>
                <a:lnTo>
                  <a:pt x="2846" y="1451"/>
                </a:lnTo>
                <a:lnTo>
                  <a:pt x="2846" y="1439"/>
                </a:lnTo>
                <a:lnTo>
                  <a:pt x="2846" y="1449"/>
                </a:lnTo>
                <a:lnTo>
                  <a:pt x="2846" y="1449"/>
                </a:lnTo>
                <a:lnTo>
                  <a:pt x="2846" y="1450"/>
                </a:lnTo>
                <a:lnTo>
                  <a:pt x="2847" y="1453"/>
                </a:lnTo>
                <a:lnTo>
                  <a:pt x="2847" y="1438"/>
                </a:lnTo>
                <a:lnTo>
                  <a:pt x="2847" y="1438"/>
                </a:lnTo>
                <a:lnTo>
                  <a:pt x="2847" y="1458"/>
                </a:lnTo>
                <a:lnTo>
                  <a:pt x="2848" y="1429"/>
                </a:lnTo>
                <a:lnTo>
                  <a:pt x="2848" y="1444"/>
                </a:lnTo>
                <a:lnTo>
                  <a:pt x="2848" y="1437"/>
                </a:lnTo>
                <a:lnTo>
                  <a:pt x="2848" y="1463"/>
                </a:lnTo>
                <a:lnTo>
                  <a:pt x="2849" y="1449"/>
                </a:lnTo>
                <a:lnTo>
                  <a:pt x="2849" y="1455"/>
                </a:lnTo>
                <a:lnTo>
                  <a:pt x="2849" y="1440"/>
                </a:lnTo>
                <a:lnTo>
                  <a:pt x="2849" y="1451"/>
                </a:lnTo>
                <a:lnTo>
                  <a:pt x="2849" y="1453"/>
                </a:lnTo>
                <a:lnTo>
                  <a:pt x="2850" y="1454"/>
                </a:lnTo>
                <a:lnTo>
                  <a:pt x="2850" y="1455"/>
                </a:lnTo>
                <a:lnTo>
                  <a:pt x="2850" y="1453"/>
                </a:lnTo>
                <a:lnTo>
                  <a:pt x="2851" y="1448"/>
                </a:lnTo>
                <a:lnTo>
                  <a:pt x="2851" y="1452"/>
                </a:lnTo>
                <a:lnTo>
                  <a:pt x="2851" y="1463"/>
                </a:lnTo>
                <a:lnTo>
                  <a:pt x="2851" y="1458"/>
                </a:lnTo>
                <a:lnTo>
                  <a:pt x="2852" y="1450"/>
                </a:lnTo>
                <a:lnTo>
                  <a:pt x="2852" y="1435"/>
                </a:lnTo>
                <a:lnTo>
                  <a:pt x="2852" y="1440"/>
                </a:lnTo>
                <a:lnTo>
                  <a:pt x="2852" y="1453"/>
                </a:lnTo>
                <a:lnTo>
                  <a:pt x="2852" y="1455"/>
                </a:lnTo>
                <a:lnTo>
                  <a:pt x="2853" y="1446"/>
                </a:lnTo>
                <a:lnTo>
                  <a:pt x="2853" y="1448"/>
                </a:lnTo>
                <a:lnTo>
                  <a:pt x="2853" y="1451"/>
                </a:lnTo>
                <a:lnTo>
                  <a:pt x="2853" y="1446"/>
                </a:lnTo>
                <a:lnTo>
                  <a:pt x="2854" y="1442"/>
                </a:lnTo>
                <a:lnTo>
                  <a:pt x="2854" y="1448"/>
                </a:lnTo>
                <a:lnTo>
                  <a:pt x="2854" y="1444"/>
                </a:lnTo>
                <a:lnTo>
                  <a:pt x="2854" y="1451"/>
                </a:lnTo>
                <a:lnTo>
                  <a:pt x="2855" y="1464"/>
                </a:lnTo>
                <a:lnTo>
                  <a:pt x="2855" y="1439"/>
                </a:lnTo>
                <a:lnTo>
                  <a:pt x="2855" y="1443"/>
                </a:lnTo>
                <a:lnTo>
                  <a:pt x="2855" y="1438"/>
                </a:lnTo>
                <a:lnTo>
                  <a:pt x="2855" y="1464"/>
                </a:lnTo>
                <a:lnTo>
                  <a:pt x="2856" y="1455"/>
                </a:lnTo>
                <a:lnTo>
                  <a:pt x="2856" y="1457"/>
                </a:lnTo>
                <a:lnTo>
                  <a:pt x="2856" y="1438"/>
                </a:lnTo>
                <a:lnTo>
                  <a:pt x="2856" y="1460"/>
                </a:lnTo>
                <a:lnTo>
                  <a:pt x="2857" y="1437"/>
                </a:lnTo>
                <a:lnTo>
                  <a:pt x="2857" y="1456"/>
                </a:lnTo>
                <a:lnTo>
                  <a:pt x="2857" y="1454"/>
                </a:lnTo>
                <a:lnTo>
                  <a:pt x="2857" y="1457"/>
                </a:lnTo>
                <a:lnTo>
                  <a:pt x="2858" y="1449"/>
                </a:lnTo>
                <a:lnTo>
                  <a:pt x="2858" y="1452"/>
                </a:lnTo>
                <a:lnTo>
                  <a:pt x="2858" y="1452"/>
                </a:lnTo>
                <a:lnTo>
                  <a:pt x="2858" y="1455"/>
                </a:lnTo>
                <a:lnTo>
                  <a:pt x="2859" y="1459"/>
                </a:lnTo>
                <a:lnTo>
                  <a:pt x="2859" y="1447"/>
                </a:lnTo>
                <a:lnTo>
                  <a:pt x="2859" y="1455"/>
                </a:lnTo>
                <a:lnTo>
                  <a:pt x="2859" y="1470"/>
                </a:lnTo>
                <a:lnTo>
                  <a:pt x="2860" y="1445"/>
                </a:lnTo>
                <a:lnTo>
                  <a:pt x="2860" y="1462"/>
                </a:lnTo>
                <a:lnTo>
                  <a:pt x="2860" y="1448"/>
                </a:lnTo>
                <a:lnTo>
                  <a:pt x="2860" y="1445"/>
                </a:lnTo>
                <a:lnTo>
                  <a:pt x="2861" y="1454"/>
                </a:lnTo>
                <a:lnTo>
                  <a:pt x="2861" y="1457"/>
                </a:lnTo>
                <a:lnTo>
                  <a:pt x="2861" y="1481"/>
                </a:lnTo>
                <a:lnTo>
                  <a:pt x="2861" y="1450"/>
                </a:lnTo>
                <a:lnTo>
                  <a:pt x="2861" y="1462"/>
                </a:lnTo>
                <a:lnTo>
                  <a:pt x="2862" y="1452"/>
                </a:lnTo>
                <a:lnTo>
                  <a:pt x="2862" y="1453"/>
                </a:lnTo>
                <a:lnTo>
                  <a:pt x="2862" y="1449"/>
                </a:lnTo>
                <a:lnTo>
                  <a:pt x="2862" y="1438"/>
                </a:lnTo>
                <a:lnTo>
                  <a:pt x="2863" y="1445"/>
                </a:lnTo>
                <a:lnTo>
                  <a:pt x="2863" y="1450"/>
                </a:lnTo>
                <a:lnTo>
                  <a:pt x="2863" y="1449"/>
                </a:lnTo>
                <a:lnTo>
                  <a:pt x="2863" y="1437"/>
                </a:lnTo>
                <a:lnTo>
                  <a:pt x="2864" y="1435"/>
                </a:lnTo>
                <a:lnTo>
                  <a:pt x="2864" y="1444"/>
                </a:lnTo>
                <a:lnTo>
                  <a:pt x="2864" y="1437"/>
                </a:lnTo>
                <a:lnTo>
                  <a:pt x="2864" y="1437"/>
                </a:lnTo>
                <a:lnTo>
                  <a:pt x="2864" y="1441"/>
                </a:lnTo>
                <a:lnTo>
                  <a:pt x="2865" y="1430"/>
                </a:lnTo>
                <a:lnTo>
                  <a:pt x="2865" y="1450"/>
                </a:lnTo>
                <a:lnTo>
                  <a:pt x="2865" y="1440"/>
                </a:lnTo>
                <a:lnTo>
                  <a:pt x="2865" y="1444"/>
                </a:lnTo>
                <a:lnTo>
                  <a:pt x="2866" y="1460"/>
                </a:lnTo>
                <a:lnTo>
                  <a:pt x="2866" y="1424"/>
                </a:lnTo>
                <a:lnTo>
                  <a:pt x="2866" y="1451"/>
                </a:lnTo>
                <a:lnTo>
                  <a:pt x="2867" y="1450"/>
                </a:lnTo>
                <a:lnTo>
                  <a:pt x="2867" y="1442"/>
                </a:lnTo>
                <a:lnTo>
                  <a:pt x="2867" y="1444"/>
                </a:lnTo>
                <a:lnTo>
                  <a:pt x="2867" y="1437"/>
                </a:lnTo>
                <a:lnTo>
                  <a:pt x="2867" y="1450"/>
                </a:lnTo>
                <a:lnTo>
                  <a:pt x="2868" y="1452"/>
                </a:lnTo>
                <a:lnTo>
                  <a:pt x="2868" y="1454"/>
                </a:lnTo>
                <a:lnTo>
                  <a:pt x="2868" y="1462"/>
                </a:lnTo>
                <a:lnTo>
                  <a:pt x="2868" y="1432"/>
                </a:lnTo>
                <a:lnTo>
                  <a:pt x="2869" y="1454"/>
                </a:lnTo>
                <a:lnTo>
                  <a:pt x="2869" y="1455"/>
                </a:lnTo>
                <a:lnTo>
                  <a:pt x="2869" y="1454"/>
                </a:lnTo>
                <a:lnTo>
                  <a:pt x="2869" y="1441"/>
                </a:lnTo>
                <a:lnTo>
                  <a:pt x="2870" y="1436"/>
                </a:lnTo>
                <a:lnTo>
                  <a:pt x="2870" y="1466"/>
                </a:lnTo>
                <a:lnTo>
                  <a:pt x="2870" y="1466"/>
                </a:lnTo>
                <a:lnTo>
                  <a:pt x="2870" y="1448"/>
                </a:lnTo>
                <a:lnTo>
                  <a:pt x="2870" y="1446"/>
                </a:lnTo>
                <a:lnTo>
                  <a:pt x="2871" y="1451"/>
                </a:lnTo>
                <a:lnTo>
                  <a:pt x="2871" y="1450"/>
                </a:lnTo>
                <a:lnTo>
                  <a:pt x="2871" y="1456"/>
                </a:lnTo>
                <a:lnTo>
                  <a:pt x="2871" y="1450"/>
                </a:lnTo>
                <a:lnTo>
                  <a:pt x="2872" y="1460"/>
                </a:lnTo>
                <a:lnTo>
                  <a:pt x="2872" y="1457"/>
                </a:lnTo>
                <a:lnTo>
                  <a:pt x="2872" y="1459"/>
                </a:lnTo>
                <a:lnTo>
                  <a:pt x="2872" y="1443"/>
                </a:lnTo>
                <a:lnTo>
                  <a:pt x="2873" y="1448"/>
                </a:lnTo>
                <a:lnTo>
                  <a:pt x="2873" y="1454"/>
                </a:lnTo>
                <a:lnTo>
                  <a:pt x="2873" y="1452"/>
                </a:lnTo>
                <a:lnTo>
                  <a:pt x="2873" y="1440"/>
                </a:lnTo>
                <a:lnTo>
                  <a:pt x="2873" y="1462"/>
                </a:lnTo>
                <a:lnTo>
                  <a:pt x="2874" y="1457"/>
                </a:lnTo>
                <a:lnTo>
                  <a:pt x="2874" y="1446"/>
                </a:lnTo>
                <a:lnTo>
                  <a:pt x="2874" y="1463"/>
                </a:lnTo>
                <a:lnTo>
                  <a:pt x="2875" y="1447"/>
                </a:lnTo>
                <a:lnTo>
                  <a:pt x="2875" y="1447"/>
                </a:lnTo>
                <a:lnTo>
                  <a:pt x="2875" y="1449"/>
                </a:lnTo>
                <a:lnTo>
                  <a:pt x="2875" y="1451"/>
                </a:lnTo>
                <a:lnTo>
                  <a:pt x="2876" y="1466"/>
                </a:lnTo>
                <a:lnTo>
                  <a:pt x="2876" y="1440"/>
                </a:lnTo>
                <a:lnTo>
                  <a:pt x="2876" y="1465"/>
                </a:lnTo>
                <a:lnTo>
                  <a:pt x="2876" y="1447"/>
                </a:lnTo>
                <a:lnTo>
                  <a:pt x="2876" y="1454"/>
                </a:lnTo>
                <a:lnTo>
                  <a:pt x="2877" y="1452"/>
                </a:lnTo>
                <a:lnTo>
                  <a:pt x="2877" y="1451"/>
                </a:lnTo>
                <a:lnTo>
                  <a:pt x="2877" y="1458"/>
                </a:lnTo>
                <a:lnTo>
                  <a:pt x="2877" y="1454"/>
                </a:lnTo>
                <a:lnTo>
                  <a:pt x="2878" y="1458"/>
                </a:lnTo>
                <a:lnTo>
                  <a:pt x="2878" y="1456"/>
                </a:lnTo>
                <a:lnTo>
                  <a:pt x="2878" y="1455"/>
                </a:lnTo>
                <a:lnTo>
                  <a:pt x="2878" y="1466"/>
                </a:lnTo>
                <a:lnTo>
                  <a:pt x="2879" y="1456"/>
                </a:lnTo>
                <a:lnTo>
                  <a:pt x="2879" y="1451"/>
                </a:lnTo>
                <a:lnTo>
                  <a:pt x="2879" y="1450"/>
                </a:lnTo>
                <a:lnTo>
                  <a:pt x="2879" y="1466"/>
                </a:lnTo>
                <a:lnTo>
                  <a:pt x="2879" y="1445"/>
                </a:lnTo>
                <a:lnTo>
                  <a:pt x="2880" y="1453"/>
                </a:lnTo>
                <a:lnTo>
                  <a:pt x="2880" y="1456"/>
                </a:lnTo>
                <a:lnTo>
                  <a:pt x="2880" y="1460"/>
                </a:lnTo>
                <a:lnTo>
                  <a:pt x="2880" y="1435"/>
                </a:lnTo>
                <a:lnTo>
                  <a:pt x="2881" y="1469"/>
                </a:lnTo>
                <a:lnTo>
                  <a:pt x="2881" y="1458"/>
                </a:lnTo>
                <a:lnTo>
                  <a:pt x="2881" y="1451"/>
                </a:lnTo>
                <a:lnTo>
                  <a:pt x="2881" y="1455"/>
                </a:lnTo>
                <a:lnTo>
                  <a:pt x="2882" y="1454"/>
                </a:lnTo>
                <a:lnTo>
                  <a:pt x="2882" y="1449"/>
                </a:lnTo>
                <a:lnTo>
                  <a:pt x="2882" y="1455"/>
                </a:lnTo>
                <a:lnTo>
                  <a:pt x="2882" y="1464"/>
                </a:lnTo>
                <a:lnTo>
                  <a:pt x="2883" y="1460"/>
                </a:lnTo>
                <a:lnTo>
                  <a:pt x="2883" y="1440"/>
                </a:lnTo>
                <a:lnTo>
                  <a:pt x="2883" y="1447"/>
                </a:lnTo>
                <a:lnTo>
                  <a:pt x="2883" y="1450"/>
                </a:lnTo>
                <a:lnTo>
                  <a:pt x="2884" y="1451"/>
                </a:lnTo>
                <a:lnTo>
                  <a:pt x="2884" y="1461"/>
                </a:lnTo>
                <a:lnTo>
                  <a:pt x="2884" y="1453"/>
                </a:lnTo>
                <a:lnTo>
                  <a:pt x="2884" y="1448"/>
                </a:lnTo>
                <a:lnTo>
                  <a:pt x="2885" y="1453"/>
                </a:lnTo>
                <a:lnTo>
                  <a:pt x="2885" y="1457"/>
                </a:lnTo>
                <a:lnTo>
                  <a:pt x="2885" y="1453"/>
                </a:lnTo>
                <a:lnTo>
                  <a:pt x="2885" y="1441"/>
                </a:lnTo>
                <a:lnTo>
                  <a:pt x="2885" y="1458"/>
                </a:lnTo>
                <a:lnTo>
                  <a:pt x="2886" y="1449"/>
                </a:lnTo>
                <a:lnTo>
                  <a:pt x="2886" y="1459"/>
                </a:lnTo>
                <a:lnTo>
                  <a:pt x="2886" y="1466"/>
                </a:lnTo>
                <a:lnTo>
                  <a:pt x="2886" y="1439"/>
                </a:lnTo>
                <a:lnTo>
                  <a:pt x="2887" y="1453"/>
                </a:lnTo>
                <a:lnTo>
                  <a:pt x="2887" y="1461"/>
                </a:lnTo>
                <a:lnTo>
                  <a:pt x="2887" y="1452"/>
                </a:lnTo>
                <a:lnTo>
                  <a:pt x="2887" y="1452"/>
                </a:lnTo>
                <a:lnTo>
                  <a:pt x="2888" y="1439"/>
                </a:lnTo>
                <a:lnTo>
                  <a:pt x="2888" y="1453"/>
                </a:lnTo>
                <a:lnTo>
                  <a:pt x="2888" y="1453"/>
                </a:lnTo>
                <a:lnTo>
                  <a:pt x="2888" y="1456"/>
                </a:lnTo>
                <a:lnTo>
                  <a:pt x="2888" y="1455"/>
                </a:lnTo>
                <a:lnTo>
                  <a:pt x="2889" y="1454"/>
                </a:lnTo>
                <a:lnTo>
                  <a:pt x="2889" y="1453"/>
                </a:lnTo>
                <a:lnTo>
                  <a:pt x="2889" y="1454"/>
                </a:lnTo>
                <a:lnTo>
                  <a:pt x="2890" y="1454"/>
                </a:lnTo>
                <a:lnTo>
                  <a:pt x="2890" y="1460"/>
                </a:lnTo>
                <a:lnTo>
                  <a:pt x="2890" y="1445"/>
                </a:lnTo>
                <a:lnTo>
                  <a:pt x="2890" y="1450"/>
                </a:lnTo>
                <a:lnTo>
                  <a:pt x="2891" y="1454"/>
                </a:lnTo>
                <a:lnTo>
                  <a:pt x="2891" y="1455"/>
                </a:lnTo>
                <a:lnTo>
                  <a:pt x="2891" y="1458"/>
                </a:lnTo>
                <a:lnTo>
                  <a:pt x="2891" y="1447"/>
                </a:lnTo>
                <a:lnTo>
                  <a:pt x="2892" y="1455"/>
                </a:lnTo>
                <a:lnTo>
                  <a:pt x="2892" y="1458"/>
                </a:lnTo>
                <a:lnTo>
                  <a:pt x="2892" y="1451"/>
                </a:lnTo>
                <a:lnTo>
                  <a:pt x="2892" y="1451"/>
                </a:lnTo>
                <a:lnTo>
                  <a:pt x="2892" y="1443"/>
                </a:lnTo>
                <a:lnTo>
                  <a:pt x="2893" y="1459"/>
                </a:lnTo>
                <a:lnTo>
                  <a:pt x="2893" y="1455"/>
                </a:lnTo>
                <a:lnTo>
                  <a:pt x="2893" y="1458"/>
                </a:lnTo>
                <a:lnTo>
                  <a:pt x="2893" y="1459"/>
                </a:lnTo>
                <a:lnTo>
                  <a:pt x="2894" y="1446"/>
                </a:lnTo>
                <a:lnTo>
                  <a:pt x="2894" y="1455"/>
                </a:lnTo>
                <a:lnTo>
                  <a:pt x="2894" y="1457"/>
                </a:lnTo>
                <a:lnTo>
                  <a:pt x="2894" y="1456"/>
                </a:lnTo>
                <a:lnTo>
                  <a:pt x="2895" y="1472"/>
                </a:lnTo>
                <a:lnTo>
                  <a:pt x="2895" y="1447"/>
                </a:lnTo>
                <a:lnTo>
                  <a:pt x="2895" y="1454"/>
                </a:lnTo>
                <a:lnTo>
                  <a:pt x="2895" y="1448"/>
                </a:lnTo>
                <a:lnTo>
                  <a:pt x="2895" y="1460"/>
                </a:lnTo>
                <a:lnTo>
                  <a:pt x="2896" y="1462"/>
                </a:lnTo>
                <a:lnTo>
                  <a:pt x="2896" y="1469"/>
                </a:lnTo>
                <a:lnTo>
                  <a:pt x="2896" y="1452"/>
                </a:lnTo>
                <a:lnTo>
                  <a:pt x="2896" y="1466"/>
                </a:lnTo>
                <a:lnTo>
                  <a:pt x="2897" y="1460"/>
                </a:lnTo>
                <a:lnTo>
                  <a:pt x="2897" y="1461"/>
                </a:lnTo>
                <a:lnTo>
                  <a:pt x="2897" y="1450"/>
                </a:lnTo>
                <a:lnTo>
                  <a:pt x="2898" y="1468"/>
                </a:lnTo>
                <a:lnTo>
                  <a:pt x="2898" y="1451"/>
                </a:lnTo>
                <a:lnTo>
                  <a:pt x="2898" y="1459"/>
                </a:lnTo>
                <a:lnTo>
                  <a:pt x="2898" y="1470"/>
                </a:lnTo>
                <a:lnTo>
                  <a:pt x="2898" y="1445"/>
                </a:lnTo>
                <a:lnTo>
                  <a:pt x="2899" y="1459"/>
                </a:lnTo>
                <a:lnTo>
                  <a:pt x="2899" y="1456"/>
                </a:lnTo>
                <a:lnTo>
                  <a:pt x="2899" y="1449"/>
                </a:lnTo>
                <a:lnTo>
                  <a:pt x="2899" y="1455"/>
                </a:lnTo>
                <a:lnTo>
                  <a:pt x="2900" y="1445"/>
                </a:lnTo>
                <a:lnTo>
                  <a:pt x="2900" y="1457"/>
                </a:lnTo>
                <a:lnTo>
                  <a:pt x="2900" y="1458"/>
                </a:lnTo>
                <a:lnTo>
                  <a:pt x="2900" y="1461"/>
                </a:lnTo>
                <a:lnTo>
                  <a:pt x="2901" y="1396"/>
                </a:lnTo>
                <a:lnTo>
                  <a:pt x="2901" y="95"/>
                </a:lnTo>
                <a:lnTo>
                  <a:pt x="2901" y="1444"/>
                </a:lnTo>
                <a:lnTo>
                  <a:pt x="2901" y="1455"/>
                </a:lnTo>
                <a:lnTo>
                  <a:pt x="2901" y="1461"/>
                </a:lnTo>
                <a:lnTo>
                  <a:pt x="2902" y="1462"/>
                </a:lnTo>
                <a:lnTo>
                  <a:pt x="2902" y="1440"/>
                </a:lnTo>
                <a:lnTo>
                  <a:pt x="2902" y="1457"/>
                </a:lnTo>
                <a:lnTo>
                  <a:pt x="2902" y="1454"/>
                </a:lnTo>
                <a:lnTo>
                  <a:pt x="2903" y="1453"/>
                </a:lnTo>
                <a:lnTo>
                  <a:pt x="2903" y="1453"/>
                </a:lnTo>
                <a:lnTo>
                  <a:pt x="2903" y="1454"/>
                </a:lnTo>
                <a:lnTo>
                  <a:pt x="2903" y="1450"/>
                </a:lnTo>
                <a:lnTo>
                  <a:pt x="2904" y="1460"/>
                </a:lnTo>
                <a:lnTo>
                  <a:pt x="2904" y="1461"/>
                </a:lnTo>
                <a:lnTo>
                  <a:pt x="2904" y="1467"/>
                </a:lnTo>
                <a:lnTo>
                  <a:pt x="2904" y="1439"/>
                </a:lnTo>
                <a:lnTo>
                  <a:pt x="2904" y="1472"/>
                </a:lnTo>
                <a:lnTo>
                  <a:pt x="2905" y="1453"/>
                </a:lnTo>
                <a:lnTo>
                  <a:pt x="2905" y="1456"/>
                </a:lnTo>
                <a:lnTo>
                  <a:pt x="2905" y="1456"/>
                </a:lnTo>
                <a:lnTo>
                  <a:pt x="2906" y="1447"/>
                </a:lnTo>
                <a:lnTo>
                  <a:pt x="2906" y="1456"/>
                </a:lnTo>
                <a:lnTo>
                  <a:pt x="2906" y="1456"/>
                </a:lnTo>
                <a:lnTo>
                  <a:pt x="2906" y="1445"/>
                </a:lnTo>
                <a:lnTo>
                  <a:pt x="2907" y="1463"/>
                </a:lnTo>
                <a:lnTo>
                  <a:pt x="2907" y="1441"/>
                </a:lnTo>
                <a:lnTo>
                  <a:pt x="2907" y="1465"/>
                </a:lnTo>
                <a:lnTo>
                  <a:pt x="2907" y="1453"/>
                </a:lnTo>
                <a:lnTo>
                  <a:pt x="2907" y="1453"/>
                </a:lnTo>
                <a:lnTo>
                  <a:pt x="2908" y="1446"/>
                </a:lnTo>
                <a:lnTo>
                  <a:pt x="2908" y="1461"/>
                </a:lnTo>
                <a:lnTo>
                  <a:pt x="2908" y="1451"/>
                </a:lnTo>
                <a:lnTo>
                  <a:pt x="2908" y="1453"/>
                </a:lnTo>
                <a:lnTo>
                  <a:pt x="2909" y="1454"/>
                </a:lnTo>
                <a:lnTo>
                  <a:pt x="2909" y="1459"/>
                </a:lnTo>
                <a:lnTo>
                  <a:pt x="2909" y="1438"/>
                </a:lnTo>
                <a:lnTo>
                  <a:pt x="2909" y="1453"/>
                </a:lnTo>
                <a:lnTo>
                  <a:pt x="2910" y="1449"/>
                </a:lnTo>
                <a:lnTo>
                  <a:pt x="2910" y="1455"/>
                </a:lnTo>
                <a:lnTo>
                  <a:pt x="2910" y="1450"/>
                </a:lnTo>
                <a:lnTo>
                  <a:pt x="2910" y="1442"/>
                </a:lnTo>
                <a:lnTo>
                  <a:pt x="2910" y="1453"/>
                </a:lnTo>
                <a:lnTo>
                  <a:pt x="2911" y="1456"/>
                </a:lnTo>
                <a:lnTo>
                  <a:pt x="2911" y="1453"/>
                </a:lnTo>
                <a:lnTo>
                  <a:pt x="2911" y="1449"/>
                </a:lnTo>
                <a:lnTo>
                  <a:pt x="2911" y="1443"/>
                </a:lnTo>
                <a:lnTo>
                  <a:pt x="2912" y="1457"/>
                </a:lnTo>
                <a:lnTo>
                  <a:pt x="2912" y="1451"/>
                </a:lnTo>
                <a:lnTo>
                  <a:pt x="2912" y="1447"/>
                </a:lnTo>
                <a:lnTo>
                  <a:pt x="2912" y="1455"/>
                </a:lnTo>
                <a:lnTo>
                  <a:pt x="2913" y="1447"/>
                </a:lnTo>
                <a:lnTo>
                  <a:pt x="2913" y="1466"/>
                </a:lnTo>
                <a:lnTo>
                  <a:pt x="2913" y="1446"/>
                </a:lnTo>
                <a:lnTo>
                  <a:pt x="2913" y="1456"/>
                </a:lnTo>
                <a:lnTo>
                  <a:pt x="2914" y="1457"/>
                </a:lnTo>
                <a:lnTo>
                  <a:pt x="2914" y="1440"/>
                </a:lnTo>
                <a:lnTo>
                  <a:pt x="2914" y="1453"/>
                </a:lnTo>
                <a:lnTo>
                  <a:pt x="2914" y="1447"/>
                </a:lnTo>
                <a:lnTo>
                  <a:pt x="2915" y="1461"/>
                </a:lnTo>
                <a:lnTo>
                  <a:pt x="2915" y="1481"/>
                </a:lnTo>
                <a:lnTo>
                  <a:pt x="2915" y="1449"/>
                </a:lnTo>
                <a:lnTo>
                  <a:pt x="2915" y="1450"/>
                </a:lnTo>
                <a:lnTo>
                  <a:pt x="2916" y="1460"/>
                </a:lnTo>
                <a:lnTo>
                  <a:pt x="2916" y="1454"/>
                </a:lnTo>
                <a:lnTo>
                  <a:pt x="2916" y="1466"/>
                </a:lnTo>
                <a:lnTo>
                  <a:pt x="2916" y="1440"/>
                </a:lnTo>
                <a:lnTo>
                  <a:pt x="2916" y="1466"/>
                </a:lnTo>
                <a:lnTo>
                  <a:pt x="2917" y="1449"/>
                </a:lnTo>
                <a:lnTo>
                  <a:pt x="2917" y="1464"/>
                </a:lnTo>
                <a:lnTo>
                  <a:pt x="2917" y="1451"/>
                </a:lnTo>
                <a:lnTo>
                  <a:pt x="2917" y="1451"/>
                </a:lnTo>
                <a:lnTo>
                  <a:pt x="2918" y="1442"/>
                </a:lnTo>
                <a:lnTo>
                  <a:pt x="2918" y="1455"/>
                </a:lnTo>
                <a:lnTo>
                  <a:pt x="2918" y="1450"/>
                </a:lnTo>
                <a:lnTo>
                  <a:pt x="2918" y="1460"/>
                </a:lnTo>
                <a:lnTo>
                  <a:pt x="2919" y="1435"/>
                </a:lnTo>
                <a:lnTo>
                  <a:pt x="2919" y="1454"/>
                </a:lnTo>
                <a:lnTo>
                  <a:pt x="2919" y="1456"/>
                </a:lnTo>
                <a:lnTo>
                  <a:pt x="2919" y="1448"/>
                </a:lnTo>
                <a:lnTo>
                  <a:pt x="2919" y="1456"/>
                </a:lnTo>
                <a:lnTo>
                  <a:pt x="2920" y="1456"/>
                </a:lnTo>
                <a:lnTo>
                  <a:pt x="2920" y="1447"/>
                </a:lnTo>
                <a:lnTo>
                  <a:pt x="2920" y="1454"/>
                </a:lnTo>
                <a:lnTo>
                  <a:pt x="2920" y="1456"/>
                </a:lnTo>
                <a:lnTo>
                  <a:pt x="2921" y="1452"/>
                </a:lnTo>
                <a:lnTo>
                  <a:pt x="2921" y="1441"/>
                </a:lnTo>
                <a:lnTo>
                  <a:pt x="2921" y="1450"/>
                </a:lnTo>
                <a:lnTo>
                  <a:pt x="2922" y="1436"/>
                </a:lnTo>
                <a:lnTo>
                  <a:pt x="2922" y="1442"/>
                </a:lnTo>
                <a:lnTo>
                  <a:pt x="2922" y="1441"/>
                </a:lnTo>
                <a:lnTo>
                  <a:pt x="2922" y="1453"/>
                </a:lnTo>
                <a:lnTo>
                  <a:pt x="2922" y="1449"/>
                </a:lnTo>
                <a:lnTo>
                  <a:pt x="2923" y="1457"/>
                </a:lnTo>
                <a:lnTo>
                  <a:pt x="2923" y="1445"/>
                </a:lnTo>
                <a:lnTo>
                  <a:pt x="2923" y="1455"/>
                </a:lnTo>
                <a:lnTo>
                  <a:pt x="2923" y="1444"/>
                </a:lnTo>
                <a:lnTo>
                  <a:pt x="2924" y="1450"/>
                </a:lnTo>
                <a:lnTo>
                  <a:pt x="2924" y="1457"/>
                </a:lnTo>
                <a:lnTo>
                  <a:pt x="2924" y="1458"/>
                </a:lnTo>
                <a:lnTo>
                  <a:pt x="2924" y="1453"/>
                </a:lnTo>
                <a:lnTo>
                  <a:pt x="2925" y="1450"/>
                </a:lnTo>
                <a:lnTo>
                  <a:pt x="2925" y="1452"/>
                </a:lnTo>
                <a:lnTo>
                  <a:pt x="2925" y="1458"/>
                </a:lnTo>
                <a:lnTo>
                  <a:pt x="2925" y="1455"/>
                </a:lnTo>
                <a:lnTo>
                  <a:pt x="2925" y="1469"/>
                </a:lnTo>
                <a:lnTo>
                  <a:pt x="2926" y="1439"/>
                </a:lnTo>
                <a:lnTo>
                  <a:pt x="2926" y="1447"/>
                </a:lnTo>
                <a:lnTo>
                  <a:pt x="2926" y="1450"/>
                </a:lnTo>
                <a:lnTo>
                  <a:pt x="2926" y="1461"/>
                </a:lnTo>
                <a:lnTo>
                  <a:pt x="2927" y="1454"/>
                </a:lnTo>
                <a:lnTo>
                  <a:pt x="2927" y="1449"/>
                </a:lnTo>
                <a:lnTo>
                  <a:pt x="2927" y="1458"/>
                </a:lnTo>
                <a:lnTo>
                  <a:pt x="2927" y="1461"/>
                </a:lnTo>
                <a:lnTo>
                  <a:pt x="2928" y="1456"/>
                </a:lnTo>
                <a:lnTo>
                  <a:pt x="2928" y="1456"/>
                </a:lnTo>
                <a:lnTo>
                  <a:pt x="2928" y="1445"/>
                </a:lnTo>
                <a:lnTo>
                  <a:pt x="2928" y="1454"/>
                </a:lnTo>
                <a:lnTo>
                  <a:pt x="2929" y="1456"/>
                </a:lnTo>
                <a:lnTo>
                  <a:pt x="2929" y="1461"/>
                </a:lnTo>
                <a:lnTo>
                  <a:pt x="2929" y="1451"/>
                </a:lnTo>
                <a:lnTo>
                  <a:pt x="2929" y="1461"/>
                </a:lnTo>
                <a:lnTo>
                  <a:pt x="2930" y="1453"/>
                </a:lnTo>
                <a:lnTo>
                  <a:pt x="2930" y="1458"/>
                </a:lnTo>
                <a:lnTo>
                  <a:pt x="2930" y="1457"/>
                </a:lnTo>
                <a:lnTo>
                  <a:pt x="2930" y="1473"/>
                </a:lnTo>
                <a:lnTo>
                  <a:pt x="2931" y="1450"/>
                </a:lnTo>
                <a:lnTo>
                  <a:pt x="2931" y="1463"/>
                </a:lnTo>
                <a:lnTo>
                  <a:pt x="2931" y="1460"/>
                </a:lnTo>
                <a:lnTo>
                  <a:pt x="2931" y="1462"/>
                </a:lnTo>
                <a:lnTo>
                  <a:pt x="2931" y="1455"/>
                </a:lnTo>
                <a:lnTo>
                  <a:pt x="2932" y="1455"/>
                </a:lnTo>
                <a:lnTo>
                  <a:pt x="2932" y="1451"/>
                </a:lnTo>
                <a:lnTo>
                  <a:pt x="2932" y="1460"/>
                </a:lnTo>
                <a:lnTo>
                  <a:pt x="2932" y="1460"/>
                </a:lnTo>
                <a:lnTo>
                  <a:pt x="2933" y="1459"/>
                </a:lnTo>
                <a:lnTo>
                  <a:pt x="2933" y="1450"/>
                </a:lnTo>
                <a:lnTo>
                  <a:pt x="2933" y="1455"/>
                </a:lnTo>
                <a:lnTo>
                  <a:pt x="2933" y="1464"/>
                </a:lnTo>
                <a:lnTo>
                  <a:pt x="2934" y="1458"/>
                </a:lnTo>
                <a:lnTo>
                  <a:pt x="2934" y="1456"/>
                </a:lnTo>
                <a:lnTo>
                  <a:pt x="2934" y="1453"/>
                </a:lnTo>
                <a:lnTo>
                  <a:pt x="2934" y="1451"/>
                </a:lnTo>
                <a:lnTo>
                  <a:pt x="2934" y="1462"/>
                </a:lnTo>
                <a:lnTo>
                  <a:pt x="2935" y="1445"/>
                </a:lnTo>
                <a:lnTo>
                  <a:pt x="2935" y="1456"/>
                </a:lnTo>
                <a:lnTo>
                  <a:pt x="2935" y="1461"/>
                </a:lnTo>
                <a:lnTo>
                  <a:pt x="2935" y="1453"/>
                </a:lnTo>
                <a:lnTo>
                  <a:pt x="2936" y="1458"/>
                </a:lnTo>
                <a:lnTo>
                  <a:pt x="2936" y="1454"/>
                </a:lnTo>
                <a:lnTo>
                  <a:pt x="2936" y="1458"/>
                </a:lnTo>
                <a:lnTo>
                  <a:pt x="2937" y="1462"/>
                </a:lnTo>
                <a:lnTo>
                  <a:pt x="2937" y="1456"/>
                </a:lnTo>
                <a:lnTo>
                  <a:pt x="2937" y="1465"/>
                </a:lnTo>
                <a:lnTo>
                  <a:pt x="2937" y="1447"/>
                </a:lnTo>
                <a:lnTo>
                  <a:pt x="2938" y="1450"/>
                </a:lnTo>
                <a:lnTo>
                  <a:pt x="2938" y="1447"/>
                </a:lnTo>
                <a:lnTo>
                  <a:pt x="2938" y="1451"/>
                </a:lnTo>
                <a:lnTo>
                  <a:pt x="2938" y="1450"/>
                </a:lnTo>
                <a:lnTo>
                  <a:pt x="2938" y="1461"/>
                </a:lnTo>
                <a:lnTo>
                  <a:pt x="2939" y="1459"/>
                </a:lnTo>
                <a:lnTo>
                  <a:pt x="2939" y="1460"/>
                </a:lnTo>
                <a:lnTo>
                  <a:pt x="2939" y="1447"/>
                </a:lnTo>
                <a:lnTo>
                  <a:pt x="2939" y="1453"/>
                </a:lnTo>
                <a:lnTo>
                  <a:pt x="2940" y="1458"/>
                </a:lnTo>
                <a:lnTo>
                  <a:pt x="2940" y="1460"/>
                </a:lnTo>
                <a:lnTo>
                  <a:pt x="2940" y="1451"/>
                </a:lnTo>
                <a:lnTo>
                  <a:pt x="2940" y="1450"/>
                </a:lnTo>
                <a:lnTo>
                  <a:pt x="2941" y="1458"/>
                </a:lnTo>
                <a:lnTo>
                  <a:pt x="2941" y="1445"/>
                </a:lnTo>
                <a:lnTo>
                  <a:pt x="2941" y="1453"/>
                </a:lnTo>
                <a:lnTo>
                  <a:pt x="2941" y="1446"/>
                </a:lnTo>
                <a:lnTo>
                  <a:pt x="2941" y="1455"/>
                </a:lnTo>
                <a:lnTo>
                  <a:pt x="2942" y="1457"/>
                </a:lnTo>
                <a:lnTo>
                  <a:pt x="2942" y="1453"/>
                </a:lnTo>
                <a:lnTo>
                  <a:pt x="2942" y="1452"/>
                </a:lnTo>
                <a:lnTo>
                  <a:pt x="2942" y="1443"/>
                </a:lnTo>
                <a:lnTo>
                  <a:pt x="2943" y="1442"/>
                </a:lnTo>
                <a:lnTo>
                  <a:pt x="2943" y="1457"/>
                </a:lnTo>
                <a:lnTo>
                  <a:pt x="2943" y="1451"/>
                </a:lnTo>
                <a:lnTo>
                  <a:pt x="2943" y="1447"/>
                </a:lnTo>
                <a:lnTo>
                  <a:pt x="2944" y="1449"/>
                </a:lnTo>
                <a:lnTo>
                  <a:pt x="2944" y="1452"/>
                </a:lnTo>
                <a:lnTo>
                  <a:pt x="2944" y="1450"/>
                </a:lnTo>
                <a:lnTo>
                  <a:pt x="2944" y="1458"/>
                </a:lnTo>
                <a:lnTo>
                  <a:pt x="2945" y="1457"/>
                </a:lnTo>
                <a:lnTo>
                  <a:pt x="2945" y="1450"/>
                </a:lnTo>
                <a:lnTo>
                  <a:pt x="2945" y="1453"/>
                </a:lnTo>
                <a:lnTo>
                  <a:pt x="2945" y="1446"/>
                </a:lnTo>
                <a:lnTo>
                  <a:pt x="2946" y="1444"/>
                </a:lnTo>
                <a:lnTo>
                  <a:pt x="2946" y="1446"/>
                </a:lnTo>
                <a:lnTo>
                  <a:pt x="2946" y="1437"/>
                </a:lnTo>
                <a:lnTo>
                  <a:pt x="2946" y="1436"/>
                </a:lnTo>
                <a:lnTo>
                  <a:pt x="2947" y="1453"/>
                </a:lnTo>
                <a:lnTo>
                  <a:pt x="2947" y="1442"/>
                </a:lnTo>
                <a:lnTo>
                  <a:pt x="2947" y="1446"/>
                </a:lnTo>
                <a:lnTo>
                  <a:pt x="2947" y="1446"/>
                </a:lnTo>
                <a:lnTo>
                  <a:pt x="2947" y="1447"/>
                </a:lnTo>
                <a:lnTo>
                  <a:pt x="2948" y="1437"/>
                </a:lnTo>
                <a:lnTo>
                  <a:pt x="2948" y="1446"/>
                </a:lnTo>
                <a:lnTo>
                  <a:pt x="2948" y="1448"/>
                </a:lnTo>
                <a:lnTo>
                  <a:pt x="2948" y="1453"/>
                </a:lnTo>
                <a:lnTo>
                  <a:pt x="2949" y="1446"/>
                </a:lnTo>
                <a:lnTo>
                  <a:pt x="2949" y="1457"/>
                </a:lnTo>
                <a:lnTo>
                  <a:pt x="2949" y="1445"/>
                </a:lnTo>
                <a:lnTo>
                  <a:pt x="2949" y="1444"/>
                </a:lnTo>
                <a:lnTo>
                  <a:pt x="2950" y="1443"/>
                </a:lnTo>
                <a:lnTo>
                  <a:pt x="2950" y="1447"/>
                </a:lnTo>
                <a:lnTo>
                  <a:pt x="2950" y="1458"/>
                </a:lnTo>
                <a:lnTo>
                  <a:pt x="2950" y="1459"/>
                </a:lnTo>
                <a:lnTo>
                  <a:pt x="2950" y="1461"/>
                </a:lnTo>
                <a:lnTo>
                  <a:pt x="2951" y="1456"/>
                </a:lnTo>
                <a:lnTo>
                  <a:pt x="2951" y="1452"/>
                </a:lnTo>
                <a:lnTo>
                  <a:pt x="2951" y="1461"/>
                </a:lnTo>
                <a:lnTo>
                  <a:pt x="2951" y="1459"/>
                </a:lnTo>
                <a:lnTo>
                  <a:pt x="2952" y="1463"/>
                </a:lnTo>
                <a:lnTo>
                  <a:pt x="2952" y="1453"/>
                </a:lnTo>
                <a:lnTo>
                  <a:pt x="2952" y="1453"/>
                </a:lnTo>
                <a:lnTo>
                  <a:pt x="2953" y="1454"/>
                </a:lnTo>
                <a:lnTo>
                  <a:pt x="2953" y="1459"/>
                </a:lnTo>
                <a:lnTo>
                  <a:pt x="2953" y="1456"/>
                </a:lnTo>
                <a:lnTo>
                  <a:pt x="2953" y="1454"/>
                </a:lnTo>
                <a:lnTo>
                  <a:pt x="2953" y="1452"/>
                </a:lnTo>
                <a:lnTo>
                  <a:pt x="2954" y="1460"/>
                </a:lnTo>
                <a:lnTo>
                  <a:pt x="2954" y="1459"/>
                </a:lnTo>
                <a:lnTo>
                  <a:pt x="2954" y="1470"/>
                </a:lnTo>
                <a:lnTo>
                  <a:pt x="2954" y="1451"/>
                </a:lnTo>
                <a:lnTo>
                  <a:pt x="2955" y="1450"/>
                </a:lnTo>
                <a:lnTo>
                  <a:pt x="2955" y="1459"/>
                </a:lnTo>
                <a:lnTo>
                  <a:pt x="2955" y="1462"/>
                </a:lnTo>
                <a:lnTo>
                  <a:pt x="2955" y="1461"/>
                </a:lnTo>
                <a:lnTo>
                  <a:pt x="2956" y="1454"/>
                </a:lnTo>
                <a:lnTo>
                  <a:pt x="2956" y="1451"/>
                </a:lnTo>
                <a:lnTo>
                  <a:pt x="2956" y="1456"/>
                </a:lnTo>
                <a:lnTo>
                  <a:pt x="2956" y="1448"/>
                </a:lnTo>
                <a:lnTo>
                  <a:pt x="2956" y="1463"/>
                </a:lnTo>
                <a:lnTo>
                  <a:pt x="2957" y="1466"/>
                </a:lnTo>
                <a:lnTo>
                  <a:pt x="2957" y="1438"/>
                </a:lnTo>
                <a:lnTo>
                  <a:pt x="2957" y="1450"/>
                </a:lnTo>
                <a:lnTo>
                  <a:pt x="2957" y="1453"/>
                </a:lnTo>
                <a:lnTo>
                  <a:pt x="2958" y="1457"/>
                </a:lnTo>
                <a:lnTo>
                  <a:pt x="2958" y="1461"/>
                </a:lnTo>
                <a:lnTo>
                  <a:pt x="2958" y="1443"/>
                </a:lnTo>
                <a:lnTo>
                  <a:pt x="2958" y="1457"/>
                </a:lnTo>
                <a:lnTo>
                  <a:pt x="2959" y="1440"/>
                </a:lnTo>
                <a:lnTo>
                  <a:pt x="2959" y="1460"/>
                </a:lnTo>
                <a:lnTo>
                  <a:pt x="2959" y="1460"/>
                </a:lnTo>
                <a:lnTo>
                  <a:pt x="2959" y="1444"/>
                </a:lnTo>
                <a:lnTo>
                  <a:pt x="2959" y="1471"/>
                </a:lnTo>
                <a:lnTo>
                  <a:pt x="2960" y="1444"/>
                </a:lnTo>
                <a:lnTo>
                  <a:pt x="2960" y="1450"/>
                </a:lnTo>
                <a:lnTo>
                  <a:pt x="2960" y="1460"/>
                </a:lnTo>
                <a:lnTo>
                  <a:pt x="2961" y="1432"/>
                </a:lnTo>
                <a:lnTo>
                  <a:pt x="2961" y="1455"/>
                </a:lnTo>
                <a:lnTo>
                  <a:pt x="2961" y="1454"/>
                </a:lnTo>
                <a:lnTo>
                  <a:pt x="2961" y="1454"/>
                </a:lnTo>
                <a:lnTo>
                  <a:pt x="2962" y="1451"/>
                </a:lnTo>
                <a:lnTo>
                  <a:pt x="2962" y="1450"/>
                </a:lnTo>
                <a:lnTo>
                  <a:pt x="2962" y="1452"/>
                </a:lnTo>
                <a:lnTo>
                  <a:pt x="2962" y="1458"/>
                </a:lnTo>
                <a:lnTo>
                  <a:pt x="2962" y="1460"/>
                </a:lnTo>
                <a:lnTo>
                  <a:pt x="2963" y="1451"/>
                </a:lnTo>
                <a:lnTo>
                  <a:pt x="2963" y="1432"/>
                </a:lnTo>
                <a:lnTo>
                  <a:pt x="2963" y="1455"/>
                </a:lnTo>
                <a:lnTo>
                  <a:pt x="2963" y="1452"/>
                </a:lnTo>
                <a:lnTo>
                  <a:pt x="2964" y="1458"/>
                </a:lnTo>
                <a:lnTo>
                  <a:pt x="2964" y="1454"/>
                </a:lnTo>
                <a:lnTo>
                  <a:pt x="2964" y="1439"/>
                </a:lnTo>
                <a:lnTo>
                  <a:pt x="2964" y="1454"/>
                </a:lnTo>
                <a:lnTo>
                  <a:pt x="2965" y="1465"/>
                </a:lnTo>
                <a:lnTo>
                  <a:pt x="2965" y="1451"/>
                </a:lnTo>
                <a:lnTo>
                  <a:pt x="2965" y="1464"/>
                </a:lnTo>
                <a:lnTo>
                  <a:pt x="2965" y="1429"/>
                </a:lnTo>
                <a:lnTo>
                  <a:pt x="2965" y="1441"/>
                </a:lnTo>
                <a:lnTo>
                  <a:pt x="2966" y="1457"/>
                </a:lnTo>
                <a:lnTo>
                  <a:pt x="2966" y="1439"/>
                </a:lnTo>
                <a:lnTo>
                  <a:pt x="2966" y="1452"/>
                </a:lnTo>
                <a:lnTo>
                  <a:pt x="2966" y="1435"/>
                </a:lnTo>
                <a:lnTo>
                  <a:pt x="2967" y="1451"/>
                </a:lnTo>
                <a:lnTo>
                  <a:pt x="2967" y="1451"/>
                </a:lnTo>
                <a:lnTo>
                  <a:pt x="2967" y="1461"/>
                </a:lnTo>
                <a:lnTo>
                  <a:pt x="2968" y="1452"/>
                </a:lnTo>
                <a:lnTo>
                  <a:pt x="2968" y="1436"/>
                </a:lnTo>
                <a:lnTo>
                  <a:pt x="2968" y="1442"/>
                </a:lnTo>
                <a:lnTo>
                  <a:pt x="2968" y="1453"/>
                </a:lnTo>
                <a:lnTo>
                  <a:pt x="2968" y="1459"/>
                </a:lnTo>
                <a:lnTo>
                  <a:pt x="2969" y="1453"/>
                </a:lnTo>
                <a:lnTo>
                  <a:pt x="2969" y="1441"/>
                </a:lnTo>
                <a:lnTo>
                  <a:pt x="2969" y="1441"/>
                </a:lnTo>
                <a:lnTo>
                  <a:pt x="2969" y="1441"/>
                </a:lnTo>
                <a:lnTo>
                  <a:pt x="2970" y="1454"/>
                </a:lnTo>
                <a:lnTo>
                  <a:pt x="2970" y="1450"/>
                </a:lnTo>
                <a:lnTo>
                  <a:pt x="2970" y="1452"/>
                </a:lnTo>
                <a:lnTo>
                  <a:pt x="2970" y="1457"/>
                </a:lnTo>
                <a:lnTo>
                  <a:pt x="2971" y="1455"/>
                </a:lnTo>
                <a:lnTo>
                  <a:pt x="2971" y="1453"/>
                </a:lnTo>
                <a:lnTo>
                  <a:pt x="2971" y="1456"/>
                </a:lnTo>
                <a:lnTo>
                  <a:pt x="2971" y="1453"/>
                </a:lnTo>
                <a:lnTo>
                  <a:pt x="2971" y="1450"/>
                </a:lnTo>
                <a:lnTo>
                  <a:pt x="2972" y="1455"/>
                </a:lnTo>
                <a:lnTo>
                  <a:pt x="2972" y="1457"/>
                </a:lnTo>
                <a:lnTo>
                  <a:pt x="2972" y="1457"/>
                </a:lnTo>
                <a:lnTo>
                  <a:pt x="2972" y="1443"/>
                </a:lnTo>
                <a:lnTo>
                  <a:pt x="2973" y="1455"/>
                </a:lnTo>
                <a:lnTo>
                  <a:pt x="2973" y="1455"/>
                </a:lnTo>
                <a:lnTo>
                  <a:pt x="2973" y="1441"/>
                </a:lnTo>
                <a:lnTo>
                  <a:pt x="2973" y="1443"/>
                </a:lnTo>
                <a:lnTo>
                  <a:pt x="2974" y="1434"/>
                </a:lnTo>
                <a:lnTo>
                  <a:pt x="2974" y="1446"/>
                </a:lnTo>
                <a:lnTo>
                  <a:pt x="2974" y="1457"/>
                </a:lnTo>
                <a:lnTo>
                  <a:pt x="2974" y="1440"/>
                </a:lnTo>
                <a:lnTo>
                  <a:pt x="2974" y="1447"/>
                </a:lnTo>
                <a:lnTo>
                  <a:pt x="2975" y="1433"/>
                </a:lnTo>
                <a:lnTo>
                  <a:pt x="2975" y="1451"/>
                </a:lnTo>
                <a:lnTo>
                  <a:pt x="2975" y="1441"/>
                </a:lnTo>
                <a:lnTo>
                  <a:pt x="2976" y="1449"/>
                </a:lnTo>
                <a:lnTo>
                  <a:pt x="2976" y="1452"/>
                </a:lnTo>
                <a:lnTo>
                  <a:pt x="2976" y="1432"/>
                </a:lnTo>
                <a:lnTo>
                  <a:pt x="2976" y="1446"/>
                </a:lnTo>
                <a:lnTo>
                  <a:pt x="2977" y="1442"/>
                </a:lnTo>
                <a:lnTo>
                  <a:pt x="2977" y="1440"/>
                </a:lnTo>
                <a:lnTo>
                  <a:pt x="2977" y="1461"/>
                </a:lnTo>
                <a:lnTo>
                  <a:pt x="2977" y="1430"/>
                </a:lnTo>
                <a:lnTo>
                  <a:pt x="2977" y="1452"/>
                </a:lnTo>
                <a:lnTo>
                  <a:pt x="2978" y="1446"/>
                </a:lnTo>
                <a:lnTo>
                  <a:pt x="2978" y="1456"/>
                </a:lnTo>
                <a:lnTo>
                  <a:pt x="2978" y="1462"/>
                </a:lnTo>
                <a:lnTo>
                  <a:pt x="2978" y="1445"/>
                </a:lnTo>
                <a:lnTo>
                  <a:pt x="2979" y="1447"/>
                </a:lnTo>
                <a:lnTo>
                  <a:pt x="2979" y="1454"/>
                </a:lnTo>
                <a:lnTo>
                  <a:pt x="2979" y="1456"/>
                </a:lnTo>
                <a:lnTo>
                  <a:pt x="2979" y="1464"/>
                </a:lnTo>
                <a:lnTo>
                  <a:pt x="2980" y="1448"/>
                </a:lnTo>
                <a:lnTo>
                  <a:pt x="2980" y="1454"/>
                </a:lnTo>
                <a:lnTo>
                  <a:pt x="2980" y="1445"/>
                </a:lnTo>
                <a:lnTo>
                  <a:pt x="2980" y="1451"/>
                </a:lnTo>
                <a:lnTo>
                  <a:pt x="2980" y="1458"/>
                </a:lnTo>
                <a:lnTo>
                  <a:pt x="2981" y="1443"/>
                </a:lnTo>
                <a:lnTo>
                  <a:pt x="2981" y="1449"/>
                </a:lnTo>
                <a:lnTo>
                  <a:pt x="2981" y="1452"/>
                </a:lnTo>
                <a:lnTo>
                  <a:pt x="2981" y="1446"/>
                </a:lnTo>
                <a:lnTo>
                  <a:pt x="2982" y="1456"/>
                </a:lnTo>
                <a:lnTo>
                  <a:pt x="2982" y="1442"/>
                </a:lnTo>
                <a:lnTo>
                  <a:pt x="2982" y="1450"/>
                </a:lnTo>
                <a:lnTo>
                  <a:pt x="2982" y="1447"/>
                </a:lnTo>
                <a:lnTo>
                  <a:pt x="2983" y="1458"/>
                </a:lnTo>
                <a:lnTo>
                  <a:pt x="2983" y="1456"/>
                </a:lnTo>
                <a:lnTo>
                  <a:pt x="2983" y="1459"/>
                </a:lnTo>
                <a:lnTo>
                  <a:pt x="2984" y="1445"/>
                </a:lnTo>
                <a:lnTo>
                  <a:pt x="2984" y="1455"/>
                </a:lnTo>
                <a:lnTo>
                  <a:pt x="2984" y="1454"/>
                </a:lnTo>
                <a:lnTo>
                  <a:pt x="2984" y="1452"/>
                </a:lnTo>
                <a:lnTo>
                  <a:pt x="2984" y="1444"/>
                </a:lnTo>
                <a:lnTo>
                  <a:pt x="2985" y="1450"/>
                </a:lnTo>
                <a:lnTo>
                  <a:pt x="2985" y="1446"/>
                </a:lnTo>
                <a:lnTo>
                  <a:pt x="2985" y="1450"/>
                </a:lnTo>
                <a:lnTo>
                  <a:pt x="2985" y="1413"/>
                </a:lnTo>
                <a:lnTo>
                  <a:pt x="2986" y="1458"/>
                </a:lnTo>
                <a:lnTo>
                  <a:pt x="2986" y="1466"/>
                </a:lnTo>
                <a:lnTo>
                  <a:pt x="2986" y="1447"/>
                </a:lnTo>
                <a:lnTo>
                  <a:pt x="2986" y="1458"/>
                </a:lnTo>
                <a:lnTo>
                  <a:pt x="2987" y="1455"/>
                </a:lnTo>
                <a:lnTo>
                  <a:pt x="2987" y="1441"/>
                </a:lnTo>
                <a:lnTo>
                  <a:pt x="2987" y="1467"/>
                </a:lnTo>
                <a:lnTo>
                  <a:pt x="2987" y="1458"/>
                </a:lnTo>
                <a:lnTo>
                  <a:pt x="2987" y="1463"/>
                </a:lnTo>
                <a:lnTo>
                  <a:pt x="2988" y="1463"/>
                </a:lnTo>
                <a:lnTo>
                  <a:pt x="2988" y="1450"/>
                </a:lnTo>
                <a:lnTo>
                  <a:pt x="2988" y="1456"/>
                </a:lnTo>
                <a:lnTo>
                  <a:pt x="2988" y="1455"/>
                </a:lnTo>
                <a:lnTo>
                  <a:pt x="2989" y="1458"/>
                </a:lnTo>
                <a:lnTo>
                  <a:pt x="2989" y="1465"/>
                </a:lnTo>
                <a:lnTo>
                  <a:pt x="2989" y="1461"/>
                </a:lnTo>
                <a:lnTo>
                  <a:pt x="2989" y="1462"/>
                </a:lnTo>
                <a:lnTo>
                  <a:pt x="2990" y="1457"/>
                </a:lnTo>
                <a:lnTo>
                  <a:pt x="2990" y="1458"/>
                </a:lnTo>
                <a:lnTo>
                  <a:pt x="2990" y="1470"/>
                </a:lnTo>
                <a:lnTo>
                  <a:pt x="2990" y="1460"/>
                </a:lnTo>
                <a:lnTo>
                  <a:pt x="2990" y="1463"/>
                </a:lnTo>
                <a:lnTo>
                  <a:pt x="2991" y="1466"/>
                </a:lnTo>
                <a:lnTo>
                  <a:pt x="2991" y="1458"/>
                </a:lnTo>
                <a:lnTo>
                  <a:pt x="2991" y="1465"/>
                </a:lnTo>
                <a:lnTo>
                  <a:pt x="2992" y="1447"/>
                </a:lnTo>
                <a:lnTo>
                  <a:pt x="2992" y="1455"/>
                </a:lnTo>
                <a:lnTo>
                  <a:pt x="2992" y="1452"/>
                </a:lnTo>
                <a:lnTo>
                  <a:pt x="2992" y="1458"/>
                </a:lnTo>
                <a:lnTo>
                  <a:pt x="2993" y="1458"/>
                </a:lnTo>
                <a:lnTo>
                  <a:pt x="2993" y="1450"/>
                </a:lnTo>
                <a:lnTo>
                  <a:pt x="2993" y="1447"/>
                </a:lnTo>
                <a:lnTo>
                  <a:pt x="2993" y="1461"/>
                </a:lnTo>
                <a:lnTo>
                  <a:pt x="2993" y="1458"/>
                </a:lnTo>
                <a:lnTo>
                  <a:pt x="2994" y="1471"/>
                </a:lnTo>
                <a:lnTo>
                  <a:pt x="2994" y="1451"/>
                </a:lnTo>
                <a:lnTo>
                  <a:pt x="2994" y="1454"/>
                </a:lnTo>
                <a:lnTo>
                  <a:pt x="2994" y="1453"/>
                </a:lnTo>
                <a:lnTo>
                  <a:pt x="2995" y="1456"/>
                </a:lnTo>
                <a:lnTo>
                  <a:pt x="2995" y="1453"/>
                </a:lnTo>
                <a:lnTo>
                  <a:pt x="2995" y="1447"/>
                </a:lnTo>
                <a:lnTo>
                  <a:pt x="2995" y="1453"/>
                </a:lnTo>
                <a:lnTo>
                  <a:pt x="2996" y="1458"/>
                </a:lnTo>
                <a:lnTo>
                  <a:pt x="2996" y="1451"/>
                </a:lnTo>
                <a:lnTo>
                  <a:pt x="2996" y="1458"/>
                </a:lnTo>
                <a:lnTo>
                  <a:pt x="2996" y="1445"/>
                </a:lnTo>
                <a:lnTo>
                  <a:pt x="2996" y="1455"/>
                </a:lnTo>
                <a:lnTo>
                  <a:pt x="2997" y="1451"/>
                </a:lnTo>
                <a:lnTo>
                  <a:pt x="2997" y="1448"/>
                </a:lnTo>
                <a:lnTo>
                  <a:pt x="2997" y="1459"/>
                </a:lnTo>
                <a:lnTo>
                  <a:pt x="2997" y="1448"/>
                </a:lnTo>
                <a:lnTo>
                  <a:pt x="2998" y="1450"/>
                </a:lnTo>
                <a:lnTo>
                  <a:pt x="2998" y="1458"/>
                </a:lnTo>
                <a:lnTo>
                  <a:pt x="2998" y="1449"/>
                </a:lnTo>
                <a:lnTo>
                  <a:pt x="2998" y="1462"/>
                </a:lnTo>
                <a:lnTo>
                  <a:pt x="2999" y="1434"/>
                </a:lnTo>
                <a:lnTo>
                  <a:pt x="2999" y="1455"/>
                </a:lnTo>
                <a:lnTo>
                  <a:pt x="2999" y="1449"/>
                </a:lnTo>
                <a:lnTo>
                  <a:pt x="2999" y="1457"/>
                </a:lnTo>
                <a:lnTo>
                  <a:pt x="3000" y="1457"/>
                </a:lnTo>
                <a:lnTo>
                  <a:pt x="3000" y="1450"/>
                </a:lnTo>
                <a:lnTo>
                  <a:pt x="3000" y="1448"/>
                </a:lnTo>
                <a:lnTo>
                  <a:pt x="3000" y="1455"/>
                </a:lnTo>
                <a:lnTo>
                  <a:pt x="3001" y="1456"/>
                </a:lnTo>
                <a:lnTo>
                  <a:pt x="3001" y="1454"/>
                </a:lnTo>
                <a:lnTo>
                  <a:pt x="3001" y="1446"/>
                </a:lnTo>
                <a:lnTo>
                  <a:pt x="3001" y="1457"/>
                </a:lnTo>
                <a:lnTo>
                  <a:pt x="3002" y="1451"/>
                </a:lnTo>
                <a:lnTo>
                  <a:pt x="3002" y="1446"/>
                </a:lnTo>
                <a:lnTo>
                  <a:pt x="3002" y="1457"/>
                </a:lnTo>
                <a:lnTo>
                  <a:pt x="3002" y="1454"/>
                </a:lnTo>
                <a:lnTo>
                  <a:pt x="3002" y="1457"/>
                </a:lnTo>
                <a:lnTo>
                  <a:pt x="3003" y="1462"/>
                </a:lnTo>
                <a:lnTo>
                  <a:pt x="3003" y="1443"/>
                </a:lnTo>
                <a:lnTo>
                  <a:pt x="3003" y="1457"/>
                </a:lnTo>
                <a:lnTo>
                  <a:pt x="3003" y="1441"/>
                </a:lnTo>
                <a:lnTo>
                  <a:pt x="3004" y="1452"/>
                </a:lnTo>
                <a:lnTo>
                  <a:pt x="3004" y="1454"/>
                </a:lnTo>
                <a:lnTo>
                  <a:pt x="3004" y="1452"/>
                </a:lnTo>
                <a:lnTo>
                  <a:pt x="3004" y="1474"/>
                </a:lnTo>
                <a:lnTo>
                  <a:pt x="3005" y="1450"/>
                </a:lnTo>
                <a:lnTo>
                  <a:pt x="3005" y="1445"/>
                </a:lnTo>
                <a:lnTo>
                  <a:pt x="3005" y="1450"/>
                </a:lnTo>
                <a:lnTo>
                  <a:pt x="3005" y="1468"/>
                </a:lnTo>
                <a:lnTo>
                  <a:pt x="3005" y="1460"/>
                </a:lnTo>
                <a:lnTo>
                  <a:pt x="3006" y="1457"/>
                </a:lnTo>
                <a:lnTo>
                  <a:pt x="3006" y="1444"/>
                </a:lnTo>
                <a:lnTo>
                  <a:pt x="3006" y="1449"/>
                </a:lnTo>
                <a:lnTo>
                  <a:pt x="3007" y="1450"/>
                </a:lnTo>
                <a:lnTo>
                  <a:pt x="3007" y="1447"/>
                </a:lnTo>
                <a:lnTo>
                  <a:pt x="3007" y="1457"/>
                </a:lnTo>
                <a:lnTo>
                  <a:pt x="3007" y="1442"/>
                </a:lnTo>
                <a:lnTo>
                  <a:pt x="3008" y="1454"/>
                </a:lnTo>
                <a:lnTo>
                  <a:pt x="3008" y="1451"/>
                </a:lnTo>
                <a:lnTo>
                  <a:pt x="3008" y="1453"/>
                </a:lnTo>
                <a:lnTo>
                  <a:pt x="3008" y="1446"/>
                </a:lnTo>
                <a:lnTo>
                  <a:pt x="3008" y="1435"/>
                </a:lnTo>
                <a:lnTo>
                  <a:pt x="3009" y="1458"/>
                </a:lnTo>
                <a:lnTo>
                  <a:pt x="3009" y="1457"/>
                </a:lnTo>
                <a:lnTo>
                  <a:pt x="3009" y="1455"/>
                </a:lnTo>
                <a:lnTo>
                  <a:pt x="3009" y="1458"/>
                </a:lnTo>
                <a:lnTo>
                  <a:pt x="3010" y="1442"/>
                </a:lnTo>
                <a:lnTo>
                  <a:pt x="3010" y="1459"/>
                </a:lnTo>
                <a:lnTo>
                  <a:pt x="3010" y="1450"/>
                </a:lnTo>
                <a:lnTo>
                  <a:pt x="3010" y="1454"/>
                </a:lnTo>
                <a:lnTo>
                  <a:pt x="3011" y="1439"/>
                </a:lnTo>
                <a:lnTo>
                  <a:pt x="3011" y="1447"/>
                </a:lnTo>
                <a:lnTo>
                  <a:pt x="3011" y="1453"/>
                </a:lnTo>
                <a:lnTo>
                  <a:pt x="3011" y="1454"/>
                </a:lnTo>
                <a:lnTo>
                  <a:pt x="3011" y="1455"/>
                </a:lnTo>
                <a:lnTo>
                  <a:pt x="3012" y="1480"/>
                </a:lnTo>
                <a:lnTo>
                  <a:pt x="3012" y="1456"/>
                </a:lnTo>
                <a:lnTo>
                  <a:pt x="3012" y="1456"/>
                </a:lnTo>
                <a:lnTo>
                  <a:pt x="3012" y="1451"/>
                </a:lnTo>
                <a:lnTo>
                  <a:pt x="3013" y="1455"/>
                </a:lnTo>
                <a:lnTo>
                  <a:pt x="3013" y="1454"/>
                </a:lnTo>
                <a:lnTo>
                  <a:pt x="3013" y="1441"/>
                </a:lnTo>
                <a:lnTo>
                  <a:pt x="3013" y="1443"/>
                </a:lnTo>
                <a:lnTo>
                  <a:pt x="3014" y="1437"/>
                </a:lnTo>
                <a:lnTo>
                  <a:pt x="3014" y="1437"/>
                </a:lnTo>
                <a:lnTo>
                  <a:pt x="3014" y="1445"/>
                </a:lnTo>
                <a:lnTo>
                  <a:pt x="3014" y="1435"/>
                </a:lnTo>
                <a:lnTo>
                  <a:pt x="3015" y="1443"/>
                </a:lnTo>
                <a:lnTo>
                  <a:pt x="3015" y="1446"/>
                </a:lnTo>
                <a:lnTo>
                  <a:pt x="3015" y="1439"/>
                </a:lnTo>
                <a:lnTo>
                  <a:pt x="3015" y="1434"/>
                </a:lnTo>
                <a:lnTo>
                  <a:pt x="3016" y="1427"/>
                </a:lnTo>
                <a:lnTo>
                  <a:pt x="3016" y="1454"/>
                </a:lnTo>
                <a:lnTo>
                  <a:pt x="3016" y="1445"/>
                </a:lnTo>
                <a:lnTo>
                  <a:pt x="3016" y="1447"/>
                </a:lnTo>
                <a:lnTo>
                  <a:pt x="3017" y="1446"/>
                </a:lnTo>
                <a:lnTo>
                  <a:pt x="3017" y="1429"/>
                </a:lnTo>
                <a:lnTo>
                  <a:pt x="3017" y="1444"/>
                </a:lnTo>
                <a:lnTo>
                  <a:pt x="3017" y="1440"/>
                </a:lnTo>
                <a:lnTo>
                  <a:pt x="3017" y="1456"/>
                </a:lnTo>
                <a:lnTo>
                  <a:pt x="3018" y="1449"/>
                </a:lnTo>
                <a:lnTo>
                  <a:pt x="3018" y="1435"/>
                </a:lnTo>
                <a:lnTo>
                  <a:pt x="3018" y="1439"/>
                </a:lnTo>
                <a:lnTo>
                  <a:pt x="3018" y="1446"/>
                </a:lnTo>
                <a:lnTo>
                  <a:pt x="3019" y="1449"/>
                </a:lnTo>
                <a:lnTo>
                  <a:pt x="3019" y="1481"/>
                </a:lnTo>
                <a:lnTo>
                  <a:pt x="3019" y="1457"/>
                </a:lnTo>
                <a:lnTo>
                  <a:pt x="3019" y="1469"/>
                </a:lnTo>
                <a:lnTo>
                  <a:pt x="3020" y="1470"/>
                </a:lnTo>
                <a:lnTo>
                  <a:pt x="3020" y="1447"/>
                </a:lnTo>
                <a:lnTo>
                  <a:pt x="3020" y="1441"/>
                </a:lnTo>
                <a:lnTo>
                  <a:pt x="3020" y="1434"/>
                </a:lnTo>
                <a:lnTo>
                  <a:pt x="3020" y="1463"/>
                </a:lnTo>
                <a:lnTo>
                  <a:pt x="3021" y="1433"/>
                </a:lnTo>
                <a:lnTo>
                  <a:pt x="3021" y="1437"/>
                </a:lnTo>
                <a:lnTo>
                  <a:pt x="3021" y="1475"/>
                </a:lnTo>
                <a:lnTo>
                  <a:pt x="3021" y="1458"/>
                </a:lnTo>
                <a:lnTo>
                  <a:pt x="3022" y="1462"/>
                </a:lnTo>
                <a:lnTo>
                  <a:pt x="3022" y="1465"/>
                </a:lnTo>
                <a:lnTo>
                  <a:pt x="3022" y="1465"/>
                </a:lnTo>
                <a:lnTo>
                  <a:pt x="3023" y="1463"/>
                </a:lnTo>
                <a:lnTo>
                  <a:pt x="3023" y="1464"/>
                </a:lnTo>
                <a:lnTo>
                  <a:pt x="3023" y="1465"/>
                </a:lnTo>
                <a:lnTo>
                  <a:pt x="3023" y="1463"/>
                </a:lnTo>
                <a:lnTo>
                  <a:pt x="3023" y="1459"/>
                </a:lnTo>
                <a:lnTo>
                  <a:pt x="3024" y="1462"/>
                </a:lnTo>
                <a:lnTo>
                  <a:pt x="3024" y="1460"/>
                </a:lnTo>
                <a:lnTo>
                  <a:pt x="3024" y="1463"/>
                </a:lnTo>
                <a:lnTo>
                  <a:pt x="3024" y="1442"/>
                </a:lnTo>
                <a:lnTo>
                  <a:pt x="3025" y="1441"/>
                </a:lnTo>
                <a:lnTo>
                  <a:pt x="3025" y="1442"/>
                </a:lnTo>
                <a:lnTo>
                  <a:pt x="3025" y="1435"/>
                </a:lnTo>
                <a:lnTo>
                  <a:pt x="3025" y="1437"/>
                </a:lnTo>
                <a:lnTo>
                  <a:pt x="3026" y="1438"/>
                </a:lnTo>
                <a:lnTo>
                  <a:pt x="3026" y="1441"/>
                </a:lnTo>
                <a:lnTo>
                  <a:pt x="3026" y="1458"/>
                </a:lnTo>
                <a:lnTo>
                  <a:pt x="3026" y="1430"/>
                </a:lnTo>
                <a:lnTo>
                  <a:pt x="3026" y="1440"/>
                </a:lnTo>
                <a:lnTo>
                  <a:pt x="3027" y="1438"/>
                </a:lnTo>
                <a:lnTo>
                  <a:pt x="3027" y="1447"/>
                </a:lnTo>
                <a:lnTo>
                  <a:pt x="3027" y="1440"/>
                </a:lnTo>
                <a:lnTo>
                  <a:pt x="3027" y="1472"/>
                </a:lnTo>
                <a:lnTo>
                  <a:pt x="3028" y="1450"/>
                </a:lnTo>
                <a:lnTo>
                  <a:pt x="3028" y="1453"/>
                </a:lnTo>
                <a:lnTo>
                  <a:pt x="3028" y="1456"/>
                </a:lnTo>
                <a:lnTo>
                  <a:pt x="3028" y="1450"/>
                </a:lnTo>
                <a:lnTo>
                  <a:pt x="3029" y="1452"/>
                </a:lnTo>
                <a:lnTo>
                  <a:pt x="3029" y="1460"/>
                </a:lnTo>
                <a:lnTo>
                  <a:pt x="3029" y="1458"/>
                </a:lnTo>
                <a:lnTo>
                  <a:pt x="3029" y="1457"/>
                </a:lnTo>
                <a:lnTo>
                  <a:pt x="3029" y="1458"/>
                </a:lnTo>
                <a:lnTo>
                  <a:pt x="3030" y="1455"/>
                </a:lnTo>
                <a:lnTo>
                  <a:pt x="3030" y="1456"/>
                </a:lnTo>
                <a:lnTo>
                  <a:pt x="3030" y="1461"/>
                </a:lnTo>
                <a:lnTo>
                  <a:pt x="3031" y="1464"/>
                </a:lnTo>
                <a:lnTo>
                  <a:pt x="3031" y="1459"/>
                </a:lnTo>
                <a:lnTo>
                  <a:pt x="3031" y="1456"/>
                </a:lnTo>
                <a:lnTo>
                  <a:pt x="3031" y="1462"/>
                </a:lnTo>
                <a:lnTo>
                  <a:pt x="3032" y="1463"/>
                </a:lnTo>
                <a:lnTo>
                  <a:pt x="3032" y="1460"/>
                </a:lnTo>
                <a:lnTo>
                  <a:pt x="3032" y="1462"/>
                </a:lnTo>
                <a:lnTo>
                  <a:pt x="3032" y="1454"/>
                </a:lnTo>
                <a:lnTo>
                  <a:pt x="3033" y="1463"/>
                </a:lnTo>
                <a:lnTo>
                  <a:pt x="3033" y="1461"/>
                </a:lnTo>
                <a:lnTo>
                  <a:pt x="3033" y="1462"/>
                </a:lnTo>
                <a:lnTo>
                  <a:pt x="3033" y="1457"/>
                </a:lnTo>
                <a:lnTo>
                  <a:pt x="3033" y="1449"/>
                </a:lnTo>
                <a:lnTo>
                  <a:pt x="3034" y="1458"/>
                </a:lnTo>
                <a:lnTo>
                  <a:pt x="3034" y="1455"/>
                </a:lnTo>
                <a:lnTo>
                  <a:pt x="3034" y="1461"/>
                </a:lnTo>
                <a:lnTo>
                  <a:pt x="3034" y="1433"/>
                </a:lnTo>
                <a:lnTo>
                  <a:pt x="3035" y="1434"/>
                </a:lnTo>
                <a:lnTo>
                  <a:pt x="3035" y="1443"/>
                </a:lnTo>
                <a:lnTo>
                  <a:pt x="3035" y="1432"/>
                </a:lnTo>
                <a:lnTo>
                  <a:pt x="3035" y="1433"/>
                </a:lnTo>
                <a:lnTo>
                  <a:pt x="3035" y="1431"/>
                </a:lnTo>
                <a:lnTo>
                  <a:pt x="3036" y="1425"/>
                </a:lnTo>
                <a:lnTo>
                  <a:pt x="3036" y="1434"/>
                </a:lnTo>
                <a:lnTo>
                  <a:pt x="3036" y="1429"/>
                </a:lnTo>
                <a:lnTo>
                  <a:pt x="3036" y="1436"/>
                </a:lnTo>
                <a:lnTo>
                  <a:pt x="3037" y="1434"/>
                </a:lnTo>
                <a:lnTo>
                  <a:pt x="3037" y="1423"/>
                </a:lnTo>
                <a:lnTo>
                  <a:pt x="3037" y="1432"/>
                </a:lnTo>
                <a:lnTo>
                  <a:pt x="3037" y="1450"/>
                </a:lnTo>
                <a:lnTo>
                  <a:pt x="3038" y="1448"/>
                </a:lnTo>
                <a:lnTo>
                  <a:pt x="3038" y="1459"/>
                </a:lnTo>
                <a:lnTo>
                  <a:pt x="3038" y="1427"/>
                </a:lnTo>
                <a:lnTo>
                  <a:pt x="3039" y="1455"/>
                </a:lnTo>
                <a:lnTo>
                  <a:pt x="3039" y="1451"/>
                </a:lnTo>
                <a:lnTo>
                  <a:pt x="3039" y="1452"/>
                </a:lnTo>
                <a:lnTo>
                  <a:pt x="3039" y="1435"/>
                </a:lnTo>
                <a:lnTo>
                  <a:pt x="3039" y="1435"/>
                </a:lnTo>
                <a:lnTo>
                  <a:pt x="3040" y="1432"/>
                </a:lnTo>
                <a:lnTo>
                  <a:pt x="3040" y="1444"/>
                </a:lnTo>
                <a:lnTo>
                  <a:pt x="3040" y="1442"/>
                </a:lnTo>
                <a:lnTo>
                  <a:pt x="3040" y="1469"/>
                </a:lnTo>
                <a:lnTo>
                  <a:pt x="3041" y="1419"/>
                </a:lnTo>
                <a:lnTo>
                  <a:pt x="3041" y="1447"/>
                </a:lnTo>
                <a:lnTo>
                  <a:pt x="3041" y="1436"/>
                </a:lnTo>
                <a:lnTo>
                  <a:pt x="3041" y="1443"/>
                </a:lnTo>
                <a:lnTo>
                  <a:pt x="3042" y="1442"/>
                </a:lnTo>
                <a:lnTo>
                  <a:pt x="3042" y="1435"/>
                </a:lnTo>
                <a:lnTo>
                  <a:pt x="3042" y="1434"/>
                </a:lnTo>
                <a:lnTo>
                  <a:pt x="3042" y="1448"/>
                </a:lnTo>
                <a:lnTo>
                  <a:pt x="3042" y="1442"/>
                </a:lnTo>
                <a:lnTo>
                  <a:pt x="3043" y="1452"/>
                </a:lnTo>
                <a:lnTo>
                  <a:pt x="3043" y="1428"/>
                </a:lnTo>
                <a:lnTo>
                  <a:pt x="3043" y="1441"/>
                </a:lnTo>
                <a:lnTo>
                  <a:pt x="3043" y="1445"/>
                </a:lnTo>
                <a:lnTo>
                  <a:pt x="3044" y="1441"/>
                </a:lnTo>
                <a:lnTo>
                  <a:pt x="3044" y="1442"/>
                </a:lnTo>
                <a:lnTo>
                  <a:pt x="3044" y="1434"/>
                </a:lnTo>
                <a:lnTo>
                  <a:pt x="3044" y="1445"/>
                </a:lnTo>
                <a:lnTo>
                  <a:pt x="3045" y="1453"/>
                </a:lnTo>
                <a:lnTo>
                  <a:pt x="3045" y="1447"/>
                </a:lnTo>
                <a:lnTo>
                  <a:pt x="3045" y="1468"/>
                </a:lnTo>
                <a:lnTo>
                  <a:pt x="3045" y="1453"/>
                </a:lnTo>
                <a:lnTo>
                  <a:pt x="3046" y="1458"/>
                </a:lnTo>
                <a:lnTo>
                  <a:pt x="3046" y="1457"/>
                </a:lnTo>
                <a:lnTo>
                  <a:pt x="3046" y="1462"/>
                </a:lnTo>
                <a:lnTo>
                  <a:pt x="3046" y="1458"/>
                </a:lnTo>
                <a:lnTo>
                  <a:pt x="3047" y="1450"/>
                </a:lnTo>
                <a:lnTo>
                  <a:pt x="3047" y="1453"/>
                </a:lnTo>
                <a:lnTo>
                  <a:pt x="3047" y="1455"/>
                </a:lnTo>
                <a:lnTo>
                  <a:pt x="3047" y="1465"/>
                </a:lnTo>
                <a:lnTo>
                  <a:pt x="3048" y="1455"/>
                </a:lnTo>
                <a:lnTo>
                  <a:pt x="3048" y="1452"/>
                </a:lnTo>
                <a:lnTo>
                  <a:pt x="3048" y="1457"/>
                </a:lnTo>
                <a:lnTo>
                  <a:pt x="3048" y="1439"/>
                </a:lnTo>
                <a:lnTo>
                  <a:pt x="3048" y="1448"/>
                </a:lnTo>
                <a:lnTo>
                  <a:pt x="3049" y="1454"/>
                </a:lnTo>
                <a:lnTo>
                  <a:pt x="3049" y="1440"/>
                </a:lnTo>
                <a:lnTo>
                  <a:pt x="3049" y="1466"/>
                </a:lnTo>
                <a:lnTo>
                  <a:pt x="3049" y="1442"/>
                </a:lnTo>
                <a:lnTo>
                  <a:pt x="3050" y="1440"/>
                </a:lnTo>
                <a:lnTo>
                  <a:pt x="3050" y="1434"/>
                </a:lnTo>
                <a:lnTo>
                  <a:pt x="3050" y="1435"/>
                </a:lnTo>
                <a:lnTo>
                  <a:pt x="3050" y="1434"/>
                </a:lnTo>
                <a:lnTo>
                  <a:pt x="3051" y="1437"/>
                </a:lnTo>
                <a:lnTo>
                  <a:pt x="3051" y="1443"/>
                </a:lnTo>
                <a:lnTo>
                  <a:pt x="3051" y="1436"/>
                </a:lnTo>
                <a:lnTo>
                  <a:pt x="3051" y="1440"/>
                </a:lnTo>
                <a:lnTo>
                  <a:pt x="3051" y="1445"/>
                </a:lnTo>
                <a:lnTo>
                  <a:pt x="3052" y="1455"/>
                </a:lnTo>
                <a:lnTo>
                  <a:pt x="3052" y="1434"/>
                </a:lnTo>
                <a:lnTo>
                  <a:pt x="3052" y="1458"/>
                </a:lnTo>
                <a:lnTo>
                  <a:pt x="3052" y="1426"/>
                </a:lnTo>
                <a:lnTo>
                  <a:pt x="3053" y="1439"/>
                </a:lnTo>
                <a:lnTo>
                  <a:pt x="3053" y="1437"/>
                </a:lnTo>
                <a:lnTo>
                  <a:pt x="3053" y="1457"/>
                </a:lnTo>
                <a:lnTo>
                  <a:pt x="3054" y="1444"/>
                </a:lnTo>
                <a:lnTo>
                  <a:pt x="3054" y="1430"/>
                </a:lnTo>
                <a:lnTo>
                  <a:pt x="3054" y="1437"/>
                </a:lnTo>
                <a:lnTo>
                  <a:pt x="3054" y="1443"/>
                </a:lnTo>
                <a:lnTo>
                  <a:pt x="3054" y="1438"/>
                </a:lnTo>
                <a:lnTo>
                  <a:pt x="3055" y="1459"/>
                </a:lnTo>
                <a:lnTo>
                  <a:pt x="3055" y="1423"/>
                </a:lnTo>
                <a:lnTo>
                  <a:pt x="3055" y="1445"/>
                </a:lnTo>
                <a:lnTo>
                  <a:pt x="3055" y="1441"/>
                </a:lnTo>
                <a:lnTo>
                  <a:pt x="3056" y="1464"/>
                </a:lnTo>
                <a:lnTo>
                  <a:pt x="3056" y="1443"/>
                </a:lnTo>
                <a:lnTo>
                  <a:pt x="3056" y="1436"/>
                </a:lnTo>
                <a:lnTo>
                  <a:pt x="3056" y="1438"/>
                </a:lnTo>
                <a:lnTo>
                  <a:pt x="3057" y="1432"/>
                </a:lnTo>
                <a:lnTo>
                  <a:pt x="3057" y="1441"/>
                </a:lnTo>
                <a:lnTo>
                  <a:pt x="3057" y="1448"/>
                </a:lnTo>
                <a:lnTo>
                  <a:pt x="3057" y="1436"/>
                </a:lnTo>
                <a:lnTo>
                  <a:pt x="3057" y="1441"/>
                </a:lnTo>
                <a:lnTo>
                  <a:pt x="3058" y="1442"/>
                </a:lnTo>
                <a:lnTo>
                  <a:pt x="3058" y="1460"/>
                </a:lnTo>
                <a:lnTo>
                  <a:pt x="3058" y="1436"/>
                </a:lnTo>
                <a:lnTo>
                  <a:pt x="3058" y="1437"/>
                </a:lnTo>
                <a:lnTo>
                  <a:pt x="3059" y="1440"/>
                </a:lnTo>
                <a:lnTo>
                  <a:pt x="3059" y="1444"/>
                </a:lnTo>
                <a:lnTo>
                  <a:pt x="3059" y="1455"/>
                </a:lnTo>
                <a:lnTo>
                  <a:pt x="3059" y="1466"/>
                </a:lnTo>
                <a:lnTo>
                  <a:pt x="3060" y="1432"/>
                </a:lnTo>
                <a:lnTo>
                  <a:pt x="3060" y="1453"/>
                </a:lnTo>
                <a:lnTo>
                  <a:pt x="3060" y="1454"/>
                </a:lnTo>
                <a:lnTo>
                  <a:pt x="3060" y="1445"/>
                </a:lnTo>
                <a:lnTo>
                  <a:pt x="3060" y="1438"/>
                </a:lnTo>
                <a:lnTo>
                  <a:pt x="3061" y="1438"/>
                </a:lnTo>
                <a:lnTo>
                  <a:pt x="3061" y="1445"/>
                </a:lnTo>
                <a:lnTo>
                  <a:pt x="3061" y="1434"/>
                </a:lnTo>
                <a:lnTo>
                  <a:pt x="3062" y="1443"/>
                </a:lnTo>
                <a:lnTo>
                  <a:pt x="3062" y="1473"/>
                </a:lnTo>
                <a:lnTo>
                  <a:pt x="3062" y="1429"/>
                </a:lnTo>
                <a:lnTo>
                  <a:pt x="3062" y="1441"/>
                </a:lnTo>
                <a:lnTo>
                  <a:pt x="3063" y="1444"/>
                </a:lnTo>
                <a:lnTo>
                  <a:pt x="3063" y="1467"/>
                </a:lnTo>
                <a:lnTo>
                  <a:pt x="3063" y="1436"/>
                </a:lnTo>
                <a:lnTo>
                  <a:pt x="3063" y="1439"/>
                </a:lnTo>
                <a:lnTo>
                  <a:pt x="3063" y="1442"/>
                </a:lnTo>
                <a:lnTo>
                  <a:pt x="3064" y="1444"/>
                </a:lnTo>
                <a:lnTo>
                  <a:pt x="3064" y="1440"/>
                </a:lnTo>
                <a:lnTo>
                  <a:pt x="3064" y="1472"/>
                </a:lnTo>
                <a:lnTo>
                  <a:pt x="3064" y="1424"/>
                </a:lnTo>
                <a:lnTo>
                  <a:pt x="3065" y="1441"/>
                </a:lnTo>
                <a:lnTo>
                  <a:pt x="3065" y="1440"/>
                </a:lnTo>
                <a:lnTo>
                  <a:pt x="3065" y="1452"/>
                </a:lnTo>
                <a:lnTo>
                  <a:pt x="3065" y="1441"/>
                </a:lnTo>
                <a:lnTo>
                  <a:pt x="3066" y="1438"/>
                </a:lnTo>
                <a:lnTo>
                  <a:pt x="3066" y="1441"/>
                </a:lnTo>
                <a:lnTo>
                  <a:pt x="3066" y="1443"/>
                </a:lnTo>
                <a:lnTo>
                  <a:pt x="3066" y="1440"/>
                </a:lnTo>
                <a:lnTo>
                  <a:pt x="3066" y="1475"/>
                </a:lnTo>
                <a:lnTo>
                  <a:pt x="3067" y="1433"/>
                </a:lnTo>
                <a:lnTo>
                  <a:pt x="3067" y="1447"/>
                </a:lnTo>
                <a:lnTo>
                  <a:pt x="3067" y="1445"/>
                </a:lnTo>
                <a:lnTo>
                  <a:pt x="3067" y="1452"/>
                </a:lnTo>
                <a:lnTo>
                  <a:pt x="3068" y="1442"/>
                </a:lnTo>
                <a:lnTo>
                  <a:pt x="3068" y="1430"/>
                </a:lnTo>
                <a:lnTo>
                  <a:pt x="3068" y="1435"/>
                </a:lnTo>
                <a:lnTo>
                  <a:pt x="3068" y="1443"/>
                </a:lnTo>
                <a:lnTo>
                  <a:pt x="3069" y="1442"/>
                </a:lnTo>
                <a:lnTo>
                  <a:pt x="3069" y="1473"/>
                </a:lnTo>
                <a:lnTo>
                  <a:pt x="3069" y="1431"/>
                </a:lnTo>
                <a:lnTo>
                  <a:pt x="3069" y="1436"/>
                </a:lnTo>
                <a:lnTo>
                  <a:pt x="3070" y="1441"/>
                </a:lnTo>
                <a:lnTo>
                  <a:pt x="3070" y="1455"/>
                </a:lnTo>
                <a:lnTo>
                  <a:pt x="3070" y="1441"/>
                </a:lnTo>
                <a:lnTo>
                  <a:pt x="3070" y="1440"/>
                </a:lnTo>
                <a:lnTo>
                  <a:pt x="3071" y="1435"/>
                </a:lnTo>
                <a:lnTo>
                  <a:pt x="3071" y="1433"/>
                </a:lnTo>
                <a:lnTo>
                  <a:pt x="3071" y="1440"/>
                </a:lnTo>
                <a:lnTo>
                  <a:pt x="3071" y="1450"/>
                </a:lnTo>
                <a:lnTo>
                  <a:pt x="3072" y="1433"/>
                </a:lnTo>
                <a:lnTo>
                  <a:pt x="3072" y="1440"/>
                </a:lnTo>
                <a:lnTo>
                  <a:pt x="3072" y="1439"/>
                </a:lnTo>
                <a:lnTo>
                  <a:pt x="3072" y="1453"/>
                </a:lnTo>
                <a:lnTo>
                  <a:pt x="3072" y="1443"/>
                </a:lnTo>
                <a:lnTo>
                  <a:pt x="3073" y="1438"/>
                </a:lnTo>
                <a:lnTo>
                  <a:pt x="3073" y="1437"/>
                </a:lnTo>
                <a:lnTo>
                  <a:pt x="3073" y="1445"/>
                </a:lnTo>
                <a:lnTo>
                  <a:pt x="3073" y="1457"/>
                </a:lnTo>
                <a:lnTo>
                  <a:pt x="3074" y="1446"/>
                </a:lnTo>
                <a:lnTo>
                  <a:pt x="3074" y="1444"/>
                </a:lnTo>
                <a:lnTo>
                  <a:pt x="3074" y="1438"/>
                </a:lnTo>
                <a:lnTo>
                  <a:pt x="3074" y="1438"/>
                </a:lnTo>
                <a:lnTo>
                  <a:pt x="3075" y="1446"/>
                </a:lnTo>
                <a:lnTo>
                  <a:pt x="3075" y="1452"/>
                </a:lnTo>
                <a:lnTo>
                  <a:pt x="3075" y="1447"/>
                </a:lnTo>
                <a:lnTo>
                  <a:pt x="3075" y="1450"/>
                </a:lnTo>
                <a:lnTo>
                  <a:pt x="3075" y="1438"/>
                </a:lnTo>
                <a:lnTo>
                  <a:pt x="3076" y="1454"/>
                </a:lnTo>
                <a:lnTo>
                  <a:pt x="3076" y="1451"/>
                </a:lnTo>
                <a:lnTo>
                  <a:pt x="3076" y="1430"/>
                </a:lnTo>
                <a:lnTo>
                  <a:pt x="3076" y="1444"/>
                </a:lnTo>
                <a:lnTo>
                  <a:pt x="3077" y="1437"/>
                </a:lnTo>
                <a:lnTo>
                  <a:pt x="3077" y="1467"/>
                </a:lnTo>
                <a:lnTo>
                  <a:pt x="3077" y="1453"/>
                </a:lnTo>
                <a:lnTo>
                  <a:pt x="3078" y="1455"/>
                </a:lnTo>
                <a:lnTo>
                  <a:pt x="3078" y="1433"/>
                </a:lnTo>
                <a:lnTo>
                  <a:pt x="3078" y="1440"/>
                </a:lnTo>
                <a:lnTo>
                  <a:pt x="3078" y="1445"/>
                </a:lnTo>
                <a:lnTo>
                  <a:pt x="3078" y="1458"/>
                </a:lnTo>
                <a:lnTo>
                  <a:pt x="3079" y="1446"/>
                </a:lnTo>
                <a:lnTo>
                  <a:pt x="3079" y="1452"/>
                </a:lnTo>
                <a:lnTo>
                  <a:pt x="3079" y="1441"/>
                </a:lnTo>
                <a:lnTo>
                  <a:pt x="3079" y="1456"/>
                </a:lnTo>
                <a:lnTo>
                  <a:pt x="3080" y="1446"/>
                </a:lnTo>
                <a:lnTo>
                  <a:pt x="3080" y="1442"/>
                </a:lnTo>
                <a:lnTo>
                  <a:pt x="3080" y="1441"/>
                </a:lnTo>
                <a:lnTo>
                  <a:pt x="3080" y="1448"/>
                </a:lnTo>
                <a:lnTo>
                  <a:pt x="3081" y="1448"/>
                </a:lnTo>
                <a:lnTo>
                  <a:pt x="3081" y="1460"/>
                </a:lnTo>
                <a:lnTo>
                  <a:pt x="3081" y="1440"/>
                </a:lnTo>
                <a:lnTo>
                  <a:pt x="3081" y="1437"/>
                </a:lnTo>
                <a:lnTo>
                  <a:pt x="3081" y="1449"/>
                </a:lnTo>
                <a:lnTo>
                  <a:pt x="3082" y="1452"/>
                </a:lnTo>
                <a:lnTo>
                  <a:pt x="3082" y="1459"/>
                </a:lnTo>
                <a:lnTo>
                  <a:pt x="3082" y="1443"/>
                </a:lnTo>
                <a:lnTo>
                  <a:pt x="3082" y="1436"/>
                </a:lnTo>
                <a:lnTo>
                  <a:pt x="3083" y="1451"/>
                </a:lnTo>
                <a:lnTo>
                  <a:pt x="3083" y="1445"/>
                </a:lnTo>
                <a:lnTo>
                  <a:pt x="3083" y="1447"/>
                </a:lnTo>
                <a:lnTo>
                  <a:pt x="3083" y="1448"/>
                </a:lnTo>
                <a:lnTo>
                  <a:pt x="3084" y="1443"/>
                </a:lnTo>
                <a:lnTo>
                  <a:pt x="3084" y="1443"/>
                </a:lnTo>
                <a:lnTo>
                  <a:pt x="3084" y="1458"/>
                </a:lnTo>
                <a:lnTo>
                  <a:pt x="3084" y="1445"/>
                </a:lnTo>
                <a:lnTo>
                  <a:pt x="3084" y="1440"/>
                </a:lnTo>
                <a:lnTo>
                  <a:pt x="3085" y="1443"/>
                </a:lnTo>
                <a:lnTo>
                  <a:pt x="3085" y="1455"/>
                </a:lnTo>
                <a:lnTo>
                  <a:pt x="3085" y="1440"/>
                </a:lnTo>
                <a:lnTo>
                  <a:pt x="3086" y="1464"/>
                </a:lnTo>
                <a:lnTo>
                  <a:pt x="3086" y="1452"/>
                </a:lnTo>
                <a:lnTo>
                  <a:pt x="3086" y="1451"/>
                </a:lnTo>
                <a:lnTo>
                  <a:pt x="3086" y="1444"/>
                </a:lnTo>
                <a:lnTo>
                  <a:pt x="3087" y="1463"/>
                </a:lnTo>
                <a:lnTo>
                  <a:pt x="3087" y="1449"/>
                </a:lnTo>
                <a:lnTo>
                  <a:pt x="3087" y="1442"/>
                </a:lnTo>
                <a:lnTo>
                  <a:pt x="3087" y="1445"/>
                </a:lnTo>
                <a:lnTo>
                  <a:pt x="3088" y="1448"/>
                </a:lnTo>
                <a:lnTo>
                  <a:pt x="3088" y="1448"/>
                </a:lnTo>
                <a:lnTo>
                  <a:pt x="3088" y="1459"/>
                </a:lnTo>
                <a:lnTo>
                  <a:pt x="3088" y="1437"/>
                </a:lnTo>
                <a:lnTo>
                  <a:pt x="3088" y="1446"/>
                </a:lnTo>
                <a:lnTo>
                  <a:pt x="3089" y="1459"/>
                </a:lnTo>
                <a:lnTo>
                  <a:pt x="3089" y="1452"/>
                </a:lnTo>
                <a:lnTo>
                  <a:pt x="3089" y="1446"/>
                </a:lnTo>
                <a:lnTo>
                  <a:pt x="3089" y="1453"/>
                </a:lnTo>
                <a:lnTo>
                  <a:pt x="3090" y="1439"/>
                </a:lnTo>
                <a:lnTo>
                  <a:pt x="3090" y="1459"/>
                </a:lnTo>
                <a:lnTo>
                  <a:pt x="3090" y="1440"/>
                </a:lnTo>
                <a:lnTo>
                  <a:pt x="3090" y="1461"/>
                </a:lnTo>
                <a:lnTo>
                  <a:pt x="3091" y="1445"/>
                </a:lnTo>
                <a:lnTo>
                  <a:pt x="3091" y="1443"/>
                </a:lnTo>
                <a:lnTo>
                  <a:pt x="3091" y="1449"/>
                </a:lnTo>
                <a:lnTo>
                  <a:pt x="3091" y="1459"/>
                </a:lnTo>
                <a:lnTo>
                  <a:pt x="3091" y="1449"/>
                </a:lnTo>
                <a:lnTo>
                  <a:pt x="3092" y="1446"/>
                </a:lnTo>
                <a:lnTo>
                  <a:pt x="3092" y="1440"/>
                </a:lnTo>
                <a:lnTo>
                  <a:pt x="3092" y="1454"/>
                </a:lnTo>
                <a:lnTo>
                  <a:pt x="3093" y="1454"/>
                </a:lnTo>
                <a:lnTo>
                  <a:pt x="3093" y="1459"/>
                </a:lnTo>
                <a:lnTo>
                  <a:pt x="3093" y="1453"/>
                </a:lnTo>
                <a:lnTo>
                  <a:pt x="3093" y="1449"/>
                </a:lnTo>
                <a:lnTo>
                  <a:pt x="3094" y="1454"/>
                </a:lnTo>
                <a:lnTo>
                  <a:pt x="3094" y="1455"/>
                </a:lnTo>
                <a:lnTo>
                  <a:pt x="3094" y="1468"/>
                </a:lnTo>
                <a:lnTo>
                  <a:pt x="3094" y="1457"/>
                </a:lnTo>
                <a:lnTo>
                  <a:pt x="3094" y="1442"/>
                </a:lnTo>
                <a:lnTo>
                  <a:pt x="3095" y="1456"/>
                </a:lnTo>
                <a:lnTo>
                  <a:pt x="3095" y="1455"/>
                </a:lnTo>
                <a:lnTo>
                  <a:pt x="3095" y="1447"/>
                </a:lnTo>
                <a:lnTo>
                  <a:pt x="3095" y="1461"/>
                </a:lnTo>
                <a:lnTo>
                  <a:pt x="3096" y="1440"/>
                </a:lnTo>
                <a:lnTo>
                  <a:pt x="3096" y="1451"/>
                </a:lnTo>
                <a:lnTo>
                  <a:pt x="3096" y="1457"/>
                </a:lnTo>
                <a:lnTo>
                  <a:pt x="3096" y="1453"/>
                </a:lnTo>
                <a:lnTo>
                  <a:pt x="3097" y="1460"/>
                </a:lnTo>
                <a:lnTo>
                  <a:pt x="3097" y="1441"/>
                </a:lnTo>
                <a:lnTo>
                  <a:pt x="3097" y="1454"/>
                </a:lnTo>
                <a:lnTo>
                  <a:pt x="3097" y="1456"/>
                </a:lnTo>
                <a:lnTo>
                  <a:pt x="3097" y="1463"/>
                </a:lnTo>
                <a:lnTo>
                  <a:pt x="3098" y="1457"/>
                </a:lnTo>
                <a:lnTo>
                  <a:pt x="3098" y="1444"/>
                </a:lnTo>
                <a:lnTo>
                  <a:pt x="3098" y="1455"/>
                </a:lnTo>
                <a:lnTo>
                  <a:pt x="3098" y="1464"/>
                </a:lnTo>
                <a:lnTo>
                  <a:pt x="3099" y="1456"/>
                </a:lnTo>
                <a:lnTo>
                  <a:pt x="3099" y="1460"/>
                </a:lnTo>
                <a:lnTo>
                  <a:pt x="3099" y="1446"/>
                </a:lnTo>
                <a:lnTo>
                  <a:pt x="3099" y="1446"/>
                </a:lnTo>
                <a:lnTo>
                  <a:pt x="3100" y="1449"/>
                </a:lnTo>
                <a:lnTo>
                  <a:pt x="3100" y="1473"/>
                </a:lnTo>
                <a:lnTo>
                  <a:pt x="3100" y="1462"/>
                </a:lnTo>
                <a:lnTo>
                  <a:pt x="3100" y="1462"/>
                </a:lnTo>
                <a:lnTo>
                  <a:pt x="3101" y="1461"/>
                </a:lnTo>
                <a:lnTo>
                  <a:pt x="3101" y="1452"/>
                </a:lnTo>
                <a:lnTo>
                  <a:pt x="3101" y="1453"/>
                </a:lnTo>
                <a:lnTo>
                  <a:pt x="3101" y="1453"/>
                </a:lnTo>
                <a:lnTo>
                  <a:pt x="3102" y="1450"/>
                </a:lnTo>
                <a:lnTo>
                  <a:pt x="3102" y="1455"/>
                </a:lnTo>
                <a:lnTo>
                  <a:pt x="3102" y="1458"/>
                </a:lnTo>
                <a:lnTo>
                  <a:pt x="3102" y="1460"/>
                </a:lnTo>
                <a:lnTo>
                  <a:pt x="3103" y="1457"/>
                </a:lnTo>
                <a:lnTo>
                  <a:pt x="3103" y="1448"/>
                </a:lnTo>
                <a:lnTo>
                  <a:pt x="3103" y="1453"/>
                </a:lnTo>
                <a:lnTo>
                  <a:pt x="3103" y="1464"/>
                </a:lnTo>
                <a:lnTo>
                  <a:pt x="3103" y="1459"/>
                </a:lnTo>
                <a:lnTo>
                  <a:pt x="3104" y="1462"/>
                </a:lnTo>
                <a:lnTo>
                  <a:pt x="3104" y="1447"/>
                </a:lnTo>
                <a:lnTo>
                  <a:pt x="3104" y="1459"/>
                </a:lnTo>
                <a:lnTo>
                  <a:pt x="3104" y="1453"/>
                </a:lnTo>
                <a:lnTo>
                  <a:pt x="3105" y="1460"/>
                </a:lnTo>
                <a:lnTo>
                  <a:pt x="3105" y="1467"/>
                </a:lnTo>
                <a:lnTo>
                  <a:pt x="3105" y="1448"/>
                </a:lnTo>
                <a:lnTo>
                  <a:pt x="3105" y="1450"/>
                </a:lnTo>
                <a:lnTo>
                  <a:pt x="3106" y="1463"/>
                </a:lnTo>
                <a:lnTo>
                  <a:pt x="3106" y="1457"/>
                </a:lnTo>
                <a:lnTo>
                  <a:pt x="3106" y="1458"/>
                </a:lnTo>
                <a:lnTo>
                  <a:pt x="3106" y="1440"/>
                </a:lnTo>
                <a:lnTo>
                  <a:pt x="3106" y="1453"/>
                </a:lnTo>
                <a:lnTo>
                  <a:pt x="3107" y="1457"/>
                </a:lnTo>
                <a:lnTo>
                  <a:pt x="3107" y="1472"/>
                </a:lnTo>
                <a:lnTo>
                  <a:pt x="3107" y="1456"/>
                </a:lnTo>
                <a:lnTo>
                  <a:pt x="3107" y="1441"/>
                </a:lnTo>
                <a:lnTo>
                  <a:pt x="3108" y="1450"/>
                </a:lnTo>
                <a:lnTo>
                  <a:pt x="3108" y="1447"/>
                </a:lnTo>
                <a:lnTo>
                  <a:pt x="3108" y="1453"/>
                </a:lnTo>
                <a:lnTo>
                  <a:pt x="3109" y="1459"/>
                </a:lnTo>
                <a:lnTo>
                  <a:pt x="3109" y="1445"/>
                </a:lnTo>
                <a:lnTo>
                  <a:pt x="3109" y="1454"/>
                </a:lnTo>
                <a:lnTo>
                  <a:pt x="3109" y="1451"/>
                </a:lnTo>
                <a:lnTo>
                  <a:pt x="3109" y="1473"/>
                </a:lnTo>
                <a:lnTo>
                  <a:pt x="3110" y="1450"/>
                </a:lnTo>
                <a:lnTo>
                  <a:pt x="3110" y="1448"/>
                </a:lnTo>
                <a:lnTo>
                  <a:pt x="3110" y="1454"/>
                </a:lnTo>
                <a:lnTo>
                  <a:pt x="3110" y="1463"/>
                </a:lnTo>
                <a:lnTo>
                  <a:pt x="3111" y="1455"/>
                </a:lnTo>
                <a:lnTo>
                  <a:pt x="3111" y="1451"/>
                </a:lnTo>
                <a:lnTo>
                  <a:pt x="3111" y="1442"/>
                </a:lnTo>
                <a:lnTo>
                  <a:pt x="3111" y="1449"/>
                </a:lnTo>
                <a:lnTo>
                  <a:pt x="3112" y="1453"/>
                </a:lnTo>
                <a:lnTo>
                  <a:pt x="3112" y="1460"/>
                </a:lnTo>
                <a:lnTo>
                  <a:pt x="3112" y="1462"/>
                </a:lnTo>
                <a:lnTo>
                  <a:pt x="3112" y="1443"/>
                </a:lnTo>
                <a:lnTo>
                  <a:pt x="3112" y="1452"/>
                </a:lnTo>
                <a:lnTo>
                  <a:pt x="3113" y="1449"/>
                </a:lnTo>
                <a:lnTo>
                  <a:pt x="3113" y="1451"/>
                </a:lnTo>
                <a:lnTo>
                  <a:pt x="3113" y="1450"/>
                </a:lnTo>
                <a:lnTo>
                  <a:pt x="3113" y="1444"/>
                </a:lnTo>
                <a:lnTo>
                  <a:pt x="3114" y="1448"/>
                </a:lnTo>
                <a:lnTo>
                  <a:pt x="3114" y="1451"/>
                </a:lnTo>
                <a:lnTo>
                  <a:pt x="3114" y="1464"/>
                </a:lnTo>
                <a:lnTo>
                  <a:pt x="3114" y="1455"/>
                </a:lnTo>
                <a:lnTo>
                  <a:pt x="3115" y="1450"/>
                </a:lnTo>
                <a:lnTo>
                  <a:pt x="3115" y="1464"/>
                </a:lnTo>
                <a:lnTo>
                  <a:pt x="3115" y="1453"/>
                </a:lnTo>
                <a:lnTo>
                  <a:pt x="3115" y="1457"/>
                </a:lnTo>
                <a:lnTo>
                  <a:pt x="3115" y="1457"/>
                </a:lnTo>
                <a:lnTo>
                  <a:pt x="3116" y="1447"/>
                </a:lnTo>
                <a:lnTo>
                  <a:pt x="3116" y="1455"/>
                </a:lnTo>
                <a:lnTo>
                  <a:pt x="3116" y="1447"/>
                </a:lnTo>
                <a:lnTo>
                  <a:pt x="3117" y="1471"/>
                </a:lnTo>
                <a:lnTo>
                  <a:pt x="3117" y="1454"/>
                </a:lnTo>
                <a:lnTo>
                  <a:pt x="3117" y="1443"/>
                </a:lnTo>
                <a:lnTo>
                  <a:pt x="3117" y="1453"/>
                </a:lnTo>
                <a:lnTo>
                  <a:pt x="3118" y="1463"/>
                </a:lnTo>
                <a:lnTo>
                  <a:pt x="3118" y="1455"/>
                </a:lnTo>
                <a:lnTo>
                  <a:pt x="3118" y="1453"/>
                </a:lnTo>
                <a:lnTo>
                  <a:pt x="3118" y="1442"/>
                </a:lnTo>
                <a:lnTo>
                  <a:pt x="3118" y="1454"/>
                </a:lnTo>
                <a:lnTo>
                  <a:pt x="3119" y="1454"/>
                </a:lnTo>
                <a:lnTo>
                  <a:pt x="3119" y="1462"/>
                </a:lnTo>
                <a:lnTo>
                  <a:pt x="3119" y="1468"/>
                </a:lnTo>
                <a:lnTo>
                  <a:pt x="3119" y="1444"/>
                </a:lnTo>
                <a:lnTo>
                  <a:pt x="3120" y="1447"/>
                </a:lnTo>
                <a:lnTo>
                  <a:pt x="3120" y="1459"/>
                </a:lnTo>
                <a:lnTo>
                  <a:pt x="3120" y="1465"/>
                </a:lnTo>
                <a:lnTo>
                  <a:pt x="3120" y="1458"/>
                </a:lnTo>
                <a:lnTo>
                  <a:pt x="3121" y="1445"/>
                </a:lnTo>
                <a:lnTo>
                  <a:pt x="3121" y="1456"/>
                </a:lnTo>
                <a:lnTo>
                  <a:pt x="3121" y="1451"/>
                </a:lnTo>
                <a:lnTo>
                  <a:pt x="3121" y="1458"/>
                </a:lnTo>
                <a:lnTo>
                  <a:pt x="3121" y="1458"/>
                </a:lnTo>
                <a:lnTo>
                  <a:pt x="3122" y="1447"/>
                </a:lnTo>
                <a:lnTo>
                  <a:pt x="3122" y="1450"/>
                </a:lnTo>
                <a:lnTo>
                  <a:pt x="3122" y="1467"/>
                </a:lnTo>
                <a:lnTo>
                  <a:pt x="3122" y="1456"/>
                </a:lnTo>
                <a:lnTo>
                  <a:pt x="3123" y="1458"/>
                </a:lnTo>
                <a:lnTo>
                  <a:pt x="3123" y="1439"/>
                </a:lnTo>
                <a:lnTo>
                  <a:pt x="3123" y="1453"/>
                </a:lnTo>
                <a:lnTo>
                  <a:pt x="3123" y="1454"/>
                </a:lnTo>
                <a:lnTo>
                  <a:pt x="3124" y="1462"/>
                </a:lnTo>
                <a:lnTo>
                  <a:pt x="3124" y="1478"/>
                </a:lnTo>
                <a:lnTo>
                  <a:pt x="3124" y="1440"/>
                </a:lnTo>
                <a:lnTo>
                  <a:pt x="3124" y="1451"/>
                </a:lnTo>
                <a:lnTo>
                  <a:pt x="3125" y="1468"/>
                </a:lnTo>
                <a:lnTo>
                  <a:pt x="3125" y="1451"/>
                </a:lnTo>
                <a:lnTo>
                  <a:pt x="3125" y="1461"/>
                </a:lnTo>
                <a:lnTo>
                  <a:pt x="3125" y="1446"/>
                </a:lnTo>
                <a:lnTo>
                  <a:pt x="3126" y="1456"/>
                </a:lnTo>
                <a:lnTo>
                  <a:pt x="3126" y="1453"/>
                </a:lnTo>
                <a:lnTo>
                  <a:pt x="3126" y="1472"/>
                </a:lnTo>
                <a:lnTo>
                  <a:pt x="3126" y="1454"/>
                </a:lnTo>
                <a:lnTo>
                  <a:pt x="3127" y="1453"/>
                </a:lnTo>
                <a:lnTo>
                  <a:pt x="3127" y="1458"/>
                </a:lnTo>
                <a:lnTo>
                  <a:pt x="3127" y="1456"/>
                </a:lnTo>
                <a:lnTo>
                  <a:pt x="3127" y="1458"/>
                </a:lnTo>
                <a:lnTo>
                  <a:pt x="3127" y="1460"/>
                </a:lnTo>
                <a:lnTo>
                  <a:pt x="3128" y="1431"/>
                </a:lnTo>
                <a:lnTo>
                  <a:pt x="3128" y="1464"/>
                </a:lnTo>
                <a:lnTo>
                  <a:pt x="3128" y="1456"/>
                </a:lnTo>
                <a:lnTo>
                  <a:pt x="3128" y="1451"/>
                </a:lnTo>
                <a:lnTo>
                  <a:pt x="3129" y="1471"/>
                </a:lnTo>
                <a:lnTo>
                  <a:pt x="3129" y="1440"/>
                </a:lnTo>
                <a:lnTo>
                  <a:pt x="3129" y="1463"/>
                </a:lnTo>
                <a:lnTo>
                  <a:pt x="3129" y="1458"/>
                </a:lnTo>
                <a:lnTo>
                  <a:pt x="3130" y="1452"/>
                </a:lnTo>
                <a:lnTo>
                  <a:pt x="3130" y="1456"/>
                </a:lnTo>
                <a:lnTo>
                  <a:pt x="3130" y="1448"/>
                </a:lnTo>
                <a:lnTo>
                  <a:pt x="3130" y="1457"/>
                </a:lnTo>
                <a:lnTo>
                  <a:pt x="3130" y="1451"/>
                </a:lnTo>
                <a:lnTo>
                  <a:pt x="3131" y="1462"/>
                </a:lnTo>
                <a:lnTo>
                  <a:pt x="3131" y="1484"/>
                </a:lnTo>
                <a:lnTo>
                  <a:pt x="3131" y="1446"/>
                </a:lnTo>
                <a:lnTo>
                  <a:pt x="3132" y="1450"/>
                </a:lnTo>
                <a:lnTo>
                  <a:pt x="3132" y="1475"/>
                </a:lnTo>
                <a:lnTo>
                  <a:pt x="3132" y="1464"/>
                </a:lnTo>
                <a:lnTo>
                  <a:pt x="3132" y="1463"/>
                </a:lnTo>
                <a:lnTo>
                  <a:pt x="3133" y="1458"/>
                </a:lnTo>
                <a:lnTo>
                  <a:pt x="3133" y="1462"/>
                </a:lnTo>
                <a:lnTo>
                  <a:pt x="3133" y="1449"/>
                </a:lnTo>
                <a:lnTo>
                  <a:pt x="3133" y="1469"/>
                </a:lnTo>
                <a:lnTo>
                  <a:pt x="3134" y="1477"/>
                </a:lnTo>
                <a:lnTo>
                  <a:pt x="3134" y="1478"/>
                </a:lnTo>
                <a:lnTo>
                  <a:pt x="3134" y="1454"/>
                </a:lnTo>
                <a:lnTo>
                  <a:pt x="3134" y="1466"/>
                </a:lnTo>
                <a:lnTo>
                  <a:pt x="3134" y="1451"/>
                </a:lnTo>
                <a:lnTo>
                  <a:pt x="3135" y="1454"/>
                </a:lnTo>
                <a:lnTo>
                  <a:pt x="3135" y="1446"/>
                </a:lnTo>
                <a:lnTo>
                  <a:pt x="3135" y="1457"/>
                </a:lnTo>
                <a:lnTo>
                  <a:pt x="3135" y="1454"/>
                </a:lnTo>
                <a:lnTo>
                  <a:pt x="3136" y="1461"/>
                </a:lnTo>
                <a:lnTo>
                  <a:pt x="3136" y="1474"/>
                </a:lnTo>
                <a:lnTo>
                  <a:pt x="3136" y="1461"/>
                </a:lnTo>
                <a:lnTo>
                  <a:pt x="3136" y="1464"/>
                </a:lnTo>
                <a:lnTo>
                  <a:pt x="3137" y="1463"/>
                </a:lnTo>
                <a:lnTo>
                  <a:pt x="3137" y="1465"/>
                </a:lnTo>
                <a:lnTo>
                  <a:pt x="3137" y="1466"/>
                </a:lnTo>
                <a:lnTo>
                  <a:pt x="3137" y="1441"/>
                </a:lnTo>
                <a:lnTo>
                  <a:pt x="3137" y="1466"/>
                </a:lnTo>
                <a:lnTo>
                  <a:pt x="3138" y="1469"/>
                </a:lnTo>
                <a:lnTo>
                  <a:pt x="3138" y="1460"/>
                </a:lnTo>
                <a:lnTo>
                  <a:pt x="3138" y="1449"/>
                </a:lnTo>
                <a:lnTo>
                  <a:pt x="3138" y="1445"/>
                </a:lnTo>
                <a:lnTo>
                  <a:pt x="3139" y="1471"/>
                </a:lnTo>
                <a:lnTo>
                  <a:pt x="3139" y="1462"/>
                </a:lnTo>
                <a:lnTo>
                  <a:pt x="3139" y="1463"/>
                </a:lnTo>
                <a:lnTo>
                  <a:pt x="3140" y="1456"/>
                </a:lnTo>
                <a:lnTo>
                  <a:pt x="3140" y="1453"/>
                </a:lnTo>
                <a:lnTo>
                  <a:pt x="3140" y="1461"/>
                </a:lnTo>
                <a:lnTo>
                  <a:pt x="3140" y="1459"/>
                </a:lnTo>
                <a:lnTo>
                  <a:pt x="3140" y="1476"/>
                </a:lnTo>
                <a:lnTo>
                  <a:pt x="3141" y="1464"/>
                </a:lnTo>
                <a:lnTo>
                  <a:pt x="3141" y="1467"/>
                </a:lnTo>
                <a:lnTo>
                  <a:pt x="3141" y="1447"/>
                </a:lnTo>
                <a:lnTo>
                  <a:pt x="3141" y="1463"/>
                </a:lnTo>
                <a:lnTo>
                  <a:pt x="3142" y="1465"/>
                </a:lnTo>
                <a:lnTo>
                  <a:pt x="3142" y="1459"/>
                </a:lnTo>
                <a:lnTo>
                  <a:pt x="3142" y="1457"/>
                </a:lnTo>
                <a:lnTo>
                  <a:pt x="3142" y="1439"/>
                </a:lnTo>
                <a:lnTo>
                  <a:pt x="3143" y="1454"/>
                </a:lnTo>
                <a:lnTo>
                  <a:pt x="3143" y="1458"/>
                </a:lnTo>
                <a:lnTo>
                  <a:pt x="3143" y="1459"/>
                </a:lnTo>
                <a:lnTo>
                  <a:pt x="3143" y="1463"/>
                </a:lnTo>
                <a:lnTo>
                  <a:pt x="3143" y="1458"/>
                </a:lnTo>
                <a:lnTo>
                  <a:pt x="3144" y="1455"/>
                </a:lnTo>
                <a:lnTo>
                  <a:pt x="3144" y="1448"/>
                </a:lnTo>
                <a:lnTo>
                  <a:pt x="3144" y="1454"/>
                </a:lnTo>
                <a:lnTo>
                  <a:pt x="3144" y="1454"/>
                </a:lnTo>
                <a:lnTo>
                  <a:pt x="3145" y="1449"/>
                </a:lnTo>
                <a:lnTo>
                  <a:pt x="3145" y="1462"/>
                </a:lnTo>
                <a:lnTo>
                  <a:pt x="3145" y="1457"/>
                </a:lnTo>
                <a:lnTo>
                  <a:pt x="3145" y="1466"/>
                </a:lnTo>
                <a:lnTo>
                  <a:pt x="3146" y="1463"/>
                </a:lnTo>
                <a:lnTo>
                  <a:pt x="3146" y="1452"/>
                </a:lnTo>
                <a:lnTo>
                  <a:pt x="3146" y="1453"/>
                </a:lnTo>
                <a:lnTo>
                  <a:pt x="3146" y="1446"/>
                </a:lnTo>
                <a:lnTo>
                  <a:pt x="3146" y="1454"/>
                </a:lnTo>
                <a:lnTo>
                  <a:pt x="3147" y="1452"/>
                </a:lnTo>
                <a:lnTo>
                  <a:pt x="3147" y="1440"/>
                </a:lnTo>
                <a:lnTo>
                  <a:pt x="3147" y="1452"/>
                </a:lnTo>
                <a:lnTo>
                  <a:pt x="3148" y="1467"/>
                </a:lnTo>
                <a:lnTo>
                  <a:pt x="3148" y="1441"/>
                </a:lnTo>
                <a:lnTo>
                  <a:pt x="3148" y="1468"/>
                </a:lnTo>
                <a:lnTo>
                  <a:pt x="3148" y="1443"/>
                </a:lnTo>
                <a:lnTo>
                  <a:pt x="3149" y="1474"/>
                </a:lnTo>
                <a:lnTo>
                  <a:pt x="3149" y="1453"/>
                </a:lnTo>
                <a:lnTo>
                  <a:pt x="3149" y="1456"/>
                </a:lnTo>
                <a:lnTo>
                  <a:pt x="3149" y="1454"/>
                </a:lnTo>
                <a:lnTo>
                  <a:pt x="3149" y="1442"/>
                </a:lnTo>
                <a:lnTo>
                  <a:pt x="3150" y="1448"/>
                </a:lnTo>
                <a:lnTo>
                  <a:pt x="3150" y="1464"/>
                </a:lnTo>
                <a:lnTo>
                  <a:pt x="3150" y="1455"/>
                </a:lnTo>
                <a:lnTo>
                  <a:pt x="3150" y="1470"/>
                </a:lnTo>
                <a:lnTo>
                  <a:pt x="3151" y="1459"/>
                </a:lnTo>
                <a:lnTo>
                  <a:pt x="3151" y="1462"/>
                </a:lnTo>
                <a:lnTo>
                  <a:pt x="3151" y="1465"/>
                </a:lnTo>
                <a:lnTo>
                  <a:pt x="3151" y="1462"/>
                </a:lnTo>
                <a:lnTo>
                  <a:pt x="3152" y="1456"/>
                </a:lnTo>
                <a:lnTo>
                  <a:pt x="3152" y="1450"/>
                </a:lnTo>
                <a:lnTo>
                  <a:pt x="3152" y="1462"/>
                </a:lnTo>
                <a:lnTo>
                  <a:pt x="3152" y="1459"/>
                </a:lnTo>
                <a:lnTo>
                  <a:pt x="3152" y="1452"/>
                </a:lnTo>
                <a:lnTo>
                  <a:pt x="3153" y="1435"/>
                </a:lnTo>
                <a:lnTo>
                  <a:pt x="3153" y="1466"/>
                </a:lnTo>
                <a:lnTo>
                  <a:pt x="3153" y="1461"/>
                </a:lnTo>
                <a:lnTo>
                  <a:pt x="3153" y="1462"/>
                </a:lnTo>
                <a:lnTo>
                  <a:pt x="3154" y="1465"/>
                </a:lnTo>
                <a:lnTo>
                  <a:pt x="3154" y="1440"/>
                </a:lnTo>
                <a:lnTo>
                  <a:pt x="3154" y="1446"/>
                </a:lnTo>
                <a:lnTo>
                  <a:pt x="3154" y="1472"/>
                </a:lnTo>
                <a:lnTo>
                  <a:pt x="3155" y="1451"/>
                </a:lnTo>
                <a:lnTo>
                  <a:pt x="3155" y="1461"/>
                </a:lnTo>
                <a:lnTo>
                  <a:pt x="3155" y="1443"/>
                </a:lnTo>
                <a:lnTo>
                  <a:pt x="3155" y="1473"/>
                </a:lnTo>
                <a:lnTo>
                  <a:pt x="3156" y="1462"/>
                </a:lnTo>
                <a:lnTo>
                  <a:pt x="3156" y="1461"/>
                </a:lnTo>
                <a:lnTo>
                  <a:pt x="3156" y="1441"/>
                </a:lnTo>
                <a:lnTo>
                  <a:pt x="3156" y="1449"/>
                </a:lnTo>
                <a:lnTo>
                  <a:pt x="3157" y="1462"/>
                </a:lnTo>
                <a:lnTo>
                  <a:pt x="3157" y="1450"/>
                </a:lnTo>
                <a:lnTo>
                  <a:pt x="3157" y="1468"/>
                </a:lnTo>
                <a:lnTo>
                  <a:pt x="3157" y="1462"/>
                </a:lnTo>
                <a:lnTo>
                  <a:pt x="3158" y="1442"/>
                </a:lnTo>
                <a:lnTo>
                  <a:pt x="3158" y="1453"/>
                </a:lnTo>
                <a:lnTo>
                  <a:pt x="3158" y="1452"/>
                </a:lnTo>
                <a:lnTo>
                  <a:pt x="3158" y="1454"/>
                </a:lnTo>
                <a:lnTo>
                  <a:pt x="3158" y="1455"/>
                </a:lnTo>
                <a:lnTo>
                  <a:pt x="3159" y="1443"/>
                </a:lnTo>
                <a:lnTo>
                  <a:pt x="3159" y="1451"/>
                </a:lnTo>
                <a:lnTo>
                  <a:pt x="3159" y="1463"/>
                </a:lnTo>
                <a:lnTo>
                  <a:pt x="3159" y="1459"/>
                </a:lnTo>
                <a:lnTo>
                  <a:pt x="3160" y="1456"/>
                </a:lnTo>
                <a:lnTo>
                  <a:pt x="3160" y="1455"/>
                </a:lnTo>
                <a:lnTo>
                  <a:pt x="3160" y="1459"/>
                </a:lnTo>
                <a:lnTo>
                  <a:pt x="3160" y="1459"/>
                </a:lnTo>
                <a:lnTo>
                  <a:pt x="3161" y="1449"/>
                </a:lnTo>
                <a:lnTo>
                  <a:pt x="3161" y="1450"/>
                </a:lnTo>
                <a:lnTo>
                  <a:pt x="3161" y="1440"/>
                </a:lnTo>
                <a:lnTo>
                  <a:pt x="3161" y="1468"/>
                </a:lnTo>
                <a:lnTo>
                  <a:pt x="3161" y="1445"/>
                </a:lnTo>
                <a:lnTo>
                  <a:pt x="3162" y="1456"/>
                </a:lnTo>
                <a:lnTo>
                  <a:pt x="3162" y="1453"/>
                </a:lnTo>
                <a:lnTo>
                  <a:pt x="3162" y="1441"/>
                </a:lnTo>
                <a:lnTo>
                  <a:pt x="3162" y="1462"/>
                </a:lnTo>
                <a:lnTo>
                  <a:pt x="3163" y="1448"/>
                </a:lnTo>
                <a:lnTo>
                  <a:pt x="3163" y="1458"/>
                </a:lnTo>
                <a:lnTo>
                  <a:pt x="3163" y="1448"/>
                </a:lnTo>
                <a:lnTo>
                  <a:pt x="3164" y="1442"/>
                </a:lnTo>
                <a:lnTo>
                  <a:pt x="3164" y="1447"/>
                </a:lnTo>
                <a:lnTo>
                  <a:pt x="3164" y="1465"/>
                </a:lnTo>
                <a:lnTo>
                  <a:pt x="3164" y="1447"/>
                </a:lnTo>
                <a:lnTo>
                  <a:pt x="3164" y="1451"/>
                </a:lnTo>
                <a:lnTo>
                  <a:pt x="3165" y="1440"/>
                </a:lnTo>
                <a:lnTo>
                  <a:pt x="3165" y="1470"/>
                </a:lnTo>
                <a:lnTo>
                  <a:pt x="3165" y="1445"/>
                </a:lnTo>
                <a:lnTo>
                  <a:pt x="3165" y="1452"/>
                </a:lnTo>
                <a:lnTo>
                  <a:pt x="3166" y="1452"/>
                </a:lnTo>
                <a:lnTo>
                  <a:pt x="3166" y="1442"/>
                </a:lnTo>
                <a:lnTo>
                  <a:pt x="3166" y="1449"/>
                </a:lnTo>
                <a:lnTo>
                  <a:pt x="3166" y="1457"/>
                </a:lnTo>
                <a:lnTo>
                  <a:pt x="3167" y="1453"/>
                </a:lnTo>
                <a:lnTo>
                  <a:pt x="3167" y="1459"/>
                </a:lnTo>
                <a:lnTo>
                  <a:pt x="3167" y="1439"/>
                </a:lnTo>
                <a:lnTo>
                  <a:pt x="3167" y="1455"/>
                </a:lnTo>
                <a:lnTo>
                  <a:pt x="3167" y="1449"/>
                </a:lnTo>
                <a:lnTo>
                  <a:pt x="3168" y="1455"/>
                </a:lnTo>
                <a:lnTo>
                  <a:pt x="3168" y="1453"/>
                </a:lnTo>
                <a:lnTo>
                  <a:pt x="3168" y="1443"/>
                </a:lnTo>
                <a:lnTo>
                  <a:pt x="3168" y="1450"/>
                </a:lnTo>
                <a:lnTo>
                  <a:pt x="3169" y="1465"/>
                </a:lnTo>
                <a:lnTo>
                  <a:pt x="3169" y="1453"/>
                </a:lnTo>
                <a:lnTo>
                  <a:pt x="3169" y="1455"/>
                </a:lnTo>
                <a:lnTo>
                  <a:pt x="3169" y="1453"/>
                </a:lnTo>
                <a:lnTo>
                  <a:pt x="3170" y="1445"/>
                </a:lnTo>
                <a:lnTo>
                  <a:pt x="3170" y="1467"/>
                </a:lnTo>
                <a:lnTo>
                  <a:pt x="3170" y="1454"/>
                </a:lnTo>
                <a:lnTo>
                  <a:pt x="3170" y="1440"/>
                </a:lnTo>
                <a:lnTo>
                  <a:pt x="3171" y="1452"/>
                </a:lnTo>
                <a:lnTo>
                  <a:pt x="3171" y="1458"/>
                </a:lnTo>
                <a:lnTo>
                  <a:pt x="3171" y="1461"/>
                </a:lnTo>
                <a:lnTo>
                  <a:pt x="3171" y="1448"/>
                </a:lnTo>
                <a:lnTo>
                  <a:pt x="3172" y="1460"/>
                </a:lnTo>
                <a:lnTo>
                  <a:pt x="3172" y="1437"/>
                </a:lnTo>
                <a:lnTo>
                  <a:pt x="3172" y="1458"/>
                </a:lnTo>
                <a:lnTo>
                  <a:pt x="3172" y="1449"/>
                </a:lnTo>
                <a:lnTo>
                  <a:pt x="3173" y="1453"/>
                </a:lnTo>
                <a:lnTo>
                  <a:pt x="3173" y="1452"/>
                </a:lnTo>
                <a:lnTo>
                  <a:pt x="3173" y="1442"/>
                </a:lnTo>
                <a:lnTo>
                  <a:pt x="3173" y="1446"/>
                </a:lnTo>
                <a:lnTo>
                  <a:pt x="3173" y="1457"/>
                </a:lnTo>
                <a:lnTo>
                  <a:pt x="3174" y="1448"/>
                </a:lnTo>
                <a:lnTo>
                  <a:pt x="3174" y="1456"/>
                </a:lnTo>
                <a:lnTo>
                  <a:pt x="3174" y="1437"/>
                </a:lnTo>
                <a:lnTo>
                  <a:pt x="3174" y="1454"/>
                </a:lnTo>
                <a:lnTo>
                  <a:pt x="3175" y="1453"/>
                </a:lnTo>
                <a:lnTo>
                  <a:pt x="3175" y="1454"/>
                </a:lnTo>
                <a:lnTo>
                  <a:pt x="3175" y="1453"/>
                </a:lnTo>
                <a:lnTo>
                  <a:pt x="3175" y="1439"/>
                </a:lnTo>
                <a:lnTo>
                  <a:pt x="3176" y="1450"/>
                </a:lnTo>
                <a:lnTo>
                  <a:pt x="3176" y="1458"/>
                </a:lnTo>
                <a:lnTo>
                  <a:pt x="3176" y="1451"/>
                </a:lnTo>
                <a:lnTo>
                  <a:pt x="3176" y="1465"/>
                </a:lnTo>
                <a:lnTo>
                  <a:pt x="3176" y="1434"/>
                </a:lnTo>
                <a:lnTo>
                  <a:pt x="3177" y="1459"/>
                </a:lnTo>
                <a:lnTo>
                  <a:pt x="3177" y="1449"/>
                </a:lnTo>
                <a:lnTo>
                  <a:pt x="3177" y="1451"/>
                </a:lnTo>
                <a:lnTo>
                  <a:pt x="3177" y="1446"/>
                </a:lnTo>
                <a:lnTo>
                  <a:pt x="3178" y="1431"/>
                </a:lnTo>
                <a:lnTo>
                  <a:pt x="3178" y="1456"/>
                </a:lnTo>
                <a:lnTo>
                  <a:pt x="3178" y="1457"/>
                </a:lnTo>
                <a:lnTo>
                  <a:pt x="3179" y="1448"/>
                </a:lnTo>
                <a:lnTo>
                  <a:pt x="3179" y="1450"/>
                </a:lnTo>
                <a:lnTo>
                  <a:pt x="3179" y="1459"/>
                </a:lnTo>
                <a:lnTo>
                  <a:pt x="3179" y="1450"/>
                </a:lnTo>
                <a:lnTo>
                  <a:pt x="3180" y="1443"/>
                </a:lnTo>
                <a:lnTo>
                  <a:pt x="3180" y="1449"/>
                </a:lnTo>
                <a:lnTo>
                  <a:pt x="3180" y="1449"/>
                </a:lnTo>
                <a:lnTo>
                  <a:pt x="3180" y="1438"/>
                </a:lnTo>
                <a:lnTo>
                  <a:pt x="3180" y="1447"/>
                </a:lnTo>
                <a:lnTo>
                  <a:pt x="3181" y="1464"/>
                </a:lnTo>
                <a:lnTo>
                  <a:pt x="3181" y="1441"/>
                </a:lnTo>
                <a:lnTo>
                  <a:pt x="3181" y="1463"/>
                </a:lnTo>
                <a:lnTo>
                  <a:pt x="3181" y="1439"/>
                </a:lnTo>
                <a:lnTo>
                  <a:pt x="3182" y="1458"/>
                </a:lnTo>
                <a:lnTo>
                  <a:pt x="3182" y="1448"/>
                </a:lnTo>
                <a:lnTo>
                  <a:pt x="3182" y="1451"/>
                </a:lnTo>
                <a:lnTo>
                  <a:pt x="3182" y="1450"/>
                </a:lnTo>
                <a:lnTo>
                  <a:pt x="3183" y="1435"/>
                </a:lnTo>
                <a:lnTo>
                  <a:pt x="3183" y="1447"/>
                </a:lnTo>
                <a:lnTo>
                  <a:pt x="3183" y="1462"/>
                </a:lnTo>
                <a:lnTo>
                  <a:pt x="3183" y="1472"/>
                </a:lnTo>
                <a:lnTo>
                  <a:pt x="3183" y="1456"/>
                </a:lnTo>
                <a:lnTo>
                  <a:pt x="3184" y="1456"/>
                </a:lnTo>
                <a:lnTo>
                  <a:pt x="3184" y="1456"/>
                </a:lnTo>
                <a:lnTo>
                  <a:pt x="3184" y="1457"/>
                </a:lnTo>
                <a:lnTo>
                  <a:pt x="3184" y="1449"/>
                </a:lnTo>
                <a:lnTo>
                  <a:pt x="3185" y="1457"/>
                </a:lnTo>
                <a:lnTo>
                  <a:pt x="3185" y="1445"/>
                </a:lnTo>
                <a:lnTo>
                  <a:pt x="3185" y="1455"/>
                </a:lnTo>
                <a:lnTo>
                  <a:pt x="3185" y="1456"/>
                </a:lnTo>
                <a:lnTo>
                  <a:pt x="3186" y="1459"/>
                </a:lnTo>
                <a:lnTo>
                  <a:pt x="3186" y="1456"/>
                </a:lnTo>
                <a:lnTo>
                  <a:pt x="3186" y="1445"/>
                </a:lnTo>
                <a:lnTo>
                  <a:pt x="3186" y="1444"/>
                </a:lnTo>
                <a:lnTo>
                  <a:pt x="3187" y="1451"/>
                </a:lnTo>
                <a:lnTo>
                  <a:pt x="3187" y="1461"/>
                </a:lnTo>
                <a:lnTo>
                  <a:pt x="3187" y="1460"/>
                </a:lnTo>
                <a:lnTo>
                  <a:pt x="3187" y="1454"/>
                </a:lnTo>
                <a:lnTo>
                  <a:pt x="3188" y="1456"/>
                </a:lnTo>
                <a:lnTo>
                  <a:pt x="3188" y="1463"/>
                </a:lnTo>
                <a:lnTo>
                  <a:pt x="3188" y="1457"/>
                </a:lnTo>
                <a:lnTo>
                  <a:pt x="3188" y="1473"/>
                </a:lnTo>
                <a:lnTo>
                  <a:pt x="3189" y="1444"/>
                </a:lnTo>
                <a:lnTo>
                  <a:pt x="3189" y="1455"/>
                </a:lnTo>
                <a:lnTo>
                  <a:pt x="3189" y="1456"/>
                </a:lnTo>
                <a:lnTo>
                  <a:pt x="3189" y="1463"/>
                </a:lnTo>
                <a:lnTo>
                  <a:pt x="3189" y="1448"/>
                </a:lnTo>
                <a:lnTo>
                  <a:pt x="3190" y="1439"/>
                </a:lnTo>
                <a:lnTo>
                  <a:pt x="3190" y="1441"/>
                </a:lnTo>
                <a:lnTo>
                  <a:pt x="3190" y="1454"/>
                </a:lnTo>
                <a:lnTo>
                  <a:pt x="3190" y="1453"/>
                </a:lnTo>
                <a:lnTo>
                  <a:pt x="3191" y="1454"/>
                </a:lnTo>
                <a:lnTo>
                  <a:pt x="3191" y="1437"/>
                </a:lnTo>
                <a:lnTo>
                  <a:pt x="3191" y="1447"/>
                </a:lnTo>
                <a:lnTo>
                  <a:pt x="3191" y="1446"/>
                </a:lnTo>
                <a:lnTo>
                  <a:pt x="3192" y="1450"/>
                </a:lnTo>
                <a:lnTo>
                  <a:pt x="3192" y="1447"/>
                </a:lnTo>
                <a:lnTo>
                  <a:pt x="3192" y="1438"/>
                </a:lnTo>
                <a:lnTo>
                  <a:pt x="3192" y="1448"/>
                </a:lnTo>
                <a:lnTo>
                  <a:pt x="3192" y="1451"/>
                </a:lnTo>
                <a:lnTo>
                  <a:pt x="3193" y="1447"/>
                </a:lnTo>
                <a:lnTo>
                  <a:pt x="3193" y="1462"/>
                </a:lnTo>
                <a:lnTo>
                  <a:pt x="3193" y="1442"/>
                </a:lnTo>
                <a:lnTo>
                  <a:pt x="3193" y="1455"/>
                </a:lnTo>
                <a:lnTo>
                  <a:pt x="3194" y="1446"/>
                </a:lnTo>
                <a:lnTo>
                  <a:pt x="3194" y="1453"/>
                </a:lnTo>
                <a:lnTo>
                  <a:pt x="3194" y="1454"/>
                </a:lnTo>
                <a:lnTo>
                  <a:pt x="3195" y="1451"/>
                </a:lnTo>
                <a:lnTo>
                  <a:pt x="3195" y="1449"/>
                </a:lnTo>
                <a:lnTo>
                  <a:pt x="3195" y="1465"/>
                </a:lnTo>
                <a:lnTo>
                  <a:pt x="3195" y="1460"/>
                </a:lnTo>
                <a:lnTo>
                  <a:pt x="3195" y="1454"/>
                </a:lnTo>
                <a:lnTo>
                  <a:pt x="3196" y="1453"/>
                </a:lnTo>
                <a:lnTo>
                  <a:pt x="3196" y="1466"/>
                </a:lnTo>
                <a:lnTo>
                  <a:pt x="3196" y="1454"/>
                </a:lnTo>
                <a:lnTo>
                  <a:pt x="3196" y="1464"/>
                </a:lnTo>
                <a:lnTo>
                  <a:pt x="3197" y="1462"/>
                </a:lnTo>
                <a:lnTo>
                  <a:pt x="3197" y="1457"/>
                </a:lnTo>
                <a:lnTo>
                  <a:pt x="3197" y="1441"/>
                </a:lnTo>
                <a:lnTo>
                  <a:pt x="3197" y="1470"/>
                </a:lnTo>
                <a:lnTo>
                  <a:pt x="3198" y="1450"/>
                </a:lnTo>
                <a:lnTo>
                  <a:pt x="3198" y="1456"/>
                </a:lnTo>
                <a:lnTo>
                  <a:pt x="3198" y="1444"/>
                </a:lnTo>
                <a:lnTo>
                  <a:pt x="3198" y="1454"/>
                </a:lnTo>
                <a:lnTo>
                  <a:pt x="3198" y="1450"/>
                </a:lnTo>
                <a:lnTo>
                  <a:pt x="3199" y="1453"/>
                </a:lnTo>
                <a:lnTo>
                  <a:pt x="3199" y="1442"/>
                </a:lnTo>
                <a:lnTo>
                  <a:pt x="3199" y="1442"/>
                </a:lnTo>
                <a:lnTo>
                  <a:pt x="3199" y="1442"/>
                </a:lnTo>
                <a:lnTo>
                  <a:pt x="3200" y="1464"/>
                </a:lnTo>
                <a:lnTo>
                  <a:pt x="3200" y="1449"/>
                </a:lnTo>
                <a:lnTo>
                  <a:pt x="3200" y="1470"/>
                </a:lnTo>
                <a:lnTo>
                  <a:pt x="3200" y="1456"/>
                </a:lnTo>
                <a:lnTo>
                  <a:pt x="3201" y="1439"/>
                </a:lnTo>
                <a:lnTo>
                  <a:pt x="3201" y="1459"/>
                </a:lnTo>
                <a:lnTo>
                  <a:pt x="3201" y="1443"/>
                </a:lnTo>
                <a:lnTo>
                  <a:pt x="3201" y="1450"/>
                </a:lnTo>
                <a:lnTo>
                  <a:pt x="3201" y="1439"/>
                </a:lnTo>
                <a:lnTo>
                  <a:pt x="3202" y="1459"/>
                </a:lnTo>
                <a:lnTo>
                  <a:pt x="3202" y="1444"/>
                </a:lnTo>
                <a:lnTo>
                  <a:pt x="3202" y="1450"/>
                </a:lnTo>
                <a:lnTo>
                  <a:pt x="3203" y="1456"/>
                </a:lnTo>
                <a:lnTo>
                  <a:pt x="3203" y="1450"/>
                </a:lnTo>
                <a:lnTo>
                  <a:pt x="3203" y="1458"/>
                </a:lnTo>
                <a:lnTo>
                  <a:pt x="3203" y="1456"/>
                </a:lnTo>
                <a:lnTo>
                  <a:pt x="3204" y="1460"/>
                </a:lnTo>
                <a:lnTo>
                  <a:pt x="3204" y="1460"/>
                </a:lnTo>
                <a:lnTo>
                  <a:pt x="3204" y="1451"/>
                </a:lnTo>
                <a:lnTo>
                  <a:pt x="3204" y="1455"/>
                </a:lnTo>
                <a:lnTo>
                  <a:pt x="3204" y="1457"/>
                </a:lnTo>
                <a:lnTo>
                  <a:pt x="3205" y="1457"/>
                </a:lnTo>
                <a:lnTo>
                  <a:pt x="3205" y="1452"/>
                </a:lnTo>
                <a:lnTo>
                  <a:pt x="3205" y="1461"/>
                </a:lnTo>
                <a:lnTo>
                  <a:pt x="3205" y="1447"/>
                </a:lnTo>
                <a:lnTo>
                  <a:pt x="3206" y="1478"/>
                </a:lnTo>
                <a:lnTo>
                  <a:pt x="3206" y="1445"/>
                </a:lnTo>
                <a:lnTo>
                  <a:pt x="3206" y="1454"/>
                </a:lnTo>
                <a:lnTo>
                  <a:pt x="3206" y="1450"/>
                </a:lnTo>
                <a:lnTo>
                  <a:pt x="3207" y="1454"/>
                </a:lnTo>
                <a:lnTo>
                  <a:pt x="3207" y="1455"/>
                </a:lnTo>
                <a:lnTo>
                  <a:pt x="3207" y="1462"/>
                </a:lnTo>
                <a:lnTo>
                  <a:pt x="3207" y="1462"/>
                </a:lnTo>
                <a:lnTo>
                  <a:pt x="3207" y="1452"/>
                </a:lnTo>
                <a:lnTo>
                  <a:pt x="3208" y="1457"/>
                </a:lnTo>
                <a:lnTo>
                  <a:pt x="3208" y="1443"/>
                </a:lnTo>
                <a:lnTo>
                  <a:pt x="3208" y="1450"/>
                </a:lnTo>
                <a:lnTo>
                  <a:pt x="3208" y="1467"/>
                </a:lnTo>
                <a:lnTo>
                  <a:pt x="3209" y="1456"/>
                </a:lnTo>
                <a:lnTo>
                  <a:pt x="3209" y="1453"/>
                </a:lnTo>
                <a:lnTo>
                  <a:pt x="3209" y="1458"/>
                </a:lnTo>
                <a:lnTo>
                  <a:pt x="3210" y="1461"/>
                </a:lnTo>
                <a:lnTo>
                  <a:pt x="3210" y="1472"/>
                </a:lnTo>
                <a:lnTo>
                  <a:pt x="3210" y="1437"/>
                </a:lnTo>
                <a:lnTo>
                  <a:pt x="3210" y="1472"/>
                </a:lnTo>
                <a:lnTo>
                  <a:pt x="3210" y="1450"/>
                </a:lnTo>
                <a:lnTo>
                  <a:pt x="3211" y="1470"/>
                </a:lnTo>
                <a:lnTo>
                  <a:pt x="3211" y="1452"/>
                </a:lnTo>
                <a:lnTo>
                  <a:pt x="3211" y="1454"/>
                </a:lnTo>
                <a:lnTo>
                  <a:pt x="3211" y="1460"/>
                </a:lnTo>
                <a:lnTo>
                  <a:pt x="3212" y="1464"/>
                </a:lnTo>
                <a:lnTo>
                  <a:pt x="3212" y="1464"/>
                </a:lnTo>
                <a:lnTo>
                  <a:pt x="3212" y="1460"/>
                </a:lnTo>
                <a:lnTo>
                  <a:pt x="3212" y="1456"/>
                </a:lnTo>
                <a:lnTo>
                  <a:pt x="3213" y="1460"/>
                </a:lnTo>
                <a:lnTo>
                  <a:pt x="3213" y="1447"/>
                </a:lnTo>
                <a:lnTo>
                  <a:pt x="3213" y="1454"/>
                </a:lnTo>
                <a:lnTo>
                  <a:pt x="3213" y="1446"/>
                </a:lnTo>
                <a:lnTo>
                  <a:pt x="3213" y="1449"/>
                </a:lnTo>
                <a:lnTo>
                  <a:pt x="3214" y="1443"/>
                </a:lnTo>
                <a:lnTo>
                  <a:pt x="3214" y="1445"/>
                </a:lnTo>
                <a:lnTo>
                  <a:pt x="3214" y="1450"/>
                </a:lnTo>
                <a:lnTo>
                  <a:pt x="3214" y="1450"/>
                </a:lnTo>
                <a:lnTo>
                  <a:pt x="3215" y="1453"/>
                </a:lnTo>
                <a:lnTo>
                  <a:pt x="3215" y="1465"/>
                </a:lnTo>
                <a:lnTo>
                  <a:pt x="3215" y="1452"/>
                </a:lnTo>
                <a:lnTo>
                  <a:pt x="3215" y="1454"/>
                </a:lnTo>
                <a:lnTo>
                  <a:pt x="3216" y="1453"/>
                </a:lnTo>
                <a:lnTo>
                  <a:pt x="3216" y="1446"/>
                </a:lnTo>
                <a:lnTo>
                  <a:pt x="3216" y="1444"/>
                </a:lnTo>
                <a:lnTo>
                  <a:pt x="3216" y="1458"/>
                </a:lnTo>
                <a:lnTo>
                  <a:pt x="3216" y="1452"/>
                </a:lnTo>
                <a:lnTo>
                  <a:pt x="3217" y="1460"/>
                </a:lnTo>
                <a:lnTo>
                  <a:pt x="3217" y="1449"/>
                </a:lnTo>
                <a:lnTo>
                  <a:pt x="3217" y="1453"/>
                </a:lnTo>
                <a:lnTo>
                  <a:pt x="3218" y="1449"/>
                </a:lnTo>
                <a:lnTo>
                  <a:pt x="3218" y="1451"/>
                </a:lnTo>
                <a:lnTo>
                  <a:pt x="3218" y="1452"/>
                </a:lnTo>
                <a:lnTo>
                  <a:pt x="3218" y="1449"/>
                </a:lnTo>
                <a:lnTo>
                  <a:pt x="3219" y="1445"/>
                </a:lnTo>
                <a:lnTo>
                  <a:pt x="3219" y="1454"/>
                </a:lnTo>
                <a:lnTo>
                  <a:pt x="3219" y="1456"/>
                </a:lnTo>
                <a:lnTo>
                  <a:pt x="3219" y="1460"/>
                </a:lnTo>
                <a:lnTo>
                  <a:pt x="3219" y="1465"/>
                </a:lnTo>
                <a:lnTo>
                  <a:pt x="3220" y="1446"/>
                </a:lnTo>
                <a:lnTo>
                  <a:pt x="3220" y="1455"/>
                </a:lnTo>
                <a:lnTo>
                  <a:pt x="3220" y="1459"/>
                </a:lnTo>
                <a:lnTo>
                  <a:pt x="3220" y="1451"/>
                </a:lnTo>
                <a:lnTo>
                  <a:pt x="3221" y="1448"/>
                </a:lnTo>
                <a:lnTo>
                  <a:pt x="3221" y="1447"/>
                </a:lnTo>
                <a:lnTo>
                  <a:pt x="3221" y="1458"/>
                </a:lnTo>
                <a:lnTo>
                  <a:pt x="3221" y="1452"/>
                </a:lnTo>
                <a:lnTo>
                  <a:pt x="3222" y="1461"/>
                </a:lnTo>
                <a:lnTo>
                  <a:pt x="3222" y="1455"/>
                </a:lnTo>
                <a:lnTo>
                  <a:pt x="3222" y="1455"/>
                </a:lnTo>
                <a:lnTo>
                  <a:pt x="3222" y="1455"/>
                </a:lnTo>
                <a:lnTo>
                  <a:pt x="3222" y="1453"/>
                </a:lnTo>
                <a:lnTo>
                  <a:pt x="3223" y="1463"/>
                </a:lnTo>
                <a:lnTo>
                  <a:pt x="3223" y="1447"/>
                </a:lnTo>
                <a:lnTo>
                  <a:pt x="3223" y="1451"/>
                </a:lnTo>
                <a:lnTo>
                  <a:pt x="3223" y="1457"/>
                </a:lnTo>
                <a:lnTo>
                  <a:pt x="3224" y="1453"/>
                </a:lnTo>
                <a:lnTo>
                  <a:pt x="3224" y="1457"/>
                </a:lnTo>
                <a:lnTo>
                  <a:pt x="3224" y="1455"/>
                </a:lnTo>
                <a:lnTo>
                  <a:pt x="3224" y="1453"/>
                </a:lnTo>
                <a:lnTo>
                  <a:pt x="3225" y="1462"/>
                </a:lnTo>
                <a:lnTo>
                  <a:pt x="3225" y="1460"/>
                </a:lnTo>
                <a:lnTo>
                  <a:pt x="3225" y="1456"/>
                </a:lnTo>
                <a:lnTo>
                  <a:pt x="3226" y="1449"/>
                </a:lnTo>
                <a:lnTo>
                  <a:pt x="3226" y="1446"/>
                </a:lnTo>
                <a:lnTo>
                  <a:pt x="3226" y="1457"/>
                </a:lnTo>
                <a:lnTo>
                  <a:pt x="3226" y="1453"/>
                </a:lnTo>
                <a:lnTo>
                  <a:pt x="3226" y="1461"/>
                </a:lnTo>
                <a:lnTo>
                  <a:pt x="3227" y="1448"/>
                </a:lnTo>
                <a:lnTo>
                  <a:pt x="3227" y="1461"/>
                </a:lnTo>
                <a:lnTo>
                  <a:pt x="3227" y="1447"/>
                </a:lnTo>
                <a:lnTo>
                  <a:pt x="3227" y="1456"/>
                </a:lnTo>
                <a:lnTo>
                  <a:pt x="3228" y="1455"/>
                </a:lnTo>
                <a:lnTo>
                  <a:pt x="3228" y="1435"/>
                </a:lnTo>
                <a:lnTo>
                  <a:pt x="3228" y="1472"/>
                </a:lnTo>
                <a:lnTo>
                  <a:pt x="3228" y="1456"/>
                </a:lnTo>
                <a:lnTo>
                  <a:pt x="3229" y="1463"/>
                </a:lnTo>
                <a:lnTo>
                  <a:pt x="3229" y="1457"/>
                </a:lnTo>
                <a:lnTo>
                  <a:pt x="3229" y="1455"/>
                </a:lnTo>
                <a:lnTo>
                  <a:pt x="3229" y="1454"/>
                </a:lnTo>
                <a:lnTo>
                  <a:pt x="3229" y="1451"/>
                </a:lnTo>
                <a:lnTo>
                  <a:pt x="3230" y="1459"/>
                </a:lnTo>
                <a:lnTo>
                  <a:pt x="3230" y="1458"/>
                </a:lnTo>
                <a:lnTo>
                  <a:pt x="3230" y="1449"/>
                </a:lnTo>
                <a:lnTo>
                  <a:pt x="3230" y="1445"/>
                </a:lnTo>
                <a:lnTo>
                  <a:pt x="3231" y="1461"/>
                </a:lnTo>
                <a:lnTo>
                  <a:pt x="3231" y="1458"/>
                </a:lnTo>
                <a:lnTo>
                  <a:pt x="3231" y="1457"/>
                </a:lnTo>
                <a:lnTo>
                  <a:pt x="3231" y="1455"/>
                </a:lnTo>
                <a:lnTo>
                  <a:pt x="3231" y="1443"/>
                </a:lnTo>
                <a:lnTo>
                  <a:pt x="3232" y="1456"/>
                </a:lnTo>
                <a:lnTo>
                  <a:pt x="3232" y="1464"/>
                </a:lnTo>
                <a:lnTo>
                  <a:pt x="3232" y="1452"/>
                </a:lnTo>
                <a:lnTo>
                  <a:pt x="3232" y="1462"/>
                </a:lnTo>
                <a:lnTo>
                  <a:pt x="3233" y="1458"/>
                </a:lnTo>
                <a:lnTo>
                  <a:pt x="3233" y="1447"/>
                </a:lnTo>
                <a:lnTo>
                  <a:pt x="3233" y="1459"/>
                </a:lnTo>
                <a:lnTo>
                  <a:pt x="3234" y="1463"/>
                </a:lnTo>
                <a:lnTo>
                  <a:pt x="3234" y="1468"/>
                </a:lnTo>
                <a:lnTo>
                  <a:pt x="3234" y="1460"/>
                </a:lnTo>
                <a:lnTo>
                  <a:pt x="3234" y="1459"/>
                </a:lnTo>
                <a:lnTo>
                  <a:pt x="3235" y="1450"/>
                </a:lnTo>
                <a:lnTo>
                  <a:pt x="3235" y="1464"/>
                </a:lnTo>
                <a:lnTo>
                  <a:pt x="3235" y="1459"/>
                </a:lnTo>
                <a:lnTo>
                  <a:pt x="3235" y="1452"/>
                </a:lnTo>
                <a:lnTo>
                  <a:pt x="3235" y="1454"/>
                </a:lnTo>
                <a:lnTo>
                  <a:pt x="3236" y="1459"/>
                </a:lnTo>
                <a:lnTo>
                  <a:pt x="3236" y="1462"/>
                </a:lnTo>
                <a:lnTo>
                  <a:pt x="3236" y="1462"/>
                </a:lnTo>
                <a:lnTo>
                  <a:pt x="3236" y="1458"/>
                </a:lnTo>
                <a:lnTo>
                  <a:pt x="3237" y="1467"/>
                </a:lnTo>
                <a:lnTo>
                  <a:pt x="3237" y="1455"/>
                </a:lnTo>
                <a:lnTo>
                  <a:pt x="3237" y="1461"/>
                </a:lnTo>
                <a:lnTo>
                  <a:pt x="3237" y="1464"/>
                </a:lnTo>
                <a:lnTo>
                  <a:pt x="3238" y="1451"/>
                </a:lnTo>
                <a:lnTo>
                  <a:pt x="3238" y="1456"/>
                </a:lnTo>
                <a:lnTo>
                  <a:pt x="3238" y="1459"/>
                </a:lnTo>
                <a:lnTo>
                  <a:pt x="3238" y="1467"/>
                </a:lnTo>
                <a:lnTo>
                  <a:pt x="3238" y="1459"/>
                </a:lnTo>
                <a:lnTo>
                  <a:pt x="3239" y="1457"/>
                </a:lnTo>
                <a:lnTo>
                  <a:pt x="3239" y="1451"/>
                </a:lnTo>
                <a:lnTo>
                  <a:pt x="3239" y="1456"/>
                </a:lnTo>
                <a:lnTo>
                  <a:pt x="3239" y="1448"/>
                </a:lnTo>
                <a:lnTo>
                  <a:pt x="3240" y="1455"/>
                </a:lnTo>
                <a:lnTo>
                  <a:pt x="3240" y="1455"/>
                </a:lnTo>
                <a:lnTo>
                  <a:pt x="3240" y="1466"/>
                </a:lnTo>
                <a:lnTo>
                  <a:pt x="3240" y="1459"/>
                </a:lnTo>
                <a:lnTo>
                  <a:pt x="3241" y="1471"/>
                </a:lnTo>
                <a:lnTo>
                  <a:pt x="3241" y="1457"/>
                </a:lnTo>
                <a:lnTo>
                  <a:pt x="3241" y="1454"/>
                </a:lnTo>
                <a:lnTo>
                  <a:pt x="3241" y="1462"/>
                </a:lnTo>
                <a:lnTo>
                  <a:pt x="3242" y="1471"/>
                </a:lnTo>
                <a:lnTo>
                  <a:pt x="3242" y="1444"/>
                </a:lnTo>
                <a:lnTo>
                  <a:pt x="3242" y="1447"/>
                </a:lnTo>
                <a:lnTo>
                  <a:pt x="3242" y="1438"/>
                </a:lnTo>
                <a:lnTo>
                  <a:pt x="3243" y="1454"/>
                </a:lnTo>
                <a:lnTo>
                  <a:pt x="3243" y="1455"/>
                </a:lnTo>
                <a:lnTo>
                  <a:pt x="3243" y="1460"/>
                </a:lnTo>
                <a:lnTo>
                  <a:pt x="3243" y="1416"/>
                </a:lnTo>
                <a:lnTo>
                  <a:pt x="3244" y="58"/>
                </a:lnTo>
                <a:lnTo>
                  <a:pt x="3244" y="1444"/>
                </a:lnTo>
                <a:lnTo>
                  <a:pt x="3244" y="1453"/>
                </a:lnTo>
                <a:lnTo>
                  <a:pt x="3244" y="1453"/>
                </a:lnTo>
                <a:lnTo>
                  <a:pt x="3244" y="1456"/>
                </a:lnTo>
                <a:lnTo>
                  <a:pt x="3245" y="1444"/>
                </a:lnTo>
                <a:lnTo>
                  <a:pt x="3245" y="1457"/>
                </a:lnTo>
                <a:lnTo>
                  <a:pt x="3245" y="1451"/>
                </a:lnTo>
                <a:lnTo>
                  <a:pt x="3245" y="1446"/>
                </a:lnTo>
                <a:lnTo>
                  <a:pt x="3246" y="1457"/>
                </a:lnTo>
                <a:lnTo>
                  <a:pt x="3246" y="1447"/>
                </a:lnTo>
                <a:lnTo>
                  <a:pt x="3246" y="1450"/>
                </a:lnTo>
                <a:lnTo>
                  <a:pt x="3246" y="1454"/>
                </a:lnTo>
                <a:lnTo>
                  <a:pt x="3247" y="1454"/>
                </a:lnTo>
                <a:lnTo>
                  <a:pt x="3247" y="1447"/>
                </a:lnTo>
                <a:lnTo>
                  <a:pt x="3247" y="1442"/>
                </a:lnTo>
                <a:lnTo>
                  <a:pt x="3247" y="1446"/>
                </a:lnTo>
                <a:lnTo>
                  <a:pt x="3247" y="1454"/>
                </a:lnTo>
                <a:lnTo>
                  <a:pt x="3248" y="1455"/>
                </a:lnTo>
                <a:lnTo>
                  <a:pt x="3248" y="1448"/>
                </a:lnTo>
                <a:lnTo>
                  <a:pt x="3248" y="1461"/>
                </a:lnTo>
                <a:lnTo>
                  <a:pt x="3249" y="1438"/>
                </a:lnTo>
                <a:lnTo>
                  <a:pt x="3249" y="1461"/>
                </a:lnTo>
                <a:lnTo>
                  <a:pt x="3249" y="1452"/>
                </a:lnTo>
                <a:lnTo>
                  <a:pt x="3249" y="1465"/>
                </a:lnTo>
                <a:lnTo>
                  <a:pt x="3250" y="1447"/>
                </a:lnTo>
                <a:lnTo>
                  <a:pt x="3250" y="1450"/>
                </a:lnTo>
                <a:lnTo>
                  <a:pt x="3250" y="1456"/>
                </a:lnTo>
                <a:lnTo>
                  <a:pt x="3250" y="1455"/>
                </a:lnTo>
                <a:lnTo>
                  <a:pt x="3250" y="1460"/>
                </a:lnTo>
                <a:lnTo>
                  <a:pt x="3251" y="1458"/>
                </a:lnTo>
                <a:lnTo>
                  <a:pt x="3251" y="1450"/>
                </a:lnTo>
                <a:lnTo>
                  <a:pt x="3251" y="1458"/>
                </a:lnTo>
                <a:lnTo>
                  <a:pt x="3251" y="1454"/>
                </a:lnTo>
                <a:lnTo>
                  <a:pt x="3252" y="1456"/>
                </a:lnTo>
                <a:lnTo>
                  <a:pt x="3252" y="1446"/>
                </a:lnTo>
                <a:lnTo>
                  <a:pt x="3252" y="1465"/>
                </a:lnTo>
                <a:lnTo>
                  <a:pt x="3252" y="1441"/>
                </a:lnTo>
                <a:lnTo>
                  <a:pt x="3253" y="1452"/>
                </a:lnTo>
                <a:lnTo>
                  <a:pt x="3253" y="1463"/>
                </a:lnTo>
                <a:lnTo>
                  <a:pt x="3253" y="1444"/>
                </a:lnTo>
                <a:lnTo>
                  <a:pt x="3253" y="1453"/>
                </a:lnTo>
                <a:lnTo>
                  <a:pt x="3253" y="1464"/>
                </a:lnTo>
                <a:lnTo>
                  <a:pt x="3254" y="1460"/>
                </a:lnTo>
                <a:lnTo>
                  <a:pt x="3254" y="1457"/>
                </a:lnTo>
                <a:lnTo>
                  <a:pt x="3254" y="1456"/>
                </a:lnTo>
                <a:lnTo>
                  <a:pt x="3254" y="1454"/>
                </a:lnTo>
                <a:lnTo>
                  <a:pt x="3255" y="1456"/>
                </a:lnTo>
                <a:lnTo>
                  <a:pt x="3255" y="1454"/>
                </a:lnTo>
                <a:lnTo>
                  <a:pt x="3255" y="1455"/>
                </a:lnTo>
                <a:lnTo>
                  <a:pt x="3255" y="1458"/>
                </a:lnTo>
                <a:lnTo>
                  <a:pt x="3256" y="1459"/>
                </a:lnTo>
                <a:lnTo>
                  <a:pt x="3256" y="1458"/>
                </a:lnTo>
                <a:lnTo>
                  <a:pt x="3256" y="1460"/>
                </a:lnTo>
                <a:lnTo>
                  <a:pt x="3256" y="1459"/>
                </a:lnTo>
                <a:lnTo>
                  <a:pt x="3257" y="1446"/>
                </a:lnTo>
                <a:lnTo>
                  <a:pt x="3257" y="1446"/>
                </a:lnTo>
                <a:lnTo>
                  <a:pt x="3257" y="1459"/>
                </a:lnTo>
                <a:lnTo>
                  <a:pt x="3257" y="1469"/>
                </a:lnTo>
                <a:lnTo>
                  <a:pt x="3258" y="1463"/>
                </a:lnTo>
                <a:lnTo>
                  <a:pt x="3258" y="1451"/>
                </a:lnTo>
                <a:lnTo>
                  <a:pt x="3258" y="1445"/>
                </a:lnTo>
                <a:lnTo>
                  <a:pt x="3258" y="1455"/>
                </a:lnTo>
                <a:lnTo>
                  <a:pt x="3259" y="1446"/>
                </a:lnTo>
                <a:lnTo>
                  <a:pt x="3259" y="1460"/>
                </a:lnTo>
                <a:lnTo>
                  <a:pt x="3259" y="1443"/>
                </a:lnTo>
                <a:lnTo>
                  <a:pt x="3259" y="1458"/>
                </a:lnTo>
                <a:lnTo>
                  <a:pt x="3259" y="1445"/>
                </a:lnTo>
                <a:lnTo>
                  <a:pt x="3260" y="1454"/>
                </a:lnTo>
                <a:lnTo>
                  <a:pt x="3260" y="1464"/>
                </a:lnTo>
                <a:lnTo>
                  <a:pt x="3260" y="1448"/>
                </a:lnTo>
                <a:lnTo>
                  <a:pt x="3260" y="1451"/>
                </a:lnTo>
                <a:lnTo>
                  <a:pt x="3261" y="1456"/>
                </a:lnTo>
                <a:lnTo>
                  <a:pt x="3261" y="1460"/>
                </a:lnTo>
                <a:lnTo>
                  <a:pt x="3261" y="1460"/>
                </a:lnTo>
                <a:lnTo>
                  <a:pt x="3261" y="1453"/>
                </a:lnTo>
                <a:lnTo>
                  <a:pt x="3262" y="1465"/>
                </a:lnTo>
                <a:lnTo>
                  <a:pt x="3262" y="1455"/>
                </a:lnTo>
                <a:lnTo>
                  <a:pt x="3262" y="1455"/>
                </a:lnTo>
                <a:lnTo>
                  <a:pt x="3262" y="1467"/>
                </a:lnTo>
                <a:lnTo>
                  <a:pt x="3262" y="1454"/>
                </a:lnTo>
                <a:lnTo>
                  <a:pt x="3263" y="1454"/>
                </a:lnTo>
                <a:lnTo>
                  <a:pt x="3263" y="1461"/>
                </a:lnTo>
                <a:lnTo>
                  <a:pt x="3263" y="1454"/>
                </a:lnTo>
                <a:lnTo>
                  <a:pt x="3263" y="1451"/>
                </a:lnTo>
                <a:lnTo>
                  <a:pt x="3264" y="1451"/>
                </a:lnTo>
                <a:lnTo>
                  <a:pt x="3264" y="1467"/>
                </a:lnTo>
                <a:lnTo>
                  <a:pt x="3264" y="1458"/>
                </a:lnTo>
                <a:lnTo>
                  <a:pt x="3265" y="1459"/>
                </a:lnTo>
                <a:lnTo>
                  <a:pt x="3265" y="1466"/>
                </a:lnTo>
                <a:lnTo>
                  <a:pt x="3265" y="1448"/>
                </a:lnTo>
                <a:lnTo>
                  <a:pt x="3265" y="1456"/>
                </a:lnTo>
                <a:lnTo>
                  <a:pt x="3265" y="1454"/>
                </a:lnTo>
                <a:lnTo>
                  <a:pt x="3266" y="1455"/>
                </a:lnTo>
                <a:lnTo>
                  <a:pt x="3266" y="1453"/>
                </a:lnTo>
                <a:lnTo>
                  <a:pt x="3266" y="1461"/>
                </a:lnTo>
                <a:lnTo>
                  <a:pt x="3266" y="1460"/>
                </a:lnTo>
                <a:lnTo>
                  <a:pt x="3267" y="1455"/>
                </a:lnTo>
                <a:lnTo>
                  <a:pt x="3267" y="1457"/>
                </a:lnTo>
                <a:lnTo>
                  <a:pt x="3267" y="1459"/>
                </a:lnTo>
                <a:lnTo>
                  <a:pt x="3267" y="1448"/>
                </a:lnTo>
                <a:lnTo>
                  <a:pt x="3268" y="1451"/>
                </a:lnTo>
                <a:lnTo>
                  <a:pt x="3268" y="1457"/>
                </a:lnTo>
                <a:lnTo>
                  <a:pt x="3268" y="1457"/>
                </a:lnTo>
                <a:lnTo>
                  <a:pt x="3268" y="1460"/>
                </a:lnTo>
                <a:lnTo>
                  <a:pt x="3268" y="1445"/>
                </a:lnTo>
                <a:lnTo>
                  <a:pt x="3269" y="1455"/>
                </a:lnTo>
                <a:lnTo>
                  <a:pt x="3269" y="1464"/>
                </a:lnTo>
                <a:lnTo>
                  <a:pt x="3269" y="1451"/>
                </a:lnTo>
                <a:lnTo>
                  <a:pt x="3269" y="1460"/>
                </a:lnTo>
                <a:lnTo>
                  <a:pt x="3270" y="1462"/>
                </a:lnTo>
                <a:lnTo>
                  <a:pt x="3270" y="1444"/>
                </a:lnTo>
                <a:lnTo>
                  <a:pt x="3270" y="1448"/>
                </a:lnTo>
                <a:lnTo>
                  <a:pt x="3270" y="1442"/>
                </a:lnTo>
                <a:lnTo>
                  <a:pt x="3271" y="1442"/>
                </a:lnTo>
                <a:lnTo>
                  <a:pt x="3271" y="1448"/>
                </a:lnTo>
                <a:lnTo>
                  <a:pt x="3271" y="1459"/>
                </a:lnTo>
                <a:lnTo>
                  <a:pt x="3271" y="1452"/>
                </a:lnTo>
                <a:lnTo>
                  <a:pt x="3271" y="1458"/>
                </a:lnTo>
                <a:lnTo>
                  <a:pt x="3272" y="1468"/>
                </a:lnTo>
                <a:lnTo>
                  <a:pt x="3272" y="1447"/>
                </a:lnTo>
                <a:lnTo>
                  <a:pt x="3272" y="1449"/>
                </a:lnTo>
                <a:lnTo>
                  <a:pt x="3273" y="1464"/>
                </a:lnTo>
                <a:lnTo>
                  <a:pt x="3273" y="1472"/>
                </a:lnTo>
                <a:lnTo>
                  <a:pt x="3273" y="1462"/>
                </a:lnTo>
                <a:lnTo>
                  <a:pt x="3273" y="1450"/>
                </a:lnTo>
                <a:lnTo>
                  <a:pt x="3274" y="1450"/>
                </a:lnTo>
                <a:lnTo>
                  <a:pt x="3274" y="1448"/>
                </a:lnTo>
                <a:lnTo>
                  <a:pt x="3274" y="1450"/>
                </a:lnTo>
                <a:lnTo>
                  <a:pt x="3274" y="1459"/>
                </a:lnTo>
                <a:lnTo>
                  <a:pt x="3275" y="1463"/>
                </a:lnTo>
                <a:lnTo>
                  <a:pt x="3275" y="1456"/>
                </a:lnTo>
                <a:lnTo>
                  <a:pt x="3275" y="1470"/>
                </a:lnTo>
                <a:lnTo>
                  <a:pt x="3275" y="1448"/>
                </a:lnTo>
                <a:lnTo>
                  <a:pt x="3275" y="1451"/>
                </a:lnTo>
                <a:lnTo>
                  <a:pt x="3276" y="1439"/>
                </a:lnTo>
                <a:lnTo>
                  <a:pt x="3276" y="1444"/>
                </a:lnTo>
                <a:lnTo>
                  <a:pt x="3276" y="1449"/>
                </a:lnTo>
                <a:lnTo>
                  <a:pt x="3276" y="1444"/>
                </a:lnTo>
                <a:lnTo>
                  <a:pt x="3277" y="1453"/>
                </a:lnTo>
                <a:lnTo>
                  <a:pt x="3277" y="1465"/>
                </a:lnTo>
                <a:lnTo>
                  <a:pt x="3277" y="1440"/>
                </a:lnTo>
                <a:lnTo>
                  <a:pt x="3277" y="1452"/>
                </a:lnTo>
                <a:lnTo>
                  <a:pt x="3277" y="1459"/>
                </a:lnTo>
                <a:lnTo>
                  <a:pt x="3278" y="1456"/>
                </a:lnTo>
                <a:lnTo>
                  <a:pt x="3278" y="1463"/>
                </a:lnTo>
                <a:lnTo>
                  <a:pt x="3278" y="1448"/>
                </a:lnTo>
                <a:lnTo>
                  <a:pt x="3278" y="1456"/>
                </a:lnTo>
                <a:lnTo>
                  <a:pt x="3279" y="1470"/>
                </a:lnTo>
                <a:lnTo>
                  <a:pt x="3279" y="1461"/>
                </a:lnTo>
                <a:lnTo>
                  <a:pt x="3279" y="1455"/>
                </a:lnTo>
                <a:lnTo>
                  <a:pt x="3279" y="1456"/>
                </a:lnTo>
                <a:lnTo>
                  <a:pt x="3280" y="1463"/>
                </a:lnTo>
                <a:lnTo>
                  <a:pt x="3280" y="1462"/>
                </a:lnTo>
                <a:lnTo>
                  <a:pt x="3280" y="1461"/>
                </a:lnTo>
                <a:lnTo>
                  <a:pt x="3281" y="1448"/>
                </a:lnTo>
                <a:lnTo>
                  <a:pt x="3281" y="1446"/>
                </a:lnTo>
                <a:lnTo>
                  <a:pt x="3281" y="1457"/>
                </a:lnTo>
                <a:lnTo>
                  <a:pt x="3281" y="1460"/>
                </a:lnTo>
                <a:lnTo>
                  <a:pt x="3281" y="1456"/>
                </a:lnTo>
                <a:lnTo>
                  <a:pt x="3282" y="1471"/>
                </a:lnTo>
                <a:lnTo>
                  <a:pt x="3282" y="1448"/>
                </a:lnTo>
                <a:lnTo>
                  <a:pt x="3282" y="1459"/>
                </a:lnTo>
                <a:lnTo>
                  <a:pt x="3282" y="1457"/>
                </a:lnTo>
                <a:lnTo>
                  <a:pt x="3283" y="1464"/>
                </a:lnTo>
                <a:lnTo>
                  <a:pt x="3283" y="1464"/>
                </a:lnTo>
                <a:lnTo>
                  <a:pt x="3283" y="1456"/>
                </a:lnTo>
                <a:lnTo>
                  <a:pt x="3283" y="1463"/>
                </a:lnTo>
                <a:lnTo>
                  <a:pt x="3284" y="1466"/>
                </a:lnTo>
                <a:lnTo>
                  <a:pt x="3284" y="1462"/>
                </a:lnTo>
                <a:lnTo>
                  <a:pt x="3284" y="1460"/>
                </a:lnTo>
                <a:lnTo>
                  <a:pt x="3284" y="1455"/>
                </a:lnTo>
                <a:lnTo>
                  <a:pt x="3284" y="1462"/>
                </a:lnTo>
                <a:lnTo>
                  <a:pt x="3285" y="1457"/>
                </a:lnTo>
                <a:lnTo>
                  <a:pt x="3285" y="1458"/>
                </a:lnTo>
                <a:lnTo>
                  <a:pt x="3285" y="1450"/>
                </a:lnTo>
                <a:lnTo>
                  <a:pt x="3285" y="1460"/>
                </a:lnTo>
                <a:lnTo>
                  <a:pt x="3286" y="1462"/>
                </a:lnTo>
                <a:lnTo>
                  <a:pt x="3286" y="1462"/>
                </a:lnTo>
                <a:lnTo>
                  <a:pt x="3286" y="1467"/>
                </a:lnTo>
                <a:lnTo>
                  <a:pt x="3286" y="1469"/>
                </a:lnTo>
                <a:lnTo>
                  <a:pt x="3287" y="1452"/>
                </a:lnTo>
                <a:lnTo>
                  <a:pt x="3287" y="1455"/>
                </a:lnTo>
                <a:lnTo>
                  <a:pt x="3287" y="1457"/>
                </a:lnTo>
                <a:lnTo>
                  <a:pt x="3287" y="1463"/>
                </a:lnTo>
                <a:lnTo>
                  <a:pt x="3288" y="1453"/>
                </a:lnTo>
                <a:lnTo>
                  <a:pt x="3288" y="1451"/>
                </a:lnTo>
                <a:lnTo>
                  <a:pt x="3288" y="1462"/>
                </a:lnTo>
                <a:lnTo>
                  <a:pt x="3288" y="1460"/>
                </a:lnTo>
                <a:lnTo>
                  <a:pt x="3289" y="1450"/>
                </a:lnTo>
                <a:lnTo>
                  <a:pt x="3289" y="1468"/>
                </a:lnTo>
                <a:lnTo>
                  <a:pt x="3289" y="1439"/>
                </a:lnTo>
                <a:lnTo>
                  <a:pt x="3289" y="1451"/>
                </a:lnTo>
                <a:lnTo>
                  <a:pt x="3290" y="1460"/>
                </a:lnTo>
                <a:lnTo>
                  <a:pt x="3290" y="1458"/>
                </a:lnTo>
                <a:lnTo>
                  <a:pt x="3290" y="1457"/>
                </a:lnTo>
                <a:lnTo>
                  <a:pt x="3290" y="1443"/>
                </a:lnTo>
                <a:lnTo>
                  <a:pt x="3290" y="1445"/>
                </a:lnTo>
                <a:lnTo>
                  <a:pt x="3291" y="1458"/>
                </a:lnTo>
                <a:lnTo>
                  <a:pt x="3291" y="1445"/>
                </a:lnTo>
                <a:lnTo>
                  <a:pt x="3291" y="1460"/>
                </a:lnTo>
                <a:lnTo>
                  <a:pt x="3291" y="1448"/>
                </a:lnTo>
                <a:lnTo>
                  <a:pt x="3292" y="1454"/>
                </a:lnTo>
                <a:lnTo>
                  <a:pt x="3292" y="1448"/>
                </a:lnTo>
                <a:lnTo>
                  <a:pt x="3292" y="1458"/>
                </a:lnTo>
                <a:lnTo>
                  <a:pt x="3292" y="1444"/>
                </a:lnTo>
                <a:lnTo>
                  <a:pt x="3293" y="1435"/>
                </a:lnTo>
                <a:lnTo>
                  <a:pt x="3293" y="1451"/>
                </a:lnTo>
                <a:lnTo>
                  <a:pt x="3293" y="1443"/>
                </a:lnTo>
                <a:lnTo>
                  <a:pt x="3293" y="1443"/>
                </a:lnTo>
                <a:lnTo>
                  <a:pt x="3293" y="1461"/>
                </a:lnTo>
                <a:lnTo>
                  <a:pt x="3294" y="1432"/>
                </a:lnTo>
                <a:lnTo>
                  <a:pt x="3294" y="1444"/>
                </a:lnTo>
                <a:lnTo>
                  <a:pt x="3294" y="1443"/>
                </a:lnTo>
                <a:lnTo>
                  <a:pt x="3294" y="1455"/>
                </a:lnTo>
                <a:lnTo>
                  <a:pt x="3295" y="1451"/>
                </a:lnTo>
                <a:lnTo>
                  <a:pt x="3295" y="1430"/>
                </a:lnTo>
                <a:lnTo>
                  <a:pt x="3295" y="1449"/>
                </a:lnTo>
                <a:lnTo>
                  <a:pt x="3296" y="1455"/>
                </a:lnTo>
                <a:lnTo>
                  <a:pt x="3296" y="1453"/>
                </a:lnTo>
                <a:lnTo>
                  <a:pt x="3296" y="1463"/>
                </a:lnTo>
                <a:lnTo>
                  <a:pt x="3296" y="1454"/>
                </a:lnTo>
                <a:lnTo>
                  <a:pt x="3296" y="1470"/>
                </a:lnTo>
                <a:lnTo>
                  <a:pt x="3297" y="1461"/>
                </a:lnTo>
                <a:lnTo>
                  <a:pt x="3297" y="1463"/>
                </a:lnTo>
                <a:lnTo>
                  <a:pt x="3297" y="1459"/>
                </a:lnTo>
                <a:lnTo>
                  <a:pt x="3297" y="1450"/>
                </a:lnTo>
                <a:lnTo>
                  <a:pt x="3298" y="1461"/>
                </a:lnTo>
                <a:lnTo>
                  <a:pt x="3298" y="1460"/>
                </a:lnTo>
                <a:lnTo>
                  <a:pt x="3298" y="1456"/>
                </a:lnTo>
                <a:lnTo>
                  <a:pt x="3298" y="1458"/>
                </a:lnTo>
                <a:lnTo>
                  <a:pt x="3299" y="1447"/>
                </a:lnTo>
                <a:lnTo>
                  <a:pt x="3299" y="1455"/>
                </a:lnTo>
                <a:lnTo>
                  <a:pt x="3299" y="1460"/>
                </a:lnTo>
                <a:lnTo>
                  <a:pt x="3299" y="1459"/>
                </a:lnTo>
                <a:lnTo>
                  <a:pt x="3299" y="1449"/>
                </a:lnTo>
                <a:lnTo>
                  <a:pt x="3300" y="1445"/>
                </a:lnTo>
                <a:lnTo>
                  <a:pt x="3300" y="1462"/>
                </a:lnTo>
                <a:lnTo>
                  <a:pt x="3300" y="1454"/>
                </a:lnTo>
                <a:lnTo>
                  <a:pt x="3300" y="1457"/>
                </a:lnTo>
                <a:lnTo>
                  <a:pt x="3301" y="1469"/>
                </a:lnTo>
                <a:lnTo>
                  <a:pt x="3301" y="1443"/>
                </a:lnTo>
                <a:lnTo>
                  <a:pt x="3301" y="1446"/>
                </a:lnTo>
                <a:lnTo>
                  <a:pt x="3301" y="1461"/>
                </a:lnTo>
                <a:lnTo>
                  <a:pt x="3302" y="1458"/>
                </a:lnTo>
                <a:lnTo>
                  <a:pt x="3302" y="1455"/>
                </a:lnTo>
                <a:lnTo>
                  <a:pt x="3302" y="1451"/>
                </a:lnTo>
                <a:lnTo>
                  <a:pt x="3302" y="1454"/>
                </a:lnTo>
                <a:lnTo>
                  <a:pt x="3302" y="1456"/>
                </a:lnTo>
                <a:lnTo>
                  <a:pt x="3303" y="1462"/>
                </a:lnTo>
                <a:lnTo>
                  <a:pt x="3303" y="1462"/>
                </a:lnTo>
                <a:lnTo>
                  <a:pt x="3303" y="1445"/>
                </a:lnTo>
                <a:lnTo>
                  <a:pt x="3304" y="1455"/>
                </a:lnTo>
                <a:lnTo>
                  <a:pt x="3304" y="1455"/>
                </a:lnTo>
                <a:lnTo>
                  <a:pt x="3304" y="1467"/>
                </a:lnTo>
                <a:lnTo>
                  <a:pt x="3304" y="1459"/>
                </a:lnTo>
                <a:lnTo>
                  <a:pt x="3305" y="1447"/>
                </a:lnTo>
                <a:lnTo>
                  <a:pt x="3305" y="1460"/>
                </a:lnTo>
                <a:lnTo>
                  <a:pt x="3305" y="1463"/>
                </a:lnTo>
                <a:lnTo>
                  <a:pt x="3305" y="1453"/>
                </a:lnTo>
                <a:lnTo>
                  <a:pt x="3305" y="1460"/>
                </a:lnTo>
                <a:lnTo>
                  <a:pt x="3306" y="1459"/>
                </a:lnTo>
                <a:lnTo>
                  <a:pt x="3306" y="1455"/>
                </a:lnTo>
                <a:lnTo>
                  <a:pt x="3306" y="1450"/>
                </a:lnTo>
                <a:lnTo>
                  <a:pt x="3306" y="1470"/>
                </a:lnTo>
                <a:lnTo>
                  <a:pt x="3307" y="1456"/>
                </a:lnTo>
                <a:lnTo>
                  <a:pt x="3307" y="1443"/>
                </a:lnTo>
                <a:lnTo>
                  <a:pt x="3307" y="1469"/>
                </a:lnTo>
                <a:lnTo>
                  <a:pt x="3307" y="1460"/>
                </a:lnTo>
                <a:lnTo>
                  <a:pt x="3308" y="1468"/>
                </a:lnTo>
                <a:lnTo>
                  <a:pt x="3308" y="1467"/>
                </a:lnTo>
                <a:lnTo>
                  <a:pt x="3308" y="1452"/>
                </a:lnTo>
                <a:lnTo>
                  <a:pt x="3308" y="1458"/>
                </a:lnTo>
                <a:lnTo>
                  <a:pt x="3308" y="1459"/>
                </a:lnTo>
                <a:lnTo>
                  <a:pt x="3309" y="1465"/>
                </a:lnTo>
                <a:lnTo>
                  <a:pt x="3309" y="1455"/>
                </a:lnTo>
                <a:lnTo>
                  <a:pt x="3309" y="1453"/>
                </a:lnTo>
                <a:lnTo>
                  <a:pt x="3309" y="1457"/>
                </a:lnTo>
                <a:lnTo>
                  <a:pt x="3310" y="1464"/>
                </a:lnTo>
                <a:lnTo>
                  <a:pt x="3310" y="1457"/>
                </a:lnTo>
                <a:lnTo>
                  <a:pt x="3310" y="1468"/>
                </a:lnTo>
                <a:lnTo>
                  <a:pt x="3310" y="1440"/>
                </a:lnTo>
                <a:lnTo>
                  <a:pt x="3311" y="1459"/>
                </a:lnTo>
                <a:lnTo>
                  <a:pt x="3311" y="1460"/>
                </a:lnTo>
                <a:lnTo>
                  <a:pt x="3311" y="1463"/>
                </a:lnTo>
                <a:lnTo>
                  <a:pt x="3311" y="1456"/>
                </a:lnTo>
                <a:lnTo>
                  <a:pt x="3312" y="1462"/>
                </a:lnTo>
                <a:lnTo>
                  <a:pt x="3312" y="1457"/>
                </a:lnTo>
                <a:lnTo>
                  <a:pt x="3312" y="1458"/>
                </a:lnTo>
                <a:lnTo>
                  <a:pt x="3312" y="1462"/>
                </a:lnTo>
                <a:lnTo>
                  <a:pt x="3313" y="1466"/>
                </a:lnTo>
                <a:lnTo>
                  <a:pt x="3313" y="1449"/>
                </a:lnTo>
                <a:lnTo>
                  <a:pt x="3313" y="1465"/>
                </a:lnTo>
                <a:lnTo>
                  <a:pt x="3313" y="1455"/>
                </a:lnTo>
                <a:lnTo>
                  <a:pt x="3314" y="1458"/>
                </a:lnTo>
                <a:lnTo>
                  <a:pt x="3314" y="1450"/>
                </a:lnTo>
                <a:lnTo>
                  <a:pt x="3314" y="1460"/>
                </a:lnTo>
                <a:lnTo>
                  <a:pt x="3314" y="1462"/>
                </a:lnTo>
                <a:lnTo>
                  <a:pt x="3314" y="1462"/>
                </a:lnTo>
                <a:lnTo>
                  <a:pt x="3315" y="1460"/>
                </a:lnTo>
                <a:lnTo>
                  <a:pt x="3315" y="1458"/>
                </a:lnTo>
                <a:lnTo>
                  <a:pt x="3315" y="1447"/>
                </a:lnTo>
                <a:lnTo>
                  <a:pt x="3315" y="1464"/>
                </a:lnTo>
                <a:lnTo>
                  <a:pt x="3316" y="1468"/>
                </a:lnTo>
                <a:lnTo>
                  <a:pt x="3316" y="1464"/>
                </a:lnTo>
                <a:lnTo>
                  <a:pt x="3316" y="1455"/>
                </a:lnTo>
                <a:lnTo>
                  <a:pt x="3316" y="1458"/>
                </a:lnTo>
                <a:lnTo>
                  <a:pt x="3317" y="1460"/>
                </a:lnTo>
                <a:lnTo>
                  <a:pt x="3317" y="1449"/>
                </a:lnTo>
                <a:lnTo>
                  <a:pt x="3317" y="1454"/>
                </a:lnTo>
                <a:lnTo>
                  <a:pt x="3317" y="1456"/>
                </a:lnTo>
                <a:lnTo>
                  <a:pt x="3317" y="1466"/>
                </a:lnTo>
                <a:lnTo>
                  <a:pt x="3318" y="1459"/>
                </a:lnTo>
                <a:lnTo>
                  <a:pt x="3318" y="1461"/>
                </a:lnTo>
                <a:lnTo>
                  <a:pt x="3318" y="1452"/>
                </a:lnTo>
                <a:lnTo>
                  <a:pt x="3318" y="1450"/>
                </a:lnTo>
                <a:lnTo>
                  <a:pt x="3319" y="1452"/>
                </a:lnTo>
                <a:lnTo>
                  <a:pt x="3319" y="1456"/>
                </a:lnTo>
                <a:lnTo>
                  <a:pt x="3319" y="1456"/>
                </a:lnTo>
                <a:lnTo>
                  <a:pt x="3320" y="1467"/>
                </a:lnTo>
                <a:lnTo>
                  <a:pt x="3320" y="1464"/>
                </a:lnTo>
                <a:lnTo>
                  <a:pt x="3320" y="1449"/>
                </a:lnTo>
                <a:lnTo>
                  <a:pt x="3320" y="1455"/>
                </a:lnTo>
                <a:lnTo>
                  <a:pt x="3320" y="1457"/>
                </a:lnTo>
                <a:lnTo>
                  <a:pt x="3321" y="1460"/>
                </a:lnTo>
                <a:lnTo>
                  <a:pt x="3321" y="1460"/>
                </a:lnTo>
                <a:lnTo>
                  <a:pt x="3321" y="1467"/>
                </a:lnTo>
                <a:lnTo>
                  <a:pt x="3321" y="1456"/>
                </a:lnTo>
                <a:lnTo>
                  <a:pt x="3322" y="1463"/>
                </a:lnTo>
                <a:lnTo>
                  <a:pt x="3322" y="1454"/>
                </a:lnTo>
                <a:lnTo>
                  <a:pt x="3322" y="1470"/>
                </a:lnTo>
                <a:lnTo>
                  <a:pt x="3322" y="1451"/>
                </a:lnTo>
                <a:lnTo>
                  <a:pt x="3323" y="1459"/>
                </a:lnTo>
                <a:lnTo>
                  <a:pt x="3323" y="1462"/>
                </a:lnTo>
                <a:lnTo>
                  <a:pt x="3323" y="1453"/>
                </a:lnTo>
                <a:lnTo>
                  <a:pt x="3323" y="1453"/>
                </a:lnTo>
                <a:lnTo>
                  <a:pt x="3323" y="1449"/>
                </a:lnTo>
                <a:lnTo>
                  <a:pt x="3324" y="1461"/>
                </a:lnTo>
                <a:lnTo>
                  <a:pt x="3324" y="1465"/>
                </a:lnTo>
                <a:lnTo>
                  <a:pt x="3324" y="1459"/>
                </a:lnTo>
                <a:lnTo>
                  <a:pt x="3324" y="1467"/>
                </a:lnTo>
                <a:lnTo>
                  <a:pt x="3325" y="1441"/>
                </a:lnTo>
                <a:lnTo>
                  <a:pt x="3325" y="1459"/>
                </a:lnTo>
                <a:lnTo>
                  <a:pt x="3325" y="1456"/>
                </a:lnTo>
                <a:lnTo>
                  <a:pt x="3325" y="1459"/>
                </a:lnTo>
                <a:lnTo>
                  <a:pt x="3326" y="1460"/>
                </a:lnTo>
                <a:lnTo>
                  <a:pt x="3326" y="1443"/>
                </a:lnTo>
                <a:lnTo>
                  <a:pt x="3326" y="1457"/>
                </a:lnTo>
                <a:lnTo>
                  <a:pt x="3327" y="1459"/>
                </a:lnTo>
                <a:lnTo>
                  <a:pt x="3327" y="1465"/>
                </a:lnTo>
                <a:lnTo>
                  <a:pt x="3327" y="1465"/>
                </a:lnTo>
                <a:lnTo>
                  <a:pt x="3327" y="1444"/>
                </a:lnTo>
                <a:lnTo>
                  <a:pt x="3327" y="1449"/>
                </a:lnTo>
                <a:lnTo>
                  <a:pt x="3328" y="1452"/>
                </a:lnTo>
                <a:lnTo>
                  <a:pt x="3328" y="1438"/>
                </a:lnTo>
                <a:lnTo>
                  <a:pt x="3328" y="1432"/>
                </a:lnTo>
                <a:lnTo>
                  <a:pt x="3328" y="1418"/>
                </a:lnTo>
                <a:lnTo>
                  <a:pt x="3329" y="1448"/>
                </a:lnTo>
                <a:lnTo>
                  <a:pt x="3329" y="1460"/>
                </a:lnTo>
                <a:lnTo>
                  <a:pt x="3329" y="1465"/>
                </a:lnTo>
                <a:lnTo>
                  <a:pt x="3329" y="1470"/>
                </a:lnTo>
                <a:lnTo>
                  <a:pt x="3330" y="1442"/>
                </a:lnTo>
                <a:lnTo>
                  <a:pt x="3330" y="1458"/>
                </a:lnTo>
                <a:lnTo>
                  <a:pt x="3330" y="1460"/>
                </a:lnTo>
                <a:lnTo>
                  <a:pt x="3330" y="1460"/>
                </a:lnTo>
                <a:lnTo>
                  <a:pt x="3330" y="1460"/>
                </a:lnTo>
                <a:lnTo>
                  <a:pt x="3331" y="1451"/>
                </a:lnTo>
                <a:lnTo>
                  <a:pt x="3331" y="1462"/>
                </a:lnTo>
                <a:lnTo>
                  <a:pt x="3331" y="1464"/>
                </a:lnTo>
                <a:lnTo>
                  <a:pt x="3331" y="1463"/>
                </a:lnTo>
                <a:lnTo>
                  <a:pt x="3332" y="1478"/>
                </a:lnTo>
                <a:lnTo>
                  <a:pt x="3332" y="1457"/>
                </a:lnTo>
                <a:lnTo>
                  <a:pt x="3332" y="1462"/>
                </a:lnTo>
                <a:lnTo>
                  <a:pt x="3332" y="1461"/>
                </a:lnTo>
                <a:lnTo>
                  <a:pt x="3333" y="1462"/>
                </a:lnTo>
                <a:lnTo>
                  <a:pt x="3333" y="1464"/>
                </a:lnTo>
                <a:lnTo>
                  <a:pt x="3333" y="1465"/>
                </a:lnTo>
                <a:lnTo>
                  <a:pt x="3333" y="1460"/>
                </a:lnTo>
                <a:lnTo>
                  <a:pt x="3333" y="1462"/>
                </a:lnTo>
                <a:lnTo>
                  <a:pt x="3334" y="1464"/>
                </a:lnTo>
                <a:lnTo>
                  <a:pt x="3334" y="1486"/>
                </a:lnTo>
                <a:lnTo>
                  <a:pt x="3334" y="1450"/>
                </a:lnTo>
                <a:lnTo>
                  <a:pt x="3335" y="1458"/>
                </a:lnTo>
                <a:lnTo>
                  <a:pt x="3335" y="1455"/>
                </a:lnTo>
                <a:lnTo>
                  <a:pt x="3335" y="1461"/>
                </a:lnTo>
                <a:lnTo>
                  <a:pt x="3335" y="1457"/>
                </a:lnTo>
                <a:lnTo>
                  <a:pt x="3336" y="1458"/>
                </a:lnTo>
                <a:lnTo>
                  <a:pt x="3336" y="1455"/>
                </a:lnTo>
                <a:lnTo>
                  <a:pt x="3336" y="1463"/>
                </a:lnTo>
                <a:lnTo>
                  <a:pt x="3336" y="1457"/>
                </a:lnTo>
                <a:lnTo>
                  <a:pt x="3336" y="1477"/>
                </a:lnTo>
                <a:lnTo>
                  <a:pt x="3337" y="1457"/>
                </a:lnTo>
                <a:lnTo>
                  <a:pt x="3337" y="1462"/>
                </a:lnTo>
                <a:lnTo>
                  <a:pt x="3337" y="1461"/>
                </a:lnTo>
                <a:lnTo>
                  <a:pt x="3337" y="1463"/>
                </a:lnTo>
                <a:lnTo>
                  <a:pt x="3338" y="1461"/>
                </a:lnTo>
                <a:lnTo>
                  <a:pt x="3338" y="1463"/>
                </a:lnTo>
                <a:lnTo>
                  <a:pt x="3338" y="1451"/>
                </a:lnTo>
                <a:lnTo>
                  <a:pt x="3338" y="1463"/>
                </a:lnTo>
                <a:lnTo>
                  <a:pt x="3339" y="1454"/>
                </a:lnTo>
                <a:lnTo>
                  <a:pt x="3339" y="1465"/>
                </a:lnTo>
                <a:lnTo>
                  <a:pt x="3339" y="1461"/>
                </a:lnTo>
                <a:lnTo>
                  <a:pt x="3339" y="1453"/>
                </a:lnTo>
                <a:lnTo>
                  <a:pt x="3339" y="1455"/>
                </a:lnTo>
                <a:lnTo>
                  <a:pt x="3340" y="1457"/>
                </a:lnTo>
                <a:lnTo>
                  <a:pt x="3340" y="1454"/>
                </a:lnTo>
                <a:lnTo>
                  <a:pt x="3340" y="1454"/>
                </a:lnTo>
                <a:lnTo>
                  <a:pt x="3340" y="1455"/>
                </a:lnTo>
                <a:lnTo>
                  <a:pt x="3341" y="1454"/>
                </a:lnTo>
                <a:lnTo>
                  <a:pt x="3341" y="1459"/>
                </a:lnTo>
                <a:lnTo>
                  <a:pt x="3341" y="1460"/>
                </a:lnTo>
                <a:lnTo>
                  <a:pt x="3341" y="1458"/>
                </a:lnTo>
                <a:lnTo>
                  <a:pt x="3342" y="1447"/>
                </a:lnTo>
                <a:lnTo>
                  <a:pt x="3342" y="1444"/>
                </a:lnTo>
                <a:lnTo>
                  <a:pt x="3342" y="1470"/>
                </a:lnTo>
                <a:lnTo>
                  <a:pt x="3342" y="1462"/>
                </a:lnTo>
                <a:lnTo>
                  <a:pt x="3343" y="1450"/>
                </a:lnTo>
                <a:lnTo>
                  <a:pt x="3343" y="1454"/>
                </a:lnTo>
                <a:lnTo>
                  <a:pt x="3343" y="1460"/>
                </a:lnTo>
                <a:lnTo>
                  <a:pt x="3343" y="1452"/>
                </a:lnTo>
                <a:lnTo>
                  <a:pt x="3344" y="1459"/>
                </a:lnTo>
                <a:lnTo>
                  <a:pt x="3344" y="1462"/>
                </a:lnTo>
                <a:lnTo>
                  <a:pt x="3344" y="1455"/>
                </a:lnTo>
                <a:lnTo>
                  <a:pt x="3344" y="1451"/>
                </a:lnTo>
                <a:lnTo>
                  <a:pt x="3345" y="1447"/>
                </a:lnTo>
                <a:lnTo>
                  <a:pt x="3345" y="1453"/>
                </a:lnTo>
                <a:lnTo>
                  <a:pt x="3345" y="1456"/>
                </a:lnTo>
                <a:lnTo>
                  <a:pt x="3345" y="1453"/>
                </a:lnTo>
                <a:lnTo>
                  <a:pt x="3345" y="1452"/>
                </a:lnTo>
                <a:lnTo>
                  <a:pt x="3346" y="1454"/>
                </a:lnTo>
                <a:lnTo>
                  <a:pt x="3346" y="1462"/>
                </a:lnTo>
                <a:lnTo>
                  <a:pt x="3346" y="1459"/>
                </a:lnTo>
                <a:lnTo>
                  <a:pt x="3346" y="1455"/>
                </a:lnTo>
                <a:lnTo>
                  <a:pt x="3347" y="1453"/>
                </a:lnTo>
                <a:lnTo>
                  <a:pt x="3347" y="1452"/>
                </a:lnTo>
                <a:lnTo>
                  <a:pt x="3347" y="1455"/>
                </a:lnTo>
                <a:lnTo>
                  <a:pt x="3347" y="1449"/>
                </a:lnTo>
                <a:lnTo>
                  <a:pt x="3348" y="1455"/>
                </a:lnTo>
                <a:lnTo>
                  <a:pt x="3348" y="1457"/>
                </a:lnTo>
                <a:lnTo>
                  <a:pt x="3348" y="1456"/>
                </a:lnTo>
                <a:lnTo>
                  <a:pt x="3348" y="1466"/>
                </a:lnTo>
                <a:lnTo>
                  <a:pt x="3348" y="1456"/>
                </a:lnTo>
                <a:lnTo>
                  <a:pt x="3349" y="1454"/>
                </a:lnTo>
                <a:lnTo>
                  <a:pt x="3349" y="1450"/>
                </a:lnTo>
                <a:lnTo>
                  <a:pt x="3349" y="1453"/>
                </a:lnTo>
                <a:lnTo>
                  <a:pt x="3349" y="1466"/>
                </a:lnTo>
                <a:lnTo>
                  <a:pt x="3350" y="1461"/>
                </a:lnTo>
                <a:lnTo>
                  <a:pt x="3350" y="1441"/>
                </a:lnTo>
                <a:lnTo>
                  <a:pt x="3350" y="1449"/>
                </a:lnTo>
                <a:lnTo>
                  <a:pt x="3351" y="1448"/>
                </a:lnTo>
                <a:lnTo>
                  <a:pt x="3351" y="1462"/>
                </a:lnTo>
                <a:lnTo>
                  <a:pt x="3351" y="1447"/>
                </a:lnTo>
                <a:lnTo>
                  <a:pt x="3351" y="1449"/>
                </a:lnTo>
                <a:lnTo>
                  <a:pt x="3351" y="1448"/>
                </a:lnTo>
                <a:lnTo>
                  <a:pt x="3352" y="1449"/>
                </a:lnTo>
                <a:lnTo>
                  <a:pt x="3352" y="1446"/>
                </a:lnTo>
                <a:lnTo>
                  <a:pt x="3352" y="1446"/>
                </a:lnTo>
                <a:lnTo>
                  <a:pt x="3352" y="1457"/>
                </a:lnTo>
                <a:lnTo>
                  <a:pt x="3353" y="1461"/>
                </a:lnTo>
                <a:lnTo>
                  <a:pt x="3353" y="1461"/>
                </a:lnTo>
                <a:lnTo>
                  <a:pt x="3353" y="1458"/>
                </a:lnTo>
                <a:lnTo>
                  <a:pt x="3353" y="1438"/>
                </a:lnTo>
                <a:lnTo>
                  <a:pt x="3354" y="1455"/>
                </a:lnTo>
                <a:lnTo>
                  <a:pt x="3354" y="1458"/>
                </a:lnTo>
                <a:lnTo>
                  <a:pt x="3354" y="1460"/>
                </a:lnTo>
                <a:lnTo>
                  <a:pt x="3354" y="1458"/>
                </a:lnTo>
                <a:lnTo>
                  <a:pt x="3354" y="1453"/>
                </a:lnTo>
                <a:lnTo>
                  <a:pt x="3355" y="1447"/>
                </a:lnTo>
                <a:lnTo>
                  <a:pt x="3355" y="1447"/>
                </a:lnTo>
                <a:lnTo>
                  <a:pt x="3355" y="1451"/>
                </a:lnTo>
                <a:lnTo>
                  <a:pt x="3355" y="1470"/>
                </a:lnTo>
                <a:lnTo>
                  <a:pt x="3356" y="1442"/>
                </a:lnTo>
                <a:lnTo>
                  <a:pt x="3356" y="1449"/>
                </a:lnTo>
                <a:lnTo>
                  <a:pt x="3356" y="1449"/>
                </a:lnTo>
                <a:lnTo>
                  <a:pt x="3356" y="1458"/>
                </a:lnTo>
                <a:lnTo>
                  <a:pt x="3357" y="1451"/>
                </a:lnTo>
                <a:lnTo>
                  <a:pt x="3357" y="1453"/>
                </a:lnTo>
                <a:lnTo>
                  <a:pt x="3357" y="1449"/>
                </a:lnTo>
                <a:lnTo>
                  <a:pt x="3357" y="1452"/>
                </a:lnTo>
                <a:lnTo>
                  <a:pt x="3357" y="1439"/>
                </a:lnTo>
                <a:lnTo>
                  <a:pt x="3358" y="1455"/>
                </a:lnTo>
                <a:lnTo>
                  <a:pt x="3358" y="1453"/>
                </a:lnTo>
                <a:lnTo>
                  <a:pt x="3358" y="1442"/>
                </a:lnTo>
                <a:lnTo>
                  <a:pt x="3359" y="1451"/>
                </a:lnTo>
                <a:lnTo>
                  <a:pt x="3359" y="1455"/>
                </a:lnTo>
                <a:lnTo>
                  <a:pt x="3359" y="1447"/>
                </a:lnTo>
                <a:lnTo>
                  <a:pt x="3359" y="1456"/>
                </a:lnTo>
                <a:lnTo>
                  <a:pt x="3360" y="1446"/>
                </a:lnTo>
                <a:lnTo>
                  <a:pt x="3360" y="1444"/>
                </a:lnTo>
                <a:lnTo>
                  <a:pt x="3360" y="1444"/>
                </a:lnTo>
                <a:lnTo>
                  <a:pt x="3360" y="1461"/>
                </a:lnTo>
                <a:lnTo>
                  <a:pt x="3360" y="1446"/>
                </a:lnTo>
                <a:lnTo>
                  <a:pt x="3361" y="1446"/>
                </a:lnTo>
                <a:lnTo>
                  <a:pt x="3361" y="1443"/>
                </a:lnTo>
                <a:lnTo>
                  <a:pt x="3361" y="1451"/>
                </a:lnTo>
                <a:lnTo>
                  <a:pt x="3361" y="1448"/>
                </a:lnTo>
                <a:lnTo>
                  <a:pt x="3362" y="1447"/>
                </a:lnTo>
                <a:lnTo>
                  <a:pt x="3362" y="1444"/>
                </a:lnTo>
                <a:lnTo>
                  <a:pt x="3362" y="1437"/>
                </a:lnTo>
                <a:lnTo>
                  <a:pt x="3362" y="1485"/>
                </a:lnTo>
                <a:lnTo>
                  <a:pt x="3363" y="1446"/>
                </a:lnTo>
                <a:lnTo>
                  <a:pt x="3363" y="1463"/>
                </a:lnTo>
                <a:lnTo>
                  <a:pt x="3363" y="1444"/>
                </a:lnTo>
                <a:lnTo>
                  <a:pt x="3363" y="1440"/>
                </a:lnTo>
                <a:lnTo>
                  <a:pt x="3363" y="1446"/>
                </a:lnTo>
                <a:lnTo>
                  <a:pt x="3364" y="1439"/>
                </a:lnTo>
                <a:lnTo>
                  <a:pt x="3364" y="1455"/>
                </a:lnTo>
                <a:lnTo>
                  <a:pt x="3364" y="1434"/>
                </a:lnTo>
                <a:lnTo>
                  <a:pt x="3364" y="1447"/>
                </a:lnTo>
                <a:lnTo>
                  <a:pt x="3365" y="1443"/>
                </a:lnTo>
                <a:lnTo>
                  <a:pt x="3365" y="1451"/>
                </a:lnTo>
                <a:lnTo>
                  <a:pt x="3365" y="1439"/>
                </a:lnTo>
                <a:lnTo>
                  <a:pt x="3365" y="1437"/>
                </a:lnTo>
                <a:lnTo>
                  <a:pt x="3366" y="1442"/>
                </a:lnTo>
                <a:lnTo>
                  <a:pt x="3366" y="1440"/>
                </a:lnTo>
                <a:lnTo>
                  <a:pt x="3366" y="1446"/>
                </a:lnTo>
                <a:lnTo>
                  <a:pt x="3366" y="1449"/>
                </a:lnTo>
                <a:lnTo>
                  <a:pt x="3367" y="1443"/>
                </a:lnTo>
                <a:lnTo>
                  <a:pt x="3367" y="1447"/>
                </a:lnTo>
                <a:lnTo>
                  <a:pt x="3367" y="1445"/>
                </a:lnTo>
                <a:lnTo>
                  <a:pt x="3367" y="1447"/>
                </a:lnTo>
                <a:lnTo>
                  <a:pt x="3368" y="1431"/>
                </a:lnTo>
                <a:lnTo>
                  <a:pt x="3368" y="1424"/>
                </a:lnTo>
                <a:lnTo>
                  <a:pt x="3368" y="1447"/>
                </a:lnTo>
                <a:lnTo>
                  <a:pt x="3368" y="1441"/>
                </a:lnTo>
                <a:lnTo>
                  <a:pt x="3369" y="1445"/>
                </a:lnTo>
                <a:lnTo>
                  <a:pt x="3369" y="1455"/>
                </a:lnTo>
                <a:lnTo>
                  <a:pt x="3369" y="1434"/>
                </a:lnTo>
                <a:lnTo>
                  <a:pt x="3369" y="1444"/>
                </a:lnTo>
                <a:lnTo>
                  <a:pt x="3369" y="1439"/>
                </a:lnTo>
                <a:lnTo>
                  <a:pt x="3370" y="1449"/>
                </a:lnTo>
                <a:lnTo>
                  <a:pt x="3370" y="1458"/>
                </a:lnTo>
                <a:lnTo>
                  <a:pt x="3370" y="1440"/>
                </a:lnTo>
                <a:lnTo>
                  <a:pt x="3370" y="1434"/>
                </a:lnTo>
                <a:lnTo>
                  <a:pt x="3371" y="1438"/>
                </a:lnTo>
                <a:lnTo>
                  <a:pt x="3371" y="1435"/>
                </a:lnTo>
                <a:lnTo>
                  <a:pt x="3371" y="1471"/>
                </a:lnTo>
                <a:lnTo>
                  <a:pt x="3371" y="1437"/>
                </a:lnTo>
                <a:lnTo>
                  <a:pt x="3372" y="1443"/>
                </a:lnTo>
                <a:lnTo>
                  <a:pt x="3372" y="1447"/>
                </a:lnTo>
                <a:lnTo>
                  <a:pt x="3372" y="1450"/>
                </a:lnTo>
                <a:lnTo>
                  <a:pt x="3372" y="1456"/>
                </a:lnTo>
                <a:lnTo>
                  <a:pt x="3372" y="1430"/>
                </a:lnTo>
                <a:lnTo>
                  <a:pt x="3373" y="1455"/>
                </a:lnTo>
                <a:lnTo>
                  <a:pt x="3373" y="1441"/>
                </a:lnTo>
                <a:lnTo>
                  <a:pt x="3373" y="1443"/>
                </a:lnTo>
                <a:lnTo>
                  <a:pt x="3374" y="1447"/>
                </a:lnTo>
                <a:lnTo>
                  <a:pt x="3374" y="1436"/>
                </a:lnTo>
                <a:lnTo>
                  <a:pt x="3374" y="1443"/>
                </a:lnTo>
                <a:lnTo>
                  <a:pt x="3374" y="1446"/>
                </a:lnTo>
                <a:lnTo>
                  <a:pt x="3375" y="1457"/>
                </a:lnTo>
                <a:lnTo>
                  <a:pt x="3375" y="1446"/>
                </a:lnTo>
                <a:lnTo>
                  <a:pt x="3375" y="1430"/>
                </a:lnTo>
                <a:lnTo>
                  <a:pt x="3375" y="1440"/>
                </a:lnTo>
                <a:lnTo>
                  <a:pt x="3376" y="1442"/>
                </a:lnTo>
                <a:lnTo>
                  <a:pt x="3376" y="1445"/>
                </a:lnTo>
                <a:lnTo>
                  <a:pt x="3376" y="1442"/>
                </a:lnTo>
                <a:lnTo>
                  <a:pt x="3376" y="1434"/>
                </a:lnTo>
                <a:lnTo>
                  <a:pt x="3376" y="1443"/>
                </a:lnTo>
                <a:lnTo>
                  <a:pt x="3377" y="1437"/>
                </a:lnTo>
                <a:lnTo>
                  <a:pt x="3377" y="1438"/>
                </a:lnTo>
                <a:lnTo>
                  <a:pt x="3377" y="1444"/>
                </a:lnTo>
                <a:lnTo>
                  <a:pt x="3377" y="1445"/>
                </a:lnTo>
                <a:lnTo>
                  <a:pt x="3378" y="1448"/>
                </a:lnTo>
                <a:lnTo>
                  <a:pt x="3378" y="1445"/>
                </a:lnTo>
                <a:lnTo>
                  <a:pt x="3378" y="1451"/>
                </a:lnTo>
                <a:lnTo>
                  <a:pt x="3378" y="1436"/>
                </a:lnTo>
                <a:lnTo>
                  <a:pt x="3379" y="1434"/>
                </a:lnTo>
                <a:lnTo>
                  <a:pt x="3379" y="1442"/>
                </a:lnTo>
                <a:lnTo>
                  <a:pt x="3379" y="1441"/>
                </a:lnTo>
                <a:lnTo>
                  <a:pt x="3379" y="1449"/>
                </a:lnTo>
                <a:lnTo>
                  <a:pt x="3379" y="1453"/>
                </a:lnTo>
                <a:lnTo>
                  <a:pt x="3380" y="1432"/>
                </a:lnTo>
                <a:lnTo>
                  <a:pt x="3380" y="1436"/>
                </a:lnTo>
                <a:lnTo>
                  <a:pt x="3380" y="1443"/>
                </a:lnTo>
                <a:lnTo>
                  <a:pt x="3380" y="1438"/>
                </a:lnTo>
                <a:lnTo>
                  <a:pt x="3381" y="1455"/>
                </a:lnTo>
                <a:lnTo>
                  <a:pt x="3381" y="1426"/>
                </a:lnTo>
                <a:lnTo>
                  <a:pt x="3381" y="1444"/>
                </a:lnTo>
                <a:lnTo>
                  <a:pt x="3382" y="1454"/>
                </a:lnTo>
                <a:lnTo>
                  <a:pt x="3382" y="1437"/>
                </a:lnTo>
                <a:lnTo>
                  <a:pt x="3382" y="1433"/>
                </a:lnTo>
                <a:lnTo>
                  <a:pt x="3382" y="1450"/>
                </a:lnTo>
                <a:lnTo>
                  <a:pt x="3382" y="1442"/>
                </a:lnTo>
                <a:lnTo>
                  <a:pt x="3383" y="1445"/>
                </a:lnTo>
                <a:lnTo>
                  <a:pt x="3383" y="1443"/>
                </a:lnTo>
                <a:lnTo>
                  <a:pt x="3383" y="1445"/>
                </a:lnTo>
                <a:lnTo>
                  <a:pt x="3383" y="1434"/>
                </a:lnTo>
                <a:lnTo>
                  <a:pt x="3384" y="1443"/>
                </a:lnTo>
                <a:lnTo>
                  <a:pt x="3384" y="1443"/>
                </a:lnTo>
                <a:lnTo>
                  <a:pt x="3384" y="1447"/>
                </a:lnTo>
                <a:lnTo>
                  <a:pt x="3384" y="1439"/>
                </a:lnTo>
                <a:lnTo>
                  <a:pt x="3385" y="1439"/>
                </a:lnTo>
                <a:lnTo>
                  <a:pt x="3385" y="1440"/>
                </a:lnTo>
                <a:lnTo>
                  <a:pt x="3385" y="1438"/>
                </a:lnTo>
                <a:lnTo>
                  <a:pt x="3385" y="1441"/>
                </a:lnTo>
                <a:lnTo>
                  <a:pt x="3385" y="1437"/>
                </a:lnTo>
                <a:lnTo>
                  <a:pt x="3386" y="1439"/>
                </a:lnTo>
                <a:lnTo>
                  <a:pt x="3386" y="1449"/>
                </a:lnTo>
                <a:lnTo>
                  <a:pt x="3386" y="1441"/>
                </a:lnTo>
                <a:lnTo>
                  <a:pt x="3386" y="1436"/>
                </a:lnTo>
                <a:lnTo>
                  <a:pt x="3387" y="1453"/>
                </a:lnTo>
                <a:lnTo>
                  <a:pt x="3387" y="1436"/>
                </a:lnTo>
                <a:lnTo>
                  <a:pt x="3387" y="1447"/>
                </a:lnTo>
                <a:lnTo>
                  <a:pt x="3387" y="1434"/>
                </a:lnTo>
                <a:lnTo>
                  <a:pt x="3388" y="1442"/>
                </a:lnTo>
                <a:lnTo>
                  <a:pt x="3388" y="1468"/>
                </a:lnTo>
                <a:lnTo>
                  <a:pt x="3388" y="1451"/>
                </a:lnTo>
                <a:lnTo>
                  <a:pt x="3388" y="1427"/>
                </a:lnTo>
                <a:lnTo>
                  <a:pt x="3388" y="1443"/>
                </a:lnTo>
                <a:lnTo>
                  <a:pt x="3389" y="1454"/>
                </a:lnTo>
                <a:lnTo>
                  <a:pt x="3389" y="1434"/>
                </a:lnTo>
                <a:lnTo>
                  <a:pt x="3389" y="1432"/>
                </a:lnTo>
                <a:lnTo>
                  <a:pt x="3390" y="1438"/>
                </a:lnTo>
                <a:lnTo>
                  <a:pt x="3390" y="1439"/>
                </a:lnTo>
                <a:lnTo>
                  <a:pt x="3390" y="1435"/>
                </a:lnTo>
                <a:lnTo>
                  <a:pt x="3390" y="1456"/>
                </a:lnTo>
                <a:lnTo>
                  <a:pt x="3391" y="1432"/>
                </a:lnTo>
                <a:lnTo>
                  <a:pt x="3391" y="1439"/>
                </a:lnTo>
                <a:lnTo>
                  <a:pt x="3391" y="1433"/>
                </a:lnTo>
                <a:lnTo>
                  <a:pt x="3391" y="1444"/>
                </a:lnTo>
                <a:lnTo>
                  <a:pt x="3391" y="1472"/>
                </a:lnTo>
                <a:lnTo>
                  <a:pt x="3392" y="1439"/>
                </a:lnTo>
                <a:lnTo>
                  <a:pt x="3392" y="1442"/>
                </a:lnTo>
                <a:lnTo>
                  <a:pt x="3392" y="1447"/>
                </a:lnTo>
                <a:lnTo>
                  <a:pt x="3392" y="1431"/>
                </a:lnTo>
                <a:lnTo>
                  <a:pt x="3393" y="1412"/>
                </a:lnTo>
                <a:lnTo>
                  <a:pt x="3393" y="1433"/>
                </a:lnTo>
                <a:lnTo>
                  <a:pt x="3393" y="1439"/>
                </a:lnTo>
                <a:lnTo>
                  <a:pt x="3393" y="1446"/>
                </a:lnTo>
                <a:lnTo>
                  <a:pt x="3394" y="1463"/>
                </a:lnTo>
                <a:lnTo>
                  <a:pt x="3394" y="1435"/>
                </a:lnTo>
                <a:lnTo>
                  <a:pt x="3394" y="1438"/>
                </a:lnTo>
                <a:lnTo>
                  <a:pt x="3394" y="1457"/>
                </a:lnTo>
                <a:lnTo>
                  <a:pt x="3394" y="1433"/>
                </a:lnTo>
                <a:lnTo>
                  <a:pt x="3395" y="1430"/>
                </a:lnTo>
                <a:lnTo>
                  <a:pt x="3395" y="1450"/>
                </a:lnTo>
                <a:lnTo>
                  <a:pt x="3395" y="1438"/>
                </a:lnTo>
                <a:lnTo>
                  <a:pt x="3395" y="1444"/>
                </a:lnTo>
                <a:lnTo>
                  <a:pt x="3396" y="1429"/>
                </a:lnTo>
                <a:lnTo>
                  <a:pt x="3396" y="1441"/>
                </a:lnTo>
                <a:lnTo>
                  <a:pt x="3396" y="1441"/>
                </a:lnTo>
                <a:lnTo>
                  <a:pt x="3396" y="1446"/>
                </a:lnTo>
                <a:lnTo>
                  <a:pt x="3397" y="1424"/>
                </a:lnTo>
                <a:lnTo>
                  <a:pt x="3397" y="1432"/>
                </a:lnTo>
                <a:lnTo>
                  <a:pt x="3397" y="1434"/>
                </a:lnTo>
                <a:lnTo>
                  <a:pt x="3397" y="1442"/>
                </a:lnTo>
                <a:lnTo>
                  <a:pt x="3398" y="1428"/>
                </a:lnTo>
                <a:lnTo>
                  <a:pt x="3398" y="1435"/>
                </a:lnTo>
                <a:lnTo>
                  <a:pt x="3398" y="1434"/>
                </a:lnTo>
                <a:lnTo>
                  <a:pt x="3398" y="1457"/>
                </a:lnTo>
                <a:lnTo>
                  <a:pt x="3399" y="1448"/>
                </a:lnTo>
                <a:lnTo>
                  <a:pt x="3399" y="1435"/>
                </a:lnTo>
                <a:lnTo>
                  <a:pt x="3399" y="1429"/>
                </a:lnTo>
                <a:lnTo>
                  <a:pt x="3399" y="1427"/>
                </a:lnTo>
                <a:lnTo>
                  <a:pt x="3400" y="1430"/>
                </a:lnTo>
                <a:lnTo>
                  <a:pt x="3400" y="1450"/>
                </a:lnTo>
                <a:lnTo>
                  <a:pt x="3400" y="1433"/>
                </a:lnTo>
                <a:lnTo>
                  <a:pt x="3400" y="1445"/>
                </a:lnTo>
                <a:lnTo>
                  <a:pt x="3400" y="1433"/>
                </a:lnTo>
                <a:lnTo>
                  <a:pt x="3401" y="1436"/>
                </a:lnTo>
                <a:lnTo>
                  <a:pt x="3401" y="1432"/>
                </a:lnTo>
                <a:lnTo>
                  <a:pt x="3401" y="1424"/>
                </a:lnTo>
                <a:lnTo>
                  <a:pt x="3401" y="1424"/>
                </a:lnTo>
                <a:lnTo>
                  <a:pt x="3402" y="1441"/>
                </a:lnTo>
                <a:lnTo>
                  <a:pt x="3402" y="1439"/>
                </a:lnTo>
                <a:lnTo>
                  <a:pt x="3402" y="1440"/>
                </a:lnTo>
                <a:lnTo>
                  <a:pt x="3402" y="1438"/>
                </a:lnTo>
                <a:lnTo>
                  <a:pt x="3403" y="1444"/>
                </a:lnTo>
                <a:lnTo>
                  <a:pt x="3403" y="1445"/>
                </a:lnTo>
                <a:lnTo>
                  <a:pt x="3403" y="1447"/>
                </a:lnTo>
                <a:lnTo>
                  <a:pt x="3403" y="1431"/>
                </a:lnTo>
                <a:lnTo>
                  <a:pt x="3403" y="1453"/>
                </a:lnTo>
                <a:lnTo>
                  <a:pt x="3404" y="1446"/>
                </a:lnTo>
                <a:lnTo>
                  <a:pt x="3404" y="1451"/>
                </a:lnTo>
                <a:lnTo>
                  <a:pt x="3404" y="1438"/>
                </a:lnTo>
                <a:lnTo>
                  <a:pt x="3404" y="1470"/>
                </a:lnTo>
                <a:lnTo>
                  <a:pt x="3405" y="1450"/>
                </a:lnTo>
                <a:lnTo>
                  <a:pt x="3405" y="1459"/>
                </a:lnTo>
                <a:lnTo>
                  <a:pt x="3405" y="1456"/>
                </a:lnTo>
                <a:lnTo>
                  <a:pt x="3406" y="1465"/>
                </a:lnTo>
                <a:lnTo>
                  <a:pt x="3406" y="1460"/>
                </a:lnTo>
                <a:lnTo>
                  <a:pt x="3406" y="1435"/>
                </a:lnTo>
                <a:lnTo>
                  <a:pt x="3406" y="1451"/>
                </a:lnTo>
                <a:lnTo>
                  <a:pt x="3406" y="1445"/>
                </a:lnTo>
                <a:lnTo>
                  <a:pt x="3407" y="1441"/>
                </a:lnTo>
                <a:lnTo>
                  <a:pt x="3407" y="1447"/>
                </a:lnTo>
                <a:lnTo>
                  <a:pt x="3407" y="1469"/>
                </a:lnTo>
                <a:lnTo>
                  <a:pt x="3407" y="1441"/>
                </a:lnTo>
                <a:lnTo>
                  <a:pt x="3408" y="1446"/>
                </a:lnTo>
                <a:lnTo>
                  <a:pt x="3408" y="1449"/>
                </a:lnTo>
                <a:lnTo>
                  <a:pt x="3408" y="1450"/>
                </a:lnTo>
                <a:lnTo>
                  <a:pt x="3408" y="1444"/>
                </a:lnTo>
                <a:lnTo>
                  <a:pt x="3409" y="1441"/>
                </a:lnTo>
                <a:lnTo>
                  <a:pt x="3409" y="1445"/>
                </a:lnTo>
                <a:lnTo>
                  <a:pt x="3409" y="1443"/>
                </a:lnTo>
                <a:lnTo>
                  <a:pt x="3409" y="1443"/>
                </a:lnTo>
                <a:lnTo>
                  <a:pt x="3409" y="1442"/>
                </a:lnTo>
                <a:lnTo>
                  <a:pt x="3410" y="1432"/>
                </a:lnTo>
                <a:lnTo>
                  <a:pt x="3410" y="1440"/>
                </a:lnTo>
                <a:lnTo>
                  <a:pt x="3410" y="1442"/>
                </a:lnTo>
                <a:lnTo>
                  <a:pt x="3410" y="1440"/>
                </a:lnTo>
                <a:lnTo>
                  <a:pt x="3411" y="1453"/>
                </a:lnTo>
                <a:lnTo>
                  <a:pt x="3411" y="1437"/>
                </a:lnTo>
                <a:lnTo>
                  <a:pt x="3411" y="1442"/>
                </a:lnTo>
                <a:lnTo>
                  <a:pt x="3411" y="1473"/>
                </a:lnTo>
                <a:lnTo>
                  <a:pt x="3412" y="1457"/>
                </a:lnTo>
                <a:lnTo>
                  <a:pt x="3412" y="1464"/>
                </a:lnTo>
                <a:lnTo>
                  <a:pt x="3412" y="1426"/>
                </a:lnTo>
                <a:lnTo>
                  <a:pt x="3412" y="1443"/>
                </a:lnTo>
                <a:lnTo>
                  <a:pt x="3413" y="1447"/>
                </a:lnTo>
                <a:lnTo>
                  <a:pt x="3413" y="1458"/>
                </a:lnTo>
                <a:lnTo>
                  <a:pt x="3413" y="1445"/>
                </a:lnTo>
                <a:lnTo>
                  <a:pt x="3413" y="1430"/>
                </a:lnTo>
                <a:lnTo>
                  <a:pt x="3414" y="1448"/>
                </a:lnTo>
                <a:lnTo>
                  <a:pt x="3414" y="1444"/>
                </a:lnTo>
                <a:lnTo>
                  <a:pt x="3414" y="1458"/>
                </a:lnTo>
                <a:lnTo>
                  <a:pt x="3414" y="1465"/>
                </a:lnTo>
                <a:lnTo>
                  <a:pt x="3415" y="1445"/>
                </a:lnTo>
                <a:lnTo>
                  <a:pt x="3415" y="1433"/>
                </a:lnTo>
                <a:lnTo>
                  <a:pt x="3415" y="1445"/>
                </a:lnTo>
                <a:lnTo>
                  <a:pt x="3415" y="1444"/>
                </a:lnTo>
                <a:lnTo>
                  <a:pt x="3415" y="1444"/>
                </a:lnTo>
                <a:lnTo>
                  <a:pt x="3416" y="1438"/>
                </a:lnTo>
                <a:lnTo>
                  <a:pt x="3416" y="1439"/>
                </a:lnTo>
                <a:lnTo>
                  <a:pt x="3416" y="1443"/>
                </a:lnTo>
                <a:lnTo>
                  <a:pt x="3416" y="1457"/>
                </a:lnTo>
                <a:lnTo>
                  <a:pt x="3417" y="1421"/>
                </a:lnTo>
                <a:lnTo>
                  <a:pt x="3417" y="1435"/>
                </a:lnTo>
                <a:lnTo>
                  <a:pt x="3417" y="1441"/>
                </a:lnTo>
                <a:lnTo>
                  <a:pt x="3417" y="1454"/>
                </a:lnTo>
                <a:lnTo>
                  <a:pt x="3418" y="1447"/>
                </a:lnTo>
                <a:lnTo>
                  <a:pt x="3418" y="1445"/>
                </a:lnTo>
                <a:lnTo>
                  <a:pt x="3418" y="1439"/>
                </a:lnTo>
                <a:lnTo>
                  <a:pt x="3418" y="1442"/>
                </a:lnTo>
                <a:lnTo>
                  <a:pt x="3418" y="1446"/>
                </a:lnTo>
                <a:lnTo>
                  <a:pt x="3419" y="1467"/>
                </a:lnTo>
                <a:lnTo>
                  <a:pt x="3419" y="1469"/>
                </a:lnTo>
                <a:lnTo>
                  <a:pt x="3419" y="1458"/>
                </a:lnTo>
                <a:lnTo>
                  <a:pt x="3419" y="1462"/>
                </a:lnTo>
                <a:lnTo>
                  <a:pt x="3420" y="1467"/>
                </a:lnTo>
                <a:lnTo>
                  <a:pt x="3420" y="1462"/>
                </a:lnTo>
                <a:lnTo>
                  <a:pt x="3420" y="1462"/>
                </a:lnTo>
                <a:lnTo>
                  <a:pt x="3421" y="1458"/>
                </a:lnTo>
                <a:lnTo>
                  <a:pt x="3421" y="1460"/>
                </a:lnTo>
                <a:lnTo>
                  <a:pt x="3421" y="1464"/>
                </a:lnTo>
                <a:lnTo>
                  <a:pt x="3421" y="1461"/>
                </a:lnTo>
                <a:lnTo>
                  <a:pt x="3422" y="1436"/>
                </a:lnTo>
                <a:lnTo>
                  <a:pt x="3422" y="1434"/>
                </a:lnTo>
                <a:lnTo>
                  <a:pt x="3422" y="1442"/>
                </a:lnTo>
                <a:lnTo>
                  <a:pt x="3422" y="1455"/>
                </a:lnTo>
                <a:lnTo>
                  <a:pt x="3422" y="1444"/>
                </a:lnTo>
                <a:lnTo>
                  <a:pt x="3423" y="1446"/>
                </a:lnTo>
                <a:lnTo>
                  <a:pt x="3423" y="1438"/>
                </a:lnTo>
                <a:lnTo>
                  <a:pt x="3423" y="1447"/>
                </a:lnTo>
                <a:lnTo>
                  <a:pt x="3423" y="1440"/>
                </a:lnTo>
                <a:lnTo>
                  <a:pt x="3424" y="1445"/>
                </a:lnTo>
                <a:lnTo>
                  <a:pt x="3424" y="1445"/>
                </a:lnTo>
                <a:lnTo>
                  <a:pt x="3424" y="1438"/>
                </a:lnTo>
                <a:lnTo>
                  <a:pt x="3424" y="1449"/>
                </a:lnTo>
                <a:lnTo>
                  <a:pt x="3425" y="1445"/>
                </a:lnTo>
                <a:lnTo>
                  <a:pt x="3425" y="1463"/>
                </a:lnTo>
                <a:lnTo>
                  <a:pt x="3425" y="1459"/>
                </a:lnTo>
                <a:lnTo>
                  <a:pt x="3425" y="1433"/>
                </a:lnTo>
                <a:lnTo>
                  <a:pt x="3425" y="1448"/>
                </a:lnTo>
                <a:lnTo>
                  <a:pt x="3426" y="1446"/>
                </a:lnTo>
                <a:lnTo>
                  <a:pt x="3426" y="1448"/>
                </a:lnTo>
                <a:lnTo>
                  <a:pt x="3426" y="1434"/>
                </a:lnTo>
                <a:lnTo>
                  <a:pt x="3426" y="1425"/>
                </a:lnTo>
                <a:lnTo>
                  <a:pt x="3427" y="1434"/>
                </a:lnTo>
                <a:lnTo>
                  <a:pt x="3427" y="1450"/>
                </a:lnTo>
                <a:lnTo>
                  <a:pt x="3427" y="1448"/>
                </a:lnTo>
                <a:lnTo>
                  <a:pt x="3427" y="1461"/>
                </a:lnTo>
                <a:lnTo>
                  <a:pt x="3428" y="1457"/>
                </a:lnTo>
                <a:lnTo>
                  <a:pt x="3428" y="1458"/>
                </a:lnTo>
                <a:lnTo>
                  <a:pt x="3428" y="1470"/>
                </a:lnTo>
                <a:lnTo>
                  <a:pt x="3428" y="1433"/>
                </a:lnTo>
                <a:lnTo>
                  <a:pt x="3429" y="1447"/>
                </a:lnTo>
                <a:lnTo>
                  <a:pt x="3429" y="1447"/>
                </a:lnTo>
                <a:lnTo>
                  <a:pt x="3429" y="1449"/>
                </a:lnTo>
                <a:lnTo>
                  <a:pt x="3429" y="1469"/>
                </a:lnTo>
                <a:lnTo>
                  <a:pt x="3430" y="1451"/>
                </a:lnTo>
                <a:lnTo>
                  <a:pt x="3430" y="1468"/>
                </a:lnTo>
                <a:lnTo>
                  <a:pt x="3430" y="1429"/>
                </a:lnTo>
                <a:lnTo>
                  <a:pt x="3430" y="1452"/>
                </a:lnTo>
                <a:lnTo>
                  <a:pt x="3431" y="1463"/>
                </a:lnTo>
                <a:lnTo>
                  <a:pt x="3431" y="1449"/>
                </a:lnTo>
                <a:lnTo>
                  <a:pt x="3431" y="1454"/>
                </a:lnTo>
                <a:lnTo>
                  <a:pt x="3431" y="1440"/>
                </a:lnTo>
                <a:lnTo>
                  <a:pt x="3431" y="1447"/>
                </a:lnTo>
                <a:lnTo>
                  <a:pt x="3432" y="1444"/>
                </a:lnTo>
                <a:lnTo>
                  <a:pt x="3432" y="1450"/>
                </a:lnTo>
                <a:lnTo>
                  <a:pt x="3432" y="1466"/>
                </a:lnTo>
                <a:lnTo>
                  <a:pt x="3432" y="1423"/>
                </a:lnTo>
                <a:lnTo>
                  <a:pt x="3433" y="1462"/>
                </a:lnTo>
                <a:lnTo>
                  <a:pt x="3433" y="1450"/>
                </a:lnTo>
                <a:lnTo>
                  <a:pt x="3433" y="1450"/>
                </a:lnTo>
                <a:lnTo>
                  <a:pt x="3433" y="1451"/>
                </a:lnTo>
                <a:lnTo>
                  <a:pt x="3434" y="1445"/>
                </a:lnTo>
                <a:lnTo>
                  <a:pt x="3434" y="1451"/>
                </a:lnTo>
                <a:lnTo>
                  <a:pt x="3434" y="1452"/>
                </a:lnTo>
                <a:lnTo>
                  <a:pt x="3434" y="1448"/>
                </a:lnTo>
                <a:lnTo>
                  <a:pt x="3434" y="1465"/>
                </a:lnTo>
                <a:lnTo>
                  <a:pt x="3435" y="1438"/>
                </a:lnTo>
                <a:lnTo>
                  <a:pt x="3435" y="1442"/>
                </a:lnTo>
                <a:lnTo>
                  <a:pt x="3435" y="1443"/>
                </a:lnTo>
                <a:lnTo>
                  <a:pt x="3435" y="1445"/>
                </a:lnTo>
                <a:lnTo>
                  <a:pt x="3436" y="1451"/>
                </a:lnTo>
                <a:lnTo>
                  <a:pt x="3436" y="1439"/>
                </a:lnTo>
                <a:lnTo>
                  <a:pt x="3436" y="1448"/>
                </a:lnTo>
                <a:lnTo>
                  <a:pt x="3437" y="1449"/>
                </a:lnTo>
                <a:lnTo>
                  <a:pt x="3437" y="1447"/>
                </a:lnTo>
                <a:lnTo>
                  <a:pt x="3437" y="1454"/>
                </a:lnTo>
                <a:lnTo>
                  <a:pt x="3437" y="1441"/>
                </a:lnTo>
                <a:lnTo>
                  <a:pt x="3437" y="1454"/>
                </a:lnTo>
                <a:lnTo>
                  <a:pt x="3438" y="1455"/>
                </a:lnTo>
                <a:lnTo>
                  <a:pt x="3438" y="1479"/>
                </a:lnTo>
                <a:lnTo>
                  <a:pt x="3438" y="1442"/>
                </a:lnTo>
                <a:lnTo>
                  <a:pt x="3438" y="1440"/>
                </a:lnTo>
                <a:lnTo>
                  <a:pt x="3439" y="1450"/>
                </a:lnTo>
                <a:lnTo>
                  <a:pt x="3439" y="1458"/>
                </a:lnTo>
                <a:lnTo>
                  <a:pt x="3439" y="1457"/>
                </a:lnTo>
                <a:lnTo>
                  <a:pt x="3439" y="1457"/>
                </a:lnTo>
                <a:lnTo>
                  <a:pt x="3440" y="1449"/>
                </a:lnTo>
                <a:lnTo>
                  <a:pt x="3440" y="1454"/>
                </a:lnTo>
                <a:lnTo>
                  <a:pt x="3440" y="1445"/>
                </a:lnTo>
                <a:lnTo>
                  <a:pt x="3440" y="1458"/>
                </a:lnTo>
                <a:lnTo>
                  <a:pt x="3440" y="1457"/>
                </a:lnTo>
                <a:lnTo>
                  <a:pt x="3441" y="1447"/>
                </a:lnTo>
                <a:lnTo>
                  <a:pt x="3441" y="1458"/>
                </a:lnTo>
                <a:lnTo>
                  <a:pt x="3441" y="1454"/>
                </a:lnTo>
                <a:lnTo>
                  <a:pt x="3441" y="1450"/>
                </a:lnTo>
                <a:lnTo>
                  <a:pt x="3442" y="1441"/>
                </a:lnTo>
                <a:lnTo>
                  <a:pt x="3442" y="1421"/>
                </a:lnTo>
                <a:lnTo>
                  <a:pt x="3442" y="1454"/>
                </a:lnTo>
                <a:lnTo>
                  <a:pt x="3442" y="1448"/>
                </a:lnTo>
                <a:lnTo>
                  <a:pt x="3443" y="1457"/>
                </a:lnTo>
                <a:lnTo>
                  <a:pt x="3443" y="1460"/>
                </a:lnTo>
                <a:lnTo>
                  <a:pt x="3443" y="1452"/>
                </a:lnTo>
                <a:lnTo>
                  <a:pt x="3443" y="1460"/>
                </a:lnTo>
                <a:lnTo>
                  <a:pt x="3443" y="1457"/>
                </a:lnTo>
                <a:lnTo>
                  <a:pt x="3444" y="1456"/>
                </a:lnTo>
                <a:lnTo>
                  <a:pt x="3444" y="1458"/>
                </a:lnTo>
                <a:lnTo>
                  <a:pt x="3444" y="1445"/>
                </a:lnTo>
                <a:lnTo>
                  <a:pt x="3445" y="1446"/>
                </a:lnTo>
                <a:lnTo>
                  <a:pt x="3445" y="1439"/>
                </a:lnTo>
                <a:lnTo>
                  <a:pt x="3445" y="1454"/>
                </a:lnTo>
                <a:lnTo>
                  <a:pt x="3445" y="1459"/>
                </a:lnTo>
                <a:lnTo>
                  <a:pt x="3446" y="1433"/>
                </a:lnTo>
                <a:lnTo>
                  <a:pt x="3446" y="1450"/>
                </a:lnTo>
                <a:lnTo>
                  <a:pt x="3446" y="1459"/>
                </a:lnTo>
                <a:lnTo>
                  <a:pt x="3446" y="1447"/>
                </a:lnTo>
                <a:lnTo>
                  <a:pt x="3446" y="1453"/>
                </a:lnTo>
                <a:lnTo>
                  <a:pt x="3447" y="1444"/>
                </a:lnTo>
                <a:lnTo>
                  <a:pt x="3447" y="1455"/>
                </a:lnTo>
                <a:lnTo>
                  <a:pt x="3447" y="1464"/>
                </a:lnTo>
                <a:lnTo>
                  <a:pt x="3447" y="1464"/>
                </a:lnTo>
                <a:lnTo>
                  <a:pt x="3448" y="1451"/>
                </a:lnTo>
                <a:lnTo>
                  <a:pt x="3448" y="1441"/>
                </a:lnTo>
                <a:lnTo>
                  <a:pt x="3448" y="1443"/>
                </a:lnTo>
                <a:lnTo>
                  <a:pt x="3448" y="1461"/>
                </a:lnTo>
                <a:lnTo>
                  <a:pt x="3449" y="1462"/>
                </a:lnTo>
                <a:lnTo>
                  <a:pt x="3449" y="1448"/>
                </a:lnTo>
                <a:lnTo>
                  <a:pt x="3449" y="1447"/>
                </a:lnTo>
                <a:lnTo>
                  <a:pt x="3449" y="1463"/>
                </a:lnTo>
                <a:lnTo>
                  <a:pt x="3449" y="1462"/>
                </a:lnTo>
                <a:lnTo>
                  <a:pt x="3450" y="1469"/>
                </a:lnTo>
                <a:lnTo>
                  <a:pt x="3450" y="1465"/>
                </a:lnTo>
                <a:lnTo>
                  <a:pt x="3450" y="1456"/>
                </a:lnTo>
                <a:lnTo>
                  <a:pt x="3450" y="1450"/>
                </a:lnTo>
                <a:lnTo>
                  <a:pt x="3451" y="1463"/>
                </a:lnTo>
                <a:lnTo>
                  <a:pt x="3451" y="1461"/>
                </a:lnTo>
                <a:lnTo>
                  <a:pt x="3451" y="1454"/>
                </a:lnTo>
                <a:lnTo>
                  <a:pt x="3452" y="1449"/>
                </a:lnTo>
                <a:lnTo>
                  <a:pt x="3452" y="1467"/>
                </a:lnTo>
                <a:lnTo>
                  <a:pt x="3452" y="1485"/>
                </a:lnTo>
                <a:lnTo>
                  <a:pt x="3452" y="1453"/>
                </a:lnTo>
                <a:lnTo>
                  <a:pt x="3452" y="1467"/>
                </a:lnTo>
                <a:lnTo>
                  <a:pt x="3453" y="1458"/>
                </a:lnTo>
                <a:lnTo>
                  <a:pt x="3453" y="1451"/>
                </a:lnTo>
                <a:lnTo>
                  <a:pt x="3453" y="1460"/>
                </a:lnTo>
                <a:lnTo>
                  <a:pt x="3453" y="1464"/>
                </a:lnTo>
                <a:lnTo>
                  <a:pt x="3454" y="1470"/>
                </a:lnTo>
                <a:lnTo>
                  <a:pt x="3454" y="1454"/>
                </a:lnTo>
                <a:lnTo>
                  <a:pt x="3454" y="1464"/>
                </a:lnTo>
                <a:lnTo>
                  <a:pt x="3454" y="1450"/>
                </a:lnTo>
                <a:lnTo>
                  <a:pt x="3455" y="1461"/>
                </a:lnTo>
                <a:lnTo>
                  <a:pt x="3455" y="1464"/>
                </a:lnTo>
                <a:lnTo>
                  <a:pt x="3455" y="1456"/>
                </a:lnTo>
                <a:lnTo>
                  <a:pt x="3455" y="1451"/>
                </a:lnTo>
                <a:lnTo>
                  <a:pt x="3455" y="1460"/>
                </a:lnTo>
                <a:lnTo>
                  <a:pt x="3456" y="1453"/>
                </a:lnTo>
                <a:lnTo>
                  <a:pt x="3456" y="1454"/>
                </a:lnTo>
                <a:lnTo>
                  <a:pt x="3456" y="1446"/>
                </a:lnTo>
                <a:lnTo>
                  <a:pt x="3456" y="1445"/>
                </a:lnTo>
                <a:lnTo>
                  <a:pt x="3457" y="1450"/>
                </a:lnTo>
                <a:lnTo>
                  <a:pt x="3457" y="1459"/>
                </a:lnTo>
                <a:lnTo>
                  <a:pt x="3457" y="1454"/>
                </a:lnTo>
                <a:lnTo>
                  <a:pt x="3457" y="1453"/>
                </a:lnTo>
                <a:lnTo>
                  <a:pt x="3458" y="1451"/>
                </a:lnTo>
                <a:lnTo>
                  <a:pt x="3458" y="1466"/>
                </a:lnTo>
                <a:lnTo>
                  <a:pt x="3458" y="1455"/>
                </a:lnTo>
                <a:lnTo>
                  <a:pt x="3458" y="1460"/>
                </a:lnTo>
                <a:lnTo>
                  <a:pt x="3458" y="1466"/>
                </a:lnTo>
                <a:lnTo>
                  <a:pt x="3459" y="1464"/>
                </a:lnTo>
                <a:lnTo>
                  <a:pt x="3459" y="1449"/>
                </a:lnTo>
                <a:lnTo>
                  <a:pt x="3459" y="1462"/>
                </a:lnTo>
                <a:lnTo>
                  <a:pt x="3460" y="1462"/>
                </a:lnTo>
                <a:lnTo>
                  <a:pt x="3460" y="1449"/>
                </a:lnTo>
                <a:lnTo>
                  <a:pt x="3460" y="1452"/>
                </a:lnTo>
                <a:lnTo>
                  <a:pt x="3460" y="1464"/>
                </a:lnTo>
                <a:lnTo>
                  <a:pt x="3461" y="1466"/>
                </a:lnTo>
                <a:lnTo>
                  <a:pt x="3461" y="1467"/>
                </a:lnTo>
                <a:lnTo>
                  <a:pt x="3461" y="1464"/>
                </a:lnTo>
                <a:lnTo>
                  <a:pt x="3461" y="1460"/>
                </a:lnTo>
                <a:lnTo>
                  <a:pt x="3461" y="1449"/>
                </a:lnTo>
                <a:lnTo>
                  <a:pt x="3462" y="1464"/>
                </a:lnTo>
                <a:lnTo>
                  <a:pt x="3462" y="1459"/>
                </a:lnTo>
                <a:lnTo>
                  <a:pt x="3462" y="1444"/>
                </a:lnTo>
                <a:lnTo>
                  <a:pt x="3462" y="1450"/>
                </a:lnTo>
                <a:lnTo>
                  <a:pt x="3463" y="1458"/>
                </a:lnTo>
                <a:lnTo>
                  <a:pt x="3463" y="1464"/>
                </a:lnTo>
                <a:lnTo>
                  <a:pt x="3463" y="1454"/>
                </a:lnTo>
                <a:lnTo>
                  <a:pt x="3463" y="1437"/>
                </a:lnTo>
                <a:lnTo>
                  <a:pt x="3464" y="1451"/>
                </a:lnTo>
                <a:lnTo>
                  <a:pt x="3464" y="1463"/>
                </a:lnTo>
                <a:lnTo>
                  <a:pt x="3464" y="1449"/>
                </a:lnTo>
                <a:lnTo>
                  <a:pt x="3464" y="1458"/>
                </a:lnTo>
                <a:lnTo>
                  <a:pt x="3464" y="1448"/>
                </a:lnTo>
                <a:lnTo>
                  <a:pt x="3465" y="1447"/>
                </a:lnTo>
                <a:lnTo>
                  <a:pt x="3465" y="1462"/>
                </a:lnTo>
                <a:lnTo>
                  <a:pt x="3465" y="1456"/>
                </a:lnTo>
                <a:lnTo>
                  <a:pt x="3465" y="1459"/>
                </a:lnTo>
                <a:lnTo>
                  <a:pt x="3466" y="1463"/>
                </a:lnTo>
                <a:lnTo>
                  <a:pt x="3466" y="1452"/>
                </a:lnTo>
                <a:lnTo>
                  <a:pt x="3466" y="1457"/>
                </a:lnTo>
                <a:lnTo>
                  <a:pt x="3466" y="1461"/>
                </a:lnTo>
                <a:lnTo>
                  <a:pt x="3467" y="1451"/>
                </a:lnTo>
                <a:lnTo>
                  <a:pt x="3467" y="1449"/>
                </a:lnTo>
                <a:lnTo>
                  <a:pt x="3467" y="1449"/>
                </a:lnTo>
                <a:lnTo>
                  <a:pt x="3468" y="1453"/>
                </a:lnTo>
                <a:lnTo>
                  <a:pt x="3468" y="1452"/>
                </a:lnTo>
                <a:lnTo>
                  <a:pt x="3468" y="1457"/>
                </a:lnTo>
                <a:lnTo>
                  <a:pt x="3468" y="1440"/>
                </a:lnTo>
                <a:lnTo>
                  <a:pt x="3468" y="1456"/>
                </a:lnTo>
                <a:lnTo>
                  <a:pt x="3469" y="1452"/>
                </a:lnTo>
                <a:lnTo>
                  <a:pt x="3469" y="1459"/>
                </a:lnTo>
                <a:lnTo>
                  <a:pt x="3469" y="1460"/>
                </a:lnTo>
                <a:lnTo>
                  <a:pt x="3469" y="1448"/>
                </a:lnTo>
                <a:lnTo>
                  <a:pt x="3470" y="1451"/>
                </a:lnTo>
                <a:lnTo>
                  <a:pt x="3470" y="1454"/>
                </a:lnTo>
                <a:lnTo>
                  <a:pt x="3470" y="1452"/>
                </a:lnTo>
                <a:lnTo>
                  <a:pt x="3470" y="1454"/>
                </a:lnTo>
                <a:lnTo>
                  <a:pt x="3471" y="1450"/>
                </a:lnTo>
                <a:lnTo>
                  <a:pt x="3471" y="1459"/>
                </a:lnTo>
                <a:lnTo>
                  <a:pt x="3471" y="1453"/>
                </a:lnTo>
                <a:lnTo>
                  <a:pt x="3471" y="1452"/>
                </a:lnTo>
                <a:lnTo>
                  <a:pt x="3471" y="1451"/>
                </a:lnTo>
                <a:lnTo>
                  <a:pt x="3472" y="1447"/>
                </a:lnTo>
                <a:lnTo>
                  <a:pt x="3472" y="1453"/>
                </a:lnTo>
                <a:lnTo>
                  <a:pt x="3472" y="1464"/>
                </a:lnTo>
                <a:lnTo>
                  <a:pt x="3472" y="1452"/>
                </a:lnTo>
                <a:lnTo>
                  <a:pt x="3473" y="1452"/>
                </a:lnTo>
                <a:lnTo>
                  <a:pt x="3473" y="1460"/>
                </a:lnTo>
                <a:lnTo>
                  <a:pt x="3473" y="1449"/>
                </a:lnTo>
                <a:lnTo>
                  <a:pt x="3473" y="1464"/>
                </a:lnTo>
                <a:lnTo>
                  <a:pt x="3473" y="1453"/>
                </a:lnTo>
                <a:lnTo>
                  <a:pt x="3474" y="1460"/>
                </a:lnTo>
                <a:lnTo>
                  <a:pt x="3474" y="1463"/>
                </a:lnTo>
                <a:lnTo>
                  <a:pt x="3474" y="1447"/>
                </a:lnTo>
                <a:lnTo>
                  <a:pt x="3474" y="1459"/>
                </a:lnTo>
                <a:lnTo>
                  <a:pt x="3475" y="1451"/>
                </a:lnTo>
                <a:lnTo>
                  <a:pt x="3475" y="1458"/>
                </a:lnTo>
                <a:lnTo>
                  <a:pt x="3475" y="1453"/>
                </a:lnTo>
                <a:lnTo>
                  <a:pt x="3476" y="1452"/>
                </a:lnTo>
                <a:lnTo>
                  <a:pt x="3476" y="1457"/>
                </a:lnTo>
                <a:lnTo>
                  <a:pt x="3476" y="1455"/>
                </a:lnTo>
                <a:lnTo>
                  <a:pt x="3476" y="1460"/>
                </a:lnTo>
                <a:lnTo>
                  <a:pt x="3477" y="1450"/>
                </a:lnTo>
                <a:lnTo>
                  <a:pt x="3477" y="1451"/>
                </a:lnTo>
                <a:lnTo>
                  <a:pt x="3477" y="1464"/>
                </a:lnTo>
                <a:lnTo>
                  <a:pt x="3477" y="1464"/>
                </a:lnTo>
                <a:lnTo>
                  <a:pt x="3477" y="1458"/>
                </a:lnTo>
                <a:lnTo>
                  <a:pt x="3478" y="1460"/>
                </a:lnTo>
                <a:lnTo>
                  <a:pt x="3478" y="1449"/>
                </a:lnTo>
                <a:lnTo>
                  <a:pt x="3478" y="1450"/>
                </a:lnTo>
                <a:lnTo>
                  <a:pt x="3478" y="1458"/>
                </a:lnTo>
                <a:lnTo>
                  <a:pt x="3479" y="1458"/>
                </a:lnTo>
                <a:lnTo>
                  <a:pt x="3479" y="1444"/>
                </a:lnTo>
                <a:lnTo>
                  <a:pt x="3479" y="1458"/>
                </a:lnTo>
                <a:lnTo>
                  <a:pt x="3479" y="1465"/>
                </a:lnTo>
                <a:lnTo>
                  <a:pt x="3480" y="1454"/>
                </a:lnTo>
                <a:lnTo>
                  <a:pt x="3480" y="1466"/>
                </a:lnTo>
                <a:lnTo>
                  <a:pt x="3480" y="1454"/>
                </a:lnTo>
                <a:lnTo>
                  <a:pt x="3480" y="1473"/>
                </a:lnTo>
                <a:lnTo>
                  <a:pt x="3480" y="1467"/>
                </a:lnTo>
                <a:lnTo>
                  <a:pt x="3481" y="1465"/>
                </a:lnTo>
                <a:lnTo>
                  <a:pt x="3481" y="1457"/>
                </a:lnTo>
                <a:lnTo>
                  <a:pt x="3481" y="1475"/>
                </a:lnTo>
                <a:lnTo>
                  <a:pt x="3481" y="1462"/>
                </a:lnTo>
                <a:lnTo>
                  <a:pt x="3482" y="1464"/>
                </a:lnTo>
                <a:lnTo>
                  <a:pt x="3482" y="1465"/>
                </a:lnTo>
                <a:lnTo>
                  <a:pt x="3482" y="1469"/>
                </a:lnTo>
                <a:lnTo>
                  <a:pt x="3482" y="1459"/>
                </a:lnTo>
                <a:lnTo>
                  <a:pt x="3483" y="1452"/>
                </a:lnTo>
                <a:lnTo>
                  <a:pt x="3483" y="1457"/>
                </a:lnTo>
                <a:lnTo>
                  <a:pt x="3483" y="1461"/>
                </a:lnTo>
                <a:lnTo>
                  <a:pt x="3483" y="1460"/>
                </a:lnTo>
                <a:lnTo>
                  <a:pt x="3484" y="1456"/>
                </a:lnTo>
                <a:lnTo>
                  <a:pt x="3484" y="1455"/>
                </a:lnTo>
                <a:lnTo>
                  <a:pt x="3484" y="1462"/>
                </a:lnTo>
                <a:lnTo>
                  <a:pt x="3484" y="1454"/>
                </a:lnTo>
                <a:lnTo>
                  <a:pt x="3485" y="1457"/>
                </a:lnTo>
                <a:lnTo>
                  <a:pt x="3485" y="1437"/>
                </a:lnTo>
                <a:lnTo>
                  <a:pt x="3485" y="1466"/>
                </a:lnTo>
                <a:lnTo>
                  <a:pt x="3485" y="1451"/>
                </a:lnTo>
                <a:lnTo>
                  <a:pt x="3486" y="1463"/>
                </a:lnTo>
                <a:lnTo>
                  <a:pt x="3486" y="1471"/>
                </a:lnTo>
                <a:lnTo>
                  <a:pt x="3486" y="1458"/>
                </a:lnTo>
                <a:lnTo>
                  <a:pt x="3486" y="1462"/>
                </a:lnTo>
                <a:lnTo>
                  <a:pt x="3486" y="1458"/>
                </a:lnTo>
                <a:lnTo>
                  <a:pt x="3487" y="1453"/>
                </a:lnTo>
                <a:lnTo>
                  <a:pt x="3487" y="1461"/>
                </a:lnTo>
                <a:lnTo>
                  <a:pt x="3487" y="1465"/>
                </a:lnTo>
                <a:lnTo>
                  <a:pt x="3487" y="1468"/>
                </a:lnTo>
                <a:lnTo>
                  <a:pt x="3488" y="1466"/>
                </a:lnTo>
                <a:lnTo>
                  <a:pt x="3488" y="1457"/>
                </a:lnTo>
                <a:lnTo>
                  <a:pt x="3488" y="1455"/>
                </a:lnTo>
                <a:lnTo>
                  <a:pt x="3488" y="1446"/>
                </a:lnTo>
                <a:lnTo>
                  <a:pt x="3489" y="1455"/>
                </a:lnTo>
                <a:lnTo>
                  <a:pt x="3489" y="1465"/>
                </a:lnTo>
                <a:lnTo>
                  <a:pt x="3489" y="1467"/>
                </a:lnTo>
                <a:lnTo>
                  <a:pt x="3489" y="1456"/>
                </a:lnTo>
                <a:lnTo>
                  <a:pt x="3489" y="1444"/>
                </a:lnTo>
                <a:lnTo>
                  <a:pt x="3490" y="1448"/>
                </a:lnTo>
                <a:lnTo>
                  <a:pt x="3490" y="1447"/>
                </a:lnTo>
                <a:lnTo>
                  <a:pt x="3490" y="1461"/>
                </a:lnTo>
                <a:lnTo>
                  <a:pt x="3491" y="1448"/>
                </a:lnTo>
                <a:lnTo>
                  <a:pt x="3491" y="1446"/>
                </a:lnTo>
                <a:lnTo>
                  <a:pt x="3491" y="1445"/>
                </a:lnTo>
                <a:lnTo>
                  <a:pt x="3491" y="1455"/>
                </a:lnTo>
                <a:lnTo>
                  <a:pt x="3492" y="1448"/>
                </a:lnTo>
                <a:lnTo>
                  <a:pt x="3492" y="1456"/>
                </a:lnTo>
                <a:lnTo>
                  <a:pt x="3492" y="1454"/>
                </a:lnTo>
                <a:lnTo>
                  <a:pt x="3492" y="1465"/>
                </a:lnTo>
                <a:lnTo>
                  <a:pt x="3492" y="1453"/>
                </a:lnTo>
                <a:lnTo>
                  <a:pt x="3493" y="1459"/>
                </a:lnTo>
                <a:lnTo>
                  <a:pt x="3493" y="1456"/>
                </a:lnTo>
                <a:lnTo>
                  <a:pt x="3493" y="1445"/>
                </a:lnTo>
                <a:lnTo>
                  <a:pt x="3493" y="1457"/>
                </a:lnTo>
                <a:lnTo>
                  <a:pt x="3494" y="1466"/>
                </a:lnTo>
                <a:lnTo>
                  <a:pt x="3494" y="1448"/>
                </a:lnTo>
                <a:lnTo>
                  <a:pt x="3494" y="1454"/>
                </a:lnTo>
                <a:lnTo>
                  <a:pt x="3494" y="1453"/>
                </a:lnTo>
                <a:lnTo>
                  <a:pt x="3495" y="1449"/>
                </a:lnTo>
                <a:lnTo>
                  <a:pt x="3495" y="1444"/>
                </a:lnTo>
                <a:lnTo>
                  <a:pt x="3495" y="1459"/>
                </a:lnTo>
                <a:lnTo>
                  <a:pt x="3495" y="1457"/>
                </a:lnTo>
                <a:lnTo>
                  <a:pt x="3495" y="1460"/>
                </a:lnTo>
                <a:lnTo>
                  <a:pt x="3496" y="1460"/>
                </a:lnTo>
                <a:lnTo>
                  <a:pt x="3496" y="1456"/>
                </a:lnTo>
                <a:lnTo>
                  <a:pt x="3496" y="1461"/>
                </a:lnTo>
                <a:lnTo>
                  <a:pt x="3496" y="1452"/>
                </a:lnTo>
                <a:lnTo>
                  <a:pt x="3497" y="1485"/>
                </a:lnTo>
                <a:lnTo>
                  <a:pt x="3497" y="1448"/>
                </a:lnTo>
                <a:lnTo>
                  <a:pt x="3497" y="1453"/>
                </a:lnTo>
                <a:lnTo>
                  <a:pt x="3497" y="1460"/>
                </a:lnTo>
                <a:lnTo>
                  <a:pt x="3498" y="1456"/>
                </a:lnTo>
                <a:lnTo>
                  <a:pt x="3498" y="1454"/>
                </a:lnTo>
                <a:lnTo>
                  <a:pt x="3498" y="1439"/>
                </a:lnTo>
                <a:lnTo>
                  <a:pt x="3498" y="1466"/>
                </a:lnTo>
                <a:lnTo>
                  <a:pt x="3499" y="1444"/>
                </a:lnTo>
                <a:lnTo>
                  <a:pt x="3499" y="1454"/>
                </a:lnTo>
                <a:lnTo>
                  <a:pt x="3499" y="1449"/>
                </a:lnTo>
                <a:lnTo>
                  <a:pt x="3499" y="1440"/>
                </a:lnTo>
                <a:lnTo>
                  <a:pt x="3500" y="1449"/>
                </a:lnTo>
                <a:lnTo>
                  <a:pt x="3500" y="1450"/>
                </a:lnTo>
                <a:lnTo>
                  <a:pt x="3500" y="1453"/>
                </a:lnTo>
                <a:lnTo>
                  <a:pt x="3500" y="1455"/>
                </a:lnTo>
                <a:lnTo>
                  <a:pt x="3501" y="1435"/>
                </a:lnTo>
                <a:lnTo>
                  <a:pt x="3501" y="1476"/>
                </a:lnTo>
                <a:lnTo>
                  <a:pt x="3501" y="1461"/>
                </a:lnTo>
                <a:lnTo>
                  <a:pt x="3501" y="1464"/>
                </a:lnTo>
                <a:lnTo>
                  <a:pt x="3501" y="1449"/>
                </a:lnTo>
                <a:lnTo>
                  <a:pt x="3502" y="1450"/>
                </a:lnTo>
                <a:lnTo>
                  <a:pt x="3502" y="1460"/>
                </a:lnTo>
                <a:lnTo>
                  <a:pt x="3502" y="1460"/>
                </a:lnTo>
                <a:lnTo>
                  <a:pt x="3502" y="1461"/>
                </a:lnTo>
                <a:lnTo>
                  <a:pt x="3503" y="1468"/>
                </a:lnTo>
                <a:lnTo>
                  <a:pt x="3503" y="1449"/>
                </a:lnTo>
                <a:lnTo>
                  <a:pt x="3503" y="1445"/>
                </a:lnTo>
                <a:lnTo>
                  <a:pt x="3503" y="1452"/>
                </a:lnTo>
                <a:lnTo>
                  <a:pt x="3504" y="1467"/>
                </a:lnTo>
                <a:lnTo>
                  <a:pt x="3504" y="1448"/>
                </a:lnTo>
                <a:lnTo>
                  <a:pt x="3504" y="1455"/>
                </a:lnTo>
                <a:lnTo>
                  <a:pt x="3504" y="1458"/>
                </a:lnTo>
                <a:lnTo>
                  <a:pt x="3504" y="1448"/>
                </a:lnTo>
                <a:lnTo>
                  <a:pt x="3505" y="1448"/>
                </a:lnTo>
                <a:lnTo>
                  <a:pt x="3505" y="1461"/>
                </a:lnTo>
                <a:lnTo>
                  <a:pt x="3505" y="1453"/>
                </a:lnTo>
                <a:lnTo>
                  <a:pt x="3505" y="1454"/>
                </a:lnTo>
                <a:lnTo>
                  <a:pt x="3506" y="1452"/>
                </a:lnTo>
                <a:lnTo>
                  <a:pt x="3506" y="1454"/>
                </a:lnTo>
                <a:lnTo>
                  <a:pt x="3506" y="1455"/>
                </a:lnTo>
                <a:lnTo>
                  <a:pt x="3507" y="1449"/>
                </a:lnTo>
                <a:lnTo>
                  <a:pt x="3507" y="1454"/>
                </a:lnTo>
                <a:lnTo>
                  <a:pt x="3507" y="1454"/>
                </a:lnTo>
                <a:lnTo>
                  <a:pt x="3507" y="1463"/>
                </a:lnTo>
                <a:lnTo>
                  <a:pt x="3507" y="1461"/>
                </a:lnTo>
                <a:lnTo>
                  <a:pt x="3508" y="1437"/>
                </a:lnTo>
                <a:lnTo>
                  <a:pt x="3508" y="1456"/>
                </a:lnTo>
                <a:lnTo>
                  <a:pt x="3508" y="1455"/>
                </a:lnTo>
                <a:lnTo>
                  <a:pt x="3508" y="1460"/>
                </a:lnTo>
                <a:lnTo>
                  <a:pt x="3509" y="1462"/>
                </a:lnTo>
                <a:lnTo>
                  <a:pt x="3509" y="1452"/>
                </a:lnTo>
                <a:lnTo>
                  <a:pt x="3509" y="1443"/>
                </a:lnTo>
                <a:lnTo>
                  <a:pt x="3509" y="1455"/>
                </a:lnTo>
                <a:lnTo>
                  <a:pt x="3510" y="1460"/>
                </a:lnTo>
                <a:lnTo>
                  <a:pt x="3510" y="1446"/>
                </a:lnTo>
                <a:lnTo>
                  <a:pt x="3510" y="1437"/>
                </a:lnTo>
                <a:lnTo>
                  <a:pt x="3510" y="1460"/>
                </a:lnTo>
                <a:lnTo>
                  <a:pt x="3510" y="1446"/>
                </a:lnTo>
                <a:lnTo>
                  <a:pt x="3511" y="1453"/>
                </a:lnTo>
                <a:lnTo>
                  <a:pt x="3511" y="1451"/>
                </a:lnTo>
                <a:lnTo>
                  <a:pt x="3511" y="1450"/>
                </a:lnTo>
                <a:lnTo>
                  <a:pt x="3511" y="1456"/>
                </a:lnTo>
                <a:lnTo>
                  <a:pt x="3512" y="1457"/>
                </a:lnTo>
                <a:lnTo>
                  <a:pt x="3512" y="1463"/>
                </a:lnTo>
                <a:lnTo>
                  <a:pt x="3512" y="1461"/>
                </a:lnTo>
                <a:lnTo>
                  <a:pt x="3512" y="1440"/>
                </a:lnTo>
                <a:lnTo>
                  <a:pt x="3513" y="1460"/>
                </a:lnTo>
                <a:lnTo>
                  <a:pt x="3513" y="1443"/>
                </a:lnTo>
                <a:lnTo>
                  <a:pt x="3513" y="1458"/>
                </a:lnTo>
                <a:lnTo>
                  <a:pt x="3513" y="1448"/>
                </a:lnTo>
                <a:lnTo>
                  <a:pt x="3513" y="1461"/>
                </a:lnTo>
                <a:lnTo>
                  <a:pt x="3514" y="1457"/>
                </a:lnTo>
                <a:lnTo>
                  <a:pt x="3514" y="1458"/>
                </a:lnTo>
                <a:lnTo>
                  <a:pt x="3514" y="1459"/>
                </a:lnTo>
                <a:lnTo>
                  <a:pt x="3515" y="1461"/>
                </a:lnTo>
                <a:lnTo>
                  <a:pt x="3515" y="1449"/>
                </a:lnTo>
                <a:lnTo>
                  <a:pt x="3515" y="1458"/>
                </a:lnTo>
                <a:lnTo>
                  <a:pt x="3515" y="1461"/>
                </a:lnTo>
                <a:lnTo>
                  <a:pt x="3516" y="1462"/>
                </a:lnTo>
                <a:lnTo>
                  <a:pt x="3516" y="1462"/>
                </a:lnTo>
                <a:lnTo>
                  <a:pt x="3516" y="1448"/>
                </a:lnTo>
                <a:lnTo>
                  <a:pt x="3516" y="1460"/>
                </a:lnTo>
                <a:lnTo>
                  <a:pt x="3516" y="1451"/>
                </a:lnTo>
                <a:lnTo>
                  <a:pt x="3517" y="1455"/>
                </a:lnTo>
                <a:lnTo>
                  <a:pt x="3517" y="1457"/>
                </a:lnTo>
                <a:lnTo>
                  <a:pt x="3517" y="1435"/>
                </a:lnTo>
                <a:lnTo>
                  <a:pt x="3517" y="1463"/>
                </a:lnTo>
                <a:lnTo>
                  <a:pt x="3518" y="1459"/>
                </a:lnTo>
                <a:lnTo>
                  <a:pt x="3518" y="1460"/>
                </a:lnTo>
                <a:lnTo>
                  <a:pt x="3518" y="1457"/>
                </a:lnTo>
                <a:lnTo>
                  <a:pt x="3518" y="1442"/>
                </a:lnTo>
                <a:lnTo>
                  <a:pt x="3519" y="1453"/>
                </a:lnTo>
                <a:lnTo>
                  <a:pt x="3519" y="1459"/>
                </a:lnTo>
                <a:lnTo>
                  <a:pt x="3519" y="1456"/>
                </a:lnTo>
                <a:lnTo>
                  <a:pt x="3519" y="1460"/>
                </a:lnTo>
                <a:lnTo>
                  <a:pt x="3519" y="1447"/>
                </a:lnTo>
                <a:lnTo>
                  <a:pt x="3520" y="1447"/>
                </a:lnTo>
                <a:lnTo>
                  <a:pt x="3520" y="1441"/>
                </a:lnTo>
                <a:lnTo>
                  <a:pt x="3520" y="1456"/>
                </a:lnTo>
                <a:lnTo>
                  <a:pt x="3520" y="1451"/>
                </a:lnTo>
                <a:lnTo>
                  <a:pt x="3521" y="1446"/>
                </a:lnTo>
                <a:lnTo>
                  <a:pt x="3521" y="1449"/>
                </a:lnTo>
                <a:lnTo>
                  <a:pt x="3521" y="1450"/>
                </a:lnTo>
                <a:lnTo>
                  <a:pt x="3521" y="1444"/>
                </a:lnTo>
                <a:lnTo>
                  <a:pt x="3522" y="1451"/>
                </a:lnTo>
                <a:lnTo>
                  <a:pt x="3522" y="1442"/>
                </a:lnTo>
                <a:lnTo>
                  <a:pt x="3522" y="1461"/>
                </a:lnTo>
                <a:lnTo>
                  <a:pt x="3523" y="1448"/>
                </a:lnTo>
                <a:lnTo>
                  <a:pt x="3523" y="1452"/>
                </a:lnTo>
                <a:lnTo>
                  <a:pt x="3523" y="1448"/>
                </a:lnTo>
                <a:lnTo>
                  <a:pt x="3523" y="1436"/>
                </a:lnTo>
                <a:lnTo>
                  <a:pt x="3523" y="1448"/>
                </a:lnTo>
                <a:lnTo>
                  <a:pt x="3524" y="1448"/>
                </a:lnTo>
                <a:lnTo>
                  <a:pt x="3524" y="1449"/>
                </a:lnTo>
                <a:lnTo>
                  <a:pt x="3524" y="1451"/>
                </a:lnTo>
                <a:lnTo>
                  <a:pt x="3524" y="1444"/>
                </a:lnTo>
                <a:lnTo>
                  <a:pt x="3525" y="1469"/>
                </a:lnTo>
                <a:lnTo>
                  <a:pt x="3525" y="1450"/>
                </a:lnTo>
                <a:lnTo>
                  <a:pt x="3525" y="1455"/>
                </a:lnTo>
                <a:lnTo>
                  <a:pt x="3525" y="1457"/>
                </a:lnTo>
                <a:lnTo>
                  <a:pt x="3526" y="1440"/>
                </a:lnTo>
                <a:lnTo>
                  <a:pt x="3526" y="1456"/>
                </a:lnTo>
                <a:lnTo>
                  <a:pt x="3526" y="1465"/>
                </a:lnTo>
                <a:lnTo>
                  <a:pt x="3526" y="1454"/>
                </a:lnTo>
                <a:lnTo>
                  <a:pt x="3526" y="1455"/>
                </a:lnTo>
                <a:lnTo>
                  <a:pt x="3527" y="1443"/>
                </a:lnTo>
                <a:lnTo>
                  <a:pt x="3527" y="1451"/>
                </a:lnTo>
                <a:lnTo>
                  <a:pt x="3527" y="1447"/>
                </a:lnTo>
                <a:lnTo>
                  <a:pt x="3527" y="1444"/>
                </a:lnTo>
                <a:lnTo>
                  <a:pt x="3528" y="1439"/>
                </a:lnTo>
                <a:lnTo>
                  <a:pt x="3528" y="1439"/>
                </a:lnTo>
                <a:lnTo>
                  <a:pt x="3528" y="1442"/>
                </a:lnTo>
                <a:lnTo>
                  <a:pt x="3528" y="1473"/>
                </a:lnTo>
                <a:lnTo>
                  <a:pt x="3529" y="1438"/>
                </a:lnTo>
                <a:lnTo>
                  <a:pt x="3529" y="1449"/>
                </a:lnTo>
                <a:lnTo>
                  <a:pt x="3529" y="1444"/>
                </a:lnTo>
                <a:lnTo>
                  <a:pt x="3529" y="1465"/>
                </a:lnTo>
                <a:lnTo>
                  <a:pt x="3530" y="1452"/>
                </a:lnTo>
                <a:lnTo>
                  <a:pt x="3530" y="1452"/>
                </a:lnTo>
                <a:lnTo>
                  <a:pt x="3530" y="1453"/>
                </a:lnTo>
                <a:lnTo>
                  <a:pt x="3530" y="1439"/>
                </a:lnTo>
                <a:lnTo>
                  <a:pt x="3531" y="1461"/>
                </a:lnTo>
                <a:lnTo>
                  <a:pt x="3531" y="1459"/>
                </a:lnTo>
                <a:lnTo>
                  <a:pt x="3531" y="1459"/>
                </a:lnTo>
                <a:lnTo>
                  <a:pt x="3531" y="1448"/>
                </a:lnTo>
                <a:lnTo>
                  <a:pt x="3532" y="1438"/>
                </a:lnTo>
                <a:lnTo>
                  <a:pt x="3532" y="1468"/>
                </a:lnTo>
                <a:lnTo>
                  <a:pt x="3532" y="1431"/>
                </a:lnTo>
                <a:lnTo>
                  <a:pt x="3532" y="1454"/>
                </a:lnTo>
                <a:lnTo>
                  <a:pt x="3532" y="1452"/>
                </a:lnTo>
                <a:lnTo>
                  <a:pt x="3533" y="1454"/>
                </a:lnTo>
                <a:lnTo>
                  <a:pt x="3533" y="1448"/>
                </a:lnTo>
                <a:lnTo>
                  <a:pt x="3533" y="1443"/>
                </a:lnTo>
                <a:lnTo>
                  <a:pt x="3533" y="1455"/>
                </a:lnTo>
                <a:lnTo>
                  <a:pt x="3534" y="1455"/>
                </a:lnTo>
                <a:lnTo>
                  <a:pt x="3534" y="1445"/>
                </a:lnTo>
                <a:lnTo>
                  <a:pt x="3534" y="1449"/>
                </a:lnTo>
                <a:lnTo>
                  <a:pt x="3534" y="1447"/>
                </a:lnTo>
                <a:lnTo>
                  <a:pt x="3535" y="1460"/>
                </a:lnTo>
                <a:lnTo>
                  <a:pt x="3535" y="1462"/>
                </a:lnTo>
                <a:lnTo>
                  <a:pt x="3535" y="1459"/>
                </a:lnTo>
                <a:lnTo>
                  <a:pt x="3535" y="1443"/>
                </a:lnTo>
                <a:lnTo>
                  <a:pt x="3535" y="1447"/>
                </a:lnTo>
                <a:lnTo>
                  <a:pt x="3536" y="1451"/>
                </a:lnTo>
                <a:lnTo>
                  <a:pt x="3536" y="1451"/>
                </a:lnTo>
                <a:lnTo>
                  <a:pt x="3536" y="1441"/>
                </a:lnTo>
                <a:lnTo>
                  <a:pt x="3536" y="1443"/>
                </a:lnTo>
                <a:lnTo>
                  <a:pt x="3537" y="1448"/>
                </a:lnTo>
                <a:lnTo>
                  <a:pt x="3537" y="1464"/>
                </a:lnTo>
                <a:lnTo>
                  <a:pt x="3537" y="1449"/>
                </a:lnTo>
                <a:lnTo>
                  <a:pt x="3538" y="1442"/>
                </a:lnTo>
                <a:lnTo>
                  <a:pt x="3538" y="1448"/>
                </a:lnTo>
                <a:lnTo>
                  <a:pt x="3538" y="1445"/>
                </a:lnTo>
                <a:lnTo>
                  <a:pt x="3538" y="1449"/>
                </a:lnTo>
                <a:lnTo>
                  <a:pt x="3538" y="1451"/>
                </a:lnTo>
                <a:lnTo>
                  <a:pt x="3539" y="1436"/>
                </a:lnTo>
                <a:lnTo>
                  <a:pt x="3539" y="1458"/>
                </a:lnTo>
                <a:lnTo>
                  <a:pt x="3539" y="1448"/>
                </a:lnTo>
                <a:lnTo>
                  <a:pt x="3539" y="1452"/>
                </a:lnTo>
                <a:lnTo>
                  <a:pt x="3540" y="1449"/>
                </a:lnTo>
                <a:lnTo>
                  <a:pt x="3540" y="1463"/>
                </a:lnTo>
                <a:lnTo>
                  <a:pt x="3540" y="1444"/>
                </a:lnTo>
                <a:lnTo>
                  <a:pt x="3540" y="1448"/>
                </a:lnTo>
                <a:lnTo>
                  <a:pt x="3541" y="1451"/>
                </a:lnTo>
                <a:lnTo>
                  <a:pt x="3541" y="1454"/>
                </a:lnTo>
                <a:lnTo>
                  <a:pt x="3541" y="1443"/>
                </a:lnTo>
                <a:lnTo>
                  <a:pt x="3541" y="1446"/>
                </a:lnTo>
                <a:lnTo>
                  <a:pt x="3541" y="1469"/>
                </a:lnTo>
                <a:lnTo>
                  <a:pt x="3542" y="1452"/>
                </a:lnTo>
                <a:lnTo>
                  <a:pt x="3542" y="1444"/>
                </a:lnTo>
                <a:lnTo>
                  <a:pt x="3542" y="1448"/>
                </a:lnTo>
                <a:lnTo>
                  <a:pt x="3542" y="1453"/>
                </a:lnTo>
                <a:lnTo>
                  <a:pt x="3543" y="1485"/>
                </a:lnTo>
                <a:lnTo>
                  <a:pt x="3543" y="1437"/>
                </a:lnTo>
                <a:lnTo>
                  <a:pt x="3543" y="1451"/>
                </a:lnTo>
                <a:lnTo>
                  <a:pt x="3543" y="1463"/>
                </a:lnTo>
                <a:lnTo>
                  <a:pt x="3544" y="1444"/>
                </a:lnTo>
                <a:lnTo>
                  <a:pt x="3544" y="1449"/>
                </a:lnTo>
                <a:lnTo>
                  <a:pt x="3544" y="1452"/>
                </a:lnTo>
                <a:lnTo>
                  <a:pt x="3544" y="1465"/>
                </a:lnTo>
                <a:lnTo>
                  <a:pt x="3544" y="1455"/>
                </a:lnTo>
                <a:lnTo>
                  <a:pt x="3545" y="1446"/>
                </a:lnTo>
                <a:lnTo>
                  <a:pt x="3545" y="1463"/>
                </a:lnTo>
                <a:lnTo>
                  <a:pt x="3545" y="1472"/>
                </a:lnTo>
                <a:lnTo>
                  <a:pt x="3546" y="1456"/>
                </a:lnTo>
                <a:lnTo>
                  <a:pt x="3546" y="1448"/>
                </a:lnTo>
                <a:lnTo>
                  <a:pt x="3546" y="1453"/>
                </a:lnTo>
                <a:lnTo>
                  <a:pt x="3546" y="1450"/>
                </a:lnTo>
                <a:lnTo>
                  <a:pt x="3547" y="1454"/>
                </a:lnTo>
                <a:lnTo>
                  <a:pt x="3547" y="1452"/>
                </a:lnTo>
                <a:lnTo>
                  <a:pt x="3547" y="1458"/>
                </a:lnTo>
                <a:lnTo>
                  <a:pt x="3547" y="1434"/>
                </a:lnTo>
                <a:lnTo>
                  <a:pt x="3547" y="1462"/>
                </a:lnTo>
                <a:lnTo>
                  <a:pt x="3548" y="1455"/>
                </a:lnTo>
                <a:lnTo>
                  <a:pt x="3548" y="1456"/>
                </a:lnTo>
                <a:lnTo>
                  <a:pt x="3548" y="1449"/>
                </a:lnTo>
                <a:lnTo>
                  <a:pt x="3548" y="1435"/>
                </a:lnTo>
                <a:lnTo>
                  <a:pt x="3549" y="1452"/>
                </a:lnTo>
                <a:lnTo>
                  <a:pt x="3549" y="1451"/>
                </a:lnTo>
                <a:lnTo>
                  <a:pt x="3549" y="1451"/>
                </a:lnTo>
                <a:lnTo>
                  <a:pt x="3549" y="1446"/>
                </a:lnTo>
                <a:lnTo>
                  <a:pt x="3550" y="1453"/>
                </a:lnTo>
                <a:lnTo>
                  <a:pt x="3550" y="1452"/>
                </a:lnTo>
                <a:lnTo>
                  <a:pt x="3550" y="1447"/>
                </a:lnTo>
                <a:lnTo>
                  <a:pt x="3550" y="1464"/>
                </a:lnTo>
                <a:lnTo>
                  <a:pt x="3550" y="1449"/>
                </a:lnTo>
                <a:lnTo>
                  <a:pt x="3551" y="1453"/>
                </a:lnTo>
                <a:lnTo>
                  <a:pt x="3551" y="1450"/>
                </a:lnTo>
                <a:lnTo>
                  <a:pt x="3551" y="1459"/>
                </a:lnTo>
                <a:lnTo>
                  <a:pt x="3551" y="1460"/>
                </a:lnTo>
                <a:lnTo>
                  <a:pt x="3552" y="1444"/>
                </a:lnTo>
                <a:lnTo>
                  <a:pt x="3552" y="1448"/>
                </a:lnTo>
                <a:lnTo>
                  <a:pt x="3552" y="1471"/>
                </a:lnTo>
                <a:lnTo>
                  <a:pt x="3552" y="1464"/>
                </a:lnTo>
                <a:lnTo>
                  <a:pt x="3553" y="1461"/>
                </a:lnTo>
                <a:lnTo>
                  <a:pt x="3553" y="1465"/>
                </a:lnTo>
                <a:lnTo>
                  <a:pt x="3553" y="1459"/>
                </a:lnTo>
                <a:lnTo>
                  <a:pt x="3553" y="1438"/>
                </a:lnTo>
                <a:lnTo>
                  <a:pt x="3554" y="1457"/>
                </a:lnTo>
                <a:lnTo>
                  <a:pt x="3554" y="1446"/>
                </a:lnTo>
                <a:lnTo>
                  <a:pt x="3554" y="1455"/>
                </a:lnTo>
                <a:lnTo>
                  <a:pt x="3554" y="1444"/>
                </a:lnTo>
                <a:lnTo>
                  <a:pt x="3555" y="1450"/>
                </a:lnTo>
                <a:lnTo>
                  <a:pt x="3555" y="1439"/>
                </a:lnTo>
                <a:lnTo>
                  <a:pt x="3555" y="1433"/>
                </a:lnTo>
                <a:lnTo>
                  <a:pt x="3555" y="1440"/>
                </a:lnTo>
                <a:lnTo>
                  <a:pt x="3556" y="1439"/>
                </a:lnTo>
                <a:lnTo>
                  <a:pt x="3556" y="1439"/>
                </a:lnTo>
                <a:lnTo>
                  <a:pt x="3556" y="1436"/>
                </a:lnTo>
                <a:lnTo>
                  <a:pt x="3556" y="1426"/>
                </a:lnTo>
                <a:lnTo>
                  <a:pt x="3556" y="1429"/>
                </a:lnTo>
                <a:lnTo>
                  <a:pt x="3557" y="1434"/>
                </a:lnTo>
                <a:lnTo>
                  <a:pt x="3557" y="1445"/>
                </a:lnTo>
                <a:lnTo>
                  <a:pt x="3557" y="1444"/>
                </a:lnTo>
                <a:lnTo>
                  <a:pt x="3557" y="1450"/>
                </a:lnTo>
                <a:lnTo>
                  <a:pt x="3558" y="1449"/>
                </a:lnTo>
                <a:lnTo>
                  <a:pt x="3558" y="1453"/>
                </a:lnTo>
                <a:lnTo>
                  <a:pt x="3558" y="1432"/>
                </a:lnTo>
                <a:lnTo>
                  <a:pt x="3558" y="1442"/>
                </a:lnTo>
                <a:lnTo>
                  <a:pt x="3559" y="1441"/>
                </a:lnTo>
                <a:lnTo>
                  <a:pt x="3559" y="1446"/>
                </a:lnTo>
                <a:lnTo>
                  <a:pt x="3559" y="1447"/>
                </a:lnTo>
                <a:lnTo>
                  <a:pt x="3559" y="1451"/>
                </a:lnTo>
                <a:lnTo>
                  <a:pt x="3559" y="1454"/>
                </a:lnTo>
                <a:lnTo>
                  <a:pt x="3560" y="1440"/>
                </a:lnTo>
                <a:lnTo>
                  <a:pt x="3560" y="1443"/>
                </a:lnTo>
                <a:lnTo>
                  <a:pt x="3560" y="1444"/>
                </a:lnTo>
                <a:lnTo>
                  <a:pt x="3560" y="1444"/>
                </a:lnTo>
                <a:lnTo>
                  <a:pt x="3561" y="1443"/>
                </a:lnTo>
                <a:lnTo>
                  <a:pt x="3561" y="1447"/>
                </a:lnTo>
                <a:lnTo>
                  <a:pt x="3561" y="1462"/>
                </a:lnTo>
                <a:lnTo>
                  <a:pt x="3562" y="1430"/>
                </a:lnTo>
                <a:lnTo>
                  <a:pt x="3562" y="1453"/>
                </a:lnTo>
                <a:lnTo>
                  <a:pt x="3562" y="1447"/>
                </a:lnTo>
                <a:lnTo>
                  <a:pt x="3562" y="1447"/>
                </a:lnTo>
                <a:lnTo>
                  <a:pt x="3562" y="1448"/>
                </a:lnTo>
                <a:lnTo>
                  <a:pt x="3563" y="1465"/>
                </a:lnTo>
                <a:lnTo>
                  <a:pt x="3563" y="1441"/>
                </a:lnTo>
                <a:lnTo>
                  <a:pt x="3563" y="1454"/>
                </a:lnTo>
                <a:lnTo>
                  <a:pt x="3563" y="1447"/>
                </a:lnTo>
                <a:lnTo>
                  <a:pt x="3564" y="1458"/>
                </a:lnTo>
                <a:lnTo>
                  <a:pt x="3564" y="1434"/>
                </a:lnTo>
                <a:lnTo>
                  <a:pt x="3564" y="1442"/>
                </a:lnTo>
                <a:lnTo>
                  <a:pt x="3564" y="1446"/>
                </a:lnTo>
                <a:lnTo>
                  <a:pt x="3565" y="1451"/>
                </a:lnTo>
                <a:lnTo>
                  <a:pt x="3565" y="1444"/>
                </a:lnTo>
                <a:lnTo>
                  <a:pt x="3565" y="1447"/>
                </a:lnTo>
                <a:lnTo>
                  <a:pt x="3565" y="1446"/>
                </a:lnTo>
                <a:lnTo>
                  <a:pt x="3565" y="1452"/>
                </a:lnTo>
                <a:lnTo>
                  <a:pt x="3566" y="1454"/>
                </a:lnTo>
                <a:lnTo>
                  <a:pt x="3566" y="1453"/>
                </a:lnTo>
                <a:lnTo>
                  <a:pt x="3566" y="1443"/>
                </a:lnTo>
                <a:lnTo>
                  <a:pt x="3566" y="1451"/>
                </a:lnTo>
                <a:lnTo>
                  <a:pt x="3567" y="1447"/>
                </a:lnTo>
                <a:lnTo>
                  <a:pt x="3567" y="1455"/>
                </a:lnTo>
                <a:lnTo>
                  <a:pt x="3567" y="1447"/>
                </a:lnTo>
                <a:lnTo>
                  <a:pt x="3567" y="1448"/>
                </a:lnTo>
                <a:lnTo>
                  <a:pt x="3568" y="1446"/>
                </a:lnTo>
                <a:lnTo>
                  <a:pt x="3568" y="1451"/>
                </a:lnTo>
                <a:lnTo>
                  <a:pt x="3568" y="1448"/>
                </a:lnTo>
                <a:lnTo>
                  <a:pt x="3569" y="1456"/>
                </a:lnTo>
                <a:lnTo>
                  <a:pt x="3569" y="1443"/>
                </a:lnTo>
                <a:lnTo>
                  <a:pt x="3569" y="1461"/>
                </a:lnTo>
                <a:lnTo>
                  <a:pt x="3569" y="1457"/>
                </a:lnTo>
                <a:lnTo>
                  <a:pt x="3569" y="1458"/>
                </a:lnTo>
                <a:lnTo>
                  <a:pt x="3570" y="1451"/>
                </a:lnTo>
                <a:lnTo>
                  <a:pt x="3570" y="1436"/>
                </a:lnTo>
                <a:lnTo>
                  <a:pt x="3570" y="1463"/>
                </a:lnTo>
                <a:lnTo>
                  <a:pt x="3570" y="1451"/>
                </a:lnTo>
                <a:lnTo>
                  <a:pt x="3571" y="1439"/>
                </a:lnTo>
                <a:lnTo>
                  <a:pt x="3571" y="1442"/>
                </a:lnTo>
                <a:lnTo>
                  <a:pt x="3571" y="1442"/>
                </a:lnTo>
                <a:lnTo>
                  <a:pt x="3571" y="1455"/>
                </a:lnTo>
                <a:lnTo>
                  <a:pt x="3572" y="1448"/>
                </a:lnTo>
                <a:lnTo>
                  <a:pt x="3572" y="1457"/>
                </a:lnTo>
                <a:lnTo>
                  <a:pt x="3572" y="1455"/>
                </a:lnTo>
                <a:lnTo>
                  <a:pt x="3572" y="1452"/>
                </a:lnTo>
                <a:lnTo>
                  <a:pt x="3572" y="1451"/>
                </a:lnTo>
                <a:lnTo>
                  <a:pt x="3573" y="1458"/>
                </a:lnTo>
                <a:lnTo>
                  <a:pt x="3573" y="1454"/>
                </a:lnTo>
                <a:lnTo>
                  <a:pt x="3573" y="1458"/>
                </a:lnTo>
                <a:lnTo>
                  <a:pt x="3573" y="1441"/>
                </a:lnTo>
                <a:lnTo>
                  <a:pt x="3574" y="1461"/>
                </a:lnTo>
                <a:lnTo>
                  <a:pt x="3574" y="1455"/>
                </a:lnTo>
                <a:lnTo>
                  <a:pt x="3574" y="1457"/>
                </a:lnTo>
                <a:lnTo>
                  <a:pt x="3574" y="1455"/>
                </a:lnTo>
                <a:lnTo>
                  <a:pt x="3575" y="1446"/>
                </a:lnTo>
                <a:lnTo>
                  <a:pt x="3575" y="1451"/>
                </a:lnTo>
                <a:lnTo>
                  <a:pt x="3575" y="1458"/>
                </a:lnTo>
                <a:lnTo>
                  <a:pt x="3575" y="1453"/>
                </a:lnTo>
                <a:lnTo>
                  <a:pt x="3575" y="1463"/>
                </a:lnTo>
                <a:lnTo>
                  <a:pt x="3576" y="1435"/>
                </a:lnTo>
                <a:lnTo>
                  <a:pt x="3576" y="1452"/>
                </a:lnTo>
                <a:lnTo>
                  <a:pt x="3576" y="1456"/>
                </a:lnTo>
                <a:lnTo>
                  <a:pt x="3577" y="1457"/>
                </a:lnTo>
                <a:lnTo>
                  <a:pt x="3577" y="1451"/>
                </a:lnTo>
                <a:lnTo>
                  <a:pt x="3577" y="1450"/>
                </a:lnTo>
                <a:lnTo>
                  <a:pt x="3577" y="1457"/>
                </a:lnTo>
                <a:lnTo>
                  <a:pt x="3578" y="1459"/>
                </a:lnTo>
                <a:lnTo>
                  <a:pt x="3578" y="1447"/>
                </a:lnTo>
                <a:lnTo>
                  <a:pt x="3578" y="1468"/>
                </a:lnTo>
                <a:lnTo>
                  <a:pt x="3578" y="1452"/>
                </a:lnTo>
                <a:lnTo>
                  <a:pt x="3578" y="1455"/>
                </a:lnTo>
                <a:lnTo>
                  <a:pt x="3579" y="1456"/>
                </a:lnTo>
                <a:lnTo>
                  <a:pt x="3579" y="1461"/>
                </a:lnTo>
                <a:lnTo>
                  <a:pt x="3579" y="1460"/>
                </a:lnTo>
                <a:lnTo>
                  <a:pt x="3579" y="1455"/>
                </a:lnTo>
                <a:lnTo>
                  <a:pt x="3580" y="1455"/>
                </a:lnTo>
                <a:lnTo>
                  <a:pt x="3580" y="1457"/>
                </a:lnTo>
                <a:lnTo>
                  <a:pt x="3580" y="1461"/>
                </a:lnTo>
                <a:lnTo>
                  <a:pt x="3580" y="1472"/>
                </a:lnTo>
                <a:lnTo>
                  <a:pt x="3581" y="1442"/>
                </a:lnTo>
                <a:lnTo>
                  <a:pt x="3581" y="1462"/>
                </a:lnTo>
                <a:lnTo>
                  <a:pt x="3581" y="1458"/>
                </a:lnTo>
                <a:lnTo>
                  <a:pt x="3581" y="1464"/>
                </a:lnTo>
                <a:lnTo>
                  <a:pt x="3581" y="1453"/>
                </a:lnTo>
                <a:lnTo>
                  <a:pt x="3582" y="1456"/>
                </a:lnTo>
                <a:lnTo>
                  <a:pt x="3582" y="1455"/>
                </a:lnTo>
                <a:lnTo>
                  <a:pt x="3582" y="1460"/>
                </a:lnTo>
                <a:lnTo>
                  <a:pt x="3582" y="1459"/>
                </a:lnTo>
                <a:lnTo>
                  <a:pt x="3583" y="1461"/>
                </a:lnTo>
                <a:lnTo>
                  <a:pt x="3583" y="1444"/>
                </a:lnTo>
                <a:lnTo>
                  <a:pt x="3583" y="1460"/>
                </a:lnTo>
                <a:lnTo>
                  <a:pt x="3583" y="1456"/>
                </a:lnTo>
                <a:lnTo>
                  <a:pt x="3584" y="1468"/>
                </a:lnTo>
                <a:lnTo>
                  <a:pt x="3584" y="1462"/>
                </a:lnTo>
                <a:lnTo>
                  <a:pt x="3584" y="1443"/>
                </a:lnTo>
                <a:lnTo>
                  <a:pt x="3584" y="1458"/>
                </a:lnTo>
                <a:lnTo>
                  <a:pt x="3585" y="1453"/>
                </a:lnTo>
                <a:lnTo>
                  <a:pt x="3585" y="1440"/>
                </a:lnTo>
                <a:lnTo>
                  <a:pt x="3585" y="1460"/>
                </a:lnTo>
                <a:lnTo>
                  <a:pt x="3585" y="1435"/>
                </a:lnTo>
                <a:lnTo>
                  <a:pt x="3586" y="1460"/>
                </a:lnTo>
                <a:lnTo>
                  <a:pt x="3586" y="1451"/>
                </a:lnTo>
                <a:lnTo>
                  <a:pt x="3586" y="1461"/>
                </a:lnTo>
                <a:lnTo>
                  <a:pt x="3586" y="1410"/>
                </a:lnTo>
                <a:lnTo>
                  <a:pt x="3587" y="56"/>
                </a:lnTo>
                <a:lnTo>
                  <a:pt x="3587" y="1444"/>
                </a:lnTo>
                <a:lnTo>
                  <a:pt x="3587" y="1459"/>
                </a:lnTo>
                <a:lnTo>
                  <a:pt x="3587" y="1455"/>
                </a:lnTo>
                <a:lnTo>
                  <a:pt x="3587" y="1464"/>
                </a:lnTo>
                <a:lnTo>
                  <a:pt x="3588" y="1442"/>
                </a:lnTo>
                <a:lnTo>
                  <a:pt x="3588" y="1450"/>
                </a:lnTo>
                <a:lnTo>
                  <a:pt x="3588" y="1450"/>
                </a:lnTo>
                <a:lnTo>
                  <a:pt x="3588" y="1449"/>
                </a:lnTo>
                <a:lnTo>
                  <a:pt x="3589" y="1448"/>
                </a:lnTo>
                <a:lnTo>
                  <a:pt x="3589" y="1439"/>
                </a:lnTo>
                <a:lnTo>
                  <a:pt x="3589" y="1447"/>
                </a:lnTo>
                <a:lnTo>
                  <a:pt x="3589" y="1447"/>
                </a:lnTo>
                <a:lnTo>
                  <a:pt x="3590" y="1448"/>
                </a:lnTo>
                <a:lnTo>
                  <a:pt x="3590" y="1450"/>
                </a:lnTo>
                <a:lnTo>
                  <a:pt x="3590" y="1447"/>
                </a:lnTo>
                <a:lnTo>
                  <a:pt x="3590" y="1441"/>
                </a:lnTo>
                <a:lnTo>
                  <a:pt x="3590" y="1446"/>
                </a:lnTo>
                <a:lnTo>
                  <a:pt x="3591" y="1442"/>
                </a:lnTo>
                <a:lnTo>
                  <a:pt x="3591" y="1449"/>
                </a:lnTo>
                <a:lnTo>
                  <a:pt x="3591" y="1458"/>
                </a:lnTo>
                <a:lnTo>
                  <a:pt x="3591" y="1447"/>
                </a:lnTo>
                <a:lnTo>
                  <a:pt x="3592" y="1470"/>
                </a:lnTo>
                <a:lnTo>
                  <a:pt x="3592" y="1444"/>
                </a:lnTo>
                <a:lnTo>
                  <a:pt x="3592" y="1450"/>
                </a:lnTo>
                <a:lnTo>
                  <a:pt x="3593" y="1456"/>
                </a:lnTo>
                <a:lnTo>
                  <a:pt x="3593" y="1457"/>
                </a:lnTo>
                <a:lnTo>
                  <a:pt x="3593" y="1455"/>
                </a:lnTo>
                <a:lnTo>
                  <a:pt x="3593" y="1458"/>
                </a:lnTo>
                <a:lnTo>
                  <a:pt x="3593" y="1457"/>
                </a:lnTo>
                <a:lnTo>
                  <a:pt x="3594" y="1454"/>
                </a:lnTo>
                <a:lnTo>
                  <a:pt x="3594" y="1449"/>
                </a:lnTo>
                <a:lnTo>
                  <a:pt x="3594" y="1464"/>
                </a:lnTo>
                <a:lnTo>
                  <a:pt x="3594" y="1461"/>
                </a:lnTo>
                <a:lnTo>
                  <a:pt x="3595" y="1458"/>
                </a:lnTo>
                <a:lnTo>
                  <a:pt x="3595" y="1441"/>
                </a:lnTo>
                <a:lnTo>
                  <a:pt x="3595" y="1463"/>
                </a:lnTo>
                <a:lnTo>
                  <a:pt x="3595" y="1455"/>
                </a:lnTo>
                <a:lnTo>
                  <a:pt x="3596" y="1451"/>
                </a:lnTo>
                <a:lnTo>
                  <a:pt x="3596" y="1452"/>
                </a:lnTo>
                <a:lnTo>
                  <a:pt x="3596" y="1458"/>
                </a:lnTo>
                <a:lnTo>
                  <a:pt x="3596" y="1457"/>
                </a:lnTo>
                <a:lnTo>
                  <a:pt x="3596" y="1452"/>
                </a:lnTo>
                <a:lnTo>
                  <a:pt x="3597" y="1462"/>
                </a:lnTo>
                <a:lnTo>
                  <a:pt x="3597" y="1459"/>
                </a:lnTo>
                <a:lnTo>
                  <a:pt x="3597" y="1446"/>
                </a:lnTo>
                <a:lnTo>
                  <a:pt x="3597" y="1464"/>
                </a:lnTo>
                <a:lnTo>
                  <a:pt x="3598" y="1459"/>
                </a:lnTo>
                <a:lnTo>
                  <a:pt x="3598" y="1456"/>
                </a:lnTo>
                <a:lnTo>
                  <a:pt x="3598" y="1456"/>
                </a:lnTo>
                <a:lnTo>
                  <a:pt x="3598" y="1456"/>
                </a:lnTo>
                <a:lnTo>
                  <a:pt x="3599" y="1455"/>
                </a:lnTo>
                <a:lnTo>
                  <a:pt x="3599" y="1458"/>
                </a:lnTo>
                <a:lnTo>
                  <a:pt x="3599" y="1452"/>
                </a:lnTo>
                <a:lnTo>
                  <a:pt x="3599" y="1459"/>
                </a:lnTo>
                <a:lnTo>
                  <a:pt x="3599" y="1451"/>
                </a:lnTo>
                <a:lnTo>
                  <a:pt x="3600" y="1458"/>
                </a:lnTo>
                <a:lnTo>
                  <a:pt x="3600" y="1456"/>
                </a:lnTo>
                <a:lnTo>
                  <a:pt x="3600" y="1461"/>
                </a:lnTo>
                <a:lnTo>
                  <a:pt x="3601" y="1454"/>
                </a:lnTo>
                <a:lnTo>
                  <a:pt x="3601" y="1451"/>
                </a:lnTo>
                <a:lnTo>
                  <a:pt x="3601" y="1458"/>
                </a:lnTo>
                <a:lnTo>
                  <a:pt x="3601" y="1458"/>
                </a:lnTo>
                <a:lnTo>
                  <a:pt x="3602" y="1456"/>
                </a:lnTo>
                <a:lnTo>
                  <a:pt x="3602" y="1463"/>
                </a:lnTo>
                <a:lnTo>
                  <a:pt x="3602" y="1456"/>
                </a:lnTo>
                <a:lnTo>
                  <a:pt x="3602" y="1458"/>
                </a:lnTo>
                <a:lnTo>
                  <a:pt x="3602" y="1459"/>
                </a:lnTo>
                <a:lnTo>
                  <a:pt x="3603" y="1460"/>
                </a:lnTo>
                <a:lnTo>
                  <a:pt x="3603" y="1452"/>
                </a:lnTo>
                <a:lnTo>
                  <a:pt x="3603" y="1452"/>
                </a:lnTo>
                <a:lnTo>
                  <a:pt x="3603" y="1458"/>
                </a:lnTo>
                <a:lnTo>
                  <a:pt x="3604" y="1461"/>
                </a:lnTo>
                <a:lnTo>
                  <a:pt x="3604" y="1460"/>
                </a:lnTo>
                <a:lnTo>
                  <a:pt x="3604" y="1465"/>
                </a:lnTo>
                <a:lnTo>
                  <a:pt x="3604" y="1460"/>
                </a:lnTo>
                <a:lnTo>
                  <a:pt x="3605" y="1461"/>
                </a:lnTo>
                <a:lnTo>
                  <a:pt x="3605" y="1457"/>
                </a:lnTo>
                <a:lnTo>
                  <a:pt x="3605" y="1464"/>
                </a:lnTo>
                <a:lnTo>
                  <a:pt x="3605" y="1462"/>
                </a:lnTo>
                <a:lnTo>
                  <a:pt x="3605" y="1458"/>
                </a:lnTo>
                <a:lnTo>
                  <a:pt x="3606" y="1462"/>
                </a:lnTo>
                <a:lnTo>
                  <a:pt x="3606" y="1459"/>
                </a:lnTo>
                <a:lnTo>
                  <a:pt x="3606" y="1457"/>
                </a:lnTo>
                <a:lnTo>
                  <a:pt x="3606" y="1458"/>
                </a:lnTo>
                <a:lnTo>
                  <a:pt x="3607" y="1461"/>
                </a:lnTo>
                <a:lnTo>
                  <a:pt x="3607" y="1461"/>
                </a:lnTo>
                <a:lnTo>
                  <a:pt x="3607" y="1457"/>
                </a:lnTo>
                <a:lnTo>
                  <a:pt x="3608" y="1463"/>
                </a:lnTo>
                <a:lnTo>
                  <a:pt x="3608" y="1454"/>
                </a:lnTo>
                <a:lnTo>
                  <a:pt x="3608" y="1451"/>
                </a:lnTo>
                <a:lnTo>
                  <a:pt x="3608" y="1451"/>
                </a:lnTo>
                <a:lnTo>
                  <a:pt x="3608" y="1457"/>
                </a:lnTo>
                <a:lnTo>
                  <a:pt x="3609" y="1455"/>
                </a:lnTo>
                <a:lnTo>
                  <a:pt x="3609" y="1461"/>
                </a:lnTo>
                <a:lnTo>
                  <a:pt x="3609" y="1451"/>
                </a:lnTo>
                <a:lnTo>
                  <a:pt x="3609" y="1451"/>
                </a:lnTo>
                <a:lnTo>
                  <a:pt x="3610" y="1450"/>
                </a:lnTo>
                <a:lnTo>
                  <a:pt x="3610" y="1463"/>
                </a:lnTo>
                <a:lnTo>
                  <a:pt x="3610" y="1465"/>
                </a:lnTo>
                <a:lnTo>
                  <a:pt x="3610" y="1454"/>
                </a:lnTo>
                <a:lnTo>
                  <a:pt x="3611" y="1457"/>
                </a:lnTo>
                <a:lnTo>
                  <a:pt x="3611" y="1464"/>
                </a:lnTo>
                <a:lnTo>
                  <a:pt x="3611" y="1464"/>
                </a:lnTo>
                <a:lnTo>
                  <a:pt x="3611" y="1464"/>
                </a:lnTo>
                <a:lnTo>
                  <a:pt x="3611" y="1457"/>
                </a:lnTo>
                <a:lnTo>
                  <a:pt x="3612" y="1468"/>
                </a:lnTo>
                <a:lnTo>
                  <a:pt x="3612" y="1455"/>
                </a:lnTo>
                <a:lnTo>
                  <a:pt x="3612" y="1468"/>
                </a:lnTo>
                <a:lnTo>
                  <a:pt x="3612" y="1466"/>
                </a:lnTo>
                <a:lnTo>
                  <a:pt x="3613" y="1462"/>
                </a:lnTo>
                <a:lnTo>
                  <a:pt x="3613" y="1463"/>
                </a:lnTo>
                <a:lnTo>
                  <a:pt x="3613" y="1463"/>
                </a:lnTo>
                <a:lnTo>
                  <a:pt x="3613" y="1455"/>
                </a:lnTo>
                <a:lnTo>
                  <a:pt x="3614" y="1464"/>
                </a:lnTo>
                <a:lnTo>
                  <a:pt x="3614" y="1462"/>
                </a:lnTo>
                <a:lnTo>
                  <a:pt x="3614" y="1470"/>
                </a:lnTo>
                <a:lnTo>
                  <a:pt x="3614" y="1459"/>
                </a:lnTo>
                <a:lnTo>
                  <a:pt x="3614" y="1461"/>
                </a:lnTo>
                <a:lnTo>
                  <a:pt x="3615" y="1460"/>
                </a:lnTo>
                <a:lnTo>
                  <a:pt x="3615" y="1469"/>
                </a:lnTo>
                <a:lnTo>
                  <a:pt x="3615" y="1464"/>
                </a:lnTo>
                <a:lnTo>
                  <a:pt x="3616" y="1464"/>
                </a:lnTo>
                <a:lnTo>
                  <a:pt x="3616" y="1461"/>
                </a:lnTo>
                <a:lnTo>
                  <a:pt x="3616" y="1468"/>
                </a:lnTo>
                <a:lnTo>
                  <a:pt x="3616" y="1444"/>
                </a:lnTo>
                <a:lnTo>
                  <a:pt x="3617" y="1463"/>
                </a:lnTo>
                <a:lnTo>
                  <a:pt x="3617" y="1464"/>
                </a:lnTo>
                <a:lnTo>
                  <a:pt x="3617" y="1463"/>
                </a:lnTo>
                <a:lnTo>
                  <a:pt x="3617" y="1463"/>
                </a:lnTo>
                <a:lnTo>
                  <a:pt x="3618" y="1453"/>
                </a:lnTo>
                <a:lnTo>
                  <a:pt x="3618" y="1461"/>
                </a:lnTo>
                <a:lnTo>
                  <a:pt x="3618" y="1461"/>
                </a:lnTo>
                <a:lnTo>
                  <a:pt x="3618" y="1460"/>
                </a:lnTo>
                <a:lnTo>
                  <a:pt x="3618" y="1456"/>
                </a:lnTo>
                <a:lnTo>
                  <a:pt x="3619" y="1467"/>
                </a:lnTo>
                <a:lnTo>
                  <a:pt x="3619" y="1458"/>
                </a:lnTo>
                <a:lnTo>
                  <a:pt x="3619" y="1473"/>
                </a:lnTo>
                <a:lnTo>
                  <a:pt x="3619" y="1459"/>
                </a:lnTo>
                <a:lnTo>
                  <a:pt x="3620" y="1458"/>
                </a:lnTo>
                <a:lnTo>
                  <a:pt x="3620" y="1454"/>
                </a:lnTo>
                <a:lnTo>
                  <a:pt x="3620" y="1447"/>
                </a:lnTo>
                <a:lnTo>
                  <a:pt x="3620" y="1463"/>
                </a:lnTo>
                <a:lnTo>
                  <a:pt x="3621" y="1452"/>
                </a:lnTo>
                <a:lnTo>
                  <a:pt x="3621" y="1463"/>
                </a:lnTo>
                <a:lnTo>
                  <a:pt x="3621" y="1455"/>
                </a:lnTo>
                <a:lnTo>
                  <a:pt x="3621" y="1465"/>
                </a:lnTo>
                <a:lnTo>
                  <a:pt x="3621" y="1452"/>
                </a:lnTo>
                <a:lnTo>
                  <a:pt x="3622" y="1464"/>
                </a:lnTo>
                <a:lnTo>
                  <a:pt x="3622" y="1476"/>
                </a:lnTo>
                <a:lnTo>
                  <a:pt x="3622" y="1445"/>
                </a:lnTo>
                <a:lnTo>
                  <a:pt x="3622" y="1444"/>
                </a:lnTo>
                <a:lnTo>
                  <a:pt x="3623" y="1447"/>
                </a:lnTo>
                <a:lnTo>
                  <a:pt x="3623" y="1453"/>
                </a:lnTo>
                <a:lnTo>
                  <a:pt x="3623" y="1446"/>
                </a:lnTo>
                <a:lnTo>
                  <a:pt x="3624" y="1448"/>
                </a:lnTo>
                <a:lnTo>
                  <a:pt x="3624" y="1458"/>
                </a:lnTo>
                <a:lnTo>
                  <a:pt x="3624" y="1465"/>
                </a:lnTo>
                <a:lnTo>
                  <a:pt x="3624" y="1458"/>
                </a:lnTo>
                <a:lnTo>
                  <a:pt x="3624" y="1462"/>
                </a:lnTo>
                <a:lnTo>
                  <a:pt x="3625" y="1456"/>
                </a:lnTo>
                <a:lnTo>
                  <a:pt x="3625" y="1450"/>
                </a:lnTo>
                <a:lnTo>
                  <a:pt x="3625" y="1467"/>
                </a:lnTo>
                <a:lnTo>
                  <a:pt x="3625" y="1460"/>
                </a:lnTo>
                <a:lnTo>
                  <a:pt x="3626" y="1464"/>
                </a:lnTo>
                <a:lnTo>
                  <a:pt x="3626" y="1457"/>
                </a:lnTo>
                <a:lnTo>
                  <a:pt x="3626" y="1461"/>
                </a:lnTo>
                <a:lnTo>
                  <a:pt x="3626" y="1465"/>
                </a:lnTo>
                <a:lnTo>
                  <a:pt x="3627" y="1458"/>
                </a:lnTo>
                <a:lnTo>
                  <a:pt x="3627" y="1459"/>
                </a:lnTo>
                <a:lnTo>
                  <a:pt x="3627" y="1466"/>
                </a:lnTo>
                <a:lnTo>
                  <a:pt x="3627" y="1448"/>
                </a:lnTo>
                <a:lnTo>
                  <a:pt x="3627" y="1450"/>
                </a:lnTo>
                <a:lnTo>
                  <a:pt x="3628" y="1453"/>
                </a:lnTo>
                <a:lnTo>
                  <a:pt x="3628" y="1456"/>
                </a:lnTo>
                <a:lnTo>
                  <a:pt x="3628" y="1458"/>
                </a:lnTo>
                <a:lnTo>
                  <a:pt x="3628" y="1469"/>
                </a:lnTo>
                <a:lnTo>
                  <a:pt x="3629" y="1454"/>
                </a:lnTo>
                <a:lnTo>
                  <a:pt x="3629" y="1454"/>
                </a:lnTo>
                <a:lnTo>
                  <a:pt x="3629" y="1456"/>
                </a:lnTo>
                <a:lnTo>
                  <a:pt x="3629" y="1451"/>
                </a:lnTo>
                <a:lnTo>
                  <a:pt x="3630" y="1445"/>
                </a:lnTo>
                <a:lnTo>
                  <a:pt x="3630" y="1456"/>
                </a:lnTo>
                <a:lnTo>
                  <a:pt x="3630" y="1450"/>
                </a:lnTo>
                <a:lnTo>
                  <a:pt x="3630" y="1460"/>
                </a:lnTo>
                <a:lnTo>
                  <a:pt x="3630" y="1453"/>
                </a:lnTo>
                <a:lnTo>
                  <a:pt x="3631" y="1457"/>
                </a:lnTo>
                <a:lnTo>
                  <a:pt x="3631" y="1478"/>
                </a:lnTo>
                <a:lnTo>
                  <a:pt x="3631" y="1448"/>
                </a:lnTo>
                <a:lnTo>
                  <a:pt x="3632" y="1449"/>
                </a:lnTo>
                <a:lnTo>
                  <a:pt x="3632" y="1460"/>
                </a:lnTo>
                <a:lnTo>
                  <a:pt x="3632" y="1443"/>
                </a:lnTo>
                <a:lnTo>
                  <a:pt x="3632" y="1459"/>
                </a:lnTo>
                <a:lnTo>
                  <a:pt x="3633" y="1452"/>
                </a:lnTo>
                <a:lnTo>
                  <a:pt x="3633" y="1463"/>
                </a:lnTo>
                <a:lnTo>
                  <a:pt x="3633" y="1462"/>
                </a:lnTo>
                <a:lnTo>
                  <a:pt x="3633" y="1450"/>
                </a:lnTo>
                <a:lnTo>
                  <a:pt x="3633" y="1460"/>
                </a:lnTo>
                <a:lnTo>
                  <a:pt x="3634" y="1460"/>
                </a:lnTo>
                <a:lnTo>
                  <a:pt x="3634" y="1455"/>
                </a:lnTo>
                <a:lnTo>
                  <a:pt x="3634" y="1458"/>
                </a:lnTo>
                <a:lnTo>
                  <a:pt x="3634" y="1443"/>
                </a:lnTo>
                <a:lnTo>
                  <a:pt x="3635" y="1456"/>
                </a:lnTo>
                <a:lnTo>
                  <a:pt x="3635" y="1459"/>
                </a:lnTo>
                <a:lnTo>
                  <a:pt x="3635" y="1460"/>
                </a:lnTo>
                <a:lnTo>
                  <a:pt x="3635" y="1469"/>
                </a:lnTo>
                <a:lnTo>
                  <a:pt x="3636" y="1460"/>
                </a:lnTo>
                <a:lnTo>
                  <a:pt x="3636" y="1458"/>
                </a:lnTo>
                <a:lnTo>
                  <a:pt x="3636" y="1465"/>
                </a:lnTo>
                <a:lnTo>
                  <a:pt x="3636" y="1457"/>
                </a:lnTo>
                <a:lnTo>
                  <a:pt x="3636" y="1470"/>
                </a:lnTo>
                <a:lnTo>
                  <a:pt x="3637" y="1451"/>
                </a:lnTo>
                <a:lnTo>
                  <a:pt x="3637" y="1461"/>
                </a:lnTo>
                <a:lnTo>
                  <a:pt x="3637" y="1458"/>
                </a:lnTo>
                <a:lnTo>
                  <a:pt x="3637" y="1462"/>
                </a:lnTo>
                <a:lnTo>
                  <a:pt x="3638" y="1462"/>
                </a:lnTo>
                <a:lnTo>
                  <a:pt x="3638" y="1454"/>
                </a:lnTo>
                <a:lnTo>
                  <a:pt x="3638" y="1448"/>
                </a:lnTo>
                <a:lnTo>
                  <a:pt x="3638" y="1459"/>
                </a:lnTo>
                <a:lnTo>
                  <a:pt x="3639" y="1460"/>
                </a:lnTo>
                <a:lnTo>
                  <a:pt x="3639" y="1464"/>
                </a:lnTo>
                <a:lnTo>
                  <a:pt x="3639" y="1449"/>
                </a:lnTo>
                <a:lnTo>
                  <a:pt x="3639" y="1459"/>
                </a:lnTo>
                <a:lnTo>
                  <a:pt x="3640" y="1448"/>
                </a:lnTo>
                <a:lnTo>
                  <a:pt x="3640" y="1453"/>
                </a:lnTo>
                <a:lnTo>
                  <a:pt x="3640" y="1460"/>
                </a:lnTo>
                <a:lnTo>
                  <a:pt x="3640" y="1455"/>
                </a:lnTo>
                <a:lnTo>
                  <a:pt x="3641" y="1458"/>
                </a:lnTo>
                <a:lnTo>
                  <a:pt x="3641" y="1455"/>
                </a:lnTo>
                <a:lnTo>
                  <a:pt x="3641" y="1460"/>
                </a:lnTo>
                <a:lnTo>
                  <a:pt x="3641" y="1460"/>
                </a:lnTo>
                <a:lnTo>
                  <a:pt x="3642" y="1444"/>
                </a:lnTo>
                <a:lnTo>
                  <a:pt x="3642" y="1457"/>
                </a:lnTo>
                <a:lnTo>
                  <a:pt x="3642" y="1453"/>
                </a:lnTo>
                <a:lnTo>
                  <a:pt x="3642" y="1449"/>
                </a:lnTo>
                <a:lnTo>
                  <a:pt x="3642" y="1468"/>
                </a:lnTo>
                <a:lnTo>
                  <a:pt x="3643" y="1437"/>
                </a:lnTo>
                <a:lnTo>
                  <a:pt x="3643" y="1455"/>
                </a:lnTo>
                <a:lnTo>
                  <a:pt x="3643" y="1455"/>
                </a:lnTo>
                <a:lnTo>
                  <a:pt x="3643" y="1454"/>
                </a:lnTo>
                <a:lnTo>
                  <a:pt x="3644" y="1468"/>
                </a:lnTo>
                <a:lnTo>
                  <a:pt x="3644" y="1441"/>
                </a:lnTo>
                <a:lnTo>
                  <a:pt x="3644" y="1455"/>
                </a:lnTo>
                <a:lnTo>
                  <a:pt x="3644" y="1455"/>
                </a:lnTo>
                <a:lnTo>
                  <a:pt x="3645" y="1450"/>
                </a:lnTo>
                <a:lnTo>
                  <a:pt x="3645" y="1443"/>
                </a:lnTo>
                <a:lnTo>
                  <a:pt x="3645" y="1460"/>
                </a:lnTo>
                <a:lnTo>
                  <a:pt x="3645" y="1445"/>
                </a:lnTo>
                <a:lnTo>
                  <a:pt x="3645" y="1455"/>
                </a:lnTo>
                <a:lnTo>
                  <a:pt x="3646" y="1457"/>
                </a:lnTo>
                <a:lnTo>
                  <a:pt x="3646" y="1456"/>
                </a:lnTo>
                <a:lnTo>
                  <a:pt x="3646" y="1446"/>
                </a:lnTo>
                <a:lnTo>
                  <a:pt x="3646" y="1451"/>
                </a:lnTo>
                <a:lnTo>
                  <a:pt x="3647" y="1457"/>
                </a:lnTo>
                <a:lnTo>
                  <a:pt x="3647" y="1462"/>
                </a:lnTo>
                <a:lnTo>
                  <a:pt x="3647" y="1456"/>
                </a:lnTo>
                <a:lnTo>
                  <a:pt x="3648" y="1455"/>
                </a:lnTo>
                <a:lnTo>
                  <a:pt x="3648" y="1461"/>
                </a:lnTo>
                <a:lnTo>
                  <a:pt x="3648" y="1466"/>
                </a:lnTo>
                <a:lnTo>
                  <a:pt x="3648" y="1454"/>
                </a:lnTo>
                <a:lnTo>
                  <a:pt x="3648" y="1468"/>
                </a:lnTo>
                <a:lnTo>
                  <a:pt x="3649" y="1447"/>
                </a:lnTo>
                <a:lnTo>
                  <a:pt x="3649" y="1460"/>
                </a:lnTo>
                <a:lnTo>
                  <a:pt x="3649" y="1455"/>
                </a:lnTo>
                <a:lnTo>
                  <a:pt x="3649" y="1455"/>
                </a:lnTo>
                <a:lnTo>
                  <a:pt x="3650" y="1458"/>
                </a:lnTo>
                <a:lnTo>
                  <a:pt x="3650" y="1451"/>
                </a:lnTo>
                <a:lnTo>
                  <a:pt x="3650" y="1457"/>
                </a:lnTo>
                <a:lnTo>
                  <a:pt x="3650" y="1460"/>
                </a:lnTo>
                <a:lnTo>
                  <a:pt x="3651" y="1458"/>
                </a:lnTo>
                <a:lnTo>
                  <a:pt x="3651" y="1469"/>
                </a:lnTo>
                <a:lnTo>
                  <a:pt x="3651" y="1446"/>
                </a:lnTo>
                <a:lnTo>
                  <a:pt x="3651" y="1458"/>
                </a:lnTo>
                <a:lnTo>
                  <a:pt x="3651" y="1447"/>
                </a:lnTo>
                <a:lnTo>
                  <a:pt x="3652" y="1461"/>
                </a:lnTo>
                <a:lnTo>
                  <a:pt x="3652" y="1457"/>
                </a:lnTo>
                <a:lnTo>
                  <a:pt x="3652" y="1460"/>
                </a:lnTo>
                <a:lnTo>
                  <a:pt x="3652" y="1457"/>
                </a:lnTo>
                <a:lnTo>
                  <a:pt x="3653" y="1462"/>
                </a:lnTo>
                <a:lnTo>
                  <a:pt x="3653" y="1465"/>
                </a:lnTo>
                <a:lnTo>
                  <a:pt x="3653" y="1460"/>
                </a:lnTo>
                <a:lnTo>
                  <a:pt x="3653" y="1453"/>
                </a:lnTo>
                <a:lnTo>
                  <a:pt x="3654" y="1464"/>
                </a:lnTo>
                <a:lnTo>
                  <a:pt x="3654" y="1468"/>
                </a:lnTo>
                <a:lnTo>
                  <a:pt x="3654" y="1457"/>
                </a:lnTo>
                <a:lnTo>
                  <a:pt x="3654" y="1456"/>
                </a:lnTo>
                <a:lnTo>
                  <a:pt x="3655" y="1456"/>
                </a:lnTo>
                <a:lnTo>
                  <a:pt x="3655" y="1456"/>
                </a:lnTo>
                <a:lnTo>
                  <a:pt x="3655" y="1451"/>
                </a:lnTo>
                <a:lnTo>
                  <a:pt x="3655" y="1458"/>
                </a:lnTo>
                <a:lnTo>
                  <a:pt x="3656" y="1468"/>
                </a:lnTo>
                <a:lnTo>
                  <a:pt x="3656" y="1439"/>
                </a:lnTo>
                <a:lnTo>
                  <a:pt x="3656" y="1454"/>
                </a:lnTo>
                <a:lnTo>
                  <a:pt x="3656" y="1450"/>
                </a:lnTo>
                <a:lnTo>
                  <a:pt x="3657" y="1457"/>
                </a:lnTo>
                <a:lnTo>
                  <a:pt x="3657" y="1463"/>
                </a:lnTo>
                <a:lnTo>
                  <a:pt x="3657" y="1466"/>
                </a:lnTo>
                <a:lnTo>
                  <a:pt x="3657" y="1462"/>
                </a:lnTo>
                <a:lnTo>
                  <a:pt x="3657" y="1456"/>
                </a:lnTo>
                <a:lnTo>
                  <a:pt x="3658" y="1465"/>
                </a:lnTo>
                <a:lnTo>
                  <a:pt x="3658" y="1468"/>
                </a:lnTo>
                <a:lnTo>
                  <a:pt x="3658" y="1452"/>
                </a:lnTo>
                <a:lnTo>
                  <a:pt x="3658" y="1464"/>
                </a:lnTo>
                <a:lnTo>
                  <a:pt x="3659" y="1460"/>
                </a:lnTo>
                <a:lnTo>
                  <a:pt x="3659" y="1465"/>
                </a:lnTo>
                <a:lnTo>
                  <a:pt x="3659" y="1466"/>
                </a:lnTo>
                <a:lnTo>
                  <a:pt x="3659" y="1467"/>
                </a:lnTo>
                <a:lnTo>
                  <a:pt x="3660" y="1462"/>
                </a:lnTo>
                <a:lnTo>
                  <a:pt x="3660" y="1464"/>
                </a:lnTo>
                <a:lnTo>
                  <a:pt x="3660" y="1460"/>
                </a:lnTo>
                <a:lnTo>
                  <a:pt x="3660" y="1473"/>
                </a:lnTo>
                <a:lnTo>
                  <a:pt x="3660" y="1455"/>
                </a:lnTo>
                <a:lnTo>
                  <a:pt x="3661" y="1463"/>
                </a:lnTo>
                <a:lnTo>
                  <a:pt x="3661" y="1466"/>
                </a:lnTo>
                <a:lnTo>
                  <a:pt x="3661" y="1462"/>
                </a:lnTo>
                <a:lnTo>
                  <a:pt x="3661" y="1460"/>
                </a:lnTo>
                <a:lnTo>
                  <a:pt x="3662" y="1458"/>
                </a:lnTo>
                <a:lnTo>
                  <a:pt x="3662" y="1448"/>
                </a:lnTo>
                <a:lnTo>
                  <a:pt x="3662" y="1458"/>
                </a:lnTo>
                <a:lnTo>
                  <a:pt x="3663" y="1461"/>
                </a:lnTo>
                <a:lnTo>
                  <a:pt x="3663" y="1469"/>
                </a:lnTo>
                <a:lnTo>
                  <a:pt x="3663" y="1455"/>
                </a:lnTo>
                <a:lnTo>
                  <a:pt x="3663" y="1454"/>
                </a:lnTo>
                <a:lnTo>
                  <a:pt x="3664" y="1451"/>
                </a:lnTo>
                <a:lnTo>
                  <a:pt x="3664" y="1465"/>
                </a:lnTo>
                <a:lnTo>
                  <a:pt x="3664" y="1465"/>
                </a:lnTo>
                <a:lnTo>
                  <a:pt x="3664" y="1452"/>
                </a:lnTo>
                <a:lnTo>
                  <a:pt x="3664" y="1463"/>
                </a:lnTo>
                <a:lnTo>
                  <a:pt x="3665" y="1461"/>
                </a:lnTo>
                <a:lnTo>
                  <a:pt x="3665" y="1456"/>
                </a:lnTo>
                <a:lnTo>
                  <a:pt x="3665" y="1467"/>
                </a:lnTo>
                <a:lnTo>
                  <a:pt x="3665" y="1448"/>
                </a:lnTo>
                <a:lnTo>
                  <a:pt x="3666" y="1452"/>
                </a:lnTo>
                <a:lnTo>
                  <a:pt x="3666" y="1454"/>
                </a:lnTo>
                <a:lnTo>
                  <a:pt x="3666" y="1458"/>
                </a:lnTo>
                <a:lnTo>
                  <a:pt x="3666" y="1455"/>
                </a:lnTo>
                <a:lnTo>
                  <a:pt x="3667" y="1451"/>
                </a:lnTo>
                <a:lnTo>
                  <a:pt x="3667" y="1453"/>
                </a:lnTo>
                <a:lnTo>
                  <a:pt x="3667" y="1455"/>
                </a:lnTo>
                <a:lnTo>
                  <a:pt x="3667" y="1452"/>
                </a:lnTo>
                <a:lnTo>
                  <a:pt x="3667" y="1463"/>
                </a:lnTo>
                <a:lnTo>
                  <a:pt x="3668" y="1456"/>
                </a:lnTo>
                <a:lnTo>
                  <a:pt x="3668" y="1453"/>
                </a:lnTo>
                <a:lnTo>
                  <a:pt x="3668" y="1453"/>
                </a:lnTo>
                <a:lnTo>
                  <a:pt x="3668" y="1461"/>
                </a:lnTo>
                <a:lnTo>
                  <a:pt x="3669" y="1453"/>
                </a:lnTo>
                <a:lnTo>
                  <a:pt x="3669" y="1450"/>
                </a:lnTo>
                <a:lnTo>
                  <a:pt x="3669" y="1455"/>
                </a:lnTo>
                <a:lnTo>
                  <a:pt x="3669" y="1453"/>
                </a:lnTo>
                <a:lnTo>
                  <a:pt x="3669" y="1455"/>
                </a:lnTo>
                <a:lnTo>
                  <a:pt x="3670" y="1460"/>
                </a:lnTo>
                <a:lnTo>
                  <a:pt x="3670" y="1454"/>
                </a:lnTo>
                <a:lnTo>
                  <a:pt x="3670" y="1459"/>
                </a:lnTo>
                <a:lnTo>
                  <a:pt x="3671" y="1437"/>
                </a:lnTo>
                <a:lnTo>
                  <a:pt x="3671" y="1448"/>
                </a:lnTo>
                <a:lnTo>
                  <a:pt x="3671" y="1417"/>
                </a:lnTo>
                <a:lnTo>
                  <a:pt x="3671" y="1451"/>
                </a:lnTo>
                <a:lnTo>
                  <a:pt x="3672" y="1456"/>
                </a:lnTo>
                <a:lnTo>
                  <a:pt x="3672" y="1464"/>
                </a:lnTo>
                <a:lnTo>
                  <a:pt x="3672" y="1462"/>
                </a:lnTo>
                <a:lnTo>
                  <a:pt x="3672" y="1464"/>
                </a:lnTo>
                <a:lnTo>
                  <a:pt x="3673" y="1456"/>
                </a:lnTo>
                <a:lnTo>
                  <a:pt x="3673" y="1457"/>
                </a:lnTo>
                <a:lnTo>
                  <a:pt x="3673" y="1457"/>
                </a:lnTo>
                <a:lnTo>
                  <a:pt x="3673" y="1468"/>
                </a:lnTo>
                <a:lnTo>
                  <a:pt x="3673" y="1462"/>
                </a:lnTo>
                <a:lnTo>
                  <a:pt x="3674" y="1461"/>
                </a:lnTo>
                <a:lnTo>
                  <a:pt x="3674" y="1457"/>
                </a:lnTo>
                <a:lnTo>
                  <a:pt x="3674" y="1465"/>
                </a:lnTo>
                <a:lnTo>
                  <a:pt x="3674" y="1459"/>
                </a:lnTo>
                <a:lnTo>
                  <a:pt x="3675" y="1466"/>
                </a:lnTo>
                <a:lnTo>
                  <a:pt x="3675" y="1453"/>
                </a:lnTo>
                <a:lnTo>
                  <a:pt x="3675" y="1460"/>
                </a:lnTo>
                <a:lnTo>
                  <a:pt x="3675" y="1462"/>
                </a:lnTo>
                <a:lnTo>
                  <a:pt x="3676" y="1462"/>
                </a:lnTo>
                <a:lnTo>
                  <a:pt x="3676" y="1488"/>
                </a:lnTo>
                <a:lnTo>
                  <a:pt x="3676" y="1471"/>
                </a:lnTo>
                <a:lnTo>
                  <a:pt x="3676" y="1450"/>
                </a:lnTo>
                <a:lnTo>
                  <a:pt x="3676" y="1455"/>
                </a:lnTo>
                <a:lnTo>
                  <a:pt x="3677" y="1462"/>
                </a:lnTo>
                <a:lnTo>
                  <a:pt x="3677" y="1454"/>
                </a:lnTo>
                <a:lnTo>
                  <a:pt x="3677" y="1451"/>
                </a:lnTo>
                <a:lnTo>
                  <a:pt x="3677" y="1456"/>
                </a:lnTo>
                <a:lnTo>
                  <a:pt x="3678" y="1460"/>
                </a:lnTo>
                <a:lnTo>
                  <a:pt x="3678" y="1459"/>
                </a:lnTo>
                <a:lnTo>
                  <a:pt x="3678" y="1463"/>
                </a:lnTo>
                <a:lnTo>
                  <a:pt x="3679" y="1456"/>
                </a:lnTo>
                <a:lnTo>
                  <a:pt x="3679" y="1451"/>
                </a:lnTo>
                <a:lnTo>
                  <a:pt x="3679" y="1452"/>
                </a:lnTo>
                <a:lnTo>
                  <a:pt x="3679" y="1460"/>
                </a:lnTo>
                <a:lnTo>
                  <a:pt x="3679" y="1462"/>
                </a:lnTo>
                <a:lnTo>
                  <a:pt x="3680" y="1454"/>
                </a:lnTo>
                <a:lnTo>
                  <a:pt x="3680" y="1449"/>
                </a:lnTo>
                <a:lnTo>
                  <a:pt x="3680" y="1464"/>
                </a:lnTo>
                <a:lnTo>
                  <a:pt x="3680" y="1460"/>
                </a:lnTo>
                <a:lnTo>
                  <a:pt x="3681" y="1458"/>
                </a:lnTo>
                <a:lnTo>
                  <a:pt x="3681" y="1464"/>
                </a:lnTo>
                <a:lnTo>
                  <a:pt x="3681" y="1453"/>
                </a:lnTo>
                <a:lnTo>
                  <a:pt x="3681" y="1455"/>
                </a:lnTo>
                <a:lnTo>
                  <a:pt x="3682" y="1458"/>
                </a:lnTo>
                <a:lnTo>
                  <a:pt x="3682" y="1455"/>
                </a:lnTo>
                <a:lnTo>
                  <a:pt x="3682" y="1454"/>
                </a:lnTo>
                <a:lnTo>
                  <a:pt x="3682" y="1452"/>
                </a:lnTo>
                <a:lnTo>
                  <a:pt x="3682" y="1458"/>
                </a:lnTo>
                <a:lnTo>
                  <a:pt x="3683" y="1460"/>
                </a:lnTo>
                <a:lnTo>
                  <a:pt x="3683" y="1461"/>
                </a:lnTo>
                <a:lnTo>
                  <a:pt x="3683" y="1462"/>
                </a:lnTo>
                <a:lnTo>
                  <a:pt x="3683" y="1453"/>
                </a:lnTo>
                <a:lnTo>
                  <a:pt x="3684" y="1458"/>
                </a:lnTo>
                <a:lnTo>
                  <a:pt x="3684" y="1454"/>
                </a:lnTo>
                <a:lnTo>
                  <a:pt x="3684" y="1458"/>
                </a:lnTo>
                <a:lnTo>
                  <a:pt x="3684" y="1460"/>
                </a:lnTo>
                <a:lnTo>
                  <a:pt x="3685" y="1456"/>
                </a:lnTo>
                <a:lnTo>
                  <a:pt x="3685" y="1455"/>
                </a:lnTo>
                <a:lnTo>
                  <a:pt x="3685" y="1452"/>
                </a:lnTo>
                <a:lnTo>
                  <a:pt x="3685" y="1446"/>
                </a:lnTo>
                <a:lnTo>
                  <a:pt x="3685" y="1465"/>
                </a:lnTo>
                <a:lnTo>
                  <a:pt x="3686" y="1450"/>
                </a:lnTo>
                <a:lnTo>
                  <a:pt x="3686" y="1460"/>
                </a:lnTo>
                <a:lnTo>
                  <a:pt x="3686" y="1454"/>
                </a:lnTo>
                <a:lnTo>
                  <a:pt x="3687" y="1466"/>
                </a:lnTo>
                <a:lnTo>
                  <a:pt x="3687" y="1454"/>
                </a:lnTo>
                <a:lnTo>
                  <a:pt x="3687" y="1442"/>
                </a:lnTo>
                <a:lnTo>
                  <a:pt x="3687" y="1447"/>
                </a:lnTo>
                <a:lnTo>
                  <a:pt x="3688" y="1449"/>
                </a:lnTo>
                <a:lnTo>
                  <a:pt x="3688" y="1447"/>
                </a:lnTo>
                <a:lnTo>
                  <a:pt x="3688" y="1456"/>
                </a:lnTo>
                <a:lnTo>
                  <a:pt x="3688" y="1442"/>
                </a:lnTo>
                <a:lnTo>
                  <a:pt x="3688" y="1448"/>
                </a:lnTo>
                <a:lnTo>
                  <a:pt x="3689" y="1449"/>
                </a:lnTo>
                <a:lnTo>
                  <a:pt x="3689" y="1456"/>
                </a:lnTo>
                <a:lnTo>
                  <a:pt x="3689" y="1450"/>
                </a:lnTo>
                <a:lnTo>
                  <a:pt x="3689" y="1440"/>
                </a:lnTo>
                <a:lnTo>
                  <a:pt x="3690" y="1450"/>
                </a:lnTo>
                <a:lnTo>
                  <a:pt x="3690" y="1448"/>
                </a:lnTo>
                <a:lnTo>
                  <a:pt x="3690" y="1450"/>
                </a:lnTo>
                <a:lnTo>
                  <a:pt x="3690" y="1475"/>
                </a:lnTo>
                <a:lnTo>
                  <a:pt x="3691" y="1437"/>
                </a:lnTo>
                <a:lnTo>
                  <a:pt x="3691" y="1453"/>
                </a:lnTo>
                <a:lnTo>
                  <a:pt x="3691" y="1448"/>
                </a:lnTo>
                <a:lnTo>
                  <a:pt x="3691" y="1456"/>
                </a:lnTo>
                <a:lnTo>
                  <a:pt x="3691" y="1449"/>
                </a:lnTo>
                <a:lnTo>
                  <a:pt x="3692" y="1446"/>
                </a:lnTo>
                <a:lnTo>
                  <a:pt x="3692" y="1439"/>
                </a:lnTo>
                <a:lnTo>
                  <a:pt x="3692" y="1446"/>
                </a:lnTo>
                <a:lnTo>
                  <a:pt x="3692" y="1444"/>
                </a:lnTo>
                <a:lnTo>
                  <a:pt x="3693" y="1463"/>
                </a:lnTo>
                <a:lnTo>
                  <a:pt x="3693" y="1430"/>
                </a:lnTo>
                <a:lnTo>
                  <a:pt x="3693" y="1447"/>
                </a:lnTo>
                <a:lnTo>
                  <a:pt x="3694" y="1450"/>
                </a:lnTo>
                <a:lnTo>
                  <a:pt x="3694" y="1455"/>
                </a:lnTo>
                <a:lnTo>
                  <a:pt x="3694" y="1441"/>
                </a:lnTo>
                <a:lnTo>
                  <a:pt x="3694" y="1441"/>
                </a:lnTo>
                <a:lnTo>
                  <a:pt x="3694" y="1458"/>
                </a:lnTo>
                <a:lnTo>
                  <a:pt x="3695" y="1451"/>
                </a:lnTo>
                <a:lnTo>
                  <a:pt x="3695" y="1447"/>
                </a:lnTo>
                <a:lnTo>
                  <a:pt x="3695" y="1454"/>
                </a:lnTo>
                <a:lnTo>
                  <a:pt x="3695" y="1449"/>
                </a:lnTo>
                <a:lnTo>
                  <a:pt x="3696" y="1452"/>
                </a:lnTo>
                <a:lnTo>
                  <a:pt x="3696" y="1453"/>
                </a:lnTo>
                <a:lnTo>
                  <a:pt x="3696" y="1455"/>
                </a:lnTo>
                <a:lnTo>
                  <a:pt x="3696" y="1457"/>
                </a:lnTo>
                <a:lnTo>
                  <a:pt x="3697" y="1437"/>
                </a:lnTo>
                <a:lnTo>
                  <a:pt x="3697" y="1444"/>
                </a:lnTo>
                <a:lnTo>
                  <a:pt x="3697" y="1458"/>
                </a:lnTo>
                <a:lnTo>
                  <a:pt x="3697" y="1440"/>
                </a:lnTo>
                <a:lnTo>
                  <a:pt x="3697" y="1450"/>
                </a:lnTo>
                <a:lnTo>
                  <a:pt x="3698" y="1442"/>
                </a:lnTo>
                <a:lnTo>
                  <a:pt x="3698" y="1458"/>
                </a:lnTo>
                <a:lnTo>
                  <a:pt x="3698" y="1456"/>
                </a:lnTo>
                <a:lnTo>
                  <a:pt x="3698" y="1468"/>
                </a:lnTo>
                <a:lnTo>
                  <a:pt x="3699" y="1452"/>
                </a:lnTo>
                <a:lnTo>
                  <a:pt x="3699" y="1441"/>
                </a:lnTo>
                <a:lnTo>
                  <a:pt x="3699" y="1440"/>
                </a:lnTo>
                <a:lnTo>
                  <a:pt x="3699" y="1452"/>
                </a:lnTo>
                <a:lnTo>
                  <a:pt x="3700" y="1446"/>
                </a:lnTo>
                <a:lnTo>
                  <a:pt x="3700" y="1446"/>
                </a:lnTo>
                <a:lnTo>
                  <a:pt x="3700" y="1440"/>
                </a:lnTo>
                <a:lnTo>
                  <a:pt x="3700" y="1454"/>
                </a:lnTo>
                <a:lnTo>
                  <a:pt x="3700" y="1437"/>
                </a:lnTo>
                <a:lnTo>
                  <a:pt x="3701" y="1446"/>
                </a:lnTo>
                <a:lnTo>
                  <a:pt x="3701" y="1451"/>
                </a:lnTo>
                <a:lnTo>
                  <a:pt x="3701" y="1433"/>
                </a:lnTo>
                <a:lnTo>
                  <a:pt x="3702" y="1439"/>
                </a:lnTo>
                <a:lnTo>
                  <a:pt x="3702" y="1440"/>
                </a:lnTo>
                <a:lnTo>
                  <a:pt x="3702" y="1440"/>
                </a:lnTo>
                <a:lnTo>
                  <a:pt x="3702" y="1432"/>
                </a:lnTo>
                <a:lnTo>
                  <a:pt x="3703" y="1446"/>
                </a:lnTo>
                <a:lnTo>
                  <a:pt x="3703" y="1450"/>
                </a:lnTo>
                <a:lnTo>
                  <a:pt x="3703" y="1452"/>
                </a:lnTo>
                <a:lnTo>
                  <a:pt x="3703" y="1435"/>
                </a:lnTo>
                <a:lnTo>
                  <a:pt x="3703" y="1440"/>
                </a:lnTo>
                <a:lnTo>
                  <a:pt x="3704" y="1427"/>
                </a:lnTo>
                <a:lnTo>
                  <a:pt x="3704" y="1434"/>
                </a:lnTo>
                <a:lnTo>
                  <a:pt x="3704" y="1440"/>
                </a:lnTo>
                <a:lnTo>
                  <a:pt x="3704" y="1433"/>
                </a:lnTo>
                <a:lnTo>
                  <a:pt x="3705" y="1447"/>
                </a:lnTo>
                <a:lnTo>
                  <a:pt x="3705" y="1438"/>
                </a:lnTo>
                <a:lnTo>
                  <a:pt x="3705" y="1438"/>
                </a:lnTo>
                <a:lnTo>
                  <a:pt x="3705" y="1436"/>
                </a:lnTo>
                <a:lnTo>
                  <a:pt x="3706" y="1447"/>
                </a:lnTo>
                <a:lnTo>
                  <a:pt x="3706" y="1449"/>
                </a:lnTo>
                <a:lnTo>
                  <a:pt x="3706" y="1433"/>
                </a:lnTo>
                <a:lnTo>
                  <a:pt x="3706" y="1440"/>
                </a:lnTo>
                <a:lnTo>
                  <a:pt x="3706" y="1450"/>
                </a:lnTo>
                <a:lnTo>
                  <a:pt x="3707" y="1446"/>
                </a:lnTo>
                <a:lnTo>
                  <a:pt x="3707" y="1447"/>
                </a:lnTo>
                <a:lnTo>
                  <a:pt x="3707" y="1430"/>
                </a:lnTo>
                <a:lnTo>
                  <a:pt x="3707" y="1451"/>
                </a:lnTo>
                <a:lnTo>
                  <a:pt x="3708" y="1450"/>
                </a:lnTo>
                <a:lnTo>
                  <a:pt x="3708" y="1454"/>
                </a:lnTo>
                <a:lnTo>
                  <a:pt x="3708" y="1448"/>
                </a:lnTo>
                <a:lnTo>
                  <a:pt x="3708" y="1432"/>
                </a:lnTo>
                <a:lnTo>
                  <a:pt x="3709" y="1444"/>
                </a:lnTo>
                <a:lnTo>
                  <a:pt x="3709" y="1445"/>
                </a:lnTo>
                <a:lnTo>
                  <a:pt x="3709" y="1450"/>
                </a:lnTo>
                <a:lnTo>
                  <a:pt x="3710" y="1448"/>
                </a:lnTo>
                <a:lnTo>
                  <a:pt x="3710" y="1428"/>
                </a:lnTo>
                <a:lnTo>
                  <a:pt x="3710" y="1445"/>
                </a:lnTo>
                <a:lnTo>
                  <a:pt x="3710" y="1443"/>
                </a:lnTo>
                <a:lnTo>
                  <a:pt x="3710" y="1439"/>
                </a:lnTo>
                <a:lnTo>
                  <a:pt x="3711" y="1440"/>
                </a:lnTo>
                <a:lnTo>
                  <a:pt x="3711" y="1447"/>
                </a:lnTo>
                <a:lnTo>
                  <a:pt x="3711" y="1442"/>
                </a:lnTo>
                <a:lnTo>
                  <a:pt x="3711" y="1443"/>
                </a:lnTo>
                <a:lnTo>
                  <a:pt x="3712" y="1451"/>
                </a:lnTo>
                <a:lnTo>
                  <a:pt x="3712" y="1457"/>
                </a:lnTo>
                <a:lnTo>
                  <a:pt x="3712" y="1439"/>
                </a:lnTo>
                <a:lnTo>
                  <a:pt x="3712" y="1445"/>
                </a:lnTo>
                <a:lnTo>
                  <a:pt x="3713" y="1447"/>
                </a:lnTo>
                <a:lnTo>
                  <a:pt x="3713" y="1460"/>
                </a:lnTo>
                <a:lnTo>
                  <a:pt x="3713" y="1445"/>
                </a:lnTo>
                <a:lnTo>
                  <a:pt x="3713" y="1431"/>
                </a:lnTo>
                <a:lnTo>
                  <a:pt x="3713" y="1432"/>
                </a:lnTo>
                <a:lnTo>
                  <a:pt x="3714" y="1437"/>
                </a:lnTo>
                <a:lnTo>
                  <a:pt x="3714" y="1440"/>
                </a:lnTo>
                <a:lnTo>
                  <a:pt x="3714" y="1455"/>
                </a:lnTo>
                <a:lnTo>
                  <a:pt x="3714" y="1428"/>
                </a:lnTo>
                <a:lnTo>
                  <a:pt x="3715" y="1449"/>
                </a:lnTo>
                <a:lnTo>
                  <a:pt x="3715" y="1446"/>
                </a:lnTo>
                <a:lnTo>
                  <a:pt x="3715" y="1434"/>
                </a:lnTo>
                <a:lnTo>
                  <a:pt x="3715" y="1444"/>
                </a:lnTo>
                <a:lnTo>
                  <a:pt x="3715" y="1437"/>
                </a:lnTo>
                <a:lnTo>
                  <a:pt x="3716" y="1448"/>
                </a:lnTo>
                <a:lnTo>
                  <a:pt x="3716" y="1449"/>
                </a:lnTo>
                <a:lnTo>
                  <a:pt x="3716" y="1449"/>
                </a:lnTo>
                <a:lnTo>
                  <a:pt x="3716" y="1460"/>
                </a:lnTo>
                <a:lnTo>
                  <a:pt x="3717" y="1430"/>
                </a:lnTo>
                <a:lnTo>
                  <a:pt x="3717" y="1446"/>
                </a:lnTo>
                <a:lnTo>
                  <a:pt x="3717" y="1442"/>
                </a:lnTo>
                <a:lnTo>
                  <a:pt x="3718" y="1447"/>
                </a:lnTo>
                <a:lnTo>
                  <a:pt x="3718" y="1441"/>
                </a:lnTo>
                <a:lnTo>
                  <a:pt x="3718" y="1437"/>
                </a:lnTo>
                <a:lnTo>
                  <a:pt x="3718" y="1445"/>
                </a:lnTo>
                <a:lnTo>
                  <a:pt x="3719" y="1450"/>
                </a:lnTo>
                <a:lnTo>
                  <a:pt x="3719" y="1447"/>
                </a:lnTo>
                <a:lnTo>
                  <a:pt x="3719" y="1453"/>
                </a:lnTo>
                <a:lnTo>
                  <a:pt x="3719" y="1469"/>
                </a:lnTo>
                <a:lnTo>
                  <a:pt x="3719" y="1464"/>
                </a:lnTo>
                <a:lnTo>
                  <a:pt x="3720" y="1450"/>
                </a:lnTo>
                <a:lnTo>
                  <a:pt x="3720" y="1450"/>
                </a:lnTo>
                <a:lnTo>
                  <a:pt x="3720" y="1448"/>
                </a:lnTo>
                <a:lnTo>
                  <a:pt x="3720" y="1434"/>
                </a:lnTo>
                <a:lnTo>
                  <a:pt x="3721" y="1470"/>
                </a:lnTo>
                <a:lnTo>
                  <a:pt x="3721" y="1446"/>
                </a:lnTo>
                <a:lnTo>
                  <a:pt x="3721" y="1448"/>
                </a:lnTo>
                <a:lnTo>
                  <a:pt x="3721" y="1447"/>
                </a:lnTo>
                <a:lnTo>
                  <a:pt x="3722" y="1435"/>
                </a:lnTo>
                <a:lnTo>
                  <a:pt x="3722" y="1449"/>
                </a:lnTo>
                <a:lnTo>
                  <a:pt x="3722" y="1446"/>
                </a:lnTo>
                <a:lnTo>
                  <a:pt x="3722" y="1444"/>
                </a:lnTo>
                <a:lnTo>
                  <a:pt x="3722" y="1448"/>
                </a:lnTo>
                <a:lnTo>
                  <a:pt x="3723" y="1441"/>
                </a:lnTo>
                <a:lnTo>
                  <a:pt x="3723" y="1459"/>
                </a:lnTo>
                <a:lnTo>
                  <a:pt x="3723" y="1449"/>
                </a:lnTo>
                <a:lnTo>
                  <a:pt x="3723" y="1448"/>
                </a:lnTo>
                <a:lnTo>
                  <a:pt x="3724" y="1448"/>
                </a:lnTo>
                <a:lnTo>
                  <a:pt x="3724" y="1430"/>
                </a:lnTo>
                <a:lnTo>
                  <a:pt x="3724" y="1449"/>
                </a:lnTo>
                <a:lnTo>
                  <a:pt x="3724" y="1443"/>
                </a:lnTo>
                <a:lnTo>
                  <a:pt x="3725" y="1458"/>
                </a:lnTo>
                <a:lnTo>
                  <a:pt x="3725" y="1438"/>
                </a:lnTo>
                <a:lnTo>
                  <a:pt x="3725" y="1426"/>
                </a:lnTo>
                <a:lnTo>
                  <a:pt x="3725" y="1431"/>
                </a:lnTo>
                <a:lnTo>
                  <a:pt x="3726" y="1446"/>
                </a:lnTo>
                <a:lnTo>
                  <a:pt x="3726" y="1445"/>
                </a:lnTo>
                <a:lnTo>
                  <a:pt x="3726" y="1445"/>
                </a:lnTo>
                <a:lnTo>
                  <a:pt x="3726" y="1438"/>
                </a:lnTo>
                <a:lnTo>
                  <a:pt x="3727" y="1450"/>
                </a:lnTo>
                <a:lnTo>
                  <a:pt x="3727" y="1447"/>
                </a:lnTo>
                <a:lnTo>
                  <a:pt x="3727" y="1461"/>
                </a:lnTo>
                <a:lnTo>
                  <a:pt x="3727" y="1445"/>
                </a:lnTo>
                <a:lnTo>
                  <a:pt x="3728" y="1436"/>
                </a:lnTo>
                <a:lnTo>
                  <a:pt x="3728" y="1427"/>
                </a:lnTo>
                <a:lnTo>
                  <a:pt x="3728" y="1433"/>
                </a:lnTo>
                <a:lnTo>
                  <a:pt x="3728" y="1438"/>
                </a:lnTo>
                <a:lnTo>
                  <a:pt x="3728" y="1452"/>
                </a:lnTo>
                <a:lnTo>
                  <a:pt x="3729" y="1461"/>
                </a:lnTo>
                <a:lnTo>
                  <a:pt x="3729" y="1436"/>
                </a:lnTo>
                <a:lnTo>
                  <a:pt x="3729" y="1441"/>
                </a:lnTo>
                <a:lnTo>
                  <a:pt x="3729" y="1442"/>
                </a:lnTo>
                <a:lnTo>
                  <a:pt x="3730" y="1452"/>
                </a:lnTo>
                <a:lnTo>
                  <a:pt x="3730" y="1439"/>
                </a:lnTo>
                <a:lnTo>
                  <a:pt x="3730" y="1445"/>
                </a:lnTo>
                <a:lnTo>
                  <a:pt x="3730" y="1447"/>
                </a:lnTo>
                <a:lnTo>
                  <a:pt x="3731" y="1441"/>
                </a:lnTo>
                <a:lnTo>
                  <a:pt x="3731" y="1441"/>
                </a:lnTo>
                <a:lnTo>
                  <a:pt x="3731" y="1441"/>
                </a:lnTo>
                <a:lnTo>
                  <a:pt x="3731" y="1442"/>
                </a:lnTo>
                <a:lnTo>
                  <a:pt x="3731" y="1460"/>
                </a:lnTo>
                <a:lnTo>
                  <a:pt x="3732" y="1464"/>
                </a:lnTo>
                <a:lnTo>
                  <a:pt x="3732" y="1432"/>
                </a:lnTo>
                <a:lnTo>
                  <a:pt x="3732" y="1433"/>
                </a:lnTo>
                <a:lnTo>
                  <a:pt x="3733" y="1448"/>
                </a:lnTo>
                <a:lnTo>
                  <a:pt x="3733" y="1446"/>
                </a:lnTo>
                <a:lnTo>
                  <a:pt x="3733" y="1443"/>
                </a:lnTo>
                <a:lnTo>
                  <a:pt x="3733" y="1459"/>
                </a:lnTo>
                <a:lnTo>
                  <a:pt x="3734" y="1451"/>
                </a:lnTo>
                <a:lnTo>
                  <a:pt x="3734" y="1461"/>
                </a:lnTo>
                <a:lnTo>
                  <a:pt x="3734" y="1462"/>
                </a:lnTo>
                <a:lnTo>
                  <a:pt x="3734" y="1463"/>
                </a:lnTo>
                <a:lnTo>
                  <a:pt x="3734" y="1458"/>
                </a:lnTo>
                <a:lnTo>
                  <a:pt x="3735" y="1458"/>
                </a:lnTo>
                <a:lnTo>
                  <a:pt x="3735" y="1461"/>
                </a:lnTo>
                <a:lnTo>
                  <a:pt x="3735" y="1438"/>
                </a:lnTo>
                <a:lnTo>
                  <a:pt x="3735" y="1445"/>
                </a:lnTo>
                <a:lnTo>
                  <a:pt x="3736" y="1440"/>
                </a:lnTo>
                <a:lnTo>
                  <a:pt x="3736" y="1438"/>
                </a:lnTo>
                <a:lnTo>
                  <a:pt x="3736" y="1440"/>
                </a:lnTo>
                <a:lnTo>
                  <a:pt x="3736" y="1445"/>
                </a:lnTo>
                <a:lnTo>
                  <a:pt x="3737" y="1473"/>
                </a:lnTo>
                <a:lnTo>
                  <a:pt x="3737" y="1462"/>
                </a:lnTo>
                <a:lnTo>
                  <a:pt x="3737" y="1456"/>
                </a:lnTo>
                <a:lnTo>
                  <a:pt x="3737" y="1461"/>
                </a:lnTo>
                <a:lnTo>
                  <a:pt x="3737" y="1464"/>
                </a:lnTo>
                <a:lnTo>
                  <a:pt x="3738" y="1441"/>
                </a:lnTo>
                <a:lnTo>
                  <a:pt x="3738" y="1441"/>
                </a:lnTo>
                <a:lnTo>
                  <a:pt x="3738" y="1442"/>
                </a:lnTo>
                <a:lnTo>
                  <a:pt x="3738" y="1446"/>
                </a:lnTo>
                <a:lnTo>
                  <a:pt x="3739" y="1441"/>
                </a:lnTo>
                <a:lnTo>
                  <a:pt x="3739" y="1442"/>
                </a:lnTo>
                <a:lnTo>
                  <a:pt x="3739" y="1442"/>
                </a:lnTo>
                <a:lnTo>
                  <a:pt x="3739" y="1437"/>
                </a:lnTo>
                <a:lnTo>
                  <a:pt x="3740" y="1435"/>
                </a:lnTo>
                <a:lnTo>
                  <a:pt x="3740" y="1450"/>
                </a:lnTo>
                <a:lnTo>
                  <a:pt x="3740" y="1453"/>
                </a:lnTo>
                <a:lnTo>
                  <a:pt x="3740" y="1446"/>
                </a:lnTo>
                <a:lnTo>
                  <a:pt x="3741" y="1428"/>
                </a:lnTo>
                <a:lnTo>
                  <a:pt x="3741" y="1443"/>
                </a:lnTo>
                <a:lnTo>
                  <a:pt x="3741" y="1440"/>
                </a:lnTo>
                <a:lnTo>
                  <a:pt x="3741" y="1448"/>
                </a:lnTo>
                <a:lnTo>
                  <a:pt x="3742" y="1457"/>
                </a:lnTo>
                <a:lnTo>
                  <a:pt x="3742" y="1439"/>
                </a:lnTo>
                <a:lnTo>
                  <a:pt x="3742" y="1422"/>
                </a:lnTo>
                <a:lnTo>
                  <a:pt x="3742" y="1448"/>
                </a:lnTo>
                <a:lnTo>
                  <a:pt x="3743" y="1449"/>
                </a:lnTo>
                <a:lnTo>
                  <a:pt x="3743" y="1459"/>
                </a:lnTo>
                <a:lnTo>
                  <a:pt x="3743" y="1437"/>
                </a:lnTo>
                <a:lnTo>
                  <a:pt x="3743" y="1448"/>
                </a:lnTo>
                <a:lnTo>
                  <a:pt x="3743" y="1449"/>
                </a:lnTo>
                <a:lnTo>
                  <a:pt x="3744" y="1461"/>
                </a:lnTo>
                <a:lnTo>
                  <a:pt x="3744" y="1448"/>
                </a:lnTo>
                <a:lnTo>
                  <a:pt x="3744" y="1450"/>
                </a:lnTo>
                <a:lnTo>
                  <a:pt x="3744" y="1445"/>
                </a:lnTo>
                <a:lnTo>
                  <a:pt x="3745" y="1453"/>
                </a:lnTo>
                <a:lnTo>
                  <a:pt x="3745" y="1449"/>
                </a:lnTo>
                <a:lnTo>
                  <a:pt x="3745" y="1448"/>
                </a:lnTo>
                <a:lnTo>
                  <a:pt x="3745" y="1454"/>
                </a:lnTo>
                <a:lnTo>
                  <a:pt x="3746" y="1440"/>
                </a:lnTo>
                <a:lnTo>
                  <a:pt x="3746" y="1445"/>
                </a:lnTo>
                <a:lnTo>
                  <a:pt x="3746" y="1446"/>
                </a:lnTo>
                <a:lnTo>
                  <a:pt x="3746" y="1451"/>
                </a:lnTo>
                <a:lnTo>
                  <a:pt x="3746" y="1448"/>
                </a:lnTo>
                <a:lnTo>
                  <a:pt x="3747" y="1451"/>
                </a:lnTo>
                <a:lnTo>
                  <a:pt x="3747" y="1455"/>
                </a:lnTo>
                <a:lnTo>
                  <a:pt x="3747" y="1443"/>
                </a:lnTo>
                <a:lnTo>
                  <a:pt x="3747" y="1446"/>
                </a:lnTo>
                <a:lnTo>
                  <a:pt x="3748" y="1440"/>
                </a:lnTo>
                <a:lnTo>
                  <a:pt x="3748" y="1451"/>
                </a:lnTo>
                <a:lnTo>
                  <a:pt x="3748" y="1443"/>
                </a:lnTo>
                <a:lnTo>
                  <a:pt x="3749" y="1464"/>
                </a:lnTo>
                <a:lnTo>
                  <a:pt x="3749" y="1448"/>
                </a:lnTo>
                <a:lnTo>
                  <a:pt x="3749" y="1450"/>
                </a:lnTo>
                <a:lnTo>
                  <a:pt x="3749" y="1448"/>
                </a:lnTo>
                <a:lnTo>
                  <a:pt x="3749" y="1450"/>
                </a:lnTo>
                <a:lnTo>
                  <a:pt x="3750" y="1452"/>
                </a:lnTo>
                <a:lnTo>
                  <a:pt x="3750" y="1463"/>
                </a:lnTo>
                <a:lnTo>
                  <a:pt x="3750" y="1440"/>
                </a:lnTo>
                <a:lnTo>
                  <a:pt x="3750" y="1451"/>
                </a:lnTo>
                <a:lnTo>
                  <a:pt x="3751" y="1450"/>
                </a:lnTo>
                <a:lnTo>
                  <a:pt x="3751" y="1453"/>
                </a:lnTo>
                <a:lnTo>
                  <a:pt x="3751" y="1448"/>
                </a:lnTo>
                <a:lnTo>
                  <a:pt x="3751" y="1447"/>
                </a:lnTo>
                <a:lnTo>
                  <a:pt x="3752" y="1448"/>
                </a:lnTo>
                <a:lnTo>
                  <a:pt x="3752" y="1451"/>
                </a:lnTo>
                <a:lnTo>
                  <a:pt x="3752" y="1453"/>
                </a:lnTo>
                <a:lnTo>
                  <a:pt x="3752" y="1455"/>
                </a:lnTo>
                <a:lnTo>
                  <a:pt x="3752" y="1445"/>
                </a:lnTo>
                <a:lnTo>
                  <a:pt x="3753" y="1448"/>
                </a:lnTo>
                <a:lnTo>
                  <a:pt x="3753" y="1451"/>
                </a:lnTo>
                <a:lnTo>
                  <a:pt x="3753" y="1460"/>
                </a:lnTo>
                <a:lnTo>
                  <a:pt x="3753" y="1453"/>
                </a:lnTo>
                <a:lnTo>
                  <a:pt x="3754" y="1451"/>
                </a:lnTo>
                <a:lnTo>
                  <a:pt x="3754" y="1450"/>
                </a:lnTo>
                <a:lnTo>
                  <a:pt x="3754" y="1456"/>
                </a:lnTo>
                <a:lnTo>
                  <a:pt x="3754" y="1451"/>
                </a:lnTo>
                <a:lnTo>
                  <a:pt x="3755" y="1455"/>
                </a:lnTo>
                <a:lnTo>
                  <a:pt x="3755" y="1443"/>
                </a:lnTo>
                <a:lnTo>
                  <a:pt x="3755" y="1455"/>
                </a:lnTo>
                <a:lnTo>
                  <a:pt x="3755" y="1438"/>
                </a:lnTo>
                <a:lnTo>
                  <a:pt x="3755" y="1456"/>
                </a:lnTo>
                <a:lnTo>
                  <a:pt x="3756" y="1454"/>
                </a:lnTo>
                <a:lnTo>
                  <a:pt x="3756" y="1432"/>
                </a:lnTo>
                <a:lnTo>
                  <a:pt x="3756" y="1439"/>
                </a:lnTo>
                <a:lnTo>
                  <a:pt x="3757" y="1449"/>
                </a:lnTo>
                <a:lnTo>
                  <a:pt x="3757" y="1437"/>
                </a:lnTo>
                <a:lnTo>
                  <a:pt x="3757" y="1448"/>
                </a:lnTo>
                <a:lnTo>
                  <a:pt x="3757" y="1459"/>
                </a:lnTo>
                <a:lnTo>
                  <a:pt x="3758" y="1438"/>
                </a:lnTo>
                <a:lnTo>
                  <a:pt x="3758" y="1442"/>
                </a:lnTo>
                <a:lnTo>
                  <a:pt x="3758" y="1464"/>
                </a:lnTo>
                <a:lnTo>
                  <a:pt x="3758" y="1438"/>
                </a:lnTo>
                <a:lnTo>
                  <a:pt x="3758" y="1444"/>
                </a:lnTo>
                <a:lnTo>
                  <a:pt x="3759" y="1442"/>
                </a:lnTo>
                <a:lnTo>
                  <a:pt x="3759" y="1454"/>
                </a:lnTo>
                <a:lnTo>
                  <a:pt x="3759" y="1451"/>
                </a:lnTo>
                <a:lnTo>
                  <a:pt x="3759" y="1454"/>
                </a:lnTo>
                <a:lnTo>
                  <a:pt x="3760" y="1442"/>
                </a:lnTo>
                <a:lnTo>
                  <a:pt x="3760" y="1444"/>
                </a:lnTo>
                <a:lnTo>
                  <a:pt x="3760" y="1456"/>
                </a:lnTo>
                <a:lnTo>
                  <a:pt x="3760" y="1459"/>
                </a:lnTo>
                <a:lnTo>
                  <a:pt x="3761" y="1455"/>
                </a:lnTo>
                <a:lnTo>
                  <a:pt x="3761" y="1447"/>
                </a:lnTo>
                <a:lnTo>
                  <a:pt x="3761" y="1440"/>
                </a:lnTo>
                <a:lnTo>
                  <a:pt x="3761" y="1446"/>
                </a:lnTo>
                <a:lnTo>
                  <a:pt x="3761" y="1448"/>
                </a:lnTo>
                <a:lnTo>
                  <a:pt x="3762" y="1461"/>
                </a:lnTo>
                <a:lnTo>
                  <a:pt x="3762" y="1430"/>
                </a:lnTo>
                <a:lnTo>
                  <a:pt x="3762" y="1443"/>
                </a:lnTo>
                <a:lnTo>
                  <a:pt x="3762" y="1448"/>
                </a:lnTo>
                <a:lnTo>
                  <a:pt x="3763" y="1448"/>
                </a:lnTo>
                <a:lnTo>
                  <a:pt x="3763" y="1454"/>
                </a:lnTo>
                <a:lnTo>
                  <a:pt x="3763" y="1447"/>
                </a:lnTo>
                <a:lnTo>
                  <a:pt x="3763" y="1441"/>
                </a:lnTo>
                <a:lnTo>
                  <a:pt x="3764" y="1446"/>
                </a:lnTo>
                <a:lnTo>
                  <a:pt x="3764" y="1446"/>
                </a:lnTo>
                <a:lnTo>
                  <a:pt x="3764" y="1450"/>
                </a:lnTo>
                <a:lnTo>
                  <a:pt x="3765" y="1438"/>
                </a:lnTo>
                <a:lnTo>
                  <a:pt x="3765" y="1459"/>
                </a:lnTo>
                <a:lnTo>
                  <a:pt x="3765" y="1433"/>
                </a:lnTo>
                <a:lnTo>
                  <a:pt x="3765" y="1457"/>
                </a:lnTo>
                <a:lnTo>
                  <a:pt x="3765" y="1476"/>
                </a:lnTo>
                <a:lnTo>
                  <a:pt x="3766" y="1445"/>
                </a:lnTo>
                <a:lnTo>
                  <a:pt x="3766" y="1435"/>
                </a:lnTo>
                <a:lnTo>
                  <a:pt x="3766" y="1442"/>
                </a:lnTo>
                <a:lnTo>
                  <a:pt x="3766" y="1442"/>
                </a:lnTo>
                <a:lnTo>
                  <a:pt x="3767" y="1450"/>
                </a:lnTo>
                <a:lnTo>
                  <a:pt x="3767" y="1448"/>
                </a:lnTo>
                <a:lnTo>
                  <a:pt x="3767" y="1450"/>
                </a:lnTo>
                <a:lnTo>
                  <a:pt x="3767" y="1439"/>
                </a:lnTo>
                <a:lnTo>
                  <a:pt x="3768" y="1468"/>
                </a:lnTo>
                <a:lnTo>
                  <a:pt x="3768" y="1456"/>
                </a:lnTo>
                <a:lnTo>
                  <a:pt x="3768" y="1441"/>
                </a:lnTo>
                <a:lnTo>
                  <a:pt x="3768" y="1443"/>
                </a:lnTo>
                <a:lnTo>
                  <a:pt x="3768" y="1462"/>
                </a:lnTo>
                <a:lnTo>
                  <a:pt x="3769" y="1460"/>
                </a:lnTo>
                <a:lnTo>
                  <a:pt x="3769" y="1467"/>
                </a:lnTo>
                <a:lnTo>
                  <a:pt x="3769" y="1461"/>
                </a:lnTo>
                <a:lnTo>
                  <a:pt x="3769" y="1447"/>
                </a:lnTo>
                <a:lnTo>
                  <a:pt x="3770" y="1460"/>
                </a:lnTo>
                <a:lnTo>
                  <a:pt x="3770" y="1439"/>
                </a:lnTo>
                <a:lnTo>
                  <a:pt x="3770" y="1463"/>
                </a:lnTo>
                <a:lnTo>
                  <a:pt x="3770" y="1462"/>
                </a:lnTo>
                <a:lnTo>
                  <a:pt x="3771" y="1442"/>
                </a:lnTo>
                <a:lnTo>
                  <a:pt x="3771" y="1450"/>
                </a:lnTo>
                <a:lnTo>
                  <a:pt x="3771" y="1459"/>
                </a:lnTo>
                <a:lnTo>
                  <a:pt x="3771" y="1459"/>
                </a:lnTo>
                <a:lnTo>
                  <a:pt x="3772" y="1449"/>
                </a:lnTo>
                <a:lnTo>
                  <a:pt x="3772" y="1455"/>
                </a:lnTo>
                <a:lnTo>
                  <a:pt x="3772" y="1446"/>
                </a:lnTo>
                <a:lnTo>
                  <a:pt x="3772" y="1459"/>
                </a:lnTo>
                <a:lnTo>
                  <a:pt x="3773" y="1449"/>
                </a:lnTo>
                <a:lnTo>
                  <a:pt x="3773" y="1454"/>
                </a:lnTo>
                <a:lnTo>
                  <a:pt x="3773" y="1430"/>
                </a:lnTo>
                <a:lnTo>
                  <a:pt x="3773" y="1447"/>
                </a:lnTo>
                <a:lnTo>
                  <a:pt x="3774" y="1452"/>
                </a:lnTo>
                <a:lnTo>
                  <a:pt x="3774" y="1467"/>
                </a:lnTo>
                <a:lnTo>
                  <a:pt x="3774" y="1453"/>
                </a:lnTo>
                <a:lnTo>
                  <a:pt x="3774" y="1447"/>
                </a:lnTo>
                <a:lnTo>
                  <a:pt x="3774" y="1451"/>
                </a:lnTo>
                <a:lnTo>
                  <a:pt x="3775" y="1462"/>
                </a:lnTo>
                <a:lnTo>
                  <a:pt x="3775" y="1457"/>
                </a:lnTo>
                <a:lnTo>
                  <a:pt x="3775" y="1457"/>
                </a:lnTo>
                <a:lnTo>
                  <a:pt x="3775" y="1433"/>
                </a:lnTo>
                <a:lnTo>
                  <a:pt x="3776" y="1450"/>
                </a:lnTo>
                <a:lnTo>
                  <a:pt x="3776" y="1450"/>
                </a:lnTo>
                <a:lnTo>
                  <a:pt x="3776" y="1461"/>
                </a:lnTo>
                <a:lnTo>
                  <a:pt x="3776" y="1454"/>
                </a:lnTo>
                <a:lnTo>
                  <a:pt x="3777" y="1439"/>
                </a:lnTo>
                <a:lnTo>
                  <a:pt x="3777" y="1452"/>
                </a:lnTo>
                <a:lnTo>
                  <a:pt x="3777" y="1460"/>
                </a:lnTo>
                <a:lnTo>
                  <a:pt x="3777" y="1455"/>
                </a:lnTo>
                <a:lnTo>
                  <a:pt x="3777" y="1459"/>
                </a:lnTo>
                <a:lnTo>
                  <a:pt x="3778" y="1444"/>
                </a:lnTo>
                <a:lnTo>
                  <a:pt x="3778" y="1449"/>
                </a:lnTo>
                <a:lnTo>
                  <a:pt x="3778" y="1450"/>
                </a:lnTo>
                <a:lnTo>
                  <a:pt x="3778" y="1461"/>
                </a:lnTo>
                <a:lnTo>
                  <a:pt x="3779" y="1456"/>
                </a:lnTo>
                <a:lnTo>
                  <a:pt x="3779" y="1451"/>
                </a:lnTo>
                <a:lnTo>
                  <a:pt x="3779" y="1454"/>
                </a:lnTo>
                <a:lnTo>
                  <a:pt x="3780" y="1449"/>
                </a:lnTo>
                <a:lnTo>
                  <a:pt x="3780" y="1452"/>
                </a:lnTo>
                <a:lnTo>
                  <a:pt x="3780" y="1455"/>
                </a:lnTo>
                <a:lnTo>
                  <a:pt x="3780" y="1444"/>
                </a:lnTo>
                <a:lnTo>
                  <a:pt x="3780" y="1455"/>
                </a:lnTo>
                <a:lnTo>
                  <a:pt x="3781" y="1453"/>
                </a:lnTo>
                <a:lnTo>
                  <a:pt x="3781" y="1462"/>
                </a:lnTo>
                <a:lnTo>
                  <a:pt x="3781" y="1466"/>
                </a:lnTo>
                <a:lnTo>
                  <a:pt x="3781" y="1449"/>
                </a:lnTo>
                <a:lnTo>
                  <a:pt x="3782" y="1450"/>
                </a:lnTo>
                <a:lnTo>
                  <a:pt x="3782" y="1450"/>
                </a:lnTo>
                <a:lnTo>
                  <a:pt x="3782" y="1452"/>
                </a:lnTo>
                <a:lnTo>
                  <a:pt x="3782" y="1459"/>
                </a:lnTo>
                <a:lnTo>
                  <a:pt x="3783" y="1445"/>
                </a:lnTo>
                <a:lnTo>
                  <a:pt x="3783" y="1462"/>
                </a:lnTo>
                <a:lnTo>
                  <a:pt x="3783" y="1465"/>
                </a:lnTo>
                <a:lnTo>
                  <a:pt x="3783" y="1457"/>
                </a:lnTo>
                <a:lnTo>
                  <a:pt x="3783" y="1454"/>
                </a:lnTo>
                <a:lnTo>
                  <a:pt x="3784" y="1457"/>
                </a:lnTo>
                <a:lnTo>
                  <a:pt x="3784" y="1450"/>
                </a:lnTo>
                <a:lnTo>
                  <a:pt x="3784" y="1468"/>
                </a:lnTo>
                <a:lnTo>
                  <a:pt x="3784" y="1464"/>
                </a:lnTo>
                <a:lnTo>
                  <a:pt x="3785" y="1454"/>
                </a:lnTo>
                <a:lnTo>
                  <a:pt x="3785" y="1435"/>
                </a:lnTo>
                <a:lnTo>
                  <a:pt x="3785" y="1464"/>
                </a:lnTo>
                <a:lnTo>
                  <a:pt x="3785" y="1455"/>
                </a:lnTo>
                <a:lnTo>
                  <a:pt x="3786" y="1460"/>
                </a:lnTo>
                <a:lnTo>
                  <a:pt x="3786" y="1457"/>
                </a:lnTo>
                <a:lnTo>
                  <a:pt x="3786" y="1454"/>
                </a:lnTo>
                <a:lnTo>
                  <a:pt x="3786" y="1452"/>
                </a:lnTo>
                <a:lnTo>
                  <a:pt x="3786" y="1460"/>
                </a:lnTo>
                <a:lnTo>
                  <a:pt x="3787" y="1454"/>
                </a:lnTo>
                <a:lnTo>
                  <a:pt x="3787" y="1459"/>
                </a:lnTo>
                <a:lnTo>
                  <a:pt x="3787" y="1440"/>
                </a:lnTo>
                <a:lnTo>
                  <a:pt x="3788" y="1457"/>
                </a:lnTo>
                <a:lnTo>
                  <a:pt x="3788" y="1453"/>
                </a:lnTo>
                <a:lnTo>
                  <a:pt x="3788" y="1464"/>
                </a:lnTo>
                <a:lnTo>
                  <a:pt x="3788" y="1450"/>
                </a:lnTo>
                <a:lnTo>
                  <a:pt x="3789" y="1451"/>
                </a:lnTo>
                <a:lnTo>
                  <a:pt x="3789" y="1456"/>
                </a:lnTo>
                <a:lnTo>
                  <a:pt x="3789" y="1466"/>
                </a:lnTo>
                <a:lnTo>
                  <a:pt x="3789" y="1456"/>
                </a:lnTo>
                <a:lnTo>
                  <a:pt x="3789" y="1462"/>
                </a:lnTo>
                <a:lnTo>
                  <a:pt x="3790" y="1446"/>
                </a:lnTo>
                <a:lnTo>
                  <a:pt x="3790" y="1458"/>
                </a:lnTo>
                <a:lnTo>
                  <a:pt x="3790" y="1457"/>
                </a:lnTo>
                <a:lnTo>
                  <a:pt x="3790" y="1456"/>
                </a:lnTo>
                <a:lnTo>
                  <a:pt x="3791" y="1460"/>
                </a:lnTo>
                <a:lnTo>
                  <a:pt x="3791" y="1456"/>
                </a:lnTo>
                <a:lnTo>
                  <a:pt x="3791" y="1457"/>
                </a:lnTo>
                <a:lnTo>
                  <a:pt x="3791" y="1462"/>
                </a:lnTo>
                <a:lnTo>
                  <a:pt x="3792" y="1454"/>
                </a:lnTo>
                <a:lnTo>
                  <a:pt x="3792" y="1458"/>
                </a:lnTo>
                <a:lnTo>
                  <a:pt x="3792" y="1441"/>
                </a:lnTo>
                <a:lnTo>
                  <a:pt x="3792" y="1461"/>
                </a:lnTo>
                <a:lnTo>
                  <a:pt x="3792" y="1455"/>
                </a:lnTo>
                <a:lnTo>
                  <a:pt x="3793" y="1478"/>
                </a:lnTo>
                <a:lnTo>
                  <a:pt x="3793" y="1457"/>
                </a:lnTo>
                <a:lnTo>
                  <a:pt x="3793" y="1441"/>
                </a:lnTo>
                <a:lnTo>
                  <a:pt x="3793" y="1459"/>
                </a:lnTo>
                <a:lnTo>
                  <a:pt x="3794" y="1468"/>
                </a:lnTo>
                <a:lnTo>
                  <a:pt x="3794" y="1458"/>
                </a:lnTo>
                <a:lnTo>
                  <a:pt x="3794" y="1462"/>
                </a:lnTo>
                <a:lnTo>
                  <a:pt x="3794" y="1453"/>
                </a:lnTo>
                <a:lnTo>
                  <a:pt x="3795" y="1459"/>
                </a:lnTo>
                <a:lnTo>
                  <a:pt x="3795" y="1453"/>
                </a:lnTo>
                <a:lnTo>
                  <a:pt x="3795" y="1467"/>
                </a:lnTo>
                <a:lnTo>
                  <a:pt x="3795" y="1461"/>
                </a:lnTo>
                <a:lnTo>
                  <a:pt x="3796" y="1446"/>
                </a:lnTo>
                <a:lnTo>
                  <a:pt x="3796" y="1456"/>
                </a:lnTo>
                <a:lnTo>
                  <a:pt x="3796" y="1452"/>
                </a:lnTo>
                <a:lnTo>
                  <a:pt x="3796" y="1458"/>
                </a:lnTo>
                <a:lnTo>
                  <a:pt x="3797" y="1458"/>
                </a:lnTo>
                <a:lnTo>
                  <a:pt x="3797" y="1453"/>
                </a:lnTo>
                <a:lnTo>
                  <a:pt x="3797" y="1471"/>
                </a:lnTo>
                <a:lnTo>
                  <a:pt x="3797" y="1460"/>
                </a:lnTo>
                <a:lnTo>
                  <a:pt x="3798" y="1456"/>
                </a:lnTo>
                <a:lnTo>
                  <a:pt x="3798" y="1458"/>
                </a:lnTo>
                <a:lnTo>
                  <a:pt x="3798" y="1461"/>
                </a:lnTo>
                <a:lnTo>
                  <a:pt x="3798" y="1465"/>
                </a:lnTo>
                <a:lnTo>
                  <a:pt x="3798" y="1471"/>
                </a:lnTo>
                <a:lnTo>
                  <a:pt x="3799" y="1457"/>
                </a:lnTo>
                <a:lnTo>
                  <a:pt x="3799" y="1457"/>
                </a:lnTo>
                <a:lnTo>
                  <a:pt x="3799" y="1438"/>
                </a:lnTo>
                <a:lnTo>
                  <a:pt x="3799" y="1459"/>
                </a:lnTo>
                <a:lnTo>
                  <a:pt x="3800" y="1456"/>
                </a:lnTo>
                <a:lnTo>
                  <a:pt x="3800" y="1464"/>
                </a:lnTo>
                <a:lnTo>
                  <a:pt x="3800" y="1458"/>
                </a:lnTo>
                <a:lnTo>
                  <a:pt x="3800" y="1453"/>
                </a:lnTo>
                <a:lnTo>
                  <a:pt x="3801" y="1465"/>
                </a:lnTo>
                <a:lnTo>
                  <a:pt x="3801" y="1466"/>
                </a:lnTo>
                <a:lnTo>
                  <a:pt x="3801" y="1467"/>
                </a:lnTo>
                <a:lnTo>
                  <a:pt x="3801" y="1456"/>
                </a:lnTo>
                <a:lnTo>
                  <a:pt x="3801" y="1446"/>
                </a:lnTo>
                <a:lnTo>
                  <a:pt x="3802" y="1459"/>
                </a:lnTo>
                <a:lnTo>
                  <a:pt x="3802" y="1461"/>
                </a:lnTo>
                <a:lnTo>
                  <a:pt x="3802" y="1462"/>
                </a:lnTo>
                <a:lnTo>
                  <a:pt x="3802" y="1460"/>
                </a:lnTo>
                <a:lnTo>
                  <a:pt x="3803" y="1456"/>
                </a:lnTo>
                <a:lnTo>
                  <a:pt x="3803" y="1463"/>
                </a:lnTo>
                <a:lnTo>
                  <a:pt x="3803" y="1462"/>
                </a:lnTo>
                <a:lnTo>
                  <a:pt x="3804" y="1453"/>
                </a:lnTo>
                <a:lnTo>
                  <a:pt x="3804" y="1461"/>
                </a:lnTo>
                <a:lnTo>
                  <a:pt x="3804" y="1450"/>
                </a:lnTo>
                <a:lnTo>
                  <a:pt x="3804" y="1457"/>
                </a:lnTo>
                <a:lnTo>
                  <a:pt x="3804" y="1458"/>
                </a:lnTo>
                <a:lnTo>
                  <a:pt x="3805" y="1465"/>
                </a:lnTo>
                <a:lnTo>
                  <a:pt x="3805" y="1459"/>
                </a:lnTo>
                <a:lnTo>
                  <a:pt x="3805" y="1458"/>
                </a:lnTo>
                <a:lnTo>
                  <a:pt x="3805" y="1451"/>
                </a:lnTo>
                <a:lnTo>
                  <a:pt x="3806" y="1472"/>
                </a:lnTo>
                <a:lnTo>
                  <a:pt x="3806" y="1451"/>
                </a:lnTo>
                <a:lnTo>
                  <a:pt x="3806" y="1464"/>
                </a:lnTo>
                <a:lnTo>
                  <a:pt x="3806" y="1442"/>
                </a:lnTo>
                <a:lnTo>
                  <a:pt x="3807" y="1455"/>
                </a:lnTo>
                <a:lnTo>
                  <a:pt x="3807" y="1455"/>
                </a:lnTo>
                <a:lnTo>
                  <a:pt x="3807" y="1465"/>
                </a:lnTo>
                <a:lnTo>
                  <a:pt x="3807" y="1458"/>
                </a:lnTo>
                <a:lnTo>
                  <a:pt x="3807" y="1458"/>
                </a:lnTo>
                <a:lnTo>
                  <a:pt x="3808" y="1452"/>
                </a:lnTo>
                <a:lnTo>
                  <a:pt x="3808" y="1468"/>
                </a:lnTo>
                <a:lnTo>
                  <a:pt x="3808" y="1456"/>
                </a:lnTo>
                <a:lnTo>
                  <a:pt x="3808" y="1451"/>
                </a:lnTo>
                <a:lnTo>
                  <a:pt x="3809" y="1458"/>
                </a:lnTo>
                <a:lnTo>
                  <a:pt x="3809" y="1459"/>
                </a:lnTo>
                <a:lnTo>
                  <a:pt x="3809" y="1456"/>
                </a:lnTo>
                <a:lnTo>
                  <a:pt x="3809" y="1458"/>
                </a:lnTo>
                <a:lnTo>
                  <a:pt x="3810" y="1460"/>
                </a:lnTo>
                <a:lnTo>
                  <a:pt x="3810" y="1450"/>
                </a:lnTo>
                <a:lnTo>
                  <a:pt x="3810" y="1468"/>
                </a:lnTo>
                <a:lnTo>
                  <a:pt x="3811" y="1464"/>
                </a:lnTo>
                <a:lnTo>
                  <a:pt x="3811" y="1453"/>
                </a:lnTo>
                <a:lnTo>
                  <a:pt x="3811" y="1460"/>
                </a:lnTo>
                <a:lnTo>
                  <a:pt x="3811" y="1457"/>
                </a:lnTo>
                <a:lnTo>
                  <a:pt x="3811" y="1448"/>
                </a:lnTo>
                <a:lnTo>
                  <a:pt x="3812" y="1456"/>
                </a:lnTo>
                <a:lnTo>
                  <a:pt x="3812" y="1464"/>
                </a:lnTo>
                <a:lnTo>
                  <a:pt x="3812" y="1460"/>
                </a:lnTo>
                <a:lnTo>
                  <a:pt x="3812" y="1467"/>
                </a:lnTo>
                <a:lnTo>
                  <a:pt x="3813" y="1451"/>
                </a:lnTo>
                <a:lnTo>
                  <a:pt x="3813" y="1465"/>
                </a:lnTo>
                <a:lnTo>
                  <a:pt x="3813" y="1458"/>
                </a:lnTo>
                <a:lnTo>
                  <a:pt x="3813" y="1453"/>
                </a:lnTo>
                <a:lnTo>
                  <a:pt x="3814" y="1460"/>
                </a:lnTo>
                <a:lnTo>
                  <a:pt x="3814" y="1440"/>
                </a:lnTo>
                <a:lnTo>
                  <a:pt x="3814" y="1458"/>
                </a:lnTo>
                <a:lnTo>
                  <a:pt x="3814" y="1457"/>
                </a:lnTo>
                <a:lnTo>
                  <a:pt x="3814" y="1464"/>
                </a:lnTo>
                <a:lnTo>
                  <a:pt x="3815" y="1461"/>
                </a:lnTo>
                <a:lnTo>
                  <a:pt x="3815" y="1437"/>
                </a:lnTo>
                <a:lnTo>
                  <a:pt x="3815" y="1466"/>
                </a:lnTo>
                <a:lnTo>
                  <a:pt x="3815" y="1456"/>
                </a:lnTo>
                <a:lnTo>
                  <a:pt x="3816" y="1463"/>
                </a:lnTo>
                <a:lnTo>
                  <a:pt x="3816" y="1460"/>
                </a:lnTo>
                <a:lnTo>
                  <a:pt x="3816" y="1452"/>
                </a:lnTo>
                <a:lnTo>
                  <a:pt x="3816" y="1458"/>
                </a:lnTo>
                <a:lnTo>
                  <a:pt x="3817" y="1468"/>
                </a:lnTo>
                <a:lnTo>
                  <a:pt x="3817" y="1452"/>
                </a:lnTo>
                <a:lnTo>
                  <a:pt x="3817" y="1465"/>
                </a:lnTo>
                <a:lnTo>
                  <a:pt x="3817" y="1449"/>
                </a:lnTo>
                <a:lnTo>
                  <a:pt x="3817" y="1462"/>
                </a:lnTo>
                <a:lnTo>
                  <a:pt x="3818" y="1453"/>
                </a:lnTo>
                <a:lnTo>
                  <a:pt x="3818" y="1458"/>
                </a:lnTo>
                <a:lnTo>
                  <a:pt x="3818" y="1453"/>
                </a:lnTo>
                <a:lnTo>
                  <a:pt x="3819" y="1447"/>
                </a:lnTo>
                <a:lnTo>
                  <a:pt x="3819" y="1453"/>
                </a:lnTo>
                <a:lnTo>
                  <a:pt x="3819" y="1462"/>
                </a:lnTo>
                <a:lnTo>
                  <a:pt x="3819" y="1460"/>
                </a:lnTo>
                <a:lnTo>
                  <a:pt x="3820" y="1466"/>
                </a:lnTo>
                <a:lnTo>
                  <a:pt x="3820" y="1440"/>
                </a:lnTo>
                <a:lnTo>
                  <a:pt x="3820" y="1458"/>
                </a:lnTo>
                <a:lnTo>
                  <a:pt x="3820" y="1456"/>
                </a:lnTo>
                <a:lnTo>
                  <a:pt x="3820" y="1461"/>
                </a:lnTo>
                <a:lnTo>
                  <a:pt x="3821" y="1456"/>
                </a:lnTo>
                <a:lnTo>
                  <a:pt x="3821" y="1450"/>
                </a:lnTo>
                <a:lnTo>
                  <a:pt x="3821" y="1463"/>
                </a:lnTo>
                <a:lnTo>
                  <a:pt x="3821" y="1453"/>
                </a:lnTo>
                <a:lnTo>
                  <a:pt x="3822" y="1456"/>
                </a:lnTo>
                <a:lnTo>
                  <a:pt x="3822" y="1469"/>
                </a:lnTo>
                <a:lnTo>
                  <a:pt x="3822" y="1447"/>
                </a:lnTo>
                <a:lnTo>
                  <a:pt x="3822" y="1461"/>
                </a:lnTo>
                <a:lnTo>
                  <a:pt x="3823" y="1452"/>
                </a:lnTo>
                <a:lnTo>
                  <a:pt x="3823" y="1461"/>
                </a:lnTo>
                <a:lnTo>
                  <a:pt x="3823" y="1458"/>
                </a:lnTo>
                <a:lnTo>
                  <a:pt x="3823" y="1457"/>
                </a:lnTo>
                <a:lnTo>
                  <a:pt x="3823" y="1451"/>
                </a:lnTo>
                <a:lnTo>
                  <a:pt x="3824" y="1474"/>
                </a:lnTo>
                <a:lnTo>
                  <a:pt x="3824" y="1455"/>
                </a:lnTo>
                <a:lnTo>
                  <a:pt x="3824" y="1451"/>
                </a:lnTo>
                <a:lnTo>
                  <a:pt x="3824" y="1447"/>
                </a:lnTo>
                <a:lnTo>
                  <a:pt x="3825" y="1457"/>
                </a:lnTo>
                <a:lnTo>
                  <a:pt x="3825" y="1450"/>
                </a:lnTo>
                <a:lnTo>
                  <a:pt x="3825" y="1455"/>
                </a:lnTo>
                <a:lnTo>
                  <a:pt x="3825" y="1454"/>
                </a:lnTo>
                <a:lnTo>
                  <a:pt x="3826" y="1451"/>
                </a:lnTo>
                <a:lnTo>
                  <a:pt x="3826" y="1455"/>
                </a:lnTo>
                <a:lnTo>
                  <a:pt x="3826" y="1461"/>
                </a:lnTo>
                <a:lnTo>
                  <a:pt x="3826" y="1467"/>
                </a:lnTo>
                <a:lnTo>
                  <a:pt x="3827" y="1464"/>
                </a:lnTo>
                <a:lnTo>
                  <a:pt x="3827" y="1454"/>
                </a:lnTo>
                <a:lnTo>
                  <a:pt x="3827" y="1464"/>
                </a:lnTo>
                <a:lnTo>
                  <a:pt x="3827" y="1463"/>
                </a:lnTo>
                <a:lnTo>
                  <a:pt x="3828" y="1466"/>
                </a:lnTo>
                <a:lnTo>
                  <a:pt x="3828" y="1456"/>
                </a:lnTo>
                <a:lnTo>
                  <a:pt x="3828" y="1457"/>
                </a:lnTo>
                <a:lnTo>
                  <a:pt x="3828" y="1463"/>
                </a:lnTo>
                <a:lnTo>
                  <a:pt x="3829" y="1463"/>
                </a:lnTo>
                <a:lnTo>
                  <a:pt x="3829" y="1461"/>
                </a:lnTo>
                <a:lnTo>
                  <a:pt x="3829" y="1463"/>
                </a:lnTo>
                <a:lnTo>
                  <a:pt x="3829" y="1453"/>
                </a:lnTo>
                <a:lnTo>
                  <a:pt x="3829" y="1467"/>
                </a:lnTo>
                <a:lnTo>
                  <a:pt x="3830" y="1465"/>
                </a:lnTo>
                <a:lnTo>
                  <a:pt x="3830" y="1456"/>
                </a:lnTo>
                <a:lnTo>
                  <a:pt x="3830" y="1461"/>
                </a:lnTo>
                <a:lnTo>
                  <a:pt x="3830" y="1451"/>
                </a:lnTo>
                <a:lnTo>
                  <a:pt x="3831" y="1467"/>
                </a:lnTo>
                <a:lnTo>
                  <a:pt x="3831" y="1465"/>
                </a:lnTo>
                <a:lnTo>
                  <a:pt x="3831" y="1450"/>
                </a:lnTo>
                <a:lnTo>
                  <a:pt x="3831" y="1456"/>
                </a:lnTo>
                <a:lnTo>
                  <a:pt x="3832" y="1443"/>
                </a:lnTo>
                <a:lnTo>
                  <a:pt x="3832" y="1469"/>
                </a:lnTo>
                <a:lnTo>
                  <a:pt x="3832" y="1463"/>
                </a:lnTo>
                <a:lnTo>
                  <a:pt x="3832" y="1459"/>
                </a:lnTo>
                <a:lnTo>
                  <a:pt x="3832" y="1456"/>
                </a:lnTo>
                <a:lnTo>
                  <a:pt x="3833" y="1448"/>
                </a:lnTo>
                <a:lnTo>
                  <a:pt x="3833" y="1452"/>
                </a:lnTo>
                <a:lnTo>
                  <a:pt x="3833" y="1457"/>
                </a:lnTo>
                <a:lnTo>
                  <a:pt x="3833" y="1457"/>
                </a:lnTo>
                <a:lnTo>
                  <a:pt x="3834" y="1458"/>
                </a:lnTo>
                <a:lnTo>
                  <a:pt x="3834" y="1448"/>
                </a:lnTo>
                <a:lnTo>
                  <a:pt x="3834" y="1464"/>
                </a:lnTo>
                <a:lnTo>
                  <a:pt x="3835" y="1465"/>
                </a:lnTo>
                <a:lnTo>
                  <a:pt x="3835" y="1462"/>
                </a:lnTo>
                <a:lnTo>
                  <a:pt x="3835" y="1447"/>
                </a:lnTo>
                <a:lnTo>
                  <a:pt x="3835" y="1446"/>
                </a:lnTo>
                <a:lnTo>
                  <a:pt x="3835" y="1453"/>
                </a:lnTo>
                <a:lnTo>
                  <a:pt x="3836" y="1470"/>
                </a:lnTo>
                <a:lnTo>
                  <a:pt x="3836" y="1461"/>
                </a:lnTo>
                <a:lnTo>
                  <a:pt x="3836" y="1457"/>
                </a:lnTo>
                <a:lnTo>
                  <a:pt x="3836" y="1442"/>
                </a:lnTo>
                <a:lnTo>
                  <a:pt x="3837" y="1456"/>
                </a:lnTo>
                <a:lnTo>
                  <a:pt x="3837" y="1452"/>
                </a:lnTo>
                <a:lnTo>
                  <a:pt x="3837" y="1468"/>
                </a:lnTo>
                <a:lnTo>
                  <a:pt x="3837" y="1457"/>
                </a:lnTo>
                <a:lnTo>
                  <a:pt x="3838" y="1447"/>
                </a:lnTo>
                <a:lnTo>
                  <a:pt x="3838" y="1451"/>
                </a:lnTo>
                <a:lnTo>
                  <a:pt x="3838" y="1451"/>
                </a:lnTo>
                <a:lnTo>
                  <a:pt x="3838" y="1454"/>
                </a:lnTo>
                <a:lnTo>
                  <a:pt x="3838" y="1460"/>
                </a:lnTo>
                <a:lnTo>
                  <a:pt x="3839" y="1458"/>
                </a:lnTo>
                <a:lnTo>
                  <a:pt x="3839" y="1460"/>
                </a:lnTo>
                <a:lnTo>
                  <a:pt x="3839" y="1450"/>
                </a:lnTo>
                <a:lnTo>
                  <a:pt x="3839" y="1456"/>
                </a:lnTo>
                <a:lnTo>
                  <a:pt x="3840" y="1455"/>
                </a:lnTo>
                <a:lnTo>
                  <a:pt x="3840" y="1438"/>
                </a:lnTo>
                <a:lnTo>
                  <a:pt x="3840" y="1454"/>
                </a:lnTo>
                <a:lnTo>
                  <a:pt x="3840" y="1461"/>
                </a:lnTo>
                <a:lnTo>
                  <a:pt x="3841" y="1458"/>
                </a:lnTo>
                <a:lnTo>
                  <a:pt x="3841" y="1459"/>
                </a:lnTo>
                <a:lnTo>
                  <a:pt x="3841" y="1450"/>
                </a:lnTo>
                <a:lnTo>
                  <a:pt x="3841" y="1464"/>
                </a:lnTo>
                <a:lnTo>
                  <a:pt x="3841" y="1450"/>
                </a:lnTo>
                <a:lnTo>
                  <a:pt x="3842" y="1456"/>
                </a:lnTo>
                <a:lnTo>
                  <a:pt x="3842" y="1448"/>
                </a:lnTo>
                <a:lnTo>
                  <a:pt x="3842" y="1444"/>
                </a:lnTo>
                <a:lnTo>
                  <a:pt x="3843" y="1450"/>
                </a:lnTo>
                <a:lnTo>
                  <a:pt x="3843" y="1470"/>
                </a:lnTo>
                <a:lnTo>
                  <a:pt x="3843" y="1456"/>
                </a:lnTo>
                <a:lnTo>
                  <a:pt x="3843" y="1456"/>
                </a:lnTo>
                <a:lnTo>
                  <a:pt x="3844" y="1455"/>
                </a:lnTo>
                <a:lnTo>
                  <a:pt x="3844" y="1454"/>
                </a:lnTo>
                <a:lnTo>
                  <a:pt x="3844" y="1459"/>
                </a:lnTo>
                <a:lnTo>
                  <a:pt x="3844" y="1453"/>
                </a:lnTo>
                <a:lnTo>
                  <a:pt x="3844" y="1465"/>
                </a:lnTo>
                <a:lnTo>
                  <a:pt x="3845" y="1441"/>
                </a:lnTo>
                <a:lnTo>
                  <a:pt x="3845" y="1447"/>
                </a:lnTo>
                <a:lnTo>
                  <a:pt x="3845" y="1461"/>
                </a:lnTo>
                <a:lnTo>
                  <a:pt x="3845" y="1449"/>
                </a:lnTo>
                <a:lnTo>
                  <a:pt x="3846" y="1455"/>
                </a:lnTo>
                <a:lnTo>
                  <a:pt x="3846" y="1449"/>
                </a:lnTo>
                <a:lnTo>
                  <a:pt x="3846" y="1461"/>
                </a:lnTo>
                <a:lnTo>
                  <a:pt x="3846" y="1464"/>
                </a:lnTo>
                <a:lnTo>
                  <a:pt x="3847" y="1455"/>
                </a:lnTo>
                <a:lnTo>
                  <a:pt x="3847" y="1454"/>
                </a:lnTo>
                <a:lnTo>
                  <a:pt x="3847" y="1441"/>
                </a:lnTo>
                <a:lnTo>
                  <a:pt x="3847" y="1453"/>
                </a:lnTo>
                <a:lnTo>
                  <a:pt x="3847" y="1457"/>
                </a:lnTo>
                <a:lnTo>
                  <a:pt x="3848" y="1462"/>
                </a:lnTo>
                <a:lnTo>
                  <a:pt x="3848" y="1465"/>
                </a:lnTo>
                <a:lnTo>
                  <a:pt x="3848" y="1443"/>
                </a:lnTo>
                <a:lnTo>
                  <a:pt x="3848" y="1457"/>
                </a:lnTo>
                <a:lnTo>
                  <a:pt x="3849" y="1451"/>
                </a:lnTo>
                <a:lnTo>
                  <a:pt x="3849" y="1465"/>
                </a:lnTo>
                <a:lnTo>
                  <a:pt x="3849" y="1445"/>
                </a:lnTo>
                <a:lnTo>
                  <a:pt x="3850" y="1451"/>
                </a:lnTo>
                <a:lnTo>
                  <a:pt x="3850" y="1460"/>
                </a:lnTo>
                <a:lnTo>
                  <a:pt x="3850" y="1452"/>
                </a:lnTo>
                <a:lnTo>
                  <a:pt x="3850" y="1452"/>
                </a:lnTo>
                <a:lnTo>
                  <a:pt x="3850" y="1455"/>
                </a:lnTo>
                <a:lnTo>
                  <a:pt x="3851" y="1443"/>
                </a:lnTo>
                <a:lnTo>
                  <a:pt x="3851" y="1455"/>
                </a:lnTo>
                <a:lnTo>
                  <a:pt x="3851" y="1452"/>
                </a:lnTo>
                <a:lnTo>
                  <a:pt x="3851" y="1457"/>
                </a:lnTo>
                <a:lnTo>
                  <a:pt x="3852" y="1451"/>
                </a:lnTo>
                <a:lnTo>
                  <a:pt x="3852" y="1447"/>
                </a:lnTo>
                <a:lnTo>
                  <a:pt x="3852" y="1450"/>
                </a:lnTo>
                <a:lnTo>
                  <a:pt x="3852" y="1462"/>
                </a:lnTo>
                <a:lnTo>
                  <a:pt x="3853" y="1464"/>
                </a:lnTo>
                <a:lnTo>
                  <a:pt x="3853" y="1451"/>
                </a:lnTo>
                <a:lnTo>
                  <a:pt x="3853" y="1439"/>
                </a:lnTo>
                <a:lnTo>
                  <a:pt x="3853" y="1461"/>
                </a:lnTo>
                <a:lnTo>
                  <a:pt x="3853" y="1450"/>
                </a:lnTo>
                <a:lnTo>
                  <a:pt x="3854" y="1455"/>
                </a:lnTo>
                <a:lnTo>
                  <a:pt x="3854" y="1450"/>
                </a:lnTo>
                <a:lnTo>
                  <a:pt x="3854" y="1444"/>
                </a:lnTo>
                <a:lnTo>
                  <a:pt x="3854" y="1449"/>
                </a:lnTo>
                <a:lnTo>
                  <a:pt x="3855" y="1470"/>
                </a:lnTo>
                <a:lnTo>
                  <a:pt x="3855" y="1471"/>
                </a:lnTo>
                <a:lnTo>
                  <a:pt x="3855" y="1457"/>
                </a:lnTo>
                <a:lnTo>
                  <a:pt x="3855" y="1446"/>
                </a:lnTo>
                <a:lnTo>
                  <a:pt x="3856" y="1445"/>
                </a:lnTo>
                <a:lnTo>
                  <a:pt x="3856" y="1452"/>
                </a:lnTo>
                <a:lnTo>
                  <a:pt x="3856" y="1455"/>
                </a:lnTo>
                <a:lnTo>
                  <a:pt x="3856" y="1458"/>
                </a:lnTo>
                <a:lnTo>
                  <a:pt x="3856" y="1425"/>
                </a:lnTo>
                <a:lnTo>
                  <a:pt x="3857" y="1452"/>
                </a:lnTo>
                <a:lnTo>
                  <a:pt x="3857" y="1456"/>
                </a:lnTo>
                <a:lnTo>
                  <a:pt x="3857" y="1453"/>
                </a:lnTo>
                <a:lnTo>
                  <a:pt x="3858" y="1455"/>
                </a:lnTo>
                <a:lnTo>
                  <a:pt x="3858" y="1449"/>
                </a:lnTo>
                <a:lnTo>
                  <a:pt x="3858" y="1464"/>
                </a:lnTo>
                <a:lnTo>
                  <a:pt x="3858" y="1459"/>
                </a:lnTo>
                <a:lnTo>
                  <a:pt x="3859" y="1453"/>
                </a:lnTo>
                <a:lnTo>
                  <a:pt x="3859" y="1452"/>
                </a:lnTo>
                <a:lnTo>
                  <a:pt x="3859" y="1446"/>
                </a:lnTo>
                <a:lnTo>
                  <a:pt x="3859" y="1450"/>
                </a:lnTo>
                <a:lnTo>
                  <a:pt x="3860" y="1456"/>
                </a:lnTo>
                <a:lnTo>
                  <a:pt x="3860" y="1451"/>
                </a:lnTo>
                <a:lnTo>
                  <a:pt x="3860" y="1451"/>
                </a:lnTo>
                <a:lnTo>
                  <a:pt x="3860" y="1459"/>
                </a:lnTo>
                <a:lnTo>
                  <a:pt x="3860" y="1445"/>
                </a:lnTo>
                <a:lnTo>
                  <a:pt x="3861" y="1450"/>
                </a:lnTo>
                <a:lnTo>
                  <a:pt x="3861" y="1456"/>
                </a:lnTo>
                <a:lnTo>
                  <a:pt x="3861" y="1453"/>
                </a:lnTo>
                <a:lnTo>
                  <a:pt x="3861" y="1446"/>
                </a:lnTo>
                <a:lnTo>
                  <a:pt x="3862" y="1448"/>
                </a:lnTo>
                <a:lnTo>
                  <a:pt x="3862" y="1471"/>
                </a:lnTo>
                <a:lnTo>
                  <a:pt x="3862" y="1460"/>
                </a:lnTo>
                <a:lnTo>
                  <a:pt x="3862" y="1454"/>
                </a:lnTo>
                <a:lnTo>
                  <a:pt x="3863" y="1438"/>
                </a:lnTo>
                <a:lnTo>
                  <a:pt x="3863" y="1466"/>
                </a:lnTo>
                <a:lnTo>
                  <a:pt x="3863" y="1444"/>
                </a:lnTo>
                <a:lnTo>
                  <a:pt x="3863" y="1456"/>
                </a:lnTo>
                <a:lnTo>
                  <a:pt x="3863" y="1462"/>
                </a:lnTo>
                <a:lnTo>
                  <a:pt x="3864" y="1455"/>
                </a:lnTo>
                <a:lnTo>
                  <a:pt x="3864" y="1452"/>
                </a:lnTo>
                <a:lnTo>
                  <a:pt x="3864" y="1456"/>
                </a:lnTo>
                <a:lnTo>
                  <a:pt x="3864" y="1457"/>
                </a:lnTo>
                <a:lnTo>
                  <a:pt x="3865" y="1459"/>
                </a:lnTo>
                <a:lnTo>
                  <a:pt x="3865" y="1439"/>
                </a:lnTo>
                <a:lnTo>
                  <a:pt x="3865" y="1466"/>
                </a:lnTo>
                <a:lnTo>
                  <a:pt x="3866" y="1446"/>
                </a:lnTo>
                <a:lnTo>
                  <a:pt x="3866" y="1454"/>
                </a:lnTo>
                <a:lnTo>
                  <a:pt x="3866" y="1448"/>
                </a:lnTo>
                <a:lnTo>
                  <a:pt x="3866" y="1439"/>
                </a:lnTo>
                <a:lnTo>
                  <a:pt x="3866" y="1441"/>
                </a:lnTo>
                <a:lnTo>
                  <a:pt x="3867" y="1452"/>
                </a:lnTo>
                <a:lnTo>
                  <a:pt x="3867" y="1445"/>
                </a:lnTo>
                <a:lnTo>
                  <a:pt x="3867" y="1448"/>
                </a:lnTo>
                <a:lnTo>
                  <a:pt x="3867" y="1435"/>
                </a:lnTo>
                <a:lnTo>
                  <a:pt x="3868" y="1452"/>
                </a:lnTo>
                <a:lnTo>
                  <a:pt x="3868" y="1447"/>
                </a:lnTo>
                <a:lnTo>
                  <a:pt x="3868" y="1447"/>
                </a:lnTo>
                <a:lnTo>
                  <a:pt x="3868" y="1449"/>
                </a:lnTo>
                <a:lnTo>
                  <a:pt x="3869" y="1443"/>
                </a:lnTo>
                <a:lnTo>
                  <a:pt x="3869" y="1447"/>
                </a:lnTo>
                <a:lnTo>
                  <a:pt x="3869" y="1466"/>
                </a:lnTo>
                <a:lnTo>
                  <a:pt x="3869" y="1443"/>
                </a:lnTo>
                <a:lnTo>
                  <a:pt x="3869" y="1453"/>
                </a:lnTo>
                <a:lnTo>
                  <a:pt x="3870" y="1456"/>
                </a:lnTo>
                <a:lnTo>
                  <a:pt x="3870" y="1454"/>
                </a:lnTo>
                <a:lnTo>
                  <a:pt x="3870" y="1455"/>
                </a:lnTo>
                <a:lnTo>
                  <a:pt x="3870" y="1449"/>
                </a:lnTo>
                <a:lnTo>
                  <a:pt x="3871" y="1448"/>
                </a:lnTo>
                <a:lnTo>
                  <a:pt x="3871" y="1441"/>
                </a:lnTo>
                <a:lnTo>
                  <a:pt x="3871" y="1442"/>
                </a:lnTo>
                <a:lnTo>
                  <a:pt x="3871" y="1461"/>
                </a:lnTo>
                <a:lnTo>
                  <a:pt x="3872" y="1450"/>
                </a:lnTo>
                <a:lnTo>
                  <a:pt x="3872" y="1445"/>
                </a:lnTo>
                <a:lnTo>
                  <a:pt x="3872" y="1457"/>
                </a:lnTo>
                <a:lnTo>
                  <a:pt x="3872" y="1455"/>
                </a:lnTo>
                <a:lnTo>
                  <a:pt x="3872" y="1457"/>
                </a:lnTo>
                <a:lnTo>
                  <a:pt x="3873" y="1442"/>
                </a:lnTo>
                <a:lnTo>
                  <a:pt x="3873" y="1450"/>
                </a:lnTo>
                <a:lnTo>
                  <a:pt x="3873" y="1430"/>
                </a:lnTo>
                <a:lnTo>
                  <a:pt x="3874" y="1460"/>
                </a:lnTo>
                <a:lnTo>
                  <a:pt x="3874" y="1445"/>
                </a:lnTo>
                <a:lnTo>
                  <a:pt x="3874" y="1461"/>
                </a:lnTo>
                <a:lnTo>
                  <a:pt x="3874" y="1463"/>
                </a:lnTo>
                <a:lnTo>
                  <a:pt x="3875" y="1441"/>
                </a:lnTo>
                <a:lnTo>
                  <a:pt x="3875" y="1455"/>
                </a:lnTo>
                <a:lnTo>
                  <a:pt x="3875" y="1452"/>
                </a:lnTo>
                <a:lnTo>
                  <a:pt x="3875" y="1458"/>
                </a:lnTo>
                <a:lnTo>
                  <a:pt x="3875" y="1458"/>
                </a:lnTo>
                <a:lnTo>
                  <a:pt x="3876" y="1452"/>
                </a:lnTo>
                <a:lnTo>
                  <a:pt x="3876" y="1458"/>
                </a:lnTo>
                <a:lnTo>
                  <a:pt x="3876" y="1469"/>
                </a:lnTo>
                <a:lnTo>
                  <a:pt x="3876" y="1454"/>
                </a:lnTo>
                <a:lnTo>
                  <a:pt x="3877" y="1453"/>
                </a:lnTo>
                <a:lnTo>
                  <a:pt x="3877" y="1444"/>
                </a:lnTo>
                <a:lnTo>
                  <a:pt x="3877" y="1471"/>
                </a:lnTo>
                <a:lnTo>
                  <a:pt x="3877" y="1460"/>
                </a:lnTo>
                <a:lnTo>
                  <a:pt x="3878" y="1457"/>
                </a:lnTo>
                <a:lnTo>
                  <a:pt x="3878" y="1455"/>
                </a:lnTo>
                <a:lnTo>
                  <a:pt x="3878" y="1452"/>
                </a:lnTo>
                <a:lnTo>
                  <a:pt x="3878" y="1441"/>
                </a:lnTo>
                <a:lnTo>
                  <a:pt x="3878" y="1456"/>
                </a:lnTo>
                <a:lnTo>
                  <a:pt x="3879" y="1463"/>
                </a:lnTo>
                <a:lnTo>
                  <a:pt x="3879" y="1465"/>
                </a:lnTo>
                <a:lnTo>
                  <a:pt x="3879" y="1447"/>
                </a:lnTo>
                <a:lnTo>
                  <a:pt x="3879" y="1458"/>
                </a:lnTo>
                <a:lnTo>
                  <a:pt x="3880" y="1457"/>
                </a:lnTo>
                <a:lnTo>
                  <a:pt x="3880" y="1455"/>
                </a:lnTo>
                <a:lnTo>
                  <a:pt x="3880" y="1460"/>
                </a:lnTo>
                <a:lnTo>
                  <a:pt x="3880" y="1450"/>
                </a:lnTo>
                <a:lnTo>
                  <a:pt x="3881" y="1456"/>
                </a:lnTo>
                <a:lnTo>
                  <a:pt x="3881" y="1460"/>
                </a:lnTo>
                <a:lnTo>
                  <a:pt x="3881" y="1450"/>
                </a:lnTo>
                <a:lnTo>
                  <a:pt x="3881" y="1456"/>
                </a:lnTo>
                <a:lnTo>
                  <a:pt x="3882" y="1456"/>
                </a:lnTo>
                <a:lnTo>
                  <a:pt x="3882" y="1460"/>
                </a:lnTo>
                <a:lnTo>
                  <a:pt x="3882" y="1452"/>
                </a:lnTo>
                <a:lnTo>
                  <a:pt x="3882" y="1461"/>
                </a:lnTo>
                <a:lnTo>
                  <a:pt x="3883" y="1458"/>
                </a:lnTo>
                <a:lnTo>
                  <a:pt x="3883" y="1452"/>
                </a:lnTo>
                <a:lnTo>
                  <a:pt x="3883" y="1453"/>
                </a:lnTo>
                <a:lnTo>
                  <a:pt x="3883" y="1480"/>
                </a:lnTo>
                <a:lnTo>
                  <a:pt x="3884" y="1456"/>
                </a:lnTo>
                <a:lnTo>
                  <a:pt x="3884" y="1458"/>
                </a:lnTo>
                <a:lnTo>
                  <a:pt x="3884" y="1463"/>
                </a:lnTo>
                <a:lnTo>
                  <a:pt x="3884" y="1462"/>
                </a:lnTo>
                <a:lnTo>
                  <a:pt x="3884" y="1458"/>
                </a:lnTo>
                <a:lnTo>
                  <a:pt x="3885" y="1459"/>
                </a:lnTo>
                <a:lnTo>
                  <a:pt x="3885" y="1439"/>
                </a:lnTo>
                <a:lnTo>
                  <a:pt x="3885" y="1452"/>
                </a:lnTo>
                <a:lnTo>
                  <a:pt x="3885" y="1457"/>
                </a:lnTo>
                <a:lnTo>
                  <a:pt x="3886" y="1468"/>
                </a:lnTo>
                <a:lnTo>
                  <a:pt x="3886" y="1461"/>
                </a:lnTo>
                <a:lnTo>
                  <a:pt x="3886" y="1458"/>
                </a:lnTo>
                <a:lnTo>
                  <a:pt x="3886" y="1452"/>
                </a:lnTo>
                <a:lnTo>
                  <a:pt x="3887" y="1463"/>
                </a:lnTo>
                <a:lnTo>
                  <a:pt x="3887" y="1460"/>
                </a:lnTo>
                <a:lnTo>
                  <a:pt x="3887" y="1464"/>
                </a:lnTo>
                <a:lnTo>
                  <a:pt x="3887" y="1461"/>
                </a:lnTo>
                <a:lnTo>
                  <a:pt x="3887" y="1458"/>
                </a:lnTo>
                <a:lnTo>
                  <a:pt x="3888" y="1460"/>
                </a:lnTo>
                <a:lnTo>
                  <a:pt x="3888" y="1462"/>
                </a:lnTo>
                <a:lnTo>
                  <a:pt x="3888" y="1455"/>
                </a:lnTo>
                <a:lnTo>
                  <a:pt x="3888" y="1460"/>
                </a:lnTo>
                <a:lnTo>
                  <a:pt x="3889" y="1450"/>
                </a:lnTo>
                <a:lnTo>
                  <a:pt x="3889" y="1459"/>
                </a:lnTo>
                <a:lnTo>
                  <a:pt x="3889" y="1458"/>
                </a:lnTo>
                <a:lnTo>
                  <a:pt x="3890" y="1452"/>
                </a:lnTo>
                <a:lnTo>
                  <a:pt x="3890" y="1456"/>
                </a:lnTo>
                <a:lnTo>
                  <a:pt x="3890" y="1457"/>
                </a:lnTo>
                <a:lnTo>
                  <a:pt x="3890" y="1460"/>
                </a:lnTo>
                <a:lnTo>
                  <a:pt x="3890" y="1470"/>
                </a:lnTo>
                <a:lnTo>
                  <a:pt x="3891" y="1459"/>
                </a:lnTo>
                <a:lnTo>
                  <a:pt x="3891" y="1461"/>
                </a:lnTo>
                <a:lnTo>
                  <a:pt x="3891" y="1450"/>
                </a:lnTo>
                <a:lnTo>
                  <a:pt x="3891" y="1463"/>
                </a:lnTo>
                <a:lnTo>
                  <a:pt x="3892" y="1453"/>
                </a:lnTo>
                <a:lnTo>
                  <a:pt x="3892" y="1458"/>
                </a:lnTo>
                <a:lnTo>
                  <a:pt x="3892" y="1455"/>
                </a:lnTo>
                <a:lnTo>
                  <a:pt x="3892" y="1453"/>
                </a:lnTo>
                <a:lnTo>
                  <a:pt x="3893" y="1460"/>
                </a:lnTo>
                <a:lnTo>
                  <a:pt x="3893" y="1455"/>
                </a:lnTo>
                <a:lnTo>
                  <a:pt x="3893" y="1442"/>
                </a:lnTo>
                <a:lnTo>
                  <a:pt x="3893" y="1447"/>
                </a:lnTo>
                <a:lnTo>
                  <a:pt x="3893" y="1435"/>
                </a:lnTo>
                <a:lnTo>
                  <a:pt x="3894" y="1459"/>
                </a:lnTo>
                <a:lnTo>
                  <a:pt x="3894" y="1445"/>
                </a:lnTo>
                <a:lnTo>
                  <a:pt x="3894" y="1453"/>
                </a:lnTo>
                <a:lnTo>
                  <a:pt x="3894" y="1449"/>
                </a:lnTo>
                <a:lnTo>
                  <a:pt x="3895" y="1442"/>
                </a:lnTo>
                <a:lnTo>
                  <a:pt x="3895" y="1440"/>
                </a:lnTo>
                <a:lnTo>
                  <a:pt x="3895" y="1440"/>
                </a:lnTo>
                <a:lnTo>
                  <a:pt x="3895" y="1447"/>
                </a:lnTo>
                <a:lnTo>
                  <a:pt x="3896" y="1451"/>
                </a:lnTo>
                <a:lnTo>
                  <a:pt x="3896" y="1433"/>
                </a:lnTo>
                <a:lnTo>
                  <a:pt x="3896" y="1458"/>
                </a:lnTo>
                <a:lnTo>
                  <a:pt x="3896" y="1444"/>
                </a:lnTo>
                <a:lnTo>
                  <a:pt x="3897" y="1450"/>
                </a:lnTo>
                <a:lnTo>
                  <a:pt x="3897" y="1458"/>
                </a:lnTo>
                <a:lnTo>
                  <a:pt x="3897" y="1445"/>
                </a:lnTo>
                <a:lnTo>
                  <a:pt x="3897" y="1441"/>
                </a:lnTo>
                <a:lnTo>
                  <a:pt x="3898" y="1453"/>
                </a:lnTo>
                <a:lnTo>
                  <a:pt x="3898" y="1450"/>
                </a:lnTo>
                <a:lnTo>
                  <a:pt x="3898" y="1460"/>
                </a:lnTo>
                <a:lnTo>
                  <a:pt x="3898" y="1436"/>
                </a:lnTo>
                <a:lnTo>
                  <a:pt x="3899" y="1452"/>
                </a:lnTo>
                <a:lnTo>
                  <a:pt x="3899" y="1451"/>
                </a:lnTo>
                <a:lnTo>
                  <a:pt x="3899" y="1451"/>
                </a:lnTo>
                <a:lnTo>
                  <a:pt x="3899" y="1446"/>
                </a:lnTo>
                <a:lnTo>
                  <a:pt x="3899" y="1443"/>
                </a:lnTo>
                <a:lnTo>
                  <a:pt x="3900" y="1469"/>
                </a:lnTo>
                <a:lnTo>
                  <a:pt x="3900" y="1454"/>
                </a:lnTo>
                <a:lnTo>
                  <a:pt x="3900" y="1462"/>
                </a:lnTo>
                <a:lnTo>
                  <a:pt x="3900" y="1449"/>
                </a:lnTo>
                <a:lnTo>
                  <a:pt x="3901" y="1456"/>
                </a:lnTo>
                <a:lnTo>
                  <a:pt x="3901" y="1444"/>
                </a:lnTo>
                <a:lnTo>
                  <a:pt x="3901" y="1453"/>
                </a:lnTo>
                <a:lnTo>
                  <a:pt x="3901" y="1452"/>
                </a:lnTo>
                <a:lnTo>
                  <a:pt x="3902" y="1448"/>
                </a:lnTo>
                <a:lnTo>
                  <a:pt x="3902" y="1456"/>
                </a:lnTo>
                <a:lnTo>
                  <a:pt x="3902" y="1443"/>
                </a:lnTo>
                <a:lnTo>
                  <a:pt x="3902" y="1457"/>
                </a:lnTo>
                <a:lnTo>
                  <a:pt x="3902" y="1454"/>
                </a:lnTo>
                <a:lnTo>
                  <a:pt x="3903" y="1454"/>
                </a:lnTo>
                <a:lnTo>
                  <a:pt x="3903" y="1447"/>
                </a:lnTo>
                <a:lnTo>
                  <a:pt x="3903" y="1460"/>
                </a:lnTo>
                <a:lnTo>
                  <a:pt x="3903" y="1464"/>
                </a:lnTo>
                <a:lnTo>
                  <a:pt x="3904" y="1454"/>
                </a:lnTo>
                <a:lnTo>
                  <a:pt x="3904" y="1453"/>
                </a:lnTo>
                <a:lnTo>
                  <a:pt x="3904" y="1452"/>
                </a:lnTo>
                <a:lnTo>
                  <a:pt x="3905" y="1443"/>
                </a:lnTo>
                <a:lnTo>
                  <a:pt x="3905" y="1460"/>
                </a:lnTo>
                <a:lnTo>
                  <a:pt x="3905" y="1449"/>
                </a:lnTo>
                <a:lnTo>
                  <a:pt x="3905" y="1456"/>
                </a:lnTo>
                <a:lnTo>
                  <a:pt x="3906" y="1461"/>
                </a:lnTo>
                <a:lnTo>
                  <a:pt x="3906" y="1452"/>
                </a:lnTo>
                <a:lnTo>
                  <a:pt x="3906" y="1460"/>
                </a:lnTo>
                <a:lnTo>
                  <a:pt x="3906" y="1462"/>
                </a:lnTo>
                <a:lnTo>
                  <a:pt x="3906" y="1451"/>
                </a:lnTo>
                <a:lnTo>
                  <a:pt x="3907" y="1450"/>
                </a:lnTo>
                <a:lnTo>
                  <a:pt x="3907" y="1443"/>
                </a:lnTo>
                <a:lnTo>
                  <a:pt x="3907" y="1460"/>
                </a:lnTo>
                <a:lnTo>
                  <a:pt x="3907" y="1463"/>
                </a:lnTo>
                <a:lnTo>
                  <a:pt x="3908" y="1459"/>
                </a:lnTo>
                <a:lnTo>
                  <a:pt x="3908" y="1455"/>
                </a:lnTo>
                <a:lnTo>
                  <a:pt x="3908" y="1456"/>
                </a:lnTo>
                <a:lnTo>
                  <a:pt x="3908" y="1441"/>
                </a:lnTo>
                <a:lnTo>
                  <a:pt x="3909" y="1470"/>
                </a:lnTo>
                <a:lnTo>
                  <a:pt x="3909" y="1461"/>
                </a:lnTo>
                <a:lnTo>
                  <a:pt x="3909" y="1459"/>
                </a:lnTo>
                <a:lnTo>
                  <a:pt x="3909" y="1452"/>
                </a:lnTo>
                <a:lnTo>
                  <a:pt x="3909" y="1461"/>
                </a:lnTo>
                <a:lnTo>
                  <a:pt x="3910" y="1458"/>
                </a:lnTo>
                <a:lnTo>
                  <a:pt x="3910" y="1456"/>
                </a:lnTo>
                <a:lnTo>
                  <a:pt x="3910" y="1451"/>
                </a:lnTo>
                <a:lnTo>
                  <a:pt x="3910" y="1453"/>
                </a:lnTo>
                <a:lnTo>
                  <a:pt x="3911" y="1455"/>
                </a:lnTo>
                <a:lnTo>
                  <a:pt x="3911" y="1458"/>
                </a:lnTo>
                <a:lnTo>
                  <a:pt x="3911" y="1454"/>
                </a:lnTo>
                <a:lnTo>
                  <a:pt x="3911" y="1456"/>
                </a:lnTo>
                <a:lnTo>
                  <a:pt x="3911" y="1440"/>
                </a:lnTo>
                <a:lnTo>
                  <a:pt x="3912" y="1449"/>
                </a:lnTo>
                <a:lnTo>
                  <a:pt x="3912" y="1466"/>
                </a:lnTo>
                <a:lnTo>
                  <a:pt x="3912" y="1460"/>
                </a:lnTo>
                <a:lnTo>
                  <a:pt x="3913" y="1465"/>
                </a:lnTo>
                <a:lnTo>
                  <a:pt x="3913" y="1449"/>
                </a:lnTo>
                <a:lnTo>
                  <a:pt x="3913" y="1445"/>
                </a:lnTo>
                <a:lnTo>
                  <a:pt x="3913" y="1455"/>
                </a:lnTo>
                <a:lnTo>
                  <a:pt x="3914" y="1451"/>
                </a:lnTo>
                <a:lnTo>
                  <a:pt x="3914" y="1451"/>
                </a:lnTo>
                <a:lnTo>
                  <a:pt x="3914" y="1446"/>
                </a:lnTo>
                <a:lnTo>
                  <a:pt x="3914" y="1462"/>
                </a:lnTo>
                <a:lnTo>
                  <a:pt x="3915" y="1456"/>
                </a:lnTo>
                <a:lnTo>
                  <a:pt x="3915" y="1458"/>
                </a:lnTo>
                <a:lnTo>
                  <a:pt x="3915" y="1450"/>
                </a:lnTo>
                <a:lnTo>
                  <a:pt x="3915" y="1450"/>
                </a:lnTo>
                <a:lnTo>
                  <a:pt x="3915" y="1458"/>
                </a:lnTo>
                <a:lnTo>
                  <a:pt x="3916" y="1461"/>
                </a:lnTo>
                <a:lnTo>
                  <a:pt x="3916" y="1448"/>
                </a:lnTo>
                <a:lnTo>
                  <a:pt x="3916" y="1466"/>
                </a:lnTo>
                <a:lnTo>
                  <a:pt x="3916" y="1441"/>
                </a:lnTo>
                <a:lnTo>
                  <a:pt x="3917" y="1448"/>
                </a:lnTo>
                <a:lnTo>
                  <a:pt x="3917" y="1458"/>
                </a:lnTo>
                <a:lnTo>
                  <a:pt x="3917" y="1464"/>
                </a:lnTo>
                <a:lnTo>
                  <a:pt x="3917" y="1452"/>
                </a:lnTo>
                <a:lnTo>
                  <a:pt x="3918" y="1456"/>
                </a:lnTo>
                <a:lnTo>
                  <a:pt x="3918" y="1445"/>
                </a:lnTo>
                <a:lnTo>
                  <a:pt x="3918" y="1458"/>
                </a:lnTo>
                <a:lnTo>
                  <a:pt x="3918" y="1453"/>
                </a:lnTo>
                <a:lnTo>
                  <a:pt x="3918" y="1460"/>
                </a:lnTo>
                <a:lnTo>
                  <a:pt x="3919" y="1448"/>
                </a:lnTo>
                <a:lnTo>
                  <a:pt x="3919" y="1465"/>
                </a:lnTo>
                <a:lnTo>
                  <a:pt x="3919" y="1462"/>
                </a:lnTo>
                <a:lnTo>
                  <a:pt x="3919" y="1461"/>
                </a:lnTo>
                <a:lnTo>
                  <a:pt x="3920" y="1454"/>
                </a:lnTo>
                <a:lnTo>
                  <a:pt x="3920" y="1444"/>
                </a:lnTo>
                <a:lnTo>
                  <a:pt x="3920" y="1458"/>
                </a:lnTo>
                <a:lnTo>
                  <a:pt x="3921" y="1464"/>
                </a:lnTo>
                <a:lnTo>
                  <a:pt x="3921" y="1455"/>
                </a:lnTo>
                <a:lnTo>
                  <a:pt x="3921" y="1466"/>
                </a:lnTo>
                <a:lnTo>
                  <a:pt x="3921" y="1437"/>
                </a:lnTo>
                <a:lnTo>
                  <a:pt x="3921" y="1462"/>
                </a:lnTo>
                <a:lnTo>
                  <a:pt x="3922" y="1460"/>
                </a:lnTo>
                <a:lnTo>
                  <a:pt x="3922" y="1463"/>
                </a:lnTo>
                <a:lnTo>
                  <a:pt x="3922" y="1463"/>
                </a:lnTo>
                <a:lnTo>
                  <a:pt x="3922" y="1447"/>
                </a:lnTo>
                <a:lnTo>
                  <a:pt x="3923" y="1456"/>
                </a:lnTo>
                <a:lnTo>
                  <a:pt x="3923" y="1460"/>
                </a:lnTo>
                <a:lnTo>
                  <a:pt x="3923" y="1457"/>
                </a:lnTo>
                <a:lnTo>
                  <a:pt x="3923" y="1461"/>
                </a:lnTo>
                <a:lnTo>
                  <a:pt x="3924" y="1451"/>
                </a:lnTo>
                <a:lnTo>
                  <a:pt x="3924" y="1475"/>
                </a:lnTo>
                <a:lnTo>
                  <a:pt x="3924" y="1459"/>
                </a:lnTo>
                <a:lnTo>
                  <a:pt x="3924" y="1465"/>
                </a:lnTo>
                <a:lnTo>
                  <a:pt x="3924" y="1457"/>
                </a:lnTo>
                <a:lnTo>
                  <a:pt x="3925" y="1456"/>
                </a:lnTo>
                <a:lnTo>
                  <a:pt x="3925" y="1466"/>
                </a:lnTo>
                <a:lnTo>
                  <a:pt x="3925" y="1461"/>
                </a:lnTo>
                <a:lnTo>
                  <a:pt x="3925" y="1458"/>
                </a:lnTo>
                <a:lnTo>
                  <a:pt x="3926" y="1465"/>
                </a:lnTo>
                <a:lnTo>
                  <a:pt x="3926" y="1448"/>
                </a:lnTo>
                <a:lnTo>
                  <a:pt x="3926" y="1460"/>
                </a:lnTo>
                <a:lnTo>
                  <a:pt x="3926" y="1461"/>
                </a:lnTo>
                <a:lnTo>
                  <a:pt x="3927" y="1463"/>
                </a:lnTo>
                <a:lnTo>
                  <a:pt x="3927" y="1464"/>
                </a:lnTo>
                <a:lnTo>
                  <a:pt x="3927" y="1454"/>
                </a:lnTo>
                <a:lnTo>
                  <a:pt x="3927" y="1462"/>
                </a:lnTo>
                <a:lnTo>
                  <a:pt x="3927" y="1454"/>
                </a:lnTo>
                <a:lnTo>
                  <a:pt x="3928" y="1458"/>
                </a:lnTo>
                <a:lnTo>
                  <a:pt x="3928" y="1447"/>
                </a:lnTo>
                <a:lnTo>
                  <a:pt x="3928" y="1437"/>
                </a:lnTo>
                <a:lnTo>
                  <a:pt x="3929" y="1460"/>
                </a:lnTo>
                <a:lnTo>
                  <a:pt x="3929" y="1451"/>
                </a:lnTo>
                <a:lnTo>
                  <a:pt x="3929" y="1458"/>
                </a:lnTo>
                <a:lnTo>
                  <a:pt x="3929" y="1466"/>
                </a:lnTo>
                <a:lnTo>
                  <a:pt x="3930" y="1455"/>
                </a:lnTo>
                <a:lnTo>
                  <a:pt x="3930" y="1460"/>
                </a:lnTo>
                <a:lnTo>
                  <a:pt x="3930" y="1456"/>
                </a:lnTo>
                <a:lnTo>
                  <a:pt x="3930" y="1458"/>
                </a:lnTo>
                <a:lnTo>
                  <a:pt x="3930" y="1458"/>
                </a:lnTo>
                <a:lnTo>
                  <a:pt x="3931" y="1445"/>
                </a:lnTo>
                <a:lnTo>
                  <a:pt x="3931" y="1457"/>
                </a:lnTo>
                <a:lnTo>
                  <a:pt x="3931" y="1454"/>
                </a:lnTo>
                <a:lnTo>
                  <a:pt x="3931" y="1458"/>
                </a:lnTo>
                <a:lnTo>
                  <a:pt x="3932" y="1455"/>
                </a:lnTo>
                <a:lnTo>
                  <a:pt x="3932" y="1453"/>
                </a:lnTo>
                <a:lnTo>
                  <a:pt x="3932" y="1453"/>
                </a:lnTo>
                <a:lnTo>
                  <a:pt x="3932" y="1457"/>
                </a:lnTo>
                <a:lnTo>
                  <a:pt x="3933" y="1455"/>
                </a:lnTo>
                <a:lnTo>
                  <a:pt x="3933" y="1459"/>
                </a:lnTo>
                <a:lnTo>
                  <a:pt x="3933" y="1447"/>
                </a:lnTo>
                <a:lnTo>
                  <a:pt x="3933" y="1459"/>
                </a:lnTo>
                <a:lnTo>
                  <a:pt x="3933" y="1456"/>
                </a:lnTo>
                <a:lnTo>
                  <a:pt x="3934" y="1462"/>
                </a:lnTo>
                <a:lnTo>
                  <a:pt x="3934" y="1458"/>
                </a:lnTo>
                <a:lnTo>
                  <a:pt x="3934" y="1458"/>
                </a:lnTo>
                <a:lnTo>
                  <a:pt x="3934" y="1459"/>
                </a:lnTo>
                <a:lnTo>
                  <a:pt x="3935" y="1457"/>
                </a:lnTo>
                <a:lnTo>
                  <a:pt x="3935" y="1448"/>
                </a:lnTo>
                <a:lnTo>
                  <a:pt x="3935" y="1466"/>
                </a:lnTo>
                <a:lnTo>
                  <a:pt x="3936" y="1449"/>
                </a:lnTo>
                <a:lnTo>
                  <a:pt x="3936" y="1473"/>
                </a:lnTo>
                <a:lnTo>
                  <a:pt x="3936" y="1385"/>
                </a:lnTo>
                <a:lnTo>
                  <a:pt x="3936" y="1364"/>
                </a:lnTo>
                <a:lnTo>
                  <a:pt x="3936" y="1164"/>
                </a:lnTo>
                <a:lnTo>
                  <a:pt x="3937" y="1139"/>
                </a:lnTo>
                <a:lnTo>
                  <a:pt x="3937" y="514"/>
                </a:lnTo>
                <a:lnTo>
                  <a:pt x="3937" y="1159"/>
                </a:lnTo>
                <a:lnTo>
                  <a:pt x="3937" y="1457"/>
                </a:lnTo>
                <a:lnTo>
                  <a:pt x="3938" y="1367"/>
                </a:lnTo>
                <a:lnTo>
                  <a:pt x="3938" y="2"/>
                </a:lnTo>
                <a:lnTo>
                  <a:pt x="3938" y="1439"/>
                </a:lnTo>
                <a:lnTo>
                  <a:pt x="3938" y="1413"/>
                </a:lnTo>
                <a:lnTo>
                  <a:pt x="3939" y="1448"/>
                </a:lnTo>
                <a:lnTo>
                  <a:pt x="3939" y="1438"/>
                </a:lnTo>
                <a:lnTo>
                  <a:pt x="3939" y="1429"/>
                </a:lnTo>
                <a:lnTo>
                  <a:pt x="3939" y="1451"/>
                </a:lnTo>
                <a:lnTo>
                  <a:pt x="3939" y="1406"/>
                </a:lnTo>
                <a:lnTo>
                  <a:pt x="3940" y="1397"/>
                </a:lnTo>
                <a:lnTo>
                  <a:pt x="3940" y="1426"/>
                </a:lnTo>
                <a:lnTo>
                  <a:pt x="3940" y="1423"/>
                </a:lnTo>
                <a:lnTo>
                  <a:pt x="3940" y="1396"/>
                </a:lnTo>
                <a:lnTo>
                  <a:pt x="3941" y="1447"/>
                </a:lnTo>
                <a:lnTo>
                  <a:pt x="3941" y="1448"/>
                </a:lnTo>
                <a:lnTo>
                  <a:pt x="3941" y="1412"/>
                </a:lnTo>
                <a:lnTo>
                  <a:pt x="3941" y="1457"/>
                </a:lnTo>
                <a:lnTo>
                  <a:pt x="3942" y="1429"/>
                </a:lnTo>
                <a:lnTo>
                  <a:pt x="3942" y="1430"/>
                </a:lnTo>
                <a:lnTo>
                  <a:pt x="3942" y="1425"/>
                </a:lnTo>
                <a:lnTo>
                  <a:pt x="3942" y="1452"/>
                </a:lnTo>
                <a:lnTo>
                  <a:pt x="3942" y="1406"/>
                </a:lnTo>
                <a:lnTo>
                  <a:pt x="3943" y="1417"/>
                </a:lnTo>
                <a:lnTo>
                  <a:pt x="3943" y="1457"/>
                </a:lnTo>
                <a:lnTo>
                  <a:pt x="3943" y="1448"/>
                </a:lnTo>
                <a:lnTo>
                  <a:pt x="3944" y="1411"/>
                </a:lnTo>
                <a:lnTo>
                  <a:pt x="3944" y="1417"/>
                </a:lnTo>
                <a:lnTo>
                  <a:pt x="3944" y="1460"/>
                </a:lnTo>
                <a:lnTo>
                  <a:pt x="3944" y="1437"/>
                </a:lnTo>
                <a:lnTo>
                  <a:pt x="3945" y="1449"/>
                </a:lnTo>
                <a:lnTo>
                  <a:pt x="3945" y="1439"/>
                </a:lnTo>
                <a:lnTo>
                  <a:pt x="3945" y="1419"/>
                </a:lnTo>
                <a:lnTo>
                  <a:pt x="3945" y="1450"/>
                </a:lnTo>
                <a:lnTo>
                  <a:pt x="3945" y="1426"/>
                </a:lnTo>
                <a:lnTo>
                  <a:pt x="3946" y="1436"/>
                </a:lnTo>
                <a:lnTo>
                  <a:pt x="3946" y="1414"/>
                </a:lnTo>
                <a:lnTo>
                  <a:pt x="3946" y="1437"/>
                </a:lnTo>
                <a:lnTo>
                  <a:pt x="3946" y="1442"/>
                </a:lnTo>
                <a:lnTo>
                  <a:pt x="3947" y="1447"/>
                </a:lnTo>
                <a:lnTo>
                  <a:pt x="3947" y="1443"/>
                </a:lnTo>
                <a:lnTo>
                  <a:pt x="3947" y="1446"/>
                </a:lnTo>
                <a:lnTo>
                  <a:pt x="3947" y="1438"/>
                </a:lnTo>
                <a:lnTo>
                  <a:pt x="3948" y="1437"/>
                </a:lnTo>
                <a:lnTo>
                  <a:pt x="3948" y="1450"/>
                </a:lnTo>
                <a:lnTo>
                  <a:pt x="3948" y="1446"/>
                </a:lnTo>
                <a:lnTo>
                  <a:pt x="3948" y="1431"/>
                </a:lnTo>
                <a:lnTo>
                  <a:pt x="3948" y="1461"/>
                </a:lnTo>
                <a:lnTo>
                  <a:pt x="3949" y="1435"/>
                </a:lnTo>
                <a:lnTo>
                  <a:pt x="3949" y="1419"/>
                </a:lnTo>
                <a:lnTo>
                  <a:pt x="3949" y="1418"/>
                </a:lnTo>
                <a:lnTo>
                  <a:pt x="3949" y="1437"/>
                </a:lnTo>
                <a:lnTo>
                  <a:pt x="3950" y="1445"/>
                </a:lnTo>
                <a:lnTo>
                  <a:pt x="3950" y="1423"/>
                </a:lnTo>
                <a:lnTo>
                  <a:pt x="3950" y="1449"/>
                </a:lnTo>
                <a:lnTo>
                  <a:pt x="3950" y="1445"/>
                </a:lnTo>
                <a:lnTo>
                  <a:pt x="3951" y="1453"/>
                </a:lnTo>
                <a:lnTo>
                  <a:pt x="3951" y="1454"/>
                </a:lnTo>
                <a:lnTo>
                  <a:pt x="3951" y="1439"/>
                </a:lnTo>
                <a:lnTo>
                  <a:pt x="3952" y="1435"/>
                </a:lnTo>
                <a:lnTo>
                  <a:pt x="3952" y="1420"/>
                </a:lnTo>
                <a:lnTo>
                  <a:pt x="3952" y="1472"/>
                </a:lnTo>
                <a:lnTo>
                  <a:pt x="3952" y="1461"/>
                </a:lnTo>
                <a:lnTo>
                  <a:pt x="3952" y="1440"/>
                </a:lnTo>
                <a:lnTo>
                  <a:pt x="3953" y="1454"/>
                </a:lnTo>
                <a:lnTo>
                  <a:pt x="3953" y="1437"/>
                </a:lnTo>
                <a:lnTo>
                  <a:pt x="3953" y="1456"/>
                </a:lnTo>
                <a:lnTo>
                  <a:pt x="3953" y="1432"/>
                </a:lnTo>
                <a:lnTo>
                  <a:pt x="3954" y="1435"/>
                </a:lnTo>
                <a:lnTo>
                  <a:pt x="3954" y="1454"/>
                </a:lnTo>
                <a:lnTo>
                  <a:pt x="3954" y="1414"/>
                </a:lnTo>
                <a:lnTo>
                  <a:pt x="3954" y="1431"/>
                </a:lnTo>
                <a:lnTo>
                  <a:pt x="3954" y="1451"/>
                </a:lnTo>
                <a:lnTo>
                  <a:pt x="3955" y="1443"/>
                </a:lnTo>
                <a:lnTo>
                  <a:pt x="3955" y="1454"/>
                </a:lnTo>
                <a:lnTo>
                  <a:pt x="3955" y="1453"/>
                </a:lnTo>
                <a:lnTo>
                  <a:pt x="3955" y="1448"/>
                </a:lnTo>
                <a:lnTo>
                  <a:pt x="3956" y="1445"/>
                </a:lnTo>
                <a:lnTo>
                  <a:pt x="3956" y="1439"/>
                </a:lnTo>
                <a:lnTo>
                  <a:pt x="3956" y="1437"/>
                </a:lnTo>
                <a:lnTo>
                  <a:pt x="3956" y="1452"/>
                </a:lnTo>
                <a:lnTo>
                  <a:pt x="3957" y="1430"/>
                </a:lnTo>
                <a:lnTo>
                  <a:pt x="3957" y="1415"/>
                </a:lnTo>
                <a:lnTo>
                  <a:pt x="3957" y="1413"/>
                </a:lnTo>
                <a:lnTo>
                  <a:pt x="3957" y="1440"/>
                </a:lnTo>
                <a:lnTo>
                  <a:pt x="3957" y="1454"/>
                </a:lnTo>
                <a:lnTo>
                  <a:pt x="3958" y="1454"/>
                </a:lnTo>
                <a:lnTo>
                  <a:pt x="3958" y="1438"/>
                </a:lnTo>
                <a:lnTo>
                  <a:pt x="3958" y="1408"/>
                </a:lnTo>
                <a:lnTo>
                  <a:pt x="3958" y="1453"/>
                </a:lnTo>
                <a:lnTo>
                  <a:pt x="3959" y="1415"/>
                </a:lnTo>
                <a:lnTo>
                  <a:pt x="3959" y="1453"/>
                </a:lnTo>
                <a:lnTo>
                  <a:pt x="3959" y="1452"/>
                </a:lnTo>
                <a:lnTo>
                  <a:pt x="3960" y="1465"/>
                </a:lnTo>
                <a:lnTo>
                  <a:pt x="3960" y="1450"/>
                </a:lnTo>
                <a:lnTo>
                  <a:pt x="3960" y="1446"/>
                </a:lnTo>
                <a:lnTo>
                  <a:pt x="3960" y="1421"/>
                </a:lnTo>
                <a:lnTo>
                  <a:pt x="3961" y="1455"/>
                </a:lnTo>
                <a:lnTo>
                  <a:pt x="3961" y="1444"/>
                </a:lnTo>
                <a:lnTo>
                  <a:pt x="3961" y="1463"/>
                </a:lnTo>
                <a:lnTo>
                  <a:pt x="3961" y="1449"/>
                </a:lnTo>
                <a:lnTo>
                  <a:pt x="3961" y="1456"/>
                </a:lnTo>
                <a:lnTo>
                  <a:pt x="3962" y="1450"/>
                </a:lnTo>
                <a:lnTo>
                  <a:pt x="3962" y="1439"/>
                </a:lnTo>
                <a:lnTo>
                  <a:pt x="3962" y="1459"/>
                </a:lnTo>
                <a:lnTo>
                  <a:pt x="3962" y="1424"/>
                </a:lnTo>
                <a:lnTo>
                  <a:pt x="3963" y="1370"/>
                </a:lnTo>
                <a:lnTo>
                  <a:pt x="3963" y="1466"/>
                </a:lnTo>
                <a:lnTo>
                  <a:pt x="3963" y="1450"/>
                </a:lnTo>
                <a:lnTo>
                  <a:pt x="3963" y="1449"/>
                </a:lnTo>
                <a:lnTo>
                  <a:pt x="3964" y="1451"/>
                </a:lnTo>
                <a:lnTo>
                  <a:pt x="3964" y="1457"/>
                </a:lnTo>
                <a:lnTo>
                  <a:pt x="3964" y="1454"/>
                </a:lnTo>
                <a:lnTo>
                  <a:pt x="3964" y="1451"/>
                </a:lnTo>
                <a:lnTo>
                  <a:pt x="3964" y="1449"/>
                </a:lnTo>
                <a:lnTo>
                  <a:pt x="3965" y="1456"/>
                </a:lnTo>
                <a:lnTo>
                  <a:pt x="3965" y="1454"/>
                </a:lnTo>
                <a:lnTo>
                  <a:pt x="3965" y="1469"/>
                </a:lnTo>
                <a:lnTo>
                  <a:pt x="3965" y="1441"/>
                </a:lnTo>
                <a:lnTo>
                  <a:pt x="3966" y="1455"/>
                </a:lnTo>
                <a:lnTo>
                  <a:pt x="3966" y="1455"/>
                </a:lnTo>
                <a:lnTo>
                  <a:pt x="3966" y="1454"/>
                </a:lnTo>
                <a:lnTo>
                  <a:pt x="3966" y="1456"/>
                </a:lnTo>
                <a:lnTo>
                  <a:pt x="3967" y="1444"/>
                </a:lnTo>
                <a:lnTo>
                  <a:pt x="3967" y="1442"/>
                </a:lnTo>
                <a:lnTo>
                  <a:pt x="3967" y="1457"/>
                </a:lnTo>
                <a:lnTo>
                  <a:pt x="3967" y="1455"/>
                </a:lnTo>
                <a:lnTo>
                  <a:pt x="3968" y="1460"/>
                </a:lnTo>
                <a:lnTo>
                  <a:pt x="3968" y="1436"/>
                </a:lnTo>
                <a:lnTo>
                  <a:pt x="3968" y="1457"/>
                </a:lnTo>
                <a:lnTo>
                  <a:pt x="3968" y="1431"/>
                </a:lnTo>
                <a:lnTo>
                  <a:pt x="3969" y="1452"/>
                </a:lnTo>
                <a:lnTo>
                  <a:pt x="3969" y="1454"/>
                </a:lnTo>
                <a:lnTo>
                  <a:pt x="3969" y="1446"/>
                </a:lnTo>
                <a:lnTo>
                  <a:pt x="3969" y="1456"/>
                </a:lnTo>
                <a:lnTo>
                  <a:pt x="3970" y="1448"/>
                </a:lnTo>
                <a:lnTo>
                  <a:pt x="3970" y="1454"/>
                </a:lnTo>
                <a:lnTo>
                  <a:pt x="3970" y="1455"/>
                </a:lnTo>
                <a:lnTo>
                  <a:pt x="3970" y="1422"/>
                </a:lnTo>
                <a:lnTo>
                  <a:pt x="3970" y="1448"/>
                </a:lnTo>
                <a:lnTo>
                  <a:pt x="3971" y="1425"/>
                </a:lnTo>
                <a:lnTo>
                  <a:pt x="3971" y="1447"/>
                </a:lnTo>
                <a:lnTo>
                  <a:pt x="3971" y="1453"/>
                </a:lnTo>
                <a:lnTo>
                  <a:pt x="3971" y="1434"/>
                </a:lnTo>
                <a:lnTo>
                  <a:pt x="3972" y="1450"/>
                </a:lnTo>
                <a:lnTo>
                  <a:pt x="3972" y="1422"/>
                </a:lnTo>
                <a:lnTo>
                  <a:pt x="3972" y="1454"/>
                </a:lnTo>
                <a:lnTo>
                  <a:pt x="3972" y="1437"/>
                </a:lnTo>
                <a:lnTo>
                  <a:pt x="3973" y="1452"/>
                </a:lnTo>
                <a:lnTo>
                  <a:pt x="3973" y="1443"/>
                </a:lnTo>
                <a:lnTo>
                  <a:pt x="3973" y="1420"/>
                </a:lnTo>
                <a:lnTo>
                  <a:pt x="3973" y="1445"/>
                </a:lnTo>
                <a:lnTo>
                  <a:pt x="3973" y="1448"/>
                </a:lnTo>
                <a:lnTo>
                  <a:pt x="3974" y="1443"/>
                </a:lnTo>
                <a:lnTo>
                  <a:pt x="3974" y="1464"/>
                </a:lnTo>
                <a:lnTo>
                  <a:pt x="3974" y="1447"/>
                </a:lnTo>
                <a:lnTo>
                  <a:pt x="3975" y="1456"/>
                </a:lnTo>
                <a:lnTo>
                  <a:pt x="3975" y="1457"/>
                </a:lnTo>
                <a:lnTo>
                  <a:pt x="3975" y="1445"/>
                </a:lnTo>
                <a:lnTo>
                  <a:pt x="3975" y="1453"/>
                </a:lnTo>
                <a:lnTo>
                  <a:pt x="3976" y="1464"/>
                </a:lnTo>
                <a:lnTo>
                  <a:pt x="3976" y="1445"/>
                </a:lnTo>
                <a:lnTo>
                  <a:pt x="3976" y="1451"/>
                </a:lnTo>
                <a:lnTo>
                  <a:pt x="3976" y="1450"/>
                </a:lnTo>
                <a:lnTo>
                  <a:pt x="3976" y="1428"/>
                </a:lnTo>
                <a:lnTo>
                  <a:pt x="3977" y="1461"/>
                </a:lnTo>
                <a:lnTo>
                  <a:pt x="3977" y="1455"/>
                </a:lnTo>
                <a:lnTo>
                  <a:pt x="3977" y="1445"/>
                </a:lnTo>
                <a:lnTo>
                  <a:pt x="3977" y="1392"/>
                </a:lnTo>
                <a:lnTo>
                  <a:pt x="3978" y="1463"/>
                </a:lnTo>
                <a:lnTo>
                  <a:pt x="3978" y="1436"/>
                </a:lnTo>
                <a:lnTo>
                  <a:pt x="3978" y="1450"/>
                </a:lnTo>
                <a:lnTo>
                  <a:pt x="3978" y="1446"/>
                </a:lnTo>
                <a:lnTo>
                  <a:pt x="3979" y="1452"/>
                </a:lnTo>
                <a:lnTo>
                  <a:pt x="3979" y="1448"/>
                </a:lnTo>
                <a:lnTo>
                  <a:pt x="3979" y="1465"/>
                </a:lnTo>
                <a:lnTo>
                  <a:pt x="3979" y="1461"/>
                </a:lnTo>
                <a:lnTo>
                  <a:pt x="3979" y="1455"/>
                </a:lnTo>
                <a:lnTo>
                  <a:pt x="3980" y="1449"/>
                </a:lnTo>
                <a:lnTo>
                  <a:pt x="3980" y="1453"/>
                </a:lnTo>
                <a:lnTo>
                  <a:pt x="3980" y="1453"/>
                </a:lnTo>
                <a:lnTo>
                  <a:pt x="3980" y="1442"/>
                </a:lnTo>
                <a:lnTo>
                  <a:pt x="3981" y="1454"/>
                </a:lnTo>
                <a:lnTo>
                  <a:pt x="3981" y="1442"/>
                </a:lnTo>
                <a:lnTo>
                  <a:pt x="3981" y="1456"/>
                </a:lnTo>
                <a:lnTo>
                  <a:pt x="3981" y="1455"/>
                </a:lnTo>
                <a:lnTo>
                  <a:pt x="3982" y="1444"/>
                </a:lnTo>
                <a:lnTo>
                  <a:pt x="3982" y="1448"/>
                </a:lnTo>
                <a:lnTo>
                  <a:pt x="3982" y="1454"/>
                </a:lnTo>
                <a:lnTo>
                  <a:pt x="3982" y="1414"/>
                </a:lnTo>
                <a:lnTo>
                  <a:pt x="3983" y="1364"/>
                </a:lnTo>
                <a:lnTo>
                  <a:pt x="3983" y="1462"/>
                </a:lnTo>
                <a:lnTo>
                  <a:pt x="3983" y="1430"/>
                </a:lnTo>
                <a:lnTo>
                  <a:pt x="3983" y="1435"/>
                </a:lnTo>
                <a:lnTo>
                  <a:pt x="3984" y="1446"/>
                </a:lnTo>
                <a:lnTo>
                  <a:pt x="3984" y="1452"/>
                </a:lnTo>
                <a:lnTo>
                  <a:pt x="3984" y="1454"/>
                </a:lnTo>
                <a:lnTo>
                  <a:pt x="3984" y="1480"/>
                </a:lnTo>
                <a:lnTo>
                  <a:pt x="3985" y="1381"/>
                </a:lnTo>
                <a:lnTo>
                  <a:pt x="3985" y="1409"/>
                </a:lnTo>
                <a:lnTo>
                  <a:pt x="3985" y="1342"/>
                </a:lnTo>
                <a:lnTo>
                  <a:pt x="3985" y="1418"/>
                </a:lnTo>
                <a:lnTo>
                  <a:pt x="3985" y="1430"/>
                </a:lnTo>
                <a:lnTo>
                  <a:pt x="3986" y="1464"/>
                </a:lnTo>
                <a:lnTo>
                  <a:pt x="3986" y="1454"/>
                </a:lnTo>
                <a:lnTo>
                  <a:pt x="3986" y="1443"/>
                </a:lnTo>
                <a:lnTo>
                  <a:pt x="3986" y="1457"/>
                </a:lnTo>
                <a:lnTo>
                  <a:pt x="3987" y="1448"/>
                </a:lnTo>
                <a:lnTo>
                  <a:pt x="3987" y="1434"/>
                </a:lnTo>
                <a:lnTo>
                  <a:pt x="3987" y="1450"/>
                </a:lnTo>
                <a:lnTo>
                  <a:pt x="3987" y="1447"/>
                </a:lnTo>
                <a:lnTo>
                  <a:pt x="3988" y="1453"/>
                </a:lnTo>
                <a:lnTo>
                  <a:pt x="3988" y="1446"/>
                </a:lnTo>
                <a:lnTo>
                  <a:pt x="3988" y="1442"/>
                </a:lnTo>
                <a:lnTo>
                  <a:pt x="3988" y="1437"/>
                </a:lnTo>
                <a:lnTo>
                  <a:pt x="3988" y="1447"/>
                </a:lnTo>
                <a:lnTo>
                  <a:pt x="3989" y="1429"/>
                </a:lnTo>
                <a:lnTo>
                  <a:pt x="3989" y="1442"/>
                </a:lnTo>
                <a:lnTo>
                  <a:pt x="3989" y="1465"/>
                </a:lnTo>
                <a:lnTo>
                  <a:pt x="3989" y="1445"/>
                </a:lnTo>
                <a:lnTo>
                  <a:pt x="3990" y="1450"/>
                </a:lnTo>
                <a:lnTo>
                  <a:pt x="3990" y="1430"/>
                </a:lnTo>
                <a:lnTo>
                  <a:pt x="3990" y="1474"/>
                </a:lnTo>
                <a:lnTo>
                  <a:pt x="3991" y="1439"/>
                </a:lnTo>
                <a:lnTo>
                  <a:pt x="3991" y="1446"/>
                </a:lnTo>
                <a:lnTo>
                  <a:pt x="3991" y="1452"/>
                </a:lnTo>
                <a:lnTo>
                  <a:pt x="3991" y="1456"/>
                </a:lnTo>
                <a:lnTo>
                  <a:pt x="3991" y="1453"/>
                </a:lnTo>
                <a:lnTo>
                  <a:pt x="3992" y="1428"/>
                </a:lnTo>
                <a:lnTo>
                  <a:pt x="3992" y="1454"/>
                </a:lnTo>
                <a:lnTo>
                  <a:pt x="3992" y="1454"/>
                </a:lnTo>
                <a:lnTo>
                  <a:pt x="3992" y="1445"/>
                </a:lnTo>
                <a:lnTo>
                  <a:pt x="3993" y="1450"/>
                </a:lnTo>
                <a:lnTo>
                  <a:pt x="3993" y="1444"/>
                </a:lnTo>
                <a:lnTo>
                  <a:pt x="3993" y="1451"/>
                </a:lnTo>
                <a:lnTo>
                  <a:pt x="3993" y="1456"/>
                </a:lnTo>
                <a:lnTo>
                  <a:pt x="3994" y="1457"/>
                </a:lnTo>
                <a:lnTo>
                  <a:pt x="3994" y="1459"/>
                </a:lnTo>
                <a:lnTo>
                  <a:pt x="3994" y="1441"/>
                </a:lnTo>
                <a:lnTo>
                  <a:pt x="3994" y="1452"/>
                </a:lnTo>
                <a:lnTo>
                  <a:pt x="3994" y="1449"/>
                </a:lnTo>
                <a:lnTo>
                  <a:pt x="3995" y="1449"/>
                </a:lnTo>
                <a:lnTo>
                  <a:pt x="3995" y="1442"/>
                </a:lnTo>
                <a:lnTo>
                  <a:pt x="3995" y="1445"/>
                </a:lnTo>
                <a:lnTo>
                  <a:pt x="3995" y="1444"/>
                </a:lnTo>
                <a:lnTo>
                  <a:pt x="3996" y="1451"/>
                </a:lnTo>
                <a:lnTo>
                  <a:pt x="3996" y="1450"/>
                </a:lnTo>
                <a:lnTo>
                  <a:pt x="3996" y="1459"/>
                </a:lnTo>
                <a:lnTo>
                  <a:pt x="3996" y="1446"/>
                </a:lnTo>
                <a:lnTo>
                  <a:pt x="3997" y="1440"/>
                </a:lnTo>
                <a:lnTo>
                  <a:pt x="3997" y="1458"/>
                </a:lnTo>
                <a:lnTo>
                  <a:pt x="3997" y="1450"/>
                </a:lnTo>
                <a:lnTo>
                  <a:pt x="3997" y="1450"/>
                </a:lnTo>
                <a:lnTo>
                  <a:pt x="3997" y="1446"/>
                </a:lnTo>
                <a:lnTo>
                  <a:pt x="3998" y="1449"/>
                </a:lnTo>
                <a:lnTo>
                  <a:pt x="3998" y="1453"/>
                </a:lnTo>
                <a:lnTo>
                  <a:pt x="3998" y="1449"/>
                </a:lnTo>
                <a:lnTo>
                  <a:pt x="3999" y="1469"/>
                </a:lnTo>
                <a:lnTo>
                  <a:pt x="3999" y="1447"/>
                </a:lnTo>
                <a:lnTo>
                  <a:pt x="3999" y="1455"/>
                </a:lnTo>
                <a:lnTo>
                  <a:pt x="3999" y="1454"/>
                </a:lnTo>
                <a:lnTo>
                  <a:pt x="4000" y="1442"/>
                </a:lnTo>
                <a:lnTo>
                  <a:pt x="4000" y="1446"/>
                </a:lnTo>
                <a:lnTo>
                  <a:pt x="4000" y="1447"/>
                </a:lnTo>
                <a:lnTo>
                  <a:pt x="4000" y="1449"/>
                </a:lnTo>
                <a:lnTo>
                  <a:pt x="4000" y="1459"/>
                </a:lnTo>
                <a:lnTo>
                  <a:pt x="4001" y="1448"/>
                </a:lnTo>
                <a:lnTo>
                  <a:pt x="4001" y="1458"/>
                </a:lnTo>
                <a:lnTo>
                  <a:pt x="4001" y="1434"/>
                </a:lnTo>
                <a:lnTo>
                  <a:pt x="4001" y="1455"/>
                </a:lnTo>
                <a:lnTo>
                  <a:pt x="4002" y="1447"/>
                </a:lnTo>
                <a:lnTo>
                  <a:pt x="4002" y="1448"/>
                </a:lnTo>
                <a:lnTo>
                  <a:pt x="4002" y="1457"/>
                </a:lnTo>
                <a:lnTo>
                  <a:pt x="4002" y="1449"/>
                </a:lnTo>
                <a:lnTo>
                  <a:pt x="4003" y="1448"/>
                </a:lnTo>
                <a:lnTo>
                  <a:pt x="4003" y="1457"/>
                </a:lnTo>
                <a:lnTo>
                  <a:pt x="4003" y="1447"/>
                </a:lnTo>
                <a:lnTo>
                  <a:pt x="4003" y="1451"/>
                </a:lnTo>
                <a:lnTo>
                  <a:pt x="4003" y="1453"/>
                </a:lnTo>
                <a:lnTo>
                  <a:pt x="4004" y="1458"/>
                </a:lnTo>
                <a:lnTo>
                  <a:pt x="4004" y="1447"/>
                </a:lnTo>
                <a:lnTo>
                  <a:pt x="4004" y="1451"/>
                </a:lnTo>
                <a:lnTo>
                  <a:pt x="4004" y="1456"/>
                </a:lnTo>
                <a:lnTo>
                  <a:pt x="4005" y="1442"/>
                </a:lnTo>
                <a:lnTo>
                  <a:pt x="4005" y="1448"/>
                </a:lnTo>
                <a:lnTo>
                  <a:pt x="4005" y="1449"/>
                </a:lnTo>
                <a:lnTo>
                  <a:pt x="4005" y="1452"/>
                </a:lnTo>
                <a:lnTo>
                  <a:pt x="4006" y="1451"/>
                </a:lnTo>
                <a:lnTo>
                  <a:pt x="4006" y="1440"/>
                </a:lnTo>
                <a:lnTo>
                  <a:pt x="4006" y="1455"/>
                </a:lnTo>
                <a:lnTo>
                  <a:pt x="4007" y="1446"/>
                </a:lnTo>
                <a:lnTo>
                  <a:pt x="4007" y="1441"/>
                </a:lnTo>
                <a:lnTo>
                  <a:pt x="4007" y="1455"/>
                </a:lnTo>
                <a:lnTo>
                  <a:pt x="4007" y="1436"/>
                </a:lnTo>
                <a:lnTo>
                  <a:pt x="4007" y="1453"/>
                </a:lnTo>
                <a:lnTo>
                  <a:pt x="4008" y="1445"/>
                </a:lnTo>
                <a:lnTo>
                  <a:pt x="4008" y="1449"/>
                </a:lnTo>
                <a:lnTo>
                  <a:pt x="4008" y="1447"/>
                </a:lnTo>
                <a:lnTo>
                  <a:pt x="4008" y="1429"/>
                </a:lnTo>
                <a:lnTo>
                  <a:pt x="4009" y="1450"/>
                </a:lnTo>
                <a:lnTo>
                  <a:pt x="4009" y="1448"/>
                </a:lnTo>
                <a:lnTo>
                  <a:pt x="4009" y="1449"/>
                </a:lnTo>
                <a:lnTo>
                  <a:pt x="4009" y="1458"/>
                </a:lnTo>
                <a:lnTo>
                  <a:pt x="4010" y="1442"/>
                </a:lnTo>
                <a:lnTo>
                  <a:pt x="4010" y="1441"/>
                </a:lnTo>
                <a:lnTo>
                  <a:pt x="4010" y="1446"/>
                </a:lnTo>
                <a:lnTo>
                  <a:pt x="4010" y="1457"/>
                </a:lnTo>
                <a:lnTo>
                  <a:pt x="4010" y="1454"/>
                </a:lnTo>
                <a:lnTo>
                  <a:pt x="4011" y="1454"/>
                </a:lnTo>
                <a:lnTo>
                  <a:pt x="4011" y="1455"/>
                </a:lnTo>
                <a:lnTo>
                  <a:pt x="4011" y="1454"/>
                </a:lnTo>
                <a:lnTo>
                  <a:pt x="4011" y="1452"/>
                </a:lnTo>
                <a:lnTo>
                  <a:pt x="4012" y="1455"/>
                </a:lnTo>
                <a:lnTo>
                  <a:pt x="4012" y="1448"/>
                </a:lnTo>
                <a:lnTo>
                  <a:pt x="4012" y="1451"/>
                </a:lnTo>
                <a:lnTo>
                  <a:pt x="4012" y="1452"/>
                </a:lnTo>
                <a:lnTo>
                  <a:pt x="4013" y="1451"/>
                </a:lnTo>
                <a:lnTo>
                  <a:pt x="4013" y="1463"/>
                </a:lnTo>
                <a:lnTo>
                  <a:pt x="4013" y="1438"/>
                </a:lnTo>
                <a:lnTo>
                  <a:pt x="4013" y="1445"/>
                </a:lnTo>
                <a:lnTo>
                  <a:pt x="4014" y="1437"/>
                </a:lnTo>
                <a:lnTo>
                  <a:pt x="4014" y="1442"/>
                </a:lnTo>
                <a:lnTo>
                  <a:pt x="4014" y="1421"/>
                </a:lnTo>
                <a:lnTo>
                  <a:pt x="4014" y="1439"/>
                </a:lnTo>
                <a:lnTo>
                  <a:pt x="4015" y="1460"/>
                </a:lnTo>
                <a:lnTo>
                  <a:pt x="4015" y="1455"/>
                </a:lnTo>
                <a:lnTo>
                  <a:pt x="4015" y="1463"/>
                </a:lnTo>
                <a:lnTo>
                  <a:pt x="4015" y="1453"/>
                </a:lnTo>
                <a:lnTo>
                  <a:pt x="4016" y="1460"/>
                </a:lnTo>
                <a:lnTo>
                  <a:pt x="4016" y="1462"/>
                </a:lnTo>
                <a:lnTo>
                  <a:pt x="4016" y="1388"/>
                </a:lnTo>
                <a:lnTo>
                  <a:pt x="4016" y="1432"/>
                </a:lnTo>
                <a:lnTo>
                  <a:pt x="4016" y="1464"/>
                </a:lnTo>
                <a:lnTo>
                  <a:pt x="4017" y="1457"/>
                </a:lnTo>
                <a:lnTo>
                  <a:pt x="4017" y="1422"/>
                </a:lnTo>
                <a:lnTo>
                  <a:pt x="4017" y="1458"/>
                </a:lnTo>
                <a:lnTo>
                  <a:pt x="4017" y="1458"/>
                </a:lnTo>
                <a:lnTo>
                  <a:pt x="4018" y="1469"/>
                </a:lnTo>
                <a:lnTo>
                  <a:pt x="4018" y="1445"/>
                </a:lnTo>
                <a:lnTo>
                  <a:pt x="4018" y="1457"/>
                </a:lnTo>
                <a:lnTo>
                  <a:pt x="4018" y="1456"/>
                </a:lnTo>
                <a:lnTo>
                  <a:pt x="4019" y="1458"/>
                </a:lnTo>
                <a:lnTo>
                  <a:pt x="4019" y="1456"/>
                </a:lnTo>
                <a:lnTo>
                  <a:pt x="4019" y="1454"/>
                </a:lnTo>
                <a:lnTo>
                  <a:pt x="4019" y="1449"/>
                </a:lnTo>
                <a:lnTo>
                  <a:pt x="4019" y="1458"/>
                </a:lnTo>
                <a:lnTo>
                  <a:pt x="4020" y="1455"/>
                </a:lnTo>
                <a:lnTo>
                  <a:pt x="4020" y="1453"/>
                </a:lnTo>
                <a:lnTo>
                  <a:pt x="4020" y="1459"/>
                </a:lnTo>
                <a:lnTo>
                  <a:pt x="4020" y="1462"/>
                </a:lnTo>
                <a:lnTo>
                  <a:pt x="4021" y="1451"/>
                </a:lnTo>
                <a:lnTo>
                  <a:pt x="4021" y="1456"/>
                </a:lnTo>
                <a:lnTo>
                  <a:pt x="4021" y="1453"/>
                </a:lnTo>
                <a:lnTo>
                  <a:pt x="4022" y="1450"/>
                </a:lnTo>
                <a:lnTo>
                  <a:pt x="4022" y="1462"/>
                </a:lnTo>
                <a:lnTo>
                  <a:pt x="4022" y="1457"/>
                </a:lnTo>
                <a:lnTo>
                  <a:pt x="4022" y="1410"/>
                </a:lnTo>
                <a:lnTo>
                  <a:pt x="4022" y="1456"/>
                </a:lnTo>
                <a:lnTo>
                  <a:pt x="4023" y="1461"/>
                </a:lnTo>
                <a:lnTo>
                  <a:pt x="4023" y="1464"/>
                </a:lnTo>
                <a:lnTo>
                  <a:pt x="4023" y="1461"/>
                </a:lnTo>
                <a:lnTo>
                  <a:pt x="4023" y="1465"/>
                </a:lnTo>
                <a:lnTo>
                  <a:pt x="4024" y="1464"/>
                </a:lnTo>
                <a:lnTo>
                  <a:pt x="4024" y="1467"/>
                </a:lnTo>
                <a:lnTo>
                  <a:pt x="4024" y="1455"/>
                </a:lnTo>
                <a:lnTo>
                  <a:pt x="4024" y="1462"/>
                </a:lnTo>
                <a:lnTo>
                  <a:pt x="4025" y="1455"/>
                </a:lnTo>
                <a:lnTo>
                  <a:pt x="4025" y="1464"/>
                </a:lnTo>
                <a:lnTo>
                  <a:pt x="4025" y="1452"/>
                </a:lnTo>
                <a:lnTo>
                  <a:pt x="4025" y="1466"/>
                </a:lnTo>
                <a:lnTo>
                  <a:pt x="4025" y="1473"/>
                </a:lnTo>
                <a:lnTo>
                  <a:pt x="4026" y="1471"/>
                </a:lnTo>
                <a:lnTo>
                  <a:pt x="4026" y="1470"/>
                </a:lnTo>
                <a:lnTo>
                  <a:pt x="4026" y="1457"/>
                </a:lnTo>
                <a:lnTo>
                  <a:pt x="4026" y="1461"/>
                </a:lnTo>
                <a:lnTo>
                  <a:pt x="4027" y="1461"/>
                </a:lnTo>
                <a:lnTo>
                  <a:pt x="4027" y="1462"/>
                </a:lnTo>
                <a:lnTo>
                  <a:pt x="4027" y="1468"/>
                </a:lnTo>
                <a:lnTo>
                  <a:pt x="4027" y="1449"/>
                </a:lnTo>
                <a:lnTo>
                  <a:pt x="4028" y="1447"/>
                </a:lnTo>
                <a:lnTo>
                  <a:pt x="4028" y="1444"/>
                </a:lnTo>
                <a:lnTo>
                  <a:pt x="4028" y="1458"/>
                </a:lnTo>
                <a:lnTo>
                  <a:pt x="4028" y="1452"/>
                </a:lnTo>
                <a:lnTo>
                  <a:pt x="4028" y="1453"/>
                </a:lnTo>
                <a:lnTo>
                  <a:pt x="4029" y="1452"/>
                </a:lnTo>
                <a:lnTo>
                  <a:pt x="4029" y="1465"/>
                </a:lnTo>
                <a:lnTo>
                  <a:pt x="4029" y="1453"/>
                </a:lnTo>
                <a:lnTo>
                  <a:pt x="4030" y="1450"/>
                </a:lnTo>
                <a:lnTo>
                  <a:pt x="4030" y="1445"/>
                </a:lnTo>
                <a:lnTo>
                  <a:pt x="4030" y="1465"/>
                </a:lnTo>
                <a:lnTo>
                  <a:pt x="4030" y="1455"/>
                </a:lnTo>
                <a:lnTo>
                  <a:pt x="4031" y="1456"/>
                </a:lnTo>
                <a:lnTo>
                  <a:pt x="4031" y="1449"/>
                </a:lnTo>
                <a:lnTo>
                  <a:pt x="4031" y="1448"/>
                </a:lnTo>
                <a:lnTo>
                  <a:pt x="4031" y="1447"/>
                </a:lnTo>
                <a:lnTo>
                  <a:pt x="4031" y="1455"/>
                </a:lnTo>
                <a:lnTo>
                  <a:pt x="4032" y="1449"/>
                </a:lnTo>
                <a:lnTo>
                  <a:pt x="4032" y="1473"/>
                </a:lnTo>
                <a:lnTo>
                  <a:pt x="4032" y="1432"/>
                </a:lnTo>
                <a:lnTo>
                  <a:pt x="4032" y="1472"/>
                </a:lnTo>
                <a:lnTo>
                  <a:pt x="4033" y="1447"/>
                </a:lnTo>
                <a:lnTo>
                  <a:pt x="4033" y="1449"/>
                </a:lnTo>
                <a:lnTo>
                  <a:pt x="4033" y="1448"/>
                </a:lnTo>
                <a:lnTo>
                  <a:pt x="4033" y="1448"/>
                </a:lnTo>
                <a:lnTo>
                  <a:pt x="4034" y="1457"/>
                </a:lnTo>
                <a:lnTo>
                  <a:pt x="4034" y="1449"/>
                </a:lnTo>
                <a:lnTo>
                  <a:pt x="4034" y="1473"/>
                </a:lnTo>
                <a:lnTo>
                  <a:pt x="4034" y="1464"/>
                </a:lnTo>
                <a:lnTo>
                  <a:pt x="4034" y="1449"/>
                </a:lnTo>
                <a:lnTo>
                  <a:pt x="4035" y="1453"/>
                </a:lnTo>
                <a:lnTo>
                  <a:pt x="4035" y="1444"/>
                </a:lnTo>
                <a:lnTo>
                  <a:pt x="4035" y="1448"/>
                </a:lnTo>
                <a:lnTo>
                  <a:pt x="4035" y="1448"/>
                </a:lnTo>
                <a:lnTo>
                  <a:pt x="4036" y="1464"/>
                </a:lnTo>
                <a:lnTo>
                  <a:pt x="4036" y="1436"/>
                </a:lnTo>
                <a:lnTo>
                  <a:pt x="4036" y="1445"/>
                </a:lnTo>
                <a:lnTo>
                  <a:pt x="4036" y="1445"/>
                </a:lnTo>
                <a:lnTo>
                  <a:pt x="4037" y="1466"/>
                </a:lnTo>
                <a:lnTo>
                  <a:pt x="4037" y="1461"/>
                </a:lnTo>
                <a:lnTo>
                  <a:pt x="4037" y="1440"/>
                </a:lnTo>
                <a:lnTo>
                  <a:pt x="4037" y="1453"/>
                </a:lnTo>
                <a:lnTo>
                  <a:pt x="4038" y="1446"/>
                </a:lnTo>
                <a:lnTo>
                  <a:pt x="4038" y="1448"/>
                </a:lnTo>
                <a:lnTo>
                  <a:pt x="4038" y="1454"/>
                </a:lnTo>
                <a:lnTo>
                  <a:pt x="4038" y="1446"/>
                </a:lnTo>
                <a:lnTo>
                  <a:pt x="4039" y="1448"/>
                </a:lnTo>
                <a:lnTo>
                  <a:pt x="4039" y="1446"/>
                </a:lnTo>
                <a:lnTo>
                  <a:pt x="4039" y="1462"/>
                </a:lnTo>
                <a:lnTo>
                  <a:pt x="4039" y="1447"/>
                </a:lnTo>
                <a:lnTo>
                  <a:pt x="4040" y="1448"/>
                </a:lnTo>
                <a:lnTo>
                  <a:pt x="4040" y="1455"/>
                </a:lnTo>
                <a:lnTo>
                  <a:pt x="4040" y="1458"/>
                </a:lnTo>
                <a:lnTo>
                  <a:pt x="4040" y="1453"/>
                </a:lnTo>
                <a:lnTo>
                  <a:pt x="4040" y="1451"/>
                </a:lnTo>
                <a:lnTo>
                  <a:pt x="4041" y="1446"/>
                </a:lnTo>
                <a:lnTo>
                  <a:pt x="4041" y="1451"/>
                </a:lnTo>
                <a:lnTo>
                  <a:pt x="4041" y="1458"/>
                </a:lnTo>
                <a:lnTo>
                  <a:pt x="4041" y="1445"/>
                </a:lnTo>
                <a:lnTo>
                  <a:pt x="4042" y="1446"/>
                </a:lnTo>
                <a:lnTo>
                  <a:pt x="4042" y="1454"/>
                </a:lnTo>
                <a:lnTo>
                  <a:pt x="4042" y="1445"/>
                </a:lnTo>
                <a:lnTo>
                  <a:pt x="4042" y="1444"/>
                </a:lnTo>
                <a:lnTo>
                  <a:pt x="4043" y="1450"/>
                </a:lnTo>
                <a:lnTo>
                  <a:pt x="4043" y="1442"/>
                </a:lnTo>
                <a:lnTo>
                  <a:pt x="4043" y="1443"/>
                </a:lnTo>
                <a:lnTo>
                  <a:pt x="4043" y="1446"/>
                </a:lnTo>
                <a:lnTo>
                  <a:pt x="4043" y="1447"/>
                </a:lnTo>
                <a:lnTo>
                  <a:pt x="4044" y="1447"/>
                </a:lnTo>
                <a:lnTo>
                  <a:pt x="4044" y="1445"/>
                </a:lnTo>
                <a:lnTo>
                  <a:pt x="4044" y="1448"/>
                </a:lnTo>
                <a:lnTo>
                  <a:pt x="4044" y="1435"/>
                </a:lnTo>
                <a:lnTo>
                  <a:pt x="4045" y="1451"/>
                </a:lnTo>
                <a:lnTo>
                  <a:pt x="4045" y="1442"/>
                </a:lnTo>
                <a:lnTo>
                  <a:pt x="4045" y="1438"/>
                </a:lnTo>
                <a:lnTo>
                  <a:pt x="4046" y="1448"/>
                </a:lnTo>
                <a:lnTo>
                  <a:pt x="4046" y="1443"/>
                </a:lnTo>
                <a:lnTo>
                  <a:pt x="4046" y="1446"/>
                </a:lnTo>
                <a:lnTo>
                  <a:pt x="4046" y="1455"/>
                </a:lnTo>
                <a:lnTo>
                  <a:pt x="4046" y="1442"/>
                </a:lnTo>
                <a:lnTo>
                  <a:pt x="4047" y="1435"/>
                </a:lnTo>
                <a:lnTo>
                  <a:pt x="4047" y="1445"/>
                </a:lnTo>
                <a:lnTo>
                  <a:pt x="4047" y="1447"/>
                </a:lnTo>
                <a:lnTo>
                  <a:pt x="4047" y="1441"/>
                </a:lnTo>
                <a:lnTo>
                  <a:pt x="4048" y="1472"/>
                </a:lnTo>
                <a:lnTo>
                  <a:pt x="4048" y="1422"/>
                </a:lnTo>
                <a:lnTo>
                  <a:pt x="4048" y="1443"/>
                </a:lnTo>
                <a:lnTo>
                  <a:pt x="4048" y="1459"/>
                </a:lnTo>
                <a:lnTo>
                  <a:pt x="4049" y="1478"/>
                </a:lnTo>
                <a:lnTo>
                  <a:pt x="4049" y="1465"/>
                </a:lnTo>
                <a:lnTo>
                  <a:pt x="4049" y="1457"/>
                </a:lnTo>
                <a:lnTo>
                  <a:pt x="4049" y="1455"/>
                </a:lnTo>
                <a:lnTo>
                  <a:pt x="4049" y="1429"/>
                </a:lnTo>
                <a:lnTo>
                  <a:pt x="4050" y="1435"/>
                </a:lnTo>
                <a:lnTo>
                  <a:pt x="4050" y="1451"/>
                </a:lnTo>
                <a:lnTo>
                  <a:pt x="4050" y="1421"/>
                </a:lnTo>
                <a:lnTo>
                  <a:pt x="4050" y="1435"/>
                </a:lnTo>
                <a:lnTo>
                  <a:pt x="4051" y="1436"/>
                </a:lnTo>
                <a:lnTo>
                  <a:pt x="4051" y="1439"/>
                </a:lnTo>
                <a:lnTo>
                  <a:pt x="4051" y="1431"/>
                </a:lnTo>
                <a:lnTo>
                  <a:pt x="4051" y="1435"/>
                </a:lnTo>
                <a:lnTo>
                  <a:pt x="4052" y="1449"/>
                </a:lnTo>
                <a:lnTo>
                  <a:pt x="4052" y="1454"/>
                </a:lnTo>
                <a:lnTo>
                  <a:pt x="4052" y="1443"/>
                </a:lnTo>
                <a:lnTo>
                  <a:pt x="4053" y="1448"/>
                </a:lnTo>
                <a:lnTo>
                  <a:pt x="4053" y="1443"/>
                </a:lnTo>
                <a:lnTo>
                  <a:pt x="4053" y="1435"/>
                </a:lnTo>
                <a:lnTo>
                  <a:pt x="4053" y="1437"/>
                </a:lnTo>
                <a:lnTo>
                  <a:pt x="4053" y="1447"/>
                </a:lnTo>
                <a:lnTo>
                  <a:pt x="4054" y="1446"/>
                </a:lnTo>
                <a:lnTo>
                  <a:pt x="4054" y="1434"/>
                </a:lnTo>
                <a:lnTo>
                  <a:pt x="4054" y="1431"/>
                </a:lnTo>
                <a:lnTo>
                  <a:pt x="4054" y="1435"/>
                </a:lnTo>
                <a:lnTo>
                  <a:pt x="4055" y="1424"/>
                </a:lnTo>
                <a:lnTo>
                  <a:pt x="4055" y="1429"/>
                </a:lnTo>
                <a:lnTo>
                  <a:pt x="4055" y="1433"/>
                </a:lnTo>
                <a:lnTo>
                  <a:pt x="4055" y="1439"/>
                </a:lnTo>
                <a:lnTo>
                  <a:pt x="4056" y="1456"/>
                </a:lnTo>
                <a:lnTo>
                  <a:pt x="4056" y="1448"/>
                </a:lnTo>
                <a:lnTo>
                  <a:pt x="4056" y="1450"/>
                </a:lnTo>
                <a:lnTo>
                  <a:pt x="4056" y="1438"/>
                </a:lnTo>
                <a:lnTo>
                  <a:pt x="4056" y="1441"/>
                </a:lnTo>
                <a:lnTo>
                  <a:pt x="4057" y="1435"/>
                </a:lnTo>
                <a:lnTo>
                  <a:pt x="4057" y="1444"/>
                </a:lnTo>
                <a:lnTo>
                  <a:pt x="4057" y="1442"/>
                </a:lnTo>
                <a:lnTo>
                  <a:pt x="4057" y="1438"/>
                </a:lnTo>
                <a:lnTo>
                  <a:pt x="4058" y="1449"/>
                </a:lnTo>
                <a:lnTo>
                  <a:pt x="4058" y="1440"/>
                </a:lnTo>
                <a:lnTo>
                  <a:pt x="4058" y="1442"/>
                </a:lnTo>
                <a:lnTo>
                  <a:pt x="4058" y="1440"/>
                </a:lnTo>
                <a:lnTo>
                  <a:pt x="4059" y="1439"/>
                </a:lnTo>
                <a:lnTo>
                  <a:pt x="4059" y="1445"/>
                </a:lnTo>
                <a:lnTo>
                  <a:pt x="4059" y="1440"/>
                </a:lnTo>
                <a:lnTo>
                  <a:pt x="4059" y="1441"/>
                </a:lnTo>
                <a:lnTo>
                  <a:pt x="4059" y="1435"/>
                </a:lnTo>
                <a:lnTo>
                  <a:pt x="4060" y="1431"/>
                </a:lnTo>
                <a:lnTo>
                  <a:pt x="4060" y="1443"/>
                </a:lnTo>
                <a:lnTo>
                  <a:pt x="4060" y="1444"/>
                </a:lnTo>
                <a:lnTo>
                  <a:pt x="4061" y="1441"/>
                </a:lnTo>
                <a:lnTo>
                  <a:pt x="4061" y="1441"/>
                </a:lnTo>
                <a:lnTo>
                  <a:pt x="4061" y="1439"/>
                </a:lnTo>
                <a:lnTo>
                  <a:pt x="4061" y="1441"/>
                </a:lnTo>
                <a:lnTo>
                  <a:pt x="4062" y="1447"/>
                </a:lnTo>
                <a:lnTo>
                  <a:pt x="4062" y="1446"/>
                </a:lnTo>
                <a:lnTo>
                  <a:pt x="4062" y="1447"/>
                </a:lnTo>
                <a:lnTo>
                  <a:pt x="4062" y="1438"/>
                </a:lnTo>
                <a:lnTo>
                  <a:pt x="4062" y="1444"/>
                </a:lnTo>
                <a:lnTo>
                  <a:pt x="4063" y="1443"/>
                </a:lnTo>
                <a:lnTo>
                  <a:pt x="4063" y="1439"/>
                </a:lnTo>
                <a:lnTo>
                  <a:pt x="4063" y="1447"/>
                </a:lnTo>
                <a:lnTo>
                  <a:pt x="4063" y="1440"/>
                </a:lnTo>
                <a:lnTo>
                  <a:pt x="4064" y="1438"/>
                </a:lnTo>
                <a:lnTo>
                  <a:pt x="4064" y="1451"/>
                </a:lnTo>
                <a:lnTo>
                  <a:pt x="4064" y="1447"/>
                </a:lnTo>
                <a:lnTo>
                  <a:pt x="4064" y="1448"/>
                </a:lnTo>
                <a:lnTo>
                  <a:pt x="4065" y="1438"/>
                </a:lnTo>
                <a:lnTo>
                  <a:pt x="4065" y="1446"/>
                </a:lnTo>
                <a:lnTo>
                  <a:pt x="4065" y="1446"/>
                </a:lnTo>
                <a:lnTo>
                  <a:pt x="4065" y="1443"/>
                </a:lnTo>
                <a:lnTo>
                  <a:pt x="4065" y="1443"/>
                </a:lnTo>
                <a:lnTo>
                  <a:pt x="4066" y="1436"/>
                </a:lnTo>
                <a:lnTo>
                  <a:pt x="4066" y="1444"/>
                </a:lnTo>
                <a:lnTo>
                  <a:pt x="4066" y="1442"/>
                </a:lnTo>
                <a:lnTo>
                  <a:pt x="4066" y="1446"/>
                </a:lnTo>
                <a:lnTo>
                  <a:pt x="4067" y="1449"/>
                </a:lnTo>
                <a:lnTo>
                  <a:pt x="4067" y="1440"/>
                </a:lnTo>
                <a:lnTo>
                  <a:pt x="4067" y="1444"/>
                </a:lnTo>
                <a:lnTo>
                  <a:pt x="4067" y="1445"/>
                </a:lnTo>
                <a:lnTo>
                  <a:pt x="4068" y="1447"/>
                </a:lnTo>
                <a:lnTo>
                  <a:pt x="4068" y="1445"/>
                </a:lnTo>
                <a:lnTo>
                  <a:pt x="4068" y="1437"/>
                </a:lnTo>
                <a:lnTo>
                  <a:pt x="4068" y="1445"/>
                </a:lnTo>
                <a:lnTo>
                  <a:pt x="4069" y="1443"/>
                </a:lnTo>
                <a:lnTo>
                  <a:pt x="4069" y="1443"/>
                </a:lnTo>
                <a:lnTo>
                  <a:pt x="4069" y="1439"/>
                </a:lnTo>
                <a:lnTo>
                  <a:pt x="4069" y="1439"/>
                </a:lnTo>
                <a:lnTo>
                  <a:pt x="4070" y="1439"/>
                </a:lnTo>
                <a:lnTo>
                  <a:pt x="4070" y="1441"/>
                </a:lnTo>
                <a:lnTo>
                  <a:pt x="4070" y="1445"/>
                </a:lnTo>
                <a:lnTo>
                  <a:pt x="4070" y="1442"/>
                </a:lnTo>
                <a:lnTo>
                  <a:pt x="4071" y="1436"/>
                </a:lnTo>
                <a:lnTo>
                  <a:pt x="4071" y="1439"/>
                </a:lnTo>
                <a:lnTo>
                  <a:pt x="4071" y="1427"/>
                </a:lnTo>
                <a:lnTo>
                  <a:pt x="4071" y="1436"/>
                </a:lnTo>
                <a:lnTo>
                  <a:pt x="4071" y="1440"/>
                </a:lnTo>
                <a:lnTo>
                  <a:pt x="4072" y="1441"/>
                </a:lnTo>
                <a:lnTo>
                  <a:pt x="4072" y="1447"/>
                </a:lnTo>
                <a:lnTo>
                  <a:pt x="4072" y="1443"/>
                </a:lnTo>
                <a:lnTo>
                  <a:pt x="4072" y="1443"/>
                </a:lnTo>
                <a:lnTo>
                  <a:pt x="4073" y="1447"/>
                </a:lnTo>
                <a:lnTo>
                  <a:pt x="4073" y="1435"/>
                </a:lnTo>
                <a:lnTo>
                  <a:pt x="4073" y="1441"/>
                </a:lnTo>
                <a:lnTo>
                  <a:pt x="4073" y="1451"/>
                </a:lnTo>
                <a:lnTo>
                  <a:pt x="4074" y="1446"/>
                </a:lnTo>
                <a:lnTo>
                  <a:pt x="4074" y="1446"/>
                </a:lnTo>
                <a:lnTo>
                  <a:pt x="4074" y="1435"/>
                </a:lnTo>
                <a:lnTo>
                  <a:pt x="4074" y="1450"/>
                </a:lnTo>
                <a:lnTo>
                  <a:pt x="4074" y="1435"/>
                </a:lnTo>
                <a:lnTo>
                  <a:pt x="4075" y="1444"/>
                </a:lnTo>
                <a:lnTo>
                  <a:pt x="4075" y="1443"/>
                </a:lnTo>
                <a:lnTo>
                  <a:pt x="4075" y="1435"/>
                </a:lnTo>
                <a:lnTo>
                  <a:pt x="4075" y="1441"/>
                </a:lnTo>
                <a:lnTo>
                  <a:pt x="4076" y="1449"/>
                </a:lnTo>
                <a:lnTo>
                  <a:pt x="4076" y="1445"/>
                </a:lnTo>
                <a:lnTo>
                  <a:pt x="4076" y="1446"/>
                </a:lnTo>
                <a:lnTo>
                  <a:pt x="4077" y="1437"/>
                </a:lnTo>
                <a:lnTo>
                  <a:pt x="4077" y="1445"/>
                </a:lnTo>
                <a:lnTo>
                  <a:pt x="4077" y="1446"/>
                </a:lnTo>
                <a:lnTo>
                  <a:pt x="4077" y="1444"/>
                </a:lnTo>
                <a:lnTo>
                  <a:pt x="4077" y="1447"/>
                </a:lnTo>
                <a:lnTo>
                  <a:pt x="4078" y="1438"/>
                </a:lnTo>
                <a:lnTo>
                  <a:pt x="4078" y="1437"/>
                </a:lnTo>
                <a:lnTo>
                  <a:pt x="4078" y="1438"/>
                </a:lnTo>
                <a:lnTo>
                  <a:pt x="4078" y="1443"/>
                </a:lnTo>
                <a:lnTo>
                  <a:pt x="4079" y="1442"/>
                </a:lnTo>
                <a:lnTo>
                  <a:pt x="4079" y="1470"/>
                </a:lnTo>
                <a:lnTo>
                  <a:pt x="4079" y="1443"/>
                </a:lnTo>
                <a:lnTo>
                  <a:pt x="4079" y="1441"/>
                </a:lnTo>
                <a:lnTo>
                  <a:pt x="4080" y="1439"/>
                </a:lnTo>
                <a:lnTo>
                  <a:pt x="4080" y="1443"/>
                </a:lnTo>
                <a:lnTo>
                  <a:pt x="4080" y="1446"/>
                </a:lnTo>
                <a:lnTo>
                  <a:pt x="4080" y="1440"/>
                </a:lnTo>
                <a:lnTo>
                  <a:pt x="4080" y="1439"/>
                </a:lnTo>
                <a:lnTo>
                  <a:pt x="4081" y="1446"/>
                </a:lnTo>
                <a:lnTo>
                  <a:pt x="4081" y="1444"/>
                </a:lnTo>
                <a:lnTo>
                  <a:pt x="4081" y="1442"/>
                </a:lnTo>
                <a:lnTo>
                  <a:pt x="4081" y="1442"/>
                </a:lnTo>
                <a:lnTo>
                  <a:pt x="4082" y="1447"/>
                </a:lnTo>
                <a:lnTo>
                  <a:pt x="4082" y="1445"/>
                </a:lnTo>
                <a:lnTo>
                  <a:pt x="4082" y="1440"/>
                </a:lnTo>
                <a:lnTo>
                  <a:pt x="4082" y="1446"/>
                </a:lnTo>
                <a:lnTo>
                  <a:pt x="4083" y="1443"/>
                </a:lnTo>
                <a:lnTo>
                  <a:pt x="4083" y="1440"/>
                </a:lnTo>
                <a:lnTo>
                  <a:pt x="4083" y="1448"/>
                </a:lnTo>
                <a:lnTo>
                  <a:pt x="4083" y="1445"/>
                </a:lnTo>
                <a:lnTo>
                  <a:pt x="4083" y="1444"/>
                </a:lnTo>
                <a:lnTo>
                  <a:pt x="4084" y="1435"/>
                </a:lnTo>
                <a:lnTo>
                  <a:pt x="4084" y="1445"/>
                </a:lnTo>
                <a:lnTo>
                  <a:pt x="4084" y="1442"/>
                </a:lnTo>
                <a:lnTo>
                  <a:pt x="4085" y="1436"/>
                </a:lnTo>
                <a:lnTo>
                  <a:pt x="4085" y="1438"/>
                </a:lnTo>
                <a:lnTo>
                  <a:pt x="4085" y="1431"/>
                </a:lnTo>
                <a:lnTo>
                  <a:pt x="4085" y="1420"/>
                </a:lnTo>
                <a:lnTo>
                  <a:pt x="4086" y="1437"/>
                </a:lnTo>
                <a:lnTo>
                  <a:pt x="4086" y="1440"/>
                </a:lnTo>
                <a:lnTo>
                  <a:pt x="4086" y="1441"/>
                </a:lnTo>
                <a:lnTo>
                  <a:pt x="4086" y="1437"/>
                </a:lnTo>
                <a:lnTo>
                  <a:pt x="4086" y="1442"/>
                </a:lnTo>
                <a:lnTo>
                  <a:pt x="4087" y="1439"/>
                </a:lnTo>
                <a:lnTo>
                  <a:pt x="4087" y="1441"/>
                </a:lnTo>
                <a:lnTo>
                  <a:pt x="4087" y="1432"/>
                </a:lnTo>
                <a:lnTo>
                  <a:pt x="4087" y="1435"/>
                </a:lnTo>
                <a:lnTo>
                  <a:pt x="4088" y="1433"/>
                </a:lnTo>
                <a:lnTo>
                  <a:pt x="4088" y="1437"/>
                </a:lnTo>
                <a:lnTo>
                  <a:pt x="4088" y="1435"/>
                </a:lnTo>
                <a:lnTo>
                  <a:pt x="4088" y="1434"/>
                </a:lnTo>
                <a:lnTo>
                  <a:pt x="4089" y="1431"/>
                </a:lnTo>
                <a:lnTo>
                  <a:pt x="4089" y="1438"/>
                </a:lnTo>
                <a:lnTo>
                  <a:pt x="4089" y="1443"/>
                </a:lnTo>
                <a:lnTo>
                  <a:pt x="4089" y="1440"/>
                </a:lnTo>
                <a:lnTo>
                  <a:pt x="4089" y="1438"/>
                </a:lnTo>
                <a:lnTo>
                  <a:pt x="4090" y="1438"/>
                </a:lnTo>
                <a:lnTo>
                  <a:pt x="4090" y="1439"/>
                </a:lnTo>
                <a:lnTo>
                  <a:pt x="4090" y="1440"/>
                </a:lnTo>
                <a:lnTo>
                  <a:pt x="4090" y="1438"/>
                </a:lnTo>
                <a:lnTo>
                  <a:pt x="4091" y="1441"/>
                </a:lnTo>
                <a:lnTo>
                  <a:pt x="4091" y="1433"/>
                </a:lnTo>
                <a:lnTo>
                  <a:pt x="4091" y="1433"/>
                </a:lnTo>
                <a:lnTo>
                  <a:pt x="4092" y="1443"/>
                </a:lnTo>
                <a:lnTo>
                  <a:pt x="4092" y="1443"/>
                </a:lnTo>
                <a:lnTo>
                  <a:pt x="4092" y="1437"/>
                </a:lnTo>
                <a:lnTo>
                  <a:pt x="4092" y="1435"/>
                </a:lnTo>
                <a:lnTo>
                  <a:pt x="4092" y="1434"/>
                </a:lnTo>
                <a:lnTo>
                  <a:pt x="4093" y="1435"/>
                </a:lnTo>
                <a:lnTo>
                  <a:pt x="4093" y="1434"/>
                </a:lnTo>
                <a:lnTo>
                  <a:pt x="4093" y="1436"/>
                </a:lnTo>
                <a:lnTo>
                  <a:pt x="4093" y="1433"/>
                </a:lnTo>
                <a:lnTo>
                  <a:pt x="4094" y="1430"/>
                </a:lnTo>
                <a:lnTo>
                  <a:pt x="4094" y="1418"/>
                </a:lnTo>
                <a:lnTo>
                  <a:pt x="4094" y="1423"/>
                </a:lnTo>
                <a:lnTo>
                  <a:pt x="4094" y="1427"/>
                </a:lnTo>
                <a:lnTo>
                  <a:pt x="4095" y="1429"/>
                </a:lnTo>
                <a:lnTo>
                  <a:pt x="4095" y="1439"/>
                </a:lnTo>
                <a:lnTo>
                  <a:pt x="4095" y="1432"/>
                </a:lnTo>
                <a:lnTo>
                  <a:pt x="4095" y="1421"/>
                </a:lnTo>
                <a:lnTo>
                  <a:pt x="4095" y="1424"/>
                </a:lnTo>
                <a:lnTo>
                  <a:pt x="4096" y="1427"/>
                </a:lnTo>
                <a:lnTo>
                  <a:pt x="4096" y="1431"/>
                </a:lnTo>
                <a:lnTo>
                  <a:pt x="4096" y="1423"/>
                </a:lnTo>
                <a:lnTo>
                  <a:pt x="4096" y="1434"/>
                </a:lnTo>
                <a:lnTo>
                  <a:pt x="4097" y="1432"/>
                </a:lnTo>
                <a:lnTo>
                  <a:pt x="4097" y="1430"/>
                </a:lnTo>
                <a:lnTo>
                  <a:pt x="4097" y="1432"/>
                </a:lnTo>
                <a:lnTo>
                  <a:pt x="4097" y="1433"/>
                </a:lnTo>
                <a:lnTo>
                  <a:pt x="4098" y="1433"/>
                </a:lnTo>
                <a:lnTo>
                  <a:pt x="4098" y="1437"/>
                </a:lnTo>
                <a:lnTo>
                  <a:pt x="4098" y="1436"/>
                </a:lnTo>
                <a:lnTo>
                  <a:pt x="4098" y="1443"/>
                </a:lnTo>
                <a:lnTo>
                  <a:pt x="4098" y="1447"/>
                </a:lnTo>
                <a:lnTo>
                  <a:pt x="4099" y="1445"/>
                </a:lnTo>
                <a:lnTo>
                  <a:pt x="4099" y="1443"/>
                </a:lnTo>
                <a:lnTo>
                  <a:pt x="4099" y="1431"/>
                </a:lnTo>
                <a:lnTo>
                  <a:pt x="4100" y="1443"/>
                </a:lnTo>
                <a:lnTo>
                  <a:pt x="4100" y="1445"/>
                </a:lnTo>
                <a:lnTo>
                  <a:pt x="4100" y="1442"/>
                </a:lnTo>
                <a:lnTo>
                  <a:pt x="4100" y="1445"/>
                </a:lnTo>
                <a:lnTo>
                  <a:pt x="4101" y="1443"/>
                </a:lnTo>
                <a:lnTo>
                  <a:pt x="4101" y="1447"/>
                </a:lnTo>
                <a:lnTo>
                  <a:pt x="4101" y="1451"/>
                </a:lnTo>
                <a:lnTo>
                  <a:pt x="4101" y="1449"/>
                </a:lnTo>
                <a:lnTo>
                  <a:pt x="4102" y="1450"/>
                </a:lnTo>
                <a:lnTo>
                  <a:pt x="4102" y="1442"/>
                </a:lnTo>
                <a:lnTo>
                  <a:pt x="4102" y="1445"/>
                </a:lnTo>
                <a:lnTo>
                  <a:pt x="4102" y="1446"/>
                </a:lnTo>
                <a:lnTo>
                  <a:pt x="4102" y="1443"/>
                </a:lnTo>
                <a:lnTo>
                  <a:pt x="4103" y="1452"/>
                </a:lnTo>
                <a:lnTo>
                  <a:pt x="4103" y="1442"/>
                </a:lnTo>
                <a:lnTo>
                  <a:pt x="4103" y="1450"/>
                </a:lnTo>
                <a:lnTo>
                  <a:pt x="4103" y="1448"/>
                </a:lnTo>
                <a:lnTo>
                  <a:pt x="4104" y="1445"/>
                </a:lnTo>
                <a:lnTo>
                  <a:pt x="4104" y="1445"/>
                </a:lnTo>
                <a:lnTo>
                  <a:pt x="4104" y="1441"/>
                </a:lnTo>
                <a:lnTo>
                  <a:pt x="4104" y="1446"/>
                </a:lnTo>
                <a:lnTo>
                  <a:pt x="4105" y="1448"/>
                </a:lnTo>
                <a:lnTo>
                  <a:pt x="4105" y="1450"/>
                </a:lnTo>
                <a:lnTo>
                  <a:pt x="4105" y="1450"/>
                </a:lnTo>
                <a:lnTo>
                  <a:pt x="4105" y="1441"/>
                </a:lnTo>
                <a:lnTo>
                  <a:pt x="4105" y="1446"/>
                </a:lnTo>
                <a:lnTo>
                  <a:pt x="4106" y="1451"/>
                </a:lnTo>
                <a:lnTo>
                  <a:pt x="4106" y="1449"/>
                </a:lnTo>
                <a:lnTo>
                  <a:pt x="4106" y="1451"/>
                </a:lnTo>
                <a:lnTo>
                  <a:pt x="4106" y="1441"/>
                </a:lnTo>
                <a:lnTo>
                  <a:pt x="4107" y="1458"/>
                </a:lnTo>
                <a:lnTo>
                  <a:pt x="4107" y="1449"/>
                </a:lnTo>
                <a:lnTo>
                  <a:pt x="4107" y="1448"/>
                </a:lnTo>
                <a:lnTo>
                  <a:pt x="4108" y="1452"/>
                </a:lnTo>
                <a:lnTo>
                  <a:pt x="4108" y="1444"/>
                </a:lnTo>
                <a:lnTo>
                  <a:pt x="4108" y="1449"/>
                </a:lnTo>
                <a:lnTo>
                  <a:pt x="4108" y="1454"/>
                </a:lnTo>
                <a:lnTo>
                  <a:pt x="4108" y="1452"/>
                </a:lnTo>
                <a:lnTo>
                  <a:pt x="4109" y="1454"/>
                </a:lnTo>
                <a:lnTo>
                  <a:pt x="4109" y="1444"/>
                </a:lnTo>
                <a:lnTo>
                  <a:pt x="4109" y="1455"/>
                </a:lnTo>
                <a:lnTo>
                  <a:pt x="4109" y="1455"/>
                </a:lnTo>
                <a:lnTo>
                  <a:pt x="4110" y="1453"/>
                </a:lnTo>
                <a:lnTo>
                  <a:pt x="4110" y="1447"/>
                </a:lnTo>
                <a:lnTo>
                  <a:pt x="4110" y="1441"/>
                </a:lnTo>
                <a:lnTo>
                  <a:pt x="4110" y="1445"/>
                </a:lnTo>
                <a:lnTo>
                  <a:pt x="4111" y="1454"/>
                </a:lnTo>
                <a:lnTo>
                  <a:pt x="4111" y="1454"/>
                </a:lnTo>
                <a:lnTo>
                  <a:pt x="4111" y="1457"/>
                </a:lnTo>
                <a:lnTo>
                  <a:pt x="4111" y="1446"/>
                </a:lnTo>
                <a:lnTo>
                  <a:pt x="4111" y="1458"/>
                </a:lnTo>
                <a:lnTo>
                  <a:pt x="4112" y="1458"/>
                </a:lnTo>
                <a:lnTo>
                  <a:pt x="4112" y="1456"/>
                </a:lnTo>
                <a:lnTo>
                  <a:pt x="4112" y="1456"/>
                </a:lnTo>
                <a:lnTo>
                  <a:pt x="4112" y="1456"/>
                </a:lnTo>
                <a:lnTo>
                  <a:pt x="4113" y="1434"/>
                </a:lnTo>
                <a:lnTo>
                  <a:pt x="4113" y="1437"/>
                </a:lnTo>
                <a:lnTo>
                  <a:pt x="4113" y="1448"/>
                </a:lnTo>
                <a:lnTo>
                  <a:pt x="4113" y="1445"/>
                </a:lnTo>
                <a:lnTo>
                  <a:pt x="4114" y="1410"/>
                </a:lnTo>
                <a:lnTo>
                  <a:pt x="4114" y="1436"/>
                </a:lnTo>
                <a:lnTo>
                  <a:pt x="4114" y="1440"/>
                </a:lnTo>
                <a:lnTo>
                  <a:pt x="4114" y="1455"/>
                </a:lnTo>
                <a:lnTo>
                  <a:pt x="4114" y="1448"/>
                </a:lnTo>
                <a:lnTo>
                  <a:pt x="4115" y="1455"/>
                </a:lnTo>
                <a:lnTo>
                  <a:pt x="4115" y="1458"/>
                </a:lnTo>
                <a:lnTo>
                  <a:pt x="4115" y="1462"/>
                </a:lnTo>
                <a:lnTo>
                  <a:pt x="4116" y="1453"/>
                </a:lnTo>
                <a:lnTo>
                  <a:pt x="4116" y="1461"/>
                </a:lnTo>
                <a:lnTo>
                  <a:pt x="4116" y="1454"/>
                </a:lnTo>
                <a:lnTo>
                  <a:pt x="4116" y="1463"/>
                </a:lnTo>
                <a:lnTo>
                  <a:pt x="4117" y="1444"/>
                </a:lnTo>
                <a:lnTo>
                  <a:pt x="4117" y="1460"/>
                </a:lnTo>
                <a:lnTo>
                  <a:pt x="4117" y="1460"/>
                </a:lnTo>
                <a:lnTo>
                  <a:pt x="4117" y="1455"/>
                </a:lnTo>
                <a:lnTo>
                  <a:pt x="4117" y="1460"/>
                </a:lnTo>
                <a:lnTo>
                  <a:pt x="4118" y="1447"/>
                </a:lnTo>
                <a:lnTo>
                  <a:pt x="4118" y="1450"/>
                </a:lnTo>
                <a:lnTo>
                  <a:pt x="4118" y="1467"/>
                </a:lnTo>
                <a:lnTo>
                  <a:pt x="4118" y="1455"/>
                </a:lnTo>
                <a:lnTo>
                  <a:pt x="4119" y="1457"/>
                </a:lnTo>
                <a:lnTo>
                  <a:pt x="4119" y="1462"/>
                </a:lnTo>
                <a:lnTo>
                  <a:pt x="4119" y="1461"/>
                </a:lnTo>
                <a:lnTo>
                  <a:pt x="4119" y="1462"/>
                </a:lnTo>
                <a:lnTo>
                  <a:pt x="4120" y="1456"/>
                </a:lnTo>
                <a:lnTo>
                  <a:pt x="4120" y="1458"/>
                </a:lnTo>
                <a:lnTo>
                  <a:pt x="4120" y="1437"/>
                </a:lnTo>
                <a:lnTo>
                  <a:pt x="4120" y="1442"/>
                </a:lnTo>
                <a:lnTo>
                  <a:pt x="4120" y="1444"/>
                </a:lnTo>
                <a:lnTo>
                  <a:pt x="4121" y="1451"/>
                </a:lnTo>
                <a:lnTo>
                  <a:pt x="4121" y="1446"/>
                </a:lnTo>
                <a:lnTo>
                  <a:pt x="4121" y="1441"/>
                </a:lnTo>
                <a:lnTo>
                  <a:pt x="4121" y="1446"/>
                </a:lnTo>
                <a:lnTo>
                  <a:pt x="4122" y="1451"/>
                </a:lnTo>
                <a:lnTo>
                  <a:pt x="4122" y="1441"/>
                </a:lnTo>
                <a:lnTo>
                  <a:pt x="4122" y="1447"/>
                </a:lnTo>
                <a:lnTo>
                  <a:pt x="4122" y="1446"/>
                </a:lnTo>
                <a:lnTo>
                  <a:pt x="4123" y="1437"/>
                </a:lnTo>
                <a:lnTo>
                  <a:pt x="4123" y="1473"/>
                </a:lnTo>
                <a:lnTo>
                  <a:pt x="4123" y="1450"/>
                </a:lnTo>
                <a:lnTo>
                  <a:pt x="4123" y="1453"/>
                </a:lnTo>
                <a:lnTo>
                  <a:pt x="4124" y="1489"/>
                </a:lnTo>
                <a:lnTo>
                  <a:pt x="4124" y="1446"/>
                </a:lnTo>
                <a:lnTo>
                  <a:pt x="4124" y="1453"/>
                </a:lnTo>
                <a:lnTo>
                  <a:pt x="4124" y="1455"/>
                </a:lnTo>
                <a:lnTo>
                  <a:pt x="4125" y="1460"/>
                </a:lnTo>
                <a:lnTo>
                  <a:pt x="4125" y="1457"/>
                </a:lnTo>
                <a:lnTo>
                  <a:pt x="4125" y="1454"/>
                </a:lnTo>
                <a:lnTo>
                  <a:pt x="4125" y="1458"/>
                </a:lnTo>
                <a:lnTo>
                  <a:pt x="4126" y="1453"/>
                </a:lnTo>
                <a:lnTo>
                  <a:pt x="4126" y="1455"/>
                </a:lnTo>
                <a:lnTo>
                  <a:pt x="4126" y="1454"/>
                </a:lnTo>
                <a:lnTo>
                  <a:pt x="4126" y="1459"/>
                </a:lnTo>
                <a:lnTo>
                  <a:pt x="4126" y="1455"/>
                </a:lnTo>
                <a:lnTo>
                  <a:pt x="4127" y="1453"/>
                </a:lnTo>
                <a:lnTo>
                  <a:pt x="4127" y="1451"/>
                </a:lnTo>
                <a:lnTo>
                  <a:pt x="4127" y="1457"/>
                </a:lnTo>
                <a:lnTo>
                  <a:pt x="4127" y="1446"/>
                </a:lnTo>
                <a:lnTo>
                  <a:pt x="4128" y="1450"/>
                </a:lnTo>
                <a:lnTo>
                  <a:pt x="4128" y="1443"/>
                </a:lnTo>
                <a:lnTo>
                  <a:pt x="4128" y="1442"/>
                </a:lnTo>
                <a:lnTo>
                  <a:pt x="4128" y="1454"/>
                </a:lnTo>
                <a:lnTo>
                  <a:pt x="4129" y="1453"/>
                </a:lnTo>
                <a:lnTo>
                  <a:pt x="4129" y="1458"/>
                </a:lnTo>
                <a:lnTo>
                  <a:pt x="4129" y="1453"/>
                </a:lnTo>
                <a:lnTo>
                  <a:pt x="4129" y="1453"/>
                </a:lnTo>
                <a:lnTo>
                  <a:pt x="4129" y="1436"/>
                </a:lnTo>
                <a:lnTo>
                  <a:pt x="4130" y="1444"/>
                </a:lnTo>
                <a:lnTo>
                  <a:pt x="4130" y="1446"/>
                </a:lnTo>
                <a:lnTo>
                  <a:pt x="4130" y="1446"/>
                </a:lnTo>
                <a:lnTo>
                  <a:pt x="4131" y="1446"/>
                </a:lnTo>
                <a:lnTo>
                  <a:pt x="4131" y="1442"/>
                </a:lnTo>
                <a:lnTo>
                  <a:pt x="4131" y="1439"/>
                </a:lnTo>
                <a:lnTo>
                  <a:pt x="4131" y="1435"/>
                </a:lnTo>
                <a:lnTo>
                  <a:pt x="4132" y="1432"/>
                </a:lnTo>
                <a:lnTo>
                  <a:pt x="4132" y="1437"/>
                </a:lnTo>
                <a:lnTo>
                  <a:pt x="4132" y="1453"/>
                </a:lnTo>
                <a:lnTo>
                  <a:pt x="4132" y="1452"/>
                </a:lnTo>
                <a:lnTo>
                  <a:pt x="4132" y="1437"/>
                </a:lnTo>
                <a:lnTo>
                  <a:pt x="4133" y="1426"/>
                </a:lnTo>
                <a:lnTo>
                  <a:pt x="4133" y="1456"/>
                </a:lnTo>
                <a:lnTo>
                  <a:pt x="4133" y="1449"/>
                </a:lnTo>
                <a:lnTo>
                  <a:pt x="4133" y="1471"/>
                </a:lnTo>
                <a:lnTo>
                  <a:pt x="4134" y="1448"/>
                </a:lnTo>
                <a:lnTo>
                  <a:pt x="4134" y="1445"/>
                </a:lnTo>
                <a:lnTo>
                  <a:pt x="4134" y="1449"/>
                </a:lnTo>
                <a:lnTo>
                  <a:pt x="4134" y="1444"/>
                </a:lnTo>
                <a:lnTo>
                  <a:pt x="4135" y="1454"/>
                </a:lnTo>
                <a:lnTo>
                  <a:pt x="4135" y="1450"/>
                </a:lnTo>
                <a:lnTo>
                  <a:pt x="4135" y="1433"/>
                </a:lnTo>
                <a:lnTo>
                  <a:pt x="4135" y="1450"/>
                </a:lnTo>
                <a:lnTo>
                  <a:pt x="4135" y="1450"/>
                </a:lnTo>
                <a:lnTo>
                  <a:pt x="4136" y="1465"/>
                </a:lnTo>
                <a:lnTo>
                  <a:pt x="4136" y="1438"/>
                </a:lnTo>
                <a:lnTo>
                  <a:pt x="4136" y="1448"/>
                </a:lnTo>
                <a:lnTo>
                  <a:pt x="4136" y="1453"/>
                </a:lnTo>
                <a:lnTo>
                  <a:pt x="4137" y="1450"/>
                </a:lnTo>
                <a:lnTo>
                  <a:pt x="4137" y="1448"/>
                </a:lnTo>
                <a:lnTo>
                  <a:pt x="4137" y="1453"/>
                </a:lnTo>
                <a:lnTo>
                  <a:pt x="4137" y="1449"/>
                </a:lnTo>
                <a:lnTo>
                  <a:pt x="4138" y="1444"/>
                </a:lnTo>
                <a:lnTo>
                  <a:pt x="4138" y="1456"/>
                </a:lnTo>
                <a:lnTo>
                  <a:pt x="4138" y="1466"/>
                </a:lnTo>
                <a:lnTo>
                  <a:pt x="4138" y="1452"/>
                </a:lnTo>
                <a:lnTo>
                  <a:pt x="4139" y="1440"/>
                </a:lnTo>
                <a:lnTo>
                  <a:pt x="4139" y="1445"/>
                </a:lnTo>
                <a:lnTo>
                  <a:pt x="4139" y="1465"/>
                </a:lnTo>
                <a:lnTo>
                  <a:pt x="4139" y="1441"/>
                </a:lnTo>
                <a:lnTo>
                  <a:pt x="4140" y="1448"/>
                </a:lnTo>
                <a:lnTo>
                  <a:pt x="4140" y="1431"/>
                </a:lnTo>
                <a:lnTo>
                  <a:pt x="4140" y="1443"/>
                </a:lnTo>
                <a:lnTo>
                  <a:pt x="4140" y="1454"/>
                </a:lnTo>
                <a:lnTo>
                  <a:pt x="4141" y="1464"/>
                </a:lnTo>
                <a:lnTo>
                  <a:pt x="4141" y="1444"/>
                </a:lnTo>
                <a:lnTo>
                  <a:pt x="4141" y="1439"/>
                </a:lnTo>
                <a:lnTo>
                  <a:pt x="4141" y="1447"/>
                </a:lnTo>
                <a:lnTo>
                  <a:pt x="4141" y="1462"/>
                </a:lnTo>
                <a:lnTo>
                  <a:pt x="4142" y="1445"/>
                </a:lnTo>
                <a:lnTo>
                  <a:pt x="4142" y="1457"/>
                </a:lnTo>
                <a:lnTo>
                  <a:pt x="4142" y="1426"/>
                </a:lnTo>
                <a:lnTo>
                  <a:pt x="4142" y="1451"/>
                </a:lnTo>
                <a:lnTo>
                  <a:pt x="4143" y="1450"/>
                </a:lnTo>
                <a:lnTo>
                  <a:pt x="4143" y="1454"/>
                </a:lnTo>
                <a:lnTo>
                  <a:pt x="4143" y="1448"/>
                </a:lnTo>
                <a:lnTo>
                  <a:pt x="4143" y="1443"/>
                </a:lnTo>
                <a:lnTo>
                  <a:pt x="4144" y="1444"/>
                </a:lnTo>
                <a:lnTo>
                  <a:pt x="4144" y="1458"/>
                </a:lnTo>
                <a:lnTo>
                  <a:pt x="4144" y="1454"/>
                </a:lnTo>
                <a:lnTo>
                  <a:pt x="4144" y="1448"/>
                </a:lnTo>
                <a:lnTo>
                  <a:pt x="4144" y="1445"/>
                </a:lnTo>
                <a:lnTo>
                  <a:pt x="4145" y="1452"/>
                </a:lnTo>
                <a:lnTo>
                  <a:pt x="4145" y="1448"/>
                </a:lnTo>
                <a:lnTo>
                  <a:pt x="4145" y="1463"/>
                </a:lnTo>
                <a:lnTo>
                  <a:pt x="4145" y="1449"/>
                </a:lnTo>
                <a:lnTo>
                  <a:pt x="4146" y="1444"/>
                </a:lnTo>
                <a:lnTo>
                  <a:pt x="4146" y="1446"/>
                </a:lnTo>
                <a:lnTo>
                  <a:pt x="4146" y="1456"/>
                </a:lnTo>
                <a:lnTo>
                  <a:pt x="4147" y="1453"/>
                </a:lnTo>
                <a:lnTo>
                  <a:pt x="4147" y="1454"/>
                </a:lnTo>
                <a:lnTo>
                  <a:pt x="4147" y="1455"/>
                </a:lnTo>
                <a:lnTo>
                  <a:pt x="4147" y="1452"/>
                </a:lnTo>
                <a:lnTo>
                  <a:pt x="4148" y="1450"/>
                </a:lnTo>
                <a:lnTo>
                  <a:pt x="4148" y="1458"/>
                </a:lnTo>
                <a:lnTo>
                  <a:pt x="4148" y="1441"/>
                </a:lnTo>
                <a:lnTo>
                  <a:pt x="4148" y="1447"/>
                </a:lnTo>
                <a:lnTo>
                  <a:pt x="4148" y="1447"/>
                </a:lnTo>
                <a:lnTo>
                  <a:pt x="4149" y="1451"/>
                </a:lnTo>
                <a:lnTo>
                  <a:pt x="4149" y="1461"/>
                </a:lnTo>
                <a:lnTo>
                  <a:pt x="4149" y="1453"/>
                </a:lnTo>
                <a:lnTo>
                  <a:pt x="4149" y="1433"/>
                </a:lnTo>
                <a:lnTo>
                  <a:pt x="4150" y="1447"/>
                </a:lnTo>
                <a:lnTo>
                  <a:pt x="4150" y="1450"/>
                </a:lnTo>
                <a:lnTo>
                  <a:pt x="4150" y="1468"/>
                </a:lnTo>
                <a:lnTo>
                  <a:pt x="4150" y="1448"/>
                </a:lnTo>
                <a:lnTo>
                  <a:pt x="4151" y="1446"/>
                </a:lnTo>
                <a:lnTo>
                  <a:pt x="4151" y="1450"/>
                </a:lnTo>
                <a:lnTo>
                  <a:pt x="4151" y="1459"/>
                </a:lnTo>
                <a:lnTo>
                  <a:pt x="4151" y="1456"/>
                </a:lnTo>
                <a:lnTo>
                  <a:pt x="4151" y="1453"/>
                </a:lnTo>
                <a:lnTo>
                  <a:pt x="4152" y="1441"/>
                </a:lnTo>
                <a:lnTo>
                  <a:pt x="4152" y="1462"/>
                </a:lnTo>
                <a:lnTo>
                  <a:pt x="4152" y="1451"/>
                </a:lnTo>
                <a:lnTo>
                  <a:pt x="4152" y="1460"/>
                </a:lnTo>
                <a:lnTo>
                  <a:pt x="4153" y="1449"/>
                </a:lnTo>
                <a:lnTo>
                  <a:pt x="4153" y="1446"/>
                </a:lnTo>
                <a:lnTo>
                  <a:pt x="4153" y="1446"/>
                </a:lnTo>
                <a:lnTo>
                  <a:pt x="4153" y="1459"/>
                </a:lnTo>
                <a:lnTo>
                  <a:pt x="4153" y="1450"/>
                </a:lnTo>
                <a:lnTo>
                  <a:pt x="4154" y="1451"/>
                </a:lnTo>
                <a:lnTo>
                  <a:pt x="4154" y="1468"/>
                </a:lnTo>
                <a:lnTo>
                  <a:pt x="4154" y="1457"/>
                </a:lnTo>
                <a:lnTo>
                  <a:pt x="4155" y="1450"/>
                </a:lnTo>
                <a:lnTo>
                  <a:pt x="4155" y="1456"/>
                </a:lnTo>
                <a:lnTo>
                  <a:pt x="4155" y="1455"/>
                </a:lnTo>
                <a:lnTo>
                  <a:pt x="4155" y="1443"/>
                </a:lnTo>
                <a:lnTo>
                  <a:pt x="4156" y="1449"/>
                </a:lnTo>
                <a:lnTo>
                  <a:pt x="4156" y="1461"/>
                </a:lnTo>
                <a:lnTo>
                  <a:pt x="4156" y="1448"/>
                </a:lnTo>
                <a:lnTo>
                  <a:pt x="4156" y="1453"/>
                </a:lnTo>
                <a:lnTo>
                  <a:pt x="4157" y="1438"/>
                </a:lnTo>
                <a:lnTo>
                  <a:pt x="4157" y="1452"/>
                </a:lnTo>
                <a:lnTo>
                  <a:pt x="4157" y="1453"/>
                </a:lnTo>
                <a:lnTo>
                  <a:pt x="4157" y="1446"/>
                </a:lnTo>
                <a:lnTo>
                  <a:pt x="4157" y="1452"/>
                </a:lnTo>
                <a:lnTo>
                  <a:pt x="4158" y="1449"/>
                </a:lnTo>
                <a:lnTo>
                  <a:pt x="4158" y="1457"/>
                </a:lnTo>
                <a:lnTo>
                  <a:pt x="4158" y="1466"/>
                </a:lnTo>
                <a:lnTo>
                  <a:pt x="4158" y="1452"/>
                </a:lnTo>
                <a:lnTo>
                  <a:pt x="4159" y="1450"/>
                </a:lnTo>
                <a:lnTo>
                  <a:pt x="4159" y="1456"/>
                </a:lnTo>
                <a:lnTo>
                  <a:pt x="4159" y="1457"/>
                </a:lnTo>
                <a:lnTo>
                  <a:pt x="4159" y="1448"/>
                </a:lnTo>
                <a:lnTo>
                  <a:pt x="4160" y="1457"/>
                </a:lnTo>
                <a:lnTo>
                  <a:pt x="4160" y="1459"/>
                </a:lnTo>
                <a:lnTo>
                  <a:pt x="4160" y="1449"/>
                </a:lnTo>
                <a:lnTo>
                  <a:pt x="4160" y="1466"/>
                </a:lnTo>
                <a:lnTo>
                  <a:pt x="4160" y="1445"/>
                </a:lnTo>
                <a:lnTo>
                  <a:pt x="4161" y="1447"/>
                </a:lnTo>
                <a:lnTo>
                  <a:pt x="4161" y="1463"/>
                </a:lnTo>
                <a:lnTo>
                  <a:pt x="4161" y="1451"/>
                </a:lnTo>
                <a:lnTo>
                  <a:pt x="4161" y="1461"/>
                </a:lnTo>
                <a:lnTo>
                  <a:pt x="4162" y="1452"/>
                </a:lnTo>
                <a:lnTo>
                  <a:pt x="4162" y="1455"/>
                </a:lnTo>
                <a:lnTo>
                  <a:pt x="4162" y="1448"/>
                </a:lnTo>
                <a:lnTo>
                  <a:pt x="4163" y="1443"/>
                </a:lnTo>
                <a:lnTo>
                  <a:pt x="4163" y="1443"/>
                </a:lnTo>
                <a:lnTo>
                  <a:pt x="4163" y="1454"/>
                </a:lnTo>
                <a:lnTo>
                  <a:pt x="4163" y="1451"/>
                </a:lnTo>
                <a:lnTo>
                  <a:pt x="4163" y="1450"/>
                </a:lnTo>
                <a:lnTo>
                  <a:pt x="4164" y="1442"/>
                </a:lnTo>
                <a:lnTo>
                  <a:pt x="4164" y="1455"/>
                </a:lnTo>
                <a:lnTo>
                  <a:pt x="4164" y="1449"/>
                </a:lnTo>
                <a:lnTo>
                  <a:pt x="4164" y="1462"/>
                </a:lnTo>
                <a:lnTo>
                  <a:pt x="4165" y="1461"/>
                </a:lnTo>
                <a:lnTo>
                  <a:pt x="4165" y="1441"/>
                </a:lnTo>
                <a:lnTo>
                  <a:pt x="4165" y="1462"/>
                </a:lnTo>
                <a:lnTo>
                  <a:pt x="4165" y="1461"/>
                </a:lnTo>
                <a:lnTo>
                  <a:pt x="4166" y="1464"/>
                </a:lnTo>
                <a:lnTo>
                  <a:pt x="4166" y="1461"/>
                </a:lnTo>
                <a:lnTo>
                  <a:pt x="4166" y="1437"/>
                </a:lnTo>
                <a:lnTo>
                  <a:pt x="4166" y="1449"/>
                </a:lnTo>
                <a:lnTo>
                  <a:pt x="4166" y="1459"/>
                </a:lnTo>
                <a:lnTo>
                  <a:pt x="4167" y="1474"/>
                </a:lnTo>
                <a:lnTo>
                  <a:pt x="4167" y="1461"/>
                </a:lnTo>
                <a:lnTo>
                  <a:pt x="4167" y="1455"/>
                </a:lnTo>
                <a:lnTo>
                  <a:pt x="4167" y="1439"/>
                </a:lnTo>
                <a:lnTo>
                  <a:pt x="4168" y="1459"/>
                </a:lnTo>
                <a:lnTo>
                  <a:pt x="4168" y="1447"/>
                </a:lnTo>
                <a:lnTo>
                  <a:pt x="4168" y="1450"/>
                </a:lnTo>
                <a:lnTo>
                  <a:pt x="4168" y="1473"/>
                </a:lnTo>
                <a:lnTo>
                  <a:pt x="4169" y="1456"/>
                </a:lnTo>
                <a:lnTo>
                  <a:pt x="4169" y="1450"/>
                </a:lnTo>
                <a:lnTo>
                  <a:pt x="4169" y="1460"/>
                </a:lnTo>
                <a:lnTo>
                  <a:pt x="4169" y="1460"/>
                </a:lnTo>
                <a:lnTo>
                  <a:pt x="4169" y="1460"/>
                </a:lnTo>
                <a:lnTo>
                  <a:pt x="4170" y="1452"/>
                </a:lnTo>
                <a:lnTo>
                  <a:pt x="4170" y="1455"/>
                </a:lnTo>
                <a:lnTo>
                  <a:pt x="4170" y="1464"/>
                </a:lnTo>
                <a:lnTo>
                  <a:pt x="4171" y="1467"/>
                </a:lnTo>
                <a:lnTo>
                  <a:pt x="4171" y="1453"/>
                </a:lnTo>
                <a:lnTo>
                  <a:pt x="4171" y="1443"/>
                </a:lnTo>
                <a:lnTo>
                  <a:pt x="4171" y="1456"/>
                </a:lnTo>
                <a:lnTo>
                  <a:pt x="4172" y="1472"/>
                </a:lnTo>
                <a:lnTo>
                  <a:pt x="4172" y="1461"/>
                </a:lnTo>
                <a:lnTo>
                  <a:pt x="4172" y="1460"/>
                </a:lnTo>
                <a:lnTo>
                  <a:pt x="4172" y="1449"/>
                </a:lnTo>
                <a:lnTo>
                  <a:pt x="4172" y="1460"/>
                </a:lnTo>
                <a:lnTo>
                  <a:pt x="4173" y="1462"/>
                </a:lnTo>
                <a:lnTo>
                  <a:pt x="4173" y="1459"/>
                </a:lnTo>
                <a:lnTo>
                  <a:pt x="4173" y="1461"/>
                </a:lnTo>
                <a:lnTo>
                  <a:pt x="4173" y="1460"/>
                </a:lnTo>
                <a:lnTo>
                  <a:pt x="4174" y="1455"/>
                </a:lnTo>
                <a:lnTo>
                  <a:pt x="4174" y="1474"/>
                </a:lnTo>
                <a:lnTo>
                  <a:pt x="4174" y="1446"/>
                </a:lnTo>
                <a:lnTo>
                  <a:pt x="4174" y="1458"/>
                </a:lnTo>
                <a:lnTo>
                  <a:pt x="4175" y="1452"/>
                </a:lnTo>
                <a:lnTo>
                  <a:pt x="4175" y="1458"/>
                </a:lnTo>
                <a:lnTo>
                  <a:pt x="4175" y="1460"/>
                </a:lnTo>
                <a:lnTo>
                  <a:pt x="4175" y="1446"/>
                </a:lnTo>
                <a:lnTo>
                  <a:pt x="4175" y="1450"/>
                </a:lnTo>
                <a:lnTo>
                  <a:pt x="4176" y="1457"/>
                </a:lnTo>
                <a:lnTo>
                  <a:pt x="4176" y="1456"/>
                </a:lnTo>
                <a:lnTo>
                  <a:pt x="4176" y="1460"/>
                </a:lnTo>
                <a:lnTo>
                  <a:pt x="4176" y="1450"/>
                </a:lnTo>
                <a:lnTo>
                  <a:pt x="4177" y="1451"/>
                </a:lnTo>
                <a:lnTo>
                  <a:pt x="4177" y="1445"/>
                </a:lnTo>
                <a:lnTo>
                  <a:pt x="4177" y="1452"/>
                </a:lnTo>
                <a:lnTo>
                  <a:pt x="4178" y="1449"/>
                </a:lnTo>
                <a:lnTo>
                  <a:pt x="4178" y="1449"/>
                </a:lnTo>
                <a:lnTo>
                  <a:pt x="4178" y="1445"/>
                </a:lnTo>
                <a:lnTo>
                  <a:pt x="4178" y="1456"/>
                </a:lnTo>
                <a:lnTo>
                  <a:pt x="4178" y="1445"/>
                </a:lnTo>
                <a:lnTo>
                  <a:pt x="4179" y="1459"/>
                </a:lnTo>
                <a:lnTo>
                  <a:pt x="4179" y="1449"/>
                </a:lnTo>
                <a:lnTo>
                  <a:pt x="4179" y="1474"/>
                </a:lnTo>
                <a:lnTo>
                  <a:pt x="4179" y="1434"/>
                </a:lnTo>
                <a:lnTo>
                  <a:pt x="4180" y="1456"/>
                </a:lnTo>
                <a:lnTo>
                  <a:pt x="4180" y="1446"/>
                </a:lnTo>
                <a:lnTo>
                  <a:pt x="4180" y="1451"/>
                </a:lnTo>
                <a:lnTo>
                  <a:pt x="4180" y="1451"/>
                </a:lnTo>
                <a:lnTo>
                  <a:pt x="4181" y="1457"/>
                </a:lnTo>
                <a:lnTo>
                  <a:pt x="4181" y="1451"/>
                </a:lnTo>
                <a:lnTo>
                  <a:pt x="4181" y="1458"/>
                </a:lnTo>
                <a:lnTo>
                  <a:pt x="4181" y="1447"/>
                </a:lnTo>
                <a:lnTo>
                  <a:pt x="4181" y="1449"/>
                </a:lnTo>
                <a:lnTo>
                  <a:pt x="4182" y="1440"/>
                </a:lnTo>
                <a:lnTo>
                  <a:pt x="4182" y="1460"/>
                </a:lnTo>
                <a:lnTo>
                  <a:pt x="4182" y="1448"/>
                </a:lnTo>
                <a:lnTo>
                  <a:pt x="4182" y="1450"/>
                </a:lnTo>
                <a:lnTo>
                  <a:pt x="4183" y="1451"/>
                </a:lnTo>
                <a:lnTo>
                  <a:pt x="4183" y="1442"/>
                </a:lnTo>
                <a:lnTo>
                  <a:pt x="4183" y="1445"/>
                </a:lnTo>
                <a:lnTo>
                  <a:pt x="4183" y="1459"/>
                </a:lnTo>
                <a:lnTo>
                  <a:pt x="4184" y="1449"/>
                </a:lnTo>
                <a:lnTo>
                  <a:pt x="4184" y="1452"/>
                </a:lnTo>
                <a:lnTo>
                  <a:pt x="4184" y="1434"/>
                </a:lnTo>
                <a:lnTo>
                  <a:pt x="4184" y="1457"/>
                </a:lnTo>
                <a:lnTo>
                  <a:pt x="4184" y="1455"/>
                </a:lnTo>
                <a:lnTo>
                  <a:pt x="4185" y="1458"/>
                </a:lnTo>
                <a:lnTo>
                  <a:pt x="4185" y="1448"/>
                </a:lnTo>
                <a:lnTo>
                  <a:pt x="4185" y="1448"/>
                </a:lnTo>
                <a:lnTo>
                  <a:pt x="4186" y="1455"/>
                </a:lnTo>
                <a:lnTo>
                  <a:pt x="4186" y="1456"/>
                </a:lnTo>
                <a:lnTo>
                  <a:pt x="4186" y="1457"/>
                </a:lnTo>
                <a:lnTo>
                  <a:pt x="4186" y="1459"/>
                </a:lnTo>
                <a:lnTo>
                  <a:pt x="4187" y="1450"/>
                </a:lnTo>
                <a:lnTo>
                  <a:pt x="4187" y="1468"/>
                </a:lnTo>
                <a:lnTo>
                  <a:pt x="4187" y="1461"/>
                </a:lnTo>
                <a:lnTo>
                  <a:pt x="4187" y="1447"/>
                </a:lnTo>
                <a:lnTo>
                  <a:pt x="4187" y="1451"/>
                </a:lnTo>
                <a:lnTo>
                  <a:pt x="4188" y="1440"/>
                </a:lnTo>
                <a:lnTo>
                  <a:pt x="4188" y="1443"/>
                </a:lnTo>
                <a:lnTo>
                  <a:pt x="4188" y="1465"/>
                </a:lnTo>
                <a:lnTo>
                  <a:pt x="4188" y="1461"/>
                </a:lnTo>
                <a:lnTo>
                  <a:pt x="4189" y="1451"/>
                </a:lnTo>
                <a:lnTo>
                  <a:pt x="4189" y="1438"/>
                </a:lnTo>
                <a:lnTo>
                  <a:pt x="4189" y="1455"/>
                </a:lnTo>
                <a:lnTo>
                  <a:pt x="4189" y="1449"/>
                </a:lnTo>
                <a:lnTo>
                  <a:pt x="4190" y="1447"/>
                </a:lnTo>
                <a:lnTo>
                  <a:pt x="4190" y="1451"/>
                </a:lnTo>
                <a:lnTo>
                  <a:pt x="4190" y="1440"/>
                </a:lnTo>
                <a:lnTo>
                  <a:pt x="4190" y="1454"/>
                </a:lnTo>
                <a:lnTo>
                  <a:pt x="4190" y="1454"/>
                </a:lnTo>
                <a:lnTo>
                  <a:pt x="4191" y="1463"/>
                </a:lnTo>
                <a:lnTo>
                  <a:pt x="4191" y="1448"/>
                </a:lnTo>
                <a:lnTo>
                  <a:pt x="4191" y="1432"/>
                </a:lnTo>
                <a:lnTo>
                  <a:pt x="4191" y="1453"/>
                </a:lnTo>
                <a:lnTo>
                  <a:pt x="4192" y="1450"/>
                </a:lnTo>
                <a:lnTo>
                  <a:pt x="4192" y="1453"/>
                </a:lnTo>
                <a:lnTo>
                  <a:pt x="4192" y="1448"/>
                </a:lnTo>
                <a:lnTo>
                  <a:pt x="4192" y="1439"/>
                </a:lnTo>
                <a:lnTo>
                  <a:pt x="4193" y="1447"/>
                </a:lnTo>
                <a:lnTo>
                  <a:pt x="4193" y="1451"/>
                </a:lnTo>
                <a:lnTo>
                  <a:pt x="4193" y="1453"/>
                </a:lnTo>
                <a:lnTo>
                  <a:pt x="4194" y="1451"/>
                </a:lnTo>
                <a:lnTo>
                  <a:pt x="4194" y="1438"/>
                </a:lnTo>
                <a:lnTo>
                  <a:pt x="4194" y="1455"/>
                </a:lnTo>
                <a:lnTo>
                  <a:pt x="4194" y="1450"/>
                </a:lnTo>
                <a:lnTo>
                  <a:pt x="4194" y="1452"/>
                </a:lnTo>
                <a:lnTo>
                  <a:pt x="4195" y="1448"/>
                </a:lnTo>
                <a:lnTo>
                  <a:pt x="4195" y="1443"/>
                </a:lnTo>
                <a:lnTo>
                  <a:pt x="4195" y="1460"/>
                </a:lnTo>
                <a:lnTo>
                  <a:pt x="4195" y="1456"/>
                </a:lnTo>
                <a:lnTo>
                  <a:pt x="4196" y="1452"/>
                </a:lnTo>
                <a:lnTo>
                  <a:pt x="4196" y="1450"/>
                </a:lnTo>
                <a:lnTo>
                  <a:pt x="4196" y="1434"/>
                </a:lnTo>
                <a:lnTo>
                  <a:pt x="4196" y="1455"/>
                </a:lnTo>
                <a:lnTo>
                  <a:pt x="4196" y="1446"/>
                </a:lnTo>
                <a:lnTo>
                  <a:pt x="4197" y="1454"/>
                </a:lnTo>
                <a:lnTo>
                  <a:pt x="4197" y="1449"/>
                </a:lnTo>
                <a:lnTo>
                  <a:pt x="4197" y="1469"/>
                </a:lnTo>
                <a:lnTo>
                  <a:pt x="4197" y="1434"/>
                </a:lnTo>
                <a:lnTo>
                  <a:pt x="4198" y="1466"/>
                </a:lnTo>
                <a:lnTo>
                  <a:pt x="4198" y="1446"/>
                </a:lnTo>
                <a:lnTo>
                  <a:pt x="4198" y="1454"/>
                </a:lnTo>
                <a:lnTo>
                  <a:pt x="4198" y="1441"/>
                </a:lnTo>
                <a:lnTo>
                  <a:pt x="4199" y="1456"/>
                </a:lnTo>
                <a:lnTo>
                  <a:pt x="4199" y="1449"/>
                </a:lnTo>
                <a:lnTo>
                  <a:pt x="4199" y="1451"/>
                </a:lnTo>
                <a:lnTo>
                  <a:pt x="4199" y="1436"/>
                </a:lnTo>
                <a:lnTo>
                  <a:pt x="4199" y="1452"/>
                </a:lnTo>
                <a:lnTo>
                  <a:pt x="4200" y="1446"/>
                </a:lnTo>
                <a:lnTo>
                  <a:pt x="4200" y="1441"/>
                </a:lnTo>
                <a:lnTo>
                  <a:pt x="4200" y="1457"/>
                </a:lnTo>
                <a:lnTo>
                  <a:pt x="4200" y="1462"/>
                </a:lnTo>
                <a:lnTo>
                  <a:pt x="4201" y="1430"/>
                </a:lnTo>
                <a:lnTo>
                  <a:pt x="4201" y="1454"/>
                </a:lnTo>
                <a:lnTo>
                  <a:pt x="4201" y="1454"/>
                </a:lnTo>
                <a:lnTo>
                  <a:pt x="4202" y="1459"/>
                </a:lnTo>
                <a:lnTo>
                  <a:pt x="4202" y="1460"/>
                </a:lnTo>
                <a:lnTo>
                  <a:pt x="4202" y="1450"/>
                </a:lnTo>
                <a:lnTo>
                  <a:pt x="4202" y="1457"/>
                </a:lnTo>
                <a:lnTo>
                  <a:pt x="4203" y="1472"/>
                </a:lnTo>
                <a:lnTo>
                  <a:pt x="4203" y="1440"/>
                </a:lnTo>
                <a:lnTo>
                  <a:pt x="4203" y="1446"/>
                </a:lnTo>
                <a:lnTo>
                  <a:pt x="4203" y="1432"/>
                </a:lnTo>
                <a:lnTo>
                  <a:pt x="4203" y="1454"/>
                </a:lnTo>
                <a:lnTo>
                  <a:pt x="4204" y="1459"/>
                </a:lnTo>
                <a:lnTo>
                  <a:pt x="4204" y="1462"/>
                </a:lnTo>
                <a:lnTo>
                  <a:pt x="4204" y="1455"/>
                </a:lnTo>
                <a:lnTo>
                  <a:pt x="4204" y="1444"/>
                </a:lnTo>
                <a:lnTo>
                  <a:pt x="4205" y="1453"/>
                </a:lnTo>
                <a:lnTo>
                  <a:pt x="4205" y="1458"/>
                </a:lnTo>
                <a:lnTo>
                  <a:pt x="4205" y="1463"/>
                </a:lnTo>
                <a:lnTo>
                  <a:pt x="4205" y="1463"/>
                </a:lnTo>
                <a:lnTo>
                  <a:pt x="4206" y="1441"/>
                </a:lnTo>
                <a:lnTo>
                  <a:pt x="4206" y="1462"/>
                </a:lnTo>
                <a:lnTo>
                  <a:pt x="4206" y="1448"/>
                </a:lnTo>
                <a:lnTo>
                  <a:pt x="4206" y="1446"/>
                </a:lnTo>
                <a:lnTo>
                  <a:pt x="4206" y="1443"/>
                </a:lnTo>
                <a:lnTo>
                  <a:pt x="4207" y="1450"/>
                </a:lnTo>
                <a:lnTo>
                  <a:pt x="4207" y="1450"/>
                </a:lnTo>
                <a:lnTo>
                  <a:pt x="4207" y="1466"/>
                </a:lnTo>
                <a:lnTo>
                  <a:pt x="4207" y="1439"/>
                </a:lnTo>
                <a:lnTo>
                  <a:pt x="4208" y="1449"/>
                </a:lnTo>
                <a:lnTo>
                  <a:pt x="4208" y="1429"/>
                </a:lnTo>
                <a:lnTo>
                  <a:pt x="4208" y="1457"/>
                </a:lnTo>
                <a:lnTo>
                  <a:pt x="4208" y="1451"/>
                </a:lnTo>
                <a:lnTo>
                  <a:pt x="4209" y="1440"/>
                </a:lnTo>
                <a:lnTo>
                  <a:pt x="4209" y="1447"/>
                </a:lnTo>
                <a:lnTo>
                  <a:pt x="4209" y="1463"/>
                </a:lnTo>
                <a:lnTo>
                  <a:pt x="4209" y="1440"/>
                </a:lnTo>
                <a:lnTo>
                  <a:pt x="4210" y="1474"/>
                </a:lnTo>
                <a:lnTo>
                  <a:pt x="4210" y="1439"/>
                </a:lnTo>
                <a:lnTo>
                  <a:pt x="4210" y="1461"/>
                </a:lnTo>
                <a:lnTo>
                  <a:pt x="4210" y="1439"/>
                </a:lnTo>
                <a:lnTo>
                  <a:pt x="4211" y="1450"/>
                </a:lnTo>
                <a:lnTo>
                  <a:pt x="4211" y="1453"/>
                </a:lnTo>
                <a:lnTo>
                  <a:pt x="4211" y="1465"/>
                </a:lnTo>
                <a:lnTo>
                  <a:pt x="4211" y="1453"/>
                </a:lnTo>
                <a:lnTo>
                  <a:pt x="4212" y="1447"/>
                </a:lnTo>
                <a:lnTo>
                  <a:pt x="4212" y="1443"/>
                </a:lnTo>
                <a:lnTo>
                  <a:pt x="4212" y="1463"/>
                </a:lnTo>
                <a:lnTo>
                  <a:pt x="4212" y="1447"/>
                </a:lnTo>
                <a:lnTo>
                  <a:pt x="4212" y="1446"/>
                </a:lnTo>
                <a:lnTo>
                  <a:pt x="4213" y="1437"/>
                </a:lnTo>
                <a:lnTo>
                  <a:pt x="4213" y="1452"/>
                </a:lnTo>
                <a:lnTo>
                  <a:pt x="4213" y="1486"/>
                </a:lnTo>
                <a:lnTo>
                  <a:pt x="4213" y="1453"/>
                </a:lnTo>
                <a:lnTo>
                  <a:pt x="4214" y="1435"/>
                </a:lnTo>
                <a:lnTo>
                  <a:pt x="4214" y="1443"/>
                </a:lnTo>
                <a:lnTo>
                  <a:pt x="4214" y="1465"/>
                </a:lnTo>
                <a:lnTo>
                  <a:pt x="4214" y="1450"/>
                </a:lnTo>
                <a:lnTo>
                  <a:pt x="4215" y="1450"/>
                </a:lnTo>
                <a:lnTo>
                  <a:pt x="4215" y="1456"/>
                </a:lnTo>
                <a:lnTo>
                  <a:pt x="4215" y="1451"/>
                </a:lnTo>
                <a:lnTo>
                  <a:pt x="4215" y="1456"/>
                </a:lnTo>
                <a:lnTo>
                  <a:pt x="4215" y="1450"/>
                </a:lnTo>
                <a:lnTo>
                  <a:pt x="4216" y="1448"/>
                </a:lnTo>
                <a:lnTo>
                  <a:pt x="4216" y="1441"/>
                </a:lnTo>
                <a:lnTo>
                  <a:pt x="4216" y="1438"/>
                </a:lnTo>
                <a:lnTo>
                  <a:pt x="4217" y="1452"/>
                </a:lnTo>
                <a:lnTo>
                  <a:pt x="4217" y="1457"/>
                </a:lnTo>
                <a:lnTo>
                  <a:pt x="4217" y="1475"/>
                </a:lnTo>
                <a:lnTo>
                  <a:pt x="4217" y="1450"/>
                </a:lnTo>
                <a:lnTo>
                  <a:pt x="4218" y="1450"/>
                </a:lnTo>
                <a:lnTo>
                  <a:pt x="4218" y="1447"/>
                </a:lnTo>
                <a:lnTo>
                  <a:pt x="4218" y="1441"/>
                </a:lnTo>
                <a:lnTo>
                  <a:pt x="4218" y="1453"/>
                </a:lnTo>
                <a:lnTo>
                  <a:pt x="4218" y="1460"/>
                </a:lnTo>
                <a:lnTo>
                  <a:pt x="4219" y="1462"/>
                </a:lnTo>
                <a:lnTo>
                  <a:pt x="4219" y="1449"/>
                </a:lnTo>
                <a:lnTo>
                  <a:pt x="4219" y="1458"/>
                </a:lnTo>
                <a:lnTo>
                  <a:pt x="4219" y="1454"/>
                </a:lnTo>
                <a:lnTo>
                  <a:pt x="4220" y="1457"/>
                </a:lnTo>
                <a:lnTo>
                  <a:pt x="4220" y="1450"/>
                </a:lnTo>
                <a:lnTo>
                  <a:pt x="4220" y="1444"/>
                </a:lnTo>
                <a:lnTo>
                  <a:pt x="4220" y="1444"/>
                </a:lnTo>
                <a:lnTo>
                  <a:pt x="4221" y="1456"/>
                </a:lnTo>
                <a:lnTo>
                  <a:pt x="4221" y="1449"/>
                </a:lnTo>
                <a:lnTo>
                  <a:pt x="4221" y="1449"/>
                </a:lnTo>
                <a:lnTo>
                  <a:pt x="4221" y="1443"/>
                </a:lnTo>
                <a:lnTo>
                  <a:pt x="4221" y="1459"/>
                </a:lnTo>
                <a:lnTo>
                  <a:pt x="4222" y="1453"/>
                </a:lnTo>
                <a:lnTo>
                  <a:pt x="4222" y="1448"/>
                </a:lnTo>
                <a:lnTo>
                  <a:pt x="4222" y="1448"/>
                </a:lnTo>
                <a:lnTo>
                  <a:pt x="4222" y="1455"/>
                </a:lnTo>
                <a:lnTo>
                  <a:pt x="4223" y="1450"/>
                </a:lnTo>
                <a:lnTo>
                  <a:pt x="4223" y="1456"/>
                </a:lnTo>
                <a:lnTo>
                  <a:pt x="4223" y="1455"/>
                </a:lnTo>
                <a:lnTo>
                  <a:pt x="4223" y="1455"/>
                </a:lnTo>
                <a:lnTo>
                  <a:pt x="4224" y="1466"/>
                </a:lnTo>
                <a:lnTo>
                  <a:pt x="4224" y="1438"/>
                </a:lnTo>
                <a:lnTo>
                  <a:pt x="4224" y="1456"/>
                </a:lnTo>
                <a:lnTo>
                  <a:pt x="4224" y="1458"/>
                </a:lnTo>
                <a:lnTo>
                  <a:pt x="4225" y="1449"/>
                </a:lnTo>
                <a:lnTo>
                  <a:pt x="4225" y="1446"/>
                </a:lnTo>
                <a:lnTo>
                  <a:pt x="4225" y="1454"/>
                </a:lnTo>
                <a:lnTo>
                  <a:pt x="4225" y="1436"/>
                </a:lnTo>
                <a:lnTo>
                  <a:pt x="4226" y="1454"/>
                </a:lnTo>
                <a:lnTo>
                  <a:pt x="4226" y="1460"/>
                </a:lnTo>
                <a:lnTo>
                  <a:pt x="4226" y="1458"/>
                </a:lnTo>
                <a:lnTo>
                  <a:pt x="4226" y="1452"/>
                </a:lnTo>
                <a:lnTo>
                  <a:pt x="4227" y="1455"/>
                </a:lnTo>
                <a:lnTo>
                  <a:pt x="4227" y="1456"/>
                </a:lnTo>
                <a:lnTo>
                  <a:pt x="4227" y="1455"/>
                </a:lnTo>
                <a:lnTo>
                  <a:pt x="4227" y="1449"/>
                </a:lnTo>
                <a:lnTo>
                  <a:pt x="4227" y="1459"/>
                </a:lnTo>
                <a:lnTo>
                  <a:pt x="4228" y="1459"/>
                </a:lnTo>
                <a:lnTo>
                  <a:pt x="4228" y="1445"/>
                </a:lnTo>
                <a:lnTo>
                  <a:pt x="4228" y="1446"/>
                </a:lnTo>
                <a:lnTo>
                  <a:pt x="4228" y="1440"/>
                </a:lnTo>
                <a:lnTo>
                  <a:pt x="4229" y="1464"/>
                </a:lnTo>
                <a:lnTo>
                  <a:pt x="4229" y="1451"/>
                </a:lnTo>
                <a:lnTo>
                  <a:pt x="4229" y="1456"/>
                </a:lnTo>
                <a:lnTo>
                  <a:pt x="4229" y="1450"/>
                </a:lnTo>
                <a:lnTo>
                  <a:pt x="4230" y="1451"/>
                </a:lnTo>
                <a:lnTo>
                  <a:pt x="4230" y="1456"/>
                </a:lnTo>
                <a:lnTo>
                  <a:pt x="4230" y="1446"/>
                </a:lnTo>
                <a:lnTo>
                  <a:pt x="4230" y="1450"/>
                </a:lnTo>
                <a:lnTo>
                  <a:pt x="4230" y="1447"/>
                </a:lnTo>
                <a:lnTo>
                  <a:pt x="4231" y="1446"/>
                </a:lnTo>
                <a:lnTo>
                  <a:pt x="4231" y="1460"/>
                </a:lnTo>
                <a:lnTo>
                  <a:pt x="4231" y="1449"/>
                </a:lnTo>
                <a:lnTo>
                  <a:pt x="4231" y="1455"/>
                </a:lnTo>
                <a:lnTo>
                  <a:pt x="4232" y="1456"/>
                </a:lnTo>
                <a:lnTo>
                  <a:pt x="4232" y="1440"/>
                </a:lnTo>
                <a:lnTo>
                  <a:pt x="4232" y="1450"/>
                </a:lnTo>
                <a:lnTo>
                  <a:pt x="4233" y="1456"/>
                </a:lnTo>
                <a:lnTo>
                  <a:pt x="4233" y="1456"/>
                </a:lnTo>
                <a:lnTo>
                  <a:pt x="4233" y="1458"/>
                </a:lnTo>
                <a:lnTo>
                  <a:pt x="4233" y="1459"/>
                </a:lnTo>
                <a:lnTo>
                  <a:pt x="4233" y="1456"/>
                </a:lnTo>
                <a:lnTo>
                  <a:pt x="4234" y="1456"/>
                </a:lnTo>
                <a:lnTo>
                  <a:pt x="4234" y="1461"/>
                </a:lnTo>
                <a:lnTo>
                  <a:pt x="4234" y="1453"/>
                </a:lnTo>
                <a:lnTo>
                  <a:pt x="4234" y="1454"/>
                </a:lnTo>
                <a:lnTo>
                  <a:pt x="4235" y="1459"/>
                </a:lnTo>
                <a:lnTo>
                  <a:pt x="4235" y="1458"/>
                </a:lnTo>
                <a:lnTo>
                  <a:pt x="4235" y="1453"/>
                </a:lnTo>
                <a:lnTo>
                  <a:pt x="4235" y="1461"/>
                </a:lnTo>
                <a:lnTo>
                  <a:pt x="4236" y="1444"/>
                </a:lnTo>
                <a:lnTo>
                  <a:pt x="4236" y="1449"/>
                </a:lnTo>
                <a:lnTo>
                  <a:pt x="4236" y="1438"/>
                </a:lnTo>
                <a:lnTo>
                  <a:pt x="4236" y="1443"/>
                </a:lnTo>
                <a:lnTo>
                  <a:pt x="4236" y="1452"/>
                </a:lnTo>
                <a:lnTo>
                  <a:pt x="4237" y="1449"/>
                </a:lnTo>
                <a:lnTo>
                  <a:pt x="4237" y="1446"/>
                </a:lnTo>
                <a:lnTo>
                  <a:pt x="4237" y="1450"/>
                </a:lnTo>
                <a:lnTo>
                  <a:pt x="4237" y="1455"/>
                </a:lnTo>
                <a:lnTo>
                  <a:pt x="4238" y="1449"/>
                </a:lnTo>
                <a:lnTo>
                  <a:pt x="4238" y="1435"/>
                </a:lnTo>
                <a:lnTo>
                  <a:pt x="4238" y="1440"/>
                </a:lnTo>
                <a:lnTo>
                  <a:pt x="4238" y="1442"/>
                </a:lnTo>
                <a:lnTo>
                  <a:pt x="4239" y="1445"/>
                </a:lnTo>
                <a:lnTo>
                  <a:pt x="4239" y="1454"/>
                </a:lnTo>
                <a:lnTo>
                  <a:pt x="4239" y="1442"/>
                </a:lnTo>
                <a:lnTo>
                  <a:pt x="4239" y="1437"/>
                </a:lnTo>
                <a:lnTo>
                  <a:pt x="4239" y="1446"/>
                </a:lnTo>
                <a:lnTo>
                  <a:pt x="4240" y="1448"/>
                </a:lnTo>
                <a:lnTo>
                  <a:pt x="4240" y="1451"/>
                </a:lnTo>
                <a:lnTo>
                  <a:pt x="4240" y="1450"/>
                </a:lnTo>
                <a:lnTo>
                  <a:pt x="4241" y="1441"/>
                </a:lnTo>
                <a:lnTo>
                  <a:pt x="4241" y="1459"/>
                </a:lnTo>
                <a:lnTo>
                  <a:pt x="4241" y="1448"/>
                </a:lnTo>
                <a:lnTo>
                  <a:pt x="4241" y="1447"/>
                </a:lnTo>
                <a:lnTo>
                  <a:pt x="4242" y="1446"/>
                </a:lnTo>
                <a:lnTo>
                  <a:pt x="4242" y="1443"/>
                </a:lnTo>
                <a:lnTo>
                  <a:pt x="4242" y="1447"/>
                </a:lnTo>
                <a:lnTo>
                  <a:pt x="4242" y="1449"/>
                </a:lnTo>
                <a:lnTo>
                  <a:pt x="4242" y="1459"/>
                </a:lnTo>
                <a:lnTo>
                  <a:pt x="4243" y="1437"/>
                </a:lnTo>
                <a:lnTo>
                  <a:pt x="4243" y="1453"/>
                </a:lnTo>
                <a:lnTo>
                  <a:pt x="4243" y="1455"/>
                </a:lnTo>
                <a:lnTo>
                  <a:pt x="4243" y="1459"/>
                </a:lnTo>
                <a:lnTo>
                  <a:pt x="4244" y="1448"/>
                </a:lnTo>
                <a:lnTo>
                  <a:pt x="4244" y="1435"/>
                </a:lnTo>
                <a:lnTo>
                  <a:pt x="4244" y="1454"/>
                </a:lnTo>
                <a:lnTo>
                  <a:pt x="4244" y="1446"/>
                </a:lnTo>
                <a:lnTo>
                  <a:pt x="4245" y="1451"/>
                </a:lnTo>
                <a:lnTo>
                  <a:pt x="4245" y="1450"/>
                </a:lnTo>
                <a:lnTo>
                  <a:pt x="4245" y="1448"/>
                </a:lnTo>
                <a:lnTo>
                  <a:pt x="4245" y="1450"/>
                </a:lnTo>
                <a:lnTo>
                  <a:pt x="4245" y="1458"/>
                </a:lnTo>
                <a:lnTo>
                  <a:pt x="4246" y="1460"/>
                </a:lnTo>
                <a:lnTo>
                  <a:pt x="4246" y="1442"/>
                </a:lnTo>
                <a:lnTo>
                  <a:pt x="4246" y="1447"/>
                </a:lnTo>
                <a:lnTo>
                  <a:pt x="4246" y="1446"/>
                </a:lnTo>
                <a:lnTo>
                  <a:pt x="4247" y="1456"/>
                </a:lnTo>
                <a:lnTo>
                  <a:pt x="4247" y="1454"/>
                </a:lnTo>
                <a:lnTo>
                  <a:pt x="4247" y="1457"/>
                </a:lnTo>
                <a:lnTo>
                  <a:pt x="4247" y="1439"/>
                </a:lnTo>
                <a:lnTo>
                  <a:pt x="4248" y="1459"/>
                </a:lnTo>
                <a:lnTo>
                  <a:pt x="4248" y="1454"/>
                </a:lnTo>
                <a:lnTo>
                  <a:pt x="4248" y="1454"/>
                </a:lnTo>
                <a:lnTo>
                  <a:pt x="4249" y="1455"/>
                </a:lnTo>
                <a:lnTo>
                  <a:pt x="4249" y="1444"/>
                </a:lnTo>
                <a:lnTo>
                  <a:pt x="4249" y="1452"/>
                </a:lnTo>
                <a:lnTo>
                  <a:pt x="4249" y="1453"/>
                </a:lnTo>
                <a:lnTo>
                  <a:pt x="4249" y="1441"/>
                </a:lnTo>
                <a:lnTo>
                  <a:pt x="4250" y="1451"/>
                </a:lnTo>
                <a:lnTo>
                  <a:pt x="4250" y="1440"/>
                </a:lnTo>
                <a:lnTo>
                  <a:pt x="4250" y="1457"/>
                </a:lnTo>
                <a:lnTo>
                  <a:pt x="4250" y="1453"/>
                </a:lnTo>
                <a:lnTo>
                  <a:pt x="4251" y="1462"/>
                </a:lnTo>
                <a:lnTo>
                  <a:pt x="4251" y="1451"/>
                </a:lnTo>
                <a:lnTo>
                  <a:pt x="4251" y="1437"/>
                </a:lnTo>
                <a:lnTo>
                  <a:pt x="4251" y="1454"/>
                </a:lnTo>
                <a:lnTo>
                  <a:pt x="4252" y="1455"/>
                </a:lnTo>
                <a:lnTo>
                  <a:pt x="4252" y="1460"/>
                </a:lnTo>
                <a:lnTo>
                  <a:pt x="4252" y="1447"/>
                </a:lnTo>
                <a:lnTo>
                  <a:pt x="4252" y="1453"/>
                </a:lnTo>
                <a:lnTo>
                  <a:pt x="4252" y="1460"/>
                </a:lnTo>
                <a:lnTo>
                  <a:pt x="4253" y="1446"/>
                </a:lnTo>
                <a:lnTo>
                  <a:pt x="4253" y="1461"/>
                </a:lnTo>
                <a:lnTo>
                  <a:pt x="4253" y="1451"/>
                </a:lnTo>
                <a:lnTo>
                  <a:pt x="4253" y="1442"/>
                </a:lnTo>
                <a:lnTo>
                  <a:pt x="4254" y="1453"/>
                </a:lnTo>
                <a:lnTo>
                  <a:pt x="4254" y="1456"/>
                </a:lnTo>
                <a:lnTo>
                  <a:pt x="4254" y="1456"/>
                </a:lnTo>
                <a:lnTo>
                  <a:pt x="4254" y="1454"/>
                </a:lnTo>
                <a:lnTo>
                  <a:pt x="4255" y="1456"/>
                </a:lnTo>
                <a:lnTo>
                  <a:pt x="4255" y="1454"/>
                </a:lnTo>
                <a:lnTo>
                  <a:pt x="4255" y="1454"/>
                </a:lnTo>
                <a:lnTo>
                  <a:pt x="4255" y="1458"/>
                </a:lnTo>
                <a:lnTo>
                  <a:pt x="4256" y="1455"/>
                </a:lnTo>
                <a:lnTo>
                  <a:pt x="4256" y="1451"/>
                </a:lnTo>
                <a:lnTo>
                  <a:pt x="4256" y="1450"/>
                </a:lnTo>
                <a:lnTo>
                  <a:pt x="4256" y="1453"/>
                </a:lnTo>
                <a:lnTo>
                  <a:pt x="4257" y="1443"/>
                </a:lnTo>
                <a:lnTo>
                  <a:pt x="4257" y="1461"/>
                </a:lnTo>
                <a:lnTo>
                  <a:pt x="4257" y="1446"/>
                </a:lnTo>
                <a:lnTo>
                  <a:pt x="4257" y="1463"/>
                </a:lnTo>
                <a:lnTo>
                  <a:pt x="4258" y="1463"/>
                </a:lnTo>
                <a:lnTo>
                  <a:pt x="4258" y="1456"/>
                </a:lnTo>
                <a:lnTo>
                  <a:pt x="4258" y="1481"/>
                </a:lnTo>
                <a:lnTo>
                  <a:pt x="4258" y="1456"/>
                </a:lnTo>
                <a:lnTo>
                  <a:pt x="4258" y="1461"/>
                </a:lnTo>
                <a:lnTo>
                  <a:pt x="4259" y="1461"/>
                </a:lnTo>
                <a:lnTo>
                  <a:pt x="4259" y="1457"/>
                </a:lnTo>
                <a:lnTo>
                  <a:pt x="4259" y="1461"/>
                </a:lnTo>
                <a:lnTo>
                  <a:pt x="4259" y="1457"/>
                </a:lnTo>
                <a:lnTo>
                  <a:pt x="4260" y="1451"/>
                </a:lnTo>
                <a:lnTo>
                  <a:pt x="4260" y="1466"/>
                </a:lnTo>
                <a:lnTo>
                  <a:pt x="4260" y="1451"/>
                </a:lnTo>
                <a:lnTo>
                  <a:pt x="4260" y="1460"/>
                </a:lnTo>
                <a:lnTo>
                  <a:pt x="4261" y="1449"/>
                </a:lnTo>
                <a:lnTo>
                  <a:pt x="4261" y="1453"/>
                </a:lnTo>
                <a:lnTo>
                  <a:pt x="4261" y="1461"/>
                </a:lnTo>
                <a:lnTo>
                  <a:pt x="4261" y="1454"/>
                </a:lnTo>
                <a:lnTo>
                  <a:pt x="4261" y="1461"/>
                </a:lnTo>
                <a:lnTo>
                  <a:pt x="4262" y="1442"/>
                </a:lnTo>
                <a:lnTo>
                  <a:pt x="4262" y="1465"/>
                </a:lnTo>
                <a:lnTo>
                  <a:pt x="4262" y="1458"/>
                </a:lnTo>
                <a:lnTo>
                  <a:pt x="4262" y="1444"/>
                </a:lnTo>
                <a:lnTo>
                  <a:pt x="4263" y="1454"/>
                </a:lnTo>
                <a:lnTo>
                  <a:pt x="4263" y="1455"/>
                </a:lnTo>
                <a:lnTo>
                  <a:pt x="4263" y="1452"/>
                </a:lnTo>
                <a:lnTo>
                  <a:pt x="4264" y="1460"/>
                </a:lnTo>
                <a:lnTo>
                  <a:pt x="4264" y="1456"/>
                </a:lnTo>
                <a:lnTo>
                  <a:pt x="4264" y="1458"/>
                </a:lnTo>
                <a:lnTo>
                  <a:pt x="4264" y="1455"/>
                </a:lnTo>
                <a:lnTo>
                  <a:pt x="4264" y="1457"/>
                </a:lnTo>
                <a:lnTo>
                  <a:pt x="4265" y="1457"/>
                </a:lnTo>
                <a:lnTo>
                  <a:pt x="4265" y="1458"/>
                </a:lnTo>
                <a:lnTo>
                  <a:pt x="4265" y="1461"/>
                </a:lnTo>
                <a:lnTo>
                  <a:pt x="4265" y="1449"/>
                </a:lnTo>
                <a:lnTo>
                  <a:pt x="4266" y="1456"/>
                </a:lnTo>
                <a:lnTo>
                  <a:pt x="4266" y="1456"/>
                </a:lnTo>
                <a:lnTo>
                  <a:pt x="4266" y="1466"/>
                </a:lnTo>
                <a:lnTo>
                  <a:pt x="4266" y="1450"/>
                </a:lnTo>
                <a:lnTo>
                  <a:pt x="4267" y="1453"/>
                </a:lnTo>
                <a:lnTo>
                  <a:pt x="4267" y="1476"/>
                </a:lnTo>
                <a:lnTo>
                  <a:pt x="4267" y="1455"/>
                </a:lnTo>
                <a:lnTo>
                  <a:pt x="4267" y="1450"/>
                </a:lnTo>
                <a:lnTo>
                  <a:pt x="4267" y="1457"/>
                </a:lnTo>
                <a:lnTo>
                  <a:pt x="4268" y="1454"/>
                </a:lnTo>
                <a:lnTo>
                  <a:pt x="4268" y="1457"/>
                </a:lnTo>
                <a:lnTo>
                  <a:pt x="4268" y="1465"/>
                </a:lnTo>
                <a:lnTo>
                  <a:pt x="4268" y="1460"/>
                </a:lnTo>
                <a:lnTo>
                  <a:pt x="4269" y="1468"/>
                </a:lnTo>
                <a:lnTo>
                  <a:pt x="4269" y="1446"/>
                </a:lnTo>
                <a:lnTo>
                  <a:pt x="4269" y="1457"/>
                </a:lnTo>
                <a:lnTo>
                  <a:pt x="4269" y="1458"/>
                </a:lnTo>
                <a:lnTo>
                  <a:pt x="4270" y="1460"/>
                </a:lnTo>
                <a:lnTo>
                  <a:pt x="4270" y="1466"/>
                </a:lnTo>
                <a:lnTo>
                  <a:pt x="4270" y="1450"/>
                </a:lnTo>
                <a:lnTo>
                  <a:pt x="4270" y="1455"/>
                </a:lnTo>
                <a:lnTo>
                  <a:pt x="4270" y="1454"/>
                </a:lnTo>
                <a:lnTo>
                  <a:pt x="4271" y="1454"/>
                </a:lnTo>
                <a:lnTo>
                  <a:pt x="4271" y="1448"/>
                </a:lnTo>
                <a:lnTo>
                  <a:pt x="4271" y="1446"/>
                </a:lnTo>
                <a:lnTo>
                  <a:pt x="4272" y="1465"/>
                </a:lnTo>
                <a:lnTo>
                  <a:pt x="4272" y="1456"/>
                </a:lnTo>
                <a:lnTo>
                  <a:pt x="4272" y="1461"/>
                </a:lnTo>
                <a:lnTo>
                  <a:pt x="4272" y="1461"/>
                </a:lnTo>
                <a:lnTo>
                  <a:pt x="4273" y="1449"/>
                </a:lnTo>
                <a:lnTo>
                  <a:pt x="4273" y="1457"/>
                </a:lnTo>
                <a:lnTo>
                  <a:pt x="4273" y="1464"/>
                </a:lnTo>
                <a:lnTo>
                  <a:pt x="4273" y="1461"/>
                </a:lnTo>
                <a:lnTo>
                  <a:pt x="4273" y="1464"/>
                </a:lnTo>
                <a:lnTo>
                  <a:pt x="4274" y="1456"/>
                </a:lnTo>
                <a:lnTo>
                  <a:pt x="4274" y="1463"/>
                </a:lnTo>
                <a:lnTo>
                  <a:pt x="4274" y="1460"/>
                </a:lnTo>
                <a:lnTo>
                  <a:pt x="4274" y="1462"/>
                </a:lnTo>
                <a:lnTo>
                  <a:pt x="4275" y="1462"/>
                </a:lnTo>
                <a:lnTo>
                  <a:pt x="4275" y="1455"/>
                </a:lnTo>
                <a:lnTo>
                  <a:pt x="4275" y="1451"/>
                </a:lnTo>
                <a:lnTo>
                  <a:pt x="4275" y="1460"/>
                </a:lnTo>
                <a:lnTo>
                  <a:pt x="4276" y="1468"/>
                </a:lnTo>
                <a:lnTo>
                  <a:pt x="4276" y="1458"/>
                </a:lnTo>
                <a:lnTo>
                  <a:pt x="4276" y="1454"/>
                </a:lnTo>
                <a:lnTo>
                  <a:pt x="4276" y="1484"/>
                </a:lnTo>
                <a:lnTo>
                  <a:pt x="4276" y="1456"/>
                </a:lnTo>
                <a:lnTo>
                  <a:pt x="4277" y="1464"/>
                </a:lnTo>
                <a:lnTo>
                  <a:pt x="4277" y="1466"/>
                </a:lnTo>
                <a:lnTo>
                  <a:pt x="4277" y="1446"/>
                </a:lnTo>
                <a:lnTo>
                  <a:pt x="4277" y="1456"/>
                </a:lnTo>
                <a:lnTo>
                  <a:pt x="4278" y="1452"/>
                </a:lnTo>
                <a:lnTo>
                  <a:pt x="4278" y="1460"/>
                </a:lnTo>
                <a:lnTo>
                  <a:pt x="4278" y="1397"/>
                </a:lnTo>
                <a:lnTo>
                  <a:pt x="4278" y="1350"/>
                </a:lnTo>
                <a:lnTo>
                  <a:pt x="4279" y="1242"/>
                </a:lnTo>
                <a:lnTo>
                  <a:pt x="4279" y="808"/>
                </a:lnTo>
                <a:lnTo>
                  <a:pt x="4279" y="635"/>
                </a:lnTo>
                <a:lnTo>
                  <a:pt x="4279" y="1426"/>
                </a:lnTo>
                <a:lnTo>
                  <a:pt x="4280" y="1404"/>
                </a:lnTo>
                <a:lnTo>
                  <a:pt x="4280" y="1449"/>
                </a:lnTo>
                <a:lnTo>
                  <a:pt x="4280" y="1430"/>
                </a:lnTo>
                <a:lnTo>
                  <a:pt x="4280" y="1412"/>
                </a:lnTo>
                <a:lnTo>
                  <a:pt x="4281" y="1336"/>
                </a:lnTo>
                <a:lnTo>
                  <a:pt x="4281" y="0"/>
                </a:lnTo>
                <a:lnTo>
                  <a:pt x="4281" y="1379"/>
                </a:lnTo>
                <a:lnTo>
                  <a:pt x="4281" y="1390"/>
                </a:lnTo>
                <a:lnTo>
                  <a:pt x="4282" y="1438"/>
                </a:lnTo>
                <a:lnTo>
                  <a:pt x="4282" y="1446"/>
                </a:lnTo>
                <a:lnTo>
                  <a:pt x="4282" y="1391"/>
                </a:lnTo>
                <a:lnTo>
                  <a:pt x="4282" y="1383"/>
                </a:lnTo>
                <a:lnTo>
                  <a:pt x="4282" y="1420"/>
                </a:lnTo>
                <a:lnTo>
                  <a:pt x="4283" y="1372"/>
                </a:lnTo>
                <a:lnTo>
                  <a:pt x="4283" y="1452"/>
                </a:lnTo>
                <a:lnTo>
                  <a:pt x="4283" y="1403"/>
                </a:lnTo>
                <a:lnTo>
                  <a:pt x="4283" y="1419"/>
                </a:lnTo>
                <a:lnTo>
                  <a:pt x="4284" y="1422"/>
                </a:lnTo>
                <a:lnTo>
                  <a:pt x="4284" y="1443"/>
                </a:lnTo>
                <a:lnTo>
                  <a:pt x="4284" y="1403"/>
                </a:lnTo>
                <a:lnTo>
                  <a:pt x="4284" y="1452"/>
                </a:lnTo>
                <a:lnTo>
                  <a:pt x="4285" y="1329"/>
                </a:lnTo>
                <a:lnTo>
                  <a:pt x="4285" y="1455"/>
                </a:lnTo>
                <a:lnTo>
                  <a:pt x="4285" y="1401"/>
                </a:lnTo>
                <a:lnTo>
                  <a:pt x="4285" y="1443"/>
                </a:lnTo>
                <a:lnTo>
                  <a:pt x="4285" y="1422"/>
                </a:lnTo>
                <a:lnTo>
                  <a:pt x="4286" y="1404"/>
                </a:lnTo>
                <a:lnTo>
                  <a:pt x="4286" y="1442"/>
                </a:lnTo>
                <a:lnTo>
                  <a:pt x="4286" y="1439"/>
                </a:lnTo>
                <a:lnTo>
                  <a:pt x="4286" y="1451"/>
                </a:lnTo>
                <a:lnTo>
                  <a:pt x="4287" y="1463"/>
                </a:lnTo>
                <a:lnTo>
                  <a:pt x="4287" y="1417"/>
                </a:lnTo>
                <a:lnTo>
                  <a:pt x="4287" y="1451"/>
                </a:lnTo>
                <a:lnTo>
                  <a:pt x="4288" y="1434"/>
                </a:lnTo>
                <a:lnTo>
                  <a:pt x="4288" y="1438"/>
                </a:lnTo>
                <a:lnTo>
                  <a:pt x="4288" y="1432"/>
                </a:lnTo>
                <a:lnTo>
                  <a:pt x="4288" y="1395"/>
                </a:lnTo>
                <a:lnTo>
                  <a:pt x="4288" y="1410"/>
                </a:lnTo>
                <a:lnTo>
                  <a:pt x="4289" y="1449"/>
                </a:lnTo>
                <a:lnTo>
                  <a:pt x="4289" y="1459"/>
                </a:lnTo>
                <a:lnTo>
                  <a:pt x="4289" y="1431"/>
                </a:lnTo>
                <a:lnTo>
                  <a:pt x="4289" y="1451"/>
                </a:lnTo>
                <a:lnTo>
                  <a:pt x="4290" y="1456"/>
                </a:lnTo>
                <a:lnTo>
                  <a:pt x="4290" y="1414"/>
                </a:lnTo>
                <a:lnTo>
                  <a:pt x="4290" y="1442"/>
                </a:lnTo>
                <a:lnTo>
                  <a:pt x="4290" y="1443"/>
                </a:lnTo>
                <a:lnTo>
                  <a:pt x="4291" y="1441"/>
                </a:lnTo>
                <a:lnTo>
                  <a:pt x="4291" y="1406"/>
                </a:lnTo>
                <a:lnTo>
                  <a:pt x="4291" y="1457"/>
                </a:lnTo>
                <a:lnTo>
                  <a:pt x="4291" y="1439"/>
                </a:lnTo>
                <a:lnTo>
                  <a:pt x="4291" y="1428"/>
                </a:lnTo>
                <a:lnTo>
                  <a:pt x="4292" y="1461"/>
                </a:lnTo>
                <a:lnTo>
                  <a:pt x="4292" y="1448"/>
                </a:lnTo>
                <a:lnTo>
                  <a:pt x="4292" y="1428"/>
                </a:lnTo>
                <a:lnTo>
                  <a:pt x="4292" y="1461"/>
                </a:lnTo>
                <a:lnTo>
                  <a:pt x="4293" y="1428"/>
                </a:lnTo>
                <a:lnTo>
                  <a:pt x="4293" y="1433"/>
                </a:lnTo>
                <a:lnTo>
                  <a:pt x="4293" y="1418"/>
                </a:lnTo>
                <a:lnTo>
                  <a:pt x="4293" y="1453"/>
                </a:lnTo>
                <a:lnTo>
                  <a:pt x="4294" y="1430"/>
                </a:lnTo>
                <a:lnTo>
                  <a:pt x="4294" y="1447"/>
                </a:lnTo>
                <a:lnTo>
                  <a:pt x="4294" y="1447"/>
                </a:lnTo>
                <a:lnTo>
                  <a:pt x="4295" y="1433"/>
                </a:lnTo>
                <a:lnTo>
                  <a:pt x="4295" y="1455"/>
                </a:lnTo>
                <a:lnTo>
                  <a:pt x="4295" y="1421"/>
                </a:lnTo>
                <a:lnTo>
                  <a:pt x="4295" y="1432"/>
                </a:lnTo>
                <a:lnTo>
                  <a:pt x="4295" y="1462"/>
                </a:lnTo>
                <a:lnTo>
                  <a:pt x="4296" y="1451"/>
                </a:lnTo>
                <a:lnTo>
                  <a:pt x="4296" y="1409"/>
                </a:lnTo>
                <a:lnTo>
                  <a:pt x="4296" y="1434"/>
                </a:lnTo>
                <a:lnTo>
                  <a:pt x="4296" y="1458"/>
                </a:lnTo>
                <a:lnTo>
                  <a:pt x="4297" y="1406"/>
                </a:lnTo>
                <a:lnTo>
                  <a:pt x="4297" y="1380"/>
                </a:lnTo>
                <a:lnTo>
                  <a:pt x="4297" y="1407"/>
                </a:lnTo>
                <a:lnTo>
                  <a:pt x="4297" y="1456"/>
                </a:lnTo>
                <a:lnTo>
                  <a:pt x="4298" y="1451"/>
                </a:lnTo>
                <a:lnTo>
                  <a:pt x="4298" y="1199"/>
                </a:lnTo>
                <a:lnTo>
                  <a:pt x="4298" y="1454"/>
                </a:lnTo>
                <a:lnTo>
                  <a:pt x="4298" y="1278"/>
                </a:lnTo>
                <a:lnTo>
                  <a:pt x="4298" y="1213"/>
                </a:lnTo>
                <a:lnTo>
                  <a:pt x="4299" y="1449"/>
                </a:lnTo>
                <a:lnTo>
                  <a:pt x="4299" y="1457"/>
                </a:lnTo>
                <a:lnTo>
                  <a:pt x="4299" y="1451"/>
                </a:lnTo>
                <a:lnTo>
                  <a:pt x="4299" y="1448"/>
                </a:lnTo>
                <a:lnTo>
                  <a:pt x="4300" y="1465"/>
                </a:lnTo>
                <a:lnTo>
                  <a:pt x="4300" y="1457"/>
                </a:lnTo>
                <a:lnTo>
                  <a:pt x="4300" y="1463"/>
                </a:lnTo>
                <a:lnTo>
                  <a:pt x="4300" y="1455"/>
                </a:lnTo>
                <a:lnTo>
                  <a:pt x="4301" y="1451"/>
                </a:lnTo>
                <a:lnTo>
                  <a:pt x="4301" y="1465"/>
                </a:lnTo>
                <a:lnTo>
                  <a:pt x="4301" y="1451"/>
                </a:lnTo>
                <a:lnTo>
                  <a:pt x="4301" y="1441"/>
                </a:lnTo>
                <a:lnTo>
                  <a:pt x="4301" y="1463"/>
                </a:lnTo>
                <a:lnTo>
                  <a:pt x="4302" y="1454"/>
                </a:lnTo>
                <a:lnTo>
                  <a:pt x="4302" y="1458"/>
                </a:lnTo>
                <a:lnTo>
                  <a:pt x="4302" y="1456"/>
                </a:lnTo>
                <a:lnTo>
                  <a:pt x="4303" y="1457"/>
                </a:lnTo>
                <a:lnTo>
                  <a:pt x="4303" y="1473"/>
                </a:lnTo>
                <a:lnTo>
                  <a:pt x="4303" y="1461"/>
                </a:lnTo>
                <a:lnTo>
                  <a:pt x="4303" y="1459"/>
                </a:lnTo>
                <a:lnTo>
                  <a:pt x="4304" y="1466"/>
                </a:lnTo>
                <a:lnTo>
                  <a:pt x="4304" y="1440"/>
                </a:lnTo>
                <a:lnTo>
                  <a:pt x="4304" y="1465"/>
                </a:lnTo>
                <a:lnTo>
                  <a:pt x="4304" y="1457"/>
                </a:lnTo>
                <a:lnTo>
                  <a:pt x="4304" y="1456"/>
                </a:lnTo>
                <a:lnTo>
                  <a:pt x="4305" y="1328"/>
                </a:lnTo>
                <a:lnTo>
                  <a:pt x="4305" y="1443"/>
                </a:lnTo>
                <a:lnTo>
                  <a:pt x="4305" y="1382"/>
                </a:lnTo>
                <a:lnTo>
                  <a:pt x="4305" y="1480"/>
                </a:lnTo>
                <a:lnTo>
                  <a:pt x="4306" y="1467"/>
                </a:lnTo>
                <a:lnTo>
                  <a:pt x="4306" y="1400"/>
                </a:lnTo>
                <a:lnTo>
                  <a:pt x="4306" y="1420"/>
                </a:lnTo>
                <a:lnTo>
                  <a:pt x="4306" y="1443"/>
                </a:lnTo>
                <a:lnTo>
                  <a:pt x="4307" y="1463"/>
                </a:lnTo>
                <a:lnTo>
                  <a:pt x="4307" y="1457"/>
                </a:lnTo>
                <a:lnTo>
                  <a:pt x="4307" y="1371"/>
                </a:lnTo>
                <a:lnTo>
                  <a:pt x="4307" y="1435"/>
                </a:lnTo>
                <a:lnTo>
                  <a:pt x="4307" y="1446"/>
                </a:lnTo>
                <a:lnTo>
                  <a:pt x="4308" y="1328"/>
                </a:lnTo>
                <a:lnTo>
                  <a:pt x="4308" y="1400"/>
                </a:lnTo>
                <a:lnTo>
                  <a:pt x="4308" y="1416"/>
                </a:lnTo>
                <a:lnTo>
                  <a:pt x="4308" y="1365"/>
                </a:lnTo>
                <a:lnTo>
                  <a:pt x="4309" y="1447"/>
                </a:lnTo>
                <a:lnTo>
                  <a:pt x="4309" y="1457"/>
                </a:lnTo>
                <a:lnTo>
                  <a:pt x="4309" y="1409"/>
                </a:lnTo>
                <a:lnTo>
                  <a:pt x="4309" y="1458"/>
                </a:lnTo>
                <a:lnTo>
                  <a:pt x="4310" y="1439"/>
                </a:lnTo>
                <a:lnTo>
                  <a:pt x="4310" y="1462"/>
                </a:lnTo>
                <a:lnTo>
                  <a:pt x="4310" y="1449"/>
                </a:lnTo>
                <a:lnTo>
                  <a:pt x="4310" y="1378"/>
                </a:lnTo>
                <a:lnTo>
                  <a:pt x="4311" y="1372"/>
                </a:lnTo>
                <a:lnTo>
                  <a:pt x="4311" y="1442"/>
                </a:lnTo>
                <a:lnTo>
                  <a:pt x="4311" y="1415"/>
                </a:lnTo>
                <a:lnTo>
                  <a:pt x="4311" y="1373"/>
                </a:lnTo>
                <a:lnTo>
                  <a:pt x="4312" y="1166"/>
                </a:lnTo>
                <a:lnTo>
                  <a:pt x="4312" y="1456"/>
                </a:lnTo>
                <a:lnTo>
                  <a:pt x="4312" y="1451"/>
                </a:lnTo>
                <a:lnTo>
                  <a:pt x="4312" y="1469"/>
                </a:lnTo>
                <a:lnTo>
                  <a:pt x="4313" y="1461"/>
                </a:lnTo>
                <a:lnTo>
                  <a:pt x="4313" y="1461"/>
                </a:lnTo>
                <a:lnTo>
                  <a:pt x="4313" y="1380"/>
                </a:lnTo>
                <a:lnTo>
                  <a:pt x="4313" y="1366"/>
                </a:lnTo>
                <a:lnTo>
                  <a:pt x="4313" y="1435"/>
                </a:lnTo>
                <a:lnTo>
                  <a:pt x="4314" y="1398"/>
                </a:lnTo>
                <a:lnTo>
                  <a:pt x="4314" y="1409"/>
                </a:lnTo>
                <a:lnTo>
                  <a:pt x="4314" y="1431"/>
                </a:lnTo>
                <a:lnTo>
                  <a:pt x="4314" y="1419"/>
                </a:lnTo>
                <a:lnTo>
                  <a:pt x="4315" y="1361"/>
                </a:lnTo>
                <a:lnTo>
                  <a:pt x="4315" y="1419"/>
                </a:lnTo>
                <a:lnTo>
                  <a:pt x="4315" y="1464"/>
                </a:lnTo>
                <a:lnTo>
                  <a:pt x="4315" y="1434"/>
                </a:lnTo>
                <a:lnTo>
                  <a:pt x="4316" y="1433"/>
                </a:lnTo>
                <a:lnTo>
                  <a:pt x="4316" y="1398"/>
                </a:lnTo>
                <a:lnTo>
                  <a:pt x="4316" y="1448"/>
                </a:lnTo>
                <a:lnTo>
                  <a:pt x="4316" y="1441"/>
                </a:lnTo>
                <a:lnTo>
                  <a:pt x="4316" y="1390"/>
                </a:lnTo>
                <a:lnTo>
                  <a:pt x="4317" y="1399"/>
                </a:lnTo>
                <a:lnTo>
                  <a:pt x="4317" y="1457"/>
                </a:lnTo>
                <a:lnTo>
                  <a:pt x="4317" y="1412"/>
                </a:lnTo>
                <a:lnTo>
                  <a:pt x="4317" y="1450"/>
                </a:lnTo>
                <a:lnTo>
                  <a:pt x="4318" y="1452"/>
                </a:lnTo>
                <a:lnTo>
                  <a:pt x="4318" y="1429"/>
                </a:lnTo>
                <a:lnTo>
                  <a:pt x="4318" y="1443"/>
                </a:lnTo>
                <a:lnTo>
                  <a:pt x="4319" y="1454"/>
                </a:lnTo>
                <a:lnTo>
                  <a:pt x="4319" y="1403"/>
                </a:lnTo>
                <a:lnTo>
                  <a:pt x="4319" y="1458"/>
                </a:lnTo>
                <a:lnTo>
                  <a:pt x="4319" y="1432"/>
                </a:lnTo>
                <a:lnTo>
                  <a:pt x="4319" y="1418"/>
                </a:lnTo>
                <a:lnTo>
                  <a:pt x="4320" y="1390"/>
                </a:lnTo>
                <a:lnTo>
                  <a:pt x="4320" y="1420"/>
                </a:lnTo>
                <a:lnTo>
                  <a:pt x="4320" y="1451"/>
                </a:lnTo>
                <a:lnTo>
                  <a:pt x="4320" y="1423"/>
                </a:lnTo>
                <a:lnTo>
                  <a:pt x="4321" y="1396"/>
                </a:lnTo>
                <a:lnTo>
                  <a:pt x="4321" y="1441"/>
                </a:lnTo>
                <a:lnTo>
                  <a:pt x="4321" y="1447"/>
                </a:lnTo>
                <a:lnTo>
                  <a:pt x="4321" y="1452"/>
                </a:lnTo>
                <a:lnTo>
                  <a:pt x="4322" y="1461"/>
                </a:lnTo>
                <a:lnTo>
                  <a:pt x="4322" y="1445"/>
                </a:lnTo>
                <a:lnTo>
                  <a:pt x="4322" y="1456"/>
                </a:lnTo>
                <a:lnTo>
                  <a:pt x="4322" y="1419"/>
                </a:lnTo>
                <a:lnTo>
                  <a:pt x="4322" y="1445"/>
                </a:lnTo>
                <a:lnTo>
                  <a:pt x="4323" y="1418"/>
                </a:lnTo>
                <a:lnTo>
                  <a:pt x="4323" y="1439"/>
                </a:lnTo>
                <a:lnTo>
                  <a:pt x="4323" y="1448"/>
                </a:lnTo>
                <a:lnTo>
                  <a:pt x="4323" y="1421"/>
                </a:lnTo>
                <a:lnTo>
                  <a:pt x="4324" y="1402"/>
                </a:lnTo>
                <a:lnTo>
                  <a:pt x="4324" y="1413"/>
                </a:lnTo>
                <a:lnTo>
                  <a:pt x="4324" y="1375"/>
                </a:lnTo>
                <a:lnTo>
                  <a:pt x="4324" y="1429"/>
                </a:lnTo>
                <a:lnTo>
                  <a:pt x="4325" y="1458"/>
                </a:lnTo>
                <a:lnTo>
                  <a:pt x="4325" y="1428"/>
                </a:lnTo>
                <a:lnTo>
                  <a:pt x="4325" y="1397"/>
                </a:lnTo>
                <a:lnTo>
                  <a:pt x="4325" y="1452"/>
                </a:lnTo>
                <a:lnTo>
                  <a:pt x="4325" y="1441"/>
                </a:lnTo>
                <a:lnTo>
                  <a:pt x="4326" y="1450"/>
                </a:lnTo>
                <a:lnTo>
                  <a:pt x="4326" y="1417"/>
                </a:lnTo>
                <a:lnTo>
                  <a:pt x="4326" y="1441"/>
                </a:lnTo>
                <a:lnTo>
                  <a:pt x="4327" y="1447"/>
                </a:lnTo>
                <a:lnTo>
                  <a:pt x="4327" y="1463"/>
                </a:lnTo>
                <a:lnTo>
                  <a:pt x="4327" y="1469"/>
                </a:lnTo>
                <a:lnTo>
                  <a:pt x="4327" y="1468"/>
                </a:lnTo>
                <a:lnTo>
                  <a:pt x="4328" y="1457"/>
                </a:lnTo>
                <a:lnTo>
                  <a:pt x="4328" y="1379"/>
                </a:lnTo>
                <a:lnTo>
                  <a:pt x="4328" y="1428"/>
                </a:lnTo>
                <a:lnTo>
                  <a:pt x="4328" y="1438"/>
                </a:lnTo>
                <a:lnTo>
                  <a:pt x="4328" y="1448"/>
                </a:lnTo>
                <a:lnTo>
                  <a:pt x="4329" y="1445"/>
                </a:lnTo>
                <a:lnTo>
                  <a:pt x="4329" y="1408"/>
                </a:lnTo>
                <a:lnTo>
                  <a:pt x="4329" y="1438"/>
                </a:lnTo>
                <a:lnTo>
                  <a:pt x="4329" y="1457"/>
                </a:lnTo>
                <a:lnTo>
                  <a:pt x="4330" y="1399"/>
                </a:lnTo>
                <a:lnTo>
                  <a:pt x="4330" y="1411"/>
                </a:lnTo>
                <a:lnTo>
                  <a:pt x="4330" y="1461"/>
                </a:lnTo>
                <a:lnTo>
                  <a:pt x="4330" y="1239"/>
                </a:lnTo>
                <a:lnTo>
                  <a:pt x="4331" y="1444"/>
                </a:lnTo>
                <a:lnTo>
                  <a:pt x="4331" y="1458"/>
                </a:lnTo>
                <a:lnTo>
                  <a:pt x="4331" y="1458"/>
                </a:lnTo>
                <a:lnTo>
                  <a:pt x="4331" y="1450"/>
                </a:lnTo>
                <a:lnTo>
                  <a:pt x="4331" y="1453"/>
                </a:lnTo>
                <a:lnTo>
                  <a:pt x="4332" y="1459"/>
                </a:lnTo>
                <a:lnTo>
                  <a:pt x="4332" y="1452"/>
                </a:lnTo>
                <a:lnTo>
                  <a:pt x="4332" y="1441"/>
                </a:lnTo>
                <a:lnTo>
                  <a:pt x="4332" y="1408"/>
                </a:lnTo>
                <a:lnTo>
                  <a:pt x="4333" y="1467"/>
                </a:lnTo>
                <a:lnTo>
                  <a:pt x="4333" y="1460"/>
                </a:lnTo>
                <a:lnTo>
                  <a:pt x="4333" y="1420"/>
                </a:lnTo>
                <a:lnTo>
                  <a:pt x="4334" y="1433"/>
                </a:lnTo>
                <a:lnTo>
                  <a:pt x="4334" y="1388"/>
                </a:lnTo>
                <a:lnTo>
                  <a:pt x="4334" y="1449"/>
                </a:lnTo>
                <a:lnTo>
                  <a:pt x="4334" y="1424"/>
                </a:lnTo>
                <a:lnTo>
                  <a:pt x="4334" y="1461"/>
                </a:lnTo>
                <a:lnTo>
                  <a:pt x="4335" y="1386"/>
                </a:lnTo>
                <a:lnTo>
                  <a:pt x="4335" y="1466"/>
                </a:lnTo>
                <a:lnTo>
                  <a:pt x="4335" y="1376"/>
                </a:lnTo>
                <a:lnTo>
                  <a:pt x="4335" y="1439"/>
                </a:lnTo>
                <a:lnTo>
                  <a:pt x="4336" y="1464"/>
                </a:lnTo>
                <a:lnTo>
                  <a:pt x="4336" y="1450"/>
                </a:lnTo>
                <a:lnTo>
                  <a:pt x="4336" y="1384"/>
                </a:lnTo>
                <a:lnTo>
                  <a:pt x="4336" y="1397"/>
                </a:lnTo>
                <a:lnTo>
                  <a:pt x="4337" y="1462"/>
                </a:lnTo>
                <a:lnTo>
                  <a:pt x="4337" y="1429"/>
                </a:lnTo>
                <a:lnTo>
                  <a:pt x="4337" y="1444"/>
                </a:lnTo>
                <a:lnTo>
                  <a:pt x="4337" y="1454"/>
                </a:lnTo>
                <a:lnTo>
                  <a:pt x="4337" y="1457"/>
                </a:lnTo>
                <a:lnTo>
                  <a:pt x="4338" y="1448"/>
                </a:lnTo>
                <a:lnTo>
                  <a:pt x="4338" y="1448"/>
                </a:lnTo>
                <a:lnTo>
                  <a:pt x="4338" y="1397"/>
                </a:lnTo>
                <a:lnTo>
                  <a:pt x="4338" y="1463"/>
                </a:lnTo>
                <a:lnTo>
                  <a:pt x="4339" y="1424"/>
                </a:lnTo>
                <a:lnTo>
                  <a:pt x="4339" y="1463"/>
                </a:lnTo>
                <a:lnTo>
                  <a:pt x="4339" y="1463"/>
                </a:lnTo>
                <a:lnTo>
                  <a:pt x="4339" y="1454"/>
                </a:lnTo>
                <a:lnTo>
                  <a:pt x="4340" y="1435"/>
                </a:lnTo>
                <a:lnTo>
                  <a:pt x="4340" y="1455"/>
                </a:lnTo>
                <a:lnTo>
                  <a:pt x="4340" y="1433"/>
                </a:lnTo>
                <a:lnTo>
                  <a:pt x="4340" y="1408"/>
                </a:lnTo>
                <a:lnTo>
                  <a:pt x="4340" y="1376"/>
                </a:lnTo>
                <a:lnTo>
                  <a:pt x="4341" y="1465"/>
                </a:lnTo>
                <a:lnTo>
                  <a:pt x="4341" y="1432"/>
                </a:lnTo>
                <a:lnTo>
                  <a:pt x="4341" y="1425"/>
                </a:lnTo>
                <a:lnTo>
                  <a:pt x="4342" y="1466"/>
                </a:lnTo>
                <a:lnTo>
                  <a:pt x="4342" y="1430"/>
                </a:lnTo>
                <a:lnTo>
                  <a:pt x="4342" y="1447"/>
                </a:lnTo>
                <a:lnTo>
                  <a:pt x="4342" y="1445"/>
                </a:lnTo>
                <a:lnTo>
                  <a:pt x="4343" y="1471"/>
                </a:lnTo>
                <a:lnTo>
                  <a:pt x="4343" y="1444"/>
                </a:lnTo>
                <a:lnTo>
                  <a:pt x="4343" y="1439"/>
                </a:lnTo>
                <a:lnTo>
                  <a:pt x="4343" y="1447"/>
                </a:lnTo>
                <a:lnTo>
                  <a:pt x="4344" y="1461"/>
                </a:lnTo>
                <a:lnTo>
                  <a:pt x="4344" y="1388"/>
                </a:lnTo>
                <a:lnTo>
                  <a:pt x="4344" y="1463"/>
                </a:lnTo>
                <a:lnTo>
                  <a:pt x="4344" y="1452"/>
                </a:lnTo>
                <a:lnTo>
                  <a:pt x="4344" y="1442"/>
                </a:lnTo>
                <a:lnTo>
                  <a:pt x="4345" y="1436"/>
                </a:lnTo>
                <a:lnTo>
                  <a:pt x="4345" y="1435"/>
                </a:lnTo>
                <a:lnTo>
                  <a:pt x="4345" y="1462"/>
                </a:lnTo>
                <a:lnTo>
                  <a:pt x="4345" y="1446"/>
                </a:lnTo>
                <a:lnTo>
                  <a:pt x="4346" y="1397"/>
                </a:lnTo>
                <a:lnTo>
                  <a:pt x="4346" y="1428"/>
                </a:lnTo>
                <a:lnTo>
                  <a:pt x="4346" y="1453"/>
                </a:lnTo>
                <a:lnTo>
                  <a:pt x="4346" y="1438"/>
                </a:lnTo>
                <a:lnTo>
                  <a:pt x="4347" y="1374"/>
                </a:lnTo>
                <a:lnTo>
                  <a:pt x="4347" y="1467"/>
                </a:lnTo>
                <a:lnTo>
                  <a:pt x="4347" y="1470"/>
                </a:lnTo>
                <a:lnTo>
                  <a:pt x="4347" y="1460"/>
                </a:lnTo>
                <a:lnTo>
                  <a:pt x="4347" y="1422"/>
                </a:lnTo>
                <a:lnTo>
                  <a:pt x="4348" y="1441"/>
                </a:lnTo>
                <a:lnTo>
                  <a:pt x="4348" y="1450"/>
                </a:lnTo>
                <a:lnTo>
                  <a:pt x="4348" y="1442"/>
                </a:lnTo>
                <a:lnTo>
                  <a:pt x="4348" y="1437"/>
                </a:lnTo>
                <a:lnTo>
                  <a:pt x="4349" y="1408"/>
                </a:lnTo>
                <a:lnTo>
                  <a:pt x="4349" y="1365"/>
                </a:lnTo>
                <a:lnTo>
                  <a:pt x="4349" y="1430"/>
                </a:lnTo>
                <a:lnTo>
                  <a:pt x="4350" y="1452"/>
                </a:lnTo>
                <a:lnTo>
                  <a:pt x="4350" y="1418"/>
                </a:lnTo>
                <a:lnTo>
                  <a:pt x="4350" y="1441"/>
                </a:lnTo>
                <a:lnTo>
                  <a:pt x="4350" y="1459"/>
                </a:lnTo>
                <a:lnTo>
                  <a:pt x="4350" y="1397"/>
                </a:lnTo>
                <a:lnTo>
                  <a:pt x="4351" y="1477"/>
                </a:lnTo>
                <a:lnTo>
                  <a:pt x="4351" y="1453"/>
                </a:lnTo>
                <a:lnTo>
                  <a:pt x="4351" y="1457"/>
                </a:lnTo>
                <a:lnTo>
                  <a:pt x="4351" y="1451"/>
                </a:lnTo>
                <a:lnTo>
                  <a:pt x="4352" y="1457"/>
                </a:lnTo>
                <a:lnTo>
                  <a:pt x="4352" y="1454"/>
                </a:lnTo>
                <a:lnTo>
                  <a:pt x="4352" y="1432"/>
                </a:lnTo>
                <a:lnTo>
                  <a:pt x="4352" y="1455"/>
                </a:lnTo>
                <a:lnTo>
                  <a:pt x="4353" y="1467"/>
                </a:lnTo>
                <a:lnTo>
                  <a:pt x="4353" y="1452"/>
                </a:lnTo>
                <a:lnTo>
                  <a:pt x="4353" y="1435"/>
                </a:lnTo>
                <a:lnTo>
                  <a:pt x="4353" y="1413"/>
                </a:lnTo>
                <a:lnTo>
                  <a:pt x="4353" y="1465"/>
                </a:lnTo>
                <a:lnTo>
                  <a:pt x="4354" y="1340"/>
                </a:lnTo>
                <a:lnTo>
                  <a:pt x="4354" y="1317"/>
                </a:lnTo>
                <a:lnTo>
                  <a:pt x="4354" y="1462"/>
                </a:lnTo>
                <a:lnTo>
                  <a:pt x="4354" y="1459"/>
                </a:lnTo>
                <a:lnTo>
                  <a:pt x="4355" y="1447"/>
                </a:lnTo>
                <a:lnTo>
                  <a:pt x="4355" y="1445"/>
                </a:lnTo>
                <a:lnTo>
                  <a:pt x="4355" y="1408"/>
                </a:lnTo>
                <a:lnTo>
                  <a:pt x="4355" y="1467"/>
                </a:lnTo>
                <a:lnTo>
                  <a:pt x="4356" y="1410"/>
                </a:lnTo>
                <a:lnTo>
                  <a:pt x="4356" y="1416"/>
                </a:lnTo>
                <a:lnTo>
                  <a:pt x="4356" y="1456"/>
                </a:lnTo>
                <a:lnTo>
                  <a:pt x="4356" y="1368"/>
                </a:lnTo>
                <a:lnTo>
                  <a:pt x="4356" y="1457"/>
                </a:lnTo>
                <a:lnTo>
                  <a:pt x="4357" y="1383"/>
                </a:lnTo>
                <a:lnTo>
                  <a:pt x="4357" y="1397"/>
                </a:lnTo>
                <a:lnTo>
                  <a:pt x="4357" y="1450"/>
                </a:lnTo>
                <a:lnTo>
                  <a:pt x="4358" y="1446"/>
                </a:lnTo>
                <a:lnTo>
                  <a:pt x="4358" y="1446"/>
                </a:lnTo>
                <a:lnTo>
                  <a:pt x="4358" y="1422"/>
                </a:lnTo>
                <a:lnTo>
                  <a:pt x="4358" y="1429"/>
                </a:lnTo>
                <a:lnTo>
                  <a:pt x="4359" y="1354"/>
                </a:lnTo>
                <a:lnTo>
                  <a:pt x="4359" y="1390"/>
                </a:lnTo>
                <a:lnTo>
                  <a:pt x="4359" y="1456"/>
                </a:lnTo>
                <a:lnTo>
                  <a:pt x="4359" y="1438"/>
                </a:lnTo>
                <a:lnTo>
                  <a:pt x="4359" y="1449"/>
                </a:lnTo>
                <a:lnTo>
                  <a:pt x="4360" y="1438"/>
                </a:lnTo>
                <a:lnTo>
                  <a:pt x="4360" y="1473"/>
                </a:lnTo>
                <a:lnTo>
                  <a:pt x="4360" y="1463"/>
                </a:lnTo>
                <a:lnTo>
                  <a:pt x="4360" y="1398"/>
                </a:lnTo>
                <a:lnTo>
                  <a:pt x="4361" y="1468"/>
                </a:lnTo>
                <a:lnTo>
                  <a:pt x="4361" y="1453"/>
                </a:lnTo>
                <a:lnTo>
                  <a:pt x="4361" y="1447"/>
                </a:lnTo>
                <a:lnTo>
                  <a:pt x="4361" y="1457"/>
                </a:lnTo>
                <a:lnTo>
                  <a:pt x="4362" y="1445"/>
                </a:lnTo>
                <a:lnTo>
                  <a:pt x="4362" y="1462"/>
                </a:lnTo>
                <a:lnTo>
                  <a:pt x="4362" y="1421"/>
                </a:lnTo>
                <a:lnTo>
                  <a:pt x="4362" y="1392"/>
                </a:lnTo>
                <a:lnTo>
                  <a:pt x="4362" y="1461"/>
                </a:lnTo>
                <a:lnTo>
                  <a:pt x="4363" y="1270"/>
                </a:lnTo>
                <a:lnTo>
                  <a:pt x="4363" y="1437"/>
                </a:lnTo>
                <a:lnTo>
                  <a:pt x="4363" y="1394"/>
                </a:lnTo>
                <a:lnTo>
                  <a:pt x="4363" y="1283"/>
                </a:lnTo>
                <a:lnTo>
                  <a:pt x="4364" y="1451"/>
                </a:lnTo>
                <a:lnTo>
                  <a:pt x="4364" y="1455"/>
                </a:lnTo>
                <a:lnTo>
                  <a:pt x="4364" y="1450"/>
                </a:lnTo>
                <a:lnTo>
                  <a:pt x="4364" y="1442"/>
                </a:lnTo>
                <a:lnTo>
                  <a:pt x="4365" y="1404"/>
                </a:lnTo>
                <a:lnTo>
                  <a:pt x="4365" y="1460"/>
                </a:lnTo>
                <a:lnTo>
                  <a:pt x="4365" y="1457"/>
                </a:lnTo>
                <a:lnTo>
                  <a:pt x="4365" y="1469"/>
                </a:lnTo>
                <a:lnTo>
                  <a:pt x="4366" y="1460"/>
                </a:lnTo>
                <a:lnTo>
                  <a:pt x="4366" y="1446"/>
                </a:lnTo>
                <a:lnTo>
                  <a:pt x="4366" y="1454"/>
                </a:lnTo>
                <a:lnTo>
                  <a:pt x="4366" y="1461"/>
                </a:lnTo>
                <a:lnTo>
                  <a:pt x="4367" y="1459"/>
                </a:lnTo>
                <a:lnTo>
                  <a:pt x="4367" y="1465"/>
                </a:lnTo>
                <a:lnTo>
                  <a:pt x="4367" y="1459"/>
                </a:lnTo>
                <a:lnTo>
                  <a:pt x="4367" y="1472"/>
                </a:lnTo>
                <a:lnTo>
                  <a:pt x="4368" y="1462"/>
                </a:lnTo>
                <a:lnTo>
                  <a:pt x="4368" y="1471"/>
                </a:lnTo>
                <a:lnTo>
                  <a:pt x="4368" y="1465"/>
                </a:lnTo>
                <a:lnTo>
                  <a:pt x="4368" y="1453"/>
                </a:lnTo>
                <a:lnTo>
                  <a:pt x="4368" y="1458"/>
                </a:lnTo>
                <a:lnTo>
                  <a:pt x="4369" y="1458"/>
                </a:lnTo>
                <a:lnTo>
                  <a:pt x="4369" y="1457"/>
                </a:lnTo>
                <a:lnTo>
                  <a:pt x="4369" y="1464"/>
                </a:lnTo>
                <a:lnTo>
                  <a:pt x="4369" y="1447"/>
                </a:lnTo>
                <a:lnTo>
                  <a:pt x="4370" y="1470"/>
                </a:lnTo>
                <a:lnTo>
                  <a:pt x="4370" y="1460"/>
                </a:lnTo>
                <a:lnTo>
                  <a:pt x="4370" y="1475"/>
                </a:lnTo>
                <a:lnTo>
                  <a:pt x="4370" y="1457"/>
                </a:lnTo>
                <a:lnTo>
                  <a:pt x="4371" y="1453"/>
                </a:lnTo>
                <a:lnTo>
                  <a:pt x="4371" y="1446"/>
                </a:lnTo>
                <a:lnTo>
                  <a:pt x="4371" y="1468"/>
                </a:lnTo>
                <a:lnTo>
                  <a:pt x="4371" y="1453"/>
                </a:lnTo>
                <a:lnTo>
                  <a:pt x="4371" y="1451"/>
                </a:lnTo>
                <a:lnTo>
                  <a:pt x="4372" y="1451"/>
                </a:lnTo>
                <a:lnTo>
                  <a:pt x="4372" y="1472"/>
                </a:lnTo>
                <a:lnTo>
                  <a:pt x="4372" y="1465"/>
                </a:lnTo>
                <a:lnTo>
                  <a:pt x="4373" y="1468"/>
                </a:lnTo>
                <a:lnTo>
                  <a:pt x="4373" y="1452"/>
                </a:lnTo>
                <a:lnTo>
                  <a:pt x="4373" y="1442"/>
                </a:lnTo>
                <a:lnTo>
                  <a:pt x="4373" y="1458"/>
                </a:lnTo>
                <a:lnTo>
                  <a:pt x="4374" y="1460"/>
                </a:lnTo>
                <a:lnTo>
                  <a:pt x="4374" y="1455"/>
                </a:lnTo>
                <a:lnTo>
                  <a:pt x="4374" y="1473"/>
                </a:lnTo>
                <a:lnTo>
                  <a:pt x="4374" y="1453"/>
                </a:lnTo>
                <a:lnTo>
                  <a:pt x="4374" y="1460"/>
                </a:lnTo>
                <a:lnTo>
                  <a:pt x="4375" y="1461"/>
                </a:lnTo>
                <a:lnTo>
                  <a:pt x="4375" y="1453"/>
                </a:lnTo>
                <a:lnTo>
                  <a:pt x="4375" y="1454"/>
                </a:lnTo>
                <a:lnTo>
                  <a:pt x="4375" y="1446"/>
                </a:lnTo>
                <a:lnTo>
                  <a:pt x="4376" y="1453"/>
                </a:lnTo>
                <a:lnTo>
                  <a:pt x="4376" y="1458"/>
                </a:lnTo>
                <a:lnTo>
                  <a:pt x="4376" y="1454"/>
                </a:lnTo>
                <a:lnTo>
                  <a:pt x="4376" y="1457"/>
                </a:lnTo>
                <a:lnTo>
                  <a:pt x="4377" y="1447"/>
                </a:lnTo>
                <a:lnTo>
                  <a:pt x="4377" y="1473"/>
                </a:lnTo>
                <a:lnTo>
                  <a:pt x="4377" y="1467"/>
                </a:lnTo>
                <a:lnTo>
                  <a:pt x="4377" y="1458"/>
                </a:lnTo>
                <a:lnTo>
                  <a:pt x="4377" y="1451"/>
                </a:lnTo>
                <a:lnTo>
                  <a:pt x="4378" y="1446"/>
                </a:lnTo>
                <a:lnTo>
                  <a:pt x="4378" y="1440"/>
                </a:lnTo>
                <a:lnTo>
                  <a:pt x="4378" y="1455"/>
                </a:lnTo>
                <a:lnTo>
                  <a:pt x="4378" y="1450"/>
                </a:lnTo>
                <a:lnTo>
                  <a:pt x="4379" y="1472"/>
                </a:lnTo>
                <a:lnTo>
                  <a:pt x="4379" y="1454"/>
                </a:lnTo>
                <a:lnTo>
                  <a:pt x="4379" y="1461"/>
                </a:lnTo>
                <a:lnTo>
                  <a:pt x="4379" y="1462"/>
                </a:lnTo>
                <a:lnTo>
                  <a:pt x="4380" y="1449"/>
                </a:lnTo>
                <a:lnTo>
                  <a:pt x="4380" y="1451"/>
                </a:lnTo>
                <a:lnTo>
                  <a:pt x="4380" y="1440"/>
                </a:lnTo>
                <a:lnTo>
                  <a:pt x="4380" y="1446"/>
                </a:lnTo>
                <a:lnTo>
                  <a:pt x="4381" y="1463"/>
                </a:lnTo>
                <a:lnTo>
                  <a:pt x="4381" y="1461"/>
                </a:lnTo>
                <a:lnTo>
                  <a:pt x="4381" y="1458"/>
                </a:lnTo>
                <a:lnTo>
                  <a:pt x="4381" y="1438"/>
                </a:lnTo>
                <a:lnTo>
                  <a:pt x="4382" y="1457"/>
                </a:lnTo>
                <a:lnTo>
                  <a:pt x="4382" y="1465"/>
                </a:lnTo>
                <a:lnTo>
                  <a:pt x="4382" y="1454"/>
                </a:lnTo>
                <a:lnTo>
                  <a:pt x="4382" y="1451"/>
                </a:lnTo>
                <a:lnTo>
                  <a:pt x="4383" y="1452"/>
                </a:lnTo>
                <a:lnTo>
                  <a:pt x="4383" y="1458"/>
                </a:lnTo>
                <a:lnTo>
                  <a:pt x="4383" y="1457"/>
                </a:lnTo>
                <a:lnTo>
                  <a:pt x="4383" y="1460"/>
                </a:lnTo>
                <a:lnTo>
                  <a:pt x="4383" y="1454"/>
                </a:lnTo>
                <a:lnTo>
                  <a:pt x="4384" y="1443"/>
                </a:lnTo>
                <a:lnTo>
                  <a:pt x="4384" y="1464"/>
                </a:lnTo>
                <a:lnTo>
                  <a:pt x="4384" y="1464"/>
                </a:lnTo>
                <a:lnTo>
                  <a:pt x="4384" y="1457"/>
                </a:lnTo>
                <a:lnTo>
                  <a:pt x="4385" y="1454"/>
                </a:lnTo>
                <a:lnTo>
                  <a:pt x="4385" y="1448"/>
                </a:lnTo>
                <a:lnTo>
                  <a:pt x="4385" y="1448"/>
                </a:lnTo>
                <a:lnTo>
                  <a:pt x="4385" y="1457"/>
                </a:lnTo>
                <a:lnTo>
                  <a:pt x="4386" y="1457"/>
                </a:lnTo>
                <a:lnTo>
                  <a:pt x="4386" y="1453"/>
                </a:lnTo>
                <a:lnTo>
                  <a:pt x="4386" y="1446"/>
                </a:lnTo>
                <a:lnTo>
                  <a:pt x="4386" y="1448"/>
                </a:lnTo>
                <a:lnTo>
                  <a:pt x="4386" y="1449"/>
                </a:lnTo>
                <a:lnTo>
                  <a:pt x="4387" y="1461"/>
                </a:lnTo>
                <a:lnTo>
                  <a:pt x="4387" y="1449"/>
                </a:lnTo>
                <a:lnTo>
                  <a:pt x="4387" y="1429"/>
                </a:lnTo>
                <a:lnTo>
                  <a:pt x="4387" y="1457"/>
                </a:lnTo>
                <a:lnTo>
                  <a:pt x="4388" y="1453"/>
                </a:lnTo>
                <a:lnTo>
                  <a:pt x="4388" y="1454"/>
                </a:lnTo>
                <a:lnTo>
                  <a:pt x="4388" y="1450"/>
                </a:lnTo>
                <a:lnTo>
                  <a:pt x="4389" y="1438"/>
                </a:lnTo>
                <a:lnTo>
                  <a:pt x="4389" y="1449"/>
                </a:lnTo>
                <a:lnTo>
                  <a:pt x="4389" y="1453"/>
                </a:lnTo>
                <a:lnTo>
                  <a:pt x="4389" y="1451"/>
                </a:lnTo>
                <a:lnTo>
                  <a:pt x="4390" y="1454"/>
                </a:lnTo>
                <a:lnTo>
                  <a:pt x="4390" y="1435"/>
                </a:lnTo>
                <a:lnTo>
                  <a:pt x="4390" y="1442"/>
                </a:lnTo>
                <a:lnTo>
                  <a:pt x="4390" y="1457"/>
                </a:lnTo>
                <a:lnTo>
                  <a:pt x="4390" y="1454"/>
                </a:lnTo>
                <a:lnTo>
                  <a:pt x="4391" y="1456"/>
                </a:lnTo>
                <a:lnTo>
                  <a:pt x="4391" y="1435"/>
                </a:lnTo>
                <a:lnTo>
                  <a:pt x="4391" y="1450"/>
                </a:lnTo>
                <a:lnTo>
                  <a:pt x="4391" y="1452"/>
                </a:lnTo>
                <a:lnTo>
                  <a:pt x="4392" y="1456"/>
                </a:lnTo>
                <a:lnTo>
                  <a:pt x="4392" y="1457"/>
                </a:lnTo>
                <a:lnTo>
                  <a:pt x="4392" y="1473"/>
                </a:lnTo>
                <a:lnTo>
                  <a:pt x="4392" y="1452"/>
                </a:lnTo>
                <a:lnTo>
                  <a:pt x="4392" y="1453"/>
                </a:lnTo>
                <a:lnTo>
                  <a:pt x="4393" y="1456"/>
                </a:lnTo>
                <a:lnTo>
                  <a:pt x="4393" y="1445"/>
                </a:lnTo>
                <a:lnTo>
                  <a:pt x="4393" y="1453"/>
                </a:lnTo>
                <a:lnTo>
                  <a:pt x="4393" y="1444"/>
                </a:lnTo>
                <a:lnTo>
                  <a:pt x="4394" y="1453"/>
                </a:lnTo>
                <a:lnTo>
                  <a:pt x="4394" y="1463"/>
                </a:lnTo>
                <a:lnTo>
                  <a:pt x="4394" y="1439"/>
                </a:lnTo>
                <a:lnTo>
                  <a:pt x="4394" y="1446"/>
                </a:lnTo>
                <a:lnTo>
                  <a:pt x="4395" y="1447"/>
                </a:lnTo>
                <a:lnTo>
                  <a:pt x="4395" y="1454"/>
                </a:lnTo>
                <a:lnTo>
                  <a:pt x="4395" y="1451"/>
                </a:lnTo>
                <a:lnTo>
                  <a:pt x="4395" y="1466"/>
                </a:lnTo>
                <a:lnTo>
                  <a:pt x="4395" y="1447"/>
                </a:lnTo>
                <a:lnTo>
                  <a:pt x="4396" y="1449"/>
                </a:lnTo>
                <a:lnTo>
                  <a:pt x="4396" y="1451"/>
                </a:lnTo>
                <a:lnTo>
                  <a:pt x="4396" y="1456"/>
                </a:lnTo>
                <a:lnTo>
                  <a:pt x="4397" y="1454"/>
                </a:lnTo>
                <a:lnTo>
                  <a:pt x="4397" y="1447"/>
                </a:lnTo>
                <a:lnTo>
                  <a:pt x="4397" y="1438"/>
                </a:lnTo>
                <a:lnTo>
                  <a:pt x="4397" y="1452"/>
                </a:lnTo>
                <a:lnTo>
                  <a:pt x="4398" y="1455"/>
                </a:lnTo>
                <a:lnTo>
                  <a:pt x="4398" y="1454"/>
                </a:lnTo>
                <a:lnTo>
                  <a:pt x="4398" y="1444"/>
                </a:lnTo>
                <a:lnTo>
                  <a:pt x="4398" y="1457"/>
                </a:lnTo>
                <a:lnTo>
                  <a:pt x="4399" y="1452"/>
                </a:lnTo>
                <a:lnTo>
                  <a:pt x="4399" y="1464"/>
                </a:lnTo>
                <a:lnTo>
                  <a:pt x="4399" y="1452"/>
                </a:lnTo>
                <a:lnTo>
                  <a:pt x="4399" y="1444"/>
                </a:lnTo>
                <a:lnTo>
                  <a:pt x="4399" y="1445"/>
                </a:lnTo>
                <a:lnTo>
                  <a:pt x="4400" y="1444"/>
                </a:lnTo>
                <a:lnTo>
                  <a:pt x="4400" y="1447"/>
                </a:lnTo>
                <a:lnTo>
                  <a:pt x="4400" y="1451"/>
                </a:lnTo>
                <a:lnTo>
                  <a:pt x="4400" y="1446"/>
                </a:lnTo>
                <a:lnTo>
                  <a:pt x="4401" y="1450"/>
                </a:lnTo>
                <a:lnTo>
                  <a:pt x="4401" y="1454"/>
                </a:lnTo>
                <a:lnTo>
                  <a:pt x="4401" y="1443"/>
                </a:lnTo>
                <a:lnTo>
                  <a:pt x="4401" y="1441"/>
                </a:lnTo>
                <a:lnTo>
                  <a:pt x="4402" y="1441"/>
                </a:lnTo>
                <a:lnTo>
                  <a:pt x="4402" y="1447"/>
                </a:lnTo>
                <a:lnTo>
                  <a:pt x="4402" y="1451"/>
                </a:lnTo>
                <a:lnTo>
                  <a:pt x="4402" y="1448"/>
                </a:lnTo>
                <a:lnTo>
                  <a:pt x="4402" y="1467"/>
                </a:lnTo>
                <a:lnTo>
                  <a:pt x="4403" y="1448"/>
                </a:lnTo>
                <a:lnTo>
                  <a:pt x="4403" y="1446"/>
                </a:lnTo>
                <a:lnTo>
                  <a:pt x="4403" y="1440"/>
                </a:lnTo>
                <a:lnTo>
                  <a:pt x="4403" y="1456"/>
                </a:lnTo>
                <a:lnTo>
                  <a:pt x="4404" y="1446"/>
                </a:lnTo>
                <a:lnTo>
                  <a:pt x="4404" y="1451"/>
                </a:lnTo>
                <a:lnTo>
                  <a:pt x="4404" y="1455"/>
                </a:lnTo>
                <a:lnTo>
                  <a:pt x="4405" y="1458"/>
                </a:lnTo>
                <a:lnTo>
                  <a:pt x="4405" y="1451"/>
                </a:lnTo>
                <a:lnTo>
                  <a:pt x="4405" y="1453"/>
                </a:lnTo>
                <a:lnTo>
                  <a:pt x="4405" y="1446"/>
                </a:lnTo>
                <a:lnTo>
                  <a:pt x="4405" y="1449"/>
                </a:lnTo>
                <a:lnTo>
                  <a:pt x="4406" y="1449"/>
                </a:lnTo>
                <a:lnTo>
                  <a:pt x="4406" y="1466"/>
                </a:lnTo>
                <a:lnTo>
                  <a:pt x="4406" y="1452"/>
                </a:lnTo>
                <a:lnTo>
                  <a:pt x="4406" y="1423"/>
                </a:lnTo>
                <a:lnTo>
                  <a:pt x="4407" y="1434"/>
                </a:lnTo>
                <a:lnTo>
                  <a:pt x="4407" y="1442"/>
                </a:lnTo>
                <a:lnTo>
                  <a:pt x="4407" y="1461"/>
                </a:lnTo>
                <a:lnTo>
                  <a:pt x="4407" y="1449"/>
                </a:lnTo>
                <a:lnTo>
                  <a:pt x="4408" y="1441"/>
                </a:lnTo>
                <a:lnTo>
                  <a:pt x="4408" y="1445"/>
                </a:lnTo>
                <a:lnTo>
                  <a:pt x="4408" y="1448"/>
                </a:lnTo>
                <a:lnTo>
                  <a:pt x="4408" y="1467"/>
                </a:lnTo>
                <a:lnTo>
                  <a:pt x="4408" y="1453"/>
                </a:lnTo>
                <a:lnTo>
                  <a:pt x="4409" y="1444"/>
                </a:lnTo>
                <a:lnTo>
                  <a:pt x="4409" y="1450"/>
                </a:lnTo>
                <a:lnTo>
                  <a:pt x="4409" y="1457"/>
                </a:lnTo>
                <a:lnTo>
                  <a:pt x="4409" y="1456"/>
                </a:lnTo>
                <a:lnTo>
                  <a:pt x="4410" y="1449"/>
                </a:lnTo>
                <a:lnTo>
                  <a:pt x="4410" y="1450"/>
                </a:lnTo>
                <a:lnTo>
                  <a:pt x="4410" y="1449"/>
                </a:lnTo>
                <a:lnTo>
                  <a:pt x="4410" y="1455"/>
                </a:lnTo>
                <a:lnTo>
                  <a:pt x="4411" y="1454"/>
                </a:lnTo>
                <a:lnTo>
                  <a:pt x="4411" y="1455"/>
                </a:lnTo>
                <a:lnTo>
                  <a:pt x="4411" y="1445"/>
                </a:lnTo>
                <a:lnTo>
                  <a:pt x="4411" y="1449"/>
                </a:lnTo>
                <a:lnTo>
                  <a:pt x="4411" y="1459"/>
                </a:lnTo>
                <a:lnTo>
                  <a:pt x="4412" y="1456"/>
                </a:lnTo>
                <a:lnTo>
                  <a:pt x="4412" y="1448"/>
                </a:lnTo>
                <a:lnTo>
                  <a:pt x="4412" y="1452"/>
                </a:lnTo>
                <a:lnTo>
                  <a:pt x="4413" y="1468"/>
                </a:lnTo>
                <a:lnTo>
                  <a:pt x="4413" y="1451"/>
                </a:lnTo>
                <a:lnTo>
                  <a:pt x="4413" y="1452"/>
                </a:lnTo>
                <a:lnTo>
                  <a:pt x="4413" y="1456"/>
                </a:lnTo>
                <a:lnTo>
                  <a:pt x="4414" y="1447"/>
                </a:lnTo>
                <a:lnTo>
                  <a:pt x="4414" y="1437"/>
                </a:lnTo>
                <a:lnTo>
                  <a:pt x="4414" y="1441"/>
                </a:lnTo>
                <a:lnTo>
                  <a:pt x="4414" y="1445"/>
                </a:lnTo>
                <a:lnTo>
                  <a:pt x="4414" y="1457"/>
                </a:lnTo>
                <a:lnTo>
                  <a:pt x="4415" y="1446"/>
                </a:lnTo>
                <a:lnTo>
                  <a:pt x="4415" y="1445"/>
                </a:lnTo>
                <a:lnTo>
                  <a:pt x="4415" y="1454"/>
                </a:lnTo>
                <a:lnTo>
                  <a:pt x="4415" y="1450"/>
                </a:lnTo>
                <a:lnTo>
                  <a:pt x="4416" y="1448"/>
                </a:lnTo>
                <a:lnTo>
                  <a:pt x="4416" y="1449"/>
                </a:lnTo>
                <a:lnTo>
                  <a:pt x="4416" y="1452"/>
                </a:lnTo>
                <a:lnTo>
                  <a:pt x="4416" y="1450"/>
                </a:lnTo>
                <a:lnTo>
                  <a:pt x="4417" y="1454"/>
                </a:lnTo>
                <a:lnTo>
                  <a:pt x="4417" y="1465"/>
                </a:lnTo>
                <a:lnTo>
                  <a:pt x="4417" y="1435"/>
                </a:lnTo>
                <a:lnTo>
                  <a:pt x="4417" y="1455"/>
                </a:lnTo>
                <a:lnTo>
                  <a:pt x="4417" y="1452"/>
                </a:lnTo>
                <a:lnTo>
                  <a:pt x="4418" y="1449"/>
                </a:lnTo>
                <a:lnTo>
                  <a:pt x="4418" y="1441"/>
                </a:lnTo>
                <a:lnTo>
                  <a:pt x="4418" y="1446"/>
                </a:lnTo>
                <a:lnTo>
                  <a:pt x="4418" y="1456"/>
                </a:lnTo>
                <a:lnTo>
                  <a:pt x="4419" y="1459"/>
                </a:lnTo>
                <a:lnTo>
                  <a:pt x="4419" y="1458"/>
                </a:lnTo>
                <a:lnTo>
                  <a:pt x="4419" y="1454"/>
                </a:lnTo>
                <a:lnTo>
                  <a:pt x="4420" y="1450"/>
                </a:lnTo>
                <a:lnTo>
                  <a:pt x="4420" y="1468"/>
                </a:lnTo>
                <a:lnTo>
                  <a:pt x="4420" y="1456"/>
                </a:lnTo>
                <a:lnTo>
                  <a:pt x="4420" y="1461"/>
                </a:lnTo>
                <a:lnTo>
                  <a:pt x="4420" y="1460"/>
                </a:lnTo>
                <a:lnTo>
                  <a:pt x="4421" y="1432"/>
                </a:lnTo>
                <a:lnTo>
                  <a:pt x="4421" y="1443"/>
                </a:lnTo>
                <a:lnTo>
                  <a:pt x="4421" y="1451"/>
                </a:lnTo>
                <a:lnTo>
                  <a:pt x="4421" y="1443"/>
                </a:lnTo>
                <a:lnTo>
                  <a:pt x="4422" y="1470"/>
                </a:lnTo>
                <a:lnTo>
                  <a:pt x="4422" y="1455"/>
                </a:lnTo>
                <a:lnTo>
                  <a:pt x="4422" y="1461"/>
                </a:lnTo>
                <a:lnTo>
                  <a:pt x="4422" y="1460"/>
                </a:lnTo>
                <a:lnTo>
                  <a:pt x="4423" y="1463"/>
                </a:lnTo>
                <a:lnTo>
                  <a:pt x="4423" y="1452"/>
                </a:lnTo>
                <a:lnTo>
                  <a:pt x="4423" y="1451"/>
                </a:lnTo>
                <a:lnTo>
                  <a:pt x="4423" y="1455"/>
                </a:lnTo>
                <a:lnTo>
                  <a:pt x="4423" y="1464"/>
                </a:lnTo>
                <a:lnTo>
                  <a:pt x="4424" y="1458"/>
                </a:lnTo>
                <a:lnTo>
                  <a:pt x="4424" y="1473"/>
                </a:lnTo>
                <a:lnTo>
                  <a:pt x="4424" y="1452"/>
                </a:lnTo>
                <a:lnTo>
                  <a:pt x="4424" y="1457"/>
                </a:lnTo>
                <a:lnTo>
                  <a:pt x="4425" y="1451"/>
                </a:lnTo>
                <a:lnTo>
                  <a:pt x="4425" y="1470"/>
                </a:lnTo>
                <a:lnTo>
                  <a:pt x="4425" y="1460"/>
                </a:lnTo>
                <a:lnTo>
                  <a:pt x="4425" y="1453"/>
                </a:lnTo>
                <a:lnTo>
                  <a:pt x="4426" y="1439"/>
                </a:lnTo>
                <a:lnTo>
                  <a:pt x="4426" y="1451"/>
                </a:lnTo>
                <a:lnTo>
                  <a:pt x="4426" y="1447"/>
                </a:lnTo>
                <a:lnTo>
                  <a:pt x="4426" y="1449"/>
                </a:lnTo>
                <a:lnTo>
                  <a:pt x="4426" y="1449"/>
                </a:lnTo>
                <a:lnTo>
                  <a:pt x="4427" y="1467"/>
                </a:lnTo>
                <a:lnTo>
                  <a:pt x="4427" y="1444"/>
                </a:lnTo>
                <a:lnTo>
                  <a:pt x="4427" y="1463"/>
                </a:lnTo>
                <a:lnTo>
                  <a:pt x="4428" y="1459"/>
                </a:lnTo>
                <a:lnTo>
                  <a:pt x="4428" y="1451"/>
                </a:lnTo>
                <a:lnTo>
                  <a:pt x="4428" y="1431"/>
                </a:lnTo>
                <a:lnTo>
                  <a:pt x="4428" y="1473"/>
                </a:lnTo>
                <a:lnTo>
                  <a:pt x="4429" y="1462"/>
                </a:lnTo>
                <a:lnTo>
                  <a:pt x="4429" y="1458"/>
                </a:lnTo>
                <a:lnTo>
                  <a:pt x="4429" y="1452"/>
                </a:lnTo>
                <a:lnTo>
                  <a:pt x="4429" y="1456"/>
                </a:lnTo>
                <a:lnTo>
                  <a:pt x="4429" y="1456"/>
                </a:lnTo>
                <a:lnTo>
                  <a:pt x="4430" y="1461"/>
                </a:lnTo>
                <a:lnTo>
                  <a:pt x="4430" y="1460"/>
                </a:lnTo>
                <a:lnTo>
                  <a:pt x="4430" y="1451"/>
                </a:lnTo>
                <a:lnTo>
                  <a:pt x="4430" y="1455"/>
                </a:lnTo>
                <a:lnTo>
                  <a:pt x="4431" y="1456"/>
                </a:lnTo>
                <a:lnTo>
                  <a:pt x="4431" y="1463"/>
                </a:lnTo>
                <a:lnTo>
                  <a:pt x="4431" y="1456"/>
                </a:lnTo>
                <a:lnTo>
                  <a:pt x="4431" y="1449"/>
                </a:lnTo>
                <a:lnTo>
                  <a:pt x="4432" y="1462"/>
                </a:lnTo>
                <a:lnTo>
                  <a:pt x="4432" y="1463"/>
                </a:lnTo>
                <a:lnTo>
                  <a:pt x="4432" y="1454"/>
                </a:lnTo>
                <a:lnTo>
                  <a:pt x="4432" y="1461"/>
                </a:lnTo>
                <a:lnTo>
                  <a:pt x="4432" y="1454"/>
                </a:lnTo>
                <a:lnTo>
                  <a:pt x="4433" y="1449"/>
                </a:lnTo>
                <a:lnTo>
                  <a:pt x="4433" y="1458"/>
                </a:lnTo>
                <a:lnTo>
                  <a:pt x="4433" y="1461"/>
                </a:lnTo>
                <a:lnTo>
                  <a:pt x="4433" y="1472"/>
                </a:lnTo>
                <a:lnTo>
                  <a:pt x="4434" y="1436"/>
                </a:lnTo>
                <a:lnTo>
                  <a:pt x="4434" y="1454"/>
                </a:lnTo>
                <a:lnTo>
                  <a:pt x="4434" y="1462"/>
                </a:lnTo>
                <a:lnTo>
                  <a:pt x="4434" y="1457"/>
                </a:lnTo>
                <a:lnTo>
                  <a:pt x="4435" y="1451"/>
                </a:lnTo>
                <a:lnTo>
                  <a:pt x="4435" y="1444"/>
                </a:lnTo>
                <a:lnTo>
                  <a:pt x="4435" y="1447"/>
                </a:lnTo>
                <a:lnTo>
                  <a:pt x="4436" y="1460"/>
                </a:lnTo>
                <a:lnTo>
                  <a:pt x="4436" y="1463"/>
                </a:lnTo>
                <a:lnTo>
                  <a:pt x="4436" y="1462"/>
                </a:lnTo>
                <a:lnTo>
                  <a:pt x="4436" y="1452"/>
                </a:lnTo>
                <a:lnTo>
                  <a:pt x="4436" y="1455"/>
                </a:lnTo>
                <a:lnTo>
                  <a:pt x="4437" y="1458"/>
                </a:lnTo>
                <a:lnTo>
                  <a:pt x="4437" y="1481"/>
                </a:lnTo>
                <a:lnTo>
                  <a:pt x="4437" y="1447"/>
                </a:lnTo>
                <a:lnTo>
                  <a:pt x="4437" y="1450"/>
                </a:lnTo>
                <a:lnTo>
                  <a:pt x="4438" y="1439"/>
                </a:lnTo>
                <a:lnTo>
                  <a:pt x="4438" y="1443"/>
                </a:lnTo>
                <a:lnTo>
                  <a:pt x="4438" y="1440"/>
                </a:lnTo>
                <a:lnTo>
                  <a:pt x="4438" y="1453"/>
                </a:lnTo>
                <a:lnTo>
                  <a:pt x="4438" y="1458"/>
                </a:lnTo>
                <a:lnTo>
                  <a:pt x="4439" y="1448"/>
                </a:lnTo>
                <a:lnTo>
                  <a:pt x="4439" y="1451"/>
                </a:lnTo>
                <a:lnTo>
                  <a:pt x="4439" y="1456"/>
                </a:lnTo>
                <a:lnTo>
                  <a:pt x="4439" y="1455"/>
                </a:lnTo>
                <a:lnTo>
                  <a:pt x="4440" y="1445"/>
                </a:lnTo>
                <a:lnTo>
                  <a:pt x="4440" y="1433"/>
                </a:lnTo>
                <a:lnTo>
                  <a:pt x="4440" y="1444"/>
                </a:lnTo>
                <a:lnTo>
                  <a:pt x="4440" y="1449"/>
                </a:lnTo>
                <a:lnTo>
                  <a:pt x="4441" y="1458"/>
                </a:lnTo>
                <a:lnTo>
                  <a:pt x="4441" y="1451"/>
                </a:lnTo>
                <a:lnTo>
                  <a:pt x="4441" y="1441"/>
                </a:lnTo>
                <a:lnTo>
                  <a:pt x="4441" y="1462"/>
                </a:lnTo>
                <a:lnTo>
                  <a:pt x="4441" y="1458"/>
                </a:lnTo>
                <a:lnTo>
                  <a:pt x="4442" y="1456"/>
                </a:lnTo>
                <a:lnTo>
                  <a:pt x="4442" y="1457"/>
                </a:lnTo>
                <a:lnTo>
                  <a:pt x="4442" y="1443"/>
                </a:lnTo>
                <a:lnTo>
                  <a:pt x="4442" y="1455"/>
                </a:lnTo>
                <a:lnTo>
                  <a:pt x="4443" y="1456"/>
                </a:lnTo>
                <a:lnTo>
                  <a:pt x="4443" y="1455"/>
                </a:lnTo>
                <a:lnTo>
                  <a:pt x="4443" y="1459"/>
                </a:lnTo>
                <a:lnTo>
                  <a:pt x="4444" y="1450"/>
                </a:lnTo>
                <a:lnTo>
                  <a:pt x="4444" y="1449"/>
                </a:lnTo>
                <a:lnTo>
                  <a:pt x="4444" y="1456"/>
                </a:lnTo>
                <a:lnTo>
                  <a:pt x="4444" y="1460"/>
                </a:lnTo>
                <a:lnTo>
                  <a:pt x="4445" y="1459"/>
                </a:lnTo>
                <a:lnTo>
                  <a:pt x="4445" y="1451"/>
                </a:lnTo>
                <a:lnTo>
                  <a:pt x="4445" y="1457"/>
                </a:lnTo>
                <a:lnTo>
                  <a:pt x="4445" y="1456"/>
                </a:lnTo>
                <a:lnTo>
                  <a:pt x="4445" y="1454"/>
                </a:lnTo>
                <a:lnTo>
                  <a:pt x="4446" y="1457"/>
                </a:lnTo>
                <a:lnTo>
                  <a:pt x="4446" y="1448"/>
                </a:lnTo>
                <a:lnTo>
                  <a:pt x="4446" y="1451"/>
                </a:lnTo>
                <a:lnTo>
                  <a:pt x="4446" y="1455"/>
                </a:lnTo>
                <a:lnTo>
                  <a:pt x="4447" y="1456"/>
                </a:lnTo>
                <a:lnTo>
                  <a:pt x="4447" y="1448"/>
                </a:lnTo>
                <a:lnTo>
                  <a:pt x="4447" y="1455"/>
                </a:lnTo>
                <a:lnTo>
                  <a:pt x="4447" y="1454"/>
                </a:lnTo>
                <a:lnTo>
                  <a:pt x="4448" y="1457"/>
                </a:lnTo>
                <a:lnTo>
                  <a:pt x="4448" y="1455"/>
                </a:lnTo>
                <a:lnTo>
                  <a:pt x="4448" y="1453"/>
                </a:lnTo>
                <a:lnTo>
                  <a:pt x="4448" y="1451"/>
                </a:lnTo>
                <a:lnTo>
                  <a:pt x="4448" y="1447"/>
                </a:lnTo>
                <a:lnTo>
                  <a:pt x="4449" y="1449"/>
                </a:lnTo>
                <a:lnTo>
                  <a:pt x="4449" y="1447"/>
                </a:lnTo>
                <a:lnTo>
                  <a:pt x="4449" y="1447"/>
                </a:lnTo>
                <a:lnTo>
                  <a:pt x="4449" y="1436"/>
                </a:lnTo>
                <a:lnTo>
                  <a:pt x="4450" y="1458"/>
                </a:lnTo>
                <a:lnTo>
                  <a:pt x="4450" y="1454"/>
                </a:lnTo>
                <a:lnTo>
                  <a:pt x="4450" y="1458"/>
                </a:lnTo>
                <a:lnTo>
                  <a:pt x="4450" y="1461"/>
                </a:lnTo>
                <a:lnTo>
                  <a:pt x="4451" y="1454"/>
                </a:lnTo>
                <a:lnTo>
                  <a:pt x="4451" y="1456"/>
                </a:lnTo>
                <a:lnTo>
                  <a:pt x="4451" y="1457"/>
                </a:lnTo>
                <a:lnTo>
                  <a:pt x="4451" y="1453"/>
                </a:lnTo>
                <a:lnTo>
                  <a:pt x="4452" y="1448"/>
                </a:lnTo>
                <a:lnTo>
                  <a:pt x="4452" y="1440"/>
                </a:lnTo>
                <a:lnTo>
                  <a:pt x="4452" y="1450"/>
                </a:lnTo>
                <a:lnTo>
                  <a:pt x="4452" y="1453"/>
                </a:lnTo>
                <a:lnTo>
                  <a:pt x="4453" y="1457"/>
                </a:lnTo>
                <a:lnTo>
                  <a:pt x="4453" y="1464"/>
                </a:lnTo>
                <a:lnTo>
                  <a:pt x="4453" y="1440"/>
                </a:lnTo>
                <a:lnTo>
                  <a:pt x="4453" y="1450"/>
                </a:lnTo>
                <a:lnTo>
                  <a:pt x="4454" y="1462"/>
                </a:lnTo>
                <a:lnTo>
                  <a:pt x="4454" y="1461"/>
                </a:lnTo>
                <a:lnTo>
                  <a:pt x="4454" y="1463"/>
                </a:lnTo>
                <a:lnTo>
                  <a:pt x="4454" y="1451"/>
                </a:lnTo>
                <a:lnTo>
                  <a:pt x="4454" y="1450"/>
                </a:lnTo>
                <a:lnTo>
                  <a:pt x="4455" y="1461"/>
                </a:lnTo>
                <a:lnTo>
                  <a:pt x="4455" y="1460"/>
                </a:lnTo>
                <a:lnTo>
                  <a:pt x="4455" y="1463"/>
                </a:lnTo>
                <a:lnTo>
                  <a:pt x="4455" y="1449"/>
                </a:lnTo>
                <a:lnTo>
                  <a:pt x="4456" y="1453"/>
                </a:lnTo>
                <a:lnTo>
                  <a:pt x="4456" y="1463"/>
                </a:lnTo>
                <a:lnTo>
                  <a:pt x="4456" y="1464"/>
                </a:lnTo>
                <a:lnTo>
                  <a:pt x="4456" y="1461"/>
                </a:lnTo>
                <a:lnTo>
                  <a:pt x="4457" y="1439"/>
                </a:lnTo>
                <a:lnTo>
                  <a:pt x="4457" y="1452"/>
                </a:lnTo>
                <a:lnTo>
                  <a:pt x="4457" y="1450"/>
                </a:lnTo>
                <a:lnTo>
                  <a:pt x="4457" y="1455"/>
                </a:lnTo>
                <a:lnTo>
                  <a:pt x="4457" y="1464"/>
                </a:lnTo>
                <a:lnTo>
                  <a:pt x="4458" y="1447"/>
                </a:lnTo>
                <a:lnTo>
                  <a:pt x="4458" y="1453"/>
                </a:lnTo>
                <a:lnTo>
                  <a:pt x="4458" y="1470"/>
                </a:lnTo>
                <a:lnTo>
                  <a:pt x="4459" y="1452"/>
                </a:lnTo>
                <a:lnTo>
                  <a:pt x="4459" y="1455"/>
                </a:lnTo>
                <a:lnTo>
                  <a:pt x="4459" y="1444"/>
                </a:lnTo>
                <a:lnTo>
                  <a:pt x="4459" y="1465"/>
                </a:lnTo>
                <a:lnTo>
                  <a:pt x="4460" y="1454"/>
                </a:lnTo>
                <a:lnTo>
                  <a:pt x="4460" y="1458"/>
                </a:lnTo>
                <a:lnTo>
                  <a:pt x="4460" y="1453"/>
                </a:lnTo>
                <a:lnTo>
                  <a:pt x="4460" y="1448"/>
                </a:lnTo>
                <a:lnTo>
                  <a:pt x="4460" y="1456"/>
                </a:lnTo>
                <a:lnTo>
                  <a:pt x="4461" y="1476"/>
                </a:lnTo>
                <a:lnTo>
                  <a:pt x="4461" y="1466"/>
                </a:lnTo>
                <a:lnTo>
                  <a:pt x="4461" y="1465"/>
                </a:lnTo>
                <a:lnTo>
                  <a:pt x="4461" y="1452"/>
                </a:lnTo>
                <a:lnTo>
                  <a:pt x="4462" y="1465"/>
                </a:lnTo>
                <a:lnTo>
                  <a:pt x="4462" y="1454"/>
                </a:lnTo>
                <a:lnTo>
                  <a:pt x="4462" y="1466"/>
                </a:lnTo>
                <a:lnTo>
                  <a:pt x="4462" y="1465"/>
                </a:lnTo>
                <a:lnTo>
                  <a:pt x="4463" y="1447"/>
                </a:lnTo>
                <a:lnTo>
                  <a:pt x="4463" y="1462"/>
                </a:lnTo>
                <a:lnTo>
                  <a:pt x="4463" y="1474"/>
                </a:lnTo>
                <a:lnTo>
                  <a:pt x="4463" y="1450"/>
                </a:lnTo>
                <a:lnTo>
                  <a:pt x="4463" y="1462"/>
                </a:lnTo>
                <a:lnTo>
                  <a:pt x="4464" y="1439"/>
                </a:lnTo>
                <a:lnTo>
                  <a:pt x="4464" y="1458"/>
                </a:lnTo>
                <a:lnTo>
                  <a:pt x="4464" y="1465"/>
                </a:lnTo>
                <a:lnTo>
                  <a:pt x="4464" y="1460"/>
                </a:lnTo>
                <a:lnTo>
                  <a:pt x="4465" y="1458"/>
                </a:lnTo>
                <a:lnTo>
                  <a:pt x="4465" y="1448"/>
                </a:lnTo>
                <a:lnTo>
                  <a:pt x="4465" y="1461"/>
                </a:lnTo>
                <a:lnTo>
                  <a:pt x="4465" y="1459"/>
                </a:lnTo>
                <a:lnTo>
                  <a:pt x="4466" y="1457"/>
                </a:lnTo>
                <a:lnTo>
                  <a:pt x="4466" y="1467"/>
                </a:lnTo>
                <a:lnTo>
                  <a:pt x="4466" y="1457"/>
                </a:lnTo>
                <a:lnTo>
                  <a:pt x="4466" y="1464"/>
                </a:lnTo>
                <a:lnTo>
                  <a:pt x="4467" y="1460"/>
                </a:lnTo>
                <a:lnTo>
                  <a:pt x="4467" y="1468"/>
                </a:lnTo>
                <a:lnTo>
                  <a:pt x="4467" y="1458"/>
                </a:lnTo>
                <a:lnTo>
                  <a:pt x="4467" y="1451"/>
                </a:lnTo>
                <a:lnTo>
                  <a:pt x="4468" y="1451"/>
                </a:lnTo>
                <a:lnTo>
                  <a:pt x="4468" y="1464"/>
                </a:lnTo>
                <a:lnTo>
                  <a:pt x="4468" y="1460"/>
                </a:lnTo>
                <a:lnTo>
                  <a:pt x="4468" y="1462"/>
                </a:lnTo>
                <a:lnTo>
                  <a:pt x="4469" y="1448"/>
                </a:lnTo>
                <a:lnTo>
                  <a:pt x="4469" y="1459"/>
                </a:lnTo>
                <a:lnTo>
                  <a:pt x="4469" y="1460"/>
                </a:lnTo>
                <a:lnTo>
                  <a:pt x="4469" y="1465"/>
                </a:lnTo>
                <a:lnTo>
                  <a:pt x="4469" y="1476"/>
                </a:lnTo>
                <a:lnTo>
                  <a:pt x="4470" y="1453"/>
                </a:lnTo>
                <a:lnTo>
                  <a:pt x="4470" y="1455"/>
                </a:lnTo>
                <a:lnTo>
                  <a:pt x="4470" y="1469"/>
                </a:lnTo>
                <a:lnTo>
                  <a:pt x="4470" y="1461"/>
                </a:lnTo>
                <a:lnTo>
                  <a:pt x="4471" y="1462"/>
                </a:lnTo>
                <a:lnTo>
                  <a:pt x="4471" y="1434"/>
                </a:lnTo>
                <a:lnTo>
                  <a:pt x="4471" y="1464"/>
                </a:lnTo>
                <a:lnTo>
                  <a:pt x="4471" y="1454"/>
                </a:lnTo>
                <a:lnTo>
                  <a:pt x="4472" y="1465"/>
                </a:lnTo>
                <a:lnTo>
                  <a:pt x="4472" y="1469"/>
                </a:lnTo>
                <a:lnTo>
                  <a:pt x="4472" y="1450"/>
                </a:lnTo>
                <a:lnTo>
                  <a:pt x="4472" y="1462"/>
                </a:lnTo>
                <a:lnTo>
                  <a:pt x="4472" y="1463"/>
                </a:lnTo>
                <a:lnTo>
                  <a:pt x="4473" y="1456"/>
                </a:lnTo>
                <a:lnTo>
                  <a:pt x="4473" y="1456"/>
                </a:lnTo>
                <a:lnTo>
                  <a:pt x="4473" y="1440"/>
                </a:lnTo>
                <a:lnTo>
                  <a:pt x="4473" y="1457"/>
                </a:lnTo>
                <a:lnTo>
                  <a:pt x="4474" y="1458"/>
                </a:lnTo>
                <a:lnTo>
                  <a:pt x="4474" y="1466"/>
                </a:lnTo>
                <a:lnTo>
                  <a:pt x="4474" y="1464"/>
                </a:lnTo>
                <a:lnTo>
                  <a:pt x="4475" y="1443"/>
                </a:lnTo>
                <a:lnTo>
                  <a:pt x="4475" y="1466"/>
                </a:lnTo>
                <a:lnTo>
                  <a:pt x="4475" y="1464"/>
                </a:lnTo>
                <a:lnTo>
                  <a:pt x="4475" y="1456"/>
                </a:lnTo>
                <a:lnTo>
                  <a:pt x="4475" y="1459"/>
                </a:lnTo>
                <a:lnTo>
                  <a:pt x="4476" y="1442"/>
                </a:lnTo>
                <a:lnTo>
                  <a:pt x="4476" y="1463"/>
                </a:lnTo>
                <a:lnTo>
                  <a:pt x="4476" y="1473"/>
                </a:lnTo>
                <a:lnTo>
                  <a:pt x="4476" y="1478"/>
                </a:lnTo>
                <a:lnTo>
                  <a:pt x="4477" y="1460"/>
                </a:lnTo>
                <a:lnTo>
                  <a:pt x="4477" y="1451"/>
                </a:lnTo>
                <a:lnTo>
                  <a:pt x="4477" y="1457"/>
                </a:lnTo>
                <a:lnTo>
                  <a:pt x="4477" y="1476"/>
                </a:lnTo>
                <a:lnTo>
                  <a:pt x="4478" y="1471"/>
                </a:lnTo>
                <a:lnTo>
                  <a:pt x="4478" y="1469"/>
                </a:lnTo>
                <a:lnTo>
                  <a:pt x="4478" y="1436"/>
                </a:lnTo>
                <a:lnTo>
                  <a:pt x="4478" y="1459"/>
                </a:lnTo>
                <a:lnTo>
                  <a:pt x="4478" y="1456"/>
                </a:lnTo>
                <a:lnTo>
                  <a:pt x="4479" y="1456"/>
                </a:lnTo>
                <a:lnTo>
                  <a:pt x="4479" y="1461"/>
                </a:lnTo>
                <a:lnTo>
                  <a:pt x="4479" y="1450"/>
                </a:lnTo>
                <a:lnTo>
                  <a:pt x="4479" y="1458"/>
                </a:lnTo>
                <a:lnTo>
                  <a:pt x="4480" y="1473"/>
                </a:lnTo>
                <a:lnTo>
                  <a:pt x="4480" y="1469"/>
                </a:lnTo>
                <a:lnTo>
                  <a:pt x="4480" y="1475"/>
                </a:lnTo>
                <a:lnTo>
                  <a:pt x="4480" y="1450"/>
                </a:lnTo>
                <a:lnTo>
                  <a:pt x="4481" y="1456"/>
                </a:lnTo>
                <a:lnTo>
                  <a:pt x="4481" y="1466"/>
                </a:lnTo>
                <a:lnTo>
                  <a:pt x="4481" y="1472"/>
                </a:lnTo>
                <a:lnTo>
                  <a:pt x="4481" y="1467"/>
                </a:lnTo>
                <a:lnTo>
                  <a:pt x="4481" y="1475"/>
                </a:lnTo>
                <a:lnTo>
                  <a:pt x="4482" y="1470"/>
                </a:lnTo>
                <a:lnTo>
                  <a:pt x="4482" y="1467"/>
                </a:lnTo>
                <a:lnTo>
                  <a:pt x="4482" y="1471"/>
                </a:lnTo>
                <a:lnTo>
                  <a:pt x="4483" y="1472"/>
                </a:lnTo>
                <a:lnTo>
                  <a:pt x="4483" y="1461"/>
                </a:lnTo>
                <a:lnTo>
                  <a:pt x="4483" y="1457"/>
                </a:lnTo>
                <a:lnTo>
                  <a:pt x="4483" y="1455"/>
                </a:lnTo>
                <a:lnTo>
                  <a:pt x="4484" y="1467"/>
                </a:lnTo>
                <a:lnTo>
                  <a:pt x="4484" y="1466"/>
                </a:lnTo>
                <a:lnTo>
                  <a:pt x="4484" y="1456"/>
                </a:lnTo>
                <a:lnTo>
                  <a:pt x="4484" y="1458"/>
                </a:lnTo>
                <a:lnTo>
                  <a:pt x="4484" y="1470"/>
                </a:lnTo>
                <a:lnTo>
                  <a:pt x="4485" y="1457"/>
                </a:lnTo>
                <a:lnTo>
                  <a:pt x="4485" y="1460"/>
                </a:lnTo>
                <a:lnTo>
                  <a:pt x="4485" y="1449"/>
                </a:lnTo>
                <a:lnTo>
                  <a:pt x="4485" y="1452"/>
                </a:lnTo>
                <a:lnTo>
                  <a:pt x="4486" y="1471"/>
                </a:lnTo>
                <a:lnTo>
                  <a:pt x="4486" y="1461"/>
                </a:lnTo>
                <a:lnTo>
                  <a:pt x="4486" y="1461"/>
                </a:lnTo>
                <a:lnTo>
                  <a:pt x="4486" y="1461"/>
                </a:lnTo>
                <a:lnTo>
                  <a:pt x="4487" y="1468"/>
                </a:lnTo>
                <a:lnTo>
                  <a:pt x="4487" y="1462"/>
                </a:lnTo>
                <a:lnTo>
                  <a:pt x="4487" y="1463"/>
                </a:lnTo>
                <a:lnTo>
                  <a:pt x="4487" y="1467"/>
                </a:lnTo>
                <a:lnTo>
                  <a:pt x="4487" y="1453"/>
                </a:lnTo>
                <a:lnTo>
                  <a:pt x="4488" y="1452"/>
                </a:lnTo>
                <a:lnTo>
                  <a:pt x="4488" y="1465"/>
                </a:lnTo>
                <a:lnTo>
                  <a:pt x="4488" y="1451"/>
                </a:lnTo>
                <a:lnTo>
                  <a:pt x="4488" y="1461"/>
                </a:lnTo>
                <a:lnTo>
                  <a:pt x="4489" y="1454"/>
                </a:lnTo>
                <a:lnTo>
                  <a:pt x="4489" y="1449"/>
                </a:lnTo>
                <a:lnTo>
                  <a:pt x="4489" y="1467"/>
                </a:lnTo>
                <a:lnTo>
                  <a:pt x="4489" y="1458"/>
                </a:lnTo>
                <a:lnTo>
                  <a:pt x="4490" y="1456"/>
                </a:lnTo>
                <a:lnTo>
                  <a:pt x="4490" y="1447"/>
                </a:lnTo>
                <a:lnTo>
                  <a:pt x="4490" y="1457"/>
                </a:lnTo>
                <a:lnTo>
                  <a:pt x="4491" y="1457"/>
                </a:lnTo>
                <a:lnTo>
                  <a:pt x="4491" y="1464"/>
                </a:lnTo>
                <a:lnTo>
                  <a:pt x="4491" y="1472"/>
                </a:lnTo>
                <a:lnTo>
                  <a:pt x="4491" y="1452"/>
                </a:lnTo>
                <a:lnTo>
                  <a:pt x="4491" y="1451"/>
                </a:lnTo>
                <a:lnTo>
                  <a:pt x="4492" y="1462"/>
                </a:lnTo>
                <a:lnTo>
                  <a:pt x="4492" y="1466"/>
                </a:lnTo>
                <a:lnTo>
                  <a:pt x="4492" y="1460"/>
                </a:lnTo>
                <a:lnTo>
                  <a:pt x="4492" y="1450"/>
                </a:lnTo>
                <a:lnTo>
                  <a:pt x="4493" y="1454"/>
                </a:lnTo>
                <a:lnTo>
                  <a:pt x="4493" y="1455"/>
                </a:lnTo>
                <a:lnTo>
                  <a:pt x="4493" y="1459"/>
                </a:lnTo>
                <a:lnTo>
                  <a:pt x="4493" y="1458"/>
                </a:lnTo>
                <a:lnTo>
                  <a:pt x="4494" y="1450"/>
                </a:lnTo>
                <a:lnTo>
                  <a:pt x="4494" y="1458"/>
                </a:lnTo>
                <a:lnTo>
                  <a:pt x="4494" y="1476"/>
                </a:lnTo>
                <a:lnTo>
                  <a:pt x="4494" y="1454"/>
                </a:lnTo>
                <a:lnTo>
                  <a:pt x="4494" y="1461"/>
                </a:lnTo>
                <a:lnTo>
                  <a:pt x="4495" y="1448"/>
                </a:lnTo>
                <a:lnTo>
                  <a:pt x="4495" y="1464"/>
                </a:lnTo>
                <a:lnTo>
                  <a:pt x="4495" y="1463"/>
                </a:lnTo>
                <a:lnTo>
                  <a:pt x="4495" y="1471"/>
                </a:lnTo>
                <a:lnTo>
                  <a:pt x="4496" y="1468"/>
                </a:lnTo>
                <a:lnTo>
                  <a:pt x="4496" y="1460"/>
                </a:lnTo>
                <a:lnTo>
                  <a:pt x="4496" y="1463"/>
                </a:lnTo>
                <a:lnTo>
                  <a:pt x="4496" y="1458"/>
                </a:lnTo>
                <a:lnTo>
                  <a:pt x="4497" y="1458"/>
                </a:lnTo>
                <a:lnTo>
                  <a:pt x="4497" y="1436"/>
                </a:lnTo>
                <a:lnTo>
                  <a:pt x="4497" y="1468"/>
                </a:lnTo>
                <a:lnTo>
                  <a:pt x="4497" y="1458"/>
                </a:lnTo>
                <a:lnTo>
                  <a:pt x="4498" y="1463"/>
                </a:lnTo>
                <a:lnTo>
                  <a:pt x="4498" y="1465"/>
                </a:lnTo>
                <a:lnTo>
                  <a:pt x="4498" y="1463"/>
                </a:lnTo>
                <a:lnTo>
                  <a:pt x="4498" y="1467"/>
                </a:lnTo>
                <a:lnTo>
                  <a:pt x="4499" y="1465"/>
                </a:lnTo>
                <a:lnTo>
                  <a:pt x="4499" y="1457"/>
                </a:lnTo>
                <a:lnTo>
                  <a:pt x="4499" y="1467"/>
                </a:lnTo>
                <a:lnTo>
                  <a:pt x="4499" y="1465"/>
                </a:lnTo>
                <a:lnTo>
                  <a:pt x="4500" y="1456"/>
                </a:lnTo>
                <a:lnTo>
                  <a:pt x="4500" y="1456"/>
                </a:lnTo>
                <a:lnTo>
                  <a:pt x="4500" y="1461"/>
                </a:lnTo>
                <a:lnTo>
                  <a:pt x="4500" y="1466"/>
                </a:lnTo>
                <a:lnTo>
                  <a:pt x="4500" y="1460"/>
                </a:lnTo>
                <a:lnTo>
                  <a:pt x="4501" y="1461"/>
                </a:lnTo>
                <a:lnTo>
                  <a:pt x="4501" y="1462"/>
                </a:lnTo>
                <a:lnTo>
                  <a:pt x="4501" y="1471"/>
                </a:lnTo>
                <a:lnTo>
                  <a:pt x="4501" y="1459"/>
                </a:lnTo>
                <a:lnTo>
                  <a:pt x="4502" y="1466"/>
                </a:lnTo>
                <a:lnTo>
                  <a:pt x="4502" y="1468"/>
                </a:lnTo>
                <a:lnTo>
                  <a:pt x="4502" y="1460"/>
                </a:lnTo>
                <a:lnTo>
                  <a:pt x="4502" y="1464"/>
                </a:lnTo>
                <a:lnTo>
                  <a:pt x="4503" y="1462"/>
                </a:lnTo>
                <a:lnTo>
                  <a:pt x="4503" y="1463"/>
                </a:lnTo>
                <a:lnTo>
                  <a:pt x="4503" y="1462"/>
                </a:lnTo>
                <a:lnTo>
                  <a:pt x="4503" y="1458"/>
                </a:lnTo>
                <a:lnTo>
                  <a:pt x="4503" y="1456"/>
                </a:lnTo>
                <a:lnTo>
                  <a:pt x="4504" y="1459"/>
                </a:lnTo>
                <a:lnTo>
                  <a:pt x="4504" y="1453"/>
                </a:lnTo>
                <a:lnTo>
                  <a:pt x="4504" y="1457"/>
                </a:lnTo>
                <a:lnTo>
                  <a:pt x="4504" y="1441"/>
                </a:lnTo>
                <a:lnTo>
                  <a:pt x="4505" y="1450"/>
                </a:lnTo>
                <a:lnTo>
                  <a:pt x="4505" y="1462"/>
                </a:lnTo>
                <a:lnTo>
                  <a:pt x="4505" y="1449"/>
                </a:lnTo>
                <a:lnTo>
                  <a:pt x="4506" y="1450"/>
                </a:lnTo>
                <a:lnTo>
                  <a:pt x="4506" y="1438"/>
                </a:lnTo>
                <a:lnTo>
                  <a:pt x="4506" y="1456"/>
                </a:lnTo>
                <a:lnTo>
                  <a:pt x="4506" y="1461"/>
                </a:lnTo>
                <a:lnTo>
                  <a:pt x="4506" y="1460"/>
                </a:lnTo>
                <a:lnTo>
                  <a:pt x="4507" y="1458"/>
                </a:lnTo>
                <a:lnTo>
                  <a:pt x="4507" y="1457"/>
                </a:lnTo>
                <a:lnTo>
                  <a:pt x="4507" y="1463"/>
                </a:lnTo>
                <a:lnTo>
                  <a:pt x="4507" y="1458"/>
                </a:lnTo>
                <a:lnTo>
                  <a:pt x="4508" y="1473"/>
                </a:lnTo>
                <a:lnTo>
                  <a:pt x="4508" y="1465"/>
                </a:lnTo>
                <a:lnTo>
                  <a:pt x="4508" y="1453"/>
                </a:lnTo>
                <a:lnTo>
                  <a:pt x="4508" y="1471"/>
                </a:lnTo>
                <a:lnTo>
                  <a:pt x="4509" y="1460"/>
                </a:lnTo>
                <a:lnTo>
                  <a:pt x="4509" y="1455"/>
                </a:lnTo>
                <a:lnTo>
                  <a:pt x="4509" y="1451"/>
                </a:lnTo>
                <a:lnTo>
                  <a:pt x="4509" y="1437"/>
                </a:lnTo>
                <a:lnTo>
                  <a:pt x="4509" y="1454"/>
                </a:lnTo>
                <a:lnTo>
                  <a:pt x="4510" y="1461"/>
                </a:lnTo>
                <a:lnTo>
                  <a:pt x="4510" y="1463"/>
                </a:lnTo>
                <a:lnTo>
                  <a:pt x="4510" y="1465"/>
                </a:lnTo>
                <a:lnTo>
                  <a:pt x="4510" y="1439"/>
                </a:lnTo>
                <a:lnTo>
                  <a:pt x="4511" y="1456"/>
                </a:lnTo>
                <a:lnTo>
                  <a:pt x="4511" y="1448"/>
                </a:lnTo>
                <a:lnTo>
                  <a:pt x="4511" y="1451"/>
                </a:lnTo>
                <a:lnTo>
                  <a:pt x="4511" y="1445"/>
                </a:lnTo>
                <a:lnTo>
                  <a:pt x="4512" y="1439"/>
                </a:lnTo>
                <a:lnTo>
                  <a:pt x="4512" y="1460"/>
                </a:lnTo>
                <a:lnTo>
                  <a:pt x="4512" y="1448"/>
                </a:lnTo>
                <a:lnTo>
                  <a:pt x="4512" y="1449"/>
                </a:lnTo>
                <a:lnTo>
                  <a:pt x="4512" y="1453"/>
                </a:lnTo>
                <a:lnTo>
                  <a:pt x="4513" y="1438"/>
                </a:lnTo>
                <a:lnTo>
                  <a:pt x="4513" y="1448"/>
                </a:lnTo>
                <a:lnTo>
                  <a:pt x="4513" y="1461"/>
                </a:lnTo>
                <a:lnTo>
                  <a:pt x="4514" y="1455"/>
                </a:lnTo>
                <a:lnTo>
                  <a:pt x="4514" y="1438"/>
                </a:lnTo>
                <a:lnTo>
                  <a:pt x="4514" y="1454"/>
                </a:lnTo>
                <a:lnTo>
                  <a:pt x="4514" y="1442"/>
                </a:lnTo>
                <a:lnTo>
                  <a:pt x="4515" y="1465"/>
                </a:lnTo>
                <a:lnTo>
                  <a:pt x="4515" y="1453"/>
                </a:lnTo>
                <a:lnTo>
                  <a:pt x="4515" y="1452"/>
                </a:lnTo>
                <a:lnTo>
                  <a:pt x="4515" y="1450"/>
                </a:lnTo>
                <a:lnTo>
                  <a:pt x="4515" y="1463"/>
                </a:lnTo>
                <a:lnTo>
                  <a:pt x="4516" y="1463"/>
                </a:lnTo>
                <a:lnTo>
                  <a:pt x="4516" y="1464"/>
                </a:lnTo>
                <a:lnTo>
                  <a:pt x="4516" y="1454"/>
                </a:lnTo>
                <a:lnTo>
                  <a:pt x="4516" y="1452"/>
                </a:lnTo>
                <a:lnTo>
                  <a:pt x="4517" y="1447"/>
                </a:lnTo>
                <a:lnTo>
                  <a:pt x="4517" y="1453"/>
                </a:lnTo>
                <a:lnTo>
                  <a:pt x="4517" y="1455"/>
                </a:lnTo>
                <a:lnTo>
                  <a:pt x="4517" y="1452"/>
                </a:lnTo>
                <a:lnTo>
                  <a:pt x="4518" y="1446"/>
                </a:lnTo>
                <a:lnTo>
                  <a:pt x="4518" y="1463"/>
                </a:lnTo>
                <a:lnTo>
                  <a:pt x="4518" y="1445"/>
                </a:lnTo>
                <a:lnTo>
                  <a:pt x="4518" y="1455"/>
                </a:lnTo>
                <a:lnTo>
                  <a:pt x="4518" y="1450"/>
                </a:lnTo>
                <a:lnTo>
                  <a:pt x="4519" y="1445"/>
                </a:lnTo>
                <a:lnTo>
                  <a:pt x="4519" y="1449"/>
                </a:lnTo>
                <a:lnTo>
                  <a:pt x="4519" y="1459"/>
                </a:lnTo>
                <a:lnTo>
                  <a:pt x="4519" y="1451"/>
                </a:lnTo>
                <a:lnTo>
                  <a:pt x="4520" y="1451"/>
                </a:lnTo>
                <a:lnTo>
                  <a:pt x="4520" y="1433"/>
                </a:lnTo>
                <a:lnTo>
                  <a:pt x="4520" y="1445"/>
                </a:lnTo>
                <a:lnTo>
                  <a:pt x="4520" y="1451"/>
                </a:lnTo>
                <a:lnTo>
                  <a:pt x="4521" y="1453"/>
                </a:lnTo>
                <a:lnTo>
                  <a:pt x="4521" y="1445"/>
                </a:lnTo>
                <a:lnTo>
                  <a:pt x="4521" y="1434"/>
                </a:lnTo>
                <a:lnTo>
                  <a:pt x="4521" y="1443"/>
                </a:lnTo>
                <a:lnTo>
                  <a:pt x="4522" y="1453"/>
                </a:lnTo>
                <a:lnTo>
                  <a:pt x="4522" y="1461"/>
                </a:lnTo>
                <a:lnTo>
                  <a:pt x="4522" y="1451"/>
                </a:lnTo>
                <a:lnTo>
                  <a:pt x="4522" y="1435"/>
                </a:lnTo>
                <a:lnTo>
                  <a:pt x="4523" y="1459"/>
                </a:lnTo>
                <a:lnTo>
                  <a:pt x="4523" y="1459"/>
                </a:lnTo>
                <a:lnTo>
                  <a:pt x="4523" y="1445"/>
                </a:lnTo>
                <a:lnTo>
                  <a:pt x="4523" y="1454"/>
                </a:lnTo>
                <a:lnTo>
                  <a:pt x="4524" y="1439"/>
                </a:lnTo>
                <a:lnTo>
                  <a:pt x="4524" y="1446"/>
                </a:lnTo>
                <a:lnTo>
                  <a:pt x="4524" y="1468"/>
                </a:lnTo>
                <a:lnTo>
                  <a:pt x="4524" y="1462"/>
                </a:lnTo>
                <a:lnTo>
                  <a:pt x="4524" y="1461"/>
                </a:lnTo>
                <a:lnTo>
                  <a:pt x="4525" y="1450"/>
                </a:lnTo>
                <a:lnTo>
                  <a:pt x="4525" y="1462"/>
                </a:lnTo>
                <a:lnTo>
                  <a:pt x="4525" y="1456"/>
                </a:lnTo>
                <a:lnTo>
                  <a:pt x="4525" y="1464"/>
                </a:lnTo>
                <a:lnTo>
                  <a:pt x="4526" y="1464"/>
                </a:lnTo>
                <a:lnTo>
                  <a:pt x="4526" y="1452"/>
                </a:lnTo>
                <a:lnTo>
                  <a:pt x="4526" y="1446"/>
                </a:lnTo>
                <a:lnTo>
                  <a:pt x="4526" y="1476"/>
                </a:lnTo>
                <a:lnTo>
                  <a:pt x="4527" y="1461"/>
                </a:lnTo>
                <a:lnTo>
                  <a:pt x="4527" y="1465"/>
                </a:lnTo>
                <a:lnTo>
                  <a:pt x="4527" y="1442"/>
                </a:lnTo>
                <a:lnTo>
                  <a:pt x="4527" y="1461"/>
                </a:lnTo>
                <a:lnTo>
                  <a:pt x="4527" y="1457"/>
                </a:lnTo>
                <a:lnTo>
                  <a:pt x="4528" y="1449"/>
                </a:lnTo>
                <a:lnTo>
                  <a:pt x="4528" y="1445"/>
                </a:lnTo>
                <a:lnTo>
                  <a:pt x="4528" y="1434"/>
                </a:lnTo>
                <a:lnTo>
                  <a:pt x="4528" y="1447"/>
                </a:lnTo>
                <a:lnTo>
                  <a:pt x="4529" y="1446"/>
                </a:lnTo>
                <a:lnTo>
                  <a:pt x="4529" y="1452"/>
                </a:lnTo>
                <a:lnTo>
                  <a:pt x="4529" y="1449"/>
                </a:lnTo>
                <a:lnTo>
                  <a:pt x="4530" y="1441"/>
                </a:lnTo>
                <a:lnTo>
                  <a:pt x="4530" y="1447"/>
                </a:lnTo>
                <a:lnTo>
                  <a:pt x="4530" y="1456"/>
                </a:lnTo>
                <a:lnTo>
                  <a:pt x="4530" y="1460"/>
                </a:lnTo>
                <a:lnTo>
                  <a:pt x="4530" y="1456"/>
                </a:lnTo>
                <a:lnTo>
                  <a:pt x="4531" y="1456"/>
                </a:lnTo>
                <a:lnTo>
                  <a:pt x="4531" y="1455"/>
                </a:lnTo>
                <a:lnTo>
                  <a:pt x="4531" y="1450"/>
                </a:lnTo>
                <a:lnTo>
                  <a:pt x="4531" y="1454"/>
                </a:lnTo>
                <a:lnTo>
                  <a:pt x="4532" y="1470"/>
                </a:lnTo>
                <a:lnTo>
                  <a:pt x="4532" y="1442"/>
                </a:lnTo>
                <a:lnTo>
                  <a:pt x="4532" y="1459"/>
                </a:lnTo>
                <a:lnTo>
                  <a:pt x="4532" y="1458"/>
                </a:lnTo>
                <a:lnTo>
                  <a:pt x="4533" y="1448"/>
                </a:lnTo>
                <a:lnTo>
                  <a:pt x="4533" y="1464"/>
                </a:lnTo>
                <a:lnTo>
                  <a:pt x="4533" y="1450"/>
                </a:lnTo>
                <a:lnTo>
                  <a:pt x="4533" y="1441"/>
                </a:lnTo>
                <a:lnTo>
                  <a:pt x="4533" y="1464"/>
                </a:lnTo>
                <a:lnTo>
                  <a:pt x="4534" y="1451"/>
                </a:lnTo>
                <a:lnTo>
                  <a:pt x="4534" y="1457"/>
                </a:lnTo>
                <a:lnTo>
                  <a:pt x="4534" y="1433"/>
                </a:lnTo>
                <a:lnTo>
                  <a:pt x="4534" y="1451"/>
                </a:lnTo>
                <a:lnTo>
                  <a:pt x="4535" y="1443"/>
                </a:lnTo>
                <a:lnTo>
                  <a:pt x="4535" y="1449"/>
                </a:lnTo>
                <a:lnTo>
                  <a:pt x="4535" y="1453"/>
                </a:lnTo>
                <a:lnTo>
                  <a:pt x="4535" y="1437"/>
                </a:lnTo>
                <a:lnTo>
                  <a:pt x="4536" y="1442"/>
                </a:lnTo>
                <a:lnTo>
                  <a:pt x="4536" y="1466"/>
                </a:lnTo>
                <a:lnTo>
                  <a:pt x="4536" y="1443"/>
                </a:lnTo>
                <a:lnTo>
                  <a:pt x="4537" y="1455"/>
                </a:lnTo>
                <a:lnTo>
                  <a:pt x="4537" y="1443"/>
                </a:lnTo>
                <a:lnTo>
                  <a:pt x="4537" y="1455"/>
                </a:lnTo>
                <a:lnTo>
                  <a:pt x="4537" y="1457"/>
                </a:lnTo>
                <a:lnTo>
                  <a:pt x="4537" y="1451"/>
                </a:lnTo>
                <a:lnTo>
                  <a:pt x="4538" y="1446"/>
                </a:lnTo>
                <a:lnTo>
                  <a:pt x="4538" y="1432"/>
                </a:lnTo>
                <a:lnTo>
                  <a:pt x="4538" y="1441"/>
                </a:lnTo>
                <a:lnTo>
                  <a:pt x="4538" y="1452"/>
                </a:lnTo>
                <a:lnTo>
                  <a:pt x="4539" y="1461"/>
                </a:lnTo>
                <a:lnTo>
                  <a:pt x="4539" y="1444"/>
                </a:lnTo>
                <a:lnTo>
                  <a:pt x="4539" y="1441"/>
                </a:lnTo>
                <a:lnTo>
                  <a:pt x="4539" y="1457"/>
                </a:lnTo>
                <a:lnTo>
                  <a:pt x="4540" y="1457"/>
                </a:lnTo>
                <a:lnTo>
                  <a:pt x="4540" y="1447"/>
                </a:lnTo>
                <a:lnTo>
                  <a:pt x="4540" y="1447"/>
                </a:lnTo>
                <a:lnTo>
                  <a:pt x="4540" y="1437"/>
                </a:lnTo>
                <a:lnTo>
                  <a:pt x="4540" y="1441"/>
                </a:lnTo>
                <a:lnTo>
                  <a:pt x="4541" y="1447"/>
                </a:lnTo>
                <a:lnTo>
                  <a:pt x="4541" y="1451"/>
                </a:lnTo>
                <a:lnTo>
                  <a:pt x="4541" y="1450"/>
                </a:lnTo>
                <a:lnTo>
                  <a:pt x="4541" y="1437"/>
                </a:lnTo>
                <a:lnTo>
                  <a:pt x="4542" y="1457"/>
                </a:lnTo>
                <a:lnTo>
                  <a:pt x="4542" y="1445"/>
                </a:lnTo>
                <a:lnTo>
                  <a:pt x="4542" y="1447"/>
                </a:lnTo>
                <a:lnTo>
                  <a:pt x="4542" y="1446"/>
                </a:lnTo>
                <a:lnTo>
                  <a:pt x="4543" y="1437"/>
                </a:lnTo>
                <a:lnTo>
                  <a:pt x="4543" y="1446"/>
                </a:lnTo>
                <a:lnTo>
                  <a:pt x="4543" y="1449"/>
                </a:lnTo>
                <a:lnTo>
                  <a:pt x="4543" y="1446"/>
                </a:lnTo>
                <a:lnTo>
                  <a:pt x="4543" y="1444"/>
                </a:lnTo>
                <a:lnTo>
                  <a:pt x="4544" y="1439"/>
                </a:lnTo>
                <a:lnTo>
                  <a:pt x="4544" y="1460"/>
                </a:lnTo>
                <a:lnTo>
                  <a:pt x="4544" y="1466"/>
                </a:lnTo>
                <a:lnTo>
                  <a:pt x="4545" y="1445"/>
                </a:lnTo>
                <a:lnTo>
                  <a:pt x="4545" y="1460"/>
                </a:lnTo>
                <a:lnTo>
                  <a:pt x="4545" y="1453"/>
                </a:lnTo>
                <a:lnTo>
                  <a:pt x="4545" y="1452"/>
                </a:lnTo>
                <a:lnTo>
                  <a:pt x="4546" y="1468"/>
                </a:lnTo>
                <a:lnTo>
                  <a:pt x="4546" y="1444"/>
                </a:lnTo>
                <a:lnTo>
                  <a:pt x="4546" y="1462"/>
                </a:lnTo>
                <a:lnTo>
                  <a:pt x="4546" y="1448"/>
                </a:lnTo>
                <a:lnTo>
                  <a:pt x="4546" y="1466"/>
                </a:lnTo>
                <a:lnTo>
                  <a:pt x="4547" y="1452"/>
                </a:lnTo>
                <a:lnTo>
                  <a:pt x="4547" y="1454"/>
                </a:lnTo>
                <a:lnTo>
                  <a:pt x="4547" y="1459"/>
                </a:lnTo>
                <a:lnTo>
                  <a:pt x="4547" y="1434"/>
                </a:lnTo>
                <a:lnTo>
                  <a:pt x="4548" y="1441"/>
                </a:lnTo>
                <a:lnTo>
                  <a:pt x="4548" y="1470"/>
                </a:lnTo>
                <a:lnTo>
                  <a:pt x="4548" y="1454"/>
                </a:lnTo>
                <a:lnTo>
                  <a:pt x="4548" y="1457"/>
                </a:lnTo>
                <a:lnTo>
                  <a:pt x="4549" y="1427"/>
                </a:lnTo>
                <a:lnTo>
                  <a:pt x="4549" y="1469"/>
                </a:lnTo>
                <a:lnTo>
                  <a:pt x="4549" y="1447"/>
                </a:lnTo>
                <a:lnTo>
                  <a:pt x="4549" y="1452"/>
                </a:lnTo>
                <a:lnTo>
                  <a:pt x="4549" y="1447"/>
                </a:lnTo>
                <a:lnTo>
                  <a:pt x="4550" y="1443"/>
                </a:lnTo>
                <a:lnTo>
                  <a:pt x="4550" y="1445"/>
                </a:lnTo>
                <a:lnTo>
                  <a:pt x="4550" y="1438"/>
                </a:lnTo>
                <a:lnTo>
                  <a:pt x="4550" y="1446"/>
                </a:lnTo>
                <a:lnTo>
                  <a:pt x="4551" y="1445"/>
                </a:lnTo>
                <a:lnTo>
                  <a:pt x="4551" y="1436"/>
                </a:lnTo>
                <a:lnTo>
                  <a:pt x="4551" y="1483"/>
                </a:lnTo>
                <a:lnTo>
                  <a:pt x="4551" y="1430"/>
                </a:lnTo>
                <a:lnTo>
                  <a:pt x="4552" y="1447"/>
                </a:lnTo>
                <a:lnTo>
                  <a:pt x="4552" y="1443"/>
                </a:lnTo>
                <a:lnTo>
                  <a:pt x="4552" y="1441"/>
                </a:lnTo>
                <a:lnTo>
                  <a:pt x="4552" y="1447"/>
                </a:lnTo>
                <a:lnTo>
                  <a:pt x="4553" y="1462"/>
                </a:lnTo>
                <a:lnTo>
                  <a:pt x="4553" y="1448"/>
                </a:lnTo>
                <a:lnTo>
                  <a:pt x="4553" y="1449"/>
                </a:lnTo>
                <a:lnTo>
                  <a:pt x="4553" y="1439"/>
                </a:lnTo>
                <a:lnTo>
                  <a:pt x="4554" y="1444"/>
                </a:lnTo>
                <a:lnTo>
                  <a:pt x="4554" y="1440"/>
                </a:lnTo>
                <a:lnTo>
                  <a:pt x="4554" y="1448"/>
                </a:lnTo>
                <a:lnTo>
                  <a:pt x="4554" y="1447"/>
                </a:lnTo>
                <a:lnTo>
                  <a:pt x="4555" y="1460"/>
                </a:lnTo>
                <a:lnTo>
                  <a:pt x="4555" y="1444"/>
                </a:lnTo>
                <a:lnTo>
                  <a:pt x="4555" y="1446"/>
                </a:lnTo>
                <a:lnTo>
                  <a:pt x="4555" y="1447"/>
                </a:lnTo>
                <a:lnTo>
                  <a:pt x="4555" y="1454"/>
                </a:lnTo>
                <a:lnTo>
                  <a:pt x="4556" y="1439"/>
                </a:lnTo>
                <a:lnTo>
                  <a:pt x="4556" y="1434"/>
                </a:lnTo>
                <a:lnTo>
                  <a:pt x="4556" y="1447"/>
                </a:lnTo>
                <a:lnTo>
                  <a:pt x="4556" y="1444"/>
                </a:lnTo>
                <a:lnTo>
                  <a:pt x="4557" y="1437"/>
                </a:lnTo>
                <a:lnTo>
                  <a:pt x="4557" y="1453"/>
                </a:lnTo>
                <a:lnTo>
                  <a:pt x="4557" y="1466"/>
                </a:lnTo>
                <a:lnTo>
                  <a:pt x="4557" y="1462"/>
                </a:lnTo>
                <a:lnTo>
                  <a:pt x="4558" y="1468"/>
                </a:lnTo>
                <a:lnTo>
                  <a:pt x="4558" y="1465"/>
                </a:lnTo>
                <a:lnTo>
                  <a:pt x="4558" y="1460"/>
                </a:lnTo>
                <a:lnTo>
                  <a:pt x="4558" y="1468"/>
                </a:lnTo>
                <a:lnTo>
                  <a:pt x="4558" y="1458"/>
                </a:lnTo>
                <a:lnTo>
                  <a:pt x="4559" y="1467"/>
                </a:lnTo>
                <a:lnTo>
                  <a:pt x="4559" y="1468"/>
                </a:lnTo>
                <a:lnTo>
                  <a:pt x="4559" y="1465"/>
                </a:lnTo>
                <a:lnTo>
                  <a:pt x="4559" y="1465"/>
                </a:lnTo>
                <a:lnTo>
                  <a:pt x="4560" y="1464"/>
                </a:lnTo>
                <a:lnTo>
                  <a:pt x="4560" y="1454"/>
                </a:lnTo>
                <a:lnTo>
                  <a:pt x="4560" y="1449"/>
                </a:lnTo>
                <a:lnTo>
                  <a:pt x="4561" y="1440"/>
                </a:lnTo>
                <a:lnTo>
                  <a:pt x="4561" y="1448"/>
                </a:lnTo>
                <a:lnTo>
                  <a:pt x="4561" y="1449"/>
                </a:lnTo>
                <a:lnTo>
                  <a:pt x="4561" y="1451"/>
                </a:lnTo>
                <a:lnTo>
                  <a:pt x="4561" y="1450"/>
                </a:lnTo>
                <a:lnTo>
                  <a:pt x="4562" y="1444"/>
                </a:lnTo>
                <a:lnTo>
                  <a:pt x="4562" y="1444"/>
                </a:lnTo>
                <a:lnTo>
                  <a:pt x="4562" y="1453"/>
                </a:lnTo>
                <a:lnTo>
                  <a:pt x="4562" y="1452"/>
                </a:lnTo>
                <a:lnTo>
                  <a:pt x="4563" y="1453"/>
                </a:lnTo>
                <a:lnTo>
                  <a:pt x="4563" y="1440"/>
                </a:lnTo>
                <a:lnTo>
                  <a:pt x="4563" y="1448"/>
                </a:lnTo>
                <a:lnTo>
                  <a:pt x="4563" y="1446"/>
                </a:lnTo>
                <a:lnTo>
                  <a:pt x="4564" y="1451"/>
                </a:lnTo>
                <a:lnTo>
                  <a:pt x="4564" y="1445"/>
                </a:lnTo>
                <a:lnTo>
                  <a:pt x="4564" y="1445"/>
                </a:lnTo>
                <a:lnTo>
                  <a:pt x="4564" y="1446"/>
                </a:lnTo>
                <a:lnTo>
                  <a:pt x="4564" y="1440"/>
                </a:lnTo>
                <a:lnTo>
                  <a:pt x="4565" y="1449"/>
                </a:lnTo>
                <a:lnTo>
                  <a:pt x="4565" y="1450"/>
                </a:lnTo>
                <a:lnTo>
                  <a:pt x="4565" y="1440"/>
                </a:lnTo>
                <a:lnTo>
                  <a:pt x="4565" y="1447"/>
                </a:lnTo>
                <a:lnTo>
                  <a:pt x="4566" y="1445"/>
                </a:lnTo>
                <a:lnTo>
                  <a:pt x="4566" y="1437"/>
                </a:lnTo>
                <a:lnTo>
                  <a:pt x="4566" y="1439"/>
                </a:lnTo>
                <a:lnTo>
                  <a:pt x="4566" y="1434"/>
                </a:lnTo>
                <a:lnTo>
                  <a:pt x="4567" y="1431"/>
                </a:lnTo>
                <a:lnTo>
                  <a:pt x="4567" y="1441"/>
                </a:lnTo>
                <a:lnTo>
                  <a:pt x="4567" y="1451"/>
                </a:lnTo>
                <a:lnTo>
                  <a:pt x="4567" y="1454"/>
                </a:lnTo>
                <a:lnTo>
                  <a:pt x="4567" y="1446"/>
                </a:lnTo>
                <a:lnTo>
                  <a:pt x="4568" y="1460"/>
                </a:lnTo>
                <a:lnTo>
                  <a:pt x="4568" y="1436"/>
                </a:lnTo>
                <a:lnTo>
                  <a:pt x="4568" y="1451"/>
                </a:lnTo>
                <a:lnTo>
                  <a:pt x="4569" y="1446"/>
                </a:lnTo>
                <a:lnTo>
                  <a:pt x="4569" y="1445"/>
                </a:lnTo>
                <a:lnTo>
                  <a:pt x="4569" y="1446"/>
                </a:lnTo>
                <a:lnTo>
                  <a:pt x="4569" y="1460"/>
                </a:lnTo>
                <a:lnTo>
                  <a:pt x="4570" y="1450"/>
                </a:lnTo>
                <a:lnTo>
                  <a:pt x="4570" y="1449"/>
                </a:lnTo>
                <a:lnTo>
                  <a:pt x="4570" y="1443"/>
                </a:lnTo>
                <a:lnTo>
                  <a:pt x="4570" y="1450"/>
                </a:lnTo>
                <a:lnTo>
                  <a:pt x="4570" y="1459"/>
                </a:lnTo>
                <a:lnTo>
                  <a:pt x="4571" y="1447"/>
                </a:lnTo>
                <a:lnTo>
                  <a:pt x="4571" y="1436"/>
                </a:lnTo>
                <a:lnTo>
                  <a:pt x="4571" y="1472"/>
                </a:lnTo>
                <a:lnTo>
                  <a:pt x="4571" y="1446"/>
                </a:lnTo>
                <a:lnTo>
                  <a:pt x="4572" y="1459"/>
                </a:lnTo>
                <a:lnTo>
                  <a:pt x="4572" y="1461"/>
                </a:lnTo>
                <a:lnTo>
                  <a:pt x="4572" y="1448"/>
                </a:lnTo>
                <a:lnTo>
                  <a:pt x="4572" y="1446"/>
                </a:lnTo>
                <a:lnTo>
                  <a:pt x="4573" y="1442"/>
                </a:lnTo>
                <a:lnTo>
                  <a:pt x="4573" y="1454"/>
                </a:lnTo>
                <a:lnTo>
                  <a:pt x="4573" y="1445"/>
                </a:lnTo>
                <a:lnTo>
                  <a:pt x="4573" y="1444"/>
                </a:lnTo>
                <a:lnTo>
                  <a:pt x="4573" y="1444"/>
                </a:lnTo>
                <a:lnTo>
                  <a:pt x="4574" y="1438"/>
                </a:lnTo>
                <a:lnTo>
                  <a:pt x="4574" y="1446"/>
                </a:lnTo>
                <a:lnTo>
                  <a:pt x="4574" y="1447"/>
                </a:lnTo>
                <a:lnTo>
                  <a:pt x="4574" y="1455"/>
                </a:lnTo>
                <a:lnTo>
                  <a:pt x="4575" y="1449"/>
                </a:lnTo>
                <a:lnTo>
                  <a:pt x="4575" y="1450"/>
                </a:lnTo>
                <a:lnTo>
                  <a:pt x="4575" y="1445"/>
                </a:lnTo>
                <a:lnTo>
                  <a:pt x="4576" y="1430"/>
                </a:lnTo>
                <a:lnTo>
                  <a:pt x="4576" y="1451"/>
                </a:lnTo>
                <a:lnTo>
                  <a:pt x="4576" y="1462"/>
                </a:lnTo>
                <a:lnTo>
                  <a:pt x="4576" y="1446"/>
                </a:lnTo>
                <a:lnTo>
                  <a:pt x="4576" y="1447"/>
                </a:lnTo>
                <a:lnTo>
                  <a:pt x="4577" y="1449"/>
                </a:lnTo>
                <a:lnTo>
                  <a:pt x="4577" y="1447"/>
                </a:lnTo>
                <a:lnTo>
                  <a:pt x="4577" y="1446"/>
                </a:lnTo>
                <a:lnTo>
                  <a:pt x="4577" y="1443"/>
                </a:lnTo>
                <a:lnTo>
                  <a:pt x="4578" y="1425"/>
                </a:lnTo>
                <a:lnTo>
                  <a:pt x="4578" y="1441"/>
                </a:lnTo>
                <a:lnTo>
                  <a:pt x="4578" y="1439"/>
                </a:lnTo>
                <a:lnTo>
                  <a:pt x="4578" y="1433"/>
                </a:lnTo>
                <a:lnTo>
                  <a:pt x="4579" y="1438"/>
                </a:lnTo>
                <a:lnTo>
                  <a:pt x="4579" y="1428"/>
                </a:lnTo>
                <a:lnTo>
                  <a:pt x="4579" y="1438"/>
                </a:lnTo>
                <a:lnTo>
                  <a:pt x="4579" y="1437"/>
                </a:lnTo>
                <a:lnTo>
                  <a:pt x="4579" y="1439"/>
                </a:lnTo>
                <a:lnTo>
                  <a:pt x="4580" y="1429"/>
                </a:lnTo>
                <a:lnTo>
                  <a:pt x="4580" y="1455"/>
                </a:lnTo>
                <a:lnTo>
                  <a:pt x="4580" y="1462"/>
                </a:lnTo>
                <a:lnTo>
                  <a:pt x="4580" y="1461"/>
                </a:lnTo>
                <a:lnTo>
                  <a:pt x="4581" y="1443"/>
                </a:lnTo>
                <a:lnTo>
                  <a:pt x="4581" y="1431"/>
                </a:lnTo>
                <a:lnTo>
                  <a:pt x="4581" y="1445"/>
                </a:lnTo>
                <a:lnTo>
                  <a:pt x="4581" y="1435"/>
                </a:lnTo>
                <a:lnTo>
                  <a:pt x="4582" y="1437"/>
                </a:lnTo>
                <a:lnTo>
                  <a:pt x="4582" y="1435"/>
                </a:lnTo>
                <a:lnTo>
                  <a:pt x="4582" y="1441"/>
                </a:lnTo>
                <a:lnTo>
                  <a:pt x="4582" y="1461"/>
                </a:lnTo>
                <a:lnTo>
                  <a:pt x="4582" y="1450"/>
                </a:lnTo>
                <a:lnTo>
                  <a:pt x="4583" y="1450"/>
                </a:lnTo>
                <a:lnTo>
                  <a:pt x="4583" y="1455"/>
                </a:lnTo>
                <a:lnTo>
                  <a:pt x="4583" y="1446"/>
                </a:lnTo>
                <a:lnTo>
                  <a:pt x="4584" y="1448"/>
                </a:lnTo>
                <a:lnTo>
                  <a:pt x="4584" y="1453"/>
                </a:lnTo>
                <a:lnTo>
                  <a:pt x="4584" y="1453"/>
                </a:lnTo>
                <a:lnTo>
                  <a:pt x="4584" y="1455"/>
                </a:lnTo>
                <a:lnTo>
                  <a:pt x="4585" y="1446"/>
                </a:lnTo>
                <a:lnTo>
                  <a:pt x="4585" y="1447"/>
                </a:lnTo>
                <a:lnTo>
                  <a:pt x="4585" y="1451"/>
                </a:lnTo>
                <a:lnTo>
                  <a:pt x="4585" y="1425"/>
                </a:lnTo>
                <a:lnTo>
                  <a:pt x="4586" y="1449"/>
                </a:lnTo>
                <a:lnTo>
                  <a:pt x="4586" y="1438"/>
                </a:lnTo>
                <a:lnTo>
                  <a:pt x="4586" y="1462"/>
                </a:lnTo>
                <a:lnTo>
                  <a:pt x="4586" y="1453"/>
                </a:lnTo>
                <a:lnTo>
                  <a:pt x="4586" y="1446"/>
                </a:lnTo>
                <a:lnTo>
                  <a:pt x="4587" y="1442"/>
                </a:lnTo>
                <a:lnTo>
                  <a:pt x="4587" y="1436"/>
                </a:lnTo>
                <a:lnTo>
                  <a:pt x="4587" y="1435"/>
                </a:lnTo>
                <a:lnTo>
                  <a:pt x="4587" y="1445"/>
                </a:lnTo>
                <a:lnTo>
                  <a:pt x="4588" y="1445"/>
                </a:lnTo>
                <a:lnTo>
                  <a:pt x="4588" y="1449"/>
                </a:lnTo>
                <a:lnTo>
                  <a:pt x="4588" y="1432"/>
                </a:lnTo>
                <a:lnTo>
                  <a:pt x="4588" y="1449"/>
                </a:lnTo>
                <a:lnTo>
                  <a:pt x="4589" y="1441"/>
                </a:lnTo>
                <a:lnTo>
                  <a:pt x="4589" y="1441"/>
                </a:lnTo>
                <a:lnTo>
                  <a:pt x="4589" y="1454"/>
                </a:lnTo>
                <a:lnTo>
                  <a:pt x="4589" y="1443"/>
                </a:lnTo>
                <a:lnTo>
                  <a:pt x="4589" y="1447"/>
                </a:lnTo>
                <a:lnTo>
                  <a:pt x="4590" y="1452"/>
                </a:lnTo>
                <a:lnTo>
                  <a:pt x="4590" y="1442"/>
                </a:lnTo>
                <a:lnTo>
                  <a:pt x="4590" y="1443"/>
                </a:lnTo>
                <a:lnTo>
                  <a:pt x="4590" y="1432"/>
                </a:lnTo>
                <a:lnTo>
                  <a:pt x="4591" y="1450"/>
                </a:lnTo>
                <a:lnTo>
                  <a:pt x="4591" y="1441"/>
                </a:lnTo>
                <a:lnTo>
                  <a:pt x="4591" y="1449"/>
                </a:lnTo>
                <a:lnTo>
                  <a:pt x="4592" y="1447"/>
                </a:lnTo>
                <a:lnTo>
                  <a:pt x="4592" y="1438"/>
                </a:lnTo>
                <a:lnTo>
                  <a:pt x="4592" y="1448"/>
                </a:lnTo>
                <a:lnTo>
                  <a:pt x="4592" y="1454"/>
                </a:lnTo>
                <a:lnTo>
                  <a:pt x="4592" y="1446"/>
                </a:lnTo>
                <a:lnTo>
                  <a:pt x="4593" y="1444"/>
                </a:lnTo>
                <a:lnTo>
                  <a:pt x="4593" y="1431"/>
                </a:lnTo>
                <a:lnTo>
                  <a:pt x="4593" y="1451"/>
                </a:lnTo>
                <a:lnTo>
                  <a:pt x="4593" y="1440"/>
                </a:lnTo>
                <a:lnTo>
                  <a:pt x="4594" y="1444"/>
                </a:lnTo>
                <a:lnTo>
                  <a:pt x="4594" y="1447"/>
                </a:lnTo>
                <a:lnTo>
                  <a:pt x="4594" y="1451"/>
                </a:lnTo>
                <a:lnTo>
                  <a:pt x="4594" y="1439"/>
                </a:lnTo>
                <a:lnTo>
                  <a:pt x="4595" y="1460"/>
                </a:lnTo>
                <a:lnTo>
                  <a:pt x="4595" y="1453"/>
                </a:lnTo>
                <a:lnTo>
                  <a:pt x="4595" y="1462"/>
                </a:lnTo>
                <a:lnTo>
                  <a:pt x="4595" y="1440"/>
                </a:lnTo>
                <a:lnTo>
                  <a:pt x="4595" y="1460"/>
                </a:lnTo>
                <a:lnTo>
                  <a:pt x="4596" y="1443"/>
                </a:lnTo>
                <a:lnTo>
                  <a:pt x="4596" y="1450"/>
                </a:lnTo>
                <a:lnTo>
                  <a:pt x="4596" y="1451"/>
                </a:lnTo>
                <a:lnTo>
                  <a:pt x="4596" y="1439"/>
                </a:lnTo>
                <a:lnTo>
                  <a:pt x="4597" y="1447"/>
                </a:lnTo>
                <a:lnTo>
                  <a:pt x="4597" y="1446"/>
                </a:lnTo>
                <a:lnTo>
                  <a:pt x="4597" y="1442"/>
                </a:lnTo>
                <a:lnTo>
                  <a:pt x="4597" y="1452"/>
                </a:lnTo>
                <a:lnTo>
                  <a:pt x="4598" y="1429"/>
                </a:lnTo>
                <a:lnTo>
                  <a:pt x="4598" y="1447"/>
                </a:lnTo>
                <a:lnTo>
                  <a:pt x="4598" y="1463"/>
                </a:lnTo>
                <a:lnTo>
                  <a:pt x="4598" y="1460"/>
                </a:lnTo>
                <a:lnTo>
                  <a:pt x="4598" y="1446"/>
                </a:lnTo>
                <a:lnTo>
                  <a:pt x="4599" y="1448"/>
                </a:lnTo>
                <a:lnTo>
                  <a:pt x="4599" y="1468"/>
                </a:lnTo>
                <a:lnTo>
                  <a:pt x="4599" y="1461"/>
                </a:lnTo>
                <a:lnTo>
                  <a:pt x="4600" y="1449"/>
                </a:lnTo>
                <a:lnTo>
                  <a:pt x="4600" y="1446"/>
                </a:lnTo>
                <a:lnTo>
                  <a:pt x="4600" y="1444"/>
                </a:lnTo>
                <a:lnTo>
                  <a:pt x="4600" y="1445"/>
                </a:lnTo>
                <a:lnTo>
                  <a:pt x="4601" y="1455"/>
                </a:lnTo>
                <a:lnTo>
                  <a:pt x="4601" y="1450"/>
                </a:lnTo>
                <a:lnTo>
                  <a:pt x="4601" y="1450"/>
                </a:lnTo>
                <a:lnTo>
                  <a:pt x="4601" y="1438"/>
                </a:lnTo>
                <a:lnTo>
                  <a:pt x="4601" y="1462"/>
                </a:lnTo>
                <a:lnTo>
                  <a:pt x="4602" y="1457"/>
                </a:lnTo>
                <a:lnTo>
                  <a:pt x="4602" y="1450"/>
                </a:lnTo>
                <a:lnTo>
                  <a:pt x="4602" y="1456"/>
                </a:lnTo>
                <a:lnTo>
                  <a:pt x="4602" y="1435"/>
                </a:lnTo>
                <a:lnTo>
                  <a:pt x="4603" y="1449"/>
                </a:lnTo>
                <a:lnTo>
                  <a:pt x="4603" y="1462"/>
                </a:lnTo>
                <a:lnTo>
                  <a:pt x="4603" y="1445"/>
                </a:lnTo>
                <a:lnTo>
                  <a:pt x="4603" y="1448"/>
                </a:lnTo>
                <a:lnTo>
                  <a:pt x="4604" y="1438"/>
                </a:lnTo>
                <a:lnTo>
                  <a:pt x="4604" y="1446"/>
                </a:lnTo>
                <a:lnTo>
                  <a:pt x="4604" y="1457"/>
                </a:lnTo>
                <a:lnTo>
                  <a:pt x="4604" y="1454"/>
                </a:lnTo>
                <a:lnTo>
                  <a:pt x="4604" y="1454"/>
                </a:lnTo>
                <a:lnTo>
                  <a:pt x="4605" y="1442"/>
                </a:lnTo>
                <a:lnTo>
                  <a:pt x="4605" y="1458"/>
                </a:lnTo>
                <a:lnTo>
                  <a:pt x="4605" y="1441"/>
                </a:lnTo>
                <a:lnTo>
                  <a:pt x="4605" y="1454"/>
                </a:lnTo>
                <a:lnTo>
                  <a:pt x="4606" y="1455"/>
                </a:lnTo>
                <a:lnTo>
                  <a:pt x="4606" y="1443"/>
                </a:lnTo>
                <a:lnTo>
                  <a:pt x="4606" y="1457"/>
                </a:lnTo>
                <a:lnTo>
                  <a:pt x="4606" y="1446"/>
                </a:lnTo>
                <a:lnTo>
                  <a:pt x="4607" y="1446"/>
                </a:lnTo>
                <a:lnTo>
                  <a:pt x="4607" y="1459"/>
                </a:lnTo>
                <a:lnTo>
                  <a:pt x="4607" y="1431"/>
                </a:lnTo>
                <a:lnTo>
                  <a:pt x="4607" y="1456"/>
                </a:lnTo>
                <a:lnTo>
                  <a:pt x="4608" y="1452"/>
                </a:lnTo>
                <a:lnTo>
                  <a:pt x="4608" y="1457"/>
                </a:lnTo>
                <a:lnTo>
                  <a:pt x="4608" y="1453"/>
                </a:lnTo>
                <a:lnTo>
                  <a:pt x="4608" y="1448"/>
                </a:lnTo>
                <a:lnTo>
                  <a:pt x="4609" y="1449"/>
                </a:lnTo>
                <a:lnTo>
                  <a:pt x="4609" y="1455"/>
                </a:lnTo>
                <a:lnTo>
                  <a:pt x="4609" y="1454"/>
                </a:lnTo>
                <a:lnTo>
                  <a:pt x="4609" y="1452"/>
                </a:lnTo>
                <a:lnTo>
                  <a:pt x="4610" y="1452"/>
                </a:lnTo>
                <a:lnTo>
                  <a:pt x="4610" y="1457"/>
                </a:lnTo>
                <a:lnTo>
                  <a:pt x="4610" y="1451"/>
                </a:lnTo>
                <a:lnTo>
                  <a:pt x="4610" y="1453"/>
                </a:lnTo>
                <a:lnTo>
                  <a:pt x="4610" y="1458"/>
                </a:lnTo>
                <a:lnTo>
                  <a:pt x="4611" y="1432"/>
                </a:lnTo>
                <a:lnTo>
                  <a:pt x="4611" y="1453"/>
                </a:lnTo>
                <a:lnTo>
                  <a:pt x="4611" y="1455"/>
                </a:lnTo>
                <a:lnTo>
                  <a:pt x="4611" y="1455"/>
                </a:lnTo>
                <a:lnTo>
                  <a:pt x="4612" y="1456"/>
                </a:lnTo>
                <a:lnTo>
                  <a:pt x="4612" y="1443"/>
                </a:lnTo>
                <a:lnTo>
                  <a:pt x="4612" y="1459"/>
                </a:lnTo>
                <a:lnTo>
                  <a:pt x="4612" y="1446"/>
                </a:lnTo>
                <a:lnTo>
                  <a:pt x="4613" y="1461"/>
                </a:lnTo>
                <a:lnTo>
                  <a:pt x="4613" y="1456"/>
                </a:lnTo>
                <a:lnTo>
                  <a:pt x="4613" y="1442"/>
                </a:lnTo>
                <a:lnTo>
                  <a:pt x="4613" y="1454"/>
                </a:lnTo>
                <a:lnTo>
                  <a:pt x="4613" y="1465"/>
                </a:lnTo>
                <a:lnTo>
                  <a:pt x="4614" y="1438"/>
                </a:lnTo>
                <a:lnTo>
                  <a:pt x="4614" y="1459"/>
                </a:lnTo>
                <a:lnTo>
                  <a:pt x="4614" y="1439"/>
                </a:lnTo>
                <a:lnTo>
                  <a:pt x="4615" y="1447"/>
                </a:lnTo>
                <a:lnTo>
                  <a:pt x="4615" y="1456"/>
                </a:lnTo>
                <a:lnTo>
                  <a:pt x="4615" y="1461"/>
                </a:lnTo>
                <a:lnTo>
                  <a:pt x="4615" y="1454"/>
                </a:lnTo>
                <a:lnTo>
                  <a:pt x="4616" y="1446"/>
                </a:lnTo>
                <a:lnTo>
                  <a:pt x="4616" y="1455"/>
                </a:lnTo>
                <a:lnTo>
                  <a:pt x="4616" y="1481"/>
                </a:lnTo>
                <a:lnTo>
                  <a:pt x="4616" y="1460"/>
                </a:lnTo>
                <a:lnTo>
                  <a:pt x="4616" y="1457"/>
                </a:lnTo>
                <a:lnTo>
                  <a:pt x="4617" y="1451"/>
                </a:lnTo>
                <a:lnTo>
                  <a:pt x="4617" y="1454"/>
                </a:lnTo>
                <a:lnTo>
                  <a:pt x="4617" y="1466"/>
                </a:lnTo>
                <a:lnTo>
                  <a:pt x="4617" y="1463"/>
                </a:lnTo>
                <a:lnTo>
                  <a:pt x="4618" y="1454"/>
                </a:lnTo>
                <a:lnTo>
                  <a:pt x="4618" y="1469"/>
                </a:lnTo>
                <a:lnTo>
                  <a:pt x="4618" y="1448"/>
                </a:lnTo>
                <a:lnTo>
                  <a:pt x="4618" y="1473"/>
                </a:lnTo>
                <a:lnTo>
                  <a:pt x="4619" y="1447"/>
                </a:lnTo>
                <a:lnTo>
                  <a:pt x="4619" y="1461"/>
                </a:lnTo>
                <a:lnTo>
                  <a:pt x="4619" y="1453"/>
                </a:lnTo>
                <a:lnTo>
                  <a:pt x="4619" y="1462"/>
                </a:lnTo>
                <a:lnTo>
                  <a:pt x="4619" y="1462"/>
                </a:lnTo>
                <a:lnTo>
                  <a:pt x="4620" y="1462"/>
                </a:lnTo>
                <a:lnTo>
                  <a:pt x="4620" y="1462"/>
                </a:lnTo>
                <a:lnTo>
                  <a:pt x="4620" y="1453"/>
                </a:lnTo>
                <a:lnTo>
                  <a:pt x="4620" y="1457"/>
                </a:lnTo>
                <a:lnTo>
                  <a:pt x="4621" y="1456"/>
                </a:lnTo>
                <a:lnTo>
                  <a:pt x="4621" y="1455"/>
                </a:lnTo>
                <a:lnTo>
                  <a:pt x="4621" y="1461"/>
                </a:lnTo>
                <a:lnTo>
                  <a:pt x="4621" y="1453"/>
                </a:lnTo>
                <a:lnTo>
                  <a:pt x="4622" y="1462"/>
                </a:lnTo>
                <a:lnTo>
                  <a:pt x="4622" y="1360"/>
                </a:lnTo>
                <a:lnTo>
                  <a:pt x="4622" y="1378"/>
                </a:lnTo>
                <a:lnTo>
                  <a:pt x="4622" y="1216"/>
                </a:lnTo>
                <a:lnTo>
                  <a:pt x="4623" y="841"/>
                </a:lnTo>
                <a:lnTo>
                  <a:pt x="4623" y="629"/>
                </a:lnTo>
                <a:lnTo>
                  <a:pt x="4623" y="1455"/>
                </a:lnTo>
                <a:lnTo>
                  <a:pt x="4623" y="1429"/>
                </a:lnTo>
                <a:lnTo>
                  <a:pt x="4624" y="929"/>
                </a:lnTo>
                <a:lnTo>
                  <a:pt x="4624" y="494"/>
                </a:lnTo>
                <a:lnTo>
                  <a:pt x="4624" y="1435"/>
                </a:lnTo>
                <a:lnTo>
                  <a:pt x="4624" y="1401"/>
                </a:lnTo>
                <a:lnTo>
                  <a:pt x="4625" y="1424"/>
                </a:lnTo>
                <a:lnTo>
                  <a:pt x="4625" y="1425"/>
                </a:lnTo>
                <a:lnTo>
                  <a:pt x="4625" y="1414"/>
                </a:lnTo>
                <a:lnTo>
                  <a:pt x="4625" y="1383"/>
                </a:lnTo>
                <a:lnTo>
                  <a:pt x="4625" y="1442"/>
                </a:lnTo>
                <a:lnTo>
                  <a:pt x="4626" y="1440"/>
                </a:lnTo>
                <a:lnTo>
                  <a:pt x="4626" y="1428"/>
                </a:lnTo>
                <a:lnTo>
                  <a:pt x="4626" y="1419"/>
                </a:lnTo>
                <a:lnTo>
                  <a:pt x="4626" y="1404"/>
                </a:lnTo>
                <a:lnTo>
                  <a:pt x="4627" y="1440"/>
                </a:lnTo>
                <a:lnTo>
                  <a:pt x="4627" y="1438"/>
                </a:lnTo>
                <a:lnTo>
                  <a:pt x="4627" y="1391"/>
                </a:lnTo>
                <a:lnTo>
                  <a:pt x="4627" y="1440"/>
                </a:lnTo>
                <a:lnTo>
                  <a:pt x="4628" y="1415"/>
                </a:lnTo>
                <a:lnTo>
                  <a:pt x="4628" y="1390"/>
                </a:lnTo>
                <a:lnTo>
                  <a:pt x="4628" y="1446"/>
                </a:lnTo>
                <a:lnTo>
                  <a:pt x="4628" y="1425"/>
                </a:lnTo>
                <a:lnTo>
                  <a:pt x="4628" y="1422"/>
                </a:lnTo>
                <a:lnTo>
                  <a:pt x="4629" y="1426"/>
                </a:lnTo>
                <a:lnTo>
                  <a:pt x="4629" y="1455"/>
                </a:lnTo>
                <a:lnTo>
                  <a:pt x="4629" y="1428"/>
                </a:lnTo>
                <a:lnTo>
                  <a:pt x="4629" y="1423"/>
                </a:lnTo>
                <a:lnTo>
                  <a:pt x="4630" y="1446"/>
                </a:lnTo>
                <a:lnTo>
                  <a:pt x="4630" y="1423"/>
                </a:lnTo>
                <a:lnTo>
                  <a:pt x="4630" y="1444"/>
                </a:lnTo>
                <a:lnTo>
                  <a:pt x="4631" y="1451"/>
                </a:lnTo>
                <a:lnTo>
                  <a:pt x="4631" y="1431"/>
                </a:lnTo>
                <a:lnTo>
                  <a:pt x="4631" y="1413"/>
                </a:lnTo>
                <a:lnTo>
                  <a:pt x="4631" y="1423"/>
                </a:lnTo>
                <a:lnTo>
                  <a:pt x="4632" y="1367"/>
                </a:lnTo>
                <a:lnTo>
                  <a:pt x="4632" y="1426"/>
                </a:lnTo>
                <a:lnTo>
                  <a:pt x="4632" y="1432"/>
                </a:lnTo>
                <a:lnTo>
                  <a:pt x="4632" y="1402"/>
                </a:lnTo>
                <a:lnTo>
                  <a:pt x="4632" y="1421"/>
                </a:lnTo>
                <a:lnTo>
                  <a:pt x="4633" y="1439"/>
                </a:lnTo>
                <a:lnTo>
                  <a:pt x="4633" y="1417"/>
                </a:lnTo>
                <a:lnTo>
                  <a:pt x="4633" y="1446"/>
                </a:lnTo>
                <a:lnTo>
                  <a:pt x="4633" y="1420"/>
                </a:lnTo>
                <a:lnTo>
                  <a:pt x="4634" y="1406"/>
                </a:lnTo>
                <a:lnTo>
                  <a:pt x="4634" y="1396"/>
                </a:lnTo>
                <a:lnTo>
                  <a:pt x="4634" y="1432"/>
                </a:lnTo>
                <a:lnTo>
                  <a:pt x="4634" y="1392"/>
                </a:lnTo>
                <a:lnTo>
                  <a:pt x="4634" y="1392"/>
                </a:lnTo>
                <a:lnTo>
                  <a:pt x="4635" y="1418"/>
                </a:lnTo>
                <a:lnTo>
                  <a:pt x="4635" y="1447"/>
                </a:lnTo>
                <a:lnTo>
                  <a:pt x="4635" y="1449"/>
                </a:lnTo>
                <a:lnTo>
                  <a:pt x="4635" y="1450"/>
                </a:lnTo>
                <a:lnTo>
                  <a:pt x="4636" y="1437"/>
                </a:lnTo>
                <a:lnTo>
                  <a:pt x="4636" y="1448"/>
                </a:lnTo>
                <a:lnTo>
                  <a:pt x="4636" y="1416"/>
                </a:lnTo>
                <a:lnTo>
                  <a:pt x="4636" y="1408"/>
                </a:lnTo>
                <a:lnTo>
                  <a:pt x="4637" y="1396"/>
                </a:lnTo>
                <a:lnTo>
                  <a:pt x="4637" y="1445"/>
                </a:lnTo>
                <a:lnTo>
                  <a:pt x="4637" y="1384"/>
                </a:lnTo>
                <a:lnTo>
                  <a:pt x="4637" y="1335"/>
                </a:lnTo>
                <a:lnTo>
                  <a:pt x="4637" y="1447"/>
                </a:lnTo>
                <a:lnTo>
                  <a:pt x="4638" y="1422"/>
                </a:lnTo>
                <a:lnTo>
                  <a:pt x="4638" y="1394"/>
                </a:lnTo>
                <a:lnTo>
                  <a:pt x="4638" y="1403"/>
                </a:lnTo>
                <a:lnTo>
                  <a:pt x="4639" y="1429"/>
                </a:lnTo>
                <a:lnTo>
                  <a:pt x="4639" y="1353"/>
                </a:lnTo>
                <a:lnTo>
                  <a:pt x="4639" y="1318"/>
                </a:lnTo>
                <a:lnTo>
                  <a:pt x="4639" y="1417"/>
                </a:lnTo>
                <a:lnTo>
                  <a:pt x="4640" y="1439"/>
                </a:lnTo>
                <a:lnTo>
                  <a:pt x="4640" y="1392"/>
                </a:lnTo>
                <a:lnTo>
                  <a:pt x="4640" y="1434"/>
                </a:lnTo>
                <a:lnTo>
                  <a:pt x="4640" y="1400"/>
                </a:lnTo>
                <a:lnTo>
                  <a:pt x="4641" y="1426"/>
                </a:lnTo>
                <a:lnTo>
                  <a:pt x="4641" y="1424"/>
                </a:lnTo>
                <a:lnTo>
                  <a:pt x="4641" y="1435"/>
                </a:lnTo>
                <a:lnTo>
                  <a:pt x="4641" y="1420"/>
                </a:lnTo>
                <a:lnTo>
                  <a:pt x="4641" y="1446"/>
                </a:lnTo>
                <a:lnTo>
                  <a:pt x="4642" y="1422"/>
                </a:lnTo>
                <a:lnTo>
                  <a:pt x="4642" y="1416"/>
                </a:lnTo>
                <a:lnTo>
                  <a:pt x="4642" y="1417"/>
                </a:lnTo>
                <a:lnTo>
                  <a:pt x="4642" y="1437"/>
                </a:lnTo>
                <a:lnTo>
                  <a:pt x="4643" y="1448"/>
                </a:lnTo>
                <a:lnTo>
                  <a:pt x="4643" y="1427"/>
                </a:lnTo>
                <a:lnTo>
                  <a:pt x="4643" y="1404"/>
                </a:lnTo>
                <a:lnTo>
                  <a:pt x="4643" y="1451"/>
                </a:lnTo>
                <a:lnTo>
                  <a:pt x="4644" y="1360"/>
                </a:lnTo>
                <a:lnTo>
                  <a:pt x="4644" y="1426"/>
                </a:lnTo>
                <a:lnTo>
                  <a:pt x="4644" y="1452"/>
                </a:lnTo>
                <a:lnTo>
                  <a:pt x="4644" y="1441"/>
                </a:lnTo>
                <a:lnTo>
                  <a:pt x="4644" y="1437"/>
                </a:lnTo>
                <a:lnTo>
                  <a:pt x="4645" y="1403"/>
                </a:lnTo>
                <a:lnTo>
                  <a:pt x="4645" y="1450"/>
                </a:lnTo>
                <a:lnTo>
                  <a:pt x="4645" y="1438"/>
                </a:lnTo>
                <a:lnTo>
                  <a:pt x="4645" y="1428"/>
                </a:lnTo>
                <a:lnTo>
                  <a:pt x="4646" y="1437"/>
                </a:lnTo>
                <a:lnTo>
                  <a:pt x="4646" y="1437"/>
                </a:lnTo>
                <a:lnTo>
                  <a:pt x="4646" y="1372"/>
                </a:lnTo>
                <a:lnTo>
                  <a:pt x="4647" y="1446"/>
                </a:lnTo>
                <a:lnTo>
                  <a:pt x="4647" y="1417"/>
                </a:lnTo>
                <a:lnTo>
                  <a:pt x="4647" y="1317"/>
                </a:lnTo>
                <a:lnTo>
                  <a:pt x="4647" y="1473"/>
                </a:lnTo>
                <a:lnTo>
                  <a:pt x="4647" y="1457"/>
                </a:lnTo>
                <a:lnTo>
                  <a:pt x="4648" y="1452"/>
                </a:lnTo>
                <a:lnTo>
                  <a:pt x="4648" y="1441"/>
                </a:lnTo>
                <a:lnTo>
                  <a:pt x="4648" y="1454"/>
                </a:lnTo>
                <a:lnTo>
                  <a:pt x="4648" y="1443"/>
                </a:lnTo>
                <a:lnTo>
                  <a:pt x="4649" y="1439"/>
                </a:lnTo>
                <a:lnTo>
                  <a:pt x="4649" y="1456"/>
                </a:lnTo>
                <a:lnTo>
                  <a:pt x="4649" y="1441"/>
                </a:lnTo>
                <a:lnTo>
                  <a:pt x="4649" y="1455"/>
                </a:lnTo>
                <a:lnTo>
                  <a:pt x="4650" y="1455"/>
                </a:lnTo>
                <a:lnTo>
                  <a:pt x="4650" y="1455"/>
                </a:lnTo>
                <a:lnTo>
                  <a:pt x="4650" y="1445"/>
                </a:lnTo>
                <a:lnTo>
                  <a:pt x="4650" y="1434"/>
                </a:lnTo>
                <a:lnTo>
                  <a:pt x="4650" y="1388"/>
                </a:lnTo>
                <a:lnTo>
                  <a:pt x="4651" y="1415"/>
                </a:lnTo>
                <a:lnTo>
                  <a:pt x="4651" y="1434"/>
                </a:lnTo>
                <a:lnTo>
                  <a:pt x="4651" y="1417"/>
                </a:lnTo>
                <a:lnTo>
                  <a:pt x="4651" y="1440"/>
                </a:lnTo>
                <a:lnTo>
                  <a:pt x="4652" y="1426"/>
                </a:lnTo>
                <a:lnTo>
                  <a:pt x="4652" y="1436"/>
                </a:lnTo>
                <a:lnTo>
                  <a:pt x="4652" y="1458"/>
                </a:lnTo>
                <a:lnTo>
                  <a:pt x="4652" y="1396"/>
                </a:lnTo>
                <a:lnTo>
                  <a:pt x="4653" y="1406"/>
                </a:lnTo>
                <a:lnTo>
                  <a:pt x="4653" y="1444"/>
                </a:lnTo>
                <a:lnTo>
                  <a:pt x="4653" y="1423"/>
                </a:lnTo>
                <a:lnTo>
                  <a:pt x="4653" y="1377"/>
                </a:lnTo>
                <a:lnTo>
                  <a:pt x="4654" y="1441"/>
                </a:lnTo>
                <a:lnTo>
                  <a:pt x="4654" y="1451"/>
                </a:lnTo>
                <a:lnTo>
                  <a:pt x="4654" y="1435"/>
                </a:lnTo>
                <a:lnTo>
                  <a:pt x="4654" y="1417"/>
                </a:lnTo>
                <a:lnTo>
                  <a:pt x="4655" y="1429"/>
                </a:lnTo>
                <a:lnTo>
                  <a:pt x="4655" y="1441"/>
                </a:lnTo>
                <a:lnTo>
                  <a:pt x="4655" y="1435"/>
                </a:lnTo>
                <a:lnTo>
                  <a:pt x="4655" y="1403"/>
                </a:lnTo>
                <a:lnTo>
                  <a:pt x="4656" y="1447"/>
                </a:lnTo>
                <a:lnTo>
                  <a:pt x="4656" y="1448"/>
                </a:lnTo>
                <a:lnTo>
                  <a:pt x="4656" y="1447"/>
                </a:lnTo>
                <a:lnTo>
                  <a:pt x="4656" y="1409"/>
                </a:lnTo>
                <a:lnTo>
                  <a:pt x="4656" y="1398"/>
                </a:lnTo>
                <a:lnTo>
                  <a:pt x="4657" y="1443"/>
                </a:lnTo>
                <a:lnTo>
                  <a:pt x="4657" y="1384"/>
                </a:lnTo>
                <a:lnTo>
                  <a:pt x="4657" y="1437"/>
                </a:lnTo>
                <a:lnTo>
                  <a:pt x="4657" y="1428"/>
                </a:lnTo>
                <a:lnTo>
                  <a:pt x="4658" y="1438"/>
                </a:lnTo>
                <a:lnTo>
                  <a:pt x="4658" y="1425"/>
                </a:lnTo>
                <a:lnTo>
                  <a:pt x="4658" y="1458"/>
                </a:lnTo>
                <a:lnTo>
                  <a:pt x="4658" y="1366"/>
                </a:lnTo>
                <a:lnTo>
                  <a:pt x="4659" y="1373"/>
                </a:lnTo>
                <a:lnTo>
                  <a:pt x="4659" y="1412"/>
                </a:lnTo>
                <a:lnTo>
                  <a:pt x="4659" y="1444"/>
                </a:lnTo>
                <a:lnTo>
                  <a:pt x="4659" y="1424"/>
                </a:lnTo>
                <a:lnTo>
                  <a:pt x="4659" y="1452"/>
                </a:lnTo>
                <a:lnTo>
                  <a:pt x="4660" y="1427"/>
                </a:lnTo>
                <a:lnTo>
                  <a:pt x="4660" y="1455"/>
                </a:lnTo>
                <a:lnTo>
                  <a:pt x="4660" y="1429"/>
                </a:lnTo>
                <a:lnTo>
                  <a:pt x="4660" y="1443"/>
                </a:lnTo>
                <a:lnTo>
                  <a:pt x="4661" y="1454"/>
                </a:lnTo>
                <a:lnTo>
                  <a:pt x="4661" y="1443"/>
                </a:lnTo>
                <a:lnTo>
                  <a:pt x="4661" y="1443"/>
                </a:lnTo>
                <a:lnTo>
                  <a:pt x="4662" y="1406"/>
                </a:lnTo>
                <a:lnTo>
                  <a:pt x="4662" y="1410"/>
                </a:lnTo>
                <a:lnTo>
                  <a:pt x="4662" y="1449"/>
                </a:lnTo>
                <a:lnTo>
                  <a:pt x="4662" y="1440"/>
                </a:lnTo>
                <a:lnTo>
                  <a:pt x="4662" y="1452"/>
                </a:lnTo>
                <a:lnTo>
                  <a:pt x="4663" y="1448"/>
                </a:lnTo>
                <a:lnTo>
                  <a:pt x="4663" y="1422"/>
                </a:lnTo>
                <a:lnTo>
                  <a:pt x="4663" y="1444"/>
                </a:lnTo>
                <a:lnTo>
                  <a:pt x="4663" y="1437"/>
                </a:lnTo>
                <a:lnTo>
                  <a:pt x="4664" y="1442"/>
                </a:lnTo>
                <a:lnTo>
                  <a:pt x="4664" y="1439"/>
                </a:lnTo>
                <a:lnTo>
                  <a:pt x="4664" y="1451"/>
                </a:lnTo>
                <a:lnTo>
                  <a:pt x="4664" y="1447"/>
                </a:lnTo>
                <a:lnTo>
                  <a:pt x="4665" y="1438"/>
                </a:lnTo>
                <a:lnTo>
                  <a:pt x="4665" y="1423"/>
                </a:lnTo>
                <a:lnTo>
                  <a:pt x="4665" y="1458"/>
                </a:lnTo>
                <a:lnTo>
                  <a:pt x="4665" y="1453"/>
                </a:lnTo>
                <a:lnTo>
                  <a:pt x="4665" y="1450"/>
                </a:lnTo>
                <a:lnTo>
                  <a:pt x="4666" y="1440"/>
                </a:lnTo>
                <a:lnTo>
                  <a:pt x="4666" y="1443"/>
                </a:lnTo>
                <a:lnTo>
                  <a:pt x="4666" y="1467"/>
                </a:lnTo>
                <a:lnTo>
                  <a:pt x="4666" y="1454"/>
                </a:lnTo>
                <a:lnTo>
                  <a:pt x="4667" y="1449"/>
                </a:lnTo>
                <a:lnTo>
                  <a:pt x="4667" y="1440"/>
                </a:lnTo>
                <a:lnTo>
                  <a:pt x="4667" y="1456"/>
                </a:lnTo>
                <a:lnTo>
                  <a:pt x="4667" y="1442"/>
                </a:lnTo>
                <a:lnTo>
                  <a:pt x="4668" y="1444"/>
                </a:lnTo>
                <a:lnTo>
                  <a:pt x="4668" y="1453"/>
                </a:lnTo>
                <a:lnTo>
                  <a:pt x="4668" y="1430"/>
                </a:lnTo>
                <a:lnTo>
                  <a:pt x="4668" y="1440"/>
                </a:lnTo>
                <a:lnTo>
                  <a:pt x="4668" y="1442"/>
                </a:lnTo>
                <a:lnTo>
                  <a:pt x="4669" y="1450"/>
                </a:lnTo>
                <a:lnTo>
                  <a:pt x="4669" y="1457"/>
                </a:lnTo>
                <a:lnTo>
                  <a:pt x="4669" y="1442"/>
                </a:lnTo>
                <a:lnTo>
                  <a:pt x="4670" y="1452"/>
                </a:lnTo>
                <a:lnTo>
                  <a:pt x="4670" y="1442"/>
                </a:lnTo>
                <a:lnTo>
                  <a:pt x="4670" y="1446"/>
                </a:lnTo>
                <a:lnTo>
                  <a:pt x="4670" y="1457"/>
                </a:lnTo>
                <a:lnTo>
                  <a:pt x="4671" y="1421"/>
                </a:lnTo>
                <a:lnTo>
                  <a:pt x="4671" y="1445"/>
                </a:lnTo>
                <a:lnTo>
                  <a:pt x="4671" y="1454"/>
                </a:lnTo>
                <a:lnTo>
                  <a:pt x="4671" y="1444"/>
                </a:lnTo>
                <a:lnTo>
                  <a:pt x="4671" y="1441"/>
                </a:lnTo>
                <a:lnTo>
                  <a:pt x="4672" y="1422"/>
                </a:lnTo>
                <a:lnTo>
                  <a:pt x="4672" y="1431"/>
                </a:lnTo>
                <a:lnTo>
                  <a:pt x="4672" y="1454"/>
                </a:lnTo>
                <a:lnTo>
                  <a:pt x="4672" y="1448"/>
                </a:lnTo>
                <a:lnTo>
                  <a:pt x="4673" y="1461"/>
                </a:lnTo>
                <a:lnTo>
                  <a:pt x="4673" y="1442"/>
                </a:lnTo>
                <a:lnTo>
                  <a:pt x="4673" y="1452"/>
                </a:lnTo>
                <a:lnTo>
                  <a:pt x="4673" y="1444"/>
                </a:lnTo>
                <a:lnTo>
                  <a:pt x="4674" y="1449"/>
                </a:lnTo>
                <a:lnTo>
                  <a:pt x="4674" y="1457"/>
                </a:lnTo>
                <a:lnTo>
                  <a:pt x="4674" y="1440"/>
                </a:lnTo>
                <a:lnTo>
                  <a:pt x="4674" y="1449"/>
                </a:lnTo>
                <a:lnTo>
                  <a:pt x="4674" y="1450"/>
                </a:lnTo>
                <a:lnTo>
                  <a:pt x="4675" y="1451"/>
                </a:lnTo>
                <a:lnTo>
                  <a:pt x="4675" y="1458"/>
                </a:lnTo>
                <a:lnTo>
                  <a:pt x="4675" y="1442"/>
                </a:lnTo>
                <a:lnTo>
                  <a:pt x="4675" y="1449"/>
                </a:lnTo>
                <a:lnTo>
                  <a:pt x="4676" y="1441"/>
                </a:lnTo>
                <a:lnTo>
                  <a:pt x="4676" y="1451"/>
                </a:lnTo>
                <a:lnTo>
                  <a:pt x="4676" y="1452"/>
                </a:lnTo>
                <a:lnTo>
                  <a:pt x="4676" y="1437"/>
                </a:lnTo>
                <a:lnTo>
                  <a:pt x="4677" y="1448"/>
                </a:lnTo>
                <a:lnTo>
                  <a:pt x="4677" y="1446"/>
                </a:lnTo>
                <a:lnTo>
                  <a:pt x="4677" y="1452"/>
                </a:lnTo>
                <a:lnTo>
                  <a:pt x="4677" y="1430"/>
                </a:lnTo>
                <a:lnTo>
                  <a:pt x="4678" y="1425"/>
                </a:lnTo>
                <a:lnTo>
                  <a:pt x="4678" y="1440"/>
                </a:lnTo>
                <a:lnTo>
                  <a:pt x="4678" y="1448"/>
                </a:lnTo>
                <a:lnTo>
                  <a:pt x="4678" y="1448"/>
                </a:lnTo>
                <a:lnTo>
                  <a:pt x="4679" y="1427"/>
                </a:lnTo>
                <a:lnTo>
                  <a:pt x="4679" y="1431"/>
                </a:lnTo>
                <a:lnTo>
                  <a:pt x="4679" y="1454"/>
                </a:lnTo>
                <a:lnTo>
                  <a:pt x="4679" y="1443"/>
                </a:lnTo>
                <a:lnTo>
                  <a:pt x="4680" y="1441"/>
                </a:lnTo>
                <a:lnTo>
                  <a:pt x="4680" y="1439"/>
                </a:lnTo>
                <a:lnTo>
                  <a:pt x="4680" y="1437"/>
                </a:lnTo>
                <a:lnTo>
                  <a:pt x="4680" y="1438"/>
                </a:lnTo>
                <a:lnTo>
                  <a:pt x="4680" y="1455"/>
                </a:lnTo>
                <a:lnTo>
                  <a:pt x="4681" y="1443"/>
                </a:lnTo>
                <a:lnTo>
                  <a:pt x="4681" y="1444"/>
                </a:lnTo>
                <a:lnTo>
                  <a:pt x="4681" y="1443"/>
                </a:lnTo>
                <a:lnTo>
                  <a:pt x="4681" y="1446"/>
                </a:lnTo>
                <a:lnTo>
                  <a:pt x="4682" y="1451"/>
                </a:lnTo>
                <a:lnTo>
                  <a:pt x="4682" y="1453"/>
                </a:lnTo>
                <a:lnTo>
                  <a:pt x="4682" y="1422"/>
                </a:lnTo>
                <a:lnTo>
                  <a:pt x="4682" y="1452"/>
                </a:lnTo>
                <a:lnTo>
                  <a:pt x="4683" y="1441"/>
                </a:lnTo>
                <a:lnTo>
                  <a:pt x="4683" y="1454"/>
                </a:lnTo>
                <a:lnTo>
                  <a:pt x="4683" y="1447"/>
                </a:lnTo>
                <a:lnTo>
                  <a:pt x="4683" y="1444"/>
                </a:lnTo>
                <a:lnTo>
                  <a:pt x="4683" y="1439"/>
                </a:lnTo>
                <a:lnTo>
                  <a:pt x="4684" y="1446"/>
                </a:lnTo>
                <a:lnTo>
                  <a:pt x="4684" y="1435"/>
                </a:lnTo>
                <a:lnTo>
                  <a:pt x="4684" y="1440"/>
                </a:lnTo>
                <a:lnTo>
                  <a:pt x="4684" y="1455"/>
                </a:lnTo>
                <a:lnTo>
                  <a:pt x="4685" y="1445"/>
                </a:lnTo>
                <a:lnTo>
                  <a:pt x="4685" y="1441"/>
                </a:lnTo>
                <a:lnTo>
                  <a:pt x="4685" y="1433"/>
                </a:lnTo>
                <a:lnTo>
                  <a:pt x="4686" y="1450"/>
                </a:lnTo>
                <a:lnTo>
                  <a:pt x="4686" y="1447"/>
                </a:lnTo>
                <a:lnTo>
                  <a:pt x="4686" y="1446"/>
                </a:lnTo>
                <a:lnTo>
                  <a:pt x="4686" y="1447"/>
                </a:lnTo>
                <a:lnTo>
                  <a:pt x="4687" y="1447"/>
                </a:lnTo>
                <a:lnTo>
                  <a:pt x="4687" y="1446"/>
                </a:lnTo>
                <a:lnTo>
                  <a:pt x="4687" y="1447"/>
                </a:lnTo>
                <a:lnTo>
                  <a:pt x="4687" y="1438"/>
                </a:lnTo>
                <a:lnTo>
                  <a:pt x="4687" y="1446"/>
                </a:lnTo>
                <a:lnTo>
                  <a:pt x="4688" y="1444"/>
                </a:lnTo>
                <a:lnTo>
                  <a:pt x="4688" y="1443"/>
                </a:lnTo>
                <a:lnTo>
                  <a:pt x="4688" y="1447"/>
                </a:lnTo>
                <a:lnTo>
                  <a:pt x="4688" y="1449"/>
                </a:lnTo>
                <a:lnTo>
                  <a:pt x="4689" y="1403"/>
                </a:lnTo>
                <a:lnTo>
                  <a:pt x="4689" y="1407"/>
                </a:lnTo>
                <a:lnTo>
                  <a:pt x="4689" y="1432"/>
                </a:lnTo>
                <a:lnTo>
                  <a:pt x="4689" y="1454"/>
                </a:lnTo>
                <a:lnTo>
                  <a:pt x="4690" y="1439"/>
                </a:lnTo>
                <a:lnTo>
                  <a:pt x="4690" y="1440"/>
                </a:lnTo>
                <a:lnTo>
                  <a:pt x="4690" y="1449"/>
                </a:lnTo>
                <a:lnTo>
                  <a:pt x="4690" y="1445"/>
                </a:lnTo>
                <a:lnTo>
                  <a:pt x="4690" y="1456"/>
                </a:lnTo>
                <a:lnTo>
                  <a:pt x="4691" y="1446"/>
                </a:lnTo>
                <a:lnTo>
                  <a:pt x="4691" y="1443"/>
                </a:lnTo>
                <a:lnTo>
                  <a:pt x="4691" y="1449"/>
                </a:lnTo>
                <a:lnTo>
                  <a:pt x="4691" y="1455"/>
                </a:lnTo>
                <a:lnTo>
                  <a:pt x="4692" y="1456"/>
                </a:lnTo>
                <a:lnTo>
                  <a:pt x="4692" y="1376"/>
                </a:lnTo>
                <a:lnTo>
                  <a:pt x="4692" y="1448"/>
                </a:lnTo>
                <a:lnTo>
                  <a:pt x="4692" y="1447"/>
                </a:lnTo>
                <a:lnTo>
                  <a:pt x="4693" y="1459"/>
                </a:lnTo>
                <a:lnTo>
                  <a:pt x="4693" y="1410"/>
                </a:lnTo>
                <a:lnTo>
                  <a:pt x="4693" y="1417"/>
                </a:lnTo>
                <a:lnTo>
                  <a:pt x="4693" y="1419"/>
                </a:lnTo>
                <a:lnTo>
                  <a:pt x="4694" y="1432"/>
                </a:lnTo>
                <a:lnTo>
                  <a:pt x="4694" y="1449"/>
                </a:lnTo>
                <a:lnTo>
                  <a:pt x="4694" y="1454"/>
                </a:lnTo>
                <a:lnTo>
                  <a:pt x="4694" y="1445"/>
                </a:lnTo>
                <a:lnTo>
                  <a:pt x="4695" y="1450"/>
                </a:lnTo>
                <a:lnTo>
                  <a:pt x="4695" y="1451"/>
                </a:lnTo>
                <a:lnTo>
                  <a:pt x="4695" y="1461"/>
                </a:lnTo>
                <a:lnTo>
                  <a:pt x="4695" y="1440"/>
                </a:lnTo>
                <a:lnTo>
                  <a:pt x="4696" y="1443"/>
                </a:lnTo>
                <a:lnTo>
                  <a:pt x="4696" y="1435"/>
                </a:lnTo>
                <a:lnTo>
                  <a:pt x="4696" y="1414"/>
                </a:lnTo>
                <a:lnTo>
                  <a:pt x="4696" y="1453"/>
                </a:lnTo>
                <a:lnTo>
                  <a:pt x="4696" y="1441"/>
                </a:lnTo>
                <a:lnTo>
                  <a:pt x="4697" y="1435"/>
                </a:lnTo>
                <a:lnTo>
                  <a:pt x="4697" y="1406"/>
                </a:lnTo>
                <a:lnTo>
                  <a:pt x="4697" y="1445"/>
                </a:lnTo>
                <a:lnTo>
                  <a:pt x="4697" y="1438"/>
                </a:lnTo>
                <a:lnTo>
                  <a:pt x="4698" y="1434"/>
                </a:lnTo>
                <a:lnTo>
                  <a:pt x="4698" y="1435"/>
                </a:lnTo>
                <a:lnTo>
                  <a:pt x="4698" y="1451"/>
                </a:lnTo>
                <a:lnTo>
                  <a:pt x="4698" y="1442"/>
                </a:lnTo>
                <a:lnTo>
                  <a:pt x="4699" y="1438"/>
                </a:lnTo>
                <a:lnTo>
                  <a:pt x="4699" y="1446"/>
                </a:lnTo>
                <a:lnTo>
                  <a:pt x="4699" y="1429"/>
                </a:lnTo>
                <a:lnTo>
                  <a:pt x="4699" y="1439"/>
                </a:lnTo>
                <a:lnTo>
                  <a:pt x="4699" y="1446"/>
                </a:lnTo>
                <a:lnTo>
                  <a:pt x="4700" y="1343"/>
                </a:lnTo>
                <a:lnTo>
                  <a:pt x="4700" y="1461"/>
                </a:lnTo>
                <a:lnTo>
                  <a:pt x="4700" y="1440"/>
                </a:lnTo>
                <a:lnTo>
                  <a:pt x="4701" y="1446"/>
                </a:lnTo>
                <a:lnTo>
                  <a:pt x="4701" y="1449"/>
                </a:lnTo>
                <a:lnTo>
                  <a:pt x="4701" y="1447"/>
                </a:lnTo>
                <a:lnTo>
                  <a:pt x="4701" y="1460"/>
                </a:lnTo>
                <a:lnTo>
                  <a:pt x="4702" y="1442"/>
                </a:lnTo>
                <a:lnTo>
                  <a:pt x="4702" y="1450"/>
                </a:lnTo>
                <a:lnTo>
                  <a:pt x="4702" y="1444"/>
                </a:lnTo>
                <a:lnTo>
                  <a:pt x="4702" y="1455"/>
                </a:lnTo>
                <a:lnTo>
                  <a:pt x="4702" y="1451"/>
                </a:lnTo>
                <a:lnTo>
                  <a:pt x="4703" y="1442"/>
                </a:lnTo>
                <a:lnTo>
                  <a:pt x="4703" y="1448"/>
                </a:lnTo>
                <a:lnTo>
                  <a:pt x="4703" y="1449"/>
                </a:lnTo>
                <a:lnTo>
                  <a:pt x="4703" y="1455"/>
                </a:lnTo>
                <a:lnTo>
                  <a:pt x="4704" y="1439"/>
                </a:lnTo>
                <a:lnTo>
                  <a:pt x="4704" y="1444"/>
                </a:lnTo>
                <a:lnTo>
                  <a:pt x="4704" y="1447"/>
                </a:lnTo>
                <a:lnTo>
                  <a:pt x="4704" y="1443"/>
                </a:lnTo>
                <a:lnTo>
                  <a:pt x="4705" y="1461"/>
                </a:lnTo>
                <a:lnTo>
                  <a:pt x="4705" y="1420"/>
                </a:lnTo>
                <a:lnTo>
                  <a:pt x="4705" y="1419"/>
                </a:lnTo>
                <a:lnTo>
                  <a:pt x="4705" y="1447"/>
                </a:lnTo>
                <a:lnTo>
                  <a:pt x="4705" y="1470"/>
                </a:lnTo>
                <a:lnTo>
                  <a:pt x="4706" y="1445"/>
                </a:lnTo>
                <a:lnTo>
                  <a:pt x="4706" y="1454"/>
                </a:lnTo>
                <a:lnTo>
                  <a:pt x="4706" y="1449"/>
                </a:lnTo>
                <a:lnTo>
                  <a:pt x="4706" y="1443"/>
                </a:lnTo>
                <a:lnTo>
                  <a:pt x="4707" y="1444"/>
                </a:lnTo>
                <a:lnTo>
                  <a:pt x="4707" y="1448"/>
                </a:lnTo>
                <a:lnTo>
                  <a:pt x="4707" y="1444"/>
                </a:lnTo>
                <a:lnTo>
                  <a:pt x="4707" y="1451"/>
                </a:lnTo>
                <a:lnTo>
                  <a:pt x="4708" y="1437"/>
                </a:lnTo>
                <a:lnTo>
                  <a:pt x="4708" y="1446"/>
                </a:lnTo>
                <a:lnTo>
                  <a:pt x="4708" y="1424"/>
                </a:lnTo>
                <a:lnTo>
                  <a:pt x="4708" y="1440"/>
                </a:lnTo>
                <a:lnTo>
                  <a:pt x="4709" y="1452"/>
                </a:lnTo>
                <a:lnTo>
                  <a:pt x="4709" y="1447"/>
                </a:lnTo>
                <a:lnTo>
                  <a:pt x="4709" y="1454"/>
                </a:lnTo>
                <a:lnTo>
                  <a:pt x="4709" y="1468"/>
                </a:lnTo>
                <a:lnTo>
                  <a:pt x="4710" y="1447"/>
                </a:lnTo>
                <a:lnTo>
                  <a:pt x="4710" y="1462"/>
                </a:lnTo>
                <a:lnTo>
                  <a:pt x="4710" y="1444"/>
                </a:lnTo>
                <a:lnTo>
                  <a:pt x="4710" y="1455"/>
                </a:lnTo>
                <a:lnTo>
                  <a:pt x="4711" y="1464"/>
                </a:lnTo>
                <a:lnTo>
                  <a:pt x="4711" y="1463"/>
                </a:lnTo>
                <a:lnTo>
                  <a:pt x="4711" y="1463"/>
                </a:lnTo>
                <a:lnTo>
                  <a:pt x="4711" y="1440"/>
                </a:lnTo>
                <a:lnTo>
                  <a:pt x="4711" y="1448"/>
                </a:lnTo>
                <a:lnTo>
                  <a:pt x="4712" y="1448"/>
                </a:lnTo>
                <a:lnTo>
                  <a:pt x="4712" y="1458"/>
                </a:lnTo>
                <a:lnTo>
                  <a:pt x="4712" y="1472"/>
                </a:lnTo>
                <a:lnTo>
                  <a:pt x="4712" y="1451"/>
                </a:lnTo>
                <a:lnTo>
                  <a:pt x="4713" y="1449"/>
                </a:lnTo>
                <a:lnTo>
                  <a:pt x="4713" y="1447"/>
                </a:lnTo>
                <a:lnTo>
                  <a:pt x="4713" y="1453"/>
                </a:lnTo>
                <a:lnTo>
                  <a:pt x="4713" y="1462"/>
                </a:lnTo>
                <a:lnTo>
                  <a:pt x="4714" y="1442"/>
                </a:lnTo>
                <a:lnTo>
                  <a:pt x="4714" y="1453"/>
                </a:lnTo>
                <a:lnTo>
                  <a:pt x="4714" y="1451"/>
                </a:lnTo>
                <a:lnTo>
                  <a:pt x="4714" y="1458"/>
                </a:lnTo>
                <a:lnTo>
                  <a:pt x="4714" y="1447"/>
                </a:lnTo>
                <a:lnTo>
                  <a:pt x="4715" y="1450"/>
                </a:lnTo>
                <a:lnTo>
                  <a:pt x="4715" y="1454"/>
                </a:lnTo>
                <a:lnTo>
                  <a:pt x="4715" y="1446"/>
                </a:lnTo>
                <a:lnTo>
                  <a:pt x="4715" y="1455"/>
                </a:lnTo>
                <a:lnTo>
                  <a:pt x="4716" y="1455"/>
                </a:lnTo>
                <a:lnTo>
                  <a:pt x="4716" y="1446"/>
                </a:lnTo>
                <a:lnTo>
                  <a:pt x="4716" y="1453"/>
                </a:lnTo>
                <a:lnTo>
                  <a:pt x="4717" y="1450"/>
                </a:lnTo>
                <a:lnTo>
                  <a:pt x="4717" y="1453"/>
                </a:lnTo>
                <a:lnTo>
                  <a:pt x="4717" y="1461"/>
                </a:lnTo>
                <a:lnTo>
                  <a:pt x="4717" y="1441"/>
                </a:lnTo>
                <a:lnTo>
                  <a:pt x="4717" y="1452"/>
                </a:lnTo>
                <a:lnTo>
                  <a:pt x="4718" y="1454"/>
                </a:lnTo>
                <a:lnTo>
                  <a:pt x="4718" y="1451"/>
                </a:lnTo>
                <a:lnTo>
                  <a:pt x="4718" y="1451"/>
                </a:lnTo>
                <a:lnTo>
                  <a:pt x="4718" y="1443"/>
                </a:lnTo>
                <a:lnTo>
                  <a:pt x="4719" y="1441"/>
                </a:lnTo>
                <a:lnTo>
                  <a:pt x="4719" y="1458"/>
                </a:lnTo>
                <a:lnTo>
                  <a:pt x="4719" y="1436"/>
                </a:lnTo>
                <a:lnTo>
                  <a:pt x="4719" y="1452"/>
                </a:lnTo>
                <a:lnTo>
                  <a:pt x="4720" y="1444"/>
                </a:lnTo>
                <a:lnTo>
                  <a:pt x="4720" y="1453"/>
                </a:lnTo>
                <a:lnTo>
                  <a:pt x="4720" y="1447"/>
                </a:lnTo>
                <a:lnTo>
                  <a:pt x="4720" y="1456"/>
                </a:lnTo>
                <a:lnTo>
                  <a:pt x="4720" y="1452"/>
                </a:lnTo>
                <a:lnTo>
                  <a:pt x="4721" y="1444"/>
                </a:lnTo>
                <a:lnTo>
                  <a:pt x="4721" y="1427"/>
                </a:lnTo>
                <a:lnTo>
                  <a:pt x="4721" y="1454"/>
                </a:lnTo>
                <a:lnTo>
                  <a:pt x="4721" y="1451"/>
                </a:lnTo>
                <a:lnTo>
                  <a:pt x="4722" y="1440"/>
                </a:lnTo>
                <a:lnTo>
                  <a:pt x="4722" y="1419"/>
                </a:lnTo>
                <a:lnTo>
                  <a:pt x="4722" y="1434"/>
                </a:lnTo>
                <a:lnTo>
                  <a:pt x="4722" y="1451"/>
                </a:lnTo>
                <a:lnTo>
                  <a:pt x="4723" y="1448"/>
                </a:lnTo>
                <a:lnTo>
                  <a:pt x="4723" y="1451"/>
                </a:lnTo>
                <a:lnTo>
                  <a:pt x="4723" y="1434"/>
                </a:lnTo>
                <a:lnTo>
                  <a:pt x="4723" y="1447"/>
                </a:lnTo>
                <a:lnTo>
                  <a:pt x="4723" y="1454"/>
                </a:lnTo>
                <a:lnTo>
                  <a:pt x="4724" y="1448"/>
                </a:lnTo>
                <a:lnTo>
                  <a:pt x="4724" y="1450"/>
                </a:lnTo>
                <a:lnTo>
                  <a:pt x="4724" y="1443"/>
                </a:lnTo>
                <a:lnTo>
                  <a:pt x="4725" y="1453"/>
                </a:lnTo>
                <a:lnTo>
                  <a:pt x="4725" y="1445"/>
                </a:lnTo>
                <a:lnTo>
                  <a:pt x="4725" y="1446"/>
                </a:lnTo>
                <a:lnTo>
                  <a:pt x="4725" y="1446"/>
                </a:lnTo>
                <a:lnTo>
                  <a:pt x="4726" y="1436"/>
                </a:lnTo>
                <a:lnTo>
                  <a:pt x="4726" y="1449"/>
                </a:lnTo>
                <a:lnTo>
                  <a:pt x="4726" y="1464"/>
                </a:lnTo>
                <a:lnTo>
                  <a:pt x="4726" y="1443"/>
                </a:lnTo>
                <a:lnTo>
                  <a:pt x="4726" y="1446"/>
                </a:lnTo>
                <a:lnTo>
                  <a:pt x="4727" y="1431"/>
                </a:lnTo>
                <a:lnTo>
                  <a:pt x="4727" y="1441"/>
                </a:lnTo>
                <a:lnTo>
                  <a:pt x="4727" y="1442"/>
                </a:lnTo>
                <a:lnTo>
                  <a:pt x="4727" y="1445"/>
                </a:lnTo>
                <a:lnTo>
                  <a:pt x="4728" y="1443"/>
                </a:lnTo>
                <a:lnTo>
                  <a:pt x="4728" y="1429"/>
                </a:lnTo>
                <a:lnTo>
                  <a:pt x="4728" y="1434"/>
                </a:lnTo>
                <a:lnTo>
                  <a:pt x="4728" y="1430"/>
                </a:lnTo>
                <a:lnTo>
                  <a:pt x="4729" y="1448"/>
                </a:lnTo>
                <a:lnTo>
                  <a:pt x="4729" y="1451"/>
                </a:lnTo>
                <a:lnTo>
                  <a:pt x="4729" y="1447"/>
                </a:lnTo>
                <a:lnTo>
                  <a:pt x="4729" y="1456"/>
                </a:lnTo>
                <a:lnTo>
                  <a:pt x="4729" y="1430"/>
                </a:lnTo>
                <a:lnTo>
                  <a:pt x="4730" y="1437"/>
                </a:lnTo>
                <a:lnTo>
                  <a:pt x="4730" y="1442"/>
                </a:lnTo>
                <a:lnTo>
                  <a:pt x="4730" y="1430"/>
                </a:lnTo>
                <a:lnTo>
                  <a:pt x="4730" y="1439"/>
                </a:lnTo>
                <a:lnTo>
                  <a:pt x="4731" y="1455"/>
                </a:lnTo>
                <a:lnTo>
                  <a:pt x="4731" y="1456"/>
                </a:lnTo>
                <a:lnTo>
                  <a:pt x="4731" y="1449"/>
                </a:lnTo>
                <a:lnTo>
                  <a:pt x="4731" y="1454"/>
                </a:lnTo>
                <a:lnTo>
                  <a:pt x="4732" y="1453"/>
                </a:lnTo>
                <a:lnTo>
                  <a:pt x="4732" y="1448"/>
                </a:lnTo>
                <a:lnTo>
                  <a:pt x="4732" y="1452"/>
                </a:lnTo>
                <a:lnTo>
                  <a:pt x="4733" y="1454"/>
                </a:lnTo>
                <a:lnTo>
                  <a:pt x="4733" y="1451"/>
                </a:lnTo>
                <a:lnTo>
                  <a:pt x="4733" y="1447"/>
                </a:lnTo>
                <a:lnTo>
                  <a:pt x="4733" y="1450"/>
                </a:lnTo>
                <a:lnTo>
                  <a:pt x="4733" y="1450"/>
                </a:lnTo>
                <a:lnTo>
                  <a:pt x="4734" y="1445"/>
                </a:lnTo>
                <a:lnTo>
                  <a:pt x="4734" y="1447"/>
                </a:lnTo>
                <a:lnTo>
                  <a:pt x="4734" y="1451"/>
                </a:lnTo>
                <a:lnTo>
                  <a:pt x="4734" y="1449"/>
                </a:lnTo>
                <a:lnTo>
                  <a:pt x="4735" y="1449"/>
                </a:lnTo>
                <a:lnTo>
                  <a:pt x="4735" y="1453"/>
                </a:lnTo>
                <a:lnTo>
                  <a:pt x="4735" y="1450"/>
                </a:lnTo>
                <a:lnTo>
                  <a:pt x="4735" y="1451"/>
                </a:lnTo>
                <a:lnTo>
                  <a:pt x="4736" y="1448"/>
                </a:lnTo>
                <a:lnTo>
                  <a:pt x="4736" y="1451"/>
                </a:lnTo>
                <a:lnTo>
                  <a:pt x="4736" y="1427"/>
                </a:lnTo>
                <a:lnTo>
                  <a:pt x="4736" y="1434"/>
                </a:lnTo>
                <a:lnTo>
                  <a:pt x="4736" y="1445"/>
                </a:lnTo>
                <a:lnTo>
                  <a:pt x="4737" y="1424"/>
                </a:lnTo>
                <a:lnTo>
                  <a:pt x="4737" y="1456"/>
                </a:lnTo>
                <a:lnTo>
                  <a:pt x="4737" y="1448"/>
                </a:lnTo>
                <a:lnTo>
                  <a:pt x="4737" y="1434"/>
                </a:lnTo>
                <a:lnTo>
                  <a:pt x="4738" y="1441"/>
                </a:lnTo>
                <a:lnTo>
                  <a:pt x="4738" y="1443"/>
                </a:lnTo>
                <a:lnTo>
                  <a:pt x="4738" y="1433"/>
                </a:lnTo>
                <a:lnTo>
                  <a:pt x="4738" y="1432"/>
                </a:lnTo>
                <a:lnTo>
                  <a:pt x="4739" y="1426"/>
                </a:lnTo>
                <a:lnTo>
                  <a:pt x="4739" y="1443"/>
                </a:lnTo>
                <a:lnTo>
                  <a:pt x="4739" y="1451"/>
                </a:lnTo>
                <a:lnTo>
                  <a:pt x="4739" y="1445"/>
                </a:lnTo>
                <a:lnTo>
                  <a:pt x="4740" y="1448"/>
                </a:lnTo>
                <a:lnTo>
                  <a:pt x="4740" y="1441"/>
                </a:lnTo>
                <a:lnTo>
                  <a:pt x="4740" y="1445"/>
                </a:lnTo>
                <a:lnTo>
                  <a:pt x="4740" y="1436"/>
                </a:lnTo>
                <a:lnTo>
                  <a:pt x="4741" y="1444"/>
                </a:lnTo>
                <a:lnTo>
                  <a:pt x="4741" y="1448"/>
                </a:lnTo>
                <a:lnTo>
                  <a:pt x="4741" y="1437"/>
                </a:lnTo>
                <a:lnTo>
                  <a:pt x="4741" y="1445"/>
                </a:lnTo>
                <a:lnTo>
                  <a:pt x="4742" y="1443"/>
                </a:lnTo>
                <a:lnTo>
                  <a:pt x="4742" y="1445"/>
                </a:lnTo>
                <a:lnTo>
                  <a:pt x="4742" y="1440"/>
                </a:lnTo>
                <a:lnTo>
                  <a:pt x="4742" y="1438"/>
                </a:lnTo>
                <a:lnTo>
                  <a:pt x="4742" y="1443"/>
                </a:lnTo>
                <a:lnTo>
                  <a:pt x="4743" y="1440"/>
                </a:lnTo>
                <a:lnTo>
                  <a:pt x="4743" y="1443"/>
                </a:lnTo>
                <a:lnTo>
                  <a:pt x="4743" y="1442"/>
                </a:lnTo>
                <a:lnTo>
                  <a:pt x="4743" y="1434"/>
                </a:lnTo>
                <a:lnTo>
                  <a:pt x="4744" y="1437"/>
                </a:lnTo>
                <a:lnTo>
                  <a:pt x="4744" y="1443"/>
                </a:lnTo>
                <a:lnTo>
                  <a:pt x="4744" y="1447"/>
                </a:lnTo>
                <a:lnTo>
                  <a:pt x="4744" y="1443"/>
                </a:lnTo>
                <a:lnTo>
                  <a:pt x="4745" y="1435"/>
                </a:lnTo>
                <a:lnTo>
                  <a:pt x="4745" y="1445"/>
                </a:lnTo>
                <a:lnTo>
                  <a:pt x="4745" y="1435"/>
                </a:lnTo>
                <a:lnTo>
                  <a:pt x="4745" y="1433"/>
                </a:lnTo>
                <a:lnTo>
                  <a:pt x="4745" y="1438"/>
                </a:lnTo>
                <a:lnTo>
                  <a:pt x="4746" y="1441"/>
                </a:lnTo>
                <a:lnTo>
                  <a:pt x="4746" y="1444"/>
                </a:lnTo>
                <a:lnTo>
                  <a:pt x="4746" y="1438"/>
                </a:lnTo>
                <a:lnTo>
                  <a:pt x="4746" y="1442"/>
                </a:lnTo>
                <a:lnTo>
                  <a:pt x="4747" y="1441"/>
                </a:lnTo>
                <a:lnTo>
                  <a:pt x="4747" y="1437"/>
                </a:lnTo>
                <a:lnTo>
                  <a:pt x="4747" y="1441"/>
                </a:lnTo>
                <a:lnTo>
                  <a:pt x="4748" y="1441"/>
                </a:lnTo>
                <a:lnTo>
                  <a:pt x="4748" y="1438"/>
                </a:lnTo>
                <a:lnTo>
                  <a:pt x="4748" y="1442"/>
                </a:lnTo>
                <a:lnTo>
                  <a:pt x="4748" y="1436"/>
                </a:lnTo>
                <a:lnTo>
                  <a:pt x="4748" y="1443"/>
                </a:lnTo>
                <a:lnTo>
                  <a:pt x="4749" y="1441"/>
                </a:lnTo>
                <a:lnTo>
                  <a:pt x="4749" y="1441"/>
                </a:lnTo>
                <a:lnTo>
                  <a:pt x="4749" y="1443"/>
                </a:lnTo>
                <a:lnTo>
                  <a:pt x="4749" y="1436"/>
                </a:lnTo>
                <a:lnTo>
                  <a:pt x="4750" y="1436"/>
                </a:lnTo>
                <a:lnTo>
                  <a:pt x="4750" y="1439"/>
                </a:lnTo>
                <a:lnTo>
                  <a:pt x="4750" y="1435"/>
                </a:lnTo>
                <a:lnTo>
                  <a:pt x="4750" y="1468"/>
                </a:lnTo>
                <a:lnTo>
                  <a:pt x="4751" y="1438"/>
                </a:lnTo>
                <a:lnTo>
                  <a:pt x="4751" y="1439"/>
                </a:lnTo>
                <a:lnTo>
                  <a:pt x="4751" y="1435"/>
                </a:lnTo>
                <a:lnTo>
                  <a:pt x="4751" y="1437"/>
                </a:lnTo>
                <a:lnTo>
                  <a:pt x="4751" y="1439"/>
                </a:lnTo>
                <a:lnTo>
                  <a:pt x="4752" y="1432"/>
                </a:lnTo>
                <a:lnTo>
                  <a:pt x="4752" y="1432"/>
                </a:lnTo>
                <a:lnTo>
                  <a:pt x="4752" y="1437"/>
                </a:lnTo>
                <a:lnTo>
                  <a:pt x="4752" y="1432"/>
                </a:lnTo>
                <a:lnTo>
                  <a:pt x="4753" y="1438"/>
                </a:lnTo>
                <a:lnTo>
                  <a:pt x="4753" y="1433"/>
                </a:lnTo>
                <a:lnTo>
                  <a:pt x="4753" y="1436"/>
                </a:lnTo>
                <a:lnTo>
                  <a:pt x="4753" y="1434"/>
                </a:lnTo>
                <a:lnTo>
                  <a:pt x="4754" y="1433"/>
                </a:lnTo>
                <a:lnTo>
                  <a:pt x="4754" y="1440"/>
                </a:lnTo>
                <a:lnTo>
                  <a:pt x="4754" y="1430"/>
                </a:lnTo>
                <a:lnTo>
                  <a:pt x="4754" y="1432"/>
                </a:lnTo>
                <a:lnTo>
                  <a:pt x="4754" y="1426"/>
                </a:lnTo>
                <a:lnTo>
                  <a:pt x="4755" y="1431"/>
                </a:lnTo>
                <a:lnTo>
                  <a:pt x="4755" y="1433"/>
                </a:lnTo>
                <a:lnTo>
                  <a:pt x="4755" y="1426"/>
                </a:lnTo>
                <a:lnTo>
                  <a:pt x="4756" y="1439"/>
                </a:lnTo>
                <a:lnTo>
                  <a:pt x="4756" y="1435"/>
                </a:lnTo>
                <a:lnTo>
                  <a:pt x="4756" y="1435"/>
                </a:lnTo>
                <a:lnTo>
                  <a:pt x="4756" y="1439"/>
                </a:lnTo>
                <a:lnTo>
                  <a:pt x="4757" y="1435"/>
                </a:lnTo>
                <a:lnTo>
                  <a:pt x="4757" y="1435"/>
                </a:lnTo>
                <a:lnTo>
                  <a:pt x="4757" y="1419"/>
                </a:lnTo>
                <a:lnTo>
                  <a:pt x="4757" y="1432"/>
                </a:lnTo>
                <a:lnTo>
                  <a:pt x="4757" y="1435"/>
                </a:lnTo>
                <a:lnTo>
                  <a:pt x="4758" y="1437"/>
                </a:lnTo>
                <a:lnTo>
                  <a:pt x="4758" y="1455"/>
                </a:lnTo>
                <a:lnTo>
                  <a:pt x="4758" y="1437"/>
                </a:lnTo>
                <a:lnTo>
                  <a:pt x="4758" y="1433"/>
                </a:lnTo>
                <a:lnTo>
                  <a:pt x="4759" y="1438"/>
                </a:lnTo>
                <a:lnTo>
                  <a:pt x="4759" y="1438"/>
                </a:lnTo>
                <a:lnTo>
                  <a:pt x="4759" y="1437"/>
                </a:lnTo>
                <a:lnTo>
                  <a:pt x="4759" y="1440"/>
                </a:lnTo>
                <a:lnTo>
                  <a:pt x="4760" y="1435"/>
                </a:lnTo>
                <a:lnTo>
                  <a:pt x="4760" y="1434"/>
                </a:lnTo>
                <a:lnTo>
                  <a:pt x="4760" y="1431"/>
                </a:lnTo>
                <a:lnTo>
                  <a:pt x="4760" y="1435"/>
                </a:lnTo>
                <a:lnTo>
                  <a:pt x="4760" y="1440"/>
                </a:lnTo>
                <a:lnTo>
                  <a:pt x="4761" y="1438"/>
                </a:lnTo>
                <a:lnTo>
                  <a:pt x="4761" y="1441"/>
                </a:lnTo>
                <a:lnTo>
                  <a:pt x="4761" y="1438"/>
                </a:lnTo>
                <a:lnTo>
                  <a:pt x="4761" y="1436"/>
                </a:lnTo>
                <a:lnTo>
                  <a:pt x="4762" y="1441"/>
                </a:lnTo>
                <a:lnTo>
                  <a:pt x="4762" y="1435"/>
                </a:lnTo>
                <a:lnTo>
                  <a:pt x="4762" y="1440"/>
                </a:lnTo>
                <a:lnTo>
                  <a:pt x="4762" y="1438"/>
                </a:lnTo>
                <a:lnTo>
                  <a:pt x="4763" y="1446"/>
                </a:lnTo>
                <a:lnTo>
                  <a:pt x="4763" y="1440"/>
                </a:lnTo>
                <a:lnTo>
                  <a:pt x="4763" y="1436"/>
                </a:lnTo>
                <a:lnTo>
                  <a:pt x="4763" y="1436"/>
                </a:lnTo>
                <a:lnTo>
                  <a:pt x="4764" y="1435"/>
                </a:lnTo>
                <a:lnTo>
                  <a:pt x="4764" y="1437"/>
                </a:lnTo>
                <a:lnTo>
                  <a:pt x="4764" y="1443"/>
                </a:lnTo>
                <a:lnTo>
                  <a:pt x="4764" y="1435"/>
                </a:lnTo>
                <a:lnTo>
                  <a:pt x="4765" y="1435"/>
                </a:lnTo>
                <a:lnTo>
                  <a:pt x="4765" y="1420"/>
                </a:lnTo>
                <a:lnTo>
                  <a:pt x="4765" y="1426"/>
                </a:lnTo>
                <a:lnTo>
                  <a:pt x="4765" y="1426"/>
                </a:lnTo>
                <a:lnTo>
                  <a:pt x="4766" y="1432"/>
                </a:lnTo>
                <a:lnTo>
                  <a:pt x="4766" y="1435"/>
                </a:lnTo>
                <a:lnTo>
                  <a:pt x="4766" y="1432"/>
                </a:lnTo>
                <a:lnTo>
                  <a:pt x="4766" y="1439"/>
                </a:lnTo>
                <a:lnTo>
                  <a:pt x="4766" y="1438"/>
                </a:lnTo>
                <a:lnTo>
                  <a:pt x="4767" y="1435"/>
                </a:lnTo>
                <a:lnTo>
                  <a:pt x="4767" y="1428"/>
                </a:lnTo>
                <a:lnTo>
                  <a:pt x="4767" y="1429"/>
                </a:lnTo>
                <a:lnTo>
                  <a:pt x="4767" y="1428"/>
                </a:lnTo>
                <a:lnTo>
                  <a:pt x="4768" y="1419"/>
                </a:lnTo>
                <a:lnTo>
                  <a:pt x="4768" y="1415"/>
                </a:lnTo>
                <a:lnTo>
                  <a:pt x="4768" y="1408"/>
                </a:lnTo>
                <a:lnTo>
                  <a:pt x="4768" y="1398"/>
                </a:lnTo>
                <a:lnTo>
                  <a:pt x="4769" y="1398"/>
                </a:lnTo>
                <a:lnTo>
                  <a:pt x="4769" y="1411"/>
                </a:lnTo>
                <a:lnTo>
                  <a:pt x="4769" y="1417"/>
                </a:lnTo>
                <a:lnTo>
                  <a:pt x="4769" y="1422"/>
                </a:lnTo>
                <a:lnTo>
                  <a:pt x="4769" y="1425"/>
                </a:lnTo>
                <a:lnTo>
                  <a:pt x="4770" y="1435"/>
                </a:lnTo>
                <a:lnTo>
                  <a:pt x="4770" y="1436"/>
                </a:lnTo>
                <a:lnTo>
                  <a:pt x="4770" y="1434"/>
                </a:lnTo>
                <a:lnTo>
                  <a:pt x="4770" y="1408"/>
                </a:lnTo>
                <a:lnTo>
                  <a:pt x="4771" y="1429"/>
                </a:lnTo>
                <a:lnTo>
                  <a:pt x="4771" y="1405"/>
                </a:lnTo>
                <a:lnTo>
                  <a:pt x="4771" y="1418"/>
                </a:lnTo>
                <a:lnTo>
                  <a:pt x="4772" y="1428"/>
                </a:lnTo>
                <a:lnTo>
                  <a:pt x="4772" y="1421"/>
                </a:lnTo>
                <a:lnTo>
                  <a:pt x="4772" y="1414"/>
                </a:lnTo>
                <a:lnTo>
                  <a:pt x="4772" y="1426"/>
                </a:lnTo>
                <a:lnTo>
                  <a:pt x="4772" y="1418"/>
                </a:lnTo>
                <a:lnTo>
                  <a:pt x="4773" y="1456"/>
                </a:lnTo>
                <a:lnTo>
                  <a:pt x="4773" y="1444"/>
                </a:lnTo>
                <a:lnTo>
                  <a:pt x="4773" y="1443"/>
                </a:lnTo>
                <a:lnTo>
                  <a:pt x="4773" y="1449"/>
                </a:lnTo>
                <a:lnTo>
                  <a:pt x="4774" y="1442"/>
                </a:lnTo>
                <a:lnTo>
                  <a:pt x="4774" y="1444"/>
                </a:lnTo>
                <a:lnTo>
                  <a:pt x="4774" y="1450"/>
                </a:lnTo>
                <a:lnTo>
                  <a:pt x="4774" y="1446"/>
                </a:lnTo>
                <a:lnTo>
                  <a:pt x="4775" y="1448"/>
                </a:lnTo>
                <a:lnTo>
                  <a:pt x="4775" y="1447"/>
                </a:lnTo>
                <a:lnTo>
                  <a:pt x="4775" y="1448"/>
                </a:lnTo>
                <a:lnTo>
                  <a:pt x="4775" y="1443"/>
                </a:lnTo>
                <a:lnTo>
                  <a:pt x="4775" y="1449"/>
                </a:lnTo>
                <a:lnTo>
                  <a:pt x="4776" y="1452"/>
                </a:lnTo>
                <a:lnTo>
                  <a:pt x="4776" y="1449"/>
                </a:lnTo>
                <a:lnTo>
                  <a:pt x="4776" y="1447"/>
                </a:lnTo>
                <a:lnTo>
                  <a:pt x="4776" y="1446"/>
                </a:lnTo>
                <a:lnTo>
                  <a:pt x="4777" y="1444"/>
                </a:lnTo>
                <a:lnTo>
                  <a:pt x="4777" y="1438"/>
                </a:lnTo>
                <a:lnTo>
                  <a:pt x="4777" y="1443"/>
                </a:lnTo>
                <a:lnTo>
                  <a:pt x="4777" y="1444"/>
                </a:lnTo>
                <a:lnTo>
                  <a:pt x="4778" y="1445"/>
                </a:lnTo>
                <a:lnTo>
                  <a:pt x="4778" y="1443"/>
                </a:lnTo>
                <a:lnTo>
                  <a:pt x="4778" y="1438"/>
                </a:lnTo>
                <a:lnTo>
                  <a:pt x="4779" y="1443"/>
                </a:lnTo>
                <a:lnTo>
                  <a:pt x="4779" y="1434"/>
                </a:lnTo>
                <a:lnTo>
                  <a:pt x="4779" y="1443"/>
                </a:lnTo>
                <a:lnTo>
                  <a:pt x="4779" y="1444"/>
                </a:lnTo>
                <a:lnTo>
                  <a:pt x="4779" y="1446"/>
                </a:lnTo>
                <a:lnTo>
                  <a:pt x="4780" y="1441"/>
                </a:lnTo>
                <a:lnTo>
                  <a:pt x="4780" y="1444"/>
                </a:lnTo>
                <a:lnTo>
                  <a:pt x="4780" y="1443"/>
                </a:lnTo>
                <a:lnTo>
                  <a:pt x="4780" y="1430"/>
                </a:lnTo>
                <a:lnTo>
                  <a:pt x="4781" y="1440"/>
                </a:lnTo>
                <a:lnTo>
                  <a:pt x="4781" y="1445"/>
                </a:lnTo>
                <a:lnTo>
                  <a:pt x="4781" y="1437"/>
                </a:lnTo>
                <a:lnTo>
                  <a:pt x="4781" y="1438"/>
                </a:lnTo>
                <a:lnTo>
                  <a:pt x="4782" y="1441"/>
                </a:lnTo>
                <a:lnTo>
                  <a:pt x="4782" y="1445"/>
                </a:lnTo>
                <a:lnTo>
                  <a:pt x="4782" y="1440"/>
                </a:lnTo>
                <a:lnTo>
                  <a:pt x="4782" y="1442"/>
                </a:lnTo>
                <a:lnTo>
                  <a:pt x="4782" y="1443"/>
                </a:lnTo>
                <a:lnTo>
                  <a:pt x="4783" y="1448"/>
                </a:lnTo>
                <a:lnTo>
                  <a:pt x="4783" y="1435"/>
                </a:lnTo>
                <a:lnTo>
                  <a:pt x="4783" y="1440"/>
                </a:lnTo>
                <a:lnTo>
                  <a:pt x="4783" y="1442"/>
                </a:lnTo>
                <a:lnTo>
                  <a:pt x="4784" y="1438"/>
                </a:lnTo>
                <a:lnTo>
                  <a:pt x="4784" y="1450"/>
                </a:lnTo>
                <a:lnTo>
                  <a:pt x="4784" y="1441"/>
                </a:lnTo>
                <a:lnTo>
                  <a:pt x="4784" y="1442"/>
                </a:lnTo>
                <a:lnTo>
                  <a:pt x="4785" y="1445"/>
                </a:lnTo>
                <a:lnTo>
                  <a:pt x="4785" y="1447"/>
                </a:lnTo>
                <a:lnTo>
                  <a:pt x="4785" y="1448"/>
                </a:lnTo>
                <a:lnTo>
                  <a:pt x="4785" y="1430"/>
                </a:lnTo>
                <a:lnTo>
                  <a:pt x="4785" y="1438"/>
                </a:lnTo>
                <a:lnTo>
                  <a:pt x="4786" y="1440"/>
                </a:lnTo>
                <a:lnTo>
                  <a:pt x="4786" y="1439"/>
                </a:lnTo>
                <a:lnTo>
                  <a:pt x="4786" y="1444"/>
                </a:lnTo>
                <a:lnTo>
                  <a:pt x="4787" y="1442"/>
                </a:lnTo>
                <a:lnTo>
                  <a:pt x="4787" y="1441"/>
                </a:lnTo>
                <a:lnTo>
                  <a:pt x="4787" y="1438"/>
                </a:lnTo>
                <a:lnTo>
                  <a:pt x="4787" y="1443"/>
                </a:lnTo>
                <a:lnTo>
                  <a:pt x="4788" y="1445"/>
                </a:lnTo>
                <a:lnTo>
                  <a:pt x="4788" y="1438"/>
                </a:lnTo>
                <a:lnTo>
                  <a:pt x="4788" y="1449"/>
                </a:lnTo>
                <a:lnTo>
                  <a:pt x="4788" y="1448"/>
                </a:lnTo>
                <a:lnTo>
                  <a:pt x="4788" y="1446"/>
                </a:lnTo>
                <a:lnTo>
                  <a:pt x="4789" y="1443"/>
                </a:lnTo>
                <a:lnTo>
                  <a:pt x="4789" y="1445"/>
                </a:lnTo>
                <a:lnTo>
                  <a:pt x="4789" y="1449"/>
                </a:lnTo>
                <a:lnTo>
                  <a:pt x="4789" y="1443"/>
                </a:lnTo>
                <a:lnTo>
                  <a:pt x="4790" y="1449"/>
                </a:lnTo>
                <a:lnTo>
                  <a:pt x="4790" y="1450"/>
                </a:lnTo>
                <a:lnTo>
                  <a:pt x="4790" y="1443"/>
                </a:lnTo>
                <a:lnTo>
                  <a:pt x="4790" y="1438"/>
                </a:lnTo>
                <a:lnTo>
                  <a:pt x="4791" y="1439"/>
                </a:lnTo>
                <a:lnTo>
                  <a:pt x="4791" y="1445"/>
                </a:lnTo>
                <a:lnTo>
                  <a:pt x="4791" y="1452"/>
                </a:lnTo>
                <a:lnTo>
                  <a:pt x="4791" y="1446"/>
                </a:lnTo>
                <a:lnTo>
                  <a:pt x="4791" y="1446"/>
                </a:lnTo>
                <a:lnTo>
                  <a:pt x="4792" y="1447"/>
                </a:lnTo>
                <a:lnTo>
                  <a:pt x="4792" y="1445"/>
                </a:lnTo>
                <a:lnTo>
                  <a:pt x="4792" y="1455"/>
                </a:lnTo>
                <a:lnTo>
                  <a:pt x="4792" y="1442"/>
                </a:lnTo>
                <a:lnTo>
                  <a:pt x="4793" y="1451"/>
                </a:lnTo>
                <a:lnTo>
                  <a:pt x="4793" y="1450"/>
                </a:lnTo>
                <a:lnTo>
                  <a:pt x="4793" y="1444"/>
                </a:lnTo>
                <a:lnTo>
                  <a:pt x="4793" y="1444"/>
                </a:lnTo>
                <a:lnTo>
                  <a:pt x="4794" y="1432"/>
                </a:lnTo>
                <a:lnTo>
                  <a:pt x="4794" y="1446"/>
                </a:lnTo>
                <a:lnTo>
                  <a:pt x="4794" y="1445"/>
                </a:lnTo>
                <a:lnTo>
                  <a:pt x="4794" y="1443"/>
                </a:lnTo>
                <a:lnTo>
                  <a:pt x="4795" y="1450"/>
                </a:lnTo>
                <a:lnTo>
                  <a:pt x="4795" y="1444"/>
                </a:lnTo>
                <a:lnTo>
                  <a:pt x="4795" y="1477"/>
                </a:lnTo>
                <a:lnTo>
                  <a:pt x="4795" y="1443"/>
                </a:lnTo>
                <a:lnTo>
                  <a:pt x="4796" y="1451"/>
                </a:lnTo>
                <a:lnTo>
                  <a:pt x="4796" y="1449"/>
                </a:lnTo>
                <a:lnTo>
                  <a:pt x="4796" y="1445"/>
                </a:lnTo>
                <a:lnTo>
                  <a:pt x="4796" y="1445"/>
                </a:lnTo>
                <a:lnTo>
                  <a:pt x="4797" y="1449"/>
                </a:lnTo>
                <a:lnTo>
                  <a:pt x="4797" y="1445"/>
                </a:lnTo>
                <a:lnTo>
                  <a:pt x="4797" y="1418"/>
                </a:lnTo>
                <a:lnTo>
                  <a:pt x="4797" y="1429"/>
                </a:lnTo>
                <a:lnTo>
                  <a:pt x="4797" y="1430"/>
                </a:lnTo>
                <a:lnTo>
                  <a:pt x="4798" y="1439"/>
                </a:lnTo>
                <a:lnTo>
                  <a:pt x="4798" y="1455"/>
                </a:lnTo>
                <a:lnTo>
                  <a:pt x="4798" y="1451"/>
                </a:lnTo>
                <a:lnTo>
                  <a:pt x="4798" y="1415"/>
                </a:lnTo>
                <a:lnTo>
                  <a:pt x="4799" y="1438"/>
                </a:lnTo>
                <a:lnTo>
                  <a:pt x="4799" y="1443"/>
                </a:lnTo>
                <a:lnTo>
                  <a:pt x="4799" y="1441"/>
                </a:lnTo>
                <a:lnTo>
                  <a:pt x="4799" y="1442"/>
                </a:lnTo>
                <a:lnTo>
                  <a:pt x="4800" y="1430"/>
                </a:lnTo>
                <a:lnTo>
                  <a:pt x="4800" y="1432"/>
                </a:lnTo>
                <a:lnTo>
                  <a:pt x="4800" y="1457"/>
                </a:lnTo>
                <a:lnTo>
                  <a:pt x="4800" y="1444"/>
                </a:lnTo>
                <a:lnTo>
                  <a:pt x="4800" y="1429"/>
                </a:lnTo>
                <a:lnTo>
                  <a:pt x="4801" y="1422"/>
                </a:lnTo>
                <a:lnTo>
                  <a:pt x="4801" y="1436"/>
                </a:lnTo>
                <a:lnTo>
                  <a:pt x="4801" y="1460"/>
                </a:lnTo>
                <a:lnTo>
                  <a:pt x="4801" y="1428"/>
                </a:lnTo>
                <a:lnTo>
                  <a:pt x="4802" y="1439"/>
                </a:lnTo>
                <a:lnTo>
                  <a:pt x="4802" y="1430"/>
                </a:lnTo>
                <a:lnTo>
                  <a:pt x="4802" y="1435"/>
                </a:lnTo>
                <a:lnTo>
                  <a:pt x="4803" y="1438"/>
                </a:lnTo>
                <a:lnTo>
                  <a:pt x="4803" y="1464"/>
                </a:lnTo>
                <a:lnTo>
                  <a:pt x="4803" y="1435"/>
                </a:lnTo>
                <a:lnTo>
                  <a:pt x="4803" y="1430"/>
                </a:lnTo>
                <a:lnTo>
                  <a:pt x="4803" y="1434"/>
                </a:lnTo>
                <a:lnTo>
                  <a:pt x="4804" y="1424"/>
                </a:lnTo>
                <a:lnTo>
                  <a:pt x="4804" y="1436"/>
                </a:lnTo>
                <a:lnTo>
                  <a:pt x="4804" y="1439"/>
                </a:lnTo>
                <a:lnTo>
                  <a:pt x="4804" y="1456"/>
                </a:lnTo>
                <a:lnTo>
                  <a:pt x="4805" y="1442"/>
                </a:lnTo>
                <a:lnTo>
                  <a:pt x="4805" y="1427"/>
                </a:lnTo>
                <a:lnTo>
                  <a:pt x="4805" y="1457"/>
                </a:lnTo>
                <a:lnTo>
                  <a:pt x="4805" y="1457"/>
                </a:lnTo>
                <a:lnTo>
                  <a:pt x="4806" y="1453"/>
                </a:lnTo>
                <a:lnTo>
                  <a:pt x="4806" y="1449"/>
                </a:lnTo>
                <a:lnTo>
                  <a:pt x="4806" y="1455"/>
                </a:lnTo>
                <a:lnTo>
                  <a:pt x="4806" y="1453"/>
                </a:lnTo>
                <a:lnTo>
                  <a:pt x="4806" y="1457"/>
                </a:lnTo>
                <a:lnTo>
                  <a:pt x="4807" y="1451"/>
                </a:lnTo>
                <a:lnTo>
                  <a:pt x="4807" y="1449"/>
                </a:lnTo>
                <a:lnTo>
                  <a:pt x="4807" y="1450"/>
                </a:lnTo>
                <a:lnTo>
                  <a:pt x="4807" y="1451"/>
                </a:lnTo>
                <a:lnTo>
                  <a:pt x="4808" y="1456"/>
                </a:lnTo>
                <a:lnTo>
                  <a:pt x="4808" y="1448"/>
                </a:lnTo>
                <a:lnTo>
                  <a:pt x="4808" y="1450"/>
                </a:lnTo>
                <a:lnTo>
                  <a:pt x="4808" y="1449"/>
                </a:lnTo>
                <a:lnTo>
                  <a:pt x="4809" y="1453"/>
                </a:lnTo>
                <a:lnTo>
                  <a:pt x="4809" y="1456"/>
                </a:lnTo>
                <a:lnTo>
                  <a:pt x="4809" y="1450"/>
                </a:lnTo>
                <a:lnTo>
                  <a:pt x="4809" y="1429"/>
                </a:lnTo>
                <a:lnTo>
                  <a:pt x="4809" y="1453"/>
                </a:lnTo>
                <a:lnTo>
                  <a:pt x="4810" y="1454"/>
                </a:lnTo>
                <a:lnTo>
                  <a:pt x="4810" y="1439"/>
                </a:lnTo>
                <a:lnTo>
                  <a:pt x="4810" y="1432"/>
                </a:lnTo>
                <a:lnTo>
                  <a:pt x="4811" y="1441"/>
                </a:lnTo>
                <a:lnTo>
                  <a:pt x="4811" y="1465"/>
                </a:lnTo>
                <a:lnTo>
                  <a:pt x="4811" y="1446"/>
                </a:lnTo>
                <a:lnTo>
                  <a:pt x="4811" y="1451"/>
                </a:lnTo>
                <a:lnTo>
                  <a:pt x="4812" y="1442"/>
                </a:lnTo>
                <a:lnTo>
                  <a:pt x="4812" y="1450"/>
                </a:lnTo>
                <a:lnTo>
                  <a:pt x="4812" y="1449"/>
                </a:lnTo>
                <a:lnTo>
                  <a:pt x="4812" y="1441"/>
                </a:lnTo>
                <a:lnTo>
                  <a:pt x="4812" y="1442"/>
                </a:lnTo>
                <a:lnTo>
                  <a:pt x="4813" y="1434"/>
                </a:lnTo>
                <a:lnTo>
                  <a:pt x="4813" y="1440"/>
                </a:lnTo>
                <a:lnTo>
                  <a:pt x="4813" y="1439"/>
                </a:lnTo>
                <a:lnTo>
                  <a:pt x="4813" y="1440"/>
                </a:lnTo>
                <a:lnTo>
                  <a:pt x="4814" y="1434"/>
                </a:lnTo>
                <a:lnTo>
                  <a:pt x="4814" y="1414"/>
                </a:lnTo>
                <a:lnTo>
                  <a:pt x="4814" y="1419"/>
                </a:lnTo>
                <a:lnTo>
                  <a:pt x="4814" y="1429"/>
                </a:lnTo>
                <a:lnTo>
                  <a:pt x="4815" y="1431"/>
                </a:lnTo>
                <a:lnTo>
                  <a:pt x="4815" y="1428"/>
                </a:lnTo>
                <a:lnTo>
                  <a:pt x="4815" y="1435"/>
                </a:lnTo>
                <a:lnTo>
                  <a:pt x="4815" y="1428"/>
                </a:lnTo>
                <a:lnTo>
                  <a:pt x="4815" y="1440"/>
                </a:lnTo>
                <a:lnTo>
                  <a:pt x="4816" y="1439"/>
                </a:lnTo>
                <a:lnTo>
                  <a:pt x="4816" y="1442"/>
                </a:lnTo>
                <a:lnTo>
                  <a:pt x="4816" y="1437"/>
                </a:lnTo>
                <a:lnTo>
                  <a:pt x="4816" y="1447"/>
                </a:lnTo>
                <a:lnTo>
                  <a:pt x="4817" y="1446"/>
                </a:lnTo>
                <a:lnTo>
                  <a:pt x="4817" y="1466"/>
                </a:lnTo>
                <a:lnTo>
                  <a:pt x="4817" y="1458"/>
                </a:lnTo>
                <a:lnTo>
                  <a:pt x="4818" y="1451"/>
                </a:lnTo>
                <a:lnTo>
                  <a:pt x="4818" y="1445"/>
                </a:lnTo>
                <a:lnTo>
                  <a:pt x="4818" y="1444"/>
                </a:lnTo>
                <a:lnTo>
                  <a:pt x="4818" y="1445"/>
                </a:lnTo>
                <a:lnTo>
                  <a:pt x="4818" y="1447"/>
                </a:lnTo>
                <a:lnTo>
                  <a:pt x="4819" y="1436"/>
                </a:lnTo>
                <a:lnTo>
                  <a:pt x="4819" y="1446"/>
                </a:lnTo>
                <a:lnTo>
                  <a:pt x="4819" y="1449"/>
                </a:lnTo>
                <a:lnTo>
                  <a:pt x="4819" y="1453"/>
                </a:lnTo>
                <a:lnTo>
                  <a:pt x="4820" y="1451"/>
                </a:lnTo>
                <a:lnTo>
                  <a:pt x="4820" y="1429"/>
                </a:lnTo>
                <a:lnTo>
                  <a:pt x="4820" y="1447"/>
                </a:lnTo>
                <a:lnTo>
                  <a:pt x="4820" y="1453"/>
                </a:lnTo>
                <a:lnTo>
                  <a:pt x="4821" y="1440"/>
                </a:lnTo>
                <a:lnTo>
                  <a:pt x="4821" y="1444"/>
                </a:lnTo>
                <a:lnTo>
                  <a:pt x="4821" y="1430"/>
                </a:lnTo>
                <a:lnTo>
                  <a:pt x="4821" y="1455"/>
                </a:lnTo>
                <a:lnTo>
                  <a:pt x="4821" y="1450"/>
                </a:lnTo>
                <a:lnTo>
                  <a:pt x="4822" y="1443"/>
                </a:lnTo>
                <a:lnTo>
                  <a:pt x="4822" y="1435"/>
                </a:lnTo>
                <a:lnTo>
                  <a:pt x="4822" y="1434"/>
                </a:lnTo>
                <a:lnTo>
                  <a:pt x="4822" y="1439"/>
                </a:lnTo>
                <a:lnTo>
                  <a:pt x="4823" y="1455"/>
                </a:lnTo>
                <a:lnTo>
                  <a:pt x="4823" y="1450"/>
                </a:lnTo>
                <a:lnTo>
                  <a:pt x="4823" y="1441"/>
                </a:lnTo>
                <a:lnTo>
                  <a:pt x="4823" y="1428"/>
                </a:lnTo>
                <a:lnTo>
                  <a:pt x="4824" y="1436"/>
                </a:lnTo>
                <a:lnTo>
                  <a:pt x="4824" y="1446"/>
                </a:lnTo>
                <a:lnTo>
                  <a:pt x="4824" y="1454"/>
                </a:lnTo>
                <a:lnTo>
                  <a:pt x="4824" y="1451"/>
                </a:lnTo>
                <a:lnTo>
                  <a:pt x="4824" y="1428"/>
                </a:lnTo>
                <a:lnTo>
                  <a:pt x="4825" y="1446"/>
                </a:lnTo>
                <a:lnTo>
                  <a:pt x="4825" y="1453"/>
                </a:lnTo>
                <a:lnTo>
                  <a:pt x="4825" y="1443"/>
                </a:lnTo>
                <a:lnTo>
                  <a:pt x="4826" y="1452"/>
                </a:lnTo>
                <a:lnTo>
                  <a:pt x="4826" y="1439"/>
                </a:lnTo>
                <a:lnTo>
                  <a:pt x="4826" y="1449"/>
                </a:lnTo>
                <a:lnTo>
                  <a:pt x="4826" y="1444"/>
                </a:lnTo>
                <a:lnTo>
                  <a:pt x="4827" y="1458"/>
                </a:lnTo>
                <a:lnTo>
                  <a:pt x="4827" y="1455"/>
                </a:lnTo>
                <a:lnTo>
                  <a:pt x="4827" y="1446"/>
                </a:lnTo>
                <a:lnTo>
                  <a:pt x="4827" y="1448"/>
                </a:lnTo>
                <a:lnTo>
                  <a:pt x="4828" y="1455"/>
                </a:lnTo>
                <a:lnTo>
                  <a:pt x="4828" y="1443"/>
                </a:lnTo>
                <a:lnTo>
                  <a:pt x="4828" y="1451"/>
                </a:lnTo>
                <a:lnTo>
                  <a:pt x="4828" y="1432"/>
                </a:lnTo>
                <a:lnTo>
                  <a:pt x="4828" y="1448"/>
                </a:lnTo>
                <a:lnTo>
                  <a:pt x="4829" y="1435"/>
                </a:lnTo>
                <a:lnTo>
                  <a:pt x="4829" y="1440"/>
                </a:lnTo>
                <a:lnTo>
                  <a:pt x="4829" y="1453"/>
                </a:lnTo>
                <a:lnTo>
                  <a:pt x="4829" y="1458"/>
                </a:lnTo>
                <a:lnTo>
                  <a:pt x="4830" y="1442"/>
                </a:lnTo>
                <a:lnTo>
                  <a:pt x="4830" y="1458"/>
                </a:lnTo>
                <a:lnTo>
                  <a:pt x="4830" y="1452"/>
                </a:lnTo>
                <a:lnTo>
                  <a:pt x="4830" y="1447"/>
                </a:lnTo>
                <a:lnTo>
                  <a:pt x="4830" y="1433"/>
                </a:lnTo>
                <a:lnTo>
                  <a:pt x="4831" y="1453"/>
                </a:lnTo>
                <a:lnTo>
                  <a:pt x="4831" y="1454"/>
                </a:lnTo>
                <a:lnTo>
                  <a:pt x="4831" y="1475"/>
                </a:lnTo>
                <a:lnTo>
                  <a:pt x="4831" y="1439"/>
                </a:lnTo>
                <a:lnTo>
                  <a:pt x="4832" y="1447"/>
                </a:lnTo>
                <a:lnTo>
                  <a:pt x="4832" y="1449"/>
                </a:lnTo>
                <a:lnTo>
                  <a:pt x="4832" y="1457"/>
                </a:lnTo>
                <a:lnTo>
                  <a:pt x="4832" y="1442"/>
                </a:lnTo>
                <a:lnTo>
                  <a:pt x="4833" y="1462"/>
                </a:lnTo>
                <a:lnTo>
                  <a:pt x="4833" y="1445"/>
                </a:lnTo>
                <a:lnTo>
                  <a:pt x="4833" y="1450"/>
                </a:lnTo>
                <a:lnTo>
                  <a:pt x="4834" y="1455"/>
                </a:lnTo>
                <a:lnTo>
                  <a:pt x="4834" y="1446"/>
                </a:lnTo>
                <a:lnTo>
                  <a:pt x="4834" y="1447"/>
                </a:lnTo>
                <a:lnTo>
                  <a:pt x="4834" y="1448"/>
                </a:lnTo>
                <a:lnTo>
                  <a:pt x="4834" y="1454"/>
                </a:lnTo>
                <a:lnTo>
                  <a:pt x="4835" y="1455"/>
                </a:lnTo>
                <a:lnTo>
                  <a:pt x="4835" y="1454"/>
                </a:lnTo>
                <a:lnTo>
                  <a:pt x="4835" y="1457"/>
                </a:lnTo>
                <a:lnTo>
                  <a:pt x="4835" y="1441"/>
                </a:lnTo>
                <a:lnTo>
                  <a:pt x="4836" y="1454"/>
                </a:lnTo>
                <a:lnTo>
                  <a:pt x="4836" y="1452"/>
                </a:lnTo>
                <a:lnTo>
                  <a:pt x="4836" y="1442"/>
                </a:lnTo>
                <a:lnTo>
                  <a:pt x="4836" y="1455"/>
                </a:lnTo>
                <a:lnTo>
                  <a:pt x="4837" y="1457"/>
                </a:lnTo>
                <a:lnTo>
                  <a:pt x="4837" y="1455"/>
                </a:lnTo>
                <a:lnTo>
                  <a:pt x="4837" y="1449"/>
                </a:lnTo>
                <a:lnTo>
                  <a:pt x="4837" y="1453"/>
                </a:lnTo>
                <a:lnTo>
                  <a:pt x="4837" y="1455"/>
                </a:lnTo>
                <a:lnTo>
                  <a:pt x="4838" y="1454"/>
                </a:lnTo>
                <a:lnTo>
                  <a:pt x="4838" y="1453"/>
                </a:lnTo>
                <a:lnTo>
                  <a:pt x="4838" y="1455"/>
                </a:lnTo>
                <a:lnTo>
                  <a:pt x="4838" y="1451"/>
                </a:lnTo>
                <a:lnTo>
                  <a:pt x="4839" y="1448"/>
                </a:lnTo>
                <a:lnTo>
                  <a:pt x="4839" y="1458"/>
                </a:lnTo>
                <a:lnTo>
                  <a:pt x="4839" y="1456"/>
                </a:lnTo>
                <a:lnTo>
                  <a:pt x="4839" y="1456"/>
                </a:lnTo>
                <a:lnTo>
                  <a:pt x="4840" y="1458"/>
                </a:lnTo>
                <a:lnTo>
                  <a:pt x="4840" y="1483"/>
                </a:lnTo>
                <a:lnTo>
                  <a:pt x="4840" y="1443"/>
                </a:lnTo>
                <a:lnTo>
                  <a:pt x="4840" y="1435"/>
                </a:lnTo>
                <a:lnTo>
                  <a:pt x="4840" y="1455"/>
                </a:lnTo>
                <a:lnTo>
                  <a:pt x="4841" y="1463"/>
                </a:lnTo>
                <a:lnTo>
                  <a:pt x="4841" y="1442"/>
                </a:lnTo>
                <a:lnTo>
                  <a:pt x="4841" y="1448"/>
                </a:lnTo>
                <a:lnTo>
                  <a:pt x="4842" y="1440"/>
                </a:lnTo>
                <a:lnTo>
                  <a:pt x="4842" y="1454"/>
                </a:lnTo>
                <a:lnTo>
                  <a:pt x="4842" y="1439"/>
                </a:lnTo>
                <a:lnTo>
                  <a:pt x="4842" y="1445"/>
                </a:lnTo>
                <a:lnTo>
                  <a:pt x="4843" y="1436"/>
                </a:lnTo>
                <a:lnTo>
                  <a:pt x="4843" y="1437"/>
                </a:lnTo>
                <a:lnTo>
                  <a:pt x="4843" y="1443"/>
                </a:lnTo>
                <a:lnTo>
                  <a:pt x="4843" y="1457"/>
                </a:lnTo>
                <a:lnTo>
                  <a:pt x="4843" y="1440"/>
                </a:lnTo>
                <a:lnTo>
                  <a:pt x="4844" y="1441"/>
                </a:lnTo>
                <a:lnTo>
                  <a:pt x="4844" y="1435"/>
                </a:lnTo>
                <a:lnTo>
                  <a:pt x="4844" y="1462"/>
                </a:lnTo>
                <a:lnTo>
                  <a:pt x="4844" y="1440"/>
                </a:lnTo>
                <a:lnTo>
                  <a:pt x="4845" y="1446"/>
                </a:lnTo>
                <a:lnTo>
                  <a:pt x="4845" y="1450"/>
                </a:lnTo>
                <a:lnTo>
                  <a:pt x="4845" y="1442"/>
                </a:lnTo>
                <a:lnTo>
                  <a:pt x="4845" y="1441"/>
                </a:lnTo>
                <a:lnTo>
                  <a:pt x="4846" y="1461"/>
                </a:lnTo>
                <a:lnTo>
                  <a:pt x="4846" y="1448"/>
                </a:lnTo>
                <a:lnTo>
                  <a:pt x="4846" y="1451"/>
                </a:lnTo>
                <a:lnTo>
                  <a:pt x="4846" y="1440"/>
                </a:lnTo>
                <a:lnTo>
                  <a:pt x="4846" y="1448"/>
                </a:lnTo>
                <a:lnTo>
                  <a:pt x="4847" y="1443"/>
                </a:lnTo>
                <a:lnTo>
                  <a:pt x="4847" y="1444"/>
                </a:lnTo>
                <a:lnTo>
                  <a:pt x="4847" y="1450"/>
                </a:lnTo>
                <a:lnTo>
                  <a:pt x="4847" y="1437"/>
                </a:lnTo>
                <a:lnTo>
                  <a:pt x="4848" y="1452"/>
                </a:lnTo>
                <a:lnTo>
                  <a:pt x="4848" y="1461"/>
                </a:lnTo>
                <a:lnTo>
                  <a:pt x="4848" y="1454"/>
                </a:lnTo>
                <a:lnTo>
                  <a:pt x="4848" y="1458"/>
                </a:lnTo>
                <a:lnTo>
                  <a:pt x="4849" y="1441"/>
                </a:lnTo>
                <a:lnTo>
                  <a:pt x="4849" y="1447"/>
                </a:lnTo>
                <a:lnTo>
                  <a:pt x="4849" y="1450"/>
                </a:lnTo>
                <a:lnTo>
                  <a:pt x="4849" y="1448"/>
                </a:lnTo>
                <a:lnTo>
                  <a:pt x="4850" y="1446"/>
                </a:lnTo>
                <a:lnTo>
                  <a:pt x="4850" y="1432"/>
                </a:lnTo>
                <a:lnTo>
                  <a:pt x="4850" y="1448"/>
                </a:lnTo>
                <a:lnTo>
                  <a:pt x="4850" y="1476"/>
                </a:lnTo>
                <a:lnTo>
                  <a:pt x="4851" y="1446"/>
                </a:lnTo>
                <a:lnTo>
                  <a:pt x="4851" y="1452"/>
                </a:lnTo>
                <a:lnTo>
                  <a:pt x="4851" y="1437"/>
                </a:lnTo>
                <a:lnTo>
                  <a:pt x="4851" y="1458"/>
                </a:lnTo>
                <a:lnTo>
                  <a:pt x="4852" y="1458"/>
                </a:lnTo>
                <a:lnTo>
                  <a:pt x="4852" y="1455"/>
                </a:lnTo>
                <a:lnTo>
                  <a:pt x="4852" y="1451"/>
                </a:lnTo>
                <a:lnTo>
                  <a:pt x="4852" y="1451"/>
                </a:lnTo>
                <a:lnTo>
                  <a:pt x="4852" y="1449"/>
                </a:lnTo>
                <a:lnTo>
                  <a:pt x="4853" y="1458"/>
                </a:lnTo>
                <a:lnTo>
                  <a:pt x="4853" y="1456"/>
                </a:lnTo>
                <a:lnTo>
                  <a:pt x="4853" y="1443"/>
                </a:lnTo>
                <a:lnTo>
                  <a:pt x="4853" y="1438"/>
                </a:lnTo>
                <a:lnTo>
                  <a:pt x="4854" y="1450"/>
                </a:lnTo>
                <a:lnTo>
                  <a:pt x="4854" y="1442"/>
                </a:lnTo>
                <a:lnTo>
                  <a:pt x="4854" y="1447"/>
                </a:lnTo>
                <a:lnTo>
                  <a:pt x="4854" y="1454"/>
                </a:lnTo>
                <a:lnTo>
                  <a:pt x="4855" y="1449"/>
                </a:lnTo>
                <a:lnTo>
                  <a:pt x="4855" y="1454"/>
                </a:lnTo>
                <a:lnTo>
                  <a:pt x="4855" y="1460"/>
                </a:lnTo>
                <a:lnTo>
                  <a:pt x="4855" y="1441"/>
                </a:lnTo>
                <a:lnTo>
                  <a:pt x="4855" y="1463"/>
                </a:lnTo>
                <a:lnTo>
                  <a:pt x="4856" y="1452"/>
                </a:lnTo>
                <a:lnTo>
                  <a:pt x="4856" y="1453"/>
                </a:lnTo>
                <a:lnTo>
                  <a:pt x="4856" y="1450"/>
                </a:lnTo>
                <a:lnTo>
                  <a:pt x="4857" y="1458"/>
                </a:lnTo>
                <a:lnTo>
                  <a:pt x="4857" y="1442"/>
                </a:lnTo>
                <a:lnTo>
                  <a:pt x="4857" y="1447"/>
                </a:lnTo>
                <a:lnTo>
                  <a:pt x="4857" y="1456"/>
                </a:lnTo>
                <a:lnTo>
                  <a:pt x="4858" y="1463"/>
                </a:lnTo>
                <a:lnTo>
                  <a:pt x="4858" y="1459"/>
                </a:lnTo>
                <a:lnTo>
                  <a:pt x="4858" y="1460"/>
                </a:lnTo>
                <a:lnTo>
                  <a:pt x="4858" y="1435"/>
                </a:lnTo>
                <a:lnTo>
                  <a:pt x="4858" y="1459"/>
                </a:lnTo>
                <a:lnTo>
                  <a:pt x="4859" y="1452"/>
                </a:lnTo>
                <a:lnTo>
                  <a:pt x="4859" y="1458"/>
                </a:lnTo>
                <a:lnTo>
                  <a:pt x="4859" y="1463"/>
                </a:lnTo>
                <a:lnTo>
                  <a:pt x="4859" y="1451"/>
                </a:lnTo>
                <a:lnTo>
                  <a:pt x="4860" y="1457"/>
                </a:lnTo>
                <a:lnTo>
                  <a:pt x="4860" y="1449"/>
                </a:lnTo>
                <a:lnTo>
                  <a:pt x="4860" y="1450"/>
                </a:lnTo>
                <a:lnTo>
                  <a:pt x="4860" y="1469"/>
                </a:lnTo>
                <a:lnTo>
                  <a:pt x="4861" y="1446"/>
                </a:lnTo>
                <a:lnTo>
                  <a:pt x="4861" y="1453"/>
                </a:lnTo>
                <a:lnTo>
                  <a:pt x="4861" y="1453"/>
                </a:lnTo>
                <a:lnTo>
                  <a:pt x="4861" y="1458"/>
                </a:lnTo>
                <a:lnTo>
                  <a:pt x="4861" y="1457"/>
                </a:lnTo>
                <a:lnTo>
                  <a:pt x="4862" y="1441"/>
                </a:lnTo>
                <a:lnTo>
                  <a:pt x="4862" y="1445"/>
                </a:lnTo>
                <a:lnTo>
                  <a:pt x="4862" y="1449"/>
                </a:lnTo>
                <a:lnTo>
                  <a:pt x="4862" y="1485"/>
                </a:lnTo>
                <a:lnTo>
                  <a:pt x="4863" y="1466"/>
                </a:lnTo>
                <a:lnTo>
                  <a:pt x="4863" y="1445"/>
                </a:lnTo>
                <a:lnTo>
                  <a:pt x="4863" y="1454"/>
                </a:lnTo>
                <a:lnTo>
                  <a:pt x="4863" y="1445"/>
                </a:lnTo>
                <a:lnTo>
                  <a:pt x="4864" y="1447"/>
                </a:lnTo>
                <a:lnTo>
                  <a:pt x="4864" y="1451"/>
                </a:lnTo>
                <a:lnTo>
                  <a:pt x="4864" y="1450"/>
                </a:lnTo>
                <a:lnTo>
                  <a:pt x="4864" y="1439"/>
                </a:lnTo>
                <a:lnTo>
                  <a:pt x="4865" y="1458"/>
                </a:lnTo>
                <a:lnTo>
                  <a:pt x="4865" y="1462"/>
                </a:lnTo>
                <a:lnTo>
                  <a:pt x="4865" y="1459"/>
                </a:lnTo>
                <a:lnTo>
                  <a:pt x="4865" y="1439"/>
                </a:lnTo>
                <a:lnTo>
                  <a:pt x="4866" y="1450"/>
                </a:lnTo>
                <a:lnTo>
                  <a:pt x="4866" y="1440"/>
                </a:lnTo>
                <a:lnTo>
                  <a:pt x="4866" y="1452"/>
                </a:lnTo>
                <a:lnTo>
                  <a:pt x="4866" y="1462"/>
                </a:lnTo>
                <a:lnTo>
                  <a:pt x="4867" y="1443"/>
                </a:lnTo>
                <a:lnTo>
                  <a:pt x="4867" y="1451"/>
                </a:lnTo>
                <a:lnTo>
                  <a:pt x="4867" y="1448"/>
                </a:lnTo>
                <a:lnTo>
                  <a:pt x="4867" y="1450"/>
                </a:lnTo>
                <a:lnTo>
                  <a:pt x="4867" y="1456"/>
                </a:lnTo>
                <a:lnTo>
                  <a:pt x="4868" y="1443"/>
                </a:lnTo>
                <a:lnTo>
                  <a:pt x="4868" y="1466"/>
                </a:lnTo>
                <a:lnTo>
                  <a:pt x="4868" y="1446"/>
                </a:lnTo>
                <a:lnTo>
                  <a:pt x="4868" y="1444"/>
                </a:lnTo>
                <a:lnTo>
                  <a:pt x="4869" y="1457"/>
                </a:lnTo>
                <a:lnTo>
                  <a:pt x="4869" y="1429"/>
                </a:lnTo>
                <a:lnTo>
                  <a:pt x="4869" y="1443"/>
                </a:lnTo>
                <a:lnTo>
                  <a:pt x="4869" y="1454"/>
                </a:lnTo>
                <a:lnTo>
                  <a:pt x="4870" y="1451"/>
                </a:lnTo>
                <a:lnTo>
                  <a:pt x="4870" y="1454"/>
                </a:lnTo>
                <a:lnTo>
                  <a:pt x="4870" y="1442"/>
                </a:lnTo>
                <a:lnTo>
                  <a:pt x="4870" y="1444"/>
                </a:lnTo>
                <a:lnTo>
                  <a:pt x="4870" y="1439"/>
                </a:lnTo>
                <a:lnTo>
                  <a:pt x="4871" y="1451"/>
                </a:lnTo>
                <a:lnTo>
                  <a:pt x="4871" y="1436"/>
                </a:lnTo>
                <a:lnTo>
                  <a:pt x="4871" y="1442"/>
                </a:lnTo>
                <a:lnTo>
                  <a:pt x="4871" y="1450"/>
                </a:lnTo>
                <a:lnTo>
                  <a:pt x="4872" y="1462"/>
                </a:lnTo>
                <a:lnTo>
                  <a:pt x="4872" y="1446"/>
                </a:lnTo>
                <a:lnTo>
                  <a:pt x="4872" y="1449"/>
                </a:lnTo>
                <a:lnTo>
                  <a:pt x="4873" y="1437"/>
                </a:lnTo>
                <a:lnTo>
                  <a:pt x="4873" y="1453"/>
                </a:lnTo>
                <a:lnTo>
                  <a:pt x="4873" y="1457"/>
                </a:lnTo>
                <a:lnTo>
                  <a:pt x="4873" y="1454"/>
                </a:lnTo>
                <a:lnTo>
                  <a:pt x="4874" y="1453"/>
                </a:lnTo>
                <a:lnTo>
                  <a:pt x="4874" y="1431"/>
                </a:lnTo>
                <a:lnTo>
                  <a:pt x="4874" y="1439"/>
                </a:lnTo>
                <a:lnTo>
                  <a:pt x="4874" y="1458"/>
                </a:lnTo>
                <a:lnTo>
                  <a:pt x="4874" y="1453"/>
                </a:lnTo>
                <a:lnTo>
                  <a:pt x="4875" y="1458"/>
                </a:lnTo>
                <a:lnTo>
                  <a:pt x="4875" y="1443"/>
                </a:lnTo>
                <a:lnTo>
                  <a:pt x="4875" y="1441"/>
                </a:lnTo>
                <a:lnTo>
                  <a:pt x="4875" y="1451"/>
                </a:lnTo>
                <a:lnTo>
                  <a:pt x="4876" y="1454"/>
                </a:lnTo>
                <a:lnTo>
                  <a:pt x="4876" y="1453"/>
                </a:lnTo>
                <a:lnTo>
                  <a:pt x="4876" y="1437"/>
                </a:lnTo>
                <a:lnTo>
                  <a:pt x="4876" y="1443"/>
                </a:lnTo>
                <a:lnTo>
                  <a:pt x="4876" y="1451"/>
                </a:lnTo>
                <a:lnTo>
                  <a:pt x="4877" y="1441"/>
                </a:lnTo>
                <a:lnTo>
                  <a:pt x="4877" y="1444"/>
                </a:lnTo>
                <a:lnTo>
                  <a:pt x="4877" y="1438"/>
                </a:lnTo>
                <a:lnTo>
                  <a:pt x="4877" y="1451"/>
                </a:lnTo>
                <a:lnTo>
                  <a:pt x="4878" y="1441"/>
                </a:lnTo>
                <a:lnTo>
                  <a:pt x="4878" y="1445"/>
                </a:lnTo>
                <a:lnTo>
                  <a:pt x="4878" y="1444"/>
                </a:lnTo>
                <a:lnTo>
                  <a:pt x="4878" y="1438"/>
                </a:lnTo>
                <a:lnTo>
                  <a:pt x="4879" y="1441"/>
                </a:lnTo>
                <a:lnTo>
                  <a:pt x="4879" y="1449"/>
                </a:lnTo>
                <a:lnTo>
                  <a:pt x="4879" y="1460"/>
                </a:lnTo>
                <a:lnTo>
                  <a:pt x="4879" y="1452"/>
                </a:lnTo>
                <a:lnTo>
                  <a:pt x="4879" y="1432"/>
                </a:lnTo>
                <a:lnTo>
                  <a:pt x="4880" y="1443"/>
                </a:lnTo>
                <a:lnTo>
                  <a:pt x="4880" y="1448"/>
                </a:lnTo>
                <a:lnTo>
                  <a:pt x="4880" y="1450"/>
                </a:lnTo>
                <a:lnTo>
                  <a:pt x="4881" y="1455"/>
                </a:lnTo>
                <a:lnTo>
                  <a:pt x="4881" y="1434"/>
                </a:lnTo>
                <a:lnTo>
                  <a:pt x="4881" y="1442"/>
                </a:lnTo>
                <a:lnTo>
                  <a:pt x="4881" y="1451"/>
                </a:lnTo>
                <a:lnTo>
                  <a:pt x="4882" y="1452"/>
                </a:lnTo>
                <a:lnTo>
                  <a:pt x="4882" y="1457"/>
                </a:lnTo>
                <a:lnTo>
                  <a:pt x="4882" y="1438"/>
                </a:lnTo>
                <a:lnTo>
                  <a:pt x="4882" y="1454"/>
                </a:lnTo>
                <a:lnTo>
                  <a:pt x="4883" y="1454"/>
                </a:lnTo>
                <a:lnTo>
                  <a:pt x="4883" y="1456"/>
                </a:lnTo>
                <a:lnTo>
                  <a:pt x="4883" y="1448"/>
                </a:lnTo>
                <a:lnTo>
                  <a:pt x="4883" y="1450"/>
                </a:lnTo>
                <a:lnTo>
                  <a:pt x="4883" y="1454"/>
                </a:lnTo>
                <a:lnTo>
                  <a:pt x="4884" y="1466"/>
                </a:lnTo>
                <a:lnTo>
                  <a:pt x="4884" y="1445"/>
                </a:lnTo>
                <a:lnTo>
                  <a:pt x="4884" y="1461"/>
                </a:lnTo>
                <a:lnTo>
                  <a:pt x="4884" y="1438"/>
                </a:lnTo>
                <a:lnTo>
                  <a:pt x="4885" y="1491"/>
                </a:lnTo>
                <a:lnTo>
                  <a:pt x="4885" y="1454"/>
                </a:lnTo>
                <a:lnTo>
                  <a:pt x="4885" y="1437"/>
                </a:lnTo>
                <a:lnTo>
                  <a:pt x="4885" y="1432"/>
                </a:lnTo>
                <a:lnTo>
                  <a:pt x="4886" y="1431"/>
                </a:lnTo>
                <a:lnTo>
                  <a:pt x="4886" y="1437"/>
                </a:lnTo>
                <a:lnTo>
                  <a:pt x="4886" y="1448"/>
                </a:lnTo>
                <a:lnTo>
                  <a:pt x="4886" y="1449"/>
                </a:lnTo>
                <a:lnTo>
                  <a:pt x="4886" y="1458"/>
                </a:lnTo>
                <a:lnTo>
                  <a:pt x="4887" y="1448"/>
                </a:lnTo>
                <a:lnTo>
                  <a:pt x="4887" y="1452"/>
                </a:lnTo>
                <a:lnTo>
                  <a:pt x="4887" y="1456"/>
                </a:lnTo>
                <a:lnTo>
                  <a:pt x="4887" y="1458"/>
                </a:lnTo>
                <a:lnTo>
                  <a:pt x="4888" y="1458"/>
                </a:lnTo>
                <a:lnTo>
                  <a:pt x="4888" y="1449"/>
                </a:lnTo>
                <a:lnTo>
                  <a:pt x="4888" y="1454"/>
                </a:lnTo>
                <a:lnTo>
                  <a:pt x="4889" y="1464"/>
                </a:lnTo>
                <a:lnTo>
                  <a:pt x="4889" y="1445"/>
                </a:lnTo>
                <a:lnTo>
                  <a:pt x="4889" y="1448"/>
                </a:lnTo>
                <a:lnTo>
                  <a:pt x="4889" y="1453"/>
                </a:lnTo>
                <a:lnTo>
                  <a:pt x="4889" y="1452"/>
                </a:lnTo>
                <a:lnTo>
                  <a:pt x="4890" y="1451"/>
                </a:lnTo>
                <a:lnTo>
                  <a:pt x="4890" y="1455"/>
                </a:lnTo>
                <a:lnTo>
                  <a:pt x="4890" y="1454"/>
                </a:lnTo>
                <a:lnTo>
                  <a:pt x="4890" y="1428"/>
                </a:lnTo>
                <a:lnTo>
                  <a:pt x="4891" y="1450"/>
                </a:lnTo>
                <a:lnTo>
                  <a:pt x="4891" y="1462"/>
                </a:lnTo>
                <a:lnTo>
                  <a:pt x="4891" y="1446"/>
                </a:lnTo>
                <a:lnTo>
                  <a:pt x="4891" y="1439"/>
                </a:lnTo>
                <a:lnTo>
                  <a:pt x="4892" y="1432"/>
                </a:lnTo>
                <a:lnTo>
                  <a:pt x="4892" y="1455"/>
                </a:lnTo>
                <a:lnTo>
                  <a:pt x="4892" y="1440"/>
                </a:lnTo>
                <a:lnTo>
                  <a:pt x="4892" y="1456"/>
                </a:lnTo>
                <a:lnTo>
                  <a:pt x="4892" y="1452"/>
                </a:lnTo>
                <a:lnTo>
                  <a:pt x="4893" y="1438"/>
                </a:lnTo>
                <a:lnTo>
                  <a:pt x="4893" y="1448"/>
                </a:lnTo>
                <a:lnTo>
                  <a:pt x="4893" y="1440"/>
                </a:lnTo>
                <a:lnTo>
                  <a:pt x="4893" y="1449"/>
                </a:lnTo>
                <a:lnTo>
                  <a:pt x="4894" y="1449"/>
                </a:lnTo>
                <a:lnTo>
                  <a:pt x="4894" y="1445"/>
                </a:lnTo>
                <a:lnTo>
                  <a:pt x="4894" y="1436"/>
                </a:lnTo>
                <a:lnTo>
                  <a:pt x="4894" y="1451"/>
                </a:lnTo>
                <a:lnTo>
                  <a:pt x="4895" y="1451"/>
                </a:lnTo>
                <a:lnTo>
                  <a:pt x="4895" y="1455"/>
                </a:lnTo>
                <a:lnTo>
                  <a:pt x="4895" y="1442"/>
                </a:lnTo>
                <a:lnTo>
                  <a:pt x="4895" y="1445"/>
                </a:lnTo>
                <a:lnTo>
                  <a:pt x="4896" y="1451"/>
                </a:lnTo>
                <a:lnTo>
                  <a:pt x="4896" y="1445"/>
                </a:lnTo>
                <a:lnTo>
                  <a:pt x="4896" y="1442"/>
                </a:lnTo>
                <a:lnTo>
                  <a:pt x="4896" y="1432"/>
                </a:lnTo>
                <a:lnTo>
                  <a:pt x="4897" y="1445"/>
                </a:lnTo>
                <a:lnTo>
                  <a:pt x="4897" y="1448"/>
                </a:lnTo>
                <a:lnTo>
                  <a:pt x="4897" y="1449"/>
                </a:lnTo>
                <a:lnTo>
                  <a:pt x="4897" y="1452"/>
                </a:lnTo>
                <a:lnTo>
                  <a:pt x="4898" y="1453"/>
                </a:lnTo>
                <a:lnTo>
                  <a:pt x="4898" y="1443"/>
                </a:lnTo>
                <a:lnTo>
                  <a:pt x="4898" y="1464"/>
                </a:lnTo>
                <a:lnTo>
                  <a:pt x="4898" y="1452"/>
                </a:lnTo>
                <a:lnTo>
                  <a:pt x="4898" y="1451"/>
                </a:lnTo>
                <a:lnTo>
                  <a:pt x="4899" y="1440"/>
                </a:lnTo>
                <a:lnTo>
                  <a:pt x="4899" y="1452"/>
                </a:lnTo>
                <a:lnTo>
                  <a:pt x="4899" y="1452"/>
                </a:lnTo>
                <a:lnTo>
                  <a:pt x="4899" y="1437"/>
                </a:lnTo>
                <a:lnTo>
                  <a:pt x="4900" y="1437"/>
                </a:lnTo>
                <a:lnTo>
                  <a:pt x="4900" y="1442"/>
                </a:lnTo>
                <a:lnTo>
                  <a:pt x="4900" y="1449"/>
                </a:lnTo>
                <a:lnTo>
                  <a:pt x="4900" y="1443"/>
                </a:lnTo>
                <a:lnTo>
                  <a:pt x="4901" y="1443"/>
                </a:lnTo>
                <a:lnTo>
                  <a:pt x="4901" y="1455"/>
                </a:lnTo>
                <a:lnTo>
                  <a:pt x="4901" y="1444"/>
                </a:lnTo>
                <a:lnTo>
                  <a:pt x="4901" y="1446"/>
                </a:lnTo>
                <a:lnTo>
                  <a:pt x="4901" y="1441"/>
                </a:lnTo>
                <a:lnTo>
                  <a:pt x="4902" y="1440"/>
                </a:lnTo>
                <a:lnTo>
                  <a:pt x="4902" y="1454"/>
                </a:lnTo>
                <a:lnTo>
                  <a:pt x="4902" y="1450"/>
                </a:lnTo>
                <a:lnTo>
                  <a:pt x="4902" y="1453"/>
                </a:lnTo>
                <a:lnTo>
                  <a:pt x="4903" y="1434"/>
                </a:lnTo>
                <a:lnTo>
                  <a:pt x="4903" y="1446"/>
                </a:lnTo>
                <a:lnTo>
                  <a:pt x="4903" y="1458"/>
                </a:lnTo>
                <a:lnTo>
                  <a:pt x="4904" y="1451"/>
                </a:lnTo>
                <a:lnTo>
                  <a:pt x="4904" y="1443"/>
                </a:lnTo>
                <a:lnTo>
                  <a:pt x="4904" y="1443"/>
                </a:lnTo>
                <a:lnTo>
                  <a:pt x="4904" y="1443"/>
                </a:lnTo>
                <a:lnTo>
                  <a:pt x="4904" y="1463"/>
                </a:lnTo>
                <a:lnTo>
                  <a:pt x="4905" y="1453"/>
                </a:lnTo>
                <a:lnTo>
                  <a:pt x="4905" y="1451"/>
                </a:lnTo>
                <a:lnTo>
                  <a:pt x="4905" y="1444"/>
                </a:lnTo>
                <a:lnTo>
                  <a:pt x="4905" y="1456"/>
                </a:lnTo>
                <a:lnTo>
                  <a:pt x="4906" y="1448"/>
                </a:lnTo>
                <a:lnTo>
                  <a:pt x="4906" y="1443"/>
                </a:lnTo>
                <a:lnTo>
                  <a:pt x="4906" y="1457"/>
                </a:lnTo>
                <a:lnTo>
                  <a:pt x="4906" y="1440"/>
                </a:lnTo>
                <a:lnTo>
                  <a:pt x="4907" y="1442"/>
                </a:lnTo>
                <a:lnTo>
                  <a:pt x="4907" y="1440"/>
                </a:lnTo>
                <a:lnTo>
                  <a:pt x="4907" y="1428"/>
                </a:lnTo>
                <a:lnTo>
                  <a:pt x="4907" y="1445"/>
                </a:lnTo>
                <a:lnTo>
                  <a:pt x="4907" y="1449"/>
                </a:lnTo>
                <a:lnTo>
                  <a:pt x="4908" y="1447"/>
                </a:lnTo>
                <a:lnTo>
                  <a:pt x="4908" y="1457"/>
                </a:lnTo>
                <a:lnTo>
                  <a:pt x="4908" y="1434"/>
                </a:lnTo>
                <a:lnTo>
                  <a:pt x="4908" y="1447"/>
                </a:lnTo>
                <a:lnTo>
                  <a:pt x="4909" y="1439"/>
                </a:lnTo>
                <a:lnTo>
                  <a:pt x="4909" y="1442"/>
                </a:lnTo>
                <a:lnTo>
                  <a:pt x="4909" y="1446"/>
                </a:lnTo>
                <a:lnTo>
                  <a:pt x="4909" y="1442"/>
                </a:lnTo>
                <a:lnTo>
                  <a:pt x="4910" y="1440"/>
                </a:lnTo>
                <a:lnTo>
                  <a:pt x="4910" y="1448"/>
                </a:lnTo>
                <a:lnTo>
                  <a:pt x="4910" y="1454"/>
                </a:lnTo>
                <a:lnTo>
                  <a:pt x="4910" y="1457"/>
                </a:lnTo>
                <a:lnTo>
                  <a:pt x="4910" y="1450"/>
                </a:lnTo>
                <a:lnTo>
                  <a:pt x="4911" y="1451"/>
                </a:lnTo>
                <a:lnTo>
                  <a:pt x="4911" y="1456"/>
                </a:lnTo>
                <a:lnTo>
                  <a:pt x="4911" y="1445"/>
                </a:lnTo>
                <a:lnTo>
                  <a:pt x="4912" y="1442"/>
                </a:lnTo>
                <a:lnTo>
                  <a:pt x="4912" y="1439"/>
                </a:lnTo>
                <a:lnTo>
                  <a:pt x="4912" y="1438"/>
                </a:lnTo>
                <a:lnTo>
                  <a:pt x="4912" y="1454"/>
                </a:lnTo>
                <a:lnTo>
                  <a:pt x="4913" y="1454"/>
                </a:lnTo>
                <a:lnTo>
                  <a:pt x="4913" y="1443"/>
                </a:lnTo>
                <a:lnTo>
                  <a:pt x="4913" y="1450"/>
                </a:lnTo>
                <a:lnTo>
                  <a:pt x="4913" y="1451"/>
                </a:lnTo>
                <a:lnTo>
                  <a:pt x="4913" y="1446"/>
                </a:lnTo>
                <a:lnTo>
                  <a:pt x="4914" y="1437"/>
                </a:lnTo>
                <a:lnTo>
                  <a:pt x="4914" y="1431"/>
                </a:lnTo>
                <a:lnTo>
                  <a:pt x="4914" y="1448"/>
                </a:lnTo>
                <a:lnTo>
                  <a:pt x="4914" y="1453"/>
                </a:lnTo>
                <a:lnTo>
                  <a:pt x="4915" y="1466"/>
                </a:lnTo>
                <a:lnTo>
                  <a:pt x="4915" y="1447"/>
                </a:lnTo>
                <a:lnTo>
                  <a:pt x="4915" y="1453"/>
                </a:lnTo>
                <a:lnTo>
                  <a:pt x="4915" y="1425"/>
                </a:lnTo>
                <a:lnTo>
                  <a:pt x="4916" y="1452"/>
                </a:lnTo>
                <a:lnTo>
                  <a:pt x="4916" y="1445"/>
                </a:lnTo>
                <a:lnTo>
                  <a:pt x="4916" y="1456"/>
                </a:lnTo>
                <a:lnTo>
                  <a:pt x="4916" y="1449"/>
                </a:lnTo>
                <a:lnTo>
                  <a:pt x="4916" y="1438"/>
                </a:lnTo>
                <a:lnTo>
                  <a:pt x="4917" y="1441"/>
                </a:lnTo>
                <a:lnTo>
                  <a:pt x="4917" y="1448"/>
                </a:lnTo>
                <a:lnTo>
                  <a:pt x="4917" y="1451"/>
                </a:lnTo>
                <a:lnTo>
                  <a:pt x="4917" y="1458"/>
                </a:lnTo>
                <a:lnTo>
                  <a:pt x="4918" y="1454"/>
                </a:lnTo>
                <a:lnTo>
                  <a:pt x="4918" y="1449"/>
                </a:lnTo>
                <a:lnTo>
                  <a:pt x="4918" y="1453"/>
                </a:lnTo>
                <a:lnTo>
                  <a:pt x="4918" y="1441"/>
                </a:lnTo>
                <a:lnTo>
                  <a:pt x="4919" y="1440"/>
                </a:lnTo>
                <a:lnTo>
                  <a:pt x="4919" y="1438"/>
                </a:lnTo>
                <a:lnTo>
                  <a:pt x="4919" y="1442"/>
                </a:lnTo>
                <a:lnTo>
                  <a:pt x="4919" y="1466"/>
                </a:lnTo>
                <a:lnTo>
                  <a:pt x="4920" y="1467"/>
                </a:lnTo>
                <a:lnTo>
                  <a:pt x="4920" y="1454"/>
                </a:lnTo>
                <a:lnTo>
                  <a:pt x="4920" y="1451"/>
                </a:lnTo>
                <a:lnTo>
                  <a:pt x="4920" y="1452"/>
                </a:lnTo>
                <a:lnTo>
                  <a:pt x="4921" y="1455"/>
                </a:lnTo>
                <a:lnTo>
                  <a:pt x="4921" y="1460"/>
                </a:lnTo>
                <a:lnTo>
                  <a:pt x="4921" y="1444"/>
                </a:lnTo>
                <a:lnTo>
                  <a:pt x="4921" y="1435"/>
                </a:lnTo>
                <a:lnTo>
                  <a:pt x="4922" y="1443"/>
                </a:lnTo>
                <a:lnTo>
                  <a:pt x="4922" y="1464"/>
                </a:lnTo>
                <a:lnTo>
                  <a:pt x="4922" y="1449"/>
                </a:lnTo>
                <a:lnTo>
                  <a:pt x="4922" y="1445"/>
                </a:lnTo>
                <a:lnTo>
                  <a:pt x="4922" y="1439"/>
                </a:lnTo>
                <a:lnTo>
                  <a:pt x="4923" y="1446"/>
                </a:lnTo>
                <a:lnTo>
                  <a:pt x="4923" y="1441"/>
                </a:lnTo>
                <a:lnTo>
                  <a:pt x="4923" y="1453"/>
                </a:lnTo>
                <a:lnTo>
                  <a:pt x="4923" y="1445"/>
                </a:lnTo>
                <a:lnTo>
                  <a:pt x="4924" y="1446"/>
                </a:lnTo>
                <a:lnTo>
                  <a:pt x="4924" y="1435"/>
                </a:lnTo>
                <a:lnTo>
                  <a:pt x="4924" y="1445"/>
                </a:lnTo>
                <a:lnTo>
                  <a:pt x="4924" y="1447"/>
                </a:lnTo>
                <a:lnTo>
                  <a:pt x="4925" y="1456"/>
                </a:lnTo>
                <a:lnTo>
                  <a:pt x="4925" y="1457"/>
                </a:lnTo>
                <a:lnTo>
                  <a:pt x="4925" y="1449"/>
                </a:lnTo>
                <a:lnTo>
                  <a:pt x="4925" y="1453"/>
                </a:lnTo>
                <a:lnTo>
                  <a:pt x="4925" y="1454"/>
                </a:lnTo>
                <a:lnTo>
                  <a:pt x="4926" y="1444"/>
                </a:lnTo>
                <a:lnTo>
                  <a:pt x="4926" y="1459"/>
                </a:lnTo>
                <a:lnTo>
                  <a:pt x="4926" y="1441"/>
                </a:lnTo>
                <a:lnTo>
                  <a:pt x="4926" y="1465"/>
                </a:lnTo>
                <a:lnTo>
                  <a:pt x="4927" y="1439"/>
                </a:lnTo>
                <a:lnTo>
                  <a:pt x="4927" y="1455"/>
                </a:lnTo>
                <a:lnTo>
                  <a:pt x="4927" y="1443"/>
                </a:lnTo>
                <a:lnTo>
                  <a:pt x="4928" y="1441"/>
                </a:lnTo>
                <a:lnTo>
                  <a:pt x="4928" y="1455"/>
                </a:lnTo>
                <a:lnTo>
                  <a:pt x="4928" y="1450"/>
                </a:lnTo>
                <a:lnTo>
                  <a:pt x="4928" y="1445"/>
                </a:lnTo>
                <a:lnTo>
                  <a:pt x="4929" y="1453"/>
                </a:lnTo>
                <a:lnTo>
                  <a:pt x="4929" y="1429"/>
                </a:lnTo>
                <a:lnTo>
                  <a:pt x="4929" y="1448"/>
                </a:lnTo>
                <a:lnTo>
                  <a:pt x="4929" y="1456"/>
                </a:lnTo>
                <a:lnTo>
                  <a:pt x="4929" y="1477"/>
                </a:lnTo>
                <a:lnTo>
                  <a:pt x="4930" y="1443"/>
                </a:lnTo>
                <a:lnTo>
                  <a:pt x="4930" y="1452"/>
                </a:lnTo>
                <a:lnTo>
                  <a:pt x="4930" y="1442"/>
                </a:lnTo>
                <a:lnTo>
                  <a:pt x="4930" y="1447"/>
                </a:lnTo>
                <a:lnTo>
                  <a:pt x="4931" y="1460"/>
                </a:lnTo>
                <a:lnTo>
                  <a:pt x="4931" y="1461"/>
                </a:lnTo>
                <a:lnTo>
                  <a:pt x="4931" y="1448"/>
                </a:lnTo>
                <a:lnTo>
                  <a:pt x="4931" y="1464"/>
                </a:lnTo>
                <a:lnTo>
                  <a:pt x="4932" y="1456"/>
                </a:lnTo>
                <a:lnTo>
                  <a:pt x="4932" y="1454"/>
                </a:lnTo>
                <a:lnTo>
                  <a:pt x="4932" y="1456"/>
                </a:lnTo>
                <a:lnTo>
                  <a:pt x="4932" y="1457"/>
                </a:lnTo>
                <a:lnTo>
                  <a:pt x="4932" y="1441"/>
                </a:lnTo>
                <a:lnTo>
                  <a:pt x="4933" y="1452"/>
                </a:lnTo>
                <a:lnTo>
                  <a:pt x="4933" y="1454"/>
                </a:lnTo>
                <a:lnTo>
                  <a:pt x="4933" y="1462"/>
                </a:lnTo>
                <a:lnTo>
                  <a:pt x="4933" y="1460"/>
                </a:lnTo>
                <a:lnTo>
                  <a:pt x="4934" y="1438"/>
                </a:lnTo>
                <a:lnTo>
                  <a:pt x="4934" y="1445"/>
                </a:lnTo>
                <a:lnTo>
                  <a:pt x="4934" y="1458"/>
                </a:lnTo>
                <a:lnTo>
                  <a:pt x="4934" y="1458"/>
                </a:lnTo>
                <a:lnTo>
                  <a:pt x="4935" y="1448"/>
                </a:lnTo>
                <a:lnTo>
                  <a:pt x="4935" y="1456"/>
                </a:lnTo>
                <a:lnTo>
                  <a:pt x="4935" y="1457"/>
                </a:lnTo>
                <a:lnTo>
                  <a:pt x="4935" y="1452"/>
                </a:lnTo>
                <a:lnTo>
                  <a:pt x="4936" y="1445"/>
                </a:lnTo>
                <a:lnTo>
                  <a:pt x="4936" y="1437"/>
                </a:lnTo>
                <a:lnTo>
                  <a:pt x="4936" y="1460"/>
                </a:lnTo>
                <a:lnTo>
                  <a:pt x="4936" y="1440"/>
                </a:lnTo>
                <a:lnTo>
                  <a:pt x="4937" y="1464"/>
                </a:lnTo>
                <a:lnTo>
                  <a:pt x="4937" y="1450"/>
                </a:lnTo>
                <a:lnTo>
                  <a:pt x="4937" y="1442"/>
                </a:lnTo>
                <a:lnTo>
                  <a:pt x="4937" y="1445"/>
                </a:lnTo>
                <a:lnTo>
                  <a:pt x="4938" y="1449"/>
                </a:lnTo>
                <a:lnTo>
                  <a:pt x="4938" y="1447"/>
                </a:lnTo>
                <a:lnTo>
                  <a:pt x="4938" y="1450"/>
                </a:lnTo>
                <a:lnTo>
                  <a:pt x="4938" y="1441"/>
                </a:lnTo>
                <a:lnTo>
                  <a:pt x="4938" y="1443"/>
                </a:lnTo>
                <a:lnTo>
                  <a:pt x="4939" y="1453"/>
                </a:lnTo>
                <a:lnTo>
                  <a:pt x="4939" y="1456"/>
                </a:lnTo>
                <a:lnTo>
                  <a:pt x="4939" y="1449"/>
                </a:lnTo>
                <a:lnTo>
                  <a:pt x="4939" y="1437"/>
                </a:lnTo>
                <a:lnTo>
                  <a:pt x="4940" y="1436"/>
                </a:lnTo>
                <a:lnTo>
                  <a:pt x="4940" y="1449"/>
                </a:lnTo>
                <a:lnTo>
                  <a:pt x="4940" y="1448"/>
                </a:lnTo>
                <a:lnTo>
                  <a:pt x="4940" y="1446"/>
                </a:lnTo>
                <a:lnTo>
                  <a:pt x="4941" y="1441"/>
                </a:lnTo>
                <a:lnTo>
                  <a:pt x="4941" y="1454"/>
                </a:lnTo>
                <a:lnTo>
                  <a:pt x="4941" y="1457"/>
                </a:lnTo>
                <a:lnTo>
                  <a:pt x="4941" y="1456"/>
                </a:lnTo>
                <a:lnTo>
                  <a:pt x="4941" y="1452"/>
                </a:lnTo>
                <a:lnTo>
                  <a:pt x="4942" y="1449"/>
                </a:lnTo>
                <a:lnTo>
                  <a:pt x="4942" y="1454"/>
                </a:lnTo>
                <a:lnTo>
                  <a:pt x="4942" y="1446"/>
                </a:lnTo>
                <a:lnTo>
                  <a:pt x="4943" y="1450"/>
                </a:lnTo>
                <a:lnTo>
                  <a:pt x="4943" y="1455"/>
                </a:lnTo>
                <a:lnTo>
                  <a:pt x="4943" y="1432"/>
                </a:lnTo>
                <a:lnTo>
                  <a:pt x="4943" y="1447"/>
                </a:lnTo>
                <a:lnTo>
                  <a:pt x="4944" y="1455"/>
                </a:lnTo>
                <a:lnTo>
                  <a:pt x="4944" y="1446"/>
                </a:lnTo>
                <a:lnTo>
                  <a:pt x="4944" y="1448"/>
                </a:lnTo>
                <a:lnTo>
                  <a:pt x="4944" y="1452"/>
                </a:lnTo>
                <a:lnTo>
                  <a:pt x="4944" y="1441"/>
                </a:lnTo>
                <a:lnTo>
                  <a:pt x="4945" y="1457"/>
                </a:lnTo>
                <a:lnTo>
                  <a:pt x="4945" y="1458"/>
                </a:lnTo>
                <a:lnTo>
                  <a:pt x="4945" y="1462"/>
                </a:lnTo>
                <a:lnTo>
                  <a:pt x="4945" y="1437"/>
                </a:lnTo>
                <a:lnTo>
                  <a:pt x="4946" y="1464"/>
                </a:lnTo>
                <a:lnTo>
                  <a:pt x="4946" y="1443"/>
                </a:lnTo>
                <a:lnTo>
                  <a:pt x="4946" y="1449"/>
                </a:lnTo>
                <a:lnTo>
                  <a:pt x="4946" y="1461"/>
                </a:lnTo>
                <a:lnTo>
                  <a:pt x="4947" y="1443"/>
                </a:lnTo>
                <a:lnTo>
                  <a:pt x="4947" y="1451"/>
                </a:lnTo>
                <a:lnTo>
                  <a:pt x="4947" y="1448"/>
                </a:lnTo>
                <a:lnTo>
                  <a:pt x="4947" y="1447"/>
                </a:lnTo>
                <a:lnTo>
                  <a:pt x="4947" y="1452"/>
                </a:lnTo>
                <a:lnTo>
                  <a:pt x="4948" y="1440"/>
                </a:lnTo>
                <a:lnTo>
                  <a:pt x="4948" y="1452"/>
                </a:lnTo>
                <a:lnTo>
                  <a:pt x="4948" y="1448"/>
                </a:lnTo>
                <a:lnTo>
                  <a:pt x="4948" y="1463"/>
                </a:lnTo>
                <a:lnTo>
                  <a:pt x="4949" y="1443"/>
                </a:lnTo>
                <a:lnTo>
                  <a:pt x="4949" y="1446"/>
                </a:lnTo>
                <a:lnTo>
                  <a:pt x="4949" y="1446"/>
                </a:lnTo>
                <a:lnTo>
                  <a:pt x="4949" y="1450"/>
                </a:lnTo>
                <a:lnTo>
                  <a:pt x="4950" y="1454"/>
                </a:lnTo>
                <a:lnTo>
                  <a:pt x="4950" y="1446"/>
                </a:lnTo>
                <a:lnTo>
                  <a:pt x="4950" y="1437"/>
                </a:lnTo>
                <a:lnTo>
                  <a:pt x="4950" y="1446"/>
                </a:lnTo>
                <a:lnTo>
                  <a:pt x="4951" y="1449"/>
                </a:lnTo>
                <a:lnTo>
                  <a:pt x="4951" y="1462"/>
                </a:lnTo>
                <a:lnTo>
                  <a:pt x="4951" y="1445"/>
                </a:lnTo>
                <a:lnTo>
                  <a:pt x="4951" y="1448"/>
                </a:lnTo>
                <a:lnTo>
                  <a:pt x="4952" y="1447"/>
                </a:lnTo>
                <a:lnTo>
                  <a:pt x="4952" y="1452"/>
                </a:lnTo>
                <a:lnTo>
                  <a:pt x="4952" y="1452"/>
                </a:lnTo>
                <a:lnTo>
                  <a:pt x="4952" y="1450"/>
                </a:lnTo>
                <a:lnTo>
                  <a:pt x="4953" y="1440"/>
                </a:lnTo>
                <a:lnTo>
                  <a:pt x="4953" y="1456"/>
                </a:lnTo>
                <a:lnTo>
                  <a:pt x="4953" y="1451"/>
                </a:lnTo>
                <a:lnTo>
                  <a:pt x="4953" y="1448"/>
                </a:lnTo>
                <a:lnTo>
                  <a:pt x="4953" y="1452"/>
                </a:lnTo>
                <a:lnTo>
                  <a:pt x="4954" y="1447"/>
                </a:lnTo>
                <a:lnTo>
                  <a:pt x="4954" y="1445"/>
                </a:lnTo>
                <a:lnTo>
                  <a:pt x="4954" y="1448"/>
                </a:lnTo>
                <a:lnTo>
                  <a:pt x="4954" y="1451"/>
                </a:lnTo>
                <a:lnTo>
                  <a:pt x="4955" y="1453"/>
                </a:lnTo>
                <a:lnTo>
                  <a:pt x="4955" y="1443"/>
                </a:lnTo>
                <a:lnTo>
                  <a:pt x="4955" y="1451"/>
                </a:lnTo>
                <a:lnTo>
                  <a:pt x="4955" y="1446"/>
                </a:lnTo>
                <a:lnTo>
                  <a:pt x="4956" y="1464"/>
                </a:lnTo>
                <a:lnTo>
                  <a:pt x="4956" y="1447"/>
                </a:lnTo>
                <a:lnTo>
                  <a:pt x="4956" y="1454"/>
                </a:lnTo>
                <a:lnTo>
                  <a:pt x="4956" y="1444"/>
                </a:lnTo>
                <a:lnTo>
                  <a:pt x="4956" y="1452"/>
                </a:lnTo>
                <a:lnTo>
                  <a:pt x="4957" y="1437"/>
                </a:lnTo>
                <a:lnTo>
                  <a:pt x="4957" y="1440"/>
                </a:lnTo>
                <a:lnTo>
                  <a:pt x="4957" y="1442"/>
                </a:lnTo>
                <a:lnTo>
                  <a:pt x="4957" y="1457"/>
                </a:lnTo>
                <a:lnTo>
                  <a:pt x="4958" y="1456"/>
                </a:lnTo>
                <a:lnTo>
                  <a:pt x="4958" y="1448"/>
                </a:lnTo>
                <a:lnTo>
                  <a:pt x="4958" y="1456"/>
                </a:lnTo>
                <a:lnTo>
                  <a:pt x="4959" y="1454"/>
                </a:lnTo>
                <a:lnTo>
                  <a:pt x="4959" y="1450"/>
                </a:lnTo>
                <a:lnTo>
                  <a:pt x="4959" y="1457"/>
                </a:lnTo>
                <a:lnTo>
                  <a:pt x="4959" y="1453"/>
                </a:lnTo>
                <a:lnTo>
                  <a:pt x="4959" y="1457"/>
                </a:lnTo>
                <a:lnTo>
                  <a:pt x="4960" y="1454"/>
                </a:lnTo>
                <a:lnTo>
                  <a:pt x="4960" y="1462"/>
                </a:lnTo>
                <a:lnTo>
                  <a:pt x="4960" y="1453"/>
                </a:lnTo>
                <a:lnTo>
                  <a:pt x="4960" y="1463"/>
                </a:lnTo>
                <a:lnTo>
                  <a:pt x="4961" y="1450"/>
                </a:lnTo>
                <a:lnTo>
                  <a:pt x="4961" y="1448"/>
                </a:lnTo>
                <a:lnTo>
                  <a:pt x="4961" y="1450"/>
                </a:lnTo>
                <a:lnTo>
                  <a:pt x="4961" y="1454"/>
                </a:lnTo>
                <a:lnTo>
                  <a:pt x="4962" y="1450"/>
                </a:lnTo>
                <a:lnTo>
                  <a:pt x="4962" y="1454"/>
                </a:lnTo>
                <a:lnTo>
                  <a:pt x="4962" y="1445"/>
                </a:lnTo>
                <a:lnTo>
                  <a:pt x="4962" y="1458"/>
                </a:lnTo>
                <a:lnTo>
                  <a:pt x="4962" y="1457"/>
                </a:lnTo>
                <a:lnTo>
                  <a:pt x="4963" y="1459"/>
                </a:lnTo>
                <a:lnTo>
                  <a:pt x="4963" y="1458"/>
                </a:lnTo>
                <a:lnTo>
                  <a:pt x="4963" y="1442"/>
                </a:lnTo>
                <a:lnTo>
                  <a:pt x="4963" y="1462"/>
                </a:lnTo>
                <a:lnTo>
                  <a:pt x="4964" y="1456"/>
                </a:lnTo>
                <a:lnTo>
                  <a:pt x="4964" y="1445"/>
                </a:lnTo>
                <a:lnTo>
                  <a:pt x="4964" y="1460"/>
                </a:lnTo>
                <a:lnTo>
                  <a:pt x="4964" y="1449"/>
                </a:lnTo>
                <a:lnTo>
                  <a:pt x="4965" y="1451"/>
                </a:lnTo>
                <a:lnTo>
                  <a:pt x="4965" y="1391"/>
                </a:lnTo>
                <a:lnTo>
                  <a:pt x="4965" y="1346"/>
                </a:lnTo>
                <a:lnTo>
                  <a:pt x="4965" y="1394"/>
                </a:lnTo>
                <a:lnTo>
                  <a:pt x="4965" y="898"/>
                </a:lnTo>
                <a:lnTo>
                  <a:pt x="4966" y="427"/>
                </a:lnTo>
                <a:lnTo>
                  <a:pt x="4966" y="1404"/>
                </a:lnTo>
                <a:lnTo>
                  <a:pt x="4966" y="1442"/>
                </a:lnTo>
                <a:lnTo>
                  <a:pt x="4967" y="1295"/>
                </a:lnTo>
                <a:lnTo>
                  <a:pt x="4967" y="29"/>
                </a:lnTo>
                <a:lnTo>
                  <a:pt x="4967" y="1433"/>
                </a:lnTo>
                <a:lnTo>
                  <a:pt x="4967" y="1446"/>
                </a:lnTo>
                <a:lnTo>
                  <a:pt x="4968" y="1440"/>
                </a:lnTo>
                <a:lnTo>
                  <a:pt x="4968" y="1440"/>
                </a:lnTo>
                <a:lnTo>
                  <a:pt x="4968" y="1430"/>
                </a:lnTo>
                <a:lnTo>
                  <a:pt x="4968" y="1434"/>
                </a:lnTo>
                <a:lnTo>
                  <a:pt x="4968" y="1428"/>
                </a:lnTo>
                <a:lnTo>
                  <a:pt x="4969" y="1435"/>
                </a:lnTo>
                <a:lnTo>
                  <a:pt x="4969" y="1436"/>
                </a:lnTo>
                <a:lnTo>
                  <a:pt x="4969" y="1419"/>
                </a:lnTo>
                <a:lnTo>
                  <a:pt x="4969" y="1438"/>
                </a:lnTo>
                <a:lnTo>
                  <a:pt x="4970" y="1442"/>
                </a:lnTo>
                <a:lnTo>
                  <a:pt x="4970" y="1424"/>
                </a:lnTo>
                <a:lnTo>
                  <a:pt x="4970" y="1440"/>
                </a:lnTo>
                <a:lnTo>
                  <a:pt x="4970" y="1432"/>
                </a:lnTo>
                <a:lnTo>
                  <a:pt x="4971" y="1418"/>
                </a:lnTo>
                <a:lnTo>
                  <a:pt x="4971" y="1436"/>
                </a:lnTo>
                <a:lnTo>
                  <a:pt x="4971" y="1443"/>
                </a:lnTo>
                <a:lnTo>
                  <a:pt x="4971" y="1435"/>
                </a:lnTo>
                <a:lnTo>
                  <a:pt x="4971" y="1417"/>
                </a:lnTo>
                <a:lnTo>
                  <a:pt x="4972" y="1442"/>
                </a:lnTo>
                <a:lnTo>
                  <a:pt x="4972" y="1435"/>
                </a:lnTo>
                <a:lnTo>
                  <a:pt x="4972" y="1447"/>
                </a:lnTo>
                <a:lnTo>
                  <a:pt x="4972" y="1447"/>
                </a:lnTo>
                <a:lnTo>
                  <a:pt x="4973" y="1441"/>
                </a:lnTo>
                <a:lnTo>
                  <a:pt x="4973" y="1387"/>
                </a:lnTo>
                <a:lnTo>
                  <a:pt x="4973" y="1438"/>
                </a:lnTo>
                <a:lnTo>
                  <a:pt x="4973" y="1446"/>
                </a:lnTo>
                <a:lnTo>
                  <a:pt x="4974" y="1441"/>
                </a:lnTo>
                <a:lnTo>
                  <a:pt x="4974" y="1429"/>
                </a:lnTo>
                <a:lnTo>
                  <a:pt x="4974" y="1462"/>
                </a:lnTo>
                <a:lnTo>
                  <a:pt x="4975" y="1445"/>
                </a:lnTo>
                <a:lnTo>
                  <a:pt x="4975" y="1440"/>
                </a:lnTo>
                <a:lnTo>
                  <a:pt x="4975" y="1443"/>
                </a:lnTo>
                <a:lnTo>
                  <a:pt x="4975" y="1450"/>
                </a:lnTo>
                <a:lnTo>
                  <a:pt x="4975" y="1431"/>
                </a:lnTo>
                <a:lnTo>
                  <a:pt x="4976" y="1445"/>
                </a:lnTo>
                <a:lnTo>
                  <a:pt x="4976" y="1439"/>
                </a:lnTo>
                <a:lnTo>
                  <a:pt x="4976" y="1441"/>
                </a:lnTo>
                <a:lnTo>
                  <a:pt x="4976" y="1434"/>
                </a:lnTo>
                <a:lnTo>
                  <a:pt x="4977" y="1442"/>
                </a:lnTo>
                <a:lnTo>
                  <a:pt x="4977" y="1443"/>
                </a:lnTo>
                <a:lnTo>
                  <a:pt x="4977" y="1427"/>
                </a:lnTo>
                <a:lnTo>
                  <a:pt x="4977" y="1452"/>
                </a:lnTo>
                <a:lnTo>
                  <a:pt x="4978" y="1449"/>
                </a:lnTo>
                <a:lnTo>
                  <a:pt x="4978" y="1439"/>
                </a:lnTo>
                <a:lnTo>
                  <a:pt x="4978" y="1437"/>
                </a:lnTo>
                <a:lnTo>
                  <a:pt x="4978" y="1438"/>
                </a:lnTo>
                <a:lnTo>
                  <a:pt x="4978" y="1418"/>
                </a:lnTo>
                <a:lnTo>
                  <a:pt x="4979" y="1441"/>
                </a:lnTo>
                <a:lnTo>
                  <a:pt x="4979" y="1436"/>
                </a:lnTo>
                <a:lnTo>
                  <a:pt x="4979" y="1438"/>
                </a:lnTo>
                <a:lnTo>
                  <a:pt x="4979" y="1448"/>
                </a:lnTo>
                <a:lnTo>
                  <a:pt x="4980" y="1443"/>
                </a:lnTo>
                <a:lnTo>
                  <a:pt x="4980" y="1452"/>
                </a:lnTo>
                <a:lnTo>
                  <a:pt x="4980" y="1433"/>
                </a:lnTo>
                <a:lnTo>
                  <a:pt x="4980" y="1445"/>
                </a:lnTo>
                <a:lnTo>
                  <a:pt x="4981" y="1450"/>
                </a:lnTo>
                <a:lnTo>
                  <a:pt x="4981" y="1449"/>
                </a:lnTo>
                <a:lnTo>
                  <a:pt x="4981" y="1446"/>
                </a:lnTo>
                <a:lnTo>
                  <a:pt x="4981" y="1436"/>
                </a:lnTo>
                <a:lnTo>
                  <a:pt x="4982" y="1442"/>
                </a:lnTo>
                <a:lnTo>
                  <a:pt x="4982" y="1427"/>
                </a:lnTo>
                <a:lnTo>
                  <a:pt x="4982" y="1443"/>
                </a:lnTo>
                <a:lnTo>
                  <a:pt x="4982" y="1455"/>
                </a:lnTo>
                <a:lnTo>
                  <a:pt x="4983" y="1433"/>
                </a:lnTo>
                <a:lnTo>
                  <a:pt x="4983" y="1448"/>
                </a:lnTo>
                <a:lnTo>
                  <a:pt x="4983" y="1449"/>
                </a:lnTo>
                <a:lnTo>
                  <a:pt x="4983" y="1442"/>
                </a:lnTo>
                <a:lnTo>
                  <a:pt x="4984" y="1441"/>
                </a:lnTo>
                <a:lnTo>
                  <a:pt x="4984" y="1433"/>
                </a:lnTo>
                <a:lnTo>
                  <a:pt x="4984" y="1443"/>
                </a:lnTo>
                <a:lnTo>
                  <a:pt x="4984" y="1445"/>
                </a:lnTo>
                <a:lnTo>
                  <a:pt x="4984" y="1460"/>
                </a:lnTo>
                <a:lnTo>
                  <a:pt x="4985" y="1455"/>
                </a:lnTo>
                <a:lnTo>
                  <a:pt x="4985" y="1434"/>
                </a:lnTo>
                <a:lnTo>
                  <a:pt x="4985" y="1446"/>
                </a:lnTo>
                <a:lnTo>
                  <a:pt x="4985" y="1433"/>
                </a:lnTo>
                <a:lnTo>
                  <a:pt x="4986" y="1442"/>
                </a:lnTo>
                <a:lnTo>
                  <a:pt x="4986" y="1450"/>
                </a:lnTo>
                <a:lnTo>
                  <a:pt x="4986" y="1438"/>
                </a:lnTo>
                <a:lnTo>
                  <a:pt x="4986" y="1445"/>
                </a:lnTo>
                <a:lnTo>
                  <a:pt x="4987" y="1455"/>
                </a:lnTo>
                <a:lnTo>
                  <a:pt x="4987" y="1452"/>
                </a:lnTo>
                <a:lnTo>
                  <a:pt x="4987" y="1455"/>
                </a:lnTo>
                <a:lnTo>
                  <a:pt x="4987" y="1437"/>
                </a:lnTo>
                <a:lnTo>
                  <a:pt x="4987" y="1449"/>
                </a:lnTo>
                <a:lnTo>
                  <a:pt x="4988" y="1445"/>
                </a:lnTo>
                <a:lnTo>
                  <a:pt x="4988" y="1436"/>
                </a:lnTo>
                <a:lnTo>
                  <a:pt x="4988" y="1441"/>
                </a:lnTo>
                <a:lnTo>
                  <a:pt x="4988" y="1438"/>
                </a:lnTo>
                <a:lnTo>
                  <a:pt x="4989" y="1439"/>
                </a:lnTo>
                <a:lnTo>
                  <a:pt x="4989" y="1442"/>
                </a:lnTo>
                <a:lnTo>
                  <a:pt x="4989" y="1451"/>
                </a:lnTo>
                <a:lnTo>
                  <a:pt x="4990" y="1450"/>
                </a:lnTo>
                <a:lnTo>
                  <a:pt x="4990" y="1428"/>
                </a:lnTo>
                <a:lnTo>
                  <a:pt x="4990" y="1448"/>
                </a:lnTo>
                <a:lnTo>
                  <a:pt x="4990" y="1434"/>
                </a:lnTo>
                <a:lnTo>
                  <a:pt x="4990" y="1448"/>
                </a:lnTo>
                <a:lnTo>
                  <a:pt x="4991" y="1448"/>
                </a:lnTo>
                <a:lnTo>
                  <a:pt x="4991" y="1435"/>
                </a:lnTo>
                <a:lnTo>
                  <a:pt x="4991" y="1439"/>
                </a:lnTo>
                <a:lnTo>
                  <a:pt x="4991" y="1447"/>
                </a:lnTo>
                <a:lnTo>
                  <a:pt x="4992" y="1448"/>
                </a:lnTo>
                <a:lnTo>
                  <a:pt x="4992" y="1453"/>
                </a:lnTo>
                <a:lnTo>
                  <a:pt x="4992" y="1428"/>
                </a:lnTo>
                <a:lnTo>
                  <a:pt x="4992" y="1437"/>
                </a:lnTo>
                <a:lnTo>
                  <a:pt x="4993" y="1434"/>
                </a:lnTo>
                <a:lnTo>
                  <a:pt x="4993" y="1451"/>
                </a:lnTo>
                <a:lnTo>
                  <a:pt x="4993" y="1446"/>
                </a:lnTo>
                <a:lnTo>
                  <a:pt x="4993" y="1436"/>
                </a:lnTo>
                <a:lnTo>
                  <a:pt x="4993" y="1443"/>
                </a:lnTo>
                <a:lnTo>
                  <a:pt x="4994" y="1435"/>
                </a:lnTo>
                <a:lnTo>
                  <a:pt x="4994" y="1445"/>
                </a:lnTo>
                <a:lnTo>
                  <a:pt x="4994" y="1443"/>
                </a:lnTo>
                <a:lnTo>
                  <a:pt x="4994" y="1426"/>
                </a:lnTo>
                <a:lnTo>
                  <a:pt x="4995" y="1431"/>
                </a:lnTo>
                <a:lnTo>
                  <a:pt x="4995" y="1447"/>
                </a:lnTo>
                <a:lnTo>
                  <a:pt x="4995" y="1443"/>
                </a:lnTo>
                <a:lnTo>
                  <a:pt x="4995" y="1448"/>
                </a:lnTo>
                <a:lnTo>
                  <a:pt x="4996" y="1434"/>
                </a:lnTo>
                <a:lnTo>
                  <a:pt x="4996" y="1429"/>
                </a:lnTo>
                <a:lnTo>
                  <a:pt x="4996" y="1415"/>
                </a:lnTo>
                <a:lnTo>
                  <a:pt x="4996" y="1437"/>
                </a:lnTo>
                <a:lnTo>
                  <a:pt x="4996" y="1439"/>
                </a:lnTo>
                <a:lnTo>
                  <a:pt x="4997" y="1428"/>
                </a:lnTo>
                <a:lnTo>
                  <a:pt x="4997" y="1446"/>
                </a:lnTo>
                <a:lnTo>
                  <a:pt x="4997" y="1439"/>
                </a:lnTo>
                <a:lnTo>
                  <a:pt x="4998" y="1445"/>
                </a:lnTo>
                <a:lnTo>
                  <a:pt x="4998" y="1447"/>
                </a:lnTo>
                <a:lnTo>
                  <a:pt x="4998" y="1431"/>
                </a:lnTo>
                <a:lnTo>
                  <a:pt x="4998" y="1438"/>
                </a:lnTo>
                <a:lnTo>
                  <a:pt x="4999" y="1441"/>
                </a:lnTo>
                <a:lnTo>
                  <a:pt x="4999" y="1445"/>
                </a:lnTo>
                <a:lnTo>
                  <a:pt x="4999" y="1447"/>
                </a:lnTo>
                <a:lnTo>
                  <a:pt x="4999" y="1444"/>
                </a:lnTo>
                <a:lnTo>
                  <a:pt x="4999" y="1447"/>
                </a:lnTo>
                <a:lnTo>
                  <a:pt x="5000" y="1440"/>
                </a:lnTo>
                <a:lnTo>
                  <a:pt x="5000" y="1447"/>
                </a:lnTo>
                <a:lnTo>
                  <a:pt x="5000" y="1448"/>
                </a:lnTo>
                <a:lnTo>
                  <a:pt x="5000" y="1426"/>
                </a:lnTo>
                <a:lnTo>
                  <a:pt x="5001" y="1443"/>
                </a:lnTo>
                <a:lnTo>
                  <a:pt x="5001" y="1447"/>
                </a:lnTo>
                <a:lnTo>
                  <a:pt x="5001" y="1448"/>
                </a:lnTo>
                <a:lnTo>
                  <a:pt x="5001" y="1461"/>
                </a:lnTo>
                <a:lnTo>
                  <a:pt x="5002" y="1426"/>
                </a:lnTo>
                <a:lnTo>
                  <a:pt x="5002" y="1450"/>
                </a:lnTo>
                <a:lnTo>
                  <a:pt x="5002" y="1433"/>
                </a:lnTo>
                <a:lnTo>
                  <a:pt x="5002" y="1442"/>
                </a:lnTo>
                <a:lnTo>
                  <a:pt x="5002" y="1451"/>
                </a:lnTo>
                <a:lnTo>
                  <a:pt x="5003" y="1447"/>
                </a:lnTo>
                <a:lnTo>
                  <a:pt x="5003" y="1438"/>
                </a:lnTo>
                <a:lnTo>
                  <a:pt x="5003" y="1446"/>
                </a:lnTo>
                <a:lnTo>
                  <a:pt x="5003" y="1446"/>
                </a:lnTo>
                <a:lnTo>
                  <a:pt x="5004" y="1440"/>
                </a:lnTo>
                <a:lnTo>
                  <a:pt x="5004" y="1430"/>
                </a:lnTo>
                <a:lnTo>
                  <a:pt x="5004" y="1442"/>
                </a:lnTo>
                <a:lnTo>
                  <a:pt x="5004" y="1450"/>
                </a:lnTo>
                <a:lnTo>
                  <a:pt x="5005" y="1450"/>
                </a:lnTo>
                <a:lnTo>
                  <a:pt x="5005" y="1451"/>
                </a:lnTo>
                <a:lnTo>
                  <a:pt x="5005" y="1433"/>
                </a:lnTo>
                <a:lnTo>
                  <a:pt x="5005" y="1442"/>
                </a:lnTo>
                <a:lnTo>
                  <a:pt x="5006" y="1447"/>
                </a:lnTo>
                <a:lnTo>
                  <a:pt x="5006" y="1438"/>
                </a:lnTo>
                <a:lnTo>
                  <a:pt x="5006" y="1455"/>
                </a:lnTo>
                <a:lnTo>
                  <a:pt x="5006" y="1437"/>
                </a:lnTo>
                <a:lnTo>
                  <a:pt x="5007" y="1439"/>
                </a:lnTo>
                <a:lnTo>
                  <a:pt x="5007" y="1431"/>
                </a:lnTo>
                <a:lnTo>
                  <a:pt x="5007" y="1443"/>
                </a:lnTo>
                <a:lnTo>
                  <a:pt x="5007" y="1442"/>
                </a:lnTo>
                <a:lnTo>
                  <a:pt x="5008" y="1435"/>
                </a:lnTo>
                <a:lnTo>
                  <a:pt x="5008" y="1441"/>
                </a:lnTo>
                <a:lnTo>
                  <a:pt x="5008" y="1448"/>
                </a:lnTo>
                <a:lnTo>
                  <a:pt x="5008" y="1445"/>
                </a:lnTo>
                <a:lnTo>
                  <a:pt x="5008" y="1457"/>
                </a:lnTo>
                <a:lnTo>
                  <a:pt x="5009" y="1416"/>
                </a:lnTo>
                <a:lnTo>
                  <a:pt x="5009" y="1440"/>
                </a:lnTo>
                <a:lnTo>
                  <a:pt x="5009" y="1441"/>
                </a:lnTo>
                <a:lnTo>
                  <a:pt x="5009" y="1438"/>
                </a:lnTo>
                <a:lnTo>
                  <a:pt x="5010" y="1445"/>
                </a:lnTo>
                <a:lnTo>
                  <a:pt x="5010" y="1456"/>
                </a:lnTo>
                <a:lnTo>
                  <a:pt x="5010" y="1445"/>
                </a:lnTo>
                <a:lnTo>
                  <a:pt x="5010" y="1438"/>
                </a:lnTo>
                <a:lnTo>
                  <a:pt x="5011" y="1449"/>
                </a:lnTo>
                <a:lnTo>
                  <a:pt x="5011" y="1457"/>
                </a:lnTo>
                <a:lnTo>
                  <a:pt x="5011" y="1432"/>
                </a:lnTo>
                <a:lnTo>
                  <a:pt x="5011" y="1450"/>
                </a:lnTo>
                <a:lnTo>
                  <a:pt x="5011" y="1451"/>
                </a:lnTo>
                <a:lnTo>
                  <a:pt x="5012" y="1451"/>
                </a:lnTo>
                <a:lnTo>
                  <a:pt x="5012" y="1452"/>
                </a:lnTo>
                <a:lnTo>
                  <a:pt x="5012" y="1431"/>
                </a:lnTo>
                <a:lnTo>
                  <a:pt x="5012" y="1447"/>
                </a:lnTo>
                <a:lnTo>
                  <a:pt x="5013" y="1452"/>
                </a:lnTo>
                <a:lnTo>
                  <a:pt x="5013" y="1459"/>
                </a:lnTo>
                <a:lnTo>
                  <a:pt x="5013" y="1445"/>
                </a:lnTo>
                <a:lnTo>
                  <a:pt x="5014" y="1438"/>
                </a:lnTo>
                <a:lnTo>
                  <a:pt x="5014" y="1447"/>
                </a:lnTo>
                <a:lnTo>
                  <a:pt x="5014" y="1441"/>
                </a:lnTo>
                <a:lnTo>
                  <a:pt x="5014" y="1440"/>
                </a:lnTo>
                <a:lnTo>
                  <a:pt x="5014" y="1454"/>
                </a:lnTo>
                <a:lnTo>
                  <a:pt x="5015" y="1433"/>
                </a:lnTo>
                <a:lnTo>
                  <a:pt x="5015" y="1452"/>
                </a:lnTo>
                <a:lnTo>
                  <a:pt x="5015" y="1451"/>
                </a:lnTo>
                <a:lnTo>
                  <a:pt x="5015" y="1441"/>
                </a:lnTo>
                <a:lnTo>
                  <a:pt x="5016" y="1455"/>
                </a:lnTo>
                <a:lnTo>
                  <a:pt x="5016" y="1439"/>
                </a:lnTo>
                <a:lnTo>
                  <a:pt x="5016" y="1448"/>
                </a:lnTo>
                <a:lnTo>
                  <a:pt x="5016" y="1443"/>
                </a:lnTo>
                <a:lnTo>
                  <a:pt x="5017" y="1450"/>
                </a:lnTo>
                <a:lnTo>
                  <a:pt x="5017" y="1452"/>
                </a:lnTo>
                <a:lnTo>
                  <a:pt x="5017" y="1434"/>
                </a:lnTo>
                <a:lnTo>
                  <a:pt x="5017" y="1446"/>
                </a:lnTo>
                <a:lnTo>
                  <a:pt x="5017" y="1456"/>
                </a:lnTo>
                <a:lnTo>
                  <a:pt x="5018" y="1452"/>
                </a:lnTo>
                <a:lnTo>
                  <a:pt x="5018" y="1447"/>
                </a:lnTo>
                <a:lnTo>
                  <a:pt x="5018" y="1437"/>
                </a:lnTo>
                <a:lnTo>
                  <a:pt x="5018" y="1446"/>
                </a:lnTo>
                <a:lnTo>
                  <a:pt x="5019" y="1445"/>
                </a:lnTo>
                <a:lnTo>
                  <a:pt x="5019" y="1465"/>
                </a:lnTo>
                <a:lnTo>
                  <a:pt x="5019" y="1456"/>
                </a:lnTo>
                <a:lnTo>
                  <a:pt x="5019" y="1434"/>
                </a:lnTo>
                <a:lnTo>
                  <a:pt x="5020" y="1436"/>
                </a:lnTo>
                <a:lnTo>
                  <a:pt x="5020" y="1456"/>
                </a:lnTo>
                <a:lnTo>
                  <a:pt x="5020" y="1444"/>
                </a:lnTo>
                <a:lnTo>
                  <a:pt x="5021" y="1447"/>
                </a:lnTo>
                <a:lnTo>
                  <a:pt x="5021" y="1434"/>
                </a:lnTo>
                <a:lnTo>
                  <a:pt x="5021" y="1452"/>
                </a:lnTo>
                <a:lnTo>
                  <a:pt x="5021" y="1451"/>
                </a:lnTo>
                <a:lnTo>
                  <a:pt x="5021" y="1441"/>
                </a:lnTo>
                <a:lnTo>
                  <a:pt x="5022" y="1446"/>
                </a:lnTo>
                <a:lnTo>
                  <a:pt x="5022" y="1448"/>
                </a:lnTo>
                <a:lnTo>
                  <a:pt x="5022" y="1451"/>
                </a:lnTo>
                <a:lnTo>
                  <a:pt x="5022" y="1451"/>
                </a:lnTo>
                <a:lnTo>
                  <a:pt x="5023" y="1454"/>
                </a:lnTo>
                <a:lnTo>
                  <a:pt x="5023" y="1449"/>
                </a:lnTo>
                <a:lnTo>
                  <a:pt x="5023" y="1428"/>
                </a:lnTo>
                <a:lnTo>
                  <a:pt x="5023" y="1449"/>
                </a:lnTo>
                <a:lnTo>
                  <a:pt x="5024" y="1445"/>
                </a:lnTo>
                <a:lnTo>
                  <a:pt x="5024" y="1445"/>
                </a:lnTo>
                <a:lnTo>
                  <a:pt x="5024" y="1452"/>
                </a:lnTo>
                <a:lnTo>
                  <a:pt x="5024" y="1442"/>
                </a:lnTo>
                <a:lnTo>
                  <a:pt x="5024" y="1448"/>
                </a:lnTo>
                <a:lnTo>
                  <a:pt x="5025" y="1441"/>
                </a:lnTo>
                <a:lnTo>
                  <a:pt x="5025" y="1449"/>
                </a:lnTo>
                <a:lnTo>
                  <a:pt x="5025" y="1457"/>
                </a:lnTo>
                <a:lnTo>
                  <a:pt x="5025" y="1428"/>
                </a:lnTo>
                <a:lnTo>
                  <a:pt x="5026" y="1451"/>
                </a:lnTo>
                <a:lnTo>
                  <a:pt x="5026" y="1451"/>
                </a:lnTo>
                <a:lnTo>
                  <a:pt x="5026" y="1447"/>
                </a:lnTo>
                <a:lnTo>
                  <a:pt x="5026" y="1451"/>
                </a:lnTo>
                <a:lnTo>
                  <a:pt x="5027" y="1441"/>
                </a:lnTo>
                <a:lnTo>
                  <a:pt x="5027" y="1452"/>
                </a:lnTo>
                <a:lnTo>
                  <a:pt x="5027" y="1442"/>
                </a:lnTo>
                <a:lnTo>
                  <a:pt x="5027" y="1442"/>
                </a:lnTo>
                <a:lnTo>
                  <a:pt x="5027" y="1381"/>
                </a:lnTo>
                <a:lnTo>
                  <a:pt x="5028" y="1442"/>
                </a:lnTo>
                <a:lnTo>
                  <a:pt x="5028" y="1450"/>
                </a:lnTo>
                <a:lnTo>
                  <a:pt x="5028" y="1438"/>
                </a:lnTo>
                <a:lnTo>
                  <a:pt x="5029" y="1433"/>
                </a:lnTo>
                <a:lnTo>
                  <a:pt x="5029" y="1411"/>
                </a:lnTo>
                <a:lnTo>
                  <a:pt x="5029" y="1403"/>
                </a:lnTo>
                <a:lnTo>
                  <a:pt x="5029" y="1436"/>
                </a:lnTo>
                <a:lnTo>
                  <a:pt x="5030" y="1463"/>
                </a:lnTo>
                <a:lnTo>
                  <a:pt x="5030" y="1441"/>
                </a:lnTo>
                <a:lnTo>
                  <a:pt x="5030" y="1458"/>
                </a:lnTo>
                <a:lnTo>
                  <a:pt x="5030" y="1443"/>
                </a:lnTo>
                <a:lnTo>
                  <a:pt x="5030" y="1438"/>
                </a:lnTo>
                <a:lnTo>
                  <a:pt x="5031" y="1450"/>
                </a:lnTo>
                <a:lnTo>
                  <a:pt x="5031" y="1441"/>
                </a:lnTo>
                <a:lnTo>
                  <a:pt x="5031" y="1440"/>
                </a:lnTo>
                <a:lnTo>
                  <a:pt x="5031" y="1448"/>
                </a:lnTo>
                <a:lnTo>
                  <a:pt x="5032" y="1437"/>
                </a:lnTo>
                <a:lnTo>
                  <a:pt x="5032" y="1446"/>
                </a:lnTo>
                <a:lnTo>
                  <a:pt x="5032" y="1442"/>
                </a:lnTo>
                <a:lnTo>
                  <a:pt x="5032" y="1455"/>
                </a:lnTo>
                <a:lnTo>
                  <a:pt x="5033" y="1450"/>
                </a:lnTo>
                <a:lnTo>
                  <a:pt x="5033" y="1425"/>
                </a:lnTo>
                <a:lnTo>
                  <a:pt x="5033" y="1438"/>
                </a:lnTo>
                <a:lnTo>
                  <a:pt x="5033" y="1446"/>
                </a:lnTo>
                <a:lnTo>
                  <a:pt x="5033" y="1446"/>
                </a:lnTo>
                <a:lnTo>
                  <a:pt x="5034" y="1447"/>
                </a:lnTo>
                <a:lnTo>
                  <a:pt x="5034" y="1441"/>
                </a:lnTo>
                <a:lnTo>
                  <a:pt x="5034" y="1455"/>
                </a:lnTo>
                <a:lnTo>
                  <a:pt x="5034" y="1446"/>
                </a:lnTo>
                <a:lnTo>
                  <a:pt x="5035" y="1454"/>
                </a:lnTo>
                <a:lnTo>
                  <a:pt x="5035" y="1442"/>
                </a:lnTo>
                <a:lnTo>
                  <a:pt x="5035" y="1442"/>
                </a:lnTo>
                <a:lnTo>
                  <a:pt x="5035" y="1439"/>
                </a:lnTo>
                <a:lnTo>
                  <a:pt x="5036" y="1450"/>
                </a:lnTo>
                <a:lnTo>
                  <a:pt x="5036" y="1440"/>
                </a:lnTo>
                <a:lnTo>
                  <a:pt x="5036" y="1435"/>
                </a:lnTo>
                <a:lnTo>
                  <a:pt x="5036" y="1437"/>
                </a:lnTo>
                <a:lnTo>
                  <a:pt x="5037" y="1445"/>
                </a:lnTo>
                <a:lnTo>
                  <a:pt x="5037" y="1451"/>
                </a:lnTo>
                <a:lnTo>
                  <a:pt x="5037" y="1446"/>
                </a:lnTo>
                <a:lnTo>
                  <a:pt x="5037" y="1429"/>
                </a:lnTo>
                <a:lnTo>
                  <a:pt x="5038" y="1399"/>
                </a:lnTo>
                <a:lnTo>
                  <a:pt x="5038" y="1416"/>
                </a:lnTo>
                <a:lnTo>
                  <a:pt x="5038" y="1445"/>
                </a:lnTo>
                <a:lnTo>
                  <a:pt x="5038" y="1443"/>
                </a:lnTo>
                <a:lnTo>
                  <a:pt x="5039" y="1445"/>
                </a:lnTo>
                <a:lnTo>
                  <a:pt x="5039" y="1438"/>
                </a:lnTo>
                <a:lnTo>
                  <a:pt x="5039" y="1447"/>
                </a:lnTo>
                <a:lnTo>
                  <a:pt x="5039" y="1450"/>
                </a:lnTo>
                <a:lnTo>
                  <a:pt x="5039" y="1456"/>
                </a:lnTo>
                <a:lnTo>
                  <a:pt x="5040" y="1445"/>
                </a:lnTo>
                <a:lnTo>
                  <a:pt x="5040" y="1429"/>
                </a:lnTo>
                <a:lnTo>
                  <a:pt x="5040" y="1449"/>
                </a:lnTo>
                <a:lnTo>
                  <a:pt x="5040" y="1433"/>
                </a:lnTo>
                <a:lnTo>
                  <a:pt x="5041" y="1457"/>
                </a:lnTo>
                <a:lnTo>
                  <a:pt x="5041" y="1447"/>
                </a:lnTo>
                <a:lnTo>
                  <a:pt x="5041" y="1440"/>
                </a:lnTo>
                <a:lnTo>
                  <a:pt x="5041" y="1403"/>
                </a:lnTo>
                <a:lnTo>
                  <a:pt x="5042" y="1457"/>
                </a:lnTo>
                <a:lnTo>
                  <a:pt x="5042" y="1458"/>
                </a:lnTo>
                <a:lnTo>
                  <a:pt x="5042" y="1435"/>
                </a:lnTo>
                <a:lnTo>
                  <a:pt x="5042" y="1440"/>
                </a:lnTo>
                <a:lnTo>
                  <a:pt x="5042" y="1434"/>
                </a:lnTo>
                <a:lnTo>
                  <a:pt x="5043" y="1410"/>
                </a:lnTo>
                <a:lnTo>
                  <a:pt x="5043" y="1450"/>
                </a:lnTo>
                <a:lnTo>
                  <a:pt x="5043" y="1439"/>
                </a:lnTo>
                <a:lnTo>
                  <a:pt x="5043" y="1449"/>
                </a:lnTo>
                <a:lnTo>
                  <a:pt x="5044" y="1448"/>
                </a:lnTo>
                <a:lnTo>
                  <a:pt x="5044" y="1458"/>
                </a:lnTo>
                <a:lnTo>
                  <a:pt x="5044" y="1458"/>
                </a:lnTo>
                <a:lnTo>
                  <a:pt x="5045" y="1448"/>
                </a:lnTo>
                <a:lnTo>
                  <a:pt x="5045" y="1454"/>
                </a:lnTo>
                <a:lnTo>
                  <a:pt x="5045" y="1452"/>
                </a:lnTo>
                <a:lnTo>
                  <a:pt x="5045" y="1461"/>
                </a:lnTo>
                <a:lnTo>
                  <a:pt x="5045" y="1452"/>
                </a:lnTo>
                <a:lnTo>
                  <a:pt x="5046" y="1446"/>
                </a:lnTo>
                <a:lnTo>
                  <a:pt x="5046" y="1446"/>
                </a:lnTo>
                <a:lnTo>
                  <a:pt x="5046" y="1451"/>
                </a:lnTo>
                <a:lnTo>
                  <a:pt x="5046" y="1450"/>
                </a:lnTo>
                <a:lnTo>
                  <a:pt x="5047" y="1454"/>
                </a:lnTo>
                <a:lnTo>
                  <a:pt x="5047" y="1444"/>
                </a:lnTo>
                <a:lnTo>
                  <a:pt x="5047" y="1449"/>
                </a:lnTo>
                <a:lnTo>
                  <a:pt x="5047" y="1450"/>
                </a:lnTo>
                <a:lnTo>
                  <a:pt x="5048" y="1451"/>
                </a:lnTo>
                <a:lnTo>
                  <a:pt x="5048" y="1450"/>
                </a:lnTo>
                <a:lnTo>
                  <a:pt x="5048" y="1453"/>
                </a:lnTo>
                <a:lnTo>
                  <a:pt x="5048" y="1450"/>
                </a:lnTo>
                <a:lnTo>
                  <a:pt x="5048" y="1447"/>
                </a:lnTo>
                <a:lnTo>
                  <a:pt x="5049" y="1458"/>
                </a:lnTo>
                <a:lnTo>
                  <a:pt x="5049" y="1456"/>
                </a:lnTo>
                <a:lnTo>
                  <a:pt x="5049" y="1448"/>
                </a:lnTo>
                <a:lnTo>
                  <a:pt x="5049" y="1445"/>
                </a:lnTo>
                <a:lnTo>
                  <a:pt x="5050" y="1444"/>
                </a:lnTo>
                <a:lnTo>
                  <a:pt x="5050" y="1451"/>
                </a:lnTo>
                <a:lnTo>
                  <a:pt x="5050" y="1454"/>
                </a:lnTo>
                <a:lnTo>
                  <a:pt x="5050" y="1444"/>
                </a:lnTo>
                <a:lnTo>
                  <a:pt x="5051" y="1445"/>
                </a:lnTo>
                <a:lnTo>
                  <a:pt x="5051" y="1453"/>
                </a:lnTo>
                <a:lnTo>
                  <a:pt x="5051" y="1458"/>
                </a:lnTo>
                <a:lnTo>
                  <a:pt x="5051" y="1449"/>
                </a:lnTo>
                <a:lnTo>
                  <a:pt x="5051" y="1414"/>
                </a:lnTo>
                <a:lnTo>
                  <a:pt x="5052" y="1444"/>
                </a:lnTo>
                <a:lnTo>
                  <a:pt x="5052" y="1457"/>
                </a:lnTo>
                <a:lnTo>
                  <a:pt x="5052" y="1461"/>
                </a:lnTo>
                <a:lnTo>
                  <a:pt x="5053" y="1456"/>
                </a:lnTo>
                <a:lnTo>
                  <a:pt x="5053" y="1456"/>
                </a:lnTo>
                <a:lnTo>
                  <a:pt x="5053" y="1454"/>
                </a:lnTo>
                <a:lnTo>
                  <a:pt x="5053" y="1458"/>
                </a:lnTo>
                <a:lnTo>
                  <a:pt x="5054" y="1451"/>
                </a:lnTo>
                <a:lnTo>
                  <a:pt x="5054" y="1458"/>
                </a:lnTo>
                <a:lnTo>
                  <a:pt x="5054" y="1448"/>
                </a:lnTo>
                <a:lnTo>
                  <a:pt x="5054" y="1454"/>
                </a:lnTo>
                <a:lnTo>
                  <a:pt x="5054" y="1454"/>
                </a:lnTo>
                <a:lnTo>
                  <a:pt x="5055" y="1466"/>
                </a:lnTo>
                <a:lnTo>
                  <a:pt x="5055" y="1457"/>
                </a:lnTo>
                <a:lnTo>
                  <a:pt x="5055" y="1443"/>
                </a:lnTo>
                <a:lnTo>
                  <a:pt x="5055" y="1447"/>
                </a:lnTo>
                <a:lnTo>
                  <a:pt x="5056" y="1454"/>
                </a:lnTo>
                <a:lnTo>
                  <a:pt x="5056" y="1460"/>
                </a:lnTo>
                <a:lnTo>
                  <a:pt x="5056" y="1457"/>
                </a:lnTo>
                <a:lnTo>
                  <a:pt x="5056" y="1447"/>
                </a:lnTo>
                <a:lnTo>
                  <a:pt x="5057" y="1446"/>
                </a:lnTo>
                <a:lnTo>
                  <a:pt x="5057" y="1453"/>
                </a:lnTo>
                <a:lnTo>
                  <a:pt x="5057" y="1445"/>
                </a:lnTo>
                <a:lnTo>
                  <a:pt x="5057" y="1454"/>
                </a:lnTo>
                <a:lnTo>
                  <a:pt x="5057" y="1442"/>
                </a:lnTo>
                <a:lnTo>
                  <a:pt x="5058" y="1445"/>
                </a:lnTo>
                <a:lnTo>
                  <a:pt x="5058" y="1451"/>
                </a:lnTo>
                <a:lnTo>
                  <a:pt x="5058" y="1447"/>
                </a:lnTo>
                <a:lnTo>
                  <a:pt x="5058" y="1457"/>
                </a:lnTo>
                <a:lnTo>
                  <a:pt x="5059" y="1441"/>
                </a:lnTo>
                <a:lnTo>
                  <a:pt x="5059" y="1447"/>
                </a:lnTo>
                <a:lnTo>
                  <a:pt x="5059" y="1449"/>
                </a:lnTo>
                <a:lnTo>
                  <a:pt x="5060" y="1452"/>
                </a:lnTo>
                <a:lnTo>
                  <a:pt x="5060" y="1446"/>
                </a:lnTo>
                <a:lnTo>
                  <a:pt x="5060" y="1448"/>
                </a:lnTo>
                <a:lnTo>
                  <a:pt x="5060" y="1453"/>
                </a:lnTo>
                <a:lnTo>
                  <a:pt x="5060" y="1448"/>
                </a:lnTo>
                <a:lnTo>
                  <a:pt x="5061" y="1449"/>
                </a:lnTo>
                <a:lnTo>
                  <a:pt x="5061" y="1468"/>
                </a:lnTo>
                <a:lnTo>
                  <a:pt x="5061" y="1444"/>
                </a:lnTo>
                <a:lnTo>
                  <a:pt x="5061" y="1446"/>
                </a:lnTo>
                <a:lnTo>
                  <a:pt x="5062" y="1446"/>
                </a:lnTo>
                <a:lnTo>
                  <a:pt x="5062" y="1447"/>
                </a:lnTo>
                <a:lnTo>
                  <a:pt x="5062" y="1439"/>
                </a:lnTo>
                <a:lnTo>
                  <a:pt x="5062" y="1450"/>
                </a:lnTo>
                <a:lnTo>
                  <a:pt x="5063" y="1448"/>
                </a:lnTo>
                <a:lnTo>
                  <a:pt x="5063" y="1460"/>
                </a:lnTo>
                <a:lnTo>
                  <a:pt x="5063" y="1457"/>
                </a:lnTo>
                <a:lnTo>
                  <a:pt x="5063" y="1451"/>
                </a:lnTo>
                <a:lnTo>
                  <a:pt x="5063" y="1450"/>
                </a:lnTo>
                <a:lnTo>
                  <a:pt x="5064" y="1459"/>
                </a:lnTo>
                <a:lnTo>
                  <a:pt x="5064" y="1449"/>
                </a:lnTo>
                <a:lnTo>
                  <a:pt x="5064" y="1445"/>
                </a:lnTo>
                <a:lnTo>
                  <a:pt x="5064" y="1455"/>
                </a:lnTo>
                <a:lnTo>
                  <a:pt x="5065" y="1459"/>
                </a:lnTo>
                <a:lnTo>
                  <a:pt x="5065" y="1438"/>
                </a:lnTo>
                <a:lnTo>
                  <a:pt x="5065" y="1442"/>
                </a:lnTo>
                <a:lnTo>
                  <a:pt x="5065" y="1454"/>
                </a:lnTo>
                <a:lnTo>
                  <a:pt x="5066" y="1454"/>
                </a:lnTo>
                <a:lnTo>
                  <a:pt x="5066" y="1443"/>
                </a:lnTo>
                <a:lnTo>
                  <a:pt x="5066" y="1441"/>
                </a:lnTo>
                <a:lnTo>
                  <a:pt x="5066" y="1446"/>
                </a:lnTo>
                <a:lnTo>
                  <a:pt x="5066" y="1447"/>
                </a:lnTo>
                <a:lnTo>
                  <a:pt x="5067" y="1441"/>
                </a:lnTo>
                <a:lnTo>
                  <a:pt x="5067" y="1448"/>
                </a:lnTo>
                <a:lnTo>
                  <a:pt x="5067" y="1443"/>
                </a:lnTo>
                <a:lnTo>
                  <a:pt x="5068" y="1446"/>
                </a:lnTo>
                <a:lnTo>
                  <a:pt x="5068" y="1444"/>
                </a:lnTo>
                <a:lnTo>
                  <a:pt x="5068" y="1456"/>
                </a:lnTo>
                <a:lnTo>
                  <a:pt x="5068" y="1455"/>
                </a:lnTo>
                <a:lnTo>
                  <a:pt x="5069" y="1444"/>
                </a:lnTo>
                <a:lnTo>
                  <a:pt x="5069" y="1439"/>
                </a:lnTo>
                <a:lnTo>
                  <a:pt x="5069" y="1443"/>
                </a:lnTo>
                <a:lnTo>
                  <a:pt x="5069" y="1454"/>
                </a:lnTo>
                <a:lnTo>
                  <a:pt x="5070" y="1463"/>
                </a:lnTo>
                <a:lnTo>
                  <a:pt x="5070" y="1442"/>
                </a:lnTo>
                <a:lnTo>
                  <a:pt x="5070" y="1449"/>
                </a:lnTo>
                <a:lnTo>
                  <a:pt x="5070" y="1451"/>
                </a:lnTo>
                <a:lnTo>
                  <a:pt x="5070" y="1447"/>
                </a:lnTo>
                <a:lnTo>
                  <a:pt x="5071" y="1453"/>
                </a:lnTo>
                <a:lnTo>
                  <a:pt x="5071" y="1440"/>
                </a:lnTo>
                <a:lnTo>
                  <a:pt x="5071" y="1448"/>
                </a:lnTo>
                <a:lnTo>
                  <a:pt x="5071" y="1446"/>
                </a:lnTo>
                <a:lnTo>
                  <a:pt x="5072" y="1451"/>
                </a:lnTo>
                <a:lnTo>
                  <a:pt x="5072" y="1448"/>
                </a:lnTo>
                <a:lnTo>
                  <a:pt x="5072" y="1440"/>
                </a:lnTo>
                <a:lnTo>
                  <a:pt x="5072" y="1449"/>
                </a:lnTo>
                <a:lnTo>
                  <a:pt x="5072" y="1443"/>
                </a:lnTo>
                <a:lnTo>
                  <a:pt x="5073" y="1444"/>
                </a:lnTo>
                <a:lnTo>
                  <a:pt x="5073" y="1450"/>
                </a:lnTo>
                <a:lnTo>
                  <a:pt x="5073" y="1442"/>
                </a:lnTo>
                <a:lnTo>
                  <a:pt x="5073" y="1448"/>
                </a:lnTo>
                <a:lnTo>
                  <a:pt x="5074" y="1462"/>
                </a:lnTo>
                <a:lnTo>
                  <a:pt x="5074" y="1467"/>
                </a:lnTo>
                <a:lnTo>
                  <a:pt x="5074" y="1469"/>
                </a:lnTo>
                <a:lnTo>
                  <a:pt x="5074" y="1431"/>
                </a:lnTo>
                <a:lnTo>
                  <a:pt x="5075" y="1449"/>
                </a:lnTo>
                <a:lnTo>
                  <a:pt x="5075" y="1443"/>
                </a:lnTo>
                <a:lnTo>
                  <a:pt x="5075" y="1449"/>
                </a:lnTo>
                <a:lnTo>
                  <a:pt x="5076" y="1452"/>
                </a:lnTo>
                <a:lnTo>
                  <a:pt x="5076" y="1422"/>
                </a:lnTo>
                <a:lnTo>
                  <a:pt x="5076" y="1448"/>
                </a:lnTo>
                <a:lnTo>
                  <a:pt x="5076" y="1448"/>
                </a:lnTo>
                <a:lnTo>
                  <a:pt x="5076" y="1444"/>
                </a:lnTo>
                <a:lnTo>
                  <a:pt x="5077" y="1459"/>
                </a:lnTo>
                <a:lnTo>
                  <a:pt x="5077" y="1436"/>
                </a:lnTo>
                <a:lnTo>
                  <a:pt x="5077" y="1442"/>
                </a:lnTo>
                <a:lnTo>
                  <a:pt x="5077" y="1447"/>
                </a:lnTo>
                <a:lnTo>
                  <a:pt x="5078" y="1440"/>
                </a:lnTo>
                <a:lnTo>
                  <a:pt x="5078" y="1442"/>
                </a:lnTo>
                <a:lnTo>
                  <a:pt x="5078" y="1433"/>
                </a:lnTo>
                <a:lnTo>
                  <a:pt x="5078" y="1432"/>
                </a:lnTo>
                <a:lnTo>
                  <a:pt x="5079" y="1437"/>
                </a:lnTo>
                <a:lnTo>
                  <a:pt x="5079" y="1444"/>
                </a:lnTo>
                <a:lnTo>
                  <a:pt x="5079" y="1433"/>
                </a:lnTo>
                <a:lnTo>
                  <a:pt x="5079" y="1428"/>
                </a:lnTo>
                <a:lnTo>
                  <a:pt x="5079" y="1436"/>
                </a:lnTo>
                <a:lnTo>
                  <a:pt x="5080" y="1440"/>
                </a:lnTo>
                <a:lnTo>
                  <a:pt x="5080" y="1428"/>
                </a:lnTo>
                <a:lnTo>
                  <a:pt x="5080" y="1431"/>
                </a:lnTo>
                <a:lnTo>
                  <a:pt x="5080" y="1425"/>
                </a:lnTo>
                <a:lnTo>
                  <a:pt x="5081" y="1433"/>
                </a:lnTo>
                <a:lnTo>
                  <a:pt x="5081" y="1436"/>
                </a:lnTo>
                <a:lnTo>
                  <a:pt x="5081" y="1429"/>
                </a:lnTo>
                <a:lnTo>
                  <a:pt x="5081" y="1464"/>
                </a:lnTo>
                <a:lnTo>
                  <a:pt x="5082" y="1449"/>
                </a:lnTo>
                <a:lnTo>
                  <a:pt x="5082" y="1452"/>
                </a:lnTo>
                <a:lnTo>
                  <a:pt x="5082" y="1445"/>
                </a:lnTo>
                <a:lnTo>
                  <a:pt x="5082" y="1448"/>
                </a:lnTo>
                <a:lnTo>
                  <a:pt x="5082" y="1458"/>
                </a:lnTo>
                <a:lnTo>
                  <a:pt x="5083" y="1444"/>
                </a:lnTo>
                <a:lnTo>
                  <a:pt x="5083" y="1417"/>
                </a:lnTo>
                <a:lnTo>
                  <a:pt x="5083" y="1424"/>
                </a:lnTo>
                <a:lnTo>
                  <a:pt x="5084" y="1428"/>
                </a:lnTo>
                <a:lnTo>
                  <a:pt x="5084" y="1285"/>
                </a:lnTo>
                <a:lnTo>
                  <a:pt x="5084" y="1417"/>
                </a:lnTo>
                <a:lnTo>
                  <a:pt x="5084" y="1450"/>
                </a:lnTo>
                <a:lnTo>
                  <a:pt x="5085" y="1435"/>
                </a:lnTo>
                <a:lnTo>
                  <a:pt x="5085" y="1430"/>
                </a:lnTo>
                <a:lnTo>
                  <a:pt x="5085" y="1435"/>
                </a:lnTo>
                <a:lnTo>
                  <a:pt x="5085" y="1435"/>
                </a:lnTo>
                <a:lnTo>
                  <a:pt x="5085" y="1419"/>
                </a:lnTo>
                <a:lnTo>
                  <a:pt x="5086" y="1435"/>
                </a:lnTo>
                <a:lnTo>
                  <a:pt x="5086" y="1443"/>
                </a:lnTo>
                <a:lnTo>
                  <a:pt x="5086" y="1437"/>
                </a:lnTo>
                <a:lnTo>
                  <a:pt x="5086" y="1423"/>
                </a:lnTo>
                <a:lnTo>
                  <a:pt x="5087" y="1438"/>
                </a:lnTo>
                <a:lnTo>
                  <a:pt x="5087" y="1436"/>
                </a:lnTo>
                <a:lnTo>
                  <a:pt x="5087" y="1453"/>
                </a:lnTo>
                <a:lnTo>
                  <a:pt x="5087" y="1444"/>
                </a:lnTo>
                <a:lnTo>
                  <a:pt x="5088" y="1448"/>
                </a:lnTo>
                <a:lnTo>
                  <a:pt x="5088" y="1449"/>
                </a:lnTo>
                <a:lnTo>
                  <a:pt x="5088" y="1446"/>
                </a:lnTo>
                <a:lnTo>
                  <a:pt x="5088" y="1448"/>
                </a:lnTo>
                <a:lnTo>
                  <a:pt x="5088" y="1443"/>
                </a:lnTo>
                <a:lnTo>
                  <a:pt x="5089" y="1438"/>
                </a:lnTo>
                <a:lnTo>
                  <a:pt x="5089" y="1448"/>
                </a:lnTo>
                <a:lnTo>
                  <a:pt x="5089" y="1449"/>
                </a:lnTo>
                <a:lnTo>
                  <a:pt x="5089" y="1443"/>
                </a:lnTo>
                <a:lnTo>
                  <a:pt x="5090" y="1446"/>
                </a:lnTo>
                <a:lnTo>
                  <a:pt x="5090" y="1444"/>
                </a:lnTo>
                <a:lnTo>
                  <a:pt x="5090" y="1443"/>
                </a:lnTo>
                <a:lnTo>
                  <a:pt x="5090" y="1443"/>
                </a:lnTo>
                <a:lnTo>
                  <a:pt x="5091" y="1447"/>
                </a:lnTo>
                <a:lnTo>
                  <a:pt x="5091" y="1447"/>
                </a:lnTo>
                <a:lnTo>
                  <a:pt x="5091" y="1442"/>
                </a:lnTo>
                <a:lnTo>
                  <a:pt x="5091" y="1447"/>
                </a:lnTo>
                <a:lnTo>
                  <a:pt x="5092" y="1451"/>
                </a:lnTo>
                <a:lnTo>
                  <a:pt x="5092" y="1443"/>
                </a:lnTo>
                <a:lnTo>
                  <a:pt x="5092" y="1442"/>
                </a:lnTo>
                <a:lnTo>
                  <a:pt x="5092" y="1440"/>
                </a:lnTo>
                <a:lnTo>
                  <a:pt x="5093" y="1445"/>
                </a:lnTo>
                <a:lnTo>
                  <a:pt x="5093" y="1445"/>
                </a:lnTo>
                <a:lnTo>
                  <a:pt x="5093" y="1446"/>
                </a:lnTo>
                <a:lnTo>
                  <a:pt x="5093" y="1450"/>
                </a:lnTo>
                <a:lnTo>
                  <a:pt x="5094" y="1443"/>
                </a:lnTo>
                <a:lnTo>
                  <a:pt x="5094" y="1438"/>
                </a:lnTo>
                <a:lnTo>
                  <a:pt x="5094" y="1447"/>
                </a:lnTo>
                <a:lnTo>
                  <a:pt x="5094" y="1441"/>
                </a:lnTo>
                <a:lnTo>
                  <a:pt x="5094" y="1446"/>
                </a:lnTo>
                <a:lnTo>
                  <a:pt x="5095" y="1440"/>
                </a:lnTo>
                <a:lnTo>
                  <a:pt x="5095" y="1441"/>
                </a:lnTo>
                <a:lnTo>
                  <a:pt x="5095" y="1441"/>
                </a:lnTo>
                <a:lnTo>
                  <a:pt x="5095" y="1440"/>
                </a:lnTo>
                <a:lnTo>
                  <a:pt x="5096" y="1446"/>
                </a:lnTo>
                <a:lnTo>
                  <a:pt x="5096" y="1448"/>
                </a:lnTo>
                <a:lnTo>
                  <a:pt x="5096" y="1429"/>
                </a:lnTo>
                <a:lnTo>
                  <a:pt x="5096" y="1426"/>
                </a:lnTo>
                <a:lnTo>
                  <a:pt x="5097" y="1442"/>
                </a:lnTo>
                <a:lnTo>
                  <a:pt x="5097" y="1433"/>
                </a:lnTo>
                <a:lnTo>
                  <a:pt x="5097" y="1421"/>
                </a:lnTo>
                <a:lnTo>
                  <a:pt x="5097" y="1422"/>
                </a:lnTo>
                <a:lnTo>
                  <a:pt x="5097" y="1442"/>
                </a:lnTo>
                <a:lnTo>
                  <a:pt x="5098" y="1424"/>
                </a:lnTo>
                <a:lnTo>
                  <a:pt x="5098" y="1435"/>
                </a:lnTo>
                <a:lnTo>
                  <a:pt x="5098" y="1456"/>
                </a:lnTo>
                <a:lnTo>
                  <a:pt x="5099" y="1452"/>
                </a:lnTo>
                <a:lnTo>
                  <a:pt x="5099" y="1443"/>
                </a:lnTo>
                <a:lnTo>
                  <a:pt x="5099" y="1447"/>
                </a:lnTo>
                <a:lnTo>
                  <a:pt x="5099" y="1446"/>
                </a:lnTo>
                <a:lnTo>
                  <a:pt x="5100" y="1448"/>
                </a:lnTo>
                <a:lnTo>
                  <a:pt x="5100" y="1440"/>
                </a:lnTo>
                <a:lnTo>
                  <a:pt x="5100" y="1438"/>
                </a:lnTo>
                <a:lnTo>
                  <a:pt x="5100" y="1442"/>
                </a:lnTo>
                <a:lnTo>
                  <a:pt x="5100" y="1442"/>
                </a:lnTo>
                <a:lnTo>
                  <a:pt x="5101" y="1439"/>
                </a:lnTo>
                <a:lnTo>
                  <a:pt x="5101" y="1442"/>
                </a:lnTo>
                <a:lnTo>
                  <a:pt x="5101" y="1444"/>
                </a:lnTo>
                <a:lnTo>
                  <a:pt x="5101" y="1442"/>
                </a:lnTo>
                <a:lnTo>
                  <a:pt x="5102" y="1448"/>
                </a:lnTo>
                <a:lnTo>
                  <a:pt x="5102" y="1447"/>
                </a:lnTo>
                <a:lnTo>
                  <a:pt x="5102" y="1443"/>
                </a:lnTo>
                <a:lnTo>
                  <a:pt x="5102" y="1447"/>
                </a:lnTo>
                <a:lnTo>
                  <a:pt x="5103" y="1449"/>
                </a:lnTo>
                <a:lnTo>
                  <a:pt x="5103" y="1447"/>
                </a:lnTo>
                <a:lnTo>
                  <a:pt x="5103" y="1442"/>
                </a:lnTo>
                <a:lnTo>
                  <a:pt x="5103" y="1447"/>
                </a:lnTo>
                <a:lnTo>
                  <a:pt x="5103" y="1448"/>
                </a:lnTo>
                <a:lnTo>
                  <a:pt x="5104" y="1439"/>
                </a:lnTo>
                <a:lnTo>
                  <a:pt x="5104" y="1445"/>
                </a:lnTo>
                <a:lnTo>
                  <a:pt x="5104" y="1440"/>
                </a:lnTo>
                <a:lnTo>
                  <a:pt x="5104" y="1448"/>
                </a:lnTo>
                <a:lnTo>
                  <a:pt x="5105" y="1449"/>
                </a:lnTo>
                <a:lnTo>
                  <a:pt x="5105" y="1448"/>
                </a:lnTo>
                <a:lnTo>
                  <a:pt x="5105" y="1449"/>
                </a:lnTo>
                <a:lnTo>
                  <a:pt x="5105" y="1441"/>
                </a:lnTo>
                <a:lnTo>
                  <a:pt x="5106" y="1444"/>
                </a:lnTo>
                <a:lnTo>
                  <a:pt x="5106" y="1446"/>
                </a:lnTo>
                <a:lnTo>
                  <a:pt x="5106" y="1444"/>
                </a:lnTo>
                <a:lnTo>
                  <a:pt x="5106" y="1447"/>
                </a:lnTo>
                <a:lnTo>
                  <a:pt x="5107" y="1441"/>
                </a:lnTo>
                <a:lnTo>
                  <a:pt x="5107" y="1443"/>
                </a:lnTo>
                <a:lnTo>
                  <a:pt x="5107" y="1447"/>
                </a:lnTo>
                <a:lnTo>
                  <a:pt x="5107" y="1418"/>
                </a:lnTo>
                <a:lnTo>
                  <a:pt x="5108" y="1456"/>
                </a:lnTo>
                <a:lnTo>
                  <a:pt x="5108" y="1442"/>
                </a:lnTo>
                <a:lnTo>
                  <a:pt x="5108" y="1445"/>
                </a:lnTo>
                <a:lnTo>
                  <a:pt x="5108" y="1444"/>
                </a:lnTo>
                <a:lnTo>
                  <a:pt x="5109" y="1463"/>
                </a:lnTo>
                <a:lnTo>
                  <a:pt x="5109" y="1429"/>
                </a:lnTo>
                <a:lnTo>
                  <a:pt x="5109" y="1417"/>
                </a:lnTo>
                <a:lnTo>
                  <a:pt x="5109" y="1452"/>
                </a:lnTo>
                <a:lnTo>
                  <a:pt x="5109" y="1453"/>
                </a:lnTo>
                <a:lnTo>
                  <a:pt x="5110" y="1440"/>
                </a:lnTo>
                <a:lnTo>
                  <a:pt x="5110" y="1442"/>
                </a:lnTo>
                <a:lnTo>
                  <a:pt x="5110" y="1441"/>
                </a:lnTo>
                <a:lnTo>
                  <a:pt x="5110" y="1440"/>
                </a:lnTo>
                <a:lnTo>
                  <a:pt x="5111" y="1441"/>
                </a:lnTo>
                <a:lnTo>
                  <a:pt x="5111" y="1435"/>
                </a:lnTo>
                <a:lnTo>
                  <a:pt x="5111" y="1443"/>
                </a:lnTo>
                <a:lnTo>
                  <a:pt x="5111" y="1440"/>
                </a:lnTo>
                <a:lnTo>
                  <a:pt x="5112" y="1437"/>
                </a:lnTo>
                <a:lnTo>
                  <a:pt x="5112" y="1438"/>
                </a:lnTo>
                <a:lnTo>
                  <a:pt x="5112" y="1439"/>
                </a:lnTo>
                <a:lnTo>
                  <a:pt x="5112" y="1441"/>
                </a:lnTo>
                <a:lnTo>
                  <a:pt x="5112" y="1442"/>
                </a:lnTo>
                <a:lnTo>
                  <a:pt x="5113" y="1438"/>
                </a:lnTo>
                <a:lnTo>
                  <a:pt x="5113" y="1437"/>
                </a:lnTo>
                <a:lnTo>
                  <a:pt x="5113" y="1433"/>
                </a:lnTo>
                <a:lnTo>
                  <a:pt x="5113" y="1440"/>
                </a:lnTo>
                <a:lnTo>
                  <a:pt x="5114" y="1441"/>
                </a:lnTo>
                <a:lnTo>
                  <a:pt x="5114" y="1440"/>
                </a:lnTo>
                <a:lnTo>
                  <a:pt x="5114" y="1432"/>
                </a:lnTo>
                <a:lnTo>
                  <a:pt x="5115" y="1447"/>
                </a:lnTo>
                <a:lnTo>
                  <a:pt x="5115" y="1444"/>
                </a:lnTo>
                <a:lnTo>
                  <a:pt x="5115" y="1446"/>
                </a:lnTo>
                <a:lnTo>
                  <a:pt x="5115" y="1441"/>
                </a:lnTo>
                <a:lnTo>
                  <a:pt x="5115" y="1444"/>
                </a:lnTo>
                <a:lnTo>
                  <a:pt x="5116" y="1441"/>
                </a:lnTo>
                <a:lnTo>
                  <a:pt x="5116" y="1445"/>
                </a:lnTo>
                <a:lnTo>
                  <a:pt x="5116" y="1451"/>
                </a:lnTo>
                <a:lnTo>
                  <a:pt x="5116" y="1444"/>
                </a:lnTo>
                <a:lnTo>
                  <a:pt x="5117" y="1451"/>
                </a:lnTo>
                <a:lnTo>
                  <a:pt x="5117" y="1450"/>
                </a:lnTo>
                <a:lnTo>
                  <a:pt x="5117" y="1450"/>
                </a:lnTo>
                <a:lnTo>
                  <a:pt x="5117" y="1455"/>
                </a:lnTo>
                <a:lnTo>
                  <a:pt x="5118" y="1448"/>
                </a:lnTo>
                <a:lnTo>
                  <a:pt x="5118" y="1449"/>
                </a:lnTo>
                <a:lnTo>
                  <a:pt x="5118" y="1448"/>
                </a:lnTo>
                <a:lnTo>
                  <a:pt x="5118" y="1445"/>
                </a:lnTo>
                <a:lnTo>
                  <a:pt x="5118" y="1448"/>
                </a:lnTo>
                <a:lnTo>
                  <a:pt x="5119" y="1440"/>
                </a:lnTo>
                <a:lnTo>
                  <a:pt x="5119" y="1444"/>
                </a:lnTo>
                <a:lnTo>
                  <a:pt x="5119" y="1443"/>
                </a:lnTo>
                <a:lnTo>
                  <a:pt x="5119" y="1443"/>
                </a:lnTo>
                <a:lnTo>
                  <a:pt x="5120" y="1437"/>
                </a:lnTo>
                <a:lnTo>
                  <a:pt x="5120" y="1438"/>
                </a:lnTo>
                <a:lnTo>
                  <a:pt x="5120" y="1441"/>
                </a:lnTo>
                <a:lnTo>
                  <a:pt x="5120" y="1450"/>
                </a:lnTo>
                <a:lnTo>
                  <a:pt x="5121" y="1447"/>
                </a:lnTo>
                <a:lnTo>
                  <a:pt x="5121" y="1445"/>
                </a:lnTo>
                <a:lnTo>
                  <a:pt x="5121" y="1445"/>
                </a:lnTo>
                <a:lnTo>
                  <a:pt x="5121" y="1444"/>
                </a:lnTo>
                <a:lnTo>
                  <a:pt x="5121" y="1448"/>
                </a:lnTo>
                <a:lnTo>
                  <a:pt x="5122" y="1450"/>
                </a:lnTo>
                <a:lnTo>
                  <a:pt x="5122" y="1451"/>
                </a:lnTo>
                <a:lnTo>
                  <a:pt x="5122" y="1446"/>
                </a:lnTo>
                <a:lnTo>
                  <a:pt x="5123" y="1445"/>
                </a:lnTo>
                <a:lnTo>
                  <a:pt x="5123" y="1451"/>
                </a:lnTo>
                <a:lnTo>
                  <a:pt x="5123" y="1448"/>
                </a:lnTo>
                <a:lnTo>
                  <a:pt x="5123" y="1451"/>
                </a:lnTo>
                <a:lnTo>
                  <a:pt x="5124" y="1444"/>
                </a:lnTo>
                <a:lnTo>
                  <a:pt x="5124" y="1445"/>
                </a:lnTo>
                <a:lnTo>
                  <a:pt x="5124" y="1450"/>
                </a:lnTo>
                <a:lnTo>
                  <a:pt x="5124" y="1449"/>
                </a:lnTo>
                <a:lnTo>
                  <a:pt x="5125" y="1452"/>
                </a:lnTo>
                <a:lnTo>
                  <a:pt x="5125" y="1445"/>
                </a:lnTo>
                <a:lnTo>
                  <a:pt x="5125" y="1449"/>
                </a:lnTo>
                <a:lnTo>
                  <a:pt x="5125" y="1447"/>
                </a:lnTo>
                <a:lnTo>
                  <a:pt x="5125" y="1451"/>
                </a:lnTo>
                <a:lnTo>
                  <a:pt x="5126" y="1454"/>
                </a:lnTo>
                <a:lnTo>
                  <a:pt x="5126" y="1449"/>
                </a:lnTo>
                <a:lnTo>
                  <a:pt x="5126" y="1456"/>
                </a:lnTo>
                <a:lnTo>
                  <a:pt x="5126" y="1455"/>
                </a:lnTo>
                <a:lnTo>
                  <a:pt x="5127" y="1449"/>
                </a:lnTo>
                <a:lnTo>
                  <a:pt x="5127" y="1458"/>
                </a:lnTo>
                <a:lnTo>
                  <a:pt x="5127" y="1449"/>
                </a:lnTo>
                <a:lnTo>
                  <a:pt x="5127" y="1444"/>
                </a:lnTo>
                <a:lnTo>
                  <a:pt x="5128" y="1439"/>
                </a:lnTo>
                <a:lnTo>
                  <a:pt x="5128" y="1449"/>
                </a:lnTo>
                <a:lnTo>
                  <a:pt x="5128" y="1450"/>
                </a:lnTo>
                <a:lnTo>
                  <a:pt x="5128" y="1439"/>
                </a:lnTo>
                <a:lnTo>
                  <a:pt x="5128" y="1445"/>
                </a:lnTo>
                <a:lnTo>
                  <a:pt x="5129" y="1435"/>
                </a:lnTo>
                <a:lnTo>
                  <a:pt x="5129" y="1435"/>
                </a:lnTo>
                <a:lnTo>
                  <a:pt x="5129" y="1441"/>
                </a:lnTo>
                <a:lnTo>
                  <a:pt x="5129" y="1444"/>
                </a:lnTo>
                <a:lnTo>
                  <a:pt x="5130" y="1445"/>
                </a:lnTo>
                <a:lnTo>
                  <a:pt x="5130" y="1443"/>
                </a:lnTo>
                <a:lnTo>
                  <a:pt x="5130" y="1423"/>
                </a:lnTo>
                <a:lnTo>
                  <a:pt x="5131" y="1430"/>
                </a:lnTo>
                <a:lnTo>
                  <a:pt x="5131" y="1426"/>
                </a:lnTo>
                <a:lnTo>
                  <a:pt x="5131" y="1435"/>
                </a:lnTo>
                <a:lnTo>
                  <a:pt x="5131" y="1437"/>
                </a:lnTo>
                <a:lnTo>
                  <a:pt x="5131" y="1438"/>
                </a:lnTo>
                <a:lnTo>
                  <a:pt x="5132" y="1434"/>
                </a:lnTo>
                <a:lnTo>
                  <a:pt x="5132" y="1429"/>
                </a:lnTo>
                <a:lnTo>
                  <a:pt x="5132" y="1450"/>
                </a:lnTo>
                <a:lnTo>
                  <a:pt x="5132" y="1442"/>
                </a:lnTo>
                <a:lnTo>
                  <a:pt x="5133" y="1456"/>
                </a:lnTo>
                <a:lnTo>
                  <a:pt x="5133" y="1435"/>
                </a:lnTo>
                <a:lnTo>
                  <a:pt x="5133" y="1430"/>
                </a:lnTo>
                <a:lnTo>
                  <a:pt x="5133" y="1427"/>
                </a:lnTo>
                <a:lnTo>
                  <a:pt x="5134" y="1426"/>
                </a:lnTo>
                <a:lnTo>
                  <a:pt x="5134" y="1448"/>
                </a:lnTo>
                <a:lnTo>
                  <a:pt x="5134" y="1445"/>
                </a:lnTo>
                <a:lnTo>
                  <a:pt x="5134" y="1428"/>
                </a:lnTo>
                <a:lnTo>
                  <a:pt x="5134" y="1442"/>
                </a:lnTo>
                <a:lnTo>
                  <a:pt x="5135" y="1450"/>
                </a:lnTo>
                <a:lnTo>
                  <a:pt x="5135" y="1435"/>
                </a:lnTo>
                <a:lnTo>
                  <a:pt x="5135" y="1432"/>
                </a:lnTo>
                <a:lnTo>
                  <a:pt x="5135" y="1431"/>
                </a:lnTo>
                <a:lnTo>
                  <a:pt x="5136" y="1441"/>
                </a:lnTo>
                <a:lnTo>
                  <a:pt x="5136" y="1440"/>
                </a:lnTo>
                <a:lnTo>
                  <a:pt x="5136" y="1437"/>
                </a:lnTo>
                <a:lnTo>
                  <a:pt x="5136" y="1445"/>
                </a:lnTo>
                <a:lnTo>
                  <a:pt x="5137" y="1436"/>
                </a:lnTo>
                <a:lnTo>
                  <a:pt x="5137" y="1444"/>
                </a:lnTo>
                <a:lnTo>
                  <a:pt x="5137" y="1453"/>
                </a:lnTo>
                <a:lnTo>
                  <a:pt x="5137" y="1435"/>
                </a:lnTo>
                <a:lnTo>
                  <a:pt x="5138" y="1454"/>
                </a:lnTo>
                <a:lnTo>
                  <a:pt x="5138" y="1440"/>
                </a:lnTo>
                <a:lnTo>
                  <a:pt x="5138" y="1437"/>
                </a:lnTo>
                <a:lnTo>
                  <a:pt x="5138" y="1451"/>
                </a:lnTo>
                <a:lnTo>
                  <a:pt x="5139" y="1437"/>
                </a:lnTo>
                <a:lnTo>
                  <a:pt x="5139" y="1435"/>
                </a:lnTo>
                <a:lnTo>
                  <a:pt x="5139" y="1443"/>
                </a:lnTo>
                <a:lnTo>
                  <a:pt x="5139" y="1441"/>
                </a:lnTo>
                <a:lnTo>
                  <a:pt x="5140" y="1435"/>
                </a:lnTo>
                <a:lnTo>
                  <a:pt x="5140" y="1448"/>
                </a:lnTo>
                <a:lnTo>
                  <a:pt x="5140" y="1454"/>
                </a:lnTo>
                <a:lnTo>
                  <a:pt x="5140" y="1438"/>
                </a:lnTo>
                <a:lnTo>
                  <a:pt x="5140" y="1461"/>
                </a:lnTo>
                <a:lnTo>
                  <a:pt x="5141" y="1443"/>
                </a:lnTo>
                <a:lnTo>
                  <a:pt x="5141" y="1452"/>
                </a:lnTo>
                <a:lnTo>
                  <a:pt x="5141" y="1445"/>
                </a:lnTo>
                <a:lnTo>
                  <a:pt x="5141" y="1428"/>
                </a:lnTo>
                <a:lnTo>
                  <a:pt x="5142" y="1438"/>
                </a:lnTo>
                <a:lnTo>
                  <a:pt x="5142" y="1464"/>
                </a:lnTo>
                <a:lnTo>
                  <a:pt x="5142" y="1431"/>
                </a:lnTo>
                <a:lnTo>
                  <a:pt x="5142" y="1460"/>
                </a:lnTo>
                <a:lnTo>
                  <a:pt x="5143" y="1417"/>
                </a:lnTo>
                <a:lnTo>
                  <a:pt x="5143" y="1449"/>
                </a:lnTo>
                <a:lnTo>
                  <a:pt x="5143" y="1451"/>
                </a:lnTo>
                <a:lnTo>
                  <a:pt x="5143" y="1453"/>
                </a:lnTo>
                <a:lnTo>
                  <a:pt x="5143" y="1440"/>
                </a:lnTo>
                <a:lnTo>
                  <a:pt x="5144" y="1435"/>
                </a:lnTo>
                <a:lnTo>
                  <a:pt x="5144" y="1442"/>
                </a:lnTo>
                <a:lnTo>
                  <a:pt x="5144" y="1466"/>
                </a:lnTo>
                <a:lnTo>
                  <a:pt x="5144" y="1446"/>
                </a:lnTo>
                <a:lnTo>
                  <a:pt x="5145" y="1454"/>
                </a:lnTo>
                <a:lnTo>
                  <a:pt x="5145" y="1445"/>
                </a:lnTo>
                <a:lnTo>
                  <a:pt x="5145" y="1457"/>
                </a:lnTo>
                <a:lnTo>
                  <a:pt x="5146" y="1439"/>
                </a:lnTo>
                <a:lnTo>
                  <a:pt x="5146" y="1452"/>
                </a:lnTo>
                <a:lnTo>
                  <a:pt x="5146" y="1446"/>
                </a:lnTo>
                <a:lnTo>
                  <a:pt x="5146" y="1435"/>
                </a:lnTo>
                <a:lnTo>
                  <a:pt x="5146" y="1441"/>
                </a:lnTo>
                <a:lnTo>
                  <a:pt x="5147" y="1465"/>
                </a:lnTo>
                <a:lnTo>
                  <a:pt x="5147" y="1447"/>
                </a:lnTo>
                <a:lnTo>
                  <a:pt x="5147" y="1451"/>
                </a:lnTo>
                <a:lnTo>
                  <a:pt x="5147" y="1444"/>
                </a:lnTo>
                <a:lnTo>
                  <a:pt x="5148" y="1457"/>
                </a:lnTo>
                <a:lnTo>
                  <a:pt x="5148" y="1470"/>
                </a:lnTo>
                <a:lnTo>
                  <a:pt x="5148" y="1457"/>
                </a:lnTo>
                <a:lnTo>
                  <a:pt x="5148" y="1458"/>
                </a:lnTo>
                <a:lnTo>
                  <a:pt x="5149" y="1448"/>
                </a:lnTo>
                <a:lnTo>
                  <a:pt x="5149" y="1451"/>
                </a:lnTo>
                <a:lnTo>
                  <a:pt x="5149" y="1445"/>
                </a:lnTo>
                <a:lnTo>
                  <a:pt x="5149" y="1457"/>
                </a:lnTo>
                <a:lnTo>
                  <a:pt x="5149" y="1457"/>
                </a:lnTo>
                <a:lnTo>
                  <a:pt x="5150" y="1442"/>
                </a:lnTo>
                <a:lnTo>
                  <a:pt x="5150" y="1456"/>
                </a:lnTo>
                <a:lnTo>
                  <a:pt x="5150" y="1453"/>
                </a:lnTo>
                <a:lnTo>
                  <a:pt x="5150" y="1448"/>
                </a:lnTo>
                <a:lnTo>
                  <a:pt x="5151" y="1457"/>
                </a:lnTo>
                <a:lnTo>
                  <a:pt x="5151" y="1449"/>
                </a:lnTo>
                <a:lnTo>
                  <a:pt x="5151" y="1457"/>
                </a:lnTo>
                <a:lnTo>
                  <a:pt x="5151" y="1449"/>
                </a:lnTo>
                <a:lnTo>
                  <a:pt x="5152" y="1459"/>
                </a:lnTo>
                <a:lnTo>
                  <a:pt x="5152" y="1458"/>
                </a:lnTo>
                <a:lnTo>
                  <a:pt x="5152" y="1433"/>
                </a:lnTo>
                <a:lnTo>
                  <a:pt x="5152" y="1447"/>
                </a:lnTo>
                <a:lnTo>
                  <a:pt x="5152" y="1447"/>
                </a:lnTo>
                <a:lnTo>
                  <a:pt x="5153" y="1450"/>
                </a:lnTo>
                <a:lnTo>
                  <a:pt x="5153" y="1458"/>
                </a:lnTo>
                <a:lnTo>
                  <a:pt x="5153" y="1471"/>
                </a:lnTo>
                <a:lnTo>
                  <a:pt x="5154" y="1452"/>
                </a:lnTo>
                <a:lnTo>
                  <a:pt x="5154" y="1452"/>
                </a:lnTo>
                <a:lnTo>
                  <a:pt x="5154" y="1448"/>
                </a:lnTo>
                <a:lnTo>
                  <a:pt x="5154" y="1457"/>
                </a:lnTo>
                <a:lnTo>
                  <a:pt x="5155" y="1448"/>
                </a:lnTo>
                <a:lnTo>
                  <a:pt x="5155" y="1450"/>
                </a:lnTo>
                <a:lnTo>
                  <a:pt x="5155" y="1445"/>
                </a:lnTo>
                <a:lnTo>
                  <a:pt x="5155" y="1463"/>
                </a:lnTo>
                <a:lnTo>
                  <a:pt x="5155" y="1438"/>
                </a:lnTo>
                <a:lnTo>
                  <a:pt x="5156" y="1439"/>
                </a:lnTo>
                <a:lnTo>
                  <a:pt x="5156" y="1440"/>
                </a:lnTo>
                <a:lnTo>
                  <a:pt x="5156" y="1455"/>
                </a:lnTo>
                <a:lnTo>
                  <a:pt x="5156" y="1453"/>
                </a:lnTo>
                <a:lnTo>
                  <a:pt x="5157" y="1455"/>
                </a:lnTo>
                <a:lnTo>
                  <a:pt x="5157" y="1444"/>
                </a:lnTo>
                <a:lnTo>
                  <a:pt x="5157" y="1431"/>
                </a:lnTo>
                <a:lnTo>
                  <a:pt x="5157" y="1442"/>
                </a:lnTo>
                <a:lnTo>
                  <a:pt x="5158" y="1464"/>
                </a:lnTo>
                <a:lnTo>
                  <a:pt x="5158" y="1460"/>
                </a:lnTo>
                <a:lnTo>
                  <a:pt x="5158" y="1437"/>
                </a:lnTo>
                <a:lnTo>
                  <a:pt x="5158" y="1444"/>
                </a:lnTo>
                <a:lnTo>
                  <a:pt x="5158" y="1449"/>
                </a:lnTo>
                <a:lnTo>
                  <a:pt x="5159" y="1450"/>
                </a:lnTo>
                <a:lnTo>
                  <a:pt x="5159" y="1457"/>
                </a:lnTo>
                <a:lnTo>
                  <a:pt x="5159" y="1439"/>
                </a:lnTo>
                <a:lnTo>
                  <a:pt x="5159" y="1447"/>
                </a:lnTo>
                <a:lnTo>
                  <a:pt x="5160" y="1449"/>
                </a:lnTo>
                <a:lnTo>
                  <a:pt x="5160" y="1457"/>
                </a:lnTo>
                <a:lnTo>
                  <a:pt x="5160" y="1450"/>
                </a:lnTo>
                <a:lnTo>
                  <a:pt x="5160" y="1440"/>
                </a:lnTo>
                <a:lnTo>
                  <a:pt x="5161" y="1446"/>
                </a:lnTo>
                <a:lnTo>
                  <a:pt x="5161" y="1453"/>
                </a:lnTo>
                <a:lnTo>
                  <a:pt x="5161" y="1456"/>
                </a:lnTo>
                <a:lnTo>
                  <a:pt x="5161" y="1454"/>
                </a:lnTo>
                <a:lnTo>
                  <a:pt x="5162" y="1440"/>
                </a:lnTo>
                <a:lnTo>
                  <a:pt x="5162" y="1451"/>
                </a:lnTo>
                <a:lnTo>
                  <a:pt x="5162" y="1443"/>
                </a:lnTo>
                <a:lnTo>
                  <a:pt x="5162" y="1457"/>
                </a:lnTo>
                <a:lnTo>
                  <a:pt x="5163" y="1451"/>
                </a:lnTo>
                <a:lnTo>
                  <a:pt x="5163" y="1451"/>
                </a:lnTo>
                <a:lnTo>
                  <a:pt x="5163" y="1457"/>
                </a:lnTo>
                <a:lnTo>
                  <a:pt x="5163" y="1460"/>
                </a:lnTo>
                <a:lnTo>
                  <a:pt x="5164" y="1444"/>
                </a:lnTo>
                <a:lnTo>
                  <a:pt x="5164" y="1461"/>
                </a:lnTo>
                <a:lnTo>
                  <a:pt x="5164" y="1449"/>
                </a:lnTo>
                <a:lnTo>
                  <a:pt x="5164" y="1454"/>
                </a:lnTo>
                <a:lnTo>
                  <a:pt x="5164" y="1444"/>
                </a:lnTo>
                <a:lnTo>
                  <a:pt x="5165" y="1462"/>
                </a:lnTo>
                <a:lnTo>
                  <a:pt x="5165" y="1442"/>
                </a:lnTo>
                <a:lnTo>
                  <a:pt x="5165" y="1441"/>
                </a:lnTo>
                <a:lnTo>
                  <a:pt x="5165" y="1444"/>
                </a:lnTo>
                <a:lnTo>
                  <a:pt x="5166" y="1462"/>
                </a:lnTo>
                <a:lnTo>
                  <a:pt x="5166" y="1455"/>
                </a:lnTo>
                <a:lnTo>
                  <a:pt x="5166" y="1461"/>
                </a:lnTo>
                <a:lnTo>
                  <a:pt x="5166" y="1439"/>
                </a:lnTo>
                <a:lnTo>
                  <a:pt x="5167" y="1450"/>
                </a:lnTo>
                <a:lnTo>
                  <a:pt x="5167" y="1450"/>
                </a:lnTo>
                <a:lnTo>
                  <a:pt x="5167" y="1450"/>
                </a:lnTo>
                <a:lnTo>
                  <a:pt x="5167" y="1450"/>
                </a:lnTo>
                <a:lnTo>
                  <a:pt x="5167" y="1442"/>
                </a:lnTo>
                <a:lnTo>
                  <a:pt x="5168" y="1447"/>
                </a:lnTo>
                <a:lnTo>
                  <a:pt x="5168" y="1454"/>
                </a:lnTo>
                <a:lnTo>
                  <a:pt x="5168" y="1455"/>
                </a:lnTo>
                <a:lnTo>
                  <a:pt x="5168" y="1454"/>
                </a:lnTo>
                <a:lnTo>
                  <a:pt x="5169" y="1440"/>
                </a:lnTo>
                <a:lnTo>
                  <a:pt x="5169" y="1447"/>
                </a:lnTo>
                <a:lnTo>
                  <a:pt x="5169" y="1451"/>
                </a:lnTo>
                <a:lnTo>
                  <a:pt x="5170" y="1460"/>
                </a:lnTo>
                <a:lnTo>
                  <a:pt x="5170" y="1441"/>
                </a:lnTo>
                <a:lnTo>
                  <a:pt x="5170" y="1443"/>
                </a:lnTo>
                <a:lnTo>
                  <a:pt x="5170" y="1446"/>
                </a:lnTo>
                <a:lnTo>
                  <a:pt x="5171" y="1454"/>
                </a:lnTo>
                <a:lnTo>
                  <a:pt x="5171" y="1445"/>
                </a:lnTo>
                <a:lnTo>
                  <a:pt x="5171" y="1452"/>
                </a:lnTo>
                <a:lnTo>
                  <a:pt x="5171" y="1446"/>
                </a:lnTo>
                <a:lnTo>
                  <a:pt x="5171" y="1446"/>
                </a:lnTo>
                <a:lnTo>
                  <a:pt x="5172" y="1443"/>
                </a:lnTo>
                <a:lnTo>
                  <a:pt x="5172" y="1443"/>
                </a:lnTo>
                <a:lnTo>
                  <a:pt x="5172" y="1448"/>
                </a:lnTo>
                <a:lnTo>
                  <a:pt x="5172" y="1455"/>
                </a:lnTo>
                <a:lnTo>
                  <a:pt x="5173" y="1463"/>
                </a:lnTo>
                <a:lnTo>
                  <a:pt x="5173" y="1456"/>
                </a:lnTo>
                <a:lnTo>
                  <a:pt x="5173" y="1463"/>
                </a:lnTo>
                <a:lnTo>
                  <a:pt x="5173" y="1446"/>
                </a:lnTo>
                <a:lnTo>
                  <a:pt x="5174" y="1445"/>
                </a:lnTo>
                <a:lnTo>
                  <a:pt x="5174" y="1456"/>
                </a:lnTo>
                <a:lnTo>
                  <a:pt x="5174" y="1450"/>
                </a:lnTo>
                <a:lnTo>
                  <a:pt x="5174" y="1465"/>
                </a:lnTo>
                <a:lnTo>
                  <a:pt x="5174" y="1447"/>
                </a:lnTo>
                <a:lnTo>
                  <a:pt x="5175" y="1441"/>
                </a:lnTo>
                <a:lnTo>
                  <a:pt x="5175" y="1446"/>
                </a:lnTo>
                <a:lnTo>
                  <a:pt x="5175" y="1472"/>
                </a:lnTo>
                <a:lnTo>
                  <a:pt x="5175" y="1447"/>
                </a:lnTo>
                <a:lnTo>
                  <a:pt x="5176" y="1454"/>
                </a:lnTo>
                <a:lnTo>
                  <a:pt x="5176" y="1445"/>
                </a:lnTo>
                <a:lnTo>
                  <a:pt x="5176" y="1455"/>
                </a:lnTo>
                <a:lnTo>
                  <a:pt x="5177" y="1452"/>
                </a:lnTo>
                <a:lnTo>
                  <a:pt x="5177" y="1448"/>
                </a:lnTo>
                <a:lnTo>
                  <a:pt x="5177" y="1453"/>
                </a:lnTo>
                <a:lnTo>
                  <a:pt x="5177" y="1445"/>
                </a:lnTo>
                <a:lnTo>
                  <a:pt x="5177" y="1452"/>
                </a:lnTo>
                <a:lnTo>
                  <a:pt x="5178" y="1449"/>
                </a:lnTo>
                <a:lnTo>
                  <a:pt x="5178" y="1452"/>
                </a:lnTo>
                <a:lnTo>
                  <a:pt x="5178" y="1454"/>
                </a:lnTo>
                <a:lnTo>
                  <a:pt x="5178" y="1437"/>
                </a:lnTo>
                <a:lnTo>
                  <a:pt x="5179" y="1443"/>
                </a:lnTo>
                <a:lnTo>
                  <a:pt x="5179" y="1444"/>
                </a:lnTo>
                <a:lnTo>
                  <a:pt x="5179" y="1458"/>
                </a:lnTo>
                <a:lnTo>
                  <a:pt x="5179" y="1449"/>
                </a:lnTo>
                <a:lnTo>
                  <a:pt x="5180" y="1445"/>
                </a:lnTo>
                <a:lnTo>
                  <a:pt x="5180" y="1444"/>
                </a:lnTo>
                <a:lnTo>
                  <a:pt x="5180" y="1457"/>
                </a:lnTo>
                <a:lnTo>
                  <a:pt x="5180" y="1457"/>
                </a:lnTo>
                <a:lnTo>
                  <a:pt x="5180" y="1454"/>
                </a:lnTo>
                <a:lnTo>
                  <a:pt x="5181" y="1437"/>
                </a:lnTo>
                <a:lnTo>
                  <a:pt x="5181" y="1448"/>
                </a:lnTo>
                <a:lnTo>
                  <a:pt x="5181" y="1452"/>
                </a:lnTo>
                <a:lnTo>
                  <a:pt x="5181" y="1458"/>
                </a:lnTo>
                <a:lnTo>
                  <a:pt x="5182" y="1449"/>
                </a:lnTo>
                <a:lnTo>
                  <a:pt x="5182" y="1449"/>
                </a:lnTo>
                <a:lnTo>
                  <a:pt x="5182" y="1446"/>
                </a:lnTo>
                <a:lnTo>
                  <a:pt x="5182" y="1457"/>
                </a:lnTo>
                <a:lnTo>
                  <a:pt x="5183" y="1460"/>
                </a:lnTo>
                <a:lnTo>
                  <a:pt x="5183" y="1450"/>
                </a:lnTo>
                <a:lnTo>
                  <a:pt x="5183" y="1445"/>
                </a:lnTo>
                <a:lnTo>
                  <a:pt x="5183" y="1449"/>
                </a:lnTo>
                <a:lnTo>
                  <a:pt x="5183" y="1451"/>
                </a:lnTo>
                <a:lnTo>
                  <a:pt x="5184" y="1451"/>
                </a:lnTo>
                <a:lnTo>
                  <a:pt x="5184" y="1446"/>
                </a:lnTo>
                <a:lnTo>
                  <a:pt x="5184" y="1441"/>
                </a:lnTo>
                <a:lnTo>
                  <a:pt x="5185" y="1452"/>
                </a:lnTo>
                <a:lnTo>
                  <a:pt x="5185" y="1448"/>
                </a:lnTo>
                <a:lnTo>
                  <a:pt x="5185" y="1456"/>
                </a:lnTo>
                <a:lnTo>
                  <a:pt x="5185" y="1443"/>
                </a:lnTo>
                <a:lnTo>
                  <a:pt x="5186" y="1433"/>
                </a:lnTo>
                <a:lnTo>
                  <a:pt x="5186" y="1443"/>
                </a:lnTo>
                <a:lnTo>
                  <a:pt x="5186" y="1447"/>
                </a:lnTo>
                <a:lnTo>
                  <a:pt x="5186" y="1457"/>
                </a:lnTo>
                <a:lnTo>
                  <a:pt x="5186" y="1444"/>
                </a:lnTo>
                <a:lnTo>
                  <a:pt x="5187" y="1464"/>
                </a:lnTo>
                <a:lnTo>
                  <a:pt x="5187" y="1458"/>
                </a:lnTo>
                <a:lnTo>
                  <a:pt x="5187" y="1455"/>
                </a:lnTo>
                <a:lnTo>
                  <a:pt x="5187" y="1457"/>
                </a:lnTo>
                <a:lnTo>
                  <a:pt x="5188" y="1463"/>
                </a:lnTo>
                <a:lnTo>
                  <a:pt x="5188" y="1437"/>
                </a:lnTo>
                <a:lnTo>
                  <a:pt x="5188" y="1447"/>
                </a:lnTo>
                <a:lnTo>
                  <a:pt x="5188" y="1446"/>
                </a:lnTo>
                <a:lnTo>
                  <a:pt x="5189" y="1456"/>
                </a:lnTo>
                <a:lnTo>
                  <a:pt x="5189" y="1446"/>
                </a:lnTo>
                <a:lnTo>
                  <a:pt x="5189" y="1446"/>
                </a:lnTo>
                <a:lnTo>
                  <a:pt x="5189" y="1449"/>
                </a:lnTo>
                <a:lnTo>
                  <a:pt x="5189" y="1444"/>
                </a:lnTo>
                <a:lnTo>
                  <a:pt x="5190" y="1457"/>
                </a:lnTo>
                <a:lnTo>
                  <a:pt x="5190" y="1452"/>
                </a:lnTo>
                <a:lnTo>
                  <a:pt x="5190" y="1441"/>
                </a:lnTo>
                <a:lnTo>
                  <a:pt x="5190" y="1444"/>
                </a:lnTo>
                <a:lnTo>
                  <a:pt x="5191" y="1450"/>
                </a:lnTo>
                <a:lnTo>
                  <a:pt x="5191" y="1458"/>
                </a:lnTo>
                <a:lnTo>
                  <a:pt x="5191" y="1448"/>
                </a:lnTo>
                <a:lnTo>
                  <a:pt x="5191" y="1447"/>
                </a:lnTo>
                <a:lnTo>
                  <a:pt x="5192" y="1447"/>
                </a:lnTo>
                <a:lnTo>
                  <a:pt x="5192" y="1460"/>
                </a:lnTo>
                <a:lnTo>
                  <a:pt x="5192" y="1450"/>
                </a:lnTo>
                <a:lnTo>
                  <a:pt x="5192" y="1453"/>
                </a:lnTo>
                <a:lnTo>
                  <a:pt x="5193" y="1438"/>
                </a:lnTo>
                <a:lnTo>
                  <a:pt x="5193" y="1448"/>
                </a:lnTo>
                <a:lnTo>
                  <a:pt x="5193" y="1447"/>
                </a:lnTo>
                <a:lnTo>
                  <a:pt x="5193" y="1465"/>
                </a:lnTo>
                <a:lnTo>
                  <a:pt x="5194" y="1444"/>
                </a:lnTo>
                <a:lnTo>
                  <a:pt x="5194" y="1443"/>
                </a:lnTo>
                <a:lnTo>
                  <a:pt x="5194" y="1445"/>
                </a:lnTo>
                <a:lnTo>
                  <a:pt x="5194" y="1472"/>
                </a:lnTo>
                <a:lnTo>
                  <a:pt x="5195" y="1442"/>
                </a:lnTo>
                <a:lnTo>
                  <a:pt x="5195" y="1463"/>
                </a:lnTo>
                <a:lnTo>
                  <a:pt x="5195" y="1452"/>
                </a:lnTo>
                <a:lnTo>
                  <a:pt x="5195" y="1459"/>
                </a:lnTo>
                <a:lnTo>
                  <a:pt x="5195" y="1458"/>
                </a:lnTo>
                <a:lnTo>
                  <a:pt x="5196" y="1445"/>
                </a:lnTo>
                <a:lnTo>
                  <a:pt x="5196" y="1443"/>
                </a:lnTo>
                <a:lnTo>
                  <a:pt x="5196" y="1443"/>
                </a:lnTo>
                <a:lnTo>
                  <a:pt x="5196" y="1446"/>
                </a:lnTo>
                <a:lnTo>
                  <a:pt x="5197" y="1457"/>
                </a:lnTo>
                <a:lnTo>
                  <a:pt x="5197" y="1455"/>
                </a:lnTo>
                <a:lnTo>
                  <a:pt x="5197" y="1453"/>
                </a:lnTo>
                <a:lnTo>
                  <a:pt x="5197" y="1456"/>
                </a:lnTo>
                <a:lnTo>
                  <a:pt x="5198" y="1457"/>
                </a:lnTo>
                <a:lnTo>
                  <a:pt x="5198" y="1462"/>
                </a:lnTo>
                <a:lnTo>
                  <a:pt x="5198" y="1488"/>
                </a:lnTo>
                <a:lnTo>
                  <a:pt x="5198" y="1461"/>
                </a:lnTo>
                <a:lnTo>
                  <a:pt x="5198" y="1463"/>
                </a:lnTo>
                <a:lnTo>
                  <a:pt x="5199" y="1447"/>
                </a:lnTo>
                <a:lnTo>
                  <a:pt x="5199" y="1460"/>
                </a:lnTo>
                <a:lnTo>
                  <a:pt x="5199" y="1455"/>
                </a:lnTo>
                <a:lnTo>
                  <a:pt x="5199" y="1461"/>
                </a:lnTo>
                <a:lnTo>
                  <a:pt x="5200" y="1453"/>
                </a:lnTo>
                <a:lnTo>
                  <a:pt x="5200" y="1447"/>
                </a:lnTo>
                <a:lnTo>
                  <a:pt x="5200" y="1455"/>
                </a:lnTo>
                <a:lnTo>
                  <a:pt x="5201" y="1468"/>
                </a:lnTo>
                <a:lnTo>
                  <a:pt x="5201" y="1459"/>
                </a:lnTo>
                <a:lnTo>
                  <a:pt x="5201" y="1461"/>
                </a:lnTo>
                <a:lnTo>
                  <a:pt x="5201" y="1441"/>
                </a:lnTo>
                <a:lnTo>
                  <a:pt x="5201" y="1460"/>
                </a:lnTo>
                <a:lnTo>
                  <a:pt x="5202" y="1460"/>
                </a:lnTo>
                <a:lnTo>
                  <a:pt x="5202" y="1463"/>
                </a:lnTo>
                <a:lnTo>
                  <a:pt x="5202" y="1445"/>
                </a:lnTo>
                <a:lnTo>
                  <a:pt x="5202" y="1441"/>
                </a:lnTo>
                <a:lnTo>
                  <a:pt x="5203" y="1448"/>
                </a:lnTo>
                <a:lnTo>
                  <a:pt x="5203" y="1455"/>
                </a:lnTo>
                <a:lnTo>
                  <a:pt x="5203" y="1461"/>
                </a:lnTo>
                <a:lnTo>
                  <a:pt x="5203" y="1464"/>
                </a:lnTo>
                <a:lnTo>
                  <a:pt x="5204" y="1451"/>
                </a:lnTo>
                <a:lnTo>
                  <a:pt x="5204" y="1454"/>
                </a:lnTo>
                <a:lnTo>
                  <a:pt x="5204" y="1452"/>
                </a:lnTo>
                <a:lnTo>
                  <a:pt x="5204" y="1455"/>
                </a:lnTo>
                <a:lnTo>
                  <a:pt x="5204" y="1450"/>
                </a:lnTo>
                <a:lnTo>
                  <a:pt x="5205" y="1456"/>
                </a:lnTo>
                <a:lnTo>
                  <a:pt x="5205" y="1450"/>
                </a:lnTo>
                <a:lnTo>
                  <a:pt x="5205" y="1444"/>
                </a:lnTo>
                <a:lnTo>
                  <a:pt x="5205" y="1447"/>
                </a:lnTo>
                <a:lnTo>
                  <a:pt x="5206" y="1453"/>
                </a:lnTo>
                <a:lnTo>
                  <a:pt x="5206" y="1454"/>
                </a:lnTo>
                <a:lnTo>
                  <a:pt x="5206" y="1452"/>
                </a:lnTo>
                <a:lnTo>
                  <a:pt x="5206" y="1446"/>
                </a:lnTo>
                <a:lnTo>
                  <a:pt x="5207" y="1460"/>
                </a:lnTo>
                <a:lnTo>
                  <a:pt x="5207" y="1460"/>
                </a:lnTo>
                <a:lnTo>
                  <a:pt x="5207" y="1446"/>
                </a:lnTo>
                <a:lnTo>
                  <a:pt x="5207" y="1459"/>
                </a:lnTo>
                <a:lnTo>
                  <a:pt x="5207" y="1457"/>
                </a:lnTo>
                <a:lnTo>
                  <a:pt x="5208" y="1447"/>
                </a:lnTo>
                <a:lnTo>
                  <a:pt x="5208" y="1455"/>
                </a:lnTo>
                <a:lnTo>
                  <a:pt x="5208" y="1439"/>
                </a:lnTo>
                <a:lnTo>
                  <a:pt x="5209" y="1460"/>
                </a:lnTo>
                <a:lnTo>
                  <a:pt x="5209" y="1462"/>
                </a:lnTo>
                <a:lnTo>
                  <a:pt x="5209" y="1458"/>
                </a:lnTo>
                <a:lnTo>
                  <a:pt x="5209" y="1452"/>
                </a:lnTo>
                <a:lnTo>
                  <a:pt x="5210" y="1442"/>
                </a:lnTo>
                <a:lnTo>
                  <a:pt x="5210" y="1450"/>
                </a:lnTo>
                <a:lnTo>
                  <a:pt x="5210" y="1466"/>
                </a:lnTo>
                <a:lnTo>
                  <a:pt x="5210" y="1442"/>
                </a:lnTo>
                <a:lnTo>
                  <a:pt x="5210" y="1467"/>
                </a:lnTo>
                <a:lnTo>
                  <a:pt x="5211" y="1454"/>
                </a:lnTo>
                <a:lnTo>
                  <a:pt x="5211" y="1436"/>
                </a:lnTo>
                <a:lnTo>
                  <a:pt x="5211" y="1446"/>
                </a:lnTo>
                <a:lnTo>
                  <a:pt x="5211" y="1462"/>
                </a:lnTo>
                <a:lnTo>
                  <a:pt x="5212" y="1449"/>
                </a:lnTo>
                <a:lnTo>
                  <a:pt x="5212" y="1441"/>
                </a:lnTo>
                <a:lnTo>
                  <a:pt x="5212" y="1442"/>
                </a:lnTo>
                <a:lnTo>
                  <a:pt x="5212" y="1453"/>
                </a:lnTo>
                <a:lnTo>
                  <a:pt x="5213" y="1458"/>
                </a:lnTo>
                <a:lnTo>
                  <a:pt x="5213" y="1459"/>
                </a:lnTo>
                <a:lnTo>
                  <a:pt x="5213" y="1444"/>
                </a:lnTo>
                <a:lnTo>
                  <a:pt x="5213" y="1449"/>
                </a:lnTo>
                <a:lnTo>
                  <a:pt x="5213" y="1444"/>
                </a:lnTo>
                <a:lnTo>
                  <a:pt x="5214" y="1448"/>
                </a:lnTo>
                <a:lnTo>
                  <a:pt x="5214" y="1450"/>
                </a:lnTo>
                <a:lnTo>
                  <a:pt x="5214" y="1447"/>
                </a:lnTo>
                <a:lnTo>
                  <a:pt x="5214" y="1442"/>
                </a:lnTo>
                <a:lnTo>
                  <a:pt x="5215" y="1454"/>
                </a:lnTo>
                <a:lnTo>
                  <a:pt x="5215" y="1447"/>
                </a:lnTo>
                <a:lnTo>
                  <a:pt x="5215" y="1446"/>
                </a:lnTo>
                <a:lnTo>
                  <a:pt x="5215" y="1448"/>
                </a:lnTo>
                <a:lnTo>
                  <a:pt x="5216" y="1446"/>
                </a:lnTo>
                <a:lnTo>
                  <a:pt x="5216" y="1445"/>
                </a:lnTo>
                <a:lnTo>
                  <a:pt x="5216" y="1459"/>
                </a:lnTo>
                <a:lnTo>
                  <a:pt x="5217" y="1455"/>
                </a:lnTo>
                <a:lnTo>
                  <a:pt x="5217" y="1440"/>
                </a:lnTo>
                <a:lnTo>
                  <a:pt x="5217" y="1440"/>
                </a:lnTo>
                <a:lnTo>
                  <a:pt x="5217" y="1462"/>
                </a:lnTo>
                <a:lnTo>
                  <a:pt x="5217" y="1444"/>
                </a:lnTo>
                <a:lnTo>
                  <a:pt x="5218" y="1447"/>
                </a:lnTo>
                <a:lnTo>
                  <a:pt x="5218" y="1440"/>
                </a:lnTo>
                <a:lnTo>
                  <a:pt x="5218" y="1450"/>
                </a:lnTo>
                <a:lnTo>
                  <a:pt x="5218" y="1446"/>
                </a:lnTo>
                <a:lnTo>
                  <a:pt x="5219" y="1455"/>
                </a:lnTo>
                <a:lnTo>
                  <a:pt x="5219" y="1445"/>
                </a:lnTo>
                <a:lnTo>
                  <a:pt x="5219" y="1436"/>
                </a:lnTo>
                <a:lnTo>
                  <a:pt x="5219" y="1439"/>
                </a:lnTo>
                <a:lnTo>
                  <a:pt x="5220" y="1451"/>
                </a:lnTo>
                <a:lnTo>
                  <a:pt x="5220" y="1449"/>
                </a:lnTo>
                <a:lnTo>
                  <a:pt x="5220" y="1451"/>
                </a:lnTo>
                <a:lnTo>
                  <a:pt x="5220" y="1434"/>
                </a:lnTo>
                <a:lnTo>
                  <a:pt x="5220" y="1447"/>
                </a:lnTo>
                <a:lnTo>
                  <a:pt x="5221" y="1449"/>
                </a:lnTo>
                <a:lnTo>
                  <a:pt x="5221" y="1443"/>
                </a:lnTo>
                <a:lnTo>
                  <a:pt x="5221" y="1441"/>
                </a:lnTo>
                <a:lnTo>
                  <a:pt x="5221" y="1437"/>
                </a:lnTo>
                <a:lnTo>
                  <a:pt x="5222" y="1454"/>
                </a:lnTo>
                <a:lnTo>
                  <a:pt x="5222" y="1454"/>
                </a:lnTo>
                <a:lnTo>
                  <a:pt x="5222" y="1451"/>
                </a:lnTo>
                <a:lnTo>
                  <a:pt x="5222" y="1459"/>
                </a:lnTo>
                <a:lnTo>
                  <a:pt x="5223" y="1447"/>
                </a:lnTo>
                <a:lnTo>
                  <a:pt x="5223" y="1469"/>
                </a:lnTo>
                <a:lnTo>
                  <a:pt x="5223" y="1454"/>
                </a:lnTo>
                <a:lnTo>
                  <a:pt x="5223" y="1453"/>
                </a:lnTo>
                <a:lnTo>
                  <a:pt x="5224" y="1448"/>
                </a:lnTo>
                <a:lnTo>
                  <a:pt x="5224" y="1439"/>
                </a:lnTo>
                <a:lnTo>
                  <a:pt x="5224" y="1445"/>
                </a:lnTo>
                <a:lnTo>
                  <a:pt x="5224" y="1450"/>
                </a:lnTo>
                <a:lnTo>
                  <a:pt x="5225" y="1446"/>
                </a:lnTo>
                <a:lnTo>
                  <a:pt x="5225" y="1447"/>
                </a:lnTo>
                <a:lnTo>
                  <a:pt x="5225" y="1442"/>
                </a:lnTo>
                <a:lnTo>
                  <a:pt x="5225" y="1458"/>
                </a:lnTo>
                <a:lnTo>
                  <a:pt x="5226" y="1445"/>
                </a:lnTo>
                <a:lnTo>
                  <a:pt x="5226" y="1454"/>
                </a:lnTo>
                <a:lnTo>
                  <a:pt x="5226" y="1448"/>
                </a:lnTo>
                <a:lnTo>
                  <a:pt x="5226" y="1444"/>
                </a:lnTo>
                <a:lnTo>
                  <a:pt x="5226" y="1445"/>
                </a:lnTo>
                <a:lnTo>
                  <a:pt x="5227" y="1469"/>
                </a:lnTo>
                <a:lnTo>
                  <a:pt x="5227" y="1459"/>
                </a:lnTo>
                <a:lnTo>
                  <a:pt x="5227" y="1446"/>
                </a:lnTo>
                <a:lnTo>
                  <a:pt x="5227" y="1445"/>
                </a:lnTo>
                <a:lnTo>
                  <a:pt x="5228" y="1454"/>
                </a:lnTo>
                <a:lnTo>
                  <a:pt x="5228" y="1452"/>
                </a:lnTo>
                <a:lnTo>
                  <a:pt x="5228" y="1459"/>
                </a:lnTo>
                <a:lnTo>
                  <a:pt x="5228" y="1435"/>
                </a:lnTo>
                <a:lnTo>
                  <a:pt x="5229" y="1441"/>
                </a:lnTo>
                <a:lnTo>
                  <a:pt x="5229" y="1440"/>
                </a:lnTo>
                <a:lnTo>
                  <a:pt x="5229" y="1454"/>
                </a:lnTo>
                <a:lnTo>
                  <a:pt x="5229" y="1447"/>
                </a:lnTo>
                <a:lnTo>
                  <a:pt x="5229" y="1451"/>
                </a:lnTo>
                <a:lnTo>
                  <a:pt x="5230" y="1444"/>
                </a:lnTo>
                <a:lnTo>
                  <a:pt x="5230" y="1453"/>
                </a:lnTo>
                <a:lnTo>
                  <a:pt x="5230" y="1444"/>
                </a:lnTo>
                <a:lnTo>
                  <a:pt x="5230" y="1452"/>
                </a:lnTo>
                <a:lnTo>
                  <a:pt x="5231" y="1450"/>
                </a:lnTo>
                <a:lnTo>
                  <a:pt x="5231" y="1446"/>
                </a:lnTo>
                <a:lnTo>
                  <a:pt x="5231" y="1447"/>
                </a:lnTo>
                <a:lnTo>
                  <a:pt x="5232" y="1457"/>
                </a:lnTo>
                <a:lnTo>
                  <a:pt x="5232" y="1447"/>
                </a:lnTo>
                <a:lnTo>
                  <a:pt x="5232" y="1448"/>
                </a:lnTo>
                <a:lnTo>
                  <a:pt x="5232" y="1439"/>
                </a:lnTo>
                <a:lnTo>
                  <a:pt x="5232" y="1454"/>
                </a:lnTo>
                <a:lnTo>
                  <a:pt x="5233" y="1459"/>
                </a:lnTo>
                <a:lnTo>
                  <a:pt x="5233" y="1470"/>
                </a:lnTo>
                <a:lnTo>
                  <a:pt x="5233" y="1457"/>
                </a:lnTo>
                <a:lnTo>
                  <a:pt x="5233" y="1454"/>
                </a:lnTo>
                <a:lnTo>
                  <a:pt x="5234" y="1455"/>
                </a:lnTo>
                <a:lnTo>
                  <a:pt x="5234" y="1456"/>
                </a:lnTo>
                <a:lnTo>
                  <a:pt x="5234" y="1462"/>
                </a:lnTo>
                <a:lnTo>
                  <a:pt x="5234" y="1449"/>
                </a:lnTo>
                <a:lnTo>
                  <a:pt x="5235" y="1438"/>
                </a:lnTo>
                <a:lnTo>
                  <a:pt x="5235" y="1467"/>
                </a:lnTo>
                <a:lnTo>
                  <a:pt x="5235" y="1453"/>
                </a:lnTo>
                <a:lnTo>
                  <a:pt x="5235" y="1462"/>
                </a:lnTo>
                <a:lnTo>
                  <a:pt x="5235" y="1439"/>
                </a:lnTo>
                <a:lnTo>
                  <a:pt x="5236" y="1439"/>
                </a:lnTo>
                <a:lnTo>
                  <a:pt x="5236" y="1443"/>
                </a:lnTo>
                <a:lnTo>
                  <a:pt x="5236" y="1441"/>
                </a:lnTo>
                <a:lnTo>
                  <a:pt x="5236" y="1461"/>
                </a:lnTo>
                <a:lnTo>
                  <a:pt x="5237" y="1456"/>
                </a:lnTo>
                <a:lnTo>
                  <a:pt x="5237" y="1440"/>
                </a:lnTo>
                <a:lnTo>
                  <a:pt x="5237" y="1439"/>
                </a:lnTo>
                <a:lnTo>
                  <a:pt x="5237" y="1445"/>
                </a:lnTo>
                <a:lnTo>
                  <a:pt x="5238" y="1443"/>
                </a:lnTo>
                <a:lnTo>
                  <a:pt x="5238" y="1441"/>
                </a:lnTo>
                <a:lnTo>
                  <a:pt x="5238" y="1436"/>
                </a:lnTo>
                <a:lnTo>
                  <a:pt x="5238" y="1444"/>
                </a:lnTo>
                <a:lnTo>
                  <a:pt x="5238" y="1463"/>
                </a:lnTo>
                <a:lnTo>
                  <a:pt x="5239" y="1436"/>
                </a:lnTo>
                <a:lnTo>
                  <a:pt x="5239" y="1448"/>
                </a:lnTo>
                <a:lnTo>
                  <a:pt x="5239" y="1437"/>
                </a:lnTo>
                <a:lnTo>
                  <a:pt x="5240" y="1447"/>
                </a:lnTo>
                <a:lnTo>
                  <a:pt x="5240" y="1449"/>
                </a:lnTo>
                <a:lnTo>
                  <a:pt x="5240" y="1451"/>
                </a:lnTo>
                <a:lnTo>
                  <a:pt x="5240" y="1451"/>
                </a:lnTo>
                <a:lnTo>
                  <a:pt x="5241" y="1444"/>
                </a:lnTo>
                <a:lnTo>
                  <a:pt x="5241" y="1453"/>
                </a:lnTo>
                <a:lnTo>
                  <a:pt x="5241" y="1456"/>
                </a:lnTo>
                <a:lnTo>
                  <a:pt x="5241" y="1457"/>
                </a:lnTo>
                <a:lnTo>
                  <a:pt x="5241" y="1457"/>
                </a:lnTo>
                <a:lnTo>
                  <a:pt x="5242" y="1429"/>
                </a:lnTo>
                <a:lnTo>
                  <a:pt x="5242" y="1454"/>
                </a:lnTo>
                <a:lnTo>
                  <a:pt x="5242" y="1442"/>
                </a:lnTo>
                <a:lnTo>
                  <a:pt x="5242" y="1453"/>
                </a:lnTo>
                <a:lnTo>
                  <a:pt x="5243" y="1443"/>
                </a:lnTo>
                <a:lnTo>
                  <a:pt x="5243" y="1464"/>
                </a:lnTo>
                <a:lnTo>
                  <a:pt x="5243" y="1434"/>
                </a:lnTo>
                <a:lnTo>
                  <a:pt x="5243" y="1461"/>
                </a:lnTo>
                <a:lnTo>
                  <a:pt x="5244" y="1441"/>
                </a:lnTo>
                <a:lnTo>
                  <a:pt x="5244" y="1445"/>
                </a:lnTo>
                <a:lnTo>
                  <a:pt x="5244" y="1443"/>
                </a:lnTo>
                <a:lnTo>
                  <a:pt x="5244" y="1442"/>
                </a:lnTo>
                <a:lnTo>
                  <a:pt x="5244" y="1447"/>
                </a:lnTo>
                <a:lnTo>
                  <a:pt x="5245" y="1457"/>
                </a:lnTo>
                <a:lnTo>
                  <a:pt x="5245" y="1452"/>
                </a:lnTo>
                <a:lnTo>
                  <a:pt x="5245" y="1450"/>
                </a:lnTo>
                <a:lnTo>
                  <a:pt x="5245" y="1438"/>
                </a:lnTo>
                <a:lnTo>
                  <a:pt x="5246" y="1445"/>
                </a:lnTo>
                <a:lnTo>
                  <a:pt x="5246" y="1450"/>
                </a:lnTo>
                <a:lnTo>
                  <a:pt x="5246" y="1450"/>
                </a:lnTo>
                <a:lnTo>
                  <a:pt x="5246" y="1444"/>
                </a:lnTo>
                <a:lnTo>
                  <a:pt x="5247" y="1452"/>
                </a:lnTo>
                <a:lnTo>
                  <a:pt x="5247" y="1456"/>
                </a:lnTo>
                <a:lnTo>
                  <a:pt x="5247" y="1458"/>
                </a:lnTo>
                <a:lnTo>
                  <a:pt x="5247" y="1454"/>
                </a:lnTo>
                <a:lnTo>
                  <a:pt x="5248" y="1447"/>
                </a:lnTo>
                <a:lnTo>
                  <a:pt x="5248" y="1439"/>
                </a:lnTo>
                <a:lnTo>
                  <a:pt x="5248" y="1446"/>
                </a:lnTo>
                <a:lnTo>
                  <a:pt x="5248" y="1465"/>
                </a:lnTo>
                <a:lnTo>
                  <a:pt x="5249" y="1447"/>
                </a:lnTo>
                <a:lnTo>
                  <a:pt x="5249" y="1441"/>
                </a:lnTo>
                <a:lnTo>
                  <a:pt x="5249" y="1465"/>
                </a:lnTo>
                <a:lnTo>
                  <a:pt x="5249" y="1449"/>
                </a:lnTo>
                <a:lnTo>
                  <a:pt x="5250" y="1458"/>
                </a:lnTo>
                <a:lnTo>
                  <a:pt x="5250" y="1450"/>
                </a:lnTo>
                <a:lnTo>
                  <a:pt x="5250" y="1447"/>
                </a:lnTo>
                <a:lnTo>
                  <a:pt x="5250" y="1438"/>
                </a:lnTo>
                <a:lnTo>
                  <a:pt x="5250" y="1462"/>
                </a:lnTo>
                <a:lnTo>
                  <a:pt x="5251" y="1458"/>
                </a:lnTo>
                <a:lnTo>
                  <a:pt x="5251" y="1463"/>
                </a:lnTo>
                <a:lnTo>
                  <a:pt x="5251" y="1461"/>
                </a:lnTo>
                <a:lnTo>
                  <a:pt x="5251" y="1452"/>
                </a:lnTo>
                <a:lnTo>
                  <a:pt x="5252" y="1459"/>
                </a:lnTo>
                <a:lnTo>
                  <a:pt x="5252" y="1458"/>
                </a:lnTo>
                <a:lnTo>
                  <a:pt x="5252" y="1436"/>
                </a:lnTo>
                <a:lnTo>
                  <a:pt x="5252" y="1450"/>
                </a:lnTo>
                <a:lnTo>
                  <a:pt x="5253" y="1441"/>
                </a:lnTo>
                <a:lnTo>
                  <a:pt x="5253" y="1454"/>
                </a:lnTo>
                <a:lnTo>
                  <a:pt x="5253" y="1448"/>
                </a:lnTo>
                <a:lnTo>
                  <a:pt x="5253" y="1446"/>
                </a:lnTo>
                <a:lnTo>
                  <a:pt x="5253" y="1445"/>
                </a:lnTo>
                <a:lnTo>
                  <a:pt x="5254" y="1450"/>
                </a:lnTo>
                <a:lnTo>
                  <a:pt x="5254" y="1447"/>
                </a:lnTo>
                <a:lnTo>
                  <a:pt x="5254" y="1461"/>
                </a:lnTo>
                <a:lnTo>
                  <a:pt x="5254" y="1441"/>
                </a:lnTo>
                <a:lnTo>
                  <a:pt x="5255" y="1447"/>
                </a:lnTo>
                <a:lnTo>
                  <a:pt x="5255" y="1457"/>
                </a:lnTo>
                <a:lnTo>
                  <a:pt x="5255" y="1442"/>
                </a:lnTo>
                <a:lnTo>
                  <a:pt x="5256" y="1443"/>
                </a:lnTo>
                <a:lnTo>
                  <a:pt x="5256" y="1449"/>
                </a:lnTo>
                <a:lnTo>
                  <a:pt x="5256" y="1447"/>
                </a:lnTo>
                <a:lnTo>
                  <a:pt x="5256" y="1449"/>
                </a:lnTo>
                <a:lnTo>
                  <a:pt x="5256" y="1450"/>
                </a:lnTo>
                <a:lnTo>
                  <a:pt x="5257" y="1442"/>
                </a:lnTo>
                <a:lnTo>
                  <a:pt x="5257" y="1440"/>
                </a:lnTo>
                <a:lnTo>
                  <a:pt x="5257" y="1443"/>
                </a:lnTo>
                <a:lnTo>
                  <a:pt x="5257" y="1434"/>
                </a:lnTo>
                <a:lnTo>
                  <a:pt x="5258" y="1451"/>
                </a:lnTo>
                <a:lnTo>
                  <a:pt x="5258" y="1450"/>
                </a:lnTo>
                <a:lnTo>
                  <a:pt x="5258" y="1448"/>
                </a:lnTo>
                <a:lnTo>
                  <a:pt x="5258" y="1444"/>
                </a:lnTo>
                <a:lnTo>
                  <a:pt x="5259" y="1448"/>
                </a:lnTo>
                <a:lnTo>
                  <a:pt x="5259" y="1448"/>
                </a:lnTo>
                <a:lnTo>
                  <a:pt x="5259" y="1447"/>
                </a:lnTo>
                <a:lnTo>
                  <a:pt x="5259" y="1465"/>
                </a:lnTo>
                <a:lnTo>
                  <a:pt x="5259" y="1449"/>
                </a:lnTo>
                <a:lnTo>
                  <a:pt x="5260" y="1435"/>
                </a:lnTo>
                <a:lnTo>
                  <a:pt x="5260" y="1457"/>
                </a:lnTo>
                <a:lnTo>
                  <a:pt x="5260" y="1444"/>
                </a:lnTo>
                <a:lnTo>
                  <a:pt x="5260" y="1444"/>
                </a:lnTo>
                <a:lnTo>
                  <a:pt x="5261" y="1456"/>
                </a:lnTo>
                <a:lnTo>
                  <a:pt x="5261" y="1434"/>
                </a:lnTo>
                <a:lnTo>
                  <a:pt x="5261" y="1461"/>
                </a:lnTo>
                <a:lnTo>
                  <a:pt x="5261" y="1458"/>
                </a:lnTo>
                <a:lnTo>
                  <a:pt x="5262" y="1457"/>
                </a:lnTo>
                <a:lnTo>
                  <a:pt x="5262" y="1450"/>
                </a:lnTo>
                <a:lnTo>
                  <a:pt x="5262" y="1442"/>
                </a:lnTo>
                <a:lnTo>
                  <a:pt x="5263" y="1472"/>
                </a:lnTo>
                <a:lnTo>
                  <a:pt x="5263" y="1456"/>
                </a:lnTo>
                <a:lnTo>
                  <a:pt x="5263" y="1446"/>
                </a:lnTo>
                <a:lnTo>
                  <a:pt x="5263" y="1458"/>
                </a:lnTo>
                <a:lnTo>
                  <a:pt x="5263" y="1450"/>
                </a:lnTo>
                <a:lnTo>
                  <a:pt x="5264" y="1455"/>
                </a:lnTo>
                <a:lnTo>
                  <a:pt x="5264" y="1446"/>
                </a:lnTo>
                <a:lnTo>
                  <a:pt x="5264" y="1446"/>
                </a:lnTo>
                <a:lnTo>
                  <a:pt x="5264" y="1444"/>
                </a:lnTo>
                <a:lnTo>
                  <a:pt x="5265" y="1433"/>
                </a:lnTo>
                <a:lnTo>
                  <a:pt x="5265" y="1444"/>
                </a:lnTo>
                <a:lnTo>
                  <a:pt x="5265" y="1445"/>
                </a:lnTo>
                <a:lnTo>
                  <a:pt x="5265" y="1451"/>
                </a:lnTo>
                <a:lnTo>
                  <a:pt x="5266" y="1442"/>
                </a:lnTo>
                <a:lnTo>
                  <a:pt x="5266" y="1445"/>
                </a:lnTo>
                <a:lnTo>
                  <a:pt x="5266" y="1437"/>
                </a:lnTo>
                <a:lnTo>
                  <a:pt x="5266" y="1443"/>
                </a:lnTo>
                <a:lnTo>
                  <a:pt x="5266" y="1451"/>
                </a:lnTo>
                <a:lnTo>
                  <a:pt x="5267" y="1460"/>
                </a:lnTo>
                <a:lnTo>
                  <a:pt x="5267" y="1444"/>
                </a:lnTo>
                <a:lnTo>
                  <a:pt x="5267" y="1453"/>
                </a:lnTo>
                <a:lnTo>
                  <a:pt x="5267" y="1441"/>
                </a:lnTo>
                <a:lnTo>
                  <a:pt x="5268" y="1451"/>
                </a:lnTo>
                <a:lnTo>
                  <a:pt x="5268" y="1446"/>
                </a:lnTo>
                <a:lnTo>
                  <a:pt x="5268" y="1439"/>
                </a:lnTo>
                <a:lnTo>
                  <a:pt x="5268" y="1445"/>
                </a:lnTo>
                <a:lnTo>
                  <a:pt x="5268" y="1446"/>
                </a:lnTo>
                <a:lnTo>
                  <a:pt x="5269" y="1461"/>
                </a:lnTo>
                <a:lnTo>
                  <a:pt x="5269" y="1439"/>
                </a:lnTo>
                <a:lnTo>
                  <a:pt x="5269" y="1439"/>
                </a:lnTo>
                <a:lnTo>
                  <a:pt x="5269" y="1467"/>
                </a:lnTo>
                <a:lnTo>
                  <a:pt x="5270" y="1461"/>
                </a:lnTo>
                <a:lnTo>
                  <a:pt x="5270" y="1458"/>
                </a:lnTo>
                <a:lnTo>
                  <a:pt x="5270" y="1438"/>
                </a:lnTo>
                <a:lnTo>
                  <a:pt x="5271" y="1460"/>
                </a:lnTo>
                <a:lnTo>
                  <a:pt x="5271" y="1448"/>
                </a:lnTo>
                <a:lnTo>
                  <a:pt x="5271" y="1446"/>
                </a:lnTo>
                <a:lnTo>
                  <a:pt x="5271" y="1457"/>
                </a:lnTo>
                <a:lnTo>
                  <a:pt x="5272" y="1445"/>
                </a:lnTo>
                <a:lnTo>
                  <a:pt x="5272" y="1435"/>
                </a:lnTo>
                <a:lnTo>
                  <a:pt x="5272" y="1456"/>
                </a:lnTo>
                <a:lnTo>
                  <a:pt x="5272" y="1439"/>
                </a:lnTo>
                <a:lnTo>
                  <a:pt x="5272" y="1448"/>
                </a:lnTo>
                <a:lnTo>
                  <a:pt x="5273" y="1447"/>
                </a:lnTo>
                <a:lnTo>
                  <a:pt x="5273" y="1444"/>
                </a:lnTo>
                <a:lnTo>
                  <a:pt x="5273" y="1446"/>
                </a:lnTo>
                <a:lnTo>
                  <a:pt x="5273" y="1444"/>
                </a:lnTo>
                <a:lnTo>
                  <a:pt x="5274" y="1450"/>
                </a:lnTo>
                <a:lnTo>
                  <a:pt x="5274" y="1445"/>
                </a:lnTo>
                <a:lnTo>
                  <a:pt x="5274" y="1432"/>
                </a:lnTo>
                <a:lnTo>
                  <a:pt x="5274" y="1453"/>
                </a:lnTo>
                <a:lnTo>
                  <a:pt x="5275" y="1442"/>
                </a:lnTo>
                <a:lnTo>
                  <a:pt x="5275" y="1450"/>
                </a:lnTo>
                <a:lnTo>
                  <a:pt x="5275" y="1465"/>
                </a:lnTo>
                <a:lnTo>
                  <a:pt x="5275" y="1440"/>
                </a:lnTo>
                <a:lnTo>
                  <a:pt x="5275" y="1453"/>
                </a:lnTo>
                <a:lnTo>
                  <a:pt x="5276" y="1456"/>
                </a:lnTo>
                <a:lnTo>
                  <a:pt x="5276" y="1456"/>
                </a:lnTo>
                <a:lnTo>
                  <a:pt x="5276" y="1458"/>
                </a:lnTo>
                <a:lnTo>
                  <a:pt x="5276" y="1436"/>
                </a:lnTo>
                <a:lnTo>
                  <a:pt x="5277" y="1469"/>
                </a:lnTo>
                <a:lnTo>
                  <a:pt x="5277" y="1455"/>
                </a:lnTo>
                <a:lnTo>
                  <a:pt x="5277" y="1443"/>
                </a:lnTo>
                <a:lnTo>
                  <a:pt x="5277" y="1450"/>
                </a:lnTo>
                <a:lnTo>
                  <a:pt x="5278" y="1453"/>
                </a:lnTo>
                <a:lnTo>
                  <a:pt x="5278" y="1460"/>
                </a:lnTo>
                <a:lnTo>
                  <a:pt x="5278" y="1449"/>
                </a:lnTo>
                <a:lnTo>
                  <a:pt x="5278" y="1450"/>
                </a:lnTo>
                <a:lnTo>
                  <a:pt x="5279" y="1450"/>
                </a:lnTo>
                <a:lnTo>
                  <a:pt x="5279" y="1434"/>
                </a:lnTo>
                <a:lnTo>
                  <a:pt x="5279" y="1463"/>
                </a:lnTo>
                <a:lnTo>
                  <a:pt x="5279" y="1446"/>
                </a:lnTo>
                <a:lnTo>
                  <a:pt x="5280" y="1449"/>
                </a:lnTo>
                <a:lnTo>
                  <a:pt x="5280" y="1444"/>
                </a:lnTo>
                <a:lnTo>
                  <a:pt x="5280" y="1446"/>
                </a:lnTo>
                <a:lnTo>
                  <a:pt x="5280" y="1453"/>
                </a:lnTo>
                <a:lnTo>
                  <a:pt x="5281" y="1450"/>
                </a:lnTo>
                <a:lnTo>
                  <a:pt x="5281" y="1448"/>
                </a:lnTo>
                <a:lnTo>
                  <a:pt x="5281" y="1452"/>
                </a:lnTo>
                <a:lnTo>
                  <a:pt x="5281" y="1435"/>
                </a:lnTo>
                <a:lnTo>
                  <a:pt x="5281" y="1453"/>
                </a:lnTo>
                <a:lnTo>
                  <a:pt x="5282" y="1458"/>
                </a:lnTo>
                <a:lnTo>
                  <a:pt x="5282" y="1443"/>
                </a:lnTo>
                <a:lnTo>
                  <a:pt x="5282" y="1437"/>
                </a:lnTo>
                <a:lnTo>
                  <a:pt x="5282" y="1441"/>
                </a:lnTo>
                <a:lnTo>
                  <a:pt x="5283" y="1449"/>
                </a:lnTo>
                <a:lnTo>
                  <a:pt x="5283" y="1450"/>
                </a:lnTo>
                <a:lnTo>
                  <a:pt x="5283" y="1452"/>
                </a:lnTo>
                <a:lnTo>
                  <a:pt x="5283" y="1454"/>
                </a:lnTo>
                <a:lnTo>
                  <a:pt x="5284" y="1440"/>
                </a:lnTo>
                <a:lnTo>
                  <a:pt x="5284" y="1460"/>
                </a:lnTo>
                <a:lnTo>
                  <a:pt x="5284" y="1447"/>
                </a:lnTo>
                <a:lnTo>
                  <a:pt x="5284" y="1455"/>
                </a:lnTo>
                <a:lnTo>
                  <a:pt x="5284" y="1450"/>
                </a:lnTo>
                <a:lnTo>
                  <a:pt x="5285" y="1458"/>
                </a:lnTo>
                <a:lnTo>
                  <a:pt x="5285" y="1454"/>
                </a:lnTo>
                <a:lnTo>
                  <a:pt x="5285" y="1453"/>
                </a:lnTo>
                <a:lnTo>
                  <a:pt x="5285" y="1448"/>
                </a:lnTo>
                <a:lnTo>
                  <a:pt x="5286" y="1446"/>
                </a:lnTo>
                <a:lnTo>
                  <a:pt x="5286" y="1437"/>
                </a:lnTo>
                <a:lnTo>
                  <a:pt x="5286" y="1467"/>
                </a:lnTo>
                <a:lnTo>
                  <a:pt x="5287" y="1449"/>
                </a:lnTo>
                <a:lnTo>
                  <a:pt x="5287" y="1454"/>
                </a:lnTo>
                <a:lnTo>
                  <a:pt x="5287" y="1454"/>
                </a:lnTo>
                <a:lnTo>
                  <a:pt x="5287" y="1447"/>
                </a:lnTo>
                <a:lnTo>
                  <a:pt x="5287" y="1449"/>
                </a:lnTo>
                <a:lnTo>
                  <a:pt x="5288" y="1476"/>
                </a:lnTo>
                <a:lnTo>
                  <a:pt x="5288" y="1465"/>
                </a:lnTo>
                <a:lnTo>
                  <a:pt x="5288" y="1448"/>
                </a:lnTo>
                <a:lnTo>
                  <a:pt x="5288" y="1443"/>
                </a:lnTo>
                <a:lnTo>
                  <a:pt x="5289" y="1466"/>
                </a:lnTo>
                <a:lnTo>
                  <a:pt x="5289" y="1455"/>
                </a:lnTo>
                <a:lnTo>
                  <a:pt x="5289" y="1437"/>
                </a:lnTo>
                <a:lnTo>
                  <a:pt x="5289" y="1456"/>
                </a:lnTo>
                <a:lnTo>
                  <a:pt x="5290" y="1442"/>
                </a:lnTo>
                <a:lnTo>
                  <a:pt x="5290" y="1448"/>
                </a:lnTo>
                <a:lnTo>
                  <a:pt x="5290" y="1456"/>
                </a:lnTo>
                <a:lnTo>
                  <a:pt x="5290" y="1453"/>
                </a:lnTo>
                <a:lnTo>
                  <a:pt x="5290" y="1446"/>
                </a:lnTo>
                <a:lnTo>
                  <a:pt x="5291" y="1441"/>
                </a:lnTo>
                <a:lnTo>
                  <a:pt x="5291" y="1457"/>
                </a:lnTo>
                <a:lnTo>
                  <a:pt x="5291" y="1449"/>
                </a:lnTo>
                <a:lnTo>
                  <a:pt x="5291" y="1454"/>
                </a:lnTo>
                <a:lnTo>
                  <a:pt x="5292" y="1447"/>
                </a:lnTo>
                <a:lnTo>
                  <a:pt x="5292" y="1451"/>
                </a:lnTo>
                <a:lnTo>
                  <a:pt x="5292" y="1447"/>
                </a:lnTo>
                <a:lnTo>
                  <a:pt x="5292" y="1453"/>
                </a:lnTo>
                <a:lnTo>
                  <a:pt x="5293" y="1453"/>
                </a:lnTo>
                <a:lnTo>
                  <a:pt x="5293" y="1451"/>
                </a:lnTo>
                <a:lnTo>
                  <a:pt x="5293" y="1449"/>
                </a:lnTo>
                <a:lnTo>
                  <a:pt x="5293" y="1447"/>
                </a:lnTo>
                <a:lnTo>
                  <a:pt x="5293" y="1454"/>
                </a:lnTo>
                <a:lnTo>
                  <a:pt x="5294" y="1457"/>
                </a:lnTo>
                <a:lnTo>
                  <a:pt x="5294" y="1438"/>
                </a:lnTo>
                <a:lnTo>
                  <a:pt x="5294" y="1456"/>
                </a:lnTo>
                <a:lnTo>
                  <a:pt x="5295" y="1453"/>
                </a:lnTo>
                <a:lnTo>
                  <a:pt x="5295" y="1458"/>
                </a:lnTo>
                <a:lnTo>
                  <a:pt x="5295" y="1454"/>
                </a:lnTo>
                <a:lnTo>
                  <a:pt x="5295" y="1451"/>
                </a:lnTo>
                <a:lnTo>
                  <a:pt x="5296" y="1446"/>
                </a:lnTo>
                <a:lnTo>
                  <a:pt x="5296" y="1450"/>
                </a:lnTo>
                <a:lnTo>
                  <a:pt x="5296" y="1456"/>
                </a:lnTo>
                <a:lnTo>
                  <a:pt x="5296" y="1451"/>
                </a:lnTo>
                <a:lnTo>
                  <a:pt x="5296" y="1455"/>
                </a:lnTo>
                <a:lnTo>
                  <a:pt x="5297" y="1454"/>
                </a:lnTo>
                <a:lnTo>
                  <a:pt x="5297" y="1455"/>
                </a:lnTo>
                <a:lnTo>
                  <a:pt x="5297" y="1454"/>
                </a:lnTo>
                <a:lnTo>
                  <a:pt x="5297" y="1463"/>
                </a:lnTo>
                <a:lnTo>
                  <a:pt x="5298" y="1462"/>
                </a:lnTo>
                <a:lnTo>
                  <a:pt x="5298" y="1436"/>
                </a:lnTo>
                <a:lnTo>
                  <a:pt x="5298" y="1467"/>
                </a:lnTo>
                <a:lnTo>
                  <a:pt x="5298" y="1455"/>
                </a:lnTo>
                <a:lnTo>
                  <a:pt x="5299" y="1453"/>
                </a:lnTo>
                <a:lnTo>
                  <a:pt x="5299" y="1447"/>
                </a:lnTo>
                <a:lnTo>
                  <a:pt x="5299" y="1451"/>
                </a:lnTo>
                <a:lnTo>
                  <a:pt x="5299" y="1452"/>
                </a:lnTo>
                <a:lnTo>
                  <a:pt x="5299" y="1455"/>
                </a:lnTo>
                <a:lnTo>
                  <a:pt x="5300" y="1455"/>
                </a:lnTo>
                <a:lnTo>
                  <a:pt x="5300" y="1443"/>
                </a:lnTo>
                <a:lnTo>
                  <a:pt x="5300" y="1439"/>
                </a:lnTo>
                <a:lnTo>
                  <a:pt x="5300" y="1455"/>
                </a:lnTo>
                <a:lnTo>
                  <a:pt x="5301" y="1452"/>
                </a:lnTo>
                <a:lnTo>
                  <a:pt x="5301" y="1457"/>
                </a:lnTo>
                <a:lnTo>
                  <a:pt x="5301" y="1463"/>
                </a:lnTo>
                <a:lnTo>
                  <a:pt x="5302" y="1441"/>
                </a:lnTo>
                <a:lnTo>
                  <a:pt x="5302" y="1438"/>
                </a:lnTo>
                <a:lnTo>
                  <a:pt x="5302" y="1455"/>
                </a:lnTo>
                <a:lnTo>
                  <a:pt x="5302" y="1455"/>
                </a:lnTo>
                <a:lnTo>
                  <a:pt x="5302" y="1452"/>
                </a:lnTo>
                <a:lnTo>
                  <a:pt x="5303" y="1443"/>
                </a:lnTo>
                <a:lnTo>
                  <a:pt x="5303" y="1455"/>
                </a:lnTo>
                <a:lnTo>
                  <a:pt x="5303" y="1456"/>
                </a:lnTo>
                <a:lnTo>
                  <a:pt x="5303" y="1465"/>
                </a:lnTo>
                <a:lnTo>
                  <a:pt x="5304" y="1458"/>
                </a:lnTo>
                <a:lnTo>
                  <a:pt x="5304" y="1446"/>
                </a:lnTo>
                <a:lnTo>
                  <a:pt x="5304" y="1450"/>
                </a:lnTo>
                <a:lnTo>
                  <a:pt x="5304" y="1440"/>
                </a:lnTo>
                <a:lnTo>
                  <a:pt x="5305" y="1465"/>
                </a:lnTo>
                <a:lnTo>
                  <a:pt x="5305" y="1467"/>
                </a:lnTo>
                <a:lnTo>
                  <a:pt x="5305" y="1439"/>
                </a:lnTo>
                <a:lnTo>
                  <a:pt x="5305" y="1462"/>
                </a:lnTo>
                <a:lnTo>
                  <a:pt x="5305" y="1449"/>
                </a:lnTo>
                <a:lnTo>
                  <a:pt x="5306" y="1452"/>
                </a:lnTo>
                <a:lnTo>
                  <a:pt x="5306" y="1455"/>
                </a:lnTo>
                <a:lnTo>
                  <a:pt x="5306" y="1464"/>
                </a:lnTo>
                <a:lnTo>
                  <a:pt x="5306" y="1451"/>
                </a:lnTo>
                <a:lnTo>
                  <a:pt x="5307" y="1457"/>
                </a:lnTo>
                <a:lnTo>
                  <a:pt x="5307" y="1450"/>
                </a:lnTo>
                <a:lnTo>
                  <a:pt x="5307" y="1458"/>
                </a:lnTo>
                <a:lnTo>
                  <a:pt x="5307" y="1447"/>
                </a:lnTo>
                <a:lnTo>
                  <a:pt x="5308" y="1399"/>
                </a:lnTo>
                <a:lnTo>
                  <a:pt x="5308" y="1345"/>
                </a:lnTo>
                <a:lnTo>
                  <a:pt x="5308" y="1076"/>
                </a:lnTo>
                <a:lnTo>
                  <a:pt x="5308" y="1052"/>
                </a:lnTo>
                <a:lnTo>
                  <a:pt x="5308" y="600"/>
                </a:lnTo>
                <a:lnTo>
                  <a:pt x="5309" y="1185"/>
                </a:lnTo>
                <a:lnTo>
                  <a:pt x="5309" y="1422"/>
                </a:lnTo>
                <a:lnTo>
                  <a:pt x="5309" y="1420"/>
                </a:lnTo>
                <a:lnTo>
                  <a:pt x="5310" y="1191"/>
                </a:lnTo>
                <a:lnTo>
                  <a:pt x="5310" y="262"/>
                </a:lnTo>
                <a:lnTo>
                  <a:pt x="5310" y="1440"/>
                </a:lnTo>
                <a:lnTo>
                  <a:pt x="5310" y="1436"/>
                </a:lnTo>
                <a:lnTo>
                  <a:pt x="5311" y="1430"/>
                </a:lnTo>
                <a:lnTo>
                  <a:pt x="5311" y="1440"/>
                </a:lnTo>
                <a:lnTo>
                  <a:pt x="5311" y="1428"/>
                </a:lnTo>
                <a:lnTo>
                  <a:pt x="5311" y="1434"/>
                </a:lnTo>
                <a:lnTo>
                  <a:pt x="5311" y="1437"/>
                </a:lnTo>
                <a:lnTo>
                  <a:pt x="5312" y="1449"/>
                </a:lnTo>
                <a:lnTo>
                  <a:pt x="5312" y="1433"/>
                </a:lnTo>
                <a:lnTo>
                  <a:pt x="5312" y="1435"/>
                </a:lnTo>
                <a:lnTo>
                  <a:pt x="5312" y="1449"/>
                </a:lnTo>
                <a:lnTo>
                  <a:pt x="5313" y="1436"/>
                </a:lnTo>
                <a:lnTo>
                  <a:pt x="5313" y="1441"/>
                </a:lnTo>
                <a:lnTo>
                  <a:pt x="5313" y="1438"/>
                </a:lnTo>
                <a:lnTo>
                  <a:pt x="5313" y="1425"/>
                </a:lnTo>
                <a:lnTo>
                  <a:pt x="5314" y="1422"/>
                </a:lnTo>
                <a:lnTo>
                  <a:pt x="5314" y="1440"/>
                </a:lnTo>
                <a:lnTo>
                  <a:pt x="5314" y="1438"/>
                </a:lnTo>
                <a:lnTo>
                  <a:pt x="5314" y="1445"/>
                </a:lnTo>
                <a:lnTo>
                  <a:pt x="5314" y="1436"/>
                </a:lnTo>
                <a:lnTo>
                  <a:pt x="5315" y="1427"/>
                </a:lnTo>
                <a:lnTo>
                  <a:pt x="5315" y="1436"/>
                </a:lnTo>
                <a:lnTo>
                  <a:pt x="5315" y="1439"/>
                </a:lnTo>
                <a:lnTo>
                  <a:pt x="5315" y="1428"/>
                </a:lnTo>
                <a:lnTo>
                  <a:pt x="5316" y="1439"/>
                </a:lnTo>
                <a:lnTo>
                  <a:pt x="5316" y="1445"/>
                </a:lnTo>
                <a:lnTo>
                  <a:pt x="5316" y="1427"/>
                </a:lnTo>
                <a:lnTo>
                  <a:pt x="5316" y="1439"/>
                </a:lnTo>
                <a:lnTo>
                  <a:pt x="5317" y="1437"/>
                </a:lnTo>
                <a:lnTo>
                  <a:pt x="5317" y="1418"/>
                </a:lnTo>
                <a:lnTo>
                  <a:pt x="5317" y="1433"/>
                </a:lnTo>
                <a:lnTo>
                  <a:pt x="5318" y="1434"/>
                </a:lnTo>
                <a:lnTo>
                  <a:pt x="5318" y="1438"/>
                </a:lnTo>
                <a:lnTo>
                  <a:pt x="5318" y="1432"/>
                </a:lnTo>
                <a:lnTo>
                  <a:pt x="5318" y="1445"/>
                </a:lnTo>
                <a:lnTo>
                  <a:pt x="5318" y="1435"/>
                </a:lnTo>
                <a:lnTo>
                  <a:pt x="5319" y="1431"/>
                </a:lnTo>
                <a:lnTo>
                  <a:pt x="5319" y="1432"/>
                </a:lnTo>
                <a:lnTo>
                  <a:pt x="5319" y="1421"/>
                </a:lnTo>
                <a:lnTo>
                  <a:pt x="5319" y="1445"/>
                </a:lnTo>
                <a:lnTo>
                  <a:pt x="5320" y="1445"/>
                </a:lnTo>
                <a:lnTo>
                  <a:pt x="5320" y="1442"/>
                </a:lnTo>
                <a:lnTo>
                  <a:pt x="5320" y="1438"/>
                </a:lnTo>
                <a:lnTo>
                  <a:pt x="5320" y="1446"/>
                </a:lnTo>
                <a:lnTo>
                  <a:pt x="5321" y="1432"/>
                </a:lnTo>
                <a:lnTo>
                  <a:pt x="5321" y="1448"/>
                </a:lnTo>
                <a:lnTo>
                  <a:pt x="5321" y="1442"/>
                </a:lnTo>
                <a:lnTo>
                  <a:pt x="5321" y="1429"/>
                </a:lnTo>
                <a:lnTo>
                  <a:pt x="5321" y="1449"/>
                </a:lnTo>
                <a:lnTo>
                  <a:pt x="5322" y="1427"/>
                </a:lnTo>
                <a:lnTo>
                  <a:pt x="5322" y="1439"/>
                </a:lnTo>
                <a:lnTo>
                  <a:pt x="5322" y="1432"/>
                </a:lnTo>
                <a:lnTo>
                  <a:pt x="5322" y="1444"/>
                </a:lnTo>
                <a:lnTo>
                  <a:pt x="5323" y="1445"/>
                </a:lnTo>
                <a:lnTo>
                  <a:pt x="5323" y="1435"/>
                </a:lnTo>
                <a:lnTo>
                  <a:pt x="5323" y="1427"/>
                </a:lnTo>
                <a:lnTo>
                  <a:pt x="5323" y="1452"/>
                </a:lnTo>
                <a:lnTo>
                  <a:pt x="5324" y="1446"/>
                </a:lnTo>
                <a:lnTo>
                  <a:pt x="5324" y="1441"/>
                </a:lnTo>
                <a:lnTo>
                  <a:pt x="5324" y="1432"/>
                </a:lnTo>
                <a:lnTo>
                  <a:pt x="5324" y="1435"/>
                </a:lnTo>
                <a:lnTo>
                  <a:pt x="5324" y="1434"/>
                </a:lnTo>
                <a:lnTo>
                  <a:pt x="5325" y="1444"/>
                </a:lnTo>
                <a:lnTo>
                  <a:pt x="5325" y="1448"/>
                </a:lnTo>
                <a:lnTo>
                  <a:pt x="5325" y="1445"/>
                </a:lnTo>
                <a:lnTo>
                  <a:pt x="5326" y="1422"/>
                </a:lnTo>
                <a:lnTo>
                  <a:pt x="5326" y="1453"/>
                </a:lnTo>
                <a:lnTo>
                  <a:pt x="5326" y="1443"/>
                </a:lnTo>
                <a:lnTo>
                  <a:pt x="5326" y="1442"/>
                </a:lnTo>
                <a:lnTo>
                  <a:pt x="5327" y="1436"/>
                </a:lnTo>
                <a:lnTo>
                  <a:pt x="5327" y="1431"/>
                </a:lnTo>
                <a:lnTo>
                  <a:pt x="5327" y="1453"/>
                </a:lnTo>
                <a:lnTo>
                  <a:pt x="5327" y="1437"/>
                </a:lnTo>
                <a:lnTo>
                  <a:pt x="5327" y="1445"/>
                </a:lnTo>
                <a:lnTo>
                  <a:pt x="5328" y="1448"/>
                </a:lnTo>
                <a:lnTo>
                  <a:pt x="5328" y="1430"/>
                </a:lnTo>
                <a:lnTo>
                  <a:pt x="5328" y="1441"/>
                </a:lnTo>
                <a:lnTo>
                  <a:pt x="5328" y="1443"/>
                </a:lnTo>
                <a:lnTo>
                  <a:pt x="5329" y="1442"/>
                </a:lnTo>
                <a:lnTo>
                  <a:pt x="5329" y="1428"/>
                </a:lnTo>
                <a:lnTo>
                  <a:pt x="5329" y="1433"/>
                </a:lnTo>
                <a:lnTo>
                  <a:pt x="5329" y="1441"/>
                </a:lnTo>
                <a:lnTo>
                  <a:pt x="5330" y="1442"/>
                </a:lnTo>
                <a:lnTo>
                  <a:pt x="5330" y="1433"/>
                </a:lnTo>
                <a:lnTo>
                  <a:pt x="5330" y="1436"/>
                </a:lnTo>
                <a:lnTo>
                  <a:pt x="5330" y="1442"/>
                </a:lnTo>
                <a:lnTo>
                  <a:pt x="5330" y="1439"/>
                </a:lnTo>
                <a:lnTo>
                  <a:pt x="5331" y="1441"/>
                </a:lnTo>
                <a:lnTo>
                  <a:pt x="5331" y="1453"/>
                </a:lnTo>
                <a:lnTo>
                  <a:pt x="5331" y="1430"/>
                </a:lnTo>
                <a:lnTo>
                  <a:pt x="5331" y="1441"/>
                </a:lnTo>
                <a:lnTo>
                  <a:pt x="5332" y="1446"/>
                </a:lnTo>
                <a:lnTo>
                  <a:pt x="5332" y="1432"/>
                </a:lnTo>
                <a:lnTo>
                  <a:pt x="5332" y="1449"/>
                </a:lnTo>
                <a:lnTo>
                  <a:pt x="5332" y="1451"/>
                </a:lnTo>
                <a:lnTo>
                  <a:pt x="5333" y="1425"/>
                </a:lnTo>
                <a:lnTo>
                  <a:pt x="5333" y="1440"/>
                </a:lnTo>
                <a:lnTo>
                  <a:pt x="5333" y="1442"/>
                </a:lnTo>
                <a:lnTo>
                  <a:pt x="5333" y="1458"/>
                </a:lnTo>
                <a:lnTo>
                  <a:pt x="5334" y="1439"/>
                </a:lnTo>
                <a:lnTo>
                  <a:pt x="5334" y="1439"/>
                </a:lnTo>
                <a:lnTo>
                  <a:pt x="5334" y="1439"/>
                </a:lnTo>
                <a:lnTo>
                  <a:pt x="5334" y="1447"/>
                </a:lnTo>
                <a:lnTo>
                  <a:pt x="5335" y="1440"/>
                </a:lnTo>
                <a:lnTo>
                  <a:pt x="5335" y="1449"/>
                </a:lnTo>
                <a:lnTo>
                  <a:pt x="5335" y="1432"/>
                </a:lnTo>
                <a:lnTo>
                  <a:pt x="5335" y="1441"/>
                </a:lnTo>
                <a:lnTo>
                  <a:pt x="5336" y="1444"/>
                </a:lnTo>
                <a:lnTo>
                  <a:pt x="5336" y="1449"/>
                </a:lnTo>
                <a:lnTo>
                  <a:pt x="5336" y="1449"/>
                </a:lnTo>
                <a:lnTo>
                  <a:pt x="5336" y="1451"/>
                </a:lnTo>
                <a:lnTo>
                  <a:pt x="5336" y="1439"/>
                </a:lnTo>
                <a:lnTo>
                  <a:pt x="5337" y="1449"/>
                </a:lnTo>
                <a:lnTo>
                  <a:pt x="5337" y="1451"/>
                </a:lnTo>
                <a:lnTo>
                  <a:pt x="5337" y="1443"/>
                </a:lnTo>
                <a:lnTo>
                  <a:pt x="5337" y="1425"/>
                </a:lnTo>
                <a:lnTo>
                  <a:pt x="5338" y="1448"/>
                </a:lnTo>
                <a:lnTo>
                  <a:pt x="5338" y="1445"/>
                </a:lnTo>
                <a:lnTo>
                  <a:pt x="5338" y="1451"/>
                </a:lnTo>
                <a:lnTo>
                  <a:pt x="5338" y="1453"/>
                </a:lnTo>
                <a:lnTo>
                  <a:pt x="5339" y="1438"/>
                </a:lnTo>
                <a:lnTo>
                  <a:pt x="5339" y="1455"/>
                </a:lnTo>
                <a:lnTo>
                  <a:pt x="5339" y="1447"/>
                </a:lnTo>
                <a:lnTo>
                  <a:pt x="5339" y="1456"/>
                </a:lnTo>
                <a:lnTo>
                  <a:pt x="5339" y="1447"/>
                </a:lnTo>
                <a:lnTo>
                  <a:pt x="5340" y="1454"/>
                </a:lnTo>
                <a:lnTo>
                  <a:pt x="5340" y="1447"/>
                </a:lnTo>
                <a:lnTo>
                  <a:pt x="5340" y="1442"/>
                </a:lnTo>
                <a:lnTo>
                  <a:pt x="5341" y="1448"/>
                </a:lnTo>
                <a:lnTo>
                  <a:pt x="5341" y="1453"/>
                </a:lnTo>
                <a:lnTo>
                  <a:pt x="5341" y="1459"/>
                </a:lnTo>
                <a:lnTo>
                  <a:pt x="5341" y="1451"/>
                </a:lnTo>
                <a:lnTo>
                  <a:pt x="5342" y="1452"/>
                </a:lnTo>
                <a:lnTo>
                  <a:pt x="5342" y="1453"/>
                </a:lnTo>
                <a:lnTo>
                  <a:pt x="5342" y="1450"/>
                </a:lnTo>
                <a:lnTo>
                  <a:pt x="5342" y="1440"/>
                </a:lnTo>
                <a:lnTo>
                  <a:pt x="5342" y="1453"/>
                </a:lnTo>
                <a:lnTo>
                  <a:pt x="5343" y="1449"/>
                </a:lnTo>
                <a:lnTo>
                  <a:pt x="5343" y="1462"/>
                </a:lnTo>
                <a:lnTo>
                  <a:pt x="5343" y="1446"/>
                </a:lnTo>
                <a:lnTo>
                  <a:pt x="5343" y="1437"/>
                </a:lnTo>
                <a:lnTo>
                  <a:pt x="5344" y="1450"/>
                </a:lnTo>
                <a:lnTo>
                  <a:pt x="5344" y="1447"/>
                </a:lnTo>
                <a:lnTo>
                  <a:pt x="5344" y="1445"/>
                </a:lnTo>
                <a:lnTo>
                  <a:pt x="5344" y="1449"/>
                </a:lnTo>
                <a:lnTo>
                  <a:pt x="5345" y="1441"/>
                </a:lnTo>
                <a:lnTo>
                  <a:pt x="5345" y="1450"/>
                </a:lnTo>
                <a:lnTo>
                  <a:pt x="5345" y="1449"/>
                </a:lnTo>
                <a:lnTo>
                  <a:pt x="5345" y="1454"/>
                </a:lnTo>
                <a:lnTo>
                  <a:pt x="5345" y="1451"/>
                </a:lnTo>
                <a:lnTo>
                  <a:pt x="5346" y="1440"/>
                </a:lnTo>
                <a:lnTo>
                  <a:pt x="5346" y="1447"/>
                </a:lnTo>
                <a:lnTo>
                  <a:pt x="5346" y="1449"/>
                </a:lnTo>
                <a:lnTo>
                  <a:pt x="5346" y="1451"/>
                </a:lnTo>
                <a:lnTo>
                  <a:pt x="5347" y="1447"/>
                </a:lnTo>
                <a:lnTo>
                  <a:pt x="5347" y="1441"/>
                </a:lnTo>
                <a:lnTo>
                  <a:pt x="5347" y="1442"/>
                </a:lnTo>
                <a:lnTo>
                  <a:pt x="5347" y="1434"/>
                </a:lnTo>
                <a:lnTo>
                  <a:pt x="5348" y="1452"/>
                </a:lnTo>
                <a:lnTo>
                  <a:pt x="5348" y="1424"/>
                </a:lnTo>
                <a:lnTo>
                  <a:pt x="5348" y="1372"/>
                </a:lnTo>
                <a:lnTo>
                  <a:pt x="5348" y="1432"/>
                </a:lnTo>
                <a:lnTo>
                  <a:pt x="5349" y="1439"/>
                </a:lnTo>
                <a:lnTo>
                  <a:pt x="5349" y="1450"/>
                </a:lnTo>
                <a:lnTo>
                  <a:pt x="5349" y="1454"/>
                </a:lnTo>
                <a:lnTo>
                  <a:pt x="5349" y="1434"/>
                </a:lnTo>
                <a:lnTo>
                  <a:pt x="5350" y="1425"/>
                </a:lnTo>
                <a:lnTo>
                  <a:pt x="5350" y="1438"/>
                </a:lnTo>
                <a:lnTo>
                  <a:pt x="5350" y="1454"/>
                </a:lnTo>
                <a:lnTo>
                  <a:pt x="5350" y="1449"/>
                </a:lnTo>
                <a:lnTo>
                  <a:pt x="5351" y="1433"/>
                </a:lnTo>
                <a:lnTo>
                  <a:pt x="5351" y="1446"/>
                </a:lnTo>
                <a:lnTo>
                  <a:pt x="5351" y="1444"/>
                </a:lnTo>
                <a:lnTo>
                  <a:pt x="5351" y="1452"/>
                </a:lnTo>
                <a:lnTo>
                  <a:pt x="5351" y="1453"/>
                </a:lnTo>
                <a:lnTo>
                  <a:pt x="5352" y="1431"/>
                </a:lnTo>
                <a:lnTo>
                  <a:pt x="5352" y="1455"/>
                </a:lnTo>
                <a:lnTo>
                  <a:pt x="5352" y="1442"/>
                </a:lnTo>
                <a:lnTo>
                  <a:pt x="5352" y="1450"/>
                </a:lnTo>
                <a:lnTo>
                  <a:pt x="5353" y="1444"/>
                </a:lnTo>
                <a:lnTo>
                  <a:pt x="5353" y="1439"/>
                </a:lnTo>
                <a:lnTo>
                  <a:pt x="5353" y="1448"/>
                </a:lnTo>
                <a:lnTo>
                  <a:pt x="5353" y="1449"/>
                </a:lnTo>
                <a:lnTo>
                  <a:pt x="5354" y="1455"/>
                </a:lnTo>
                <a:lnTo>
                  <a:pt x="5354" y="1446"/>
                </a:lnTo>
                <a:lnTo>
                  <a:pt x="5354" y="1438"/>
                </a:lnTo>
                <a:lnTo>
                  <a:pt x="5354" y="1447"/>
                </a:lnTo>
                <a:lnTo>
                  <a:pt x="5354" y="1451"/>
                </a:lnTo>
                <a:lnTo>
                  <a:pt x="5355" y="1465"/>
                </a:lnTo>
                <a:lnTo>
                  <a:pt x="5355" y="1448"/>
                </a:lnTo>
                <a:lnTo>
                  <a:pt x="5355" y="1447"/>
                </a:lnTo>
                <a:lnTo>
                  <a:pt x="5355" y="1445"/>
                </a:lnTo>
                <a:lnTo>
                  <a:pt x="5356" y="1446"/>
                </a:lnTo>
                <a:lnTo>
                  <a:pt x="5356" y="1446"/>
                </a:lnTo>
                <a:lnTo>
                  <a:pt x="5356" y="1414"/>
                </a:lnTo>
                <a:lnTo>
                  <a:pt x="5357" y="1448"/>
                </a:lnTo>
                <a:lnTo>
                  <a:pt x="5357" y="1447"/>
                </a:lnTo>
                <a:lnTo>
                  <a:pt x="5357" y="1437"/>
                </a:lnTo>
                <a:lnTo>
                  <a:pt x="5357" y="1449"/>
                </a:lnTo>
                <a:lnTo>
                  <a:pt x="5357" y="1451"/>
                </a:lnTo>
                <a:lnTo>
                  <a:pt x="5358" y="1445"/>
                </a:lnTo>
                <a:lnTo>
                  <a:pt x="5358" y="1400"/>
                </a:lnTo>
                <a:lnTo>
                  <a:pt x="5358" y="1447"/>
                </a:lnTo>
                <a:lnTo>
                  <a:pt x="5358" y="1443"/>
                </a:lnTo>
                <a:lnTo>
                  <a:pt x="5359" y="1450"/>
                </a:lnTo>
                <a:lnTo>
                  <a:pt x="5359" y="1434"/>
                </a:lnTo>
                <a:lnTo>
                  <a:pt x="5359" y="1444"/>
                </a:lnTo>
                <a:lnTo>
                  <a:pt x="5359" y="1442"/>
                </a:lnTo>
                <a:lnTo>
                  <a:pt x="5360" y="1457"/>
                </a:lnTo>
                <a:lnTo>
                  <a:pt x="5360" y="1449"/>
                </a:lnTo>
                <a:lnTo>
                  <a:pt x="5360" y="1441"/>
                </a:lnTo>
                <a:lnTo>
                  <a:pt x="5360" y="1440"/>
                </a:lnTo>
                <a:lnTo>
                  <a:pt x="5360" y="1450"/>
                </a:lnTo>
                <a:lnTo>
                  <a:pt x="5361" y="1447"/>
                </a:lnTo>
                <a:lnTo>
                  <a:pt x="5361" y="1445"/>
                </a:lnTo>
                <a:lnTo>
                  <a:pt x="5361" y="1434"/>
                </a:lnTo>
                <a:lnTo>
                  <a:pt x="5361" y="1451"/>
                </a:lnTo>
                <a:lnTo>
                  <a:pt x="5362" y="1451"/>
                </a:lnTo>
                <a:lnTo>
                  <a:pt x="5362" y="1456"/>
                </a:lnTo>
                <a:lnTo>
                  <a:pt x="5362" y="1433"/>
                </a:lnTo>
                <a:lnTo>
                  <a:pt x="5362" y="1442"/>
                </a:lnTo>
                <a:lnTo>
                  <a:pt x="5363" y="1445"/>
                </a:lnTo>
                <a:lnTo>
                  <a:pt x="5363" y="1449"/>
                </a:lnTo>
                <a:lnTo>
                  <a:pt x="5363" y="1450"/>
                </a:lnTo>
                <a:lnTo>
                  <a:pt x="5363" y="1461"/>
                </a:lnTo>
                <a:lnTo>
                  <a:pt x="5363" y="1440"/>
                </a:lnTo>
                <a:lnTo>
                  <a:pt x="5364" y="1446"/>
                </a:lnTo>
                <a:lnTo>
                  <a:pt x="5364" y="1443"/>
                </a:lnTo>
                <a:lnTo>
                  <a:pt x="5364" y="1458"/>
                </a:lnTo>
                <a:lnTo>
                  <a:pt x="5365" y="1456"/>
                </a:lnTo>
                <a:lnTo>
                  <a:pt x="5365" y="1455"/>
                </a:lnTo>
                <a:lnTo>
                  <a:pt x="5365" y="1457"/>
                </a:lnTo>
                <a:lnTo>
                  <a:pt x="5365" y="1444"/>
                </a:lnTo>
                <a:lnTo>
                  <a:pt x="5366" y="1447"/>
                </a:lnTo>
                <a:lnTo>
                  <a:pt x="5366" y="1456"/>
                </a:lnTo>
                <a:lnTo>
                  <a:pt x="5366" y="1442"/>
                </a:lnTo>
                <a:lnTo>
                  <a:pt x="5366" y="1441"/>
                </a:lnTo>
                <a:lnTo>
                  <a:pt x="5367" y="1454"/>
                </a:lnTo>
                <a:lnTo>
                  <a:pt x="5367" y="1445"/>
                </a:lnTo>
                <a:lnTo>
                  <a:pt x="5367" y="1453"/>
                </a:lnTo>
                <a:lnTo>
                  <a:pt x="5367" y="1443"/>
                </a:lnTo>
                <a:lnTo>
                  <a:pt x="5367" y="1449"/>
                </a:lnTo>
                <a:lnTo>
                  <a:pt x="5368" y="1450"/>
                </a:lnTo>
                <a:lnTo>
                  <a:pt x="5368" y="1453"/>
                </a:lnTo>
                <a:lnTo>
                  <a:pt x="5368" y="1447"/>
                </a:lnTo>
                <a:lnTo>
                  <a:pt x="5368" y="1430"/>
                </a:lnTo>
                <a:lnTo>
                  <a:pt x="5369" y="1460"/>
                </a:lnTo>
                <a:lnTo>
                  <a:pt x="5369" y="1442"/>
                </a:lnTo>
                <a:lnTo>
                  <a:pt x="5369" y="1456"/>
                </a:lnTo>
                <a:lnTo>
                  <a:pt x="5369" y="1450"/>
                </a:lnTo>
                <a:lnTo>
                  <a:pt x="5370" y="1443"/>
                </a:lnTo>
                <a:lnTo>
                  <a:pt x="5370" y="1446"/>
                </a:lnTo>
                <a:lnTo>
                  <a:pt x="5370" y="1448"/>
                </a:lnTo>
                <a:lnTo>
                  <a:pt x="5370" y="1447"/>
                </a:lnTo>
                <a:lnTo>
                  <a:pt x="5370" y="1446"/>
                </a:lnTo>
                <a:lnTo>
                  <a:pt x="5371" y="1443"/>
                </a:lnTo>
                <a:lnTo>
                  <a:pt x="5371" y="1448"/>
                </a:lnTo>
                <a:lnTo>
                  <a:pt x="5371" y="1438"/>
                </a:lnTo>
                <a:lnTo>
                  <a:pt x="5371" y="1448"/>
                </a:lnTo>
                <a:lnTo>
                  <a:pt x="5372" y="1449"/>
                </a:lnTo>
                <a:lnTo>
                  <a:pt x="5372" y="1459"/>
                </a:lnTo>
                <a:lnTo>
                  <a:pt x="5372" y="1441"/>
                </a:lnTo>
                <a:lnTo>
                  <a:pt x="5373" y="1448"/>
                </a:lnTo>
                <a:lnTo>
                  <a:pt x="5373" y="1453"/>
                </a:lnTo>
                <a:lnTo>
                  <a:pt x="5373" y="1455"/>
                </a:lnTo>
                <a:lnTo>
                  <a:pt x="5373" y="1442"/>
                </a:lnTo>
                <a:lnTo>
                  <a:pt x="5373" y="1450"/>
                </a:lnTo>
                <a:lnTo>
                  <a:pt x="5374" y="1326"/>
                </a:lnTo>
                <a:lnTo>
                  <a:pt x="5374" y="1450"/>
                </a:lnTo>
                <a:lnTo>
                  <a:pt x="5374" y="1448"/>
                </a:lnTo>
                <a:lnTo>
                  <a:pt x="5374" y="1449"/>
                </a:lnTo>
                <a:lnTo>
                  <a:pt x="5375" y="1446"/>
                </a:lnTo>
                <a:lnTo>
                  <a:pt x="5375" y="1449"/>
                </a:lnTo>
                <a:lnTo>
                  <a:pt x="5375" y="1448"/>
                </a:lnTo>
                <a:lnTo>
                  <a:pt x="5375" y="1444"/>
                </a:lnTo>
                <a:lnTo>
                  <a:pt x="5376" y="1433"/>
                </a:lnTo>
                <a:lnTo>
                  <a:pt x="5376" y="1446"/>
                </a:lnTo>
                <a:lnTo>
                  <a:pt x="5376" y="1444"/>
                </a:lnTo>
                <a:lnTo>
                  <a:pt x="5376" y="1450"/>
                </a:lnTo>
                <a:lnTo>
                  <a:pt x="5376" y="1443"/>
                </a:lnTo>
                <a:lnTo>
                  <a:pt x="5377" y="1448"/>
                </a:lnTo>
                <a:lnTo>
                  <a:pt x="5377" y="1444"/>
                </a:lnTo>
                <a:lnTo>
                  <a:pt x="5377" y="1467"/>
                </a:lnTo>
                <a:lnTo>
                  <a:pt x="5377" y="1456"/>
                </a:lnTo>
                <a:lnTo>
                  <a:pt x="5378" y="1442"/>
                </a:lnTo>
                <a:lnTo>
                  <a:pt x="5378" y="1446"/>
                </a:lnTo>
                <a:lnTo>
                  <a:pt x="5378" y="1445"/>
                </a:lnTo>
                <a:lnTo>
                  <a:pt x="5378" y="1438"/>
                </a:lnTo>
                <a:lnTo>
                  <a:pt x="5379" y="1442"/>
                </a:lnTo>
                <a:lnTo>
                  <a:pt x="5379" y="1442"/>
                </a:lnTo>
                <a:lnTo>
                  <a:pt x="5379" y="1451"/>
                </a:lnTo>
                <a:lnTo>
                  <a:pt x="5379" y="1440"/>
                </a:lnTo>
                <a:lnTo>
                  <a:pt x="5380" y="1448"/>
                </a:lnTo>
                <a:lnTo>
                  <a:pt x="5380" y="1445"/>
                </a:lnTo>
                <a:lnTo>
                  <a:pt x="5380" y="1472"/>
                </a:lnTo>
                <a:lnTo>
                  <a:pt x="5380" y="1439"/>
                </a:lnTo>
                <a:lnTo>
                  <a:pt x="5381" y="1435"/>
                </a:lnTo>
                <a:lnTo>
                  <a:pt x="5381" y="1445"/>
                </a:lnTo>
                <a:lnTo>
                  <a:pt x="5381" y="1454"/>
                </a:lnTo>
                <a:lnTo>
                  <a:pt x="5381" y="1448"/>
                </a:lnTo>
                <a:lnTo>
                  <a:pt x="5382" y="1463"/>
                </a:lnTo>
                <a:lnTo>
                  <a:pt x="5382" y="1433"/>
                </a:lnTo>
                <a:lnTo>
                  <a:pt x="5382" y="1447"/>
                </a:lnTo>
                <a:lnTo>
                  <a:pt x="5382" y="1441"/>
                </a:lnTo>
                <a:lnTo>
                  <a:pt x="5382" y="1437"/>
                </a:lnTo>
                <a:lnTo>
                  <a:pt x="5383" y="1455"/>
                </a:lnTo>
                <a:lnTo>
                  <a:pt x="5383" y="1436"/>
                </a:lnTo>
                <a:lnTo>
                  <a:pt x="5383" y="1445"/>
                </a:lnTo>
                <a:lnTo>
                  <a:pt x="5383" y="1452"/>
                </a:lnTo>
                <a:lnTo>
                  <a:pt x="5384" y="1445"/>
                </a:lnTo>
                <a:lnTo>
                  <a:pt x="5384" y="1438"/>
                </a:lnTo>
                <a:lnTo>
                  <a:pt x="5384" y="1435"/>
                </a:lnTo>
                <a:lnTo>
                  <a:pt x="5384" y="1447"/>
                </a:lnTo>
                <a:lnTo>
                  <a:pt x="5385" y="1445"/>
                </a:lnTo>
                <a:lnTo>
                  <a:pt x="5385" y="1453"/>
                </a:lnTo>
                <a:lnTo>
                  <a:pt x="5385" y="1441"/>
                </a:lnTo>
                <a:lnTo>
                  <a:pt x="5385" y="1437"/>
                </a:lnTo>
                <a:lnTo>
                  <a:pt x="5385" y="1426"/>
                </a:lnTo>
                <a:lnTo>
                  <a:pt x="5386" y="1416"/>
                </a:lnTo>
                <a:lnTo>
                  <a:pt x="5386" y="1450"/>
                </a:lnTo>
                <a:lnTo>
                  <a:pt x="5386" y="1437"/>
                </a:lnTo>
                <a:lnTo>
                  <a:pt x="5386" y="1431"/>
                </a:lnTo>
                <a:lnTo>
                  <a:pt x="5387" y="1446"/>
                </a:lnTo>
                <a:lnTo>
                  <a:pt x="5387" y="1446"/>
                </a:lnTo>
                <a:lnTo>
                  <a:pt x="5387" y="1429"/>
                </a:lnTo>
                <a:lnTo>
                  <a:pt x="5388" y="1437"/>
                </a:lnTo>
                <a:lnTo>
                  <a:pt x="5388" y="1439"/>
                </a:lnTo>
                <a:lnTo>
                  <a:pt x="5388" y="1443"/>
                </a:lnTo>
                <a:lnTo>
                  <a:pt x="5388" y="1455"/>
                </a:lnTo>
                <a:lnTo>
                  <a:pt x="5388" y="1446"/>
                </a:lnTo>
                <a:lnTo>
                  <a:pt x="5389" y="1455"/>
                </a:lnTo>
                <a:lnTo>
                  <a:pt x="5389" y="1432"/>
                </a:lnTo>
                <a:lnTo>
                  <a:pt x="5389" y="1448"/>
                </a:lnTo>
                <a:lnTo>
                  <a:pt x="5389" y="1444"/>
                </a:lnTo>
                <a:lnTo>
                  <a:pt x="5390" y="1440"/>
                </a:lnTo>
                <a:lnTo>
                  <a:pt x="5390" y="1441"/>
                </a:lnTo>
                <a:lnTo>
                  <a:pt x="5390" y="1450"/>
                </a:lnTo>
                <a:lnTo>
                  <a:pt x="5390" y="1405"/>
                </a:lnTo>
                <a:lnTo>
                  <a:pt x="5391" y="1420"/>
                </a:lnTo>
                <a:lnTo>
                  <a:pt x="5391" y="1423"/>
                </a:lnTo>
                <a:lnTo>
                  <a:pt x="5391" y="1469"/>
                </a:lnTo>
                <a:lnTo>
                  <a:pt x="5391" y="1447"/>
                </a:lnTo>
                <a:lnTo>
                  <a:pt x="5391" y="1447"/>
                </a:lnTo>
                <a:lnTo>
                  <a:pt x="5392" y="1445"/>
                </a:lnTo>
                <a:lnTo>
                  <a:pt x="5392" y="1471"/>
                </a:lnTo>
                <a:lnTo>
                  <a:pt x="5392" y="1456"/>
                </a:lnTo>
                <a:lnTo>
                  <a:pt x="5392" y="1444"/>
                </a:lnTo>
                <a:lnTo>
                  <a:pt x="5393" y="1451"/>
                </a:lnTo>
                <a:lnTo>
                  <a:pt x="5393" y="1453"/>
                </a:lnTo>
                <a:lnTo>
                  <a:pt x="5393" y="1437"/>
                </a:lnTo>
                <a:lnTo>
                  <a:pt x="5393" y="1446"/>
                </a:lnTo>
                <a:lnTo>
                  <a:pt x="5394" y="1418"/>
                </a:lnTo>
                <a:lnTo>
                  <a:pt x="5394" y="1406"/>
                </a:lnTo>
                <a:lnTo>
                  <a:pt x="5394" y="1454"/>
                </a:lnTo>
                <a:lnTo>
                  <a:pt x="5394" y="1472"/>
                </a:lnTo>
                <a:lnTo>
                  <a:pt x="5394" y="1441"/>
                </a:lnTo>
                <a:lnTo>
                  <a:pt x="5395" y="1441"/>
                </a:lnTo>
                <a:lnTo>
                  <a:pt x="5395" y="1443"/>
                </a:lnTo>
                <a:lnTo>
                  <a:pt x="5395" y="1456"/>
                </a:lnTo>
                <a:lnTo>
                  <a:pt x="5396" y="1448"/>
                </a:lnTo>
                <a:lnTo>
                  <a:pt x="5396" y="1465"/>
                </a:lnTo>
                <a:lnTo>
                  <a:pt x="5396" y="1451"/>
                </a:lnTo>
                <a:lnTo>
                  <a:pt x="5396" y="1457"/>
                </a:lnTo>
                <a:lnTo>
                  <a:pt x="5397" y="1460"/>
                </a:lnTo>
                <a:lnTo>
                  <a:pt x="5397" y="1461"/>
                </a:lnTo>
                <a:lnTo>
                  <a:pt x="5397" y="1455"/>
                </a:lnTo>
                <a:lnTo>
                  <a:pt x="5397" y="1456"/>
                </a:lnTo>
                <a:lnTo>
                  <a:pt x="5397" y="1441"/>
                </a:lnTo>
                <a:lnTo>
                  <a:pt x="5398" y="1443"/>
                </a:lnTo>
                <a:lnTo>
                  <a:pt x="5398" y="1446"/>
                </a:lnTo>
                <a:lnTo>
                  <a:pt x="5398" y="1470"/>
                </a:lnTo>
                <a:lnTo>
                  <a:pt x="5398" y="1429"/>
                </a:lnTo>
                <a:lnTo>
                  <a:pt x="5399" y="1442"/>
                </a:lnTo>
                <a:lnTo>
                  <a:pt x="5399" y="1451"/>
                </a:lnTo>
                <a:lnTo>
                  <a:pt x="5399" y="1456"/>
                </a:lnTo>
                <a:lnTo>
                  <a:pt x="5399" y="1441"/>
                </a:lnTo>
                <a:lnTo>
                  <a:pt x="5400" y="1437"/>
                </a:lnTo>
                <a:lnTo>
                  <a:pt x="5400" y="1427"/>
                </a:lnTo>
                <a:lnTo>
                  <a:pt x="5400" y="1440"/>
                </a:lnTo>
                <a:lnTo>
                  <a:pt x="5400" y="1448"/>
                </a:lnTo>
                <a:lnTo>
                  <a:pt x="5400" y="1448"/>
                </a:lnTo>
                <a:lnTo>
                  <a:pt x="5401" y="1438"/>
                </a:lnTo>
                <a:lnTo>
                  <a:pt x="5401" y="1441"/>
                </a:lnTo>
                <a:lnTo>
                  <a:pt x="5401" y="1451"/>
                </a:lnTo>
                <a:lnTo>
                  <a:pt x="5401" y="1434"/>
                </a:lnTo>
                <a:lnTo>
                  <a:pt x="5402" y="1444"/>
                </a:lnTo>
                <a:lnTo>
                  <a:pt x="5402" y="1434"/>
                </a:lnTo>
                <a:lnTo>
                  <a:pt x="5402" y="1434"/>
                </a:lnTo>
                <a:lnTo>
                  <a:pt x="5402" y="1437"/>
                </a:lnTo>
                <a:lnTo>
                  <a:pt x="5403" y="1454"/>
                </a:lnTo>
                <a:lnTo>
                  <a:pt x="5403" y="1441"/>
                </a:lnTo>
                <a:lnTo>
                  <a:pt x="5403" y="1425"/>
                </a:lnTo>
                <a:lnTo>
                  <a:pt x="5403" y="1443"/>
                </a:lnTo>
                <a:lnTo>
                  <a:pt x="5404" y="1439"/>
                </a:lnTo>
                <a:lnTo>
                  <a:pt x="5404" y="1447"/>
                </a:lnTo>
                <a:lnTo>
                  <a:pt x="5404" y="1439"/>
                </a:lnTo>
                <a:lnTo>
                  <a:pt x="5404" y="1432"/>
                </a:lnTo>
                <a:lnTo>
                  <a:pt x="5405" y="1439"/>
                </a:lnTo>
                <a:lnTo>
                  <a:pt x="5405" y="1440"/>
                </a:lnTo>
                <a:lnTo>
                  <a:pt x="5405" y="1449"/>
                </a:lnTo>
                <a:lnTo>
                  <a:pt x="5405" y="1465"/>
                </a:lnTo>
                <a:lnTo>
                  <a:pt x="5406" y="1437"/>
                </a:lnTo>
                <a:lnTo>
                  <a:pt x="5406" y="1451"/>
                </a:lnTo>
                <a:lnTo>
                  <a:pt x="5406" y="1451"/>
                </a:lnTo>
                <a:lnTo>
                  <a:pt x="5406" y="1463"/>
                </a:lnTo>
                <a:lnTo>
                  <a:pt x="5406" y="1454"/>
                </a:lnTo>
                <a:lnTo>
                  <a:pt x="5407" y="1442"/>
                </a:lnTo>
                <a:lnTo>
                  <a:pt x="5407" y="1446"/>
                </a:lnTo>
                <a:lnTo>
                  <a:pt x="5407" y="1432"/>
                </a:lnTo>
                <a:lnTo>
                  <a:pt x="5407" y="1449"/>
                </a:lnTo>
                <a:lnTo>
                  <a:pt x="5408" y="1455"/>
                </a:lnTo>
                <a:lnTo>
                  <a:pt x="5408" y="1442"/>
                </a:lnTo>
                <a:lnTo>
                  <a:pt x="5408" y="1453"/>
                </a:lnTo>
                <a:lnTo>
                  <a:pt x="5408" y="1452"/>
                </a:lnTo>
                <a:lnTo>
                  <a:pt x="5409" y="1446"/>
                </a:lnTo>
                <a:lnTo>
                  <a:pt x="5409" y="1441"/>
                </a:lnTo>
                <a:lnTo>
                  <a:pt x="5409" y="1430"/>
                </a:lnTo>
                <a:lnTo>
                  <a:pt x="5409" y="1439"/>
                </a:lnTo>
                <a:lnTo>
                  <a:pt x="5409" y="1461"/>
                </a:lnTo>
                <a:lnTo>
                  <a:pt x="5410" y="1447"/>
                </a:lnTo>
                <a:lnTo>
                  <a:pt x="5410" y="1453"/>
                </a:lnTo>
                <a:lnTo>
                  <a:pt x="5410" y="1430"/>
                </a:lnTo>
                <a:lnTo>
                  <a:pt x="5410" y="1439"/>
                </a:lnTo>
                <a:lnTo>
                  <a:pt x="5411" y="1442"/>
                </a:lnTo>
                <a:lnTo>
                  <a:pt x="5411" y="1454"/>
                </a:lnTo>
                <a:lnTo>
                  <a:pt x="5411" y="1451"/>
                </a:lnTo>
                <a:lnTo>
                  <a:pt x="5412" y="1451"/>
                </a:lnTo>
                <a:lnTo>
                  <a:pt x="5412" y="1451"/>
                </a:lnTo>
                <a:lnTo>
                  <a:pt x="5412" y="1454"/>
                </a:lnTo>
                <a:lnTo>
                  <a:pt x="5412" y="1461"/>
                </a:lnTo>
                <a:lnTo>
                  <a:pt x="5413" y="1471"/>
                </a:lnTo>
                <a:lnTo>
                  <a:pt x="5413" y="1465"/>
                </a:lnTo>
                <a:lnTo>
                  <a:pt x="5413" y="1437"/>
                </a:lnTo>
                <a:lnTo>
                  <a:pt x="5413" y="1454"/>
                </a:lnTo>
                <a:lnTo>
                  <a:pt x="5413" y="1457"/>
                </a:lnTo>
                <a:lnTo>
                  <a:pt x="5414" y="1450"/>
                </a:lnTo>
                <a:lnTo>
                  <a:pt x="5414" y="1436"/>
                </a:lnTo>
                <a:lnTo>
                  <a:pt x="5414" y="1438"/>
                </a:lnTo>
                <a:lnTo>
                  <a:pt x="5414" y="1447"/>
                </a:lnTo>
                <a:lnTo>
                  <a:pt x="5415" y="1451"/>
                </a:lnTo>
                <a:lnTo>
                  <a:pt x="5415" y="1447"/>
                </a:lnTo>
                <a:lnTo>
                  <a:pt x="5415" y="1437"/>
                </a:lnTo>
                <a:lnTo>
                  <a:pt x="5415" y="1445"/>
                </a:lnTo>
                <a:lnTo>
                  <a:pt x="5416" y="1442"/>
                </a:lnTo>
                <a:lnTo>
                  <a:pt x="5416" y="1455"/>
                </a:lnTo>
                <a:lnTo>
                  <a:pt x="5416" y="1443"/>
                </a:lnTo>
                <a:lnTo>
                  <a:pt x="5416" y="1442"/>
                </a:lnTo>
                <a:lnTo>
                  <a:pt x="5416" y="1441"/>
                </a:lnTo>
                <a:lnTo>
                  <a:pt x="5417" y="1447"/>
                </a:lnTo>
                <a:lnTo>
                  <a:pt x="5417" y="1444"/>
                </a:lnTo>
                <a:lnTo>
                  <a:pt x="5417" y="1445"/>
                </a:lnTo>
                <a:lnTo>
                  <a:pt x="5417" y="1440"/>
                </a:lnTo>
                <a:lnTo>
                  <a:pt x="5418" y="1449"/>
                </a:lnTo>
                <a:lnTo>
                  <a:pt x="5418" y="1444"/>
                </a:lnTo>
                <a:lnTo>
                  <a:pt x="5418" y="1447"/>
                </a:lnTo>
                <a:lnTo>
                  <a:pt x="5419" y="1442"/>
                </a:lnTo>
                <a:lnTo>
                  <a:pt x="5419" y="1436"/>
                </a:lnTo>
                <a:lnTo>
                  <a:pt x="5419" y="1439"/>
                </a:lnTo>
                <a:lnTo>
                  <a:pt x="5419" y="1447"/>
                </a:lnTo>
                <a:lnTo>
                  <a:pt x="5419" y="1457"/>
                </a:lnTo>
                <a:lnTo>
                  <a:pt x="5420" y="1440"/>
                </a:lnTo>
                <a:lnTo>
                  <a:pt x="5420" y="1438"/>
                </a:lnTo>
                <a:lnTo>
                  <a:pt x="5420" y="1446"/>
                </a:lnTo>
                <a:lnTo>
                  <a:pt x="5420" y="1446"/>
                </a:lnTo>
                <a:lnTo>
                  <a:pt x="5421" y="1440"/>
                </a:lnTo>
                <a:lnTo>
                  <a:pt x="5421" y="1447"/>
                </a:lnTo>
                <a:lnTo>
                  <a:pt x="5421" y="1439"/>
                </a:lnTo>
                <a:lnTo>
                  <a:pt x="5421" y="1442"/>
                </a:lnTo>
                <a:lnTo>
                  <a:pt x="5422" y="1445"/>
                </a:lnTo>
                <a:lnTo>
                  <a:pt x="5422" y="1441"/>
                </a:lnTo>
                <a:lnTo>
                  <a:pt x="5422" y="1471"/>
                </a:lnTo>
                <a:lnTo>
                  <a:pt x="5422" y="1435"/>
                </a:lnTo>
                <a:lnTo>
                  <a:pt x="5422" y="1445"/>
                </a:lnTo>
                <a:lnTo>
                  <a:pt x="5423" y="1443"/>
                </a:lnTo>
                <a:lnTo>
                  <a:pt x="5423" y="1455"/>
                </a:lnTo>
                <a:lnTo>
                  <a:pt x="5423" y="1443"/>
                </a:lnTo>
                <a:lnTo>
                  <a:pt x="5423" y="1440"/>
                </a:lnTo>
                <a:lnTo>
                  <a:pt x="5424" y="1437"/>
                </a:lnTo>
                <a:lnTo>
                  <a:pt x="5424" y="1441"/>
                </a:lnTo>
                <a:lnTo>
                  <a:pt x="5424" y="1434"/>
                </a:lnTo>
                <a:lnTo>
                  <a:pt x="5424" y="1459"/>
                </a:lnTo>
                <a:lnTo>
                  <a:pt x="5425" y="1441"/>
                </a:lnTo>
                <a:lnTo>
                  <a:pt x="5425" y="1443"/>
                </a:lnTo>
                <a:lnTo>
                  <a:pt x="5425" y="1448"/>
                </a:lnTo>
                <a:lnTo>
                  <a:pt x="5425" y="1445"/>
                </a:lnTo>
                <a:lnTo>
                  <a:pt x="5425" y="1441"/>
                </a:lnTo>
                <a:lnTo>
                  <a:pt x="5426" y="1439"/>
                </a:lnTo>
                <a:lnTo>
                  <a:pt x="5426" y="1443"/>
                </a:lnTo>
                <a:lnTo>
                  <a:pt x="5426" y="1446"/>
                </a:lnTo>
                <a:lnTo>
                  <a:pt x="5427" y="1456"/>
                </a:lnTo>
                <a:lnTo>
                  <a:pt x="5427" y="1443"/>
                </a:lnTo>
                <a:lnTo>
                  <a:pt x="5427" y="1432"/>
                </a:lnTo>
                <a:lnTo>
                  <a:pt x="5427" y="1429"/>
                </a:lnTo>
                <a:lnTo>
                  <a:pt x="5428" y="1458"/>
                </a:lnTo>
                <a:lnTo>
                  <a:pt x="5428" y="1438"/>
                </a:lnTo>
                <a:lnTo>
                  <a:pt x="5428" y="1435"/>
                </a:lnTo>
                <a:lnTo>
                  <a:pt x="5428" y="1436"/>
                </a:lnTo>
                <a:lnTo>
                  <a:pt x="5428" y="1439"/>
                </a:lnTo>
                <a:lnTo>
                  <a:pt x="5429" y="1441"/>
                </a:lnTo>
                <a:lnTo>
                  <a:pt x="5429" y="1450"/>
                </a:lnTo>
                <a:lnTo>
                  <a:pt x="5429" y="1450"/>
                </a:lnTo>
                <a:lnTo>
                  <a:pt x="5429" y="1433"/>
                </a:lnTo>
                <a:lnTo>
                  <a:pt x="5430" y="1439"/>
                </a:lnTo>
                <a:lnTo>
                  <a:pt x="5430" y="1440"/>
                </a:lnTo>
                <a:lnTo>
                  <a:pt x="5430" y="1439"/>
                </a:lnTo>
                <a:lnTo>
                  <a:pt x="5430" y="1445"/>
                </a:lnTo>
                <a:lnTo>
                  <a:pt x="5431" y="1435"/>
                </a:lnTo>
                <a:lnTo>
                  <a:pt x="5431" y="1444"/>
                </a:lnTo>
                <a:lnTo>
                  <a:pt x="5431" y="1446"/>
                </a:lnTo>
                <a:lnTo>
                  <a:pt x="5431" y="1455"/>
                </a:lnTo>
                <a:lnTo>
                  <a:pt x="5431" y="1448"/>
                </a:lnTo>
                <a:lnTo>
                  <a:pt x="5432" y="1435"/>
                </a:lnTo>
                <a:lnTo>
                  <a:pt x="5432" y="1443"/>
                </a:lnTo>
                <a:lnTo>
                  <a:pt x="5432" y="1438"/>
                </a:lnTo>
                <a:lnTo>
                  <a:pt x="5432" y="1442"/>
                </a:lnTo>
                <a:lnTo>
                  <a:pt x="5433" y="1443"/>
                </a:lnTo>
                <a:lnTo>
                  <a:pt x="5433" y="1434"/>
                </a:lnTo>
                <a:lnTo>
                  <a:pt x="5433" y="1443"/>
                </a:lnTo>
                <a:lnTo>
                  <a:pt x="5433" y="1443"/>
                </a:lnTo>
                <a:lnTo>
                  <a:pt x="5434" y="1450"/>
                </a:lnTo>
                <a:lnTo>
                  <a:pt x="5434" y="1435"/>
                </a:lnTo>
                <a:lnTo>
                  <a:pt x="5434" y="1442"/>
                </a:lnTo>
                <a:lnTo>
                  <a:pt x="5434" y="1449"/>
                </a:lnTo>
                <a:lnTo>
                  <a:pt x="5435" y="1451"/>
                </a:lnTo>
                <a:lnTo>
                  <a:pt x="5435" y="1463"/>
                </a:lnTo>
                <a:lnTo>
                  <a:pt x="5435" y="1461"/>
                </a:lnTo>
                <a:lnTo>
                  <a:pt x="5435" y="1456"/>
                </a:lnTo>
                <a:lnTo>
                  <a:pt x="5436" y="1419"/>
                </a:lnTo>
                <a:lnTo>
                  <a:pt x="5436" y="1441"/>
                </a:lnTo>
                <a:lnTo>
                  <a:pt x="5436" y="1442"/>
                </a:lnTo>
                <a:lnTo>
                  <a:pt x="5436" y="1443"/>
                </a:lnTo>
                <a:lnTo>
                  <a:pt x="5437" y="1426"/>
                </a:lnTo>
                <a:lnTo>
                  <a:pt x="5437" y="1442"/>
                </a:lnTo>
                <a:lnTo>
                  <a:pt x="5437" y="1439"/>
                </a:lnTo>
                <a:lnTo>
                  <a:pt x="5437" y="1431"/>
                </a:lnTo>
                <a:lnTo>
                  <a:pt x="5437" y="1435"/>
                </a:lnTo>
                <a:lnTo>
                  <a:pt x="5438" y="1424"/>
                </a:lnTo>
                <a:lnTo>
                  <a:pt x="5438" y="1434"/>
                </a:lnTo>
                <a:lnTo>
                  <a:pt x="5438" y="1441"/>
                </a:lnTo>
                <a:lnTo>
                  <a:pt x="5438" y="1446"/>
                </a:lnTo>
                <a:lnTo>
                  <a:pt x="5439" y="1441"/>
                </a:lnTo>
                <a:lnTo>
                  <a:pt x="5439" y="1432"/>
                </a:lnTo>
                <a:lnTo>
                  <a:pt x="5439" y="1441"/>
                </a:lnTo>
                <a:lnTo>
                  <a:pt x="5439" y="1442"/>
                </a:lnTo>
                <a:lnTo>
                  <a:pt x="5440" y="1441"/>
                </a:lnTo>
                <a:lnTo>
                  <a:pt x="5440" y="1441"/>
                </a:lnTo>
                <a:lnTo>
                  <a:pt x="5440" y="1432"/>
                </a:lnTo>
                <a:lnTo>
                  <a:pt x="5440" y="1440"/>
                </a:lnTo>
                <a:lnTo>
                  <a:pt x="5440" y="1441"/>
                </a:lnTo>
                <a:lnTo>
                  <a:pt x="5441" y="1448"/>
                </a:lnTo>
                <a:lnTo>
                  <a:pt x="5441" y="1448"/>
                </a:lnTo>
                <a:lnTo>
                  <a:pt x="5441" y="1443"/>
                </a:lnTo>
                <a:lnTo>
                  <a:pt x="5441" y="1445"/>
                </a:lnTo>
                <a:lnTo>
                  <a:pt x="5442" y="1441"/>
                </a:lnTo>
                <a:lnTo>
                  <a:pt x="5442" y="1441"/>
                </a:lnTo>
                <a:lnTo>
                  <a:pt x="5442" y="1450"/>
                </a:lnTo>
                <a:lnTo>
                  <a:pt x="5443" y="1427"/>
                </a:lnTo>
                <a:lnTo>
                  <a:pt x="5443" y="1439"/>
                </a:lnTo>
                <a:lnTo>
                  <a:pt x="5443" y="1425"/>
                </a:lnTo>
                <a:lnTo>
                  <a:pt x="5443" y="1461"/>
                </a:lnTo>
                <a:lnTo>
                  <a:pt x="5443" y="1441"/>
                </a:lnTo>
                <a:lnTo>
                  <a:pt x="5444" y="1429"/>
                </a:lnTo>
                <a:lnTo>
                  <a:pt x="5444" y="1436"/>
                </a:lnTo>
                <a:lnTo>
                  <a:pt x="5444" y="1439"/>
                </a:lnTo>
                <a:lnTo>
                  <a:pt x="5444" y="1444"/>
                </a:lnTo>
                <a:lnTo>
                  <a:pt x="5445" y="1436"/>
                </a:lnTo>
                <a:lnTo>
                  <a:pt x="5445" y="1446"/>
                </a:lnTo>
                <a:lnTo>
                  <a:pt x="5445" y="1440"/>
                </a:lnTo>
                <a:lnTo>
                  <a:pt x="5445" y="1445"/>
                </a:lnTo>
                <a:lnTo>
                  <a:pt x="5446" y="1430"/>
                </a:lnTo>
                <a:lnTo>
                  <a:pt x="5446" y="1450"/>
                </a:lnTo>
                <a:lnTo>
                  <a:pt x="5446" y="1437"/>
                </a:lnTo>
                <a:lnTo>
                  <a:pt x="5446" y="1424"/>
                </a:lnTo>
                <a:lnTo>
                  <a:pt x="5446" y="1432"/>
                </a:lnTo>
                <a:lnTo>
                  <a:pt x="5447" y="1457"/>
                </a:lnTo>
                <a:lnTo>
                  <a:pt x="5447" y="1435"/>
                </a:lnTo>
                <a:lnTo>
                  <a:pt x="5447" y="1426"/>
                </a:lnTo>
                <a:lnTo>
                  <a:pt x="5447" y="1432"/>
                </a:lnTo>
                <a:lnTo>
                  <a:pt x="5448" y="1434"/>
                </a:lnTo>
                <a:lnTo>
                  <a:pt x="5448" y="1436"/>
                </a:lnTo>
                <a:lnTo>
                  <a:pt x="5448" y="1451"/>
                </a:lnTo>
                <a:lnTo>
                  <a:pt x="5448" y="1444"/>
                </a:lnTo>
                <a:lnTo>
                  <a:pt x="5449" y="1444"/>
                </a:lnTo>
                <a:lnTo>
                  <a:pt x="5449" y="1445"/>
                </a:lnTo>
                <a:lnTo>
                  <a:pt x="5449" y="1435"/>
                </a:lnTo>
                <a:lnTo>
                  <a:pt x="5449" y="1435"/>
                </a:lnTo>
                <a:lnTo>
                  <a:pt x="5449" y="1450"/>
                </a:lnTo>
                <a:lnTo>
                  <a:pt x="5450" y="1431"/>
                </a:lnTo>
                <a:lnTo>
                  <a:pt x="5450" y="1451"/>
                </a:lnTo>
                <a:lnTo>
                  <a:pt x="5450" y="1437"/>
                </a:lnTo>
                <a:lnTo>
                  <a:pt x="5451" y="1456"/>
                </a:lnTo>
                <a:lnTo>
                  <a:pt x="5451" y="1442"/>
                </a:lnTo>
                <a:lnTo>
                  <a:pt x="5451" y="1434"/>
                </a:lnTo>
                <a:lnTo>
                  <a:pt x="5451" y="1433"/>
                </a:lnTo>
                <a:lnTo>
                  <a:pt x="5452" y="1442"/>
                </a:lnTo>
                <a:lnTo>
                  <a:pt x="5452" y="1434"/>
                </a:lnTo>
                <a:lnTo>
                  <a:pt x="5452" y="1429"/>
                </a:lnTo>
                <a:lnTo>
                  <a:pt x="5452" y="1431"/>
                </a:lnTo>
                <a:lnTo>
                  <a:pt x="5452" y="1443"/>
                </a:lnTo>
                <a:lnTo>
                  <a:pt x="5453" y="1446"/>
                </a:lnTo>
                <a:lnTo>
                  <a:pt x="5453" y="1462"/>
                </a:lnTo>
                <a:lnTo>
                  <a:pt x="5453" y="1445"/>
                </a:lnTo>
                <a:lnTo>
                  <a:pt x="5453" y="1450"/>
                </a:lnTo>
                <a:lnTo>
                  <a:pt x="5454" y="1451"/>
                </a:lnTo>
                <a:lnTo>
                  <a:pt x="5454" y="1447"/>
                </a:lnTo>
                <a:lnTo>
                  <a:pt x="5454" y="1451"/>
                </a:lnTo>
                <a:lnTo>
                  <a:pt x="5454" y="1444"/>
                </a:lnTo>
                <a:lnTo>
                  <a:pt x="5455" y="1445"/>
                </a:lnTo>
                <a:lnTo>
                  <a:pt x="5455" y="1439"/>
                </a:lnTo>
                <a:lnTo>
                  <a:pt x="5455" y="1463"/>
                </a:lnTo>
                <a:lnTo>
                  <a:pt x="5455" y="1448"/>
                </a:lnTo>
                <a:lnTo>
                  <a:pt x="5455" y="1437"/>
                </a:lnTo>
                <a:lnTo>
                  <a:pt x="5456" y="1442"/>
                </a:lnTo>
                <a:lnTo>
                  <a:pt x="5456" y="1438"/>
                </a:lnTo>
                <a:lnTo>
                  <a:pt x="5456" y="1454"/>
                </a:lnTo>
                <a:lnTo>
                  <a:pt x="5456" y="1445"/>
                </a:lnTo>
                <a:lnTo>
                  <a:pt x="5457" y="1462"/>
                </a:lnTo>
                <a:lnTo>
                  <a:pt x="5457" y="1458"/>
                </a:lnTo>
                <a:lnTo>
                  <a:pt x="5457" y="1445"/>
                </a:lnTo>
                <a:lnTo>
                  <a:pt x="5457" y="1457"/>
                </a:lnTo>
                <a:lnTo>
                  <a:pt x="5458" y="1460"/>
                </a:lnTo>
                <a:lnTo>
                  <a:pt x="5458" y="1464"/>
                </a:lnTo>
                <a:lnTo>
                  <a:pt x="5458" y="1462"/>
                </a:lnTo>
                <a:lnTo>
                  <a:pt x="5459" y="1461"/>
                </a:lnTo>
                <a:lnTo>
                  <a:pt x="5459" y="1462"/>
                </a:lnTo>
                <a:lnTo>
                  <a:pt x="5459" y="1462"/>
                </a:lnTo>
                <a:lnTo>
                  <a:pt x="5459" y="1462"/>
                </a:lnTo>
                <a:lnTo>
                  <a:pt x="5459" y="1466"/>
                </a:lnTo>
                <a:lnTo>
                  <a:pt x="5460" y="1467"/>
                </a:lnTo>
                <a:lnTo>
                  <a:pt x="5460" y="1446"/>
                </a:lnTo>
                <a:lnTo>
                  <a:pt x="5460" y="1433"/>
                </a:lnTo>
                <a:lnTo>
                  <a:pt x="5460" y="1452"/>
                </a:lnTo>
                <a:lnTo>
                  <a:pt x="5461" y="1431"/>
                </a:lnTo>
                <a:lnTo>
                  <a:pt x="5461" y="1450"/>
                </a:lnTo>
                <a:lnTo>
                  <a:pt x="5461" y="1440"/>
                </a:lnTo>
                <a:lnTo>
                  <a:pt x="5461" y="1447"/>
                </a:lnTo>
                <a:lnTo>
                  <a:pt x="5462" y="1440"/>
                </a:lnTo>
                <a:lnTo>
                  <a:pt x="5462" y="1441"/>
                </a:lnTo>
                <a:lnTo>
                  <a:pt x="5462" y="1447"/>
                </a:lnTo>
                <a:lnTo>
                  <a:pt x="5462" y="1451"/>
                </a:lnTo>
                <a:lnTo>
                  <a:pt x="5462" y="1451"/>
                </a:lnTo>
                <a:lnTo>
                  <a:pt x="5463" y="1441"/>
                </a:lnTo>
                <a:lnTo>
                  <a:pt x="5463" y="1440"/>
                </a:lnTo>
                <a:lnTo>
                  <a:pt x="5463" y="1439"/>
                </a:lnTo>
                <a:lnTo>
                  <a:pt x="5463" y="1457"/>
                </a:lnTo>
                <a:lnTo>
                  <a:pt x="5464" y="1443"/>
                </a:lnTo>
                <a:lnTo>
                  <a:pt x="5464" y="1435"/>
                </a:lnTo>
                <a:lnTo>
                  <a:pt x="5464" y="1442"/>
                </a:lnTo>
                <a:lnTo>
                  <a:pt x="5464" y="1439"/>
                </a:lnTo>
                <a:lnTo>
                  <a:pt x="5464" y="1430"/>
                </a:lnTo>
                <a:lnTo>
                  <a:pt x="5465" y="1450"/>
                </a:lnTo>
                <a:lnTo>
                  <a:pt x="5465" y="1451"/>
                </a:lnTo>
                <a:lnTo>
                  <a:pt x="5465" y="1443"/>
                </a:lnTo>
                <a:lnTo>
                  <a:pt x="5466" y="1439"/>
                </a:lnTo>
                <a:lnTo>
                  <a:pt x="5466" y="1447"/>
                </a:lnTo>
                <a:lnTo>
                  <a:pt x="5466" y="1446"/>
                </a:lnTo>
                <a:lnTo>
                  <a:pt x="5466" y="1438"/>
                </a:lnTo>
                <a:lnTo>
                  <a:pt x="5467" y="1444"/>
                </a:lnTo>
                <a:lnTo>
                  <a:pt x="5467" y="1471"/>
                </a:lnTo>
                <a:lnTo>
                  <a:pt x="5467" y="1435"/>
                </a:lnTo>
                <a:lnTo>
                  <a:pt x="5467" y="1439"/>
                </a:lnTo>
                <a:lnTo>
                  <a:pt x="5468" y="1448"/>
                </a:lnTo>
                <a:lnTo>
                  <a:pt x="5468" y="1438"/>
                </a:lnTo>
                <a:lnTo>
                  <a:pt x="5468" y="1442"/>
                </a:lnTo>
                <a:lnTo>
                  <a:pt x="5468" y="1446"/>
                </a:lnTo>
                <a:lnTo>
                  <a:pt x="5468" y="1441"/>
                </a:lnTo>
                <a:lnTo>
                  <a:pt x="5469" y="1439"/>
                </a:lnTo>
                <a:lnTo>
                  <a:pt x="5469" y="1435"/>
                </a:lnTo>
                <a:lnTo>
                  <a:pt x="5469" y="1445"/>
                </a:lnTo>
                <a:lnTo>
                  <a:pt x="5469" y="1442"/>
                </a:lnTo>
                <a:lnTo>
                  <a:pt x="5470" y="1456"/>
                </a:lnTo>
                <a:lnTo>
                  <a:pt x="5470" y="1444"/>
                </a:lnTo>
                <a:lnTo>
                  <a:pt x="5470" y="1439"/>
                </a:lnTo>
                <a:lnTo>
                  <a:pt x="5470" y="1445"/>
                </a:lnTo>
                <a:lnTo>
                  <a:pt x="5471" y="1438"/>
                </a:lnTo>
                <a:lnTo>
                  <a:pt x="5471" y="1438"/>
                </a:lnTo>
                <a:lnTo>
                  <a:pt x="5471" y="1451"/>
                </a:lnTo>
                <a:lnTo>
                  <a:pt x="5471" y="1431"/>
                </a:lnTo>
                <a:lnTo>
                  <a:pt x="5471" y="1442"/>
                </a:lnTo>
                <a:lnTo>
                  <a:pt x="5472" y="1443"/>
                </a:lnTo>
                <a:lnTo>
                  <a:pt x="5472" y="1440"/>
                </a:lnTo>
                <a:lnTo>
                  <a:pt x="5472" y="1455"/>
                </a:lnTo>
                <a:lnTo>
                  <a:pt x="5472" y="1443"/>
                </a:lnTo>
                <a:lnTo>
                  <a:pt x="5473" y="1445"/>
                </a:lnTo>
                <a:lnTo>
                  <a:pt x="5473" y="1465"/>
                </a:lnTo>
                <a:lnTo>
                  <a:pt x="5473" y="1468"/>
                </a:lnTo>
                <a:lnTo>
                  <a:pt x="5474" y="1451"/>
                </a:lnTo>
                <a:lnTo>
                  <a:pt x="5474" y="1422"/>
                </a:lnTo>
                <a:lnTo>
                  <a:pt x="5474" y="1432"/>
                </a:lnTo>
                <a:lnTo>
                  <a:pt x="5474" y="1442"/>
                </a:lnTo>
                <a:lnTo>
                  <a:pt x="5474" y="1467"/>
                </a:lnTo>
                <a:lnTo>
                  <a:pt x="5475" y="1429"/>
                </a:lnTo>
                <a:lnTo>
                  <a:pt x="5475" y="1437"/>
                </a:lnTo>
                <a:lnTo>
                  <a:pt x="5475" y="1450"/>
                </a:lnTo>
                <a:lnTo>
                  <a:pt x="5475" y="1447"/>
                </a:lnTo>
                <a:lnTo>
                  <a:pt x="5476" y="1443"/>
                </a:lnTo>
                <a:lnTo>
                  <a:pt x="5476" y="1447"/>
                </a:lnTo>
                <a:lnTo>
                  <a:pt x="5476" y="1450"/>
                </a:lnTo>
                <a:lnTo>
                  <a:pt x="5476" y="1439"/>
                </a:lnTo>
                <a:lnTo>
                  <a:pt x="5477" y="1446"/>
                </a:lnTo>
                <a:lnTo>
                  <a:pt x="5477" y="1426"/>
                </a:lnTo>
                <a:lnTo>
                  <a:pt x="5477" y="1425"/>
                </a:lnTo>
                <a:lnTo>
                  <a:pt x="5477" y="1422"/>
                </a:lnTo>
                <a:lnTo>
                  <a:pt x="5477" y="1442"/>
                </a:lnTo>
                <a:lnTo>
                  <a:pt x="5478" y="1444"/>
                </a:lnTo>
                <a:lnTo>
                  <a:pt x="5478" y="1439"/>
                </a:lnTo>
                <a:lnTo>
                  <a:pt x="5478" y="1444"/>
                </a:lnTo>
                <a:lnTo>
                  <a:pt x="5478" y="1428"/>
                </a:lnTo>
                <a:lnTo>
                  <a:pt x="5479" y="1438"/>
                </a:lnTo>
                <a:lnTo>
                  <a:pt x="5479" y="1452"/>
                </a:lnTo>
                <a:lnTo>
                  <a:pt x="5479" y="1440"/>
                </a:lnTo>
                <a:lnTo>
                  <a:pt x="5479" y="1452"/>
                </a:lnTo>
                <a:lnTo>
                  <a:pt x="5480" y="1434"/>
                </a:lnTo>
                <a:lnTo>
                  <a:pt x="5480" y="1446"/>
                </a:lnTo>
                <a:lnTo>
                  <a:pt x="5480" y="1445"/>
                </a:lnTo>
                <a:lnTo>
                  <a:pt x="5480" y="1455"/>
                </a:lnTo>
                <a:lnTo>
                  <a:pt x="5480" y="1447"/>
                </a:lnTo>
                <a:lnTo>
                  <a:pt x="5481" y="1431"/>
                </a:lnTo>
                <a:lnTo>
                  <a:pt x="5481" y="1440"/>
                </a:lnTo>
                <a:lnTo>
                  <a:pt x="5481" y="1445"/>
                </a:lnTo>
                <a:lnTo>
                  <a:pt x="5482" y="1453"/>
                </a:lnTo>
                <a:lnTo>
                  <a:pt x="5482" y="1447"/>
                </a:lnTo>
                <a:lnTo>
                  <a:pt x="5482" y="1423"/>
                </a:lnTo>
                <a:lnTo>
                  <a:pt x="5482" y="1431"/>
                </a:lnTo>
                <a:lnTo>
                  <a:pt x="5483" y="1448"/>
                </a:lnTo>
                <a:lnTo>
                  <a:pt x="5483" y="1449"/>
                </a:lnTo>
                <a:lnTo>
                  <a:pt x="5483" y="1451"/>
                </a:lnTo>
                <a:lnTo>
                  <a:pt x="5483" y="1438"/>
                </a:lnTo>
                <a:lnTo>
                  <a:pt x="5483" y="1433"/>
                </a:lnTo>
                <a:lnTo>
                  <a:pt x="5484" y="1435"/>
                </a:lnTo>
                <a:lnTo>
                  <a:pt x="5484" y="1455"/>
                </a:lnTo>
                <a:lnTo>
                  <a:pt x="5484" y="1449"/>
                </a:lnTo>
                <a:lnTo>
                  <a:pt x="5484" y="1442"/>
                </a:lnTo>
                <a:lnTo>
                  <a:pt x="5485" y="1438"/>
                </a:lnTo>
                <a:lnTo>
                  <a:pt x="5485" y="1455"/>
                </a:lnTo>
                <a:lnTo>
                  <a:pt x="5485" y="1434"/>
                </a:lnTo>
                <a:lnTo>
                  <a:pt x="5485" y="1443"/>
                </a:lnTo>
                <a:lnTo>
                  <a:pt x="5486" y="1427"/>
                </a:lnTo>
                <a:lnTo>
                  <a:pt x="5486" y="1453"/>
                </a:lnTo>
                <a:lnTo>
                  <a:pt x="5486" y="1443"/>
                </a:lnTo>
                <a:lnTo>
                  <a:pt x="5486" y="1464"/>
                </a:lnTo>
                <a:lnTo>
                  <a:pt x="5486" y="1444"/>
                </a:lnTo>
                <a:lnTo>
                  <a:pt x="5487" y="1438"/>
                </a:lnTo>
                <a:lnTo>
                  <a:pt x="5487" y="1440"/>
                </a:lnTo>
                <a:lnTo>
                  <a:pt x="5487" y="1455"/>
                </a:lnTo>
                <a:lnTo>
                  <a:pt x="5487" y="1451"/>
                </a:lnTo>
                <a:lnTo>
                  <a:pt x="5488" y="1447"/>
                </a:lnTo>
                <a:lnTo>
                  <a:pt x="5488" y="1435"/>
                </a:lnTo>
                <a:lnTo>
                  <a:pt x="5488" y="1442"/>
                </a:lnTo>
                <a:lnTo>
                  <a:pt x="5488" y="1441"/>
                </a:lnTo>
                <a:lnTo>
                  <a:pt x="5489" y="1464"/>
                </a:lnTo>
                <a:lnTo>
                  <a:pt x="5489" y="1444"/>
                </a:lnTo>
                <a:lnTo>
                  <a:pt x="5489" y="1438"/>
                </a:lnTo>
                <a:lnTo>
                  <a:pt x="5489" y="1455"/>
                </a:lnTo>
                <a:lnTo>
                  <a:pt x="5490" y="1440"/>
                </a:lnTo>
                <a:lnTo>
                  <a:pt x="5490" y="1448"/>
                </a:lnTo>
                <a:lnTo>
                  <a:pt x="5490" y="1445"/>
                </a:lnTo>
                <a:lnTo>
                  <a:pt x="5490" y="1437"/>
                </a:lnTo>
                <a:lnTo>
                  <a:pt x="5491" y="1443"/>
                </a:lnTo>
                <a:lnTo>
                  <a:pt x="5491" y="1448"/>
                </a:lnTo>
                <a:lnTo>
                  <a:pt x="5491" y="1457"/>
                </a:lnTo>
                <a:lnTo>
                  <a:pt x="5491" y="1444"/>
                </a:lnTo>
                <a:lnTo>
                  <a:pt x="5492" y="1438"/>
                </a:lnTo>
                <a:lnTo>
                  <a:pt x="5492" y="1444"/>
                </a:lnTo>
                <a:lnTo>
                  <a:pt x="5492" y="1456"/>
                </a:lnTo>
                <a:lnTo>
                  <a:pt x="5492" y="1460"/>
                </a:lnTo>
                <a:lnTo>
                  <a:pt x="5492" y="1470"/>
                </a:lnTo>
                <a:lnTo>
                  <a:pt x="5493" y="1430"/>
                </a:lnTo>
                <a:lnTo>
                  <a:pt x="5493" y="1446"/>
                </a:lnTo>
                <a:lnTo>
                  <a:pt x="5493" y="1446"/>
                </a:lnTo>
                <a:lnTo>
                  <a:pt x="5493" y="1468"/>
                </a:lnTo>
                <a:lnTo>
                  <a:pt x="5494" y="1446"/>
                </a:lnTo>
                <a:lnTo>
                  <a:pt x="5494" y="1440"/>
                </a:lnTo>
                <a:lnTo>
                  <a:pt x="5494" y="1445"/>
                </a:lnTo>
                <a:lnTo>
                  <a:pt x="5494" y="1460"/>
                </a:lnTo>
                <a:lnTo>
                  <a:pt x="5495" y="1449"/>
                </a:lnTo>
                <a:lnTo>
                  <a:pt x="5495" y="1459"/>
                </a:lnTo>
                <a:lnTo>
                  <a:pt x="5495" y="1451"/>
                </a:lnTo>
                <a:lnTo>
                  <a:pt x="5495" y="1442"/>
                </a:lnTo>
                <a:lnTo>
                  <a:pt x="5495" y="1461"/>
                </a:lnTo>
                <a:lnTo>
                  <a:pt x="5496" y="1470"/>
                </a:lnTo>
                <a:lnTo>
                  <a:pt x="5496" y="1444"/>
                </a:lnTo>
                <a:lnTo>
                  <a:pt x="5496" y="1445"/>
                </a:lnTo>
                <a:lnTo>
                  <a:pt x="5496" y="1447"/>
                </a:lnTo>
                <a:lnTo>
                  <a:pt x="5497" y="1466"/>
                </a:lnTo>
                <a:lnTo>
                  <a:pt x="5497" y="1454"/>
                </a:lnTo>
                <a:lnTo>
                  <a:pt x="5497" y="1456"/>
                </a:lnTo>
                <a:lnTo>
                  <a:pt x="5498" y="1455"/>
                </a:lnTo>
                <a:lnTo>
                  <a:pt x="5498" y="1458"/>
                </a:lnTo>
                <a:lnTo>
                  <a:pt x="5498" y="1445"/>
                </a:lnTo>
                <a:lnTo>
                  <a:pt x="5498" y="1461"/>
                </a:lnTo>
                <a:lnTo>
                  <a:pt x="5498" y="1453"/>
                </a:lnTo>
                <a:lnTo>
                  <a:pt x="5499" y="1446"/>
                </a:lnTo>
                <a:lnTo>
                  <a:pt x="5499" y="1451"/>
                </a:lnTo>
                <a:lnTo>
                  <a:pt x="5499" y="1463"/>
                </a:lnTo>
                <a:lnTo>
                  <a:pt x="5499" y="1461"/>
                </a:lnTo>
                <a:lnTo>
                  <a:pt x="5500" y="1449"/>
                </a:lnTo>
                <a:lnTo>
                  <a:pt x="5500" y="1448"/>
                </a:lnTo>
                <a:lnTo>
                  <a:pt x="5500" y="1448"/>
                </a:lnTo>
                <a:lnTo>
                  <a:pt x="5500" y="1450"/>
                </a:lnTo>
                <a:lnTo>
                  <a:pt x="5501" y="1448"/>
                </a:lnTo>
                <a:lnTo>
                  <a:pt x="5501" y="1460"/>
                </a:lnTo>
                <a:lnTo>
                  <a:pt x="5501" y="1445"/>
                </a:lnTo>
                <a:lnTo>
                  <a:pt x="5501" y="1461"/>
                </a:lnTo>
                <a:lnTo>
                  <a:pt x="5501" y="1462"/>
                </a:lnTo>
                <a:lnTo>
                  <a:pt x="5502" y="1448"/>
                </a:lnTo>
                <a:lnTo>
                  <a:pt x="5502" y="1448"/>
                </a:lnTo>
                <a:lnTo>
                  <a:pt x="5502" y="1448"/>
                </a:lnTo>
                <a:lnTo>
                  <a:pt x="5502" y="1450"/>
                </a:lnTo>
                <a:lnTo>
                  <a:pt x="5503" y="1451"/>
                </a:lnTo>
                <a:lnTo>
                  <a:pt x="5503" y="1460"/>
                </a:lnTo>
                <a:lnTo>
                  <a:pt x="5503" y="1447"/>
                </a:lnTo>
                <a:lnTo>
                  <a:pt x="5503" y="1446"/>
                </a:lnTo>
                <a:lnTo>
                  <a:pt x="5504" y="1448"/>
                </a:lnTo>
                <a:lnTo>
                  <a:pt x="5504" y="1453"/>
                </a:lnTo>
                <a:lnTo>
                  <a:pt x="5504" y="1452"/>
                </a:lnTo>
                <a:lnTo>
                  <a:pt x="5505" y="1454"/>
                </a:lnTo>
                <a:lnTo>
                  <a:pt x="5505" y="1443"/>
                </a:lnTo>
                <a:lnTo>
                  <a:pt x="5505" y="1453"/>
                </a:lnTo>
                <a:lnTo>
                  <a:pt x="5505" y="1449"/>
                </a:lnTo>
                <a:lnTo>
                  <a:pt x="5505" y="1461"/>
                </a:lnTo>
                <a:lnTo>
                  <a:pt x="5506" y="1443"/>
                </a:lnTo>
                <a:lnTo>
                  <a:pt x="5506" y="1445"/>
                </a:lnTo>
                <a:lnTo>
                  <a:pt x="5506" y="1450"/>
                </a:lnTo>
                <a:lnTo>
                  <a:pt x="5506" y="1457"/>
                </a:lnTo>
                <a:lnTo>
                  <a:pt x="5507" y="1452"/>
                </a:lnTo>
                <a:lnTo>
                  <a:pt x="5507" y="1455"/>
                </a:lnTo>
                <a:lnTo>
                  <a:pt x="5507" y="1435"/>
                </a:lnTo>
                <a:lnTo>
                  <a:pt x="5507" y="1450"/>
                </a:lnTo>
                <a:lnTo>
                  <a:pt x="5508" y="1449"/>
                </a:lnTo>
                <a:lnTo>
                  <a:pt x="5508" y="1453"/>
                </a:lnTo>
                <a:lnTo>
                  <a:pt x="5508" y="1461"/>
                </a:lnTo>
                <a:lnTo>
                  <a:pt x="5508" y="1458"/>
                </a:lnTo>
                <a:lnTo>
                  <a:pt x="5508" y="1451"/>
                </a:lnTo>
                <a:lnTo>
                  <a:pt x="5509" y="1454"/>
                </a:lnTo>
                <a:lnTo>
                  <a:pt x="5509" y="1450"/>
                </a:lnTo>
                <a:lnTo>
                  <a:pt x="5509" y="1459"/>
                </a:lnTo>
                <a:lnTo>
                  <a:pt x="5509" y="1440"/>
                </a:lnTo>
                <a:lnTo>
                  <a:pt x="5510" y="1444"/>
                </a:lnTo>
                <a:lnTo>
                  <a:pt x="5510" y="1448"/>
                </a:lnTo>
                <a:lnTo>
                  <a:pt x="5510" y="1455"/>
                </a:lnTo>
                <a:lnTo>
                  <a:pt x="5510" y="1448"/>
                </a:lnTo>
                <a:lnTo>
                  <a:pt x="5510" y="1435"/>
                </a:lnTo>
                <a:lnTo>
                  <a:pt x="5511" y="1446"/>
                </a:lnTo>
                <a:lnTo>
                  <a:pt x="5511" y="1443"/>
                </a:lnTo>
                <a:lnTo>
                  <a:pt x="5511" y="1449"/>
                </a:lnTo>
                <a:lnTo>
                  <a:pt x="5511" y="1474"/>
                </a:lnTo>
                <a:lnTo>
                  <a:pt x="5512" y="1460"/>
                </a:lnTo>
                <a:lnTo>
                  <a:pt x="5512" y="1441"/>
                </a:lnTo>
                <a:lnTo>
                  <a:pt x="5512" y="1442"/>
                </a:lnTo>
                <a:lnTo>
                  <a:pt x="5513" y="1481"/>
                </a:lnTo>
                <a:lnTo>
                  <a:pt x="5513" y="1451"/>
                </a:lnTo>
                <a:lnTo>
                  <a:pt x="5513" y="1463"/>
                </a:lnTo>
                <a:lnTo>
                  <a:pt x="5513" y="1452"/>
                </a:lnTo>
                <a:lnTo>
                  <a:pt x="5514" y="1471"/>
                </a:lnTo>
                <a:lnTo>
                  <a:pt x="5514" y="1453"/>
                </a:lnTo>
                <a:lnTo>
                  <a:pt x="5514" y="1450"/>
                </a:lnTo>
                <a:lnTo>
                  <a:pt x="5514" y="1454"/>
                </a:lnTo>
                <a:lnTo>
                  <a:pt x="5514" y="1436"/>
                </a:lnTo>
                <a:lnTo>
                  <a:pt x="5515" y="1447"/>
                </a:lnTo>
                <a:lnTo>
                  <a:pt x="5515" y="1461"/>
                </a:lnTo>
                <a:lnTo>
                  <a:pt x="5515" y="1452"/>
                </a:lnTo>
                <a:lnTo>
                  <a:pt x="5515" y="1449"/>
                </a:lnTo>
                <a:lnTo>
                  <a:pt x="5516" y="1440"/>
                </a:lnTo>
                <a:lnTo>
                  <a:pt x="5516" y="1457"/>
                </a:lnTo>
                <a:lnTo>
                  <a:pt x="5516" y="1448"/>
                </a:lnTo>
                <a:lnTo>
                  <a:pt x="5516" y="1454"/>
                </a:lnTo>
                <a:lnTo>
                  <a:pt x="5517" y="1451"/>
                </a:lnTo>
                <a:lnTo>
                  <a:pt x="5517" y="1441"/>
                </a:lnTo>
                <a:lnTo>
                  <a:pt x="5517" y="1449"/>
                </a:lnTo>
                <a:lnTo>
                  <a:pt x="5517" y="1463"/>
                </a:lnTo>
                <a:lnTo>
                  <a:pt x="5517" y="1450"/>
                </a:lnTo>
                <a:lnTo>
                  <a:pt x="5518" y="1457"/>
                </a:lnTo>
                <a:lnTo>
                  <a:pt x="5518" y="1447"/>
                </a:lnTo>
                <a:lnTo>
                  <a:pt x="5518" y="1449"/>
                </a:lnTo>
                <a:lnTo>
                  <a:pt x="5518" y="1445"/>
                </a:lnTo>
                <a:lnTo>
                  <a:pt x="5519" y="1455"/>
                </a:lnTo>
                <a:lnTo>
                  <a:pt x="5519" y="1448"/>
                </a:lnTo>
                <a:lnTo>
                  <a:pt x="5519" y="1444"/>
                </a:lnTo>
                <a:lnTo>
                  <a:pt x="5519" y="1454"/>
                </a:lnTo>
                <a:lnTo>
                  <a:pt x="5520" y="1465"/>
                </a:lnTo>
                <a:lnTo>
                  <a:pt x="5520" y="1448"/>
                </a:lnTo>
                <a:lnTo>
                  <a:pt x="5520" y="1456"/>
                </a:lnTo>
                <a:lnTo>
                  <a:pt x="5520" y="1446"/>
                </a:lnTo>
                <a:lnTo>
                  <a:pt x="5521" y="1451"/>
                </a:lnTo>
                <a:lnTo>
                  <a:pt x="5521" y="1451"/>
                </a:lnTo>
                <a:lnTo>
                  <a:pt x="5521" y="1464"/>
                </a:lnTo>
                <a:lnTo>
                  <a:pt x="5521" y="1452"/>
                </a:lnTo>
                <a:lnTo>
                  <a:pt x="5522" y="1435"/>
                </a:lnTo>
                <a:lnTo>
                  <a:pt x="5522" y="1448"/>
                </a:lnTo>
                <a:lnTo>
                  <a:pt x="5522" y="1461"/>
                </a:lnTo>
                <a:lnTo>
                  <a:pt x="5522" y="1453"/>
                </a:lnTo>
                <a:lnTo>
                  <a:pt x="5523" y="1454"/>
                </a:lnTo>
                <a:lnTo>
                  <a:pt x="5523" y="1449"/>
                </a:lnTo>
                <a:lnTo>
                  <a:pt x="5523" y="1469"/>
                </a:lnTo>
                <a:lnTo>
                  <a:pt x="5523" y="1448"/>
                </a:lnTo>
                <a:lnTo>
                  <a:pt x="5523" y="1453"/>
                </a:lnTo>
                <a:lnTo>
                  <a:pt x="5524" y="1451"/>
                </a:lnTo>
                <a:lnTo>
                  <a:pt x="5524" y="1446"/>
                </a:lnTo>
                <a:lnTo>
                  <a:pt x="5524" y="1451"/>
                </a:lnTo>
                <a:lnTo>
                  <a:pt x="5524" y="1463"/>
                </a:lnTo>
                <a:lnTo>
                  <a:pt x="5525" y="1454"/>
                </a:lnTo>
                <a:lnTo>
                  <a:pt x="5525" y="1452"/>
                </a:lnTo>
                <a:lnTo>
                  <a:pt x="5525" y="1439"/>
                </a:lnTo>
                <a:lnTo>
                  <a:pt x="5525" y="1462"/>
                </a:lnTo>
                <a:lnTo>
                  <a:pt x="5526" y="1444"/>
                </a:lnTo>
                <a:lnTo>
                  <a:pt x="5526" y="1461"/>
                </a:lnTo>
                <a:lnTo>
                  <a:pt x="5526" y="1450"/>
                </a:lnTo>
                <a:lnTo>
                  <a:pt x="5526" y="1444"/>
                </a:lnTo>
                <a:lnTo>
                  <a:pt x="5526" y="1447"/>
                </a:lnTo>
                <a:lnTo>
                  <a:pt x="5527" y="1456"/>
                </a:lnTo>
                <a:lnTo>
                  <a:pt x="5527" y="1464"/>
                </a:lnTo>
                <a:lnTo>
                  <a:pt x="5527" y="1451"/>
                </a:lnTo>
                <a:lnTo>
                  <a:pt x="5527" y="1440"/>
                </a:lnTo>
                <a:lnTo>
                  <a:pt x="5528" y="1466"/>
                </a:lnTo>
                <a:lnTo>
                  <a:pt x="5528" y="1447"/>
                </a:lnTo>
                <a:lnTo>
                  <a:pt x="5528" y="1454"/>
                </a:lnTo>
                <a:lnTo>
                  <a:pt x="5529" y="1455"/>
                </a:lnTo>
                <a:lnTo>
                  <a:pt x="5529" y="1446"/>
                </a:lnTo>
                <a:lnTo>
                  <a:pt x="5529" y="1445"/>
                </a:lnTo>
                <a:lnTo>
                  <a:pt x="5529" y="1468"/>
                </a:lnTo>
                <a:lnTo>
                  <a:pt x="5529" y="1452"/>
                </a:lnTo>
                <a:lnTo>
                  <a:pt x="5530" y="1468"/>
                </a:lnTo>
                <a:lnTo>
                  <a:pt x="5530" y="1456"/>
                </a:lnTo>
                <a:lnTo>
                  <a:pt x="5530" y="1461"/>
                </a:lnTo>
                <a:lnTo>
                  <a:pt x="5530" y="1460"/>
                </a:lnTo>
                <a:lnTo>
                  <a:pt x="5531" y="1460"/>
                </a:lnTo>
                <a:lnTo>
                  <a:pt x="5531" y="1450"/>
                </a:lnTo>
                <a:lnTo>
                  <a:pt x="5531" y="1455"/>
                </a:lnTo>
                <a:lnTo>
                  <a:pt x="5531" y="1461"/>
                </a:lnTo>
                <a:lnTo>
                  <a:pt x="5532" y="1471"/>
                </a:lnTo>
                <a:lnTo>
                  <a:pt x="5532" y="1451"/>
                </a:lnTo>
                <a:lnTo>
                  <a:pt x="5532" y="1465"/>
                </a:lnTo>
                <a:lnTo>
                  <a:pt x="5532" y="1456"/>
                </a:lnTo>
                <a:lnTo>
                  <a:pt x="5532" y="1453"/>
                </a:lnTo>
                <a:lnTo>
                  <a:pt x="5533" y="1450"/>
                </a:lnTo>
                <a:lnTo>
                  <a:pt x="5533" y="1455"/>
                </a:lnTo>
                <a:lnTo>
                  <a:pt x="5533" y="1451"/>
                </a:lnTo>
                <a:lnTo>
                  <a:pt x="5533" y="1441"/>
                </a:lnTo>
                <a:lnTo>
                  <a:pt x="5534" y="1458"/>
                </a:lnTo>
                <a:lnTo>
                  <a:pt x="5534" y="1464"/>
                </a:lnTo>
                <a:lnTo>
                  <a:pt x="5534" y="1449"/>
                </a:lnTo>
                <a:lnTo>
                  <a:pt x="5534" y="1460"/>
                </a:lnTo>
                <a:lnTo>
                  <a:pt x="5535" y="1452"/>
                </a:lnTo>
                <a:lnTo>
                  <a:pt x="5535" y="1448"/>
                </a:lnTo>
                <a:lnTo>
                  <a:pt x="5535" y="1450"/>
                </a:lnTo>
                <a:lnTo>
                  <a:pt x="5535" y="1452"/>
                </a:lnTo>
                <a:lnTo>
                  <a:pt x="5535" y="1443"/>
                </a:lnTo>
                <a:lnTo>
                  <a:pt x="5536" y="1441"/>
                </a:lnTo>
                <a:lnTo>
                  <a:pt x="5536" y="1451"/>
                </a:lnTo>
                <a:lnTo>
                  <a:pt x="5536" y="1456"/>
                </a:lnTo>
                <a:lnTo>
                  <a:pt x="5537" y="1450"/>
                </a:lnTo>
                <a:lnTo>
                  <a:pt x="5537" y="1454"/>
                </a:lnTo>
                <a:lnTo>
                  <a:pt x="5537" y="1441"/>
                </a:lnTo>
                <a:lnTo>
                  <a:pt x="5537" y="1451"/>
                </a:lnTo>
                <a:lnTo>
                  <a:pt x="5538" y="1449"/>
                </a:lnTo>
                <a:lnTo>
                  <a:pt x="5538" y="1452"/>
                </a:lnTo>
                <a:lnTo>
                  <a:pt x="5538" y="1452"/>
                </a:lnTo>
                <a:lnTo>
                  <a:pt x="5538" y="1445"/>
                </a:lnTo>
                <a:lnTo>
                  <a:pt x="5538" y="1451"/>
                </a:lnTo>
                <a:lnTo>
                  <a:pt x="5539" y="1458"/>
                </a:lnTo>
                <a:lnTo>
                  <a:pt x="5539" y="1447"/>
                </a:lnTo>
                <a:lnTo>
                  <a:pt x="5539" y="1465"/>
                </a:lnTo>
                <a:lnTo>
                  <a:pt x="5539" y="1441"/>
                </a:lnTo>
                <a:lnTo>
                  <a:pt x="5540" y="1462"/>
                </a:lnTo>
                <a:lnTo>
                  <a:pt x="5540" y="1454"/>
                </a:lnTo>
                <a:lnTo>
                  <a:pt x="5540" y="1469"/>
                </a:lnTo>
                <a:lnTo>
                  <a:pt x="5540" y="1473"/>
                </a:lnTo>
                <a:lnTo>
                  <a:pt x="5541" y="1444"/>
                </a:lnTo>
                <a:lnTo>
                  <a:pt x="5541" y="1463"/>
                </a:lnTo>
                <a:lnTo>
                  <a:pt x="5541" y="1460"/>
                </a:lnTo>
                <a:lnTo>
                  <a:pt x="5541" y="1447"/>
                </a:lnTo>
                <a:lnTo>
                  <a:pt x="5541" y="1461"/>
                </a:lnTo>
                <a:lnTo>
                  <a:pt x="5542" y="1457"/>
                </a:lnTo>
                <a:lnTo>
                  <a:pt x="5542" y="1462"/>
                </a:lnTo>
                <a:lnTo>
                  <a:pt x="5542" y="1460"/>
                </a:lnTo>
                <a:lnTo>
                  <a:pt x="5542" y="1448"/>
                </a:lnTo>
                <a:lnTo>
                  <a:pt x="5543" y="1449"/>
                </a:lnTo>
                <a:lnTo>
                  <a:pt x="5543" y="1434"/>
                </a:lnTo>
                <a:lnTo>
                  <a:pt x="5543" y="1450"/>
                </a:lnTo>
                <a:lnTo>
                  <a:pt x="5544" y="1463"/>
                </a:lnTo>
                <a:lnTo>
                  <a:pt x="5544" y="1452"/>
                </a:lnTo>
                <a:lnTo>
                  <a:pt x="5544" y="1452"/>
                </a:lnTo>
                <a:lnTo>
                  <a:pt x="5544" y="1442"/>
                </a:lnTo>
                <a:lnTo>
                  <a:pt x="5544" y="1462"/>
                </a:lnTo>
                <a:lnTo>
                  <a:pt x="5545" y="1456"/>
                </a:lnTo>
                <a:lnTo>
                  <a:pt x="5545" y="1460"/>
                </a:lnTo>
                <a:lnTo>
                  <a:pt x="5545" y="1455"/>
                </a:lnTo>
                <a:lnTo>
                  <a:pt x="5545" y="1438"/>
                </a:lnTo>
                <a:lnTo>
                  <a:pt x="5546" y="1443"/>
                </a:lnTo>
                <a:lnTo>
                  <a:pt x="5546" y="1455"/>
                </a:lnTo>
                <a:lnTo>
                  <a:pt x="5546" y="1463"/>
                </a:lnTo>
                <a:lnTo>
                  <a:pt x="5546" y="1459"/>
                </a:lnTo>
                <a:lnTo>
                  <a:pt x="5547" y="1450"/>
                </a:lnTo>
                <a:lnTo>
                  <a:pt x="5547" y="1465"/>
                </a:lnTo>
                <a:lnTo>
                  <a:pt x="5547" y="1452"/>
                </a:lnTo>
                <a:lnTo>
                  <a:pt x="5547" y="1450"/>
                </a:lnTo>
                <a:lnTo>
                  <a:pt x="5547" y="1471"/>
                </a:lnTo>
                <a:lnTo>
                  <a:pt x="5548" y="1454"/>
                </a:lnTo>
                <a:lnTo>
                  <a:pt x="5548" y="1463"/>
                </a:lnTo>
                <a:lnTo>
                  <a:pt x="5548" y="1446"/>
                </a:lnTo>
                <a:lnTo>
                  <a:pt x="5548" y="1476"/>
                </a:lnTo>
                <a:lnTo>
                  <a:pt x="5549" y="1449"/>
                </a:lnTo>
                <a:lnTo>
                  <a:pt x="5549" y="1435"/>
                </a:lnTo>
                <a:lnTo>
                  <a:pt x="5549" y="1473"/>
                </a:lnTo>
                <a:lnTo>
                  <a:pt x="5549" y="1457"/>
                </a:lnTo>
                <a:lnTo>
                  <a:pt x="5550" y="1464"/>
                </a:lnTo>
                <a:lnTo>
                  <a:pt x="5550" y="1461"/>
                </a:lnTo>
                <a:lnTo>
                  <a:pt x="5550" y="1433"/>
                </a:lnTo>
                <a:lnTo>
                  <a:pt x="5550" y="1458"/>
                </a:lnTo>
                <a:lnTo>
                  <a:pt x="5550" y="1451"/>
                </a:lnTo>
                <a:lnTo>
                  <a:pt x="5551" y="1455"/>
                </a:lnTo>
                <a:lnTo>
                  <a:pt x="5551" y="1467"/>
                </a:lnTo>
                <a:lnTo>
                  <a:pt x="5551" y="1447"/>
                </a:lnTo>
                <a:lnTo>
                  <a:pt x="5552" y="1466"/>
                </a:lnTo>
                <a:lnTo>
                  <a:pt x="5552" y="1460"/>
                </a:lnTo>
                <a:lnTo>
                  <a:pt x="5552" y="1450"/>
                </a:lnTo>
                <a:lnTo>
                  <a:pt x="5552" y="1453"/>
                </a:lnTo>
                <a:lnTo>
                  <a:pt x="5553" y="1438"/>
                </a:lnTo>
                <a:lnTo>
                  <a:pt x="5553" y="1461"/>
                </a:lnTo>
                <a:lnTo>
                  <a:pt x="5553" y="1454"/>
                </a:lnTo>
                <a:lnTo>
                  <a:pt x="5553" y="1459"/>
                </a:lnTo>
                <a:lnTo>
                  <a:pt x="5553" y="1451"/>
                </a:lnTo>
                <a:lnTo>
                  <a:pt x="5554" y="1438"/>
                </a:lnTo>
                <a:lnTo>
                  <a:pt x="5554" y="1459"/>
                </a:lnTo>
                <a:lnTo>
                  <a:pt x="5554" y="1456"/>
                </a:lnTo>
                <a:lnTo>
                  <a:pt x="5554" y="1461"/>
                </a:lnTo>
                <a:lnTo>
                  <a:pt x="5555" y="1466"/>
                </a:lnTo>
                <a:lnTo>
                  <a:pt x="5555" y="1436"/>
                </a:lnTo>
                <a:lnTo>
                  <a:pt x="5555" y="1449"/>
                </a:lnTo>
                <a:lnTo>
                  <a:pt x="5555" y="1456"/>
                </a:lnTo>
                <a:lnTo>
                  <a:pt x="5556" y="1459"/>
                </a:lnTo>
                <a:lnTo>
                  <a:pt x="5556" y="1451"/>
                </a:lnTo>
                <a:lnTo>
                  <a:pt x="5556" y="1441"/>
                </a:lnTo>
                <a:lnTo>
                  <a:pt x="5556" y="1485"/>
                </a:lnTo>
                <a:lnTo>
                  <a:pt x="5556" y="1450"/>
                </a:lnTo>
                <a:lnTo>
                  <a:pt x="5557" y="1452"/>
                </a:lnTo>
                <a:lnTo>
                  <a:pt x="5557" y="1452"/>
                </a:lnTo>
                <a:lnTo>
                  <a:pt x="5557" y="1423"/>
                </a:lnTo>
                <a:lnTo>
                  <a:pt x="5557" y="1442"/>
                </a:lnTo>
                <a:lnTo>
                  <a:pt x="5558" y="1463"/>
                </a:lnTo>
                <a:lnTo>
                  <a:pt x="5558" y="1447"/>
                </a:lnTo>
                <a:lnTo>
                  <a:pt x="5558" y="1450"/>
                </a:lnTo>
                <a:lnTo>
                  <a:pt x="5558" y="1435"/>
                </a:lnTo>
                <a:lnTo>
                  <a:pt x="5559" y="1461"/>
                </a:lnTo>
                <a:lnTo>
                  <a:pt x="5559" y="1443"/>
                </a:lnTo>
                <a:lnTo>
                  <a:pt x="5559" y="1451"/>
                </a:lnTo>
                <a:lnTo>
                  <a:pt x="5560" y="1447"/>
                </a:lnTo>
                <a:lnTo>
                  <a:pt x="5560" y="1434"/>
                </a:lnTo>
                <a:lnTo>
                  <a:pt x="5560" y="1447"/>
                </a:lnTo>
                <a:lnTo>
                  <a:pt x="5560" y="1450"/>
                </a:lnTo>
                <a:lnTo>
                  <a:pt x="5560" y="1461"/>
                </a:lnTo>
                <a:lnTo>
                  <a:pt x="5561" y="1445"/>
                </a:lnTo>
                <a:lnTo>
                  <a:pt x="5561" y="1446"/>
                </a:lnTo>
                <a:lnTo>
                  <a:pt x="5561" y="1451"/>
                </a:lnTo>
                <a:lnTo>
                  <a:pt x="5561" y="1448"/>
                </a:lnTo>
                <a:lnTo>
                  <a:pt x="5562" y="1450"/>
                </a:lnTo>
                <a:lnTo>
                  <a:pt x="5562" y="1447"/>
                </a:lnTo>
                <a:lnTo>
                  <a:pt x="5562" y="1440"/>
                </a:lnTo>
                <a:lnTo>
                  <a:pt x="5562" y="1449"/>
                </a:lnTo>
                <a:lnTo>
                  <a:pt x="5563" y="1455"/>
                </a:lnTo>
                <a:lnTo>
                  <a:pt x="5563" y="1454"/>
                </a:lnTo>
                <a:lnTo>
                  <a:pt x="5563" y="1452"/>
                </a:lnTo>
                <a:lnTo>
                  <a:pt x="5563" y="1438"/>
                </a:lnTo>
                <a:lnTo>
                  <a:pt x="5563" y="1448"/>
                </a:lnTo>
                <a:lnTo>
                  <a:pt x="5564" y="1449"/>
                </a:lnTo>
                <a:lnTo>
                  <a:pt x="5564" y="1449"/>
                </a:lnTo>
                <a:lnTo>
                  <a:pt x="5564" y="1449"/>
                </a:lnTo>
                <a:lnTo>
                  <a:pt x="5564" y="1437"/>
                </a:lnTo>
                <a:lnTo>
                  <a:pt x="5565" y="1463"/>
                </a:lnTo>
                <a:lnTo>
                  <a:pt x="5565" y="1447"/>
                </a:lnTo>
                <a:lnTo>
                  <a:pt x="5565" y="1453"/>
                </a:lnTo>
                <a:lnTo>
                  <a:pt x="5565" y="1457"/>
                </a:lnTo>
                <a:lnTo>
                  <a:pt x="5566" y="1443"/>
                </a:lnTo>
                <a:lnTo>
                  <a:pt x="5566" y="1455"/>
                </a:lnTo>
                <a:lnTo>
                  <a:pt x="5566" y="1448"/>
                </a:lnTo>
                <a:lnTo>
                  <a:pt x="5566" y="1448"/>
                </a:lnTo>
                <a:lnTo>
                  <a:pt x="5566" y="1447"/>
                </a:lnTo>
                <a:lnTo>
                  <a:pt x="5567" y="1440"/>
                </a:lnTo>
                <a:lnTo>
                  <a:pt x="5567" y="1448"/>
                </a:lnTo>
                <a:lnTo>
                  <a:pt x="5567" y="1463"/>
                </a:lnTo>
                <a:lnTo>
                  <a:pt x="5568" y="1449"/>
                </a:lnTo>
                <a:lnTo>
                  <a:pt x="5568" y="1451"/>
                </a:lnTo>
                <a:lnTo>
                  <a:pt x="5568" y="1442"/>
                </a:lnTo>
                <a:lnTo>
                  <a:pt x="5568" y="1454"/>
                </a:lnTo>
                <a:lnTo>
                  <a:pt x="5569" y="1452"/>
                </a:lnTo>
                <a:lnTo>
                  <a:pt x="5569" y="1451"/>
                </a:lnTo>
                <a:lnTo>
                  <a:pt x="5569" y="1454"/>
                </a:lnTo>
                <a:lnTo>
                  <a:pt x="5569" y="1438"/>
                </a:lnTo>
                <a:lnTo>
                  <a:pt x="5569" y="1443"/>
                </a:lnTo>
                <a:lnTo>
                  <a:pt x="5570" y="1450"/>
                </a:lnTo>
                <a:lnTo>
                  <a:pt x="5570" y="1463"/>
                </a:lnTo>
                <a:lnTo>
                  <a:pt x="5570" y="1447"/>
                </a:lnTo>
                <a:lnTo>
                  <a:pt x="5570" y="1442"/>
                </a:lnTo>
                <a:lnTo>
                  <a:pt x="5571" y="1454"/>
                </a:lnTo>
                <a:lnTo>
                  <a:pt x="5571" y="1445"/>
                </a:lnTo>
                <a:lnTo>
                  <a:pt x="5571" y="1453"/>
                </a:lnTo>
                <a:lnTo>
                  <a:pt x="5571" y="1446"/>
                </a:lnTo>
                <a:lnTo>
                  <a:pt x="5572" y="1438"/>
                </a:lnTo>
                <a:lnTo>
                  <a:pt x="5572" y="1442"/>
                </a:lnTo>
                <a:lnTo>
                  <a:pt x="5572" y="1455"/>
                </a:lnTo>
                <a:lnTo>
                  <a:pt x="5572" y="1462"/>
                </a:lnTo>
                <a:lnTo>
                  <a:pt x="5572" y="1448"/>
                </a:lnTo>
                <a:lnTo>
                  <a:pt x="5573" y="1435"/>
                </a:lnTo>
                <a:lnTo>
                  <a:pt x="5573" y="1451"/>
                </a:lnTo>
                <a:lnTo>
                  <a:pt x="5573" y="1444"/>
                </a:lnTo>
                <a:lnTo>
                  <a:pt x="5573" y="1447"/>
                </a:lnTo>
                <a:lnTo>
                  <a:pt x="5574" y="1456"/>
                </a:lnTo>
                <a:lnTo>
                  <a:pt x="5574" y="1448"/>
                </a:lnTo>
                <a:lnTo>
                  <a:pt x="5574" y="1437"/>
                </a:lnTo>
                <a:lnTo>
                  <a:pt x="5574" y="1465"/>
                </a:lnTo>
                <a:lnTo>
                  <a:pt x="5575" y="1457"/>
                </a:lnTo>
                <a:lnTo>
                  <a:pt x="5575" y="1446"/>
                </a:lnTo>
                <a:lnTo>
                  <a:pt x="5575" y="1445"/>
                </a:lnTo>
                <a:lnTo>
                  <a:pt x="5575" y="1459"/>
                </a:lnTo>
                <a:lnTo>
                  <a:pt x="5576" y="1446"/>
                </a:lnTo>
                <a:lnTo>
                  <a:pt x="5576" y="1449"/>
                </a:lnTo>
                <a:lnTo>
                  <a:pt x="5576" y="1461"/>
                </a:lnTo>
                <a:lnTo>
                  <a:pt x="5576" y="1438"/>
                </a:lnTo>
                <a:lnTo>
                  <a:pt x="5577" y="1441"/>
                </a:lnTo>
                <a:lnTo>
                  <a:pt x="5577" y="1459"/>
                </a:lnTo>
                <a:lnTo>
                  <a:pt x="5577" y="1454"/>
                </a:lnTo>
                <a:lnTo>
                  <a:pt x="5577" y="1446"/>
                </a:lnTo>
                <a:lnTo>
                  <a:pt x="5578" y="1456"/>
                </a:lnTo>
                <a:lnTo>
                  <a:pt x="5578" y="1443"/>
                </a:lnTo>
                <a:lnTo>
                  <a:pt x="5578" y="1446"/>
                </a:lnTo>
                <a:lnTo>
                  <a:pt x="5578" y="1447"/>
                </a:lnTo>
                <a:lnTo>
                  <a:pt x="5578" y="1442"/>
                </a:lnTo>
                <a:lnTo>
                  <a:pt x="5579" y="1441"/>
                </a:lnTo>
                <a:lnTo>
                  <a:pt x="5579" y="1443"/>
                </a:lnTo>
                <a:lnTo>
                  <a:pt x="5579" y="1455"/>
                </a:lnTo>
                <a:lnTo>
                  <a:pt x="5579" y="1445"/>
                </a:lnTo>
                <a:lnTo>
                  <a:pt x="5580" y="1454"/>
                </a:lnTo>
                <a:lnTo>
                  <a:pt x="5580" y="1441"/>
                </a:lnTo>
                <a:lnTo>
                  <a:pt x="5580" y="1449"/>
                </a:lnTo>
                <a:lnTo>
                  <a:pt x="5580" y="1444"/>
                </a:lnTo>
                <a:lnTo>
                  <a:pt x="5581" y="1451"/>
                </a:lnTo>
                <a:lnTo>
                  <a:pt x="5581" y="1452"/>
                </a:lnTo>
                <a:lnTo>
                  <a:pt x="5581" y="1441"/>
                </a:lnTo>
                <a:lnTo>
                  <a:pt x="5581" y="1447"/>
                </a:lnTo>
                <a:lnTo>
                  <a:pt x="5581" y="1455"/>
                </a:lnTo>
                <a:lnTo>
                  <a:pt x="5582" y="1454"/>
                </a:lnTo>
                <a:lnTo>
                  <a:pt x="5582" y="1450"/>
                </a:lnTo>
                <a:lnTo>
                  <a:pt x="5582" y="1444"/>
                </a:lnTo>
                <a:lnTo>
                  <a:pt x="5583" y="1463"/>
                </a:lnTo>
                <a:lnTo>
                  <a:pt x="5583" y="1449"/>
                </a:lnTo>
                <a:lnTo>
                  <a:pt x="5583" y="1451"/>
                </a:lnTo>
                <a:lnTo>
                  <a:pt x="5583" y="1446"/>
                </a:lnTo>
                <a:lnTo>
                  <a:pt x="5584" y="1438"/>
                </a:lnTo>
                <a:lnTo>
                  <a:pt x="5584" y="1447"/>
                </a:lnTo>
                <a:lnTo>
                  <a:pt x="5584" y="1465"/>
                </a:lnTo>
                <a:lnTo>
                  <a:pt x="5584" y="1457"/>
                </a:lnTo>
                <a:lnTo>
                  <a:pt x="5584" y="1453"/>
                </a:lnTo>
                <a:lnTo>
                  <a:pt x="5585" y="1439"/>
                </a:lnTo>
                <a:lnTo>
                  <a:pt x="5585" y="1462"/>
                </a:lnTo>
                <a:lnTo>
                  <a:pt x="5585" y="1442"/>
                </a:lnTo>
                <a:lnTo>
                  <a:pt x="5585" y="1460"/>
                </a:lnTo>
                <a:lnTo>
                  <a:pt x="5586" y="1442"/>
                </a:lnTo>
                <a:lnTo>
                  <a:pt x="5586" y="1446"/>
                </a:lnTo>
                <a:lnTo>
                  <a:pt x="5586" y="1456"/>
                </a:lnTo>
                <a:lnTo>
                  <a:pt x="5586" y="1449"/>
                </a:lnTo>
                <a:lnTo>
                  <a:pt x="5587" y="1463"/>
                </a:lnTo>
                <a:lnTo>
                  <a:pt x="5587" y="1446"/>
                </a:lnTo>
                <a:lnTo>
                  <a:pt x="5587" y="1445"/>
                </a:lnTo>
                <a:lnTo>
                  <a:pt x="5587" y="1445"/>
                </a:lnTo>
                <a:lnTo>
                  <a:pt x="5587" y="1449"/>
                </a:lnTo>
                <a:lnTo>
                  <a:pt x="5588" y="1449"/>
                </a:lnTo>
                <a:lnTo>
                  <a:pt x="5588" y="1446"/>
                </a:lnTo>
                <a:lnTo>
                  <a:pt x="5588" y="1442"/>
                </a:lnTo>
                <a:lnTo>
                  <a:pt x="5588" y="1453"/>
                </a:lnTo>
                <a:lnTo>
                  <a:pt x="5589" y="1459"/>
                </a:lnTo>
                <a:lnTo>
                  <a:pt x="5589" y="1450"/>
                </a:lnTo>
                <a:lnTo>
                  <a:pt x="5589" y="1460"/>
                </a:lnTo>
                <a:lnTo>
                  <a:pt x="5589" y="1450"/>
                </a:lnTo>
                <a:lnTo>
                  <a:pt x="5590" y="1441"/>
                </a:lnTo>
                <a:lnTo>
                  <a:pt x="5590" y="1457"/>
                </a:lnTo>
                <a:lnTo>
                  <a:pt x="5590" y="1453"/>
                </a:lnTo>
                <a:lnTo>
                  <a:pt x="5590" y="1443"/>
                </a:lnTo>
                <a:lnTo>
                  <a:pt x="5591" y="1437"/>
                </a:lnTo>
                <a:lnTo>
                  <a:pt x="5591" y="1440"/>
                </a:lnTo>
                <a:lnTo>
                  <a:pt x="5591" y="1463"/>
                </a:lnTo>
                <a:lnTo>
                  <a:pt x="5591" y="1457"/>
                </a:lnTo>
                <a:lnTo>
                  <a:pt x="5592" y="1451"/>
                </a:lnTo>
                <a:lnTo>
                  <a:pt x="5592" y="1430"/>
                </a:lnTo>
                <a:lnTo>
                  <a:pt x="5592" y="1465"/>
                </a:lnTo>
                <a:lnTo>
                  <a:pt x="5592" y="1455"/>
                </a:lnTo>
                <a:lnTo>
                  <a:pt x="5593" y="1462"/>
                </a:lnTo>
                <a:lnTo>
                  <a:pt x="5593" y="1454"/>
                </a:lnTo>
                <a:lnTo>
                  <a:pt x="5593" y="1452"/>
                </a:lnTo>
                <a:lnTo>
                  <a:pt x="5593" y="1448"/>
                </a:lnTo>
                <a:lnTo>
                  <a:pt x="5593" y="1451"/>
                </a:lnTo>
                <a:lnTo>
                  <a:pt x="5594" y="1447"/>
                </a:lnTo>
                <a:lnTo>
                  <a:pt x="5594" y="1461"/>
                </a:lnTo>
                <a:lnTo>
                  <a:pt x="5594" y="1451"/>
                </a:lnTo>
                <a:lnTo>
                  <a:pt x="5594" y="1460"/>
                </a:lnTo>
                <a:lnTo>
                  <a:pt x="5595" y="1448"/>
                </a:lnTo>
                <a:lnTo>
                  <a:pt x="5595" y="1454"/>
                </a:lnTo>
                <a:lnTo>
                  <a:pt x="5595" y="1444"/>
                </a:lnTo>
                <a:lnTo>
                  <a:pt x="5595" y="1437"/>
                </a:lnTo>
                <a:lnTo>
                  <a:pt x="5596" y="1439"/>
                </a:lnTo>
                <a:lnTo>
                  <a:pt x="5596" y="1454"/>
                </a:lnTo>
                <a:lnTo>
                  <a:pt x="5596" y="1456"/>
                </a:lnTo>
                <a:lnTo>
                  <a:pt x="5596" y="1459"/>
                </a:lnTo>
                <a:lnTo>
                  <a:pt x="5596" y="1440"/>
                </a:lnTo>
                <a:lnTo>
                  <a:pt x="5597" y="1451"/>
                </a:lnTo>
                <a:lnTo>
                  <a:pt x="5597" y="1447"/>
                </a:lnTo>
                <a:lnTo>
                  <a:pt x="5597" y="1448"/>
                </a:lnTo>
                <a:lnTo>
                  <a:pt x="5597" y="1446"/>
                </a:lnTo>
                <a:lnTo>
                  <a:pt x="5598" y="1444"/>
                </a:lnTo>
                <a:lnTo>
                  <a:pt x="5598" y="1456"/>
                </a:lnTo>
                <a:lnTo>
                  <a:pt x="5598" y="1443"/>
                </a:lnTo>
                <a:lnTo>
                  <a:pt x="5599" y="1451"/>
                </a:lnTo>
                <a:lnTo>
                  <a:pt x="5599" y="1448"/>
                </a:lnTo>
                <a:lnTo>
                  <a:pt x="5599" y="1450"/>
                </a:lnTo>
                <a:lnTo>
                  <a:pt x="5599" y="1460"/>
                </a:lnTo>
                <a:lnTo>
                  <a:pt x="5599" y="1460"/>
                </a:lnTo>
                <a:lnTo>
                  <a:pt x="5600" y="1463"/>
                </a:lnTo>
                <a:lnTo>
                  <a:pt x="5600" y="1455"/>
                </a:lnTo>
                <a:lnTo>
                  <a:pt x="5600" y="1439"/>
                </a:lnTo>
                <a:lnTo>
                  <a:pt x="5600" y="1446"/>
                </a:lnTo>
                <a:lnTo>
                  <a:pt x="5601" y="1465"/>
                </a:lnTo>
                <a:lnTo>
                  <a:pt x="5601" y="1457"/>
                </a:lnTo>
                <a:lnTo>
                  <a:pt x="5601" y="1485"/>
                </a:lnTo>
                <a:lnTo>
                  <a:pt x="5601" y="1445"/>
                </a:lnTo>
                <a:lnTo>
                  <a:pt x="5602" y="1460"/>
                </a:lnTo>
                <a:lnTo>
                  <a:pt x="5602" y="1446"/>
                </a:lnTo>
                <a:lnTo>
                  <a:pt x="5602" y="1448"/>
                </a:lnTo>
                <a:lnTo>
                  <a:pt x="5602" y="1450"/>
                </a:lnTo>
                <a:lnTo>
                  <a:pt x="5602" y="1451"/>
                </a:lnTo>
                <a:lnTo>
                  <a:pt x="5603" y="1436"/>
                </a:lnTo>
                <a:lnTo>
                  <a:pt x="5603" y="1459"/>
                </a:lnTo>
                <a:lnTo>
                  <a:pt x="5603" y="1458"/>
                </a:lnTo>
                <a:lnTo>
                  <a:pt x="5603" y="1441"/>
                </a:lnTo>
                <a:lnTo>
                  <a:pt x="5604" y="1451"/>
                </a:lnTo>
                <a:lnTo>
                  <a:pt x="5604" y="1452"/>
                </a:lnTo>
                <a:lnTo>
                  <a:pt x="5604" y="1445"/>
                </a:lnTo>
                <a:lnTo>
                  <a:pt x="5604" y="1452"/>
                </a:lnTo>
                <a:lnTo>
                  <a:pt x="5605" y="1450"/>
                </a:lnTo>
                <a:lnTo>
                  <a:pt x="5605" y="1463"/>
                </a:lnTo>
                <a:lnTo>
                  <a:pt x="5605" y="1436"/>
                </a:lnTo>
                <a:lnTo>
                  <a:pt x="5605" y="1454"/>
                </a:lnTo>
                <a:lnTo>
                  <a:pt x="5605" y="1454"/>
                </a:lnTo>
                <a:lnTo>
                  <a:pt x="5606" y="1458"/>
                </a:lnTo>
                <a:lnTo>
                  <a:pt x="5606" y="1451"/>
                </a:lnTo>
                <a:lnTo>
                  <a:pt x="5606" y="1462"/>
                </a:lnTo>
                <a:lnTo>
                  <a:pt x="5607" y="1448"/>
                </a:lnTo>
                <a:lnTo>
                  <a:pt x="5607" y="1452"/>
                </a:lnTo>
                <a:lnTo>
                  <a:pt x="5607" y="1450"/>
                </a:lnTo>
                <a:lnTo>
                  <a:pt x="5607" y="1446"/>
                </a:lnTo>
                <a:lnTo>
                  <a:pt x="5608" y="1438"/>
                </a:lnTo>
                <a:lnTo>
                  <a:pt x="5608" y="1463"/>
                </a:lnTo>
                <a:lnTo>
                  <a:pt x="5608" y="1457"/>
                </a:lnTo>
                <a:lnTo>
                  <a:pt x="5608" y="1454"/>
                </a:lnTo>
                <a:lnTo>
                  <a:pt x="5609" y="1451"/>
                </a:lnTo>
                <a:lnTo>
                  <a:pt x="5609" y="1438"/>
                </a:lnTo>
                <a:lnTo>
                  <a:pt x="5609" y="1447"/>
                </a:lnTo>
                <a:lnTo>
                  <a:pt x="5609" y="1446"/>
                </a:lnTo>
                <a:lnTo>
                  <a:pt x="5609" y="1458"/>
                </a:lnTo>
                <a:lnTo>
                  <a:pt x="5610" y="1457"/>
                </a:lnTo>
                <a:lnTo>
                  <a:pt x="5610" y="1435"/>
                </a:lnTo>
                <a:lnTo>
                  <a:pt x="5610" y="1451"/>
                </a:lnTo>
                <a:lnTo>
                  <a:pt x="5610" y="1459"/>
                </a:lnTo>
                <a:lnTo>
                  <a:pt x="5611" y="1458"/>
                </a:lnTo>
                <a:lnTo>
                  <a:pt x="5611" y="1447"/>
                </a:lnTo>
                <a:lnTo>
                  <a:pt x="5611" y="1446"/>
                </a:lnTo>
                <a:lnTo>
                  <a:pt x="5611" y="1455"/>
                </a:lnTo>
                <a:lnTo>
                  <a:pt x="5612" y="1448"/>
                </a:lnTo>
                <a:lnTo>
                  <a:pt x="5612" y="1445"/>
                </a:lnTo>
                <a:lnTo>
                  <a:pt x="5612" y="1463"/>
                </a:lnTo>
                <a:lnTo>
                  <a:pt x="5612" y="1437"/>
                </a:lnTo>
                <a:lnTo>
                  <a:pt x="5612" y="1456"/>
                </a:lnTo>
                <a:lnTo>
                  <a:pt x="5613" y="1450"/>
                </a:lnTo>
                <a:lnTo>
                  <a:pt x="5613" y="1451"/>
                </a:lnTo>
                <a:lnTo>
                  <a:pt x="5613" y="1448"/>
                </a:lnTo>
                <a:lnTo>
                  <a:pt x="5613" y="1454"/>
                </a:lnTo>
                <a:lnTo>
                  <a:pt x="5614" y="1446"/>
                </a:lnTo>
                <a:lnTo>
                  <a:pt x="5614" y="1454"/>
                </a:lnTo>
                <a:lnTo>
                  <a:pt x="5614" y="1453"/>
                </a:lnTo>
                <a:lnTo>
                  <a:pt x="5615" y="1455"/>
                </a:lnTo>
                <a:lnTo>
                  <a:pt x="5615" y="1450"/>
                </a:lnTo>
                <a:lnTo>
                  <a:pt x="5615" y="1459"/>
                </a:lnTo>
                <a:lnTo>
                  <a:pt x="5615" y="1449"/>
                </a:lnTo>
                <a:lnTo>
                  <a:pt x="5615" y="1458"/>
                </a:lnTo>
                <a:lnTo>
                  <a:pt x="5616" y="1449"/>
                </a:lnTo>
                <a:lnTo>
                  <a:pt x="5616" y="1448"/>
                </a:lnTo>
                <a:lnTo>
                  <a:pt x="5616" y="1449"/>
                </a:lnTo>
                <a:lnTo>
                  <a:pt x="5616" y="1449"/>
                </a:lnTo>
                <a:lnTo>
                  <a:pt x="5617" y="1449"/>
                </a:lnTo>
                <a:lnTo>
                  <a:pt x="5617" y="1446"/>
                </a:lnTo>
                <a:lnTo>
                  <a:pt x="5617" y="1435"/>
                </a:lnTo>
                <a:lnTo>
                  <a:pt x="5617" y="1456"/>
                </a:lnTo>
                <a:lnTo>
                  <a:pt x="5618" y="1449"/>
                </a:lnTo>
                <a:lnTo>
                  <a:pt x="5618" y="1465"/>
                </a:lnTo>
                <a:lnTo>
                  <a:pt x="5618" y="1450"/>
                </a:lnTo>
                <a:lnTo>
                  <a:pt x="5618" y="1434"/>
                </a:lnTo>
                <a:lnTo>
                  <a:pt x="5618" y="1445"/>
                </a:lnTo>
                <a:lnTo>
                  <a:pt x="5619" y="1454"/>
                </a:lnTo>
                <a:lnTo>
                  <a:pt x="5619" y="1454"/>
                </a:lnTo>
                <a:lnTo>
                  <a:pt x="5619" y="1457"/>
                </a:lnTo>
                <a:lnTo>
                  <a:pt x="5619" y="1437"/>
                </a:lnTo>
                <a:lnTo>
                  <a:pt x="5620" y="1454"/>
                </a:lnTo>
                <a:lnTo>
                  <a:pt x="5620" y="1455"/>
                </a:lnTo>
                <a:lnTo>
                  <a:pt x="5620" y="1462"/>
                </a:lnTo>
                <a:lnTo>
                  <a:pt x="5620" y="1451"/>
                </a:lnTo>
                <a:lnTo>
                  <a:pt x="5621" y="1450"/>
                </a:lnTo>
                <a:lnTo>
                  <a:pt x="5621" y="1455"/>
                </a:lnTo>
                <a:lnTo>
                  <a:pt x="5621" y="1465"/>
                </a:lnTo>
                <a:lnTo>
                  <a:pt x="5621" y="1446"/>
                </a:lnTo>
                <a:lnTo>
                  <a:pt x="5622" y="1456"/>
                </a:lnTo>
                <a:lnTo>
                  <a:pt x="5622" y="1437"/>
                </a:lnTo>
                <a:lnTo>
                  <a:pt x="5622" y="1451"/>
                </a:lnTo>
                <a:lnTo>
                  <a:pt x="5622" y="1465"/>
                </a:lnTo>
                <a:lnTo>
                  <a:pt x="5623" y="1462"/>
                </a:lnTo>
                <a:lnTo>
                  <a:pt x="5623" y="1456"/>
                </a:lnTo>
                <a:lnTo>
                  <a:pt x="5623" y="1456"/>
                </a:lnTo>
                <a:lnTo>
                  <a:pt x="5623" y="1451"/>
                </a:lnTo>
                <a:lnTo>
                  <a:pt x="5624" y="1456"/>
                </a:lnTo>
                <a:lnTo>
                  <a:pt x="5624" y="1455"/>
                </a:lnTo>
                <a:lnTo>
                  <a:pt x="5624" y="1454"/>
                </a:lnTo>
                <a:lnTo>
                  <a:pt x="5624" y="1445"/>
                </a:lnTo>
                <a:lnTo>
                  <a:pt x="5624" y="1469"/>
                </a:lnTo>
                <a:lnTo>
                  <a:pt x="5625" y="1448"/>
                </a:lnTo>
                <a:lnTo>
                  <a:pt x="5625" y="1464"/>
                </a:lnTo>
                <a:lnTo>
                  <a:pt x="5625" y="1444"/>
                </a:lnTo>
                <a:lnTo>
                  <a:pt x="5625" y="1461"/>
                </a:lnTo>
                <a:lnTo>
                  <a:pt x="5626" y="1449"/>
                </a:lnTo>
                <a:lnTo>
                  <a:pt x="5626" y="1455"/>
                </a:lnTo>
                <a:lnTo>
                  <a:pt x="5626" y="1460"/>
                </a:lnTo>
                <a:lnTo>
                  <a:pt x="5626" y="1454"/>
                </a:lnTo>
                <a:lnTo>
                  <a:pt x="5627" y="1443"/>
                </a:lnTo>
                <a:lnTo>
                  <a:pt x="5627" y="1456"/>
                </a:lnTo>
                <a:lnTo>
                  <a:pt x="5627" y="1448"/>
                </a:lnTo>
                <a:lnTo>
                  <a:pt x="5627" y="1453"/>
                </a:lnTo>
                <a:lnTo>
                  <a:pt x="5627" y="1458"/>
                </a:lnTo>
                <a:lnTo>
                  <a:pt x="5628" y="1445"/>
                </a:lnTo>
                <a:lnTo>
                  <a:pt x="5628" y="1450"/>
                </a:lnTo>
                <a:lnTo>
                  <a:pt x="5628" y="1454"/>
                </a:lnTo>
                <a:lnTo>
                  <a:pt x="5628" y="1450"/>
                </a:lnTo>
                <a:lnTo>
                  <a:pt x="5629" y="1451"/>
                </a:lnTo>
                <a:lnTo>
                  <a:pt x="5629" y="1441"/>
                </a:lnTo>
                <a:lnTo>
                  <a:pt x="5629" y="1449"/>
                </a:lnTo>
                <a:lnTo>
                  <a:pt x="5630" y="1449"/>
                </a:lnTo>
                <a:lnTo>
                  <a:pt x="5630" y="1462"/>
                </a:lnTo>
                <a:lnTo>
                  <a:pt x="5630" y="1450"/>
                </a:lnTo>
                <a:lnTo>
                  <a:pt x="5630" y="1454"/>
                </a:lnTo>
                <a:lnTo>
                  <a:pt x="5630" y="1449"/>
                </a:lnTo>
                <a:lnTo>
                  <a:pt x="5631" y="1456"/>
                </a:lnTo>
                <a:lnTo>
                  <a:pt x="5631" y="1457"/>
                </a:lnTo>
                <a:lnTo>
                  <a:pt x="5631" y="1456"/>
                </a:lnTo>
                <a:lnTo>
                  <a:pt x="5631" y="1447"/>
                </a:lnTo>
                <a:lnTo>
                  <a:pt x="5632" y="1455"/>
                </a:lnTo>
                <a:lnTo>
                  <a:pt x="5632" y="1447"/>
                </a:lnTo>
                <a:lnTo>
                  <a:pt x="5632" y="1452"/>
                </a:lnTo>
                <a:lnTo>
                  <a:pt x="5632" y="1457"/>
                </a:lnTo>
                <a:lnTo>
                  <a:pt x="5633" y="1453"/>
                </a:lnTo>
                <a:lnTo>
                  <a:pt x="5633" y="1452"/>
                </a:lnTo>
                <a:lnTo>
                  <a:pt x="5633" y="1456"/>
                </a:lnTo>
                <a:lnTo>
                  <a:pt x="5633" y="1460"/>
                </a:lnTo>
                <a:lnTo>
                  <a:pt x="5633" y="1446"/>
                </a:lnTo>
                <a:lnTo>
                  <a:pt x="5634" y="1447"/>
                </a:lnTo>
                <a:lnTo>
                  <a:pt x="5634" y="1462"/>
                </a:lnTo>
                <a:lnTo>
                  <a:pt x="5634" y="1454"/>
                </a:lnTo>
                <a:lnTo>
                  <a:pt x="5634" y="1466"/>
                </a:lnTo>
                <a:lnTo>
                  <a:pt x="5635" y="1452"/>
                </a:lnTo>
                <a:lnTo>
                  <a:pt x="5635" y="1446"/>
                </a:lnTo>
                <a:lnTo>
                  <a:pt x="5635" y="1450"/>
                </a:lnTo>
                <a:lnTo>
                  <a:pt x="5635" y="1432"/>
                </a:lnTo>
                <a:lnTo>
                  <a:pt x="5636" y="1454"/>
                </a:lnTo>
                <a:lnTo>
                  <a:pt x="5636" y="1466"/>
                </a:lnTo>
                <a:lnTo>
                  <a:pt x="5636" y="1444"/>
                </a:lnTo>
                <a:lnTo>
                  <a:pt x="5636" y="1455"/>
                </a:lnTo>
                <a:lnTo>
                  <a:pt x="5636" y="1454"/>
                </a:lnTo>
                <a:lnTo>
                  <a:pt x="5637" y="1459"/>
                </a:lnTo>
                <a:lnTo>
                  <a:pt x="5637" y="1454"/>
                </a:lnTo>
                <a:lnTo>
                  <a:pt x="5637" y="1458"/>
                </a:lnTo>
                <a:lnTo>
                  <a:pt x="5638" y="1455"/>
                </a:lnTo>
                <a:lnTo>
                  <a:pt x="5638" y="1457"/>
                </a:lnTo>
                <a:lnTo>
                  <a:pt x="5638" y="1455"/>
                </a:lnTo>
                <a:lnTo>
                  <a:pt x="5638" y="1458"/>
                </a:lnTo>
                <a:lnTo>
                  <a:pt x="5639" y="1446"/>
                </a:lnTo>
                <a:lnTo>
                  <a:pt x="5639" y="1471"/>
                </a:lnTo>
                <a:lnTo>
                  <a:pt x="5639" y="1457"/>
                </a:lnTo>
                <a:lnTo>
                  <a:pt x="5639" y="1466"/>
                </a:lnTo>
                <a:lnTo>
                  <a:pt x="5639" y="1458"/>
                </a:lnTo>
                <a:lnTo>
                  <a:pt x="5640" y="1455"/>
                </a:lnTo>
                <a:lnTo>
                  <a:pt x="5640" y="1461"/>
                </a:lnTo>
                <a:lnTo>
                  <a:pt x="5640" y="1455"/>
                </a:lnTo>
                <a:lnTo>
                  <a:pt x="5640" y="1458"/>
                </a:lnTo>
                <a:lnTo>
                  <a:pt x="5641" y="1462"/>
                </a:lnTo>
                <a:lnTo>
                  <a:pt x="5641" y="1447"/>
                </a:lnTo>
                <a:lnTo>
                  <a:pt x="5641" y="1460"/>
                </a:lnTo>
                <a:lnTo>
                  <a:pt x="5641" y="1457"/>
                </a:lnTo>
                <a:lnTo>
                  <a:pt x="5642" y="1459"/>
                </a:lnTo>
                <a:lnTo>
                  <a:pt x="5642" y="1469"/>
                </a:lnTo>
                <a:lnTo>
                  <a:pt x="5642" y="1447"/>
                </a:lnTo>
                <a:lnTo>
                  <a:pt x="5642" y="1457"/>
                </a:lnTo>
                <a:lnTo>
                  <a:pt x="5642" y="1457"/>
                </a:lnTo>
              </a:path>
            </a:pathLst>
          </a:custGeom>
          <a:noFill/>
          <a:ln w="3175" cap="flat">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45">
            <a:extLst>
              <a:ext uri="{FF2B5EF4-FFF2-40B4-BE49-F238E27FC236}">
                <a16:creationId xmlns:a16="http://schemas.microsoft.com/office/drawing/2014/main" id="{A94142F6-990E-46F7-9C92-DC9E434805E7}"/>
              </a:ext>
            </a:extLst>
          </p:cNvPr>
          <p:cNvSpPr>
            <a:spLocks/>
          </p:cNvSpPr>
          <p:nvPr/>
        </p:nvSpPr>
        <p:spPr bwMode="auto">
          <a:xfrm>
            <a:off x="2646362" y="6054991"/>
            <a:ext cx="8956675" cy="169332"/>
          </a:xfrm>
          <a:custGeom>
            <a:avLst/>
            <a:gdLst>
              <a:gd name="T0" fmla="*/ 89 w 5642"/>
              <a:gd name="T1" fmla="*/ 39 h 39"/>
              <a:gd name="T2" fmla="*/ 177 w 5642"/>
              <a:gd name="T3" fmla="*/ 39 h 39"/>
              <a:gd name="T4" fmla="*/ 265 w 5642"/>
              <a:gd name="T5" fmla="*/ 39 h 39"/>
              <a:gd name="T6" fmla="*/ 354 w 5642"/>
              <a:gd name="T7" fmla="*/ 39 h 39"/>
              <a:gd name="T8" fmla="*/ 442 w 5642"/>
              <a:gd name="T9" fmla="*/ 39 h 39"/>
              <a:gd name="T10" fmla="*/ 530 w 5642"/>
              <a:gd name="T11" fmla="*/ 39 h 39"/>
              <a:gd name="T12" fmla="*/ 619 w 5642"/>
              <a:gd name="T13" fmla="*/ 39 h 39"/>
              <a:gd name="T14" fmla="*/ 707 w 5642"/>
              <a:gd name="T15" fmla="*/ 39 h 39"/>
              <a:gd name="T16" fmla="*/ 795 w 5642"/>
              <a:gd name="T17" fmla="*/ 39 h 39"/>
              <a:gd name="T18" fmla="*/ 884 w 5642"/>
              <a:gd name="T19" fmla="*/ 39 h 39"/>
              <a:gd name="T20" fmla="*/ 972 w 5642"/>
              <a:gd name="T21" fmla="*/ 39 h 39"/>
              <a:gd name="T22" fmla="*/ 1060 w 5642"/>
              <a:gd name="T23" fmla="*/ 39 h 39"/>
              <a:gd name="T24" fmla="*/ 1149 w 5642"/>
              <a:gd name="T25" fmla="*/ 39 h 39"/>
              <a:gd name="T26" fmla="*/ 1237 w 5642"/>
              <a:gd name="T27" fmla="*/ 39 h 39"/>
              <a:gd name="T28" fmla="*/ 1326 w 5642"/>
              <a:gd name="T29" fmla="*/ 39 h 39"/>
              <a:gd name="T30" fmla="*/ 1414 w 5642"/>
              <a:gd name="T31" fmla="*/ 39 h 39"/>
              <a:gd name="T32" fmla="*/ 1502 w 5642"/>
              <a:gd name="T33" fmla="*/ 39 h 39"/>
              <a:gd name="T34" fmla="*/ 1591 w 5642"/>
              <a:gd name="T35" fmla="*/ 39 h 39"/>
              <a:gd name="T36" fmla="*/ 1679 w 5642"/>
              <a:gd name="T37" fmla="*/ 39 h 39"/>
              <a:gd name="T38" fmla="*/ 1767 w 5642"/>
              <a:gd name="T39" fmla="*/ 39 h 39"/>
              <a:gd name="T40" fmla="*/ 1856 w 5642"/>
              <a:gd name="T41" fmla="*/ 39 h 39"/>
              <a:gd name="T42" fmla="*/ 1944 w 5642"/>
              <a:gd name="T43" fmla="*/ 39 h 39"/>
              <a:gd name="T44" fmla="*/ 2033 w 5642"/>
              <a:gd name="T45" fmla="*/ 39 h 39"/>
              <a:gd name="T46" fmla="*/ 2121 w 5642"/>
              <a:gd name="T47" fmla="*/ 39 h 39"/>
              <a:gd name="T48" fmla="*/ 2209 w 5642"/>
              <a:gd name="T49" fmla="*/ 39 h 39"/>
              <a:gd name="T50" fmla="*/ 2298 w 5642"/>
              <a:gd name="T51" fmla="*/ 39 h 39"/>
              <a:gd name="T52" fmla="*/ 2386 w 5642"/>
              <a:gd name="T53" fmla="*/ 39 h 39"/>
              <a:gd name="T54" fmla="*/ 2474 w 5642"/>
              <a:gd name="T55" fmla="*/ 39 h 39"/>
              <a:gd name="T56" fmla="*/ 2563 w 5642"/>
              <a:gd name="T57" fmla="*/ 39 h 39"/>
              <a:gd name="T58" fmla="*/ 2651 w 5642"/>
              <a:gd name="T59" fmla="*/ 39 h 39"/>
              <a:gd name="T60" fmla="*/ 2739 w 5642"/>
              <a:gd name="T61" fmla="*/ 39 h 39"/>
              <a:gd name="T62" fmla="*/ 2828 w 5642"/>
              <a:gd name="T63" fmla="*/ 39 h 39"/>
              <a:gd name="T64" fmla="*/ 2916 w 5642"/>
              <a:gd name="T65" fmla="*/ 39 h 39"/>
              <a:gd name="T66" fmla="*/ 3005 w 5642"/>
              <a:gd name="T67" fmla="*/ 39 h 39"/>
              <a:gd name="T68" fmla="*/ 3093 w 5642"/>
              <a:gd name="T69" fmla="*/ 39 h 39"/>
              <a:gd name="T70" fmla="*/ 3181 w 5642"/>
              <a:gd name="T71" fmla="*/ 39 h 39"/>
              <a:gd name="T72" fmla="*/ 3270 w 5642"/>
              <a:gd name="T73" fmla="*/ 39 h 39"/>
              <a:gd name="T74" fmla="*/ 3358 w 5642"/>
              <a:gd name="T75" fmla="*/ 39 h 39"/>
              <a:gd name="T76" fmla="*/ 3446 w 5642"/>
              <a:gd name="T77" fmla="*/ 39 h 39"/>
              <a:gd name="T78" fmla="*/ 3535 w 5642"/>
              <a:gd name="T79" fmla="*/ 39 h 39"/>
              <a:gd name="T80" fmla="*/ 3623 w 5642"/>
              <a:gd name="T81" fmla="*/ 39 h 39"/>
              <a:gd name="T82" fmla="*/ 3712 w 5642"/>
              <a:gd name="T83" fmla="*/ 39 h 39"/>
              <a:gd name="T84" fmla="*/ 3800 w 5642"/>
              <a:gd name="T85" fmla="*/ 39 h 39"/>
              <a:gd name="T86" fmla="*/ 3888 w 5642"/>
              <a:gd name="T87" fmla="*/ 39 h 39"/>
              <a:gd name="T88" fmla="*/ 3977 w 5642"/>
              <a:gd name="T89" fmla="*/ 39 h 39"/>
              <a:gd name="T90" fmla="*/ 4065 w 5642"/>
              <a:gd name="T91" fmla="*/ 39 h 39"/>
              <a:gd name="T92" fmla="*/ 4153 w 5642"/>
              <a:gd name="T93" fmla="*/ 39 h 39"/>
              <a:gd name="T94" fmla="*/ 4242 w 5642"/>
              <a:gd name="T95" fmla="*/ 39 h 39"/>
              <a:gd name="T96" fmla="*/ 4330 w 5642"/>
              <a:gd name="T97" fmla="*/ 39 h 39"/>
              <a:gd name="T98" fmla="*/ 4418 w 5642"/>
              <a:gd name="T99" fmla="*/ 39 h 39"/>
              <a:gd name="T100" fmla="*/ 4507 w 5642"/>
              <a:gd name="T101" fmla="*/ 39 h 39"/>
              <a:gd name="T102" fmla="*/ 4595 w 5642"/>
              <a:gd name="T103" fmla="*/ 39 h 39"/>
              <a:gd name="T104" fmla="*/ 4683 w 5642"/>
              <a:gd name="T105" fmla="*/ 39 h 39"/>
              <a:gd name="T106" fmla="*/ 4772 w 5642"/>
              <a:gd name="T107" fmla="*/ 39 h 39"/>
              <a:gd name="T108" fmla="*/ 4860 w 5642"/>
              <a:gd name="T109" fmla="*/ 39 h 39"/>
              <a:gd name="T110" fmla="*/ 4949 w 5642"/>
              <a:gd name="T111" fmla="*/ 39 h 39"/>
              <a:gd name="T112" fmla="*/ 5037 w 5642"/>
              <a:gd name="T113" fmla="*/ 39 h 39"/>
              <a:gd name="T114" fmla="*/ 5125 w 5642"/>
              <a:gd name="T115" fmla="*/ 39 h 39"/>
              <a:gd name="T116" fmla="*/ 5214 w 5642"/>
              <a:gd name="T117" fmla="*/ 39 h 39"/>
              <a:gd name="T118" fmla="*/ 5302 w 5642"/>
              <a:gd name="T119" fmla="*/ 39 h 39"/>
              <a:gd name="T120" fmla="*/ 5391 w 5642"/>
              <a:gd name="T121" fmla="*/ 39 h 39"/>
              <a:gd name="T122" fmla="*/ 5479 w 5642"/>
              <a:gd name="T123" fmla="*/ 39 h 39"/>
              <a:gd name="T124" fmla="*/ 5567 w 5642"/>
              <a:gd name="T12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42" h="39">
                <a:moveTo>
                  <a:pt x="0" y="39"/>
                </a:moveTo>
                <a:lnTo>
                  <a:pt x="0" y="39"/>
                </a:lnTo>
                <a:lnTo>
                  <a:pt x="1" y="39"/>
                </a:lnTo>
                <a:lnTo>
                  <a:pt x="1" y="39"/>
                </a:lnTo>
                <a:lnTo>
                  <a:pt x="1" y="39"/>
                </a:lnTo>
                <a:lnTo>
                  <a:pt x="2" y="39"/>
                </a:lnTo>
                <a:lnTo>
                  <a:pt x="2" y="39"/>
                </a:lnTo>
                <a:lnTo>
                  <a:pt x="2" y="39"/>
                </a:lnTo>
                <a:lnTo>
                  <a:pt x="2" y="39"/>
                </a:lnTo>
                <a:lnTo>
                  <a:pt x="3" y="39"/>
                </a:lnTo>
                <a:lnTo>
                  <a:pt x="3" y="39"/>
                </a:lnTo>
                <a:lnTo>
                  <a:pt x="3" y="39"/>
                </a:lnTo>
                <a:lnTo>
                  <a:pt x="3" y="39"/>
                </a:lnTo>
                <a:lnTo>
                  <a:pt x="3" y="39"/>
                </a:lnTo>
                <a:lnTo>
                  <a:pt x="4" y="39"/>
                </a:lnTo>
                <a:lnTo>
                  <a:pt x="4" y="39"/>
                </a:lnTo>
                <a:lnTo>
                  <a:pt x="4" y="39"/>
                </a:lnTo>
                <a:lnTo>
                  <a:pt x="4" y="39"/>
                </a:lnTo>
                <a:lnTo>
                  <a:pt x="5" y="39"/>
                </a:lnTo>
                <a:lnTo>
                  <a:pt x="5" y="39"/>
                </a:lnTo>
                <a:lnTo>
                  <a:pt x="5" y="39"/>
                </a:lnTo>
                <a:lnTo>
                  <a:pt x="5" y="39"/>
                </a:lnTo>
                <a:lnTo>
                  <a:pt x="6" y="39"/>
                </a:lnTo>
                <a:lnTo>
                  <a:pt x="6" y="39"/>
                </a:lnTo>
                <a:lnTo>
                  <a:pt x="6" y="39"/>
                </a:lnTo>
                <a:lnTo>
                  <a:pt x="6" y="39"/>
                </a:lnTo>
                <a:lnTo>
                  <a:pt x="6" y="39"/>
                </a:lnTo>
                <a:lnTo>
                  <a:pt x="7" y="39"/>
                </a:lnTo>
                <a:lnTo>
                  <a:pt x="7" y="39"/>
                </a:lnTo>
                <a:lnTo>
                  <a:pt x="7" y="39"/>
                </a:lnTo>
                <a:lnTo>
                  <a:pt x="7" y="39"/>
                </a:lnTo>
                <a:lnTo>
                  <a:pt x="8" y="39"/>
                </a:lnTo>
                <a:lnTo>
                  <a:pt x="8" y="39"/>
                </a:lnTo>
                <a:lnTo>
                  <a:pt x="8" y="39"/>
                </a:lnTo>
                <a:lnTo>
                  <a:pt x="8" y="39"/>
                </a:lnTo>
                <a:lnTo>
                  <a:pt x="9" y="39"/>
                </a:lnTo>
                <a:lnTo>
                  <a:pt x="9" y="39"/>
                </a:lnTo>
                <a:lnTo>
                  <a:pt x="9" y="39"/>
                </a:lnTo>
                <a:lnTo>
                  <a:pt x="9" y="39"/>
                </a:lnTo>
                <a:lnTo>
                  <a:pt x="10" y="39"/>
                </a:lnTo>
                <a:lnTo>
                  <a:pt x="10" y="39"/>
                </a:lnTo>
                <a:lnTo>
                  <a:pt x="10" y="39"/>
                </a:lnTo>
                <a:lnTo>
                  <a:pt x="10" y="39"/>
                </a:lnTo>
                <a:lnTo>
                  <a:pt x="11" y="39"/>
                </a:lnTo>
                <a:lnTo>
                  <a:pt x="11" y="39"/>
                </a:lnTo>
                <a:lnTo>
                  <a:pt x="11" y="39"/>
                </a:lnTo>
                <a:lnTo>
                  <a:pt x="11" y="39"/>
                </a:lnTo>
                <a:lnTo>
                  <a:pt x="12" y="39"/>
                </a:lnTo>
                <a:lnTo>
                  <a:pt x="12" y="39"/>
                </a:lnTo>
                <a:lnTo>
                  <a:pt x="12" y="39"/>
                </a:lnTo>
                <a:lnTo>
                  <a:pt x="12" y="39"/>
                </a:lnTo>
                <a:lnTo>
                  <a:pt x="12" y="39"/>
                </a:lnTo>
                <a:lnTo>
                  <a:pt x="13" y="39"/>
                </a:lnTo>
                <a:lnTo>
                  <a:pt x="13" y="39"/>
                </a:lnTo>
                <a:lnTo>
                  <a:pt x="13" y="39"/>
                </a:lnTo>
                <a:lnTo>
                  <a:pt x="13" y="39"/>
                </a:lnTo>
                <a:lnTo>
                  <a:pt x="14" y="39"/>
                </a:lnTo>
                <a:lnTo>
                  <a:pt x="14" y="39"/>
                </a:lnTo>
                <a:lnTo>
                  <a:pt x="14" y="39"/>
                </a:lnTo>
                <a:lnTo>
                  <a:pt x="14" y="39"/>
                </a:lnTo>
                <a:lnTo>
                  <a:pt x="15" y="39"/>
                </a:lnTo>
                <a:lnTo>
                  <a:pt x="15" y="39"/>
                </a:lnTo>
                <a:lnTo>
                  <a:pt x="15" y="39"/>
                </a:lnTo>
                <a:lnTo>
                  <a:pt x="15" y="39"/>
                </a:lnTo>
                <a:lnTo>
                  <a:pt x="15" y="39"/>
                </a:lnTo>
                <a:lnTo>
                  <a:pt x="16" y="39"/>
                </a:lnTo>
                <a:lnTo>
                  <a:pt x="16" y="39"/>
                </a:lnTo>
                <a:lnTo>
                  <a:pt x="16" y="39"/>
                </a:lnTo>
                <a:lnTo>
                  <a:pt x="16" y="39"/>
                </a:lnTo>
                <a:lnTo>
                  <a:pt x="17" y="39"/>
                </a:lnTo>
                <a:lnTo>
                  <a:pt x="17" y="39"/>
                </a:lnTo>
                <a:lnTo>
                  <a:pt x="17" y="39"/>
                </a:lnTo>
                <a:lnTo>
                  <a:pt x="18" y="39"/>
                </a:lnTo>
                <a:lnTo>
                  <a:pt x="18" y="39"/>
                </a:lnTo>
                <a:lnTo>
                  <a:pt x="18" y="39"/>
                </a:lnTo>
                <a:lnTo>
                  <a:pt x="18" y="39"/>
                </a:lnTo>
                <a:lnTo>
                  <a:pt x="18" y="39"/>
                </a:lnTo>
                <a:lnTo>
                  <a:pt x="19" y="39"/>
                </a:lnTo>
                <a:lnTo>
                  <a:pt x="19" y="39"/>
                </a:lnTo>
                <a:lnTo>
                  <a:pt x="19" y="39"/>
                </a:lnTo>
                <a:lnTo>
                  <a:pt x="19" y="39"/>
                </a:lnTo>
                <a:lnTo>
                  <a:pt x="20" y="39"/>
                </a:lnTo>
                <a:lnTo>
                  <a:pt x="20" y="39"/>
                </a:lnTo>
                <a:lnTo>
                  <a:pt x="20" y="39"/>
                </a:lnTo>
                <a:lnTo>
                  <a:pt x="20" y="39"/>
                </a:lnTo>
                <a:lnTo>
                  <a:pt x="21" y="39"/>
                </a:lnTo>
                <a:lnTo>
                  <a:pt x="21" y="39"/>
                </a:lnTo>
                <a:lnTo>
                  <a:pt x="21" y="39"/>
                </a:lnTo>
                <a:lnTo>
                  <a:pt x="21" y="39"/>
                </a:lnTo>
                <a:lnTo>
                  <a:pt x="21" y="39"/>
                </a:lnTo>
                <a:lnTo>
                  <a:pt x="22" y="39"/>
                </a:lnTo>
                <a:lnTo>
                  <a:pt x="22" y="39"/>
                </a:lnTo>
                <a:lnTo>
                  <a:pt x="22" y="39"/>
                </a:lnTo>
                <a:lnTo>
                  <a:pt x="22" y="39"/>
                </a:lnTo>
                <a:lnTo>
                  <a:pt x="23" y="39"/>
                </a:lnTo>
                <a:lnTo>
                  <a:pt x="23" y="39"/>
                </a:lnTo>
                <a:lnTo>
                  <a:pt x="23" y="39"/>
                </a:lnTo>
                <a:lnTo>
                  <a:pt x="23" y="39"/>
                </a:lnTo>
                <a:lnTo>
                  <a:pt x="24" y="39"/>
                </a:lnTo>
                <a:lnTo>
                  <a:pt x="24" y="39"/>
                </a:lnTo>
                <a:lnTo>
                  <a:pt x="24" y="39"/>
                </a:lnTo>
                <a:lnTo>
                  <a:pt x="24" y="39"/>
                </a:lnTo>
                <a:lnTo>
                  <a:pt x="24" y="39"/>
                </a:lnTo>
                <a:lnTo>
                  <a:pt x="25" y="39"/>
                </a:lnTo>
                <a:lnTo>
                  <a:pt x="25" y="39"/>
                </a:lnTo>
                <a:lnTo>
                  <a:pt x="25" y="39"/>
                </a:lnTo>
                <a:lnTo>
                  <a:pt x="26" y="39"/>
                </a:lnTo>
                <a:lnTo>
                  <a:pt x="26" y="39"/>
                </a:lnTo>
                <a:lnTo>
                  <a:pt x="26" y="39"/>
                </a:lnTo>
                <a:lnTo>
                  <a:pt x="26" y="39"/>
                </a:lnTo>
                <a:lnTo>
                  <a:pt x="27" y="39"/>
                </a:lnTo>
                <a:lnTo>
                  <a:pt x="27" y="39"/>
                </a:lnTo>
                <a:lnTo>
                  <a:pt x="27" y="39"/>
                </a:lnTo>
                <a:lnTo>
                  <a:pt x="27" y="39"/>
                </a:lnTo>
                <a:lnTo>
                  <a:pt x="28" y="39"/>
                </a:lnTo>
                <a:lnTo>
                  <a:pt x="28" y="39"/>
                </a:lnTo>
                <a:lnTo>
                  <a:pt x="28" y="39"/>
                </a:lnTo>
                <a:lnTo>
                  <a:pt x="28" y="39"/>
                </a:lnTo>
                <a:lnTo>
                  <a:pt x="28" y="39"/>
                </a:lnTo>
                <a:lnTo>
                  <a:pt x="29" y="39"/>
                </a:lnTo>
                <a:lnTo>
                  <a:pt x="29" y="39"/>
                </a:lnTo>
                <a:lnTo>
                  <a:pt x="29" y="39"/>
                </a:lnTo>
                <a:lnTo>
                  <a:pt x="29" y="39"/>
                </a:lnTo>
                <a:lnTo>
                  <a:pt x="30" y="39"/>
                </a:lnTo>
                <a:lnTo>
                  <a:pt x="30" y="39"/>
                </a:lnTo>
                <a:lnTo>
                  <a:pt x="30" y="39"/>
                </a:lnTo>
                <a:lnTo>
                  <a:pt x="30" y="39"/>
                </a:lnTo>
                <a:lnTo>
                  <a:pt x="31" y="39"/>
                </a:lnTo>
                <a:lnTo>
                  <a:pt x="31" y="39"/>
                </a:lnTo>
                <a:lnTo>
                  <a:pt x="31" y="39"/>
                </a:lnTo>
                <a:lnTo>
                  <a:pt x="31" y="39"/>
                </a:lnTo>
                <a:lnTo>
                  <a:pt x="31" y="39"/>
                </a:lnTo>
                <a:lnTo>
                  <a:pt x="32" y="39"/>
                </a:lnTo>
                <a:lnTo>
                  <a:pt x="32" y="39"/>
                </a:lnTo>
                <a:lnTo>
                  <a:pt x="32" y="39"/>
                </a:lnTo>
                <a:lnTo>
                  <a:pt x="33" y="39"/>
                </a:lnTo>
                <a:lnTo>
                  <a:pt x="33" y="39"/>
                </a:lnTo>
                <a:lnTo>
                  <a:pt x="33" y="39"/>
                </a:lnTo>
                <a:lnTo>
                  <a:pt x="33" y="39"/>
                </a:lnTo>
                <a:lnTo>
                  <a:pt x="34" y="39"/>
                </a:lnTo>
                <a:lnTo>
                  <a:pt x="34" y="39"/>
                </a:lnTo>
                <a:lnTo>
                  <a:pt x="34" y="39"/>
                </a:lnTo>
                <a:lnTo>
                  <a:pt x="34" y="39"/>
                </a:lnTo>
                <a:lnTo>
                  <a:pt x="34" y="39"/>
                </a:lnTo>
                <a:lnTo>
                  <a:pt x="35" y="39"/>
                </a:lnTo>
                <a:lnTo>
                  <a:pt x="35" y="39"/>
                </a:lnTo>
                <a:lnTo>
                  <a:pt x="35" y="39"/>
                </a:lnTo>
                <a:lnTo>
                  <a:pt x="35" y="39"/>
                </a:lnTo>
                <a:lnTo>
                  <a:pt x="36" y="39"/>
                </a:lnTo>
                <a:lnTo>
                  <a:pt x="36" y="39"/>
                </a:lnTo>
                <a:lnTo>
                  <a:pt x="36" y="39"/>
                </a:lnTo>
                <a:lnTo>
                  <a:pt x="36" y="39"/>
                </a:lnTo>
                <a:lnTo>
                  <a:pt x="37" y="39"/>
                </a:lnTo>
                <a:lnTo>
                  <a:pt x="37" y="39"/>
                </a:lnTo>
                <a:lnTo>
                  <a:pt x="37" y="39"/>
                </a:lnTo>
                <a:lnTo>
                  <a:pt x="37" y="39"/>
                </a:lnTo>
                <a:lnTo>
                  <a:pt x="37" y="39"/>
                </a:lnTo>
                <a:lnTo>
                  <a:pt x="38" y="39"/>
                </a:lnTo>
                <a:lnTo>
                  <a:pt x="38" y="39"/>
                </a:lnTo>
                <a:lnTo>
                  <a:pt x="38" y="39"/>
                </a:lnTo>
                <a:lnTo>
                  <a:pt x="38" y="39"/>
                </a:lnTo>
                <a:lnTo>
                  <a:pt x="39" y="39"/>
                </a:lnTo>
                <a:lnTo>
                  <a:pt x="39" y="39"/>
                </a:lnTo>
                <a:lnTo>
                  <a:pt x="39" y="39"/>
                </a:lnTo>
                <a:lnTo>
                  <a:pt x="39" y="39"/>
                </a:lnTo>
                <a:lnTo>
                  <a:pt x="40" y="39"/>
                </a:lnTo>
                <a:lnTo>
                  <a:pt x="40" y="39"/>
                </a:lnTo>
                <a:lnTo>
                  <a:pt x="40" y="39"/>
                </a:lnTo>
                <a:lnTo>
                  <a:pt x="40" y="39"/>
                </a:lnTo>
                <a:lnTo>
                  <a:pt x="41" y="39"/>
                </a:lnTo>
                <a:lnTo>
                  <a:pt x="41" y="39"/>
                </a:lnTo>
                <a:lnTo>
                  <a:pt x="41" y="39"/>
                </a:lnTo>
                <a:lnTo>
                  <a:pt x="41" y="39"/>
                </a:lnTo>
                <a:lnTo>
                  <a:pt x="42" y="39"/>
                </a:lnTo>
                <a:lnTo>
                  <a:pt x="42" y="39"/>
                </a:lnTo>
                <a:lnTo>
                  <a:pt x="42" y="39"/>
                </a:lnTo>
                <a:lnTo>
                  <a:pt x="42" y="39"/>
                </a:lnTo>
                <a:lnTo>
                  <a:pt x="43" y="39"/>
                </a:lnTo>
                <a:lnTo>
                  <a:pt x="43" y="39"/>
                </a:lnTo>
                <a:lnTo>
                  <a:pt x="43" y="39"/>
                </a:lnTo>
                <a:lnTo>
                  <a:pt x="43" y="39"/>
                </a:lnTo>
                <a:lnTo>
                  <a:pt x="43" y="39"/>
                </a:lnTo>
                <a:lnTo>
                  <a:pt x="44" y="39"/>
                </a:lnTo>
                <a:lnTo>
                  <a:pt x="44" y="39"/>
                </a:lnTo>
                <a:lnTo>
                  <a:pt x="44" y="39"/>
                </a:lnTo>
                <a:lnTo>
                  <a:pt x="44" y="39"/>
                </a:lnTo>
                <a:lnTo>
                  <a:pt x="45" y="39"/>
                </a:lnTo>
                <a:lnTo>
                  <a:pt x="45" y="39"/>
                </a:lnTo>
                <a:lnTo>
                  <a:pt x="45" y="39"/>
                </a:lnTo>
                <a:lnTo>
                  <a:pt x="45" y="39"/>
                </a:lnTo>
                <a:lnTo>
                  <a:pt x="46" y="39"/>
                </a:lnTo>
                <a:lnTo>
                  <a:pt x="46" y="39"/>
                </a:lnTo>
                <a:lnTo>
                  <a:pt x="46" y="39"/>
                </a:lnTo>
                <a:lnTo>
                  <a:pt x="46" y="39"/>
                </a:lnTo>
                <a:lnTo>
                  <a:pt x="46" y="39"/>
                </a:lnTo>
                <a:lnTo>
                  <a:pt x="47" y="39"/>
                </a:lnTo>
                <a:lnTo>
                  <a:pt x="47" y="39"/>
                </a:lnTo>
                <a:lnTo>
                  <a:pt x="47" y="39"/>
                </a:lnTo>
                <a:lnTo>
                  <a:pt x="47" y="39"/>
                </a:lnTo>
                <a:lnTo>
                  <a:pt x="48" y="39"/>
                </a:lnTo>
                <a:lnTo>
                  <a:pt x="48" y="39"/>
                </a:lnTo>
                <a:lnTo>
                  <a:pt x="48" y="39"/>
                </a:lnTo>
                <a:lnTo>
                  <a:pt x="49" y="39"/>
                </a:lnTo>
                <a:lnTo>
                  <a:pt x="49" y="39"/>
                </a:lnTo>
                <a:lnTo>
                  <a:pt x="49" y="39"/>
                </a:lnTo>
                <a:lnTo>
                  <a:pt x="49" y="39"/>
                </a:lnTo>
                <a:lnTo>
                  <a:pt x="49" y="39"/>
                </a:lnTo>
                <a:lnTo>
                  <a:pt x="50" y="39"/>
                </a:lnTo>
                <a:lnTo>
                  <a:pt x="50" y="39"/>
                </a:lnTo>
                <a:lnTo>
                  <a:pt x="50" y="39"/>
                </a:lnTo>
                <a:lnTo>
                  <a:pt x="50" y="39"/>
                </a:lnTo>
                <a:lnTo>
                  <a:pt x="51" y="39"/>
                </a:lnTo>
                <a:lnTo>
                  <a:pt x="51" y="39"/>
                </a:lnTo>
                <a:lnTo>
                  <a:pt x="51" y="39"/>
                </a:lnTo>
                <a:lnTo>
                  <a:pt x="51" y="39"/>
                </a:lnTo>
                <a:lnTo>
                  <a:pt x="52" y="39"/>
                </a:lnTo>
                <a:lnTo>
                  <a:pt x="52" y="39"/>
                </a:lnTo>
                <a:lnTo>
                  <a:pt x="52" y="39"/>
                </a:lnTo>
                <a:lnTo>
                  <a:pt x="52" y="39"/>
                </a:lnTo>
                <a:lnTo>
                  <a:pt x="52" y="39"/>
                </a:lnTo>
                <a:lnTo>
                  <a:pt x="53" y="39"/>
                </a:lnTo>
                <a:lnTo>
                  <a:pt x="53" y="39"/>
                </a:lnTo>
                <a:lnTo>
                  <a:pt x="53" y="39"/>
                </a:lnTo>
                <a:lnTo>
                  <a:pt x="53" y="39"/>
                </a:lnTo>
                <a:lnTo>
                  <a:pt x="54" y="39"/>
                </a:lnTo>
                <a:lnTo>
                  <a:pt x="54" y="39"/>
                </a:lnTo>
                <a:lnTo>
                  <a:pt x="54" y="39"/>
                </a:lnTo>
                <a:lnTo>
                  <a:pt x="54" y="39"/>
                </a:lnTo>
                <a:lnTo>
                  <a:pt x="55" y="39"/>
                </a:lnTo>
                <a:lnTo>
                  <a:pt x="55" y="39"/>
                </a:lnTo>
                <a:lnTo>
                  <a:pt x="55" y="39"/>
                </a:lnTo>
                <a:lnTo>
                  <a:pt x="55" y="39"/>
                </a:lnTo>
                <a:lnTo>
                  <a:pt x="55" y="39"/>
                </a:lnTo>
                <a:lnTo>
                  <a:pt x="56" y="39"/>
                </a:lnTo>
                <a:lnTo>
                  <a:pt x="56" y="39"/>
                </a:lnTo>
                <a:lnTo>
                  <a:pt x="56" y="39"/>
                </a:lnTo>
                <a:lnTo>
                  <a:pt x="57" y="39"/>
                </a:lnTo>
                <a:lnTo>
                  <a:pt x="57" y="39"/>
                </a:lnTo>
                <a:lnTo>
                  <a:pt x="57" y="39"/>
                </a:lnTo>
                <a:lnTo>
                  <a:pt x="57" y="39"/>
                </a:lnTo>
                <a:lnTo>
                  <a:pt x="58" y="39"/>
                </a:lnTo>
                <a:lnTo>
                  <a:pt x="58" y="39"/>
                </a:lnTo>
                <a:lnTo>
                  <a:pt x="58" y="39"/>
                </a:lnTo>
                <a:lnTo>
                  <a:pt x="58" y="39"/>
                </a:lnTo>
                <a:lnTo>
                  <a:pt x="58" y="39"/>
                </a:lnTo>
                <a:lnTo>
                  <a:pt x="59" y="39"/>
                </a:lnTo>
                <a:lnTo>
                  <a:pt x="59" y="39"/>
                </a:lnTo>
                <a:lnTo>
                  <a:pt x="59" y="39"/>
                </a:lnTo>
                <a:lnTo>
                  <a:pt x="59" y="39"/>
                </a:lnTo>
                <a:lnTo>
                  <a:pt x="60" y="39"/>
                </a:lnTo>
                <a:lnTo>
                  <a:pt x="60" y="39"/>
                </a:lnTo>
                <a:lnTo>
                  <a:pt x="60" y="39"/>
                </a:lnTo>
                <a:lnTo>
                  <a:pt x="60" y="39"/>
                </a:lnTo>
                <a:lnTo>
                  <a:pt x="61" y="39"/>
                </a:lnTo>
                <a:lnTo>
                  <a:pt x="61" y="39"/>
                </a:lnTo>
                <a:lnTo>
                  <a:pt x="61" y="39"/>
                </a:lnTo>
                <a:lnTo>
                  <a:pt x="61" y="39"/>
                </a:lnTo>
                <a:lnTo>
                  <a:pt x="61" y="39"/>
                </a:lnTo>
                <a:lnTo>
                  <a:pt x="62" y="39"/>
                </a:lnTo>
                <a:lnTo>
                  <a:pt x="62" y="39"/>
                </a:lnTo>
                <a:lnTo>
                  <a:pt x="62" y="39"/>
                </a:lnTo>
                <a:lnTo>
                  <a:pt x="62" y="39"/>
                </a:lnTo>
                <a:lnTo>
                  <a:pt x="63" y="39"/>
                </a:lnTo>
                <a:lnTo>
                  <a:pt x="63" y="39"/>
                </a:lnTo>
                <a:lnTo>
                  <a:pt x="63" y="39"/>
                </a:lnTo>
                <a:lnTo>
                  <a:pt x="63" y="39"/>
                </a:lnTo>
                <a:lnTo>
                  <a:pt x="64" y="39"/>
                </a:lnTo>
                <a:lnTo>
                  <a:pt x="64" y="39"/>
                </a:lnTo>
                <a:lnTo>
                  <a:pt x="64" y="39"/>
                </a:lnTo>
                <a:lnTo>
                  <a:pt x="64" y="39"/>
                </a:lnTo>
                <a:lnTo>
                  <a:pt x="65" y="39"/>
                </a:lnTo>
                <a:lnTo>
                  <a:pt x="65" y="39"/>
                </a:lnTo>
                <a:lnTo>
                  <a:pt x="65" y="39"/>
                </a:lnTo>
                <a:lnTo>
                  <a:pt x="65" y="39"/>
                </a:lnTo>
                <a:lnTo>
                  <a:pt x="66" y="39"/>
                </a:lnTo>
                <a:lnTo>
                  <a:pt x="66" y="39"/>
                </a:lnTo>
                <a:lnTo>
                  <a:pt x="66" y="39"/>
                </a:lnTo>
                <a:lnTo>
                  <a:pt x="66" y="39"/>
                </a:lnTo>
                <a:lnTo>
                  <a:pt x="67" y="39"/>
                </a:lnTo>
                <a:lnTo>
                  <a:pt x="67" y="39"/>
                </a:lnTo>
                <a:lnTo>
                  <a:pt x="67" y="39"/>
                </a:lnTo>
                <a:lnTo>
                  <a:pt x="67" y="39"/>
                </a:lnTo>
                <a:lnTo>
                  <a:pt x="67" y="39"/>
                </a:lnTo>
                <a:lnTo>
                  <a:pt x="68" y="39"/>
                </a:lnTo>
                <a:lnTo>
                  <a:pt x="68" y="39"/>
                </a:lnTo>
                <a:lnTo>
                  <a:pt x="68" y="39"/>
                </a:lnTo>
                <a:lnTo>
                  <a:pt x="68" y="39"/>
                </a:lnTo>
                <a:lnTo>
                  <a:pt x="69" y="39"/>
                </a:lnTo>
                <a:lnTo>
                  <a:pt x="69" y="39"/>
                </a:lnTo>
                <a:lnTo>
                  <a:pt x="69" y="39"/>
                </a:lnTo>
                <a:lnTo>
                  <a:pt x="69" y="39"/>
                </a:lnTo>
                <a:lnTo>
                  <a:pt x="70" y="39"/>
                </a:lnTo>
                <a:lnTo>
                  <a:pt x="70" y="39"/>
                </a:lnTo>
                <a:lnTo>
                  <a:pt x="70" y="39"/>
                </a:lnTo>
                <a:lnTo>
                  <a:pt x="70" y="39"/>
                </a:lnTo>
                <a:lnTo>
                  <a:pt x="70" y="39"/>
                </a:lnTo>
                <a:lnTo>
                  <a:pt x="71" y="39"/>
                </a:lnTo>
                <a:lnTo>
                  <a:pt x="71" y="39"/>
                </a:lnTo>
                <a:lnTo>
                  <a:pt x="71" y="39"/>
                </a:lnTo>
                <a:lnTo>
                  <a:pt x="72" y="39"/>
                </a:lnTo>
                <a:lnTo>
                  <a:pt x="72" y="39"/>
                </a:lnTo>
                <a:lnTo>
                  <a:pt x="72" y="39"/>
                </a:lnTo>
                <a:lnTo>
                  <a:pt x="72" y="39"/>
                </a:lnTo>
                <a:lnTo>
                  <a:pt x="73" y="39"/>
                </a:lnTo>
                <a:lnTo>
                  <a:pt x="73" y="39"/>
                </a:lnTo>
                <a:lnTo>
                  <a:pt x="73" y="39"/>
                </a:lnTo>
                <a:lnTo>
                  <a:pt x="73" y="39"/>
                </a:lnTo>
                <a:lnTo>
                  <a:pt x="74" y="39"/>
                </a:lnTo>
                <a:lnTo>
                  <a:pt x="74" y="39"/>
                </a:lnTo>
                <a:lnTo>
                  <a:pt x="74" y="39"/>
                </a:lnTo>
                <a:lnTo>
                  <a:pt x="74" y="39"/>
                </a:lnTo>
                <a:lnTo>
                  <a:pt x="74" y="39"/>
                </a:lnTo>
                <a:lnTo>
                  <a:pt x="75" y="39"/>
                </a:lnTo>
                <a:lnTo>
                  <a:pt x="75" y="39"/>
                </a:lnTo>
                <a:lnTo>
                  <a:pt x="75" y="39"/>
                </a:lnTo>
                <a:lnTo>
                  <a:pt x="75" y="39"/>
                </a:lnTo>
                <a:lnTo>
                  <a:pt x="76" y="39"/>
                </a:lnTo>
                <a:lnTo>
                  <a:pt x="76" y="39"/>
                </a:lnTo>
                <a:lnTo>
                  <a:pt x="76" y="39"/>
                </a:lnTo>
                <a:lnTo>
                  <a:pt x="76" y="39"/>
                </a:lnTo>
                <a:lnTo>
                  <a:pt x="77" y="39"/>
                </a:lnTo>
                <a:lnTo>
                  <a:pt x="77" y="39"/>
                </a:lnTo>
                <a:lnTo>
                  <a:pt x="77" y="39"/>
                </a:lnTo>
                <a:lnTo>
                  <a:pt x="77" y="39"/>
                </a:lnTo>
                <a:lnTo>
                  <a:pt x="77" y="39"/>
                </a:lnTo>
                <a:lnTo>
                  <a:pt x="78" y="39"/>
                </a:lnTo>
                <a:lnTo>
                  <a:pt x="78" y="39"/>
                </a:lnTo>
                <a:lnTo>
                  <a:pt x="78" y="39"/>
                </a:lnTo>
                <a:lnTo>
                  <a:pt x="78" y="39"/>
                </a:lnTo>
                <a:lnTo>
                  <a:pt x="79" y="39"/>
                </a:lnTo>
                <a:lnTo>
                  <a:pt x="79" y="39"/>
                </a:lnTo>
                <a:lnTo>
                  <a:pt x="79" y="39"/>
                </a:lnTo>
                <a:lnTo>
                  <a:pt x="80" y="39"/>
                </a:lnTo>
                <a:lnTo>
                  <a:pt x="80" y="39"/>
                </a:lnTo>
                <a:lnTo>
                  <a:pt x="80" y="39"/>
                </a:lnTo>
                <a:lnTo>
                  <a:pt x="80" y="39"/>
                </a:lnTo>
                <a:lnTo>
                  <a:pt x="80" y="39"/>
                </a:lnTo>
                <a:lnTo>
                  <a:pt x="81" y="39"/>
                </a:lnTo>
                <a:lnTo>
                  <a:pt x="81" y="39"/>
                </a:lnTo>
                <a:lnTo>
                  <a:pt x="81" y="39"/>
                </a:lnTo>
                <a:lnTo>
                  <a:pt x="81" y="39"/>
                </a:lnTo>
                <a:lnTo>
                  <a:pt x="82" y="39"/>
                </a:lnTo>
                <a:lnTo>
                  <a:pt x="82" y="39"/>
                </a:lnTo>
                <a:lnTo>
                  <a:pt x="82" y="39"/>
                </a:lnTo>
                <a:lnTo>
                  <a:pt x="82" y="39"/>
                </a:lnTo>
                <a:lnTo>
                  <a:pt x="83" y="39"/>
                </a:lnTo>
                <a:lnTo>
                  <a:pt x="83" y="39"/>
                </a:lnTo>
                <a:lnTo>
                  <a:pt x="83" y="39"/>
                </a:lnTo>
                <a:lnTo>
                  <a:pt x="83" y="39"/>
                </a:lnTo>
                <a:lnTo>
                  <a:pt x="83" y="39"/>
                </a:lnTo>
                <a:lnTo>
                  <a:pt x="84" y="39"/>
                </a:lnTo>
                <a:lnTo>
                  <a:pt x="84" y="39"/>
                </a:lnTo>
                <a:lnTo>
                  <a:pt x="84" y="39"/>
                </a:lnTo>
                <a:lnTo>
                  <a:pt x="84" y="39"/>
                </a:lnTo>
                <a:lnTo>
                  <a:pt x="85" y="39"/>
                </a:lnTo>
                <a:lnTo>
                  <a:pt x="85" y="39"/>
                </a:lnTo>
                <a:lnTo>
                  <a:pt x="85" y="39"/>
                </a:lnTo>
                <a:lnTo>
                  <a:pt x="85" y="39"/>
                </a:lnTo>
                <a:lnTo>
                  <a:pt x="86" y="39"/>
                </a:lnTo>
                <a:lnTo>
                  <a:pt x="86" y="39"/>
                </a:lnTo>
                <a:lnTo>
                  <a:pt x="86" y="39"/>
                </a:lnTo>
                <a:lnTo>
                  <a:pt x="86" y="39"/>
                </a:lnTo>
                <a:lnTo>
                  <a:pt x="86" y="39"/>
                </a:lnTo>
                <a:lnTo>
                  <a:pt x="87" y="39"/>
                </a:lnTo>
                <a:lnTo>
                  <a:pt x="87" y="39"/>
                </a:lnTo>
                <a:lnTo>
                  <a:pt x="87" y="39"/>
                </a:lnTo>
                <a:lnTo>
                  <a:pt x="88" y="39"/>
                </a:lnTo>
                <a:lnTo>
                  <a:pt x="88" y="39"/>
                </a:lnTo>
                <a:lnTo>
                  <a:pt x="88" y="39"/>
                </a:lnTo>
                <a:lnTo>
                  <a:pt x="88" y="39"/>
                </a:lnTo>
                <a:lnTo>
                  <a:pt x="89" y="39"/>
                </a:lnTo>
                <a:lnTo>
                  <a:pt x="89" y="39"/>
                </a:lnTo>
                <a:lnTo>
                  <a:pt x="89" y="39"/>
                </a:lnTo>
                <a:lnTo>
                  <a:pt x="89" y="39"/>
                </a:lnTo>
                <a:lnTo>
                  <a:pt x="89" y="39"/>
                </a:lnTo>
                <a:lnTo>
                  <a:pt x="90" y="39"/>
                </a:lnTo>
                <a:lnTo>
                  <a:pt x="90" y="39"/>
                </a:lnTo>
                <a:lnTo>
                  <a:pt x="90" y="39"/>
                </a:lnTo>
                <a:lnTo>
                  <a:pt x="90" y="39"/>
                </a:lnTo>
                <a:lnTo>
                  <a:pt x="91" y="39"/>
                </a:lnTo>
                <a:lnTo>
                  <a:pt x="91" y="39"/>
                </a:lnTo>
                <a:lnTo>
                  <a:pt x="91" y="39"/>
                </a:lnTo>
                <a:lnTo>
                  <a:pt x="91" y="39"/>
                </a:lnTo>
                <a:lnTo>
                  <a:pt x="92" y="39"/>
                </a:lnTo>
                <a:lnTo>
                  <a:pt x="92" y="39"/>
                </a:lnTo>
                <a:lnTo>
                  <a:pt x="92" y="39"/>
                </a:lnTo>
                <a:lnTo>
                  <a:pt x="92" y="39"/>
                </a:lnTo>
                <a:lnTo>
                  <a:pt x="92" y="39"/>
                </a:lnTo>
                <a:lnTo>
                  <a:pt x="93" y="39"/>
                </a:lnTo>
                <a:lnTo>
                  <a:pt x="93" y="39"/>
                </a:lnTo>
                <a:lnTo>
                  <a:pt x="93" y="39"/>
                </a:lnTo>
                <a:lnTo>
                  <a:pt x="93" y="39"/>
                </a:lnTo>
                <a:lnTo>
                  <a:pt x="94" y="39"/>
                </a:lnTo>
                <a:lnTo>
                  <a:pt x="94" y="39"/>
                </a:lnTo>
                <a:lnTo>
                  <a:pt x="94" y="39"/>
                </a:lnTo>
                <a:lnTo>
                  <a:pt x="94" y="39"/>
                </a:lnTo>
                <a:lnTo>
                  <a:pt x="95" y="39"/>
                </a:lnTo>
                <a:lnTo>
                  <a:pt x="95" y="39"/>
                </a:lnTo>
                <a:lnTo>
                  <a:pt x="95" y="39"/>
                </a:lnTo>
                <a:lnTo>
                  <a:pt x="95" y="39"/>
                </a:lnTo>
                <a:lnTo>
                  <a:pt x="96" y="39"/>
                </a:lnTo>
                <a:lnTo>
                  <a:pt x="96" y="39"/>
                </a:lnTo>
                <a:lnTo>
                  <a:pt x="96" y="39"/>
                </a:lnTo>
                <a:lnTo>
                  <a:pt x="96" y="39"/>
                </a:lnTo>
                <a:lnTo>
                  <a:pt x="97" y="39"/>
                </a:lnTo>
                <a:lnTo>
                  <a:pt x="97" y="39"/>
                </a:lnTo>
                <a:lnTo>
                  <a:pt x="97" y="39"/>
                </a:lnTo>
                <a:lnTo>
                  <a:pt x="97" y="39"/>
                </a:lnTo>
                <a:lnTo>
                  <a:pt x="98" y="39"/>
                </a:lnTo>
                <a:lnTo>
                  <a:pt x="98" y="39"/>
                </a:lnTo>
                <a:lnTo>
                  <a:pt x="98" y="39"/>
                </a:lnTo>
                <a:lnTo>
                  <a:pt x="98" y="39"/>
                </a:lnTo>
                <a:lnTo>
                  <a:pt x="98" y="39"/>
                </a:lnTo>
                <a:lnTo>
                  <a:pt x="99" y="39"/>
                </a:lnTo>
                <a:lnTo>
                  <a:pt x="99" y="39"/>
                </a:lnTo>
                <a:lnTo>
                  <a:pt x="99" y="39"/>
                </a:lnTo>
                <a:lnTo>
                  <a:pt x="99" y="39"/>
                </a:lnTo>
                <a:lnTo>
                  <a:pt x="100" y="39"/>
                </a:lnTo>
                <a:lnTo>
                  <a:pt x="100" y="39"/>
                </a:lnTo>
                <a:lnTo>
                  <a:pt x="100" y="39"/>
                </a:lnTo>
                <a:lnTo>
                  <a:pt x="100" y="39"/>
                </a:lnTo>
                <a:lnTo>
                  <a:pt x="101" y="39"/>
                </a:lnTo>
                <a:lnTo>
                  <a:pt x="101" y="39"/>
                </a:lnTo>
                <a:lnTo>
                  <a:pt x="101" y="39"/>
                </a:lnTo>
                <a:lnTo>
                  <a:pt x="101" y="39"/>
                </a:lnTo>
                <a:lnTo>
                  <a:pt x="101" y="39"/>
                </a:lnTo>
                <a:lnTo>
                  <a:pt x="102" y="39"/>
                </a:lnTo>
                <a:lnTo>
                  <a:pt x="102" y="39"/>
                </a:lnTo>
                <a:lnTo>
                  <a:pt x="102" y="39"/>
                </a:lnTo>
                <a:lnTo>
                  <a:pt x="102" y="39"/>
                </a:lnTo>
                <a:lnTo>
                  <a:pt x="103" y="39"/>
                </a:lnTo>
                <a:lnTo>
                  <a:pt x="103" y="39"/>
                </a:lnTo>
                <a:lnTo>
                  <a:pt x="103" y="39"/>
                </a:lnTo>
                <a:lnTo>
                  <a:pt x="104" y="39"/>
                </a:lnTo>
                <a:lnTo>
                  <a:pt x="104" y="39"/>
                </a:lnTo>
                <a:lnTo>
                  <a:pt x="104" y="39"/>
                </a:lnTo>
                <a:lnTo>
                  <a:pt x="104" y="39"/>
                </a:lnTo>
                <a:lnTo>
                  <a:pt x="104" y="39"/>
                </a:lnTo>
                <a:lnTo>
                  <a:pt x="105" y="39"/>
                </a:lnTo>
                <a:lnTo>
                  <a:pt x="105" y="39"/>
                </a:lnTo>
                <a:lnTo>
                  <a:pt x="105" y="39"/>
                </a:lnTo>
                <a:lnTo>
                  <a:pt x="105" y="39"/>
                </a:lnTo>
                <a:lnTo>
                  <a:pt x="106" y="39"/>
                </a:lnTo>
                <a:lnTo>
                  <a:pt x="106" y="39"/>
                </a:lnTo>
                <a:lnTo>
                  <a:pt x="106" y="39"/>
                </a:lnTo>
                <a:lnTo>
                  <a:pt x="106" y="39"/>
                </a:lnTo>
                <a:lnTo>
                  <a:pt x="107" y="39"/>
                </a:lnTo>
                <a:lnTo>
                  <a:pt x="107" y="39"/>
                </a:lnTo>
                <a:lnTo>
                  <a:pt x="107" y="39"/>
                </a:lnTo>
                <a:lnTo>
                  <a:pt x="107" y="39"/>
                </a:lnTo>
                <a:lnTo>
                  <a:pt x="107" y="39"/>
                </a:lnTo>
                <a:lnTo>
                  <a:pt x="108" y="39"/>
                </a:lnTo>
                <a:lnTo>
                  <a:pt x="108" y="39"/>
                </a:lnTo>
                <a:lnTo>
                  <a:pt x="108" y="39"/>
                </a:lnTo>
                <a:lnTo>
                  <a:pt x="108" y="39"/>
                </a:lnTo>
                <a:lnTo>
                  <a:pt x="109" y="39"/>
                </a:lnTo>
                <a:lnTo>
                  <a:pt x="109" y="39"/>
                </a:lnTo>
                <a:lnTo>
                  <a:pt x="109" y="39"/>
                </a:lnTo>
                <a:lnTo>
                  <a:pt x="109" y="39"/>
                </a:lnTo>
                <a:lnTo>
                  <a:pt x="110" y="39"/>
                </a:lnTo>
                <a:lnTo>
                  <a:pt x="110" y="39"/>
                </a:lnTo>
                <a:lnTo>
                  <a:pt x="110" y="39"/>
                </a:lnTo>
                <a:lnTo>
                  <a:pt x="110" y="39"/>
                </a:lnTo>
                <a:lnTo>
                  <a:pt x="111" y="39"/>
                </a:lnTo>
                <a:lnTo>
                  <a:pt x="111" y="39"/>
                </a:lnTo>
                <a:lnTo>
                  <a:pt x="111" y="39"/>
                </a:lnTo>
                <a:lnTo>
                  <a:pt x="111" y="39"/>
                </a:lnTo>
                <a:lnTo>
                  <a:pt x="112" y="39"/>
                </a:lnTo>
                <a:lnTo>
                  <a:pt x="112" y="39"/>
                </a:lnTo>
                <a:lnTo>
                  <a:pt x="112" y="39"/>
                </a:lnTo>
                <a:lnTo>
                  <a:pt x="112" y="39"/>
                </a:lnTo>
                <a:lnTo>
                  <a:pt x="113" y="39"/>
                </a:lnTo>
                <a:lnTo>
                  <a:pt x="113" y="39"/>
                </a:lnTo>
                <a:lnTo>
                  <a:pt x="113" y="39"/>
                </a:lnTo>
                <a:lnTo>
                  <a:pt x="113" y="39"/>
                </a:lnTo>
                <a:lnTo>
                  <a:pt x="113" y="39"/>
                </a:lnTo>
                <a:lnTo>
                  <a:pt x="114" y="39"/>
                </a:lnTo>
                <a:lnTo>
                  <a:pt x="114" y="39"/>
                </a:lnTo>
                <a:lnTo>
                  <a:pt x="114" y="39"/>
                </a:lnTo>
                <a:lnTo>
                  <a:pt x="114" y="39"/>
                </a:lnTo>
                <a:lnTo>
                  <a:pt x="115" y="39"/>
                </a:lnTo>
                <a:lnTo>
                  <a:pt x="115" y="39"/>
                </a:lnTo>
                <a:lnTo>
                  <a:pt x="115" y="39"/>
                </a:lnTo>
                <a:lnTo>
                  <a:pt x="115" y="39"/>
                </a:lnTo>
                <a:lnTo>
                  <a:pt x="116" y="39"/>
                </a:lnTo>
                <a:lnTo>
                  <a:pt x="116" y="39"/>
                </a:lnTo>
                <a:lnTo>
                  <a:pt x="116" y="39"/>
                </a:lnTo>
                <a:lnTo>
                  <a:pt x="116" y="39"/>
                </a:lnTo>
                <a:lnTo>
                  <a:pt x="116" y="39"/>
                </a:lnTo>
                <a:lnTo>
                  <a:pt x="117" y="39"/>
                </a:lnTo>
                <a:lnTo>
                  <a:pt x="117" y="39"/>
                </a:lnTo>
                <a:lnTo>
                  <a:pt x="117" y="39"/>
                </a:lnTo>
                <a:lnTo>
                  <a:pt x="117" y="39"/>
                </a:lnTo>
                <a:lnTo>
                  <a:pt x="118" y="39"/>
                </a:lnTo>
                <a:lnTo>
                  <a:pt x="118" y="39"/>
                </a:lnTo>
                <a:lnTo>
                  <a:pt x="118" y="39"/>
                </a:lnTo>
                <a:lnTo>
                  <a:pt x="119" y="39"/>
                </a:lnTo>
                <a:lnTo>
                  <a:pt x="119" y="39"/>
                </a:lnTo>
                <a:lnTo>
                  <a:pt x="119" y="39"/>
                </a:lnTo>
                <a:lnTo>
                  <a:pt x="119" y="39"/>
                </a:lnTo>
                <a:lnTo>
                  <a:pt x="120" y="39"/>
                </a:lnTo>
                <a:lnTo>
                  <a:pt x="120" y="39"/>
                </a:lnTo>
                <a:lnTo>
                  <a:pt x="120" y="39"/>
                </a:lnTo>
                <a:lnTo>
                  <a:pt x="120" y="39"/>
                </a:lnTo>
                <a:lnTo>
                  <a:pt x="120" y="39"/>
                </a:lnTo>
                <a:lnTo>
                  <a:pt x="121" y="39"/>
                </a:lnTo>
                <a:lnTo>
                  <a:pt x="121" y="39"/>
                </a:lnTo>
                <a:lnTo>
                  <a:pt x="121" y="39"/>
                </a:lnTo>
                <a:lnTo>
                  <a:pt x="121" y="39"/>
                </a:lnTo>
                <a:lnTo>
                  <a:pt x="122" y="39"/>
                </a:lnTo>
                <a:lnTo>
                  <a:pt x="122" y="39"/>
                </a:lnTo>
                <a:lnTo>
                  <a:pt x="122" y="39"/>
                </a:lnTo>
                <a:lnTo>
                  <a:pt x="122" y="39"/>
                </a:lnTo>
                <a:lnTo>
                  <a:pt x="123" y="39"/>
                </a:lnTo>
                <a:lnTo>
                  <a:pt x="123" y="39"/>
                </a:lnTo>
                <a:lnTo>
                  <a:pt x="123" y="39"/>
                </a:lnTo>
                <a:lnTo>
                  <a:pt x="123" y="39"/>
                </a:lnTo>
                <a:lnTo>
                  <a:pt x="123" y="39"/>
                </a:lnTo>
                <a:lnTo>
                  <a:pt x="124" y="39"/>
                </a:lnTo>
                <a:lnTo>
                  <a:pt x="124" y="39"/>
                </a:lnTo>
                <a:lnTo>
                  <a:pt x="124" y="39"/>
                </a:lnTo>
                <a:lnTo>
                  <a:pt x="124" y="39"/>
                </a:lnTo>
                <a:lnTo>
                  <a:pt x="125" y="39"/>
                </a:lnTo>
                <a:lnTo>
                  <a:pt x="125" y="39"/>
                </a:lnTo>
                <a:lnTo>
                  <a:pt x="125" y="39"/>
                </a:lnTo>
                <a:lnTo>
                  <a:pt x="125" y="39"/>
                </a:lnTo>
                <a:lnTo>
                  <a:pt x="125" y="39"/>
                </a:lnTo>
                <a:lnTo>
                  <a:pt x="126" y="39"/>
                </a:lnTo>
                <a:lnTo>
                  <a:pt x="126" y="39"/>
                </a:lnTo>
                <a:lnTo>
                  <a:pt x="126" y="39"/>
                </a:lnTo>
                <a:lnTo>
                  <a:pt x="127" y="39"/>
                </a:lnTo>
                <a:lnTo>
                  <a:pt x="127" y="39"/>
                </a:lnTo>
                <a:lnTo>
                  <a:pt x="127" y="39"/>
                </a:lnTo>
                <a:lnTo>
                  <a:pt x="127" y="39"/>
                </a:lnTo>
                <a:lnTo>
                  <a:pt x="128" y="39"/>
                </a:lnTo>
                <a:lnTo>
                  <a:pt x="128" y="39"/>
                </a:lnTo>
                <a:lnTo>
                  <a:pt x="128" y="39"/>
                </a:lnTo>
                <a:lnTo>
                  <a:pt x="128" y="39"/>
                </a:lnTo>
                <a:lnTo>
                  <a:pt x="129" y="39"/>
                </a:lnTo>
                <a:lnTo>
                  <a:pt x="129" y="39"/>
                </a:lnTo>
                <a:lnTo>
                  <a:pt x="129" y="39"/>
                </a:lnTo>
                <a:lnTo>
                  <a:pt x="129" y="39"/>
                </a:lnTo>
                <a:lnTo>
                  <a:pt x="129" y="39"/>
                </a:lnTo>
                <a:lnTo>
                  <a:pt x="130" y="39"/>
                </a:lnTo>
                <a:lnTo>
                  <a:pt x="130" y="39"/>
                </a:lnTo>
                <a:lnTo>
                  <a:pt x="130" y="39"/>
                </a:lnTo>
                <a:lnTo>
                  <a:pt x="130" y="39"/>
                </a:lnTo>
                <a:lnTo>
                  <a:pt x="131" y="39"/>
                </a:lnTo>
                <a:lnTo>
                  <a:pt x="131" y="39"/>
                </a:lnTo>
                <a:lnTo>
                  <a:pt x="131" y="39"/>
                </a:lnTo>
                <a:lnTo>
                  <a:pt x="131" y="39"/>
                </a:lnTo>
                <a:lnTo>
                  <a:pt x="132" y="39"/>
                </a:lnTo>
                <a:lnTo>
                  <a:pt x="132" y="39"/>
                </a:lnTo>
                <a:lnTo>
                  <a:pt x="132" y="39"/>
                </a:lnTo>
                <a:lnTo>
                  <a:pt x="132" y="39"/>
                </a:lnTo>
                <a:lnTo>
                  <a:pt x="132" y="39"/>
                </a:lnTo>
                <a:lnTo>
                  <a:pt x="133" y="39"/>
                </a:lnTo>
                <a:lnTo>
                  <a:pt x="133" y="39"/>
                </a:lnTo>
                <a:lnTo>
                  <a:pt x="133" y="39"/>
                </a:lnTo>
                <a:lnTo>
                  <a:pt x="133" y="39"/>
                </a:lnTo>
                <a:lnTo>
                  <a:pt x="134" y="39"/>
                </a:lnTo>
                <a:lnTo>
                  <a:pt x="134" y="39"/>
                </a:lnTo>
                <a:lnTo>
                  <a:pt x="134" y="39"/>
                </a:lnTo>
                <a:lnTo>
                  <a:pt x="135" y="39"/>
                </a:lnTo>
                <a:lnTo>
                  <a:pt x="135" y="39"/>
                </a:lnTo>
                <a:lnTo>
                  <a:pt x="135" y="39"/>
                </a:lnTo>
                <a:lnTo>
                  <a:pt x="135" y="39"/>
                </a:lnTo>
                <a:lnTo>
                  <a:pt x="135" y="39"/>
                </a:lnTo>
                <a:lnTo>
                  <a:pt x="136" y="39"/>
                </a:lnTo>
                <a:lnTo>
                  <a:pt x="136" y="39"/>
                </a:lnTo>
                <a:lnTo>
                  <a:pt x="136" y="39"/>
                </a:lnTo>
                <a:lnTo>
                  <a:pt x="136" y="39"/>
                </a:lnTo>
                <a:lnTo>
                  <a:pt x="137" y="39"/>
                </a:lnTo>
                <a:lnTo>
                  <a:pt x="137" y="39"/>
                </a:lnTo>
                <a:lnTo>
                  <a:pt x="137" y="39"/>
                </a:lnTo>
                <a:lnTo>
                  <a:pt x="137" y="39"/>
                </a:lnTo>
                <a:lnTo>
                  <a:pt x="138" y="39"/>
                </a:lnTo>
                <a:lnTo>
                  <a:pt x="138" y="39"/>
                </a:lnTo>
                <a:lnTo>
                  <a:pt x="138" y="39"/>
                </a:lnTo>
                <a:lnTo>
                  <a:pt x="138" y="39"/>
                </a:lnTo>
                <a:lnTo>
                  <a:pt x="138" y="39"/>
                </a:lnTo>
                <a:lnTo>
                  <a:pt x="139" y="39"/>
                </a:lnTo>
                <a:lnTo>
                  <a:pt x="139" y="39"/>
                </a:lnTo>
                <a:lnTo>
                  <a:pt x="139" y="39"/>
                </a:lnTo>
                <a:lnTo>
                  <a:pt x="139" y="39"/>
                </a:lnTo>
                <a:lnTo>
                  <a:pt x="140" y="39"/>
                </a:lnTo>
                <a:lnTo>
                  <a:pt x="140" y="39"/>
                </a:lnTo>
                <a:lnTo>
                  <a:pt x="140" y="39"/>
                </a:lnTo>
                <a:lnTo>
                  <a:pt x="140" y="39"/>
                </a:lnTo>
                <a:lnTo>
                  <a:pt x="141" y="39"/>
                </a:lnTo>
                <a:lnTo>
                  <a:pt x="141" y="39"/>
                </a:lnTo>
                <a:lnTo>
                  <a:pt x="141" y="39"/>
                </a:lnTo>
                <a:lnTo>
                  <a:pt x="141" y="39"/>
                </a:lnTo>
                <a:lnTo>
                  <a:pt x="141" y="39"/>
                </a:lnTo>
                <a:lnTo>
                  <a:pt x="142" y="39"/>
                </a:lnTo>
                <a:lnTo>
                  <a:pt x="142" y="39"/>
                </a:lnTo>
                <a:lnTo>
                  <a:pt x="142" y="39"/>
                </a:lnTo>
                <a:lnTo>
                  <a:pt x="143" y="39"/>
                </a:lnTo>
                <a:lnTo>
                  <a:pt x="143" y="39"/>
                </a:lnTo>
                <a:lnTo>
                  <a:pt x="143" y="39"/>
                </a:lnTo>
                <a:lnTo>
                  <a:pt x="143" y="39"/>
                </a:lnTo>
                <a:lnTo>
                  <a:pt x="144" y="39"/>
                </a:lnTo>
                <a:lnTo>
                  <a:pt x="144" y="39"/>
                </a:lnTo>
                <a:lnTo>
                  <a:pt x="144" y="39"/>
                </a:lnTo>
                <a:lnTo>
                  <a:pt x="144" y="39"/>
                </a:lnTo>
                <a:lnTo>
                  <a:pt x="144" y="39"/>
                </a:lnTo>
                <a:lnTo>
                  <a:pt x="145" y="39"/>
                </a:lnTo>
                <a:lnTo>
                  <a:pt x="145" y="39"/>
                </a:lnTo>
                <a:lnTo>
                  <a:pt x="145" y="39"/>
                </a:lnTo>
                <a:lnTo>
                  <a:pt x="145" y="39"/>
                </a:lnTo>
                <a:lnTo>
                  <a:pt x="146" y="39"/>
                </a:lnTo>
                <a:lnTo>
                  <a:pt x="146" y="39"/>
                </a:lnTo>
                <a:lnTo>
                  <a:pt x="146" y="39"/>
                </a:lnTo>
                <a:lnTo>
                  <a:pt x="146" y="39"/>
                </a:lnTo>
                <a:lnTo>
                  <a:pt x="147" y="39"/>
                </a:lnTo>
                <a:lnTo>
                  <a:pt x="147" y="39"/>
                </a:lnTo>
                <a:lnTo>
                  <a:pt x="147" y="39"/>
                </a:lnTo>
                <a:lnTo>
                  <a:pt x="147" y="39"/>
                </a:lnTo>
                <a:lnTo>
                  <a:pt x="147" y="39"/>
                </a:lnTo>
                <a:lnTo>
                  <a:pt x="148" y="39"/>
                </a:lnTo>
                <a:lnTo>
                  <a:pt x="148" y="39"/>
                </a:lnTo>
                <a:lnTo>
                  <a:pt x="148" y="39"/>
                </a:lnTo>
                <a:lnTo>
                  <a:pt x="148" y="39"/>
                </a:lnTo>
                <a:lnTo>
                  <a:pt x="149" y="39"/>
                </a:lnTo>
                <a:lnTo>
                  <a:pt x="149" y="39"/>
                </a:lnTo>
                <a:lnTo>
                  <a:pt x="149" y="39"/>
                </a:lnTo>
                <a:lnTo>
                  <a:pt x="150" y="39"/>
                </a:lnTo>
                <a:lnTo>
                  <a:pt x="150" y="39"/>
                </a:lnTo>
                <a:lnTo>
                  <a:pt x="150" y="39"/>
                </a:lnTo>
                <a:lnTo>
                  <a:pt x="150" y="39"/>
                </a:lnTo>
                <a:lnTo>
                  <a:pt x="150" y="39"/>
                </a:lnTo>
                <a:lnTo>
                  <a:pt x="151" y="39"/>
                </a:lnTo>
                <a:lnTo>
                  <a:pt x="151" y="39"/>
                </a:lnTo>
                <a:lnTo>
                  <a:pt x="151" y="39"/>
                </a:lnTo>
                <a:lnTo>
                  <a:pt x="151" y="39"/>
                </a:lnTo>
                <a:lnTo>
                  <a:pt x="152" y="39"/>
                </a:lnTo>
                <a:lnTo>
                  <a:pt x="152" y="39"/>
                </a:lnTo>
                <a:lnTo>
                  <a:pt x="152" y="39"/>
                </a:lnTo>
                <a:lnTo>
                  <a:pt x="152" y="39"/>
                </a:lnTo>
                <a:lnTo>
                  <a:pt x="153" y="39"/>
                </a:lnTo>
                <a:lnTo>
                  <a:pt x="153" y="39"/>
                </a:lnTo>
                <a:lnTo>
                  <a:pt x="153" y="39"/>
                </a:lnTo>
                <a:lnTo>
                  <a:pt x="153" y="39"/>
                </a:lnTo>
                <a:lnTo>
                  <a:pt x="153" y="39"/>
                </a:lnTo>
                <a:lnTo>
                  <a:pt x="154" y="39"/>
                </a:lnTo>
                <a:lnTo>
                  <a:pt x="154" y="39"/>
                </a:lnTo>
                <a:lnTo>
                  <a:pt x="154" y="39"/>
                </a:lnTo>
                <a:lnTo>
                  <a:pt x="154" y="39"/>
                </a:lnTo>
                <a:lnTo>
                  <a:pt x="155" y="39"/>
                </a:lnTo>
                <a:lnTo>
                  <a:pt x="155" y="39"/>
                </a:lnTo>
                <a:lnTo>
                  <a:pt x="155" y="39"/>
                </a:lnTo>
                <a:lnTo>
                  <a:pt x="155" y="39"/>
                </a:lnTo>
                <a:lnTo>
                  <a:pt x="156" y="39"/>
                </a:lnTo>
                <a:lnTo>
                  <a:pt x="156" y="39"/>
                </a:lnTo>
                <a:lnTo>
                  <a:pt x="156" y="39"/>
                </a:lnTo>
                <a:lnTo>
                  <a:pt x="156" y="39"/>
                </a:lnTo>
                <a:lnTo>
                  <a:pt x="156" y="39"/>
                </a:lnTo>
                <a:lnTo>
                  <a:pt x="157" y="39"/>
                </a:lnTo>
                <a:lnTo>
                  <a:pt x="157" y="39"/>
                </a:lnTo>
                <a:lnTo>
                  <a:pt x="157" y="39"/>
                </a:lnTo>
                <a:lnTo>
                  <a:pt x="158" y="39"/>
                </a:lnTo>
                <a:lnTo>
                  <a:pt x="158" y="39"/>
                </a:lnTo>
                <a:lnTo>
                  <a:pt x="158" y="39"/>
                </a:lnTo>
                <a:lnTo>
                  <a:pt x="158" y="39"/>
                </a:lnTo>
                <a:lnTo>
                  <a:pt x="159" y="39"/>
                </a:lnTo>
                <a:lnTo>
                  <a:pt x="159" y="39"/>
                </a:lnTo>
                <a:lnTo>
                  <a:pt x="159" y="39"/>
                </a:lnTo>
                <a:lnTo>
                  <a:pt x="159" y="39"/>
                </a:lnTo>
                <a:lnTo>
                  <a:pt x="159" y="39"/>
                </a:lnTo>
                <a:lnTo>
                  <a:pt x="160" y="39"/>
                </a:lnTo>
                <a:lnTo>
                  <a:pt x="160" y="39"/>
                </a:lnTo>
                <a:lnTo>
                  <a:pt x="160" y="39"/>
                </a:lnTo>
                <a:lnTo>
                  <a:pt x="160" y="39"/>
                </a:lnTo>
                <a:lnTo>
                  <a:pt x="161" y="39"/>
                </a:lnTo>
                <a:lnTo>
                  <a:pt x="161" y="39"/>
                </a:lnTo>
                <a:lnTo>
                  <a:pt x="161" y="39"/>
                </a:lnTo>
                <a:lnTo>
                  <a:pt x="161" y="39"/>
                </a:lnTo>
                <a:lnTo>
                  <a:pt x="162" y="39"/>
                </a:lnTo>
                <a:lnTo>
                  <a:pt x="162" y="39"/>
                </a:lnTo>
                <a:lnTo>
                  <a:pt x="162" y="39"/>
                </a:lnTo>
                <a:lnTo>
                  <a:pt x="162" y="39"/>
                </a:lnTo>
                <a:lnTo>
                  <a:pt x="162" y="39"/>
                </a:lnTo>
                <a:lnTo>
                  <a:pt x="163" y="39"/>
                </a:lnTo>
                <a:lnTo>
                  <a:pt x="163" y="39"/>
                </a:lnTo>
                <a:lnTo>
                  <a:pt x="163" y="39"/>
                </a:lnTo>
                <a:lnTo>
                  <a:pt x="163" y="39"/>
                </a:lnTo>
                <a:lnTo>
                  <a:pt x="164" y="39"/>
                </a:lnTo>
                <a:lnTo>
                  <a:pt x="164" y="39"/>
                </a:lnTo>
                <a:lnTo>
                  <a:pt x="164" y="39"/>
                </a:lnTo>
                <a:lnTo>
                  <a:pt x="164" y="39"/>
                </a:lnTo>
                <a:lnTo>
                  <a:pt x="165" y="39"/>
                </a:lnTo>
                <a:lnTo>
                  <a:pt x="165" y="39"/>
                </a:lnTo>
                <a:lnTo>
                  <a:pt x="165" y="39"/>
                </a:lnTo>
                <a:lnTo>
                  <a:pt x="166" y="39"/>
                </a:lnTo>
                <a:lnTo>
                  <a:pt x="166" y="39"/>
                </a:lnTo>
                <a:lnTo>
                  <a:pt x="166" y="39"/>
                </a:lnTo>
                <a:lnTo>
                  <a:pt x="166" y="39"/>
                </a:lnTo>
                <a:lnTo>
                  <a:pt x="166" y="39"/>
                </a:lnTo>
                <a:lnTo>
                  <a:pt x="167" y="39"/>
                </a:lnTo>
                <a:lnTo>
                  <a:pt x="167" y="39"/>
                </a:lnTo>
                <a:lnTo>
                  <a:pt x="167" y="39"/>
                </a:lnTo>
                <a:lnTo>
                  <a:pt x="167" y="39"/>
                </a:lnTo>
                <a:lnTo>
                  <a:pt x="168" y="39"/>
                </a:lnTo>
                <a:lnTo>
                  <a:pt x="168" y="39"/>
                </a:lnTo>
                <a:lnTo>
                  <a:pt x="168" y="39"/>
                </a:lnTo>
                <a:lnTo>
                  <a:pt x="168" y="39"/>
                </a:lnTo>
                <a:lnTo>
                  <a:pt x="168" y="39"/>
                </a:lnTo>
                <a:lnTo>
                  <a:pt x="169" y="39"/>
                </a:lnTo>
                <a:lnTo>
                  <a:pt x="169" y="39"/>
                </a:lnTo>
                <a:lnTo>
                  <a:pt x="169" y="39"/>
                </a:lnTo>
                <a:lnTo>
                  <a:pt x="169" y="39"/>
                </a:lnTo>
                <a:lnTo>
                  <a:pt x="170" y="39"/>
                </a:lnTo>
                <a:lnTo>
                  <a:pt x="170" y="39"/>
                </a:lnTo>
                <a:lnTo>
                  <a:pt x="170" y="39"/>
                </a:lnTo>
                <a:lnTo>
                  <a:pt x="170" y="39"/>
                </a:lnTo>
                <a:lnTo>
                  <a:pt x="171" y="39"/>
                </a:lnTo>
                <a:lnTo>
                  <a:pt x="171" y="39"/>
                </a:lnTo>
                <a:lnTo>
                  <a:pt x="171" y="39"/>
                </a:lnTo>
                <a:lnTo>
                  <a:pt x="171" y="39"/>
                </a:lnTo>
                <a:lnTo>
                  <a:pt x="171" y="39"/>
                </a:lnTo>
                <a:lnTo>
                  <a:pt x="172" y="39"/>
                </a:lnTo>
                <a:lnTo>
                  <a:pt x="172" y="39"/>
                </a:lnTo>
                <a:lnTo>
                  <a:pt x="172" y="39"/>
                </a:lnTo>
                <a:lnTo>
                  <a:pt x="172" y="39"/>
                </a:lnTo>
                <a:lnTo>
                  <a:pt x="173" y="39"/>
                </a:lnTo>
                <a:lnTo>
                  <a:pt x="173" y="39"/>
                </a:lnTo>
                <a:lnTo>
                  <a:pt x="173" y="39"/>
                </a:lnTo>
                <a:lnTo>
                  <a:pt x="174" y="39"/>
                </a:lnTo>
                <a:lnTo>
                  <a:pt x="174" y="39"/>
                </a:lnTo>
                <a:lnTo>
                  <a:pt x="174" y="39"/>
                </a:lnTo>
                <a:lnTo>
                  <a:pt x="174" y="39"/>
                </a:lnTo>
                <a:lnTo>
                  <a:pt x="175" y="39"/>
                </a:lnTo>
                <a:lnTo>
                  <a:pt x="175" y="39"/>
                </a:lnTo>
                <a:lnTo>
                  <a:pt x="175" y="39"/>
                </a:lnTo>
                <a:lnTo>
                  <a:pt x="175" y="39"/>
                </a:lnTo>
                <a:lnTo>
                  <a:pt x="175" y="39"/>
                </a:lnTo>
                <a:lnTo>
                  <a:pt x="176" y="39"/>
                </a:lnTo>
                <a:lnTo>
                  <a:pt x="176" y="39"/>
                </a:lnTo>
                <a:lnTo>
                  <a:pt x="176" y="39"/>
                </a:lnTo>
                <a:lnTo>
                  <a:pt x="176" y="39"/>
                </a:lnTo>
                <a:lnTo>
                  <a:pt x="177" y="39"/>
                </a:lnTo>
                <a:lnTo>
                  <a:pt x="177" y="39"/>
                </a:lnTo>
                <a:lnTo>
                  <a:pt x="177" y="39"/>
                </a:lnTo>
                <a:lnTo>
                  <a:pt x="177" y="39"/>
                </a:lnTo>
                <a:lnTo>
                  <a:pt x="178" y="39"/>
                </a:lnTo>
                <a:lnTo>
                  <a:pt x="178" y="39"/>
                </a:lnTo>
                <a:lnTo>
                  <a:pt x="178" y="39"/>
                </a:lnTo>
                <a:lnTo>
                  <a:pt x="178" y="39"/>
                </a:lnTo>
                <a:lnTo>
                  <a:pt x="178" y="39"/>
                </a:lnTo>
                <a:lnTo>
                  <a:pt x="179" y="39"/>
                </a:lnTo>
                <a:lnTo>
                  <a:pt x="179" y="39"/>
                </a:lnTo>
                <a:lnTo>
                  <a:pt x="179" y="39"/>
                </a:lnTo>
                <a:lnTo>
                  <a:pt x="179" y="39"/>
                </a:lnTo>
                <a:lnTo>
                  <a:pt x="180" y="39"/>
                </a:lnTo>
                <a:lnTo>
                  <a:pt x="180" y="39"/>
                </a:lnTo>
                <a:lnTo>
                  <a:pt x="180" y="39"/>
                </a:lnTo>
                <a:lnTo>
                  <a:pt x="180" y="39"/>
                </a:lnTo>
                <a:lnTo>
                  <a:pt x="181" y="39"/>
                </a:lnTo>
                <a:lnTo>
                  <a:pt x="181" y="39"/>
                </a:lnTo>
                <a:lnTo>
                  <a:pt x="181" y="39"/>
                </a:lnTo>
                <a:lnTo>
                  <a:pt x="181" y="39"/>
                </a:lnTo>
                <a:lnTo>
                  <a:pt x="182" y="39"/>
                </a:lnTo>
                <a:lnTo>
                  <a:pt x="182" y="39"/>
                </a:lnTo>
                <a:lnTo>
                  <a:pt x="182" y="39"/>
                </a:lnTo>
                <a:lnTo>
                  <a:pt x="182" y="39"/>
                </a:lnTo>
                <a:lnTo>
                  <a:pt x="183" y="39"/>
                </a:lnTo>
                <a:lnTo>
                  <a:pt x="183" y="39"/>
                </a:lnTo>
                <a:lnTo>
                  <a:pt x="183" y="39"/>
                </a:lnTo>
                <a:lnTo>
                  <a:pt x="183" y="39"/>
                </a:lnTo>
                <a:lnTo>
                  <a:pt x="184" y="39"/>
                </a:lnTo>
                <a:lnTo>
                  <a:pt x="184" y="39"/>
                </a:lnTo>
                <a:lnTo>
                  <a:pt x="184" y="39"/>
                </a:lnTo>
                <a:lnTo>
                  <a:pt x="184" y="39"/>
                </a:lnTo>
                <a:lnTo>
                  <a:pt x="184" y="39"/>
                </a:lnTo>
                <a:lnTo>
                  <a:pt x="185" y="39"/>
                </a:lnTo>
                <a:lnTo>
                  <a:pt x="185" y="39"/>
                </a:lnTo>
                <a:lnTo>
                  <a:pt x="185" y="39"/>
                </a:lnTo>
                <a:lnTo>
                  <a:pt x="185" y="39"/>
                </a:lnTo>
                <a:lnTo>
                  <a:pt x="186" y="39"/>
                </a:lnTo>
                <a:lnTo>
                  <a:pt x="186" y="39"/>
                </a:lnTo>
                <a:lnTo>
                  <a:pt x="186" y="39"/>
                </a:lnTo>
                <a:lnTo>
                  <a:pt x="186" y="39"/>
                </a:lnTo>
                <a:lnTo>
                  <a:pt x="187" y="39"/>
                </a:lnTo>
                <a:lnTo>
                  <a:pt x="187" y="39"/>
                </a:lnTo>
                <a:lnTo>
                  <a:pt x="187" y="39"/>
                </a:lnTo>
                <a:lnTo>
                  <a:pt x="187" y="39"/>
                </a:lnTo>
                <a:lnTo>
                  <a:pt x="187" y="39"/>
                </a:lnTo>
                <a:lnTo>
                  <a:pt x="188" y="39"/>
                </a:lnTo>
                <a:lnTo>
                  <a:pt x="188" y="39"/>
                </a:lnTo>
                <a:lnTo>
                  <a:pt x="188" y="39"/>
                </a:lnTo>
                <a:lnTo>
                  <a:pt x="188" y="39"/>
                </a:lnTo>
                <a:lnTo>
                  <a:pt x="189" y="39"/>
                </a:lnTo>
                <a:lnTo>
                  <a:pt x="189" y="39"/>
                </a:lnTo>
                <a:lnTo>
                  <a:pt x="189" y="39"/>
                </a:lnTo>
                <a:lnTo>
                  <a:pt x="190" y="39"/>
                </a:lnTo>
                <a:lnTo>
                  <a:pt x="190" y="39"/>
                </a:lnTo>
                <a:lnTo>
                  <a:pt x="190" y="39"/>
                </a:lnTo>
                <a:lnTo>
                  <a:pt x="190" y="39"/>
                </a:lnTo>
                <a:lnTo>
                  <a:pt x="190" y="39"/>
                </a:lnTo>
                <a:lnTo>
                  <a:pt x="191" y="39"/>
                </a:lnTo>
                <a:lnTo>
                  <a:pt x="191" y="39"/>
                </a:lnTo>
                <a:lnTo>
                  <a:pt x="191" y="39"/>
                </a:lnTo>
                <a:lnTo>
                  <a:pt x="191" y="39"/>
                </a:lnTo>
                <a:lnTo>
                  <a:pt x="192" y="39"/>
                </a:lnTo>
                <a:lnTo>
                  <a:pt x="192" y="39"/>
                </a:lnTo>
                <a:lnTo>
                  <a:pt x="192" y="39"/>
                </a:lnTo>
                <a:lnTo>
                  <a:pt x="192" y="39"/>
                </a:lnTo>
                <a:lnTo>
                  <a:pt x="193" y="39"/>
                </a:lnTo>
                <a:lnTo>
                  <a:pt x="193" y="39"/>
                </a:lnTo>
                <a:lnTo>
                  <a:pt x="193" y="39"/>
                </a:lnTo>
                <a:lnTo>
                  <a:pt x="193" y="39"/>
                </a:lnTo>
                <a:lnTo>
                  <a:pt x="193" y="39"/>
                </a:lnTo>
                <a:lnTo>
                  <a:pt x="194" y="39"/>
                </a:lnTo>
                <a:lnTo>
                  <a:pt x="194" y="39"/>
                </a:lnTo>
                <a:lnTo>
                  <a:pt x="194" y="39"/>
                </a:lnTo>
                <a:lnTo>
                  <a:pt x="194" y="39"/>
                </a:lnTo>
                <a:lnTo>
                  <a:pt x="195" y="39"/>
                </a:lnTo>
                <a:lnTo>
                  <a:pt x="195" y="39"/>
                </a:lnTo>
                <a:lnTo>
                  <a:pt x="195" y="39"/>
                </a:lnTo>
                <a:lnTo>
                  <a:pt x="195" y="39"/>
                </a:lnTo>
                <a:lnTo>
                  <a:pt x="196" y="39"/>
                </a:lnTo>
                <a:lnTo>
                  <a:pt x="196" y="39"/>
                </a:lnTo>
                <a:lnTo>
                  <a:pt x="196" y="39"/>
                </a:lnTo>
                <a:lnTo>
                  <a:pt x="196" y="39"/>
                </a:lnTo>
                <a:lnTo>
                  <a:pt x="197" y="39"/>
                </a:lnTo>
                <a:lnTo>
                  <a:pt x="197" y="39"/>
                </a:lnTo>
                <a:lnTo>
                  <a:pt x="197" y="39"/>
                </a:lnTo>
                <a:lnTo>
                  <a:pt x="197" y="39"/>
                </a:lnTo>
                <a:lnTo>
                  <a:pt x="198" y="39"/>
                </a:lnTo>
                <a:lnTo>
                  <a:pt x="198" y="39"/>
                </a:lnTo>
                <a:lnTo>
                  <a:pt x="198" y="39"/>
                </a:lnTo>
                <a:lnTo>
                  <a:pt x="198" y="39"/>
                </a:lnTo>
                <a:lnTo>
                  <a:pt x="199" y="39"/>
                </a:lnTo>
                <a:lnTo>
                  <a:pt x="199" y="39"/>
                </a:lnTo>
                <a:lnTo>
                  <a:pt x="199" y="39"/>
                </a:lnTo>
                <a:lnTo>
                  <a:pt x="199" y="39"/>
                </a:lnTo>
                <a:lnTo>
                  <a:pt x="199" y="39"/>
                </a:lnTo>
                <a:lnTo>
                  <a:pt x="200" y="39"/>
                </a:lnTo>
                <a:lnTo>
                  <a:pt x="200" y="39"/>
                </a:lnTo>
                <a:lnTo>
                  <a:pt x="200" y="39"/>
                </a:lnTo>
                <a:lnTo>
                  <a:pt x="200" y="39"/>
                </a:lnTo>
                <a:lnTo>
                  <a:pt x="201" y="39"/>
                </a:lnTo>
                <a:lnTo>
                  <a:pt x="201" y="39"/>
                </a:lnTo>
                <a:lnTo>
                  <a:pt x="201" y="39"/>
                </a:lnTo>
                <a:lnTo>
                  <a:pt x="201" y="39"/>
                </a:lnTo>
                <a:lnTo>
                  <a:pt x="202" y="39"/>
                </a:lnTo>
                <a:lnTo>
                  <a:pt x="202" y="39"/>
                </a:lnTo>
                <a:lnTo>
                  <a:pt x="202" y="39"/>
                </a:lnTo>
                <a:lnTo>
                  <a:pt x="202" y="39"/>
                </a:lnTo>
                <a:lnTo>
                  <a:pt x="202" y="39"/>
                </a:lnTo>
                <a:lnTo>
                  <a:pt x="203" y="39"/>
                </a:lnTo>
                <a:lnTo>
                  <a:pt x="203" y="39"/>
                </a:lnTo>
                <a:lnTo>
                  <a:pt x="203" y="39"/>
                </a:lnTo>
                <a:lnTo>
                  <a:pt x="203" y="39"/>
                </a:lnTo>
                <a:lnTo>
                  <a:pt x="204" y="39"/>
                </a:lnTo>
                <a:lnTo>
                  <a:pt x="204" y="39"/>
                </a:lnTo>
                <a:lnTo>
                  <a:pt x="204" y="39"/>
                </a:lnTo>
                <a:lnTo>
                  <a:pt x="205" y="39"/>
                </a:lnTo>
                <a:lnTo>
                  <a:pt x="205" y="39"/>
                </a:lnTo>
                <a:lnTo>
                  <a:pt x="205" y="39"/>
                </a:lnTo>
                <a:lnTo>
                  <a:pt x="205" y="39"/>
                </a:lnTo>
                <a:lnTo>
                  <a:pt x="205" y="39"/>
                </a:lnTo>
                <a:lnTo>
                  <a:pt x="206" y="39"/>
                </a:lnTo>
                <a:lnTo>
                  <a:pt x="206" y="39"/>
                </a:lnTo>
                <a:lnTo>
                  <a:pt x="206" y="39"/>
                </a:lnTo>
                <a:lnTo>
                  <a:pt x="206" y="39"/>
                </a:lnTo>
                <a:lnTo>
                  <a:pt x="207" y="39"/>
                </a:lnTo>
                <a:lnTo>
                  <a:pt x="207" y="39"/>
                </a:lnTo>
                <a:lnTo>
                  <a:pt x="207" y="39"/>
                </a:lnTo>
                <a:lnTo>
                  <a:pt x="207" y="39"/>
                </a:lnTo>
                <a:lnTo>
                  <a:pt x="208" y="39"/>
                </a:lnTo>
                <a:lnTo>
                  <a:pt x="208" y="39"/>
                </a:lnTo>
                <a:lnTo>
                  <a:pt x="208" y="39"/>
                </a:lnTo>
                <a:lnTo>
                  <a:pt x="208" y="39"/>
                </a:lnTo>
                <a:lnTo>
                  <a:pt x="208" y="39"/>
                </a:lnTo>
                <a:lnTo>
                  <a:pt x="209" y="39"/>
                </a:lnTo>
                <a:lnTo>
                  <a:pt x="209" y="39"/>
                </a:lnTo>
                <a:lnTo>
                  <a:pt x="209" y="39"/>
                </a:lnTo>
                <a:lnTo>
                  <a:pt x="209" y="39"/>
                </a:lnTo>
                <a:lnTo>
                  <a:pt x="210" y="39"/>
                </a:lnTo>
                <a:lnTo>
                  <a:pt x="210" y="39"/>
                </a:lnTo>
                <a:lnTo>
                  <a:pt x="210" y="39"/>
                </a:lnTo>
                <a:lnTo>
                  <a:pt x="210" y="39"/>
                </a:lnTo>
                <a:lnTo>
                  <a:pt x="211" y="39"/>
                </a:lnTo>
                <a:lnTo>
                  <a:pt x="211" y="39"/>
                </a:lnTo>
                <a:lnTo>
                  <a:pt x="211" y="39"/>
                </a:lnTo>
                <a:lnTo>
                  <a:pt x="211" y="39"/>
                </a:lnTo>
                <a:lnTo>
                  <a:pt x="211" y="39"/>
                </a:lnTo>
                <a:lnTo>
                  <a:pt x="212" y="39"/>
                </a:lnTo>
                <a:lnTo>
                  <a:pt x="212" y="39"/>
                </a:lnTo>
                <a:lnTo>
                  <a:pt x="212" y="39"/>
                </a:lnTo>
                <a:lnTo>
                  <a:pt x="213" y="39"/>
                </a:lnTo>
                <a:lnTo>
                  <a:pt x="213" y="39"/>
                </a:lnTo>
                <a:lnTo>
                  <a:pt x="213" y="39"/>
                </a:lnTo>
                <a:lnTo>
                  <a:pt x="213" y="39"/>
                </a:lnTo>
                <a:lnTo>
                  <a:pt x="214" y="39"/>
                </a:lnTo>
                <a:lnTo>
                  <a:pt x="214" y="39"/>
                </a:lnTo>
                <a:lnTo>
                  <a:pt x="214" y="39"/>
                </a:lnTo>
                <a:lnTo>
                  <a:pt x="214" y="39"/>
                </a:lnTo>
                <a:lnTo>
                  <a:pt x="214" y="39"/>
                </a:lnTo>
                <a:lnTo>
                  <a:pt x="215" y="39"/>
                </a:lnTo>
                <a:lnTo>
                  <a:pt x="215" y="39"/>
                </a:lnTo>
                <a:lnTo>
                  <a:pt x="215" y="39"/>
                </a:lnTo>
                <a:lnTo>
                  <a:pt x="215" y="39"/>
                </a:lnTo>
                <a:lnTo>
                  <a:pt x="216" y="39"/>
                </a:lnTo>
                <a:lnTo>
                  <a:pt x="216" y="39"/>
                </a:lnTo>
                <a:lnTo>
                  <a:pt x="216" y="39"/>
                </a:lnTo>
                <a:lnTo>
                  <a:pt x="216" y="39"/>
                </a:lnTo>
                <a:lnTo>
                  <a:pt x="217" y="39"/>
                </a:lnTo>
                <a:lnTo>
                  <a:pt x="217" y="39"/>
                </a:lnTo>
                <a:lnTo>
                  <a:pt x="217" y="39"/>
                </a:lnTo>
                <a:lnTo>
                  <a:pt x="217" y="39"/>
                </a:lnTo>
                <a:lnTo>
                  <a:pt x="217" y="39"/>
                </a:lnTo>
                <a:lnTo>
                  <a:pt x="218" y="39"/>
                </a:lnTo>
                <a:lnTo>
                  <a:pt x="218" y="39"/>
                </a:lnTo>
                <a:lnTo>
                  <a:pt x="218" y="39"/>
                </a:lnTo>
                <a:lnTo>
                  <a:pt x="218" y="39"/>
                </a:lnTo>
                <a:lnTo>
                  <a:pt x="219" y="39"/>
                </a:lnTo>
                <a:lnTo>
                  <a:pt x="219" y="39"/>
                </a:lnTo>
                <a:lnTo>
                  <a:pt x="219" y="39"/>
                </a:lnTo>
                <a:lnTo>
                  <a:pt x="219" y="39"/>
                </a:lnTo>
                <a:lnTo>
                  <a:pt x="220" y="39"/>
                </a:lnTo>
                <a:lnTo>
                  <a:pt x="220" y="39"/>
                </a:lnTo>
                <a:lnTo>
                  <a:pt x="220" y="39"/>
                </a:lnTo>
                <a:lnTo>
                  <a:pt x="221" y="39"/>
                </a:lnTo>
                <a:lnTo>
                  <a:pt x="221" y="39"/>
                </a:lnTo>
                <a:lnTo>
                  <a:pt x="221" y="39"/>
                </a:lnTo>
                <a:lnTo>
                  <a:pt x="221" y="39"/>
                </a:lnTo>
                <a:lnTo>
                  <a:pt x="221" y="39"/>
                </a:lnTo>
                <a:lnTo>
                  <a:pt x="222" y="39"/>
                </a:lnTo>
                <a:lnTo>
                  <a:pt x="222" y="39"/>
                </a:lnTo>
                <a:lnTo>
                  <a:pt x="222" y="39"/>
                </a:lnTo>
                <a:lnTo>
                  <a:pt x="222" y="39"/>
                </a:lnTo>
                <a:lnTo>
                  <a:pt x="223" y="39"/>
                </a:lnTo>
                <a:lnTo>
                  <a:pt x="223" y="39"/>
                </a:lnTo>
                <a:lnTo>
                  <a:pt x="223" y="39"/>
                </a:lnTo>
                <a:lnTo>
                  <a:pt x="223" y="39"/>
                </a:lnTo>
                <a:lnTo>
                  <a:pt x="224" y="39"/>
                </a:lnTo>
                <a:lnTo>
                  <a:pt x="224" y="39"/>
                </a:lnTo>
                <a:lnTo>
                  <a:pt x="224" y="39"/>
                </a:lnTo>
                <a:lnTo>
                  <a:pt x="224" y="39"/>
                </a:lnTo>
                <a:lnTo>
                  <a:pt x="224" y="39"/>
                </a:lnTo>
                <a:lnTo>
                  <a:pt x="225" y="39"/>
                </a:lnTo>
                <a:lnTo>
                  <a:pt x="225" y="39"/>
                </a:lnTo>
                <a:lnTo>
                  <a:pt x="225" y="39"/>
                </a:lnTo>
                <a:lnTo>
                  <a:pt x="225" y="39"/>
                </a:lnTo>
                <a:lnTo>
                  <a:pt x="226" y="39"/>
                </a:lnTo>
                <a:lnTo>
                  <a:pt x="226" y="39"/>
                </a:lnTo>
                <a:lnTo>
                  <a:pt x="226" y="39"/>
                </a:lnTo>
                <a:lnTo>
                  <a:pt x="226" y="39"/>
                </a:lnTo>
                <a:lnTo>
                  <a:pt x="227" y="39"/>
                </a:lnTo>
                <a:lnTo>
                  <a:pt x="227" y="39"/>
                </a:lnTo>
                <a:lnTo>
                  <a:pt x="227" y="39"/>
                </a:lnTo>
                <a:lnTo>
                  <a:pt x="227" y="39"/>
                </a:lnTo>
                <a:lnTo>
                  <a:pt x="227" y="39"/>
                </a:lnTo>
                <a:lnTo>
                  <a:pt x="228" y="39"/>
                </a:lnTo>
                <a:lnTo>
                  <a:pt x="228" y="39"/>
                </a:lnTo>
                <a:lnTo>
                  <a:pt x="228" y="39"/>
                </a:lnTo>
                <a:lnTo>
                  <a:pt x="229" y="39"/>
                </a:lnTo>
                <a:lnTo>
                  <a:pt x="229" y="39"/>
                </a:lnTo>
                <a:lnTo>
                  <a:pt x="229" y="39"/>
                </a:lnTo>
                <a:lnTo>
                  <a:pt x="229" y="39"/>
                </a:lnTo>
                <a:lnTo>
                  <a:pt x="230" y="39"/>
                </a:lnTo>
                <a:lnTo>
                  <a:pt x="230" y="39"/>
                </a:lnTo>
                <a:lnTo>
                  <a:pt x="230" y="39"/>
                </a:lnTo>
                <a:lnTo>
                  <a:pt x="230" y="39"/>
                </a:lnTo>
                <a:lnTo>
                  <a:pt x="230" y="39"/>
                </a:lnTo>
                <a:lnTo>
                  <a:pt x="231" y="39"/>
                </a:lnTo>
                <a:lnTo>
                  <a:pt x="231" y="39"/>
                </a:lnTo>
                <a:lnTo>
                  <a:pt x="231" y="39"/>
                </a:lnTo>
                <a:lnTo>
                  <a:pt x="231" y="39"/>
                </a:lnTo>
                <a:lnTo>
                  <a:pt x="232" y="39"/>
                </a:lnTo>
                <a:lnTo>
                  <a:pt x="232" y="39"/>
                </a:lnTo>
                <a:lnTo>
                  <a:pt x="232" y="39"/>
                </a:lnTo>
                <a:lnTo>
                  <a:pt x="232" y="39"/>
                </a:lnTo>
                <a:lnTo>
                  <a:pt x="233" y="39"/>
                </a:lnTo>
                <a:lnTo>
                  <a:pt x="233" y="39"/>
                </a:lnTo>
                <a:lnTo>
                  <a:pt x="233" y="39"/>
                </a:lnTo>
                <a:lnTo>
                  <a:pt x="233" y="39"/>
                </a:lnTo>
                <a:lnTo>
                  <a:pt x="233" y="39"/>
                </a:lnTo>
                <a:lnTo>
                  <a:pt x="234" y="39"/>
                </a:lnTo>
                <a:lnTo>
                  <a:pt x="234" y="39"/>
                </a:lnTo>
                <a:lnTo>
                  <a:pt x="234" y="39"/>
                </a:lnTo>
                <a:lnTo>
                  <a:pt x="234" y="39"/>
                </a:lnTo>
                <a:lnTo>
                  <a:pt x="235" y="39"/>
                </a:lnTo>
                <a:lnTo>
                  <a:pt x="235" y="39"/>
                </a:lnTo>
                <a:lnTo>
                  <a:pt x="235" y="39"/>
                </a:lnTo>
                <a:lnTo>
                  <a:pt x="236" y="39"/>
                </a:lnTo>
                <a:lnTo>
                  <a:pt x="236" y="39"/>
                </a:lnTo>
                <a:lnTo>
                  <a:pt x="236" y="39"/>
                </a:lnTo>
                <a:lnTo>
                  <a:pt x="236" y="39"/>
                </a:lnTo>
                <a:lnTo>
                  <a:pt x="236" y="39"/>
                </a:lnTo>
                <a:lnTo>
                  <a:pt x="237" y="39"/>
                </a:lnTo>
                <a:lnTo>
                  <a:pt x="237" y="39"/>
                </a:lnTo>
                <a:lnTo>
                  <a:pt x="237" y="39"/>
                </a:lnTo>
                <a:lnTo>
                  <a:pt x="237" y="39"/>
                </a:lnTo>
                <a:lnTo>
                  <a:pt x="238" y="39"/>
                </a:lnTo>
                <a:lnTo>
                  <a:pt x="238" y="39"/>
                </a:lnTo>
                <a:lnTo>
                  <a:pt x="238" y="39"/>
                </a:lnTo>
                <a:lnTo>
                  <a:pt x="238" y="39"/>
                </a:lnTo>
                <a:lnTo>
                  <a:pt x="239" y="39"/>
                </a:lnTo>
                <a:lnTo>
                  <a:pt x="239" y="39"/>
                </a:lnTo>
                <a:lnTo>
                  <a:pt x="239" y="39"/>
                </a:lnTo>
                <a:lnTo>
                  <a:pt x="239" y="39"/>
                </a:lnTo>
                <a:lnTo>
                  <a:pt x="239" y="39"/>
                </a:lnTo>
                <a:lnTo>
                  <a:pt x="240" y="39"/>
                </a:lnTo>
                <a:lnTo>
                  <a:pt x="240" y="39"/>
                </a:lnTo>
                <a:lnTo>
                  <a:pt x="240" y="39"/>
                </a:lnTo>
                <a:lnTo>
                  <a:pt x="240" y="39"/>
                </a:lnTo>
                <a:lnTo>
                  <a:pt x="241" y="39"/>
                </a:lnTo>
                <a:lnTo>
                  <a:pt x="241" y="39"/>
                </a:lnTo>
                <a:lnTo>
                  <a:pt x="241" y="39"/>
                </a:lnTo>
                <a:lnTo>
                  <a:pt x="241" y="39"/>
                </a:lnTo>
                <a:lnTo>
                  <a:pt x="242" y="39"/>
                </a:lnTo>
                <a:lnTo>
                  <a:pt x="242" y="39"/>
                </a:lnTo>
                <a:lnTo>
                  <a:pt x="242" y="39"/>
                </a:lnTo>
                <a:lnTo>
                  <a:pt x="242" y="39"/>
                </a:lnTo>
                <a:lnTo>
                  <a:pt x="242" y="39"/>
                </a:lnTo>
                <a:lnTo>
                  <a:pt x="243" y="39"/>
                </a:lnTo>
                <a:lnTo>
                  <a:pt x="243" y="39"/>
                </a:lnTo>
                <a:lnTo>
                  <a:pt x="243" y="39"/>
                </a:lnTo>
                <a:lnTo>
                  <a:pt x="244" y="39"/>
                </a:lnTo>
                <a:lnTo>
                  <a:pt x="244" y="39"/>
                </a:lnTo>
                <a:lnTo>
                  <a:pt x="244" y="39"/>
                </a:lnTo>
                <a:lnTo>
                  <a:pt x="244" y="39"/>
                </a:lnTo>
                <a:lnTo>
                  <a:pt x="245" y="39"/>
                </a:lnTo>
                <a:lnTo>
                  <a:pt x="245" y="39"/>
                </a:lnTo>
                <a:lnTo>
                  <a:pt x="245" y="39"/>
                </a:lnTo>
                <a:lnTo>
                  <a:pt x="245" y="39"/>
                </a:lnTo>
                <a:lnTo>
                  <a:pt x="245" y="39"/>
                </a:lnTo>
                <a:lnTo>
                  <a:pt x="246" y="39"/>
                </a:lnTo>
                <a:lnTo>
                  <a:pt x="246" y="39"/>
                </a:lnTo>
                <a:lnTo>
                  <a:pt x="246" y="39"/>
                </a:lnTo>
                <a:lnTo>
                  <a:pt x="246" y="39"/>
                </a:lnTo>
                <a:lnTo>
                  <a:pt x="247" y="39"/>
                </a:lnTo>
                <a:lnTo>
                  <a:pt x="247" y="39"/>
                </a:lnTo>
                <a:lnTo>
                  <a:pt x="247" y="39"/>
                </a:lnTo>
                <a:lnTo>
                  <a:pt x="247" y="39"/>
                </a:lnTo>
                <a:lnTo>
                  <a:pt x="248" y="39"/>
                </a:lnTo>
                <a:lnTo>
                  <a:pt x="248" y="39"/>
                </a:lnTo>
                <a:lnTo>
                  <a:pt x="248" y="39"/>
                </a:lnTo>
                <a:lnTo>
                  <a:pt x="248" y="39"/>
                </a:lnTo>
                <a:lnTo>
                  <a:pt x="248" y="39"/>
                </a:lnTo>
                <a:lnTo>
                  <a:pt x="249" y="39"/>
                </a:lnTo>
                <a:lnTo>
                  <a:pt x="249" y="39"/>
                </a:lnTo>
                <a:lnTo>
                  <a:pt x="249" y="39"/>
                </a:lnTo>
                <a:lnTo>
                  <a:pt x="249" y="39"/>
                </a:lnTo>
                <a:lnTo>
                  <a:pt x="250" y="39"/>
                </a:lnTo>
                <a:lnTo>
                  <a:pt x="250" y="39"/>
                </a:lnTo>
                <a:lnTo>
                  <a:pt x="250" y="39"/>
                </a:lnTo>
                <a:lnTo>
                  <a:pt x="250" y="39"/>
                </a:lnTo>
                <a:lnTo>
                  <a:pt x="251" y="39"/>
                </a:lnTo>
                <a:lnTo>
                  <a:pt x="251" y="39"/>
                </a:lnTo>
                <a:lnTo>
                  <a:pt x="251" y="39"/>
                </a:lnTo>
                <a:lnTo>
                  <a:pt x="251" y="39"/>
                </a:lnTo>
                <a:lnTo>
                  <a:pt x="252" y="39"/>
                </a:lnTo>
                <a:lnTo>
                  <a:pt x="252" y="39"/>
                </a:lnTo>
                <a:lnTo>
                  <a:pt x="252" y="39"/>
                </a:lnTo>
                <a:lnTo>
                  <a:pt x="252" y="39"/>
                </a:lnTo>
                <a:lnTo>
                  <a:pt x="253" y="39"/>
                </a:lnTo>
                <a:lnTo>
                  <a:pt x="253" y="39"/>
                </a:lnTo>
                <a:lnTo>
                  <a:pt x="253" y="39"/>
                </a:lnTo>
                <a:lnTo>
                  <a:pt x="253" y="39"/>
                </a:lnTo>
                <a:lnTo>
                  <a:pt x="254" y="39"/>
                </a:lnTo>
                <a:lnTo>
                  <a:pt x="254" y="39"/>
                </a:lnTo>
                <a:lnTo>
                  <a:pt x="254" y="39"/>
                </a:lnTo>
                <a:lnTo>
                  <a:pt x="254" y="39"/>
                </a:lnTo>
                <a:lnTo>
                  <a:pt x="254" y="39"/>
                </a:lnTo>
                <a:lnTo>
                  <a:pt x="255" y="39"/>
                </a:lnTo>
                <a:lnTo>
                  <a:pt x="255" y="39"/>
                </a:lnTo>
                <a:lnTo>
                  <a:pt x="255" y="39"/>
                </a:lnTo>
                <a:lnTo>
                  <a:pt x="255" y="39"/>
                </a:lnTo>
                <a:lnTo>
                  <a:pt x="256" y="39"/>
                </a:lnTo>
                <a:lnTo>
                  <a:pt x="256" y="39"/>
                </a:lnTo>
                <a:lnTo>
                  <a:pt x="256" y="39"/>
                </a:lnTo>
                <a:lnTo>
                  <a:pt x="256" y="39"/>
                </a:lnTo>
                <a:lnTo>
                  <a:pt x="257" y="39"/>
                </a:lnTo>
                <a:lnTo>
                  <a:pt x="257" y="39"/>
                </a:lnTo>
                <a:lnTo>
                  <a:pt x="257" y="39"/>
                </a:lnTo>
                <a:lnTo>
                  <a:pt x="257" y="39"/>
                </a:lnTo>
                <a:lnTo>
                  <a:pt x="257" y="39"/>
                </a:lnTo>
                <a:lnTo>
                  <a:pt x="258" y="39"/>
                </a:lnTo>
                <a:lnTo>
                  <a:pt x="258" y="39"/>
                </a:lnTo>
                <a:lnTo>
                  <a:pt x="258" y="39"/>
                </a:lnTo>
                <a:lnTo>
                  <a:pt x="258" y="39"/>
                </a:lnTo>
                <a:lnTo>
                  <a:pt x="259" y="39"/>
                </a:lnTo>
                <a:lnTo>
                  <a:pt x="259" y="39"/>
                </a:lnTo>
                <a:lnTo>
                  <a:pt x="259" y="39"/>
                </a:lnTo>
                <a:lnTo>
                  <a:pt x="260" y="39"/>
                </a:lnTo>
                <a:lnTo>
                  <a:pt x="260" y="39"/>
                </a:lnTo>
                <a:lnTo>
                  <a:pt x="260" y="39"/>
                </a:lnTo>
                <a:lnTo>
                  <a:pt x="260" y="39"/>
                </a:lnTo>
                <a:lnTo>
                  <a:pt x="260" y="39"/>
                </a:lnTo>
                <a:lnTo>
                  <a:pt x="261" y="39"/>
                </a:lnTo>
                <a:lnTo>
                  <a:pt x="261" y="39"/>
                </a:lnTo>
                <a:lnTo>
                  <a:pt x="261" y="39"/>
                </a:lnTo>
                <a:lnTo>
                  <a:pt x="261" y="39"/>
                </a:lnTo>
                <a:lnTo>
                  <a:pt x="262" y="39"/>
                </a:lnTo>
                <a:lnTo>
                  <a:pt x="262" y="39"/>
                </a:lnTo>
                <a:lnTo>
                  <a:pt x="262" y="39"/>
                </a:lnTo>
                <a:lnTo>
                  <a:pt x="262" y="39"/>
                </a:lnTo>
                <a:lnTo>
                  <a:pt x="263" y="39"/>
                </a:lnTo>
                <a:lnTo>
                  <a:pt x="263" y="39"/>
                </a:lnTo>
                <a:lnTo>
                  <a:pt x="263" y="39"/>
                </a:lnTo>
                <a:lnTo>
                  <a:pt x="263" y="39"/>
                </a:lnTo>
                <a:lnTo>
                  <a:pt x="263" y="39"/>
                </a:lnTo>
                <a:lnTo>
                  <a:pt x="264" y="39"/>
                </a:lnTo>
                <a:lnTo>
                  <a:pt x="264" y="39"/>
                </a:lnTo>
                <a:lnTo>
                  <a:pt x="264" y="39"/>
                </a:lnTo>
                <a:lnTo>
                  <a:pt x="264" y="39"/>
                </a:lnTo>
                <a:lnTo>
                  <a:pt x="265" y="39"/>
                </a:lnTo>
                <a:lnTo>
                  <a:pt x="265" y="39"/>
                </a:lnTo>
                <a:lnTo>
                  <a:pt x="265" y="39"/>
                </a:lnTo>
                <a:lnTo>
                  <a:pt x="265" y="39"/>
                </a:lnTo>
                <a:lnTo>
                  <a:pt x="266" y="39"/>
                </a:lnTo>
                <a:lnTo>
                  <a:pt x="266" y="39"/>
                </a:lnTo>
                <a:lnTo>
                  <a:pt x="266" y="39"/>
                </a:lnTo>
                <a:lnTo>
                  <a:pt x="266" y="39"/>
                </a:lnTo>
                <a:lnTo>
                  <a:pt x="266" y="39"/>
                </a:lnTo>
                <a:lnTo>
                  <a:pt x="267" y="39"/>
                </a:lnTo>
                <a:lnTo>
                  <a:pt x="267" y="39"/>
                </a:lnTo>
                <a:lnTo>
                  <a:pt x="267" y="39"/>
                </a:lnTo>
                <a:lnTo>
                  <a:pt x="268" y="39"/>
                </a:lnTo>
                <a:lnTo>
                  <a:pt x="268" y="39"/>
                </a:lnTo>
                <a:lnTo>
                  <a:pt x="268" y="39"/>
                </a:lnTo>
                <a:lnTo>
                  <a:pt x="268" y="39"/>
                </a:lnTo>
                <a:lnTo>
                  <a:pt x="269" y="39"/>
                </a:lnTo>
                <a:lnTo>
                  <a:pt x="269" y="39"/>
                </a:lnTo>
                <a:lnTo>
                  <a:pt x="269" y="39"/>
                </a:lnTo>
                <a:lnTo>
                  <a:pt x="269" y="39"/>
                </a:lnTo>
                <a:lnTo>
                  <a:pt x="270" y="39"/>
                </a:lnTo>
                <a:lnTo>
                  <a:pt x="270" y="39"/>
                </a:lnTo>
                <a:lnTo>
                  <a:pt x="270" y="39"/>
                </a:lnTo>
                <a:lnTo>
                  <a:pt x="270" y="39"/>
                </a:lnTo>
                <a:lnTo>
                  <a:pt x="270" y="39"/>
                </a:lnTo>
                <a:lnTo>
                  <a:pt x="271" y="39"/>
                </a:lnTo>
                <a:lnTo>
                  <a:pt x="271" y="39"/>
                </a:lnTo>
                <a:lnTo>
                  <a:pt x="271" y="39"/>
                </a:lnTo>
                <a:lnTo>
                  <a:pt x="271" y="39"/>
                </a:lnTo>
                <a:lnTo>
                  <a:pt x="272" y="39"/>
                </a:lnTo>
                <a:lnTo>
                  <a:pt x="272" y="39"/>
                </a:lnTo>
                <a:lnTo>
                  <a:pt x="272" y="39"/>
                </a:lnTo>
                <a:lnTo>
                  <a:pt x="272" y="39"/>
                </a:lnTo>
                <a:lnTo>
                  <a:pt x="273" y="39"/>
                </a:lnTo>
                <a:lnTo>
                  <a:pt x="273" y="39"/>
                </a:lnTo>
                <a:lnTo>
                  <a:pt x="273" y="39"/>
                </a:lnTo>
                <a:lnTo>
                  <a:pt x="273" y="39"/>
                </a:lnTo>
                <a:lnTo>
                  <a:pt x="273" y="39"/>
                </a:lnTo>
                <a:lnTo>
                  <a:pt x="274" y="39"/>
                </a:lnTo>
                <a:lnTo>
                  <a:pt x="274" y="39"/>
                </a:lnTo>
                <a:lnTo>
                  <a:pt x="274" y="39"/>
                </a:lnTo>
                <a:lnTo>
                  <a:pt x="275" y="39"/>
                </a:lnTo>
                <a:lnTo>
                  <a:pt x="275" y="39"/>
                </a:lnTo>
                <a:lnTo>
                  <a:pt x="275" y="39"/>
                </a:lnTo>
                <a:lnTo>
                  <a:pt x="275" y="39"/>
                </a:lnTo>
                <a:lnTo>
                  <a:pt x="276" y="39"/>
                </a:lnTo>
                <a:lnTo>
                  <a:pt x="276" y="39"/>
                </a:lnTo>
                <a:lnTo>
                  <a:pt x="276" y="39"/>
                </a:lnTo>
                <a:lnTo>
                  <a:pt x="276" y="39"/>
                </a:lnTo>
                <a:lnTo>
                  <a:pt x="276" y="39"/>
                </a:lnTo>
                <a:lnTo>
                  <a:pt x="277" y="39"/>
                </a:lnTo>
                <a:lnTo>
                  <a:pt x="277" y="39"/>
                </a:lnTo>
                <a:lnTo>
                  <a:pt x="277" y="39"/>
                </a:lnTo>
                <a:lnTo>
                  <a:pt x="277" y="39"/>
                </a:lnTo>
                <a:lnTo>
                  <a:pt x="278" y="39"/>
                </a:lnTo>
                <a:lnTo>
                  <a:pt x="278" y="39"/>
                </a:lnTo>
                <a:lnTo>
                  <a:pt x="278" y="39"/>
                </a:lnTo>
                <a:lnTo>
                  <a:pt x="278" y="39"/>
                </a:lnTo>
                <a:lnTo>
                  <a:pt x="279" y="39"/>
                </a:lnTo>
                <a:lnTo>
                  <a:pt x="279" y="39"/>
                </a:lnTo>
                <a:lnTo>
                  <a:pt x="279" y="39"/>
                </a:lnTo>
                <a:lnTo>
                  <a:pt x="279" y="39"/>
                </a:lnTo>
                <a:lnTo>
                  <a:pt x="279" y="39"/>
                </a:lnTo>
                <a:lnTo>
                  <a:pt x="280" y="39"/>
                </a:lnTo>
                <a:lnTo>
                  <a:pt x="280" y="39"/>
                </a:lnTo>
                <a:lnTo>
                  <a:pt x="280" y="39"/>
                </a:lnTo>
                <a:lnTo>
                  <a:pt x="280" y="39"/>
                </a:lnTo>
                <a:lnTo>
                  <a:pt x="281" y="39"/>
                </a:lnTo>
                <a:lnTo>
                  <a:pt x="281" y="39"/>
                </a:lnTo>
                <a:lnTo>
                  <a:pt x="281" y="39"/>
                </a:lnTo>
                <a:lnTo>
                  <a:pt x="281" y="39"/>
                </a:lnTo>
                <a:lnTo>
                  <a:pt x="282" y="39"/>
                </a:lnTo>
                <a:lnTo>
                  <a:pt x="282" y="39"/>
                </a:lnTo>
                <a:lnTo>
                  <a:pt x="282" y="39"/>
                </a:lnTo>
                <a:lnTo>
                  <a:pt x="282" y="39"/>
                </a:lnTo>
                <a:lnTo>
                  <a:pt x="283" y="39"/>
                </a:lnTo>
                <a:lnTo>
                  <a:pt x="283" y="39"/>
                </a:lnTo>
                <a:lnTo>
                  <a:pt x="283" y="39"/>
                </a:lnTo>
                <a:lnTo>
                  <a:pt x="283" y="39"/>
                </a:lnTo>
                <a:lnTo>
                  <a:pt x="284" y="39"/>
                </a:lnTo>
                <a:lnTo>
                  <a:pt x="284" y="39"/>
                </a:lnTo>
                <a:lnTo>
                  <a:pt x="284" y="39"/>
                </a:lnTo>
                <a:lnTo>
                  <a:pt x="284" y="39"/>
                </a:lnTo>
                <a:lnTo>
                  <a:pt x="285" y="39"/>
                </a:lnTo>
                <a:lnTo>
                  <a:pt x="285" y="39"/>
                </a:lnTo>
                <a:lnTo>
                  <a:pt x="285" y="39"/>
                </a:lnTo>
                <a:lnTo>
                  <a:pt x="285" y="39"/>
                </a:lnTo>
                <a:lnTo>
                  <a:pt x="285" y="39"/>
                </a:lnTo>
                <a:lnTo>
                  <a:pt x="286" y="39"/>
                </a:lnTo>
                <a:lnTo>
                  <a:pt x="286" y="39"/>
                </a:lnTo>
                <a:lnTo>
                  <a:pt x="286" y="39"/>
                </a:lnTo>
                <a:lnTo>
                  <a:pt x="286" y="39"/>
                </a:lnTo>
                <a:lnTo>
                  <a:pt x="287" y="39"/>
                </a:lnTo>
                <a:lnTo>
                  <a:pt x="287" y="39"/>
                </a:lnTo>
                <a:lnTo>
                  <a:pt x="287" y="39"/>
                </a:lnTo>
                <a:lnTo>
                  <a:pt x="287" y="39"/>
                </a:lnTo>
                <a:lnTo>
                  <a:pt x="288" y="39"/>
                </a:lnTo>
                <a:lnTo>
                  <a:pt x="288" y="39"/>
                </a:lnTo>
                <a:lnTo>
                  <a:pt x="288" y="39"/>
                </a:lnTo>
                <a:lnTo>
                  <a:pt x="288" y="39"/>
                </a:lnTo>
                <a:lnTo>
                  <a:pt x="288" y="39"/>
                </a:lnTo>
                <a:lnTo>
                  <a:pt x="289" y="39"/>
                </a:lnTo>
                <a:lnTo>
                  <a:pt x="289" y="39"/>
                </a:lnTo>
                <a:lnTo>
                  <a:pt x="289" y="39"/>
                </a:lnTo>
                <a:lnTo>
                  <a:pt x="289" y="39"/>
                </a:lnTo>
                <a:lnTo>
                  <a:pt x="290" y="39"/>
                </a:lnTo>
                <a:lnTo>
                  <a:pt x="290" y="39"/>
                </a:lnTo>
                <a:lnTo>
                  <a:pt x="290" y="39"/>
                </a:lnTo>
                <a:lnTo>
                  <a:pt x="291" y="39"/>
                </a:lnTo>
                <a:lnTo>
                  <a:pt x="291" y="39"/>
                </a:lnTo>
                <a:lnTo>
                  <a:pt x="291" y="39"/>
                </a:lnTo>
                <a:lnTo>
                  <a:pt x="291" y="39"/>
                </a:lnTo>
                <a:lnTo>
                  <a:pt x="291" y="39"/>
                </a:lnTo>
                <a:lnTo>
                  <a:pt x="292" y="39"/>
                </a:lnTo>
                <a:lnTo>
                  <a:pt x="292" y="39"/>
                </a:lnTo>
                <a:lnTo>
                  <a:pt x="292" y="39"/>
                </a:lnTo>
                <a:lnTo>
                  <a:pt x="292" y="39"/>
                </a:lnTo>
                <a:lnTo>
                  <a:pt x="293" y="39"/>
                </a:lnTo>
                <a:lnTo>
                  <a:pt x="293" y="39"/>
                </a:lnTo>
                <a:lnTo>
                  <a:pt x="293" y="39"/>
                </a:lnTo>
                <a:lnTo>
                  <a:pt x="293" y="39"/>
                </a:lnTo>
                <a:lnTo>
                  <a:pt x="294" y="39"/>
                </a:lnTo>
                <a:lnTo>
                  <a:pt x="294" y="39"/>
                </a:lnTo>
                <a:lnTo>
                  <a:pt x="294" y="39"/>
                </a:lnTo>
                <a:lnTo>
                  <a:pt x="294" y="39"/>
                </a:lnTo>
                <a:lnTo>
                  <a:pt x="294" y="39"/>
                </a:lnTo>
                <a:lnTo>
                  <a:pt x="295" y="39"/>
                </a:lnTo>
                <a:lnTo>
                  <a:pt x="295" y="39"/>
                </a:lnTo>
                <a:lnTo>
                  <a:pt x="295" y="39"/>
                </a:lnTo>
                <a:lnTo>
                  <a:pt x="295" y="39"/>
                </a:lnTo>
                <a:lnTo>
                  <a:pt x="296" y="39"/>
                </a:lnTo>
                <a:lnTo>
                  <a:pt x="296" y="39"/>
                </a:lnTo>
                <a:lnTo>
                  <a:pt x="296" y="39"/>
                </a:lnTo>
                <a:lnTo>
                  <a:pt x="296" y="39"/>
                </a:lnTo>
                <a:lnTo>
                  <a:pt x="297" y="39"/>
                </a:lnTo>
                <a:lnTo>
                  <a:pt x="297" y="39"/>
                </a:lnTo>
                <a:lnTo>
                  <a:pt x="297" y="39"/>
                </a:lnTo>
                <a:lnTo>
                  <a:pt x="297" y="39"/>
                </a:lnTo>
                <a:lnTo>
                  <a:pt x="297" y="39"/>
                </a:lnTo>
                <a:lnTo>
                  <a:pt x="298" y="39"/>
                </a:lnTo>
                <a:lnTo>
                  <a:pt x="298" y="39"/>
                </a:lnTo>
                <a:lnTo>
                  <a:pt x="298" y="39"/>
                </a:lnTo>
                <a:lnTo>
                  <a:pt x="299" y="39"/>
                </a:lnTo>
                <a:lnTo>
                  <a:pt x="299" y="39"/>
                </a:lnTo>
                <a:lnTo>
                  <a:pt x="299" y="39"/>
                </a:lnTo>
                <a:lnTo>
                  <a:pt x="299" y="39"/>
                </a:lnTo>
                <a:lnTo>
                  <a:pt x="300" y="39"/>
                </a:lnTo>
                <a:lnTo>
                  <a:pt x="300" y="39"/>
                </a:lnTo>
                <a:lnTo>
                  <a:pt x="300" y="39"/>
                </a:lnTo>
                <a:lnTo>
                  <a:pt x="300" y="39"/>
                </a:lnTo>
                <a:lnTo>
                  <a:pt x="300" y="39"/>
                </a:lnTo>
                <a:lnTo>
                  <a:pt x="301" y="39"/>
                </a:lnTo>
                <a:lnTo>
                  <a:pt x="301" y="39"/>
                </a:lnTo>
                <a:lnTo>
                  <a:pt x="301" y="39"/>
                </a:lnTo>
                <a:lnTo>
                  <a:pt x="301" y="39"/>
                </a:lnTo>
                <a:lnTo>
                  <a:pt x="302" y="39"/>
                </a:lnTo>
                <a:lnTo>
                  <a:pt x="302" y="39"/>
                </a:lnTo>
                <a:lnTo>
                  <a:pt x="302" y="39"/>
                </a:lnTo>
                <a:lnTo>
                  <a:pt x="302" y="39"/>
                </a:lnTo>
                <a:lnTo>
                  <a:pt x="303" y="39"/>
                </a:lnTo>
                <a:lnTo>
                  <a:pt x="303" y="39"/>
                </a:lnTo>
                <a:lnTo>
                  <a:pt x="303" y="39"/>
                </a:lnTo>
                <a:lnTo>
                  <a:pt x="303" y="39"/>
                </a:lnTo>
                <a:lnTo>
                  <a:pt x="303" y="39"/>
                </a:lnTo>
                <a:lnTo>
                  <a:pt x="304" y="39"/>
                </a:lnTo>
                <a:lnTo>
                  <a:pt x="304" y="39"/>
                </a:lnTo>
                <a:lnTo>
                  <a:pt x="304" y="39"/>
                </a:lnTo>
                <a:lnTo>
                  <a:pt x="304" y="39"/>
                </a:lnTo>
                <a:lnTo>
                  <a:pt x="305" y="39"/>
                </a:lnTo>
                <a:lnTo>
                  <a:pt x="305" y="39"/>
                </a:lnTo>
                <a:lnTo>
                  <a:pt x="305" y="39"/>
                </a:lnTo>
                <a:lnTo>
                  <a:pt x="305" y="39"/>
                </a:lnTo>
                <a:lnTo>
                  <a:pt x="306" y="39"/>
                </a:lnTo>
                <a:lnTo>
                  <a:pt x="306" y="39"/>
                </a:lnTo>
                <a:lnTo>
                  <a:pt x="306" y="39"/>
                </a:lnTo>
                <a:lnTo>
                  <a:pt x="306" y="39"/>
                </a:lnTo>
                <a:lnTo>
                  <a:pt x="307" y="39"/>
                </a:lnTo>
                <a:lnTo>
                  <a:pt x="307" y="39"/>
                </a:lnTo>
                <a:lnTo>
                  <a:pt x="307" y="39"/>
                </a:lnTo>
                <a:lnTo>
                  <a:pt x="307" y="39"/>
                </a:lnTo>
                <a:lnTo>
                  <a:pt x="308" y="39"/>
                </a:lnTo>
                <a:lnTo>
                  <a:pt x="308" y="39"/>
                </a:lnTo>
                <a:lnTo>
                  <a:pt x="308" y="39"/>
                </a:lnTo>
                <a:lnTo>
                  <a:pt x="308" y="39"/>
                </a:lnTo>
                <a:lnTo>
                  <a:pt x="309" y="39"/>
                </a:lnTo>
                <a:lnTo>
                  <a:pt x="309" y="39"/>
                </a:lnTo>
                <a:lnTo>
                  <a:pt x="309" y="39"/>
                </a:lnTo>
                <a:lnTo>
                  <a:pt x="309" y="39"/>
                </a:lnTo>
                <a:lnTo>
                  <a:pt x="309" y="39"/>
                </a:lnTo>
                <a:lnTo>
                  <a:pt x="310" y="39"/>
                </a:lnTo>
                <a:lnTo>
                  <a:pt x="310" y="39"/>
                </a:lnTo>
                <a:lnTo>
                  <a:pt x="310" y="39"/>
                </a:lnTo>
                <a:lnTo>
                  <a:pt x="310" y="39"/>
                </a:lnTo>
                <a:lnTo>
                  <a:pt x="311" y="39"/>
                </a:lnTo>
                <a:lnTo>
                  <a:pt x="311" y="39"/>
                </a:lnTo>
                <a:lnTo>
                  <a:pt x="311" y="39"/>
                </a:lnTo>
                <a:lnTo>
                  <a:pt x="311" y="39"/>
                </a:lnTo>
                <a:lnTo>
                  <a:pt x="312" y="39"/>
                </a:lnTo>
                <a:lnTo>
                  <a:pt x="312" y="39"/>
                </a:lnTo>
                <a:lnTo>
                  <a:pt x="312" y="39"/>
                </a:lnTo>
                <a:lnTo>
                  <a:pt x="312" y="39"/>
                </a:lnTo>
                <a:lnTo>
                  <a:pt x="312" y="39"/>
                </a:lnTo>
                <a:lnTo>
                  <a:pt x="313" y="39"/>
                </a:lnTo>
                <a:lnTo>
                  <a:pt x="313" y="39"/>
                </a:lnTo>
                <a:lnTo>
                  <a:pt x="313" y="39"/>
                </a:lnTo>
                <a:lnTo>
                  <a:pt x="314" y="39"/>
                </a:lnTo>
                <a:lnTo>
                  <a:pt x="314" y="39"/>
                </a:lnTo>
                <a:lnTo>
                  <a:pt x="314" y="39"/>
                </a:lnTo>
                <a:lnTo>
                  <a:pt x="314" y="39"/>
                </a:lnTo>
                <a:lnTo>
                  <a:pt x="315" y="39"/>
                </a:lnTo>
                <a:lnTo>
                  <a:pt x="315" y="39"/>
                </a:lnTo>
                <a:lnTo>
                  <a:pt x="315" y="39"/>
                </a:lnTo>
                <a:lnTo>
                  <a:pt x="315" y="39"/>
                </a:lnTo>
                <a:lnTo>
                  <a:pt x="316" y="39"/>
                </a:lnTo>
                <a:lnTo>
                  <a:pt x="316" y="39"/>
                </a:lnTo>
                <a:lnTo>
                  <a:pt x="316" y="39"/>
                </a:lnTo>
                <a:lnTo>
                  <a:pt x="316" y="39"/>
                </a:lnTo>
                <a:lnTo>
                  <a:pt x="316" y="39"/>
                </a:lnTo>
                <a:lnTo>
                  <a:pt x="317" y="39"/>
                </a:lnTo>
                <a:lnTo>
                  <a:pt x="317" y="39"/>
                </a:lnTo>
                <a:lnTo>
                  <a:pt x="317" y="39"/>
                </a:lnTo>
                <a:lnTo>
                  <a:pt x="317" y="39"/>
                </a:lnTo>
                <a:lnTo>
                  <a:pt x="318" y="39"/>
                </a:lnTo>
                <a:lnTo>
                  <a:pt x="318" y="39"/>
                </a:lnTo>
                <a:lnTo>
                  <a:pt x="318" y="39"/>
                </a:lnTo>
                <a:lnTo>
                  <a:pt x="318" y="39"/>
                </a:lnTo>
                <a:lnTo>
                  <a:pt x="319" y="39"/>
                </a:lnTo>
                <a:lnTo>
                  <a:pt x="319" y="39"/>
                </a:lnTo>
                <a:lnTo>
                  <a:pt x="319" y="39"/>
                </a:lnTo>
                <a:lnTo>
                  <a:pt x="319" y="39"/>
                </a:lnTo>
                <a:lnTo>
                  <a:pt x="319" y="39"/>
                </a:lnTo>
                <a:lnTo>
                  <a:pt x="320" y="39"/>
                </a:lnTo>
                <a:lnTo>
                  <a:pt x="320" y="39"/>
                </a:lnTo>
                <a:lnTo>
                  <a:pt x="320" y="39"/>
                </a:lnTo>
                <a:lnTo>
                  <a:pt x="320" y="39"/>
                </a:lnTo>
                <a:lnTo>
                  <a:pt x="321" y="39"/>
                </a:lnTo>
                <a:lnTo>
                  <a:pt x="321" y="39"/>
                </a:lnTo>
                <a:lnTo>
                  <a:pt x="321" y="39"/>
                </a:lnTo>
                <a:lnTo>
                  <a:pt x="322" y="39"/>
                </a:lnTo>
                <a:lnTo>
                  <a:pt x="322" y="39"/>
                </a:lnTo>
                <a:lnTo>
                  <a:pt x="322" y="39"/>
                </a:lnTo>
                <a:lnTo>
                  <a:pt x="322" y="39"/>
                </a:lnTo>
                <a:lnTo>
                  <a:pt x="322" y="39"/>
                </a:lnTo>
                <a:lnTo>
                  <a:pt x="323" y="39"/>
                </a:lnTo>
                <a:lnTo>
                  <a:pt x="323" y="39"/>
                </a:lnTo>
                <a:lnTo>
                  <a:pt x="323" y="39"/>
                </a:lnTo>
                <a:lnTo>
                  <a:pt x="323" y="39"/>
                </a:lnTo>
                <a:lnTo>
                  <a:pt x="324" y="39"/>
                </a:lnTo>
                <a:lnTo>
                  <a:pt x="324" y="39"/>
                </a:lnTo>
                <a:lnTo>
                  <a:pt x="324" y="39"/>
                </a:lnTo>
                <a:lnTo>
                  <a:pt x="324" y="39"/>
                </a:lnTo>
                <a:lnTo>
                  <a:pt x="325" y="39"/>
                </a:lnTo>
                <a:lnTo>
                  <a:pt x="325" y="39"/>
                </a:lnTo>
                <a:lnTo>
                  <a:pt x="325" y="39"/>
                </a:lnTo>
                <a:lnTo>
                  <a:pt x="325" y="39"/>
                </a:lnTo>
                <a:lnTo>
                  <a:pt x="325" y="39"/>
                </a:lnTo>
                <a:lnTo>
                  <a:pt x="326" y="39"/>
                </a:lnTo>
                <a:lnTo>
                  <a:pt x="326" y="39"/>
                </a:lnTo>
                <a:lnTo>
                  <a:pt x="326" y="39"/>
                </a:lnTo>
                <a:lnTo>
                  <a:pt x="326" y="39"/>
                </a:lnTo>
                <a:lnTo>
                  <a:pt x="327" y="39"/>
                </a:lnTo>
                <a:lnTo>
                  <a:pt x="327" y="39"/>
                </a:lnTo>
                <a:lnTo>
                  <a:pt x="327" y="39"/>
                </a:lnTo>
                <a:lnTo>
                  <a:pt x="327" y="39"/>
                </a:lnTo>
                <a:lnTo>
                  <a:pt x="328" y="39"/>
                </a:lnTo>
                <a:lnTo>
                  <a:pt x="328" y="39"/>
                </a:lnTo>
                <a:lnTo>
                  <a:pt x="328" y="39"/>
                </a:lnTo>
                <a:lnTo>
                  <a:pt x="328" y="39"/>
                </a:lnTo>
                <a:lnTo>
                  <a:pt x="328" y="39"/>
                </a:lnTo>
                <a:lnTo>
                  <a:pt x="329" y="39"/>
                </a:lnTo>
                <a:lnTo>
                  <a:pt x="329" y="39"/>
                </a:lnTo>
                <a:lnTo>
                  <a:pt x="329" y="39"/>
                </a:lnTo>
                <a:lnTo>
                  <a:pt x="330" y="39"/>
                </a:lnTo>
                <a:lnTo>
                  <a:pt x="330" y="39"/>
                </a:lnTo>
                <a:lnTo>
                  <a:pt x="330" y="39"/>
                </a:lnTo>
                <a:lnTo>
                  <a:pt x="330" y="39"/>
                </a:lnTo>
                <a:lnTo>
                  <a:pt x="331" y="39"/>
                </a:lnTo>
                <a:lnTo>
                  <a:pt x="331" y="39"/>
                </a:lnTo>
                <a:lnTo>
                  <a:pt x="331" y="39"/>
                </a:lnTo>
                <a:lnTo>
                  <a:pt x="331" y="39"/>
                </a:lnTo>
                <a:lnTo>
                  <a:pt x="331" y="39"/>
                </a:lnTo>
                <a:lnTo>
                  <a:pt x="332" y="39"/>
                </a:lnTo>
                <a:lnTo>
                  <a:pt x="332" y="39"/>
                </a:lnTo>
                <a:lnTo>
                  <a:pt x="332" y="39"/>
                </a:lnTo>
                <a:lnTo>
                  <a:pt x="332" y="39"/>
                </a:lnTo>
                <a:lnTo>
                  <a:pt x="333" y="39"/>
                </a:lnTo>
                <a:lnTo>
                  <a:pt x="333" y="39"/>
                </a:lnTo>
                <a:lnTo>
                  <a:pt x="333" y="39"/>
                </a:lnTo>
                <a:lnTo>
                  <a:pt x="333" y="39"/>
                </a:lnTo>
                <a:lnTo>
                  <a:pt x="334" y="39"/>
                </a:lnTo>
                <a:lnTo>
                  <a:pt x="334" y="39"/>
                </a:lnTo>
                <a:lnTo>
                  <a:pt x="334" y="39"/>
                </a:lnTo>
                <a:lnTo>
                  <a:pt x="334" y="39"/>
                </a:lnTo>
                <a:lnTo>
                  <a:pt x="334" y="39"/>
                </a:lnTo>
                <a:lnTo>
                  <a:pt x="335" y="39"/>
                </a:lnTo>
                <a:lnTo>
                  <a:pt x="335" y="39"/>
                </a:lnTo>
                <a:lnTo>
                  <a:pt x="335" y="39"/>
                </a:lnTo>
                <a:lnTo>
                  <a:pt x="335" y="39"/>
                </a:lnTo>
                <a:lnTo>
                  <a:pt x="336" y="39"/>
                </a:lnTo>
                <a:lnTo>
                  <a:pt x="336" y="39"/>
                </a:lnTo>
                <a:lnTo>
                  <a:pt x="336" y="39"/>
                </a:lnTo>
                <a:lnTo>
                  <a:pt x="336" y="39"/>
                </a:lnTo>
                <a:lnTo>
                  <a:pt x="337" y="39"/>
                </a:lnTo>
                <a:lnTo>
                  <a:pt x="337" y="39"/>
                </a:lnTo>
                <a:lnTo>
                  <a:pt x="337" y="39"/>
                </a:lnTo>
                <a:lnTo>
                  <a:pt x="337" y="39"/>
                </a:lnTo>
                <a:lnTo>
                  <a:pt x="338" y="39"/>
                </a:lnTo>
                <a:lnTo>
                  <a:pt x="338" y="39"/>
                </a:lnTo>
                <a:lnTo>
                  <a:pt x="338" y="39"/>
                </a:lnTo>
                <a:lnTo>
                  <a:pt x="338" y="39"/>
                </a:lnTo>
                <a:lnTo>
                  <a:pt x="339" y="39"/>
                </a:lnTo>
                <a:lnTo>
                  <a:pt x="339" y="39"/>
                </a:lnTo>
                <a:lnTo>
                  <a:pt x="339" y="39"/>
                </a:lnTo>
                <a:lnTo>
                  <a:pt x="339" y="39"/>
                </a:lnTo>
                <a:lnTo>
                  <a:pt x="340" y="39"/>
                </a:lnTo>
                <a:lnTo>
                  <a:pt x="340" y="39"/>
                </a:lnTo>
                <a:lnTo>
                  <a:pt x="340" y="39"/>
                </a:lnTo>
                <a:lnTo>
                  <a:pt x="340" y="39"/>
                </a:lnTo>
                <a:lnTo>
                  <a:pt x="340" y="39"/>
                </a:lnTo>
                <a:lnTo>
                  <a:pt x="341" y="39"/>
                </a:lnTo>
                <a:lnTo>
                  <a:pt x="341" y="39"/>
                </a:lnTo>
                <a:lnTo>
                  <a:pt x="341" y="39"/>
                </a:lnTo>
                <a:lnTo>
                  <a:pt x="341" y="39"/>
                </a:lnTo>
                <a:lnTo>
                  <a:pt x="342" y="39"/>
                </a:lnTo>
                <a:lnTo>
                  <a:pt x="342" y="39"/>
                </a:lnTo>
                <a:lnTo>
                  <a:pt x="342" y="39"/>
                </a:lnTo>
                <a:lnTo>
                  <a:pt x="342" y="39"/>
                </a:lnTo>
                <a:lnTo>
                  <a:pt x="343" y="39"/>
                </a:lnTo>
                <a:lnTo>
                  <a:pt x="343" y="39"/>
                </a:lnTo>
                <a:lnTo>
                  <a:pt x="343" y="39"/>
                </a:lnTo>
                <a:lnTo>
                  <a:pt x="343" y="39"/>
                </a:lnTo>
                <a:lnTo>
                  <a:pt x="343" y="39"/>
                </a:lnTo>
                <a:lnTo>
                  <a:pt x="344" y="39"/>
                </a:lnTo>
                <a:lnTo>
                  <a:pt x="344" y="39"/>
                </a:lnTo>
                <a:lnTo>
                  <a:pt x="344" y="39"/>
                </a:lnTo>
                <a:lnTo>
                  <a:pt x="344" y="39"/>
                </a:lnTo>
                <a:lnTo>
                  <a:pt x="345" y="39"/>
                </a:lnTo>
                <a:lnTo>
                  <a:pt x="345" y="39"/>
                </a:lnTo>
                <a:lnTo>
                  <a:pt x="345" y="39"/>
                </a:lnTo>
                <a:lnTo>
                  <a:pt x="346" y="39"/>
                </a:lnTo>
                <a:lnTo>
                  <a:pt x="346" y="39"/>
                </a:lnTo>
                <a:lnTo>
                  <a:pt x="346" y="39"/>
                </a:lnTo>
                <a:lnTo>
                  <a:pt x="346" y="39"/>
                </a:lnTo>
                <a:lnTo>
                  <a:pt x="346" y="39"/>
                </a:lnTo>
                <a:lnTo>
                  <a:pt x="347" y="39"/>
                </a:lnTo>
                <a:lnTo>
                  <a:pt x="347" y="39"/>
                </a:lnTo>
                <a:lnTo>
                  <a:pt x="347" y="39"/>
                </a:lnTo>
                <a:lnTo>
                  <a:pt x="347" y="39"/>
                </a:lnTo>
                <a:lnTo>
                  <a:pt x="348" y="39"/>
                </a:lnTo>
                <a:lnTo>
                  <a:pt x="348" y="39"/>
                </a:lnTo>
                <a:lnTo>
                  <a:pt x="348" y="39"/>
                </a:lnTo>
                <a:lnTo>
                  <a:pt x="348" y="39"/>
                </a:lnTo>
                <a:lnTo>
                  <a:pt x="349" y="39"/>
                </a:lnTo>
                <a:lnTo>
                  <a:pt x="349" y="39"/>
                </a:lnTo>
                <a:lnTo>
                  <a:pt x="349" y="39"/>
                </a:lnTo>
                <a:lnTo>
                  <a:pt x="349" y="39"/>
                </a:lnTo>
                <a:lnTo>
                  <a:pt x="349" y="39"/>
                </a:lnTo>
                <a:lnTo>
                  <a:pt x="350" y="39"/>
                </a:lnTo>
                <a:lnTo>
                  <a:pt x="350" y="39"/>
                </a:lnTo>
                <a:lnTo>
                  <a:pt x="350" y="39"/>
                </a:lnTo>
                <a:lnTo>
                  <a:pt x="350" y="39"/>
                </a:lnTo>
                <a:lnTo>
                  <a:pt x="351" y="39"/>
                </a:lnTo>
                <a:lnTo>
                  <a:pt x="351" y="39"/>
                </a:lnTo>
                <a:lnTo>
                  <a:pt x="351" y="39"/>
                </a:lnTo>
                <a:lnTo>
                  <a:pt x="351" y="39"/>
                </a:lnTo>
                <a:lnTo>
                  <a:pt x="352" y="39"/>
                </a:lnTo>
                <a:lnTo>
                  <a:pt x="352" y="39"/>
                </a:lnTo>
                <a:lnTo>
                  <a:pt x="352" y="39"/>
                </a:lnTo>
                <a:lnTo>
                  <a:pt x="352" y="39"/>
                </a:lnTo>
                <a:lnTo>
                  <a:pt x="353" y="39"/>
                </a:lnTo>
                <a:lnTo>
                  <a:pt x="353" y="39"/>
                </a:lnTo>
                <a:lnTo>
                  <a:pt x="353" y="39"/>
                </a:lnTo>
                <a:lnTo>
                  <a:pt x="353" y="39"/>
                </a:lnTo>
                <a:lnTo>
                  <a:pt x="354" y="39"/>
                </a:lnTo>
                <a:lnTo>
                  <a:pt x="354" y="39"/>
                </a:lnTo>
                <a:lnTo>
                  <a:pt x="354" y="39"/>
                </a:lnTo>
                <a:lnTo>
                  <a:pt x="354" y="39"/>
                </a:lnTo>
                <a:lnTo>
                  <a:pt x="355" y="39"/>
                </a:lnTo>
                <a:lnTo>
                  <a:pt x="355" y="39"/>
                </a:lnTo>
                <a:lnTo>
                  <a:pt x="355" y="39"/>
                </a:lnTo>
                <a:lnTo>
                  <a:pt x="355" y="39"/>
                </a:lnTo>
                <a:lnTo>
                  <a:pt x="355" y="39"/>
                </a:lnTo>
                <a:lnTo>
                  <a:pt x="356" y="39"/>
                </a:lnTo>
                <a:lnTo>
                  <a:pt x="356" y="39"/>
                </a:lnTo>
                <a:lnTo>
                  <a:pt x="356" y="39"/>
                </a:lnTo>
                <a:lnTo>
                  <a:pt x="356" y="39"/>
                </a:lnTo>
                <a:lnTo>
                  <a:pt x="357" y="39"/>
                </a:lnTo>
                <a:lnTo>
                  <a:pt x="357" y="39"/>
                </a:lnTo>
                <a:lnTo>
                  <a:pt x="357" y="39"/>
                </a:lnTo>
                <a:lnTo>
                  <a:pt x="357" y="39"/>
                </a:lnTo>
                <a:lnTo>
                  <a:pt x="358" y="39"/>
                </a:lnTo>
                <a:lnTo>
                  <a:pt x="358" y="39"/>
                </a:lnTo>
                <a:lnTo>
                  <a:pt x="358" y="39"/>
                </a:lnTo>
                <a:lnTo>
                  <a:pt x="358" y="39"/>
                </a:lnTo>
                <a:lnTo>
                  <a:pt x="358" y="39"/>
                </a:lnTo>
                <a:lnTo>
                  <a:pt x="359" y="39"/>
                </a:lnTo>
                <a:lnTo>
                  <a:pt x="359" y="39"/>
                </a:lnTo>
                <a:lnTo>
                  <a:pt x="359" y="39"/>
                </a:lnTo>
                <a:lnTo>
                  <a:pt x="359" y="39"/>
                </a:lnTo>
                <a:lnTo>
                  <a:pt x="360" y="39"/>
                </a:lnTo>
                <a:lnTo>
                  <a:pt x="360" y="39"/>
                </a:lnTo>
                <a:lnTo>
                  <a:pt x="360" y="39"/>
                </a:lnTo>
                <a:lnTo>
                  <a:pt x="361" y="39"/>
                </a:lnTo>
                <a:lnTo>
                  <a:pt x="361" y="39"/>
                </a:lnTo>
                <a:lnTo>
                  <a:pt x="361" y="39"/>
                </a:lnTo>
                <a:lnTo>
                  <a:pt x="361" y="39"/>
                </a:lnTo>
                <a:lnTo>
                  <a:pt x="362" y="39"/>
                </a:lnTo>
                <a:lnTo>
                  <a:pt x="362" y="39"/>
                </a:lnTo>
                <a:lnTo>
                  <a:pt x="362" y="39"/>
                </a:lnTo>
                <a:lnTo>
                  <a:pt x="362" y="39"/>
                </a:lnTo>
                <a:lnTo>
                  <a:pt x="362" y="39"/>
                </a:lnTo>
                <a:lnTo>
                  <a:pt x="363" y="39"/>
                </a:lnTo>
                <a:lnTo>
                  <a:pt x="363" y="39"/>
                </a:lnTo>
                <a:lnTo>
                  <a:pt x="363" y="39"/>
                </a:lnTo>
                <a:lnTo>
                  <a:pt x="363" y="39"/>
                </a:lnTo>
                <a:lnTo>
                  <a:pt x="364" y="39"/>
                </a:lnTo>
                <a:lnTo>
                  <a:pt x="364" y="39"/>
                </a:lnTo>
                <a:lnTo>
                  <a:pt x="364" y="39"/>
                </a:lnTo>
                <a:lnTo>
                  <a:pt x="364" y="39"/>
                </a:lnTo>
                <a:lnTo>
                  <a:pt x="364" y="39"/>
                </a:lnTo>
                <a:lnTo>
                  <a:pt x="365" y="39"/>
                </a:lnTo>
                <a:lnTo>
                  <a:pt x="365" y="39"/>
                </a:lnTo>
                <a:lnTo>
                  <a:pt x="365" y="39"/>
                </a:lnTo>
                <a:lnTo>
                  <a:pt x="365" y="39"/>
                </a:lnTo>
                <a:lnTo>
                  <a:pt x="366" y="39"/>
                </a:lnTo>
                <a:lnTo>
                  <a:pt x="366" y="39"/>
                </a:lnTo>
                <a:lnTo>
                  <a:pt x="366" y="39"/>
                </a:lnTo>
                <a:lnTo>
                  <a:pt x="366" y="39"/>
                </a:lnTo>
                <a:lnTo>
                  <a:pt x="367" y="39"/>
                </a:lnTo>
                <a:lnTo>
                  <a:pt x="367" y="39"/>
                </a:lnTo>
                <a:lnTo>
                  <a:pt x="367" y="39"/>
                </a:lnTo>
                <a:lnTo>
                  <a:pt x="367" y="39"/>
                </a:lnTo>
                <a:lnTo>
                  <a:pt x="367" y="39"/>
                </a:lnTo>
                <a:lnTo>
                  <a:pt x="368" y="39"/>
                </a:lnTo>
                <a:lnTo>
                  <a:pt x="368" y="39"/>
                </a:lnTo>
                <a:lnTo>
                  <a:pt x="368" y="39"/>
                </a:lnTo>
                <a:lnTo>
                  <a:pt x="369" y="39"/>
                </a:lnTo>
                <a:lnTo>
                  <a:pt x="369" y="39"/>
                </a:lnTo>
                <a:lnTo>
                  <a:pt x="369" y="39"/>
                </a:lnTo>
                <a:lnTo>
                  <a:pt x="369" y="39"/>
                </a:lnTo>
                <a:lnTo>
                  <a:pt x="370" y="39"/>
                </a:lnTo>
                <a:lnTo>
                  <a:pt x="370" y="39"/>
                </a:lnTo>
                <a:lnTo>
                  <a:pt x="370" y="39"/>
                </a:lnTo>
                <a:lnTo>
                  <a:pt x="370" y="39"/>
                </a:lnTo>
                <a:lnTo>
                  <a:pt x="371" y="39"/>
                </a:lnTo>
                <a:lnTo>
                  <a:pt x="371" y="39"/>
                </a:lnTo>
                <a:lnTo>
                  <a:pt x="371" y="39"/>
                </a:lnTo>
                <a:lnTo>
                  <a:pt x="371" y="39"/>
                </a:lnTo>
                <a:lnTo>
                  <a:pt x="371" y="39"/>
                </a:lnTo>
                <a:lnTo>
                  <a:pt x="372" y="39"/>
                </a:lnTo>
                <a:lnTo>
                  <a:pt x="372" y="39"/>
                </a:lnTo>
                <a:lnTo>
                  <a:pt x="372" y="39"/>
                </a:lnTo>
                <a:lnTo>
                  <a:pt x="372" y="39"/>
                </a:lnTo>
                <a:lnTo>
                  <a:pt x="373" y="39"/>
                </a:lnTo>
                <a:lnTo>
                  <a:pt x="373" y="39"/>
                </a:lnTo>
                <a:lnTo>
                  <a:pt x="373" y="39"/>
                </a:lnTo>
                <a:lnTo>
                  <a:pt x="373" y="39"/>
                </a:lnTo>
                <a:lnTo>
                  <a:pt x="374" y="39"/>
                </a:lnTo>
                <a:lnTo>
                  <a:pt x="374" y="39"/>
                </a:lnTo>
                <a:lnTo>
                  <a:pt x="374" y="39"/>
                </a:lnTo>
                <a:lnTo>
                  <a:pt x="374" y="39"/>
                </a:lnTo>
                <a:lnTo>
                  <a:pt x="374" y="39"/>
                </a:lnTo>
                <a:lnTo>
                  <a:pt x="375" y="39"/>
                </a:lnTo>
                <a:lnTo>
                  <a:pt x="375" y="39"/>
                </a:lnTo>
                <a:lnTo>
                  <a:pt x="375" y="39"/>
                </a:lnTo>
                <a:lnTo>
                  <a:pt x="375" y="39"/>
                </a:lnTo>
                <a:lnTo>
                  <a:pt x="376" y="39"/>
                </a:lnTo>
                <a:lnTo>
                  <a:pt x="376" y="39"/>
                </a:lnTo>
                <a:lnTo>
                  <a:pt x="376" y="39"/>
                </a:lnTo>
                <a:lnTo>
                  <a:pt x="377" y="39"/>
                </a:lnTo>
                <a:lnTo>
                  <a:pt x="377" y="39"/>
                </a:lnTo>
                <a:lnTo>
                  <a:pt x="377" y="39"/>
                </a:lnTo>
                <a:lnTo>
                  <a:pt x="377" y="39"/>
                </a:lnTo>
                <a:lnTo>
                  <a:pt x="377" y="39"/>
                </a:lnTo>
                <a:lnTo>
                  <a:pt x="378" y="39"/>
                </a:lnTo>
                <a:lnTo>
                  <a:pt x="378" y="39"/>
                </a:lnTo>
                <a:lnTo>
                  <a:pt x="378" y="39"/>
                </a:lnTo>
                <a:lnTo>
                  <a:pt x="378" y="39"/>
                </a:lnTo>
                <a:lnTo>
                  <a:pt x="379" y="39"/>
                </a:lnTo>
                <a:lnTo>
                  <a:pt x="379" y="39"/>
                </a:lnTo>
                <a:lnTo>
                  <a:pt x="379" y="39"/>
                </a:lnTo>
                <a:lnTo>
                  <a:pt x="379" y="39"/>
                </a:lnTo>
                <a:lnTo>
                  <a:pt x="380" y="39"/>
                </a:lnTo>
                <a:lnTo>
                  <a:pt x="380" y="39"/>
                </a:lnTo>
                <a:lnTo>
                  <a:pt x="380" y="39"/>
                </a:lnTo>
                <a:lnTo>
                  <a:pt x="380" y="39"/>
                </a:lnTo>
                <a:lnTo>
                  <a:pt x="380" y="39"/>
                </a:lnTo>
                <a:lnTo>
                  <a:pt x="381" y="39"/>
                </a:lnTo>
                <a:lnTo>
                  <a:pt x="381" y="39"/>
                </a:lnTo>
                <a:lnTo>
                  <a:pt x="381" y="39"/>
                </a:lnTo>
                <a:lnTo>
                  <a:pt x="381" y="39"/>
                </a:lnTo>
                <a:lnTo>
                  <a:pt x="382" y="39"/>
                </a:lnTo>
                <a:lnTo>
                  <a:pt x="382" y="39"/>
                </a:lnTo>
                <a:lnTo>
                  <a:pt x="382" y="39"/>
                </a:lnTo>
                <a:lnTo>
                  <a:pt x="382" y="39"/>
                </a:lnTo>
                <a:lnTo>
                  <a:pt x="383" y="39"/>
                </a:lnTo>
                <a:lnTo>
                  <a:pt x="383" y="39"/>
                </a:lnTo>
                <a:lnTo>
                  <a:pt x="383" y="39"/>
                </a:lnTo>
                <a:lnTo>
                  <a:pt x="383" y="39"/>
                </a:lnTo>
                <a:lnTo>
                  <a:pt x="383" y="39"/>
                </a:lnTo>
                <a:lnTo>
                  <a:pt x="384" y="39"/>
                </a:lnTo>
                <a:lnTo>
                  <a:pt x="384" y="39"/>
                </a:lnTo>
                <a:lnTo>
                  <a:pt x="384" y="39"/>
                </a:lnTo>
                <a:lnTo>
                  <a:pt x="385" y="39"/>
                </a:lnTo>
                <a:lnTo>
                  <a:pt x="385" y="39"/>
                </a:lnTo>
                <a:lnTo>
                  <a:pt x="385" y="39"/>
                </a:lnTo>
                <a:lnTo>
                  <a:pt x="385" y="39"/>
                </a:lnTo>
                <a:lnTo>
                  <a:pt x="386" y="39"/>
                </a:lnTo>
                <a:lnTo>
                  <a:pt x="386" y="39"/>
                </a:lnTo>
                <a:lnTo>
                  <a:pt x="386" y="39"/>
                </a:lnTo>
                <a:lnTo>
                  <a:pt x="386" y="39"/>
                </a:lnTo>
                <a:lnTo>
                  <a:pt x="386" y="39"/>
                </a:lnTo>
                <a:lnTo>
                  <a:pt x="387" y="39"/>
                </a:lnTo>
                <a:lnTo>
                  <a:pt x="387" y="39"/>
                </a:lnTo>
                <a:lnTo>
                  <a:pt x="387" y="39"/>
                </a:lnTo>
                <a:lnTo>
                  <a:pt x="387" y="39"/>
                </a:lnTo>
                <a:lnTo>
                  <a:pt x="388" y="39"/>
                </a:lnTo>
                <a:lnTo>
                  <a:pt x="388" y="39"/>
                </a:lnTo>
                <a:lnTo>
                  <a:pt x="388" y="39"/>
                </a:lnTo>
                <a:lnTo>
                  <a:pt x="388" y="39"/>
                </a:lnTo>
                <a:lnTo>
                  <a:pt x="389" y="39"/>
                </a:lnTo>
                <a:lnTo>
                  <a:pt x="389" y="39"/>
                </a:lnTo>
                <a:lnTo>
                  <a:pt x="389" y="39"/>
                </a:lnTo>
                <a:lnTo>
                  <a:pt x="389" y="39"/>
                </a:lnTo>
                <a:lnTo>
                  <a:pt x="389" y="39"/>
                </a:lnTo>
                <a:lnTo>
                  <a:pt x="390" y="39"/>
                </a:lnTo>
                <a:lnTo>
                  <a:pt x="390" y="39"/>
                </a:lnTo>
                <a:lnTo>
                  <a:pt x="390" y="39"/>
                </a:lnTo>
                <a:lnTo>
                  <a:pt x="390" y="39"/>
                </a:lnTo>
                <a:lnTo>
                  <a:pt x="391" y="39"/>
                </a:lnTo>
                <a:lnTo>
                  <a:pt x="391" y="39"/>
                </a:lnTo>
                <a:lnTo>
                  <a:pt x="391" y="39"/>
                </a:lnTo>
                <a:lnTo>
                  <a:pt x="392" y="39"/>
                </a:lnTo>
                <a:lnTo>
                  <a:pt x="392" y="39"/>
                </a:lnTo>
                <a:lnTo>
                  <a:pt x="392" y="39"/>
                </a:lnTo>
                <a:lnTo>
                  <a:pt x="392" y="39"/>
                </a:lnTo>
                <a:lnTo>
                  <a:pt x="392" y="39"/>
                </a:lnTo>
                <a:lnTo>
                  <a:pt x="393" y="39"/>
                </a:lnTo>
                <a:lnTo>
                  <a:pt x="393" y="39"/>
                </a:lnTo>
                <a:lnTo>
                  <a:pt x="393" y="39"/>
                </a:lnTo>
                <a:lnTo>
                  <a:pt x="393" y="39"/>
                </a:lnTo>
                <a:lnTo>
                  <a:pt x="394" y="39"/>
                </a:lnTo>
                <a:lnTo>
                  <a:pt x="394" y="39"/>
                </a:lnTo>
                <a:lnTo>
                  <a:pt x="394" y="39"/>
                </a:lnTo>
                <a:lnTo>
                  <a:pt x="394" y="39"/>
                </a:lnTo>
                <a:lnTo>
                  <a:pt x="395" y="39"/>
                </a:lnTo>
                <a:lnTo>
                  <a:pt x="395" y="39"/>
                </a:lnTo>
                <a:lnTo>
                  <a:pt x="395" y="39"/>
                </a:lnTo>
                <a:lnTo>
                  <a:pt x="395" y="39"/>
                </a:lnTo>
                <a:lnTo>
                  <a:pt x="395" y="39"/>
                </a:lnTo>
                <a:lnTo>
                  <a:pt x="396" y="39"/>
                </a:lnTo>
                <a:lnTo>
                  <a:pt x="396" y="39"/>
                </a:lnTo>
                <a:lnTo>
                  <a:pt x="396" y="39"/>
                </a:lnTo>
                <a:lnTo>
                  <a:pt x="396" y="39"/>
                </a:lnTo>
                <a:lnTo>
                  <a:pt x="397" y="39"/>
                </a:lnTo>
                <a:lnTo>
                  <a:pt x="397" y="39"/>
                </a:lnTo>
                <a:lnTo>
                  <a:pt x="397" y="39"/>
                </a:lnTo>
                <a:lnTo>
                  <a:pt x="397" y="39"/>
                </a:lnTo>
                <a:lnTo>
                  <a:pt x="398" y="39"/>
                </a:lnTo>
                <a:lnTo>
                  <a:pt x="398" y="39"/>
                </a:lnTo>
                <a:lnTo>
                  <a:pt x="398" y="39"/>
                </a:lnTo>
                <a:lnTo>
                  <a:pt x="398" y="39"/>
                </a:lnTo>
                <a:lnTo>
                  <a:pt x="398" y="39"/>
                </a:lnTo>
                <a:lnTo>
                  <a:pt x="399" y="39"/>
                </a:lnTo>
                <a:lnTo>
                  <a:pt x="399" y="39"/>
                </a:lnTo>
                <a:lnTo>
                  <a:pt x="399" y="39"/>
                </a:lnTo>
                <a:lnTo>
                  <a:pt x="400" y="39"/>
                </a:lnTo>
                <a:lnTo>
                  <a:pt x="400" y="39"/>
                </a:lnTo>
                <a:lnTo>
                  <a:pt x="400" y="39"/>
                </a:lnTo>
                <a:lnTo>
                  <a:pt x="400" y="39"/>
                </a:lnTo>
                <a:lnTo>
                  <a:pt x="401" y="39"/>
                </a:lnTo>
                <a:lnTo>
                  <a:pt x="401" y="39"/>
                </a:lnTo>
                <a:lnTo>
                  <a:pt x="401" y="39"/>
                </a:lnTo>
                <a:lnTo>
                  <a:pt x="401" y="39"/>
                </a:lnTo>
                <a:lnTo>
                  <a:pt x="401" y="39"/>
                </a:lnTo>
                <a:lnTo>
                  <a:pt x="402" y="39"/>
                </a:lnTo>
                <a:lnTo>
                  <a:pt x="402" y="39"/>
                </a:lnTo>
                <a:lnTo>
                  <a:pt x="402" y="39"/>
                </a:lnTo>
                <a:lnTo>
                  <a:pt x="402" y="39"/>
                </a:lnTo>
                <a:lnTo>
                  <a:pt x="403" y="39"/>
                </a:lnTo>
                <a:lnTo>
                  <a:pt x="403" y="39"/>
                </a:lnTo>
                <a:lnTo>
                  <a:pt x="403" y="39"/>
                </a:lnTo>
                <a:lnTo>
                  <a:pt x="403" y="39"/>
                </a:lnTo>
                <a:lnTo>
                  <a:pt x="404" y="39"/>
                </a:lnTo>
                <a:lnTo>
                  <a:pt x="404" y="39"/>
                </a:lnTo>
                <a:lnTo>
                  <a:pt x="404" y="39"/>
                </a:lnTo>
                <a:lnTo>
                  <a:pt x="404" y="39"/>
                </a:lnTo>
                <a:lnTo>
                  <a:pt x="404" y="39"/>
                </a:lnTo>
                <a:lnTo>
                  <a:pt x="405" y="39"/>
                </a:lnTo>
                <a:lnTo>
                  <a:pt x="405" y="39"/>
                </a:lnTo>
                <a:lnTo>
                  <a:pt x="405" y="39"/>
                </a:lnTo>
                <a:lnTo>
                  <a:pt x="405" y="39"/>
                </a:lnTo>
                <a:lnTo>
                  <a:pt x="406" y="39"/>
                </a:lnTo>
                <a:lnTo>
                  <a:pt x="406" y="39"/>
                </a:lnTo>
                <a:lnTo>
                  <a:pt x="406" y="39"/>
                </a:lnTo>
                <a:lnTo>
                  <a:pt x="406" y="39"/>
                </a:lnTo>
                <a:lnTo>
                  <a:pt x="407" y="39"/>
                </a:lnTo>
                <a:lnTo>
                  <a:pt x="407" y="39"/>
                </a:lnTo>
                <a:lnTo>
                  <a:pt x="407" y="39"/>
                </a:lnTo>
                <a:lnTo>
                  <a:pt x="407" y="39"/>
                </a:lnTo>
                <a:lnTo>
                  <a:pt x="408" y="39"/>
                </a:lnTo>
                <a:lnTo>
                  <a:pt x="408" y="39"/>
                </a:lnTo>
                <a:lnTo>
                  <a:pt x="408" y="39"/>
                </a:lnTo>
                <a:lnTo>
                  <a:pt x="408" y="39"/>
                </a:lnTo>
                <a:lnTo>
                  <a:pt x="409" y="39"/>
                </a:lnTo>
                <a:lnTo>
                  <a:pt x="409" y="39"/>
                </a:lnTo>
                <a:lnTo>
                  <a:pt x="409" y="39"/>
                </a:lnTo>
                <a:lnTo>
                  <a:pt x="409" y="39"/>
                </a:lnTo>
                <a:lnTo>
                  <a:pt x="410" y="39"/>
                </a:lnTo>
                <a:lnTo>
                  <a:pt x="410" y="39"/>
                </a:lnTo>
                <a:lnTo>
                  <a:pt x="410" y="39"/>
                </a:lnTo>
                <a:lnTo>
                  <a:pt x="410" y="39"/>
                </a:lnTo>
                <a:lnTo>
                  <a:pt x="410" y="39"/>
                </a:lnTo>
                <a:lnTo>
                  <a:pt x="411" y="39"/>
                </a:lnTo>
                <a:lnTo>
                  <a:pt x="411" y="39"/>
                </a:lnTo>
                <a:lnTo>
                  <a:pt x="411" y="39"/>
                </a:lnTo>
                <a:lnTo>
                  <a:pt x="411" y="39"/>
                </a:lnTo>
                <a:lnTo>
                  <a:pt x="412" y="39"/>
                </a:lnTo>
                <a:lnTo>
                  <a:pt x="412" y="39"/>
                </a:lnTo>
                <a:lnTo>
                  <a:pt x="412" y="39"/>
                </a:lnTo>
                <a:lnTo>
                  <a:pt x="412" y="39"/>
                </a:lnTo>
                <a:lnTo>
                  <a:pt x="413" y="39"/>
                </a:lnTo>
                <a:lnTo>
                  <a:pt x="413" y="39"/>
                </a:lnTo>
                <a:lnTo>
                  <a:pt x="413" y="39"/>
                </a:lnTo>
                <a:lnTo>
                  <a:pt x="413" y="39"/>
                </a:lnTo>
                <a:lnTo>
                  <a:pt x="413" y="39"/>
                </a:lnTo>
                <a:lnTo>
                  <a:pt x="414" y="39"/>
                </a:lnTo>
                <a:lnTo>
                  <a:pt x="414" y="39"/>
                </a:lnTo>
                <a:lnTo>
                  <a:pt x="414" y="39"/>
                </a:lnTo>
                <a:lnTo>
                  <a:pt x="414" y="39"/>
                </a:lnTo>
                <a:lnTo>
                  <a:pt x="415" y="39"/>
                </a:lnTo>
                <a:lnTo>
                  <a:pt x="415" y="39"/>
                </a:lnTo>
                <a:lnTo>
                  <a:pt x="415" y="39"/>
                </a:lnTo>
                <a:lnTo>
                  <a:pt x="416" y="39"/>
                </a:lnTo>
                <a:lnTo>
                  <a:pt x="416" y="39"/>
                </a:lnTo>
                <a:lnTo>
                  <a:pt x="416" y="39"/>
                </a:lnTo>
                <a:lnTo>
                  <a:pt x="416" y="39"/>
                </a:lnTo>
                <a:lnTo>
                  <a:pt x="417" y="39"/>
                </a:lnTo>
                <a:lnTo>
                  <a:pt x="417" y="39"/>
                </a:lnTo>
                <a:lnTo>
                  <a:pt x="417" y="39"/>
                </a:lnTo>
                <a:lnTo>
                  <a:pt x="417" y="39"/>
                </a:lnTo>
                <a:lnTo>
                  <a:pt x="417" y="39"/>
                </a:lnTo>
                <a:lnTo>
                  <a:pt x="418" y="39"/>
                </a:lnTo>
                <a:lnTo>
                  <a:pt x="418" y="39"/>
                </a:lnTo>
                <a:lnTo>
                  <a:pt x="418" y="39"/>
                </a:lnTo>
                <a:lnTo>
                  <a:pt x="418" y="39"/>
                </a:lnTo>
                <a:lnTo>
                  <a:pt x="419" y="39"/>
                </a:lnTo>
                <a:lnTo>
                  <a:pt x="419" y="39"/>
                </a:lnTo>
                <a:lnTo>
                  <a:pt x="419" y="39"/>
                </a:lnTo>
                <a:lnTo>
                  <a:pt x="419" y="39"/>
                </a:lnTo>
                <a:lnTo>
                  <a:pt x="420" y="39"/>
                </a:lnTo>
                <a:lnTo>
                  <a:pt x="420" y="39"/>
                </a:lnTo>
                <a:lnTo>
                  <a:pt x="420" y="39"/>
                </a:lnTo>
                <a:lnTo>
                  <a:pt x="420" y="39"/>
                </a:lnTo>
                <a:lnTo>
                  <a:pt x="420" y="39"/>
                </a:lnTo>
                <a:lnTo>
                  <a:pt x="421" y="39"/>
                </a:lnTo>
                <a:lnTo>
                  <a:pt x="421" y="39"/>
                </a:lnTo>
                <a:lnTo>
                  <a:pt x="421" y="39"/>
                </a:lnTo>
                <a:lnTo>
                  <a:pt x="421" y="39"/>
                </a:lnTo>
                <a:lnTo>
                  <a:pt x="422" y="39"/>
                </a:lnTo>
                <a:lnTo>
                  <a:pt x="422" y="39"/>
                </a:lnTo>
                <a:lnTo>
                  <a:pt x="422" y="39"/>
                </a:lnTo>
                <a:lnTo>
                  <a:pt x="422" y="39"/>
                </a:lnTo>
                <a:lnTo>
                  <a:pt x="423" y="39"/>
                </a:lnTo>
                <a:lnTo>
                  <a:pt x="423" y="39"/>
                </a:lnTo>
                <a:lnTo>
                  <a:pt x="423" y="39"/>
                </a:lnTo>
                <a:lnTo>
                  <a:pt x="423" y="39"/>
                </a:lnTo>
                <a:lnTo>
                  <a:pt x="424" y="39"/>
                </a:lnTo>
                <a:lnTo>
                  <a:pt x="424" y="39"/>
                </a:lnTo>
                <a:lnTo>
                  <a:pt x="424" y="39"/>
                </a:lnTo>
                <a:lnTo>
                  <a:pt x="424" y="39"/>
                </a:lnTo>
                <a:lnTo>
                  <a:pt x="425" y="39"/>
                </a:lnTo>
                <a:lnTo>
                  <a:pt x="425" y="39"/>
                </a:lnTo>
                <a:lnTo>
                  <a:pt x="425" y="39"/>
                </a:lnTo>
                <a:lnTo>
                  <a:pt x="425" y="39"/>
                </a:lnTo>
                <a:lnTo>
                  <a:pt x="426" y="39"/>
                </a:lnTo>
                <a:lnTo>
                  <a:pt x="426" y="39"/>
                </a:lnTo>
                <a:lnTo>
                  <a:pt x="426" y="39"/>
                </a:lnTo>
                <a:lnTo>
                  <a:pt x="426" y="39"/>
                </a:lnTo>
                <a:lnTo>
                  <a:pt x="426" y="39"/>
                </a:lnTo>
                <a:lnTo>
                  <a:pt x="427" y="39"/>
                </a:lnTo>
                <a:lnTo>
                  <a:pt x="427" y="39"/>
                </a:lnTo>
                <a:lnTo>
                  <a:pt x="427" y="39"/>
                </a:lnTo>
                <a:lnTo>
                  <a:pt x="427" y="39"/>
                </a:lnTo>
                <a:lnTo>
                  <a:pt x="428" y="39"/>
                </a:lnTo>
                <a:lnTo>
                  <a:pt x="428" y="39"/>
                </a:lnTo>
                <a:lnTo>
                  <a:pt x="428" y="39"/>
                </a:lnTo>
                <a:lnTo>
                  <a:pt x="428" y="39"/>
                </a:lnTo>
                <a:lnTo>
                  <a:pt x="429" y="39"/>
                </a:lnTo>
                <a:lnTo>
                  <a:pt x="429" y="39"/>
                </a:lnTo>
                <a:lnTo>
                  <a:pt x="429" y="39"/>
                </a:lnTo>
                <a:lnTo>
                  <a:pt x="429" y="39"/>
                </a:lnTo>
                <a:lnTo>
                  <a:pt x="429" y="39"/>
                </a:lnTo>
                <a:lnTo>
                  <a:pt x="430" y="39"/>
                </a:lnTo>
                <a:lnTo>
                  <a:pt x="430" y="39"/>
                </a:lnTo>
                <a:lnTo>
                  <a:pt x="430" y="39"/>
                </a:lnTo>
                <a:lnTo>
                  <a:pt x="431" y="39"/>
                </a:lnTo>
                <a:lnTo>
                  <a:pt x="431" y="39"/>
                </a:lnTo>
                <a:lnTo>
                  <a:pt x="431" y="39"/>
                </a:lnTo>
                <a:lnTo>
                  <a:pt x="431" y="39"/>
                </a:lnTo>
                <a:lnTo>
                  <a:pt x="432" y="39"/>
                </a:lnTo>
                <a:lnTo>
                  <a:pt x="432" y="39"/>
                </a:lnTo>
                <a:lnTo>
                  <a:pt x="432" y="39"/>
                </a:lnTo>
                <a:lnTo>
                  <a:pt x="432" y="39"/>
                </a:lnTo>
                <a:lnTo>
                  <a:pt x="432" y="39"/>
                </a:lnTo>
                <a:lnTo>
                  <a:pt x="433" y="39"/>
                </a:lnTo>
                <a:lnTo>
                  <a:pt x="433" y="39"/>
                </a:lnTo>
                <a:lnTo>
                  <a:pt x="433" y="39"/>
                </a:lnTo>
                <a:lnTo>
                  <a:pt x="433" y="39"/>
                </a:lnTo>
                <a:lnTo>
                  <a:pt x="434" y="39"/>
                </a:lnTo>
                <a:lnTo>
                  <a:pt x="434" y="39"/>
                </a:lnTo>
                <a:lnTo>
                  <a:pt x="434" y="39"/>
                </a:lnTo>
                <a:lnTo>
                  <a:pt x="434" y="39"/>
                </a:lnTo>
                <a:lnTo>
                  <a:pt x="435" y="39"/>
                </a:lnTo>
                <a:lnTo>
                  <a:pt x="435" y="39"/>
                </a:lnTo>
                <a:lnTo>
                  <a:pt x="435" y="39"/>
                </a:lnTo>
                <a:lnTo>
                  <a:pt x="435" y="39"/>
                </a:lnTo>
                <a:lnTo>
                  <a:pt x="435" y="39"/>
                </a:lnTo>
                <a:lnTo>
                  <a:pt x="436" y="39"/>
                </a:lnTo>
                <a:lnTo>
                  <a:pt x="436" y="39"/>
                </a:lnTo>
                <a:lnTo>
                  <a:pt x="436" y="39"/>
                </a:lnTo>
                <a:lnTo>
                  <a:pt x="436" y="39"/>
                </a:lnTo>
                <a:lnTo>
                  <a:pt x="437" y="39"/>
                </a:lnTo>
                <a:lnTo>
                  <a:pt x="437" y="39"/>
                </a:lnTo>
                <a:lnTo>
                  <a:pt x="437" y="39"/>
                </a:lnTo>
                <a:lnTo>
                  <a:pt x="437" y="39"/>
                </a:lnTo>
                <a:lnTo>
                  <a:pt x="438" y="39"/>
                </a:lnTo>
                <a:lnTo>
                  <a:pt x="438" y="39"/>
                </a:lnTo>
                <a:lnTo>
                  <a:pt x="438" y="39"/>
                </a:lnTo>
                <a:lnTo>
                  <a:pt x="438" y="39"/>
                </a:lnTo>
                <a:lnTo>
                  <a:pt x="439" y="39"/>
                </a:lnTo>
                <a:lnTo>
                  <a:pt x="439" y="39"/>
                </a:lnTo>
                <a:lnTo>
                  <a:pt x="439" y="39"/>
                </a:lnTo>
                <a:lnTo>
                  <a:pt x="439" y="39"/>
                </a:lnTo>
                <a:lnTo>
                  <a:pt x="440" y="39"/>
                </a:lnTo>
                <a:lnTo>
                  <a:pt x="440" y="39"/>
                </a:lnTo>
                <a:lnTo>
                  <a:pt x="440" y="39"/>
                </a:lnTo>
                <a:lnTo>
                  <a:pt x="440" y="39"/>
                </a:lnTo>
                <a:lnTo>
                  <a:pt x="441" y="39"/>
                </a:lnTo>
                <a:lnTo>
                  <a:pt x="441" y="39"/>
                </a:lnTo>
                <a:lnTo>
                  <a:pt x="441" y="39"/>
                </a:lnTo>
                <a:lnTo>
                  <a:pt x="441" y="39"/>
                </a:lnTo>
                <a:lnTo>
                  <a:pt x="441" y="39"/>
                </a:lnTo>
                <a:lnTo>
                  <a:pt x="442" y="39"/>
                </a:lnTo>
                <a:lnTo>
                  <a:pt x="442" y="39"/>
                </a:lnTo>
                <a:lnTo>
                  <a:pt x="442" y="39"/>
                </a:lnTo>
                <a:lnTo>
                  <a:pt x="442" y="39"/>
                </a:lnTo>
                <a:lnTo>
                  <a:pt x="443" y="39"/>
                </a:lnTo>
                <a:lnTo>
                  <a:pt x="443" y="39"/>
                </a:lnTo>
                <a:lnTo>
                  <a:pt x="443" y="39"/>
                </a:lnTo>
                <a:lnTo>
                  <a:pt x="443" y="39"/>
                </a:lnTo>
                <a:lnTo>
                  <a:pt x="444" y="39"/>
                </a:lnTo>
                <a:lnTo>
                  <a:pt x="444" y="39"/>
                </a:lnTo>
                <a:lnTo>
                  <a:pt x="444" y="39"/>
                </a:lnTo>
                <a:lnTo>
                  <a:pt x="444" y="39"/>
                </a:lnTo>
                <a:lnTo>
                  <a:pt x="444" y="39"/>
                </a:lnTo>
                <a:lnTo>
                  <a:pt x="445" y="39"/>
                </a:lnTo>
                <a:lnTo>
                  <a:pt x="445" y="39"/>
                </a:lnTo>
                <a:lnTo>
                  <a:pt x="445" y="39"/>
                </a:lnTo>
                <a:lnTo>
                  <a:pt x="445" y="39"/>
                </a:lnTo>
                <a:lnTo>
                  <a:pt x="446" y="39"/>
                </a:lnTo>
                <a:lnTo>
                  <a:pt x="446" y="39"/>
                </a:lnTo>
                <a:lnTo>
                  <a:pt x="446" y="39"/>
                </a:lnTo>
                <a:lnTo>
                  <a:pt x="447" y="39"/>
                </a:lnTo>
                <a:lnTo>
                  <a:pt x="447" y="39"/>
                </a:lnTo>
                <a:lnTo>
                  <a:pt x="447" y="39"/>
                </a:lnTo>
                <a:lnTo>
                  <a:pt x="447" y="39"/>
                </a:lnTo>
                <a:lnTo>
                  <a:pt x="447" y="39"/>
                </a:lnTo>
                <a:lnTo>
                  <a:pt x="448" y="39"/>
                </a:lnTo>
                <a:lnTo>
                  <a:pt x="448" y="39"/>
                </a:lnTo>
                <a:lnTo>
                  <a:pt x="448" y="39"/>
                </a:lnTo>
                <a:lnTo>
                  <a:pt x="448" y="39"/>
                </a:lnTo>
                <a:lnTo>
                  <a:pt x="449" y="39"/>
                </a:lnTo>
                <a:lnTo>
                  <a:pt x="449" y="39"/>
                </a:lnTo>
                <a:lnTo>
                  <a:pt x="449" y="39"/>
                </a:lnTo>
                <a:lnTo>
                  <a:pt x="449" y="39"/>
                </a:lnTo>
                <a:lnTo>
                  <a:pt x="450" y="39"/>
                </a:lnTo>
                <a:lnTo>
                  <a:pt x="450" y="39"/>
                </a:lnTo>
                <a:lnTo>
                  <a:pt x="450" y="39"/>
                </a:lnTo>
                <a:lnTo>
                  <a:pt x="450" y="39"/>
                </a:lnTo>
                <a:lnTo>
                  <a:pt x="450" y="39"/>
                </a:lnTo>
                <a:lnTo>
                  <a:pt x="451" y="39"/>
                </a:lnTo>
                <a:lnTo>
                  <a:pt x="451" y="39"/>
                </a:lnTo>
                <a:lnTo>
                  <a:pt x="451" y="39"/>
                </a:lnTo>
                <a:lnTo>
                  <a:pt x="451" y="39"/>
                </a:lnTo>
                <a:lnTo>
                  <a:pt x="452" y="39"/>
                </a:lnTo>
                <a:lnTo>
                  <a:pt x="452" y="39"/>
                </a:lnTo>
                <a:lnTo>
                  <a:pt x="452" y="39"/>
                </a:lnTo>
                <a:lnTo>
                  <a:pt x="452" y="39"/>
                </a:lnTo>
                <a:lnTo>
                  <a:pt x="453" y="39"/>
                </a:lnTo>
                <a:lnTo>
                  <a:pt x="453" y="39"/>
                </a:lnTo>
                <a:lnTo>
                  <a:pt x="453" y="39"/>
                </a:lnTo>
                <a:lnTo>
                  <a:pt x="453" y="39"/>
                </a:lnTo>
                <a:lnTo>
                  <a:pt x="453" y="39"/>
                </a:lnTo>
                <a:lnTo>
                  <a:pt x="454" y="39"/>
                </a:lnTo>
                <a:lnTo>
                  <a:pt x="454" y="39"/>
                </a:lnTo>
                <a:lnTo>
                  <a:pt x="454" y="39"/>
                </a:lnTo>
                <a:lnTo>
                  <a:pt x="455" y="39"/>
                </a:lnTo>
                <a:lnTo>
                  <a:pt x="455" y="39"/>
                </a:lnTo>
                <a:lnTo>
                  <a:pt x="455" y="39"/>
                </a:lnTo>
                <a:lnTo>
                  <a:pt x="455" y="39"/>
                </a:lnTo>
                <a:lnTo>
                  <a:pt x="456" y="39"/>
                </a:lnTo>
                <a:lnTo>
                  <a:pt x="456" y="39"/>
                </a:lnTo>
                <a:lnTo>
                  <a:pt x="456" y="39"/>
                </a:lnTo>
                <a:lnTo>
                  <a:pt x="456" y="39"/>
                </a:lnTo>
                <a:lnTo>
                  <a:pt x="456" y="39"/>
                </a:lnTo>
                <a:lnTo>
                  <a:pt x="457" y="39"/>
                </a:lnTo>
                <a:lnTo>
                  <a:pt x="457" y="39"/>
                </a:lnTo>
                <a:lnTo>
                  <a:pt x="457" y="39"/>
                </a:lnTo>
                <a:lnTo>
                  <a:pt x="457" y="39"/>
                </a:lnTo>
                <a:lnTo>
                  <a:pt x="458" y="39"/>
                </a:lnTo>
                <a:lnTo>
                  <a:pt x="458" y="39"/>
                </a:lnTo>
                <a:lnTo>
                  <a:pt x="458" y="39"/>
                </a:lnTo>
                <a:lnTo>
                  <a:pt x="458" y="39"/>
                </a:lnTo>
                <a:lnTo>
                  <a:pt x="459" y="39"/>
                </a:lnTo>
                <a:lnTo>
                  <a:pt x="459" y="39"/>
                </a:lnTo>
                <a:lnTo>
                  <a:pt x="459" y="39"/>
                </a:lnTo>
                <a:lnTo>
                  <a:pt x="459" y="39"/>
                </a:lnTo>
                <a:lnTo>
                  <a:pt x="459" y="39"/>
                </a:lnTo>
                <a:lnTo>
                  <a:pt x="460" y="39"/>
                </a:lnTo>
                <a:lnTo>
                  <a:pt x="460" y="39"/>
                </a:lnTo>
                <a:lnTo>
                  <a:pt x="460" y="39"/>
                </a:lnTo>
                <a:lnTo>
                  <a:pt x="460" y="39"/>
                </a:lnTo>
                <a:lnTo>
                  <a:pt x="461" y="39"/>
                </a:lnTo>
                <a:lnTo>
                  <a:pt x="461" y="39"/>
                </a:lnTo>
                <a:lnTo>
                  <a:pt x="461" y="39"/>
                </a:lnTo>
                <a:lnTo>
                  <a:pt x="461" y="39"/>
                </a:lnTo>
                <a:lnTo>
                  <a:pt x="462" y="39"/>
                </a:lnTo>
                <a:lnTo>
                  <a:pt x="462" y="39"/>
                </a:lnTo>
                <a:lnTo>
                  <a:pt x="462" y="39"/>
                </a:lnTo>
                <a:lnTo>
                  <a:pt x="463" y="39"/>
                </a:lnTo>
                <a:lnTo>
                  <a:pt x="463" y="39"/>
                </a:lnTo>
                <a:lnTo>
                  <a:pt x="463" y="39"/>
                </a:lnTo>
                <a:lnTo>
                  <a:pt x="463" y="39"/>
                </a:lnTo>
                <a:lnTo>
                  <a:pt x="463" y="39"/>
                </a:lnTo>
                <a:lnTo>
                  <a:pt x="464" y="39"/>
                </a:lnTo>
                <a:lnTo>
                  <a:pt x="464" y="39"/>
                </a:lnTo>
                <a:lnTo>
                  <a:pt x="464" y="39"/>
                </a:lnTo>
                <a:lnTo>
                  <a:pt x="464" y="39"/>
                </a:lnTo>
                <a:lnTo>
                  <a:pt x="465" y="39"/>
                </a:lnTo>
                <a:lnTo>
                  <a:pt x="465" y="39"/>
                </a:lnTo>
                <a:lnTo>
                  <a:pt x="465" y="39"/>
                </a:lnTo>
                <a:lnTo>
                  <a:pt x="465" y="39"/>
                </a:lnTo>
                <a:lnTo>
                  <a:pt x="466" y="39"/>
                </a:lnTo>
                <a:lnTo>
                  <a:pt x="466" y="39"/>
                </a:lnTo>
                <a:lnTo>
                  <a:pt x="466" y="39"/>
                </a:lnTo>
                <a:lnTo>
                  <a:pt x="466" y="39"/>
                </a:lnTo>
                <a:lnTo>
                  <a:pt x="466" y="39"/>
                </a:lnTo>
                <a:lnTo>
                  <a:pt x="467" y="39"/>
                </a:lnTo>
                <a:lnTo>
                  <a:pt x="467" y="39"/>
                </a:lnTo>
                <a:lnTo>
                  <a:pt x="467" y="39"/>
                </a:lnTo>
                <a:lnTo>
                  <a:pt x="467" y="39"/>
                </a:lnTo>
                <a:lnTo>
                  <a:pt x="468" y="39"/>
                </a:lnTo>
                <a:lnTo>
                  <a:pt x="468" y="39"/>
                </a:lnTo>
                <a:lnTo>
                  <a:pt x="468" y="39"/>
                </a:lnTo>
                <a:lnTo>
                  <a:pt x="468" y="39"/>
                </a:lnTo>
                <a:lnTo>
                  <a:pt x="469" y="39"/>
                </a:lnTo>
                <a:lnTo>
                  <a:pt x="469" y="39"/>
                </a:lnTo>
                <a:lnTo>
                  <a:pt x="469" y="39"/>
                </a:lnTo>
                <a:lnTo>
                  <a:pt x="469" y="39"/>
                </a:lnTo>
                <a:lnTo>
                  <a:pt x="469" y="39"/>
                </a:lnTo>
                <a:lnTo>
                  <a:pt x="470" y="39"/>
                </a:lnTo>
                <a:lnTo>
                  <a:pt x="470" y="39"/>
                </a:lnTo>
                <a:lnTo>
                  <a:pt x="470" y="39"/>
                </a:lnTo>
                <a:lnTo>
                  <a:pt x="471" y="39"/>
                </a:lnTo>
                <a:lnTo>
                  <a:pt x="471" y="39"/>
                </a:lnTo>
                <a:lnTo>
                  <a:pt x="471" y="39"/>
                </a:lnTo>
                <a:lnTo>
                  <a:pt x="471" y="39"/>
                </a:lnTo>
                <a:lnTo>
                  <a:pt x="472" y="39"/>
                </a:lnTo>
                <a:lnTo>
                  <a:pt x="472" y="39"/>
                </a:lnTo>
                <a:lnTo>
                  <a:pt x="472" y="39"/>
                </a:lnTo>
                <a:lnTo>
                  <a:pt x="472" y="39"/>
                </a:lnTo>
                <a:lnTo>
                  <a:pt x="472" y="39"/>
                </a:lnTo>
                <a:lnTo>
                  <a:pt x="473" y="39"/>
                </a:lnTo>
                <a:lnTo>
                  <a:pt x="473" y="39"/>
                </a:lnTo>
                <a:lnTo>
                  <a:pt x="473" y="39"/>
                </a:lnTo>
                <a:lnTo>
                  <a:pt x="473" y="39"/>
                </a:lnTo>
                <a:lnTo>
                  <a:pt x="474" y="39"/>
                </a:lnTo>
                <a:lnTo>
                  <a:pt x="474" y="39"/>
                </a:lnTo>
                <a:lnTo>
                  <a:pt x="474" y="39"/>
                </a:lnTo>
                <a:lnTo>
                  <a:pt x="474" y="39"/>
                </a:lnTo>
                <a:lnTo>
                  <a:pt x="475" y="39"/>
                </a:lnTo>
                <a:lnTo>
                  <a:pt x="475" y="39"/>
                </a:lnTo>
                <a:lnTo>
                  <a:pt x="475" y="39"/>
                </a:lnTo>
                <a:lnTo>
                  <a:pt x="475" y="39"/>
                </a:lnTo>
                <a:lnTo>
                  <a:pt x="475" y="39"/>
                </a:lnTo>
                <a:lnTo>
                  <a:pt x="476" y="39"/>
                </a:lnTo>
                <a:lnTo>
                  <a:pt x="476" y="39"/>
                </a:lnTo>
                <a:lnTo>
                  <a:pt x="476" y="39"/>
                </a:lnTo>
                <a:lnTo>
                  <a:pt x="476" y="39"/>
                </a:lnTo>
                <a:lnTo>
                  <a:pt x="477" y="39"/>
                </a:lnTo>
                <a:lnTo>
                  <a:pt x="477" y="39"/>
                </a:lnTo>
                <a:lnTo>
                  <a:pt x="477" y="39"/>
                </a:lnTo>
                <a:lnTo>
                  <a:pt x="478" y="39"/>
                </a:lnTo>
                <a:lnTo>
                  <a:pt x="478" y="39"/>
                </a:lnTo>
                <a:lnTo>
                  <a:pt x="478" y="39"/>
                </a:lnTo>
                <a:lnTo>
                  <a:pt x="478" y="39"/>
                </a:lnTo>
                <a:lnTo>
                  <a:pt x="478" y="39"/>
                </a:lnTo>
                <a:lnTo>
                  <a:pt x="479" y="39"/>
                </a:lnTo>
                <a:lnTo>
                  <a:pt x="479" y="39"/>
                </a:lnTo>
                <a:lnTo>
                  <a:pt x="479" y="39"/>
                </a:lnTo>
                <a:lnTo>
                  <a:pt x="479" y="39"/>
                </a:lnTo>
                <a:lnTo>
                  <a:pt x="480" y="39"/>
                </a:lnTo>
                <a:lnTo>
                  <a:pt x="480" y="39"/>
                </a:lnTo>
                <a:lnTo>
                  <a:pt x="480" y="39"/>
                </a:lnTo>
                <a:lnTo>
                  <a:pt x="480" y="39"/>
                </a:lnTo>
                <a:lnTo>
                  <a:pt x="481" y="39"/>
                </a:lnTo>
                <a:lnTo>
                  <a:pt x="481" y="39"/>
                </a:lnTo>
                <a:lnTo>
                  <a:pt x="481" y="39"/>
                </a:lnTo>
                <a:lnTo>
                  <a:pt x="481" y="39"/>
                </a:lnTo>
                <a:lnTo>
                  <a:pt x="481" y="39"/>
                </a:lnTo>
                <a:lnTo>
                  <a:pt x="482" y="39"/>
                </a:lnTo>
                <a:lnTo>
                  <a:pt x="482" y="39"/>
                </a:lnTo>
                <a:lnTo>
                  <a:pt x="482" y="39"/>
                </a:lnTo>
                <a:lnTo>
                  <a:pt x="482" y="39"/>
                </a:lnTo>
                <a:lnTo>
                  <a:pt x="483" y="39"/>
                </a:lnTo>
                <a:lnTo>
                  <a:pt x="483" y="39"/>
                </a:lnTo>
                <a:lnTo>
                  <a:pt x="483" y="39"/>
                </a:lnTo>
                <a:lnTo>
                  <a:pt x="483" y="39"/>
                </a:lnTo>
                <a:lnTo>
                  <a:pt x="484" y="39"/>
                </a:lnTo>
                <a:lnTo>
                  <a:pt x="484" y="39"/>
                </a:lnTo>
                <a:lnTo>
                  <a:pt x="484" y="39"/>
                </a:lnTo>
                <a:lnTo>
                  <a:pt x="484" y="39"/>
                </a:lnTo>
                <a:lnTo>
                  <a:pt x="484" y="39"/>
                </a:lnTo>
                <a:lnTo>
                  <a:pt x="485" y="39"/>
                </a:lnTo>
                <a:lnTo>
                  <a:pt x="485" y="39"/>
                </a:lnTo>
                <a:lnTo>
                  <a:pt x="485" y="39"/>
                </a:lnTo>
                <a:lnTo>
                  <a:pt x="486" y="39"/>
                </a:lnTo>
                <a:lnTo>
                  <a:pt x="486" y="39"/>
                </a:lnTo>
                <a:lnTo>
                  <a:pt x="486" y="39"/>
                </a:lnTo>
                <a:lnTo>
                  <a:pt x="486" y="39"/>
                </a:lnTo>
                <a:lnTo>
                  <a:pt x="487" y="39"/>
                </a:lnTo>
                <a:lnTo>
                  <a:pt x="487" y="39"/>
                </a:lnTo>
                <a:lnTo>
                  <a:pt x="487" y="39"/>
                </a:lnTo>
                <a:lnTo>
                  <a:pt x="487" y="39"/>
                </a:lnTo>
                <a:lnTo>
                  <a:pt x="487" y="39"/>
                </a:lnTo>
                <a:lnTo>
                  <a:pt x="488" y="39"/>
                </a:lnTo>
                <a:lnTo>
                  <a:pt x="488" y="39"/>
                </a:lnTo>
                <a:lnTo>
                  <a:pt x="488" y="39"/>
                </a:lnTo>
                <a:lnTo>
                  <a:pt x="488" y="39"/>
                </a:lnTo>
                <a:lnTo>
                  <a:pt x="489" y="39"/>
                </a:lnTo>
                <a:lnTo>
                  <a:pt x="489" y="39"/>
                </a:lnTo>
                <a:lnTo>
                  <a:pt x="489" y="39"/>
                </a:lnTo>
                <a:lnTo>
                  <a:pt x="489" y="39"/>
                </a:lnTo>
                <a:lnTo>
                  <a:pt x="490" y="39"/>
                </a:lnTo>
                <a:lnTo>
                  <a:pt x="490" y="39"/>
                </a:lnTo>
                <a:lnTo>
                  <a:pt x="490" y="39"/>
                </a:lnTo>
                <a:lnTo>
                  <a:pt x="490" y="39"/>
                </a:lnTo>
                <a:lnTo>
                  <a:pt x="490" y="39"/>
                </a:lnTo>
                <a:lnTo>
                  <a:pt x="491" y="39"/>
                </a:lnTo>
                <a:lnTo>
                  <a:pt x="491" y="39"/>
                </a:lnTo>
                <a:lnTo>
                  <a:pt x="491" y="39"/>
                </a:lnTo>
                <a:lnTo>
                  <a:pt x="491" y="39"/>
                </a:lnTo>
                <a:lnTo>
                  <a:pt x="492" y="39"/>
                </a:lnTo>
                <a:lnTo>
                  <a:pt x="492" y="39"/>
                </a:lnTo>
                <a:lnTo>
                  <a:pt x="492" y="39"/>
                </a:lnTo>
                <a:lnTo>
                  <a:pt x="492" y="39"/>
                </a:lnTo>
                <a:lnTo>
                  <a:pt x="493" y="39"/>
                </a:lnTo>
                <a:lnTo>
                  <a:pt x="493" y="39"/>
                </a:lnTo>
                <a:lnTo>
                  <a:pt x="493" y="39"/>
                </a:lnTo>
                <a:lnTo>
                  <a:pt x="493" y="39"/>
                </a:lnTo>
                <a:lnTo>
                  <a:pt x="494" y="39"/>
                </a:lnTo>
                <a:lnTo>
                  <a:pt x="494" y="39"/>
                </a:lnTo>
                <a:lnTo>
                  <a:pt x="494" y="39"/>
                </a:lnTo>
                <a:lnTo>
                  <a:pt x="494" y="39"/>
                </a:lnTo>
                <a:lnTo>
                  <a:pt x="495" y="39"/>
                </a:lnTo>
                <a:lnTo>
                  <a:pt x="495" y="39"/>
                </a:lnTo>
                <a:lnTo>
                  <a:pt x="495" y="39"/>
                </a:lnTo>
                <a:lnTo>
                  <a:pt x="495" y="39"/>
                </a:lnTo>
                <a:lnTo>
                  <a:pt x="496" y="39"/>
                </a:lnTo>
                <a:lnTo>
                  <a:pt x="496" y="39"/>
                </a:lnTo>
                <a:lnTo>
                  <a:pt x="496" y="39"/>
                </a:lnTo>
                <a:lnTo>
                  <a:pt x="496" y="39"/>
                </a:lnTo>
                <a:lnTo>
                  <a:pt x="496" y="39"/>
                </a:lnTo>
                <a:lnTo>
                  <a:pt x="497" y="39"/>
                </a:lnTo>
                <a:lnTo>
                  <a:pt x="497" y="39"/>
                </a:lnTo>
                <a:lnTo>
                  <a:pt x="497" y="39"/>
                </a:lnTo>
                <a:lnTo>
                  <a:pt x="497" y="39"/>
                </a:lnTo>
                <a:lnTo>
                  <a:pt x="498" y="39"/>
                </a:lnTo>
                <a:lnTo>
                  <a:pt x="498" y="39"/>
                </a:lnTo>
                <a:lnTo>
                  <a:pt x="498" y="39"/>
                </a:lnTo>
                <a:lnTo>
                  <a:pt x="498" y="39"/>
                </a:lnTo>
                <a:lnTo>
                  <a:pt x="499" y="39"/>
                </a:lnTo>
                <a:lnTo>
                  <a:pt x="499" y="39"/>
                </a:lnTo>
                <a:lnTo>
                  <a:pt x="499" y="39"/>
                </a:lnTo>
                <a:lnTo>
                  <a:pt x="499" y="39"/>
                </a:lnTo>
                <a:lnTo>
                  <a:pt x="499" y="39"/>
                </a:lnTo>
                <a:lnTo>
                  <a:pt x="500" y="39"/>
                </a:lnTo>
                <a:lnTo>
                  <a:pt x="500" y="39"/>
                </a:lnTo>
                <a:lnTo>
                  <a:pt x="500" y="39"/>
                </a:lnTo>
                <a:lnTo>
                  <a:pt x="500" y="39"/>
                </a:lnTo>
                <a:lnTo>
                  <a:pt x="501" y="39"/>
                </a:lnTo>
                <a:lnTo>
                  <a:pt x="501" y="39"/>
                </a:lnTo>
                <a:lnTo>
                  <a:pt x="501" y="39"/>
                </a:lnTo>
                <a:lnTo>
                  <a:pt x="502" y="39"/>
                </a:lnTo>
                <a:lnTo>
                  <a:pt x="502" y="39"/>
                </a:lnTo>
                <a:lnTo>
                  <a:pt x="502" y="39"/>
                </a:lnTo>
                <a:lnTo>
                  <a:pt x="502" y="39"/>
                </a:lnTo>
                <a:lnTo>
                  <a:pt x="502" y="39"/>
                </a:lnTo>
                <a:lnTo>
                  <a:pt x="503" y="39"/>
                </a:lnTo>
                <a:lnTo>
                  <a:pt x="503" y="39"/>
                </a:lnTo>
                <a:lnTo>
                  <a:pt x="503" y="39"/>
                </a:lnTo>
                <a:lnTo>
                  <a:pt x="503" y="39"/>
                </a:lnTo>
                <a:lnTo>
                  <a:pt x="504" y="39"/>
                </a:lnTo>
                <a:lnTo>
                  <a:pt x="504" y="39"/>
                </a:lnTo>
                <a:lnTo>
                  <a:pt x="504" y="39"/>
                </a:lnTo>
                <a:lnTo>
                  <a:pt x="504" y="39"/>
                </a:lnTo>
                <a:lnTo>
                  <a:pt x="505" y="39"/>
                </a:lnTo>
                <a:lnTo>
                  <a:pt x="505" y="39"/>
                </a:lnTo>
                <a:lnTo>
                  <a:pt x="505" y="39"/>
                </a:lnTo>
                <a:lnTo>
                  <a:pt x="505" y="39"/>
                </a:lnTo>
                <a:lnTo>
                  <a:pt x="505" y="39"/>
                </a:lnTo>
                <a:lnTo>
                  <a:pt x="506" y="39"/>
                </a:lnTo>
                <a:lnTo>
                  <a:pt x="506" y="39"/>
                </a:lnTo>
                <a:lnTo>
                  <a:pt x="506" y="39"/>
                </a:lnTo>
                <a:lnTo>
                  <a:pt x="506" y="39"/>
                </a:lnTo>
                <a:lnTo>
                  <a:pt x="507" y="39"/>
                </a:lnTo>
                <a:lnTo>
                  <a:pt x="507" y="39"/>
                </a:lnTo>
                <a:lnTo>
                  <a:pt x="507" y="39"/>
                </a:lnTo>
                <a:lnTo>
                  <a:pt x="507" y="39"/>
                </a:lnTo>
                <a:lnTo>
                  <a:pt x="508" y="39"/>
                </a:lnTo>
                <a:lnTo>
                  <a:pt x="508" y="39"/>
                </a:lnTo>
                <a:lnTo>
                  <a:pt x="508" y="39"/>
                </a:lnTo>
                <a:lnTo>
                  <a:pt x="508" y="39"/>
                </a:lnTo>
                <a:lnTo>
                  <a:pt x="508" y="39"/>
                </a:lnTo>
                <a:lnTo>
                  <a:pt x="509" y="39"/>
                </a:lnTo>
                <a:lnTo>
                  <a:pt x="509" y="39"/>
                </a:lnTo>
                <a:lnTo>
                  <a:pt x="509" y="39"/>
                </a:lnTo>
                <a:lnTo>
                  <a:pt x="510" y="39"/>
                </a:lnTo>
                <a:lnTo>
                  <a:pt x="510" y="39"/>
                </a:lnTo>
                <a:lnTo>
                  <a:pt x="510" y="39"/>
                </a:lnTo>
                <a:lnTo>
                  <a:pt x="510" y="39"/>
                </a:lnTo>
                <a:lnTo>
                  <a:pt x="511" y="39"/>
                </a:lnTo>
                <a:lnTo>
                  <a:pt x="511" y="39"/>
                </a:lnTo>
                <a:lnTo>
                  <a:pt x="511" y="39"/>
                </a:lnTo>
                <a:lnTo>
                  <a:pt x="511" y="39"/>
                </a:lnTo>
                <a:lnTo>
                  <a:pt x="512" y="39"/>
                </a:lnTo>
                <a:lnTo>
                  <a:pt x="512" y="39"/>
                </a:lnTo>
                <a:lnTo>
                  <a:pt x="512" y="39"/>
                </a:lnTo>
                <a:lnTo>
                  <a:pt x="512" y="39"/>
                </a:lnTo>
                <a:lnTo>
                  <a:pt x="512" y="39"/>
                </a:lnTo>
                <a:lnTo>
                  <a:pt x="513" y="39"/>
                </a:lnTo>
                <a:lnTo>
                  <a:pt x="513" y="39"/>
                </a:lnTo>
                <a:lnTo>
                  <a:pt x="513" y="39"/>
                </a:lnTo>
                <a:lnTo>
                  <a:pt x="513" y="39"/>
                </a:lnTo>
                <a:lnTo>
                  <a:pt x="514" y="39"/>
                </a:lnTo>
                <a:lnTo>
                  <a:pt x="514" y="39"/>
                </a:lnTo>
                <a:lnTo>
                  <a:pt x="514" y="39"/>
                </a:lnTo>
                <a:lnTo>
                  <a:pt x="514" y="39"/>
                </a:lnTo>
                <a:lnTo>
                  <a:pt x="515" y="39"/>
                </a:lnTo>
                <a:lnTo>
                  <a:pt x="515" y="39"/>
                </a:lnTo>
                <a:lnTo>
                  <a:pt x="515" y="39"/>
                </a:lnTo>
                <a:lnTo>
                  <a:pt x="515" y="39"/>
                </a:lnTo>
                <a:lnTo>
                  <a:pt x="515" y="39"/>
                </a:lnTo>
                <a:lnTo>
                  <a:pt x="516" y="39"/>
                </a:lnTo>
                <a:lnTo>
                  <a:pt x="516" y="39"/>
                </a:lnTo>
                <a:lnTo>
                  <a:pt x="516" y="39"/>
                </a:lnTo>
                <a:lnTo>
                  <a:pt x="517" y="39"/>
                </a:lnTo>
                <a:lnTo>
                  <a:pt x="517" y="39"/>
                </a:lnTo>
                <a:lnTo>
                  <a:pt x="517" y="39"/>
                </a:lnTo>
                <a:lnTo>
                  <a:pt x="517" y="39"/>
                </a:lnTo>
                <a:lnTo>
                  <a:pt x="518" y="39"/>
                </a:lnTo>
                <a:lnTo>
                  <a:pt x="518" y="39"/>
                </a:lnTo>
                <a:lnTo>
                  <a:pt x="518" y="39"/>
                </a:lnTo>
                <a:lnTo>
                  <a:pt x="518" y="39"/>
                </a:lnTo>
                <a:lnTo>
                  <a:pt x="518" y="39"/>
                </a:lnTo>
                <a:lnTo>
                  <a:pt x="519" y="39"/>
                </a:lnTo>
                <a:lnTo>
                  <a:pt x="519" y="39"/>
                </a:lnTo>
                <a:lnTo>
                  <a:pt x="519" y="39"/>
                </a:lnTo>
                <a:lnTo>
                  <a:pt x="519" y="39"/>
                </a:lnTo>
                <a:lnTo>
                  <a:pt x="520" y="39"/>
                </a:lnTo>
                <a:lnTo>
                  <a:pt x="520" y="39"/>
                </a:lnTo>
                <a:lnTo>
                  <a:pt x="520" y="39"/>
                </a:lnTo>
                <a:lnTo>
                  <a:pt x="520" y="39"/>
                </a:lnTo>
                <a:lnTo>
                  <a:pt x="521" y="39"/>
                </a:lnTo>
                <a:lnTo>
                  <a:pt x="521" y="39"/>
                </a:lnTo>
                <a:lnTo>
                  <a:pt x="521" y="39"/>
                </a:lnTo>
                <a:lnTo>
                  <a:pt x="521" y="39"/>
                </a:lnTo>
                <a:lnTo>
                  <a:pt x="521" y="39"/>
                </a:lnTo>
                <a:lnTo>
                  <a:pt x="522" y="39"/>
                </a:lnTo>
                <a:lnTo>
                  <a:pt x="522" y="39"/>
                </a:lnTo>
                <a:lnTo>
                  <a:pt x="522" y="39"/>
                </a:lnTo>
                <a:lnTo>
                  <a:pt x="522" y="39"/>
                </a:lnTo>
                <a:lnTo>
                  <a:pt x="523" y="39"/>
                </a:lnTo>
                <a:lnTo>
                  <a:pt x="523" y="39"/>
                </a:lnTo>
                <a:lnTo>
                  <a:pt x="523" y="39"/>
                </a:lnTo>
                <a:lnTo>
                  <a:pt x="523" y="39"/>
                </a:lnTo>
                <a:lnTo>
                  <a:pt x="524" y="39"/>
                </a:lnTo>
                <a:lnTo>
                  <a:pt x="524" y="39"/>
                </a:lnTo>
                <a:lnTo>
                  <a:pt x="524" y="39"/>
                </a:lnTo>
                <a:lnTo>
                  <a:pt x="524" y="39"/>
                </a:lnTo>
                <a:lnTo>
                  <a:pt x="525" y="39"/>
                </a:lnTo>
                <a:lnTo>
                  <a:pt x="525" y="39"/>
                </a:lnTo>
                <a:lnTo>
                  <a:pt x="525" y="39"/>
                </a:lnTo>
                <a:lnTo>
                  <a:pt x="525" y="39"/>
                </a:lnTo>
                <a:lnTo>
                  <a:pt x="526" y="39"/>
                </a:lnTo>
                <a:lnTo>
                  <a:pt x="526" y="39"/>
                </a:lnTo>
                <a:lnTo>
                  <a:pt x="526" y="39"/>
                </a:lnTo>
                <a:lnTo>
                  <a:pt x="526" y="39"/>
                </a:lnTo>
                <a:lnTo>
                  <a:pt x="527" y="39"/>
                </a:lnTo>
                <a:lnTo>
                  <a:pt x="527" y="39"/>
                </a:lnTo>
                <a:lnTo>
                  <a:pt x="527" y="39"/>
                </a:lnTo>
                <a:lnTo>
                  <a:pt x="527" y="39"/>
                </a:lnTo>
                <a:lnTo>
                  <a:pt x="527" y="39"/>
                </a:lnTo>
                <a:lnTo>
                  <a:pt x="528" y="39"/>
                </a:lnTo>
                <a:lnTo>
                  <a:pt x="528" y="39"/>
                </a:lnTo>
                <a:lnTo>
                  <a:pt x="528" y="39"/>
                </a:lnTo>
                <a:lnTo>
                  <a:pt x="528" y="39"/>
                </a:lnTo>
                <a:lnTo>
                  <a:pt x="529" y="39"/>
                </a:lnTo>
                <a:lnTo>
                  <a:pt x="529" y="39"/>
                </a:lnTo>
                <a:lnTo>
                  <a:pt x="529" y="39"/>
                </a:lnTo>
                <a:lnTo>
                  <a:pt x="529" y="39"/>
                </a:lnTo>
                <a:lnTo>
                  <a:pt x="530" y="39"/>
                </a:lnTo>
                <a:lnTo>
                  <a:pt x="530" y="39"/>
                </a:lnTo>
                <a:lnTo>
                  <a:pt x="530" y="39"/>
                </a:lnTo>
                <a:lnTo>
                  <a:pt x="530" y="39"/>
                </a:lnTo>
                <a:lnTo>
                  <a:pt x="530" y="39"/>
                </a:lnTo>
                <a:lnTo>
                  <a:pt x="531" y="39"/>
                </a:lnTo>
                <a:lnTo>
                  <a:pt x="531" y="39"/>
                </a:lnTo>
                <a:lnTo>
                  <a:pt x="531" y="39"/>
                </a:lnTo>
                <a:lnTo>
                  <a:pt x="531" y="39"/>
                </a:lnTo>
                <a:lnTo>
                  <a:pt x="532" y="39"/>
                </a:lnTo>
                <a:lnTo>
                  <a:pt x="532" y="39"/>
                </a:lnTo>
                <a:lnTo>
                  <a:pt x="532" y="39"/>
                </a:lnTo>
                <a:lnTo>
                  <a:pt x="533" y="39"/>
                </a:lnTo>
                <a:lnTo>
                  <a:pt x="533" y="39"/>
                </a:lnTo>
                <a:lnTo>
                  <a:pt x="533" y="39"/>
                </a:lnTo>
                <a:lnTo>
                  <a:pt x="533" y="39"/>
                </a:lnTo>
                <a:lnTo>
                  <a:pt x="533" y="39"/>
                </a:lnTo>
                <a:lnTo>
                  <a:pt x="534" y="39"/>
                </a:lnTo>
                <a:lnTo>
                  <a:pt x="534" y="39"/>
                </a:lnTo>
                <a:lnTo>
                  <a:pt x="534" y="39"/>
                </a:lnTo>
                <a:lnTo>
                  <a:pt x="534" y="39"/>
                </a:lnTo>
                <a:lnTo>
                  <a:pt x="535" y="39"/>
                </a:lnTo>
                <a:lnTo>
                  <a:pt x="535" y="39"/>
                </a:lnTo>
                <a:lnTo>
                  <a:pt x="535" y="39"/>
                </a:lnTo>
                <a:lnTo>
                  <a:pt x="535" y="39"/>
                </a:lnTo>
                <a:lnTo>
                  <a:pt x="536" y="39"/>
                </a:lnTo>
                <a:lnTo>
                  <a:pt x="536" y="39"/>
                </a:lnTo>
                <a:lnTo>
                  <a:pt x="536" y="39"/>
                </a:lnTo>
                <a:lnTo>
                  <a:pt x="536" y="39"/>
                </a:lnTo>
                <a:lnTo>
                  <a:pt x="536" y="39"/>
                </a:lnTo>
                <a:lnTo>
                  <a:pt x="537" y="39"/>
                </a:lnTo>
                <a:lnTo>
                  <a:pt x="537" y="39"/>
                </a:lnTo>
                <a:lnTo>
                  <a:pt x="537" y="39"/>
                </a:lnTo>
                <a:lnTo>
                  <a:pt x="537" y="39"/>
                </a:lnTo>
                <a:lnTo>
                  <a:pt x="538" y="39"/>
                </a:lnTo>
                <a:lnTo>
                  <a:pt x="538" y="39"/>
                </a:lnTo>
                <a:lnTo>
                  <a:pt x="538" y="39"/>
                </a:lnTo>
                <a:lnTo>
                  <a:pt x="538" y="39"/>
                </a:lnTo>
                <a:lnTo>
                  <a:pt x="539" y="39"/>
                </a:lnTo>
                <a:lnTo>
                  <a:pt x="539" y="39"/>
                </a:lnTo>
                <a:lnTo>
                  <a:pt x="539" y="39"/>
                </a:lnTo>
                <a:lnTo>
                  <a:pt x="539" y="39"/>
                </a:lnTo>
                <a:lnTo>
                  <a:pt x="539" y="39"/>
                </a:lnTo>
                <a:lnTo>
                  <a:pt x="540" y="39"/>
                </a:lnTo>
                <a:lnTo>
                  <a:pt x="540" y="39"/>
                </a:lnTo>
                <a:lnTo>
                  <a:pt x="540" y="39"/>
                </a:lnTo>
                <a:lnTo>
                  <a:pt x="541" y="39"/>
                </a:lnTo>
                <a:lnTo>
                  <a:pt x="541" y="39"/>
                </a:lnTo>
                <a:lnTo>
                  <a:pt x="541" y="39"/>
                </a:lnTo>
                <a:lnTo>
                  <a:pt x="541" y="39"/>
                </a:lnTo>
                <a:lnTo>
                  <a:pt x="542" y="39"/>
                </a:lnTo>
                <a:lnTo>
                  <a:pt x="542" y="39"/>
                </a:lnTo>
                <a:lnTo>
                  <a:pt x="542" y="39"/>
                </a:lnTo>
                <a:lnTo>
                  <a:pt x="542" y="39"/>
                </a:lnTo>
                <a:lnTo>
                  <a:pt x="542" y="39"/>
                </a:lnTo>
                <a:lnTo>
                  <a:pt x="543" y="39"/>
                </a:lnTo>
                <a:lnTo>
                  <a:pt x="543" y="39"/>
                </a:lnTo>
                <a:lnTo>
                  <a:pt x="543" y="39"/>
                </a:lnTo>
                <a:lnTo>
                  <a:pt x="543" y="39"/>
                </a:lnTo>
                <a:lnTo>
                  <a:pt x="544" y="39"/>
                </a:lnTo>
                <a:lnTo>
                  <a:pt x="544" y="39"/>
                </a:lnTo>
                <a:lnTo>
                  <a:pt x="544" y="39"/>
                </a:lnTo>
                <a:lnTo>
                  <a:pt x="544" y="39"/>
                </a:lnTo>
                <a:lnTo>
                  <a:pt x="545" y="39"/>
                </a:lnTo>
                <a:lnTo>
                  <a:pt x="545" y="39"/>
                </a:lnTo>
                <a:lnTo>
                  <a:pt x="545" y="39"/>
                </a:lnTo>
                <a:lnTo>
                  <a:pt x="545" y="39"/>
                </a:lnTo>
                <a:lnTo>
                  <a:pt x="545" y="39"/>
                </a:lnTo>
                <a:lnTo>
                  <a:pt x="546" y="39"/>
                </a:lnTo>
                <a:lnTo>
                  <a:pt x="546" y="39"/>
                </a:lnTo>
                <a:lnTo>
                  <a:pt x="546" y="39"/>
                </a:lnTo>
                <a:lnTo>
                  <a:pt x="546" y="39"/>
                </a:lnTo>
                <a:lnTo>
                  <a:pt x="547" y="39"/>
                </a:lnTo>
                <a:lnTo>
                  <a:pt x="547" y="39"/>
                </a:lnTo>
                <a:lnTo>
                  <a:pt x="547" y="39"/>
                </a:lnTo>
                <a:lnTo>
                  <a:pt x="547" y="39"/>
                </a:lnTo>
                <a:lnTo>
                  <a:pt x="548" y="39"/>
                </a:lnTo>
                <a:lnTo>
                  <a:pt x="548" y="39"/>
                </a:lnTo>
                <a:lnTo>
                  <a:pt x="548" y="39"/>
                </a:lnTo>
                <a:lnTo>
                  <a:pt x="548" y="39"/>
                </a:lnTo>
                <a:lnTo>
                  <a:pt x="549" y="39"/>
                </a:lnTo>
                <a:lnTo>
                  <a:pt x="549" y="39"/>
                </a:lnTo>
                <a:lnTo>
                  <a:pt x="549" y="39"/>
                </a:lnTo>
                <a:lnTo>
                  <a:pt x="549" y="39"/>
                </a:lnTo>
                <a:lnTo>
                  <a:pt x="550" y="39"/>
                </a:lnTo>
                <a:lnTo>
                  <a:pt x="550" y="39"/>
                </a:lnTo>
                <a:lnTo>
                  <a:pt x="550" y="39"/>
                </a:lnTo>
                <a:lnTo>
                  <a:pt x="550" y="39"/>
                </a:lnTo>
                <a:lnTo>
                  <a:pt x="551" y="39"/>
                </a:lnTo>
                <a:lnTo>
                  <a:pt x="551" y="39"/>
                </a:lnTo>
                <a:lnTo>
                  <a:pt x="551" y="39"/>
                </a:lnTo>
                <a:lnTo>
                  <a:pt x="551" y="39"/>
                </a:lnTo>
                <a:lnTo>
                  <a:pt x="551" y="39"/>
                </a:lnTo>
                <a:lnTo>
                  <a:pt x="552" y="39"/>
                </a:lnTo>
                <a:lnTo>
                  <a:pt x="552" y="39"/>
                </a:lnTo>
                <a:lnTo>
                  <a:pt x="552" y="39"/>
                </a:lnTo>
                <a:lnTo>
                  <a:pt x="552" y="39"/>
                </a:lnTo>
                <a:lnTo>
                  <a:pt x="553" y="39"/>
                </a:lnTo>
                <a:lnTo>
                  <a:pt x="553" y="39"/>
                </a:lnTo>
                <a:lnTo>
                  <a:pt x="553" y="39"/>
                </a:lnTo>
                <a:lnTo>
                  <a:pt x="553" y="39"/>
                </a:lnTo>
                <a:lnTo>
                  <a:pt x="554" y="39"/>
                </a:lnTo>
                <a:lnTo>
                  <a:pt x="554" y="39"/>
                </a:lnTo>
                <a:lnTo>
                  <a:pt x="554" y="39"/>
                </a:lnTo>
                <a:lnTo>
                  <a:pt x="554" y="39"/>
                </a:lnTo>
                <a:lnTo>
                  <a:pt x="554" y="39"/>
                </a:lnTo>
                <a:lnTo>
                  <a:pt x="555" y="39"/>
                </a:lnTo>
                <a:lnTo>
                  <a:pt x="555" y="39"/>
                </a:lnTo>
                <a:lnTo>
                  <a:pt x="555" y="39"/>
                </a:lnTo>
                <a:lnTo>
                  <a:pt x="556" y="39"/>
                </a:lnTo>
                <a:lnTo>
                  <a:pt x="556" y="39"/>
                </a:lnTo>
                <a:lnTo>
                  <a:pt x="556" y="39"/>
                </a:lnTo>
                <a:lnTo>
                  <a:pt x="556" y="39"/>
                </a:lnTo>
                <a:lnTo>
                  <a:pt x="557" y="39"/>
                </a:lnTo>
                <a:lnTo>
                  <a:pt x="557" y="39"/>
                </a:lnTo>
                <a:lnTo>
                  <a:pt x="557" y="39"/>
                </a:lnTo>
                <a:lnTo>
                  <a:pt x="557" y="39"/>
                </a:lnTo>
                <a:lnTo>
                  <a:pt x="558" y="39"/>
                </a:lnTo>
                <a:lnTo>
                  <a:pt x="558" y="39"/>
                </a:lnTo>
                <a:lnTo>
                  <a:pt x="558" y="39"/>
                </a:lnTo>
                <a:lnTo>
                  <a:pt x="558" y="39"/>
                </a:lnTo>
                <a:lnTo>
                  <a:pt x="558" y="39"/>
                </a:lnTo>
                <a:lnTo>
                  <a:pt x="559" y="39"/>
                </a:lnTo>
                <a:lnTo>
                  <a:pt x="559" y="39"/>
                </a:lnTo>
                <a:lnTo>
                  <a:pt x="559" y="39"/>
                </a:lnTo>
                <a:lnTo>
                  <a:pt x="559" y="39"/>
                </a:lnTo>
                <a:lnTo>
                  <a:pt x="560" y="39"/>
                </a:lnTo>
                <a:lnTo>
                  <a:pt x="560" y="39"/>
                </a:lnTo>
                <a:lnTo>
                  <a:pt x="560" y="39"/>
                </a:lnTo>
                <a:lnTo>
                  <a:pt x="560" y="39"/>
                </a:lnTo>
                <a:lnTo>
                  <a:pt x="560" y="39"/>
                </a:lnTo>
                <a:lnTo>
                  <a:pt x="561" y="39"/>
                </a:lnTo>
                <a:lnTo>
                  <a:pt x="561" y="39"/>
                </a:lnTo>
                <a:lnTo>
                  <a:pt x="561" y="39"/>
                </a:lnTo>
                <a:lnTo>
                  <a:pt x="561" y="39"/>
                </a:lnTo>
                <a:lnTo>
                  <a:pt x="562" y="39"/>
                </a:lnTo>
                <a:lnTo>
                  <a:pt x="562" y="39"/>
                </a:lnTo>
                <a:lnTo>
                  <a:pt x="562" y="39"/>
                </a:lnTo>
                <a:lnTo>
                  <a:pt x="562" y="39"/>
                </a:lnTo>
                <a:lnTo>
                  <a:pt x="563" y="39"/>
                </a:lnTo>
                <a:lnTo>
                  <a:pt x="563" y="39"/>
                </a:lnTo>
                <a:lnTo>
                  <a:pt x="563" y="39"/>
                </a:lnTo>
                <a:lnTo>
                  <a:pt x="564" y="39"/>
                </a:lnTo>
                <a:lnTo>
                  <a:pt x="564" y="39"/>
                </a:lnTo>
                <a:lnTo>
                  <a:pt x="564" y="39"/>
                </a:lnTo>
                <a:lnTo>
                  <a:pt x="564" y="39"/>
                </a:lnTo>
                <a:lnTo>
                  <a:pt x="564" y="39"/>
                </a:lnTo>
                <a:lnTo>
                  <a:pt x="565" y="39"/>
                </a:lnTo>
                <a:lnTo>
                  <a:pt x="565" y="39"/>
                </a:lnTo>
                <a:lnTo>
                  <a:pt x="565" y="39"/>
                </a:lnTo>
                <a:lnTo>
                  <a:pt x="565" y="39"/>
                </a:lnTo>
                <a:lnTo>
                  <a:pt x="566" y="39"/>
                </a:lnTo>
                <a:lnTo>
                  <a:pt x="566" y="39"/>
                </a:lnTo>
                <a:lnTo>
                  <a:pt x="566" y="39"/>
                </a:lnTo>
                <a:lnTo>
                  <a:pt x="566" y="39"/>
                </a:lnTo>
                <a:lnTo>
                  <a:pt x="567" y="39"/>
                </a:lnTo>
                <a:lnTo>
                  <a:pt x="567" y="39"/>
                </a:lnTo>
                <a:lnTo>
                  <a:pt x="567" y="39"/>
                </a:lnTo>
                <a:lnTo>
                  <a:pt x="567" y="39"/>
                </a:lnTo>
                <a:lnTo>
                  <a:pt x="567" y="39"/>
                </a:lnTo>
                <a:lnTo>
                  <a:pt x="568" y="39"/>
                </a:lnTo>
                <a:lnTo>
                  <a:pt x="568" y="39"/>
                </a:lnTo>
                <a:lnTo>
                  <a:pt x="568" y="39"/>
                </a:lnTo>
                <a:lnTo>
                  <a:pt x="568" y="39"/>
                </a:lnTo>
                <a:lnTo>
                  <a:pt x="569" y="39"/>
                </a:lnTo>
                <a:lnTo>
                  <a:pt x="569" y="39"/>
                </a:lnTo>
                <a:lnTo>
                  <a:pt x="569" y="39"/>
                </a:lnTo>
                <a:lnTo>
                  <a:pt x="569" y="39"/>
                </a:lnTo>
                <a:lnTo>
                  <a:pt x="570" y="39"/>
                </a:lnTo>
                <a:lnTo>
                  <a:pt x="570" y="39"/>
                </a:lnTo>
                <a:lnTo>
                  <a:pt x="570" y="39"/>
                </a:lnTo>
                <a:lnTo>
                  <a:pt x="570" y="39"/>
                </a:lnTo>
                <a:lnTo>
                  <a:pt x="570" y="39"/>
                </a:lnTo>
                <a:lnTo>
                  <a:pt x="571" y="39"/>
                </a:lnTo>
                <a:lnTo>
                  <a:pt x="571" y="39"/>
                </a:lnTo>
                <a:lnTo>
                  <a:pt x="571" y="39"/>
                </a:lnTo>
                <a:lnTo>
                  <a:pt x="572" y="39"/>
                </a:lnTo>
                <a:lnTo>
                  <a:pt x="572" y="39"/>
                </a:lnTo>
                <a:lnTo>
                  <a:pt x="572" y="39"/>
                </a:lnTo>
                <a:lnTo>
                  <a:pt x="572" y="39"/>
                </a:lnTo>
                <a:lnTo>
                  <a:pt x="573" y="39"/>
                </a:lnTo>
                <a:lnTo>
                  <a:pt x="573" y="39"/>
                </a:lnTo>
                <a:lnTo>
                  <a:pt x="573" y="39"/>
                </a:lnTo>
                <a:lnTo>
                  <a:pt x="573" y="39"/>
                </a:lnTo>
                <a:lnTo>
                  <a:pt x="573" y="39"/>
                </a:lnTo>
                <a:lnTo>
                  <a:pt x="574" y="39"/>
                </a:lnTo>
                <a:lnTo>
                  <a:pt x="574" y="39"/>
                </a:lnTo>
                <a:lnTo>
                  <a:pt x="574" y="39"/>
                </a:lnTo>
                <a:lnTo>
                  <a:pt x="574" y="39"/>
                </a:lnTo>
                <a:lnTo>
                  <a:pt x="575" y="39"/>
                </a:lnTo>
                <a:lnTo>
                  <a:pt x="575" y="39"/>
                </a:lnTo>
                <a:lnTo>
                  <a:pt x="575" y="39"/>
                </a:lnTo>
                <a:lnTo>
                  <a:pt x="575" y="39"/>
                </a:lnTo>
                <a:lnTo>
                  <a:pt x="576" y="39"/>
                </a:lnTo>
                <a:lnTo>
                  <a:pt x="576" y="39"/>
                </a:lnTo>
                <a:lnTo>
                  <a:pt x="576" y="39"/>
                </a:lnTo>
                <a:lnTo>
                  <a:pt x="576" y="39"/>
                </a:lnTo>
                <a:lnTo>
                  <a:pt x="576" y="39"/>
                </a:lnTo>
                <a:lnTo>
                  <a:pt x="577" y="39"/>
                </a:lnTo>
                <a:lnTo>
                  <a:pt x="577" y="39"/>
                </a:lnTo>
                <a:lnTo>
                  <a:pt x="577" y="39"/>
                </a:lnTo>
                <a:lnTo>
                  <a:pt x="577" y="39"/>
                </a:lnTo>
                <a:lnTo>
                  <a:pt x="578" y="39"/>
                </a:lnTo>
                <a:lnTo>
                  <a:pt x="578" y="39"/>
                </a:lnTo>
                <a:lnTo>
                  <a:pt x="578" y="39"/>
                </a:lnTo>
                <a:lnTo>
                  <a:pt x="578" y="39"/>
                </a:lnTo>
                <a:lnTo>
                  <a:pt x="579" y="39"/>
                </a:lnTo>
                <a:lnTo>
                  <a:pt x="579" y="39"/>
                </a:lnTo>
                <a:lnTo>
                  <a:pt x="579" y="39"/>
                </a:lnTo>
                <a:lnTo>
                  <a:pt x="579" y="39"/>
                </a:lnTo>
                <a:lnTo>
                  <a:pt x="580" y="39"/>
                </a:lnTo>
                <a:lnTo>
                  <a:pt x="580" y="39"/>
                </a:lnTo>
                <a:lnTo>
                  <a:pt x="580" y="39"/>
                </a:lnTo>
                <a:lnTo>
                  <a:pt x="580" y="39"/>
                </a:lnTo>
                <a:lnTo>
                  <a:pt x="581" y="39"/>
                </a:lnTo>
                <a:lnTo>
                  <a:pt x="581" y="39"/>
                </a:lnTo>
                <a:lnTo>
                  <a:pt x="581" y="39"/>
                </a:lnTo>
                <a:lnTo>
                  <a:pt x="581" y="39"/>
                </a:lnTo>
                <a:lnTo>
                  <a:pt x="582" y="39"/>
                </a:lnTo>
                <a:lnTo>
                  <a:pt x="582" y="39"/>
                </a:lnTo>
                <a:lnTo>
                  <a:pt x="582" y="39"/>
                </a:lnTo>
                <a:lnTo>
                  <a:pt x="582" y="39"/>
                </a:lnTo>
                <a:lnTo>
                  <a:pt x="582" y="39"/>
                </a:lnTo>
                <a:lnTo>
                  <a:pt x="583" y="39"/>
                </a:lnTo>
                <a:lnTo>
                  <a:pt x="583" y="39"/>
                </a:lnTo>
                <a:lnTo>
                  <a:pt x="583" y="39"/>
                </a:lnTo>
                <a:lnTo>
                  <a:pt x="583" y="39"/>
                </a:lnTo>
                <a:lnTo>
                  <a:pt x="584" y="39"/>
                </a:lnTo>
                <a:lnTo>
                  <a:pt x="584" y="39"/>
                </a:lnTo>
                <a:lnTo>
                  <a:pt x="584" y="39"/>
                </a:lnTo>
                <a:lnTo>
                  <a:pt x="584" y="39"/>
                </a:lnTo>
                <a:lnTo>
                  <a:pt x="585" y="39"/>
                </a:lnTo>
                <a:lnTo>
                  <a:pt x="585" y="39"/>
                </a:lnTo>
                <a:lnTo>
                  <a:pt x="585" y="39"/>
                </a:lnTo>
                <a:lnTo>
                  <a:pt x="585" y="39"/>
                </a:lnTo>
                <a:lnTo>
                  <a:pt x="585" y="39"/>
                </a:lnTo>
                <a:lnTo>
                  <a:pt x="586" y="39"/>
                </a:lnTo>
                <a:lnTo>
                  <a:pt x="586" y="39"/>
                </a:lnTo>
                <a:lnTo>
                  <a:pt x="586" y="39"/>
                </a:lnTo>
                <a:lnTo>
                  <a:pt x="586" y="39"/>
                </a:lnTo>
                <a:lnTo>
                  <a:pt x="587" y="39"/>
                </a:lnTo>
                <a:lnTo>
                  <a:pt x="587" y="39"/>
                </a:lnTo>
                <a:lnTo>
                  <a:pt x="587" y="39"/>
                </a:lnTo>
                <a:lnTo>
                  <a:pt x="588" y="39"/>
                </a:lnTo>
                <a:lnTo>
                  <a:pt x="588" y="39"/>
                </a:lnTo>
                <a:lnTo>
                  <a:pt x="588" y="39"/>
                </a:lnTo>
                <a:lnTo>
                  <a:pt x="588" y="39"/>
                </a:lnTo>
                <a:lnTo>
                  <a:pt x="588" y="39"/>
                </a:lnTo>
                <a:lnTo>
                  <a:pt x="589" y="39"/>
                </a:lnTo>
                <a:lnTo>
                  <a:pt x="589" y="39"/>
                </a:lnTo>
                <a:lnTo>
                  <a:pt x="589" y="39"/>
                </a:lnTo>
                <a:lnTo>
                  <a:pt x="589" y="39"/>
                </a:lnTo>
                <a:lnTo>
                  <a:pt x="590" y="39"/>
                </a:lnTo>
                <a:lnTo>
                  <a:pt x="590" y="39"/>
                </a:lnTo>
                <a:lnTo>
                  <a:pt x="590" y="39"/>
                </a:lnTo>
                <a:lnTo>
                  <a:pt x="590" y="39"/>
                </a:lnTo>
                <a:lnTo>
                  <a:pt x="591" y="39"/>
                </a:lnTo>
                <a:lnTo>
                  <a:pt x="591" y="39"/>
                </a:lnTo>
                <a:lnTo>
                  <a:pt x="591" y="39"/>
                </a:lnTo>
                <a:lnTo>
                  <a:pt x="591" y="39"/>
                </a:lnTo>
                <a:lnTo>
                  <a:pt x="591" y="39"/>
                </a:lnTo>
                <a:lnTo>
                  <a:pt x="592" y="39"/>
                </a:lnTo>
                <a:lnTo>
                  <a:pt x="592" y="39"/>
                </a:lnTo>
                <a:lnTo>
                  <a:pt x="592" y="39"/>
                </a:lnTo>
                <a:lnTo>
                  <a:pt x="592" y="39"/>
                </a:lnTo>
                <a:lnTo>
                  <a:pt x="593" y="39"/>
                </a:lnTo>
                <a:lnTo>
                  <a:pt x="593" y="39"/>
                </a:lnTo>
                <a:lnTo>
                  <a:pt x="593" y="39"/>
                </a:lnTo>
                <a:lnTo>
                  <a:pt x="593" y="39"/>
                </a:lnTo>
                <a:lnTo>
                  <a:pt x="594" y="39"/>
                </a:lnTo>
                <a:lnTo>
                  <a:pt x="594" y="39"/>
                </a:lnTo>
                <a:lnTo>
                  <a:pt x="594" y="39"/>
                </a:lnTo>
                <a:lnTo>
                  <a:pt x="594" y="39"/>
                </a:lnTo>
                <a:lnTo>
                  <a:pt x="595" y="39"/>
                </a:lnTo>
                <a:lnTo>
                  <a:pt x="595" y="39"/>
                </a:lnTo>
                <a:lnTo>
                  <a:pt x="595" y="39"/>
                </a:lnTo>
                <a:lnTo>
                  <a:pt x="595" y="39"/>
                </a:lnTo>
                <a:lnTo>
                  <a:pt x="596" y="39"/>
                </a:lnTo>
                <a:lnTo>
                  <a:pt x="596" y="39"/>
                </a:lnTo>
                <a:lnTo>
                  <a:pt x="596" y="39"/>
                </a:lnTo>
                <a:lnTo>
                  <a:pt x="596" y="39"/>
                </a:lnTo>
                <a:lnTo>
                  <a:pt x="597" y="39"/>
                </a:lnTo>
                <a:lnTo>
                  <a:pt x="597" y="39"/>
                </a:lnTo>
                <a:lnTo>
                  <a:pt x="597" y="39"/>
                </a:lnTo>
                <a:lnTo>
                  <a:pt x="597" y="39"/>
                </a:lnTo>
                <a:lnTo>
                  <a:pt x="597" y="39"/>
                </a:lnTo>
                <a:lnTo>
                  <a:pt x="598" y="39"/>
                </a:lnTo>
                <a:lnTo>
                  <a:pt x="598" y="39"/>
                </a:lnTo>
                <a:lnTo>
                  <a:pt x="598" y="39"/>
                </a:lnTo>
                <a:lnTo>
                  <a:pt x="598" y="39"/>
                </a:lnTo>
                <a:lnTo>
                  <a:pt x="599" y="39"/>
                </a:lnTo>
                <a:lnTo>
                  <a:pt x="599" y="39"/>
                </a:lnTo>
                <a:lnTo>
                  <a:pt x="599" y="39"/>
                </a:lnTo>
                <a:lnTo>
                  <a:pt x="599" y="39"/>
                </a:lnTo>
                <a:lnTo>
                  <a:pt x="600" y="39"/>
                </a:lnTo>
                <a:lnTo>
                  <a:pt x="600" y="39"/>
                </a:lnTo>
                <a:lnTo>
                  <a:pt x="600" y="39"/>
                </a:lnTo>
                <a:lnTo>
                  <a:pt x="600" y="39"/>
                </a:lnTo>
                <a:lnTo>
                  <a:pt x="600" y="39"/>
                </a:lnTo>
                <a:lnTo>
                  <a:pt x="601" y="39"/>
                </a:lnTo>
                <a:lnTo>
                  <a:pt x="601" y="39"/>
                </a:lnTo>
                <a:lnTo>
                  <a:pt x="601" y="39"/>
                </a:lnTo>
                <a:lnTo>
                  <a:pt x="601" y="39"/>
                </a:lnTo>
                <a:lnTo>
                  <a:pt x="602" y="39"/>
                </a:lnTo>
                <a:lnTo>
                  <a:pt x="602" y="39"/>
                </a:lnTo>
                <a:lnTo>
                  <a:pt x="602" y="39"/>
                </a:lnTo>
                <a:lnTo>
                  <a:pt x="603" y="39"/>
                </a:lnTo>
                <a:lnTo>
                  <a:pt x="603" y="39"/>
                </a:lnTo>
                <a:lnTo>
                  <a:pt x="603" y="39"/>
                </a:lnTo>
                <a:lnTo>
                  <a:pt x="603" y="39"/>
                </a:lnTo>
                <a:lnTo>
                  <a:pt x="604" y="39"/>
                </a:lnTo>
                <a:lnTo>
                  <a:pt x="604" y="39"/>
                </a:lnTo>
                <a:lnTo>
                  <a:pt x="604" y="39"/>
                </a:lnTo>
                <a:lnTo>
                  <a:pt x="604" y="39"/>
                </a:lnTo>
                <a:lnTo>
                  <a:pt x="604" y="39"/>
                </a:lnTo>
                <a:lnTo>
                  <a:pt x="605" y="39"/>
                </a:lnTo>
                <a:lnTo>
                  <a:pt x="605" y="39"/>
                </a:lnTo>
                <a:lnTo>
                  <a:pt x="605" y="39"/>
                </a:lnTo>
                <a:lnTo>
                  <a:pt x="605" y="39"/>
                </a:lnTo>
                <a:lnTo>
                  <a:pt x="606" y="39"/>
                </a:lnTo>
                <a:lnTo>
                  <a:pt x="606" y="39"/>
                </a:lnTo>
                <a:lnTo>
                  <a:pt x="606" y="39"/>
                </a:lnTo>
                <a:lnTo>
                  <a:pt x="606" y="39"/>
                </a:lnTo>
                <a:lnTo>
                  <a:pt x="606" y="39"/>
                </a:lnTo>
                <a:lnTo>
                  <a:pt x="607" y="39"/>
                </a:lnTo>
                <a:lnTo>
                  <a:pt x="607" y="39"/>
                </a:lnTo>
                <a:lnTo>
                  <a:pt x="607" y="39"/>
                </a:lnTo>
                <a:lnTo>
                  <a:pt x="607" y="39"/>
                </a:lnTo>
                <a:lnTo>
                  <a:pt x="608" y="39"/>
                </a:lnTo>
                <a:lnTo>
                  <a:pt x="608" y="39"/>
                </a:lnTo>
                <a:lnTo>
                  <a:pt x="608" y="39"/>
                </a:lnTo>
                <a:lnTo>
                  <a:pt x="608" y="39"/>
                </a:lnTo>
                <a:lnTo>
                  <a:pt x="609" y="39"/>
                </a:lnTo>
                <a:lnTo>
                  <a:pt x="609" y="39"/>
                </a:lnTo>
                <a:lnTo>
                  <a:pt x="609" y="39"/>
                </a:lnTo>
                <a:lnTo>
                  <a:pt x="609" y="39"/>
                </a:lnTo>
                <a:lnTo>
                  <a:pt x="609" y="39"/>
                </a:lnTo>
                <a:lnTo>
                  <a:pt x="610" y="39"/>
                </a:lnTo>
                <a:lnTo>
                  <a:pt x="610" y="39"/>
                </a:lnTo>
                <a:lnTo>
                  <a:pt x="610" y="39"/>
                </a:lnTo>
                <a:lnTo>
                  <a:pt x="611" y="39"/>
                </a:lnTo>
                <a:lnTo>
                  <a:pt x="611" y="39"/>
                </a:lnTo>
                <a:lnTo>
                  <a:pt x="611" y="39"/>
                </a:lnTo>
                <a:lnTo>
                  <a:pt x="611" y="39"/>
                </a:lnTo>
                <a:lnTo>
                  <a:pt x="612" y="39"/>
                </a:lnTo>
                <a:lnTo>
                  <a:pt x="612" y="39"/>
                </a:lnTo>
                <a:lnTo>
                  <a:pt x="612" y="39"/>
                </a:lnTo>
                <a:lnTo>
                  <a:pt x="612" y="39"/>
                </a:lnTo>
                <a:lnTo>
                  <a:pt x="613" y="39"/>
                </a:lnTo>
                <a:lnTo>
                  <a:pt x="613" y="39"/>
                </a:lnTo>
                <a:lnTo>
                  <a:pt x="613" y="39"/>
                </a:lnTo>
                <a:lnTo>
                  <a:pt x="613" y="39"/>
                </a:lnTo>
                <a:lnTo>
                  <a:pt x="613" y="39"/>
                </a:lnTo>
                <a:lnTo>
                  <a:pt x="614" y="39"/>
                </a:lnTo>
                <a:lnTo>
                  <a:pt x="614" y="39"/>
                </a:lnTo>
                <a:lnTo>
                  <a:pt x="614" y="39"/>
                </a:lnTo>
                <a:lnTo>
                  <a:pt x="614" y="39"/>
                </a:lnTo>
                <a:lnTo>
                  <a:pt x="615" y="39"/>
                </a:lnTo>
                <a:lnTo>
                  <a:pt x="615" y="39"/>
                </a:lnTo>
                <a:lnTo>
                  <a:pt x="615" y="39"/>
                </a:lnTo>
                <a:lnTo>
                  <a:pt x="615" y="39"/>
                </a:lnTo>
                <a:lnTo>
                  <a:pt x="616" y="39"/>
                </a:lnTo>
                <a:lnTo>
                  <a:pt x="616" y="39"/>
                </a:lnTo>
                <a:lnTo>
                  <a:pt x="616" y="0"/>
                </a:lnTo>
                <a:lnTo>
                  <a:pt x="616" y="39"/>
                </a:lnTo>
                <a:lnTo>
                  <a:pt x="616" y="39"/>
                </a:lnTo>
                <a:lnTo>
                  <a:pt x="617" y="39"/>
                </a:lnTo>
                <a:lnTo>
                  <a:pt x="617" y="39"/>
                </a:lnTo>
                <a:lnTo>
                  <a:pt x="617" y="39"/>
                </a:lnTo>
                <a:lnTo>
                  <a:pt x="617" y="39"/>
                </a:lnTo>
                <a:lnTo>
                  <a:pt x="618" y="39"/>
                </a:lnTo>
                <a:lnTo>
                  <a:pt x="618" y="39"/>
                </a:lnTo>
                <a:lnTo>
                  <a:pt x="618" y="39"/>
                </a:lnTo>
                <a:lnTo>
                  <a:pt x="619" y="39"/>
                </a:lnTo>
                <a:lnTo>
                  <a:pt x="619" y="39"/>
                </a:lnTo>
                <a:lnTo>
                  <a:pt x="619" y="39"/>
                </a:lnTo>
                <a:lnTo>
                  <a:pt x="619" y="39"/>
                </a:lnTo>
                <a:lnTo>
                  <a:pt x="619" y="39"/>
                </a:lnTo>
                <a:lnTo>
                  <a:pt x="620" y="39"/>
                </a:lnTo>
                <a:lnTo>
                  <a:pt x="620" y="39"/>
                </a:lnTo>
                <a:lnTo>
                  <a:pt x="620" y="39"/>
                </a:lnTo>
                <a:lnTo>
                  <a:pt x="620" y="39"/>
                </a:lnTo>
                <a:lnTo>
                  <a:pt x="621" y="39"/>
                </a:lnTo>
                <a:lnTo>
                  <a:pt x="621" y="39"/>
                </a:lnTo>
                <a:lnTo>
                  <a:pt x="621" y="39"/>
                </a:lnTo>
                <a:lnTo>
                  <a:pt x="621" y="39"/>
                </a:lnTo>
                <a:lnTo>
                  <a:pt x="622" y="39"/>
                </a:lnTo>
                <a:lnTo>
                  <a:pt x="622" y="39"/>
                </a:lnTo>
                <a:lnTo>
                  <a:pt x="622" y="39"/>
                </a:lnTo>
                <a:lnTo>
                  <a:pt x="622" y="39"/>
                </a:lnTo>
                <a:lnTo>
                  <a:pt x="622" y="39"/>
                </a:lnTo>
                <a:lnTo>
                  <a:pt x="623" y="39"/>
                </a:lnTo>
                <a:lnTo>
                  <a:pt x="623" y="39"/>
                </a:lnTo>
                <a:lnTo>
                  <a:pt x="623" y="39"/>
                </a:lnTo>
                <a:lnTo>
                  <a:pt x="623" y="39"/>
                </a:lnTo>
                <a:lnTo>
                  <a:pt x="624" y="39"/>
                </a:lnTo>
                <a:lnTo>
                  <a:pt x="624" y="39"/>
                </a:lnTo>
                <a:lnTo>
                  <a:pt x="624" y="39"/>
                </a:lnTo>
                <a:lnTo>
                  <a:pt x="624" y="39"/>
                </a:lnTo>
                <a:lnTo>
                  <a:pt x="625" y="39"/>
                </a:lnTo>
                <a:lnTo>
                  <a:pt x="625" y="39"/>
                </a:lnTo>
                <a:lnTo>
                  <a:pt x="625" y="39"/>
                </a:lnTo>
                <a:lnTo>
                  <a:pt x="625" y="39"/>
                </a:lnTo>
                <a:lnTo>
                  <a:pt x="625" y="39"/>
                </a:lnTo>
                <a:lnTo>
                  <a:pt x="626" y="39"/>
                </a:lnTo>
                <a:lnTo>
                  <a:pt x="626" y="39"/>
                </a:lnTo>
                <a:lnTo>
                  <a:pt x="626" y="39"/>
                </a:lnTo>
                <a:lnTo>
                  <a:pt x="627" y="39"/>
                </a:lnTo>
                <a:lnTo>
                  <a:pt x="627" y="39"/>
                </a:lnTo>
                <a:lnTo>
                  <a:pt x="627" y="39"/>
                </a:lnTo>
                <a:lnTo>
                  <a:pt x="627" y="39"/>
                </a:lnTo>
                <a:lnTo>
                  <a:pt x="628" y="39"/>
                </a:lnTo>
                <a:lnTo>
                  <a:pt x="628" y="39"/>
                </a:lnTo>
                <a:lnTo>
                  <a:pt x="628" y="39"/>
                </a:lnTo>
                <a:lnTo>
                  <a:pt x="628" y="39"/>
                </a:lnTo>
                <a:lnTo>
                  <a:pt x="628" y="39"/>
                </a:lnTo>
                <a:lnTo>
                  <a:pt x="629" y="39"/>
                </a:lnTo>
                <a:lnTo>
                  <a:pt x="629" y="39"/>
                </a:lnTo>
                <a:lnTo>
                  <a:pt x="629" y="39"/>
                </a:lnTo>
                <a:lnTo>
                  <a:pt x="629" y="39"/>
                </a:lnTo>
                <a:lnTo>
                  <a:pt x="630" y="39"/>
                </a:lnTo>
                <a:lnTo>
                  <a:pt x="630" y="39"/>
                </a:lnTo>
                <a:lnTo>
                  <a:pt x="630" y="39"/>
                </a:lnTo>
                <a:lnTo>
                  <a:pt x="630" y="39"/>
                </a:lnTo>
                <a:lnTo>
                  <a:pt x="631" y="39"/>
                </a:lnTo>
                <a:lnTo>
                  <a:pt x="631" y="39"/>
                </a:lnTo>
                <a:lnTo>
                  <a:pt x="631" y="39"/>
                </a:lnTo>
                <a:lnTo>
                  <a:pt x="631" y="39"/>
                </a:lnTo>
                <a:lnTo>
                  <a:pt x="631" y="39"/>
                </a:lnTo>
                <a:lnTo>
                  <a:pt x="632" y="39"/>
                </a:lnTo>
                <a:lnTo>
                  <a:pt x="632" y="39"/>
                </a:lnTo>
                <a:lnTo>
                  <a:pt x="632" y="39"/>
                </a:lnTo>
                <a:lnTo>
                  <a:pt x="632" y="39"/>
                </a:lnTo>
                <a:lnTo>
                  <a:pt x="633" y="39"/>
                </a:lnTo>
                <a:lnTo>
                  <a:pt x="633" y="39"/>
                </a:lnTo>
                <a:lnTo>
                  <a:pt x="633" y="39"/>
                </a:lnTo>
                <a:lnTo>
                  <a:pt x="634" y="39"/>
                </a:lnTo>
                <a:lnTo>
                  <a:pt x="634" y="39"/>
                </a:lnTo>
                <a:lnTo>
                  <a:pt x="634" y="39"/>
                </a:lnTo>
                <a:lnTo>
                  <a:pt x="634" y="39"/>
                </a:lnTo>
                <a:lnTo>
                  <a:pt x="634" y="39"/>
                </a:lnTo>
                <a:lnTo>
                  <a:pt x="635" y="39"/>
                </a:lnTo>
                <a:lnTo>
                  <a:pt x="635" y="39"/>
                </a:lnTo>
                <a:lnTo>
                  <a:pt x="635" y="39"/>
                </a:lnTo>
                <a:lnTo>
                  <a:pt x="635" y="39"/>
                </a:lnTo>
                <a:lnTo>
                  <a:pt x="636" y="39"/>
                </a:lnTo>
                <a:lnTo>
                  <a:pt x="636" y="39"/>
                </a:lnTo>
                <a:lnTo>
                  <a:pt x="636" y="39"/>
                </a:lnTo>
                <a:lnTo>
                  <a:pt x="636" y="39"/>
                </a:lnTo>
                <a:lnTo>
                  <a:pt x="637" y="39"/>
                </a:lnTo>
                <a:lnTo>
                  <a:pt x="637" y="39"/>
                </a:lnTo>
                <a:lnTo>
                  <a:pt x="637" y="39"/>
                </a:lnTo>
                <a:lnTo>
                  <a:pt x="637" y="39"/>
                </a:lnTo>
                <a:lnTo>
                  <a:pt x="637" y="39"/>
                </a:lnTo>
                <a:lnTo>
                  <a:pt x="638" y="39"/>
                </a:lnTo>
                <a:lnTo>
                  <a:pt x="638" y="39"/>
                </a:lnTo>
                <a:lnTo>
                  <a:pt x="638" y="39"/>
                </a:lnTo>
                <a:lnTo>
                  <a:pt x="638" y="39"/>
                </a:lnTo>
                <a:lnTo>
                  <a:pt x="639" y="39"/>
                </a:lnTo>
                <a:lnTo>
                  <a:pt x="639" y="39"/>
                </a:lnTo>
                <a:lnTo>
                  <a:pt x="639" y="39"/>
                </a:lnTo>
                <a:lnTo>
                  <a:pt x="639" y="39"/>
                </a:lnTo>
                <a:lnTo>
                  <a:pt x="640" y="39"/>
                </a:lnTo>
                <a:lnTo>
                  <a:pt x="640" y="39"/>
                </a:lnTo>
                <a:lnTo>
                  <a:pt x="640" y="39"/>
                </a:lnTo>
                <a:lnTo>
                  <a:pt x="640" y="39"/>
                </a:lnTo>
                <a:lnTo>
                  <a:pt x="640" y="39"/>
                </a:lnTo>
                <a:lnTo>
                  <a:pt x="641" y="39"/>
                </a:lnTo>
                <a:lnTo>
                  <a:pt x="641" y="39"/>
                </a:lnTo>
                <a:lnTo>
                  <a:pt x="641" y="39"/>
                </a:lnTo>
                <a:lnTo>
                  <a:pt x="642" y="39"/>
                </a:lnTo>
                <a:lnTo>
                  <a:pt x="642" y="39"/>
                </a:lnTo>
                <a:lnTo>
                  <a:pt x="642" y="39"/>
                </a:lnTo>
                <a:lnTo>
                  <a:pt x="642" y="39"/>
                </a:lnTo>
                <a:lnTo>
                  <a:pt x="643" y="39"/>
                </a:lnTo>
                <a:lnTo>
                  <a:pt x="643" y="39"/>
                </a:lnTo>
                <a:lnTo>
                  <a:pt x="643" y="39"/>
                </a:lnTo>
                <a:lnTo>
                  <a:pt x="643" y="39"/>
                </a:lnTo>
                <a:lnTo>
                  <a:pt x="643" y="39"/>
                </a:lnTo>
                <a:lnTo>
                  <a:pt x="644" y="39"/>
                </a:lnTo>
                <a:lnTo>
                  <a:pt x="644" y="39"/>
                </a:lnTo>
                <a:lnTo>
                  <a:pt x="644" y="39"/>
                </a:lnTo>
                <a:lnTo>
                  <a:pt x="644" y="39"/>
                </a:lnTo>
                <a:lnTo>
                  <a:pt x="645" y="39"/>
                </a:lnTo>
                <a:lnTo>
                  <a:pt x="645" y="39"/>
                </a:lnTo>
                <a:lnTo>
                  <a:pt x="645" y="39"/>
                </a:lnTo>
                <a:lnTo>
                  <a:pt x="645" y="39"/>
                </a:lnTo>
                <a:lnTo>
                  <a:pt x="646" y="39"/>
                </a:lnTo>
                <a:lnTo>
                  <a:pt x="646" y="39"/>
                </a:lnTo>
                <a:lnTo>
                  <a:pt x="646" y="39"/>
                </a:lnTo>
                <a:lnTo>
                  <a:pt x="646" y="39"/>
                </a:lnTo>
                <a:lnTo>
                  <a:pt x="646" y="39"/>
                </a:lnTo>
                <a:lnTo>
                  <a:pt x="647" y="39"/>
                </a:lnTo>
                <a:lnTo>
                  <a:pt x="647" y="39"/>
                </a:lnTo>
                <a:lnTo>
                  <a:pt x="647" y="39"/>
                </a:lnTo>
                <a:lnTo>
                  <a:pt x="647" y="39"/>
                </a:lnTo>
                <a:lnTo>
                  <a:pt x="648" y="39"/>
                </a:lnTo>
                <a:lnTo>
                  <a:pt x="648" y="39"/>
                </a:lnTo>
                <a:lnTo>
                  <a:pt x="648" y="39"/>
                </a:lnTo>
                <a:lnTo>
                  <a:pt x="648" y="39"/>
                </a:lnTo>
                <a:lnTo>
                  <a:pt x="649" y="39"/>
                </a:lnTo>
                <a:lnTo>
                  <a:pt x="649" y="39"/>
                </a:lnTo>
                <a:lnTo>
                  <a:pt x="649" y="39"/>
                </a:lnTo>
                <a:lnTo>
                  <a:pt x="649" y="39"/>
                </a:lnTo>
                <a:lnTo>
                  <a:pt x="650" y="39"/>
                </a:lnTo>
                <a:lnTo>
                  <a:pt x="650" y="39"/>
                </a:lnTo>
                <a:lnTo>
                  <a:pt x="650" y="39"/>
                </a:lnTo>
                <a:lnTo>
                  <a:pt x="650" y="39"/>
                </a:lnTo>
                <a:lnTo>
                  <a:pt x="651" y="39"/>
                </a:lnTo>
                <a:lnTo>
                  <a:pt x="651" y="39"/>
                </a:lnTo>
                <a:lnTo>
                  <a:pt x="651" y="39"/>
                </a:lnTo>
                <a:lnTo>
                  <a:pt x="651" y="39"/>
                </a:lnTo>
                <a:lnTo>
                  <a:pt x="652" y="39"/>
                </a:lnTo>
                <a:lnTo>
                  <a:pt x="652" y="39"/>
                </a:lnTo>
                <a:lnTo>
                  <a:pt x="652" y="39"/>
                </a:lnTo>
                <a:lnTo>
                  <a:pt x="652" y="39"/>
                </a:lnTo>
                <a:lnTo>
                  <a:pt x="652" y="39"/>
                </a:lnTo>
                <a:lnTo>
                  <a:pt x="653" y="39"/>
                </a:lnTo>
                <a:lnTo>
                  <a:pt x="653" y="39"/>
                </a:lnTo>
                <a:lnTo>
                  <a:pt x="653" y="39"/>
                </a:lnTo>
                <a:lnTo>
                  <a:pt x="653" y="39"/>
                </a:lnTo>
                <a:lnTo>
                  <a:pt x="654" y="39"/>
                </a:lnTo>
                <a:lnTo>
                  <a:pt x="654" y="39"/>
                </a:lnTo>
                <a:lnTo>
                  <a:pt x="654" y="39"/>
                </a:lnTo>
                <a:lnTo>
                  <a:pt x="654" y="39"/>
                </a:lnTo>
                <a:lnTo>
                  <a:pt x="655" y="39"/>
                </a:lnTo>
                <a:lnTo>
                  <a:pt x="655" y="39"/>
                </a:lnTo>
                <a:lnTo>
                  <a:pt x="655" y="39"/>
                </a:lnTo>
                <a:lnTo>
                  <a:pt x="655" y="39"/>
                </a:lnTo>
                <a:lnTo>
                  <a:pt x="655" y="39"/>
                </a:lnTo>
                <a:lnTo>
                  <a:pt x="656" y="39"/>
                </a:lnTo>
                <a:lnTo>
                  <a:pt x="656" y="39"/>
                </a:lnTo>
                <a:lnTo>
                  <a:pt x="656" y="39"/>
                </a:lnTo>
                <a:lnTo>
                  <a:pt x="656" y="39"/>
                </a:lnTo>
                <a:lnTo>
                  <a:pt x="657" y="39"/>
                </a:lnTo>
                <a:lnTo>
                  <a:pt x="657" y="39"/>
                </a:lnTo>
                <a:lnTo>
                  <a:pt x="657" y="39"/>
                </a:lnTo>
                <a:lnTo>
                  <a:pt x="658" y="39"/>
                </a:lnTo>
                <a:lnTo>
                  <a:pt x="658" y="39"/>
                </a:lnTo>
                <a:lnTo>
                  <a:pt x="658" y="39"/>
                </a:lnTo>
                <a:lnTo>
                  <a:pt x="658" y="39"/>
                </a:lnTo>
                <a:lnTo>
                  <a:pt x="659" y="39"/>
                </a:lnTo>
                <a:lnTo>
                  <a:pt x="659" y="39"/>
                </a:lnTo>
                <a:lnTo>
                  <a:pt x="659" y="39"/>
                </a:lnTo>
                <a:lnTo>
                  <a:pt x="659" y="39"/>
                </a:lnTo>
                <a:lnTo>
                  <a:pt x="659" y="39"/>
                </a:lnTo>
                <a:lnTo>
                  <a:pt x="660" y="39"/>
                </a:lnTo>
                <a:lnTo>
                  <a:pt x="660" y="39"/>
                </a:lnTo>
                <a:lnTo>
                  <a:pt x="660" y="39"/>
                </a:lnTo>
                <a:lnTo>
                  <a:pt x="660" y="39"/>
                </a:lnTo>
                <a:lnTo>
                  <a:pt x="661" y="39"/>
                </a:lnTo>
                <a:lnTo>
                  <a:pt x="661" y="39"/>
                </a:lnTo>
                <a:lnTo>
                  <a:pt x="661" y="39"/>
                </a:lnTo>
                <a:lnTo>
                  <a:pt x="661" y="39"/>
                </a:lnTo>
                <a:lnTo>
                  <a:pt x="662" y="39"/>
                </a:lnTo>
                <a:lnTo>
                  <a:pt x="662" y="39"/>
                </a:lnTo>
                <a:lnTo>
                  <a:pt x="662" y="39"/>
                </a:lnTo>
                <a:lnTo>
                  <a:pt x="662" y="39"/>
                </a:lnTo>
                <a:lnTo>
                  <a:pt x="662" y="39"/>
                </a:lnTo>
                <a:lnTo>
                  <a:pt x="663" y="39"/>
                </a:lnTo>
                <a:lnTo>
                  <a:pt x="663" y="39"/>
                </a:lnTo>
                <a:lnTo>
                  <a:pt x="663" y="39"/>
                </a:lnTo>
                <a:lnTo>
                  <a:pt x="663" y="39"/>
                </a:lnTo>
                <a:lnTo>
                  <a:pt x="664" y="39"/>
                </a:lnTo>
                <a:lnTo>
                  <a:pt x="664" y="39"/>
                </a:lnTo>
                <a:lnTo>
                  <a:pt x="664" y="39"/>
                </a:lnTo>
                <a:lnTo>
                  <a:pt x="664" y="39"/>
                </a:lnTo>
                <a:lnTo>
                  <a:pt x="665" y="39"/>
                </a:lnTo>
                <a:lnTo>
                  <a:pt x="665" y="39"/>
                </a:lnTo>
                <a:lnTo>
                  <a:pt x="665" y="39"/>
                </a:lnTo>
                <a:lnTo>
                  <a:pt x="665" y="39"/>
                </a:lnTo>
                <a:lnTo>
                  <a:pt x="666" y="39"/>
                </a:lnTo>
                <a:lnTo>
                  <a:pt x="666" y="39"/>
                </a:lnTo>
                <a:lnTo>
                  <a:pt x="666" y="39"/>
                </a:lnTo>
                <a:lnTo>
                  <a:pt x="666" y="39"/>
                </a:lnTo>
                <a:lnTo>
                  <a:pt x="667" y="39"/>
                </a:lnTo>
                <a:lnTo>
                  <a:pt x="667" y="39"/>
                </a:lnTo>
                <a:lnTo>
                  <a:pt x="667" y="39"/>
                </a:lnTo>
                <a:lnTo>
                  <a:pt x="667" y="39"/>
                </a:lnTo>
                <a:lnTo>
                  <a:pt x="668" y="39"/>
                </a:lnTo>
                <a:lnTo>
                  <a:pt x="668" y="39"/>
                </a:lnTo>
                <a:lnTo>
                  <a:pt x="668" y="39"/>
                </a:lnTo>
                <a:lnTo>
                  <a:pt x="668" y="39"/>
                </a:lnTo>
                <a:lnTo>
                  <a:pt x="668" y="39"/>
                </a:lnTo>
                <a:lnTo>
                  <a:pt x="669" y="39"/>
                </a:lnTo>
                <a:lnTo>
                  <a:pt x="669" y="39"/>
                </a:lnTo>
                <a:lnTo>
                  <a:pt x="669" y="39"/>
                </a:lnTo>
                <a:lnTo>
                  <a:pt x="669" y="39"/>
                </a:lnTo>
                <a:lnTo>
                  <a:pt x="670" y="39"/>
                </a:lnTo>
                <a:lnTo>
                  <a:pt x="670" y="39"/>
                </a:lnTo>
                <a:lnTo>
                  <a:pt x="670" y="39"/>
                </a:lnTo>
                <a:lnTo>
                  <a:pt x="670" y="39"/>
                </a:lnTo>
                <a:lnTo>
                  <a:pt x="671" y="39"/>
                </a:lnTo>
                <a:lnTo>
                  <a:pt x="671" y="39"/>
                </a:lnTo>
                <a:lnTo>
                  <a:pt x="671" y="39"/>
                </a:lnTo>
                <a:lnTo>
                  <a:pt x="671" y="39"/>
                </a:lnTo>
                <a:lnTo>
                  <a:pt x="671" y="39"/>
                </a:lnTo>
                <a:lnTo>
                  <a:pt x="672" y="39"/>
                </a:lnTo>
                <a:lnTo>
                  <a:pt x="672" y="39"/>
                </a:lnTo>
                <a:lnTo>
                  <a:pt x="672" y="39"/>
                </a:lnTo>
                <a:lnTo>
                  <a:pt x="673" y="39"/>
                </a:lnTo>
                <a:lnTo>
                  <a:pt x="673" y="39"/>
                </a:lnTo>
                <a:lnTo>
                  <a:pt x="673" y="39"/>
                </a:lnTo>
                <a:lnTo>
                  <a:pt x="673" y="39"/>
                </a:lnTo>
                <a:lnTo>
                  <a:pt x="674" y="39"/>
                </a:lnTo>
                <a:lnTo>
                  <a:pt x="674" y="39"/>
                </a:lnTo>
                <a:lnTo>
                  <a:pt x="674" y="39"/>
                </a:lnTo>
                <a:lnTo>
                  <a:pt x="674" y="39"/>
                </a:lnTo>
                <a:lnTo>
                  <a:pt x="674" y="39"/>
                </a:lnTo>
                <a:lnTo>
                  <a:pt x="675" y="39"/>
                </a:lnTo>
                <a:lnTo>
                  <a:pt x="675" y="39"/>
                </a:lnTo>
                <a:lnTo>
                  <a:pt x="675" y="39"/>
                </a:lnTo>
                <a:lnTo>
                  <a:pt x="675" y="39"/>
                </a:lnTo>
                <a:lnTo>
                  <a:pt x="676" y="39"/>
                </a:lnTo>
                <a:lnTo>
                  <a:pt x="676" y="39"/>
                </a:lnTo>
                <a:lnTo>
                  <a:pt x="676" y="39"/>
                </a:lnTo>
                <a:lnTo>
                  <a:pt x="676" y="39"/>
                </a:lnTo>
                <a:lnTo>
                  <a:pt x="677" y="39"/>
                </a:lnTo>
                <a:lnTo>
                  <a:pt x="677" y="39"/>
                </a:lnTo>
                <a:lnTo>
                  <a:pt x="677" y="39"/>
                </a:lnTo>
                <a:lnTo>
                  <a:pt x="677" y="39"/>
                </a:lnTo>
                <a:lnTo>
                  <a:pt x="677" y="39"/>
                </a:lnTo>
                <a:lnTo>
                  <a:pt x="678" y="39"/>
                </a:lnTo>
                <a:lnTo>
                  <a:pt x="678" y="39"/>
                </a:lnTo>
                <a:lnTo>
                  <a:pt x="678" y="39"/>
                </a:lnTo>
                <a:lnTo>
                  <a:pt x="678" y="39"/>
                </a:lnTo>
                <a:lnTo>
                  <a:pt x="679" y="39"/>
                </a:lnTo>
                <a:lnTo>
                  <a:pt x="679" y="39"/>
                </a:lnTo>
                <a:lnTo>
                  <a:pt x="679" y="39"/>
                </a:lnTo>
                <a:lnTo>
                  <a:pt x="679" y="39"/>
                </a:lnTo>
                <a:lnTo>
                  <a:pt x="680" y="39"/>
                </a:lnTo>
                <a:lnTo>
                  <a:pt x="680" y="39"/>
                </a:lnTo>
                <a:lnTo>
                  <a:pt x="680" y="39"/>
                </a:lnTo>
                <a:lnTo>
                  <a:pt x="680" y="39"/>
                </a:lnTo>
                <a:lnTo>
                  <a:pt x="681" y="39"/>
                </a:lnTo>
                <a:lnTo>
                  <a:pt x="681" y="39"/>
                </a:lnTo>
                <a:lnTo>
                  <a:pt x="681" y="39"/>
                </a:lnTo>
                <a:lnTo>
                  <a:pt x="681" y="39"/>
                </a:lnTo>
                <a:lnTo>
                  <a:pt x="682" y="39"/>
                </a:lnTo>
                <a:lnTo>
                  <a:pt x="682" y="39"/>
                </a:lnTo>
                <a:lnTo>
                  <a:pt x="682" y="39"/>
                </a:lnTo>
                <a:lnTo>
                  <a:pt x="682" y="39"/>
                </a:lnTo>
                <a:lnTo>
                  <a:pt x="683" y="39"/>
                </a:lnTo>
                <a:lnTo>
                  <a:pt x="683" y="39"/>
                </a:lnTo>
                <a:lnTo>
                  <a:pt x="683" y="39"/>
                </a:lnTo>
                <a:lnTo>
                  <a:pt x="683" y="39"/>
                </a:lnTo>
                <a:lnTo>
                  <a:pt x="683" y="39"/>
                </a:lnTo>
                <a:lnTo>
                  <a:pt x="684" y="39"/>
                </a:lnTo>
                <a:lnTo>
                  <a:pt x="684" y="39"/>
                </a:lnTo>
                <a:lnTo>
                  <a:pt x="684" y="39"/>
                </a:lnTo>
                <a:lnTo>
                  <a:pt x="684" y="39"/>
                </a:lnTo>
                <a:lnTo>
                  <a:pt x="685" y="39"/>
                </a:lnTo>
                <a:lnTo>
                  <a:pt x="685" y="39"/>
                </a:lnTo>
                <a:lnTo>
                  <a:pt x="685" y="39"/>
                </a:lnTo>
                <a:lnTo>
                  <a:pt x="685" y="39"/>
                </a:lnTo>
                <a:lnTo>
                  <a:pt x="686" y="39"/>
                </a:lnTo>
                <a:lnTo>
                  <a:pt x="686" y="39"/>
                </a:lnTo>
                <a:lnTo>
                  <a:pt x="686" y="39"/>
                </a:lnTo>
                <a:lnTo>
                  <a:pt x="686" y="39"/>
                </a:lnTo>
                <a:lnTo>
                  <a:pt x="686" y="39"/>
                </a:lnTo>
                <a:lnTo>
                  <a:pt x="687" y="39"/>
                </a:lnTo>
                <a:lnTo>
                  <a:pt x="687" y="39"/>
                </a:lnTo>
                <a:lnTo>
                  <a:pt x="687" y="39"/>
                </a:lnTo>
                <a:lnTo>
                  <a:pt x="687" y="39"/>
                </a:lnTo>
                <a:lnTo>
                  <a:pt x="688" y="39"/>
                </a:lnTo>
                <a:lnTo>
                  <a:pt x="688" y="39"/>
                </a:lnTo>
                <a:lnTo>
                  <a:pt x="688" y="39"/>
                </a:lnTo>
                <a:lnTo>
                  <a:pt x="689" y="39"/>
                </a:lnTo>
                <a:lnTo>
                  <a:pt x="689" y="39"/>
                </a:lnTo>
                <a:lnTo>
                  <a:pt x="689" y="39"/>
                </a:lnTo>
                <a:lnTo>
                  <a:pt x="689" y="39"/>
                </a:lnTo>
                <a:lnTo>
                  <a:pt x="689" y="39"/>
                </a:lnTo>
                <a:lnTo>
                  <a:pt x="690" y="39"/>
                </a:lnTo>
                <a:lnTo>
                  <a:pt x="690" y="39"/>
                </a:lnTo>
                <a:lnTo>
                  <a:pt x="690" y="39"/>
                </a:lnTo>
                <a:lnTo>
                  <a:pt x="690" y="39"/>
                </a:lnTo>
                <a:lnTo>
                  <a:pt x="691" y="39"/>
                </a:lnTo>
                <a:lnTo>
                  <a:pt x="691" y="39"/>
                </a:lnTo>
                <a:lnTo>
                  <a:pt x="691" y="39"/>
                </a:lnTo>
                <a:lnTo>
                  <a:pt x="691" y="39"/>
                </a:lnTo>
                <a:lnTo>
                  <a:pt x="692" y="39"/>
                </a:lnTo>
                <a:lnTo>
                  <a:pt x="692" y="39"/>
                </a:lnTo>
                <a:lnTo>
                  <a:pt x="692" y="39"/>
                </a:lnTo>
                <a:lnTo>
                  <a:pt x="692" y="39"/>
                </a:lnTo>
                <a:lnTo>
                  <a:pt x="692" y="39"/>
                </a:lnTo>
                <a:lnTo>
                  <a:pt x="693" y="39"/>
                </a:lnTo>
                <a:lnTo>
                  <a:pt x="693" y="39"/>
                </a:lnTo>
                <a:lnTo>
                  <a:pt x="693" y="39"/>
                </a:lnTo>
                <a:lnTo>
                  <a:pt x="693" y="39"/>
                </a:lnTo>
                <a:lnTo>
                  <a:pt x="694" y="39"/>
                </a:lnTo>
                <a:lnTo>
                  <a:pt x="694" y="39"/>
                </a:lnTo>
                <a:lnTo>
                  <a:pt x="694" y="39"/>
                </a:lnTo>
                <a:lnTo>
                  <a:pt x="694" y="39"/>
                </a:lnTo>
                <a:lnTo>
                  <a:pt x="695" y="39"/>
                </a:lnTo>
                <a:lnTo>
                  <a:pt x="695" y="39"/>
                </a:lnTo>
                <a:lnTo>
                  <a:pt x="695" y="39"/>
                </a:lnTo>
                <a:lnTo>
                  <a:pt x="695" y="39"/>
                </a:lnTo>
                <a:lnTo>
                  <a:pt x="695" y="39"/>
                </a:lnTo>
                <a:lnTo>
                  <a:pt x="696" y="39"/>
                </a:lnTo>
                <a:lnTo>
                  <a:pt x="696" y="39"/>
                </a:lnTo>
                <a:lnTo>
                  <a:pt x="696" y="39"/>
                </a:lnTo>
                <a:lnTo>
                  <a:pt x="697" y="39"/>
                </a:lnTo>
                <a:lnTo>
                  <a:pt x="697" y="39"/>
                </a:lnTo>
                <a:lnTo>
                  <a:pt x="697" y="39"/>
                </a:lnTo>
                <a:lnTo>
                  <a:pt x="697" y="39"/>
                </a:lnTo>
                <a:lnTo>
                  <a:pt x="698" y="39"/>
                </a:lnTo>
                <a:lnTo>
                  <a:pt x="698" y="39"/>
                </a:lnTo>
                <a:lnTo>
                  <a:pt x="698" y="39"/>
                </a:lnTo>
                <a:lnTo>
                  <a:pt x="698" y="39"/>
                </a:lnTo>
                <a:lnTo>
                  <a:pt x="698" y="39"/>
                </a:lnTo>
                <a:lnTo>
                  <a:pt x="699" y="39"/>
                </a:lnTo>
                <a:lnTo>
                  <a:pt x="699" y="39"/>
                </a:lnTo>
                <a:lnTo>
                  <a:pt x="699" y="39"/>
                </a:lnTo>
                <a:lnTo>
                  <a:pt x="699" y="39"/>
                </a:lnTo>
                <a:lnTo>
                  <a:pt x="700" y="39"/>
                </a:lnTo>
                <a:lnTo>
                  <a:pt x="700" y="39"/>
                </a:lnTo>
                <a:lnTo>
                  <a:pt x="700" y="39"/>
                </a:lnTo>
                <a:lnTo>
                  <a:pt x="700" y="39"/>
                </a:lnTo>
                <a:lnTo>
                  <a:pt x="701" y="39"/>
                </a:lnTo>
                <a:lnTo>
                  <a:pt x="701" y="39"/>
                </a:lnTo>
                <a:lnTo>
                  <a:pt x="701" y="39"/>
                </a:lnTo>
                <a:lnTo>
                  <a:pt x="701" y="39"/>
                </a:lnTo>
                <a:lnTo>
                  <a:pt x="701" y="39"/>
                </a:lnTo>
                <a:lnTo>
                  <a:pt x="702" y="39"/>
                </a:lnTo>
                <a:lnTo>
                  <a:pt x="702" y="39"/>
                </a:lnTo>
                <a:lnTo>
                  <a:pt x="702" y="39"/>
                </a:lnTo>
                <a:lnTo>
                  <a:pt x="702" y="39"/>
                </a:lnTo>
                <a:lnTo>
                  <a:pt x="703" y="39"/>
                </a:lnTo>
                <a:lnTo>
                  <a:pt x="703" y="39"/>
                </a:lnTo>
                <a:lnTo>
                  <a:pt x="703" y="39"/>
                </a:lnTo>
                <a:lnTo>
                  <a:pt x="703" y="39"/>
                </a:lnTo>
                <a:lnTo>
                  <a:pt x="704" y="39"/>
                </a:lnTo>
                <a:lnTo>
                  <a:pt x="704" y="39"/>
                </a:lnTo>
                <a:lnTo>
                  <a:pt x="704" y="39"/>
                </a:lnTo>
                <a:lnTo>
                  <a:pt x="705" y="39"/>
                </a:lnTo>
                <a:lnTo>
                  <a:pt x="705" y="39"/>
                </a:lnTo>
                <a:lnTo>
                  <a:pt x="705" y="39"/>
                </a:lnTo>
                <a:lnTo>
                  <a:pt x="705" y="39"/>
                </a:lnTo>
                <a:lnTo>
                  <a:pt x="705" y="39"/>
                </a:lnTo>
                <a:lnTo>
                  <a:pt x="706" y="39"/>
                </a:lnTo>
                <a:lnTo>
                  <a:pt x="706" y="39"/>
                </a:lnTo>
                <a:lnTo>
                  <a:pt x="706" y="39"/>
                </a:lnTo>
                <a:lnTo>
                  <a:pt x="706" y="39"/>
                </a:lnTo>
                <a:lnTo>
                  <a:pt x="707" y="39"/>
                </a:lnTo>
                <a:lnTo>
                  <a:pt x="707" y="39"/>
                </a:lnTo>
                <a:lnTo>
                  <a:pt x="707" y="39"/>
                </a:lnTo>
                <a:lnTo>
                  <a:pt x="707" y="39"/>
                </a:lnTo>
                <a:lnTo>
                  <a:pt x="708" y="39"/>
                </a:lnTo>
                <a:lnTo>
                  <a:pt x="708" y="39"/>
                </a:lnTo>
                <a:lnTo>
                  <a:pt x="708" y="39"/>
                </a:lnTo>
                <a:lnTo>
                  <a:pt x="708" y="39"/>
                </a:lnTo>
                <a:lnTo>
                  <a:pt x="708" y="39"/>
                </a:lnTo>
                <a:lnTo>
                  <a:pt x="709" y="39"/>
                </a:lnTo>
                <a:lnTo>
                  <a:pt x="709" y="39"/>
                </a:lnTo>
                <a:lnTo>
                  <a:pt x="709" y="39"/>
                </a:lnTo>
                <a:lnTo>
                  <a:pt x="709" y="39"/>
                </a:lnTo>
                <a:lnTo>
                  <a:pt x="710" y="39"/>
                </a:lnTo>
                <a:lnTo>
                  <a:pt x="710" y="39"/>
                </a:lnTo>
                <a:lnTo>
                  <a:pt x="710" y="39"/>
                </a:lnTo>
                <a:lnTo>
                  <a:pt x="710" y="39"/>
                </a:lnTo>
                <a:lnTo>
                  <a:pt x="711" y="39"/>
                </a:lnTo>
                <a:lnTo>
                  <a:pt x="711" y="39"/>
                </a:lnTo>
                <a:lnTo>
                  <a:pt x="711" y="39"/>
                </a:lnTo>
                <a:lnTo>
                  <a:pt x="711" y="39"/>
                </a:lnTo>
                <a:lnTo>
                  <a:pt x="712" y="39"/>
                </a:lnTo>
                <a:lnTo>
                  <a:pt x="712" y="39"/>
                </a:lnTo>
                <a:lnTo>
                  <a:pt x="712" y="39"/>
                </a:lnTo>
                <a:lnTo>
                  <a:pt x="712" y="39"/>
                </a:lnTo>
                <a:lnTo>
                  <a:pt x="713" y="39"/>
                </a:lnTo>
                <a:lnTo>
                  <a:pt x="713" y="39"/>
                </a:lnTo>
                <a:lnTo>
                  <a:pt x="713" y="39"/>
                </a:lnTo>
                <a:lnTo>
                  <a:pt x="713" y="39"/>
                </a:lnTo>
                <a:lnTo>
                  <a:pt x="714" y="39"/>
                </a:lnTo>
                <a:lnTo>
                  <a:pt x="714" y="39"/>
                </a:lnTo>
                <a:lnTo>
                  <a:pt x="714" y="39"/>
                </a:lnTo>
                <a:lnTo>
                  <a:pt x="714" y="39"/>
                </a:lnTo>
                <a:lnTo>
                  <a:pt x="714" y="39"/>
                </a:lnTo>
                <a:lnTo>
                  <a:pt x="715" y="39"/>
                </a:lnTo>
                <a:lnTo>
                  <a:pt x="715" y="39"/>
                </a:lnTo>
                <a:lnTo>
                  <a:pt x="715" y="39"/>
                </a:lnTo>
                <a:lnTo>
                  <a:pt x="715" y="39"/>
                </a:lnTo>
                <a:lnTo>
                  <a:pt x="716" y="39"/>
                </a:lnTo>
                <a:lnTo>
                  <a:pt x="716" y="39"/>
                </a:lnTo>
                <a:lnTo>
                  <a:pt x="716" y="39"/>
                </a:lnTo>
                <a:lnTo>
                  <a:pt x="716" y="39"/>
                </a:lnTo>
                <a:lnTo>
                  <a:pt x="717" y="39"/>
                </a:lnTo>
                <a:lnTo>
                  <a:pt x="717" y="39"/>
                </a:lnTo>
                <a:lnTo>
                  <a:pt x="717" y="39"/>
                </a:lnTo>
                <a:lnTo>
                  <a:pt x="717" y="39"/>
                </a:lnTo>
                <a:lnTo>
                  <a:pt x="717" y="39"/>
                </a:lnTo>
                <a:lnTo>
                  <a:pt x="718" y="39"/>
                </a:lnTo>
                <a:lnTo>
                  <a:pt x="718" y="39"/>
                </a:lnTo>
                <a:lnTo>
                  <a:pt x="718" y="39"/>
                </a:lnTo>
                <a:lnTo>
                  <a:pt x="718" y="39"/>
                </a:lnTo>
                <a:lnTo>
                  <a:pt x="719" y="39"/>
                </a:lnTo>
                <a:lnTo>
                  <a:pt x="719" y="39"/>
                </a:lnTo>
                <a:lnTo>
                  <a:pt x="719" y="39"/>
                </a:lnTo>
                <a:lnTo>
                  <a:pt x="720" y="39"/>
                </a:lnTo>
                <a:lnTo>
                  <a:pt x="720" y="39"/>
                </a:lnTo>
                <a:lnTo>
                  <a:pt x="720" y="39"/>
                </a:lnTo>
                <a:lnTo>
                  <a:pt x="720" y="39"/>
                </a:lnTo>
                <a:lnTo>
                  <a:pt x="720" y="39"/>
                </a:lnTo>
                <a:lnTo>
                  <a:pt x="721" y="39"/>
                </a:lnTo>
                <a:lnTo>
                  <a:pt x="721" y="39"/>
                </a:lnTo>
                <a:lnTo>
                  <a:pt x="721" y="39"/>
                </a:lnTo>
                <a:lnTo>
                  <a:pt x="721" y="39"/>
                </a:lnTo>
                <a:lnTo>
                  <a:pt x="722" y="39"/>
                </a:lnTo>
                <a:lnTo>
                  <a:pt x="722" y="39"/>
                </a:lnTo>
                <a:lnTo>
                  <a:pt x="722" y="39"/>
                </a:lnTo>
                <a:lnTo>
                  <a:pt x="722" y="39"/>
                </a:lnTo>
                <a:lnTo>
                  <a:pt x="723" y="39"/>
                </a:lnTo>
                <a:lnTo>
                  <a:pt x="723" y="39"/>
                </a:lnTo>
                <a:lnTo>
                  <a:pt x="723" y="39"/>
                </a:lnTo>
                <a:lnTo>
                  <a:pt x="723" y="39"/>
                </a:lnTo>
                <a:lnTo>
                  <a:pt x="723" y="39"/>
                </a:lnTo>
                <a:lnTo>
                  <a:pt x="724" y="39"/>
                </a:lnTo>
                <a:lnTo>
                  <a:pt x="724" y="39"/>
                </a:lnTo>
                <a:lnTo>
                  <a:pt x="724" y="39"/>
                </a:lnTo>
                <a:lnTo>
                  <a:pt x="724" y="39"/>
                </a:lnTo>
                <a:lnTo>
                  <a:pt x="725" y="39"/>
                </a:lnTo>
                <a:lnTo>
                  <a:pt x="725" y="39"/>
                </a:lnTo>
                <a:lnTo>
                  <a:pt x="725" y="39"/>
                </a:lnTo>
                <a:lnTo>
                  <a:pt x="725" y="39"/>
                </a:lnTo>
                <a:lnTo>
                  <a:pt x="726" y="39"/>
                </a:lnTo>
                <a:lnTo>
                  <a:pt x="726" y="39"/>
                </a:lnTo>
                <a:lnTo>
                  <a:pt x="726" y="39"/>
                </a:lnTo>
                <a:lnTo>
                  <a:pt x="726" y="39"/>
                </a:lnTo>
                <a:lnTo>
                  <a:pt x="726" y="39"/>
                </a:lnTo>
                <a:lnTo>
                  <a:pt x="727" y="39"/>
                </a:lnTo>
                <a:lnTo>
                  <a:pt x="727" y="39"/>
                </a:lnTo>
                <a:lnTo>
                  <a:pt x="727" y="39"/>
                </a:lnTo>
                <a:lnTo>
                  <a:pt x="728" y="39"/>
                </a:lnTo>
                <a:lnTo>
                  <a:pt x="728" y="39"/>
                </a:lnTo>
                <a:lnTo>
                  <a:pt x="728" y="39"/>
                </a:lnTo>
                <a:lnTo>
                  <a:pt x="728" y="39"/>
                </a:lnTo>
                <a:lnTo>
                  <a:pt x="729" y="39"/>
                </a:lnTo>
                <a:lnTo>
                  <a:pt x="729" y="39"/>
                </a:lnTo>
                <a:lnTo>
                  <a:pt x="729" y="39"/>
                </a:lnTo>
                <a:lnTo>
                  <a:pt x="729" y="39"/>
                </a:lnTo>
                <a:lnTo>
                  <a:pt x="729" y="39"/>
                </a:lnTo>
                <a:lnTo>
                  <a:pt x="730" y="39"/>
                </a:lnTo>
                <a:lnTo>
                  <a:pt x="730" y="39"/>
                </a:lnTo>
                <a:lnTo>
                  <a:pt x="730" y="39"/>
                </a:lnTo>
                <a:lnTo>
                  <a:pt x="730" y="39"/>
                </a:lnTo>
                <a:lnTo>
                  <a:pt x="731" y="39"/>
                </a:lnTo>
                <a:lnTo>
                  <a:pt x="731" y="39"/>
                </a:lnTo>
                <a:lnTo>
                  <a:pt x="731" y="39"/>
                </a:lnTo>
                <a:lnTo>
                  <a:pt x="731" y="39"/>
                </a:lnTo>
                <a:lnTo>
                  <a:pt x="732" y="39"/>
                </a:lnTo>
                <a:lnTo>
                  <a:pt x="732" y="39"/>
                </a:lnTo>
                <a:lnTo>
                  <a:pt x="732" y="39"/>
                </a:lnTo>
                <a:lnTo>
                  <a:pt x="732" y="39"/>
                </a:lnTo>
                <a:lnTo>
                  <a:pt x="732" y="39"/>
                </a:lnTo>
                <a:lnTo>
                  <a:pt x="733" y="39"/>
                </a:lnTo>
                <a:lnTo>
                  <a:pt x="733" y="39"/>
                </a:lnTo>
                <a:lnTo>
                  <a:pt x="733" y="39"/>
                </a:lnTo>
                <a:lnTo>
                  <a:pt x="733" y="39"/>
                </a:lnTo>
                <a:lnTo>
                  <a:pt x="734" y="39"/>
                </a:lnTo>
                <a:lnTo>
                  <a:pt x="734" y="39"/>
                </a:lnTo>
                <a:lnTo>
                  <a:pt x="734" y="39"/>
                </a:lnTo>
                <a:lnTo>
                  <a:pt x="734" y="39"/>
                </a:lnTo>
                <a:lnTo>
                  <a:pt x="735" y="39"/>
                </a:lnTo>
                <a:lnTo>
                  <a:pt x="735" y="39"/>
                </a:lnTo>
                <a:lnTo>
                  <a:pt x="735" y="39"/>
                </a:lnTo>
                <a:lnTo>
                  <a:pt x="735" y="39"/>
                </a:lnTo>
                <a:lnTo>
                  <a:pt x="736" y="39"/>
                </a:lnTo>
                <a:lnTo>
                  <a:pt x="736" y="39"/>
                </a:lnTo>
                <a:lnTo>
                  <a:pt x="736" y="39"/>
                </a:lnTo>
                <a:lnTo>
                  <a:pt x="736" y="39"/>
                </a:lnTo>
                <a:lnTo>
                  <a:pt x="737" y="39"/>
                </a:lnTo>
                <a:lnTo>
                  <a:pt x="737" y="39"/>
                </a:lnTo>
                <a:lnTo>
                  <a:pt x="737" y="39"/>
                </a:lnTo>
                <a:lnTo>
                  <a:pt x="737" y="39"/>
                </a:lnTo>
                <a:lnTo>
                  <a:pt x="738" y="39"/>
                </a:lnTo>
                <a:lnTo>
                  <a:pt x="738" y="39"/>
                </a:lnTo>
                <a:lnTo>
                  <a:pt x="738" y="39"/>
                </a:lnTo>
                <a:lnTo>
                  <a:pt x="738" y="39"/>
                </a:lnTo>
                <a:lnTo>
                  <a:pt x="738" y="39"/>
                </a:lnTo>
                <a:lnTo>
                  <a:pt x="739" y="39"/>
                </a:lnTo>
                <a:lnTo>
                  <a:pt x="739" y="39"/>
                </a:lnTo>
                <a:lnTo>
                  <a:pt x="739" y="39"/>
                </a:lnTo>
                <a:lnTo>
                  <a:pt x="739" y="39"/>
                </a:lnTo>
                <a:lnTo>
                  <a:pt x="740" y="39"/>
                </a:lnTo>
                <a:lnTo>
                  <a:pt x="740" y="39"/>
                </a:lnTo>
                <a:lnTo>
                  <a:pt x="740" y="39"/>
                </a:lnTo>
                <a:lnTo>
                  <a:pt x="740" y="39"/>
                </a:lnTo>
                <a:lnTo>
                  <a:pt x="741" y="39"/>
                </a:lnTo>
                <a:lnTo>
                  <a:pt x="741" y="39"/>
                </a:lnTo>
                <a:lnTo>
                  <a:pt x="741" y="39"/>
                </a:lnTo>
                <a:lnTo>
                  <a:pt x="741" y="39"/>
                </a:lnTo>
                <a:lnTo>
                  <a:pt x="741" y="39"/>
                </a:lnTo>
                <a:lnTo>
                  <a:pt x="742" y="39"/>
                </a:lnTo>
                <a:lnTo>
                  <a:pt x="742" y="39"/>
                </a:lnTo>
                <a:lnTo>
                  <a:pt x="742" y="39"/>
                </a:lnTo>
                <a:lnTo>
                  <a:pt x="742" y="39"/>
                </a:lnTo>
                <a:lnTo>
                  <a:pt x="743" y="39"/>
                </a:lnTo>
                <a:lnTo>
                  <a:pt x="743" y="39"/>
                </a:lnTo>
                <a:lnTo>
                  <a:pt x="743" y="39"/>
                </a:lnTo>
                <a:lnTo>
                  <a:pt x="744" y="39"/>
                </a:lnTo>
                <a:lnTo>
                  <a:pt x="744" y="39"/>
                </a:lnTo>
                <a:lnTo>
                  <a:pt x="744" y="39"/>
                </a:lnTo>
                <a:lnTo>
                  <a:pt x="744" y="39"/>
                </a:lnTo>
                <a:lnTo>
                  <a:pt x="744" y="39"/>
                </a:lnTo>
                <a:lnTo>
                  <a:pt x="745" y="39"/>
                </a:lnTo>
                <a:lnTo>
                  <a:pt x="745" y="39"/>
                </a:lnTo>
                <a:lnTo>
                  <a:pt x="745" y="39"/>
                </a:lnTo>
                <a:lnTo>
                  <a:pt x="745" y="39"/>
                </a:lnTo>
                <a:lnTo>
                  <a:pt x="746" y="39"/>
                </a:lnTo>
                <a:lnTo>
                  <a:pt x="746" y="39"/>
                </a:lnTo>
                <a:lnTo>
                  <a:pt x="746" y="39"/>
                </a:lnTo>
                <a:lnTo>
                  <a:pt x="746" y="39"/>
                </a:lnTo>
                <a:lnTo>
                  <a:pt x="747" y="39"/>
                </a:lnTo>
                <a:lnTo>
                  <a:pt x="747" y="39"/>
                </a:lnTo>
                <a:lnTo>
                  <a:pt x="747" y="39"/>
                </a:lnTo>
                <a:lnTo>
                  <a:pt x="747" y="39"/>
                </a:lnTo>
                <a:lnTo>
                  <a:pt x="747" y="39"/>
                </a:lnTo>
                <a:lnTo>
                  <a:pt x="748" y="39"/>
                </a:lnTo>
                <a:lnTo>
                  <a:pt x="748" y="39"/>
                </a:lnTo>
                <a:lnTo>
                  <a:pt x="748" y="39"/>
                </a:lnTo>
                <a:lnTo>
                  <a:pt x="748" y="39"/>
                </a:lnTo>
                <a:lnTo>
                  <a:pt x="749" y="39"/>
                </a:lnTo>
                <a:lnTo>
                  <a:pt x="749" y="39"/>
                </a:lnTo>
                <a:lnTo>
                  <a:pt x="749" y="39"/>
                </a:lnTo>
                <a:lnTo>
                  <a:pt x="749" y="39"/>
                </a:lnTo>
                <a:lnTo>
                  <a:pt x="750" y="39"/>
                </a:lnTo>
                <a:lnTo>
                  <a:pt x="750" y="39"/>
                </a:lnTo>
                <a:lnTo>
                  <a:pt x="750" y="39"/>
                </a:lnTo>
                <a:lnTo>
                  <a:pt x="750" y="39"/>
                </a:lnTo>
                <a:lnTo>
                  <a:pt x="750" y="39"/>
                </a:lnTo>
                <a:lnTo>
                  <a:pt x="751" y="39"/>
                </a:lnTo>
                <a:lnTo>
                  <a:pt x="751" y="39"/>
                </a:lnTo>
                <a:lnTo>
                  <a:pt x="751" y="39"/>
                </a:lnTo>
                <a:lnTo>
                  <a:pt x="752" y="39"/>
                </a:lnTo>
                <a:lnTo>
                  <a:pt x="752" y="39"/>
                </a:lnTo>
                <a:lnTo>
                  <a:pt x="752" y="39"/>
                </a:lnTo>
                <a:lnTo>
                  <a:pt x="752" y="39"/>
                </a:lnTo>
                <a:lnTo>
                  <a:pt x="753" y="39"/>
                </a:lnTo>
                <a:lnTo>
                  <a:pt x="753" y="39"/>
                </a:lnTo>
                <a:lnTo>
                  <a:pt x="753" y="39"/>
                </a:lnTo>
                <a:lnTo>
                  <a:pt x="753" y="39"/>
                </a:lnTo>
                <a:lnTo>
                  <a:pt x="754" y="39"/>
                </a:lnTo>
                <a:lnTo>
                  <a:pt x="754" y="39"/>
                </a:lnTo>
                <a:lnTo>
                  <a:pt x="754" y="39"/>
                </a:lnTo>
                <a:lnTo>
                  <a:pt x="754" y="39"/>
                </a:lnTo>
                <a:lnTo>
                  <a:pt x="754" y="39"/>
                </a:lnTo>
                <a:lnTo>
                  <a:pt x="755" y="39"/>
                </a:lnTo>
                <a:lnTo>
                  <a:pt x="755" y="39"/>
                </a:lnTo>
                <a:lnTo>
                  <a:pt x="755" y="39"/>
                </a:lnTo>
                <a:lnTo>
                  <a:pt x="755" y="39"/>
                </a:lnTo>
                <a:lnTo>
                  <a:pt x="756" y="39"/>
                </a:lnTo>
                <a:lnTo>
                  <a:pt x="756" y="39"/>
                </a:lnTo>
                <a:lnTo>
                  <a:pt x="756" y="39"/>
                </a:lnTo>
                <a:lnTo>
                  <a:pt x="756" y="39"/>
                </a:lnTo>
                <a:lnTo>
                  <a:pt x="757" y="39"/>
                </a:lnTo>
                <a:lnTo>
                  <a:pt x="757" y="39"/>
                </a:lnTo>
                <a:lnTo>
                  <a:pt x="757" y="39"/>
                </a:lnTo>
                <a:lnTo>
                  <a:pt x="757" y="39"/>
                </a:lnTo>
                <a:lnTo>
                  <a:pt x="757" y="39"/>
                </a:lnTo>
                <a:lnTo>
                  <a:pt x="758" y="39"/>
                </a:lnTo>
                <a:lnTo>
                  <a:pt x="758" y="39"/>
                </a:lnTo>
                <a:lnTo>
                  <a:pt x="758" y="39"/>
                </a:lnTo>
                <a:lnTo>
                  <a:pt x="759" y="39"/>
                </a:lnTo>
                <a:lnTo>
                  <a:pt x="759" y="39"/>
                </a:lnTo>
                <a:lnTo>
                  <a:pt x="759" y="39"/>
                </a:lnTo>
                <a:lnTo>
                  <a:pt x="759" y="39"/>
                </a:lnTo>
                <a:lnTo>
                  <a:pt x="760" y="39"/>
                </a:lnTo>
                <a:lnTo>
                  <a:pt x="760" y="39"/>
                </a:lnTo>
                <a:lnTo>
                  <a:pt x="760" y="39"/>
                </a:lnTo>
                <a:lnTo>
                  <a:pt x="760" y="39"/>
                </a:lnTo>
                <a:lnTo>
                  <a:pt x="760" y="39"/>
                </a:lnTo>
                <a:lnTo>
                  <a:pt x="761" y="39"/>
                </a:lnTo>
                <a:lnTo>
                  <a:pt x="761" y="39"/>
                </a:lnTo>
                <a:lnTo>
                  <a:pt x="761" y="39"/>
                </a:lnTo>
                <a:lnTo>
                  <a:pt x="761" y="39"/>
                </a:lnTo>
                <a:lnTo>
                  <a:pt x="762" y="39"/>
                </a:lnTo>
                <a:lnTo>
                  <a:pt x="762" y="39"/>
                </a:lnTo>
                <a:lnTo>
                  <a:pt x="762" y="39"/>
                </a:lnTo>
                <a:lnTo>
                  <a:pt x="762" y="39"/>
                </a:lnTo>
                <a:lnTo>
                  <a:pt x="763" y="39"/>
                </a:lnTo>
                <a:lnTo>
                  <a:pt x="763" y="39"/>
                </a:lnTo>
                <a:lnTo>
                  <a:pt x="763" y="39"/>
                </a:lnTo>
                <a:lnTo>
                  <a:pt x="763" y="39"/>
                </a:lnTo>
                <a:lnTo>
                  <a:pt x="763" y="39"/>
                </a:lnTo>
                <a:lnTo>
                  <a:pt x="764" y="39"/>
                </a:lnTo>
                <a:lnTo>
                  <a:pt x="764" y="39"/>
                </a:lnTo>
                <a:lnTo>
                  <a:pt x="764" y="39"/>
                </a:lnTo>
                <a:lnTo>
                  <a:pt x="764" y="39"/>
                </a:lnTo>
                <a:lnTo>
                  <a:pt x="765" y="39"/>
                </a:lnTo>
                <a:lnTo>
                  <a:pt x="765" y="39"/>
                </a:lnTo>
                <a:lnTo>
                  <a:pt x="765" y="39"/>
                </a:lnTo>
                <a:lnTo>
                  <a:pt x="765" y="39"/>
                </a:lnTo>
                <a:lnTo>
                  <a:pt x="766" y="39"/>
                </a:lnTo>
                <a:lnTo>
                  <a:pt x="766" y="39"/>
                </a:lnTo>
                <a:lnTo>
                  <a:pt x="766" y="39"/>
                </a:lnTo>
                <a:lnTo>
                  <a:pt x="766" y="39"/>
                </a:lnTo>
                <a:lnTo>
                  <a:pt x="767" y="39"/>
                </a:lnTo>
                <a:lnTo>
                  <a:pt x="767" y="39"/>
                </a:lnTo>
                <a:lnTo>
                  <a:pt x="767" y="39"/>
                </a:lnTo>
                <a:lnTo>
                  <a:pt x="767" y="39"/>
                </a:lnTo>
                <a:lnTo>
                  <a:pt x="768" y="39"/>
                </a:lnTo>
                <a:lnTo>
                  <a:pt x="768" y="39"/>
                </a:lnTo>
                <a:lnTo>
                  <a:pt x="768" y="39"/>
                </a:lnTo>
                <a:lnTo>
                  <a:pt x="768" y="39"/>
                </a:lnTo>
                <a:lnTo>
                  <a:pt x="769" y="39"/>
                </a:lnTo>
                <a:lnTo>
                  <a:pt x="769" y="39"/>
                </a:lnTo>
                <a:lnTo>
                  <a:pt x="769" y="39"/>
                </a:lnTo>
                <a:lnTo>
                  <a:pt x="769" y="39"/>
                </a:lnTo>
                <a:lnTo>
                  <a:pt x="769" y="39"/>
                </a:lnTo>
                <a:lnTo>
                  <a:pt x="770" y="39"/>
                </a:lnTo>
                <a:lnTo>
                  <a:pt x="770" y="39"/>
                </a:lnTo>
                <a:lnTo>
                  <a:pt x="770" y="39"/>
                </a:lnTo>
                <a:lnTo>
                  <a:pt x="770" y="39"/>
                </a:lnTo>
                <a:lnTo>
                  <a:pt x="771" y="39"/>
                </a:lnTo>
                <a:lnTo>
                  <a:pt x="771" y="39"/>
                </a:lnTo>
                <a:lnTo>
                  <a:pt x="771" y="39"/>
                </a:lnTo>
                <a:lnTo>
                  <a:pt x="771" y="39"/>
                </a:lnTo>
                <a:lnTo>
                  <a:pt x="772" y="39"/>
                </a:lnTo>
                <a:lnTo>
                  <a:pt x="772" y="39"/>
                </a:lnTo>
                <a:lnTo>
                  <a:pt x="772" y="39"/>
                </a:lnTo>
                <a:lnTo>
                  <a:pt x="772" y="39"/>
                </a:lnTo>
                <a:lnTo>
                  <a:pt x="772" y="39"/>
                </a:lnTo>
                <a:lnTo>
                  <a:pt x="773" y="39"/>
                </a:lnTo>
                <a:lnTo>
                  <a:pt x="773" y="39"/>
                </a:lnTo>
                <a:lnTo>
                  <a:pt x="773" y="39"/>
                </a:lnTo>
                <a:lnTo>
                  <a:pt x="773" y="39"/>
                </a:lnTo>
                <a:lnTo>
                  <a:pt x="774" y="39"/>
                </a:lnTo>
                <a:lnTo>
                  <a:pt x="774" y="39"/>
                </a:lnTo>
                <a:lnTo>
                  <a:pt x="774" y="39"/>
                </a:lnTo>
                <a:lnTo>
                  <a:pt x="775" y="39"/>
                </a:lnTo>
                <a:lnTo>
                  <a:pt x="775" y="39"/>
                </a:lnTo>
                <a:lnTo>
                  <a:pt x="775" y="39"/>
                </a:lnTo>
                <a:lnTo>
                  <a:pt x="775" y="39"/>
                </a:lnTo>
                <a:lnTo>
                  <a:pt x="775" y="39"/>
                </a:lnTo>
                <a:lnTo>
                  <a:pt x="776" y="39"/>
                </a:lnTo>
                <a:lnTo>
                  <a:pt x="776" y="39"/>
                </a:lnTo>
                <a:lnTo>
                  <a:pt x="776" y="39"/>
                </a:lnTo>
                <a:lnTo>
                  <a:pt x="776" y="39"/>
                </a:lnTo>
                <a:lnTo>
                  <a:pt x="777" y="39"/>
                </a:lnTo>
                <a:lnTo>
                  <a:pt x="777" y="39"/>
                </a:lnTo>
                <a:lnTo>
                  <a:pt x="777" y="39"/>
                </a:lnTo>
                <a:lnTo>
                  <a:pt x="777" y="39"/>
                </a:lnTo>
                <a:lnTo>
                  <a:pt x="778" y="39"/>
                </a:lnTo>
                <a:lnTo>
                  <a:pt x="778" y="39"/>
                </a:lnTo>
                <a:lnTo>
                  <a:pt x="778" y="39"/>
                </a:lnTo>
                <a:lnTo>
                  <a:pt x="778" y="39"/>
                </a:lnTo>
                <a:lnTo>
                  <a:pt x="778" y="39"/>
                </a:lnTo>
                <a:lnTo>
                  <a:pt x="779" y="39"/>
                </a:lnTo>
                <a:lnTo>
                  <a:pt x="779" y="39"/>
                </a:lnTo>
                <a:lnTo>
                  <a:pt x="779" y="39"/>
                </a:lnTo>
                <a:lnTo>
                  <a:pt x="779" y="39"/>
                </a:lnTo>
                <a:lnTo>
                  <a:pt x="780" y="39"/>
                </a:lnTo>
                <a:lnTo>
                  <a:pt x="780" y="39"/>
                </a:lnTo>
                <a:lnTo>
                  <a:pt x="780" y="39"/>
                </a:lnTo>
                <a:lnTo>
                  <a:pt x="780" y="39"/>
                </a:lnTo>
                <a:lnTo>
                  <a:pt x="781" y="39"/>
                </a:lnTo>
                <a:lnTo>
                  <a:pt x="781" y="39"/>
                </a:lnTo>
                <a:lnTo>
                  <a:pt x="781" y="39"/>
                </a:lnTo>
                <a:lnTo>
                  <a:pt x="781" y="39"/>
                </a:lnTo>
                <a:lnTo>
                  <a:pt x="781" y="39"/>
                </a:lnTo>
                <a:lnTo>
                  <a:pt x="782" y="39"/>
                </a:lnTo>
                <a:lnTo>
                  <a:pt x="782" y="39"/>
                </a:lnTo>
                <a:lnTo>
                  <a:pt x="782" y="39"/>
                </a:lnTo>
                <a:lnTo>
                  <a:pt x="783" y="39"/>
                </a:lnTo>
                <a:lnTo>
                  <a:pt x="783" y="39"/>
                </a:lnTo>
                <a:lnTo>
                  <a:pt x="783" y="39"/>
                </a:lnTo>
                <a:lnTo>
                  <a:pt x="783" y="39"/>
                </a:lnTo>
                <a:lnTo>
                  <a:pt x="784" y="39"/>
                </a:lnTo>
                <a:lnTo>
                  <a:pt x="784" y="39"/>
                </a:lnTo>
                <a:lnTo>
                  <a:pt x="784" y="39"/>
                </a:lnTo>
                <a:lnTo>
                  <a:pt x="784" y="39"/>
                </a:lnTo>
                <a:lnTo>
                  <a:pt x="784" y="39"/>
                </a:lnTo>
                <a:lnTo>
                  <a:pt x="785" y="39"/>
                </a:lnTo>
                <a:lnTo>
                  <a:pt x="785" y="39"/>
                </a:lnTo>
                <a:lnTo>
                  <a:pt x="785" y="39"/>
                </a:lnTo>
                <a:lnTo>
                  <a:pt x="785" y="39"/>
                </a:lnTo>
                <a:lnTo>
                  <a:pt x="786" y="39"/>
                </a:lnTo>
                <a:lnTo>
                  <a:pt x="786" y="39"/>
                </a:lnTo>
                <a:lnTo>
                  <a:pt x="786" y="39"/>
                </a:lnTo>
                <a:lnTo>
                  <a:pt x="786" y="39"/>
                </a:lnTo>
                <a:lnTo>
                  <a:pt x="787" y="39"/>
                </a:lnTo>
                <a:lnTo>
                  <a:pt x="787" y="39"/>
                </a:lnTo>
                <a:lnTo>
                  <a:pt x="787" y="39"/>
                </a:lnTo>
                <a:lnTo>
                  <a:pt x="787" y="39"/>
                </a:lnTo>
                <a:lnTo>
                  <a:pt x="787" y="39"/>
                </a:lnTo>
                <a:lnTo>
                  <a:pt x="788" y="39"/>
                </a:lnTo>
                <a:lnTo>
                  <a:pt x="788" y="39"/>
                </a:lnTo>
                <a:lnTo>
                  <a:pt x="788" y="39"/>
                </a:lnTo>
                <a:lnTo>
                  <a:pt x="788" y="39"/>
                </a:lnTo>
                <a:lnTo>
                  <a:pt x="789" y="39"/>
                </a:lnTo>
                <a:lnTo>
                  <a:pt x="789" y="39"/>
                </a:lnTo>
                <a:lnTo>
                  <a:pt x="789" y="39"/>
                </a:lnTo>
                <a:lnTo>
                  <a:pt x="789" y="39"/>
                </a:lnTo>
                <a:lnTo>
                  <a:pt x="790" y="39"/>
                </a:lnTo>
                <a:lnTo>
                  <a:pt x="790" y="39"/>
                </a:lnTo>
                <a:lnTo>
                  <a:pt x="790" y="39"/>
                </a:lnTo>
                <a:lnTo>
                  <a:pt x="790" y="39"/>
                </a:lnTo>
                <a:lnTo>
                  <a:pt x="791" y="39"/>
                </a:lnTo>
                <a:lnTo>
                  <a:pt x="791" y="39"/>
                </a:lnTo>
                <a:lnTo>
                  <a:pt x="791" y="39"/>
                </a:lnTo>
                <a:lnTo>
                  <a:pt x="791" y="39"/>
                </a:lnTo>
                <a:lnTo>
                  <a:pt x="792" y="39"/>
                </a:lnTo>
                <a:lnTo>
                  <a:pt x="792" y="39"/>
                </a:lnTo>
                <a:lnTo>
                  <a:pt x="792" y="39"/>
                </a:lnTo>
                <a:lnTo>
                  <a:pt x="792" y="39"/>
                </a:lnTo>
                <a:lnTo>
                  <a:pt x="793" y="39"/>
                </a:lnTo>
                <a:lnTo>
                  <a:pt x="793" y="39"/>
                </a:lnTo>
                <a:lnTo>
                  <a:pt x="793" y="39"/>
                </a:lnTo>
                <a:lnTo>
                  <a:pt x="793" y="39"/>
                </a:lnTo>
                <a:lnTo>
                  <a:pt x="793" y="39"/>
                </a:lnTo>
                <a:lnTo>
                  <a:pt x="794" y="39"/>
                </a:lnTo>
                <a:lnTo>
                  <a:pt x="794" y="39"/>
                </a:lnTo>
                <a:lnTo>
                  <a:pt x="794" y="39"/>
                </a:lnTo>
                <a:lnTo>
                  <a:pt x="794" y="39"/>
                </a:lnTo>
                <a:lnTo>
                  <a:pt x="795" y="39"/>
                </a:lnTo>
                <a:lnTo>
                  <a:pt x="795" y="39"/>
                </a:lnTo>
                <a:lnTo>
                  <a:pt x="795" y="39"/>
                </a:lnTo>
                <a:lnTo>
                  <a:pt x="795" y="39"/>
                </a:lnTo>
                <a:lnTo>
                  <a:pt x="796" y="39"/>
                </a:lnTo>
                <a:lnTo>
                  <a:pt x="796" y="39"/>
                </a:lnTo>
                <a:lnTo>
                  <a:pt x="796" y="39"/>
                </a:lnTo>
                <a:lnTo>
                  <a:pt x="796" y="39"/>
                </a:lnTo>
                <a:lnTo>
                  <a:pt x="796" y="39"/>
                </a:lnTo>
                <a:lnTo>
                  <a:pt x="797" y="39"/>
                </a:lnTo>
                <a:lnTo>
                  <a:pt x="797" y="39"/>
                </a:lnTo>
                <a:lnTo>
                  <a:pt x="797" y="39"/>
                </a:lnTo>
                <a:lnTo>
                  <a:pt x="798" y="39"/>
                </a:lnTo>
                <a:lnTo>
                  <a:pt x="798" y="39"/>
                </a:lnTo>
                <a:lnTo>
                  <a:pt x="798" y="39"/>
                </a:lnTo>
                <a:lnTo>
                  <a:pt x="798" y="39"/>
                </a:lnTo>
                <a:lnTo>
                  <a:pt x="799" y="39"/>
                </a:lnTo>
                <a:lnTo>
                  <a:pt x="799" y="39"/>
                </a:lnTo>
                <a:lnTo>
                  <a:pt x="799" y="39"/>
                </a:lnTo>
                <a:lnTo>
                  <a:pt x="799" y="39"/>
                </a:lnTo>
                <a:lnTo>
                  <a:pt x="800" y="39"/>
                </a:lnTo>
                <a:lnTo>
                  <a:pt x="800" y="39"/>
                </a:lnTo>
                <a:lnTo>
                  <a:pt x="800" y="39"/>
                </a:lnTo>
                <a:lnTo>
                  <a:pt x="800" y="39"/>
                </a:lnTo>
                <a:lnTo>
                  <a:pt x="800" y="39"/>
                </a:lnTo>
                <a:lnTo>
                  <a:pt x="801" y="39"/>
                </a:lnTo>
                <a:lnTo>
                  <a:pt x="801" y="39"/>
                </a:lnTo>
                <a:lnTo>
                  <a:pt x="801" y="39"/>
                </a:lnTo>
                <a:lnTo>
                  <a:pt x="801" y="39"/>
                </a:lnTo>
                <a:lnTo>
                  <a:pt x="802" y="39"/>
                </a:lnTo>
                <a:lnTo>
                  <a:pt x="802" y="39"/>
                </a:lnTo>
                <a:lnTo>
                  <a:pt x="802" y="39"/>
                </a:lnTo>
                <a:lnTo>
                  <a:pt x="802" y="39"/>
                </a:lnTo>
                <a:lnTo>
                  <a:pt x="802" y="39"/>
                </a:lnTo>
                <a:lnTo>
                  <a:pt x="803" y="39"/>
                </a:lnTo>
                <a:lnTo>
                  <a:pt x="803" y="39"/>
                </a:lnTo>
                <a:lnTo>
                  <a:pt x="803" y="39"/>
                </a:lnTo>
                <a:lnTo>
                  <a:pt x="803" y="39"/>
                </a:lnTo>
                <a:lnTo>
                  <a:pt x="804" y="39"/>
                </a:lnTo>
                <a:lnTo>
                  <a:pt x="804" y="39"/>
                </a:lnTo>
                <a:lnTo>
                  <a:pt x="804" y="39"/>
                </a:lnTo>
                <a:lnTo>
                  <a:pt x="804" y="39"/>
                </a:lnTo>
                <a:lnTo>
                  <a:pt x="805" y="39"/>
                </a:lnTo>
                <a:lnTo>
                  <a:pt x="805" y="39"/>
                </a:lnTo>
                <a:lnTo>
                  <a:pt x="805" y="39"/>
                </a:lnTo>
                <a:lnTo>
                  <a:pt x="806" y="39"/>
                </a:lnTo>
                <a:lnTo>
                  <a:pt x="806" y="39"/>
                </a:lnTo>
                <a:lnTo>
                  <a:pt x="806" y="39"/>
                </a:lnTo>
                <a:lnTo>
                  <a:pt x="806" y="39"/>
                </a:lnTo>
                <a:lnTo>
                  <a:pt x="806" y="39"/>
                </a:lnTo>
                <a:lnTo>
                  <a:pt x="807" y="39"/>
                </a:lnTo>
                <a:lnTo>
                  <a:pt x="807" y="39"/>
                </a:lnTo>
                <a:lnTo>
                  <a:pt x="807" y="39"/>
                </a:lnTo>
                <a:lnTo>
                  <a:pt x="807" y="39"/>
                </a:lnTo>
                <a:lnTo>
                  <a:pt x="808" y="39"/>
                </a:lnTo>
                <a:lnTo>
                  <a:pt x="808" y="39"/>
                </a:lnTo>
                <a:lnTo>
                  <a:pt x="808" y="39"/>
                </a:lnTo>
                <a:lnTo>
                  <a:pt x="808" y="39"/>
                </a:lnTo>
                <a:lnTo>
                  <a:pt x="809" y="39"/>
                </a:lnTo>
                <a:lnTo>
                  <a:pt x="809" y="39"/>
                </a:lnTo>
                <a:lnTo>
                  <a:pt x="809" y="39"/>
                </a:lnTo>
                <a:lnTo>
                  <a:pt x="809" y="39"/>
                </a:lnTo>
                <a:lnTo>
                  <a:pt x="809" y="39"/>
                </a:lnTo>
                <a:lnTo>
                  <a:pt x="810" y="39"/>
                </a:lnTo>
                <a:lnTo>
                  <a:pt x="810" y="39"/>
                </a:lnTo>
                <a:lnTo>
                  <a:pt x="810" y="39"/>
                </a:lnTo>
                <a:lnTo>
                  <a:pt x="810" y="39"/>
                </a:lnTo>
                <a:lnTo>
                  <a:pt x="811" y="39"/>
                </a:lnTo>
                <a:lnTo>
                  <a:pt x="811" y="39"/>
                </a:lnTo>
                <a:lnTo>
                  <a:pt x="811" y="39"/>
                </a:lnTo>
                <a:lnTo>
                  <a:pt x="811" y="39"/>
                </a:lnTo>
                <a:lnTo>
                  <a:pt x="812" y="39"/>
                </a:lnTo>
                <a:lnTo>
                  <a:pt x="812" y="39"/>
                </a:lnTo>
                <a:lnTo>
                  <a:pt x="812" y="39"/>
                </a:lnTo>
                <a:lnTo>
                  <a:pt x="812" y="39"/>
                </a:lnTo>
                <a:lnTo>
                  <a:pt x="812" y="39"/>
                </a:lnTo>
                <a:lnTo>
                  <a:pt x="813" y="39"/>
                </a:lnTo>
                <a:lnTo>
                  <a:pt x="813" y="39"/>
                </a:lnTo>
                <a:lnTo>
                  <a:pt x="813" y="39"/>
                </a:lnTo>
                <a:lnTo>
                  <a:pt x="814" y="39"/>
                </a:lnTo>
                <a:lnTo>
                  <a:pt x="814" y="39"/>
                </a:lnTo>
                <a:lnTo>
                  <a:pt x="814" y="39"/>
                </a:lnTo>
                <a:lnTo>
                  <a:pt x="814" y="39"/>
                </a:lnTo>
                <a:lnTo>
                  <a:pt x="815" y="39"/>
                </a:lnTo>
                <a:lnTo>
                  <a:pt x="815" y="39"/>
                </a:lnTo>
                <a:lnTo>
                  <a:pt x="815" y="39"/>
                </a:lnTo>
                <a:lnTo>
                  <a:pt x="815" y="39"/>
                </a:lnTo>
                <a:lnTo>
                  <a:pt x="815" y="39"/>
                </a:lnTo>
                <a:lnTo>
                  <a:pt x="816" y="39"/>
                </a:lnTo>
                <a:lnTo>
                  <a:pt x="816" y="39"/>
                </a:lnTo>
                <a:lnTo>
                  <a:pt x="816" y="39"/>
                </a:lnTo>
                <a:lnTo>
                  <a:pt x="816" y="39"/>
                </a:lnTo>
                <a:lnTo>
                  <a:pt x="817" y="39"/>
                </a:lnTo>
                <a:lnTo>
                  <a:pt x="817" y="39"/>
                </a:lnTo>
                <a:lnTo>
                  <a:pt x="817" y="39"/>
                </a:lnTo>
                <a:lnTo>
                  <a:pt x="817" y="39"/>
                </a:lnTo>
                <a:lnTo>
                  <a:pt x="818" y="39"/>
                </a:lnTo>
                <a:lnTo>
                  <a:pt x="818" y="39"/>
                </a:lnTo>
                <a:lnTo>
                  <a:pt x="818" y="39"/>
                </a:lnTo>
                <a:lnTo>
                  <a:pt x="818" y="39"/>
                </a:lnTo>
                <a:lnTo>
                  <a:pt x="818" y="39"/>
                </a:lnTo>
                <a:lnTo>
                  <a:pt x="819" y="39"/>
                </a:lnTo>
                <a:lnTo>
                  <a:pt x="819" y="39"/>
                </a:lnTo>
                <a:lnTo>
                  <a:pt x="819" y="39"/>
                </a:lnTo>
                <a:lnTo>
                  <a:pt x="819" y="39"/>
                </a:lnTo>
                <a:lnTo>
                  <a:pt x="820" y="39"/>
                </a:lnTo>
                <a:lnTo>
                  <a:pt x="820" y="39"/>
                </a:lnTo>
                <a:lnTo>
                  <a:pt x="820" y="39"/>
                </a:lnTo>
                <a:lnTo>
                  <a:pt x="820" y="39"/>
                </a:lnTo>
                <a:lnTo>
                  <a:pt x="821" y="39"/>
                </a:lnTo>
                <a:lnTo>
                  <a:pt x="821" y="39"/>
                </a:lnTo>
                <a:lnTo>
                  <a:pt x="821" y="39"/>
                </a:lnTo>
                <a:lnTo>
                  <a:pt x="821" y="39"/>
                </a:lnTo>
                <a:lnTo>
                  <a:pt x="822" y="39"/>
                </a:lnTo>
                <a:lnTo>
                  <a:pt x="822" y="39"/>
                </a:lnTo>
                <a:lnTo>
                  <a:pt x="822" y="39"/>
                </a:lnTo>
                <a:lnTo>
                  <a:pt x="822" y="39"/>
                </a:lnTo>
                <a:lnTo>
                  <a:pt x="823" y="39"/>
                </a:lnTo>
                <a:lnTo>
                  <a:pt x="823" y="39"/>
                </a:lnTo>
                <a:lnTo>
                  <a:pt x="823" y="39"/>
                </a:lnTo>
                <a:lnTo>
                  <a:pt x="823" y="39"/>
                </a:lnTo>
                <a:lnTo>
                  <a:pt x="824" y="39"/>
                </a:lnTo>
                <a:lnTo>
                  <a:pt x="824" y="39"/>
                </a:lnTo>
                <a:lnTo>
                  <a:pt x="824" y="39"/>
                </a:lnTo>
                <a:lnTo>
                  <a:pt x="824" y="39"/>
                </a:lnTo>
                <a:lnTo>
                  <a:pt x="824" y="39"/>
                </a:lnTo>
                <a:lnTo>
                  <a:pt x="825" y="39"/>
                </a:lnTo>
                <a:lnTo>
                  <a:pt x="825" y="39"/>
                </a:lnTo>
                <a:lnTo>
                  <a:pt x="825" y="39"/>
                </a:lnTo>
                <a:lnTo>
                  <a:pt x="825" y="39"/>
                </a:lnTo>
                <a:lnTo>
                  <a:pt x="826" y="39"/>
                </a:lnTo>
                <a:lnTo>
                  <a:pt x="826" y="39"/>
                </a:lnTo>
                <a:lnTo>
                  <a:pt x="826" y="39"/>
                </a:lnTo>
                <a:lnTo>
                  <a:pt x="826" y="39"/>
                </a:lnTo>
                <a:lnTo>
                  <a:pt x="827" y="39"/>
                </a:lnTo>
                <a:lnTo>
                  <a:pt x="827" y="39"/>
                </a:lnTo>
                <a:lnTo>
                  <a:pt x="827" y="39"/>
                </a:lnTo>
                <a:lnTo>
                  <a:pt x="827" y="39"/>
                </a:lnTo>
                <a:lnTo>
                  <a:pt x="827" y="39"/>
                </a:lnTo>
                <a:lnTo>
                  <a:pt x="828" y="39"/>
                </a:lnTo>
                <a:lnTo>
                  <a:pt x="828" y="39"/>
                </a:lnTo>
                <a:lnTo>
                  <a:pt x="828" y="39"/>
                </a:lnTo>
                <a:lnTo>
                  <a:pt x="828" y="39"/>
                </a:lnTo>
                <a:lnTo>
                  <a:pt x="829" y="39"/>
                </a:lnTo>
                <a:lnTo>
                  <a:pt x="829" y="39"/>
                </a:lnTo>
                <a:lnTo>
                  <a:pt x="829" y="39"/>
                </a:lnTo>
                <a:lnTo>
                  <a:pt x="830" y="39"/>
                </a:lnTo>
                <a:lnTo>
                  <a:pt x="830" y="39"/>
                </a:lnTo>
                <a:lnTo>
                  <a:pt x="830" y="39"/>
                </a:lnTo>
                <a:lnTo>
                  <a:pt x="830" y="39"/>
                </a:lnTo>
                <a:lnTo>
                  <a:pt x="830" y="39"/>
                </a:lnTo>
                <a:lnTo>
                  <a:pt x="831" y="39"/>
                </a:lnTo>
                <a:lnTo>
                  <a:pt x="831" y="39"/>
                </a:lnTo>
                <a:lnTo>
                  <a:pt x="831" y="39"/>
                </a:lnTo>
                <a:lnTo>
                  <a:pt x="831" y="39"/>
                </a:lnTo>
                <a:lnTo>
                  <a:pt x="832" y="39"/>
                </a:lnTo>
                <a:lnTo>
                  <a:pt x="832" y="39"/>
                </a:lnTo>
                <a:lnTo>
                  <a:pt x="832" y="39"/>
                </a:lnTo>
                <a:lnTo>
                  <a:pt x="832" y="39"/>
                </a:lnTo>
                <a:lnTo>
                  <a:pt x="833" y="39"/>
                </a:lnTo>
                <a:lnTo>
                  <a:pt x="833" y="39"/>
                </a:lnTo>
                <a:lnTo>
                  <a:pt x="833" y="39"/>
                </a:lnTo>
                <a:lnTo>
                  <a:pt x="833" y="39"/>
                </a:lnTo>
                <a:lnTo>
                  <a:pt x="833" y="39"/>
                </a:lnTo>
                <a:lnTo>
                  <a:pt x="834" y="39"/>
                </a:lnTo>
                <a:lnTo>
                  <a:pt x="834" y="39"/>
                </a:lnTo>
                <a:lnTo>
                  <a:pt x="834" y="39"/>
                </a:lnTo>
                <a:lnTo>
                  <a:pt x="834" y="39"/>
                </a:lnTo>
                <a:lnTo>
                  <a:pt x="835" y="39"/>
                </a:lnTo>
                <a:lnTo>
                  <a:pt x="835" y="39"/>
                </a:lnTo>
                <a:lnTo>
                  <a:pt x="835" y="39"/>
                </a:lnTo>
                <a:lnTo>
                  <a:pt x="835" y="39"/>
                </a:lnTo>
                <a:lnTo>
                  <a:pt x="836" y="39"/>
                </a:lnTo>
                <a:lnTo>
                  <a:pt x="836" y="39"/>
                </a:lnTo>
                <a:lnTo>
                  <a:pt x="836" y="39"/>
                </a:lnTo>
                <a:lnTo>
                  <a:pt x="836" y="39"/>
                </a:lnTo>
                <a:lnTo>
                  <a:pt x="837" y="39"/>
                </a:lnTo>
                <a:lnTo>
                  <a:pt x="837" y="39"/>
                </a:lnTo>
                <a:lnTo>
                  <a:pt x="837" y="39"/>
                </a:lnTo>
                <a:lnTo>
                  <a:pt x="837" y="39"/>
                </a:lnTo>
                <a:lnTo>
                  <a:pt x="838" y="39"/>
                </a:lnTo>
                <a:lnTo>
                  <a:pt x="838" y="39"/>
                </a:lnTo>
                <a:lnTo>
                  <a:pt x="838" y="39"/>
                </a:lnTo>
                <a:lnTo>
                  <a:pt x="838" y="39"/>
                </a:lnTo>
                <a:lnTo>
                  <a:pt x="839" y="39"/>
                </a:lnTo>
                <a:lnTo>
                  <a:pt x="839" y="39"/>
                </a:lnTo>
                <a:lnTo>
                  <a:pt x="839" y="39"/>
                </a:lnTo>
                <a:lnTo>
                  <a:pt x="839" y="39"/>
                </a:lnTo>
                <a:lnTo>
                  <a:pt x="839" y="39"/>
                </a:lnTo>
                <a:lnTo>
                  <a:pt x="840" y="39"/>
                </a:lnTo>
                <a:lnTo>
                  <a:pt x="840" y="39"/>
                </a:lnTo>
                <a:lnTo>
                  <a:pt x="840" y="39"/>
                </a:lnTo>
                <a:lnTo>
                  <a:pt x="840" y="39"/>
                </a:lnTo>
                <a:lnTo>
                  <a:pt x="841" y="39"/>
                </a:lnTo>
                <a:lnTo>
                  <a:pt x="841" y="39"/>
                </a:lnTo>
                <a:lnTo>
                  <a:pt x="841" y="39"/>
                </a:lnTo>
                <a:lnTo>
                  <a:pt x="841" y="39"/>
                </a:lnTo>
                <a:lnTo>
                  <a:pt x="842" y="39"/>
                </a:lnTo>
                <a:lnTo>
                  <a:pt x="842" y="39"/>
                </a:lnTo>
                <a:lnTo>
                  <a:pt x="842" y="39"/>
                </a:lnTo>
                <a:lnTo>
                  <a:pt x="842" y="39"/>
                </a:lnTo>
                <a:lnTo>
                  <a:pt x="842" y="39"/>
                </a:lnTo>
                <a:lnTo>
                  <a:pt x="843" y="39"/>
                </a:lnTo>
                <a:lnTo>
                  <a:pt x="843" y="39"/>
                </a:lnTo>
                <a:lnTo>
                  <a:pt x="843" y="39"/>
                </a:lnTo>
                <a:lnTo>
                  <a:pt x="843" y="39"/>
                </a:lnTo>
                <a:lnTo>
                  <a:pt x="844" y="39"/>
                </a:lnTo>
                <a:lnTo>
                  <a:pt x="844" y="39"/>
                </a:lnTo>
                <a:lnTo>
                  <a:pt x="844" y="39"/>
                </a:lnTo>
                <a:lnTo>
                  <a:pt x="845" y="39"/>
                </a:lnTo>
                <a:lnTo>
                  <a:pt x="845" y="39"/>
                </a:lnTo>
                <a:lnTo>
                  <a:pt x="845" y="39"/>
                </a:lnTo>
                <a:lnTo>
                  <a:pt x="845" y="39"/>
                </a:lnTo>
                <a:lnTo>
                  <a:pt x="845" y="39"/>
                </a:lnTo>
                <a:lnTo>
                  <a:pt x="846" y="39"/>
                </a:lnTo>
                <a:lnTo>
                  <a:pt x="846" y="39"/>
                </a:lnTo>
                <a:lnTo>
                  <a:pt x="846" y="39"/>
                </a:lnTo>
                <a:lnTo>
                  <a:pt x="846" y="39"/>
                </a:lnTo>
                <a:lnTo>
                  <a:pt x="847" y="39"/>
                </a:lnTo>
                <a:lnTo>
                  <a:pt x="847" y="39"/>
                </a:lnTo>
                <a:lnTo>
                  <a:pt x="847" y="39"/>
                </a:lnTo>
                <a:lnTo>
                  <a:pt x="847" y="39"/>
                </a:lnTo>
                <a:lnTo>
                  <a:pt x="848" y="39"/>
                </a:lnTo>
                <a:lnTo>
                  <a:pt x="848" y="39"/>
                </a:lnTo>
                <a:lnTo>
                  <a:pt x="848" y="39"/>
                </a:lnTo>
                <a:lnTo>
                  <a:pt x="848" y="39"/>
                </a:lnTo>
                <a:lnTo>
                  <a:pt x="848" y="39"/>
                </a:lnTo>
                <a:lnTo>
                  <a:pt x="849" y="39"/>
                </a:lnTo>
                <a:lnTo>
                  <a:pt x="849" y="39"/>
                </a:lnTo>
                <a:lnTo>
                  <a:pt x="849" y="39"/>
                </a:lnTo>
                <a:lnTo>
                  <a:pt x="849" y="39"/>
                </a:lnTo>
                <a:lnTo>
                  <a:pt x="850" y="39"/>
                </a:lnTo>
                <a:lnTo>
                  <a:pt x="850" y="39"/>
                </a:lnTo>
                <a:lnTo>
                  <a:pt x="850" y="39"/>
                </a:lnTo>
                <a:lnTo>
                  <a:pt x="850" y="39"/>
                </a:lnTo>
                <a:lnTo>
                  <a:pt x="851" y="39"/>
                </a:lnTo>
                <a:lnTo>
                  <a:pt x="851" y="39"/>
                </a:lnTo>
                <a:lnTo>
                  <a:pt x="851" y="39"/>
                </a:lnTo>
                <a:lnTo>
                  <a:pt x="851" y="39"/>
                </a:lnTo>
                <a:lnTo>
                  <a:pt x="851" y="39"/>
                </a:lnTo>
                <a:lnTo>
                  <a:pt x="852" y="39"/>
                </a:lnTo>
                <a:lnTo>
                  <a:pt x="852" y="39"/>
                </a:lnTo>
                <a:lnTo>
                  <a:pt x="852" y="39"/>
                </a:lnTo>
                <a:lnTo>
                  <a:pt x="853" y="39"/>
                </a:lnTo>
                <a:lnTo>
                  <a:pt x="853" y="39"/>
                </a:lnTo>
                <a:lnTo>
                  <a:pt x="853" y="39"/>
                </a:lnTo>
                <a:lnTo>
                  <a:pt x="853" y="39"/>
                </a:lnTo>
                <a:lnTo>
                  <a:pt x="854" y="39"/>
                </a:lnTo>
                <a:lnTo>
                  <a:pt x="854" y="39"/>
                </a:lnTo>
                <a:lnTo>
                  <a:pt x="854" y="39"/>
                </a:lnTo>
                <a:lnTo>
                  <a:pt x="854" y="39"/>
                </a:lnTo>
                <a:lnTo>
                  <a:pt x="855" y="39"/>
                </a:lnTo>
                <a:lnTo>
                  <a:pt x="855" y="39"/>
                </a:lnTo>
                <a:lnTo>
                  <a:pt x="855" y="39"/>
                </a:lnTo>
                <a:lnTo>
                  <a:pt x="855" y="39"/>
                </a:lnTo>
                <a:lnTo>
                  <a:pt x="855" y="39"/>
                </a:lnTo>
                <a:lnTo>
                  <a:pt x="856" y="39"/>
                </a:lnTo>
                <a:lnTo>
                  <a:pt x="856" y="39"/>
                </a:lnTo>
                <a:lnTo>
                  <a:pt x="856" y="39"/>
                </a:lnTo>
                <a:lnTo>
                  <a:pt x="856" y="39"/>
                </a:lnTo>
                <a:lnTo>
                  <a:pt x="857" y="39"/>
                </a:lnTo>
                <a:lnTo>
                  <a:pt x="857" y="39"/>
                </a:lnTo>
                <a:lnTo>
                  <a:pt x="857" y="39"/>
                </a:lnTo>
                <a:lnTo>
                  <a:pt x="857" y="39"/>
                </a:lnTo>
                <a:lnTo>
                  <a:pt x="858" y="39"/>
                </a:lnTo>
                <a:lnTo>
                  <a:pt x="858" y="39"/>
                </a:lnTo>
                <a:lnTo>
                  <a:pt x="858" y="39"/>
                </a:lnTo>
                <a:lnTo>
                  <a:pt x="858" y="39"/>
                </a:lnTo>
                <a:lnTo>
                  <a:pt x="858" y="39"/>
                </a:lnTo>
                <a:lnTo>
                  <a:pt x="859" y="39"/>
                </a:lnTo>
                <a:lnTo>
                  <a:pt x="859" y="39"/>
                </a:lnTo>
                <a:lnTo>
                  <a:pt x="859" y="39"/>
                </a:lnTo>
                <a:lnTo>
                  <a:pt x="859" y="39"/>
                </a:lnTo>
                <a:lnTo>
                  <a:pt x="860" y="39"/>
                </a:lnTo>
                <a:lnTo>
                  <a:pt x="860" y="39"/>
                </a:lnTo>
                <a:lnTo>
                  <a:pt x="860" y="39"/>
                </a:lnTo>
                <a:lnTo>
                  <a:pt x="861" y="39"/>
                </a:lnTo>
                <a:lnTo>
                  <a:pt x="861" y="39"/>
                </a:lnTo>
                <a:lnTo>
                  <a:pt x="861" y="39"/>
                </a:lnTo>
                <a:lnTo>
                  <a:pt x="861" y="39"/>
                </a:lnTo>
                <a:lnTo>
                  <a:pt x="861" y="39"/>
                </a:lnTo>
                <a:lnTo>
                  <a:pt x="862" y="39"/>
                </a:lnTo>
                <a:lnTo>
                  <a:pt x="862" y="39"/>
                </a:lnTo>
                <a:lnTo>
                  <a:pt x="862" y="39"/>
                </a:lnTo>
                <a:lnTo>
                  <a:pt x="862" y="39"/>
                </a:lnTo>
                <a:lnTo>
                  <a:pt x="863" y="39"/>
                </a:lnTo>
                <a:lnTo>
                  <a:pt x="863" y="39"/>
                </a:lnTo>
                <a:lnTo>
                  <a:pt x="863" y="39"/>
                </a:lnTo>
                <a:lnTo>
                  <a:pt x="863" y="39"/>
                </a:lnTo>
                <a:lnTo>
                  <a:pt x="864" y="39"/>
                </a:lnTo>
                <a:lnTo>
                  <a:pt x="864" y="39"/>
                </a:lnTo>
                <a:lnTo>
                  <a:pt x="864" y="39"/>
                </a:lnTo>
                <a:lnTo>
                  <a:pt x="864" y="39"/>
                </a:lnTo>
                <a:lnTo>
                  <a:pt x="864" y="39"/>
                </a:lnTo>
                <a:lnTo>
                  <a:pt x="865" y="39"/>
                </a:lnTo>
                <a:lnTo>
                  <a:pt x="865" y="39"/>
                </a:lnTo>
                <a:lnTo>
                  <a:pt x="865" y="39"/>
                </a:lnTo>
                <a:lnTo>
                  <a:pt x="865" y="39"/>
                </a:lnTo>
                <a:lnTo>
                  <a:pt x="866" y="39"/>
                </a:lnTo>
                <a:lnTo>
                  <a:pt x="866" y="39"/>
                </a:lnTo>
                <a:lnTo>
                  <a:pt x="866" y="39"/>
                </a:lnTo>
                <a:lnTo>
                  <a:pt x="866" y="39"/>
                </a:lnTo>
                <a:lnTo>
                  <a:pt x="867" y="39"/>
                </a:lnTo>
                <a:lnTo>
                  <a:pt x="867" y="39"/>
                </a:lnTo>
                <a:lnTo>
                  <a:pt x="867" y="39"/>
                </a:lnTo>
                <a:lnTo>
                  <a:pt x="867" y="39"/>
                </a:lnTo>
                <a:lnTo>
                  <a:pt x="867" y="39"/>
                </a:lnTo>
                <a:lnTo>
                  <a:pt x="868" y="39"/>
                </a:lnTo>
                <a:lnTo>
                  <a:pt x="868" y="39"/>
                </a:lnTo>
                <a:lnTo>
                  <a:pt x="868" y="39"/>
                </a:lnTo>
                <a:lnTo>
                  <a:pt x="869" y="39"/>
                </a:lnTo>
                <a:lnTo>
                  <a:pt x="869" y="39"/>
                </a:lnTo>
                <a:lnTo>
                  <a:pt x="869" y="39"/>
                </a:lnTo>
                <a:lnTo>
                  <a:pt x="869" y="39"/>
                </a:lnTo>
                <a:lnTo>
                  <a:pt x="870" y="39"/>
                </a:lnTo>
                <a:lnTo>
                  <a:pt x="870" y="39"/>
                </a:lnTo>
                <a:lnTo>
                  <a:pt x="870" y="39"/>
                </a:lnTo>
                <a:lnTo>
                  <a:pt x="870" y="39"/>
                </a:lnTo>
                <a:lnTo>
                  <a:pt x="870" y="39"/>
                </a:lnTo>
                <a:lnTo>
                  <a:pt x="871" y="39"/>
                </a:lnTo>
                <a:lnTo>
                  <a:pt x="871" y="39"/>
                </a:lnTo>
                <a:lnTo>
                  <a:pt x="871" y="39"/>
                </a:lnTo>
                <a:lnTo>
                  <a:pt x="871" y="39"/>
                </a:lnTo>
                <a:lnTo>
                  <a:pt x="872" y="39"/>
                </a:lnTo>
                <a:lnTo>
                  <a:pt x="872" y="39"/>
                </a:lnTo>
                <a:lnTo>
                  <a:pt x="872" y="39"/>
                </a:lnTo>
                <a:lnTo>
                  <a:pt x="872" y="39"/>
                </a:lnTo>
                <a:lnTo>
                  <a:pt x="873" y="39"/>
                </a:lnTo>
                <a:lnTo>
                  <a:pt x="873" y="39"/>
                </a:lnTo>
                <a:lnTo>
                  <a:pt x="873" y="39"/>
                </a:lnTo>
                <a:lnTo>
                  <a:pt x="873" y="39"/>
                </a:lnTo>
                <a:lnTo>
                  <a:pt x="873" y="39"/>
                </a:lnTo>
                <a:lnTo>
                  <a:pt x="874" y="39"/>
                </a:lnTo>
                <a:lnTo>
                  <a:pt x="874" y="39"/>
                </a:lnTo>
                <a:lnTo>
                  <a:pt x="874" y="39"/>
                </a:lnTo>
                <a:lnTo>
                  <a:pt x="874" y="39"/>
                </a:lnTo>
                <a:lnTo>
                  <a:pt x="875" y="39"/>
                </a:lnTo>
                <a:lnTo>
                  <a:pt x="875" y="39"/>
                </a:lnTo>
                <a:lnTo>
                  <a:pt x="875" y="39"/>
                </a:lnTo>
                <a:lnTo>
                  <a:pt x="876" y="39"/>
                </a:lnTo>
                <a:lnTo>
                  <a:pt x="876" y="39"/>
                </a:lnTo>
                <a:lnTo>
                  <a:pt x="876" y="39"/>
                </a:lnTo>
                <a:lnTo>
                  <a:pt x="876" y="39"/>
                </a:lnTo>
                <a:lnTo>
                  <a:pt x="876" y="39"/>
                </a:lnTo>
                <a:lnTo>
                  <a:pt x="877" y="39"/>
                </a:lnTo>
                <a:lnTo>
                  <a:pt x="877" y="39"/>
                </a:lnTo>
                <a:lnTo>
                  <a:pt x="877" y="39"/>
                </a:lnTo>
                <a:lnTo>
                  <a:pt x="877" y="39"/>
                </a:lnTo>
                <a:lnTo>
                  <a:pt x="878" y="39"/>
                </a:lnTo>
                <a:lnTo>
                  <a:pt x="878" y="39"/>
                </a:lnTo>
                <a:lnTo>
                  <a:pt x="878" y="39"/>
                </a:lnTo>
                <a:lnTo>
                  <a:pt x="878" y="39"/>
                </a:lnTo>
                <a:lnTo>
                  <a:pt x="879" y="39"/>
                </a:lnTo>
                <a:lnTo>
                  <a:pt x="879" y="39"/>
                </a:lnTo>
                <a:lnTo>
                  <a:pt x="879" y="39"/>
                </a:lnTo>
                <a:lnTo>
                  <a:pt x="879" y="39"/>
                </a:lnTo>
                <a:lnTo>
                  <a:pt x="879" y="39"/>
                </a:lnTo>
                <a:lnTo>
                  <a:pt x="880" y="39"/>
                </a:lnTo>
                <a:lnTo>
                  <a:pt x="880" y="39"/>
                </a:lnTo>
                <a:lnTo>
                  <a:pt x="880" y="39"/>
                </a:lnTo>
                <a:lnTo>
                  <a:pt x="880" y="39"/>
                </a:lnTo>
                <a:lnTo>
                  <a:pt x="881" y="39"/>
                </a:lnTo>
                <a:lnTo>
                  <a:pt x="881" y="39"/>
                </a:lnTo>
                <a:lnTo>
                  <a:pt x="881" y="39"/>
                </a:lnTo>
                <a:lnTo>
                  <a:pt x="881" y="39"/>
                </a:lnTo>
                <a:lnTo>
                  <a:pt x="882" y="39"/>
                </a:lnTo>
                <a:lnTo>
                  <a:pt x="882" y="39"/>
                </a:lnTo>
                <a:lnTo>
                  <a:pt x="882" y="39"/>
                </a:lnTo>
                <a:lnTo>
                  <a:pt x="882" y="39"/>
                </a:lnTo>
                <a:lnTo>
                  <a:pt x="882" y="39"/>
                </a:lnTo>
                <a:lnTo>
                  <a:pt x="883" y="39"/>
                </a:lnTo>
                <a:lnTo>
                  <a:pt x="883" y="39"/>
                </a:lnTo>
                <a:lnTo>
                  <a:pt x="883" y="39"/>
                </a:lnTo>
                <a:lnTo>
                  <a:pt x="884" y="39"/>
                </a:lnTo>
                <a:lnTo>
                  <a:pt x="884" y="39"/>
                </a:lnTo>
                <a:lnTo>
                  <a:pt x="884" y="39"/>
                </a:lnTo>
                <a:lnTo>
                  <a:pt x="884" y="39"/>
                </a:lnTo>
                <a:lnTo>
                  <a:pt x="885" y="39"/>
                </a:lnTo>
                <a:lnTo>
                  <a:pt x="885" y="39"/>
                </a:lnTo>
                <a:lnTo>
                  <a:pt x="885" y="39"/>
                </a:lnTo>
                <a:lnTo>
                  <a:pt x="885" y="39"/>
                </a:lnTo>
                <a:lnTo>
                  <a:pt x="885" y="39"/>
                </a:lnTo>
                <a:lnTo>
                  <a:pt x="886" y="39"/>
                </a:lnTo>
                <a:lnTo>
                  <a:pt x="886" y="39"/>
                </a:lnTo>
                <a:lnTo>
                  <a:pt x="886" y="39"/>
                </a:lnTo>
                <a:lnTo>
                  <a:pt x="886" y="39"/>
                </a:lnTo>
                <a:lnTo>
                  <a:pt x="887" y="39"/>
                </a:lnTo>
                <a:lnTo>
                  <a:pt x="887" y="39"/>
                </a:lnTo>
                <a:lnTo>
                  <a:pt x="887" y="39"/>
                </a:lnTo>
                <a:lnTo>
                  <a:pt x="887" y="39"/>
                </a:lnTo>
                <a:lnTo>
                  <a:pt x="888" y="39"/>
                </a:lnTo>
                <a:lnTo>
                  <a:pt x="888" y="39"/>
                </a:lnTo>
                <a:lnTo>
                  <a:pt x="888" y="39"/>
                </a:lnTo>
                <a:lnTo>
                  <a:pt x="888" y="39"/>
                </a:lnTo>
                <a:lnTo>
                  <a:pt x="888" y="39"/>
                </a:lnTo>
                <a:lnTo>
                  <a:pt x="889" y="39"/>
                </a:lnTo>
                <a:lnTo>
                  <a:pt x="889" y="39"/>
                </a:lnTo>
                <a:lnTo>
                  <a:pt x="889" y="39"/>
                </a:lnTo>
                <a:lnTo>
                  <a:pt x="889" y="39"/>
                </a:lnTo>
                <a:lnTo>
                  <a:pt x="890" y="39"/>
                </a:lnTo>
                <a:lnTo>
                  <a:pt x="890" y="39"/>
                </a:lnTo>
                <a:lnTo>
                  <a:pt x="890" y="39"/>
                </a:lnTo>
                <a:lnTo>
                  <a:pt x="890" y="39"/>
                </a:lnTo>
                <a:lnTo>
                  <a:pt x="891" y="39"/>
                </a:lnTo>
                <a:lnTo>
                  <a:pt x="891" y="39"/>
                </a:lnTo>
                <a:lnTo>
                  <a:pt x="891" y="39"/>
                </a:lnTo>
                <a:lnTo>
                  <a:pt x="891" y="39"/>
                </a:lnTo>
                <a:lnTo>
                  <a:pt x="892" y="39"/>
                </a:lnTo>
                <a:lnTo>
                  <a:pt x="892" y="39"/>
                </a:lnTo>
                <a:lnTo>
                  <a:pt x="892" y="39"/>
                </a:lnTo>
                <a:lnTo>
                  <a:pt x="892" y="39"/>
                </a:lnTo>
                <a:lnTo>
                  <a:pt x="893" y="39"/>
                </a:lnTo>
                <a:lnTo>
                  <a:pt x="893" y="39"/>
                </a:lnTo>
                <a:lnTo>
                  <a:pt x="893" y="39"/>
                </a:lnTo>
                <a:lnTo>
                  <a:pt x="893" y="39"/>
                </a:lnTo>
                <a:lnTo>
                  <a:pt x="894" y="39"/>
                </a:lnTo>
                <a:lnTo>
                  <a:pt x="894" y="39"/>
                </a:lnTo>
                <a:lnTo>
                  <a:pt x="894" y="39"/>
                </a:lnTo>
                <a:lnTo>
                  <a:pt x="894" y="39"/>
                </a:lnTo>
                <a:lnTo>
                  <a:pt x="894" y="39"/>
                </a:lnTo>
                <a:lnTo>
                  <a:pt x="895" y="39"/>
                </a:lnTo>
                <a:lnTo>
                  <a:pt x="895" y="39"/>
                </a:lnTo>
                <a:lnTo>
                  <a:pt x="895" y="39"/>
                </a:lnTo>
                <a:lnTo>
                  <a:pt x="895" y="39"/>
                </a:lnTo>
                <a:lnTo>
                  <a:pt x="896" y="39"/>
                </a:lnTo>
                <a:lnTo>
                  <a:pt x="896" y="39"/>
                </a:lnTo>
                <a:lnTo>
                  <a:pt x="896" y="39"/>
                </a:lnTo>
                <a:lnTo>
                  <a:pt x="896" y="39"/>
                </a:lnTo>
                <a:lnTo>
                  <a:pt x="897" y="39"/>
                </a:lnTo>
                <a:lnTo>
                  <a:pt x="897" y="39"/>
                </a:lnTo>
                <a:lnTo>
                  <a:pt x="897" y="39"/>
                </a:lnTo>
                <a:lnTo>
                  <a:pt x="897" y="39"/>
                </a:lnTo>
                <a:lnTo>
                  <a:pt x="897" y="39"/>
                </a:lnTo>
                <a:lnTo>
                  <a:pt x="898" y="39"/>
                </a:lnTo>
                <a:lnTo>
                  <a:pt x="898" y="39"/>
                </a:lnTo>
                <a:lnTo>
                  <a:pt x="898" y="39"/>
                </a:lnTo>
                <a:lnTo>
                  <a:pt x="898" y="39"/>
                </a:lnTo>
                <a:lnTo>
                  <a:pt x="899" y="39"/>
                </a:lnTo>
                <a:lnTo>
                  <a:pt x="899" y="39"/>
                </a:lnTo>
                <a:lnTo>
                  <a:pt x="899" y="39"/>
                </a:lnTo>
                <a:lnTo>
                  <a:pt x="900" y="39"/>
                </a:lnTo>
                <a:lnTo>
                  <a:pt x="900" y="39"/>
                </a:lnTo>
                <a:lnTo>
                  <a:pt x="900" y="39"/>
                </a:lnTo>
                <a:lnTo>
                  <a:pt x="900" y="39"/>
                </a:lnTo>
                <a:lnTo>
                  <a:pt x="901" y="39"/>
                </a:lnTo>
                <a:lnTo>
                  <a:pt x="901" y="39"/>
                </a:lnTo>
                <a:lnTo>
                  <a:pt x="901" y="39"/>
                </a:lnTo>
                <a:lnTo>
                  <a:pt x="901" y="39"/>
                </a:lnTo>
                <a:lnTo>
                  <a:pt x="901" y="39"/>
                </a:lnTo>
                <a:lnTo>
                  <a:pt x="902" y="39"/>
                </a:lnTo>
                <a:lnTo>
                  <a:pt x="902" y="39"/>
                </a:lnTo>
                <a:lnTo>
                  <a:pt x="902" y="39"/>
                </a:lnTo>
                <a:lnTo>
                  <a:pt x="902" y="39"/>
                </a:lnTo>
                <a:lnTo>
                  <a:pt x="903" y="39"/>
                </a:lnTo>
                <a:lnTo>
                  <a:pt x="903" y="39"/>
                </a:lnTo>
                <a:lnTo>
                  <a:pt x="903" y="39"/>
                </a:lnTo>
                <a:lnTo>
                  <a:pt x="903" y="39"/>
                </a:lnTo>
                <a:lnTo>
                  <a:pt x="904" y="39"/>
                </a:lnTo>
                <a:lnTo>
                  <a:pt x="904" y="39"/>
                </a:lnTo>
                <a:lnTo>
                  <a:pt x="904" y="39"/>
                </a:lnTo>
                <a:lnTo>
                  <a:pt x="904" y="39"/>
                </a:lnTo>
                <a:lnTo>
                  <a:pt x="904" y="39"/>
                </a:lnTo>
                <a:lnTo>
                  <a:pt x="905" y="39"/>
                </a:lnTo>
                <a:lnTo>
                  <a:pt x="905" y="39"/>
                </a:lnTo>
                <a:lnTo>
                  <a:pt x="905" y="39"/>
                </a:lnTo>
                <a:lnTo>
                  <a:pt x="905" y="39"/>
                </a:lnTo>
                <a:lnTo>
                  <a:pt x="906" y="39"/>
                </a:lnTo>
                <a:lnTo>
                  <a:pt x="906" y="39"/>
                </a:lnTo>
                <a:lnTo>
                  <a:pt x="906" y="39"/>
                </a:lnTo>
                <a:lnTo>
                  <a:pt x="906" y="39"/>
                </a:lnTo>
                <a:lnTo>
                  <a:pt x="907" y="39"/>
                </a:lnTo>
                <a:lnTo>
                  <a:pt x="907" y="39"/>
                </a:lnTo>
                <a:lnTo>
                  <a:pt x="907" y="39"/>
                </a:lnTo>
                <a:lnTo>
                  <a:pt x="907" y="39"/>
                </a:lnTo>
                <a:lnTo>
                  <a:pt x="908" y="39"/>
                </a:lnTo>
                <a:lnTo>
                  <a:pt x="908" y="39"/>
                </a:lnTo>
                <a:lnTo>
                  <a:pt x="908" y="39"/>
                </a:lnTo>
                <a:lnTo>
                  <a:pt x="908" y="39"/>
                </a:lnTo>
                <a:lnTo>
                  <a:pt x="909" y="39"/>
                </a:lnTo>
                <a:lnTo>
                  <a:pt x="909" y="39"/>
                </a:lnTo>
                <a:lnTo>
                  <a:pt x="909" y="39"/>
                </a:lnTo>
                <a:lnTo>
                  <a:pt x="909" y="39"/>
                </a:lnTo>
                <a:lnTo>
                  <a:pt x="910" y="39"/>
                </a:lnTo>
                <a:lnTo>
                  <a:pt x="910" y="39"/>
                </a:lnTo>
                <a:lnTo>
                  <a:pt x="910" y="39"/>
                </a:lnTo>
                <a:lnTo>
                  <a:pt x="910" y="39"/>
                </a:lnTo>
                <a:lnTo>
                  <a:pt x="910" y="39"/>
                </a:lnTo>
                <a:lnTo>
                  <a:pt x="911" y="39"/>
                </a:lnTo>
                <a:lnTo>
                  <a:pt x="911" y="39"/>
                </a:lnTo>
                <a:lnTo>
                  <a:pt x="911" y="39"/>
                </a:lnTo>
                <a:lnTo>
                  <a:pt x="911" y="39"/>
                </a:lnTo>
                <a:lnTo>
                  <a:pt x="912" y="39"/>
                </a:lnTo>
                <a:lnTo>
                  <a:pt x="912" y="39"/>
                </a:lnTo>
                <a:lnTo>
                  <a:pt x="912" y="39"/>
                </a:lnTo>
                <a:lnTo>
                  <a:pt x="912" y="39"/>
                </a:lnTo>
                <a:lnTo>
                  <a:pt x="913" y="39"/>
                </a:lnTo>
                <a:lnTo>
                  <a:pt x="913" y="39"/>
                </a:lnTo>
                <a:lnTo>
                  <a:pt x="913" y="39"/>
                </a:lnTo>
                <a:lnTo>
                  <a:pt x="913" y="39"/>
                </a:lnTo>
                <a:lnTo>
                  <a:pt x="913" y="39"/>
                </a:lnTo>
                <a:lnTo>
                  <a:pt x="914" y="39"/>
                </a:lnTo>
                <a:lnTo>
                  <a:pt x="914" y="39"/>
                </a:lnTo>
                <a:lnTo>
                  <a:pt x="914" y="39"/>
                </a:lnTo>
                <a:lnTo>
                  <a:pt x="915" y="39"/>
                </a:lnTo>
                <a:lnTo>
                  <a:pt x="915" y="39"/>
                </a:lnTo>
                <a:lnTo>
                  <a:pt x="915" y="39"/>
                </a:lnTo>
                <a:lnTo>
                  <a:pt x="915" y="39"/>
                </a:lnTo>
                <a:lnTo>
                  <a:pt x="916" y="39"/>
                </a:lnTo>
                <a:lnTo>
                  <a:pt x="916" y="39"/>
                </a:lnTo>
                <a:lnTo>
                  <a:pt x="916" y="39"/>
                </a:lnTo>
                <a:lnTo>
                  <a:pt x="916" y="39"/>
                </a:lnTo>
                <a:lnTo>
                  <a:pt x="916" y="39"/>
                </a:lnTo>
                <a:lnTo>
                  <a:pt x="917" y="39"/>
                </a:lnTo>
                <a:lnTo>
                  <a:pt x="917" y="39"/>
                </a:lnTo>
                <a:lnTo>
                  <a:pt x="917" y="39"/>
                </a:lnTo>
                <a:lnTo>
                  <a:pt x="917" y="39"/>
                </a:lnTo>
                <a:lnTo>
                  <a:pt x="918" y="39"/>
                </a:lnTo>
                <a:lnTo>
                  <a:pt x="918" y="39"/>
                </a:lnTo>
                <a:lnTo>
                  <a:pt x="918" y="39"/>
                </a:lnTo>
                <a:lnTo>
                  <a:pt x="918" y="39"/>
                </a:lnTo>
                <a:lnTo>
                  <a:pt x="919" y="39"/>
                </a:lnTo>
                <a:lnTo>
                  <a:pt x="919" y="39"/>
                </a:lnTo>
                <a:lnTo>
                  <a:pt x="919" y="39"/>
                </a:lnTo>
                <a:lnTo>
                  <a:pt x="919" y="39"/>
                </a:lnTo>
                <a:lnTo>
                  <a:pt x="919" y="39"/>
                </a:lnTo>
                <a:lnTo>
                  <a:pt x="920" y="39"/>
                </a:lnTo>
                <a:lnTo>
                  <a:pt x="920" y="39"/>
                </a:lnTo>
                <a:lnTo>
                  <a:pt x="920" y="39"/>
                </a:lnTo>
                <a:lnTo>
                  <a:pt x="920" y="39"/>
                </a:lnTo>
                <a:lnTo>
                  <a:pt x="921" y="39"/>
                </a:lnTo>
                <a:lnTo>
                  <a:pt x="921" y="39"/>
                </a:lnTo>
                <a:lnTo>
                  <a:pt x="921" y="39"/>
                </a:lnTo>
                <a:lnTo>
                  <a:pt x="921" y="39"/>
                </a:lnTo>
                <a:lnTo>
                  <a:pt x="922" y="39"/>
                </a:lnTo>
                <a:lnTo>
                  <a:pt x="922" y="39"/>
                </a:lnTo>
                <a:lnTo>
                  <a:pt x="922" y="39"/>
                </a:lnTo>
                <a:lnTo>
                  <a:pt x="922" y="39"/>
                </a:lnTo>
                <a:lnTo>
                  <a:pt x="923" y="39"/>
                </a:lnTo>
                <a:lnTo>
                  <a:pt x="923" y="39"/>
                </a:lnTo>
                <a:lnTo>
                  <a:pt x="923" y="39"/>
                </a:lnTo>
                <a:lnTo>
                  <a:pt x="923" y="39"/>
                </a:lnTo>
                <a:lnTo>
                  <a:pt x="924" y="39"/>
                </a:lnTo>
                <a:lnTo>
                  <a:pt x="924" y="39"/>
                </a:lnTo>
                <a:lnTo>
                  <a:pt x="924" y="39"/>
                </a:lnTo>
                <a:lnTo>
                  <a:pt x="924" y="39"/>
                </a:lnTo>
                <a:lnTo>
                  <a:pt x="925" y="39"/>
                </a:lnTo>
                <a:lnTo>
                  <a:pt x="925" y="39"/>
                </a:lnTo>
                <a:lnTo>
                  <a:pt x="925" y="39"/>
                </a:lnTo>
                <a:lnTo>
                  <a:pt x="925" y="39"/>
                </a:lnTo>
                <a:lnTo>
                  <a:pt x="925" y="39"/>
                </a:lnTo>
                <a:lnTo>
                  <a:pt x="926" y="39"/>
                </a:lnTo>
                <a:lnTo>
                  <a:pt x="926" y="39"/>
                </a:lnTo>
                <a:lnTo>
                  <a:pt x="926" y="39"/>
                </a:lnTo>
                <a:lnTo>
                  <a:pt x="926" y="39"/>
                </a:lnTo>
                <a:lnTo>
                  <a:pt x="927" y="39"/>
                </a:lnTo>
                <a:lnTo>
                  <a:pt x="927" y="39"/>
                </a:lnTo>
                <a:lnTo>
                  <a:pt x="927" y="39"/>
                </a:lnTo>
                <a:lnTo>
                  <a:pt x="927" y="39"/>
                </a:lnTo>
                <a:lnTo>
                  <a:pt x="928" y="39"/>
                </a:lnTo>
                <a:lnTo>
                  <a:pt x="928" y="39"/>
                </a:lnTo>
                <a:lnTo>
                  <a:pt x="928" y="39"/>
                </a:lnTo>
                <a:lnTo>
                  <a:pt x="928" y="39"/>
                </a:lnTo>
                <a:lnTo>
                  <a:pt x="928" y="39"/>
                </a:lnTo>
                <a:lnTo>
                  <a:pt x="929" y="39"/>
                </a:lnTo>
                <a:lnTo>
                  <a:pt x="929" y="39"/>
                </a:lnTo>
                <a:lnTo>
                  <a:pt x="929" y="39"/>
                </a:lnTo>
                <a:lnTo>
                  <a:pt x="929" y="39"/>
                </a:lnTo>
                <a:lnTo>
                  <a:pt x="930" y="39"/>
                </a:lnTo>
                <a:lnTo>
                  <a:pt x="930" y="39"/>
                </a:lnTo>
                <a:lnTo>
                  <a:pt x="930" y="39"/>
                </a:lnTo>
                <a:lnTo>
                  <a:pt x="931" y="39"/>
                </a:lnTo>
                <a:lnTo>
                  <a:pt x="931" y="39"/>
                </a:lnTo>
                <a:lnTo>
                  <a:pt x="931" y="39"/>
                </a:lnTo>
                <a:lnTo>
                  <a:pt x="931" y="39"/>
                </a:lnTo>
                <a:lnTo>
                  <a:pt x="931" y="39"/>
                </a:lnTo>
                <a:lnTo>
                  <a:pt x="932" y="39"/>
                </a:lnTo>
                <a:lnTo>
                  <a:pt x="932" y="39"/>
                </a:lnTo>
                <a:lnTo>
                  <a:pt x="932" y="39"/>
                </a:lnTo>
                <a:lnTo>
                  <a:pt x="932" y="39"/>
                </a:lnTo>
                <a:lnTo>
                  <a:pt x="933" y="39"/>
                </a:lnTo>
                <a:lnTo>
                  <a:pt x="933" y="39"/>
                </a:lnTo>
                <a:lnTo>
                  <a:pt x="933" y="39"/>
                </a:lnTo>
                <a:lnTo>
                  <a:pt x="933" y="39"/>
                </a:lnTo>
                <a:lnTo>
                  <a:pt x="934" y="39"/>
                </a:lnTo>
                <a:lnTo>
                  <a:pt x="934" y="39"/>
                </a:lnTo>
                <a:lnTo>
                  <a:pt x="934" y="39"/>
                </a:lnTo>
                <a:lnTo>
                  <a:pt x="934" y="39"/>
                </a:lnTo>
                <a:lnTo>
                  <a:pt x="934" y="39"/>
                </a:lnTo>
                <a:lnTo>
                  <a:pt x="935" y="39"/>
                </a:lnTo>
                <a:lnTo>
                  <a:pt x="935" y="39"/>
                </a:lnTo>
                <a:lnTo>
                  <a:pt x="935" y="39"/>
                </a:lnTo>
                <a:lnTo>
                  <a:pt x="935" y="39"/>
                </a:lnTo>
                <a:lnTo>
                  <a:pt x="936" y="39"/>
                </a:lnTo>
                <a:lnTo>
                  <a:pt x="936" y="39"/>
                </a:lnTo>
                <a:lnTo>
                  <a:pt x="936" y="39"/>
                </a:lnTo>
                <a:lnTo>
                  <a:pt x="936" y="39"/>
                </a:lnTo>
                <a:lnTo>
                  <a:pt x="937" y="39"/>
                </a:lnTo>
                <a:lnTo>
                  <a:pt x="937" y="39"/>
                </a:lnTo>
                <a:lnTo>
                  <a:pt x="937" y="39"/>
                </a:lnTo>
                <a:lnTo>
                  <a:pt x="937" y="39"/>
                </a:lnTo>
                <a:lnTo>
                  <a:pt x="937" y="39"/>
                </a:lnTo>
                <a:lnTo>
                  <a:pt x="938" y="39"/>
                </a:lnTo>
                <a:lnTo>
                  <a:pt x="938" y="39"/>
                </a:lnTo>
                <a:lnTo>
                  <a:pt x="938" y="39"/>
                </a:lnTo>
                <a:lnTo>
                  <a:pt x="939" y="39"/>
                </a:lnTo>
                <a:lnTo>
                  <a:pt x="939" y="39"/>
                </a:lnTo>
                <a:lnTo>
                  <a:pt x="939" y="39"/>
                </a:lnTo>
                <a:lnTo>
                  <a:pt x="939" y="39"/>
                </a:lnTo>
                <a:lnTo>
                  <a:pt x="940" y="39"/>
                </a:lnTo>
                <a:lnTo>
                  <a:pt x="940" y="39"/>
                </a:lnTo>
                <a:lnTo>
                  <a:pt x="940" y="39"/>
                </a:lnTo>
                <a:lnTo>
                  <a:pt x="940" y="39"/>
                </a:lnTo>
                <a:lnTo>
                  <a:pt x="940" y="39"/>
                </a:lnTo>
                <a:lnTo>
                  <a:pt x="941" y="39"/>
                </a:lnTo>
                <a:lnTo>
                  <a:pt x="941" y="39"/>
                </a:lnTo>
                <a:lnTo>
                  <a:pt x="941" y="39"/>
                </a:lnTo>
                <a:lnTo>
                  <a:pt x="941" y="39"/>
                </a:lnTo>
                <a:lnTo>
                  <a:pt x="942" y="39"/>
                </a:lnTo>
                <a:lnTo>
                  <a:pt x="942" y="39"/>
                </a:lnTo>
                <a:lnTo>
                  <a:pt x="942" y="39"/>
                </a:lnTo>
                <a:lnTo>
                  <a:pt x="942" y="39"/>
                </a:lnTo>
                <a:lnTo>
                  <a:pt x="943" y="39"/>
                </a:lnTo>
                <a:lnTo>
                  <a:pt x="943" y="39"/>
                </a:lnTo>
                <a:lnTo>
                  <a:pt x="943" y="39"/>
                </a:lnTo>
                <a:lnTo>
                  <a:pt x="943" y="39"/>
                </a:lnTo>
                <a:lnTo>
                  <a:pt x="943" y="39"/>
                </a:lnTo>
                <a:lnTo>
                  <a:pt x="944" y="39"/>
                </a:lnTo>
                <a:lnTo>
                  <a:pt x="944" y="39"/>
                </a:lnTo>
                <a:lnTo>
                  <a:pt x="944" y="39"/>
                </a:lnTo>
                <a:lnTo>
                  <a:pt x="944" y="39"/>
                </a:lnTo>
                <a:lnTo>
                  <a:pt x="945" y="39"/>
                </a:lnTo>
                <a:lnTo>
                  <a:pt x="945" y="39"/>
                </a:lnTo>
                <a:lnTo>
                  <a:pt x="945" y="39"/>
                </a:lnTo>
                <a:lnTo>
                  <a:pt x="945" y="39"/>
                </a:lnTo>
                <a:lnTo>
                  <a:pt x="946" y="39"/>
                </a:lnTo>
                <a:lnTo>
                  <a:pt x="946" y="39"/>
                </a:lnTo>
                <a:lnTo>
                  <a:pt x="946" y="39"/>
                </a:lnTo>
                <a:lnTo>
                  <a:pt x="947" y="39"/>
                </a:lnTo>
                <a:lnTo>
                  <a:pt x="947" y="39"/>
                </a:lnTo>
                <a:lnTo>
                  <a:pt x="947" y="39"/>
                </a:lnTo>
                <a:lnTo>
                  <a:pt x="947" y="39"/>
                </a:lnTo>
                <a:lnTo>
                  <a:pt x="947" y="39"/>
                </a:lnTo>
                <a:lnTo>
                  <a:pt x="948" y="39"/>
                </a:lnTo>
                <a:lnTo>
                  <a:pt x="948" y="39"/>
                </a:lnTo>
                <a:lnTo>
                  <a:pt x="948" y="39"/>
                </a:lnTo>
                <a:lnTo>
                  <a:pt x="948" y="39"/>
                </a:lnTo>
                <a:lnTo>
                  <a:pt x="949" y="39"/>
                </a:lnTo>
                <a:lnTo>
                  <a:pt x="949" y="39"/>
                </a:lnTo>
                <a:lnTo>
                  <a:pt x="949" y="39"/>
                </a:lnTo>
                <a:lnTo>
                  <a:pt x="949" y="39"/>
                </a:lnTo>
                <a:lnTo>
                  <a:pt x="950" y="39"/>
                </a:lnTo>
                <a:lnTo>
                  <a:pt x="950" y="39"/>
                </a:lnTo>
                <a:lnTo>
                  <a:pt x="950" y="39"/>
                </a:lnTo>
                <a:lnTo>
                  <a:pt x="950" y="39"/>
                </a:lnTo>
                <a:lnTo>
                  <a:pt x="950" y="39"/>
                </a:lnTo>
                <a:lnTo>
                  <a:pt x="951" y="39"/>
                </a:lnTo>
                <a:lnTo>
                  <a:pt x="951" y="39"/>
                </a:lnTo>
                <a:lnTo>
                  <a:pt x="951" y="39"/>
                </a:lnTo>
                <a:lnTo>
                  <a:pt x="951" y="39"/>
                </a:lnTo>
                <a:lnTo>
                  <a:pt x="952" y="39"/>
                </a:lnTo>
                <a:lnTo>
                  <a:pt x="952" y="39"/>
                </a:lnTo>
                <a:lnTo>
                  <a:pt x="952" y="39"/>
                </a:lnTo>
                <a:lnTo>
                  <a:pt x="952" y="39"/>
                </a:lnTo>
                <a:lnTo>
                  <a:pt x="953" y="39"/>
                </a:lnTo>
                <a:lnTo>
                  <a:pt x="953" y="39"/>
                </a:lnTo>
                <a:lnTo>
                  <a:pt x="953" y="39"/>
                </a:lnTo>
                <a:lnTo>
                  <a:pt x="953" y="39"/>
                </a:lnTo>
                <a:lnTo>
                  <a:pt x="954" y="39"/>
                </a:lnTo>
                <a:lnTo>
                  <a:pt x="954" y="39"/>
                </a:lnTo>
                <a:lnTo>
                  <a:pt x="954" y="39"/>
                </a:lnTo>
                <a:lnTo>
                  <a:pt x="954" y="39"/>
                </a:lnTo>
                <a:lnTo>
                  <a:pt x="955" y="39"/>
                </a:lnTo>
                <a:lnTo>
                  <a:pt x="955" y="39"/>
                </a:lnTo>
                <a:lnTo>
                  <a:pt x="955" y="39"/>
                </a:lnTo>
                <a:lnTo>
                  <a:pt x="955" y="39"/>
                </a:lnTo>
                <a:lnTo>
                  <a:pt x="956" y="39"/>
                </a:lnTo>
                <a:lnTo>
                  <a:pt x="956" y="39"/>
                </a:lnTo>
                <a:lnTo>
                  <a:pt x="956" y="39"/>
                </a:lnTo>
                <a:lnTo>
                  <a:pt x="956" y="39"/>
                </a:lnTo>
                <a:lnTo>
                  <a:pt x="956" y="39"/>
                </a:lnTo>
                <a:lnTo>
                  <a:pt x="957" y="39"/>
                </a:lnTo>
                <a:lnTo>
                  <a:pt x="957" y="39"/>
                </a:lnTo>
                <a:lnTo>
                  <a:pt x="957" y="39"/>
                </a:lnTo>
                <a:lnTo>
                  <a:pt x="957" y="39"/>
                </a:lnTo>
                <a:lnTo>
                  <a:pt x="958" y="39"/>
                </a:lnTo>
                <a:lnTo>
                  <a:pt x="958" y="39"/>
                </a:lnTo>
                <a:lnTo>
                  <a:pt x="958" y="39"/>
                </a:lnTo>
                <a:lnTo>
                  <a:pt x="958" y="39"/>
                </a:lnTo>
                <a:lnTo>
                  <a:pt x="959" y="39"/>
                </a:lnTo>
                <a:lnTo>
                  <a:pt x="959" y="39"/>
                </a:lnTo>
                <a:lnTo>
                  <a:pt x="959" y="39"/>
                </a:lnTo>
                <a:lnTo>
                  <a:pt x="959" y="39"/>
                </a:lnTo>
                <a:lnTo>
                  <a:pt x="959" y="39"/>
                </a:lnTo>
                <a:lnTo>
                  <a:pt x="960" y="39"/>
                </a:lnTo>
                <a:lnTo>
                  <a:pt x="960" y="39"/>
                </a:lnTo>
                <a:lnTo>
                  <a:pt x="960" y="39"/>
                </a:lnTo>
                <a:lnTo>
                  <a:pt x="960" y="39"/>
                </a:lnTo>
                <a:lnTo>
                  <a:pt x="961" y="39"/>
                </a:lnTo>
                <a:lnTo>
                  <a:pt x="961" y="39"/>
                </a:lnTo>
                <a:lnTo>
                  <a:pt x="961" y="39"/>
                </a:lnTo>
                <a:lnTo>
                  <a:pt x="962" y="39"/>
                </a:lnTo>
                <a:lnTo>
                  <a:pt x="962" y="39"/>
                </a:lnTo>
                <a:lnTo>
                  <a:pt x="962" y="39"/>
                </a:lnTo>
                <a:lnTo>
                  <a:pt x="962" y="39"/>
                </a:lnTo>
                <a:lnTo>
                  <a:pt x="962" y="39"/>
                </a:lnTo>
                <a:lnTo>
                  <a:pt x="963" y="39"/>
                </a:lnTo>
                <a:lnTo>
                  <a:pt x="963" y="39"/>
                </a:lnTo>
                <a:lnTo>
                  <a:pt x="963" y="39"/>
                </a:lnTo>
                <a:lnTo>
                  <a:pt x="963" y="39"/>
                </a:lnTo>
                <a:lnTo>
                  <a:pt x="964" y="39"/>
                </a:lnTo>
                <a:lnTo>
                  <a:pt x="964" y="39"/>
                </a:lnTo>
                <a:lnTo>
                  <a:pt x="964" y="39"/>
                </a:lnTo>
                <a:lnTo>
                  <a:pt x="964" y="39"/>
                </a:lnTo>
                <a:lnTo>
                  <a:pt x="965" y="39"/>
                </a:lnTo>
                <a:lnTo>
                  <a:pt x="965" y="39"/>
                </a:lnTo>
                <a:lnTo>
                  <a:pt x="965" y="39"/>
                </a:lnTo>
                <a:lnTo>
                  <a:pt x="965" y="39"/>
                </a:lnTo>
                <a:lnTo>
                  <a:pt x="965" y="39"/>
                </a:lnTo>
                <a:lnTo>
                  <a:pt x="966" y="39"/>
                </a:lnTo>
                <a:lnTo>
                  <a:pt x="966" y="39"/>
                </a:lnTo>
                <a:lnTo>
                  <a:pt x="966" y="39"/>
                </a:lnTo>
                <a:lnTo>
                  <a:pt x="966" y="39"/>
                </a:lnTo>
                <a:lnTo>
                  <a:pt x="967" y="39"/>
                </a:lnTo>
                <a:lnTo>
                  <a:pt x="967" y="39"/>
                </a:lnTo>
                <a:lnTo>
                  <a:pt x="967" y="39"/>
                </a:lnTo>
                <a:lnTo>
                  <a:pt x="967" y="39"/>
                </a:lnTo>
                <a:lnTo>
                  <a:pt x="968" y="39"/>
                </a:lnTo>
                <a:lnTo>
                  <a:pt x="968" y="39"/>
                </a:lnTo>
                <a:lnTo>
                  <a:pt x="968" y="39"/>
                </a:lnTo>
                <a:lnTo>
                  <a:pt x="968" y="39"/>
                </a:lnTo>
                <a:lnTo>
                  <a:pt x="968" y="39"/>
                </a:lnTo>
                <a:lnTo>
                  <a:pt x="969" y="39"/>
                </a:lnTo>
                <a:lnTo>
                  <a:pt x="969" y="39"/>
                </a:lnTo>
                <a:lnTo>
                  <a:pt x="969" y="39"/>
                </a:lnTo>
                <a:lnTo>
                  <a:pt x="970" y="39"/>
                </a:lnTo>
                <a:lnTo>
                  <a:pt x="970" y="39"/>
                </a:lnTo>
                <a:lnTo>
                  <a:pt x="970" y="39"/>
                </a:lnTo>
                <a:lnTo>
                  <a:pt x="970" y="39"/>
                </a:lnTo>
                <a:lnTo>
                  <a:pt x="971" y="39"/>
                </a:lnTo>
                <a:lnTo>
                  <a:pt x="971" y="39"/>
                </a:lnTo>
                <a:lnTo>
                  <a:pt x="971" y="39"/>
                </a:lnTo>
                <a:lnTo>
                  <a:pt x="971" y="39"/>
                </a:lnTo>
                <a:lnTo>
                  <a:pt x="971" y="39"/>
                </a:lnTo>
                <a:lnTo>
                  <a:pt x="972" y="39"/>
                </a:lnTo>
                <a:lnTo>
                  <a:pt x="972" y="39"/>
                </a:lnTo>
                <a:lnTo>
                  <a:pt x="972" y="39"/>
                </a:lnTo>
                <a:lnTo>
                  <a:pt x="972" y="39"/>
                </a:lnTo>
                <a:lnTo>
                  <a:pt x="973" y="39"/>
                </a:lnTo>
                <a:lnTo>
                  <a:pt x="973" y="39"/>
                </a:lnTo>
                <a:lnTo>
                  <a:pt x="973" y="39"/>
                </a:lnTo>
                <a:lnTo>
                  <a:pt x="973" y="39"/>
                </a:lnTo>
                <a:lnTo>
                  <a:pt x="974" y="39"/>
                </a:lnTo>
                <a:lnTo>
                  <a:pt x="974" y="39"/>
                </a:lnTo>
                <a:lnTo>
                  <a:pt x="974" y="39"/>
                </a:lnTo>
                <a:lnTo>
                  <a:pt x="974" y="39"/>
                </a:lnTo>
                <a:lnTo>
                  <a:pt x="974" y="39"/>
                </a:lnTo>
                <a:lnTo>
                  <a:pt x="975" y="39"/>
                </a:lnTo>
                <a:lnTo>
                  <a:pt x="975" y="39"/>
                </a:lnTo>
                <a:lnTo>
                  <a:pt x="975" y="39"/>
                </a:lnTo>
                <a:lnTo>
                  <a:pt x="975" y="39"/>
                </a:lnTo>
                <a:lnTo>
                  <a:pt x="976" y="39"/>
                </a:lnTo>
                <a:lnTo>
                  <a:pt x="976" y="39"/>
                </a:lnTo>
                <a:lnTo>
                  <a:pt x="976" y="39"/>
                </a:lnTo>
                <a:lnTo>
                  <a:pt x="976" y="39"/>
                </a:lnTo>
                <a:lnTo>
                  <a:pt x="977" y="39"/>
                </a:lnTo>
                <a:lnTo>
                  <a:pt x="977" y="39"/>
                </a:lnTo>
                <a:lnTo>
                  <a:pt x="977" y="39"/>
                </a:lnTo>
                <a:lnTo>
                  <a:pt x="977" y="39"/>
                </a:lnTo>
                <a:lnTo>
                  <a:pt x="978" y="39"/>
                </a:lnTo>
                <a:lnTo>
                  <a:pt x="978" y="39"/>
                </a:lnTo>
                <a:lnTo>
                  <a:pt x="978" y="39"/>
                </a:lnTo>
                <a:lnTo>
                  <a:pt x="978" y="39"/>
                </a:lnTo>
                <a:lnTo>
                  <a:pt x="979" y="39"/>
                </a:lnTo>
                <a:lnTo>
                  <a:pt x="979" y="39"/>
                </a:lnTo>
                <a:lnTo>
                  <a:pt x="979" y="39"/>
                </a:lnTo>
                <a:lnTo>
                  <a:pt x="979" y="39"/>
                </a:lnTo>
                <a:lnTo>
                  <a:pt x="980" y="39"/>
                </a:lnTo>
                <a:lnTo>
                  <a:pt x="980" y="39"/>
                </a:lnTo>
                <a:lnTo>
                  <a:pt x="980" y="39"/>
                </a:lnTo>
                <a:lnTo>
                  <a:pt x="980" y="39"/>
                </a:lnTo>
                <a:lnTo>
                  <a:pt x="980" y="39"/>
                </a:lnTo>
                <a:lnTo>
                  <a:pt x="981" y="39"/>
                </a:lnTo>
                <a:lnTo>
                  <a:pt x="981" y="39"/>
                </a:lnTo>
                <a:lnTo>
                  <a:pt x="981" y="39"/>
                </a:lnTo>
                <a:lnTo>
                  <a:pt x="981" y="39"/>
                </a:lnTo>
                <a:lnTo>
                  <a:pt x="982" y="39"/>
                </a:lnTo>
                <a:lnTo>
                  <a:pt x="982" y="39"/>
                </a:lnTo>
                <a:lnTo>
                  <a:pt x="982" y="39"/>
                </a:lnTo>
                <a:lnTo>
                  <a:pt x="982" y="39"/>
                </a:lnTo>
                <a:lnTo>
                  <a:pt x="983" y="39"/>
                </a:lnTo>
                <a:lnTo>
                  <a:pt x="983" y="39"/>
                </a:lnTo>
                <a:lnTo>
                  <a:pt x="983" y="39"/>
                </a:lnTo>
                <a:lnTo>
                  <a:pt x="983" y="39"/>
                </a:lnTo>
                <a:lnTo>
                  <a:pt x="983" y="39"/>
                </a:lnTo>
                <a:lnTo>
                  <a:pt x="984" y="39"/>
                </a:lnTo>
                <a:lnTo>
                  <a:pt x="984" y="39"/>
                </a:lnTo>
                <a:lnTo>
                  <a:pt x="984" y="39"/>
                </a:lnTo>
                <a:lnTo>
                  <a:pt x="984" y="39"/>
                </a:lnTo>
                <a:lnTo>
                  <a:pt x="985" y="39"/>
                </a:lnTo>
                <a:lnTo>
                  <a:pt x="985" y="39"/>
                </a:lnTo>
                <a:lnTo>
                  <a:pt x="985" y="39"/>
                </a:lnTo>
                <a:lnTo>
                  <a:pt x="986" y="39"/>
                </a:lnTo>
                <a:lnTo>
                  <a:pt x="986" y="39"/>
                </a:lnTo>
                <a:lnTo>
                  <a:pt x="986" y="39"/>
                </a:lnTo>
                <a:lnTo>
                  <a:pt x="986" y="39"/>
                </a:lnTo>
                <a:lnTo>
                  <a:pt x="986" y="39"/>
                </a:lnTo>
                <a:lnTo>
                  <a:pt x="987" y="39"/>
                </a:lnTo>
                <a:lnTo>
                  <a:pt x="987" y="39"/>
                </a:lnTo>
                <a:lnTo>
                  <a:pt x="987" y="39"/>
                </a:lnTo>
                <a:lnTo>
                  <a:pt x="987" y="39"/>
                </a:lnTo>
                <a:lnTo>
                  <a:pt x="988" y="39"/>
                </a:lnTo>
                <a:lnTo>
                  <a:pt x="988" y="39"/>
                </a:lnTo>
                <a:lnTo>
                  <a:pt x="988" y="39"/>
                </a:lnTo>
                <a:lnTo>
                  <a:pt x="988" y="39"/>
                </a:lnTo>
                <a:lnTo>
                  <a:pt x="989" y="39"/>
                </a:lnTo>
                <a:lnTo>
                  <a:pt x="989" y="39"/>
                </a:lnTo>
                <a:lnTo>
                  <a:pt x="989" y="39"/>
                </a:lnTo>
                <a:lnTo>
                  <a:pt x="989" y="39"/>
                </a:lnTo>
                <a:lnTo>
                  <a:pt x="989" y="39"/>
                </a:lnTo>
                <a:lnTo>
                  <a:pt x="990" y="39"/>
                </a:lnTo>
                <a:lnTo>
                  <a:pt x="990" y="39"/>
                </a:lnTo>
                <a:lnTo>
                  <a:pt x="990" y="39"/>
                </a:lnTo>
                <a:lnTo>
                  <a:pt x="990" y="39"/>
                </a:lnTo>
                <a:lnTo>
                  <a:pt x="991" y="39"/>
                </a:lnTo>
                <a:lnTo>
                  <a:pt x="991" y="39"/>
                </a:lnTo>
                <a:lnTo>
                  <a:pt x="991" y="39"/>
                </a:lnTo>
                <a:lnTo>
                  <a:pt x="991" y="39"/>
                </a:lnTo>
                <a:lnTo>
                  <a:pt x="992" y="39"/>
                </a:lnTo>
                <a:lnTo>
                  <a:pt x="992" y="39"/>
                </a:lnTo>
                <a:lnTo>
                  <a:pt x="992" y="39"/>
                </a:lnTo>
                <a:lnTo>
                  <a:pt x="992" y="39"/>
                </a:lnTo>
                <a:lnTo>
                  <a:pt x="992" y="39"/>
                </a:lnTo>
                <a:lnTo>
                  <a:pt x="993" y="39"/>
                </a:lnTo>
                <a:lnTo>
                  <a:pt x="993" y="39"/>
                </a:lnTo>
                <a:lnTo>
                  <a:pt x="993" y="39"/>
                </a:lnTo>
                <a:lnTo>
                  <a:pt x="994" y="39"/>
                </a:lnTo>
                <a:lnTo>
                  <a:pt x="994" y="39"/>
                </a:lnTo>
                <a:lnTo>
                  <a:pt x="994" y="39"/>
                </a:lnTo>
                <a:lnTo>
                  <a:pt x="994" y="39"/>
                </a:lnTo>
                <a:lnTo>
                  <a:pt x="995" y="39"/>
                </a:lnTo>
                <a:lnTo>
                  <a:pt x="995" y="39"/>
                </a:lnTo>
                <a:lnTo>
                  <a:pt x="995" y="39"/>
                </a:lnTo>
                <a:lnTo>
                  <a:pt x="995" y="39"/>
                </a:lnTo>
                <a:lnTo>
                  <a:pt x="996" y="39"/>
                </a:lnTo>
                <a:lnTo>
                  <a:pt x="996" y="39"/>
                </a:lnTo>
                <a:lnTo>
                  <a:pt x="996" y="39"/>
                </a:lnTo>
                <a:lnTo>
                  <a:pt x="996" y="39"/>
                </a:lnTo>
                <a:lnTo>
                  <a:pt x="996" y="39"/>
                </a:lnTo>
                <a:lnTo>
                  <a:pt x="997" y="39"/>
                </a:lnTo>
                <a:lnTo>
                  <a:pt x="997" y="39"/>
                </a:lnTo>
                <a:lnTo>
                  <a:pt x="997" y="39"/>
                </a:lnTo>
                <a:lnTo>
                  <a:pt x="997" y="39"/>
                </a:lnTo>
                <a:lnTo>
                  <a:pt x="998" y="39"/>
                </a:lnTo>
                <a:lnTo>
                  <a:pt x="998" y="39"/>
                </a:lnTo>
                <a:lnTo>
                  <a:pt x="998" y="39"/>
                </a:lnTo>
                <a:lnTo>
                  <a:pt x="998" y="39"/>
                </a:lnTo>
                <a:lnTo>
                  <a:pt x="998" y="39"/>
                </a:lnTo>
                <a:lnTo>
                  <a:pt x="999" y="39"/>
                </a:lnTo>
                <a:lnTo>
                  <a:pt x="999" y="39"/>
                </a:lnTo>
                <a:lnTo>
                  <a:pt x="999" y="39"/>
                </a:lnTo>
                <a:lnTo>
                  <a:pt x="999" y="39"/>
                </a:lnTo>
                <a:lnTo>
                  <a:pt x="1000" y="39"/>
                </a:lnTo>
                <a:lnTo>
                  <a:pt x="1000" y="39"/>
                </a:lnTo>
                <a:lnTo>
                  <a:pt x="1000" y="39"/>
                </a:lnTo>
                <a:lnTo>
                  <a:pt x="1001" y="39"/>
                </a:lnTo>
                <a:lnTo>
                  <a:pt x="1001" y="39"/>
                </a:lnTo>
                <a:lnTo>
                  <a:pt x="1001" y="39"/>
                </a:lnTo>
                <a:lnTo>
                  <a:pt x="1001" y="39"/>
                </a:lnTo>
                <a:lnTo>
                  <a:pt x="1002" y="39"/>
                </a:lnTo>
                <a:lnTo>
                  <a:pt x="1002" y="39"/>
                </a:lnTo>
                <a:lnTo>
                  <a:pt x="1002" y="39"/>
                </a:lnTo>
                <a:lnTo>
                  <a:pt x="1002" y="39"/>
                </a:lnTo>
                <a:lnTo>
                  <a:pt x="1002" y="39"/>
                </a:lnTo>
                <a:lnTo>
                  <a:pt x="1003" y="39"/>
                </a:lnTo>
                <a:lnTo>
                  <a:pt x="1003" y="39"/>
                </a:lnTo>
                <a:lnTo>
                  <a:pt x="1003" y="39"/>
                </a:lnTo>
                <a:lnTo>
                  <a:pt x="1003" y="39"/>
                </a:lnTo>
                <a:lnTo>
                  <a:pt x="1004" y="39"/>
                </a:lnTo>
                <a:lnTo>
                  <a:pt x="1004" y="39"/>
                </a:lnTo>
                <a:lnTo>
                  <a:pt x="1004" y="39"/>
                </a:lnTo>
                <a:lnTo>
                  <a:pt x="1004" y="39"/>
                </a:lnTo>
                <a:lnTo>
                  <a:pt x="1005" y="39"/>
                </a:lnTo>
                <a:lnTo>
                  <a:pt x="1005" y="39"/>
                </a:lnTo>
                <a:lnTo>
                  <a:pt x="1005" y="39"/>
                </a:lnTo>
                <a:lnTo>
                  <a:pt x="1005" y="39"/>
                </a:lnTo>
                <a:lnTo>
                  <a:pt x="1005" y="39"/>
                </a:lnTo>
                <a:lnTo>
                  <a:pt x="1006" y="39"/>
                </a:lnTo>
                <a:lnTo>
                  <a:pt x="1006" y="39"/>
                </a:lnTo>
                <a:lnTo>
                  <a:pt x="1006" y="39"/>
                </a:lnTo>
                <a:lnTo>
                  <a:pt x="1006" y="39"/>
                </a:lnTo>
                <a:lnTo>
                  <a:pt x="1007" y="39"/>
                </a:lnTo>
                <a:lnTo>
                  <a:pt x="1007" y="39"/>
                </a:lnTo>
                <a:lnTo>
                  <a:pt x="1007" y="39"/>
                </a:lnTo>
                <a:lnTo>
                  <a:pt x="1007" y="39"/>
                </a:lnTo>
                <a:lnTo>
                  <a:pt x="1008" y="39"/>
                </a:lnTo>
                <a:lnTo>
                  <a:pt x="1008" y="39"/>
                </a:lnTo>
                <a:lnTo>
                  <a:pt x="1008" y="39"/>
                </a:lnTo>
                <a:lnTo>
                  <a:pt x="1008" y="39"/>
                </a:lnTo>
                <a:lnTo>
                  <a:pt x="1009" y="39"/>
                </a:lnTo>
                <a:lnTo>
                  <a:pt x="1009" y="39"/>
                </a:lnTo>
                <a:lnTo>
                  <a:pt x="1009" y="39"/>
                </a:lnTo>
                <a:lnTo>
                  <a:pt x="1009" y="39"/>
                </a:lnTo>
                <a:lnTo>
                  <a:pt x="1010" y="39"/>
                </a:lnTo>
                <a:lnTo>
                  <a:pt x="1010" y="39"/>
                </a:lnTo>
                <a:lnTo>
                  <a:pt x="1010" y="39"/>
                </a:lnTo>
                <a:lnTo>
                  <a:pt x="1010" y="39"/>
                </a:lnTo>
                <a:lnTo>
                  <a:pt x="1011" y="39"/>
                </a:lnTo>
                <a:lnTo>
                  <a:pt x="1011" y="39"/>
                </a:lnTo>
                <a:lnTo>
                  <a:pt x="1011" y="39"/>
                </a:lnTo>
                <a:lnTo>
                  <a:pt x="1011" y="39"/>
                </a:lnTo>
                <a:lnTo>
                  <a:pt x="1011" y="39"/>
                </a:lnTo>
                <a:lnTo>
                  <a:pt x="1012" y="39"/>
                </a:lnTo>
                <a:lnTo>
                  <a:pt x="1012" y="39"/>
                </a:lnTo>
                <a:lnTo>
                  <a:pt x="1012" y="39"/>
                </a:lnTo>
                <a:lnTo>
                  <a:pt x="1012" y="39"/>
                </a:lnTo>
                <a:lnTo>
                  <a:pt x="1013" y="39"/>
                </a:lnTo>
                <a:lnTo>
                  <a:pt x="1013" y="39"/>
                </a:lnTo>
                <a:lnTo>
                  <a:pt x="1013" y="39"/>
                </a:lnTo>
                <a:lnTo>
                  <a:pt x="1013" y="39"/>
                </a:lnTo>
                <a:lnTo>
                  <a:pt x="1014" y="39"/>
                </a:lnTo>
                <a:lnTo>
                  <a:pt x="1014" y="39"/>
                </a:lnTo>
                <a:lnTo>
                  <a:pt x="1014" y="39"/>
                </a:lnTo>
                <a:lnTo>
                  <a:pt x="1014" y="39"/>
                </a:lnTo>
                <a:lnTo>
                  <a:pt x="1014" y="39"/>
                </a:lnTo>
                <a:lnTo>
                  <a:pt x="1015" y="39"/>
                </a:lnTo>
                <a:lnTo>
                  <a:pt x="1015" y="39"/>
                </a:lnTo>
                <a:lnTo>
                  <a:pt x="1015" y="39"/>
                </a:lnTo>
                <a:lnTo>
                  <a:pt x="1015" y="39"/>
                </a:lnTo>
                <a:lnTo>
                  <a:pt x="1016" y="39"/>
                </a:lnTo>
                <a:lnTo>
                  <a:pt x="1016" y="39"/>
                </a:lnTo>
                <a:lnTo>
                  <a:pt x="1016" y="39"/>
                </a:lnTo>
                <a:lnTo>
                  <a:pt x="1017" y="39"/>
                </a:lnTo>
                <a:lnTo>
                  <a:pt x="1017" y="39"/>
                </a:lnTo>
                <a:lnTo>
                  <a:pt x="1017" y="39"/>
                </a:lnTo>
                <a:lnTo>
                  <a:pt x="1017" y="39"/>
                </a:lnTo>
                <a:lnTo>
                  <a:pt x="1017" y="39"/>
                </a:lnTo>
                <a:lnTo>
                  <a:pt x="1018" y="39"/>
                </a:lnTo>
                <a:lnTo>
                  <a:pt x="1018" y="39"/>
                </a:lnTo>
                <a:lnTo>
                  <a:pt x="1018" y="39"/>
                </a:lnTo>
                <a:lnTo>
                  <a:pt x="1018" y="39"/>
                </a:lnTo>
                <a:lnTo>
                  <a:pt x="1019" y="39"/>
                </a:lnTo>
                <a:lnTo>
                  <a:pt x="1019" y="39"/>
                </a:lnTo>
                <a:lnTo>
                  <a:pt x="1019" y="39"/>
                </a:lnTo>
                <a:lnTo>
                  <a:pt x="1019" y="39"/>
                </a:lnTo>
                <a:lnTo>
                  <a:pt x="1020" y="39"/>
                </a:lnTo>
                <a:lnTo>
                  <a:pt x="1020" y="39"/>
                </a:lnTo>
                <a:lnTo>
                  <a:pt x="1020" y="39"/>
                </a:lnTo>
                <a:lnTo>
                  <a:pt x="1020" y="39"/>
                </a:lnTo>
                <a:lnTo>
                  <a:pt x="1020" y="39"/>
                </a:lnTo>
                <a:lnTo>
                  <a:pt x="1021" y="39"/>
                </a:lnTo>
                <a:lnTo>
                  <a:pt x="1021" y="39"/>
                </a:lnTo>
                <a:lnTo>
                  <a:pt x="1021" y="39"/>
                </a:lnTo>
                <a:lnTo>
                  <a:pt x="1021" y="39"/>
                </a:lnTo>
                <a:lnTo>
                  <a:pt x="1022" y="39"/>
                </a:lnTo>
                <a:lnTo>
                  <a:pt x="1022" y="39"/>
                </a:lnTo>
                <a:lnTo>
                  <a:pt x="1022" y="39"/>
                </a:lnTo>
                <a:lnTo>
                  <a:pt x="1022" y="39"/>
                </a:lnTo>
                <a:lnTo>
                  <a:pt x="1023" y="39"/>
                </a:lnTo>
                <a:lnTo>
                  <a:pt x="1023" y="39"/>
                </a:lnTo>
                <a:lnTo>
                  <a:pt x="1023" y="39"/>
                </a:lnTo>
                <a:lnTo>
                  <a:pt x="1023" y="39"/>
                </a:lnTo>
                <a:lnTo>
                  <a:pt x="1023" y="39"/>
                </a:lnTo>
                <a:lnTo>
                  <a:pt x="1024" y="39"/>
                </a:lnTo>
                <a:lnTo>
                  <a:pt x="1024" y="39"/>
                </a:lnTo>
                <a:lnTo>
                  <a:pt x="1024" y="39"/>
                </a:lnTo>
                <a:lnTo>
                  <a:pt x="1025" y="39"/>
                </a:lnTo>
                <a:lnTo>
                  <a:pt x="1025" y="39"/>
                </a:lnTo>
                <a:lnTo>
                  <a:pt x="1025" y="39"/>
                </a:lnTo>
                <a:lnTo>
                  <a:pt x="1025" y="39"/>
                </a:lnTo>
                <a:lnTo>
                  <a:pt x="1026" y="39"/>
                </a:lnTo>
                <a:lnTo>
                  <a:pt x="1026" y="39"/>
                </a:lnTo>
                <a:lnTo>
                  <a:pt x="1026" y="39"/>
                </a:lnTo>
                <a:lnTo>
                  <a:pt x="1026" y="39"/>
                </a:lnTo>
                <a:lnTo>
                  <a:pt x="1026" y="39"/>
                </a:lnTo>
                <a:lnTo>
                  <a:pt x="1027" y="39"/>
                </a:lnTo>
                <a:lnTo>
                  <a:pt x="1027" y="39"/>
                </a:lnTo>
                <a:lnTo>
                  <a:pt x="1027" y="39"/>
                </a:lnTo>
                <a:lnTo>
                  <a:pt x="1027" y="39"/>
                </a:lnTo>
                <a:lnTo>
                  <a:pt x="1028" y="39"/>
                </a:lnTo>
                <a:lnTo>
                  <a:pt x="1028" y="39"/>
                </a:lnTo>
                <a:lnTo>
                  <a:pt x="1028" y="39"/>
                </a:lnTo>
                <a:lnTo>
                  <a:pt x="1028" y="39"/>
                </a:lnTo>
                <a:lnTo>
                  <a:pt x="1029" y="39"/>
                </a:lnTo>
                <a:lnTo>
                  <a:pt x="1029" y="39"/>
                </a:lnTo>
                <a:lnTo>
                  <a:pt x="1029" y="39"/>
                </a:lnTo>
                <a:lnTo>
                  <a:pt x="1029" y="39"/>
                </a:lnTo>
                <a:lnTo>
                  <a:pt x="1029" y="39"/>
                </a:lnTo>
                <a:lnTo>
                  <a:pt x="1030" y="39"/>
                </a:lnTo>
                <a:lnTo>
                  <a:pt x="1030" y="39"/>
                </a:lnTo>
                <a:lnTo>
                  <a:pt x="1030" y="39"/>
                </a:lnTo>
                <a:lnTo>
                  <a:pt x="1030" y="39"/>
                </a:lnTo>
                <a:lnTo>
                  <a:pt x="1031" y="39"/>
                </a:lnTo>
                <a:lnTo>
                  <a:pt x="1031" y="39"/>
                </a:lnTo>
                <a:lnTo>
                  <a:pt x="1031" y="39"/>
                </a:lnTo>
                <a:lnTo>
                  <a:pt x="1031" y="39"/>
                </a:lnTo>
                <a:lnTo>
                  <a:pt x="1032" y="39"/>
                </a:lnTo>
                <a:lnTo>
                  <a:pt x="1032" y="39"/>
                </a:lnTo>
                <a:lnTo>
                  <a:pt x="1032" y="39"/>
                </a:lnTo>
                <a:lnTo>
                  <a:pt x="1032" y="39"/>
                </a:lnTo>
                <a:lnTo>
                  <a:pt x="1033" y="39"/>
                </a:lnTo>
                <a:lnTo>
                  <a:pt x="1033" y="39"/>
                </a:lnTo>
                <a:lnTo>
                  <a:pt x="1033" y="39"/>
                </a:lnTo>
                <a:lnTo>
                  <a:pt x="1033" y="39"/>
                </a:lnTo>
                <a:lnTo>
                  <a:pt x="1034" y="39"/>
                </a:lnTo>
                <a:lnTo>
                  <a:pt x="1034" y="39"/>
                </a:lnTo>
                <a:lnTo>
                  <a:pt x="1034" y="39"/>
                </a:lnTo>
                <a:lnTo>
                  <a:pt x="1034" y="39"/>
                </a:lnTo>
                <a:lnTo>
                  <a:pt x="1035" y="39"/>
                </a:lnTo>
                <a:lnTo>
                  <a:pt x="1035" y="39"/>
                </a:lnTo>
                <a:lnTo>
                  <a:pt x="1035" y="39"/>
                </a:lnTo>
                <a:lnTo>
                  <a:pt x="1035" y="39"/>
                </a:lnTo>
                <a:lnTo>
                  <a:pt x="1035" y="39"/>
                </a:lnTo>
                <a:lnTo>
                  <a:pt x="1036" y="39"/>
                </a:lnTo>
                <a:lnTo>
                  <a:pt x="1036" y="39"/>
                </a:lnTo>
                <a:lnTo>
                  <a:pt x="1036" y="39"/>
                </a:lnTo>
                <a:lnTo>
                  <a:pt x="1036" y="39"/>
                </a:lnTo>
                <a:lnTo>
                  <a:pt x="1037" y="39"/>
                </a:lnTo>
                <a:lnTo>
                  <a:pt x="1037" y="39"/>
                </a:lnTo>
                <a:lnTo>
                  <a:pt x="1037" y="39"/>
                </a:lnTo>
                <a:lnTo>
                  <a:pt x="1037" y="39"/>
                </a:lnTo>
                <a:lnTo>
                  <a:pt x="1038" y="39"/>
                </a:lnTo>
                <a:lnTo>
                  <a:pt x="1038" y="39"/>
                </a:lnTo>
                <a:lnTo>
                  <a:pt x="1038" y="39"/>
                </a:lnTo>
                <a:lnTo>
                  <a:pt x="1038" y="39"/>
                </a:lnTo>
                <a:lnTo>
                  <a:pt x="1038" y="39"/>
                </a:lnTo>
                <a:lnTo>
                  <a:pt x="1039" y="39"/>
                </a:lnTo>
                <a:lnTo>
                  <a:pt x="1039" y="39"/>
                </a:lnTo>
                <a:lnTo>
                  <a:pt x="1039" y="39"/>
                </a:lnTo>
                <a:lnTo>
                  <a:pt x="1040" y="39"/>
                </a:lnTo>
                <a:lnTo>
                  <a:pt x="1040" y="39"/>
                </a:lnTo>
                <a:lnTo>
                  <a:pt x="1040" y="39"/>
                </a:lnTo>
                <a:lnTo>
                  <a:pt x="1040" y="39"/>
                </a:lnTo>
                <a:lnTo>
                  <a:pt x="1041" y="39"/>
                </a:lnTo>
                <a:lnTo>
                  <a:pt x="1041" y="39"/>
                </a:lnTo>
                <a:lnTo>
                  <a:pt x="1041" y="39"/>
                </a:lnTo>
                <a:lnTo>
                  <a:pt x="1041" y="39"/>
                </a:lnTo>
                <a:lnTo>
                  <a:pt x="1042" y="39"/>
                </a:lnTo>
                <a:lnTo>
                  <a:pt x="1042" y="39"/>
                </a:lnTo>
                <a:lnTo>
                  <a:pt x="1042" y="39"/>
                </a:lnTo>
                <a:lnTo>
                  <a:pt x="1042" y="39"/>
                </a:lnTo>
                <a:lnTo>
                  <a:pt x="1042" y="39"/>
                </a:lnTo>
                <a:lnTo>
                  <a:pt x="1043" y="39"/>
                </a:lnTo>
                <a:lnTo>
                  <a:pt x="1043" y="39"/>
                </a:lnTo>
                <a:lnTo>
                  <a:pt x="1043" y="39"/>
                </a:lnTo>
                <a:lnTo>
                  <a:pt x="1043" y="39"/>
                </a:lnTo>
                <a:lnTo>
                  <a:pt x="1044" y="39"/>
                </a:lnTo>
                <a:lnTo>
                  <a:pt x="1044" y="39"/>
                </a:lnTo>
                <a:lnTo>
                  <a:pt x="1044" y="39"/>
                </a:lnTo>
                <a:lnTo>
                  <a:pt x="1044" y="39"/>
                </a:lnTo>
                <a:lnTo>
                  <a:pt x="1044" y="39"/>
                </a:lnTo>
                <a:lnTo>
                  <a:pt x="1045" y="39"/>
                </a:lnTo>
                <a:lnTo>
                  <a:pt x="1045" y="39"/>
                </a:lnTo>
                <a:lnTo>
                  <a:pt x="1045" y="39"/>
                </a:lnTo>
                <a:lnTo>
                  <a:pt x="1045" y="39"/>
                </a:lnTo>
                <a:lnTo>
                  <a:pt x="1046" y="39"/>
                </a:lnTo>
                <a:lnTo>
                  <a:pt x="1046" y="39"/>
                </a:lnTo>
                <a:lnTo>
                  <a:pt x="1046" y="39"/>
                </a:lnTo>
                <a:lnTo>
                  <a:pt x="1046" y="39"/>
                </a:lnTo>
                <a:lnTo>
                  <a:pt x="1047" y="39"/>
                </a:lnTo>
                <a:lnTo>
                  <a:pt x="1047" y="39"/>
                </a:lnTo>
                <a:lnTo>
                  <a:pt x="1047" y="39"/>
                </a:lnTo>
                <a:lnTo>
                  <a:pt x="1048" y="39"/>
                </a:lnTo>
                <a:lnTo>
                  <a:pt x="1048" y="39"/>
                </a:lnTo>
                <a:lnTo>
                  <a:pt x="1048" y="39"/>
                </a:lnTo>
                <a:lnTo>
                  <a:pt x="1048" y="39"/>
                </a:lnTo>
                <a:lnTo>
                  <a:pt x="1048" y="39"/>
                </a:lnTo>
                <a:lnTo>
                  <a:pt x="1049" y="39"/>
                </a:lnTo>
                <a:lnTo>
                  <a:pt x="1049" y="39"/>
                </a:lnTo>
                <a:lnTo>
                  <a:pt x="1049" y="39"/>
                </a:lnTo>
                <a:lnTo>
                  <a:pt x="1049" y="39"/>
                </a:lnTo>
                <a:lnTo>
                  <a:pt x="1050" y="39"/>
                </a:lnTo>
                <a:lnTo>
                  <a:pt x="1050" y="39"/>
                </a:lnTo>
                <a:lnTo>
                  <a:pt x="1050" y="39"/>
                </a:lnTo>
                <a:lnTo>
                  <a:pt x="1050" y="39"/>
                </a:lnTo>
                <a:lnTo>
                  <a:pt x="1051" y="39"/>
                </a:lnTo>
                <a:lnTo>
                  <a:pt x="1051" y="39"/>
                </a:lnTo>
                <a:lnTo>
                  <a:pt x="1051" y="39"/>
                </a:lnTo>
                <a:lnTo>
                  <a:pt x="1051" y="39"/>
                </a:lnTo>
                <a:lnTo>
                  <a:pt x="1051" y="39"/>
                </a:lnTo>
                <a:lnTo>
                  <a:pt x="1052" y="39"/>
                </a:lnTo>
                <a:lnTo>
                  <a:pt x="1052" y="39"/>
                </a:lnTo>
                <a:lnTo>
                  <a:pt x="1052" y="39"/>
                </a:lnTo>
                <a:lnTo>
                  <a:pt x="1052" y="39"/>
                </a:lnTo>
                <a:lnTo>
                  <a:pt x="1053" y="39"/>
                </a:lnTo>
                <a:lnTo>
                  <a:pt x="1053" y="39"/>
                </a:lnTo>
                <a:lnTo>
                  <a:pt x="1053" y="39"/>
                </a:lnTo>
                <a:lnTo>
                  <a:pt x="1053" y="39"/>
                </a:lnTo>
                <a:lnTo>
                  <a:pt x="1054" y="39"/>
                </a:lnTo>
                <a:lnTo>
                  <a:pt x="1054" y="39"/>
                </a:lnTo>
                <a:lnTo>
                  <a:pt x="1054" y="39"/>
                </a:lnTo>
                <a:lnTo>
                  <a:pt x="1054" y="39"/>
                </a:lnTo>
                <a:lnTo>
                  <a:pt x="1054" y="39"/>
                </a:lnTo>
                <a:lnTo>
                  <a:pt x="1055" y="39"/>
                </a:lnTo>
                <a:lnTo>
                  <a:pt x="1055" y="39"/>
                </a:lnTo>
                <a:lnTo>
                  <a:pt x="1055" y="39"/>
                </a:lnTo>
                <a:lnTo>
                  <a:pt x="1056" y="39"/>
                </a:lnTo>
                <a:lnTo>
                  <a:pt x="1056" y="39"/>
                </a:lnTo>
                <a:lnTo>
                  <a:pt x="1056" y="39"/>
                </a:lnTo>
                <a:lnTo>
                  <a:pt x="1056" y="39"/>
                </a:lnTo>
                <a:lnTo>
                  <a:pt x="1057" y="39"/>
                </a:lnTo>
                <a:lnTo>
                  <a:pt x="1057" y="39"/>
                </a:lnTo>
                <a:lnTo>
                  <a:pt x="1057" y="39"/>
                </a:lnTo>
                <a:lnTo>
                  <a:pt x="1057" y="39"/>
                </a:lnTo>
                <a:lnTo>
                  <a:pt x="1057" y="39"/>
                </a:lnTo>
                <a:lnTo>
                  <a:pt x="1058" y="39"/>
                </a:lnTo>
                <a:lnTo>
                  <a:pt x="1058" y="39"/>
                </a:lnTo>
                <a:lnTo>
                  <a:pt x="1058" y="39"/>
                </a:lnTo>
                <a:lnTo>
                  <a:pt x="1058" y="39"/>
                </a:lnTo>
                <a:lnTo>
                  <a:pt x="1059" y="39"/>
                </a:lnTo>
                <a:lnTo>
                  <a:pt x="1059" y="39"/>
                </a:lnTo>
                <a:lnTo>
                  <a:pt x="1059" y="39"/>
                </a:lnTo>
                <a:lnTo>
                  <a:pt x="1059" y="39"/>
                </a:lnTo>
                <a:lnTo>
                  <a:pt x="1060" y="39"/>
                </a:lnTo>
                <a:lnTo>
                  <a:pt x="1060" y="39"/>
                </a:lnTo>
                <a:lnTo>
                  <a:pt x="1060" y="39"/>
                </a:lnTo>
                <a:lnTo>
                  <a:pt x="1060" y="39"/>
                </a:lnTo>
                <a:lnTo>
                  <a:pt x="1060" y="39"/>
                </a:lnTo>
                <a:lnTo>
                  <a:pt x="1061" y="39"/>
                </a:lnTo>
                <a:lnTo>
                  <a:pt x="1061" y="39"/>
                </a:lnTo>
                <a:lnTo>
                  <a:pt x="1061" y="39"/>
                </a:lnTo>
                <a:lnTo>
                  <a:pt x="1061" y="39"/>
                </a:lnTo>
                <a:lnTo>
                  <a:pt x="1062" y="39"/>
                </a:lnTo>
                <a:lnTo>
                  <a:pt x="1062" y="39"/>
                </a:lnTo>
                <a:lnTo>
                  <a:pt x="1062" y="39"/>
                </a:lnTo>
                <a:lnTo>
                  <a:pt x="1062" y="39"/>
                </a:lnTo>
                <a:lnTo>
                  <a:pt x="1063" y="39"/>
                </a:lnTo>
                <a:lnTo>
                  <a:pt x="1063" y="39"/>
                </a:lnTo>
                <a:lnTo>
                  <a:pt x="1063" y="39"/>
                </a:lnTo>
                <a:lnTo>
                  <a:pt x="1063" y="39"/>
                </a:lnTo>
                <a:lnTo>
                  <a:pt x="1064" y="39"/>
                </a:lnTo>
                <a:lnTo>
                  <a:pt x="1064" y="39"/>
                </a:lnTo>
                <a:lnTo>
                  <a:pt x="1064" y="39"/>
                </a:lnTo>
                <a:lnTo>
                  <a:pt x="1064" y="39"/>
                </a:lnTo>
                <a:lnTo>
                  <a:pt x="1065" y="39"/>
                </a:lnTo>
                <a:lnTo>
                  <a:pt x="1065" y="39"/>
                </a:lnTo>
                <a:lnTo>
                  <a:pt x="1065" y="39"/>
                </a:lnTo>
                <a:lnTo>
                  <a:pt x="1065" y="39"/>
                </a:lnTo>
                <a:lnTo>
                  <a:pt x="1066" y="39"/>
                </a:lnTo>
                <a:lnTo>
                  <a:pt x="1066" y="39"/>
                </a:lnTo>
                <a:lnTo>
                  <a:pt x="1066" y="39"/>
                </a:lnTo>
                <a:lnTo>
                  <a:pt x="1066" y="39"/>
                </a:lnTo>
                <a:lnTo>
                  <a:pt x="1066" y="39"/>
                </a:lnTo>
                <a:lnTo>
                  <a:pt x="1067" y="39"/>
                </a:lnTo>
                <a:lnTo>
                  <a:pt x="1067" y="39"/>
                </a:lnTo>
                <a:lnTo>
                  <a:pt x="1067" y="39"/>
                </a:lnTo>
                <a:lnTo>
                  <a:pt x="1067" y="39"/>
                </a:lnTo>
                <a:lnTo>
                  <a:pt x="1068" y="39"/>
                </a:lnTo>
                <a:lnTo>
                  <a:pt x="1068" y="39"/>
                </a:lnTo>
                <a:lnTo>
                  <a:pt x="1068" y="39"/>
                </a:lnTo>
                <a:lnTo>
                  <a:pt x="1068" y="39"/>
                </a:lnTo>
                <a:lnTo>
                  <a:pt x="1069" y="39"/>
                </a:lnTo>
                <a:lnTo>
                  <a:pt x="1069" y="39"/>
                </a:lnTo>
                <a:lnTo>
                  <a:pt x="1069" y="39"/>
                </a:lnTo>
                <a:lnTo>
                  <a:pt x="1069" y="39"/>
                </a:lnTo>
                <a:lnTo>
                  <a:pt x="1069" y="39"/>
                </a:lnTo>
                <a:lnTo>
                  <a:pt x="1070" y="39"/>
                </a:lnTo>
                <a:lnTo>
                  <a:pt x="1070" y="39"/>
                </a:lnTo>
                <a:lnTo>
                  <a:pt x="1070" y="39"/>
                </a:lnTo>
                <a:lnTo>
                  <a:pt x="1070" y="39"/>
                </a:lnTo>
                <a:lnTo>
                  <a:pt x="1071" y="39"/>
                </a:lnTo>
                <a:lnTo>
                  <a:pt x="1071" y="39"/>
                </a:lnTo>
                <a:lnTo>
                  <a:pt x="1071" y="39"/>
                </a:lnTo>
                <a:lnTo>
                  <a:pt x="1072" y="39"/>
                </a:lnTo>
                <a:lnTo>
                  <a:pt x="1072" y="39"/>
                </a:lnTo>
                <a:lnTo>
                  <a:pt x="1072" y="39"/>
                </a:lnTo>
                <a:lnTo>
                  <a:pt x="1072" y="39"/>
                </a:lnTo>
                <a:lnTo>
                  <a:pt x="1072" y="39"/>
                </a:lnTo>
                <a:lnTo>
                  <a:pt x="1073" y="39"/>
                </a:lnTo>
                <a:lnTo>
                  <a:pt x="1073" y="39"/>
                </a:lnTo>
                <a:lnTo>
                  <a:pt x="1073" y="39"/>
                </a:lnTo>
                <a:lnTo>
                  <a:pt x="1073" y="39"/>
                </a:lnTo>
                <a:lnTo>
                  <a:pt x="1074" y="39"/>
                </a:lnTo>
                <a:lnTo>
                  <a:pt x="1074" y="39"/>
                </a:lnTo>
                <a:lnTo>
                  <a:pt x="1074" y="39"/>
                </a:lnTo>
                <a:lnTo>
                  <a:pt x="1074" y="39"/>
                </a:lnTo>
                <a:lnTo>
                  <a:pt x="1075" y="39"/>
                </a:lnTo>
                <a:lnTo>
                  <a:pt x="1075" y="39"/>
                </a:lnTo>
                <a:lnTo>
                  <a:pt x="1075" y="39"/>
                </a:lnTo>
                <a:lnTo>
                  <a:pt x="1075" y="39"/>
                </a:lnTo>
                <a:lnTo>
                  <a:pt x="1075" y="39"/>
                </a:lnTo>
                <a:lnTo>
                  <a:pt x="1076" y="39"/>
                </a:lnTo>
                <a:lnTo>
                  <a:pt x="1076" y="39"/>
                </a:lnTo>
                <a:lnTo>
                  <a:pt x="1076" y="39"/>
                </a:lnTo>
                <a:lnTo>
                  <a:pt x="1076" y="39"/>
                </a:lnTo>
                <a:lnTo>
                  <a:pt x="1077" y="39"/>
                </a:lnTo>
                <a:lnTo>
                  <a:pt x="1077" y="39"/>
                </a:lnTo>
                <a:lnTo>
                  <a:pt x="1077" y="39"/>
                </a:lnTo>
                <a:lnTo>
                  <a:pt x="1077" y="39"/>
                </a:lnTo>
                <a:lnTo>
                  <a:pt x="1078" y="39"/>
                </a:lnTo>
                <a:lnTo>
                  <a:pt x="1078" y="39"/>
                </a:lnTo>
                <a:lnTo>
                  <a:pt x="1078" y="39"/>
                </a:lnTo>
                <a:lnTo>
                  <a:pt x="1078" y="39"/>
                </a:lnTo>
                <a:lnTo>
                  <a:pt x="1079" y="39"/>
                </a:lnTo>
                <a:lnTo>
                  <a:pt x="1079" y="39"/>
                </a:lnTo>
                <a:lnTo>
                  <a:pt x="1079" y="39"/>
                </a:lnTo>
                <a:lnTo>
                  <a:pt x="1079" y="39"/>
                </a:lnTo>
                <a:lnTo>
                  <a:pt x="1080" y="39"/>
                </a:lnTo>
                <a:lnTo>
                  <a:pt x="1080" y="39"/>
                </a:lnTo>
                <a:lnTo>
                  <a:pt x="1080" y="39"/>
                </a:lnTo>
                <a:lnTo>
                  <a:pt x="1080" y="39"/>
                </a:lnTo>
                <a:lnTo>
                  <a:pt x="1081" y="39"/>
                </a:lnTo>
                <a:lnTo>
                  <a:pt x="1081" y="39"/>
                </a:lnTo>
                <a:lnTo>
                  <a:pt x="1081" y="39"/>
                </a:lnTo>
                <a:lnTo>
                  <a:pt x="1081" y="39"/>
                </a:lnTo>
                <a:lnTo>
                  <a:pt x="1081" y="39"/>
                </a:lnTo>
                <a:lnTo>
                  <a:pt x="1082" y="39"/>
                </a:lnTo>
                <a:lnTo>
                  <a:pt x="1082" y="39"/>
                </a:lnTo>
                <a:lnTo>
                  <a:pt x="1082" y="39"/>
                </a:lnTo>
                <a:lnTo>
                  <a:pt x="1082" y="39"/>
                </a:lnTo>
                <a:lnTo>
                  <a:pt x="1083" y="39"/>
                </a:lnTo>
                <a:lnTo>
                  <a:pt x="1083" y="39"/>
                </a:lnTo>
                <a:lnTo>
                  <a:pt x="1083" y="39"/>
                </a:lnTo>
                <a:lnTo>
                  <a:pt x="1083" y="39"/>
                </a:lnTo>
                <a:lnTo>
                  <a:pt x="1084" y="39"/>
                </a:lnTo>
                <a:lnTo>
                  <a:pt x="1084" y="39"/>
                </a:lnTo>
                <a:lnTo>
                  <a:pt x="1084" y="39"/>
                </a:lnTo>
                <a:lnTo>
                  <a:pt x="1084" y="39"/>
                </a:lnTo>
                <a:lnTo>
                  <a:pt x="1084" y="39"/>
                </a:lnTo>
                <a:lnTo>
                  <a:pt x="1085" y="39"/>
                </a:lnTo>
                <a:lnTo>
                  <a:pt x="1085" y="39"/>
                </a:lnTo>
                <a:lnTo>
                  <a:pt x="1085" y="39"/>
                </a:lnTo>
                <a:lnTo>
                  <a:pt x="1085" y="39"/>
                </a:lnTo>
                <a:lnTo>
                  <a:pt x="1086" y="39"/>
                </a:lnTo>
                <a:lnTo>
                  <a:pt x="1086" y="39"/>
                </a:lnTo>
                <a:lnTo>
                  <a:pt x="1086" y="39"/>
                </a:lnTo>
                <a:lnTo>
                  <a:pt x="1087" y="39"/>
                </a:lnTo>
                <a:lnTo>
                  <a:pt x="1087" y="39"/>
                </a:lnTo>
                <a:lnTo>
                  <a:pt x="1087" y="39"/>
                </a:lnTo>
                <a:lnTo>
                  <a:pt x="1087" y="39"/>
                </a:lnTo>
                <a:lnTo>
                  <a:pt x="1087" y="39"/>
                </a:lnTo>
                <a:lnTo>
                  <a:pt x="1088" y="39"/>
                </a:lnTo>
                <a:lnTo>
                  <a:pt x="1088" y="39"/>
                </a:lnTo>
                <a:lnTo>
                  <a:pt x="1088" y="39"/>
                </a:lnTo>
                <a:lnTo>
                  <a:pt x="1088" y="39"/>
                </a:lnTo>
                <a:lnTo>
                  <a:pt x="1089" y="39"/>
                </a:lnTo>
                <a:lnTo>
                  <a:pt x="1089" y="39"/>
                </a:lnTo>
                <a:lnTo>
                  <a:pt x="1089" y="39"/>
                </a:lnTo>
                <a:lnTo>
                  <a:pt x="1089" y="39"/>
                </a:lnTo>
                <a:lnTo>
                  <a:pt x="1090" y="39"/>
                </a:lnTo>
                <a:lnTo>
                  <a:pt x="1090" y="39"/>
                </a:lnTo>
                <a:lnTo>
                  <a:pt x="1090" y="39"/>
                </a:lnTo>
                <a:lnTo>
                  <a:pt x="1090" y="39"/>
                </a:lnTo>
                <a:lnTo>
                  <a:pt x="1090" y="39"/>
                </a:lnTo>
                <a:lnTo>
                  <a:pt x="1091" y="39"/>
                </a:lnTo>
                <a:lnTo>
                  <a:pt x="1091" y="39"/>
                </a:lnTo>
                <a:lnTo>
                  <a:pt x="1091" y="39"/>
                </a:lnTo>
                <a:lnTo>
                  <a:pt x="1091" y="39"/>
                </a:lnTo>
                <a:lnTo>
                  <a:pt x="1092" y="39"/>
                </a:lnTo>
                <a:lnTo>
                  <a:pt x="1092" y="39"/>
                </a:lnTo>
                <a:lnTo>
                  <a:pt x="1092" y="39"/>
                </a:lnTo>
                <a:lnTo>
                  <a:pt x="1092" y="39"/>
                </a:lnTo>
                <a:lnTo>
                  <a:pt x="1093" y="39"/>
                </a:lnTo>
                <a:lnTo>
                  <a:pt x="1093" y="39"/>
                </a:lnTo>
                <a:lnTo>
                  <a:pt x="1093" y="39"/>
                </a:lnTo>
                <a:lnTo>
                  <a:pt x="1093" y="39"/>
                </a:lnTo>
                <a:lnTo>
                  <a:pt x="1093" y="39"/>
                </a:lnTo>
                <a:lnTo>
                  <a:pt x="1094" y="39"/>
                </a:lnTo>
                <a:lnTo>
                  <a:pt x="1094" y="39"/>
                </a:lnTo>
                <a:lnTo>
                  <a:pt x="1094" y="39"/>
                </a:lnTo>
                <a:lnTo>
                  <a:pt x="1095" y="39"/>
                </a:lnTo>
                <a:lnTo>
                  <a:pt x="1095" y="39"/>
                </a:lnTo>
                <a:lnTo>
                  <a:pt x="1095" y="39"/>
                </a:lnTo>
                <a:lnTo>
                  <a:pt x="1095" y="39"/>
                </a:lnTo>
                <a:lnTo>
                  <a:pt x="1096" y="39"/>
                </a:lnTo>
                <a:lnTo>
                  <a:pt x="1096" y="39"/>
                </a:lnTo>
                <a:lnTo>
                  <a:pt x="1096" y="39"/>
                </a:lnTo>
                <a:lnTo>
                  <a:pt x="1096" y="39"/>
                </a:lnTo>
                <a:lnTo>
                  <a:pt x="1097" y="39"/>
                </a:lnTo>
                <a:lnTo>
                  <a:pt x="1097" y="39"/>
                </a:lnTo>
                <a:lnTo>
                  <a:pt x="1097" y="39"/>
                </a:lnTo>
                <a:lnTo>
                  <a:pt x="1097" y="39"/>
                </a:lnTo>
                <a:lnTo>
                  <a:pt x="1097" y="39"/>
                </a:lnTo>
                <a:lnTo>
                  <a:pt x="1098" y="39"/>
                </a:lnTo>
                <a:lnTo>
                  <a:pt x="1098" y="39"/>
                </a:lnTo>
                <a:lnTo>
                  <a:pt x="1098" y="39"/>
                </a:lnTo>
                <a:lnTo>
                  <a:pt x="1098" y="39"/>
                </a:lnTo>
                <a:lnTo>
                  <a:pt x="1099" y="39"/>
                </a:lnTo>
                <a:lnTo>
                  <a:pt x="1099" y="39"/>
                </a:lnTo>
                <a:lnTo>
                  <a:pt x="1099" y="39"/>
                </a:lnTo>
                <a:lnTo>
                  <a:pt x="1099" y="39"/>
                </a:lnTo>
                <a:lnTo>
                  <a:pt x="1100" y="39"/>
                </a:lnTo>
                <a:lnTo>
                  <a:pt x="1100" y="39"/>
                </a:lnTo>
                <a:lnTo>
                  <a:pt x="1100" y="39"/>
                </a:lnTo>
                <a:lnTo>
                  <a:pt x="1100" y="39"/>
                </a:lnTo>
                <a:lnTo>
                  <a:pt x="1100" y="39"/>
                </a:lnTo>
                <a:lnTo>
                  <a:pt x="1101" y="39"/>
                </a:lnTo>
                <a:lnTo>
                  <a:pt x="1101" y="39"/>
                </a:lnTo>
                <a:lnTo>
                  <a:pt x="1101" y="39"/>
                </a:lnTo>
                <a:lnTo>
                  <a:pt x="1101" y="39"/>
                </a:lnTo>
                <a:lnTo>
                  <a:pt x="1102" y="39"/>
                </a:lnTo>
                <a:lnTo>
                  <a:pt x="1102" y="39"/>
                </a:lnTo>
                <a:lnTo>
                  <a:pt x="1102" y="39"/>
                </a:lnTo>
                <a:lnTo>
                  <a:pt x="1103" y="39"/>
                </a:lnTo>
                <a:lnTo>
                  <a:pt x="1103" y="39"/>
                </a:lnTo>
                <a:lnTo>
                  <a:pt x="1103" y="39"/>
                </a:lnTo>
                <a:lnTo>
                  <a:pt x="1103" y="39"/>
                </a:lnTo>
                <a:lnTo>
                  <a:pt x="1103" y="39"/>
                </a:lnTo>
                <a:lnTo>
                  <a:pt x="1104" y="39"/>
                </a:lnTo>
                <a:lnTo>
                  <a:pt x="1104" y="39"/>
                </a:lnTo>
                <a:lnTo>
                  <a:pt x="1104" y="39"/>
                </a:lnTo>
                <a:lnTo>
                  <a:pt x="1104" y="39"/>
                </a:lnTo>
                <a:lnTo>
                  <a:pt x="1105" y="39"/>
                </a:lnTo>
                <a:lnTo>
                  <a:pt x="1105" y="39"/>
                </a:lnTo>
                <a:lnTo>
                  <a:pt x="1105" y="39"/>
                </a:lnTo>
                <a:lnTo>
                  <a:pt x="1105" y="39"/>
                </a:lnTo>
                <a:lnTo>
                  <a:pt x="1106" y="39"/>
                </a:lnTo>
                <a:lnTo>
                  <a:pt x="1106" y="39"/>
                </a:lnTo>
                <a:lnTo>
                  <a:pt x="1106" y="39"/>
                </a:lnTo>
                <a:lnTo>
                  <a:pt x="1106" y="39"/>
                </a:lnTo>
                <a:lnTo>
                  <a:pt x="1106" y="39"/>
                </a:lnTo>
                <a:lnTo>
                  <a:pt x="1107" y="39"/>
                </a:lnTo>
                <a:lnTo>
                  <a:pt x="1107" y="39"/>
                </a:lnTo>
                <a:lnTo>
                  <a:pt x="1107" y="39"/>
                </a:lnTo>
                <a:lnTo>
                  <a:pt x="1107" y="39"/>
                </a:lnTo>
                <a:lnTo>
                  <a:pt x="1108" y="39"/>
                </a:lnTo>
                <a:lnTo>
                  <a:pt x="1108" y="39"/>
                </a:lnTo>
                <a:lnTo>
                  <a:pt x="1108" y="39"/>
                </a:lnTo>
                <a:lnTo>
                  <a:pt x="1108" y="39"/>
                </a:lnTo>
                <a:lnTo>
                  <a:pt x="1109" y="39"/>
                </a:lnTo>
                <a:lnTo>
                  <a:pt x="1109" y="39"/>
                </a:lnTo>
                <a:lnTo>
                  <a:pt x="1109" y="39"/>
                </a:lnTo>
                <a:lnTo>
                  <a:pt x="1109" y="39"/>
                </a:lnTo>
                <a:lnTo>
                  <a:pt x="1109" y="39"/>
                </a:lnTo>
                <a:lnTo>
                  <a:pt x="1110" y="39"/>
                </a:lnTo>
                <a:lnTo>
                  <a:pt x="1110" y="39"/>
                </a:lnTo>
                <a:lnTo>
                  <a:pt x="1110" y="39"/>
                </a:lnTo>
                <a:lnTo>
                  <a:pt x="1111" y="39"/>
                </a:lnTo>
                <a:lnTo>
                  <a:pt x="1111" y="39"/>
                </a:lnTo>
                <a:lnTo>
                  <a:pt x="1111" y="39"/>
                </a:lnTo>
                <a:lnTo>
                  <a:pt x="1111" y="39"/>
                </a:lnTo>
                <a:lnTo>
                  <a:pt x="1112" y="39"/>
                </a:lnTo>
                <a:lnTo>
                  <a:pt x="1112" y="39"/>
                </a:lnTo>
                <a:lnTo>
                  <a:pt x="1112" y="39"/>
                </a:lnTo>
                <a:lnTo>
                  <a:pt x="1112" y="39"/>
                </a:lnTo>
                <a:lnTo>
                  <a:pt x="1112" y="39"/>
                </a:lnTo>
                <a:lnTo>
                  <a:pt x="1113" y="39"/>
                </a:lnTo>
                <a:lnTo>
                  <a:pt x="1113" y="39"/>
                </a:lnTo>
                <a:lnTo>
                  <a:pt x="1113" y="39"/>
                </a:lnTo>
                <a:lnTo>
                  <a:pt x="1113" y="39"/>
                </a:lnTo>
                <a:lnTo>
                  <a:pt x="1114" y="39"/>
                </a:lnTo>
                <a:lnTo>
                  <a:pt x="1114" y="39"/>
                </a:lnTo>
                <a:lnTo>
                  <a:pt x="1114" y="39"/>
                </a:lnTo>
                <a:lnTo>
                  <a:pt x="1114" y="39"/>
                </a:lnTo>
                <a:lnTo>
                  <a:pt x="1115" y="39"/>
                </a:lnTo>
                <a:lnTo>
                  <a:pt x="1115" y="39"/>
                </a:lnTo>
                <a:lnTo>
                  <a:pt x="1115" y="39"/>
                </a:lnTo>
                <a:lnTo>
                  <a:pt x="1115" y="39"/>
                </a:lnTo>
                <a:lnTo>
                  <a:pt x="1115" y="39"/>
                </a:lnTo>
                <a:lnTo>
                  <a:pt x="1116" y="39"/>
                </a:lnTo>
                <a:lnTo>
                  <a:pt x="1116" y="39"/>
                </a:lnTo>
                <a:lnTo>
                  <a:pt x="1116" y="39"/>
                </a:lnTo>
                <a:lnTo>
                  <a:pt x="1116" y="39"/>
                </a:lnTo>
                <a:lnTo>
                  <a:pt x="1117" y="39"/>
                </a:lnTo>
                <a:lnTo>
                  <a:pt x="1117" y="39"/>
                </a:lnTo>
                <a:lnTo>
                  <a:pt x="1117" y="39"/>
                </a:lnTo>
                <a:lnTo>
                  <a:pt x="1118" y="39"/>
                </a:lnTo>
                <a:lnTo>
                  <a:pt x="1118" y="39"/>
                </a:lnTo>
                <a:lnTo>
                  <a:pt x="1118" y="39"/>
                </a:lnTo>
                <a:lnTo>
                  <a:pt x="1118" y="39"/>
                </a:lnTo>
                <a:lnTo>
                  <a:pt x="1118" y="39"/>
                </a:lnTo>
                <a:lnTo>
                  <a:pt x="1119" y="39"/>
                </a:lnTo>
                <a:lnTo>
                  <a:pt x="1119" y="39"/>
                </a:lnTo>
                <a:lnTo>
                  <a:pt x="1119" y="39"/>
                </a:lnTo>
                <a:lnTo>
                  <a:pt x="1119" y="39"/>
                </a:lnTo>
                <a:lnTo>
                  <a:pt x="1120" y="39"/>
                </a:lnTo>
                <a:lnTo>
                  <a:pt x="1120" y="39"/>
                </a:lnTo>
                <a:lnTo>
                  <a:pt x="1120" y="39"/>
                </a:lnTo>
                <a:lnTo>
                  <a:pt x="1120" y="39"/>
                </a:lnTo>
                <a:lnTo>
                  <a:pt x="1121" y="39"/>
                </a:lnTo>
                <a:lnTo>
                  <a:pt x="1121" y="39"/>
                </a:lnTo>
                <a:lnTo>
                  <a:pt x="1121" y="39"/>
                </a:lnTo>
                <a:lnTo>
                  <a:pt x="1121" y="39"/>
                </a:lnTo>
                <a:lnTo>
                  <a:pt x="1121" y="39"/>
                </a:lnTo>
                <a:lnTo>
                  <a:pt x="1122" y="39"/>
                </a:lnTo>
                <a:lnTo>
                  <a:pt x="1122" y="39"/>
                </a:lnTo>
                <a:lnTo>
                  <a:pt x="1122" y="39"/>
                </a:lnTo>
                <a:lnTo>
                  <a:pt x="1122" y="39"/>
                </a:lnTo>
                <a:lnTo>
                  <a:pt x="1123" y="39"/>
                </a:lnTo>
                <a:lnTo>
                  <a:pt x="1123" y="39"/>
                </a:lnTo>
                <a:lnTo>
                  <a:pt x="1123" y="39"/>
                </a:lnTo>
                <a:lnTo>
                  <a:pt x="1123" y="39"/>
                </a:lnTo>
                <a:lnTo>
                  <a:pt x="1124" y="39"/>
                </a:lnTo>
                <a:lnTo>
                  <a:pt x="1124" y="39"/>
                </a:lnTo>
                <a:lnTo>
                  <a:pt x="1124" y="39"/>
                </a:lnTo>
                <a:lnTo>
                  <a:pt x="1124" y="39"/>
                </a:lnTo>
                <a:lnTo>
                  <a:pt x="1124" y="39"/>
                </a:lnTo>
                <a:lnTo>
                  <a:pt x="1125" y="39"/>
                </a:lnTo>
                <a:lnTo>
                  <a:pt x="1125" y="39"/>
                </a:lnTo>
                <a:lnTo>
                  <a:pt x="1125" y="39"/>
                </a:lnTo>
                <a:lnTo>
                  <a:pt x="1126" y="39"/>
                </a:lnTo>
                <a:lnTo>
                  <a:pt x="1126" y="39"/>
                </a:lnTo>
                <a:lnTo>
                  <a:pt x="1126" y="39"/>
                </a:lnTo>
                <a:lnTo>
                  <a:pt x="1126" y="39"/>
                </a:lnTo>
                <a:lnTo>
                  <a:pt x="1127" y="39"/>
                </a:lnTo>
                <a:lnTo>
                  <a:pt x="1127" y="39"/>
                </a:lnTo>
                <a:lnTo>
                  <a:pt x="1127" y="39"/>
                </a:lnTo>
                <a:lnTo>
                  <a:pt x="1127" y="39"/>
                </a:lnTo>
                <a:lnTo>
                  <a:pt x="1127" y="39"/>
                </a:lnTo>
                <a:lnTo>
                  <a:pt x="1128" y="39"/>
                </a:lnTo>
                <a:lnTo>
                  <a:pt x="1128" y="39"/>
                </a:lnTo>
                <a:lnTo>
                  <a:pt x="1128" y="39"/>
                </a:lnTo>
                <a:lnTo>
                  <a:pt x="1128" y="39"/>
                </a:lnTo>
                <a:lnTo>
                  <a:pt x="1129" y="39"/>
                </a:lnTo>
                <a:lnTo>
                  <a:pt x="1129" y="39"/>
                </a:lnTo>
                <a:lnTo>
                  <a:pt x="1129" y="39"/>
                </a:lnTo>
                <a:lnTo>
                  <a:pt x="1129" y="39"/>
                </a:lnTo>
                <a:lnTo>
                  <a:pt x="1130" y="39"/>
                </a:lnTo>
                <a:lnTo>
                  <a:pt x="1130" y="39"/>
                </a:lnTo>
                <a:lnTo>
                  <a:pt x="1130" y="39"/>
                </a:lnTo>
                <a:lnTo>
                  <a:pt x="1130" y="39"/>
                </a:lnTo>
                <a:lnTo>
                  <a:pt x="1130" y="39"/>
                </a:lnTo>
                <a:lnTo>
                  <a:pt x="1131" y="39"/>
                </a:lnTo>
                <a:lnTo>
                  <a:pt x="1131" y="39"/>
                </a:lnTo>
                <a:lnTo>
                  <a:pt x="1131" y="39"/>
                </a:lnTo>
                <a:lnTo>
                  <a:pt x="1131" y="39"/>
                </a:lnTo>
                <a:lnTo>
                  <a:pt x="1132" y="39"/>
                </a:lnTo>
                <a:lnTo>
                  <a:pt x="1132" y="39"/>
                </a:lnTo>
                <a:lnTo>
                  <a:pt x="1132" y="39"/>
                </a:lnTo>
                <a:lnTo>
                  <a:pt x="1132" y="39"/>
                </a:lnTo>
                <a:lnTo>
                  <a:pt x="1133" y="39"/>
                </a:lnTo>
                <a:lnTo>
                  <a:pt x="1133" y="39"/>
                </a:lnTo>
                <a:lnTo>
                  <a:pt x="1133" y="39"/>
                </a:lnTo>
                <a:lnTo>
                  <a:pt x="1133" y="39"/>
                </a:lnTo>
                <a:lnTo>
                  <a:pt x="1134" y="39"/>
                </a:lnTo>
                <a:lnTo>
                  <a:pt x="1134" y="39"/>
                </a:lnTo>
                <a:lnTo>
                  <a:pt x="1134" y="39"/>
                </a:lnTo>
                <a:lnTo>
                  <a:pt x="1134" y="39"/>
                </a:lnTo>
                <a:lnTo>
                  <a:pt x="1135" y="39"/>
                </a:lnTo>
                <a:lnTo>
                  <a:pt x="1135" y="39"/>
                </a:lnTo>
                <a:lnTo>
                  <a:pt x="1135" y="39"/>
                </a:lnTo>
                <a:lnTo>
                  <a:pt x="1135" y="39"/>
                </a:lnTo>
                <a:lnTo>
                  <a:pt x="1136" y="39"/>
                </a:lnTo>
                <a:lnTo>
                  <a:pt x="1136" y="39"/>
                </a:lnTo>
                <a:lnTo>
                  <a:pt x="1136" y="39"/>
                </a:lnTo>
                <a:lnTo>
                  <a:pt x="1136" y="39"/>
                </a:lnTo>
                <a:lnTo>
                  <a:pt x="1136" y="39"/>
                </a:lnTo>
                <a:lnTo>
                  <a:pt x="1137" y="39"/>
                </a:lnTo>
                <a:lnTo>
                  <a:pt x="1137" y="39"/>
                </a:lnTo>
                <a:lnTo>
                  <a:pt x="1137" y="39"/>
                </a:lnTo>
                <a:lnTo>
                  <a:pt x="1137" y="39"/>
                </a:lnTo>
                <a:lnTo>
                  <a:pt x="1138" y="39"/>
                </a:lnTo>
                <a:lnTo>
                  <a:pt x="1138" y="39"/>
                </a:lnTo>
                <a:lnTo>
                  <a:pt x="1138" y="39"/>
                </a:lnTo>
                <a:lnTo>
                  <a:pt x="1138" y="39"/>
                </a:lnTo>
                <a:lnTo>
                  <a:pt x="1139" y="39"/>
                </a:lnTo>
                <a:lnTo>
                  <a:pt x="1139" y="39"/>
                </a:lnTo>
                <a:lnTo>
                  <a:pt x="1139" y="39"/>
                </a:lnTo>
                <a:lnTo>
                  <a:pt x="1139" y="39"/>
                </a:lnTo>
                <a:lnTo>
                  <a:pt x="1139" y="39"/>
                </a:lnTo>
                <a:lnTo>
                  <a:pt x="1140" y="39"/>
                </a:lnTo>
                <a:lnTo>
                  <a:pt x="1140" y="39"/>
                </a:lnTo>
                <a:lnTo>
                  <a:pt x="1140" y="39"/>
                </a:lnTo>
                <a:lnTo>
                  <a:pt x="1140" y="39"/>
                </a:lnTo>
                <a:lnTo>
                  <a:pt x="1141" y="39"/>
                </a:lnTo>
                <a:lnTo>
                  <a:pt x="1141" y="39"/>
                </a:lnTo>
                <a:lnTo>
                  <a:pt x="1141" y="39"/>
                </a:lnTo>
                <a:lnTo>
                  <a:pt x="1142" y="39"/>
                </a:lnTo>
                <a:lnTo>
                  <a:pt x="1142" y="39"/>
                </a:lnTo>
                <a:lnTo>
                  <a:pt x="1142" y="39"/>
                </a:lnTo>
                <a:lnTo>
                  <a:pt x="1142" y="39"/>
                </a:lnTo>
                <a:lnTo>
                  <a:pt x="1143" y="39"/>
                </a:lnTo>
                <a:lnTo>
                  <a:pt x="1143" y="39"/>
                </a:lnTo>
                <a:lnTo>
                  <a:pt x="1143" y="39"/>
                </a:lnTo>
                <a:lnTo>
                  <a:pt x="1143" y="39"/>
                </a:lnTo>
                <a:lnTo>
                  <a:pt x="1143" y="39"/>
                </a:lnTo>
                <a:lnTo>
                  <a:pt x="1144" y="39"/>
                </a:lnTo>
                <a:lnTo>
                  <a:pt x="1144" y="39"/>
                </a:lnTo>
                <a:lnTo>
                  <a:pt x="1144" y="39"/>
                </a:lnTo>
                <a:lnTo>
                  <a:pt x="1144" y="39"/>
                </a:lnTo>
                <a:lnTo>
                  <a:pt x="1145" y="39"/>
                </a:lnTo>
                <a:lnTo>
                  <a:pt x="1145" y="39"/>
                </a:lnTo>
                <a:lnTo>
                  <a:pt x="1145" y="39"/>
                </a:lnTo>
                <a:lnTo>
                  <a:pt x="1145" y="39"/>
                </a:lnTo>
                <a:lnTo>
                  <a:pt x="1146" y="39"/>
                </a:lnTo>
                <a:lnTo>
                  <a:pt x="1146" y="39"/>
                </a:lnTo>
                <a:lnTo>
                  <a:pt x="1146" y="39"/>
                </a:lnTo>
                <a:lnTo>
                  <a:pt x="1146" y="39"/>
                </a:lnTo>
                <a:lnTo>
                  <a:pt x="1146" y="39"/>
                </a:lnTo>
                <a:lnTo>
                  <a:pt x="1147" y="39"/>
                </a:lnTo>
                <a:lnTo>
                  <a:pt x="1147" y="39"/>
                </a:lnTo>
                <a:lnTo>
                  <a:pt x="1147" y="39"/>
                </a:lnTo>
                <a:lnTo>
                  <a:pt x="1147" y="39"/>
                </a:lnTo>
                <a:lnTo>
                  <a:pt x="1148" y="39"/>
                </a:lnTo>
                <a:lnTo>
                  <a:pt x="1148" y="39"/>
                </a:lnTo>
                <a:lnTo>
                  <a:pt x="1148" y="39"/>
                </a:lnTo>
                <a:lnTo>
                  <a:pt x="1148" y="39"/>
                </a:lnTo>
                <a:lnTo>
                  <a:pt x="1149" y="39"/>
                </a:lnTo>
                <a:lnTo>
                  <a:pt x="1149" y="39"/>
                </a:lnTo>
                <a:lnTo>
                  <a:pt x="1149" y="39"/>
                </a:lnTo>
                <a:lnTo>
                  <a:pt x="1149" y="39"/>
                </a:lnTo>
                <a:lnTo>
                  <a:pt x="1150" y="39"/>
                </a:lnTo>
                <a:lnTo>
                  <a:pt x="1150" y="39"/>
                </a:lnTo>
                <a:lnTo>
                  <a:pt x="1150" y="39"/>
                </a:lnTo>
                <a:lnTo>
                  <a:pt x="1150" y="39"/>
                </a:lnTo>
                <a:lnTo>
                  <a:pt x="1151" y="39"/>
                </a:lnTo>
                <a:lnTo>
                  <a:pt x="1151" y="39"/>
                </a:lnTo>
                <a:lnTo>
                  <a:pt x="1151" y="39"/>
                </a:lnTo>
                <a:lnTo>
                  <a:pt x="1151" y="39"/>
                </a:lnTo>
                <a:lnTo>
                  <a:pt x="1152" y="39"/>
                </a:lnTo>
                <a:lnTo>
                  <a:pt x="1152" y="39"/>
                </a:lnTo>
                <a:lnTo>
                  <a:pt x="1152" y="39"/>
                </a:lnTo>
                <a:lnTo>
                  <a:pt x="1152" y="39"/>
                </a:lnTo>
                <a:lnTo>
                  <a:pt x="1152" y="39"/>
                </a:lnTo>
                <a:lnTo>
                  <a:pt x="1153" y="39"/>
                </a:lnTo>
                <a:lnTo>
                  <a:pt x="1153" y="39"/>
                </a:lnTo>
                <a:lnTo>
                  <a:pt x="1153" y="39"/>
                </a:lnTo>
                <a:lnTo>
                  <a:pt x="1153" y="39"/>
                </a:lnTo>
                <a:lnTo>
                  <a:pt x="1154" y="39"/>
                </a:lnTo>
                <a:lnTo>
                  <a:pt x="1154" y="39"/>
                </a:lnTo>
                <a:lnTo>
                  <a:pt x="1154" y="39"/>
                </a:lnTo>
                <a:lnTo>
                  <a:pt x="1154" y="39"/>
                </a:lnTo>
                <a:lnTo>
                  <a:pt x="1155" y="39"/>
                </a:lnTo>
                <a:lnTo>
                  <a:pt x="1155" y="39"/>
                </a:lnTo>
                <a:lnTo>
                  <a:pt x="1155" y="39"/>
                </a:lnTo>
                <a:lnTo>
                  <a:pt x="1155" y="39"/>
                </a:lnTo>
                <a:lnTo>
                  <a:pt x="1155" y="39"/>
                </a:lnTo>
                <a:lnTo>
                  <a:pt x="1156" y="39"/>
                </a:lnTo>
                <a:lnTo>
                  <a:pt x="1156" y="39"/>
                </a:lnTo>
                <a:lnTo>
                  <a:pt x="1156" y="39"/>
                </a:lnTo>
                <a:lnTo>
                  <a:pt x="1157" y="39"/>
                </a:lnTo>
                <a:lnTo>
                  <a:pt x="1157" y="39"/>
                </a:lnTo>
                <a:lnTo>
                  <a:pt x="1157" y="39"/>
                </a:lnTo>
                <a:lnTo>
                  <a:pt x="1157" y="39"/>
                </a:lnTo>
                <a:lnTo>
                  <a:pt x="1158" y="39"/>
                </a:lnTo>
                <a:lnTo>
                  <a:pt x="1158" y="39"/>
                </a:lnTo>
                <a:lnTo>
                  <a:pt x="1158" y="39"/>
                </a:lnTo>
                <a:lnTo>
                  <a:pt x="1158" y="39"/>
                </a:lnTo>
                <a:lnTo>
                  <a:pt x="1158" y="39"/>
                </a:lnTo>
                <a:lnTo>
                  <a:pt x="1159" y="39"/>
                </a:lnTo>
                <a:lnTo>
                  <a:pt x="1159" y="39"/>
                </a:lnTo>
                <a:lnTo>
                  <a:pt x="1159" y="39"/>
                </a:lnTo>
                <a:lnTo>
                  <a:pt x="1159" y="39"/>
                </a:lnTo>
                <a:lnTo>
                  <a:pt x="1160" y="39"/>
                </a:lnTo>
                <a:lnTo>
                  <a:pt x="1160" y="39"/>
                </a:lnTo>
                <a:lnTo>
                  <a:pt x="1160" y="39"/>
                </a:lnTo>
                <a:lnTo>
                  <a:pt x="1160" y="39"/>
                </a:lnTo>
                <a:lnTo>
                  <a:pt x="1161" y="39"/>
                </a:lnTo>
                <a:lnTo>
                  <a:pt x="1161" y="39"/>
                </a:lnTo>
                <a:lnTo>
                  <a:pt x="1161" y="39"/>
                </a:lnTo>
                <a:lnTo>
                  <a:pt x="1161" y="39"/>
                </a:lnTo>
                <a:lnTo>
                  <a:pt x="1161" y="39"/>
                </a:lnTo>
                <a:lnTo>
                  <a:pt x="1162" y="39"/>
                </a:lnTo>
                <a:lnTo>
                  <a:pt x="1162" y="39"/>
                </a:lnTo>
                <a:lnTo>
                  <a:pt x="1162" y="39"/>
                </a:lnTo>
                <a:lnTo>
                  <a:pt x="1162" y="39"/>
                </a:lnTo>
                <a:lnTo>
                  <a:pt x="1163" y="39"/>
                </a:lnTo>
                <a:lnTo>
                  <a:pt x="1163" y="39"/>
                </a:lnTo>
                <a:lnTo>
                  <a:pt x="1163" y="39"/>
                </a:lnTo>
                <a:lnTo>
                  <a:pt x="1163" y="39"/>
                </a:lnTo>
                <a:lnTo>
                  <a:pt x="1164" y="39"/>
                </a:lnTo>
                <a:lnTo>
                  <a:pt x="1164" y="39"/>
                </a:lnTo>
                <a:lnTo>
                  <a:pt x="1164" y="39"/>
                </a:lnTo>
                <a:lnTo>
                  <a:pt x="1164" y="39"/>
                </a:lnTo>
                <a:lnTo>
                  <a:pt x="1165" y="39"/>
                </a:lnTo>
                <a:lnTo>
                  <a:pt x="1165" y="39"/>
                </a:lnTo>
                <a:lnTo>
                  <a:pt x="1165" y="39"/>
                </a:lnTo>
                <a:lnTo>
                  <a:pt x="1165" y="39"/>
                </a:lnTo>
                <a:lnTo>
                  <a:pt x="1166" y="39"/>
                </a:lnTo>
                <a:lnTo>
                  <a:pt x="1166" y="39"/>
                </a:lnTo>
                <a:lnTo>
                  <a:pt x="1166" y="39"/>
                </a:lnTo>
                <a:lnTo>
                  <a:pt x="1166" y="39"/>
                </a:lnTo>
                <a:lnTo>
                  <a:pt x="1167" y="39"/>
                </a:lnTo>
                <a:lnTo>
                  <a:pt x="1167" y="39"/>
                </a:lnTo>
                <a:lnTo>
                  <a:pt x="1167" y="39"/>
                </a:lnTo>
                <a:lnTo>
                  <a:pt x="1167" y="39"/>
                </a:lnTo>
                <a:lnTo>
                  <a:pt x="1167" y="39"/>
                </a:lnTo>
                <a:lnTo>
                  <a:pt x="1168" y="39"/>
                </a:lnTo>
                <a:lnTo>
                  <a:pt x="1168" y="39"/>
                </a:lnTo>
                <a:lnTo>
                  <a:pt x="1168" y="39"/>
                </a:lnTo>
                <a:lnTo>
                  <a:pt x="1168" y="39"/>
                </a:lnTo>
                <a:lnTo>
                  <a:pt x="1169" y="39"/>
                </a:lnTo>
                <a:lnTo>
                  <a:pt x="1169" y="39"/>
                </a:lnTo>
                <a:lnTo>
                  <a:pt x="1169" y="39"/>
                </a:lnTo>
                <a:lnTo>
                  <a:pt x="1169" y="39"/>
                </a:lnTo>
                <a:lnTo>
                  <a:pt x="1170" y="39"/>
                </a:lnTo>
                <a:lnTo>
                  <a:pt x="1170" y="39"/>
                </a:lnTo>
                <a:lnTo>
                  <a:pt x="1170" y="39"/>
                </a:lnTo>
                <a:lnTo>
                  <a:pt x="1170" y="39"/>
                </a:lnTo>
                <a:lnTo>
                  <a:pt x="1170" y="39"/>
                </a:lnTo>
                <a:lnTo>
                  <a:pt x="1171" y="39"/>
                </a:lnTo>
                <a:lnTo>
                  <a:pt x="1171" y="39"/>
                </a:lnTo>
                <a:lnTo>
                  <a:pt x="1171" y="39"/>
                </a:lnTo>
                <a:lnTo>
                  <a:pt x="1171" y="39"/>
                </a:lnTo>
                <a:lnTo>
                  <a:pt x="1172" y="39"/>
                </a:lnTo>
                <a:lnTo>
                  <a:pt x="1172" y="39"/>
                </a:lnTo>
                <a:lnTo>
                  <a:pt x="1172" y="39"/>
                </a:lnTo>
                <a:lnTo>
                  <a:pt x="1173" y="39"/>
                </a:lnTo>
                <a:lnTo>
                  <a:pt x="1173" y="39"/>
                </a:lnTo>
                <a:lnTo>
                  <a:pt x="1173" y="39"/>
                </a:lnTo>
                <a:lnTo>
                  <a:pt x="1173" y="39"/>
                </a:lnTo>
                <a:lnTo>
                  <a:pt x="1173" y="39"/>
                </a:lnTo>
                <a:lnTo>
                  <a:pt x="1174" y="39"/>
                </a:lnTo>
                <a:lnTo>
                  <a:pt x="1174" y="39"/>
                </a:lnTo>
                <a:lnTo>
                  <a:pt x="1174" y="39"/>
                </a:lnTo>
                <a:lnTo>
                  <a:pt x="1174" y="39"/>
                </a:lnTo>
                <a:lnTo>
                  <a:pt x="1175" y="39"/>
                </a:lnTo>
                <a:lnTo>
                  <a:pt x="1175" y="39"/>
                </a:lnTo>
                <a:lnTo>
                  <a:pt x="1175" y="39"/>
                </a:lnTo>
                <a:lnTo>
                  <a:pt x="1175" y="39"/>
                </a:lnTo>
                <a:lnTo>
                  <a:pt x="1176" y="39"/>
                </a:lnTo>
                <a:lnTo>
                  <a:pt x="1176" y="39"/>
                </a:lnTo>
                <a:lnTo>
                  <a:pt x="1176" y="39"/>
                </a:lnTo>
                <a:lnTo>
                  <a:pt x="1176" y="39"/>
                </a:lnTo>
                <a:lnTo>
                  <a:pt x="1176" y="39"/>
                </a:lnTo>
                <a:lnTo>
                  <a:pt x="1177" y="39"/>
                </a:lnTo>
                <a:lnTo>
                  <a:pt x="1177" y="39"/>
                </a:lnTo>
                <a:lnTo>
                  <a:pt x="1177" y="39"/>
                </a:lnTo>
                <a:lnTo>
                  <a:pt x="1177" y="39"/>
                </a:lnTo>
                <a:lnTo>
                  <a:pt x="1178" y="39"/>
                </a:lnTo>
                <a:lnTo>
                  <a:pt x="1178" y="39"/>
                </a:lnTo>
                <a:lnTo>
                  <a:pt x="1178" y="39"/>
                </a:lnTo>
                <a:lnTo>
                  <a:pt x="1178" y="39"/>
                </a:lnTo>
                <a:lnTo>
                  <a:pt x="1179" y="39"/>
                </a:lnTo>
                <a:lnTo>
                  <a:pt x="1179" y="39"/>
                </a:lnTo>
                <a:lnTo>
                  <a:pt x="1179" y="39"/>
                </a:lnTo>
                <a:lnTo>
                  <a:pt x="1179" y="39"/>
                </a:lnTo>
                <a:lnTo>
                  <a:pt x="1179" y="39"/>
                </a:lnTo>
                <a:lnTo>
                  <a:pt x="1180" y="39"/>
                </a:lnTo>
                <a:lnTo>
                  <a:pt x="1180" y="39"/>
                </a:lnTo>
                <a:lnTo>
                  <a:pt x="1180" y="39"/>
                </a:lnTo>
                <a:lnTo>
                  <a:pt x="1181" y="39"/>
                </a:lnTo>
                <a:lnTo>
                  <a:pt x="1181" y="39"/>
                </a:lnTo>
                <a:lnTo>
                  <a:pt x="1181" y="39"/>
                </a:lnTo>
                <a:lnTo>
                  <a:pt x="1181" y="39"/>
                </a:lnTo>
                <a:lnTo>
                  <a:pt x="1182" y="39"/>
                </a:lnTo>
                <a:lnTo>
                  <a:pt x="1182" y="39"/>
                </a:lnTo>
                <a:lnTo>
                  <a:pt x="1182" y="39"/>
                </a:lnTo>
                <a:lnTo>
                  <a:pt x="1182" y="39"/>
                </a:lnTo>
                <a:lnTo>
                  <a:pt x="1182" y="39"/>
                </a:lnTo>
                <a:lnTo>
                  <a:pt x="1183" y="39"/>
                </a:lnTo>
                <a:lnTo>
                  <a:pt x="1183" y="39"/>
                </a:lnTo>
                <a:lnTo>
                  <a:pt x="1183" y="39"/>
                </a:lnTo>
                <a:lnTo>
                  <a:pt x="1183" y="39"/>
                </a:lnTo>
                <a:lnTo>
                  <a:pt x="1184" y="39"/>
                </a:lnTo>
                <a:lnTo>
                  <a:pt x="1184" y="39"/>
                </a:lnTo>
                <a:lnTo>
                  <a:pt x="1184" y="39"/>
                </a:lnTo>
                <a:lnTo>
                  <a:pt x="1184" y="39"/>
                </a:lnTo>
                <a:lnTo>
                  <a:pt x="1185" y="39"/>
                </a:lnTo>
                <a:lnTo>
                  <a:pt x="1185" y="39"/>
                </a:lnTo>
                <a:lnTo>
                  <a:pt x="1185" y="39"/>
                </a:lnTo>
                <a:lnTo>
                  <a:pt x="1185" y="39"/>
                </a:lnTo>
                <a:lnTo>
                  <a:pt x="1185" y="39"/>
                </a:lnTo>
                <a:lnTo>
                  <a:pt x="1186" y="39"/>
                </a:lnTo>
                <a:lnTo>
                  <a:pt x="1186" y="0"/>
                </a:lnTo>
                <a:lnTo>
                  <a:pt x="1186" y="0"/>
                </a:lnTo>
                <a:lnTo>
                  <a:pt x="1186" y="0"/>
                </a:lnTo>
                <a:lnTo>
                  <a:pt x="1187" y="39"/>
                </a:lnTo>
                <a:lnTo>
                  <a:pt x="1187" y="39"/>
                </a:lnTo>
                <a:lnTo>
                  <a:pt x="1187" y="39"/>
                </a:lnTo>
                <a:lnTo>
                  <a:pt x="1187" y="39"/>
                </a:lnTo>
                <a:lnTo>
                  <a:pt x="1188" y="39"/>
                </a:lnTo>
                <a:lnTo>
                  <a:pt x="1188" y="39"/>
                </a:lnTo>
                <a:lnTo>
                  <a:pt x="1188" y="39"/>
                </a:lnTo>
                <a:lnTo>
                  <a:pt x="1189" y="39"/>
                </a:lnTo>
                <a:lnTo>
                  <a:pt x="1189" y="39"/>
                </a:lnTo>
                <a:lnTo>
                  <a:pt x="1189" y="39"/>
                </a:lnTo>
                <a:lnTo>
                  <a:pt x="1189" y="39"/>
                </a:lnTo>
                <a:lnTo>
                  <a:pt x="1189" y="39"/>
                </a:lnTo>
                <a:lnTo>
                  <a:pt x="1190" y="39"/>
                </a:lnTo>
                <a:lnTo>
                  <a:pt x="1190" y="39"/>
                </a:lnTo>
                <a:lnTo>
                  <a:pt x="1190" y="39"/>
                </a:lnTo>
                <a:lnTo>
                  <a:pt x="1190" y="39"/>
                </a:lnTo>
                <a:lnTo>
                  <a:pt x="1191" y="39"/>
                </a:lnTo>
                <a:lnTo>
                  <a:pt x="1191" y="39"/>
                </a:lnTo>
                <a:lnTo>
                  <a:pt x="1191" y="39"/>
                </a:lnTo>
                <a:lnTo>
                  <a:pt x="1191" y="39"/>
                </a:lnTo>
                <a:lnTo>
                  <a:pt x="1192" y="39"/>
                </a:lnTo>
                <a:lnTo>
                  <a:pt x="1192" y="39"/>
                </a:lnTo>
                <a:lnTo>
                  <a:pt x="1192" y="39"/>
                </a:lnTo>
                <a:lnTo>
                  <a:pt x="1192" y="39"/>
                </a:lnTo>
                <a:lnTo>
                  <a:pt x="1192" y="39"/>
                </a:lnTo>
                <a:lnTo>
                  <a:pt x="1193" y="39"/>
                </a:lnTo>
                <a:lnTo>
                  <a:pt x="1193" y="39"/>
                </a:lnTo>
                <a:lnTo>
                  <a:pt x="1193" y="39"/>
                </a:lnTo>
                <a:lnTo>
                  <a:pt x="1193" y="39"/>
                </a:lnTo>
                <a:lnTo>
                  <a:pt x="1194" y="39"/>
                </a:lnTo>
                <a:lnTo>
                  <a:pt x="1194" y="39"/>
                </a:lnTo>
                <a:lnTo>
                  <a:pt x="1194" y="39"/>
                </a:lnTo>
                <a:lnTo>
                  <a:pt x="1194" y="39"/>
                </a:lnTo>
                <a:lnTo>
                  <a:pt x="1195" y="39"/>
                </a:lnTo>
                <a:lnTo>
                  <a:pt x="1195" y="39"/>
                </a:lnTo>
                <a:lnTo>
                  <a:pt x="1195" y="39"/>
                </a:lnTo>
                <a:lnTo>
                  <a:pt x="1195" y="39"/>
                </a:lnTo>
                <a:lnTo>
                  <a:pt x="1196" y="39"/>
                </a:lnTo>
                <a:lnTo>
                  <a:pt x="1196" y="39"/>
                </a:lnTo>
                <a:lnTo>
                  <a:pt x="1196" y="39"/>
                </a:lnTo>
                <a:lnTo>
                  <a:pt x="1196" y="39"/>
                </a:lnTo>
                <a:lnTo>
                  <a:pt x="1197" y="39"/>
                </a:lnTo>
                <a:lnTo>
                  <a:pt x="1197" y="39"/>
                </a:lnTo>
                <a:lnTo>
                  <a:pt x="1197" y="39"/>
                </a:lnTo>
                <a:lnTo>
                  <a:pt x="1197" y="39"/>
                </a:lnTo>
                <a:lnTo>
                  <a:pt x="1198" y="39"/>
                </a:lnTo>
                <a:lnTo>
                  <a:pt x="1198" y="39"/>
                </a:lnTo>
                <a:lnTo>
                  <a:pt x="1198" y="39"/>
                </a:lnTo>
                <a:lnTo>
                  <a:pt x="1198" y="39"/>
                </a:lnTo>
                <a:lnTo>
                  <a:pt x="1198" y="39"/>
                </a:lnTo>
                <a:lnTo>
                  <a:pt x="1199" y="39"/>
                </a:lnTo>
                <a:lnTo>
                  <a:pt x="1199" y="39"/>
                </a:lnTo>
                <a:lnTo>
                  <a:pt x="1199" y="39"/>
                </a:lnTo>
                <a:lnTo>
                  <a:pt x="1199" y="39"/>
                </a:lnTo>
                <a:lnTo>
                  <a:pt x="1200" y="39"/>
                </a:lnTo>
                <a:lnTo>
                  <a:pt x="1200" y="39"/>
                </a:lnTo>
                <a:lnTo>
                  <a:pt x="1200" y="39"/>
                </a:lnTo>
                <a:lnTo>
                  <a:pt x="1200" y="39"/>
                </a:lnTo>
                <a:lnTo>
                  <a:pt x="1201" y="39"/>
                </a:lnTo>
                <a:lnTo>
                  <a:pt x="1201" y="39"/>
                </a:lnTo>
                <a:lnTo>
                  <a:pt x="1201" y="39"/>
                </a:lnTo>
                <a:lnTo>
                  <a:pt x="1201" y="39"/>
                </a:lnTo>
                <a:lnTo>
                  <a:pt x="1201" y="39"/>
                </a:lnTo>
                <a:lnTo>
                  <a:pt x="1202" y="39"/>
                </a:lnTo>
                <a:lnTo>
                  <a:pt x="1202" y="39"/>
                </a:lnTo>
                <a:lnTo>
                  <a:pt x="1202" y="39"/>
                </a:lnTo>
                <a:lnTo>
                  <a:pt x="1202" y="39"/>
                </a:lnTo>
                <a:lnTo>
                  <a:pt x="1203" y="39"/>
                </a:lnTo>
                <a:lnTo>
                  <a:pt x="1203" y="39"/>
                </a:lnTo>
                <a:lnTo>
                  <a:pt x="1203" y="39"/>
                </a:lnTo>
                <a:lnTo>
                  <a:pt x="1204" y="39"/>
                </a:lnTo>
                <a:lnTo>
                  <a:pt x="1204" y="39"/>
                </a:lnTo>
                <a:lnTo>
                  <a:pt x="1204" y="39"/>
                </a:lnTo>
                <a:lnTo>
                  <a:pt x="1204" y="39"/>
                </a:lnTo>
                <a:lnTo>
                  <a:pt x="1204" y="39"/>
                </a:lnTo>
                <a:lnTo>
                  <a:pt x="1205" y="39"/>
                </a:lnTo>
                <a:lnTo>
                  <a:pt x="1205" y="39"/>
                </a:lnTo>
                <a:lnTo>
                  <a:pt x="1205" y="39"/>
                </a:lnTo>
                <a:lnTo>
                  <a:pt x="1205" y="39"/>
                </a:lnTo>
                <a:lnTo>
                  <a:pt x="1206" y="39"/>
                </a:lnTo>
                <a:lnTo>
                  <a:pt x="1206" y="39"/>
                </a:lnTo>
                <a:lnTo>
                  <a:pt x="1206" y="39"/>
                </a:lnTo>
                <a:lnTo>
                  <a:pt x="1206" y="39"/>
                </a:lnTo>
                <a:lnTo>
                  <a:pt x="1207" y="39"/>
                </a:lnTo>
                <a:lnTo>
                  <a:pt x="1207" y="39"/>
                </a:lnTo>
                <a:lnTo>
                  <a:pt x="1207" y="39"/>
                </a:lnTo>
                <a:lnTo>
                  <a:pt x="1207" y="39"/>
                </a:lnTo>
                <a:lnTo>
                  <a:pt x="1207" y="39"/>
                </a:lnTo>
                <a:lnTo>
                  <a:pt x="1208" y="39"/>
                </a:lnTo>
                <a:lnTo>
                  <a:pt x="1208" y="39"/>
                </a:lnTo>
                <a:lnTo>
                  <a:pt x="1208" y="39"/>
                </a:lnTo>
                <a:lnTo>
                  <a:pt x="1208" y="39"/>
                </a:lnTo>
                <a:lnTo>
                  <a:pt x="1209" y="39"/>
                </a:lnTo>
                <a:lnTo>
                  <a:pt x="1209" y="39"/>
                </a:lnTo>
                <a:lnTo>
                  <a:pt x="1209" y="39"/>
                </a:lnTo>
                <a:lnTo>
                  <a:pt x="1209" y="39"/>
                </a:lnTo>
                <a:lnTo>
                  <a:pt x="1210" y="39"/>
                </a:lnTo>
                <a:lnTo>
                  <a:pt x="1210" y="39"/>
                </a:lnTo>
                <a:lnTo>
                  <a:pt x="1210" y="39"/>
                </a:lnTo>
                <a:lnTo>
                  <a:pt x="1210" y="39"/>
                </a:lnTo>
                <a:lnTo>
                  <a:pt x="1210" y="39"/>
                </a:lnTo>
                <a:lnTo>
                  <a:pt x="1211" y="39"/>
                </a:lnTo>
                <a:lnTo>
                  <a:pt x="1211" y="39"/>
                </a:lnTo>
                <a:lnTo>
                  <a:pt x="1211" y="39"/>
                </a:lnTo>
                <a:lnTo>
                  <a:pt x="1212" y="39"/>
                </a:lnTo>
                <a:lnTo>
                  <a:pt x="1212" y="39"/>
                </a:lnTo>
                <a:lnTo>
                  <a:pt x="1212" y="39"/>
                </a:lnTo>
                <a:lnTo>
                  <a:pt x="1212" y="39"/>
                </a:lnTo>
                <a:lnTo>
                  <a:pt x="1213" y="39"/>
                </a:lnTo>
                <a:lnTo>
                  <a:pt x="1213" y="39"/>
                </a:lnTo>
                <a:lnTo>
                  <a:pt x="1213" y="39"/>
                </a:lnTo>
                <a:lnTo>
                  <a:pt x="1213" y="39"/>
                </a:lnTo>
                <a:lnTo>
                  <a:pt x="1213" y="39"/>
                </a:lnTo>
                <a:lnTo>
                  <a:pt x="1214" y="39"/>
                </a:lnTo>
                <a:lnTo>
                  <a:pt x="1214" y="39"/>
                </a:lnTo>
                <a:lnTo>
                  <a:pt x="1214" y="39"/>
                </a:lnTo>
                <a:lnTo>
                  <a:pt x="1214" y="39"/>
                </a:lnTo>
                <a:lnTo>
                  <a:pt x="1215" y="39"/>
                </a:lnTo>
                <a:lnTo>
                  <a:pt x="1215" y="39"/>
                </a:lnTo>
                <a:lnTo>
                  <a:pt x="1215" y="39"/>
                </a:lnTo>
                <a:lnTo>
                  <a:pt x="1215" y="39"/>
                </a:lnTo>
                <a:lnTo>
                  <a:pt x="1216" y="39"/>
                </a:lnTo>
                <a:lnTo>
                  <a:pt x="1216" y="39"/>
                </a:lnTo>
                <a:lnTo>
                  <a:pt x="1216" y="39"/>
                </a:lnTo>
                <a:lnTo>
                  <a:pt x="1216" y="39"/>
                </a:lnTo>
                <a:lnTo>
                  <a:pt x="1216" y="39"/>
                </a:lnTo>
                <a:lnTo>
                  <a:pt x="1217" y="39"/>
                </a:lnTo>
                <a:lnTo>
                  <a:pt x="1217" y="39"/>
                </a:lnTo>
                <a:lnTo>
                  <a:pt x="1217" y="39"/>
                </a:lnTo>
                <a:lnTo>
                  <a:pt x="1217" y="39"/>
                </a:lnTo>
                <a:lnTo>
                  <a:pt x="1218" y="39"/>
                </a:lnTo>
                <a:lnTo>
                  <a:pt x="1218" y="39"/>
                </a:lnTo>
                <a:lnTo>
                  <a:pt x="1218" y="39"/>
                </a:lnTo>
                <a:lnTo>
                  <a:pt x="1218" y="39"/>
                </a:lnTo>
                <a:lnTo>
                  <a:pt x="1219" y="39"/>
                </a:lnTo>
                <a:lnTo>
                  <a:pt x="1219" y="39"/>
                </a:lnTo>
                <a:lnTo>
                  <a:pt x="1219" y="39"/>
                </a:lnTo>
                <a:lnTo>
                  <a:pt x="1219" y="39"/>
                </a:lnTo>
                <a:lnTo>
                  <a:pt x="1220" y="39"/>
                </a:lnTo>
                <a:lnTo>
                  <a:pt x="1220" y="0"/>
                </a:lnTo>
                <a:lnTo>
                  <a:pt x="1220" y="0"/>
                </a:lnTo>
                <a:lnTo>
                  <a:pt x="1220" y="0"/>
                </a:lnTo>
                <a:lnTo>
                  <a:pt x="1221" y="0"/>
                </a:lnTo>
                <a:lnTo>
                  <a:pt x="1221" y="0"/>
                </a:lnTo>
                <a:lnTo>
                  <a:pt x="1221" y="0"/>
                </a:lnTo>
                <a:lnTo>
                  <a:pt x="1221" y="0"/>
                </a:lnTo>
                <a:lnTo>
                  <a:pt x="1222" y="39"/>
                </a:lnTo>
                <a:lnTo>
                  <a:pt x="1222" y="0"/>
                </a:lnTo>
                <a:lnTo>
                  <a:pt x="1222" y="39"/>
                </a:lnTo>
                <a:lnTo>
                  <a:pt x="1222" y="39"/>
                </a:lnTo>
                <a:lnTo>
                  <a:pt x="1222" y="0"/>
                </a:lnTo>
                <a:lnTo>
                  <a:pt x="1223" y="39"/>
                </a:lnTo>
                <a:lnTo>
                  <a:pt x="1223" y="39"/>
                </a:lnTo>
                <a:lnTo>
                  <a:pt x="1223" y="39"/>
                </a:lnTo>
                <a:lnTo>
                  <a:pt x="1223" y="39"/>
                </a:lnTo>
                <a:lnTo>
                  <a:pt x="1224" y="39"/>
                </a:lnTo>
                <a:lnTo>
                  <a:pt x="1224" y="39"/>
                </a:lnTo>
                <a:lnTo>
                  <a:pt x="1224" y="39"/>
                </a:lnTo>
                <a:lnTo>
                  <a:pt x="1224" y="39"/>
                </a:lnTo>
                <a:lnTo>
                  <a:pt x="1225" y="39"/>
                </a:lnTo>
                <a:lnTo>
                  <a:pt x="1225" y="39"/>
                </a:lnTo>
                <a:lnTo>
                  <a:pt x="1225" y="39"/>
                </a:lnTo>
                <a:lnTo>
                  <a:pt x="1225" y="39"/>
                </a:lnTo>
                <a:lnTo>
                  <a:pt x="1225" y="39"/>
                </a:lnTo>
                <a:lnTo>
                  <a:pt x="1226" y="39"/>
                </a:lnTo>
                <a:lnTo>
                  <a:pt x="1226" y="39"/>
                </a:lnTo>
                <a:lnTo>
                  <a:pt x="1226" y="0"/>
                </a:lnTo>
                <a:lnTo>
                  <a:pt x="1226" y="0"/>
                </a:lnTo>
                <a:lnTo>
                  <a:pt x="1227" y="39"/>
                </a:lnTo>
                <a:lnTo>
                  <a:pt x="1227" y="39"/>
                </a:lnTo>
                <a:lnTo>
                  <a:pt x="1227" y="39"/>
                </a:lnTo>
                <a:lnTo>
                  <a:pt x="1228" y="39"/>
                </a:lnTo>
                <a:lnTo>
                  <a:pt x="1228" y="39"/>
                </a:lnTo>
                <a:lnTo>
                  <a:pt x="1228" y="39"/>
                </a:lnTo>
                <a:lnTo>
                  <a:pt x="1228" y="39"/>
                </a:lnTo>
                <a:lnTo>
                  <a:pt x="1228" y="39"/>
                </a:lnTo>
                <a:lnTo>
                  <a:pt x="1229" y="39"/>
                </a:lnTo>
                <a:lnTo>
                  <a:pt x="1229" y="39"/>
                </a:lnTo>
                <a:lnTo>
                  <a:pt x="1229" y="39"/>
                </a:lnTo>
                <a:lnTo>
                  <a:pt x="1229" y="39"/>
                </a:lnTo>
                <a:lnTo>
                  <a:pt x="1230" y="39"/>
                </a:lnTo>
                <a:lnTo>
                  <a:pt x="1230" y="39"/>
                </a:lnTo>
                <a:lnTo>
                  <a:pt x="1230" y="39"/>
                </a:lnTo>
                <a:lnTo>
                  <a:pt x="1230" y="39"/>
                </a:lnTo>
                <a:lnTo>
                  <a:pt x="1231" y="39"/>
                </a:lnTo>
                <a:lnTo>
                  <a:pt x="1231" y="39"/>
                </a:lnTo>
                <a:lnTo>
                  <a:pt x="1231" y="39"/>
                </a:lnTo>
                <a:lnTo>
                  <a:pt x="1231" y="39"/>
                </a:lnTo>
                <a:lnTo>
                  <a:pt x="1231" y="39"/>
                </a:lnTo>
                <a:lnTo>
                  <a:pt x="1232" y="39"/>
                </a:lnTo>
                <a:lnTo>
                  <a:pt x="1232" y="39"/>
                </a:lnTo>
                <a:lnTo>
                  <a:pt x="1232" y="39"/>
                </a:lnTo>
                <a:lnTo>
                  <a:pt x="1232" y="39"/>
                </a:lnTo>
                <a:lnTo>
                  <a:pt x="1233" y="39"/>
                </a:lnTo>
                <a:lnTo>
                  <a:pt x="1233" y="39"/>
                </a:lnTo>
                <a:lnTo>
                  <a:pt x="1233" y="0"/>
                </a:lnTo>
                <a:lnTo>
                  <a:pt x="1233" y="39"/>
                </a:lnTo>
                <a:lnTo>
                  <a:pt x="1234" y="39"/>
                </a:lnTo>
                <a:lnTo>
                  <a:pt x="1234" y="0"/>
                </a:lnTo>
                <a:lnTo>
                  <a:pt x="1234" y="39"/>
                </a:lnTo>
                <a:lnTo>
                  <a:pt x="1235" y="0"/>
                </a:lnTo>
                <a:lnTo>
                  <a:pt x="1235" y="39"/>
                </a:lnTo>
                <a:lnTo>
                  <a:pt x="1235" y="39"/>
                </a:lnTo>
                <a:lnTo>
                  <a:pt x="1235" y="0"/>
                </a:lnTo>
                <a:lnTo>
                  <a:pt x="1235" y="39"/>
                </a:lnTo>
                <a:lnTo>
                  <a:pt x="1236" y="39"/>
                </a:lnTo>
                <a:lnTo>
                  <a:pt x="1236" y="39"/>
                </a:lnTo>
                <a:lnTo>
                  <a:pt x="1236" y="39"/>
                </a:lnTo>
                <a:lnTo>
                  <a:pt x="1236" y="39"/>
                </a:lnTo>
                <a:lnTo>
                  <a:pt x="1237" y="39"/>
                </a:lnTo>
                <a:lnTo>
                  <a:pt x="1237" y="39"/>
                </a:lnTo>
                <a:lnTo>
                  <a:pt x="1237" y="39"/>
                </a:lnTo>
                <a:lnTo>
                  <a:pt x="1237" y="39"/>
                </a:lnTo>
                <a:lnTo>
                  <a:pt x="1238" y="39"/>
                </a:lnTo>
                <a:lnTo>
                  <a:pt x="1238" y="39"/>
                </a:lnTo>
                <a:lnTo>
                  <a:pt x="1238" y="39"/>
                </a:lnTo>
                <a:lnTo>
                  <a:pt x="1238" y="39"/>
                </a:lnTo>
                <a:lnTo>
                  <a:pt x="1238" y="39"/>
                </a:lnTo>
                <a:lnTo>
                  <a:pt x="1239" y="39"/>
                </a:lnTo>
                <a:lnTo>
                  <a:pt x="1239" y="39"/>
                </a:lnTo>
                <a:lnTo>
                  <a:pt x="1239" y="39"/>
                </a:lnTo>
                <a:lnTo>
                  <a:pt x="1239" y="39"/>
                </a:lnTo>
                <a:lnTo>
                  <a:pt x="1240" y="39"/>
                </a:lnTo>
                <a:lnTo>
                  <a:pt x="1240" y="39"/>
                </a:lnTo>
                <a:lnTo>
                  <a:pt x="1240" y="39"/>
                </a:lnTo>
                <a:lnTo>
                  <a:pt x="1240" y="39"/>
                </a:lnTo>
                <a:lnTo>
                  <a:pt x="1240" y="39"/>
                </a:lnTo>
                <a:lnTo>
                  <a:pt x="1241" y="39"/>
                </a:lnTo>
                <a:lnTo>
                  <a:pt x="1241" y="39"/>
                </a:lnTo>
                <a:lnTo>
                  <a:pt x="1241" y="39"/>
                </a:lnTo>
                <a:lnTo>
                  <a:pt x="1241" y="39"/>
                </a:lnTo>
                <a:lnTo>
                  <a:pt x="1242" y="39"/>
                </a:lnTo>
                <a:lnTo>
                  <a:pt x="1242" y="39"/>
                </a:lnTo>
                <a:lnTo>
                  <a:pt x="1242" y="39"/>
                </a:lnTo>
                <a:lnTo>
                  <a:pt x="1243" y="39"/>
                </a:lnTo>
                <a:lnTo>
                  <a:pt x="1243" y="39"/>
                </a:lnTo>
                <a:lnTo>
                  <a:pt x="1243" y="39"/>
                </a:lnTo>
                <a:lnTo>
                  <a:pt x="1243" y="39"/>
                </a:lnTo>
                <a:lnTo>
                  <a:pt x="1244" y="39"/>
                </a:lnTo>
                <a:lnTo>
                  <a:pt x="1244" y="39"/>
                </a:lnTo>
                <a:lnTo>
                  <a:pt x="1244" y="39"/>
                </a:lnTo>
                <a:lnTo>
                  <a:pt x="1244" y="39"/>
                </a:lnTo>
                <a:lnTo>
                  <a:pt x="1244" y="39"/>
                </a:lnTo>
                <a:lnTo>
                  <a:pt x="1245" y="39"/>
                </a:lnTo>
                <a:lnTo>
                  <a:pt x="1245" y="39"/>
                </a:lnTo>
                <a:lnTo>
                  <a:pt x="1245" y="0"/>
                </a:lnTo>
                <a:lnTo>
                  <a:pt x="1245" y="39"/>
                </a:lnTo>
                <a:lnTo>
                  <a:pt x="1246" y="39"/>
                </a:lnTo>
                <a:lnTo>
                  <a:pt x="1246" y="39"/>
                </a:lnTo>
                <a:lnTo>
                  <a:pt x="1246" y="39"/>
                </a:lnTo>
                <a:lnTo>
                  <a:pt x="1246" y="39"/>
                </a:lnTo>
                <a:lnTo>
                  <a:pt x="1247" y="39"/>
                </a:lnTo>
                <a:lnTo>
                  <a:pt x="1247" y="39"/>
                </a:lnTo>
                <a:lnTo>
                  <a:pt x="1247" y="39"/>
                </a:lnTo>
                <a:lnTo>
                  <a:pt x="1247" y="39"/>
                </a:lnTo>
                <a:lnTo>
                  <a:pt x="1247" y="39"/>
                </a:lnTo>
                <a:lnTo>
                  <a:pt x="1248" y="39"/>
                </a:lnTo>
                <a:lnTo>
                  <a:pt x="1248" y="39"/>
                </a:lnTo>
                <a:lnTo>
                  <a:pt x="1248" y="39"/>
                </a:lnTo>
                <a:lnTo>
                  <a:pt x="1248" y="39"/>
                </a:lnTo>
                <a:lnTo>
                  <a:pt x="1249" y="39"/>
                </a:lnTo>
                <a:lnTo>
                  <a:pt x="1249" y="39"/>
                </a:lnTo>
                <a:lnTo>
                  <a:pt x="1249" y="39"/>
                </a:lnTo>
                <a:lnTo>
                  <a:pt x="1249" y="39"/>
                </a:lnTo>
                <a:lnTo>
                  <a:pt x="1250" y="39"/>
                </a:lnTo>
                <a:lnTo>
                  <a:pt x="1250" y="39"/>
                </a:lnTo>
                <a:lnTo>
                  <a:pt x="1250" y="39"/>
                </a:lnTo>
                <a:lnTo>
                  <a:pt x="1250" y="39"/>
                </a:lnTo>
                <a:lnTo>
                  <a:pt x="1251" y="39"/>
                </a:lnTo>
                <a:lnTo>
                  <a:pt x="1251" y="39"/>
                </a:lnTo>
                <a:lnTo>
                  <a:pt x="1251" y="39"/>
                </a:lnTo>
                <a:lnTo>
                  <a:pt x="1251" y="39"/>
                </a:lnTo>
                <a:lnTo>
                  <a:pt x="1252" y="39"/>
                </a:lnTo>
                <a:lnTo>
                  <a:pt x="1252" y="39"/>
                </a:lnTo>
                <a:lnTo>
                  <a:pt x="1252" y="39"/>
                </a:lnTo>
                <a:lnTo>
                  <a:pt x="1252" y="39"/>
                </a:lnTo>
                <a:lnTo>
                  <a:pt x="1253" y="39"/>
                </a:lnTo>
                <a:lnTo>
                  <a:pt x="1253" y="0"/>
                </a:lnTo>
                <a:lnTo>
                  <a:pt x="1253" y="39"/>
                </a:lnTo>
                <a:lnTo>
                  <a:pt x="1253" y="39"/>
                </a:lnTo>
                <a:lnTo>
                  <a:pt x="1253" y="39"/>
                </a:lnTo>
                <a:lnTo>
                  <a:pt x="1254" y="39"/>
                </a:lnTo>
                <a:lnTo>
                  <a:pt x="1254" y="39"/>
                </a:lnTo>
                <a:lnTo>
                  <a:pt x="1254" y="39"/>
                </a:lnTo>
                <a:lnTo>
                  <a:pt x="1254" y="39"/>
                </a:lnTo>
                <a:lnTo>
                  <a:pt x="1255" y="39"/>
                </a:lnTo>
                <a:lnTo>
                  <a:pt x="1255" y="39"/>
                </a:lnTo>
                <a:lnTo>
                  <a:pt x="1255" y="39"/>
                </a:lnTo>
                <a:lnTo>
                  <a:pt x="1255" y="39"/>
                </a:lnTo>
                <a:lnTo>
                  <a:pt x="1256" y="39"/>
                </a:lnTo>
                <a:lnTo>
                  <a:pt x="1256" y="39"/>
                </a:lnTo>
                <a:lnTo>
                  <a:pt x="1256" y="39"/>
                </a:lnTo>
                <a:lnTo>
                  <a:pt x="1256" y="39"/>
                </a:lnTo>
                <a:lnTo>
                  <a:pt x="1256" y="39"/>
                </a:lnTo>
                <a:lnTo>
                  <a:pt x="1257" y="39"/>
                </a:lnTo>
                <a:lnTo>
                  <a:pt x="1257" y="39"/>
                </a:lnTo>
                <a:lnTo>
                  <a:pt x="1257" y="0"/>
                </a:lnTo>
                <a:lnTo>
                  <a:pt x="1257" y="39"/>
                </a:lnTo>
                <a:lnTo>
                  <a:pt x="1258" y="39"/>
                </a:lnTo>
                <a:lnTo>
                  <a:pt x="1258" y="39"/>
                </a:lnTo>
                <a:lnTo>
                  <a:pt x="1258" y="39"/>
                </a:lnTo>
                <a:lnTo>
                  <a:pt x="1259" y="0"/>
                </a:lnTo>
                <a:lnTo>
                  <a:pt x="1259" y="39"/>
                </a:lnTo>
                <a:lnTo>
                  <a:pt x="1259" y="39"/>
                </a:lnTo>
                <a:lnTo>
                  <a:pt x="1259" y="39"/>
                </a:lnTo>
                <a:lnTo>
                  <a:pt x="1259" y="39"/>
                </a:lnTo>
                <a:lnTo>
                  <a:pt x="1260" y="39"/>
                </a:lnTo>
                <a:lnTo>
                  <a:pt x="1260" y="39"/>
                </a:lnTo>
                <a:lnTo>
                  <a:pt x="1260" y="39"/>
                </a:lnTo>
                <a:lnTo>
                  <a:pt x="1260" y="39"/>
                </a:lnTo>
                <a:lnTo>
                  <a:pt x="1261" y="39"/>
                </a:lnTo>
                <a:lnTo>
                  <a:pt x="1261" y="39"/>
                </a:lnTo>
                <a:lnTo>
                  <a:pt x="1261" y="39"/>
                </a:lnTo>
                <a:lnTo>
                  <a:pt x="1261" y="39"/>
                </a:lnTo>
                <a:lnTo>
                  <a:pt x="1262" y="39"/>
                </a:lnTo>
                <a:lnTo>
                  <a:pt x="1262" y="39"/>
                </a:lnTo>
                <a:lnTo>
                  <a:pt x="1262" y="39"/>
                </a:lnTo>
                <a:lnTo>
                  <a:pt x="1262" y="39"/>
                </a:lnTo>
                <a:lnTo>
                  <a:pt x="1262" y="0"/>
                </a:lnTo>
                <a:lnTo>
                  <a:pt x="1263" y="0"/>
                </a:lnTo>
                <a:lnTo>
                  <a:pt x="1263" y="39"/>
                </a:lnTo>
                <a:lnTo>
                  <a:pt x="1263" y="39"/>
                </a:lnTo>
                <a:lnTo>
                  <a:pt x="1263" y="0"/>
                </a:lnTo>
                <a:lnTo>
                  <a:pt x="1264" y="39"/>
                </a:lnTo>
                <a:lnTo>
                  <a:pt x="1264" y="39"/>
                </a:lnTo>
                <a:lnTo>
                  <a:pt x="1264" y="39"/>
                </a:lnTo>
                <a:lnTo>
                  <a:pt x="1264" y="39"/>
                </a:lnTo>
                <a:lnTo>
                  <a:pt x="1265" y="39"/>
                </a:lnTo>
                <a:lnTo>
                  <a:pt x="1265" y="39"/>
                </a:lnTo>
                <a:lnTo>
                  <a:pt x="1265" y="39"/>
                </a:lnTo>
                <a:lnTo>
                  <a:pt x="1265" y="0"/>
                </a:lnTo>
                <a:lnTo>
                  <a:pt x="1265" y="39"/>
                </a:lnTo>
                <a:lnTo>
                  <a:pt x="1266" y="39"/>
                </a:lnTo>
                <a:lnTo>
                  <a:pt x="1266" y="0"/>
                </a:lnTo>
                <a:lnTo>
                  <a:pt x="1266" y="0"/>
                </a:lnTo>
                <a:lnTo>
                  <a:pt x="1267" y="39"/>
                </a:lnTo>
                <a:lnTo>
                  <a:pt x="1267" y="39"/>
                </a:lnTo>
                <a:lnTo>
                  <a:pt x="1267" y="39"/>
                </a:lnTo>
                <a:lnTo>
                  <a:pt x="1267" y="39"/>
                </a:lnTo>
                <a:lnTo>
                  <a:pt x="1268" y="39"/>
                </a:lnTo>
                <a:lnTo>
                  <a:pt x="1268" y="39"/>
                </a:lnTo>
                <a:lnTo>
                  <a:pt x="1268" y="39"/>
                </a:lnTo>
                <a:lnTo>
                  <a:pt x="1268" y="39"/>
                </a:lnTo>
                <a:lnTo>
                  <a:pt x="1268" y="39"/>
                </a:lnTo>
                <a:lnTo>
                  <a:pt x="1269" y="39"/>
                </a:lnTo>
                <a:lnTo>
                  <a:pt x="1269" y="0"/>
                </a:lnTo>
                <a:lnTo>
                  <a:pt x="1269" y="39"/>
                </a:lnTo>
                <a:lnTo>
                  <a:pt x="1269" y="39"/>
                </a:lnTo>
                <a:lnTo>
                  <a:pt x="1270" y="39"/>
                </a:lnTo>
                <a:lnTo>
                  <a:pt x="1270" y="39"/>
                </a:lnTo>
                <a:lnTo>
                  <a:pt x="1270" y="39"/>
                </a:lnTo>
                <a:lnTo>
                  <a:pt x="1270" y="39"/>
                </a:lnTo>
                <a:lnTo>
                  <a:pt x="1271" y="39"/>
                </a:lnTo>
                <a:lnTo>
                  <a:pt x="1271" y="39"/>
                </a:lnTo>
                <a:lnTo>
                  <a:pt x="1271" y="39"/>
                </a:lnTo>
                <a:lnTo>
                  <a:pt x="1271" y="39"/>
                </a:lnTo>
                <a:lnTo>
                  <a:pt x="1271" y="39"/>
                </a:lnTo>
                <a:lnTo>
                  <a:pt x="1272" y="39"/>
                </a:lnTo>
                <a:lnTo>
                  <a:pt x="1272" y="39"/>
                </a:lnTo>
                <a:lnTo>
                  <a:pt x="1272" y="39"/>
                </a:lnTo>
                <a:lnTo>
                  <a:pt x="1272" y="39"/>
                </a:lnTo>
                <a:lnTo>
                  <a:pt x="1273" y="39"/>
                </a:lnTo>
                <a:lnTo>
                  <a:pt x="1273" y="39"/>
                </a:lnTo>
                <a:lnTo>
                  <a:pt x="1273" y="39"/>
                </a:lnTo>
                <a:lnTo>
                  <a:pt x="1273" y="39"/>
                </a:lnTo>
                <a:lnTo>
                  <a:pt x="1274" y="39"/>
                </a:lnTo>
                <a:lnTo>
                  <a:pt x="1274" y="39"/>
                </a:lnTo>
                <a:lnTo>
                  <a:pt x="1274" y="39"/>
                </a:lnTo>
                <a:lnTo>
                  <a:pt x="1274" y="39"/>
                </a:lnTo>
                <a:lnTo>
                  <a:pt x="1275" y="39"/>
                </a:lnTo>
                <a:lnTo>
                  <a:pt x="1275" y="39"/>
                </a:lnTo>
                <a:lnTo>
                  <a:pt x="1275" y="39"/>
                </a:lnTo>
                <a:lnTo>
                  <a:pt x="1275" y="39"/>
                </a:lnTo>
                <a:lnTo>
                  <a:pt x="1276" y="39"/>
                </a:lnTo>
                <a:lnTo>
                  <a:pt x="1276" y="39"/>
                </a:lnTo>
                <a:lnTo>
                  <a:pt x="1276" y="39"/>
                </a:lnTo>
                <a:lnTo>
                  <a:pt x="1276" y="39"/>
                </a:lnTo>
                <a:lnTo>
                  <a:pt x="1277" y="0"/>
                </a:lnTo>
                <a:lnTo>
                  <a:pt x="1277" y="0"/>
                </a:lnTo>
                <a:lnTo>
                  <a:pt x="1277" y="39"/>
                </a:lnTo>
                <a:lnTo>
                  <a:pt x="1277" y="39"/>
                </a:lnTo>
                <a:lnTo>
                  <a:pt x="1277" y="39"/>
                </a:lnTo>
                <a:lnTo>
                  <a:pt x="1278" y="39"/>
                </a:lnTo>
                <a:lnTo>
                  <a:pt x="1278" y="0"/>
                </a:lnTo>
                <a:lnTo>
                  <a:pt x="1278" y="0"/>
                </a:lnTo>
                <a:lnTo>
                  <a:pt x="1278" y="39"/>
                </a:lnTo>
                <a:lnTo>
                  <a:pt x="1279" y="0"/>
                </a:lnTo>
                <a:lnTo>
                  <a:pt x="1279" y="39"/>
                </a:lnTo>
                <a:lnTo>
                  <a:pt x="1279" y="39"/>
                </a:lnTo>
                <a:lnTo>
                  <a:pt x="1279" y="39"/>
                </a:lnTo>
                <a:lnTo>
                  <a:pt x="1280" y="39"/>
                </a:lnTo>
                <a:lnTo>
                  <a:pt x="1280" y="39"/>
                </a:lnTo>
                <a:lnTo>
                  <a:pt x="1280" y="39"/>
                </a:lnTo>
                <a:lnTo>
                  <a:pt x="1280" y="39"/>
                </a:lnTo>
                <a:lnTo>
                  <a:pt x="1280" y="39"/>
                </a:lnTo>
                <a:lnTo>
                  <a:pt x="1281" y="39"/>
                </a:lnTo>
                <a:lnTo>
                  <a:pt x="1281" y="39"/>
                </a:lnTo>
                <a:lnTo>
                  <a:pt x="1281" y="39"/>
                </a:lnTo>
                <a:lnTo>
                  <a:pt x="1282" y="0"/>
                </a:lnTo>
                <a:lnTo>
                  <a:pt x="1282" y="39"/>
                </a:lnTo>
                <a:lnTo>
                  <a:pt x="1282" y="39"/>
                </a:lnTo>
                <a:lnTo>
                  <a:pt x="1282" y="39"/>
                </a:lnTo>
                <a:lnTo>
                  <a:pt x="1283" y="39"/>
                </a:lnTo>
                <a:lnTo>
                  <a:pt x="1283" y="39"/>
                </a:lnTo>
                <a:lnTo>
                  <a:pt x="1283" y="39"/>
                </a:lnTo>
                <a:lnTo>
                  <a:pt x="1283" y="39"/>
                </a:lnTo>
                <a:lnTo>
                  <a:pt x="1283" y="39"/>
                </a:lnTo>
                <a:lnTo>
                  <a:pt x="1284" y="39"/>
                </a:lnTo>
                <a:lnTo>
                  <a:pt x="1284" y="39"/>
                </a:lnTo>
                <a:lnTo>
                  <a:pt x="1284" y="39"/>
                </a:lnTo>
                <a:lnTo>
                  <a:pt x="1284" y="39"/>
                </a:lnTo>
                <a:lnTo>
                  <a:pt x="1285" y="39"/>
                </a:lnTo>
                <a:lnTo>
                  <a:pt x="1285" y="39"/>
                </a:lnTo>
                <a:lnTo>
                  <a:pt x="1285" y="39"/>
                </a:lnTo>
                <a:lnTo>
                  <a:pt x="1285" y="39"/>
                </a:lnTo>
                <a:lnTo>
                  <a:pt x="1286" y="39"/>
                </a:lnTo>
                <a:lnTo>
                  <a:pt x="1286" y="39"/>
                </a:lnTo>
                <a:lnTo>
                  <a:pt x="1286" y="39"/>
                </a:lnTo>
                <a:lnTo>
                  <a:pt x="1286" y="39"/>
                </a:lnTo>
                <a:lnTo>
                  <a:pt x="1286" y="39"/>
                </a:lnTo>
                <a:lnTo>
                  <a:pt x="1287" y="39"/>
                </a:lnTo>
                <a:lnTo>
                  <a:pt x="1287" y="39"/>
                </a:lnTo>
                <a:lnTo>
                  <a:pt x="1287" y="39"/>
                </a:lnTo>
                <a:lnTo>
                  <a:pt x="1287" y="39"/>
                </a:lnTo>
                <a:lnTo>
                  <a:pt x="1288" y="39"/>
                </a:lnTo>
                <a:lnTo>
                  <a:pt x="1288" y="39"/>
                </a:lnTo>
                <a:lnTo>
                  <a:pt x="1288" y="39"/>
                </a:lnTo>
                <a:lnTo>
                  <a:pt x="1288" y="39"/>
                </a:lnTo>
                <a:lnTo>
                  <a:pt x="1289" y="39"/>
                </a:lnTo>
                <a:lnTo>
                  <a:pt x="1289" y="39"/>
                </a:lnTo>
                <a:lnTo>
                  <a:pt x="1289" y="39"/>
                </a:lnTo>
                <a:lnTo>
                  <a:pt x="1290" y="39"/>
                </a:lnTo>
                <a:lnTo>
                  <a:pt x="1290" y="39"/>
                </a:lnTo>
                <a:lnTo>
                  <a:pt x="1290" y="39"/>
                </a:lnTo>
                <a:lnTo>
                  <a:pt x="1290" y="39"/>
                </a:lnTo>
                <a:lnTo>
                  <a:pt x="1290" y="39"/>
                </a:lnTo>
                <a:lnTo>
                  <a:pt x="1291" y="39"/>
                </a:lnTo>
                <a:lnTo>
                  <a:pt x="1291" y="39"/>
                </a:lnTo>
                <a:lnTo>
                  <a:pt x="1291" y="39"/>
                </a:lnTo>
                <a:lnTo>
                  <a:pt x="1291" y="39"/>
                </a:lnTo>
                <a:lnTo>
                  <a:pt x="1292" y="39"/>
                </a:lnTo>
                <a:lnTo>
                  <a:pt x="1292" y="39"/>
                </a:lnTo>
                <a:lnTo>
                  <a:pt x="1292" y="39"/>
                </a:lnTo>
                <a:lnTo>
                  <a:pt x="1292" y="39"/>
                </a:lnTo>
                <a:lnTo>
                  <a:pt x="1293" y="39"/>
                </a:lnTo>
                <a:lnTo>
                  <a:pt x="1293" y="39"/>
                </a:lnTo>
                <a:lnTo>
                  <a:pt x="1293" y="39"/>
                </a:lnTo>
                <a:lnTo>
                  <a:pt x="1293" y="39"/>
                </a:lnTo>
                <a:lnTo>
                  <a:pt x="1293" y="39"/>
                </a:lnTo>
                <a:lnTo>
                  <a:pt x="1294" y="39"/>
                </a:lnTo>
                <a:lnTo>
                  <a:pt x="1294" y="39"/>
                </a:lnTo>
                <a:lnTo>
                  <a:pt x="1294" y="39"/>
                </a:lnTo>
                <a:lnTo>
                  <a:pt x="1294" y="39"/>
                </a:lnTo>
                <a:lnTo>
                  <a:pt x="1295" y="39"/>
                </a:lnTo>
                <a:lnTo>
                  <a:pt x="1295" y="39"/>
                </a:lnTo>
                <a:lnTo>
                  <a:pt x="1295" y="39"/>
                </a:lnTo>
                <a:lnTo>
                  <a:pt x="1295" y="39"/>
                </a:lnTo>
                <a:lnTo>
                  <a:pt x="1296" y="39"/>
                </a:lnTo>
                <a:lnTo>
                  <a:pt x="1296" y="39"/>
                </a:lnTo>
                <a:lnTo>
                  <a:pt x="1296" y="39"/>
                </a:lnTo>
                <a:lnTo>
                  <a:pt x="1296" y="39"/>
                </a:lnTo>
                <a:lnTo>
                  <a:pt x="1296" y="39"/>
                </a:lnTo>
                <a:lnTo>
                  <a:pt x="1297" y="39"/>
                </a:lnTo>
                <a:lnTo>
                  <a:pt x="1297" y="39"/>
                </a:lnTo>
                <a:lnTo>
                  <a:pt x="1297" y="39"/>
                </a:lnTo>
                <a:lnTo>
                  <a:pt x="1298" y="39"/>
                </a:lnTo>
                <a:lnTo>
                  <a:pt x="1298" y="39"/>
                </a:lnTo>
                <a:lnTo>
                  <a:pt x="1298" y="39"/>
                </a:lnTo>
                <a:lnTo>
                  <a:pt x="1298" y="39"/>
                </a:lnTo>
                <a:lnTo>
                  <a:pt x="1299" y="39"/>
                </a:lnTo>
                <a:lnTo>
                  <a:pt x="1299" y="39"/>
                </a:lnTo>
                <a:lnTo>
                  <a:pt x="1299" y="39"/>
                </a:lnTo>
                <a:lnTo>
                  <a:pt x="1299" y="39"/>
                </a:lnTo>
                <a:lnTo>
                  <a:pt x="1299" y="39"/>
                </a:lnTo>
                <a:lnTo>
                  <a:pt x="1300" y="39"/>
                </a:lnTo>
                <a:lnTo>
                  <a:pt x="1300" y="39"/>
                </a:lnTo>
                <a:lnTo>
                  <a:pt x="1300" y="39"/>
                </a:lnTo>
                <a:lnTo>
                  <a:pt x="1300" y="39"/>
                </a:lnTo>
                <a:lnTo>
                  <a:pt x="1301" y="39"/>
                </a:lnTo>
                <a:lnTo>
                  <a:pt x="1301" y="39"/>
                </a:lnTo>
                <a:lnTo>
                  <a:pt x="1301" y="39"/>
                </a:lnTo>
                <a:lnTo>
                  <a:pt x="1301" y="39"/>
                </a:lnTo>
                <a:lnTo>
                  <a:pt x="1302" y="39"/>
                </a:lnTo>
                <a:lnTo>
                  <a:pt x="1302" y="39"/>
                </a:lnTo>
                <a:lnTo>
                  <a:pt x="1302" y="39"/>
                </a:lnTo>
                <a:lnTo>
                  <a:pt x="1302" y="39"/>
                </a:lnTo>
                <a:lnTo>
                  <a:pt x="1302" y="39"/>
                </a:lnTo>
                <a:lnTo>
                  <a:pt x="1303" y="39"/>
                </a:lnTo>
                <a:lnTo>
                  <a:pt x="1303" y="39"/>
                </a:lnTo>
                <a:lnTo>
                  <a:pt x="1303" y="39"/>
                </a:lnTo>
                <a:lnTo>
                  <a:pt x="1303" y="39"/>
                </a:lnTo>
                <a:lnTo>
                  <a:pt x="1304" y="39"/>
                </a:lnTo>
                <a:lnTo>
                  <a:pt x="1304" y="39"/>
                </a:lnTo>
                <a:lnTo>
                  <a:pt x="1304" y="39"/>
                </a:lnTo>
                <a:lnTo>
                  <a:pt x="1304" y="39"/>
                </a:lnTo>
                <a:lnTo>
                  <a:pt x="1305" y="39"/>
                </a:lnTo>
                <a:lnTo>
                  <a:pt x="1305" y="39"/>
                </a:lnTo>
                <a:lnTo>
                  <a:pt x="1305" y="39"/>
                </a:lnTo>
                <a:lnTo>
                  <a:pt x="1305" y="39"/>
                </a:lnTo>
                <a:lnTo>
                  <a:pt x="1306" y="39"/>
                </a:lnTo>
                <a:lnTo>
                  <a:pt x="1306" y="39"/>
                </a:lnTo>
                <a:lnTo>
                  <a:pt x="1306" y="39"/>
                </a:lnTo>
                <a:lnTo>
                  <a:pt x="1306" y="39"/>
                </a:lnTo>
                <a:lnTo>
                  <a:pt x="1307" y="39"/>
                </a:lnTo>
                <a:lnTo>
                  <a:pt x="1307" y="39"/>
                </a:lnTo>
                <a:lnTo>
                  <a:pt x="1307" y="39"/>
                </a:lnTo>
                <a:lnTo>
                  <a:pt x="1307" y="39"/>
                </a:lnTo>
                <a:lnTo>
                  <a:pt x="1308" y="39"/>
                </a:lnTo>
                <a:lnTo>
                  <a:pt x="1308" y="39"/>
                </a:lnTo>
                <a:lnTo>
                  <a:pt x="1308" y="39"/>
                </a:lnTo>
                <a:lnTo>
                  <a:pt x="1308" y="39"/>
                </a:lnTo>
                <a:lnTo>
                  <a:pt x="1308" y="39"/>
                </a:lnTo>
                <a:lnTo>
                  <a:pt x="1309" y="39"/>
                </a:lnTo>
                <a:lnTo>
                  <a:pt x="1309" y="39"/>
                </a:lnTo>
                <a:lnTo>
                  <a:pt x="1309" y="39"/>
                </a:lnTo>
                <a:lnTo>
                  <a:pt x="1309" y="39"/>
                </a:lnTo>
                <a:lnTo>
                  <a:pt x="1310" y="39"/>
                </a:lnTo>
                <a:lnTo>
                  <a:pt x="1310" y="39"/>
                </a:lnTo>
                <a:lnTo>
                  <a:pt x="1310" y="39"/>
                </a:lnTo>
                <a:lnTo>
                  <a:pt x="1310" y="39"/>
                </a:lnTo>
                <a:lnTo>
                  <a:pt x="1311" y="39"/>
                </a:lnTo>
                <a:lnTo>
                  <a:pt x="1311" y="39"/>
                </a:lnTo>
                <a:lnTo>
                  <a:pt x="1311" y="39"/>
                </a:lnTo>
                <a:lnTo>
                  <a:pt x="1311" y="39"/>
                </a:lnTo>
                <a:lnTo>
                  <a:pt x="1311" y="39"/>
                </a:lnTo>
                <a:lnTo>
                  <a:pt x="1312" y="39"/>
                </a:lnTo>
                <a:lnTo>
                  <a:pt x="1312" y="39"/>
                </a:lnTo>
                <a:lnTo>
                  <a:pt x="1312" y="39"/>
                </a:lnTo>
                <a:lnTo>
                  <a:pt x="1312" y="39"/>
                </a:lnTo>
                <a:lnTo>
                  <a:pt x="1313" y="39"/>
                </a:lnTo>
                <a:lnTo>
                  <a:pt x="1313" y="39"/>
                </a:lnTo>
                <a:lnTo>
                  <a:pt x="1313" y="39"/>
                </a:lnTo>
                <a:lnTo>
                  <a:pt x="1314" y="39"/>
                </a:lnTo>
                <a:lnTo>
                  <a:pt x="1314" y="39"/>
                </a:lnTo>
                <a:lnTo>
                  <a:pt x="1314" y="39"/>
                </a:lnTo>
                <a:lnTo>
                  <a:pt x="1314" y="39"/>
                </a:lnTo>
                <a:lnTo>
                  <a:pt x="1314" y="39"/>
                </a:lnTo>
                <a:lnTo>
                  <a:pt x="1315" y="39"/>
                </a:lnTo>
                <a:lnTo>
                  <a:pt x="1315" y="39"/>
                </a:lnTo>
                <a:lnTo>
                  <a:pt x="1315" y="39"/>
                </a:lnTo>
                <a:lnTo>
                  <a:pt x="1315" y="39"/>
                </a:lnTo>
                <a:lnTo>
                  <a:pt x="1316" y="39"/>
                </a:lnTo>
                <a:lnTo>
                  <a:pt x="1316" y="39"/>
                </a:lnTo>
                <a:lnTo>
                  <a:pt x="1316" y="39"/>
                </a:lnTo>
                <a:lnTo>
                  <a:pt x="1316" y="39"/>
                </a:lnTo>
                <a:lnTo>
                  <a:pt x="1317" y="39"/>
                </a:lnTo>
                <a:lnTo>
                  <a:pt x="1317" y="39"/>
                </a:lnTo>
                <a:lnTo>
                  <a:pt x="1317" y="39"/>
                </a:lnTo>
                <a:lnTo>
                  <a:pt x="1317" y="39"/>
                </a:lnTo>
                <a:lnTo>
                  <a:pt x="1317" y="39"/>
                </a:lnTo>
                <a:lnTo>
                  <a:pt x="1318" y="39"/>
                </a:lnTo>
                <a:lnTo>
                  <a:pt x="1318" y="39"/>
                </a:lnTo>
                <a:lnTo>
                  <a:pt x="1318" y="39"/>
                </a:lnTo>
                <a:lnTo>
                  <a:pt x="1318" y="39"/>
                </a:lnTo>
                <a:lnTo>
                  <a:pt x="1319" y="39"/>
                </a:lnTo>
                <a:lnTo>
                  <a:pt x="1319" y="39"/>
                </a:lnTo>
                <a:lnTo>
                  <a:pt x="1319" y="39"/>
                </a:lnTo>
                <a:lnTo>
                  <a:pt x="1319" y="39"/>
                </a:lnTo>
                <a:lnTo>
                  <a:pt x="1320" y="39"/>
                </a:lnTo>
                <a:lnTo>
                  <a:pt x="1320" y="39"/>
                </a:lnTo>
                <a:lnTo>
                  <a:pt x="1320" y="39"/>
                </a:lnTo>
                <a:lnTo>
                  <a:pt x="1320" y="39"/>
                </a:lnTo>
                <a:lnTo>
                  <a:pt x="1321" y="39"/>
                </a:lnTo>
                <a:lnTo>
                  <a:pt x="1321" y="39"/>
                </a:lnTo>
                <a:lnTo>
                  <a:pt x="1321" y="39"/>
                </a:lnTo>
                <a:lnTo>
                  <a:pt x="1321" y="39"/>
                </a:lnTo>
                <a:lnTo>
                  <a:pt x="1322" y="39"/>
                </a:lnTo>
                <a:lnTo>
                  <a:pt x="1322" y="39"/>
                </a:lnTo>
                <a:lnTo>
                  <a:pt x="1322" y="39"/>
                </a:lnTo>
                <a:lnTo>
                  <a:pt x="1322" y="39"/>
                </a:lnTo>
                <a:lnTo>
                  <a:pt x="1323" y="39"/>
                </a:lnTo>
                <a:lnTo>
                  <a:pt x="1323" y="39"/>
                </a:lnTo>
                <a:lnTo>
                  <a:pt x="1323" y="39"/>
                </a:lnTo>
                <a:lnTo>
                  <a:pt x="1323" y="39"/>
                </a:lnTo>
                <a:lnTo>
                  <a:pt x="1323" y="39"/>
                </a:lnTo>
                <a:lnTo>
                  <a:pt x="1324" y="39"/>
                </a:lnTo>
                <a:lnTo>
                  <a:pt x="1324" y="39"/>
                </a:lnTo>
                <a:lnTo>
                  <a:pt x="1324" y="39"/>
                </a:lnTo>
                <a:lnTo>
                  <a:pt x="1324" y="39"/>
                </a:lnTo>
                <a:lnTo>
                  <a:pt x="1325" y="39"/>
                </a:lnTo>
                <a:lnTo>
                  <a:pt x="1325" y="39"/>
                </a:lnTo>
                <a:lnTo>
                  <a:pt x="1325" y="39"/>
                </a:lnTo>
                <a:lnTo>
                  <a:pt x="1325" y="39"/>
                </a:lnTo>
                <a:lnTo>
                  <a:pt x="1326" y="39"/>
                </a:lnTo>
                <a:lnTo>
                  <a:pt x="1326" y="39"/>
                </a:lnTo>
                <a:lnTo>
                  <a:pt x="1326" y="39"/>
                </a:lnTo>
                <a:lnTo>
                  <a:pt x="1326" y="39"/>
                </a:lnTo>
                <a:lnTo>
                  <a:pt x="1326" y="39"/>
                </a:lnTo>
                <a:lnTo>
                  <a:pt x="1327" y="39"/>
                </a:lnTo>
                <a:lnTo>
                  <a:pt x="1327" y="39"/>
                </a:lnTo>
                <a:lnTo>
                  <a:pt x="1327" y="39"/>
                </a:lnTo>
                <a:lnTo>
                  <a:pt x="1327" y="39"/>
                </a:lnTo>
                <a:lnTo>
                  <a:pt x="1328" y="39"/>
                </a:lnTo>
                <a:lnTo>
                  <a:pt x="1328" y="39"/>
                </a:lnTo>
                <a:lnTo>
                  <a:pt x="1328" y="39"/>
                </a:lnTo>
                <a:lnTo>
                  <a:pt x="1329" y="39"/>
                </a:lnTo>
                <a:lnTo>
                  <a:pt x="1329" y="39"/>
                </a:lnTo>
                <a:lnTo>
                  <a:pt x="1329" y="39"/>
                </a:lnTo>
                <a:lnTo>
                  <a:pt x="1329" y="39"/>
                </a:lnTo>
                <a:lnTo>
                  <a:pt x="1329" y="39"/>
                </a:lnTo>
                <a:lnTo>
                  <a:pt x="1330" y="39"/>
                </a:lnTo>
                <a:lnTo>
                  <a:pt x="1330" y="39"/>
                </a:lnTo>
                <a:lnTo>
                  <a:pt x="1330" y="39"/>
                </a:lnTo>
                <a:lnTo>
                  <a:pt x="1330" y="39"/>
                </a:lnTo>
                <a:lnTo>
                  <a:pt x="1331" y="39"/>
                </a:lnTo>
                <a:lnTo>
                  <a:pt x="1331" y="39"/>
                </a:lnTo>
                <a:lnTo>
                  <a:pt x="1331" y="39"/>
                </a:lnTo>
                <a:lnTo>
                  <a:pt x="1331" y="39"/>
                </a:lnTo>
                <a:lnTo>
                  <a:pt x="1332" y="39"/>
                </a:lnTo>
                <a:lnTo>
                  <a:pt x="1332" y="39"/>
                </a:lnTo>
                <a:lnTo>
                  <a:pt x="1332" y="39"/>
                </a:lnTo>
                <a:lnTo>
                  <a:pt x="1332" y="39"/>
                </a:lnTo>
                <a:lnTo>
                  <a:pt x="1332" y="39"/>
                </a:lnTo>
                <a:lnTo>
                  <a:pt x="1333" y="39"/>
                </a:lnTo>
                <a:lnTo>
                  <a:pt x="1333" y="39"/>
                </a:lnTo>
                <a:lnTo>
                  <a:pt x="1333" y="39"/>
                </a:lnTo>
                <a:lnTo>
                  <a:pt x="1333" y="39"/>
                </a:lnTo>
                <a:lnTo>
                  <a:pt x="1334" y="39"/>
                </a:lnTo>
                <a:lnTo>
                  <a:pt x="1334" y="39"/>
                </a:lnTo>
                <a:lnTo>
                  <a:pt x="1334" y="39"/>
                </a:lnTo>
                <a:lnTo>
                  <a:pt x="1334" y="39"/>
                </a:lnTo>
                <a:lnTo>
                  <a:pt x="1335" y="39"/>
                </a:lnTo>
                <a:lnTo>
                  <a:pt x="1335" y="39"/>
                </a:lnTo>
                <a:lnTo>
                  <a:pt x="1335" y="39"/>
                </a:lnTo>
                <a:lnTo>
                  <a:pt x="1335" y="39"/>
                </a:lnTo>
                <a:lnTo>
                  <a:pt x="1335" y="39"/>
                </a:lnTo>
                <a:lnTo>
                  <a:pt x="1336" y="39"/>
                </a:lnTo>
                <a:lnTo>
                  <a:pt x="1336" y="39"/>
                </a:lnTo>
                <a:lnTo>
                  <a:pt x="1336" y="39"/>
                </a:lnTo>
                <a:lnTo>
                  <a:pt x="1337" y="39"/>
                </a:lnTo>
                <a:lnTo>
                  <a:pt x="1337" y="39"/>
                </a:lnTo>
                <a:lnTo>
                  <a:pt x="1337" y="39"/>
                </a:lnTo>
                <a:lnTo>
                  <a:pt x="1337" y="39"/>
                </a:lnTo>
                <a:lnTo>
                  <a:pt x="1338" y="39"/>
                </a:lnTo>
                <a:lnTo>
                  <a:pt x="1338" y="39"/>
                </a:lnTo>
                <a:lnTo>
                  <a:pt x="1338" y="39"/>
                </a:lnTo>
                <a:lnTo>
                  <a:pt x="1338" y="39"/>
                </a:lnTo>
                <a:lnTo>
                  <a:pt x="1339" y="39"/>
                </a:lnTo>
                <a:lnTo>
                  <a:pt x="1339" y="39"/>
                </a:lnTo>
                <a:lnTo>
                  <a:pt x="1339" y="39"/>
                </a:lnTo>
                <a:lnTo>
                  <a:pt x="1339" y="39"/>
                </a:lnTo>
                <a:lnTo>
                  <a:pt x="1339" y="39"/>
                </a:lnTo>
                <a:lnTo>
                  <a:pt x="1340" y="39"/>
                </a:lnTo>
                <a:lnTo>
                  <a:pt x="1340" y="39"/>
                </a:lnTo>
                <a:lnTo>
                  <a:pt x="1340" y="39"/>
                </a:lnTo>
                <a:lnTo>
                  <a:pt x="1340" y="39"/>
                </a:lnTo>
                <a:lnTo>
                  <a:pt x="1341" y="39"/>
                </a:lnTo>
                <a:lnTo>
                  <a:pt x="1341" y="39"/>
                </a:lnTo>
                <a:lnTo>
                  <a:pt x="1341" y="39"/>
                </a:lnTo>
                <a:lnTo>
                  <a:pt x="1341" y="39"/>
                </a:lnTo>
                <a:lnTo>
                  <a:pt x="1342" y="39"/>
                </a:lnTo>
                <a:lnTo>
                  <a:pt x="1342" y="39"/>
                </a:lnTo>
                <a:lnTo>
                  <a:pt x="1342" y="39"/>
                </a:lnTo>
                <a:lnTo>
                  <a:pt x="1342" y="39"/>
                </a:lnTo>
                <a:lnTo>
                  <a:pt x="1342" y="39"/>
                </a:lnTo>
                <a:lnTo>
                  <a:pt x="1343" y="39"/>
                </a:lnTo>
                <a:lnTo>
                  <a:pt x="1343" y="39"/>
                </a:lnTo>
                <a:lnTo>
                  <a:pt x="1343" y="39"/>
                </a:lnTo>
                <a:lnTo>
                  <a:pt x="1343" y="39"/>
                </a:lnTo>
                <a:lnTo>
                  <a:pt x="1344" y="39"/>
                </a:lnTo>
                <a:lnTo>
                  <a:pt x="1344" y="39"/>
                </a:lnTo>
                <a:lnTo>
                  <a:pt x="1344" y="39"/>
                </a:lnTo>
                <a:lnTo>
                  <a:pt x="1345" y="39"/>
                </a:lnTo>
                <a:lnTo>
                  <a:pt x="1345" y="39"/>
                </a:lnTo>
                <a:lnTo>
                  <a:pt x="1345" y="39"/>
                </a:lnTo>
                <a:lnTo>
                  <a:pt x="1345" y="39"/>
                </a:lnTo>
                <a:lnTo>
                  <a:pt x="1345" y="39"/>
                </a:lnTo>
                <a:lnTo>
                  <a:pt x="1346" y="39"/>
                </a:lnTo>
                <a:lnTo>
                  <a:pt x="1346" y="39"/>
                </a:lnTo>
                <a:lnTo>
                  <a:pt x="1346" y="39"/>
                </a:lnTo>
                <a:lnTo>
                  <a:pt x="1346" y="39"/>
                </a:lnTo>
                <a:lnTo>
                  <a:pt x="1347" y="39"/>
                </a:lnTo>
                <a:lnTo>
                  <a:pt x="1347" y="39"/>
                </a:lnTo>
                <a:lnTo>
                  <a:pt x="1347" y="39"/>
                </a:lnTo>
                <a:lnTo>
                  <a:pt x="1347" y="39"/>
                </a:lnTo>
                <a:lnTo>
                  <a:pt x="1348" y="39"/>
                </a:lnTo>
                <a:lnTo>
                  <a:pt x="1348" y="39"/>
                </a:lnTo>
                <a:lnTo>
                  <a:pt x="1348" y="39"/>
                </a:lnTo>
                <a:lnTo>
                  <a:pt x="1348" y="39"/>
                </a:lnTo>
                <a:lnTo>
                  <a:pt x="1348" y="39"/>
                </a:lnTo>
                <a:lnTo>
                  <a:pt x="1349" y="39"/>
                </a:lnTo>
                <a:lnTo>
                  <a:pt x="1349" y="39"/>
                </a:lnTo>
                <a:lnTo>
                  <a:pt x="1349" y="39"/>
                </a:lnTo>
                <a:lnTo>
                  <a:pt x="1349" y="39"/>
                </a:lnTo>
                <a:lnTo>
                  <a:pt x="1350" y="39"/>
                </a:lnTo>
                <a:lnTo>
                  <a:pt x="1350" y="39"/>
                </a:lnTo>
                <a:lnTo>
                  <a:pt x="1350" y="39"/>
                </a:lnTo>
                <a:lnTo>
                  <a:pt x="1350" y="39"/>
                </a:lnTo>
                <a:lnTo>
                  <a:pt x="1351" y="39"/>
                </a:lnTo>
                <a:lnTo>
                  <a:pt x="1351" y="39"/>
                </a:lnTo>
                <a:lnTo>
                  <a:pt x="1351" y="39"/>
                </a:lnTo>
                <a:lnTo>
                  <a:pt x="1351" y="39"/>
                </a:lnTo>
                <a:lnTo>
                  <a:pt x="1351" y="39"/>
                </a:lnTo>
                <a:lnTo>
                  <a:pt x="1352" y="39"/>
                </a:lnTo>
                <a:lnTo>
                  <a:pt x="1352" y="39"/>
                </a:lnTo>
                <a:lnTo>
                  <a:pt x="1352" y="39"/>
                </a:lnTo>
                <a:lnTo>
                  <a:pt x="1353" y="39"/>
                </a:lnTo>
                <a:lnTo>
                  <a:pt x="1353" y="39"/>
                </a:lnTo>
                <a:lnTo>
                  <a:pt x="1353" y="39"/>
                </a:lnTo>
                <a:lnTo>
                  <a:pt x="1353" y="39"/>
                </a:lnTo>
                <a:lnTo>
                  <a:pt x="1354" y="39"/>
                </a:lnTo>
                <a:lnTo>
                  <a:pt x="1354" y="39"/>
                </a:lnTo>
                <a:lnTo>
                  <a:pt x="1354" y="39"/>
                </a:lnTo>
                <a:lnTo>
                  <a:pt x="1354" y="39"/>
                </a:lnTo>
                <a:lnTo>
                  <a:pt x="1354" y="39"/>
                </a:lnTo>
                <a:lnTo>
                  <a:pt x="1355" y="39"/>
                </a:lnTo>
                <a:lnTo>
                  <a:pt x="1355" y="39"/>
                </a:lnTo>
                <a:lnTo>
                  <a:pt x="1355" y="39"/>
                </a:lnTo>
                <a:lnTo>
                  <a:pt x="1355" y="39"/>
                </a:lnTo>
                <a:lnTo>
                  <a:pt x="1356" y="39"/>
                </a:lnTo>
                <a:lnTo>
                  <a:pt x="1356" y="39"/>
                </a:lnTo>
                <a:lnTo>
                  <a:pt x="1356" y="39"/>
                </a:lnTo>
                <a:lnTo>
                  <a:pt x="1356" y="39"/>
                </a:lnTo>
                <a:lnTo>
                  <a:pt x="1357" y="39"/>
                </a:lnTo>
                <a:lnTo>
                  <a:pt x="1357" y="39"/>
                </a:lnTo>
                <a:lnTo>
                  <a:pt x="1357" y="39"/>
                </a:lnTo>
                <a:lnTo>
                  <a:pt x="1357" y="39"/>
                </a:lnTo>
                <a:lnTo>
                  <a:pt x="1357" y="39"/>
                </a:lnTo>
                <a:lnTo>
                  <a:pt x="1358" y="39"/>
                </a:lnTo>
                <a:lnTo>
                  <a:pt x="1358" y="39"/>
                </a:lnTo>
                <a:lnTo>
                  <a:pt x="1358" y="39"/>
                </a:lnTo>
                <a:lnTo>
                  <a:pt x="1358" y="39"/>
                </a:lnTo>
                <a:lnTo>
                  <a:pt x="1359" y="39"/>
                </a:lnTo>
                <a:lnTo>
                  <a:pt x="1359" y="39"/>
                </a:lnTo>
                <a:lnTo>
                  <a:pt x="1359" y="39"/>
                </a:lnTo>
                <a:lnTo>
                  <a:pt x="1360" y="39"/>
                </a:lnTo>
                <a:lnTo>
                  <a:pt x="1360" y="39"/>
                </a:lnTo>
                <a:lnTo>
                  <a:pt x="1360" y="39"/>
                </a:lnTo>
                <a:lnTo>
                  <a:pt x="1360" y="39"/>
                </a:lnTo>
                <a:lnTo>
                  <a:pt x="1360" y="39"/>
                </a:lnTo>
                <a:lnTo>
                  <a:pt x="1361" y="39"/>
                </a:lnTo>
                <a:lnTo>
                  <a:pt x="1361" y="39"/>
                </a:lnTo>
                <a:lnTo>
                  <a:pt x="1361" y="39"/>
                </a:lnTo>
                <a:lnTo>
                  <a:pt x="1361" y="39"/>
                </a:lnTo>
                <a:lnTo>
                  <a:pt x="1362" y="39"/>
                </a:lnTo>
                <a:lnTo>
                  <a:pt x="1362" y="39"/>
                </a:lnTo>
                <a:lnTo>
                  <a:pt x="1362" y="39"/>
                </a:lnTo>
                <a:lnTo>
                  <a:pt x="1362" y="39"/>
                </a:lnTo>
                <a:lnTo>
                  <a:pt x="1363" y="39"/>
                </a:lnTo>
                <a:lnTo>
                  <a:pt x="1363" y="39"/>
                </a:lnTo>
                <a:lnTo>
                  <a:pt x="1363" y="39"/>
                </a:lnTo>
                <a:lnTo>
                  <a:pt x="1363" y="39"/>
                </a:lnTo>
                <a:lnTo>
                  <a:pt x="1363" y="39"/>
                </a:lnTo>
                <a:lnTo>
                  <a:pt x="1364" y="39"/>
                </a:lnTo>
                <a:lnTo>
                  <a:pt x="1364" y="39"/>
                </a:lnTo>
                <a:lnTo>
                  <a:pt x="1364" y="39"/>
                </a:lnTo>
                <a:lnTo>
                  <a:pt x="1364" y="39"/>
                </a:lnTo>
                <a:lnTo>
                  <a:pt x="1365" y="39"/>
                </a:lnTo>
                <a:lnTo>
                  <a:pt x="1365" y="39"/>
                </a:lnTo>
                <a:lnTo>
                  <a:pt x="1365" y="39"/>
                </a:lnTo>
                <a:lnTo>
                  <a:pt x="1365" y="39"/>
                </a:lnTo>
                <a:lnTo>
                  <a:pt x="1366" y="39"/>
                </a:lnTo>
                <a:lnTo>
                  <a:pt x="1366" y="39"/>
                </a:lnTo>
                <a:lnTo>
                  <a:pt x="1366" y="39"/>
                </a:lnTo>
                <a:lnTo>
                  <a:pt x="1366" y="39"/>
                </a:lnTo>
                <a:lnTo>
                  <a:pt x="1366" y="39"/>
                </a:lnTo>
                <a:lnTo>
                  <a:pt x="1367" y="39"/>
                </a:lnTo>
                <a:lnTo>
                  <a:pt x="1367" y="39"/>
                </a:lnTo>
                <a:lnTo>
                  <a:pt x="1367" y="39"/>
                </a:lnTo>
                <a:lnTo>
                  <a:pt x="1368" y="39"/>
                </a:lnTo>
                <a:lnTo>
                  <a:pt x="1368" y="39"/>
                </a:lnTo>
                <a:lnTo>
                  <a:pt x="1368" y="39"/>
                </a:lnTo>
                <a:lnTo>
                  <a:pt x="1368" y="39"/>
                </a:lnTo>
                <a:lnTo>
                  <a:pt x="1369" y="39"/>
                </a:lnTo>
                <a:lnTo>
                  <a:pt x="1369" y="39"/>
                </a:lnTo>
                <a:lnTo>
                  <a:pt x="1369" y="39"/>
                </a:lnTo>
                <a:lnTo>
                  <a:pt x="1369" y="39"/>
                </a:lnTo>
                <a:lnTo>
                  <a:pt x="1369" y="39"/>
                </a:lnTo>
                <a:lnTo>
                  <a:pt x="1370" y="39"/>
                </a:lnTo>
                <a:lnTo>
                  <a:pt x="1370" y="39"/>
                </a:lnTo>
                <a:lnTo>
                  <a:pt x="1370" y="39"/>
                </a:lnTo>
                <a:lnTo>
                  <a:pt x="1370" y="39"/>
                </a:lnTo>
                <a:lnTo>
                  <a:pt x="1371" y="39"/>
                </a:lnTo>
                <a:lnTo>
                  <a:pt x="1371" y="39"/>
                </a:lnTo>
                <a:lnTo>
                  <a:pt x="1371" y="39"/>
                </a:lnTo>
                <a:lnTo>
                  <a:pt x="1371" y="39"/>
                </a:lnTo>
                <a:lnTo>
                  <a:pt x="1372" y="39"/>
                </a:lnTo>
                <a:lnTo>
                  <a:pt x="1372" y="39"/>
                </a:lnTo>
                <a:lnTo>
                  <a:pt x="1372" y="39"/>
                </a:lnTo>
                <a:lnTo>
                  <a:pt x="1372" y="39"/>
                </a:lnTo>
                <a:lnTo>
                  <a:pt x="1372" y="39"/>
                </a:lnTo>
                <a:lnTo>
                  <a:pt x="1373" y="39"/>
                </a:lnTo>
                <a:lnTo>
                  <a:pt x="1373" y="39"/>
                </a:lnTo>
                <a:lnTo>
                  <a:pt x="1373" y="39"/>
                </a:lnTo>
                <a:lnTo>
                  <a:pt x="1373" y="39"/>
                </a:lnTo>
                <a:lnTo>
                  <a:pt x="1374" y="39"/>
                </a:lnTo>
                <a:lnTo>
                  <a:pt x="1374" y="39"/>
                </a:lnTo>
                <a:lnTo>
                  <a:pt x="1374" y="39"/>
                </a:lnTo>
                <a:lnTo>
                  <a:pt x="1374" y="39"/>
                </a:lnTo>
                <a:lnTo>
                  <a:pt x="1375" y="39"/>
                </a:lnTo>
                <a:lnTo>
                  <a:pt x="1375" y="39"/>
                </a:lnTo>
                <a:lnTo>
                  <a:pt x="1375" y="39"/>
                </a:lnTo>
                <a:lnTo>
                  <a:pt x="1375" y="39"/>
                </a:lnTo>
                <a:lnTo>
                  <a:pt x="1376" y="39"/>
                </a:lnTo>
                <a:lnTo>
                  <a:pt x="1376" y="39"/>
                </a:lnTo>
                <a:lnTo>
                  <a:pt x="1376" y="39"/>
                </a:lnTo>
                <a:lnTo>
                  <a:pt x="1376" y="39"/>
                </a:lnTo>
                <a:lnTo>
                  <a:pt x="1377" y="39"/>
                </a:lnTo>
                <a:lnTo>
                  <a:pt x="1377" y="39"/>
                </a:lnTo>
                <a:lnTo>
                  <a:pt x="1377" y="39"/>
                </a:lnTo>
                <a:lnTo>
                  <a:pt x="1377" y="39"/>
                </a:lnTo>
                <a:lnTo>
                  <a:pt x="1378" y="39"/>
                </a:lnTo>
                <a:lnTo>
                  <a:pt x="1378" y="39"/>
                </a:lnTo>
                <a:lnTo>
                  <a:pt x="1378" y="39"/>
                </a:lnTo>
                <a:lnTo>
                  <a:pt x="1378" y="39"/>
                </a:lnTo>
                <a:lnTo>
                  <a:pt x="1378" y="39"/>
                </a:lnTo>
                <a:lnTo>
                  <a:pt x="1379" y="39"/>
                </a:lnTo>
                <a:lnTo>
                  <a:pt x="1379" y="39"/>
                </a:lnTo>
                <a:lnTo>
                  <a:pt x="1379" y="39"/>
                </a:lnTo>
                <a:lnTo>
                  <a:pt x="1379" y="39"/>
                </a:lnTo>
                <a:lnTo>
                  <a:pt x="1380" y="39"/>
                </a:lnTo>
                <a:lnTo>
                  <a:pt x="1380" y="39"/>
                </a:lnTo>
                <a:lnTo>
                  <a:pt x="1380" y="39"/>
                </a:lnTo>
                <a:lnTo>
                  <a:pt x="1380" y="39"/>
                </a:lnTo>
                <a:lnTo>
                  <a:pt x="1381" y="39"/>
                </a:lnTo>
                <a:lnTo>
                  <a:pt x="1381" y="39"/>
                </a:lnTo>
                <a:lnTo>
                  <a:pt x="1381" y="39"/>
                </a:lnTo>
                <a:lnTo>
                  <a:pt x="1381" y="39"/>
                </a:lnTo>
                <a:lnTo>
                  <a:pt x="1381" y="39"/>
                </a:lnTo>
                <a:lnTo>
                  <a:pt x="1382" y="39"/>
                </a:lnTo>
                <a:lnTo>
                  <a:pt x="1382" y="39"/>
                </a:lnTo>
                <a:lnTo>
                  <a:pt x="1382" y="39"/>
                </a:lnTo>
                <a:lnTo>
                  <a:pt x="1382" y="39"/>
                </a:lnTo>
                <a:lnTo>
                  <a:pt x="1383" y="39"/>
                </a:lnTo>
                <a:lnTo>
                  <a:pt x="1383" y="39"/>
                </a:lnTo>
                <a:lnTo>
                  <a:pt x="1383" y="39"/>
                </a:lnTo>
                <a:lnTo>
                  <a:pt x="1384" y="39"/>
                </a:lnTo>
                <a:lnTo>
                  <a:pt x="1384" y="39"/>
                </a:lnTo>
                <a:lnTo>
                  <a:pt x="1384" y="39"/>
                </a:lnTo>
                <a:lnTo>
                  <a:pt x="1384" y="39"/>
                </a:lnTo>
                <a:lnTo>
                  <a:pt x="1385" y="39"/>
                </a:lnTo>
                <a:lnTo>
                  <a:pt x="1385" y="39"/>
                </a:lnTo>
                <a:lnTo>
                  <a:pt x="1385" y="39"/>
                </a:lnTo>
                <a:lnTo>
                  <a:pt x="1385" y="39"/>
                </a:lnTo>
                <a:lnTo>
                  <a:pt x="1385" y="39"/>
                </a:lnTo>
                <a:lnTo>
                  <a:pt x="1386" y="39"/>
                </a:lnTo>
                <a:lnTo>
                  <a:pt x="1386" y="39"/>
                </a:lnTo>
                <a:lnTo>
                  <a:pt x="1386" y="39"/>
                </a:lnTo>
                <a:lnTo>
                  <a:pt x="1386" y="39"/>
                </a:lnTo>
                <a:lnTo>
                  <a:pt x="1387" y="39"/>
                </a:lnTo>
                <a:lnTo>
                  <a:pt x="1387" y="39"/>
                </a:lnTo>
                <a:lnTo>
                  <a:pt x="1387" y="39"/>
                </a:lnTo>
                <a:lnTo>
                  <a:pt x="1387" y="39"/>
                </a:lnTo>
                <a:lnTo>
                  <a:pt x="1388" y="39"/>
                </a:lnTo>
                <a:lnTo>
                  <a:pt x="1388" y="39"/>
                </a:lnTo>
                <a:lnTo>
                  <a:pt x="1388" y="39"/>
                </a:lnTo>
                <a:lnTo>
                  <a:pt x="1388" y="39"/>
                </a:lnTo>
                <a:lnTo>
                  <a:pt x="1388" y="39"/>
                </a:lnTo>
                <a:lnTo>
                  <a:pt x="1389" y="39"/>
                </a:lnTo>
                <a:lnTo>
                  <a:pt x="1389" y="39"/>
                </a:lnTo>
                <a:lnTo>
                  <a:pt x="1389" y="39"/>
                </a:lnTo>
                <a:lnTo>
                  <a:pt x="1389" y="39"/>
                </a:lnTo>
                <a:lnTo>
                  <a:pt x="1390" y="39"/>
                </a:lnTo>
                <a:lnTo>
                  <a:pt x="1390" y="39"/>
                </a:lnTo>
                <a:lnTo>
                  <a:pt x="1390" y="39"/>
                </a:lnTo>
                <a:lnTo>
                  <a:pt x="1390" y="39"/>
                </a:lnTo>
                <a:lnTo>
                  <a:pt x="1391" y="39"/>
                </a:lnTo>
                <a:lnTo>
                  <a:pt x="1391" y="39"/>
                </a:lnTo>
                <a:lnTo>
                  <a:pt x="1391" y="39"/>
                </a:lnTo>
                <a:lnTo>
                  <a:pt x="1391" y="39"/>
                </a:lnTo>
                <a:lnTo>
                  <a:pt x="1392" y="39"/>
                </a:lnTo>
                <a:lnTo>
                  <a:pt x="1392" y="39"/>
                </a:lnTo>
                <a:lnTo>
                  <a:pt x="1392" y="39"/>
                </a:lnTo>
                <a:lnTo>
                  <a:pt x="1392" y="39"/>
                </a:lnTo>
                <a:lnTo>
                  <a:pt x="1393" y="39"/>
                </a:lnTo>
                <a:lnTo>
                  <a:pt x="1393" y="39"/>
                </a:lnTo>
                <a:lnTo>
                  <a:pt x="1393" y="39"/>
                </a:lnTo>
                <a:lnTo>
                  <a:pt x="1393" y="39"/>
                </a:lnTo>
                <a:lnTo>
                  <a:pt x="1394" y="39"/>
                </a:lnTo>
                <a:lnTo>
                  <a:pt x="1394" y="39"/>
                </a:lnTo>
                <a:lnTo>
                  <a:pt x="1394" y="39"/>
                </a:lnTo>
                <a:lnTo>
                  <a:pt x="1394" y="39"/>
                </a:lnTo>
                <a:lnTo>
                  <a:pt x="1394" y="39"/>
                </a:lnTo>
                <a:lnTo>
                  <a:pt x="1395" y="39"/>
                </a:lnTo>
                <a:lnTo>
                  <a:pt x="1395" y="39"/>
                </a:lnTo>
                <a:lnTo>
                  <a:pt x="1395" y="39"/>
                </a:lnTo>
                <a:lnTo>
                  <a:pt x="1395" y="39"/>
                </a:lnTo>
                <a:lnTo>
                  <a:pt x="1396" y="39"/>
                </a:lnTo>
                <a:lnTo>
                  <a:pt x="1396" y="39"/>
                </a:lnTo>
                <a:lnTo>
                  <a:pt x="1396" y="39"/>
                </a:lnTo>
                <a:lnTo>
                  <a:pt x="1396" y="39"/>
                </a:lnTo>
                <a:lnTo>
                  <a:pt x="1397" y="39"/>
                </a:lnTo>
                <a:lnTo>
                  <a:pt x="1397" y="39"/>
                </a:lnTo>
                <a:lnTo>
                  <a:pt x="1397" y="39"/>
                </a:lnTo>
                <a:lnTo>
                  <a:pt x="1397" y="39"/>
                </a:lnTo>
                <a:lnTo>
                  <a:pt x="1397" y="39"/>
                </a:lnTo>
                <a:lnTo>
                  <a:pt x="1398" y="39"/>
                </a:lnTo>
                <a:lnTo>
                  <a:pt x="1398" y="39"/>
                </a:lnTo>
                <a:lnTo>
                  <a:pt x="1398" y="39"/>
                </a:lnTo>
                <a:lnTo>
                  <a:pt x="1399" y="39"/>
                </a:lnTo>
                <a:lnTo>
                  <a:pt x="1399" y="39"/>
                </a:lnTo>
                <a:lnTo>
                  <a:pt x="1399" y="39"/>
                </a:lnTo>
                <a:lnTo>
                  <a:pt x="1399" y="39"/>
                </a:lnTo>
                <a:lnTo>
                  <a:pt x="1400" y="39"/>
                </a:lnTo>
                <a:lnTo>
                  <a:pt x="1400" y="39"/>
                </a:lnTo>
                <a:lnTo>
                  <a:pt x="1400" y="39"/>
                </a:lnTo>
                <a:lnTo>
                  <a:pt x="1400" y="39"/>
                </a:lnTo>
                <a:lnTo>
                  <a:pt x="1400" y="39"/>
                </a:lnTo>
                <a:lnTo>
                  <a:pt x="1401" y="39"/>
                </a:lnTo>
                <a:lnTo>
                  <a:pt x="1401" y="39"/>
                </a:lnTo>
                <a:lnTo>
                  <a:pt x="1401" y="39"/>
                </a:lnTo>
                <a:lnTo>
                  <a:pt x="1401" y="39"/>
                </a:lnTo>
                <a:lnTo>
                  <a:pt x="1402" y="39"/>
                </a:lnTo>
                <a:lnTo>
                  <a:pt x="1402" y="39"/>
                </a:lnTo>
                <a:lnTo>
                  <a:pt x="1402" y="39"/>
                </a:lnTo>
                <a:lnTo>
                  <a:pt x="1402" y="39"/>
                </a:lnTo>
                <a:lnTo>
                  <a:pt x="1403" y="39"/>
                </a:lnTo>
                <a:lnTo>
                  <a:pt x="1403" y="39"/>
                </a:lnTo>
                <a:lnTo>
                  <a:pt x="1403" y="39"/>
                </a:lnTo>
                <a:lnTo>
                  <a:pt x="1403" y="39"/>
                </a:lnTo>
                <a:lnTo>
                  <a:pt x="1403" y="39"/>
                </a:lnTo>
                <a:lnTo>
                  <a:pt x="1404" y="39"/>
                </a:lnTo>
                <a:lnTo>
                  <a:pt x="1404" y="39"/>
                </a:lnTo>
                <a:lnTo>
                  <a:pt x="1404" y="39"/>
                </a:lnTo>
                <a:lnTo>
                  <a:pt x="1404" y="39"/>
                </a:lnTo>
                <a:lnTo>
                  <a:pt x="1405" y="39"/>
                </a:lnTo>
                <a:lnTo>
                  <a:pt x="1405" y="39"/>
                </a:lnTo>
                <a:lnTo>
                  <a:pt x="1405" y="39"/>
                </a:lnTo>
                <a:lnTo>
                  <a:pt x="1405" y="39"/>
                </a:lnTo>
                <a:lnTo>
                  <a:pt x="1406" y="39"/>
                </a:lnTo>
                <a:lnTo>
                  <a:pt x="1406" y="39"/>
                </a:lnTo>
                <a:lnTo>
                  <a:pt x="1406" y="39"/>
                </a:lnTo>
                <a:lnTo>
                  <a:pt x="1406" y="39"/>
                </a:lnTo>
                <a:lnTo>
                  <a:pt x="1407" y="39"/>
                </a:lnTo>
                <a:lnTo>
                  <a:pt x="1407" y="39"/>
                </a:lnTo>
                <a:lnTo>
                  <a:pt x="1407" y="39"/>
                </a:lnTo>
                <a:lnTo>
                  <a:pt x="1407" y="39"/>
                </a:lnTo>
                <a:lnTo>
                  <a:pt x="1408" y="39"/>
                </a:lnTo>
                <a:lnTo>
                  <a:pt x="1408" y="39"/>
                </a:lnTo>
                <a:lnTo>
                  <a:pt x="1408" y="39"/>
                </a:lnTo>
                <a:lnTo>
                  <a:pt x="1408" y="39"/>
                </a:lnTo>
                <a:lnTo>
                  <a:pt x="1409" y="39"/>
                </a:lnTo>
                <a:lnTo>
                  <a:pt x="1409" y="39"/>
                </a:lnTo>
                <a:lnTo>
                  <a:pt x="1409" y="39"/>
                </a:lnTo>
                <a:lnTo>
                  <a:pt x="1409" y="39"/>
                </a:lnTo>
                <a:lnTo>
                  <a:pt x="1409" y="39"/>
                </a:lnTo>
                <a:lnTo>
                  <a:pt x="1410" y="39"/>
                </a:lnTo>
                <a:lnTo>
                  <a:pt x="1410" y="39"/>
                </a:lnTo>
                <a:lnTo>
                  <a:pt x="1410" y="39"/>
                </a:lnTo>
                <a:lnTo>
                  <a:pt x="1410" y="39"/>
                </a:lnTo>
                <a:lnTo>
                  <a:pt x="1411" y="39"/>
                </a:lnTo>
                <a:lnTo>
                  <a:pt x="1411" y="39"/>
                </a:lnTo>
                <a:lnTo>
                  <a:pt x="1411" y="39"/>
                </a:lnTo>
                <a:lnTo>
                  <a:pt x="1411" y="39"/>
                </a:lnTo>
                <a:lnTo>
                  <a:pt x="1412" y="39"/>
                </a:lnTo>
                <a:lnTo>
                  <a:pt x="1412" y="39"/>
                </a:lnTo>
                <a:lnTo>
                  <a:pt x="1412" y="39"/>
                </a:lnTo>
                <a:lnTo>
                  <a:pt x="1412" y="39"/>
                </a:lnTo>
                <a:lnTo>
                  <a:pt x="1412" y="39"/>
                </a:lnTo>
                <a:lnTo>
                  <a:pt x="1413" y="39"/>
                </a:lnTo>
                <a:lnTo>
                  <a:pt x="1413" y="39"/>
                </a:lnTo>
                <a:lnTo>
                  <a:pt x="1413" y="39"/>
                </a:lnTo>
                <a:lnTo>
                  <a:pt x="1413" y="39"/>
                </a:lnTo>
                <a:lnTo>
                  <a:pt x="1414" y="39"/>
                </a:lnTo>
                <a:lnTo>
                  <a:pt x="1414" y="39"/>
                </a:lnTo>
                <a:lnTo>
                  <a:pt x="1414" y="39"/>
                </a:lnTo>
                <a:lnTo>
                  <a:pt x="1415" y="39"/>
                </a:lnTo>
                <a:lnTo>
                  <a:pt x="1415" y="39"/>
                </a:lnTo>
                <a:lnTo>
                  <a:pt x="1415" y="39"/>
                </a:lnTo>
                <a:lnTo>
                  <a:pt x="1415" y="39"/>
                </a:lnTo>
                <a:lnTo>
                  <a:pt x="1415" y="39"/>
                </a:lnTo>
                <a:lnTo>
                  <a:pt x="1416" y="39"/>
                </a:lnTo>
                <a:lnTo>
                  <a:pt x="1416" y="39"/>
                </a:lnTo>
                <a:lnTo>
                  <a:pt x="1416" y="39"/>
                </a:lnTo>
                <a:lnTo>
                  <a:pt x="1416" y="39"/>
                </a:lnTo>
                <a:lnTo>
                  <a:pt x="1417" y="39"/>
                </a:lnTo>
                <a:lnTo>
                  <a:pt x="1417" y="39"/>
                </a:lnTo>
                <a:lnTo>
                  <a:pt x="1417" y="39"/>
                </a:lnTo>
                <a:lnTo>
                  <a:pt x="1417" y="39"/>
                </a:lnTo>
                <a:lnTo>
                  <a:pt x="1418" y="39"/>
                </a:lnTo>
                <a:lnTo>
                  <a:pt x="1418" y="39"/>
                </a:lnTo>
                <a:lnTo>
                  <a:pt x="1418" y="39"/>
                </a:lnTo>
                <a:lnTo>
                  <a:pt x="1418" y="39"/>
                </a:lnTo>
                <a:lnTo>
                  <a:pt x="1418" y="39"/>
                </a:lnTo>
                <a:lnTo>
                  <a:pt x="1419" y="39"/>
                </a:lnTo>
                <a:lnTo>
                  <a:pt x="1419" y="39"/>
                </a:lnTo>
                <a:lnTo>
                  <a:pt x="1419" y="39"/>
                </a:lnTo>
                <a:lnTo>
                  <a:pt x="1419" y="39"/>
                </a:lnTo>
                <a:lnTo>
                  <a:pt x="1420" y="39"/>
                </a:lnTo>
                <a:lnTo>
                  <a:pt x="1420" y="39"/>
                </a:lnTo>
                <a:lnTo>
                  <a:pt x="1420" y="39"/>
                </a:lnTo>
                <a:lnTo>
                  <a:pt x="1420" y="39"/>
                </a:lnTo>
                <a:lnTo>
                  <a:pt x="1421" y="39"/>
                </a:lnTo>
                <a:lnTo>
                  <a:pt x="1421" y="39"/>
                </a:lnTo>
                <a:lnTo>
                  <a:pt x="1421" y="39"/>
                </a:lnTo>
                <a:lnTo>
                  <a:pt x="1421" y="39"/>
                </a:lnTo>
                <a:lnTo>
                  <a:pt x="1421" y="39"/>
                </a:lnTo>
                <a:lnTo>
                  <a:pt x="1422" y="39"/>
                </a:lnTo>
                <a:lnTo>
                  <a:pt x="1422" y="39"/>
                </a:lnTo>
                <a:lnTo>
                  <a:pt x="1422" y="39"/>
                </a:lnTo>
                <a:lnTo>
                  <a:pt x="1423" y="39"/>
                </a:lnTo>
                <a:lnTo>
                  <a:pt x="1423" y="39"/>
                </a:lnTo>
                <a:lnTo>
                  <a:pt x="1423" y="39"/>
                </a:lnTo>
                <a:lnTo>
                  <a:pt x="1423" y="39"/>
                </a:lnTo>
                <a:lnTo>
                  <a:pt x="1424" y="39"/>
                </a:lnTo>
                <a:lnTo>
                  <a:pt x="1424" y="39"/>
                </a:lnTo>
                <a:lnTo>
                  <a:pt x="1424" y="39"/>
                </a:lnTo>
                <a:lnTo>
                  <a:pt x="1424" y="39"/>
                </a:lnTo>
                <a:lnTo>
                  <a:pt x="1424" y="39"/>
                </a:lnTo>
                <a:lnTo>
                  <a:pt x="1425" y="39"/>
                </a:lnTo>
                <a:lnTo>
                  <a:pt x="1425" y="39"/>
                </a:lnTo>
                <a:lnTo>
                  <a:pt x="1425" y="39"/>
                </a:lnTo>
                <a:lnTo>
                  <a:pt x="1425" y="39"/>
                </a:lnTo>
                <a:lnTo>
                  <a:pt x="1426" y="39"/>
                </a:lnTo>
                <a:lnTo>
                  <a:pt x="1426" y="39"/>
                </a:lnTo>
                <a:lnTo>
                  <a:pt x="1426" y="39"/>
                </a:lnTo>
                <a:lnTo>
                  <a:pt x="1426" y="39"/>
                </a:lnTo>
                <a:lnTo>
                  <a:pt x="1427" y="39"/>
                </a:lnTo>
                <a:lnTo>
                  <a:pt x="1427" y="39"/>
                </a:lnTo>
                <a:lnTo>
                  <a:pt x="1427" y="39"/>
                </a:lnTo>
                <a:lnTo>
                  <a:pt x="1427" y="39"/>
                </a:lnTo>
                <a:lnTo>
                  <a:pt x="1427" y="39"/>
                </a:lnTo>
                <a:lnTo>
                  <a:pt x="1428" y="39"/>
                </a:lnTo>
                <a:lnTo>
                  <a:pt x="1428" y="39"/>
                </a:lnTo>
                <a:lnTo>
                  <a:pt x="1428" y="39"/>
                </a:lnTo>
                <a:lnTo>
                  <a:pt x="1428" y="39"/>
                </a:lnTo>
                <a:lnTo>
                  <a:pt x="1429" y="39"/>
                </a:lnTo>
                <a:lnTo>
                  <a:pt x="1429" y="39"/>
                </a:lnTo>
                <a:lnTo>
                  <a:pt x="1429" y="39"/>
                </a:lnTo>
                <a:lnTo>
                  <a:pt x="1429" y="39"/>
                </a:lnTo>
                <a:lnTo>
                  <a:pt x="1430" y="39"/>
                </a:lnTo>
                <a:lnTo>
                  <a:pt x="1430" y="39"/>
                </a:lnTo>
                <a:lnTo>
                  <a:pt x="1430" y="39"/>
                </a:lnTo>
                <a:lnTo>
                  <a:pt x="1431" y="39"/>
                </a:lnTo>
                <a:lnTo>
                  <a:pt x="1431" y="39"/>
                </a:lnTo>
                <a:lnTo>
                  <a:pt x="1431" y="39"/>
                </a:lnTo>
                <a:lnTo>
                  <a:pt x="1431" y="39"/>
                </a:lnTo>
                <a:lnTo>
                  <a:pt x="1431" y="39"/>
                </a:lnTo>
                <a:lnTo>
                  <a:pt x="1432" y="39"/>
                </a:lnTo>
                <a:lnTo>
                  <a:pt x="1432" y="39"/>
                </a:lnTo>
                <a:lnTo>
                  <a:pt x="1432" y="39"/>
                </a:lnTo>
                <a:lnTo>
                  <a:pt x="1432" y="39"/>
                </a:lnTo>
                <a:lnTo>
                  <a:pt x="1433" y="39"/>
                </a:lnTo>
                <a:lnTo>
                  <a:pt x="1433" y="39"/>
                </a:lnTo>
                <a:lnTo>
                  <a:pt x="1433" y="39"/>
                </a:lnTo>
                <a:lnTo>
                  <a:pt x="1433" y="39"/>
                </a:lnTo>
                <a:lnTo>
                  <a:pt x="1434" y="39"/>
                </a:lnTo>
                <a:lnTo>
                  <a:pt x="1434" y="39"/>
                </a:lnTo>
                <a:lnTo>
                  <a:pt x="1434" y="39"/>
                </a:lnTo>
                <a:lnTo>
                  <a:pt x="1434" y="39"/>
                </a:lnTo>
                <a:lnTo>
                  <a:pt x="1434" y="39"/>
                </a:lnTo>
                <a:lnTo>
                  <a:pt x="1435" y="39"/>
                </a:lnTo>
                <a:lnTo>
                  <a:pt x="1435" y="39"/>
                </a:lnTo>
                <a:lnTo>
                  <a:pt x="1435" y="39"/>
                </a:lnTo>
                <a:lnTo>
                  <a:pt x="1435" y="39"/>
                </a:lnTo>
                <a:lnTo>
                  <a:pt x="1436" y="39"/>
                </a:lnTo>
                <a:lnTo>
                  <a:pt x="1436" y="39"/>
                </a:lnTo>
                <a:lnTo>
                  <a:pt x="1436" y="39"/>
                </a:lnTo>
                <a:lnTo>
                  <a:pt x="1436" y="39"/>
                </a:lnTo>
                <a:lnTo>
                  <a:pt x="1436" y="39"/>
                </a:lnTo>
                <a:lnTo>
                  <a:pt x="1437" y="39"/>
                </a:lnTo>
                <a:lnTo>
                  <a:pt x="1437" y="39"/>
                </a:lnTo>
                <a:lnTo>
                  <a:pt x="1437" y="39"/>
                </a:lnTo>
                <a:lnTo>
                  <a:pt x="1438" y="39"/>
                </a:lnTo>
                <a:lnTo>
                  <a:pt x="1438" y="39"/>
                </a:lnTo>
                <a:lnTo>
                  <a:pt x="1438" y="39"/>
                </a:lnTo>
                <a:lnTo>
                  <a:pt x="1438" y="39"/>
                </a:lnTo>
                <a:lnTo>
                  <a:pt x="1439" y="39"/>
                </a:lnTo>
                <a:lnTo>
                  <a:pt x="1439" y="39"/>
                </a:lnTo>
                <a:lnTo>
                  <a:pt x="1439" y="39"/>
                </a:lnTo>
                <a:lnTo>
                  <a:pt x="1439" y="39"/>
                </a:lnTo>
                <a:lnTo>
                  <a:pt x="1440" y="39"/>
                </a:lnTo>
                <a:lnTo>
                  <a:pt x="1440" y="39"/>
                </a:lnTo>
                <a:lnTo>
                  <a:pt x="1440" y="39"/>
                </a:lnTo>
                <a:lnTo>
                  <a:pt x="1440" y="39"/>
                </a:lnTo>
                <a:lnTo>
                  <a:pt x="1440" y="39"/>
                </a:lnTo>
                <a:lnTo>
                  <a:pt x="1441" y="39"/>
                </a:lnTo>
                <a:lnTo>
                  <a:pt x="1441" y="39"/>
                </a:lnTo>
                <a:lnTo>
                  <a:pt x="1441" y="39"/>
                </a:lnTo>
                <a:lnTo>
                  <a:pt x="1441" y="39"/>
                </a:lnTo>
                <a:lnTo>
                  <a:pt x="1442" y="39"/>
                </a:lnTo>
                <a:lnTo>
                  <a:pt x="1442" y="39"/>
                </a:lnTo>
                <a:lnTo>
                  <a:pt x="1442" y="39"/>
                </a:lnTo>
                <a:lnTo>
                  <a:pt x="1442" y="39"/>
                </a:lnTo>
                <a:lnTo>
                  <a:pt x="1443" y="39"/>
                </a:lnTo>
                <a:lnTo>
                  <a:pt x="1443" y="39"/>
                </a:lnTo>
                <a:lnTo>
                  <a:pt x="1443" y="39"/>
                </a:lnTo>
                <a:lnTo>
                  <a:pt x="1443" y="39"/>
                </a:lnTo>
                <a:lnTo>
                  <a:pt x="1443" y="39"/>
                </a:lnTo>
                <a:lnTo>
                  <a:pt x="1444" y="39"/>
                </a:lnTo>
                <a:lnTo>
                  <a:pt x="1444" y="39"/>
                </a:lnTo>
                <a:lnTo>
                  <a:pt x="1444" y="39"/>
                </a:lnTo>
                <a:lnTo>
                  <a:pt x="1444" y="39"/>
                </a:lnTo>
                <a:lnTo>
                  <a:pt x="1445" y="39"/>
                </a:lnTo>
                <a:lnTo>
                  <a:pt x="1445" y="39"/>
                </a:lnTo>
                <a:lnTo>
                  <a:pt x="1445" y="39"/>
                </a:lnTo>
                <a:lnTo>
                  <a:pt x="1446" y="39"/>
                </a:lnTo>
                <a:lnTo>
                  <a:pt x="1446" y="39"/>
                </a:lnTo>
                <a:lnTo>
                  <a:pt x="1446" y="39"/>
                </a:lnTo>
                <a:lnTo>
                  <a:pt x="1446" y="39"/>
                </a:lnTo>
                <a:lnTo>
                  <a:pt x="1446" y="39"/>
                </a:lnTo>
                <a:lnTo>
                  <a:pt x="1447" y="39"/>
                </a:lnTo>
                <a:lnTo>
                  <a:pt x="1447" y="39"/>
                </a:lnTo>
                <a:lnTo>
                  <a:pt x="1447" y="39"/>
                </a:lnTo>
                <a:lnTo>
                  <a:pt x="1447" y="39"/>
                </a:lnTo>
                <a:lnTo>
                  <a:pt x="1448" y="39"/>
                </a:lnTo>
                <a:lnTo>
                  <a:pt x="1448" y="39"/>
                </a:lnTo>
                <a:lnTo>
                  <a:pt x="1448" y="39"/>
                </a:lnTo>
                <a:lnTo>
                  <a:pt x="1448" y="39"/>
                </a:lnTo>
                <a:lnTo>
                  <a:pt x="1449" y="39"/>
                </a:lnTo>
                <a:lnTo>
                  <a:pt x="1449" y="39"/>
                </a:lnTo>
                <a:lnTo>
                  <a:pt x="1449" y="39"/>
                </a:lnTo>
                <a:lnTo>
                  <a:pt x="1449" y="39"/>
                </a:lnTo>
                <a:lnTo>
                  <a:pt x="1449" y="39"/>
                </a:lnTo>
                <a:lnTo>
                  <a:pt x="1450" y="39"/>
                </a:lnTo>
                <a:lnTo>
                  <a:pt x="1450" y="39"/>
                </a:lnTo>
                <a:lnTo>
                  <a:pt x="1450" y="39"/>
                </a:lnTo>
                <a:lnTo>
                  <a:pt x="1450" y="39"/>
                </a:lnTo>
                <a:lnTo>
                  <a:pt x="1451" y="39"/>
                </a:lnTo>
                <a:lnTo>
                  <a:pt x="1451" y="39"/>
                </a:lnTo>
                <a:lnTo>
                  <a:pt x="1451" y="39"/>
                </a:lnTo>
                <a:lnTo>
                  <a:pt x="1451" y="39"/>
                </a:lnTo>
                <a:lnTo>
                  <a:pt x="1452" y="39"/>
                </a:lnTo>
                <a:lnTo>
                  <a:pt x="1452" y="39"/>
                </a:lnTo>
                <a:lnTo>
                  <a:pt x="1452" y="39"/>
                </a:lnTo>
                <a:lnTo>
                  <a:pt x="1452" y="39"/>
                </a:lnTo>
                <a:lnTo>
                  <a:pt x="1452" y="39"/>
                </a:lnTo>
                <a:lnTo>
                  <a:pt x="1453" y="39"/>
                </a:lnTo>
                <a:lnTo>
                  <a:pt x="1453" y="39"/>
                </a:lnTo>
                <a:lnTo>
                  <a:pt x="1453" y="39"/>
                </a:lnTo>
                <a:lnTo>
                  <a:pt x="1454" y="39"/>
                </a:lnTo>
                <a:lnTo>
                  <a:pt x="1454" y="39"/>
                </a:lnTo>
                <a:lnTo>
                  <a:pt x="1454" y="39"/>
                </a:lnTo>
                <a:lnTo>
                  <a:pt x="1454" y="39"/>
                </a:lnTo>
                <a:lnTo>
                  <a:pt x="1455" y="39"/>
                </a:lnTo>
                <a:lnTo>
                  <a:pt x="1455" y="39"/>
                </a:lnTo>
                <a:lnTo>
                  <a:pt x="1455" y="39"/>
                </a:lnTo>
                <a:lnTo>
                  <a:pt x="1455" y="39"/>
                </a:lnTo>
                <a:lnTo>
                  <a:pt x="1455" y="39"/>
                </a:lnTo>
                <a:lnTo>
                  <a:pt x="1456" y="39"/>
                </a:lnTo>
                <a:lnTo>
                  <a:pt x="1456" y="39"/>
                </a:lnTo>
                <a:lnTo>
                  <a:pt x="1456" y="39"/>
                </a:lnTo>
                <a:lnTo>
                  <a:pt x="1456" y="39"/>
                </a:lnTo>
                <a:lnTo>
                  <a:pt x="1457" y="39"/>
                </a:lnTo>
                <a:lnTo>
                  <a:pt x="1457" y="39"/>
                </a:lnTo>
                <a:lnTo>
                  <a:pt x="1457" y="39"/>
                </a:lnTo>
                <a:lnTo>
                  <a:pt x="1457" y="39"/>
                </a:lnTo>
                <a:lnTo>
                  <a:pt x="1458" y="39"/>
                </a:lnTo>
                <a:lnTo>
                  <a:pt x="1458" y="39"/>
                </a:lnTo>
                <a:lnTo>
                  <a:pt x="1458" y="39"/>
                </a:lnTo>
                <a:lnTo>
                  <a:pt x="1458" y="39"/>
                </a:lnTo>
                <a:lnTo>
                  <a:pt x="1458" y="39"/>
                </a:lnTo>
                <a:lnTo>
                  <a:pt x="1459" y="39"/>
                </a:lnTo>
                <a:lnTo>
                  <a:pt x="1459" y="39"/>
                </a:lnTo>
                <a:lnTo>
                  <a:pt x="1459" y="39"/>
                </a:lnTo>
                <a:lnTo>
                  <a:pt x="1459" y="39"/>
                </a:lnTo>
                <a:lnTo>
                  <a:pt x="1460" y="39"/>
                </a:lnTo>
                <a:lnTo>
                  <a:pt x="1460" y="39"/>
                </a:lnTo>
                <a:lnTo>
                  <a:pt x="1460" y="39"/>
                </a:lnTo>
                <a:lnTo>
                  <a:pt x="1460" y="39"/>
                </a:lnTo>
                <a:lnTo>
                  <a:pt x="1461" y="39"/>
                </a:lnTo>
                <a:lnTo>
                  <a:pt x="1461" y="39"/>
                </a:lnTo>
                <a:lnTo>
                  <a:pt x="1461" y="39"/>
                </a:lnTo>
                <a:lnTo>
                  <a:pt x="1461" y="39"/>
                </a:lnTo>
                <a:lnTo>
                  <a:pt x="1462" y="39"/>
                </a:lnTo>
                <a:lnTo>
                  <a:pt x="1462" y="39"/>
                </a:lnTo>
                <a:lnTo>
                  <a:pt x="1462" y="39"/>
                </a:lnTo>
                <a:lnTo>
                  <a:pt x="1462" y="39"/>
                </a:lnTo>
                <a:lnTo>
                  <a:pt x="1463" y="39"/>
                </a:lnTo>
                <a:lnTo>
                  <a:pt x="1463" y="39"/>
                </a:lnTo>
                <a:lnTo>
                  <a:pt x="1463" y="39"/>
                </a:lnTo>
                <a:lnTo>
                  <a:pt x="1463" y="39"/>
                </a:lnTo>
                <a:lnTo>
                  <a:pt x="1464" y="39"/>
                </a:lnTo>
                <a:lnTo>
                  <a:pt x="1464" y="39"/>
                </a:lnTo>
                <a:lnTo>
                  <a:pt x="1464" y="39"/>
                </a:lnTo>
                <a:lnTo>
                  <a:pt x="1464" y="39"/>
                </a:lnTo>
                <a:lnTo>
                  <a:pt x="1464" y="39"/>
                </a:lnTo>
                <a:lnTo>
                  <a:pt x="1465" y="39"/>
                </a:lnTo>
                <a:lnTo>
                  <a:pt x="1465" y="39"/>
                </a:lnTo>
                <a:lnTo>
                  <a:pt x="1465" y="39"/>
                </a:lnTo>
                <a:lnTo>
                  <a:pt x="1465" y="39"/>
                </a:lnTo>
                <a:lnTo>
                  <a:pt x="1466" y="39"/>
                </a:lnTo>
                <a:lnTo>
                  <a:pt x="1466" y="39"/>
                </a:lnTo>
                <a:lnTo>
                  <a:pt x="1466" y="39"/>
                </a:lnTo>
                <a:lnTo>
                  <a:pt x="1466" y="39"/>
                </a:lnTo>
                <a:lnTo>
                  <a:pt x="1467" y="39"/>
                </a:lnTo>
                <a:lnTo>
                  <a:pt x="1467" y="39"/>
                </a:lnTo>
                <a:lnTo>
                  <a:pt x="1467" y="39"/>
                </a:lnTo>
                <a:lnTo>
                  <a:pt x="1467" y="39"/>
                </a:lnTo>
                <a:lnTo>
                  <a:pt x="1467" y="39"/>
                </a:lnTo>
                <a:lnTo>
                  <a:pt x="1468" y="39"/>
                </a:lnTo>
                <a:lnTo>
                  <a:pt x="1468" y="39"/>
                </a:lnTo>
                <a:lnTo>
                  <a:pt x="1468" y="39"/>
                </a:lnTo>
                <a:lnTo>
                  <a:pt x="1468" y="39"/>
                </a:lnTo>
                <a:lnTo>
                  <a:pt x="1469" y="39"/>
                </a:lnTo>
                <a:lnTo>
                  <a:pt x="1469" y="39"/>
                </a:lnTo>
                <a:lnTo>
                  <a:pt x="1469" y="39"/>
                </a:lnTo>
                <a:lnTo>
                  <a:pt x="1470" y="39"/>
                </a:lnTo>
                <a:lnTo>
                  <a:pt x="1470" y="39"/>
                </a:lnTo>
                <a:lnTo>
                  <a:pt x="1470" y="39"/>
                </a:lnTo>
                <a:lnTo>
                  <a:pt x="1470" y="39"/>
                </a:lnTo>
                <a:lnTo>
                  <a:pt x="1470" y="39"/>
                </a:lnTo>
                <a:lnTo>
                  <a:pt x="1471" y="39"/>
                </a:lnTo>
                <a:lnTo>
                  <a:pt x="1471" y="39"/>
                </a:lnTo>
                <a:lnTo>
                  <a:pt x="1471" y="39"/>
                </a:lnTo>
                <a:lnTo>
                  <a:pt x="1471" y="39"/>
                </a:lnTo>
                <a:lnTo>
                  <a:pt x="1472" y="39"/>
                </a:lnTo>
                <a:lnTo>
                  <a:pt x="1472" y="39"/>
                </a:lnTo>
                <a:lnTo>
                  <a:pt x="1472" y="39"/>
                </a:lnTo>
                <a:lnTo>
                  <a:pt x="1472" y="39"/>
                </a:lnTo>
                <a:lnTo>
                  <a:pt x="1473" y="39"/>
                </a:lnTo>
                <a:lnTo>
                  <a:pt x="1473" y="39"/>
                </a:lnTo>
                <a:lnTo>
                  <a:pt x="1473" y="39"/>
                </a:lnTo>
                <a:lnTo>
                  <a:pt x="1473" y="39"/>
                </a:lnTo>
                <a:lnTo>
                  <a:pt x="1473" y="39"/>
                </a:lnTo>
                <a:lnTo>
                  <a:pt x="1474" y="39"/>
                </a:lnTo>
                <a:lnTo>
                  <a:pt x="1474" y="39"/>
                </a:lnTo>
                <a:lnTo>
                  <a:pt x="1474" y="39"/>
                </a:lnTo>
                <a:lnTo>
                  <a:pt x="1474" y="39"/>
                </a:lnTo>
                <a:lnTo>
                  <a:pt x="1475" y="39"/>
                </a:lnTo>
                <a:lnTo>
                  <a:pt x="1475" y="39"/>
                </a:lnTo>
                <a:lnTo>
                  <a:pt x="1475" y="39"/>
                </a:lnTo>
                <a:lnTo>
                  <a:pt x="1475" y="39"/>
                </a:lnTo>
                <a:lnTo>
                  <a:pt x="1476" y="39"/>
                </a:lnTo>
                <a:lnTo>
                  <a:pt x="1476" y="39"/>
                </a:lnTo>
                <a:lnTo>
                  <a:pt x="1476" y="39"/>
                </a:lnTo>
                <a:lnTo>
                  <a:pt x="1477" y="39"/>
                </a:lnTo>
                <a:lnTo>
                  <a:pt x="1477" y="39"/>
                </a:lnTo>
                <a:lnTo>
                  <a:pt x="1477" y="39"/>
                </a:lnTo>
                <a:lnTo>
                  <a:pt x="1477" y="39"/>
                </a:lnTo>
                <a:lnTo>
                  <a:pt x="1477" y="39"/>
                </a:lnTo>
                <a:lnTo>
                  <a:pt x="1478" y="39"/>
                </a:lnTo>
                <a:lnTo>
                  <a:pt x="1478" y="39"/>
                </a:lnTo>
                <a:lnTo>
                  <a:pt x="1478" y="39"/>
                </a:lnTo>
                <a:lnTo>
                  <a:pt x="1478" y="39"/>
                </a:lnTo>
                <a:lnTo>
                  <a:pt x="1479" y="39"/>
                </a:lnTo>
                <a:lnTo>
                  <a:pt x="1479" y="39"/>
                </a:lnTo>
                <a:lnTo>
                  <a:pt x="1479" y="39"/>
                </a:lnTo>
                <a:lnTo>
                  <a:pt x="1479" y="39"/>
                </a:lnTo>
                <a:lnTo>
                  <a:pt x="1480" y="39"/>
                </a:lnTo>
                <a:lnTo>
                  <a:pt x="1480" y="39"/>
                </a:lnTo>
                <a:lnTo>
                  <a:pt x="1480" y="39"/>
                </a:lnTo>
                <a:lnTo>
                  <a:pt x="1480" y="39"/>
                </a:lnTo>
                <a:lnTo>
                  <a:pt x="1480" y="39"/>
                </a:lnTo>
                <a:lnTo>
                  <a:pt x="1481" y="39"/>
                </a:lnTo>
                <a:lnTo>
                  <a:pt x="1481" y="39"/>
                </a:lnTo>
                <a:lnTo>
                  <a:pt x="1481" y="39"/>
                </a:lnTo>
                <a:lnTo>
                  <a:pt x="1481" y="39"/>
                </a:lnTo>
                <a:lnTo>
                  <a:pt x="1482" y="39"/>
                </a:lnTo>
                <a:lnTo>
                  <a:pt x="1482" y="39"/>
                </a:lnTo>
                <a:lnTo>
                  <a:pt x="1482" y="39"/>
                </a:lnTo>
                <a:lnTo>
                  <a:pt x="1482" y="39"/>
                </a:lnTo>
                <a:lnTo>
                  <a:pt x="1482" y="39"/>
                </a:lnTo>
                <a:lnTo>
                  <a:pt x="1483" y="39"/>
                </a:lnTo>
                <a:lnTo>
                  <a:pt x="1483" y="39"/>
                </a:lnTo>
                <a:lnTo>
                  <a:pt x="1483" y="39"/>
                </a:lnTo>
                <a:lnTo>
                  <a:pt x="1483" y="39"/>
                </a:lnTo>
                <a:lnTo>
                  <a:pt x="1484" y="39"/>
                </a:lnTo>
                <a:lnTo>
                  <a:pt x="1484" y="39"/>
                </a:lnTo>
                <a:lnTo>
                  <a:pt x="1484" y="39"/>
                </a:lnTo>
                <a:lnTo>
                  <a:pt x="1485" y="39"/>
                </a:lnTo>
                <a:lnTo>
                  <a:pt x="1485" y="39"/>
                </a:lnTo>
                <a:lnTo>
                  <a:pt x="1485" y="39"/>
                </a:lnTo>
                <a:lnTo>
                  <a:pt x="1485" y="39"/>
                </a:lnTo>
                <a:lnTo>
                  <a:pt x="1486" y="39"/>
                </a:lnTo>
                <a:lnTo>
                  <a:pt x="1486" y="39"/>
                </a:lnTo>
                <a:lnTo>
                  <a:pt x="1486" y="39"/>
                </a:lnTo>
                <a:lnTo>
                  <a:pt x="1486" y="39"/>
                </a:lnTo>
                <a:lnTo>
                  <a:pt x="1486" y="39"/>
                </a:lnTo>
                <a:lnTo>
                  <a:pt x="1487" y="39"/>
                </a:lnTo>
                <a:lnTo>
                  <a:pt x="1487" y="39"/>
                </a:lnTo>
                <a:lnTo>
                  <a:pt x="1487" y="39"/>
                </a:lnTo>
                <a:lnTo>
                  <a:pt x="1487" y="39"/>
                </a:lnTo>
                <a:lnTo>
                  <a:pt x="1488" y="39"/>
                </a:lnTo>
                <a:lnTo>
                  <a:pt x="1488" y="39"/>
                </a:lnTo>
                <a:lnTo>
                  <a:pt x="1488" y="39"/>
                </a:lnTo>
                <a:lnTo>
                  <a:pt x="1488" y="39"/>
                </a:lnTo>
                <a:lnTo>
                  <a:pt x="1489" y="39"/>
                </a:lnTo>
                <a:lnTo>
                  <a:pt x="1489" y="39"/>
                </a:lnTo>
                <a:lnTo>
                  <a:pt x="1489" y="39"/>
                </a:lnTo>
                <a:lnTo>
                  <a:pt x="1489" y="39"/>
                </a:lnTo>
                <a:lnTo>
                  <a:pt x="1489" y="39"/>
                </a:lnTo>
                <a:lnTo>
                  <a:pt x="1490" y="39"/>
                </a:lnTo>
                <a:lnTo>
                  <a:pt x="1490" y="39"/>
                </a:lnTo>
                <a:lnTo>
                  <a:pt x="1490" y="39"/>
                </a:lnTo>
                <a:lnTo>
                  <a:pt x="1490" y="39"/>
                </a:lnTo>
                <a:lnTo>
                  <a:pt x="1491" y="39"/>
                </a:lnTo>
                <a:lnTo>
                  <a:pt x="1491" y="39"/>
                </a:lnTo>
                <a:lnTo>
                  <a:pt x="1491" y="39"/>
                </a:lnTo>
                <a:lnTo>
                  <a:pt x="1491" y="39"/>
                </a:lnTo>
                <a:lnTo>
                  <a:pt x="1492" y="39"/>
                </a:lnTo>
                <a:lnTo>
                  <a:pt x="1492" y="39"/>
                </a:lnTo>
                <a:lnTo>
                  <a:pt x="1492" y="39"/>
                </a:lnTo>
                <a:lnTo>
                  <a:pt x="1492" y="39"/>
                </a:lnTo>
                <a:lnTo>
                  <a:pt x="1493" y="39"/>
                </a:lnTo>
                <a:lnTo>
                  <a:pt x="1493" y="39"/>
                </a:lnTo>
                <a:lnTo>
                  <a:pt x="1493" y="39"/>
                </a:lnTo>
                <a:lnTo>
                  <a:pt x="1493" y="39"/>
                </a:lnTo>
                <a:lnTo>
                  <a:pt x="1494" y="39"/>
                </a:lnTo>
                <a:lnTo>
                  <a:pt x="1494" y="39"/>
                </a:lnTo>
                <a:lnTo>
                  <a:pt x="1494" y="39"/>
                </a:lnTo>
                <a:lnTo>
                  <a:pt x="1494" y="39"/>
                </a:lnTo>
                <a:lnTo>
                  <a:pt x="1495" y="39"/>
                </a:lnTo>
                <a:lnTo>
                  <a:pt x="1495" y="39"/>
                </a:lnTo>
                <a:lnTo>
                  <a:pt x="1495" y="39"/>
                </a:lnTo>
                <a:lnTo>
                  <a:pt x="1495" y="39"/>
                </a:lnTo>
                <a:lnTo>
                  <a:pt x="1495" y="39"/>
                </a:lnTo>
                <a:lnTo>
                  <a:pt x="1496" y="39"/>
                </a:lnTo>
                <a:lnTo>
                  <a:pt x="1496" y="39"/>
                </a:lnTo>
                <a:lnTo>
                  <a:pt x="1496" y="39"/>
                </a:lnTo>
                <a:lnTo>
                  <a:pt x="1496" y="39"/>
                </a:lnTo>
                <a:lnTo>
                  <a:pt x="1497" y="39"/>
                </a:lnTo>
                <a:lnTo>
                  <a:pt x="1497" y="39"/>
                </a:lnTo>
                <a:lnTo>
                  <a:pt x="1497" y="39"/>
                </a:lnTo>
                <a:lnTo>
                  <a:pt x="1497" y="39"/>
                </a:lnTo>
                <a:lnTo>
                  <a:pt x="1498" y="39"/>
                </a:lnTo>
                <a:lnTo>
                  <a:pt x="1498" y="39"/>
                </a:lnTo>
                <a:lnTo>
                  <a:pt x="1498" y="39"/>
                </a:lnTo>
                <a:lnTo>
                  <a:pt x="1498" y="39"/>
                </a:lnTo>
                <a:lnTo>
                  <a:pt x="1498" y="39"/>
                </a:lnTo>
                <a:lnTo>
                  <a:pt x="1499" y="39"/>
                </a:lnTo>
                <a:lnTo>
                  <a:pt x="1499" y="39"/>
                </a:lnTo>
                <a:lnTo>
                  <a:pt x="1499" y="39"/>
                </a:lnTo>
                <a:lnTo>
                  <a:pt x="1499" y="39"/>
                </a:lnTo>
                <a:lnTo>
                  <a:pt x="1500" y="39"/>
                </a:lnTo>
                <a:lnTo>
                  <a:pt x="1500" y="39"/>
                </a:lnTo>
                <a:lnTo>
                  <a:pt x="1500" y="39"/>
                </a:lnTo>
                <a:lnTo>
                  <a:pt x="1501" y="39"/>
                </a:lnTo>
                <a:lnTo>
                  <a:pt x="1501" y="39"/>
                </a:lnTo>
                <a:lnTo>
                  <a:pt x="1501" y="39"/>
                </a:lnTo>
                <a:lnTo>
                  <a:pt x="1501" y="39"/>
                </a:lnTo>
                <a:lnTo>
                  <a:pt x="1501" y="39"/>
                </a:lnTo>
                <a:lnTo>
                  <a:pt x="1502" y="39"/>
                </a:lnTo>
                <a:lnTo>
                  <a:pt x="1502" y="39"/>
                </a:lnTo>
                <a:lnTo>
                  <a:pt x="1502" y="39"/>
                </a:lnTo>
                <a:lnTo>
                  <a:pt x="1502" y="39"/>
                </a:lnTo>
                <a:lnTo>
                  <a:pt x="1503" y="39"/>
                </a:lnTo>
                <a:lnTo>
                  <a:pt x="1503" y="39"/>
                </a:lnTo>
                <a:lnTo>
                  <a:pt x="1503" y="39"/>
                </a:lnTo>
                <a:lnTo>
                  <a:pt x="1503" y="39"/>
                </a:lnTo>
                <a:lnTo>
                  <a:pt x="1504" y="39"/>
                </a:lnTo>
                <a:lnTo>
                  <a:pt x="1504" y="39"/>
                </a:lnTo>
                <a:lnTo>
                  <a:pt x="1504" y="39"/>
                </a:lnTo>
                <a:lnTo>
                  <a:pt x="1504" y="39"/>
                </a:lnTo>
                <a:lnTo>
                  <a:pt x="1504" y="39"/>
                </a:lnTo>
                <a:lnTo>
                  <a:pt x="1505" y="39"/>
                </a:lnTo>
                <a:lnTo>
                  <a:pt x="1505" y="39"/>
                </a:lnTo>
                <a:lnTo>
                  <a:pt x="1505" y="39"/>
                </a:lnTo>
                <a:lnTo>
                  <a:pt x="1505" y="39"/>
                </a:lnTo>
                <a:lnTo>
                  <a:pt x="1506" y="39"/>
                </a:lnTo>
                <a:lnTo>
                  <a:pt x="1506" y="39"/>
                </a:lnTo>
                <a:lnTo>
                  <a:pt x="1506" y="39"/>
                </a:lnTo>
                <a:lnTo>
                  <a:pt x="1506" y="39"/>
                </a:lnTo>
                <a:lnTo>
                  <a:pt x="1507" y="39"/>
                </a:lnTo>
                <a:lnTo>
                  <a:pt x="1507" y="39"/>
                </a:lnTo>
                <a:lnTo>
                  <a:pt x="1507" y="39"/>
                </a:lnTo>
                <a:lnTo>
                  <a:pt x="1507" y="39"/>
                </a:lnTo>
                <a:lnTo>
                  <a:pt x="1507" y="39"/>
                </a:lnTo>
                <a:lnTo>
                  <a:pt x="1508" y="39"/>
                </a:lnTo>
                <a:lnTo>
                  <a:pt x="1508" y="39"/>
                </a:lnTo>
                <a:lnTo>
                  <a:pt x="1508" y="39"/>
                </a:lnTo>
                <a:lnTo>
                  <a:pt x="1509" y="39"/>
                </a:lnTo>
                <a:lnTo>
                  <a:pt x="1509" y="39"/>
                </a:lnTo>
                <a:lnTo>
                  <a:pt x="1509" y="39"/>
                </a:lnTo>
                <a:lnTo>
                  <a:pt x="1509" y="39"/>
                </a:lnTo>
                <a:lnTo>
                  <a:pt x="1510" y="39"/>
                </a:lnTo>
                <a:lnTo>
                  <a:pt x="1510" y="39"/>
                </a:lnTo>
                <a:lnTo>
                  <a:pt x="1510" y="39"/>
                </a:lnTo>
                <a:lnTo>
                  <a:pt x="1510" y="39"/>
                </a:lnTo>
                <a:lnTo>
                  <a:pt x="1510" y="39"/>
                </a:lnTo>
                <a:lnTo>
                  <a:pt x="1511" y="39"/>
                </a:lnTo>
                <a:lnTo>
                  <a:pt x="1511" y="39"/>
                </a:lnTo>
                <a:lnTo>
                  <a:pt x="1511" y="39"/>
                </a:lnTo>
                <a:lnTo>
                  <a:pt x="1511" y="39"/>
                </a:lnTo>
                <a:lnTo>
                  <a:pt x="1512" y="39"/>
                </a:lnTo>
                <a:lnTo>
                  <a:pt x="1512" y="39"/>
                </a:lnTo>
                <a:lnTo>
                  <a:pt x="1512" y="39"/>
                </a:lnTo>
                <a:lnTo>
                  <a:pt x="1512" y="39"/>
                </a:lnTo>
                <a:lnTo>
                  <a:pt x="1513" y="39"/>
                </a:lnTo>
                <a:lnTo>
                  <a:pt x="1513" y="39"/>
                </a:lnTo>
                <a:lnTo>
                  <a:pt x="1513" y="39"/>
                </a:lnTo>
                <a:lnTo>
                  <a:pt x="1513" y="39"/>
                </a:lnTo>
                <a:lnTo>
                  <a:pt x="1513" y="39"/>
                </a:lnTo>
                <a:lnTo>
                  <a:pt x="1514" y="39"/>
                </a:lnTo>
                <a:lnTo>
                  <a:pt x="1514" y="39"/>
                </a:lnTo>
                <a:lnTo>
                  <a:pt x="1514" y="39"/>
                </a:lnTo>
                <a:lnTo>
                  <a:pt x="1514" y="39"/>
                </a:lnTo>
                <a:lnTo>
                  <a:pt x="1515" y="39"/>
                </a:lnTo>
                <a:lnTo>
                  <a:pt x="1515" y="39"/>
                </a:lnTo>
                <a:lnTo>
                  <a:pt x="1515" y="39"/>
                </a:lnTo>
                <a:lnTo>
                  <a:pt x="1515" y="39"/>
                </a:lnTo>
                <a:lnTo>
                  <a:pt x="1516" y="39"/>
                </a:lnTo>
                <a:lnTo>
                  <a:pt x="1516" y="39"/>
                </a:lnTo>
                <a:lnTo>
                  <a:pt x="1516" y="39"/>
                </a:lnTo>
                <a:lnTo>
                  <a:pt x="1516" y="39"/>
                </a:lnTo>
                <a:lnTo>
                  <a:pt x="1517" y="39"/>
                </a:lnTo>
                <a:lnTo>
                  <a:pt x="1517" y="39"/>
                </a:lnTo>
                <a:lnTo>
                  <a:pt x="1517" y="39"/>
                </a:lnTo>
                <a:lnTo>
                  <a:pt x="1517" y="39"/>
                </a:lnTo>
                <a:lnTo>
                  <a:pt x="1518" y="39"/>
                </a:lnTo>
                <a:lnTo>
                  <a:pt x="1518" y="39"/>
                </a:lnTo>
                <a:lnTo>
                  <a:pt x="1518" y="39"/>
                </a:lnTo>
                <a:lnTo>
                  <a:pt x="1518" y="39"/>
                </a:lnTo>
                <a:lnTo>
                  <a:pt x="1519" y="39"/>
                </a:lnTo>
                <a:lnTo>
                  <a:pt x="1519" y="39"/>
                </a:lnTo>
                <a:lnTo>
                  <a:pt x="1519" y="39"/>
                </a:lnTo>
                <a:lnTo>
                  <a:pt x="1519" y="39"/>
                </a:lnTo>
                <a:lnTo>
                  <a:pt x="1519" y="39"/>
                </a:lnTo>
                <a:lnTo>
                  <a:pt x="1520" y="39"/>
                </a:lnTo>
                <a:lnTo>
                  <a:pt x="1520" y="39"/>
                </a:lnTo>
                <a:lnTo>
                  <a:pt x="1520" y="39"/>
                </a:lnTo>
                <a:lnTo>
                  <a:pt x="1520" y="39"/>
                </a:lnTo>
                <a:lnTo>
                  <a:pt x="1521" y="39"/>
                </a:lnTo>
                <a:lnTo>
                  <a:pt x="1521" y="39"/>
                </a:lnTo>
                <a:lnTo>
                  <a:pt x="1521" y="39"/>
                </a:lnTo>
                <a:lnTo>
                  <a:pt x="1521" y="39"/>
                </a:lnTo>
                <a:lnTo>
                  <a:pt x="1522" y="39"/>
                </a:lnTo>
                <a:lnTo>
                  <a:pt x="1522" y="39"/>
                </a:lnTo>
                <a:lnTo>
                  <a:pt x="1522" y="39"/>
                </a:lnTo>
                <a:lnTo>
                  <a:pt x="1522" y="39"/>
                </a:lnTo>
                <a:lnTo>
                  <a:pt x="1522" y="39"/>
                </a:lnTo>
                <a:lnTo>
                  <a:pt x="1523" y="39"/>
                </a:lnTo>
                <a:lnTo>
                  <a:pt x="1523" y="39"/>
                </a:lnTo>
                <a:lnTo>
                  <a:pt x="1523" y="39"/>
                </a:lnTo>
                <a:lnTo>
                  <a:pt x="1524" y="39"/>
                </a:lnTo>
                <a:lnTo>
                  <a:pt x="1524" y="39"/>
                </a:lnTo>
                <a:lnTo>
                  <a:pt x="1524" y="39"/>
                </a:lnTo>
                <a:lnTo>
                  <a:pt x="1524" y="39"/>
                </a:lnTo>
                <a:lnTo>
                  <a:pt x="1525" y="39"/>
                </a:lnTo>
                <a:lnTo>
                  <a:pt x="1525" y="39"/>
                </a:lnTo>
                <a:lnTo>
                  <a:pt x="1525" y="39"/>
                </a:lnTo>
                <a:lnTo>
                  <a:pt x="1525" y="39"/>
                </a:lnTo>
                <a:lnTo>
                  <a:pt x="1525" y="39"/>
                </a:lnTo>
                <a:lnTo>
                  <a:pt x="1526" y="39"/>
                </a:lnTo>
                <a:lnTo>
                  <a:pt x="1526" y="39"/>
                </a:lnTo>
                <a:lnTo>
                  <a:pt x="1526" y="39"/>
                </a:lnTo>
                <a:lnTo>
                  <a:pt x="1526" y="39"/>
                </a:lnTo>
                <a:lnTo>
                  <a:pt x="1527" y="39"/>
                </a:lnTo>
                <a:lnTo>
                  <a:pt x="1527" y="39"/>
                </a:lnTo>
                <a:lnTo>
                  <a:pt x="1527" y="39"/>
                </a:lnTo>
                <a:lnTo>
                  <a:pt x="1527" y="39"/>
                </a:lnTo>
                <a:lnTo>
                  <a:pt x="1528" y="39"/>
                </a:lnTo>
                <a:lnTo>
                  <a:pt x="1528" y="39"/>
                </a:lnTo>
                <a:lnTo>
                  <a:pt x="1528" y="39"/>
                </a:lnTo>
                <a:lnTo>
                  <a:pt x="1528" y="39"/>
                </a:lnTo>
                <a:lnTo>
                  <a:pt x="1528" y="0"/>
                </a:lnTo>
                <a:lnTo>
                  <a:pt x="1529" y="0"/>
                </a:lnTo>
                <a:lnTo>
                  <a:pt x="1529" y="39"/>
                </a:lnTo>
                <a:lnTo>
                  <a:pt x="1529" y="39"/>
                </a:lnTo>
                <a:lnTo>
                  <a:pt x="1529" y="39"/>
                </a:lnTo>
                <a:lnTo>
                  <a:pt x="1530" y="39"/>
                </a:lnTo>
                <a:lnTo>
                  <a:pt x="1530" y="39"/>
                </a:lnTo>
                <a:lnTo>
                  <a:pt x="1530" y="39"/>
                </a:lnTo>
                <a:lnTo>
                  <a:pt x="1530" y="39"/>
                </a:lnTo>
                <a:lnTo>
                  <a:pt x="1531" y="39"/>
                </a:lnTo>
                <a:lnTo>
                  <a:pt x="1531" y="39"/>
                </a:lnTo>
                <a:lnTo>
                  <a:pt x="1531" y="39"/>
                </a:lnTo>
                <a:lnTo>
                  <a:pt x="1532" y="39"/>
                </a:lnTo>
                <a:lnTo>
                  <a:pt x="1532" y="39"/>
                </a:lnTo>
                <a:lnTo>
                  <a:pt x="1532" y="39"/>
                </a:lnTo>
                <a:lnTo>
                  <a:pt x="1532" y="39"/>
                </a:lnTo>
                <a:lnTo>
                  <a:pt x="1532" y="39"/>
                </a:lnTo>
                <a:lnTo>
                  <a:pt x="1533" y="39"/>
                </a:lnTo>
                <a:lnTo>
                  <a:pt x="1533" y="39"/>
                </a:lnTo>
                <a:lnTo>
                  <a:pt x="1533" y="39"/>
                </a:lnTo>
                <a:lnTo>
                  <a:pt x="1533" y="39"/>
                </a:lnTo>
                <a:lnTo>
                  <a:pt x="1534" y="39"/>
                </a:lnTo>
                <a:lnTo>
                  <a:pt x="1534" y="39"/>
                </a:lnTo>
                <a:lnTo>
                  <a:pt x="1534" y="39"/>
                </a:lnTo>
                <a:lnTo>
                  <a:pt x="1534" y="39"/>
                </a:lnTo>
                <a:lnTo>
                  <a:pt x="1535" y="39"/>
                </a:lnTo>
                <a:lnTo>
                  <a:pt x="1535" y="39"/>
                </a:lnTo>
                <a:lnTo>
                  <a:pt x="1535" y="39"/>
                </a:lnTo>
                <a:lnTo>
                  <a:pt x="1535" y="39"/>
                </a:lnTo>
                <a:lnTo>
                  <a:pt x="1535" y="39"/>
                </a:lnTo>
                <a:lnTo>
                  <a:pt x="1536" y="39"/>
                </a:lnTo>
                <a:lnTo>
                  <a:pt x="1536" y="39"/>
                </a:lnTo>
                <a:lnTo>
                  <a:pt x="1536" y="39"/>
                </a:lnTo>
                <a:lnTo>
                  <a:pt x="1536" y="39"/>
                </a:lnTo>
                <a:lnTo>
                  <a:pt x="1537" y="39"/>
                </a:lnTo>
                <a:lnTo>
                  <a:pt x="1537" y="39"/>
                </a:lnTo>
                <a:lnTo>
                  <a:pt x="1537" y="39"/>
                </a:lnTo>
                <a:lnTo>
                  <a:pt x="1537" y="39"/>
                </a:lnTo>
                <a:lnTo>
                  <a:pt x="1538" y="39"/>
                </a:lnTo>
                <a:lnTo>
                  <a:pt x="1538" y="39"/>
                </a:lnTo>
                <a:lnTo>
                  <a:pt x="1538" y="39"/>
                </a:lnTo>
                <a:lnTo>
                  <a:pt x="1538" y="39"/>
                </a:lnTo>
                <a:lnTo>
                  <a:pt x="1538" y="39"/>
                </a:lnTo>
                <a:lnTo>
                  <a:pt x="1539" y="39"/>
                </a:lnTo>
                <a:lnTo>
                  <a:pt x="1539" y="39"/>
                </a:lnTo>
                <a:lnTo>
                  <a:pt x="1539" y="39"/>
                </a:lnTo>
                <a:lnTo>
                  <a:pt x="1540" y="39"/>
                </a:lnTo>
                <a:lnTo>
                  <a:pt x="1540" y="39"/>
                </a:lnTo>
                <a:lnTo>
                  <a:pt x="1540" y="39"/>
                </a:lnTo>
                <a:lnTo>
                  <a:pt x="1540" y="39"/>
                </a:lnTo>
                <a:lnTo>
                  <a:pt x="1541" y="39"/>
                </a:lnTo>
                <a:lnTo>
                  <a:pt x="1541" y="39"/>
                </a:lnTo>
                <a:lnTo>
                  <a:pt x="1541" y="39"/>
                </a:lnTo>
                <a:lnTo>
                  <a:pt x="1541" y="39"/>
                </a:lnTo>
                <a:lnTo>
                  <a:pt x="1541" y="39"/>
                </a:lnTo>
                <a:lnTo>
                  <a:pt x="1542" y="39"/>
                </a:lnTo>
                <a:lnTo>
                  <a:pt x="1542" y="39"/>
                </a:lnTo>
                <a:lnTo>
                  <a:pt x="1542" y="39"/>
                </a:lnTo>
                <a:lnTo>
                  <a:pt x="1542" y="39"/>
                </a:lnTo>
                <a:lnTo>
                  <a:pt x="1543" y="39"/>
                </a:lnTo>
                <a:lnTo>
                  <a:pt x="1543" y="39"/>
                </a:lnTo>
                <a:lnTo>
                  <a:pt x="1543" y="39"/>
                </a:lnTo>
                <a:lnTo>
                  <a:pt x="1543" y="39"/>
                </a:lnTo>
                <a:lnTo>
                  <a:pt x="1544" y="39"/>
                </a:lnTo>
                <a:lnTo>
                  <a:pt x="1544" y="39"/>
                </a:lnTo>
                <a:lnTo>
                  <a:pt x="1544" y="39"/>
                </a:lnTo>
                <a:lnTo>
                  <a:pt x="1544" y="39"/>
                </a:lnTo>
                <a:lnTo>
                  <a:pt x="1544" y="39"/>
                </a:lnTo>
                <a:lnTo>
                  <a:pt x="1545" y="39"/>
                </a:lnTo>
                <a:lnTo>
                  <a:pt x="1545" y="39"/>
                </a:lnTo>
                <a:lnTo>
                  <a:pt x="1545" y="39"/>
                </a:lnTo>
                <a:lnTo>
                  <a:pt x="1545" y="39"/>
                </a:lnTo>
                <a:lnTo>
                  <a:pt x="1546" y="39"/>
                </a:lnTo>
                <a:lnTo>
                  <a:pt x="1546" y="39"/>
                </a:lnTo>
                <a:lnTo>
                  <a:pt x="1546" y="39"/>
                </a:lnTo>
                <a:lnTo>
                  <a:pt x="1546" y="39"/>
                </a:lnTo>
                <a:lnTo>
                  <a:pt x="1547" y="39"/>
                </a:lnTo>
                <a:lnTo>
                  <a:pt x="1547" y="39"/>
                </a:lnTo>
                <a:lnTo>
                  <a:pt x="1547" y="39"/>
                </a:lnTo>
                <a:lnTo>
                  <a:pt x="1547" y="39"/>
                </a:lnTo>
                <a:lnTo>
                  <a:pt x="1548" y="39"/>
                </a:lnTo>
                <a:lnTo>
                  <a:pt x="1548" y="39"/>
                </a:lnTo>
                <a:lnTo>
                  <a:pt x="1548" y="39"/>
                </a:lnTo>
                <a:lnTo>
                  <a:pt x="1548" y="39"/>
                </a:lnTo>
                <a:lnTo>
                  <a:pt x="1549" y="39"/>
                </a:lnTo>
                <a:lnTo>
                  <a:pt x="1549" y="39"/>
                </a:lnTo>
                <a:lnTo>
                  <a:pt x="1549" y="39"/>
                </a:lnTo>
                <a:lnTo>
                  <a:pt x="1549" y="39"/>
                </a:lnTo>
                <a:lnTo>
                  <a:pt x="1550" y="39"/>
                </a:lnTo>
                <a:lnTo>
                  <a:pt x="1550" y="39"/>
                </a:lnTo>
                <a:lnTo>
                  <a:pt x="1550" y="39"/>
                </a:lnTo>
                <a:lnTo>
                  <a:pt x="1550" y="39"/>
                </a:lnTo>
                <a:lnTo>
                  <a:pt x="1550" y="39"/>
                </a:lnTo>
                <a:lnTo>
                  <a:pt x="1551" y="39"/>
                </a:lnTo>
                <a:lnTo>
                  <a:pt x="1551" y="39"/>
                </a:lnTo>
                <a:lnTo>
                  <a:pt x="1551" y="39"/>
                </a:lnTo>
                <a:lnTo>
                  <a:pt x="1551" y="39"/>
                </a:lnTo>
                <a:lnTo>
                  <a:pt x="1552" y="39"/>
                </a:lnTo>
                <a:lnTo>
                  <a:pt x="1552" y="39"/>
                </a:lnTo>
                <a:lnTo>
                  <a:pt x="1552" y="39"/>
                </a:lnTo>
                <a:lnTo>
                  <a:pt x="1552" y="39"/>
                </a:lnTo>
                <a:lnTo>
                  <a:pt x="1553" y="39"/>
                </a:lnTo>
                <a:lnTo>
                  <a:pt x="1553" y="39"/>
                </a:lnTo>
                <a:lnTo>
                  <a:pt x="1553" y="39"/>
                </a:lnTo>
                <a:lnTo>
                  <a:pt x="1553" y="39"/>
                </a:lnTo>
                <a:lnTo>
                  <a:pt x="1553" y="39"/>
                </a:lnTo>
                <a:lnTo>
                  <a:pt x="1554" y="39"/>
                </a:lnTo>
                <a:lnTo>
                  <a:pt x="1554" y="39"/>
                </a:lnTo>
                <a:lnTo>
                  <a:pt x="1554" y="39"/>
                </a:lnTo>
                <a:lnTo>
                  <a:pt x="1554" y="39"/>
                </a:lnTo>
                <a:lnTo>
                  <a:pt x="1555" y="39"/>
                </a:lnTo>
                <a:lnTo>
                  <a:pt x="1555" y="39"/>
                </a:lnTo>
                <a:lnTo>
                  <a:pt x="1555" y="39"/>
                </a:lnTo>
                <a:lnTo>
                  <a:pt x="1556" y="39"/>
                </a:lnTo>
                <a:lnTo>
                  <a:pt x="1556" y="39"/>
                </a:lnTo>
                <a:lnTo>
                  <a:pt x="1556" y="39"/>
                </a:lnTo>
                <a:lnTo>
                  <a:pt x="1556" y="39"/>
                </a:lnTo>
                <a:lnTo>
                  <a:pt x="1556" y="39"/>
                </a:lnTo>
                <a:lnTo>
                  <a:pt x="1557" y="39"/>
                </a:lnTo>
                <a:lnTo>
                  <a:pt x="1557" y="39"/>
                </a:lnTo>
                <a:lnTo>
                  <a:pt x="1557" y="39"/>
                </a:lnTo>
                <a:lnTo>
                  <a:pt x="1557" y="39"/>
                </a:lnTo>
                <a:lnTo>
                  <a:pt x="1558" y="39"/>
                </a:lnTo>
                <a:lnTo>
                  <a:pt x="1558" y="39"/>
                </a:lnTo>
                <a:lnTo>
                  <a:pt x="1558" y="39"/>
                </a:lnTo>
                <a:lnTo>
                  <a:pt x="1558" y="39"/>
                </a:lnTo>
                <a:lnTo>
                  <a:pt x="1559" y="39"/>
                </a:lnTo>
                <a:lnTo>
                  <a:pt x="1559" y="39"/>
                </a:lnTo>
                <a:lnTo>
                  <a:pt x="1559" y="39"/>
                </a:lnTo>
                <a:lnTo>
                  <a:pt x="1559" y="39"/>
                </a:lnTo>
                <a:lnTo>
                  <a:pt x="1559" y="39"/>
                </a:lnTo>
                <a:lnTo>
                  <a:pt x="1560" y="39"/>
                </a:lnTo>
                <a:lnTo>
                  <a:pt x="1560" y="39"/>
                </a:lnTo>
                <a:lnTo>
                  <a:pt x="1560" y="39"/>
                </a:lnTo>
                <a:lnTo>
                  <a:pt x="1560" y="39"/>
                </a:lnTo>
                <a:lnTo>
                  <a:pt x="1561" y="39"/>
                </a:lnTo>
                <a:lnTo>
                  <a:pt x="1561" y="39"/>
                </a:lnTo>
                <a:lnTo>
                  <a:pt x="1561" y="39"/>
                </a:lnTo>
                <a:lnTo>
                  <a:pt x="1561" y="39"/>
                </a:lnTo>
                <a:lnTo>
                  <a:pt x="1562" y="39"/>
                </a:lnTo>
                <a:lnTo>
                  <a:pt x="1562" y="39"/>
                </a:lnTo>
                <a:lnTo>
                  <a:pt x="1562" y="39"/>
                </a:lnTo>
                <a:lnTo>
                  <a:pt x="1562" y="39"/>
                </a:lnTo>
                <a:lnTo>
                  <a:pt x="1563" y="39"/>
                </a:lnTo>
                <a:lnTo>
                  <a:pt x="1563" y="39"/>
                </a:lnTo>
                <a:lnTo>
                  <a:pt x="1563" y="39"/>
                </a:lnTo>
                <a:lnTo>
                  <a:pt x="1563" y="39"/>
                </a:lnTo>
                <a:lnTo>
                  <a:pt x="1564" y="39"/>
                </a:lnTo>
                <a:lnTo>
                  <a:pt x="1564" y="39"/>
                </a:lnTo>
                <a:lnTo>
                  <a:pt x="1564" y="39"/>
                </a:lnTo>
                <a:lnTo>
                  <a:pt x="1564" y="39"/>
                </a:lnTo>
                <a:lnTo>
                  <a:pt x="1565" y="39"/>
                </a:lnTo>
                <a:lnTo>
                  <a:pt x="1565" y="39"/>
                </a:lnTo>
                <a:lnTo>
                  <a:pt x="1565" y="39"/>
                </a:lnTo>
                <a:lnTo>
                  <a:pt x="1565" y="39"/>
                </a:lnTo>
                <a:lnTo>
                  <a:pt x="1565" y="39"/>
                </a:lnTo>
                <a:lnTo>
                  <a:pt x="1566" y="39"/>
                </a:lnTo>
                <a:lnTo>
                  <a:pt x="1566" y="39"/>
                </a:lnTo>
                <a:lnTo>
                  <a:pt x="1566" y="39"/>
                </a:lnTo>
                <a:lnTo>
                  <a:pt x="1566" y="39"/>
                </a:lnTo>
                <a:lnTo>
                  <a:pt x="1567" y="39"/>
                </a:lnTo>
                <a:lnTo>
                  <a:pt x="1567" y="39"/>
                </a:lnTo>
                <a:lnTo>
                  <a:pt x="1567" y="39"/>
                </a:lnTo>
                <a:lnTo>
                  <a:pt x="1567" y="39"/>
                </a:lnTo>
                <a:lnTo>
                  <a:pt x="1568" y="39"/>
                </a:lnTo>
                <a:lnTo>
                  <a:pt x="1568" y="39"/>
                </a:lnTo>
                <a:lnTo>
                  <a:pt x="1568" y="39"/>
                </a:lnTo>
                <a:lnTo>
                  <a:pt x="1568" y="39"/>
                </a:lnTo>
                <a:lnTo>
                  <a:pt x="1568" y="39"/>
                </a:lnTo>
                <a:lnTo>
                  <a:pt x="1569" y="39"/>
                </a:lnTo>
                <a:lnTo>
                  <a:pt x="1569" y="39"/>
                </a:lnTo>
                <a:lnTo>
                  <a:pt x="1569" y="39"/>
                </a:lnTo>
                <a:lnTo>
                  <a:pt x="1569" y="39"/>
                </a:lnTo>
                <a:lnTo>
                  <a:pt x="1570" y="39"/>
                </a:lnTo>
                <a:lnTo>
                  <a:pt x="1570" y="39"/>
                </a:lnTo>
                <a:lnTo>
                  <a:pt x="1570" y="39"/>
                </a:lnTo>
                <a:lnTo>
                  <a:pt x="1571" y="39"/>
                </a:lnTo>
                <a:lnTo>
                  <a:pt x="1571" y="39"/>
                </a:lnTo>
                <a:lnTo>
                  <a:pt x="1571" y="39"/>
                </a:lnTo>
                <a:lnTo>
                  <a:pt x="1571" y="39"/>
                </a:lnTo>
                <a:lnTo>
                  <a:pt x="1571" y="39"/>
                </a:lnTo>
                <a:lnTo>
                  <a:pt x="1572" y="39"/>
                </a:lnTo>
                <a:lnTo>
                  <a:pt x="1572" y="39"/>
                </a:lnTo>
                <a:lnTo>
                  <a:pt x="1572" y="39"/>
                </a:lnTo>
                <a:lnTo>
                  <a:pt x="1572" y="39"/>
                </a:lnTo>
                <a:lnTo>
                  <a:pt x="1573" y="39"/>
                </a:lnTo>
                <a:lnTo>
                  <a:pt x="1573" y="39"/>
                </a:lnTo>
                <a:lnTo>
                  <a:pt x="1573" y="39"/>
                </a:lnTo>
                <a:lnTo>
                  <a:pt x="1573" y="39"/>
                </a:lnTo>
                <a:lnTo>
                  <a:pt x="1574" y="39"/>
                </a:lnTo>
                <a:lnTo>
                  <a:pt x="1574" y="39"/>
                </a:lnTo>
                <a:lnTo>
                  <a:pt x="1574" y="39"/>
                </a:lnTo>
                <a:lnTo>
                  <a:pt x="1574" y="39"/>
                </a:lnTo>
                <a:lnTo>
                  <a:pt x="1574" y="39"/>
                </a:lnTo>
                <a:lnTo>
                  <a:pt x="1575" y="39"/>
                </a:lnTo>
                <a:lnTo>
                  <a:pt x="1575" y="39"/>
                </a:lnTo>
                <a:lnTo>
                  <a:pt x="1575" y="39"/>
                </a:lnTo>
                <a:lnTo>
                  <a:pt x="1575" y="39"/>
                </a:lnTo>
                <a:lnTo>
                  <a:pt x="1576" y="39"/>
                </a:lnTo>
                <a:lnTo>
                  <a:pt x="1576" y="39"/>
                </a:lnTo>
                <a:lnTo>
                  <a:pt x="1576" y="39"/>
                </a:lnTo>
                <a:lnTo>
                  <a:pt x="1576" y="39"/>
                </a:lnTo>
                <a:lnTo>
                  <a:pt x="1577" y="39"/>
                </a:lnTo>
                <a:lnTo>
                  <a:pt x="1577" y="39"/>
                </a:lnTo>
                <a:lnTo>
                  <a:pt x="1577" y="39"/>
                </a:lnTo>
                <a:lnTo>
                  <a:pt x="1577" y="39"/>
                </a:lnTo>
                <a:lnTo>
                  <a:pt x="1577" y="39"/>
                </a:lnTo>
                <a:lnTo>
                  <a:pt x="1578" y="39"/>
                </a:lnTo>
                <a:lnTo>
                  <a:pt x="1578" y="39"/>
                </a:lnTo>
                <a:lnTo>
                  <a:pt x="1578" y="39"/>
                </a:lnTo>
                <a:lnTo>
                  <a:pt x="1579" y="39"/>
                </a:lnTo>
                <a:lnTo>
                  <a:pt x="1579" y="39"/>
                </a:lnTo>
                <a:lnTo>
                  <a:pt x="1579" y="39"/>
                </a:lnTo>
                <a:lnTo>
                  <a:pt x="1579" y="39"/>
                </a:lnTo>
                <a:lnTo>
                  <a:pt x="1580" y="39"/>
                </a:lnTo>
                <a:lnTo>
                  <a:pt x="1580" y="39"/>
                </a:lnTo>
                <a:lnTo>
                  <a:pt x="1580" y="39"/>
                </a:lnTo>
                <a:lnTo>
                  <a:pt x="1580" y="39"/>
                </a:lnTo>
                <a:lnTo>
                  <a:pt x="1581" y="39"/>
                </a:lnTo>
                <a:lnTo>
                  <a:pt x="1581" y="39"/>
                </a:lnTo>
                <a:lnTo>
                  <a:pt x="1581" y="39"/>
                </a:lnTo>
                <a:lnTo>
                  <a:pt x="1581" y="39"/>
                </a:lnTo>
                <a:lnTo>
                  <a:pt x="1581" y="39"/>
                </a:lnTo>
                <a:lnTo>
                  <a:pt x="1582" y="39"/>
                </a:lnTo>
                <a:lnTo>
                  <a:pt x="1582" y="39"/>
                </a:lnTo>
                <a:lnTo>
                  <a:pt x="1582" y="39"/>
                </a:lnTo>
                <a:lnTo>
                  <a:pt x="1582" y="39"/>
                </a:lnTo>
                <a:lnTo>
                  <a:pt x="1583" y="39"/>
                </a:lnTo>
                <a:lnTo>
                  <a:pt x="1583" y="39"/>
                </a:lnTo>
                <a:lnTo>
                  <a:pt x="1583" y="39"/>
                </a:lnTo>
                <a:lnTo>
                  <a:pt x="1583" y="39"/>
                </a:lnTo>
                <a:lnTo>
                  <a:pt x="1584" y="39"/>
                </a:lnTo>
                <a:lnTo>
                  <a:pt x="1584" y="39"/>
                </a:lnTo>
                <a:lnTo>
                  <a:pt x="1584" y="39"/>
                </a:lnTo>
                <a:lnTo>
                  <a:pt x="1584" y="39"/>
                </a:lnTo>
                <a:lnTo>
                  <a:pt x="1584" y="39"/>
                </a:lnTo>
                <a:lnTo>
                  <a:pt x="1585" y="39"/>
                </a:lnTo>
                <a:lnTo>
                  <a:pt x="1585" y="39"/>
                </a:lnTo>
                <a:lnTo>
                  <a:pt x="1585" y="39"/>
                </a:lnTo>
                <a:lnTo>
                  <a:pt x="1585" y="39"/>
                </a:lnTo>
                <a:lnTo>
                  <a:pt x="1586" y="39"/>
                </a:lnTo>
                <a:lnTo>
                  <a:pt x="1586" y="39"/>
                </a:lnTo>
                <a:lnTo>
                  <a:pt x="1586" y="39"/>
                </a:lnTo>
                <a:lnTo>
                  <a:pt x="1587" y="39"/>
                </a:lnTo>
                <a:lnTo>
                  <a:pt x="1587" y="39"/>
                </a:lnTo>
                <a:lnTo>
                  <a:pt x="1587" y="39"/>
                </a:lnTo>
                <a:lnTo>
                  <a:pt x="1587" y="39"/>
                </a:lnTo>
                <a:lnTo>
                  <a:pt x="1587" y="39"/>
                </a:lnTo>
                <a:lnTo>
                  <a:pt x="1588" y="39"/>
                </a:lnTo>
                <a:lnTo>
                  <a:pt x="1588" y="39"/>
                </a:lnTo>
                <a:lnTo>
                  <a:pt x="1588" y="39"/>
                </a:lnTo>
                <a:lnTo>
                  <a:pt x="1588" y="39"/>
                </a:lnTo>
                <a:lnTo>
                  <a:pt x="1589" y="39"/>
                </a:lnTo>
                <a:lnTo>
                  <a:pt x="1589" y="39"/>
                </a:lnTo>
                <a:lnTo>
                  <a:pt x="1589" y="39"/>
                </a:lnTo>
                <a:lnTo>
                  <a:pt x="1589" y="39"/>
                </a:lnTo>
                <a:lnTo>
                  <a:pt x="1590" y="39"/>
                </a:lnTo>
                <a:lnTo>
                  <a:pt x="1590" y="39"/>
                </a:lnTo>
                <a:lnTo>
                  <a:pt x="1590" y="39"/>
                </a:lnTo>
                <a:lnTo>
                  <a:pt x="1590" y="39"/>
                </a:lnTo>
                <a:lnTo>
                  <a:pt x="1590" y="39"/>
                </a:lnTo>
                <a:lnTo>
                  <a:pt x="1591" y="39"/>
                </a:lnTo>
                <a:lnTo>
                  <a:pt x="1591" y="39"/>
                </a:lnTo>
                <a:lnTo>
                  <a:pt x="1591" y="39"/>
                </a:lnTo>
                <a:lnTo>
                  <a:pt x="1591" y="39"/>
                </a:lnTo>
                <a:lnTo>
                  <a:pt x="1592" y="39"/>
                </a:lnTo>
                <a:lnTo>
                  <a:pt x="1592" y="39"/>
                </a:lnTo>
                <a:lnTo>
                  <a:pt x="1592" y="39"/>
                </a:lnTo>
                <a:lnTo>
                  <a:pt x="1592" y="39"/>
                </a:lnTo>
                <a:lnTo>
                  <a:pt x="1593" y="39"/>
                </a:lnTo>
                <a:lnTo>
                  <a:pt x="1593" y="39"/>
                </a:lnTo>
                <a:lnTo>
                  <a:pt x="1593" y="39"/>
                </a:lnTo>
                <a:lnTo>
                  <a:pt x="1593" y="39"/>
                </a:lnTo>
                <a:lnTo>
                  <a:pt x="1593" y="39"/>
                </a:lnTo>
                <a:lnTo>
                  <a:pt x="1594" y="39"/>
                </a:lnTo>
                <a:lnTo>
                  <a:pt x="1594" y="39"/>
                </a:lnTo>
                <a:lnTo>
                  <a:pt x="1594" y="39"/>
                </a:lnTo>
                <a:lnTo>
                  <a:pt x="1595" y="39"/>
                </a:lnTo>
                <a:lnTo>
                  <a:pt x="1595" y="39"/>
                </a:lnTo>
                <a:lnTo>
                  <a:pt x="1595" y="39"/>
                </a:lnTo>
                <a:lnTo>
                  <a:pt x="1595" y="39"/>
                </a:lnTo>
                <a:lnTo>
                  <a:pt x="1596" y="39"/>
                </a:lnTo>
                <a:lnTo>
                  <a:pt x="1596" y="39"/>
                </a:lnTo>
                <a:lnTo>
                  <a:pt x="1596" y="39"/>
                </a:lnTo>
                <a:lnTo>
                  <a:pt x="1596" y="39"/>
                </a:lnTo>
                <a:lnTo>
                  <a:pt x="1596" y="39"/>
                </a:lnTo>
                <a:lnTo>
                  <a:pt x="1597" y="39"/>
                </a:lnTo>
                <a:lnTo>
                  <a:pt x="1597" y="39"/>
                </a:lnTo>
                <a:lnTo>
                  <a:pt x="1597" y="39"/>
                </a:lnTo>
                <a:lnTo>
                  <a:pt x="1597" y="39"/>
                </a:lnTo>
                <a:lnTo>
                  <a:pt x="1598" y="39"/>
                </a:lnTo>
                <a:lnTo>
                  <a:pt x="1598" y="39"/>
                </a:lnTo>
                <a:lnTo>
                  <a:pt x="1598" y="39"/>
                </a:lnTo>
                <a:lnTo>
                  <a:pt x="1598" y="39"/>
                </a:lnTo>
                <a:lnTo>
                  <a:pt x="1599" y="39"/>
                </a:lnTo>
                <a:lnTo>
                  <a:pt x="1599" y="39"/>
                </a:lnTo>
                <a:lnTo>
                  <a:pt x="1599" y="39"/>
                </a:lnTo>
                <a:lnTo>
                  <a:pt x="1599" y="39"/>
                </a:lnTo>
                <a:lnTo>
                  <a:pt x="1599" y="39"/>
                </a:lnTo>
                <a:lnTo>
                  <a:pt x="1600" y="39"/>
                </a:lnTo>
                <a:lnTo>
                  <a:pt x="1600" y="39"/>
                </a:lnTo>
                <a:lnTo>
                  <a:pt x="1600" y="39"/>
                </a:lnTo>
                <a:lnTo>
                  <a:pt x="1600" y="39"/>
                </a:lnTo>
                <a:lnTo>
                  <a:pt x="1601" y="39"/>
                </a:lnTo>
                <a:lnTo>
                  <a:pt x="1601" y="39"/>
                </a:lnTo>
                <a:lnTo>
                  <a:pt x="1601" y="39"/>
                </a:lnTo>
                <a:lnTo>
                  <a:pt x="1602" y="39"/>
                </a:lnTo>
                <a:lnTo>
                  <a:pt x="1602" y="39"/>
                </a:lnTo>
                <a:lnTo>
                  <a:pt x="1602" y="39"/>
                </a:lnTo>
                <a:lnTo>
                  <a:pt x="1602" y="39"/>
                </a:lnTo>
                <a:lnTo>
                  <a:pt x="1602" y="39"/>
                </a:lnTo>
                <a:lnTo>
                  <a:pt x="1603" y="39"/>
                </a:lnTo>
                <a:lnTo>
                  <a:pt x="1603" y="39"/>
                </a:lnTo>
                <a:lnTo>
                  <a:pt x="1603" y="39"/>
                </a:lnTo>
                <a:lnTo>
                  <a:pt x="1603" y="39"/>
                </a:lnTo>
                <a:lnTo>
                  <a:pt x="1604" y="39"/>
                </a:lnTo>
                <a:lnTo>
                  <a:pt x="1604" y="39"/>
                </a:lnTo>
                <a:lnTo>
                  <a:pt x="1604" y="39"/>
                </a:lnTo>
                <a:lnTo>
                  <a:pt x="1604" y="39"/>
                </a:lnTo>
                <a:lnTo>
                  <a:pt x="1605" y="39"/>
                </a:lnTo>
                <a:lnTo>
                  <a:pt x="1605" y="39"/>
                </a:lnTo>
                <a:lnTo>
                  <a:pt x="1605" y="39"/>
                </a:lnTo>
                <a:lnTo>
                  <a:pt x="1605" y="39"/>
                </a:lnTo>
                <a:lnTo>
                  <a:pt x="1605" y="39"/>
                </a:lnTo>
                <a:lnTo>
                  <a:pt x="1606" y="39"/>
                </a:lnTo>
                <a:lnTo>
                  <a:pt x="1606" y="39"/>
                </a:lnTo>
                <a:lnTo>
                  <a:pt x="1606" y="39"/>
                </a:lnTo>
                <a:lnTo>
                  <a:pt x="1606" y="39"/>
                </a:lnTo>
                <a:lnTo>
                  <a:pt x="1607" y="39"/>
                </a:lnTo>
                <a:lnTo>
                  <a:pt x="1607" y="39"/>
                </a:lnTo>
                <a:lnTo>
                  <a:pt x="1607" y="39"/>
                </a:lnTo>
                <a:lnTo>
                  <a:pt x="1607" y="39"/>
                </a:lnTo>
                <a:lnTo>
                  <a:pt x="1608" y="39"/>
                </a:lnTo>
                <a:lnTo>
                  <a:pt x="1608" y="39"/>
                </a:lnTo>
                <a:lnTo>
                  <a:pt x="1608" y="39"/>
                </a:lnTo>
                <a:lnTo>
                  <a:pt x="1608" y="39"/>
                </a:lnTo>
                <a:lnTo>
                  <a:pt x="1608" y="39"/>
                </a:lnTo>
                <a:lnTo>
                  <a:pt x="1609" y="39"/>
                </a:lnTo>
                <a:lnTo>
                  <a:pt x="1609" y="39"/>
                </a:lnTo>
                <a:lnTo>
                  <a:pt x="1609" y="39"/>
                </a:lnTo>
                <a:lnTo>
                  <a:pt x="1610" y="39"/>
                </a:lnTo>
                <a:lnTo>
                  <a:pt x="1610" y="39"/>
                </a:lnTo>
                <a:lnTo>
                  <a:pt x="1610" y="39"/>
                </a:lnTo>
                <a:lnTo>
                  <a:pt x="1610" y="39"/>
                </a:lnTo>
                <a:lnTo>
                  <a:pt x="1611" y="39"/>
                </a:lnTo>
                <a:lnTo>
                  <a:pt x="1611" y="39"/>
                </a:lnTo>
                <a:lnTo>
                  <a:pt x="1611" y="39"/>
                </a:lnTo>
                <a:lnTo>
                  <a:pt x="1611" y="39"/>
                </a:lnTo>
                <a:lnTo>
                  <a:pt x="1611" y="39"/>
                </a:lnTo>
                <a:lnTo>
                  <a:pt x="1612" y="39"/>
                </a:lnTo>
                <a:lnTo>
                  <a:pt x="1612" y="39"/>
                </a:lnTo>
                <a:lnTo>
                  <a:pt x="1612" y="39"/>
                </a:lnTo>
                <a:lnTo>
                  <a:pt x="1612" y="39"/>
                </a:lnTo>
                <a:lnTo>
                  <a:pt x="1613" y="39"/>
                </a:lnTo>
                <a:lnTo>
                  <a:pt x="1613" y="39"/>
                </a:lnTo>
                <a:lnTo>
                  <a:pt x="1613" y="39"/>
                </a:lnTo>
                <a:lnTo>
                  <a:pt x="1613" y="39"/>
                </a:lnTo>
                <a:lnTo>
                  <a:pt x="1614" y="39"/>
                </a:lnTo>
                <a:lnTo>
                  <a:pt x="1614" y="39"/>
                </a:lnTo>
                <a:lnTo>
                  <a:pt x="1614" y="39"/>
                </a:lnTo>
                <a:lnTo>
                  <a:pt x="1614" y="39"/>
                </a:lnTo>
                <a:lnTo>
                  <a:pt x="1614" y="39"/>
                </a:lnTo>
                <a:lnTo>
                  <a:pt x="1615" y="39"/>
                </a:lnTo>
                <a:lnTo>
                  <a:pt x="1615" y="39"/>
                </a:lnTo>
                <a:lnTo>
                  <a:pt x="1615" y="39"/>
                </a:lnTo>
                <a:lnTo>
                  <a:pt x="1615" y="39"/>
                </a:lnTo>
                <a:lnTo>
                  <a:pt x="1616" y="39"/>
                </a:lnTo>
                <a:lnTo>
                  <a:pt x="1616" y="39"/>
                </a:lnTo>
                <a:lnTo>
                  <a:pt x="1616" y="39"/>
                </a:lnTo>
                <a:lnTo>
                  <a:pt x="1616" y="39"/>
                </a:lnTo>
                <a:lnTo>
                  <a:pt x="1617" y="39"/>
                </a:lnTo>
                <a:lnTo>
                  <a:pt x="1617" y="39"/>
                </a:lnTo>
                <a:lnTo>
                  <a:pt x="1617" y="39"/>
                </a:lnTo>
                <a:lnTo>
                  <a:pt x="1617" y="39"/>
                </a:lnTo>
                <a:lnTo>
                  <a:pt x="1618" y="39"/>
                </a:lnTo>
                <a:lnTo>
                  <a:pt x="1618" y="39"/>
                </a:lnTo>
                <a:lnTo>
                  <a:pt x="1618" y="39"/>
                </a:lnTo>
                <a:lnTo>
                  <a:pt x="1618" y="39"/>
                </a:lnTo>
                <a:lnTo>
                  <a:pt x="1619" y="39"/>
                </a:lnTo>
                <a:lnTo>
                  <a:pt x="1619" y="39"/>
                </a:lnTo>
                <a:lnTo>
                  <a:pt x="1619" y="39"/>
                </a:lnTo>
                <a:lnTo>
                  <a:pt x="1619" y="39"/>
                </a:lnTo>
                <a:lnTo>
                  <a:pt x="1620" y="39"/>
                </a:lnTo>
                <a:lnTo>
                  <a:pt x="1620" y="39"/>
                </a:lnTo>
                <a:lnTo>
                  <a:pt x="1620" y="39"/>
                </a:lnTo>
                <a:lnTo>
                  <a:pt x="1620" y="39"/>
                </a:lnTo>
                <a:lnTo>
                  <a:pt x="1620" y="39"/>
                </a:lnTo>
                <a:lnTo>
                  <a:pt x="1621" y="39"/>
                </a:lnTo>
                <a:lnTo>
                  <a:pt x="1621" y="39"/>
                </a:lnTo>
                <a:lnTo>
                  <a:pt x="1621" y="39"/>
                </a:lnTo>
                <a:lnTo>
                  <a:pt x="1621" y="39"/>
                </a:lnTo>
                <a:lnTo>
                  <a:pt x="1622" y="39"/>
                </a:lnTo>
                <a:lnTo>
                  <a:pt x="1622" y="39"/>
                </a:lnTo>
                <a:lnTo>
                  <a:pt x="1622" y="39"/>
                </a:lnTo>
                <a:lnTo>
                  <a:pt x="1622" y="39"/>
                </a:lnTo>
                <a:lnTo>
                  <a:pt x="1623" y="39"/>
                </a:lnTo>
                <a:lnTo>
                  <a:pt x="1623" y="39"/>
                </a:lnTo>
                <a:lnTo>
                  <a:pt x="1623" y="39"/>
                </a:lnTo>
                <a:lnTo>
                  <a:pt x="1623" y="39"/>
                </a:lnTo>
                <a:lnTo>
                  <a:pt x="1623" y="39"/>
                </a:lnTo>
                <a:lnTo>
                  <a:pt x="1624" y="39"/>
                </a:lnTo>
                <a:lnTo>
                  <a:pt x="1624" y="39"/>
                </a:lnTo>
                <a:lnTo>
                  <a:pt x="1624" y="39"/>
                </a:lnTo>
                <a:lnTo>
                  <a:pt x="1624" y="39"/>
                </a:lnTo>
                <a:lnTo>
                  <a:pt x="1625" y="39"/>
                </a:lnTo>
                <a:lnTo>
                  <a:pt x="1625" y="39"/>
                </a:lnTo>
                <a:lnTo>
                  <a:pt x="1625" y="39"/>
                </a:lnTo>
                <a:lnTo>
                  <a:pt x="1626" y="39"/>
                </a:lnTo>
                <a:lnTo>
                  <a:pt x="1626" y="39"/>
                </a:lnTo>
                <a:lnTo>
                  <a:pt x="1626" y="39"/>
                </a:lnTo>
                <a:lnTo>
                  <a:pt x="1626" y="39"/>
                </a:lnTo>
                <a:lnTo>
                  <a:pt x="1627" y="39"/>
                </a:lnTo>
                <a:lnTo>
                  <a:pt x="1627" y="39"/>
                </a:lnTo>
                <a:lnTo>
                  <a:pt x="1627" y="39"/>
                </a:lnTo>
                <a:lnTo>
                  <a:pt x="1627" y="39"/>
                </a:lnTo>
                <a:lnTo>
                  <a:pt x="1627" y="39"/>
                </a:lnTo>
                <a:lnTo>
                  <a:pt x="1628" y="39"/>
                </a:lnTo>
                <a:lnTo>
                  <a:pt x="1628" y="39"/>
                </a:lnTo>
                <a:lnTo>
                  <a:pt x="1628" y="39"/>
                </a:lnTo>
                <a:lnTo>
                  <a:pt x="1628" y="39"/>
                </a:lnTo>
                <a:lnTo>
                  <a:pt x="1629" y="39"/>
                </a:lnTo>
                <a:lnTo>
                  <a:pt x="1629" y="39"/>
                </a:lnTo>
                <a:lnTo>
                  <a:pt x="1629" y="39"/>
                </a:lnTo>
                <a:lnTo>
                  <a:pt x="1629" y="39"/>
                </a:lnTo>
                <a:lnTo>
                  <a:pt x="1630" y="39"/>
                </a:lnTo>
                <a:lnTo>
                  <a:pt x="1630" y="39"/>
                </a:lnTo>
                <a:lnTo>
                  <a:pt x="1630" y="39"/>
                </a:lnTo>
                <a:lnTo>
                  <a:pt x="1630" y="39"/>
                </a:lnTo>
                <a:lnTo>
                  <a:pt x="1630" y="39"/>
                </a:lnTo>
                <a:lnTo>
                  <a:pt x="1631" y="39"/>
                </a:lnTo>
                <a:lnTo>
                  <a:pt x="1631" y="39"/>
                </a:lnTo>
                <a:lnTo>
                  <a:pt x="1631" y="39"/>
                </a:lnTo>
                <a:lnTo>
                  <a:pt x="1631" y="39"/>
                </a:lnTo>
                <a:lnTo>
                  <a:pt x="1632" y="39"/>
                </a:lnTo>
                <a:lnTo>
                  <a:pt x="1632" y="39"/>
                </a:lnTo>
                <a:lnTo>
                  <a:pt x="1632" y="39"/>
                </a:lnTo>
                <a:lnTo>
                  <a:pt x="1632" y="39"/>
                </a:lnTo>
                <a:lnTo>
                  <a:pt x="1633" y="39"/>
                </a:lnTo>
                <a:lnTo>
                  <a:pt x="1633" y="39"/>
                </a:lnTo>
                <a:lnTo>
                  <a:pt x="1633" y="39"/>
                </a:lnTo>
                <a:lnTo>
                  <a:pt x="1633" y="39"/>
                </a:lnTo>
                <a:lnTo>
                  <a:pt x="1634" y="39"/>
                </a:lnTo>
                <a:lnTo>
                  <a:pt x="1634" y="39"/>
                </a:lnTo>
                <a:lnTo>
                  <a:pt x="1634" y="39"/>
                </a:lnTo>
                <a:lnTo>
                  <a:pt x="1634" y="39"/>
                </a:lnTo>
                <a:lnTo>
                  <a:pt x="1635" y="39"/>
                </a:lnTo>
                <a:lnTo>
                  <a:pt x="1635" y="39"/>
                </a:lnTo>
                <a:lnTo>
                  <a:pt x="1635" y="39"/>
                </a:lnTo>
                <a:lnTo>
                  <a:pt x="1635" y="39"/>
                </a:lnTo>
                <a:lnTo>
                  <a:pt x="1636" y="39"/>
                </a:lnTo>
                <a:lnTo>
                  <a:pt x="1636" y="39"/>
                </a:lnTo>
                <a:lnTo>
                  <a:pt x="1636" y="39"/>
                </a:lnTo>
                <a:lnTo>
                  <a:pt x="1636" y="39"/>
                </a:lnTo>
                <a:lnTo>
                  <a:pt x="1636" y="39"/>
                </a:lnTo>
                <a:lnTo>
                  <a:pt x="1637" y="39"/>
                </a:lnTo>
                <a:lnTo>
                  <a:pt x="1637" y="39"/>
                </a:lnTo>
                <a:lnTo>
                  <a:pt x="1637" y="39"/>
                </a:lnTo>
                <a:lnTo>
                  <a:pt x="1637" y="39"/>
                </a:lnTo>
                <a:lnTo>
                  <a:pt x="1638" y="39"/>
                </a:lnTo>
                <a:lnTo>
                  <a:pt x="1638" y="39"/>
                </a:lnTo>
                <a:lnTo>
                  <a:pt x="1638" y="39"/>
                </a:lnTo>
                <a:lnTo>
                  <a:pt x="1638" y="39"/>
                </a:lnTo>
                <a:lnTo>
                  <a:pt x="1639" y="39"/>
                </a:lnTo>
                <a:lnTo>
                  <a:pt x="1639" y="39"/>
                </a:lnTo>
                <a:lnTo>
                  <a:pt x="1639" y="39"/>
                </a:lnTo>
                <a:lnTo>
                  <a:pt x="1639" y="39"/>
                </a:lnTo>
                <a:lnTo>
                  <a:pt x="1639" y="39"/>
                </a:lnTo>
                <a:lnTo>
                  <a:pt x="1640" y="39"/>
                </a:lnTo>
                <a:lnTo>
                  <a:pt x="1640" y="39"/>
                </a:lnTo>
                <a:lnTo>
                  <a:pt x="1640" y="39"/>
                </a:lnTo>
                <a:lnTo>
                  <a:pt x="1641" y="39"/>
                </a:lnTo>
                <a:lnTo>
                  <a:pt x="1641" y="39"/>
                </a:lnTo>
                <a:lnTo>
                  <a:pt x="1641" y="39"/>
                </a:lnTo>
                <a:lnTo>
                  <a:pt x="1641" y="39"/>
                </a:lnTo>
                <a:lnTo>
                  <a:pt x="1642" y="39"/>
                </a:lnTo>
                <a:lnTo>
                  <a:pt x="1642" y="39"/>
                </a:lnTo>
                <a:lnTo>
                  <a:pt x="1642" y="39"/>
                </a:lnTo>
                <a:lnTo>
                  <a:pt x="1642" y="39"/>
                </a:lnTo>
                <a:lnTo>
                  <a:pt x="1642" y="39"/>
                </a:lnTo>
                <a:lnTo>
                  <a:pt x="1643" y="39"/>
                </a:lnTo>
                <a:lnTo>
                  <a:pt x="1643" y="39"/>
                </a:lnTo>
                <a:lnTo>
                  <a:pt x="1643" y="39"/>
                </a:lnTo>
                <a:lnTo>
                  <a:pt x="1643" y="39"/>
                </a:lnTo>
                <a:lnTo>
                  <a:pt x="1644" y="39"/>
                </a:lnTo>
                <a:lnTo>
                  <a:pt x="1644" y="39"/>
                </a:lnTo>
                <a:lnTo>
                  <a:pt x="1644" y="39"/>
                </a:lnTo>
                <a:lnTo>
                  <a:pt x="1644" y="39"/>
                </a:lnTo>
                <a:lnTo>
                  <a:pt x="1645" y="39"/>
                </a:lnTo>
                <a:lnTo>
                  <a:pt x="1645" y="39"/>
                </a:lnTo>
                <a:lnTo>
                  <a:pt x="1645" y="39"/>
                </a:lnTo>
                <a:lnTo>
                  <a:pt x="1645" y="39"/>
                </a:lnTo>
                <a:lnTo>
                  <a:pt x="1645" y="39"/>
                </a:lnTo>
                <a:lnTo>
                  <a:pt x="1646" y="39"/>
                </a:lnTo>
                <a:lnTo>
                  <a:pt x="1646" y="39"/>
                </a:lnTo>
                <a:lnTo>
                  <a:pt x="1646" y="39"/>
                </a:lnTo>
                <a:lnTo>
                  <a:pt x="1646" y="39"/>
                </a:lnTo>
                <a:lnTo>
                  <a:pt x="1647" y="39"/>
                </a:lnTo>
                <a:lnTo>
                  <a:pt x="1647" y="39"/>
                </a:lnTo>
                <a:lnTo>
                  <a:pt x="1647" y="39"/>
                </a:lnTo>
                <a:lnTo>
                  <a:pt x="1647" y="39"/>
                </a:lnTo>
                <a:lnTo>
                  <a:pt x="1648" y="39"/>
                </a:lnTo>
                <a:lnTo>
                  <a:pt x="1648" y="39"/>
                </a:lnTo>
                <a:lnTo>
                  <a:pt x="1648" y="39"/>
                </a:lnTo>
                <a:lnTo>
                  <a:pt x="1648" y="39"/>
                </a:lnTo>
                <a:lnTo>
                  <a:pt x="1649" y="39"/>
                </a:lnTo>
                <a:lnTo>
                  <a:pt x="1649" y="39"/>
                </a:lnTo>
                <a:lnTo>
                  <a:pt x="1649" y="39"/>
                </a:lnTo>
                <a:lnTo>
                  <a:pt x="1649" y="39"/>
                </a:lnTo>
                <a:lnTo>
                  <a:pt x="1650" y="39"/>
                </a:lnTo>
                <a:lnTo>
                  <a:pt x="1650" y="39"/>
                </a:lnTo>
                <a:lnTo>
                  <a:pt x="1650" y="39"/>
                </a:lnTo>
                <a:lnTo>
                  <a:pt x="1650" y="39"/>
                </a:lnTo>
                <a:lnTo>
                  <a:pt x="1651" y="39"/>
                </a:lnTo>
                <a:lnTo>
                  <a:pt x="1651" y="39"/>
                </a:lnTo>
                <a:lnTo>
                  <a:pt x="1651" y="39"/>
                </a:lnTo>
                <a:lnTo>
                  <a:pt x="1651" y="39"/>
                </a:lnTo>
                <a:lnTo>
                  <a:pt x="1651" y="39"/>
                </a:lnTo>
                <a:lnTo>
                  <a:pt x="1652" y="39"/>
                </a:lnTo>
                <a:lnTo>
                  <a:pt x="1652" y="39"/>
                </a:lnTo>
                <a:lnTo>
                  <a:pt x="1652" y="39"/>
                </a:lnTo>
                <a:lnTo>
                  <a:pt x="1652" y="39"/>
                </a:lnTo>
                <a:lnTo>
                  <a:pt x="1653" y="39"/>
                </a:lnTo>
                <a:lnTo>
                  <a:pt x="1653" y="39"/>
                </a:lnTo>
                <a:lnTo>
                  <a:pt x="1653" y="39"/>
                </a:lnTo>
                <a:lnTo>
                  <a:pt x="1653" y="39"/>
                </a:lnTo>
                <a:lnTo>
                  <a:pt x="1654" y="39"/>
                </a:lnTo>
                <a:lnTo>
                  <a:pt x="1654" y="39"/>
                </a:lnTo>
                <a:lnTo>
                  <a:pt x="1654" y="39"/>
                </a:lnTo>
                <a:lnTo>
                  <a:pt x="1654" y="39"/>
                </a:lnTo>
                <a:lnTo>
                  <a:pt x="1654" y="39"/>
                </a:lnTo>
                <a:lnTo>
                  <a:pt x="1655" y="39"/>
                </a:lnTo>
                <a:lnTo>
                  <a:pt x="1655" y="39"/>
                </a:lnTo>
                <a:lnTo>
                  <a:pt x="1655" y="39"/>
                </a:lnTo>
                <a:lnTo>
                  <a:pt x="1655" y="39"/>
                </a:lnTo>
                <a:lnTo>
                  <a:pt x="1656" y="39"/>
                </a:lnTo>
                <a:lnTo>
                  <a:pt x="1656" y="39"/>
                </a:lnTo>
                <a:lnTo>
                  <a:pt x="1656" y="39"/>
                </a:lnTo>
                <a:lnTo>
                  <a:pt x="1657" y="39"/>
                </a:lnTo>
                <a:lnTo>
                  <a:pt x="1657" y="39"/>
                </a:lnTo>
                <a:lnTo>
                  <a:pt x="1657" y="39"/>
                </a:lnTo>
                <a:lnTo>
                  <a:pt x="1657" y="39"/>
                </a:lnTo>
                <a:lnTo>
                  <a:pt x="1657" y="39"/>
                </a:lnTo>
                <a:lnTo>
                  <a:pt x="1658" y="39"/>
                </a:lnTo>
                <a:lnTo>
                  <a:pt x="1658" y="39"/>
                </a:lnTo>
                <a:lnTo>
                  <a:pt x="1658" y="39"/>
                </a:lnTo>
                <a:lnTo>
                  <a:pt x="1658" y="39"/>
                </a:lnTo>
                <a:lnTo>
                  <a:pt x="1659" y="39"/>
                </a:lnTo>
                <a:lnTo>
                  <a:pt x="1659" y="39"/>
                </a:lnTo>
                <a:lnTo>
                  <a:pt x="1659" y="39"/>
                </a:lnTo>
                <a:lnTo>
                  <a:pt x="1659" y="39"/>
                </a:lnTo>
                <a:lnTo>
                  <a:pt x="1660" y="39"/>
                </a:lnTo>
                <a:lnTo>
                  <a:pt x="1660" y="39"/>
                </a:lnTo>
                <a:lnTo>
                  <a:pt x="1660" y="39"/>
                </a:lnTo>
                <a:lnTo>
                  <a:pt x="1660" y="39"/>
                </a:lnTo>
                <a:lnTo>
                  <a:pt x="1660" y="39"/>
                </a:lnTo>
                <a:lnTo>
                  <a:pt x="1661" y="39"/>
                </a:lnTo>
                <a:lnTo>
                  <a:pt x="1661" y="39"/>
                </a:lnTo>
                <a:lnTo>
                  <a:pt x="1661" y="39"/>
                </a:lnTo>
                <a:lnTo>
                  <a:pt x="1661" y="39"/>
                </a:lnTo>
                <a:lnTo>
                  <a:pt x="1662" y="39"/>
                </a:lnTo>
                <a:lnTo>
                  <a:pt x="1662" y="39"/>
                </a:lnTo>
                <a:lnTo>
                  <a:pt x="1662" y="39"/>
                </a:lnTo>
                <a:lnTo>
                  <a:pt x="1662" y="39"/>
                </a:lnTo>
                <a:lnTo>
                  <a:pt x="1663" y="39"/>
                </a:lnTo>
                <a:lnTo>
                  <a:pt x="1663" y="39"/>
                </a:lnTo>
                <a:lnTo>
                  <a:pt x="1663" y="39"/>
                </a:lnTo>
                <a:lnTo>
                  <a:pt x="1663" y="39"/>
                </a:lnTo>
                <a:lnTo>
                  <a:pt x="1663" y="39"/>
                </a:lnTo>
                <a:lnTo>
                  <a:pt x="1664" y="39"/>
                </a:lnTo>
                <a:lnTo>
                  <a:pt x="1664" y="39"/>
                </a:lnTo>
                <a:lnTo>
                  <a:pt x="1664" y="39"/>
                </a:lnTo>
                <a:lnTo>
                  <a:pt x="1665" y="39"/>
                </a:lnTo>
                <a:lnTo>
                  <a:pt x="1665" y="39"/>
                </a:lnTo>
                <a:lnTo>
                  <a:pt x="1665" y="39"/>
                </a:lnTo>
                <a:lnTo>
                  <a:pt x="1665" y="39"/>
                </a:lnTo>
                <a:lnTo>
                  <a:pt x="1666" y="39"/>
                </a:lnTo>
                <a:lnTo>
                  <a:pt x="1666" y="39"/>
                </a:lnTo>
                <a:lnTo>
                  <a:pt x="1666" y="39"/>
                </a:lnTo>
                <a:lnTo>
                  <a:pt x="1666" y="39"/>
                </a:lnTo>
                <a:lnTo>
                  <a:pt x="1666" y="39"/>
                </a:lnTo>
                <a:lnTo>
                  <a:pt x="1667" y="39"/>
                </a:lnTo>
                <a:lnTo>
                  <a:pt x="1667" y="39"/>
                </a:lnTo>
                <a:lnTo>
                  <a:pt x="1667" y="39"/>
                </a:lnTo>
                <a:lnTo>
                  <a:pt x="1667" y="39"/>
                </a:lnTo>
                <a:lnTo>
                  <a:pt x="1668" y="39"/>
                </a:lnTo>
                <a:lnTo>
                  <a:pt x="1668" y="39"/>
                </a:lnTo>
                <a:lnTo>
                  <a:pt x="1668" y="39"/>
                </a:lnTo>
                <a:lnTo>
                  <a:pt x="1668" y="39"/>
                </a:lnTo>
                <a:lnTo>
                  <a:pt x="1669" y="39"/>
                </a:lnTo>
                <a:lnTo>
                  <a:pt x="1669" y="39"/>
                </a:lnTo>
                <a:lnTo>
                  <a:pt x="1669" y="39"/>
                </a:lnTo>
                <a:lnTo>
                  <a:pt x="1669" y="39"/>
                </a:lnTo>
                <a:lnTo>
                  <a:pt x="1669" y="39"/>
                </a:lnTo>
                <a:lnTo>
                  <a:pt x="1670" y="39"/>
                </a:lnTo>
                <a:lnTo>
                  <a:pt x="1670" y="39"/>
                </a:lnTo>
                <a:lnTo>
                  <a:pt x="1670" y="39"/>
                </a:lnTo>
                <a:lnTo>
                  <a:pt x="1670" y="39"/>
                </a:lnTo>
                <a:lnTo>
                  <a:pt x="1671" y="39"/>
                </a:lnTo>
                <a:lnTo>
                  <a:pt x="1671" y="39"/>
                </a:lnTo>
                <a:lnTo>
                  <a:pt x="1671" y="39"/>
                </a:lnTo>
                <a:lnTo>
                  <a:pt x="1671" y="39"/>
                </a:lnTo>
                <a:lnTo>
                  <a:pt x="1672" y="39"/>
                </a:lnTo>
                <a:lnTo>
                  <a:pt x="1672" y="39"/>
                </a:lnTo>
                <a:lnTo>
                  <a:pt x="1672" y="39"/>
                </a:lnTo>
                <a:lnTo>
                  <a:pt x="1673" y="39"/>
                </a:lnTo>
                <a:lnTo>
                  <a:pt x="1673" y="39"/>
                </a:lnTo>
                <a:lnTo>
                  <a:pt x="1673" y="39"/>
                </a:lnTo>
                <a:lnTo>
                  <a:pt x="1673" y="39"/>
                </a:lnTo>
                <a:lnTo>
                  <a:pt x="1673" y="39"/>
                </a:lnTo>
                <a:lnTo>
                  <a:pt x="1674" y="39"/>
                </a:lnTo>
                <a:lnTo>
                  <a:pt x="1674" y="39"/>
                </a:lnTo>
                <a:lnTo>
                  <a:pt x="1674" y="39"/>
                </a:lnTo>
                <a:lnTo>
                  <a:pt x="1674" y="39"/>
                </a:lnTo>
                <a:lnTo>
                  <a:pt x="1675" y="39"/>
                </a:lnTo>
                <a:lnTo>
                  <a:pt x="1675" y="39"/>
                </a:lnTo>
                <a:lnTo>
                  <a:pt x="1675" y="39"/>
                </a:lnTo>
                <a:lnTo>
                  <a:pt x="1675" y="39"/>
                </a:lnTo>
                <a:lnTo>
                  <a:pt x="1676" y="39"/>
                </a:lnTo>
                <a:lnTo>
                  <a:pt x="1676" y="39"/>
                </a:lnTo>
                <a:lnTo>
                  <a:pt x="1676" y="39"/>
                </a:lnTo>
                <a:lnTo>
                  <a:pt x="1676" y="39"/>
                </a:lnTo>
                <a:lnTo>
                  <a:pt x="1676" y="39"/>
                </a:lnTo>
                <a:lnTo>
                  <a:pt x="1677" y="39"/>
                </a:lnTo>
                <a:lnTo>
                  <a:pt x="1677" y="39"/>
                </a:lnTo>
                <a:lnTo>
                  <a:pt x="1677" y="39"/>
                </a:lnTo>
                <a:lnTo>
                  <a:pt x="1677" y="39"/>
                </a:lnTo>
                <a:lnTo>
                  <a:pt x="1678" y="39"/>
                </a:lnTo>
                <a:lnTo>
                  <a:pt x="1678" y="39"/>
                </a:lnTo>
                <a:lnTo>
                  <a:pt x="1678" y="39"/>
                </a:lnTo>
                <a:lnTo>
                  <a:pt x="1678" y="39"/>
                </a:lnTo>
                <a:lnTo>
                  <a:pt x="1678" y="39"/>
                </a:lnTo>
                <a:lnTo>
                  <a:pt x="1679" y="39"/>
                </a:lnTo>
                <a:lnTo>
                  <a:pt x="1679" y="39"/>
                </a:lnTo>
                <a:lnTo>
                  <a:pt x="1679" y="39"/>
                </a:lnTo>
                <a:lnTo>
                  <a:pt x="1680" y="39"/>
                </a:lnTo>
                <a:lnTo>
                  <a:pt x="1680" y="39"/>
                </a:lnTo>
                <a:lnTo>
                  <a:pt x="1680" y="39"/>
                </a:lnTo>
                <a:lnTo>
                  <a:pt x="1680" y="39"/>
                </a:lnTo>
                <a:lnTo>
                  <a:pt x="1681" y="39"/>
                </a:lnTo>
                <a:lnTo>
                  <a:pt x="1681" y="39"/>
                </a:lnTo>
                <a:lnTo>
                  <a:pt x="1681" y="39"/>
                </a:lnTo>
                <a:lnTo>
                  <a:pt x="1681" y="39"/>
                </a:lnTo>
                <a:lnTo>
                  <a:pt x="1682" y="39"/>
                </a:lnTo>
                <a:lnTo>
                  <a:pt x="1682" y="39"/>
                </a:lnTo>
                <a:lnTo>
                  <a:pt x="1682" y="39"/>
                </a:lnTo>
                <a:lnTo>
                  <a:pt x="1682" y="39"/>
                </a:lnTo>
                <a:lnTo>
                  <a:pt x="1682" y="39"/>
                </a:lnTo>
                <a:lnTo>
                  <a:pt x="1683" y="39"/>
                </a:lnTo>
                <a:lnTo>
                  <a:pt x="1683" y="39"/>
                </a:lnTo>
                <a:lnTo>
                  <a:pt x="1683" y="39"/>
                </a:lnTo>
                <a:lnTo>
                  <a:pt x="1683" y="39"/>
                </a:lnTo>
                <a:lnTo>
                  <a:pt x="1684" y="39"/>
                </a:lnTo>
                <a:lnTo>
                  <a:pt x="1684" y="39"/>
                </a:lnTo>
                <a:lnTo>
                  <a:pt x="1684" y="39"/>
                </a:lnTo>
                <a:lnTo>
                  <a:pt x="1684" y="39"/>
                </a:lnTo>
                <a:lnTo>
                  <a:pt x="1685" y="39"/>
                </a:lnTo>
                <a:lnTo>
                  <a:pt x="1685" y="39"/>
                </a:lnTo>
                <a:lnTo>
                  <a:pt x="1685" y="39"/>
                </a:lnTo>
                <a:lnTo>
                  <a:pt x="1685" y="39"/>
                </a:lnTo>
                <a:lnTo>
                  <a:pt x="1685" y="39"/>
                </a:lnTo>
                <a:lnTo>
                  <a:pt x="1686" y="39"/>
                </a:lnTo>
                <a:lnTo>
                  <a:pt x="1686" y="39"/>
                </a:lnTo>
                <a:lnTo>
                  <a:pt x="1686" y="39"/>
                </a:lnTo>
                <a:lnTo>
                  <a:pt x="1686" y="39"/>
                </a:lnTo>
                <a:lnTo>
                  <a:pt x="1687" y="39"/>
                </a:lnTo>
                <a:lnTo>
                  <a:pt x="1687" y="39"/>
                </a:lnTo>
                <a:lnTo>
                  <a:pt x="1687" y="39"/>
                </a:lnTo>
                <a:lnTo>
                  <a:pt x="1688" y="39"/>
                </a:lnTo>
                <a:lnTo>
                  <a:pt x="1688" y="39"/>
                </a:lnTo>
                <a:lnTo>
                  <a:pt x="1688" y="39"/>
                </a:lnTo>
                <a:lnTo>
                  <a:pt x="1688" y="39"/>
                </a:lnTo>
                <a:lnTo>
                  <a:pt x="1688" y="39"/>
                </a:lnTo>
                <a:lnTo>
                  <a:pt x="1689" y="39"/>
                </a:lnTo>
                <a:lnTo>
                  <a:pt x="1689" y="39"/>
                </a:lnTo>
                <a:lnTo>
                  <a:pt x="1689" y="39"/>
                </a:lnTo>
                <a:lnTo>
                  <a:pt x="1689" y="39"/>
                </a:lnTo>
                <a:lnTo>
                  <a:pt x="1690" y="39"/>
                </a:lnTo>
                <a:lnTo>
                  <a:pt x="1690" y="39"/>
                </a:lnTo>
                <a:lnTo>
                  <a:pt x="1690" y="39"/>
                </a:lnTo>
                <a:lnTo>
                  <a:pt x="1690" y="39"/>
                </a:lnTo>
                <a:lnTo>
                  <a:pt x="1691" y="39"/>
                </a:lnTo>
                <a:lnTo>
                  <a:pt x="1691" y="39"/>
                </a:lnTo>
                <a:lnTo>
                  <a:pt x="1691" y="39"/>
                </a:lnTo>
                <a:lnTo>
                  <a:pt x="1691" y="39"/>
                </a:lnTo>
                <a:lnTo>
                  <a:pt x="1691" y="39"/>
                </a:lnTo>
                <a:lnTo>
                  <a:pt x="1692" y="39"/>
                </a:lnTo>
                <a:lnTo>
                  <a:pt x="1692" y="39"/>
                </a:lnTo>
                <a:lnTo>
                  <a:pt x="1692" y="39"/>
                </a:lnTo>
                <a:lnTo>
                  <a:pt x="1692" y="39"/>
                </a:lnTo>
                <a:lnTo>
                  <a:pt x="1693" y="39"/>
                </a:lnTo>
                <a:lnTo>
                  <a:pt x="1693" y="39"/>
                </a:lnTo>
                <a:lnTo>
                  <a:pt x="1693" y="39"/>
                </a:lnTo>
                <a:lnTo>
                  <a:pt x="1693" y="39"/>
                </a:lnTo>
                <a:lnTo>
                  <a:pt x="1694" y="39"/>
                </a:lnTo>
                <a:lnTo>
                  <a:pt x="1694" y="39"/>
                </a:lnTo>
                <a:lnTo>
                  <a:pt x="1694" y="39"/>
                </a:lnTo>
                <a:lnTo>
                  <a:pt x="1694" y="39"/>
                </a:lnTo>
                <a:lnTo>
                  <a:pt x="1694" y="39"/>
                </a:lnTo>
                <a:lnTo>
                  <a:pt x="1695" y="39"/>
                </a:lnTo>
                <a:lnTo>
                  <a:pt x="1695" y="39"/>
                </a:lnTo>
                <a:lnTo>
                  <a:pt x="1695" y="39"/>
                </a:lnTo>
                <a:lnTo>
                  <a:pt x="1696" y="39"/>
                </a:lnTo>
                <a:lnTo>
                  <a:pt x="1696" y="39"/>
                </a:lnTo>
                <a:lnTo>
                  <a:pt x="1696" y="39"/>
                </a:lnTo>
                <a:lnTo>
                  <a:pt x="1696" y="39"/>
                </a:lnTo>
                <a:lnTo>
                  <a:pt x="1697" y="39"/>
                </a:lnTo>
                <a:lnTo>
                  <a:pt x="1697" y="39"/>
                </a:lnTo>
                <a:lnTo>
                  <a:pt x="1697" y="39"/>
                </a:lnTo>
                <a:lnTo>
                  <a:pt x="1697" y="39"/>
                </a:lnTo>
                <a:lnTo>
                  <a:pt x="1697" y="39"/>
                </a:lnTo>
                <a:lnTo>
                  <a:pt x="1698" y="39"/>
                </a:lnTo>
                <a:lnTo>
                  <a:pt x="1698" y="39"/>
                </a:lnTo>
                <a:lnTo>
                  <a:pt x="1698" y="39"/>
                </a:lnTo>
                <a:lnTo>
                  <a:pt x="1698" y="39"/>
                </a:lnTo>
                <a:lnTo>
                  <a:pt x="1699" y="39"/>
                </a:lnTo>
                <a:lnTo>
                  <a:pt x="1699" y="39"/>
                </a:lnTo>
                <a:lnTo>
                  <a:pt x="1699" y="39"/>
                </a:lnTo>
                <a:lnTo>
                  <a:pt x="1699" y="39"/>
                </a:lnTo>
                <a:lnTo>
                  <a:pt x="1700" y="39"/>
                </a:lnTo>
                <a:lnTo>
                  <a:pt x="1700" y="39"/>
                </a:lnTo>
                <a:lnTo>
                  <a:pt x="1700" y="39"/>
                </a:lnTo>
                <a:lnTo>
                  <a:pt x="1700" y="39"/>
                </a:lnTo>
                <a:lnTo>
                  <a:pt x="1700" y="39"/>
                </a:lnTo>
                <a:lnTo>
                  <a:pt x="1701" y="39"/>
                </a:lnTo>
                <a:lnTo>
                  <a:pt x="1701" y="39"/>
                </a:lnTo>
                <a:lnTo>
                  <a:pt x="1701" y="39"/>
                </a:lnTo>
                <a:lnTo>
                  <a:pt x="1701" y="39"/>
                </a:lnTo>
                <a:lnTo>
                  <a:pt x="1702" y="39"/>
                </a:lnTo>
                <a:lnTo>
                  <a:pt x="1702" y="39"/>
                </a:lnTo>
                <a:lnTo>
                  <a:pt x="1702" y="39"/>
                </a:lnTo>
                <a:lnTo>
                  <a:pt x="1702" y="39"/>
                </a:lnTo>
                <a:lnTo>
                  <a:pt x="1703" y="39"/>
                </a:lnTo>
                <a:lnTo>
                  <a:pt x="1703" y="39"/>
                </a:lnTo>
                <a:lnTo>
                  <a:pt x="1703" y="39"/>
                </a:lnTo>
                <a:lnTo>
                  <a:pt x="1703" y="39"/>
                </a:lnTo>
                <a:lnTo>
                  <a:pt x="1704" y="39"/>
                </a:lnTo>
                <a:lnTo>
                  <a:pt x="1704" y="39"/>
                </a:lnTo>
                <a:lnTo>
                  <a:pt x="1704" y="39"/>
                </a:lnTo>
                <a:lnTo>
                  <a:pt x="1704" y="39"/>
                </a:lnTo>
                <a:lnTo>
                  <a:pt x="1705" y="39"/>
                </a:lnTo>
                <a:lnTo>
                  <a:pt x="1705" y="39"/>
                </a:lnTo>
                <a:lnTo>
                  <a:pt x="1705" y="39"/>
                </a:lnTo>
                <a:lnTo>
                  <a:pt x="1705" y="39"/>
                </a:lnTo>
                <a:lnTo>
                  <a:pt x="1706" y="39"/>
                </a:lnTo>
                <a:lnTo>
                  <a:pt x="1706" y="39"/>
                </a:lnTo>
                <a:lnTo>
                  <a:pt x="1706" y="39"/>
                </a:lnTo>
                <a:lnTo>
                  <a:pt x="1706" y="39"/>
                </a:lnTo>
                <a:lnTo>
                  <a:pt x="1706" y="39"/>
                </a:lnTo>
                <a:lnTo>
                  <a:pt x="1707" y="39"/>
                </a:lnTo>
                <a:lnTo>
                  <a:pt x="1707" y="39"/>
                </a:lnTo>
                <a:lnTo>
                  <a:pt x="1707" y="39"/>
                </a:lnTo>
                <a:lnTo>
                  <a:pt x="1707" y="39"/>
                </a:lnTo>
                <a:lnTo>
                  <a:pt x="1708" y="39"/>
                </a:lnTo>
                <a:lnTo>
                  <a:pt x="1708" y="39"/>
                </a:lnTo>
                <a:lnTo>
                  <a:pt x="1708" y="39"/>
                </a:lnTo>
                <a:lnTo>
                  <a:pt x="1708" y="39"/>
                </a:lnTo>
                <a:lnTo>
                  <a:pt x="1709" y="39"/>
                </a:lnTo>
                <a:lnTo>
                  <a:pt x="1709" y="39"/>
                </a:lnTo>
                <a:lnTo>
                  <a:pt x="1709" y="39"/>
                </a:lnTo>
                <a:lnTo>
                  <a:pt x="1709" y="39"/>
                </a:lnTo>
                <a:lnTo>
                  <a:pt x="1709" y="39"/>
                </a:lnTo>
                <a:lnTo>
                  <a:pt x="1710" y="39"/>
                </a:lnTo>
                <a:lnTo>
                  <a:pt x="1710" y="39"/>
                </a:lnTo>
                <a:lnTo>
                  <a:pt x="1710" y="39"/>
                </a:lnTo>
                <a:lnTo>
                  <a:pt x="1710" y="39"/>
                </a:lnTo>
                <a:lnTo>
                  <a:pt x="1711" y="39"/>
                </a:lnTo>
                <a:lnTo>
                  <a:pt x="1711" y="39"/>
                </a:lnTo>
                <a:lnTo>
                  <a:pt x="1711" y="39"/>
                </a:lnTo>
                <a:lnTo>
                  <a:pt x="1712" y="39"/>
                </a:lnTo>
                <a:lnTo>
                  <a:pt x="1712" y="39"/>
                </a:lnTo>
                <a:lnTo>
                  <a:pt x="1712" y="39"/>
                </a:lnTo>
                <a:lnTo>
                  <a:pt x="1712" y="39"/>
                </a:lnTo>
                <a:lnTo>
                  <a:pt x="1712" y="39"/>
                </a:lnTo>
                <a:lnTo>
                  <a:pt x="1713" y="39"/>
                </a:lnTo>
                <a:lnTo>
                  <a:pt x="1713" y="39"/>
                </a:lnTo>
                <a:lnTo>
                  <a:pt x="1713" y="39"/>
                </a:lnTo>
                <a:lnTo>
                  <a:pt x="1713" y="39"/>
                </a:lnTo>
                <a:lnTo>
                  <a:pt x="1714" y="39"/>
                </a:lnTo>
                <a:lnTo>
                  <a:pt x="1714" y="39"/>
                </a:lnTo>
                <a:lnTo>
                  <a:pt x="1714" y="39"/>
                </a:lnTo>
                <a:lnTo>
                  <a:pt x="1714" y="39"/>
                </a:lnTo>
                <a:lnTo>
                  <a:pt x="1715" y="39"/>
                </a:lnTo>
                <a:lnTo>
                  <a:pt x="1715" y="39"/>
                </a:lnTo>
                <a:lnTo>
                  <a:pt x="1715" y="39"/>
                </a:lnTo>
                <a:lnTo>
                  <a:pt x="1715" y="39"/>
                </a:lnTo>
                <a:lnTo>
                  <a:pt x="1715" y="39"/>
                </a:lnTo>
                <a:lnTo>
                  <a:pt x="1716" y="39"/>
                </a:lnTo>
                <a:lnTo>
                  <a:pt x="1716" y="39"/>
                </a:lnTo>
                <a:lnTo>
                  <a:pt x="1716" y="39"/>
                </a:lnTo>
                <a:lnTo>
                  <a:pt x="1716" y="39"/>
                </a:lnTo>
                <a:lnTo>
                  <a:pt x="1717" y="39"/>
                </a:lnTo>
                <a:lnTo>
                  <a:pt x="1717" y="39"/>
                </a:lnTo>
                <a:lnTo>
                  <a:pt x="1717" y="39"/>
                </a:lnTo>
                <a:lnTo>
                  <a:pt x="1717" y="39"/>
                </a:lnTo>
                <a:lnTo>
                  <a:pt x="1718" y="39"/>
                </a:lnTo>
                <a:lnTo>
                  <a:pt x="1718" y="39"/>
                </a:lnTo>
                <a:lnTo>
                  <a:pt x="1718" y="39"/>
                </a:lnTo>
                <a:lnTo>
                  <a:pt x="1719" y="39"/>
                </a:lnTo>
                <a:lnTo>
                  <a:pt x="1719" y="39"/>
                </a:lnTo>
                <a:lnTo>
                  <a:pt x="1719" y="39"/>
                </a:lnTo>
                <a:lnTo>
                  <a:pt x="1719" y="39"/>
                </a:lnTo>
                <a:lnTo>
                  <a:pt x="1719" y="39"/>
                </a:lnTo>
                <a:lnTo>
                  <a:pt x="1720" y="39"/>
                </a:lnTo>
                <a:lnTo>
                  <a:pt x="1720" y="39"/>
                </a:lnTo>
                <a:lnTo>
                  <a:pt x="1720" y="39"/>
                </a:lnTo>
                <a:lnTo>
                  <a:pt x="1720" y="39"/>
                </a:lnTo>
                <a:lnTo>
                  <a:pt x="1721" y="39"/>
                </a:lnTo>
                <a:lnTo>
                  <a:pt x="1721" y="39"/>
                </a:lnTo>
                <a:lnTo>
                  <a:pt x="1721" y="39"/>
                </a:lnTo>
                <a:lnTo>
                  <a:pt x="1721" y="39"/>
                </a:lnTo>
                <a:lnTo>
                  <a:pt x="1721" y="39"/>
                </a:lnTo>
                <a:lnTo>
                  <a:pt x="1722" y="39"/>
                </a:lnTo>
                <a:lnTo>
                  <a:pt x="1722" y="39"/>
                </a:lnTo>
                <a:lnTo>
                  <a:pt x="1722" y="39"/>
                </a:lnTo>
                <a:lnTo>
                  <a:pt x="1722" y="39"/>
                </a:lnTo>
                <a:lnTo>
                  <a:pt x="1723" y="39"/>
                </a:lnTo>
                <a:lnTo>
                  <a:pt x="1723" y="39"/>
                </a:lnTo>
                <a:lnTo>
                  <a:pt x="1723" y="39"/>
                </a:lnTo>
                <a:lnTo>
                  <a:pt x="1723" y="39"/>
                </a:lnTo>
                <a:lnTo>
                  <a:pt x="1724" y="39"/>
                </a:lnTo>
                <a:lnTo>
                  <a:pt x="1724" y="39"/>
                </a:lnTo>
                <a:lnTo>
                  <a:pt x="1724" y="39"/>
                </a:lnTo>
                <a:lnTo>
                  <a:pt x="1724" y="39"/>
                </a:lnTo>
                <a:lnTo>
                  <a:pt x="1724" y="39"/>
                </a:lnTo>
                <a:lnTo>
                  <a:pt x="1725" y="39"/>
                </a:lnTo>
                <a:lnTo>
                  <a:pt x="1725" y="39"/>
                </a:lnTo>
                <a:lnTo>
                  <a:pt x="1725" y="39"/>
                </a:lnTo>
                <a:lnTo>
                  <a:pt x="1725" y="39"/>
                </a:lnTo>
                <a:lnTo>
                  <a:pt x="1726" y="39"/>
                </a:lnTo>
                <a:lnTo>
                  <a:pt x="1726" y="39"/>
                </a:lnTo>
                <a:lnTo>
                  <a:pt x="1726" y="39"/>
                </a:lnTo>
                <a:lnTo>
                  <a:pt x="1727" y="39"/>
                </a:lnTo>
                <a:lnTo>
                  <a:pt x="1727" y="39"/>
                </a:lnTo>
                <a:lnTo>
                  <a:pt x="1727" y="39"/>
                </a:lnTo>
                <a:lnTo>
                  <a:pt x="1727" y="39"/>
                </a:lnTo>
                <a:lnTo>
                  <a:pt x="1728" y="39"/>
                </a:lnTo>
                <a:lnTo>
                  <a:pt x="1728" y="39"/>
                </a:lnTo>
                <a:lnTo>
                  <a:pt x="1728" y="39"/>
                </a:lnTo>
                <a:lnTo>
                  <a:pt x="1728" y="39"/>
                </a:lnTo>
                <a:lnTo>
                  <a:pt x="1728" y="0"/>
                </a:lnTo>
                <a:lnTo>
                  <a:pt x="1729" y="39"/>
                </a:lnTo>
                <a:lnTo>
                  <a:pt x="1729" y="39"/>
                </a:lnTo>
                <a:lnTo>
                  <a:pt x="1729" y="39"/>
                </a:lnTo>
                <a:lnTo>
                  <a:pt x="1729" y="39"/>
                </a:lnTo>
                <a:lnTo>
                  <a:pt x="1730" y="39"/>
                </a:lnTo>
                <a:lnTo>
                  <a:pt x="1730" y="39"/>
                </a:lnTo>
                <a:lnTo>
                  <a:pt x="1730" y="39"/>
                </a:lnTo>
                <a:lnTo>
                  <a:pt x="1730" y="39"/>
                </a:lnTo>
                <a:lnTo>
                  <a:pt x="1731" y="39"/>
                </a:lnTo>
                <a:lnTo>
                  <a:pt x="1731" y="39"/>
                </a:lnTo>
                <a:lnTo>
                  <a:pt x="1731" y="39"/>
                </a:lnTo>
                <a:lnTo>
                  <a:pt x="1731" y="39"/>
                </a:lnTo>
                <a:lnTo>
                  <a:pt x="1731" y="39"/>
                </a:lnTo>
                <a:lnTo>
                  <a:pt x="1732" y="39"/>
                </a:lnTo>
                <a:lnTo>
                  <a:pt x="1732" y="39"/>
                </a:lnTo>
                <a:lnTo>
                  <a:pt x="1732" y="39"/>
                </a:lnTo>
                <a:lnTo>
                  <a:pt x="1732" y="39"/>
                </a:lnTo>
                <a:lnTo>
                  <a:pt x="1733" y="39"/>
                </a:lnTo>
                <a:lnTo>
                  <a:pt x="1733" y="39"/>
                </a:lnTo>
                <a:lnTo>
                  <a:pt x="1733" y="39"/>
                </a:lnTo>
                <a:lnTo>
                  <a:pt x="1733" y="39"/>
                </a:lnTo>
                <a:lnTo>
                  <a:pt x="1734" y="39"/>
                </a:lnTo>
                <a:lnTo>
                  <a:pt x="1734" y="39"/>
                </a:lnTo>
                <a:lnTo>
                  <a:pt x="1734" y="39"/>
                </a:lnTo>
                <a:lnTo>
                  <a:pt x="1734" y="39"/>
                </a:lnTo>
                <a:lnTo>
                  <a:pt x="1735" y="39"/>
                </a:lnTo>
                <a:lnTo>
                  <a:pt x="1735" y="39"/>
                </a:lnTo>
                <a:lnTo>
                  <a:pt x="1735" y="39"/>
                </a:lnTo>
                <a:lnTo>
                  <a:pt x="1735" y="39"/>
                </a:lnTo>
                <a:lnTo>
                  <a:pt x="1736" y="39"/>
                </a:lnTo>
                <a:lnTo>
                  <a:pt x="1736" y="39"/>
                </a:lnTo>
                <a:lnTo>
                  <a:pt x="1736" y="39"/>
                </a:lnTo>
                <a:lnTo>
                  <a:pt x="1736" y="39"/>
                </a:lnTo>
                <a:lnTo>
                  <a:pt x="1737" y="39"/>
                </a:lnTo>
                <a:lnTo>
                  <a:pt x="1737" y="39"/>
                </a:lnTo>
                <a:lnTo>
                  <a:pt x="1737" y="39"/>
                </a:lnTo>
                <a:lnTo>
                  <a:pt x="1737" y="39"/>
                </a:lnTo>
                <a:lnTo>
                  <a:pt x="1737" y="39"/>
                </a:lnTo>
                <a:lnTo>
                  <a:pt x="1738" y="39"/>
                </a:lnTo>
                <a:lnTo>
                  <a:pt x="1738" y="39"/>
                </a:lnTo>
                <a:lnTo>
                  <a:pt x="1738" y="39"/>
                </a:lnTo>
                <a:lnTo>
                  <a:pt x="1738" y="39"/>
                </a:lnTo>
                <a:lnTo>
                  <a:pt x="1739" y="39"/>
                </a:lnTo>
                <a:lnTo>
                  <a:pt x="1739" y="39"/>
                </a:lnTo>
                <a:lnTo>
                  <a:pt x="1739" y="39"/>
                </a:lnTo>
                <a:lnTo>
                  <a:pt x="1739" y="39"/>
                </a:lnTo>
                <a:lnTo>
                  <a:pt x="1740" y="39"/>
                </a:lnTo>
                <a:lnTo>
                  <a:pt x="1740" y="39"/>
                </a:lnTo>
                <a:lnTo>
                  <a:pt x="1740" y="39"/>
                </a:lnTo>
                <a:lnTo>
                  <a:pt x="1740" y="39"/>
                </a:lnTo>
                <a:lnTo>
                  <a:pt x="1740" y="39"/>
                </a:lnTo>
                <a:lnTo>
                  <a:pt x="1741" y="39"/>
                </a:lnTo>
                <a:lnTo>
                  <a:pt x="1741" y="39"/>
                </a:lnTo>
                <a:lnTo>
                  <a:pt x="1741" y="39"/>
                </a:lnTo>
                <a:lnTo>
                  <a:pt x="1741" y="39"/>
                </a:lnTo>
                <a:lnTo>
                  <a:pt x="1742" y="39"/>
                </a:lnTo>
                <a:lnTo>
                  <a:pt x="1742" y="39"/>
                </a:lnTo>
                <a:lnTo>
                  <a:pt x="1742" y="39"/>
                </a:lnTo>
                <a:lnTo>
                  <a:pt x="1743" y="39"/>
                </a:lnTo>
                <a:lnTo>
                  <a:pt x="1743" y="39"/>
                </a:lnTo>
                <a:lnTo>
                  <a:pt x="1743" y="39"/>
                </a:lnTo>
                <a:lnTo>
                  <a:pt x="1743" y="39"/>
                </a:lnTo>
                <a:lnTo>
                  <a:pt x="1743" y="39"/>
                </a:lnTo>
                <a:lnTo>
                  <a:pt x="1744" y="39"/>
                </a:lnTo>
                <a:lnTo>
                  <a:pt x="1744" y="39"/>
                </a:lnTo>
                <a:lnTo>
                  <a:pt x="1744" y="39"/>
                </a:lnTo>
                <a:lnTo>
                  <a:pt x="1744" y="39"/>
                </a:lnTo>
                <a:lnTo>
                  <a:pt x="1745" y="39"/>
                </a:lnTo>
                <a:lnTo>
                  <a:pt x="1745" y="39"/>
                </a:lnTo>
                <a:lnTo>
                  <a:pt x="1745" y="39"/>
                </a:lnTo>
                <a:lnTo>
                  <a:pt x="1745" y="39"/>
                </a:lnTo>
                <a:lnTo>
                  <a:pt x="1746" y="39"/>
                </a:lnTo>
                <a:lnTo>
                  <a:pt x="1746" y="39"/>
                </a:lnTo>
                <a:lnTo>
                  <a:pt x="1746" y="39"/>
                </a:lnTo>
                <a:lnTo>
                  <a:pt x="1746" y="39"/>
                </a:lnTo>
                <a:lnTo>
                  <a:pt x="1746" y="39"/>
                </a:lnTo>
                <a:lnTo>
                  <a:pt x="1747" y="39"/>
                </a:lnTo>
                <a:lnTo>
                  <a:pt x="1747" y="39"/>
                </a:lnTo>
                <a:lnTo>
                  <a:pt x="1747" y="39"/>
                </a:lnTo>
                <a:lnTo>
                  <a:pt x="1747" y="39"/>
                </a:lnTo>
                <a:lnTo>
                  <a:pt x="1748" y="39"/>
                </a:lnTo>
                <a:lnTo>
                  <a:pt x="1748" y="39"/>
                </a:lnTo>
                <a:lnTo>
                  <a:pt x="1748" y="39"/>
                </a:lnTo>
                <a:lnTo>
                  <a:pt x="1748" y="39"/>
                </a:lnTo>
                <a:lnTo>
                  <a:pt x="1749" y="39"/>
                </a:lnTo>
                <a:lnTo>
                  <a:pt x="1749" y="39"/>
                </a:lnTo>
                <a:lnTo>
                  <a:pt x="1749" y="39"/>
                </a:lnTo>
                <a:lnTo>
                  <a:pt x="1749" y="39"/>
                </a:lnTo>
                <a:lnTo>
                  <a:pt x="1749" y="39"/>
                </a:lnTo>
                <a:lnTo>
                  <a:pt x="1750" y="39"/>
                </a:lnTo>
                <a:lnTo>
                  <a:pt x="1750" y="39"/>
                </a:lnTo>
                <a:lnTo>
                  <a:pt x="1750" y="39"/>
                </a:lnTo>
                <a:lnTo>
                  <a:pt x="1751" y="39"/>
                </a:lnTo>
                <a:lnTo>
                  <a:pt x="1751" y="39"/>
                </a:lnTo>
                <a:lnTo>
                  <a:pt x="1751" y="39"/>
                </a:lnTo>
                <a:lnTo>
                  <a:pt x="1751" y="39"/>
                </a:lnTo>
                <a:lnTo>
                  <a:pt x="1752" y="39"/>
                </a:lnTo>
                <a:lnTo>
                  <a:pt x="1752" y="39"/>
                </a:lnTo>
                <a:lnTo>
                  <a:pt x="1752" y="39"/>
                </a:lnTo>
                <a:lnTo>
                  <a:pt x="1752" y="39"/>
                </a:lnTo>
                <a:lnTo>
                  <a:pt x="1752" y="39"/>
                </a:lnTo>
                <a:lnTo>
                  <a:pt x="1753" y="39"/>
                </a:lnTo>
                <a:lnTo>
                  <a:pt x="1753" y="39"/>
                </a:lnTo>
                <a:lnTo>
                  <a:pt x="1753" y="39"/>
                </a:lnTo>
                <a:lnTo>
                  <a:pt x="1753" y="39"/>
                </a:lnTo>
                <a:lnTo>
                  <a:pt x="1754" y="39"/>
                </a:lnTo>
                <a:lnTo>
                  <a:pt x="1754" y="39"/>
                </a:lnTo>
                <a:lnTo>
                  <a:pt x="1754" y="39"/>
                </a:lnTo>
                <a:lnTo>
                  <a:pt x="1754" y="39"/>
                </a:lnTo>
                <a:lnTo>
                  <a:pt x="1755" y="39"/>
                </a:lnTo>
                <a:lnTo>
                  <a:pt x="1755" y="39"/>
                </a:lnTo>
                <a:lnTo>
                  <a:pt x="1755" y="39"/>
                </a:lnTo>
                <a:lnTo>
                  <a:pt x="1755" y="39"/>
                </a:lnTo>
                <a:lnTo>
                  <a:pt x="1755" y="39"/>
                </a:lnTo>
                <a:lnTo>
                  <a:pt x="1756" y="39"/>
                </a:lnTo>
                <a:lnTo>
                  <a:pt x="1756" y="39"/>
                </a:lnTo>
                <a:lnTo>
                  <a:pt x="1756" y="39"/>
                </a:lnTo>
                <a:lnTo>
                  <a:pt x="1756" y="39"/>
                </a:lnTo>
                <a:lnTo>
                  <a:pt x="1757" y="39"/>
                </a:lnTo>
                <a:lnTo>
                  <a:pt x="1757" y="39"/>
                </a:lnTo>
                <a:lnTo>
                  <a:pt x="1757" y="39"/>
                </a:lnTo>
                <a:lnTo>
                  <a:pt x="1758" y="39"/>
                </a:lnTo>
                <a:lnTo>
                  <a:pt x="1758" y="39"/>
                </a:lnTo>
                <a:lnTo>
                  <a:pt x="1758" y="39"/>
                </a:lnTo>
                <a:lnTo>
                  <a:pt x="1758" y="39"/>
                </a:lnTo>
                <a:lnTo>
                  <a:pt x="1758" y="39"/>
                </a:lnTo>
                <a:lnTo>
                  <a:pt x="1759" y="39"/>
                </a:lnTo>
                <a:lnTo>
                  <a:pt x="1759" y="39"/>
                </a:lnTo>
                <a:lnTo>
                  <a:pt x="1759" y="39"/>
                </a:lnTo>
                <a:lnTo>
                  <a:pt x="1759" y="39"/>
                </a:lnTo>
                <a:lnTo>
                  <a:pt x="1760" y="39"/>
                </a:lnTo>
                <a:lnTo>
                  <a:pt x="1760" y="39"/>
                </a:lnTo>
                <a:lnTo>
                  <a:pt x="1760" y="39"/>
                </a:lnTo>
                <a:lnTo>
                  <a:pt x="1760" y="39"/>
                </a:lnTo>
                <a:lnTo>
                  <a:pt x="1761" y="39"/>
                </a:lnTo>
                <a:lnTo>
                  <a:pt x="1761" y="39"/>
                </a:lnTo>
                <a:lnTo>
                  <a:pt x="1761" y="39"/>
                </a:lnTo>
                <a:lnTo>
                  <a:pt x="1761" y="39"/>
                </a:lnTo>
                <a:lnTo>
                  <a:pt x="1761" y="39"/>
                </a:lnTo>
                <a:lnTo>
                  <a:pt x="1762" y="39"/>
                </a:lnTo>
                <a:lnTo>
                  <a:pt x="1762" y="39"/>
                </a:lnTo>
                <a:lnTo>
                  <a:pt x="1762" y="39"/>
                </a:lnTo>
                <a:lnTo>
                  <a:pt x="1762" y="39"/>
                </a:lnTo>
                <a:lnTo>
                  <a:pt x="1763" y="39"/>
                </a:lnTo>
                <a:lnTo>
                  <a:pt x="1763" y="39"/>
                </a:lnTo>
                <a:lnTo>
                  <a:pt x="1763" y="39"/>
                </a:lnTo>
                <a:lnTo>
                  <a:pt x="1763" y="39"/>
                </a:lnTo>
                <a:lnTo>
                  <a:pt x="1764" y="39"/>
                </a:lnTo>
                <a:lnTo>
                  <a:pt x="1764" y="39"/>
                </a:lnTo>
                <a:lnTo>
                  <a:pt x="1764" y="39"/>
                </a:lnTo>
                <a:lnTo>
                  <a:pt x="1764" y="39"/>
                </a:lnTo>
                <a:lnTo>
                  <a:pt x="1764" y="39"/>
                </a:lnTo>
                <a:lnTo>
                  <a:pt x="1765" y="39"/>
                </a:lnTo>
                <a:lnTo>
                  <a:pt x="1765" y="39"/>
                </a:lnTo>
                <a:lnTo>
                  <a:pt x="1765" y="39"/>
                </a:lnTo>
                <a:lnTo>
                  <a:pt x="1766" y="39"/>
                </a:lnTo>
                <a:lnTo>
                  <a:pt x="1766" y="39"/>
                </a:lnTo>
                <a:lnTo>
                  <a:pt x="1766" y="39"/>
                </a:lnTo>
                <a:lnTo>
                  <a:pt x="1766" y="39"/>
                </a:lnTo>
                <a:lnTo>
                  <a:pt x="1767" y="39"/>
                </a:lnTo>
                <a:lnTo>
                  <a:pt x="1767" y="39"/>
                </a:lnTo>
                <a:lnTo>
                  <a:pt x="1767" y="39"/>
                </a:lnTo>
                <a:lnTo>
                  <a:pt x="1767" y="39"/>
                </a:lnTo>
                <a:lnTo>
                  <a:pt x="1767" y="39"/>
                </a:lnTo>
                <a:lnTo>
                  <a:pt x="1768" y="39"/>
                </a:lnTo>
                <a:lnTo>
                  <a:pt x="1768" y="39"/>
                </a:lnTo>
                <a:lnTo>
                  <a:pt x="1768" y="39"/>
                </a:lnTo>
                <a:lnTo>
                  <a:pt x="1768" y="39"/>
                </a:lnTo>
                <a:lnTo>
                  <a:pt x="1769" y="39"/>
                </a:lnTo>
                <a:lnTo>
                  <a:pt x="1769" y="39"/>
                </a:lnTo>
                <a:lnTo>
                  <a:pt x="1769" y="39"/>
                </a:lnTo>
                <a:lnTo>
                  <a:pt x="1769" y="39"/>
                </a:lnTo>
                <a:lnTo>
                  <a:pt x="1770" y="39"/>
                </a:lnTo>
                <a:lnTo>
                  <a:pt x="1770" y="39"/>
                </a:lnTo>
                <a:lnTo>
                  <a:pt x="1770" y="39"/>
                </a:lnTo>
                <a:lnTo>
                  <a:pt x="1770" y="39"/>
                </a:lnTo>
                <a:lnTo>
                  <a:pt x="1770" y="39"/>
                </a:lnTo>
                <a:lnTo>
                  <a:pt x="1771" y="39"/>
                </a:lnTo>
                <a:lnTo>
                  <a:pt x="1771" y="39"/>
                </a:lnTo>
                <a:lnTo>
                  <a:pt x="1771" y="39"/>
                </a:lnTo>
                <a:lnTo>
                  <a:pt x="1771" y="39"/>
                </a:lnTo>
                <a:lnTo>
                  <a:pt x="1772" y="39"/>
                </a:lnTo>
                <a:lnTo>
                  <a:pt x="1772" y="39"/>
                </a:lnTo>
                <a:lnTo>
                  <a:pt x="1772" y="39"/>
                </a:lnTo>
                <a:lnTo>
                  <a:pt x="1772" y="39"/>
                </a:lnTo>
                <a:lnTo>
                  <a:pt x="1773" y="39"/>
                </a:lnTo>
                <a:lnTo>
                  <a:pt x="1773" y="39"/>
                </a:lnTo>
                <a:lnTo>
                  <a:pt x="1773" y="39"/>
                </a:lnTo>
                <a:lnTo>
                  <a:pt x="1774" y="39"/>
                </a:lnTo>
                <a:lnTo>
                  <a:pt x="1774" y="39"/>
                </a:lnTo>
                <a:lnTo>
                  <a:pt x="1774" y="39"/>
                </a:lnTo>
                <a:lnTo>
                  <a:pt x="1774" y="39"/>
                </a:lnTo>
                <a:lnTo>
                  <a:pt x="1774" y="39"/>
                </a:lnTo>
                <a:lnTo>
                  <a:pt x="1775" y="39"/>
                </a:lnTo>
                <a:lnTo>
                  <a:pt x="1775" y="39"/>
                </a:lnTo>
                <a:lnTo>
                  <a:pt x="1775" y="39"/>
                </a:lnTo>
                <a:lnTo>
                  <a:pt x="1775" y="39"/>
                </a:lnTo>
                <a:lnTo>
                  <a:pt x="1776" y="39"/>
                </a:lnTo>
                <a:lnTo>
                  <a:pt x="1776" y="39"/>
                </a:lnTo>
                <a:lnTo>
                  <a:pt x="1776" y="39"/>
                </a:lnTo>
                <a:lnTo>
                  <a:pt x="1776" y="39"/>
                </a:lnTo>
                <a:lnTo>
                  <a:pt x="1777" y="39"/>
                </a:lnTo>
                <a:lnTo>
                  <a:pt x="1777" y="39"/>
                </a:lnTo>
                <a:lnTo>
                  <a:pt x="1777" y="39"/>
                </a:lnTo>
                <a:lnTo>
                  <a:pt x="1777" y="39"/>
                </a:lnTo>
                <a:lnTo>
                  <a:pt x="1777" y="39"/>
                </a:lnTo>
                <a:lnTo>
                  <a:pt x="1778" y="39"/>
                </a:lnTo>
                <a:lnTo>
                  <a:pt x="1778" y="39"/>
                </a:lnTo>
                <a:lnTo>
                  <a:pt x="1778" y="39"/>
                </a:lnTo>
                <a:lnTo>
                  <a:pt x="1778" y="39"/>
                </a:lnTo>
                <a:lnTo>
                  <a:pt x="1779" y="39"/>
                </a:lnTo>
                <a:lnTo>
                  <a:pt x="1779" y="39"/>
                </a:lnTo>
                <a:lnTo>
                  <a:pt x="1779" y="39"/>
                </a:lnTo>
                <a:lnTo>
                  <a:pt x="1779" y="39"/>
                </a:lnTo>
                <a:lnTo>
                  <a:pt x="1780" y="39"/>
                </a:lnTo>
                <a:lnTo>
                  <a:pt x="1780" y="39"/>
                </a:lnTo>
                <a:lnTo>
                  <a:pt x="1780" y="39"/>
                </a:lnTo>
                <a:lnTo>
                  <a:pt x="1780" y="39"/>
                </a:lnTo>
                <a:lnTo>
                  <a:pt x="1780" y="39"/>
                </a:lnTo>
                <a:lnTo>
                  <a:pt x="1781" y="39"/>
                </a:lnTo>
                <a:lnTo>
                  <a:pt x="1781" y="39"/>
                </a:lnTo>
                <a:lnTo>
                  <a:pt x="1781" y="39"/>
                </a:lnTo>
                <a:lnTo>
                  <a:pt x="1782" y="39"/>
                </a:lnTo>
                <a:lnTo>
                  <a:pt x="1782" y="39"/>
                </a:lnTo>
                <a:lnTo>
                  <a:pt x="1782" y="39"/>
                </a:lnTo>
                <a:lnTo>
                  <a:pt x="1782" y="39"/>
                </a:lnTo>
                <a:lnTo>
                  <a:pt x="1783" y="39"/>
                </a:lnTo>
                <a:lnTo>
                  <a:pt x="1783" y="39"/>
                </a:lnTo>
                <a:lnTo>
                  <a:pt x="1783" y="39"/>
                </a:lnTo>
                <a:lnTo>
                  <a:pt x="1783" y="39"/>
                </a:lnTo>
                <a:lnTo>
                  <a:pt x="1783" y="39"/>
                </a:lnTo>
                <a:lnTo>
                  <a:pt x="1784" y="39"/>
                </a:lnTo>
                <a:lnTo>
                  <a:pt x="1784" y="39"/>
                </a:lnTo>
                <a:lnTo>
                  <a:pt x="1784" y="39"/>
                </a:lnTo>
                <a:lnTo>
                  <a:pt x="1784" y="39"/>
                </a:lnTo>
                <a:lnTo>
                  <a:pt x="1785" y="39"/>
                </a:lnTo>
                <a:lnTo>
                  <a:pt x="1785" y="39"/>
                </a:lnTo>
                <a:lnTo>
                  <a:pt x="1785" y="39"/>
                </a:lnTo>
                <a:lnTo>
                  <a:pt x="1785" y="39"/>
                </a:lnTo>
                <a:lnTo>
                  <a:pt x="1786" y="39"/>
                </a:lnTo>
                <a:lnTo>
                  <a:pt x="1786" y="39"/>
                </a:lnTo>
                <a:lnTo>
                  <a:pt x="1786" y="39"/>
                </a:lnTo>
                <a:lnTo>
                  <a:pt x="1786" y="39"/>
                </a:lnTo>
                <a:lnTo>
                  <a:pt x="1786" y="39"/>
                </a:lnTo>
                <a:lnTo>
                  <a:pt x="1787" y="39"/>
                </a:lnTo>
                <a:lnTo>
                  <a:pt x="1787" y="39"/>
                </a:lnTo>
                <a:lnTo>
                  <a:pt x="1787" y="39"/>
                </a:lnTo>
                <a:lnTo>
                  <a:pt x="1787" y="39"/>
                </a:lnTo>
                <a:lnTo>
                  <a:pt x="1788" y="39"/>
                </a:lnTo>
                <a:lnTo>
                  <a:pt x="1788" y="39"/>
                </a:lnTo>
                <a:lnTo>
                  <a:pt x="1788" y="39"/>
                </a:lnTo>
                <a:lnTo>
                  <a:pt x="1788" y="39"/>
                </a:lnTo>
                <a:lnTo>
                  <a:pt x="1789" y="39"/>
                </a:lnTo>
                <a:lnTo>
                  <a:pt x="1789" y="39"/>
                </a:lnTo>
                <a:lnTo>
                  <a:pt x="1789" y="39"/>
                </a:lnTo>
                <a:lnTo>
                  <a:pt x="1789" y="39"/>
                </a:lnTo>
                <a:lnTo>
                  <a:pt x="1790" y="39"/>
                </a:lnTo>
                <a:lnTo>
                  <a:pt x="1790" y="39"/>
                </a:lnTo>
                <a:lnTo>
                  <a:pt x="1790" y="39"/>
                </a:lnTo>
                <a:lnTo>
                  <a:pt x="1790" y="39"/>
                </a:lnTo>
                <a:lnTo>
                  <a:pt x="1791" y="39"/>
                </a:lnTo>
                <a:lnTo>
                  <a:pt x="1791" y="39"/>
                </a:lnTo>
                <a:lnTo>
                  <a:pt x="1791" y="39"/>
                </a:lnTo>
                <a:lnTo>
                  <a:pt x="1791" y="39"/>
                </a:lnTo>
                <a:lnTo>
                  <a:pt x="1792" y="39"/>
                </a:lnTo>
                <a:lnTo>
                  <a:pt x="1792" y="39"/>
                </a:lnTo>
                <a:lnTo>
                  <a:pt x="1792" y="39"/>
                </a:lnTo>
                <a:lnTo>
                  <a:pt x="1792" y="39"/>
                </a:lnTo>
                <a:lnTo>
                  <a:pt x="1792" y="39"/>
                </a:lnTo>
                <a:lnTo>
                  <a:pt x="1793" y="39"/>
                </a:lnTo>
                <a:lnTo>
                  <a:pt x="1793" y="39"/>
                </a:lnTo>
                <a:lnTo>
                  <a:pt x="1793" y="39"/>
                </a:lnTo>
                <a:lnTo>
                  <a:pt x="1793" y="39"/>
                </a:lnTo>
                <a:lnTo>
                  <a:pt x="1794" y="39"/>
                </a:lnTo>
                <a:lnTo>
                  <a:pt x="1794" y="39"/>
                </a:lnTo>
                <a:lnTo>
                  <a:pt x="1794" y="39"/>
                </a:lnTo>
                <a:lnTo>
                  <a:pt x="1794" y="39"/>
                </a:lnTo>
                <a:lnTo>
                  <a:pt x="1795" y="39"/>
                </a:lnTo>
                <a:lnTo>
                  <a:pt x="1795" y="39"/>
                </a:lnTo>
                <a:lnTo>
                  <a:pt x="1795" y="39"/>
                </a:lnTo>
                <a:lnTo>
                  <a:pt x="1795" y="39"/>
                </a:lnTo>
                <a:lnTo>
                  <a:pt x="1795" y="39"/>
                </a:lnTo>
                <a:lnTo>
                  <a:pt x="1796" y="39"/>
                </a:lnTo>
                <a:lnTo>
                  <a:pt x="1796" y="39"/>
                </a:lnTo>
                <a:lnTo>
                  <a:pt x="1796" y="39"/>
                </a:lnTo>
                <a:lnTo>
                  <a:pt x="1796" y="39"/>
                </a:lnTo>
                <a:lnTo>
                  <a:pt x="1797" y="39"/>
                </a:lnTo>
                <a:lnTo>
                  <a:pt x="1797" y="39"/>
                </a:lnTo>
                <a:lnTo>
                  <a:pt x="1797" y="39"/>
                </a:lnTo>
                <a:lnTo>
                  <a:pt x="1798" y="39"/>
                </a:lnTo>
                <a:lnTo>
                  <a:pt x="1798" y="39"/>
                </a:lnTo>
                <a:lnTo>
                  <a:pt x="1798" y="39"/>
                </a:lnTo>
                <a:lnTo>
                  <a:pt x="1798" y="39"/>
                </a:lnTo>
                <a:lnTo>
                  <a:pt x="1798" y="39"/>
                </a:lnTo>
                <a:lnTo>
                  <a:pt x="1799" y="39"/>
                </a:lnTo>
                <a:lnTo>
                  <a:pt x="1799" y="39"/>
                </a:lnTo>
                <a:lnTo>
                  <a:pt x="1799" y="39"/>
                </a:lnTo>
                <a:lnTo>
                  <a:pt x="1799" y="39"/>
                </a:lnTo>
                <a:lnTo>
                  <a:pt x="1800" y="39"/>
                </a:lnTo>
                <a:lnTo>
                  <a:pt x="1800" y="39"/>
                </a:lnTo>
                <a:lnTo>
                  <a:pt x="1800" y="39"/>
                </a:lnTo>
                <a:lnTo>
                  <a:pt x="1800" y="39"/>
                </a:lnTo>
                <a:lnTo>
                  <a:pt x="1801" y="39"/>
                </a:lnTo>
                <a:lnTo>
                  <a:pt x="1801" y="39"/>
                </a:lnTo>
                <a:lnTo>
                  <a:pt x="1801" y="39"/>
                </a:lnTo>
                <a:lnTo>
                  <a:pt x="1801" y="39"/>
                </a:lnTo>
                <a:lnTo>
                  <a:pt x="1801" y="39"/>
                </a:lnTo>
                <a:lnTo>
                  <a:pt x="1802" y="39"/>
                </a:lnTo>
                <a:lnTo>
                  <a:pt x="1802" y="39"/>
                </a:lnTo>
                <a:lnTo>
                  <a:pt x="1802" y="39"/>
                </a:lnTo>
                <a:lnTo>
                  <a:pt x="1802" y="39"/>
                </a:lnTo>
                <a:lnTo>
                  <a:pt x="1803" y="39"/>
                </a:lnTo>
                <a:lnTo>
                  <a:pt x="1803" y="39"/>
                </a:lnTo>
                <a:lnTo>
                  <a:pt x="1803" y="39"/>
                </a:lnTo>
                <a:lnTo>
                  <a:pt x="1803" y="39"/>
                </a:lnTo>
                <a:lnTo>
                  <a:pt x="1804" y="39"/>
                </a:lnTo>
                <a:lnTo>
                  <a:pt x="1804" y="39"/>
                </a:lnTo>
                <a:lnTo>
                  <a:pt x="1804" y="39"/>
                </a:lnTo>
                <a:lnTo>
                  <a:pt x="1804" y="39"/>
                </a:lnTo>
                <a:lnTo>
                  <a:pt x="1805" y="39"/>
                </a:lnTo>
                <a:lnTo>
                  <a:pt x="1805" y="39"/>
                </a:lnTo>
                <a:lnTo>
                  <a:pt x="1805" y="39"/>
                </a:lnTo>
                <a:lnTo>
                  <a:pt x="1805" y="39"/>
                </a:lnTo>
                <a:lnTo>
                  <a:pt x="1806" y="39"/>
                </a:lnTo>
                <a:lnTo>
                  <a:pt x="1806" y="39"/>
                </a:lnTo>
                <a:lnTo>
                  <a:pt x="1806" y="39"/>
                </a:lnTo>
                <a:lnTo>
                  <a:pt x="1806" y="39"/>
                </a:lnTo>
                <a:lnTo>
                  <a:pt x="1807" y="39"/>
                </a:lnTo>
                <a:lnTo>
                  <a:pt x="1807" y="39"/>
                </a:lnTo>
                <a:lnTo>
                  <a:pt x="1807" y="39"/>
                </a:lnTo>
                <a:lnTo>
                  <a:pt x="1807" y="39"/>
                </a:lnTo>
                <a:lnTo>
                  <a:pt x="1807" y="39"/>
                </a:lnTo>
                <a:lnTo>
                  <a:pt x="1808" y="39"/>
                </a:lnTo>
                <a:lnTo>
                  <a:pt x="1808" y="39"/>
                </a:lnTo>
                <a:lnTo>
                  <a:pt x="1808" y="39"/>
                </a:lnTo>
                <a:lnTo>
                  <a:pt x="1808" y="39"/>
                </a:lnTo>
                <a:lnTo>
                  <a:pt x="1809" y="39"/>
                </a:lnTo>
                <a:lnTo>
                  <a:pt x="1809" y="39"/>
                </a:lnTo>
                <a:lnTo>
                  <a:pt x="1809" y="39"/>
                </a:lnTo>
                <a:lnTo>
                  <a:pt x="1809" y="39"/>
                </a:lnTo>
                <a:lnTo>
                  <a:pt x="1810" y="39"/>
                </a:lnTo>
                <a:lnTo>
                  <a:pt x="1810" y="39"/>
                </a:lnTo>
                <a:lnTo>
                  <a:pt x="1810" y="39"/>
                </a:lnTo>
                <a:lnTo>
                  <a:pt x="1810" y="39"/>
                </a:lnTo>
                <a:lnTo>
                  <a:pt x="1810" y="39"/>
                </a:lnTo>
                <a:lnTo>
                  <a:pt x="1811" y="39"/>
                </a:lnTo>
                <a:lnTo>
                  <a:pt x="1811" y="39"/>
                </a:lnTo>
                <a:lnTo>
                  <a:pt x="1811" y="39"/>
                </a:lnTo>
                <a:lnTo>
                  <a:pt x="1811" y="39"/>
                </a:lnTo>
                <a:lnTo>
                  <a:pt x="1812" y="39"/>
                </a:lnTo>
                <a:lnTo>
                  <a:pt x="1812" y="39"/>
                </a:lnTo>
                <a:lnTo>
                  <a:pt x="1812" y="39"/>
                </a:lnTo>
                <a:lnTo>
                  <a:pt x="1813" y="39"/>
                </a:lnTo>
                <a:lnTo>
                  <a:pt x="1813" y="39"/>
                </a:lnTo>
                <a:lnTo>
                  <a:pt x="1813" y="39"/>
                </a:lnTo>
                <a:lnTo>
                  <a:pt x="1813" y="39"/>
                </a:lnTo>
                <a:lnTo>
                  <a:pt x="1813" y="39"/>
                </a:lnTo>
                <a:lnTo>
                  <a:pt x="1814" y="39"/>
                </a:lnTo>
                <a:lnTo>
                  <a:pt x="1814" y="39"/>
                </a:lnTo>
                <a:lnTo>
                  <a:pt x="1814" y="39"/>
                </a:lnTo>
                <a:lnTo>
                  <a:pt x="1814" y="39"/>
                </a:lnTo>
                <a:lnTo>
                  <a:pt x="1815" y="39"/>
                </a:lnTo>
                <a:lnTo>
                  <a:pt x="1815" y="39"/>
                </a:lnTo>
                <a:lnTo>
                  <a:pt x="1815" y="39"/>
                </a:lnTo>
                <a:lnTo>
                  <a:pt x="1815" y="39"/>
                </a:lnTo>
                <a:lnTo>
                  <a:pt x="1816" y="39"/>
                </a:lnTo>
                <a:lnTo>
                  <a:pt x="1816" y="39"/>
                </a:lnTo>
                <a:lnTo>
                  <a:pt x="1816" y="39"/>
                </a:lnTo>
                <a:lnTo>
                  <a:pt x="1816" y="39"/>
                </a:lnTo>
                <a:lnTo>
                  <a:pt x="1816" y="39"/>
                </a:lnTo>
                <a:lnTo>
                  <a:pt x="1817" y="39"/>
                </a:lnTo>
                <a:lnTo>
                  <a:pt x="1817" y="39"/>
                </a:lnTo>
                <a:lnTo>
                  <a:pt x="1817" y="39"/>
                </a:lnTo>
                <a:lnTo>
                  <a:pt x="1817" y="39"/>
                </a:lnTo>
                <a:lnTo>
                  <a:pt x="1818" y="39"/>
                </a:lnTo>
                <a:lnTo>
                  <a:pt x="1818" y="39"/>
                </a:lnTo>
                <a:lnTo>
                  <a:pt x="1818" y="39"/>
                </a:lnTo>
                <a:lnTo>
                  <a:pt x="1818" y="39"/>
                </a:lnTo>
                <a:lnTo>
                  <a:pt x="1819" y="39"/>
                </a:lnTo>
                <a:lnTo>
                  <a:pt x="1819" y="39"/>
                </a:lnTo>
                <a:lnTo>
                  <a:pt x="1819" y="39"/>
                </a:lnTo>
                <a:lnTo>
                  <a:pt x="1819" y="39"/>
                </a:lnTo>
                <a:lnTo>
                  <a:pt x="1819" y="39"/>
                </a:lnTo>
                <a:lnTo>
                  <a:pt x="1820" y="39"/>
                </a:lnTo>
                <a:lnTo>
                  <a:pt x="1820" y="39"/>
                </a:lnTo>
                <a:lnTo>
                  <a:pt x="1820" y="39"/>
                </a:lnTo>
                <a:lnTo>
                  <a:pt x="1821" y="39"/>
                </a:lnTo>
                <a:lnTo>
                  <a:pt x="1821" y="39"/>
                </a:lnTo>
                <a:lnTo>
                  <a:pt x="1821" y="39"/>
                </a:lnTo>
                <a:lnTo>
                  <a:pt x="1821" y="39"/>
                </a:lnTo>
                <a:lnTo>
                  <a:pt x="1822" y="39"/>
                </a:lnTo>
                <a:lnTo>
                  <a:pt x="1822" y="39"/>
                </a:lnTo>
                <a:lnTo>
                  <a:pt x="1822" y="39"/>
                </a:lnTo>
                <a:lnTo>
                  <a:pt x="1822" y="39"/>
                </a:lnTo>
                <a:lnTo>
                  <a:pt x="1823" y="39"/>
                </a:lnTo>
                <a:lnTo>
                  <a:pt x="1823" y="39"/>
                </a:lnTo>
                <a:lnTo>
                  <a:pt x="1823" y="39"/>
                </a:lnTo>
                <a:lnTo>
                  <a:pt x="1823" y="39"/>
                </a:lnTo>
                <a:lnTo>
                  <a:pt x="1823" y="39"/>
                </a:lnTo>
                <a:lnTo>
                  <a:pt x="1824" y="39"/>
                </a:lnTo>
                <a:lnTo>
                  <a:pt x="1824" y="39"/>
                </a:lnTo>
                <a:lnTo>
                  <a:pt x="1824" y="39"/>
                </a:lnTo>
                <a:lnTo>
                  <a:pt x="1824" y="39"/>
                </a:lnTo>
                <a:lnTo>
                  <a:pt x="1825" y="39"/>
                </a:lnTo>
                <a:lnTo>
                  <a:pt x="1825" y="39"/>
                </a:lnTo>
                <a:lnTo>
                  <a:pt x="1825" y="39"/>
                </a:lnTo>
                <a:lnTo>
                  <a:pt x="1825" y="39"/>
                </a:lnTo>
                <a:lnTo>
                  <a:pt x="1826" y="39"/>
                </a:lnTo>
                <a:lnTo>
                  <a:pt x="1826" y="39"/>
                </a:lnTo>
                <a:lnTo>
                  <a:pt x="1826" y="39"/>
                </a:lnTo>
                <a:lnTo>
                  <a:pt x="1826" y="39"/>
                </a:lnTo>
                <a:lnTo>
                  <a:pt x="1826" y="39"/>
                </a:lnTo>
                <a:lnTo>
                  <a:pt x="1827" y="39"/>
                </a:lnTo>
                <a:lnTo>
                  <a:pt x="1827" y="39"/>
                </a:lnTo>
                <a:lnTo>
                  <a:pt x="1827" y="39"/>
                </a:lnTo>
                <a:lnTo>
                  <a:pt x="1827" y="39"/>
                </a:lnTo>
                <a:lnTo>
                  <a:pt x="1828" y="39"/>
                </a:lnTo>
                <a:lnTo>
                  <a:pt x="1828" y="39"/>
                </a:lnTo>
                <a:lnTo>
                  <a:pt x="1828" y="39"/>
                </a:lnTo>
                <a:lnTo>
                  <a:pt x="1829" y="39"/>
                </a:lnTo>
                <a:lnTo>
                  <a:pt x="1829" y="39"/>
                </a:lnTo>
                <a:lnTo>
                  <a:pt x="1829" y="39"/>
                </a:lnTo>
                <a:lnTo>
                  <a:pt x="1829" y="39"/>
                </a:lnTo>
                <a:lnTo>
                  <a:pt x="1829" y="39"/>
                </a:lnTo>
                <a:lnTo>
                  <a:pt x="1830" y="39"/>
                </a:lnTo>
                <a:lnTo>
                  <a:pt x="1830" y="39"/>
                </a:lnTo>
                <a:lnTo>
                  <a:pt x="1830" y="39"/>
                </a:lnTo>
                <a:lnTo>
                  <a:pt x="1830" y="39"/>
                </a:lnTo>
                <a:lnTo>
                  <a:pt x="1831" y="39"/>
                </a:lnTo>
                <a:lnTo>
                  <a:pt x="1831" y="39"/>
                </a:lnTo>
                <a:lnTo>
                  <a:pt x="1831" y="39"/>
                </a:lnTo>
                <a:lnTo>
                  <a:pt x="1831" y="39"/>
                </a:lnTo>
                <a:lnTo>
                  <a:pt x="1832" y="39"/>
                </a:lnTo>
                <a:lnTo>
                  <a:pt x="1832" y="39"/>
                </a:lnTo>
                <a:lnTo>
                  <a:pt x="1832" y="39"/>
                </a:lnTo>
                <a:lnTo>
                  <a:pt x="1832" y="39"/>
                </a:lnTo>
                <a:lnTo>
                  <a:pt x="1832" y="39"/>
                </a:lnTo>
                <a:lnTo>
                  <a:pt x="1833" y="39"/>
                </a:lnTo>
                <a:lnTo>
                  <a:pt x="1833" y="39"/>
                </a:lnTo>
                <a:lnTo>
                  <a:pt x="1833" y="39"/>
                </a:lnTo>
                <a:lnTo>
                  <a:pt x="1833" y="39"/>
                </a:lnTo>
                <a:lnTo>
                  <a:pt x="1834" y="39"/>
                </a:lnTo>
                <a:lnTo>
                  <a:pt x="1834" y="39"/>
                </a:lnTo>
                <a:lnTo>
                  <a:pt x="1834" y="39"/>
                </a:lnTo>
                <a:lnTo>
                  <a:pt x="1834" y="39"/>
                </a:lnTo>
                <a:lnTo>
                  <a:pt x="1835" y="39"/>
                </a:lnTo>
                <a:lnTo>
                  <a:pt x="1835" y="39"/>
                </a:lnTo>
                <a:lnTo>
                  <a:pt x="1835" y="39"/>
                </a:lnTo>
                <a:lnTo>
                  <a:pt x="1835" y="39"/>
                </a:lnTo>
                <a:lnTo>
                  <a:pt x="1835" y="39"/>
                </a:lnTo>
                <a:lnTo>
                  <a:pt x="1836" y="39"/>
                </a:lnTo>
                <a:lnTo>
                  <a:pt x="1836" y="39"/>
                </a:lnTo>
                <a:lnTo>
                  <a:pt x="1836" y="39"/>
                </a:lnTo>
                <a:lnTo>
                  <a:pt x="1837" y="39"/>
                </a:lnTo>
                <a:lnTo>
                  <a:pt x="1837" y="39"/>
                </a:lnTo>
                <a:lnTo>
                  <a:pt x="1837" y="39"/>
                </a:lnTo>
                <a:lnTo>
                  <a:pt x="1837" y="39"/>
                </a:lnTo>
                <a:lnTo>
                  <a:pt x="1838" y="39"/>
                </a:lnTo>
                <a:lnTo>
                  <a:pt x="1838" y="39"/>
                </a:lnTo>
                <a:lnTo>
                  <a:pt x="1838" y="39"/>
                </a:lnTo>
                <a:lnTo>
                  <a:pt x="1838" y="39"/>
                </a:lnTo>
                <a:lnTo>
                  <a:pt x="1838" y="39"/>
                </a:lnTo>
                <a:lnTo>
                  <a:pt x="1839" y="39"/>
                </a:lnTo>
                <a:lnTo>
                  <a:pt x="1839" y="39"/>
                </a:lnTo>
                <a:lnTo>
                  <a:pt x="1839" y="39"/>
                </a:lnTo>
                <a:lnTo>
                  <a:pt x="1839" y="39"/>
                </a:lnTo>
                <a:lnTo>
                  <a:pt x="1840" y="39"/>
                </a:lnTo>
                <a:lnTo>
                  <a:pt x="1840" y="39"/>
                </a:lnTo>
                <a:lnTo>
                  <a:pt x="1840" y="39"/>
                </a:lnTo>
                <a:lnTo>
                  <a:pt x="1840" y="39"/>
                </a:lnTo>
                <a:lnTo>
                  <a:pt x="1841" y="39"/>
                </a:lnTo>
                <a:lnTo>
                  <a:pt x="1841" y="39"/>
                </a:lnTo>
                <a:lnTo>
                  <a:pt x="1841" y="39"/>
                </a:lnTo>
                <a:lnTo>
                  <a:pt x="1841" y="39"/>
                </a:lnTo>
                <a:lnTo>
                  <a:pt x="1841" y="39"/>
                </a:lnTo>
                <a:lnTo>
                  <a:pt x="1842" y="39"/>
                </a:lnTo>
                <a:lnTo>
                  <a:pt x="1842" y="39"/>
                </a:lnTo>
                <a:lnTo>
                  <a:pt x="1842" y="39"/>
                </a:lnTo>
                <a:lnTo>
                  <a:pt x="1842" y="39"/>
                </a:lnTo>
                <a:lnTo>
                  <a:pt x="1843" y="39"/>
                </a:lnTo>
                <a:lnTo>
                  <a:pt x="1843" y="39"/>
                </a:lnTo>
                <a:lnTo>
                  <a:pt x="1843" y="39"/>
                </a:lnTo>
                <a:lnTo>
                  <a:pt x="1844" y="39"/>
                </a:lnTo>
                <a:lnTo>
                  <a:pt x="1844" y="39"/>
                </a:lnTo>
                <a:lnTo>
                  <a:pt x="1844" y="39"/>
                </a:lnTo>
                <a:lnTo>
                  <a:pt x="1844" y="39"/>
                </a:lnTo>
                <a:lnTo>
                  <a:pt x="1844" y="39"/>
                </a:lnTo>
                <a:lnTo>
                  <a:pt x="1845" y="39"/>
                </a:lnTo>
                <a:lnTo>
                  <a:pt x="1845" y="39"/>
                </a:lnTo>
                <a:lnTo>
                  <a:pt x="1845" y="39"/>
                </a:lnTo>
                <a:lnTo>
                  <a:pt x="1845" y="39"/>
                </a:lnTo>
                <a:lnTo>
                  <a:pt x="1846" y="39"/>
                </a:lnTo>
                <a:lnTo>
                  <a:pt x="1846" y="39"/>
                </a:lnTo>
                <a:lnTo>
                  <a:pt x="1846" y="39"/>
                </a:lnTo>
                <a:lnTo>
                  <a:pt x="1846" y="39"/>
                </a:lnTo>
                <a:lnTo>
                  <a:pt x="1847" y="39"/>
                </a:lnTo>
                <a:lnTo>
                  <a:pt x="1847" y="39"/>
                </a:lnTo>
                <a:lnTo>
                  <a:pt x="1847" y="39"/>
                </a:lnTo>
                <a:lnTo>
                  <a:pt x="1847" y="39"/>
                </a:lnTo>
                <a:lnTo>
                  <a:pt x="1847" y="39"/>
                </a:lnTo>
                <a:lnTo>
                  <a:pt x="1848" y="39"/>
                </a:lnTo>
                <a:lnTo>
                  <a:pt x="1848" y="39"/>
                </a:lnTo>
                <a:lnTo>
                  <a:pt x="1848" y="39"/>
                </a:lnTo>
                <a:lnTo>
                  <a:pt x="1848" y="39"/>
                </a:lnTo>
                <a:lnTo>
                  <a:pt x="1849" y="39"/>
                </a:lnTo>
                <a:lnTo>
                  <a:pt x="1849" y="39"/>
                </a:lnTo>
                <a:lnTo>
                  <a:pt x="1849" y="39"/>
                </a:lnTo>
                <a:lnTo>
                  <a:pt x="1849" y="39"/>
                </a:lnTo>
                <a:lnTo>
                  <a:pt x="1850" y="39"/>
                </a:lnTo>
                <a:lnTo>
                  <a:pt x="1850" y="39"/>
                </a:lnTo>
                <a:lnTo>
                  <a:pt x="1850" y="39"/>
                </a:lnTo>
                <a:lnTo>
                  <a:pt x="1850" y="39"/>
                </a:lnTo>
                <a:lnTo>
                  <a:pt x="1850" y="39"/>
                </a:lnTo>
                <a:lnTo>
                  <a:pt x="1851" y="39"/>
                </a:lnTo>
                <a:lnTo>
                  <a:pt x="1851" y="39"/>
                </a:lnTo>
                <a:lnTo>
                  <a:pt x="1851" y="39"/>
                </a:lnTo>
                <a:lnTo>
                  <a:pt x="1852" y="39"/>
                </a:lnTo>
                <a:lnTo>
                  <a:pt x="1852" y="39"/>
                </a:lnTo>
                <a:lnTo>
                  <a:pt x="1852" y="39"/>
                </a:lnTo>
                <a:lnTo>
                  <a:pt x="1852" y="39"/>
                </a:lnTo>
                <a:lnTo>
                  <a:pt x="1853" y="39"/>
                </a:lnTo>
                <a:lnTo>
                  <a:pt x="1853" y="39"/>
                </a:lnTo>
                <a:lnTo>
                  <a:pt x="1853" y="39"/>
                </a:lnTo>
                <a:lnTo>
                  <a:pt x="1853" y="39"/>
                </a:lnTo>
                <a:lnTo>
                  <a:pt x="1853" y="39"/>
                </a:lnTo>
                <a:lnTo>
                  <a:pt x="1854" y="39"/>
                </a:lnTo>
                <a:lnTo>
                  <a:pt x="1854" y="39"/>
                </a:lnTo>
                <a:lnTo>
                  <a:pt x="1854" y="39"/>
                </a:lnTo>
                <a:lnTo>
                  <a:pt x="1854" y="39"/>
                </a:lnTo>
                <a:lnTo>
                  <a:pt x="1855" y="39"/>
                </a:lnTo>
                <a:lnTo>
                  <a:pt x="1855" y="39"/>
                </a:lnTo>
                <a:lnTo>
                  <a:pt x="1855" y="39"/>
                </a:lnTo>
                <a:lnTo>
                  <a:pt x="1855" y="39"/>
                </a:lnTo>
                <a:lnTo>
                  <a:pt x="1856" y="39"/>
                </a:lnTo>
                <a:lnTo>
                  <a:pt x="1856" y="39"/>
                </a:lnTo>
                <a:lnTo>
                  <a:pt x="1856" y="39"/>
                </a:lnTo>
                <a:lnTo>
                  <a:pt x="1856" y="39"/>
                </a:lnTo>
                <a:lnTo>
                  <a:pt x="1856" y="39"/>
                </a:lnTo>
                <a:lnTo>
                  <a:pt x="1857" y="39"/>
                </a:lnTo>
                <a:lnTo>
                  <a:pt x="1857" y="39"/>
                </a:lnTo>
                <a:lnTo>
                  <a:pt x="1857" y="39"/>
                </a:lnTo>
                <a:lnTo>
                  <a:pt x="1857" y="39"/>
                </a:lnTo>
                <a:lnTo>
                  <a:pt x="1858" y="39"/>
                </a:lnTo>
                <a:lnTo>
                  <a:pt x="1858" y="39"/>
                </a:lnTo>
                <a:lnTo>
                  <a:pt x="1858" y="39"/>
                </a:lnTo>
                <a:lnTo>
                  <a:pt x="1858" y="39"/>
                </a:lnTo>
                <a:lnTo>
                  <a:pt x="1859" y="39"/>
                </a:lnTo>
                <a:lnTo>
                  <a:pt x="1859" y="39"/>
                </a:lnTo>
                <a:lnTo>
                  <a:pt x="1859" y="39"/>
                </a:lnTo>
                <a:lnTo>
                  <a:pt x="1859" y="39"/>
                </a:lnTo>
                <a:lnTo>
                  <a:pt x="1860" y="39"/>
                </a:lnTo>
                <a:lnTo>
                  <a:pt x="1860" y="39"/>
                </a:lnTo>
                <a:lnTo>
                  <a:pt x="1860" y="39"/>
                </a:lnTo>
                <a:lnTo>
                  <a:pt x="1860" y="39"/>
                </a:lnTo>
                <a:lnTo>
                  <a:pt x="1861" y="39"/>
                </a:lnTo>
                <a:lnTo>
                  <a:pt x="1861" y="39"/>
                </a:lnTo>
                <a:lnTo>
                  <a:pt x="1861" y="39"/>
                </a:lnTo>
                <a:lnTo>
                  <a:pt x="1861" y="39"/>
                </a:lnTo>
                <a:lnTo>
                  <a:pt x="1862" y="39"/>
                </a:lnTo>
                <a:lnTo>
                  <a:pt x="1862" y="39"/>
                </a:lnTo>
                <a:lnTo>
                  <a:pt x="1862" y="39"/>
                </a:lnTo>
                <a:lnTo>
                  <a:pt x="1862" y="39"/>
                </a:lnTo>
                <a:lnTo>
                  <a:pt x="1862" y="39"/>
                </a:lnTo>
                <a:lnTo>
                  <a:pt x="1863" y="39"/>
                </a:lnTo>
                <a:lnTo>
                  <a:pt x="1863" y="39"/>
                </a:lnTo>
                <a:lnTo>
                  <a:pt x="1863" y="39"/>
                </a:lnTo>
                <a:lnTo>
                  <a:pt x="1863" y="39"/>
                </a:lnTo>
                <a:lnTo>
                  <a:pt x="1864" y="39"/>
                </a:lnTo>
                <a:lnTo>
                  <a:pt x="1864" y="39"/>
                </a:lnTo>
                <a:lnTo>
                  <a:pt x="1864" y="39"/>
                </a:lnTo>
                <a:lnTo>
                  <a:pt x="1864" y="39"/>
                </a:lnTo>
                <a:lnTo>
                  <a:pt x="1865" y="39"/>
                </a:lnTo>
                <a:lnTo>
                  <a:pt x="1865" y="39"/>
                </a:lnTo>
                <a:lnTo>
                  <a:pt x="1865" y="39"/>
                </a:lnTo>
                <a:lnTo>
                  <a:pt x="1865" y="39"/>
                </a:lnTo>
                <a:lnTo>
                  <a:pt x="1865" y="39"/>
                </a:lnTo>
                <a:lnTo>
                  <a:pt x="1866" y="39"/>
                </a:lnTo>
                <a:lnTo>
                  <a:pt x="1866" y="39"/>
                </a:lnTo>
                <a:lnTo>
                  <a:pt x="1866" y="39"/>
                </a:lnTo>
                <a:lnTo>
                  <a:pt x="1866" y="39"/>
                </a:lnTo>
                <a:lnTo>
                  <a:pt x="1867" y="39"/>
                </a:lnTo>
                <a:lnTo>
                  <a:pt x="1867" y="39"/>
                </a:lnTo>
                <a:lnTo>
                  <a:pt x="1867" y="39"/>
                </a:lnTo>
                <a:lnTo>
                  <a:pt x="1868" y="39"/>
                </a:lnTo>
                <a:lnTo>
                  <a:pt x="1868" y="39"/>
                </a:lnTo>
                <a:lnTo>
                  <a:pt x="1868" y="39"/>
                </a:lnTo>
                <a:lnTo>
                  <a:pt x="1868" y="39"/>
                </a:lnTo>
                <a:lnTo>
                  <a:pt x="1869" y="39"/>
                </a:lnTo>
                <a:lnTo>
                  <a:pt x="1869" y="39"/>
                </a:lnTo>
                <a:lnTo>
                  <a:pt x="1869" y="39"/>
                </a:lnTo>
                <a:lnTo>
                  <a:pt x="1869" y="39"/>
                </a:lnTo>
                <a:lnTo>
                  <a:pt x="1869" y="39"/>
                </a:lnTo>
                <a:lnTo>
                  <a:pt x="1870" y="39"/>
                </a:lnTo>
                <a:lnTo>
                  <a:pt x="1870" y="39"/>
                </a:lnTo>
                <a:lnTo>
                  <a:pt x="1870" y="39"/>
                </a:lnTo>
                <a:lnTo>
                  <a:pt x="1870" y="39"/>
                </a:lnTo>
                <a:lnTo>
                  <a:pt x="1871" y="39"/>
                </a:lnTo>
                <a:lnTo>
                  <a:pt x="1871" y="39"/>
                </a:lnTo>
                <a:lnTo>
                  <a:pt x="1871" y="39"/>
                </a:lnTo>
                <a:lnTo>
                  <a:pt x="1871" y="39"/>
                </a:lnTo>
                <a:lnTo>
                  <a:pt x="1872" y="39"/>
                </a:lnTo>
                <a:lnTo>
                  <a:pt x="1872" y="0"/>
                </a:lnTo>
                <a:lnTo>
                  <a:pt x="1872" y="39"/>
                </a:lnTo>
                <a:lnTo>
                  <a:pt x="1872" y="39"/>
                </a:lnTo>
                <a:lnTo>
                  <a:pt x="1872" y="39"/>
                </a:lnTo>
                <a:lnTo>
                  <a:pt x="1873" y="39"/>
                </a:lnTo>
                <a:lnTo>
                  <a:pt x="1873" y="39"/>
                </a:lnTo>
                <a:lnTo>
                  <a:pt x="1873" y="39"/>
                </a:lnTo>
                <a:lnTo>
                  <a:pt x="1873" y="39"/>
                </a:lnTo>
                <a:lnTo>
                  <a:pt x="1874" y="39"/>
                </a:lnTo>
                <a:lnTo>
                  <a:pt x="1874" y="39"/>
                </a:lnTo>
                <a:lnTo>
                  <a:pt x="1874" y="39"/>
                </a:lnTo>
                <a:lnTo>
                  <a:pt x="1874" y="39"/>
                </a:lnTo>
                <a:lnTo>
                  <a:pt x="1874" y="39"/>
                </a:lnTo>
                <a:lnTo>
                  <a:pt x="1875" y="39"/>
                </a:lnTo>
                <a:lnTo>
                  <a:pt x="1875" y="39"/>
                </a:lnTo>
                <a:lnTo>
                  <a:pt x="1875" y="39"/>
                </a:lnTo>
                <a:lnTo>
                  <a:pt x="1876" y="39"/>
                </a:lnTo>
                <a:lnTo>
                  <a:pt x="1876" y="39"/>
                </a:lnTo>
                <a:lnTo>
                  <a:pt x="1876" y="39"/>
                </a:lnTo>
                <a:lnTo>
                  <a:pt x="1876" y="39"/>
                </a:lnTo>
                <a:lnTo>
                  <a:pt x="1877" y="39"/>
                </a:lnTo>
                <a:lnTo>
                  <a:pt x="1877" y="39"/>
                </a:lnTo>
                <a:lnTo>
                  <a:pt x="1877" y="39"/>
                </a:lnTo>
                <a:lnTo>
                  <a:pt x="1877" y="39"/>
                </a:lnTo>
                <a:lnTo>
                  <a:pt x="1878" y="39"/>
                </a:lnTo>
                <a:lnTo>
                  <a:pt x="1878" y="39"/>
                </a:lnTo>
                <a:lnTo>
                  <a:pt x="1878" y="39"/>
                </a:lnTo>
                <a:lnTo>
                  <a:pt x="1878" y="39"/>
                </a:lnTo>
                <a:lnTo>
                  <a:pt x="1878" y="39"/>
                </a:lnTo>
                <a:lnTo>
                  <a:pt x="1879" y="39"/>
                </a:lnTo>
                <a:lnTo>
                  <a:pt x="1879" y="39"/>
                </a:lnTo>
                <a:lnTo>
                  <a:pt x="1879" y="39"/>
                </a:lnTo>
                <a:lnTo>
                  <a:pt x="1879" y="39"/>
                </a:lnTo>
                <a:lnTo>
                  <a:pt x="1880" y="39"/>
                </a:lnTo>
                <a:lnTo>
                  <a:pt x="1880" y="39"/>
                </a:lnTo>
                <a:lnTo>
                  <a:pt x="1880" y="39"/>
                </a:lnTo>
                <a:lnTo>
                  <a:pt x="1880" y="39"/>
                </a:lnTo>
                <a:lnTo>
                  <a:pt x="1881" y="39"/>
                </a:lnTo>
                <a:lnTo>
                  <a:pt x="1881" y="39"/>
                </a:lnTo>
                <a:lnTo>
                  <a:pt x="1881" y="39"/>
                </a:lnTo>
                <a:lnTo>
                  <a:pt x="1881" y="39"/>
                </a:lnTo>
                <a:lnTo>
                  <a:pt x="1881" y="39"/>
                </a:lnTo>
                <a:lnTo>
                  <a:pt x="1882" y="39"/>
                </a:lnTo>
                <a:lnTo>
                  <a:pt x="1882" y="39"/>
                </a:lnTo>
                <a:lnTo>
                  <a:pt x="1882" y="39"/>
                </a:lnTo>
                <a:lnTo>
                  <a:pt x="1883" y="39"/>
                </a:lnTo>
                <a:lnTo>
                  <a:pt x="1883" y="39"/>
                </a:lnTo>
                <a:lnTo>
                  <a:pt x="1883" y="39"/>
                </a:lnTo>
                <a:lnTo>
                  <a:pt x="1883" y="39"/>
                </a:lnTo>
                <a:lnTo>
                  <a:pt x="1884" y="39"/>
                </a:lnTo>
                <a:lnTo>
                  <a:pt x="1884" y="39"/>
                </a:lnTo>
                <a:lnTo>
                  <a:pt x="1884" y="39"/>
                </a:lnTo>
                <a:lnTo>
                  <a:pt x="1884" y="39"/>
                </a:lnTo>
                <a:lnTo>
                  <a:pt x="1884" y="39"/>
                </a:lnTo>
                <a:lnTo>
                  <a:pt x="1885" y="39"/>
                </a:lnTo>
                <a:lnTo>
                  <a:pt x="1885" y="39"/>
                </a:lnTo>
                <a:lnTo>
                  <a:pt x="1885" y="39"/>
                </a:lnTo>
                <a:lnTo>
                  <a:pt x="1885" y="39"/>
                </a:lnTo>
                <a:lnTo>
                  <a:pt x="1886" y="39"/>
                </a:lnTo>
                <a:lnTo>
                  <a:pt x="1886" y="39"/>
                </a:lnTo>
                <a:lnTo>
                  <a:pt x="1886" y="39"/>
                </a:lnTo>
                <a:lnTo>
                  <a:pt x="1886" y="39"/>
                </a:lnTo>
                <a:lnTo>
                  <a:pt x="1887" y="39"/>
                </a:lnTo>
                <a:lnTo>
                  <a:pt x="1887" y="39"/>
                </a:lnTo>
                <a:lnTo>
                  <a:pt x="1887" y="39"/>
                </a:lnTo>
                <a:lnTo>
                  <a:pt x="1887" y="39"/>
                </a:lnTo>
                <a:lnTo>
                  <a:pt x="1887" y="39"/>
                </a:lnTo>
                <a:lnTo>
                  <a:pt x="1888" y="39"/>
                </a:lnTo>
                <a:lnTo>
                  <a:pt x="1888" y="39"/>
                </a:lnTo>
                <a:lnTo>
                  <a:pt x="1888" y="39"/>
                </a:lnTo>
                <a:lnTo>
                  <a:pt x="1888" y="39"/>
                </a:lnTo>
                <a:lnTo>
                  <a:pt x="1889" y="39"/>
                </a:lnTo>
                <a:lnTo>
                  <a:pt x="1889" y="39"/>
                </a:lnTo>
                <a:lnTo>
                  <a:pt x="1889" y="39"/>
                </a:lnTo>
                <a:lnTo>
                  <a:pt x="1889" y="39"/>
                </a:lnTo>
                <a:lnTo>
                  <a:pt x="1890" y="39"/>
                </a:lnTo>
                <a:lnTo>
                  <a:pt x="1890" y="39"/>
                </a:lnTo>
                <a:lnTo>
                  <a:pt x="1890" y="39"/>
                </a:lnTo>
                <a:lnTo>
                  <a:pt x="1890" y="39"/>
                </a:lnTo>
                <a:lnTo>
                  <a:pt x="1891" y="39"/>
                </a:lnTo>
                <a:lnTo>
                  <a:pt x="1891" y="39"/>
                </a:lnTo>
                <a:lnTo>
                  <a:pt x="1891" y="39"/>
                </a:lnTo>
                <a:lnTo>
                  <a:pt x="1891" y="39"/>
                </a:lnTo>
                <a:lnTo>
                  <a:pt x="1892" y="39"/>
                </a:lnTo>
                <a:lnTo>
                  <a:pt x="1892" y="39"/>
                </a:lnTo>
                <a:lnTo>
                  <a:pt x="1892" y="39"/>
                </a:lnTo>
                <a:lnTo>
                  <a:pt x="1892" y="39"/>
                </a:lnTo>
                <a:lnTo>
                  <a:pt x="1893" y="39"/>
                </a:lnTo>
                <a:lnTo>
                  <a:pt x="1893" y="39"/>
                </a:lnTo>
                <a:lnTo>
                  <a:pt x="1893" y="39"/>
                </a:lnTo>
                <a:lnTo>
                  <a:pt x="1893" y="39"/>
                </a:lnTo>
                <a:lnTo>
                  <a:pt x="1893" y="39"/>
                </a:lnTo>
                <a:lnTo>
                  <a:pt x="1894" y="39"/>
                </a:lnTo>
                <a:lnTo>
                  <a:pt x="1894" y="39"/>
                </a:lnTo>
                <a:lnTo>
                  <a:pt x="1894" y="39"/>
                </a:lnTo>
                <a:lnTo>
                  <a:pt x="1894" y="39"/>
                </a:lnTo>
                <a:lnTo>
                  <a:pt x="1895" y="39"/>
                </a:lnTo>
                <a:lnTo>
                  <a:pt x="1895" y="39"/>
                </a:lnTo>
                <a:lnTo>
                  <a:pt x="1895" y="39"/>
                </a:lnTo>
                <a:lnTo>
                  <a:pt x="1895" y="39"/>
                </a:lnTo>
                <a:lnTo>
                  <a:pt x="1896" y="39"/>
                </a:lnTo>
                <a:lnTo>
                  <a:pt x="1896" y="39"/>
                </a:lnTo>
                <a:lnTo>
                  <a:pt x="1896" y="39"/>
                </a:lnTo>
                <a:lnTo>
                  <a:pt x="1896" y="39"/>
                </a:lnTo>
                <a:lnTo>
                  <a:pt x="1896" y="39"/>
                </a:lnTo>
                <a:lnTo>
                  <a:pt x="1897" y="39"/>
                </a:lnTo>
                <a:lnTo>
                  <a:pt x="1897" y="39"/>
                </a:lnTo>
                <a:lnTo>
                  <a:pt x="1897" y="39"/>
                </a:lnTo>
                <a:lnTo>
                  <a:pt x="1897" y="39"/>
                </a:lnTo>
                <a:lnTo>
                  <a:pt x="1898" y="39"/>
                </a:lnTo>
                <a:lnTo>
                  <a:pt x="1898" y="39"/>
                </a:lnTo>
                <a:lnTo>
                  <a:pt x="1898" y="39"/>
                </a:lnTo>
                <a:lnTo>
                  <a:pt x="1899" y="39"/>
                </a:lnTo>
                <a:lnTo>
                  <a:pt x="1899" y="39"/>
                </a:lnTo>
                <a:lnTo>
                  <a:pt x="1899" y="39"/>
                </a:lnTo>
                <a:lnTo>
                  <a:pt x="1899" y="39"/>
                </a:lnTo>
                <a:lnTo>
                  <a:pt x="1899" y="39"/>
                </a:lnTo>
                <a:lnTo>
                  <a:pt x="1900" y="39"/>
                </a:lnTo>
                <a:lnTo>
                  <a:pt x="1900" y="39"/>
                </a:lnTo>
                <a:lnTo>
                  <a:pt x="1900" y="39"/>
                </a:lnTo>
                <a:lnTo>
                  <a:pt x="1900" y="39"/>
                </a:lnTo>
                <a:lnTo>
                  <a:pt x="1901" y="39"/>
                </a:lnTo>
                <a:lnTo>
                  <a:pt x="1901" y="39"/>
                </a:lnTo>
                <a:lnTo>
                  <a:pt x="1901" y="39"/>
                </a:lnTo>
                <a:lnTo>
                  <a:pt x="1901" y="39"/>
                </a:lnTo>
                <a:lnTo>
                  <a:pt x="1902" y="39"/>
                </a:lnTo>
                <a:lnTo>
                  <a:pt x="1902" y="39"/>
                </a:lnTo>
                <a:lnTo>
                  <a:pt x="1902" y="39"/>
                </a:lnTo>
                <a:lnTo>
                  <a:pt x="1902" y="39"/>
                </a:lnTo>
                <a:lnTo>
                  <a:pt x="1902" y="39"/>
                </a:lnTo>
                <a:lnTo>
                  <a:pt x="1903" y="39"/>
                </a:lnTo>
                <a:lnTo>
                  <a:pt x="1903" y="39"/>
                </a:lnTo>
                <a:lnTo>
                  <a:pt x="1903" y="39"/>
                </a:lnTo>
                <a:lnTo>
                  <a:pt x="1903" y="39"/>
                </a:lnTo>
                <a:lnTo>
                  <a:pt x="1904" y="39"/>
                </a:lnTo>
                <a:lnTo>
                  <a:pt x="1904" y="39"/>
                </a:lnTo>
                <a:lnTo>
                  <a:pt x="1904" y="39"/>
                </a:lnTo>
                <a:lnTo>
                  <a:pt x="1904" y="39"/>
                </a:lnTo>
                <a:lnTo>
                  <a:pt x="1905" y="39"/>
                </a:lnTo>
                <a:lnTo>
                  <a:pt x="1905" y="39"/>
                </a:lnTo>
                <a:lnTo>
                  <a:pt x="1905" y="39"/>
                </a:lnTo>
                <a:lnTo>
                  <a:pt x="1905" y="39"/>
                </a:lnTo>
                <a:lnTo>
                  <a:pt x="1905" y="39"/>
                </a:lnTo>
                <a:lnTo>
                  <a:pt x="1906" y="39"/>
                </a:lnTo>
                <a:lnTo>
                  <a:pt x="1906" y="39"/>
                </a:lnTo>
                <a:lnTo>
                  <a:pt x="1906" y="39"/>
                </a:lnTo>
                <a:lnTo>
                  <a:pt x="1907" y="39"/>
                </a:lnTo>
                <a:lnTo>
                  <a:pt x="1907" y="39"/>
                </a:lnTo>
                <a:lnTo>
                  <a:pt x="1907" y="39"/>
                </a:lnTo>
                <a:lnTo>
                  <a:pt x="1907" y="39"/>
                </a:lnTo>
                <a:lnTo>
                  <a:pt x="1908" y="39"/>
                </a:lnTo>
                <a:lnTo>
                  <a:pt x="1908" y="39"/>
                </a:lnTo>
                <a:lnTo>
                  <a:pt x="1908" y="39"/>
                </a:lnTo>
                <a:lnTo>
                  <a:pt x="1908" y="39"/>
                </a:lnTo>
                <a:lnTo>
                  <a:pt x="1908" y="39"/>
                </a:lnTo>
                <a:lnTo>
                  <a:pt x="1909" y="39"/>
                </a:lnTo>
                <a:lnTo>
                  <a:pt x="1909" y="39"/>
                </a:lnTo>
                <a:lnTo>
                  <a:pt x="1909" y="39"/>
                </a:lnTo>
                <a:lnTo>
                  <a:pt x="1909" y="39"/>
                </a:lnTo>
                <a:lnTo>
                  <a:pt x="1910" y="39"/>
                </a:lnTo>
                <a:lnTo>
                  <a:pt x="1910" y="39"/>
                </a:lnTo>
                <a:lnTo>
                  <a:pt x="1910" y="39"/>
                </a:lnTo>
                <a:lnTo>
                  <a:pt x="1910" y="39"/>
                </a:lnTo>
                <a:lnTo>
                  <a:pt x="1911" y="39"/>
                </a:lnTo>
                <a:lnTo>
                  <a:pt x="1911" y="39"/>
                </a:lnTo>
                <a:lnTo>
                  <a:pt x="1911" y="39"/>
                </a:lnTo>
                <a:lnTo>
                  <a:pt x="1911" y="39"/>
                </a:lnTo>
                <a:lnTo>
                  <a:pt x="1911" y="39"/>
                </a:lnTo>
                <a:lnTo>
                  <a:pt x="1912" y="39"/>
                </a:lnTo>
                <a:lnTo>
                  <a:pt x="1912" y="39"/>
                </a:lnTo>
                <a:lnTo>
                  <a:pt x="1912" y="39"/>
                </a:lnTo>
                <a:lnTo>
                  <a:pt x="1912" y="39"/>
                </a:lnTo>
                <a:lnTo>
                  <a:pt x="1913" y="39"/>
                </a:lnTo>
                <a:lnTo>
                  <a:pt x="1913" y="39"/>
                </a:lnTo>
                <a:lnTo>
                  <a:pt x="1913" y="39"/>
                </a:lnTo>
                <a:lnTo>
                  <a:pt x="1913" y="39"/>
                </a:lnTo>
                <a:lnTo>
                  <a:pt x="1914" y="39"/>
                </a:lnTo>
                <a:lnTo>
                  <a:pt x="1914" y="39"/>
                </a:lnTo>
                <a:lnTo>
                  <a:pt x="1914" y="39"/>
                </a:lnTo>
                <a:lnTo>
                  <a:pt x="1915" y="39"/>
                </a:lnTo>
                <a:lnTo>
                  <a:pt x="1915" y="39"/>
                </a:lnTo>
                <a:lnTo>
                  <a:pt x="1915" y="39"/>
                </a:lnTo>
                <a:lnTo>
                  <a:pt x="1915" y="39"/>
                </a:lnTo>
                <a:lnTo>
                  <a:pt x="1915" y="39"/>
                </a:lnTo>
                <a:lnTo>
                  <a:pt x="1916" y="39"/>
                </a:lnTo>
                <a:lnTo>
                  <a:pt x="1916" y="39"/>
                </a:lnTo>
                <a:lnTo>
                  <a:pt x="1916" y="39"/>
                </a:lnTo>
                <a:lnTo>
                  <a:pt x="1916" y="39"/>
                </a:lnTo>
                <a:lnTo>
                  <a:pt x="1917" y="39"/>
                </a:lnTo>
                <a:lnTo>
                  <a:pt x="1917" y="39"/>
                </a:lnTo>
                <a:lnTo>
                  <a:pt x="1917" y="39"/>
                </a:lnTo>
                <a:lnTo>
                  <a:pt x="1917" y="39"/>
                </a:lnTo>
                <a:lnTo>
                  <a:pt x="1918" y="39"/>
                </a:lnTo>
                <a:lnTo>
                  <a:pt x="1918" y="39"/>
                </a:lnTo>
                <a:lnTo>
                  <a:pt x="1918" y="39"/>
                </a:lnTo>
                <a:lnTo>
                  <a:pt x="1918" y="39"/>
                </a:lnTo>
                <a:lnTo>
                  <a:pt x="1918" y="39"/>
                </a:lnTo>
                <a:lnTo>
                  <a:pt x="1919" y="39"/>
                </a:lnTo>
                <a:lnTo>
                  <a:pt x="1919" y="39"/>
                </a:lnTo>
                <a:lnTo>
                  <a:pt x="1919" y="39"/>
                </a:lnTo>
                <a:lnTo>
                  <a:pt x="1919" y="39"/>
                </a:lnTo>
                <a:lnTo>
                  <a:pt x="1920" y="39"/>
                </a:lnTo>
                <a:lnTo>
                  <a:pt x="1920" y="39"/>
                </a:lnTo>
                <a:lnTo>
                  <a:pt x="1920" y="39"/>
                </a:lnTo>
                <a:lnTo>
                  <a:pt x="1920" y="39"/>
                </a:lnTo>
                <a:lnTo>
                  <a:pt x="1920" y="39"/>
                </a:lnTo>
                <a:lnTo>
                  <a:pt x="1921" y="39"/>
                </a:lnTo>
                <a:lnTo>
                  <a:pt x="1921" y="39"/>
                </a:lnTo>
                <a:lnTo>
                  <a:pt x="1921" y="39"/>
                </a:lnTo>
                <a:lnTo>
                  <a:pt x="1922" y="39"/>
                </a:lnTo>
                <a:lnTo>
                  <a:pt x="1922" y="39"/>
                </a:lnTo>
                <a:lnTo>
                  <a:pt x="1922" y="39"/>
                </a:lnTo>
                <a:lnTo>
                  <a:pt x="1922" y="39"/>
                </a:lnTo>
                <a:lnTo>
                  <a:pt x="1923" y="39"/>
                </a:lnTo>
                <a:lnTo>
                  <a:pt x="1923" y="39"/>
                </a:lnTo>
                <a:lnTo>
                  <a:pt x="1923" y="39"/>
                </a:lnTo>
                <a:lnTo>
                  <a:pt x="1923" y="39"/>
                </a:lnTo>
                <a:lnTo>
                  <a:pt x="1924" y="39"/>
                </a:lnTo>
                <a:lnTo>
                  <a:pt x="1924" y="39"/>
                </a:lnTo>
                <a:lnTo>
                  <a:pt x="1924" y="39"/>
                </a:lnTo>
                <a:lnTo>
                  <a:pt x="1924" y="39"/>
                </a:lnTo>
                <a:lnTo>
                  <a:pt x="1924" y="39"/>
                </a:lnTo>
                <a:lnTo>
                  <a:pt x="1925" y="39"/>
                </a:lnTo>
                <a:lnTo>
                  <a:pt x="1925" y="39"/>
                </a:lnTo>
                <a:lnTo>
                  <a:pt x="1925" y="39"/>
                </a:lnTo>
                <a:lnTo>
                  <a:pt x="1925" y="39"/>
                </a:lnTo>
                <a:lnTo>
                  <a:pt x="1926" y="39"/>
                </a:lnTo>
                <a:lnTo>
                  <a:pt x="1926" y="39"/>
                </a:lnTo>
                <a:lnTo>
                  <a:pt x="1926" y="39"/>
                </a:lnTo>
                <a:lnTo>
                  <a:pt x="1926" y="39"/>
                </a:lnTo>
                <a:lnTo>
                  <a:pt x="1927" y="39"/>
                </a:lnTo>
                <a:lnTo>
                  <a:pt x="1927" y="39"/>
                </a:lnTo>
                <a:lnTo>
                  <a:pt x="1927" y="39"/>
                </a:lnTo>
                <a:lnTo>
                  <a:pt x="1927" y="39"/>
                </a:lnTo>
                <a:lnTo>
                  <a:pt x="1927" y="39"/>
                </a:lnTo>
                <a:lnTo>
                  <a:pt x="1928" y="39"/>
                </a:lnTo>
                <a:lnTo>
                  <a:pt x="1928" y="39"/>
                </a:lnTo>
                <a:lnTo>
                  <a:pt x="1928" y="39"/>
                </a:lnTo>
                <a:lnTo>
                  <a:pt x="1928" y="39"/>
                </a:lnTo>
                <a:lnTo>
                  <a:pt x="1929" y="39"/>
                </a:lnTo>
                <a:lnTo>
                  <a:pt x="1929" y="39"/>
                </a:lnTo>
                <a:lnTo>
                  <a:pt x="1929" y="39"/>
                </a:lnTo>
                <a:lnTo>
                  <a:pt x="1930" y="39"/>
                </a:lnTo>
                <a:lnTo>
                  <a:pt x="1930" y="39"/>
                </a:lnTo>
                <a:lnTo>
                  <a:pt x="1930" y="39"/>
                </a:lnTo>
                <a:lnTo>
                  <a:pt x="1930" y="39"/>
                </a:lnTo>
                <a:lnTo>
                  <a:pt x="1930" y="39"/>
                </a:lnTo>
                <a:lnTo>
                  <a:pt x="1931" y="39"/>
                </a:lnTo>
                <a:lnTo>
                  <a:pt x="1931" y="39"/>
                </a:lnTo>
                <a:lnTo>
                  <a:pt x="1931" y="39"/>
                </a:lnTo>
                <a:lnTo>
                  <a:pt x="1931" y="39"/>
                </a:lnTo>
                <a:lnTo>
                  <a:pt x="1932" y="39"/>
                </a:lnTo>
                <a:lnTo>
                  <a:pt x="1932" y="39"/>
                </a:lnTo>
                <a:lnTo>
                  <a:pt x="1932" y="39"/>
                </a:lnTo>
                <a:lnTo>
                  <a:pt x="1932" y="39"/>
                </a:lnTo>
                <a:lnTo>
                  <a:pt x="1933" y="39"/>
                </a:lnTo>
                <a:lnTo>
                  <a:pt x="1933" y="39"/>
                </a:lnTo>
                <a:lnTo>
                  <a:pt x="1933" y="39"/>
                </a:lnTo>
                <a:lnTo>
                  <a:pt x="1933" y="39"/>
                </a:lnTo>
                <a:lnTo>
                  <a:pt x="1933" y="39"/>
                </a:lnTo>
                <a:lnTo>
                  <a:pt x="1934" y="39"/>
                </a:lnTo>
                <a:lnTo>
                  <a:pt x="1934" y="39"/>
                </a:lnTo>
                <a:lnTo>
                  <a:pt x="1934" y="39"/>
                </a:lnTo>
                <a:lnTo>
                  <a:pt x="1934" y="39"/>
                </a:lnTo>
                <a:lnTo>
                  <a:pt x="1935" y="39"/>
                </a:lnTo>
                <a:lnTo>
                  <a:pt x="1935" y="39"/>
                </a:lnTo>
                <a:lnTo>
                  <a:pt x="1935" y="39"/>
                </a:lnTo>
                <a:lnTo>
                  <a:pt x="1935" y="39"/>
                </a:lnTo>
                <a:lnTo>
                  <a:pt x="1936" y="39"/>
                </a:lnTo>
                <a:lnTo>
                  <a:pt x="1936" y="39"/>
                </a:lnTo>
                <a:lnTo>
                  <a:pt x="1936" y="39"/>
                </a:lnTo>
                <a:lnTo>
                  <a:pt x="1936" y="39"/>
                </a:lnTo>
                <a:lnTo>
                  <a:pt x="1936" y="39"/>
                </a:lnTo>
                <a:lnTo>
                  <a:pt x="1937" y="39"/>
                </a:lnTo>
                <a:lnTo>
                  <a:pt x="1937" y="39"/>
                </a:lnTo>
                <a:lnTo>
                  <a:pt x="1937" y="39"/>
                </a:lnTo>
                <a:lnTo>
                  <a:pt x="1938" y="39"/>
                </a:lnTo>
                <a:lnTo>
                  <a:pt x="1938" y="39"/>
                </a:lnTo>
                <a:lnTo>
                  <a:pt x="1938" y="39"/>
                </a:lnTo>
                <a:lnTo>
                  <a:pt x="1938" y="39"/>
                </a:lnTo>
                <a:lnTo>
                  <a:pt x="1939" y="39"/>
                </a:lnTo>
                <a:lnTo>
                  <a:pt x="1939" y="39"/>
                </a:lnTo>
                <a:lnTo>
                  <a:pt x="1939" y="39"/>
                </a:lnTo>
                <a:lnTo>
                  <a:pt x="1939" y="39"/>
                </a:lnTo>
                <a:lnTo>
                  <a:pt x="1939" y="39"/>
                </a:lnTo>
                <a:lnTo>
                  <a:pt x="1940" y="39"/>
                </a:lnTo>
                <a:lnTo>
                  <a:pt x="1940" y="39"/>
                </a:lnTo>
                <a:lnTo>
                  <a:pt x="1940" y="39"/>
                </a:lnTo>
                <a:lnTo>
                  <a:pt x="1940" y="39"/>
                </a:lnTo>
                <a:lnTo>
                  <a:pt x="1941" y="39"/>
                </a:lnTo>
                <a:lnTo>
                  <a:pt x="1941" y="39"/>
                </a:lnTo>
                <a:lnTo>
                  <a:pt x="1941" y="39"/>
                </a:lnTo>
                <a:lnTo>
                  <a:pt x="1941" y="39"/>
                </a:lnTo>
                <a:lnTo>
                  <a:pt x="1942" y="39"/>
                </a:lnTo>
                <a:lnTo>
                  <a:pt x="1942" y="39"/>
                </a:lnTo>
                <a:lnTo>
                  <a:pt x="1942" y="39"/>
                </a:lnTo>
                <a:lnTo>
                  <a:pt x="1942" y="39"/>
                </a:lnTo>
                <a:lnTo>
                  <a:pt x="1942" y="39"/>
                </a:lnTo>
                <a:lnTo>
                  <a:pt x="1943" y="39"/>
                </a:lnTo>
                <a:lnTo>
                  <a:pt x="1943" y="39"/>
                </a:lnTo>
                <a:lnTo>
                  <a:pt x="1943" y="39"/>
                </a:lnTo>
                <a:lnTo>
                  <a:pt x="1943" y="39"/>
                </a:lnTo>
                <a:lnTo>
                  <a:pt x="1944" y="39"/>
                </a:lnTo>
                <a:lnTo>
                  <a:pt x="1944" y="39"/>
                </a:lnTo>
                <a:lnTo>
                  <a:pt x="1944" y="39"/>
                </a:lnTo>
                <a:lnTo>
                  <a:pt x="1944" y="39"/>
                </a:lnTo>
                <a:lnTo>
                  <a:pt x="1945" y="39"/>
                </a:lnTo>
                <a:lnTo>
                  <a:pt x="1945" y="39"/>
                </a:lnTo>
                <a:lnTo>
                  <a:pt x="1945" y="39"/>
                </a:lnTo>
                <a:lnTo>
                  <a:pt x="1945" y="39"/>
                </a:lnTo>
                <a:lnTo>
                  <a:pt x="1946" y="39"/>
                </a:lnTo>
                <a:lnTo>
                  <a:pt x="1946" y="39"/>
                </a:lnTo>
                <a:lnTo>
                  <a:pt x="1946" y="39"/>
                </a:lnTo>
                <a:lnTo>
                  <a:pt x="1946" y="39"/>
                </a:lnTo>
                <a:lnTo>
                  <a:pt x="1947" y="39"/>
                </a:lnTo>
                <a:lnTo>
                  <a:pt x="1947" y="39"/>
                </a:lnTo>
                <a:lnTo>
                  <a:pt x="1947" y="39"/>
                </a:lnTo>
                <a:lnTo>
                  <a:pt x="1947" y="39"/>
                </a:lnTo>
                <a:lnTo>
                  <a:pt x="1948" y="39"/>
                </a:lnTo>
                <a:lnTo>
                  <a:pt x="1948" y="39"/>
                </a:lnTo>
                <a:lnTo>
                  <a:pt x="1948" y="39"/>
                </a:lnTo>
                <a:lnTo>
                  <a:pt x="1948" y="39"/>
                </a:lnTo>
                <a:lnTo>
                  <a:pt x="1948" y="39"/>
                </a:lnTo>
                <a:lnTo>
                  <a:pt x="1949" y="39"/>
                </a:lnTo>
                <a:lnTo>
                  <a:pt x="1949" y="39"/>
                </a:lnTo>
                <a:lnTo>
                  <a:pt x="1949" y="39"/>
                </a:lnTo>
                <a:lnTo>
                  <a:pt x="1949" y="39"/>
                </a:lnTo>
                <a:lnTo>
                  <a:pt x="1950" y="39"/>
                </a:lnTo>
                <a:lnTo>
                  <a:pt x="1950" y="39"/>
                </a:lnTo>
                <a:lnTo>
                  <a:pt x="1950" y="39"/>
                </a:lnTo>
                <a:lnTo>
                  <a:pt x="1950" y="39"/>
                </a:lnTo>
                <a:lnTo>
                  <a:pt x="1951" y="39"/>
                </a:lnTo>
                <a:lnTo>
                  <a:pt x="1951" y="39"/>
                </a:lnTo>
                <a:lnTo>
                  <a:pt x="1951" y="39"/>
                </a:lnTo>
                <a:lnTo>
                  <a:pt x="1951" y="39"/>
                </a:lnTo>
                <a:lnTo>
                  <a:pt x="1951" y="39"/>
                </a:lnTo>
                <a:lnTo>
                  <a:pt x="1952" y="39"/>
                </a:lnTo>
                <a:lnTo>
                  <a:pt x="1952" y="39"/>
                </a:lnTo>
                <a:lnTo>
                  <a:pt x="1952" y="39"/>
                </a:lnTo>
                <a:lnTo>
                  <a:pt x="1952" y="39"/>
                </a:lnTo>
                <a:lnTo>
                  <a:pt x="1953" y="39"/>
                </a:lnTo>
                <a:lnTo>
                  <a:pt x="1953" y="39"/>
                </a:lnTo>
                <a:lnTo>
                  <a:pt x="1953" y="39"/>
                </a:lnTo>
                <a:lnTo>
                  <a:pt x="1954" y="39"/>
                </a:lnTo>
                <a:lnTo>
                  <a:pt x="1954" y="39"/>
                </a:lnTo>
                <a:lnTo>
                  <a:pt x="1954" y="39"/>
                </a:lnTo>
                <a:lnTo>
                  <a:pt x="1954" y="39"/>
                </a:lnTo>
                <a:lnTo>
                  <a:pt x="1954" y="39"/>
                </a:lnTo>
                <a:lnTo>
                  <a:pt x="1955" y="39"/>
                </a:lnTo>
                <a:lnTo>
                  <a:pt x="1955" y="39"/>
                </a:lnTo>
                <a:lnTo>
                  <a:pt x="1955" y="39"/>
                </a:lnTo>
                <a:lnTo>
                  <a:pt x="1955" y="39"/>
                </a:lnTo>
                <a:lnTo>
                  <a:pt x="1956" y="39"/>
                </a:lnTo>
                <a:lnTo>
                  <a:pt x="1956" y="39"/>
                </a:lnTo>
                <a:lnTo>
                  <a:pt x="1956" y="39"/>
                </a:lnTo>
                <a:lnTo>
                  <a:pt x="1956" y="39"/>
                </a:lnTo>
                <a:lnTo>
                  <a:pt x="1957" y="39"/>
                </a:lnTo>
                <a:lnTo>
                  <a:pt x="1957" y="39"/>
                </a:lnTo>
                <a:lnTo>
                  <a:pt x="1957" y="39"/>
                </a:lnTo>
                <a:lnTo>
                  <a:pt x="1957" y="39"/>
                </a:lnTo>
                <a:lnTo>
                  <a:pt x="1957" y="39"/>
                </a:lnTo>
                <a:lnTo>
                  <a:pt x="1958" y="39"/>
                </a:lnTo>
                <a:lnTo>
                  <a:pt x="1958" y="39"/>
                </a:lnTo>
                <a:lnTo>
                  <a:pt x="1958" y="39"/>
                </a:lnTo>
                <a:lnTo>
                  <a:pt x="1958" y="39"/>
                </a:lnTo>
                <a:lnTo>
                  <a:pt x="1959" y="39"/>
                </a:lnTo>
                <a:lnTo>
                  <a:pt x="1959" y="39"/>
                </a:lnTo>
                <a:lnTo>
                  <a:pt x="1959" y="39"/>
                </a:lnTo>
                <a:lnTo>
                  <a:pt x="1959" y="39"/>
                </a:lnTo>
                <a:lnTo>
                  <a:pt x="1960" y="39"/>
                </a:lnTo>
                <a:lnTo>
                  <a:pt x="1960" y="39"/>
                </a:lnTo>
                <a:lnTo>
                  <a:pt x="1960" y="39"/>
                </a:lnTo>
                <a:lnTo>
                  <a:pt x="1961" y="39"/>
                </a:lnTo>
                <a:lnTo>
                  <a:pt x="1961" y="39"/>
                </a:lnTo>
                <a:lnTo>
                  <a:pt x="1961" y="39"/>
                </a:lnTo>
                <a:lnTo>
                  <a:pt x="1961" y="39"/>
                </a:lnTo>
                <a:lnTo>
                  <a:pt x="1961" y="39"/>
                </a:lnTo>
                <a:lnTo>
                  <a:pt x="1962" y="39"/>
                </a:lnTo>
                <a:lnTo>
                  <a:pt x="1962" y="39"/>
                </a:lnTo>
                <a:lnTo>
                  <a:pt x="1962" y="39"/>
                </a:lnTo>
                <a:lnTo>
                  <a:pt x="1962" y="39"/>
                </a:lnTo>
                <a:lnTo>
                  <a:pt x="1963" y="39"/>
                </a:lnTo>
                <a:lnTo>
                  <a:pt x="1963" y="39"/>
                </a:lnTo>
                <a:lnTo>
                  <a:pt x="1963" y="39"/>
                </a:lnTo>
                <a:lnTo>
                  <a:pt x="1963" y="39"/>
                </a:lnTo>
                <a:lnTo>
                  <a:pt x="1963" y="39"/>
                </a:lnTo>
                <a:lnTo>
                  <a:pt x="1964" y="39"/>
                </a:lnTo>
                <a:lnTo>
                  <a:pt x="1964" y="39"/>
                </a:lnTo>
                <a:lnTo>
                  <a:pt x="1964" y="39"/>
                </a:lnTo>
                <a:lnTo>
                  <a:pt x="1964" y="39"/>
                </a:lnTo>
                <a:lnTo>
                  <a:pt x="1965" y="39"/>
                </a:lnTo>
                <a:lnTo>
                  <a:pt x="1965" y="39"/>
                </a:lnTo>
                <a:lnTo>
                  <a:pt x="1965" y="39"/>
                </a:lnTo>
                <a:lnTo>
                  <a:pt x="1965" y="39"/>
                </a:lnTo>
                <a:lnTo>
                  <a:pt x="1966" y="39"/>
                </a:lnTo>
                <a:lnTo>
                  <a:pt x="1966" y="39"/>
                </a:lnTo>
                <a:lnTo>
                  <a:pt x="1966" y="39"/>
                </a:lnTo>
                <a:lnTo>
                  <a:pt x="1966" y="39"/>
                </a:lnTo>
                <a:lnTo>
                  <a:pt x="1966" y="39"/>
                </a:lnTo>
                <a:lnTo>
                  <a:pt x="1967" y="39"/>
                </a:lnTo>
                <a:lnTo>
                  <a:pt x="1967" y="39"/>
                </a:lnTo>
                <a:lnTo>
                  <a:pt x="1967" y="39"/>
                </a:lnTo>
                <a:lnTo>
                  <a:pt x="1967" y="39"/>
                </a:lnTo>
                <a:lnTo>
                  <a:pt x="1968" y="39"/>
                </a:lnTo>
                <a:lnTo>
                  <a:pt x="1968" y="39"/>
                </a:lnTo>
                <a:lnTo>
                  <a:pt x="1968" y="39"/>
                </a:lnTo>
                <a:lnTo>
                  <a:pt x="1969" y="39"/>
                </a:lnTo>
                <a:lnTo>
                  <a:pt x="1969" y="39"/>
                </a:lnTo>
                <a:lnTo>
                  <a:pt x="1969" y="39"/>
                </a:lnTo>
                <a:lnTo>
                  <a:pt x="1969" y="39"/>
                </a:lnTo>
                <a:lnTo>
                  <a:pt x="1970" y="39"/>
                </a:lnTo>
                <a:lnTo>
                  <a:pt x="1970" y="39"/>
                </a:lnTo>
                <a:lnTo>
                  <a:pt x="1970" y="39"/>
                </a:lnTo>
                <a:lnTo>
                  <a:pt x="1970" y="39"/>
                </a:lnTo>
                <a:lnTo>
                  <a:pt x="1970" y="39"/>
                </a:lnTo>
                <a:lnTo>
                  <a:pt x="1971" y="39"/>
                </a:lnTo>
                <a:lnTo>
                  <a:pt x="1971" y="39"/>
                </a:lnTo>
                <a:lnTo>
                  <a:pt x="1971" y="39"/>
                </a:lnTo>
                <a:lnTo>
                  <a:pt x="1971" y="39"/>
                </a:lnTo>
                <a:lnTo>
                  <a:pt x="1972" y="39"/>
                </a:lnTo>
                <a:lnTo>
                  <a:pt x="1972" y="39"/>
                </a:lnTo>
                <a:lnTo>
                  <a:pt x="1972" y="39"/>
                </a:lnTo>
                <a:lnTo>
                  <a:pt x="1972" y="39"/>
                </a:lnTo>
                <a:lnTo>
                  <a:pt x="1973" y="39"/>
                </a:lnTo>
                <a:lnTo>
                  <a:pt x="1973" y="39"/>
                </a:lnTo>
                <a:lnTo>
                  <a:pt x="1973" y="39"/>
                </a:lnTo>
                <a:lnTo>
                  <a:pt x="1973" y="39"/>
                </a:lnTo>
                <a:lnTo>
                  <a:pt x="1973" y="39"/>
                </a:lnTo>
                <a:lnTo>
                  <a:pt x="1974" y="39"/>
                </a:lnTo>
                <a:lnTo>
                  <a:pt x="1974" y="39"/>
                </a:lnTo>
                <a:lnTo>
                  <a:pt x="1974" y="39"/>
                </a:lnTo>
                <a:lnTo>
                  <a:pt x="1974" y="39"/>
                </a:lnTo>
                <a:lnTo>
                  <a:pt x="1975" y="39"/>
                </a:lnTo>
                <a:lnTo>
                  <a:pt x="1975" y="39"/>
                </a:lnTo>
                <a:lnTo>
                  <a:pt x="1975" y="39"/>
                </a:lnTo>
                <a:lnTo>
                  <a:pt x="1975" y="39"/>
                </a:lnTo>
                <a:lnTo>
                  <a:pt x="1976" y="39"/>
                </a:lnTo>
                <a:lnTo>
                  <a:pt x="1976" y="39"/>
                </a:lnTo>
                <a:lnTo>
                  <a:pt x="1976" y="39"/>
                </a:lnTo>
                <a:lnTo>
                  <a:pt x="1976" y="39"/>
                </a:lnTo>
                <a:lnTo>
                  <a:pt x="1977" y="39"/>
                </a:lnTo>
                <a:lnTo>
                  <a:pt x="1977" y="39"/>
                </a:lnTo>
                <a:lnTo>
                  <a:pt x="1977" y="39"/>
                </a:lnTo>
                <a:lnTo>
                  <a:pt x="1977" y="39"/>
                </a:lnTo>
                <a:lnTo>
                  <a:pt x="1978" y="39"/>
                </a:lnTo>
                <a:lnTo>
                  <a:pt x="1978" y="39"/>
                </a:lnTo>
                <a:lnTo>
                  <a:pt x="1978" y="39"/>
                </a:lnTo>
                <a:lnTo>
                  <a:pt x="1978" y="39"/>
                </a:lnTo>
                <a:lnTo>
                  <a:pt x="1979" y="39"/>
                </a:lnTo>
                <a:lnTo>
                  <a:pt x="1979" y="39"/>
                </a:lnTo>
                <a:lnTo>
                  <a:pt x="1979" y="39"/>
                </a:lnTo>
                <a:lnTo>
                  <a:pt x="1979" y="39"/>
                </a:lnTo>
                <a:lnTo>
                  <a:pt x="1979" y="39"/>
                </a:lnTo>
                <a:lnTo>
                  <a:pt x="1980" y="39"/>
                </a:lnTo>
                <a:lnTo>
                  <a:pt x="1980" y="39"/>
                </a:lnTo>
                <a:lnTo>
                  <a:pt x="1980" y="39"/>
                </a:lnTo>
                <a:lnTo>
                  <a:pt x="1980" y="39"/>
                </a:lnTo>
                <a:lnTo>
                  <a:pt x="1981" y="39"/>
                </a:lnTo>
                <a:lnTo>
                  <a:pt x="1981" y="39"/>
                </a:lnTo>
                <a:lnTo>
                  <a:pt x="1981" y="39"/>
                </a:lnTo>
                <a:lnTo>
                  <a:pt x="1981" y="39"/>
                </a:lnTo>
                <a:lnTo>
                  <a:pt x="1982" y="39"/>
                </a:lnTo>
                <a:lnTo>
                  <a:pt x="1982" y="39"/>
                </a:lnTo>
                <a:lnTo>
                  <a:pt x="1982" y="39"/>
                </a:lnTo>
                <a:lnTo>
                  <a:pt x="1982" y="39"/>
                </a:lnTo>
                <a:lnTo>
                  <a:pt x="1982" y="39"/>
                </a:lnTo>
                <a:lnTo>
                  <a:pt x="1983" y="39"/>
                </a:lnTo>
                <a:lnTo>
                  <a:pt x="1983" y="39"/>
                </a:lnTo>
                <a:lnTo>
                  <a:pt x="1983" y="39"/>
                </a:lnTo>
                <a:lnTo>
                  <a:pt x="1983" y="39"/>
                </a:lnTo>
                <a:lnTo>
                  <a:pt x="1984" y="39"/>
                </a:lnTo>
                <a:lnTo>
                  <a:pt x="1984" y="39"/>
                </a:lnTo>
                <a:lnTo>
                  <a:pt x="1984" y="39"/>
                </a:lnTo>
                <a:lnTo>
                  <a:pt x="1985" y="39"/>
                </a:lnTo>
                <a:lnTo>
                  <a:pt x="1985" y="39"/>
                </a:lnTo>
                <a:lnTo>
                  <a:pt x="1985" y="39"/>
                </a:lnTo>
                <a:lnTo>
                  <a:pt x="1985" y="39"/>
                </a:lnTo>
                <a:lnTo>
                  <a:pt x="1985" y="39"/>
                </a:lnTo>
                <a:lnTo>
                  <a:pt x="1986" y="39"/>
                </a:lnTo>
                <a:lnTo>
                  <a:pt x="1986" y="39"/>
                </a:lnTo>
                <a:lnTo>
                  <a:pt x="1986" y="39"/>
                </a:lnTo>
                <a:lnTo>
                  <a:pt x="1986" y="39"/>
                </a:lnTo>
                <a:lnTo>
                  <a:pt x="1987" y="39"/>
                </a:lnTo>
                <a:lnTo>
                  <a:pt x="1987" y="39"/>
                </a:lnTo>
                <a:lnTo>
                  <a:pt x="1987" y="39"/>
                </a:lnTo>
                <a:lnTo>
                  <a:pt x="1987" y="39"/>
                </a:lnTo>
                <a:lnTo>
                  <a:pt x="1988" y="39"/>
                </a:lnTo>
                <a:lnTo>
                  <a:pt x="1988" y="39"/>
                </a:lnTo>
                <a:lnTo>
                  <a:pt x="1988" y="39"/>
                </a:lnTo>
                <a:lnTo>
                  <a:pt x="1988" y="39"/>
                </a:lnTo>
                <a:lnTo>
                  <a:pt x="1988" y="39"/>
                </a:lnTo>
                <a:lnTo>
                  <a:pt x="1989" y="39"/>
                </a:lnTo>
                <a:lnTo>
                  <a:pt x="1989" y="39"/>
                </a:lnTo>
                <a:lnTo>
                  <a:pt x="1989" y="39"/>
                </a:lnTo>
                <a:lnTo>
                  <a:pt x="1989" y="39"/>
                </a:lnTo>
                <a:lnTo>
                  <a:pt x="1990" y="39"/>
                </a:lnTo>
                <a:lnTo>
                  <a:pt x="1990" y="39"/>
                </a:lnTo>
                <a:lnTo>
                  <a:pt x="1990" y="39"/>
                </a:lnTo>
                <a:lnTo>
                  <a:pt x="1990" y="39"/>
                </a:lnTo>
                <a:lnTo>
                  <a:pt x="1991" y="39"/>
                </a:lnTo>
                <a:lnTo>
                  <a:pt x="1991" y="39"/>
                </a:lnTo>
                <a:lnTo>
                  <a:pt x="1991" y="39"/>
                </a:lnTo>
                <a:lnTo>
                  <a:pt x="1991" y="39"/>
                </a:lnTo>
                <a:lnTo>
                  <a:pt x="1991" y="39"/>
                </a:lnTo>
                <a:lnTo>
                  <a:pt x="1992" y="39"/>
                </a:lnTo>
                <a:lnTo>
                  <a:pt x="1992" y="39"/>
                </a:lnTo>
                <a:lnTo>
                  <a:pt x="1992" y="39"/>
                </a:lnTo>
                <a:lnTo>
                  <a:pt x="1993" y="39"/>
                </a:lnTo>
                <a:lnTo>
                  <a:pt x="1993" y="39"/>
                </a:lnTo>
                <a:lnTo>
                  <a:pt x="1993" y="39"/>
                </a:lnTo>
                <a:lnTo>
                  <a:pt x="1993" y="39"/>
                </a:lnTo>
                <a:lnTo>
                  <a:pt x="1994" y="39"/>
                </a:lnTo>
                <a:lnTo>
                  <a:pt x="1994" y="39"/>
                </a:lnTo>
                <a:lnTo>
                  <a:pt x="1994" y="39"/>
                </a:lnTo>
                <a:lnTo>
                  <a:pt x="1994" y="39"/>
                </a:lnTo>
                <a:lnTo>
                  <a:pt x="1994" y="39"/>
                </a:lnTo>
                <a:lnTo>
                  <a:pt x="1995" y="39"/>
                </a:lnTo>
                <a:lnTo>
                  <a:pt x="1995" y="39"/>
                </a:lnTo>
                <a:lnTo>
                  <a:pt x="1995" y="39"/>
                </a:lnTo>
                <a:lnTo>
                  <a:pt x="1995" y="39"/>
                </a:lnTo>
                <a:lnTo>
                  <a:pt x="1996" y="39"/>
                </a:lnTo>
                <a:lnTo>
                  <a:pt x="1996" y="39"/>
                </a:lnTo>
                <a:lnTo>
                  <a:pt x="1996" y="39"/>
                </a:lnTo>
                <a:lnTo>
                  <a:pt x="1996" y="39"/>
                </a:lnTo>
                <a:lnTo>
                  <a:pt x="1997" y="39"/>
                </a:lnTo>
                <a:lnTo>
                  <a:pt x="1997" y="39"/>
                </a:lnTo>
                <a:lnTo>
                  <a:pt x="1997" y="39"/>
                </a:lnTo>
                <a:lnTo>
                  <a:pt x="1997" y="39"/>
                </a:lnTo>
                <a:lnTo>
                  <a:pt x="1997" y="39"/>
                </a:lnTo>
                <a:lnTo>
                  <a:pt x="1998" y="39"/>
                </a:lnTo>
                <a:lnTo>
                  <a:pt x="1998" y="39"/>
                </a:lnTo>
                <a:lnTo>
                  <a:pt x="1998" y="39"/>
                </a:lnTo>
                <a:lnTo>
                  <a:pt x="1998" y="39"/>
                </a:lnTo>
                <a:lnTo>
                  <a:pt x="1999" y="39"/>
                </a:lnTo>
                <a:lnTo>
                  <a:pt x="1999" y="39"/>
                </a:lnTo>
                <a:lnTo>
                  <a:pt x="1999" y="39"/>
                </a:lnTo>
                <a:lnTo>
                  <a:pt x="2000" y="39"/>
                </a:lnTo>
                <a:lnTo>
                  <a:pt x="2000" y="39"/>
                </a:lnTo>
                <a:lnTo>
                  <a:pt x="2000" y="39"/>
                </a:lnTo>
                <a:lnTo>
                  <a:pt x="2000" y="39"/>
                </a:lnTo>
                <a:lnTo>
                  <a:pt x="2000" y="39"/>
                </a:lnTo>
                <a:lnTo>
                  <a:pt x="2001" y="39"/>
                </a:lnTo>
                <a:lnTo>
                  <a:pt x="2001" y="39"/>
                </a:lnTo>
                <a:lnTo>
                  <a:pt x="2001" y="39"/>
                </a:lnTo>
                <a:lnTo>
                  <a:pt x="2001" y="39"/>
                </a:lnTo>
                <a:lnTo>
                  <a:pt x="2002" y="39"/>
                </a:lnTo>
                <a:lnTo>
                  <a:pt x="2002" y="39"/>
                </a:lnTo>
                <a:lnTo>
                  <a:pt x="2002" y="39"/>
                </a:lnTo>
                <a:lnTo>
                  <a:pt x="2002" y="39"/>
                </a:lnTo>
                <a:lnTo>
                  <a:pt x="2003" y="39"/>
                </a:lnTo>
                <a:lnTo>
                  <a:pt x="2003" y="39"/>
                </a:lnTo>
                <a:lnTo>
                  <a:pt x="2003" y="39"/>
                </a:lnTo>
                <a:lnTo>
                  <a:pt x="2003" y="39"/>
                </a:lnTo>
                <a:lnTo>
                  <a:pt x="2003" y="39"/>
                </a:lnTo>
                <a:lnTo>
                  <a:pt x="2004" y="39"/>
                </a:lnTo>
                <a:lnTo>
                  <a:pt x="2004" y="39"/>
                </a:lnTo>
                <a:lnTo>
                  <a:pt x="2004" y="39"/>
                </a:lnTo>
                <a:lnTo>
                  <a:pt x="2004" y="39"/>
                </a:lnTo>
                <a:lnTo>
                  <a:pt x="2005" y="39"/>
                </a:lnTo>
                <a:lnTo>
                  <a:pt x="2005" y="39"/>
                </a:lnTo>
                <a:lnTo>
                  <a:pt x="2005" y="39"/>
                </a:lnTo>
                <a:lnTo>
                  <a:pt x="2005" y="39"/>
                </a:lnTo>
                <a:lnTo>
                  <a:pt x="2006" y="39"/>
                </a:lnTo>
                <a:lnTo>
                  <a:pt x="2006" y="39"/>
                </a:lnTo>
                <a:lnTo>
                  <a:pt x="2006" y="39"/>
                </a:lnTo>
                <a:lnTo>
                  <a:pt x="2006" y="39"/>
                </a:lnTo>
                <a:lnTo>
                  <a:pt x="2006" y="39"/>
                </a:lnTo>
                <a:lnTo>
                  <a:pt x="2007" y="39"/>
                </a:lnTo>
                <a:lnTo>
                  <a:pt x="2007" y="39"/>
                </a:lnTo>
                <a:lnTo>
                  <a:pt x="2007" y="39"/>
                </a:lnTo>
                <a:lnTo>
                  <a:pt x="2008" y="39"/>
                </a:lnTo>
                <a:lnTo>
                  <a:pt x="2008" y="39"/>
                </a:lnTo>
                <a:lnTo>
                  <a:pt x="2008" y="39"/>
                </a:lnTo>
                <a:lnTo>
                  <a:pt x="2008" y="39"/>
                </a:lnTo>
                <a:lnTo>
                  <a:pt x="2009" y="39"/>
                </a:lnTo>
                <a:lnTo>
                  <a:pt x="2009" y="39"/>
                </a:lnTo>
                <a:lnTo>
                  <a:pt x="2009" y="39"/>
                </a:lnTo>
                <a:lnTo>
                  <a:pt x="2009" y="39"/>
                </a:lnTo>
                <a:lnTo>
                  <a:pt x="2009" y="39"/>
                </a:lnTo>
                <a:lnTo>
                  <a:pt x="2010" y="39"/>
                </a:lnTo>
                <a:lnTo>
                  <a:pt x="2010" y="39"/>
                </a:lnTo>
                <a:lnTo>
                  <a:pt x="2010" y="39"/>
                </a:lnTo>
                <a:lnTo>
                  <a:pt x="2010" y="39"/>
                </a:lnTo>
                <a:lnTo>
                  <a:pt x="2011" y="39"/>
                </a:lnTo>
                <a:lnTo>
                  <a:pt x="2011" y="39"/>
                </a:lnTo>
                <a:lnTo>
                  <a:pt x="2011" y="39"/>
                </a:lnTo>
                <a:lnTo>
                  <a:pt x="2011" y="39"/>
                </a:lnTo>
                <a:lnTo>
                  <a:pt x="2012" y="39"/>
                </a:lnTo>
                <a:lnTo>
                  <a:pt x="2012" y="39"/>
                </a:lnTo>
                <a:lnTo>
                  <a:pt x="2012" y="39"/>
                </a:lnTo>
                <a:lnTo>
                  <a:pt x="2012" y="39"/>
                </a:lnTo>
                <a:lnTo>
                  <a:pt x="2012" y="39"/>
                </a:lnTo>
                <a:lnTo>
                  <a:pt x="2013" y="39"/>
                </a:lnTo>
                <a:lnTo>
                  <a:pt x="2013" y="39"/>
                </a:lnTo>
                <a:lnTo>
                  <a:pt x="2013" y="39"/>
                </a:lnTo>
                <a:lnTo>
                  <a:pt x="2013" y="39"/>
                </a:lnTo>
                <a:lnTo>
                  <a:pt x="2014" y="39"/>
                </a:lnTo>
                <a:lnTo>
                  <a:pt x="2014" y="39"/>
                </a:lnTo>
                <a:lnTo>
                  <a:pt x="2014" y="39"/>
                </a:lnTo>
                <a:lnTo>
                  <a:pt x="2014" y="39"/>
                </a:lnTo>
                <a:lnTo>
                  <a:pt x="2015" y="39"/>
                </a:lnTo>
                <a:lnTo>
                  <a:pt x="2015" y="39"/>
                </a:lnTo>
                <a:lnTo>
                  <a:pt x="2015" y="39"/>
                </a:lnTo>
                <a:lnTo>
                  <a:pt x="2016" y="39"/>
                </a:lnTo>
                <a:lnTo>
                  <a:pt x="2016" y="39"/>
                </a:lnTo>
                <a:lnTo>
                  <a:pt x="2016" y="39"/>
                </a:lnTo>
                <a:lnTo>
                  <a:pt x="2016" y="39"/>
                </a:lnTo>
                <a:lnTo>
                  <a:pt x="2016" y="39"/>
                </a:lnTo>
                <a:lnTo>
                  <a:pt x="2017" y="39"/>
                </a:lnTo>
                <a:lnTo>
                  <a:pt x="2017" y="39"/>
                </a:lnTo>
                <a:lnTo>
                  <a:pt x="2017" y="39"/>
                </a:lnTo>
                <a:lnTo>
                  <a:pt x="2017" y="39"/>
                </a:lnTo>
                <a:lnTo>
                  <a:pt x="2018" y="39"/>
                </a:lnTo>
                <a:lnTo>
                  <a:pt x="2018" y="39"/>
                </a:lnTo>
                <a:lnTo>
                  <a:pt x="2018" y="39"/>
                </a:lnTo>
                <a:lnTo>
                  <a:pt x="2018" y="39"/>
                </a:lnTo>
                <a:lnTo>
                  <a:pt x="2019" y="39"/>
                </a:lnTo>
                <a:lnTo>
                  <a:pt x="2019" y="39"/>
                </a:lnTo>
                <a:lnTo>
                  <a:pt x="2019" y="39"/>
                </a:lnTo>
                <a:lnTo>
                  <a:pt x="2019" y="39"/>
                </a:lnTo>
                <a:lnTo>
                  <a:pt x="2019" y="39"/>
                </a:lnTo>
                <a:lnTo>
                  <a:pt x="2020" y="39"/>
                </a:lnTo>
                <a:lnTo>
                  <a:pt x="2020" y="39"/>
                </a:lnTo>
                <a:lnTo>
                  <a:pt x="2020" y="39"/>
                </a:lnTo>
                <a:lnTo>
                  <a:pt x="2020" y="39"/>
                </a:lnTo>
                <a:lnTo>
                  <a:pt x="2021" y="39"/>
                </a:lnTo>
                <a:lnTo>
                  <a:pt x="2021" y="39"/>
                </a:lnTo>
                <a:lnTo>
                  <a:pt x="2021" y="39"/>
                </a:lnTo>
                <a:lnTo>
                  <a:pt x="2021" y="39"/>
                </a:lnTo>
                <a:lnTo>
                  <a:pt x="2022" y="39"/>
                </a:lnTo>
                <a:lnTo>
                  <a:pt x="2022" y="39"/>
                </a:lnTo>
                <a:lnTo>
                  <a:pt x="2022" y="39"/>
                </a:lnTo>
                <a:lnTo>
                  <a:pt x="2022" y="39"/>
                </a:lnTo>
                <a:lnTo>
                  <a:pt x="2022" y="39"/>
                </a:lnTo>
                <a:lnTo>
                  <a:pt x="2023" y="39"/>
                </a:lnTo>
                <a:lnTo>
                  <a:pt x="2023" y="39"/>
                </a:lnTo>
                <a:lnTo>
                  <a:pt x="2023" y="39"/>
                </a:lnTo>
                <a:lnTo>
                  <a:pt x="2024" y="39"/>
                </a:lnTo>
                <a:lnTo>
                  <a:pt x="2024" y="39"/>
                </a:lnTo>
                <a:lnTo>
                  <a:pt x="2024" y="39"/>
                </a:lnTo>
                <a:lnTo>
                  <a:pt x="2024" y="39"/>
                </a:lnTo>
                <a:lnTo>
                  <a:pt x="2025" y="39"/>
                </a:lnTo>
                <a:lnTo>
                  <a:pt x="2025" y="39"/>
                </a:lnTo>
                <a:lnTo>
                  <a:pt x="2025" y="39"/>
                </a:lnTo>
                <a:lnTo>
                  <a:pt x="2025" y="39"/>
                </a:lnTo>
                <a:lnTo>
                  <a:pt x="2025" y="39"/>
                </a:lnTo>
                <a:lnTo>
                  <a:pt x="2026" y="39"/>
                </a:lnTo>
                <a:lnTo>
                  <a:pt x="2026" y="39"/>
                </a:lnTo>
                <a:lnTo>
                  <a:pt x="2026" y="39"/>
                </a:lnTo>
                <a:lnTo>
                  <a:pt x="2026" y="39"/>
                </a:lnTo>
                <a:lnTo>
                  <a:pt x="2027" y="39"/>
                </a:lnTo>
                <a:lnTo>
                  <a:pt x="2027" y="39"/>
                </a:lnTo>
                <a:lnTo>
                  <a:pt x="2027" y="39"/>
                </a:lnTo>
                <a:lnTo>
                  <a:pt x="2027" y="39"/>
                </a:lnTo>
                <a:lnTo>
                  <a:pt x="2028" y="39"/>
                </a:lnTo>
                <a:lnTo>
                  <a:pt x="2028" y="39"/>
                </a:lnTo>
                <a:lnTo>
                  <a:pt x="2028" y="39"/>
                </a:lnTo>
                <a:lnTo>
                  <a:pt x="2028" y="39"/>
                </a:lnTo>
                <a:lnTo>
                  <a:pt x="2028" y="39"/>
                </a:lnTo>
                <a:lnTo>
                  <a:pt x="2029" y="39"/>
                </a:lnTo>
                <a:lnTo>
                  <a:pt x="2029" y="39"/>
                </a:lnTo>
                <a:lnTo>
                  <a:pt x="2029" y="39"/>
                </a:lnTo>
                <a:lnTo>
                  <a:pt x="2029" y="39"/>
                </a:lnTo>
                <a:lnTo>
                  <a:pt x="2030" y="39"/>
                </a:lnTo>
                <a:lnTo>
                  <a:pt x="2030" y="39"/>
                </a:lnTo>
                <a:lnTo>
                  <a:pt x="2030" y="39"/>
                </a:lnTo>
                <a:lnTo>
                  <a:pt x="2030" y="39"/>
                </a:lnTo>
                <a:lnTo>
                  <a:pt x="2031" y="39"/>
                </a:lnTo>
                <a:lnTo>
                  <a:pt x="2031" y="39"/>
                </a:lnTo>
                <a:lnTo>
                  <a:pt x="2031" y="39"/>
                </a:lnTo>
                <a:lnTo>
                  <a:pt x="2031" y="39"/>
                </a:lnTo>
                <a:lnTo>
                  <a:pt x="2032" y="39"/>
                </a:lnTo>
                <a:lnTo>
                  <a:pt x="2032" y="39"/>
                </a:lnTo>
                <a:lnTo>
                  <a:pt x="2032" y="39"/>
                </a:lnTo>
                <a:lnTo>
                  <a:pt x="2032" y="39"/>
                </a:lnTo>
                <a:lnTo>
                  <a:pt x="2033" y="39"/>
                </a:lnTo>
                <a:lnTo>
                  <a:pt x="2033" y="39"/>
                </a:lnTo>
                <a:lnTo>
                  <a:pt x="2033" y="39"/>
                </a:lnTo>
                <a:lnTo>
                  <a:pt x="2033" y="39"/>
                </a:lnTo>
                <a:lnTo>
                  <a:pt x="2034" y="39"/>
                </a:lnTo>
                <a:lnTo>
                  <a:pt x="2034" y="39"/>
                </a:lnTo>
                <a:lnTo>
                  <a:pt x="2034" y="39"/>
                </a:lnTo>
                <a:lnTo>
                  <a:pt x="2034" y="39"/>
                </a:lnTo>
                <a:lnTo>
                  <a:pt x="2034" y="39"/>
                </a:lnTo>
                <a:lnTo>
                  <a:pt x="2035" y="39"/>
                </a:lnTo>
                <a:lnTo>
                  <a:pt x="2035" y="39"/>
                </a:lnTo>
                <a:lnTo>
                  <a:pt x="2035" y="39"/>
                </a:lnTo>
                <a:lnTo>
                  <a:pt x="2035" y="39"/>
                </a:lnTo>
                <a:lnTo>
                  <a:pt x="2036" y="39"/>
                </a:lnTo>
                <a:lnTo>
                  <a:pt x="2036" y="39"/>
                </a:lnTo>
                <a:lnTo>
                  <a:pt x="2036" y="39"/>
                </a:lnTo>
                <a:lnTo>
                  <a:pt x="2036" y="39"/>
                </a:lnTo>
                <a:lnTo>
                  <a:pt x="2037" y="39"/>
                </a:lnTo>
                <a:lnTo>
                  <a:pt x="2037" y="39"/>
                </a:lnTo>
                <a:lnTo>
                  <a:pt x="2037" y="39"/>
                </a:lnTo>
                <a:lnTo>
                  <a:pt x="2037" y="39"/>
                </a:lnTo>
                <a:lnTo>
                  <a:pt x="2037" y="39"/>
                </a:lnTo>
                <a:lnTo>
                  <a:pt x="2038" y="39"/>
                </a:lnTo>
                <a:lnTo>
                  <a:pt x="2038" y="39"/>
                </a:lnTo>
                <a:lnTo>
                  <a:pt x="2038" y="39"/>
                </a:lnTo>
                <a:lnTo>
                  <a:pt x="2038" y="39"/>
                </a:lnTo>
                <a:lnTo>
                  <a:pt x="2039" y="39"/>
                </a:lnTo>
                <a:lnTo>
                  <a:pt x="2039" y="39"/>
                </a:lnTo>
                <a:lnTo>
                  <a:pt x="2039" y="39"/>
                </a:lnTo>
                <a:lnTo>
                  <a:pt x="2040" y="39"/>
                </a:lnTo>
                <a:lnTo>
                  <a:pt x="2040" y="39"/>
                </a:lnTo>
                <a:lnTo>
                  <a:pt x="2040" y="39"/>
                </a:lnTo>
                <a:lnTo>
                  <a:pt x="2040" y="39"/>
                </a:lnTo>
                <a:lnTo>
                  <a:pt x="2040" y="39"/>
                </a:lnTo>
                <a:lnTo>
                  <a:pt x="2041" y="39"/>
                </a:lnTo>
                <a:lnTo>
                  <a:pt x="2041" y="39"/>
                </a:lnTo>
                <a:lnTo>
                  <a:pt x="2041" y="39"/>
                </a:lnTo>
                <a:lnTo>
                  <a:pt x="2041" y="39"/>
                </a:lnTo>
                <a:lnTo>
                  <a:pt x="2042" y="39"/>
                </a:lnTo>
                <a:lnTo>
                  <a:pt x="2042" y="39"/>
                </a:lnTo>
                <a:lnTo>
                  <a:pt x="2042" y="39"/>
                </a:lnTo>
                <a:lnTo>
                  <a:pt x="2042" y="39"/>
                </a:lnTo>
                <a:lnTo>
                  <a:pt x="2043" y="39"/>
                </a:lnTo>
                <a:lnTo>
                  <a:pt x="2043" y="39"/>
                </a:lnTo>
                <a:lnTo>
                  <a:pt x="2043" y="39"/>
                </a:lnTo>
                <a:lnTo>
                  <a:pt x="2043" y="39"/>
                </a:lnTo>
                <a:lnTo>
                  <a:pt x="2043" y="39"/>
                </a:lnTo>
                <a:lnTo>
                  <a:pt x="2044" y="39"/>
                </a:lnTo>
                <a:lnTo>
                  <a:pt x="2044" y="39"/>
                </a:lnTo>
                <a:lnTo>
                  <a:pt x="2044" y="39"/>
                </a:lnTo>
                <a:lnTo>
                  <a:pt x="2044" y="39"/>
                </a:lnTo>
                <a:lnTo>
                  <a:pt x="2045" y="39"/>
                </a:lnTo>
                <a:lnTo>
                  <a:pt x="2045" y="39"/>
                </a:lnTo>
                <a:lnTo>
                  <a:pt x="2045" y="39"/>
                </a:lnTo>
                <a:lnTo>
                  <a:pt x="2045" y="39"/>
                </a:lnTo>
                <a:lnTo>
                  <a:pt x="2046" y="39"/>
                </a:lnTo>
                <a:lnTo>
                  <a:pt x="2046" y="39"/>
                </a:lnTo>
                <a:lnTo>
                  <a:pt x="2046" y="39"/>
                </a:lnTo>
                <a:lnTo>
                  <a:pt x="2046" y="39"/>
                </a:lnTo>
                <a:lnTo>
                  <a:pt x="2047" y="39"/>
                </a:lnTo>
                <a:lnTo>
                  <a:pt x="2047" y="39"/>
                </a:lnTo>
                <a:lnTo>
                  <a:pt x="2047" y="39"/>
                </a:lnTo>
                <a:lnTo>
                  <a:pt x="2047" y="39"/>
                </a:lnTo>
                <a:lnTo>
                  <a:pt x="2048" y="39"/>
                </a:lnTo>
                <a:lnTo>
                  <a:pt x="2048" y="39"/>
                </a:lnTo>
                <a:lnTo>
                  <a:pt x="2048" y="39"/>
                </a:lnTo>
                <a:lnTo>
                  <a:pt x="2048" y="39"/>
                </a:lnTo>
                <a:lnTo>
                  <a:pt x="2049" y="39"/>
                </a:lnTo>
                <a:lnTo>
                  <a:pt x="2049" y="39"/>
                </a:lnTo>
                <a:lnTo>
                  <a:pt x="2049" y="39"/>
                </a:lnTo>
                <a:lnTo>
                  <a:pt x="2049" y="39"/>
                </a:lnTo>
                <a:lnTo>
                  <a:pt x="2049" y="39"/>
                </a:lnTo>
                <a:lnTo>
                  <a:pt x="2050" y="39"/>
                </a:lnTo>
                <a:lnTo>
                  <a:pt x="2050" y="39"/>
                </a:lnTo>
                <a:lnTo>
                  <a:pt x="2050" y="39"/>
                </a:lnTo>
                <a:lnTo>
                  <a:pt x="2050" y="39"/>
                </a:lnTo>
                <a:lnTo>
                  <a:pt x="2051" y="39"/>
                </a:lnTo>
                <a:lnTo>
                  <a:pt x="2051" y="39"/>
                </a:lnTo>
                <a:lnTo>
                  <a:pt x="2051" y="39"/>
                </a:lnTo>
                <a:lnTo>
                  <a:pt x="2051" y="39"/>
                </a:lnTo>
                <a:lnTo>
                  <a:pt x="2052" y="39"/>
                </a:lnTo>
                <a:lnTo>
                  <a:pt x="2052" y="39"/>
                </a:lnTo>
                <a:lnTo>
                  <a:pt x="2052" y="39"/>
                </a:lnTo>
                <a:lnTo>
                  <a:pt x="2052" y="39"/>
                </a:lnTo>
                <a:lnTo>
                  <a:pt x="2052" y="39"/>
                </a:lnTo>
                <a:lnTo>
                  <a:pt x="2053" y="39"/>
                </a:lnTo>
                <a:lnTo>
                  <a:pt x="2053" y="39"/>
                </a:lnTo>
                <a:lnTo>
                  <a:pt x="2053" y="39"/>
                </a:lnTo>
                <a:lnTo>
                  <a:pt x="2053" y="39"/>
                </a:lnTo>
                <a:lnTo>
                  <a:pt x="2054" y="39"/>
                </a:lnTo>
                <a:lnTo>
                  <a:pt x="2054" y="39"/>
                </a:lnTo>
                <a:lnTo>
                  <a:pt x="2054" y="39"/>
                </a:lnTo>
                <a:lnTo>
                  <a:pt x="2055" y="39"/>
                </a:lnTo>
                <a:lnTo>
                  <a:pt x="2055" y="39"/>
                </a:lnTo>
                <a:lnTo>
                  <a:pt x="2055" y="39"/>
                </a:lnTo>
                <a:lnTo>
                  <a:pt x="2055" y="39"/>
                </a:lnTo>
                <a:lnTo>
                  <a:pt x="2055" y="39"/>
                </a:lnTo>
                <a:lnTo>
                  <a:pt x="2056" y="39"/>
                </a:lnTo>
                <a:lnTo>
                  <a:pt x="2056" y="39"/>
                </a:lnTo>
                <a:lnTo>
                  <a:pt x="2056" y="39"/>
                </a:lnTo>
                <a:lnTo>
                  <a:pt x="2056" y="39"/>
                </a:lnTo>
                <a:lnTo>
                  <a:pt x="2057" y="39"/>
                </a:lnTo>
                <a:lnTo>
                  <a:pt x="2057" y="39"/>
                </a:lnTo>
                <a:lnTo>
                  <a:pt x="2057" y="39"/>
                </a:lnTo>
                <a:lnTo>
                  <a:pt x="2057" y="39"/>
                </a:lnTo>
                <a:lnTo>
                  <a:pt x="2058" y="39"/>
                </a:lnTo>
                <a:lnTo>
                  <a:pt x="2058" y="39"/>
                </a:lnTo>
                <a:lnTo>
                  <a:pt x="2058" y="39"/>
                </a:lnTo>
                <a:lnTo>
                  <a:pt x="2058" y="39"/>
                </a:lnTo>
                <a:lnTo>
                  <a:pt x="2058" y="39"/>
                </a:lnTo>
                <a:lnTo>
                  <a:pt x="2059" y="39"/>
                </a:lnTo>
                <a:lnTo>
                  <a:pt x="2059" y="39"/>
                </a:lnTo>
                <a:lnTo>
                  <a:pt x="2059" y="39"/>
                </a:lnTo>
                <a:lnTo>
                  <a:pt x="2059" y="39"/>
                </a:lnTo>
                <a:lnTo>
                  <a:pt x="2060" y="39"/>
                </a:lnTo>
                <a:lnTo>
                  <a:pt x="2060" y="39"/>
                </a:lnTo>
                <a:lnTo>
                  <a:pt x="2060" y="39"/>
                </a:lnTo>
                <a:lnTo>
                  <a:pt x="2060" y="39"/>
                </a:lnTo>
                <a:lnTo>
                  <a:pt x="2061" y="39"/>
                </a:lnTo>
                <a:lnTo>
                  <a:pt x="2061" y="39"/>
                </a:lnTo>
                <a:lnTo>
                  <a:pt x="2061" y="39"/>
                </a:lnTo>
                <a:lnTo>
                  <a:pt x="2061" y="39"/>
                </a:lnTo>
                <a:lnTo>
                  <a:pt x="2061" y="39"/>
                </a:lnTo>
                <a:lnTo>
                  <a:pt x="2062" y="39"/>
                </a:lnTo>
                <a:lnTo>
                  <a:pt x="2062" y="39"/>
                </a:lnTo>
                <a:lnTo>
                  <a:pt x="2062" y="39"/>
                </a:lnTo>
                <a:lnTo>
                  <a:pt x="2063" y="39"/>
                </a:lnTo>
                <a:lnTo>
                  <a:pt x="2063" y="39"/>
                </a:lnTo>
                <a:lnTo>
                  <a:pt x="2063" y="39"/>
                </a:lnTo>
                <a:lnTo>
                  <a:pt x="2063" y="39"/>
                </a:lnTo>
                <a:lnTo>
                  <a:pt x="2064" y="39"/>
                </a:lnTo>
                <a:lnTo>
                  <a:pt x="2064" y="39"/>
                </a:lnTo>
                <a:lnTo>
                  <a:pt x="2064" y="39"/>
                </a:lnTo>
                <a:lnTo>
                  <a:pt x="2064" y="39"/>
                </a:lnTo>
                <a:lnTo>
                  <a:pt x="2065" y="39"/>
                </a:lnTo>
                <a:lnTo>
                  <a:pt x="2065" y="39"/>
                </a:lnTo>
                <a:lnTo>
                  <a:pt x="2065" y="39"/>
                </a:lnTo>
                <a:lnTo>
                  <a:pt x="2065" y="39"/>
                </a:lnTo>
                <a:lnTo>
                  <a:pt x="2065" y="39"/>
                </a:lnTo>
                <a:lnTo>
                  <a:pt x="2066" y="39"/>
                </a:lnTo>
                <a:lnTo>
                  <a:pt x="2066" y="39"/>
                </a:lnTo>
                <a:lnTo>
                  <a:pt x="2066" y="39"/>
                </a:lnTo>
                <a:lnTo>
                  <a:pt x="2066" y="39"/>
                </a:lnTo>
                <a:lnTo>
                  <a:pt x="2067" y="39"/>
                </a:lnTo>
                <a:lnTo>
                  <a:pt x="2067" y="39"/>
                </a:lnTo>
                <a:lnTo>
                  <a:pt x="2067" y="39"/>
                </a:lnTo>
                <a:lnTo>
                  <a:pt x="2067" y="39"/>
                </a:lnTo>
                <a:lnTo>
                  <a:pt x="2068" y="39"/>
                </a:lnTo>
                <a:lnTo>
                  <a:pt x="2068" y="39"/>
                </a:lnTo>
                <a:lnTo>
                  <a:pt x="2068" y="39"/>
                </a:lnTo>
                <a:lnTo>
                  <a:pt x="2068" y="39"/>
                </a:lnTo>
                <a:lnTo>
                  <a:pt x="2068" y="39"/>
                </a:lnTo>
                <a:lnTo>
                  <a:pt x="2069" y="39"/>
                </a:lnTo>
                <a:lnTo>
                  <a:pt x="2069" y="39"/>
                </a:lnTo>
                <a:lnTo>
                  <a:pt x="2069" y="39"/>
                </a:lnTo>
                <a:lnTo>
                  <a:pt x="2069" y="39"/>
                </a:lnTo>
                <a:lnTo>
                  <a:pt x="2070" y="39"/>
                </a:lnTo>
                <a:lnTo>
                  <a:pt x="2070" y="39"/>
                </a:lnTo>
                <a:lnTo>
                  <a:pt x="2070" y="39"/>
                </a:lnTo>
                <a:lnTo>
                  <a:pt x="2071" y="39"/>
                </a:lnTo>
                <a:lnTo>
                  <a:pt x="2071" y="39"/>
                </a:lnTo>
                <a:lnTo>
                  <a:pt x="2071" y="39"/>
                </a:lnTo>
                <a:lnTo>
                  <a:pt x="2071" y="39"/>
                </a:lnTo>
                <a:lnTo>
                  <a:pt x="2071" y="39"/>
                </a:lnTo>
                <a:lnTo>
                  <a:pt x="2072" y="39"/>
                </a:lnTo>
                <a:lnTo>
                  <a:pt x="2072" y="39"/>
                </a:lnTo>
                <a:lnTo>
                  <a:pt x="2072" y="39"/>
                </a:lnTo>
                <a:lnTo>
                  <a:pt x="2072" y="39"/>
                </a:lnTo>
                <a:lnTo>
                  <a:pt x="2073" y="39"/>
                </a:lnTo>
                <a:lnTo>
                  <a:pt x="2073" y="39"/>
                </a:lnTo>
                <a:lnTo>
                  <a:pt x="2073" y="39"/>
                </a:lnTo>
                <a:lnTo>
                  <a:pt x="2073" y="39"/>
                </a:lnTo>
                <a:lnTo>
                  <a:pt x="2074" y="39"/>
                </a:lnTo>
                <a:lnTo>
                  <a:pt x="2074" y="39"/>
                </a:lnTo>
                <a:lnTo>
                  <a:pt x="2074" y="39"/>
                </a:lnTo>
                <a:lnTo>
                  <a:pt x="2074" y="39"/>
                </a:lnTo>
                <a:lnTo>
                  <a:pt x="2074" y="39"/>
                </a:lnTo>
                <a:lnTo>
                  <a:pt x="2075" y="39"/>
                </a:lnTo>
                <a:lnTo>
                  <a:pt x="2075" y="39"/>
                </a:lnTo>
                <a:lnTo>
                  <a:pt x="2075" y="39"/>
                </a:lnTo>
                <a:lnTo>
                  <a:pt x="2075" y="39"/>
                </a:lnTo>
                <a:lnTo>
                  <a:pt x="2076" y="39"/>
                </a:lnTo>
                <a:lnTo>
                  <a:pt x="2076" y="39"/>
                </a:lnTo>
                <a:lnTo>
                  <a:pt x="2076" y="39"/>
                </a:lnTo>
                <a:lnTo>
                  <a:pt x="2076" y="39"/>
                </a:lnTo>
                <a:lnTo>
                  <a:pt x="2077" y="39"/>
                </a:lnTo>
                <a:lnTo>
                  <a:pt x="2077" y="39"/>
                </a:lnTo>
                <a:lnTo>
                  <a:pt x="2077" y="39"/>
                </a:lnTo>
                <a:lnTo>
                  <a:pt x="2077" y="39"/>
                </a:lnTo>
                <a:lnTo>
                  <a:pt x="2077" y="39"/>
                </a:lnTo>
                <a:lnTo>
                  <a:pt x="2078" y="39"/>
                </a:lnTo>
                <a:lnTo>
                  <a:pt x="2078" y="39"/>
                </a:lnTo>
                <a:lnTo>
                  <a:pt x="2078" y="39"/>
                </a:lnTo>
                <a:lnTo>
                  <a:pt x="2079" y="39"/>
                </a:lnTo>
                <a:lnTo>
                  <a:pt x="2079" y="39"/>
                </a:lnTo>
                <a:lnTo>
                  <a:pt x="2079" y="39"/>
                </a:lnTo>
                <a:lnTo>
                  <a:pt x="2079" y="39"/>
                </a:lnTo>
                <a:lnTo>
                  <a:pt x="2080" y="39"/>
                </a:lnTo>
                <a:lnTo>
                  <a:pt x="2080" y="39"/>
                </a:lnTo>
                <a:lnTo>
                  <a:pt x="2080" y="39"/>
                </a:lnTo>
                <a:lnTo>
                  <a:pt x="2080" y="39"/>
                </a:lnTo>
                <a:lnTo>
                  <a:pt x="2080" y="39"/>
                </a:lnTo>
                <a:lnTo>
                  <a:pt x="2081" y="39"/>
                </a:lnTo>
                <a:lnTo>
                  <a:pt x="2081" y="39"/>
                </a:lnTo>
                <a:lnTo>
                  <a:pt x="2081" y="39"/>
                </a:lnTo>
                <a:lnTo>
                  <a:pt x="2081" y="39"/>
                </a:lnTo>
                <a:lnTo>
                  <a:pt x="2082" y="39"/>
                </a:lnTo>
                <a:lnTo>
                  <a:pt x="2082" y="39"/>
                </a:lnTo>
                <a:lnTo>
                  <a:pt x="2082" y="39"/>
                </a:lnTo>
                <a:lnTo>
                  <a:pt x="2082" y="39"/>
                </a:lnTo>
                <a:lnTo>
                  <a:pt x="2083" y="39"/>
                </a:lnTo>
                <a:lnTo>
                  <a:pt x="2083" y="39"/>
                </a:lnTo>
                <a:lnTo>
                  <a:pt x="2083" y="39"/>
                </a:lnTo>
                <a:lnTo>
                  <a:pt x="2083" y="39"/>
                </a:lnTo>
                <a:lnTo>
                  <a:pt x="2083" y="39"/>
                </a:lnTo>
                <a:lnTo>
                  <a:pt x="2084" y="39"/>
                </a:lnTo>
                <a:lnTo>
                  <a:pt x="2084" y="39"/>
                </a:lnTo>
                <a:lnTo>
                  <a:pt x="2084" y="39"/>
                </a:lnTo>
                <a:lnTo>
                  <a:pt x="2084" y="39"/>
                </a:lnTo>
                <a:lnTo>
                  <a:pt x="2085" y="39"/>
                </a:lnTo>
                <a:lnTo>
                  <a:pt x="2085" y="39"/>
                </a:lnTo>
                <a:lnTo>
                  <a:pt x="2085" y="39"/>
                </a:lnTo>
                <a:lnTo>
                  <a:pt x="2086" y="39"/>
                </a:lnTo>
                <a:lnTo>
                  <a:pt x="2086" y="39"/>
                </a:lnTo>
                <a:lnTo>
                  <a:pt x="2086" y="39"/>
                </a:lnTo>
                <a:lnTo>
                  <a:pt x="2086" y="39"/>
                </a:lnTo>
                <a:lnTo>
                  <a:pt x="2086" y="39"/>
                </a:lnTo>
                <a:lnTo>
                  <a:pt x="2087" y="39"/>
                </a:lnTo>
                <a:lnTo>
                  <a:pt x="2087" y="39"/>
                </a:lnTo>
                <a:lnTo>
                  <a:pt x="2087" y="39"/>
                </a:lnTo>
                <a:lnTo>
                  <a:pt x="2087" y="39"/>
                </a:lnTo>
                <a:lnTo>
                  <a:pt x="2088" y="39"/>
                </a:lnTo>
                <a:lnTo>
                  <a:pt x="2088" y="39"/>
                </a:lnTo>
                <a:lnTo>
                  <a:pt x="2088" y="39"/>
                </a:lnTo>
                <a:lnTo>
                  <a:pt x="2088" y="39"/>
                </a:lnTo>
                <a:lnTo>
                  <a:pt x="2089" y="39"/>
                </a:lnTo>
                <a:lnTo>
                  <a:pt x="2089" y="39"/>
                </a:lnTo>
                <a:lnTo>
                  <a:pt x="2089" y="39"/>
                </a:lnTo>
                <a:lnTo>
                  <a:pt x="2089" y="39"/>
                </a:lnTo>
                <a:lnTo>
                  <a:pt x="2089" y="39"/>
                </a:lnTo>
                <a:lnTo>
                  <a:pt x="2090" y="39"/>
                </a:lnTo>
                <a:lnTo>
                  <a:pt x="2090" y="39"/>
                </a:lnTo>
                <a:lnTo>
                  <a:pt x="2090" y="39"/>
                </a:lnTo>
                <a:lnTo>
                  <a:pt x="2090" y="39"/>
                </a:lnTo>
                <a:lnTo>
                  <a:pt x="2091" y="39"/>
                </a:lnTo>
                <a:lnTo>
                  <a:pt x="2091" y="39"/>
                </a:lnTo>
                <a:lnTo>
                  <a:pt x="2091" y="39"/>
                </a:lnTo>
                <a:lnTo>
                  <a:pt x="2091" y="39"/>
                </a:lnTo>
                <a:lnTo>
                  <a:pt x="2092" y="39"/>
                </a:lnTo>
                <a:lnTo>
                  <a:pt x="2092" y="39"/>
                </a:lnTo>
                <a:lnTo>
                  <a:pt x="2092" y="39"/>
                </a:lnTo>
                <a:lnTo>
                  <a:pt x="2092" y="39"/>
                </a:lnTo>
                <a:lnTo>
                  <a:pt x="2092" y="39"/>
                </a:lnTo>
                <a:lnTo>
                  <a:pt x="2093" y="39"/>
                </a:lnTo>
                <a:lnTo>
                  <a:pt x="2093" y="39"/>
                </a:lnTo>
                <a:lnTo>
                  <a:pt x="2093" y="39"/>
                </a:lnTo>
                <a:lnTo>
                  <a:pt x="2094" y="39"/>
                </a:lnTo>
                <a:lnTo>
                  <a:pt x="2094" y="39"/>
                </a:lnTo>
                <a:lnTo>
                  <a:pt x="2094" y="39"/>
                </a:lnTo>
                <a:lnTo>
                  <a:pt x="2094" y="39"/>
                </a:lnTo>
                <a:lnTo>
                  <a:pt x="2095" y="39"/>
                </a:lnTo>
                <a:lnTo>
                  <a:pt x="2095" y="39"/>
                </a:lnTo>
                <a:lnTo>
                  <a:pt x="2095" y="39"/>
                </a:lnTo>
                <a:lnTo>
                  <a:pt x="2095" y="39"/>
                </a:lnTo>
                <a:lnTo>
                  <a:pt x="2095" y="39"/>
                </a:lnTo>
                <a:lnTo>
                  <a:pt x="2096" y="39"/>
                </a:lnTo>
                <a:lnTo>
                  <a:pt x="2096" y="39"/>
                </a:lnTo>
                <a:lnTo>
                  <a:pt x="2096" y="39"/>
                </a:lnTo>
                <a:lnTo>
                  <a:pt x="2096" y="39"/>
                </a:lnTo>
                <a:lnTo>
                  <a:pt x="2097" y="39"/>
                </a:lnTo>
                <a:lnTo>
                  <a:pt x="2097" y="39"/>
                </a:lnTo>
                <a:lnTo>
                  <a:pt x="2097" y="39"/>
                </a:lnTo>
                <a:lnTo>
                  <a:pt x="2097" y="39"/>
                </a:lnTo>
                <a:lnTo>
                  <a:pt x="2098" y="39"/>
                </a:lnTo>
                <a:lnTo>
                  <a:pt x="2098" y="39"/>
                </a:lnTo>
                <a:lnTo>
                  <a:pt x="2098" y="39"/>
                </a:lnTo>
                <a:lnTo>
                  <a:pt x="2098" y="39"/>
                </a:lnTo>
                <a:lnTo>
                  <a:pt x="2098" y="39"/>
                </a:lnTo>
                <a:lnTo>
                  <a:pt x="2099" y="39"/>
                </a:lnTo>
                <a:lnTo>
                  <a:pt x="2099" y="39"/>
                </a:lnTo>
                <a:lnTo>
                  <a:pt x="2099" y="39"/>
                </a:lnTo>
                <a:lnTo>
                  <a:pt x="2099" y="39"/>
                </a:lnTo>
                <a:lnTo>
                  <a:pt x="2100" y="39"/>
                </a:lnTo>
                <a:lnTo>
                  <a:pt x="2100" y="39"/>
                </a:lnTo>
                <a:lnTo>
                  <a:pt x="2100" y="39"/>
                </a:lnTo>
                <a:lnTo>
                  <a:pt x="2100" y="39"/>
                </a:lnTo>
                <a:lnTo>
                  <a:pt x="2101" y="39"/>
                </a:lnTo>
                <a:lnTo>
                  <a:pt x="2101" y="39"/>
                </a:lnTo>
                <a:lnTo>
                  <a:pt x="2101" y="39"/>
                </a:lnTo>
                <a:lnTo>
                  <a:pt x="2101" y="39"/>
                </a:lnTo>
                <a:lnTo>
                  <a:pt x="2102" y="39"/>
                </a:lnTo>
                <a:lnTo>
                  <a:pt x="2102" y="39"/>
                </a:lnTo>
                <a:lnTo>
                  <a:pt x="2102" y="39"/>
                </a:lnTo>
                <a:lnTo>
                  <a:pt x="2102" y="39"/>
                </a:lnTo>
                <a:lnTo>
                  <a:pt x="2103" y="39"/>
                </a:lnTo>
                <a:lnTo>
                  <a:pt x="2103" y="39"/>
                </a:lnTo>
                <a:lnTo>
                  <a:pt x="2103" y="39"/>
                </a:lnTo>
                <a:lnTo>
                  <a:pt x="2103" y="39"/>
                </a:lnTo>
                <a:lnTo>
                  <a:pt x="2104" y="39"/>
                </a:lnTo>
                <a:lnTo>
                  <a:pt x="2104" y="39"/>
                </a:lnTo>
                <a:lnTo>
                  <a:pt x="2104" y="39"/>
                </a:lnTo>
                <a:lnTo>
                  <a:pt x="2104" y="39"/>
                </a:lnTo>
                <a:lnTo>
                  <a:pt x="2104" y="39"/>
                </a:lnTo>
                <a:lnTo>
                  <a:pt x="2105" y="39"/>
                </a:lnTo>
                <a:lnTo>
                  <a:pt x="2105" y="39"/>
                </a:lnTo>
                <a:lnTo>
                  <a:pt x="2105" y="39"/>
                </a:lnTo>
                <a:lnTo>
                  <a:pt x="2105" y="39"/>
                </a:lnTo>
                <a:lnTo>
                  <a:pt x="2106" y="39"/>
                </a:lnTo>
                <a:lnTo>
                  <a:pt x="2106" y="39"/>
                </a:lnTo>
                <a:lnTo>
                  <a:pt x="2106" y="39"/>
                </a:lnTo>
                <a:lnTo>
                  <a:pt x="2106" y="39"/>
                </a:lnTo>
                <a:lnTo>
                  <a:pt x="2107" y="39"/>
                </a:lnTo>
                <a:lnTo>
                  <a:pt x="2107" y="39"/>
                </a:lnTo>
                <a:lnTo>
                  <a:pt x="2107" y="39"/>
                </a:lnTo>
                <a:lnTo>
                  <a:pt x="2107" y="39"/>
                </a:lnTo>
                <a:lnTo>
                  <a:pt x="2107" y="39"/>
                </a:lnTo>
                <a:lnTo>
                  <a:pt x="2108" y="39"/>
                </a:lnTo>
                <a:lnTo>
                  <a:pt x="2108" y="39"/>
                </a:lnTo>
                <a:lnTo>
                  <a:pt x="2108" y="39"/>
                </a:lnTo>
                <a:lnTo>
                  <a:pt x="2108" y="39"/>
                </a:lnTo>
                <a:lnTo>
                  <a:pt x="2109" y="39"/>
                </a:lnTo>
                <a:lnTo>
                  <a:pt x="2109" y="39"/>
                </a:lnTo>
                <a:lnTo>
                  <a:pt x="2109" y="39"/>
                </a:lnTo>
                <a:lnTo>
                  <a:pt x="2110" y="39"/>
                </a:lnTo>
                <a:lnTo>
                  <a:pt x="2110" y="39"/>
                </a:lnTo>
                <a:lnTo>
                  <a:pt x="2110" y="39"/>
                </a:lnTo>
                <a:lnTo>
                  <a:pt x="2110" y="39"/>
                </a:lnTo>
                <a:lnTo>
                  <a:pt x="2111" y="39"/>
                </a:lnTo>
                <a:lnTo>
                  <a:pt x="2111" y="39"/>
                </a:lnTo>
                <a:lnTo>
                  <a:pt x="2111" y="39"/>
                </a:lnTo>
                <a:lnTo>
                  <a:pt x="2111" y="39"/>
                </a:lnTo>
                <a:lnTo>
                  <a:pt x="2111" y="39"/>
                </a:lnTo>
                <a:lnTo>
                  <a:pt x="2112" y="39"/>
                </a:lnTo>
                <a:lnTo>
                  <a:pt x="2112" y="39"/>
                </a:lnTo>
                <a:lnTo>
                  <a:pt x="2112" y="39"/>
                </a:lnTo>
                <a:lnTo>
                  <a:pt x="2112" y="39"/>
                </a:lnTo>
                <a:lnTo>
                  <a:pt x="2113" y="39"/>
                </a:lnTo>
                <a:lnTo>
                  <a:pt x="2113" y="39"/>
                </a:lnTo>
                <a:lnTo>
                  <a:pt x="2113" y="39"/>
                </a:lnTo>
                <a:lnTo>
                  <a:pt x="2113" y="39"/>
                </a:lnTo>
                <a:lnTo>
                  <a:pt x="2114" y="39"/>
                </a:lnTo>
                <a:lnTo>
                  <a:pt x="2114" y="39"/>
                </a:lnTo>
                <a:lnTo>
                  <a:pt x="2114" y="39"/>
                </a:lnTo>
                <a:lnTo>
                  <a:pt x="2114" y="39"/>
                </a:lnTo>
                <a:lnTo>
                  <a:pt x="2114" y="39"/>
                </a:lnTo>
                <a:lnTo>
                  <a:pt x="2115" y="39"/>
                </a:lnTo>
                <a:lnTo>
                  <a:pt x="2115" y="39"/>
                </a:lnTo>
                <a:lnTo>
                  <a:pt x="2115" y="39"/>
                </a:lnTo>
                <a:lnTo>
                  <a:pt x="2115" y="39"/>
                </a:lnTo>
                <a:lnTo>
                  <a:pt x="2116" y="39"/>
                </a:lnTo>
                <a:lnTo>
                  <a:pt x="2116" y="39"/>
                </a:lnTo>
                <a:lnTo>
                  <a:pt x="2116" y="39"/>
                </a:lnTo>
                <a:lnTo>
                  <a:pt x="2116" y="39"/>
                </a:lnTo>
                <a:lnTo>
                  <a:pt x="2116" y="39"/>
                </a:lnTo>
                <a:lnTo>
                  <a:pt x="2117" y="39"/>
                </a:lnTo>
                <a:lnTo>
                  <a:pt x="2117" y="39"/>
                </a:lnTo>
                <a:lnTo>
                  <a:pt x="2117" y="39"/>
                </a:lnTo>
                <a:lnTo>
                  <a:pt x="2118" y="39"/>
                </a:lnTo>
                <a:lnTo>
                  <a:pt x="2118" y="39"/>
                </a:lnTo>
                <a:lnTo>
                  <a:pt x="2118" y="39"/>
                </a:lnTo>
                <a:lnTo>
                  <a:pt x="2118" y="39"/>
                </a:lnTo>
                <a:lnTo>
                  <a:pt x="2119" y="39"/>
                </a:lnTo>
                <a:lnTo>
                  <a:pt x="2119" y="39"/>
                </a:lnTo>
                <a:lnTo>
                  <a:pt x="2119" y="39"/>
                </a:lnTo>
                <a:lnTo>
                  <a:pt x="2119" y="39"/>
                </a:lnTo>
                <a:lnTo>
                  <a:pt x="2120" y="39"/>
                </a:lnTo>
                <a:lnTo>
                  <a:pt x="2120" y="39"/>
                </a:lnTo>
                <a:lnTo>
                  <a:pt x="2120" y="39"/>
                </a:lnTo>
                <a:lnTo>
                  <a:pt x="2120" y="39"/>
                </a:lnTo>
                <a:lnTo>
                  <a:pt x="2120" y="39"/>
                </a:lnTo>
                <a:lnTo>
                  <a:pt x="2121" y="39"/>
                </a:lnTo>
                <a:lnTo>
                  <a:pt x="2121" y="39"/>
                </a:lnTo>
                <a:lnTo>
                  <a:pt x="2121" y="39"/>
                </a:lnTo>
                <a:lnTo>
                  <a:pt x="2121" y="39"/>
                </a:lnTo>
                <a:lnTo>
                  <a:pt x="2122" y="39"/>
                </a:lnTo>
                <a:lnTo>
                  <a:pt x="2122" y="39"/>
                </a:lnTo>
                <a:lnTo>
                  <a:pt x="2122" y="39"/>
                </a:lnTo>
                <a:lnTo>
                  <a:pt x="2122" y="39"/>
                </a:lnTo>
                <a:lnTo>
                  <a:pt x="2123" y="39"/>
                </a:lnTo>
                <a:lnTo>
                  <a:pt x="2123" y="39"/>
                </a:lnTo>
                <a:lnTo>
                  <a:pt x="2123" y="39"/>
                </a:lnTo>
                <a:lnTo>
                  <a:pt x="2123" y="39"/>
                </a:lnTo>
                <a:lnTo>
                  <a:pt x="2123" y="39"/>
                </a:lnTo>
                <a:lnTo>
                  <a:pt x="2124" y="39"/>
                </a:lnTo>
                <a:lnTo>
                  <a:pt x="2124" y="39"/>
                </a:lnTo>
                <a:lnTo>
                  <a:pt x="2124" y="39"/>
                </a:lnTo>
                <a:lnTo>
                  <a:pt x="2125" y="39"/>
                </a:lnTo>
                <a:lnTo>
                  <a:pt x="2125" y="39"/>
                </a:lnTo>
                <a:lnTo>
                  <a:pt x="2125" y="39"/>
                </a:lnTo>
                <a:lnTo>
                  <a:pt x="2125" y="39"/>
                </a:lnTo>
                <a:lnTo>
                  <a:pt x="2126" y="39"/>
                </a:lnTo>
                <a:lnTo>
                  <a:pt x="2126" y="39"/>
                </a:lnTo>
                <a:lnTo>
                  <a:pt x="2126" y="39"/>
                </a:lnTo>
                <a:lnTo>
                  <a:pt x="2126" y="39"/>
                </a:lnTo>
                <a:lnTo>
                  <a:pt x="2126" y="39"/>
                </a:lnTo>
                <a:lnTo>
                  <a:pt x="2127" y="39"/>
                </a:lnTo>
                <a:lnTo>
                  <a:pt x="2127" y="39"/>
                </a:lnTo>
                <a:lnTo>
                  <a:pt x="2127" y="39"/>
                </a:lnTo>
                <a:lnTo>
                  <a:pt x="2127" y="39"/>
                </a:lnTo>
                <a:lnTo>
                  <a:pt x="2128" y="39"/>
                </a:lnTo>
                <a:lnTo>
                  <a:pt x="2128" y="39"/>
                </a:lnTo>
                <a:lnTo>
                  <a:pt x="2128" y="39"/>
                </a:lnTo>
                <a:lnTo>
                  <a:pt x="2128" y="39"/>
                </a:lnTo>
                <a:lnTo>
                  <a:pt x="2129" y="39"/>
                </a:lnTo>
                <a:lnTo>
                  <a:pt x="2129" y="39"/>
                </a:lnTo>
                <a:lnTo>
                  <a:pt x="2129" y="39"/>
                </a:lnTo>
                <a:lnTo>
                  <a:pt x="2129" y="39"/>
                </a:lnTo>
                <a:lnTo>
                  <a:pt x="2129" y="39"/>
                </a:lnTo>
                <a:lnTo>
                  <a:pt x="2130" y="39"/>
                </a:lnTo>
                <a:lnTo>
                  <a:pt x="2130" y="39"/>
                </a:lnTo>
                <a:lnTo>
                  <a:pt x="2130" y="39"/>
                </a:lnTo>
                <a:lnTo>
                  <a:pt x="2130" y="39"/>
                </a:lnTo>
                <a:lnTo>
                  <a:pt x="2131" y="39"/>
                </a:lnTo>
                <a:lnTo>
                  <a:pt x="2131" y="39"/>
                </a:lnTo>
                <a:lnTo>
                  <a:pt x="2131" y="39"/>
                </a:lnTo>
                <a:lnTo>
                  <a:pt x="2131" y="39"/>
                </a:lnTo>
                <a:lnTo>
                  <a:pt x="2132" y="39"/>
                </a:lnTo>
                <a:lnTo>
                  <a:pt x="2132" y="39"/>
                </a:lnTo>
                <a:lnTo>
                  <a:pt x="2132" y="39"/>
                </a:lnTo>
                <a:lnTo>
                  <a:pt x="2132" y="39"/>
                </a:lnTo>
                <a:lnTo>
                  <a:pt x="2133" y="39"/>
                </a:lnTo>
                <a:lnTo>
                  <a:pt x="2133" y="39"/>
                </a:lnTo>
                <a:lnTo>
                  <a:pt x="2133" y="39"/>
                </a:lnTo>
                <a:lnTo>
                  <a:pt x="2133" y="39"/>
                </a:lnTo>
                <a:lnTo>
                  <a:pt x="2134" y="39"/>
                </a:lnTo>
                <a:lnTo>
                  <a:pt x="2134" y="39"/>
                </a:lnTo>
                <a:lnTo>
                  <a:pt x="2134" y="39"/>
                </a:lnTo>
                <a:lnTo>
                  <a:pt x="2134" y="39"/>
                </a:lnTo>
                <a:lnTo>
                  <a:pt x="2135" y="39"/>
                </a:lnTo>
                <a:lnTo>
                  <a:pt x="2135" y="39"/>
                </a:lnTo>
                <a:lnTo>
                  <a:pt x="2135" y="39"/>
                </a:lnTo>
                <a:lnTo>
                  <a:pt x="2135" y="39"/>
                </a:lnTo>
                <a:lnTo>
                  <a:pt x="2135" y="39"/>
                </a:lnTo>
                <a:lnTo>
                  <a:pt x="2136" y="39"/>
                </a:lnTo>
                <a:lnTo>
                  <a:pt x="2136" y="39"/>
                </a:lnTo>
                <a:lnTo>
                  <a:pt x="2136" y="39"/>
                </a:lnTo>
                <a:lnTo>
                  <a:pt x="2136" y="39"/>
                </a:lnTo>
                <a:lnTo>
                  <a:pt x="2137" y="39"/>
                </a:lnTo>
                <a:lnTo>
                  <a:pt x="2137" y="39"/>
                </a:lnTo>
                <a:lnTo>
                  <a:pt x="2137" y="39"/>
                </a:lnTo>
                <a:lnTo>
                  <a:pt x="2137" y="39"/>
                </a:lnTo>
                <a:lnTo>
                  <a:pt x="2138" y="39"/>
                </a:lnTo>
                <a:lnTo>
                  <a:pt x="2138" y="39"/>
                </a:lnTo>
                <a:lnTo>
                  <a:pt x="2138" y="39"/>
                </a:lnTo>
                <a:lnTo>
                  <a:pt x="2138" y="39"/>
                </a:lnTo>
                <a:lnTo>
                  <a:pt x="2138" y="39"/>
                </a:lnTo>
                <a:lnTo>
                  <a:pt x="2139" y="39"/>
                </a:lnTo>
                <a:lnTo>
                  <a:pt x="2139" y="39"/>
                </a:lnTo>
                <a:lnTo>
                  <a:pt x="2139" y="39"/>
                </a:lnTo>
                <a:lnTo>
                  <a:pt x="2139" y="39"/>
                </a:lnTo>
                <a:lnTo>
                  <a:pt x="2140" y="39"/>
                </a:lnTo>
                <a:lnTo>
                  <a:pt x="2140" y="39"/>
                </a:lnTo>
                <a:lnTo>
                  <a:pt x="2140" y="39"/>
                </a:lnTo>
                <a:lnTo>
                  <a:pt x="2141" y="39"/>
                </a:lnTo>
                <a:lnTo>
                  <a:pt x="2141" y="39"/>
                </a:lnTo>
                <a:lnTo>
                  <a:pt x="2141" y="39"/>
                </a:lnTo>
                <a:lnTo>
                  <a:pt x="2141" y="39"/>
                </a:lnTo>
                <a:lnTo>
                  <a:pt x="2141" y="39"/>
                </a:lnTo>
                <a:lnTo>
                  <a:pt x="2142" y="39"/>
                </a:lnTo>
                <a:lnTo>
                  <a:pt x="2142" y="39"/>
                </a:lnTo>
                <a:lnTo>
                  <a:pt x="2142" y="39"/>
                </a:lnTo>
                <a:lnTo>
                  <a:pt x="2142" y="39"/>
                </a:lnTo>
                <a:lnTo>
                  <a:pt x="2143" y="39"/>
                </a:lnTo>
                <a:lnTo>
                  <a:pt x="2143" y="39"/>
                </a:lnTo>
                <a:lnTo>
                  <a:pt x="2143" y="39"/>
                </a:lnTo>
                <a:lnTo>
                  <a:pt x="2143" y="39"/>
                </a:lnTo>
                <a:lnTo>
                  <a:pt x="2144" y="39"/>
                </a:lnTo>
                <a:lnTo>
                  <a:pt x="2144" y="39"/>
                </a:lnTo>
                <a:lnTo>
                  <a:pt x="2144" y="39"/>
                </a:lnTo>
                <a:lnTo>
                  <a:pt x="2144" y="39"/>
                </a:lnTo>
                <a:lnTo>
                  <a:pt x="2144" y="39"/>
                </a:lnTo>
                <a:lnTo>
                  <a:pt x="2145" y="39"/>
                </a:lnTo>
                <a:lnTo>
                  <a:pt x="2145" y="39"/>
                </a:lnTo>
                <a:lnTo>
                  <a:pt x="2145" y="39"/>
                </a:lnTo>
                <a:lnTo>
                  <a:pt x="2145" y="39"/>
                </a:lnTo>
                <a:lnTo>
                  <a:pt x="2146" y="39"/>
                </a:lnTo>
                <a:lnTo>
                  <a:pt x="2146" y="39"/>
                </a:lnTo>
                <a:lnTo>
                  <a:pt x="2146" y="39"/>
                </a:lnTo>
                <a:lnTo>
                  <a:pt x="2146" y="39"/>
                </a:lnTo>
                <a:lnTo>
                  <a:pt x="2147" y="39"/>
                </a:lnTo>
                <a:lnTo>
                  <a:pt x="2147" y="39"/>
                </a:lnTo>
                <a:lnTo>
                  <a:pt x="2147" y="39"/>
                </a:lnTo>
                <a:lnTo>
                  <a:pt x="2147" y="39"/>
                </a:lnTo>
                <a:lnTo>
                  <a:pt x="2147" y="39"/>
                </a:lnTo>
                <a:lnTo>
                  <a:pt x="2148" y="39"/>
                </a:lnTo>
                <a:lnTo>
                  <a:pt x="2148" y="39"/>
                </a:lnTo>
                <a:lnTo>
                  <a:pt x="2148" y="39"/>
                </a:lnTo>
                <a:lnTo>
                  <a:pt x="2149" y="39"/>
                </a:lnTo>
                <a:lnTo>
                  <a:pt x="2149" y="39"/>
                </a:lnTo>
                <a:lnTo>
                  <a:pt x="2149" y="39"/>
                </a:lnTo>
                <a:lnTo>
                  <a:pt x="2149" y="39"/>
                </a:lnTo>
                <a:lnTo>
                  <a:pt x="2150" y="39"/>
                </a:lnTo>
                <a:lnTo>
                  <a:pt x="2150" y="39"/>
                </a:lnTo>
                <a:lnTo>
                  <a:pt x="2150" y="39"/>
                </a:lnTo>
                <a:lnTo>
                  <a:pt x="2150" y="39"/>
                </a:lnTo>
                <a:lnTo>
                  <a:pt x="2150" y="39"/>
                </a:lnTo>
                <a:lnTo>
                  <a:pt x="2151" y="39"/>
                </a:lnTo>
                <a:lnTo>
                  <a:pt x="2151" y="39"/>
                </a:lnTo>
                <a:lnTo>
                  <a:pt x="2151" y="39"/>
                </a:lnTo>
                <a:lnTo>
                  <a:pt x="2151" y="39"/>
                </a:lnTo>
                <a:lnTo>
                  <a:pt x="2152" y="39"/>
                </a:lnTo>
                <a:lnTo>
                  <a:pt x="2152" y="39"/>
                </a:lnTo>
                <a:lnTo>
                  <a:pt x="2152" y="39"/>
                </a:lnTo>
                <a:lnTo>
                  <a:pt x="2152" y="39"/>
                </a:lnTo>
                <a:lnTo>
                  <a:pt x="2153" y="39"/>
                </a:lnTo>
                <a:lnTo>
                  <a:pt x="2153" y="39"/>
                </a:lnTo>
                <a:lnTo>
                  <a:pt x="2153" y="39"/>
                </a:lnTo>
                <a:lnTo>
                  <a:pt x="2153" y="39"/>
                </a:lnTo>
                <a:lnTo>
                  <a:pt x="2153" y="39"/>
                </a:lnTo>
                <a:lnTo>
                  <a:pt x="2154" y="39"/>
                </a:lnTo>
                <a:lnTo>
                  <a:pt x="2154" y="39"/>
                </a:lnTo>
                <a:lnTo>
                  <a:pt x="2154" y="39"/>
                </a:lnTo>
                <a:lnTo>
                  <a:pt x="2154" y="39"/>
                </a:lnTo>
                <a:lnTo>
                  <a:pt x="2155" y="39"/>
                </a:lnTo>
                <a:lnTo>
                  <a:pt x="2155" y="39"/>
                </a:lnTo>
                <a:lnTo>
                  <a:pt x="2155" y="39"/>
                </a:lnTo>
                <a:lnTo>
                  <a:pt x="2155" y="39"/>
                </a:lnTo>
                <a:lnTo>
                  <a:pt x="2156" y="39"/>
                </a:lnTo>
                <a:lnTo>
                  <a:pt x="2156" y="39"/>
                </a:lnTo>
                <a:lnTo>
                  <a:pt x="2156" y="39"/>
                </a:lnTo>
                <a:lnTo>
                  <a:pt x="2157" y="39"/>
                </a:lnTo>
                <a:lnTo>
                  <a:pt x="2157" y="39"/>
                </a:lnTo>
                <a:lnTo>
                  <a:pt x="2157" y="39"/>
                </a:lnTo>
                <a:lnTo>
                  <a:pt x="2157" y="39"/>
                </a:lnTo>
                <a:lnTo>
                  <a:pt x="2157" y="39"/>
                </a:lnTo>
                <a:lnTo>
                  <a:pt x="2158" y="39"/>
                </a:lnTo>
                <a:lnTo>
                  <a:pt x="2158" y="39"/>
                </a:lnTo>
                <a:lnTo>
                  <a:pt x="2158" y="39"/>
                </a:lnTo>
                <a:lnTo>
                  <a:pt x="2158" y="39"/>
                </a:lnTo>
                <a:lnTo>
                  <a:pt x="2159" y="39"/>
                </a:lnTo>
                <a:lnTo>
                  <a:pt x="2159" y="39"/>
                </a:lnTo>
                <a:lnTo>
                  <a:pt x="2159" y="39"/>
                </a:lnTo>
                <a:lnTo>
                  <a:pt x="2159" y="39"/>
                </a:lnTo>
                <a:lnTo>
                  <a:pt x="2159" y="39"/>
                </a:lnTo>
                <a:lnTo>
                  <a:pt x="2160" y="39"/>
                </a:lnTo>
                <a:lnTo>
                  <a:pt x="2160" y="39"/>
                </a:lnTo>
                <a:lnTo>
                  <a:pt x="2160" y="39"/>
                </a:lnTo>
                <a:lnTo>
                  <a:pt x="2160" y="39"/>
                </a:lnTo>
                <a:lnTo>
                  <a:pt x="2161" y="39"/>
                </a:lnTo>
                <a:lnTo>
                  <a:pt x="2161" y="39"/>
                </a:lnTo>
                <a:lnTo>
                  <a:pt x="2161" y="39"/>
                </a:lnTo>
                <a:lnTo>
                  <a:pt x="2161" y="39"/>
                </a:lnTo>
                <a:lnTo>
                  <a:pt x="2162" y="39"/>
                </a:lnTo>
                <a:lnTo>
                  <a:pt x="2162" y="39"/>
                </a:lnTo>
                <a:lnTo>
                  <a:pt x="2162" y="39"/>
                </a:lnTo>
                <a:lnTo>
                  <a:pt x="2162" y="39"/>
                </a:lnTo>
                <a:lnTo>
                  <a:pt x="2162" y="39"/>
                </a:lnTo>
                <a:lnTo>
                  <a:pt x="2163" y="39"/>
                </a:lnTo>
                <a:lnTo>
                  <a:pt x="2163" y="39"/>
                </a:lnTo>
                <a:lnTo>
                  <a:pt x="2163" y="39"/>
                </a:lnTo>
                <a:lnTo>
                  <a:pt x="2164" y="39"/>
                </a:lnTo>
                <a:lnTo>
                  <a:pt x="2164" y="39"/>
                </a:lnTo>
                <a:lnTo>
                  <a:pt x="2164" y="39"/>
                </a:lnTo>
                <a:lnTo>
                  <a:pt x="2164" y="39"/>
                </a:lnTo>
                <a:lnTo>
                  <a:pt x="2165" y="39"/>
                </a:lnTo>
                <a:lnTo>
                  <a:pt x="2165" y="39"/>
                </a:lnTo>
                <a:lnTo>
                  <a:pt x="2165" y="39"/>
                </a:lnTo>
                <a:lnTo>
                  <a:pt x="2165" y="39"/>
                </a:lnTo>
                <a:lnTo>
                  <a:pt x="2166" y="39"/>
                </a:lnTo>
                <a:lnTo>
                  <a:pt x="2166" y="39"/>
                </a:lnTo>
                <a:lnTo>
                  <a:pt x="2166" y="39"/>
                </a:lnTo>
                <a:lnTo>
                  <a:pt x="2166" y="39"/>
                </a:lnTo>
                <a:lnTo>
                  <a:pt x="2166" y="39"/>
                </a:lnTo>
                <a:lnTo>
                  <a:pt x="2167" y="39"/>
                </a:lnTo>
                <a:lnTo>
                  <a:pt x="2167" y="39"/>
                </a:lnTo>
                <a:lnTo>
                  <a:pt x="2167" y="39"/>
                </a:lnTo>
                <a:lnTo>
                  <a:pt x="2167" y="39"/>
                </a:lnTo>
                <a:lnTo>
                  <a:pt x="2168" y="39"/>
                </a:lnTo>
                <a:lnTo>
                  <a:pt x="2168" y="39"/>
                </a:lnTo>
                <a:lnTo>
                  <a:pt x="2168" y="39"/>
                </a:lnTo>
                <a:lnTo>
                  <a:pt x="2168" y="39"/>
                </a:lnTo>
                <a:lnTo>
                  <a:pt x="2169" y="39"/>
                </a:lnTo>
                <a:lnTo>
                  <a:pt x="2169" y="39"/>
                </a:lnTo>
                <a:lnTo>
                  <a:pt x="2169" y="39"/>
                </a:lnTo>
                <a:lnTo>
                  <a:pt x="2169" y="39"/>
                </a:lnTo>
                <a:lnTo>
                  <a:pt x="2169" y="39"/>
                </a:lnTo>
                <a:lnTo>
                  <a:pt x="2170" y="39"/>
                </a:lnTo>
                <a:lnTo>
                  <a:pt x="2170" y="39"/>
                </a:lnTo>
                <a:lnTo>
                  <a:pt x="2170" y="39"/>
                </a:lnTo>
                <a:lnTo>
                  <a:pt x="2170" y="39"/>
                </a:lnTo>
                <a:lnTo>
                  <a:pt x="2171" y="39"/>
                </a:lnTo>
                <a:lnTo>
                  <a:pt x="2171" y="39"/>
                </a:lnTo>
                <a:lnTo>
                  <a:pt x="2171" y="39"/>
                </a:lnTo>
                <a:lnTo>
                  <a:pt x="2172" y="39"/>
                </a:lnTo>
                <a:lnTo>
                  <a:pt x="2172" y="39"/>
                </a:lnTo>
                <a:lnTo>
                  <a:pt x="2172" y="39"/>
                </a:lnTo>
                <a:lnTo>
                  <a:pt x="2172" y="39"/>
                </a:lnTo>
                <a:lnTo>
                  <a:pt x="2172" y="39"/>
                </a:lnTo>
                <a:lnTo>
                  <a:pt x="2173" y="39"/>
                </a:lnTo>
                <a:lnTo>
                  <a:pt x="2173" y="39"/>
                </a:lnTo>
                <a:lnTo>
                  <a:pt x="2173" y="39"/>
                </a:lnTo>
                <a:lnTo>
                  <a:pt x="2173" y="39"/>
                </a:lnTo>
                <a:lnTo>
                  <a:pt x="2174" y="39"/>
                </a:lnTo>
                <a:lnTo>
                  <a:pt x="2174" y="39"/>
                </a:lnTo>
                <a:lnTo>
                  <a:pt x="2174" y="39"/>
                </a:lnTo>
                <a:lnTo>
                  <a:pt x="2174" y="39"/>
                </a:lnTo>
                <a:lnTo>
                  <a:pt x="2175" y="39"/>
                </a:lnTo>
                <a:lnTo>
                  <a:pt x="2175" y="39"/>
                </a:lnTo>
                <a:lnTo>
                  <a:pt x="2175" y="39"/>
                </a:lnTo>
                <a:lnTo>
                  <a:pt x="2175" y="39"/>
                </a:lnTo>
                <a:lnTo>
                  <a:pt x="2175" y="39"/>
                </a:lnTo>
                <a:lnTo>
                  <a:pt x="2176" y="39"/>
                </a:lnTo>
                <a:lnTo>
                  <a:pt x="2176" y="39"/>
                </a:lnTo>
                <a:lnTo>
                  <a:pt x="2176" y="39"/>
                </a:lnTo>
                <a:lnTo>
                  <a:pt x="2176" y="39"/>
                </a:lnTo>
                <a:lnTo>
                  <a:pt x="2177" y="39"/>
                </a:lnTo>
                <a:lnTo>
                  <a:pt x="2177" y="39"/>
                </a:lnTo>
                <a:lnTo>
                  <a:pt x="2177" y="39"/>
                </a:lnTo>
                <a:lnTo>
                  <a:pt x="2177" y="39"/>
                </a:lnTo>
                <a:lnTo>
                  <a:pt x="2178" y="39"/>
                </a:lnTo>
                <a:lnTo>
                  <a:pt x="2178" y="39"/>
                </a:lnTo>
                <a:lnTo>
                  <a:pt x="2178" y="39"/>
                </a:lnTo>
                <a:lnTo>
                  <a:pt x="2178" y="39"/>
                </a:lnTo>
                <a:lnTo>
                  <a:pt x="2178" y="39"/>
                </a:lnTo>
                <a:lnTo>
                  <a:pt x="2179" y="39"/>
                </a:lnTo>
                <a:lnTo>
                  <a:pt x="2179" y="39"/>
                </a:lnTo>
                <a:lnTo>
                  <a:pt x="2179" y="39"/>
                </a:lnTo>
                <a:lnTo>
                  <a:pt x="2180" y="39"/>
                </a:lnTo>
                <a:lnTo>
                  <a:pt x="2180" y="39"/>
                </a:lnTo>
                <a:lnTo>
                  <a:pt x="2180" y="39"/>
                </a:lnTo>
                <a:lnTo>
                  <a:pt x="2180" y="39"/>
                </a:lnTo>
                <a:lnTo>
                  <a:pt x="2181" y="39"/>
                </a:lnTo>
                <a:lnTo>
                  <a:pt x="2181" y="39"/>
                </a:lnTo>
                <a:lnTo>
                  <a:pt x="2181" y="39"/>
                </a:lnTo>
                <a:lnTo>
                  <a:pt x="2181" y="39"/>
                </a:lnTo>
                <a:lnTo>
                  <a:pt x="2181" y="39"/>
                </a:lnTo>
                <a:lnTo>
                  <a:pt x="2182" y="39"/>
                </a:lnTo>
                <a:lnTo>
                  <a:pt x="2182" y="39"/>
                </a:lnTo>
                <a:lnTo>
                  <a:pt x="2182" y="39"/>
                </a:lnTo>
                <a:lnTo>
                  <a:pt x="2182" y="39"/>
                </a:lnTo>
                <a:lnTo>
                  <a:pt x="2183" y="39"/>
                </a:lnTo>
                <a:lnTo>
                  <a:pt x="2183" y="39"/>
                </a:lnTo>
                <a:lnTo>
                  <a:pt x="2183" y="39"/>
                </a:lnTo>
                <a:lnTo>
                  <a:pt x="2183" y="39"/>
                </a:lnTo>
                <a:lnTo>
                  <a:pt x="2184" y="39"/>
                </a:lnTo>
                <a:lnTo>
                  <a:pt x="2184" y="39"/>
                </a:lnTo>
                <a:lnTo>
                  <a:pt x="2184" y="39"/>
                </a:lnTo>
                <a:lnTo>
                  <a:pt x="2184" y="39"/>
                </a:lnTo>
                <a:lnTo>
                  <a:pt x="2184" y="39"/>
                </a:lnTo>
                <a:lnTo>
                  <a:pt x="2185" y="39"/>
                </a:lnTo>
                <a:lnTo>
                  <a:pt x="2185" y="39"/>
                </a:lnTo>
                <a:lnTo>
                  <a:pt x="2185" y="39"/>
                </a:lnTo>
                <a:lnTo>
                  <a:pt x="2185" y="39"/>
                </a:lnTo>
                <a:lnTo>
                  <a:pt x="2186" y="39"/>
                </a:lnTo>
                <a:lnTo>
                  <a:pt x="2186" y="39"/>
                </a:lnTo>
                <a:lnTo>
                  <a:pt x="2186" y="39"/>
                </a:lnTo>
                <a:lnTo>
                  <a:pt x="2186" y="39"/>
                </a:lnTo>
                <a:lnTo>
                  <a:pt x="2187" y="39"/>
                </a:lnTo>
                <a:lnTo>
                  <a:pt x="2187" y="39"/>
                </a:lnTo>
                <a:lnTo>
                  <a:pt x="2187" y="39"/>
                </a:lnTo>
                <a:lnTo>
                  <a:pt x="2187" y="39"/>
                </a:lnTo>
                <a:lnTo>
                  <a:pt x="2188" y="39"/>
                </a:lnTo>
                <a:lnTo>
                  <a:pt x="2188" y="39"/>
                </a:lnTo>
                <a:lnTo>
                  <a:pt x="2188" y="39"/>
                </a:lnTo>
                <a:lnTo>
                  <a:pt x="2188" y="39"/>
                </a:lnTo>
                <a:lnTo>
                  <a:pt x="2189" y="39"/>
                </a:lnTo>
                <a:lnTo>
                  <a:pt x="2189" y="39"/>
                </a:lnTo>
                <a:lnTo>
                  <a:pt x="2189" y="39"/>
                </a:lnTo>
                <a:lnTo>
                  <a:pt x="2189" y="39"/>
                </a:lnTo>
                <a:lnTo>
                  <a:pt x="2190" y="39"/>
                </a:lnTo>
                <a:lnTo>
                  <a:pt x="2190" y="39"/>
                </a:lnTo>
                <a:lnTo>
                  <a:pt x="2190" y="39"/>
                </a:lnTo>
                <a:lnTo>
                  <a:pt x="2190" y="39"/>
                </a:lnTo>
                <a:lnTo>
                  <a:pt x="2190" y="39"/>
                </a:lnTo>
                <a:lnTo>
                  <a:pt x="2191" y="39"/>
                </a:lnTo>
                <a:lnTo>
                  <a:pt x="2191" y="39"/>
                </a:lnTo>
                <a:lnTo>
                  <a:pt x="2191" y="39"/>
                </a:lnTo>
                <a:lnTo>
                  <a:pt x="2191" y="39"/>
                </a:lnTo>
                <a:lnTo>
                  <a:pt x="2192" y="39"/>
                </a:lnTo>
                <a:lnTo>
                  <a:pt x="2192" y="39"/>
                </a:lnTo>
                <a:lnTo>
                  <a:pt x="2192" y="39"/>
                </a:lnTo>
                <a:lnTo>
                  <a:pt x="2192" y="39"/>
                </a:lnTo>
                <a:lnTo>
                  <a:pt x="2193" y="39"/>
                </a:lnTo>
                <a:lnTo>
                  <a:pt x="2193" y="39"/>
                </a:lnTo>
                <a:lnTo>
                  <a:pt x="2193" y="39"/>
                </a:lnTo>
                <a:lnTo>
                  <a:pt x="2193" y="39"/>
                </a:lnTo>
                <a:lnTo>
                  <a:pt x="2193" y="39"/>
                </a:lnTo>
                <a:lnTo>
                  <a:pt x="2194" y="39"/>
                </a:lnTo>
                <a:lnTo>
                  <a:pt x="2194" y="39"/>
                </a:lnTo>
                <a:lnTo>
                  <a:pt x="2194" y="39"/>
                </a:lnTo>
                <a:lnTo>
                  <a:pt x="2194" y="39"/>
                </a:lnTo>
                <a:lnTo>
                  <a:pt x="2195" y="39"/>
                </a:lnTo>
                <a:lnTo>
                  <a:pt x="2195" y="39"/>
                </a:lnTo>
                <a:lnTo>
                  <a:pt x="2195" y="39"/>
                </a:lnTo>
                <a:lnTo>
                  <a:pt x="2196" y="39"/>
                </a:lnTo>
                <a:lnTo>
                  <a:pt x="2196" y="39"/>
                </a:lnTo>
                <a:lnTo>
                  <a:pt x="2196" y="39"/>
                </a:lnTo>
                <a:lnTo>
                  <a:pt x="2196" y="39"/>
                </a:lnTo>
                <a:lnTo>
                  <a:pt x="2196" y="39"/>
                </a:lnTo>
                <a:lnTo>
                  <a:pt x="2197" y="39"/>
                </a:lnTo>
                <a:lnTo>
                  <a:pt x="2197" y="39"/>
                </a:lnTo>
                <a:lnTo>
                  <a:pt x="2197" y="39"/>
                </a:lnTo>
                <a:lnTo>
                  <a:pt x="2197" y="39"/>
                </a:lnTo>
                <a:lnTo>
                  <a:pt x="2198" y="39"/>
                </a:lnTo>
                <a:lnTo>
                  <a:pt x="2198" y="39"/>
                </a:lnTo>
                <a:lnTo>
                  <a:pt x="2198" y="39"/>
                </a:lnTo>
                <a:lnTo>
                  <a:pt x="2198" y="39"/>
                </a:lnTo>
                <a:lnTo>
                  <a:pt x="2199" y="39"/>
                </a:lnTo>
                <a:lnTo>
                  <a:pt x="2199" y="39"/>
                </a:lnTo>
                <a:lnTo>
                  <a:pt x="2199" y="39"/>
                </a:lnTo>
                <a:lnTo>
                  <a:pt x="2199" y="39"/>
                </a:lnTo>
                <a:lnTo>
                  <a:pt x="2199" y="39"/>
                </a:lnTo>
                <a:lnTo>
                  <a:pt x="2200" y="39"/>
                </a:lnTo>
                <a:lnTo>
                  <a:pt x="2200" y="39"/>
                </a:lnTo>
                <a:lnTo>
                  <a:pt x="2200" y="39"/>
                </a:lnTo>
                <a:lnTo>
                  <a:pt x="2200" y="39"/>
                </a:lnTo>
                <a:lnTo>
                  <a:pt x="2201" y="39"/>
                </a:lnTo>
                <a:lnTo>
                  <a:pt x="2201" y="39"/>
                </a:lnTo>
                <a:lnTo>
                  <a:pt x="2201" y="39"/>
                </a:lnTo>
                <a:lnTo>
                  <a:pt x="2201" y="39"/>
                </a:lnTo>
                <a:lnTo>
                  <a:pt x="2202" y="39"/>
                </a:lnTo>
                <a:lnTo>
                  <a:pt x="2202" y="39"/>
                </a:lnTo>
                <a:lnTo>
                  <a:pt x="2202" y="39"/>
                </a:lnTo>
                <a:lnTo>
                  <a:pt x="2203" y="39"/>
                </a:lnTo>
                <a:lnTo>
                  <a:pt x="2203" y="39"/>
                </a:lnTo>
                <a:lnTo>
                  <a:pt x="2203" y="39"/>
                </a:lnTo>
                <a:lnTo>
                  <a:pt x="2203" y="39"/>
                </a:lnTo>
                <a:lnTo>
                  <a:pt x="2203" y="39"/>
                </a:lnTo>
                <a:lnTo>
                  <a:pt x="2204" y="39"/>
                </a:lnTo>
                <a:lnTo>
                  <a:pt x="2204" y="39"/>
                </a:lnTo>
                <a:lnTo>
                  <a:pt x="2204" y="39"/>
                </a:lnTo>
                <a:lnTo>
                  <a:pt x="2204" y="39"/>
                </a:lnTo>
                <a:lnTo>
                  <a:pt x="2205" y="39"/>
                </a:lnTo>
                <a:lnTo>
                  <a:pt x="2205" y="39"/>
                </a:lnTo>
                <a:lnTo>
                  <a:pt x="2205" y="39"/>
                </a:lnTo>
                <a:lnTo>
                  <a:pt x="2205" y="39"/>
                </a:lnTo>
                <a:lnTo>
                  <a:pt x="2205" y="39"/>
                </a:lnTo>
                <a:lnTo>
                  <a:pt x="2206" y="39"/>
                </a:lnTo>
                <a:lnTo>
                  <a:pt x="2206" y="39"/>
                </a:lnTo>
                <a:lnTo>
                  <a:pt x="2206" y="39"/>
                </a:lnTo>
                <a:lnTo>
                  <a:pt x="2206" y="39"/>
                </a:lnTo>
                <a:lnTo>
                  <a:pt x="2207" y="39"/>
                </a:lnTo>
                <a:lnTo>
                  <a:pt x="2207" y="39"/>
                </a:lnTo>
                <a:lnTo>
                  <a:pt x="2207" y="39"/>
                </a:lnTo>
                <a:lnTo>
                  <a:pt x="2207" y="39"/>
                </a:lnTo>
                <a:lnTo>
                  <a:pt x="2208" y="39"/>
                </a:lnTo>
                <a:lnTo>
                  <a:pt x="2208" y="39"/>
                </a:lnTo>
                <a:lnTo>
                  <a:pt x="2208" y="39"/>
                </a:lnTo>
                <a:lnTo>
                  <a:pt x="2208" y="39"/>
                </a:lnTo>
                <a:lnTo>
                  <a:pt x="2208" y="39"/>
                </a:lnTo>
                <a:lnTo>
                  <a:pt x="2209" y="39"/>
                </a:lnTo>
                <a:lnTo>
                  <a:pt x="2209" y="39"/>
                </a:lnTo>
                <a:lnTo>
                  <a:pt x="2209" y="39"/>
                </a:lnTo>
                <a:lnTo>
                  <a:pt x="2209" y="39"/>
                </a:lnTo>
                <a:lnTo>
                  <a:pt x="2210" y="39"/>
                </a:lnTo>
                <a:lnTo>
                  <a:pt x="2210" y="39"/>
                </a:lnTo>
                <a:lnTo>
                  <a:pt x="2210" y="39"/>
                </a:lnTo>
                <a:lnTo>
                  <a:pt x="2211" y="39"/>
                </a:lnTo>
                <a:lnTo>
                  <a:pt x="2211" y="39"/>
                </a:lnTo>
                <a:lnTo>
                  <a:pt x="2211" y="39"/>
                </a:lnTo>
                <a:lnTo>
                  <a:pt x="2211" y="39"/>
                </a:lnTo>
                <a:lnTo>
                  <a:pt x="2212" y="39"/>
                </a:lnTo>
                <a:lnTo>
                  <a:pt x="2212" y="39"/>
                </a:lnTo>
                <a:lnTo>
                  <a:pt x="2212" y="39"/>
                </a:lnTo>
                <a:lnTo>
                  <a:pt x="2212" y="39"/>
                </a:lnTo>
                <a:lnTo>
                  <a:pt x="2212" y="39"/>
                </a:lnTo>
                <a:lnTo>
                  <a:pt x="2213" y="39"/>
                </a:lnTo>
                <a:lnTo>
                  <a:pt x="2213" y="39"/>
                </a:lnTo>
                <a:lnTo>
                  <a:pt x="2213" y="39"/>
                </a:lnTo>
                <a:lnTo>
                  <a:pt x="2213" y="39"/>
                </a:lnTo>
                <a:lnTo>
                  <a:pt x="2214" y="39"/>
                </a:lnTo>
                <a:lnTo>
                  <a:pt x="2214" y="39"/>
                </a:lnTo>
                <a:lnTo>
                  <a:pt x="2214" y="39"/>
                </a:lnTo>
                <a:lnTo>
                  <a:pt x="2214" y="39"/>
                </a:lnTo>
                <a:lnTo>
                  <a:pt x="2215" y="39"/>
                </a:lnTo>
                <a:lnTo>
                  <a:pt x="2215" y="0"/>
                </a:lnTo>
                <a:lnTo>
                  <a:pt x="2215" y="39"/>
                </a:lnTo>
                <a:lnTo>
                  <a:pt x="2215" y="39"/>
                </a:lnTo>
                <a:lnTo>
                  <a:pt x="2215" y="39"/>
                </a:lnTo>
                <a:lnTo>
                  <a:pt x="2216" y="39"/>
                </a:lnTo>
                <a:lnTo>
                  <a:pt x="2216" y="39"/>
                </a:lnTo>
                <a:lnTo>
                  <a:pt x="2216" y="39"/>
                </a:lnTo>
                <a:lnTo>
                  <a:pt x="2216" y="39"/>
                </a:lnTo>
                <a:lnTo>
                  <a:pt x="2217" y="39"/>
                </a:lnTo>
                <a:lnTo>
                  <a:pt x="2217" y="39"/>
                </a:lnTo>
                <a:lnTo>
                  <a:pt x="2217" y="39"/>
                </a:lnTo>
                <a:lnTo>
                  <a:pt x="2217" y="39"/>
                </a:lnTo>
                <a:lnTo>
                  <a:pt x="2218" y="39"/>
                </a:lnTo>
                <a:lnTo>
                  <a:pt x="2218" y="39"/>
                </a:lnTo>
                <a:lnTo>
                  <a:pt x="2218" y="39"/>
                </a:lnTo>
                <a:lnTo>
                  <a:pt x="2218" y="39"/>
                </a:lnTo>
                <a:lnTo>
                  <a:pt x="2219" y="39"/>
                </a:lnTo>
                <a:lnTo>
                  <a:pt x="2219" y="39"/>
                </a:lnTo>
                <a:lnTo>
                  <a:pt x="2219" y="39"/>
                </a:lnTo>
                <a:lnTo>
                  <a:pt x="2219" y="39"/>
                </a:lnTo>
                <a:lnTo>
                  <a:pt x="2220" y="39"/>
                </a:lnTo>
                <a:lnTo>
                  <a:pt x="2220" y="39"/>
                </a:lnTo>
                <a:lnTo>
                  <a:pt x="2220" y="39"/>
                </a:lnTo>
                <a:lnTo>
                  <a:pt x="2220" y="39"/>
                </a:lnTo>
                <a:lnTo>
                  <a:pt x="2221" y="39"/>
                </a:lnTo>
                <a:lnTo>
                  <a:pt x="2221" y="39"/>
                </a:lnTo>
                <a:lnTo>
                  <a:pt x="2221" y="39"/>
                </a:lnTo>
                <a:lnTo>
                  <a:pt x="2221" y="39"/>
                </a:lnTo>
                <a:lnTo>
                  <a:pt x="2221" y="39"/>
                </a:lnTo>
                <a:lnTo>
                  <a:pt x="2222" y="39"/>
                </a:lnTo>
                <a:lnTo>
                  <a:pt x="2222" y="39"/>
                </a:lnTo>
                <a:lnTo>
                  <a:pt x="2222" y="39"/>
                </a:lnTo>
                <a:lnTo>
                  <a:pt x="2222" y="39"/>
                </a:lnTo>
                <a:lnTo>
                  <a:pt x="2223" y="39"/>
                </a:lnTo>
                <a:lnTo>
                  <a:pt x="2223" y="39"/>
                </a:lnTo>
                <a:lnTo>
                  <a:pt x="2223" y="39"/>
                </a:lnTo>
                <a:lnTo>
                  <a:pt x="2223" y="39"/>
                </a:lnTo>
                <a:lnTo>
                  <a:pt x="2224" y="39"/>
                </a:lnTo>
                <a:lnTo>
                  <a:pt x="2224" y="39"/>
                </a:lnTo>
                <a:lnTo>
                  <a:pt x="2224" y="39"/>
                </a:lnTo>
                <a:lnTo>
                  <a:pt x="2224" y="39"/>
                </a:lnTo>
                <a:lnTo>
                  <a:pt x="2224" y="39"/>
                </a:lnTo>
                <a:lnTo>
                  <a:pt x="2225" y="39"/>
                </a:lnTo>
                <a:lnTo>
                  <a:pt x="2225" y="39"/>
                </a:lnTo>
                <a:lnTo>
                  <a:pt x="2225" y="39"/>
                </a:lnTo>
                <a:lnTo>
                  <a:pt x="2225" y="39"/>
                </a:lnTo>
                <a:lnTo>
                  <a:pt x="2226" y="39"/>
                </a:lnTo>
                <a:lnTo>
                  <a:pt x="2226" y="39"/>
                </a:lnTo>
                <a:lnTo>
                  <a:pt x="2226" y="39"/>
                </a:lnTo>
                <a:lnTo>
                  <a:pt x="2227" y="39"/>
                </a:lnTo>
                <a:lnTo>
                  <a:pt x="2227" y="39"/>
                </a:lnTo>
                <a:lnTo>
                  <a:pt x="2227" y="39"/>
                </a:lnTo>
                <a:lnTo>
                  <a:pt x="2227" y="39"/>
                </a:lnTo>
                <a:lnTo>
                  <a:pt x="2227" y="39"/>
                </a:lnTo>
                <a:lnTo>
                  <a:pt x="2228" y="39"/>
                </a:lnTo>
                <a:lnTo>
                  <a:pt x="2228" y="39"/>
                </a:lnTo>
                <a:lnTo>
                  <a:pt x="2228" y="39"/>
                </a:lnTo>
                <a:lnTo>
                  <a:pt x="2228" y="39"/>
                </a:lnTo>
                <a:lnTo>
                  <a:pt x="2229" y="39"/>
                </a:lnTo>
                <a:lnTo>
                  <a:pt x="2229" y="39"/>
                </a:lnTo>
                <a:lnTo>
                  <a:pt x="2229" y="39"/>
                </a:lnTo>
                <a:lnTo>
                  <a:pt x="2229" y="39"/>
                </a:lnTo>
                <a:lnTo>
                  <a:pt x="2230" y="39"/>
                </a:lnTo>
                <a:lnTo>
                  <a:pt x="2230" y="39"/>
                </a:lnTo>
                <a:lnTo>
                  <a:pt x="2230" y="39"/>
                </a:lnTo>
                <a:lnTo>
                  <a:pt x="2230" y="39"/>
                </a:lnTo>
                <a:lnTo>
                  <a:pt x="2230" y="39"/>
                </a:lnTo>
                <a:lnTo>
                  <a:pt x="2231" y="39"/>
                </a:lnTo>
                <a:lnTo>
                  <a:pt x="2231" y="39"/>
                </a:lnTo>
                <a:lnTo>
                  <a:pt x="2231" y="39"/>
                </a:lnTo>
                <a:lnTo>
                  <a:pt x="2231" y="39"/>
                </a:lnTo>
                <a:lnTo>
                  <a:pt x="2232" y="39"/>
                </a:lnTo>
                <a:lnTo>
                  <a:pt x="2232" y="39"/>
                </a:lnTo>
                <a:lnTo>
                  <a:pt x="2232" y="39"/>
                </a:lnTo>
                <a:lnTo>
                  <a:pt x="2232" y="39"/>
                </a:lnTo>
                <a:lnTo>
                  <a:pt x="2233" y="39"/>
                </a:lnTo>
                <a:lnTo>
                  <a:pt x="2233" y="39"/>
                </a:lnTo>
                <a:lnTo>
                  <a:pt x="2233" y="39"/>
                </a:lnTo>
                <a:lnTo>
                  <a:pt x="2233" y="39"/>
                </a:lnTo>
                <a:lnTo>
                  <a:pt x="2233" y="39"/>
                </a:lnTo>
                <a:lnTo>
                  <a:pt x="2234" y="39"/>
                </a:lnTo>
                <a:lnTo>
                  <a:pt x="2234" y="39"/>
                </a:lnTo>
                <a:lnTo>
                  <a:pt x="2234" y="39"/>
                </a:lnTo>
                <a:lnTo>
                  <a:pt x="2235" y="39"/>
                </a:lnTo>
                <a:lnTo>
                  <a:pt x="2235" y="39"/>
                </a:lnTo>
                <a:lnTo>
                  <a:pt x="2235" y="39"/>
                </a:lnTo>
                <a:lnTo>
                  <a:pt x="2235" y="39"/>
                </a:lnTo>
                <a:lnTo>
                  <a:pt x="2236" y="39"/>
                </a:lnTo>
                <a:lnTo>
                  <a:pt x="2236" y="39"/>
                </a:lnTo>
                <a:lnTo>
                  <a:pt x="2236" y="39"/>
                </a:lnTo>
                <a:lnTo>
                  <a:pt x="2236" y="39"/>
                </a:lnTo>
                <a:lnTo>
                  <a:pt x="2236" y="39"/>
                </a:lnTo>
                <a:lnTo>
                  <a:pt x="2237" y="39"/>
                </a:lnTo>
                <a:lnTo>
                  <a:pt x="2237" y="39"/>
                </a:lnTo>
                <a:lnTo>
                  <a:pt x="2237" y="39"/>
                </a:lnTo>
                <a:lnTo>
                  <a:pt x="2237" y="39"/>
                </a:lnTo>
                <a:lnTo>
                  <a:pt x="2238" y="39"/>
                </a:lnTo>
                <a:lnTo>
                  <a:pt x="2238" y="39"/>
                </a:lnTo>
                <a:lnTo>
                  <a:pt x="2238" y="39"/>
                </a:lnTo>
                <a:lnTo>
                  <a:pt x="2238" y="39"/>
                </a:lnTo>
                <a:lnTo>
                  <a:pt x="2239" y="39"/>
                </a:lnTo>
                <a:lnTo>
                  <a:pt x="2239" y="39"/>
                </a:lnTo>
                <a:lnTo>
                  <a:pt x="2239" y="39"/>
                </a:lnTo>
                <a:lnTo>
                  <a:pt x="2239" y="39"/>
                </a:lnTo>
                <a:lnTo>
                  <a:pt x="2239" y="39"/>
                </a:lnTo>
                <a:lnTo>
                  <a:pt x="2240" y="39"/>
                </a:lnTo>
                <a:lnTo>
                  <a:pt x="2240" y="39"/>
                </a:lnTo>
                <a:lnTo>
                  <a:pt x="2240" y="39"/>
                </a:lnTo>
                <a:lnTo>
                  <a:pt x="2240" y="39"/>
                </a:lnTo>
                <a:lnTo>
                  <a:pt x="2241" y="39"/>
                </a:lnTo>
                <a:lnTo>
                  <a:pt x="2241" y="39"/>
                </a:lnTo>
                <a:lnTo>
                  <a:pt x="2241" y="39"/>
                </a:lnTo>
                <a:lnTo>
                  <a:pt x="2242" y="39"/>
                </a:lnTo>
                <a:lnTo>
                  <a:pt x="2242" y="39"/>
                </a:lnTo>
                <a:lnTo>
                  <a:pt x="2242" y="39"/>
                </a:lnTo>
                <a:lnTo>
                  <a:pt x="2242" y="39"/>
                </a:lnTo>
                <a:lnTo>
                  <a:pt x="2242" y="39"/>
                </a:lnTo>
                <a:lnTo>
                  <a:pt x="2243" y="39"/>
                </a:lnTo>
                <a:lnTo>
                  <a:pt x="2243" y="39"/>
                </a:lnTo>
                <a:lnTo>
                  <a:pt x="2243" y="39"/>
                </a:lnTo>
                <a:lnTo>
                  <a:pt x="2243" y="39"/>
                </a:lnTo>
                <a:lnTo>
                  <a:pt x="2244" y="39"/>
                </a:lnTo>
                <a:lnTo>
                  <a:pt x="2244" y="39"/>
                </a:lnTo>
                <a:lnTo>
                  <a:pt x="2244" y="39"/>
                </a:lnTo>
                <a:lnTo>
                  <a:pt x="2244" y="39"/>
                </a:lnTo>
                <a:lnTo>
                  <a:pt x="2245" y="39"/>
                </a:lnTo>
                <a:lnTo>
                  <a:pt x="2245" y="39"/>
                </a:lnTo>
                <a:lnTo>
                  <a:pt x="2245" y="39"/>
                </a:lnTo>
                <a:lnTo>
                  <a:pt x="2245" y="39"/>
                </a:lnTo>
                <a:lnTo>
                  <a:pt x="2245" y="39"/>
                </a:lnTo>
                <a:lnTo>
                  <a:pt x="2246" y="39"/>
                </a:lnTo>
                <a:lnTo>
                  <a:pt x="2246" y="39"/>
                </a:lnTo>
                <a:lnTo>
                  <a:pt x="2246" y="39"/>
                </a:lnTo>
                <a:lnTo>
                  <a:pt x="2246" y="39"/>
                </a:lnTo>
                <a:lnTo>
                  <a:pt x="2247" y="39"/>
                </a:lnTo>
                <a:lnTo>
                  <a:pt x="2247" y="39"/>
                </a:lnTo>
                <a:lnTo>
                  <a:pt x="2247" y="39"/>
                </a:lnTo>
                <a:lnTo>
                  <a:pt x="2247" y="39"/>
                </a:lnTo>
                <a:lnTo>
                  <a:pt x="2248" y="39"/>
                </a:lnTo>
                <a:lnTo>
                  <a:pt x="2248" y="39"/>
                </a:lnTo>
                <a:lnTo>
                  <a:pt x="2248" y="39"/>
                </a:lnTo>
                <a:lnTo>
                  <a:pt x="2248" y="39"/>
                </a:lnTo>
                <a:lnTo>
                  <a:pt x="2248" y="39"/>
                </a:lnTo>
                <a:lnTo>
                  <a:pt x="2249" y="39"/>
                </a:lnTo>
                <a:lnTo>
                  <a:pt x="2249" y="39"/>
                </a:lnTo>
                <a:lnTo>
                  <a:pt x="2249" y="39"/>
                </a:lnTo>
                <a:lnTo>
                  <a:pt x="2250" y="39"/>
                </a:lnTo>
                <a:lnTo>
                  <a:pt x="2250" y="39"/>
                </a:lnTo>
                <a:lnTo>
                  <a:pt x="2250" y="39"/>
                </a:lnTo>
                <a:lnTo>
                  <a:pt x="2250" y="39"/>
                </a:lnTo>
                <a:lnTo>
                  <a:pt x="2251" y="39"/>
                </a:lnTo>
                <a:lnTo>
                  <a:pt x="2251" y="39"/>
                </a:lnTo>
                <a:lnTo>
                  <a:pt x="2251" y="39"/>
                </a:lnTo>
                <a:lnTo>
                  <a:pt x="2251" y="39"/>
                </a:lnTo>
                <a:lnTo>
                  <a:pt x="2251" y="39"/>
                </a:lnTo>
                <a:lnTo>
                  <a:pt x="2252" y="39"/>
                </a:lnTo>
                <a:lnTo>
                  <a:pt x="2252" y="39"/>
                </a:lnTo>
                <a:lnTo>
                  <a:pt x="2252" y="39"/>
                </a:lnTo>
                <a:lnTo>
                  <a:pt x="2252" y="39"/>
                </a:lnTo>
                <a:lnTo>
                  <a:pt x="2253" y="39"/>
                </a:lnTo>
                <a:lnTo>
                  <a:pt x="2253" y="39"/>
                </a:lnTo>
                <a:lnTo>
                  <a:pt x="2253" y="39"/>
                </a:lnTo>
                <a:lnTo>
                  <a:pt x="2253" y="39"/>
                </a:lnTo>
                <a:lnTo>
                  <a:pt x="2254" y="39"/>
                </a:lnTo>
                <a:lnTo>
                  <a:pt x="2254" y="39"/>
                </a:lnTo>
                <a:lnTo>
                  <a:pt x="2254" y="39"/>
                </a:lnTo>
                <a:lnTo>
                  <a:pt x="2254" y="39"/>
                </a:lnTo>
                <a:lnTo>
                  <a:pt x="2254" y="39"/>
                </a:lnTo>
                <a:lnTo>
                  <a:pt x="2255" y="39"/>
                </a:lnTo>
                <a:lnTo>
                  <a:pt x="2255" y="39"/>
                </a:lnTo>
                <a:lnTo>
                  <a:pt x="2255" y="39"/>
                </a:lnTo>
                <a:lnTo>
                  <a:pt x="2255" y="39"/>
                </a:lnTo>
                <a:lnTo>
                  <a:pt x="2256" y="39"/>
                </a:lnTo>
                <a:lnTo>
                  <a:pt x="2256" y="39"/>
                </a:lnTo>
                <a:lnTo>
                  <a:pt x="2256" y="39"/>
                </a:lnTo>
                <a:lnTo>
                  <a:pt x="2256" y="39"/>
                </a:lnTo>
                <a:lnTo>
                  <a:pt x="2257" y="39"/>
                </a:lnTo>
                <a:lnTo>
                  <a:pt x="2257" y="39"/>
                </a:lnTo>
                <a:lnTo>
                  <a:pt x="2257" y="39"/>
                </a:lnTo>
                <a:lnTo>
                  <a:pt x="2258" y="39"/>
                </a:lnTo>
                <a:lnTo>
                  <a:pt x="2258" y="39"/>
                </a:lnTo>
                <a:lnTo>
                  <a:pt x="2258" y="39"/>
                </a:lnTo>
                <a:lnTo>
                  <a:pt x="2258" y="39"/>
                </a:lnTo>
                <a:lnTo>
                  <a:pt x="2258" y="39"/>
                </a:lnTo>
                <a:lnTo>
                  <a:pt x="2259" y="39"/>
                </a:lnTo>
                <a:lnTo>
                  <a:pt x="2259" y="39"/>
                </a:lnTo>
                <a:lnTo>
                  <a:pt x="2259" y="39"/>
                </a:lnTo>
                <a:lnTo>
                  <a:pt x="2259" y="39"/>
                </a:lnTo>
                <a:lnTo>
                  <a:pt x="2260" y="39"/>
                </a:lnTo>
                <a:lnTo>
                  <a:pt x="2260" y="39"/>
                </a:lnTo>
                <a:lnTo>
                  <a:pt x="2260" y="39"/>
                </a:lnTo>
                <a:lnTo>
                  <a:pt x="2260" y="39"/>
                </a:lnTo>
                <a:lnTo>
                  <a:pt x="2261" y="39"/>
                </a:lnTo>
                <a:lnTo>
                  <a:pt x="2261" y="39"/>
                </a:lnTo>
                <a:lnTo>
                  <a:pt x="2261" y="39"/>
                </a:lnTo>
                <a:lnTo>
                  <a:pt x="2261" y="39"/>
                </a:lnTo>
                <a:lnTo>
                  <a:pt x="2261" y="39"/>
                </a:lnTo>
                <a:lnTo>
                  <a:pt x="2262" y="39"/>
                </a:lnTo>
                <a:lnTo>
                  <a:pt x="2262" y="39"/>
                </a:lnTo>
                <a:lnTo>
                  <a:pt x="2262" y="39"/>
                </a:lnTo>
                <a:lnTo>
                  <a:pt x="2262" y="39"/>
                </a:lnTo>
                <a:lnTo>
                  <a:pt x="2263" y="39"/>
                </a:lnTo>
                <a:lnTo>
                  <a:pt x="2263" y="39"/>
                </a:lnTo>
                <a:lnTo>
                  <a:pt x="2263" y="39"/>
                </a:lnTo>
                <a:lnTo>
                  <a:pt x="2263" y="39"/>
                </a:lnTo>
                <a:lnTo>
                  <a:pt x="2264" y="39"/>
                </a:lnTo>
                <a:lnTo>
                  <a:pt x="2264" y="39"/>
                </a:lnTo>
                <a:lnTo>
                  <a:pt x="2264" y="39"/>
                </a:lnTo>
                <a:lnTo>
                  <a:pt x="2264" y="39"/>
                </a:lnTo>
                <a:lnTo>
                  <a:pt x="2264" y="39"/>
                </a:lnTo>
                <a:lnTo>
                  <a:pt x="2265" y="39"/>
                </a:lnTo>
                <a:lnTo>
                  <a:pt x="2265" y="39"/>
                </a:lnTo>
                <a:lnTo>
                  <a:pt x="2265" y="39"/>
                </a:lnTo>
                <a:lnTo>
                  <a:pt x="2266" y="39"/>
                </a:lnTo>
                <a:lnTo>
                  <a:pt x="2266" y="39"/>
                </a:lnTo>
                <a:lnTo>
                  <a:pt x="2266" y="39"/>
                </a:lnTo>
                <a:lnTo>
                  <a:pt x="2266" y="39"/>
                </a:lnTo>
                <a:lnTo>
                  <a:pt x="2267" y="39"/>
                </a:lnTo>
                <a:lnTo>
                  <a:pt x="2267" y="39"/>
                </a:lnTo>
                <a:lnTo>
                  <a:pt x="2267" y="39"/>
                </a:lnTo>
                <a:lnTo>
                  <a:pt x="2267" y="39"/>
                </a:lnTo>
                <a:lnTo>
                  <a:pt x="2267" y="39"/>
                </a:lnTo>
                <a:lnTo>
                  <a:pt x="2268" y="39"/>
                </a:lnTo>
                <a:lnTo>
                  <a:pt x="2268" y="39"/>
                </a:lnTo>
                <a:lnTo>
                  <a:pt x="2268" y="39"/>
                </a:lnTo>
                <a:lnTo>
                  <a:pt x="2268" y="39"/>
                </a:lnTo>
                <a:lnTo>
                  <a:pt x="2269" y="39"/>
                </a:lnTo>
                <a:lnTo>
                  <a:pt x="2269" y="39"/>
                </a:lnTo>
                <a:lnTo>
                  <a:pt x="2269" y="39"/>
                </a:lnTo>
                <a:lnTo>
                  <a:pt x="2269" y="39"/>
                </a:lnTo>
                <a:lnTo>
                  <a:pt x="2270" y="39"/>
                </a:lnTo>
                <a:lnTo>
                  <a:pt x="2270" y="39"/>
                </a:lnTo>
                <a:lnTo>
                  <a:pt x="2270" y="39"/>
                </a:lnTo>
                <a:lnTo>
                  <a:pt x="2270" y="39"/>
                </a:lnTo>
                <a:lnTo>
                  <a:pt x="2270" y="39"/>
                </a:lnTo>
                <a:lnTo>
                  <a:pt x="2271" y="39"/>
                </a:lnTo>
                <a:lnTo>
                  <a:pt x="2271" y="39"/>
                </a:lnTo>
                <a:lnTo>
                  <a:pt x="2271" y="39"/>
                </a:lnTo>
                <a:lnTo>
                  <a:pt x="2271" y="39"/>
                </a:lnTo>
                <a:lnTo>
                  <a:pt x="2272" y="39"/>
                </a:lnTo>
                <a:lnTo>
                  <a:pt x="2272" y="39"/>
                </a:lnTo>
                <a:lnTo>
                  <a:pt x="2272" y="39"/>
                </a:lnTo>
                <a:lnTo>
                  <a:pt x="2272" y="39"/>
                </a:lnTo>
                <a:lnTo>
                  <a:pt x="2273" y="39"/>
                </a:lnTo>
                <a:lnTo>
                  <a:pt x="2273" y="39"/>
                </a:lnTo>
                <a:lnTo>
                  <a:pt x="2273" y="39"/>
                </a:lnTo>
                <a:lnTo>
                  <a:pt x="2273" y="39"/>
                </a:lnTo>
                <a:lnTo>
                  <a:pt x="2274" y="39"/>
                </a:lnTo>
                <a:lnTo>
                  <a:pt x="2274" y="39"/>
                </a:lnTo>
                <a:lnTo>
                  <a:pt x="2274" y="39"/>
                </a:lnTo>
                <a:lnTo>
                  <a:pt x="2274" y="39"/>
                </a:lnTo>
                <a:lnTo>
                  <a:pt x="2275" y="39"/>
                </a:lnTo>
                <a:lnTo>
                  <a:pt x="2275" y="39"/>
                </a:lnTo>
                <a:lnTo>
                  <a:pt x="2275" y="39"/>
                </a:lnTo>
                <a:lnTo>
                  <a:pt x="2275" y="39"/>
                </a:lnTo>
                <a:lnTo>
                  <a:pt x="2276" y="39"/>
                </a:lnTo>
                <a:lnTo>
                  <a:pt x="2276" y="39"/>
                </a:lnTo>
                <a:lnTo>
                  <a:pt x="2276" y="39"/>
                </a:lnTo>
                <a:lnTo>
                  <a:pt x="2276" y="39"/>
                </a:lnTo>
                <a:lnTo>
                  <a:pt x="2276" y="39"/>
                </a:lnTo>
                <a:lnTo>
                  <a:pt x="2277" y="39"/>
                </a:lnTo>
                <a:lnTo>
                  <a:pt x="2277" y="39"/>
                </a:lnTo>
                <a:lnTo>
                  <a:pt x="2277" y="39"/>
                </a:lnTo>
                <a:lnTo>
                  <a:pt x="2277" y="39"/>
                </a:lnTo>
                <a:lnTo>
                  <a:pt x="2278" y="39"/>
                </a:lnTo>
                <a:lnTo>
                  <a:pt x="2278" y="39"/>
                </a:lnTo>
                <a:lnTo>
                  <a:pt x="2278" y="39"/>
                </a:lnTo>
                <a:lnTo>
                  <a:pt x="2278" y="39"/>
                </a:lnTo>
                <a:lnTo>
                  <a:pt x="2279" y="39"/>
                </a:lnTo>
                <a:lnTo>
                  <a:pt x="2279" y="39"/>
                </a:lnTo>
                <a:lnTo>
                  <a:pt x="2279" y="39"/>
                </a:lnTo>
                <a:lnTo>
                  <a:pt x="2279" y="39"/>
                </a:lnTo>
                <a:lnTo>
                  <a:pt x="2279" y="39"/>
                </a:lnTo>
                <a:lnTo>
                  <a:pt x="2280" y="39"/>
                </a:lnTo>
                <a:lnTo>
                  <a:pt x="2280" y="39"/>
                </a:lnTo>
                <a:lnTo>
                  <a:pt x="2280" y="39"/>
                </a:lnTo>
                <a:lnTo>
                  <a:pt x="2281" y="39"/>
                </a:lnTo>
                <a:lnTo>
                  <a:pt x="2281" y="39"/>
                </a:lnTo>
                <a:lnTo>
                  <a:pt x="2281" y="39"/>
                </a:lnTo>
                <a:lnTo>
                  <a:pt x="2281" y="39"/>
                </a:lnTo>
                <a:lnTo>
                  <a:pt x="2282" y="39"/>
                </a:lnTo>
                <a:lnTo>
                  <a:pt x="2282" y="39"/>
                </a:lnTo>
                <a:lnTo>
                  <a:pt x="2282" y="39"/>
                </a:lnTo>
                <a:lnTo>
                  <a:pt x="2282" y="39"/>
                </a:lnTo>
                <a:lnTo>
                  <a:pt x="2282" y="39"/>
                </a:lnTo>
                <a:lnTo>
                  <a:pt x="2283" y="39"/>
                </a:lnTo>
                <a:lnTo>
                  <a:pt x="2283" y="39"/>
                </a:lnTo>
                <a:lnTo>
                  <a:pt x="2283" y="39"/>
                </a:lnTo>
                <a:lnTo>
                  <a:pt x="2283" y="39"/>
                </a:lnTo>
                <a:lnTo>
                  <a:pt x="2284" y="39"/>
                </a:lnTo>
                <a:lnTo>
                  <a:pt x="2284" y="39"/>
                </a:lnTo>
                <a:lnTo>
                  <a:pt x="2284" y="39"/>
                </a:lnTo>
                <a:lnTo>
                  <a:pt x="2284" y="39"/>
                </a:lnTo>
                <a:lnTo>
                  <a:pt x="2285" y="39"/>
                </a:lnTo>
                <a:lnTo>
                  <a:pt x="2285" y="39"/>
                </a:lnTo>
                <a:lnTo>
                  <a:pt x="2285" y="39"/>
                </a:lnTo>
                <a:lnTo>
                  <a:pt x="2285" y="39"/>
                </a:lnTo>
                <a:lnTo>
                  <a:pt x="2285" y="39"/>
                </a:lnTo>
                <a:lnTo>
                  <a:pt x="2286" y="39"/>
                </a:lnTo>
                <a:lnTo>
                  <a:pt x="2286" y="39"/>
                </a:lnTo>
                <a:lnTo>
                  <a:pt x="2286" y="39"/>
                </a:lnTo>
                <a:lnTo>
                  <a:pt x="2286" y="39"/>
                </a:lnTo>
                <a:lnTo>
                  <a:pt x="2287" y="39"/>
                </a:lnTo>
                <a:lnTo>
                  <a:pt x="2287" y="39"/>
                </a:lnTo>
                <a:lnTo>
                  <a:pt x="2287" y="39"/>
                </a:lnTo>
                <a:lnTo>
                  <a:pt x="2287" y="39"/>
                </a:lnTo>
                <a:lnTo>
                  <a:pt x="2288" y="39"/>
                </a:lnTo>
                <a:lnTo>
                  <a:pt x="2288" y="39"/>
                </a:lnTo>
                <a:lnTo>
                  <a:pt x="2288" y="39"/>
                </a:lnTo>
                <a:lnTo>
                  <a:pt x="2288" y="39"/>
                </a:lnTo>
                <a:lnTo>
                  <a:pt x="2289" y="39"/>
                </a:lnTo>
                <a:lnTo>
                  <a:pt x="2289" y="39"/>
                </a:lnTo>
                <a:lnTo>
                  <a:pt x="2289" y="39"/>
                </a:lnTo>
                <a:lnTo>
                  <a:pt x="2289" y="39"/>
                </a:lnTo>
                <a:lnTo>
                  <a:pt x="2290" y="39"/>
                </a:lnTo>
                <a:lnTo>
                  <a:pt x="2290" y="39"/>
                </a:lnTo>
                <a:lnTo>
                  <a:pt x="2290" y="39"/>
                </a:lnTo>
                <a:lnTo>
                  <a:pt x="2290" y="39"/>
                </a:lnTo>
                <a:lnTo>
                  <a:pt x="2291" y="39"/>
                </a:lnTo>
                <a:lnTo>
                  <a:pt x="2291" y="39"/>
                </a:lnTo>
                <a:lnTo>
                  <a:pt x="2291" y="39"/>
                </a:lnTo>
                <a:lnTo>
                  <a:pt x="2291" y="39"/>
                </a:lnTo>
                <a:lnTo>
                  <a:pt x="2291" y="39"/>
                </a:lnTo>
                <a:lnTo>
                  <a:pt x="2292" y="39"/>
                </a:lnTo>
                <a:lnTo>
                  <a:pt x="2292" y="39"/>
                </a:lnTo>
                <a:lnTo>
                  <a:pt x="2292" y="39"/>
                </a:lnTo>
                <a:lnTo>
                  <a:pt x="2292" y="39"/>
                </a:lnTo>
                <a:lnTo>
                  <a:pt x="2293" y="39"/>
                </a:lnTo>
                <a:lnTo>
                  <a:pt x="2293" y="39"/>
                </a:lnTo>
                <a:lnTo>
                  <a:pt x="2293" y="39"/>
                </a:lnTo>
                <a:lnTo>
                  <a:pt x="2293" y="39"/>
                </a:lnTo>
                <a:lnTo>
                  <a:pt x="2294" y="39"/>
                </a:lnTo>
                <a:lnTo>
                  <a:pt x="2294" y="39"/>
                </a:lnTo>
                <a:lnTo>
                  <a:pt x="2294" y="39"/>
                </a:lnTo>
                <a:lnTo>
                  <a:pt x="2294" y="39"/>
                </a:lnTo>
                <a:lnTo>
                  <a:pt x="2294" y="39"/>
                </a:lnTo>
                <a:lnTo>
                  <a:pt x="2295" y="39"/>
                </a:lnTo>
                <a:lnTo>
                  <a:pt x="2295" y="39"/>
                </a:lnTo>
                <a:lnTo>
                  <a:pt x="2295" y="39"/>
                </a:lnTo>
                <a:lnTo>
                  <a:pt x="2295" y="39"/>
                </a:lnTo>
                <a:lnTo>
                  <a:pt x="2296" y="39"/>
                </a:lnTo>
                <a:lnTo>
                  <a:pt x="2296" y="39"/>
                </a:lnTo>
                <a:lnTo>
                  <a:pt x="2296" y="39"/>
                </a:lnTo>
                <a:lnTo>
                  <a:pt x="2297" y="39"/>
                </a:lnTo>
                <a:lnTo>
                  <a:pt x="2297" y="39"/>
                </a:lnTo>
                <a:lnTo>
                  <a:pt x="2297" y="39"/>
                </a:lnTo>
                <a:lnTo>
                  <a:pt x="2297" y="39"/>
                </a:lnTo>
                <a:lnTo>
                  <a:pt x="2297" y="39"/>
                </a:lnTo>
                <a:lnTo>
                  <a:pt x="2298" y="39"/>
                </a:lnTo>
                <a:lnTo>
                  <a:pt x="2298" y="39"/>
                </a:lnTo>
                <a:lnTo>
                  <a:pt x="2298" y="39"/>
                </a:lnTo>
                <a:lnTo>
                  <a:pt x="2298" y="39"/>
                </a:lnTo>
                <a:lnTo>
                  <a:pt x="2299" y="39"/>
                </a:lnTo>
                <a:lnTo>
                  <a:pt x="2299" y="39"/>
                </a:lnTo>
                <a:lnTo>
                  <a:pt x="2299" y="39"/>
                </a:lnTo>
                <a:lnTo>
                  <a:pt x="2299" y="39"/>
                </a:lnTo>
                <a:lnTo>
                  <a:pt x="2300" y="39"/>
                </a:lnTo>
                <a:lnTo>
                  <a:pt x="2300" y="39"/>
                </a:lnTo>
                <a:lnTo>
                  <a:pt x="2300" y="39"/>
                </a:lnTo>
                <a:lnTo>
                  <a:pt x="2300" y="39"/>
                </a:lnTo>
                <a:lnTo>
                  <a:pt x="2300" y="39"/>
                </a:lnTo>
                <a:lnTo>
                  <a:pt x="2301" y="39"/>
                </a:lnTo>
                <a:lnTo>
                  <a:pt x="2301" y="39"/>
                </a:lnTo>
                <a:lnTo>
                  <a:pt x="2301" y="39"/>
                </a:lnTo>
                <a:lnTo>
                  <a:pt x="2301" y="39"/>
                </a:lnTo>
                <a:lnTo>
                  <a:pt x="2302" y="39"/>
                </a:lnTo>
                <a:lnTo>
                  <a:pt x="2302" y="39"/>
                </a:lnTo>
                <a:lnTo>
                  <a:pt x="2302" y="39"/>
                </a:lnTo>
                <a:lnTo>
                  <a:pt x="2302" y="39"/>
                </a:lnTo>
                <a:lnTo>
                  <a:pt x="2303" y="39"/>
                </a:lnTo>
                <a:lnTo>
                  <a:pt x="2303" y="39"/>
                </a:lnTo>
                <a:lnTo>
                  <a:pt x="2303" y="39"/>
                </a:lnTo>
                <a:lnTo>
                  <a:pt x="2303" y="39"/>
                </a:lnTo>
                <a:lnTo>
                  <a:pt x="2303" y="39"/>
                </a:lnTo>
                <a:lnTo>
                  <a:pt x="2304" y="39"/>
                </a:lnTo>
                <a:lnTo>
                  <a:pt x="2304" y="39"/>
                </a:lnTo>
                <a:lnTo>
                  <a:pt x="2304" y="39"/>
                </a:lnTo>
                <a:lnTo>
                  <a:pt x="2305" y="39"/>
                </a:lnTo>
                <a:lnTo>
                  <a:pt x="2305" y="39"/>
                </a:lnTo>
                <a:lnTo>
                  <a:pt x="2305" y="39"/>
                </a:lnTo>
                <a:lnTo>
                  <a:pt x="2305" y="39"/>
                </a:lnTo>
                <a:lnTo>
                  <a:pt x="2306" y="39"/>
                </a:lnTo>
                <a:lnTo>
                  <a:pt x="2306" y="39"/>
                </a:lnTo>
                <a:lnTo>
                  <a:pt x="2306" y="39"/>
                </a:lnTo>
                <a:lnTo>
                  <a:pt x="2306" y="39"/>
                </a:lnTo>
                <a:lnTo>
                  <a:pt x="2307" y="39"/>
                </a:lnTo>
                <a:lnTo>
                  <a:pt x="2307" y="39"/>
                </a:lnTo>
                <a:lnTo>
                  <a:pt x="2307" y="39"/>
                </a:lnTo>
                <a:lnTo>
                  <a:pt x="2307" y="39"/>
                </a:lnTo>
                <a:lnTo>
                  <a:pt x="2307" y="39"/>
                </a:lnTo>
                <a:lnTo>
                  <a:pt x="2308" y="39"/>
                </a:lnTo>
                <a:lnTo>
                  <a:pt x="2308" y="39"/>
                </a:lnTo>
                <a:lnTo>
                  <a:pt x="2308" y="39"/>
                </a:lnTo>
                <a:lnTo>
                  <a:pt x="2308" y="39"/>
                </a:lnTo>
                <a:lnTo>
                  <a:pt x="2309" y="39"/>
                </a:lnTo>
                <a:lnTo>
                  <a:pt x="2309" y="39"/>
                </a:lnTo>
                <a:lnTo>
                  <a:pt x="2309" y="39"/>
                </a:lnTo>
                <a:lnTo>
                  <a:pt x="2309" y="39"/>
                </a:lnTo>
                <a:lnTo>
                  <a:pt x="2310" y="39"/>
                </a:lnTo>
                <a:lnTo>
                  <a:pt x="2310" y="39"/>
                </a:lnTo>
                <a:lnTo>
                  <a:pt x="2310" y="39"/>
                </a:lnTo>
                <a:lnTo>
                  <a:pt x="2310" y="39"/>
                </a:lnTo>
                <a:lnTo>
                  <a:pt x="2310" y="39"/>
                </a:lnTo>
                <a:lnTo>
                  <a:pt x="2311" y="39"/>
                </a:lnTo>
                <a:lnTo>
                  <a:pt x="2311" y="39"/>
                </a:lnTo>
                <a:lnTo>
                  <a:pt x="2311" y="39"/>
                </a:lnTo>
                <a:lnTo>
                  <a:pt x="2311" y="39"/>
                </a:lnTo>
                <a:lnTo>
                  <a:pt x="2312" y="39"/>
                </a:lnTo>
                <a:lnTo>
                  <a:pt x="2312" y="39"/>
                </a:lnTo>
                <a:lnTo>
                  <a:pt x="2312" y="39"/>
                </a:lnTo>
                <a:lnTo>
                  <a:pt x="2313" y="39"/>
                </a:lnTo>
                <a:lnTo>
                  <a:pt x="2313" y="39"/>
                </a:lnTo>
                <a:lnTo>
                  <a:pt x="2313" y="39"/>
                </a:lnTo>
                <a:lnTo>
                  <a:pt x="2313" y="39"/>
                </a:lnTo>
                <a:lnTo>
                  <a:pt x="2313" y="39"/>
                </a:lnTo>
                <a:lnTo>
                  <a:pt x="2314" y="39"/>
                </a:lnTo>
                <a:lnTo>
                  <a:pt x="2314" y="39"/>
                </a:lnTo>
                <a:lnTo>
                  <a:pt x="2314" y="39"/>
                </a:lnTo>
                <a:lnTo>
                  <a:pt x="2314" y="39"/>
                </a:lnTo>
                <a:lnTo>
                  <a:pt x="2315" y="39"/>
                </a:lnTo>
                <a:lnTo>
                  <a:pt x="2315" y="39"/>
                </a:lnTo>
                <a:lnTo>
                  <a:pt x="2315" y="39"/>
                </a:lnTo>
                <a:lnTo>
                  <a:pt x="2315" y="39"/>
                </a:lnTo>
                <a:lnTo>
                  <a:pt x="2316" y="39"/>
                </a:lnTo>
                <a:lnTo>
                  <a:pt x="2316" y="39"/>
                </a:lnTo>
                <a:lnTo>
                  <a:pt x="2316" y="39"/>
                </a:lnTo>
                <a:lnTo>
                  <a:pt x="2316" y="39"/>
                </a:lnTo>
                <a:lnTo>
                  <a:pt x="2316" y="39"/>
                </a:lnTo>
                <a:lnTo>
                  <a:pt x="2317" y="39"/>
                </a:lnTo>
                <a:lnTo>
                  <a:pt x="2317" y="39"/>
                </a:lnTo>
                <a:lnTo>
                  <a:pt x="2317" y="39"/>
                </a:lnTo>
                <a:lnTo>
                  <a:pt x="2317" y="39"/>
                </a:lnTo>
                <a:lnTo>
                  <a:pt x="2318" y="39"/>
                </a:lnTo>
                <a:lnTo>
                  <a:pt x="2318" y="39"/>
                </a:lnTo>
                <a:lnTo>
                  <a:pt x="2318" y="39"/>
                </a:lnTo>
                <a:lnTo>
                  <a:pt x="2318" y="39"/>
                </a:lnTo>
                <a:lnTo>
                  <a:pt x="2319" y="39"/>
                </a:lnTo>
                <a:lnTo>
                  <a:pt x="2319" y="39"/>
                </a:lnTo>
                <a:lnTo>
                  <a:pt x="2319" y="39"/>
                </a:lnTo>
                <a:lnTo>
                  <a:pt x="2319" y="39"/>
                </a:lnTo>
                <a:lnTo>
                  <a:pt x="2319" y="39"/>
                </a:lnTo>
                <a:lnTo>
                  <a:pt x="2320" y="39"/>
                </a:lnTo>
                <a:lnTo>
                  <a:pt x="2320" y="39"/>
                </a:lnTo>
                <a:lnTo>
                  <a:pt x="2320" y="39"/>
                </a:lnTo>
                <a:lnTo>
                  <a:pt x="2321" y="39"/>
                </a:lnTo>
                <a:lnTo>
                  <a:pt x="2321" y="39"/>
                </a:lnTo>
                <a:lnTo>
                  <a:pt x="2321" y="39"/>
                </a:lnTo>
                <a:lnTo>
                  <a:pt x="2321" y="39"/>
                </a:lnTo>
                <a:lnTo>
                  <a:pt x="2322" y="39"/>
                </a:lnTo>
                <a:lnTo>
                  <a:pt x="2322" y="39"/>
                </a:lnTo>
                <a:lnTo>
                  <a:pt x="2322" y="39"/>
                </a:lnTo>
                <a:lnTo>
                  <a:pt x="2322" y="39"/>
                </a:lnTo>
                <a:lnTo>
                  <a:pt x="2322" y="39"/>
                </a:lnTo>
                <a:lnTo>
                  <a:pt x="2323" y="39"/>
                </a:lnTo>
                <a:lnTo>
                  <a:pt x="2323" y="39"/>
                </a:lnTo>
                <a:lnTo>
                  <a:pt x="2323" y="39"/>
                </a:lnTo>
                <a:lnTo>
                  <a:pt x="2323" y="39"/>
                </a:lnTo>
                <a:lnTo>
                  <a:pt x="2324" y="39"/>
                </a:lnTo>
                <a:lnTo>
                  <a:pt x="2324" y="39"/>
                </a:lnTo>
                <a:lnTo>
                  <a:pt x="2324" y="39"/>
                </a:lnTo>
                <a:lnTo>
                  <a:pt x="2324" y="39"/>
                </a:lnTo>
                <a:lnTo>
                  <a:pt x="2325" y="39"/>
                </a:lnTo>
                <a:lnTo>
                  <a:pt x="2325" y="39"/>
                </a:lnTo>
                <a:lnTo>
                  <a:pt x="2325" y="39"/>
                </a:lnTo>
                <a:lnTo>
                  <a:pt x="2325" y="39"/>
                </a:lnTo>
                <a:lnTo>
                  <a:pt x="2325" y="39"/>
                </a:lnTo>
                <a:lnTo>
                  <a:pt x="2326" y="39"/>
                </a:lnTo>
                <a:lnTo>
                  <a:pt x="2326" y="39"/>
                </a:lnTo>
                <a:lnTo>
                  <a:pt x="2326" y="39"/>
                </a:lnTo>
                <a:lnTo>
                  <a:pt x="2326" y="39"/>
                </a:lnTo>
                <a:lnTo>
                  <a:pt x="2327" y="39"/>
                </a:lnTo>
                <a:lnTo>
                  <a:pt x="2327" y="39"/>
                </a:lnTo>
                <a:lnTo>
                  <a:pt x="2327" y="39"/>
                </a:lnTo>
                <a:lnTo>
                  <a:pt x="2328" y="39"/>
                </a:lnTo>
                <a:lnTo>
                  <a:pt x="2328" y="39"/>
                </a:lnTo>
                <a:lnTo>
                  <a:pt x="2328" y="39"/>
                </a:lnTo>
                <a:lnTo>
                  <a:pt x="2328" y="39"/>
                </a:lnTo>
                <a:lnTo>
                  <a:pt x="2328" y="39"/>
                </a:lnTo>
                <a:lnTo>
                  <a:pt x="2329" y="39"/>
                </a:lnTo>
                <a:lnTo>
                  <a:pt x="2329" y="39"/>
                </a:lnTo>
                <a:lnTo>
                  <a:pt x="2329" y="39"/>
                </a:lnTo>
                <a:lnTo>
                  <a:pt x="2329" y="39"/>
                </a:lnTo>
                <a:lnTo>
                  <a:pt x="2330" y="39"/>
                </a:lnTo>
                <a:lnTo>
                  <a:pt x="2330" y="39"/>
                </a:lnTo>
                <a:lnTo>
                  <a:pt x="2330" y="39"/>
                </a:lnTo>
                <a:lnTo>
                  <a:pt x="2330" y="39"/>
                </a:lnTo>
                <a:lnTo>
                  <a:pt x="2331" y="39"/>
                </a:lnTo>
                <a:lnTo>
                  <a:pt x="2331" y="39"/>
                </a:lnTo>
                <a:lnTo>
                  <a:pt x="2331" y="39"/>
                </a:lnTo>
                <a:lnTo>
                  <a:pt x="2331" y="39"/>
                </a:lnTo>
                <a:lnTo>
                  <a:pt x="2331" y="39"/>
                </a:lnTo>
                <a:lnTo>
                  <a:pt x="2332" y="39"/>
                </a:lnTo>
                <a:lnTo>
                  <a:pt x="2332" y="39"/>
                </a:lnTo>
                <a:lnTo>
                  <a:pt x="2332" y="39"/>
                </a:lnTo>
                <a:lnTo>
                  <a:pt x="2332" y="39"/>
                </a:lnTo>
                <a:lnTo>
                  <a:pt x="2333" y="39"/>
                </a:lnTo>
                <a:lnTo>
                  <a:pt x="2333" y="39"/>
                </a:lnTo>
                <a:lnTo>
                  <a:pt x="2333" y="39"/>
                </a:lnTo>
                <a:lnTo>
                  <a:pt x="2333" y="39"/>
                </a:lnTo>
                <a:lnTo>
                  <a:pt x="2334" y="39"/>
                </a:lnTo>
                <a:lnTo>
                  <a:pt x="2334" y="39"/>
                </a:lnTo>
                <a:lnTo>
                  <a:pt x="2334" y="39"/>
                </a:lnTo>
                <a:lnTo>
                  <a:pt x="2334" y="39"/>
                </a:lnTo>
                <a:lnTo>
                  <a:pt x="2334" y="39"/>
                </a:lnTo>
                <a:lnTo>
                  <a:pt x="2335" y="39"/>
                </a:lnTo>
                <a:lnTo>
                  <a:pt x="2335" y="39"/>
                </a:lnTo>
                <a:lnTo>
                  <a:pt x="2335" y="39"/>
                </a:lnTo>
                <a:lnTo>
                  <a:pt x="2336" y="39"/>
                </a:lnTo>
                <a:lnTo>
                  <a:pt x="2336" y="39"/>
                </a:lnTo>
                <a:lnTo>
                  <a:pt x="2336" y="39"/>
                </a:lnTo>
                <a:lnTo>
                  <a:pt x="2336" y="39"/>
                </a:lnTo>
                <a:lnTo>
                  <a:pt x="2337" y="39"/>
                </a:lnTo>
                <a:lnTo>
                  <a:pt x="2337" y="39"/>
                </a:lnTo>
                <a:lnTo>
                  <a:pt x="2337" y="39"/>
                </a:lnTo>
                <a:lnTo>
                  <a:pt x="2337" y="39"/>
                </a:lnTo>
                <a:lnTo>
                  <a:pt x="2337" y="39"/>
                </a:lnTo>
                <a:lnTo>
                  <a:pt x="2338" y="39"/>
                </a:lnTo>
                <a:lnTo>
                  <a:pt x="2338" y="39"/>
                </a:lnTo>
                <a:lnTo>
                  <a:pt x="2338" y="39"/>
                </a:lnTo>
                <a:lnTo>
                  <a:pt x="2338" y="39"/>
                </a:lnTo>
                <a:lnTo>
                  <a:pt x="2339" y="39"/>
                </a:lnTo>
                <a:lnTo>
                  <a:pt x="2339" y="39"/>
                </a:lnTo>
                <a:lnTo>
                  <a:pt x="2339" y="39"/>
                </a:lnTo>
                <a:lnTo>
                  <a:pt x="2339" y="39"/>
                </a:lnTo>
                <a:lnTo>
                  <a:pt x="2340" y="39"/>
                </a:lnTo>
                <a:lnTo>
                  <a:pt x="2340" y="39"/>
                </a:lnTo>
                <a:lnTo>
                  <a:pt x="2340" y="39"/>
                </a:lnTo>
                <a:lnTo>
                  <a:pt x="2340" y="39"/>
                </a:lnTo>
                <a:lnTo>
                  <a:pt x="2340" y="39"/>
                </a:lnTo>
                <a:lnTo>
                  <a:pt x="2341" y="39"/>
                </a:lnTo>
                <a:lnTo>
                  <a:pt x="2341" y="39"/>
                </a:lnTo>
                <a:lnTo>
                  <a:pt x="2341" y="39"/>
                </a:lnTo>
                <a:lnTo>
                  <a:pt x="2341" y="39"/>
                </a:lnTo>
                <a:lnTo>
                  <a:pt x="2342" y="39"/>
                </a:lnTo>
                <a:lnTo>
                  <a:pt x="2342" y="39"/>
                </a:lnTo>
                <a:lnTo>
                  <a:pt x="2342" y="39"/>
                </a:lnTo>
                <a:lnTo>
                  <a:pt x="2342" y="39"/>
                </a:lnTo>
                <a:lnTo>
                  <a:pt x="2343" y="39"/>
                </a:lnTo>
                <a:lnTo>
                  <a:pt x="2343" y="39"/>
                </a:lnTo>
                <a:lnTo>
                  <a:pt x="2343" y="39"/>
                </a:lnTo>
                <a:lnTo>
                  <a:pt x="2343" y="39"/>
                </a:lnTo>
                <a:lnTo>
                  <a:pt x="2344" y="39"/>
                </a:lnTo>
                <a:lnTo>
                  <a:pt x="2344" y="39"/>
                </a:lnTo>
                <a:lnTo>
                  <a:pt x="2344" y="39"/>
                </a:lnTo>
                <a:lnTo>
                  <a:pt x="2344" y="39"/>
                </a:lnTo>
                <a:lnTo>
                  <a:pt x="2345" y="39"/>
                </a:lnTo>
                <a:lnTo>
                  <a:pt x="2345" y="39"/>
                </a:lnTo>
                <a:lnTo>
                  <a:pt x="2345" y="39"/>
                </a:lnTo>
                <a:lnTo>
                  <a:pt x="2345" y="39"/>
                </a:lnTo>
                <a:lnTo>
                  <a:pt x="2346" y="39"/>
                </a:lnTo>
                <a:lnTo>
                  <a:pt x="2346" y="39"/>
                </a:lnTo>
                <a:lnTo>
                  <a:pt x="2346" y="39"/>
                </a:lnTo>
                <a:lnTo>
                  <a:pt x="2346" y="39"/>
                </a:lnTo>
                <a:lnTo>
                  <a:pt x="2346" y="39"/>
                </a:lnTo>
                <a:lnTo>
                  <a:pt x="2347" y="39"/>
                </a:lnTo>
                <a:lnTo>
                  <a:pt x="2347" y="39"/>
                </a:lnTo>
                <a:lnTo>
                  <a:pt x="2347" y="39"/>
                </a:lnTo>
                <a:lnTo>
                  <a:pt x="2347" y="39"/>
                </a:lnTo>
                <a:lnTo>
                  <a:pt x="2348" y="39"/>
                </a:lnTo>
                <a:lnTo>
                  <a:pt x="2348" y="39"/>
                </a:lnTo>
                <a:lnTo>
                  <a:pt x="2348" y="39"/>
                </a:lnTo>
                <a:lnTo>
                  <a:pt x="2348" y="39"/>
                </a:lnTo>
                <a:lnTo>
                  <a:pt x="2349" y="39"/>
                </a:lnTo>
                <a:lnTo>
                  <a:pt x="2349" y="39"/>
                </a:lnTo>
                <a:lnTo>
                  <a:pt x="2349" y="39"/>
                </a:lnTo>
                <a:lnTo>
                  <a:pt x="2349" y="39"/>
                </a:lnTo>
                <a:lnTo>
                  <a:pt x="2349" y="39"/>
                </a:lnTo>
                <a:lnTo>
                  <a:pt x="2350" y="39"/>
                </a:lnTo>
                <a:lnTo>
                  <a:pt x="2350" y="39"/>
                </a:lnTo>
                <a:lnTo>
                  <a:pt x="2350" y="39"/>
                </a:lnTo>
                <a:lnTo>
                  <a:pt x="2350" y="39"/>
                </a:lnTo>
                <a:lnTo>
                  <a:pt x="2351" y="39"/>
                </a:lnTo>
                <a:lnTo>
                  <a:pt x="2351" y="39"/>
                </a:lnTo>
                <a:lnTo>
                  <a:pt x="2351" y="39"/>
                </a:lnTo>
                <a:lnTo>
                  <a:pt x="2352" y="39"/>
                </a:lnTo>
                <a:lnTo>
                  <a:pt x="2352" y="39"/>
                </a:lnTo>
                <a:lnTo>
                  <a:pt x="2352" y="39"/>
                </a:lnTo>
                <a:lnTo>
                  <a:pt x="2352" y="39"/>
                </a:lnTo>
                <a:lnTo>
                  <a:pt x="2353" y="39"/>
                </a:lnTo>
                <a:lnTo>
                  <a:pt x="2353" y="39"/>
                </a:lnTo>
                <a:lnTo>
                  <a:pt x="2353" y="39"/>
                </a:lnTo>
                <a:lnTo>
                  <a:pt x="2353" y="39"/>
                </a:lnTo>
                <a:lnTo>
                  <a:pt x="2353" y="39"/>
                </a:lnTo>
                <a:lnTo>
                  <a:pt x="2354" y="39"/>
                </a:lnTo>
                <a:lnTo>
                  <a:pt x="2354" y="39"/>
                </a:lnTo>
                <a:lnTo>
                  <a:pt x="2354" y="39"/>
                </a:lnTo>
                <a:lnTo>
                  <a:pt x="2354" y="39"/>
                </a:lnTo>
                <a:lnTo>
                  <a:pt x="2355" y="39"/>
                </a:lnTo>
                <a:lnTo>
                  <a:pt x="2355" y="39"/>
                </a:lnTo>
                <a:lnTo>
                  <a:pt x="2355" y="39"/>
                </a:lnTo>
                <a:lnTo>
                  <a:pt x="2355" y="39"/>
                </a:lnTo>
                <a:lnTo>
                  <a:pt x="2356" y="39"/>
                </a:lnTo>
                <a:lnTo>
                  <a:pt x="2356" y="39"/>
                </a:lnTo>
                <a:lnTo>
                  <a:pt x="2356" y="39"/>
                </a:lnTo>
                <a:lnTo>
                  <a:pt x="2356" y="39"/>
                </a:lnTo>
                <a:lnTo>
                  <a:pt x="2356" y="39"/>
                </a:lnTo>
                <a:lnTo>
                  <a:pt x="2357" y="39"/>
                </a:lnTo>
                <a:lnTo>
                  <a:pt x="2357" y="39"/>
                </a:lnTo>
                <a:lnTo>
                  <a:pt x="2357" y="39"/>
                </a:lnTo>
                <a:lnTo>
                  <a:pt x="2357" y="39"/>
                </a:lnTo>
                <a:lnTo>
                  <a:pt x="2358" y="39"/>
                </a:lnTo>
                <a:lnTo>
                  <a:pt x="2358" y="39"/>
                </a:lnTo>
                <a:lnTo>
                  <a:pt x="2358" y="39"/>
                </a:lnTo>
                <a:lnTo>
                  <a:pt x="2358" y="39"/>
                </a:lnTo>
                <a:lnTo>
                  <a:pt x="2358" y="39"/>
                </a:lnTo>
                <a:lnTo>
                  <a:pt x="2359" y="39"/>
                </a:lnTo>
                <a:lnTo>
                  <a:pt x="2359" y="39"/>
                </a:lnTo>
                <a:lnTo>
                  <a:pt x="2359" y="39"/>
                </a:lnTo>
                <a:lnTo>
                  <a:pt x="2360" y="39"/>
                </a:lnTo>
                <a:lnTo>
                  <a:pt x="2360" y="39"/>
                </a:lnTo>
                <a:lnTo>
                  <a:pt x="2360" y="39"/>
                </a:lnTo>
                <a:lnTo>
                  <a:pt x="2360" y="39"/>
                </a:lnTo>
                <a:lnTo>
                  <a:pt x="2361" y="39"/>
                </a:lnTo>
                <a:lnTo>
                  <a:pt x="2361" y="39"/>
                </a:lnTo>
                <a:lnTo>
                  <a:pt x="2361" y="39"/>
                </a:lnTo>
                <a:lnTo>
                  <a:pt x="2361" y="39"/>
                </a:lnTo>
                <a:lnTo>
                  <a:pt x="2362" y="39"/>
                </a:lnTo>
                <a:lnTo>
                  <a:pt x="2362" y="39"/>
                </a:lnTo>
                <a:lnTo>
                  <a:pt x="2362" y="39"/>
                </a:lnTo>
                <a:lnTo>
                  <a:pt x="2362" y="39"/>
                </a:lnTo>
                <a:lnTo>
                  <a:pt x="2362" y="39"/>
                </a:lnTo>
                <a:lnTo>
                  <a:pt x="2363" y="39"/>
                </a:lnTo>
                <a:lnTo>
                  <a:pt x="2363" y="39"/>
                </a:lnTo>
                <a:lnTo>
                  <a:pt x="2363" y="39"/>
                </a:lnTo>
                <a:lnTo>
                  <a:pt x="2363" y="39"/>
                </a:lnTo>
                <a:lnTo>
                  <a:pt x="2364" y="39"/>
                </a:lnTo>
                <a:lnTo>
                  <a:pt x="2364" y="39"/>
                </a:lnTo>
                <a:lnTo>
                  <a:pt x="2364" y="39"/>
                </a:lnTo>
                <a:lnTo>
                  <a:pt x="2364" y="39"/>
                </a:lnTo>
                <a:lnTo>
                  <a:pt x="2365" y="39"/>
                </a:lnTo>
                <a:lnTo>
                  <a:pt x="2365" y="39"/>
                </a:lnTo>
                <a:lnTo>
                  <a:pt x="2365" y="39"/>
                </a:lnTo>
                <a:lnTo>
                  <a:pt x="2365" y="39"/>
                </a:lnTo>
                <a:lnTo>
                  <a:pt x="2365" y="39"/>
                </a:lnTo>
                <a:lnTo>
                  <a:pt x="2366" y="39"/>
                </a:lnTo>
                <a:lnTo>
                  <a:pt x="2366" y="39"/>
                </a:lnTo>
                <a:lnTo>
                  <a:pt x="2366" y="39"/>
                </a:lnTo>
                <a:lnTo>
                  <a:pt x="2367" y="39"/>
                </a:lnTo>
                <a:lnTo>
                  <a:pt x="2367" y="39"/>
                </a:lnTo>
                <a:lnTo>
                  <a:pt x="2367" y="39"/>
                </a:lnTo>
                <a:lnTo>
                  <a:pt x="2367" y="39"/>
                </a:lnTo>
                <a:lnTo>
                  <a:pt x="2368" y="39"/>
                </a:lnTo>
                <a:lnTo>
                  <a:pt x="2368" y="39"/>
                </a:lnTo>
                <a:lnTo>
                  <a:pt x="2368" y="39"/>
                </a:lnTo>
                <a:lnTo>
                  <a:pt x="2368" y="39"/>
                </a:lnTo>
                <a:lnTo>
                  <a:pt x="2368" y="39"/>
                </a:lnTo>
                <a:lnTo>
                  <a:pt x="2369" y="39"/>
                </a:lnTo>
                <a:lnTo>
                  <a:pt x="2369" y="39"/>
                </a:lnTo>
                <a:lnTo>
                  <a:pt x="2369" y="39"/>
                </a:lnTo>
                <a:lnTo>
                  <a:pt x="2369" y="39"/>
                </a:lnTo>
                <a:lnTo>
                  <a:pt x="2370" y="39"/>
                </a:lnTo>
                <a:lnTo>
                  <a:pt x="2370" y="39"/>
                </a:lnTo>
                <a:lnTo>
                  <a:pt x="2370" y="39"/>
                </a:lnTo>
                <a:lnTo>
                  <a:pt x="2370" y="39"/>
                </a:lnTo>
                <a:lnTo>
                  <a:pt x="2371" y="39"/>
                </a:lnTo>
                <a:lnTo>
                  <a:pt x="2371" y="39"/>
                </a:lnTo>
                <a:lnTo>
                  <a:pt x="2371" y="39"/>
                </a:lnTo>
                <a:lnTo>
                  <a:pt x="2371" y="39"/>
                </a:lnTo>
                <a:lnTo>
                  <a:pt x="2371" y="39"/>
                </a:lnTo>
                <a:lnTo>
                  <a:pt x="2372" y="39"/>
                </a:lnTo>
                <a:lnTo>
                  <a:pt x="2372" y="39"/>
                </a:lnTo>
                <a:lnTo>
                  <a:pt x="2372" y="39"/>
                </a:lnTo>
                <a:lnTo>
                  <a:pt x="2372" y="39"/>
                </a:lnTo>
                <a:lnTo>
                  <a:pt x="2373" y="39"/>
                </a:lnTo>
                <a:lnTo>
                  <a:pt x="2373" y="39"/>
                </a:lnTo>
                <a:lnTo>
                  <a:pt x="2373" y="39"/>
                </a:lnTo>
                <a:lnTo>
                  <a:pt x="2373" y="39"/>
                </a:lnTo>
                <a:lnTo>
                  <a:pt x="2374" y="39"/>
                </a:lnTo>
                <a:lnTo>
                  <a:pt x="2374" y="39"/>
                </a:lnTo>
                <a:lnTo>
                  <a:pt x="2374" y="39"/>
                </a:lnTo>
                <a:lnTo>
                  <a:pt x="2374" y="39"/>
                </a:lnTo>
                <a:lnTo>
                  <a:pt x="2375" y="39"/>
                </a:lnTo>
                <a:lnTo>
                  <a:pt x="2375" y="39"/>
                </a:lnTo>
                <a:lnTo>
                  <a:pt x="2375" y="39"/>
                </a:lnTo>
                <a:lnTo>
                  <a:pt x="2375" y="39"/>
                </a:lnTo>
                <a:lnTo>
                  <a:pt x="2376" y="39"/>
                </a:lnTo>
                <a:lnTo>
                  <a:pt x="2376" y="39"/>
                </a:lnTo>
                <a:lnTo>
                  <a:pt x="2376" y="39"/>
                </a:lnTo>
                <a:lnTo>
                  <a:pt x="2376" y="39"/>
                </a:lnTo>
                <a:lnTo>
                  <a:pt x="2377" y="39"/>
                </a:lnTo>
                <a:lnTo>
                  <a:pt x="2377" y="39"/>
                </a:lnTo>
                <a:lnTo>
                  <a:pt x="2377" y="39"/>
                </a:lnTo>
                <a:lnTo>
                  <a:pt x="2377" y="39"/>
                </a:lnTo>
                <a:lnTo>
                  <a:pt x="2377" y="39"/>
                </a:lnTo>
                <a:lnTo>
                  <a:pt x="2378" y="39"/>
                </a:lnTo>
                <a:lnTo>
                  <a:pt x="2378" y="39"/>
                </a:lnTo>
                <a:lnTo>
                  <a:pt x="2378" y="39"/>
                </a:lnTo>
                <a:lnTo>
                  <a:pt x="2378" y="39"/>
                </a:lnTo>
                <a:lnTo>
                  <a:pt x="2379" y="39"/>
                </a:lnTo>
                <a:lnTo>
                  <a:pt x="2379" y="39"/>
                </a:lnTo>
                <a:lnTo>
                  <a:pt x="2379" y="39"/>
                </a:lnTo>
                <a:lnTo>
                  <a:pt x="2379" y="39"/>
                </a:lnTo>
                <a:lnTo>
                  <a:pt x="2380" y="39"/>
                </a:lnTo>
                <a:lnTo>
                  <a:pt x="2380" y="39"/>
                </a:lnTo>
                <a:lnTo>
                  <a:pt x="2380" y="39"/>
                </a:lnTo>
                <a:lnTo>
                  <a:pt x="2380" y="39"/>
                </a:lnTo>
                <a:lnTo>
                  <a:pt x="2380" y="39"/>
                </a:lnTo>
                <a:lnTo>
                  <a:pt x="2381" y="39"/>
                </a:lnTo>
                <a:lnTo>
                  <a:pt x="2381" y="39"/>
                </a:lnTo>
                <a:lnTo>
                  <a:pt x="2381" y="39"/>
                </a:lnTo>
                <a:lnTo>
                  <a:pt x="2381" y="39"/>
                </a:lnTo>
                <a:lnTo>
                  <a:pt x="2382" y="39"/>
                </a:lnTo>
                <a:lnTo>
                  <a:pt x="2382" y="39"/>
                </a:lnTo>
                <a:lnTo>
                  <a:pt x="2382" y="39"/>
                </a:lnTo>
                <a:lnTo>
                  <a:pt x="2383" y="39"/>
                </a:lnTo>
                <a:lnTo>
                  <a:pt x="2383" y="39"/>
                </a:lnTo>
                <a:lnTo>
                  <a:pt x="2383" y="39"/>
                </a:lnTo>
                <a:lnTo>
                  <a:pt x="2383" y="39"/>
                </a:lnTo>
                <a:lnTo>
                  <a:pt x="2383" y="39"/>
                </a:lnTo>
                <a:lnTo>
                  <a:pt x="2384" y="39"/>
                </a:lnTo>
                <a:lnTo>
                  <a:pt x="2384" y="39"/>
                </a:lnTo>
                <a:lnTo>
                  <a:pt x="2384" y="39"/>
                </a:lnTo>
                <a:lnTo>
                  <a:pt x="2384" y="39"/>
                </a:lnTo>
                <a:lnTo>
                  <a:pt x="2385" y="39"/>
                </a:lnTo>
                <a:lnTo>
                  <a:pt x="2385" y="39"/>
                </a:lnTo>
                <a:lnTo>
                  <a:pt x="2385" y="39"/>
                </a:lnTo>
                <a:lnTo>
                  <a:pt x="2385" y="39"/>
                </a:lnTo>
                <a:lnTo>
                  <a:pt x="2386" y="39"/>
                </a:lnTo>
                <a:lnTo>
                  <a:pt x="2386" y="39"/>
                </a:lnTo>
                <a:lnTo>
                  <a:pt x="2386" y="39"/>
                </a:lnTo>
                <a:lnTo>
                  <a:pt x="2386" y="39"/>
                </a:lnTo>
                <a:lnTo>
                  <a:pt x="2386" y="39"/>
                </a:lnTo>
                <a:lnTo>
                  <a:pt x="2387" y="39"/>
                </a:lnTo>
                <a:lnTo>
                  <a:pt x="2387" y="39"/>
                </a:lnTo>
                <a:lnTo>
                  <a:pt x="2387" y="39"/>
                </a:lnTo>
                <a:lnTo>
                  <a:pt x="2387" y="39"/>
                </a:lnTo>
                <a:lnTo>
                  <a:pt x="2388" y="39"/>
                </a:lnTo>
                <a:lnTo>
                  <a:pt x="2388" y="39"/>
                </a:lnTo>
                <a:lnTo>
                  <a:pt x="2388" y="39"/>
                </a:lnTo>
                <a:lnTo>
                  <a:pt x="2388" y="39"/>
                </a:lnTo>
                <a:lnTo>
                  <a:pt x="2389" y="39"/>
                </a:lnTo>
                <a:lnTo>
                  <a:pt x="2389" y="39"/>
                </a:lnTo>
                <a:lnTo>
                  <a:pt x="2389" y="39"/>
                </a:lnTo>
                <a:lnTo>
                  <a:pt x="2389" y="39"/>
                </a:lnTo>
                <a:lnTo>
                  <a:pt x="2389" y="39"/>
                </a:lnTo>
                <a:lnTo>
                  <a:pt x="2390" y="39"/>
                </a:lnTo>
                <a:lnTo>
                  <a:pt x="2390" y="39"/>
                </a:lnTo>
                <a:lnTo>
                  <a:pt x="2390" y="39"/>
                </a:lnTo>
                <a:lnTo>
                  <a:pt x="2391" y="39"/>
                </a:lnTo>
                <a:lnTo>
                  <a:pt x="2391" y="39"/>
                </a:lnTo>
                <a:lnTo>
                  <a:pt x="2391" y="39"/>
                </a:lnTo>
                <a:lnTo>
                  <a:pt x="2391" y="39"/>
                </a:lnTo>
                <a:lnTo>
                  <a:pt x="2392" y="39"/>
                </a:lnTo>
                <a:lnTo>
                  <a:pt x="2392" y="39"/>
                </a:lnTo>
                <a:lnTo>
                  <a:pt x="2392" y="39"/>
                </a:lnTo>
                <a:lnTo>
                  <a:pt x="2392" y="39"/>
                </a:lnTo>
                <a:lnTo>
                  <a:pt x="2392" y="39"/>
                </a:lnTo>
                <a:lnTo>
                  <a:pt x="2393" y="39"/>
                </a:lnTo>
                <a:lnTo>
                  <a:pt x="2393" y="39"/>
                </a:lnTo>
                <a:lnTo>
                  <a:pt x="2393" y="39"/>
                </a:lnTo>
                <a:lnTo>
                  <a:pt x="2393" y="39"/>
                </a:lnTo>
                <a:lnTo>
                  <a:pt x="2394" y="39"/>
                </a:lnTo>
                <a:lnTo>
                  <a:pt x="2394" y="39"/>
                </a:lnTo>
                <a:lnTo>
                  <a:pt x="2394" y="39"/>
                </a:lnTo>
                <a:lnTo>
                  <a:pt x="2394" y="39"/>
                </a:lnTo>
                <a:lnTo>
                  <a:pt x="2395" y="39"/>
                </a:lnTo>
                <a:lnTo>
                  <a:pt x="2395" y="39"/>
                </a:lnTo>
                <a:lnTo>
                  <a:pt x="2395" y="39"/>
                </a:lnTo>
                <a:lnTo>
                  <a:pt x="2395" y="39"/>
                </a:lnTo>
                <a:lnTo>
                  <a:pt x="2395" y="39"/>
                </a:lnTo>
                <a:lnTo>
                  <a:pt x="2396" y="39"/>
                </a:lnTo>
                <a:lnTo>
                  <a:pt x="2396" y="39"/>
                </a:lnTo>
                <a:lnTo>
                  <a:pt x="2396" y="39"/>
                </a:lnTo>
                <a:lnTo>
                  <a:pt x="2396" y="39"/>
                </a:lnTo>
                <a:lnTo>
                  <a:pt x="2397" y="39"/>
                </a:lnTo>
                <a:lnTo>
                  <a:pt x="2397" y="39"/>
                </a:lnTo>
                <a:lnTo>
                  <a:pt x="2397" y="39"/>
                </a:lnTo>
                <a:lnTo>
                  <a:pt x="2397" y="39"/>
                </a:lnTo>
                <a:lnTo>
                  <a:pt x="2398" y="39"/>
                </a:lnTo>
                <a:lnTo>
                  <a:pt x="2398" y="39"/>
                </a:lnTo>
                <a:lnTo>
                  <a:pt x="2398" y="39"/>
                </a:lnTo>
                <a:lnTo>
                  <a:pt x="2399" y="39"/>
                </a:lnTo>
                <a:lnTo>
                  <a:pt x="2399" y="39"/>
                </a:lnTo>
                <a:lnTo>
                  <a:pt x="2399" y="39"/>
                </a:lnTo>
                <a:lnTo>
                  <a:pt x="2399" y="39"/>
                </a:lnTo>
                <a:lnTo>
                  <a:pt x="2399" y="39"/>
                </a:lnTo>
                <a:lnTo>
                  <a:pt x="2400" y="39"/>
                </a:lnTo>
                <a:lnTo>
                  <a:pt x="2400" y="39"/>
                </a:lnTo>
                <a:lnTo>
                  <a:pt x="2400" y="39"/>
                </a:lnTo>
                <a:lnTo>
                  <a:pt x="2400" y="39"/>
                </a:lnTo>
                <a:lnTo>
                  <a:pt x="2401" y="39"/>
                </a:lnTo>
                <a:lnTo>
                  <a:pt x="2401" y="39"/>
                </a:lnTo>
                <a:lnTo>
                  <a:pt x="2401" y="39"/>
                </a:lnTo>
                <a:lnTo>
                  <a:pt x="2401" y="39"/>
                </a:lnTo>
                <a:lnTo>
                  <a:pt x="2401" y="39"/>
                </a:lnTo>
                <a:lnTo>
                  <a:pt x="2402" y="39"/>
                </a:lnTo>
                <a:lnTo>
                  <a:pt x="2402" y="39"/>
                </a:lnTo>
                <a:lnTo>
                  <a:pt x="2402" y="39"/>
                </a:lnTo>
                <a:lnTo>
                  <a:pt x="2402" y="39"/>
                </a:lnTo>
                <a:lnTo>
                  <a:pt x="2403" y="39"/>
                </a:lnTo>
                <a:lnTo>
                  <a:pt x="2403" y="39"/>
                </a:lnTo>
                <a:lnTo>
                  <a:pt x="2403" y="39"/>
                </a:lnTo>
                <a:lnTo>
                  <a:pt x="2403" y="39"/>
                </a:lnTo>
                <a:lnTo>
                  <a:pt x="2404" y="39"/>
                </a:lnTo>
                <a:lnTo>
                  <a:pt x="2404" y="39"/>
                </a:lnTo>
                <a:lnTo>
                  <a:pt x="2404" y="39"/>
                </a:lnTo>
                <a:lnTo>
                  <a:pt x="2404" y="39"/>
                </a:lnTo>
                <a:lnTo>
                  <a:pt x="2404" y="39"/>
                </a:lnTo>
                <a:lnTo>
                  <a:pt x="2405" y="39"/>
                </a:lnTo>
                <a:lnTo>
                  <a:pt x="2405" y="39"/>
                </a:lnTo>
                <a:lnTo>
                  <a:pt x="2405" y="39"/>
                </a:lnTo>
                <a:lnTo>
                  <a:pt x="2406" y="39"/>
                </a:lnTo>
                <a:lnTo>
                  <a:pt x="2406" y="39"/>
                </a:lnTo>
                <a:lnTo>
                  <a:pt x="2406" y="39"/>
                </a:lnTo>
                <a:lnTo>
                  <a:pt x="2406" y="39"/>
                </a:lnTo>
                <a:lnTo>
                  <a:pt x="2407" y="39"/>
                </a:lnTo>
                <a:lnTo>
                  <a:pt x="2407" y="39"/>
                </a:lnTo>
                <a:lnTo>
                  <a:pt x="2407" y="39"/>
                </a:lnTo>
                <a:lnTo>
                  <a:pt x="2407" y="39"/>
                </a:lnTo>
                <a:lnTo>
                  <a:pt x="2408" y="39"/>
                </a:lnTo>
                <a:lnTo>
                  <a:pt x="2408" y="39"/>
                </a:lnTo>
                <a:lnTo>
                  <a:pt x="2408" y="39"/>
                </a:lnTo>
                <a:lnTo>
                  <a:pt x="2408" y="39"/>
                </a:lnTo>
                <a:lnTo>
                  <a:pt x="2408" y="39"/>
                </a:lnTo>
                <a:lnTo>
                  <a:pt x="2409" y="39"/>
                </a:lnTo>
                <a:lnTo>
                  <a:pt x="2409" y="39"/>
                </a:lnTo>
                <a:lnTo>
                  <a:pt x="2409" y="39"/>
                </a:lnTo>
                <a:lnTo>
                  <a:pt x="2409" y="39"/>
                </a:lnTo>
                <a:lnTo>
                  <a:pt x="2410" y="39"/>
                </a:lnTo>
                <a:lnTo>
                  <a:pt x="2410" y="39"/>
                </a:lnTo>
                <a:lnTo>
                  <a:pt x="2410" y="39"/>
                </a:lnTo>
                <a:lnTo>
                  <a:pt x="2410" y="39"/>
                </a:lnTo>
                <a:lnTo>
                  <a:pt x="2411" y="39"/>
                </a:lnTo>
                <a:lnTo>
                  <a:pt x="2411" y="39"/>
                </a:lnTo>
                <a:lnTo>
                  <a:pt x="2411" y="39"/>
                </a:lnTo>
                <a:lnTo>
                  <a:pt x="2411" y="39"/>
                </a:lnTo>
                <a:lnTo>
                  <a:pt x="2411" y="39"/>
                </a:lnTo>
                <a:lnTo>
                  <a:pt x="2412" y="39"/>
                </a:lnTo>
                <a:lnTo>
                  <a:pt x="2412" y="39"/>
                </a:lnTo>
                <a:lnTo>
                  <a:pt x="2412" y="39"/>
                </a:lnTo>
                <a:lnTo>
                  <a:pt x="2412" y="39"/>
                </a:lnTo>
                <a:lnTo>
                  <a:pt x="2413" y="39"/>
                </a:lnTo>
                <a:lnTo>
                  <a:pt x="2413" y="39"/>
                </a:lnTo>
                <a:lnTo>
                  <a:pt x="2413" y="39"/>
                </a:lnTo>
                <a:lnTo>
                  <a:pt x="2414" y="39"/>
                </a:lnTo>
                <a:lnTo>
                  <a:pt x="2414" y="39"/>
                </a:lnTo>
                <a:lnTo>
                  <a:pt x="2414" y="39"/>
                </a:lnTo>
                <a:lnTo>
                  <a:pt x="2414" y="39"/>
                </a:lnTo>
                <a:lnTo>
                  <a:pt x="2414" y="39"/>
                </a:lnTo>
                <a:lnTo>
                  <a:pt x="2415" y="39"/>
                </a:lnTo>
                <a:lnTo>
                  <a:pt x="2415" y="39"/>
                </a:lnTo>
                <a:lnTo>
                  <a:pt x="2415" y="39"/>
                </a:lnTo>
                <a:lnTo>
                  <a:pt x="2415" y="39"/>
                </a:lnTo>
                <a:lnTo>
                  <a:pt x="2416" y="39"/>
                </a:lnTo>
                <a:lnTo>
                  <a:pt x="2416" y="39"/>
                </a:lnTo>
                <a:lnTo>
                  <a:pt x="2416" y="39"/>
                </a:lnTo>
                <a:lnTo>
                  <a:pt x="2416" y="39"/>
                </a:lnTo>
                <a:lnTo>
                  <a:pt x="2417" y="39"/>
                </a:lnTo>
                <a:lnTo>
                  <a:pt x="2417" y="39"/>
                </a:lnTo>
                <a:lnTo>
                  <a:pt x="2417" y="39"/>
                </a:lnTo>
                <a:lnTo>
                  <a:pt x="2417" y="39"/>
                </a:lnTo>
                <a:lnTo>
                  <a:pt x="2417" y="39"/>
                </a:lnTo>
                <a:lnTo>
                  <a:pt x="2418" y="39"/>
                </a:lnTo>
                <a:lnTo>
                  <a:pt x="2418" y="39"/>
                </a:lnTo>
                <a:lnTo>
                  <a:pt x="2418" y="39"/>
                </a:lnTo>
                <a:lnTo>
                  <a:pt x="2418" y="39"/>
                </a:lnTo>
                <a:lnTo>
                  <a:pt x="2419" y="39"/>
                </a:lnTo>
                <a:lnTo>
                  <a:pt x="2419" y="39"/>
                </a:lnTo>
                <a:lnTo>
                  <a:pt x="2419" y="39"/>
                </a:lnTo>
                <a:lnTo>
                  <a:pt x="2419" y="39"/>
                </a:lnTo>
                <a:lnTo>
                  <a:pt x="2420" y="39"/>
                </a:lnTo>
                <a:lnTo>
                  <a:pt x="2420" y="39"/>
                </a:lnTo>
                <a:lnTo>
                  <a:pt x="2420" y="39"/>
                </a:lnTo>
                <a:lnTo>
                  <a:pt x="2420" y="39"/>
                </a:lnTo>
                <a:lnTo>
                  <a:pt x="2420" y="39"/>
                </a:lnTo>
                <a:lnTo>
                  <a:pt x="2421" y="39"/>
                </a:lnTo>
                <a:lnTo>
                  <a:pt x="2421" y="39"/>
                </a:lnTo>
                <a:lnTo>
                  <a:pt x="2421" y="39"/>
                </a:lnTo>
                <a:lnTo>
                  <a:pt x="2422" y="39"/>
                </a:lnTo>
                <a:lnTo>
                  <a:pt x="2422" y="39"/>
                </a:lnTo>
                <a:lnTo>
                  <a:pt x="2422" y="39"/>
                </a:lnTo>
                <a:lnTo>
                  <a:pt x="2422" y="39"/>
                </a:lnTo>
                <a:lnTo>
                  <a:pt x="2423" y="39"/>
                </a:lnTo>
                <a:lnTo>
                  <a:pt x="2423" y="39"/>
                </a:lnTo>
                <a:lnTo>
                  <a:pt x="2423" y="39"/>
                </a:lnTo>
                <a:lnTo>
                  <a:pt x="2423" y="39"/>
                </a:lnTo>
                <a:lnTo>
                  <a:pt x="2423" y="39"/>
                </a:lnTo>
                <a:lnTo>
                  <a:pt x="2424" y="39"/>
                </a:lnTo>
                <a:lnTo>
                  <a:pt x="2424" y="39"/>
                </a:lnTo>
                <a:lnTo>
                  <a:pt x="2424" y="39"/>
                </a:lnTo>
                <a:lnTo>
                  <a:pt x="2424" y="39"/>
                </a:lnTo>
                <a:lnTo>
                  <a:pt x="2425" y="39"/>
                </a:lnTo>
                <a:lnTo>
                  <a:pt x="2425" y="39"/>
                </a:lnTo>
                <a:lnTo>
                  <a:pt x="2425" y="39"/>
                </a:lnTo>
                <a:lnTo>
                  <a:pt x="2425" y="39"/>
                </a:lnTo>
                <a:lnTo>
                  <a:pt x="2426" y="39"/>
                </a:lnTo>
                <a:lnTo>
                  <a:pt x="2426" y="39"/>
                </a:lnTo>
                <a:lnTo>
                  <a:pt x="2426" y="39"/>
                </a:lnTo>
                <a:lnTo>
                  <a:pt x="2426" y="39"/>
                </a:lnTo>
                <a:lnTo>
                  <a:pt x="2426" y="39"/>
                </a:lnTo>
                <a:lnTo>
                  <a:pt x="2427" y="39"/>
                </a:lnTo>
                <a:lnTo>
                  <a:pt x="2427" y="39"/>
                </a:lnTo>
                <a:lnTo>
                  <a:pt x="2427" y="39"/>
                </a:lnTo>
                <a:lnTo>
                  <a:pt x="2427" y="39"/>
                </a:lnTo>
                <a:lnTo>
                  <a:pt x="2428" y="39"/>
                </a:lnTo>
                <a:lnTo>
                  <a:pt x="2428" y="39"/>
                </a:lnTo>
                <a:lnTo>
                  <a:pt x="2428" y="39"/>
                </a:lnTo>
                <a:lnTo>
                  <a:pt x="2428" y="39"/>
                </a:lnTo>
                <a:lnTo>
                  <a:pt x="2429" y="39"/>
                </a:lnTo>
                <a:lnTo>
                  <a:pt x="2429" y="39"/>
                </a:lnTo>
                <a:lnTo>
                  <a:pt x="2429" y="39"/>
                </a:lnTo>
                <a:lnTo>
                  <a:pt x="2429" y="39"/>
                </a:lnTo>
                <a:lnTo>
                  <a:pt x="2430" y="39"/>
                </a:lnTo>
                <a:lnTo>
                  <a:pt x="2430" y="39"/>
                </a:lnTo>
                <a:lnTo>
                  <a:pt x="2430" y="39"/>
                </a:lnTo>
                <a:lnTo>
                  <a:pt x="2430" y="39"/>
                </a:lnTo>
                <a:lnTo>
                  <a:pt x="2431" y="39"/>
                </a:lnTo>
                <a:lnTo>
                  <a:pt x="2431" y="39"/>
                </a:lnTo>
                <a:lnTo>
                  <a:pt x="2431" y="39"/>
                </a:lnTo>
                <a:lnTo>
                  <a:pt x="2431" y="39"/>
                </a:lnTo>
                <a:lnTo>
                  <a:pt x="2432" y="39"/>
                </a:lnTo>
                <a:lnTo>
                  <a:pt x="2432" y="39"/>
                </a:lnTo>
                <a:lnTo>
                  <a:pt x="2432" y="39"/>
                </a:lnTo>
                <a:lnTo>
                  <a:pt x="2432" y="39"/>
                </a:lnTo>
                <a:lnTo>
                  <a:pt x="2432" y="39"/>
                </a:lnTo>
                <a:lnTo>
                  <a:pt x="2433" y="39"/>
                </a:lnTo>
                <a:lnTo>
                  <a:pt x="2433" y="39"/>
                </a:lnTo>
                <a:lnTo>
                  <a:pt x="2433" y="39"/>
                </a:lnTo>
                <a:lnTo>
                  <a:pt x="2433" y="39"/>
                </a:lnTo>
                <a:lnTo>
                  <a:pt x="2434" y="39"/>
                </a:lnTo>
                <a:lnTo>
                  <a:pt x="2434" y="39"/>
                </a:lnTo>
                <a:lnTo>
                  <a:pt x="2434" y="39"/>
                </a:lnTo>
                <a:lnTo>
                  <a:pt x="2434" y="39"/>
                </a:lnTo>
                <a:lnTo>
                  <a:pt x="2435" y="39"/>
                </a:lnTo>
                <a:lnTo>
                  <a:pt x="2435" y="39"/>
                </a:lnTo>
                <a:lnTo>
                  <a:pt x="2435" y="39"/>
                </a:lnTo>
                <a:lnTo>
                  <a:pt x="2435" y="39"/>
                </a:lnTo>
                <a:lnTo>
                  <a:pt x="2435" y="39"/>
                </a:lnTo>
                <a:lnTo>
                  <a:pt x="2436" y="39"/>
                </a:lnTo>
                <a:lnTo>
                  <a:pt x="2436" y="39"/>
                </a:lnTo>
                <a:lnTo>
                  <a:pt x="2436" y="39"/>
                </a:lnTo>
                <a:lnTo>
                  <a:pt x="2436" y="39"/>
                </a:lnTo>
                <a:lnTo>
                  <a:pt x="2437" y="39"/>
                </a:lnTo>
                <a:lnTo>
                  <a:pt x="2437" y="39"/>
                </a:lnTo>
                <a:lnTo>
                  <a:pt x="2437" y="39"/>
                </a:lnTo>
                <a:lnTo>
                  <a:pt x="2438" y="39"/>
                </a:lnTo>
                <a:lnTo>
                  <a:pt x="2438" y="39"/>
                </a:lnTo>
                <a:lnTo>
                  <a:pt x="2438" y="39"/>
                </a:lnTo>
                <a:lnTo>
                  <a:pt x="2438" y="39"/>
                </a:lnTo>
                <a:lnTo>
                  <a:pt x="2438" y="39"/>
                </a:lnTo>
                <a:lnTo>
                  <a:pt x="2439" y="39"/>
                </a:lnTo>
                <a:lnTo>
                  <a:pt x="2439" y="39"/>
                </a:lnTo>
                <a:lnTo>
                  <a:pt x="2439" y="39"/>
                </a:lnTo>
                <a:lnTo>
                  <a:pt x="2439" y="39"/>
                </a:lnTo>
                <a:lnTo>
                  <a:pt x="2440" y="39"/>
                </a:lnTo>
                <a:lnTo>
                  <a:pt x="2440" y="39"/>
                </a:lnTo>
                <a:lnTo>
                  <a:pt x="2440" y="39"/>
                </a:lnTo>
                <a:lnTo>
                  <a:pt x="2440" y="39"/>
                </a:lnTo>
                <a:lnTo>
                  <a:pt x="2441" y="39"/>
                </a:lnTo>
                <a:lnTo>
                  <a:pt x="2441" y="39"/>
                </a:lnTo>
                <a:lnTo>
                  <a:pt x="2441" y="39"/>
                </a:lnTo>
                <a:lnTo>
                  <a:pt x="2441" y="39"/>
                </a:lnTo>
                <a:lnTo>
                  <a:pt x="2441" y="39"/>
                </a:lnTo>
                <a:lnTo>
                  <a:pt x="2442" y="39"/>
                </a:lnTo>
                <a:lnTo>
                  <a:pt x="2442" y="39"/>
                </a:lnTo>
                <a:lnTo>
                  <a:pt x="2442" y="39"/>
                </a:lnTo>
                <a:lnTo>
                  <a:pt x="2442" y="39"/>
                </a:lnTo>
                <a:lnTo>
                  <a:pt x="2443" y="39"/>
                </a:lnTo>
                <a:lnTo>
                  <a:pt x="2443" y="39"/>
                </a:lnTo>
                <a:lnTo>
                  <a:pt x="2443" y="39"/>
                </a:lnTo>
                <a:lnTo>
                  <a:pt x="2443" y="39"/>
                </a:lnTo>
                <a:lnTo>
                  <a:pt x="2444" y="39"/>
                </a:lnTo>
                <a:lnTo>
                  <a:pt x="2444" y="39"/>
                </a:lnTo>
                <a:lnTo>
                  <a:pt x="2444" y="39"/>
                </a:lnTo>
                <a:lnTo>
                  <a:pt x="2444" y="39"/>
                </a:lnTo>
                <a:lnTo>
                  <a:pt x="2445" y="39"/>
                </a:lnTo>
                <a:lnTo>
                  <a:pt x="2445" y="39"/>
                </a:lnTo>
                <a:lnTo>
                  <a:pt x="2445" y="39"/>
                </a:lnTo>
                <a:lnTo>
                  <a:pt x="2445" y="39"/>
                </a:lnTo>
                <a:lnTo>
                  <a:pt x="2446" y="39"/>
                </a:lnTo>
                <a:lnTo>
                  <a:pt x="2446" y="39"/>
                </a:lnTo>
                <a:lnTo>
                  <a:pt x="2446" y="39"/>
                </a:lnTo>
                <a:lnTo>
                  <a:pt x="2446" y="39"/>
                </a:lnTo>
                <a:lnTo>
                  <a:pt x="2447" y="39"/>
                </a:lnTo>
                <a:lnTo>
                  <a:pt x="2447" y="39"/>
                </a:lnTo>
                <a:lnTo>
                  <a:pt x="2447" y="39"/>
                </a:lnTo>
                <a:lnTo>
                  <a:pt x="2447" y="39"/>
                </a:lnTo>
                <a:lnTo>
                  <a:pt x="2447" y="39"/>
                </a:lnTo>
                <a:lnTo>
                  <a:pt x="2448" y="39"/>
                </a:lnTo>
                <a:lnTo>
                  <a:pt x="2448" y="39"/>
                </a:lnTo>
                <a:lnTo>
                  <a:pt x="2448" y="39"/>
                </a:lnTo>
                <a:lnTo>
                  <a:pt x="2448" y="39"/>
                </a:lnTo>
                <a:lnTo>
                  <a:pt x="2449" y="39"/>
                </a:lnTo>
                <a:lnTo>
                  <a:pt x="2449" y="39"/>
                </a:lnTo>
                <a:lnTo>
                  <a:pt x="2449" y="39"/>
                </a:lnTo>
                <a:lnTo>
                  <a:pt x="2449" y="39"/>
                </a:lnTo>
                <a:lnTo>
                  <a:pt x="2450" y="39"/>
                </a:lnTo>
                <a:lnTo>
                  <a:pt x="2450" y="39"/>
                </a:lnTo>
                <a:lnTo>
                  <a:pt x="2450" y="39"/>
                </a:lnTo>
                <a:lnTo>
                  <a:pt x="2450" y="39"/>
                </a:lnTo>
                <a:lnTo>
                  <a:pt x="2450" y="39"/>
                </a:lnTo>
                <a:lnTo>
                  <a:pt x="2451" y="39"/>
                </a:lnTo>
                <a:lnTo>
                  <a:pt x="2451" y="39"/>
                </a:lnTo>
                <a:lnTo>
                  <a:pt x="2451" y="39"/>
                </a:lnTo>
                <a:lnTo>
                  <a:pt x="2451" y="39"/>
                </a:lnTo>
                <a:lnTo>
                  <a:pt x="2452" y="39"/>
                </a:lnTo>
                <a:lnTo>
                  <a:pt x="2452" y="39"/>
                </a:lnTo>
                <a:lnTo>
                  <a:pt x="2452" y="39"/>
                </a:lnTo>
                <a:lnTo>
                  <a:pt x="2453" y="39"/>
                </a:lnTo>
                <a:lnTo>
                  <a:pt x="2453" y="39"/>
                </a:lnTo>
                <a:lnTo>
                  <a:pt x="2453" y="39"/>
                </a:lnTo>
                <a:lnTo>
                  <a:pt x="2453" y="39"/>
                </a:lnTo>
                <a:lnTo>
                  <a:pt x="2454" y="39"/>
                </a:lnTo>
                <a:lnTo>
                  <a:pt x="2454" y="39"/>
                </a:lnTo>
                <a:lnTo>
                  <a:pt x="2454" y="39"/>
                </a:lnTo>
                <a:lnTo>
                  <a:pt x="2454" y="39"/>
                </a:lnTo>
                <a:lnTo>
                  <a:pt x="2454" y="39"/>
                </a:lnTo>
                <a:lnTo>
                  <a:pt x="2455" y="39"/>
                </a:lnTo>
                <a:lnTo>
                  <a:pt x="2455" y="39"/>
                </a:lnTo>
                <a:lnTo>
                  <a:pt x="2455" y="39"/>
                </a:lnTo>
                <a:lnTo>
                  <a:pt x="2455" y="39"/>
                </a:lnTo>
                <a:lnTo>
                  <a:pt x="2456" y="39"/>
                </a:lnTo>
                <a:lnTo>
                  <a:pt x="2456" y="39"/>
                </a:lnTo>
                <a:lnTo>
                  <a:pt x="2456" y="39"/>
                </a:lnTo>
                <a:lnTo>
                  <a:pt x="2456" y="39"/>
                </a:lnTo>
                <a:lnTo>
                  <a:pt x="2457" y="39"/>
                </a:lnTo>
                <a:lnTo>
                  <a:pt x="2457" y="39"/>
                </a:lnTo>
                <a:lnTo>
                  <a:pt x="2457" y="39"/>
                </a:lnTo>
                <a:lnTo>
                  <a:pt x="2457" y="39"/>
                </a:lnTo>
                <a:lnTo>
                  <a:pt x="2457" y="39"/>
                </a:lnTo>
                <a:lnTo>
                  <a:pt x="2458" y="39"/>
                </a:lnTo>
                <a:lnTo>
                  <a:pt x="2458" y="39"/>
                </a:lnTo>
                <a:lnTo>
                  <a:pt x="2458" y="39"/>
                </a:lnTo>
                <a:lnTo>
                  <a:pt x="2458" y="39"/>
                </a:lnTo>
                <a:lnTo>
                  <a:pt x="2459" y="39"/>
                </a:lnTo>
                <a:lnTo>
                  <a:pt x="2459" y="39"/>
                </a:lnTo>
                <a:lnTo>
                  <a:pt x="2459" y="39"/>
                </a:lnTo>
                <a:lnTo>
                  <a:pt x="2459" y="39"/>
                </a:lnTo>
                <a:lnTo>
                  <a:pt x="2460" y="39"/>
                </a:lnTo>
                <a:lnTo>
                  <a:pt x="2460" y="39"/>
                </a:lnTo>
                <a:lnTo>
                  <a:pt x="2460" y="39"/>
                </a:lnTo>
                <a:lnTo>
                  <a:pt x="2460" y="39"/>
                </a:lnTo>
                <a:lnTo>
                  <a:pt x="2461" y="39"/>
                </a:lnTo>
                <a:lnTo>
                  <a:pt x="2461" y="39"/>
                </a:lnTo>
                <a:lnTo>
                  <a:pt x="2461" y="39"/>
                </a:lnTo>
                <a:lnTo>
                  <a:pt x="2461" y="39"/>
                </a:lnTo>
                <a:lnTo>
                  <a:pt x="2462" y="39"/>
                </a:lnTo>
                <a:lnTo>
                  <a:pt x="2462" y="39"/>
                </a:lnTo>
                <a:lnTo>
                  <a:pt x="2462" y="39"/>
                </a:lnTo>
                <a:lnTo>
                  <a:pt x="2462" y="39"/>
                </a:lnTo>
                <a:lnTo>
                  <a:pt x="2463" y="39"/>
                </a:lnTo>
                <a:lnTo>
                  <a:pt x="2463" y="39"/>
                </a:lnTo>
                <a:lnTo>
                  <a:pt x="2463" y="39"/>
                </a:lnTo>
                <a:lnTo>
                  <a:pt x="2463" y="39"/>
                </a:lnTo>
                <a:lnTo>
                  <a:pt x="2463" y="39"/>
                </a:lnTo>
                <a:lnTo>
                  <a:pt x="2464" y="39"/>
                </a:lnTo>
                <a:lnTo>
                  <a:pt x="2464" y="39"/>
                </a:lnTo>
                <a:lnTo>
                  <a:pt x="2464" y="39"/>
                </a:lnTo>
                <a:lnTo>
                  <a:pt x="2464" y="39"/>
                </a:lnTo>
                <a:lnTo>
                  <a:pt x="2465" y="39"/>
                </a:lnTo>
                <a:lnTo>
                  <a:pt x="2465" y="39"/>
                </a:lnTo>
                <a:lnTo>
                  <a:pt x="2465" y="39"/>
                </a:lnTo>
                <a:lnTo>
                  <a:pt x="2465" y="39"/>
                </a:lnTo>
                <a:lnTo>
                  <a:pt x="2466" y="39"/>
                </a:lnTo>
                <a:lnTo>
                  <a:pt x="2466" y="39"/>
                </a:lnTo>
                <a:lnTo>
                  <a:pt x="2466" y="39"/>
                </a:lnTo>
                <a:lnTo>
                  <a:pt x="2466" y="39"/>
                </a:lnTo>
                <a:lnTo>
                  <a:pt x="2466" y="39"/>
                </a:lnTo>
                <a:lnTo>
                  <a:pt x="2467" y="39"/>
                </a:lnTo>
                <a:lnTo>
                  <a:pt x="2467" y="39"/>
                </a:lnTo>
                <a:lnTo>
                  <a:pt x="2467" y="39"/>
                </a:lnTo>
                <a:lnTo>
                  <a:pt x="2467" y="39"/>
                </a:lnTo>
                <a:lnTo>
                  <a:pt x="2468" y="39"/>
                </a:lnTo>
                <a:lnTo>
                  <a:pt x="2468" y="39"/>
                </a:lnTo>
                <a:lnTo>
                  <a:pt x="2468" y="39"/>
                </a:lnTo>
                <a:lnTo>
                  <a:pt x="2469" y="39"/>
                </a:lnTo>
                <a:lnTo>
                  <a:pt x="2469" y="39"/>
                </a:lnTo>
                <a:lnTo>
                  <a:pt x="2469" y="39"/>
                </a:lnTo>
                <a:lnTo>
                  <a:pt x="2469" y="39"/>
                </a:lnTo>
                <a:lnTo>
                  <a:pt x="2469" y="39"/>
                </a:lnTo>
                <a:lnTo>
                  <a:pt x="2470" y="39"/>
                </a:lnTo>
                <a:lnTo>
                  <a:pt x="2470" y="39"/>
                </a:lnTo>
                <a:lnTo>
                  <a:pt x="2470" y="39"/>
                </a:lnTo>
                <a:lnTo>
                  <a:pt x="2470" y="39"/>
                </a:lnTo>
                <a:lnTo>
                  <a:pt x="2471" y="39"/>
                </a:lnTo>
                <a:lnTo>
                  <a:pt x="2471" y="39"/>
                </a:lnTo>
                <a:lnTo>
                  <a:pt x="2471" y="39"/>
                </a:lnTo>
                <a:lnTo>
                  <a:pt x="2471" y="39"/>
                </a:lnTo>
                <a:lnTo>
                  <a:pt x="2472" y="39"/>
                </a:lnTo>
                <a:lnTo>
                  <a:pt x="2472" y="39"/>
                </a:lnTo>
                <a:lnTo>
                  <a:pt x="2472" y="39"/>
                </a:lnTo>
                <a:lnTo>
                  <a:pt x="2472" y="39"/>
                </a:lnTo>
                <a:lnTo>
                  <a:pt x="2472" y="39"/>
                </a:lnTo>
                <a:lnTo>
                  <a:pt x="2473" y="39"/>
                </a:lnTo>
                <a:lnTo>
                  <a:pt x="2473" y="39"/>
                </a:lnTo>
                <a:lnTo>
                  <a:pt x="2473" y="39"/>
                </a:lnTo>
                <a:lnTo>
                  <a:pt x="2473" y="39"/>
                </a:lnTo>
                <a:lnTo>
                  <a:pt x="2474" y="39"/>
                </a:lnTo>
                <a:lnTo>
                  <a:pt x="2474" y="39"/>
                </a:lnTo>
                <a:lnTo>
                  <a:pt x="2474" y="39"/>
                </a:lnTo>
                <a:lnTo>
                  <a:pt x="2474" y="39"/>
                </a:lnTo>
                <a:lnTo>
                  <a:pt x="2475" y="39"/>
                </a:lnTo>
                <a:lnTo>
                  <a:pt x="2475" y="39"/>
                </a:lnTo>
                <a:lnTo>
                  <a:pt x="2475" y="39"/>
                </a:lnTo>
                <a:lnTo>
                  <a:pt x="2475" y="39"/>
                </a:lnTo>
                <a:lnTo>
                  <a:pt x="2475" y="39"/>
                </a:lnTo>
                <a:lnTo>
                  <a:pt x="2476" y="39"/>
                </a:lnTo>
                <a:lnTo>
                  <a:pt x="2476" y="39"/>
                </a:lnTo>
                <a:lnTo>
                  <a:pt x="2476" y="39"/>
                </a:lnTo>
                <a:lnTo>
                  <a:pt x="2477" y="39"/>
                </a:lnTo>
                <a:lnTo>
                  <a:pt x="2477" y="39"/>
                </a:lnTo>
                <a:lnTo>
                  <a:pt x="2477" y="39"/>
                </a:lnTo>
                <a:lnTo>
                  <a:pt x="2477" y="39"/>
                </a:lnTo>
                <a:lnTo>
                  <a:pt x="2478" y="39"/>
                </a:lnTo>
                <a:lnTo>
                  <a:pt x="2478" y="39"/>
                </a:lnTo>
                <a:lnTo>
                  <a:pt x="2478" y="39"/>
                </a:lnTo>
                <a:lnTo>
                  <a:pt x="2478" y="39"/>
                </a:lnTo>
                <a:lnTo>
                  <a:pt x="2478" y="39"/>
                </a:lnTo>
                <a:lnTo>
                  <a:pt x="2479" y="39"/>
                </a:lnTo>
                <a:lnTo>
                  <a:pt x="2479" y="39"/>
                </a:lnTo>
                <a:lnTo>
                  <a:pt x="2479" y="39"/>
                </a:lnTo>
                <a:lnTo>
                  <a:pt x="2479" y="39"/>
                </a:lnTo>
                <a:lnTo>
                  <a:pt x="2480" y="39"/>
                </a:lnTo>
                <a:lnTo>
                  <a:pt x="2480" y="39"/>
                </a:lnTo>
                <a:lnTo>
                  <a:pt x="2480" y="39"/>
                </a:lnTo>
                <a:lnTo>
                  <a:pt x="2480" y="39"/>
                </a:lnTo>
                <a:lnTo>
                  <a:pt x="2481" y="39"/>
                </a:lnTo>
                <a:lnTo>
                  <a:pt x="2481" y="39"/>
                </a:lnTo>
                <a:lnTo>
                  <a:pt x="2481" y="39"/>
                </a:lnTo>
                <a:lnTo>
                  <a:pt x="2481" y="39"/>
                </a:lnTo>
                <a:lnTo>
                  <a:pt x="2481" y="39"/>
                </a:lnTo>
                <a:lnTo>
                  <a:pt x="2482" y="39"/>
                </a:lnTo>
                <a:lnTo>
                  <a:pt x="2482" y="39"/>
                </a:lnTo>
                <a:lnTo>
                  <a:pt x="2482" y="39"/>
                </a:lnTo>
                <a:lnTo>
                  <a:pt x="2482" y="39"/>
                </a:lnTo>
                <a:lnTo>
                  <a:pt x="2483" y="39"/>
                </a:lnTo>
                <a:lnTo>
                  <a:pt x="2483" y="39"/>
                </a:lnTo>
                <a:lnTo>
                  <a:pt x="2483" y="39"/>
                </a:lnTo>
                <a:lnTo>
                  <a:pt x="2484" y="39"/>
                </a:lnTo>
                <a:lnTo>
                  <a:pt x="2484" y="39"/>
                </a:lnTo>
                <a:lnTo>
                  <a:pt x="2484" y="39"/>
                </a:lnTo>
                <a:lnTo>
                  <a:pt x="2484" y="39"/>
                </a:lnTo>
                <a:lnTo>
                  <a:pt x="2484" y="39"/>
                </a:lnTo>
                <a:lnTo>
                  <a:pt x="2485" y="39"/>
                </a:lnTo>
                <a:lnTo>
                  <a:pt x="2485" y="39"/>
                </a:lnTo>
                <a:lnTo>
                  <a:pt x="2485" y="39"/>
                </a:lnTo>
                <a:lnTo>
                  <a:pt x="2485" y="39"/>
                </a:lnTo>
                <a:lnTo>
                  <a:pt x="2486" y="39"/>
                </a:lnTo>
                <a:lnTo>
                  <a:pt x="2486" y="39"/>
                </a:lnTo>
                <a:lnTo>
                  <a:pt x="2486" y="39"/>
                </a:lnTo>
                <a:lnTo>
                  <a:pt x="2486" y="39"/>
                </a:lnTo>
                <a:lnTo>
                  <a:pt x="2487" y="39"/>
                </a:lnTo>
                <a:lnTo>
                  <a:pt x="2487" y="39"/>
                </a:lnTo>
                <a:lnTo>
                  <a:pt x="2487" y="39"/>
                </a:lnTo>
                <a:lnTo>
                  <a:pt x="2487" y="39"/>
                </a:lnTo>
                <a:lnTo>
                  <a:pt x="2487" y="39"/>
                </a:lnTo>
                <a:lnTo>
                  <a:pt x="2488" y="39"/>
                </a:lnTo>
                <a:lnTo>
                  <a:pt x="2488" y="39"/>
                </a:lnTo>
                <a:lnTo>
                  <a:pt x="2488" y="39"/>
                </a:lnTo>
                <a:lnTo>
                  <a:pt x="2488" y="39"/>
                </a:lnTo>
                <a:lnTo>
                  <a:pt x="2489" y="39"/>
                </a:lnTo>
                <a:lnTo>
                  <a:pt x="2489" y="39"/>
                </a:lnTo>
                <a:lnTo>
                  <a:pt x="2489" y="39"/>
                </a:lnTo>
                <a:lnTo>
                  <a:pt x="2489" y="39"/>
                </a:lnTo>
                <a:lnTo>
                  <a:pt x="2490" y="39"/>
                </a:lnTo>
                <a:lnTo>
                  <a:pt x="2490" y="39"/>
                </a:lnTo>
                <a:lnTo>
                  <a:pt x="2490" y="39"/>
                </a:lnTo>
                <a:lnTo>
                  <a:pt x="2490" y="39"/>
                </a:lnTo>
                <a:lnTo>
                  <a:pt x="2490" y="39"/>
                </a:lnTo>
                <a:lnTo>
                  <a:pt x="2491" y="39"/>
                </a:lnTo>
                <a:lnTo>
                  <a:pt x="2491" y="39"/>
                </a:lnTo>
                <a:lnTo>
                  <a:pt x="2491" y="39"/>
                </a:lnTo>
                <a:lnTo>
                  <a:pt x="2492" y="39"/>
                </a:lnTo>
                <a:lnTo>
                  <a:pt x="2492" y="39"/>
                </a:lnTo>
                <a:lnTo>
                  <a:pt x="2492" y="39"/>
                </a:lnTo>
                <a:lnTo>
                  <a:pt x="2492" y="39"/>
                </a:lnTo>
                <a:lnTo>
                  <a:pt x="2493" y="39"/>
                </a:lnTo>
                <a:lnTo>
                  <a:pt x="2493" y="39"/>
                </a:lnTo>
                <a:lnTo>
                  <a:pt x="2493" y="39"/>
                </a:lnTo>
                <a:lnTo>
                  <a:pt x="2493" y="39"/>
                </a:lnTo>
                <a:lnTo>
                  <a:pt x="2493" y="39"/>
                </a:lnTo>
                <a:lnTo>
                  <a:pt x="2494" y="39"/>
                </a:lnTo>
                <a:lnTo>
                  <a:pt x="2494" y="39"/>
                </a:lnTo>
                <a:lnTo>
                  <a:pt x="2494" y="39"/>
                </a:lnTo>
                <a:lnTo>
                  <a:pt x="2494" y="39"/>
                </a:lnTo>
                <a:lnTo>
                  <a:pt x="2495" y="39"/>
                </a:lnTo>
                <a:lnTo>
                  <a:pt x="2495" y="39"/>
                </a:lnTo>
                <a:lnTo>
                  <a:pt x="2495" y="39"/>
                </a:lnTo>
                <a:lnTo>
                  <a:pt x="2495" y="39"/>
                </a:lnTo>
                <a:lnTo>
                  <a:pt x="2496" y="39"/>
                </a:lnTo>
                <a:lnTo>
                  <a:pt x="2496" y="39"/>
                </a:lnTo>
                <a:lnTo>
                  <a:pt x="2496" y="39"/>
                </a:lnTo>
                <a:lnTo>
                  <a:pt x="2496" y="39"/>
                </a:lnTo>
                <a:lnTo>
                  <a:pt x="2496" y="39"/>
                </a:lnTo>
                <a:lnTo>
                  <a:pt x="2497" y="39"/>
                </a:lnTo>
                <a:lnTo>
                  <a:pt x="2497" y="39"/>
                </a:lnTo>
                <a:lnTo>
                  <a:pt x="2497" y="39"/>
                </a:lnTo>
                <a:lnTo>
                  <a:pt x="2497" y="39"/>
                </a:lnTo>
                <a:lnTo>
                  <a:pt x="2498" y="39"/>
                </a:lnTo>
                <a:lnTo>
                  <a:pt x="2498" y="39"/>
                </a:lnTo>
                <a:lnTo>
                  <a:pt x="2498" y="39"/>
                </a:lnTo>
                <a:lnTo>
                  <a:pt x="2498" y="39"/>
                </a:lnTo>
                <a:lnTo>
                  <a:pt x="2499" y="39"/>
                </a:lnTo>
                <a:lnTo>
                  <a:pt x="2499" y="39"/>
                </a:lnTo>
                <a:lnTo>
                  <a:pt x="2499" y="39"/>
                </a:lnTo>
                <a:lnTo>
                  <a:pt x="2500" y="39"/>
                </a:lnTo>
                <a:lnTo>
                  <a:pt x="2500" y="39"/>
                </a:lnTo>
                <a:lnTo>
                  <a:pt x="2500" y="39"/>
                </a:lnTo>
                <a:lnTo>
                  <a:pt x="2500" y="39"/>
                </a:lnTo>
                <a:lnTo>
                  <a:pt x="2500" y="39"/>
                </a:lnTo>
                <a:lnTo>
                  <a:pt x="2501" y="39"/>
                </a:lnTo>
                <a:lnTo>
                  <a:pt x="2501" y="39"/>
                </a:lnTo>
                <a:lnTo>
                  <a:pt x="2501" y="39"/>
                </a:lnTo>
                <a:lnTo>
                  <a:pt x="2501" y="39"/>
                </a:lnTo>
                <a:lnTo>
                  <a:pt x="2502" y="39"/>
                </a:lnTo>
                <a:lnTo>
                  <a:pt x="2502" y="39"/>
                </a:lnTo>
                <a:lnTo>
                  <a:pt x="2502" y="39"/>
                </a:lnTo>
                <a:lnTo>
                  <a:pt x="2502" y="39"/>
                </a:lnTo>
                <a:lnTo>
                  <a:pt x="2503" y="39"/>
                </a:lnTo>
                <a:lnTo>
                  <a:pt x="2503" y="39"/>
                </a:lnTo>
                <a:lnTo>
                  <a:pt x="2503" y="39"/>
                </a:lnTo>
                <a:lnTo>
                  <a:pt x="2503" y="39"/>
                </a:lnTo>
                <a:lnTo>
                  <a:pt x="2503" y="39"/>
                </a:lnTo>
                <a:lnTo>
                  <a:pt x="2504" y="39"/>
                </a:lnTo>
                <a:lnTo>
                  <a:pt x="2504" y="39"/>
                </a:lnTo>
                <a:lnTo>
                  <a:pt x="2504" y="39"/>
                </a:lnTo>
                <a:lnTo>
                  <a:pt x="2504" y="39"/>
                </a:lnTo>
                <a:lnTo>
                  <a:pt x="2505" y="39"/>
                </a:lnTo>
                <a:lnTo>
                  <a:pt x="2505" y="39"/>
                </a:lnTo>
                <a:lnTo>
                  <a:pt x="2505" y="39"/>
                </a:lnTo>
                <a:lnTo>
                  <a:pt x="2505" y="39"/>
                </a:lnTo>
                <a:lnTo>
                  <a:pt x="2506" y="39"/>
                </a:lnTo>
                <a:lnTo>
                  <a:pt x="2506" y="39"/>
                </a:lnTo>
                <a:lnTo>
                  <a:pt x="2506" y="39"/>
                </a:lnTo>
                <a:lnTo>
                  <a:pt x="2506" y="39"/>
                </a:lnTo>
                <a:lnTo>
                  <a:pt x="2506" y="39"/>
                </a:lnTo>
                <a:lnTo>
                  <a:pt x="2507" y="39"/>
                </a:lnTo>
                <a:lnTo>
                  <a:pt x="2507" y="39"/>
                </a:lnTo>
                <a:lnTo>
                  <a:pt x="2507" y="39"/>
                </a:lnTo>
                <a:lnTo>
                  <a:pt x="2508" y="39"/>
                </a:lnTo>
                <a:lnTo>
                  <a:pt x="2508" y="39"/>
                </a:lnTo>
                <a:lnTo>
                  <a:pt x="2508" y="39"/>
                </a:lnTo>
                <a:lnTo>
                  <a:pt x="2508" y="39"/>
                </a:lnTo>
                <a:lnTo>
                  <a:pt x="2509" y="39"/>
                </a:lnTo>
                <a:lnTo>
                  <a:pt x="2509" y="39"/>
                </a:lnTo>
                <a:lnTo>
                  <a:pt x="2509" y="39"/>
                </a:lnTo>
                <a:lnTo>
                  <a:pt x="2509" y="39"/>
                </a:lnTo>
                <a:lnTo>
                  <a:pt x="2509" y="39"/>
                </a:lnTo>
                <a:lnTo>
                  <a:pt x="2510" y="39"/>
                </a:lnTo>
                <a:lnTo>
                  <a:pt x="2510" y="39"/>
                </a:lnTo>
                <a:lnTo>
                  <a:pt x="2510" y="39"/>
                </a:lnTo>
                <a:lnTo>
                  <a:pt x="2510" y="39"/>
                </a:lnTo>
                <a:lnTo>
                  <a:pt x="2511" y="39"/>
                </a:lnTo>
                <a:lnTo>
                  <a:pt x="2511" y="39"/>
                </a:lnTo>
                <a:lnTo>
                  <a:pt x="2511" y="39"/>
                </a:lnTo>
                <a:lnTo>
                  <a:pt x="2511" y="39"/>
                </a:lnTo>
                <a:lnTo>
                  <a:pt x="2512" y="39"/>
                </a:lnTo>
                <a:lnTo>
                  <a:pt x="2512" y="39"/>
                </a:lnTo>
                <a:lnTo>
                  <a:pt x="2512" y="39"/>
                </a:lnTo>
                <a:lnTo>
                  <a:pt x="2512" y="39"/>
                </a:lnTo>
                <a:lnTo>
                  <a:pt x="2512" y="39"/>
                </a:lnTo>
                <a:lnTo>
                  <a:pt x="2513" y="39"/>
                </a:lnTo>
                <a:lnTo>
                  <a:pt x="2513" y="39"/>
                </a:lnTo>
                <a:lnTo>
                  <a:pt x="2513" y="39"/>
                </a:lnTo>
                <a:lnTo>
                  <a:pt x="2513" y="39"/>
                </a:lnTo>
                <a:lnTo>
                  <a:pt x="2514" y="39"/>
                </a:lnTo>
                <a:lnTo>
                  <a:pt x="2514" y="39"/>
                </a:lnTo>
                <a:lnTo>
                  <a:pt x="2514" y="39"/>
                </a:lnTo>
                <a:lnTo>
                  <a:pt x="2514" y="39"/>
                </a:lnTo>
                <a:lnTo>
                  <a:pt x="2515" y="39"/>
                </a:lnTo>
                <a:lnTo>
                  <a:pt x="2515" y="39"/>
                </a:lnTo>
                <a:lnTo>
                  <a:pt x="2515" y="39"/>
                </a:lnTo>
                <a:lnTo>
                  <a:pt x="2515" y="39"/>
                </a:lnTo>
                <a:lnTo>
                  <a:pt x="2516" y="39"/>
                </a:lnTo>
                <a:lnTo>
                  <a:pt x="2516" y="39"/>
                </a:lnTo>
                <a:lnTo>
                  <a:pt x="2516" y="39"/>
                </a:lnTo>
                <a:lnTo>
                  <a:pt x="2516" y="39"/>
                </a:lnTo>
                <a:lnTo>
                  <a:pt x="2517" y="39"/>
                </a:lnTo>
                <a:lnTo>
                  <a:pt x="2517" y="39"/>
                </a:lnTo>
                <a:lnTo>
                  <a:pt x="2517" y="39"/>
                </a:lnTo>
                <a:lnTo>
                  <a:pt x="2517" y="39"/>
                </a:lnTo>
                <a:lnTo>
                  <a:pt x="2518" y="39"/>
                </a:lnTo>
                <a:lnTo>
                  <a:pt x="2518" y="39"/>
                </a:lnTo>
                <a:lnTo>
                  <a:pt x="2518" y="39"/>
                </a:lnTo>
                <a:lnTo>
                  <a:pt x="2518" y="39"/>
                </a:lnTo>
                <a:lnTo>
                  <a:pt x="2518" y="39"/>
                </a:lnTo>
                <a:lnTo>
                  <a:pt x="2519" y="39"/>
                </a:lnTo>
                <a:lnTo>
                  <a:pt x="2519" y="39"/>
                </a:lnTo>
                <a:lnTo>
                  <a:pt x="2519" y="39"/>
                </a:lnTo>
                <a:lnTo>
                  <a:pt x="2519" y="39"/>
                </a:lnTo>
                <a:lnTo>
                  <a:pt x="2520" y="39"/>
                </a:lnTo>
                <a:lnTo>
                  <a:pt x="2520" y="39"/>
                </a:lnTo>
                <a:lnTo>
                  <a:pt x="2520" y="39"/>
                </a:lnTo>
                <a:lnTo>
                  <a:pt x="2520" y="39"/>
                </a:lnTo>
                <a:lnTo>
                  <a:pt x="2521" y="39"/>
                </a:lnTo>
                <a:lnTo>
                  <a:pt x="2521" y="39"/>
                </a:lnTo>
                <a:lnTo>
                  <a:pt x="2521" y="39"/>
                </a:lnTo>
                <a:lnTo>
                  <a:pt x="2521" y="39"/>
                </a:lnTo>
                <a:lnTo>
                  <a:pt x="2521" y="39"/>
                </a:lnTo>
                <a:lnTo>
                  <a:pt x="2522" y="39"/>
                </a:lnTo>
                <a:lnTo>
                  <a:pt x="2522" y="39"/>
                </a:lnTo>
                <a:lnTo>
                  <a:pt x="2522" y="39"/>
                </a:lnTo>
                <a:lnTo>
                  <a:pt x="2523" y="39"/>
                </a:lnTo>
                <a:lnTo>
                  <a:pt x="2523" y="39"/>
                </a:lnTo>
                <a:lnTo>
                  <a:pt x="2523" y="39"/>
                </a:lnTo>
                <a:lnTo>
                  <a:pt x="2523" y="39"/>
                </a:lnTo>
                <a:lnTo>
                  <a:pt x="2524" y="39"/>
                </a:lnTo>
                <a:lnTo>
                  <a:pt x="2524" y="39"/>
                </a:lnTo>
                <a:lnTo>
                  <a:pt x="2524" y="39"/>
                </a:lnTo>
                <a:lnTo>
                  <a:pt x="2524" y="39"/>
                </a:lnTo>
                <a:lnTo>
                  <a:pt x="2524" y="39"/>
                </a:lnTo>
                <a:lnTo>
                  <a:pt x="2525" y="39"/>
                </a:lnTo>
                <a:lnTo>
                  <a:pt x="2525" y="39"/>
                </a:lnTo>
                <a:lnTo>
                  <a:pt x="2525" y="39"/>
                </a:lnTo>
                <a:lnTo>
                  <a:pt x="2525" y="39"/>
                </a:lnTo>
                <a:lnTo>
                  <a:pt x="2526" y="39"/>
                </a:lnTo>
                <a:lnTo>
                  <a:pt x="2526" y="39"/>
                </a:lnTo>
                <a:lnTo>
                  <a:pt x="2526" y="39"/>
                </a:lnTo>
                <a:lnTo>
                  <a:pt x="2526" y="39"/>
                </a:lnTo>
                <a:lnTo>
                  <a:pt x="2527" y="39"/>
                </a:lnTo>
                <a:lnTo>
                  <a:pt x="2527" y="39"/>
                </a:lnTo>
                <a:lnTo>
                  <a:pt x="2527" y="39"/>
                </a:lnTo>
                <a:lnTo>
                  <a:pt x="2527" y="39"/>
                </a:lnTo>
                <a:lnTo>
                  <a:pt x="2527" y="39"/>
                </a:lnTo>
                <a:lnTo>
                  <a:pt x="2528" y="39"/>
                </a:lnTo>
                <a:lnTo>
                  <a:pt x="2528" y="39"/>
                </a:lnTo>
                <a:lnTo>
                  <a:pt x="2528" y="39"/>
                </a:lnTo>
                <a:lnTo>
                  <a:pt x="2528" y="39"/>
                </a:lnTo>
                <a:lnTo>
                  <a:pt x="2529" y="39"/>
                </a:lnTo>
                <a:lnTo>
                  <a:pt x="2529" y="39"/>
                </a:lnTo>
                <a:lnTo>
                  <a:pt x="2529" y="39"/>
                </a:lnTo>
                <a:lnTo>
                  <a:pt x="2529" y="39"/>
                </a:lnTo>
                <a:lnTo>
                  <a:pt x="2530" y="39"/>
                </a:lnTo>
                <a:lnTo>
                  <a:pt x="2530" y="39"/>
                </a:lnTo>
                <a:lnTo>
                  <a:pt x="2530" y="39"/>
                </a:lnTo>
                <a:lnTo>
                  <a:pt x="2530" y="39"/>
                </a:lnTo>
                <a:lnTo>
                  <a:pt x="2531" y="39"/>
                </a:lnTo>
                <a:lnTo>
                  <a:pt x="2531" y="39"/>
                </a:lnTo>
                <a:lnTo>
                  <a:pt x="2531" y="39"/>
                </a:lnTo>
                <a:lnTo>
                  <a:pt x="2531" y="39"/>
                </a:lnTo>
                <a:lnTo>
                  <a:pt x="2532" y="39"/>
                </a:lnTo>
                <a:lnTo>
                  <a:pt x="2532" y="39"/>
                </a:lnTo>
                <a:lnTo>
                  <a:pt x="2532" y="39"/>
                </a:lnTo>
                <a:lnTo>
                  <a:pt x="2532" y="39"/>
                </a:lnTo>
                <a:lnTo>
                  <a:pt x="2533" y="39"/>
                </a:lnTo>
                <a:lnTo>
                  <a:pt x="2533" y="39"/>
                </a:lnTo>
                <a:lnTo>
                  <a:pt x="2533" y="39"/>
                </a:lnTo>
                <a:lnTo>
                  <a:pt x="2533" y="39"/>
                </a:lnTo>
                <a:lnTo>
                  <a:pt x="2533" y="39"/>
                </a:lnTo>
                <a:lnTo>
                  <a:pt x="2534" y="39"/>
                </a:lnTo>
                <a:lnTo>
                  <a:pt x="2534" y="39"/>
                </a:lnTo>
                <a:lnTo>
                  <a:pt x="2534" y="39"/>
                </a:lnTo>
                <a:lnTo>
                  <a:pt x="2534" y="39"/>
                </a:lnTo>
                <a:lnTo>
                  <a:pt x="2535" y="39"/>
                </a:lnTo>
                <a:lnTo>
                  <a:pt x="2535" y="39"/>
                </a:lnTo>
                <a:lnTo>
                  <a:pt x="2535" y="39"/>
                </a:lnTo>
                <a:lnTo>
                  <a:pt x="2535" y="39"/>
                </a:lnTo>
                <a:lnTo>
                  <a:pt x="2536" y="39"/>
                </a:lnTo>
                <a:lnTo>
                  <a:pt x="2536" y="39"/>
                </a:lnTo>
                <a:lnTo>
                  <a:pt x="2536" y="39"/>
                </a:lnTo>
                <a:lnTo>
                  <a:pt x="2536" y="39"/>
                </a:lnTo>
                <a:lnTo>
                  <a:pt x="2536" y="39"/>
                </a:lnTo>
                <a:lnTo>
                  <a:pt x="2537" y="39"/>
                </a:lnTo>
                <a:lnTo>
                  <a:pt x="2537" y="39"/>
                </a:lnTo>
                <a:lnTo>
                  <a:pt x="2537" y="39"/>
                </a:lnTo>
                <a:lnTo>
                  <a:pt x="2537" y="39"/>
                </a:lnTo>
                <a:lnTo>
                  <a:pt x="2538" y="39"/>
                </a:lnTo>
                <a:lnTo>
                  <a:pt x="2538" y="39"/>
                </a:lnTo>
                <a:lnTo>
                  <a:pt x="2538" y="39"/>
                </a:lnTo>
                <a:lnTo>
                  <a:pt x="2539" y="39"/>
                </a:lnTo>
                <a:lnTo>
                  <a:pt x="2539" y="39"/>
                </a:lnTo>
                <a:lnTo>
                  <a:pt x="2539" y="39"/>
                </a:lnTo>
                <a:lnTo>
                  <a:pt x="2539" y="39"/>
                </a:lnTo>
                <a:lnTo>
                  <a:pt x="2539" y="39"/>
                </a:lnTo>
                <a:lnTo>
                  <a:pt x="2540" y="39"/>
                </a:lnTo>
                <a:lnTo>
                  <a:pt x="2540" y="39"/>
                </a:lnTo>
                <a:lnTo>
                  <a:pt x="2540" y="39"/>
                </a:lnTo>
                <a:lnTo>
                  <a:pt x="2540" y="39"/>
                </a:lnTo>
                <a:lnTo>
                  <a:pt x="2541" y="39"/>
                </a:lnTo>
                <a:lnTo>
                  <a:pt x="2541" y="39"/>
                </a:lnTo>
                <a:lnTo>
                  <a:pt x="2541" y="39"/>
                </a:lnTo>
                <a:lnTo>
                  <a:pt x="2541" y="39"/>
                </a:lnTo>
                <a:lnTo>
                  <a:pt x="2542" y="39"/>
                </a:lnTo>
                <a:lnTo>
                  <a:pt x="2542" y="39"/>
                </a:lnTo>
                <a:lnTo>
                  <a:pt x="2542" y="39"/>
                </a:lnTo>
                <a:lnTo>
                  <a:pt x="2542" y="39"/>
                </a:lnTo>
                <a:lnTo>
                  <a:pt x="2542" y="39"/>
                </a:lnTo>
                <a:lnTo>
                  <a:pt x="2543" y="39"/>
                </a:lnTo>
                <a:lnTo>
                  <a:pt x="2543" y="39"/>
                </a:lnTo>
                <a:lnTo>
                  <a:pt x="2543" y="39"/>
                </a:lnTo>
                <a:lnTo>
                  <a:pt x="2543" y="39"/>
                </a:lnTo>
                <a:lnTo>
                  <a:pt x="2544" y="39"/>
                </a:lnTo>
                <a:lnTo>
                  <a:pt x="2544" y="39"/>
                </a:lnTo>
                <a:lnTo>
                  <a:pt x="2544" y="39"/>
                </a:lnTo>
                <a:lnTo>
                  <a:pt x="2544" y="39"/>
                </a:lnTo>
                <a:lnTo>
                  <a:pt x="2545" y="39"/>
                </a:lnTo>
                <a:lnTo>
                  <a:pt x="2545" y="39"/>
                </a:lnTo>
                <a:lnTo>
                  <a:pt x="2545" y="39"/>
                </a:lnTo>
                <a:lnTo>
                  <a:pt x="2545" y="39"/>
                </a:lnTo>
                <a:lnTo>
                  <a:pt x="2545" y="39"/>
                </a:lnTo>
                <a:lnTo>
                  <a:pt x="2546" y="39"/>
                </a:lnTo>
                <a:lnTo>
                  <a:pt x="2546" y="39"/>
                </a:lnTo>
                <a:lnTo>
                  <a:pt x="2546" y="39"/>
                </a:lnTo>
                <a:lnTo>
                  <a:pt x="2547" y="39"/>
                </a:lnTo>
                <a:lnTo>
                  <a:pt x="2547" y="39"/>
                </a:lnTo>
                <a:lnTo>
                  <a:pt x="2547" y="39"/>
                </a:lnTo>
                <a:lnTo>
                  <a:pt x="2547" y="39"/>
                </a:lnTo>
                <a:lnTo>
                  <a:pt x="2548" y="39"/>
                </a:lnTo>
                <a:lnTo>
                  <a:pt x="2548" y="39"/>
                </a:lnTo>
                <a:lnTo>
                  <a:pt x="2548" y="39"/>
                </a:lnTo>
                <a:lnTo>
                  <a:pt x="2548" y="39"/>
                </a:lnTo>
                <a:lnTo>
                  <a:pt x="2549" y="39"/>
                </a:lnTo>
                <a:lnTo>
                  <a:pt x="2549" y="39"/>
                </a:lnTo>
                <a:lnTo>
                  <a:pt x="2549" y="39"/>
                </a:lnTo>
                <a:lnTo>
                  <a:pt x="2549" y="39"/>
                </a:lnTo>
                <a:lnTo>
                  <a:pt x="2549" y="39"/>
                </a:lnTo>
                <a:lnTo>
                  <a:pt x="2550" y="39"/>
                </a:lnTo>
                <a:lnTo>
                  <a:pt x="2550" y="39"/>
                </a:lnTo>
                <a:lnTo>
                  <a:pt x="2550" y="39"/>
                </a:lnTo>
                <a:lnTo>
                  <a:pt x="2550" y="39"/>
                </a:lnTo>
                <a:lnTo>
                  <a:pt x="2551" y="39"/>
                </a:lnTo>
                <a:lnTo>
                  <a:pt x="2551" y="39"/>
                </a:lnTo>
                <a:lnTo>
                  <a:pt x="2551" y="39"/>
                </a:lnTo>
                <a:lnTo>
                  <a:pt x="2551" y="39"/>
                </a:lnTo>
                <a:lnTo>
                  <a:pt x="2552" y="39"/>
                </a:lnTo>
                <a:lnTo>
                  <a:pt x="2552" y="39"/>
                </a:lnTo>
                <a:lnTo>
                  <a:pt x="2552" y="39"/>
                </a:lnTo>
                <a:lnTo>
                  <a:pt x="2552" y="39"/>
                </a:lnTo>
                <a:lnTo>
                  <a:pt x="2552" y="39"/>
                </a:lnTo>
                <a:lnTo>
                  <a:pt x="2553" y="39"/>
                </a:lnTo>
                <a:lnTo>
                  <a:pt x="2553" y="39"/>
                </a:lnTo>
                <a:lnTo>
                  <a:pt x="2553" y="39"/>
                </a:lnTo>
                <a:lnTo>
                  <a:pt x="2553" y="39"/>
                </a:lnTo>
                <a:lnTo>
                  <a:pt x="2554" y="39"/>
                </a:lnTo>
                <a:lnTo>
                  <a:pt x="2554" y="39"/>
                </a:lnTo>
                <a:lnTo>
                  <a:pt x="2554" y="39"/>
                </a:lnTo>
                <a:lnTo>
                  <a:pt x="2555" y="39"/>
                </a:lnTo>
                <a:lnTo>
                  <a:pt x="2555" y="39"/>
                </a:lnTo>
                <a:lnTo>
                  <a:pt x="2555" y="39"/>
                </a:lnTo>
                <a:lnTo>
                  <a:pt x="2555" y="39"/>
                </a:lnTo>
                <a:lnTo>
                  <a:pt x="2555" y="39"/>
                </a:lnTo>
                <a:lnTo>
                  <a:pt x="2556" y="39"/>
                </a:lnTo>
                <a:lnTo>
                  <a:pt x="2556" y="39"/>
                </a:lnTo>
                <a:lnTo>
                  <a:pt x="2556" y="39"/>
                </a:lnTo>
                <a:lnTo>
                  <a:pt x="2556" y="39"/>
                </a:lnTo>
                <a:lnTo>
                  <a:pt x="2557" y="39"/>
                </a:lnTo>
                <a:lnTo>
                  <a:pt x="2557" y="39"/>
                </a:lnTo>
                <a:lnTo>
                  <a:pt x="2557" y="39"/>
                </a:lnTo>
                <a:lnTo>
                  <a:pt x="2557" y="39"/>
                </a:lnTo>
                <a:lnTo>
                  <a:pt x="2558" y="39"/>
                </a:lnTo>
                <a:lnTo>
                  <a:pt x="2558" y="0"/>
                </a:lnTo>
                <a:lnTo>
                  <a:pt x="2558" y="39"/>
                </a:lnTo>
                <a:lnTo>
                  <a:pt x="2558" y="39"/>
                </a:lnTo>
                <a:lnTo>
                  <a:pt x="2558" y="39"/>
                </a:lnTo>
                <a:lnTo>
                  <a:pt x="2559" y="39"/>
                </a:lnTo>
                <a:lnTo>
                  <a:pt x="2559" y="39"/>
                </a:lnTo>
                <a:lnTo>
                  <a:pt x="2559" y="39"/>
                </a:lnTo>
                <a:lnTo>
                  <a:pt x="2559" y="39"/>
                </a:lnTo>
                <a:lnTo>
                  <a:pt x="2560" y="39"/>
                </a:lnTo>
                <a:lnTo>
                  <a:pt x="2560" y="39"/>
                </a:lnTo>
                <a:lnTo>
                  <a:pt x="2560" y="39"/>
                </a:lnTo>
                <a:lnTo>
                  <a:pt x="2560" y="39"/>
                </a:lnTo>
                <a:lnTo>
                  <a:pt x="2561" y="39"/>
                </a:lnTo>
                <a:lnTo>
                  <a:pt x="2561" y="39"/>
                </a:lnTo>
                <a:lnTo>
                  <a:pt x="2561" y="39"/>
                </a:lnTo>
                <a:lnTo>
                  <a:pt x="2561" y="39"/>
                </a:lnTo>
                <a:lnTo>
                  <a:pt x="2561" y="39"/>
                </a:lnTo>
                <a:lnTo>
                  <a:pt x="2562" y="39"/>
                </a:lnTo>
                <a:lnTo>
                  <a:pt x="2562" y="39"/>
                </a:lnTo>
                <a:lnTo>
                  <a:pt x="2562" y="39"/>
                </a:lnTo>
                <a:lnTo>
                  <a:pt x="2563" y="39"/>
                </a:lnTo>
                <a:lnTo>
                  <a:pt x="2563" y="39"/>
                </a:lnTo>
                <a:lnTo>
                  <a:pt x="2563" y="39"/>
                </a:lnTo>
                <a:lnTo>
                  <a:pt x="2563" y="39"/>
                </a:lnTo>
                <a:lnTo>
                  <a:pt x="2564" y="39"/>
                </a:lnTo>
                <a:lnTo>
                  <a:pt x="2564" y="39"/>
                </a:lnTo>
                <a:lnTo>
                  <a:pt x="2564" y="39"/>
                </a:lnTo>
                <a:lnTo>
                  <a:pt x="2564" y="39"/>
                </a:lnTo>
                <a:lnTo>
                  <a:pt x="2564" y="39"/>
                </a:lnTo>
                <a:lnTo>
                  <a:pt x="2565" y="39"/>
                </a:lnTo>
                <a:lnTo>
                  <a:pt x="2565" y="39"/>
                </a:lnTo>
                <a:lnTo>
                  <a:pt x="2565" y="39"/>
                </a:lnTo>
                <a:lnTo>
                  <a:pt x="2565" y="39"/>
                </a:lnTo>
                <a:lnTo>
                  <a:pt x="2566" y="39"/>
                </a:lnTo>
                <a:lnTo>
                  <a:pt x="2566" y="39"/>
                </a:lnTo>
                <a:lnTo>
                  <a:pt x="2566" y="39"/>
                </a:lnTo>
                <a:lnTo>
                  <a:pt x="2566" y="39"/>
                </a:lnTo>
                <a:lnTo>
                  <a:pt x="2567" y="39"/>
                </a:lnTo>
                <a:lnTo>
                  <a:pt x="2567" y="39"/>
                </a:lnTo>
                <a:lnTo>
                  <a:pt x="2567" y="39"/>
                </a:lnTo>
                <a:lnTo>
                  <a:pt x="2567" y="39"/>
                </a:lnTo>
                <a:lnTo>
                  <a:pt x="2567" y="39"/>
                </a:lnTo>
                <a:lnTo>
                  <a:pt x="2568" y="39"/>
                </a:lnTo>
                <a:lnTo>
                  <a:pt x="2568" y="39"/>
                </a:lnTo>
                <a:lnTo>
                  <a:pt x="2568" y="39"/>
                </a:lnTo>
                <a:lnTo>
                  <a:pt x="2568" y="39"/>
                </a:lnTo>
                <a:lnTo>
                  <a:pt x="2569" y="39"/>
                </a:lnTo>
                <a:lnTo>
                  <a:pt x="2569" y="39"/>
                </a:lnTo>
                <a:lnTo>
                  <a:pt x="2569" y="39"/>
                </a:lnTo>
                <a:lnTo>
                  <a:pt x="2570" y="39"/>
                </a:lnTo>
                <a:lnTo>
                  <a:pt x="2570" y="39"/>
                </a:lnTo>
                <a:lnTo>
                  <a:pt x="2570" y="39"/>
                </a:lnTo>
                <a:lnTo>
                  <a:pt x="2570" y="39"/>
                </a:lnTo>
                <a:lnTo>
                  <a:pt x="2570" y="39"/>
                </a:lnTo>
                <a:lnTo>
                  <a:pt x="2571" y="39"/>
                </a:lnTo>
                <a:lnTo>
                  <a:pt x="2571" y="39"/>
                </a:lnTo>
                <a:lnTo>
                  <a:pt x="2571" y="39"/>
                </a:lnTo>
                <a:lnTo>
                  <a:pt x="2571" y="39"/>
                </a:lnTo>
                <a:lnTo>
                  <a:pt x="2572" y="39"/>
                </a:lnTo>
                <a:lnTo>
                  <a:pt x="2572" y="39"/>
                </a:lnTo>
                <a:lnTo>
                  <a:pt x="2572" y="39"/>
                </a:lnTo>
                <a:lnTo>
                  <a:pt x="2572" y="39"/>
                </a:lnTo>
                <a:lnTo>
                  <a:pt x="2573" y="39"/>
                </a:lnTo>
                <a:lnTo>
                  <a:pt x="2573" y="39"/>
                </a:lnTo>
                <a:lnTo>
                  <a:pt x="2573" y="39"/>
                </a:lnTo>
                <a:lnTo>
                  <a:pt x="2573" y="39"/>
                </a:lnTo>
                <a:lnTo>
                  <a:pt x="2573" y="39"/>
                </a:lnTo>
                <a:lnTo>
                  <a:pt x="2574" y="39"/>
                </a:lnTo>
                <a:lnTo>
                  <a:pt x="2574" y="39"/>
                </a:lnTo>
                <a:lnTo>
                  <a:pt x="2574" y="39"/>
                </a:lnTo>
                <a:lnTo>
                  <a:pt x="2574" y="39"/>
                </a:lnTo>
                <a:lnTo>
                  <a:pt x="2575" y="39"/>
                </a:lnTo>
                <a:lnTo>
                  <a:pt x="2575" y="39"/>
                </a:lnTo>
                <a:lnTo>
                  <a:pt x="2575" y="39"/>
                </a:lnTo>
                <a:lnTo>
                  <a:pt x="2575" y="39"/>
                </a:lnTo>
                <a:lnTo>
                  <a:pt x="2576" y="39"/>
                </a:lnTo>
                <a:lnTo>
                  <a:pt x="2576" y="39"/>
                </a:lnTo>
                <a:lnTo>
                  <a:pt x="2576" y="39"/>
                </a:lnTo>
                <a:lnTo>
                  <a:pt x="2576" y="39"/>
                </a:lnTo>
                <a:lnTo>
                  <a:pt x="2576" y="39"/>
                </a:lnTo>
                <a:lnTo>
                  <a:pt x="2577" y="39"/>
                </a:lnTo>
                <a:lnTo>
                  <a:pt x="2577" y="39"/>
                </a:lnTo>
                <a:lnTo>
                  <a:pt x="2577" y="39"/>
                </a:lnTo>
                <a:lnTo>
                  <a:pt x="2578" y="39"/>
                </a:lnTo>
                <a:lnTo>
                  <a:pt x="2578" y="39"/>
                </a:lnTo>
                <a:lnTo>
                  <a:pt x="2578" y="39"/>
                </a:lnTo>
                <a:lnTo>
                  <a:pt x="2578" y="39"/>
                </a:lnTo>
                <a:lnTo>
                  <a:pt x="2579" y="39"/>
                </a:lnTo>
                <a:lnTo>
                  <a:pt x="2579" y="39"/>
                </a:lnTo>
                <a:lnTo>
                  <a:pt x="2579" y="39"/>
                </a:lnTo>
                <a:lnTo>
                  <a:pt x="2579" y="39"/>
                </a:lnTo>
                <a:lnTo>
                  <a:pt x="2579" y="39"/>
                </a:lnTo>
                <a:lnTo>
                  <a:pt x="2580" y="39"/>
                </a:lnTo>
                <a:lnTo>
                  <a:pt x="2580" y="39"/>
                </a:lnTo>
                <a:lnTo>
                  <a:pt x="2580" y="39"/>
                </a:lnTo>
                <a:lnTo>
                  <a:pt x="2580" y="39"/>
                </a:lnTo>
                <a:lnTo>
                  <a:pt x="2581" y="39"/>
                </a:lnTo>
                <a:lnTo>
                  <a:pt x="2581" y="39"/>
                </a:lnTo>
                <a:lnTo>
                  <a:pt x="2581" y="39"/>
                </a:lnTo>
                <a:lnTo>
                  <a:pt x="2581" y="39"/>
                </a:lnTo>
                <a:lnTo>
                  <a:pt x="2582" y="39"/>
                </a:lnTo>
                <a:lnTo>
                  <a:pt x="2582" y="39"/>
                </a:lnTo>
                <a:lnTo>
                  <a:pt x="2582" y="39"/>
                </a:lnTo>
                <a:lnTo>
                  <a:pt x="2582" y="39"/>
                </a:lnTo>
                <a:lnTo>
                  <a:pt x="2582" y="39"/>
                </a:lnTo>
                <a:lnTo>
                  <a:pt x="2583" y="39"/>
                </a:lnTo>
                <a:lnTo>
                  <a:pt x="2583" y="39"/>
                </a:lnTo>
                <a:lnTo>
                  <a:pt x="2583" y="39"/>
                </a:lnTo>
                <a:lnTo>
                  <a:pt x="2583" y="39"/>
                </a:lnTo>
                <a:lnTo>
                  <a:pt x="2584" y="39"/>
                </a:lnTo>
                <a:lnTo>
                  <a:pt x="2584" y="39"/>
                </a:lnTo>
                <a:lnTo>
                  <a:pt x="2584" y="39"/>
                </a:lnTo>
                <a:lnTo>
                  <a:pt x="2584" y="39"/>
                </a:lnTo>
                <a:lnTo>
                  <a:pt x="2585" y="39"/>
                </a:lnTo>
                <a:lnTo>
                  <a:pt x="2585" y="39"/>
                </a:lnTo>
                <a:lnTo>
                  <a:pt x="2585" y="39"/>
                </a:lnTo>
                <a:lnTo>
                  <a:pt x="2585" y="39"/>
                </a:lnTo>
                <a:lnTo>
                  <a:pt x="2586" y="39"/>
                </a:lnTo>
                <a:lnTo>
                  <a:pt x="2586" y="39"/>
                </a:lnTo>
                <a:lnTo>
                  <a:pt x="2586" y="39"/>
                </a:lnTo>
                <a:lnTo>
                  <a:pt x="2586" y="39"/>
                </a:lnTo>
                <a:lnTo>
                  <a:pt x="2587" y="39"/>
                </a:lnTo>
                <a:lnTo>
                  <a:pt x="2587" y="39"/>
                </a:lnTo>
                <a:lnTo>
                  <a:pt x="2587" y="39"/>
                </a:lnTo>
                <a:lnTo>
                  <a:pt x="2587" y="39"/>
                </a:lnTo>
                <a:lnTo>
                  <a:pt x="2588" y="39"/>
                </a:lnTo>
                <a:lnTo>
                  <a:pt x="2588" y="39"/>
                </a:lnTo>
                <a:lnTo>
                  <a:pt x="2588" y="39"/>
                </a:lnTo>
                <a:lnTo>
                  <a:pt x="2588" y="39"/>
                </a:lnTo>
                <a:lnTo>
                  <a:pt x="2588" y="39"/>
                </a:lnTo>
                <a:lnTo>
                  <a:pt x="2589" y="39"/>
                </a:lnTo>
                <a:lnTo>
                  <a:pt x="2589" y="39"/>
                </a:lnTo>
                <a:lnTo>
                  <a:pt x="2589" y="39"/>
                </a:lnTo>
                <a:lnTo>
                  <a:pt x="2589" y="39"/>
                </a:lnTo>
                <a:lnTo>
                  <a:pt x="2590" y="39"/>
                </a:lnTo>
                <a:lnTo>
                  <a:pt x="2590" y="39"/>
                </a:lnTo>
                <a:lnTo>
                  <a:pt x="2590" y="39"/>
                </a:lnTo>
                <a:lnTo>
                  <a:pt x="2590" y="39"/>
                </a:lnTo>
                <a:lnTo>
                  <a:pt x="2591" y="39"/>
                </a:lnTo>
                <a:lnTo>
                  <a:pt x="2591" y="39"/>
                </a:lnTo>
                <a:lnTo>
                  <a:pt x="2591" y="39"/>
                </a:lnTo>
                <a:lnTo>
                  <a:pt x="2591" y="39"/>
                </a:lnTo>
                <a:lnTo>
                  <a:pt x="2591" y="39"/>
                </a:lnTo>
                <a:lnTo>
                  <a:pt x="2592" y="39"/>
                </a:lnTo>
                <a:lnTo>
                  <a:pt x="2592" y="39"/>
                </a:lnTo>
                <a:lnTo>
                  <a:pt x="2592" y="39"/>
                </a:lnTo>
                <a:lnTo>
                  <a:pt x="2592" y="39"/>
                </a:lnTo>
                <a:lnTo>
                  <a:pt x="2593" y="39"/>
                </a:lnTo>
                <a:lnTo>
                  <a:pt x="2593" y="39"/>
                </a:lnTo>
                <a:lnTo>
                  <a:pt x="2593" y="39"/>
                </a:lnTo>
                <a:lnTo>
                  <a:pt x="2594" y="39"/>
                </a:lnTo>
                <a:lnTo>
                  <a:pt x="2594" y="39"/>
                </a:lnTo>
                <a:lnTo>
                  <a:pt x="2594" y="39"/>
                </a:lnTo>
                <a:lnTo>
                  <a:pt x="2594" y="39"/>
                </a:lnTo>
                <a:lnTo>
                  <a:pt x="2595" y="39"/>
                </a:lnTo>
                <a:lnTo>
                  <a:pt x="2595" y="39"/>
                </a:lnTo>
                <a:lnTo>
                  <a:pt x="2595" y="39"/>
                </a:lnTo>
                <a:lnTo>
                  <a:pt x="2595" y="39"/>
                </a:lnTo>
                <a:lnTo>
                  <a:pt x="2595" y="39"/>
                </a:lnTo>
                <a:lnTo>
                  <a:pt x="2596" y="39"/>
                </a:lnTo>
                <a:lnTo>
                  <a:pt x="2596" y="39"/>
                </a:lnTo>
                <a:lnTo>
                  <a:pt x="2596" y="39"/>
                </a:lnTo>
                <a:lnTo>
                  <a:pt x="2596" y="39"/>
                </a:lnTo>
                <a:lnTo>
                  <a:pt x="2597" y="39"/>
                </a:lnTo>
                <a:lnTo>
                  <a:pt x="2597" y="39"/>
                </a:lnTo>
                <a:lnTo>
                  <a:pt x="2597" y="39"/>
                </a:lnTo>
                <a:lnTo>
                  <a:pt x="2597" y="39"/>
                </a:lnTo>
                <a:lnTo>
                  <a:pt x="2597" y="39"/>
                </a:lnTo>
                <a:lnTo>
                  <a:pt x="2598" y="39"/>
                </a:lnTo>
                <a:lnTo>
                  <a:pt x="2598" y="39"/>
                </a:lnTo>
                <a:lnTo>
                  <a:pt x="2598" y="39"/>
                </a:lnTo>
                <a:lnTo>
                  <a:pt x="2598" y="39"/>
                </a:lnTo>
                <a:lnTo>
                  <a:pt x="2599" y="39"/>
                </a:lnTo>
                <a:lnTo>
                  <a:pt x="2599" y="39"/>
                </a:lnTo>
                <a:lnTo>
                  <a:pt x="2599" y="39"/>
                </a:lnTo>
                <a:lnTo>
                  <a:pt x="2599" y="39"/>
                </a:lnTo>
                <a:lnTo>
                  <a:pt x="2600" y="39"/>
                </a:lnTo>
                <a:lnTo>
                  <a:pt x="2600" y="39"/>
                </a:lnTo>
                <a:lnTo>
                  <a:pt x="2600" y="39"/>
                </a:lnTo>
                <a:lnTo>
                  <a:pt x="2600" y="39"/>
                </a:lnTo>
                <a:lnTo>
                  <a:pt x="2600" y="39"/>
                </a:lnTo>
                <a:lnTo>
                  <a:pt x="2601" y="39"/>
                </a:lnTo>
                <a:lnTo>
                  <a:pt x="2601" y="39"/>
                </a:lnTo>
                <a:lnTo>
                  <a:pt x="2601" y="39"/>
                </a:lnTo>
                <a:lnTo>
                  <a:pt x="2602" y="39"/>
                </a:lnTo>
                <a:lnTo>
                  <a:pt x="2602" y="39"/>
                </a:lnTo>
                <a:lnTo>
                  <a:pt x="2602" y="39"/>
                </a:lnTo>
                <a:lnTo>
                  <a:pt x="2602" y="39"/>
                </a:lnTo>
                <a:lnTo>
                  <a:pt x="2603" y="39"/>
                </a:lnTo>
                <a:lnTo>
                  <a:pt x="2603" y="39"/>
                </a:lnTo>
                <a:lnTo>
                  <a:pt x="2603" y="39"/>
                </a:lnTo>
                <a:lnTo>
                  <a:pt x="2603" y="39"/>
                </a:lnTo>
                <a:lnTo>
                  <a:pt x="2604" y="39"/>
                </a:lnTo>
                <a:lnTo>
                  <a:pt x="2604" y="39"/>
                </a:lnTo>
                <a:lnTo>
                  <a:pt x="2604" y="39"/>
                </a:lnTo>
                <a:lnTo>
                  <a:pt x="2604" y="39"/>
                </a:lnTo>
                <a:lnTo>
                  <a:pt x="2604" y="39"/>
                </a:lnTo>
                <a:lnTo>
                  <a:pt x="2605" y="39"/>
                </a:lnTo>
                <a:lnTo>
                  <a:pt x="2605" y="39"/>
                </a:lnTo>
                <a:lnTo>
                  <a:pt x="2605" y="39"/>
                </a:lnTo>
                <a:lnTo>
                  <a:pt x="2605" y="39"/>
                </a:lnTo>
                <a:lnTo>
                  <a:pt x="2606" y="39"/>
                </a:lnTo>
                <a:lnTo>
                  <a:pt x="2606" y="39"/>
                </a:lnTo>
                <a:lnTo>
                  <a:pt x="2606" y="39"/>
                </a:lnTo>
                <a:lnTo>
                  <a:pt x="2606" y="39"/>
                </a:lnTo>
                <a:lnTo>
                  <a:pt x="2607" y="39"/>
                </a:lnTo>
                <a:lnTo>
                  <a:pt x="2607" y="39"/>
                </a:lnTo>
                <a:lnTo>
                  <a:pt x="2607" y="39"/>
                </a:lnTo>
                <a:lnTo>
                  <a:pt x="2607" y="39"/>
                </a:lnTo>
                <a:lnTo>
                  <a:pt x="2607" y="39"/>
                </a:lnTo>
                <a:lnTo>
                  <a:pt x="2608" y="39"/>
                </a:lnTo>
                <a:lnTo>
                  <a:pt x="2608" y="39"/>
                </a:lnTo>
                <a:lnTo>
                  <a:pt x="2608" y="39"/>
                </a:lnTo>
                <a:lnTo>
                  <a:pt x="2609" y="39"/>
                </a:lnTo>
                <a:lnTo>
                  <a:pt x="2609" y="39"/>
                </a:lnTo>
                <a:lnTo>
                  <a:pt x="2609" y="39"/>
                </a:lnTo>
                <a:lnTo>
                  <a:pt x="2609" y="39"/>
                </a:lnTo>
                <a:lnTo>
                  <a:pt x="2610" y="39"/>
                </a:lnTo>
                <a:lnTo>
                  <a:pt x="2610" y="39"/>
                </a:lnTo>
                <a:lnTo>
                  <a:pt x="2610" y="39"/>
                </a:lnTo>
                <a:lnTo>
                  <a:pt x="2610" y="39"/>
                </a:lnTo>
                <a:lnTo>
                  <a:pt x="2610" y="39"/>
                </a:lnTo>
                <a:lnTo>
                  <a:pt x="2611" y="39"/>
                </a:lnTo>
                <a:lnTo>
                  <a:pt x="2611" y="39"/>
                </a:lnTo>
                <a:lnTo>
                  <a:pt x="2611" y="39"/>
                </a:lnTo>
                <a:lnTo>
                  <a:pt x="2611" y="39"/>
                </a:lnTo>
                <a:lnTo>
                  <a:pt x="2612" y="39"/>
                </a:lnTo>
                <a:lnTo>
                  <a:pt x="2612" y="39"/>
                </a:lnTo>
                <a:lnTo>
                  <a:pt x="2612" y="39"/>
                </a:lnTo>
                <a:lnTo>
                  <a:pt x="2612" y="39"/>
                </a:lnTo>
                <a:lnTo>
                  <a:pt x="2613" y="39"/>
                </a:lnTo>
                <a:lnTo>
                  <a:pt x="2613" y="39"/>
                </a:lnTo>
                <a:lnTo>
                  <a:pt x="2613" y="39"/>
                </a:lnTo>
                <a:lnTo>
                  <a:pt x="2613" y="39"/>
                </a:lnTo>
                <a:lnTo>
                  <a:pt x="2613" y="39"/>
                </a:lnTo>
                <a:lnTo>
                  <a:pt x="2614" y="39"/>
                </a:lnTo>
                <a:lnTo>
                  <a:pt x="2614" y="39"/>
                </a:lnTo>
                <a:lnTo>
                  <a:pt x="2614" y="39"/>
                </a:lnTo>
                <a:lnTo>
                  <a:pt x="2614" y="39"/>
                </a:lnTo>
                <a:lnTo>
                  <a:pt x="2615" y="39"/>
                </a:lnTo>
                <a:lnTo>
                  <a:pt x="2615" y="39"/>
                </a:lnTo>
                <a:lnTo>
                  <a:pt x="2615" y="39"/>
                </a:lnTo>
                <a:lnTo>
                  <a:pt x="2615" y="39"/>
                </a:lnTo>
                <a:lnTo>
                  <a:pt x="2616" y="39"/>
                </a:lnTo>
                <a:lnTo>
                  <a:pt x="2616" y="39"/>
                </a:lnTo>
                <a:lnTo>
                  <a:pt x="2616" y="39"/>
                </a:lnTo>
                <a:lnTo>
                  <a:pt x="2616" y="39"/>
                </a:lnTo>
                <a:lnTo>
                  <a:pt x="2617" y="39"/>
                </a:lnTo>
                <a:lnTo>
                  <a:pt x="2617" y="39"/>
                </a:lnTo>
                <a:lnTo>
                  <a:pt x="2617" y="39"/>
                </a:lnTo>
                <a:lnTo>
                  <a:pt x="2617" y="39"/>
                </a:lnTo>
                <a:lnTo>
                  <a:pt x="2618" y="39"/>
                </a:lnTo>
                <a:lnTo>
                  <a:pt x="2618" y="39"/>
                </a:lnTo>
                <a:lnTo>
                  <a:pt x="2618" y="39"/>
                </a:lnTo>
                <a:lnTo>
                  <a:pt x="2618" y="39"/>
                </a:lnTo>
                <a:lnTo>
                  <a:pt x="2619" y="39"/>
                </a:lnTo>
                <a:lnTo>
                  <a:pt x="2619" y="39"/>
                </a:lnTo>
                <a:lnTo>
                  <a:pt x="2619" y="39"/>
                </a:lnTo>
                <a:lnTo>
                  <a:pt x="2619" y="39"/>
                </a:lnTo>
                <a:lnTo>
                  <a:pt x="2619" y="39"/>
                </a:lnTo>
                <a:lnTo>
                  <a:pt x="2620" y="39"/>
                </a:lnTo>
                <a:lnTo>
                  <a:pt x="2620" y="39"/>
                </a:lnTo>
                <a:lnTo>
                  <a:pt x="2620" y="39"/>
                </a:lnTo>
                <a:lnTo>
                  <a:pt x="2620" y="39"/>
                </a:lnTo>
                <a:lnTo>
                  <a:pt x="2621" y="39"/>
                </a:lnTo>
                <a:lnTo>
                  <a:pt x="2621" y="39"/>
                </a:lnTo>
                <a:lnTo>
                  <a:pt x="2621" y="39"/>
                </a:lnTo>
                <a:lnTo>
                  <a:pt x="2621" y="39"/>
                </a:lnTo>
                <a:lnTo>
                  <a:pt x="2622" y="39"/>
                </a:lnTo>
                <a:lnTo>
                  <a:pt x="2622" y="39"/>
                </a:lnTo>
                <a:lnTo>
                  <a:pt x="2622" y="39"/>
                </a:lnTo>
                <a:lnTo>
                  <a:pt x="2622" y="39"/>
                </a:lnTo>
                <a:lnTo>
                  <a:pt x="2622" y="39"/>
                </a:lnTo>
                <a:lnTo>
                  <a:pt x="2623" y="39"/>
                </a:lnTo>
                <a:lnTo>
                  <a:pt x="2623" y="39"/>
                </a:lnTo>
                <a:lnTo>
                  <a:pt x="2623" y="39"/>
                </a:lnTo>
                <a:lnTo>
                  <a:pt x="2623" y="39"/>
                </a:lnTo>
                <a:lnTo>
                  <a:pt x="2624" y="39"/>
                </a:lnTo>
                <a:lnTo>
                  <a:pt x="2624" y="39"/>
                </a:lnTo>
                <a:lnTo>
                  <a:pt x="2624" y="39"/>
                </a:lnTo>
                <a:lnTo>
                  <a:pt x="2625" y="39"/>
                </a:lnTo>
                <a:lnTo>
                  <a:pt x="2625" y="39"/>
                </a:lnTo>
                <a:lnTo>
                  <a:pt x="2625" y="39"/>
                </a:lnTo>
                <a:lnTo>
                  <a:pt x="2625" y="39"/>
                </a:lnTo>
                <a:lnTo>
                  <a:pt x="2625" y="39"/>
                </a:lnTo>
                <a:lnTo>
                  <a:pt x="2626" y="39"/>
                </a:lnTo>
                <a:lnTo>
                  <a:pt x="2626" y="39"/>
                </a:lnTo>
                <a:lnTo>
                  <a:pt x="2626" y="39"/>
                </a:lnTo>
                <a:lnTo>
                  <a:pt x="2626" y="39"/>
                </a:lnTo>
                <a:lnTo>
                  <a:pt x="2627" y="39"/>
                </a:lnTo>
                <a:lnTo>
                  <a:pt x="2627" y="39"/>
                </a:lnTo>
                <a:lnTo>
                  <a:pt x="2627" y="39"/>
                </a:lnTo>
                <a:lnTo>
                  <a:pt x="2627" y="39"/>
                </a:lnTo>
                <a:lnTo>
                  <a:pt x="2628" y="39"/>
                </a:lnTo>
                <a:lnTo>
                  <a:pt x="2628" y="39"/>
                </a:lnTo>
                <a:lnTo>
                  <a:pt x="2628" y="39"/>
                </a:lnTo>
                <a:lnTo>
                  <a:pt x="2628" y="39"/>
                </a:lnTo>
                <a:lnTo>
                  <a:pt x="2628" y="39"/>
                </a:lnTo>
                <a:lnTo>
                  <a:pt x="2629" y="39"/>
                </a:lnTo>
                <a:lnTo>
                  <a:pt x="2629" y="39"/>
                </a:lnTo>
                <a:lnTo>
                  <a:pt x="2629" y="39"/>
                </a:lnTo>
                <a:lnTo>
                  <a:pt x="2629" y="39"/>
                </a:lnTo>
                <a:lnTo>
                  <a:pt x="2630" y="39"/>
                </a:lnTo>
                <a:lnTo>
                  <a:pt x="2630" y="39"/>
                </a:lnTo>
                <a:lnTo>
                  <a:pt x="2630" y="39"/>
                </a:lnTo>
                <a:lnTo>
                  <a:pt x="2630" y="39"/>
                </a:lnTo>
                <a:lnTo>
                  <a:pt x="2631" y="39"/>
                </a:lnTo>
                <a:lnTo>
                  <a:pt x="2631" y="39"/>
                </a:lnTo>
                <a:lnTo>
                  <a:pt x="2631" y="39"/>
                </a:lnTo>
                <a:lnTo>
                  <a:pt x="2631" y="39"/>
                </a:lnTo>
                <a:lnTo>
                  <a:pt x="2631" y="39"/>
                </a:lnTo>
                <a:lnTo>
                  <a:pt x="2632" y="39"/>
                </a:lnTo>
                <a:lnTo>
                  <a:pt x="2632" y="39"/>
                </a:lnTo>
                <a:lnTo>
                  <a:pt x="2632" y="39"/>
                </a:lnTo>
                <a:lnTo>
                  <a:pt x="2633" y="39"/>
                </a:lnTo>
                <a:lnTo>
                  <a:pt x="2633" y="39"/>
                </a:lnTo>
                <a:lnTo>
                  <a:pt x="2633" y="39"/>
                </a:lnTo>
                <a:lnTo>
                  <a:pt x="2633" y="39"/>
                </a:lnTo>
                <a:lnTo>
                  <a:pt x="2634" y="39"/>
                </a:lnTo>
                <a:lnTo>
                  <a:pt x="2634" y="39"/>
                </a:lnTo>
                <a:lnTo>
                  <a:pt x="2634" y="39"/>
                </a:lnTo>
                <a:lnTo>
                  <a:pt x="2634" y="39"/>
                </a:lnTo>
                <a:lnTo>
                  <a:pt x="2634" y="39"/>
                </a:lnTo>
                <a:lnTo>
                  <a:pt x="2635" y="39"/>
                </a:lnTo>
                <a:lnTo>
                  <a:pt x="2635" y="39"/>
                </a:lnTo>
                <a:lnTo>
                  <a:pt x="2635" y="39"/>
                </a:lnTo>
                <a:lnTo>
                  <a:pt x="2635" y="39"/>
                </a:lnTo>
                <a:lnTo>
                  <a:pt x="2636" y="39"/>
                </a:lnTo>
                <a:lnTo>
                  <a:pt x="2636" y="39"/>
                </a:lnTo>
                <a:lnTo>
                  <a:pt x="2636" y="39"/>
                </a:lnTo>
                <a:lnTo>
                  <a:pt x="2636" y="39"/>
                </a:lnTo>
                <a:lnTo>
                  <a:pt x="2637" y="39"/>
                </a:lnTo>
                <a:lnTo>
                  <a:pt x="2637" y="39"/>
                </a:lnTo>
                <a:lnTo>
                  <a:pt x="2637" y="39"/>
                </a:lnTo>
                <a:lnTo>
                  <a:pt x="2637" y="39"/>
                </a:lnTo>
                <a:lnTo>
                  <a:pt x="2637" y="39"/>
                </a:lnTo>
                <a:lnTo>
                  <a:pt x="2638" y="39"/>
                </a:lnTo>
                <a:lnTo>
                  <a:pt x="2638" y="39"/>
                </a:lnTo>
                <a:lnTo>
                  <a:pt x="2638" y="39"/>
                </a:lnTo>
                <a:lnTo>
                  <a:pt x="2638" y="39"/>
                </a:lnTo>
                <a:lnTo>
                  <a:pt x="2639" y="39"/>
                </a:lnTo>
                <a:lnTo>
                  <a:pt x="2639" y="39"/>
                </a:lnTo>
                <a:lnTo>
                  <a:pt x="2639" y="39"/>
                </a:lnTo>
                <a:lnTo>
                  <a:pt x="2639" y="39"/>
                </a:lnTo>
                <a:lnTo>
                  <a:pt x="2640" y="39"/>
                </a:lnTo>
                <a:lnTo>
                  <a:pt x="2640" y="39"/>
                </a:lnTo>
                <a:lnTo>
                  <a:pt x="2640" y="39"/>
                </a:lnTo>
                <a:lnTo>
                  <a:pt x="2640" y="39"/>
                </a:lnTo>
                <a:lnTo>
                  <a:pt x="2641" y="39"/>
                </a:lnTo>
                <a:lnTo>
                  <a:pt x="2641" y="39"/>
                </a:lnTo>
                <a:lnTo>
                  <a:pt x="2641" y="39"/>
                </a:lnTo>
                <a:lnTo>
                  <a:pt x="2641" y="39"/>
                </a:lnTo>
                <a:lnTo>
                  <a:pt x="2642" y="39"/>
                </a:lnTo>
                <a:lnTo>
                  <a:pt x="2642" y="39"/>
                </a:lnTo>
                <a:lnTo>
                  <a:pt x="2642" y="39"/>
                </a:lnTo>
                <a:lnTo>
                  <a:pt x="2642" y="39"/>
                </a:lnTo>
                <a:lnTo>
                  <a:pt x="2643" y="39"/>
                </a:lnTo>
                <a:lnTo>
                  <a:pt x="2643" y="39"/>
                </a:lnTo>
                <a:lnTo>
                  <a:pt x="2643" y="39"/>
                </a:lnTo>
                <a:lnTo>
                  <a:pt x="2643" y="39"/>
                </a:lnTo>
                <a:lnTo>
                  <a:pt x="2643" y="39"/>
                </a:lnTo>
                <a:lnTo>
                  <a:pt x="2644" y="39"/>
                </a:lnTo>
                <a:lnTo>
                  <a:pt x="2644" y="39"/>
                </a:lnTo>
                <a:lnTo>
                  <a:pt x="2644" y="39"/>
                </a:lnTo>
                <a:lnTo>
                  <a:pt x="2644" y="39"/>
                </a:lnTo>
                <a:lnTo>
                  <a:pt x="2645" y="39"/>
                </a:lnTo>
                <a:lnTo>
                  <a:pt x="2645" y="39"/>
                </a:lnTo>
                <a:lnTo>
                  <a:pt x="2645" y="39"/>
                </a:lnTo>
                <a:lnTo>
                  <a:pt x="2645" y="39"/>
                </a:lnTo>
                <a:lnTo>
                  <a:pt x="2646" y="39"/>
                </a:lnTo>
                <a:lnTo>
                  <a:pt x="2646" y="39"/>
                </a:lnTo>
                <a:lnTo>
                  <a:pt x="2646" y="39"/>
                </a:lnTo>
                <a:lnTo>
                  <a:pt x="2646" y="39"/>
                </a:lnTo>
                <a:lnTo>
                  <a:pt x="2646" y="39"/>
                </a:lnTo>
                <a:lnTo>
                  <a:pt x="2647" y="39"/>
                </a:lnTo>
                <a:lnTo>
                  <a:pt x="2647" y="39"/>
                </a:lnTo>
                <a:lnTo>
                  <a:pt x="2647" y="39"/>
                </a:lnTo>
                <a:lnTo>
                  <a:pt x="2648" y="39"/>
                </a:lnTo>
                <a:lnTo>
                  <a:pt x="2648" y="39"/>
                </a:lnTo>
                <a:lnTo>
                  <a:pt x="2648" y="39"/>
                </a:lnTo>
                <a:lnTo>
                  <a:pt x="2648" y="39"/>
                </a:lnTo>
                <a:lnTo>
                  <a:pt x="2649" y="39"/>
                </a:lnTo>
                <a:lnTo>
                  <a:pt x="2649" y="39"/>
                </a:lnTo>
                <a:lnTo>
                  <a:pt x="2649" y="39"/>
                </a:lnTo>
                <a:lnTo>
                  <a:pt x="2649" y="39"/>
                </a:lnTo>
                <a:lnTo>
                  <a:pt x="2650" y="39"/>
                </a:lnTo>
                <a:lnTo>
                  <a:pt x="2650" y="39"/>
                </a:lnTo>
                <a:lnTo>
                  <a:pt x="2650" y="39"/>
                </a:lnTo>
                <a:lnTo>
                  <a:pt x="2650" y="39"/>
                </a:lnTo>
                <a:lnTo>
                  <a:pt x="2650" y="39"/>
                </a:lnTo>
                <a:lnTo>
                  <a:pt x="2651" y="39"/>
                </a:lnTo>
                <a:lnTo>
                  <a:pt x="2651" y="39"/>
                </a:lnTo>
                <a:lnTo>
                  <a:pt x="2651" y="39"/>
                </a:lnTo>
                <a:lnTo>
                  <a:pt x="2651" y="39"/>
                </a:lnTo>
                <a:lnTo>
                  <a:pt x="2652" y="39"/>
                </a:lnTo>
                <a:lnTo>
                  <a:pt x="2652" y="39"/>
                </a:lnTo>
                <a:lnTo>
                  <a:pt x="2652" y="39"/>
                </a:lnTo>
                <a:lnTo>
                  <a:pt x="2652" y="39"/>
                </a:lnTo>
                <a:lnTo>
                  <a:pt x="2653" y="39"/>
                </a:lnTo>
                <a:lnTo>
                  <a:pt x="2653" y="39"/>
                </a:lnTo>
                <a:lnTo>
                  <a:pt x="2653" y="39"/>
                </a:lnTo>
                <a:lnTo>
                  <a:pt x="2653" y="39"/>
                </a:lnTo>
                <a:lnTo>
                  <a:pt x="2653" y="39"/>
                </a:lnTo>
                <a:lnTo>
                  <a:pt x="2654" y="39"/>
                </a:lnTo>
                <a:lnTo>
                  <a:pt x="2654" y="39"/>
                </a:lnTo>
                <a:lnTo>
                  <a:pt x="2654" y="39"/>
                </a:lnTo>
                <a:lnTo>
                  <a:pt x="2654" y="39"/>
                </a:lnTo>
                <a:lnTo>
                  <a:pt x="2655" y="39"/>
                </a:lnTo>
                <a:lnTo>
                  <a:pt x="2655" y="39"/>
                </a:lnTo>
                <a:lnTo>
                  <a:pt x="2655" y="39"/>
                </a:lnTo>
                <a:lnTo>
                  <a:pt x="2656" y="39"/>
                </a:lnTo>
                <a:lnTo>
                  <a:pt x="2656" y="39"/>
                </a:lnTo>
                <a:lnTo>
                  <a:pt x="2656" y="39"/>
                </a:lnTo>
                <a:lnTo>
                  <a:pt x="2656" y="39"/>
                </a:lnTo>
                <a:lnTo>
                  <a:pt x="2656" y="39"/>
                </a:lnTo>
                <a:lnTo>
                  <a:pt x="2657" y="39"/>
                </a:lnTo>
                <a:lnTo>
                  <a:pt x="2657" y="39"/>
                </a:lnTo>
                <a:lnTo>
                  <a:pt x="2657" y="39"/>
                </a:lnTo>
                <a:lnTo>
                  <a:pt x="2657" y="39"/>
                </a:lnTo>
                <a:lnTo>
                  <a:pt x="2658" y="39"/>
                </a:lnTo>
                <a:lnTo>
                  <a:pt x="2658" y="39"/>
                </a:lnTo>
                <a:lnTo>
                  <a:pt x="2658" y="39"/>
                </a:lnTo>
                <a:lnTo>
                  <a:pt x="2658" y="39"/>
                </a:lnTo>
                <a:lnTo>
                  <a:pt x="2659" y="39"/>
                </a:lnTo>
                <a:lnTo>
                  <a:pt x="2659" y="39"/>
                </a:lnTo>
                <a:lnTo>
                  <a:pt x="2659" y="39"/>
                </a:lnTo>
                <a:lnTo>
                  <a:pt x="2659" y="39"/>
                </a:lnTo>
                <a:lnTo>
                  <a:pt x="2659" y="39"/>
                </a:lnTo>
                <a:lnTo>
                  <a:pt x="2660" y="39"/>
                </a:lnTo>
                <a:lnTo>
                  <a:pt x="2660" y="39"/>
                </a:lnTo>
                <a:lnTo>
                  <a:pt x="2660" y="39"/>
                </a:lnTo>
                <a:lnTo>
                  <a:pt x="2660" y="39"/>
                </a:lnTo>
                <a:lnTo>
                  <a:pt x="2661" y="39"/>
                </a:lnTo>
                <a:lnTo>
                  <a:pt x="2661" y="39"/>
                </a:lnTo>
                <a:lnTo>
                  <a:pt x="2661" y="39"/>
                </a:lnTo>
                <a:lnTo>
                  <a:pt x="2661" y="39"/>
                </a:lnTo>
                <a:lnTo>
                  <a:pt x="2662" y="39"/>
                </a:lnTo>
                <a:lnTo>
                  <a:pt x="2662" y="39"/>
                </a:lnTo>
                <a:lnTo>
                  <a:pt x="2662" y="39"/>
                </a:lnTo>
                <a:lnTo>
                  <a:pt x="2662" y="39"/>
                </a:lnTo>
                <a:lnTo>
                  <a:pt x="2662" y="39"/>
                </a:lnTo>
                <a:lnTo>
                  <a:pt x="2663" y="39"/>
                </a:lnTo>
                <a:lnTo>
                  <a:pt x="2663" y="39"/>
                </a:lnTo>
                <a:lnTo>
                  <a:pt x="2663" y="39"/>
                </a:lnTo>
                <a:lnTo>
                  <a:pt x="2664" y="39"/>
                </a:lnTo>
                <a:lnTo>
                  <a:pt x="2664" y="39"/>
                </a:lnTo>
                <a:lnTo>
                  <a:pt x="2664" y="39"/>
                </a:lnTo>
                <a:lnTo>
                  <a:pt x="2664" y="39"/>
                </a:lnTo>
                <a:lnTo>
                  <a:pt x="2665" y="39"/>
                </a:lnTo>
                <a:lnTo>
                  <a:pt x="2665" y="39"/>
                </a:lnTo>
                <a:lnTo>
                  <a:pt x="2665" y="39"/>
                </a:lnTo>
                <a:lnTo>
                  <a:pt x="2665" y="39"/>
                </a:lnTo>
                <a:lnTo>
                  <a:pt x="2665" y="39"/>
                </a:lnTo>
                <a:lnTo>
                  <a:pt x="2666" y="39"/>
                </a:lnTo>
                <a:lnTo>
                  <a:pt x="2666" y="39"/>
                </a:lnTo>
                <a:lnTo>
                  <a:pt x="2666" y="39"/>
                </a:lnTo>
                <a:lnTo>
                  <a:pt x="2666" y="39"/>
                </a:lnTo>
                <a:lnTo>
                  <a:pt x="2667" y="39"/>
                </a:lnTo>
                <a:lnTo>
                  <a:pt x="2667" y="39"/>
                </a:lnTo>
                <a:lnTo>
                  <a:pt x="2667" y="39"/>
                </a:lnTo>
                <a:lnTo>
                  <a:pt x="2667" y="39"/>
                </a:lnTo>
                <a:lnTo>
                  <a:pt x="2668" y="39"/>
                </a:lnTo>
                <a:lnTo>
                  <a:pt x="2668" y="39"/>
                </a:lnTo>
                <a:lnTo>
                  <a:pt x="2668" y="39"/>
                </a:lnTo>
                <a:lnTo>
                  <a:pt x="2668" y="39"/>
                </a:lnTo>
                <a:lnTo>
                  <a:pt x="2668" y="39"/>
                </a:lnTo>
                <a:lnTo>
                  <a:pt x="2669" y="39"/>
                </a:lnTo>
                <a:lnTo>
                  <a:pt x="2669" y="39"/>
                </a:lnTo>
                <a:lnTo>
                  <a:pt x="2669" y="39"/>
                </a:lnTo>
                <a:lnTo>
                  <a:pt x="2669" y="39"/>
                </a:lnTo>
                <a:lnTo>
                  <a:pt x="2670" y="39"/>
                </a:lnTo>
                <a:lnTo>
                  <a:pt x="2670" y="39"/>
                </a:lnTo>
                <a:lnTo>
                  <a:pt x="2670" y="39"/>
                </a:lnTo>
                <a:lnTo>
                  <a:pt x="2670" y="39"/>
                </a:lnTo>
                <a:lnTo>
                  <a:pt x="2671" y="39"/>
                </a:lnTo>
                <a:lnTo>
                  <a:pt x="2671" y="39"/>
                </a:lnTo>
                <a:lnTo>
                  <a:pt x="2671" y="39"/>
                </a:lnTo>
                <a:lnTo>
                  <a:pt x="2671" y="39"/>
                </a:lnTo>
                <a:lnTo>
                  <a:pt x="2672" y="39"/>
                </a:lnTo>
                <a:lnTo>
                  <a:pt x="2672" y="39"/>
                </a:lnTo>
                <a:lnTo>
                  <a:pt x="2672" y="39"/>
                </a:lnTo>
                <a:lnTo>
                  <a:pt x="2672" y="39"/>
                </a:lnTo>
                <a:lnTo>
                  <a:pt x="2673" y="39"/>
                </a:lnTo>
                <a:lnTo>
                  <a:pt x="2673" y="39"/>
                </a:lnTo>
                <a:lnTo>
                  <a:pt x="2673" y="39"/>
                </a:lnTo>
                <a:lnTo>
                  <a:pt x="2673" y="39"/>
                </a:lnTo>
                <a:lnTo>
                  <a:pt x="2674" y="39"/>
                </a:lnTo>
                <a:lnTo>
                  <a:pt x="2674" y="39"/>
                </a:lnTo>
                <a:lnTo>
                  <a:pt x="2674" y="39"/>
                </a:lnTo>
                <a:lnTo>
                  <a:pt x="2674" y="39"/>
                </a:lnTo>
                <a:lnTo>
                  <a:pt x="2674" y="39"/>
                </a:lnTo>
                <a:lnTo>
                  <a:pt x="2675" y="39"/>
                </a:lnTo>
                <a:lnTo>
                  <a:pt x="2675" y="39"/>
                </a:lnTo>
                <a:lnTo>
                  <a:pt x="2675" y="39"/>
                </a:lnTo>
                <a:lnTo>
                  <a:pt x="2675" y="39"/>
                </a:lnTo>
                <a:lnTo>
                  <a:pt x="2676" y="39"/>
                </a:lnTo>
                <a:lnTo>
                  <a:pt x="2676" y="39"/>
                </a:lnTo>
                <a:lnTo>
                  <a:pt x="2676" y="39"/>
                </a:lnTo>
                <a:lnTo>
                  <a:pt x="2676" y="39"/>
                </a:lnTo>
                <a:lnTo>
                  <a:pt x="2677" y="39"/>
                </a:lnTo>
                <a:lnTo>
                  <a:pt x="2677" y="39"/>
                </a:lnTo>
                <a:lnTo>
                  <a:pt x="2677" y="39"/>
                </a:lnTo>
                <a:lnTo>
                  <a:pt x="2677" y="39"/>
                </a:lnTo>
                <a:lnTo>
                  <a:pt x="2677" y="39"/>
                </a:lnTo>
                <a:lnTo>
                  <a:pt x="2678" y="39"/>
                </a:lnTo>
                <a:lnTo>
                  <a:pt x="2678" y="39"/>
                </a:lnTo>
                <a:lnTo>
                  <a:pt x="2678" y="39"/>
                </a:lnTo>
                <a:lnTo>
                  <a:pt x="2678" y="39"/>
                </a:lnTo>
                <a:lnTo>
                  <a:pt x="2679" y="39"/>
                </a:lnTo>
                <a:lnTo>
                  <a:pt x="2679" y="39"/>
                </a:lnTo>
                <a:lnTo>
                  <a:pt x="2679" y="39"/>
                </a:lnTo>
                <a:lnTo>
                  <a:pt x="2680" y="39"/>
                </a:lnTo>
                <a:lnTo>
                  <a:pt x="2680" y="39"/>
                </a:lnTo>
                <a:lnTo>
                  <a:pt x="2680" y="39"/>
                </a:lnTo>
                <a:lnTo>
                  <a:pt x="2680" y="39"/>
                </a:lnTo>
                <a:lnTo>
                  <a:pt x="2680" y="39"/>
                </a:lnTo>
                <a:lnTo>
                  <a:pt x="2681" y="39"/>
                </a:lnTo>
                <a:lnTo>
                  <a:pt x="2681" y="39"/>
                </a:lnTo>
                <a:lnTo>
                  <a:pt x="2681" y="39"/>
                </a:lnTo>
                <a:lnTo>
                  <a:pt x="2681" y="39"/>
                </a:lnTo>
                <a:lnTo>
                  <a:pt x="2682" y="39"/>
                </a:lnTo>
                <a:lnTo>
                  <a:pt x="2682" y="39"/>
                </a:lnTo>
                <a:lnTo>
                  <a:pt x="2682" y="39"/>
                </a:lnTo>
                <a:lnTo>
                  <a:pt x="2682" y="39"/>
                </a:lnTo>
                <a:lnTo>
                  <a:pt x="2683" y="39"/>
                </a:lnTo>
                <a:lnTo>
                  <a:pt x="2683" y="39"/>
                </a:lnTo>
                <a:lnTo>
                  <a:pt x="2683" y="39"/>
                </a:lnTo>
                <a:lnTo>
                  <a:pt x="2683" y="39"/>
                </a:lnTo>
                <a:lnTo>
                  <a:pt x="2683" y="39"/>
                </a:lnTo>
                <a:lnTo>
                  <a:pt x="2684" y="39"/>
                </a:lnTo>
                <a:lnTo>
                  <a:pt x="2684" y="39"/>
                </a:lnTo>
                <a:lnTo>
                  <a:pt x="2684" y="39"/>
                </a:lnTo>
                <a:lnTo>
                  <a:pt x="2684" y="39"/>
                </a:lnTo>
                <a:lnTo>
                  <a:pt x="2685" y="39"/>
                </a:lnTo>
                <a:lnTo>
                  <a:pt x="2685" y="39"/>
                </a:lnTo>
                <a:lnTo>
                  <a:pt x="2685" y="39"/>
                </a:lnTo>
                <a:lnTo>
                  <a:pt x="2685" y="39"/>
                </a:lnTo>
                <a:lnTo>
                  <a:pt x="2686" y="39"/>
                </a:lnTo>
                <a:lnTo>
                  <a:pt x="2686" y="39"/>
                </a:lnTo>
                <a:lnTo>
                  <a:pt x="2686" y="39"/>
                </a:lnTo>
                <a:lnTo>
                  <a:pt x="2686" y="39"/>
                </a:lnTo>
                <a:lnTo>
                  <a:pt x="2687" y="39"/>
                </a:lnTo>
                <a:lnTo>
                  <a:pt x="2687" y="39"/>
                </a:lnTo>
                <a:lnTo>
                  <a:pt x="2687" y="39"/>
                </a:lnTo>
                <a:lnTo>
                  <a:pt x="2687" y="39"/>
                </a:lnTo>
                <a:lnTo>
                  <a:pt x="2688" y="39"/>
                </a:lnTo>
                <a:lnTo>
                  <a:pt x="2688" y="39"/>
                </a:lnTo>
                <a:lnTo>
                  <a:pt x="2688" y="39"/>
                </a:lnTo>
                <a:lnTo>
                  <a:pt x="2688" y="39"/>
                </a:lnTo>
                <a:lnTo>
                  <a:pt x="2689" y="39"/>
                </a:lnTo>
                <a:lnTo>
                  <a:pt x="2689" y="39"/>
                </a:lnTo>
                <a:lnTo>
                  <a:pt x="2689" y="39"/>
                </a:lnTo>
                <a:lnTo>
                  <a:pt x="2689" y="39"/>
                </a:lnTo>
                <a:lnTo>
                  <a:pt x="2689" y="39"/>
                </a:lnTo>
                <a:lnTo>
                  <a:pt x="2690" y="39"/>
                </a:lnTo>
                <a:lnTo>
                  <a:pt x="2690" y="39"/>
                </a:lnTo>
                <a:lnTo>
                  <a:pt x="2690" y="39"/>
                </a:lnTo>
                <a:lnTo>
                  <a:pt x="2690" y="39"/>
                </a:lnTo>
                <a:lnTo>
                  <a:pt x="2691" y="39"/>
                </a:lnTo>
                <a:lnTo>
                  <a:pt x="2691" y="39"/>
                </a:lnTo>
                <a:lnTo>
                  <a:pt x="2691" y="39"/>
                </a:lnTo>
                <a:lnTo>
                  <a:pt x="2691" y="39"/>
                </a:lnTo>
                <a:lnTo>
                  <a:pt x="2692" y="39"/>
                </a:lnTo>
                <a:lnTo>
                  <a:pt x="2692" y="39"/>
                </a:lnTo>
                <a:lnTo>
                  <a:pt x="2692" y="39"/>
                </a:lnTo>
                <a:lnTo>
                  <a:pt x="2692" y="39"/>
                </a:lnTo>
                <a:lnTo>
                  <a:pt x="2692" y="39"/>
                </a:lnTo>
                <a:lnTo>
                  <a:pt x="2693" y="39"/>
                </a:lnTo>
                <a:lnTo>
                  <a:pt x="2693" y="39"/>
                </a:lnTo>
                <a:lnTo>
                  <a:pt x="2693" y="39"/>
                </a:lnTo>
                <a:lnTo>
                  <a:pt x="2693" y="39"/>
                </a:lnTo>
                <a:lnTo>
                  <a:pt x="2694" y="39"/>
                </a:lnTo>
                <a:lnTo>
                  <a:pt x="2694" y="39"/>
                </a:lnTo>
                <a:lnTo>
                  <a:pt x="2694" y="39"/>
                </a:lnTo>
                <a:lnTo>
                  <a:pt x="2695" y="39"/>
                </a:lnTo>
                <a:lnTo>
                  <a:pt x="2695" y="39"/>
                </a:lnTo>
                <a:lnTo>
                  <a:pt x="2695" y="39"/>
                </a:lnTo>
                <a:lnTo>
                  <a:pt x="2695" y="39"/>
                </a:lnTo>
                <a:lnTo>
                  <a:pt x="2696" y="39"/>
                </a:lnTo>
                <a:lnTo>
                  <a:pt x="2696" y="39"/>
                </a:lnTo>
                <a:lnTo>
                  <a:pt x="2696" y="39"/>
                </a:lnTo>
                <a:lnTo>
                  <a:pt x="2696" y="39"/>
                </a:lnTo>
                <a:lnTo>
                  <a:pt x="2696" y="39"/>
                </a:lnTo>
                <a:lnTo>
                  <a:pt x="2697" y="39"/>
                </a:lnTo>
                <a:lnTo>
                  <a:pt x="2697" y="39"/>
                </a:lnTo>
                <a:lnTo>
                  <a:pt x="2697" y="39"/>
                </a:lnTo>
                <a:lnTo>
                  <a:pt x="2697" y="39"/>
                </a:lnTo>
                <a:lnTo>
                  <a:pt x="2698" y="39"/>
                </a:lnTo>
                <a:lnTo>
                  <a:pt x="2698" y="39"/>
                </a:lnTo>
                <a:lnTo>
                  <a:pt x="2698" y="39"/>
                </a:lnTo>
                <a:lnTo>
                  <a:pt x="2698" y="39"/>
                </a:lnTo>
                <a:lnTo>
                  <a:pt x="2699" y="39"/>
                </a:lnTo>
                <a:lnTo>
                  <a:pt x="2699" y="39"/>
                </a:lnTo>
                <a:lnTo>
                  <a:pt x="2699" y="39"/>
                </a:lnTo>
                <a:lnTo>
                  <a:pt x="2699" y="39"/>
                </a:lnTo>
                <a:lnTo>
                  <a:pt x="2699" y="39"/>
                </a:lnTo>
                <a:lnTo>
                  <a:pt x="2700" y="39"/>
                </a:lnTo>
                <a:lnTo>
                  <a:pt x="2700" y="39"/>
                </a:lnTo>
                <a:lnTo>
                  <a:pt x="2700" y="39"/>
                </a:lnTo>
                <a:lnTo>
                  <a:pt x="2700" y="39"/>
                </a:lnTo>
                <a:lnTo>
                  <a:pt x="2701" y="39"/>
                </a:lnTo>
                <a:lnTo>
                  <a:pt x="2701" y="39"/>
                </a:lnTo>
                <a:lnTo>
                  <a:pt x="2701" y="39"/>
                </a:lnTo>
                <a:lnTo>
                  <a:pt x="2701" y="39"/>
                </a:lnTo>
                <a:lnTo>
                  <a:pt x="2702" y="39"/>
                </a:lnTo>
                <a:lnTo>
                  <a:pt x="2702" y="39"/>
                </a:lnTo>
                <a:lnTo>
                  <a:pt x="2702" y="39"/>
                </a:lnTo>
                <a:lnTo>
                  <a:pt x="2702" y="39"/>
                </a:lnTo>
                <a:lnTo>
                  <a:pt x="2703" y="39"/>
                </a:lnTo>
                <a:lnTo>
                  <a:pt x="2703" y="39"/>
                </a:lnTo>
                <a:lnTo>
                  <a:pt x="2703" y="39"/>
                </a:lnTo>
                <a:lnTo>
                  <a:pt x="2703" y="39"/>
                </a:lnTo>
                <a:lnTo>
                  <a:pt x="2704" y="39"/>
                </a:lnTo>
                <a:lnTo>
                  <a:pt x="2704" y="39"/>
                </a:lnTo>
                <a:lnTo>
                  <a:pt x="2704" y="39"/>
                </a:lnTo>
                <a:lnTo>
                  <a:pt x="2704" y="39"/>
                </a:lnTo>
                <a:lnTo>
                  <a:pt x="2705" y="39"/>
                </a:lnTo>
                <a:lnTo>
                  <a:pt x="2705" y="39"/>
                </a:lnTo>
                <a:lnTo>
                  <a:pt x="2705" y="39"/>
                </a:lnTo>
                <a:lnTo>
                  <a:pt x="2705" y="39"/>
                </a:lnTo>
                <a:lnTo>
                  <a:pt x="2705" y="39"/>
                </a:lnTo>
                <a:lnTo>
                  <a:pt x="2706" y="39"/>
                </a:lnTo>
                <a:lnTo>
                  <a:pt x="2706" y="39"/>
                </a:lnTo>
                <a:lnTo>
                  <a:pt x="2706" y="39"/>
                </a:lnTo>
                <a:lnTo>
                  <a:pt x="2706" y="39"/>
                </a:lnTo>
                <a:lnTo>
                  <a:pt x="2707" y="39"/>
                </a:lnTo>
                <a:lnTo>
                  <a:pt x="2707" y="39"/>
                </a:lnTo>
                <a:lnTo>
                  <a:pt x="2707" y="39"/>
                </a:lnTo>
                <a:lnTo>
                  <a:pt x="2707" y="39"/>
                </a:lnTo>
                <a:lnTo>
                  <a:pt x="2708" y="39"/>
                </a:lnTo>
                <a:lnTo>
                  <a:pt x="2708" y="39"/>
                </a:lnTo>
                <a:lnTo>
                  <a:pt x="2708" y="39"/>
                </a:lnTo>
                <a:lnTo>
                  <a:pt x="2708" y="39"/>
                </a:lnTo>
                <a:lnTo>
                  <a:pt x="2708" y="39"/>
                </a:lnTo>
                <a:lnTo>
                  <a:pt x="2709" y="39"/>
                </a:lnTo>
                <a:lnTo>
                  <a:pt x="2709" y="39"/>
                </a:lnTo>
                <a:lnTo>
                  <a:pt x="2709" y="39"/>
                </a:lnTo>
                <a:lnTo>
                  <a:pt x="2709" y="39"/>
                </a:lnTo>
                <a:lnTo>
                  <a:pt x="2710" y="39"/>
                </a:lnTo>
                <a:lnTo>
                  <a:pt x="2710" y="39"/>
                </a:lnTo>
                <a:lnTo>
                  <a:pt x="2710" y="39"/>
                </a:lnTo>
                <a:lnTo>
                  <a:pt x="2711" y="39"/>
                </a:lnTo>
                <a:lnTo>
                  <a:pt x="2711" y="39"/>
                </a:lnTo>
                <a:lnTo>
                  <a:pt x="2711" y="39"/>
                </a:lnTo>
                <a:lnTo>
                  <a:pt x="2711" y="39"/>
                </a:lnTo>
                <a:lnTo>
                  <a:pt x="2711" y="39"/>
                </a:lnTo>
                <a:lnTo>
                  <a:pt x="2712" y="39"/>
                </a:lnTo>
                <a:lnTo>
                  <a:pt x="2712" y="39"/>
                </a:lnTo>
                <a:lnTo>
                  <a:pt x="2712" y="39"/>
                </a:lnTo>
                <a:lnTo>
                  <a:pt x="2712" y="39"/>
                </a:lnTo>
                <a:lnTo>
                  <a:pt x="2713" y="39"/>
                </a:lnTo>
                <a:lnTo>
                  <a:pt x="2713" y="39"/>
                </a:lnTo>
                <a:lnTo>
                  <a:pt x="2713" y="39"/>
                </a:lnTo>
                <a:lnTo>
                  <a:pt x="2713" y="39"/>
                </a:lnTo>
                <a:lnTo>
                  <a:pt x="2714" y="39"/>
                </a:lnTo>
                <a:lnTo>
                  <a:pt x="2714" y="39"/>
                </a:lnTo>
                <a:lnTo>
                  <a:pt x="2714" y="39"/>
                </a:lnTo>
                <a:lnTo>
                  <a:pt x="2714" y="39"/>
                </a:lnTo>
                <a:lnTo>
                  <a:pt x="2714" y="39"/>
                </a:lnTo>
                <a:lnTo>
                  <a:pt x="2715" y="39"/>
                </a:lnTo>
                <a:lnTo>
                  <a:pt x="2715" y="39"/>
                </a:lnTo>
                <a:lnTo>
                  <a:pt x="2715" y="39"/>
                </a:lnTo>
                <a:lnTo>
                  <a:pt x="2715" y="39"/>
                </a:lnTo>
                <a:lnTo>
                  <a:pt x="2716" y="39"/>
                </a:lnTo>
                <a:lnTo>
                  <a:pt x="2716" y="39"/>
                </a:lnTo>
                <a:lnTo>
                  <a:pt x="2716" y="39"/>
                </a:lnTo>
                <a:lnTo>
                  <a:pt x="2716" y="39"/>
                </a:lnTo>
                <a:lnTo>
                  <a:pt x="2717" y="39"/>
                </a:lnTo>
                <a:lnTo>
                  <a:pt x="2717" y="39"/>
                </a:lnTo>
                <a:lnTo>
                  <a:pt x="2717" y="39"/>
                </a:lnTo>
                <a:lnTo>
                  <a:pt x="2717" y="39"/>
                </a:lnTo>
                <a:lnTo>
                  <a:pt x="2717" y="39"/>
                </a:lnTo>
                <a:lnTo>
                  <a:pt x="2718" y="39"/>
                </a:lnTo>
                <a:lnTo>
                  <a:pt x="2718" y="39"/>
                </a:lnTo>
                <a:lnTo>
                  <a:pt x="2718" y="39"/>
                </a:lnTo>
                <a:lnTo>
                  <a:pt x="2719" y="39"/>
                </a:lnTo>
                <a:lnTo>
                  <a:pt x="2719" y="39"/>
                </a:lnTo>
                <a:lnTo>
                  <a:pt x="2719" y="39"/>
                </a:lnTo>
                <a:lnTo>
                  <a:pt x="2719" y="39"/>
                </a:lnTo>
                <a:lnTo>
                  <a:pt x="2720" y="39"/>
                </a:lnTo>
                <a:lnTo>
                  <a:pt x="2720" y="39"/>
                </a:lnTo>
                <a:lnTo>
                  <a:pt x="2720" y="39"/>
                </a:lnTo>
                <a:lnTo>
                  <a:pt x="2720" y="39"/>
                </a:lnTo>
                <a:lnTo>
                  <a:pt x="2720" y="39"/>
                </a:lnTo>
                <a:lnTo>
                  <a:pt x="2721" y="39"/>
                </a:lnTo>
                <a:lnTo>
                  <a:pt x="2721" y="39"/>
                </a:lnTo>
                <a:lnTo>
                  <a:pt x="2721" y="39"/>
                </a:lnTo>
                <a:lnTo>
                  <a:pt x="2721" y="39"/>
                </a:lnTo>
                <a:lnTo>
                  <a:pt x="2722" y="39"/>
                </a:lnTo>
                <a:lnTo>
                  <a:pt x="2722" y="39"/>
                </a:lnTo>
                <a:lnTo>
                  <a:pt x="2722" y="39"/>
                </a:lnTo>
                <a:lnTo>
                  <a:pt x="2722" y="39"/>
                </a:lnTo>
                <a:lnTo>
                  <a:pt x="2723" y="39"/>
                </a:lnTo>
                <a:lnTo>
                  <a:pt x="2723" y="39"/>
                </a:lnTo>
                <a:lnTo>
                  <a:pt x="2723" y="39"/>
                </a:lnTo>
                <a:lnTo>
                  <a:pt x="2723" y="39"/>
                </a:lnTo>
                <a:lnTo>
                  <a:pt x="2723" y="39"/>
                </a:lnTo>
                <a:lnTo>
                  <a:pt x="2724" y="39"/>
                </a:lnTo>
                <a:lnTo>
                  <a:pt x="2724" y="39"/>
                </a:lnTo>
                <a:lnTo>
                  <a:pt x="2724" y="39"/>
                </a:lnTo>
                <a:lnTo>
                  <a:pt x="2724" y="39"/>
                </a:lnTo>
                <a:lnTo>
                  <a:pt x="2725" y="39"/>
                </a:lnTo>
                <a:lnTo>
                  <a:pt x="2725" y="39"/>
                </a:lnTo>
                <a:lnTo>
                  <a:pt x="2725" y="39"/>
                </a:lnTo>
                <a:lnTo>
                  <a:pt x="2726" y="39"/>
                </a:lnTo>
                <a:lnTo>
                  <a:pt x="2726" y="39"/>
                </a:lnTo>
                <a:lnTo>
                  <a:pt x="2726" y="39"/>
                </a:lnTo>
                <a:lnTo>
                  <a:pt x="2726" y="39"/>
                </a:lnTo>
                <a:lnTo>
                  <a:pt x="2726" y="39"/>
                </a:lnTo>
                <a:lnTo>
                  <a:pt x="2727" y="39"/>
                </a:lnTo>
                <a:lnTo>
                  <a:pt x="2727" y="39"/>
                </a:lnTo>
                <a:lnTo>
                  <a:pt x="2727" y="39"/>
                </a:lnTo>
                <a:lnTo>
                  <a:pt x="2727" y="39"/>
                </a:lnTo>
                <a:lnTo>
                  <a:pt x="2728" y="39"/>
                </a:lnTo>
                <a:lnTo>
                  <a:pt x="2728" y="39"/>
                </a:lnTo>
                <a:lnTo>
                  <a:pt x="2728" y="39"/>
                </a:lnTo>
                <a:lnTo>
                  <a:pt x="2728" y="39"/>
                </a:lnTo>
                <a:lnTo>
                  <a:pt x="2729" y="39"/>
                </a:lnTo>
                <a:lnTo>
                  <a:pt x="2729" y="39"/>
                </a:lnTo>
                <a:lnTo>
                  <a:pt x="2729" y="39"/>
                </a:lnTo>
                <a:lnTo>
                  <a:pt x="2729" y="39"/>
                </a:lnTo>
                <a:lnTo>
                  <a:pt x="2729" y="39"/>
                </a:lnTo>
                <a:lnTo>
                  <a:pt x="2730" y="39"/>
                </a:lnTo>
                <a:lnTo>
                  <a:pt x="2730" y="39"/>
                </a:lnTo>
                <a:lnTo>
                  <a:pt x="2730" y="39"/>
                </a:lnTo>
                <a:lnTo>
                  <a:pt x="2730" y="39"/>
                </a:lnTo>
                <a:lnTo>
                  <a:pt x="2731" y="39"/>
                </a:lnTo>
                <a:lnTo>
                  <a:pt x="2731" y="39"/>
                </a:lnTo>
                <a:lnTo>
                  <a:pt x="2731" y="39"/>
                </a:lnTo>
                <a:lnTo>
                  <a:pt x="2731" y="39"/>
                </a:lnTo>
                <a:lnTo>
                  <a:pt x="2732" y="39"/>
                </a:lnTo>
                <a:lnTo>
                  <a:pt x="2732" y="39"/>
                </a:lnTo>
                <a:lnTo>
                  <a:pt x="2732" y="39"/>
                </a:lnTo>
                <a:lnTo>
                  <a:pt x="2732" y="39"/>
                </a:lnTo>
                <a:lnTo>
                  <a:pt x="2732" y="39"/>
                </a:lnTo>
                <a:lnTo>
                  <a:pt x="2733" y="39"/>
                </a:lnTo>
                <a:lnTo>
                  <a:pt x="2733" y="39"/>
                </a:lnTo>
                <a:lnTo>
                  <a:pt x="2733" y="39"/>
                </a:lnTo>
                <a:lnTo>
                  <a:pt x="2734" y="39"/>
                </a:lnTo>
                <a:lnTo>
                  <a:pt x="2734" y="39"/>
                </a:lnTo>
                <a:lnTo>
                  <a:pt x="2734" y="39"/>
                </a:lnTo>
                <a:lnTo>
                  <a:pt x="2734" y="39"/>
                </a:lnTo>
                <a:lnTo>
                  <a:pt x="2735" y="39"/>
                </a:lnTo>
                <a:lnTo>
                  <a:pt x="2735" y="39"/>
                </a:lnTo>
                <a:lnTo>
                  <a:pt x="2735" y="39"/>
                </a:lnTo>
                <a:lnTo>
                  <a:pt x="2735" y="39"/>
                </a:lnTo>
                <a:lnTo>
                  <a:pt x="2735" y="39"/>
                </a:lnTo>
                <a:lnTo>
                  <a:pt x="2736" y="39"/>
                </a:lnTo>
                <a:lnTo>
                  <a:pt x="2736" y="39"/>
                </a:lnTo>
                <a:lnTo>
                  <a:pt x="2736" y="39"/>
                </a:lnTo>
                <a:lnTo>
                  <a:pt x="2736" y="39"/>
                </a:lnTo>
                <a:lnTo>
                  <a:pt x="2737" y="39"/>
                </a:lnTo>
                <a:lnTo>
                  <a:pt x="2737" y="39"/>
                </a:lnTo>
                <a:lnTo>
                  <a:pt x="2737" y="39"/>
                </a:lnTo>
                <a:lnTo>
                  <a:pt x="2737" y="39"/>
                </a:lnTo>
                <a:lnTo>
                  <a:pt x="2738" y="39"/>
                </a:lnTo>
                <a:lnTo>
                  <a:pt x="2738" y="39"/>
                </a:lnTo>
                <a:lnTo>
                  <a:pt x="2738" y="39"/>
                </a:lnTo>
                <a:lnTo>
                  <a:pt x="2738" y="39"/>
                </a:lnTo>
                <a:lnTo>
                  <a:pt x="2738" y="39"/>
                </a:lnTo>
                <a:lnTo>
                  <a:pt x="2739" y="39"/>
                </a:lnTo>
                <a:lnTo>
                  <a:pt x="2739" y="39"/>
                </a:lnTo>
                <a:lnTo>
                  <a:pt x="2739" y="39"/>
                </a:lnTo>
                <a:lnTo>
                  <a:pt x="2739" y="39"/>
                </a:lnTo>
                <a:lnTo>
                  <a:pt x="2740" y="39"/>
                </a:lnTo>
                <a:lnTo>
                  <a:pt x="2740" y="39"/>
                </a:lnTo>
                <a:lnTo>
                  <a:pt x="2740" y="39"/>
                </a:lnTo>
                <a:lnTo>
                  <a:pt x="2740" y="39"/>
                </a:lnTo>
                <a:lnTo>
                  <a:pt x="2741" y="39"/>
                </a:lnTo>
                <a:lnTo>
                  <a:pt x="2741" y="39"/>
                </a:lnTo>
                <a:lnTo>
                  <a:pt x="2741" y="39"/>
                </a:lnTo>
                <a:lnTo>
                  <a:pt x="2742" y="39"/>
                </a:lnTo>
                <a:lnTo>
                  <a:pt x="2742" y="39"/>
                </a:lnTo>
                <a:lnTo>
                  <a:pt x="2742" y="39"/>
                </a:lnTo>
                <a:lnTo>
                  <a:pt x="2742" y="39"/>
                </a:lnTo>
                <a:lnTo>
                  <a:pt x="2742" y="39"/>
                </a:lnTo>
                <a:lnTo>
                  <a:pt x="2743" y="39"/>
                </a:lnTo>
                <a:lnTo>
                  <a:pt x="2743" y="39"/>
                </a:lnTo>
                <a:lnTo>
                  <a:pt x="2743" y="39"/>
                </a:lnTo>
                <a:lnTo>
                  <a:pt x="2743" y="39"/>
                </a:lnTo>
                <a:lnTo>
                  <a:pt x="2744" y="39"/>
                </a:lnTo>
                <a:lnTo>
                  <a:pt x="2744" y="39"/>
                </a:lnTo>
                <a:lnTo>
                  <a:pt x="2744" y="39"/>
                </a:lnTo>
                <a:lnTo>
                  <a:pt x="2744" y="39"/>
                </a:lnTo>
                <a:lnTo>
                  <a:pt x="2745" y="39"/>
                </a:lnTo>
                <a:lnTo>
                  <a:pt x="2745" y="39"/>
                </a:lnTo>
                <a:lnTo>
                  <a:pt x="2745" y="39"/>
                </a:lnTo>
                <a:lnTo>
                  <a:pt x="2745" y="39"/>
                </a:lnTo>
                <a:lnTo>
                  <a:pt x="2745" y="39"/>
                </a:lnTo>
                <a:lnTo>
                  <a:pt x="2746" y="39"/>
                </a:lnTo>
                <a:lnTo>
                  <a:pt x="2746" y="39"/>
                </a:lnTo>
                <a:lnTo>
                  <a:pt x="2746" y="39"/>
                </a:lnTo>
                <a:lnTo>
                  <a:pt x="2746" y="39"/>
                </a:lnTo>
                <a:lnTo>
                  <a:pt x="2747" y="39"/>
                </a:lnTo>
                <a:lnTo>
                  <a:pt x="2747" y="39"/>
                </a:lnTo>
                <a:lnTo>
                  <a:pt x="2747" y="39"/>
                </a:lnTo>
                <a:lnTo>
                  <a:pt x="2747" y="39"/>
                </a:lnTo>
                <a:lnTo>
                  <a:pt x="2748" y="39"/>
                </a:lnTo>
                <a:lnTo>
                  <a:pt x="2748" y="39"/>
                </a:lnTo>
                <a:lnTo>
                  <a:pt x="2748" y="39"/>
                </a:lnTo>
                <a:lnTo>
                  <a:pt x="2748" y="39"/>
                </a:lnTo>
                <a:lnTo>
                  <a:pt x="2748" y="39"/>
                </a:lnTo>
                <a:lnTo>
                  <a:pt x="2749" y="39"/>
                </a:lnTo>
                <a:lnTo>
                  <a:pt x="2749" y="39"/>
                </a:lnTo>
                <a:lnTo>
                  <a:pt x="2749" y="39"/>
                </a:lnTo>
                <a:lnTo>
                  <a:pt x="2750" y="39"/>
                </a:lnTo>
                <a:lnTo>
                  <a:pt x="2750" y="39"/>
                </a:lnTo>
                <a:lnTo>
                  <a:pt x="2750" y="39"/>
                </a:lnTo>
                <a:lnTo>
                  <a:pt x="2750" y="39"/>
                </a:lnTo>
                <a:lnTo>
                  <a:pt x="2751" y="39"/>
                </a:lnTo>
                <a:lnTo>
                  <a:pt x="2751" y="39"/>
                </a:lnTo>
                <a:lnTo>
                  <a:pt x="2751" y="39"/>
                </a:lnTo>
                <a:lnTo>
                  <a:pt x="2751" y="39"/>
                </a:lnTo>
                <a:lnTo>
                  <a:pt x="2751" y="39"/>
                </a:lnTo>
                <a:lnTo>
                  <a:pt x="2752" y="39"/>
                </a:lnTo>
                <a:lnTo>
                  <a:pt x="2752" y="39"/>
                </a:lnTo>
                <a:lnTo>
                  <a:pt x="2752" y="39"/>
                </a:lnTo>
                <a:lnTo>
                  <a:pt x="2752" y="39"/>
                </a:lnTo>
                <a:lnTo>
                  <a:pt x="2753" y="39"/>
                </a:lnTo>
                <a:lnTo>
                  <a:pt x="2753" y="39"/>
                </a:lnTo>
                <a:lnTo>
                  <a:pt x="2753" y="39"/>
                </a:lnTo>
                <a:lnTo>
                  <a:pt x="2753" y="39"/>
                </a:lnTo>
                <a:lnTo>
                  <a:pt x="2754" y="39"/>
                </a:lnTo>
                <a:lnTo>
                  <a:pt x="2754" y="39"/>
                </a:lnTo>
                <a:lnTo>
                  <a:pt x="2754" y="39"/>
                </a:lnTo>
                <a:lnTo>
                  <a:pt x="2754" y="39"/>
                </a:lnTo>
                <a:lnTo>
                  <a:pt x="2754" y="39"/>
                </a:lnTo>
                <a:lnTo>
                  <a:pt x="2755" y="39"/>
                </a:lnTo>
                <a:lnTo>
                  <a:pt x="2755" y="39"/>
                </a:lnTo>
                <a:lnTo>
                  <a:pt x="2755" y="39"/>
                </a:lnTo>
                <a:lnTo>
                  <a:pt x="2755" y="39"/>
                </a:lnTo>
                <a:lnTo>
                  <a:pt x="2756" y="39"/>
                </a:lnTo>
                <a:lnTo>
                  <a:pt x="2756" y="39"/>
                </a:lnTo>
                <a:lnTo>
                  <a:pt x="2756" y="39"/>
                </a:lnTo>
                <a:lnTo>
                  <a:pt x="2756" y="39"/>
                </a:lnTo>
                <a:lnTo>
                  <a:pt x="2757" y="39"/>
                </a:lnTo>
                <a:lnTo>
                  <a:pt x="2757" y="39"/>
                </a:lnTo>
                <a:lnTo>
                  <a:pt x="2757" y="39"/>
                </a:lnTo>
                <a:lnTo>
                  <a:pt x="2757" y="39"/>
                </a:lnTo>
                <a:lnTo>
                  <a:pt x="2758" y="39"/>
                </a:lnTo>
                <a:lnTo>
                  <a:pt x="2758" y="39"/>
                </a:lnTo>
                <a:lnTo>
                  <a:pt x="2758" y="39"/>
                </a:lnTo>
                <a:lnTo>
                  <a:pt x="2758" y="39"/>
                </a:lnTo>
                <a:lnTo>
                  <a:pt x="2759" y="39"/>
                </a:lnTo>
                <a:lnTo>
                  <a:pt x="2759" y="39"/>
                </a:lnTo>
                <a:lnTo>
                  <a:pt x="2759" y="39"/>
                </a:lnTo>
                <a:lnTo>
                  <a:pt x="2759" y="39"/>
                </a:lnTo>
                <a:lnTo>
                  <a:pt x="2760" y="39"/>
                </a:lnTo>
                <a:lnTo>
                  <a:pt x="2760" y="39"/>
                </a:lnTo>
                <a:lnTo>
                  <a:pt x="2760" y="39"/>
                </a:lnTo>
                <a:lnTo>
                  <a:pt x="2760" y="39"/>
                </a:lnTo>
                <a:lnTo>
                  <a:pt x="2760" y="39"/>
                </a:lnTo>
                <a:lnTo>
                  <a:pt x="2761" y="39"/>
                </a:lnTo>
                <a:lnTo>
                  <a:pt x="2761" y="39"/>
                </a:lnTo>
                <a:lnTo>
                  <a:pt x="2761" y="39"/>
                </a:lnTo>
                <a:lnTo>
                  <a:pt x="2761" y="39"/>
                </a:lnTo>
                <a:lnTo>
                  <a:pt x="2762" y="39"/>
                </a:lnTo>
                <a:lnTo>
                  <a:pt x="2762" y="39"/>
                </a:lnTo>
                <a:lnTo>
                  <a:pt x="2762" y="39"/>
                </a:lnTo>
                <a:lnTo>
                  <a:pt x="2762" y="39"/>
                </a:lnTo>
                <a:lnTo>
                  <a:pt x="2763" y="39"/>
                </a:lnTo>
                <a:lnTo>
                  <a:pt x="2763" y="39"/>
                </a:lnTo>
                <a:lnTo>
                  <a:pt x="2763" y="39"/>
                </a:lnTo>
                <a:lnTo>
                  <a:pt x="2763" y="39"/>
                </a:lnTo>
                <a:lnTo>
                  <a:pt x="2763" y="39"/>
                </a:lnTo>
                <a:lnTo>
                  <a:pt x="2764" y="39"/>
                </a:lnTo>
                <a:lnTo>
                  <a:pt x="2764" y="39"/>
                </a:lnTo>
                <a:lnTo>
                  <a:pt x="2764" y="39"/>
                </a:lnTo>
                <a:lnTo>
                  <a:pt x="2765" y="39"/>
                </a:lnTo>
                <a:lnTo>
                  <a:pt x="2765" y="39"/>
                </a:lnTo>
                <a:lnTo>
                  <a:pt x="2765" y="39"/>
                </a:lnTo>
                <a:lnTo>
                  <a:pt x="2765" y="39"/>
                </a:lnTo>
                <a:lnTo>
                  <a:pt x="2766" y="39"/>
                </a:lnTo>
                <a:lnTo>
                  <a:pt x="2766" y="39"/>
                </a:lnTo>
                <a:lnTo>
                  <a:pt x="2766" y="39"/>
                </a:lnTo>
                <a:lnTo>
                  <a:pt x="2766" y="39"/>
                </a:lnTo>
                <a:lnTo>
                  <a:pt x="2766" y="39"/>
                </a:lnTo>
                <a:lnTo>
                  <a:pt x="2767" y="39"/>
                </a:lnTo>
                <a:lnTo>
                  <a:pt x="2767" y="39"/>
                </a:lnTo>
                <a:lnTo>
                  <a:pt x="2767" y="39"/>
                </a:lnTo>
                <a:lnTo>
                  <a:pt x="2767" y="39"/>
                </a:lnTo>
                <a:lnTo>
                  <a:pt x="2768" y="39"/>
                </a:lnTo>
                <a:lnTo>
                  <a:pt x="2768" y="39"/>
                </a:lnTo>
                <a:lnTo>
                  <a:pt x="2768" y="39"/>
                </a:lnTo>
                <a:lnTo>
                  <a:pt x="2768" y="39"/>
                </a:lnTo>
                <a:lnTo>
                  <a:pt x="2769" y="39"/>
                </a:lnTo>
                <a:lnTo>
                  <a:pt x="2769" y="39"/>
                </a:lnTo>
                <a:lnTo>
                  <a:pt x="2769" y="39"/>
                </a:lnTo>
                <a:lnTo>
                  <a:pt x="2769" y="39"/>
                </a:lnTo>
                <a:lnTo>
                  <a:pt x="2769" y="39"/>
                </a:lnTo>
                <a:lnTo>
                  <a:pt x="2770" y="39"/>
                </a:lnTo>
                <a:lnTo>
                  <a:pt x="2770" y="39"/>
                </a:lnTo>
                <a:lnTo>
                  <a:pt x="2770" y="39"/>
                </a:lnTo>
                <a:lnTo>
                  <a:pt x="2770" y="39"/>
                </a:lnTo>
                <a:lnTo>
                  <a:pt x="2771" y="39"/>
                </a:lnTo>
                <a:lnTo>
                  <a:pt x="2771" y="39"/>
                </a:lnTo>
                <a:lnTo>
                  <a:pt x="2771" y="39"/>
                </a:lnTo>
                <a:lnTo>
                  <a:pt x="2771" y="39"/>
                </a:lnTo>
                <a:lnTo>
                  <a:pt x="2772" y="39"/>
                </a:lnTo>
                <a:lnTo>
                  <a:pt x="2772" y="39"/>
                </a:lnTo>
                <a:lnTo>
                  <a:pt x="2772" y="39"/>
                </a:lnTo>
                <a:lnTo>
                  <a:pt x="2772" y="39"/>
                </a:lnTo>
                <a:lnTo>
                  <a:pt x="2773" y="39"/>
                </a:lnTo>
                <a:lnTo>
                  <a:pt x="2773" y="39"/>
                </a:lnTo>
                <a:lnTo>
                  <a:pt x="2773" y="39"/>
                </a:lnTo>
                <a:lnTo>
                  <a:pt x="2773" y="39"/>
                </a:lnTo>
                <a:lnTo>
                  <a:pt x="2774" y="39"/>
                </a:lnTo>
                <a:lnTo>
                  <a:pt x="2774" y="39"/>
                </a:lnTo>
                <a:lnTo>
                  <a:pt x="2774" y="39"/>
                </a:lnTo>
                <a:lnTo>
                  <a:pt x="2774" y="39"/>
                </a:lnTo>
                <a:lnTo>
                  <a:pt x="2775" y="39"/>
                </a:lnTo>
                <a:lnTo>
                  <a:pt x="2775" y="39"/>
                </a:lnTo>
                <a:lnTo>
                  <a:pt x="2775" y="39"/>
                </a:lnTo>
                <a:lnTo>
                  <a:pt x="2775" y="39"/>
                </a:lnTo>
                <a:lnTo>
                  <a:pt x="2775" y="39"/>
                </a:lnTo>
                <a:lnTo>
                  <a:pt x="2776" y="39"/>
                </a:lnTo>
                <a:lnTo>
                  <a:pt x="2776" y="39"/>
                </a:lnTo>
                <a:lnTo>
                  <a:pt x="2776" y="39"/>
                </a:lnTo>
                <a:lnTo>
                  <a:pt x="2776" y="39"/>
                </a:lnTo>
                <a:lnTo>
                  <a:pt x="2777" y="39"/>
                </a:lnTo>
                <a:lnTo>
                  <a:pt x="2777" y="39"/>
                </a:lnTo>
                <a:lnTo>
                  <a:pt x="2777" y="39"/>
                </a:lnTo>
                <a:lnTo>
                  <a:pt x="2777" y="39"/>
                </a:lnTo>
                <a:lnTo>
                  <a:pt x="2778" y="39"/>
                </a:lnTo>
                <a:lnTo>
                  <a:pt x="2778" y="39"/>
                </a:lnTo>
                <a:lnTo>
                  <a:pt x="2778" y="39"/>
                </a:lnTo>
                <a:lnTo>
                  <a:pt x="2778" y="39"/>
                </a:lnTo>
                <a:lnTo>
                  <a:pt x="2778" y="39"/>
                </a:lnTo>
                <a:lnTo>
                  <a:pt x="2779" y="39"/>
                </a:lnTo>
                <a:lnTo>
                  <a:pt x="2779" y="39"/>
                </a:lnTo>
                <a:lnTo>
                  <a:pt x="2779" y="39"/>
                </a:lnTo>
                <a:lnTo>
                  <a:pt x="2779" y="39"/>
                </a:lnTo>
                <a:lnTo>
                  <a:pt x="2780" y="39"/>
                </a:lnTo>
                <a:lnTo>
                  <a:pt x="2780" y="39"/>
                </a:lnTo>
                <a:lnTo>
                  <a:pt x="2780" y="39"/>
                </a:lnTo>
                <a:lnTo>
                  <a:pt x="2781" y="39"/>
                </a:lnTo>
                <a:lnTo>
                  <a:pt x="2781" y="39"/>
                </a:lnTo>
                <a:lnTo>
                  <a:pt x="2781" y="39"/>
                </a:lnTo>
                <a:lnTo>
                  <a:pt x="2781" y="39"/>
                </a:lnTo>
                <a:lnTo>
                  <a:pt x="2781" y="39"/>
                </a:lnTo>
                <a:lnTo>
                  <a:pt x="2782" y="39"/>
                </a:lnTo>
                <a:lnTo>
                  <a:pt x="2782" y="39"/>
                </a:lnTo>
                <a:lnTo>
                  <a:pt x="2782" y="39"/>
                </a:lnTo>
                <a:lnTo>
                  <a:pt x="2782" y="39"/>
                </a:lnTo>
                <a:lnTo>
                  <a:pt x="2783" y="39"/>
                </a:lnTo>
                <a:lnTo>
                  <a:pt x="2783" y="39"/>
                </a:lnTo>
                <a:lnTo>
                  <a:pt x="2783" y="39"/>
                </a:lnTo>
                <a:lnTo>
                  <a:pt x="2783" y="39"/>
                </a:lnTo>
                <a:lnTo>
                  <a:pt x="2784" y="39"/>
                </a:lnTo>
                <a:lnTo>
                  <a:pt x="2784" y="39"/>
                </a:lnTo>
                <a:lnTo>
                  <a:pt x="2784" y="39"/>
                </a:lnTo>
                <a:lnTo>
                  <a:pt x="2784" y="39"/>
                </a:lnTo>
                <a:lnTo>
                  <a:pt x="2784" y="39"/>
                </a:lnTo>
                <a:lnTo>
                  <a:pt x="2785" y="39"/>
                </a:lnTo>
                <a:lnTo>
                  <a:pt x="2785" y="39"/>
                </a:lnTo>
                <a:lnTo>
                  <a:pt x="2785" y="39"/>
                </a:lnTo>
                <a:lnTo>
                  <a:pt x="2785" y="39"/>
                </a:lnTo>
                <a:lnTo>
                  <a:pt x="2786" y="39"/>
                </a:lnTo>
                <a:lnTo>
                  <a:pt x="2786" y="39"/>
                </a:lnTo>
                <a:lnTo>
                  <a:pt x="2786" y="39"/>
                </a:lnTo>
                <a:lnTo>
                  <a:pt x="2786" y="39"/>
                </a:lnTo>
                <a:lnTo>
                  <a:pt x="2787" y="39"/>
                </a:lnTo>
                <a:lnTo>
                  <a:pt x="2787" y="39"/>
                </a:lnTo>
                <a:lnTo>
                  <a:pt x="2787" y="39"/>
                </a:lnTo>
                <a:lnTo>
                  <a:pt x="2787" y="39"/>
                </a:lnTo>
                <a:lnTo>
                  <a:pt x="2787" y="39"/>
                </a:lnTo>
                <a:lnTo>
                  <a:pt x="2788" y="39"/>
                </a:lnTo>
                <a:lnTo>
                  <a:pt x="2788" y="39"/>
                </a:lnTo>
                <a:lnTo>
                  <a:pt x="2788" y="39"/>
                </a:lnTo>
                <a:lnTo>
                  <a:pt x="2789" y="39"/>
                </a:lnTo>
                <a:lnTo>
                  <a:pt x="2789" y="39"/>
                </a:lnTo>
                <a:lnTo>
                  <a:pt x="2789" y="39"/>
                </a:lnTo>
                <a:lnTo>
                  <a:pt x="2789" y="39"/>
                </a:lnTo>
                <a:lnTo>
                  <a:pt x="2790" y="39"/>
                </a:lnTo>
                <a:lnTo>
                  <a:pt x="2790" y="39"/>
                </a:lnTo>
                <a:lnTo>
                  <a:pt x="2790" y="39"/>
                </a:lnTo>
                <a:lnTo>
                  <a:pt x="2790" y="39"/>
                </a:lnTo>
                <a:lnTo>
                  <a:pt x="2791" y="39"/>
                </a:lnTo>
                <a:lnTo>
                  <a:pt x="2791" y="39"/>
                </a:lnTo>
                <a:lnTo>
                  <a:pt x="2791" y="39"/>
                </a:lnTo>
                <a:lnTo>
                  <a:pt x="2791" y="39"/>
                </a:lnTo>
                <a:lnTo>
                  <a:pt x="2791" y="39"/>
                </a:lnTo>
                <a:lnTo>
                  <a:pt x="2792" y="39"/>
                </a:lnTo>
                <a:lnTo>
                  <a:pt x="2792" y="39"/>
                </a:lnTo>
                <a:lnTo>
                  <a:pt x="2792" y="39"/>
                </a:lnTo>
                <a:lnTo>
                  <a:pt x="2792" y="39"/>
                </a:lnTo>
                <a:lnTo>
                  <a:pt x="2793" y="39"/>
                </a:lnTo>
                <a:lnTo>
                  <a:pt x="2793" y="39"/>
                </a:lnTo>
                <a:lnTo>
                  <a:pt x="2793" y="39"/>
                </a:lnTo>
                <a:lnTo>
                  <a:pt x="2793" y="39"/>
                </a:lnTo>
                <a:lnTo>
                  <a:pt x="2793" y="39"/>
                </a:lnTo>
                <a:lnTo>
                  <a:pt x="2794" y="39"/>
                </a:lnTo>
                <a:lnTo>
                  <a:pt x="2794" y="39"/>
                </a:lnTo>
                <a:lnTo>
                  <a:pt x="2794" y="39"/>
                </a:lnTo>
                <a:lnTo>
                  <a:pt x="2794" y="39"/>
                </a:lnTo>
                <a:lnTo>
                  <a:pt x="2795" y="39"/>
                </a:lnTo>
                <a:lnTo>
                  <a:pt x="2795" y="39"/>
                </a:lnTo>
                <a:lnTo>
                  <a:pt x="2795" y="39"/>
                </a:lnTo>
                <a:lnTo>
                  <a:pt x="2795" y="39"/>
                </a:lnTo>
                <a:lnTo>
                  <a:pt x="2796" y="39"/>
                </a:lnTo>
                <a:lnTo>
                  <a:pt x="2796" y="39"/>
                </a:lnTo>
                <a:lnTo>
                  <a:pt x="2796" y="39"/>
                </a:lnTo>
                <a:lnTo>
                  <a:pt x="2797" y="39"/>
                </a:lnTo>
                <a:lnTo>
                  <a:pt x="2797" y="39"/>
                </a:lnTo>
                <a:lnTo>
                  <a:pt x="2797" y="39"/>
                </a:lnTo>
                <a:lnTo>
                  <a:pt x="2797" y="39"/>
                </a:lnTo>
                <a:lnTo>
                  <a:pt x="2797" y="39"/>
                </a:lnTo>
                <a:lnTo>
                  <a:pt x="2798" y="39"/>
                </a:lnTo>
                <a:lnTo>
                  <a:pt x="2798" y="39"/>
                </a:lnTo>
                <a:lnTo>
                  <a:pt x="2798" y="39"/>
                </a:lnTo>
                <a:lnTo>
                  <a:pt x="2798" y="39"/>
                </a:lnTo>
                <a:lnTo>
                  <a:pt x="2799" y="39"/>
                </a:lnTo>
                <a:lnTo>
                  <a:pt x="2799" y="39"/>
                </a:lnTo>
                <a:lnTo>
                  <a:pt x="2799" y="39"/>
                </a:lnTo>
                <a:lnTo>
                  <a:pt x="2799" y="39"/>
                </a:lnTo>
                <a:lnTo>
                  <a:pt x="2800" y="39"/>
                </a:lnTo>
                <a:lnTo>
                  <a:pt x="2800" y="39"/>
                </a:lnTo>
                <a:lnTo>
                  <a:pt x="2800" y="39"/>
                </a:lnTo>
                <a:lnTo>
                  <a:pt x="2800" y="39"/>
                </a:lnTo>
                <a:lnTo>
                  <a:pt x="2800" y="39"/>
                </a:lnTo>
                <a:lnTo>
                  <a:pt x="2801" y="39"/>
                </a:lnTo>
                <a:lnTo>
                  <a:pt x="2801" y="39"/>
                </a:lnTo>
                <a:lnTo>
                  <a:pt x="2801" y="39"/>
                </a:lnTo>
                <a:lnTo>
                  <a:pt x="2801" y="39"/>
                </a:lnTo>
                <a:lnTo>
                  <a:pt x="2802" y="39"/>
                </a:lnTo>
                <a:lnTo>
                  <a:pt x="2802" y="39"/>
                </a:lnTo>
                <a:lnTo>
                  <a:pt x="2802" y="39"/>
                </a:lnTo>
                <a:lnTo>
                  <a:pt x="2802" y="39"/>
                </a:lnTo>
                <a:lnTo>
                  <a:pt x="2803" y="39"/>
                </a:lnTo>
                <a:lnTo>
                  <a:pt x="2803" y="39"/>
                </a:lnTo>
                <a:lnTo>
                  <a:pt x="2803" y="39"/>
                </a:lnTo>
                <a:lnTo>
                  <a:pt x="2803" y="39"/>
                </a:lnTo>
                <a:lnTo>
                  <a:pt x="2804" y="39"/>
                </a:lnTo>
                <a:lnTo>
                  <a:pt x="2804" y="39"/>
                </a:lnTo>
                <a:lnTo>
                  <a:pt x="2804" y="39"/>
                </a:lnTo>
                <a:lnTo>
                  <a:pt x="2804" y="39"/>
                </a:lnTo>
                <a:lnTo>
                  <a:pt x="2805" y="39"/>
                </a:lnTo>
                <a:lnTo>
                  <a:pt x="2805" y="39"/>
                </a:lnTo>
                <a:lnTo>
                  <a:pt x="2805" y="39"/>
                </a:lnTo>
                <a:lnTo>
                  <a:pt x="2805" y="39"/>
                </a:lnTo>
                <a:lnTo>
                  <a:pt x="2806" y="39"/>
                </a:lnTo>
                <a:lnTo>
                  <a:pt x="2806" y="39"/>
                </a:lnTo>
                <a:lnTo>
                  <a:pt x="2806" y="39"/>
                </a:lnTo>
                <a:lnTo>
                  <a:pt x="2806" y="39"/>
                </a:lnTo>
                <a:lnTo>
                  <a:pt x="2806" y="39"/>
                </a:lnTo>
                <a:lnTo>
                  <a:pt x="2807" y="39"/>
                </a:lnTo>
                <a:lnTo>
                  <a:pt x="2807" y="39"/>
                </a:lnTo>
                <a:lnTo>
                  <a:pt x="2807" y="39"/>
                </a:lnTo>
                <a:lnTo>
                  <a:pt x="2807" y="39"/>
                </a:lnTo>
                <a:lnTo>
                  <a:pt x="2808" y="39"/>
                </a:lnTo>
                <a:lnTo>
                  <a:pt x="2808" y="39"/>
                </a:lnTo>
                <a:lnTo>
                  <a:pt x="2808" y="39"/>
                </a:lnTo>
                <a:lnTo>
                  <a:pt x="2808" y="39"/>
                </a:lnTo>
                <a:lnTo>
                  <a:pt x="2809" y="39"/>
                </a:lnTo>
                <a:lnTo>
                  <a:pt x="2809" y="39"/>
                </a:lnTo>
                <a:lnTo>
                  <a:pt x="2809" y="39"/>
                </a:lnTo>
                <a:lnTo>
                  <a:pt x="2809" y="39"/>
                </a:lnTo>
                <a:lnTo>
                  <a:pt x="2809" y="39"/>
                </a:lnTo>
                <a:lnTo>
                  <a:pt x="2810" y="39"/>
                </a:lnTo>
                <a:lnTo>
                  <a:pt x="2810" y="39"/>
                </a:lnTo>
                <a:lnTo>
                  <a:pt x="2810" y="39"/>
                </a:lnTo>
                <a:lnTo>
                  <a:pt x="2810" y="39"/>
                </a:lnTo>
                <a:lnTo>
                  <a:pt x="2811" y="39"/>
                </a:lnTo>
                <a:lnTo>
                  <a:pt x="2811" y="39"/>
                </a:lnTo>
                <a:lnTo>
                  <a:pt x="2811" y="39"/>
                </a:lnTo>
                <a:lnTo>
                  <a:pt x="2812" y="39"/>
                </a:lnTo>
                <a:lnTo>
                  <a:pt x="2812" y="39"/>
                </a:lnTo>
                <a:lnTo>
                  <a:pt x="2812" y="39"/>
                </a:lnTo>
                <a:lnTo>
                  <a:pt x="2812" y="39"/>
                </a:lnTo>
                <a:lnTo>
                  <a:pt x="2812" y="39"/>
                </a:lnTo>
                <a:lnTo>
                  <a:pt x="2813" y="39"/>
                </a:lnTo>
                <a:lnTo>
                  <a:pt x="2813" y="39"/>
                </a:lnTo>
                <a:lnTo>
                  <a:pt x="2813" y="39"/>
                </a:lnTo>
                <a:lnTo>
                  <a:pt x="2813" y="39"/>
                </a:lnTo>
                <a:lnTo>
                  <a:pt x="2814" y="39"/>
                </a:lnTo>
                <a:lnTo>
                  <a:pt x="2814" y="39"/>
                </a:lnTo>
                <a:lnTo>
                  <a:pt x="2814" y="39"/>
                </a:lnTo>
                <a:lnTo>
                  <a:pt x="2814" y="39"/>
                </a:lnTo>
                <a:lnTo>
                  <a:pt x="2815" y="39"/>
                </a:lnTo>
                <a:lnTo>
                  <a:pt x="2815" y="39"/>
                </a:lnTo>
                <a:lnTo>
                  <a:pt x="2815" y="39"/>
                </a:lnTo>
                <a:lnTo>
                  <a:pt x="2815" y="39"/>
                </a:lnTo>
                <a:lnTo>
                  <a:pt x="2815" y="39"/>
                </a:lnTo>
                <a:lnTo>
                  <a:pt x="2816" y="39"/>
                </a:lnTo>
                <a:lnTo>
                  <a:pt x="2816" y="39"/>
                </a:lnTo>
                <a:lnTo>
                  <a:pt x="2816" y="39"/>
                </a:lnTo>
                <a:lnTo>
                  <a:pt x="2816" y="39"/>
                </a:lnTo>
                <a:lnTo>
                  <a:pt x="2817" y="39"/>
                </a:lnTo>
                <a:lnTo>
                  <a:pt x="2817" y="39"/>
                </a:lnTo>
                <a:lnTo>
                  <a:pt x="2817" y="39"/>
                </a:lnTo>
                <a:lnTo>
                  <a:pt x="2817" y="39"/>
                </a:lnTo>
                <a:lnTo>
                  <a:pt x="2818" y="39"/>
                </a:lnTo>
                <a:lnTo>
                  <a:pt x="2818" y="39"/>
                </a:lnTo>
                <a:lnTo>
                  <a:pt x="2818" y="39"/>
                </a:lnTo>
                <a:lnTo>
                  <a:pt x="2818" y="39"/>
                </a:lnTo>
                <a:lnTo>
                  <a:pt x="2818" y="39"/>
                </a:lnTo>
                <a:lnTo>
                  <a:pt x="2819" y="39"/>
                </a:lnTo>
                <a:lnTo>
                  <a:pt x="2819" y="39"/>
                </a:lnTo>
                <a:lnTo>
                  <a:pt x="2819" y="39"/>
                </a:lnTo>
                <a:lnTo>
                  <a:pt x="2820" y="39"/>
                </a:lnTo>
                <a:lnTo>
                  <a:pt x="2820" y="39"/>
                </a:lnTo>
                <a:lnTo>
                  <a:pt x="2820" y="39"/>
                </a:lnTo>
                <a:lnTo>
                  <a:pt x="2820" y="39"/>
                </a:lnTo>
                <a:lnTo>
                  <a:pt x="2821" y="39"/>
                </a:lnTo>
                <a:lnTo>
                  <a:pt x="2821" y="39"/>
                </a:lnTo>
                <a:lnTo>
                  <a:pt x="2821" y="39"/>
                </a:lnTo>
                <a:lnTo>
                  <a:pt x="2821" y="39"/>
                </a:lnTo>
                <a:lnTo>
                  <a:pt x="2821" y="39"/>
                </a:lnTo>
                <a:lnTo>
                  <a:pt x="2822" y="39"/>
                </a:lnTo>
                <a:lnTo>
                  <a:pt x="2822" y="39"/>
                </a:lnTo>
                <a:lnTo>
                  <a:pt x="2822" y="39"/>
                </a:lnTo>
                <a:lnTo>
                  <a:pt x="2822" y="39"/>
                </a:lnTo>
                <a:lnTo>
                  <a:pt x="2823" y="39"/>
                </a:lnTo>
                <a:lnTo>
                  <a:pt x="2823" y="39"/>
                </a:lnTo>
                <a:lnTo>
                  <a:pt x="2823" y="39"/>
                </a:lnTo>
                <a:lnTo>
                  <a:pt x="2823" y="39"/>
                </a:lnTo>
                <a:lnTo>
                  <a:pt x="2824" y="39"/>
                </a:lnTo>
                <a:lnTo>
                  <a:pt x="2824" y="39"/>
                </a:lnTo>
                <a:lnTo>
                  <a:pt x="2824" y="39"/>
                </a:lnTo>
                <a:lnTo>
                  <a:pt x="2824" y="39"/>
                </a:lnTo>
                <a:lnTo>
                  <a:pt x="2824" y="39"/>
                </a:lnTo>
                <a:lnTo>
                  <a:pt x="2825" y="39"/>
                </a:lnTo>
                <a:lnTo>
                  <a:pt x="2825" y="39"/>
                </a:lnTo>
                <a:lnTo>
                  <a:pt x="2825" y="39"/>
                </a:lnTo>
                <a:lnTo>
                  <a:pt x="2825" y="39"/>
                </a:lnTo>
                <a:lnTo>
                  <a:pt x="2826" y="39"/>
                </a:lnTo>
                <a:lnTo>
                  <a:pt x="2826" y="39"/>
                </a:lnTo>
                <a:lnTo>
                  <a:pt x="2826" y="39"/>
                </a:lnTo>
                <a:lnTo>
                  <a:pt x="2826" y="39"/>
                </a:lnTo>
                <a:lnTo>
                  <a:pt x="2827" y="39"/>
                </a:lnTo>
                <a:lnTo>
                  <a:pt x="2827" y="39"/>
                </a:lnTo>
                <a:lnTo>
                  <a:pt x="2827" y="39"/>
                </a:lnTo>
                <a:lnTo>
                  <a:pt x="2827" y="39"/>
                </a:lnTo>
                <a:lnTo>
                  <a:pt x="2828" y="39"/>
                </a:lnTo>
                <a:lnTo>
                  <a:pt x="2828" y="39"/>
                </a:lnTo>
                <a:lnTo>
                  <a:pt x="2828" y="39"/>
                </a:lnTo>
                <a:lnTo>
                  <a:pt x="2828" y="39"/>
                </a:lnTo>
                <a:lnTo>
                  <a:pt x="2829" y="39"/>
                </a:lnTo>
                <a:lnTo>
                  <a:pt x="2829" y="39"/>
                </a:lnTo>
                <a:lnTo>
                  <a:pt x="2829" y="39"/>
                </a:lnTo>
                <a:lnTo>
                  <a:pt x="2829" y="39"/>
                </a:lnTo>
                <a:lnTo>
                  <a:pt x="2830" y="39"/>
                </a:lnTo>
                <a:lnTo>
                  <a:pt x="2830" y="39"/>
                </a:lnTo>
                <a:lnTo>
                  <a:pt x="2830" y="39"/>
                </a:lnTo>
                <a:lnTo>
                  <a:pt x="2830" y="39"/>
                </a:lnTo>
                <a:lnTo>
                  <a:pt x="2830" y="39"/>
                </a:lnTo>
                <a:lnTo>
                  <a:pt x="2831" y="39"/>
                </a:lnTo>
                <a:lnTo>
                  <a:pt x="2831" y="39"/>
                </a:lnTo>
                <a:lnTo>
                  <a:pt x="2831" y="39"/>
                </a:lnTo>
                <a:lnTo>
                  <a:pt x="2831" y="39"/>
                </a:lnTo>
                <a:lnTo>
                  <a:pt x="2832" y="39"/>
                </a:lnTo>
                <a:lnTo>
                  <a:pt x="2832" y="39"/>
                </a:lnTo>
                <a:lnTo>
                  <a:pt x="2832" y="39"/>
                </a:lnTo>
                <a:lnTo>
                  <a:pt x="2832" y="39"/>
                </a:lnTo>
                <a:lnTo>
                  <a:pt x="2833" y="39"/>
                </a:lnTo>
                <a:lnTo>
                  <a:pt x="2833" y="39"/>
                </a:lnTo>
                <a:lnTo>
                  <a:pt x="2833" y="39"/>
                </a:lnTo>
                <a:lnTo>
                  <a:pt x="2833" y="39"/>
                </a:lnTo>
                <a:lnTo>
                  <a:pt x="2833" y="39"/>
                </a:lnTo>
                <a:lnTo>
                  <a:pt x="2834" y="39"/>
                </a:lnTo>
                <a:lnTo>
                  <a:pt x="2834" y="39"/>
                </a:lnTo>
                <a:lnTo>
                  <a:pt x="2834" y="39"/>
                </a:lnTo>
                <a:lnTo>
                  <a:pt x="2834" y="39"/>
                </a:lnTo>
                <a:lnTo>
                  <a:pt x="2835" y="39"/>
                </a:lnTo>
                <a:lnTo>
                  <a:pt x="2835" y="39"/>
                </a:lnTo>
                <a:lnTo>
                  <a:pt x="2835" y="39"/>
                </a:lnTo>
                <a:lnTo>
                  <a:pt x="2836" y="39"/>
                </a:lnTo>
                <a:lnTo>
                  <a:pt x="2836" y="39"/>
                </a:lnTo>
                <a:lnTo>
                  <a:pt x="2836" y="39"/>
                </a:lnTo>
                <a:lnTo>
                  <a:pt x="2836" y="39"/>
                </a:lnTo>
                <a:lnTo>
                  <a:pt x="2837" y="39"/>
                </a:lnTo>
                <a:lnTo>
                  <a:pt x="2837" y="39"/>
                </a:lnTo>
                <a:lnTo>
                  <a:pt x="2837" y="39"/>
                </a:lnTo>
                <a:lnTo>
                  <a:pt x="2837" y="39"/>
                </a:lnTo>
                <a:lnTo>
                  <a:pt x="2837" y="39"/>
                </a:lnTo>
                <a:lnTo>
                  <a:pt x="2838" y="39"/>
                </a:lnTo>
                <a:lnTo>
                  <a:pt x="2838" y="39"/>
                </a:lnTo>
                <a:lnTo>
                  <a:pt x="2838" y="39"/>
                </a:lnTo>
                <a:lnTo>
                  <a:pt x="2838" y="39"/>
                </a:lnTo>
                <a:lnTo>
                  <a:pt x="2839" y="39"/>
                </a:lnTo>
                <a:lnTo>
                  <a:pt x="2839" y="39"/>
                </a:lnTo>
                <a:lnTo>
                  <a:pt x="2839" y="39"/>
                </a:lnTo>
                <a:lnTo>
                  <a:pt x="2839" y="39"/>
                </a:lnTo>
                <a:lnTo>
                  <a:pt x="2839" y="39"/>
                </a:lnTo>
                <a:lnTo>
                  <a:pt x="2840" y="39"/>
                </a:lnTo>
                <a:lnTo>
                  <a:pt x="2840" y="39"/>
                </a:lnTo>
                <a:lnTo>
                  <a:pt x="2840" y="39"/>
                </a:lnTo>
                <a:lnTo>
                  <a:pt x="2840" y="39"/>
                </a:lnTo>
                <a:lnTo>
                  <a:pt x="2841" y="39"/>
                </a:lnTo>
                <a:lnTo>
                  <a:pt x="2841" y="39"/>
                </a:lnTo>
                <a:lnTo>
                  <a:pt x="2841" y="39"/>
                </a:lnTo>
                <a:lnTo>
                  <a:pt x="2841" y="39"/>
                </a:lnTo>
                <a:lnTo>
                  <a:pt x="2842" y="39"/>
                </a:lnTo>
                <a:lnTo>
                  <a:pt x="2842" y="39"/>
                </a:lnTo>
                <a:lnTo>
                  <a:pt x="2842" y="39"/>
                </a:lnTo>
                <a:lnTo>
                  <a:pt x="2842" y="39"/>
                </a:lnTo>
                <a:lnTo>
                  <a:pt x="2842" y="39"/>
                </a:lnTo>
                <a:lnTo>
                  <a:pt x="2843" y="39"/>
                </a:lnTo>
                <a:lnTo>
                  <a:pt x="2843" y="39"/>
                </a:lnTo>
                <a:lnTo>
                  <a:pt x="2843" y="39"/>
                </a:lnTo>
                <a:lnTo>
                  <a:pt x="2844" y="39"/>
                </a:lnTo>
                <a:lnTo>
                  <a:pt x="2844" y="39"/>
                </a:lnTo>
                <a:lnTo>
                  <a:pt x="2844" y="39"/>
                </a:lnTo>
                <a:lnTo>
                  <a:pt x="2844" y="39"/>
                </a:lnTo>
                <a:lnTo>
                  <a:pt x="2845" y="39"/>
                </a:lnTo>
                <a:lnTo>
                  <a:pt x="2845" y="39"/>
                </a:lnTo>
                <a:lnTo>
                  <a:pt x="2845" y="39"/>
                </a:lnTo>
                <a:lnTo>
                  <a:pt x="2845" y="39"/>
                </a:lnTo>
                <a:lnTo>
                  <a:pt x="2846" y="39"/>
                </a:lnTo>
                <a:lnTo>
                  <a:pt x="2846" y="39"/>
                </a:lnTo>
                <a:lnTo>
                  <a:pt x="2846" y="39"/>
                </a:lnTo>
                <a:lnTo>
                  <a:pt x="2846" y="39"/>
                </a:lnTo>
                <a:lnTo>
                  <a:pt x="2846" y="39"/>
                </a:lnTo>
                <a:lnTo>
                  <a:pt x="2847" y="39"/>
                </a:lnTo>
                <a:lnTo>
                  <a:pt x="2847" y="39"/>
                </a:lnTo>
                <a:lnTo>
                  <a:pt x="2847" y="39"/>
                </a:lnTo>
                <a:lnTo>
                  <a:pt x="2847" y="39"/>
                </a:lnTo>
                <a:lnTo>
                  <a:pt x="2848" y="39"/>
                </a:lnTo>
                <a:lnTo>
                  <a:pt x="2848" y="39"/>
                </a:lnTo>
                <a:lnTo>
                  <a:pt x="2848" y="39"/>
                </a:lnTo>
                <a:lnTo>
                  <a:pt x="2848" y="39"/>
                </a:lnTo>
                <a:lnTo>
                  <a:pt x="2849" y="39"/>
                </a:lnTo>
                <a:lnTo>
                  <a:pt x="2849" y="39"/>
                </a:lnTo>
                <a:lnTo>
                  <a:pt x="2849" y="39"/>
                </a:lnTo>
                <a:lnTo>
                  <a:pt x="2849" y="39"/>
                </a:lnTo>
                <a:lnTo>
                  <a:pt x="2849" y="39"/>
                </a:lnTo>
                <a:lnTo>
                  <a:pt x="2850" y="39"/>
                </a:lnTo>
                <a:lnTo>
                  <a:pt x="2850" y="39"/>
                </a:lnTo>
                <a:lnTo>
                  <a:pt x="2850" y="39"/>
                </a:lnTo>
                <a:lnTo>
                  <a:pt x="2851" y="39"/>
                </a:lnTo>
                <a:lnTo>
                  <a:pt x="2851" y="39"/>
                </a:lnTo>
                <a:lnTo>
                  <a:pt x="2851" y="39"/>
                </a:lnTo>
                <a:lnTo>
                  <a:pt x="2851" y="39"/>
                </a:lnTo>
                <a:lnTo>
                  <a:pt x="2852" y="39"/>
                </a:lnTo>
                <a:lnTo>
                  <a:pt x="2852" y="39"/>
                </a:lnTo>
                <a:lnTo>
                  <a:pt x="2852" y="39"/>
                </a:lnTo>
                <a:lnTo>
                  <a:pt x="2852" y="39"/>
                </a:lnTo>
                <a:lnTo>
                  <a:pt x="2852" y="39"/>
                </a:lnTo>
                <a:lnTo>
                  <a:pt x="2853" y="39"/>
                </a:lnTo>
                <a:lnTo>
                  <a:pt x="2853" y="39"/>
                </a:lnTo>
                <a:lnTo>
                  <a:pt x="2853" y="39"/>
                </a:lnTo>
                <a:lnTo>
                  <a:pt x="2853" y="39"/>
                </a:lnTo>
                <a:lnTo>
                  <a:pt x="2854" y="39"/>
                </a:lnTo>
                <a:lnTo>
                  <a:pt x="2854" y="39"/>
                </a:lnTo>
                <a:lnTo>
                  <a:pt x="2854" y="39"/>
                </a:lnTo>
                <a:lnTo>
                  <a:pt x="2854" y="39"/>
                </a:lnTo>
                <a:lnTo>
                  <a:pt x="2855" y="39"/>
                </a:lnTo>
                <a:lnTo>
                  <a:pt x="2855" y="39"/>
                </a:lnTo>
                <a:lnTo>
                  <a:pt x="2855" y="39"/>
                </a:lnTo>
                <a:lnTo>
                  <a:pt x="2855" y="39"/>
                </a:lnTo>
                <a:lnTo>
                  <a:pt x="2855" y="39"/>
                </a:lnTo>
                <a:lnTo>
                  <a:pt x="2856" y="39"/>
                </a:lnTo>
                <a:lnTo>
                  <a:pt x="2856" y="39"/>
                </a:lnTo>
                <a:lnTo>
                  <a:pt x="2856" y="39"/>
                </a:lnTo>
                <a:lnTo>
                  <a:pt x="2856" y="39"/>
                </a:lnTo>
                <a:lnTo>
                  <a:pt x="2857" y="39"/>
                </a:lnTo>
                <a:lnTo>
                  <a:pt x="2857" y="39"/>
                </a:lnTo>
                <a:lnTo>
                  <a:pt x="2857" y="39"/>
                </a:lnTo>
                <a:lnTo>
                  <a:pt x="2857" y="39"/>
                </a:lnTo>
                <a:lnTo>
                  <a:pt x="2858" y="39"/>
                </a:lnTo>
                <a:lnTo>
                  <a:pt x="2858" y="39"/>
                </a:lnTo>
                <a:lnTo>
                  <a:pt x="2858" y="39"/>
                </a:lnTo>
                <a:lnTo>
                  <a:pt x="2858" y="39"/>
                </a:lnTo>
                <a:lnTo>
                  <a:pt x="2859" y="39"/>
                </a:lnTo>
                <a:lnTo>
                  <a:pt x="2859" y="39"/>
                </a:lnTo>
                <a:lnTo>
                  <a:pt x="2859" y="39"/>
                </a:lnTo>
                <a:lnTo>
                  <a:pt x="2859" y="39"/>
                </a:lnTo>
                <a:lnTo>
                  <a:pt x="2860" y="39"/>
                </a:lnTo>
                <a:lnTo>
                  <a:pt x="2860" y="39"/>
                </a:lnTo>
                <a:lnTo>
                  <a:pt x="2860" y="39"/>
                </a:lnTo>
                <a:lnTo>
                  <a:pt x="2860" y="39"/>
                </a:lnTo>
                <a:lnTo>
                  <a:pt x="2861" y="39"/>
                </a:lnTo>
                <a:lnTo>
                  <a:pt x="2861" y="39"/>
                </a:lnTo>
                <a:lnTo>
                  <a:pt x="2861" y="39"/>
                </a:lnTo>
                <a:lnTo>
                  <a:pt x="2861" y="39"/>
                </a:lnTo>
                <a:lnTo>
                  <a:pt x="2861" y="39"/>
                </a:lnTo>
                <a:lnTo>
                  <a:pt x="2862" y="39"/>
                </a:lnTo>
                <a:lnTo>
                  <a:pt x="2862" y="39"/>
                </a:lnTo>
                <a:lnTo>
                  <a:pt x="2862" y="39"/>
                </a:lnTo>
                <a:lnTo>
                  <a:pt x="2862" y="39"/>
                </a:lnTo>
                <a:lnTo>
                  <a:pt x="2863" y="39"/>
                </a:lnTo>
                <a:lnTo>
                  <a:pt x="2863" y="39"/>
                </a:lnTo>
                <a:lnTo>
                  <a:pt x="2863" y="39"/>
                </a:lnTo>
                <a:lnTo>
                  <a:pt x="2863" y="39"/>
                </a:lnTo>
                <a:lnTo>
                  <a:pt x="2864" y="39"/>
                </a:lnTo>
                <a:lnTo>
                  <a:pt x="2864" y="39"/>
                </a:lnTo>
                <a:lnTo>
                  <a:pt x="2864" y="39"/>
                </a:lnTo>
                <a:lnTo>
                  <a:pt x="2864" y="39"/>
                </a:lnTo>
                <a:lnTo>
                  <a:pt x="2864" y="39"/>
                </a:lnTo>
                <a:lnTo>
                  <a:pt x="2865" y="39"/>
                </a:lnTo>
                <a:lnTo>
                  <a:pt x="2865" y="39"/>
                </a:lnTo>
                <a:lnTo>
                  <a:pt x="2865" y="39"/>
                </a:lnTo>
                <a:lnTo>
                  <a:pt x="2865" y="39"/>
                </a:lnTo>
                <a:lnTo>
                  <a:pt x="2866" y="39"/>
                </a:lnTo>
                <a:lnTo>
                  <a:pt x="2866" y="39"/>
                </a:lnTo>
                <a:lnTo>
                  <a:pt x="2866" y="39"/>
                </a:lnTo>
                <a:lnTo>
                  <a:pt x="2867" y="39"/>
                </a:lnTo>
                <a:lnTo>
                  <a:pt x="2867" y="39"/>
                </a:lnTo>
                <a:lnTo>
                  <a:pt x="2867" y="39"/>
                </a:lnTo>
                <a:lnTo>
                  <a:pt x="2867" y="39"/>
                </a:lnTo>
                <a:lnTo>
                  <a:pt x="2867" y="39"/>
                </a:lnTo>
                <a:lnTo>
                  <a:pt x="2868" y="39"/>
                </a:lnTo>
                <a:lnTo>
                  <a:pt x="2868" y="39"/>
                </a:lnTo>
                <a:lnTo>
                  <a:pt x="2868" y="39"/>
                </a:lnTo>
                <a:lnTo>
                  <a:pt x="2868" y="39"/>
                </a:lnTo>
                <a:lnTo>
                  <a:pt x="2869" y="39"/>
                </a:lnTo>
                <a:lnTo>
                  <a:pt x="2869" y="39"/>
                </a:lnTo>
                <a:lnTo>
                  <a:pt x="2869" y="39"/>
                </a:lnTo>
                <a:lnTo>
                  <a:pt x="2869" y="39"/>
                </a:lnTo>
                <a:lnTo>
                  <a:pt x="2870" y="39"/>
                </a:lnTo>
                <a:lnTo>
                  <a:pt x="2870" y="39"/>
                </a:lnTo>
                <a:lnTo>
                  <a:pt x="2870" y="39"/>
                </a:lnTo>
                <a:lnTo>
                  <a:pt x="2870" y="39"/>
                </a:lnTo>
                <a:lnTo>
                  <a:pt x="2870" y="39"/>
                </a:lnTo>
                <a:lnTo>
                  <a:pt x="2871" y="39"/>
                </a:lnTo>
                <a:lnTo>
                  <a:pt x="2871" y="39"/>
                </a:lnTo>
                <a:lnTo>
                  <a:pt x="2871" y="39"/>
                </a:lnTo>
                <a:lnTo>
                  <a:pt x="2871" y="39"/>
                </a:lnTo>
                <a:lnTo>
                  <a:pt x="2872" y="39"/>
                </a:lnTo>
                <a:lnTo>
                  <a:pt x="2872" y="39"/>
                </a:lnTo>
                <a:lnTo>
                  <a:pt x="2872" y="39"/>
                </a:lnTo>
                <a:lnTo>
                  <a:pt x="2872" y="39"/>
                </a:lnTo>
                <a:lnTo>
                  <a:pt x="2873" y="39"/>
                </a:lnTo>
                <a:lnTo>
                  <a:pt x="2873" y="39"/>
                </a:lnTo>
                <a:lnTo>
                  <a:pt x="2873" y="39"/>
                </a:lnTo>
                <a:lnTo>
                  <a:pt x="2873" y="39"/>
                </a:lnTo>
                <a:lnTo>
                  <a:pt x="2873" y="39"/>
                </a:lnTo>
                <a:lnTo>
                  <a:pt x="2874" y="39"/>
                </a:lnTo>
                <a:lnTo>
                  <a:pt x="2874" y="39"/>
                </a:lnTo>
                <a:lnTo>
                  <a:pt x="2874" y="39"/>
                </a:lnTo>
                <a:lnTo>
                  <a:pt x="2875" y="39"/>
                </a:lnTo>
                <a:lnTo>
                  <a:pt x="2875" y="39"/>
                </a:lnTo>
                <a:lnTo>
                  <a:pt x="2875" y="39"/>
                </a:lnTo>
                <a:lnTo>
                  <a:pt x="2875" y="39"/>
                </a:lnTo>
                <a:lnTo>
                  <a:pt x="2876" y="39"/>
                </a:lnTo>
                <a:lnTo>
                  <a:pt x="2876" y="39"/>
                </a:lnTo>
                <a:lnTo>
                  <a:pt x="2876" y="39"/>
                </a:lnTo>
                <a:lnTo>
                  <a:pt x="2876" y="39"/>
                </a:lnTo>
                <a:lnTo>
                  <a:pt x="2876" y="39"/>
                </a:lnTo>
                <a:lnTo>
                  <a:pt x="2877" y="39"/>
                </a:lnTo>
                <a:lnTo>
                  <a:pt x="2877" y="39"/>
                </a:lnTo>
                <a:lnTo>
                  <a:pt x="2877" y="39"/>
                </a:lnTo>
                <a:lnTo>
                  <a:pt x="2877" y="39"/>
                </a:lnTo>
                <a:lnTo>
                  <a:pt x="2878" y="39"/>
                </a:lnTo>
                <a:lnTo>
                  <a:pt x="2878" y="39"/>
                </a:lnTo>
                <a:lnTo>
                  <a:pt x="2878" y="39"/>
                </a:lnTo>
                <a:lnTo>
                  <a:pt x="2878" y="39"/>
                </a:lnTo>
                <a:lnTo>
                  <a:pt x="2879" y="39"/>
                </a:lnTo>
                <a:lnTo>
                  <a:pt x="2879" y="39"/>
                </a:lnTo>
                <a:lnTo>
                  <a:pt x="2879" y="39"/>
                </a:lnTo>
                <a:lnTo>
                  <a:pt x="2879" y="39"/>
                </a:lnTo>
                <a:lnTo>
                  <a:pt x="2879" y="39"/>
                </a:lnTo>
                <a:lnTo>
                  <a:pt x="2880" y="39"/>
                </a:lnTo>
                <a:lnTo>
                  <a:pt x="2880" y="39"/>
                </a:lnTo>
                <a:lnTo>
                  <a:pt x="2880" y="39"/>
                </a:lnTo>
                <a:lnTo>
                  <a:pt x="2880" y="39"/>
                </a:lnTo>
                <a:lnTo>
                  <a:pt x="2881" y="39"/>
                </a:lnTo>
                <a:lnTo>
                  <a:pt x="2881" y="39"/>
                </a:lnTo>
                <a:lnTo>
                  <a:pt x="2881" y="39"/>
                </a:lnTo>
                <a:lnTo>
                  <a:pt x="2881" y="39"/>
                </a:lnTo>
                <a:lnTo>
                  <a:pt x="2882" y="39"/>
                </a:lnTo>
                <a:lnTo>
                  <a:pt x="2882" y="39"/>
                </a:lnTo>
                <a:lnTo>
                  <a:pt x="2882" y="39"/>
                </a:lnTo>
                <a:lnTo>
                  <a:pt x="2882" y="39"/>
                </a:lnTo>
                <a:lnTo>
                  <a:pt x="2883" y="39"/>
                </a:lnTo>
                <a:lnTo>
                  <a:pt x="2883" y="39"/>
                </a:lnTo>
                <a:lnTo>
                  <a:pt x="2883" y="39"/>
                </a:lnTo>
                <a:lnTo>
                  <a:pt x="2883" y="39"/>
                </a:lnTo>
                <a:lnTo>
                  <a:pt x="2884" y="39"/>
                </a:lnTo>
                <a:lnTo>
                  <a:pt x="2884" y="39"/>
                </a:lnTo>
                <a:lnTo>
                  <a:pt x="2884" y="39"/>
                </a:lnTo>
                <a:lnTo>
                  <a:pt x="2884" y="39"/>
                </a:lnTo>
                <a:lnTo>
                  <a:pt x="2885" y="39"/>
                </a:lnTo>
                <a:lnTo>
                  <a:pt x="2885" y="39"/>
                </a:lnTo>
                <a:lnTo>
                  <a:pt x="2885" y="39"/>
                </a:lnTo>
                <a:lnTo>
                  <a:pt x="2885" y="39"/>
                </a:lnTo>
                <a:lnTo>
                  <a:pt x="2885" y="39"/>
                </a:lnTo>
                <a:lnTo>
                  <a:pt x="2886" y="39"/>
                </a:lnTo>
                <a:lnTo>
                  <a:pt x="2886" y="39"/>
                </a:lnTo>
                <a:lnTo>
                  <a:pt x="2886" y="39"/>
                </a:lnTo>
                <a:lnTo>
                  <a:pt x="2886" y="39"/>
                </a:lnTo>
                <a:lnTo>
                  <a:pt x="2887" y="39"/>
                </a:lnTo>
                <a:lnTo>
                  <a:pt x="2887" y="39"/>
                </a:lnTo>
                <a:lnTo>
                  <a:pt x="2887" y="39"/>
                </a:lnTo>
                <a:lnTo>
                  <a:pt x="2887" y="39"/>
                </a:lnTo>
                <a:lnTo>
                  <a:pt x="2888" y="39"/>
                </a:lnTo>
                <a:lnTo>
                  <a:pt x="2888" y="39"/>
                </a:lnTo>
                <a:lnTo>
                  <a:pt x="2888" y="39"/>
                </a:lnTo>
                <a:lnTo>
                  <a:pt x="2888" y="39"/>
                </a:lnTo>
                <a:lnTo>
                  <a:pt x="2888" y="39"/>
                </a:lnTo>
                <a:lnTo>
                  <a:pt x="2889" y="39"/>
                </a:lnTo>
                <a:lnTo>
                  <a:pt x="2889" y="39"/>
                </a:lnTo>
                <a:lnTo>
                  <a:pt x="2889" y="39"/>
                </a:lnTo>
                <a:lnTo>
                  <a:pt x="2890" y="39"/>
                </a:lnTo>
                <a:lnTo>
                  <a:pt x="2890" y="39"/>
                </a:lnTo>
                <a:lnTo>
                  <a:pt x="2890" y="39"/>
                </a:lnTo>
                <a:lnTo>
                  <a:pt x="2890" y="39"/>
                </a:lnTo>
                <a:lnTo>
                  <a:pt x="2891" y="39"/>
                </a:lnTo>
                <a:lnTo>
                  <a:pt x="2891" y="39"/>
                </a:lnTo>
                <a:lnTo>
                  <a:pt x="2891" y="39"/>
                </a:lnTo>
                <a:lnTo>
                  <a:pt x="2891" y="39"/>
                </a:lnTo>
                <a:lnTo>
                  <a:pt x="2892" y="39"/>
                </a:lnTo>
                <a:lnTo>
                  <a:pt x="2892" y="39"/>
                </a:lnTo>
                <a:lnTo>
                  <a:pt x="2892" y="39"/>
                </a:lnTo>
                <a:lnTo>
                  <a:pt x="2892" y="39"/>
                </a:lnTo>
                <a:lnTo>
                  <a:pt x="2892" y="39"/>
                </a:lnTo>
                <a:lnTo>
                  <a:pt x="2893" y="39"/>
                </a:lnTo>
                <a:lnTo>
                  <a:pt x="2893" y="39"/>
                </a:lnTo>
                <a:lnTo>
                  <a:pt x="2893" y="39"/>
                </a:lnTo>
                <a:lnTo>
                  <a:pt x="2893" y="39"/>
                </a:lnTo>
                <a:lnTo>
                  <a:pt x="2894" y="39"/>
                </a:lnTo>
                <a:lnTo>
                  <a:pt x="2894" y="39"/>
                </a:lnTo>
                <a:lnTo>
                  <a:pt x="2894" y="39"/>
                </a:lnTo>
                <a:lnTo>
                  <a:pt x="2894" y="39"/>
                </a:lnTo>
                <a:lnTo>
                  <a:pt x="2895" y="39"/>
                </a:lnTo>
                <a:lnTo>
                  <a:pt x="2895" y="39"/>
                </a:lnTo>
                <a:lnTo>
                  <a:pt x="2895" y="39"/>
                </a:lnTo>
                <a:lnTo>
                  <a:pt x="2895" y="39"/>
                </a:lnTo>
                <a:lnTo>
                  <a:pt x="2895" y="39"/>
                </a:lnTo>
                <a:lnTo>
                  <a:pt x="2896" y="39"/>
                </a:lnTo>
                <a:lnTo>
                  <a:pt x="2896" y="39"/>
                </a:lnTo>
                <a:lnTo>
                  <a:pt x="2896" y="39"/>
                </a:lnTo>
                <a:lnTo>
                  <a:pt x="2896" y="39"/>
                </a:lnTo>
                <a:lnTo>
                  <a:pt x="2897" y="39"/>
                </a:lnTo>
                <a:lnTo>
                  <a:pt x="2897" y="39"/>
                </a:lnTo>
                <a:lnTo>
                  <a:pt x="2897" y="39"/>
                </a:lnTo>
                <a:lnTo>
                  <a:pt x="2898" y="39"/>
                </a:lnTo>
                <a:lnTo>
                  <a:pt x="2898" y="39"/>
                </a:lnTo>
                <a:lnTo>
                  <a:pt x="2898" y="39"/>
                </a:lnTo>
                <a:lnTo>
                  <a:pt x="2898" y="39"/>
                </a:lnTo>
                <a:lnTo>
                  <a:pt x="2898" y="39"/>
                </a:lnTo>
                <a:lnTo>
                  <a:pt x="2899" y="39"/>
                </a:lnTo>
                <a:lnTo>
                  <a:pt x="2899" y="39"/>
                </a:lnTo>
                <a:lnTo>
                  <a:pt x="2899" y="39"/>
                </a:lnTo>
                <a:lnTo>
                  <a:pt x="2899" y="39"/>
                </a:lnTo>
                <a:lnTo>
                  <a:pt x="2900" y="39"/>
                </a:lnTo>
                <a:lnTo>
                  <a:pt x="2900" y="39"/>
                </a:lnTo>
                <a:lnTo>
                  <a:pt x="2900" y="39"/>
                </a:lnTo>
                <a:lnTo>
                  <a:pt x="2900" y="39"/>
                </a:lnTo>
                <a:lnTo>
                  <a:pt x="2901" y="39"/>
                </a:lnTo>
                <a:lnTo>
                  <a:pt x="2901" y="0"/>
                </a:lnTo>
                <a:lnTo>
                  <a:pt x="2901" y="39"/>
                </a:lnTo>
                <a:lnTo>
                  <a:pt x="2901" y="39"/>
                </a:lnTo>
                <a:lnTo>
                  <a:pt x="2901" y="39"/>
                </a:lnTo>
                <a:lnTo>
                  <a:pt x="2902" y="39"/>
                </a:lnTo>
                <a:lnTo>
                  <a:pt x="2902" y="39"/>
                </a:lnTo>
                <a:lnTo>
                  <a:pt x="2902" y="39"/>
                </a:lnTo>
                <a:lnTo>
                  <a:pt x="2902" y="39"/>
                </a:lnTo>
                <a:lnTo>
                  <a:pt x="2903" y="39"/>
                </a:lnTo>
                <a:lnTo>
                  <a:pt x="2903" y="39"/>
                </a:lnTo>
                <a:lnTo>
                  <a:pt x="2903" y="39"/>
                </a:lnTo>
                <a:lnTo>
                  <a:pt x="2903" y="39"/>
                </a:lnTo>
                <a:lnTo>
                  <a:pt x="2904" y="39"/>
                </a:lnTo>
                <a:lnTo>
                  <a:pt x="2904" y="39"/>
                </a:lnTo>
                <a:lnTo>
                  <a:pt x="2904" y="39"/>
                </a:lnTo>
                <a:lnTo>
                  <a:pt x="2904" y="39"/>
                </a:lnTo>
                <a:lnTo>
                  <a:pt x="2904" y="39"/>
                </a:lnTo>
                <a:lnTo>
                  <a:pt x="2905" y="39"/>
                </a:lnTo>
                <a:lnTo>
                  <a:pt x="2905" y="39"/>
                </a:lnTo>
                <a:lnTo>
                  <a:pt x="2905" y="39"/>
                </a:lnTo>
                <a:lnTo>
                  <a:pt x="2906" y="39"/>
                </a:lnTo>
                <a:lnTo>
                  <a:pt x="2906" y="39"/>
                </a:lnTo>
                <a:lnTo>
                  <a:pt x="2906" y="39"/>
                </a:lnTo>
                <a:lnTo>
                  <a:pt x="2906" y="39"/>
                </a:lnTo>
                <a:lnTo>
                  <a:pt x="2907" y="39"/>
                </a:lnTo>
                <a:lnTo>
                  <a:pt x="2907" y="39"/>
                </a:lnTo>
                <a:lnTo>
                  <a:pt x="2907" y="39"/>
                </a:lnTo>
                <a:lnTo>
                  <a:pt x="2907" y="39"/>
                </a:lnTo>
                <a:lnTo>
                  <a:pt x="2907" y="39"/>
                </a:lnTo>
                <a:lnTo>
                  <a:pt x="2908" y="39"/>
                </a:lnTo>
                <a:lnTo>
                  <a:pt x="2908" y="39"/>
                </a:lnTo>
                <a:lnTo>
                  <a:pt x="2908" y="39"/>
                </a:lnTo>
                <a:lnTo>
                  <a:pt x="2908" y="39"/>
                </a:lnTo>
                <a:lnTo>
                  <a:pt x="2909" y="39"/>
                </a:lnTo>
                <a:lnTo>
                  <a:pt x="2909" y="39"/>
                </a:lnTo>
                <a:lnTo>
                  <a:pt x="2909" y="39"/>
                </a:lnTo>
                <a:lnTo>
                  <a:pt x="2909" y="39"/>
                </a:lnTo>
                <a:lnTo>
                  <a:pt x="2910" y="39"/>
                </a:lnTo>
                <a:lnTo>
                  <a:pt x="2910" y="39"/>
                </a:lnTo>
                <a:lnTo>
                  <a:pt x="2910" y="39"/>
                </a:lnTo>
                <a:lnTo>
                  <a:pt x="2910" y="39"/>
                </a:lnTo>
                <a:lnTo>
                  <a:pt x="2910" y="39"/>
                </a:lnTo>
                <a:lnTo>
                  <a:pt x="2911" y="39"/>
                </a:lnTo>
                <a:lnTo>
                  <a:pt x="2911" y="39"/>
                </a:lnTo>
                <a:lnTo>
                  <a:pt x="2911" y="39"/>
                </a:lnTo>
                <a:lnTo>
                  <a:pt x="2911" y="39"/>
                </a:lnTo>
                <a:lnTo>
                  <a:pt x="2912" y="39"/>
                </a:lnTo>
                <a:lnTo>
                  <a:pt x="2912" y="39"/>
                </a:lnTo>
                <a:lnTo>
                  <a:pt x="2912" y="39"/>
                </a:lnTo>
                <a:lnTo>
                  <a:pt x="2912" y="39"/>
                </a:lnTo>
                <a:lnTo>
                  <a:pt x="2913" y="39"/>
                </a:lnTo>
                <a:lnTo>
                  <a:pt x="2913" y="39"/>
                </a:lnTo>
                <a:lnTo>
                  <a:pt x="2913" y="39"/>
                </a:lnTo>
                <a:lnTo>
                  <a:pt x="2913" y="39"/>
                </a:lnTo>
                <a:lnTo>
                  <a:pt x="2914" y="39"/>
                </a:lnTo>
                <a:lnTo>
                  <a:pt x="2914" y="39"/>
                </a:lnTo>
                <a:lnTo>
                  <a:pt x="2914" y="39"/>
                </a:lnTo>
                <a:lnTo>
                  <a:pt x="2914" y="39"/>
                </a:lnTo>
                <a:lnTo>
                  <a:pt x="2915" y="39"/>
                </a:lnTo>
                <a:lnTo>
                  <a:pt x="2915" y="39"/>
                </a:lnTo>
                <a:lnTo>
                  <a:pt x="2915" y="39"/>
                </a:lnTo>
                <a:lnTo>
                  <a:pt x="2915" y="39"/>
                </a:lnTo>
                <a:lnTo>
                  <a:pt x="2916" y="39"/>
                </a:lnTo>
                <a:lnTo>
                  <a:pt x="2916" y="39"/>
                </a:lnTo>
                <a:lnTo>
                  <a:pt x="2916" y="39"/>
                </a:lnTo>
                <a:lnTo>
                  <a:pt x="2916" y="39"/>
                </a:lnTo>
                <a:lnTo>
                  <a:pt x="2916" y="39"/>
                </a:lnTo>
                <a:lnTo>
                  <a:pt x="2917" y="39"/>
                </a:lnTo>
                <a:lnTo>
                  <a:pt x="2917" y="39"/>
                </a:lnTo>
                <a:lnTo>
                  <a:pt x="2917" y="39"/>
                </a:lnTo>
                <a:lnTo>
                  <a:pt x="2917" y="39"/>
                </a:lnTo>
                <a:lnTo>
                  <a:pt x="2918" y="39"/>
                </a:lnTo>
                <a:lnTo>
                  <a:pt x="2918" y="39"/>
                </a:lnTo>
                <a:lnTo>
                  <a:pt x="2918" y="39"/>
                </a:lnTo>
                <a:lnTo>
                  <a:pt x="2918" y="39"/>
                </a:lnTo>
                <a:lnTo>
                  <a:pt x="2919" y="39"/>
                </a:lnTo>
                <a:lnTo>
                  <a:pt x="2919" y="39"/>
                </a:lnTo>
                <a:lnTo>
                  <a:pt x="2919" y="39"/>
                </a:lnTo>
                <a:lnTo>
                  <a:pt x="2919" y="39"/>
                </a:lnTo>
                <a:lnTo>
                  <a:pt x="2919" y="39"/>
                </a:lnTo>
                <a:lnTo>
                  <a:pt x="2920" y="39"/>
                </a:lnTo>
                <a:lnTo>
                  <a:pt x="2920" y="39"/>
                </a:lnTo>
                <a:lnTo>
                  <a:pt x="2920" y="39"/>
                </a:lnTo>
                <a:lnTo>
                  <a:pt x="2920" y="39"/>
                </a:lnTo>
                <a:lnTo>
                  <a:pt x="2921" y="39"/>
                </a:lnTo>
                <a:lnTo>
                  <a:pt x="2921" y="39"/>
                </a:lnTo>
                <a:lnTo>
                  <a:pt x="2921" y="39"/>
                </a:lnTo>
                <a:lnTo>
                  <a:pt x="2922" y="39"/>
                </a:lnTo>
                <a:lnTo>
                  <a:pt x="2922" y="39"/>
                </a:lnTo>
                <a:lnTo>
                  <a:pt x="2922" y="39"/>
                </a:lnTo>
                <a:lnTo>
                  <a:pt x="2922" y="39"/>
                </a:lnTo>
                <a:lnTo>
                  <a:pt x="2922" y="39"/>
                </a:lnTo>
                <a:lnTo>
                  <a:pt x="2923" y="39"/>
                </a:lnTo>
                <a:lnTo>
                  <a:pt x="2923" y="39"/>
                </a:lnTo>
                <a:lnTo>
                  <a:pt x="2923" y="39"/>
                </a:lnTo>
                <a:lnTo>
                  <a:pt x="2923" y="39"/>
                </a:lnTo>
                <a:lnTo>
                  <a:pt x="2924" y="39"/>
                </a:lnTo>
                <a:lnTo>
                  <a:pt x="2924" y="39"/>
                </a:lnTo>
                <a:lnTo>
                  <a:pt x="2924" y="39"/>
                </a:lnTo>
                <a:lnTo>
                  <a:pt x="2924" y="39"/>
                </a:lnTo>
                <a:lnTo>
                  <a:pt x="2925" y="39"/>
                </a:lnTo>
                <a:lnTo>
                  <a:pt x="2925" y="39"/>
                </a:lnTo>
                <a:lnTo>
                  <a:pt x="2925" y="39"/>
                </a:lnTo>
                <a:lnTo>
                  <a:pt x="2925" y="39"/>
                </a:lnTo>
                <a:lnTo>
                  <a:pt x="2925" y="39"/>
                </a:lnTo>
                <a:lnTo>
                  <a:pt x="2926" y="39"/>
                </a:lnTo>
                <a:lnTo>
                  <a:pt x="2926" y="39"/>
                </a:lnTo>
                <a:lnTo>
                  <a:pt x="2926" y="39"/>
                </a:lnTo>
                <a:lnTo>
                  <a:pt x="2926" y="39"/>
                </a:lnTo>
                <a:lnTo>
                  <a:pt x="2927" y="39"/>
                </a:lnTo>
                <a:lnTo>
                  <a:pt x="2927" y="39"/>
                </a:lnTo>
                <a:lnTo>
                  <a:pt x="2927" y="39"/>
                </a:lnTo>
                <a:lnTo>
                  <a:pt x="2927" y="39"/>
                </a:lnTo>
                <a:lnTo>
                  <a:pt x="2928" y="39"/>
                </a:lnTo>
                <a:lnTo>
                  <a:pt x="2928" y="39"/>
                </a:lnTo>
                <a:lnTo>
                  <a:pt x="2928" y="39"/>
                </a:lnTo>
                <a:lnTo>
                  <a:pt x="2928" y="39"/>
                </a:lnTo>
                <a:lnTo>
                  <a:pt x="2929" y="39"/>
                </a:lnTo>
                <a:lnTo>
                  <a:pt x="2929" y="39"/>
                </a:lnTo>
                <a:lnTo>
                  <a:pt x="2929" y="39"/>
                </a:lnTo>
                <a:lnTo>
                  <a:pt x="2929" y="39"/>
                </a:lnTo>
                <a:lnTo>
                  <a:pt x="2930" y="39"/>
                </a:lnTo>
                <a:lnTo>
                  <a:pt x="2930" y="39"/>
                </a:lnTo>
                <a:lnTo>
                  <a:pt x="2930" y="39"/>
                </a:lnTo>
                <a:lnTo>
                  <a:pt x="2930" y="39"/>
                </a:lnTo>
                <a:lnTo>
                  <a:pt x="2931" y="39"/>
                </a:lnTo>
                <a:lnTo>
                  <a:pt x="2931" y="39"/>
                </a:lnTo>
                <a:lnTo>
                  <a:pt x="2931" y="39"/>
                </a:lnTo>
                <a:lnTo>
                  <a:pt x="2931" y="39"/>
                </a:lnTo>
                <a:lnTo>
                  <a:pt x="2931" y="39"/>
                </a:lnTo>
                <a:lnTo>
                  <a:pt x="2932" y="39"/>
                </a:lnTo>
                <a:lnTo>
                  <a:pt x="2932" y="39"/>
                </a:lnTo>
                <a:lnTo>
                  <a:pt x="2932" y="39"/>
                </a:lnTo>
                <a:lnTo>
                  <a:pt x="2932" y="39"/>
                </a:lnTo>
                <a:lnTo>
                  <a:pt x="2933" y="39"/>
                </a:lnTo>
                <a:lnTo>
                  <a:pt x="2933" y="39"/>
                </a:lnTo>
                <a:lnTo>
                  <a:pt x="2933" y="39"/>
                </a:lnTo>
                <a:lnTo>
                  <a:pt x="2933" y="39"/>
                </a:lnTo>
                <a:lnTo>
                  <a:pt x="2934" y="39"/>
                </a:lnTo>
                <a:lnTo>
                  <a:pt x="2934" y="39"/>
                </a:lnTo>
                <a:lnTo>
                  <a:pt x="2934" y="39"/>
                </a:lnTo>
                <a:lnTo>
                  <a:pt x="2934" y="39"/>
                </a:lnTo>
                <a:lnTo>
                  <a:pt x="2934" y="39"/>
                </a:lnTo>
                <a:lnTo>
                  <a:pt x="2935" y="39"/>
                </a:lnTo>
                <a:lnTo>
                  <a:pt x="2935" y="39"/>
                </a:lnTo>
                <a:lnTo>
                  <a:pt x="2935" y="39"/>
                </a:lnTo>
                <a:lnTo>
                  <a:pt x="2935" y="39"/>
                </a:lnTo>
                <a:lnTo>
                  <a:pt x="2936" y="39"/>
                </a:lnTo>
                <a:lnTo>
                  <a:pt x="2936" y="39"/>
                </a:lnTo>
                <a:lnTo>
                  <a:pt x="2936" y="39"/>
                </a:lnTo>
                <a:lnTo>
                  <a:pt x="2937" y="39"/>
                </a:lnTo>
                <a:lnTo>
                  <a:pt x="2937" y="39"/>
                </a:lnTo>
                <a:lnTo>
                  <a:pt x="2937" y="39"/>
                </a:lnTo>
                <a:lnTo>
                  <a:pt x="2937" y="39"/>
                </a:lnTo>
                <a:lnTo>
                  <a:pt x="2938" y="39"/>
                </a:lnTo>
                <a:lnTo>
                  <a:pt x="2938" y="39"/>
                </a:lnTo>
                <a:lnTo>
                  <a:pt x="2938" y="39"/>
                </a:lnTo>
                <a:lnTo>
                  <a:pt x="2938" y="39"/>
                </a:lnTo>
                <a:lnTo>
                  <a:pt x="2938" y="39"/>
                </a:lnTo>
                <a:lnTo>
                  <a:pt x="2939" y="39"/>
                </a:lnTo>
                <a:lnTo>
                  <a:pt x="2939" y="39"/>
                </a:lnTo>
                <a:lnTo>
                  <a:pt x="2939" y="39"/>
                </a:lnTo>
                <a:lnTo>
                  <a:pt x="2939" y="39"/>
                </a:lnTo>
                <a:lnTo>
                  <a:pt x="2940" y="39"/>
                </a:lnTo>
                <a:lnTo>
                  <a:pt x="2940" y="39"/>
                </a:lnTo>
                <a:lnTo>
                  <a:pt x="2940" y="39"/>
                </a:lnTo>
                <a:lnTo>
                  <a:pt x="2940" y="39"/>
                </a:lnTo>
                <a:lnTo>
                  <a:pt x="2941" y="39"/>
                </a:lnTo>
                <a:lnTo>
                  <a:pt x="2941" y="39"/>
                </a:lnTo>
                <a:lnTo>
                  <a:pt x="2941" y="39"/>
                </a:lnTo>
                <a:lnTo>
                  <a:pt x="2941" y="39"/>
                </a:lnTo>
                <a:lnTo>
                  <a:pt x="2941" y="39"/>
                </a:lnTo>
                <a:lnTo>
                  <a:pt x="2942" y="39"/>
                </a:lnTo>
                <a:lnTo>
                  <a:pt x="2942" y="39"/>
                </a:lnTo>
                <a:lnTo>
                  <a:pt x="2942" y="39"/>
                </a:lnTo>
                <a:lnTo>
                  <a:pt x="2942" y="39"/>
                </a:lnTo>
                <a:lnTo>
                  <a:pt x="2943" y="39"/>
                </a:lnTo>
                <a:lnTo>
                  <a:pt x="2943" y="39"/>
                </a:lnTo>
                <a:lnTo>
                  <a:pt x="2943" y="39"/>
                </a:lnTo>
                <a:lnTo>
                  <a:pt x="2943" y="39"/>
                </a:lnTo>
                <a:lnTo>
                  <a:pt x="2944" y="39"/>
                </a:lnTo>
                <a:lnTo>
                  <a:pt x="2944" y="39"/>
                </a:lnTo>
                <a:lnTo>
                  <a:pt x="2944" y="39"/>
                </a:lnTo>
                <a:lnTo>
                  <a:pt x="2944" y="39"/>
                </a:lnTo>
                <a:lnTo>
                  <a:pt x="2945" y="39"/>
                </a:lnTo>
                <a:lnTo>
                  <a:pt x="2945" y="39"/>
                </a:lnTo>
                <a:lnTo>
                  <a:pt x="2945" y="39"/>
                </a:lnTo>
                <a:lnTo>
                  <a:pt x="2945" y="39"/>
                </a:lnTo>
                <a:lnTo>
                  <a:pt x="2946" y="39"/>
                </a:lnTo>
                <a:lnTo>
                  <a:pt x="2946" y="39"/>
                </a:lnTo>
                <a:lnTo>
                  <a:pt x="2946" y="39"/>
                </a:lnTo>
                <a:lnTo>
                  <a:pt x="2946" y="39"/>
                </a:lnTo>
                <a:lnTo>
                  <a:pt x="2947" y="39"/>
                </a:lnTo>
                <a:lnTo>
                  <a:pt x="2947" y="39"/>
                </a:lnTo>
                <a:lnTo>
                  <a:pt x="2947" y="39"/>
                </a:lnTo>
                <a:lnTo>
                  <a:pt x="2947" y="39"/>
                </a:lnTo>
                <a:lnTo>
                  <a:pt x="2947" y="39"/>
                </a:lnTo>
                <a:lnTo>
                  <a:pt x="2948" y="39"/>
                </a:lnTo>
                <a:lnTo>
                  <a:pt x="2948" y="39"/>
                </a:lnTo>
                <a:lnTo>
                  <a:pt x="2948" y="39"/>
                </a:lnTo>
                <a:lnTo>
                  <a:pt x="2948" y="39"/>
                </a:lnTo>
                <a:lnTo>
                  <a:pt x="2949" y="39"/>
                </a:lnTo>
                <a:lnTo>
                  <a:pt x="2949" y="39"/>
                </a:lnTo>
                <a:lnTo>
                  <a:pt x="2949" y="39"/>
                </a:lnTo>
                <a:lnTo>
                  <a:pt x="2949" y="39"/>
                </a:lnTo>
                <a:lnTo>
                  <a:pt x="2950" y="39"/>
                </a:lnTo>
                <a:lnTo>
                  <a:pt x="2950" y="39"/>
                </a:lnTo>
                <a:lnTo>
                  <a:pt x="2950" y="39"/>
                </a:lnTo>
                <a:lnTo>
                  <a:pt x="2950" y="39"/>
                </a:lnTo>
                <a:lnTo>
                  <a:pt x="2950" y="39"/>
                </a:lnTo>
                <a:lnTo>
                  <a:pt x="2951" y="39"/>
                </a:lnTo>
                <a:lnTo>
                  <a:pt x="2951" y="39"/>
                </a:lnTo>
                <a:lnTo>
                  <a:pt x="2951" y="39"/>
                </a:lnTo>
                <a:lnTo>
                  <a:pt x="2951" y="39"/>
                </a:lnTo>
                <a:lnTo>
                  <a:pt x="2952" y="39"/>
                </a:lnTo>
                <a:lnTo>
                  <a:pt x="2952" y="39"/>
                </a:lnTo>
                <a:lnTo>
                  <a:pt x="2952" y="39"/>
                </a:lnTo>
                <a:lnTo>
                  <a:pt x="2953" y="39"/>
                </a:lnTo>
                <a:lnTo>
                  <a:pt x="2953" y="39"/>
                </a:lnTo>
                <a:lnTo>
                  <a:pt x="2953" y="39"/>
                </a:lnTo>
                <a:lnTo>
                  <a:pt x="2953" y="39"/>
                </a:lnTo>
                <a:lnTo>
                  <a:pt x="2953" y="39"/>
                </a:lnTo>
                <a:lnTo>
                  <a:pt x="2954" y="39"/>
                </a:lnTo>
                <a:lnTo>
                  <a:pt x="2954" y="39"/>
                </a:lnTo>
                <a:lnTo>
                  <a:pt x="2954" y="39"/>
                </a:lnTo>
                <a:lnTo>
                  <a:pt x="2954" y="39"/>
                </a:lnTo>
                <a:lnTo>
                  <a:pt x="2955" y="39"/>
                </a:lnTo>
                <a:lnTo>
                  <a:pt x="2955" y="39"/>
                </a:lnTo>
                <a:lnTo>
                  <a:pt x="2955" y="39"/>
                </a:lnTo>
                <a:lnTo>
                  <a:pt x="2955" y="39"/>
                </a:lnTo>
                <a:lnTo>
                  <a:pt x="2956" y="39"/>
                </a:lnTo>
                <a:lnTo>
                  <a:pt x="2956" y="39"/>
                </a:lnTo>
                <a:lnTo>
                  <a:pt x="2956" y="39"/>
                </a:lnTo>
                <a:lnTo>
                  <a:pt x="2956" y="39"/>
                </a:lnTo>
                <a:lnTo>
                  <a:pt x="2956" y="39"/>
                </a:lnTo>
                <a:lnTo>
                  <a:pt x="2957" y="39"/>
                </a:lnTo>
                <a:lnTo>
                  <a:pt x="2957" y="39"/>
                </a:lnTo>
                <a:lnTo>
                  <a:pt x="2957" y="39"/>
                </a:lnTo>
                <a:lnTo>
                  <a:pt x="2957" y="39"/>
                </a:lnTo>
                <a:lnTo>
                  <a:pt x="2958" y="39"/>
                </a:lnTo>
                <a:lnTo>
                  <a:pt x="2958" y="39"/>
                </a:lnTo>
                <a:lnTo>
                  <a:pt x="2958" y="39"/>
                </a:lnTo>
                <a:lnTo>
                  <a:pt x="2958" y="39"/>
                </a:lnTo>
                <a:lnTo>
                  <a:pt x="2959" y="39"/>
                </a:lnTo>
                <a:lnTo>
                  <a:pt x="2959" y="39"/>
                </a:lnTo>
                <a:lnTo>
                  <a:pt x="2959" y="39"/>
                </a:lnTo>
                <a:lnTo>
                  <a:pt x="2959" y="39"/>
                </a:lnTo>
                <a:lnTo>
                  <a:pt x="2959" y="39"/>
                </a:lnTo>
                <a:lnTo>
                  <a:pt x="2960" y="39"/>
                </a:lnTo>
                <a:lnTo>
                  <a:pt x="2960" y="39"/>
                </a:lnTo>
                <a:lnTo>
                  <a:pt x="2960" y="39"/>
                </a:lnTo>
                <a:lnTo>
                  <a:pt x="2961" y="39"/>
                </a:lnTo>
                <a:lnTo>
                  <a:pt x="2961" y="39"/>
                </a:lnTo>
                <a:lnTo>
                  <a:pt x="2961" y="39"/>
                </a:lnTo>
                <a:lnTo>
                  <a:pt x="2961" y="39"/>
                </a:lnTo>
                <a:lnTo>
                  <a:pt x="2962" y="39"/>
                </a:lnTo>
                <a:lnTo>
                  <a:pt x="2962" y="39"/>
                </a:lnTo>
                <a:lnTo>
                  <a:pt x="2962" y="39"/>
                </a:lnTo>
                <a:lnTo>
                  <a:pt x="2962" y="39"/>
                </a:lnTo>
                <a:lnTo>
                  <a:pt x="2962" y="39"/>
                </a:lnTo>
                <a:lnTo>
                  <a:pt x="2963" y="39"/>
                </a:lnTo>
                <a:lnTo>
                  <a:pt x="2963" y="39"/>
                </a:lnTo>
                <a:lnTo>
                  <a:pt x="2963" y="39"/>
                </a:lnTo>
                <a:lnTo>
                  <a:pt x="2963" y="39"/>
                </a:lnTo>
                <a:lnTo>
                  <a:pt x="2964" y="39"/>
                </a:lnTo>
                <a:lnTo>
                  <a:pt x="2964" y="39"/>
                </a:lnTo>
                <a:lnTo>
                  <a:pt x="2964" y="39"/>
                </a:lnTo>
                <a:lnTo>
                  <a:pt x="2964" y="39"/>
                </a:lnTo>
                <a:lnTo>
                  <a:pt x="2965" y="39"/>
                </a:lnTo>
                <a:lnTo>
                  <a:pt x="2965" y="39"/>
                </a:lnTo>
                <a:lnTo>
                  <a:pt x="2965" y="39"/>
                </a:lnTo>
                <a:lnTo>
                  <a:pt x="2965" y="39"/>
                </a:lnTo>
                <a:lnTo>
                  <a:pt x="2965" y="39"/>
                </a:lnTo>
                <a:lnTo>
                  <a:pt x="2966" y="39"/>
                </a:lnTo>
                <a:lnTo>
                  <a:pt x="2966" y="39"/>
                </a:lnTo>
                <a:lnTo>
                  <a:pt x="2966" y="39"/>
                </a:lnTo>
                <a:lnTo>
                  <a:pt x="2966" y="39"/>
                </a:lnTo>
                <a:lnTo>
                  <a:pt x="2967" y="39"/>
                </a:lnTo>
                <a:lnTo>
                  <a:pt x="2967" y="39"/>
                </a:lnTo>
                <a:lnTo>
                  <a:pt x="2967" y="39"/>
                </a:lnTo>
                <a:lnTo>
                  <a:pt x="2968" y="39"/>
                </a:lnTo>
                <a:lnTo>
                  <a:pt x="2968" y="39"/>
                </a:lnTo>
                <a:lnTo>
                  <a:pt x="2968" y="39"/>
                </a:lnTo>
                <a:lnTo>
                  <a:pt x="2968" y="39"/>
                </a:lnTo>
                <a:lnTo>
                  <a:pt x="2968" y="39"/>
                </a:lnTo>
                <a:lnTo>
                  <a:pt x="2969" y="39"/>
                </a:lnTo>
                <a:lnTo>
                  <a:pt x="2969" y="39"/>
                </a:lnTo>
                <a:lnTo>
                  <a:pt x="2969" y="39"/>
                </a:lnTo>
                <a:lnTo>
                  <a:pt x="2969" y="39"/>
                </a:lnTo>
                <a:lnTo>
                  <a:pt x="2970" y="39"/>
                </a:lnTo>
                <a:lnTo>
                  <a:pt x="2970" y="39"/>
                </a:lnTo>
                <a:lnTo>
                  <a:pt x="2970" y="39"/>
                </a:lnTo>
                <a:lnTo>
                  <a:pt x="2970" y="39"/>
                </a:lnTo>
                <a:lnTo>
                  <a:pt x="2971" y="39"/>
                </a:lnTo>
                <a:lnTo>
                  <a:pt x="2971" y="39"/>
                </a:lnTo>
                <a:lnTo>
                  <a:pt x="2971" y="39"/>
                </a:lnTo>
                <a:lnTo>
                  <a:pt x="2971" y="39"/>
                </a:lnTo>
                <a:lnTo>
                  <a:pt x="2971" y="39"/>
                </a:lnTo>
                <a:lnTo>
                  <a:pt x="2972" y="39"/>
                </a:lnTo>
                <a:lnTo>
                  <a:pt x="2972" y="39"/>
                </a:lnTo>
                <a:lnTo>
                  <a:pt x="2972" y="39"/>
                </a:lnTo>
                <a:lnTo>
                  <a:pt x="2972" y="39"/>
                </a:lnTo>
                <a:lnTo>
                  <a:pt x="2973" y="39"/>
                </a:lnTo>
                <a:lnTo>
                  <a:pt x="2973" y="39"/>
                </a:lnTo>
                <a:lnTo>
                  <a:pt x="2973" y="39"/>
                </a:lnTo>
                <a:lnTo>
                  <a:pt x="2973" y="39"/>
                </a:lnTo>
                <a:lnTo>
                  <a:pt x="2974" y="39"/>
                </a:lnTo>
                <a:lnTo>
                  <a:pt x="2974" y="39"/>
                </a:lnTo>
                <a:lnTo>
                  <a:pt x="2974" y="39"/>
                </a:lnTo>
                <a:lnTo>
                  <a:pt x="2974" y="39"/>
                </a:lnTo>
                <a:lnTo>
                  <a:pt x="2974" y="39"/>
                </a:lnTo>
                <a:lnTo>
                  <a:pt x="2975" y="39"/>
                </a:lnTo>
                <a:lnTo>
                  <a:pt x="2975" y="39"/>
                </a:lnTo>
                <a:lnTo>
                  <a:pt x="2975" y="39"/>
                </a:lnTo>
                <a:lnTo>
                  <a:pt x="2976" y="39"/>
                </a:lnTo>
                <a:lnTo>
                  <a:pt x="2976" y="39"/>
                </a:lnTo>
                <a:lnTo>
                  <a:pt x="2976" y="39"/>
                </a:lnTo>
                <a:lnTo>
                  <a:pt x="2976" y="39"/>
                </a:lnTo>
                <a:lnTo>
                  <a:pt x="2977" y="39"/>
                </a:lnTo>
                <a:lnTo>
                  <a:pt x="2977" y="39"/>
                </a:lnTo>
                <a:lnTo>
                  <a:pt x="2977" y="39"/>
                </a:lnTo>
                <a:lnTo>
                  <a:pt x="2977" y="39"/>
                </a:lnTo>
                <a:lnTo>
                  <a:pt x="2977" y="39"/>
                </a:lnTo>
                <a:lnTo>
                  <a:pt x="2978" y="39"/>
                </a:lnTo>
                <a:lnTo>
                  <a:pt x="2978" y="39"/>
                </a:lnTo>
                <a:lnTo>
                  <a:pt x="2978" y="39"/>
                </a:lnTo>
                <a:lnTo>
                  <a:pt x="2978" y="39"/>
                </a:lnTo>
                <a:lnTo>
                  <a:pt x="2979" y="39"/>
                </a:lnTo>
                <a:lnTo>
                  <a:pt x="2979" y="39"/>
                </a:lnTo>
                <a:lnTo>
                  <a:pt x="2979" y="39"/>
                </a:lnTo>
                <a:lnTo>
                  <a:pt x="2979" y="39"/>
                </a:lnTo>
                <a:lnTo>
                  <a:pt x="2980" y="39"/>
                </a:lnTo>
                <a:lnTo>
                  <a:pt x="2980" y="39"/>
                </a:lnTo>
                <a:lnTo>
                  <a:pt x="2980" y="39"/>
                </a:lnTo>
                <a:lnTo>
                  <a:pt x="2980" y="39"/>
                </a:lnTo>
                <a:lnTo>
                  <a:pt x="2980" y="39"/>
                </a:lnTo>
                <a:lnTo>
                  <a:pt x="2981" y="39"/>
                </a:lnTo>
                <a:lnTo>
                  <a:pt x="2981" y="39"/>
                </a:lnTo>
                <a:lnTo>
                  <a:pt x="2981" y="39"/>
                </a:lnTo>
                <a:lnTo>
                  <a:pt x="2981" y="39"/>
                </a:lnTo>
                <a:lnTo>
                  <a:pt x="2982" y="39"/>
                </a:lnTo>
                <a:lnTo>
                  <a:pt x="2982" y="39"/>
                </a:lnTo>
                <a:lnTo>
                  <a:pt x="2982" y="39"/>
                </a:lnTo>
                <a:lnTo>
                  <a:pt x="2982" y="39"/>
                </a:lnTo>
                <a:lnTo>
                  <a:pt x="2983" y="39"/>
                </a:lnTo>
                <a:lnTo>
                  <a:pt x="2983" y="39"/>
                </a:lnTo>
                <a:lnTo>
                  <a:pt x="2983" y="39"/>
                </a:lnTo>
                <a:lnTo>
                  <a:pt x="2984" y="39"/>
                </a:lnTo>
                <a:lnTo>
                  <a:pt x="2984" y="39"/>
                </a:lnTo>
                <a:lnTo>
                  <a:pt x="2984" y="39"/>
                </a:lnTo>
                <a:lnTo>
                  <a:pt x="2984" y="39"/>
                </a:lnTo>
                <a:lnTo>
                  <a:pt x="2984" y="39"/>
                </a:lnTo>
                <a:lnTo>
                  <a:pt x="2985" y="39"/>
                </a:lnTo>
                <a:lnTo>
                  <a:pt x="2985" y="39"/>
                </a:lnTo>
                <a:lnTo>
                  <a:pt x="2985" y="39"/>
                </a:lnTo>
                <a:lnTo>
                  <a:pt x="2985" y="39"/>
                </a:lnTo>
                <a:lnTo>
                  <a:pt x="2986" y="39"/>
                </a:lnTo>
                <a:lnTo>
                  <a:pt x="2986" y="39"/>
                </a:lnTo>
                <a:lnTo>
                  <a:pt x="2986" y="39"/>
                </a:lnTo>
                <a:lnTo>
                  <a:pt x="2986" y="39"/>
                </a:lnTo>
                <a:lnTo>
                  <a:pt x="2987" y="39"/>
                </a:lnTo>
                <a:lnTo>
                  <a:pt x="2987" y="39"/>
                </a:lnTo>
                <a:lnTo>
                  <a:pt x="2987" y="39"/>
                </a:lnTo>
                <a:lnTo>
                  <a:pt x="2987" y="39"/>
                </a:lnTo>
                <a:lnTo>
                  <a:pt x="2987" y="39"/>
                </a:lnTo>
                <a:lnTo>
                  <a:pt x="2988" y="39"/>
                </a:lnTo>
                <a:lnTo>
                  <a:pt x="2988" y="39"/>
                </a:lnTo>
                <a:lnTo>
                  <a:pt x="2988" y="39"/>
                </a:lnTo>
                <a:lnTo>
                  <a:pt x="2988" y="39"/>
                </a:lnTo>
                <a:lnTo>
                  <a:pt x="2989" y="39"/>
                </a:lnTo>
                <a:lnTo>
                  <a:pt x="2989" y="39"/>
                </a:lnTo>
                <a:lnTo>
                  <a:pt x="2989" y="39"/>
                </a:lnTo>
                <a:lnTo>
                  <a:pt x="2989" y="39"/>
                </a:lnTo>
                <a:lnTo>
                  <a:pt x="2990" y="39"/>
                </a:lnTo>
                <a:lnTo>
                  <a:pt x="2990" y="39"/>
                </a:lnTo>
                <a:lnTo>
                  <a:pt x="2990" y="39"/>
                </a:lnTo>
                <a:lnTo>
                  <a:pt x="2990" y="39"/>
                </a:lnTo>
                <a:lnTo>
                  <a:pt x="2990" y="39"/>
                </a:lnTo>
                <a:lnTo>
                  <a:pt x="2991" y="39"/>
                </a:lnTo>
                <a:lnTo>
                  <a:pt x="2991" y="39"/>
                </a:lnTo>
                <a:lnTo>
                  <a:pt x="2991" y="39"/>
                </a:lnTo>
                <a:lnTo>
                  <a:pt x="2992" y="39"/>
                </a:lnTo>
                <a:lnTo>
                  <a:pt x="2992" y="39"/>
                </a:lnTo>
                <a:lnTo>
                  <a:pt x="2992" y="39"/>
                </a:lnTo>
                <a:lnTo>
                  <a:pt x="2992" y="39"/>
                </a:lnTo>
                <a:lnTo>
                  <a:pt x="2993" y="39"/>
                </a:lnTo>
                <a:lnTo>
                  <a:pt x="2993" y="39"/>
                </a:lnTo>
                <a:lnTo>
                  <a:pt x="2993" y="39"/>
                </a:lnTo>
                <a:lnTo>
                  <a:pt x="2993" y="39"/>
                </a:lnTo>
                <a:lnTo>
                  <a:pt x="2993" y="39"/>
                </a:lnTo>
                <a:lnTo>
                  <a:pt x="2994" y="39"/>
                </a:lnTo>
                <a:lnTo>
                  <a:pt x="2994" y="39"/>
                </a:lnTo>
                <a:lnTo>
                  <a:pt x="2994" y="39"/>
                </a:lnTo>
                <a:lnTo>
                  <a:pt x="2994" y="39"/>
                </a:lnTo>
                <a:lnTo>
                  <a:pt x="2995" y="39"/>
                </a:lnTo>
                <a:lnTo>
                  <a:pt x="2995" y="39"/>
                </a:lnTo>
                <a:lnTo>
                  <a:pt x="2995" y="39"/>
                </a:lnTo>
                <a:lnTo>
                  <a:pt x="2995" y="39"/>
                </a:lnTo>
                <a:lnTo>
                  <a:pt x="2996" y="39"/>
                </a:lnTo>
                <a:lnTo>
                  <a:pt x="2996" y="39"/>
                </a:lnTo>
                <a:lnTo>
                  <a:pt x="2996" y="39"/>
                </a:lnTo>
                <a:lnTo>
                  <a:pt x="2996" y="39"/>
                </a:lnTo>
                <a:lnTo>
                  <a:pt x="2996" y="39"/>
                </a:lnTo>
                <a:lnTo>
                  <a:pt x="2997" y="39"/>
                </a:lnTo>
                <a:lnTo>
                  <a:pt x="2997" y="39"/>
                </a:lnTo>
                <a:lnTo>
                  <a:pt x="2997" y="39"/>
                </a:lnTo>
                <a:lnTo>
                  <a:pt x="2997" y="39"/>
                </a:lnTo>
                <a:lnTo>
                  <a:pt x="2998" y="39"/>
                </a:lnTo>
                <a:lnTo>
                  <a:pt x="2998" y="39"/>
                </a:lnTo>
                <a:lnTo>
                  <a:pt x="2998" y="39"/>
                </a:lnTo>
                <a:lnTo>
                  <a:pt x="2998" y="39"/>
                </a:lnTo>
                <a:lnTo>
                  <a:pt x="2999" y="39"/>
                </a:lnTo>
                <a:lnTo>
                  <a:pt x="2999" y="39"/>
                </a:lnTo>
                <a:lnTo>
                  <a:pt x="2999" y="39"/>
                </a:lnTo>
                <a:lnTo>
                  <a:pt x="2999" y="39"/>
                </a:lnTo>
                <a:lnTo>
                  <a:pt x="3000" y="39"/>
                </a:lnTo>
                <a:lnTo>
                  <a:pt x="3000" y="39"/>
                </a:lnTo>
                <a:lnTo>
                  <a:pt x="3000" y="39"/>
                </a:lnTo>
                <a:lnTo>
                  <a:pt x="3000" y="39"/>
                </a:lnTo>
                <a:lnTo>
                  <a:pt x="3001" y="39"/>
                </a:lnTo>
                <a:lnTo>
                  <a:pt x="3001" y="39"/>
                </a:lnTo>
                <a:lnTo>
                  <a:pt x="3001" y="39"/>
                </a:lnTo>
                <a:lnTo>
                  <a:pt x="3001" y="39"/>
                </a:lnTo>
                <a:lnTo>
                  <a:pt x="3002" y="39"/>
                </a:lnTo>
                <a:lnTo>
                  <a:pt x="3002" y="39"/>
                </a:lnTo>
                <a:lnTo>
                  <a:pt x="3002" y="39"/>
                </a:lnTo>
                <a:lnTo>
                  <a:pt x="3002" y="39"/>
                </a:lnTo>
                <a:lnTo>
                  <a:pt x="3002" y="39"/>
                </a:lnTo>
                <a:lnTo>
                  <a:pt x="3003" y="39"/>
                </a:lnTo>
                <a:lnTo>
                  <a:pt x="3003" y="39"/>
                </a:lnTo>
                <a:lnTo>
                  <a:pt x="3003" y="39"/>
                </a:lnTo>
                <a:lnTo>
                  <a:pt x="3003" y="39"/>
                </a:lnTo>
                <a:lnTo>
                  <a:pt x="3004" y="39"/>
                </a:lnTo>
                <a:lnTo>
                  <a:pt x="3004" y="39"/>
                </a:lnTo>
                <a:lnTo>
                  <a:pt x="3004" y="39"/>
                </a:lnTo>
                <a:lnTo>
                  <a:pt x="3004" y="39"/>
                </a:lnTo>
                <a:lnTo>
                  <a:pt x="3005" y="39"/>
                </a:lnTo>
                <a:lnTo>
                  <a:pt x="3005" y="39"/>
                </a:lnTo>
                <a:lnTo>
                  <a:pt x="3005" y="39"/>
                </a:lnTo>
                <a:lnTo>
                  <a:pt x="3005" y="39"/>
                </a:lnTo>
                <a:lnTo>
                  <a:pt x="3005" y="39"/>
                </a:lnTo>
                <a:lnTo>
                  <a:pt x="3006" y="39"/>
                </a:lnTo>
                <a:lnTo>
                  <a:pt x="3006" y="39"/>
                </a:lnTo>
                <a:lnTo>
                  <a:pt x="3006" y="39"/>
                </a:lnTo>
                <a:lnTo>
                  <a:pt x="3007" y="39"/>
                </a:lnTo>
                <a:lnTo>
                  <a:pt x="3007" y="39"/>
                </a:lnTo>
                <a:lnTo>
                  <a:pt x="3007" y="39"/>
                </a:lnTo>
                <a:lnTo>
                  <a:pt x="3007" y="39"/>
                </a:lnTo>
                <a:lnTo>
                  <a:pt x="3008" y="39"/>
                </a:lnTo>
                <a:lnTo>
                  <a:pt x="3008" y="39"/>
                </a:lnTo>
                <a:lnTo>
                  <a:pt x="3008" y="39"/>
                </a:lnTo>
                <a:lnTo>
                  <a:pt x="3008" y="39"/>
                </a:lnTo>
                <a:lnTo>
                  <a:pt x="3008" y="39"/>
                </a:lnTo>
                <a:lnTo>
                  <a:pt x="3009" y="39"/>
                </a:lnTo>
                <a:lnTo>
                  <a:pt x="3009" y="39"/>
                </a:lnTo>
                <a:lnTo>
                  <a:pt x="3009" y="39"/>
                </a:lnTo>
                <a:lnTo>
                  <a:pt x="3009" y="39"/>
                </a:lnTo>
                <a:lnTo>
                  <a:pt x="3010" y="39"/>
                </a:lnTo>
                <a:lnTo>
                  <a:pt x="3010" y="39"/>
                </a:lnTo>
                <a:lnTo>
                  <a:pt x="3010" y="39"/>
                </a:lnTo>
                <a:lnTo>
                  <a:pt x="3010" y="39"/>
                </a:lnTo>
                <a:lnTo>
                  <a:pt x="3011" y="39"/>
                </a:lnTo>
                <a:lnTo>
                  <a:pt x="3011" y="39"/>
                </a:lnTo>
                <a:lnTo>
                  <a:pt x="3011" y="39"/>
                </a:lnTo>
                <a:lnTo>
                  <a:pt x="3011" y="39"/>
                </a:lnTo>
                <a:lnTo>
                  <a:pt x="3011" y="39"/>
                </a:lnTo>
                <a:lnTo>
                  <a:pt x="3012" y="39"/>
                </a:lnTo>
                <a:lnTo>
                  <a:pt x="3012" y="39"/>
                </a:lnTo>
                <a:lnTo>
                  <a:pt x="3012" y="39"/>
                </a:lnTo>
                <a:lnTo>
                  <a:pt x="3012" y="39"/>
                </a:lnTo>
                <a:lnTo>
                  <a:pt x="3013" y="39"/>
                </a:lnTo>
                <a:lnTo>
                  <a:pt x="3013" y="39"/>
                </a:lnTo>
                <a:lnTo>
                  <a:pt x="3013" y="39"/>
                </a:lnTo>
                <a:lnTo>
                  <a:pt x="3013" y="39"/>
                </a:lnTo>
                <a:lnTo>
                  <a:pt x="3014" y="39"/>
                </a:lnTo>
                <a:lnTo>
                  <a:pt x="3014" y="39"/>
                </a:lnTo>
                <a:lnTo>
                  <a:pt x="3014" y="39"/>
                </a:lnTo>
                <a:lnTo>
                  <a:pt x="3014" y="39"/>
                </a:lnTo>
                <a:lnTo>
                  <a:pt x="3015" y="39"/>
                </a:lnTo>
                <a:lnTo>
                  <a:pt x="3015" y="39"/>
                </a:lnTo>
                <a:lnTo>
                  <a:pt x="3015" y="39"/>
                </a:lnTo>
                <a:lnTo>
                  <a:pt x="3015" y="39"/>
                </a:lnTo>
                <a:lnTo>
                  <a:pt x="3016" y="39"/>
                </a:lnTo>
                <a:lnTo>
                  <a:pt x="3016" y="39"/>
                </a:lnTo>
                <a:lnTo>
                  <a:pt x="3016" y="39"/>
                </a:lnTo>
                <a:lnTo>
                  <a:pt x="3016" y="39"/>
                </a:lnTo>
                <a:lnTo>
                  <a:pt x="3017" y="39"/>
                </a:lnTo>
                <a:lnTo>
                  <a:pt x="3017" y="39"/>
                </a:lnTo>
                <a:lnTo>
                  <a:pt x="3017" y="39"/>
                </a:lnTo>
                <a:lnTo>
                  <a:pt x="3017" y="39"/>
                </a:lnTo>
                <a:lnTo>
                  <a:pt x="3017" y="39"/>
                </a:lnTo>
                <a:lnTo>
                  <a:pt x="3018" y="39"/>
                </a:lnTo>
                <a:lnTo>
                  <a:pt x="3018" y="39"/>
                </a:lnTo>
                <a:lnTo>
                  <a:pt x="3018" y="39"/>
                </a:lnTo>
                <a:lnTo>
                  <a:pt x="3018" y="39"/>
                </a:lnTo>
                <a:lnTo>
                  <a:pt x="3019" y="39"/>
                </a:lnTo>
                <a:lnTo>
                  <a:pt x="3019" y="39"/>
                </a:lnTo>
                <a:lnTo>
                  <a:pt x="3019" y="39"/>
                </a:lnTo>
                <a:lnTo>
                  <a:pt x="3019" y="39"/>
                </a:lnTo>
                <a:lnTo>
                  <a:pt x="3020" y="39"/>
                </a:lnTo>
                <a:lnTo>
                  <a:pt x="3020" y="39"/>
                </a:lnTo>
                <a:lnTo>
                  <a:pt x="3020" y="39"/>
                </a:lnTo>
                <a:lnTo>
                  <a:pt x="3020" y="39"/>
                </a:lnTo>
                <a:lnTo>
                  <a:pt x="3020" y="39"/>
                </a:lnTo>
                <a:lnTo>
                  <a:pt x="3021" y="39"/>
                </a:lnTo>
                <a:lnTo>
                  <a:pt x="3021" y="39"/>
                </a:lnTo>
                <a:lnTo>
                  <a:pt x="3021" y="39"/>
                </a:lnTo>
                <a:lnTo>
                  <a:pt x="3021" y="39"/>
                </a:lnTo>
                <a:lnTo>
                  <a:pt x="3022" y="39"/>
                </a:lnTo>
                <a:lnTo>
                  <a:pt x="3022" y="39"/>
                </a:lnTo>
                <a:lnTo>
                  <a:pt x="3022" y="39"/>
                </a:lnTo>
                <a:lnTo>
                  <a:pt x="3023" y="39"/>
                </a:lnTo>
                <a:lnTo>
                  <a:pt x="3023" y="39"/>
                </a:lnTo>
                <a:lnTo>
                  <a:pt x="3023" y="39"/>
                </a:lnTo>
                <a:lnTo>
                  <a:pt x="3023" y="39"/>
                </a:lnTo>
                <a:lnTo>
                  <a:pt x="3023" y="39"/>
                </a:lnTo>
                <a:lnTo>
                  <a:pt x="3024" y="39"/>
                </a:lnTo>
                <a:lnTo>
                  <a:pt x="3024" y="39"/>
                </a:lnTo>
                <a:lnTo>
                  <a:pt x="3024" y="39"/>
                </a:lnTo>
                <a:lnTo>
                  <a:pt x="3024" y="39"/>
                </a:lnTo>
                <a:lnTo>
                  <a:pt x="3025" y="39"/>
                </a:lnTo>
                <a:lnTo>
                  <a:pt x="3025" y="39"/>
                </a:lnTo>
                <a:lnTo>
                  <a:pt x="3025" y="39"/>
                </a:lnTo>
                <a:lnTo>
                  <a:pt x="3025" y="39"/>
                </a:lnTo>
                <a:lnTo>
                  <a:pt x="3026" y="39"/>
                </a:lnTo>
                <a:lnTo>
                  <a:pt x="3026" y="39"/>
                </a:lnTo>
                <a:lnTo>
                  <a:pt x="3026" y="39"/>
                </a:lnTo>
                <a:lnTo>
                  <a:pt x="3026" y="39"/>
                </a:lnTo>
                <a:lnTo>
                  <a:pt x="3026" y="39"/>
                </a:lnTo>
                <a:lnTo>
                  <a:pt x="3027" y="39"/>
                </a:lnTo>
                <a:lnTo>
                  <a:pt x="3027" y="39"/>
                </a:lnTo>
                <a:lnTo>
                  <a:pt x="3027" y="39"/>
                </a:lnTo>
                <a:lnTo>
                  <a:pt x="3027" y="39"/>
                </a:lnTo>
                <a:lnTo>
                  <a:pt x="3028" y="39"/>
                </a:lnTo>
                <a:lnTo>
                  <a:pt x="3028" y="39"/>
                </a:lnTo>
                <a:lnTo>
                  <a:pt x="3028" y="39"/>
                </a:lnTo>
                <a:lnTo>
                  <a:pt x="3028" y="39"/>
                </a:lnTo>
                <a:lnTo>
                  <a:pt x="3029" y="39"/>
                </a:lnTo>
                <a:lnTo>
                  <a:pt x="3029" y="39"/>
                </a:lnTo>
                <a:lnTo>
                  <a:pt x="3029" y="39"/>
                </a:lnTo>
                <a:lnTo>
                  <a:pt x="3029" y="39"/>
                </a:lnTo>
                <a:lnTo>
                  <a:pt x="3029" y="39"/>
                </a:lnTo>
                <a:lnTo>
                  <a:pt x="3030" y="39"/>
                </a:lnTo>
                <a:lnTo>
                  <a:pt x="3030" y="39"/>
                </a:lnTo>
                <a:lnTo>
                  <a:pt x="3030" y="39"/>
                </a:lnTo>
                <a:lnTo>
                  <a:pt x="3031" y="39"/>
                </a:lnTo>
                <a:lnTo>
                  <a:pt x="3031" y="39"/>
                </a:lnTo>
                <a:lnTo>
                  <a:pt x="3031" y="39"/>
                </a:lnTo>
                <a:lnTo>
                  <a:pt x="3031" y="39"/>
                </a:lnTo>
                <a:lnTo>
                  <a:pt x="3032" y="39"/>
                </a:lnTo>
                <a:lnTo>
                  <a:pt x="3032" y="39"/>
                </a:lnTo>
                <a:lnTo>
                  <a:pt x="3032" y="39"/>
                </a:lnTo>
                <a:lnTo>
                  <a:pt x="3032" y="39"/>
                </a:lnTo>
                <a:lnTo>
                  <a:pt x="3033" y="39"/>
                </a:lnTo>
                <a:lnTo>
                  <a:pt x="3033" y="39"/>
                </a:lnTo>
                <a:lnTo>
                  <a:pt x="3033" y="39"/>
                </a:lnTo>
                <a:lnTo>
                  <a:pt x="3033" y="39"/>
                </a:lnTo>
                <a:lnTo>
                  <a:pt x="3033" y="39"/>
                </a:lnTo>
                <a:lnTo>
                  <a:pt x="3034" y="39"/>
                </a:lnTo>
                <a:lnTo>
                  <a:pt x="3034" y="39"/>
                </a:lnTo>
                <a:lnTo>
                  <a:pt x="3034" y="39"/>
                </a:lnTo>
                <a:lnTo>
                  <a:pt x="3034" y="39"/>
                </a:lnTo>
                <a:lnTo>
                  <a:pt x="3035" y="39"/>
                </a:lnTo>
                <a:lnTo>
                  <a:pt x="3035" y="39"/>
                </a:lnTo>
                <a:lnTo>
                  <a:pt x="3035" y="39"/>
                </a:lnTo>
                <a:lnTo>
                  <a:pt x="3035" y="39"/>
                </a:lnTo>
                <a:lnTo>
                  <a:pt x="3035" y="39"/>
                </a:lnTo>
                <a:lnTo>
                  <a:pt x="3036" y="39"/>
                </a:lnTo>
                <a:lnTo>
                  <a:pt x="3036" y="39"/>
                </a:lnTo>
                <a:lnTo>
                  <a:pt x="3036" y="39"/>
                </a:lnTo>
                <a:lnTo>
                  <a:pt x="3036" y="39"/>
                </a:lnTo>
                <a:lnTo>
                  <a:pt x="3037" y="39"/>
                </a:lnTo>
                <a:lnTo>
                  <a:pt x="3037" y="39"/>
                </a:lnTo>
                <a:lnTo>
                  <a:pt x="3037" y="39"/>
                </a:lnTo>
                <a:lnTo>
                  <a:pt x="3037" y="39"/>
                </a:lnTo>
                <a:lnTo>
                  <a:pt x="3038" y="39"/>
                </a:lnTo>
                <a:lnTo>
                  <a:pt x="3038" y="39"/>
                </a:lnTo>
                <a:lnTo>
                  <a:pt x="3038" y="39"/>
                </a:lnTo>
                <a:lnTo>
                  <a:pt x="3039" y="39"/>
                </a:lnTo>
                <a:lnTo>
                  <a:pt x="3039" y="39"/>
                </a:lnTo>
                <a:lnTo>
                  <a:pt x="3039" y="39"/>
                </a:lnTo>
                <a:lnTo>
                  <a:pt x="3039" y="39"/>
                </a:lnTo>
                <a:lnTo>
                  <a:pt x="3039" y="39"/>
                </a:lnTo>
                <a:lnTo>
                  <a:pt x="3040" y="39"/>
                </a:lnTo>
                <a:lnTo>
                  <a:pt x="3040" y="39"/>
                </a:lnTo>
                <a:lnTo>
                  <a:pt x="3040" y="39"/>
                </a:lnTo>
                <a:lnTo>
                  <a:pt x="3040" y="39"/>
                </a:lnTo>
                <a:lnTo>
                  <a:pt x="3041" y="39"/>
                </a:lnTo>
                <a:lnTo>
                  <a:pt x="3041" y="39"/>
                </a:lnTo>
                <a:lnTo>
                  <a:pt x="3041" y="39"/>
                </a:lnTo>
                <a:lnTo>
                  <a:pt x="3041" y="39"/>
                </a:lnTo>
                <a:lnTo>
                  <a:pt x="3042" y="39"/>
                </a:lnTo>
                <a:lnTo>
                  <a:pt x="3042" y="39"/>
                </a:lnTo>
                <a:lnTo>
                  <a:pt x="3042" y="39"/>
                </a:lnTo>
                <a:lnTo>
                  <a:pt x="3042" y="39"/>
                </a:lnTo>
                <a:lnTo>
                  <a:pt x="3042" y="39"/>
                </a:lnTo>
                <a:lnTo>
                  <a:pt x="3043" y="39"/>
                </a:lnTo>
                <a:lnTo>
                  <a:pt x="3043" y="39"/>
                </a:lnTo>
                <a:lnTo>
                  <a:pt x="3043" y="39"/>
                </a:lnTo>
                <a:lnTo>
                  <a:pt x="3043" y="39"/>
                </a:lnTo>
                <a:lnTo>
                  <a:pt x="3044" y="39"/>
                </a:lnTo>
                <a:lnTo>
                  <a:pt x="3044" y="39"/>
                </a:lnTo>
                <a:lnTo>
                  <a:pt x="3044" y="39"/>
                </a:lnTo>
                <a:lnTo>
                  <a:pt x="3044" y="39"/>
                </a:lnTo>
                <a:lnTo>
                  <a:pt x="3045" y="39"/>
                </a:lnTo>
                <a:lnTo>
                  <a:pt x="3045" y="39"/>
                </a:lnTo>
                <a:lnTo>
                  <a:pt x="3045" y="39"/>
                </a:lnTo>
                <a:lnTo>
                  <a:pt x="3045" y="39"/>
                </a:lnTo>
                <a:lnTo>
                  <a:pt x="3046" y="39"/>
                </a:lnTo>
                <a:lnTo>
                  <a:pt x="3046" y="39"/>
                </a:lnTo>
                <a:lnTo>
                  <a:pt x="3046" y="39"/>
                </a:lnTo>
                <a:lnTo>
                  <a:pt x="3046" y="39"/>
                </a:lnTo>
                <a:lnTo>
                  <a:pt x="3047" y="39"/>
                </a:lnTo>
                <a:lnTo>
                  <a:pt x="3047" y="39"/>
                </a:lnTo>
                <a:lnTo>
                  <a:pt x="3047" y="39"/>
                </a:lnTo>
                <a:lnTo>
                  <a:pt x="3047" y="39"/>
                </a:lnTo>
                <a:lnTo>
                  <a:pt x="3048" y="39"/>
                </a:lnTo>
                <a:lnTo>
                  <a:pt x="3048" y="39"/>
                </a:lnTo>
                <a:lnTo>
                  <a:pt x="3048" y="39"/>
                </a:lnTo>
                <a:lnTo>
                  <a:pt x="3048" y="39"/>
                </a:lnTo>
                <a:lnTo>
                  <a:pt x="3048" y="39"/>
                </a:lnTo>
                <a:lnTo>
                  <a:pt x="3049" y="39"/>
                </a:lnTo>
                <a:lnTo>
                  <a:pt x="3049" y="39"/>
                </a:lnTo>
                <a:lnTo>
                  <a:pt x="3049" y="39"/>
                </a:lnTo>
                <a:lnTo>
                  <a:pt x="3049" y="39"/>
                </a:lnTo>
                <a:lnTo>
                  <a:pt x="3050" y="39"/>
                </a:lnTo>
                <a:lnTo>
                  <a:pt x="3050" y="39"/>
                </a:lnTo>
                <a:lnTo>
                  <a:pt x="3050" y="39"/>
                </a:lnTo>
                <a:lnTo>
                  <a:pt x="3050" y="39"/>
                </a:lnTo>
                <a:lnTo>
                  <a:pt x="3051" y="39"/>
                </a:lnTo>
                <a:lnTo>
                  <a:pt x="3051" y="39"/>
                </a:lnTo>
                <a:lnTo>
                  <a:pt x="3051" y="39"/>
                </a:lnTo>
                <a:lnTo>
                  <a:pt x="3051" y="39"/>
                </a:lnTo>
                <a:lnTo>
                  <a:pt x="3051" y="39"/>
                </a:lnTo>
                <a:lnTo>
                  <a:pt x="3052" y="39"/>
                </a:lnTo>
                <a:lnTo>
                  <a:pt x="3052" y="39"/>
                </a:lnTo>
                <a:lnTo>
                  <a:pt x="3052" y="39"/>
                </a:lnTo>
                <a:lnTo>
                  <a:pt x="3052" y="39"/>
                </a:lnTo>
                <a:lnTo>
                  <a:pt x="3053" y="39"/>
                </a:lnTo>
                <a:lnTo>
                  <a:pt x="3053" y="39"/>
                </a:lnTo>
                <a:lnTo>
                  <a:pt x="3053" y="39"/>
                </a:lnTo>
                <a:lnTo>
                  <a:pt x="3054" y="39"/>
                </a:lnTo>
                <a:lnTo>
                  <a:pt x="3054" y="39"/>
                </a:lnTo>
                <a:lnTo>
                  <a:pt x="3054" y="39"/>
                </a:lnTo>
                <a:lnTo>
                  <a:pt x="3054" y="39"/>
                </a:lnTo>
                <a:lnTo>
                  <a:pt x="3054" y="39"/>
                </a:lnTo>
                <a:lnTo>
                  <a:pt x="3055" y="39"/>
                </a:lnTo>
                <a:lnTo>
                  <a:pt x="3055" y="39"/>
                </a:lnTo>
                <a:lnTo>
                  <a:pt x="3055" y="39"/>
                </a:lnTo>
                <a:lnTo>
                  <a:pt x="3055" y="39"/>
                </a:lnTo>
                <a:lnTo>
                  <a:pt x="3056" y="39"/>
                </a:lnTo>
                <a:lnTo>
                  <a:pt x="3056" y="39"/>
                </a:lnTo>
                <a:lnTo>
                  <a:pt x="3056" y="39"/>
                </a:lnTo>
                <a:lnTo>
                  <a:pt x="3056" y="39"/>
                </a:lnTo>
                <a:lnTo>
                  <a:pt x="3057" y="39"/>
                </a:lnTo>
                <a:lnTo>
                  <a:pt x="3057" y="39"/>
                </a:lnTo>
                <a:lnTo>
                  <a:pt x="3057" y="39"/>
                </a:lnTo>
                <a:lnTo>
                  <a:pt x="3057" y="39"/>
                </a:lnTo>
                <a:lnTo>
                  <a:pt x="3057" y="39"/>
                </a:lnTo>
                <a:lnTo>
                  <a:pt x="3058" y="39"/>
                </a:lnTo>
                <a:lnTo>
                  <a:pt x="3058" y="39"/>
                </a:lnTo>
                <a:lnTo>
                  <a:pt x="3058" y="39"/>
                </a:lnTo>
                <a:lnTo>
                  <a:pt x="3058" y="39"/>
                </a:lnTo>
                <a:lnTo>
                  <a:pt x="3059" y="39"/>
                </a:lnTo>
                <a:lnTo>
                  <a:pt x="3059" y="39"/>
                </a:lnTo>
                <a:lnTo>
                  <a:pt x="3059" y="39"/>
                </a:lnTo>
                <a:lnTo>
                  <a:pt x="3059" y="39"/>
                </a:lnTo>
                <a:lnTo>
                  <a:pt x="3060" y="39"/>
                </a:lnTo>
                <a:lnTo>
                  <a:pt x="3060" y="39"/>
                </a:lnTo>
                <a:lnTo>
                  <a:pt x="3060" y="39"/>
                </a:lnTo>
                <a:lnTo>
                  <a:pt x="3060" y="39"/>
                </a:lnTo>
                <a:lnTo>
                  <a:pt x="3060" y="39"/>
                </a:lnTo>
                <a:lnTo>
                  <a:pt x="3061" y="39"/>
                </a:lnTo>
                <a:lnTo>
                  <a:pt x="3061" y="39"/>
                </a:lnTo>
                <a:lnTo>
                  <a:pt x="3061" y="39"/>
                </a:lnTo>
                <a:lnTo>
                  <a:pt x="3062" y="39"/>
                </a:lnTo>
                <a:lnTo>
                  <a:pt x="3062" y="39"/>
                </a:lnTo>
                <a:lnTo>
                  <a:pt x="3062" y="39"/>
                </a:lnTo>
                <a:lnTo>
                  <a:pt x="3062" y="39"/>
                </a:lnTo>
                <a:lnTo>
                  <a:pt x="3063" y="39"/>
                </a:lnTo>
                <a:lnTo>
                  <a:pt x="3063" y="39"/>
                </a:lnTo>
                <a:lnTo>
                  <a:pt x="3063" y="39"/>
                </a:lnTo>
                <a:lnTo>
                  <a:pt x="3063" y="39"/>
                </a:lnTo>
                <a:lnTo>
                  <a:pt x="3063" y="39"/>
                </a:lnTo>
                <a:lnTo>
                  <a:pt x="3064" y="39"/>
                </a:lnTo>
                <a:lnTo>
                  <a:pt x="3064" y="39"/>
                </a:lnTo>
                <a:lnTo>
                  <a:pt x="3064" y="39"/>
                </a:lnTo>
                <a:lnTo>
                  <a:pt x="3064" y="39"/>
                </a:lnTo>
                <a:lnTo>
                  <a:pt x="3065" y="39"/>
                </a:lnTo>
                <a:lnTo>
                  <a:pt x="3065" y="39"/>
                </a:lnTo>
                <a:lnTo>
                  <a:pt x="3065" y="39"/>
                </a:lnTo>
                <a:lnTo>
                  <a:pt x="3065" y="39"/>
                </a:lnTo>
                <a:lnTo>
                  <a:pt x="3066" y="39"/>
                </a:lnTo>
                <a:lnTo>
                  <a:pt x="3066" y="39"/>
                </a:lnTo>
                <a:lnTo>
                  <a:pt x="3066" y="39"/>
                </a:lnTo>
                <a:lnTo>
                  <a:pt x="3066" y="39"/>
                </a:lnTo>
                <a:lnTo>
                  <a:pt x="3066" y="39"/>
                </a:lnTo>
                <a:lnTo>
                  <a:pt x="3067" y="39"/>
                </a:lnTo>
                <a:lnTo>
                  <a:pt x="3067" y="39"/>
                </a:lnTo>
                <a:lnTo>
                  <a:pt x="3067" y="39"/>
                </a:lnTo>
                <a:lnTo>
                  <a:pt x="3067" y="39"/>
                </a:lnTo>
                <a:lnTo>
                  <a:pt x="3068" y="39"/>
                </a:lnTo>
                <a:lnTo>
                  <a:pt x="3068" y="39"/>
                </a:lnTo>
                <a:lnTo>
                  <a:pt x="3068" y="39"/>
                </a:lnTo>
                <a:lnTo>
                  <a:pt x="3068" y="39"/>
                </a:lnTo>
                <a:lnTo>
                  <a:pt x="3069" y="39"/>
                </a:lnTo>
                <a:lnTo>
                  <a:pt x="3069" y="39"/>
                </a:lnTo>
                <a:lnTo>
                  <a:pt x="3069" y="39"/>
                </a:lnTo>
                <a:lnTo>
                  <a:pt x="3069" y="39"/>
                </a:lnTo>
                <a:lnTo>
                  <a:pt x="3070" y="39"/>
                </a:lnTo>
                <a:lnTo>
                  <a:pt x="3070" y="39"/>
                </a:lnTo>
                <a:lnTo>
                  <a:pt x="3070" y="39"/>
                </a:lnTo>
                <a:lnTo>
                  <a:pt x="3070" y="39"/>
                </a:lnTo>
                <a:lnTo>
                  <a:pt x="3071" y="39"/>
                </a:lnTo>
                <a:lnTo>
                  <a:pt x="3071" y="39"/>
                </a:lnTo>
                <a:lnTo>
                  <a:pt x="3071" y="39"/>
                </a:lnTo>
                <a:lnTo>
                  <a:pt x="3071" y="39"/>
                </a:lnTo>
                <a:lnTo>
                  <a:pt x="3072" y="39"/>
                </a:lnTo>
                <a:lnTo>
                  <a:pt x="3072" y="39"/>
                </a:lnTo>
                <a:lnTo>
                  <a:pt x="3072" y="39"/>
                </a:lnTo>
                <a:lnTo>
                  <a:pt x="3072" y="39"/>
                </a:lnTo>
                <a:lnTo>
                  <a:pt x="3072" y="39"/>
                </a:lnTo>
                <a:lnTo>
                  <a:pt x="3073" y="39"/>
                </a:lnTo>
                <a:lnTo>
                  <a:pt x="3073" y="39"/>
                </a:lnTo>
                <a:lnTo>
                  <a:pt x="3073" y="39"/>
                </a:lnTo>
                <a:lnTo>
                  <a:pt x="3073" y="39"/>
                </a:lnTo>
                <a:lnTo>
                  <a:pt x="3074" y="39"/>
                </a:lnTo>
                <a:lnTo>
                  <a:pt x="3074" y="39"/>
                </a:lnTo>
                <a:lnTo>
                  <a:pt x="3074" y="39"/>
                </a:lnTo>
                <a:lnTo>
                  <a:pt x="3074" y="39"/>
                </a:lnTo>
                <a:lnTo>
                  <a:pt x="3075" y="39"/>
                </a:lnTo>
                <a:lnTo>
                  <a:pt x="3075" y="39"/>
                </a:lnTo>
                <a:lnTo>
                  <a:pt x="3075" y="39"/>
                </a:lnTo>
                <a:lnTo>
                  <a:pt x="3075" y="39"/>
                </a:lnTo>
                <a:lnTo>
                  <a:pt x="3075" y="39"/>
                </a:lnTo>
                <a:lnTo>
                  <a:pt x="3076" y="39"/>
                </a:lnTo>
                <a:lnTo>
                  <a:pt x="3076" y="39"/>
                </a:lnTo>
                <a:lnTo>
                  <a:pt x="3076" y="39"/>
                </a:lnTo>
                <a:lnTo>
                  <a:pt x="3076" y="39"/>
                </a:lnTo>
                <a:lnTo>
                  <a:pt x="3077" y="39"/>
                </a:lnTo>
                <a:lnTo>
                  <a:pt x="3077" y="39"/>
                </a:lnTo>
                <a:lnTo>
                  <a:pt x="3077" y="39"/>
                </a:lnTo>
                <a:lnTo>
                  <a:pt x="3078" y="39"/>
                </a:lnTo>
                <a:lnTo>
                  <a:pt x="3078" y="39"/>
                </a:lnTo>
                <a:lnTo>
                  <a:pt x="3078" y="39"/>
                </a:lnTo>
                <a:lnTo>
                  <a:pt x="3078" y="39"/>
                </a:lnTo>
                <a:lnTo>
                  <a:pt x="3078" y="39"/>
                </a:lnTo>
                <a:lnTo>
                  <a:pt x="3079" y="39"/>
                </a:lnTo>
                <a:lnTo>
                  <a:pt x="3079" y="39"/>
                </a:lnTo>
                <a:lnTo>
                  <a:pt x="3079" y="39"/>
                </a:lnTo>
                <a:lnTo>
                  <a:pt x="3079" y="39"/>
                </a:lnTo>
                <a:lnTo>
                  <a:pt x="3080" y="39"/>
                </a:lnTo>
                <a:lnTo>
                  <a:pt x="3080" y="39"/>
                </a:lnTo>
                <a:lnTo>
                  <a:pt x="3080" y="39"/>
                </a:lnTo>
                <a:lnTo>
                  <a:pt x="3080" y="39"/>
                </a:lnTo>
                <a:lnTo>
                  <a:pt x="3081" y="39"/>
                </a:lnTo>
                <a:lnTo>
                  <a:pt x="3081" y="39"/>
                </a:lnTo>
                <a:lnTo>
                  <a:pt x="3081" y="39"/>
                </a:lnTo>
                <a:lnTo>
                  <a:pt x="3081" y="39"/>
                </a:lnTo>
                <a:lnTo>
                  <a:pt x="3081" y="39"/>
                </a:lnTo>
                <a:lnTo>
                  <a:pt x="3082" y="39"/>
                </a:lnTo>
                <a:lnTo>
                  <a:pt x="3082" y="39"/>
                </a:lnTo>
                <a:lnTo>
                  <a:pt x="3082" y="39"/>
                </a:lnTo>
                <a:lnTo>
                  <a:pt x="3082" y="39"/>
                </a:lnTo>
                <a:lnTo>
                  <a:pt x="3083" y="39"/>
                </a:lnTo>
                <a:lnTo>
                  <a:pt x="3083" y="39"/>
                </a:lnTo>
                <a:lnTo>
                  <a:pt x="3083" y="39"/>
                </a:lnTo>
                <a:lnTo>
                  <a:pt x="3083" y="39"/>
                </a:lnTo>
                <a:lnTo>
                  <a:pt x="3084" y="39"/>
                </a:lnTo>
                <a:lnTo>
                  <a:pt x="3084" y="39"/>
                </a:lnTo>
                <a:lnTo>
                  <a:pt x="3084" y="39"/>
                </a:lnTo>
                <a:lnTo>
                  <a:pt x="3084" y="39"/>
                </a:lnTo>
                <a:lnTo>
                  <a:pt x="3084" y="39"/>
                </a:lnTo>
                <a:lnTo>
                  <a:pt x="3085" y="39"/>
                </a:lnTo>
                <a:lnTo>
                  <a:pt x="3085" y="39"/>
                </a:lnTo>
                <a:lnTo>
                  <a:pt x="3085" y="39"/>
                </a:lnTo>
                <a:lnTo>
                  <a:pt x="3086" y="39"/>
                </a:lnTo>
                <a:lnTo>
                  <a:pt x="3086" y="39"/>
                </a:lnTo>
                <a:lnTo>
                  <a:pt x="3086" y="39"/>
                </a:lnTo>
                <a:lnTo>
                  <a:pt x="3086" y="39"/>
                </a:lnTo>
                <a:lnTo>
                  <a:pt x="3087" y="39"/>
                </a:lnTo>
                <a:lnTo>
                  <a:pt x="3087" y="39"/>
                </a:lnTo>
                <a:lnTo>
                  <a:pt x="3087" y="39"/>
                </a:lnTo>
                <a:lnTo>
                  <a:pt x="3087" y="39"/>
                </a:lnTo>
                <a:lnTo>
                  <a:pt x="3088" y="39"/>
                </a:lnTo>
                <a:lnTo>
                  <a:pt x="3088" y="39"/>
                </a:lnTo>
                <a:lnTo>
                  <a:pt x="3088" y="39"/>
                </a:lnTo>
                <a:lnTo>
                  <a:pt x="3088" y="39"/>
                </a:lnTo>
                <a:lnTo>
                  <a:pt x="3088" y="39"/>
                </a:lnTo>
                <a:lnTo>
                  <a:pt x="3089" y="39"/>
                </a:lnTo>
                <a:lnTo>
                  <a:pt x="3089" y="39"/>
                </a:lnTo>
                <a:lnTo>
                  <a:pt x="3089" y="39"/>
                </a:lnTo>
                <a:lnTo>
                  <a:pt x="3089" y="39"/>
                </a:lnTo>
                <a:lnTo>
                  <a:pt x="3090" y="39"/>
                </a:lnTo>
                <a:lnTo>
                  <a:pt x="3090" y="39"/>
                </a:lnTo>
                <a:lnTo>
                  <a:pt x="3090" y="39"/>
                </a:lnTo>
                <a:lnTo>
                  <a:pt x="3090" y="39"/>
                </a:lnTo>
                <a:lnTo>
                  <a:pt x="3091" y="39"/>
                </a:lnTo>
                <a:lnTo>
                  <a:pt x="3091" y="39"/>
                </a:lnTo>
                <a:lnTo>
                  <a:pt x="3091" y="39"/>
                </a:lnTo>
                <a:lnTo>
                  <a:pt x="3091" y="39"/>
                </a:lnTo>
                <a:lnTo>
                  <a:pt x="3091" y="39"/>
                </a:lnTo>
                <a:lnTo>
                  <a:pt x="3092" y="39"/>
                </a:lnTo>
                <a:lnTo>
                  <a:pt x="3092" y="39"/>
                </a:lnTo>
                <a:lnTo>
                  <a:pt x="3092" y="39"/>
                </a:lnTo>
                <a:lnTo>
                  <a:pt x="3093" y="39"/>
                </a:lnTo>
                <a:lnTo>
                  <a:pt x="3093" y="39"/>
                </a:lnTo>
                <a:lnTo>
                  <a:pt x="3093" y="39"/>
                </a:lnTo>
                <a:lnTo>
                  <a:pt x="3093" y="39"/>
                </a:lnTo>
                <a:lnTo>
                  <a:pt x="3094" y="39"/>
                </a:lnTo>
                <a:lnTo>
                  <a:pt x="3094" y="39"/>
                </a:lnTo>
                <a:lnTo>
                  <a:pt x="3094" y="39"/>
                </a:lnTo>
                <a:lnTo>
                  <a:pt x="3094" y="39"/>
                </a:lnTo>
                <a:lnTo>
                  <a:pt x="3094" y="39"/>
                </a:lnTo>
                <a:lnTo>
                  <a:pt x="3095" y="39"/>
                </a:lnTo>
                <a:lnTo>
                  <a:pt x="3095" y="39"/>
                </a:lnTo>
                <a:lnTo>
                  <a:pt x="3095" y="39"/>
                </a:lnTo>
                <a:lnTo>
                  <a:pt x="3095" y="39"/>
                </a:lnTo>
                <a:lnTo>
                  <a:pt x="3096" y="39"/>
                </a:lnTo>
                <a:lnTo>
                  <a:pt x="3096" y="39"/>
                </a:lnTo>
                <a:lnTo>
                  <a:pt x="3096" y="39"/>
                </a:lnTo>
                <a:lnTo>
                  <a:pt x="3096" y="39"/>
                </a:lnTo>
                <a:lnTo>
                  <a:pt x="3097" y="39"/>
                </a:lnTo>
                <a:lnTo>
                  <a:pt x="3097" y="39"/>
                </a:lnTo>
                <a:lnTo>
                  <a:pt x="3097" y="39"/>
                </a:lnTo>
                <a:lnTo>
                  <a:pt x="3097" y="39"/>
                </a:lnTo>
                <a:lnTo>
                  <a:pt x="3097" y="39"/>
                </a:lnTo>
                <a:lnTo>
                  <a:pt x="3098" y="39"/>
                </a:lnTo>
                <a:lnTo>
                  <a:pt x="3098" y="39"/>
                </a:lnTo>
                <a:lnTo>
                  <a:pt x="3098" y="39"/>
                </a:lnTo>
                <a:lnTo>
                  <a:pt x="3098" y="39"/>
                </a:lnTo>
                <a:lnTo>
                  <a:pt x="3099" y="39"/>
                </a:lnTo>
                <a:lnTo>
                  <a:pt x="3099" y="39"/>
                </a:lnTo>
                <a:lnTo>
                  <a:pt x="3099" y="39"/>
                </a:lnTo>
                <a:lnTo>
                  <a:pt x="3099" y="39"/>
                </a:lnTo>
                <a:lnTo>
                  <a:pt x="3100" y="39"/>
                </a:lnTo>
                <a:lnTo>
                  <a:pt x="3100" y="39"/>
                </a:lnTo>
                <a:lnTo>
                  <a:pt x="3100" y="39"/>
                </a:lnTo>
                <a:lnTo>
                  <a:pt x="3100" y="39"/>
                </a:lnTo>
                <a:lnTo>
                  <a:pt x="3101" y="39"/>
                </a:lnTo>
                <a:lnTo>
                  <a:pt x="3101" y="39"/>
                </a:lnTo>
                <a:lnTo>
                  <a:pt x="3101" y="39"/>
                </a:lnTo>
                <a:lnTo>
                  <a:pt x="3101" y="39"/>
                </a:lnTo>
                <a:lnTo>
                  <a:pt x="3102" y="39"/>
                </a:lnTo>
                <a:lnTo>
                  <a:pt x="3102" y="39"/>
                </a:lnTo>
                <a:lnTo>
                  <a:pt x="3102" y="39"/>
                </a:lnTo>
                <a:lnTo>
                  <a:pt x="3102" y="39"/>
                </a:lnTo>
                <a:lnTo>
                  <a:pt x="3103" y="39"/>
                </a:lnTo>
                <a:lnTo>
                  <a:pt x="3103" y="39"/>
                </a:lnTo>
                <a:lnTo>
                  <a:pt x="3103" y="39"/>
                </a:lnTo>
                <a:lnTo>
                  <a:pt x="3103" y="39"/>
                </a:lnTo>
                <a:lnTo>
                  <a:pt x="3103" y="39"/>
                </a:lnTo>
                <a:lnTo>
                  <a:pt x="3104" y="39"/>
                </a:lnTo>
                <a:lnTo>
                  <a:pt x="3104" y="39"/>
                </a:lnTo>
                <a:lnTo>
                  <a:pt x="3104" y="39"/>
                </a:lnTo>
                <a:lnTo>
                  <a:pt x="3104" y="39"/>
                </a:lnTo>
                <a:lnTo>
                  <a:pt x="3105" y="39"/>
                </a:lnTo>
                <a:lnTo>
                  <a:pt x="3105" y="39"/>
                </a:lnTo>
                <a:lnTo>
                  <a:pt x="3105" y="39"/>
                </a:lnTo>
                <a:lnTo>
                  <a:pt x="3105" y="39"/>
                </a:lnTo>
                <a:lnTo>
                  <a:pt x="3106" y="39"/>
                </a:lnTo>
                <a:lnTo>
                  <a:pt x="3106" y="39"/>
                </a:lnTo>
                <a:lnTo>
                  <a:pt x="3106" y="39"/>
                </a:lnTo>
                <a:lnTo>
                  <a:pt x="3106" y="39"/>
                </a:lnTo>
                <a:lnTo>
                  <a:pt x="3106" y="39"/>
                </a:lnTo>
                <a:lnTo>
                  <a:pt x="3107" y="39"/>
                </a:lnTo>
                <a:lnTo>
                  <a:pt x="3107" y="39"/>
                </a:lnTo>
                <a:lnTo>
                  <a:pt x="3107" y="39"/>
                </a:lnTo>
                <a:lnTo>
                  <a:pt x="3107" y="39"/>
                </a:lnTo>
                <a:lnTo>
                  <a:pt x="3108" y="39"/>
                </a:lnTo>
                <a:lnTo>
                  <a:pt x="3108" y="39"/>
                </a:lnTo>
                <a:lnTo>
                  <a:pt x="3108" y="39"/>
                </a:lnTo>
                <a:lnTo>
                  <a:pt x="3109" y="39"/>
                </a:lnTo>
                <a:lnTo>
                  <a:pt x="3109" y="39"/>
                </a:lnTo>
                <a:lnTo>
                  <a:pt x="3109" y="39"/>
                </a:lnTo>
                <a:lnTo>
                  <a:pt x="3109" y="39"/>
                </a:lnTo>
                <a:lnTo>
                  <a:pt x="3109" y="39"/>
                </a:lnTo>
                <a:lnTo>
                  <a:pt x="3110" y="39"/>
                </a:lnTo>
                <a:lnTo>
                  <a:pt x="3110" y="39"/>
                </a:lnTo>
                <a:lnTo>
                  <a:pt x="3110" y="39"/>
                </a:lnTo>
                <a:lnTo>
                  <a:pt x="3110" y="39"/>
                </a:lnTo>
                <a:lnTo>
                  <a:pt x="3111" y="39"/>
                </a:lnTo>
                <a:lnTo>
                  <a:pt x="3111" y="39"/>
                </a:lnTo>
                <a:lnTo>
                  <a:pt x="3111" y="39"/>
                </a:lnTo>
                <a:lnTo>
                  <a:pt x="3111" y="39"/>
                </a:lnTo>
                <a:lnTo>
                  <a:pt x="3112" y="39"/>
                </a:lnTo>
                <a:lnTo>
                  <a:pt x="3112" y="39"/>
                </a:lnTo>
                <a:lnTo>
                  <a:pt x="3112" y="39"/>
                </a:lnTo>
                <a:lnTo>
                  <a:pt x="3112" y="39"/>
                </a:lnTo>
                <a:lnTo>
                  <a:pt x="3112" y="39"/>
                </a:lnTo>
                <a:lnTo>
                  <a:pt x="3113" y="39"/>
                </a:lnTo>
                <a:lnTo>
                  <a:pt x="3113" y="39"/>
                </a:lnTo>
                <a:lnTo>
                  <a:pt x="3113" y="39"/>
                </a:lnTo>
                <a:lnTo>
                  <a:pt x="3113" y="39"/>
                </a:lnTo>
                <a:lnTo>
                  <a:pt x="3114" y="39"/>
                </a:lnTo>
                <a:lnTo>
                  <a:pt x="3114" y="39"/>
                </a:lnTo>
                <a:lnTo>
                  <a:pt x="3114" y="39"/>
                </a:lnTo>
                <a:lnTo>
                  <a:pt x="3114" y="39"/>
                </a:lnTo>
                <a:lnTo>
                  <a:pt x="3115" y="39"/>
                </a:lnTo>
                <a:lnTo>
                  <a:pt x="3115" y="39"/>
                </a:lnTo>
                <a:lnTo>
                  <a:pt x="3115" y="39"/>
                </a:lnTo>
                <a:lnTo>
                  <a:pt x="3115" y="39"/>
                </a:lnTo>
                <a:lnTo>
                  <a:pt x="3115" y="39"/>
                </a:lnTo>
                <a:lnTo>
                  <a:pt x="3116" y="39"/>
                </a:lnTo>
                <a:lnTo>
                  <a:pt x="3116" y="39"/>
                </a:lnTo>
                <a:lnTo>
                  <a:pt x="3116" y="39"/>
                </a:lnTo>
                <a:lnTo>
                  <a:pt x="3117" y="39"/>
                </a:lnTo>
                <a:lnTo>
                  <a:pt x="3117" y="39"/>
                </a:lnTo>
                <a:lnTo>
                  <a:pt x="3117" y="39"/>
                </a:lnTo>
                <a:lnTo>
                  <a:pt x="3117" y="39"/>
                </a:lnTo>
                <a:lnTo>
                  <a:pt x="3118" y="39"/>
                </a:lnTo>
                <a:lnTo>
                  <a:pt x="3118" y="39"/>
                </a:lnTo>
                <a:lnTo>
                  <a:pt x="3118" y="39"/>
                </a:lnTo>
                <a:lnTo>
                  <a:pt x="3118" y="39"/>
                </a:lnTo>
                <a:lnTo>
                  <a:pt x="3118" y="39"/>
                </a:lnTo>
                <a:lnTo>
                  <a:pt x="3119" y="39"/>
                </a:lnTo>
                <a:lnTo>
                  <a:pt x="3119" y="39"/>
                </a:lnTo>
                <a:lnTo>
                  <a:pt x="3119" y="39"/>
                </a:lnTo>
                <a:lnTo>
                  <a:pt x="3119" y="39"/>
                </a:lnTo>
                <a:lnTo>
                  <a:pt x="3120" y="39"/>
                </a:lnTo>
                <a:lnTo>
                  <a:pt x="3120" y="39"/>
                </a:lnTo>
                <a:lnTo>
                  <a:pt x="3120" y="39"/>
                </a:lnTo>
                <a:lnTo>
                  <a:pt x="3120" y="39"/>
                </a:lnTo>
                <a:lnTo>
                  <a:pt x="3121" y="39"/>
                </a:lnTo>
                <a:lnTo>
                  <a:pt x="3121" y="39"/>
                </a:lnTo>
                <a:lnTo>
                  <a:pt x="3121" y="39"/>
                </a:lnTo>
                <a:lnTo>
                  <a:pt x="3121" y="39"/>
                </a:lnTo>
                <a:lnTo>
                  <a:pt x="3121" y="39"/>
                </a:lnTo>
                <a:lnTo>
                  <a:pt x="3122" y="39"/>
                </a:lnTo>
                <a:lnTo>
                  <a:pt x="3122" y="39"/>
                </a:lnTo>
                <a:lnTo>
                  <a:pt x="3122" y="39"/>
                </a:lnTo>
                <a:lnTo>
                  <a:pt x="3122" y="39"/>
                </a:lnTo>
                <a:lnTo>
                  <a:pt x="3123" y="39"/>
                </a:lnTo>
                <a:lnTo>
                  <a:pt x="3123" y="39"/>
                </a:lnTo>
                <a:lnTo>
                  <a:pt x="3123" y="39"/>
                </a:lnTo>
                <a:lnTo>
                  <a:pt x="3123" y="39"/>
                </a:lnTo>
                <a:lnTo>
                  <a:pt x="3124" y="39"/>
                </a:lnTo>
                <a:lnTo>
                  <a:pt x="3124" y="39"/>
                </a:lnTo>
                <a:lnTo>
                  <a:pt x="3124" y="39"/>
                </a:lnTo>
                <a:lnTo>
                  <a:pt x="3124" y="39"/>
                </a:lnTo>
                <a:lnTo>
                  <a:pt x="3125" y="39"/>
                </a:lnTo>
                <a:lnTo>
                  <a:pt x="3125" y="39"/>
                </a:lnTo>
                <a:lnTo>
                  <a:pt x="3125" y="39"/>
                </a:lnTo>
                <a:lnTo>
                  <a:pt x="3125" y="39"/>
                </a:lnTo>
                <a:lnTo>
                  <a:pt x="3126" y="39"/>
                </a:lnTo>
                <a:lnTo>
                  <a:pt x="3126" y="39"/>
                </a:lnTo>
                <a:lnTo>
                  <a:pt x="3126" y="39"/>
                </a:lnTo>
                <a:lnTo>
                  <a:pt x="3126" y="39"/>
                </a:lnTo>
                <a:lnTo>
                  <a:pt x="3127" y="39"/>
                </a:lnTo>
                <a:lnTo>
                  <a:pt x="3127" y="39"/>
                </a:lnTo>
                <a:lnTo>
                  <a:pt x="3127" y="39"/>
                </a:lnTo>
                <a:lnTo>
                  <a:pt x="3127" y="39"/>
                </a:lnTo>
                <a:lnTo>
                  <a:pt x="3127" y="39"/>
                </a:lnTo>
                <a:lnTo>
                  <a:pt x="3128" y="39"/>
                </a:lnTo>
                <a:lnTo>
                  <a:pt x="3128" y="39"/>
                </a:lnTo>
                <a:lnTo>
                  <a:pt x="3128" y="39"/>
                </a:lnTo>
                <a:lnTo>
                  <a:pt x="3128" y="39"/>
                </a:lnTo>
                <a:lnTo>
                  <a:pt x="3129" y="39"/>
                </a:lnTo>
                <a:lnTo>
                  <a:pt x="3129" y="39"/>
                </a:lnTo>
                <a:lnTo>
                  <a:pt x="3129" y="39"/>
                </a:lnTo>
                <a:lnTo>
                  <a:pt x="3129" y="39"/>
                </a:lnTo>
                <a:lnTo>
                  <a:pt x="3130" y="39"/>
                </a:lnTo>
                <a:lnTo>
                  <a:pt x="3130" y="39"/>
                </a:lnTo>
                <a:lnTo>
                  <a:pt x="3130" y="39"/>
                </a:lnTo>
                <a:lnTo>
                  <a:pt x="3130" y="39"/>
                </a:lnTo>
                <a:lnTo>
                  <a:pt x="3130" y="39"/>
                </a:lnTo>
                <a:lnTo>
                  <a:pt x="3131" y="39"/>
                </a:lnTo>
                <a:lnTo>
                  <a:pt x="3131" y="39"/>
                </a:lnTo>
                <a:lnTo>
                  <a:pt x="3131" y="39"/>
                </a:lnTo>
                <a:lnTo>
                  <a:pt x="3132" y="39"/>
                </a:lnTo>
                <a:lnTo>
                  <a:pt x="3132" y="39"/>
                </a:lnTo>
                <a:lnTo>
                  <a:pt x="3132" y="39"/>
                </a:lnTo>
                <a:lnTo>
                  <a:pt x="3132" y="39"/>
                </a:lnTo>
                <a:lnTo>
                  <a:pt x="3133" y="39"/>
                </a:lnTo>
                <a:lnTo>
                  <a:pt x="3133" y="39"/>
                </a:lnTo>
                <a:lnTo>
                  <a:pt x="3133" y="39"/>
                </a:lnTo>
                <a:lnTo>
                  <a:pt x="3133" y="39"/>
                </a:lnTo>
                <a:lnTo>
                  <a:pt x="3134" y="39"/>
                </a:lnTo>
                <a:lnTo>
                  <a:pt x="3134" y="39"/>
                </a:lnTo>
                <a:lnTo>
                  <a:pt x="3134" y="39"/>
                </a:lnTo>
                <a:lnTo>
                  <a:pt x="3134" y="39"/>
                </a:lnTo>
                <a:lnTo>
                  <a:pt x="3134" y="39"/>
                </a:lnTo>
                <a:lnTo>
                  <a:pt x="3135" y="39"/>
                </a:lnTo>
                <a:lnTo>
                  <a:pt x="3135" y="39"/>
                </a:lnTo>
                <a:lnTo>
                  <a:pt x="3135" y="39"/>
                </a:lnTo>
                <a:lnTo>
                  <a:pt x="3135" y="39"/>
                </a:lnTo>
                <a:lnTo>
                  <a:pt x="3136" y="39"/>
                </a:lnTo>
                <a:lnTo>
                  <a:pt x="3136" y="39"/>
                </a:lnTo>
                <a:lnTo>
                  <a:pt x="3136" y="39"/>
                </a:lnTo>
                <a:lnTo>
                  <a:pt x="3136" y="39"/>
                </a:lnTo>
                <a:lnTo>
                  <a:pt x="3137" y="39"/>
                </a:lnTo>
                <a:lnTo>
                  <a:pt x="3137" y="39"/>
                </a:lnTo>
                <a:lnTo>
                  <a:pt x="3137" y="39"/>
                </a:lnTo>
                <a:lnTo>
                  <a:pt x="3137" y="39"/>
                </a:lnTo>
                <a:lnTo>
                  <a:pt x="3137" y="39"/>
                </a:lnTo>
                <a:lnTo>
                  <a:pt x="3138" y="39"/>
                </a:lnTo>
                <a:lnTo>
                  <a:pt x="3138" y="39"/>
                </a:lnTo>
                <a:lnTo>
                  <a:pt x="3138" y="39"/>
                </a:lnTo>
                <a:lnTo>
                  <a:pt x="3138" y="39"/>
                </a:lnTo>
                <a:lnTo>
                  <a:pt x="3139" y="39"/>
                </a:lnTo>
                <a:lnTo>
                  <a:pt x="3139" y="39"/>
                </a:lnTo>
                <a:lnTo>
                  <a:pt x="3139" y="39"/>
                </a:lnTo>
                <a:lnTo>
                  <a:pt x="3140" y="39"/>
                </a:lnTo>
                <a:lnTo>
                  <a:pt x="3140" y="39"/>
                </a:lnTo>
                <a:lnTo>
                  <a:pt x="3140" y="39"/>
                </a:lnTo>
                <a:lnTo>
                  <a:pt x="3140" y="39"/>
                </a:lnTo>
                <a:lnTo>
                  <a:pt x="3140" y="39"/>
                </a:lnTo>
                <a:lnTo>
                  <a:pt x="3141" y="39"/>
                </a:lnTo>
                <a:lnTo>
                  <a:pt x="3141" y="39"/>
                </a:lnTo>
                <a:lnTo>
                  <a:pt x="3141" y="39"/>
                </a:lnTo>
                <a:lnTo>
                  <a:pt x="3141" y="39"/>
                </a:lnTo>
                <a:lnTo>
                  <a:pt x="3142" y="39"/>
                </a:lnTo>
                <a:lnTo>
                  <a:pt x="3142" y="39"/>
                </a:lnTo>
                <a:lnTo>
                  <a:pt x="3142" y="39"/>
                </a:lnTo>
                <a:lnTo>
                  <a:pt x="3142" y="39"/>
                </a:lnTo>
                <a:lnTo>
                  <a:pt x="3143" y="39"/>
                </a:lnTo>
                <a:lnTo>
                  <a:pt x="3143" y="39"/>
                </a:lnTo>
                <a:lnTo>
                  <a:pt x="3143" y="39"/>
                </a:lnTo>
                <a:lnTo>
                  <a:pt x="3143" y="39"/>
                </a:lnTo>
                <a:lnTo>
                  <a:pt x="3143" y="39"/>
                </a:lnTo>
                <a:lnTo>
                  <a:pt x="3144" y="39"/>
                </a:lnTo>
                <a:lnTo>
                  <a:pt x="3144" y="39"/>
                </a:lnTo>
                <a:lnTo>
                  <a:pt x="3144" y="39"/>
                </a:lnTo>
                <a:lnTo>
                  <a:pt x="3144" y="39"/>
                </a:lnTo>
                <a:lnTo>
                  <a:pt x="3145" y="39"/>
                </a:lnTo>
                <a:lnTo>
                  <a:pt x="3145" y="39"/>
                </a:lnTo>
                <a:lnTo>
                  <a:pt x="3145" y="39"/>
                </a:lnTo>
                <a:lnTo>
                  <a:pt x="3145" y="39"/>
                </a:lnTo>
                <a:lnTo>
                  <a:pt x="3146" y="39"/>
                </a:lnTo>
                <a:lnTo>
                  <a:pt x="3146" y="39"/>
                </a:lnTo>
                <a:lnTo>
                  <a:pt x="3146" y="39"/>
                </a:lnTo>
                <a:lnTo>
                  <a:pt x="3146" y="39"/>
                </a:lnTo>
                <a:lnTo>
                  <a:pt x="3146" y="39"/>
                </a:lnTo>
                <a:lnTo>
                  <a:pt x="3147" y="39"/>
                </a:lnTo>
                <a:lnTo>
                  <a:pt x="3147" y="39"/>
                </a:lnTo>
                <a:lnTo>
                  <a:pt x="3147" y="39"/>
                </a:lnTo>
                <a:lnTo>
                  <a:pt x="3148" y="39"/>
                </a:lnTo>
                <a:lnTo>
                  <a:pt x="3148" y="39"/>
                </a:lnTo>
                <a:lnTo>
                  <a:pt x="3148" y="39"/>
                </a:lnTo>
                <a:lnTo>
                  <a:pt x="3148" y="39"/>
                </a:lnTo>
                <a:lnTo>
                  <a:pt x="3149" y="39"/>
                </a:lnTo>
                <a:lnTo>
                  <a:pt x="3149" y="39"/>
                </a:lnTo>
                <a:lnTo>
                  <a:pt x="3149" y="39"/>
                </a:lnTo>
                <a:lnTo>
                  <a:pt x="3149" y="39"/>
                </a:lnTo>
                <a:lnTo>
                  <a:pt x="3149" y="39"/>
                </a:lnTo>
                <a:lnTo>
                  <a:pt x="3150" y="39"/>
                </a:lnTo>
                <a:lnTo>
                  <a:pt x="3150" y="39"/>
                </a:lnTo>
                <a:lnTo>
                  <a:pt x="3150" y="39"/>
                </a:lnTo>
                <a:lnTo>
                  <a:pt x="3150" y="39"/>
                </a:lnTo>
                <a:lnTo>
                  <a:pt x="3151" y="39"/>
                </a:lnTo>
                <a:lnTo>
                  <a:pt x="3151" y="39"/>
                </a:lnTo>
                <a:lnTo>
                  <a:pt x="3151" y="39"/>
                </a:lnTo>
                <a:lnTo>
                  <a:pt x="3151" y="39"/>
                </a:lnTo>
                <a:lnTo>
                  <a:pt x="3152" y="39"/>
                </a:lnTo>
                <a:lnTo>
                  <a:pt x="3152" y="39"/>
                </a:lnTo>
                <a:lnTo>
                  <a:pt x="3152" y="39"/>
                </a:lnTo>
                <a:lnTo>
                  <a:pt x="3152" y="39"/>
                </a:lnTo>
                <a:lnTo>
                  <a:pt x="3152" y="39"/>
                </a:lnTo>
                <a:lnTo>
                  <a:pt x="3153" y="39"/>
                </a:lnTo>
                <a:lnTo>
                  <a:pt x="3153" y="39"/>
                </a:lnTo>
                <a:lnTo>
                  <a:pt x="3153" y="39"/>
                </a:lnTo>
                <a:lnTo>
                  <a:pt x="3153" y="39"/>
                </a:lnTo>
                <a:lnTo>
                  <a:pt x="3154" y="39"/>
                </a:lnTo>
                <a:lnTo>
                  <a:pt x="3154" y="39"/>
                </a:lnTo>
                <a:lnTo>
                  <a:pt x="3154" y="39"/>
                </a:lnTo>
                <a:lnTo>
                  <a:pt x="3154" y="39"/>
                </a:lnTo>
                <a:lnTo>
                  <a:pt x="3155" y="39"/>
                </a:lnTo>
                <a:lnTo>
                  <a:pt x="3155" y="39"/>
                </a:lnTo>
                <a:lnTo>
                  <a:pt x="3155" y="39"/>
                </a:lnTo>
                <a:lnTo>
                  <a:pt x="3155" y="39"/>
                </a:lnTo>
                <a:lnTo>
                  <a:pt x="3156" y="39"/>
                </a:lnTo>
                <a:lnTo>
                  <a:pt x="3156" y="39"/>
                </a:lnTo>
                <a:lnTo>
                  <a:pt x="3156" y="39"/>
                </a:lnTo>
                <a:lnTo>
                  <a:pt x="3156" y="39"/>
                </a:lnTo>
                <a:lnTo>
                  <a:pt x="3157" y="39"/>
                </a:lnTo>
                <a:lnTo>
                  <a:pt x="3157" y="39"/>
                </a:lnTo>
                <a:lnTo>
                  <a:pt x="3157" y="39"/>
                </a:lnTo>
                <a:lnTo>
                  <a:pt x="3157" y="39"/>
                </a:lnTo>
                <a:lnTo>
                  <a:pt x="3158" y="39"/>
                </a:lnTo>
                <a:lnTo>
                  <a:pt x="3158" y="39"/>
                </a:lnTo>
                <a:lnTo>
                  <a:pt x="3158" y="39"/>
                </a:lnTo>
                <a:lnTo>
                  <a:pt x="3158" y="39"/>
                </a:lnTo>
                <a:lnTo>
                  <a:pt x="3158" y="39"/>
                </a:lnTo>
                <a:lnTo>
                  <a:pt x="3159" y="39"/>
                </a:lnTo>
                <a:lnTo>
                  <a:pt x="3159" y="39"/>
                </a:lnTo>
                <a:lnTo>
                  <a:pt x="3159" y="39"/>
                </a:lnTo>
                <a:lnTo>
                  <a:pt x="3159" y="39"/>
                </a:lnTo>
                <a:lnTo>
                  <a:pt x="3160" y="39"/>
                </a:lnTo>
                <a:lnTo>
                  <a:pt x="3160" y="39"/>
                </a:lnTo>
                <a:lnTo>
                  <a:pt x="3160" y="39"/>
                </a:lnTo>
                <a:lnTo>
                  <a:pt x="3160" y="39"/>
                </a:lnTo>
                <a:lnTo>
                  <a:pt x="3161" y="39"/>
                </a:lnTo>
                <a:lnTo>
                  <a:pt x="3161" y="39"/>
                </a:lnTo>
                <a:lnTo>
                  <a:pt x="3161" y="39"/>
                </a:lnTo>
                <a:lnTo>
                  <a:pt x="3161" y="39"/>
                </a:lnTo>
                <a:lnTo>
                  <a:pt x="3161" y="39"/>
                </a:lnTo>
                <a:lnTo>
                  <a:pt x="3162" y="39"/>
                </a:lnTo>
                <a:lnTo>
                  <a:pt x="3162" y="39"/>
                </a:lnTo>
                <a:lnTo>
                  <a:pt x="3162" y="39"/>
                </a:lnTo>
                <a:lnTo>
                  <a:pt x="3162" y="39"/>
                </a:lnTo>
                <a:lnTo>
                  <a:pt x="3163" y="39"/>
                </a:lnTo>
                <a:lnTo>
                  <a:pt x="3163" y="39"/>
                </a:lnTo>
                <a:lnTo>
                  <a:pt x="3163" y="39"/>
                </a:lnTo>
                <a:lnTo>
                  <a:pt x="3164" y="39"/>
                </a:lnTo>
                <a:lnTo>
                  <a:pt x="3164" y="39"/>
                </a:lnTo>
                <a:lnTo>
                  <a:pt x="3164" y="39"/>
                </a:lnTo>
                <a:lnTo>
                  <a:pt x="3164" y="39"/>
                </a:lnTo>
                <a:lnTo>
                  <a:pt x="3164" y="39"/>
                </a:lnTo>
                <a:lnTo>
                  <a:pt x="3165" y="39"/>
                </a:lnTo>
                <a:lnTo>
                  <a:pt x="3165" y="39"/>
                </a:lnTo>
                <a:lnTo>
                  <a:pt x="3165" y="39"/>
                </a:lnTo>
                <a:lnTo>
                  <a:pt x="3165" y="39"/>
                </a:lnTo>
                <a:lnTo>
                  <a:pt x="3166" y="39"/>
                </a:lnTo>
                <a:lnTo>
                  <a:pt x="3166" y="39"/>
                </a:lnTo>
                <a:lnTo>
                  <a:pt x="3166" y="39"/>
                </a:lnTo>
                <a:lnTo>
                  <a:pt x="3166" y="39"/>
                </a:lnTo>
                <a:lnTo>
                  <a:pt x="3167" y="39"/>
                </a:lnTo>
                <a:lnTo>
                  <a:pt x="3167" y="39"/>
                </a:lnTo>
                <a:lnTo>
                  <a:pt x="3167" y="39"/>
                </a:lnTo>
                <a:lnTo>
                  <a:pt x="3167" y="39"/>
                </a:lnTo>
                <a:lnTo>
                  <a:pt x="3167" y="39"/>
                </a:lnTo>
                <a:lnTo>
                  <a:pt x="3168" y="39"/>
                </a:lnTo>
                <a:lnTo>
                  <a:pt x="3168" y="39"/>
                </a:lnTo>
                <a:lnTo>
                  <a:pt x="3168" y="39"/>
                </a:lnTo>
                <a:lnTo>
                  <a:pt x="3168" y="39"/>
                </a:lnTo>
                <a:lnTo>
                  <a:pt x="3169" y="39"/>
                </a:lnTo>
                <a:lnTo>
                  <a:pt x="3169" y="39"/>
                </a:lnTo>
                <a:lnTo>
                  <a:pt x="3169" y="39"/>
                </a:lnTo>
                <a:lnTo>
                  <a:pt x="3169" y="39"/>
                </a:lnTo>
                <a:lnTo>
                  <a:pt x="3170" y="39"/>
                </a:lnTo>
                <a:lnTo>
                  <a:pt x="3170" y="39"/>
                </a:lnTo>
                <a:lnTo>
                  <a:pt x="3170" y="39"/>
                </a:lnTo>
                <a:lnTo>
                  <a:pt x="3170" y="39"/>
                </a:lnTo>
                <a:lnTo>
                  <a:pt x="3171" y="39"/>
                </a:lnTo>
                <a:lnTo>
                  <a:pt x="3171" y="39"/>
                </a:lnTo>
                <a:lnTo>
                  <a:pt x="3171" y="39"/>
                </a:lnTo>
                <a:lnTo>
                  <a:pt x="3171" y="39"/>
                </a:lnTo>
                <a:lnTo>
                  <a:pt x="3172" y="39"/>
                </a:lnTo>
                <a:lnTo>
                  <a:pt x="3172" y="39"/>
                </a:lnTo>
                <a:lnTo>
                  <a:pt x="3172" y="39"/>
                </a:lnTo>
                <a:lnTo>
                  <a:pt x="3172" y="39"/>
                </a:lnTo>
                <a:lnTo>
                  <a:pt x="3173" y="39"/>
                </a:lnTo>
                <a:lnTo>
                  <a:pt x="3173" y="39"/>
                </a:lnTo>
                <a:lnTo>
                  <a:pt x="3173" y="39"/>
                </a:lnTo>
                <a:lnTo>
                  <a:pt x="3173" y="39"/>
                </a:lnTo>
                <a:lnTo>
                  <a:pt x="3173" y="39"/>
                </a:lnTo>
                <a:lnTo>
                  <a:pt x="3174" y="39"/>
                </a:lnTo>
                <a:lnTo>
                  <a:pt x="3174" y="39"/>
                </a:lnTo>
                <a:lnTo>
                  <a:pt x="3174" y="39"/>
                </a:lnTo>
                <a:lnTo>
                  <a:pt x="3174" y="39"/>
                </a:lnTo>
                <a:lnTo>
                  <a:pt x="3175" y="39"/>
                </a:lnTo>
                <a:lnTo>
                  <a:pt x="3175" y="39"/>
                </a:lnTo>
                <a:lnTo>
                  <a:pt x="3175" y="39"/>
                </a:lnTo>
                <a:lnTo>
                  <a:pt x="3175" y="39"/>
                </a:lnTo>
                <a:lnTo>
                  <a:pt x="3176" y="39"/>
                </a:lnTo>
                <a:lnTo>
                  <a:pt x="3176" y="39"/>
                </a:lnTo>
                <a:lnTo>
                  <a:pt x="3176" y="39"/>
                </a:lnTo>
                <a:lnTo>
                  <a:pt x="3176" y="39"/>
                </a:lnTo>
                <a:lnTo>
                  <a:pt x="3176" y="39"/>
                </a:lnTo>
                <a:lnTo>
                  <a:pt x="3177" y="39"/>
                </a:lnTo>
                <a:lnTo>
                  <a:pt x="3177" y="39"/>
                </a:lnTo>
                <a:lnTo>
                  <a:pt x="3177" y="39"/>
                </a:lnTo>
                <a:lnTo>
                  <a:pt x="3177" y="39"/>
                </a:lnTo>
                <a:lnTo>
                  <a:pt x="3178" y="39"/>
                </a:lnTo>
                <a:lnTo>
                  <a:pt x="3178" y="39"/>
                </a:lnTo>
                <a:lnTo>
                  <a:pt x="3178" y="39"/>
                </a:lnTo>
                <a:lnTo>
                  <a:pt x="3179" y="39"/>
                </a:lnTo>
                <a:lnTo>
                  <a:pt x="3179" y="39"/>
                </a:lnTo>
                <a:lnTo>
                  <a:pt x="3179" y="39"/>
                </a:lnTo>
                <a:lnTo>
                  <a:pt x="3179" y="39"/>
                </a:lnTo>
                <a:lnTo>
                  <a:pt x="3180" y="39"/>
                </a:lnTo>
                <a:lnTo>
                  <a:pt x="3180" y="39"/>
                </a:lnTo>
                <a:lnTo>
                  <a:pt x="3180" y="39"/>
                </a:lnTo>
                <a:lnTo>
                  <a:pt x="3180" y="39"/>
                </a:lnTo>
                <a:lnTo>
                  <a:pt x="3180" y="39"/>
                </a:lnTo>
                <a:lnTo>
                  <a:pt x="3181" y="39"/>
                </a:lnTo>
                <a:lnTo>
                  <a:pt x="3181" y="39"/>
                </a:lnTo>
                <a:lnTo>
                  <a:pt x="3181" y="39"/>
                </a:lnTo>
                <a:lnTo>
                  <a:pt x="3181" y="39"/>
                </a:lnTo>
                <a:lnTo>
                  <a:pt x="3182" y="39"/>
                </a:lnTo>
                <a:lnTo>
                  <a:pt x="3182" y="39"/>
                </a:lnTo>
                <a:lnTo>
                  <a:pt x="3182" y="39"/>
                </a:lnTo>
                <a:lnTo>
                  <a:pt x="3182" y="39"/>
                </a:lnTo>
                <a:lnTo>
                  <a:pt x="3183" y="39"/>
                </a:lnTo>
                <a:lnTo>
                  <a:pt x="3183" y="39"/>
                </a:lnTo>
                <a:lnTo>
                  <a:pt x="3183" y="39"/>
                </a:lnTo>
                <a:lnTo>
                  <a:pt x="3183" y="39"/>
                </a:lnTo>
                <a:lnTo>
                  <a:pt x="3183" y="39"/>
                </a:lnTo>
                <a:lnTo>
                  <a:pt x="3184" y="39"/>
                </a:lnTo>
                <a:lnTo>
                  <a:pt x="3184" y="39"/>
                </a:lnTo>
                <a:lnTo>
                  <a:pt x="3184" y="39"/>
                </a:lnTo>
                <a:lnTo>
                  <a:pt x="3184" y="39"/>
                </a:lnTo>
                <a:lnTo>
                  <a:pt x="3185" y="39"/>
                </a:lnTo>
                <a:lnTo>
                  <a:pt x="3185" y="39"/>
                </a:lnTo>
                <a:lnTo>
                  <a:pt x="3185" y="39"/>
                </a:lnTo>
                <a:lnTo>
                  <a:pt x="3185" y="39"/>
                </a:lnTo>
                <a:lnTo>
                  <a:pt x="3186" y="39"/>
                </a:lnTo>
                <a:lnTo>
                  <a:pt x="3186" y="39"/>
                </a:lnTo>
                <a:lnTo>
                  <a:pt x="3186" y="39"/>
                </a:lnTo>
                <a:lnTo>
                  <a:pt x="3186" y="39"/>
                </a:lnTo>
                <a:lnTo>
                  <a:pt x="3187" y="39"/>
                </a:lnTo>
                <a:lnTo>
                  <a:pt x="3187" y="39"/>
                </a:lnTo>
                <a:lnTo>
                  <a:pt x="3187" y="39"/>
                </a:lnTo>
                <a:lnTo>
                  <a:pt x="3187" y="39"/>
                </a:lnTo>
                <a:lnTo>
                  <a:pt x="3188" y="39"/>
                </a:lnTo>
                <a:lnTo>
                  <a:pt x="3188" y="39"/>
                </a:lnTo>
                <a:lnTo>
                  <a:pt x="3188" y="39"/>
                </a:lnTo>
                <a:lnTo>
                  <a:pt x="3188" y="39"/>
                </a:lnTo>
                <a:lnTo>
                  <a:pt x="3189" y="39"/>
                </a:lnTo>
                <a:lnTo>
                  <a:pt x="3189" y="39"/>
                </a:lnTo>
                <a:lnTo>
                  <a:pt x="3189" y="39"/>
                </a:lnTo>
                <a:lnTo>
                  <a:pt x="3189" y="39"/>
                </a:lnTo>
                <a:lnTo>
                  <a:pt x="3189" y="39"/>
                </a:lnTo>
                <a:lnTo>
                  <a:pt x="3190" y="39"/>
                </a:lnTo>
                <a:lnTo>
                  <a:pt x="3190" y="39"/>
                </a:lnTo>
                <a:lnTo>
                  <a:pt x="3190" y="39"/>
                </a:lnTo>
                <a:lnTo>
                  <a:pt x="3190" y="39"/>
                </a:lnTo>
                <a:lnTo>
                  <a:pt x="3191" y="39"/>
                </a:lnTo>
                <a:lnTo>
                  <a:pt x="3191" y="39"/>
                </a:lnTo>
                <a:lnTo>
                  <a:pt x="3191" y="39"/>
                </a:lnTo>
                <a:lnTo>
                  <a:pt x="3191" y="39"/>
                </a:lnTo>
                <a:lnTo>
                  <a:pt x="3192" y="39"/>
                </a:lnTo>
                <a:lnTo>
                  <a:pt x="3192" y="39"/>
                </a:lnTo>
                <a:lnTo>
                  <a:pt x="3192" y="39"/>
                </a:lnTo>
                <a:lnTo>
                  <a:pt x="3192" y="39"/>
                </a:lnTo>
                <a:lnTo>
                  <a:pt x="3192" y="39"/>
                </a:lnTo>
                <a:lnTo>
                  <a:pt x="3193" y="39"/>
                </a:lnTo>
                <a:lnTo>
                  <a:pt x="3193" y="39"/>
                </a:lnTo>
                <a:lnTo>
                  <a:pt x="3193" y="39"/>
                </a:lnTo>
                <a:lnTo>
                  <a:pt x="3193" y="39"/>
                </a:lnTo>
                <a:lnTo>
                  <a:pt x="3194" y="39"/>
                </a:lnTo>
                <a:lnTo>
                  <a:pt x="3194" y="39"/>
                </a:lnTo>
                <a:lnTo>
                  <a:pt x="3194" y="39"/>
                </a:lnTo>
                <a:lnTo>
                  <a:pt x="3195" y="39"/>
                </a:lnTo>
                <a:lnTo>
                  <a:pt x="3195" y="39"/>
                </a:lnTo>
                <a:lnTo>
                  <a:pt x="3195" y="39"/>
                </a:lnTo>
                <a:lnTo>
                  <a:pt x="3195" y="39"/>
                </a:lnTo>
                <a:lnTo>
                  <a:pt x="3195" y="39"/>
                </a:lnTo>
                <a:lnTo>
                  <a:pt x="3196" y="39"/>
                </a:lnTo>
                <a:lnTo>
                  <a:pt x="3196" y="39"/>
                </a:lnTo>
                <a:lnTo>
                  <a:pt x="3196" y="39"/>
                </a:lnTo>
                <a:lnTo>
                  <a:pt x="3196" y="39"/>
                </a:lnTo>
                <a:lnTo>
                  <a:pt x="3197" y="39"/>
                </a:lnTo>
                <a:lnTo>
                  <a:pt x="3197" y="39"/>
                </a:lnTo>
                <a:lnTo>
                  <a:pt x="3197" y="39"/>
                </a:lnTo>
                <a:lnTo>
                  <a:pt x="3197" y="39"/>
                </a:lnTo>
                <a:lnTo>
                  <a:pt x="3198" y="39"/>
                </a:lnTo>
                <a:lnTo>
                  <a:pt x="3198" y="39"/>
                </a:lnTo>
                <a:lnTo>
                  <a:pt x="3198" y="39"/>
                </a:lnTo>
                <a:lnTo>
                  <a:pt x="3198" y="39"/>
                </a:lnTo>
                <a:lnTo>
                  <a:pt x="3198" y="39"/>
                </a:lnTo>
                <a:lnTo>
                  <a:pt x="3199" y="39"/>
                </a:lnTo>
                <a:lnTo>
                  <a:pt x="3199" y="39"/>
                </a:lnTo>
                <a:lnTo>
                  <a:pt x="3199" y="39"/>
                </a:lnTo>
                <a:lnTo>
                  <a:pt x="3199" y="39"/>
                </a:lnTo>
                <a:lnTo>
                  <a:pt x="3200" y="39"/>
                </a:lnTo>
                <a:lnTo>
                  <a:pt x="3200" y="39"/>
                </a:lnTo>
                <a:lnTo>
                  <a:pt x="3200" y="39"/>
                </a:lnTo>
                <a:lnTo>
                  <a:pt x="3200" y="39"/>
                </a:lnTo>
                <a:lnTo>
                  <a:pt x="3201" y="39"/>
                </a:lnTo>
                <a:lnTo>
                  <a:pt x="3201" y="39"/>
                </a:lnTo>
                <a:lnTo>
                  <a:pt x="3201" y="39"/>
                </a:lnTo>
                <a:lnTo>
                  <a:pt x="3201" y="39"/>
                </a:lnTo>
                <a:lnTo>
                  <a:pt x="3201" y="39"/>
                </a:lnTo>
                <a:lnTo>
                  <a:pt x="3202" y="39"/>
                </a:lnTo>
                <a:lnTo>
                  <a:pt x="3202" y="39"/>
                </a:lnTo>
                <a:lnTo>
                  <a:pt x="3202" y="39"/>
                </a:lnTo>
                <a:lnTo>
                  <a:pt x="3203" y="39"/>
                </a:lnTo>
                <a:lnTo>
                  <a:pt x="3203" y="39"/>
                </a:lnTo>
                <a:lnTo>
                  <a:pt x="3203" y="39"/>
                </a:lnTo>
                <a:lnTo>
                  <a:pt x="3203" y="39"/>
                </a:lnTo>
                <a:lnTo>
                  <a:pt x="3204" y="39"/>
                </a:lnTo>
                <a:lnTo>
                  <a:pt x="3204" y="39"/>
                </a:lnTo>
                <a:lnTo>
                  <a:pt x="3204" y="39"/>
                </a:lnTo>
                <a:lnTo>
                  <a:pt x="3204" y="39"/>
                </a:lnTo>
                <a:lnTo>
                  <a:pt x="3204" y="39"/>
                </a:lnTo>
                <a:lnTo>
                  <a:pt x="3205" y="39"/>
                </a:lnTo>
                <a:lnTo>
                  <a:pt x="3205" y="39"/>
                </a:lnTo>
                <a:lnTo>
                  <a:pt x="3205" y="39"/>
                </a:lnTo>
                <a:lnTo>
                  <a:pt x="3205" y="39"/>
                </a:lnTo>
                <a:lnTo>
                  <a:pt x="3206" y="39"/>
                </a:lnTo>
                <a:lnTo>
                  <a:pt x="3206" y="39"/>
                </a:lnTo>
                <a:lnTo>
                  <a:pt x="3206" y="39"/>
                </a:lnTo>
                <a:lnTo>
                  <a:pt x="3206" y="39"/>
                </a:lnTo>
                <a:lnTo>
                  <a:pt x="3207" y="39"/>
                </a:lnTo>
                <a:lnTo>
                  <a:pt x="3207" y="39"/>
                </a:lnTo>
                <a:lnTo>
                  <a:pt x="3207" y="39"/>
                </a:lnTo>
                <a:lnTo>
                  <a:pt x="3207" y="39"/>
                </a:lnTo>
                <a:lnTo>
                  <a:pt x="3207" y="39"/>
                </a:lnTo>
                <a:lnTo>
                  <a:pt x="3208" y="39"/>
                </a:lnTo>
                <a:lnTo>
                  <a:pt x="3208" y="39"/>
                </a:lnTo>
                <a:lnTo>
                  <a:pt x="3208" y="39"/>
                </a:lnTo>
                <a:lnTo>
                  <a:pt x="3208" y="39"/>
                </a:lnTo>
                <a:lnTo>
                  <a:pt x="3209" y="39"/>
                </a:lnTo>
                <a:lnTo>
                  <a:pt x="3209" y="39"/>
                </a:lnTo>
                <a:lnTo>
                  <a:pt x="3209" y="39"/>
                </a:lnTo>
                <a:lnTo>
                  <a:pt x="3210" y="39"/>
                </a:lnTo>
                <a:lnTo>
                  <a:pt x="3210" y="39"/>
                </a:lnTo>
                <a:lnTo>
                  <a:pt x="3210" y="39"/>
                </a:lnTo>
                <a:lnTo>
                  <a:pt x="3210" y="39"/>
                </a:lnTo>
                <a:lnTo>
                  <a:pt x="3210" y="39"/>
                </a:lnTo>
                <a:lnTo>
                  <a:pt x="3211" y="39"/>
                </a:lnTo>
                <a:lnTo>
                  <a:pt x="3211" y="39"/>
                </a:lnTo>
                <a:lnTo>
                  <a:pt x="3211" y="39"/>
                </a:lnTo>
                <a:lnTo>
                  <a:pt x="3211" y="39"/>
                </a:lnTo>
                <a:lnTo>
                  <a:pt x="3212" y="39"/>
                </a:lnTo>
                <a:lnTo>
                  <a:pt x="3212" y="39"/>
                </a:lnTo>
                <a:lnTo>
                  <a:pt x="3212" y="39"/>
                </a:lnTo>
                <a:lnTo>
                  <a:pt x="3212" y="39"/>
                </a:lnTo>
                <a:lnTo>
                  <a:pt x="3213" y="39"/>
                </a:lnTo>
                <a:lnTo>
                  <a:pt x="3213" y="39"/>
                </a:lnTo>
                <a:lnTo>
                  <a:pt x="3213" y="39"/>
                </a:lnTo>
                <a:lnTo>
                  <a:pt x="3213" y="39"/>
                </a:lnTo>
                <a:lnTo>
                  <a:pt x="3213" y="39"/>
                </a:lnTo>
                <a:lnTo>
                  <a:pt x="3214" y="39"/>
                </a:lnTo>
                <a:lnTo>
                  <a:pt x="3214" y="39"/>
                </a:lnTo>
                <a:lnTo>
                  <a:pt x="3214" y="39"/>
                </a:lnTo>
                <a:lnTo>
                  <a:pt x="3214" y="39"/>
                </a:lnTo>
                <a:lnTo>
                  <a:pt x="3215" y="39"/>
                </a:lnTo>
                <a:lnTo>
                  <a:pt x="3215" y="39"/>
                </a:lnTo>
                <a:lnTo>
                  <a:pt x="3215" y="39"/>
                </a:lnTo>
                <a:lnTo>
                  <a:pt x="3215" y="39"/>
                </a:lnTo>
                <a:lnTo>
                  <a:pt x="3216" y="39"/>
                </a:lnTo>
                <a:lnTo>
                  <a:pt x="3216" y="39"/>
                </a:lnTo>
                <a:lnTo>
                  <a:pt x="3216" y="39"/>
                </a:lnTo>
                <a:lnTo>
                  <a:pt x="3216" y="39"/>
                </a:lnTo>
                <a:lnTo>
                  <a:pt x="3216" y="39"/>
                </a:lnTo>
                <a:lnTo>
                  <a:pt x="3217" y="39"/>
                </a:lnTo>
                <a:lnTo>
                  <a:pt x="3217" y="39"/>
                </a:lnTo>
                <a:lnTo>
                  <a:pt x="3217" y="39"/>
                </a:lnTo>
                <a:lnTo>
                  <a:pt x="3218" y="39"/>
                </a:lnTo>
                <a:lnTo>
                  <a:pt x="3218" y="39"/>
                </a:lnTo>
                <a:lnTo>
                  <a:pt x="3218" y="39"/>
                </a:lnTo>
                <a:lnTo>
                  <a:pt x="3218" y="39"/>
                </a:lnTo>
                <a:lnTo>
                  <a:pt x="3219" y="39"/>
                </a:lnTo>
                <a:lnTo>
                  <a:pt x="3219" y="39"/>
                </a:lnTo>
                <a:lnTo>
                  <a:pt x="3219" y="39"/>
                </a:lnTo>
                <a:lnTo>
                  <a:pt x="3219" y="39"/>
                </a:lnTo>
                <a:lnTo>
                  <a:pt x="3219" y="39"/>
                </a:lnTo>
                <a:lnTo>
                  <a:pt x="3220" y="39"/>
                </a:lnTo>
                <a:lnTo>
                  <a:pt x="3220" y="39"/>
                </a:lnTo>
                <a:lnTo>
                  <a:pt x="3220" y="39"/>
                </a:lnTo>
                <a:lnTo>
                  <a:pt x="3220" y="39"/>
                </a:lnTo>
                <a:lnTo>
                  <a:pt x="3221" y="39"/>
                </a:lnTo>
                <a:lnTo>
                  <a:pt x="3221" y="39"/>
                </a:lnTo>
                <a:lnTo>
                  <a:pt x="3221" y="39"/>
                </a:lnTo>
                <a:lnTo>
                  <a:pt x="3221" y="39"/>
                </a:lnTo>
                <a:lnTo>
                  <a:pt x="3222" y="39"/>
                </a:lnTo>
                <a:lnTo>
                  <a:pt x="3222" y="39"/>
                </a:lnTo>
                <a:lnTo>
                  <a:pt x="3222" y="39"/>
                </a:lnTo>
                <a:lnTo>
                  <a:pt x="3222" y="39"/>
                </a:lnTo>
                <a:lnTo>
                  <a:pt x="3222" y="39"/>
                </a:lnTo>
                <a:lnTo>
                  <a:pt x="3223" y="39"/>
                </a:lnTo>
                <a:lnTo>
                  <a:pt x="3223" y="39"/>
                </a:lnTo>
                <a:lnTo>
                  <a:pt x="3223" y="39"/>
                </a:lnTo>
                <a:lnTo>
                  <a:pt x="3223" y="39"/>
                </a:lnTo>
                <a:lnTo>
                  <a:pt x="3224" y="39"/>
                </a:lnTo>
                <a:lnTo>
                  <a:pt x="3224" y="39"/>
                </a:lnTo>
                <a:lnTo>
                  <a:pt x="3224" y="39"/>
                </a:lnTo>
                <a:lnTo>
                  <a:pt x="3224" y="39"/>
                </a:lnTo>
                <a:lnTo>
                  <a:pt x="3225" y="39"/>
                </a:lnTo>
                <a:lnTo>
                  <a:pt x="3225" y="39"/>
                </a:lnTo>
                <a:lnTo>
                  <a:pt x="3225" y="39"/>
                </a:lnTo>
                <a:lnTo>
                  <a:pt x="3226" y="39"/>
                </a:lnTo>
                <a:lnTo>
                  <a:pt x="3226" y="39"/>
                </a:lnTo>
                <a:lnTo>
                  <a:pt x="3226" y="39"/>
                </a:lnTo>
                <a:lnTo>
                  <a:pt x="3226" y="39"/>
                </a:lnTo>
                <a:lnTo>
                  <a:pt x="3226" y="39"/>
                </a:lnTo>
                <a:lnTo>
                  <a:pt x="3227" y="39"/>
                </a:lnTo>
                <a:lnTo>
                  <a:pt x="3227" y="39"/>
                </a:lnTo>
                <a:lnTo>
                  <a:pt x="3227" y="39"/>
                </a:lnTo>
                <a:lnTo>
                  <a:pt x="3227" y="39"/>
                </a:lnTo>
                <a:lnTo>
                  <a:pt x="3228" y="39"/>
                </a:lnTo>
                <a:lnTo>
                  <a:pt x="3228" y="39"/>
                </a:lnTo>
                <a:lnTo>
                  <a:pt x="3228" y="39"/>
                </a:lnTo>
                <a:lnTo>
                  <a:pt x="3228" y="39"/>
                </a:lnTo>
                <a:lnTo>
                  <a:pt x="3229" y="39"/>
                </a:lnTo>
                <a:lnTo>
                  <a:pt x="3229" y="39"/>
                </a:lnTo>
                <a:lnTo>
                  <a:pt x="3229" y="39"/>
                </a:lnTo>
                <a:lnTo>
                  <a:pt x="3229" y="39"/>
                </a:lnTo>
                <a:lnTo>
                  <a:pt x="3229" y="39"/>
                </a:lnTo>
                <a:lnTo>
                  <a:pt x="3230" y="39"/>
                </a:lnTo>
                <a:lnTo>
                  <a:pt x="3230" y="39"/>
                </a:lnTo>
                <a:lnTo>
                  <a:pt x="3230" y="39"/>
                </a:lnTo>
                <a:lnTo>
                  <a:pt x="3230" y="39"/>
                </a:lnTo>
                <a:lnTo>
                  <a:pt x="3231" y="39"/>
                </a:lnTo>
                <a:lnTo>
                  <a:pt x="3231" y="39"/>
                </a:lnTo>
                <a:lnTo>
                  <a:pt x="3231" y="39"/>
                </a:lnTo>
                <a:lnTo>
                  <a:pt x="3231" y="39"/>
                </a:lnTo>
                <a:lnTo>
                  <a:pt x="3231" y="39"/>
                </a:lnTo>
                <a:lnTo>
                  <a:pt x="3232" y="39"/>
                </a:lnTo>
                <a:lnTo>
                  <a:pt x="3232" y="39"/>
                </a:lnTo>
                <a:lnTo>
                  <a:pt x="3232" y="39"/>
                </a:lnTo>
                <a:lnTo>
                  <a:pt x="3232" y="39"/>
                </a:lnTo>
                <a:lnTo>
                  <a:pt x="3233" y="39"/>
                </a:lnTo>
                <a:lnTo>
                  <a:pt x="3233" y="39"/>
                </a:lnTo>
                <a:lnTo>
                  <a:pt x="3233" y="39"/>
                </a:lnTo>
                <a:lnTo>
                  <a:pt x="3234" y="39"/>
                </a:lnTo>
                <a:lnTo>
                  <a:pt x="3234" y="39"/>
                </a:lnTo>
                <a:lnTo>
                  <a:pt x="3234" y="39"/>
                </a:lnTo>
                <a:lnTo>
                  <a:pt x="3234" y="39"/>
                </a:lnTo>
                <a:lnTo>
                  <a:pt x="3235" y="39"/>
                </a:lnTo>
                <a:lnTo>
                  <a:pt x="3235" y="39"/>
                </a:lnTo>
                <a:lnTo>
                  <a:pt x="3235" y="39"/>
                </a:lnTo>
                <a:lnTo>
                  <a:pt x="3235" y="39"/>
                </a:lnTo>
                <a:lnTo>
                  <a:pt x="3235" y="39"/>
                </a:lnTo>
                <a:lnTo>
                  <a:pt x="3236" y="39"/>
                </a:lnTo>
                <a:lnTo>
                  <a:pt x="3236" y="39"/>
                </a:lnTo>
                <a:lnTo>
                  <a:pt x="3236" y="39"/>
                </a:lnTo>
                <a:lnTo>
                  <a:pt x="3236" y="39"/>
                </a:lnTo>
                <a:lnTo>
                  <a:pt x="3237" y="39"/>
                </a:lnTo>
                <a:lnTo>
                  <a:pt x="3237" y="39"/>
                </a:lnTo>
                <a:lnTo>
                  <a:pt x="3237" y="39"/>
                </a:lnTo>
                <a:lnTo>
                  <a:pt x="3237" y="39"/>
                </a:lnTo>
                <a:lnTo>
                  <a:pt x="3238" y="39"/>
                </a:lnTo>
                <a:lnTo>
                  <a:pt x="3238" y="39"/>
                </a:lnTo>
                <a:lnTo>
                  <a:pt x="3238" y="39"/>
                </a:lnTo>
                <a:lnTo>
                  <a:pt x="3238" y="39"/>
                </a:lnTo>
                <a:lnTo>
                  <a:pt x="3238" y="39"/>
                </a:lnTo>
                <a:lnTo>
                  <a:pt x="3239" y="39"/>
                </a:lnTo>
                <a:lnTo>
                  <a:pt x="3239" y="39"/>
                </a:lnTo>
                <a:lnTo>
                  <a:pt x="3239" y="39"/>
                </a:lnTo>
                <a:lnTo>
                  <a:pt x="3239" y="39"/>
                </a:lnTo>
                <a:lnTo>
                  <a:pt x="3240" y="39"/>
                </a:lnTo>
                <a:lnTo>
                  <a:pt x="3240" y="39"/>
                </a:lnTo>
                <a:lnTo>
                  <a:pt x="3240" y="39"/>
                </a:lnTo>
                <a:lnTo>
                  <a:pt x="3240" y="39"/>
                </a:lnTo>
                <a:lnTo>
                  <a:pt x="3241" y="39"/>
                </a:lnTo>
                <a:lnTo>
                  <a:pt x="3241" y="39"/>
                </a:lnTo>
                <a:lnTo>
                  <a:pt x="3241" y="39"/>
                </a:lnTo>
                <a:lnTo>
                  <a:pt x="3241" y="39"/>
                </a:lnTo>
                <a:lnTo>
                  <a:pt x="3242" y="39"/>
                </a:lnTo>
                <a:lnTo>
                  <a:pt x="3242" y="39"/>
                </a:lnTo>
                <a:lnTo>
                  <a:pt x="3242" y="39"/>
                </a:lnTo>
                <a:lnTo>
                  <a:pt x="3242" y="39"/>
                </a:lnTo>
                <a:lnTo>
                  <a:pt x="3243" y="39"/>
                </a:lnTo>
                <a:lnTo>
                  <a:pt x="3243" y="39"/>
                </a:lnTo>
                <a:lnTo>
                  <a:pt x="3243" y="39"/>
                </a:lnTo>
                <a:lnTo>
                  <a:pt x="3243" y="39"/>
                </a:lnTo>
                <a:lnTo>
                  <a:pt x="3244" y="0"/>
                </a:lnTo>
                <a:lnTo>
                  <a:pt x="3244" y="39"/>
                </a:lnTo>
                <a:lnTo>
                  <a:pt x="3244" y="39"/>
                </a:lnTo>
                <a:lnTo>
                  <a:pt x="3244" y="39"/>
                </a:lnTo>
                <a:lnTo>
                  <a:pt x="3244" y="39"/>
                </a:lnTo>
                <a:lnTo>
                  <a:pt x="3245" y="39"/>
                </a:lnTo>
                <a:lnTo>
                  <a:pt x="3245" y="39"/>
                </a:lnTo>
                <a:lnTo>
                  <a:pt x="3245" y="39"/>
                </a:lnTo>
                <a:lnTo>
                  <a:pt x="3245" y="39"/>
                </a:lnTo>
                <a:lnTo>
                  <a:pt x="3246" y="39"/>
                </a:lnTo>
                <a:lnTo>
                  <a:pt x="3246" y="39"/>
                </a:lnTo>
                <a:lnTo>
                  <a:pt x="3246" y="39"/>
                </a:lnTo>
                <a:lnTo>
                  <a:pt x="3246" y="39"/>
                </a:lnTo>
                <a:lnTo>
                  <a:pt x="3247" y="39"/>
                </a:lnTo>
                <a:lnTo>
                  <a:pt x="3247" y="39"/>
                </a:lnTo>
                <a:lnTo>
                  <a:pt x="3247" y="39"/>
                </a:lnTo>
                <a:lnTo>
                  <a:pt x="3247" y="39"/>
                </a:lnTo>
                <a:lnTo>
                  <a:pt x="3247" y="39"/>
                </a:lnTo>
                <a:lnTo>
                  <a:pt x="3248" y="39"/>
                </a:lnTo>
                <a:lnTo>
                  <a:pt x="3248" y="39"/>
                </a:lnTo>
                <a:lnTo>
                  <a:pt x="3248" y="39"/>
                </a:lnTo>
                <a:lnTo>
                  <a:pt x="3249" y="39"/>
                </a:lnTo>
                <a:lnTo>
                  <a:pt x="3249" y="39"/>
                </a:lnTo>
                <a:lnTo>
                  <a:pt x="3249" y="39"/>
                </a:lnTo>
                <a:lnTo>
                  <a:pt x="3249" y="39"/>
                </a:lnTo>
                <a:lnTo>
                  <a:pt x="3250" y="39"/>
                </a:lnTo>
                <a:lnTo>
                  <a:pt x="3250" y="39"/>
                </a:lnTo>
                <a:lnTo>
                  <a:pt x="3250" y="39"/>
                </a:lnTo>
                <a:lnTo>
                  <a:pt x="3250" y="39"/>
                </a:lnTo>
                <a:lnTo>
                  <a:pt x="3250" y="39"/>
                </a:lnTo>
                <a:lnTo>
                  <a:pt x="3251" y="39"/>
                </a:lnTo>
                <a:lnTo>
                  <a:pt x="3251" y="39"/>
                </a:lnTo>
                <a:lnTo>
                  <a:pt x="3251" y="39"/>
                </a:lnTo>
                <a:lnTo>
                  <a:pt x="3251" y="39"/>
                </a:lnTo>
                <a:lnTo>
                  <a:pt x="3252" y="39"/>
                </a:lnTo>
                <a:lnTo>
                  <a:pt x="3252" y="39"/>
                </a:lnTo>
                <a:lnTo>
                  <a:pt x="3252" y="39"/>
                </a:lnTo>
                <a:lnTo>
                  <a:pt x="3252" y="39"/>
                </a:lnTo>
                <a:lnTo>
                  <a:pt x="3253" y="39"/>
                </a:lnTo>
                <a:lnTo>
                  <a:pt x="3253" y="39"/>
                </a:lnTo>
                <a:lnTo>
                  <a:pt x="3253" y="39"/>
                </a:lnTo>
                <a:lnTo>
                  <a:pt x="3253" y="39"/>
                </a:lnTo>
                <a:lnTo>
                  <a:pt x="3253" y="39"/>
                </a:lnTo>
                <a:lnTo>
                  <a:pt x="3254" y="39"/>
                </a:lnTo>
                <a:lnTo>
                  <a:pt x="3254" y="39"/>
                </a:lnTo>
                <a:lnTo>
                  <a:pt x="3254" y="39"/>
                </a:lnTo>
                <a:lnTo>
                  <a:pt x="3254" y="39"/>
                </a:lnTo>
                <a:lnTo>
                  <a:pt x="3255" y="39"/>
                </a:lnTo>
                <a:lnTo>
                  <a:pt x="3255" y="39"/>
                </a:lnTo>
                <a:lnTo>
                  <a:pt x="3255" y="39"/>
                </a:lnTo>
                <a:lnTo>
                  <a:pt x="3255" y="39"/>
                </a:lnTo>
                <a:lnTo>
                  <a:pt x="3256" y="39"/>
                </a:lnTo>
                <a:lnTo>
                  <a:pt x="3256" y="39"/>
                </a:lnTo>
                <a:lnTo>
                  <a:pt x="3256" y="39"/>
                </a:lnTo>
                <a:lnTo>
                  <a:pt x="3256" y="39"/>
                </a:lnTo>
                <a:lnTo>
                  <a:pt x="3257" y="39"/>
                </a:lnTo>
                <a:lnTo>
                  <a:pt x="3257" y="39"/>
                </a:lnTo>
                <a:lnTo>
                  <a:pt x="3257" y="39"/>
                </a:lnTo>
                <a:lnTo>
                  <a:pt x="3257" y="39"/>
                </a:lnTo>
                <a:lnTo>
                  <a:pt x="3258" y="39"/>
                </a:lnTo>
                <a:lnTo>
                  <a:pt x="3258" y="39"/>
                </a:lnTo>
                <a:lnTo>
                  <a:pt x="3258" y="39"/>
                </a:lnTo>
                <a:lnTo>
                  <a:pt x="3258" y="39"/>
                </a:lnTo>
                <a:lnTo>
                  <a:pt x="3259" y="39"/>
                </a:lnTo>
                <a:lnTo>
                  <a:pt x="3259" y="39"/>
                </a:lnTo>
                <a:lnTo>
                  <a:pt x="3259" y="39"/>
                </a:lnTo>
                <a:lnTo>
                  <a:pt x="3259" y="39"/>
                </a:lnTo>
                <a:lnTo>
                  <a:pt x="3259" y="39"/>
                </a:lnTo>
                <a:lnTo>
                  <a:pt x="3260" y="39"/>
                </a:lnTo>
                <a:lnTo>
                  <a:pt x="3260" y="39"/>
                </a:lnTo>
                <a:lnTo>
                  <a:pt x="3260" y="39"/>
                </a:lnTo>
                <a:lnTo>
                  <a:pt x="3260" y="39"/>
                </a:lnTo>
                <a:lnTo>
                  <a:pt x="3261" y="39"/>
                </a:lnTo>
                <a:lnTo>
                  <a:pt x="3261" y="39"/>
                </a:lnTo>
                <a:lnTo>
                  <a:pt x="3261" y="39"/>
                </a:lnTo>
                <a:lnTo>
                  <a:pt x="3261" y="39"/>
                </a:lnTo>
                <a:lnTo>
                  <a:pt x="3262" y="39"/>
                </a:lnTo>
                <a:lnTo>
                  <a:pt x="3262" y="39"/>
                </a:lnTo>
                <a:lnTo>
                  <a:pt x="3262" y="39"/>
                </a:lnTo>
                <a:lnTo>
                  <a:pt x="3262" y="39"/>
                </a:lnTo>
                <a:lnTo>
                  <a:pt x="3262" y="39"/>
                </a:lnTo>
                <a:lnTo>
                  <a:pt x="3263" y="39"/>
                </a:lnTo>
                <a:lnTo>
                  <a:pt x="3263" y="39"/>
                </a:lnTo>
                <a:lnTo>
                  <a:pt x="3263" y="39"/>
                </a:lnTo>
                <a:lnTo>
                  <a:pt x="3263" y="39"/>
                </a:lnTo>
                <a:lnTo>
                  <a:pt x="3264" y="39"/>
                </a:lnTo>
                <a:lnTo>
                  <a:pt x="3264" y="39"/>
                </a:lnTo>
                <a:lnTo>
                  <a:pt x="3264" y="39"/>
                </a:lnTo>
                <a:lnTo>
                  <a:pt x="3265" y="39"/>
                </a:lnTo>
                <a:lnTo>
                  <a:pt x="3265" y="39"/>
                </a:lnTo>
                <a:lnTo>
                  <a:pt x="3265" y="39"/>
                </a:lnTo>
                <a:lnTo>
                  <a:pt x="3265" y="39"/>
                </a:lnTo>
                <a:lnTo>
                  <a:pt x="3265" y="39"/>
                </a:lnTo>
                <a:lnTo>
                  <a:pt x="3266" y="39"/>
                </a:lnTo>
                <a:lnTo>
                  <a:pt x="3266" y="39"/>
                </a:lnTo>
                <a:lnTo>
                  <a:pt x="3266" y="39"/>
                </a:lnTo>
                <a:lnTo>
                  <a:pt x="3266" y="39"/>
                </a:lnTo>
                <a:lnTo>
                  <a:pt x="3267" y="39"/>
                </a:lnTo>
                <a:lnTo>
                  <a:pt x="3267" y="39"/>
                </a:lnTo>
                <a:lnTo>
                  <a:pt x="3267" y="39"/>
                </a:lnTo>
                <a:lnTo>
                  <a:pt x="3267" y="39"/>
                </a:lnTo>
                <a:lnTo>
                  <a:pt x="3268" y="39"/>
                </a:lnTo>
                <a:lnTo>
                  <a:pt x="3268" y="39"/>
                </a:lnTo>
                <a:lnTo>
                  <a:pt x="3268" y="39"/>
                </a:lnTo>
                <a:lnTo>
                  <a:pt x="3268" y="39"/>
                </a:lnTo>
                <a:lnTo>
                  <a:pt x="3268" y="39"/>
                </a:lnTo>
                <a:lnTo>
                  <a:pt x="3269" y="39"/>
                </a:lnTo>
                <a:lnTo>
                  <a:pt x="3269" y="39"/>
                </a:lnTo>
                <a:lnTo>
                  <a:pt x="3269" y="39"/>
                </a:lnTo>
                <a:lnTo>
                  <a:pt x="3269" y="39"/>
                </a:lnTo>
                <a:lnTo>
                  <a:pt x="3270" y="39"/>
                </a:lnTo>
                <a:lnTo>
                  <a:pt x="3270" y="39"/>
                </a:lnTo>
                <a:lnTo>
                  <a:pt x="3270" y="39"/>
                </a:lnTo>
                <a:lnTo>
                  <a:pt x="3270" y="39"/>
                </a:lnTo>
                <a:lnTo>
                  <a:pt x="3271" y="39"/>
                </a:lnTo>
                <a:lnTo>
                  <a:pt x="3271" y="39"/>
                </a:lnTo>
                <a:lnTo>
                  <a:pt x="3271" y="39"/>
                </a:lnTo>
                <a:lnTo>
                  <a:pt x="3271" y="39"/>
                </a:lnTo>
                <a:lnTo>
                  <a:pt x="3271" y="39"/>
                </a:lnTo>
                <a:lnTo>
                  <a:pt x="3272" y="39"/>
                </a:lnTo>
                <a:lnTo>
                  <a:pt x="3272" y="39"/>
                </a:lnTo>
                <a:lnTo>
                  <a:pt x="3272" y="39"/>
                </a:lnTo>
                <a:lnTo>
                  <a:pt x="3273" y="39"/>
                </a:lnTo>
                <a:lnTo>
                  <a:pt x="3273" y="39"/>
                </a:lnTo>
                <a:lnTo>
                  <a:pt x="3273" y="39"/>
                </a:lnTo>
                <a:lnTo>
                  <a:pt x="3273" y="39"/>
                </a:lnTo>
                <a:lnTo>
                  <a:pt x="3274" y="39"/>
                </a:lnTo>
                <a:lnTo>
                  <a:pt x="3274" y="39"/>
                </a:lnTo>
                <a:lnTo>
                  <a:pt x="3274" y="39"/>
                </a:lnTo>
                <a:lnTo>
                  <a:pt x="3274" y="39"/>
                </a:lnTo>
                <a:lnTo>
                  <a:pt x="3275" y="39"/>
                </a:lnTo>
                <a:lnTo>
                  <a:pt x="3275" y="39"/>
                </a:lnTo>
                <a:lnTo>
                  <a:pt x="3275" y="39"/>
                </a:lnTo>
                <a:lnTo>
                  <a:pt x="3275" y="39"/>
                </a:lnTo>
                <a:lnTo>
                  <a:pt x="3275" y="39"/>
                </a:lnTo>
                <a:lnTo>
                  <a:pt x="3276" y="39"/>
                </a:lnTo>
                <a:lnTo>
                  <a:pt x="3276" y="39"/>
                </a:lnTo>
                <a:lnTo>
                  <a:pt x="3276" y="39"/>
                </a:lnTo>
                <a:lnTo>
                  <a:pt x="3276" y="39"/>
                </a:lnTo>
                <a:lnTo>
                  <a:pt x="3277" y="39"/>
                </a:lnTo>
                <a:lnTo>
                  <a:pt x="3277" y="39"/>
                </a:lnTo>
                <a:lnTo>
                  <a:pt x="3277" y="39"/>
                </a:lnTo>
                <a:lnTo>
                  <a:pt x="3277" y="39"/>
                </a:lnTo>
                <a:lnTo>
                  <a:pt x="3277" y="39"/>
                </a:lnTo>
                <a:lnTo>
                  <a:pt x="3278" y="39"/>
                </a:lnTo>
                <a:lnTo>
                  <a:pt x="3278" y="39"/>
                </a:lnTo>
                <a:lnTo>
                  <a:pt x="3278" y="39"/>
                </a:lnTo>
                <a:lnTo>
                  <a:pt x="3278" y="39"/>
                </a:lnTo>
                <a:lnTo>
                  <a:pt x="3279" y="39"/>
                </a:lnTo>
                <a:lnTo>
                  <a:pt x="3279" y="39"/>
                </a:lnTo>
                <a:lnTo>
                  <a:pt x="3279" y="39"/>
                </a:lnTo>
                <a:lnTo>
                  <a:pt x="3279" y="39"/>
                </a:lnTo>
                <a:lnTo>
                  <a:pt x="3280" y="39"/>
                </a:lnTo>
                <a:lnTo>
                  <a:pt x="3280" y="39"/>
                </a:lnTo>
                <a:lnTo>
                  <a:pt x="3280" y="39"/>
                </a:lnTo>
                <a:lnTo>
                  <a:pt x="3281" y="39"/>
                </a:lnTo>
                <a:lnTo>
                  <a:pt x="3281" y="39"/>
                </a:lnTo>
                <a:lnTo>
                  <a:pt x="3281" y="39"/>
                </a:lnTo>
                <a:lnTo>
                  <a:pt x="3281" y="39"/>
                </a:lnTo>
                <a:lnTo>
                  <a:pt x="3281" y="39"/>
                </a:lnTo>
                <a:lnTo>
                  <a:pt x="3282" y="39"/>
                </a:lnTo>
                <a:lnTo>
                  <a:pt x="3282" y="39"/>
                </a:lnTo>
                <a:lnTo>
                  <a:pt x="3282" y="39"/>
                </a:lnTo>
                <a:lnTo>
                  <a:pt x="3282" y="39"/>
                </a:lnTo>
                <a:lnTo>
                  <a:pt x="3283" y="39"/>
                </a:lnTo>
                <a:lnTo>
                  <a:pt x="3283" y="39"/>
                </a:lnTo>
                <a:lnTo>
                  <a:pt x="3283" y="39"/>
                </a:lnTo>
                <a:lnTo>
                  <a:pt x="3283" y="39"/>
                </a:lnTo>
                <a:lnTo>
                  <a:pt x="3284" y="39"/>
                </a:lnTo>
                <a:lnTo>
                  <a:pt x="3284" y="39"/>
                </a:lnTo>
                <a:lnTo>
                  <a:pt x="3284" y="39"/>
                </a:lnTo>
                <a:lnTo>
                  <a:pt x="3284" y="39"/>
                </a:lnTo>
                <a:lnTo>
                  <a:pt x="3284" y="39"/>
                </a:lnTo>
                <a:lnTo>
                  <a:pt x="3285" y="39"/>
                </a:lnTo>
                <a:lnTo>
                  <a:pt x="3285" y="39"/>
                </a:lnTo>
                <a:lnTo>
                  <a:pt x="3285" y="39"/>
                </a:lnTo>
                <a:lnTo>
                  <a:pt x="3285" y="39"/>
                </a:lnTo>
                <a:lnTo>
                  <a:pt x="3286" y="39"/>
                </a:lnTo>
                <a:lnTo>
                  <a:pt x="3286" y="39"/>
                </a:lnTo>
                <a:lnTo>
                  <a:pt x="3286" y="39"/>
                </a:lnTo>
                <a:lnTo>
                  <a:pt x="3286" y="39"/>
                </a:lnTo>
                <a:lnTo>
                  <a:pt x="3287" y="39"/>
                </a:lnTo>
                <a:lnTo>
                  <a:pt x="3287" y="39"/>
                </a:lnTo>
                <a:lnTo>
                  <a:pt x="3287" y="39"/>
                </a:lnTo>
                <a:lnTo>
                  <a:pt x="3287" y="39"/>
                </a:lnTo>
                <a:lnTo>
                  <a:pt x="3288" y="39"/>
                </a:lnTo>
                <a:lnTo>
                  <a:pt x="3288" y="39"/>
                </a:lnTo>
                <a:lnTo>
                  <a:pt x="3288" y="39"/>
                </a:lnTo>
                <a:lnTo>
                  <a:pt x="3288" y="39"/>
                </a:lnTo>
                <a:lnTo>
                  <a:pt x="3289" y="39"/>
                </a:lnTo>
                <a:lnTo>
                  <a:pt x="3289" y="39"/>
                </a:lnTo>
                <a:lnTo>
                  <a:pt x="3289" y="39"/>
                </a:lnTo>
                <a:lnTo>
                  <a:pt x="3289" y="39"/>
                </a:lnTo>
                <a:lnTo>
                  <a:pt x="3290" y="39"/>
                </a:lnTo>
                <a:lnTo>
                  <a:pt x="3290" y="39"/>
                </a:lnTo>
                <a:lnTo>
                  <a:pt x="3290" y="39"/>
                </a:lnTo>
                <a:lnTo>
                  <a:pt x="3290" y="39"/>
                </a:lnTo>
                <a:lnTo>
                  <a:pt x="3290" y="39"/>
                </a:lnTo>
                <a:lnTo>
                  <a:pt x="3291" y="39"/>
                </a:lnTo>
                <a:lnTo>
                  <a:pt x="3291" y="39"/>
                </a:lnTo>
                <a:lnTo>
                  <a:pt x="3291" y="39"/>
                </a:lnTo>
                <a:lnTo>
                  <a:pt x="3291" y="39"/>
                </a:lnTo>
                <a:lnTo>
                  <a:pt x="3292" y="39"/>
                </a:lnTo>
                <a:lnTo>
                  <a:pt x="3292" y="39"/>
                </a:lnTo>
                <a:lnTo>
                  <a:pt x="3292" y="39"/>
                </a:lnTo>
                <a:lnTo>
                  <a:pt x="3292" y="39"/>
                </a:lnTo>
                <a:lnTo>
                  <a:pt x="3293" y="39"/>
                </a:lnTo>
                <a:lnTo>
                  <a:pt x="3293" y="39"/>
                </a:lnTo>
                <a:lnTo>
                  <a:pt x="3293" y="39"/>
                </a:lnTo>
                <a:lnTo>
                  <a:pt x="3293" y="39"/>
                </a:lnTo>
                <a:lnTo>
                  <a:pt x="3293" y="39"/>
                </a:lnTo>
                <a:lnTo>
                  <a:pt x="3294" y="39"/>
                </a:lnTo>
                <a:lnTo>
                  <a:pt x="3294" y="39"/>
                </a:lnTo>
                <a:lnTo>
                  <a:pt x="3294" y="39"/>
                </a:lnTo>
                <a:lnTo>
                  <a:pt x="3294" y="39"/>
                </a:lnTo>
                <a:lnTo>
                  <a:pt x="3295" y="39"/>
                </a:lnTo>
                <a:lnTo>
                  <a:pt x="3295" y="39"/>
                </a:lnTo>
                <a:lnTo>
                  <a:pt x="3295" y="39"/>
                </a:lnTo>
                <a:lnTo>
                  <a:pt x="3296" y="39"/>
                </a:lnTo>
                <a:lnTo>
                  <a:pt x="3296" y="39"/>
                </a:lnTo>
                <a:lnTo>
                  <a:pt x="3296" y="39"/>
                </a:lnTo>
                <a:lnTo>
                  <a:pt x="3296" y="39"/>
                </a:lnTo>
                <a:lnTo>
                  <a:pt x="3296" y="39"/>
                </a:lnTo>
                <a:lnTo>
                  <a:pt x="3297" y="39"/>
                </a:lnTo>
                <a:lnTo>
                  <a:pt x="3297" y="39"/>
                </a:lnTo>
                <a:lnTo>
                  <a:pt x="3297" y="39"/>
                </a:lnTo>
                <a:lnTo>
                  <a:pt x="3297" y="39"/>
                </a:lnTo>
                <a:lnTo>
                  <a:pt x="3298" y="39"/>
                </a:lnTo>
                <a:lnTo>
                  <a:pt x="3298" y="39"/>
                </a:lnTo>
                <a:lnTo>
                  <a:pt x="3298" y="39"/>
                </a:lnTo>
                <a:lnTo>
                  <a:pt x="3298" y="39"/>
                </a:lnTo>
                <a:lnTo>
                  <a:pt x="3299" y="39"/>
                </a:lnTo>
                <a:lnTo>
                  <a:pt x="3299" y="39"/>
                </a:lnTo>
                <a:lnTo>
                  <a:pt x="3299" y="39"/>
                </a:lnTo>
                <a:lnTo>
                  <a:pt x="3299" y="39"/>
                </a:lnTo>
                <a:lnTo>
                  <a:pt x="3299" y="39"/>
                </a:lnTo>
                <a:lnTo>
                  <a:pt x="3300" y="39"/>
                </a:lnTo>
                <a:lnTo>
                  <a:pt x="3300" y="39"/>
                </a:lnTo>
                <a:lnTo>
                  <a:pt x="3300" y="39"/>
                </a:lnTo>
                <a:lnTo>
                  <a:pt x="3300" y="39"/>
                </a:lnTo>
                <a:lnTo>
                  <a:pt x="3301" y="39"/>
                </a:lnTo>
                <a:lnTo>
                  <a:pt x="3301" y="39"/>
                </a:lnTo>
                <a:lnTo>
                  <a:pt x="3301" y="39"/>
                </a:lnTo>
                <a:lnTo>
                  <a:pt x="3301" y="39"/>
                </a:lnTo>
                <a:lnTo>
                  <a:pt x="3302" y="39"/>
                </a:lnTo>
                <a:lnTo>
                  <a:pt x="3302" y="39"/>
                </a:lnTo>
                <a:lnTo>
                  <a:pt x="3302" y="39"/>
                </a:lnTo>
                <a:lnTo>
                  <a:pt x="3302" y="39"/>
                </a:lnTo>
                <a:lnTo>
                  <a:pt x="3302" y="39"/>
                </a:lnTo>
                <a:lnTo>
                  <a:pt x="3303" y="39"/>
                </a:lnTo>
                <a:lnTo>
                  <a:pt x="3303" y="39"/>
                </a:lnTo>
                <a:lnTo>
                  <a:pt x="3303" y="39"/>
                </a:lnTo>
                <a:lnTo>
                  <a:pt x="3304" y="39"/>
                </a:lnTo>
                <a:lnTo>
                  <a:pt x="3304" y="39"/>
                </a:lnTo>
                <a:lnTo>
                  <a:pt x="3304" y="39"/>
                </a:lnTo>
                <a:lnTo>
                  <a:pt x="3304" y="39"/>
                </a:lnTo>
                <a:lnTo>
                  <a:pt x="3305" y="39"/>
                </a:lnTo>
                <a:lnTo>
                  <a:pt x="3305" y="39"/>
                </a:lnTo>
                <a:lnTo>
                  <a:pt x="3305" y="39"/>
                </a:lnTo>
                <a:lnTo>
                  <a:pt x="3305" y="39"/>
                </a:lnTo>
                <a:lnTo>
                  <a:pt x="3305" y="39"/>
                </a:lnTo>
                <a:lnTo>
                  <a:pt x="3306" y="39"/>
                </a:lnTo>
                <a:lnTo>
                  <a:pt x="3306" y="39"/>
                </a:lnTo>
                <a:lnTo>
                  <a:pt x="3306" y="39"/>
                </a:lnTo>
                <a:lnTo>
                  <a:pt x="3306" y="39"/>
                </a:lnTo>
                <a:lnTo>
                  <a:pt x="3307" y="39"/>
                </a:lnTo>
                <a:lnTo>
                  <a:pt x="3307" y="39"/>
                </a:lnTo>
                <a:lnTo>
                  <a:pt x="3307" y="39"/>
                </a:lnTo>
                <a:lnTo>
                  <a:pt x="3307" y="39"/>
                </a:lnTo>
                <a:lnTo>
                  <a:pt x="3308" y="39"/>
                </a:lnTo>
                <a:lnTo>
                  <a:pt x="3308" y="39"/>
                </a:lnTo>
                <a:lnTo>
                  <a:pt x="3308" y="39"/>
                </a:lnTo>
                <a:lnTo>
                  <a:pt x="3308" y="39"/>
                </a:lnTo>
                <a:lnTo>
                  <a:pt x="3308" y="39"/>
                </a:lnTo>
                <a:lnTo>
                  <a:pt x="3309" y="39"/>
                </a:lnTo>
                <a:lnTo>
                  <a:pt x="3309" y="39"/>
                </a:lnTo>
                <a:lnTo>
                  <a:pt x="3309" y="39"/>
                </a:lnTo>
                <a:lnTo>
                  <a:pt x="3309" y="39"/>
                </a:lnTo>
                <a:lnTo>
                  <a:pt x="3310" y="39"/>
                </a:lnTo>
                <a:lnTo>
                  <a:pt x="3310" y="39"/>
                </a:lnTo>
                <a:lnTo>
                  <a:pt x="3310" y="39"/>
                </a:lnTo>
                <a:lnTo>
                  <a:pt x="3310" y="39"/>
                </a:lnTo>
                <a:lnTo>
                  <a:pt x="3311" y="39"/>
                </a:lnTo>
                <a:lnTo>
                  <a:pt x="3311" y="39"/>
                </a:lnTo>
                <a:lnTo>
                  <a:pt x="3311" y="39"/>
                </a:lnTo>
                <a:lnTo>
                  <a:pt x="3311" y="39"/>
                </a:lnTo>
                <a:lnTo>
                  <a:pt x="3312" y="39"/>
                </a:lnTo>
                <a:lnTo>
                  <a:pt x="3312" y="39"/>
                </a:lnTo>
                <a:lnTo>
                  <a:pt x="3312" y="39"/>
                </a:lnTo>
                <a:lnTo>
                  <a:pt x="3312" y="39"/>
                </a:lnTo>
                <a:lnTo>
                  <a:pt x="3313" y="39"/>
                </a:lnTo>
                <a:lnTo>
                  <a:pt x="3313" y="39"/>
                </a:lnTo>
                <a:lnTo>
                  <a:pt x="3313" y="39"/>
                </a:lnTo>
                <a:lnTo>
                  <a:pt x="3313" y="39"/>
                </a:lnTo>
                <a:lnTo>
                  <a:pt x="3314" y="39"/>
                </a:lnTo>
                <a:lnTo>
                  <a:pt x="3314" y="39"/>
                </a:lnTo>
                <a:lnTo>
                  <a:pt x="3314" y="39"/>
                </a:lnTo>
                <a:lnTo>
                  <a:pt x="3314" y="39"/>
                </a:lnTo>
                <a:lnTo>
                  <a:pt x="3314" y="39"/>
                </a:lnTo>
                <a:lnTo>
                  <a:pt x="3315" y="39"/>
                </a:lnTo>
                <a:lnTo>
                  <a:pt x="3315" y="39"/>
                </a:lnTo>
                <a:lnTo>
                  <a:pt x="3315" y="39"/>
                </a:lnTo>
                <a:lnTo>
                  <a:pt x="3315" y="39"/>
                </a:lnTo>
                <a:lnTo>
                  <a:pt x="3316" y="39"/>
                </a:lnTo>
                <a:lnTo>
                  <a:pt x="3316" y="39"/>
                </a:lnTo>
                <a:lnTo>
                  <a:pt x="3316" y="39"/>
                </a:lnTo>
                <a:lnTo>
                  <a:pt x="3316" y="39"/>
                </a:lnTo>
                <a:lnTo>
                  <a:pt x="3317" y="39"/>
                </a:lnTo>
                <a:lnTo>
                  <a:pt x="3317" y="39"/>
                </a:lnTo>
                <a:lnTo>
                  <a:pt x="3317" y="39"/>
                </a:lnTo>
                <a:lnTo>
                  <a:pt x="3317" y="39"/>
                </a:lnTo>
                <a:lnTo>
                  <a:pt x="3317" y="39"/>
                </a:lnTo>
                <a:lnTo>
                  <a:pt x="3318" y="39"/>
                </a:lnTo>
                <a:lnTo>
                  <a:pt x="3318" y="39"/>
                </a:lnTo>
                <a:lnTo>
                  <a:pt x="3318" y="39"/>
                </a:lnTo>
                <a:lnTo>
                  <a:pt x="3318" y="39"/>
                </a:lnTo>
                <a:lnTo>
                  <a:pt x="3319" y="39"/>
                </a:lnTo>
                <a:lnTo>
                  <a:pt x="3319" y="39"/>
                </a:lnTo>
                <a:lnTo>
                  <a:pt x="3319" y="39"/>
                </a:lnTo>
                <a:lnTo>
                  <a:pt x="3320" y="39"/>
                </a:lnTo>
                <a:lnTo>
                  <a:pt x="3320" y="39"/>
                </a:lnTo>
                <a:lnTo>
                  <a:pt x="3320" y="39"/>
                </a:lnTo>
                <a:lnTo>
                  <a:pt x="3320" y="39"/>
                </a:lnTo>
                <a:lnTo>
                  <a:pt x="3320" y="39"/>
                </a:lnTo>
                <a:lnTo>
                  <a:pt x="3321" y="39"/>
                </a:lnTo>
                <a:lnTo>
                  <a:pt x="3321" y="39"/>
                </a:lnTo>
                <a:lnTo>
                  <a:pt x="3321" y="39"/>
                </a:lnTo>
                <a:lnTo>
                  <a:pt x="3321" y="39"/>
                </a:lnTo>
                <a:lnTo>
                  <a:pt x="3322" y="39"/>
                </a:lnTo>
                <a:lnTo>
                  <a:pt x="3322" y="39"/>
                </a:lnTo>
                <a:lnTo>
                  <a:pt x="3322" y="39"/>
                </a:lnTo>
                <a:lnTo>
                  <a:pt x="3322" y="39"/>
                </a:lnTo>
                <a:lnTo>
                  <a:pt x="3323" y="39"/>
                </a:lnTo>
                <a:lnTo>
                  <a:pt x="3323" y="39"/>
                </a:lnTo>
                <a:lnTo>
                  <a:pt x="3323" y="39"/>
                </a:lnTo>
                <a:lnTo>
                  <a:pt x="3323" y="39"/>
                </a:lnTo>
                <a:lnTo>
                  <a:pt x="3323" y="39"/>
                </a:lnTo>
                <a:lnTo>
                  <a:pt x="3324" y="39"/>
                </a:lnTo>
                <a:lnTo>
                  <a:pt x="3324" y="39"/>
                </a:lnTo>
                <a:lnTo>
                  <a:pt x="3324" y="39"/>
                </a:lnTo>
                <a:lnTo>
                  <a:pt x="3324" y="39"/>
                </a:lnTo>
                <a:lnTo>
                  <a:pt x="3325" y="39"/>
                </a:lnTo>
                <a:lnTo>
                  <a:pt x="3325" y="39"/>
                </a:lnTo>
                <a:lnTo>
                  <a:pt x="3325" y="39"/>
                </a:lnTo>
                <a:lnTo>
                  <a:pt x="3325" y="39"/>
                </a:lnTo>
                <a:lnTo>
                  <a:pt x="3326" y="39"/>
                </a:lnTo>
                <a:lnTo>
                  <a:pt x="3326" y="39"/>
                </a:lnTo>
                <a:lnTo>
                  <a:pt x="3326" y="39"/>
                </a:lnTo>
                <a:lnTo>
                  <a:pt x="3327" y="39"/>
                </a:lnTo>
                <a:lnTo>
                  <a:pt x="3327" y="39"/>
                </a:lnTo>
                <a:lnTo>
                  <a:pt x="3327" y="39"/>
                </a:lnTo>
                <a:lnTo>
                  <a:pt x="3327" y="39"/>
                </a:lnTo>
                <a:lnTo>
                  <a:pt x="3327" y="39"/>
                </a:lnTo>
                <a:lnTo>
                  <a:pt x="3328" y="39"/>
                </a:lnTo>
                <a:lnTo>
                  <a:pt x="3328" y="39"/>
                </a:lnTo>
                <a:lnTo>
                  <a:pt x="3328" y="39"/>
                </a:lnTo>
                <a:lnTo>
                  <a:pt x="3328" y="39"/>
                </a:lnTo>
                <a:lnTo>
                  <a:pt x="3329" y="39"/>
                </a:lnTo>
                <a:lnTo>
                  <a:pt x="3329" y="39"/>
                </a:lnTo>
                <a:lnTo>
                  <a:pt x="3329" y="39"/>
                </a:lnTo>
                <a:lnTo>
                  <a:pt x="3329" y="39"/>
                </a:lnTo>
                <a:lnTo>
                  <a:pt x="3330" y="39"/>
                </a:lnTo>
                <a:lnTo>
                  <a:pt x="3330" y="39"/>
                </a:lnTo>
                <a:lnTo>
                  <a:pt x="3330" y="39"/>
                </a:lnTo>
                <a:lnTo>
                  <a:pt x="3330" y="39"/>
                </a:lnTo>
                <a:lnTo>
                  <a:pt x="3330" y="39"/>
                </a:lnTo>
                <a:lnTo>
                  <a:pt x="3331" y="39"/>
                </a:lnTo>
                <a:lnTo>
                  <a:pt x="3331" y="39"/>
                </a:lnTo>
                <a:lnTo>
                  <a:pt x="3331" y="39"/>
                </a:lnTo>
                <a:lnTo>
                  <a:pt x="3331" y="39"/>
                </a:lnTo>
                <a:lnTo>
                  <a:pt x="3332" y="39"/>
                </a:lnTo>
                <a:lnTo>
                  <a:pt x="3332" y="39"/>
                </a:lnTo>
                <a:lnTo>
                  <a:pt x="3332" y="39"/>
                </a:lnTo>
                <a:lnTo>
                  <a:pt x="3332" y="39"/>
                </a:lnTo>
                <a:lnTo>
                  <a:pt x="3333" y="39"/>
                </a:lnTo>
                <a:lnTo>
                  <a:pt x="3333" y="39"/>
                </a:lnTo>
                <a:lnTo>
                  <a:pt x="3333" y="39"/>
                </a:lnTo>
                <a:lnTo>
                  <a:pt x="3333" y="39"/>
                </a:lnTo>
                <a:lnTo>
                  <a:pt x="3333" y="39"/>
                </a:lnTo>
                <a:lnTo>
                  <a:pt x="3334" y="39"/>
                </a:lnTo>
                <a:lnTo>
                  <a:pt x="3334" y="39"/>
                </a:lnTo>
                <a:lnTo>
                  <a:pt x="3334" y="39"/>
                </a:lnTo>
                <a:lnTo>
                  <a:pt x="3335" y="39"/>
                </a:lnTo>
                <a:lnTo>
                  <a:pt x="3335" y="39"/>
                </a:lnTo>
                <a:lnTo>
                  <a:pt x="3335" y="39"/>
                </a:lnTo>
                <a:lnTo>
                  <a:pt x="3335" y="39"/>
                </a:lnTo>
                <a:lnTo>
                  <a:pt x="3336" y="39"/>
                </a:lnTo>
                <a:lnTo>
                  <a:pt x="3336" y="39"/>
                </a:lnTo>
                <a:lnTo>
                  <a:pt x="3336" y="39"/>
                </a:lnTo>
                <a:lnTo>
                  <a:pt x="3336" y="39"/>
                </a:lnTo>
                <a:lnTo>
                  <a:pt x="3336" y="39"/>
                </a:lnTo>
                <a:lnTo>
                  <a:pt x="3337" y="39"/>
                </a:lnTo>
                <a:lnTo>
                  <a:pt x="3337" y="39"/>
                </a:lnTo>
                <a:lnTo>
                  <a:pt x="3337" y="39"/>
                </a:lnTo>
                <a:lnTo>
                  <a:pt x="3337" y="39"/>
                </a:lnTo>
                <a:lnTo>
                  <a:pt x="3338" y="39"/>
                </a:lnTo>
                <a:lnTo>
                  <a:pt x="3338" y="39"/>
                </a:lnTo>
                <a:lnTo>
                  <a:pt x="3338" y="39"/>
                </a:lnTo>
                <a:lnTo>
                  <a:pt x="3338" y="39"/>
                </a:lnTo>
                <a:lnTo>
                  <a:pt x="3339" y="39"/>
                </a:lnTo>
                <a:lnTo>
                  <a:pt x="3339" y="39"/>
                </a:lnTo>
                <a:lnTo>
                  <a:pt x="3339" y="39"/>
                </a:lnTo>
                <a:lnTo>
                  <a:pt x="3339" y="39"/>
                </a:lnTo>
                <a:lnTo>
                  <a:pt x="3339" y="39"/>
                </a:lnTo>
                <a:lnTo>
                  <a:pt x="3340" y="39"/>
                </a:lnTo>
                <a:lnTo>
                  <a:pt x="3340" y="39"/>
                </a:lnTo>
                <a:lnTo>
                  <a:pt x="3340" y="39"/>
                </a:lnTo>
                <a:lnTo>
                  <a:pt x="3340" y="39"/>
                </a:lnTo>
                <a:lnTo>
                  <a:pt x="3341" y="39"/>
                </a:lnTo>
                <a:lnTo>
                  <a:pt x="3341" y="39"/>
                </a:lnTo>
                <a:lnTo>
                  <a:pt x="3341" y="39"/>
                </a:lnTo>
                <a:lnTo>
                  <a:pt x="3341" y="39"/>
                </a:lnTo>
                <a:lnTo>
                  <a:pt x="3342" y="39"/>
                </a:lnTo>
                <a:lnTo>
                  <a:pt x="3342" y="39"/>
                </a:lnTo>
                <a:lnTo>
                  <a:pt x="3342" y="39"/>
                </a:lnTo>
                <a:lnTo>
                  <a:pt x="3342" y="39"/>
                </a:lnTo>
                <a:lnTo>
                  <a:pt x="3343" y="39"/>
                </a:lnTo>
                <a:lnTo>
                  <a:pt x="3343" y="39"/>
                </a:lnTo>
                <a:lnTo>
                  <a:pt x="3343" y="39"/>
                </a:lnTo>
                <a:lnTo>
                  <a:pt x="3343" y="39"/>
                </a:lnTo>
                <a:lnTo>
                  <a:pt x="3344" y="39"/>
                </a:lnTo>
                <a:lnTo>
                  <a:pt x="3344" y="39"/>
                </a:lnTo>
                <a:lnTo>
                  <a:pt x="3344" y="39"/>
                </a:lnTo>
                <a:lnTo>
                  <a:pt x="3344" y="39"/>
                </a:lnTo>
                <a:lnTo>
                  <a:pt x="3345" y="39"/>
                </a:lnTo>
                <a:lnTo>
                  <a:pt x="3345" y="39"/>
                </a:lnTo>
                <a:lnTo>
                  <a:pt x="3345" y="39"/>
                </a:lnTo>
                <a:lnTo>
                  <a:pt x="3345" y="39"/>
                </a:lnTo>
                <a:lnTo>
                  <a:pt x="3345" y="39"/>
                </a:lnTo>
                <a:lnTo>
                  <a:pt x="3346" y="39"/>
                </a:lnTo>
                <a:lnTo>
                  <a:pt x="3346" y="39"/>
                </a:lnTo>
                <a:lnTo>
                  <a:pt x="3346" y="39"/>
                </a:lnTo>
                <a:lnTo>
                  <a:pt x="3346" y="39"/>
                </a:lnTo>
                <a:lnTo>
                  <a:pt x="3347" y="39"/>
                </a:lnTo>
                <a:lnTo>
                  <a:pt x="3347" y="39"/>
                </a:lnTo>
                <a:lnTo>
                  <a:pt x="3347" y="39"/>
                </a:lnTo>
                <a:lnTo>
                  <a:pt x="3347" y="39"/>
                </a:lnTo>
                <a:lnTo>
                  <a:pt x="3348" y="39"/>
                </a:lnTo>
                <a:lnTo>
                  <a:pt x="3348" y="39"/>
                </a:lnTo>
                <a:lnTo>
                  <a:pt x="3348" y="39"/>
                </a:lnTo>
                <a:lnTo>
                  <a:pt x="3348" y="39"/>
                </a:lnTo>
                <a:lnTo>
                  <a:pt x="3348" y="39"/>
                </a:lnTo>
                <a:lnTo>
                  <a:pt x="3349" y="39"/>
                </a:lnTo>
                <a:lnTo>
                  <a:pt x="3349" y="39"/>
                </a:lnTo>
                <a:lnTo>
                  <a:pt x="3349" y="39"/>
                </a:lnTo>
                <a:lnTo>
                  <a:pt x="3349" y="39"/>
                </a:lnTo>
                <a:lnTo>
                  <a:pt x="3350" y="39"/>
                </a:lnTo>
                <a:lnTo>
                  <a:pt x="3350" y="39"/>
                </a:lnTo>
                <a:lnTo>
                  <a:pt x="3350" y="39"/>
                </a:lnTo>
                <a:lnTo>
                  <a:pt x="3351" y="39"/>
                </a:lnTo>
                <a:lnTo>
                  <a:pt x="3351" y="39"/>
                </a:lnTo>
                <a:lnTo>
                  <a:pt x="3351" y="39"/>
                </a:lnTo>
                <a:lnTo>
                  <a:pt x="3351" y="39"/>
                </a:lnTo>
                <a:lnTo>
                  <a:pt x="3351" y="39"/>
                </a:lnTo>
                <a:lnTo>
                  <a:pt x="3352" y="39"/>
                </a:lnTo>
                <a:lnTo>
                  <a:pt x="3352" y="39"/>
                </a:lnTo>
                <a:lnTo>
                  <a:pt x="3352" y="39"/>
                </a:lnTo>
                <a:lnTo>
                  <a:pt x="3352" y="39"/>
                </a:lnTo>
                <a:lnTo>
                  <a:pt x="3353" y="39"/>
                </a:lnTo>
                <a:lnTo>
                  <a:pt x="3353" y="39"/>
                </a:lnTo>
                <a:lnTo>
                  <a:pt x="3353" y="39"/>
                </a:lnTo>
                <a:lnTo>
                  <a:pt x="3353" y="39"/>
                </a:lnTo>
                <a:lnTo>
                  <a:pt x="3354" y="39"/>
                </a:lnTo>
                <a:lnTo>
                  <a:pt x="3354" y="39"/>
                </a:lnTo>
                <a:lnTo>
                  <a:pt x="3354" y="39"/>
                </a:lnTo>
                <a:lnTo>
                  <a:pt x="3354" y="39"/>
                </a:lnTo>
                <a:lnTo>
                  <a:pt x="3354" y="39"/>
                </a:lnTo>
                <a:lnTo>
                  <a:pt x="3355" y="39"/>
                </a:lnTo>
                <a:lnTo>
                  <a:pt x="3355" y="39"/>
                </a:lnTo>
                <a:lnTo>
                  <a:pt x="3355" y="39"/>
                </a:lnTo>
                <a:lnTo>
                  <a:pt x="3355" y="39"/>
                </a:lnTo>
                <a:lnTo>
                  <a:pt x="3356" y="39"/>
                </a:lnTo>
                <a:lnTo>
                  <a:pt x="3356" y="39"/>
                </a:lnTo>
                <a:lnTo>
                  <a:pt x="3356" y="39"/>
                </a:lnTo>
                <a:lnTo>
                  <a:pt x="3356" y="39"/>
                </a:lnTo>
                <a:lnTo>
                  <a:pt x="3357" y="39"/>
                </a:lnTo>
                <a:lnTo>
                  <a:pt x="3357" y="39"/>
                </a:lnTo>
                <a:lnTo>
                  <a:pt x="3357" y="39"/>
                </a:lnTo>
                <a:lnTo>
                  <a:pt x="3357" y="39"/>
                </a:lnTo>
                <a:lnTo>
                  <a:pt x="3357" y="39"/>
                </a:lnTo>
                <a:lnTo>
                  <a:pt x="3358" y="39"/>
                </a:lnTo>
                <a:lnTo>
                  <a:pt x="3358" y="39"/>
                </a:lnTo>
                <a:lnTo>
                  <a:pt x="3358" y="39"/>
                </a:lnTo>
                <a:lnTo>
                  <a:pt x="3359" y="39"/>
                </a:lnTo>
                <a:lnTo>
                  <a:pt x="3359" y="39"/>
                </a:lnTo>
                <a:lnTo>
                  <a:pt x="3359" y="39"/>
                </a:lnTo>
                <a:lnTo>
                  <a:pt x="3359" y="39"/>
                </a:lnTo>
                <a:lnTo>
                  <a:pt x="3360" y="39"/>
                </a:lnTo>
                <a:lnTo>
                  <a:pt x="3360" y="39"/>
                </a:lnTo>
                <a:lnTo>
                  <a:pt x="3360" y="39"/>
                </a:lnTo>
                <a:lnTo>
                  <a:pt x="3360" y="39"/>
                </a:lnTo>
                <a:lnTo>
                  <a:pt x="3360" y="39"/>
                </a:lnTo>
                <a:lnTo>
                  <a:pt x="3361" y="39"/>
                </a:lnTo>
                <a:lnTo>
                  <a:pt x="3361" y="39"/>
                </a:lnTo>
                <a:lnTo>
                  <a:pt x="3361" y="39"/>
                </a:lnTo>
                <a:lnTo>
                  <a:pt x="3361" y="39"/>
                </a:lnTo>
                <a:lnTo>
                  <a:pt x="3362" y="39"/>
                </a:lnTo>
                <a:lnTo>
                  <a:pt x="3362" y="39"/>
                </a:lnTo>
                <a:lnTo>
                  <a:pt x="3362" y="39"/>
                </a:lnTo>
                <a:lnTo>
                  <a:pt x="3362" y="39"/>
                </a:lnTo>
                <a:lnTo>
                  <a:pt x="3363" y="39"/>
                </a:lnTo>
                <a:lnTo>
                  <a:pt x="3363" y="39"/>
                </a:lnTo>
                <a:lnTo>
                  <a:pt x="3363" y="39"/>
                </a:lnTo>
                <a:lnTo>
                  <a:pt x="3363" y="39"/>
                </a:lnTo>
                <a:lnTo>
                  <a:pt x="3363" y="39"/>
                </a:lnTo>
                <a:lnTo>
                  <a:pt x="3364" y="39"/>
                </a:lnTo>
                <a:lnTo>
                  <a:pt x="3364" y="39"/>
                </a:lnTo>
                <a:lnTo>
                  <a:pt x="3364" y="39"/>
                </a:lnTo>
                <a:lnTo>
                  <a:pt x="3364" y="39"/>
                </a:lnTo>
                <a:lnTo>
                  <a:pt x="3365" y="39"/>
                </a:lnTo>
                <a:lnTo>
                  <a:pt x="3365" y="39"/>
                </a:lnTo>
                <a:lnTo>
                  <a:pt x="3365" y="39"/>
                </a:lnTo>
                <a:lnTo>
                  <a:pt x="3365" y="39"/>
                </a:lnTo>
                <a:lnTo>
                  <a:pt x="3366" y="39"/>
                </a:lnTo>
                <a:lnTo>
                  <a:pt x="3366" y="39"/>
                </a:lnTo>
                <a:lnTo>
                  <a:pt x="3366" y="39"/>
                </a:lnTo>
                <a:lnTo>
                  <a:pt x="3366" y="39"/>
                </a:lnTo>
                <a:lnTo>
                  <a:pt x="3367" y="39"/>
                </a:lnTo>
                <a:lnTo>
                  <a:pt x="3367" y="39"/>
                </a:lnTo>
                <a:lnTo>
                  <a:pt x="3367" y="39"/>
                </a:lnTo>
                <a:lnTo>
                  <a:pt x="3367" y="39"/>
                </a:lnTo>
                <a:lnTo>
                  <a:pt x="3368" y="39"/>
                </a:lnTo>
                <a:lnTo>
                  <a:pt x="3368" y="39"/>
                </a:lnTo>
                <a:lnTo>
                  <a:pt x="3368" y="39"/>
                </a:lnTo>
                <a:lnTo>
                  <a:pt x="3368" y="39"/>
                </a:lnTo>
                <a:lnTo>
                  <a:pt x="3369" y="39"/>
                </a:lnTo>
                <a:lnTo>
                  <a:pt x="3369" y="39"/>
                </a:lnTo>
                <a:lnTo>
                  <a:pt x="3369" y="39"/>
                </a:lnTo>
                <a:lnTo>
                  <a:pt x="3369" y="39"/>
                </a:lnTo>
                <a:lnTo>
                  <a:pt x="3369" y="39"/>
                </a:lnTo>
                <a:lnTo>
                  <a:pt x="3370" y="39"/>
                </a:lnTo>
                <a:lnTo>
                  <a:pt x="3370" y="39"/>
                </a:lnTo>
                <a:lnTo>
                  <a:pt x="3370" y="39"/>
                </a:lnTo>
                <a:lnTo>
                  <a:pt x="3370" y="39"/>
                </a:lnTo>
                <a:lnTo>
                  <a:pt x="3371" y="39"/>
                </a:lnTo>
                <a:lnTo>
                  <a:pt x="3371" y="39"/>
                </a:lnTo>
                <a:lnTo>
                  <a:pt x="3371" y="39"/>
                </a:lnTo>
                <a:lnTo>
                  <a:pt x="3371" y="39"/>
                </a:lnTo>
                <a:lnTo>
                  <a:pt x="3372" y="39"/>
                </a:lnTo>
                <a:lnTo>
                  <a:pt x="3372" y="39"/>
                </a:lnTo>
                <a:lnTo>
                  <a:pt x="3372" y="39"/>
                </a:lnTo>
                <a:lnTo>
                  <a:pt x="3372" y="39"/>
                </a:lnTo>
                <a:lnTo>
                  <a:pt x="3372" y="39"/>
                </a:lnTo>
                <a:lnTo>
                  <a:pt x="3373" y="39"/>
                </a:lnTo>
                <a:lnTo>
                  <a:pt x="3373" y="39"/>
                </a:lnTo>
                <a:lnTo>
                  <a:pt x="3373" y="39"/>
                </a:lnTo>
                <a:lnTo>
                  <a:pt x="3374" y="39"/>
                </a:lnTo>
                <a:lnTo>
                  <a:pt x="3374" y="39"/>
                </a:lnTo>
                <a:lnTo>
                  <a:pt x="3374" y="39"/>
                </a:lnTo>
                <a:lnTo>
                  <a:pt x="3374" y="39"/>
                </a:lnTo>
                <a:lnTo>
                  <a:pt x="3375" y="39"/>
                </a:lnTo>
                <a:lnTo>
                  <a:pt x="3375" y="39"/>
                </a:lnTo>
                <a:lnTo>
                  <a:pt x="3375" y="39"/>
                </a:lnTo>
                <a:lnTo>
                  <a:pt x="3375" y="39"/>
                </a:lnTo>
                <a:lnTo>
                  <a:pt x="3376" y="39"/>
                </a:lnTo>
                <a:lnTo>
                  <a:pt x="3376" y="39"/>
                </a:lnTo>
                <a:lnTo>
                  <a:pt x="3376" y="39"/>
                </a:lnTo>
                <a:lnTo>
                  <a:pt x="3376" y="39"/>
                </a:lnTo>
                <a:lnTo>
                  <a:pt x="3376" y="39"/>
                </a:lnTo>
                <a:lnTo>
                  <a:pt x="3377" y="39"/>
                </a:lnTo>
                <a:lnTo>
                  <a:pt x="3377" y="39"/>
                </a:lnTo>
                <a:lnTo>
                  <a:pt x="3377" y="39"/>
                </a:lnTo>
                <a:lnTo>
                  <a:pt x="3377" y="39"/>
                </a:lnTo>
                <a:lnTo>
                  <a:pt x="3378" y="39"/>
                </a:lnTo>
                <a:lnTo>
                  <a:pt x="3378" y="39"/>
                </a:lnTo>
                <a:lnTo>
                  <a:pt x="3378" y="39"/>
                </a:lnTo>
                <a:lnTo>
                  <a:pt x="3378" y="39"/>
                </a:lnTo>
                <a:lnTo>
                  <a:pt x="3379" y="39"/>
                </a:lnTo>
                <a:lnTo>
                  <a:pt x="3379" y="39"/>
                </a:lnTo>
                <a:lnTo>
                  <a:pt x="3379" y="39"/>
                </a:lnTo>
                <a:lnTo>
                  <a:pt x="3379" y="39"/>
                </a:lnTo>
                <a:lnTo>
                  <a:pt x="3379" y="39"/>
                </a:lnTo>
                <a:lnTo>
                  <a:pt x="3380" y="39"/>
                </a:lnTo>
                <a:lnTo>
                  <a:pt x="3380" y="39"/>
                </a:lnTo>
                <a:lnTo>
                  <a:pt x="3380" y="39"/>
                </a:lnTo>
                <a:lnTo>
                  <a:pt x="3380" y="39"/>
                </a:lnTo>
                <a:lnTo>
                  <a:pt x="3381" y="39"/>
                </a:lnTo>
                <a:lnTo>
                  <a:pt x="3381" y="39"/>
                </a:lnTo>
                <a:lnTo>
                  <a:pt x="3381" y="39"/>
                </a:lnTo>
                <a:lnTo>
                  <a:pt x="3382" y="39"/>
                </a:lnTo>
                <a:lnTo>
                  <a:pt x="3382" y="39"/>
                </a:lnTo>
                <a:lnTo>
                  <a:pt x="3382" y="39"/>
                </a:lnTo>
                <a:lnTo>
                  <a:pt x="3382" y="39"/>
                </a:lnTo>
                <a:lnTo>
                  <a:pt x="3382" y="39"/>
                </a:lnTo>
                <a:lnTo>
                  <a:pt x="3383" y="39"/>
                </a:lnTo>
                <a:lnTo>
                  <a:pt x="3383" y="39"/>
                </a:lnTo>
                <a:lnTo>
                  <a:pt x="3383" y="39"/>
                </a:lnTo>
                <a:lnTo>
                  <a:pt x="3383" y="39"/>
                </a:lnTo>
                <a:lnTo>
                  <a:pt x="3384" y="39"/>
                </a:lnTo>
                <a:lnTo>
                  <a:pt x="3384" y="39"/>
                </a:lnTo>
                <a:lnTo>
                  <a:pt x="3384" y="39"/>
                </a:lnTo>
                <a:lnTo>
                  <a:pt x="3384" y="39"/>
                </a:lnTo>
                <a:lnTo>
                  <a:pt x="3385" y="39"/>
                </a:lnTo>
                <a:lnTo>
                  <a:pt x="3385" y="39"/>
                </a:lnTo>
                <a:lnTo>
                  <a:pt x="3385" y="39"/>
                </a:lnTo>
                <a:lnTo>
                  <a:pt x="3385" y="39"/>
                </a:lnTo>
                <a:lnTo>
                  <a:pt x="3385" y="39"/>
                </a:lnTo>
                <a:lnTo>
                  <a:pt x="3386" y="39"/>
                </a:lnTo>
                <a:lnTo>
                  <a:pt x="3386" y="39"/>
                </a:lnTo>
                <a:lnTo>
                  <a:pt x="3386" y="39"/>
                </a:lnTo>
                <a:lnTo>
                  <a:pt x="3386" y="39"/>
                </a:lnTo>
                <a:lnTo>
                  <a:pt x="3387" y="39"/>
                </a:lnTo>
                <a:lnTo>
                  <a:pt x="3387" y="39"/>
                </a:lnTo>
                <a:lnTo>
                  <a:pt x="3387" y="39"/>
                </a:lnTo>
                <a:lnTo>
                  <a:pt x="3387" y="39"/>
                </a:lnTo>
                <a:lnTo>
                  <a:pt x="3388" y="39"/>
                </a:lnTo>
                <a:lnTo>
                  <a:pt x="3388" y="39"/>
                </a:lnTo>
                <a:lnTo>
                  <a:pt x="3388" y="39"/>
                </a:lnTo>
                <a:lnTo>
                  <a:pt x="3388" y="39"/>
                </a:lnTo>
                <a:lnTo>
                  <a:pt x="3388" y="39"/>
                </a:lnTo>
                <a:lnTo>
                  <a:pt x="3389" y="39"/>
                </a:lnTo>
                <a:lnTo>
                  <a:pt x="3389" y="39"/>
                </a:lnTo>
                <a:lnTo>
                  <a:pt x="3389" y="39"/>
                </a:lnTo>
                <a:lnTo>
                  <a:pt x="3390" y="39"/>
                </a:lnTo>
                <a:lnTo>
                  <a:pt x="3390" y="39"/>
                </a:lnTo>
                <a:lnTo>
                  <a:pt x="3390" y="39"/>
                </a:lnTo>
                <a:lnTo>
                  <a:pt x="3390" y="39"/>
                </a:lnTo>
                <a:lnTo>
                  <a:pt x="3391" y="39"/>
                </a:lnTo>
                <a:lnTo>
                  <a:pt x="3391" y="39"/>
                </a:lnTo>
                <a:lnTo>
                  <a:pt x="3391" y="39"/>
                </a:lnTo>
                <a:lnTo>
                  <a:pt x="3391" y="39"/>
                </a:lnTo>
                <a:lnTo>
                  <a:pt x="3391" y="39"/>
                </a:lnTo>
                <a:lnTo>
                  <a:pt x="3392" y="39"/>
                </a:lnTo>
                <a:lnTo>
                  <a:pt x="3392" y="39"/>
                </a:lnTo>
                <a:lnTo>
                  <a:pt x="3392" y="39"/>
                </a:lnTo>
                <a:lnTo>
                  <a:pt x="3392" y="39"/>
                </a:lnTo>
                <a:lnTo>
                  <a:pt x="3393" y="39"/>
                </a:lnTo>
                <a:lnTo>
                  <a:pt x="3393" y="39"/>
                </a:lnTo>
                <a:lnTo>
                  <a:pt x="3393" y="39"/>
                </a:lnTo>
                <a:lnTo>
                  <a:pt x="3393" y="39"/>
                </a:lnTo>
                <a:lnTo>
                  <a:pt x="3394" y="39"/>
                </a:lnTo>
                <a:lnTo>
                  <a:pt x="3394" y="39"/>
                </a:lnTo>
                <a:lnTo>
                  <a:pt x="3394" y="39"/>
                </a:lnTo>
                <a:lnTo>
                  <a:pt x="3394" y="39"/>
                </a:lnTo>
                <a:lnTo>
                  <a:pt x="3394" y="39"/>
                </a:lnTo>
                <a:lnTo>
                  <a:pt x="3395" y="39"/>
                </a:lnTo>
                <a:lnTo>
                  <a:pt x="3395" y="39"/>
                </a:lnTo>
                <a:lnTo>
                  <a:pt x="3395" y="39"/>
                </a:lnTo>
                <a:lnTo>
                  <a:pt x="3395" y="39"/>
                </a:lnTo>
                <a:lnTo>
                  <a:pt x="3396" y="39"/>
                </a:lnTo>
                <a:lnTo>
                  <a:pt x="3396" y="39"/>
                </a:lnTo>
                <a:lnTo>
                  <a:pt x="3396" y="39"/>
                </a:lnTo>
                <a:lnTo>
                  <a:pt x="3396" y="39"/>
                </a:lnTo>
                <a:lnTo>
                  <a:pt x="3397" y="39"/>
                </a:lnTo>
                <a:lnTo>
                  <a:pt x="3397" y="39"/>
                </a:lnTo>
                <a:lnTo>
                  <a:pt x="3397" y="39"/>
                </a:lnTo>
                <a:lnTo>
                  <a:pt x="3397" y="39"/>
                </a:lnTo>
                <a:lnTo>
                  <a:pt x="3398" y="39"/>
                </a:lnTo>
                <a:lnTo>
                  <a:pt x="3398" y="39"/>
                </a:lnTo>
                <a:lnTo>
                  <a:pt x="3398" y="39"/>
                </a:lnTo>
                <a:lnTo>
                  <a:pt x="3398" y="39"/>
                </a:lnTo>
                <a:lnTo>
                  <a:pt x="3399" y="39"/>
                </a:lnTo>
                <a:lnTo>
                  <a:pt x="3399" y="39"/>
                </a:lnTo>
                <a:lnTo>
                  <a:pt x="3399" y="39"/>
                </a:lnTo>
                <a:lnTo>
                  <a:pt x="3399" y="39"/>
                </a:lnTo>
                <a:lnTo>
                  <a:pt x="3400" y="39"/>
                </a:lnTo>
                <a:lnTo>
                  <a:pt x="3400" y="39"/>
                </a:lnTo>
                <a:lnTo>
                  <a:pt x="3400" y="39"/>
                </a:lnTo>
                <a:lnTo>
                  <a:pt x="3400" y="39"/>
                </a:lnTo>
                <a:lnTo>
                  <a:pt x="3400" y="39"/>
                </a:lnTo>
                <a:lnTo>
                  <a:pt x="3401" y="39"/>
                </a:lnTo>
                <a:lnTo>
                  <a:pt x="3401" y="39"/>
                </a:lnTo>
                <a:lnTo>
                  <a:pt x="3401" y="39"/>
                </a:lnTo>
                <a:lnTo>
                  <a:pt x="3401" y="39"/>
                </a:lnTo>
                <a:lnTo>
                  <a:pt x="3402" y="39"/>
                </a:lnTo>
                <a:lnTo>
                  <a:pt x="3402" y="39"/>
                </a:lnTo>
                <a:lnTo>
                  <a:pt x="3402" y="39"/>
                </a:lnTo>
                <a:lnTo>
                  <a:pt x="3402" y="39"/>
                </a:lnTo>
                <a:lnTo>
                  <a:pt x="3403" y="39"/>
                </a:lnTo>
                <a:lnTo>
                  <a:pt x="3403" y="39"/>
                </a:lnTo>
                <a:lnTo>
                  <a:pt x="3403" y="39"/>
                </a:lnTo>
                <a:lnTo>
                  <a:pt x="3403" y="39"/>
                </a:lnTo>
                <a:lnTo>
                  <a:pt x="3403" y="39"/>
                </a:lnTo>
                <a:lnTo>
                  <a:pt x="3404" y="39"/>
                </a:lnTo>
                <a:lnTo>
                  <a:pt x="3404" y="39"/>
                </a:lnTo>
                <a:lnTo>
                  <a:pt x="3404" y="39"/>
                </a:lnTo>
                <a:lnTo>
                  <a:pt x="3404" y="39"/>
                </a:lnTo>
                <a:lnTo>
                  <a:pt x="3405" y="39"/>
                </a:lnTo>
                <a:lnTo>
                  <a:pt x="3405" y="39"/>
                </a:lnTo>
                <a:lnTo>
                  <a:pt x="3405" y="39"/>
                </a:lnTo>
                <a:lnTo>
                  <a:pt x="3406" y="39"/>
                </a:lnTo>
                <a:lnTo>
                  <a:pt x="3406" y="39"/>
                </a:lnTo>
                <a:lnTo>
                  <a:pt x="3406" y="39"/>
                </a:lnTo>
                <a:lnTo>
                  <a:pt x="3406" y="39"/>
                </a:lnTo>
                <a:lnTo>
                  <a:pt x="3406" y="39"/>
                </a:lnTo>
                <a:lnTo>
                  <a:pt x="3407" y="39"/>
                </a:lnTo>
                <a:lnTo>
                  <a:pt x="3407" y="39"/>
                </a:lnTo>
                <a:lnTo>
                  <a:pt x="3407" y="39"/>
                </a:lnTo>
                <a:lnTo>
                  <a:pt x="3407" y="39"/>
                </a:lnTo>
                <a:lnTo>
                  <a:pt x="3408" y="39"/>
                </a:lnTo>
                <a:lnTo>
                  <a:pt x="3408" y="39"/>
                </a:lnTo>
                <a:lnTo>
                  <a:pt x="3408" y="39"/>
                </a:lnTo>
                <a:lnTo>
                  <a:pt x="3408" y="39"/>
                </a:lnTo>
                <a:lnTo>
                  <a:pt x="3409" y="39"/>
                </a:lnTo>
                <a:lnTo>
                  <a:pt x="3409" y="39"/>
                </a:lnTo>
                <a:lnTo>
                  <a:pt x="3409" y="39"/>
                </a:lnTo>
                <a:lnTo>
                  <a:pt x="3409" y="39"/>
                </a:lnTo>
                <a:lnTo>
                  <a:pt x="3409" y="39"/>
                </a:lnTo>
                <a:lnTo>
                  <a:pt x="3410" y="39"/>
                </a:lnTo>
                <a:lnTo>
                  <a:pt x="3410" y="39"/>
                </a:lnTo>
                <a:lnTo>
                  <a:pt x="3410" y="39"/>
                </a:lnTo>
                <a:lnTo>
                  <a:pt x="3410" y="39"/>
                </a:lnTo>
                <a:lnTo>
                  <a:pt x="3411" y="39"/>
                </a:lnTo>
                <a:lnTo>
                  <a:pt x="3411" y="39"/>
                </a:lnTo>
                <a:lnTo>
                  <a:pt x="3411" y="39"/>
                </a:lnTo>
                <a:lnTo>
                  <a:pt x="3411" y="39"/>
                </a:lnTo>
                <a:lnTo>
                  <a:pt x="3412" y="39"/>
                </a:lnTo>
                <a:lnTo>
                  <a:pt x="3412" y="39"/>
                </a:lnTo>
                <a:lnTo>
                  <a:pt x="3412" y="39"/>
                </a:lnTo>
                <a:lnTo>
                  <a:pt x="3412" y="39"/>
                </a:lnTo>
                <a:lnTo>
                  <a:pt x="3413" y="39"/>
                </a:lnTo>
                <a:lnTo>
                  <a:pt x="3413" y="39"/>
                </a:lnTo>
                <a:lnTo>
                  <a:pt x="3413" y="39"/>
                </a:lnTo>
                <a:lnTo>
                  <a:pt x="3413" y="39"/>
                </a:lnTo>
                <a:lnTo>
                  <a:pt x="3414" y="39"/>
                </a:lnTo>
                <a:lnTo>
                  <a:pt x="3414" y="39"/>
                </a:lnTo>
                <a:lnTo>
                  <a:pt x="3414" y="39"/>
                </a:lnTo>
                <a:lnTo>
                  <a:pt x="3414" y="39"/>
                </a:lnTo>
                <a:lnTo>
                  <a:pt x="3415" y="39"/>
                </a:lnTo>
                <a:lnTo>
                  <a:pt x="3415" y="39"/>
                </a:lnTo>
                <a:lnTo>
                  <a:pt x="3415" y="39"/>
                </a:lnTo>
                <a:lnTo>
                  <a:pt x="3415" y="39"/>
                </a:lnTo>
                <a:lnTo>
                  <a:pt x="3415" y="39"/>
                </a:lnTo>
                <a:lnTo>
                  <a:pt x="3416" y="39"/>
                </a:lnTo>
                <a:lnTo>
                  <a:pt x="3416" y="39"/>
                </a:lnTo>
                <a:lnTo>
                  <a:pt x="3416" y="39"/>
                </a:lnTo>
                <a:lnTo>
                  <a:pt x="3416" y="39"/>
                </a:lnTo>
                <a:lnTo>
                  <a:pt x="3417" y="39"/>
                </a:lnTo>
                <a:lnTo>
                  <a:pt x="3417" y="39"/>
                </a:lnTo>
                <a:lnTo>
                  <a:pt x="3417" y="39"/>
                </a:lnTo>
                <a:lnTo>
                  <a:pt x="3417" y="39"/>
                </a:lnTo>
                <a:lnTo>
                  <a:pt x="3418" y="39"/>
                </a:lnTo>
                <a:lnTo>
                  <a:pt x="3418" y="39"/>
                </a:lnTo>
                <a:lnTo>
                  <a:pt x="3418" y="39"/>
                </a:lnTo>
                <a:lnTo>
                  <a:pt x="3418" y="39"/>
                </a:lnTo>
                <a:lnTo>
                  <a:pt x="3418" y="39"/>
                </a:lnTo>
                <a:lnTo>
                  <a:pt x="3419" y="39"/>
                </a:lnTo>
                <a:lnTo>
                  <a:pt x="3419" y="39"/>
                </a:lnTo>
                <a:lnTo>
                  <a:pt x="3419" y="39"/>
                </a:lnTo>
                <a:lnTo>
                  <a:pt x="3419" y="39"/>
                </a:lnTo>
                <a:lnTo>
                  <a:pt x="3420" y="39"/>
                </a:lnTo>
                <a:lnTo>
                  <a:pt x="3420" y="39"/>
                </a:lnTo>
                <a:lnTo>
                  <a:pt x="3420" y="39"/>
                </a:lnTo>
                <a:lnTo>
                  <a:pt x="3421" y="39"/>
                </a:lnTo>
                <a:lnTo>
                  <a:pt x="3421" y="39"/>
                </a:lnTo>
                <a:lnTo>
                  <a:pt x="3421" y="39"/>
                </a:lnTo>
                <a:lnTo>
                  <a:pt x="3421" y="39"/>
                </a:lnTo>
                <a:lnTo>
                  <a:pt x="3422" y="39"/>
                </a:lnTo>
                <a:lnTo>
                  <a:pt x="3422" y="39"/>
                </a:lnTo>
                <a:lnTo>
                  <a:pt x="3422" y="39"/>
                </a:lnTo>
                <a:lnTo>
                  <a:pt x="3422" y="39"/>
                </a:lnTo>
                <a:lnTo>
                  <a:pt x="3422" y="39"/>
                </a:lnTo>
                <a:lnTo>
                  <a:pt x="3423" y="39"/>
                </a:lnTo>
                <a:lnTo>
                  <a:pt x="3423" y="39"/>
                </a:lnTo>
                <a:lnTo>
                  <a:pt x="3423" y="39"/>
                </a:lnTo>
                <a:lnTo>
                  <a:pt x="3423" y="39"/>
                </a:lnTo>
                <a:lnTo>
                  <a:pt x="3424" y="39"/>
                </a:lnTo>
                <a:lnTo>
                  <a:pt x="3424" y="39"/>
                </a:lnTo>
                <a:lnTo>
                  <a:pt x="3424" y="39"/>
                </a:lnTo>
                <a:lnTo>
                  <a:pt x="3424" y="39"/>
                </a:lnTo>
                <a:lnTo>
                  <a:pt x="3425" y="39"/>
                </a:lnTo>
                <a:lnTo>
                  <a:pt x="3425" y="39"/>
                </a:lnTo>
                <a:lnTo>
                  <a:pt x="3425" y="39"/>
                </a:lnTo>
                <a:lnTo>
                  <a:pt x="3425" y="39"/>
                </a:lnTo>
                <a:lnTo>
                  <a:pt x="3425" y="39"/>
                </a:lnTo>
                <a:lnTo>
                  <a:pt x="3426" y="39"/>
                </a:lnTo>
                <a:lnTo>
                  <a:pt x="3426" y="39"/>
                </a:lnTo>
                <a:lnTo>
                  <a:pt x="3426" y="39"/>
                </a:lnTo>
                <a:lnTo>
                  <a:pt x="3426" y="39"/>
                </a:lnTo>
                <a:lnTo>
                  <a:pt x="3427" y="39"/>
                </a:lnTo>
                <a:lnTo>
                  <a:pt x="3427" y="39"/>
                </a:lnTo>
                <a:lnTo>
                  <a:pt x="3427" y="39"/>
                </a:lnTo>
                <a:lnTo>
                  <a:pt x="3427" y="39"/>
                </a:lnTo>
                <a:lnTo>
                  <a:pt x="3428" y="39"/>
                </a:lnTo>
                <a:lnTo>
                  <a:pt x="3428" y="39"/>
                </a:lnTo>
                <a:lnTo>
                  <a:pt x="3428" y="39"/>
                </a:lnTo>
                <a:lnTo>
                  <a:pt x="3428" y="39"/>
                </a:lnTo>
                <a:lnTo>
                  <a:pt x="3429" y="39"/>
                </a:lnTo>
                <a:lnTo>
                  <a:pt x="3429" y="39"/>
                </a:lnTo>
                <a:lnTo>
                  <a:pt x="3429" y="39"/>
                </a:lnTo>
                <a:lnTo>
                  <a:pt x="3429" y="39"/>
                </a:lnTo>
                <a:lnTo>
                  <a:pt x="3430" y="39"/>
                </a:lnTo>
                <a:lnTo>
                  <a:pt x="3430" y="39"/>
                </a:lnTo>
                <a:lnTo>
                  <a:pt x="3430" y="39"/>
                </a:lnTo>
                <a:lnTo>
                  <a:pt x="3430" y="39"/>
                </a:lnTo>
                <a:lnTo>
                  <a:pt x="3431" y="39"/>
                </a:lnTo>
                <a:lnTo>
                  <a:pt x="3431" y="39"/>
                </a:lnTo>
                <a:lnTo>
                  <a:pt x="3431" y="39"/>
                </a:lnTo>
                <a:lnTo>
                  <a:pt x="3431" y="39"/>
                </a:lnTo>
                <a:lnTo>
                  <a:pt x="3431" y="39"/>
                </a:lnTo>
                <a:lnTo>
                  <a:pt x="3432" y="39"/>
                </a:lnTo>
                <a:lnTo>
                  <a:pt x="3432" y="39"/>
                </a:lnTo>
                <a:lnTo>
                  <a:pt x="3432" y="39"/>
                </a:lnTo>
                <a:lnTo>
                  <a:pt x="3432" y="39"/>
                </a:lnTo>
                <a:lnTo>
                  <a:pt x="3433" y="39"/>
                </a:lnTo>
                <a:lnTo>
                  <a:pt x="3433" y="39"/>
                </a:lnTo>
                <a:lnTo>
                  <a:pt x="3433" y="39"/>
                </a:lnTo>
                <a:lnTo>
                  <a:pt x="3433" y="39"/>
                </a:lnTo>
                <a:lnTo>
                  <a:pt x="3434" y="39"/>
                </a:lnTo>
                <a:lnTo>
                  <a:pt x="3434" y="39"/>
                </a:lnTo>
                <a:lnTo>
                  <a:pt x="3434" y="39"/>
                </a:lnTo>
                <a:lnTo>
                  <a:pt x="3434" y="39"/>
                </a:lnTo>
                <a:lnTo>
                  <a:pt x="3434" y="39"/>
                </a:lnTo>
                <a:lnTo>
                  <a:pt x="3435" y="39"/>
                </a:lnTo>
                <a:lnTo>
                  <a:pt x="3435" y="39"/>
                </a:lnTo>
                <a:lnTo>
                  <a:pt x="3435" y="39"/>
                </a:lnTo>
                <a:lnTo>
                  <a:pt x="3435" y="39"/>
                </a:lnTo>
                <a:lnTo>
                  <a:pt x="3436" y="39"/>
                </a:lnTo>
                <a:lnTo>
                  <a:pt x="3436" y="39"/>
                </a:lnTo>
                <a:lnTo>
                  <a:pt x="3436" y="39"/>
                </a:lnTo>
                <a:lnTo>
                  <a:pt x="3437" y="39"/>
                </a:lnTo>
                <a:lnTo>
                  <a:pt x="3437" y="39"/>
                </a:lnTo>
                <a:lnTo>
                  <a:pt x="3437" y="39"/>
                </a:lnTo>
                <a:lnTo>
                  <a:pt x="3437" y="39"/>
                </a:lnTo>
                <a:lnTo>
                  <a:pt x="3437" y="39"/>
                </a:lnTo>
                <a:lnTo>
                  <a:pt x="3438" y="39"/>
                </a:lnTo>
                <a:lnTo>
                  <a:pt x="3438" y="39"/>
                </a:lnTo>
                <a:lnTo>
                  <a:pt x="3438" y="39"/>
                </a:lnTo>
                <a:lnTo>
                  <a:pt x="3438" y="39"/>
                </a:lnTo>
                <a:lnTo>
                  <a:pt x="3439" y="39"/>
                </a:lnTo>
                <a:lnTo>
                  <a:pt x="3439" y="39"/>
                </a:lnTo>
                <a:lnTo>
                  <a:pt x="3439" y="39"/>
                </a:lnTo>
                <a:lnTo>
                  <a:pt x="3439" y="39"/>
                </a:lnTo>
                <a:lnTo>
                  <a:pt x="3440" y="39"/>
                </a:lnTo>
                <a:lnTo>
                  <a:pt x="3440" y="39"/>
                </a:lnTo>
                <a:lnTo>
                  <a:pt x="3440" y="39"/>
                </a:lnTo>
                <a:lnTo>
                  <a:pt x="3440" y="39"/>
                </a:lnTo>
                <a:lnTo>
                  <a:pt x="3440" y="39"/>
                </a:lnTo>
                <a:lnTo>
                  <a:pt x="3441" y="39"/>
                </a:lnTo>
                <a:lnTo>
                  <a:pt x="3441" y="39"/>
                </a:lnTo>
                <a:lnTo>
                  <a:pt x="3441" y="39"/>
                </a:lnTo>
                <a:lnTo>
                  <a:pt x="3441" y="39"/>
                </a:lnTo>
                <a:lnTo>
                  <a:pt x="3442" y="39"/>
                </a:lnTo>
                <a:lnTo>
                  <a:pt x="3442" y="39"/>
                </a:lnTo>
                <a:lnTo>
                  <a:pt x="3442" y="39"/>
                </a:lnTo>
                <a:lnTo>
                  <a:pt x="3442" y="39"/>
                </a:lnTo>
                <a:lnTo>
                  <a:pt x="3443" y="39"/>
                </a:lnTo>
                <a:lnTo>
                  <a:pt x="3443" y="39"/>
                </a:lnTo>
                <a:lnTo>
                  <a:pt x="3443" y="39"/>
                </a:lnTo>
                <a:lnTo>
                  <a:pt x="3443" y="39"/>
                </a:lnTo>
                <a:lnTo>
                  <a:pt x="3443" y="39"/>
                </a:lnTo>
                <a:lnTo>
                  <a:pt x="3444" y="39"/>
                </a:lnTo>
                <a:lnTo>
                  <a:pt x="3444" y="39"/>
                </a:lnTo>
                <a:lnTo>
                  <a:pt x="3444" y="39"/>
                </a:lnTo>
                <a:lnTo>
                  <a:pt x="3445" y="39"/>
                </a:lnTo>
                <a:lnTo>
                  <a:pt x="3445" y="39"/>
                </a:lnTo>
                <a:lnTo>
                  <a:pt x="3445" y="39"/>
                </a:lnTo>
                <a:lnTo>
                  <a:pt x="3445" y="39"/>
                </a:lnTo>
                <a:lnTo>
                  <a:pt x="3446" y="39"/>
                </a:lnTo>
                <a:lnTo>
                  <a:pt x="3446" y="39"/>
                </a:lnTo>
                <a:lnTo>
                  <a:pt x="3446" y="39"/>
                </a:lnTo>
                <a:lnTo>
                  <a:pt x="3446" y="39"/>
                </a:lnTo>
                <a:lnTo>
                  <a:pt x="3446" y="39"/>
                </a:lnTo>
                <a:lnTo>
                  <a:pt x="3447" y="39"/>
                </a:lnTo>
                <a:lnTo>
                  <a:pt x="3447" y="39"/>
                </a:lnTo>
                <a:lnTo>
                  <a:pt x="3447" y="39"/>
                </a:lnTo>
                <a:lnTo>
                  <a:pt x="3447" y="39"/>
                </a:lnTo>
                <a:lnTo>
                  <a:pt x="3448" y="39"/>
                </a:lnTo>
                <a:lnTo>
                  <a:pt x="3448" y="39"/>
                </a:lnTo>
                <a:lnTo>
                  <a:pt x="3448" y="39"/>
                </a:lnTo>
                <a:lnTo>
                  <a:pt x="3448" y="39"/>
                </a:lnTo>
                <a:lnTo>
                  <a:pt x="3449" y="39"/>
                </a:lnTo>
                <a:lnTo>
                  <a:pt x="3449" y="39"/>
                </a:lnTo>
                <a:lnTo>
                  <a:pt x="3449" y="39"/>
                </a:lnTo>
                <a:lnTo>
                  <a:pt x="3449" y="39"/>
                </a:lnTo>
                <a:lnTo>
                  <a:pt x="3449" y="39"/>
                </a:lnTo>
                <a:lnTo>
                  <a:pt x="3450" y="39"/>
                </a:lnTo>
                <a:lnTo>
                  <a:pt x="3450" y="39"/>
                </a:lnTo>
                <a:lnTo>
                  <a:pt x="3450" y="39"/>
                </a:lnTo>
                <a:lnTo>
                  <a:pt x="3450" y="39"/>
                </a:lnTo>
                <a:lnTo>
                  <a:pt x="3451" y="39"/>
                </a:lnTo>
                <a:lnTo>
                  <a:pt x="3451" y="39"/>
                </a:lnTo>
                <a:lnTo>
                  <a:pt x="3451" y="39"/>
                </a:lnTo>
                <a:lnTo>
                  <a:pt x="3452" y="39"/>
                </a:lnTo>
                <a:lnTo>
                  <a:pt x="3452" y="39"/>
                </a:lnTo>
                <a:lnTo>
                  <a:pt x="3452" y="39"/>
                </a:lnTo>
                <a:lnTo>
                  <a:pt x="3452" y="39"/>
                </a:lnTo>
                <a:lnTo>
                  <a:pt x="3452" y="39"/>
                </a:lnTo>
                <a:lnTo>
                  <a:pt x="3453" y="39"/>
                </a:lnTo>
                <a:lnTo>
                  <a:pt x="3453" y="39"/>
                </a:lnTo>
                <a:lnTo>
                  <a:pt x="3453" y="39"/>
                </a:lnTo>
                <a:lnTo>
                  <a:pt x="3453" y="39"/>
                </a:lnTo>
                <a:lnTo>
                  <a:pt x="3454" y="39"/>
                </a:lnTo>
                <a:lnTo>
                  <a:pt x="3454" y="39"/>
                </a:lnTo>
                <a:lnTo>
                  <a:pt x="3454" y="39"/>
                </a:lnTo>
                <a:lnTo>
                  <a:pt x="3454" y="39"/>
                </a:lnTo>
                <a:lnTo>
                  <a:pt x="3455" y="39"/>
                </a:lnTo>
                <a:lnTo>
                  <a:pt x="3455" y="39"/>
                </a:lnTo>
                <a:lnTo>
                  <a:pt x="3455" y="39"/>
                </a:lnTo>
                <a:lnTo>
                  <a:pt x="3455" y="39"/>
                </a:lnTo>
                <a:lnTo>
                  <a:pt x="3455" y="39"/>
                </a:lnTo>
                <a:lnTo>
                  <a:pt x="3456" y="39"/>
                </a:lnTo>
                <a:lnTo>
                  <a:pt x="3456" y="39"/>
                </a:lnTo>
                <a:lnTo>
                  <a:pt x="3456" y="39"/>
                </a:lnTo>
                <a:lnTo>
                  <a:pt x="3456" y="39"/>
                </a:lnTo>
                <a:lnTo>
                  <a:pt x="3457" y="39"/>
                </a:lnTo>
                <a:lnTo>
                  <a:pt x="3457" y="39"/>
                </a:lnTo>
                <a:lnTo>
                  <a:pt x="3457" y="39"/>
                </a:lnTo>
                <a:lnTo>
                  <a:pt x="3457" y="39"/>
                </a:lnTo>
                <a:lnTo>
                  <a:pt x="3458" y="39"/>
                </a:lnTo>
                <a:lnTo>
                  <a:pt x="3458" y="39"/>
                </a:lnTo>
                <a:lnTo>
                  <a:pt x="3458" y="39"/>
                </a:lnTo>
                <a:lnTo>
                  <a:pt x="3458" y="39"/>
                </a:lnTo>
                <a:lnTo>
                  <a:pt x="3458" y="39"/>
                </a:lnTo>
                <a:lnTo>
                  <a:pt x="3459" y="39"/>
                </a:lnTo>
                <a:lnTo>
                  <a:pt x="3459" y="39"/>
                </a:lnTo>
                <a:lnTo>
                  <a:pt x="3459" y="39"/>
                </a:lnTo>
                <a:lnTo>
                  <a:pt x="3460" y="39"/>
                </a:lnTo>
                <a:lnTo>
                  <a:pt x="3460" y="39"/>
                </a:lnTo>
                <a:lnTo>
                  <a:pt x="3460" y="39"/>
                </a:lnTo>
                <a:lnTo>
                  <a:pt x="3460" y="39"/>
                </a:lnTo>
                <a:lnTo>
                  <a:pt x="3461" y="39"/>
                </a:lnTo>
                <a:lnTo>
                  <a:pt x="3461" y="39"/>
                </a:lnTo>
                <a:lnTo>
                  <a:pt x="3461" y="39"/>
                </a:lnTo>
                <a:lnTo>
                  <a:pt x="3461" y="39"/>
                </a:lnTo>
                <a:lnTo>
                  <a:pt x="3461" y="39"/>
                </a:lnTo>
                <a:lnTo>
                  <a:pt x="3462" y="39"/>
                </a:lnTo>
                <a:lnTo>
                  <a:pt x="3462" y="39"/>
                </a:lnTo>
                <a:lnTo>
                  <a:pt x="3462" y="39"/>
                </a:lnTo>
                <a:lnTo>
                  <a:pt x="3462" y="39"/>
                </a:lnTo>
                <a:lnTo>
                  <a:pt x="3463" y="39"/>
                </a:lnTo>
                <a:lnTo>
                  <a:pt x="3463" y="39"/>
                </a:lnTo>
                <a:lnTo>
                  <a:pt x="3463" y="39"/>
                </a:lnTo>
                <a:lnTo>
                  <a:pt x="3463" y="39"/>
                </a:lnTo>
                <a:lnTo>
                  <a:pt x="3464" y="39"/>
                </a:lnTo>
                <a:lnTo>
                  <a:pt x="3464" y="39"/>
                </a:lnTo>
                <a:lnTo>
                  <a:pt x="3464" y="39"/>
                </a:lnTo>
                <a:lnTo>
                  <a:pt x="3464" y="39"/>
                </a:lnTo>
                <a:lnTo>
                  <a:pt x="3464" y="39"/>
                </a:lnTo>
                <a:lnTo>
                  <a:pt x="3465" y="39"/>
                </a:lnTo>
                <a:lnTo>
                  <a:pt x="3465" y="39"/>
                </a:lnTo>
                <a:lnTo>
                  <a:pt x="3465" y="39"/>
                </a:lnTo>
                <a:lnTo>
                  <a:pt x="3465" y="39"/>
                </a:lnTo>
                <a:lnTo>
                  <a:pt x="3466" y="39"/>
                </a:lnTo>
                <a:lnTo>
                  <a:pt x="3466" y="39"/>
                </a:lnTo>
                <a:lnTo>
                  <a:pt x="3466" y="39"/>
                </a:lnTo>
                <a:lnTo>
                  <a:pt x="3466" y="39"/>
                </a:lnTo>
                <a:lnTo>
                  <a:pt x="3467" y="39"/>
                </a:lnTo>
                <a:lnTo>
                  <a:pt x="3467" y="39"/>
                </a:lnTo>
                <a:lnTo>
                  <a:pt x="3467" y="39"/>
                </a:lnTo>
                <a:lnTo>
                  <a:pt x="3468" y="39"/>
                </a:lnTo>
                <a:lnTo>
                  <a:pt x="3468" y="39"/>
                </a:lnTo>
                <a:lnTo>
                  <a:pt x="3468" y="39"/>
                </a:lnTo>
                <a:lnTo>
                  <a:pt x="3468" y="39"/>
                </a:lnTo>
                <a:lnTo>
                  <a:pt x="3468" y="39"/>
                </a:lnTo>
                <a:lnTo>
                  <a:pt x="3469" y="39"/>
                </a:lnTo>
                <a:lnTo>
                  <a:pt x="3469" y="39"/>
                </a:lnTo>
                <a:lnTo>
                  <a:pt x="3469" y="39"/>
                </a:lnTo>
                <a:lnTo>
                  <a:pt x="3469" y="39"/>
                </a:lnTo>
                <a:lnTo>
                  <a:pt x="3470" y="39"/>
                </a:lnTo>
                <a:lnTo>
                  <a:pt x="3470" y="39"/>
                </a:lnTo>
                <a:lnTo>
                  <a:pt x="3470" y="39"/>
                </a:lnTo>
                <a:lnTo>
                  <a:pt x="3470" y="39"/>
                </a:lnTo>
                <a:lnTo>
                  <a:pt x="3471" y="39"/>
                </a:lnTo>
                <a:lnTo>
                  <a:pt x="3471" y="39"/>
                </a:lnTo>
                <a:lnTo>
                  <a:pt x="3471" y="39"/>
                </a:lnTo>
                <a:lnTo>
                  <a:pt x="3471" y="39"/>
                </a:lnTo>
                <a:lnTo>
                  <a:pt x="3471" y="39"/>
                </a:lnTo>
                <a:lnTo>
                  <a:pt x="3472" y="39"/>
                </a:lnTo>
                <a:lnTo>
                  <a:pt x="3472" y="39"/>
                </a:lnTo>
                <a:lnTo>
                  <a:pt x="3472" y="39"/>
                </a:lnTo>
                <a:lnTo>
                  <a:pt x="3472" y="39"/>
                </a:lnTo>
                <a:lnTo>
                  <a:pt x="3473" y="39"/>
                </a:lnTo>
                <a:lnTo>
                  <a:pt x="3473" y="39"/>
                </a:lnTo>
                <a:lnTo>
                  <a:pt x="3473" y="39"/>
                </a:lnTo>
                <a:lnTo>
                  <a:pt x="3473" y="39"/>
                </a:lnTo>
                <a:lnTo>
                  <a:pt x="3473" y="39"/>
                </a:lnTo>
                <a:lnTo>
                  <a:pt x="3474" y="39"/>
                </a:lnTo>
                <a:lnTo>
                  <a:pt x="3474" y="39"/>
                </a:lnTo>
                <a:lnTo>
                  <a:pt x="3474" y="39"/>
                </a:lnTo>
                <a:lnTo>
                  <a:pt x="3474" y="39"/>
                </a:lnTo>
                <a:lnTo>
                  <a:pt x="3475" y="39"/>
                </a:lnTo>
                <a:lnTo>
                  <a:pt x="3475" y="39"/>
                </a:lnTo>
                <a:lnTo>
                  <a:pt x="3475" y="39"/>
                </a:lnTo>
                <a:lnTo>
                  <a:pt x="3476" y="39"/>
                </a:lnTo>
                <a:lnTo>
                  <a:pt x="3476" y="39"/>
                </a:lnTo>
                <a:lnTo>
                  <a:pt x="3476" y="39"/>
                </a:lnTo>
                <a:lnTo>
                  <a:pt x="3476" y="39"/>
                </a:lnTo>
                <a:lnTo>
                  <a:pt x="3477" y="39"/>
                </a:lnTo>
                <a:lnTo>
                  <a:pt x="3477" y="39"/>
                </a:lnTo>
                <a:lnTo>
                  <a:pt x="3477" y="39"/>
                </a:lnTo>
                <a:lnTo>
                  <a:pt x="3477" y="39"/>
                </a:lnTo>
                <a:lnTo>
                  <a:pt x="3477" y="39"/>
                </a:lnTo>
                <a:lnTo>
                  <a:pt x="3478" y="39"/>
                </a:lnTo>
                <a:lnTo>
                  <a:pt x="3478" y="39"/>
                </a:lnTo>
                <a:lnTo>
                  <a:pt x="3478" y="39"/>
                </a:lnTo>
                <a:lnTo>
                  <a:pt x="3478" y="39"/>
                </a:lnTo>
                <a:lnTo>
                  <a:pt x="3479" y="39"/>
                </a:lnTo>
                <a:lnTo>
                  <a:pt x="3479" y="39"/>
                </a:lnTo>
                <a:lnTo>
                  <a:pt x="3479" y="39"/>
                </a:lnTo>
                <a:lnTo>
                  <a:pt x="3479" y="39"/>
                </a:lnTo>
                <a:lnTo>
                  <a:pt x="3480" y="39"/>
                </a:lnTo>
                <a:lnTo>
                  <a:pt x="3480" y="39"/>
                </a:lnTo>
                <a:lnTo>
                  <a:pt x="3480" y="39"/>
                </a:lnTo>
                <a:lnTo>
                  <a:pt x="3480" y="39"/>
                </a:lnTo>
                <a:lnTo>
                  <a:pt x="3480" y="39"/>
                </a:lnTo>
                <a:lnTo>
                  <a:pt x="3481" y="39"/>
                </a:lnTo>
                <a:lnTo>
                  <a:pt x="3481" y="39"/>
                </a:lnTo>
                <a:lnTo>
                  <a:pt x="3481" y="39"/>
                </a:lnTo>
                <a:lnTo>
                  <a:pt x="3481" y="39"/>
                </a:lnTo>
                <a:lnTo>
                  <a:pt x="3482" y="39"/>
                </a:lnTo>
                <a:lnTo>
                  <a:pt x="3482" y="39"/>
                </a:lnTo>
                <a:lnTo>
                  <a:pt x="3482" y="39"/>
                </a:lnTo>
                <a:lnTo>
                  <a:pt x="3482" y="39"/>
                </a:lnTo>
                <a:lnTo>
                  <a:pt x="3483" y="39"/>
                </a:lnTo>
                <a:lnTo>
                  <a:pt x="3483" y="39"/>
                </a:lnTo>
                <a:lnTo>
                  <a:pt x="3483" y="39"/>
                </a:lnTo>
                <a:lnTo>
                  <a:pt x="3483" y="39"/>
                </a:lnTo>
                <a:lnTo>
                  <a:pt x="3484" y="39"/>
                </a:lnTo>
                <a:lnTo>
                  <a:pt x="3484" y="39"/>
                </a:lnTo>
                <a:lnTo>
                  <a:pt x="3484" y="39"/>
                </a:lnTo>
                <a:lnTo>
                  <a:pt x="3484" y="39"/>
                </a:lnTo>
                <a:lnTo>
                  <a:pt x="3485" y="39"/>
                </a:lnTo>
                <a:lnTo>
                  <a:pt x="3485" y="39"/>
                </a:lnTo>
                <a:lnTo>
                  <a:pt x="3485" y="39"/>
                </a:lnTo>
                <a:lnTo>
                  <a:pt x="3485" y="39"/>
                </a:lnTo>
                <a:lnTo>
                  <a:pt x="3486" y="39"/>
                </a:lnTo>
                <a:lnTo>
                  <a:pt x="3486" y="39"/>
                </a:lnTo>
                <a:lnTo>
                  <a:pt x="3486" y="39"/>
                </a:lnTo>
                <a:lnTo>
                  <a:pt x="3486" y="39"/>
                </a:lnTo>
                <a:lnTo>
                  <a:pt x="3486" y="39"/>
                </a:lnTo>
                <a:lnTo>
                  <a:pt x="3487" y="39"/>
                </a:lnTo>
                <a:lnTo>
                  <a:pt x="3487" y="39"/>
                </a:lnTo>
                <a:lnTo>
                  <a:pt x="3487" y="39"/>
                </a:lnTo>
                <a:lnTo>
                  <a:pt x="3487" y="39"/>
                </a:lnTo>
                <a:lnTo>
                  <a:pt x="3488" y="39"/>
                </a:lnTo>
                <a:lnTo>
                  <a:pt x="3488" y="39"/>
                </a:lnTo>
                <a:lnTo>
                  <a:pt x="3488" y="39"/>
                </a:lnTo>
                <a:lnTo>
                  <a:pt x="3488" y="39"/>
                </a:lnTo>
                <a:lnTo>
                  <a:pt x="3489" y="39"/>
                </a:lnTo>
                <a:lnTo>
                  <a:pt x="3489" y="39"/>
                </a:lnTo>
                <a:lnTo>
                  <a:pt x="3489" y="39"/>
                </a:lnTo>
                <a:lnTo>
                  <a:pt x="3489" y="39"/>
                </a:lnTo>
                <a:lnTo>
                  <a:pt x="3489" y="39"/>
                </a:lnTo>
                <a:lnTo>
                  <a:pt x="3490" y="39"/>
                </a:lnTo>
                <a:lnTo>
                  <a:pt x="3490" y="39"/>
                </a:lnTo>
                <a:lnTo>
                  <a:pt x="3490" y="39"/>
                </a:lnTo>
                <a:lnTo>
                  <a:pt x="3491" y="39"/>
                </a:lnTo>
                <a:lnTo>
                  <a:pt x="3491" y="39"/>
                </a:lnTo>
                <a:lnTo>
                  <a:pt x="3491" y="39"/>
                </a:lnTo>
                <a:lnTo>
                  <a:pt x="3491" y="39"/>
                </a:lnTo>
                <a:lnTo>
                  <a:pt x="3492" y="39"/>
                </a:lnTo>
                <a:lnTo>
                  <a:pt x="3492" y="39"/>
                </a:lnTo>
                <a:lnTo>
                  <a:pt x="3492" y="39"/>
                </a:lnTo>
                <a:lnTo>
                  <a:pt x="3492" y="39"/>
                </a:lnTo>
                <a:lnTo>
                  <a:pt x="3492" y="39"/>
                </a:lnTo>
                <a:lnTo>
                  <a:pt x="3493" y="39"/>
                </a:lnTo>
                <a:lnTo>
                  <a:pt x="3493" y="39"/>
                </a:lnTo>
                <a:lnTo>
                  <a:pt x="3493" y="39"/>
                </a:lnTo>
                <a:lnTo>
                  <a:pt x="3493" y="39"/>
                </a:lnTo>
                <a:lnTo>
                  <a:pt x="3494" y="39"/>
                </a:lnTo>
                <a:lnTo>
                  <a:pt x="3494" y="39"/>
                </a:lnTo>
                <a:lnTo>
                  <a:pt x="3494" y="39"/>
                </a:lnTo>
                <a:lnTo>
                  <a:pt x="3494" y="39"/>
                </a:lnTo>
                <a:lnTo>
                  <a:pt x="3495" y="39"/>
                </a:lnTo>
                <a:lnTo>
                  <a:pt x="3495" y="39"/>
                </a:lnTo>
                <a:lnTo>
                  <a:pt x="3495" y="39"/>
                </a:lnTo>
                <a:lnTo>
                  <a:pt x="3495" y="39"/>
                </a:lnTo>
                <a:lnTo>
                  <a:pt x="3495" y="39"/>
                </a:lnTo>
                <a:lnTo>
                  <a:pt x="3496" y="39"/>
                </a:lnTo>
                <a:lnTo>
                  <a:pt x="3496" y="39"/>
                </a:lnTo>
                <a:lnTo>
                  <a:pt x="3496" y="39"/>
                </a:lnTo>
                <a:lnTo>
                  <a:pt x="3496" y="39"/>
                </a:lnTo>
                <a:lnTo>
                  <a:pt x="3497" y="39"/>
                </a:lnTo>
                <a:lnTo>
                  <a:pt x="3497" y="39"/>
                </a:lnTo>
                <a:lnTo>
                  <a:pt x="3497" y="39"/>
                </a:lnTo>
                <a:lnTo>
                  <a:pt x="3497" y="39"/>
                </a:lnTo>
                <a:lnTo>
                  <a:pt x="3498" y="39"/>
                </a:lnTo>
                <a:lnTo>
                  <a:pt x="3498" y="39"/>
                </a:lnTo>
                <a:lnTo>
                  <a:pt x="3498" y="39"/>
                </a:lnTo>
                <a:lnTo>
                  <a:pt x="3498" y="39"/>
                </a:lnTo>
                <a:lnTo>
                  <a:pt x="3499" y="39"/>
                </a:lnTo>
                <a:lnTo>
                  <a:pt x="3499" y="39"/>
                </a:lnTo>
                <a:lnTo>
                  <a:pt x="3499" y="39"/>
                </a:lnTo>
                <a:lnTo>
                  <a:pt x="3499" y="39"/>
                </a:lnTo>
                <a:lnTo>
                  <a:pt x="3500" y="39"/>
                </a:lnTo>
                <a:lnTo>
                  <a:pt x="3500" y="39"/>
                </a:lnTo>
                <a:lnTo>
                  <a:pt x="3500" y="39"/>
                </a:lnTo>
                <a:lnTo>
                  <a:pt x="3500" y="39"/>
                </a:lnTo>
                <a:lnTo>
                  <a:pt x="3501" y="39"/>
                </a:lnTo>
                <a:lnTo>
                  <a:pt x="3501" y="39"/>
                </a:lnTo>
                <a:lnTo>
                  <a:pt x="3501" y="39"/>
                </a:lnTo>
                <a:lnTo>
                  <a:pt x="3501" y="39"/>
                </a:lnTo>
                <a:lnTo>
                  <a:pt x="3501" y="39"/>
                </a:lnTo>
                <a:lnTo>
                  <a:pt x="3502" y="39"/>
                </a:lnTo>
                <a:lnTo>
                  <a:pt x="3502" y="39"/>
                </a:lnTo>
                <a:lnTo>
                  <a:pt x="3502" y="39"/>
                </a:lnTo>
                <a:lnTo>
                  <a:pt x="3502" y="39"/>
                </a:lnTo>
                <a:lnTo>
                  <a:pt x="3503" y="39"/>
                </a:lnTo>
                <a:lnTo>
                  <a:pt x="3503" y="39"/>
                </a:lnTo>
                <a:lnTo>
                  <a:pt x="3503" y="39"/>
                </a:lnTo>
                <a:lnTo>
                  <a:pt x="3503" y="39"/>
                </a:lnTo>
                <a:lnTo>
                  <a:pt x="3504" y="39"/>
                </a:lnTo>
                <a:lnTo>
                  <a:pt x="3504" y="39"/>
                </a:lnTo>
                <a:lnTo>
                  <a:pt x="3504" y="39"/>
                </a:lnTo>
                <a:lnTo>
                  <a:pt x="3504" y="39"/>
                </a:lnTo>
                <a:lnTo>
                  <a:pt x="3504" y="39"/>
                </a:lnTo>
                <a:lnTo>
                  <a:pt x="3505" y="39"/>
                </a:lnTo>
                <a:lnTo>
                  <a:pt x="3505" y="39"/>
                </a:lnTo>
                <a:lnTo>
                  <a:pt x="3505" y="39"/>
                </a:lnTo>
                <a:lnTo>
                  <a:pt x="3505" y="39"/>
                </a:lnTo>
                <a:lnTo>
                  <a:pt x="3506" y="39"/>
                </a:lnTo>
                <a:lnTo>
                  <a:pt x="3506" y="39"/>
                </a:lnTo>
                <a:lnTo>
                  <a:pt x="3506" y="39"/>
                </a:lnTo>
                <a:lnTo>
                  <a:pt x="3507" y="39"/>
                </a:lnTo>
                <a:lnTo>
                  <a:pt x="3507" y="39"/>
                </a:lnTo>
                <a:lnTo>
                  <a:pt x="3507" y="39"/>
                </a:lnTo>
                <a:lnTo>
                  <a:pt x="3507" y="39"/>
                </a:lnTo>
                <a:lnTo>
                  <a:pt x="3507" y="39"/>
                </a:lnTo>
                <a:lnTo>
                  <a:pt x="3508" y="39"/>
                </a:lnTo>
                <a:lnTo>
                  <a:pt x="3508" y="39"/>
                </a:lnTo>
                <a:lnTo>
                  <a:pt x="3508" y="39"/>
                </a:lnTo>
                <a:lnTo>
                  <a:pt x="3508" y="39"/>
                </a:lnTo>
                <a:lnTo>
                  <a:pt x="3509" y="39"/>
                </a:lnTo>
                <a:lnTo>
                  <a:pt x="3509" y="39"/>
                </a:lnTo>
                <a:lnTo>
                  <a:pt x="3509" y="39"/>
                </a:lnTo>
                <a:lnTo>
                  <a:pt x="3509" y="39"/>
                </a:lnTo>
                <a:lnTo>
                  <a:pt x="3510" y="39"/>
                </a:lnTo>
                <a:lnTo>
                  <a:pt x="3510" y="39"/>
                </a:lnTo>
                <a:lnTo>
                  <a:pt x="3510" y="39"/>
                </a:lnTo>
                <a:lnTo>
                  <a:pt x="3510" y="39"/>
                </a:lnTo>
                <a:lnTo>
                  <a:pt x="3510" y="39"/>
                </a:lnTo>
                <a:lnTo>
                  <a:pt x="3511" y="39"/>
                </a:lnTo>
                <a:lnTo>
                  <a:pt x="3511" y="39"/>
                </a:lnTo>
                <a:lnTo>
                  <a:pt x="3511" y="39"/>
                </a:lnTo>
                <a:lnTo>
                  <a:pt x="3511" y="39"/>
                </a:lnTo>
                <a:lnTo>
                  <a:pt x="3512" y="39"/>
                </a:lnTo>
                <a:lnTo>
                  <a:pt x="3512" y="39"/>
                </a:lnTo>
                <a:lnTo>
                  <a:pt x="3512" y="39"/>
                </a:lnTo>
                <a:lnTo>
                  <a:pt x="3512" y="39"/>
                </a:lnTo>
                <a:lnTo>
                  <a:pt x="3513" y="39"/>
                </a:lnTo>
                <a:lnTo>
                  <a:pt x="3513" y="39"/>
                </a:lnTo>
                <a:lnTo>
                  <a:pt x="3513" y="39"/>
                </a:lnTo>
                <a:lnTo>
                  <a:pt x="3513" y="39"/>
                </a:lnTo>
                <a:lnTo>
                  <a:pt x="3513" y="39"/>
                </a:lnTo>
                <a:lnTo>
                  <a:pt x="3514" y="39"/>
                </a:lnTo>
                <a:lnTo>
                  <a:pt x="3514" y="39"/>
                </a:lnTo>
                <a:lnTo>
                  <a:pt x="3514" y="39"/>
                </a:lnTo>
                <a:lnTo>
                  <a:pt x="3515" y="39"/>
                </a:lnTo>
                <a:lnTo>
                  <a:pt x="3515" y="39"/>
                </a:lnTo>
                <a:lnTo>
                  <a:pt x="3515" y="39"/>
                </a:lnTo>
                <a:lnTo>
                  <a:pt x="3515" y="39"/>
                </a:lnTo>
                <a:lnTo>
                  <a:pt x="3516" y="39"/>
                </a:lnTo>
                <a:lnTo>
                  <a:pt x="3516" y="39"/>
                </a:lnTo>
                <a:lnTo>
                  <a:pt x="3516" y="39"/>
                </a:lnTo>
                <a:lnTo>
                  <a:pt x="3516" y="39"/>
                </a:lnTo>
                <a:lnTo>
                  <a:pt x="3516" y="39"/>
                </a:lnTo>
                <a:lnTo>
                  <a:pt x="3517" y="39"/>
                </a:lnTo>
                <a:lnTo>
                  <a:pt x="3517" y="39"/>
                </a:lnTo>
                <a:lnTo>
                  <a:pt x="3517" y="39"/>
                </a:lnTo>
                <a:lnTo>
                  <a:pt x="3517" y="39"/>
                </a:lnTo>
                <a:lnTo>
                  <a:pt x="3518" y="39"/>
                </a:lnTo>
                <a:lnTo>
                  <a:pt x="3518" y="39"/>
                </a:lnTo>
                <a:lnTo>
                  <a:pt x="3518" y="39"/>
                </a:lnTo>
                <a:lnTo>
                  <a:pt x="3518" y="39"/>
                </a:lnTo>
                <a:lnTo>
                  <a:pt x="3519" y="39"/>
                </a:lnTo>
                <a:lnTo>
                  <a:pt x="3519" y="39"/>
                </a:lnTo>
                <a:lnTo>
                  <a:pt x="3519" y="39"/>
                </a:lnTo>
                <a:lnTo>
                  <a:pt x="3519" y="39"/>
                </a:lnTo>
                <a:lnTo>
                  <a:pt x="3519" y="39"/>
                </a:lnTo>
                <a:lnTo>
                  <a:pt x="3520" y="39"/>
                </a:lnTo>
                <a:lnTo>
                  <a:pt x="3520" y="39"/>
                </a:lnTo>
                <a:lnTo>
                  <a:pt x="3520" y="39"/>
                </a:lnTo>
                <a:lnTo>
                  <a:pt x="3520" y="39"/>
                </a:lnTo>
                <a:lnTo>
                  <a:pt x="3521" y="39"/>
                </a:lnTo>
                <a:lnTo>
                  <a:pt x="3521" y="39"/>
                </a:lnTo>
                <a:lnTo>
                  <a:pt x="3521" y="39"/>
                </a:lnTo>
                <a:lnTo>
                  <a:pt x="3521" y="39"/>
                </a:lnTo>
                <a:lnTo>
                  <a:pt x="3522" y="39"/>
                </a:lnTo>
                <a:lnTo>
                  <a:pt x="3522" y="39"/>
                </a:lnTo>
                <a:lnTo>
                  <a:pt x="3522" y="39"/>
                </a:lnTo>
                <a:lnTo>
                  <a:pt x="3523" y="39"/>
                </a:lnTo>
                <a:lnTo>
                  <a:pt x="3523" y="39"/>
                </a:lnTo>
                <a:lnTo>
                  <a:pt x="3523" y="39"/>
                </a:lnTo>
                <a:lnTo>
                  <a:pt x="3523" y="39"/>
                </a:lnTo>
                <a:lnTo>
                  <a:pt x="3523" y="39"/>
                </a:lnTo>
                <a:lnTo>
                  <a:pt x="3524" y="39"/>
                </a:lnTo>
                <a:lnTo>
                  <a:pt x="3524" y="39"/>
                </a:lnTo>
                <a:lnTo>
                  <a:pt x="3524" y="39"/>
                </a:lnTo>
                <a:lnTo>
                  <a:pt x="3524" y="39"/>
                </a:lnTo>
                <a:lnTo>
                  <a:pt x="3525" y="39"/>
                </a:lnTo>
                <a:lnTo>
                  <a:pt x="3525" y="39"/>
                </a:lnTo>
                <a:lnTo>
                  <a:pt x="3525" y="39"/>
                </a:lnTo>
                <a:lnTo>
                  <a:pt x="3525" y="39"/>
                </a:lnTo>
                <a:lnTo>
                  <a:pt x="3526" y="39"/>
                </a:lnTo>
                <a:lnTo>
                  <a:pt x="3526" y="39"/>
                </a:lnTo>
                <a:lnTo>
                  <a:pt x="3526" y="39"/>
                </a:lnTo>
                <a:lnTo>
                  <a:pt x="3526" y="39"/>
                </a:lnTo>
                <a:lnTo>
                  <a:pt x="3526" y="39"/>
                </a:lnTo>
                <a:lnTo>
                  <a:pt x="3527" y="39"/>
                </a:lnTo>
                <a:lnTo>
                  <a:pt x="3527" y="39"/>
                </a:lnTo>
                <a:lnTo>
                  <a:pt x="3527" y="39"/>
                </a:lnTo>
                <a:lnTo>
                  <a:pt x="3527" y="39"/>
                </a:lnTo>
                <a:lnTo>
                  <a:pt x="3528" y="39"/>
                </a:lnTo>
                <a:lnTo>
                  <a:pt x="3528" y="39"/>
                </a:lnTo>
                <a:lnTo>
                  <a:pt x="3528" y="39"/>
                </a:lnTo>
                <a:lnTo>
                  <a:pt x="3528" y="39"/>
                </a:lnTo>
                <a:lnTo>
                  <a:pt x="3529" y="39"/>
                </a:lnTo>
                <a:lnTo>
                  <a:pt x="3529" y="39"/>
                </a:lnTo>
                <a:lnTo>
                  <a:pt x="3529" y="39"/>
                </a:lnTo>
                <a:lnTo>
                  <a:pt x="3529" y="39"/>
                </a:lnTo>
                <a:lnTo>
                  <a:pt x="3530" y="39"/>
                </a:lnTo>
                <a:lnTo>
                  <a:pt x="3530" y="39"/>
                </a:lnTo>
                <a:lnTo>
                  <a:pt x="3530" y="39"/>
                </a:lnTo>
                <a:lnTo>
                  <a:pt x="3530" y="39"/>
                </a:lnTo>
                <a:lnTo>
                  <a:pt x="3531" y="39"/>
                </a:lnTo>
                <a:lnTo>
                  <a:pt x="3531" y="39"/>
                </a:lnTo>
                <a:lnTo>
                  <a:pt x="3531" y="39"/>
                </a:lnTo>
                <a:lnTo>
                  <a:pt x="3531" y="39"/>
                </a:lnTo>
                <a:lnTo>
                  <a:pt x="3532" y="39"/>
                </a:lnTo>
                <a:lnTo>
                  <a:pt x="3532" y="39"/>
                </a:lnTo>
                <a:lnTo>
                  <a:pt x="3532" y="39"/>
                </a:lnTo>
                <a:lnTo>
                  <a:pt x="3532" y="39"/>
                </a:lnTo>
                <a:lnTo>
                  <a:pt x="3532" y="39"/>
                </a:lnTo>
                <a:lnTo>
                  <a:pt x="3533" y="39"/>
                </a:lnTo>
                <a:lnTo>
                  <a:pt x="3533" y="39"/>
                </a:lnTo>
                <a:lnTo>
                  <a:pt x="3533" y="39"/>
                </a:lnTo>
                <a:lnTo>
                  <a:pt x="3533" y="39"/>
                </a:lnTo>
                <a:lnTo>
                  <a:pt x="3534" y="39"/>
                </a:lnTo>
                <a:lnTo>
                  <a:pt x="3534" y="39"/>
                </a:lnTo>
                <a:lnTo>
                  <a:pt x="3534" y="39"/>
                </a:lnTo>
                <a:lnTo>
                  <a:pt x="3534" y="39"/>
                </a:lnTo>
                <a:lnTo>
                  <a:pt x="3535" y="39"/>
                </a:lnTo>
                <a:lnTo>
                  <a:pt x="3535" y="39"/>
                </a:lnTo>
                <a:lnTo>
                  <a:pt x="3535" y="39"/>
                </a:lnTo>
                <a:lnTo>
                  <a:pt x="3535" y="39"/>
                </a:lnTo>
                <a:lnTo>
                  <a:pt x="3535" y="39"/>
                </a:lnTo>
                <a:lnTo>
                  <a:pt x="3536" y="39"/>
                </a:lnTo>
                <a:lnTo>
                  <a:pt x="3536" y="39"/>
                </a:lnTo>
                <a:lnTo>
                  <a:pt x="3536" y="39"/>
                </a:lnTo>
                <a:lnTo>
                  <a:pt x="3536" y="39"/>
                </a:lnTo>
                <a:lnTo>
                  <a:pt x="3537" y="39"/>
                </a:lnTo>
                <a:lnTo>
                  <a:pt x="3537" y="39"/>
                </a:lnTo>
                <a:lnTo>
                  <a:pt x="3537" y="39"/>
                </a:lnTo>
                <a:lnTo>
                  <a:pt x="3538" y="39"/>
                </a:lnTo>
                <a:lnTo>
                  <a:pt x="3538" y="39"/>
                </a:lnTo>
                <a:lnTo>
                  <a:pt x="3538" y="39"/>
                </a:lnTo>
                <a:lnTo>
                  <a:pt x="3538" y="39"/>
                </a:lnTo>
                <a:lnTo>
                  <a:pt x="3538" y="39"/>
                </a:lnTo>
                <a:lnTo>
                  <a:pt x="3539" y="39"/>
                </a:lnTo>
                <a:lnTo>
                  <a:pt x="3539" y="39"/>
                </a:lnTo>
                <a:lnTo>
                  <a:pt x="3539" y="39"/>
                </a:lnTo>
                <a:lnTo>
                  <a:pt x="3539" y="39"/>
                </a:lnTo>
                <a:lnTo>
                  <a:pt x="3540" y="39"/>
                </a:lnTo>
                <a:lnTo>
                  <a:pt x="3540" y="39"/>
                </a:lnTo>
                <a:lnTo>
                  <a:pt x="3540" y="39"/>
                </a:lnTo>
                <a:lnTo>
                  <a:pt x="3540" y="39"/>
                </a:lnTo>
                <a:lnTo>
                  <a:pt x="3541" y="39"/>
                </a:lnTo>
                <a:lnTo>
                  <a:pt x="3541" y="39"/>
                </a:lnTo>
                <a:lnTo>
                  <a:pt x="3541" y="39"/>
                </a:lnTo>
                <a:lnTo>
                  <a:pt x="3541" y="39"/>
                </a:lnTo>
                <a:lnTo>
                  <a:pt x="3541" y="39"/>
                </a:lnTo>
                <a:lnTo>
                  <a:pt x="3542" y="39"/>
                </a:lnTo>
                <a:lnTo>
                  <a:pt x="3542" y="39"/>
                </a:lnTo>
                <a:lnTo>
                  <a:pt x="3542" y="39"/>
                </a:lnTo>
                <a:lnTo>
                  <a:pt x="3542" y="39"/>
                </a:lnTo>
                <a:lnTo>
                  <a:pt x="3543" y="39"/>
                </a:lnTo>
                <a:lnTo>
                  <a:pt x="3543" y="39"/>
                </a:lnTo>
                <a:lnTo>
                  <a:pt x="3543" y="39"/>
                </a:lnTo>
                <a:lnTo>
                  <a:pt x="3543" y="39"/>
                </a:lnTo>
                <a:lnTo>
                  <a:pt x="3544" y="39"/>
                </a:lnTo>
                <a:lnTo>
                  <a:pt x="3544" y="39"/>
                </a:lnTo>
                <a:lnTo>
                  <a:pt x="3544" y="39"/>
                </a:lnTo>
                <a:lnTo>
                  <a:pt x="3544" y="39"/>
                </a:lnTo>
                <a:lnTo>
                  <a:pt x="3544" y="39"/>
                </a:lnTo>
                <a:lnTo>
                  <a:pt x="3545" y="39"/>
                </a:lnTo>
                <a:lnTo>
                  <a:pt x="3545" y="39"/>
                </a:lnTo>
                <a:lnTo>
                  <a:pt x="3545" y="39"/>
                </a:lnTo>
                <a:lnTo>
                  <a:pt x="3546" y="39"/>
                </a:lnTo>
                <a:lnTo>
                  <a:pt x="3546" y="39"/>
                </a:lnTo>
                <a:lnTo>
                  <a:pt x="3546" y="39"/>
                </a:lnTo>
                <a:lnTo>
                  <a:pt x="3546" y="39"/>
                </a:lnTo>
                <a:lnTo>
                  <a:pt x="3547" y="39"/>
                </a:lnTo>
                <a:lnTo>
                  <a:pt x="3547" y="39"/>
                </a:lnTo>
                <a:lnTo>
                  <a:pt x="3547" y="39"/>
                </a:lnTo>
                <a:lnTo>
                  <a:pt x="3547" y="39"/>
                </a:lnTo>
                <a:lnTo>
                  <a:pt x="3547" y="39"/>
                </a:lnTo>
                <a:lnTo>
                  <a:pt x="3548" y="39"/>
                </a:lnTo>
                <a:lnTo>
                  <a:pt x="3548" y="39"/>
                </a:lnTo>
                <a:lnTo>
                  <a:pt x="3548" y="39"/>
                </a:lnTo>
                <a:lnTo>
                  <a:pt x="3548" y="39"/>
                </a:lnTo>
                <a:lnTo>
                  <a:pt x="3549" y="39"/>
                </a:lnTo>
                <a:lnTo>
                  <a:pt x="3549" y="39"/>
                </a:lnTo>
                <a:lnTo>
                  <a:pt x="3549" y="39"/>
                </a:lnTo>
                <a:lnTo>
                  <a:pt x="3549" y="39"/>
                </a:lnTo>
                <a:lnTo>
                  <a:pt x="3550" y="39"/>
                </a:lnTo>
                <a:lnTo>
                  <a:pt x="3550" y="39"/>
                </a:lnTo>
                <a:lnTo>
                  <a:pt x="3550" y="39"/>
                </a:lnTo>
                <a:lnTo>
                  <a:pt x="3550" y="39"/>
                </a:lnTo>
                <a:lnTo>
                  <a:pt x="3550" y="39"/>
                </a:lnTo>
                <a:lnTo>
                  <a:pt x="3551" y="39"/>
                </a:lnTo>
                <a:lnTo>
                  <a:pt x="3551" y="39"/>
                </a:lnTo>
                <a:lnTo>
                  <a:pt x="3551" y="39"/>
                </a:lnTo>
                <a:lnTo>
                  <a:pt x="3551" y="39"/>
                </a:lnTo>
                <a:lnTo>
                  <a:pt x="3552" y="39"/>
                </a:lnTo>
                <a:lnTo>
                  <a:pt x="3552" y="39"/>
                </a:lnTo>
                <a:lnTo>
                  <a:pt x="3552" y="39"/>
                </a:lnTo>
                <a:lnTo>
                  <a:pt x="3552" y="39"/>
                </a:lnTo>
                <a:lnTo>
                  <a:pt x="3553" y="39"/>
                </a:lnTo>
                <a:lnTo>
                  <a:pt x="3553" y="39"/>
                </a:lnTo>
                <a:lnTo>
                  <a:pt x="3553" y="39"/>
                </a:lnTo>
                <a:lnTo>
                  <a:pt x="3553" y="39"/>
                </a:lnTo>
                <a:lnTo>
                  <a:pt x="3554" y="39"/>
                </a:lnTo>
                <a:lnTo>
                  <a:pt x="3554" y="39"/>
                </a:lnTo>
                <a:lnTo>
                  <a:pt x="3554" y="39"/>
                </a:lnTo>
                <a:lnTo>
                  <a:pt x="3554" y="39"/>
                </a:lnTo>
                <a:lnTo>
                  <a:pt x="3555" y="39"/>
                </a:lnTo>
                <a:lnTo>
                  <a:pt x="3555" y="39"/>
                </a:lnTo>
                <a:lnTo>
                  <a:pt x="3555" y="39"/>
                </a:lnTo>
                <a:lnTo>
                  <a:pt x="3555" y="39"/>
                </a:lnTo>
                <a:lnTo>
                  <a:pt x="3556" y="39"/>
                </a:lnTo>
                <a:lnTo>
                  <a:pt x="3556" y="39"/>
                </a:lnTo>
                <a:lnTo>
                  <a:pt x="3556" y="39"/>
                </a:lnTo>
                <a:lnTo>
                  <a:pt x="3556" y="39"/>
                </a:lnTo>
                <a:lnTo>
                  <a:pt x="3556" y="39"/>
                </a:lnTo>
                <a:lnTo>
                  <a:pt x="3557" y="39"/>
                </a:lnTo>
                <a:lnTo>
                  <a:pt x="3557" y="39"/>
                </a:lnTo>
                <a:lnTo>
                  <a:pt x="3557" y="39"/>
                </a:lnTo>
                <a:lnTo>
                  <a:pt x="3557" y="39"/>
                </a:lnTo>
                <a:lnTo>
                  <a:pt x="3558" y="39"/>
                </a:lnTo>
                <a:lnTo>
                  <a:pt x="3558" y="39"/>
                </a:lnTo>
                <a:lnTo>
                  <a:pt x="3558" y="39"/>
                </a:lnTo>
                <a:lnTo>
                  <a:pt x="3558" y="39"/>
                </a:lnTo>
                <a:lnTo>
                  <a:pt x="3559" y="39"/>
                </a:lnTo>
                <a:lnTo>
                  <a:pt x="3559" y="39"/>
                </a:lnTo>
                <a:lnTo>
                  <a:pt x="3559" y="39"/>
                </a:lnTo>
                <a:lnTo>
                  <a:pt x="3559" y="39"/>
                </a:lnTo>
                <a:lnTo>
                  <a:pt x="3559" y="39"/>
                </a:lnTo>
                <a:lnTo>
                  <a:pt x="3560" y="39"/>
                </a:lnTo>
                <a:lnTo>
                  <a:pt x="3560" y="39"/>
                </a:lnTo>
                <a:lnTo>
                  <a:pt x="3560" y="39"/>
                </a:lnTo>
                <a:lnTo>
                  <a:pt x="3560" y="39"/>
                </a:lnTo>
                <a:lnTo>
                  <a:pt x="3561" y="39"/>
                </a:lnTo>
                <a:lnTo>
                  <a:pt x="3561" y="39"/>
                </a:lnTo>
                <a:lnTo>
                  <a:pt x="3561" y="39"/>
                </a:lnTo>
                <a:lnTo>
                  <a:pt x="3562" y="39"/>
                </a:lnTo>
                <a:lnTo>
                  <a:pt x="3562" y="39"/>
                </a:lnTo>
                <a:lnTo>
                  <a:pt x="3562" y="39"/>
                </a:lnTo>
                <a:lnTo>
                  <a:pt x="3562" y="39"/>
                </a:lnTo>
                <a:lnTo>
                  <a:pt x="3562" y="39"/>
                </a:lnTo>
                <a:lnTo>
                  <a:pt x="3563" y="39"/>
                </a:lnTo>
                <a:lnTo>
                  <a:pt x="3563" y="39"/>
                </a:lnTo>
                <a:lnTo>
                  <a:pt x="3563" y="39"/>
                </a:lnTo>
                <a:lnTo>
                  <a:pt x="3563" y="39"/>
                </a:lnTo>
                <a:lnTo>
                  <a:pt x="3564" y="39"/>
                </a:lnTo>
                <a:lnTo>
                  <a:pt x="3564" y="39"/>
                </a:lnTo>
                <a:lnTo>
                  <a:pt x="3564" y="39"/>
                </a:lnTo>
                <a:lnTo>
                  <a:pt x="3564" y="39"/>
                </a:lnTo>
                <a:lnTo>
                  <a:pt x="3565" y="39"/>
                </a:lnTo>
                <a:lnTo>
                  <a:pt x="3565" y="39"/>
                </a:lnTo>
                <a:lnTo>
                  <a:pt x="3565" y="39"/>
                </a:lnTo>
                <a:lnTo>
                  <a:pt x="3565" y="39"/>
                </a:lnTo>
                <a:lnTo>
                  <a:pt x="3565" y="39"/>
                </a:lnTo>
                <a:lnTo>
                  <a:pt x="3566" y="39"/>
                </a:lnTo>
                <a:lnTo>
                  <a:pt x="3566" y="39"/>
                </a:lnTo>
                <a:lnTo>
                  <a:pt x="3566" y="39"/>
                </a:lnTo>
                <a:lnTo>
                  <a:pt x="3566" y="39"/>
                </a:lnTo>
                <a:lnTo>
                  <a:pt x="3567" y="39"/>
                </a:lnTo>
                <a:lnTo>
                  <a:pt x="3567" y="39"/>
                </a:lnTo>
                <a:lnTo>
                  <a:pt x="3567" y="39"/>
                </a:lnTo>
                <a:lnTo>
                  <a:pt x="3567" y="39"/>
                </a:lnTo>
                <a:lnTo>
                  <a:pt x="3568" y="39"/>
                </a:lnTo>
                <a:lnTo>
                  <a:pt x="3568" y="39"/>
                </a:lnTo>
                <a:lnTo>
                  <a:pt x="3568" y="39"/>
                </a:lnTo>
                <a:lnTo>
                  <a:pt x="3569" y="39"/>
                </a:lnTo>
                <a:lnTo>
                  <a:pt x="3569" y="39"/>
                </a:lnTo>
                <a:lnTo>
                  <a:pt x="3569" y="39"/>
                </a:lnTo>
                <a:lnTo>
                  <a:pt x="3569" y="39"/>
                </a:lnTo>
                <a:lnTo>
                  <a:pt x="3569" y="39"/>
                </a:lnTo>
                <a:lnTo>
                  <a:pt x="3570" y="39"/>
                </a:lnTo>
                <a:lnTo>
                  <a:pt x="3570" y="39"/>
                </a:lnTo>
                <a:lnTo>
                  <a:pt x="3570" y="39"/>
                </a:lnTo>
                <a:lnTo>
                  <a:pt x="3570" y="39"/>
                </a:lnTo>
                <a:lnTo>
                  <a:pt x="3571" y="39"/>
                </a:lnTo>
                <a:lnTo>
                  <a:pt x="3571" y="39"/>
                </a:lnTo>
                <a:lnTo>
                  <a:pt x="3571" y="39"/>
                </a:lnTo>
                <a:lnTo>
                  <a:pt x="3571" y="39"/>
                </a:lnTo>
                <a:lnTo>
                  <a:pt x="3572" y="39"/>
                </a:lnTo>
                <a:lnTo>
                  <a:pt x="3572" y="39"/>
                </a:lnTo>
                <a:lnTo>
                  <a:pt x="3572" y="39"/>
                </a:lnTo>
                <a:lnTo>
                  <a:pt x="3572" y="39"/>
                </a:lnTo>
                <a:lnTo>
                  <a:pt x="3572" y="39"/>
                </a:lnTo>
                <a:lnTo>
                  <a:pt x="3573" y="39"/>
                </a:lnTo>
                <a:lnTo>
                  <a:pt x="3573" y="39"/>
                </a:lnTo>
                <a:lnTo>
                  <a:pt x="3573" y="39"/>
                </a:lnTo>
                <a:lnTo>
                  <a:pt x="3573" y="39"/>
                </a:lnTo>
                <a:lnTo>
                  <a:pt x="3574" y="39"/>
                </a:lnTo>
                <a:lnTo>
                  <a:pt x="3574" y="39"/>
                </a:lnTo>
                <a:lnTo>
                  <a:pt x="3574" y="39"/>
                </a:lnTo>
                <a:lnTo>
                  <a:pt x="3574" y="39"/>
                </a:lnTo>
                <a:lnTo>
                  <a:pt x="3575" y="39"/>
                </a:lnTo>
                <a:lnTo>
                  <a:pt x="3575" y="39"/>
                </a:lnTo>
                <a:lnTo>
                  <a:pt x="3575" y="39"/>
                </a:lnTo>
                <a:lnTo>
                  <a:pt x="3575" y="39"/>
                </a:lnTo>
                <a:lnTo>
                  <a:pt x="3575" y="39"/>
                </a:lnTo>
                <a:lnTo>
                  <a:pt x="3576" y="39"/>
                </a:lnTo>
                <a:lnTo>
                  <a:pt x="3576" y="39"/>
                </a:lnTo>
                <a:lnTo>
                  <a:pt x="3576" y="39"/>
                </a:lnTo>
                <a:lnTo>
                  <a:pt x="3577" y="39"/>
                </a:lnTo>
                <a:lnTo>
                  <a:pt x="3577" y="39"/>
                </a:lnTo>
                <a:lnTo>
                  <a:pt x="3577" y="39"/>
                </a:lnTo>
                <a:lnTo>
                  <a:pt x="3577" y="39"/>
                </a:lnTo>
                <a:lnTo>
                  <a:pt x="3578" y="39"/>
                </a:lnTo>
                <a:lnTo>
                  <a:pt x="3578" y="39"/>
                </a:lnTo>
                <a:lnTo>
                  <a:pt x="3578" y="39"/>
                </a:lnTo>
                <a:lnTo>
                  <a:pt x="3578" y="39"/>
                </a:lnTo>
                <a:lnTo>
                  <a:pt x="3578" y="39"/>
                </a:lnTo>
                <a:lnTo>
                  <a:pt x="3579" y="39"/>
                </a:lnTo>
                <a:lnTo>
                  <a:pt x="3579" y="39"/>
                </a:lnTo>
                <a:lnTo>
                  <a:pt x="3579" y="39"/>
                </a:lnTo>
                <a:lnTo>
                  <a:pt x="3579" y="39"/>
                </a:lnTo>
                <a:lnTo>
                  <a:pt x="3580" y="39"/>
                </a:lnTo>
                <a:lnTo>
                  <a:pt x="3580" y="39"/>
                </a:lnTo>
                <a:lnTo>
                  <a:pt x="3580" y="39"/>
                </a:lnTo>
                <a:lnTo>
                  <a:pt x="3580" y="39"/>
                </a:lnTo>
                <a:lnTo>
                  <a:pt x="3581" y="39"/>
                </a:lnTo>
                <a:lnTo>
                  <a:pt x="3581" y="39"/>
                </a:lnTo>
                <a:lnTo>
                  <a:pt x="3581" y="39"/>
                </a:lnTo>
                <a:lnTo>
                  <a:pt x="3581" y="39"/>
                </a:lnTo>
                <a:lnTo>
                  <a:pt x="3581" y="39"/>
                </a:lnTo>
                <a:lnTo>
                  <a:pt x="3582" y="39"/>
                </a:lnTo>
                <a:lnTo>
                  <a:pt x="3582" y="39"/>
                </a:lnTo>
                <a:lnTo>
                  <a:pt x="3582" y="39"/>
                </a:lnTo>
                <a:lnTo>
                  <a:pt x="3582" y="39"/>
                </a:lnTo>
                <a:lnTo>
                  <a:pt x="3583" y="39"/>
                </a:lnTo>
                <a:lnTo>
                  <a:pt x="3583" y="39"/>
                </a:lnTo>
                <a:lnTo>
                  <a:pt x="3583" y="39"/>
                </a:lnTo>
                <a:lnTo>
                  <a:pt x="3583" y="39"/>
                </a:lnTo>
                <a:lnTo>
                  <a:pt x="3584" y="39"/>
                </a:lnTo>
                <a:lnTo>
                  <a:pt x="3584" y="39"/>
                </a:lnTo>
                <a:lnTo>
                  <a:pt x="3584" y="39"/>
                </a:lnTo>
                <a:lnTo>
                  <a:pt x="3584" y="39"/>
                </a:lnTo>
                <a:lnTo>
                  <a:pt x="3585" y="39"/>
                </a:lnTo>
                <a:lnTo>
                  <a:pt x="3585" y="39"/>
                </a:lnTo>
                <a:lnTo>
                  <a:pt x="3585" y="39"/>
                </a:lnTo>
                <a:lnTo>
                  <a:pt x="3585" y="39"/>
                </a:lnTo>
                <a:lnTo>
                  <a:pt x="3586" y="39"/>
                </a:lnTo>
                <a:lnTo>
                  <a:pt x="3586" y="39"/>
                </a:lnTo>
                <a:lnTo>
                  <a:pt x="3586" y="39"/>
                </a:lnTo>
                <a:lnTo>
                  <a:pt x="3586" y="39"/>
                </a:lnTo>
                <a:lnTo>
                  <a:pt x="3587" y="0"/>
                </a:lnTo>
                <a:lnTo>
                  <a:pt x="3587" y="39"/>
                </a:lnTo>
                <a:lnTo>
                  <a:pt x="3587" y="39"/>
                </a:lnTo>
                <a:lnTo>
                  <a:pt x="3587" y="39"/>
                </a:lnTo>
                <a:lnTo>
                  <a:pt x="3587" y="39"/>
                </a:lnTo>
                <a:lnTo>
                  <a:pt x="3588" y="39"/>
                </a:lnTo>
                <a:lnTo>
                  <a:pt x="3588" y="39"/>
                </a:lnTo>
                <a:lnTo>
                  <a:pt x="3588" y="39"/>
                </a:lnTo>
                <a:lnTo>
                  <a:pt x="3588" y="39"/>
                </a:lnTo>
                <a:lnTo>
                  <a:pt x="3589" y="39"/>
                </a:lnTo>
                <a:lnTo>
                  <a:pt x="3589" y="39"/>
                </a:lnTo>
                <a:lnTo>
                  <a:pt x="3589" y="39"/>
                </a:lnTo>
                <a:lnTo>
                  <a:pt x="3589" y="39"/>
                </a:lnTo>
                <a:lnTo>
                  <a:pt x="3590" y="39"/>
                </a:lnTo>
                <a:lnTo>
                  <a:pt x="3590" y="39"/>
                </a:lnTo>
                <a:lnTo>
                  <a:pt x="3590" y="39"/>
                </a:lnTo>
                <a:lnTo>
                  <a:pt x="3590" y="39"/>
                </a:lnTo>
                <a:lnTo>
                  <a:pt x="3590" y="39"/>
                </a:lnTo>
                <a:lnTo>
                  <a:pt x="3591" y="39"/>
                </a:lnTo>
                <a:lnTo>
                  <a:pt x="3591" y="39"/>
                </a:lnTo>
                <a:lnTo>
                  <a:pt x="3591" y="39"/>
                </a:lnTo>
                <a:lnTo>
                  <a:pt x="3591" y="39"/>
                </a:lnTo>
                <a:lnTo>
                  <a:pt x="3592" y="39"/>
                </a:lnTo>
                <a:lnTo>
                  <a:pt x="3592" y="39"/>
                </a:lnTo>
                <a:lnTo>
                  <a:pt x="3592" y="39"/>
                </a:lnTo>
                <a:lnTo>
                  <a:pt x="3593" y="39"/>
                </a:lnTo>
                <a:lnTo>
                  <a:pt x="3593" y="39"/>
                </a:lnTo>
                <a:lnTo>
                  <a:pt x="3593" y="39"/>
                </a:lnTo>
                <a:lnTo>
                  <a:pt x="3593" y="39"/>
                </a:lnTo>
                <a:lnTo>
                  <a:pt x="3593" y="39"/>
                </a:lnTo>
                <a:lnTo>
                  <a:pt x="3594" y="39"/>
                </a:lnTo>
                <a:lnTo>
                  <a:pt x="3594" y="39"/>
                </a:lnTo>
                <a:lnTo>
                  <a:pt x="3594" y="39"/>
                </a:lnTo>
                <a:lnTo>
                  <a:pt x="3594" y="39"/>
                </a:lnTo>
                <a:lnTo>
                  <a:pt x="3595" y="39"/>
                </a:lnTo>
                <a:lnTo>
                  <a:pt x="3595" y="39"/>
                </a:lnTo>
                <a:lnTo>
                  <a:pt x="3595" y="39"/>
                </a:lnTo>
                <a:lnTo>
                  <a:pt x="3595" y="39"/>
                </a:lnTo>
                <a:lnTo>
                  <a:pt x="3596" y="39"/>
                </a:lnTo>
                <a:lnTo>
                  <a:pt x="3596" y="39"/>
                </a:lnTo>
                <a:lnTo>
                  <a:pt x="3596" y="39"/>
                </a:lnTo>
                <a:lnTo>
                  <a:pt x="3596" y="39"/>
                </a:lnTo>
                <a:lnTo>
                  <a:pt x="3596" y="39"/>
                </a:lnTo>
                <a:lnTo>
                  <a:pt x="3597" y="39"/>
                </a:lnTo>
                <a:lnTo>
                  <a:pt x="3597" y="39"/>
                </a:lnTo>
                <a:lnTo>
                  <a:pt x="3597" y="39"/>
                </a:lnTo>
                <a:lnTo>
                  <a:pt x="3597" y="39"/>
                </a:lnTo>
                <a:lnTo>
                  <a:pt x="3598" y="39"/>
                </a:lnTo>
                <a:lnTo>
                  <a:pt x="3598" y="39"/>
                </a:lnTo>
                <a:lnTo>
                  <a:pt x="3598" y="39"/>
                </a:lnTo>
                <a:lnTo>
                  <a:pt x="3598" y="39"/>
                </a:lnTo>
                <a:lnTo>
                  <a:pt x="3599" y="39"/>
                </a:lnTo>
                <a:lnTo>
                  <a:pt x="3599" y="39"/>
                </a:lnTo>
                <a:lnTo>
                  <a:pt x="3599" y="39"/>
                </a:lnTo>
                <a:lnTo>
                  <a:pt x="3599" y="39"/>
                </a:lnTo>
                <a:lnTo>
                  <a:pt x="3599" y="39"/>
                </a:lnTo>
                <a:lnTo>
                  <a:pt x="3600" y="39"/>
                </a:lnTo>
                <a:lnTo>
                  <a:pt x="3600" y="39"/>
                </a:lnTo>
                <a:lnTo>
                  <a:pt x="3600" y="39"/>
                </a:lnTo>
                <a:lnTo>
                  <a:pt x="3601" y="39"/>
                </a:lnTo>
                <a:lnTo>
                  <a:pt x="3601" y="39"/>
                </a:lnTo>
                <a:lnTo>
                  <a:pt x="3601" y="39"/>
                </a:lnTo>
                <a:lnTo>
                  <a:pt x="3601" y="39"/>
                </a:lnTo>
                <a:lnTo>
                  <a:pt x="3602" y="39"/>
                </a:lnTo>
                <a:lnTo>
                  <a:pt x="3602" y="39"/>
                </a:lnTo>
                <a:lnTo>
                  <a:pt x="3602" y="39"/>
                </a:lnTo>
                <a:lnTo>
                  <a:pt x="3602" y="39"/>
                </a:lnTo>
                <a:lnTo>
                  <a:pt x="3602" y="39"/>
                </a:lnTo>
                <a:lnTo>
                  <a:pt x="3603" y="39"/>
                </a:lnTo>
                <a:lnTo>
                  <a:pt x="3603" y="39"/>
                </a:lnTo>
                <a:lnTo>
                  <a:pt x="3603" y="39"/>
                </a:lnTo>
                <a:lnTo>
                  <a:pt x="3603" y="39"/>
                </a:lnTo>
                <a:lnTo>
                  <a:pt x="3604" y="39"/>
                </a:lnTo>
                <a:lnTo>
                  <a:pt x="3604" y="39"/>
                </a:lnTo>
                <a:lnTo>
                  <a:pt x="3604" y="39"/>
                </a:lnTo>
                <a:lnTo>
                  <a:pt x="3604" y="39"/>
                </a:lnTo>
                <a:lnTo>
                  <a:pt x="3605" y="39"/>
                </a:lnTo>
                <a:lnTo>
                  <a:pt x="3605" y="39"/>
                </a:lnTo>
                <a:lnTo>
                  <a:pt x="3605" y="39"/>
                </a:lnTo>
                <a:lnTo>
                  <a:pt x="3605" y="39"/>
                </a:lnTo>
                <a:lnTo>
                  <a:pt x="3605" y="39"/>
                </a:lnTo>
                <a:lnTo>
                  <a:pt x="3606" y="39"/>
                </a:lnTo>
                <a:lnTo>
                  <a:pt x="3606" y="39"/>
                </a:lnTo>
                <a:lnTo>
                  <a:pt x="3606" y="39"/>
                </a:lnTo>
                <a:lnTo>
                  <a:pt x="3606" y="39"/>
                </a:lnTo>
                <a:lnTo>
                  <a:pt x="3607" y="39"/>
                </a:lnTo>
                <a:lnTo>
                  <a:pt x="3607" y="39"/>
                </a:lnTo>
                <a:lnTo>
                  <a:pt x="3607" y="39"/>
                </a:lnTo>
                <a:lnTo>
                  <a:pt x="3608" y="39"/>
                </a:lnTo>
                <a:lnTo>
                  <a:pt x="3608" y="39"/>
                </a:lnTo>
                <a:lnTo>
                  <a:pt x="3608" y="39"/>
                </a:lnTo>
                <a:lnTo>
                  <a:pt x="3608" y="39"/>
                </a:lnTo>
                <a:lnTo>
                  <a:pt x="3608" y="39"/>
                </a:lnTo>
                <a:lnTo>
                  <a:pt x="3609" y="39"/>
                </a:lnTo>
                <a:lnTo>
                  <a:pt x="3609" y="39"/>
                </a:lnTo>
                <a:lnTo>
                  <a:pt x="3609" y="39"/>
                </a:lnTo>
                <a:lnTo>
                  <a:pt x="3609" y="39"/>
                </a:lnTo>
                <a:lnTo>
                  <a:pt x="3610" y="39"/>
                </a:lnTo>
                <a:lnTo>
                  <a:pt x="3610" y="39"/>
                </a:lnTo>
                <a:lnTo>
                  <a:pt x="3610" y="39"/>
                </a:lnTo>
                <a:lnTo>
                  <a:pt x="3610" y="39"/>
                </a:lnTo>
                <a:lnTo>
                  <a:pt x="3611" y="39"/>
                </a:lnTo>
                <a:lnTo>
                  <a:pt x="3611" y="39"/>
                </a:lnTo>
                <a:lnTo>
                  <a:pt x="3611" y="39"/>
                </a:lnTo>
                <a:lnTo>
                  <a:pt x="3611" y="39"/>
                </a:lnTo>
                <a:lnTo>
                  <a:pt x="3611" y="39"/>
                </a:lnTo>
                <a:lnTo>
                  <a:pt x="3612" y="39"/>
                </a:lnTo>
                <a:lnTo>
                  <a:pt x="3612" y="39"/>
                </a:lnTo>
                <a:lnTo>
                  <a:pt x="3612" y="39"/>
                </a:lnTo>
                <a:lnTo>
                  <a:pt x="3612" y="39"/>
                </a:lnTo>
                <a:lnTo>
                  <a:pt x="3613" y="39"/>
                </a:lnTo>
                <a:lnTo>
                  <a:pt x="3613" y="39"/>
                </a:lnTo>
                <a:lnTo>
                  <a:pt x="3613" y="39"/>
                </a:lnTo>
                <a:lnTo>
                  <a:pt x="3613" y="39"/>
                </a:lnTo>
                <a:lnTo>
                  <a:pt x="3614" y="39"/>
                </a:lnTo>
                <a:lnTo>
                  <a:pt x="3614" y="39"/>
                </a:lnTo>
                <a:lnTo>
                  <a:pt x="3614" y="39"/>
                </a:lnTo>
                <a:lnTo>
                  <a:pt x="3614" y="39"/>
                </a:lnTo>
                <a:lnTo>
                  <a:pt x="3614" y="39"/>
                </a:lnTo>
                <a:lnTo>
                  <a:pt x="3615" y="39"/>
                </a:lnTo>
                <a:lnTo>
                  <a:pt x="3615" y="39"/>
                </a:lnTo>
                <a:lnTo>
                  <a:pt x="3615" y="39"/>
                </a:lnTo>
                <a:lnTo>
                  <a:pt x="3616" y="39"/>
                </a:lnTo>
                <a:lnTo>
                  <a:pt x="3616" y="39"/>
                </a:lnTo>
                <a:lnTo>
                  <a:pt x="3616" y="39"/>
                </a:lnTo>
                <a:lnTo>
                  <a:pt x="3616" y="39"/>
                </a:lnTo>
                <a:lnTo>
                  <a:pt x="3617" y="39"/>
                </a:lnTo>
                <a:lnTo>
                  <a:pt x="3617" y="39"/>
                </a:lnTo>
                <a:lnTo>
                  <a:pt x="3617" y="39"/>
                </a:lnTo>
                <a:lnTo>
                  <a:pt x="3617" y="39"/>
                </a:lnTo>
                <a:lnTo>
                  <a:pt x="3618" y="39"/>
                </a:lnTo>
                <a:lnTo>
                  <a:pt x="3618" y="39"/>
                </a:lnTo>
                <a:lnTo>
                  <a:pt x="3618" y="39"/>
                </a:lnTo>
                <a:lnTo>
                  <a:pt x="3618" y="39"/>
                </a:lnTo>
                <a:lnTo>
                  <a:pt x="3618" y="39"/>
                </a:lnTo>
                <a:lnTo>
                  <a:pt x="3619" y="39"/>
                </a:lnTo>
                <a:lnTo>
                  <a:pt x="3619" y="39"/>
                </a:lnTo>
                <a:lnTo>
                  <a:pt x="3619" y="39"/>
                </a:lnTo>
                <a:lnTo>
                  <a:pt x="3619" y="39"/>
                </a:lnTo>
                <a:lnTo>
                  <a:pt x="3620" y="39"/>
                </a:lnTo>
                <a:lnTo>
                  <a:pt x="3620" y="39"/>
                </a:lnTo>
                <a:lnTo>
                  <a:pt x="3620" y="39"/>
                </a:lnTo>
                <a:lnTo>
                  <a:pt x="3620" y="39"/>
                </a:lnTo>
                <a:lnTo>
                  <a:pt x="3621" y="39"/>
                </a:lnTo>
                <a:lnTo>
                  <a:pt x="3621" y="39"/>
                </a:lnTo>
                <a:lnTo>
                  <a:pt x="3621" y="39"/>
                </a:lnTo>
                <a:lnTo>
                  <a:pt x="3621" y="39"/>
                </a:lnTo>
                <a:lnTo>
                  <a:pt x="3621" y="39"/>
                </a:lnTo>
                <a:lnTo>
                  <a:pt x="3622" y="39"/>
                </a:lnTo>
                <a:lnTo>
                  <a:pt x="3622" y="39"/>
                </a:lnTo>
                <a:lnTo>
                  <a:pt x="3622" y="39"/>
                </a:lnTo>
                <a:lnTo>
                  <a:pt x="3622" y="39"/>
                </a:lnTo>
                <a:lnTo>
                  <a:pt x="3623" y="39"/>
                </a:lnTo>
                <a:lnTo>
                  <a:pt x="3623" y="39"/>
                </a:lnTo>
                <a:lnTo>
                  <a:pt x="3623" y="39"/>
                </a:lnTo>
                <a:lnTo>
                  <a:pt x="3624" y="39"/>
                </a:lnTo>
                <a:lnTo>
                  <a:pt x="3624" y="39"/>
                </a:lnTo>
                <a:lnTo>
                  <a:pt x="3624" y="39"/>
                </a:lnTo>
                <a:lnTo>
                  <a:pt x="3624" y="39"/>
                </a:lnTo>
                <a:lnTo>
                  <a:pt x="3624" y="39"/>
                </a:lnTo>
                <a:lnTo>
                  <a:pt x="3625" y="39"/>
                </a:lnTo>
                <a:lnTo>
                  <a:pt x="3625" y="39"/>
                </a:lnTo>
                <a:lnTo>
                  <a:pt x="3625" y="39"/>
                </a:lnTo>
                <a:lnTo>
                  <a:pt x="3625" y="39"/>
                </a:lnTo>
                <a:lnTo>
                  <a:pt x="3626" y="39"/>
                </a:lnTo>
                <a:lnTo>
                  <a:pt x="3626" y="39"/>
                </a:lnTo>
                <a:lnTo>
                  <a:pt x="3626" y="39"/>
                </a:lnTo>
                <a:lnTo>
                  <a:pt x="3626" y="39"/>
                </a:lnTo>
                <a:lnTo>
                  <a:pt x="3627" y="39"/>
                </a:lnTo>
                <a:lnTo>
                  <a:pt x="3627" y="39"/>
                </a:lnTo>
                <a:lnTo>
                  <a:pt x="3627" y="39"/>
                </a:lnTo>
                <a:lnTo>
                  <a:pt x="3627" y="39"/>
                </a:lnTo>
                <a:lnTo>
                  <a:pt x="3627" y="39"/>
                </a:lnTo>
                <a:lnTo>
                  <a:pt x="3628" y="39"/>
                </a:lnTo>
                <a:lnTo>
                  <a:pt x="3628" y="39"/>
                </a:lnTo>
                <a:lnTo>
                  <a:pt x="3628" y="39"/>
                </a:lnTo>
                <a:lnTo>
                  <a:pt x="3628" y="39"/>
                </a:lnTo>
                <a:lnTo>
                  <a:pt x="3629" y="39"/>
                </a:lnTo>
                <a:lnTo>
                  <a:pt x="3629" y="39"/>
                </a:lnTo>
                <a:lnTo>
                  <a:pt x="3629" y="39"/>
                </a:lnTo>
                <a:lnTo>
                  <a:pt x="3629" y="39"/>
                </a:lnTo>
                <a:lnTo>
                  <a:pt x="3630" y="39"/>
                </a:lnTo>
                <a:lnTo>
                  <a:pt x="3630" y="39"/>
                </a:lnTo>
                <a:lnTo>
                  <a:pt x="3630" y="39"/>
                </a:lnTo>
                <a:lnTo>
                  <a:pt x="3630" y="39"/>
                </a:lnTo>
                <a:lnTo>
                  <a:pt x="3630" y="39"/>
                </a:lnTo>
                <a:lnTo>
                  <a:pt x="3631" y="39"/>
                </a:lnTo>
                <a:lnTo>
                  <a:pt x="3631" y="39"/>
                </a:lnTo>
                <a:lnTo>
                  <a:pt x="3631" y="39"/>
                </a:lnTo>
                <a:lnTo>
                  <a:pt x="3632" y="39"/>
                </a:lnTo>
                <a:lnTo>
                  <a:pt x="3632" y="39"/>
                </a:lnTo>
                <a:lnTo>
                  <a:pt x="3632" y="39"/>
                </a:lnTo>
                <a:lnTo>
                  <a:pt x="3632" y="39"/>
                </a:lnTo>
                <a:lnTo>
                  <a:pt x="3633" y="39"/>
                </a:lnTo>
                <a:lnTo>
                  <a:pt x="3633" y="39"/>
                </a:lnTo>
                <a:lnTo>
                  <a:pt x="3633" y="39"/>
                </a:lnTo>
                <a:lnTo>
                  <a:pt x="3633" y="39"/>
                </a:lnTo>
                <a:lnTo>
                  <a:pt x="3633" y="39"/>
                </a:lnTo>
                <a:lnTo>
                  <a:pt x="3634" y="39"/>
                </a:lnTo>
                <a:lnTo>
                  <a:pt x="3634" y="39"/>
                </a:lnTo>
                <a:lnTo>
                  <a:pt x="3634" y="39"/>
                </a:lnTo>
                <a:lnTo>
                  <a:pt x="3634" y="39"/>
                </a:lnTo>
                <a:lnTo>
                  <a:pt x="3635" y="39"/>
                </a:lnTo>
                <a:lnTo>
                  <a:pt x="3635" y="39"/>
                </a:lnTo>
                <a:lnTo>
                  <a:pt x="3635" y="39"/>
                </a:lnTo>
                <a:lnTo>
                  <a:pt x="3635" y="39"/>
                </a:lnTo>
                <a:lnTo>
                  <a:pt x="3636" y="39"/>
                </a:lnTo>
                <a:lnTo>
                  <a:pt x="3636" y="39"/>
                </a:lnTo>
                <a:lnTo>
                  <a:pt x="3636" y="39"/>
                </a:lnTo>
                <a:lnTo>
                  <a:pt x="3636" y="39"/>
                </a:lnTo>
                <a:lnTo>
                  <a:pt x="3636" y="39"/>
                </a:lnTo>
                <a:lnTo>
                  <a:pt x="3637" y="39"/>
                </a:lnTo>
                <a:lnTo>
                  <a:pt x="3637" y="39"/>
                </a:lnTo>
                <a:lnTo>
                  <a:pt x="3637" y="39"/>
                </a:lnTo>
                <a:lnTo>
                  <a:pt x="3637" y="39"/>
                </a:lnTo>
                <a:lnTo>
                  <a:pt x="3638" y="39"/>
                </a:lnTo>
                <a:lnTo>
                  <a:pt x="3638" y="39"/>
                </a:lnTo>
                <a:lnTo>
                  <a:pt x="3638" y="39"/>
                </a:lnTo>
                <a:lnTo>
                  <a:pt x="3638" y="39"/>
                </a:lnTo>
                <a:lnTo>
                  <a:pt x="3639" y="39"/>
                </a:lnTo>
                <a:lnTo>
                  <a:pt x="3639" y="39"/>
                </a:lnTo>
                <a:lnTo>
                  <a:pt x="3639" y="39"/>
                </a:lnTo>
                <a:lnTo>
                  <a:pt x="3639" y="39"/>
                </a:lnTo>
                <a:lnTo>
                  <a:pt x="3640" y="39"/>
                </a:lnTo>
                <a:lnTo>
                  <a:pt x="3640" y="39"/>
                </a:lnTo>
                <a:lnTo>
                  <a:pt x="3640" y="39"/>
                </a:lnTo>
                <a:lnTo>
                  <a:pt x="3640" y="39"/>
                </a:lnTo>
                <a:lnTo>
                  <a:pt x="3641" y="39"/>
                </a:lnTo>
                <a:lnTo>
                  <a:pt x="3641" y="39"/>
                </a:lnTo>
                <a:lnTo>
                  <a:pt x="3641" y="39"/>
                </a:lnTo>
                <a:lnTo>
                  <a:pt x="3641" y="39"/>
                </a:lnTo>
                <a:lnTo>
                  <a:pt x="3642" y="39"/>
                </a:lnTo>
                <a:lnTo>
                  <a:pt x="3642" y="39"/>
                </a:lnTo>
                <a:lnTo>
                  <a:pt x="3642" y="39"/>
                </a:lnTo>
                <a:lnTo>
                  <a:pt x="3642" y="39"/>
                </a:lnTo>
                <a:lnTo>
                  <a:pt x="3642" y="39"/>
                </a:lnTo>
                <a:lnTo>
                  <a:pt x="3643" y="39"/>
                </a:lnTo>
                <a:lnTo>
                  <a:pt x="3643" y="39"/>
                </a:lnTo>
                <a:lnTo>
                  <a:pt x="3643" y="39"/>
                </a:lnTo>
                <a:lnTo>
                  <a:pt x="3643" y="39"/>
                </a:lnTo>
                <a:lnTo>
                  <a:pt x="3644" y="39"/>
                </a:lnTo>
                <a:lnTo>
                  <a:pt x="3644" y="39"/>
                </a:lnTo>
                <a:lnTo>
                  <a:pt x="3644" y="39"/>
                </a:lnTo>
                <a:lnTo>
                  <a:pt x="3644" y="39"/>
                </a:lnTo>
                <a:lnTo>
                  <a:pt x="3645" y="39"/>
                </a:lnTo>
                <a:lnTo>
                  <a:pt x="3645" y="39"/>
                </a:lnTo>
                <a:lnTo>
                  <a:pt x="3645" y="39"/>
                </a:lnTo>
                <a:lnTo>
                  <a:pt x="3645" y="39"/>
                </a:lnTo>
                <a:lnTo>
                  <a:pt x="3645" y="39"/>
                </a:lnTo>
                <a:lnTo>
                  <a:pt x="3646" y="39"/>
                </a:lnTo>
                <a:lnTo>
                  <a:pt x="3646" y="39"/>
                </a:lnTo>
                <a:lnTo>
                  <a:pt x="3646" y="39"/>
                </a:lnTo>
                <a:lnTo>
                  <a:pt x="3646" y="39"/>
                </a:lnTo>
                <a:lnTo>
                  <a:pt x="3647" y="39"/>
                </a:lnTo>
                <a:lnTo>
                  <a:pt x="3647" y="39"/>
                </a:lnTo>
                <a:lnTo>
                  <a:pt x="3647" y="39"/>
                </a:lnTo>
                <a:lnTo>
                  <a:pt x="3648" y="39"/>
                </a:lnTo>
                <a:lnTo>
                  <a:pt x="3648" y="39"/>
                </a:lnTo>
                <a:lnTo>
                  <a:pt x="3648" y="39"/>
                </a:lnTo>
                <a:lnTo>
                  <a:pt x="3648" y="39"/>
                </a:lnTo>
                <a:lnTo>
                  <a:pt x="3648" y="39"/>
                </a:lnTo>
                <a:lnTo>
                  <a:pt x="3649" y="39"/>
                </a:lnTo>
                <a:lnTo>
                  <a:pt x="3649" y="39"/>
                </a:lnTo>
                <a:lnTo>
                  <a:pt x="3649" y="39"/>
                </a:lnTo>
                <a:lnTo>
                  <a:pt x="3649" y="39"/>
                </a:lnTo>
                <a:lnTo>
                  <a:pt x="3650" y="39"/>
                </a:lnTo>
                <a:lnTo>
                  <a:pt x="3650" y="39"/>
                </a:lnTo>
                <a:lnTo>
                  <a:pt x="3650" y="39"/>
                </a:lnTo>
                <a:lnTo>
                  <a:pt x="3650" y="39"/>
                </a:lnTo>
                <a:lnTo>
                  <a:pt x="3651" y="39"/>
                </a:lnTo>
                <a:lnTo>
                  <a:pt x="3651" y="39"/>
                </a:lnTo>
                <a:lnTo>
                  <a:pt x="3651" y="39"/>
                </a:lnTo>
                <a:lnTo>
                  <a:pt x="3651" y="39"/>
                </a:lnTo>
                <a:lnTo>
                  <a:pt x="3651" y="39"/>
                </a:lnTo>
                <a:lnTo>
                  <a:pt x="3652" y="39"/>
                </a:lnTo>
                <a:lnTo>
                  <a:pt x="3652" y="39"/>
                </a:lnTo>
                <a:lnTo>
                  <a:pt x="3652" y="39"/>
                </a:lnTo>
                <a:lnTo>
                  <a:pt x="3652" y="39"/>
                </a:lnTo>
                <a:lnTo>
                  <a:pt x="3653" y="39"/>
                </a:lnTo>
                <a:lnTo>
                  <a:pt x="3653" y="39"/>
                </a:lnTo>
                <a:lnTo>
                  <a:pt x="3653" y="39"/>
                </a:lnTo>
                <a:lnTo>
                  <a:pt x="3653" y="39"/>
                </a:lnTo>
                <a:lnTo>
                  <a:pt x="3654" y="39"/>
                </a:lnTo>
                <a:lnTo>
                  <a:pt x="3654" y="39"/>
                </a:lnTo>
                <a:lnTo>
                  <a:pt x="3654" y="39"/>
                </a:lnTo>
                <a:lnTo>
                  <a:pt x="3654" y="39"/>
                </a:lnTo>
                <a:lnTo>
                  <a:pt x="3655" y="39"/>
                </a:lnTo>
                <a:lnTo>
                  <a:pt x="3655" y="39"/>
                </a:lnTo>
                <a:lnTo>
                  <a:pt x="3655" y="39"/>
                </a:lnTo>
                <a:lnTo>
                  <a:pt x="3655" y="39"/>
                </a:lnTo>
                <a:lnTo>
                  <a:pt x="3656" y="39"/>
                </a:lnTo>
                <a:lnTo>
                  <a:pt x="3656" y="39"/>
                </a:lnTo>
                <a:lnTo>
                  <a:pt x="3656" y="39"/>
                </a:lnTo>
                <a:lnTo>
                  <a:pt x="3656" y="39"/>
                </a:lnTo>
                <a:lnTo>
                  <a:pt x="3657" y="39"/>
                </a:lnTo>
                <a:lnTo>
                  <a:pt x="3657" y="39"/>
                </a:lnTo>
                <a:lnTo>
                  <a:pt x="3657" y="39"/>
                </a:lnTo>
                <a:lnTo>
                  <a:pt x="3657" y="39"/>
                </a:lnTo>
                <a:lnTo>
                  <a:pt x="3657" y="39"/>
                </a:lnTo>
                <a:lnTo>
                  <a:pt x="3658" y="39"/>
                </a:lnTo>
                <a:lnTo>
                  <a:pt x="3658" y="39"/>
                </a:lnTo>
                <a:lnTo>
                  <a:pt x="3658" y="39"/>
                </a:lnTo>
                <a:lnTo>
                  <a:pt x="3658" y="39"/>
                </a:lnTo>
                <a:lnTo>
                  <a:pt x="3659" y="39"/>
                </a:lnTo>
                <a:lnTo>
                  <a:pt x="3659" y="39"/>
                </a:lnTo>
                <a:lnTo>
                  <a:pt x="3659" y="39"/>
                </a:lnTo>
                <a:lnTo>
                  <a:pt x="3659" y="39"/>
                </a:lnTo>
                <a:lnTo>
                  <a:pt x="3660" y="39"/>
                </a:lnTo>
                <a:lnTo>
                  <a:pt x="3660" y="39"/>
                </a:lnTo>
                <a:lnTo>
                  <a:pt x="3660" y="39"/>
                </a:lnTo>
                <a:lnTo>
                  <a:pt x="3660" y="39"/>
                </a:lnTo>
                <a:lnTo>
                  <a:pt x="3660" y="39"/>
                </a:lnTo>
                <a:lnTo>
                  <a:pt x="3661" y="39"/>
                </a:lnTo>
                <a:lnTo>
                  <a:pt x="3661" y="39"/>
                </a:lnTo>
                <a:lnTo>
                  <a:pt x="3661" y="39"/>
                </a:lnTo>
                <a:lnTo>
                  <a:pt x="3661" y="39"/>
                </a:lnTo>
                <a:lnTo>
                  <a:pt x="3662" y="39"/>
                </a:lnTo>
                <a:lnTo>
                  <a:pt x="3662" y="39"/>
                </a:lnTo>
                <a:lnTo>
                  <a:pt x="3662" y="39"/>
                </a:lnTo>
                <a:lnTo>
                  <a:pt x="3663" y="39"/>
                </a:lnTo>
                <a:lnTo>
                  <a:pt x="3663" y="39"/>
                </a:lnTo>
                <a:lnTo>
                  <a:pt x="3663" y="39"/>
                </a:lnTo>
                <a:lnTo>
                  <a:pt x="3663" y="39"/>
                </a:lnTo>
                <a:lnTo>
                  <a:pt x="3664" y="39"/>
                </a:lnTo>
                <a:lnTo>
                  <a:pt x="3664" y="39"/>
                </a:lnTo>
                <a:lnTo>
                  <a:pt x="3664" y="39"/>
                </a:lnTo>
                <a:lnTo>
                  <a:pt x="3664" y="39"/>
                </a:lnTo>
                <a:lnTo>
                  <a:pt x="3664" y="39"/>
                </a:lnTo>
                <a:lnTo>
                  <a:pt x="3665" y="39"/>
                </a:lnTo>
                <a:lnTo>
                  <a:pt x="3665" y="39"/>
                </a:lnTo>
                <a:lnTo>
                  <a:pt x="3665" y="39"/>
                </a:lnTo>
                <a:lnTo>
                  <a:pt x="3665" y="39"/>
                </a:lnTo>
                <a:lnTo>
                  <a:pt x="3666" y="39"/>
                </a:lnTo>
                <a:lnTo>
                  <a:pt x="3666" y="39"/>
                </a:lnTo>
                <a:lnTo>
                  <a:pt x="3666" y="39"/>
                </a:lnTo>
                <a:lnTo>
                  <a:pt x="3666" y="39"/>
                </a:lnTo>
                <a:lnTo>
                  <a:pt x="3667" y="39"/>
                </a:lnTo>
                <a:lnTo>
                  <a:pt x="3667" y="39"/>
                </a:lnTo>
                <a:lnTo>
                  <a:pt x="3667" y="39"/>
                </a:lnTo>
                <a:lnTo>
                  <a:pt x="3667" y="39"/>
                </a:lnTo>
                <a:lnTo>
                  <a:pt x="3667" y="39"/>
                </a:lnTo>
                <a:lnTo>
                  <a:pt x="3668" y="39"/>
                </a:lnTo>
                <a:lnTo>
                  <a:pt x="3668" y="39"/>
                </a:lnTo>
                <a:lnTo>
                  <a:pt x="3668" y="39"/>
                </a:lnTo>
                <a:lnTo>
                  <a:pt x="3668" y="39"/>
                </a:lnTo>
                <a:lnTo>
                  <a:pt x="3669" y="39"/>
                </a:lnTo>
                <a:lnTo>
                  <a:pt x="3669" y="39"/>
                </a:lnTo>
                <a:lnTo>
                  <a:pt x="3669" y="39"/>
                </a:lnTo>
                <a:lnTo>
                  <a:pt x="3669" y="39"/>
                </a:lnTo>
                <a:lnTo>
                  <a:pt x="3669" y="39"/>
                </a:lnTo>
                <a:lnTo>
                  <a:pt x="3670" y="39"/>
                </a:lnTo>
                <a:lnTo>
                  <a:pt x="3670" y="39"/>
                </a:lnTo>
                <a:lnTo>
                  <a:pt x="3670" y="39"/>
                </a:lnTo>
                <a:lnTo>
                  <a:pt x="3671" y="39"/>
                </a:lnTo>
                <a:lnTo>
                  <a:pt x="3671" y="39"/>
                </a:lnTo>
                <a:lnTo>
                  <a:pt x="3671" y="39"/>
                </a:lnTo>
                <a:lnTo>
                  <a:pt x="3671" y="39"/>
                </a:lnTo>
                <a:lnTo>
                  <a:pt x="3672" y="39"/>
                </a:lnTo>
                <a:lnTo>
                  <a:pt x="3672" y="39"/>
                </a:lnTo>
                <a:lnTo>
                  <a:pt x="3672" y="39"/>
                </a:lnTo>
                <a:lnTo>
                  <a:pt x="3672" y="39"/>
                </a:lnTo>
                <a:lnTo>
                  <a:pt x="3673" y="39"/>
                </a:lnTo>
                <a:lnTo>
                  <a:pt x="3673" y="39"/>
                </a:lnTo>
                <a:lnTo>
                  <a:pt x="3673" y="39"/>
                </a:lnTo>
                <a:lnTo>
                  <a:pt x="3673" y="39"/>
                </a:lnTo>
                <a:lnTo>
                  <a:pt x="3673" y="39"/>
                </a:lnTo>
                <a:lnTo>
                  <a:pt x="3674" y="39"/>
                </a:lnTo>
                <a:lnTo>
                  <a:pt x="3674" y="39"/>
                </a:lnTo>
                <a:lnTo>
                  <a:pt x="3674" y="39"/>
                </a:lnTo>
                <a:lnTo>
                  <a:pt x="3674" y="39"/>
                </a:lnTo>
                <a:lnTo>
                  <a:pt x="3675" y="39"/>
                </a:lnTo>
                <a:lnTo>
                  <a:pt x="3675" y="39"/>
                </a:lnTo>
                <a:lnTo>
                  <a:pt x="3675" y="39"/>
                </a:lnTo>
                <a:lnTo>
                  <a:pt x="3675" y="39"/>
                </a:lnTo>
                <a:lnTo>
                  <a:pt x="3676" y="39"/>
                </a:lnTo>
                <a:lnTo>
                  <a:pt x="3676" y="39"/>
                </a:lnTo>
                <a:lnTo>
                  <a:pt x="3676" y="39"/>
                </a:lnTo>
                <a:lnTo>
                  <a:pt x="3676" y="39"/>
                </a:lnTo>
                <a:lnTo>
                  <a:pt x="3676" y="39"/>
                </a:lnTo>
                <a:lnTo>
                  <a:pt x="3677" y="39"/>
                </a:lnTo>
                <a:lnTo>
                  <a:pt x="3677" y="39"/>
                </a:lnTo>
                <a:lnTo>
                  <a:pt x="3677" y="39"/>
                </a:lnTo>
                <a:lnTo>
                  <a:pt x="3677" y="39"/>
                </a:lnTo>
                <a:lnTo>
                  <a:pt x="3678" y="39"/>
                </a:lnTo>
                <a:lnTo>
                  <a:pt x="3678" y="39"/>
                </a:lnTo>
                <a:lnTo>
                  <a:pt x="3678" y="39"/>
                </a:lnTo>
                <a:lnTo>
                  <a:pt x="3679" y="39"/>
                </a:lnTo>
                <a:lnTo>
                  <a:pt x="3679" y="39"/>
                </a:lnTo>
                <a:lnTo>
                  <a:pt x="3679" y="39"/>
                </a:lnTo>
                <a:lnTo>
                  <a:pt x="3679" y="39"/>
                </a:lnTo>
                <a:lnTo>
                  <a:pt x="3679" y="39"/>
                </a:lnTo>
                <a:lnTo>
                  <a:pt x="3680" y="39"/>
                </a:lnTo>
                <a:lnTo>
                  <a:pt x="3680" y="39"/>
                </a:lnTo>
                <a:lnTo>
                  <a:pt x="3680" y="39"/>
                </a:lnTo>
                <a:lnTo>
                  <a:pt x="3680" y="39"/>
                </a:lnTo>
                <a:lnTo>
                  <a:pt x="3681" y="39"/>
                </a:lnTo>
                <a:lnTo>
                  <a:pt x="3681" y="39"/>
                </a:lnTo>
                <a:lnTo>
                  <a:pt x="3681" y="39"/>
                </a:lnTo>
                <a:lnTo>
                  <a:pt x="3681" y="39"/>
                </a:lnTo>
                <a:lnTo>
                  <a:pt x="3682" y="39"/>
                </a:lnTo>
                <a:lnTo>
                  <a:pt x="3682" y="39"/>
                </a:lnTo>
                <a:lnTo>
                  <a:pt x="3682" y="39"/>
                </a:lnTo>
                <a:lnTo>
                  <a:pt x="3682" y="39"/>
                </a:lnTo>
                <a:lnTo>
                  <a:pt x="3682" y="39"/>
                </a:lnTo>
                <a:lnTo>
                  <a:pt x="3683" y="39"/>
                </a:lnTo>
                <a:lnTo>
                  <a:pt x="3683" y="39"/>
                </a:lnTo>
                <a:lnTo>
                  <a:pt x="3683" y="39"/>
                </a:lnTo>
                <a:lnTo>
                  <a:pt x="3683" y="39"/>
                </a:lnTo>
                <a:lnTo>
                  <a:pt x="3684" y="39"/>
                </a:lnTo>
                <a:lnTo>
                  <a:pt x="3684" y="39"/>
                </a:lnTo>
                <a:lnTo>
                  <a:pt x="3684" y="39"/>
                </a:lnTo>
                <a:lnTo>
                  <a:pt x="3684" y="39"/>
                </a:lnTo>
                <a:lnTo>
                  <a:pt x="3685" y="39"/>
                </a:lnTo>
                <a:lnTo>
                  <a:pt x="3685" y="39"/>
                </a:lnTo>
                <a:lnTo>
                  <a:pt x="3685" y="39"/>
                </a:lnTo>
                <a:lnTo>
                  <a:pt x="3685" y="39"/>
                </a:lnTo>
                <a:lnTo>
                  <a:pt x="3685" y="39"/>
                </a:lnTo>
                <a:lnTo>
                  <a:pt x="3686" y="39"/>
                </a:lnTo>
                <a:lnTo>
                  <a:pt x="3686" y="39"/>
                </a:lnTo>
                <a:lnTo>
                  <a:pt x="3686" y="39"/>
                </a:lnTo>
                <a:lnTo>
                  <a:pt x="3687" y="39"/>
                </a:lnTo>
                <a:lnTo>
                  <a:pt x="3687" y="39"/>
                </a:lnTo>
                <a:lnTo>
                  <a:pt x="3687" y="39"/>
                </a:lnTo>
                <a:lnTo>
                  <a:pt x="3687" y="39"/>
                </a:lnTo>
                <a:lnTo>
                  <a:pt x="3688" y="39"/>
                </a:lnTo>
                <a:lnTo>
                  <a:pt x="3688" y="39"/>
                </a:lnTo>
                <a:lnTo>
                  <a:pt x="3688" y="39"/>
                </a:lnTo>
                <a:lnTo>
                  <a:pt x="3688" y="39"/>
                </a:lnTo>
                <a:lnTo>
                  <a:pt x="3688" y="39"/>
                </a:lnTo>
                <a:lnTo>
                  <a:pt x="3689" y="39"/>
                </a:lnTo>
                <a:lnTo>
                  <a:pt x="3689" y="39"/>
                </a:lnTo>
                <a:lnTo>
                  <a:pt x="3689" y="39"/>
                </a:lnTo>
                <a:lnTo>
                  <a:pt x="3689" y="39"/>
                </a:lnTo>
                <a:lnTo>
                  <a:pt x="3690" y="39"/>
                </a:lnTo>
                <a:lnTo>
                  <a:pt x="3690" y="39"/>
                </a:lnTo>
                <a:lnTo>
                  <a:pt x="3690" y="39"/>
                </a:lnTo>
                <a:lnTo>
                  <a:pt x="3690" y="39"/>
                </a:lnTo>
                <a:lnTo>
                  <a:pt x="3691" y="39"/>
                </a:lnTo>
                <a:lnTo>
                  <a:pt x="3691" y="39"/>
                </a:lnTo>
                <a:lnTo>
                  <a:pt x="3691" y="39"/>
                </a:lnTo>
                <a:lnTo>
                  <a:pt x="3691" y="39"/>
                </a:lnTo>
                <a:lnTo>
                  <a:pt x="3691" y="39"/>
                </a:lnTo>
                <a:lnTo>
                  <a:pt x="3692" y="39"/>
                </a:lnTo>
                <a:lnTo>
                  <a:pt x="3692" y="39"/>
                </a:lnTo>
                <a:lnTo>
                  <a:pt x="3692" y="39"/>
                </a:lnTo>
                <a:lnTo>
                  <a:pt x="3692" y="39"/>
                </a:lnTo>
                <a:lnTo>
                  <a:pt x="3693" y="39"/>
                </a:lnTo>
                <a:lnTo>
                  <a:pt x="3693" y="39"/>
                </a:lnTo>
                <a:lnTo>
                  <a:pt x="3693" y="39"/>
                </a:lnTo>
                <a:lnTo>
                  <a:pt x="3694" y="39"/>
                </a:lnTo>
                <a:lnTo>
                  <a:pt x="3694" y="39"/>
                </a:lnTo>
                <a:lnTo>
                  <a:pt x="3694" y="39"/>
                </a:lnTo>
                <a:lnTo>
                  <a:pt x="3694" y="39"/>
                </a:lnTo>
                <a:lnTo>
                  <a:pt x="3694" y="39"/>
                </a:lnTo>
                <a:lnTo>
                  <a:pt x="3695" y="39"/>
                </a:lnTo>
                <a:lnTo>
                  <a:pt x="3695" y="39"/>
                </a:lnTo>
                <a:lnTo>
                  <a:pt x="3695" y="39"/>
                </a:lnTo>
                <a:lnTo>
                  <a:pt x="3695" y="39"/>
                </a:lnTo>
                <a:lnTo>
                  <a:pt x="3696" y="39"/>
                </a:lnTo>
                <a:lnTo>
                  <a:pt x="3696" y="39"/>
                </a:lnTo>
                <a:lnTo>
                  <a:pt x="3696" y="39"/>
                </a:lnTo>
                <a:lnTo>
                  <a:pt x="3696" y="39"/>
                </a:lnTo>
                <a:lnTo>
                  <a:pt x="3697" y="39"/>
                </a:lnTo>
                <a:lnTo>
                  <a:pt x="3697" y="39"/>
                </a:lnTo>
                <a:lnTo>
                  <a:pt x="3697" y="39"/>
                </a:lnTo>
                <a:lnTo>
                  <a:pt x="3697" y="39"/>
                </a:lnTo>
                <a:lnTo>
                  <a:pt x="3697" y="39"/>
                </a:lnTo>
                <a:lnTo>
                  <a:pt x="3698" y="39"/>
                </a:lnTo>
                <a:lnTo>
                  <a:pt x="3698" y="39"/>
                </a:lnTo>
                <a:lnTo>
                  <a:pt x="3698" y="39"/>
                </a:lnTo>
                <a:lnTo>
                  <a:pt x="3698" y="39"/>
                </a:lnTo>
                <a:lnTo>
                  <a:pt x="3699" y="39"/>
                </a:lnTo>
                <a:lnTo>
                  <a:pt x="3699" y="39"/>
                </a:lnTo>
                <a:lnTo>
                  <a:pt x="3699" y="39"/>
                </a:lnTo>
                <a:lnTo>
                  <a:pt x="3699" y="39"/>
                </a:lnTo>
                <a:lnTo>
                  <a:pt x="3700" y="39"/>
                </a:lnTo>
                <a:lnTo>
                  <a:pt x="3700" y="39"/>
                </a:lnTo>
                <a:lnTo>
                  <a:pt x="3700" y="39"/>
                </a:lnTo>
                <a:lnTo>
                  <a:pt x="3700" y="39"/>
                </a:lnTo>
                <a:lnTo>
                  <a:pt x="3700" y="39"/>
                </a:lnTo>
                <a:lnTo>
                  <a:pt x="3701" y="39"/>
                </a:lnTo>
                <a:lnTo>
                  <a:pt x="3701" y="39"/>
                </a:lnTo>
                <a:lnTo>
                  <a:pt x="3701" y="39"/>
                </a:lnTo>
                <a:lnTo>
                  <a:pt x="3702" y="39"/>
                </a:lnTo>
                <a:lnTo>
                  <a:pt x="3702" y="39"/>
                </a:lnTo>
                <a:lnTo>
                  <a:pt x="3702" y="39"/>
                </a:lnTo>
                <a:lnTo>
                  <a:pt x="3702" y="39"/>
                </a:lnTo>
                <a:lnTo>
                  <a:pt x="3703" y="39"/>
                </a:lnTo>
                <a:lnTo>
                  <a:pt x="3703" y="39"/>
                </a:lnTo>
                <a:lnTo>
                  <a:pt x="3703" y="39"/>
                </a:lnTo>
                <a:lnTo>
                  <a:pt x="3703" y="39"/>
                </a:lnTo>
                <a:lnTo>
                  <a:pt x="3703" y="39"/>
                </a:lnTo>
                <a:lnTo>
                  <a:pt x="3704" y="39"/>
                </a:lnTo>
                <a:lnTo>
                  <a:pt x="3704" y="39"/>
                </a:lnTo>
                <a:lnTo>
                  <a:pt x="3704" y="39"/>
                </a:lnTo>
                <a:lnTo>
                  <a:pt x="3704" y="39"/>
                </a:lnTo>
                <a:lnTo>
                  <a:pt x="3705" y="39"/>
                </a:lnTo>
                <a:lnTo>
                  <a:pt x="3705" y="39"/>
                </a:lnTo>
                <a:lnTo>
                  <a:pt x="3705" y="39"/>
                </a:lnTo>
                <a:lnTo>
                  <a:pt x="3705" y="39"/>
                </a:lnTo>
                <a:lnTo>
                  <a:pt x="3706" y="39"/>
                </a:lnTo>
                <a:lnTo>
                  <a:pt x="3706" y="39"/>
                </a:lnTo>
                <a:lnTo>
                  <a:pt x="3706" y="39"/>
                </a:lnTo>
                <a:lnTo>
                  <a:pt x="3706" y="39"/>
                </a:lnTo>
                <a:lnTo>
                  <a:pt x="3706" y="39"/>
                </a:lnTo>
                <a:lnTo>
                  <a:pt x="3707" y="39"/>
                </a:lnTo>
                <a:lnTo>
                  <a:pt x="3707" y="39"/>
                </a:lnTo>
                <a:lnTo>
                  <a:pt x="3707" y="39"/>
                </a:lnTo>
                <a:lnTo>
                  <a:pt x="3707" y="39"/>
                </a:lnTo>
                <a:lnTo>
                  <a:pt x="3708" y="39"/>
                </a:lnTo>
                <a:lnTo>
                  <a:pt x="3708" y="39"/>
                </a:lnTo>
                <a:lnTo>
                  <a:pt x="3708" y="39"/>
                </a:lnTo>
                <a:lnTo>
                  <a:pt x="3708" y="39"/>
                </a:lnTo>
                <a:lnTo>
                  <a:pt x="3709" y="39"/>
                </a:lnTo>
                <a:lnTo>
                  <a:pt x="3709" y="39"/>
                </a:lnTo>
                <a:lnTo>
                  <a:pt x="3709" y="39"/>
                </a:lnTo>
                <a:lnTo>
                  <a:pt x="3710" y="39"/>
                </a:lnTo>
                <a:lnTo>
                  <a:pt x="3710" y="39"/>
                </a:lnTo>
                <a:lnTo>
                  <a:pt x="3710" y="39"/>
                </a:lnTo>
                <a:lnTo>
                  <a:pt x="3710" y="39"/>
                </a:lnTo>
                <a:lnTo>
                  <a:pt x="3710" y="39"/>
                </a:lnTo>
                <a:lnTo>
                  <a:pt x="3711" y="39"/>
                </a:lnTo>
                <a:lnTo>
                  <a:pt x="3711" y="39"/>
                </a:lnTo>
                <a:lnTo>
                  <a:pt x="3711" y="39"/>
                </a:lnTo>
                <a:lnTo>
                  <a:pt x="3711" y="39"/>
                </a:lnTo>
                <a:lnTo>
                  <a:pt x="3712" y="39"/>
                </a:lnTo>
                <a:lnTo>
                  <a:pt x="3712" y="39"/>
                </a:lnTo>
                <a:lnTo>
                  <a:pt x="3712" y="39"/>
                </a:lnTo>
                <a:lnTo>
                  <a:pt x="3712" y="39"/>
                </a:lnTo>
                <a:lnTo>
                  <a:pt x="3713" y="39"/>
                </a:lnTo>
                <a:lnTo>
                  <a:pt x="3713" y="39"/>
                </a:lnTo>
                <a:lnTo>
                  <a:pt x="3713" y="39"/>
                </a:lnTo>
                <a:lnTo>
                  <a:pt x="3713" y="39"/>
                </a:lnTo>
                <a:lnTo>
                  <a:pt x="3713" y="39"/>
                </a:lnTo>
                <a:lnTo>
                  <a:pt x="3714" y="39"/>
                </a:lnTo>
                <a:lnTo>
                  <a:pt x="3714" y="39"/>
                </a:lnTo>
                <a:lnTo>
                  <a:pt x="3714" y="39"/>
                </a:lnTo>
                <a:lnTo>
                  <a:pt x="3714" y="39"/>
                </a:lnTo>
                <a:lnTo>
                  <a:pt x="3715" y="39"/>
                </a:lnTo>
                <a:lnTo>
                  <a:pt x="3715" y="39"/>
                </a:lnTo>
                <a:lnTo>
                  <a:pt x="3715" y="39"/>
                </a:lnTo>
                <a:lnTo>
                  <a:pt x="3715" y="39"/>
                </a:lnTo>
                <a:lnTo>
                  <a:pt x="3715" y="39"/>
                </a:lnTo>
                <a:lnTo>
                  <a:pt x="3716" y="39"/>
                </a:lnTo>
                <a:lnTo>
                  <a:pt x="3716" y="39"/>
                </a:lnTo>
                <a:lnTo>
                  <a:pt x="3716" y="39"/>
                </a:lnTo>
                <a:lnTo>
                  <a:pt x="3716" y="39"/>
                </a:lnTo>
                <a:lnTo>
                  <a:pt x="3717" y="39"/>
                </a:lnTo>
                <a:lnTo>
                  <a:pt x="3717" y="39"/>
                </a:lnTo>
                <a:lnTo>
                  <a:pt x="3717" y="39"/>
                </a:lnTo>
                <a:lnTo>
                  <a:pt x="3718" y="39"/>
                </a:lnTo>
                <a:lnTo>
                  <a:pt x="3718" y="39"/>
                </a:lnTo>
                <a:lnTo>
                  <a:pt x="3718" y="39"/>
                </a:lnTo>
                <a:lnTo>
                  <a:pt x="3718" y="39"/>
                </a:lnTo>
                <a:lnTo>
                  <a:pt x="3719" y="39"/>
                </a:lnTo>
                <a:lnTo>
                  <a:pt x="3719" y="39"/>
                </a:lnTo>
                <a:lnTo>
                  <a:pt x="3719" y="39"/>
                </a:lnTo>
                <a:lnTo>
                  <a:pt x="3719" y="39"/>
                </a:lnTo>
                <a:lnTo>
                  <a:pt x="3719" y="39"/>
                </a:lnTo>
                <a:lnTo>
                  <a:pt x="3720" y="39"/>
                </a:lnTo>
                <a:lnTo>
                  <a:pt x="3720" y="39"/>
                </a:lnTo>
                <a:lnTo>
                  <a:pt x="3720" y="39"/>
                </a:lnTo>
                <a:lnTo>
                  <a:pt x="3720" y="39"/>
                </a:lnTo>
                <a:lnTo>
                  <a:pt x="3721" y="39"/>
                </a:lnTo>
                <a:lnTo>
                  <a:pt x="3721" y="39"/>
                </a:lnTo>
                <a:lnTo>
                  <a:pt x="3721" y="39"/>
                </a:lnTo>
                <a:lnTo>
                  <a:pt x="3721" y="39"/>
                </a:lnTo>
                <a:lnTo>
                  <a:pt x="3722" y="39"/>
                </a:lnTo>
                <a:lnTo>
                  <a:pt x="3722" y="39"/>
                </a:lnTo>
                <a:lnTo>
                  <a:pt x="3722" y="39"/>
                </a:lnTo>
                <a:lnTo>
                  <a:pt x="3722" y="39"/>
                </a:lnTo>
                <a:lnTo>
                  <a:pt x="3722" y="39"/>
                </a:lnTo>
                <a:lnTo>
                  <a:pt x="3723" y="39"/>
                </a:lnTo>
                <a:lnTo>
                  <a:pt x="3723" y="39"/>
                </a:lnTo>
                <a:lnTo>
                  <a:pt x="3723" y="39"/>
                </a:lnTo>
                <a:lnTo>
                  <a:pt x="3723" y="39"/>
                </a:lnTo>
                <a:lnTo>
                  <a:pt x="3724" y="39"/>
                </a:lnTo>
                <a:lnTo>
                  <a:pt x="3724" y="39"/>
                </a:lnTo>
                <a:lnTo>
                  <a:pt x="3724" y="39"/>
                </a:lnTo>
                <a:lnTo>
                  <a:pt x="3724" y="39"/>
                </a:lnTo>
                <a:lnTo>
                  <a:pt x="3725" y="39"/>
                </a:lnTo>
                <a:lnTo>
                  <a:pt x="3725" y="39"/>
                </a:lnTo>
                <a:lnTo>
                  <a:pt x="3725" y="39"/>
                </a:lnTo>
                <a:lnTo>
                  <a:pt x="3725" y="39"/>
                </a:lnTo>
                <a:lnTo>
                  <a:pt x="3726" y="39"/>
                </a:lnTo>
                <a:lnTo>
                  <a:pt x="3726" y="39"/>
                </a:lnTo>
                <a:lnTo>
                  <a:pt x="3726" y="39"/>
                </a:lnTo>
                <a:lnTo>
                  <a:pt x="3726" y="39"/>
                </a:lnTo>
                <a:lnTo>
                  <a:pt x="3727" y="39"/>
                </a:lnTo>
                <a:lnTo>
                  <a:pt x="3727" y="39"/>
                </a:lnTo>
                <a:lnTo>
                  <a:pt x="3727" y="39"/>
                </a:lnTo>
                <a:lnTo>
                  <a:pt x="3727" y="39"/>
                </a:lnTo>
                <a:lnTo>
                  <a:pt x="3728" y="39"/>
                </a:lnTo>
                <a:lnTo>
                  <a:pt x="3728" y="39"/>
                </a:lnTo>
                <a:lnTo>
                  <a:pt x="3728" y="39"/>
                </a:lnTo>
                <a:lnTo>
                  <a:pt x="3728" y="39"/>
                </a:lnTo>
                <a:lnTo>
                  <a:pt x="3728" y="39"/>
                </a:lnTo>
                <a:lnTo>
                  <a:pt x="3729" y="39"/>
                </a:lnTo>
                <a:lnTo>
                  <a:pt x="3729" y="39"/>
                </a:lnTo>
                <a:lnTo>
                  <a:pt x="3729" y="39"/>
                </a:lnTo>
                <a:lnTo>
                  <a:pt x="3729" y="39"/>
                </a:lnTo>
                <a:lnTo>
                  <a:pt x="3730" y="39"/>
                </a:lnTo>
                <a:lnTo>
                  <a:pt x="3730" y="39"/>
                </a:lnTo>
                <a:lnTo>
                  <a:pt x="3730" y="39"/>
                </a:lnTo>
                <a:lnTo>
                  <a:pt x="3730" y="39"/>
                </a:lnTo>
                <a:lnTo>
                  <a:pt x="3731" y="39"/>
                </a:lnTo>
                <a:lnTo>
                  <a:pt x="3731" y="39"/>
                </a:lnTo>
                <a:lnTo>
                  <a:pt x="3731" y="39"/>
                </a:lnTo>
                <a:lnTo>
                  <a:pt x="3731" y="39"/>
                </a:lnTo>
                <a:lnTo>
                  <a:pt x="3731" y="39"/>
                </a:lnTo>
                <a:lnTo>
                  <a:pt x="3732" y="39"/>
                </a:lnTo>
                <a:lnTo>
                  <a:pt x="3732" y="39"/>
                </a:lnTo>
                <a:lnTo>
                  <a:pt x="3732" y="39"/>
                </a:lnTo>
                <a:lnTo>
                  <a:pt x="3733" y="39"/>
                </a:lnTo>
                <a:lnTo>
                  <a:pt x="3733" y="39"/>
                </a:lnTo>
                <a:lnTo>
                  <a:pt x="3733" y="39"/>
                </a:lnTo>
                <a:lnTo>
                  <a:pt x="3733" y="39"/>
                </a:lnTo>
                <a:lnTo>
                  <a:pt x="3734" y="39"/>
                </a:lnTo>
                <a:lnTo>
                  <a:pt x="3734" y="39"/>
                </a:lnTo>
                <a:lnTo>
                  <a:pt x="3734" y="39"/>
                </a:lnTo>
                <a:lnTo>
                  <a:pt x="3734" y="39"/>
                </a:lnTo>
                <a:lnTo>
                  <a:pt x="3734" y="39"/>
                </a:lnTo>
                <a:lnTo>
                  <a:pt x="3735" y="39"/>
                </a:lnTo>
                <a:lnTo>
                  <a:pt x="3735" y="39"/>
                </a:lnTo>
                <a:lnTo>
                  <a:pt x="3735" y="39"/>
                </a:lnTo>
                <a:lnTo>
                  <a:pt x="3735" y="39"/>
                </a:lnTo>
                <a:lnTo>
                  <a:pt x="3736" y="39"/>
                </a:lnTo>
                <a:lnTo>
                  <a:pt x="3736" y="39"/>
                </a:lnTo>
                <a:lnTo>
                  <a:pt x="3736" y="39"/>
                </a:lnTo>
                <a:lnTo>
                  <a:pt x="3736" y="39"/>
                </a:lnTo>
                <a:lnTo>
                  <a:pt x="3737" y="39"/>
                </a:lnTo>
                <a:lnTo>
                  <a:pt x="3737" y="39"/>
                </a:lnTo>
                <a:lnTo>
                  <a:pt x="3737" y="39"/>
                </a:lnTo>
                <a:lnTo>
                  <a:pt x="3737" y="39"/>
                </a:lnTo>
                <a:lnTo>
                  <a:pt x="3737" y="39"/>
                </a:lnTo>
                <a:lnTo>
                  <a:pt x="3738" y="39"/>
                </a:lnTo>
                <a:lnTo>
                  <a:pt x="3738" y="39"/>
                </a:lnTo>
                <a:lnTo>
                  <a:pt x="3738" y="39"/>
                </a:lnTo>
                <a:lnTo>
                  <a:pt x="3738" y="39"/>
                </a:lnTo>
                <a:lnTo>
                  <a:pt x="3739" y="39"/>
                </a:lnTo>
                <a:lnTo>
                  <a:pt x="3739" y="39"/>
                </a:lnTo>
                <a:lnTo>
                  <a:pt x="3739" y="39"/>
                </a:lnTo>
                <a:lnTo>
                  <a:pt x="3739" y="39"/>
                </a:lnTo>
                <a:lnTo>
                  <a:pt x="3740" y="39"/>
                </a:lnTo>
                <a:lnTo>
                  <a:pt x="3740" y="39"/>
                </a:lnTo>
                <a:lnTo>
                  <a:pt x="3740" y="39"/>
                </a:lnTo>
                <a:lnTo>
                  <a:pt x="3740" y="39"/>
                </a:lnTo>
                <a:lnTo>
                  <a:pt x="3741" y="39"/>
                </a:lnTo>
                <a:lnTo>
                  <a:pt x="3741" y="39"/>
                </a:lnTo>
                <a:lnTo>
                  <a:pt x="3741" y="39"/>
                </a:lnTo>
                <a:lnTo>
                  <a:pt x="3741" y="39"/>
                </a:lnTo>
                <a:lnTo>
                  <a:pt x="3742" y="39"/>
                </a:lnTo>
                <a:lnTo>
                  <a:pt x="3742" y="39"/>
                </a:lnTo>
                <a:lnTo>
                  <a:pt x="3742" y="39"/>
                </a:lnTo>
                <a:lnTo>
                  <a:pt x="3742" y="39"/>
                </a:lnTo>
                <a:lnTo>
                  <a:pt x="3743" y="39"/>
                </a:lnTo>
                <a:lnTo>
                  <a:pt x="3743" y="39"/>
                </a:lnTo>
                <a:lnTo>
                  <a:pt x="3743" y="39"/>
                </a:lnTo>
                <a:lnTo>
                  <a:pt x="3743" y="39"/>
                </a:lnTo>
                <a:lnTo>
                  <a:pt x="3743" y="39"/>
                </a:lnTo>
                <a:lnTo>
                  <a:pt x="3744" y="39"/>
                </a:lnTo>
                <a:lnTo>
                  <a:pt x="3744" y="39"/>
                </a:lnTo>
                <a:lnTo>
                  <a:pt x="3744" y="39"/>
                </a:lnTo>
                <a:lnTo>
                  <a:pt x="3744" y="39"/>
                </a:lnTo>
                <a:lnTo>
                  <a:pt x="3745" y="39"/>
                </a:lnTo>
                <a:lnTo>
                  <a:pt x="3745" y="39"/>
                </a:lnTo>
                <a:lnTo>
                  <a:pt x="3745" y="39"/>
                </a:lnTo>
                <a:lnTo>
                  <a:pt x="3745" y="39"/>
                </a:lnTo>
                <a:lnTo>
                  <a:pt x="3746" y="39"/>
                </a:lnTo>
                <a:lnTo>
                  <a:pt x="3746" y="39"/>
                </a:lnTo>
                <a:lnTo>
                  <a:pt x="3746" y="39"/>
                </a:lnTo>
                <a:lnTo>
                  <a:pt x="3746" y="39"/>
                </a:lnTo>
                <a:lnTo>
                  <a:pt x="3746" y="39"/>
                </a:lnTo>
                <a:lnTo>
                  <a:pt x="3747" y="39"/>
                </a:lnTo>
                <a:lnTo>
                  <a:pt x="3747" y="39"/>
                </a:lnTo>
                <a:lnTo>
                  <a:pt x="3747" y="39"/>
                </a:lnTo>
                <a:lnTo>
                  <a:pt x="3747" y="39"/>
                </a:lnTo>
                <a:lnTo>
                  <a:pt x="3748" y="39"/>
                </a:lnTo>
                <a:lnTo>
                  <a:pt x="3748" y="39"/>
                </a:lnTo>
                <a:lnTo>
                  <a:pt x="3748" y="39"/>
                </a:lnTo>
                <a:lnTo>
                  <a:pt x="3749" y="39"/>
                </a:lnTo>
                <a:lnTo>
                  <a:pt x="3749" y="39"/>
                </a:lnTo>
                <a:lnTo>
                  <a:pt x="3749" y="39"/>
                </a:lnTo>
                <a:lnTo>
                  <a:pt x="3749" y="39"/>
                </a:lnTo>
                <a:lnTo>
                  <a:pt x="3749" y="39"/>
                </a:lnTo>
                <a:lnTo>
                  <a:pt x="3750" y="39"/>
                </a:lnTo>
                <a:lnTo>
                  <a:pt x="3750" y="39"/>
                </a:lnTo>
                <a:lnTo>
                  <a:pt x="3750" y="39"/>
                </a:lnTo>
                <a:lnTo>
                  <a:pt x="3750" y="39"/>
                </a:lnTo>
                <a:lnTo>
                  <a:pt x="3751" y="39"/>
                </a:lnTo>
                <a:lnTo>
                  <a:pt x="3751" y="39"/>
                </a:lnTo>
                <a:lnTo>
                  <a:pt x="3751" y="39"/>
                </a:lnTo>
                <a:lnTo>
                  <a:pt x="3751" y="39"/>
                </a:lnTo>
                <a:lnTo>
                  <a:pt x="3752" y="39"/>
                </a:lnTo>
                <a:lnTo>
                  <a:pt x="3752" y="39"/>
                </a:lnTo>
                <a:lnTo>
                  <a:pt x="3752" y="39"/>
                </a:lnTo>
                <a:lnTo>
                  <a:pt x="3752" y="39"/>
                </a:lnTo>
                <a:lnTo>
                  <a:pt x="3752" y="39"/>
                </a:lnTo>
                <a:lnTo>
                  <a:pt x="3753" y="39"/>
                </a:lnTo>
                <a:lnTo>
                  <a:pt x="3753" y="39"/>
                </a:lnTo>
                <a:lnTo>
                  <a:pt x="3753" y="39"/>
                </a:lnTo>
                <a:lnTo>
                  <a:pt x="3753" y="39"/>
                </a:lnTo>
                <a:lnTo>
                  <a:pt x="3754" y="39"/>
                </a:lnTo>
                <a:lnTo>
                  <a:pt x="3754" y="39"/>
                </a:lnTo>
                <a:lnTo>
                  <a:pt x="3754" y="39"/>
                </a:lnTo>
                <a:lnTo>
                  <a:pt x="3754" y="39"/>
                </a:lnTo>
                <a:lnTo>
                  <a:pt x="3755" y="39"/>
                </a:lnTo>
                <a:lnTo>
                  <a:pt x="3755" y="39"/>
                </a:lnTo>
                <a:lnTo>
                  <a:pt x="3755" y="39"/>
                </a:lnTo>
                <a:lnTo>
                  <a:pt x="3755" y="39"/>
                </a:lnTo>
                <a:lnTo>
                  <a:pt x="3755" y="39"/>
                </a:lnTo>
                <a:lnTo>
                  <a:pt x="3756" y="39"/>
                </a:lnTo>
                <a:lnTo>
                  <a:pt x="3756" y="39"/>
                </a:lnTo>
                <a:lnTo>
                  <a:pt x="3756" y="39"/>
                </a:lnTo>
                <a:lnTo>
                  <a:pt x="3757" y="39"/>
                </a:lnTo>
                <a:lnTo>
                  <a:pt x="3757" y="39"/>
                </a:lnTo>
                <a:lnTo>
                  <a:pt x="3757" y="39"/>
                </a:lnTo>
                <a:lnTo>
                  <a:pt x="3757" y="39"/>
                </a:lnTo>
                <a:lnTo>
                  <a:pt x="3758" y="39"/>
                </a:lnTo>
                <a:lnTo>
                  <a:pt x="3758" y="39"/>
                </a:lnTo>
                <a:lnTo>
                  <a:pt x="3758" y="39"/>
                </a:lnTo>
                <a:lnTo>
                  <a:pt x="3758" y="39"/>
                </a:lnTo>
                <a:lnTo>
                  <a:pt x="3758" y="39"/>
                </a:lnTo>
                <a:lnTo>
                  <a:pt x="3759" y="39"/>
                </a:lnTo>
                <a:lnTo>
                  <a:pt x="3759" y="39"/>
                </a:lnTo>
                <a:lnTo>
                  <a:pt x="3759" y="39"/>
                </a:lnTo>
                <a:lnTo>
                  <a:pt x="3759" y="39"/>
                </a:lnTo>
                <a:lnTo>
                  <a:pt x="3760" y="39"/>
                </a:lnTo>
                <a:lnTo>
                  <a:pt x="3760" y="39"/>
                </a:lnTo>
                <a:lnTo>
                  <a:pt x="3760" y="39"/>
                </a:lnTo>
                <a:lnTo>
                  <a:pt x="3760" y="39"/>
                </a:lnTo>
                <a:lnTo>
                  <a:pt x="3761" y="39"/>
                </a:lnTo>
                <a:lnTo>
                  <a:pt x="3761" y="39"/>
                </a:lnTo>
                <a:lnTo>
                  <a:pt x="3761" y="39"/>
                </a:lnTo>
                <a:lnTo>
                  <a:pt x="3761" y="39"/>
                </a:lnTo>
                <a:lnTo>
                  <a:pt x="3761" y="39"/>
                </a:lnTo>
                <a:lnTo>
                  <a:pt x="3762" y="39"/>
                </a:lnTo>
                <a:lnTo>
                  <a:pt x="3762" y="39"/>
                </a:lnTo>
                <a:lnTo>
                  <a:pt x="3762" y="39"/>
                </a:lnTo>
                <a:lnTo>
                  <a:pt x="3762" y="39"/>
                </a:lnTo>
                <a:lnTo>
                  <a:pt x="3763" y="39"/>
                </a:lnTo>
                <a:lnTo>
                  <a:pt x="3763" y="39"/>
                </a:lnTo>
                <a:lnTo>
                  <a:pt x="3763" y="39"/>
                </a:lnTo>
                <a:lnTo>
                  <a:pt x="3763" y="39"/>
                </a:lnTo>
                <a:lnTo>
                  <a:pt x="3764" y="39"/>
                </a:lnTo>
                <a:lnTo>
                  <a:pt x="3764" y="39"/>
                </a:lnTo>
                <a:lnTo>
                  <a:pt x="3764" y="39"/>
                </a:lnTo>
                <a:lnTo>
                  <a:pt x="3765" y="39"/>
                </a:lnTo>
                <a:lnTo>
                  <a:pt x="3765" y="39"/>
                </a:lnTo>
                <a:lnTo>
                  <a:pt x="3765" y="39"/>
                </a:lnTo>
                <a:lnTo>
                  <a:pt x="3765" y="39"/>
                </a:lnTo>
                <a:lnTo>
                  <a:pt x="3765" y="39"/>
                </a:lnTo>
                <a:lnTo>
                  <a:pt x="3766" y="39"/>
                </a:lnTo>
                <a:lnTo>
                  <a:pt x="3766" y="39"/>
                </a:lnTo>
                <a:lnTo>
                  <a:pt x="3766" y="39"/>
                </a:lnTo>
                <a:lnTo>
                  <a:pt x="3766" y="39"/>
                </a:lnTo>
                <a:lnTo>
                  <a:pt x="3767" y="39"/>
                </a:lnTo>
                <a:lnTo>
                  <a:pt x="3767" y="39"/>
                </a:lnTo>
                <a:lnTo>
                  <a:pt x="3767" y="39"/>
                </a:lnTo>
                <a:lnTo>
                  <a:pt x="3767" y="39"/>
                </a:lnTo>
                <a:lnTo>
                  <a:pt x="3768" y="39"/>
                </a:lnTo>
                <a:lnTo>
                  <a:pt x="3768" y="39"/>
                </a:lnTo>
                <a:lnTo>
                  <a:pt x="3768" y="39"/>
                </a:lnTo>
                <a:lnTo>
                  <a:pt x="3768" y="39"/>
                </a:lnTo>
                <a:lnTo>
                  <a:pt x="3768" y="39"/>
                </a:lnTo>
                <a:lnTo>
                  <a:pt x="3769" y="39"/>
                </a:lnTo>
                <a:lnTo>
                  <a:pt x="3769" y="39"/>
                </a:lnTo>
                <a:lnTo>
                  <a:pt x="3769" y="39"/>
                </a:lnTo>
                <a:lnTo>
                  <a:pt x="3769" y="39"/>
                </a:lnTo>
                <a:lnTo>
                  <a:pt x="3770" y="39"/>
                </a:lnTo>
                <a:lnTo>
                  <a:pt x="3770" y="39"/>
                </a:lnTo>
                <a:lnTo>
                  <a:pt x="3770" y="39"/>
                </a:lnTo>
                <a:lnTo>
                  <a:pt x="3770" y="39"/>
                </a:lnTo>
                <a:lnTo>
                  <a:pt x="3771" y="39"/>
                </a:lnTo>
                <a:lnTo>
                  <a:pt x="3771" y="39"/>
                </a:lnTo>
                <a:lnTo>
                  <a:pt x="3771" y="39"/>
                </a:lnTo>
                <a:lnTo>
                  <a:pt x="3771" y="39"/>
                </a:lnTo>
                <a:lnTo>
                  <a:pt x="3772" y="39"/>
                </a:lnTo>
                <a:lnTo>
                  <a:pt x="3772" y="39"/>
                </a:lnTo>
                <a:lnTo>
                  <a:pt x="3772" y="39"/>
                </a:lnTo>
                <a:lnTo>
                  <a:pt x="3772" y="39"/>
                </a:lnTo>
                <a:lnTo>
                  <a:pt x="3773" y="39"/>
                </a:lnTo>
                <a:lnTo>
                  <a:pt x="3773" y="39"/>
                </a:lnTo>
                <a:lnTo>
                  <a:pt x="3773" y="39"/>
                </a:lnTo>
                <a:lnTo>
                  <a:pt x="3773" y="39"/>
                </a:lnTo>
                <a:lnTo>
                  <a:pt x="3774" y="39"/>
                </a:lnTo>
                <a:lnTo>
                  <a:pt x="3774" y="39"/>
                </a:lnTo>
                <a:lnTo>
                  <a:pt x="3774" y="39"/>
                </a:lnTo>
                <a:lnTo>
                  <a:pt x="3774" y="39"/>
                </a:lnTo>
                <a:lnTo>
                  <a:pt x="3774" y="39"/>
                </a:lnTo>
                <a:lnTo>
                  <a:pt x="3775" y="39"/>
                </a:lnTo>
                <a:lnTo>
                  <a:pt x="3775" y="39"/>
                </a:lnTo>
                <a:lnTo>
                  <a:pt x="3775" y="39"/>
                </a:lnTo>
                <a:lnTo>
                  <a:pt x="3775" y="39"/>
                </a:lnTo>
                <a:lnTo>
                  <a:pt x="3776" y="39"/>
                </a:lnTo>
                <a:lnTo>
                  <a:pt x="3776" y="39"/>
                </a:lnTo>
                <a:lnTo>
                  <a:pt x="3776" y="39"/>
                </a:lnTo>
                <a:lnTo>
                  <a:pt x="3776" y="39"/>
                </a:lnTo>
                <a:lnTo>
                  <a:pt x="3777" y="39"/>
                </a:lnTo>
                <a:lnTo>
                  <a:pt x="3777" y="39"/>
                </a:lnTo>
                <a:lnTo>
                  <a:pt x="3777" y="39"/>
                </a:lnTo>
                <a:lnTo>
                  <a:pt x="3777" y="39"/>
                </a:lnTo>
                <a:lnTo>
                  <a:pt x="3777" y="39"/>
                </a:lnTo>
                <a:lnTo>
                  <a:pt x="3778" y="39"/>
                </a:lnTo>
                <a:lnTo>
                  <a:pt x="3778" y="39"/>
                </a:lnTo>
                <a:lnTo>
                  <a:pt x="3778" y="39"/>
                </a:lnTo>
                <a:lnTo>
                  <a:pt x="3778" y="39"/>
                </a:lnTo>
                <a:lnTo>
                  <a:pt x="3779" y="39"/>
                </a:lnTo>
                <a:lnTo>
                  <a:pt x="3779" y="39"/>
                </a:lnTo>
                <a:lnTo>
                  <a:pt x="3779" y="39"/>
                </a:lnTo>
                <a:lnTo>
                  <a:pt x="3780" y="39"/>
                </a:lnTo>
                <a:lnTo>
                  <a:pt x="3780" y="39"/>
                </a:lnTo>
                <a:lnTo>
                  <a:pt x="3780" y="39"/>
                </a:lnTo>
                <a:lnTo>
                  <a:pt x="3780" y="39"/>
                </a:lnTo>
                <a:lnTo>
                  <a:pt x="3780" y="39"/>
                </a:lnTo>
                <a:lnTo>
                  <a:pt x="3781" y="39"/>
                </a:lnTo>
                <a:lnTo>
                  <a:pt x="3781" y="39"/>
                </a:lnTo>
                <a:lnTo>
                  <a:pt x="3781" y="39"/>
                </a:lnTo>
                <a:lnTo>
                  <a:pt x="3781" y="39"/>
                </a:lnTo>
                <a:lnTo>
                  <a:pt x="3782" y="39"/>
                </a:lnTo>
                <a:lnTo>
                  <a:pt x="3782" y="39"/>
                </a:lnTo>
                <a:lnTo>
                  <a:pt x="3782" y="39"/>
                </a:lnTo>
                <a:lnTo>
                  <a:pt x="3782" y="39"/>
                </a:lnTo>
                <a:lnTo>
                  <a:pt x="3783" y="39"/>
                </a:lnTo>
                <a:lnTo>
                  <a:pt x="3783" y="39"/>
                </a:lnTo>
                <a:lnTo>
                  <a:pt x="3783" y="39"/>
                </a:lnTo>
                <a:lnTo>
                  <a:pt x="3783" y="39"/>
                </a:lnTo>
                <a:lnTo>
                  <a:pt x="3783" y="39"/>
                </a:lnTo>
                <a:lnTo>
                  <a:pt x="3784" y="39"/>
                </a:lnTo>
                <a:lnTo>
                  <a:pt x="3784" y="39"/>
                </a:lnTo>
                <a:lnTo>
                  <a:pt x="3784" y="39"/>
                </a:lnTo>
                <a:lnTo>
                  <a:pt x="3784" y="39"/>
                </a:lnTo>
                <a:lnTo>
                  <a:pt x="3785" y="39"/>
                </a:lnTo>
                <a:lnTo>
                  <a:pt x="3785" y="39"/>
                </a:lnTo>
                <a:lnTo>
                  <a:pt x="3785" y="39"/>
                </a:lnTo>
                <a:lnTo>
                  <a:pt x="3785" y="39"/>
                </a:lnTo>
                <a:lnTo>
                  <a:pt x="3786" y="39"/>
                </a:lnTo>
                <a:lnTo>
                  <a:pt x="3786" y="39"/>
                </a:lnTo>
                <a:lnTo>
                  <a:pt x="3786" y="39"/>
                </a:lnTo>
                <a:lnTo>
                  <a:pt x="3786" y="39"/>
                </a:lnTo>
                <a:lnTo>
                  <a:pt x="3786" y="39"/>
                </a:lnTo>
                <a:lnTo>
                  <a:pt x="3787" y="39"/>
                </a:lnTo>
                <a:lnTo>
                  <a:pt x="3787" y="39"/>
                </a:lnTo>
                <a:lnTo>
                  <a:pt x="3787" y="39"/>
                </a:lnTo>
                <a:lnTo>
                  <a:pt x="3788" y="39"/>
                </a:lnTo>
                <a:lnTo>
                  <a:pt x="3788" y="39"/>
                </a:lnTo>
                <a:lnTo>
                  <a:pt x="3788" y="39"/>
                </a:lnTo>
                <a:lnTo>
                  <a:pt x="3788" y="39"/>
                </a:lnTo>
                <a:lnTo>
                  <a:pt x="3789" y="39"/>
                </a:lnTo>
                <a:lnTo>
                  <a:pt x="3789" y="39"/>
                </a:lnTo>
                <a:lnTo>
                  <a:pt x="3789" y="39"/>
                </a:lnTo>
                <a:lnTo>
                  <a:pt x="3789" y="39"/>
                </a:lnTo>
                <a:lnTo>
                  <a:pt x="3789" y="39"/>
                </a:lnTo>
                <a:lnTo>
                  <a:pt x="3790" y="39"/>
                </a:lnTo>
                <a:lnTo>
                  <a:pt x="3790" y="39"/>
                </a:lnTo>
                <a:lnTo>
                  <a:pt x="3790" y="39"/>
                </a:lnTo>
                <a:lnTo>
                  <a:pt x="3790" y="39"/>
                </a:lnTo>
                <a:lnTo>
                  <a:pt x="3791" y="39"/>
                </a:lnTo>
                <a:lnTo>
                  <a:pt x="3791" y="39"/>
                </a:lnTo>
                <a:lnTo>
                  <a:pt x="3791" y="39"/>
                </a:lnTo>
                <a:lnTo>
                  <a:pt x="3791" y="39"/>
                </a:lnTo>
                <a:lnTo>
                  <a:pt x="3792" y="39"/>
                </a:lnTo>
                <a:lnTo>
                  <a:pt x="3792" y="39"/>
                </a:lnTo>
                <a:lnTo>
                  <a:pt x="3792" y="39"/>
                </a:lnTo>
                <a:lnTo>
                  <a:pt x="3792" y="39"/>
                </a:lnTo>
                <a:lnTo>
                  <a:pt x="3792" y="39"/>
                </a:lnTo>
                <a:lnTo>
                  <a:pt x="3793" y="39"/>
                </a:lnTo>
                <a:lnTo>
                  <a:pt x="3793" y="39"/>
                </a:lnTo>
                <a:lnTo>
                  <a:pt x="3793" y="39"/>
                </a:lnTo>
                <a:lnTo>
                  <a:pt x="3793" y="39"/>
                </a:lnTo>
                <a:lnTo>
                  <a:pt x="3794" y="39"/>
                </a:lnTo>
                <a:lnTo>
                  <a:pt x="3794" y="39"/>
                </a:lnTo>
                <a:lnTo>
                  <a:pt x="3794" y="39"/>
                </a:lnTo>
                <a:lnTo>
                  <a:pt x="3794" y="39"/>
                </a:lnTo>
                <a:lnTo>
                  <a:pt x="3795" y="39"/>
                </a:lnTo>
                <a:lnTo>
                  <a:pt x="3795" y="39"/>
                </a:lnTo>
                <a:lnTo>
                  <a:pt x="3795" y="39"/>
                </a:lnTo>
                <a:lnTo>
                  <a:pt x="3795" y="39"/>
                </a:lnTo>
                <a:lnTo>
                  <a:pt x="3796" y="39"/>
                </a:lnTo>
                <a:lnTo>
                  <a:pt x="3796" y="39"/>
                </a:lnTo>
                <a:lnTo>
                  <a:pt x="3796" y="39"/>
                </a:lnTo>
                <a:lnTo>
                  <a:pt x="3796" y="39"/>
                </a:lnTo>
                <a:lnTo>
                  <a:pt x="3797" y="39"/>
                </a:lnTo>
                <a:lnTo>
                  <a:pt x="3797" y="39"/>
                </a:lnTo>
                <a:lnTo>
                  <a:pt x="3797" y="39"/>
                </a:lnTo>
                <a:lnTo>
                  <a:pt x="3797" y="39"/>
                </a:lnTo>
                <a:lnTo>
                  <a:pt x="3798" y="39"/>
                </a:lnTo>
                <a:lnTo>
                  <a:pt x="3798" y="39"/>
                </a:lnTo>
                <a:lnTo>
                  <a:pt x="3798" y="39"/>
                </a:lnTo>
                <a:lnTo>
                  <a:pt x="3798" y="39"/>
                </a:lnTo>
                <a:lnTo>
                  <a:pt x="3798" y="39"/>
                </a:lnTo>
                <a:lnTo>
                  <a:pt x="3799" y="39"/>
                </a:lnTo>
                <a:lnTo>
                  <a:pt x="3799" y="39"/>
                </a:lnTo>
                <a:lnTo>
                  <a:pt x="3799" y="39"/>
                </a:lnTo>
                <a:lnTo>
                  <a:pt x="3799" y="39"/>
                </a:lnTo>
                <a:lnTo>
                  <a:pt x="3800" y="39"/>
                </a:lnTo>
                <a:lnTo>
                  <a:pt x="3800" y="39"/>
                </a:lnTo>
                <a:lnTo>
                  <a:pt x="3800" y="39"/>
                </a:lnTo>
                <a:lnTo>
                  <a:pt x="3800" y="39"/>
                </a:lnTo>
                <a:lnTo>
                  <a:pt x="3801" y="39"/>
                </a:lnTo>
                <a:lnTo>
                  <a:pt x="3801" y="39"/>
                </a:lnTo>
                <a:lnTo>
                  <a:pt x="3801" y="39"/>
                </a:lnTo>
                <a:lnTo>
                  <a:pt x="3801" y="39"/>
                </a:lnTo>
                <a:lnTo>
                  <a:pt x="3801" y="39"/>
                </a:lnTo>
                <a:lnTo>
                  <a:pt x="3802" y="39"/>
                </a:lnTo>
                <a:lnTo>
                  <a:pt x="3802" y="39"/>
                </a:lnTo>
                <a:lnTo>
                  <a:pt x="3802" y="39"/>
                </a:lnTo>
                <a:lnTo>
                  <a:pt x="3802" y="39"/>
                </a:lnTo>
                <a:lnTo>
                  <a:pt x="3803" y="39"/>
                </a:lnTo>
                <a:lnTo>
                  <a:pt x="3803" y="39"/>
                </a:lnTo>
                <a:lnTo>
                  <a:pt x="3803" y="39"/>
                </a:lnTo>
                <a:lnTo>
                  <a:pt x="3804" y="39"/>
                </a:lnTo>
                <a:lnTo>
                  <a:pt x="3804" y="39"/>
                </a:lnTo>
                <a:lnTo>
                  <a:pt x="3804" y="39"/>
                </a:lnTo>
                <a:lnTo>
                  <a:pt x="3804" y="39"/>
                </a:lnTo>
                <a:lnTo>
                  <a:pt x="3804" y="39"/>
                </a:lnTo>
                <a:lnTo>
                  <a:pt x="3805" y="39"/>
                </a:lnTo>
                <a:lnTo>
                  <a:pt x="3805" y="39"/>
                </a:lnTo>
                <a:lnTo>
                  <a:pt x="3805" y="39"/>
                </a:lnTo>
                <a:lnTo>
                  <a:pt x="3805" y="39"/>
                </a:lnTo>
                <a:lnTo>
                  <a:pt x="3806" y="39"/>
                </a:lnTo>
                <a:lnTo>
                  <a:pt x="3806" y="39"/>
                </a:lnTo>
                <a:lnTo>
                  <a:pt x="3806" y="39"/>
                </a:lnTo>
                <a:lnTo>
                  <a:pt x="3806" y="39"/>
                </a:lnTo>
                <a:lnTo>
                  <a:pt x="3807" y="39"/>
                </a:lnTo>
                <a:lnTo>
                  <a:pt x="3807" y="39"/>
                </a:lnTo>
                <a:lnTo>
                  <a:pt x="3807" y="39"/>
                </a:lnTo>
                <a:lnTo>
                  <a:pt x="3807" y="39"/>
                </a:lnTo>
                <a:lnTo>
                  <a:pt x="3807" y="39"/>
                </a:lnTo>
                <a:lnTo>
                  <a:pt x="3808" y="39"/>
                </a:lnTo>
                <a:lnTo>
                  <a:pt x="3808" y="39"/>
                </a:lnTo>
                <a:lnTo>
                  <a:pt x="3808" y="39"/>
                </a:lnTo>
                <a:lnTo>
                  <a:pt x="3808" y="39"/>
                </a:lnTo>
                <a:lnTo>
                  <a:pt x="3809" y="39"/>
                </a:lnTo>
                <a:lnTo>
                  <a:pt x="3809" y="39"/>
                </a:lnTo>
                <a:lnTo>
                  <a:pt x="3809" y="39"/>
                </a:lnTo>
                <a:lnTo>
                  <a:pt x="3809" y="39"/>
                </a:lnTo>
                <a:lnTo>
                  <a:pt x="3810" y="39"/>
                </a:lnTo>
                <a:lnTo>
                  <a:pt x="3810" y="39"/>
                </a:lnTo>
                <a:lnTo>
                  <a:pt x="3810" y="39"/>
                </a:lnTo>
                <a:lnTo>
                  <a:pt x="3811" y="39"/>
                </a:lnTo>
                <a:lnTo>
                  <a:pt x="3811" y="39"/>
                </a:lnTo>
                <a:lnTo>
                  <a:pt x="3811" y="39"/>
                </a:lnTo>
                <a:lnTo>
                  <a:pt x="3811" y="39"/>
                </a:lnTo>
                <a:lnTo>
                  <a:pt x="3811" y="39"/>
                </a:lnTo>
                <a:lnTo>
                  <a:pt x="3812" y="39"/>
                </a:lnTo>
                <a:lnTo>
                  <a:pt x="3812" y="39"/>
                </a:lnTo>
                <a:lnTo>
                  <a:pt x="3812" y="39"/>
                </a:lnTo>
                <a:lnTo>
                  <a:pt x="3812" y="39"/>
                </a:lnTo>
                <a:lnTo>
                  <a:pt x="3813" y="39"/>
                </a:lnTo>
                <a:lnTo>
                  <a:pt x="3813" y="39"/>
                </a:lnTo>
                <a:lnTo>
                  <a:pt x="3813" y="39"/>
                </a:lnTo>
                <a:lnTo>
                  <a:pt x="3813" y="39"/>
                </a:lnTo>
                <a:lnTo>
                  <a:pt x="3814" y="39"/>
                </a:lnTo>
                <a:lnTo>
                  <a:pt x="3814" y="39"/>
                </a:lnTo>
                <a:lnTo>
                  <a:pt x="3814" y="39"/>
                </a:lnTo>
                <a:lnTo>
                  <a:pt x="3814" y="39"/>
                </a:lnTo>
                <a:lnTo>
                  <a:pt x="3814" y="39"/>
                </a:lnTo>
                <a:lnTo>
                  <a:pt x="3815" y="39"/>
                </a:lnTo>
                <a:lnTo>
                  <a:pt x="3815" y="39"/>
                </a:lnTo>
                <a:lnTo>
                  <a:pt x="3815" y="39"/>
                </a:lnTo>
                <a:lnTo>
                  <a:pt x="3815" y="39"/>
                </a:lnTo>
                <a:lnTo>
                  <a:pt x="3816" y="39"/>
                </a:lnTo>
                <a:lnTo>
                  <a:pt x="3816" y="39"/>
                </a:lnTo>
                <a:lnTo>
                  <a:pt x="3816" y="39"/>
                </a:lnTo>
                <a:lnTo>
                  <a:pt x="3816" y="39"/>
                </a:lnTo>
                <a:lnTo>
                  <a:pt x="3817" y="39"/>
                </a:lnTo>
                <a:lnTo>
                  <a:pt x="3817" y="39"/>
                </a:lnTo>
                <a:lnTo>
                  <a:pt x="3817" y="39"/>
                </a:lnTo>
                <a:lnTo>
                  <a:pt x="3817" y="39"/>
                </a:lnTo>
                <a:lnTo>
                  <a:pt x="3817" y="39"/>
                </a:lnTo>
                <a:lnTo>
                  <a:pt x="3818" y="39"/>
                </a:lnTo>
                <a:lnTo>
                  <a:pt x="3818" y="39"/>
                </a:lnTo>
                <a:lnTo>
                  <a:pt x="3818" y="39"/>
                </a:lnTo>
                <a:lnTo>
                  <a:pt x="3819" y="39"/>
                </a:lnTo>
                <a:lnTo>
                  <a:pt x="3819" y="39"/>
                </a:lnTo>
                <a:lnTo>
                  <a:pt x="3819" y="39"/>
                </a:lnTo>
                <a:lnTo>
                  <a:pt x="3819" y="39"/>
                </a:lnTo>
                <a:lnTo>
                  <a:pt x="3820" y="39"/>
                </a:lnTo>
                <a:lnTo>
                  <a:pt x="3820" y="39"/>
                </a:lnTo>
                <a:lnTo>
                  <a:pt x="3820" y="39"/>
                </a:lnTo>
                <a:lnTo>
                  <a:pt x="3820" y="39"/>
                </a:lnTo>
                <a:lnTo>
                  <a:pt x="3820" y="39"/>
                </a:lnTo>
                <a:lnTo>
                  <a:pt x="3821" y="39"/>
                </a:lnTo>
                <a:lnTo>
                  <a:pt x="3821" y="39"/>
                </a:lnTo>
                <a:lnTo>
                  <a:pt x="3821" y="39"/>
                </a:lnTo>
                <a:lnTo>
                  <a:pt x="3821" y="39"/>
                </a:lnTo>
                <a:lnTo>
                  <a:pt x="3822" y="39"/>
                </a:lnTo>
                <a:lnTo>
                  <a:pt x="3822" y="39"/>
                </a:lnTo>
                <a:lnTo>
                  <a:pt x="3822" y="39"/>
                </a:lnTo>
                <a:lnTo>
                  <a:pt x="3822" y="39"/>
                </a:lnTo>
                <a:lnTo>
                  <a:pt x="3823" y="39"/>
                </a:lnTo>
                <a:lnTo>
                  <a:pt x="3823" y="39"/>
                </a:lnTo>
                <a:lnTo>
                  <a:pt x="3823" y="39"/>
                </a:lnTo>
                <a:lnTo>
                  <a:pt x="3823" y="39"/>
                </a:lnTo>
                <a:lnTo>
                  <a:pt x="3823" y="39"/>
                </a:lnTo>
                <a:lnTo>
                  <a:pt x="3824" y="39"/>
                </a:lnTo>
                <a:lnTo>
                  <a:pt x="3824" y="39"/>
                </a:lnTo>
                <a:lnTo>
                  <a:pt x="3824" y="39"/>
                </a:lnTo>
                <a:lnTo>
                  <a:pt x="3824" y="39"/>
                </a:lnTo>
                <a:lnTo>
                  <a:pt x="3825" y="39"/>
                </a:lnTo>
                <a:lnTo>
                  <a:pt x="3825" y="39"/>
                </a:lnTo>
                <a:lnTo>
                  <a:pt x="3825" y="39"/>
                </a:lnTo>
                <a:lnTo>
                  <a:pt x="3825" y="39"/>
                </a:lnTo>
                <a:lnTo>
                  <a:pt x="3826" y="39"/>
                </a:lnTo>
                <a:lnTo>
                  <a:pt x="3826" y="39"/>
                </a:lnTo>
                <a:lnTo>
                  <a:pt x="3826" y="39"/>
                </a:lnTo>
                <a:lnTo>
                  <a:pt x="3826" y="39"/>
                </a:lnTo>
                <a:lnTo>
                  <a:pt x="3827" y="39"/>
                </a:lnTo>
                <a:lnTo>
                  <a:pt x="3827" y="39"/>
                </a:lnTo>
                <a:lnTo>
                  <a:pt x="3827" y="39"/>
                </a:lnTo>
                <a:lnTo>
                  <a:pt x="3827" y="39"/>
                </a:lnTo>
                <a:lnTo>
                  <a:pt x="3828" y="39"/>
                </a:lnTo>
                <a:lnTo>
                  <a:pt x="3828" y="39"/>
                </a:lnTo>
                <a:lnTo>
                  <a:pt x="3828" y="39"/>
                </a:lnTo>
                <a:lnTo>
                  <a:pt x="3828" y="39"/>
                </a:lnTo>
                <a:lnTo>
                  <a:pt x="3829" y="39"/>
                </a:lnTo>
                <a:lnTo>
                  <a:pt x="3829" y="39"/>
                </a:lnTo>
                <a:lnTo>
                  <a:pt x="3829" y="39"/>
                </a:lnTo>
                <a:lnTo>
                  <a:pt x="3829" y="39"/>
                </a:lnTo>
                <a:lnTo>
                  <a:pt x="3829" y="39"/>
                </a:lnTo>
                <a:lnTo>
                  <a:pt x="3830" y="39"/>
                </a:lnTo>
                <a:lnTo>
                  <a:pt x="3830" y="39"/>
                </a:lnTo>
                <a:lnTo>
                  <a:pt x="3830" y="39"/>
                </a:lnTo>
                <a:lnTo>
                  <a:pt x="3830" y="39"/>
                </a:lnTo>
                <a:lnTo>
                  <a:pt x="3831" y="39"/>
                </a:lnTo>
                <a:lnTo>
                  <a:pt x="3831" y="39"/>
                </a:lnTo>
                <a:lnTo>
                  <a:pt x="3831" y="39"/>
                </a:lnTo>
                <a:lnTo>
                  <a:pt x="3831" y="39"/>
                </a:lnTo>
                <a:lnTo>
                  <a:pt x="3832" y="39"/>
                </a:lnTo>
                <a:lnTo>
                  <a:pt x="3832" y="39"/>
                </a:lnTo>
                <a:lnTo>
                  <a:pt x="3832" y="39"/>
                </a:lnTo>
                <a:lnTo>
                  <a:pt x="3832" y="39"/>
                </a:lnTo>
                <a:lnTo>
                  <a:pt x="3832" y="39"/>
                </a:lnTo>
                <a:lnTo>
                  <a:pt x="3833" y="39"/>
                </a:lnTo>
                <a:lnTo>
                  <a:pt x="3833" y="39"/>
                </a:lnTo>
                <a:lnTo>
                  <a:pt x="3833" y="39"/>
                </a:lnTo>
                <a:lnTo>
                  <a:pt x="3833" y="39"/>
                </a:lnTo>
                <a:lnTo>
                  <a:pt x="3834" y="39"/>
                </a:lnTo>
                <a:lnTo>
                  <a:pt x="3834" y="39"/>
                </a:lnTo>
                <a:lnTo>
                  <a:pt x="3834" y="39"/>
                </a:lnTo>
                <a:lnTo>
                  <a:pt x="3835" y="39"/>
                </a:lnTo>
                <a:lnTo>
                  <a:pt x="3835" y="39"/>
                </a:lnTo>
                <a:lnTo>
                  <a:pt x="3835" y="39"/>
                </a:lnTo>
                <a:lnTo>
                  <a:pt x="3835" y="39"/>
                </a:lnTo>
                <a:lnTo>
                  <a:pt x="3835" y="39"/>
                </a:lnTo>
                <a:lnTo>
                  <a:pt x="3836" y="39"/>
                </a:lnTo>
                <a:lnTo>
                  <a:pt x="3836" y="39"/>
                </a:lnTo>
                <a:lnTo>
                  <a:pt x="3836" y="39"/>
                </a:lnTo>
                <a:lnTo>
                  <a:pt x="3836" y="39"/>
                </a:lnTo>
                <a:lnTo>
                  <a:pt x="3837" y="39"/>
                </a:lnTo>
                <a:lnTo>
                  <a:pt x="3837" y="39"/>
                </a:lnTo>
                <a:lnTo>
                  <a:pt x="3837" y="39"/>
                </a:lnTo>
                <a:lnTo>
                  <a:pt x="3837" y="39"/>
                </a:lnTo>
                <a:lnTo>
                  <a:pt x="3838" y="39"/>
                </a:lnTo>
                <a:lnTo>
                  <a:pt x="3838" y="39"/>
                </a:lnTo>
                <a:lnTo>
                  <a:pt x="3838" y="39"/>
                </a:lnTo>
                <a:lnTo>
                  <a:pt x="3838" y="39"/>
                </a:lnTo>
                <a:lnTo>
                  <a:pt x="3838" y="39"/>
                </a:lnTo>
                <a:lnTo>
                  <a:pt x="3839" y="39"/>
                </a:lnTo>
                <a:lnTo>
                  <a:pt x="3839" y="39"/>
                </a:lnTo>
                <a:lnTo>
                  <a:pt x="3839" y="39"/>
                </a:lnTo>
                <a:lnTo>
                  <a:pt x="3839" y="39"/>
                </a:lnTo>
                <a:lnTo>
                  <a:pt x="3840" y="39"/>
                </a:lnTo>
                <a:lnTo>
                  <a:pt x="3840" y="39"/>
                </a:lnTo>
                <a:lnTo>
                  <a:pt x="3840" y="39"/>
                </a:lnTo>
                <a:lnTo>
                  <a:pt x="3840" y="39"/>
                </a:lnTo>
                <a:lnTo>
                  <a:pt x="3841" y="39"/>
                </a:lnTo>
                <a:lnTo>
                  <a:pt x="3841" y="39"/>
                </a:lnTo>
                <a:lnTo>
                  <a:pt x="3841" y="39"/>
                </a:lnTo>
                <a:lnTo>
                  <a:pt x="3841" y="39"/>
                </a:lnTo>
                <a:lnTo>
                  <a:pt x="3841" y="39"/>
                </a:lnTo>
                <a:lnTo>
                  <a:pt x="3842" y="39"/>
                </a:lnTo>
                <a:lnTo>
                  <a:pt x="3842" y="39"/>
                </a:lnTo>
                <a:lnTo>
                  <a:pt x="3842" y="39"/>
                </a:lnTo>
                <a:lnTo>
                  <a:pt x="3843" y="39"/>
                </a:lnTo>
                <a:lnTo>
                  <a:pt x="3843" y="39"/>
                </a:lnTo>
                <a:lnTo>
                  <a:pt x="3843" y="39"/>
                </a:lnTo>
                <a:lnTo>
                  <a:pt x="3843" y="39"/>
                </a:lnTo>
                <a:lnTo>
                  <a:pt x="3844" y="39"/>
                </a:lnTo>
                <a:lnTo>
                  <a:pt x="3844" y="39"/>
                </a:lnTo>
                <a:lnTo>
                  <a:pt x="3844" y="39"/>
                </a:lnTo>
                <a:lnTo>
                  <a:pt x="3844" y="39"/>
                </a:lnTo>
                <a:lnTo>
                  <a:pt x="3844" y="39"/>
                </a:lnTo>
                <a:lnTo>
                  <a:pt x="3845" y="39"/>
                </a:lnTo>
                <a:lnTo>
                  <a:pt x="3845" y="39"/>
                </a:lnTo>
                <a:lnTo>
                  <a:pt x="3845" y="39"/>
                </a:lnTo>
                <a:lnTo>
                  <a:pt x="3845" y="39"/>
                </a:lnTo>
                <a:lnTo>
                  <a:pt x="3846" y="39"/>
                </a:lnTo>
                <a:lnTo>
                  <a:pt x="3846" y="39"/>
                </a:lnTo>
                <a:lnTo>
                  <a:pt x="3846" y="39"/>
                </a:lnTo>
                <a:lnTo>
                  <a:pt x="3846" y="39"/>
                </a:lnTo>
                <a:lnTo>
                  <a:pt x="3847" y="39"/>
                </a:lnTo>
                <a:lnTo>
                  <a:pt x="3847" y="39"/>
                </a:lnTo>
                <a:lnTo>
                  <a:pt x="3847" y="39"/>
                </a:lnTo>
                <a:lnTo>
                  <a:pt x="3847" y="39"/>
                </a:lnTo>
                <a:lnTo>
                  <a:pt x="3847" y="39"/>
                </a:lnTo>
                <a:lnTo>
                  <a:pt x="3848" y="39"/>
                </a:lnTo>
                <a:lnTo>
                  <a:pt x="3848" y="39"/>
                </a:lnTo>
                <a:lnTo>
                  <a:pt x="3848" y="39"/>
                </a:lnTo>
                <a:lnTo>
                  <a:pt x="3848" y="39"/>
                </a:lnTo>
                <a:lnTo>
                  <a:pt x="3849" y="39"/>
                </a:lnTo>
                <a:lnTo>
                  <a:pt x="3849" y="39"/>
                </a:lnTo>
                <a:lnTo>
                  <a:pt x="3849" y="39"/>
                </a:lnTo>
                <a:lnTo>
                  <a:pt x="3850" y="39"/>
                </a:lnTo>
                <a:lnTo>
                  <a:pt x="3850" y="39"/>
                </a:lnTo>
                <a:lnTo>
                  <a:pt x="3850" y="39"/>
                </a:lnTo>
                <a:lnTo>
                  <a:pt x="3850" y="39"/>
                </a:lnTo>
                <a:lnTo>
                  <a:pt x="3850" y="39"/>
                </a:lnTo>
                <a:lnTo>
                  <a:pt x="3851" y="39"/>
                </a:lnTo>
                <a:lnTo>
                  <a:pt x="3851" y="39"/>
                </a:lnTo>
                <a:lnTo>
                  <a:pt x="3851" y="39"/>
                </a:lnTo>
                <a:lnTo>
                  <a:pt x="3851" y="39"/>
                </a:lnTo>
                <a:lnTo>
                  <a:pt x="3852" y="39"/>
                </a:lnTo>
                <a:lnTo>
                  <a:pt x="3852" y="39"/>
                </a:lnTo>
                <a:lnTo>
                  <a:pt x="3852" y="39"/>
                </a:lnTo>
                <a:lnTo>
                  <a:pt x="3852" y="39"/>
                </a:lnTo>
                <a:lnTo>
                  <a:pt x="3853" y="39"/>
                </a:lnTo>
                <a:lnTo>
                  <a:pt x="3853" y="39"/>
                </a:lnTo>
                <a:lnTo>
                  <a:pt x="3853" y="39"/>
                </a:lnTo>
                <a:lnTo>
                  <a:pt x="3853" y="39"/>
                </a:lnTo>
                <a:lnTo>
                  <a:pt x="3853" y="39"/>
                </a:lnTo>
                <a:lnTo>
                  <a:pt x="3854" y="39"/>
                </a:lnTo>
                <a:lnTo>
                  <a:pt x="3854" y="39"/>
                </a:lnTo>
                <a:lnTo>
                  <a:pt x="3854" y="39"/>
                </a:lnTo>
                <a:lnTo>
                  <a:pt x="3854" y="39"/>
                </a:lnTo>
                <a:lnTo>
                  <a:pt x="3855" y="39"/>
                </a:lnTo>
                <a:lnTo>
                  <a:pt x="3855" y="39"/>
                </a:lnTo>
                <a:lnTo>
                  <a:pt x="3855" y="39"/>
                </a:lnTo>
                <a:lnTo>
                  <a:pt x="3855" y="39"/>
                </a:lnTo>
                <a:lnTo>
                  <a:pt x="3856" y="39"/>
                </a:lnTo>
                <a:lnTo>
                  <a:pt x="3856" y="39"/>
                </a:lnTo>
                <a:lnTo>
                  <a:pt x="3856" y="39"/>
                </a:lnTo>
                <a:lnTo>
                  <a:pt x="3856" y="39"/>
                </a:lnTo>
                <a:lnTo>
                  <a:pt x="3856" y="39"/>
                </a:lnTo>
                <a:lnTo>
                  <a:pt x="3857" y="39"/>
                </a:lnTo>
                <a:lnTo>
                  <a:pt x="3857" y="39"/>
                </a:lnTo>
                <a:lnTo>
                  <a:pt x="3857" y="39"/>
                </a:lnTo>
                <a:lnTo>
                  <a:pt x="3858" y="39"/>
                </a:lnTo>
                <a:lnTo>
                  <a:pt x="3858" y="39"/>
                </a:lnTo>
                <a:lnTo>
                  <a:pt x="3858" y="39"/>
                </a:lnTo>
                <a:lnTo>
                  <a:pt x="3858" y="39"/>
                </a:lnTo>
                <a:lnTo>
                  <a:pt x="3859" y="39"/>
                </a:lnTo>
                <a:lnTo>
                  <a:pt x="3859" y="39"/>
                </a:lnTo>
                <a:lnTo>
                  <a:pt x="3859" y="39"/>
                </a:lnTo>
                <a:lnTo>
                  <a:pt x="3859" y="39"/>
                </a:lnTo>
                <a:lnTo>
                  <a:pt x="3860" y="39"/>
                </a:lnTo>
                <a:lnTo>
                  <a:pt x="3860" y="39"/>
                </a:lnTo>
                <a:lnTo>
                  <a:pt x="3860" y="39"/>
                </a:lnTo>
                <a:lnTo>
                  <a:pt x="3860" y="39"/>
                </a:lnTo>
                <a:lnTo>
                  <a:pt x="3860" y="39"/>
                </a:lnTo>
                <a:lnTo>
                  <a:pt x="3861" y="39"/>
                </a:lnTo>
                <a:lnTo>
                  <a:pt x="3861" y="39"/>
                </a:lnTo>
                <a:lnTo>
                  <a:pt x="3861" y="39"/>
                </a:lnTo>
                <a:lnTo>
                  <a:pt x="3861" y="39"/>
                </a:lnTo>
                <a:lnTo>
                  <a:pt x="3862" y="39"/>
                </a:lnTo>
                <a:lnTo>
                  <a:pt x="3862" y="39"/>
                </a:lnTo>
                <a:lnTo>
                  <a:pt x="3862" y="39"/>
                </a:lnTo>
                <a:lnTo>
                  <a:pt x="3862" y="39"/>
                </a:lnTo>
                <a:lnTo>
                  <a:pt x="3863" y="39"/>
                </a:lnTo>
                <a:lnTo>
                  <a:pt x="3863" y="39"/>
                </a:lnTo>
                <a:lnTo>
                  <a:pt x="3863" y="39"/>
                </a:lnTo>
                <a:lnTo>
                  <a:pt x="3863" y="39"/>
                </a:lnTo>
                <a:lnTo>
                  <a:pt x="3863" y="39"/>
                </a:lnTo>
                <a:lnTo>
                  <a:pt x="3864" y="39"/>
                </a:lnTo>
                <a:lnTo>
                  <a:pt x="3864" y="39"/>
                </a:lnTo>
                <a:lnTo>
                  <a:pt x="3864" y="39"/>
                </a:lnTo>
                <a:lnTo>
                  <a:pt x="3864" y="39"/>
                </a:lnTo>
                <a:lnTo>
                  <a:pt x="3865" y="39"/>
                </a:lnTo>
                <a:lnTo>
                  <a:pt x="3865" y="39"/>
                </a:lnTo>
                <a:lnTo>
                  <a:pt x="3865" y="39"/>
                </a:lnTo>
                <a:lnTo>
                  <a:pt x="3866" y="39"/>
                </a:lnTo>
                <a:lnTo>
                  <a:pt x="3866" y="39"/>
                </a:lnTo>
                <a:lnTo>
                  <a:pt x="3866" y="39"/>
                </a:lnTo>
                <a:lnTo>
                  <a:pt x="3866" y="39"/>
                </a:lnTo>
                <a:lnTo>
                  <a:pt x="3866" y="39"/>
                </a:lnTo>
                <a:lnTo>
                  <a:pt x="3867" y="39"/>
                </a:lnTo>
                <a:lnTo>
                  <a:pt x="3867" y="39"/>
                </a:lnTo>
                <a:lnTo>
                  <a:pt x="3867" y="39"/>
                </a:lnTo>
                <a:lnTo>
                  <a:pt x="3867" y="39"/>
                </a:lnTo>
                <a:lnTo>
                  <a:pt x="3868" y="39"/>
                </a:lnTo>
                <a:lnTo>
                  <a:pt x="3868" y="39"/>
                </a:lnTo>
                <a:lnTo>
                  <a:pt x="3868" y="39"/>
                </a:lnTo>
                <a:lnTo>
                  <a:pt x="3868" y="39"/>
                </a:lnTo>
                <a:lnTo>
                  <a:pt x="3869" y="39"/>
                </a:lnTo>
                <a:lnTo>
                  <a:pt x="3869" y="39"/>
                </a:lnTo>
                <a:lnTo>
                  <a:pt x="3869" y="39"/>
                </a:lnTo>
                <a:lnTo>
                  <a:pt x="3869" y="39"/>
                </a:lnTo>
                <a:lnTo>
                  <a:pt x="3869" y="39"/>
                </a:lnTo>
                <a:lnTo>
                  <a:pt x="3870" y="39"/>
                </a:lnTo>
                <a:lnTo>
                  <a:pt x="3870" y="39"/>
                </a:lnTo>
                <a:lnTo>
                  <a:pt x="3870" y="39"/>
                </a:lnTo>
                <a:lnTo>
                  <a:pt x="3870" y="39"/>
                </a:lnTo>
                <a:lnTo>
                  <a:pt x="3871" y="39"/>
                </a:lnTo>
                <a:lnTo>
                  <a:pt x="3871" y="39"/>
                </a:lnTo>
                <a:lnTo>
                  <a:pt x="3871" y="39"/>
                </a:lnTo>
                <a:lnTo>
                  <a:pt x="3871" y="39"/>
                </a:lnTo>
                <a:lnTo>
                  <a:pt x="3872" y="39"/>
                </a:lnTo>
                <a:lnTo>
                  <a:pt x="3872" y="39"/>
                </a:lnTo>
                <a:lnTo>
                  <a:pt x="3872" y="39"/>
                </a:lnTo>
                <a:lnTo>
                  <a:pt x="3872" y="39"/>
                </a:lnTo>
                <a:lnTo>
                  <a:pt x="3872" y="39"/>
                </a:lnTo>
                <a:lnTo>
                  <a:pt x="3873" y="39"/>
                </a:lnTo>
                <a:lnTo>
                  <a:pt x="3873" y="39"/>
                </a:lnTo>
                <a:lnTo>
                  <a:pt x="3873" y="39"/>
                </a:lnTo>
                <a:lnTo>
                  <a:pt x="3874" y="39"/>
                </a:lnTo>
                <a:lnTo>
                  <a:pt x="3874" y="39"/>
                </a:lnTo>
                <a:lnTo>
                  <a:pt x="3874" y="39"/>
                </a:lnTo>
                <a:lnTo>
                  <a:pt x="3874" y="39"/>
                </a:lnTo>
                <a:lnTo>
                  <a:pt x="3875" y="39"/>
                </a:lnTo>
                <a:lnTo>
                  <a:pt x="3875" y="39"/>
                </a:lnTo>
                <a:lnTo>
                  <a:pt x="3875" y="39"/>
                </a:lnTo>
                <a:lnTo>
                  <a:pt x="3875" y="39"/>
                </a:lnTo>
                <a:lnTo>
                  <a:pt x="3875" y="39"/>
                </a:lnTo>
                <a:lnTo>
                  <a:pt x="3876" y="39"/>
                </a:lnTo>
                <a:lnTo>
                  <a:pt x="3876" y="39"/>
                </a:lnTo>
                <a:lnTo>
                  <a:pt x="3876" y="39"/>
                </a:lnTo>
                <a:lnTo>
                  <a:pt x="3876" y="39"/>
                </a:lnTo>
                <a:lnTo>
                  <a:pt x="3877" y="39"/>
                </a:lnTo>
                <a:lnTo>
                  <a:pt x="3877" y="39"/>
                </a:lnTo>
                <a:lnTo>
                  <a:pt x="3877" y="39"/>
                </a:lnTo>
                <a:lnTo>
                  <a:pt x="3877" y="39"/>
                </a:lnTo>
                <a:lnTo>
                  <a:pt x="3878" y="39"/>
                </a:lnTo>
                <a:lnTo>
                  <a:pt x="3878" y="39"/>
                </a:lnTo>
                <a:lnTo>
                  <a:pt x="3878" y="39"/>
                </a:lnTo>
                <a:lnTo>
                  <a:pt x="3878" y="39"/>
                </a:lnTo>
                <a:lnTo>
                  <a:pt x="3878" y="39"/>
                </a:lnTo>
                <a:lnTo>
                  <a:pt x="3879" y="39"/>
                </a:lnTo>
                <a:lnTo>
                  <a:pt x="3879" y="39"/>
                </a:lnTo>
                <a:lnTo>
                  <a:pt x="3879" y="39"/>
                </a:lnTo>
                <a:lnTo>
                  <a:pt x="3879" y="39"/>
                </a:lnTo>
                <a:lnTo>
                  <a:pt x="3880" y="39"/>
                </a:lnTo>
                <a:lnTo>
                  <a:pt x="3880" y="39"/>
                </a:lnTo>
                <a:lnTo>
                  <a:pt x="3880" y="39"/>
                </a:lnTo>
                <a:lnTo>
                  <a:pt x="3880" y="39"/>
                </a:lnTo>
                <a:lnTo>
                  <a:pt x="3881" y="39"/>
                </a:lnTo>
                <a:lnTo>
                  <a:pt x="3881" y="39"/>
                </a:lnTo>
                <a:lnTo>
                  <a:pt x="3881" y="39"/>
                </a:lnTo>
                <a:lnTo>
                  <a:pt x="3881" y="39"/>
                </a:lnTo>
                <a:lnTo>
                  <a:pt x="3882" y="39"/>
                </a:lnTo>
                <a:lnTo>
                  <a:pt x="3882" y="39"/>
                </a:lnTo>
                <a:lnTo>
                  <a:pt x="3882" y="39"/>
                </a:lnTo>
                <a:lnTo>
                  <a:pt x="3882" y="39"/>
                </a:lnTo>
                <a:lnTo>
                  <a:pt x="3883" y="39"/>
                </a:lnTo>
                <a:lnTo>
                  <a:pt x="3883" y="39"/>
                </a:lnTo>
                <a:lnTo>
                  <a:pt x="3883" y="39"/>
                </a:lnTo>
                <a:lnTo>
                  <a:pt x="3883" y="39"/>
                </a:lnTo>
                <a:lnTo>
                  <a:pt x="3884" y="39"/>
                </a:lnTo>
                <a:lnTo>
                  <a:pt x="3884" y="39"/>
                </a:lnTo>
                <a:lnTo>
                  <a:pt x="3884" y="39"/>
                </a:lnTo>
                <a:lnTo>
                  <a:pt x="3884" y="39"/>
                </a:lnTo>
                <a:lnTo>
                  <a:pt x="3884" y="39"/>
                </a:lnTo>
                <a:lnTo>
                  <a:pt x="3885" y="39"/>
                </a:lnTo>
                <a:lnTo>
                  <a:pt x="3885" y="39"/>
                </a:lnTo>
                <a:lnTo>
                  <a:pt x="3885" y="39"/>
                </a:lnTo>
                <a:lnTo>
                  <a:pt x="3885" y="39"/>
                </a:lnTo>
                <a:lnTo>
                  <a:pt x="3886" y="39"/>
                </a:lnTo>
                <a:lnTo>
                  <a:pt x="3886" y="39"/>
                </a:lnTo>
                <a:lnTo>
                  <a:pt x="3886" y="39"/>
                </a:lnTo>
                <a:lnTo>
                  <a:pt x="3886" y="39"/>
                </a:lnTo>
                <a:lnTo>
                  <a:pt x="3887" y="39"/>
                </a:lnTo>
                <a:lnTo>
                  <a:pt x="3887" y="39"/>
                </a:lnTo>
                <a:lnTo>
                  <a:pt x="3887" y="39"/>
                </a:lnTo>
                <a:lnTo>
                  <a:pt x="3887" y="39"/>
                </a:lnTo>
                <a:lnTo>
                  <a:pt x="3887" y="39"/>
                </a:lnTo>
                <a:lnTo>
                  <a:pt x="3888" y="39"/>
                </a:lnTo>
                <a:lnTo>
                  <a:pt x="3888" y="39"/>
                </a:lnTo>
                <a:lnTo>
                  <a:pt x="3888" y="39"/>
                </a:lnTo>
                <a:lnTo>
                  <a:pt x="3888" y="39"/>
                </a:lnTo>
                <a:lnTo>
                  <a:pt x="3889" y="39"/>
                </a:lnTo>
                <a:lnTo>
                  <a:pt x="3889" y="39"/>
                </a:lnTo>
                <a:lnTo>
                  <a:pt x="3889" y="39"/>
                </a:lnTo>
                <a:lnTo>
                  <a:pt x="3890" y="39"/>
                </a:lnTo>
                <a:lnTo>
                  <a:pt x="3890" y="39"/>
                </a:lnTo>
                <a:lnTo>
                  <a:pt x="3890" y="39"/>
                </a:lnTo>
                <a:lnTo>
                  <a:pt x="3890" y="39"/>
                </a:lnTo>
                <a:lnTo>
                  <a:pt x="3890" y="39"/>
                </a:lnTo>
                <a:lnTo>
                  <a:pt x="3891" y="39"/>
                </a:lnTo>
                <a:lnTo>
                  <a:pt x="3891" y="39"/>
                </a:lnTo>
                <a:lnTo>
                  <a:pt x="3891" y="39"/>
                </a:lnTo>
                <a:lnTo>
                  <a:pt x="3891" y="39"/>
                </a:lnTo>
                <a:lnTo>
                  <a:pt x="3892" y="39"/>
                </a:lnTo>
                <a:lnTo>
                  <a:pt x="3892" y="39"/>
                </a:lnTo>
                <a:lnTo>
                  <a:pt x="3892" y="39"/>
                </a:lnTo>
                <a:lnTo>
                  <a:pt x="3892" y="39"/>
                </a:lnTo>
                <a:lnTo>
                  <a:pt x="3893" y="39"/>
                </a:lnTo>
                <a:lnTo>
                  <a:pt x="3893" y="39"/>
                </a:lnTo>
                <a:lnTo>
                  <a:pt x="3893" y="39"/>
                </a:lnTo>
                <a:lnTo>
                  <a:pt x="3893" y="39"/>
                </a:lnTo>
                <a:lnTo>
                  <a:pt x="3893" y="39"/>
                </a:lnTo>
                <a:lnTo>
                  <a:pt x="3894" y="39"/>
                </a:lnTo>
                <a:lnTo>
                  <a:pt x="3894" y="39"/>
                </a:lnTo>
                <a:lnTo>
                  <a:pt x="3894" y="39"/>
                </a:lnTo>
                <a:lnTo>
                  <a:pt x="3894" y="39"/>
                </a:lnTo>
                <a:lnTo>
                  <a:pt x="3895" y="39"/>
                </a:lnTo>
                <a:lnTo>
                  <a:pt x="3895" y="39"/>
                </a:lnTo>
                <a:lnTo>
                  <a:pt x="3895" y="39"/>
                </a:lnTo>
                <a:lnTo>
                  <a:pt x="3895" y="39"/>
                </a:lnTo>
                <a:lnTo>
                  <a:pt x="3896" y="39"/>
                </a:lnTo>
                <a:lnTo>
                  <a:pt x="3896" y="39"/>
                </a:lnTo>
                <a:lnTo>
                  <a:pt x="3896" y="39"/>
                </a:lnTo>
                <a:lnTo>
                  <a:pt x="3896" y="39"/>
                </a:lnTo>
                <a:lnTo>
                  <a:pt x="3897" y="39"/>
                </a:lnTo>
                <a:lnTo>
                  <a:pt x="3897" y="39"/>
                </a:lnTo>
                <a:lnTo>
                  <a:pt x="3897" y="39"/>
                </a:lnTo>
                <a:lnTo>
                  <a:pt x="3897" y="39"/>
                </a:lnTo>
                <a:lnTo>
                  <a:pt x="3898" y="39"/>
                </a:lnTo>
                <a:lnTo>
                  <a:pt x="3898" y="39"/>
                </a:lnTo>
                <a:lnTo>
                  <a:pt x="3898" y="39"/>
                </a:lnTo>
                <a:lnTo>
                  <a:pt x="3898" y="39"/>
                </a:lnTo>
                <a:lnTo>
                  <a:pt x="3899" y="39"/>
                </a:lnTo>
                <a:lnTo>
                  <a:pt x="3899" y="39"/>
                </a:lnTo>
                <a:lnTo>
                  <a:pt x="3899" y="39"/>
                </a:lnTo>
                <a:lnTo>
                  <a:pt x="3899" y="39"/>
                </a:lnTo>
                <a:lnTo>
                  <a:pt x="3899" y="39"/>
                </a:lnTo>
                <a:lnTo>
                  <a:pt x="3900" y="39"/>
                </a:lnTo>
                <a:lnTo>
                  <a:pt x="3900" y="39"/>
                </a:lnTo>
                <a:lnTo>
                  <a:pt x="3900" y="39"/>
                </a:lnTo>
                <a:lnTo>
                  <a:pt x="3900" y="39"/>
                </a:lnTo>
                <a:lnTo>
                  <a:pt x="3901" y="39"/>
                </a:lnTo>
                <a:lnTo>
                  <a:pt x="3901" y="39"/>
                </a:lnTo>
                <a:lnTo>
                  <a:pt x="3901" y="39"/>
                </a:lnTo>
                <a:lnTo>
                  <a:pt x="3901" y="39"/>
                </a:lnTo>
                <a:lnTo>
                  <a:pt x="3902" y="39"/>
                </a:lnTo>
                <a:lnTo>
                  <a:pt x="3902" y="39"/>
                </a:lnTo>
                <a:lnTo>
                  <a:pt x="3902" y="39"/>
                </a:lnTo>
                <a:lnTo>
                  <a:pt x="3902" y="39"/>
                </a:lnTo>
                <a:lnTo>
                  <a:pt x="3902" y="39"/>
                </a:lnTo>
                <a:lnTo>
                  <a:pt x="3903" y="39"/>
                </a:lnTo>
                <a:lnTo>
                  <a:pt x="3903" y="39"/>
                </a:lnTo>
                <a:lnTo>
                  <a:pt x="3903" y="39"/>
                </a:lnTo>
                <a:lnTo>
                  <a:pt x="3903" y="39"/>
                </a:lnTo>
                <a:lnTo>
                  <a:pt x="3904" y="39"/>
                </a:lnTo>
                <a:lnTo>
                  <a:pt x="3904" y="39"/>
                </a:lnTo>
                <a:lnTo>
                  <a:pt x="3904" y="39"/>
                </a:lnTo>
                <a:lnTo>
                  <a:pt x="3905" y="39"/>
                </a:lnTo>
                <a:lnTo>
                  <a:pt x="3905" y="39"/>
                </a:lnTo>
                <a:lnTo>
                  <a:pt x="3905" y="39"/>
                </a:lnTo>
                <a:lnTo>
                  <a:pt x="3905" y="39"/>
                </a:lnTo>
                <a:lnTo>
                  <a:pt x="3906" y="39"/>
                </a:lnTo>
                <a:lnTo>
                  <a:pt x="3906" y="39"/>
                </a:lnTo>
                <a:lnTo>
                  <a:pt x="3906" y="39"/>
                </a:lnTo>
                <a:lnTo>
                  <a:pt x="3906" y="39"/>
                </a:lnTo>
                <a:lnTo>
                  <a:pt x="3906" y="39"/>
                </a:lnTo>
                <a:lnTo>
                  <a:pt x="3907" y="39"/>
                </a:lnTo>
                <a:lnTo>
                  <a:pt x="3907" y="39"/>
                </a:lnTo>
                <a:lnTo>
                  <a:pt x="3907" y="39"/>
                </a:lnTo>
                <a:lnTo>
                  <a:pt x="3907" y="39"/>
                </a:lnTo>
                <a:lnTo>
                  <a:pt x="3908" y="39"/>
                </a:lnTo>
                <a:lnTo>
                  <a:pt x="3908" y="39"/>
                </a:lnTo>
                <a:lnTo>
                  <a:pt x="3908" y="39"/>
                </a:lnTo>
                <a:lnTo>
                  <a:pt x="3908" y="39"/>
                </a:lnTo>
                <a:lnTo>
                  <a:pt x="3909" y="39"/>
                </a:lnTo>
                <a:lnTo>
                  <a:pt x="3909" y="39"/>
                </a:lnTo>
                <a:lnTo>
                  <a:pt x="3909" y="39"/>
                </a:lnTo>
                <a:lnTo>
                  <a:pt x="3909" y="39"/>
                </a:lnTo>
                <a:lnTo>
                  <a:pt x="3909" y="39"/>
                </a:lnTo>
                <a:lnTo>
                  <a:pt x="3910" y="39"/>
                </a:lnTo>
                <a:lnTo>
                  <a:pt x="3910" y="39"/>
                </a:lnTo>
                <a:lnTo>
                  <a:pt x="3910" y="39"/>
                </a:lnTo>
                <a:lnTo>
                  <a:pt x="3910" y="39"/>
                </a:lnTo>
                <a:lnTo>
                  <a:pt x="3911" y="39"/>
                </a:lnTo>
                <a:lnTo>
                  <a:pt x="3911" y="39"/>
                </a:lnTo>
                <a:lnTo>
                  <a:pt x="3911" y="39"/>
                </a:lnTo>
                <a:lnTo>
                  <a:pt x="3911" y="39"/>
                </a:lnTo>
                <a:lnTo>
                  <a:pt x="3911" y="39"/>
                </a:lnTo>
                <a:lnTo>
                  <a:pt x="3912" y="39"/>
                </a:lnTo>
                <a:lnTo>
                  <a:pt x="3912" y="39"/>
                </a:lnTo>
                <a:lnTo>
                  <a:pt x="3912" y="39"/>
                </a:lnTo>
                <a:lnTo>
                  <a:pt x="3913" y="39"/>
                </a:lnTo>
                <a:lnTo>
                  <a:pt x="3913" y="39"/>
                </a:lnTo>
                <a:lnTo>
                  <a:pt x="3913" y="39"/>
                </a:lnTo>
                <a:lnTo>
                  <a:pt x="3913" y="39"/>
                </a:lnTo>
                <a:lnTo>
                  <a:pt x="3914" y="39"/>
                </a:lnTo>
                <a:lnTo>
                  <a:pt x="3914" y="39"/>
                </a:lnTo>
                <a:lnTo>
                  <a:pt x="3914" y="39"/>
                </a:lnTo>
                <a:lnTo>
                  <a:pt x="3914" y="39"/>
                </a:lnTo>
                <a:lnTo>
                  <a:pt x="3915" y="39"/>
                </a:lnTo>
                <a:lnTo>
                  <a:pt x="3915" y="39"/>
                </a:lnTo>
                <a:lnTo>
                  <a:pt x="3915" y="39"/>
                </a:lnTo>
                <a:lnTo>
                  <a:pt x="3915" y="39"/>
                </a:lnTo>
                <a:lnTo>
                  <a:pt x="3915" y="39"/>
                </a:lnTo>
                <a:lnTo>
                  <a:pt x="3916" y="39"/>
                </a:lnTo>
                <a:lnTo>
                  <a:pt x="3916" y="39"/>
                </a:lnTo>
                <a:lnTo>
                  <a:pt x="3916" y="39"/>
                </a:lnTo>
                <a:lnTo>
                  <a:pt x="3916" y="39"/>
                </a:lnTo>
                <a:lnTo>
                  <a:pt x="3917" y="39"/>
                </a:lnTo>
                <a:lnTo>
                  <a:pt x="3917" y="39"/>
                </a:lnTo>
                <a:lnTo>
                  <a:pt x="3917" y="39"/>
                </a:lnTo>
                <a:lnTo>
                  <a:pt x="3917" y="39"/>
                </a:lnTo>
                <a:lnTo>
                  <a:pt x="3918" y="39"/>
                </a:lnTo>
                <a:lnTo>
                  <a:pt x="3918" y="39"/>
                </a:lnTo>
                <a:lnTo>
                  <a:pt x="3918" y="39"/>
                </a:lnTo>
                <a:lnTo>
                  <a:pt x="3918" y="39"/>
                </a:lnTo>
                <a:lnTo>
                  <a:pt x="3918" y="39"/>
                </a:lnTo>
                <a:lnTo>
                  <a:pt x="3919" y="39"/>
                </a:lnTo>
                <a:lnTo>
                  <a:pt x="3919" y="39"/>
                </a:lnTo>
                <a:lnTo>
                  <a:pt x="3919" y="39"/>
                </a:lnTo>
                <a:lnTo>
                  <a:pt x="3919" y="39"/>
                </a:lnTo>
                <a:lnTo>
                  <a:pt x="3920" y="39"/>
                </a:lnTo>
                <a:lnTo>
                  <a:pt x="3920" y="39"/>
                </a:lnTo>
                <a:lnTo>
                  <a:pt x="3920" y="39"/>
                </a:lnTo>
                <a:lnTo>
                  <a:pt x="3921" y="39"/>
                </a:lnTo>
                <a:lnTo>
                  <a:pt x="3921" y="39"/>
                </a:lnTo>
                <a:lnTo>
                  <a:pt x="3921" y="39"/>
                </a:lnTo>
                <a:lnTo>
                  <a:pt x="3921" y="39"/>
                </a:lnTo>
                <a:lnTo>
                  <a:pt x="3921" y="39"/>
                </a:lnTo>
                <a:lnTo>
                  <a:pt x="3922" y="39"/>
                </a:lnTo>
                <a:lnTo>
                  <a:pt x="3922" y="39"/>
                </a:lnTo>
                <a:lnTo>
                  <a:pt x="3922" y="39"/>
                </a:lnTo>
                <a:lnTo>
                  <a:pt x="3922" y="39"/>
                </a:lnTo>
                <a:lnTo>
                  <a:pt x="3923" y="39"/>
                </a:lnTo>
                <a:lnTo>
                  <a:pt x="3923" y="39"/>
                </a:lnTo>
                <a:lnTo>
                  <a:pt x="3923" y="39"/>
                </a:lnTo>
                <a:lnTo>
                  <a:pt x="3923" y="39"/>
                </a:lnTo>
                <a:lnTo>
                  <a:pt x="3924" y="39"/>
                </a:lnTo>
                <a:lnTo>
                  <a:pt x="3924" y="39"/>
                </a:lnTo>
                <a:lnTo>
                  <a:pt x="3924" y="39"/>
                </a:lnTo>
                <a:lnTo>
                  <a:pt x="3924" y="39"/>
                </a:lnTo>
                <a:lnTo>
                  <a:pt x="3924" y="39"/>
                </a:lnTo>
                <a:lnTo>
                  <a:pt x="3925" y="39"/>
                </a:lnTo>
                <a:lnTo>
                  <a:pt x="3925" y="39"/>
                </a:lnTo>
                <a:lnTo>
                  <a:pt x="3925" y="39"/>
                </a:lnTo>
                <a:lnTo>
                  <a:pt x="3925" y="39"/>
                </a:lnTo>
                <a:lnTo>
                  <a:pt x="3926" y="39"/>
                </a:lnTo>
                <a:lnTo>
                  <a:pt x="3926" y="39"/>
                </a:lnTo>
                <a:lnTo>
                  <a:pt x="3926" y="39"/>
                </a:lnTo>
                <a:lnTo>
                  <a:pt x="3926" y="39"/>
                </a:lnTo>
                <a:lnTo>
                  <a:pt x="3927" y="39"/>
                </a:lnTo>
                <a:lnTo>
                  <a:pt x="3927" y="39"/>
                </a:lnTo>
                <a:lnTo>
                  <a:pt x="3927" y="39"/>
                </a:lnTo>
                <a:lnTo>
                  <a:pt x="3927" y="39"/>
                </a:lnTo>
                <a:lnTo>
                  <a:pt x="3927" y="39"/>
                </a:lnTo>
                <a:lnTo>
                  <a:pt x="3928" y="39"/>
                </a:lnTo>
                <a:lnTo>
                  <a:pt x="3928" y="39"/>
                </a:lnTo>
                <a:lnTo>
                  <a:pt x="3928" y="39"/>
                </a:lnTo>
                <a:lnTo>
                  <a:pt x="3929" y="39"/>
                </a:lnTo>
                <a:lnTo>
                  <a:pt x="3929" y="39"/>
                </a:lnTo>
                <a:lnTo>
                  <a:pt x="3929" y="39"/>
                </a:lnTo>
                <a:lnTo>
                  <a:pt x="3929" y="39"/>
                </a:lnTo>
                <a:lnTo>
                  <a:pt x="3930" y="39"/>
                </a:lnTo>
                <a:lnTo>
                  <a:pt x="3930" y="39"/>
                </a:lnTo>
                <a:lnTo>
                  <a:pt x="3930" y="39"/>
                </a:lnTo>
                <a:lnTo>
                  <a:pt x="3930" y="39"/>
                </a:lnTo>
                <a:lnTo>
                  <a:pt x="3930" y="39"/>
                </a:lnTo>
                <a:lnTo>
                  <a:pt x="3931" y="39"/>
                </a:lnTo>
                <a:lnTo>
                  <a:pt x="3931" y="39"/>
                </a:lnTo>
                <a:lnTo>
                  <a:pt x="3931" y="39"/>
                </a:lnTo>
                <a:lnTo>
                  <a:pt x="3931" y="39"/>
                </a:lnTo>
                <a:lnTo>
                  <a:pt x="3932" y="39"/>
                </a:lnTo>
                <a:lnTo>
                  <a:pt x="3932" y="39"/>
                </a:lnTo>
                <a:lnTo>
                  <a:pt x="3932" y="39"/>
                </a:lnTo>
                <a:lnTo>
                  <a:pt x="3932" y="39"/>
                </a:lnTo>
                <a:lnTo>
                  <a:pt x="3933" y="39"/>
                </a:lnTo>
                <a:lnTo>
                  <a:pt x="3933" y="39"/>
                </a:lnTo>
                <a:lnTo>
                  <a:pt x="3933" y="39"/>
                </a:lnTo>
                <a:lnTo>
                  <a:pt x="3933" y="39"/>
                </a:lnTo>
                <a:lnTo>
                  <a:pt x="3933" y="39"/>
                </a:lnTo>
                <a:lnTo>
                  <a:pt x="3934" y="39"/>
                </a:lnTo>
                <a:lnTo>
                  <a:pt x="3934" y="39"/>
                </a:lnTo>
                <a:lnTo>
                  <a:pt x="3934" y="39"/>
                </a:lnTo>
                <a:lnTo>
                  <a:pt x="3934" y="39"/>
                </a:lnTo>
                <a:lnTo>
                  <a:pt x="3935" y="39"/>
                </a:lnTo>
                <a:lnTo>
                  <a:pt x="3935" y="39"/>
                </a:lnTo>
                <a:lnTo>
                  <a:pt x="3935" y="39"/>
                </a:lnTo>
                <a:lnTo>
                  <a:pt x="3936" y="39"/>
                </a:lnTo>
                <a:lnTo>
                  <a:pt x="3936" y="39"/>
                </a:lnTo>
                <a:lnTo>
                  <a:pt x="3936" y="39"/>
                </a:lnTo>
                <a:lnTo>
                  <a:pt x="3936" y="0"/>
                </a:lnTo>
                <a:lnTo>
                  <a:pt x="3936" y="0"/>
                </a:lnTo>
                <a:lnTo>
                  <a:pt x="3937" y="0"/>
                </a:lnTo>
                <a:lnTo>
                  <a:pt x="3937" y="0"/>
                </a:lnTo>
                <a:lnTo>
                  <a:pt x="3937" y="0"/>
                </a:lnTo>
                <a:lnTo>
                  <a:pt x="3937" y="39"/>
                </a:lnTo>
                <a:lnTo>
                  <a:pt x="3938" y="0"/>
                </a:lnTo>
                <a:lnTo>
                  <a:pt x="3938" y="0"/>
                </a:lnTo>
                <a:lnTo>
                  <a:pt x="3938" y="39"/>
                </a:lnTo>
                <a:lnTo>
                  <a:pt x="3938" y="39"/>
                </a:lnTo>
                <a:lnTo>
                  <a:pt x="3939" y="39"/>
                </a:lnTo>
                <a:lnTo>
                  <a:pt x="3939" y="39"/>
                </a:lnTo>
                <a:lnTo>
                  <a:pt x="3939" y="39"/>
                </a:lnTo>
                <a:lnTo>
                  <a:pt x="3939" y="39"/>
                </a:lnTo>
                <a:lnTo>
                  <a:pt x="3939" y="39"/>
                </a:lnTo>
                <a:lnTo>
                  <a:pt x="3940" y="39"/>
                </a:lnTo>
                <a:lnTo>
                  <a:pt x="3940" y="39"/>
                </a:lnTo>
                <a:lnTo>
                  <a:pt x="3940" y="39"/>
                </a:lnTo>
                <a:lnTo>
                  <a:pt x="3940" y="39"/>
                </a:lnTo>
                <a:lnTo>
                  <a:pt x="3941" y="39"/>
                </a:lnTo>
                <a:lnTo>
                  <a:pt x="3941" y="39"/>
                </a:lnTo>
                <a:lnTo>
                  <a:pt x="3941" y="39"/>
                </a:lnTo>
                <a:lnTo>
                  <a:pt x="3941" y="39"/>
                </a:lnTo>
                <a:lnTo>
                  <a:pt x="3942" y="39"/>
                </a:lnTo>
                <a:lnTo>
                  <a:pt x="3942" y="39"/>
                </a:lnTo>
                <a:lnTo>
                  <a:pt x="3942" y="39"/>
                </a:lnTo>
                <a:lnTo>
                  <a:pt x="3942" y="39"/>
                </a:lnTo>
                <a:lnTo>
                  <a:pt x="3942" y="39"/>
                </a:lnTo>
                <a:lnTo>
                  <a:pt x="3943" y="39"/>
                </a:lnTo>
                <a:lnTo>
                  <a:pt x="3943" y="39"/>
                </a:lnTo>
                <a:lnTo>
                  <a:pt x="3943" y="39"/>
                </a:lnTo>
                <a:lnTo>
                  <a:pt x="3944" y="39"/>
                </a:lnTo>
                <a:lnTo>
                  <a:pt x="3944" y="39"/>
                </a:lnTo>
                <a:lnTo>
                  <a:pt x="3944" y="39"/>
                </a:lnTo>
                <a:lnTo>
                  <a:pt x="3944" y="39"/>
                </a:lnTo>
                <a:lnTo>
                  <a:pt x="3945" y="39"/>
                </a:lnTo>
                <a:lnTo>
                  <a:pt x="3945" y="39"/>
                </a:lnTo>
                <a:lnTo>
                  <a:pt x="3945" y="39"/>
                </a:lnTo>
                <a:lnTo>
                  <a:pt x="3945" y="39"/>
                </a:lnTo>
                <a:lnTo>
                  <a:pt x="3945" y="39"/>
                </a:lnTo>
                <a:lnTo>
                  <a:pt x="3946" y="39"/>
                </a:lnTo>
                <a:lnTo>
                  <a:pt x="3946" y="39"/>
                </a:lnTo>
                <a:lnTo>
                  <a:pt x="3946" y="39"/>
                </a:lnTo>
                <a:lnTo>
                  <a:pt x="3946" y="39"/>
                </a:lnTo>
                <a:lnTo>
                  <a:pt x="3947" y="39"/>
                </a:lnTo>
                <a:lnTo>
                  <a:pt x="3947" y="39"/>
                </a:lnTo>
                <a:lnTo>
                  <a:pt x="3947" y="39"/>
                </a:lnTo>
                <a:lnTo>
                  <a:pt x="3947" y="39"/>
                </a:lnTo>
                <a:lnTo>
                  <a:pt x="3948" y="39"/>
                </a:lnTo>
                <a:lnTo>
                  <a:pt x="3948" y="39"/>
                </a:lnTo>
                <a:lnTo>
                  <a:pt x="3948" y="39"/>
                </a:lnTo>
                <a:lnTo>
                  <a:pt x="3948" y="39"/>
                </a:lnTo>
                <a:lnTo>
                  <a:pt x="3948" y="39"/>
                </a:lnTo>
                <a:lnTo>
                  <a:pt x="3949" y="39"/>
                </a:lnTo>
                <a:lnTo>
                  <a:pt x="3949" y="39"/>
                </a:lnTo>
                <a:lnTo>
                  <a:pt x="3949" y="39"/>
                </a:lnTo>
                <a:lnTo>
                  <a:pt x="3949" y="39"/>
                </a:lnTo>
                <a:lnTo>
                  <a:pt x="3950" y="39"/>
                </a:lnTo>
                <a:lnTo>
                  <a:pt x="3950" y="39"/>
                </a:lnTo>
                <a:lnTo>
                  <a:pt x="3950" y="39"/>
                </a:lnTo>
                <a:lnTo>
                  <a:pt x="3950" y="39"/>
                </a:lnTo>
                <a:lnTo>
                  <a:pt x="3951" y="39"/>
                </a:lnTo>
                <a:lnTo>
                  <a:pt x="3951" y="39"/>
                </a:lnTo>
                <a:lnTo>
                  <a:pt x="3951" y="39"/>
                </a:lnTo>
                <a:lnTo>
                  <a:pt x="3952" y="39"/>
                </a:lnTo>
                <a:lnTo>
                  <a:pt x="3952" y="39"/>
                </a:lnTo>
                <a:lnTo>
                  <a:pt x="3952" y="39"/>
                </a:lnTo>
                <a:lnTo>
                  <a:pt x="3952" y="39"/>
                </a:lnTo>
                <a:lnTo>
                  <a:pt x="3952" y="39"/>
                </a:lnTo>
                <a:lnTo>
                  <a:pt x="3953" y="39"/>
                </a:lnTo>
                <a:lnTo>
                  <a:pt x="3953" y="39"/>
                </a:lnTo>
                <a:lnTo>
                  <a:pt x="3953" y="39"/>
                </a:lnTo>
                <a:lnTo>
                  <a:pt x="3953" y="39"/>
                </a:lnTo>
                <a:lnTo>
                  <a:pt x="3954" y="39"/>
                </a:lnTo>
                <a:lnTo>
                  <a:pt x="3954" y="39"/>
                </a:lnTo>
                <a:lnTo>
                  <a:pt x="3954" y="39"/>
                </a:lnTo>
                <a:lnTo>
                  <a:pt x="3954" y="39"/>
                </a:lnTo>
                <a:lnTo>
                  <a:pt x="3954" y="39"/>
                </a:lnTo>
                <a:lnTo>
                  <a:pt x="3955" y="39"/>
                </a:lnTo>
                <a:lnTo>
                  <a:pt x="3955" y="39"/>
                </a:lnTo>
                <a:lnTo>
                  <a:pt x="3955" y="39"/>
                </a:lnTo>
                <a:lnTo>
                  <a:pt x="3955" y="39"/>
                </a:lnTo>
                <a:lnTo>
                  <a:pt x="3956" y="39"/>
                </a:lnTo>
                <a:lnTo>
                  <a:pt x="3956" y="39"/>
                </a:lnTo>
                <a:lnTo>
                  <a:pt x="3956" y="39"/>
                </a:lnTo>
                <a:lnTo>
                  <a:pt x="3956" y="39"/>
                </a:lnTo>
                <a:lnTo>
                  <a:pt x="3957" y="39"/>
                </a:lnTo>
                <a:lnTo>
                  <a:pt x="3957" y="39"/>
                </a:lnTo>
                <a:lnTo>
                  <a:pt x="3957" y="39"/>
                </a:lnTo>
                <a:lnTo>
                  <a:pt x="3957" y="39"/>
                </a:lnTo>
                <a:lnTo>
                  <a:pt x="3957" y="39"/>
                </a:lnTo>
                <a:lnTo>
                  <a:pt x="3958" y="39"/>
                </a:lnTo>
                <a:lnTo>
                  <a:pt x="3958" y="39"/>
                </a:lnTo>
                <a:lnTo>
                  <a:pt x="3958" y="39"/>
                </a:lnTo>
                <a:lnTo>
                  <a:pt x="3958" y="39"/>
                </a:lnTo>
                <a:lnTo>
                  <a:pt x="3959" y="39"/>
                </a:lnTo>
                <a:lnTo>
                  <a:pt x="3959" y="39"/>
                </a:lnTo>
                <a:lnTo>
                  <a:pt x="3959" y="39"/>
                </a:lnTo>
                <a:lnTo>
                  <a:pt x="3960" y="39"/>
                </a:lnTo>
                <a:lnTo>
                  <a:pt x="3960" y="39"/>
                </a:lnTo>
                <a:lnTo>
                  <a:pt x="3960" y="39"/>
                </a:lnTo>
                <a:lnTo>
                  <a:pt x="3960" y="39"/>
                </a:lnTo>
                <a:lnTo>
                  <a:pt x="3961" y="39"/>
                </a:lnTo>
                <a:lnTo>
                  <a:pt x="3961" y="39"/>
                </a:lnTo>
                <a:lnTo>
                  <a:pt x="3961" y="39"/>
                </a:lnTo>
                <a:lnTo>
                  <a:pt x="3961" y="39"/>
                </a:lnTo>
                <a:lnTo>
                  <a:pt x="3961" y="39"/>
                </a:lnTo>
                <a:lnTo>
                  <a:pt x="3962" y="39"/>
                </a:lnTo>
                <a:lnTo>
                  <a:pt x="3962" y="39"/>
                </a:lnTo>
                <a:lnTo>
                  <a:pt x="3962" y="39"/>
                </a:lnTo>
                <a:lnTo>
                  <a:pt x="3962" y="39"/>
                </a:lnTo>
                <a:lnTo>
                  <a:pt x="3963" y="39"/>
                </a:lnTo>
                <a:lnTo>
                  <a:pt x="3963" y="39"/>
                </a:lnTo>
                <a:lnTo>
                  <a:pt x="3963" y="39"/>
                </a:lnTo>
                <a:lnTo>
                  <a:pt x="3963" y="39"/>
                </a:lnTo>
                <a:lnTo>
                  <a:pt x="3964" y="39"/>
                </a:lnTo>
                <a:lnTo>
                  <a:pt x="3964" y="39"/>
                </a:lnTo>
                <a:lnTo>
                  <a:pt x="3964" y="39"/>
                </a:lnTo>
                <a:lnTo>
                  <a:pt x="3964" y="39"/>
                </a:lnTo>
                <a:lnTo>
                  <a:pt x="3964" y="39"/>
                </a:lnTo>
                <a:lnTo>
                  <a:pt x="3965" y="39"/>
                </a:lnTo>
                <a:lnTo>
                  <a:pt x="3965" y="39"/>
                </a:lnTo>
                <a:lnTo>
                  <a:pt x="3965" y="39"/>
                </a:lnTo>
                <a:lnTo>
                  <a:pt x="3965" y="39"/>
                </a:lnTo>
                <a:lnTo>
                  <a:pt x="3966" y="39"/>
                </a:lnTo>
                <a:lnTo>
                  <a:pt x="3966" y="39"/>
                </a:lnTo>
                <a:lnTo>
                  <a:pt x="3966" y="39"/>
                </a:lnTo>
                <a:lnTo>
                  <a:pt x="3966" y="39"/>
                </a:lnTo>
                <a:lnTo>
                  <a:pt x="3967" y="39"/>
                </a:lnTo>
                <a:lnTo>
                  <a:pt x="3967" y="39"/>
                </a:lnTo>
                <a:lnTo>
                  <a:pt x="3967" y="39"/>
                </a:lnTo>
                <a:lnTo>
                  <a:pt x="3967" y="39"/>
                </a:lnTo>
                <a:lnTo>
                  <a:pt x="3968" y="39"/>
                </a:lnTo>
                <a:lnTo>
                  <a:pt x="3968" y="39"/>
                </a:lnTo>
                <a:lnTo>
                  <a:pt x="3968" y="39"/>
                </a:lnTo>
                <a:lnTo>
                  <a:pt x="3968" y="39"/>
                </a:lnTo>
                <a:lnTo>
                  <a:pt x="3969" y="39"/>
                </a:lnTo>
                <a:lnTo>
                  <a:pt x="3969" y="39"/>
                </a:lnTo>
                <a:lnTo>
                  <a:pt x="3969" y="39"/>
                </a:lnTo>
                <a:lnTo>
                  <a:pt x="3969" y="39"/>
                </a:lnTo>
                <a:lnTo>
                  <a:pt x="3970" y="39"/>
                </a:lnTo>
                <a:lnTo>
                  <a:pt x="3970" y="39"/>
                </a:lnTo>
                <a:lnTo>
                  <a:pt x="3970" y="39"/>
                </a:lnTo>
                <a:lnTo>
                  <a:pt x="3970" y="39"/>
                </a:lnTo>
                <a:lnTo>
                  <a:pt x="3970" y="39"/>
                </a:lnTo>
                <a:lnTo>
                  <a:pt x="3971" y="39"/>
                </a:lnTo>
                <a:lnTo>
                  <a:pt x="3971" y="39"/>
                </a:lnTo>
                <a:lnTo>
                  <a:pt x="3971" y="39"/>
                </a:lnTo>
                <a:lnTo>
                  <a:pt x="3971" y="39"/>
                </a:lnTo>
                <a:lnTo>
                  <a:pt x="3972" y="39"/>
                </a:lnTo>
                <a:lnTo>
                  <a:pt x="3972" y="39"/>
                </a:lnTo>
                <a:lnTo>
                  <a:pt x="3972" y="39"/>
                </a:lnTo>
                <a:lnTo>
                  <a:pt x="3972" y="39"/>
                </a:lnTo>
                <a:lnTo>
                  <a:pt x="3973" y="39"/>
                </a:lnTo>
                <a:lnTo>
                  <a:pt x="3973" y="39"/>
                </a:lnTo>
                <a:lnTo>
                  <a:pt x="3973" y="39"/>
                </a:lnTo>
                <a:lnTo>
                  <a:pt x="3973" y="39"/>
                </a:lnTo>
                <a:lnTo>
                  <a:pt x="3973" y="39"/>
                </a:lnTo>
                <a:lnTo>
                  <a:pt x="3974" y="39"/>
                </a:lnTo>
                <a:lnTo>
                  <a:pt x="3974" y="39"/>
                </a:lnTo>
                <a:lnTo>
                  <a:pt x="3974" y="39"/>
                </a:lnTo>
                <a:lnTo>
                  <a:pt x="3975" y="39"/>
                </a:lnTo>
                <a:lnTo>
                  <a:pt x="3975" y="39"/>
                </a:lnTo>
                <a:lnTo>
                  <a:pt x="3975" y="39"/>
                </a:lnTo>
                <a:lnTo>
                  <a:pt x="3975" y="39"/>
                </a:lnTo>
                <a:lnTo>
                  <a:pt x="3976" y="39"/>
                </a:lnTo>
                <a:lnTo>
                  <a:pt x="3976" y="39"/>
                </a:lnTo>
                <a:lnTo>
                  <a:pt x="3976" y="39"/>
                </a:lnTo>
                <a:lnTo>
                  <a:pt x="3976" y="39"/>
                </a:lnTo>
                <a:lnTo>
                  <a:pt x="3976" y="39"/>
                </a:lnTo>
                <a:lnTo>
                  <a:pt x="3977" y="39"/>
                </a:lnTo>
                <a:lnTo>
                  <a:pt x="3977" y="39"/>
                </a:lnTo>
                <a:lnTo>
                  <a:pt x="3977" y="39"/>
                </a:lnTo>
                <a:lnTo>
                  <a:pt x="3977" y="39"/>
                </a:lnTo>
                <a:lnTo>
                  <a:pt x="3978" y="39"/>
                </a:lnTo>
                <a:lnTo>
                  <a:pt x="3978" y="39"/>
                </a:lnTo>
                <a:lnTo>
                  <a:pt x="3978" y="39"/>
                </a:lnTo>
                <a:lnTo>
                  <a:pt x="3978" y="39"/>
                </a:lnTo>
                <a:lnTo>
                  <a:pt x="3979" y="39"/>
                </a:lnTo>
                <a:lnTo>
                  <a:pt x="3979" y="39"/>
                </a:lnTo>
                <a:lnTo>
                  <a:pt x="3979" y="39"/>
                </a:lnTo>
                <a:lnTo>
                  <a:pt x="3979" y="39"/>
                </a:lnTo>
                <a:lnTo>
                  <a:pt x="3979" y="39"/>
                </a:lnTo>
                <a:lnTo>
                  <a:pt x="3980" y="39"/>
                </a:lnTo>
                <a:lnTo>
                  <a:pt x="3980" y="39"/>
                </a:lnTo>
                <a:lnTo>
                  <a:pt x="3980" y="39"/>
                </a:lnTo>
                <a:lnTo>
                  <a:pt x="3980" y="39"/>
                </a:lnTo>
                <a:lnTo>
                  <a:pt x="3981" y="39"/>
                </a:lnTo>
                <a:lnTo>
                  <a:pt x="3981" y="39"/>
                </a:lnTo>
                <a:lnTo>
                  <a:pt x="3981" y="39"/>
                </a:lnTo>
                <a:lnTo>
                  <a:pt x="3981" y="39"/>
                </a:lnTo>
                <a:lnTo>
                  <a:pt x="3982" y="39"/>
                </a:lnTo>
                <a:lnTo>
                  <a:pt x="3982" y="39"/>
                </a:lnTo>
                <a:lnTo>
                  <a:pt x="3982" y="39"/>
                </a:lnTo>
                <a:lnTo>
                  <a:pt x="3982" y="39"/>
                </a:lnTo>
                <a:lnTo>
                  <a:pt x="3983" y="0"/>
                </a:lnTo>
                <a:lnTo>
                  <a:pt x="3983" y="39"/>
                </a:lnTo>
                <a:lnTo>
                  <a:pt x="3983" y="39"/>
                </a:lnTo>
                <a:lnTo>
                  <a:pt x="3983" y="39"/>
                </a:lnTo>
                <a:lnTo>
                  <a:pt x="3984" y="39"/>
                </a:lnTo>
                <a:lnTo>
                  <a:pt x="3984" y="39"/>
                </a:lnTo>
                <a:lnTo>
                  <a:pt x="3984" y="39"/>
                </a:lnTo>
                <a:lnTo>
                  <a:pt x="3984" y="39"/>
                </a:lnTo>
                <a:lnTo>
                  <a:pt x="3985" y="39"/>
                </a:lnTo>
                <a:lnTo>
                  <a:pt x="3985" y="39"/>
                </a:lnTo>
                <a:lnTo>
                  <a:pt x="3985" y="0"/>
                </a:lnTo>
                <a:lnTo>
                  <a:pt x="3985" y="39"/>
                </a:lnTo>
                <a:lnTo>
                  <a:pt x="3985" y="39"/>
                </a:lnTo>
                <a:lnTo>
                  <a:pt x="3986" y="39"/>
                </a:lnTo>
                <a:lnTo>
                  <a:pt x="3986" y="39"/>
                </a:lnTo>
                <a:lnTo>
                  <a:pt x="3986" y="39"/>
                </a:lnTo>
                <a:lnTo>
                  <a:pt x="3986" y="39"/>
                </a:lnTo>
                <a:lnTo>
                  <a:pt x="3987" y="39"/>
                </a:lnTo>
                <a:lnTo>
                  <a:pt x="3987" y="39"/>
                </a:lnTo>
                <a:lnTo>
                  <a:pt x="3987" y="39"/>
                </a:lnTo>
                <a:lnTo>
                  <a:pt x="3987" y="39"/>
                </a:lnTo>
                <a:lnTo>
                  <a:pt x="3988" y="39"/>
                </a:lnTo>
                <a:lnTo>
                  <a:pt x="3988" y="39"/>
                </a:lnTo>
                <a:lnTo>
                  <a:pt x="3988" y="39"/>
                </a:lnTo>
                <a:lnTo>
                  <a:pt x="3988" y="39"/>
                </a:lnTo>
                <a:lnTo>
                  <a:pt x="3988" y="39"/>
                </a:lnTo>
                <a:lnTo>
                  <a:pt x="3989" y="39"/>
                </a:lnTo>
                <a:lnTo>
                  <a:pt x="3989" y="39"/>
                </a:lnTo>
                <a:lnTo>
                  <a:pt x="3989" y="39"/>
                </a:lnTo>
                <a:lnTo>
                  <a:pt x="3989" y="39"/>
                </a:lnTo>
                <a:lnTo>
                  <a:pt x="3990" y="39"/>
                </a:lnTo>
                <a:lnTo>
                  <a:pt x="3990" y="39"/>
                </a:lnTo>
                <a:lnTo>
                  <a:pt x="3990" y="39"/>
                </a:lnTo>
                <a:lnTo>
                  <a:pt x="3991" y="39"/>
                </a:lnTo>
                <a:lnTo>
                  <a:pt x="3991" y="39"/>
                </a:lnTo>
                <a:lnTo>
                  <a:pt x="3991" y="39"/>
                </a:lnTo>
                <a:lnTo>
                  <a:pt x="3991" y="39"/>
                </a:lnTo>
                <a:lnTo>
                  <a:pt x="3991" y="39"/>
                </a:lnTo>
                <a:lnTo>
                  <a:pt x="3992" y="39"/>
                </a:lnTo>
                <a:lnTo>
                  <a:pt x="3992" y="39"/>
                </a:lnTo>
                <a:lnTo>
                  <a:pt x="3992" y="39"/>
                </a:lnTo>
                <a:lnTo>
                  <a:pt x="3992" y="39"/>
                </a:lnTo>
                <a:lnTo>
                  <a:pt x="3993" y="39"/>
                </a:lnTo>
                <a:lnTo>
                  <a:pt x="3993" y="39"/>
                </a:lnTo>
                <a:lnTo>
                  <a:pt x="3993" y="39"/>
                </a:lnTo>
                <a:lnTo>
                  <a:pt x="3993" y="39"/>
                </a:lnTo>
                <a:lnTo>
                  <a:pt x="3994" y="39"/>
                </a:lnTo>
                <a:lnTo>
                  <a:pt x="3994" y="39"/>
                </a:lnTo>
                <a:lnTo>
                  <a:pt x="3994" y="39"/>
                </a:lnTo>
                <a:lnTo>
                  <a:pt x="3994" y="39"/>
                </a:lnTo>
                <a:lnTo>
                  <a:pt x="3994" y="39"/>
                </a:lnTo>
                <a:lnTo>
                  <a:pt x="3995" y="39"/>
                </a:lnTo>
                <a:lnTo>
                  <a:pt x="3995" y="39"/>
                </a:lnTo>
                <a:lnTo>
                  <a:pt x="3995" y="39"/>
                </a:lnTo>
                <a:lnTo>
                  <a:pt x="3995" y="39"/>
                </a:lnTo>
                <a:lnTo>
                  <a:pt x="3996" y="39"/>
                </a:lnTo>
                <a:lnTo>
                  <a:pt x="3996" y="39"/>
                </a:lnTo>
                <a:lnTo>
                  <a:pt x="3996" y="39"/>
                </a:lnTo>
                <a:lnTo>
                  <a:pt x="3996" y="39"/>
                </a:lnTo>
                <a:lnTo>
                  <a:pt x="3997" y="39"/>
                </a:lnTo>
                <a:lnTo>
                  <a:pt x="3997" y="39"/>
                </a:lnTo>
                <a:lnTo>
                  <a:pt x="3997" y="39"/>
                </a:lnTo>
                <a:lnTo>
                  <a:pt x="3997" y="39"/>
                </a:lnTo>
                <a:lnTo>
                  <a:pt x="3997" y="39"/>
                </a:lnTo>
                <a:lnTo>
                  <a:pt x="3998" y="39"/>
                </a:lnTo>
                <a:lnTo>
                  <a:pt x="3998" y="39"/>
                </a:lnTo>
                <a:lnTo>
                  <a:pt x="3998" y="39"/>
                </a:lnTo>
                <a:lnTo>
                  <a:pt x="3999" y="39"/>
                </a:lnTo>
                <a:lnTo>
                  <a:pt x="3999" y="39"/>
                </a:lnTo>
                <a:lnTo>
                  <a:pt x="3999" y="39"/>
                </a:lnTo>
                <a:lnTo>
                  <a:pt x="3999" y="39"/>
                </a:lnTo>
                <a:lnTo>
                  <a:pt x="4000" y="39"/>
                </a:lnTo>
                <a:lnTo>
                  <a:pt x="4000" y="39"/>
                </a:lnTo>
                <a:lnTo>
                  <a:pt x="4000" y="39"/>
                </a:lnTo>
                <a:lnTo>
                  <a:pt x="4000" y="39"/>
                </a:lnTo>
                <a:lnTo>
                  <a:pt x="4000" y="39"/>
                </a:lnTo>
                <a:lnTo>
                  <a:pt x="4001" y="39"/>
                </a:lnTo>
                <a:lnTo>
                  <a:pt x="4001" y="39"/>
                </a:lnTo>
                <a:lnTo>
                  <a:pt x="4001" y="39"/>
                </a:lnTo>
                <a:lnTo>
                  <a:pt x="4001" y="39"/>
                </a:lnTo>
                <a:lnTo>
                  <a:pt x="4002" y="39"/>
                </a:lnTo>
                <a:lnTo>
                  <a:pt x="4002" y="39"/>
                </a:lnTo>
                <a:lnTo>
                  <a:pt x="4002" y="39"/>
                </a:lnTo>
                <a:lnTo>
                  <a:pt x="4002" y="39"/>
                </a:lnTo>
                <a:lnTo>
                  <a:pt x="4003" y="39"/>
                </a:lnTo>
                <a:lnTo>
                  <a:pt x="4003" y="39"/>
                </a:lnTo>
                <a:lnTo>
                  <a:pt x="4003" y="39"/>
                </a:lnTo>
                <a:lnTo>
                  <a:pt x="4003" y="39"/>
                </a:lnTo>
                <a:lnTo>
                  <a:pt x="4003" y="39"/>
                </a:lnTo>
                <a:lnTo>
                  <a:pt x="4004" y="39"/>
                </a:lnTo>
                <a:lnTo>
                  <a:pt x="4004" y="39"/>
                </a:lnTo>
                <a:lnTo>
                  <a:pt x="4004" y="39"/>
                </a:lnTo>
                <a:lnTo>
                  <a:pt x="4004" y="39"/>
                </a:lnTo>
                <a:lnTo>
                  <a:pt x="4005" y="39"/>
                </a:lnTo>
                <a:lnTo>
                  <a:pt x="4005" y="39"/>
                </a:lnTo>
                <a:lnTo>
                  <a:pt x="4005" y="39"/>
                </a:lnTo>
                <a:lnTo>
                  <a:pt x="4005" y="39"/>
                </a:lnTo>
                <a:lnTo>
                  <a:pt x="4006" y="39"/>
                </a:lnTo>
                <a:lnTo>
                  <a:pt x="4006" y="39"/>
                </a:lnTo>
                <a:lnTo>
                  <a:pt x="4006" y="39"/>
                </a:lnTo>
                <a:lnTo>
                  <a:pt x="4007" y="39"/>
                </a:lnTo>
                <a:lnTo>
                  <a:pt x="4007" y="39"/>
                </a:lnTo>
                <a:lnTo>
                  <a:pt x="4007" y="39"/>
                </a:lnTo>
                <a:lnTo>
                  <a:pt x="4007" y="39"/>
                </a:lnTo>
                <a:lnTo>
                  <a:pt x="4007" y="39"/>
                </a:lnTo>
                <a:lnTo>
                  <a:pt x="4008" y="39"/>
                </a:lnTo>
                <a:lnTo>
                  <a:pt x="4008" y="39"/>
                </a:lnTo>
                <a:lnTo>
                  <a:pt x="4008" y="39"/>
                </a:lnTo>
                <a:lnTo>
                  <a:pt x="4008" y="39"/>
                </a:lnTo>
                <a:lnTo>
                  <a:pt x="4009" y="39"/>
                </a:lnTo>
                <a:lnTo>
                  <a:pt x="4009" y="39"/>
                </a:lnTo>
                <a:lnTo>
                  <a:pt x="4009" y="39"/>
                </a:lnTo>
                <a:lnTo>
                  <a:pt x="4009" y="39"/>
                </a:lnTo>
                <a:lnTo>
                  <a:pt x="4010" y="39"/>
                </a:lnTo>
                <a:lnTo>
                  <a:pt x="4010" y="39"/>
                </a:lnTo>
                <a:lnTo>
                  <a:pt x="4010" y="39"/>
                </a:lnTo>
                <a:lnTo>
                  <a:pt x="4010" y="39"/>
                </a:lnTo>
                <a:lnTo>
                  <a:pt x="4010" y="39"/>
                </a:lnTo>
                <a:lnTo>
                  <a:pt x="4011" y="39"/>
                </a:lnTo>
                <a:lnTo>
                  <a:pt x="4011" y="39"/>
                </a:lnTo>
                <a:lnTo>
                  <a:pt x="4011" y="39"/>
                </a:lnTo>
                <a:lnTo>
                  <a:pt x="4011" y="39"/>
                </a:lnTo>
                <a:lnTo>
                  <a:pt x="4012" y="39"/>
                </a:lnTo>
                <a:lnTo>
                  <a:pt x="4012" y="39"/>
                </a:lnTo>
                <a:lnTo>
                  <a:pt x="4012" y="39"/>
                </a:lnTo>
                <a:lnTo>
                  <a:pt x="4012" y="39"/>
                </a:lnTo>
                <a:lnTo>
                  <a:pt x="4013" y="39"/>
                </a:lnTo>
                <a:lnTo>
                  <a:pt x="4013" y="39"/>
                </a:lnTo>
                <a:lnTo>
                  <a:pt x="4013" y="39"/>
                </a:lnTo>
                <a:lnTo>
                  <a:pt x="4013" y="39"/>
                </a:lnTo>
                <a:lnTo>
                  <a:pt x="4014" y="39"/>
                </a:lnTo>
                <a:lnTo>
                  <a:pt x="4014" y="39"/>
                </a:lnTo>
                <a:lnTo>
                  <a:pt x="4014" y="39"/>
                </a:lnTo>
                <a:lnTo>
                  <a:pt x="4014" y="39"/>
                </a:lnTo>
                <a:lnTo>
                  <a:pt x="4015" y="39"/>
                </a:lnTo>
                <a:lnTo>
                  <a:pt x="4015" y="39"/>
                </a:lnTo>
                <a:lnTo>
                  <a:pt x="4015" y="39"/>
                </a:lnTo>
                <a:lnTo>
                  <a:pt x="4015" y="39"/>
                </a:lnTo>
                <a:lnTo>
                  <a:pt x="4016" y="39"/>
                </a:lnTo>
                <a:lnTo>
                  <a:pt x="4016" y="39"/>
                </a:lnTo>
                <a:lnTo>
                  <a:pt x="4016" y="39"/>
                </a:lnTo>
                <a:lnTo>
                  <a:pt x="4016" y="39"/>
                </a:lnTo>
                <a:lnTo>
                  <a:pt x="4016" y="39"/>
                </a:lnTo>
                <a:lnTo>
                  <a:pt x="4017" y="39"/>
                </a:lnTo>
                <a:lnTo>
                  <a:pt x="4017" y="39"/>
                </a:lnTo>
                <a:lnTo>
                  <a:pt x="4017" y="39"/>
                </a:lnTo>
                <a:lnTo>
                  <a:pt x="4017" y="39"/>
                </a:lnTo>
                <a:lnTo>
                  <a:pt x="4018" y="39"/>
                </a:lnTo>
                <a:lnTo>
                  <a:pt x="4018" y="39"/>
                </a:lnTo>
                <a:lnTo>
                  <a:pt x="4018" y="39"/>
                </a:lnTo>
                <a:lnTo>
                  <a:pt x="4018" y="39"/>
                </a:lnTo>
                <a:lnTo>
                  <a:pt x="4019" y="39"/>
                </a:lnTo>
                <a:lnTo>
                  <a:pt x="4019" y="39"/>
                </a:lnTo>
                <a:lnTo>
                  <a:pt x="4019" y="39"/>
                </a:lnTo>
                <a:lnTo>
                  <a:pt x="4019" y="39"/>
                </a:lnTo>
                <a:lnTo>
                  <a:pt x="4019" y="39"/>
                </a:lnTo>
                <a:lnTo>
                  <a:pt x="4020" y="39"/>
                </a:lnTo>
                <a:lnTo>
                  <a:pt x="4020" y="39"/>
                </a:lnTo>
                <a:lnTo>
                  <a:pt x="4020" y="39"/>
                </a:lnTo>
                <a:lnTo>
                  <a:pt x="4020" y="39"/>
                </a:lnTo>
                <a:lnTo>
                  <a:pt x="4021" y="39"/>
                </a:lnTo>
                <a:lnTo>
                  <a:pt x="4021" y="39"/>
                </a:lnTo>
                <a:lnTo>
                  <a:pt x="4021" y="39"/>
                </a:lnTo>
                <a:lnTo>
                  <a:pt x="4022" y="39"/>
                </a:lnTo>
                <a:lnTo>
                  <a:pt x="4022" y="39"/>
                </a:lnTo>
                <a:lnTo>
                  <a:pt x="4022" y="39"/>
                </a:lnTo>
                <a:lnTo>
                  <a:pt x="4022" y="39"/>
                </a:lnTo>
                <a:lnTo>
                  <a:pt x="4022" y="39"/>
                </a:lnTo>
                <a:lnTo>
                  <a:pt x="4023" y="39"/>
                </a:lnTo>
                <a:lnTo>
                  <a:pt x="4023" y="39"/>
                </a:lnTo>
                <a:lnTo>
                  <a:pt x="4023" y="39"/>
                </a:lnTo>
                <a:lnTo>
                  <a:pt x="4023" y="39"/>
                </a:lnTo>
                <a:lnTo>
                  <a:pt x="4024" y="39"/>
                </a:lnTo>
                <a:lnTo>
                  <a:pt x="4024" y="39"/>
                </a:lnTo>
                <a:lnTo>
                  <a:pt x="4024" y="39"/>
                </a:lnTo>
                <a:lnTo>
                  <a:pt x="4024" y="39"/>
                </a:lnTo>
                <a:lnTo>
                  <a:pt x="4025" y="39"/>
                </a:lnTo>
                <a:lnTo>
                  <a:pt x="4025" y="39"/>
                </a:lnTo>
                <a:lnTo>
                  <a:pt x="4025" y="39"/>
                </a:lnTo>
                <a:lnTo>
                  <a:pt x="4025" y="39"/>
                </a:lnTo>
                <a:lnTo>
                  <a:pt x="4025" y="39"/>
                </a:lnTo>
                <a:lnTo>
                  <a:pt x="4026" y="39"/>
                </a:lnTo>
                <a:lnTo>
                  <a:pt x="4026" y="39"/>
                </a:lnTo>
                <a:lnTo>
                  <a:pt x="4026" y="39"/>
                </a:lnTo>
                <a:lnTo>
                  <a:pt x="4026" y="39"/>
                </a:lnTo>
                <a:lnTo>
                  <a:pt x="4027" y="39"/>
                </a:lnTo>
                <a:lnTo>
                  <a:pt x="4027" y="39"/>
                </a:lnTo>
                <a:lnTo>
                  <a:pt x="4027" y="39"/>
                </a:lnTo>
                <a:lnTo>
                  <a:pt x="4027" y="39"/>
                </a:lnTo>
                <a:lnTo>
                  <a:pt x="4028" y="39"/>
                </a:lnTo>
                <a:lnTo>
                  <a:pt x="4028" y="39"/>
                </a:lnTo>
                <a:lnTo>
                  <a:pt x="4028" y="39"/>
                </a:lnTo>
                <a:lnTo>
                  <a:pt x="4028" y="39"/>
                </a:lnTo>
                <a:lnTo>
                  <a:pt x="4028" y="39"/>
                </a:lnTo>
                <a:lnTo>
                  <a:pt x="4029" y="39"/>
                </a:lnTo>
                <a:lnTo>
                  <a:pt x="4029" y="39"/>
                </a:lnTo>
                <a:lnTo>
                  <a:pt x="4029" y="39"/>
                </a:lnTo>
                <a:lnTo>
                  <a:pt x="4030" y="39"/>
                </a:lnTo>
                <a:lnTo>
                  <a:pt x="4030" y="39"/>
                </a:lnTo>
                <a:lnTo>
                  <a:pt x="4030" y="39"/>
                </a:lnTo>
                <a:lnTo>
                  <a:pt x="4030" y="39"/>
                </a:lnTo>
                <a:lnTo>
                  <a:pt x="4031" y="39"/>
                </a:lnTo>
                <a:lnTo>
                  <a:pt x="4031" y="39"/>
                </a:lnTo>
                <a:lnTo>
                  <a:pt x="4031" y="39"/>
                </a:lnTo>
                <a:lnTo>
                  <a:pt x="4031" y="39"/>
                </a:lnTo>
                <a:lnTo>
                  <a:pt x="4031" y="39"/>
                </a:lnTo>
                <a:lnTo>
                  <a:pt x="4032" y="39"/>
                </a:lnTo>
                <a:lnTo>
                  <a:pt x="4032" y="39"/>
                </a:lnTo>
                <a:lnTo>
                  <a:pt x="4032" y="39"/>
                </a:lnTo>
                <a:lnTo>
                  <a:pt x="4032" y="39"/>
                </a:lnTo>
                <a:lnTo>
                  <a:pt x="4033" y="39"/>
                </a:lnTo>
                <a:lnTo>
                  <a:pt x="4033" y="39"/>
                </a:lnTo>
                <a:lnTo>
                  <a:pt x="4033" y="39"/>
                </a:lnTo>
                <a:lnTo>
                  <a:pt x="4033" y="39"/>
                </a:lnTo>
                <a:lnTo>
                  <a:pt x="4034" y="39"/>
                </a:lnTo>
                <a:lnTo>
                  <a:pt x="4034" y="39"/>
                </a:lnTo>
                <a:lnTo>
                  <a:pt x="4034" y="39"/>
                </a:lnTo>
                <a:lnTo>
                  <a:pt x="4034" y="39"/>
                </a:lnTo>
                <a:lnTo>
                  <a:pt x="4034" y="39"/>
                </a:lnTo>
                <a:lnTo>
                  <a:pt x="4035" y="39"/>
                </a:lnTo>
                <a:lnTo>
                  <a:pt x="4035" y="39"/>
                </a:lnTo>
                <a:lnTo>
                  <a:pt x="4035" y="39"/>
                </a:lnTo>
                <a:lnTo>
                  <a:pt x="4035" y="39"/>
                </a:lnTo>
                <a:lnTo>
                  <a:pt x="4036" y="39"/>
                </a:lnTo>
                <a:lnTo>
                  <a:pt x="4036" y="39"/>
                </a:lnTo>
                <a:lnTo>
                  <a:pt x="4036" y="39"/>
                </a:lnTo>
                <a:lnTo>
                  <a:pt x="4036" y="39"/>
                </a:lnTo>
                <a:lnTo>
                  <a:pt x="4037" y="39"/>
                </a:lnTo>
                <a:lnTo>
                  <a:pt x="4037" y="39"/>
                </a:lnTo>
                <a:lnTo>
                  <a:pt x="4037" y="39"/>
                </a:lnTo>
                <a:lnTo>
                  <a:pt x="4037" y="39"/>
                </a:lnTo>
                <a:lnTo>
                  <a:pt x="4038" y="39"/>
                </a:lnTo>
                <a:lnTo>
                  <a:pt x="4038" y="39"/>
                </a:lnTo>
                <a:lnTo>
                  <a:pt x="4038" y="39"/>
                </a:lnTo>
                <a:lnTo>
                  <a:pt x="4038" y="39"/>
                </a:lnTo>
                <a:lnTo>
                  <a:pt x="4039" y="39"/>
                </a:lnTo>
                <a:lnTo>
                  <a:pt x="4039" y="39"/>
                </a:lnTo>
                <a:lnTo>
                  <a:pt x="4039" y="39"/>
                </a:lnTo>
                <a:lnTo>
                  <a:pt x="4039" y="39"/>
                </a:lnTo>
                <a:lnTo>
                  <a:pt x="4040" y="39"/>
                </a:lnTo>
                <a:lnTo>
                  <a:pt x="4040" y="39"/>
                </a:lnTo>
                <a:lnTo>
                  <a:pt x="4040" y="39"/>
                </a:lnTo>
                <a:lnTo>
                  <a:pt x="4040" y="39"/>
                </a:lnTo>
                <a:lnTo>
                  <a:pt x="4040" y="39"/>
                </a:lnTo>
                <a:lnTo>
                  <a:pt x="4041" y="39"/>
                </a:lnTo>
                <a:lnTo>
                  <a:pt x="4041" y="39"/>
                </a:lnTo>
                <a:lnTo>
                  <a:pt x="4041" y="39"/>
                </a:lnTo>
                <a:lnTo>
                  <a:pt x="4041" y="39"/>
                </a:lnTo>
                <a:lnTo>
                  <a:pt x="4042" y="39"/>
                </a:lnTo>
                <a:lnTo>
                  <a:pt x="4042" y="39"/>
                </a:lnTo>
                <a:lnTo>
                  <a:pt x="4042" y="39"/>
                </a:lnTo>
                <a:lnTo>
                  <a:pt x="4042" y="39"/>
                </a:lnTo>
                <a:lnTo>
                  <a:pt x="4043" y="39"/>
                </a:lnTo>
                <a:lnTo>
                  <a:pt x="4043" y="39"/>
                </a:lnTo>
                <a:lnTo>
                  <a:pt x="4043" y="39"/>
                </a:lnTo>
                <a:lnTo>
                  <a:pt x="4043" y="39"/>
                </a:lnTo>
                <a:lnTo>
                  <a:pt x="4043" y="39"/>
                </a:lnTo>
                <a:lnTo>
                  <a:pt x="4044" y="39"/>
                </a:lnTo>
                <a:lnTo>
                  <a:pt x="4044" y="39"/>
                </a:lnTo>
                <a:lnTo>
                  <a:pt x="4044" y="39"/>
                </a:lnTo>
                <a:lnTo>
                  <a:pt x="4044" y="39"/>
                </a:lnTo>
                <a:lnTo>
                  <a:pt x="4045" y="39"/>
                </a:lnTo>
                <a:lnTo>
                  <a:pt x="4045" y="39"/>
                </a:lnTo>
                <a:lnTo>
                  <a:pt x="4045" y="39"/>
                </a:lnTo>
                <a:lnTo>
                  <a:pt x="4046" y="39"/>
                </a:lnTo>
                <a:lnTo>
                  <a:pt x="4046" y="39"/>
                </a:lnTo>
                <a:lnTo>
                  <a:pt x="4046" y="39"/>
                </a:lnTo>
                <a:lnTo>
                  <a:pt x="4046" y="39"/>
                </a:lnTo>
                <a:lnTo>
                  <a:pt x="4046" y="39"/>
                </a:lnTo>
                <a:lnTo>
                  <a:pt x="4047" y="39"/>
                </a:lnTo>
                <a:lnTo>
                  <a:pt x="4047" y="39"/>
                </a:lnTo>
                <a:lnTo>
                  <a:pt x="4047" y="39"/>
                </a:lnTo>
                <a:lnTo>
                  <a:pt x="4047" y="39"/>
                </a:lnTo>
                <a:lnTo>
                  <a:pt x="4048" y="39"/>
                </a:lnTo>
                <a:lnTo>
                  <a:pt x="4048" y="39"/>
                </a:lnTo>
                <a:lnTo>
                  <a:pt x="4048" y="39"/>
                </a:lnTo>
                <a:lnTo>
                  <a:pt x="4048" y="39"/>
                </a:lnTo>
                <a:lnTo>
                  <a:pt x="4049" y="39"/>
                </a:lnTo>
                <a:lnTo>
                  <a:pt x="4049" y="39"/>
                </a:lnTo>
                <a:lnTo>
                  <a:pt x="4049" y="39"/>
                </a:lnTo>
                <a:lnTo>
                  <a:pt x="4049" y="39"/>
                </a:lnTo>
                <a:lnTo>
                  <a:pt x="4049" y="39"/>
                </a:lnTo>
                <a:lnTo>
                  <a:pt x="4050" y="39"/>
                </a:lnTo>
                <a:lnTo>
                  <a:pt x="4050" y="39"/>
                </a:lnTo>
                <a:lnTo>
                  <a:pt x="4050" y="39"/>
                </a:lnTo>
                <a:lnTo>
                  <a:pt x="4050" y="39"/>
                </a:lnTo>
                <a:lnTo>
                  <a:pt x="4051" y="39"/>
                </a:lnTo>
                <a:lnTo>
                  <a:pt x="4051" y="39"/>
                </a:lnTo>
                <a:lnTo>
                  <a:pt x="4051" y="39"/>
                </a:lnTo>
                <a:lnTo>
                  <a:pt x="4051" y="39"/>
                </a:lnTo>
                <a:lnTo>
                  <a:pt x="4052" y="39"/>
                </a:lnTo>
                <a:lnTo>
                  <a:pt x="4052" y="39"/>
                </a:lnTo>
                <a:lnTo>
                  <a:pt x="4052" y="39"/>
                </a:lnTo>
                <a:lnTo>
                  <a:pt x="4053" y="39"/>
                </a:lnTo>
                <a:lnTo>
                  <a:pt x="4053" y="39"/>
                </a:lnTo>
                <a:lnTo>
                  <a:pt x="4053" y="39"/>
                </a:lnTo>
                <a:lnTo>
                  <a:pt x="4053" y="39"/>
                </a:lnTo>
                <a:lnTo>
                  <a:pt x="4053" y="39"/>
                </a:lnTo>
                <a:lnTo>
                  <a:pt x="4054" y="39"/>
                </a:lnTo>
                <a:lnTo>
                  <a:pt x="4054" y="39"/>
                </a:lnTo>
                <a:lnTo>
                  <a:pt x="4054" y="39"/>
                </a:lnTo>
                <a:lnTo>
                  <a:pt x="4054" y="39"/>
                </a:lnTo>
                <a:lnTo>
                  <a:pt x="4055" y="39"/>
                </a:lnTo>
                <a:lnTo>
                  <a:pt x="4055" y="39"/>
                </a:lnTo>
                <a:lnTo>
                  <a:pt x="4055" y="39"/>
                </a:lnTo>
                <a:lnTo>
                  <a:pt x="4055" y="39"/>
                </a:lnTo>
                <a:lnTo>
                  <a:pt x="4056" y="39"/>
                </a:lnTo>
                <a:lnTo>
                  <a:pt x="4056" y="39"/>
                </a:lnTo>
                <a:lnTo>
                  <a:pt x="4056" y="39"/>
                </a:lnTo>
                <a:lnTo>
                  <a:pt x="4056" y="39"/>
                </a:lnTo>
                <a:lnTo>
                  <a:pt x="4056" y="39"/>
                </a:lnTo>
                <a:lnTo>
                  <a:pt x="4057" y="39"/>
                </a:lnTo>
                <a:lnTo>
                  <a:pt x="4057" y="39"/>
                </a:lnTo>
                <a:lnTo>
                  <a:pt x="4057" y="39"/>
                </a:lnTo>
                <a:lnTo>
                  <a:pt x="4057" y="39"/>
                </a:lnTo>
                <a:lnTo>
                  <a:pt x="4058" y="39"/>
                </a:lnTo>
                <a:lnTo>
                  <a:pt x="4058" y="39"/>
                </a:lnTo>
                <a:lnTo>
                  <a:pt x="4058" y="39"/>
                </a:lnTo>
                <a:lnTo>
                  <a:pt x="4058" y="39"/>
                </a:lnTo>
                <a:lnTo>
                  <a:pt x="4059" y="39"/>
                </a:lnTo>
                <a:lnTo>
                  <a:pt x="4059" y="39"/>
                </a:lnTo>
                <a:lnTo>
                  <a:pt x="4059" y="39"/>
                </a:lnTo>
                <a:lnTo>
                  <a:pt x="4059" y="39"/>
                </a:lnTo>
                <a:lnTo>
                  <a:pt x="4059" y="39"/>
                </a:lnTo>
                <a:lnTo>
                  <a:pt x="4060" y="39"/>
                </a:lnTo>
                <a:lnTo>
                  <a:pt x="4060" y="39"/>
                </a:lnTo>
                <a:lnTo>
                  <a:pt x="4060" y="39"/>
                </a:lnTo>
                <a:lnTo>
                  <a:pt x="4061" y="39"/>
                </a:lnTo>
                <a:lnTo>
                  <a:pt x="4061" y="39"/>
                </a:lnTo>
                <a:lnTo>
                  <a:pt x="4061" y="39"/>
                </a:lnTo>
                <a:lnTo>
                  <a:pt x="4061" y="39"/>
                </a:lnTo>
                <a:lnTo>
                  <a:pt x="4062" y="39"/>
                </a:lnTo>
                <a:lnTo>
                  <a:pt x="4062" y="39"/>
                </a:lnTo>
                <a:lnTo>
                  <a:pt x="4062" y="39"/>
                </a:lnTo>
                <a:lnTo>
                  <a:pt x="4062" y="39"/>
                </a:lnTo>
                <a:lnTo>
                  <a:pt x="4062" y="39"/>
                </a:lnTo>
                <a:lnTo>
                  <a:pt x="4063" y="39"/>
                </a:lnTo>
                <a:lnTo>
                  <a:pt x="4063" y="39"/>
                </a:lnTo>
                <a:lnTo>
                  <a:pt x="4063" y="39"/>
                </a:lnTo>
                <a:lnTo>
                  <a:pt x="4063" y="39"/>
                </a:lnTo>
                <a:lnTo>
                  <a:pt x="4064" y="39"/>
                </a:lnTo>
                <a:lnTo>
                  <a:pt x="4064" y="39"/>
                </a:lnTo>
                <a:lnTo>
                  <a:pt x="4064" y="39"/>
                </a:lnTo>
                <a:lnTo>
                  <a:pt x="4064" y="39"/>
                </a:lnTo>
                <a:lnTo>
                  <a:pt x="4065" y="39"/>
                </a:lnTo>
                <a:lnTo>
                  <a:pt x="4065" y="39"/>
                </a:lnTo>
                <a:lnTo>
                  <a:pt x="4065" y="39"/>
                </a:lnTo>
                <a:lnTo>
                  <a:pt x="4065" y="39"/>
                </a:lnTo>
                <a:lnTo>
                  <a:pt x="4065" y="39"/>
                </a:lnTo>
                <a:lnTo>
                  <a:pt x="4066" y="39"/>
                </a:lnTo>
                <a:lnTo>
                  <a:pt x="4066" y="39"/>
                </a:lnTo>
                <a:lnTo>
                  <a:pt x="4066" y="39"/>
                </a:lnTo>
                <a:lnTo>
                  <a:pt x="4066" y="39"/>
                </a:lnTo>
                <a:lnTo>
                  <a:pt x="4067" y="39"/>
                </a:lnTo>
                <a:lnTo>
                  <a:pt x="4067" y="39"/>
                </a:lnTo>
                <a:lnTo>
                  <a:pt x="4067" y="39"/>
                </a:lnTo>
                <a:lnTo>
                  <a:pt x="4067" y="39"/>
                </a:lnTo>
                <a:lnTo>
                  <a:pt x="4068" y="39"/>
                </a:lnTo>
                <a:lnTo>
                  <a:pt x="4068" y="39"/>
                </a:lnTo>
                <a:lnTo>
                  <a:pt x="4068" y="39"/>
                </a:lnTo>
                <a:lnTo>
                  <a:pt x="4068" y="39"/>
                </a:lnTo>
                <a:lnTo>
                  <a:pt x="4069" y="39"/>
                </a:lnTo>
                <a:lnTo>
                  <a:pt x="4069" y="39"/>
                </a:lnTo>
                <a:lnTo>
                  <a:pt x="4069" y="39"/>
                </a:lnTo>
                <a:lnTo>
                  <a:pt x="4069" y="39"/>
                </a:lnTo>
                <a:lnTo>
                  <a:pt x="4070" y="39"/>
                </a:lnTo>
                <a:lnTo>
                  <a:pt x="4070" y="39"/>
                </a:lnTo>
                <a:lnTo>
                  <a:pt x="4070" y="39"/>
                </a:lnTo>
                <a:lnTo>
                  <a:pt x="4070" y="39"/>
                </a:lnTo>
                <a:lnTo>
                  <a:pt x="4071" y="39"/>
                </a:lnTo>
                <a:lnTo>
                  <a:pt x="4071" y="39"/>
                </a:lnTo>
                <a:lnTo>
                  <a:pt x="4071" y="39"/>
                </a:lnTo>
                <a:lnTo>
                  <a:pt x="4071" y="39"/>
                </a:lnTo>
                <a:lnTo>
                  <a:pt x="4071" y="39"/>
                </a:lnTo>
                <a:lnTo>
                  <a:pt x="4072" y="39"/>
                </a:lnTo>
                <a:lnTo>
                  <a:pt x="4072" y="39"/>
                </a:lnTo>
                <a:lnTo>
                  <a:pt x="4072" y="39"/>
                </a:lnTo>
                <a:lnTo>
                  <a:pt x="4072" y="39"/>
                </a:lnTo>
                <a:lnTo>
                  <a:pt x="4073" y="39"/>
                </a:lnTo>
                <a:lnTo>
                  <a:pt x="4073" y="39"/>
                </a:lnTo>
                <a:lnTo>
                  <a:pt x="4073" y="39"/>
                </a:lnTo>
                <a:lnTo>
                  <a:pt x="4073" y="39"/>
                </a:lnTo>
                <a:lnTo>
                  <a:pt x="4074" y="39"/>
                </a:lnTo>
                <a:lnTo>
                  <a:pt x="4074" y="39"/>
                </a:lnTo>
                <a:lnTo>
                  <a:pt x="4074" y="39"/>
                </a:lnTo>
                <a:lnTo>
                  <a:pt x="4074" y="39"/>
                </a:lnTo>
                <a:lnTo>
                  <a:pt x="4074" y="39"/>
                </a:lnTo>
                <a:lnTo>
                  <a:pt x="4075" y="39"/>
                </a:lnTo>
                <a:lnTo>
                  <a:pt x="4075" y="39"/>
                </a:lnTo>
                <a:lnTo>
                  <a:pt x="4075" y="39"/>
                </a:lnTo>
                <a:lnTo>
                  <a:pt x="4075" y="39"/>
                </a:lnTo>
                <a:lnTo>
                  <a:pt x="4076" y="39"/>
                </a:lnTo>
                <a:lnTo>
                  <a:pt x="4076" y="39"/>
                </a:lnTo>
                <a:lnTo>
                  <a:pt x="4076" y="39"/>
                </a:lnTo>
                <a:lnTo>
                  <a:pt x="4077" y="39"/>
                </a:lnTo>
                <a:lnTo>
                  <a:pt x="4077" y="39"/>
                </a:lnTo>
                <a:lnTo>
                  <a:pt x="4077" y="39"/>
                </a:lnTo>
                <a:lnTo>
                  <a:pt x="4077" y="39"/>
                </a:lnTo>
                <a:lnTo>
                  <a:pt x="4077" y="39"/>
                </a:lnTo>
                <a:lnTo>
                  <a:pt x="4078" y="39"/>
                </a:lnTo>
                <a:lnTo>
                  <a:pt x="4078" y="39"/>
                </a:lnTo>
                <a:lnTo>
                  <a:pt x="4078" y="39"/>
                </a:lnTo>
                <a:lnTo>
                  <a:pt x="4078" y="39"/>
                </a:lnTo>
                <a:lnTo>
                  <a:pt x="4079" y="39"/>
                </a:lnTo>
                <a:lnTo>
                  <a:pt x="4079" y="39"/>
                </a:lnTo>
                <a:lnTo>
                  <a:pt x="4079" y="39"/>
                </a:lnTo>
                <a:lnTo>
                  <a:pt x="4079" y="39"/>
                </a:lnTo>
                <a:lnTo>
                  <a:pt x="4080" y="39"/>
                </a:lnTo>
                <a:lnTo>
                  <a:pt x="4080" y="39"/>
                </a:lnTo>
                <a:lnTo>
                  <a:pt x="4080" y="39"/>
                </a:lnTo>
                <a:lnTo>
                  <a:pt x="4080" y="39"/>
                </a:lnTo>
                <a:lnTo>
                  <a:pt x="4080" y="39"/>
                </a:lnTo>
                <a:lnTo>
                  <a:pt x="4081" y="39"/>
                </a:lnTo>
                <a:lnTo>
                  <a:pt x="4081" y="39"/>
                </a:lnTo>
                <a:lnTo>
                  <a:pt x="4081" y="39"/>
                </a:lnTo>
                <a:lnTo>
                  <a:pt x="4081" y="39"/>
                </a:lnTo>
                <a:lnTo>
                  <a:pt x="4082" y="39"/>
                </a:lnTo>
                <a:lnTo>
                  <a:pt x="4082" y="39"/>
                </a:lnTo>
                <a:lnTo>
                  <a:pt x="4082" y="39"/>
                </a:lnTo>
                <a:lnTo>
                  <a:pt x="4082" y="39"/>
                </a:lnTo>
                <a:lnTo>
                  <a:pt x="4083" y="39"/>
                </a:lnTo>
                <a:lnTo>
                  <a:pt x="4083" y="39"/>
                </a:lnTo>
                <a:lnTo>
                  <a:pt x="4083" y="39"/>
                </a:lnTo>
                <a:lnTo>
                  <a:pt x="4083" y="39"/>
                </a:lnTo>
                <a:lnTo>
                  <a:pt x="4083" y="39"/>
                </a:lnTo>
                <a:lnTo>
                  <a:pt x="4084" y="39"/>
                </a:lnTo>
                <a:lnTo>
                  <a:pt x="4084" y="39"/>
                </a:lnTo>
                <a:lnTo>
                  <a:pt x="4084" y="39"/>
                </a:lnTo>
                <a:lnTo>
                  <a:pt x="4085" y="39"/>
                </a:lnTo>
                <a:lnTo>
                  <a:pt x="4085" y="39"/>
                </a:lnTo>
                <a:lnTo>
                  <a:pt x="4085" y="39"/>
                </a:lnTo>
                <a:lnTo>
                  <a:pt x="4085" y="39"/>
                </a:lnTo>
                <a:lnTo>
                  <a:pt x="4086" y="39"/>
                </a:lnTo>
                <a:lnTo>
                  <a:pt x="4086" y="39"/>
                </a:lnTo>
                <a:lnTo>
                  <a:pt x="4086" y="39"/>
                </a:lnTo>
                <a:lnTo>
                  <a:pt x="4086" y="39"/>
                </a:lnTo>
                <a:lnTo>
                  <a:pt x="4086" y="39"/>
                </a:lnTo>
                <a:lnTo>
                  <a:pt x="4087" y="39"/>
                </a:lnTo>
                <a:lnTo>
                  <a:pt x="4087" y="39"/>
                </a:lnTo>
                <a:lnTo>
                  <a:pt x="4087" y="39"/>
                </a:lnTo>
                <a:lnTo>
                  <a:pt x="4087" y="39"/>
                </a:lnTo>
                <a:lnTo>
                  <a:pt x="4088" y="39"/>
                </a:lnTo>
                <a:lnTo>
                  <a:pt x="4088" y="39"/>
                </a:lnTo>
                <a:lnTo>
                  <a:pt x="4088" y="39"/>
                </a:lnTo>
                <a:lnTo>
                  <a:pt x="4088" y="39"/>
                </a:lnTo>
                <a:lnTo>
                  <a:pt x="4089" y="39"/>
                </a:lnTo>
                <a:lnTo>
                  <a:pt x="4089" y="39"/>
                </a:lnTo>
                <a:lnTo>
                  <a:pt x="4089" y="39"/>
                </a:lnTo>
                <a:lnTo>
                  <a:pt x="4089" y="39"/>
                </a:lnTo>
                <a:lnTo>
                  <a:pt x="4089" y="39"/>
                </a:lnTo>
                <a:lnTo>
                  <a:pt x="4090" y="39"/>
                </a:lnTo>
                <a:lnTo>
                  <a:pt x="4090" y="39"/>
                </a:lnTo>
                <a:lnTo>
                  <a:pt x="4090" y="39"/>
                </a:lnTo>
                <a:lnTo>
                  <a:pt x="4090" y="39"/>
                </a:lnTo>
                <a:lnTo>
                  <a:pt x="4091" y="39"/>
                </a:lnTo>
                <a:lnTo>
                  <a:pt x="4091" y="39"/>
                </a:lnTo>
                <a:lnTo>
                  <a:pt x="4091" y="39"/>
                </a:lnTo>
                <a:lnTo>
                  <a:pt x="4092" y="39"/>
                </a:lnTo>
                <a:lnTo>
                  <a:pt x="4092" y="39"/>
                </a:lnTo>
                <a:lnTo>
                  <a:pt x="4092" y="39"/>
                </a:lnTo>
                <a:lnTo>
                  <a:pt x="4092" y="39"/>
                </a:lnTo>
                <a:lnTo>
                  <a:pt x="4092" y="39"/>
                </a:lnTo>
                <a:lnTo>
                  <a:pt x="4093" y="39"/>
                </a:lnTo>
                <a:lnTo>
                  <a:pt x="4093" y="39"/>
                </a:lnTo>
                <a:lnTo>
                  <a:pt x="4093" y="39"/>
                </a:lnTo>
                <a:lnTo>
                  <a:pt x="4093" y="39"/>
                </a:lnTo>
                <a:lnTo>
                  <a:pt x="4094" y="39"/>
                </a:lnTo>
                <a:lnTo>
                  <a:pt x="4094" y="39"/>
                </a:lnTo>
                <a:lnTo>
                  <a:pt x="4094" y="39"/>
                </a:lnTo>
                <a:lnTo>
                  <a:pt x="4094" y="39"/>
                </a:lnTo>
                <a:lnTo>
                  <a:pt x="4095" y="39"/>
                </a:lnTo>
                <a:lnTo>
                  <a:pt x="4095" y="39"/>
                </a:lnTo>
                <a:lnTo>
                  <a:pt x="4095" y="39"/>
                </a:lnTo>
                <a:lnTo>
                  <a:pt x="4095" y="39"/>
                </a:lnTo>
                <a:lnTo>
                  <a:pt x="4095" y="39"/>
                </a:lnTo>
                <a:lnTo>
                  <a:pt x="4096" y="39"/>
                </a:lnTo>
                <a:lnTo>
                  <a:pt x="4096" y="39"/>
                </a:lnTo>
                <a:lnTo>
                  <a:pt x="4096" y="39"/>
                </a:lnTo>
                <a:lnTo>
                  <a:pt x="4096" y="39"/>
                </a:lnTo>
                <a:lnTo>
                  <a:pt x="4097" y="39"/>
                </a:lnTo>
                <a:lnTo>
                  <a:pt x="4097" y="39"/>
                </a:lnTo>
                <a:lnTo>
                  <a:pt x="4097" y="39"/>
                </a:lnTo>
                <a:lnTo>
                  <a:pt x="4097" y="39"/>
                </a:lnTo>
                <a:lnTo>
                  <a:pt x="4098" y="39"/>
                </a:lnTo>
                <a:lnTo>
                  <a:pt x="4098" y="39"/>
                </a:lnTo>
                <a:lnTo>
                  <a:pt x="4098" y="39"/>
                </a:lnTo>
                <a:lnTo>
                  <a:pt x="4098" y="39"/>
                </a:lnTo>
                <a:lnTo>
                  <a:pt x="4098" y="39"/>
                </a:lnTo>
                <a:lnTo>
                  <a:pt x="4099" y="39"/>
                </a:lnTo>
                <a:lnTo>
                  <a:pt x="4099" y="39"/>
                </a:lnTo>
                <a:lnTo>
                  <a:pt x="4099" y="39"/>
                </a:lnTo>
                <a:lnTo>
                  <a:pt x="4100" y="39"/>
                </a:lnTo>
                <a:lnTo>
                  <a:pt x="4100" y="39"/>
                </a:lnTo>
                <a:lnTo>
                  <a:pt x="4100" y="39"/>
                </a:lnTo>
                <a:lnTo>
                  <a:pt x="4100" y="39"/>
                </a:lnTo>
                <a:lnTo>
                  <a:pt x="4101" y="39"/>
                </a:lnTo>
                <a:lnTo>
                  <a:pt x="4101" y="39"/>
                </a:lnTo>
                <a:lnTo>
                  <a:pt x="4101" y="39"/>
                </a:lnTo>
                <a:lnTo>
                  <a:pt x="4101" y="39"/>
                </a:lnTo>
                <a:lnTo>
                  <a:pt x="4102" y="39"/>
                </a:lnTo>
                <a:lnTo>
                  <a:pt x="4102" y="39"/>
                </a:lnTo>
                <a:lnTo>
                  <a:pt x="4102" y="39"/>
                </a:lnTo>
                <a:lnTo>
                  <a:pt x="4102" y="39"/>
                </a:lnTo>
                <a:lnTo>
                  <a:pt x="4102" y="39"/>
                </a:lnTo>
                <a:lnTo>
                  <a:pt x="4103" y="39"/>
                </a:lnTo>
                <a:lnTo>
                  <a:pt x="4103" y="39"/>
                </a:lnTo>
                <a:lnTo>
                  <a:pt x="4103" y="39"/>
                </a:lnTo>
                <a:lnTo>
                  <a:pt x="4103" y="39"/>
                </a:lnTo>
                <a:lnTo>
                  <a:pt x="4104" y="39"/>
                </a:lnTo>
                <a:lnTo>
                  <a:pt x="4104" y="39"/>
                </a:lnTo>
                <a:lnTo>
                  <a:pt x="4104" y="39"/>
                </a:lnTo>
                <a:lnTo>
                  <a:pt x="4104" y="39"/>
                </a:lnTo>
                <a:lnTo>
                  <a:pt x="4105" y="39"/>
                </a:lnTo>
                <a:lnTo>
                  <a:pt x="4105" y="39"/>
                </a:lnTo>
                <a:lnTo>
                  <a:pt x="4105" y="39"/>
                </a:lnTo>
                <a:lnTo>
                  <a:pt x="4105" y="39"/>
                </a:lnTo>
                <a:lnTo>
                  <a:pt x="4105" y="39"/>
                </a:lnTo>
                <a:lnTo>
                  <a:pt x="4106" y="39"/>
                </a:lnTo>
                <a:lnTo>
                  <a:pt x="4106" y="39"/>
                </a:lnTo>
                <a:lnTo>
                  <a:pt x="4106" y="39"/>
                </a:lnTo>
                <a:lnTo>
                  <a:pt x="4106" y="39"/>
                </a:lnTo>
                <a:lnTo>
                  <a:pt x="4107" y="39"/>
                </a:lnTo>
                <a:lnTo>
                  <a:pt x="4107" y="39"/>
                </a:lnTo>
                <a:lnTo>
                  <a:pt x="4107" y="39"/>
                </a:lnTo>
                <a:lnTo>
                  <a:pt x="4108" y="39"/>
                </a:lnTo>
                <a:lnTo>
                  <a:pt x="4108" y="39"/>
                </a:lnTo>
                <a:lnTo>
                  <a:pt x="4108" y="39"/>
                </a:lnTo>
                <a:lnTo>
                  <a:pt x="4108" y="39"/>
                </a:lnTo>
                <a:lnTo>
                  <a:pt x="4108" y="39"/>
                </a:lnTo>
                <a:lnTo>
                  <a:pt x="4109" y="39"/>
                </a:lnTo>
                <a:lnTo>
                  <a:pt x="4109" y="39"/>
                </a:lnTo>
                <a:lnTo>
                  <a:pt x="4109" y="39"/>
                </a:lnTo>
                <a:lnTo>
                  <a:pt x="4109" y="39"/>
                </a:lnTo>
                <a:lnTo>
                  <a:pt x="4110" y="39"/>
                </a:lnTo>
                <a:lnTo>
                  <a:pt x="4110" y="39"/>
                </a:lnTo>
                <a:lnTo>
                  <a:pt x="4110" y="39"/>
                </a:lnTo>
                <a:lnTo>
                  <a:pt x="4110" y="39"/>
                </a:lnTo>
                <a:lnTo>
                  <a:pt x="4111" y="39"/>
                </a:lnTo>
                <a:lnTo>
                  <a:pt x="4111" y="39"/>
                </a:lnTo>
                <a:lnTo>
                  <a:pt x="4111" y="39"/>
                </a:lnTo>
                <a:lnTo>
                  <a:pt x="4111" y="39"/>
                </a:lnTo>
                <a:lnTo>
                  <a:pt x="4111" y="39"/>
                </a:lnTo>
                <a:lnTo>
                  <a:pt x="4112" y="39"/>
                </a:lnTo>
                <a:lnTo>
                  <a:pt x="4112" y="39"/>
                </a:lnTo>
                <a:lnTo>
                  <a:pt x="4112" y="39"/>
                </a:lnTo>
                <a:lnTo>
                  <a:pt x="4112" y="39"/>
                </a:lnTo>
                <a:lnTo>
                  <a:pt x="4113" y="39"/>
                </a:lnTo>
                <a:lnTo>
                  <a:pt x="4113" y="39"/>
                </a:lnTo>
                <a:lnTo>
                  <a:pt x="4113" y="39"/>
                </a:lnTo>
                <a:lnTo>
                  <a:pt x="4113" y="39"/>
                </a:lnTo>
                <a:lnTo>
                  <a:pt x="4114" y="39"/>
                </a:lnTo>
                <a:lnTo>
                  <a:pt x="4114" y="39"/>
                </a:lnTo>
                <a:lnTo>
                  <a:pt x="4114" y="39"/>
                </a:lnTo>
                <a:lnTo>
                  <a:pt x="4114" y="39"/>
                </a:lnTo>
                <a:lnTo>
                  <a:pt x="4114" y="39"/>
                </a:lnTo>
                <a:lnTo>
                  <a:pt x="4115" y="39"/>
                </a:lnTo>
                <a:lnTo>
                  <a:pt x="4115" y="39"/>
                </a:lnTo>
                <a:lnTo>
                  <a:pt x="4115" y="39"/>
                </a:lnTo>
                <a:lnTo>
                  <a:pt x="4116" y="39"/>
                </a:lnTo>
                <a:lnTo>
                  <a:pt x="4116" y="39"/>
                </a:lnTo>
                <a:lnTo>
                  <a:pt x="4116" y="39"/>
                </a:lnTo>
                <a:lnTo>
                  <a:pt x="4116" y="39"/>
                </a:lnTo>
                <a:lnTo>
                  <a:pt x="4117" y="39"/>
                </a:lnTo>
                <a:lnTo>
                  <a:pt x="4117" y="39"/>
                </a:lnTo>
                <a:lnTo>
                  <a:pt x="4117" y="39"/>
                </a:lnTo>
                <a:lnTo>
                  <a:pt x="4117" y="39"/>
                </a:lnTo>
                <a:lnTo>
                  <a:pt x="4117" y="39"/>
                </a:lnTo>
                <a:lnTo>
                  <a:pt x="4118" y="39"/>
                </a:lnTo>
                <a:lnTo>
                  <a:pt x="4118" y="39"/>
                </a:lnTo>
                <a:lnTo>
                  <a:pt x="4118" y="39"/>
                </a:lnTo>
                <a:lnTo>
                  <a:pt x="4118" y="39"/>
                </a:lnTo>
                <a:lnTo>
                  <a:pt x="4119" y="39"/>
                </a:lnTo>
                <a:lnTo>
                  <a:pt x="4119" y="39"/>
                </a:lnTo>
                <a:lnTo>
                  <a:pt x="4119" y="39"/>
                </a:lnTo>
                <a:lnTo>
                  <a:pt x="4119" y="39"/>
                </a:lnTo>
                <a:lnTo>
                  <a:pt x="4120" y="39"/>
                </a:lnTo>
                <a:lnTo>
                  <a:pt x="4120" y="39"/>
                </a:lnTo>
                <a:lnTo>
                  <a:pt x="4120" y="39"/>
                </a:lnTo>
                <a:lnTo>
                  <a:pt x="4120" y="39"/>
                </a:lnTo>
                <a:lnTo>
                  <a:pt x="4120" y="39"/>
                </a:lnTo>
                <a:lnTo>
                  <a:pt x="4121" y="39"/>
                </a:lnTo>
                <a:lnTo>
                  <a:pt x="4121" y="39"/>
                </a:lnTo>
                <a:lnTo>
                  <a:pt x="4121" y="39"/>
                </a:lnTo>
                <a:lnTo>
                  <a:pt x="4121" y="39"/>
                </a:lnTo>
                <a:lnTo>
                  <a:pt x="4122" y="39"/>
                </a:lnTo>
                <a:lnTo>
                  <a:pt x="4122" y="39"/>
                </a:lnTo>
                <a:lnTo>
                  <a:pt x="4122" y="39"/>
                </a:lnTo>
                <a:lnTo>
                  <a:pt x="4122" y="39"/>
                </a:lnTo>
                <a:lnTo>
                  <a:pt x="4123" y="39"/>
                </a:lnTo>
                <a:lnTo>
                  <a:pt x="4123" y="39"/>
                </a:lnTo>
                <a:lnTo>
                  <a:pt x="4123" y="39"/>
                </a:lnTo>
                <a:lnTo>
                  <a:pt x="4123" y="39"/>
                </a:lnTo>
                <a:lnTo>
                  <a:pt x="4124" y="39"/>
                </a:lnTo>
                <a:lnTo>
                  <a:pt x="4124" y="39"/>
                </a:lnTo>
                <a:lnTo>
                  <a:pt x="4124" y="39"/>
                </a:lnTo>
                <a:lnTo>
                  <a:pt x="4124" y="39"/>
                </a:lnTo>
                <a:lnTo>
                  <a:pt x="4125" y="39"/>
                </a:lnTo>
                <a:lnTo>
                  <a:pt x="4125" y="39"/>
                </a:lnTo>
                <a:lnTo>
                  <a:pt x="4125" y="39"/>
                </a:lnTo>
                <a:lnTo>
                  <a:pt x="4125" y="39"/>
                </a:lnTo>
                <a:lnTo>
                  <a:pt x="4126" y="39"/>
                </a:lnTo>
                <a:lnTo>
                  <a:pt x="4126" y="39"/>
                </a:lnTo>
                <a:lnTo>
                  <a:pt x="4126" y="39"/>
                </a:lnTo>
                <a:lnTo>
                  <a:pt x="4126" y="39"/>
                </a:lnTo>
                <a:lnTo>
                  <a:pt x="4126" y="39"/>
                </a:lnTo>
                <a:lnTo>
                  <a:pt x="4127" y="39"/>
                </a:lnTo>
                <a:lnTo>
                  <a:pt x="4127" y="39"/>
                </a:lnTo>
                <a:lnTo>
                  <a:pt x="4127" y="39"/>
                </a:lnTo>
                <a:lnTo>
                  <a:pt x="4127" y="39"/>
                </a:lnTo>
                <a:lnTo>
                  <a:pt x="4128" y="39"/>
                </a:lnTo>
                <a:lnTo>
                  <a:pt x="4128" y="39"/>
                </a:lnTo>
                <a:lnTo>
                  <a:pt x="4128" y="39"/>
                </a:lnTo>
                <a:lnTo>
                  <a:pt x="4128" y="39"/>
                </a:lnTo>
                <a:lnTo>
                  <a:pt x="4129" y="39"/>
                </a:lnTo>
                <a:lnTo>
                  <a:pt x="4129" y="39"/>
                </a:lnTo>
                <a:lnTo>
                  <a:pt x="4129" y="39"/>
                </a:lnTo>
                <a:lnTo>
                  <a:pt x="4129" y="39"/>
                </a:lnTo>
                <a:lnTo>
                  <a:pt x="4129" y="39"/>
                </a:lnTo>
                <a:lnTo>
                  <a:pt x="4130" y="39"/>
                </a:lnTo>
                <a:lnTo>
                  <a:pt x="4130" y="39"/>
                </a:lnTo>
                <a:lnTo>
                  <a:pt x="4130" y="39"/>
                </a:lnTo>
                <a:lnTo>
                  <a:pt x="4131" y="39"/>
                </a:lnTo>
                <a:lnTo>
                  <a:pt x="4131" y="39"/>
                </a:lnTo>
                <a:lnTo>
                  <a:pt x="4131" y="39"/>
                </a:lnTo>
                <a:lnTo>
                  <a:pt x="4131" y="39"/>
                </a:lnTo>
                <a:lnTo>
                  <a:pt x="4132" y="39"/>
                </a:lnTo>
                <a:lnTo>
                  <a:pt x="4132" y="39"/>
                </a:lnTo>
                <a:lnTo>
                  <a:pt x="4132" y="39"/>
                </a:lnTo>
                <a:lnTo>
                  <a:pt x="4132" y="39"/>
                </a:lnTo>
                <a:lnTo>
                  <a:pt x="4132" y="39"/>
                </a:lnTo>
                <a:lnTo>
                  <a:pt x="4133" y="39"/>
                </a:lnTo>
                <a:lnTo>
                  <a:pt x="4133" y="39"/>
                </a:lnTo>
                <a:lnTo>
                  <a:pt x="4133" y="39"/>
                </a:lnTo>
                <a:lnTo>
                  <a:pt x="4133" y="39"/>
                </a:lnTo>
                <a:lnTo>
                  <a:pt x="4134" y="39"/>
                </a:lnTo>
                <a:lnTo>
                  <a:pt x="4134" y="39"/>
                </a:lnTo>
                <a:lnTo>
                  <a:pt x="4134" y="39"/>
                </a:lnTo>
                <a:lnTo>
                  <a:pt x="4134" y="39"/>
                </a:lnTo>
                <a:lnTo>
                  <a:pt x="4135" y="39"/>
                </a:lnTo>
                <a:lnTo>
                  <a:pt x="4135" y="39"/>
                </a:lnTo>
                <a:lnTo>
                  <a:pt x="4135" y="39"/>
                </a:lnTo>
                <a:lnTo>
                  <a:pt x="4135" y="39"/>
                </a:lnTo>
                <a:lnTo>
                  <a:pt x="4135" y="39"/>
                </a:lnTo>
                <a:lnTo>
                  <a:pt x="4136" y="39"/>
                </a:lnTo>
                <a:lnTo>
                  <a:pt x="4136" y="39"/>
                </a:lnTo>
                <a:lnTo>
                  <a:pt x="4136" y="39"/>
                </a:lnTo>
                <a:lnTo>
                  <a:pt x="4136" y="39"/>
                </a:lnTo>
                <a:lnTo>
                  <a:pt x="4137" y="39"/>
                </a:lnTo>
                <a:lnTo>
                  <a:pt x="4137" y="39"/>
                </a:lnTo>
                <a:lnTo>
                  <a:pt x="4137" y="39"/>
                </a:lnTo>
                <a:lnTo>
                  <a:pt x="4137" y="39"/>
                </a:lnTo>
                <a:lnTo>
                  <a:pt x="4138" y="39"/>
                </a:lnTo>
                <a:lnTo>
                  <a:pt x="4138" y="39"/>
                </a:lnTo>
                <a:lnTo>
                  <a:pt x="4138" y="39"/>
                </a:lnTo>
                <a:lnTo>
                  <a:pt x="4138" y="39"/>
                </a:lnTo>
                <a:lnTo>
                  <a:pt x="4139" y="39"/>
                </a:lnTo>
                <a:lnTo>
                  <a:pt x="4139" y="39"/>
                </a:lnTo>
                <a:lnTo>
                  <a:pt x="4139" y="39"/>
                </a:lnTo>
                <a:lnTo>
                  <a:pt x="4139" y="39"/>
                </a:lnTo>
                <a:lnTo>
                  <a:pt x="4140" y="39"/>
                </a:lnTo>
                <a:lnTo>
                  <a:pt x="4140" y="39"/>
                </a:lnTo>
                <a:lnTo>
                  <a:pt x="4140" y="39"/>
                </a:lnTo>
                <a:lnTo>
                  <a:pt x="4140" y="39"/>
                </a:lnTo>
                <a:lnTo>
                  <a:pt x="4141" y="39"/>
                </a:lnTo>
                <a:lnTo>
                  <a:pt x="4141" y="39"/>
                </a:lnTo>
                <a:lnTo>
                  <a:pt x="4141" y="39"/>
                </a:lnTo>
                <a:lnTo>
                  <a:pt x="4141" y="39"/>
                </a:lnTo>
                <a:lnTo>
                  <a:pt x="4141" y="39"/>
                </a:lnTo>
                <a:lnTo>
                  <a:pt x="4142" y="39"/>
                </a:lnTo>
                <a:lnTo>
                  <a:pt x="4142" y="39"/>
                </a:lnTo>
                <a:lnTo>
                  <a:pt x="4142" y="39"/>
                </a:lnTo>
                <a:lnTo>
                  <a:pt x="4142" y="39"/>
                </a:lnTo>
                <a:lnTo>
                  <a:pt x="4143" y="39"/>
                </a:lnTo>
                <a:lnTo>
                  <a:pt x="4143" y="39"/>
                </a:lnTo>
                <a:lnTo>
                  <a:pt x="4143" y="39"/>
                </a:lnTo>
                <a:lnTo>
                  <a:pt x="4143" y="39"/>
                </a:lnTo>
                <a:lnTo>
                  <a:pt x="4144" y="39"/>
                </a:lnTo>
                <a:lnTo>
                  <a:pt x="4144" y="39"/>
                </a:lnTo>
                <a:lnTo>
                  <a:pt x="4144" y="39"/>
                </a:lnTo>
                <a:lnTo>
                  <a:pt x="4144" y="39"/>
                </a:lnTo>
                <a:lnTo>
                  <a:pt x="4144" y="39"/>
                </a:lnTo>
                <a:lnTo>
                  <a:pt x="4145" y="39"/>
                </a:lnTo>
                <a:lnTo>
                  <a:pt x="4145" y="39"/>
                </a:lnTo>
                <a:lnTo>
                  <a:pt x="4145" y="39"/>
                </a:lnTo>
                <a:lnTo>
                  <a:pt x="4145" y="39"/>
                </a:lnTo>
                <a:lnTo>
                  <a:pt x="4146" y="39"/>
                </a:lnTo>
                <a:lnTo>
                  <a:pt x="4146" y="39"/>
                </a:lnTo>
                <a:lnTo>
                  <a:pt x="4146" y="39"/>
                </a:lnTo>
                <a:lnTo>
                  <a:pt x="4147" y="39"/>
                </a:lnTo>
                <a:lnTo>
                  <a:pt x="4147" y="39"/>
                </a:lnTo>
                <a:lnTo>
                  <a:pt x="4147" y="39"/>
                </a:lnTo>
                <a:lnTo>
                  <a:pt x="4147" y="39"/>
                </a:lnTo>
                <a:lnTo>
                  <a:pt x="4148" y="39"/>
                </a:lnTo>
                <a:lnTo>
                  <a:pt x="4148" y="39"/>
                </a:lnTo>
                <a:lnTo>
                  <a:pt x="4148" y="39"/>
                </a:lnTo>
                <a:lnTo>
                  <a:pt x="4148" y="39"/>
                </a:lnTo>
                <a:lnTo>
                  <a:pt x="4148" y="39"/>
                </a:lnTo>
                <a:lnTo>
                  <a:pt x="4149" y="39"/>
                </a:lnTo>
                <a:lnTo>
                  <a:pt x="4149" y="39"/>
                </a:lnTo>
                <a:lnTo>
                  <a:pt x="4149" y="39"/>
                </a:lnTo>
                <a:lnTo>
                  <a:pt x="4149" y="39"/>
                </a:lnTo>
                <a:lnTo>
                  <a:pt x="4150" y="39"/>
                </a:lnTo>
                <a:lnTo>
                  <a:pt x="4150" y="39"/>
                </a:lnTo>
                <a:lnTo>
                  <a:pt x="4150" y="39"/>
                </a:lnTo>
                <a:lnTo>
                  <a:pt x="4150" y="39"/>
                </a:lnTo>
                <a:lnTo>
                  <a:pt x="4151" y="39"/>
                </a:lnTo>
                <a:lnTo>
                  <a:pt x="4151" y="39"/>
                </a:lnTo>
                <a:lnTo>
                  <a:pt x="4151" y="39"/>
                </a:lnTo>
                <a:lnTo>
                  <a:pt x="4151" y="39"/>
                </a:lnTo>
                <a:lnTo>
                  <a:pt x="4151" y="39"/>
                </a:lnTo>
                <a:lnTo>
                  <a:pt x="4152" y="39"/>
                </a:lnTo>
                <a:lnTo>
                  <a:pt x="4152" y="39"/>
                </a:lnTo>
                <a:lnTo>
                  <a:pt x="4152" y="39"/>
                </a:lnTo>
                <a:lnTo>
                  <a:pt x="4152" y="39"/>
                </a:lnTo>
                <a:lnTo>
                  <a:pt x="4153" y="39"/>
                </a:lnTo>
                <a:lnTo>
                  <a:pt x="4153" y="39"/>
                </a:lnTo>
                <a:lnTo>
                  <a:pt x="4153" y="39"/>
                </a:lnTo>
                <a:lnTo>
                  <a:pt x="4153" y="39"/>
                </a:lnTo>
                <a:lnTo>
                  <a:pt x="4153" y="39"/>
                </a:lnTo>
                <a:lnTo>
                  <a:pt x="4154" y="39"/>
                </a:lnTo>
                <a:lnTo>
                  <a:pt x="4154" y="39"/>
                </a:lnTo>
                <a:lnTo>
                  <a:pt x="4154" y="39"/>
                </a:lnTo>
                <a:lnTo>
                  <a:pt x="4155" y="39"/>
                </a:lnTo>
                <a:lnTo>
                  <a:pt x="4155" y="39"/>
                </a:lnTo>
                <a:lnTo>
                  <a:pt x="4155" y="39"/>
                </a:lnTo>
                <a:lnTo>
                  <a:pt x="4155" y="39"/>
                </a:lnTo>
                <a:lnTo>
                  <a:pt x="4156" y="39"/>
                </a:lnTo>
                <a:lnTo>
                  <a:pt x="4156" y="39"/>
                </a:lnTo>
                <a:lnTo>
                  <a:pt x="4156" y="39"/>
                </a:lnTo>
                <a:lnTo>
                  <a:pt x="4156" y="39"/>
                </a:lnTo>
                <a:lnTo>
                  <a:pt x="4157" y="39"/>
                </a:lnTo>
                <a:lnTo>
                  <a:pt x="4157" y="39"/>
                </a:lnTo>
                <a:lnTo>
                  <a:pt x="4157" y="39"/>
                </a:lnTo>
                <a:lnTo>
                  <a:pt x="4157" y="39"/>
                </a:lnTo>
                <a:lnTo>
                  <a:pt x="4157" y="39"/>
                </a:lnTo>
                <a:lnTo>
                  <a:pt x="4158" y="39"/>
                </a:lnTo>
                <a:lnTo>
                  <a:pt x="4158" y="39"/>
                </a:lnTo>
                <a:lnTo>
                  <a:pt x="4158" y="39"/>
                </a:lnTo>
                <a:lnTo>
                  <a:pt x="4158" y="39"/>
                </a:lnTo>
                <a:lnTo>
                  <a:pt x="4159" y="39"/>
                </a:lnTo>
                <a:lnTo>
                  <a:pt x="4159" y="39"/>
                </a:lnTo>
                <a:lnTo>
                  <a:pt x="4159" y="39"/>
                </a:lnTo>
                <a:lnTo>
                  <a:pt x="4159" y="39"/>
                </a:lnTo>
                <a:lnTo>
                  <a:pt x="4160" y="39"/>
                </a:lnTo>
                <a:lnTo>
                  <a:pt x="4160" y="39"/>
                </a:lnTo>
                <a:lnTo>
                  <a:pt x="4160" y="39"/>
                </a:lnTo>
                <a:lnTo>
                  <a:pt x="4160" y="39"/>
                </a:lnTo>
                <a:lnTo>
                  <a:pt x="4160" y="39"/>
                </a:lnTo>
                <a:lnTo>
                  <a:pt x="4161" y="39"/>
                </a:lnTo>
                <a:lnTo>
                  <a:pt x="4161" y="39"/>
                </a:lnTo>
                <a:lnTo>
                  <a:pt x="4161" y="39"/>
                </a:lnTo>
                <a:lnTo>
                  <a:pt x="4161" y="39"/>
                </a:lnTo>
                <a:lnTo>
                  <a:pt x="4162" y="39"/>
                </a:lnTo>
                <a:lnTo>
                  <a:pt x="4162" y="39"/>
                </a:lnTo>
                <a:lnTo>
                  <a:pt x="4162" y="39"/>
                </a:lnTo>
                <a:lnTo>
                  <a:pt x="4163" y="39"/>
                </a:lnTo>
                <a:lnTo>
                  <a:pt x="4163" y="39"/>
                </a:lnTo>
                <a:lnTo>
                  <a:pt x="4163" y="39"/>
                </a:lnTo>
                <a:lnTo>
                  <a:pt x="4163" y="39"/>
                </a:lnTo>
                <a:lnTo>
                  <a:pt x="4163" y="39"/>
                </a:lnTo>
                <a:lnTo>
                  <a:pt x="4164" y="39"/>
                </a:lnTo>
                <a:lnTo>
                  <a:pt x="4164" y="39"/>
                </a:lnTo>
                <a:lnTo>
                  <a:pt x="4164" y="39"/>
                </a:lnTo>
                <a:lnTo>
                  <a:pt x="4164" y="39"/>
                </a:lnTo>
                <a:lnTo>
                  <a:pt x="4165" y="39"/>
                </a:lnTo>
                <a:lnTo>
                  <a:pt x="4165" y="39"/>
                </a:lnTo>
                <a:lnTo>
                  <a:pt x="4165" y="39"/>
                </a:lnTo>
                <a:lnTo>
                  <a:pt x="4165" y="39"/>
                </a:lnTo>
                <a:lnTo>
                  <a:pt x="4166" y="39"/>
                </a:lnTo>
                <a:lnTo>
                  <a:pt x="4166" y="39"/>
                </a:lnTo>
                <a:lnTo>
                  <a:pt x="4166" y="39"/>
                </a:lnTo>
                <a:lnTo>
                  <a:pt x="4166" y="39"/>
                </a:lnTo>
                <a:lnTo>
                  <a:pt x="4166" y="39"/>
                </a:lnTo>
                <a:lnTo>
                  <a:pt x="4167" y="39"/>
                </a:lnTo>
                <a:lnTo>
                  <a:pt x="4167" y="39"/>
                </a:lnTo>
                <a:lnTo>
                  <a:pt x="4167" y="39"/>
                </a:lnTo>
                <a:lnTo>
                  <a:pt x="4167" y="39"/>
                </a:lnTo>
                <a:lnTo>
                  <a:pt x="4168" y="39"/>
                </a:lnTo>
                <a:lnTo>
                  <a:pt x="4168" y="39"/>
                </a:lnTo>
                <a:lnTo>
                  <a:pt x="4168" y="39"/>
                </a:lnTo>
                <a:lnTo>
                  <a:pt x="4168" y="39"/>
                </a:lnTo>
                <a:lnTo>
                  <a:pt x="4169" y="39"/>
                </a:lnTo>
                <a:lnTo>
                  <a:pt x="4169" y="39"/>
                </a:lnTo>
                <a:lnTo>
                  <a:pt x="4169" y="39"/>
                </a:lnTo>
                <a:lnTo>
                  <a:pt x="4169" y="39"/>
                </a:lnTo>
                <a:lnTo>
                  <a:pt x="4169" y="39"/>
                </a:lnTo>
                <a:lnTo>
                  <a:pt x="4170" y="39"/>
                </a:lnTo>
                <a:lnTo>
                  <a:pt x="4170" y="39"/>
                </a:lnTo>
                <a:lnTo>
                  <a:pt x="4170" y="39"/>
                </a:lnTo>
                <a:lnTo>
                  <a:pt x="4171" y="39"/>
                </a:lnTo>
                <a:lnTo>
                  <a:pt x="4171" y="39"/>
                </a:lnTo>
                <a:lnTo>
                  <a:pt x="4171" y="39"/>
                </a:lnTo>
                <a:lnTo>
                  <a:pt x="4171" y="39"/>
                </a:lnTo>
                <a:lnTo>
                  <a:pt x="4172" y="39"/>
                </a:lnTo>
                <a:lnTo>
                  <a:pt x="4172" y="39"/>
                </a:lnTo>
                <a:lnTo>
                  <a:pt x="4172" y="39"/>
                </a:lnTo>
                <a:lnTo>
                  <a:pt x="4172" y="39"/>
                </a:lnTo>
                <a:lnTo>
                  <a:pt x="4172" y="39"/>
                </a:lnTo>
                <a:lnTo>
                  <a:pt x="4173" y="39"/>
                </a:lnTo>
                <a:lnTo>
                  <a:pt x="4173" y="39"/>
                </a:lnTo>
                <a:lnTo>
                  <a:pt x="4173" y="39"/>
                </a:lnTo>
                <a:lnTo>
                  <a:pt x="4173" y="39"/>
                </a:lnTo>
                <a:lnTo>
                  <a:pt x="4174" y="39"/>
                </a:lnTo>
                <a:lnTo>
                  <a:pt x="4174" y="39"/>
                </a:lnTo>
                <a:lnTo>
                  <a:pt x="4174" y="39"/>
                </a:lnTo>
                <a:lnTo>
                  <a:pt x="4174" y="39"/>
                </a:lnTo>
                <a:lnTo>
                  <a:pt x="4175" y="39"/>
                </a:lnTo>
                <a:lnTo>
                  <a:pt x="4175" y="39"/>
                </a:lnTo>
                <a:lnTo>
                  <a:pt x="4175" y="39"/>
                </a:lnTo>
                <a:lnTo>
                  <a:pt x="4175" y="39"/>
                </a:lnTo>
                <a:lnTo>
                  <a:pt x="4175" y="39"/>
                </a:lnTo>
                <a:lnTo>
                  <a:pt x="4176" y="39"/>
                </a:lnTo>
                <a:lnTo>
                  <a:pt x="4176" y="39"/>
                </a:lnTo>
                <a:lnTo>
                  <a:pt x="4176" y="39"/>
                </a:lnTo>
                <a:lnTo>
                  <a:pt x="4176" y="39"/>
                </a:lnTo>
                <a:lnTo>
                  <a:pt x="4177" y="39"/>
                </a:lnTo>
                <a:lnTo>
                  <a:pt x="4177" y="39"/>
                </a:lnTo>
                <a:lnTo>
                  <a:pt x="4177" y="39"/>
                </a:lnTo>
                <a:lnTo>
                  <a:pt x="4178" y="39"/>
                </a:lnTo>
                <a:lnTo>
                  <a:pt x="4178" y="39"/>
                </a:lnTo>
                <a:lnTo>
                  <a:pt x="4178" y="39"/>
                </a:lnTo>
                <a:lnTo>
                  <a:pt x="4178" y="39"/>
                </a:lnTo>
                <a:lnTo>
                  <a:pt x="4178" y="39"/>
                </a:lnTo>
                <a:lnTo>
                  <a:pt x="4179" y="39"/>
                </a:lnTo>
                <a:lnTo>
                  <a:pt x="4179" y="39"/>
                </a:lnTo>
                <a:lnTo>
                  <a:pt x="4179" y="39"/>
                </a:lnTo>
                <a:lnTo>
                  <a:pt x="4179" y="39"/>
                </a:lnTo>
                <a:lnTo>
                  <a:pt x="4180" y="39"/>
                </a:lnTo>
                <a:lnTo>
                  <a:pt x="4180" y="39"/>
                </a:lnTo>
                <a:lnTo>
                  <a:pt x="4180" y="39"/>
                </a:lnTo>
                <a:lnTo>
                  <a:pt x="4180" y="39"/>
                </a:lnTo>
                <a:lnTo>
                  <a:pt x="4181" y="39"/>
                </a:lnTo>
                <a:lnTo>
                  <a:pt x="4181" y="39"/>
                </a:lnTo>
                <a:lnTo>
                  <a:pt x="4181" y="39"/>
                </a:lnTo>
                <a:lnTo>
                  <a:pt x="4181" y="39"/>
                </a:lnTo>
                <a:lnTo>
                  <a:pt x="4181" y="39"/>
                </a:lnTo>
                <a:lnTo>
                  <a:pt x="4182" y="39"/>
                </a:lnTo>
                <a:lnTo>
                  <a:pt x="4182" y="39"/>
                </a:lnTo>
                <a:lnTo>
                  <a:pt x="4182" y="39"/>
                </a:lnTo>
                <a:lnTo>
                  <a:pt x="4182" y="39"/>
                </a:lnTo>
                <a:lnTo>
                  <a:pt x="4183" y="39"/>
                </a:lnTo>
                <a:lnTo>
                  <a:pt x="4183" y="39"/>
                </a:lnTo>
                <a:lnTo>
                  <a:pt x="4183" y="39"/>
                </a:lnTo>
                <a:lnTo>
                  <a:pt x="4183" y="39"/>
                </a:lnTo>
                <a:lnTo>
                  <a:pt x="4184" y="39"/>
                </a:lnTo>
                <a:lnTo>
                  <a:pt x="4184" y="39"/>
                </a:lnTo>
                <a:lnTo>
                  <a:pt x="4184" y="39"/>
                </a:lnTo>
                <a:lnTo>
                  <a:pt x="4184" y="39"/>
                </a:lnTo>
                <a:lnTo>
                  <a:pt x="4184" y="39"/>
                </a:lnTo>
                <a:lnTo>
                  <a:pt x="4185" y="39"/>
                </a:lnTo>
                <a:lnTo>
                  <a:pt x="4185" y="39"/>
                </a:lnTo>
                <a:lnTo>
                  <a:pt x="4185" y="39"/>
                </a:lnTo>
                <a:lnTo>
                  <a:pt x="4186" y="39"/>
                </a:lnTo>
                <a:lnTo>
                  <a:pt x="4186" y="39"/>
                </a:lnTo>
                <a:lnTo>
                  <a:pt x="4186" y="39"/>
                </a:lnTo>
                <a:lnTo>
                  <a:pt x="4186" y="39"/>
                </a:lnTo>
                <a:lnTo>
                  <a:pt x="4187" y="39"/>
                </a:lnTo>
                <a:lnTo>
                  <a:pt x="4187" y="39"/>
                </a:lnTo>
                <a:lnTo>
                  <a:pt x="4187" y="39"/>
                </a:lnTo>
                <a:lnTo>
                  <a:pt x="4187" y="39"/>
                </a:lnTo>
                <a:lnTo>
                  <a:pt x="4187" y="39"/>
                </a:lnTo>
                <a:lnTo>
                  <a:pt x="4188" y="39"/>
                </a:lnTo>
                <a:lnTo>
                  <a:pt x="4188" y="39"/>
                </a:lnTo>
                <a:lnTo>
                  <a:pt x="4188" y="39"/>
                </a:lnTo>
                <a:lnTo>
                  <a:pt x="4188" y="39"/>
                </a:lnTo>
                <a:lnTo>
                  <a:pt x="4189" y="39"/>
                </a:lnTo>
                <a:lnTo>
                  <a:pt x="4189" y="39"/>
                </a:lnTo>
                <a:lnTo>
                  <a:pt x="4189" y="39"/>
                </a:lnTo>
                <a:lnTo>
                  <a:pt x="4189" y="39"/>
                </a:lnTo>
                <a:lnTo>
                  <a:pt x="4190" y="39"/>
                </a:lnTo>
                <a:lnTo>
                  <a:pt x="4190" y="39"/>
                </a:lnTo>
                <a:lnTo>
                  <a:pt x="4190" y="39"/>
                </a:lnTo>
                <a:lnTo>
                  <a:pt x="4190" y="39"/>
                </a:lnTo>
                <a:lnTo>
                  <a:pt x="4190" y="39"/>
                </a:lnTo>
                <a:lnTo>
                  <a:pt x="4191" y="39"/>
                </a:lnTo>
                <a:lnTo>
                  <a:pt x="4191" y="39"/>
                </a:lnTo>
                <a:lnTo>
                  <a:pt x="4191" y="39"/>
                </a:lnTo>
                <a:lnTo>
                  <a:pt x="4191" y="39"/>
                </a:lnTo>
                <a:lnTo>
                  <a:pt x="4192" y="39"/>
                </a:lnTo>
                <a:lnTo>
                  <a:pt x="4192" y="39"/>
                </a:lnTo>
                <a:lnTo>
                  <a:pt x="4192" y="39"/>
                </a:lnTo>
                <a:lnTo>
                  <a:pt x="4192" y="39"/>
                </a:lnTo>
                <a:lnTo>
                  <a:pt x="4193" y="39"/>
                </a:lnTo>
                <a:lnTo>
                  <a:pt x="4193" y="39"/>
                </a:lnTo>
                <a:lnTo>
                  <a:pt x="4193" y="39"/>
                </a:lnTo>
                <a:lnTo>
                  <a:pt x="4194" y="39"/>
                </a:lnTo>
                <a:lnTo>
                  <a:pt x="4194" y="39"/>
                </a:lnTo>
                <a:lnTo>
                  <a:pt x="4194" y="39"/>
                </a:lnTo>
                <a:lnTo>
                  <a:pt x="4194" y="39"/>
                </a:lnTo>
                <a:lnTo>
                  <a:pt x="4194" y="39"/>
                </a:lnTo>
                <a:lnTo>
                  <a:pt x="4195" y="39"/>
                </a:lnTo>
                <a:lnTo>
                  <a:pt x="4195" y="39"/>
                </a:lnTo>
                <a:lnTo>
                  <a:pt x="4195" y="39"/>
                </a:lnTo>
                <a:lnTo>
                  <a:pt x="4195" y="39"/>
                </a:lnTo>
                <a:lnTo>
                  <a:pt x="4196" y="39"/>
                </a:lnTo>
                <a:lnTo>
                  <a:pt x="4196" y="39"/>
                </a:lnTo>
                <a:lnTo>
                  <a:pt x="4196" y="39"/>
                </a:lnTo>
                <a:lnTo>
                  <a:pt x="4196" y="39"/>
                </a:lnTo>
                <a:lnTo>
                  <a:pt x="4196" y="39"/>
                </a:lnTo>
                <a:lnTo>
                  <a:pt x="4197" y="39"/>
                </a:lnTo>
                <a:lnTo>
                  <a:pt x="4197" y="39"/>
                </a:lnTo>
                <a:lnTo>
                  <a:pt x="4197" y="39"/>
                </a:lnTo>
                <a:lnTo>
                  <a:pt x="4197" y="39"/>
                </a:lnTo>
                <a:lnTo>
                  <a:pt x="4198" y="39"/>
                </a:lnTo>
                <a:lnTo>
                  <a:pt x="4198" y="39"/>
                </a:lnTo>
                <a:lnTo>
                  <a:pt x="4198" y="39"/>
                </a:lnTo>
                <a:lnTo>
                  <a:pt x="4198" y="39"/>
                </a:lnTo>
                <a:lnTo>
                  <a:pt x="4199" y="39"/>
                </a:lnTo>
                <a:lnTo>
                  <a:pt x="4199" y="39"/>
                </a:lnTo>
                <a:lnTo>
                  <a:pt x="4199" y="39"/>
                </a:lnTo>
                <a:lnTo>
                  <a:pt x="4199" y="39"/>
                </a:lnTo>
                <a:lnTo>
                  <a:pt x="4199" y="39"/>
                </a:lnTo>
                <a:lnTo>
                  <a:pt x="4200" y="39"/>
                </a:lnTo>
                <a:lnTo>
                  <a:pt x="4200" y="39"/>
                </a:lnTo>
                <a:lnTo>
                  <a:pt x="4200" y="39"/>
                </a:lnTo>
                <a:lnTo>
                  <a:pt x="4200" y="39"/>
                </a:lnTo>
                <a:lnTo>
                  <a:pt x="4201" y="39"/>
                </a:lnTo>
                <a:lnTo>
                  <a:pt x="4201" y="39"/>
                </a:lnTo>
                <a:lnTo>
                  <a:pt x="4201" y="39"/>
                </a:lnTo>
                <a:lnTo>
                  <a:pt x="4202" y="39"/>
                </a:lnTo>
                <a:lnTo>
                  <a:pt x="4202" y="39"/>
                </a:lnTo>
                <a:lnTo>
                  <a:pt x="4202" y="39"/>
                </a:lnTo>
                <a:lnTo>
                  <a:pt x="4202" y="39"/>
                </a:lnTo>
                <a:lnTo>
                  <a:pt x="4203" y="39"/>
                </a:lnTo>
                <a:lnTo>
                  <a:pt x="4203" y="39"/>
                </a:lnTo>
                <a:lnTo>
                  <a:pt x="4203" y="39"/>
                </a:lnTo>
                <a:lnTo>
                  <a:pt x="4203" y="39"/>
                </a:lnTo>
                <a:lnTo>
                  <a:pt x="4203" y="39"/>
                </a:lnTo>
                <a:lnTo>
                  <a:pt x="4204" y="39"/>
                </a:lnTo>
                <a:lnTo>
                  <a:pt x="4204" y="39"/>
                </a:lnTo>
                <a:lnTo>
                  <a:pt x="4204" y="39"/>
                </a:lnTo>
                <a:lnTo>
                  <a:pt x="4204" y="39"/>
                </a:lnTo>
                <a:lnTo>
                  <a:pt x="4205" y="39"/>
                </a:lnTo>
                <a:lnTo>
                  <a:pt x="4205" y="39"/>
                </a:lnTo>
                <a:lnTo>
                  <a:pt x="4205" y="39"/>
                </a:lnTo>
                <a:lnTo>
                  <a:pt x="4205" y="39"/>
                </a:lnTo>
                <a:lnTo>
                  <a:pt x="4206" y="39"/>
                </a:lnTo>
                <a:lnTo>
                  <a:pt x="4206" y="39"/>
                </a:lnTo>
                <a:lnTo>
                  <a:pt x="4206" y="39"/>
                </a:lnTo>
                <a:lnTo>
                  <a:pt x="4206" y="39"/>
                </a:lnTo>
                <a:lnTo>
                  <a:pt x="4206" y="39"/>
                </a:lnTo>
                <a:lnTo>
                  <a:pt x="4207" y="39"/>
                </a:lnTo>
                <a:lnTo>
                  <a:pt x="4207" y="39"/>
                </a:lnTo>
                <a:lnTo>
                  <a:pt x="4207" y="39"/>
                </a:lnTo>
                <a:lnTo>
                  <a:pt x="4207" y="39"/>
                </a:lnTo>
                <a:lnTo>
                  <a:pt x="4208" y="39"/>
                </a:lnTo>
                <a:lnTo>
                  <a:pt x="4208" y="39"/>
                </a:lnTo>
                <a:lnTo>
                  <a:pt x="4208" y="39"/>
                </a:lnTo>
                <a:lnTo>
                  <a:pt x="4208" y="39"/>
                </a:lnTo>
                <a:lnTo>
                  <a:pt x="4209" y="39"/>
                </a:lnTo>
                <a:lnTo>
                  <a:pt x="4209" y="39"/>
                </a:lnTo>
                <a:lnTo>
                  <a:pt x="4209" y="39"/>
                </a:lnTo>
                <a:lnTo>
                  <a:pt x="4209" y="39"/>
                </a:lnTo>
                <a:lnTo>
                  <a:pt x="4210" y="39"/>
                </a:lnTo>
                <a:lnTo>
                  <a:pt x="4210" y="39"/>
                </a:lnTo>
                <a:lnTo>
                  <a:pt x="4210" y="39"/>
                </a:lnTo>
                <a:lnTo>
                  <a:pt x="4210" y="39"/>
                </a:lnTo>
                <a:lnTo>
                  <a:pt x="4211" y="39"/>
                </a:lnTo>
                <a:lnTo>
                  <a:pt x="4211" y="39"/>
                </a:lnTo>
                <a:lnTo>
                  <a:pt x="4211" y="39"/>
                </a:lnTo>
                <a:lnTo>
                  <a:pt x="4211" y="39"/>
                </a:lnTo>
                <a:lnTo>
                  <a:pt x="4212" y="39"/>
                </a:lnTo>
                <a:lnTo>
                  <a:pt x="4212" y="39"/>
                </a:lnTo>
                <a:lnTo>
                  <a:pt x="4212" y="39"/>
                </a:lnTo>
                <a:lnTo>
                  <a:pt x="4212" y="39"/>
                </a:lnTo>
                <a:lnTo>
                  <a:pt x="4212" y="39"/>
                </a:lnTo>
                <a:lnTo>
                  <a:pt x="4213" y="39"/>
                </a:lnTo>
                <a:lnTo>
                  <a:pt x="4213" y="39"/>
                </a:lnTo>
                <a:lnTo>
                  <a:pt x="4213" y="39"/>
                </a:lnTo>
                <a:lnTo>
                  <a:pt x="4213" y="39"/>
                </a:lnTo>
                <a:lnTo>
                  <a:pt x="4214" y="39"/>
                </a:lnTo>
                <a:lnTo>
                  <a:pt x="4214" y="39"/>
                </a:lnTo>
                <a:lnTo>
                  <a:pt x="4214" y="39"/>
                </a:lnTo>
                <a:lnTo>
                  <a:pt x="4214" y="39"/>
                </a:lnTo>
                <a:lnTo>
                  <a:pt x="4215" y="39"/>
                </a:lnTo>
                <a:lnTo>
                  <a:pt x="4215" y="39"/>
                </a:lnTo>
                <a:lnTo>
                  <a:pt x="4215" y="39"/>
                </a:lnTo>
                <a:lnTo>
                  <a:pt x="4215" y="39"/>
                </a:lnTo>
                <a:lnTo>
                  <a:pt x="4215" y="39"/>
                </a:lnTo>
                <a:lnTo>
                  <a:pt x="4216" y="39"/>
                </a:lnTo>
                <a:lnTo>
                  <a:pt x="4216" y="39"/>
                </a:lnTo>
                <a:lnTo>
                  <a:pt x="4216" y="39"/>
                </a:lnTo>
                <a:lnTo>
                  <a:pt x="4217" y="39"/>
                </a:lnTo>
                <a:lnTo>
                  <a:pt x="4217" y="39"/>
                </a:lnTo>
                <a:lnTo>
                  <a:pt x="4217" y="39"/>
                </a:lnTo>
                <a:lnTo>
                  <a:pt x="4217" y="39"/>
                </a:lnTo>
                <a:lnTo>
                  <a:pt x="4218" y="39"/>
                </a:lnTo>
                <a:lnTo>
                  <a:pt x="4218" y="39"/>
                </a:lnTo>
                <a:lnTo>
                  <a:pt x="4218" y="39"/>
                </a:lnTo>
                <a:lnTo>
                  <a:pt x="4218" y="39"/>
                </a:lnTo>
                <a:lnTo>
                  <a:pt x="4218" y="39"/>
                </a:lnTo>
                <a:lnTo>
                  <a:pt x="4219" y="39"/>
                </a:lnTo>
                <a:lnTo>
                  <a:pt x="4219" y="39"/>
                </a:lnTo>
                <a:lnTo>
                  <a:pt x="4219" y="39"/>
                </a:lnTo>
                <a:lnTo>
                  <a:pt x="4219" y="39"/>
                </a:lnTo>
                <a:lnTo>
                  <a:pt x="4220" y="39"/>
                </a:lnTo>
                <a:lnTo>
                  <a:pt x="4220" y="39"/>
                </a:lnTo>
                <a:lnTo>
                  <a:pt x="4220" y="39"/>
                </a:lnTo>
                <a:lnTo>
                  <a:pt x="4220" y="39"/>
                </a:lnTo>
                <a:lnTo>
                  <a:pt x="4221" y="39"/>
                </a:lnTo>
                <a:lnTo>
                  <a:pt x="4221" y="39"/>
                </a:lnTo>
                <a:lnTo>
                  <a:pt x="4221" y="39"/>
                </a:lnTo>
                <a:lnTo>
                  <a:pt x="4221" y="39"/>
                </a:lnTo>
                <a:lnTo>
                  <a:pt x="4221" y="39"/>
                </a:lnTo>
                <a:lnTo>
                  <a:pt x="4222" y="39"/>
                </a:lnTo>
                <a:lnTo>
                  <a:pt x="4222" y="39"/>
                </a:lnTo>
                <a:lnTo>
                  <a:pt x="4222" y="39"/>
                </a:lnTo>
                <a:lnTo>
                  <a:pt x="4222" y="39"/>
                </a:lnTo>
                <a:lnTo>
                  <a:pt x="4223" y="39"/>
                </a:lnTo>
                <a:lnTo>
                  <a:pt x="4223" y="39"/>
                </a:lnTo>
                <a:lnTo>
                  <a:pt x="4223" y="39"/>
                </a:lnTo>
                <a:lnTo>
                  <a:pt x="4223" y="39"/>
                </a:lnTo>
                <a:lnTo>
                  <a:pt x="4224" y="39"/>
                </a:lnTo>
                <a:lnTo>
                  <a:pt x="4224" y="39"/>
                </a:lnTo>
                <a:lnTo>
                  <a:pt x="4224" y="39"/>
                </a:lnTo>
                <a:lnTo>
                  <a:pt x="4224" y="39"/>
                </a:lnTo>
                <a:lnTo>
                  <a:pt x="4225" y="39"/>
                </a:lnTo>
                <a:lnTo>
                  <a:pt x="4225" y="39"/>
                </a:lnTo>
                <a:lnTo>
                  <a:pt x="4225" y="39"/>
                </a:lnTo>
                <a:lnTo>
                  <a:pt x="4225" y="39"/>
                </a:lnTo>
                <a:lnTo>
                  <a:pt x="4226" y="39"/>
                </a:lnTo>
                <a:lnTo>
                  <a:pt x="4226" y="39"/>
                </a:lnTo>
                <a:lnTo>
                  <a:pt x="4226" y="39"/>
                </a:lnTo>
                <a:lnTo>
                  <a:pt x="4226" y="39"/>
                </a:lnTo>
                <a:lnTo>
                  <a:pt x="4227" y="39"/>
                </a:lnTo>
                <a:lnTo>
                  <a:pt x="4227" y="39"/>
                </a:lnTo>
                <a:lnTo>
                  <a:pt x="4227" y="39"/>
                </a:lnTo>
                <a:lnTo>
                  <a:pt x="4227" y="39"/>
                </a:lnTo>
                <a:lnTo>
                  <a:pt x="4227" y="39"/>
                </a:lnTo>
                <a:lnTo>
                  <a:pt x="4228" y="39"/>
                </a:lnTo>
                <a:lnTo>
                  <a:pt x="4228" y="39"/>
                </a:lnTo>
                <a:lnTo>
                  <a:pt x="4228" y="39"/>
                </a:lnTo>
                <a:lnTo>
                  <a:pt x="4228" y="39"/>
                </a:lnTo>
                <a:lnTo>
                  <a:pt x="4229" y="39"/>
                </a:lnTo>
                <a:lnTo>
                  <a:pt x="4229" y="39"/>
                </a:lnTo>
                <a:lnTo>
                  <a:pt x="4229" y="39"/>
                </a:lnTo>
                <a:lnTo>
                  <a:pt x="4229" y="39"/>
                </a:lnTo>
                <a:lnTo>
                  <a:pt x="4230" y="39"/>
                </a:lnTo>
                <a:lnTo>
                  <a:pt x="4230" y="39"/>
                </a:lnTo>
                <a:lnTo>
                  <a:pt x="4230" y="39"/>
                </a:lnTo>
                <a:lnTo>
                  <a:pt x="4230" y="39"/>
                </a:lnTo>
                <a:lnTo>
                  <a:pt x="4230" y="39"/>
                </a:lnTo>
                <a:lnTo>
                  <a:pt x="4231" y="39"/>
                </a:lnTo>
                <a:lnTo>
                  <a:pt x="4231" y="39"/>
                </a:lnTo>
                <a:lnTo>
                  <a:pt x="4231" y="39"/>
                </a:lnTo>
                <a:lnTo>
                  <a:pt x="4231" y="39"/>
                </a:lnTo>
                <a:lnTo>
                  <a:pt x="4232" y="39"/>
                </a:lnTo>
                <a:lnTo>
                  <a:pt x="4232" y="39"/>
                </a:lnTo>
                <a:lnTo>
                  <a:pt x="4232" y="39"/>
                </a:lnTo>
                <a:lnTo>
                  <a:pt x="4233" y="39"/>
                </a:lnTo>
                <a:lnTo>
                  <a:pt x="4233" y="39"/>
                </a:lnTo>
                <a:lnTo>
                  <a:pt x="4233" y="39"/>
                </a:lnTo>
                <a:lnTo>
                  <a:pt x="4233" y="39"/>
                </a:lnTo>
                <a:lnTo>
                  <a:pt x="4233" y="39"/>
                </a:lnTo>
                <a:lnTo>
                  <a:pt x="4234" y="39"/>
                </a:lnTo>
                <a:lnTo>
                  <a:pt x="4234" y="39"/>
                </a:lnTo>
                <a:lnTo>
                  <a:pt x="4234" y="39"/>
                </a:lnTo>
                <a:lnTo>
                  <a:pt x="4234" y="39"/>
                </a:lnTo>
                <a:lnTo>
                  <a:pt x="4235" y="39"/>
                </a:lnTo>
                <a:lnTo>
                  <a:pt x="4235" y="39"/>
                </a:lnTo>
                <a:lnTo>
                  <a:pt x="4235" y="39"/>
                </a:lnTo>
                <a:lnTo>
                  <a:pt x="4235" y="39"/>
                </a:lnTo>
                <a:lnTo>
                  <a:pt x="4236" y="39"/>
                </a:lnTo>
                <a:lnTo>
                  <a:pt x="4236" y="39"/>
                </a:lnTo>
                <a:lnTo>
                  <a:pt x="4236" y="39"/>
                </a:lnTo>
                <a:lnTo>
                  <a:pt x="4236" y="39"/>
                </a:lnTo>
                <a:lnTo>
                  <a:pt x="4236" y="39"/>
                </a:lnTo>
                <a:lnTo>
                  <a:pt x="4237" y="39"/>
                </a:lnTo>
                <a:lnTo>
                  <a:pt x="4237" y="39"/>
                </a:lnTo>
                <a:lnTo>
                  <a:pt x="4237" y="39"/>
                </a:lnTo>
                <a:lnTo>
                  <a:pt x="4237" y="39"/>
                </a:lnTo>
                <a:lnTo>
                  <a:pt x="4238" y="39"/>
                </a:lnTo>
                <a:lnTo>
                  <a:pt x="4238" y="39"/>
                </a:lnTo>
                <a:lnTo>
                  <a:pt x="4238" y="39"/>
                </a:lnTo>
                <a:lnTo>
                  <a:pt x="4238" y="39"/>
                </a:lnTo>
                <a:lnTo>
                  <a:pt x="4239" y="39"/>
                </a:lnTo>
                <a:lnTo>
                  <a:pt x="4239" y="39"/>
                </a:lnTo>
                <a:lnTo>
                  <a:pt x="4239" y="39"/>
                </a:lnTo>
                <a:lnTo>
                  <a:pt x="4239" y="39"/>
                </a:lnTo>
                <a:lnTo>
                  <a:pt x="4239" y="39"/>
                </a:lnTo>
                <a:lnTo>
                  <a:pt x="4240" y="39"/>
                </a:lnTo>
                <a:lnTo>
                  <a:pt x="4240" y="39"/>
                </a:lnTo>
                <a:lnTo>
                  <a:pt x="4240" y="39"/>
                </a:lnTo>
                <a:lnTo>
                  <a:pt x="4241" y="39"/>
                </a:lnTo>
                <a:lnTo>
                  <a:pt x="4241" y="39"/>
                </a:lnTo>
                <a:lnTo>
                  <a:pt x="4241" y="39"/>
                </a:lnTo>
                <a:lnTo>
                  <a:pt x="4241" y="39"/>
                </a:lnTo>
                <a:lnTo>
                  <a:pt x="4242" y="39"/>
                </a:lnTo>
                <a:lnTo>
                  <a:pt x="4242" y="39"/>
                </a:lnTo>
                <a:lnTo>
                  <a:pt x="4242" y="39"/>
                </a:lnTo>
                <a:lnTo>
                  <a:pt x="4242" y="39"/>
                </a:lnTo>
                <a:lnTo>
                  <a:pt x="4242" y="39"/>
                </a:lnTo>
                <a:lnTo>
                  <a:pt x="4243" y="39"/>
                </a:lnTo>
                <a:lnTo>
                  <a:pt x="4243" y="39"/>
                </a:lnTo>
                <a:lnTo>
                  <a:pt x="4243" y="39"/>
                </a:lnTo>
                <a:lnTo>
                  <a:pt x="4243" y="39"/>
                </a:lnTo>
                <a:lnTo>
                  <a:pt x="4244" y="39"/>
                </a:lnTo>
                <a:lnTo>
                  <a:pt x="4244" y="39"/>
                </a:lnTo>
                <a:lnTo>
                  <a:pt x="4244" y="39"/>
                </a:lnTo>
                <a:lnTo>
                  <a:pt x="4244" y="39"/>
                </a:lnTo>
                <a:lnTo>
                  <a:pt x="4245" y="39"/>
                </a:lnTo>
                <a:lnTo>
                  <a:pt x="4245" y="39"/>
                </a:lnTo>
                <a:lnTo>
                  <a:pt x="4245" y="39"/>
                </a:lnTo>
                <a:lnTo>
                  <a:pt x="4245" y="39"/>
                </a:lnTo>
                <a:lnTo>
                  <a:pt x="4245" y="39"/>
                </a:lnTo>
                <a:lnTo>
                  <a:pt x="4246" y="39"/>
                </a:lnTo>
                <a:lnTo>
                  <a:pt x="4246" y="39"/>
                </a:lnTo>
                <a:lnTo>
                  <a:pt x="4246" y="39"/>
                </a:lnTo>
                <a:lnTo>
                  <a:pt x="4246" y="39"/>
                </a:lnTo>
                <a:lnTo>
                  <a:pt x="4247" y="39"/>
                </a:lnTo>
                <a:lnTo>
                  <a:pt x="4247" y="39"/>
                </a:lnTo>
                <a:lnTo>
                  <a:pt x="4247" y="39"/>
                </a:lnTo>
                <a:lnTo>
                  <a:pt x="4247" y="39"/>
                </a:lnTo>
                <a:lnTo>
                  <a:pt x="4248" y="39"/>
                </a:lnTo>
                <a:lnTo>
                  <a:pt x="4248" y="39"/>
                </a:lnTo>
                <a:lnTo>
                  <a:pt x="4248" y="39"/>
                </a:lnTo>
                <a:lnTo>
                  <a:pt x="4249" y="39"/>
                </a:lnTo>
                <a:lnTo>
                  <a:pt x="4249" y="39"/>
                </a:lnTo>
                <a:lnTo>
                  <a:pt x="4249" y="39"/>
                </a:lnTo>
                <a:lnTo>
                  <a:pt x="4249" y="39"/>
                </a:lnTo>
                <a:lnTo>
                  <a:pt x="4249" y="39"/>
                </a:lnTo>
                <a:lnTo>
                  <a:pt x="4250" y="39"/>
                </a:lnTo>
                <a:lnTo>
                  <a:pt x="4250" y="39"/>
                </a:lnTo>
                <a:lnTo>
                  <a:pt x="4250" y="39"/>
                </a:lnTo>
                <a:lnTo>
                  <a:pt x="4250" y="39"/>
                </a:lnTo>
                <a:lnTo>
                  <a:pt x="4251" y="39"/>
                </a:lnTo>
                <a:lnTo>
                  <a:pt x="4251" y="39"/>
                </a:lnTo>
                <a:lnTo>
                  <a:pt x="4251" y="39"/>
                </a:lnTo>
                <a:lnTo>
                  <a:pt x="4251" y="39"/>
                </a:lnTo>
                <a:lnTo>
                  <a:pt x="4252" y="39"/>
                </a:lnTo>
                <a:lnTo>
                  <a:pt x="4252" y="39"/>
                </a:lnTo>
                <a:lnTo>
                  <a:pt x="4252" y="39"/>
                </a:lnTo>
                <a:lnTo>
                  <a:pt x="4252" y="39"/>
                </a:lnTo>
                <a:lnTo>
                  <a:pt x="4252" y="39"/>
                </a:lnTo>
                <a:lnTo>
                  <a:pt x="4253" y="39"/>
                </a:lnTo>
                <a:lnTo>
                  <a:pt x="4253" y="39"/>
                </a:lnTo>
                <a:lnTo>
                  <a:pt x="4253" y="39"/>
                </a:lnTo>
                <a:lnTo>
                  <a:pt x="4253" y="39"/>
                </a:lnTo>
                <a:lnTo>
                  <a:pt x="4254" y="39"/>
                </a:lnTo>
                <a:lnTo>
                  <a:pt x="4254" y="39"/>
                </a:lnTo>
                <a:lnTo>
                  <a:pt x="4254" y="39"/>
                </a:lnTo>
                <a:lnTo>
                  <a:pt x="4254" y="39"/>
                </a:lnTo>
                <a:lnTo>
                  <a:pt x="4255" y="39"/>
                </a:lnTo>
                <a:lnTo>
                  <a:pt x="4255" y="39"/>
                </a:lnTo>
                <a:lnTo>
                  <a:pt x="4255" y="39"/>
                </a:lnTo>
                <a:lnTo>
                  <a:pt x="4255" y="39"/>
                </a:lnTo>
                <a:lnTo>
                  <a:pt x="4256" y="39"/>
                </a:lnTo>
                <a:lnTo>
                  <a:pt x="4256" y="39"/>
                </a:lnTo>
                <a:lnTo>
                  <a:pt x="4256" y="39"/>
                </a:lnTo>
                <a:lnTo>
                  <a:pt x="4256" y="39"/>
                </a:lnTo>
                <a:lnTo>
                  <a:pt x="4257" y="39"/>
                </a:lnTo>
                <a:lnTo>
                  <a:pt x="4257" y="39"/>
                </a:lnTo>
                <a:lnTo>
                  <a:pt x="4257" y="39"/>
                </a:lnTo>
                <a:lnTo>
                  <a:pt x="4257" y="39"/>
                </a:lnTo>
                <a:lnTo>
                  <a:pt x="4258" y="39"/>
                </a:lnTo>
                <a:lnTo>
                  <a:pt x="4258" y="39"/>
                </a:lnTo>
                <a:lnTo>
                  <a:pt x="4258" y="39"/>
                </a:lnTo>
                <a:lnTo>
                  <a:pt x="4258" y="39"/>
                </a:lnTo>
                <a:lnTo>
                  <a:pt x="4258" y="39"/>
                </a:lnTo>
                <a:lnTo>
                  <a:pt x="4259" y="39"/>
                </a:lnTo>
                <a:lnTo>
                  <a:pt x="4259" y="39"/>
                </a:lnTo>
                <a:lnTo>
                  <a:pt x="4259" y="39"/>
                </a:lnTo>
                <a:lnTo>
                  <a:pt x="4259" y="39"/>
                </a:lnTo>
                <a:lnTo>
                  <a:pt x="4260" y="39"/>
                </a:lnTo>
                <a:lnTo>
                  <a:pt x="4260" y="39"/>
                </a:lnTo>
                <a:lnTo>
                  <a:pt x="4260" y="39"/>
                </a:lnTo>
                <a:lnTo>
                  <a:pt x="4260" y="39"/>
                </a:lnTo>
                <a:lnTo>
                  <a:pt x="4261" y="39"/>
                </a:lnTo>
                <a:lnTo>
                  <a:pt x="4261" y="39"/>
                </a:lnTo>
                <a:lnTo>
                  <a:pt x="4261" y="39"/>
                </a:lnTo>
                <a:lnTo>
                  <a:pt x="4261" y="39"/>
                </a:lnTo>
                <a:lnTo>
                  <a:pt x="4261" y="39"/>
                </a:lnTo>
                <a:lnTo>
                  <a:pt x="4262" y="39"/>
                </a:lnTo>
                <a:lnTo>
                  <a:pt x="4262" y="39"/>
                </a:lnTo>
                <a:lnTo>
                  <a:pt x="4262" y="39"/>
                </a:lnTo>
                <a:lnTo>
                  <a:pt x="4262" y="39"/>
                </a:lnTo>
                <a:lnTo>
                  <a:pt x="4263" y="39"/>
                </a:lnTo>
                <a:lnTo>
                  <a:pt x="4263" y="39"/>
                </a:lnTo>
                <a:lnTo>
                  <a:pt x="4263" y="39"/>
                </a:lnTo>
                <a:lnTo>
                  <a:pt x="4264" y="39"/>
                </a:lnTo>
                <a:lnTo>
                  <a:pt x="4264" y="39"/>
                </a:lnTo>
                <a:lnTo>
                  <a:pt x="4264" y="39"/>
                </a:lnTo>
                <a:lnTo>
                  <a:pt x="4264" y="39"/>
                </a:lnTo>
                <a:lnTo>
                  <a:pt x="4264" y="39"/>
                </a:lnTo>
                <a:lnTo>
                  <a:pt x="4265" y="39"/>
                </a:lnTo>
                <a:lnTo>
                  <a:pt x="4265" y="39"/>
                </a:lnTo>
                <a:lnTo>
                  <a:pt x="4265" y="39"/>
                </a:lnTo>
                <a:lnTo>
                  <a:pt x="4265" y="39"/>
                </a:lnTo>
                <a:lnTo>
                  <a:pt x="4266" y="39"/>
                </a:lnTo>
                <a:lnTo>
                  <a:pt x="4266" y="39"/>
                </a:lnTo>
                <a:lnTo>
                  <a:pt x="4266" y="39"/>
                </a:lnTo>
                <a:lnTo>
                  <a:pt x="4266" y="39"/>
                </a:lnTo>
                <a:lnTo>
                  <a:pt x="4267" y="39"/>
                </a:lnTo>
                <a:lnTo>
                  <a:pt x="4267" y="39"/>
                </a:lnTo>
                <a:lnTo>
                  <a:pt x="4267" y="39"/>
                </a:lnTo>
                <a:lnTo>
                  <a:pt x="4267" y="39"/>
                </a:lnTo>
                <a:lnTo>
                  <a:pt x="4267" y="39"/>
                </a:lnTo>
                <a:lnTo>
                  <a:pt x="4268" y="39"/>
                </a:lnTo>
                <a:lnTo>
                  <a:pt x="4268" y="39"/>
                </a:lnTo>
                <a:lnTo>
                  <a:pt x="4268" y="39"/>
                </a:lnTo>
                <a:lnTo>
                  <a:pt x="4268" y="39"/>
                </a:lnTo>
                <a:lnTo>
                  <a:pt x="4269" y="39"/>
                </a:lnTo>
                <a:lnTo>
                  <a:pt x="4269" y="39"/>
                </a:lnTo>
                <a:lnTo>
                  <a:pt x="4269" y="39"/>
                </a:lnTo>
                <a:lnTo>
                  <a:pt x="4269" y="39"/>
                </a:lnTo>
                <a:lnTo>
                  <a:pt x="4270" y="39"/>
                </a:lnTo>
                <a:lnTo>
                  <a:pt x="4270" y="39"/>
                </a:lnTo>
                <a:lnTo>
                  <a:pt x="4270" y="39"/>
                </a:lnTo>
                <a:lnTo>
                  <a:pt x="4270" y="39"/>
                </a:lnTo>
                <a:lnTo>
                  <a:pt x="4270" y="39"/>
                </a:lnTo>
                <a:lnTo>
                  <a:pt x="4271" y="39"/>
                </a:lnTo>
                <a:lnTo>
                  <a:pt x="4271" y="39"/>
                </a:lnTo>
                <a:lnTo>
                  <a:pt x="4271" y="39"/>
                </a:lnTo>
                <a:lnTo>
                  <a:pt x="4272" y="39"/>
                </a:lnTo>
                <a:lnTo>
                  <a:pt x="4272" y="39"/>
                </a:lnTo>
                <a:lnTo>
                  <a:pt x="4272" y="39"/>
                </a:lnTo>
                <a:lnTo>
                  <a:pt x="4272" y="39"/>
                </a:lnTo>
                <a:lnTo>
                  <a:pt x="4273" y="39"/>
                </a:lnTo>
                <a:lnTo>
                  <a:pt x="4273" y="39"/>
                </a:lnTo>
                <a:lnTo>
                  <a:pt x="4273" y="39"/>
                </a:lnTo>
                <a:lnTo>
                  <a:pt x="4273" y="39"/>
                </a:lnTo>
                <a:lnTo>
                  <a:pt x="4273" y="39"/>
                </a:lnTo>
                <a:lnTo>
                  <a:pt x="4274" y="39"/>
                </a:lnTo>
                <a:lnTo>
                  <a:pt x="4274" y="39"/>
                </a:lnTo>
                <a:lnTo>
                  <a:pt x="4274" y="39"/>
                </a:lnTo>
                <a:lnTo>
                  <a:pt x="4274" y="39"/>
                </a:lnTo>
                <a:lnTo>
                  <a:pt x="4275" y="39"/>
                </a:lnTo>
                <a:lnTo>
                  <a:pt x="4275" y="39"/>
                </a:lnTo>
                <a:lnTo>
                  <a:pt x="4275" y="39"/>
                </a:lnTo>
                <a:lnTo>
                  <a:pt x="4275" y="39"/>
                </a:lnTo>
                <a:lnTo>
                  <a:pt x="4276" y="39"/>
                </a:lnTo>
                <a:lnTo>
                  <a:pt x="4276" y="39"/>
                </a:lnTo>
                <a:lnTo>
                  <a:pt x="4276" y="39"/>
                </a:lnTo>
                <a:lnTo>
                  <a:pt x="4276" y="39"/>
                </a:lnTo>
                <a:lnTo>
                  <a:pt x="4276" y="39"/>
                </a:lnTo>
                <a:lnTo>
                  <a:pt x="4277" y="39"/>
                </a:lnTo>
                <a:lnTo>
                  <a:pt x="4277" y="39"/>
                </a:lnTo>
                <a:lnTo>
                  <a:pt x="4277" y="39"/>
                </a:lnTo>
                <a:lnTo>
                  <a:pt x="4277" y="39"/>
                </a:lnTo>
                <a:lnTo>
                  <a:pt x="4278" y="39"/>
                </a:lnTo>
                <a:lnTo>
                  <a:pt x="4278" y="39"/>
                </a:lnTo>
                <a:lnTo>
                  <a:pt x="4278" y="39"/>
                </a:lnTo>
                <a:lnTo>
                  <a:pt x="4278" y="0"/>
                </a:lnTo>
                <a:lnTo>
                  <a:pt x="4279" y="0"/>
                </a:lnTo>
                <a:lnTo>
                  <a:pt x="4279" y="0"/>
                </a:lnTo>
                <a:lnTo>
                  <a:pt x="4279" y="0"/>
                </a:lnTo>
                <a:lnTo>
                  <a:pt x="4279" y="39"/>
                </a:lnTo>
                <a:lnTo>
                  <a:pt x="4280" y="39"/>
                </a:lnTo>
                <a:lnTo>
                  <a:pt x="4280" y="39"/>
                </a:lnTo>
                <a:lnTo>
                  <a:pt x="4280" y="39"/>
                </a:lnTo>
                <a:lnTo>
                  <a:pt x="4280" y="39"/>
                </a:lnTo>
                <a:lnTo>
                  <a:pt x="4281" y="0"/>
                </a:lnTo>
                <a:lnTo>
                  <a:pt x="4281" y="0"/>
                </a:lnTo>
                <a:lnTo>
                  <a:pt x="4281" y="39"/>
                </a:lnTo>
                <a:lnTo>
                  <a:pt x="4281" y="39"/>
                </a:lnTo>
                <a:lnTo>
                  <a:pt x="4282" y="39"/>
                </a:lnTo>
                <a:lnTo>
                  <a:pt x="4282" y="39"/>
                </a:lnTo>
                <a:lnTo>
                  <a:pt x="4282" y="39"/>
                </a:lnTo>
                <a:lnTo>
                  <a:pt x="4282" y="39"/>
                </a:lnTo>
                <a:lnTo>
                  <a:pt x="4282" y="39"/>
                </a:lnTo>
                <a:lnTo>
                  <a:pt x="4283" y="39"/>
                </a:lnTo>
                <a:lnTo>
                  <a:pt x="4283" y="39"/>
                </a:lnTo>
                <a:lnTo>
                  <a:pt x="4283" y="39"/>
                </a:lnTo>
                <a:lnTo>
                  <a:pt x="4283" y="39"/>
                </a:lnTo>
                <a:lnTo>
                  <a:pt x="4284" y="39"/>
                </a:lnTo>
                <a:lnTo>
                  <a:pt x="4284" y="39"/>
                </a:lnTo>
                <a:lnTo>
                  <a:pt x="4284" y="39"/>
                </a:lnTo>
                <a:lnTo>
                  <a:pt x="4284" y="39"/>
                </a:lnTo>
                <a:lnTo>
                  <a:pt x="4285" y="0"/>
                </a:lnTo>
                <a:lnTo>
                  <a:pt x="4285" y="39"/>
                </a:lnTo>
                <a:lnTo>
                  <a:pt x="4285" y="39"/>
                </a:lnTo>
                <a:lnTo>
                  <a:pt x="4285" y="39"/>
                </a:lnTo>
                <a:lnTo>
                  <a:pt x="4285" y="39"/>
                </a:lnTo>
                <a:lnTo>
                  <a:pt x="4286" y="39"/>
                </a:lnTo>
                <a:lnTo>
                  <a:pt x="4286" y="39"/>
                </a:lnTo>
                <a:lnTo>
                  <a:pt x="4286" y="39"/>
                </a:lnTo>
                <a:lnTo>
                  <a:pt x="4286" y="39"/>
                </a:lnTo>
                <a:lnTo>
                  <a:pt x="4287" y="39"/>
                </a:lnTo>
                <a:lnTo>
                  <a:pt x="4287" y="39"/>
                </a:lnTo>
                <a:lnTo>
                  <a:pt x="4287" y="39"/>
                </a:lnTo>
                <a:lnTo>
                  <a:pt x="4288" y="39"/>
                </a:lnTo>
                <a:lnTo>
                  <a:pt x="4288" y="39"/>
                </a:lnTo>
                <a:lnTo>
                  <a:pt x="4288" y="39"/>
                </a:lnTo>
                <a:lnTo>
                  <a:pt x="4288" y="39"/>
                </a:lnTo>
                <a:lnTo>
                  <a:pt x="4288" y="39"/>
                </a:lnTo>
                <a:lnTo>
                  <a:pt x="4289" y="39"/>
                </a:lnTo>
                <a:lnTo>
                  <a:pt x="4289" y="39"/>
                </a:lnTo>
                <a:lnTo>
                  <a:pt x="4289" y="39"/>
                </a:lnTo>
                <a:lnTo>
                  <a:pt x="4289" y="39"/>
                </a:lnTo>
                <a:lnTo>
                  <a:pt x="4290" y="39"/>
                </a:lnTo>
                <a:lnTo>
                  <a:pt x="4290" y="39"/>
                </a:lnTo>
                <a:lnTo>
                  <a:pt x="4290" y="39"/>
                </a:lnTo>
                <a:lnTo>
                  <a:pt x="4290" y="39"/>
                </a:lnTo>
                <a:lnTo>
                  <a:pt x="4291" y="39"/>
                </a:lnTo>
                <a:lnTo>
                  <a:pt x="4291" y="39"/>
                </a:lnTo>
                <a:lnTo>
                  <a:pt x="4291" y="39"/>
                </a:lnTo>
                <a:lnTo>
                  <a:pt x="4291" y="39"/>
                </a:lnTo>
                <a:lnTo>
                  <a:pt x="4291" y="39"/>
                </a:lnTo>
                <a:lnTo>
                  <a:pt x="4292" y="39"/>
                </a:lnTo>
                <a:lnTo>
                  <a:pt x="4292" y="39"/>
                </a:lnTo>
                <a:lnTo>
                  <a:pt x="4292" y="39"/>
                </a:lnTo>
                <a:lnTo>
                  <a:pt x="4292" y="39"/>
                </a:lnTo>
                <a:lnTo>
                  <a:pt x="4293" y="39"/>
                </a:lnTo>
                <a:lnTo>
                  <a:pt x="4293" y="39"/>
                </a:lnTo>
                <a:lnTo>
                  <a:pt x="4293" y="39"/>
                </a:lnTo>
                <a:lnTo>
                  <a:pt x="4293" y="39"/>
                </a:lnTo>
                <a:lnTo>
                  <a:pt x="4294" y="39"/>
                </a:lnTo>
                <a:lnTo>
                  <a:pt x="4294" y="39"/>
                </a:lnTo>
                <a:lnTo>
                  <a:pt x="4294" y="39"/>
                </a:lnTo>
                <a:lnTo>
                  <a:pt x="4295" y="39"/>
                </a:lnTo>
                <a:lnTo>
                  <a:pt x="4295" y="39"/>
                </a:lnTo>
                <a:lnTo>
                  <a:pt x="4295" y="39"/>
                </a:lnTo>
                <a:lnTo>
                  <a:pt x="4295" y="39"/>
                </a:lnTo>
                <a:lnTo>
                  <a:pt x="4295" y="39"/>
                </a:lnTo>
                <a:lnTo>
                  <a:pt x="4296" y="39"/>
                </a:lnTo>
                <a:lnTo>
                  <a:pt x="4296" y="39"/>
                </a:lnTo>
                <a:lnTo>
                  <a:pt x="4296" y="39"/>
                </a:lnTo>
                <a:lnTo>
                  <a:pt x="4296" y="39"/>
                </a:lnTo>
                <a:lnTo>
                  <a:pt x="4297" y="39"/>
                </a:lnTo>
                <a:lnTo>
                  <a:pt x="4297" y="39"/>
                </a:lnTo>
                <a:lnTo>
                  <a:pt x="4297" y="39"/>
                </a:lnTo>
                <a:lnTo>
                  <a:pt x="4297" y="39"/>
                </a:lnTo>
                <a:lnTo>
                  <a:pt x="4298" y="39"/>
                </a:lnTo>
                <a:lnTo>
                  <a:pt x="4298" y="0"/>
                </a:lnTo>
                <a:lnTo>
                  <a:pt x="4298" y="39"/>
                </a:lnTo>
                <a:lnTo>
                  <a:pt x="4298" y="0"/>
                </a:lnTo>
                <a:lnTo>
                  <a:pt x="4298" y="0"/>
                </a:lnTo>
                <a:lnTo>
                  <a:pt x="4299" y="39"/>
                </a:lnTo>
                <a:lnTo>
                  <a:pt x="4299" y="39"/>
                </a:lnTo>
                <a:lnTo>
                  <a:pt x="4299" y="39"/>
                </a:lnTo>
                <a:lnTo>
                  <a:pt x="4299" y="39"/>
                </a:lnTo>
                <a:lnTo>
                  <a:pt x="4300" y="39"/>
                </a:lnTo>
                <a:lnTo>
                  <a:pt x="4300" y="39"/>
                </a:lnTo>
                <a:lnTo>
                  <a:pt x="4300" y="39"/>
                </a:lnTo>
                <a:lnTo>
                  <a:pt x="4300" y="39"/>
                </a:lnTo>
                <a:lnTo>
                  <a:pt x="4301" y="39"/>
                </a:lnTo>
                <a:lnTo>
                  <a:pt x="4301" y="39"/>
                </a:lnTo>
                <a:lnTo>
                  <a:pt x="4301" y="39"/>
                </a:lnTo>
                <a:lnTo>
                  <a:pt x="4301" y="39"/>
                </a:lnTo>
                <a:lnTo>
                  <a:pt x="4301" y="39"/>
                </a:lnTo>
                <a:lnTo>
                  <a:pt x="4302" y="39"/>
                </a:lnTo>
                <a:lnTo>
                  <a:pt x="4302" y="39"/>
                </a:lnTo>
                <a:lnTo>
                  <a:pt x="4302" y="39"/>
                </a:lnTo>
                <a:lnTo>
                  <a:pt x="4303" y="39"/>
                </a:lnTo>
                <a:lnTo>
                  <a:pt x="4303" y="39"/>
                </a:lnTo>
                <a:lnTo>
                  <a:pt x="4303" y="39"/>
                </a:lnTo>
                <a:lnTo>
                  <a:pt x="4303" y="39"/>
                </a:lnTo>
                <a:lnTo>
                  <a:pt x="4304" y="39"/>
                </a:lnTo>
                <a:lnTo>
                  <a:pt x="4304" y="39"/>
                </a:lnTo>
                <a:lnTo>
                  <a:pt x="4304" y="39"/>
                </a:lnTo>
                <a:lnTo>
                  <a:pt x="4304" y="39"/>
                </a:lnTo>
                <a:lnTo>
                  <a:pt x="4304" y="39"/>
                </a:lnTo>
                <a:lnTo>
                  <a:pt x="4305" y="0"/>
                </a:lnTo>
                <a:lnTo>
                  <a:pt x="4305" y="39"/>
                </a:lnTo>
                <a:lnTo>
                  <a:pt x="4305" y="39"/>
                </a:lnTo>
                <a:lnTo>
                  <a:pt x="4305" y="39"/>
                </a:lnTo>
                <a:lnTo>
                  <a:pt x="4306" y="39"/>
                </a:lnTo>
                <a:lnTo>
                  <a:pt x="4306" y="39"/>
                </a:lnTo>
                <a:lnTo>
                  <a:pt x="4306" y="39"/>
                </a:lnTo>
                <a:lnTo>
                  <a:pt x="4306" y="39"/>
                </a:lnTo>
                <a:lnTo>
                  <a:pt x="4307" y="39"/>
                </a:lnTo>
                <a:lnTo>
                  <a:pt x="4307" y="39"/>
                </a:lnTo>
                <a:lnTo>
                  <a:pt x="4307" y="39"/>
                </a:lnTo>
                <a:lnTo>
                  <a:pt x="4307" y="39"/>
                </a:lnTo>
                <a:lnTo>
                  <a:pt x="4307" y="39"/>
                </a:lnTo>
                <a:lnTo>
                  <a:pt x="4308" y="0"/>
                </a:lnTo>
                <a:lnTo>
                  <a:pt x="4308" y="39"/>
                </a:lnTo>
                <a:lnTo>
                  <a:pt x="4308" y="39"/>
                </a:lnTo>
                <a:lnTo>
                  <a:pt x="4308" y="0"/>
                </a:lnTo>
                <a:lnTo>
                  <a:pt x="4309" y="39"/>
                </a:lnTo>
                <a:lnTo>
                  <a:pt x="4309" y="39"/>
                </a:lnTo>
                <a:lnTo>
                  <a:pt x="4309" y="39"/>
                </a:lnTo>
                <a:lnTo>
                  <a:pt x="4309" y="39"/>
                </a:lnTo>
                <a:lnTo>
                  <a:pt x="4310" y="39"/>
                </a:lnTo>
                <a:lnTo>
                  <a:pt x="4310" y="39"/>
                </a:lnTo>
                <a:lnTo>
                  <a:pt x="4310" y="39"/>
                </a:lnTo>
                <a:lnTo>
                  <a:pt x="4310" y="39"/>
                </a:lnTo>
                <a:lnTo>
                  <a:pt x="4311" y="39"/>
                </a:lnTo>
                <a:lnTo>
                  <a:pt x="4311" y="39"/>
                </a:lnTo>
                <a:lnTo>
                  <a:pt x="4311" y="39"/>
                </a:lnTo>
                <a:lnTo>
                  <a:pt x="4311" y="39"/>
                </a:lnTo>
                <a:lnTo>
                  <a:pt x="4312" y="0"/>
                </a:lnTo>
                <a:lnTo>
                  <a:pt x="4312" y="39"/>
                </a:lnTo>
                <a:lnTo>
                  <a:pt x="4312" y="39"/>
                </a:lnTo>
                <a:lnTo>
                  <a:pt x="4312" y="39"/>
                </a:lnTo>
                <a:lnTo>
                  <a:pt x="4313" y="39"/>
                </a:lnTo>
                <a:lnTo>
                  <a:pt x="4313" y="39"/>
                </a:lnTo>
                <a:lnTo>
                  <a:pt x="4313" y="39"/>
                </a:lnTo>
                <a:lnTo>
                  <a:pt x="4313" y="0"/>
                </a:lnTo>
                <a:lnTo>
                  <a:pt x="4313" y="39"/>
                </a:lnTo>
                <a:lnTo>
                  <a:pt x="4314" y="39"/>
                </a:lnTo>
                <a:lnTo>
                  <a:pt x="4314" y="39"/>
                </a:lnTo>
                <a:lnTo>
                  <a:pt x="4314" y="39"/>
                </a:lnTo>
                <a:lnTo>
                  <a:pt x="4314" y="39"/>
                </a:lnTo>
                <a:lnTo>
                  <a:pt x="4315" y="0"/>
                </a:lnTo>
                <a:lnTo>
                  <a:pt x="4315" y="39"/>
                </a:lnTo>
                <a:lnTo>
                  <a:pt x="4315" y="39"/>
                </a:lnTo>
                <a:lnTo>
                  <a:pt x="4315" y="39"/>
                </a:lnTo>
                <a:lnTo>
                  <a:pt x="4316" y="39"/>
                </a:lnTo>
                <a:lnTo>
                  <a:pt x="4316" y="39"/>
                </a:lnTo>
                <a:lnTo>
                  <a:pt x="4316" y="39"/>
                </a:lnTo>
                <a:lnTo>
                  <a:pt x="4316" y="39"/>
                </a:lnTo>
                <a:lnTo>
                  <a:pt x="4316" y="39"/>
                </a:lnTo>
                <a:lnTo>
                  <a:pt x="4317" y="39"/>
                </a:lnTo>
                <a:lnTo>
                  <a:pt x="4317" y="39"/>
                </a:lnTo>
                <a:lnTo>
                  <a:pt x="4317" y="39"/>
                </a:lnTo>
                <a:lnTo>
                  <a:pt x="4317" y="39"/>
                </a:lnTo>
                <a:lnTo>
                  <a:pt x="4318" y="39"/>
                </a:lnTo>
                <a:lnTo>
                  <a:pt x="4318" y="39"/>
                </a:lnTo>
                <a:lnTo>
                  <a:pt x="4318" y="39"/>
                </a:lnTo>
                <a:lnTo>
                  <a:pt x="4319" y="39"/>
                </a:lnTo>
                <a:lnTo>
                  <a:pt x="4319" y="39"/>
                </a:lnTo>
                <a:lnTo>
                  <a:pt x="4319" y="39"/>
                </a:lnTo>
                <a:lnTo>
                  <a:pt x="4319" y="39"/>
                </a:lnTo>
                <a:lnTo>
                  <a:pt x="4319" y="39"/>
                </a:lnTo>
                <a:lnTo>
                  <a:pt x="4320" y="39"/>
                </a:lnTo>
                <a:lnTo>
                  <a:pt x="4320" y="39"/>
                </a:lnTo>
                <a:lnTo>
                  <a:pt x="4320" y="39"/>
                </a:lnTo>
                <a:lnTo>
                  <a:pt x="4320" y="39"/>
                </a:lnTo>
                <a:lnTo>
                  <a:pt x="4321" y="39"/>
                </a:lnTo>
                <a:lnTo>
                  <a:pt x="4321" y="39"/>
                </a:lnTo>
                <a:lnTo>
                  <a:pt x="4321" y="39"/>
                </a:lnTo>
                <a:lnTo>
                  <a:pt x="4321" y="39"/>
                </a:lnTo>
                <a:lnTo>
                  <a:pt x="4322" y="39"/>
                </a:lnTo>
                <a:lnTo>
                  <a:pt x="4322" y="39"/>
                </a:lnTo>
                <a:lnTo>
                  <a:pt x="4322" y="39"/>
                </a:lnTo>
                <a:lnTo>
                  <a:pt x="4322" y="39"/>
                </a:lnTo>
                <a:lnTo>
                  <a:pt x="4322" y="39"/>
                </a:lnTo>
                <a:lnTo>
                  <a:pt x="4323" y="39"/>
                </a:lnTo>
                <a:lnTo>
                  <a:pt x="4323" y="39"/>
                </a:lnTo>
                <a:lnTo>
                  <a:pt x="4323" y="39"/>
                </a:lnTo>
                <a:lnTo>
                  <a:pt x="4323" y="39"/>
                </a:lnTo>
                <a:lnTo>
                  <a:pt x="4324" y="39"/>
                </a:lnTo>
                <a:lnTo>
                  <a:pt x="4324" y="39"/>
                </a:lnTo>
                <a:lnTo>
                  <a:pt x="4324" y="39"/>
                </a:lnTo>
                <a:lnTo>
                  <a:pt x="4324" y="39"/>
                </a:lnTo>
                <a:lnTo>
                  <a:pt x="4325" y="39"/>
                </a:lnTo>
                <a:lnTo>
                  <a:pt x="4325" y="39"/>
                </a:lnTo>
                <a:lnTo>
                  <a:pt x="4325" y="39"/>
                </a:lnTo>
                <a:lnTo>
                  <a:pt x="4325" y="39"/>
                </a:lnTo>
                <a:lnTo>
                  <a:pt x="4325" y="39"/>
                </a:lnTo>
                <a:lnTo>
                  <a:pt x="4326" y="39"/>
                </a:lnTo>
                <a:lnTo>
                  <a:pt x="4326" y="39"/>
                </a:lnTo>
                <a:lnTo>
                  <a:pt x="4326" y="39"/>
                </a:lnTo>
                <a:lnTo>
                  <a:pt x="4327" y="39"/>
                </a:lnTo>
                <a:lnTo>
                  <a:pt x="4327" y="39"/>
                </a:lnTo>
                <a:lnTo>
                  <a:pt x="4327" y="39"/>
                </a:lnTo>
                <a:lnTo>
                  <a:pt x="4327" y="39"/>
                </a:lnTo>
                <a:lnTo>
                  <a:pt x="4328" y="39"/>
                </a:lnTo>
                <a:lnTo>
                  <a:pt x="4328" y="39"/>
                </a:lnTo>
                <a:lnTo>
                  <a:pt x="4328" y="39"/>
                </a:lnTo>
                <a:lnTo>
                  <a:pt x="4328" y="39"/>
                </a:lnTo>
                <a:lnTo>
                  <a:pt x="4328" y="39"/>
                </a:lnTo>
                <a:lnTo>
                  <a:pt x="4329" y="39"/>
                </a:lnTo>
                <a:lnTo>
                  <a:pt x="4329" y="39"/>
                </a:lnTo>
                <a:lnTo>
                  <a:pt x="4329" y="39"/>
                </a:lnTo>
                <a:lnTo>
                  <a:pt x="4329" y="39"/>
                </a:lnTo>
                <a:lnTo>
                  <a:pt x="4330" y="39"/>
                </a:lnTo>
                <a:lnTo>
                  <a:pt x="4330" y="39"/>
                </a:lnTo>
                <a:lnTo>
                  <a:pt x="4330" y="39"/>
                </a:lnTo>
                <a:lnTo>
                  <a:pt x="4330" y="0"/>
                </a:lnTo>
                <a:lnTo>
                  <a:pt x="4331" y="39"/>
                </a:lnTo>
                <a:lnTo>
                  <a:pt x="4331" y="39"/>
                </a:lnTo>
                <a:lnTo>
                  <a:pt x="4331" y="39"/>
                </a:lnTo>
                <a:lnTo>
                  <a:pt x="4331" y="39"/>
                </a:lnTo>
                <a:lnTo>
                  <a:pt x="4331" y="39"/>
                </a:lnTo>
                <a:lnTo>
                  <a:pt x="4332" y="39"/>
                </a:lnTo>
                <a:lnTo>
                  <a:pt x="4332" y="39"/>
                </a:lnTo>
                <a:lnTo>
                  <a:pt x="4332" y="39"/>
                </a:lnTo>
                <a:lnTo>
                  <a:pt x="4332" y="39"/>
                </a:lnTo>
                <a:lnTo>
                  <a:pt x="4333" y="39"/>
                </a:lnTo>
                <a:lnTo>
                  <a:pt x="4333" y="39"/>
                </a:lnTo>
                <a:lnTo>
                  <a:pt x="4333" y="39"/>
                </a:lnTo>
                <a:lnTo>
                  <a:pt x="4334" y="39"/>
                </a:lnTo>
                <a:lnTo>
                  <a:pt x="4334" y="39"/>
                </a:lnTo>
                <a:lnTo>
                  <a:pt x="4334" y="39"/>
                </a:lnTo>
                <a:lnTo>
                  <a:pt x="4334" y="39"/>
                </a:lnTo>
                <a:lnTo>
                  <a:pt x="4334" y="39"/>
                </a:lnTo>
                <a:lnTo>
                  <a:pt x="4335" y="39"/>
                </a:lnTo>
                <a:lnTo>
                  <a:pt x="4335" y="39"/>
                </a:lnTo>
                <a:lnTo>
                  <a:pt x="4335" y="39"/>
                </a:lnTo>
                <a:lnTo>
                  <a:pt x="4335" y="39"/>
                </a:lnTo>
                <a:lnTo>
                  <a:pt x="4336" y="39"/>
                </a:lnTo>
                <a:lnTo>
                  <a:pt x="4336" y="39"/>
                </a:lnTo>
                <a:lnTo>
                  <a:pt x="4336" y="39"/>
                </a:lnTo>
                <a:lnTo>
                  <a:pt x="4336" y="39"/>
                </a:lnTo>
                <a:lnTo>
                  <a:pt x="4337" y="39"/>
                </a:lnTo>
                <a:lnTo>
                  <a:pt x="4337" y="39"/>
                </a:lnTo>
                <a:lnTo>
                  <a:pt x="4337" y="39"/>
                </a:lnTo>
                <a:lnTo>
                  <a:pt x="4337" y="39"/>
                </a:lnTo>
                <a:lnTo>
                  <a:pt x="4337" y="39"/>
                </a:lnTo>
                <a:lnTo>
                  <a:pt x="4338" y="39"/>
                </a:lnTo>
                <a:lnTo>
                  <a:pt x="4338" y="39"/>
                </a:lnTo>
                <a:lnTo>
                  <a:pt x="4338" y="39"/>
                </a:lnTo>
                <a:lnTo>
                  <a:pt x="4338" y="39"/>
                </a:lnTo>
                <a:lnTo>
                  <a:pt x="4339" y="39"/>
                </a:lnTo>
                <a:lnTo>
                  <a:pt x="4339" y="39"/>
                </a:lnTo>
                <a:lnTo>
                  <a:pt x="4339" y="39"/>
                </a:lnTo>
                <a:lnTo>
                  <a:pt x="4339" y="39"/>
                </a:lnTo>
                <a:lnTo>
                  <a:pt x="4340" y="39"/>
                </a:lnTo>
                <a:lnTo>
                  <a:pt x="4340" y="39"/>
                </a:lnTo>
                <a:lnTo>
                  <a:pt x="4340" y="39"/>
                </a:lnTo>
                <a:lnTo>
                  <a:pt x="4340" y="39"/>
                </a:lnTo>
                <a:lnTo>
                  <a:pt x="4340" y="39"/>
                </a:lnTo>
                <a:lnTo>
                  <a:pt x="4341" y="39"/>
                </a:lnTo>
                <a:lnTo>
                  <a:pt x="4341" y="39"/>
                </a:lnTo>
                <a:lnTo>
                  <a:pt x="4341" y="39"/>
                </a:lnTo>
                <a:lnTo>
                  <a:pt x="4342" y="39"/>
                </a:lnTo>
                <a:lnTo>
                  <a:pt x="4342" y="39"/>
                </a:lnTo>
                <a:lnTo>
                  <a:pt x="4342" y="39"/>
                </a:lnTo>
                <a:lnTo>
                  <a:pt x="4342" y="39"/>
                </a:lnTo>
                <a:lnTo>
                  <a:pt x="4343" y="39"/>
                </a:lnTo>
                <a:lnTo>
                  <a:pt x="4343" y="39"/>
                </a:lnTo>
                <a:lnTo>
                  <a:pt x="4343" y="39"/>
                </a:lnTo>
                <a:lnTo>
                  <a:pt x="4343" y="39"/>
                </a:lnTo>
                <a:lnTo>
                  <a:pt x="4344" y="39"/>
                </a:lnTo>
                <a:lnTo>
                  <a:pt x="4344" y="39"/>
                </a:lnTo>
                <a:lnTo>
                  <a:pt x="4344" y="39"/>
                </a:lnTo>
                <a:lnTo>
                  <a:pt x="4344" y="39"/>
                </a:lnTo>
                <a:lnTo>
                  <a:pt x="4344" y="39"/>
                </a:lnTo>
                <a:lnTo>
                  <a:pt x="4345" y="39"/>
                </a:lnTo>
                <a:lnTo>
                  <a:pt x="4345" y="39"/>
                </a:lnTo>
                <a:lnTo>
                  <a:pt x="4345" y="39"/>
                </a:lnTo>
                <a:lnTo>
                  <a:pt x="4345" y="39"/>
                </a:lnTo>
                <a:lnTo>
                  <a:pt x="4346" y="39"/>
                </a:lnTo>
                <a:lnTo>
                  <a:pt x="4346" y="39"/>
                </a:lnTo>
                <a:lnTo>
                  <a:pt x="4346" y="39"/>
                </a:lnTo>
                <a:lnTo>
                  <a:pt x="4346" y="39"/>
                </a:lnTo>
                <a:lnTo>
                  <a:pt x="4347" y="39"/>
                </a:lnTo>
                <a:lnTo>
                  <a:pt x="4347" y="39"/>
                </a:lnTo>
                <a:lnTo>
                  <a:pt x="4347" y="39"/>
                </a:lnTo>
                <a:lnTo>
                  <a:pt x="4347" y="39"/>
                </a:lnTo>
                <a:lnTo>
                  <a:pt x="4347" y="39"/>
                </a:lnTo>
                <a:lnTo>
                  <a:pt x="4348" y="39"/>
                </a:lnTo>
                <a:lnTo>
                  <a:pt x="4348" y="39"/>
                </a:lnTo>
                <a:lnTo>
                  <a:pt x="4348" y="39"/>
                </a:lnTo>
                <a:lnTo>
                  <a:pt x="4348" y="39"/>
                </a:lnTo>
                <a:lnTo>
                  <a:pt x="4349" y="39"/>
                </a:lnTo>
                <a:lnTo>
                  <a:pt x="4349" y="0"/>
                </a:lnTo>
                <a:lnTo>
                  <a:pt x="4349" y="39"/>
                </a:lnTo>
                <a:lnTo>
                  <a:pt x="4350" y="39"/>
                </a:lnTo>
                <a:lnTo>
                  <a:pt x="4350" y="39"/>
                </a:lnTo>
                <a:lnTo>
                  <a:pt x="4350" y="39"/>
                </a:lnTo>
                <a:lnTo>
                  <a:pt x="4350" y="39"/>
                </a:lnTo>
                <a:lnTo>
                  <a:pt x="4350" y="39"/>
                </a:lnTo>
                <a:lnTo>
                  <a:pt x="4351" y="39"/>
                </a:lnTo>
                <a:lnTo>
                  <a:pt x="4351" y="39"/>
                </a:lnTo>
                <a:lnTo>
                  <a:pt x="4351" y="39"/>
                </a:lnTo>
                <a:lnTo>
                  <a:pt x="4351" y="39"/>
                </a:lnTo>
                <a:lnTo>
                  <a:pt x="4352" y="39"/>
                </a:lnTo>
                <a:lnTo>
                  <a:pt x="4352" y="39"/>
                </a:lnTo>
                <a:lnTo>
                  <a:pt x="4352" y="39"/>
                </a:lnTo>
                <a:lnTo>
                  <a:pt x="4352" y="39"/>
                </a:lnTo>
                <a:lnTo>
                  <a:pt x="4353" y="39"/>
                </a:lnTo>
                <a:lnTo>
                  <a:pt x="4353" y="39"/>
                </a:lnTo>
                <a:lnTo>
                  <a:pt x="4353" y="39"/>
                </a:lnTo>
                <a:lnTo>
                  <a:pt x="4353" y="39"/>
                </a:lnTo>
                <a:lnTo>
                  <a:pt x="4353" y="39"/>
                </a:lnTo>
                <a:lnTo>
                  <a:pt x="4354" y="0"/>
                </a:lnTo>
                <a:lnTo>
                  <a:pt x="4354" y="0"/>
                </a:lnTo>
                <a:lnTo>
                  <a:pt x="4354" y="39"/>
                </a:lnTo>
                <a:lnTo>
                  <a:pt x="4354" y="39"/>
                </a:lnTo>
                <a:lnTo>
                  <a:pt x="4355" y="39"/>
                </a:lnTo>
                <a:lnTo>
                  <a:pt x="4355" y="39"/>
                </a:lnTo>
                <a:lnTo>
                  <a:pt x="4355" y="39"/>
                </a:lnTo>
                <a:lnTo>
                  <a:pt x="4355" y="39"/>
                </a:lnTo>
                <a:lnTo>
                  <a:pt x="4356" y="39"/>
                </a:lnTo>
                <a:lnTo>
                  <a:pt x="4356" y="39"/>
                </a:lnTo>
                <a:lnTo>
                  <a:pt x="4356" y="39"/>
                </a:lnTo>
                <a:lnTo>
                  <a:pt x="4356" y="39"/>
                </a:lnTo>
                <a:lnTo>
                  <a:pt x="4356" y="39"/>
                </a:lnTo>
                <a:lnTo>
                  <a:pt x="4357" y="39"/>
                </a:lnTo>
                <a:lnTo>
                  <a:pt x="4357" y="39"/>
                </a:lnTo>
                <a:lnTo>
                  <a:pt x="4357" y="39"/>
                </a:lnTo>
                <a:lnTo>
                  <a:pt x="4358" y="39"/>
                </a:lnTo>
                <a:lnTo>
                  <a:pt x="4358" y="39"/>
                </a:lnTo>
                <a:lnTo>
                  <a:pt x="4358" y="39"/>
                </a:lnTo>
                <a:lnTo>
                  <a:pt x="4358" y="39"/>
                </a:lnTo>
                <a:lnTo>
                  <a:pt x="4359" y="0"/>
                </a:lnTo>
                <a:lnTo>
                  <a:pt x="4359" y="39"/>
                </a:lnTo>
                <a:lnTo>
                  <a:pt x="4359" y="39"/>
                </a:lnTo>
                <a:lnTo>
                  <a:pt x="4359" y="39"/>
                </a:lnTo>
                <a:lnTo>
                  <a:pt x="4359" y="39"/>
                </a:lnTo>
                <a:lnTo>
                  <a:pt x="4360" y="39"/>
                </a:lnTo>
                <a:lnTo>
                  <a:pt x="4360" y="39"/>
                </a:lnTo>
                <a:lnTo>
                  <a:pt x="4360" y="39"/>
                </a:lnTo>
                <a:lnTo>
                  <a:pt x="4360" y="39"/>
                </a:lnTo>
                <a:lnTo>
                  <a:pt x="4361" y="39"/>
                </a:lnTo>
                <a:lnTo>
                  <a:pt x="4361" y="39"/>
                </a:lnTo>
                <a:lnTo>
                  <a:pt x="4361" y="39"/>
                </a:lnTo>
                <a:lnTo>
                  <a:pt x="4361" y="39"/>
                </a:lnTo>
                <a:lnTo>
                  <a:pt x="4362" y="39"/>
                </a:lnTo>
                <a:lnTo>
                  <a:pt x="4362" y="39"/>
                </a:lnTo>
                <a:lnTo>
                  <a:pt x="4362" y="39"/>
                </a:lnTo>
                <a:lnTo>
                  <a:pt x="4362" y="39"/>
                </a:lnTo>
                <a:lnTo>
                  <a:pt x="4362" y="39"/>
                </a:lnTo>
                <a:lnTo>
                  <a:pt x="4363" y="0"/>
                </a:lnTo>
                <a:lnTo>
                  <a:pt x="4363" y="39"/>
                </a:lnTo>
                <a:lnTo>
                  <a:pt x="4363" y="39"/>
                </a:lnTo>
                <a:lnTo>
                  <a:pt x="4363" y="0"/>
                </a:lnTo>
                <a:lnTo>
                  <a:pt x="4364" y="39"/>
                </a:lnTo>
                <a:lnTo>
                  <a:pt x="4364" y="39"/>
                </a:lnTo>
                <a:lnTo>
                  <a:pt x="4364" y="39"/>
                </a:lnTo>
                <a:lnTo>
                  <a:pt x="4364" y="39"/>
                </a:lnTo>
                <a:lnTo>
                  <a:pt x="4365" y="39"/>
                </a:lnTo>
                <a:lnTo>
                  <a:pt x="4365" y="39"/>
                </a:lnTo>
                <a:lnTo>
                  <a:pt x="4365" y="39"/>
                </a:lnTo>
                <a:lnTo>
                  <a:pt x="4365" y="39"/>
                </a:lnTo>
                <a:lnTo>
                  <a:pt x="4366" y="39"/>
                </a:lnTo>
                <a:lnTo>
                  <a:pt x="4366" y="39"/>
                </a:lnTo>
                <a:lnTo>
                  <a:pt x="4366" y="39"/>
                </a:lnTo>
                <a:lnTo>
                  <a:pt x="4366" y="39"/>
                </a:lnTo>
                <a:lnTo>
                  <a:pt x="4367" y="39"/>
                </a:lnTo>
                <a:lnTo>
                  <a:pt x="4367" y="39"/>
                </a:lnTo>
                <a:lnTo>
                  <a:pt x="4367" y="39"/>
                </a:lnTo>
                <a:lnTo>
                  <a:pt x="4367" y="39"/>
                </a:lnTo>
                <a:lnTo>
                  <a:pt x="4368" y="39"/>
                </a:lnTo>
                <a:lnTo>
                  <a:pt x="4368" y="39"/>
                </a:lnTo>
                <a:lnTo>
                  <a:pt x="4368" y="39"/>
                </a:lnTo>
                <a:lnTo>
                  <a:pt x="4368" y="39"/>
                </a:lnTo>
                <a:lnTo>
                  <a:pt x="4368" y="39"/>
                </a:lnTo>
                <a:lnTo>
                  <a:pt x="4369" y="39"/>
                </a:lnTo>
                <a:lnTo>
                  <a:pt x="4369" y="39"/>
                </a:lnTo>
                <a:lnTo>
                  <a:pt x="4369" y="39"/>
                </a:lnTo>
                <a:lnTo>
                  <a:pt x="4369" y="39"/>
                </a:lnTo>
                <a:lnTo>
                  <a:pt x="4370" y="39"/>
                </a:lnTo>
                <a:lnTo>
                  <a:pt x="4370" y="39"/>
                </a:lnTo>
                <a:lnTo>
                  <a:pt x="4370" y="39"/>
                </a:lnTo>
                <a:lnTo>
                  <a:pt x="4370" y="39"/>
                </a:lnTo>
                <a:lnTo>
                  <a:pt x="4371" y="39"/>
                </a:lnTo>
                <a:lnTo>
                  <a:pt x="4371" y="39"/>
                </a:lnTo>
                <a:lnTo>
                  <a:pt x="4371" y="39"/>
                </a:lnTo>
                <a:lnTo>
                  <a:pt x="4371" y="39"/>
                </a:lnTo>
                <a:lnTo>
                  <a:pt x="4371" y="39"/>
                </a:lnTo>
                <a:lnTo>
                  <a:pt x="4372" y="39"/>
                </a:lnTo>
                <a:lnTo>
                  <a:pt x="4372" y="39"/>
                </a:lnTo>
                <a:lnTo>
                  <a:pt x="4372" y="39"/>
                </a:lnTo>
                <a:lnTo>
                  <a:pt x="4373" y="39"/>
                </a:lnTo>
                <a:lnTo>
                  <a:pt x="4373" y="39"/>
                </a:lnTo>
                <a:lnTo>
                  <a:pt x="4373" y="39"/>
                </a:lnTo>
                <a:lnTo>
                  <a:pt x="4373" y="39"/>
                </a:lnTo>
                <a:lnTo>
                  <a:pt x="4374" y="39"/>
                </a:lnTo>
                <a:lnTo>
                  <a:pt x="4374" y="39"/>
                </a:lnTo>
                <a:lnTo>
                  <a:pt x="4374" y="39"/>
                </a:lnTo>
                <a:lnTo>
                  <a:pt x="4374" y="39"/>
                </a:lnTo>
                <a:lnTo>
                  <a:pt x="4374" y="39"/>
                </a:lnTo>
                <a:lnTo>
                  <a:pt x="4375" y="39"/>
                </a:lnTo>
                <a:lnTo>
                  <a:pt x="4375" y="39"/>
                </a:lnTo>
                <a:lnTo>
                  <a:pt x="4375" y="39"/>
                </a:lnTo>
                <a:lnTo>
                  <a:pt x="4375" y="39"/>
                </a:lnTo>
                <a:lnTo>
                  <a:pt x="4376" y="39"/>
                </a:lnTo>
                <a:lnTo>
                  <a:pt x="4376" y="39"/>
                </a:lnTo>
                <a:lnTo>
                  <a:pt x="4376" y="39"/>
                </a:lnTo>
                <a:lnTo>
                  <a:pt x="4376" y="39"/>
                </a:lnTo>
                <a:lnTo>
                  <a:pt x="4377" y="39"/>
                </a:lnTo>
                <a:lnTo>
                  <a:pt x="4377" y="39"/>
                </a:lnTo>
                <a:lnTo>
                  <a:pt x="4377" y="39"/>
                </a:lnTo>
                <a:lnTo>
                  <a:pt x="4377" y="39"/>
                </a:lnTo>
                <a:lnTo>
                  <a:pt x="4377" y="39"/>
                </a:lnTo>
                <a:lnTo>
                  <a:pt x="4378" y="39"/>
                </a:lnTo>
                <a:lnTo>
                  <a:pt x="4378" y="39"/>
                </a:lnTo>
                <a:lnTo>
                  <a:pt x="4378" y="39"/>
                </a:lnTo>
                <a:lnTo>
                  <a:pt x="4378" y="39"/>
                </a:lnTo>
                <a:lnTo>
                  <a:pt x="4379" y="39"/>
                </a:lnTo>
                <a:lnTo>
                  <a:pt x="4379" y="39"/>
                </a:lnTo>
                <a:lnTo>
                  <a:pt x="4379" y="39"/>
                </a:lnTo>
                <a:lnTo>
                  <a:pt x="4379" y="39"/>
                </a:lnTo>
                <a:lnTo>
                  <a:pt x="4380" y="39"/>
                </a:lnTo>
                <a:lnTo>
                  <a:pt x="4380" y="39"/>
                </a:lnTo>
                <a:lnTo>
                  <a:pt x="4380" y="39"/>
                </a:lnTo>
                <a:lnTo>
                  <a:pt x="4380" y="39"/>
                </a:lnTo>
                <a:lnTo>
                  <a:pt x="4381" y="39"/>
                </a:lnTo>
                <a:lnTo>
                  <a:pt x="4381" y="39"/>
                </a:lnTo>
                <a:lnTo>
                  <a:pt x="4381" y="39"/>
                </a:lnTo>
                <a:lnTo>
                  <a:pt x="4381" y="39"/>
                </a:lnTo>
                <a:lnTo>
                  <a:pt x="4382" y="39"/>
                </a:lnTo>
                <a:lnTo>
                  <a:pt x="4382" y="39"/>
                </a:lnTo>
                <a:lnTo>
                  <a:pt x="4382" y="39"/>
                </a:lnTo>
                <a:lnTo>
                  <a:pt x="4382" y="39"/>
                </a:lnTo>
                <a:lnTo>
                  <a:pt x="4383" y="39"/>
                </a:lnTo>
                <a:lnTo>
                  <a:pt x="4383" y="39"/>
                </a:lnTo>
                <a:lnTo>
                  <a:pt x="4383" y="39"/>
                </a:lnTo>
                <a:lnTo>
                  <a:pt x="4383" y="39"/>
                </a:lnTo>
                <a:lnTo>
                  <a:pt x="4383" y="39"/>
                </a:lnTo>
                <a:lnTo>
                  <a:pt x="4384" y="39"/>
                </a:lnTo>
                <a:lnTo>
                  <a:pt x="4384" y="39"/>
                </a:lnTo>
                <a:lnTo>
                  <a:pt x="4384" y="39"/>
                </a:lnTo>
                <a:lnTo>
                  <a:pt x="4384" y="39"/>
                </a:lnTo>
                <a:lnTo>
                  <a:pt x="4385" y="39"/>
                </a:lnTo>
                <a:lnTo>
                  <a:pt x="4385" y="39"/>
                </a:lnTo>
                <a:lnTo>
                  <a:pt x="4385" y="39"/>
                </a:lnTo>
                <a:lnTo>
                  <a:pt x="4385" y="39"/>
                </a:lnTo>
                <a:lnTo>
                  <a:pt x="4386" y="39"/>
                </a:lnTo>
                <a:lnTo>
                  <a:pt x="4386" y="39"/>
                </a:lnTo>
                <a:lnTo>
                  <a:pt x="4386" y="39"/>
                </a:lnTo>
                <a:lnTo>
                  <a:pt x="4386" y="39"/>
                </a:lnTo>
                <a:lnTo>
                  <a:pt x="4386" y="39"/>
                </a:lnTo>
                <a:lnTo>
                  <a:pt x="4387" y="39"/>
                </a:lnTo>
                <a:lnTo>
                  <a:pt x="4387" y="39"/>
                </a:lnTo>
                <a:lnTo>
                  <a:pt x="4387" y="39"/>
                </a:lnTo>
                <a:lnTo>
                  <a:pt x="4387" y="39"/>
                </a:lnTo>
                <a:lnTo>
                  <a:pt x="4388" y="39"/>
                </a:lnTo>
                <a:lnTo>
                  <a:pt x="4388" y="39"/>
                </a:lnTo>
                <a:lnTo>
                  <a:pt x="4388" y="39"/>
                </a:lnTo>
                <a:lnTo>
                  <a:pt x="4389" y="39"/>
                </a:lnTo>
                <a:lnTo>
                  <a:pt x="4389" y="39"/>
                </a:lnTo>
                <a:lnTo>
                  <a:pt x="4389" y="39"/>
                </a:lnTo>
                <a:lnTo>
                  <a:pt x="4389" y="39"/>
                </a:lnTo>
                <a:lnTo>
                  <a:pt x="4390" y="39"/>
                </a:lnTo>
                <a:lnTo>
                  <a:pt x="4390" y="39"/>
                </a:lnTo>
                <a:lnTo>
                  <a:pt x="4390" y="39"/>
                </a:lnTo>
                <a:lnTo>
                  <a:pt x="4390" y="39"/>
                </a:lnTo>
                <a:lnTo>
                  <a:pt x="4390" y="39"/>
                </a:lnTo>
                <a:lnTo>
                  <a:pt x="4391" y="39"/>
                </a:lnTo>
                <a:lnTo>
                  <a:pt x="4391" y="39"/>
                </a:lnTo>
                <a:lnTo>
                  <a:pt x="4391" y="39"/>
                </a:lnTo>
                <a:lnTo>
                  <a:pt x="4391" y="39"/>
                </a:lnTo>
                <a:lnTo>
                  <a:pt x="4392" y="39"/>
                </a:lnTo>
                <a:lnTo>
                  <a:pt x="4392" y="39"/>
                </a:lnTo>
                <a:lnTo>
                  <a:pt x="4392" y="39"/>
                </a:lnTo>
                <a:lnTo>
                  <a:pt x="4392" y="39"/>
                </a:lnTo>
                <a:lnTo>
                  <a:pt x="4392" y="39"/>
                </a:lnTo>
                <a:lnTo>
                  <a:pt x="4393" y="39"/>
                </a:lnTo>
                <a:lnTo>
                  <a:pt x="4393" y="39"/>
                </a:lnTo>
                <a:lnTo>
                  <a:pt x="4393" y="39"/>
                </a:lnTo>
                <a:lnTo>
                  <a:pt x="4393" y="39"/>
                </a:lnTo>
                <a:lnTo>
                  <a:pt x="4394" y="39"/>
                </a:lnTo>
                <a:lnTo>
                  <a:pt x="4394" y="39"/>
                </a:lnTo>
                <a:lnTo>
                  <a:pt x="4394" y="39"/>
                </a:lnTo>
                <a:lnTo>
                  <a:pt x="4394" y="39"/>
                </a:lnTo>
                <a:lnTo>
                  <a:pt x="4395" y="39"/>
                </a:lnTo>
                <a:lnTo>
                  <a:pt x="4395" y="39"/>
                </a:lnTo>
                <a:lnTo>
                  <a:pt x="4395" y="39"/>
                </a:lnTo>
                <a:lnTo>
                  <a:pt x="4395" y="39"/>
                </a:lnTo>
                <a:lnTo>
                  <a:pt x="4395" y="39"/>
                </a:lnTo>
                <a:lnTo>
                  <a:pt x="4396" y="39"/>
                </a:lnTo>
                <a:lnTo>
                  <a:pt x="4396" y="39"/>
                </a:lnTo>
                <a:lnTo>
                  <a:pt x="4396" y="39"/>
                </a:lnTo>
                <a:lnTo>
                  <a:pt x="4397" y="39"/>
                </a:lnTo>
                <a:lnTo>
                  <a:pt x="4397" y="39"/>
                </a:lnTo>
                <a:lnTo>
                  <a:pt x="4397" y="39"/>
                </a:lnTo>
                <a:lnTo>
                  <a:pt x="4397" y="39"/>
                </a:lnTo>
                <a:lnTo>
                  <a:pt x="4398" y="39"/>
                </a:lnTo>
                <a:lnTo>
                  <a:pt x="4398" y="39"/>
                </a:lnTo>
                <a:lnTo>
                  <a:pt x="4398" y="39"/>
                </a:lnTo>
                <a:lnTo>
                  <a:pt x="4398" y="39"/>
                </a:lnTo>
                <a:lnTo>
                  <a:pt x="4399" y="39"/>
                </a:lnTo>
                <a:lnTo>
                  <a:pt x="4399" y="39"/>
                </a:lnTo>
                <a:lnTo>
                  <a:pt x="4399" y="39"/>
                </a:lnTo>
                <a:lnTo>
                  <a:pt x="4399" y="39"/>
                </a:lnTo>
                <a:lnTo>
                  <a:pt x="4399" y="39"/>
                </a:lnTo>
                <a:lnTo>
                  <a:pt x="4400" y="39"/>
                </a:lnTo>
                <a:lnTo>
                  <a:pt x="4400" y="39"/>
                </a:lnTo>
                <a:lnTo>
                  <a:pt x="4400" y="39"/>
                </a:lnTo>
                <a:lnTo>
                  <a:pt x="4400" y="39"/>
                </a:lnTo>
                <a:lnTo>
                  <a:pt x="4401" y="39"/>
                </a:lnTo>
                <a:lnTo>
                  <a:pt x="4401" y="39"/>
                </a:lnTo>
                <a:lnTo>
                  <a:pt x="4401" y="39"/>
                </a:lnTo>
                <a:lnTo>
                  <a:pt x="4401" y="39"/>
                </a:lnTo>
                <a:lnTo>
                  <a:pt x="4402" y="39"/>
                </a:lnTo>
                <a:lnTo>
                  <a:pt x="4402" y="39"/>
                </a:lnTo>
                <a:lnTo>
                  <a:pt x="4402" y="39"/>
                </a:lnTo>
                <a:lnTo>
                  <a:pt x="4402" y="39"/>
                </a:lnTo>
                <a:lnTo>
                  <a:pt x="4402" y="39"/>
                </a:lnTo>
                <a:lnTo>
                  <a:pt x="4403" y="39"/>
                </a:lnTo>
                <a:lnTo>
                  <a:pt x="4403" y="39"/>
                </a:lnTo>
                <a:lnTo>
                  <a:pt x="4403" y="39"/>
                </a:lnTo>
                <a:lnTo>
                  <a:pt x="4403" y="39"/>
                </a:lnTo>
                <a:lnTo>
                  <a:pt x="4404" y="39"/>
                </a:lnTo>
                <a:lnTo>
                  <a:pt x="4404" y="39"/>
                </a:lnTo>
                <a:lnTo>
                  <a:pt x="4404" y="39"/>
                </a:lnTo>
                <a:lnTo>
                  <a:pt x="4405" y="39"/>
                </a:lnTo>
                <a:lnTo>
                  <a:pt x="4405" y="39"/>
                </a:lnTo>
                <a:lnTo>
                  <a:pt x="4405" y="39"/>
                </a:lnTo>
                <a:lnTo>
                  <a:pt x="4405" y="39"/>
                </a:lnTo>
                <a:lnTo>
                  <a:pt x="4405" y="39"/>
                </a:lnTo>
                <a:lnTo>
                  <a:pt x="4406" y="39"/>
                </a:lnTo>
                <a:lnTo>
                  <a:pt x="4406" y="39"/>
                </a:lnTo>
                <a:lnTo>
                  <a:pt x="4406" y="39"/>
                </a:lnTo>
                <a:lnTo>
                  <a:pt x="4406" y="39"/>
                </a:lnTo>
                <a:lnTo>
                  <a:pt x="4407" y="39"/>
                </a:lnTo>
                <a:lnTo>
                  <a:pt x="4407" y="39"/>
                </a:lnTo>
                <a:lnTo>
                  <a:pt x="4407" y="39"/>
                </a:lnTo>
                <a:lnTo>
                  <a:pt x="4407" y="39"/>
                </a:lnTo>
                <a:lnTo>
                  <a:pt x="4408" y="39"/>
                </a:lnTo>
                <a:lnTo>
                  <a:pt x="4408" y="39"/>
                </a:lnTo>
                <a:lnTo>
                  <a:pt x="4408" y="39"/>
                </a:lnTo>
                <a:lnTo>
                  <a:pt x="4408" y="39"/>
                </a:lnTo>
                <a:lnTo>
                  <a:pt x="4408" y="39"/>
                </a:lnTo>
                <a:lnTo>
                  <a:pt x="4409" y="39"/>
                </a:lnTo>
                <a:lnTo>
                  <a:pt x="4409" y="39"/>
                </a:lnTo>
                <a:lnTo>
                  <a:pt x="4409" y="39"/>
                </a:lnTo>
                <a:lnTo>
                  <a:pt x="4409" y="39"/>
                </a:lnTo>
                <a:lnTo>
                  <a:pt x="4410" y="39"/>
                </a:lnTo>
                <a:lnTo>
                  <a:pt x="4410" y="39"/>
                </a:lnTo>
                <a:lnTo>
                  <a:pt x="4410" y="39"/>
                </a:lnTo>
                <a:lnTo>
                  <a:pt x="4410" y="39"/>
                </a:lnTo>
                <a:lnTo>
                  <a:pt x="4411" y="39"/>
                </a:lnTo>
                <a:lnTo>
                  <a:pt x="4411" y="39"/>
                </a:lnTo>
                <a:lnTo>
                  <a:pt x="4411" y="39"/>
                </a:lnTo>
                <a:lnTo>
                  <a:pt x="4411" y="39"/>
                </a:lnTo>
                <a:lnTo>
                  <a:pt x="4411" y="39"/>
                </a:lnTo>
                <a:lnTo>
                  <a:pt x="4412" y="39"/>
                </a:lnTo>
                <a:lnTo>
                  <a:pt x="4412" y="39"/>
                </a:lnTo>
                <a:lnTo>
                  <a:pt x="4412" y="39"/>
                </a:lnTo>
                <a:lnTo>
                  <a:pt x="4413" y="39"/>
                </a:lnTo>
                <a:lnTo>
                  <a:pt x="4413" y="39"/>
                </a:lnTo>
                <a:lnTo>
                  <a:pt x="4413" y="39"/>
                </a:lnTo>
                <a:lnTo>
                  <a:pt x="4413" y="39"/>
                </a:lnTo>
                <a:lnTo>
                  <a:pt x="4414" y="39"/>
                </a:lnTo>
                <a:lnTo>
                  <a:pt x="4414" y="39"/>
                </a:lnTo>
                <a:lnTo>
                  <a:pt x="4414" y="39"/>
                </a:lnTo>
                <a:lnTo>
                  <a:pt x="4414" y="39"/>
                </a:lnTo>
                <a:lnTo>
                  <a:pt x="4414" y="39"/>
                </a:lnTo>
                <a:lnTo>
                  <a:pt x="4415" y="39"/>
                </a:lnTo>
                <a:lnTo>
                  <a:pt x="4415" y="39"/>
                </a:lnTo>
                <a:lnTo>
                  <a:pt x="4415" y="39"/>
                </a:lnTo>
                <a:lnTo>
                  <a:pt x="4415" y="39"/>
                </a:lnTo>
                <a:lnTo>
                  <a:pt x="4416" y="39"/>
                </a:lnTo>
                <a:lnTo>
                  <a:pt x="4416" y="39"/>
                </a:lnTo>
                <a:lnTo>
                  <a:pt x="4416" y="39"/>
                </a:lnTo>
                <a:lnTo>
                  <a:pt x="4416" y="39"/>
                </a:lnTo>
                <a:lnTo>
                  <a:pt x="4417" y="39"/>
                </a:lnTo>
                <a:lnTo>
                  <a:pt x="4417" y="39"/>
                </a:lnTo>
                <a:lnTo>
                  <a:pt x="4417" y="39"/>
                </a:lnTo>
                <a:lnTo>
                  <a:pt x="4417" y="39"/>
                </a:lnTo>
                <a:lnTo>
                  <a:pt x="4417" y="39"/>
                </a:lnTo>
                <a:lnTo>
                  <a:pt x="4418" y="39"/>
                </a:lnTo>
                <a:lnTo>
                  <a:pt x="4418" y="39"/>
                </a:lnTo>
                <a:lnTo>
                  <a:pt x="4418" y="39"/>
                </a:lnTo>
                <a:lnTo>
                  <a:pt x="4418" y="39"/>
                </a:lnTo>
                <a:lnTo>
                  <a:pt x="4419" y="39"/>
                </a:lnTo>
                <a:lnTo>
                  <a:pt x="4419" y="39"/>
                </a:lnTo>
                <a:lnTo>
                  <a:pt x="4419" y="39"/>
                </a:lnTo>
                <a:lnTo>
                  <a:pt x="4420" y="39"/>
                </a:lnTo>
                <a:lnTo>
                  <a:pt x="4420" y="39"/>
                </a:lnTo>
                <a:lnTo>
                  <a:pt x="4420" y="39"/>
                </a:lnTo>
                <a:lnTo>
                  <a:pt x="4420" y="39"/>
                </a:lnTo>
                <a:lnTo>
                  <a:pt x="4420" y="39"/>
                </a:lnTo>
                <a:lnTo>
                  <a:pt x="4421" y="39"/>
                </a:lnTo>
                <a:lnTo>
                  <a:pt x="4421" y="39"/>
                </a:lnTo>
                <a:lnTo>
                  <a:pt x="4421" y="39"/>
                </a:lnTo>
                <a:lnTo>
                  <a:pt x="4421" y="39"/>
                </a:lnTo>
                <a:lnTo>
                  <a:pt x="4422" y="39"/>
                </a:lnTo>
                <a:lnTo>
                  <a:pt x="4422" y="39"/>
                </a:lnTo>
                <a:lnTo>
                  <a:pt x="4422" y="39"/>
                </a:lnTo>
                <a:lnTo>
                  <a:pt x="4422" y="39"/>
                </a:lnTo>
                <a:lnTo>
                  <a:pt x="4423" y="39"/>
                </a:lnTo>
                <a:lnTo>
                  <a:pt x="4423" y="39"/>
                </a:lnTo>
                <a:lnTo>
                  <a:pt x="4423" y="39"/>
                </a:lnTo>
                <a:lnTo>
                  <a:pt x="4423" y="39"/>
                </a:lnTo>
                <a:lnTo>
                  <a:pt x="4423" y="39"/>
                </a:lnTo>
                <a:lnTo>
                  <a:pt x="4424" y="39"/>
                </a:lnTo>
                <a:lnTo>
                  <a:pt x="4424" y="39"/>
                </a:lnTo>
                <a:lnTo>
                  <a:pt x="4424" y="39"/>
                </a:lnTo>
                <a:lnTo>
                  <a:pt x="4424" y="39"/>
                </a:lnTo>
                <a:lnTo>
                  <a:pt x="4425" y="39"/>
                </a:lnTo>
                <a:lnTo>
                  <a:pt x="4425" y="39"/>
                </a:lnTo>
                <a:lnTo>
                  <a:pt x="4425" y="39"/>
                </a:lnTo>
                <a:lnTo>
                  <a:pt x="4425" y="39"/>
                </a:lnTo>
                <a:lnTo>
                  <a:pt x="4426" y="39"/>
                </a:lnTo>
                <a:lnTo>
                  <a:pt x="4426" y="39"/>
                </a:lnTo>
                <a:lnTo>
                  <a:pt x="4426" y="39"/>
                </a:lnTo>
                <a:lnTo>
                  <a:pt x="4426" y="39"/>
                </a:lnTo>
                <a:lnTo>
                  <a:pt x="4426" y="39"/>
                </a:lnTo>
                <a:lnTo>
                  <a:pt x="4427" y="39"/>
                </a:lnTo>
                <a:lnTo>
                  <a:pt x="4427" y="39"/>
                </a:lnTo>
                <a:lnTo>
                  <a:pt x="4427" y="39"/>
                </a:lnTo>
                <a:lnTo>
                  <a:pt x="4428" y="39"/>
                </a:lnTo>
                <a:lnTo>
                  <a:pt x="4428" y="39"/>
                </a:lnTo>
                <a:lnTo>
                  <a:pt x="4428" y="39"/>
                </a:lnTo>
                <a:lnTo>
                  <a:pt x="4428" y="39"/>
                </a:lnTo>
                <a:lnTo>
                  <a:pt x="4429" y="39"/>
                </a:lnTo>
                <a:lnTo>
                  <a:pt x="4429" y="39"/>
                </a:lnTo>
                <a:lnTo>
                  <a:pt x="4429" y="39"/>
                </a:lnTo>
                <a:lnTo>
                  <a:pt x="4429" y="39"/>
                </a:lnTo>
                <a:lnTo>
                  <a:pt x="4429" y="39"/>
                </a:lnTo>
                <a:lnTo>
                  <a:pt x="4430" y="39"/>
                </a:lnTo>
                <a:lnTo>
                  <a:pt x="4430" y="39"/>
                </a:lnTo>
                <a:lnTo>
                  <a:pt x="4430" y="39"/>
                </a:lnTo>
                <a:lnTo>
                  <a:pt x="4430" y="39"/>
                </a:lnTo>
                <a:lnTo>
                  <a:pt x="4431" y="39"/>
                </a:lnTo>
                <a:lnTo>
                  <a:pt x="4431" y="39"/>
                </a:lnTo>
                <a:lnTo>
                  <a:pt x="4431" y="39"/>
                </a:lnTo>
                <a:lnTo>
                  <a:pt x="4431" y="39"/>
                </a:lnTo>
                <a:lnTo>
                  <a:pt x="4432" y="39"/>
                </a:lnTo>
                <a:lnTo>
                  <a:pt x="4432" y="39"/>
                </a:lnTo>
                <a:lnTo>
                  <a:pt x="4432" y="39"/>
                </a:lnTo>
                <a:lnTo>
                  <a:pt x="4432" y="39"/>
                </a:lnTo>
                <a:lnTo>
                  <a:pt x="4432" y="39"/>
                </a:lnTo>
                <a:lnTo>
                  <a:pt x="4433" y="39"/>
                </a:lnTo>
                <a:lnTo>
                  <a:pt x="4433" y="39"/>
                </a:lnTo>
                <a:lnTo>
                  <a:pt x="4433" y="39"/>
                </a:lnTo>
                <a:lnTo>
                  <a:pt x="4433" y="39"/>
                </a:lnTo>
                <a:lnTo>
                  <a:pt x="4434" y="39"/>
                </a:lnTo>
                <a:lnTo>
                  <a:pt x="4434" y="39"/>
                </a:lnTo>
                <a:lnTo>
                  <a:pt x="4434" y="39"/>
                </a:lnTo>
                <a:lnTo>
                  <a:pt x="4434" y="39"/>
                </a:lnTo>
                <a:lnTo>
                  <a:pt x="4435" y="39"/>
                </a:lnTo>
                <a:lnTo>
                  <a:pt x="4435" y="39"/>
                </a:lnTo>
                <a:lnTo>
                  <a:pt x="4435" y="39"/>
                </a:lnTo>
                <a:lnTo>
                  <a:pt x="4436" y="39"/>
                </a:lnTo>
                <a:lnTo>
                  <a:pt x="4436" y="39"/>
                </a:lnTo>
                <a:lnTo>
                  <a:pt x="4436" y="39"/>
                </a:lnTo>
                <a:lnTo>
                  <a:pt x="4436" y="39"/>
                </a:lnTo>
                <a:lnTo>
                  <a:pt x="4436" y="39"/>
                </a:lnTo>
                <a:lnTo>
                  <a:pt x="4437" y="39"/>
                </a:lnTo>
                <a:lnTo>
                  <a:pt x="4437" y="39"/>
                </a:lnTo>
                <a:lnTo>
                  <a:pt x="4437" y="39"/>
                </a:lnTo>
                <a:lnTo>
                  <a:pt x="4437" y="39"/>
                </a:lnTo>
                <a:lnTo>
                  <a:pt x="4438" y="39"/>
                </a:lnTo>
                <a:lnTo>
                  <a:pt x="4438" y="39"/>
                </a:lnTo>
                <a:lnTo>
                  <a:pt x="4438" y="39"/>
                </a:lnTo>
                <a:lnTo>
                  <a:pt x="4438" y="39"/>
                </a:lnTo>
                <a:lnTo>
                  <a:pt x="4438" y="39"/>
                </a:lnTo>
                <a:lnTo>
                  <a:pt x="4439" y="39"/>
                </a:lnTo>
                <a:lnTo>
                  <a:pt x="4439" y="39"/>
                </a:lnTo>
                <a:lnTo>
                  <a:pt x="4439" y="39"/>
                </a:lnTo>
                <a:lnTo>
                  <a:pt x="4439" y="39"/>
                </a:lnTo>
                <a:lnTo>
                  <a:pt x="4440" y="39"/>
                </a:lnTo>
                <a:lnTo>
                  <a:pt x="4440" y="39"/>
                </a:lnTo>
                <a:lnTo>
                  <a:pt x="4440" y="39"/>
                </a:lnTo>
                <a:lnTo>
                  <a:pt x="4440" y="39"/>
                </a:lnTo>
                <a:lnTo>
                  <a:pt x="4441" y="39"/>
                </a:lnTo>
                <a:lnTo>
                  <a:pt x="4441" y="39"/>
                </a:lnTo>
                <a:lnTo>
                  <a:pt x="4441" y="39"/>
                </a:lnTo>
                <a:lnTo>
                  <a:pt x="4441" y="39"/>
                </a:lnTo>
                <a:lnTo>
                  <a:pt x="4441" y="39"/>
                </a:lnTo>
                <a:lnTo>
                  <a:pt x="4442" y="39"/>
                </a:lnTo>
                <a:lnTo>
                  <a:pt x="4442" y="39"/>
                </a:lnTo>
                <a:lnTo>
                  <a:pt x="4442" y="39"/>
                </a:lnTo>
                <a:lnTo>
                  <a:pt x="4442" y="39"/>
                </a:lnTo>
                <a:lnTo>
                  <a:pt x="4443" y="39"/>
                </a:lnTo>
                <a:lnTo>
                  <a:pt x="4443" y="39"/>
                </a:lnTo>
                <a:lnTo>
                  <a:pt x="4443" y="39"/>
                </a:lnTo>
                <a:lnTo>
                  <a:pt x="4444" y="39"/>
                </a:lnTo>
                <a:lnTo>
                  <a:pt x="4444" y="39"/>
                </a:lnTo>
                <a:lnTo>
                  <a:pt x="4444" y="39"/>
                </a:lnTo>
                <a:lnTo>
                  <a:pt x="4444" y="39"/>
                </a:lnTo>
                <a:lnTo>
                  <a:pt x="4445" y="39"/>
                </a:lnTo>
                <a:lnTo>
                  <a:pt x="4445" y="39"/>
                </a:lnTo>
                <a:lnTo>
                  <a:pt x="4445" y="39"/>
                </a:lnTo>
                <a:lnTo>
                  <a:pt x="4445" y="39"/>
                </a:lnTo>
                <a:lnTo>
                  <a:pt x="4445" y="39"/>
                </a:lnTo>
                <a:lnTo>
                  <a:pt x="4446" y="39"/>
                </a:lnTo>
                <a:lnTo>
                  <a:pt x="4446" y="39"/>
                </a:lnTo>
                <a:lnTo>
                  <a:pt x="4446" y="39"/>
                </a:lnTo>
                <a:lnTo>
                  <a:pt x="4446" y="39"/>
                </a:lnTo>
                <a:lnTo>
                  <a:pt x="4447" y="39"/>
                </a:lnTo>
                <a:lnTo>
                  <a:pt x="4447" y="39"/>
                </a:lnTo>
                <a:lnTo>
                  <a:pt x="4447" y="39"/>
                </a:lnTo>
                <a:lnTo>
                  <a:pt x="4447" y="39"/>
                </a:lnTo>
                <a:lnTo>
                  <a:pt x="4448" y="39"/>
                </a:lnTo>
                <a:lnTo>
                  <a:pt x="4448" y="39"/>
                </a:lnTo>
                <a:lnTo>
                  <a:pt x="4448" y="39"/>
                </a:lnTo>
                <a:lnTo>
                  <a:pt x="4448" y="39"/>
                </a:lnTo>
                <a:lnTo>
                  <a:pt x="4448" y="39"/>
                </a:lnTo>
                <a:lnTo>
                  <a:pt x="4449" y="39"/>
                </a:lnTo>
                <a:lnTo>
                  <a:pt x="4449" y="39"/>
                </a:lnTo>
                <a:lnTo>
                  <a:pt x="4449" y="39"/>
                </a:lnTo>
                <a:lnTo>
                  <a:pt x="4449" y="39"/>
                </a:lnTo>
                <a:lnTo>
                  <a:pt x="4450" y="39"/>
                </a:lnTo>
                <a:lnTo>
                  <a:pt x="4450" y="39"/>
                </a:lnTo>
                <a:lnTo>
                  <a:pt x="4450" y="39"/>
                </a:lnTo>
                <a:lnTo>
                  <a:pt x="4450" y="39"/>
                </a:lnTo>
                <a:lnTo>
                  <a:pt x="4451" y="39"/>
                </a:lnTo>
                <a:lnTo>
                  <a:pt x="4451" y="39"/>
                </a:lnTo>
                <a:lnTo>
                  <a:pt x="4451" y="39"/>
                </a:lnTo>
                <a:lnTo>
                  <a:pt x="4451" y="39"/>
                </a:lnTo>
                <a:lnTo>
                  <a:pt x="4452" y="39"/>
                </a:lnTo>
                <a:lnTo>
                  <a:pt x="4452" y="39"/>
                </a:lnTo>
                <a:lnTo>
                  <a:pt x="4452" y="39"/>
                </a:lnTo>
                <a:lnTo>
                  <a:pt x="4452" y="39"/>
                </a:lnTo>
                <a:lnTo>
                  <a:pt x="4453" y="39"/>
                </a:lnTo>
                <a:lnTo>
                  <a:pt x="4453" y="39"/>
                </a:lnTo>
                <a:lnTo>
                  <a:pt x="4453" y="39"/>
                </a:lnTo>
                <a:lnTo>
                  <a:pt x="4453" y="39"/>
                </a:lnTo>
                <a:lnTo>
                  <a:pt x="4454" y="39"/>
                </a:lnTo>
                <a:lnTo>
                  <a:pt x="4454" y="39"/>
                </a:lnTo>
                <a:lnTo>
                  <a:pt x="4454" y="39"/>
                </a:lnTo>
                <a:lnTo>
                  <a:pt x="4454" y="39"/>
                </a:lnTo>
                <a:lnTo>
                  <a:pt x="4454" y="39"/>
                </a:lnTo>
                <a:lnTo>
                  <a:pt x="4455" y="39"/>
                </a:lnTo>
                <a:lnTo>
                  <a:pt x="4455" y="39"/>
                </a:lnTo>
                <a:lnTo>
                  <a:pt x="4455" y="39"/>
                </a:lnTo>
                <a:lnTo>
                  <a:pt x="4455" y="39"/>
                </a:lnTo>
                <a:lnTo>
                  <a:pt x="4456" y="39"/>
                </a:lnTo>
                <a:lnTo>
                  <a:pt x="4456" y="39"/>
                </a:lnTo>
                <a:lnTo>
                  <a:pt x="4456" y="39"/>
                </a:lnTo>
                <a:lnTo>
                  <a:pt x="4456" y="39"/>
                </a:lnTo>
                <a:lnTo>
                  <a:pt x="4457" y="39"/>
                </a:lnTo>
                <a:lnTo>
                  <a:pt x="4457" y="39"/>
                </a:lnTo>
                <a:lnTo>
                  <a:pt x="4457" y="39"/>
                </a:lnTo>
                <a:lnTo>
                  <a:pt x="4457" y="39"/>
                </a:lnTo>
                <a:lnTo>
                  <a:pt x="4457" y="39"/>
                </a:lnTo>
                <a:lnTo>
                  <a:pt x="4458" y="39"/>
                </a:lnTo>
                <a:lnTo>
                  <a:pt x="4458" y="39"/>
                </a:lnTo>
                <a:lnTo>
                  <a:pt x="4458" y="39"/>
                </a:lnTo>
                <a:lnTo>
                  <a:pt x="4459" y="39"/>
                </a:lnTo>
                <a:lnTo>
                  <a:pt x="4459" y="39"/>
                </a:lnTo>
                <a:lnTo>
                  <a:pt x="4459" y="39"/>
                </a:lnTo>
                <a:lnTo>
                  <a:pt x="4459" y="39"/>
                </a:lnTo>
                <a:lnTo>
                  <a:pt x="4460" y="39"/>
                </a:lnTo>
                <a:lnTo>
                  <a:pt x="4460" y="39"/>
                </a:lnTo>
                <a:lnTo>
                  <a:pt x="4460" y="39"/>
                </a:lnTo>
                <a:lnTo>
                  <a:pt x="4460" y="39"/>
                </a:lnTo>
                <a:lnTo>
                  <a:pt x="4460" y="39"/>
                </a:lnTo>
                <a:lnTo>
                  <a:pt x="4461" y="39"/>
                </a:lnTo>
                <a:lnTo>
                  <a:pt x="4461" y="39"/>
                </a:lnTo>
                <a:lnTo>
                  <a:pt x="4461" y="39"/>
                </a:lnTo>
                <a:lnTo>
                  <a:pt x="4461" y="39"/>
                </a:lnTo>
                <a:lnTo>
                  <a:pt x="4462" y="39"/>
                </a:lnTo>
                <a:lnTo>
                  <a:pt x="4462" y="39"/>
                </a:lnTo>
                <a:lnTo>
                  <a:pt x="4462" y="39"/>
                </a:lnTo>
                <a:lnTo>
                  <a:pt x="4462" y="39"/>
                </a:lnTo>
                <a:lnTo>
                  <a:pt x="4463" y="39"/>
                </a:lnTo>
                <a:lnTo>
                  <a:pt x="4463" y="39"/>
                </a:lnTo>
                <a:lnTo>
                  <a:pt x="4463" y="39"/>
                </a:lnTo>
                <a:lnTo>
                  <a:pt x="4463" y="39"/>
                </a:lnTo>
                <a:lnTo>
                  <a:pt x="4463" y="39"/>
                </a:lnTo>
                <a:lnTo>
                  <a:pt x="4464" y="39"/>
                </a:lnTo>
                <a:lnTo>
                  <a:pt x="4464" y="39"/>
                </a:lnTo>
                <a:lnTo>
                  <a:pt x="4464" y="39"/>
                </a:lnTo>
                <a:lnTo>
                  <a:pt x="4464" y="39"/>
                </a:lnTo>
                <a:lnTo>
                  <a:pt x="4465" y="39"/>
                </a:lnTo>
                <a:lnTo>
                  <a:pt x="4465" y="39"/>
                </a:lnTo>
                <a:lnTo>
                  <a:pt x="4465" y="39"/>
                </a:lnTo>
                <a:lnTo>
                  <a:pt x="4465" y="39"/>
                </a:lnTo>
                <a:lnTo>
                  <a:pt x="4466" y="39"/>
                </a:lnTo>
                <a:lnTo>
                  <a:pt x="4466" y="39"/>
                </a:lnTo>
                <a:lnTo>
                  <a:pt x="4466" y="39"/>
                </a:lnTo>
                <a:lnTo>
                  <a:pt x="4466" y="39"/>
                </a:lnTo>
                <a:lnTo>
                  <a:pt x="4467" y="39"/>
                </a:lnTo>
                <a:lnTo>
                  <a:pt x="4467" y="39"/>
                </a:lnTo>
                <a:lnTo>
                  <a:pt x="4467" y="39"/>
                </a:lnTo>
                <a:lnTo>
                  <a:pt x="4467" y="39"/>
                </a:lnTo>
                <a:lnTo>
                  <a:pt x="4468" y="39"/>
                </a:lnTo>
                <a:lnTo>
                  <a:pt x="4468" y="39"/>
                </a:lnTo>
                <a:lnTo>
                  <a:pt x="4468" y="39"/>
                </a:lnTo>
                <a:lnTo>
                  <a:pt x="4468" y="39"/>
                </a:lnTo>
                <a:lnTo>
                  <a:pt x="4469" y="39"/>
                </a:lnTo>
                <a:lnTo>
                  <a:pt x="4469" y="39"/>
                </a:lnTo>
                <a:lnTo>
                  <a:pt x="4469" y="39"/>
                </a:lnTo>
                <a:lnTo>
                  <a:pt x="4469" y="39"/>
                </a:lnTo>
                <a:lnTo>
                  <a:pt x="4469" y="39"/>
                </a:lnTo>
                <a:lnTo>
                  <a:pt x="4470" y="39"/>
                </a:lnTo>
                <a:lnTo>
                  <a:pt x="4470" y="39"/>
                </a:lnTo>
                <a:lnTo>
                  <a:pt x="4470" y="39"/>
                </a:lnTo>
                <a:lnTo>
                  <a:pt x="4470" y="39"/>
                </a:lnTo>
                <a:lnTo>
                  <a:pt x="4471" y="39"/>
                </a:lnTo>
                <a:lnTo>
                  <a:pt x="4471" y="39"/>
                </a:lnTo>
                <a:lnTo>
                  <a:pt x="4471" y="39"/>
                </a:lnTo>
                <a:lnTo>
                  <a:pt x="4471" y="39"/>
                </a:lnTo>
                <a:lnTo>
                  <a:pt x="4472" y="39"/>
                </a:lnTo>
                <a:lnTo>
                  <a:pt x="4472" y="39"/>
                </a:lnTo>
                <a:lnTo>
                  <a:pt x="4472" y="39"/>
                </a:lnTo>
                <a:lnTo>
                  <a:pt x="4472" y="39"/>
                </a:lnTo>
                <a:lnTo>
                  <a:pt x="4472" y="39"/>
                </a:lnTo>
                <a:lnTo>
                  <a:pt x="4473" y="39"/>
                </a:lnTo>
                <a:lnTo>
                  <a:pt x="4473" y="39"/>
                </a:lnTo>
                <a:lnTo>
                  <a:pt x="4473" y="39"/>
                </a:lnTo>
                <a:lnTo>
                  <a:pt x="4473" y="39"/>
                </a:lnTo>
                <a:lnTo>
                  <a:pt x="4474" y="39"/>
                </a:lnTo>
                <a:lnTo>
                  <a:pt x="4474" y="39"/>
                </a:lnTo>
                <a:lnTo>
                  <a:pt x="4474" y="39"/>
                </a:lnTo>
                <a:lnTo>
                  <a:pt x="4475" y="39"/>
                </a:lnTo>
                <a:lnTo>
                  <a:pt x="4475" y="39"/>
                </a:lnTo>
                <a:lnTo>
                  <a:pt x="4475" y="39"/>
                </a:lnTo>
                <a:lnTo>
                  <a:pt x="4475" y="39"/>
                </a:lnTo>
                <a:lnTo>
                  <a:pt x="4475" y="39"/>
                </a:lnTo>
                <a:lnTo>
                  <a:pt x="4476" y="39"/>
                </a:lnTo>
                <a:lnTo>
                  <a:pt x="4476" y="39"/>
                </a:lnTo>
                <a:lnTo>
                  <a:pt x="4476" y="39"/>
                </a:lnTo>
                <a:lnTo>
                  <a:pt x="4476" y="39"/>
                </a:lnTo>
                <a:lnTo>
                  <a:pt x="4477" y="39"/>
                </a:lnTo>
                <a:lnTo>
                  <a:pt x="4477" y="39"/>
                </a:lnTo>
                <a:lnTo>
                  <a:pt x="4477" y="39"/>
                </a:lnTo>
                <a:lnTo>
                  <a:pt x="4477" y="39"/>
                </a:lnTo>
                <a:lnTo>
                  <a:pt x="4478" y="39"/>
                </a:lnTo>
                <a:lnTo>
                  <a:pt x="4478" y="39"/>
                </a:lnTo>
                <a:lnTo>
                  <a:pt x="4478" y="39"/>
                </a:lnTo>
                <a:lnTo>
                  <a:pt x="4478" y="39"/>
                </a:lnTo>
                <a:lnTo>
                  <a:pt x="4478" y="39"/>
                </a:lnTo>
                <a:lnTo>
                  <a:pt x="4479" y="39"/>
                </a:lnTo>
                <a:lnTo>
                  <a:pt x="4479" y="39"/>
                </a:lnTo>
                <a:lnTo>
                  <a:pt x="4479" y="39"/>
                </a:lnTo>
                <a:lnTo>
                  <a:pt x="4479" y="39"/>
                </a:lnTo>
                <a:lnTo>
                  <a:pt x="4480" y="39"/>
                </a:lnTo>
                <a:lnTo>
                  <a:pt x="4480" y="39"/>
                </a:lnTo>
                <a:lnTo>
                  <a:pt x="4480" y="39"/>
                </a:lnTo>
                <a:lnTo>
                  <a:pt x="4480" y="39"/>
                </a:lnTo>
                <a:lnTo>
                  <a:pt x="4481" y="39"/>
                </a:lnTo>
                <a:lnTo>
                  <a:pt x="4481" y="39"/>
                </a:lnTo>
                <a:lnTo>
                  <a:pt x="4481" y="39"/>
                </a:lnTo>
                <a:lnTo>
                  <a:pt x="4481" y="39"/>
                </a:lnTo>
                <a:lnTo>
                  <a:pt x="4481" y="39"/>
                </a:lnTo>
                <a:lnTo>
                  <a:pt x="4482" y="39"/>
                </a:lnTo>
                <a:lnTo>
                  <a:pt x="4482" y="39"/>
                </a:lnTo>
                <a:lnTo>
                  <a:pt x="4482" y="39"/>
                </a:lnTo>
                <a:lnTo>
                  <a:pt x="4483" y="39"/>
                </a:lnTo>
                <a:lnTo>
                  <a:pt x="4483" y="39"/>
                </a:lnTo>
                <a:lnTo>
                  <a:pt x="4483" y="39"/>
                </a:lnTo>
                <a:lnTo>
                  <a:pt x="4483" y="39"/>
                </a:lnTo>
                <a:lnTo>
                  <a:pt x="4484" y="39"/>
                </a:lnTo>
                <a:lnTo>
                  <a:pt x="4484" y="39"/>
                </a:lnTo>
                <a:lnTo>
                  <a:pt x="4484" y="39"/>
                </a:lnTo>
                <a:lnTo>
                  <a:pt x="4484" y="39"/>
                </a:lnTo>
                <a:lnTo>
                  <a:pt x="4484" y="39"/>
                </a:lnTo>
                <a:lnTo>
                  <a:pt x="4485" y="39"/>
                </a:lnTo>
                <a:lnTo>
                  <a:pt x="4485" y="39"/>
                </a:lnTo>
                <a:lnTo>
                  <a:pt x="4485" y="39"/>
                </a:lnTo>
                <a:lnTo>
                  <a:pt x="4485" y="39"/>
                </a:lnTo>
                <a:lnTo>
                  <a:pt x="4486" y="39"/>
                </a:lnTo>
                <a:lnTo>
                  <a:pt x="4486" y="39"/>
                </a:lnTo>
                <a:lnTo>
                  <a:pt x="4486" y="39"/>
                </a:lnTo>
                <a:lnTo>
                  <a:pt x="4486" y="39"/>
                </a:lnTo>
                <a:lnTo>
                  <a:pt x="4487" y="39"/>
                </a:lnTo>
                <a:lnTo>
                  <a:pt x="4487" y="39"/>
                </a:lnTo>
                <a:lnTo>
                  <a:pt x="4487" y="39"/>
                </a:lnTo>
                <a:lnTo>
                  <a:pt x="4487" y="39"/>
                </a:lnTo>
                <a:lnTo>
                  <a:pt x="4487" y="39"/>
                </a:lnTo>
                <a:lnTo>
                  <a:pt x="4488" y="39"/>
                </a:lnTo>
                <a:lnTo>
                  <a:pt x="4488" y="39"/>
                </a:lnTo>
                <a:lnTo>
                  <a:pt x="4488" y="39"/>
                </a:lnTo>
                <a:lnTo>
                  <a:pt x="4488" y="39"/>
                </a:lnTo>
                <a:lnTo>
                  <a:pt x="4489" y="39"/>
                </a:lnTo>
                <a:lnTo>
                  <a:pt x="4489" y="39"/>
                </a:lnTo>
                <a:lnTo>
                  <a:pt x="4489" y="39"/>
                </a:lnTo>
                <a:lnTo>
                  <a:pt x="4489" y="39"/>
                </a:lnTo>
                <a:lnTo>
                  <a:pt x="4490" y="39"/>
                </a:lnTo>
                <a:lnTo>
                  <a:pt x="4490" y="39"/>
                </a:lnTo>
                <a:lnTo>
                  <a:pt x="4490" y="39"/>
                </a:lnTo>
                <a:lnTo>
                  <a:pt x="4491" y="39"/>
                </a:lnTo>
                <a:lnTo>
                  <a:pt x="4491" y="39"/>
                </a:lnTo>
                <a:lnTo>
                  <a:pt x="4491" y="39"/>
                </a:lnTo>
                <a:lnTo>
                  <a:pt x="4491" y="39"/>
                </a:lnTo>
                <a:lnTo>
                  <a:pt x="4491" y="39"/>
                </a:lnTo>
                <a:lnTo>
                  <a:pt x="4492" y="39"/>
                </a:lnTo>
                <a:lnTo>
                  <a:pt x="4492" y="39"/>
                </a:lnTo>
                <a:lnTo>
                  <a:pt x="4492" y="39"/>
                </a:lnTo>
                <a:lnTo>
                  <a:pt x="4492" y="39"/>
                </a:lnTo>
                <a:lnTo>
                  <a:pt x="4493" y="39"/>
                </a:lnTo>
                <a:lnTo>
                  <a:pt x="4493" y="39"/>
                </a:lnTo>
                <a:lnTo>
                  <a:pt x="4493" y="39"/>
                </a:lnTo>
                <a:lnTo>
                  <a:pt x="4493" y="39"/>
                </a:lnTo>
                <a:lnTo>
                  <a:pt x="4494" y="39"/>
                </a:lnTo>
                <a:lnTo>
                  <a:pt x="4494" y="39"/>
                </a:lnTo>
                <a:lnTo>
                  <a:pt x="4494" y="39"/>
                </a:lnTo>
                <a:lnTo>
                  <a:pt x="4494" y="39"/>
                </a:lnTo>
                <a:lnTo>
                  <a:pt x="4494" y="39"/>
                </a:lnTo>
                <a:lnTo>
                  <a:pt x="4495" y="39"/>
                </a:lnTo>
                <a:lnTo>
                  <a:pt x="4495" y="39"/>
                </a:lnTo>
                <a:lnTo>
                  <a:pt x="4495" y="39"/>
                </a:lnTo>
                <a:lnTo>
                  <a:pt x="4495" y="39"/>
                </a:lnTo>
                <a:lnTo>
                  <a:pt x="4496" y="39"/>
                </a:lnTo>
                <a:lnTo>
                  <a:pt x="4496" y="39"/>
                </a:lnTo>
                <a:lnTo>
                  <a:pt x="4496" y="39"/>
                </a:lnTo>
                <a:lnTo>
                  <a:pt x="4496" y="39"/>
                </a:lnTo>
                <a:lnTo>
                  <a:pt x="4497" y="39"/>
                </a:lnTo>
                <a:lnTo>
                  <a:pt x="4497" y="39"/>
                </a:lnTo>
                <a:lnTo>
                  <a:pt x="4497" y="39"/>
                </a:lnTo>
                <a:lnTo>
                  <a:pt x="4497" y="39"/>
                </a:lnTo>
                <a:lnTo>
                  <a:pt x="4498" y="39"/>
                </a:lnTo>
                <a:lnTo>
                  <a:pt x="4498" y="39"/>
                </a:lnTo>
                <a:lnTo>
                  <a:pt x="4498" y="39"/>
                </a:lnTo>
                <a:lnTo>
                  <a:pt x="4498" y="39"/>
                </a:lnTo>
                <a:lnTo>
                  <a:pt x="4499" y="39"/>
                </a:lnTo>
                <a:lnTo>
                  <a:pt x="4499" y="39"/>
                </a:lnTo>
                <a:lnTo>
                  <a:pt x="4499" y="39"/>
                </a:lnTo>
                <a:lnTo>
                  <a:pt x="4499" y="39"/>
                </a:lnTo>
                <a:lnTo>
                  <a:pt x="4500" y="39"/>
                </a:lnTo>
                <a:lnTo>
                  <a:pt x="4500" y="39"/>
                </a:lnTo>
                <a:lnTo>
                  <a:pt x="4500" y="39"/>
                </a:lnTo>
                <a:lnTo>
                  <a:pt x="4500" y="39"/>
                </a:lnTo>
                <a:lnTo>
                  <a:pt x="4500" y="39"/>
                </a:lnTo>
                <a:lnTo>
                  <a:pt x="4501" y="39"/>
                </a:lnTo>
                <a:lnTo>
                  <a:pt x="4501" y="39"/>
                </a:lnTo>
                <a:lnTo>
                  <a:pt x="4501" y="39"/>
                </a:lnTo>
                <a:lnTo>
                  <a:pt x="4501" y="39"/>
                </a:lnTo>
                <a:lnTo>
                  <a:pt x="4502" y="39"/>
                </a:lnTo>
                <a:lnTo>
                  <a:pt x="4502" y="39"/>
                </a:lnTo>
                <a:lnTo>
                  <a:pt x="4502" y="39"/>
                </a:lnTo>
                <a:lnTo>
                  <a:pt x="4502" y="39"/>
                </a:lnTo>
                <a:lnTo>
                  <a:pt x="4503" y="39"/>
                </a:lnTo>
                <a:lnTo>
                  <a:pt x="4503" y="39"/>
                </a:lnTo>
                <a:lnTo>
                  <a:pt x="4503" y="39"/>
                </a:lnTo>
                <a:lnTo>
                  <a:pt x="4503" y="39"/>
                </a:lnTo>
                <a:lnTo>
                  <a:pt x="4503" y="39"/>
                </a:lnTo>
                <a:lnTo>
                  <a:pt x="4504" y="39"/>
                </a:lnTo>
                <a:lnTo>
                  <a:pt x="4504" y="39"/>
                </a:lnTo>
                <a:lnTo>
                  <a:pt x="4504" y="39"/>
                </a:lnTo>
                <a:lnTo>
                  <a:pt x="4504" y="39"/>
                </a:lnTo>
                <a:lnTo>
                  <a:pt x="4505" y="39"/>
                </a:lnTo>
                <a:lnTo>
                  <a:pt x="4505" y="39"/>
                </a:lnTo>
                <a:lnTo>
                  <a:pt x="4505" y="39"/>
                </a:lnTo>
                <a:lnTo>
                  <a:pt x="4506" y="39"/>
                </a:lnTo>
                <a:lnTo>
                  <a:pt x="4506" y="39"/>
                </a:lnTo>
                <a:lnTo>
                  <a:pt x="4506" y="39"/>
                </a:lnTo>
                <a:lnTo>
                  <a:pt x="4506" y="39"/>
                </a:lnTo>
                <a:lnTo>
                  <a:pt x="4506" y="39"/>
                </a:lnTo>
                <a:lnTo>
                  <a:pt x="4507" y="39"/>
                </a:lnTo>
                <a:lnTo>
                  <a:pt x="4507" y="39"/>
                </a:lnTo>
                <a:lnTo>
                  <a:pt x="4507" y="39"/>
                </a:lnTo>
                <a:lnTo>
                  <a:pt x="4507" y="39"/>
                </a:lnTo>
                <a:lnTo>
                  <a:pt x="4508" y="39"/>
                </a:lnTo>
                <a:lnTo>
                  <a:pt x="4508" y="39"/>
                </a:lnTo>
                <a:lnTo>
                  <a:pt x="4508" y="39"/>
                </a:lnTo>
                <a:lnTo>
                  <a:pt x="4508" y="39"/>
                </a:lnTo>
                <a:lnTo>
                  <a:pt x="4509" y="39"/>
                </a:lnTo>
                <a:lnTo>
                  <a:pt x="4509" y="39"/>
                </a:lnTo>
                <a:lnTo>
                  <a:pt x="4509" y="39"/>
                </a:lnTo>
                <a:lnTo>
                  <a:pt x="4509" y="39"/>
                </a:lnTo>
                <a:lnTo>
                  <a:pt x="4509" y="39"/>
                </a:lnTo>
                <a:lnTo>
                  <a:pt x="4510" y="39"/>
                </a:lnTo>
                <a:lnTo>
                  <a:pt x="4510" y="39"/>
                </a:lnTo>
                <a:lnTo>
                  <a:pt x="4510" y="39"/>
                </a:lnTo>
                <a:lnTo>
                  <a:pt x="4510" y="39"/>
                </a:lnTo>
                <a:lnTo>
                  <a:pt x="4511" y="39"/>
                </a:lnTo>
                <a:lnTo>
                  <a:pt x="4511" y="39"/>
                </a:lnTo>
                <a:lnTo>
                  <a:pt x="4511" y="39"/>
                </a:lnTo>
                <a:lnTo>
                  <a:pt x="4511" y="39"/>
                </a:lnTo>
                <a:lnTo>
                  <a:pt x="4512" y="39"/>
                </a:lnTo>
                <a:lnTo>
                  <a:pt x="4512" y="39"/>
                </a:lnTo>
                <a:lnTo>
                  <a:pt x="4512" y="39"/>
                </a:lnTo>
                <a:lnTo>
                  <a:pt x="4512" y="39"/>
                </a:lnTo>
                <a:lnTo>
                  <a:pt x="4512" y="39"/>
                </a:lnTo>
                <a:lnTo>
                  <a:pt x="4513" y="39"/>
                </a:lnTo>
                <a:lnTo>
                  <a:pt x="4513" y="39"/>
                </a:lnTo>
                <a:lnTo>
                  <a:pt x="4513" y="39"/>
                </a:lnTo>
                <a:lnTo>
                  <a:pt x="4514" y="39"/>
                </a:lnTo>
                <a:lnTo>
                  <a:pt x="4514" y="39"/>
                </a:lnTo>
                <a:lnTo>
                  <a:pt x="4514" y="39"/>
                </a:lnTo>
                <a:lnTo>
                  <a:pt x="4514" y="39"/>
                </a:lnTo>
                <a:lnTo>
                  <a:pt x="4515" y="39"/>
                </a:lnTo>
                <a:lnTo>
                  <a:pt x="4515" y="39"/>
                </a:lnTo>
                <a:lnTo>
                  <a:pt x="4515" y="39"/>
                </a:lnTo>
                <a:lnTo>
                  <a:pt x="4515" y="39"/>
                </a:lnTo>
                <a:lnTo>
                  <a:pt x="4515" y="39"/>
                </a:lnTo>
                <a:lnTo>
                  <a:pt x="4516" y="39"/>
                </a:lnTo>
                <a:lnTo>
                  <a:pt x="4516" y="39"/>
                </a:lnTo>
                <a:lnTo>
                  <a:pt x="4516" y="39"/>
                </a:lnTo>
                <a:lnTo>
                  <a:pt x="4516" y="39"/>
                </a:lnTo>
                <a:lnTo>
                  <a:pt x="4517" y="39"/>
                </a:lnTo>
                <a:lnTo>
                  <a:pt x="4517" y="39"/>
                </a:lnTo>
                <a:lnTo>
                  <a:pt x="4517" y="39"/>
                </a:lnTo>
                <a:lnTo>
                  <a:pt x="4517" y="39"/>
                </a:lnTo>
                <a:lnTo>
                  <a:pt x="4518" y="39"/>
                </a:lnTo>
                <a:lnTo>
                  <a:pt x="4518" y="39"/>
                </a:lnTo>
                <a:lnTo>
                  <a:pt x="4518" y="39"/>
                </a:lnTo>
                <a:lnTo>
                  <a:pt x="4518" y="39"/>
                </a:lnTo>
                <a:lnTo>
                  <a:pt x="4518" y="39"/>
                </a:lnTo>
                <a:lnTo>
                  <a:pt x="4519" y="39"/>
                </a:lnTo>
                <a:lnTo>
                  <a:pt x="4519" y="39"/>
                </a:lnTo>
                <a:lnTo>
                  <a:pt x="4519" y="39"/>
                </a:lnTo>
                <a:lnTo>
                  <a:pt x="4519" y="39"/>
                </a:lnTo>
                <a:lnTo>
                  <a:pt x="4520" y="39"/>
                </a:lnTo>
                <a:lnTo>
                  <a:pt x="4520" y="39"/>
                </a:lnTo>
                <a:lnTo>
                  <a:pt x="4520" y="39"/>
                </a:lnTo>
                <a:lnTo>
                  <a:pt x="4520" y="39"/>
                </a:lnTo>
                <a:lnTo>
                  <a:pt x="4521" y="39"/>
                </a:lnTo>
                <a:lnTo>
                  <a:pt x="4521" y="39"/>
                </a:lnTo>
                <a:lnTo>
                  <a:pt x="4521" y="39"/>
                </a:lnTo>
                <a:lnTo>
                  <a:pt x="4521" y="39"/>
                </a:lnTo>
                <a:lnTo>
                  <a:pt x="4522" y="39"/>
                </a:lnTo>
                <a:lnTo>
                  <a:pt x="4522" y="39"/>
                </a:lnTo>
                <a:lnTo>
                  <a:pt x="4522" y="39"/>
                </a:lnTo>
                <a:lnTo>
                  <a:pt x="4522" y="39"/>
                </a:lnTo>
                <a:lnTo>
                  <a:pt x="4523" y="39"/>
                </a:lnTo>
                <a:lnTo>
                  <a:pt x="4523" y="39"/>
                </a:lnTo>
                <a:lnTo>
                  <a:pt x="4523" y="39"/>
                </a:lnTo>
                <a:lnTo>
                  <a:pt x="4523" y="39"/>
                </a:lnTo>
                <a:lnTo>
                  <a:pt x="4524" y="39"/>
                </a:lnTo>
                <a:lnTo>
                  <a:pt x="4524" y="39"/>
                </a:lnTo>
                <a:lnTo>
                  <a:pt x="4524" y="39"/>
                </a:lnTo>
                <a:lnTo>
                  <a:pt x="4524" y="39"/>
                </a:lnTo>
                <a:lnTo>
                  <a:pt x="4524" y="39"/>
                </a:lnTo>
                <a:lnTo>
                  <a:pt x="4525" y="39"/>
                </a:lnTo>
                <a:lnTo>
                  <a:pt x="4525" y="39"/>
                </a:lnTo>
                <a:lnTo>
                  <a:pt x="4525" y="39"/>
                </a:lnTo>
                <a:lnTo>
                  <a:pt x="4525" y="39"/>
                </a:lnTo>
                <a:lnTo>
                  <a:pt x="4526" y="39"/>
                </a:lnTo>
                <a:lnTo>
                  <a:pt x="4526" y="39"/>
                </a:lnTo>
                <a:lnTo>
                  <a:pt x="4526" y="39"/>
                </a:lnTo>
                <a:lnTo>
                  <a:pt x="4526" y="39"/>
                </a:lnTo>
                <a:lnTo>
                  <a:pt x="4527" y="39"/>
                </a:lnTo>
                <a:lnTo>
                  <a:pt x="4527" y="39"/>
                </a:lnTo>
                <a:lnTo>
                  <a:pt x="4527" y="39"/>
                </a:lnTo>
                <a:lnTo>
                  <a:pt x="4527" y="39"/>
                </a:lnTo>
                <a:lnTo>
                  <a:pt x="4527" y="39"/>
                </a:lnTo>
                <a:lnTo>
                  <a:pt x="4528" y="39"/>
                </a:lnTo>
                <a:lnTo>
                  <a:pt x="4528" y="39"/>
                </a:lnTo>
                <a:lnTo>
                  <a:pt x="4528" y="39"/>
                </a:lnTo>
                <a:lnTo>
                  <a:pt x="4528" y="39"/>
                </a:lnTo>
                <a:lnTo>
                  <a:pt x="4529" y="39"/>
                </a:lnTo>
                <a:lnTo>
                  <a:pt x="4529" y="39"/>
                </a:lnTo>
                <a:lnTo>
                  <a:pt x="4529" y="39"/>
                </a:lnTo>
                <a:lnTo>
                  <a:pt x="4530" y="39"/>
                </a:lnTo>
                <a:lnTo>
                  <a:pt x="4530" y="39"/>
                </a:lnTo>
                <a:lnTo>
                  <a:pt x="4530" y="39"/>
                </a:lnTo>
                <a:lnTo>
                  <a:pt x="4530" y="39"/>
                </a:lnTo>
                <a:lnTo>
                  <a:pt x="4530" y="39"/>
                </a:lnTo>
                <a:lnTo>
                  <a:pt x="4531" y="39"/>
                </a:lnTo>
                <a:lnTo>
                  <a:pt x="4531" y="39"/>
                </a:lnTo>
                <a:lnTo>
                  <a:pt x="4531" y="39"/>
                </a:lnTo>
                <a:lnTo>
                  <a:pt x="4531" y="39"/>
                </a:lnTo>
                <a:lnTo>
                  <a:pt x="4532" y="39"/>
                </a:lnTo>
                <a:lnTo>
                  <a:pt x="4532" y="39"/>
                </a:lnTo>
                <a:lnTo>
                  <a:pt x="4532" y="39"/>
                </a:lnTo>
                <a:lnTo>
                  <a:pt x="4532" y="39"/>
                </a:lnTo>
                <a:lnTo>
                  <a:pt x="4533" y="39"/>
                </a:lnTo>
                <a:lnTo>
                  <a:pt x="4533" y="39"/>
                </a:lnTo>
                <a:lnTo>
                  <a:pt x="4533" y="39"/>
                </a:lnTo>
                <a:lnTo>
                  <a:pt x="4533" y="39"/>
                </a:lnTo>
                <a:lnTo>
                  <a:pt x="4533" y="39"/>
                </a:lnTo>
                <a:lnTo>
                  <a:pt x="4534" y="39"/>
                </a:lnTo>
                <a:lnTo>
                  <a:pt x="4534" y="39"/>
                </a:lnTo>
                <a:lnTo>
                  <a:pt x="4534" y="39"/>
                </a:lnTo>
                <a:lnTo>
                  <a:pt x="4534" y="39"/>
                </a:lnTo>
                <a:lnTo>
                  <a:pt x="4535" y="39"/>
                </a:lnTo>
                <a:lnTo>
                  <a:pt x="4535" y="39"/>
                </a:lnTo>
                <a:lnTo>
                  <a:pt x="4535" y="39"/>
                </a:lnTo>
                <a:lnTo>
                  <a:pt x="4535" y="39"/>
                </a:lnTo>
                <a:lnTo>
                  <a:pt x="4536" y="39"/>
                </a:lnTo>
                <a:lnTo>
                  <a:pt x="4536" y="39"/>
                </a:lnTo>
                <a:lnTo>
                  <a:pt x="4536" y="39"/>
                </a:lnTo>
                <a:lnTo>
                  <a:pt x="4537" y="39"/>
                </a:lnTo>
                <a:lnTo>
                  <a:pt x="4537" y="39"/>
                </a:lnTo>
                <a:lnTo>
                  <a:pt x="4537" y="39"/>
                </a:lnTo>
                <a:lnTo>
                  <a:pt x="4537" y="39"/>
                </a:lnTo>
                <a:lnTo>
                  <a:pt x="4537" y="39"/>
                </a:lnTo>
                <a:lnTo>
                  <a:pt x="4538" y="39"/>
                </a:lnTo>
                <a:lnTo>
                  <a:pt x="4538" y="39"/>
                </a:lnTo>
                <a:lnTo>
                  <a:pt x="4538" y="39"/>
                </a:lnTo>
                <a:lnTo>
                  <a:pt x="4538" y="39"/>
                </a:lnTo>
                <a:lnTo>
                  <a:pt x="4539" y="39"/>
                </a:lnTo>
                <a:lnTo>
                  <a:pt x="4539" y="39"/>
                </a:lnTo>
                <a:lnTo>
                  <a:pt x="4539" y="39"/>
                </a:lnTo>
                <a:lnTo>
                  <a:pt x="4539" y="39"/>
                </a:lnTo>
                <a:lnTo>
                  <a:pt x="4540" y="39"/>
                </a:lnTo>
                <a:lnTo>
                  <a:pt x="4540" y="39"/>
                </a:lnTo>
                <a:lnTo>
                  <a:pt x="4540" y="39"/>
                </a:lnTo>
                <a:lnTo>
                  <a:pt x="4540" y="39"/>
                </a:lnTo>
                <a:lnTo>
                  <a:pt x="4540" y="39"/>
                </a:lnTo>
                <a:lnTo>
                  <a:pt x="4541" y="39"/>
                </a:lnTo>
                <a:lnTo>
                  <a:pt x="4541" y="39"/>
                </a:lnTo>
                <a:lnTo>
                  <a:pt x="4541" y="39"/>
                </a:lnTo>
                <a:lnTo>
                  <a:pt x="4541" y="39"/>
                </a:lnTo>
                <a:lnTo>
                  <a:pt x="4542" y="39"/>
                </a:lnTo>
                <a:lnTo>
                  <a:pt x="4542" y="39"/>
                </a:lnTo>
                <a:lnTo>
                  <a:pt x="4542" y="39"/>
                </a:lnTo>
                <a:lnTo>
                  <a:pt x="4542" y="39"/>
                </a:lnTo>
                <a:lnTo>
                  <a:pt x="4543" y="39"/>
                </a:lnTo>
                <a:lnTo>
                  <a:pt x="4543" y="39"/>
                </a:lnTo>
                <a:lnTo>
                  <a:pt x="4543" y="39"/>
                </a:lnTo>
                <a:lnTo>
                  <a:pt x="4543" y="39"/>
                </a:lnTo>
                <a:lnTo>
                  <a:pt x="4543" y="39"/>
                </a:lnTo>
                <a:lnTo>
                  <a:pt x="4544" y="39"/>
                </a:lnTo>
                <a:lnTo>
                  <a:pt x="4544" y="39"/>
                </a:lnTo>
                <a:lnTo>
                  <a:pt x="4544" y="39"/>
                </a:lnTo>
                <a:lnTo>
                  <a:pt x="4545" y="39"/>
                </a:lnTo>
                <a:lnTo>
                  <a:pt x="4545" y="39"/>
                </a:lnTo>
                <a:lnTo>
                  <a:pt x="4545" y="39"/>
                </a:lnTo>
                <a:lnTo>
                  <a:pt x="4545" y="39"/>
                </a:lnTo>
                <a:lnTo>
                  <a:pt x="4546" y="39"/>
                </a:lnTo>
                <a:lnTo>
                  <a:pt x="4546" y="39"/>
                </a:lnTo>
                <a:lnTo>
                  <a:pt x="4546" y="39"/>
                </a:lnTo>
                <a:lnTo>
                  <a:pt x="4546" y="39"/>
                </a:lnTo>
                <a:lnTo>
                  <a:pt x="4546" y="39"/>
                </a:lnTo>
                <a:lnTo>
                  <a:pt x="4547" y="39"/>
                </a:lnTo>
                <a:lnTo>
                  <a:pt x="4547" y="39"/>
                </a:lnTo>
                <a:lnTo>
                  <a:pt x="4547" y="39"/>
                </a:lnTo>
                <a:lnTo>
                  <a:pt x="4547" y="39"/>
                </a:lnTo>
                <a:lnTo>
                  <a:pt x="4548" y="39"/>
                </a:lnTo>
                <a:lnTo>
                  <a:pt x="4548" y="39"/>
                </a:lnTo>
                <a:lnTo>
                  <a:pt x="4548" y="39"/>
                </a:lnTo>
                <a:lnTo>
                  <a:pt x="4548" y="39"/>
                </a:lnTo>
                <a:lnTo>
                  <a:pt x="4549" y="39"/>
                </a:lnTo>
                <a:lnTo>
                  <a:pt x="4549" y="39"/>
                </a:lnTo>
                <a:lnTo>
                  <a:pt x="4549" y="39"/>
                </a:lnTo>
                <a:lnTo>
                  <a:pt x="4549" y="39"/>
                </a:lnTo>
                <a:lnTo>
                  <a:pt x="4549" y="39"/>
                </a:lnTo>
                <a:lnTo>
                  <a:pt x="4550" y="39"/>
                </a:lnTo>
                <a:lnTo>
                  <a:pt x="4550" y="39"/>
                </a:lnTo>
                <a:lnTo>
                  <a:pt x="4550" y="39"/>
                </a:lnTo>
                <a:lnTo>
                  <a:pt x="4550" y="39"/>
                </a:lnTo>
                <a:lnTo>
                  <a:pt x="4551" y="39"/>
                </a:lnTo>
                <a:lnTo>
                  <a:pt x="4551" y="39"/>
                </a:lnTo>
                <a:lnTo>
                  <a:pt x="4551" y="39"/>
                </a:lnTo>
                <a:lnTo>
                  <a:pt x="4551" y="39"/>
                </a:lnTo>
                <a:lnTo>
                  <a:pt x="4552" y="39"/>
                </a:lnTo>
                <a:lnTo>
                  <a:pt x="4552" y="39"/>
                </a:lnTo>
                <a:lnTo>
                  <a:pt x="4552" y="39"/>
                </a:lnTo>
                <a:lnTo>
                  <a:pt x="4552" y="39"/>
                </a:lnTo>
                <a:lnTo>
                  <a:pt x="4553" y="39"/>
                </a:lnTo>
                <a:lnTo>
                  <a:pt x="4553" y="39"/>
                </a:lnTo>
                <a:lnTo>
                  <a:pt x="4553" y="39"/>
                </a:lnTo>
                <a:lnTo>
                  <a:pt x="4553" y="39"/>
                </a:lnTo>
                <a:lnTo>
                  <a:pt x="4554" y="39"/>
                </a:lnTo>
                <a:lnTo>
                  <a:pt x="4554" y="39"/>
                </a:lnTo>
                <a:lnTo>
                  <a:pt x="4554" y="39"/>
                </a:lnTo>
                <a:lnTo>
                  <a:pt x="4554" y="39"/>
                </a:lnTo>
                <a:lnTo>
                  <a:pt x="4555" y="39"/>
                </a:lnTo>
                <a:lnTo>
                  <a:pt x="4555" y="39"/>
                </a:lnTo>
                <a:lnTo>
                  <a:pt x="4555" y="39"/>
                </a:lnTo>
                <a:lnTo>
                  <a:pt x="4555" y="39"/>
                </a:lnTo>
                <a:lnTo>
                  <a:pt x="4555" y="39"/>
                </a:lnTo>
                <a:lnTo>
                  <a:pt x="4556" y="39"/>
                </a:lnTo>
                <a:lnTo>
                  <a:pt x="4556" y="39"/>
                </a:lnTo>
                <a:lnTo>
                  <a:pt x="4556" y="39"/>
                </a:lnTo>
                <a:lnTo>
                  <a:pt x="4556" y="39"/>
                </a:lnTo>
                <a:lnTo>
                  <a:pt x="4557" y="39"/>
                </a:lnTo>
                <a:lnTo>
                  <a:pt x="4557" y="39"/>
                </a:lnTo>
                <a:lnTo>
                  <a:pt x="4557" y="39"/>
                </a:lnTo>
                <a:lnTo>
                  <a:pt x="4557" y="39"/>
                </a:lnTo>
                <a:lnTo>
                  <a:pt x="4558" y="39"/>
                </a:lnTo>
                <a:lnTo>
                  <a:pt x="4558" y="39"/>
                </a:lnTo>
                <a:lnTo>
                  <a:pt x="4558" y="39"/>
                </a:lnTo>
                <a:lnTo>
                  <a:pt x="4558" y="39"/>
                </a:lnTo>
                <a:lnTo>
                  <a:pt x="4558" y="39"/>
                </a:lnTo>
                <a:lnTo>
                  <a:pt x="4559" y="39"/>
                </a:lnTo>
                <a:lnTo>
                  <a:pt x="4559" y="39"/>
                </a:lnTo>
                <a:lnTo>
                  <a:pt x="4559" y="39"/>
                </a:lnTo>
                <a:lnTo>
                  <a:pt x="4559" y="39"/>
                </a:lnTo>
                <a:lnTo>
                  <a:pt x="4560" y="39"/>
                </a:lnTo>
                <a:lnTo>
                  <a:pt x="4560" y="39"/>
                </a:lnTo>
                <a:lnTo>
                  <a:pt x="4560" y="39"/>
                </a:lnTo>
                <a:lnTo>
                  <a:pt x="4561" y="39"/>
                </a:lnTo>
                <a:lnTo>
                  <a:pt x="4561" y="39"/>
                </a:lnTo>
                <a:lnTo>
                  <a:pt x="4561" y="39"/>
                </a:lnTo>
                <a:lnTo>
                  <a:pt x="4561" y="39"/>
                </a:lnTo>
                <a:lnTo>
                  <a:pt x="4561" y="39"/>
                </a:lnTo>
                <a:lnTo>
                  <a:pt x="4562" y="39"/>
                </a:lnTo>
                <a:lnTo>
                  <a:pt x="4562" y="39"/>
                </a:lnTo>
                <a:lnTo>
                  <a:pt x="4562" y="39"/>
                </a:lnTo>
                <a:lnTo>
                  <a:pt x="4562" y="39"/>
                </a:lnTo>
                <a:lnTo>
                  <a:pt x="4563" y="39"/>
                </a:lnTo>
                <a:lnTo>
                  <a:pt x="4563" y="39"/>
                </a:lnTo>
                <a:lnTo>
                  <a:pt x="4563" y="39"/>
                </a:lnTo>
                <a:lnTo>
                  <a:pt x="4563" y="39"/>
                </a:lnTo>
                <a:lnTo>
                  <a:pt x="4564" y="39"/>
                </a:lnTo>
                <a:lnTo>
                  <a:pt x="4564" y="39"/>
                </a:lnTo>
                <a:lnTo>
                  <a:pt x="4564" y="39"/>
                </a:lnTo>
                <a:lnTo>
                  <a:pt x="4564" y="39"/>
                </a:lnTo>
                <a:lnTo>
                  <a:pt x="4564" y="39"/>
                </a:lnTo>
                <a:lnTo>
                  <a:pt x="4565" y="39"/>
                </a:lnTo>
                <a:lnTo>
                  <a:pt x="4565" y="39"/>
                </a:lnTo>
                <a:lnTo>
                  <a:pt x="4565" y="39"/>
                </a:lnTo>
                <a:lnTo>
                  <a:pt x="4565" y="39"/>
                </a:lnTo>
                <a:lnTo>
                  <a:pt x="4566" y="39"/>
                </a:lnTo>
                <a:lnTo>
                  <a:pt x="4566" y="39"/>
                </a:lnTo>
                <a:lnTo>
                  <a:pt x="4566" y="39"/>
                </a:lnTo>
                <a:lnTo>
                  <a:pt x="4566" y="39"/>
                </a:lnTo>
                <a:lnTo>
                  <a:pt x="4567" y="39"/>
                </a:lnTo>
                <a:lnTo>
                  <a:pt x="4567" y="39"/>
                </a:lnTo>
                <a:lnTo>
                  <a:pt x="4567" y="39"/>
                </a:lnTo>
                <a:lnTo>
                  <a:pt x="4567" y="39"/>
                </a:lnTo>
                <a:lnTo>
                  <a:pt x="4567" y="39"/>
                </a:lnTo>
                <a:lnTo>
                  <a:pt x="4568" y="39"/>
                </a:lnTo>
                <a:lnTo>
                  <a:pt x="4568" y="39"/>
                </a:lnTo>
                <a:lnTo>
                  <a:pt x="4568" y="39"/>
                </a:lnTo>
                <a:lnTo>
                  <a:pt x="4569" y="39"/>
                </a:lnTo>
                <a:lnTo>
                  <a:pt x="4569" y="39"/>
                </a:lnTo>
                <a:lnTo>
                  <a:pt x="4569" y="39"/>
                </a:lnTo>
                <a:lnTo>
                  <a:pt x="4569" y="39"/>
                </a:lnTo>
                <a:lnTo>
                  <a:pt x="4570" y="39"/>
                </a:lnTo>
                <a:lnTo>
                  <a:pt x="4570" y="39"/>
                </a:lnTo>
                <a:lnTo>
                  <a:pt x="4570" y="39"/>
                </a:lnTo>
                <a:lnTo>
                  <a:pt x="4570" y="39"/>
                </a:lnTo>
                <a:lnTo>
                  <a:pt x="4570" y="39"/>
                </a:lnTo>
                <a:lnTo>
                  <a:pt x="4571" y="39"/>
                </a:lnTo>
                <a:lnTo>
                  <a:pt x="4571" y="39"/>
                </a:lnTo>
                <a:lnTo>
                  <a:pt x="4571" y="39"/>
                </a:lnTo>
                <a:lnTo>
                  <a:pt x="4571" y="39"/>
                </a:lnTo>
                <a:lnTo>
                  <a:pt x="4572" y="39"/>
                </a:lnTo>
                <a:lnTo>
                  <a:pt x="4572" y="39"/>
                </a:lnTo>
                <a:lnTo>
                  <a:pt x="4572" y="39"/>
                </a:lnTo>
                <a:lnTo>
                  <a:pt x="4572" y="39"/>
                </a:lnTo>
                <a:lnTo>
                  <a:pt x="4573" y="39"/>
                </a:lnTo>
                <a:lnTo>
                  <a:pt x="4573" y="39"/>
                </a:lnTo>
                <a:lnTo>
                  <a:pt x="4573" y="39"/>
                </a:lnTo>
                <a:lnTo>
                  <a:pt x="4573" y="39"/>
                </a:lnTo>
                <a:lnTo>
                  <a:pt x="4573" y="39"/>
                </a:lnTo>
                <a:lnTo>
                  <a:pt x="4574" y="39"/>
                </a:lnTo>
                <a:lnTo>
                  <a:pt x="4574" y="39"/>
                </a:lnTo>
                <a:lnTo>
                  <a:pt x="4574" y="39"/>
                </a:lnTo>
                <a:lnTo>
                  <a:pt x="4574" y="39"/>
                </a:lnTo>
                <a:lnTo>
                  <a:pt x="4575" y="39"/>
                </a:lnTo>
                <a:lnTo>
                  <a:pt x="4575" y="39"/>
                </a:lnTo>
                <a:lnTo>
                  <a:pt x="4575" y="39"/>
                </a:lnTo>
                <a:lnTo>
                  <a:pt x="4576" y="39"/>
                </a:lnTo>
                <a:lnTo>
                  <a:pt x="4576" y="39"/>
                </a:lnTo>
                <a:lnTo>
                  <a:pt x="4576" y="39"/>
                </a:lnTo>
                <a:lnTo>
                  <a:pt x="4576" y="39"/>
                </a:lnTo>
                <a:lnTo>
                  <a:pt x="4576" y="39"/>
                </a:lnTo>
                <a:lnTo>
                  <a:pt x="4577" y="39"/>
                </a:lnTo>
                <a:lnTo>
                  <a:pt x="4577" y="39"/>
                </a:lnTo>
                <a:lnTo>
                  <a:pt x="4577" y="39"/>
                </a:lnTo>
                <a:lnTo>
                  <a:pt x="4577" y="39"/>
                </a:lnTo>
                <a:lnTo>
                  <a:pt x="4578" y="39"/>
                </a:lnTo>
                <a:lnTo>
                  <a:pt x="4578" y="39"/>
                </a:lnTo>
                <a:lnTo>
                  <a:pt x="4578" y="39"/>
                </a:lnTo>
                <a:lnTo>
                  <a:pt x="4578" y="39"/>
                </a:lnTo>
                <a:lnTo>
                  <a:pt x="4579" y="39"/>
                </a:lnTo>
                <a:lnTo>
                  <a:pt x="4579" y="39"/>
                </a:lnTo>
                <a:lnTo>
                  <a:pt x="4579" y="39"/>
                </a:lnTo>
                <a:lnTo>
                  <a:pt x="4579" y="39"/>
                </a:lnTo>
                <a:lnTo>
                  <a:pt x="4579" y="39"/>
                </a:lnTo>
                <a:lnTo>
                  <a:pt x="4580" y="39"/>
                </a:lnTo>
                <a:lnTo>
                  <a:pt x="4580" y="39"/>
                </a:lnTo>
                <a:lnTo>
                  <a:pt x="4580" y="39"/>
                </a:lnTo>
                <a:lnTo>
                  <a:pt x="4580" y="39"/>
                </a:lnTo>
                <a:lnTo>
                  <a:pt x="4581" y="39"/>
                </a:lnTo>
                <a:lnTo>
                  <a:pt x="4581" y="39"/>
                </a:lnTo>
                <a:lnTo>
                  <a:pt x="4581" y="39"/>
                </a:lnTo>
                <a:lnTo>
                  <a:pt x="4581" y="39"/>
                </a:lnTo>
                <a:lnTo>
                  <a:pt x="4582" y="39"/>
                </a:lnTo>
                <a:lnTo>
                  <a:pt x="4582" y="39"/>
                </a:lnTo>
                <a:lnTo>
                  <a:pt x="4582" y="39"/>
                </a:lnTo>
                <a:lnTo>
                  <a:pt x="4582" y="39"/>
                </a:lnTo>
                <a:lnTo>
                  <a:pt x="4582" y="39"/>
                </a:lnTo>
                <a:lnTo>
                  <a:pt x="4583" y="39"/>
                </a:lnTo>
                <a:lnTo>
                  <a:pt x="4583" y="39"/>
                </a:lnTo>
                <a:lnTo>
                  <a:pt x="4583" y="39"/>
                </a:lnTo>
                <a:lnTo>
                  <a:pt x="4584" y="39"/>
                </a:lnTo>
                <a:lnTo>
                  <a:pt x="4584" y="39"/>
                </a:lnTo>
                <a:lnTo>
                  <a:pt x="4584" y="39"/>
                </a:lnTo>
                <a:lnTo>
                  <a:pt x="4584" y="39"/>
                </a:lnTo>
                <a:lnTo>
                  <a:pt x="4585" y="39"/>
                </a:lnTo>
                <a:lnTo>
                  <a:pt x="4585" y="39"/>
                </a:lnTo>
                <a:lnTo>
                  <a:pt x="4585" y="39"/>
                </a:lnTo>
                <a:lnTo>
                  <a:pt x="4585" y="39"/>
                </a:lnTo>
                <a:lnTo>
                  <a:pt x="4586" y="39"/>
                </a:lnTo>
                <a:lnTo>
                  <a:pt x="4586" y="39"/>
                </a:lnTo>
                <a:lnTo>
                  <a:pt x="4586" y="39"/>
                </a:lnTo>
                <a:lnTo>
                  <a:pt x="4586" y="39"/>
                </a:lnTo>
                <a:lnTo>
                  <a:pt x="4586" y="39"/>
                </a:lnTo>
                <a:lnTo>
                  <a:pt x="4587" y="39"/>
                </a:lnTo>
                <a:lnTo>
                  <a:pt x="4587" y="39"/>
                </a:lnTo>
                <a:lnTo>
                  <a:pt x="4587" y="39"/>
                </a:lnTo>
                <a:lnTo>
                  <a:pt x="4587" y="39"/>
                </a:lnTo>
                <a:lnTo>
                  <a:pt x="4588" y="39"/>
                </a:lnTo>
                <a:lnTo>
                  <a:pt x="4588" y="39"/>
                </a:lnTo>
                <a:lnTo>
                  <a:pt x="4588" y="39"/>
                </a:lnTo>
                <a:lnTo>
                  <a:pt x="4588" y="39"/>
                </a:lnTo>
                <a:lnTo>
                  <a:pt x="4589" y="39"/>
                </a:lnTo>
                <a:lnTo>
                  <a:pt x="4589" y="39"/>
                </a:lnTo>
                <a:lnTo>
                  <a:pt x="4589" y="39"/>
                </a:lnTo>
                <a:lnTo>
                  <a:pt x="4589" y="39"/>
                </a:lnTo>
                <a:lnTo>
                  <a:pt x="4589" y="39"/>
                </a:lnTo>
                <a:lnTo>
                  <a:pt x="4590" y="39"/>
                </a:lnTo>
                <a:lnTo>
                  <a:pt x="4590" y="39"/>
                </a:lnTo>
                <a:lnTo>
                  <a:pt x="4590" y="39"/>
                </a:lnTo>
                <a:lnTo>
                  <a:pt x="4590" y="39"/>
                </a:lnTo>
                <a:lnTo>
                  <a:pt x="4591" y="39"/>
                </a:lnTo>
                <a:lnTo>
                  <a:pt x="4591" y="39"/>
                </a:lnTo>
                <a:lnTo>
                  <a:pt x="4591" y="39"/>
                </a:lnTo>
                <a:lnTo>
                  <a:pt x="4592" y="39"/>
                </a:lnTo>
                <a:lnTo>
                  <a:pt x="4592" y="39"/>
                </a:lnTo>
                <a:lnTo>
                  <a:pt x="4592" y="39"/>
                </a:lnTo>
                <a:lnTo>
                  <a:pt x="4592" y="39"/>
                </a:lnTo>
                <a:lnTo>
                  <a:pt x="4592" y="39"/>
                </a:lnTo>
                <a:lnTo>
                  <a:pt x="4593" y="39"/>
                </a:lnTo>
                <a:lnTo>
                  <a:pt x="4593" y="39"/>
                </a:lnTo>
                <a:lnTo>
                  <a:pt x="4593" y="39"/>
                </a:lnTo>
                <a:lnTo>
                  <a:pt x="4593" y="39"/>
                </a:lnTo>
                <a:lnTo>
                  <a:pt x="4594" y="39"/>
                </a:lnTo>
                <a:lnTo>
                  <a:pt x="4594" y="39"/>
                </a:lnTo>
                <a:lnTo>
                  <a:pt x="4594" y="39"/>
                </a:lnTo>
                <a:lnTo>
                  <a:pt x="4594" y="39"/>
                </a:lnTo>
                <a:lnTo>
                  <a:pt x="4595" y="39"/>
                </a:lnTo>
                <a:lnTo>
                  <a:pt x="4595" y="39"/>
                </a:lnTo>
                <a:lnTo>
                  <a:pt x="4595" y="39"/>
                </a:lnTo>
                <a:lnTo>
                  <a:pt x="4595" y="39"/>
                </a:lnTo>
                <a:lnTo>
                  <a:pt x="4595" y="39"/>
                </a:lnTo>
                <a:lnTo>
                  <a:pt x="4596" y="39"/>
                </a:lnTo>
                <a:lnTo>
                  <a:pt x="4596" y="39"/>
                </a:lnTo>
                <a:lnTo>
                  <a:pt x="4596" y="39"/>
                </a:lnTo>
                <a:lnTo>
                  <a:pt x="4596" y="39"/>
                </a:lnTo>
                <a:lnTo>
                  <a:pt x="4597" y="39"/>
                </a:lnTo>
                <a:lnTo>
                  <a:pt x="4597" y="39"/>
                </a:lnTo>
                <a:lnTo>
                  <a:pt x="4597" y="39"/>
                </a:lnTo>
                <a:lnTo>
                  <a:pt x="4597" y="39"/>
                </a:lnTo>
                <a:lnTo>
                  <a:pt x="4598" y="39"/>
                </a:lnTo>
                <a:lnTo>
                  <a:pt x="4598" y="39"/>
                </a:lnTo>
                <a:lnTo>
                  <a:pt x="4598" y="39"/>
                </a:lnTo>
                <a:lnTo>
                  <a:pt x="4598" y="39"/>
                </a:lnTo>
                <a:lnTo>
                  <a:pt x="4598" y="39"/>
                </a:lnTo>
                <a:lnTo>
                  <a:pt x="4599" y="39"/>
                </a:lnTo>
                <a:lnTo>
                  <a:pt x="4599" y="39"/>
                </a:lnTo>
                <a:lnTo>
                  <a:pt x="4599" y="39"/>
                </a:lnTo>
                <a:lnTo>
                  <a:pt x="4600" y="39"/>
                </a:lnTo>
                <a:lnTo>
                  <a:pt x="4600" y="39"/>
                </a:lnTo>
                <a:lnTo>
                  <a:pt x="4600" y="39"/>
                </a:lnTo>
                <a:lnTo>
                  <a:pt x="4600" y="39"/>
                </a:lnTo>
                <a:lnTo>
                  <a:pt x="4601" y="39"/>
                </a:lnTo>
                <a:lnTo>
                  <a:pt x="4601" y="39"/>
                </a:lnTo>
                <a:lnTo>
                  <a:pt x="4601" y="39"/>
                </a:lnTo>
                <a:lnTo>
                  <a:pt x="4601" y="39"/>
                </a:lnTo>
                <a:lnTo>
                  <a:pt x="4601" y="39"/>
                </a:lnTo>
                <a:lnTo>
                  <a:pt x="4602" y="39"/>
                </a:lnTo>
                <a:lnTo>
                  <a:pt x="4602" y="39"/>
                </a:lnTo>
                <a:lnTo>
                  <a:pt x="4602" y="39"/>
                </a:lnTo>
                <a:lnTo>
                  <a:pt x="4602" y="39"/>
                </a:lnTo>
                <a:lnTo>
                  <a:pt x="4603" y="39"/>
                </a:lnTo>
                <a:lnTo>
                  <a:pt x="4603" y="39"/>
                </a:lnTo>
                <a:lnTo>
                  <a:pt x="4603" y="39"/>
                </a:lnTo>
                <a:lnTo>
                  <a:pt x="4603" y="39"/>
                </a:lnTo>
                <a:lnTo>
                  <a:pt x="4604" y="39"/>
                </a:lnTo>
                <a:lnTo>
                  <a:pt x="4604" y="39"/>
                </a:lnTo>
                <a:lnTo>
                  <a:pt x="4604" y="39"/>
                </a:lnTo>
                <a:lnTo>
                  <a:pt x="4604" y="39"/>
                </a:lnTo>
                <a:lnTo>
                  <a:pt x="4604" y="39"/>
                </a:lnTo>
                <a:lnTo>
                  <a:pt x="4605" y="39"/>
                </a:lnTo>
                <a:lnTo>
                  <a:pt x="4605" y="39"/>
                </a:lnTo>
                <a:lnTo>
                  <a:pt x="4605" y="39"/>
                </a:lnTo>
                <a:lnTo>
                  <a:pt x="4605" y="39"/>
                </a:lnTo>
                <a:lnTo>
                  <a:pt x="4606" y="39"/>
                </a:lnTo>
                <a:lnTo>
                  <a:pt x="4606" y="39"/>
                </a:lnTo>
                <a:lnTo>
                  <a:pt x="4606" y="39"/>
                </a:lnTo>
                <a:lnTo>
                  <a:pt x="4606" y="39"/>
                </a:lnTo>
                <a:lnTo>
                  <a:pt x="4607" y="39"/>
                </a:lnTo>
                <a:lnTo>
                  <a:pt x="4607" y="39"/>
                </a:lnTo>
                <a:lnTo>
                  <a:pt x="4607" y="39"/>
                </a:lnTo>
                <a:lnTo>
                  <a:pt x="4607" y="39"/>
                </a:lnTo>
                <a:lnTo>
                  <a:pt x="4608" y="39"/>
                </a:lnTo>
                <a:lnTo>
                  <a:pt x="4608" y="39"/>
                </a:lnTo>
                <a:lnTo>
                  <a:pt x="4608" y="39"/>
                </a:lnTo>
                <a:lnTo>
                  <a:pt x="4608" y="39"/>
                </a:lnTo>
                <a:lnTo>
                  <a:pt x="4609" y="39"/>
                </a:lnTo>
                <a:lnTo>
                  <a:pt x="4609" y="39"/>
                </a:lnTo>
                <a:lnTo>
                  <a:pt x="4609" y="39"/>
                </a:lnTo>
                <a:lnTo>
                  <a:pt x="4609" y="39"/>
                </a:lnTo>
                <a:lnTo>
                  <a:pt x="4610" y="39"/>
                </a:lnTo>
                <a:lnTo>
                  <a:pt x="4610" y="39"/>
                </a:lnTo>
                <a:lnTo>
                  <a:pt x="4610" y="39"/>
                </a:lnTo>
                <a:lnTo>
                  <a:pt x="4610" y="39"/>
                </a:lnTo>
                <a:lnTo>
                  <a:pt x="4610" y="39"/>
                </a:lnTo>
                <a:lnTo>
                  <a:pt x="4611" y="39"/>
                </a:lnTo>
                <a:lnTo>
                  <a:pt x="4611" y="39"/>
                </a:lnTo>
                <a:lnTo>
                  <a:pt x="4611" y="39"/>
                </a:lnTo>
                <a:lnTo>
                  <a:pt x="4611" y="39"/>
                </a:lnTo>
                <a:lnTo>
                  <a:pt x="4612" y="39"/>
                </a:lnTo>
                <a:lnTo>
                  <a:pt x="4612" y="39"/>
                </a:lnTo>
                <a:lnTo>
                  <a:pt x="4612" y="39"/>
                </a:lnTo>
                <a:lnTo>
                  <a:pt x="4612" y="39"/>
                </a:lnTo>
                <a:lnTo>
                  <a:pt x="4613" y="39"/>
                </a:lnTo>
                <a:lnTo>
                  <a:pt x="4613" y="39"/>
                </a:lnTo>
                <a:lnTo>
                  <a:pt x="4613" y="39"/>
                </a:lnTo>
                <a:lnTo>
                  <a:pt x="4613" y="39"/>
                </a:lnTo>
                <a:lnTo>
                  <a:pt x="4613" y="39"/>
                </a:lnTo>
                <a:lnTo>
                  <a:pt x="4614" y="39"/>
                </a:lnTo>
                <a:lnTo>
                  <a:pt x="4614" y="39"/>
                </a:lnTo>
                <a:lnTo>
                  <a:pt x="4614" y="39"/>
                </a:lnTo>
                <a:lnTo>
                  <a:pt x="4615" y="39"/>
                </a:lnTo>
                <a:lnTo>
                  <a:pt x="4615" y="39"/>
                </a:lnTo>
                <a:lnTo>
                  <a:pt x="4615" y="39"/>
                </a:lnTo>
                <a:lnTo>
                  <a:pt x="4615" y="39"/>
                </a:lnTo>
                <a:lnTo>
                  <a:pt x="4616" y="39"/>
                </a:lnTo>
                <a:lnTo>
                  <a:pt x="4616" y="39"/>
                </a:lnTo>
                <a:lnTo>
                  <a:pt x="4616" y="39"/>
                </a:lnTo>
                <a:lnTo>
                  <a:pt x="4616" y="39"/>
                </a:lnTo>
                <a:lnTo>
                  <a:pt x="4616" y="39"/>
                </a:lnTo>
                <a:lnTo>
                  <a:pt x="4617" y="39"/>
                </a:lnTo>
                <a:lnTo>
                  <a:pt x="4617" y="39"/>
                </a:lnTo>
                <a:lnTo>
                  <a:pt x="4617" y="39"/>
                </a:lnTo>
                <a:lnTo>
                  <a:pt x="4617" y="39"/>
                </a:lnTo>
                <a:lnTo>
                  <a:pt x="4618" y="39"/>
                </a:lnTo>
                <a:lnTo>
                  <a:pt x="4618" y="39"/>
                </a:lnTo>
                <a:lnTo>
                  <a:pt x="4618" y="39"/>
                </a:lnTo>
                <a:lnTo>
                  <a:pt x="4618" y="39"/>
                </a:lnTo>
                <a:lnTo>
                  <a:pt x="4619" y="39"/>
                </a:lnTo>
                <a:lnTo>
                  <a:pt x="4619" y="39"/>
                </a:lnTo>
                <a:lnTo>
                  <a:pt x="4619" y="39"/>
                </a:lnTo>
                <a:lnTo>
                  <a:pt x="4619" y="39"/>
                </a:lnTo>
                <a:lnTo>
                  <a:pt x="4619" y="39"/>
                </a:lnTo>
                <a:lnTo>
                  <a:pt x="4620" y="39"/>
                </a:lnTo>
                <a:lnTo>
                  <a:pt x="4620" y="39"/>
                </a:lnTo>
                <a:lnTo>
                  <a:pt x="4620" y="39"/>
                </a:lnTo>
                <a:lnTo>
                  <a:pt x="4620" y="39"/>
                </a:lnTo>
                <a:lnTo>
                  <a:pt x="4621" y="39"/>
                </a:lnTo>
                <a:lnTo>
                  <a:pt x="4621" y="39"/>
                </a:lnTo>
                <a:lnTo>
                  <a:pt x="4621" y="39"/>
                </a:lnTo>
                <a:lnTo>
                  <a:pt x="4621" y="39"/>
                </a:lnTo>
                <a:lnTo>
                  <a:pt x="4622" y="39"/>
                </a:lnTo>
                <a:lnTo>
                  <a:pt x="4622" y="0"/>
                </a:lnTo>
                <a:lnTo>
                  <a:pt x="4622" y="39"/>
                </a:lnTo>
                <a:lnTo>
                  <a:pt x="4622" y="0"/>
                </a:lnTo>
                <a:lnTo>
                  <a:pt x="4623" y="0"/>
                </a:lnTo>
                <a:lnTo>
                  <a:pt x="4623" y="0"/>
                </a:lnTo>
                <a:lnTo>
                  <a:pt x="4623" y="39"/>
                </a:lnTo>
                <a:lnTo>
                  <a:pt x="4623" y="39"/>
                </a:lnTo>
                <a:lnTo>
                  <a:pt x="4624" y="0"/>
                </a:lnTo>
                <a:lnTo>
                  <a:pt x="4624" y="0"/>
                </a:lnTo>
                <a:lnTo>
                  <a:pt x="4624" y="39"/>
                </a:lnTo>
                <a:lnTo>
                  <a:pt x="4624" y="39"/>
                </a:lnTo>
                <a:lnTo>
                  <a:pt x="4625" y="39"/>
                </a:lnTo>
                <a:lnTo>
                  <a:pt x="4625" y="39"/>
                </a:lnTo>
                <a:lnTo>
                  <a:pt x="4625" y="39"/>
                </a:lnTo>
                <a:lnTo>
                  <a:pt x="4625" y="39"/>
                </a:lnTo>
                <a:lnTo>
                  <a:pt x="4625" y="39"/>
                </a:lnTo>
                <a:lnTo>
                  <a:pt x="4626" y="39"/>
                </a:lnTo>
                <a:lnTo>
                  <a:pt x="4626" y="39"/>
                </a:lnTo>
                <a:lnTo>
                  <a:pt x="4626" y="39"/>
                </a:lnTo>
                <a:lnTo>
                  <a:pt x="4626" y="39"/>
                </a:lnTo>
                <a:lnTo>
                  <a:pt x="4627" y="39"/>
                </a:lnTo>
                <a:lnTo>
                  <a:pt x="4627" y="39"/>
                </a:lnTo>
                <a:lnTo>
                  <a:pt x="4627" y="39"/>
                </a:lnTo>
                <a:lnTo>
                  <a:pt x="4627" y="39"/>
                </a:lnTo>
                <a:lnTo>
                  <a:pt x="4628" y="39"/>
                </a:lnTo>
                <a:lnTo>
                  <a:pt x="4628" y="39"/>
                </a:lnTo>
                <a:lnTo>
                  <a:pt x="4628" y="39"/>
                </a:lnTo>
                <a:lnTo>
                  <a:pt x="4628" y="39"/>
                </a:lnTo>
                <a:lnTo>
                  <a:pt x="4628" y="39"/>
                </a:lnTo>
                <a:lnTo>
                  <a:pt x="4629" y="39"/>
                </a:lnTo>
                <a:lnTo>
                  <a:pt x="4629" y="39"/>
                </a:lnTo>
                <a:lnTo>
                  <a:pt x="4629" y="39"/>
                </a:lnTo>
                <a:lnTo>
                  <a:pt x="4629" y="39"/>
                </a:lnTo>
                <a:lnTo>
                  <a:pt x="4630" y="39"/>
                </a:lnTo>
                <a:lnTo>
                  <a:pt x="4630" y="39"/>
                </a:lnTo>
                <a:lnTo>
                  <a:pt x="4630" y="39"/>
                </a:lnTo>
                <a:lnTo>
                  <a:pt x="4631" y="39"/>
                </a:lnTo>
                <a:lnTo>
                  <a:pt x="4631" y="39"/>
                </a:lnTo>
                <a:lnTo>
                  <a:pt x="4631" y="39"/>
                </a:lnTo>
                <a:lnTo>
                  <a:pt x="4631" y="39"/>
                </a:lnTo>
                <a:lnTo>
                  <a:pt x="4632" y="0"/>
                </a:lnTo>
                <a:lnTo>
                  <a:pt x="4632" y="39"/>
                </a:lnTo>
                <a:lnTo>
                  <a:pt x="4632" y="39"/>
                </a:lnTo>
                <a:lnTo>
                  <a:pt x="4632" y="39"/>
                </a:lnTo>
                <a:lnTo>
                  <a:pt x="4632" y="39"/>
                </a:lnTo>
                <a:lnTo>
                  <a:pt x="4633" y="39"/>
                </a:lnTo>
                <a:lnTo>
                  <a:pt x="4633" y="39"/>
                </a:lnTo>
                <a:lnTo>
                  <a:pt x="4633" y="39"/>
                </a:lnTo>
                <a:lnTo>
                  <a:pt x="4633" y="39"/>
                </a:lnTo>
                <a:lnTo>
                  <a:pt x="4634" y="39"/>
                </a:lnTo>
                <a:lnTo>
                  <a:pt x="4634" y="39"/>
                </a:lnTo>
                <a:lnTo>
                  <a:pt x="4634" y="39"/>
                </a:lnTo>
                <a:lnTo>
                  <a:pt x="4634" y="39"/>
                </a:lnTo>
                <a:lnTo>
                  <a:pt x="4634" y="39"/>
                </a:lnTo>
                <a:lnTo>
                  <a:pt x="4635" y="39"/>
                </a:lnTo>
                <a:lnTo>
                  <a:pt x="4635" y="39"/>
                </a:lnTo>
                <a:lnTo>
                  <a:pt x="4635" y="39"/>
                </a:lnTo>
                <a:lnTo>
                  <a:pt x="4635" y="39"/>
                </a:lnTo>
                <a:lnTo>
                  <a:pt x="4636" y="39"/>
                </a:lnTo>
                <a:lnTo>
                  <a:pt x="4636" y="39"/>
                </a:lnTo>
                <a:lnTo>
                  <a:pt x="4636" y="39"/>
                </a:lnTo>
                <a:lnTo>
                  <a:pt x="4636" y="39"/>
                </a:lnTo>
                <a:lnTo>
                  <a:pt x="4637" y="39"/>
                </a:lnTo>
                <a:lnTo>
                  <a:pt x="4637" y="39"/>
                </a:lnTo>
                <a:lnTo>
                  <a:pt x="4637" y="39"/>
                </a:lnTo>
                <a:lnTo>
                  <a:pt x="4637" y="0"/>
                </a:lnTo>
                <a:lnTo>
                  <a:pt x="4637" y="39"/>
                </a:lnTo>
                <a:lnTo>
                  <a:pt x="4638" y="39"/>
                </a:lnTo>
                <a:lnTo>
                  <a:pt x="4638" y="39"/>
                </a:lnTo>
                <a:lnTo>
                  <a:pt x="4638" y="39"/>
                </a:lnTo>
                <a:lnTo>
                  <a:pt x="4639" y="39"/>
                </a:lnTo>
                <a:lnTo>
                  <a:pt x="4639" y="0"/>
                </a:lnTo>
                <a:lnTo>
                  <a:pt x="4639" y="0"/>
                </a:lnTo>
                <a:lnTo>
                  <a:pt x="4639" y="39"/>
                </a:lnTo>
                <a:lnTo>
                  <a:pt x="4640" y="39"/>
                </a:lnTo>
                <a:lnTo>
                  <a:pt x="4640" y="39"/>
                </a:lnTo>
                <a:lnTo>
                  <a:pt x="4640" y="39"/>
                </a:lnTo>
                <a:lnTo>
                  <a:pt x="4640" y="39"/>
                </a:lnTo>
                <a:lnTo>
                  <a:pt x="4641" y="39"/>
                </a:lnTo>
                <a:lnTo>
                  <a:pt x="4641" y="39"/>
                </a:lnTo>
                <a:lnTo>
                  <a:pt x="4641" y="39"/>
                </a:lnTo>
                <a:lnTo>
                  <a:pt x="4641" y="39"/>
                </a:lnTo>
                <a:lnTo>
                  <a:pt x="4641" y="39"/>
                </a:lnTo>
                <a:lnTo>
                  <a:pt x="4642" y="39"/>
                </a:lnTo>
                <a:lnTo>
                  <a:pt x="4642" y="39"/>
                </a:lnTo>
                <a:lnTo>
                  <a:pt x="4642" y="39"/>
                </a:lnTo>
                <a:lnTo>
                  <a:pt x="4642" y="39"/>
                </a:lnTo>
                <a:lnTo>
                  <a:pt x="4643" y="39"/>
                </a:lnTo>
                <a:lnTo>
                  <a:pt x="4643" y="39"/>
                </a:lnTo>
                <a:lnTo>
                  <a:pt x="4643" y="39"/>
                </a:lnTo>
                <a:lnTo>
                  <a:pt x="4643" y="39"/>
                </a:lnTo>
                <a:lnTo>
                  <a:pt x="4644" y="0"/>
                </a:lnTo>
                <a:lnTo>
                  <a:pt x="4644" y="39"/>
                </a:lnTo>
                <a:lnTo>
                  <a:pt x="4644" y="39"/>
                </a:lnTo>
                <a:lnTo>
                  <a:pt x="4644" y="39"/>
                </a:lnTo>
                <a:lnTo>
                  <a:pt x="4644" y="39"/>
                </a:lnTo>
                <a:lnTo>
                  <a:pt x="4645" y="39"/>
                </a:lnTo>
                <a:lnTo>
                  <a:pt x="4645" y="39"/>
                </a:lnTo>
                <a:lnTo>
                  <a:pt x="4645" y="39"/>
                </a:lnTo>
                <a:lnTo>
                  <a:pt x="4645" y="39"/>
                </a:lnTo>
                <a:lnTo>
                  <a:pt x="4646" y="39"/>
                </a:lnTo>
                <a:lnTo>
                  <a:pt x="4646" y="39"/>
                </a:lnTo>
                <a:lnTo>
                  <a:pt x="4646" y="39"/>
                </a:lnTo>
                <a:lnTo>
                  <a:pt x="4647" y="39"/>
                </a:lnTo>
                <a:lnTo>
                  <a:pt x="4647" y="39"/>
                </a:lnTo>
                <a:lnTo>
                  <a:pt x="4647" y="0"/>
                </a:lnTo>
                <a:lnTo>
                  <a:pt x="4647" y="39"/>
                </a:lnTo>
                <a:lnTo>
                  <a:pt x="4647" y="39"/>
                </a:lnTo>
                <a:lnTo>
                  <a:pt x="4648" y="39"/>
                </a:lnTo>
                <a:lnTo>
                  <a:pt x="4648" y="39"/>
                </a:lnTo>
                <a:lnTo>
                  <a:pt x="4648" y="39"/>
                </a:lnTo>
                <a:lnTo>
                  <a:pt x="4648" y="39"/>
                </a:lnTo>
                <a:lnTo>
                  <a:pt x="4649" y="39"/>
                </a:lnTo>
                <a:lnTo>
                  <a:pt x="4649" y="39"/>
                </a:lnTo>
                <a:lnTo>
                  <a:pt x="4649" y="39"/>
                </a:lnTo>
                <a:lnTo>
                  <a:pt x="4649" y="39"/>
                </a:lnTo>
                <a:lnTo>
                  <a:pt x="4650" y="39"/>
                </a:lnTo>
                <a:lnTo>
                  <a:pt x="4650" y="39"/>
                </a:lnTo>
                <a:lnTo>
                  <a:pt x="4650" y="39"/>
                </a:lnTo>
                <a:lnTo>
                  <a:pt x="4650" y="39"/>
                </a:lnTo>
                <a:lnTo>
                  <a:pt x="4650" y="39"/>
                </a:lnTo>
                <a:lnTo>
                  <a:pt x="4651" y="39"/>
                </a:lnTo>
                <a:lnTo>
                  <a:pt x="4651" y="39"/>
                </a:lnTo>
                <a:lnTo>
                  <a:pt x="4651" y="39"/>
                </a:lnTo>
                <a:lnTo>
                  <a:pt x="4651" y="39"/>
                </a:lnTo>
                <a:lnTo>
                  <a:pt x="4652" y="39"/>
                </a:lnTo>
                <a:lnTo>
                  <a:pt x="4652" y="39"/>
                </a:lnTo>
                <a:lnTo>
                  <a:pt x="4652" y="39"/>
                </a:lnTo>
                <a:lnTo>
                  <a:pt x="4652" y="39"/>
                </a:lnTo>
                <a:lnTo>
                  <a:pt x="4653" y="39"/>
                </a:lnTo>
                <a:lnTo>
                  <a:pt x="4653" y="39"/>
                </a:lnTo>
                <a:lnTo>
                  <a:pt x="4653" y="39"/>
                </a:lnTo>
                <a:lnTo>
                  <a:pt x="4653" y="39"/>
                </a:lnTo>
                <a:lnTo>
                  <a:pt x="4654" y="39"/>
                </a:lnTo>
                <a:lnTo>
                  <a:pt x="4654" y="39"/>
                </a:lnTo>
                <a:lnTo>
                  <a:pt x="4654" y="39"/>
                </a:lnTo>
                <a:lnTo>
                  <a:pt x="4654" y="39"/>
                </a:lnTo>
                <a:lnTo>
                  <a:pt x="4655" y="39"/>
                </a:lnTo>
                <a:lnTo>
                  <a:pt x="4655" y="39"/>
                </a:lnTo>
                <a:lnTo>
                  <a:pt x="4655" y="39"/>
                </a:lnTo>
                <a:lnTo>
                  <a:pt x="4655" y="39"/>
                </a:lnTo>
                <a:lnTo>
                  <a:pt x="4656" y="39"/>
                </a:lnTo>
                <a:lnTo>
                  <a:pt x="4656" y="39"/>
                </a:lnTo>
                <a:lnTo>
                  <a:pt x="4656" y="39"/>
                </a:lnTo>
                <a:lnTo>
                  <a:pt x="4656" y="39"/>
                </a:lnTo>
                <a:lnTo>
                  <a:pt x="4656" y="39"/>
                </a:lnTo>
                <a:lnTo>
                  <a:pt x="4657" y="39"/>
                </a:lnTo>
                <a:lnTo>
                  <a:pt x="4657" y="39"/>
                </a:lnTo>
                <a:lnTo>
                  <a:pt x="4657" y="39"/>
                </a:lnTo>
                <a:lnTo>
                  <a:pt x="4657" y="39"/>
                </a:lnTo>
                <a:lnTo>
                  <a:pt x="4658" y="39"/>
                </a:lnTo>
                <a:lnTo>
                  <a:pt x="4658" y="39"/>
                </a:lnTo>
                <a:lnTo>
                  <a:pt x="4658" y="39"/>
                </a:lnTo>
                <a:lnTo>
                  <a:pt x="4658" y="0"/>
                </a:lnTo>
                <a:lnTo>
                  <a:pt x="4659" y="39"/>
                </a:lnTo>
                <a:lnTo>
                  <a:pt x="4659" y="39"/>
                </a:lnTo>
                <a:lnTo>
                  <a:pt x="4659" y="39"/>
                </a:lnTo>
                <a:lnTo>
                  <a:pt x="4659" y="39"/>
                </a:lnTo>
                <a:lnTo>
                  <a:pt x="4659" y="39"/>
                </a:lnTo>
                <a:lnTo>
                  <a:pt x="4660" y="39"/>
                </a:lnTo>
                <a:lnTo>
                  <a:pt x="4660" y="39"/>
                </a:lnTo>
                <a:lnTo>
                  <a:pt x="4660" y="39"/>
                </a:lnTo>
                <a:lnTo>
                  <a:pt x="4660" y="39"/>
                </a:lnTo>
                <a:lnTo>
                  <a:pt x="4661" y="39"/>
                </a:lnTo>
                <a:lnTo>
                  <a:pt x="4661" y="39"/>
                </a:lnTo>
                <a:lnTo>
                  <a:pt x="4661" y="39"/>
                </a:lnTo>
                <a:lnTo>
                  <a:pt x="4662" y="39"/>
                </a:lnTo>
                <a:lnTo>
                  <a:pt x="4662" y="39"/>
                </a:lnTo>
                <a:lnTo>
                  <a:pt x="4662" y="39"/>
                </a:lnTo>
                <a:lnTo>
                  <a:pt x="4662" y="39"/>
                </a:lnTo>
                <a:lnTo>
                  <a:pt x="4662" y="39"/>
                </a:lnTo>
                <a:lnTo>
                  <a:pt x="4663" y="39"/>
                </a:lnTo>
                <a:lnTo>
                  <a:pt x="4663" y="39"/>
                </a:lnTo>
                <a:lnTo>
                  <a:pt x="4663" y="39"/>
                </a:lnTo>
                <a:lnTo>
                  <a:pt x="4663" y="39"/>
                </a:lnTo>
                <a:lnTo>
                  <a:pt x="4664" y="39"/>
                </a:lnTo>
                <a:lnTo>
                  <a:pt x="4664" y="39"/>
                </a:lnTo>
                <a:lnTo>
                  <a:pt x="4664" y="39"/>
                </a:lnTo>
                <a:lnTo>
                  <a:pt x="4664" y="39"/>
                </a:lnTo>
                <a:lnTo>
                  <a:pt x="4665" y="39"/>
                </a:lnTo>
                <a:lnTo>
                  <a:pt x="4665" y="39"/>
                </a:lnTo>
                <a:lnTo>
                  <a:pt x="4665" y="39"/>
                </a:lnTo>
                <a:lnTo>
                  <a:pt x="4665" y="39"/>
                </a:lnTo>
                <a:lnTo>
                  <a:pt x="4665" y="39"/>
                </a:lnTo>
                <a:lnTo>
                  <a:pt x="4666" y="39"/>
                </a:lnTo>
                <a:lnTo>
                  <a:pt x="4666" y="39"/>
                </a:lnTo>
                <a:lnTo>
                  <a:pt x="4666" y="39"/>
                </a:lnTo>
                <a:lnTo>
                  <a:pt x="4666" y="39"/>
                </a:lnTo>
                <a:lnTo>
                  <a:pt x="4667" y="39"/>
                </a:lnTo>
                <a:lnTo>
                  <a:pt x="4667" y="39"/>
                </a:lnTo>
                <a:lnTo>
                  <a:pt x="4667" y="39"/>
                </a:lnTo>
                <a:lnTo>
                  <a:pt x="4667" y="39"/>
                </a:lnTo>
                <a:lnTo>
                  <a:pt x="4668" y="39"/>
                </a:lnTo>
                <a:lnTo>
                  <a:pt x="4668" y="39"/>
                </a:lnTo>
                <a:lnTo>
                  <a:pt x="4668" y="39"/>
                </a:lnTo>
                <a:lnTo>
                  <a:pt x="4668" y="39"/>
                </a:lnTo>
                <a:lnTo>
                  <a:pt x="4668" y="39"/>
                </a:lnTo>
                <a:lnTo>
                  <a:pt x="4669" y="39"/>
                </a:lnTo>
                <a:lnTo>
                  <a:pt x="4669" y="39"/>
                </a:lnTo>
                <a:lnTo>
                  <a:pt x="4669" y="39"/>
                </a:lnTo>
                <a:lnTo>
                  <a:pt x="4670" y="39"/>
                </a:lnTo>
                <a:lnTo>
                  <a:pt x="4670" y="39"/>
                </a:lnTo>
                <a:lnTo>
                  <a:pt x="4670" y="39"/>
                </a:lnTo>
                <a:lnTo>
                  <a:pt x="4670" y="39"/>
                </a:lnTo>
                <a:lnTo>
                  <a:pt x="4671" y="39"/>
                </a:lnTo>
                <a:lnTo>
                  <a:pt x="4671" y="39"/>
                </a:lnTo>
                <a:lnTo>
                  <a:pt x="4671" y="39"/>
                </a:lnTo>
                <a:lnTo>
                  <a:pt x="4671" y="39"/>
                </a:lnTo>
                <a:lnTo>
                  <a:pt x="4671" y="39"/>
                </a:lnTo>
                <a:lnTo>
                  <a:pt x="4672" y="39"/>
                </a:lnTo>
                <a:lnTo>
                  <a:pt x="4672" y="39"/>
                </a:lnTo>
                <a:lnTo>
                  <a:pt x="4672" y="39"/>
                </a:lnTo>
                <a:lnTo>
                  <a:pt x="4672" y="39"/>
                </a:lnTo>
                <a:lnTo>
                  <a:pt x="4673" y="39"/>
                </a:lnTo>
                <a:lnTo>
                  <a:pt x="4673" y="39"/>
                </a:lnTo>
                <a:lnTo>
                  <a:pt x="4673" y="39"/>
                </a:lnTo>
                <a:lnTo>
                  <a:pt x="4673" y="39"/>
                </a:lnTo>
                <a:lnTo>
                  <a:pt x="4674" y="39"/>
                </a:lnTo>
                <a:lnTo>
                  <a:pt x="4674" y="39"/>
                </a:lnTo>
                <a:lnTo>
                  <a:pt x="4674" y="39"/>
                </a:lnTo>
                <a:lnTo>
                  <a:pt x="4674" y="39"/>
                </a:lnTo>
                <a:lnTo>
                  <a:pt x="4674" y="39"/>
                </a:lnTo>
                <a:lnTo>
                  <a:pt x="4675" y="39"/>
                </a:lnTo>
                <a:lnTo>
                  <a:pt x="4675" y="39"/>
                </a:lnTo>
                <a:lnTo>
                  <a:pt x="4675" y="39"/>
                </a:lnTo>
                <a:lnTo>
                  <a:pt x="4675" y="39"/>
                </a:lnTo>
                <a:lnTo>
                  <a:pt x="4676" y="39"/>
                </a:lnTo>
                <a:lnTo>
                  <a:pt x="4676" y="39"/>
                </a:lnTo>
                <a:lnTo>
                  <a:pt x="4676" y="39"/>
                </a:lnTo>
                <a:lnTo>
                  <a:pt x="4676" y="39"/>
                </a:lnTo>
                <a:lnTo>
                  <a:pt x="4677" y="39"/>
                </a:lnTo>
                <a:lnTo>
                  <a:pt x="4677" y="39"/>
                </a:lnTo>
                <a:lnTo>
                  <a:pt x="4677" y="39"/>
                </a:lnTo>
                <a:lnTo>
                  <a:pt x="4677" y="39"/>
                </a:lnTo>
                <a:lnTo>
                  <a:pt x="4678" y="39"/>
                </a:lnTo>
                <a:lnTo>
                  <a:pt x="4678" y="39"/>
                </a:lnTo>
                <a:lnTo>
                  <a:pt x="4678" y="39"/>
                </a:lnTo>
                <a:lnTo>
                  <a:pt x="4678" y="39"/>
                </a:lnTo>
                <a:lnTo>
                  <a:pt x="4679" y="39"/>
                </a:lnTo>
                <a:lnTo>
                  <a:pt x="4679" y="39"/>
                </a:lnTo>
                <a:lnTo>
                  <a:pt x="4679" y="39"/>
                </a:lnTo>
                <a:lnTo>
                  <a:pt x="4679" y="39"/>
                </a:lnTo>
                <a:lnTo>
                  <a:pt x="4680" y="39"/>
                </a:lnTo>
                <a:lnTo>
                  <a:pt x="4680" y="39"/>
                </a:lnTo>
                <a:lnTo>
                  <a:pt x="4680" y="39"/>
                </a:lnTo>
                <a:lnTo>
                  <a:pt x="4680" y="39"/>
                </a:lnTo>
                <a:lnTo>
                  <a:pt x="4680" y="39"/>
                </a:lnTo>
                <a:lnTo>
                  <a:pt x="4681" y="39"/>
                </a:lnTo>
                <a:lnTo>
                  <a:pt x="4681" y="39"/>
                </a:lnTo>
                <a:lnTo>
                  <a:pt x="4681" y="39"/>
                </a:lnTo>
                <a:lnTo>
                  <a:pt x="4681" y="39"/>
                </a:lnTo>
                <a:lnTo>
                  <a:pt x="4682" y="39"/>
                </a:lnTo>
                <a:lnTo>
                  <a:pt x="4682" y="39"/>
                </a:lnTo>
                <a:lnTo>
                  <a:pt x="4682" y="39"/>
                </a:lnTo>
                <a:lnTo>
                  <a:pt x="4682" y="39"/>
                </a:lnTo>
                <a:lnTo>
                  <a:pt x="4683" y="39"/>
                </a:lnTo>
                <a:lnTo>
                  <a:pt x="4683" y="39"/>
                </a:lnTo>
                <a:lnTo>
                  <a:pt x="4683" y="39"/>
                </a:lnTo>
                <a:lnTo>
                  <a:pt x="4683" y="39"/>
                </a:lnTo>
                <a:lnTo>
                  <a:pt x="4683" y="39"/>
                </a:lnTo>
                <a:lnTo>
                  <a:pt x="4684" y="39"/>
                </a:lnTo>
                <a:lnTo>
                  <a:pt x="4684" y="39"/>
                </a:lnTo>
                <a:lnTo>
                  <a:pt x="4684" y="39"/>
                </a:lnTo>
                <a:lnTo>
                  <a:pt x="4684" y="39"/>
                </a:lnTo>
                <a:lnTo>
                  <a:pt x="4685" y="39"/>
                </a:lnTo>
                <a:lnTo>
                  <a:pt x="4685" y="39"/>
                </a:lnTo>
                <a:lnTo>
                  <a:pt x="4685" y="39"/>
                </a:lnTo>
                <a:lnTo>
                  <a:pt x="4686" y="39"/>
                </a:lnTo>
                <a:lnTo>
                  <a:pt x="4686" y="39"/>
                </a:lnTo>
                <a:lnTo>
                  <a:pt x="4686" y="39"/>
                </a:lnTo>
                <a:lnTo>
                  <a:pt x="4686" y="39"/>
                </a:lnTo>
                <a:lnTo>
                  <a:pt x="4687" y="39"/>
                </a:lnTo>
                <a:lnTo>
                  <a:pt x="4687" y="39"/>
                </a:lnTo>
                <a:lnTo>
                  <a:pt x="4687" y="39"/>
                </a:lnTo>
                <a:lnTo>
                  <a:pt x="4687" y="39"/>
                </a:lnTo>
                <a:lnTo>
                  <a:pt x="4687" y="39"/>
                </a:lnTo>
                <a:lnTo>
                  <a:pt x="4688" y="39"/>
                </a:lnTo>
                <a:lnTo>
                  <a:pt x="4688" y="39"/>
                </a:lnTo>
                <a:lnTo>
                  <a:pt x="4688" y="39"/>
                </a:lnTo>
                <a:lnTo>
                  <a:pt x="4688" y="39"/>
                </a:lnTo>
                <a:lnTo>
                  <a:pt x="4689" y="39"/>
                </a:lnTo>
                <a:lnTo>
                  <a:pt x="4689" y="39"/>
                </a:lnTo>
                <a:lnTo>
                  <a:pt x="4689" y="39"/>
                </a:lnTo>
                <a:lnTo>
                  <a:pt x="4689" y="39"/>
                </a:lnTo>
                <a:lnTo>
                  <a:pt x="4690" y="39"/>
                </a:lnTo>
                <a:lnTo>
                  <a:pt x="4690" y="39"/>
                </a:lnTo>
                <a:lnTo>
                  <a:pt x="4690" y="39"/>
                </a:lnTo>
                <a:lnTo>
                  <a:pt x="4690" y="39"/>
                </a:lnTo>
                <a:lnTo>
                  <a:pt x="4690" y="39"/>
                </a:lnTo>
                <a:lnTo>
                  <a:pt x="4691" y="39"/>
                </a:lnTo>
                <a:lnTo>
                  <a:pt x="4691" y="39"/>
                </a:lnTo>
                <a:lnTo>
                  <a:pt x="4691" y="39"/>
                </a:lnTo>
                <a:lnTo>
                  <a:pt x="4691" y="39"/>
                </a:lnTo>
                <a:lnTo>
                  <a:pt x="4692" y="39"/>
                </a:lnTo>
                <a:lnTo>
                  <a:pt x="4692" y="39"/>
                </a:lnTo>
                <a:lnTo>
                  <a:pt x="4692" y="39"/>
                </a:lnTo>
                <a:lnTo>
                  <a:pt x="4692" y="39"/>
                </a:lnTo>
                <a:lnTo>
                  <a:pt x="4693" y="39"/>
                </a:lnTo>
                <a:lnTo>
                  <a:pt x="4693" y="39"/>
                </a:lnTo>
                <a:lnTo>
                  <a:pt x="4693" y="39"/>
                </a:lnTo>
                <a:lnTo>
                  <a:pt x="4693" y="39"/>
                </a:lnTo>
                <a:lnTo>
                  <a:pt x="4694" y="39"/>
                </a:lnTo>
                <a:lnTo>
                  <a:pt x="4694" y="39"/>
                </a:lnTo>
                <a:lnTo>
                  <a:pt x="4694" y="39"/>
                </a:lnTo>
                <a:lnTo>
                  <a:pt x="4694" y="39"/>
                </a:lnTo>
                <a:lnTo>
                  <a:pt x="4695" y="39"/>
                </a:lnTo>
                <a:lnTo>
                  <a:pt x="4695" y="39"/>
                </a:lnTo>
                <a:lnTo>
                  <a:pt x="4695" y="39"/>
                </a:lnTo>
                <a:lnTo>
                  <a:pt x="4695" y="39"/>
                </a:lnTo>
                <a:lnTo>
                  <a:pt x="4696" y="39"/>
                </a:lnTo>
                <a:lnTo>
                  <a:pt x="4696" y="39"/>
                </a:lnTo>
                <a:lnTo>
                  <a:pt x="4696" y="39"/>
                </a:lnTo>
                <a:lnTo>
                  <a:pt x="4696" y="39"/>
                </a:lnTo>
                <a:lnTo>
                  <a:pt x="4696" y="39"/>
                </a:lnTo>
                <a:lnTo>
                  <a:pt x="4697" y="39"/>
                </a:lnTo>
                <a:lnTo>
                  <a:pt x="4697" y="39"/>
                </a:lnTo>
                <a:lnTo>
                  <a:pt x="4697" y="39"/>
                </a:lnTo>
                <a:lnTo>
                  <a:pt x="4697" y="39"/>
                </a:lnTo>
                <a:lnTo>
                  <a:pt x="4698" y="39"/>
                </a:lnTo>
                <a:lnTo>
                  <a:pt x="4698" y="39"/>
                </a:lnTo>
                <a:lnTo>
                  <a:pt x="4698" y="39"/>
                </a:lnTo>
                <a:lnTo>
                  <a:pt x="4698" y="39"/>
                </a:lnTo>
                <a:lnTo>
                  <a:pt x="4699" y="39"/>
                </a:lnTo>
                <a:lnTo>
                  <a:pt x="4699" y="39"/>
                </a:lnTo>
                <a:lnTo>
                  <a:pt x="4699" y="39"/>
                </a:lnTo>
                <a:lnTo>
                  <a:pt x="4699" y="39"/>
                </a:lnTo>
                <a:lnTo>
                  <a:pt x="4699" y="39"/>
                </a:lnTo>
                <a:lnTo>
                  <a:pt x="4700" y="0"/>
                </a:lnTo>
                <a:lnTo>
                  <a:pt x="4700" y="39"/>
                </a:lnTo>
                <a:lnTo>
                  <a:pt x="4700" y="39"/>
                </a:lnTo>
                <a:lnTo>
                  <a:pt x="4701" y="39"/>
                </a:lnTo>
                <a:lnTo>
                  <a:pt x="4701" y="39"/>
                </a:lnTo>
                <a:lnTo>
                  <a:pt x="4701" y="39"/>
                </a:lnTo>
                <a:lnTo>
                  <a:pt x="4701" y="39"/>
                </a:lnTo>
                <a:lnTo>
                  <a:pt x="4702" y="39"/>
                </a:lnTo>
                <a:lnTo>
                  <a:pt x="4702" y="39"/>
                </a:lnTo>
                <a:lnTo>
                  <a:pt x="4702" y="39"/>
                </a:lnTo>
                <a:lnTo>
                  <a:pt x="4702" y="39"/>
                </a:lnTo>
                <a:lnTo>
                  <a:pt x="4702" y="39"/>
                </a:lnTo>
                <a:lnTo>
                  <a:pt x="4703" y="39"/>
                </a:lnTo>
                <a:lnTo>
                  <a:pt x="4703" y="39"/>
                </a:lnTo>
                <a:lnTo>
                  <a:pt x="4703" y="39"/>
                </a:lnTo>
                <a:lnTo>
                  <a:pt x="4703" y="39"/>
                </a:lnTo>
                <a:lnTo>
                  <a:pt x="4704" y="39"/>
                </a:lnTo>
                <a:lnTo>
                  <a:pt x="4704" y="39"/>
                </a:lnTo>
                <a:lnTo>
                  <a:pt x="4704" y="39"/>
                </a:lnTo>
                <a:lnTo>
                  <a:pt x="4704" y="39"/>
                </a:lnTo>
                <a:lnTo>
                  <a:pt x="4705" y="39"/>
                </a:lnTo>
                <a:lnTo>
                  <a:pt x="4705" y="39"/>
                </a:lnTo>
                <a:lnTo>
                  <a:pt x="4705" y="39"/>
                </a:lnTo>
                <a:lnTo>
                  <a:pt x="4705" y="39"/>
                </a:lnTo>
                <a:lnTo>
                  <a:pt x="4705" y="39"/>
                </a:lnTo>
                <a:lnTo>
                  <a:pt x="4706" y="39"/>
                </a:lnTo>
                <a:lnTo>
                  <a:pt x="4706" y="39"/>
                </a:lnTo>
                <a:lnTo>
                  <a:pt x="4706" y="39"/>
                </a:lnTo>
                <a:lnTo>
                  <a:pt x="4706" y="39"/>
                </a:lnTo>
                <a:lnTo>
                  <a:pt x="4707" y="39"/>
                </a:lnTo>
                <a:lnTo>
                  <a:pt x="4707" y="39"/>
                </a:lnTo>
                <a:lnTo>
                  <a:pt x="4707" y="39"/>
                </a:lnTo>
                <a:lnTo>
                  <a:pt x="4707" y="39"/>
                </a:lnTo>
                <a:lnTo>
                  <a:pt x="4708" y="39"/>
                </a:lnTo>
                <a:lnTo>
                  <a:pt x="4708" y="39"/>
                </a:lnTo>
                <a:lnTo>
                  <a:pt x="4708" y="39"/>
                </a:lnTo>
                <a:lnTo>
                  <a:pt x="4708" y="39"/>
                </a:lnTo>
                <a:lnTo>
                  <a:pt x="4709" y="39"/>
                </a:lnTo>
                <a:lnTo>
                  <a:pt x="4709" y="39"/>
                </a:lnTo>
                <a:lnTo>
                  <a:pt x="4709" y="39"/>
                </a:lnTo>
                <a:lnTo>
                  <a:pt x="4709" y="39"/>
                </a:lnTo>
                <a:lnTo>
                  <a:pt x="4710" y="39"/>
                </a:lnTo>
                <a:lnTo>
                  <a:pt x="4710" y="39"/>
                </a:lnTo>
                <a:lnTo>
                  <a:pt x="4710" y="39"/>
                </a:lnTo>
                <a:lnTo>
                  <a:pt x="4710" y="39"/>
                </a:lnTo>
                <a:lnTo>
                  <a:pt x="4711" y="39"/>
                </a:lnTo>
                <a:lnTo>
                  <a:pt x="4711" y="39"/>
                </a:lnTo>
                <a:lnTo>
                  <a:pt x="4711" y="39"/>
                </a:lnTo>
                <a:lnTo>
                  <a:pt x="4711" y="39"/>
                </a:lnTo>
                <a:lnTo>
                  <a:pt x="4711" y="39"/>
                </a:lnTo>
                <a:lnTo>
                  <a:pt x="4712" y="39"/>
                </a:lnTo>
                <a:lnTo>
                  <a:pt x="4712" y="39"/>
                </a:lnTo>
                <a:lnTo>
                  <a:pt x="4712" y="39"/>
                </a:lnTo>
                <a:lnTo>
                  <a:pt x="4712" y="39"/>
                </a:lnTo>
                <a:lnTo>
                  <a:pt x="4713" y="39"/>
                </a:lnTo>
                <a:lnTo>
                  <a:pt x="4713" y="39"/>
                </a:lnTo>
                <a:lnTo>
                  <a:pt x="4713" y="39"/>
                </a:lnTo>
                <a:lnTo>
                  <a:pt x="4713" y="39"/>
                </a:lnTo>
                <a:lnTo>
                  <a:pt x="4714" y="39"/>
                </a:lnTo>
                <a:lnTo>
                  <a:pt x="4714" y="39"/>
                </a:lnTo>
                <a:lnTo>
                  <a:pt x="4714" y="39"/>
                </a:lnTo>
                <a:lnTo>
                  <a:pt x="4714" y="39"/>
                </a:lnTo>
                <a:lnTo>
                  <a:pt x="4714" y="39"/>
                </a:lnTo>
                <a:lnTo>
                  <a:pt x="4715" y="39"/>
                </a:lnTo>
                <a:lnTo>
                  <a:pt x="4715" y="39"/>
                </a:lnTo>
                <a:lnTo>
                  <a:pt x="4715" y="39"/>
                </a:lnTo>
                <a:lnTo>
                  <a:pt x="4715" y="39"/>
                </a:lnTo>
                <a:lnTo>
                  <a:pt x="4716" y="39"/>
                </a:lnTo>
                <a:lnTo>
                  <a:pt x="4716" y="39"/>
                </a:lnTo>
                <a:lnTo>
                  <a:pt x="4716" y="39"/>
                </a:lnTo>
                <a:lnTo>
                  <a:pt x="4717" y="39"/>
                </a:lnTo>
                <a:lnTo>
                  <a:pt x="4717" y="39"/>
                </a:lnTo>
                <a:lnTo>
                  <a:pt x="4717" y="39"/>
                </a:lnTo>
                <a:lnTo>
                  <a:pt x="4717" y="39"/>
                </a:lnTo>
                <a:lnTo>
                  <a:pt x="4717" y="39"/>
                </a:lnTo>
                <a:lnTo>
                  <a:pt x="4718" y="39"/>
                </a:lnTo>
                <a:lnTo>
                  <a:pt x="4718" y="39"/>
                </a:lnTo>
                <a:lnTo>
                  <a:pt x="4718" y="39"/>
                </a:lnTo>
                <a:lnTo>
                  <a:pt x="4718" y="39"/>
                </a:lnTo>
                <a:lnTo>
                  <a:pt x="4719" y="39"/>
                </a:lnTo>
                <a:lnTo>
                  <a:pt x="4719" y="39"/>
                </a:lnTo>
                <a:lnTo>
                  <a:pt x="4719" y="39"/>
                </a:lnTo>
                <a:lnTo>
                  <a:pt x="4719" y="39"/>
                </a:lnTo>
                <a:lnTo>
                  <a:pt x="4720" y="39"/>
                </a:lnTo>
                <a:lnTo>
                  <a:pt x="4720" y="39"/>
                </a:lnTo>
                <a:lnTo>
                  <a:pt x="4720" y="39"/>
                </a:lnTo>
                <a:lnTo>
                  <a:pt x="4720" y="39"/>
                </a:lnTo>
                <a:lnTo>
                  <a:pt x="4720" y="39"/>
                </a:lnTo>
                <a:lnTo>
                  <a:pt x="4721" y="39"/>
                </a:lnTo>
                <a:lnTo>
                  <a:pt x="4721" y="39"/>
                </a:lnTo>
                <a:lnTo>
                  <a:pt x="4721" y="39"/>
                </a:lnTo>
                <a:lnTo>
                  <a:pt x="4721" y="39"/>
                </a:lnTo>
                <a:lnTo>
                  <a:pt x="4722" y="39"/>
                </a:lnTo>
                <a:lnTo>
                  <a:pt x="4722" y="39"/>
                </a:lnTo>
                <a:lnTo>
                  <a:pt x="4722" y="39"/>
                </a:lnTo>
                <a:lnTo>
                  <a:pt x="4722" y="39"/>
                </a:lnTo>
                <a:lnTo>
                  <a:pt x="4723" y="39"/>
                </a:lnTo>
                <a:lnTo>
                  <a:pt x="4723" y="39"/>
                </a:lnTo>
                <a:lnTo>
                  <a:pt x="4723" y="39"/>
                </a:lnTo>
                <a:lnTo>
                  <a:pt x="4723" y="39"/>
                </a:lnTo>
                <a:lnTo>
                  <a:pt x="4723" y="39"/>
                </a:lnTo>
                <a:lnTo>
                  <a:pt x="4724" y="39"/>
                </a:lnTo>
                <a:lnTo>
                  <a:pt x="4724" y="39"/>
                </a:lnTo>
                <a:lnTo>
                  <a:pt x="4724" y="39"/>
                </a:lnTo>
                <a:lnTo>
                  <a:pt x="4725" y="39"/>
                </a:lnTo>
                <a:lnTo>
                  <a:pt x="4725" y="39"/>
                </a:lnTo>
                <a:lnTo>
                  <a:pt x="4725" y="39"/>
                </a:lnTo>
                <a:lnTo>
                  <a:pt x="4725" y="39"/>
                </a:lnTo>
                <a:lnTo>
                  <a:pt x="4726" y="39"/>
                </a:lnTo>
                <a:lnTo>
                  <a:pt x="4726" y="39"/>
                </a:lnTo>
                <a:lnTo>
                  <a:pt x="4726" y="39"/>
                </a:lnTo>
                <a:lnTo>
                  <a:pt x="4726" y="39"/>
                </a:lnTo>
                <a:lnTo>
                  <a:pt x="4726" y="39"/>
                </a:lnTo>
                <a:lnTo>
                  <a:pt x="4727" y="39"/>
                </a:lnTo>
                <a:lnTo>
                  <a:pt x="4727" y="39"/>
                </a:lnTo>
                <a:lnTo>
                  <a:pt x="4727" y="39"/>
                </a:lnTo>
                <a:lnTo>
                  <a:pt x="4727" y="39"/>
                </a:lnTo>
                <a:lnTo>
                  <a:pt x="4728" y="39"/>
                </a:lnTo>
                <a:lnTo>
                  <a:pt x="4728" y="39"/>
                </a:lnTo>
                <a:lnTo>
                  <a:pt x="4728" y="39"/>
                </a:lnTo>
                <a:lnTo>
                  <a:pt x="4728" y="39"/>
                </a:lnTo>
                <a:lnTo>
                  <a:pt x="4729" y="39"/>
                </a:lnTo>
                <a:lnTo>
                  <a:pt x="4729" y="39"/>
                </a:lnTo>
                <a:lnTo>
                  <a:pt x="4729" y="39"/>
                </a:lnTo>
                <a:lnTo>
                  <a:pt x="4729" y="39"/>
                </a:lnTo>
                <a:lnTo>
                  <a:pt x="4729" y="39"/>
                </a:lnTo>
                <a:lnTo>
                  <a:pt x="4730" y="39"/>
                </a:lnTo>
                <a:lnTo>
                  <a:pt x="4730" y="39"/>
                </a:lnTo>
                <a:lnTo>
                  <a:pt x="4730" y="39"/>
                </a:lnTo>
                <a:lnTo>
                  <a:pt x="4730" y="39"/>
                </a:lnTo>
                <a:lnTo>
                  <a:pt x="4731" y="39"/>
                </a:lnTo>
                <a:lnTo>
                  <a:pt x="4731" y="39"/>
                </a:lnTo>
                <a:lnTo>
                  <a:pt x="4731" y="39"/>
                </a:lnTo>
                <a:lnTo>
                  <a:pt x="4731" y="39"/>
                </a:lnTo>
                <a:lnTo>
                  <a:pt x="4732" y="39"/>
                </a:lnTo>
                <a:lnTo>
                  <a:pt x="4732" y="39"/>
                </a:lnTo>
                <a:lnTo>
                  <a:pt x="4732" y="39"/>
                </a:lnTo>
                <a:lnTo>
                  <a:pt x="4733" y="39"/>
                </a:lnTo>
                <a:lnTo>
                  <a:pt x="4733" y="39"/>
                </a:lnTo>
                <a:lnTo>
                  <a:pt x="4733" y="39"/>
                </a:lnTo>
                <a:lnTo>
                  <a:pt x="4733" y="39"/>
                </a:lnTo>
                <a:lnTo>
                  <a:pt x="4733" y="39"/>
                </a:lnTo>
                <a:lnTo>
                  <a:pt x="4734" y="39"/>
                </a:lnTo>
                <a:lnTo>
                  <a:pt x="4734" y="39"/>
                </a:lnTo>
                <a:lnTo>
                  <a:pt x="4734" y="39"/>
                </a:lnTo>
                <a:lnTo>
                  <a:pt x="4734" y="39"/>
                </a:lnTo>
                <a:lnTo>
                  <a:pt x="4735" y="39"/>
                </a:lnTo>
                <a:lnTo>
                  <a:pt x="4735" y="39"/>
                </a:lnTo>
                <a:lnTo>
                  <a:pt x="4735" y="39"/>
                </a:lnTo>
                <a:lnTo>
                  <a:pt x="4735" y="39"/>
                </a:lnTo>
                <a:lnTo>
                  <a:pt x="4736" y="39"/>
                </a:lnTo>
                <a:lnTo>
                  <a:pt x="4736" y="39"/>
                </a:lnTo>
                <a:lnTo>
                  <a:pt x="4736" y="39"/>
                </a:lnTo>
                <a:lnTo>
                  <a:pt x="4736" y="39"/>
                </a:lnTo>
                <a:lnTo>
                  <a:pt x="4736" y="39"/>
                </a:lnTo>
                <a:lnTo>
                  <a:pt x="4737" y="39"/>
                </a:lnTo>
                <a:lnTo>
                  <a:pt x="4737" y="39"/>
                </a:lnTo>
                <a:lnTo>
                  <a:pt x="4737" y="39"/>
                </a:lnTo>
                <a:lnTo>
                  <a:pt x="4737" y="39"/>
                </a:lnTo>
                <a:lnTo>
                  <a:pt x="4738" y="39"/>
                </a:lnTo>
                <a:lnTo>
                  <a:pt x="4738" y="39"/>
                </a:lnTo>
                <a:lnTo>
                  <a:pt x="4738" y="39"/>
                </a:lnTo>
                <a:lnTo>
                  <a:pt x="4738" y="39"/>
                </a:lnTo>
                <a:lnTo>
                  <a:pt x="4739" y="39"/>
                </a:lnTo>
                <a:lnTo>
                  <a:pt x="4739" y="39"/>
                </a:lnTo>
                <a:lnTo>
                  <a:pt x="4739" y="39"/>
                </a:lnTo>
                <a:lnTo>
                  <a:pt x="4739" y="39"/>
                </a:lnTo>
                <a:lnTo>
                  <a:pt x="4740" y="39"/>
                </a:lnTo>
                <a:lnTo>
                  <a:pt x="4740" y="39"/>
                </a:lnTo>
                <a:lnTo>
                  <a:pt x="4740" y="39"/>
                </a:lnTo>
                <a:lnTo>
                  <a:pt x="4740" y="39"/>
                </a:lnTo>
                <a:lnTo>
                  <a:pt x="4741" y="39"/>
                </a:lnTo>
                <a:lnTo>
                  <a:pt x="4741" y="39"/>
                </a:lnTo>
                <a:lnTo>
                  <a:pt x="4741" y="39"/>
                </a:lnTo>
                <a:lnTo>
                  <a:pt x="4741" y="39"/>
                </a:lnTo>
                <a:lnTo>
                  <a:pt x="4742" y="39"/>
                </a:lnTo>
                <a:lnTo>
                  <a:pt x="4742" y="39"/>
                </a:lnTo>
                <a:lnTo>
                  <a:pt x="4742" y="39"/>
                </a:lnTo>
                <a:lnTo>
                  <a:pt x="4742" y="39"/>
                </a:lnTo>
                <a:lnTo>
                  <a:pt x="4742" y="39"/>
                </a:lnTo>
                <a:lnTo>
                  <a:pt x="4743" y="39"/>
                </a:lnTo>
                <a:lnTo>
                  <a:pt x="4743" y="39"/>
                </a:lnTo>
                <a:lnTo>
                  <a:pt x="4743" y="39"/>
                </a:lnTo>
                <a:lnTo>
                  <a:pt x="4743" y="39"/>
                </a:lnTo>
                <a:lnTo>
                  <a:pt x="4744" y="39"/>
                </a:lnTo>
                <a:lnTo>
                  <a:pt x="4744" y="39"/>
                </a:lnTo>
                <a:lnTo>
                  <a:pt x="4744" y="39"/>
                </a:lnTo>
                <a:lnTo>
                  <a:pt x="4744" y="39"/>
                </a:lnTo>
                <a:lnTo>
                  <a:pt x="4745" y="39"/>
                </a:lnTo>
                <a:lnTo>
                  <a:pt x="4745" y="39"/>
                </a:lnTo>
                <a:lnTo>
                  <a:pt x="4745" y="39"/>
                </a:lnTo>
                <a:lnTo>
                  <a:pt x="4745" y="39"/>
                </a:lnTo>
                <a:lnTo>
                  <a:pt x="4745" y="39"/>
                </a:lnTo>
                <a:lnTo>
                  <a:pt x="4746" y="39"/>
                </a:lnTo>
                <a:lnTo>
                  <a:pt x="4746" y="39"/>
                </a:lnTo>
                <a:lnTo>
                  <a:pt x="4746" y="39"/>
                </a:lnTo>
                <a:lnTo>
                  <a:pt x="4746" y="39"/>
                </a:lnTo>
                <a:lnTo>
                  <a:pt x="4747" y="39"/>
                </a:lnTo>
                <a:lnTo>
                  <a:pt x="4747" y="39"/>
                </a:lnTo>
                <a:lnTo>
                  <a:pt x="4747" y="39"/>
                </a:lnTo>
                <a:lnTo>
                  <a:pt x="4748" y="39"/>
                </a:lnTo>
                <a:lnTo>
                  <a:pt x="4748" y="39"/>
                </a:lnTo>
                <a:lnTo>
                  <a:pt x="4748" y="39"/>
                </a:lnTo>
                <a:lnTo>
                  <a:pt x="4748" y="39"/>
                </a:lnTo>
                <a:lnTo>
                  <a:pt x="4748" y="39"/>
                </a:lnTo>
                <a:lnTo>
                  <a:pt x="4749" y="39"/>
                </a:lnTo>
                <a:lnTo>
                  <a:pt x="4749" y="39"/>
                </a:lnTo>
                <a:lnTo>
                  <a:pt x="4749" y="39"/>
                </a:lnTo>
                <a:lnTo>
                  <a:pt x="4749" y="39"/>
                </a:lnTo>
                <a:lnTo>
                  <a:pt x="4750" y="39"/>
                </a:lnTo>
                <a:lnTo>
                  <a:pt x="4750" y="39"/>
                </a:lnTo>
                <a:lnTo>
                  <a:pt x="4750" y="39"/>
                </a:lnTo>
                <a:lnTo>
                  <a:pt x="4750" y="39"/>
                </a:lnTo>
                <a:lnTo>
                  <a:pt x="4751" y="39"/>
                </a:lnTo>
                <a:lnTo>
                  <a:pt x="4751" y="39"/>
                </a:lnTo>
                <a:lnTo>
                  <a:pt x="4751" y="39"/>
                </a:lnTo>
                <a:lnTo>
                  <a:pt x="4751" y="39"/>
                </a:lnTo>
                <a:lnTo>
                  <a:pt x="4751" y="39"/>
                </a:lnTo>
                <a:lnTo>
                  <a:pt x="4752" y="39"/>
                </a:lnTo>
                <a:lnTo>
                  <a:pt x="4752" y="39"/>
                </a:lnTo>
                <a:lnTo>
                  <a:pt x="4752" y="39"/>
                </a:lnTo>
                <a:lnTo>
                  <a:pt x="4752" y="39"/>
                </a:lnTo>
                <a:lnTo>
                  <a:pt x="4753" y="39"/>
                </a:lnTo>
                <a:lnTo>
                  <a:pt x="4753" y="39"/>
                </a:lnTo>
                <a:lnTo>
                  <a:pt x="4753" y="39"/>
                </a:lnTo>
                <a:lnTo>
                  <a:pt x="4753" y="39"/>
                </a:lnTo>
                <a:lnTo>
                  <a:pt x="4754" y="39"/>
                </a:lnTo>
                <a:lnTo>
                  <a:pt x="4754" y="39"/>
                </a:lnTo>
                <a:lnTo>
                  <a:pt x="4754" y="39"/>
                </a:lnTo>
                <a:lnTo>
                  <a:pt x="4754" y="39"/>
                </a:lnTo>
                <a:lnTo>
                  <a:pt x="4754" y="39"/>
                </a:lnTo>
                <a:lnTo>
                  <a:pt x="4755" y="39"/>
                </a:lnTo>
                <a:lnTo>
                  <a:pt x="4755" y="39"/>
                </a:lnTo>
                <a:lnTo>
                  <a:pt x="4755" y="39"/>
                </a:lnTo>
                <a:lnTo>
                  <a:pt x="4756" y="39"/>
                </a:lnTo>
                <a:lnTo>
                  <a:pt x="4756" y="39"/>
                </a:lnTo>
                <a:lnTo>
                  <a:pt x="4756" y="39"/>
                </a:lnTo>
                <a:lnTo>
                  <a:pt x="4756" y="39"/>
                </a:lnTo>
                <a:lnTo>
                  <a:pt x="4757" y="39"/>
                </a:lnTo>
                <a:lnTo>
                  <a:pt x="4757" y="39"/>
                </a:lnTo>
                <a:lnTo>
                  <a:pt x="4757" y="39"/>
                </a:lnTo>
                <a:lnTo>
                  <a:pt x="4757" y="39"/>
                </a:lnTo>
                <a:lnTo>
                  <a:pt x="4757" y="39"/>
                </a:lnTo>
                <a:lnTo>
                  <a:pt x="4758" y="39"/>
                </a:lnTo>
                <a:lnTo>
                  <a:pt x="4758" y="39"/>
                </a:lnTo>
                <a:lnTo>
                  <a:pt x="4758" y="39"/>
                </a:lnTo>
                <a:lnTo>
                  <a:pt x="4758" y="39"/>
                </a:lnTo>
                <a:lnTo>
                  <a:pt x="4759" y="39"/>
                </a:lnTo>
                <a:lnTo>
                  <a:pt x="4759" y="39"/>
                </a:lnTo>
                <a:lnTo>
                  <a:pt x="4759" y="39"/>
                </a:lnTo>
                <a:lnTo>
                  <a:pt x="4759" y="39"/>
                </a:lnTo>
                <a:lnTo>
                  <a:pt x="4760" y="39"/>
                </a:lnTo>
                <a:lnTo>
                  <a:pt x="4760" y="39"/>
                </a:lnTo>
                <a:lnTo>
                  <a:pt x="4760" y="39"/>
                </a:lnTo>
                <a:lnTo>
                  <a:pt x="4760" y="39"/>
                </a:lnTo>
                <a:lnTo>
                  <a:pt x="4760" y="39"/>
                </a:lnTo>
                <a:lnTo>
                  <a:pt x="4761" y="39"/>
                </a:lnTo>
                <a:lnTo>
                  <a:pt x="4761" y="39"/>
                </a:lnTo>
                <a:lnTo>
                  <a:pt x="4761" y="39"/>
                </a:lnTo>
                <a:lnTo>
                  <a:pt x="4761" y="39"/>
                </a:lnTo>
                <a:lnTo>
                  <a:pt x="4762" y="39"/>
                </a:lnTo>
                <a:lnTo>
                  <a:pt x="4762" y="39"/>
                </a:lnTo>
                <a:lnTo>
                  <a:pt x="4762" y="39"/>
                </a:lnTo>
                <a:lnTo>
                  <a:pt x="4762" y="39"/>
                </a:lnTo>
                <a:lnTo>
                  <a:pt x="4763" y="39"/>
                </a:lnTo>
                <a:lnTo>
                  <a:pt x="4763" y="39"/>
                </a:lnTo>
                <a:lnTo>
                  <a:pt x="4763" y="39"/>
                </a:lnTo>
                <a:lnTo>
                  <a:pt x="4763" y="39"/>
                </a:lnTo>
                <a:lnTo>
                  <a:pt x="4764" y="39"/>
                </a:lnTo>
                <a:lnTo>
                  <a:pt x="4764" y="39"/>
                </a:lnTo>
                <a:lnTo>
                  <a:pt x="4764" y="39"/>
                </a:lnTo>
                <a:lnTo>
                  <a:pt x="4764" y="39"/>
                </a:lnTo>
                <a:lnTo>
                  <a:pt x="4765" y="39"/>
                </a:lnTo>
                <a:lnTo>
                  <a:pt x="4765" y="39"/>
                </a:lnTo>
                <a:lnTo>
                  <a:pt x="4765" y="39"/>
                </a:lnTo>
                <a:lnTo>
                  <a:pt x="4765" y="39"/>
                </a:lnTo>
                <a:lnTo>
                  <a:pt x="4766" y="39"/>
                </a:lnTo>
                <a:lnTo>
                  <a:pt x="4766" y="39"/>
                </a:lnTo>
                <a:lnTo>
                  <a:pt x="4766" y="39"/>
                </a:lnTo>
                <a:lnTo>
                  <a:pt x="4766" y="39"/>
                </a:lnTo>
                <a:lnTo>
                  <a:pt x="4766" y="39"/>
                </a:lnTo>
                <a:lnTo>
                  <a:pt x="4767" y="39"/>
                </a:lnTo>
                <a:lnTo>
                  <a:pt x="4767" y="39"/>
                </a:lnTo>
                <a:lnTo>
                  <a:pt x="4767" y="39"/>
                </a:lnTo>
                <a:lnTo>
                  <a:pt x="4767" y="39"/>
                </a:lnTo>
                <a:lnTo>
                  <a:pt x="4768" y="39"/>
                </a:lnTo>
                <a:lnTo>
                  <a:pt x="4768" y="39"/>
                </a:lnTo>
                <a:lnTo>
                  <a:pt x="4768" y="39"/>
                </a:lnTo>
                <a:lnTo>
                  <a:pt x="4768" y="39"/>
                </a:lnTo>
                <a:lnTo>
                  <a:pt x="4769" y="39"/>
                </a:lnTo>
                <a:lnTo>
                  <a:pt x="4769" y="39"/>
                </a:lnTo>
                <a:lnTo>
                  <a:pt x="4769" y="39"/>
                </a:lnTo>
                <a:lnTo>
                  <a:pt x="4769" y="39"/>
                </a:lnTo>
                <a:lnTo>
                  <a:pt x="4769" y="39"/>
                </a:lnTo>
                <a:lnTo>
                  <a:pt x="4770" y="39"/>
                </a:lnTo>
                <a:lnTo>
                  <a:pt x="4770" y="39"/>
                </a:lnTo>
                <a:lnTo>
                  <a:pt x="4770" y="39"/>
                </a:lnTo>
                <a:lnTo>
                  <a:pt x="4770" y="39"/>
                </a:lnTo>
                <a:lnTo>
                  <a:pt x="4771" y="39"/>
                </a:lnTo>
                <a:lnTo>
                  <a:pt x="4771" y="39"/>
                </a:lnTo>
                <a:lnTo>
                  <a:pt x="4771" y="39"/>
                </a:lnTo>
                <a:lnTo>
                  <a:pt x="4772" y="39"/>
                </a:lnTo>
                <a:lnTo>
                  <a:pt x="4772" y="39"/>
                </a:lnTo>
                <a:lnTo>
                  <a:pt x="4772" y="39"/>
                </a:lnTo>
                <a:lnTo>
                  <a:pt x="4772" y="39"/>
                </a:lnTo>
                <a:lnTo>
                  <a:pt x="4772" y="39"/>
                </a:lnTo>
                <a:lnTo>
                  <a:pt x="4773" y="39"/>
                </a:lnTo>
                <a:lnTo>
                  <a:pt x="4773" y="39"/>
                </a:lnTo>
                <a:lnTo>
                  <a:pt x="4773" y="39"/>
                </a:lnTo>
                <a:lnTo>
                  <a:pt x="4773" y="39"/>
                </a:lnTo>
                <a:lnTo>
                  <a:pt x="4774" y="39"/>
                </a:lnTo>
                <a:lnTo>
                  <a:pt x="4774" y="39"/>
                </a:lnTo>
                <a:lnTo>
                  <a:pt x="4774" y="39"/>
                </a:lnTo>
                <a:lnTo>
                  <a:pt x="4774" y="39"/>
                </a:lnTo>
                <a:lnTo>
                  <a:pt x="4775" y="39"/>
                </a:lnTo>
                <a:lnTo>
                  <a:pt x="4775" y="39"/>
                </a:lnTo>
                <a:lnTo>
                  <a:pt x="4775" y="39"/>
                </a:lnTo>
                <a:lnTo>
                  <a:pt x="4775" y="39"/>
                </a:lnTo>
                <a:lnTo>
                  <a:pt x="4775" y="39"/>
                </a:lnTo>
                <a:lnTo>
                  <a:pt x="4776" y="39"/>
                </a:lnTo>
                <a:lnTo>
                  <a:pt x="4776" y="39"/>
                </a:lnTo>
                <a:lnTo>
                  <a:pt x="4776" y="39"/>
                </a:lnTo>
                <a:lnTo>
                  <a:pt x="4776" y="39"/>
                </a:lnTo>
                <a:lnTo>
                  <a:pt x="4777" y="39"/>
                </a:lnTo>
                <a:lnTo>
                  <a:pt x="4777" y="39"/>
                </a:lnTo>
                <a:lnTo>
                  <a:pt x="4777" y="39"/>
                </a:lnTo>
                <a:lnTo>
                  <a:pt x="4777" y="39"/>
                </a:lnTo>
                <a:lnTo>
                  <a:pt x="4778" y="39"/>
                </a:lnTo>
                <a:lnTo>
                  <a:pt x="4778" y="39"/>
                </a:lnTo>
                <a:lnTo>
                  <a:pt x="4778" y="39"/>
                </a:lnTo>
                <a:lnTo>
                  <a:pt x="4779" y="39"/>
                </a:lnTo>
                <a:lnTo>
                  <a:pt x="4779" y="39"/>
                </a:lnTo>
                <a:lnTo>
                  <a:pt x="4779" y="39"/>
                </a:lnTo>
                <a:lnTo>
                  <a:pt x="4779" y="39"/>
                </a:lnTo>
                <a:lnTo>
                  <a:pt x="4779" y="39"/>
                </a:lnTo>
                <a:lnTo>
                  <a:pt x="4780" y="39"/>
                </a:lnTo>
                <a:lnTo>
                  <a:pt x="4780" y="39"/>
                </a:lnTo>
                <a:lnTo>
                  <a:pt x="4780" y="39"/>
                </a:lnTo>
                <a:lnTo>
                  <a:pt x="4780" y="39"/>
                </a:lnTo>
                <a:lnTo>
                  <a:pt x="4781" y="39"/>
                </a:lnTo>
                <a:lnTo>
                  <a:pt x="4781" y="39"/>
                </a:lnTo>
                <a:lnTo>
                  <a:pt x="4781" y="39"/>
                </a:lnTo>
                <a:lnTo>
                  <a:pt x="4781" y="39"/>
                </a:lnTo>
                <a:lnTo>
                  <a:pt x="4782" y="39"/>
                </a:lnTo>
                <a:lnTo>
                  <a:pt x="4782" y="39"/>
                </a:lnTo>
                <a:lnTo>
                  <a:pt x="4782" y="39"/>
                </a:lnTo>
                <a:lnTo>
                  <a:pt x="4782" y="39"/>
                </a:lnTo>
                <a:lnTo>
                  <a:pt x="4782" y="39"/>
                </a:lnTo>
                <a:lnTo>
                  <a:pt x="4783" y="39"/>
                </a:lnTo>
                <a:lnTo>
                  <a:pt x="4783" y="39"/>
                </a:lnTo>
                <a:lnTo>
                  <a:pt x="4783" y="39"/>
                </a:lnTo>
                <a:lnTo>
                  <a:pt x="4783" y="39"/>
                </a:lnTo>
                <a:lnTo>
                  <a:pt x="4784" y="39"/>
                </a:lnTo>
                <a:lnTo>
                  <a:pt x="4784" y="39"/>
                </a:lnTo>
                <a:lnTo>
                  <a:pt x="4784" y="39"/>
                </a:lnTo>
                <a:lnTo>
                  <a:pt x="4784" y="39"/>
                </a:lnTo>
                <a:lnTo>
                  <a:pt x="4785" y="39"/>
                </a:lnTo>
                <a:lnTo>
                  <a:pt x="4785" y="39"/>
                </a:lnTo>
                <a:lnTo>
                  <a:pt x="4785" y="39"/>
                </a:lnTo>
                <a:lnTo>
                  <a:pt x="4785" y="39"/>
                </a:lnTo>
                <a:lnTo>
                  <a:pt x="4785" y="39"/>
                </a:lnTo>
                <a:lnTo>
                  <a:pt x="4786" y="39"/>
                </a:lnTo>
                <a:lnTo>
                  <a:pt x="4786" y="39"/>
                </a:lnTo>
                <a:lnTo>
                  <a:pt x="4786" y="39"/>
                </a:lnTo>
                <a:lnTo>
                  <a:pt x="4787" y="39"/>
                </a:lnTo>
                <a:lnTo>
                  <a:pt x="4787" y="39"/>
                </a:lnTo>
                <a:lnTo>
                  <a:pt x="4787" y="39"/>
                </a:lnTo>
                <a:lnTo>
                  <a:pt x="4787" y="39"/>
                </a:lnTo>
                <a:lnTo>
                  <a:pt x="4788" y="39"/>
                </a:lnTo>
                <a:lnTo>
                  <a:pt x="4788" y="39"/>
                </a:lnTo>
                <a:lnTo>
                  <a:pt x="4788" y="39"/>
                </a:lnTo>
                <a:lnTo>
                  <a:pt x="4788" y="39"/>
                </a:lnTo>
                <a:lnTo>
                  <a:pt x="4788" y="39"/>
                </a:lnTo>
                <a:lnTo>
                  <a:pt x="4789" y="39"/>
                </a:lnTo>
                <a:lnTo>
                  <a:pt x="4789" y="39"/>
                </a:lnTo>
                <a:lnTo>
                  <a:pt x="4789" y="39"/>
                </a:lnTo>
                <a:lnTo>
                  <a:pt x="4789" y="39"/>
                </a:lnTo>
                <a:lnTo>
                  <a:pt x="4790" y="39"/>
                </a:lnTo>
                <a:lnTo>
                  <a:pt x="4790" y="39"/>
                </a:lnTo>
                <a:lnTo>
                  <a:pt x="4790" y="39"/>
                </a:lnTo>
                <a:lnTo>
                  <a:pt x="4790" y="39"/>
                </a:lnTo>
                <a:lnTo>
                  <a:pt x="4791" y="39"/>
                </a:lnTo>
                <a:lnTo>
                  <a:pt x="4791" y="39"/>
                </a:lnTo>
                <a:lnTo>
                  <a:pt x="4791" y="39"/>
                </a:lnTo>
                <a:lnTo>
                  <a:pt x="4791" y="39"/>
                </a:lnTo>
                <a:lnTo>
                  <a:pt x="4791" y="39"/>
                </a:lnTo>
                <a:lnTo>
                  <a:pt x="4792" y="39"/>
                </a:lnTo>
                <a:lnTo>
                  <a:pt x="4792" y="39"/>
                </a:lnTo>
                <a:lnTo>
                  <a:pt x="4792" y="39"/>
                </a:lnTo>
                <a:lnTo>
                  <a:pt x="4792" y="39"/>
                </a:lnTo>
                <a:lnTo>
                  <a:pt x="4793" y="39"/>
                </a:lnTo>
                <a:lnTo>
                  <a:pt x="4793" y="39"/>
                </a:lnTo>
                <a:lnTo>
                  <a:pt x="4793" y="39"/>
                </a:lnTo>
                <a:lnTo>
                  <a:pt x="4793" y="39"/>
                </a:lnTo>
                <a:lnTo>
                  <a:pt x="4794" y="39"/>
                </a:lnTo>
                <a:lnTo>
                  <a:pt x="4794" y="39"/>
                </a:lnTo>
                <a:lnTo>
                  <a:pt x="4794" y="39"/>
                </a:lnTo>
                <a:lnTo>
                  <a:pt x="4794" y="39"/>
                </a:lnTo>
                <a:lnTo>
                  <a:pt x="4795" y="39"/>
                </a:lnTo>
                <a:lnTo>
                  <a:pt x="4795" y="39"/>
                </a:lnTo>
                <a:lnTo>
                  <a:pt x="4795" y="39"/>
                </a:lnTo>
                <a:lnTo>
                  <a:pt x="4795" y="39"/>
                </a:lnTo>
                <a:lnTo>
                  <a:pt x="4796" y="39"/>
                </a:lnTo>
                <a:lnTo>
                  <a:pt x="4796" y="39"/>
                </a:lnTo>
                <a:lnTo>
                  <a:pt x="4796" y="39"/>
                </a:lnTo>
                <a:lnTo>
                  <a:pt x="4796" y="39"/>
                </a:lnTo>
                <a:lnTo>
                  <a:pt x="4797" y="39"/>
                </a:lnTo>
                <a:lnTo>
                  <a:pt x="4797" y="39"/>
                </a:lnTo>
                <a:lnTo>
                  <a:pt x="4797" y="39"/>
                </a:lnTo>
                <a:lnTo>
                  <a:pt x="4797" y="39"/>
                </a:lnTo>
                <a:lnTo>
                  <a:pt x="4797" y="39"/>
                </a:lnTo>
                <a:lnTo>
                  <a:pt x="4798" y="39"/>
                </a:lnTo>
                <a:lnTo>
                  <a:pt x="4798" y="39"/>
                </a:lnTo>
                <a:lnTo>
                  <a:pt x="4798" y="39"/>
                </a:lnTo>
                <a:lnTo>
                  <a:pt x="4798" y="39"/>
                </a:lnTo>
                <a:lnTo>
                  <a:pt x="4799" y="39"/>
                </a:lnTo>
                <a:lnTo>
                  <a:pt x="4799" y="39"/>
                </a:lnTo>
                <a:lnTo>
                  <a:pt x="4799" y="39"/>
                </a:lnTo>
                <a:lnTo>
                  <a:pt x="4799" y="39"/>
                </a:lnTo>
                <a:lnTo>
                  <a:pt x="4800" y="39"/>
                </a:lnTo>
                <a:lnTo>
                  <a:pt x="4800" y="39"/>
                </a:lnTo>
                <a:lnTo>
                  <a:pt x="4800" y="39"/>
                </a:lnTo>
                <a:lnTo>
                  <a:pt x="4800" y="39"/>
                </a:lnTo>
                <a:lnTo>
                  <a:pt x="4800" y="39"/>
                </a:lnTo>
                <a:lnTo>
                  <a:pt x="4801" y="39"/>
                </a:lnTo>
                <a:lnTo>
                  <a:pt x="4801" y="39"/>
                </a:lnTo>
                <a:lnTo>
                  <a:pt x="4801" y="39"/>
                </a:lnTo>
                <a:lnTo>
                  <a:pt x="4801" y="39"/>
                </a:lnTo>
                <a:lnTo>
                  <a:pt x="4802" y="39"/>
                </a:lnTo>
                <a:lnTo>
                  <a:pt x="4802" y="39"/>
                </a:lnTo>
                <a:lnTo>
                  <a:pt x="4802" y="39"/>
                </a:lnTo>
                <a:lnTo>
                  <a:pt x="4803" y="39"/>
                </a:lnTo>
                <a:lnTo>
                  <a:pt x="4803" y="39"/>
                </a:lnTo>
                <a:lnTo>
                  <a:pt x="4803" y="39"/>
                </a:lnTo>
                <a:lnTo>
                  <a:pt x="4803" y="39"/>
                </a:lnTo>
                <a:lnTo>
                  <a:pt x="4803" y="39"/>
                </a:lnTo>
                <a:lnTo>
                  <a:pt x="4804" y="39"/>
                </a:lnTo>
                <a:lnTo>
                  <a:pt x="4804" y="39"/>
                </a:lnTo>
                <a:lnTo>
                  <a:pt x="4804" y="39"/>
                </a:lnTo>
                <a:lnTo>
                  <a:pt x="4804" y="39"/>
                </a:lnTo>
                <a:lnTo>
                  <a:pt x="4805" y="39"/>
                </a:lnTo>
                <a:lnTo>
                  <a:pt x="4805" y="39"/>
                </a:lnTo>
                <a:lnTo>
                  <a:pt x="4805" y="39"/>
                </a:lnTo>
                <a:lnTo>
                  <a:pt x="4805" y="39"/>
                </a:lnTo>
                <a:lnTo>
                  <a:pt x="4806" y="39"/>
                </a:lnTo>
                <a:lnTo>
                  <a:pt x="4806" y="39"/>
                </a:lnTo>
                <a:lnTo>
                  <a:pt x="4806" y="39"/>
                </a:lnTo>
                <a:lnTo>
                  <a:pt x="4806" y="39"/>
                </a:lnTo>
                <a:lnTo>
                  <a:pt x="4806" y="39"/>
                </a:lnTo>
                <a:lnTo>
                  <a:pt x="4807" y="39"/>
                </a:lnTo>
                <a:lnTo>
                  <a:pt x="4807" y="39"/>
                </a:lnTo>
                <a:lnTo>
                  <a:pt x="4807" y="39"/>
                </a:lnTo>
                <a:lnTo>
                  <a:pt x="4807" y="39"/>
                </a:lnTo>
                <a:lnTo>
                  <a:pt x="4808" y="39"/>
                </a:lnTo>
                <a:lnTo>
                  <a:pt x="4808" y="39"/>
                </a:lnTo>
                <a:lnTo>
                  <a:pt x="4808" y="39"/>
                </a:lnTo>
                <a:lnTo>
                  <a:pt x="4808" y="39"/>
                </a:lnTo>
                <a:lnTo>
                  <a:pt x="4809" y="39"/>
                </a:lnTo>
                <a:lnTo>
                  <a:pt x="4809" y="39"/>
                </a:lnTo>
                <a:lnTo>
                  <a:pt x="4809" y="39"/>
                </a:lnTo>
                <a:lnTo>
                  <a:pt x="4809" y="39"/>
                </a:lnTo>
                <a:lnTo>
                  <a:pt x="4809" y="39"/>
                </a:lnTo>
                <a:lnTo>
                  <a:pt x="4810" y="39"/>
                </a:lnTo>
                <a:lnTo>
                  <a:pt x="4810" y="39"/>
                </a:lnTo>
                <a:lnTo>
                  <a:pt x="4810" y="39"/>
                </a:lnTo>
                <a:lnTo>
                  <a:pt x="4811" y="39"/>
                </a:lnTo>
                <a:lnTo>
                  <a:pt x="4811" y="39"/>
                </a:lnTo>
                <a:lnTo>
                  <a:pt x="4811" y="39"/>
                </a:lnTo>
                <a:lnTo>
                  <a:pt x="4811" y="39"/>
                </a:lnTo>
                <a:lnTo>
                  <a:pt x="4812" y="39"/>
                </a:lnTo>
                <a:lnTo>
                  <a:pt x="4812" y="39"/>
                </a:lnTo>
                <a:lnTo>
                  <a:pt x="4812" y="39"/>
                </a:lnTo>
                <a:lnTo>
                  <a:pt x="4812" y="39"/>
                </a:lnTo>
                <a:lnTo>
                  <a:pt x="4812" y="39"/>
                </a:lnTo>
                <a:lnTo>
                  <a:pt x="4813" y="39"/>
                </a:lnTo>
                <a:lnTo>
                  <a:pt x="4813" y="39"/>
                </a:lnTo>
                <a:lnTo>
                  <a:pt x="4813" y="39"/>
                </a:lnTo>
                <a:lnTo>
                  <a:pt x="4813" y="39"/>
                </a:lnTo>
                <a:lnTo>
                  <a:pt x="4814" y="39"/>
                </a:lnTo>
                <a:lnTo>
                  <a:pt x="4814" y="39"/>
                </a:lnTo>
                <a:lnTo>
                  <a:pt x="4814" y="39"/>
                </a:lnTo>
                <a:lnTo>
                  <a:pt x="4814" y="39"/>
                </a:lnTo>
                <a:lnTo>
                  <a:pt x="4815" y="39"/>
                </a:lnTo>
                <a:lnTo>
                  <a:pt x="4815" y="39"/>
                </a:lnTo>
                <a:lnTo>
                  <a:pt x="4815" y="39"/>
                </a:lnTo>
                <a:lnTo>
                  <a:pt x="4815" y="39"/>
                </a:lnTo>
                <a:lnTo>
                  <a:pt x="4815" y="39"/>
                </a:lnTo>
                <a:lnTo>
                  <a:pt x="4816" y="39"/>
                </a:lnTo>
                <a:lnTo>
                  <a:pt x="4816" y="39"/>
                </a:lnTo>
                <a:lnTo>
                  <a:pt x="4816" y="39"/>
                </a:lnTo>
                <a:lnTo>
                  <a:pt x="4816" y="39"/>
                </a:lnTo>
                <a:lnTo>
                  <a:pt x="4817" y="39"/>
                </a:lnTo>
                <a:lnTo>
                  <a:pt x="4817" y="39"/>
                </a:lnTo>
                <a:lnTo>
                  <a:pt x="4817" y="39"/>
                </a:lnTo>
                <a:lnTo>
                  <a:pt x="4818" y="39"/>
                </a:lnTo>
                <a:lnTo>
                  <a:pt x="4818" y="39"/>
                </a:lnTo>
                <a:lnTo>
                  <a:pt x="4818" y="39"/>
                </a:lnTo>
                <a:lnTo>
                  <a:pt x="4818" y="39"/>
                </a:lnTo>
                <a:lnTo>
                  <a:pt x="4818" y="39"/>
                </a:lnTo>
                <a:lnTo>
                  <a:pt x="4819" y="39"/>
                </a:lnTo>
                <a:lnTo>
                  <a:pt x="4819" y="39"/>
                </a:lnTo>
                <a:lnTo>
                  <a:pt x="4819" y="39"/>
                </a:lnTo>
                <a:lnTo>
                  <a:pt x="4819" y="39"/>
                </a:lnTo>
                <a:lnTo>
                  <a:pt x="4820" y="39"/>
                </a:lnTo>
                <a:lnTo>
                  <a:pt x="4820" y="39"/>
                </a:lnTo>
                <a:lnTo>
                  <a:pt x="4820" y="39"/>
                </a:lnTo>
                <a:lnTo>
                  <a:pt x="4820" y="39"/>
                </a:lnTo>
                <a:lnTo>
                  <a:pt x="4821" y="39"/>
                </a:lnTo>
                <a:lnTo>
                  <a:pt x="4821" y="39"/>
                </a:lnTo>
                <a:lnTo>
                  <a:pt x="4821" y="39"/>
                </a:lnTo>
                <a:lnTo>
                  <a:pt x="4821" y="39"/>
                </a:lnTo>
                <a:lnTo>
                  <a:pt x="4821" y="39"/>
                </a:lnTo>
                <a:lnTo>
                  <a:pt x="4822" y="39"/>
                </a:lnTo>
                <a:lnTo>
                  <a:pt x="4822" y="39"/>
                </a:lnTo>
                <a:lnTo>
                  <a:pt x="4822" y="39"/>
                </a:lnTo>
                <a:lnTo>
                  <a:pt x="4822" y="39"/>
                </a:lnTo>
                <a:lnTo>
                  <a:pt x="4823" y="39"/>
                </a:lnTo>
                <a:lnTo>
                  <a:pt x="4823" y="39"/>
                </a:lnTo>
                <a:lnTo>
                  <a:pt x="4823" y="39"/>
                </a:lnTo>
                <a:lnTo>
                  <a:pt x="4823" y="39"/>
                </a:lnTo>
                <a:lnTo>
                  <a:pt x="4824" y="39"/>
                </a:lnTo>
                <a:lnTo>
                  <a:pt x="4824" y="39"/>
                </a:lnTo>
                <a:lnTo>
                  <a:pt x="4824" y="39"/>
                </a:lnTo>
                <a:lnTo>
                  <a:pt x="4824" y="39"/>
                </a:lnTo>
                <a:lnTo>
                  <a:pt x="4824" y="39"/>
                </a:lnTo>
                <a:lnTo>
                  <a:pt x="4825" y="39"/>
                </a:lnTo>
                <a:lnTo>
                  <a:pt x="4825" y="39"/>
                </a:lnTo>
                <a:lnTo>
                  <a:pt x="4825" y="39"/>
                </a:lnTo>
                <a:lnTo>
                  <a:pt x="4826" y="39"/>
                </a:lnTo>
                <a:lnTo>
                  <a:pt x="4826" y="39"/>
                </a:lnTo>
                <a:lnTo>
                  <a:pt x="4826" y="39"/>
                </a:lnTo>
                <a:lnTo>
                  <a:pt x="4826" y="39"/>
                </a:lnTo>
                <a:lnTo>
                  <a:pt x="4827" y="39"/>
                </a:lnTo>
                <a:lnTo>
                  <a:pt x="4827" y="39"/>
                </a:lnTo>
                <a:lnTo>
                  <a:pt x="4827" y="39"/>
                </a:lnTo>
                <a:lnTo>
                  <a:pt x="4827" y="39"/>
                </a:lnTo>
                <a:lnTo>
                  <a:pt x="4828" y="39"/>
                </a:lnTo>
                <a:lnTo>
                  <a:pt x="4828" y="39"/>
                </a:lnTo>
                <a:lnTo>
                  <a:pt x="4828" y="39"/>
                </a:lnTo>
                <a:lnTo>
                  <a:pt x="4828" y="39"/>
                </a:lnTo>
                <a:lnTo>
                  <a:pt x="4828" y="39"/>
                </a:lnTo>
                <a:lnTo>
                  <a:pt x="4829" y="39"/>
                </a:lnTo>
                <a:lnTo>
                  <a:pt x="4829" y="39"/>
                </a:lnTo>
                <a:lnTo>
                  <a:pt x="4829" y="39"/>
                </a:lnTo>
                <a:lnTo>
                  <a:pt x="4829" y="39"/>
                </a:lnTo>
                <a:lnTo>
                  <a:pt x="4830" y="39"/>
                </a:lnTo>
                <a:lnTo>
                  <a:pt x="4830" y="39"/>
                </a:lnTo>
                <a:lnTo>
                  <a:pt x="4830" y="39"/>
                </a:lnTo>
                <a:lnTo>
                  <a:pt x="4830" y="39"/>
                </a:lnTo>
                <a:lnTo>
                  <a:pt x="4830" y="39"/>
                </a:lnTo>
                <a:lnTo>
                  <a:pt x="4831" y="39"/>
                </a:lnTo>
                <a:lnTo>
                  <a:pt x="4831" y="39"/>
                </a:lnTo>
                <a:lnTo>
                  <a:pt x="4831" y="39"/>
                </a:lnTo>
                <a:lnTo>
                  <a:pt x="4831" y="39"/>
                </a:lnTo>
                <a:lnTo>
                  <a:pt x="4832" y="39"/>
                </a:lnTo>
                <a:lnTo>
                  <a:pt x="4832" y="39"/>
                </a:lnTo>
                <a:lnTo>
                  <a:pt x="4832" y="39"/>
                </a:lnTo>
                <a:lnTo>
                  <a:pt x="4832" y="39"/>
                </a:lnTo>
                <a:lnTo>
                  <a:pt x="4833" y="39"/>
                </a:lnTo>
                <a:lnTo>
                  <a:pt x="4833" y="39"/>
                </a:lnTo>
                <a:lnTo>
                  <a:pt x="4833" y="39"/>
                </a:lnTo>
                <a:lnTo>
                  <a:pt x="4834" y="39"/>
                </a:lnTo>
                <a:lnTo>
                  <a:pt x="4834" y="39"/>
                </a:lnTo>
                <a:lnTo>
                  <a:pt x="4834" y="39"/>
                </a:lnTo>
                <a:lnTo>
                  <a:pt x="4834" y="39"/>
                </a:lnTo>
                <a:lnTo>
                  <a:pt x="4834" y="39"/>
                </a:lnTo>
                <a:lnTo>
                  <a:pt x="4835" y="39"/>
                </a:lnTo>
                <a:lnTo>
                  <a:pt x="4835" y="39"/>
                </a:lnTo>
                <a:lnTo>
                  <a:pt x="4835" y="39"/>
                </a:lnTo>
                <a:lnTo>
                  <a:pt x="4835" y="39"/>
                </a:lnTo>
                <a:lnTo>
                  <a:pt x="4836" y="39"/>
                </a:lnTo>
                <a:lnTo>
                  <a:pt x="4836" y="39"/>
                </a:lnTo>
                <a:lnTo>
                  <a:pt x="4836" y="39"/>
                </a:lnTo>
                <a:lnTo>
                  <a:pt x="4836" y="39"/>
                </a:lnTo>
                <a:lnTo>
                  <a:pt x="4837" y="39"/>
                </a:lnTo>
                <a:lnTo>
                  <a:pt x="4837" y="39"/>
                </a:lnTo>
                <a:lnTo>
                  <a:pt x="4837" y="39"/>
                </a:lnTo>
                <a:lnTo>
                  <a:pt x="4837" y="39"/>
                </a:lnTo>
                <a:lnTo>
                  <a:pt x="4837" y="39"/>
                </a:lnTo>
                <a:lnTo>
                  <a:pt x="4838" y="39"/>
                </a:lnTo>
                <a:lnTo>
                  <a:pt x="4838" y="39"/>
                </a:lnTo>
                <a:lnTo>
                  <a:pt x="4838" y="39"/>
                </a:lnTo>
                <a:lnTo>
                  <a:pt x="4838" y="39"/>
                </a:lnTo>
                <a:lnTo>
                  <a:pt x="4839" y="39"/>
                </a:lnTo>
                <a:lnTo>
                  <a:pt x="4839" y="39"/>
                </a:lnTo>
                <a:lnTo>
                  <a:pt x="4839" y="39"/>
                </a:lnTo>
                <a:lnTo>
                  <a:pt x="4839" y="39"/>
                </a:lnTo>
                <a:lnTo>
                  <a:pt x="4840" y="39"/>
                </a:lnTo>
                <a:lnTo>
                  <a:pt x="4840" y="39"/>
                </a:lnTo>
                <a:lnTo>
                  <a:pt x="4840" y="39"/>
                </a:lnTo>
                <a:lnTo>
                  <a:pt x="4840" y="39"/>
                </a:lnTo>
                <a:lnTo>
                  <a:pt x="4840" y="39"/>
                </a:lnTo>
                <a:lnTo>
                  <a:pt x="4841" y="39"/>
                </a:lnTo>
                <a:lnTo>
                  <a:pt x="4841" y="39"/>
                </a:lnTo>
                <a:lnTo>
                  <a:pt x="4841" y="39"/>
                </a:lnTo>
                <a:lnTo>
                  <a:pt x="4842" y="39"/>
                </a:lnTo>
                <a:lnTo>
                  <a:pt x="4842" y="39"/>
                </a:lnTo>
                <a:lnTo>
                  <a:pt x="4842" y="39"/>
                </a:lnTo>
                <a:lnTo>
                  <a:pt x="4842" y="39"/>
                </a:lnTo>
                <a:lnTo>
                  <a:pt x="4843" y="39"/>
                </a:lnTo>
                <a:lnTo>
                  <a:pt x="4843" y="39"/>
                </a:lnTo>
                <a:lnTo>
                  <a:pt x="4843" y="39"/>
                </a:lnTo>
                <a:lnTo>
                  <a:pt x="4843" y="39"/>
                </a:lnTo>
                <a:lnTo>
                  <a:pt x="4843" y="39"/>
                </a:lnTo>
                <a:lnTo>
                  <a:pt x="4844" y="39"/>
                </a:lnTo>
                <a:lnTo>
                  <a:pt x="4844" y="39"/>
                </a:lnTo>
                <a:lnTo>
                  <a:pt x="4844" y="39"/>
                </a:lnTo>
                <a:lnTo>
                  <a:pt x="4844" y="39"/>
                </a:lnTo>
                <a:lnTo>
                  <a:pt x="4845" y="39"/>
                </a:lnTo>
                <a:lnTo>
                  <a:pt x="4845" y="39"/>
                </a:lnTo>
                <a:lnTo>
                  <a:pt x="4845" y="39"/>
                </a:lnTo>
                <a:lnTo>
                  <a:pt x="4845" y="39"/>
                </a:lnTo>
                <a:lnTo>
                  <a:pt x="4846" y="39"/>
                </a:lnTo>
                <a:lnTo>
                  <a:pt x="4846" y="39"/>
                </a:lnTo>
                <a:lnTo>
                  <a:pt x="4846" y="39"/>
                </a:lnTo>
                <a:lnTo>
                  <a:pt x="4846" y="39"/>
                </a:lnTo>
                <a:lnTo>
                  <a:pt x="4846" y="39"/>
                </a:lnTo>
                <a:lnTo>
                  <a:pt x="4847" y="39"/>
                </a:lnTo>
                <a:lnTo>
                  <a:pt x="4847" y="39"/>
                </a:lnTo>
                <a:lnTo>
                  <a:pt x="4847" y="39"/>
                </a:lnTo>
                <a:lnTo>
                  <a:pt x="4847" y="39"/>
                </a:lnTo>
                <a:lnTo>
                  <a:pt x="4848" y="39"/>
                </a:lnTo>
                <a:lnTo>
                  <a:pt x="4848" y="39"/>
                </a:lnTo>
                <a:lnTo>
                  <a:pt x="4848" y="39"/>
                </a:lnTo>
                <a:lnTo>
                  <a:pt x="4848" y="39"/>
                </a:lnTo>
                <a:lnTo>
                  <a:pt x="4849" y="39"/>
                </a:lnTo>
                <a:lnTo>
                  <a:pt x="4849" y="39"/>
                </a:lnTo>
                <a:lnTo>
                  <a:pt x="4849" y="39"/>
                </a:lnTo>
                <a:lnTo>
                  <a:pt x="4849" y="39"/>
                </a:lnTo>
                <a:lnTo>
                  <a:pt x="4850" y="39"/>
                </a:lnTo>
                <a:lnTo>
                  <a:pt x="4850" y="39"/>
                </a:lnTo>
                <a:lnTo>
                  <a:pt x="4850" y="39"/>
                </a:lnTo>
                <a:lnTo>
                  <a:pt x="4850" y="39"/>
                </a:lnTo>
                <a:lnTo>
                  <a:pt x="4851" y="39"/>
                </a:lnTo>
                <a:lnTo>
                  <a:pt x="4851" y="39"/>
                </a:lnTo>
                <a:lnTo>
                  <a:pt x="4851" y="39"/>
                </a:lnTo>
                <a:lnTo>
                  <a:pt x="4851" y="39"/>
                </a:lnTo>
                <a:lnTo>
                  <a:pt x="4852" y="39"/>
                </a:lnTo>
                <a:lnTo>
                  <a:pt x="4852" y="39"/>
                </a:lnTo>
                <a:lnTo>
                  <a:pt x="4852" y="39"/>
                </a:lnTo>
                <a:lnTo>
                  <a:pt x="4852" y="39"/>
                </a:lnTo>
                <a:lnTo>
                  <a:pt x="4852" y="39"/>
                </a:lnTo>
                <a:lnTo>
                  <a:pt x="4853" y="39"/>
                </a:lnTo>
                <a:lnTo>
                  <a:pt x="4853" y="39"/>
                </a:lnTo>
                <a:lnTo>
                  <a:pt x="4853" y="39"/>
                </a:lnTo>
                <a:lnTo>
                  <a:pt x="4853" y="39"/>
                </a:lnTo>
                <a:lnTo>
                  <a:pt x="4854" y="39"/>
                </a:lnTo>
                <a:lnTo>
                  <a:pt x="4854" y="39"/>
                </a:lnTo>
                <a:lnTo>
                  <a:pt x="4854" y="39"/>
                </a:lnTo>
                <a:lnTo>
                  <a:pt x="4854" y="39"/>
                </a:lnTo>
                <a:lnTo>
                  <a:pt x="4855" y="39"/>
                </a:lnTo>
                <a:lnTo>
                  <a:pt x="4855" y="39"/>
                </a:lnTo>
                <a:lnTo>
                  <a:pt x="4855" y="39"/>
                </a:lnTo>
                <a:lnTo>
                  <a:pt x="4855" y="39"/>
                </a:lnTo>
                <a:lnTo>
                  <a:pt x="4855" y="39"/>
                </a:lnTo>
                <a:lnTo>
                  <a:pt x="4856" y="39"/>
                </a:lnTo>
                <a:lnTo>
                  <a:pt x="4856" y="39"/>
                </a:lnTo>
                <a:lnTo>
                  <a:pt x="4856" y="39"/>
                </a:lnTo>
                <a:lnTo>
                  <a:pt x="4857" y="39"/>
                </a:lnTo>
                <a:lnTo>
                  <a:pt x="4857" y="39"/>
                </a:lnTo>
                <a:lnTo>
                  <a:pt x="4857" y="39"/>
                </a:lnTo>
                <a:lnTo>
                  <a:pt x="4857" y="39"/>
                </a:lnTo>
                <a:lnTo>
                  <a:pt x="4858" y="39"/>
                </a:lnTo>
                <a:lnTo>
                  <a:pt x="4858" y="39"/>
                </a:lnTo>
                <a:lnTo>
                  <a:pt x="4858" y="39"/>
                </a:lnTo>
                <a:lnTo>
                  <a:pt x="4858" y="39"/>
                </a:lnTo>
                <a:lnTo>
                  <a:pt x="4858" y="39"/>
                </a:lnTo>
                <a:lnTo>
                  <a:pt x="4859" y="39"/>
                </a:lnTo>
                <a:lnTo>
                  <a:pt x="4859" y="39"/>
                </a:lnTo>
                <a:lnTo>
                  <a:pt x="4859" y="39"/>
                </a:lnTo>
                <a:lnTo>
                  <a:pt x="4859" y="39"/>
                </a:lnTo>
                <a:lnTo>
                  <a:pt x="4860" y="39"/>
                </a:lnTo>
                <a:lnTo>
                  <a:pt x="4860" y="39"/>
                </a:lnTo>
                <a:lnTo>
                  <a:pt x="4860" y="39"/>
                </a:lnTo>
                <a:lnTo>
                  <a:pt x="4860" y="39"/>
                </a:lnTo>
                <a:lnTo>
                  <a:pt x="4861" y="39"/>
                </a:lnTo>
                <a:lnTo>
                  <a:pt x="4861" y="39"/>
                </a:lnTo>
                <a:lnTo>
                  <a:pt x="4861" y="39"/>
                </a:lnTo>
                <a:lnTo>
                  <a:pt x="4861" y="39"/>
                </a:lnTo>
                <a:lnTo>
                  <a:pt x="4861" y="39"/>
                </a:lnTo>
                <a:lnTo>
                  <a:pt x="4862" y="39"/>
                </a:lnTo>
                <a:lnTo>
                  <a:pt x="4862" y="39"/>
                </a:lnTo>
                <a:lnTo>
                  <a:pt x="4862" y="39"/>
                </a:lnTo>
                <a:lnTo>
                  <a:pt x="4862" y="39"/>
                </a:lnTo>
                <a:lnTo>
                  <a:pt x="4863" y="39"/>
                </a:lnTo>
                <a:lnTo>
                  <a:pt x="4863" y="39"/>
                </a:lnTo>
                <a:lnTo>
                  <a:pt x="4863" y="39"/>
                </a:lnTo>
                <a:lnTo>
                  <a:pt x="4863" y="39"/>
                </a:lnTo>
                <a:lnTo>
                  <a:pt x="4864" y="39"/>
                </a:lnTo>
                <a:lnTo>
                  <a:pt x="4864" y="39"/>
                </a:lnTo>
                <a:lnTo>
                  <a:pt x="4864" y="39"/>
                </a:lnTo>
                <a:lnTo>
                  <a:pt x="4864" y="39"/>
                </a:lnTo>
                <a:lnTo>
                  <a:pt x="4865" y="39"/>
                </a:lnTo>
                <a:lnTo>
                  <a:pt x="4865" y="39"/>
                </a:lnTo>
                <a:lnTo>
                  <a:pt x="4865" y="39"/>
                </a:lnTo>
                <a:lnTo>
                  <a:pt x="4865" y="39"/>
                </a:lnTo>
                <a:lnTo>
                  <a:pt x="4866" y="39"/>
                </a:lnTo>
                <a:lnTo>
                  <a:pt x="4866" y="39"/>
                </a:lnTo>
                <a:lnTo>
                  <a:pt x="4866" y="39"/>
                </a:lnTo>
                <a:lnTo>
                  <a:pt x="4866" y="39"/>
                </a:lnTo>
                <a:lnTo>
                  <a:pt x="4867" y="39"/>
                </a:lnTo>
                <a:lnTo>
                  <a:pt x="4867" y="39"/>
                </a:lnTo>
                <a:lnTo>
                  <a:pt x="4867" y="39"/>
                </a:lnTo>
                <a:lnTo>
                  <a:pt x="4867" y="39"/>
                </a:lnTo>
                <a:lnTo>
                  <a:pt x="4867" y="39"/>
                </a:lnTo>
                <a:lnTo>
                  <a:pt x="4868" y="39"/>
                </a:lnTo>
                <a:lnTo>
                  <a:pt x="4868" y="39"/>
                </a:lnTo>
                <a:lnTo>
                  <a:pt x="4868" y="39"/>
                </a:lnTo>
                <a:lnTo>
                  <a:pt x="4868" y="39"/>
                </a:lnTo>
                <a:lnTo>
                  <a:pt x="4869" y="39"/>
                </a:lnTo>
                <a:lnTo>
                  <a:pt x="4869" y="39"/>
                </a:lnTo>
                <a:lnTo>
                  <a:pt x="4869" y="39"/>
                </a:lnTo>
                <a:lnTo>
                  <a:pt x="4869" y="39"/>
                </a:lnTo>
                <a:lnTo>
                  <a:pt x="4870" y="39"/>
                </a:lnTo>
                <a:lnTo>
                  <a:pt x="4870" y="39"/>
                </a:lnTo>
                <a:lnTo>
                  <a:pt x="4870" y="39"/>
                </a:lnTo>
                <a:lnTo>
                  <a:pt x="4870" y="39"/>
                </a:lnTo>
                <a:lnTo>
                  <a:pt x="4870" y="39"/>
                </a:lnTo>
                <a:lnTo>
                  <a:pt x="4871" y="39"/>
                </a:lnTo>
                <a:lnTo>
                  <a:pt x="4871" y="39"/>
                </a:lnTo>
                <a:lnTo>
                  <a:pt x="4871" y="39"/>
                </a:lnTo>
                <a:lnTo>
                  <a:pt x="4871" y="39"/>
                </a:lnTo>
                <a:lnTo>
                  <a:pt x="4872" y="39"/>
                </a:lnTo>
                <a:lnTo>
                  <a:pt x="4872" y="39"/>
                </a:lnTo>
                <a:lnTo>
                  <a:pt x="4872" y="39"/>
                </a:lnTo>
                <a:lnTo>
                  <a:pt x="4873" y="39"/>
                </a:lnTo>
                <a:lnTo>
                  <a:pt x="4873" y="39"/>
                </a:lnTo>
                <a:lnTo>
                  <a:pt x="4873" y="39"/>
                </a:lnTo>
                <a:lnTo>
                  <a:pt x="4873" y="39"/>
                </a:lnTo>
                <a:lnTo>
                  <a:pt x="4874" y="39"/>
                </a:lnTo>
                <a:lnTo>
                  <a:pt x="4874" y="39"/>
                </a:lnTo>
                <a:lnTo>
                  <a:pt x="4874" y="39"/>
                </a:lnTo>
                <a:lnTo>
                  <a:pt x="4874" y="39"/>
                </a:lnTo>
                <a:lnTo>
                  <a:pt x="4874" y="39"/>
                </a:lnTo>
                <a:lnTo>
                  <a:pt x="4875" y="39"/>
                </a:lnTo>
                <a:lnTo>
                  <a:pt x="4875" y="39"/>
                </a:lnTo>
                <a:lnTo>
                  <a:pt x="4875" y="39"/>
                </a:lnTo>
                <a:lnTo>
                  <a:pt x="4875" y="39"/>
                </a:lnTo>
                <a:lnTo>
                  <a:pt x="4876" y="39"/>
                </a:lnTo>
                <a:lnTo>
                  <a:pt x="4876" y="39"/>
                </a:lnTo>
                <a:lnTo>
                  <a:pt x="4876" y="39"/>
                </a:lnTo>
                <a:lnTo>
                  <a:pt x="4876" y="39"/>
                </a:lnTo>
                <a:lnTo>
                  <a:pt x="4876" y="39"/>
                </a:lnTo>
                <a:lnTo>
                  <a:pt x="4877" y="39"/>
                </a:lnTo>
                <a:lnTo>
                  <a:pt x="4877" y="39"/>
                </a:lnTo>
                <a:lnTo>
                  <a:pt x="4877" y="39"/>
                </a:lnTo>
                <a:lnTo>
                  <a:pt x="4877" y="39"/>
                </a:lnTo>
                <a:lnTo>
                  <a:pt x="4878" y="39"/>
                </a:lnTo>
                <a:lnTo>
                  <a:pt x="4878" y="39"/>
                </a:lnTo>
                <a:lnTo>
                  <a:pt x="4878" y="39"/>
                </a:lnTo>
                <a:lnTo>
                  <a:pt x="4878" y="39"/>
                </a:lnTo>
                <a:lnTo>
                  <a:pt x="4879" y="39"/>
                </a:lnTo>
                <a:lnTo>
                  <a:pt x="4879" y="39"/>
                </a:lnTo>
                <a:lnTo>
                  <a:pt x="4879" y="39"/>
                </a:lnTo>
                <a:lnTo>
                  <a:pt x="4879" y="39"/>
                </a:lnTo>
                <a:lnTo>
                  <a:pt x="4879" y="39"/>
                </a:lnTo>
                <a:lnTo>
                  <a:pt x="4880" y="39"/>
                </a:lnTo>
                <a:lnTo>
                  <a:pt x="4880" y="39"/>
                </a:lnTo>
                <a:lnTo>
                  <a:pt x="4880" y="39"/>
                </a:lnTo>
                <a:lnTo>
                  <a:pt x="4881" y="39"/>
                </a:lnTo>
                <a:lnTo>
                  <a:pt x="4881" y="39"/>
                </a:lnTo>
                <a:lnTo>
                  <a:pt x="4881" y="39"/>
                </a:lnTo>
                <a:lnTo>
                  <a:pt x="4881" y="39"/>
                </a:lnTo>
                <a:lnTo>
                  <a:pt x="4882" y="39"/>
                </a:lnTo>
                <a:lnTo>
                  <a:pt x="4882" y="39"/>
                </a:lnTo>
                <a:lnTo>
                  <a:pt x="4882" y="39"/>
                </a:lnTo>
                <a:lnTo>
                  <a:pt x="4882" y="39"/>
                </a:lnTo>
                <a:lnTo>
                  <a:pt x="4883" y="39"/>
                </a:lnTo>
                <a:lnTo>
                  <a:pt x="4883" y="39"/>
                </a:lnTo>
                <a:lnTo>
                  <a:pt x="4883" y="39"/>
                </a:lnTo>
                <a:lnTo>
                  <a:pt x="4883" y="39"/>
                </a:lnTo>
                <a:lnTo>
                  <a:pt x="4883" y="39"/>
                </a:lnTo>
                <a:lnTo>
                  <a:pt x="4884" y="39"/>
                </a:lnTo>
                <a:lnTo>
                  <a:pt x="4884" y="39"/>
                </a:lnTo>
                <a:lnTo>
                  <a:pt x="4884" y="39"/>
                </a:lnTo>
                <a:lnTo>
                  <a:pt x="4884" y="39"/>
                </a:lnTo>
                <a:lnTo>
                  <a:pt x="4885" y="39"/>
                </a:lnTo>
                <a:lnTo>
                  <a:pt x="4885" y="39"/>
                </a:lnTo>
                <a:lnTo>
                  <a:pt x="4885" y="39"/>
                </a:lnTo>
                <a:lnTo>
                  <a:pt x="4885" y="39"/>
                </a:lnTo>
                <a:lnTo>
                  <a:pt x="4886" y="39"/>
                </a:lnTo>
                <a:lnTo>
                  <a:pt x="4886" y="39"/>
                </a:lnTo>
                <a:lnTo>
                  <a:pt x="4886" y="39"/>
                </a:lnTo>
                <a:lnTo>
                  <a:pt x="4886" y="39"/>
                </a:lnTo>
                <a:lnTo>
                  <a:pt x="4886" y="39"/>
                </a:lnTo>
                <a:lnTo>
                  <a:pt x="4887" y="39"/>
                </a:lnTo>
                <a:lnTo>
                  <a:pt x="4887" y="39"/>
                </a:lnTo>
                <a:lnTo>
                  <a:pt x="4887" y="39"/>
                </a:lnTo>
                <a:lnTo>
                  <a:pt x="4887" y="39"/>
                </a:lnTo>
                <a:lnTo>
                  <a:pt x="4888" y="39"/>
                </a:lnTo>
                <a:lnTo>
                  <a:pt x="4888" y="39"/>
                </a:lnTo>
                <a:lnTo>
                  <a:pt x="4888" y="39"/>
                </a:lnTo>
                <a:lnTo>
                  <a:pt x="4889" y="39"/>
                </a:lnTo>
                <a:lnTo>
                  <a:pt x="4889" y="39"/>
                </a:lnTo>
                <a:lnTo>
                  <a:pt x="4889" y="39"/>
                </a:lnTo>
                <a:lnTo>
                  <a:pt x="4889" y="39"/>
                </a:lnTo>
                <a:lnTo>
                  <a:pt x="4889" y="39"/>
                </a:lnTo>
                <a:lnTo>
                  <a:pt x="4890" y="39"/>
                </a:lnTo>
                <a:lnTo>
                  <a:pt x="4890" y="39"/>
                </a:lnTo>
                <a:lnTo>
                  <a:pt x="4890" y="39"/>
                </a:lnTo>
                <a:lnTo>
                  <a:pt x="4890" y="39"/>
                </a:lnTo>
                <a:lnTo>
                  <a:pt x="4891" y="39"/>
                </a:lnTo>
                <a:lnTo>
                  <a:pt x="4891" y="39"/>
                </a:lnTo>
                <a:lnTo>
                  <a:pt x="4891" y="39"/>
                </a:lnTo>
                <a:lnTo>
                  <a:pt x="4891" y="39"/>
                </a:lnTo>
                <a:lnTo>
                  <a:pt x="4892" y="39"/>
                </a:lnTo>
                <a:lnTo>
                  <a:pt x="4892" y="39"/>
                </a:lnTo>
                <a:lnTo>
                  <a:pt x="4892" y="39"/>
                </a:lnTo>
                <a:lnTo>
                  <a:pt x="4892" y="39"/>
                </a:lnTo>
                <a:lnTo>
                  <a:pt x="4892" y="39"/>
                </a:lnTo>
                <a:lnTo>
                  <a:pt x="4893" y="39"/>
                </a:lnTo>
                <a:lnTo>
                  <a:pt x="4893" y="39"/>
                </a:lnTo>
                <a:lnTo>
                  <a:pt x="4893" y="39"/>
                </a:lnTo>
                <a:lnTo>
                  <a:pt x="4893" y="39"/>
                </a:lnTo>
                <a:lnTo>
                  <a:pt x="4894" y="39"/>
                </a:lnTo>
                <a:lnTo>
                  <a:pt x="4894" y="39"/>
                </a:lnTo>
                <a:lnTo>
                  <a:pt x="4894" y="39"/>
                </a:lnTo>
                <a:lnTo>
                  <a:pt x="4894" y="39"/>
                </a:lnTo>
                <a:lnTo>
                  <a:pt x="4895" y="39"/>
                </a:lnTo>
                <a:lnTo>
                  <a:pt x="4895" y="39"/>
                </a:lnTo>
                <a:lnTo>
                  <a:pt x="4895" y="39"/>
                </a:lnTo>
                <a:lnTo>
                  <a:pt x="4895" y="39"/>
                </a:lnTo>
                <a:lnTo>
                  <a:pt x="4896" y="39"/>
                </a:lnTo>
                <a:lnTo>
                  <a:pt x="4896" y="39"/>
                </a:lnTo>
                <a:lnTo>
                  <a:pt x="4896" y="39"/>
                </a:lnTo>
                <a:lnTo>
                  <a:pt x="4896" y="39"/>
                </a:lnTo>
                <a:lnTo>
                  <a:pt x="4897" y="39"/>
                </a:lnTo>
                <a:lnTo>
                  <a:pt x="4897" y="39"/>
                </a:lnTo>
                <a:lnTo>
                  <a:pt x="4897" y="39"/>
                </a:lnTo>
                <a:lnTo>
                  <a:pt x="4897" y="39"/>
                </a:lnTo>
                <a:lnTo>
                  <a:pt x="4898" y="39"/>
                </a:lnTo>
                <a:lnTo>
                  <a:pt x="4898" y="39"/>
                </a:lnTo>
                <a:lnTo>
                  <a:pt x="4898" y="39"/>
                </a:lnTo>
                <a:lnTo>
                  <a:pt x="4898" y="39"/>
                </a:lnTo>
                <a:lnTo>
                  <a:pt x="4898" y="39"/>
                </a:lnTo>
                <a:lnTo>
                  <a:pt x="4899" y="39"/>
                </a:lnTo>
                <a:lnTo>
                  <a:pt x="4899" y="39"/>
                </a:lnTo>
                <a:lnTo>
                  <a:pt x="4899" y="39"/>
                </a:lnTo>
                <a:lnTo>
                  <a:pt x="4899" y="39"/>
                </a:lnTo>
                <a:lnTo>
                  <a:pt x="4900" y="39"/>
                </a:lnTo>
                <a:lnTo>
                  <a:pt x="4900" y="39"/>
                </a:lnTo>
                <a:lnTo>
                  <a:pt x="4900" y="39"/>
                </a:lnTo>
                <a:lnTo>
                  <a:pt x="4900" y="39"/>
                </a:lnTo>
                <a:lnTo>
                  <a:pt x="4901" y="39"/>
                </a:lnTo>
                <a:lnTo>
                  <a:pt x="4901" y="39"/>
                </a:lnTo>
                <a:lnTo>
                  <a:pt x="4901" y="39"/>
                </a:lnTo>
                <a:lnTo>
                  <a:pt x="4901" y="39"/>
                </a:lnTo>
                <a:lnTo>
                  <a:pt x="4901" y="39"/>
                </a:lnTo>
                <a:lnTo>
                  <a:pt x="4902" y="39"/>
                </a:lnTo>
                <a:lnTo>
                  <a:pt x="4902" y="39"/>
                </a:lnTo>
                <a:lnTo>
                  <a:pt x="4902" y="39"/>
                </a:lnTo>
                <a:lnTo>
                  <a:pt x="4902" y="39"/>
                </a:lnTo>
                <a:lnTo>
                  <a:pt x="4903" y="39"/>
                </a:lnTo>
                <a:lnTo>
                  <a:pt x="4903" y="39"/>
                </a:lnTo>
                <a:lnTo>
                  <a:pt x="4903" y="39"/>
                </a:lnTo>
                <a:lnTo>
                  <a:pt x="4904" y="39"/>
                </a:lnTo>
                <a:lnTo>
                  <a:pt x="4904" y="39"/>
                </a:lnTo>
                <a:lnTo>
                  <a:pt x="4904" y="39"/>
                </a:lnTo>
                <a:lnTo>
                  <a:pt x="4904" y="39"/>
                </a:lnTo>
                <a:lnTo>
                  <a:pt x="4904" y="39"/>
                </a:lnTo>
                <a:lnTo>
                  <a:pt x="4905" y="39"/>
                </a:lnTo>
                <a:lnTo>
                  <a:pt x="4905" y="39"/>
                </a:lnTo>
                <a:lnTo>
                  <a:pt x="4905" y="39"/>
                </a:lnTo>
                <a:lnTo>
                  <a:pt x="4905" y="39"/>
                </a:lnTo>
                <a:lnTo>
                  <a:pt x="4906" y="39"/>
                </a:lnTo>
                <a:lnTo>
                  <a:pt x="4906" y="39"/>
                </a:lnTo>
                <a:lnTo>
                  <a:pt x="4906" y="39"/>
                </a:lnTo>
                <a:lnTo>
                  <a:pt x="4906" y="39"/>
                </a:lnTo>
                <a:lnTo>
                  <a:pt x="4907" y="39"/>
                </a:lnTo>
                <a:lnTo>
                  <a:pt x="4907" y="39"/>
                </a:lnTo>
                <a:lnTo>
                  <a:pt x="4907" y="39"/>
                </a:lnTo>
                <a:lnTo>
                  <a:pt x="4907" y="39"/>
                </a:lnTo>
                <a:lnTo>
                  <a:pt x="4907" y="39"/>
                </a:lnTo>
                <a:lnTo>
                  <a:pt x="4908" y="39"/>
                </a:lnTo>
                <a:lnTo>
                  <a:pt x="4908" y="39"/>
                </a:lnTo>
                <a:lnTo>
                  <a:pt x="4908" y="39"/>
                </a:lnTo>
                <a:lnTo>
                  <a:pt x="4908" y="39"/>
                </a:lnTo>
                <a:lnTo>
                  <a:pt x="4909" y="39"/>
                </a:lnTo>
                <a:lnTo>
                  <a:pt x="4909" y="39"/>
                </a:lnTo>
                <a:lnTo>
                  <a:pt x="4909" y="39"/>
                </a:lnTo>
                <a:lnTo>
                  <a:pt x="4909" y="39"/>
                </a:lnTo>
                <a:lnTo>
                  <a:pt x="4910" y="39"/>
                </a:lnTo>
                <a:lnTo>
                  <a:pt x="4910" y="39"/>
                </a:lnTo>
                <a:lnTo>
                  <a:pt x="4910" y="39"/>
                </a:lnTo>
                <a:lnTo>
                  <a:pt x="4910" y="39"/>
                </a:lnTo>
                <a:lnTo>
                  <a:pt x="4910" y="39"/>
                </a:lnTo>
                <a:lnTo>
                  <a:pt x="4911" y="39"/>
                </a:lnTo>
                <a:lnTo>
                  <a:pt x="4911" y="39"/>
                </a:lnTo>
                <a:lnTo>
                  <a:pt x="4911" y="39"/>
                </a:lnTo>
                <a:lnTo>
                  <a:pt x="4912" y="39"/>
                </a:lnTo>
                <a:lnTo>
                  <a:pt x="4912" y="39"/>
                </a:lnTo>
                <a:lnTo>
                  <a:pt x="4912" y="39"/>
                </a:lnTo>
                <a:lnTo>
                  <a:pt x="4912" y="39"/>
                </a:lnTo>
                <a:lnTo>
                  <a:pt x="4913" y="39"/>
                </a:lnTo>
                <a:lnTo>
                  <a:pt x="4913" y="39"/>
                </a:lnTo>
                <a:lnTo>
                  <a:pt x="4913" y="39"/>
                </a:lnTo>
                <a:lnTo>
                  <a:pt x="4913" y="39"/>
                </a:lnTo>
                <a:lnTo>
                  <a:pt x="4913" y="39"/>
                </a:lnTo>
                <a:lnTo>
                  <a:pt x="4914" y="39"/>
                </a:lnTo>
                <a:lnTo>
                  <a:pt x="4914" y="39"/>
                </a:lnTo>
                <a:lnTo>
                  <a:pt x="4914" y="39"/>
                </a:lnTo>
                <a:lnTo>
                  <a:pt x="4914" y="39"/>
                </a:lnTo>
                <a:lnTo>
                  <a:pt x="4915" y="39"/>
                </a:lnTo>
                <a:lnTo>
                  <a:pt x="4915" y="39"/>
                </a:lnTo>
                <a:lnTo>
                  <a:pt x="4915" y="39"/>
                </a:lnTo>
                <a:lnTo>
                  <a:pt x="4915" y="39"/>
                </a:lnTo>
                <a:lnTo>
                  <a:pt x="4916" y="39"/>
                </a:lnTo>
                <a:lnTo>
                  <a:pt x="4916" y="39"/>
                </a:lnTo>
                <a:lnTo>
                  <a:pt x="4916" y="39"/>
                </a:lnTo>
                <a:lnTo>
                  <a:pt x="4916" y="39"/>
                </a:lnTo>
                <a:lnTo>
                  <a:pt x="4916" y="39"/>
                </a:lnTo>
                <a:lnTo>
                  <a:pt x="4917" y="39"/>
                </a:lnTo>
                <a:lnTo>
                  <a:pt x="4917" y="39"/>
                </a:lnTo>
                <a:lnTo>
                  <a:pt x="4917" y="39"/>
                </a:lnTo>
                <a:lnTo>
                  <a:pt x="4917" y="39"/>
                </a:lnTo>
                <a:lnTo>
                  <a:pt x="4918" y="39"/>
                </a:lnTo>
                <a:lnTo>
                  <a:pt x="4918" y="39"/>
                </a:lnTo>
                <a:lnTo>
                  <a:pt x="4918" y="39"/>
                </a:lnTo>
                <a:lnTo>
                  <a:pt x="4918" y="39"/>
                </a:lnTo>
                <a:lnTo>
                  <a:pt x="4919" y="39"/>
                </a:lnTo>
                <a:lnTo>
                  <a:pt x="4919" y="39"/>
                </a:lnTo>
                <a:lnTo>
                  <a:pt x="4919" y="39"/>
                </a:lnTo>
                <a:lnTo>
                  <a:pt x="4919" y="39"/>
                </a:lnTo>
                <a:lnTo>
                  <a:pt x="4920" y="39"/>
                </a:lnTo>
                <a:lnTo>
                  <a:pt x="4920" y="39"/>
                </a:lnTo>
                <a:lnTo>
                  <a:pt x="4920" y="39"/>
                </a:lnTo>
                <a:lnTo>
                  <a:pt x="4920" y="39"/>
                </a:lnTo>
                <a:lnTo>
                  <a:pt x="4921" y="39"/>
                </a:lnTo>
                <a:lnTo>
                  <a:pt x="4921" y="39"/>
                </a:lnTo>
                <a:lnTo>
                  <a:pt x="4921" y="39"/>
                </a:lnTo>
                <a:lnTo>
                  <a:pt x="4921" y="39"/>
                </a:lnTo>
                <a:lnTo>
                  <a:pt x="4922" y="39"/>
                </a:lnTo>
                <a:lnTo>
                  <a:pt x="4922" y="39"/>
                </a:lnTo>
                <a:lnTo>
                  <a:pt x="4922" y="39"/>
                </a:lnTo>
                <a:lnTo>
                  <a:pt x="4922" y="39"/>
                </a:lnTo>
                <a:lnTo>
                  <a:pt x="4922" y="39"/>
                </a:lnTo>
                <a:lnTo>
                  <a:pt x="4923" y="39"/>
                </a:lnTo>
                <a:lnTo>
                  <a:pt x="4923" y="39"/>
                </a:lnTo>
                <a:lnTo>
                  <a:pt x="4923" y="39"/>
                </a:lnTo>
                <a:lnTo>
                  <a:pt x="4923" y="39"/>
                </a:lnTo>
                <a:lnTo>
                  <a:pt x="4924" y="39"/>
                </a:lnTo>
                <a:lnTo>
                  <a:pt x="4924" y="39"/>
                </a:lnTo>
                <a:lnTo>
                  <a:pt x="4924" y="39"/>
                </a:lnTo>
                <a:lnTo>
                  <a:pt x="4924" y="39"/>
                </a:lnTo>
                <a:lnTo>
                  <a:pt x="4925" y="39"/>
                </a:lnTo>
                <a:lnTo>
                  <a:pt x="4925" y="39"/>
                </a:lnTo>
                <a:lnTo>
                  <a:pt x="4925" y="39"/>
                </a:lnTo>
                <a:lnTo>
                  <a:pt x="4925" y="39"/>
                </a:lnTo>
                <a:lnTo>
                  <a:pt x="4925" y="39"/>
                </a:lnTo>
                <a:lnTo>
                  <a:pt x="4926" y="39"/>
                </a:lnTo>
                <a:lnTo>
                  <a:pt x="4926" y="39"/>
                </a:lnTo>
                <a:lnTo>
                  <a:pt x="4926" y="39"/>
                </a:lnTo>
                <a:lnTo>
                  <a:pt x="4926" y="39"/>
                </a:lnTo>
                <a:lnTo>
                  <a:pt x="4927" y="39"/>
                </a:lnTo>
                <a:lnTo>
                  <a:pt x="4927" y="39"/>
                </a:lnTo>
                <a:lnTo>
                  <a:pt x="4927" y="39"/>
                </a:lnTo>
                <a:lnTo>
                  <a:pt x="4928" y="39"/>
                </a:lnTo>
                <a:lnTo>
                  <a:pt x="4928" y="39"/>
                </a:lnTo>
                <a:lnTo>
                  <a:pt x="4928" y="39"/>
                </a:lnTo>
                <a:lnTo>
                  <a:pt x="4928" y="39"/>
                </a:lnTo>
                <a:lnTo>
                  <a:pt x="4929" y="39"/>
                </a:lnTo>
                <a:lnTo>
                  <a:pt x="4929" y="39"/>
                </a:lnTo>
                <a:lnTo>
                  <a:pt x="4929" y="39"/>
                </a:lnTo>
                <a:lnTo>
                  <a:pt x="4929" y="39"/>
                </a:lnTo>
                <a:lnTo>
                  <a:pt x="4929" y="39"/>
                </a:lnTo>
                <a:lnTo>
                  <a:pt x="4930" y="39"/>
                </a:lnTo>
                <a:lnTo>
                  <a:pt x="4930" y="39"/>
                </a:lnTo>
                <a:lnTo>
                  <a:pt x="4930" y="39"/>
                </a:lnTo>
                <a:lnTo>
                  <a:pt x="4930" y="39"/>
                </a:lnTo>
                <a:lnTo>
                  <a:pt x="4931" y="39"/>
                </a:lnTo>
                <a:lnTo>
                  <a:pt x="4931" y="39"/>
                </a:lnTo>
                <a:lnTo>
                  <a:pt x="4931" y="39"/>
                </a:lnTo>
                <a:lnTo>
                  <a:pt x="4931" y="39"/>
                </a:lnTo>
                <a:lnTo>
                  <a:pt x="4932" y="39"/>
                </a:lnTo>
                <a:lnTo>
                  <a:pt x="4932" y="39"/>
                </a:lnTo>
                <a:lnTo>
                  <a:pt x="4932" y="39"/>
                </a:lnTo>
                <a:lnTo>
                  <a:pt x="4932" y="39"/>
                </a:lnTo>
                <a:lnTo>
                  <a:pt x="4932" y="39"/>
                </a:lnTo>
                <a:lnTo>
                  <a:pt x="4933" y="39"/>
                </a:lnTo>
                <a:lnTo>
                  <a:pt x="4933" y="39"/>
                </a:lnTo>
                <a:lnTo>
                  <a:pt x="4933" y="39"/>
                </a:lnTo>
                <a:lnTo>
                  <a:pt x="4933" y="39"/>
                </a:lnTo>
                <a:lnTo>
                  <a:pt x="4934" y="39"/>
                </a:lnTo>
                <a:lnTo>
                  <a:pt x="4934" y="39"/>
                </a:lnTo>
                <a:lnTo>
                  <a:pt x="4934" y="39"/>
                </a:lnTo>
                <a:lnTo>
                  <a:pt x="4934" y="39"/>
                </a:lnTo>
                <a:lnTo>
                  <a:pt x="4935" y="39"/>
                </a:lnTo>
                <a:lnTo>
                  <a:pt x="4935" y="39"/>
                </a:lnTo>
                <a:lnTo>
                  <a:pt x="4935" y="39"/>
                </a:lnTo>
                <a:lnTo>
                  <a:pt x="4935" y="39"/>
                </a:lnTo>
                <a:lnTo>
                  <a:pt x="4936" y="39"/>
                </a:lnTo>
                <a:lnTo>
                  <a:pt x="4936" y="39"/>
                </a:lnTo>
                <a:lnTo>
                  <a:pt x="4936" y="39"/>
                </a:lnTo>
                <a:lnTo>
                  <a:pt x="4936" y="39"/>
                </a:lnTo>
                <a:lnTo>
                  <a:pt x="4937" y="39"/>
                </a:lnTo>
                <a:lnTo>
                  <a:pt x="4937" y="39"/>
                </a:lnTo>
                <a:lnTo>
                  <a:pt x="4937" y="39"/>
                </a:lnTo>
                <a:lnTo>
                  <a:pt x="4937" y="39"/>
                </a:lnTo>
                <a:lnTo>
                  <a:pt x="4938" y="39"/>
                </a:lnTo>
                <a:lnTo>
                  <a:pt x="4938" y="39"/>
                </a:lnTo>
                <a:lnTo>
                  <a:pt x="4938" y="39"/>
                </a:lnTo>
                <a:lnTo>
                  <a:pt x="4938" y="39"/>
                </a:lnTo>
                <a:lnTo>
                  <a:pt x="4938" y="39"/>
                </a:lnTo>
                <a:lnTo>
                  <a:pt x="4939" y="39"/>
                </a:lnTo>
                <a:lnTo>
                  <a:pt x="4939" y="39"/>
                </a:lnTo>
                <a:lnTo>
                  <a:pt x="4939" y="39"/>
                </a:lnTo>
                <a:lnTo>
                  <a:pt x="4939" y="39"/>
                </a:lnTo>
                <a:lnTo>
                  <a:pt x="4940" y="39"/>
                </a:lnTo>
                <a:lnTo>
                  <a:pt x="4940" y="39"/>
                </a:lnTo>
                <a:lnTo>
                  <a:pt x="4940" y="39"/>
                </a:lnTo>
                <a:lnTo>
                  <a:pt x="4940" y="39"/>
                </a:lnTo>
                <a:lnTo>
                  <a:pt x="4941" y="39"/>
                </a:lnTo>
                <a:lnTo>
                  <a:pt x="4941" y="39"/>
                </a:lnTo>
                <a:lnTo>
                  <a:pt x="4941" y="39"/>
                </a:lnTo>
                <a:lnTo>
                  <a:pt x="4941" y="39"/>
                </a:lnTo>
                <a:lnTo>
                  <a:pt x="4941" y="39"/>
                </a:lnTo>
                <a:lnTo>
                  <a:pt x="4942" y="39"/>
                </a:lnTo>
                <a:lnTo>
                  <a:pt x="4942" y="39"/>
                </a:lnTo>
                <a:lnTo>
                  <a:pt x="4942" y="39"/>
                </a:lnTo>
                <a:lnTo>
                  <a:pt x="4943" y="39"/>
                </a:lnTo>
                <a:lnTo>
                  <a:pt x="4943" y="39"/>
                </a:lnTo>
                <a:lnTo>
                  <a:pt x="4943" y="39"/>
                </a:lnTo>
                <a:lnTo>
                  <a:pt x="4943" y="39"/>
                </a:lnTo>
                <a:lnTo>
                  <a:pt x="4944" y="39"/>
                </a:lnTo>
                <a:lnTo>
                  <a:pt x="4944" y="39"/>
                </a:lnTo>
                <a:lnTo>
                  <a:pt x="4944" y="39"/>
                </a:lnTo>
                <a:lnTo>
                  <a:pt x="4944" y="39"/>
                </a:lnTo>
                <a:lnTo>
                  <a:pt x="4944" y="39"/>
                </a:lnTo>
                <a:lnTo>
                  <a:pt x="4945" y="39"/>
                </a:lnTo>
                <a:lnTo>
                  <a:pt x="4945" y="39"/>
                </a:lnTo>
                <a:lnTo>
                  <a:pt x="4945" y="39"/>
                </a:lnTo>
                <a:lnTo>
                  <a:pt x="4945" y="39"/>
                </a:lnTo>
                <a:lnTo>
                  <a:pt x="4946" y="39"/>
                </a:lnTo>
                <a:lnTo>
                  <a:pt x="4946" y="39"/>
                </a:lnTo>
                <a:lnTo>
                  <a:pt x="4946" y="39"/>
                </a:lnTo>
                <a:lnTo>
                  <a:pt x="4946" y="39"/>
                </a:lnTo>
                <a:lnTo>
                  <a:pt x="4947" y="39"/>
                </a:lnTo>
                <a:lnTo>
                  <a:pt x="4947" y="39"/>
                </a:lnTo>
                <a:lnTo>
                  <a:pt x="4947" y="39"/>
                </a:lnTo>
                <a:lnTo>
                  <a:pt x="4947" y="39"/>
                </a:lnTo>
                <a:lnTo>
                  <a:pt x="4947" y="39"/>
                </a:lnTo>
                <a:lnTo>
                  <a:pt x="4948" y="39"/>
                </a:lnTo>
                <a:lnTo>
                  <a:pt x="4948" y="39"/>
                </a:lnTo>
                <a:lnTo>
                  <a:pt x="4948" y="39"/>
                </a:lnTo>
                <a:lnTo>
                  <a:pt x="4948" y="39"/>
                </a:lnTo>
                <a:lnTo>
                  <a:pt x="4949" y="39"/>
                </a:lnTo>
                <a:lnTo>
                  <a:pt x="4949" y="39"/>
                </a:lnTo>
                <a:lnTo>
                  <a:pt x="4949" y="39"/>
                </a:lnTo>
                <a:lnTo>
                  <a:pt x="4949" y="39"/>
                </a:lnTo>
                <a:lnTo>
                  <a:pt x="4950" y="39"/>
                </a:lnTo>
                <a:lnTo>
                  <a:pt x="4950" y="39"/>
                </a:lnTo>
                <a:lnTo>
                  <a:pt x="4950" y="39"/>
                </a:lnTo>
                <a:lnTo>
                  <a:pt x="4950" y="39"/>
                </a:lnTo>
                <a:lnTo>
                  <a:pt x="4951" y="39"/>
                </a:lnTo>
                <a:lnTo>
                  <a:pt x="4951" y="39"/>
                </a:lnTo>
                <a:lnTo>
                  <a:pt x="4951" y="39"/>
                </a:lnTo>
                <a:lnTo>
                  <a:pt x="4951" y="39"/>
                </a:lnTo>
                <a:lnTo>
                  <a:pt x="4952" y="39"/>
                </a:lnTo>
                <a:lnTo>
                  <a:pt x="4952" y="39"/>
                </a:lnTo>
                <a:lnTo>
                  <a:pt x="4952" y="39"/>
                </a:lnTo>
                <a:lnTo>
                  <a:pt x="4952" y="39"/>
                </a:lnTo>
                <a:lnTo>
                  <a:pt x="4953" y="39"/>
                </a:lnTo>
                <a:lnTo>
                  <a:pt x="4953" y="39"/>
                </a:lnTo>
                <a:lnTo>
                  <a:pt x="4953" y="39"/>
                </a:lnTo>
                <a:lnTo>
                  <a:pt x="4953" y="39"/>
                </a:lnTo>
                <a:lnTo>
                  <a:pt x="4953" y="39"/>
                </a:lnTo>
                <a:lnTo>
                  <a:pt x="4954" y="39"/>
                </a:lnTo>
                <a:lnTo>
                  <a:pt x="4954" y="39"/>
                </a:lnTo>
                <a:lnTo>
                  <a:pt x="4954" y="39"/>
                </a:lnTo>
                <a:lnTo>
                  <a:pt x="4954" y="39"/>
                </a:lnTo>
                <a:lnTo>
                  <a:pt x="4955" y="39"/>
                </a:lnTo>
                <a:lnTo>
                  <a:pt x="4955" y="39"/>
                </a:lnTo>
                <a:lnTo>
                  <a:pt x="4955" y="39"/>
                </a:lnTo>
                <a:lnTo>
                  <a:pt x="4955" y="39"/>
                </a:lnTo>
                <a:lnTo>
                  <a:pt x="4956" y="39"/>
                </a:lnTo>
                <a:lnTo>
                  <a:pt x="4956" y="39"/>
                </a:lnTo>
                <a:lnTo>
                  <a:pt x="4956" y="39"/>
                </a:lnTo>
                <a:lnTo>
                  <a:pt x="4956" y="39"/>
                </a:lnTo>
                <a:lnTo>
                  <a:pt x="4956" y="39"/>
                </a:lnTo>
                <a:lnTo>
                  <a:pt x="4957" y="39"/>
                </a:lnTo>
                <a:lnTo>
                  <a:pt x="4957" y="39"/>
                </a:lnTo>
                <a:lnTo>
                  <a:pt x="4957" y="39"/>
                </a:lnTo>
                <a:lnTo>
                  <a:pt x="4957" y="39"/>
                </a:lnTo>
                <a:lnTo>
                  <a:pt x="4958" y="39"/>
                </a:lnTo>
                <a:lnTo>
                  <a:pt x="4958" y="39"/>
                </a:lnTo>
                <a:lnTo>
                  <a:pt x="4958" y="39"/>
                </a:lnTo>
                <a:lnTo>
                  <a:pt x="4959" y="39"/>
                </a:lnTo>
                <a:lnTo>
                  <a:pt x="4959" y="39"/>
                </a:lnTo>
                <a:lnTo>
                  <a:pt x="4959" y="39"/>
                </a:lnTo>
                <a:lnTo>
                  <a:pt x="4959" y="39"/>
                </a:lnTo>
                <a:lnTo>
                  <a:pt x="4959" y="39"/>
                </a:lnTo>
                <a:lnTo>
                  <a:pt x="4960" y="39"/>
                </a:lnTo>
                <a:lnTo>
                  <a:pt x="4960" y="39"/>
                </a:lnTo>
                <a:lnTo>
                  <a:pt x="4960" y="39"/>
                </a:lnTo>
                <a:lnTo>
                  <a:pt x="4960" y="39"/>
                </a:lnTo>
                <a:lnTo>
                  <a:pt x="4961" y="39"/>
                </a:lnTo>
                <a:lnTo>
                  <a:pt x="4961" y="39"/>
                </a:lnTo>
                <a:lnTo>
                  <a:pt x="4961" y="39"/>
                </a:lnTo>
                <a:lnTo>
                  <a:pt x="4961" y="39"/>
                </a:lnTo>
                <a:lnTo>
                  <a:pt x="4962" y="39"/>
                </a:lnTo>
                <a:lnTo>
                  <a:pt x="4962" y="39"/>
                </a:lnTo>
                <a:lnTo>
                  <a:pt x="4962" y="39"/>
                </a:lnTo>
                <a:lnTo>
                  <a:pt x="4962" y="39"/>
                </a:lnTo>
                <a:lnTo>
                  <a:pt x="4962" y="39"/>
                </a:lnTo>
                <a:lnTo>
                  <a:pt x="4963" y="39"/>
                </a:lnTo>
                <a:lnTo>
                  <a:pt x="4963" y="39"/>
                </a:lnTo>
                <a:lnTo>
                  <a:pt x="4963" y="39"/>
                </a:lnTo>
                <a:lnTo>
                  <a:pt x="4963" y="39"/>
                </a:lnTo>
                <a:lnTo>
                  <a:pt x="4964" y="39"/>
                </a:lnTo>
                <a:lnTo>
                  <a:pt x="4964" y="39"/>
                </a:lnTo>
                <a:lnTo>
                  <a:pt x="4964" y="39"/>
                </a:lnTo>
                <a:lnTo>
                  <a:pt x="4964" y="39"/>
                </a:lnTo>
                <a:lnTo>
                  <a:pt x="4965" y="39"/>
                </a:lnTo>
                <a:lnTo>
                  <a:pt x="4965" y="39"/>
                </a:lnTo>
                <a:lnTo>
                  <a:pt x="4965" y="0"/>
                </a:lnTo>
                <a:lnTo>
                  <a:pt x="4965" y="39"/>
                </a:lnTo>
                <a:lnTo>
                  <a:pt x="4965" y="0"/>
                </a:lnTo>
                <a:lnTo>
                  <a:pt x="4966" y="0"/>
                </a:lnTo>
                <a:lnTo>
                  <a:pt x="4966" y="39"/>
                </a:lnTo>
                <a:lnTo>
                  <a:pt x="4966" y="39"/>
                </a:lnTo>
                <a:lnTo>
                  <a:pt x="4967" y="0"/>
                </a:lnTo>
                <a:lnTo>
                  <a:pt x="4967" y="0"/>
                </a:lnTo>
                <a:lnTo>
                  <a:pt x="4967" y="39"/>
                </a:lnTo>
                <a:lnTo>
                  <a:pt x="4967" y="39"/>
                </a:lnTo>
                <a:lnTo>
                  <a:pt x="4968" y="39"/>
                </a:lnTo>
                <a:lnTo>
                  <a:pt x="4968" y="39"/>
                </a:lnTo>
                <a:lnTo>
                  <a:pt x="4968" y="39"/>
                </a:lnTo>
                <a:lnTo>
                  <a:pt x="4968" y="39"/>
                </a:lnTo>
                <a:lnTo>
                  <a:pt x="4968" y="39"/>
                </a:lnTo>
                <a:lnTo>
                  <a:pt x="4969" y="39"/>
                </a:lnTo>
                <a:lnTo>
                  <a:pt x="4969" y="39"/>
                </a:lnTo>
                <a:lnTo>
                  <a:pt x="4969" y="39"/>
                </a:lnTo>
                <a:lnTo>
                  <a:pt x="4969" y="39"/>
                </a:lnTo>
                <a:lnTo>
                  <a:pt x="4970" y="39"/>
                </a:lnTo>
                <a:lnTo>
                  <a:pt x="4970" y="39"/>
                </a:lnTo>
                <a:lnTo>
                  <a:pt x="4970" y="39"/>
                </a:lnTo>
                <a:lnTo>
                  <a:pt x="4970" y="39"/>
                </a:lnTo>
                <a:lnTo>
                  <a:pt x="4971" y="39"/>
                </a:lnTo>
                <a:lnTo>
                  <a:pt x="4971" y="39"/>
                </a:lnTo>
                <a:lnTo>
                  <a:pt x="4971" y="39"/>
                </a:lnTo>
                <a:lnTo>
                  <a:pt x="4971" y="39"/>
                </a:lnTo>
                <a:lnTo>
                  <a:pt x="4971" y="39"/>
                </a:lnTo>
                <a:lnTo>
                  <a:pt x="4972" y="39"/>
                </a:lnTo>
                <a:lnTo>
                  <a:pt x="4972" y="39"/>
                </a:lnTo>
                <a:lnTo>
                  <a:pt x="4972" y="39"/>
                </a:lnTo>
                <a:lnTo>
                  <a:pt x="4972" y="39"/>
                </a:lnTo>
                <a:lnTo>
                  <a:pt x="4973" y="39"/>
                </a:lnTo>
                <a:lnTo>
                  <a:pt x="4973" y="39"/>
                </a:lnTo>
                <a:lnTo>
                  <a:pt x="4973" y="39"/>
                </a:lnTo>
                <a:lnTo>
                  <a:pt x="4973" y="39"/>
                </a:lnTo>
                <a:lnTo>
                  <a:pt x="4974" y="39"/>
                </a:lnTo>
                <a:lnTo>
                  <a:pt x="4974" y="39"/>
                </a:lnTo>
                <a:lnTo>
                  <a:pt x="4974" y="39"/>
                </a:lnTo>
                <a:lnTo>
                  <a:pt x="4975" y="39"/>
                </a:lnTo>
                <a:lnTo>
                  <a:pt x="4975" y="39"/>
                </a:lnTo>
                <a:lnTo>
                  <a:pt x="4975" y="39"/>
                </a:lnTo>
                <a:lnTo>
                  <a:pt x="4975" y="39"/>
                </a:lnTo>
                <a:lnTo>
                  <a:pt x="4975" y="39"/>
                </a:lnTo>
                <a:lnTo>
                  <a:pt x="4976" y="39"/>
                </a:lnTo>
                <a:lnTo>
                  <a:pt x="4976" y="39"/>
                </a:lnTo>
                <a:lnTo>
                  <a:pt x="4976" y="39"/>
                </a:lnTo>
                <a:lnTo>
                  <a:pt x="4976" y="39"/>
                </a:lnTo>
                <a:lnTo>
                  <a:pt x="4977" y="39"/>
                </a:lnTo>
                <a:lnTo>
                  <a:pt x="4977" y="39"/>
                </a:lnTo>
                <a:lnTo>
                  <a:pt x="4977" y="39"/>
                </a:lnTo>
                <a:lnTo>
                  <a:pt x="4977" y="39"/>
                </a:lnTo>
                <a:lnTo>
                  <a:pt x="4978" y="39"/>
                </a:lnTo>
                <a:lnTo>
                  <a:pt x="4978" y="39"/>
                </a:lnTo>
                <a:lnTo>
                  <a:pt x="4978" y="39"/>
                </a:lnTo>
                <a:lnTo>
                  <a:pt x="4978" y="39"/>
                </a:lnTo>
                <a:lnTo>
                  <a:pt x="4978" y="39"/>
                </a:lnTo>
                <a:lnTo>
                  <a:pt x="4979" y="39"/>
                </a:lnTo>
                <a:lnTo>
                  <a:pt x="4979" y="39"/>
                </a:lnTo>
                <a:lnTo>
                  <a:pt x="4979" y="39"/>
                </a:lnTo>
                <a:lnTo>
                  <a:pt x="4979" y="39"/>
                </a:lnTo>
                <a:lnTo>
                  <a:pt x="4980" y="39"/>
                </a:lnTo>
                <a:lnTo>
                  <a:pt x="4980" y="39"/>
                </a:lnTo>
                <a:lnTo>
                  <a:pt x="4980" y="39"/>
                </a:lnTo>
                <a:lnTo>
                  <a:pt x="4980" y="39"/>
                </a:lnTo>
                <a:lnTo>
                  <a:pt x="4981" y="39"/>
                </a:lnTo>
                <a:lnTo>
                  <a:pt x="4981" y="39"/>
                </a:lnTo>
                <a:lnTo>
                  <a:pt x="4981" y="39"/>
                </a:lnTo>
                <a:lnTo>
                  <a:pt x="4981" y="39"/>
                </a:lnTo>
                <a:lnTo>
                  <a:pt x="4982" y="39"/>
                </a:lnTo>
                <a:lnTo>
                  <a:pt x="4982" y="39"/>
                </a:lnTo>
                <a:lnTo>
                  <a:pt x="4982" y="39"/>
                </a:lnTo>
                <a:lnTo>
                  <a:pt x="4982" y="39"/>
                </a:lnTo>
                <a:lnTo>
                  <a:pt x="4983" y="39"/>
                </a:lnTo>
                <a:lnTo>
                  <a:pt x="4983" y="39"/>
                </a:lnTo>
                <a:lnTo>
                  <a:pt x="4983" y="39"/>
                </a:lnTo>
                <a:lnTo>
                  <a:pt x="4983" y="39"/>
                </a:lnTo>
                <a:lnTo>
                  <a:pt x="4984" y="39"/>
                </a:lnTo>
                <a:lnTo>
                  <a:pt x="4984" y="39"/>
                </a:lnTo>
                <a:lnTo>
                  <a:pt x="4984" y="39"/>
                </a:lnTo>
                <a:lnTo>
                  <a:pt x="4984" y="39"/>
                </a:lnTo>
                <a:lnTo>
                  <a:pt x="4984" y="39"/>
                </a:lnTo>
                <a:lnTo>
                  <a:pt x="4985" y="39"/>
                </a:lnTo>
                <a:lnTo>
                  <a:pt x="4985" y="39"/>
                </a:lnTo>
                <a:lnTo>
                  <a:pt x="4985" y="39"/>
                </a:lnTo>
                <a:lnTo>
                  <a:pt x="4985" y="39"/>
                </a:lnTo>
                <a:lnTo>
                  <a:pt x="4986" y="39"/>
                </a:lnTo>
                <a:lnTo>
                  <a:pt x="4986" y="39"/>
                </a:lnTo>
                <a:lnTo>
                  <a:pt x="4986" y="39"/>
                </a:lnTo>
                <a:lnTo>
                  <a:pt x="4986" y="39"/>
                </a:lnTo>
                <a:lnTo>
                  <a:pt x="4987" y="39"/>
                </a:lnTo>
                <a:lnTo>
                  <a:pt x="4987" y="39"/>
                </a:lnTo>
                <a:lnTo>
                  <a:pt x="4987" y="39"/>
                </a:lnTo>
                <a:lnTo>
                  <a:pt x="4987" y="39"/>
                </a:lnTo>
                <a:lnTo>
                  <a:pt x="4987" y="39"/>
                </a:lnTo>
                <a:lnTo>
                  <a:pt x="4988" y="39"/>
                </a:lnTo>
                <a:lnTo>
                  <a:pt x="4988" y="39"/>
                </a:lnTo>
                <a:lnTo>
                  <a:pt x="4988" y="39"/>
                </a:lnTo>
                <a:lnTo>
                  <a:pt x="4988" y="39"/>
                </a:lnTo>
                <a:lnTo>
                  <a:pt x="4989" y="39"/>
                </a:lnTo>
                <a:lnTo>
                  <a:pt x="4989" y="39"/>
                </a:lnTo>
                <a:lnTo>
                  <a:pt x="4989" y="39"/>
                </a:lnTo>
                <a:lnTo>
                  <a:pt x="4990" y="39"/>
                </a:lnTo>
                <a:lnTo>
                  <a:pt x="4990" y="39"/>
                </a:lnTo>
                <a:lnTo>
                  <a:pt x="4990" y="39"/>
                </a:lnTo>
                <a:lnTo>
                  <a:pt x="4990" y="39"/>
                </a:lnTo>
                <a:lnTo>
                  <a:pt x="4990" y="39"/>
                </a:lnTo>
                <a:lnTo>
                  <a:pt x="4991" y="39"/>
                </a:lnTo>
                <a:lnTo>
                  <a:pt x="4991" y="39"/>
                </a:lnTo>
                <a:lnTo>
                  <a:pt x="4991" y="39"/>
                </a:lnTo>
                <a:lnTo>
                  <a:pt x="4991" y="39"/>
                </a:lnTo>
                <a:lnTo>
                  <a:pt x="4992" y="39"/>
                </a:lnTo>
                <a:lnTo>
                  <a:pt x="4992" y="39"/>
                </a:lnTo>
                <a:lnTo>
                  <a:pt x="4992" y="39"/>
                </a:lnTo>
                <a:lnTo>
                  <a:pt x="4992" y="39"/>
                </a:lnTo>
                <a:lnTo>
                  <a:pt x="4993" y="39"/>
                </a:lnTo>
                <a:lnTo>
                  <a:pt x="4993" y="39"/>
                </a:lnTo>
                <a:lnTo>
                  <a:pt x="4993" y="39"/>
                </a:lnTo>
                <a:lnTo>
                  <a:pt x="4993" y="39"/>
                </a:lnTo>
                <a:lnTo>
                  <a:pt x="4993" y="39"/>
                </a:lnTo>
                <a:lnTo>
                  <a:pt x="4994" y="39"/>
                </a:lnTo>
                <a:lnTo>
                  <a:pt x="4994" y="39"/>
                </a:lnTo>
                <a:lnTo>
                  <a:pt x="4994" y="39"/>
                </a:lnTo>
                <a:lnTo>
                  <a:pt x="4994" y="39"/>
                </a:lnTo>
                <a:lnTo>
                  <a:pt x="4995" y="39"/>
                </a:lnTo>
                <a:lnTo>
                  <a:pt x="4995" y="39"/>
                </a:lnTo>
                <a:lnTo>
                  <a:pt x="4995" y="39"/>
                </a:lnTo>
                <a:lnTo>
                  <a:pt x="4995" y="39"/>
                </a:lnTo>
                <a:lnTo>
                  <a:pt x="4996" y="39"/>
                </a:lnTo>
                <a:lnTo>
                  <a:pt x="4996" y="39"/>
                </a:lnTo>
                <a:lnTo>
                  <a:pt x="4996" y="39"/>
                </a:lnTo>
                <a:lnTo>
                  <a:pt x="4996" y="39"/>
                </a:lnTo>
                <a:lnTo>
                  <a:pt x="4996" y="39"/>
                </a:lnTo>
                <a:lnTo>
                  <a:pt x="4997" y="39"/>
                </a:lnTo>
                <a:lnTo>
                  <a:pt x="4997" y="39"/>
                </a:lnTo>
                <a:lnTo>
                  <a:pt x="4997" y="39"/>
                </a:lnTo>
                <a:lnTo>
                  <a:pt x="4998" y="39"/>
                </a:lnTo>
                <a:lnTo>
                  <a:pt x="4998" y="39"/>
                </a:lnTo>
                <a:lnTo>
                  <a:pt x="4998" y="39"/>
                </a:lnTo>
                <a:lnTo>
                  <a:pt x="4998" y="39"/>
                </a:lnTo>
                <a:lnTo>
                  <a:pt x="4999" y="39"/>
                </a:lnTo>
                <a:lnTo>
                  <a:pt x="4999" y="39"/>
                </a:lnTo>
                <a:lnTo>
                  <a:pt x="4999" y="39"/>
                </a:lnTo>
                <a:lnTo>
                  <a:pt x="4999" y="39"/>
                </a:lnTo>
                <a:lnTo>
                  <a:pt x="4999" y="39"/>
                </a:lnTo>
                <a:lnTo>
                  <a:pt x="5000" y="39"/>
                </a:lnTo>
                <a:lnTo>
                  <a:pt x="5000" y="39"/>
                </a:lnTo>
                <a:lnTo>
                  <a:pt x="5000" y="39"/>
                </a:lnTo>
                <a:lnTo>
                  <a:pt x="5000" y="39"/>
                </a:lnTo>
                <a:lnTo>
                  <a:pt x="5001" y="39"/>
                </a:lnTo>
                <a:lnTo>
                  <a:pt x="5001" y="39"/>
                </a:lnTo>
                <a:lnTo>
                  <a:pt x="5001" y="39"/>
                </a:lnTo>
                <a:lnTo>
                  <a:pt x="5001" y="39"/>
                </a:lnTo>
                <a:lnTo>
                  <a:pt x="5002" y="39"/>
                </a:lnTo>
                <a:lnTo>
                  <a:pt x="5002" y="39"/>
                </a:lnTo>
                <a:lnTo>
                  <a:pt x="5002" y="39"/>
                </a:lnTo>
                <a:lnTo>
                  <a:pt x="5002" y="39"/>
                </a:lnTo>
                <a:lnTo>
                  <a:pt x="5002" y="39"/>
                </a:lnTo>
                <a:lnTo>
                  <a:pt x="5003" y="39"/>
                </a:lnTo>
                <a:lnTo>
                  <a:pt x="5003" y="39"/>
                </a:lnTo>
                <a:lnTo>
                  <a:pt x="5003" y="39"/>
                </a:lnTo>
                <a:lnTo>
                  <a:pt x="5003" y="39"/>
                </a:lnTo>
                <a:lnTo>
                  <a:pt x="5004" y="39"/>
                </a:lnTo>
                <a:lnTo>
                  <a:pt x="5004" y="39"/>
                </a:lnTo>
                <a:lnTo>
                  <a:pt x="5004" y="39"/>
                </a:lnTo>
                <a:lnTo>
                  <a:pt x="5004" y="39"/>
                </a:lnTo>
                <a:lnTo>
                  <a:pt x="5005" y="39"/>
                </a:lnTo>
                <a:lnTo>
                  <a:pt x="5005" y="39"/>
                </a:lnTo>
                <a:lnTo>
                  <a:pt x="5005" y="39"/>
                </a:lnTo>
                <a:lnTo>
                  <a:pt x="5005" y="39"/>
                </a:lnTo>
                <a:lnTo>
                  <a:pt x="5006" y="39"/>
                </a:lnTo>
                <a:lnTo>
                  <a:pt x="5006" y="39"/>
                </a:lnTo>
                <a:lnTo>
                  <a:pt x="5006" y="39"/>
                </a:lnTo>
                <a:lnTo>
                  <a:pt x="5006" y="39"/>
                </a:lnTo>
                <a:lnTo>
                  <a:pt x="5007" y="39"/>
                </a:lnTo>
                <a:lnTo>
                  <a:pt x="5007" y="39"/>
                </a:lnTo>
                <a:lnTo>
                  <a:pt x="5007" y="39"/>
                </a:lnTo>
                <a:lnTo>
                  <a:pt x="5007" y="39"/>
                </a:lnTo>
                <a:lnTo>
                  <a:pt x="5008" y="39"/>
                </a:lnTo>
                <a:lnTo>
                  <a:pt x="5008" y="39"/>
                </a:lnTo>
                <a:lnTo>
                  <a:pt x="5008" y="39"/>
                </a:lnTo>
                <a:lnTo>
                  <a:pt x="5008" y="39"/>
                </a:lnTo>
                <a:lnTo>
                  <a:pt x="5008" y="39"/>
                </a:lnTo>
                <a:lnTo>
                  <a:pt x="5009" y="39"/>
                </a:lnTo>
                <a:lnTo>
                  <a:pt x="5009" y="39"/>
                </a:lnTo>
                <a:lnTo>
                  <a:pt x="5009" y="39"/>
                </a:lnTo>
                <a:lnTo>
                  <a:pt x="5009" y="39"/>
                </a:lnTo>
                <a:lnTo>
                  <a:pt x="5010" y="39"/>
                </a:lnTo>
                <a:lnTo>
                  <a:pt x="5010" y="39"/>
                </a:lnTo>
                <a:lnTo>
                  <a:pt x="5010" y="39"/>
                </a:lnTo>
                <a:lnTo>
                  <a:pt x="5010" y="39"/>
                </a:lnTo>
                <a:lnTo>
                  <a:pt x="5011" y="39"/>
                </a:lnTo>
                <a:lnTo>
                  <a:pt x="5011" y="39"/>
                </a:lnTo>
                <a:lnTo>
                  <a:pt x="5011" y="39"/>
                </a:lnTo>
                <a:lnTo>
                  <a:pt x="5011" y="39"/>
                </a:lnTo>
                <a:lnTo>
                  <a:pt x="5011" y="39"/>
                </a:lnTo>
                <a:lnTo>
                  <a:pt x="5012" y="39"/>
                </a:lnTo>
                <a:lnTo>
                  <a:pt x="5012" y="39"/>
                </a:lnTo>
                <a:lnTo>
                  <a:pt x="5012" y="39"/>
                </a:lnTo>
                <a:lnTo>
                  <a:pt x="5012" y="39"/>
                </a:lnTo>
                <a:lnTo>
                  <a:pt x="5013" y="39"/>
                </a:lnTo>
                <a:lnTo>
                  <a:pt x="5013" y="39"/>
                </a:lnTo>
                <a:lnTo>
                  <a:pt x="5013" y="39"/>
                </a:lnTo>
                <a:lnTo>
                  <a:pt x="5014" y="39"/>
                </a:lnTo>
                <a:lnTo>
                  <a:pt x="5014" y="39"/>
                </a:lnTo>
                <a:lnTo>
                  <a:pt x="5014" y="39"/>
                </a:lnTo>
                <a:lnTo>
                  <a:pt x="5014" y="39"/>
                </a:lnTo>
                <a:lnTo>
                  <a:pt x="5014" y="39"/>
                </a:lnTo>
                <a:lnTo>
                  <a:pt x="5015" y="39"/>
                </a:lnTo>
                <a:lnTo>
                  <a:pt x="5015" y="39"/>
                </a:lnTo>
                <a:lnTo>
                  <a:pt x="5015" y="39"/>
                </a:lnTo>
                <a:lnTo>
                  <a:pt x="5015" y="39"/>
                </a:lnTo>
                <a:lnTo>
                  <a:pt x="5016" y="39"/>
                </a:lnTo>
                <a:lnTo>
                  <a:pt x="5016" y="39"/>
                </a:lnTo>
                <a:lnTo>
                  <a:pt x="5016" y="39"/>
                </a:lnTo>
                <a:lnTo>
                  <a:pt x="5016" y="39"/>
                </a:lnTo>
                <a:lnTo>
                  <a:pt x="5017" y="39"/>
                </a:lnTo>
                <a:lnTo>
                  <a:pt x="5017" y="39"/>
                </a:lnTo>
                <a:lnTo>
                  <a:pt x="5017" y="39"/>
                </a:lnTo>
                <a:lnTo>
                  <a:pt x="5017" y="39"/>
                </a:lnTo>
                <a:lnTo>
                  <a:pt x="5017" y="39"/>
                </a:lnTo>
                <a:lnTo>
                  <a:pt x="5018" y="39"/>
                </a:lnTo>
                <a:lnTo>
                  <a:pt x="5018" y="39"/>
                </a:lnTo>
                <a:lnTo>
                  <a:pt x="5018" y="39"/>
                </a:lnTo>
                <a:lnTo>
                  <a:pt x="5018" y="39"/>
                </a:lnTo>
                <a:lnTo>
                  <a:pt x="5019" y="39"/>
                </a:lnTo>
                <a:lnTo>
                  <a:pt x="5019" y="39"/>
                </a:lnTo>
                <a:lnTo>
                  <a:pt x="5019" y="39"/>
                </a:lnTo>
                <a:lnTo>
                  <a:pt x="5019" y="39"/>
                </a:lnTo>
                <a:lnTo>
                  <a:pt x="5020" y="39"/>
                </a:lnTo>
                <a:lnTo>
                  <a:pt x="5020" y="39"/>
                </a:lnTo>
                <a:lnTo>
                  <a:pt x="5020" y="39"/>
                </a:lnTo>
                <a:lnTo>
                  <a:pt x="5021" y="39"/>
                </a:lnTo>
                <a:lnTo>
                  <a:pt x="5021" y="39"/>
                </a:lnTo>
                <a:lnTo>
                  <a:pt x="5021" y="39"/>
                </a:lnTo>
                <a:lnTo>
                  <a:pt x="5021" y="39"/>
                </a:lnTo>
                <a:lnTo>
                  <a:pt x="5021" y="39"/>
                </a:lnTo>
                <a:lnTo>
                  <a:pt x="5022" y="39"/>
                </a:lnTo>
                <a:lnTo>
                  <a:pt x="5022" y="39"/>
                </a:lnTo>
                <a:lnTo>
                  <a:pt x="5022" y="39"/>
                </a:lnTo>
                <a:lnTo>
                  <a:pt x="5022" y="39"/>
                </a:lnTo>
                <a:lnTo>
                  <a:pt x="5023" y="39"/>
                </a:lnTo>
                <a:lnTo>
                  <a:pt x="5023" y="39"/>
                </a:lnTo>
                <a:lnTo>
                  <a:pt x="5023" y="39"/>
                </a:lnTo>
                <a:lnTo>
                  <a:pt x="5023" y="39"/>
                </a:lnTo>
                <a:lnTo>
                  <a:pt x="5024" y="39"/>
                </a:lnTo>
                <a:lnTo>
                  <a:pt x="5024" y="39"/>
                </a:lnTo>
                <a:lnTo>
                  <a:pt x="5024" y="39"/>
                </a:lnTo>
                <a:lnTo>
                  <a:pt x="5024" y="39"/>
                </a:lnTo>
                <a:lnTo>
                  <a:pt x="5024" y="39"/>
                </a:lnTo>
                <a:lnTo>
                  <a:pt x="5025" y="39"/>
                </a:lnTo>
                <a:lnTo>
                  <a:pt x="5025" y="39"/>
                </a:lnTo>
                <a:lnTo>
                  <a:pt x="5025" y="39"/>
                </a:lnTo>
                <a:lnTo>
                  <a:pt x="5025" y="39"/>
                </a:lnTo>
                <a:lnTo>
                  <a:pt x="5026" y="39"/>
                </a:lnTo>
                <a:lnTo>
                  <a:pt x="5026" y="39"/>
                </a:lnTo>
                <a:lnTo>
                  <a:pt x="5026" y="39"/>
                </a:lnTo>
                <a:lnTo>
                  <a:pt x="5026" y="39"/>
                </a:lnTo>
                <a:lnTo>
                  <a:pt x="5027" y="39"/>
                </a:lnTo>
                <a:lnTo>
                  <a:pt x="5027" y="39"/>
                </a:lnTo>
                <a:lnTo>
                  <a:pt x="5027" y="39"/>
                </a:lnTo>
                <a:lnTo>
                  <a:pt x="5027" y="39"/>
                </a:lnTo>
                <a:lnTo>
                  <a:pt x="5027" y="39"/>
                </a:lnTo>
                <a:lnTo>
                  <a:pt x="5028" y="39"/>
                </a:lnTo>
                <a:lnTo>
                  <a:pt x="5028" y="39"/>
                </a:lnTo>
                <a:lnTo>
                  <a:pt x="5028" y="39"/>
                </a:lnTo>
                <a:lnTo>
                  <a:pt x="5029" y="39"/>
                </a:lnTo>
                <a:lnTo>
                  <a:pt x="5029" y="39"/>
                </a:lnTo>
                <a:lnTo>
                  <a:pt x="5029" y="39"/>
                </a:lnTo>
                <a:lnTo>
                  <a:pt x="5029" y="39"/>
                </a:lnTo>
                <a:lnTo>
                  <a:pt x="5030" y="39"/>
                </a:lnTo>
                <a:lnTo>
                  <a:pt x="5030" y="39"/>
                </a:lnTo>
                <a:lnTo>
                  <a:pt x="5030" y="39"/>
                </a:lnTo>
                <a:lnTo>
                  <a:pt x="5030" y="39"/>
                </a:lnTo>
                <a:lnTo>
                  <a:pt x="5030" y="39"/>
                </a:lnTo>
                <a:lnTo>
                  <a:pt x="5031" y="39"/>
                </a:lnTo>
                <a:lnTo>
                  <a:pt x="5031" y="39"/>
                </a:lnTo>
                <a:lnTo>
                  <a:pt x="5031" y="39"/>
                </a:lnTo>
                <a:lnTo>
                  <a:pt x="5031" y="39"/>
                </a:lnTo>
                <a:lnTo>
                  <a:pt x="5032" y="39"/>
                </a:lnTo>
                <a:lnTo>
                  <a:pt x="5032" y="39"/>
                </a:lnTo>
                <a:lnTo>
                  <a:pt x="5032" y="39"/>
                </a:lnTo>
                <a:lnTo>
                  <a:pt x="5032" y="39"/>
                </a:lnTo>
                <a:lnTo>
                  <a:pt x="5033" y="39"/>
                </a:lnTo>
                <a:lnTo>
                  <a:pt x="5033" y="39"/>
                </a:lnTo>
                <a:lnTo>
                  <a:pt x="5033" y="39"/>
                </a:lnTo>
                <a:lnTo>
                  <a:pt x="5033" y="39"/>
                </a:lnTo>
                <a:lnTo>
                  <a:pt x="5033" y="39"/>
                </a:lnTo>
                <a:lnTo>
                  <a:pt x="5034" y="39"/>
                </a:lnTo>
                <a:lnTo>
                  <a:pt x="5034" y="39"/>
                </a:lnTo>
                <a:lnTo>
                  <a:pt x="5034" y="39"/>
                </a:lnTo>
                <a:lnTo>
                  <a:pt x="5034" y="39"/>
                </a:lnTo>
                <a:lnTo>
                  <a:pt x="5035" y="39"/>
                </a:lnTo>
                <a:lnTo>
                  <a:pt x="5035" y="39"/>
                </a:lnTo>
                <a:lnTo>
                  <a:pt x="5035" y="39"/>
                </a:lnTo>
                <a:lnTo>
                  <a:pt x="5035" y="39"/>
                </a:lnTo>
                <a:lnTo>
                  <a:pt x="5036" y="39"/>
                </a:lnTo>
                <a:lnTo>
                  <a:pt x="5036" y="39"/>
                </a:lnTo>
                <a:lnTo>
                  <a:pt x="5036" y="39"/>
                </a:lnTo>
                <a:lnTo>
                  <a:pt x="5036" y="39"/>
                </a:lnTo>
                <a:lnTo>
                  <a:pt x="5037" y="39"/>
                </a:lnTo>
                <a:lnTo>
                  <a:pt x="5037" y="39"/>
                </a:lnTo>
                <a:lnTo>
                  <a:pt x="5037" y="39"/>
                </a:lnTo>
                <a:lnTo>
                  <a:pt x="5037" y="39"/>
                </a:lnTo>
                <a:lnTo>
                  <a:pt x="5038" y="39"/>
                </a:lnTo>
                <a:lnTo>
                  <a:pt x="5038" y="39"/>
                </a:lnTo>
                <a:lnTo>
                  <a:pt x="5038" y="39"/>
                </a:lnTo>
                <a:lnTo>
                  <a:pt x="5038" y="39"/>
                </a:lnTo>
                <a:lnTo>
                  <a:pt x="5039" y="39"/>
                </a:lnTo>
                <a:lnTo>
                  <a:pt x="5039" y="39"/>
                </a:lnTo>
                <a:lnTo>
                  <a:pt x="5039" y="39"/>
                </a:lnTo>
                <a:lnTo>
                  <a:pt x="5039" y="39"/>
                </a:lnTo>
                <a:lnTo>
                  <a:pt x="5039" y="39"/>
                </a:lnTo>
                <a:lnTo>
                  <a:pt x="5040" y="39"/>
                </a:lnTo>
                <a:lnTo>
                  <a:pt x="5040" y="39"/>
                </a:lnTo>
                <a:lnTo>
                  <a:pt x="5040" y="39"/>
                </a:lnTo>
                <a:lnTo>
                  <a:pt x="5040" y="39"/>
                </a:lnTo>
                <a:lnTo>
                  <a:pt x="5041" y="39"/>
                </a:lnTo>
                <a:lnTo>
                  <a:pt x="5041" y="39"/>
                </a:lnTo>
                <a:lnTo>
                  <a:pt x="5041" y="39"/>
                </a:lnTo>
                <a:lnTo>
                  <a:pt x="5041" y="39"/>
                </a:lnTo>
                <a:lnTo>
                  <a:pt x="5042" y="39"/>
                </a:lnTo>
                <a:lnTo>
                  <a:pt x="5042" y="39"/>
                </a:lnTo>
                <a:lnTo>
                  <a:pt x="5042" y="39"/>
                </a:lnTo>
                <a:lnTo>
                  <a:pt x="5042" y="39"/>
                </a:lnTo>
                <a:lnTo>
                  <a:pt x="5042" y="39"/>
                </a:lnTo>
                <a:lnTo>
                  <a:pt x="5043" y="39"/>
                </a:lnTo>
                <a:lnTo>
                  <a:pt x="5043" y="39"/>
                </a:lnTo>
                <a:lnTo>
                  <a:pt x="5043" y="39"/>
                </a:lnTo>
                <a:lnTo>
                  <a:pt x="5043" y="39"/>
                </a:lnTo>
                <a:lnTo>
                  <a:pt x="5044" y="39"/>
                </a:lnTo>
                <a:lnTo>
                  <a:pt x="5044" y="39"/>
                </a:lnTo>
                <a:lnTo>
                  <a:pt x="5044" y="39"/>
                </a:lnTo>
                <a:lnTo>
                  <a:pt x="5045" y="39"/>
                </a:lnTo>
                <a:lnTo>
                  <a:pt x="5045" y="39"/>
                </a:lnTo>
                <a:lnTo>
                  <a:pt x="5045" y="39"/>
                </a:lnTo>
                <a:lnTo>
                  <a:pt x="5045" y="39"/>
                </a:lnTo>
                <a:lnTo>
                  <a:pt x="5045" y="39"/>
                </a:lnTo>
                <a:lnTo>
                  <a:pt x="5046" y="39"/>
                </a:lnTo>
                <a:lnTo>
                  <a:pt x="5046" y="39"/>
                </a:lnTo>
                <a:lnTo>
                  <a:pt x="5046" y="39"/>
                </a:lnTo>
                <a:lnTo>
                  <a:pt x="5046" y="39"/>
                </a:lnTo>
                <a:lnTo>
                  <a:pt x="5047" y="39"/>
                </a:lnTo>
                <a:lnTo>
                  <a:pt x="5047" y="39"/>
                </a:lnTo>
                <a:lnTo>
                  <a:pt x="5047" y="39"/>
                </a:lnTo>
                <a:lnTo>
                  <a:pt x="5047" y="39"/>
                </a:lnTo>
                <a:lnTo>
                  <a:pt x="5048" y="39"/>
                </a:lnTo>
                <a:lnTo>
                  <a:pt x="5048" y="39"/>
                </a:lnTo>
                <a:lnTo>
                  <a:pt x="5048" y="39"/>
                </a:lnTo>
                <a:lnTo>
                  <a:pt x="5048" y="39"/>
                </a:lnTo>
                <a:lnTo>
                  <a:pt x="5048" y="39"/>
                </a:lnTo>
                <a:lnTo>
                  <a:pt x="5049" y="39"/>
                </a:lnTo>
                <a:lnTo>
                  <a:pt x="5049" y="39"/>
                </a:lnTo>
                <a:lnTo>
                  <a:pt x="5049" y="39"/>
                </a:lnTo>
                <a:lnTo>
                  <a:pt x="5049" y="39"/>
                </a:lnTo>
                <a:lnTo>
                  <a:pt x="5050" y="39"/>
                </a:lnTo>
                <a:lnTo>
                  <a:pt x="5050" y="39"/>
                </a:lnTo>
                <a:lnTo>
                  <a:pt x="5050" y="39"/>
                </a:lnTo>
                <a:lnTo>
                  <a:pt x="5050" y="39"/>
                </a:lnTo>
                <a:lnTo>
                  <a:pt x="5051" y="39"/>
                </a:lnTo>
                <a:lnTo>
                  <a:pt x="5051" y="39"/>
                </a:lnTo>
                <a:lnTo>
                  <a:pt x="5051" y="39"/>
                </a:lnTo>
                <a:lnTo>
                  <a:pt x="5051" y="39"/>
                </a:lnTo>
                <a:lnTo>
                  <a:pt x="5051" y="39"/>
                </a:lnTo>
                <a:lnTo>
                  <a:pt x="5052" y="39"/>
                </a:lnTo>
                <a:lnTo>
                  <a:pt x="5052" y="39"/>
                </a:lnTo>
                <a:lnTo>
                  <a:pt x="5052" y="39"/>
                </a:lnTo>
                <a:lnTo>
                  <a:pt x="5053" y="39"/>
                </a:lnTo>
                <a:lnTo>
                  <a:pt x="5053" y="39"/>
                </a:lnTo>
                <a:lnTo>
                  <a:pt x="5053" y="39"/>
                </a:lnTo>
                <a:lnTo>
                  <a:pt x="5053" y="39"/>
                </a:lnTo>
                <a:lnTo>
                  <a:pt x="5054" y="39"/>
                </a:lnTo>
                <a:lnTo>
                  <a:pt x="5054" y="39"/>
                </a:lnTo>
                <a:lnTo>
                  <a:pt x="5054" y="39"/>
                </a:lnTo>
                <a:lnTo>
                  <a:pt x="5054" y="39"/>
                </a:lnTo>
                <a:lnTo>
                  <a:pt x="5054" y="39"/>
                </a:lnTo>
                <a:lnTo>
                  <a:pt x="5055" y="39"/>
                </a:lnTo>
                <a:lnTo>
                  <a:pt x="5055" y="39"/>
                </a:lnTo>
                <a:lnTo>
                  <a:pt x="5055" y="39"/>
                </a:lnTo>
                <a:lnTo>
                  <a:pt x="5055" y="39"/>
                </a:lnTo>
                <a:lnTo>
                  <a:pt x="5056" y="39"/>
                </a:lnTo>
                <a:lnTo>
                  <a:pt x="5056" y="39"/>
                </a:lnTo>
                <a:lnTo>
                  <a:pt x="5056" y="39"/>
                </a:lnTo>
                <a:lnTo>
                  <a:pt x="5056" y="39"/>
                </a:lnTo>
                <a:lnTo>
                  <a:pt x="5057" y="39"/>
                </a:lnTo>
                <a:lnTo>
                  <a:pt x="5057" y="39"/>
                </a:lnTo>
                <a:lnTo>
                  <a:pt x="5057" y="39"/>
                </a:lnTo>
                <a:lnTo>
                  <a:pt x="5057" y="39"/>
                </a:lnTo>
                <a:lnTo>
                  <a:pt x="5057" y="39"/>
                </a:lnTo>
                <a:lnTo>
                  <a:pt x="5058" y="39"/>
                </a:lnTo>
                <a:lnTo>
                  <a:pt x="5058" y="39"/>
                </a:lnTo>
                <a:lnTo>
                  <a:pt x="5058" y="39"/>
                </a:lnTo>
                <a:lnTo>
                  <a:pt x="5058" y="39"/>
                </a:lnTo>
                <a:lnTo>
                  <a:pt x="5059" y="39"/>
                </a:lnTo>
                <a:lnTo>
                  <a:pt x="5059" y="39"/>
                </a:lnTo>
                <a:lnTo>
                  <a:pt x="5059" y="39"/>
                </a:lnTo>
                <a:lnTo>
                  <a:pt x="5060" y="39"/>
                </a:lnTo>
                <a:lnTo>
                  <a:pt x="5060" y="39"/>
                </a:lnTo>
                <a:lnTo>
                  <a:pt x="5060" y="39"/>
                </a:lnTo>
                <a:lnTo>
                  <a:pt x="5060" y="39"/>
                </a:lnTo>
                <a:lnTo>
                  <a:pt x="5060" y="39"/>
                </a:lnTo>
                <a:lnTo>
                  <a:pt x="5061" y="39"/>
                </a:lnTo>
                <a:lnTo>
                  <a:pt x="5061" y="39"/>
                </a:lnTo>
                <a:lnTo>
                  <a:pt x="5061" y="39"/>
                </a:lnTo>
                <a:lnTo>
                  <a:pt x="5061" y="39"/>
                </a:lnTo>
                <a:lnTo>
                  <a:pt x="5062" y="39"/>
                </a:lnTo>
                <a:lnTo>
                  <a:pt x="5062" y="39"/>
                </a:lnTo>
                <a:lnTo>
                  <a:pt x="5062" y="39"/>
                </a:lnTo>
                <a:lnTo>
                  <a:pt x="5062" y="39"/>
                </a:lnTo>
                <a:lnTo>
                  <a:pt x="5063" y="39"/>
                </a:lnTo>
                <a:lnTo>
                  <a:pt x="5063" y="39"/>
                </a:lnTo>
                <a:lnTo>
                  <a:pt x="5063" y="39"/>
                </a:lnTo>
                <a:lnTo>
                  <a:pt x="5063" y="39"/>
                </a:lnTo>
                <a:lnTo>
                  <a:pt x="5063" y="39"/>
                </a:lnTo>
                <a:lnTo>
                  <a:pt x="5064" y="39"/>
                </a:lnTo>
                <a:lnTo>
                  <a:pt x="5064" y="39"/>
                </a:lnTo>
                <a:lnTo>
                  <a:pt x="5064" y="39"/>
                </a:lnTo>
                <a:lnTo>
                  <a:pt x="5064" y="39"/>
                </a:lnTo>
                <a:lnTo>
                  <a:pt x="5065" y="39"/>
                </a:lnTo>
                <a:lnTo>
                  <a:pt x="5065" y="39"/>
                </a:lnTo>
                <a:lnTo>
                  <a:pt x="5065" y="39"/>
                </a:lnTo>
                <a:lnTo>
                  <a:pt x="5065" y="39"/>
                </a:lnTo>
                <a:lnTo>
                  <a:pt x="5066" y="39"/>
                </a:lnTo>
                <a:lnTo>
                  <a:pt x="5066" y="39"/>
                </a:lnTo>
                <a:lnTo>
                  <a:pt x="5066" y="39"/>
                </a:lnTo>
                <a:lnTo>
                  <a:pt x="5066" y="39"/>
                </a:lnTo>
                <a:lnTo>
                  <a:pt x="5066" y="39"/>
                </a:lnTo>
                <a:lnTo>
                  <a:pt x="5067" y="39"/>
                </a:lnTo>
                <a:lnTo>
                  <a:pt x="5067" y="39"/>
                </a:lnTo>
                <a:lnTo>
                  <a:pt x="5067" y="39"/>
                </a:lnTo>
                <a:lnTo>
                  <a:pt x="5068" y="39"/>
                </a:lnTo>
                <a:lnTo>
                  <a:pt x="5068" y="39"/>
                </a:lnTo>
                <a:lnTo>
                  <a:pt x="5068" y="39"/>
                </a:lnTo>
                <a:lnTo>
                  <a:pt x="5068" y="39"/>
                </a:lnTo>
                <a:lnTo>
                  <a:pt x="5069" y="39"/>
                </a:lnTo>
                <a:lnTo>
                  <a:pt x="5069" y="39"/>
                </a:lnTo>
                <a:lnTo>
                  <a:pt x="5069" y="39"/>
                </a:lnTo>
                <a:lnTo>
                  <a:pt x="5069" y="39"/>
                </a:lnTo>
                <a:lnTo>
                  <a:pt x="5070" y="39"/>
                </a:lnTo>
                <a:lnTo>
                  <a:pt x="5070" y="39"/>
                </a:lnTo>
                <a:lnTo>
                  <a:pt x="5070" y="39"/>
                </a:lnTo>
                <a:lnTo>
                  <a:pt x="5070" y="39"/>
                </a:lnTo>
                <a:lnTo>
                  <a:pt x="5070" y="39"/>
                </a:lnTo>
                <a:lnTo>
                  <a:pt x="5071" y="39"/>
                </a:lnTo>
                <a:lnTo>
                  <a:pt x="5071" y="39"/>
                </a:lnTo>
                <a:lnTo>
                  <a:pt x="5071" y="39"/>
                </a:lnTo>
                <a:lnTo>
                  <a:pt x="5071" y="39"/>
                </a:lnTo>
                <a:lnTo>
                  <a:pt x="5072" y="39"/>
                </a:lnTo>
                <a:lnTo>
                  <a:pt x="5072" y="39"/>
                </a:lnTo>
                <a:lnTo>
                  <a:pt x="5072" y="39"/>
                </a:lnTo>
                <a:lnTo>
                  <a:pt x="5072" y="39"/>
                </a:lnTo>
                <a:lnTo>
                  <a:pt x="5072" y="39"/>
                </a:lnTo>
                <a:lnTo>
                  <a:pt x="5073" y="39"/>
                </a:lnTo>
                <a:lnTo>
                  <a:pt x="5073" y="39"/>
                </a:lnTo>
                <a:lnTo>
                  <a:pt x="5073" y="39"/>
                </a:lnTo>
                <a:lnTo>
                  <a:pt x="5073" y="39"/>
                </a:lnTo>
                <a:lnTo>
                  <a:pt x="5074" y="39"/>
                </a:lnTo>
                <a:lnTo>
                  <a:pt x="5074" y="39"/>
                </a:lnTo>
                <a:lnTo>
                  <a:pt x="5074" y="39"/>
                </a:lnTo>
                <a:lnTo>
                  <a:pt x="5074" y="39"/>
                </a:lnTo>
                <a:lnTo>
                  <a:pt x="5075" y="39"/>
                </a:lnTo>
                <a:lnTo>
                  <a:pt x="5075" y="39"/>
                </a:lnTo>
                <a:lnTo>
                  <a:pt x="5075" y="39"/>
                </a:lnTo>
                <a:lnTo>
                  <a:pt x="5076" y="39"/>
                </a:lnTo>
                <a:lnTo>
                  <a:pt x="5076" y="39"/>
                </a:lnTo>
                <a:lnTo>
                  <a:pt x="5076" y="39"/>
                </a:lnTo>
                <a:lnTo>
                  <a:pt x="5076" y="39"/>
                </a:lnTo>
                <a:lnTo>
                  <a:pt x="5076" y="39"/>
                </a:lnTo>
                <a:lnTo>
                  <a:pt x="5077" y="39"/>
                </a:lnTo>
                <a:lnTo>
                  <a:pt x="5077" y="39"/>
                </a:lnTo>
                <a:lnTo>
                  <a:pt x="5077" y="39"/>
                </a:lnTo>
                <a:lnTo>
                  <a:pt x="5077" y="39"/>
                </a:lnTo>
                <a:lnTo>
                  <a:pt x="5078" y="39"/>
                </a:lnTo>
                <a:lnTo>
                  <a:pt x="5078" y="39"/>
                </a:lnTo>
                <a:lnTo>
                  <a:pt x="5078" y="39"/>
                </a:lnTo>
                <a:lnTo>
                  <a:pt x="5078" y="39"/>
                </a:lnTo>
                <a:lnTo>
                  <a:pt x="5079" y="39"/>
                </a:lnTo>
                <a:lnTo>
                  <a:pt x="5079" y="39"/>
                </a:lnTo>
                <a:lnTo>
                  <a:pt x="5079" y="39"/>
                </a:lnTo>
                <a:lnTo>
                  <a:pt x="5079" y="39"/>
                </a:lnTo>
                <a:lnTo>
                  <a:pt x="5079" y="39"/>
                </a:lnTo>
                <a:lnTo>
                  <a:pt x="5080" y="39"/>
                </a:lnTo>
                <a:lnTo>
                  <a:pt x="5080" y="39"/>
                </a:lnTo>
                <a:lnTo>
                  <a:pt x="5080" y="39"/>
                </a:lnTo>
                <a:lnTo>
                  <a:pt x="5080" y="39"/>
                </a:lnTo>
                <a:lnTo>
                  <a:pt x="5081" y="39"/>
                </a:lnTo>
                <a:lnTo>
                  <a:pt x="5081" y="39"/>
                </a:lnTo>
                <a:lnTo>
                  <a:pt x="5081" y="39"/>
                </a:lnTo>
                <a:lnTo>
                  <a:pt x="5081" y="39"/>
                </a:lnTo>
                <a:lnTo>
                  <a:pt x="5082" y="39"/>
                </a:lnTo>
                <a:lnTo>
                  <a:pt x="5082" y="39"/>
                </a:lnTo>
                <a:lnTo>
                  <a:pt x="5082" y="39"/>
                </a:lnTo>
                <a:lnTo>
                  <a:pt x="5082" y="39"/>
                </a:lnTo>
                <a:lnTo>
                  <a:pt x="5082" y="39"/>
                </a:lnTo>
                <a:lnTo>
                  <a:pt x="5083" y="39"/>
                </a:lnTo>
                <a:lnTo>
                  <a:pt x="5083" y="39"/>
                </a:lnTo>
                <a:lnTo>
                  <a:pt x="5083" y="39"/>
                </a:lnTo>
                <a:lnTo>
                  <a:pt x="5084" y="39"/>
                </a:lnTo>
                <a:lnTo>
                  <a:pt x="5084" y="0"/>
                </a:lnTo>
                <a:lnTo>
                  <a:pt x="5084" y="39"/>
                </a:lnTo>
                <a:lnTo>
                  <a:pt x="5084" y="39"/>
                </a:lnTo>
                <a:lnTo>
                  <a:pt x="5085" y="39"/>
                </a:lnTo>
                <a:lnTo>
                  <a:pt x="5085" y="39"/>
                </a:lnTo>
                <a:lnTo>
                  <a:pt x="5085" y="39"/>
                </a:lnTo>
                <a:lnTo>
                  <a:pt x="5085" y="39"/>
                </a:lnTo>
                <a:lnTo>
                  <a:pt x="5085" y="39"/>
                </a:lnTo>
                <a:lnTo>
                  <a:pt x="5086" y="39"/>
                </a:lnTo>
                <a:lnTo>
                  <a:pt x="5086" y="39"/>
                </a:lnTo>
                <a:lnTo>
                  <a:pt x="5086" y="39"/>
                </a:lnTo>
                <a:lnTo>
                  <a:pt x="5086" y="39"/>
                </a:lnTo>
                <a:lnTo>
                  <a:pt x="5087" y="39"/>
                </a:lnTo>
                <a:lnTo>
                  <a:pt x="5087" y="39"/>
                </a:lnTo>
                <a:lnTo>
                  <a:pt x="5087" y="39"/>
                </a:lnTo>
                <a:lnTo>
                  <a:pt x="5087" y="39"/>
                </a:lnTo>
                <a:lnTo>
                  <a:pt x="5088" y="39"/>
                </a:lnTo>
                <a:lnTo>
                  <a:pt x="5088" y="39"/>
                </a:lnTo>
                <a:lnTo>
                  <a:pt x="5088" y="39"/>
                </a:lnTo>
                <a:lnTo>
                  <a:pt x="5088" y="39"/>
                </a:lnTo>
                <a:lnTo>
                  <a:pt x="5088" y="39"/>
                </a:lnTo>
                <a:lnTo>
                  <a:pt x="5089" y="39"/>
                </a:lnTo>
                <a:lnTo>
                  <a:pt x="5089" y="39"/>
                </a:lnTo>
                <a:lnTo>
                  <a:pt x="5089" y="39"/>
                </a:lnTo>
                <a:lnTo>
                  <a:pt x="5089" y="39"/>
                </a:lnTo>
                <a:lnTo>
                  <a:pt x="5090" y="39"/>
                </a:lnTo>
                <a:lnTo>
                  <a:pt x="5090" y="39"/>
                </a:lnTo>
                <a:lnTo>
                  <a:pt x="5090" y="39"/>
                </a:lnTo>
                <a:lnTo>
                  <a:pt x="5090" y="39"/>
                </a:lnTo>
                <a:lnTo>
                  <a:pt x="5091" y="39"/>
                </a:lnTo>
                <a:lnTo>
                  <a:pt x="5091" y="39"/>
                </a:lnTo>
                <a:lnTo>
                  <a:pt x="5091" y="39"/>
                </a:lnTo>
                <a:lnTo>
                  <a:pt x="5091" y="39"/>
                </a:lnTo>
                <a:lnTo>
                  <a:pt x="5092" y="39"/>
                </a:lnTo>
                <a:lnTo>
                  <a:pt x="5092" y="39"/>
                </a:lnTo>
                <a:lnTo>
                  <a:pt x="5092" y="39"/>
                </a:lnTo>
                <a:lnTo>
                  <a:pt x="5092" y="39"/>
                </a:lnTo>
                <a:lnTo>
                  <a:pt x="5093" y="39"/>
                </a:lnTo>
                <a:lnTo>
                  <a:pt x="5093" y="39"/>
                </a:lnTo>
                <a:lnTo>
                  <a:pt x="5093" y="39"/>
                </a:lnTo>
                <a:lnTo>
                  <a:pt x="5093" y="39"/>
                </a:lnTo>
                <a:lnTo>
                  <a:pt x="5094" y="39"/>
                </a:lnTo>
                <a:lnTo>
                  <a:pt x="5094" y="39"/>
                </a:lnTo>
                <a:lnTo>
                  <a:pt x="5094" y="39"/>
                </a:lnTo>
                <a:lnTo>
                  <a:pt x="5094" y="39"/>
                </a:lnTo>
                <a:lnTo>
                  <a:pt x="5094" y="39"/>
                </a:lnTo>
                <a:lnTo>
                  <a:pt x="5095" y="39"/>
                </a:lnTo>
                <a:lnTo>
                  <a:pt x="5095" y="39"/>
                </a:lnTo>
                <a:lnTo>
                  <a:pt x="5095" y="39"/>
                </a:lnTo>
                <a:lnTo>
                  <a:pt x="5095" y="39"/>
                </a:lnTo>
                <a:lnTo>
                  <a:pt x="5096" y="39"/>
                </a:lnTo>
                <a:lnTo>
                  <a:pt x="5096" y="39"/>
                </a:lnTo>
                <a:lnTo>
                  <a:pt x="5096" y="39"/>
                </a:lnTo>
                <a:lnTo>
                  <a:pt x="5096" y="39"/>
                </a:lnTo>
                <a:lnTo>
                  <a:pt x="5097" y="39"/>
                </a:lnTo>
                <a:lnTo>
                  <a:pt x="5097" y="39"/>
                </a:lnTo>
                <a:lnTo>
                  <a:pt x="5097" y="39"/>
                </a:lnTo>
                <a:lnTo>
                  <a:pt x="5097" y="39"/>
                </a:lnTo>
                <a:lnTo>
                  <a:pt x="5097" y="39"/>
                </a:lnTo>
                <a:lnTo>
                  <a:pt x="5098" y="39"/>
                </a:lnTo>
                <a:lnTo>
                  <a:pt x="5098" y="39"/>
                </a:lnTo>
                <a:lnTo>
                  <a:pt x="5098" y="39"/>
                </a:lnTo>
                <a:lnTo>
                  <a:pt x="5099" y="39"/>
                </a:lnTo>
                <a:lnTo>
                  <a:pt x="5099" y="39"/>
                </a:lnTo>
                <a:lnTo>
                  <a:pt x="5099" y="39"/>
                </a:lnTo>
                <a:lnTo>
                  <a:pt x="5099" y="39"/>
                </a:lnTo>
                <a:lnTo>
                  <a:pt x="5100" y="39"/>
                </a:lnTo>
                <a:lnTo>
                  <a:pt x="5100" y="39"/>
                </a:lnTo>
                <a:lnTo>
                  <a:pt x="5100" y="39"/>
                </a:lnTo>
                <a:lnTo>
                  <a:pt x="5100" y="39"/>
                </a:lnTo>
                <a:lnTo>
                  <a:pt x="5100" y="39"/>
                </a:lnTo>
                <a:lnTo>
                  <a:pt x="5101" y="39"/>
                </a:lnTo>
                <a:lnTo>
                  <a:pt x="5101" y="39"/>
                </a:lnTo>
                <a:lnTo>
                  <a:pt x="5101" y="39"/>
                </a:lnTo>
                <a:lnTo>
                  <a:pt x="5101" y="39"/>
                </a:lnTo>
                <a:lnTo>
                  <a:pt x="5102" y="39"/>
                </a:lnTo>
                <a:lnTo>
                  <a:pt x="5102" y="39"/>
                </a:lnTo>
                <a:lnTo>
                  <a:pt x="5102" y="39"/>
                </a:lnTo>
                <a:lnTo>
                  <a:pt x="5102" y="39"/>
                </a:lnTo>
                <a:lnTo>
                  <a:pt x="5103" y="39"/>
                </a:lnTo>
                <a:lnTo>
                  <a:pt x="5103" y="39"/>
                </a:lnTo>
                <a:lnTo>
                  <a:pt x="5103" y="39"/>
                </a:lnTo>
                <a:lnTo>
                  <a:pt x="5103" y="39"/>
                </a:lnTo>
                <a:lnTo>
                  <a:pt x="5103" y="39"/>
                </a:lnTo>
                <a:lnTo>
                  <a:pt x="5104" y="39"/>
                </a:lnTo>
                <a:lnTo>
                  <a:pt x="5104" y="39"/>
                </a:lnTo>
                <a:lnTo>
                  <a:pt x="5104" y="39"/>
                </a:lnTo>
                <a:lnTo>
                  <a:pt x="5104" y="39"/>
                </a:lnTo>
                <a:lnTo>
                  <a:pt x="5105" y="39"/>
                </a:lnTo>
                <a:lnTo>
                  <a:pt x="5105" y="39"/>
                </a:lnTo>
                <a:lnTo>
                  <a:pt x="5105" y="39"/>
                </a:lnTo>
                <a:lnTo>
                  <a:pt x="5105" y="39"/>
                </a:lnTo>
                <a:lnTo>
                  <a:pt x="5106" y="39"/>
                </a:lnTo>
                <a:lnTo>
                  <a:pt x="5106" y="39"/>
                </a:lnTo>
                <a:lnTo>
                  <a:pt x="5106" y="39"/>
                </a:lnTo>
                <a:lnTo>
                  <a:pt x="5106" y="39"/>
                </a:lnTo>
                <a:lnTo>
                  <a:pt x="5107" y="39"/>
                </a:lnTo>
                <a:lnTo>
                  <a:pt x="5107" y="39"/>
                </a:lnTo>
                <a:lnTo>
                  <a:pt x="5107" y="39"/>
                </a:lnTo>
                <a:lnTo>
                  <a:pt x="5107" y="39"/>
                </a:lnTo>
                <a:lnTo>
                  <a:pt x="5108" y="39"/>
                </a:lnTo>
                <a:lnTo>
                  <a:pt x="5108" y="39"/>
                </a:lnTo>
                <a:lnTo>
                  <a:pt x="5108" y="39"/>
                </a:lnTo>
                <a:lnTo>
                  <a:pt x="5108" y="39"/>
                </a:lnTo>
                <a:lnTo>
                  <a:pt x="5109" y="39"/>
                </a:lnTo>
                <a:lnTo>
                  <a:pt x="5109" y="39"/>
                </a:lnTo>
                <a:lnTo>
                  <a:pt x="5109" y="39"/>
                </a:lnTo>
                <a:lnTo>
                  <a:pt x="5109" y="39"/>
                </a:lnTo>
                <a:lnTo>
                  <a:pt x="5109" y="39"/>
                </a:lnTo>
                <a:lnTo>
                  <a:pt x="5110" y="39"/>
                </a:lnTo>
                <a:lnTo>
                  <a:pt x="5110" y="39"/>
                </a:lnTo>
                <a:lnTo>
                  <a:pt x="5110" y="39"/>
                </a:lnTo>
                <a:lnTo>
                  <a:pt x="5110" y="39"/>
                </a:lnTo>
                <a:lnTo>
                  <a:pt x="5111" y="39"/>
                </a:lnTo>
                <a:lnTo>
                  <a:pt x="5111" y="39"/>
                </a:lnTo>
                <a:lnTo>
                  <a:pt x="5111" y="39"/>
                </a:lnTo>
                <a:lnTo>
                  <a:pt x="5111" y="39"/>
                </a:lnTo>
                <a:lnTo>
                  <a:pt x="5112" y="39"/>
                </a:lnTo>
                <a:lnTo>
                  <a:pt x="5112" y="39"/>
                </a:lnTo>
                <a:lnTo>
                  <a:pt x="5112" y="39"/>
                </a:lnTo>
                <a:lnTo>
                  <a:pt x="5112" y="39"/>
                </a:lnTo>
                <a:lnTo>
                  <a:pt x="5112" y="39"/>
                </a:lnTo>
                <a:lnTo>
                  <a:pt x="5113" y="39"/>
                </a:lnTo>
                <a:lnTo>
                  <a:pt x="5113" y="39"/>
                </a:lnTo>
                <a:lnTo>
                  <a:pt x="5113" y="39"/>
                </a:lnTo>
                <a:lnTo>
                  <a:pt x="5113" y="39"/>
                </a:lnTo>
                <a:lnTo>
                  <a:pt x="5114" y="39"/>
                </a:lnTo>
                <a:lnTo>
                  <a:pt x="5114" y="39"/>
                </a:lnTo>
                <a:lnTo>
                  <a:pt x="5114" y="39"/>
                </a:lnTo>
                <a:lnTo>
                  <a:pt x="5115" y="39"/>
                </a:lnTo>
                <a:lnTo>
                  <a:pt x="5115" y="39"/>
                </a:lnTo>
                <a:lnTo>
                  <a:pt x="5115" y="39"/>
                </a:lnTo>
                <a:lnTo>
                  <a:pt x="5115" y="39"/>
                </a:lnTo>
                <a:lnTo>
                  <a:pt x="5115" y="39"/>
                </a:lnTo>
                <a:lnTo>
                  <a:pt x="5116" y="39"/>
                </a:lnTo>
                <a:lnTo>
                  <a:pt x="5116" y="39"/>
                </a:lnTo>
                <a:lnTo>
                  <a:pt x="5116" y="39"/>
                </a:lnTo>
                <a:lnTo>
                  <a:pt x="5116" y="39"/>
                </a:lnTo>
                <a:lnTo>
                  <a:pt x="5117" y="39"/>
                </a:lnTo>
                <a:lnTo>
                  <a:pt x="5117" y="39"/>
                </a:lnTo>
                <a:lnTo>
                  <a:pt x="5117" y="39"/>
                </a:lnTo>
                <a:lnTo>
                  <a:pt x="5117" y="39"/>
                </a:lnTo>
                <a:lnTo>
                  <a:pt x="5118" y="39"/>
                </a:lnTo>
                <a:lnTo>
                  <a:pt x="5118" y="39"/>
                </a:lnTo>
                <a:lnTo>
                  <a:pt x="5118" y="39"/>
                </a:lnTo>
                <a:lnTo>
                  <a:pt x="5118" y="39"/>
                </a:lnTo>
                <a:lnTo>
                  <a:pt x="5118" y="39"/>
                </a:lnTo>
                <a:lnTo>
                  <a:pt x="5119" y="39"/>
                </a:lnTo>
                <a:lnTo>
                  <a:pt x="5119" y="39"/>
                </a:lnTo>
                <a:lnTo>
                  <a:pt x="5119" y="39"/>
                </a:lnTo>
                <a:lnTo>
                  <a:pt x="5119" y="39"/>
                </a:lnTo>
                <a:lnTo>
                  <a:pt x="5120" y="39"/>
                </a:lnTo>
                <a:lnTo>
                  <a:pt x="5120" y="39"/>
                </a:lnTo>
                <a:lnTo>
                  <a:pt x="5120" y="39"/>
                </a:lnTo>
                <a:lnTo>
                  <a:pt x="5120" y="39"/>
                </a:lnTo>
                <a:lnTo>
                  <a:pt x="5121" y="39"/>
                </a:lnTo>
                <a:lnTo>
                  <a:pt x="5121" y="39"/>
                </a:lnTo>
                <a:lnTo>
                  <a:pt x="5121" y="39"/>
                </a:lnTo>
                <a:lnTo>
                  <a:pt x="5121" y="39"/>
                </a:lnTo>
                <a:lnTo>
                  <a:pt x="5121" y="39"/>
                </a:lnTo>
                <a:lnTo>
                  <a:pt x="5122" y="39"/>
                </a:lnTo>
                <a:lnTo>
                  <a:pt x="5122" y="39"/>
                </a:lnTo>
                <a:lnTo>
                  <a:pt x="5122" y="39"/>
                </a:lnTo>
                <a:lnTo>
                  <a:pt x="5123" y="39"/>
                </a:lnTo>
                <a:lnTo>
                  <a:pt x="5123" y="39"/>
                </a:lnTo>
                <a:lnTo>
                  <a:pt x="5123" y="39"/>
                </a:lnTo>
                <a:lnTo>
                  <a:pt x="5123" y="39"/>
                </a:lnTo>
                <a:lnTo>
                  <a:pt x="5124" y="39"/>
                </a:lnTo>
                <a:lnTo>
                  <a:pt x="5124" y="39"/>
                </a:lnTo>
                <a:lnTo>
                  <a:pt x="5124" y="39"/>
                </a:lnTo>
                <a:lnTo>
                  <a:pt x="5124" y="39"/>
                </a:lnTo>
                <a:lnTo>
                  <a:pt x="5125" y="39"/>
                </a:lnTo>
                <a:lnTo>
                  <a:pt x="5125" y="39"/>
                </a:lnTo>
                <a:lnTo>
                  <a:pt x="5125" y="39"/>
                </a:lnTo>
                <a:lnTo>
                  <a:pt x="5125" y="39"/>
                </a:lnTo>
                <a:lnTo>
                  <a:pt x="5125" y="39"/>
                </a:lnTo>
                <a:lnTo>
                  <a:pt x="5126" y="39"/>
                </a:lnTo>
                <a:lnTo>
                  <a:pt x="5126" y="39"/>
                </a:lnTo>
                <a:lnTo>
                  <a:pt x="5126" y="39"/>
                </a:lnTo>
                <a:lnTo>
                  <a:pt x="5126" y="39"/>
                </a:lnTo>
                <a:lnTo>
                  <a:pt x="5127" y="39"/>
                </a:lnTo>
                <a:lnTo>
                  <a:pt x="5127" y="39"/>
                </a:lnTo>
                <a:lnTo>
                  <a:pt x="5127" y="39"/>
                </a:lnTo>
                <a:lnTo>
                  <a:pt x="5127" y="39"/>
                </a:lnTo>
                <a:lnTo>
                  <a:pt x="5128" y="39"/>
                </a:lnTo>
                <a:lnTo>
                  <a:pt x="5128" y="39"/>
                </a:lnTo>
                <a:lnTo>
                  <a:pt x="5128" y="39"/>
                </a:lnTo>
                <a:lnTo>
                  <a:pt x="5128" y="39"/>
                </a:lnTo>
                <a:lnTo>
                  <a:pt x="5128" y="39"/>
                </a:lnTo>
                <a:lnTo>
                  <a:pt x="5129" y="39"/>
                </a:lnTo>
                <a:lnTo>
                  <a:pt x="5129" y="39"/>
                </a:lnTo>
                <a:lnTo>
                  <a:pt x="5129" y="39"/>
                </a:lnTo>
                <a:lnTo>
                  <a:pt x="5129" y="39"/>
                </a:lnTo>
                <a:lnTo>
                  <a:pt x="5130" y="39"/>
                </a:lnTo>
                <a:lnTo>
                  <a:pt x="5130" y="39"/>
                </a:lnTo>
                <a:lnTo>
                  <a:pt x="5130" y="39"/>
                </a:lnTo>
                <a:lnTo>
                  <a:pt x="5131" y="39"/>
                </a:lnTo>
                <a:lnTo>
                  <a:pt x="5131" y="39"/>
                </a:lnTo>
                <a:lnTo>
                  <a:pt x="5131" y="39"/>
                </a:lnTo>
                <a:lnTo>
                  <a:pt x="5131" y="39"/>
                </a:lnTo>
                <a:lnTo>
                  <a:pt x="5131" y="39"/>
                </a:lnTo>
                <a:lnTo>
                  <a:pt x="5132" y="39"/>
                </a:lnTo>
                <a:lnTo>
                  <a:pt x="5132" y="39"/>
                </a:lnTo>
                <a:lnTo>
                  <a:pt x="5132" y="39"/>
                </a:lnTo>
                <a:lnTo>
                  <a:pt x="5132" y="39"/>
                </a:lnTo>
                <a:lnTo>
                  <a:pt x="5133" y="39"/>
                </a:lnTo>
                <a:lnTo>
                  <a:pt x="5133" y="39"/>
                </a:lnTo>
                <a:lnTo>
                  <a:pt x="5133" y="39"/>
                </a:lnTo>
                <a:lnTo>
                  <a:pt x="5133" y="39"/>
                </a:lnTo>
                <a:lnTo>
                  <a:pt x="5134" y="39"/>
                </a:lnTo>
                <a:lnTo>
                  <a:pt x="5134" y="39"/>
                </a:lnTo>
                <a:lnTo>
                  <a:pt x="5134" y="39"/>
                </a:lnTo>
                <a:lnTo>
                  <a:pt x="5134" y="39"/>
                </a:lnTo>
                <a:lnTo>
                  <a:pt x="5134" y="39"/>
                </a:lnTo>
                <a:lnTo>
                  <a:pt x="5135" y="39"/>
                </a:lnTo>
                <a:lnTo>
                  <a:pt x="5135" y="39"/>
                </a:lnTo>
                <a:lnTo>
                  <a:pt x="5135" y="39"/>
                </a:lnTo>
                <a:lnTo>
                  <a:pt x="5135" y="39"/>
                </a:lnTo>
                <a:lnTo>
                  <a:pt x="5136" y="39"/>
                </a:lnTo>
                <a:lnTo>
                  <a:pt x="5136" y="39"/>
                </a:lnTo>
                <a:lnTo>
                  <a:pt x="5136" y="39"/>
                </a:lnTo>
                <a:lnTo>
                  <a:pt x="5136" y="39"/>
                </a:lnTo>
                <a:lnTo>
                  <a:pt x="5137" y="39"/>
                </a:lnTo>
                <a:lnTo>
                  <a:pt x="5137" y="39"/>
                </a:lnTo>
                <a:lnTo>
                  <a:pt x="5137" y="39"/>
                </a:lnTo>
                <a:lnTo>
                  <a:pt x="5137" y="39"/>
                </a:lnTo>
                <a:lnTo>
                  <a:pt x="5138" y="39"/>
                </a:lnTo>
                <a:lnTo>
                  <a:pt x="5138" y="39"/>
                </a:lnTo>
                <a:lnTo>
                  <a:pt x="5138" y="39"/>
                </a:lnTo>
                <a:lnTo>
                  <a:pt x="5138" y="39"/>
                </a:lnTo>
                <a:lnTo>
                  <a:pt x="5139" y="39"/>
                </a:lnTo>
                <a:lnTo>
                  <a:pt x="5139" y="39"/>
                </a:lnTo>
                <a:lnTo>
                  <a:pt x="5139" y="39"/>
                </a:lnTo>
                <a:lnTo>
                  <a:pt x="5139" y="39"/>
                </a:lnTo>
                <a:lnTo>
                  <a:pt x="5140" y="39"/>
                </a:lnTo>
                <a:lnTo>
                  <a:pt x="5140" y="39"/>
                </a:lnTo>
                <a:lnTo>
                  <a:pt x="5140" y="39"/>
                </a:lnTo>
                <a:lnTo>
                  <a:pt x="5140" y="39"/>
                </a:lnTo>
                <a:lnTo>
                  <a:pt x="5140" y="39"/>
                </a:lnTo>
                <a:lnTo>
                  <a:pt x="5141" y="39"/>
                </a:lnTo>
                <a:lnTo>
                  <a:pt x="5141" y="39"/>
                </a:lnTo>
                <a:lnTo>
                  <a:pt x="5141" y="39"/>
                </a:lnTo>
                <a:lnTo>
                  <a:pt x="5141" y="39"/>
                </a:lnTo>
                <a:lnTo>
                  <a:pt x="5142" y="39"/>
                </a:lnTo>
                <a:lnTo>
                  <a:pt x="5142" y="39"/>
                </a:lnTo>
                <a:lnTo>
                  <a:pt x="5142" y="39"/>
                </a:lnTo>
                <a:lnTo>
                  <a:pt x="5142" y="39"/>
                </a:lnTo>
                <a:lnTo>
                  <a:pt x="5143" y="39"/>
                </a:lnTo>
                <a:lnTo>
                  <a:pt x="5143" y="39"/>
                </a:lnTo>
                <a:lnTo>
                  <a:pt x="5143" y="39"/>
                </a:lnTo>
                <a:lnTo>
                  <a:pt x="5143" y="39"/>
                </a:lnTo>
                <a:lnTo>
                  <a:pt x="5143" y="39"/>
                </a:lnTo>
                <a:lnTo>
                  <a:pt x="5144" y="39"/>
                </a:lnTo>
                <a:lnTo>
                  <a:pt x="5144" y="39"/>
                </a:lnTo>
                <a:lnTo>
                  <a:pt x="5144" y="39"/>
                </a:lnTo>
                <a:lnTo>
                  <a:pt x="5144" y="39"/>
                </a:lnTo>
                <a:lnTo>
                  <a:pt x="5145" y="39"/>
                </a:lnTo>
                <a:lnTo>
                  <a:pt x="5145" y="39"/>
                </a:lnTo>
                <a:lnTo>
                  <a:pt x="5145" y="39"/>
                </a:lnTo>
                <a:lnTo>
                  <a:pt x="5146" y="39"/>
                </a:lnTo>
                <a:lnTo>
                  <a:pt x="5146" y="39"/>
                </a:lnTo>
                <a:lnTo>
                  <a:pt x="5146" y="39"/>
                </a:lnTo>
                <a:lnTo>
                  <a:pt x="5146" y="39"/>
                </a:lnTo>
                <a:lnTo>
                  <a:pt x="5146" y="39"/>
                </a:lnTo>
                <a:lnTo>
                  <a:pt x="5147" y="39"/>
                </a:lnTo>
                <a:lnTo>
                  <a:pt x="5147" y="39"/>
                </a:lnTo>
                <a:lnTo>
                  <a:pt x="5147" y="39"/>
                </a:lnTo>
                <a:lnTo>
                  <a:pt x="5147" y="39"/>
                </a:lnTo>
                <a:lnTo>
                  <a:pt x="5148" y="39"/>
                </a:lnTo>
                <a:lnTo>
                  <a:pt x="5148" y="39"/>
                </a:lnTo>
                <a:lnTo>
                  <a:pt x="5148" y="39"/>
                </a:lnTo>
                <a:lnTo>
                  <a:pt x="5148" y="39"/>
                </a:lnTo>
                <a:lnTo>
                  <a:pt x="5149" y="39"/>
                </a:lnTo>
                <a:lnTo>
                  <a:pt x="5149" y="39"/>
                </a:lnTo>
                <a:lnTo>
                  <a:pt x="5149" y="39"/>
                </a:lnTo>
                <a:lnTo>
                  <a:pt x="5149" y="39"/>
                </a:lnTo>
                <a:lnTo>
                  <a:pt x="5149" y="39"/>
                </a:lnTo>
                <a:lnTo>
                  <a:pt x="5150" y="39"/>
                </a:lnTo>
                <a:lnTo>
                  <a:pt x="5150" y="39"/>
                </a:lnTo>
                <a:lnTo>
                  <a:pt x="5150" y="39"/>
                </a:lnTo>
                <a:lnTo>
                  <a:pt x="5150" y="39"/>
                </a:lnTo>
                <a:lnTo>
                  <a:pt x="5151" y="39"/>
                </a:lnTo>
                <a:lnTo>
                  <a:pt x="5151" y="39"/>
                </a:lnTo>
                <a:lnTo>
                  <a:pt x="5151" y="39"/>
                </a:lnTo>
                <a:lnTo>
                  <a:pt x="5151" y="39"/>
                </a:lnTo>
                <a:lnTo>
                  <a:pt x="5152" y="39"/>
                </a:lnTo>
                <a:lnTo>
                  <a:pt x="5152" y="39"/>
                </a:lnTo>
                <a:lnTo>
                  <a:pt x="5152" y="39"/>
                </a:lnTo>
                <a:lnTo>
                  <a:pt x="5152" y="39"/>
                </a:lnTo>
                <a:lnTo>
                  <a:pt x="5152" y="39"/>
                </a:lnTo>
                <a:lnTo>
                  <a:pt x="5153" y="39"/>
                </a:lnTo>
                <a:lnTo>
                  <a:pt x="5153" y="39"/>
                </a:lnTo>
                <a:lnTo>
                  <a:pt x="5153" y="39"/>
                </a:lnTo>
                <a:lnTo>
                  <a:pt x="5154" y="39"/>
                </a:lnTo>
                <a:lnTo>
                  <a:pt x="5154" y="39"/>
                </a:lnTo>
                <a:lnTo>
                  <a:pt x="5154" y="39"/>
                </a:lnTo>
                <a:lnTo>
                  <a:pt x="5154" y="39"/>
                </a:lnTo>
                <a:lnTo>
                  <a:pt x="5155" y="39"/>
                </a:lnTo>
                <a:lnTo>
                  <a:pt x="5155" y="39"/>
                </a:lnTo>
                <a:lnTo>
                  <a:pt x="5155" y="39"/>
                </a:lnTo>
                <a:lnTo>
                  <a:pt x="5155" y="39"/>
                </a:lnTo>
                <a:lnTo>
                  <a:pt x="5155" y="39"/>
                </a:lnTo>
                <a:lnTo>
                  <a:pt x="5156" y="39"/>
                </a:lnTo>
                <a:lnTo>
                  <a:pt x="5156" y="39"/>
                </a:lnTo>
                <a:lnTo>
                  <a:pt x="5156" y="39"/>
                </a:lnTo>
                <a:lnTo>
                  <a:pt x="5156" y="39"/>
                </a:lnTo>
                <a:lnTo>
                  <a:pt x="5157" y="39"/>
                </a:lnTo>
                <a:lnTo>
                  <a:pt x="5157" y="39"/>
                </a:lnTo>
                <a:lnTo>
                  <a:pt x="5157" y="39"/>
                </a:lnTo>
                <a:lnTo>
                  <a:pt x="5157" y="39"/>
                </a:lnTo>
                <a:lnTo>
                  <a:pt x="5158" y="39"/>
                </a:lnTo>
                <a:lnTo>
                  <a:pt x="5158" y="39"/>
                </a:lnTo>
                <a:lnTo>
                  <a:pt x="5158" y="39"/>
                </a:lnTo>
                <a:lnTo>
                  <a:pt x="5158" y="39"/>
                </a:lnTo>
                <a:lnTo>
                  <a:pt x="5158" y="39"/>
                </a:lnTo>
                <a:lnTo>
                  <a:pt x="5159" y="39"/>
                </a:lnTo>
                <a:lnTo>
                  <a:pt x="5159" y="39"/>
                </a:lnTo>
                <a:lnTo>
                  <a:pt x="5159" y="39"/>
                </a:lnTo>
                <a:lnTo>
                  <a:pt x="5159" y="39"/>
                </a:lnTo>
                <a:lnTo>
                  <a:pt x="5160" y="39"/>
                </a:lnTo>
                <a:lnTo>
                  <a:pt x="5160" y="39"/>
                </a:lnTo>
                <a:lnTo>
                  <a:pt x="5160" y="39"/>
                </a:lnTo>
                <a:lnTo>
                  <a:pt x="5160" y="39"/>
                </a:lnTo>
                <a:lnTo>
                  <a:pt x="5161" y="39"/>
                </a:lnTo>
                <a:lnTo>
                  <a:pt x="5161" y="39"/>
                </a:lnTo>
                <a:lnTo>
                  <a:pt x="5161" y="39"/>
                </a:lnTo>
                <a:lnTo>
                  <a:pt x="5161" y="39"/>
                </a:lnTo>
                <a:lnTo>
                  <a:pt x="5162" y="39"/>
                </a:lnTo>
                <a:lnTo>
                  <a:pt x="5162" y="39"/>
                </a:lnTo>
                <a:lnTo>
                  <a:pt x="5162" y="39"/>
                </a:lnTo>
                <a:lnTo>
                  <a:pt x="5162" y="39"/>
                </a:lnTo>
                <a:lnTo>
                  <a:pt x="5163" y="39"/>
                </a:lnTo>
                <a:lnTo>
                  <a:pt x="5163" y="39"/>
                </a:lnTo>
                <a:lnTo>
                  <a:pt x="5163" y="39"/>
                </a:lnTo>
                <a:lnTo>
                  <a:pt x="5163" y="39"/>
                </a:lnTo>
                <a:lnTo>
                  <a:pt x="5164" y="39"/>
                </a:lnTo>
                <a:lnTo>
                  <a:pt x="5164" y="39"/>
                </a:lnTo>
                <a:lnTo>
                  <a:pt x="5164" y="39"/>
                </a:lnTo>
                <a:lnTo>
                  <a:pt x="5164" y="39"/>
                </a:lnTo>
                <a:lnTo>
                  <a:pt x="5164" y="39"/>
                </a:lnTo>
                <a:lnTo>
                  <a:pt x="5165" y="39"/>
                </a:lnTo>
                <a:lnTo>
                  <a:pt x="5165" y="39"/>
                </a:lnTo>
                <a:lnTo>
                  <a:pt x="5165" y="39"/>
                </a:lnTo>
                <a:lnTo>
                  <a:pt x="5165" y="39"/>
                </a:lnTo>
                <a:lnTo>
                  <a:pt x="5166" y="39"/>
                </a:lnTo>
                <a:lnTo>
                  <a:pt x="5166" y="39"/>
                </a:lnTo>
                <a:lnTo>
                  <a:pt x="5166" y="39"/>
                </a:lnTo>
                <a:lnTo>
                  <a:pt x="5166" y="39"/>
                </a:lnTo>
                <a:lnTo>
                  <a:pt x="5167" y="39"/>
                </a:lnTo>
                <a:lnTo>
                  <a:pt x="5167" y="39"/>
                </a:lnTo>
                <a:lnTo>
                  <a:pt x="5167" y="39"/>
                </a:lnTo>
                <a:lnTo>
                  <a:pt x="5167" y="39"/>
                </a:lnTo>
                <a:lnTo>
                  <a:pt x="5167" y="39"/>
                </a:lnTo>
                <a:lnTo>
                  <a:pt x="5168" y="39"/>
                </a:lnTo>
                <a:lnTo>
                  <a:pt x="5168" y="39"/>
                </a:lnTo>
                <a:lnTo>
                  <a:pt x="5168" y="39"/>
                </a:lnTo>
                <a:lnTo>
                  <a:pt x="5168" y="39"/>
                </a:lnTo>
                <a:lnTo>
                  <a:pt x="5169" y="39"/>
                </a:lnTo>
                <a:lnTo>
                  <a:pt x="5169" y="39"/>
                </a:lnTo>
                <a:lnTo>
                  <a:pt x="5169" y="39"/>
                </a:lnTo>
                <a:lnTo>
                  <a:pt x="5170" y="39"/>
                </a:lnTo>
                <a:lnTo>
                  <a:pt x="5170" y="39"/>
                </a:lnTo>
                <a:lnTo>
                  <a:pt x="5170" y="39"/>
                </a:lnTo>
                <a:lnTo>
                  <a:pt x="5170" y="39"/>
                </a:lnTo>
                <a:lnTo>
                  <a:pt x="5171" y="39"/>
                </a:lnTo>
                <a:lnTo>
                  <a:pt x="5171" y="39"/>
                </a:lnTo>
                <a:lnTo>
                  <a:pt x="5171" y="39"/>
                </a:lnTo>
                <a:lnTo>
                  <a:pt x="5171" y="39"/>
                </a:lnTo>
                <a:lnTo>
                  <a:pt x="5171" y="39"/>
                </a:lnTo>
                <a:lnTo>
                  <a:pt x="5172" y="39"/>
                </a:lnTo>
                <a:lnTo>
                  <a:pt x="5172" y="39"/>
                </a:lnTo>
                <a:lnTo>
                  <a:pt x="5172" y="39"/>
                </a:lnTo>
                <a:lnTo>
                  <a:pt x="5172" y="39"/>
                </a:lnTo>
                <a:lnTo>
                  <a:pt x="5173" y="39"/>
                </a:lnTo>
                <a:lnTo>
                  <a:pt x="5173" y="39"/>
                </a:lnTo>
                <a:lnTo>
                  <a:pt x="5173" y="39"/>
                </a:lnTo>
                <a:lnTo>
                  <a:pt x="5173" y="39"/>
                </a:lnTo>
                <a:lnTo>
                  <a:pt x="5174" y="39"/>
                </a:lnTo>
                <a:lnTo>
                  <a:pt x="5174" y="39"/>
                </a:lnTo>
                <a:lnTo>
                  <a:pt x="5174" y="39"/>
                </a:lnTo>
                <a:lnTo>
                  <a:pt x="5174" y="39"/>
                </a:lnTo>
                <a:lnTo>
                  <a:pt x="5174" y="39"/>
                </a:lnTo>
                <a:lnTo>
                  <a:pt x="5175" y="39"/>
                </a:lnTo>
                <a:lnTo>
                  <a:pt x="5175" y="39"/>
                </a:lnTo>
                <a:lnTo>
                  <a:pt x="5175" y="39"/>
                </a:lnTo>
                <a:lnTo>
                  <a:pt x="5175" y="39"/>
                </a:lnTo>
                <a:lnTo>
                  <a:pt x="5176" y="39"/>
                </a:lnTo>
                <a:lnTo>
                  <a:pt x="5176" y="39"/>
                </a:lnTo>
                <a:lnTo>
                  <a:pt x="5176" y="39"/>
                </a:lnTo>
                <a:lnTo>
                  <a:pt x="5177" y="39"/>
                </a:lnTo>
                <a:lnTo>
                  <a:pt x="5177" y="39"/>
                </a:lnTo>
                <a:lnTo>
                  <a:pt x="5177" y="39"/>
                </a:lnTo>
                <a:lnTo>
                  <a:pt x="5177" y="39"/>
                </a:lnTo>
                <a:lnTo>
                  <a:pt x="5177" y="39"/>
                </a:lnTo>
                <a:lnTo>
                  <a:pt x="5178" y="39"/>
                </a:lnTo>
                <a:lnTo>
                  <a:pt x="5178" y="39"/>
                </a:lnTo>
                <a:lnTo>
                  <a:pt x="5178" y="39"/>
                </a:lnTo>
                <a:lnTo>
                  <a:pt x="5178" y="39"/>
                </a:lnTo>
                <a:lnTo>
                  <a:pt x="5179" y="39"/>
                </a:lnTo>
                <a:lnTo>
                  <a:pt x="5179" y="39"/>
                </a:lnTo>
                <a:lnTo>
                  <a:pt x="5179" y="39"/>
                </a:lnTo>
                <a:lnTo>
                  <a:pt x="5179" y="39"/>
                </a:lnTo>
                <a:lnTo>
                  <a:pt x="5180" y="39"/>
                </a:lnTo>
                <a:lnTo>
                  <a:pt x="5180" y="39"/>
                </a:lnTo>
                <a:lnTo>
                  <a:pt x="5180" y="39"/>
                </a:lnTo>
                <a:lnTo>
                  <a:pt x="5180" y="39"/>
                </a:lnTo>
                <a:lnTo>
                  <a:pt x="5180" y="39"/>
                </a:lnTo>
                <a:lnTo>
                  <a:pt x="5181" y="39"/>
                </a:lnTo>
                <a:lnTo>
                  <a:pt x="5181" y="39"/>
                </a:lnTo>
                <a:lnTo>
                  <a:pt x="5181" y="39"/>
                </a:lnTo>
                <a:lnTo>
                  <a:pt x="5181" y="39"/>
                </a:lnTo>
                <a:lnTo>
                  <a:pt x="5182" y="39"/>
                </a:lnTo>
                <a:lnTo>
                  <a:pt x="5182" y="39"/>
                </a:lnTo>
                <a:lnTo>
                  <a:pt x="5182" y="39"/>
                </a:lnTo>
                <a:lnTo>
                  <a:pt x="5182" y="39"/>
                </a:lnTo>
                <a:lnTo>
                  <a:pt x="5183" y="39"/>
                </a:lnTo>
                <a:lnTo>
                  <a:pt x="5183" y="39"/>
                </a:lnTo>
                <a:lnTo>
                  <a:pt x="5183" y="39"/>
                </a:lnTo>
                <a:lnTo>
                  <a:pt x="5183" y="39"/>
                </a:lnTo>
                <a:lnTo>
                  <a:pt x="5183" y="39"/>
                </a:lnTo>
                <a:lnTo>
                  <a:pt x="5184" y="39"/>
                </a:lnTo>
                <a:lnTo>
                  <a:pt x="5184" y="39"/>
                </a:lnTo>
                <a:lnTo>
                  <a:pt x="5184" y="39"/>
                </a:lnTo>
                <a:lnTo>
                  <a:pt x="5185" y="39"/>
                </a:lnTo>
                <a:lnTo>
                  <a:pt x="5185" y="39"/>
                </a:lnTo>
                <a:lnTo>
                  <a:pt x="5185" y="39"/>
                </a:lnTo>
                <a:lnTo>
                  <a:pt x="5185" y="39"/>
                </a:lnTo>
                <a:lnTo>
                  <a:pt x="5186" y="39"/>
                </a:lnTo>
                <a:lnTo>
                  <a:pt x="5186" y="39"/>
                </a:lnTo>
                <a:lnTo>
                  <a:pt x="5186" y="39"/>
                </a:lnTo>
                <a:lnTo>
                  <a:pt x="5186" y="39"/>
                </a:lnTo>
                <a:lnTo>
                  <a:pt x="5186" y="39"/>
                </a:lnTo>
                <a:lnTo>
                  <a:pt x="5187" y="39"/>
                </a:lnTo>
                <a:lnTo>
                  <a:pt x="5187" y="39"/>
                </a:lnTo>
                <a:lnTo>
                  <a:pt x="5187" y="39"/>
                </a:lnTo>
                <a:lnTo>
                  <a:pt x="5187" y="39"/>
                </a:lnTo>
                <a:lnTo>
                  <a:pt x="5188" y="39"/>
                </a:lnTo>
                <a:lnTo>
                  <a:pt x="5188" y="39"/>
                </a:lnTo>
                <a:lnTo>
                  <a:pt x="5188" y="39"/>
                </a:lnTo>
                <a:lnTo>
                  <a:pt x="5188" y="39"/>
                </a:lnTo>
                <a:lnTo>
                  <a:pt x="5189" y="39"/>
                </a:lnTo>
                <a:lnTo>
                  <a:pt x="5189" y="39"/>
                </a:lnTo>
                <a:lnTo>
                  <a:pt x="5189" y="39"/>
                </a:lnTo>
                <a:lnTo>
                  <a:pt x="5189" y="39"/>
                </a:lnTo>
                <a:lnTo>
                  <a:pt x="5189" y="39"/>
                </a:lnTo>
                <a:lnTo>
                  <a:pt x="5190" y="39"/>
                </a:lnTo>
                <a:lnTo>
                  <a:pt x="5190" y="39"/>
                </a:lnTo>
                <a:lnTo>
                  <a:pt x="5190" y="39"/>
                </a:lnTo>
                <a:lnTo>
                  <a:pt x="5190" y="39"/>
                </a:lnTo>
                <a:lnTo>
                  <a:pt x="5191" y="39"/>
                </a:lnTo>
                <a:lnTo>
                  <a:pt x="5191" y="39"/>
                </a:lnTo>
                <a:lnTo>
                  <a:pt x="5191" y="39"/>
                </a:lnTo>
                <a:lnTo>
                  <a:pt x="5191" y="39"/>
                </a:lnTo>
                <a:lnTo>
                  <a:pt x="5192" y="39"/>
                </a:lnTo>
                <a:lnTo>
                  <a:pt x="5192" y="39"/>
                </a:lnTo>
                <a:lnTo>
                  <a:pt x="5192" y="39"/>
                </a:lnTo>
                <a:lnTo>
                  <a:pt x="5192" y="39"/>
                </a:lnTo>
                <a:lnTo>
                  <a:pt x="5193" y="39"/>
                </a:lnTo>
                <a:lnTo>
                  <a:pt x="5193" y="39"/>
                </a:lnTo>
                <a:lnTo>
                  <a:pt x="5193" y="39"/>
                </a:lnTo>
                <a:lnTo>
                  <a:pt x="5193" y="39"/>
                </a:lnTo>
                <a:lnTo>
                  <a:pt x="5194" y="39"/>
                </a:lnTo>
                <a:lnTo>
                  <a:pt x="5194" y="39"/>
                </a:lnTo>
                <a:lnTo>
                  <a:pt x="5194" y="39"/>
                </a:lnTo>
                <a:lnTo>
                  <a:pt x="5194" y="39"/>
                </a:lnTo>
                <a:lnTo>
                  <a:pt x="5195" y="39"/>
                </a:lnTo>
                <a:lnTo>
                  <a:pt x="5195" y="39"/>
                </a:lnTo>
                <a:lnTo>
                  <a:pt x="5195" y="39"/>
                </a:lnTo>
                <a:lnTo>
                  <a:pt x="5195" y="39"/>
                </a:lnTo>
                <a:lnTo>
                  <a:pt x="5195" y="39"/>
                </a:lnTo>
                <a:lnTo>
                  <a:pt x="5196" y="39"/>
                </a:lnTo>
                <a:lnTo>
                  <a:pt x="5196" y="39"/>
                </a:lnTo>
                <a:lnTo>
                  <a:pt x="5196" y="39"/>
                </a:lnTo>
                <a:lnTo>
                  <a:pt x="5196" y="39"/>
                </a:lnTo>
                <a:lnTo>
                  <a:pt x="5197" y="39"/>
                </a:lnTo>
                <a:lnTo>
                  <a:pt x="5197" y="39"/>
                </a:lnTo>
                <a:lnTo>
                  <a:pt x="5197" y="39"/>
                </a:lnTo>
                <a:lnTo>
                  <a:pt x="5197" y="39"/>
                </a:lnTo>
                <a:lnTo>
                  <a:pt x="5198" y="39"/>
                </a:lnTo>
                <a:lnTo>
                  <a:pt x="5198" y="39"/>
                </a:lnTo>
                <a:lnTo>
                  <a:pt x="5198" y="39"/>
                </a:lnTo>
                <a:lnTo>
                  <a:pt x="5198" y="39"/>
                </a:lnTo>
                <a:lnTo>
                  <a:pt x="5198" y="39"/>
                </a:lnTo>
                <a:lnTo>
                  <a:pt x="5199" y="39"/>
                </a:lnTo>
                <a:lnTo>
                  <a:pt x="5199" y="39"/>
                </a:lnTo>
                <a:lnTo>
                  <a:pt x="5199" y="39"/>
                </a:lnTo>
                <a:lnTo>
                  <a:pt x="5199" y="39"/>
                </a:lnTo>
                <a:lnTo>
                  <a:pt x="5200" y="39"/>
                </a:lnTo>
                <a:lnTo>
                  <a:pt x="5200" y="39"/>
                </a:lnTo>
                <a:lnTo>
                  <a:pt x="5200" y="39"/>
                </a:lnTo>
                <a:lnTo>
                  <a:pt x="5201" y="39"/>
                </a:lnTo>
                <a:lnTo>
                  <a:pt x="5201" y="39"/>
                </a:lnTo>
                <a:lnTo>
                  <a:pt x="5201" y="39"/>
                </a:lnTo>
                <a:lnTo>
                  <a:pt x="5201" y="39"/>
                </a:lnTo>
                <a:lnTo>
                  <a:pt x="5201" y="39"/>
                </a:lnTo>
                <a:lnTo>
                  <a:pt x="5202" y="39"/>
                </a:lnTo>
                <a:lnTo>
                  <a:pt x="5202" y="39"/>
                </a:lnTo>
                <a:lnTo>
                  <a:pt x="5202" y="39"/>
                </a:lnTo>
                <a:lnTo>
                  <a:pt x="5202" y="39"/>
                </a:lnTo>
                <a:lnTo>
                  <a:pt x="5203" y="39"/>
                </a:lnTo>
                <a:lnTo>
                  <a:pt x="5203" y="39"/>
                </a:lnTo>
                <a:lnTo>
                  <a:pt x="5203" y="39"/>
                </a:lnTo>
                <a:lnTo>
                  <a:pt x="5203" y="39"/>
                </a:lnTo>
                <a:lnTo>
                  <a:pt x="5204" y="39"/>
                </a:lnTo>
                <a:lnTo>
                  <a:pt x="5204" y="39"/>
                </a:lnTo>
                <a:lnTo>
                  <a:pt x="5204" y="39"/>
                </a:lnTo>
                <a:lnTo>
                  <a:pt x="5204" y="39"/>
                </a:lnTo>
                <a:lnTo>
                  <a:pt x="5204" y="39"/>
                </a:lnTo>
                <a:lnTo>
                  <a:pt x="5205" y="39"/>
                </a:lnTo>
                <a:lnTo>
                  <a:pt x="5205" y="39"/>
                </a:lnTo>
                <a:lnTo>
                  <a:pt x="5205" y="39"/>
                </a:lnTo>
                <a:lnTo>
                  <a:pt x="5205" y="39"/>
                </a:lnTo>
                <a:lnTo>
                  <a:pt x="5206" y="39"/>
                </a:lnTo>
                <a:lnTo>
                  <a:pt x="5206" y="39"/>
                </a:lnTo>
                <a:lnTo>
                  <a:pt x="5206" y="39"/>
                </a:lnTo>
                <a:lnTo>
                  <a:pt x="5206" y="39"/>
                </a:lnTo>
                <a:lnTo>
                  <a:pt x="5207" y="39"/>
                </a:lnTo>
                <a:lnTo>
                  <a:pt x="5207" y="39"/>
                </a:lnTo>
                <a:lnTo>
                  <a:pt x="5207" y="39"/>
                </a:lnTo>
                <a:lnTo>
                  <a:pt x="5207" y="39"/>
                </a:lnTo>
                <a:lnTo>
                  <a:pt x="5207" y="39"/>
                </a:lnTo>
                <a:lnTo>
                  <a:pt x="5208" y="39"/>
                </a:lnTo>
                <a:lnTo>
                  <a:pt x="5208" y="39"/>
                </a:lnTo>
                <a:lnTo>
                  <a:pt x="5208" y="39"/>
                </a:lnTo>
                <a:lnTo>
                  <a:pt x="5209" y="39"/>
                </a:lnTo>
                <a:lnTo>
                  <a:pt x="5209" y="39"/>
                </a:lnTo>
                <a:lnTo>
                  <a:pt x="5209" y="39"/>
                </a:lnTo>
                <a:lnTo>
                  <a:pt x="5209" y="39"/>
                </a:lnTo>
                <a:lnTo>
                  <a:pt x="5210" y="39"/>
                </a:lnTo>
                <a:lnTo>
                  <a:pt x="5210" y="39"/>
                </a:lnTo>
                <a:lnTo>
                  <a:pt x="5210" y="39"/>
                </a:lnTo>
                <a:lnTo>
                  <a:pt x="5210" y="39"/>
                </a:lnTo>
                <a:lnTo>
                  <a:pt x="5210" y="39"/>
                </a:lnTo>
                <a:lnTo>
                  <a:pt x="5211" y="39"/>
                </a:lnTo>
                <a:lnTo>
                  <a:pt x="5211" y="39"/>
                </a:lnTo>
                <a:lnTo>
                  <a:pt x="5211" y="39"/>
                </a:lnTo>
                <a:lnTo>
                  <a:pt x="5211" y="39"/>
                </a:lnTo>
                <a:lnTo>
                  <a:pt x="5212" y="39"/>
                </a:lnTo>
                <a:lnTo>
                  <a:pt x="5212" y="39"/>
                </a:lnTo>
                <a:lnTo>
                  <a:pt x="5212" y="39"/>
                </a:lnTo>
                <a:lnTo>
                  <a:pt x="5212" y="39"/>
                </a:lnTo>
                <a:lnTo>
                  <a:pt x="5213" y="39"/>
                </a:lnTo>
                <a:lnTo>
                  <a:pt x="5213" y="39"/>
                </a:lnTo>
                <a:lnTo>
                  <a:pt x="5213" y="39"/>
                </a:lnTo>
                <a:lnTo>
                  <a:pt x="5213" y="39"/>
                </a:lnTo>
                <a:lnTo>
                  <a:pt x="5213" y="39"/>
                </a:lnTo>
                <a:lnTo>
                  <a:pt x="5214" y="39"/>
                </a:lnTo>
                <a:lnTo>
                  <a:pt x="5214" y="39"/>
                </a:lnTo>
                <a:lnTo>
                  <a:pt x="5214" y="39"/>
                </a:lnTo>
                <a:lnTo>
                  <a:pt x="5214" y="39"/>
                </a:lnTo>
                <a:lnTo>
                  <a:pt x="5215" y="39"/>
                </a:lnTo>
                <a:lnTo>
                  <a:pt x="5215" y="39"/>
                </a:lnTo>
                <a:lnTo>
                  <a:pt x="5215" y="39"/>
                </a:lnTo>
                <a:lnTo>
                  <a:pt x="5215" y="39"/>
                </a:lnTo>
                <a:lnTo>
                  <a:pt x="5216" y="39"/>
                </a:lnTo>
                <a:lnTo>
                  <a:pt x="5216" y="39"/>
                </a:lnTo>
                <a:lnTo>
                  <a:pt x="5216" y="39"/>
                </a:lnTo>
                <a:lnTo>
                  <a:pt x="5217" y="39"/>
                </a:lnTo>
                <a:lnTo>
                  <a:pt x="5217" y="39"/>
                </a:lnTo>
                <a:lnTo>
                  <a:pt x="5217" y="39"/>
                </a:lnTo>
                <a:lnTo>
                  <a:pt x="5217" y="39"/>
                </a:lnTo>
                <a:lnTo>
                  <a:pt x="5217" y="39"/>
                </a:lnTo>
                <a:lnTo>
                  <a:pt x="5218" y="39"/>
                </a:lnTo>
                <a:lnTo>
                  <a:pt x="5218" y="39"/>
                </a:lnTo>
                <a:lnTo>
                  <a:pt x="5218" y="39"/>
                </a:lnTo>
                <a:lnTo>
                  <a:pt x="5218" y="39"/>
                </a:lnTo>
                <a:lnTo>
                  <a:pt x="5219" y="39"/>
                </a:lnTo>
                <a:lnTo>
                  <a:pt x="5219" y="39"/>
                </a:lnTo>
                <a:lnTo>
                  <a:pt x="5219" y="39"/>
                </a:lnTo>
                <a:lnTo>
                  <a:pt x="5219" y="39"/>
                </a:lnTo>
                <a:lnTo>
                  <a:pt x="5220" y="39"/>
                </a:lnTo>
                <a:lnTo>
                  <a:pt x="5220" y="39"/>
                </a:lnTo>
                <a:lnTo>
                  <a:pt x="5220" y="39"/>
                </a:lnTo>
                <a:lnTo>
                  <a:pt x="5220" y="39"/>
                </a:lnTo>
                <a:lnTo>
                  <a:pt x="5220" y="39"/>
                </a:lnTo>
                <a:lnTo>
                  <a:pt x="5221" y="39"/>
                </a:lnTo>
                <a:lnTo>
                  <a:pt x="5221" y="39"/>
                </a:lnTo>
                <a:lnTo>
                  <a:pt x="5221" y="39"/>
                </a:lnTo>
                <a:lnTo>
                  <a:pt x="5221" y="39"/>
                </a:lnTo>
                <a:lnTo>
                  <a:pt x="5222" y="39"/>
                </a:lnTo>
                <a:lnTo>
                  <a:pt x="5222" y="39"/>
                </a:lnTo>
                <a:lnTo>
                  <a:pt x="5222" y="39"/>
                </a:lnTo>
                <a:lnTo>
                  <a:pt x="5222" y="39"/>
                </a:lnTo>
                <a:lnTo>
                  <a:pt x="5223" y="39"/>
                </a:lnTo>
                <a:lnTo>
                  <a:pt x="5223" y="39"/>
                </a:lnTo>
                <a:lnTo>
                  <a:pt x="5223" y="39"/>
                </a:lnTo>
                <a:lnTo>
                  <a:pt x="5223" y="39"/>
                </a:lnTo>
                <a:lnTo>
                  <a:pt x="5224" y="39"/>
                </a:lnTo>
                <a:lnTo>
                  <a:pt x="5224" y="39"/>
                </a:lnTo>
                <a:lnTo>
                  <a:pt x="5224" y="39"/>
                </a:lnTo>
                <a:lnTo>
                  <a:pt x="5224" y="39"/>
                </a:lnTo>
                <a:lnTo>
                  <a:pt x="5225" y="39"/>
                </a:lnTo>
                <a:lnTo>
                  <a:pt x="5225" y="39"/>
                </a:lnTo>
                <a:lnTo>
                  <a:pt x="5225" y="39"/>
                </a:lnTo>
                <a:lnTo>
                  <a:pt x="5225" y="39"/>
                </a:lnTo>
                <a:lnTo>
                  <a:pt x="5226" y="39"/>
                </a:lnTo>
                <a:lnTo>
                  <a:pt x="5226" y="39"/>
                </a:lnTo>
                <a:lnTo>
                  <a:pt x="5226" y="39"/>
                </a:lnTo>
                <a:lnTo>
                  <a:pt x="5226" y="39"/>
                </a:lnTo>
                <a:lnTo>
                  <a:pt x="5226" y="39"/>
                </a:lnTo>
                <a:lnTo>
                  <a:pt x="5227" y="39"/>
                </a:lnTo>
                <a:lnTo>
                  <a:pt x="5227" y="39"/>
                </a:lnTo>
                <a:lnTo>
                  <a:pt x="5227" y="39"/>
                </a:lnTo>
                <a:lnTo>
                  <a:pt x="5227" y="39"/>
                </a:lnTo>
                <a:lnTo>
                  <a:pt x="5228" y="39"/>
                </a:lnTo>
                <a:lnTo>
                  <a:pt x="5228" y="39"/>
                </a:lnTo>
                <a:lnTo>
                  <a:pt x="5228" y="39"/>
                </a:lnTo>
                <a:lnTo>
                  <a:pt x="5228" y="39"/>
                </a:lnTo>
                <a:lnTo>
                  <a:pt x="5229" y="39"/>
                </a:lnTo>
                <a:lnTo>
                  <a:pt x="5229" y="39"/>
                </a:lnTo>
                <a:lnTo>
                  <a:pt x="5229" y="39"/>
                </a:lnTo>
                <a:lnTo>
                  <a:pt x="5229" y="39"/>
                </a:lnTo>
                <a:lnTo>
                  <a:pt x="5229" y="39"/>
                </a:lnTo>
                <a:lnTo>
                  <a:pt x="5230" y="39"/>
                </a:lnTo>
                <a:lnTo>
                  <a:pt x="5230" y="39"/>
                </a:lnTo>
                <a:lnTo>
                  <a:pt x="5230" y="39"/>
                </a:lnTo>
                <a:lnTo>
                  <a:pt x="5230" y="39"/>
                </a:lnTo>
                <a:lnTo>
                  <a:pt x="5231" y="39"/>
                </a:lnTo>
                <a:lnTo>
                  <a:pt x="5231" y="39"/>
                </a:lnTo>
                <a:lnTo>
                  <a:pt x="5231" y="39"/>
                </a:lnTo>
                <a:lnTo>
                  <a:pt x="5232" y="39"/>
                </a:lnTo>
                <a:lnTo>
                  <a:pt x="5232" y="39"/>
                </a:lnTo>
                <a:lnTo>
                  <a:pt x="5232" y="39"/>
                </a:lnTo>
                <a:lnTo>
                  <a:pt x="5232" y="39"/>
                </a:lnTo>
                <a:lnTo>
                  <a:pt x="5232" y="39"/>
                </a:lnTo>
                <a:lnTo>
                  <a:pt x="5233" y="39"/>
                </a:lnTo>
                <a:lnTo>
                  <a:pt x="5233" y="39"/>
                </a:lnTo>
                <a:lnTo>
                  <a:pt x="5233" y="39"/>
                </a:lnTo>
                <a:lnTo>
                  <a:pt x="5233" y="39"/>
                </a:lnTo>
                <a:lnTo>
                  <a:pt x="5234" y="39"/>
                </a:lnTo>
                <a:lnTo>
                  <a:pt x="5234" y="39"/>
                </a:lnTo>
                <a:lnTo>
                  <a:pt x="5234" y="39"/>
                </a:lnTo>
                <a:lnTo>
                  <a:pt x="5234" y="39"/>
                </a:lnTo>
                <a:lnTo>
                  <a:pt x="5235" y="39"/>
                </a:lnTo>
                <a:lnTo>
                  <a:pt x="5235" y="39"/>
                </a:lnTo>
                <a:lnTo>
                  <a:pt x="5235" y="39"/>
                </a:lnTo>
                <a:lnTo>
                  <a:pt x="5235" y="39"/>
                </a:lnTo>
                <a:lnTo>
                  <a:pt x="5235" y="39"/>
                </a:lnTo>
                <a:lnTo>
                  <a:pt x="5236" y="39"/>
                </a:lnTo>
                <a:lnTo>
                  <a:pt x="5236" y="39"/>
                </a:lnTo>
                <a:lnTo>
                  <a:pt x="5236" y="39"/>
                </a:lnTo>
                <a:lnTo>
                  <a:pt x="5236" y="39"/>
                </a:lnTo>
                <a:lnTo>
                  <a:pt x="5237" y="39"/>
                </a:lnTo>
                <a:lnTo>
                  <a:pt x="5237" y="39"/>
                </a:lnTo>
                <a:lnTo>
                  <a:pt x="5237" y="39"/>
                </a:lnTo>
                <a:lnTo>
                  <a:pt x="5237" y="39"/>
                </a:lnTo>
                <a:lnTo>
                  <a:pt x="5238" y="39"/>
                </a:lnTo>
                <a:lnTo>
                  <a:pt x="5238" y="39"/>
                </a:lnTo>
                <a:lnTo>
                  <a:pt x="5238" y="39"/>
                </a:lnTo>
                <a:lnTo>
                  <a:pt x="5238" y="39"/>
                </a:lnTo>
                <a:lnTo>
                  <a:pt x="5238" y="39"/>
                </a:lnTo>
                <a:lnTo>
                  <a:pt x="5239" y="39"/>
                </a:lnTo>
                <a:lnTo>
                  <a:pt x="5239" y="39"/>
                </a:lnTo>
                <a:lnTo>
                  <a:pt x="5239" y="39"/>
                </a:lnTo>
                <a:lnTo>
                  <a:pt x="5240" y="39"/>
                </a:lnTo>
                <a:lnTo>
                  <a:pt x="5240" y="39"/>
                </a:lnTo>
                <a:lnTo>
                  <a:pt x="5240" y="39"/>
                </a:lnTo>
                <a:lnTo>
                  <a:pt x="5240" y="39"/>
                </a:lnTo>
                <a:lnTo>
                  <a:pt x="5241" y="39"/>
                </a:lnTo>
                <a:lnTo>
                  <a:pt x="5241" y="39"/>
                </a:lnTo>
                <a:lnTo>
                  <a:pt x="5241" y="39"/>
                </a:lnTo>
                <a:lnTo>
                  <a:pt x="5241" y="39"/>
                </a:lnTo>
                <a:lnTo>
                  <a:pt x="5241" y="39"/>
                </a:lnTo>
                <a:lnTo>
                  <a:pt x="5242" y="39"/>
                </a:lnTo>
                <a:lnTo>
                  <a:pt x="5242" y="39"/>
                </a:lnTo>
                <a:lnTo>
                  <a:pt x="5242" y="39"/>
                </a:lnTo>
                <a:lnTo>
                  <a:pt x="5242" y="39"/>
                </a:lnTo>
                <a:lnTo>
                  <a:pt x="5243" y="39"/>
                </a:lnTo>
                <a:lnTo>
                  <a:pt x="5243" y="39"/>
                </a:lnTo>
                <a:lnTo>
                  <a:pt x="5243" y="39"/>
                </a:lnTo>
                <a:lnTo>
                  <a:pt x="5243" y="39"/>
                </a:lnTo>
                <a:lnTo>
                  <a:pt x="5244" y="39"/>
                </a:lnTo>
                <a:lnTo>
                  <a:pt x="5244" y="39"/>
                </a:lnTo>
                <a:lnTo>
                  <a:pt x="5244" y="39"/>
                </a:lnTo>
                <a:lnTo>
                  <a:pt x="5244" y="39"/>
                </a:lnTo>
                <a:lnTo>
                  <a:pt x="5244" y="39"/>
                </a:lnTo>
                <a:lnTo>
                  <a:pt x="5245" y="39"/>
                </a:lnTo>
                <a:lnTo>
                  <a:pt x="5245" y="39"/>
                </a:lnTo>
                <a:lnTo>
                  <a:pt x="5245" y="39"/>
                </a:lnTo>
                <a:lnTo>
                  <a:pt x="5245" y="39"/>
                </a:lnTo>
                <a:lnTo>
                  <a:pt x="5246" y="39"/>
                </a:lnTo>
                <a:lnTo>
                  <a:pt x="5246" y="39"/>
                </a:lnTo>
                <a:lnTo>
                  <a:pt x="5246" y="39"/>
                </a:lnTo>
                <a:lnTo>
                  <a:pt x="5246" y="39"/>
                </a:lnTo>
                <a:lnTo>
                  <a:pt x="5247" y="39"/>
                </a:lnTo>
                <a:lnTo>
                  <a:pt x="5247" y="39"/>
                </a:lnTo>
                <a:lnTo>
                  <a:pt x="5247" y="39"/>
                </a:lnTo>
                <a:lnTo>
                  <a:pt x="5247" y="39"/>
                </a:lnTo>
                <a:lnTo>
                  <a:pt x="5248" y="39"/>
                </a:lnTo>
                <a:lnTo>
                  <a:pt x="5248" y="39"/>
                </a:lnTo>
                <a:lnTo>
                  <a:pt x="5248" y="39"/>
                </a:lnTo>
                <a:lnTo>
                  <a:pt x="5248" y="39"/>
                </a:lnTo>
                <a:lnTo>
                  <a:pt x="5249" y="39"/>
                </a:lnTo>
                <a:lnTo>
                  <a:pt x="5249" y="39"/>
                </a:lnTo>
                <a:lnTo>
                  <a:pt x="5249" y="39"/>
                </a:lnTo>
                <a:lnTo>
                  <a:pt x="5249" y="39"/>
                </a:lnTo>
                <a:lnTo>
                  <a:pt x="5250" y="39"/>
                </a:lnTo>
                <a:lnTo>
                  <a:pt x="5250" y="39"/>
                </a:lnTo>
                <a:lnTo>
                  <a:pt x="5250" y="39"/>
                </a:lnTo>
                <a:lnTo>
                  <a:pt x="5250" y="39"/>
                </a:lnTo>
                <a:lnTo>
                  <a:pt x="5250" y="39"/>
                </a:lnTo>
                <a:lnTo>
                  <a:pt x="5251" y="39"/>
                </a:lnTo>
                <a:lnTo>
                  <a:pt x="5251" y="39"/>
                </a:lnTo>
                <a:lnTo>
                  <a:pt x="5251" y="39"/>
                </a:lnTo>
                <a:lnTo>
                  <a:pt x="5251" y="39"/>
                </a:lnTo>
                <a:lnTo>
                  <a:pt x="5252" y="39"/>
                </a:lnTo>
                <a:lnTo>
                  <a:pt x="5252" y="39"/>
                </a:lnTo>
                <a:lnTo>
                  <a:pt x="5252" y="39"/>
                </a:lnTo>
                <a:lnTo>
                  <a:pt x="5252" y="39"/>
                </a:lnTo>
                <a:lnTo>
                  <a:pt x="5253" y="39"/>
                </a:lnTo>
                <a:lnTo>
                  <a:pt x="5253" y="39"/>
                </a:lnTo>
                <a:lnTo>
                  <a:pt x="5253" y="39"/>
                </a:lnTo>
                <a:lnTo>
                  <a:pt x="5253" y="39"/>
                </a:lnTo>
                <a:lnTo>
                  <a:pt x="5253" y="39"/>
                </a:lnTo>
                <a:lnTo>
                  <a:pt x="5254" y="39"/>
                </a:lnTo>
                <a:lnTo>
                  <a:pt x="5254" y="39"/>
                </a:lnTo>
                <a:lnTo>
                  <a:pt x="5254" y="39"/>
                </a:lnTo>
                <a:lnTo>
                  <a:pt x="5254" y="39"/>
                </a:lnTo>
                <a:lnTo>
                  <a:pt x="5255" y="39"/>
                </a:lnTo>
                <a:lnTo>
                  <a:pt x="5255" y="39"/>
                </a:lnTo>
                <a:lnTo>
                  <a:pt x="5255" y="39"/>
                </a:lnTo>
                <a:lnTo>
                  <a:pt x="5256" y="39"/>
                </a:lnTo>
                <a:lnTo>
                  <a:pt x="5256" y="39"/>
                </a:lnTo>
                <a:lnTo>
                  <a:pt x="5256" y="39"/>
                </a:lnTo>
                <a:lnTo>
                  <a:pt x="5256" y="39"/>
                </a:lnTo>
                <a:lnTo>
                  <a:pt x="5256" y="39"/>
                </a:lnTo>
                <a:lnTo>
                  <a:pt x="5257" y="39"/>
                </a:lnTo>
                <a:lnTo>
                  <a:pt x="5257" y="39"/>
                </a:lnTo>
                <a:lnTo>
                  <a:pt x="5257" y="39"/>
                </a:lnTo>
                <a:lnTo>
                  <a:pt x="5257" y="39"/>
                </a:lnTo>
                <a:lnTo>
                  <a:pt x="5258" y="39"/>
                </a:lnTo>
                <a:lnTo>
                  <a:pt x="5258" y="39"/>
                </a:lnTo>
                <a:lnTo>
                  <a:pt x="5258" y="39"/>
                </a:lnTo>
                <a:lnTo>
                  <a:pt x="5258" y="39"/>
                </a:lnTo>
                <a:lnTo>
                  <a:pt x="5259" y="39"/>
                </a:lnTo>
                <a:lnTo>
                  <a:pt x="5259" y="39"/>
                </a:lnTo>
                <a:lnTo>
                  <a:pt x="5259" y="39"/>
                </a:lnTo>
                <a:lnTo>
                  <a:pt x="5259" y="39"/>
                </a:lnTo>
                <a:lnTo>
                  <a:pt x="5259" y="39"/>
                </a:lnTo>
                <a:lnTo>
                  <a:pt x="5260" y="39"/>
                </a:lnTo>
                <a:lnTo>
                  <a:pt x="5260" y="39"/>
                </a:lnTo>
                <a:lnTo>
                  <a:pt x="5260" y="39"/>
                </a:lnTo>
                <a:lnTo>
                  <a:pt x="5260" y="39"/>
                </a:lnTo>
                <a:lnTo>
                  <a:pt x="5261" y="39"/>
                </a:lnTo>
                <a:lnTo>
                  <a:pt x="5261" y="39"/>
                </a:lnTo>
                <a:lnTo>
                  <a:pt x="5261" y="39"/>
                </a:lnTo>
                <a:lnTo>
                  <a:pt x="5261" y="39"/>
                </a:lnTo>
                <a:lnTo>
                  <a:pt x="5262" y="39"/>
                </a:lnTo>
                <a:lnTo>
                  <a:pt x="5262" y="39"/>
                </a:lnTo>
                <a:lnTo>
                  <a:pt x="5262" y="39"/>
                </a:lnTo>
                <a:lnTo>
                  <a:pt x="5263" y="39"/>
                </a:lnTo>
                <a:lnTo>
                  <a:pt x="5263" y="39"/>
                </a:lnTo>
                <a:lnTo>
                  <a:pt x="5263" y="39"/>
                </a:lnTo>
                <a:lnTo>
                  <a:pt x="5263" y="39"/>
                </a:lnTo>
                <a:lnTo>
                  <a:pt x="5263" y="39"/>
                </a:lnTo>
                <a:lnTo>
                  <a:pt x="5264" y="39"/>
                </a:lnTo>
                <a:lnTo>
                  <a:pt x="5264" y="39"/>
                </a:lnTo>
                <a:lnTo>
                  <a:pt x="5264" y="39"/>
                </a:lnTo>
                <a:lnTo>
                  <a:pt x="5264" y="39"/>
                </a:lnTo>
                <a:lnTo>
                  <a:pt x="5265" y="39"/>
                </a:lnTo>
                <a:lnTo>
                  <a:pt x="5265" y="39"/>
                </a:lnTo>
                <a:lnTo>
                  <a:pt x="5265" y="39"/>
                </a:lnTo>
                <a:lnTo>
                  <a:pt x="5265" y="39"/>
                </a:lnTo>
                <a:lnTo>
                  <a:pt x="5266" y="39"/>
                </a:lnTo>
                <a:lnTo>
                  <a:pt x="5266" y="39"/>
                </a:lnTo>
                <a:lnTo>
                  <a:pt x="5266" y="39"/>
                </a:lnTo>
                <a:lnTo>
                  <a:pt x="5266" y="39"/>
                </a:lnTo>
                <a:lnTo>
                  <a:pt x="5266" y="39"/>
                </a:lnTo>
                <a:lnTo>
                  <a:pt x="5267" y="39"/>
                </a:lnTo>
                <a:lnTo>
                  <a:pt x="5267" y="39"/>
                </a:lnTo>
                <a:lnTo>
                  <a:pt x="5267" y="39"/>
                </a:lnTo>
                <a:lnTo>
                  <a:pt x="5267" y="39"/>
                </a:lnTo>
                <a:lnTo>
                  <a:pt x="5268" y="39"/>
                </a:lnTo>
                <a:lnTo>
                  <a:pt x="5268" y="39"/>
                </a:lnTo>
                <a:lnTo>
                  <a:pt x="5268" y="39"/>
                </a:lnTo>
                <a:lnTo>
                  <a:pt x="5268" y="39"/>
                </a:lnTo>
                <a:lnTo>
                  <a:pt x="5268" y="39"/>
                </a:lnTo>
                <a:lnTo>
                  <a:pt x="5269" y="39"/>
                </a:lnTo>
                <a:lnTo>
                  <a:pt x="5269" y="39"/>
                </a:lnTo>
                <a:lnTo>
                  <a:pt x="5269" y="39"/>
                </a:lnTo>
                <a:lnTo>
                  <a:pt x="5269" y="39"/>
                </a:lnTo>
                <a:lnTo>
                  <a:pt x="5270" y="39"/>
                </a:lnTo>
                <a:lnTo>
                  <a:pt x="5270" y="39"/>
                </a:lnTo>
                <a:lnTo>
                  <a:pt x="5270" y="39"/>
                </a:lnTo>
                <a:lnTo>
                  <a:pt x="5271" y="39"/>
                </a:lnTo>
                <a:lnTo>
                  <a:pt x="5271" y="39"/>
                </a:lnTo>
                <a:lnTo>
                  <a:pt x="5271" y="39"/>
                </a:lnTo>
                <a:lnTo>
                  <a:pt x="5271" y="39"/>
                </a:lnTo>
                <a:lnTo>
                  <a:pt x="5272" y="39"/>
                </a:lnTo>
                <a:lnTo>
                  <a:pt x="5272" y="39"/>
                </a:lnTo>
                <a:lnTo>
                  <a:pt x="5272" y="39"/>
                </a:lnTo>
                <a:lnTo>
                  <a:pt x="5272" y="39"/>
                </a:lnTo>
                <a:lnTo>
                  <a:pt x="5272" y="39"/>
                </a:lnTo>
                <a:lnTo>
                  <a:pt x="5273" y="39"/>
                </a:lnTo>
                <a:lnTo>
                  <a:pt x="5273" y="39"/>
                </a:lnTo>
                <a:lnTo>
                  <a:pt x="5273" y="39"/>
                </a:lnTo>
                <a:lnTo>
                  <a:pt x="5273" y="39"/>
                </a:lnTo>
                <a:lnTo>
                  <a:pt x="5274" y="39"/>
                </a:lnTo>
                <a:lnTo>
                  <a:pt x="5274" y="39"/>
                </a:lnTo>
                <a:lnTo>
                  <a:pt x="5274" y="39"/>
                </a:lnTo>
                <a:lnTo>
                  <a:pt x="5274" y="39"/>
                </a:lnTo>
                <a:lnTo>
                  <a:pt x="5275" y="39"/>
                </a:lnTo>
                <a:lnTo>
                  <a:pt x="5275" y="39"/>
                </a:lnTo>
                <a:lnTo>
                  <a:pt x="5275" y="39"/>
                </a:lnTo>
                <a:lnTo>
                  <a:pt x="5275" y="39"/>
                </a:lnTo>
                <a:lnTo>
                  <a:pt x="5275" y="39"/>
                </a:lnTo>
                <a:lnTo>
                  <a:pt x="5276" y="39"/>
                </a:lnTo>
                <a:lnTo>
                  <a:pt x="5276" y="39"/>
                </a:lnTo>
                <a:lnTo>
                  <a:pt x="5276" y="39"/>
                </a:lnTo>
                <a:lnTo>
                  <a:pt x="5276" y="39"/>
                </a:lnTo>
                <a:lnTo>
                  <a:pt x="5277" y="39"/>
                </a:lnTo>
                <a:lnTo>
                  <a:pt x="5277" y="39"/>
                </a:lnTo>
                <a:lnTo>
                  <a:pt x="5277" y="39"/>
                </a:lnTo>
                <a:lnTo>
                  <a:pt x="5277" y="39"/>
                </a:lnTo>
                <a:lnTo>
                  <a:pt x="5278" y="39"/>
                </a:lnTo>
                <a:lnTo>
                  <a:pt x="5278" y="39"/>
                </a:lnTo>
                <a:lnTo>
                  <a:pt x="5278" y="39"/>
                </a:lnTo>
                <a:lnTo>
                  <a:pt x="5278" y="39"/>
                </a:lnTo>
                <a:lnTo>
                  <a:pt x="5279" y="39"/>
                </a:lnTo>
                <a:lnTo>
                  <a:pt x="5279" y="39"/>
                </a:lnTo>
                <a:lnTo>
                  <a:pt x="5279" y="39"/>
                </a:lnTo>
                <a:lnTo>
                  <a:pt x="5279" y="39"/>
                </a:lnTo>
                <a:lnTo>
                  <a:pt x="5280" y="39"/>
                </a:lnTo>
                <a:lnTo>
                  <a:pt x="5280" y="39"/>
                </a:lnTo>
                <a:lnTo>
                  <a:pt x="5280" y="39"/>
                </a:lnTo>
                <a:lnTo>
                  <a:pt x="5280" y="39"/>
                </a:lnTo>
                <a:lnTo>
                  <a:pt x="5281" y="39"/>
                </a:lnTo>
                <a:lnTo>
                  <a:pt x="5281" y="39"/>
                </a:lnTo>
                <a:lnTo>
                  <a:pt x="5281" y="39"/>
                </a:lnTo>
                <a:lnTo>
                  <a:pt x="5281" y="39"/>
                </a:lnTo>
                <a:lnTo>
                  <a:pt x="5281" y="39"/>
                </a:lnTo>
                <a:lnTo>
                  <a:pt x="5282" y="39"/>
                </a:lnTo>
                <a:lnTo>
                  <a:pt x="5282" y="39"/>
                </a:lnTo>
                <a:lnTo>
                  <a:pt x="5282" y="39"/>
                </a:lnTo>
                <a:lnTo>
                  <a:pt x="5282" y="39"/>
                </a:lnTo>
                <a:lnTo>
                  <a:pt x="5283" y="39"/>
                </a:lnTo>
                <a:lnTo>
                  <a:pt x="5283" y="39"/>
                </a:lnTo>
                <a:lnTo>
                  <a:pt x="5283" y="39"/>
                </a:lnTo>
                <a:lnTo>
                  <a:pt x="5283" y="39"/>
                </a:lnTo>
                <a:lnTo>
                  <a:pt x="5284" y="39"/>
                </a:lnTo>
                <a:lnTo>
                  <a:pt x="5284" y="39"/>
                </a:lnTo>
                <a:lnTo>
                  <a:pt x="5284" y="39"/>
                </a:lnTo>
                <a:lnTo>
                  <a:pt x="5284" y="39"/>
                </a:lnTo>
                <a:lnTo>
                  <a:pt x="5284" y="39"/>
                </a:lnTo>
                <a:lnTo>
                  <a:pt x="5285" y="39"/>
                </a:lnTo>
                <a:lnTo>
                  <a:pt x="5285" y="39"/>
                </a:lnTo>
                <a:lnTo>
                  <a:pt x="5285" y="39"/>
                </a:lnTo>
                <a:lnTo>
                  <a:pt x="5285" y="39"/>
                </a:lnTo>
                <a:lnTo>
                  <a:pt x="5286" y="39"/>
                </a:lnTo>
                <a:lnTo>
                  <a:pt x="5286" y="39"/>
                </a:lnTo>
                <a:lnTo>
                  <a:pt x="5286" y="39"/>
                </a:lnTo>
                <a:lnTo>
                  <a:pt x="5287" y="39"/>
                </a:lnTo>
                <a:lnTo>
                  <a:pt x="5287" y="39"/>
                </a:lnTo>
                <a:lnTo>
                  <a:pt x="5287" y="39"/>
                </a:lnTo>
                <a:lnTo>
                  <a:pt x="5287" y="39"/>
                </a:lnTo>
                <a:lnTo>
                  <a:pt x="5287" y="39"/>
                </a:lnTo>
                <a:lnTo>
                  <a:pt x="5288" y="39"/>
                </a:lnTo>
                <a:lnTo>
                  <a:pt x="5288" y="39"/>
                </a:lnTo>
                <a:lnTo>
                  <a:pt x="5288" y="39"/>
                </a:lnTo>
                <a:lnTo>
                  <a:pt x="5288" y="39"/>
                </a:lnTo>
                <a:lnTo>
                  <a:pt x="5289" y="39"/>
                </a:lnTo>
                <a:lnTo>
                  <a:pt x="5289" y="39"/>
                </a:lnTo>
                <a:lnTo>
                  <a:pt x="5289" y="39"/>
                </a:lnTo>
                <a:lnTo>
                  <a:pt x="5289" y="39"/>
                </a:lnTo>
                <a:lnTo>
                  <a:pt x="5290" y="39"/>
                </a:lnTo>
                <a:lnTo>
                  <a:pt x="5290" y="39"/>
                </a:lnTo>
                <a:lnTo>
                  <a:pt x="5290" y="39"/>
                </a:lnTo>
                <a:lnTo>
                  <a:pt x="5290" y="39"/>
                </a:lnTo>
                <a:lnTo>
                  <a:pt x="5290" y="39"/>
                </a:lnTo>
                <a:lnTo>
                  <a:pt x="5291" y="39"/>
                </a:lnTo>
                <a:lnTo>
                  <a:pt x="5291" y="39"/>
                </a:lnTo>
                <a:lnTo>
                  <a:pt x="5291" y="39"/>
                </a:lnTo>
                <a:lnTo>
                  <a:pt x="5291" y="39"/>
                </a:lnTo>
                <a:lnTo>
                  <a:pt x="5292" y="39"/>
                </a:lnTo>
                <a:lnTo>
                  <a:pt x="5292" y="39"/>
                </a:lnTo>
                <a:lnTo>
                  <a:pt x="5292" y="39"/>
                </a:lnTo>
                <a:lnTo>
                  <a:pt x="5292" y="39"/>
                </a:lnTo>
                <a:lnTo>
                  <a:pt x="5293" y="39"/>
                </a:lnTo>
                <a:lnTo>
                  <a:pt x="5293" y="39"/>
                </a:lnTo>
                <a:lnTo>
                  <a:pt x="5293" y="39"/>
                </a:lnTo>
                <a:lnTo>
                  <a:pt x="5293" y="39"/>
                </a:lnTo>
                <a:lnTo>
                  <a:pt x="5293" y="39"/>
                </a:lnTo>
                <a:lnTo>
                  <a:pt x="5294" y="39"/>
                </a:lnTo>
                <a:lnTo>
                  <a:pt x="5294" y="39"/>
                </a:lnTo>
                <a:lnTo>
                  <a:pt x="5294" y="39"/>
                </a:lnTo>
                <a:lnTo>
                  <a:pt x="5295" y="39"/>
                </a:lnTo>
                <a:lnTo>
                  <a:pt x="5295" y="39"/>
                </a:lnTo>
                <a:lnTo>
                  <a:pt x="5295" y="39"/>
                </a:lnTo>
                <a:lnTo>
                  <a:pt x="5295" y="39"/>
                </a:lnTo>
                <a:lnTo>
                  <a:pt x="5296" y="39"/>
                </a:lnTo>
                <a:lnTo>
                  <a:pt x="5296" y="39"/>
                </a:lnTo>
                <a:lnTo>
                  <a:pt x="5296" y="39"/>
                </a:lnTo>
                <a:lnTo>
                  <a:pt x="5296" y="39"/>
                </a:lnTo>
                <a:lnTo>
                  <a:pt x="5296" y="39"/>
                </a:lnTo>
                <a:lnTo>
                  <a:pt x="5297" y="39"/>
                </a:lnTo>
                <a:lnTo>
                  <a:pt x="5297" y="39"/>
                </a:lnTo>
                <a:lnTo>
                  <a:pt x="5297" y="39"/>
                </a:lnTo>
                <a:lnTo>
                  <a:pt x="5297" y="39"/>
                </a:lnTo>
                <a:lnTo>
                  <a:pt x="5298" y="39"/>
                </a:lnTo>
                <a:lnTo>
                  <a:pt x="5298" y="39"/>
                </a:lnTo>
                <a:lnTo>
                  <a:pt x="5298" y="39"/>
                </a:lnTo>
                <a:lnTo>
                  <a:pt x="5298" y="39"/>
                </a:lnTo>
                <a:lnTo>
                  <a:pt x="5299" y="39"/>
                </a:lnTo>
                <a:lnTo>
                  <a:pt x="5299" y="39"/>
                </a:lnTo>
                <a:lnTo>
                  <a:pt x="5299" y="39"/>
                </a:lnTo>
                <a:lnTo>
                  <a:pt x="5299" y="39"/>
                </a:lnTo>
                <a:lnTo>
                  <a:pt x="5299" y="39"/>
                </a:lnTo>
                <a:lnTo>
                  <a:pt x="5300" y="39"/>
                </a:lnTo>
                <a:lnTo>
                  <a:pt x="5300" y="39"/>
                </a:lnTo>
                <a:lnTo>
                  <a:pt x="5300" y="39"/>
                </a:lnTo>
                <a:lnTo>
                  <a:pt x="5300" y="39"/>
                </a:lnTo>
                <a:lnTo>
                  <a:pt x="5301" y="39"/>
                </a:lnTo>
                <a:lnTo>
                  <a:pt x="5301" y="39"/>
                </a:lnTo>
                <a:lnTo>
                  <a:pt x="5301" y="39"/>
                </a:lnTo>
                <a:lnTo>
                  <a:pt x="5302" y="39"/>
                </a:lnTo>
                <a:lnTo>
                  <a:pt x="5302" y="39"/>
                </a:lnTo>
                <a:lnTo>
                  <a:pt x="5302" y="39"/>
                </a:lnTo>
                <a:lnTo>
                  <a:pt x="5302" y="39"/>
                </a:lnTo>
                <a:lnTo>
                  <a:pt x="5302" y="39"/>
                </a:lnTo>
                <a:lnTo>
                  <a:pt x="5303" y="39"/>
                </a:lnTo>
                <a:lnTo>
                  <a:pt x="5303" y="39"/>
                </a:lnTo>
                <a:lnTo>
                  <a:pt x="5303" y="39"/>
                </a:lnTo>
                <a:lnTo>
                  <a:pt x="5303" y="39"/>
                </a:lnTo>
                <a:lnTo>
                  <a:pt x="5304" y="39"/>
                </a:lnTo>
                <a:lnTo>
                  <a:pt x="5304" y="39"/>
                </a:lnTo>
                <a:lnTo>
                  <a:pt x="5304" y="39"/>
                </a:lnTo>
                <a:lnTo>
                  <a:pt x="5304" y="39"/>
                </a:lnTo>
                <a:lnTo>
                  <a:pt x="5305" y="39"/>
                </a:lnTo>
                <a:lnTo>
                  <a:pt x="5305" y="39"/>
                </a:lnTo>
                <a:lnTo>
                  <a:pt x="5305" y="39"/>
                </a:lnTo>
                <a:lnTo>
                  <a:pt x="5305" y="39"/>
                </a:lnTo>
                <a:lnTo>
                  <a:pt x="5305" y="39"/>
                </a:lnTo>
                <a:lnTo>
                  <a:pt x="5306" y="39"/>
                </a:lnTo>
                <a:lnTo>
                  <a:pt x="5306" y="39"/>
                </a:lnTo>
                <a:lnTo>
                  <a:pt x="5306" y="39"/>
                </a:lnTo>
                <a:lnTo>
                  <a:pt x="5306" y="39"/>
                </a:lnTo>
                <a:lnTo>
                  <a:pt x="5307" y="39"/>
                </a:lnTo>
                <a:lnTo>
                  <a:pt x="5307" y="39"/>
                </a:lnTo>
                <a:lnTo>
                  <a:pt x="5307" y="39"/>
                </a:lnTo>
                <a:lnTo>
                  <a:pt x="5307" y="39"/>
                </a:lnTo>
                <a:lnTo>
                  <a:pt x="5308" y="39"/>
                </a:lnTo>
                <a:lnTo>
                  <a:pt x="5308" y="0"/>
                </a:lnTo>
                <a:lnTo>
                  <a:pt x="5308" y="0"/>
                </a:lnTo>
                <a:lnTo>
                  <a:pt x="5308" y="0"/>
                </a:lnTo>
                <a:lnTo>
                  <a:pt x="5308" y="0"/>
                </a:lnTo>
                <a:lnTo>
                  <a:pt x="5309" y="0"/>
                </a:lnTo>
                <a:lnTo>
                  <a:pt x="5309" y="39"/>
                </a:lnTo>
                <a:lnTo>
                  <a:pt x="5309" y="39"/>
                </a:lnTo>
                <a:lnTo>
                  <a:pt x="5310" y="0"/>
                </a:lnTo>
                <a:lnTo>
                  <a:pt x="5310" y="0"/>
                </a:lnTo>
                <a:lnTo>
                  <a:pt x="5310" y="39"/>
                </a:lnTo>
                <a:lnTo>
                  <a:pt x="5310" y="39"/>
                </a:lnTo>
                <a:lnTo>
                  <a:pt x="5311" y="39"/>
                </a:lnTo>
                <a:lnTo>
                  <a:pt x="5311" y="39"/>
                </a:lnTo>
                <a:lnTo>
                  <a:pt x="5311" y="39"/>
                </a:lnTo>
                <a:lnTo>
                  <a:pt x="5311" y="39"/>
                </a:lnTo>
                <a:lnTo>
                  <a:pt x="5311" y="39"/>
                </a:lnTo>
                <a:lnTo>
                  <a:pt x="5312" y="39"/>
                </a:lnTo>
                <a:lnTo>
                  <a:pt x="5312" y="39"/>
                </a:lnTo>
                <a:lnTo>
                  <a:pt x="5312" y="39"/>
                </a:lnTo>
                <a:lnTo>
                  <a:pt x="5312" y="39"/>
                </a:lnTo>
                <a:lnTo>
                  <a:pt x="5313" y="39"/>
                </a:lnTo>
                <a:lnTo>
                  <a:pt x="5313" y="39"/>
                </a:lnTo>
                <a:lnTo>
                  <a:pt x="5313" y="39"/>
                </a:lnTo>
                <a:lnTo>
                  <a:pt x="5313" y="39"/>
                </a:lnTo>
                <a:lnTo>
                  <a:pt x="5314" y="39"/>
                </a:lnTo>
                <a:lnTo>
                  <a:pt x="5314" y="39"/>
                </a:lnTo>
                <a:lnTo>
                  <a:pt x="5314" y="39"/>
                </a:lnTo>
                <a:lnTo>
                  <a:pt x="5314" y="39"/>
                </a:lnTo>
                <a:lnTo>
                  <a:pt x="5314" y="39"/>
                </a:lnTo>
                <a:lnTo>
                  <a:pt x="5315" y="39"/>
                </a:lnTo>
                <a:lnTo>
                  <a:pt x="5315" y="39"/>
                </a:lnTo>
                <a:lnTo>
                  <a:pt x="5315" y="39"/>
                </a:lnTo>
                <a:lnTo>
                  <a:pt x="5315" y="39"/>
                </a:lnTo>
                <a:lnTo>
                  <a:pt x="5316" y="39"/>
                </a:lnTo>
                <a:lnTo>
                  <a:pt x="5316" y="39"/>
                </a:lnTo>
                <a:lnTo>
                  <a:pt x="5316" y="39"/>
                </a:lnTo>
                <a:lnTo>
                  <a:pt x="5316" y="39"/>
                </a:lnTo>
                <a:lnTo>
                  <a:pt x="5317" y="39"/>
                </a:lnTo>
                <a:lnTo>
                  <a:pt x="5317" y="39"/>
                </a:lnTo>
                <a:lnTo>
                  <a:pt x="5317" y="39"/>
                </a:lnTo>
                <a:lnTo>
                  <a:pt x="5318" y="39"/>
                </a:lnTo>
                <a:lnTo>
                  <a:pt x="5318" y="39"/>
                </a:lnTo>
                <a:lnTo>
                  <a:pt x="5318" y="39"/>
                </a:lnTo>
                <a:lnTo>
                  <a:pt x="5318" y="39"/>
                </a:lnTo>
                <a:lnTo>
                  <a:pt x="5318" y="39"/>
                </a:lnTo>
                <a:lnTo>
                  <a:pt x="5319" y="39"/>
                </a:lnTo>
                <a:lnTo>
                  <a:pt x="5319" y="39"/>
                </a:lnTo>
                <a:lnTo>
                  <a:pt x="5319" y="39"/>
                </a:lnTo>
                <a:lnTo>
                  <a:pt x="5319" y="39"/>
                </a:lnTo>
                <a:lnTo>
                  <a:pt x="5320" y="39"/>
                </a:lnTo>
                <a:lnTo>
                  <a:pt x="5320" y="39"/>
                </a:lnTo>
                <a:lnTo>
                  <a:pt x="5320" y="39"/>
                </a:lnTo>
                <a:lnTo>
                  <a:pt x="5320" y="39"/>
                </a:lnTo>
                <a:lnTo>
                  <a:pt x="5321" y="39"/>
                </a:lnTo>
                <a:lnTo>
                  <a:pt x="5321" y="39"/>
                </a:lnTo>
                <a:lnTo>
                  <a:pt x="5321" y="39"/>
                </a:lnTo>
                <a:lnTo>
                  <a:pt x="5321" y="39"/>
                </a:lnTo>
                <a:lnTo>
                  <a:pt x="5321" y="39"/>
                </a:lnTo>
                <a:lnTo>
                  <a:pt x="5322" y="39"/>
                </a:lnTo>
                <a:lnTo>
                  <a:pt x="5322" y="39"/>
                </a:lnTo>
                <a:lnTo>
                  <a:pt x="5322" y="39"/>
                </a:lnTo>
                <a:lnTo>
                  <a:pt x="5322" y="39"/>
                </a:lnTo>
                <a:lnTo>
                  <a:pt x="5323" y="39"/>
                </a:lnTo>
                <a:lnTo>
                  <a:pt x="5323" y="39"/>
                </a:lnTo>
                <a:lnTo>
                  <a:pt x="5323" y="39"/>
                </a:lnTo>
                <a:lnTo>
                  <a:pt x="5323" y="39"/>
                </a:lnTo>
                <a:lnTo>
                  <a:pt x="5324" y="39"/>
                </a:lnTo>
                <a:lnTo>
                  <a:pt x="5324" y="39"/>
                </a:lnTo>
                <a:lnTo>
                  <a:pt x="5324" y="39"/>
                </a:lnTo>
                <a:lnTo>
                  <a:pt x="5324" y="39"/>
                </a:lnTo>
                <a:lnTo>
                  <a:pt x="5324" y="39"/>
                </a:lnTo>
                <a:lnTo>
                  <a:pt x="5325" y="39"/>
                </a:lnTo>
                <a:lnTo>
                  <a:pt x="5325" y="39"/>
                </a:lnTo>
                <a:lnTo>
                  <a:pt x="5325" y="39"/>
                </a:lnTo>
                <a:lnTo>
                  <a:pt x="5326" y="39"/>
                </a:lnTo>
                <a:lnTo>
                  <a:pt x="5326" y="39"/>
                </a:lnTo>
                <a:lnTo>
                  <a:pt x="5326" y="39"/>
                </a:lnTo>
                <a:lnTo>
                  <a:pt x="5326" y="39"/>
                </a:lnTo>
                <a:lnTo>
                  <a:pt x="5327" y="39"/>
                </a:lnTo>
                <a:lnTo>
                  <a:pt x="5327" y="39"/>
                </a:lnTo>
                <a:lnTo>
                  <a:pt x="5327" y="39"/>
                </a:lnTo>
                <a:lnTo>
                  <a:pt x="5327" y="39"/>
                </a:lnTo>
                <a:lnTo>
                  <a:pt x="5327" y="39"/>
                </a:lnTo>
                <a:lnTo>
                  <a:pt x="5328" y="39"/>
                </a:lnTo>
                <a:lnTo>
                  <a:pt x="5328" y="39"/>
                </a:lnTo>
                <a:lnTo>
                  <a:pt x="5328" y="39"/>
                </a:lnTo>
                <a:lnTo>
                  <a:pt x="5328" y="39"/>
                </a:lnTo>
                <a:lnTo>
                  <a:pt x="5329" y="39"/>
                </a:lnTo>
                <a:lnTo>
                  <a:pt x="5329" y="39"/>
                </a:lnTo>
                <a:lnTo>
                  <a:pt x="5329" y="39"/>
                </a:lnTo>
                <a:lnTo>
                  <a:pt x="5329" y="39"/>
                </a:lnTo>
                <a:lnTo>
                  <a:pt x="5330" y="39"/>
                </a:lnTo>
                <a:lnTo>
                  <a:pt x="5330" y="39"/>
                </a:lnTo>
                <a:lnTo>
                  <a:pt x="5330" y="39"/>
                </a:lnTo>
                <a:lnTo>
                  <a:pt x="5330" y="39"/>
                </a:lnTo>
                <a:lnTo>
                  <a:pt x="5330" y="39"/>
                </a:lnTo>
                <a:lnTo>
                  <a:pt x="5331" y="39"/>
                </a:lnTo>
                <a:lnTo>
                  <a:pt x="5331" y="39"/>
                </a:lnTo>
                <a:lnTo>
                  <a:pt x="5331" y="39"/>
                </a:lnTo>
                <a:lnTo>
                  <a:pt x="5331" y="39"/>
                </a:lnTo>
                <a:lnTo>
                  <a:pt x="5332" y="39"/>
                </a:lnTo>
                <a:lnTo>
                  <a:pt x="5332" y="39"/>
                </a:lnTo>
                <a:lnTo>
                  <a:pt x="5332" y="39"/>
                </a:lnTo>
                <a:lnTo>
                  <a:pt x="5332" y="39"/>
                </a:lnTo>
                <a:lnTo>
                  <a:pt x="5333" y="39"/>
                </a:lnTo>
                <a:lnTo>
                  <a:pt x="5333" y="39"/>
                </a:lnTo>
                <a:lnTo>
                  <a:pt x="5333" y="39"/>
                </a:lnTo>
                <a:lnTo>
                  <a:pt x="5333" y="39"/>
                </a:lnTo>
                <a:lnTo>
                  <a:pt x="5334" y="39"/>
                </a:lnTo>
                <a:lnTo>
                  <a:pt x="5334" y="39"/>
                </a:lnTo>
                <a:lnTo>
                  <a:pt x="5334" y="39"/>
                </a:lnTo>
                <a:lnTo>
                  <a:pt x="5334" y="39"/>
                </a:lnTo>
                <a:lnTo>
                  <a:pt x="5335" y="39"/>
                </a:lnTo>
                <a:lnTo>
                  <a:pt x="5335" y="39"/>
                </a:lnTo>
                <a:lnTo>
                  <a:pt x="5335" y="39"/>
                </a:lnTo>
                <a:lnTo>
                  <a:pt x="5335" y="39"/>
                </a:lnTo>
                <a:lnTo>
                  <a:pt x="5336" y="39"/>
                </a:lnTo>
                <a:lnTo>
                  <a:pt x="5336" y="39"/>
                </a:lnTo>
                <a:lnTo>
                  <a:pt x="5336" y="39"/>
                </a:lnTo>
                <a:lnTo>
                  <a:pt x="5336" y="39"/>
                </a:lnTo>
                <a:lnTo>
                  <a:pt x="5336" y="39"/>
                </a:lnTo>
                <a:lnTo>
                  <a:pt x="5337" y="39"/>
                </a:lnTo>
                <a:lnTo>
                  <a:pt x="5337" y="39"/>
                </a:lnTo>
                <a:lnTo>
                  <a:pt x="5337" y="39"/>
                </a:lnTo>
                <a:lnTo>
                  <a:pt x="5337" y="39"/>
                </a:lnTo>
                <a:lnTo>
                  <a:pt x="5338" y="39"/>
                </a:lnTo>
                <a:lnTo>
                  <a:pt x="5338" y="39"/>
                </a:lnTo>
                <a:lnTo>
                  <a:pt x="5338" y="39"/>
                </a:lnTo>
                <a:lnTo>
                  <a:pt x="5338" y="39"/>
                </a:lnTo>
                <a:lnTo>
                  <a:pt x="5339" y="39"/>
                </a:lnTo>
                <a:lnTo>
                  <a:pt x="5339" y="39"/>
                </a:lnTo>
                <a:lnTo>
                  <a:pt x="5339" y="39"/>
                </a:lnTo>
                <a:lnTo>
                  <a:pt x="5339" y="39"/>
                </a:lnTo>
                <a:lnTo>
                  <a:pt x="5339" y="39"/>
                </a:lnTo>
                <a:lnTo>
                  <a:pt x="5340" y="39"/>
                </a:lnTo>
                <a:lnTo>
                  <a:pt x="5340" y="39"/>
                </a:lnTo>
                <a:lnTo>
                  <a:pt x="5340" y="39"/>
                </a:lnTo>
                <a:lnTo>
                  <a:pt x="5341" y="39"/>
                </a:lnTo>
                <a:lnTo>
                  <a:pt x="5341" y="39"/>
                </a:lnTo>
                <a:lnTo>
                  <a:pt x="5341" y="39"/>
                </a:lnTo>
                <a:lnTo>
                  <a:pt x="5341" y="39"/>
                </a:lnTo>
                <a:lnTo>
                  <a:pt x="5342" y="39"/>
                </a:lnTo>
                <a:lnTo>
                  <a:pt x="5342" y="39"/>
                </a:lnTo>
                <a:lnTo>
                  <a:pt x="5342" y="39"/>
                </a:lnTo>
                <a:lnTo>
                  <a:pt x="5342" y="39"/>
                </a:lnTo>
                <a:lnTo>
                  <a:pt x="5342" y="39"/>
                </a:lnTo>
                <a:lnTo>
                  <a:pt x="5343" y="39"/>
                </a:lnTo>
                <a:lnTo>
                  <a:pt x="5343" y="39"/>
                </a:lnTo>
                <a:lnTo>
                  <a:pt x="5343" y="39"/>
                </a:lnTo>
                <a:lnTo>
                  <a:pt x="5343" y="39"/>
                </a:lnTo>
                <a:lnTo>
                  <a:pt x="5344" y="39"/>
                </a:lnTo>
                <a:lnTo>
                  <a:pt x="5344" y="39"/>
                </a:lnTo>
                <a:lnTo>
                  <a:pt x="5344" y="39"/>
                </a:lnTo>
                <a:lnTo>
                  <a:pt x="5344" y="39"/>
                </a:lnTo>
                <a:lnTo>
                  <a:pt x="5345" y="39"/>
                </a:lnTo>
                <a:lnTo>
                  <a:pt x="5345" y="39"/>
                </a:lnTo>
                <a:lnTo>
                  <a:pt x="5345" y="39"/>
                </a:lnTo>
                <a:lnTo>
                  <a:pt x="5345" y="39"/>
                </a:lnTo>
                <a:lnTo>
                  <a:pt x="5345" y="39"/>
                </a:lnTo>
                <a:lnTo>
                  <a:pt x="5346" y="39"/>
                </a:lnTo>
                <a:lnTo>
                  <a:pt x="5346" y="39"/>
                </a:lnTo>
                <a:lnTo>
                  <a:pt x="5346" y="39"/>
                </a:lnTo>
                <a:lnTo>
                  <a:pt x="5346" y="39"/>
                </a:lnTo>
                <a:lnTo>
                  <a:pt x="5347" y="39"/>
                </a:lnTo>
                <a:lnTo>
                  <a:pt x="5347" y="39"/>
                </a:lnTo>
                <a:lnTo>
                  <a:pt x="5347" y="39"/>
                </a:lnTo>
                <a:lnTo>
                  <a:pt x="5347" y="39"/>
                </a:lnTo>
                <a:lnTo>
                  <a:pt x="5348" y="39"/>
                </a:lnTo>
                <a:lnTo>
                  <a:pt x="5348" y="39"/>
                </a:lnTo>
                <a:lnTo>
                  <a:pt x="5348" y="39"/>
                </a:lnTo>
                <a:lnTo>
                  <a:pt x="5348" y="39"/>
                </a:lnTo>
                <a:lnTo>
                  <a:pt x="5349" y="39"/>
                </a:lnTo>
                <a:lnTo>
                  <a:pt x="5349" y="39"/>
                </a:lnTo>
                <a:lnTo>
                  <a:pt x="5349" y="39"/>
                </a:lnTo>
                <a:lnTo>
                  <a:pt x="5349" y="39"/>
                </a:lnTo>
                <a:lnTo>
                  <a:pt x="5350" y="39"/>
                </a:lnTo>
                <a:lnTo>
                  <a:pt x="5350" y="39"/>
                </a:lnTo>
                <a:lnTo>
                  <a:pt x="5350" y="39"/>
                </a:lnTo>
                <a:lnTo>
                  <a:pt x="5350" y="39"/>
                </a:lnTo>
                <a:lnTo>
                  <a:pt x="5351" y="39"/>
                </a:lnTo>
                <a:lnTo>
                  <a:pt x="5351" y="39"/>
                </a:lnTo>
                <a:lnTo>
                  <a:pt x="5351" y="39"/>
                </a:lnTo>
                <a:lnTo>
                  <a:pt x="5351" y="39"/>
                </a:lnTo>
                <a:lnTo>
                  <a:pt x="5351" y="39"/>
                </a:lnTo>
                <a:lnTo>
                  <a:pt x="5352" y="39"/>
                </a:lnTo>
                <a:lnTo>
                  <a:pt x="5352" y="39"/>
                </a:lnTo>
                <a:lnTo>
                  <a:pt x="5352" y="39"/>
                </a:lnTo>
                <a:lnTo>
                  <a:pt x="5352" y="39"/>
                </a:lnTo>
                <a:lnTo>
                  <a:pt x="5353" y="39"/>
                </a:lnTo>
                <a:lnTo>
                  <a:pt x="5353" y="39"/>
                </a:lnTo>
                <a:lnTo>
                  <a:pt x="5353" y="39"/>
                </a:lnTo>
                <a:lnTo>
                  <a:pt x="5353" y="39"/>
                </a:lnTo>
                <a:lnTo>
                  <a:pt x="5354" y="39"/>
                </a:lnTo>
                <a:lnTo>
                  <a:pt x="5354" y="39"/>
                </a:lnTo>
                <a:lnTo>
                  <a:pt x="5354" y="39"/>
                </a:lnTo>
                <a:lnTo>
                  <a:pt x="5354" y="39"/>
                </a:lnTo>
                <a:lnTo>
                  <a:pt x="5354" y="39"/>
                </a:lnTo>
                <a:lnTo>
                  <a:pt x="5355" y="39"/>
                </a:lnTo>
                <a:lnTo>
                  <a:pt x="5355" y="39"/>
                </a:lnTo>
                <a:lnTo>
                  <a:pt x="5355" y="39"/>
                </a:lnTo>
                <a:lnTo>
                  <a:pt x="5355" y="39"/>
                </a:lnTo>
                <a:lnTo>
                  <a:pt x="5356" y="39"/>
                </a:lnTo>
                <a:lnTo>
                  <a:pt x="5356" y="39"/>
                </a:lnTo>
                <a:lnTo>
                  <a:pt x="5356" y="39"/>
                </a:lnTo>
                <a:lnTo>
                  <a:pt x="5357" y="39"/>
                </a:lnTo>
                <a:lnTo>
                  <a:pt x="5357" y="39"/>
                </a:lnTo>
                <a:lnTo>
                  <a:pt x="5357" y="39"/>
                </a:lnTo>
                <a:lnTo>
                  <a:pt x="5357" y="39"/>
                </a:lnTo>
                <a:lnTo>
                  <a:pt x="5357" y="39"/>
                </a:lnTo>
                <a:lnTo>
                  <a:pt x="5358" y="39"/>
                </a:lnTo>
                <a:lnTo>
                  <a:pt x="5358" y="39"/>
                </a:lnTo>
                <a:lnTo>
                  <a:pt x="5358" y="39"/>
                </a:lnTo>
                <a:lnTo>
                  <a:pt x="5358" y="39"/>
                </a:lnTo>
                <a:lnTo>
                  <a:pt x="5359" y="39"/>
                </a:lnTo>
                <a:lnTo>
                  <a:pt x="5359" y="39"/>
                </a:lnTo>
                <a:lnTo>
                  <a:pt x="5359" y="39"/>
                </a:lnTo>
                <a:lnTo>
                  <a:pt x="5359" y="39"/>
                </a:lnTo>
                <a:lnTo>
                  <a:pt x="5360" y="39"/>
                </a:lnTo>
                <a:lnTo>
                  <a:pt x="5360" y="39"/>
                </a:lnTo>
                <a:lnTo>
                  <a:pt x="5360" y="39"/>
                </a:lnTo>
                <a:lnTo>
                  <a:pt x="5360" y="39"/>
                </a:lnTo>
                <a:lnTo>
                  <a:pt x="5360" y="39"/>
                </a:lnTo>
                <a:lnTo>
                  <a:pt x="5361" y="39"/>
                </a:lnTo>
                <a:lnTo>
                  <a:pt x="5361" y="39"/>
                </a:lnTo>
                <a:lnTo>
                  <a:pt x="5361" y="39"/>
                </a:lnTo>
                <a:lnTo>
                  <a:pt x="5361" y="39"/>
                </a:lnTo>
                <a:lnTo>
                  <a:pt x="5362" y="39"/>
                </a:lnTo>
                <a:lnTo>
                  <a:pt x="5362" y="39"/>
                </a:lnTo>
                <a:lnTo>
                  <a:pt x="5362" y="39"/>
                </a:lnTo>
                <a:lnTo>
                  <a:pt x="5362" y="39"/>
                </a:lnTo>
                <a:lnTo>
                  <a:pt x="5363" y="39"/>
                </a:lnTo>
                <a:lnTo>
                  <a:pt x="5363" y="39"/>
                </a:lnTo>
                <a:lnTo>
                  <a:pt x="5363" y="39"/>
                </a:lnTo>
                <a:lnTo>
                  <a:pt x="5363" y="39"/>
                </a:lnTo>
                <a:lnTo>
                  <a:pt x="5363" y="39"/>
                </a:lnTo>
                <a:lnTo>
                  <a:pt x="5364" y="39"/>
                </a:lnTo>
                <a:lnTo>
                  <a:pt x="5364" y="39"/>
                </a:lnTo>
                <a:lnTo>
                  <a:pt x="5364" y="39"/>
                </a:lnTo>
                <a:lnTo>
                  <a:pt x="5365" y="39"/>
                </a:lnTo>
                <a:lnTo>
                  <a:pt x="5365" y="39"/>
                </a:lnTo>
                <a:lnTo>
                  <a:pt x="5365" y="39"/>
                </a:lnTo>
                <a:lnTo>
                  <a:pt x="5365" y="39"/>
                </a:lnTo>
                <a:lnTo>
                  <a:pt x="5366" y="39"/>
                </a:lnTo>
                <a:lnTo>
                  <a:pt x="5366" y="39"/>
                </a:lnTo>
                <a:lnTo>
                  <a:pt x="5366" y="39"/>
                </a:lnTo>
                <a:lnTo>
                  <a:pt x="5366" y="39"/>
                </a:lnTo>
                <a:lnTo>
                  <a:pt x="5367" y="39"/>
                </a:lnTo>
                <a:lnTo>
                  <a:pt x="5367" y="39"/>
                </a:lnTo>
                <a:lnTo>
                  <a:pt x="5367" y="39"/>
                </a:lnTo>
                <a:lnTo>
                  <a:pt x="5367" y="39"/>
                </a:lnTo>
                <a:lnTo>
                  <a:pt x="5367" y="39"/>
                </a:lnTo>
                <a:lnTo>
                  <a:pt x="5368" y="39"/>
                </a:lnTo>
                <a:lnTo>
                  <a:pt x="5368" y="39"/>
                </a:lnTo>
                <a:lnTo>
                  <a:pt x="5368" y="39"/>
                </a:lnTo>
                <a:lnTo>
                  <a:pt x="5368" y="39"/>
                </a:lnTo>
                <a:lnTo>
                  <a:pt x="5369" y="39"/>
                </a:lnTo>
                <a:lnTo>
                  <a:pt x="5369" y="39"/>
                </a:lnTo>
                <a:lnTo>
                  <a:pt x="5369" y="39"/>
                </a:lnTo>
                <a:lnTo>
                  <a:pt x="5369" y="39"/>
                </a:lnTo>
                <a:lnTo>
                  <a:pt x="5370" y="39"/>
                </a:lnTo>
                <a:lnTo>
                  <a:pt x="5370" y="39"/>
                </a:lnTo>
                <a:lnTo>
                  <a:pt x="5370" y="39"/>
                </a:lnTo>
                <a:lnTo>
                  <a:pt x="5370" y="39"/>
                </a:lnTo>
                <a:lnTo>
                  <a:pt x="5370" y="39"/>
                </a:lnTo>
                <a:lnTo>
                  <a:pt x="5371" y="39"/>
                </a:lnTo>
                <a:lnTo>
                  <a:pt x="5371" y="39"/>
                </a:lnTo>
                <a:lnTo>
                  <a:pt x="5371" y="39"/>
                </a:lnTo>
                <a:lnTo>
                  <a:pt x="5371" y="39"/>
                </a:lnTo>
                <a:lnTo>
                  <a:pt x="5372" y="39"/>
                </a:lnTo>
                <a:lnTo>
                  <a:pt x="5372" y="39"/>
                </a:lnTo>
                <a:lnTo>
                  <a:pt x="5372" y="39"/>
                </a:lnTo>
                <a:lnTo>
                  <a:pt x="5373" y="39"/>
                </a:lnTo>
                <a:lnTo>
                  <a:pt x="5373" y="39"/>
                </a:lnTo>
                <a:lnTo>
                  <a:pt x="5373" y="39"/>
                </a:lnTo>
                <a:lnTo>
                  <a:pt x="5373" y="39"/>
                </a:lnTo>
                <a:lnTo>
                  <a:pt x="5373" y="39"/>
                </a:lnTo>
                <a:lnTo>
                  <a:pt x="5374" y="0"/>
                </a:lnTo>
                <a:lnTo>
                  <a:pt x="5374" y="39"/>
                </a:lnTo>
                <a:lnTo>
                  <a:pt x="5374" y="39"/>
                </a:lnTo>
                <a:lnTo>
                  <a:pt x="5374" y="39"/>
                </a:lnTo>
                <a:lnTo>
                  <a:pt x="5375" y="39"/>
                </a:lnTo>
                <a:lnTo>
                  <a:pt x="5375" y="39"/>
                </a:lnTo>
                <a:lnTo>
                  <a:pt x="5375" y="39"/>
                </a:lnTo>
                <a:lnTo>
                  <a:pt x="5375" y="39"/>
                </a:lnTo>
                <a:lnTo>
                  <a:pt x="5376" y="39"/>
                </a:lnTo>
                <a:lnTo>
                  <a:pt x="5376" y="39"/>
                </a:lnTo>
                <a:lnTo>
                  <a:pt x="5376" y="39"/>
                </a:lnTo>
                <a:lnTo>
                  <a:pt x="5376" y="39"/>
                </a:lnTo>
                <a:lnTo>
                  <a:pt x="5376" y="39"/>
                </a:lnTo>
                <a:lnTo>
                  <a:pt x="5377" y="39"/>
                </a:lnTo>
                <a:lnTo>
                  <a:pt x="5377" y="39"/>
                </a:lnTo>
                <a:lnTo>
                  <a:pt x="5377" y="39"/>
                </a:lnTo>
                <a:lnTo>
                  <a:pt x="5377" y="39"/>
                </a:lnTo>
                <a:lnTo>
                  <a:pt x="5378" y="39"/>
                </a:lnTo>
                <a:lnTo>
                  <a:pt x="5378" y="39"/>
                </a:lnTo>
                <a:lnTo>
                  <a:pt x="5378" y="39"/>
                </a:lnTo>
                <a:lnTo>
                  <a:pt x="5378" y="39"/>
                </a:lnTo>
                <a:lnTo>
                  <a:pt x="5379" y="39"/>
                </a:lnTo>
                <a:lnTo>
                  <a:pt x="5379" y="39"/>
                </a:lnTo>
                <a:lnTo>
                  <a:pt x="5379" y="39"/>
                </a:lnTo>
                <a:lnTo>
                  <a:pt x="5379" y="39"/>
                </a:lnTo>
                <a:lnTo>
                  <a:pt x="5380" y="39"/>
                </a:lnTo>
                <a:lnTo>
                  <a:pt x="5380" y="39"/>
                </a:lnTo>
                <a:lnTo>
                  <a:pt x="5380" y="39"/>
                </a:lnTo>
                <a:lnTo>
                  <a:pt x="5380" y="39"/>
                </a:lnTo>
                <a:lnTo>
                  <a:pt x="5381" y="39"/>
                </a:lnTo>
                <a:lnTo>
                  <a:pt x="5381" y="39"/>
                </a:lnTo>
                <a:lnTo>
                  <a:pt x="5381" y="39"/>
                </a:lnTo>
                <a:lnTo>
                  <a:pt x="5381" y="39"/>
                </a:lnTo>
                <a:lnTo>
                  <a:pt x="5382" y="39"/>
                </a:lnTo>
                <a:lnTo>
                  <a:pt x="5382" y="39"/>
                </a:lnTo>
                <a:lnTo>
                  <a:pt x="5382" y="39"/>
                </a:lnTo>
                <a:lnTo>
                  <a:pt x="5382" y="39"/>
                </a:lnTo>
                <a:lnTo>
                  <a:pt x="5382" y="39"/>
                </a:lnTo>
                <a:lnTo>
                  <a:pt x="5383" y="39"/>
                </a:lnTo>
                <a:lnTo>
                  <a:pt x="5383" y="39"/>
                </a:lnTo>
                <a:lnTo>
                  <a:pt x="5383" y="39"/>
                </a:lnTo>
                <a:lnTo>
                  <a:pt x="5383" y="39"/>
                </a:lnTo>
                <a:lnTo>
                  <a:pt x="5384" y="39"/>
                </a:lnTo>
                <a:lnTo>
                  <a:pt x="5384" y="39"/>
                </a:lnTo>
                <a:lnTo>
                  <a:pt x="5384" y="39"/>
                </a:lnTo>
                <a:lnTo>
                  <a:pt x="5384" y="39"/>
                </a:lnTo>
                <a:lnTo>
                  <a:pt x="5385" y="39"/>
                </a:lnTo>
                <a:lnTo>
                  <a:pt x="5385" y="39"/>
                </a:lnTo>
                <a:lnTo>
                  <a:pt x="5385" y="39"/>
                </a:lnTo>
                <a:lnTo>
                  <a:pt x="5385" y="39"/>
                </a:lnTo>
                <a:lnTo>
                  <a:pt x="5385" y="39"/>
                </a:lnTo>
                <a:lnTo>
                  <a:pt x="5386" y="39"/>
                </a:lnTo>
                <a:lnTo>
                  <a:pt x="5386" y="39"/>
                </a:lnTo>
                <a:lnTo>
                  <a:pt x="5386" y="39"/>
                </a:lnTo>
                <a:lnTo>
                  <a:pt x="5386" y="39"/>
                </a:lnTo>
                <a:lnTo>
                  <a:pt x="5387" y="39"/>
                </a:lnTo>
                <a:lnTo>
                  <a:pt x="5387" y="39"/>
                </a:lnTo>
                <a:lnTo>
                  <a:pt x="5387" y="39"/>
                </a:lnTo>
                <a:lnTo>
                  <a:pt x="5388" y="39"/>
                </a:lnTo>
                <a:lnTo>
                  <a:pt x="5388" y="39"/>
                </a:lnTo>
                <a:lnTo>
                  <a:pt x="5388" y="39"/>
                </a:lnTo>
                <a:lnTo>
                  <a:pt x="5388" y="39"/>
                </a:lnTo>
                <a:lnTo>
                  <a:pt x="5388" y="39"/>
                </a:lnTo>
                <a:lnTo>
                  <a:pt x="5389" y="39"/>
                </a:lnTo>
                <a:lnTo>
                  <a:pt x="5389" y="39"/>
                </a:lnTo>
                <a:lnTo>
                  <a:pt x="5389" y="39"/>
                </a:lnTo>
                <a:lnTo>
                  <a:pt x="5389" y="39"/>
                </a:lnTo>
                <a:lnTo>
                  <a:pt x="5390" y="39"/>
                </a:lnTo>
                <a:lnTo>
                  <a:pt x="5390" y="39"/>
                </a:lnTo>
                <a:lnTo>
                  <a:pt x="5390" y="39"/>
                </a:lnTo>
                <a:lnTo>
                  <a:pt x="5390" y="39"/>
                </a:lnTo>
                <a:lnTo>
                  <a:pt x="5391" y="39"/>
                </a:lnTo>
                <a:lnTo>
                  <a:pt x="5391" y="39"/>
                </a:lnTo>
                <a:lnTo>
                  <a:pt x="5391" y="39"/>
                </a:lnTo>
                <a:lnTo>
                  <a:pt x="5391" y="39"/>
                </a:lnTo>
                <a:lnTo>
                  <a:pt x="5391" y="39"/>
                </a:lnTo>
                <a:lnTo>
                  <a:pt x="5392" y="39"/>
                </a:lnTo>
                <a:lnTo>
                  <a:pt x="5392" y="39"/>
                </a:lnTo>
                <a:lnTo>
                  <a:pt x="5392" y="39"/>
                </a:lnTo>
                <a:lnTo>
                  <a:pt x="5392" y="39"/>
                </a:lnTo>
                <a:lnTo>
                  <a:pt x="5393" y="39"/>
                </a:lnTo>
                <a:lnTo>
                  <a:pt x="5393" y="39"/>
                </a:lnTo>
                <a:lnTo>
                  <a:pt x="5393" y="39"/>
                </a:lnTo>
                <a:lnTo>
                  <a:pt x="5393" y="39"/>
                </a:lnTo>
                <a:lnTo>
                  <a:pt x="5394" y="39"/>
                </a:lnTo>
                <a:lnTo>
                  <a:pt x="5394" y="39"/>
                </a:lnTo>
                <a:lnTo>
                  <a:pt x="5394" y="39"/>
                </a:lnTo>
                <a:lnTo>
                  <a:pt x="5394" y="39"/>
                </a:lnTo>
                <a:lnTo>
                  <a:pt x="5394" y="39"/>
                </a:lnTo>
                <a:lnTo>
                  <a:pt x="5395" y="39"/>
                </a:lnTo>
                <a:lnTo>
                  <a:pt x="5395" y="39"/>
                </a:lnTo>
                <a:lnTo>
                  <a:pt x="5395" y="39"/>
                </a:lnTo>
                <a:lnTo>
                  <a:pt x="5396" y="39"/>
                </a:lnTo>
                <a:lnTo>
                  <a:pt x="5396" y="39"/>
                </a:lnTo>
                <a:lnTo>
                  <a:pt x="5396" y="39"/>
                </a:lnTo>
                <a:lnTo>
                  <a:pt x="5396" y="39"/>
                </a:lnTo>
                <a:lnTo>
                  <a:pt x="5397" y="39"/>
                </a:lnTo>
                <a:lnTo>
                  <a:pt x="5397" y="39"/>
                </a:lnTo>
                <a:lnTo>
                  <a:pt x="5397" y="39"/>
                </a:lnTo>
                <a:lnTo>
                  <a:pt x="5397" y="39"/>
                </a:lnTo>
                <a:lnTo>
                  <a:pt x="5397" y="39"/>
                </a:lnTo>
                <a:lnTo>
                  <a:pt x="5398" y="39"/>
                </a:lnTo>
                <a:lnTo>
                  <a:pt x="5398" y="39"/>
                </a:lnTo>
                <a:lnTo>
                  <a:pt x="5398" y="39"/>
                </a:lnTo>
                <a:lnTo>
                  <a:pt x="5398" y="39"/>
                </a:lnTo>
                <a:lnTo>
                  <a:pt x="5399" y="39"/>
                </a:lnTo>
                <a:lnTo>
                  <a:pt x="5399" y="39"/>
                </a:lnTo>
                <a:lnTo>
                  <a:pt x="5399" y="39"/>
                </a:lnTo>
                <a:lnTo>
                  <a:pt x="5399" y="39"/>
                </a:lnTo>
                <a:lnTo>
                  <a:pt x="5400" y="39"/>
                </a:lnTo>
                <a:lnTo>
                  <a:pt x="5400" y="39"/>
                </a:lnTo>
                <a:lnTo>
                  <a:pt x="5400" y="39"/>
                </a:lnTo>
                <a:lnTo>
                  <a:pt x="5400" y="39"/>
                </a:lnTo>
                <a:lnTo>
                  <a:pt x="5400" y="39"/>
                </a:lnTo>
                <a:lnTo>
                  <a:pt x="5401" y="39"/>
                </a:lnTo>
                <a:lnTo>
                  <a:pt x="5401" y="39"/>
                </a:lnTo>
                <a:lnTo>
                  <a:pt x="5401" y="39"/>
                </a:lnTo>
                <a:lnTo>
                  <a:pt x="5401" y="39"/>
                </a:lnTo>
                <a:lnTo>
                  <a:pt x="5402" y="39"/>
                </a:lnTo>
                <a:lnTo>
                  <a:pt x="5402" y="39"/>
                </a:lnTo>
                <a:lnTo>
                  <a:pt x="5402" y="39"/>
                </a:lnTo>
                <a:lnTo>
                  <a:pt x="5402" y="39"/>
                </a:lnTo>
                <a:lnTo>
                  <a:pt x="5403" y="39"/>
                </a:lnTo>
                <a:lnTo>
                  <a:pt x="5403" y="39"/>
                </a:lnTo>
                <a:lnTo>
                  <a:pt x="5403" y="39"/>
                </a:lnTo>
                <a:lnTo>
                  <a:pt x="5403" y="39"/>
                </a:lnTo>
                <a:lnTo>
                  <a:pt x="5404" y="39"/>
                </a:lnTo>
                <a:lnTo>
                  <a:pt x="5404" y="39"/>
                </a:lnTo>
                <a:lnTo>
                  <a:pt x="5404" y="39"/>
                </a:lnTo>
                <a:lnTo>
                  <a:pt x="5404" y="39"/>
                </a:lnTo>
                <a:lnTo>
                  <a:pt x="5405" y="39"/>
                </a:lnTo>
                <a:lnTo>
                  <a:pt x="5405" y="39"/>
                </a:lnTo>
                <a:lnTo>
                  <a:pt x="5405" y="39"/>
                </a:lnTo>
                <a:lnTo>
                  <a:pt x="5405" y="39"/>
                </a:lnTo>
                <a:lnTo>
                  <a:pt x="5406" y="39"/>
                </a:lnTo>
                <a:lnTo>
                  <a:pt x="5406" y="39"/>
                </a:lnTo>
                <a:lnTo>
                  <a:pt x="5406" y="39"/>
                </a:lnTo>
                <a:lnTo>
                  <a:pt x="5406" y="39"/>
                </a:lnTo>
                <a:lnTo>
                  <a:pt x="5406" y="39"/>
                </a:lnTo>
                <a:lnTo>
                  <a:pt x="5407" y="39"/>
                </a:lnTo>
                <a:lnTo>
                  <a:pt x="5407" y="39"/>
                </a:lnTo>
                <a:lnTo>
                  <a:pt x="5407" y="39"/>
                </a:lnTo>
                <a:lnTo>
                  <a:pt x="5407" y="39"/>
                </a:lnTo>
                <a:lnTo>
                  <a:pt x="5408" y="39"/>
                </a:lnTo>
                <a:lnTo>
                  <a:pt x="5408" y="39"/>
                </a:lnTo>
                <a:lnTo>
                  <a:pt x="5408" y="39"/>
                </a:lnTo>
                <a:lnTo>
                  <a:pt x="5408" y="39"/>
                </a:lnTo>
                <a:lnTo>
                  <a:pt x="5409" y="39"/>
                </a:lnTo>
                <a:lnTo>
                  <a:pt x="5409" y="39"/>
                </a:lnTo>
                <a:lnTo>
                  <a:pt x="5409" y="39"/>
                </a:lnTo>
                <a:lnTo>
                  <a:pt x="5409" y="39"/>
                </a:lnTo>
                <a:lnTo>
                  <a:pt x="5409" y="39"/>
                </a:lnTo>
                <a:lnTo>
                  <a:pt x="5410" y="39"/>
                </a:lnTo>
                <a:lnTo>
                  <a:pt x="5410" y="39"/>
                </a:lnTo>
                <a:lnTo>
                  <a:pt x="5410" y="39"/>
                </a:lnTo>
                <a:lnTo>
                  <a:pt x="5410" y="39"/>
                </a:lnTo>
                <a:lnTo>
                  <a:pt x="5411" y="39"/>
                </a:lnTo>
                <a:lnTo>
                  <a:pt x="5411" y="39"/>
                </a:lnTo>
                <a:lnTo>
                  <a:pt x="5411" y="39"/>
                </a:lnTo>
                <a:lnTo>
                  <a:pt x="5412" y="39"/>
                </a:lnTo>
                <a:lnTo>
                  <a:pt x="5412" y="39"/>
                </a:lnTo>
                <a:lnTo>
                  <a:pt x="5412" y="39"/>
                </a:lnTo>
                <a:lnTo>
                  <a:pt x="5412" y="39"/>
                </a:lnTo>
                <a:lnTo>
                  <a:pt x="5413" y="39"/>
                </a:lnTo>
                <a:lnTo>
                  <a:pt x="5413" y="39"/>
                </a:lnTo>
                <a:lnTo>
                  <a:pt x="5413" y="39"/>
                </a:lnTo>
                <a:lnTo>
                  <a:pt x="5413" y="39"/>
                </a:lnTo>
                <a:lnTo>
                  <a:pt x="5413" y="39"/>
                </a:lnTo>
                <a:lnTo>
                  <a:pt x="5414" y="39"/>
                </a:lnTo>
                <a:lnTo>
                  <a:pt x="5414" y="39"/>
                </a:lnTo>
                <a:lnTo>
                  <a:pt x="5414" y="39"/>
                </a:lnTo>
                <a:lnTo>
                  <a:pt x="5414" y="39"/>
                </a:lnTo>
                <a:lnTo>
                  <a:pt x="5415" y="39"/>
                </a:lnTo>
                <a:lnTo>
                  <a:pt x="5415" y="39"/>
                </a:lnTo>
                <a:lnTo>
                  <a:pt x="5415" y="39"/>
                </a:lnTo>
                <a:lnTo>
                  <a:pt x="5415" y="39"/>
                </a:lnTo>
                <a:lnTo>
                  <a:pt x="5416" y="39"/>
                </a:lnTo>
                <a:lnTo>
                  <a:pt x="5416" y="39"/>
                </a:lnTo>
                <a:lnTo>
                  <a:pt x="5416" y="39"/>
                </a:lnTo>
                <a:lnTo>
                  <a:pt x="5416" y="39"/>
                </a:lnTo>
                <a:lnTo>
                  <a:pt x="5416" y="39"/>
                </a:lnTo>
                <a:lnTo>
                  <a:pt x="5417" y="39"/>
                </a:lnTo>
                <a:lnTo>
                  <a:pt x="5417" y="39"/>
                </a:lnTo>
                <a:lnTo>
                  <a:pt x="5417" y="39"/>
                </a:lnTo>
                <a:lnTo>
                  <a:pt x="5417" y="39"/>
                </a:lnTo>
                <a:lnTo>
                  <a:pt x="5418" y="39"/>
                </a:lnTo>
                <a:lnTo>
                  <a:pt x="5418" y="39"/>
                </a:lnTo>
                <a:lnTo>
                  <a:pt x="5418" y="39"/>
                </a:lnTo>
                <a:lnTo>
                  <a:pt x="5419" y="39"/>
                </a:lnTo>
                <a:lnTo>
                  <a:pt x="5419" y="39"/>
                </a:lnTo>
                <a:lnTo>
                  <a:pt x="5419" y="39"/>
                </a:lnTo>
                <a:lnTo>
                  <a:pt x="5419" y="39"/>
                </a:lnTo>
                <a:lnTo>
                  <a:pt x="5419" y="39"/>
                </a:lnTo>
                <a:lnTo>
                  <a:pt x="5420" y="39"/>
                </a:lnTo>
                <a:lnTo>
                  <a:pt x="5420" y="39"/>
                </a:lnTo>
                <a:lnTo>
                  <a:pt x="5420" y="39"/>
                </a:lnTo>
                <a:lnTo>
                  <a:pt x="5420" y="39"/>
                </a:lnTo>
                <a:lnTo>
                  <a:pt x="5421" y="39"/>
                </a:lnTo>
                <a:lnTo>
                  <a:pt x="5421" y="39"/>
                </a:lnTo>
                <a:lnTo>
                  <a:pt x="5421" y="39"/>
                </a:lnTo>
                <a:lnTo>
                  <a:pt x="5421" y="39"/>
                </a:lnTo>
                <a:lnTo>
                  <a:pt x="5422" y="39"/>
                </a:lnTo>
                <a:lnTo>
                  <a:pt x="5422" y="39"/>
                </a:lnTo>
                <a:lnTo>
                  <a:pt x="5422" y="39"/>
                </a:lnTo>
                <a:lnTo>
                  <a:pt x="5422" y="39"/>
                </a:lnTo>
                <a:lnTo>
                  <a:pt x="5422" y="39"/>
                </a:lnTo>
                <a:lnTo>
                  <a:pt x="5423" y="39"/>
                </a:lnTo>
                <a:lnTo>
                  <a:pt x="5423" y="39"/>
                </a:lnTo>
                <a:lnTo>
                  <a:pt x="5423" y="39"/>
                </a:lnTo>
                <a:lnTo>
                  <a:pt x="5423" y="39"/>
                </a:lnTo>
                <a:lnTo>
                  <a:pt x="5424" y="39"/>
                </a:lnTo>
                <a:lnTo>
                  <a:pt x="5424" y="39"/>
                </a:lnTo>
                <a:lnTo>
                  <a:pt x="5424" y="39"/>
                </a:lnTo>
                <a:lnTo>
                  <a:pt x="5424" y="39"/>
                </a:lnTo>
                <a:lnTo>
                  <a:pt x="5425" y="39"/>
                </a:lnTo>
                <a:lnTo>
                  <a:pt x="5425" y="39"/>
                </a:lnTo>
                <a:lnTo>
                  <a:pt x="5425" y="39"/>
                </a:lnTo>
                <a:lnTo>
                  <a:pt x="5425" y="39"/>
                </a:lnTo>
                <a:lnTo>
                  <a:pt x="5425" y="39"/>
                </a:lnTo>
                <a:lnTo>
                  <a:pt x="5426" y="39"/>
                </a:lnTo>
                <a:lnTo>
                  <a:pt x="5426" y="39"/>
                </a:lnTo>
                <a:lnTo>
                  <a:pt x="5426" y="39"/>
                </a:lnTo>
                <a:lnTo>
                  <a:pt x="5427" y="39"/>
                </a:lnTo>
                <a:lnTo>
                  <a:pt x="5427" y="39"/>
                </a:lnTo>
                <a:lnTo>
                  <a:pt x="5427" y="39"/>
                </a:lnTo>
                <a:lnTo>
                  <a:pt x="5427" y="39"/>
                </a:lnTo>
                <a:lnTo>
                  <a:pt x="5428" y="39"/>
                </a:lnTo>
                <a:lnTo>
                  <a:pt x="5428" y="39"/>
                </a:lnTo>
                <a:lnTo>
                  <a:pt x="5428" y="39"/>
                </a:lnTo>
                <a:lnTo>
                  <a:pt x="5428" y="39"/>
                </a:lnTo>
                <a:lnTo>
                  <a:pt x="5428" y="39"/>
                </a:lnTo>
                <a:lnTo>
                  <a:pt x="5429" y="39"/>
                </a:lnTo>
                <a:lnTo>
                  <a:pt x="5429" y="39"/>
                </a:lnTo>
                <a:lnTo>
                  <a:pt x="5429" y="39"/>
                </a:lnTo>
                <a:lnTo>
                  <a:pt x="5429" y="39"/>
                </a:lnTo>
                <a:lnTo>
                  <a:pt x="5430" y="39"/>
                </a:lnTo>
                <a:lnTo>
                  <a:pt x="5430" y="39"/>
                </a:lnTo>
                <a:lnTo>
                  <a:pt x="5430" y="39"/>
                </a:lnTo>
                <a:lnTo>
                  <a:pt x="5430" y="39"/>
                </a:lnTo>
                <a:lnTo>
                  <a:pt x="5431" y="39"/>
                </a:lnTo>
                <a:lnTo>
                  <a:pt x="5431" y="39"/>
                </a:lnTo>
                <a:lnTo>
                  <a:pt x="5431" y="39"/>
                </a:lnTo>
                <a:lnTo>
                  <a:pt x="5431" y="39"/>
                </a:lnTo>
                <a:lnTo>
                  <a:pt x="5431" y="39"/>
                </a:lnTo>
                <a:lnTo>
                  <a:pt x="5432" y="39"/>
                </a:lnTo>
                <a:lnTo>
                  <a:pt x="5432" y="39"/>
                </a:lnTo>
                <a:lnTo>
                  <a:pt x="5432" y="39"/>
                </a:lnTo>
                <a:lnTo>
                  <a:pt x="5432" y="39"/>
                </a:lnTo>
                <a:lnTo>
                  <a:pt x="5433" y="39"/>
                </a:lnTo>
                <a:lnTo>
                  <a:pt x="5433" y="39"/>
                </a:lnTo>
                <a:lnTo>
                  <a:pt x="5433" y="39"/>
                </a:lnTo>
                <a:lnTo>
                  <a:pt x="5433" y="39"/>
                </a:lnTo>
                <a:lnTo>
                  <a:pt x="5434" y="39"/>
                </a:lnTo>
                <a:lnTo>
                  <a:pt x="5434" y="39"/>
                </a:lnTo>
                <a:lnTo>
                  <a:pt x="5434" y="39"/>
                </a:lnTo>
                <a:lnTo>
                  <a:pt x="5434" y="39"/>
                </a:lnTo>
                <a:lnTo>
                  <a:pt x="5435" y="39"/>
                </a:lnTo>
                <a:lnTo>
                  <a:pt x="5435" y="39"/>
                </a:lnTo>
                <a:lnTo>
                  <a:pt x="5435" y="39"/>
                </a:lnTo>
                <a:lnTo>
                  <a:pt x="5435" y="39"/>
                </a:lnTo>
                <a:lnTo>
                  <a:pt x="5436" y="39"/>
                </a:lnTo>
                <a:lnTo>
                  <a:pt x="5436" y="39"/>
                </a:lnTo>
                <a:lnTo>
                  <a:pt x="5436" y="39"/>
                </a:lnTo>
                <a:lnTo>
                  <a:pt x="5436" y="39"/>
                </a:lnTo>
                <a:lnTo>
                  <a:pt x="5437" y="39"/>
                </a:lnTo>
                <a:lnTo>
                  <a:pt x="5437" y="39"/>
                </a:lnTo>
                <a:lnTo>
                  <a:pt x="5437" y="39"/>
                </a:lnTo>
                <a:lnTo>
                  <a:pt x="5437" y="39"/>
                </a:lnTo>
                <a:lnTo>
                  <a:pt x="5437" y="39"/>
                </a:lnTo>
                <a:lnTo>
                  <a:pt x="5438" y="39"/>
                </a:lnTo>
                <a:lnTo>
                  <a:pt x="5438" y="39"/>
                </a:lnTo>
                <a:lnTo>
                  <a:pt x="5438" y="39"/>
                </a:lnTo>
                <a:lnTo>
                  <a:pt x="5438" y="39"/>
                </a:lnTo>
                <a:lnTo>
                  <a:pt x="5439" y="39"/>
                </a:lnTo>
                <a:lnTo>
                  <a:pt x="5439" y="39"/>
                </a:lnTo>
                <a:lnTo>
                  <a:pt x="5439" y="39"/>
                </a:lnTo>
                <a:lnTo>
                  <a:pt x="5439" y="39"/>
                </a:lnTo>
                <a:lnTo>
                  <a:pt x="5440" y="39"/>
                </a:lnTo>
                <a:lnTo>
                  <a:pt x="5440" y="39"/>
                </a:lnTo>
                <a:lnTo>
                  <a:pt x="5440" y="39"/>
                </a:lnTo>
                <a:lnTo>
                  <a:pt x="5440" y="39"/>
                </a:lnTo>
                <a:lnTo>
                  <a:pt x="5440" y="39"/>
                </a:lnTo>
                <a:lnTo>
                  <a:pt x="5441" y="39"/>
                </a:lnTo>
                <a:lnTo>
                  <a:pt x="5441" y="39"/>
                </a:lnTo>
                <a:lnTo>
                  <a:pt x="5441" y="39"/>
                </a:lnTo>
                <a:lnTo>
                  <a:pt x="5441" y="39"/>
                </a:lnTo>
                <a:lnTo>
                  <a:pt x="5442" y="39"/>
                </a:lnTo>
                <a:lnTo>
                  <a:pt x="5442" y="39"/>
                </a:lnTo>
                <a:lnTo>
                  <a:pt x="5442" y="39"/>
                </a:lnTo>
                <a:lnTo>
                  <a:pt x="5443" y="39"/>
                </a:lnTo>
                <a:lnTo>
                  <a:pt x="5443" y="39"/>
                </a:lnTo>
                <a:lnTo>
                  <a:pt x="5443" y="39"/>
                </a:lnTo>
                <a:lnTo>
                  <a:pt x="5443" y="39"/>
                </a:lnTo>
                <a:lnTo>
                  <a:pt x="5443" y="39"/>
                </a:lnTo>
                <a:lnTo>
                  <a:pt x="5444" y="39"/>
                </a:lnTo>
                <a:lnTo>
                  <a:pt x="5444" y="39"/>
                </a:lnTo>
                <a:lnTo>
                  <a:pt x="5444" y="39"/>
                </a:lnTo>
                <a:lnTo>
                  <a:pt x="5444" y="39"/>
                </a:lnTo>
                <a:lnTo>
                  <a:pt x="5445" y="39"/>
                </a:lnTo>
                <a:lnTo>
                  <a:pt x="5445" y="39"/>
                </a:lnTo>
                <a:lnTo>
                  <a:pt x="5445" y="39"/>
                </a:lnTo>
                <a:lnTo>
                  <a:pt x="5445" y="39"/>
                </a:lnTo>
                <a:lnTo>
                  <a:pt x="5446" y="39"/>
                </a:lnTo>
                <a:lnTo>
                  <a:pt x="5446" y="39"/>
                </a:lnTo>
                <a:lnTo>
                  <a:pt x="5446" y="39"/>
                </a:lnTo>
                <a:lnTo>
                  <a:pt x="5446" y="39"/>
                </a:lnTo>
                <a:lnTo>
                  <a:pt x="5446" y="39"/>
                </a:lnTo>
                <a:lnTo>
                  <a:pt x="5447" y="39"/>
                </a:lnTo>
                <a:lnTo>
                  <a:pt x="5447" y="39"/>
                </a:lnTo>
                <a:lnTo>
                  <a:pt x="5447" y="39"/>
                </a:lnTo>
                <a:lnTo>
                  <a:pt x="5447" y="39"/>
                </a:lnTo>
                <a:lnTo>
                  <a:pt x="5448" y="39"/>
                </a:lnTo>
                <a:lnTo>
                  <a:pt x="5448" y="39"/>
                </a:lnTo>
                <a:lnTo>
                  <a:pt x="5448" y="39"/>
                </a:lnTo>
                <a:lnTo>
                  <a:pt x="5448" y="39"/>
                </a:lnTo>
                <a:lnTo>
                  <a:pt x="5449" y="39"/>
                </a:lnTo>
                <a:lnTo>
                  <a:pt x="5449" y="39"/>
                </a:lnTo>
                <a:lnTo>
                  <a:pt x="5449" y="39"/>
                </a:lnTo>
                <a:lnTo>
                  <a:pt x="5449" y="39"/>
                </a:lnTo>
                <a:lnTo>
                  <a:pt x="5449" y="39"/>
                </a:lnTo>
                <a:lnTo>
                  <a:pt x="5450" y="39"/>
                </a:lnTo>
                <a:lnTo>
                  <a:pt x="5450" y="39"/>
                </a:lnTo>
                <a:lnTo>
                  <a:pt x="5450" y="39"/>
                </a:lnTo>
                <a:lnTo>
                  <a:pt x="5451" y="39"/>
                </a:lnTo>
                <a:lnTo>
                  <a:pt x="5451" y="39"/>
                </a:lnTo>
                <a:lnTo>
                  <a:pt x="5451" y="39"/>
                </a:lnTo>
                <a:lnTo>
                  <a:pt x="5451" y="39"/>
                </a:lnTo>
                <a:lnTo>
                  <a:pt x="5452" y="39"/>
                </a:lnTo>
                <a:lnTo>
                  <a:pt x="5452" y="39"/>
                </a:lnTo>
                <a:lnTo>
                  <a:pt x="5452" y="39"/>
                </a:lnTo>
                <a:lnTo>
                  <a:pt x="5452" y="39"/>
                </a:lnTo>
                <a:lnTo>
                  <a:pt x="5452" y="39"/>
                </a:lnTo>
                <a:lnTo>
                  <a:pt x="5453" y="39"/>
                </a:lnTo>
                <a:lnTo>
                  <a:pt x="5453" y="39"/>
                </a:lnTo>
                <a:lnTo>
                  <a:pt x="5453" y="39"/>
                </a:lnTo>
                <a:lnTo>
                  <a:pt x="5453" y="39"/>
                </a:lnTo>
                <a:lnTo>
                  <a:pt x="5454" y="39"/>
                </a:lnTo>
                <a:lnTo>
                  <a:pt x="5454" y="39"/>
                </a:lnTo>
                <a:lnTo>
                  <a:pt x="5454" y="39"/>
                </a:lnTo>
                <a:lnTo>
                  <a:pt x="5454" y="39"/>
                </a:lnTo>
                <a:lnTo>
                  <a:pt x="5455" y="39"/>
                </a:lnTo>
                <a:lnTo>
                  <a:pt x="5455" y="39"/>
                </a:lnTo>
                <a:lnTo>
                  <a:pt x="5455" y="39"/>
                </a:lnTo>
                <a:lnTo>
                  <a:pt x="5455" y="39"/>
                </a:lnTo>
                <a:lnTo>
                  <a:pt x="5455" y="39"/>
                </a:lnTo>
                <a:lnTo>
                  <a:pt x="5456" y="39"/>
                </a:lnTo>
                <a:lnTo>
                  <a:pt x="5456" y="39"/>
                </a:lnTo>
                <a:lnTo>
                  <a:pt x="5456" y="39"/>
                </a:lnTo>
                <a:lnTo>
                  <a:pt x="5456" y="39"/>
                </a:lnTo>
                <a:lnTo>
                  <a:pt x="5457" y="39"/>
                </a:lnTo>
                <a:lnTo>
                  <a:pt x="5457" y="39"/>
                </a:lnTo>
                <a:lnTo>
                  <a:pt x="5457" y="39"/>
                </a:lnTo>
                <a:lnTo>
                  <a:pt x="5457" y="39"/>
                </a:lnTo>
                <a:lnTo>
                  <a:pt x="5458" y="39"/>
                </a:lnTo>
                <a:lnTo>
                  <a:pt x="5458" y="39"/>
                </a:lnTo>
                <a:lnTo>
                  <a:pt x="5458" y="39"/>
                </a:lnTo>
                <a:lnTo>
                  <a:pt x="5459" y="39"/>
                </a:lnTo>
                <a:lnTo>
                  <a:pt x="5459" y="39"/>
                </a:lnTo>
                <a:lnTo>
                  <a:pt x="5459" y="39"/>
                </a:lnTo>
                <a:lnTo>
                  <a:pt x="5459" y="39"/>
                </a:lnTo>
                <a:lnTo>
                  <a:pt x="5459" y="39"/>
                </a:lnTo>
                <a:lnTo>
                  <a:pt x="5460" y="39"/>
                </a:lnTo>
                <a:lnTo>
                  <a:pt x="5460" y="39"/>
                </a:lnTo>
                <a:lnTo>
                  <a:pt x="5460" y="39"/>
                </a:lnTo>
                <a:lnTo>
                  <a:pt x="5460" y="39"/>
                </a:lnTo>
                <a:lnTo>
                  <a:pt x="5461" y="39"/>
                </a:lnTo>
                <a:lnTo>
                  <a:pt x="5461" y="39"/>
                </a:lnTo>
                <a:lnTo>
                  <a:pt x="5461" y="39"/>
                </a:lnTo>
                <a:lnTo>
                  <a:pt x="5461" y="39"/>
                </a:lnTo>
                <a:lnTo>
                  <a:pt x="5462" y="39"/>
                </a:lnTo>
                <a:lnTo>
                  <a:pt x="5462" y="39"/>
                </a:lnTo>
                <a:lnTo>
                  <a:pt x="5462" y="39"/>
                </a:lnTo>
                <a:lnTo>
                  <a:pt x="5462" y="39"/>
                </a:lnTo>
                <a:lnTo>
                  <a:pt x="5462" y="39"/>
                </a:lnTo>
                <a:lnTo>
                  <a:pt x="5463" y="39"/>
                </a:lnTo>
                <a:lnTo>
                  <a:pt x="5463" y="39"/>
                </a:lnTo>
                <a:lnTo>
                  <a:pt x="5463" y="39"/>
                </a:lnTo>
                <a:lnTo>
                  <a:pt x="5463" y="39"/>
                </a:lnTo>
                <a:lnTo>
                  <a:pt x="5464" y="39"/>
                </a:lnTo>
                <a:lnTo>
                  <a:pt x="5464" y="39"/>
                </a:lnTo>
                <a:lnTo>
                  <a:pt x="5464" y="39"/>
                </a:lnTo>
                <a:lnTo>
                  <a:pt x="5464" y="39"/>
                </a:lnTo>
                <a:lnTo>
                  <a:pt x="5464" y="39"/>
                </a:lnTo>
                <a:lnTo>
                  <a:pt x="5465" y="39"/>
                </a:lnTo>
                <a:lnTo>
                  <a:pt x="5465" y="39"/>
                </a:lnTo>
                <a:lnTo>
                  <a:pt x="5465" y="39"/>
                </a:lnTo>
                <a:lnTo>
                  <a:pt x="5466" y="39"/>
                </a:lnTo>
                <a:lnTo>
                  <a:pt x="5466" y="39"/>
                </a:lnTo>
                <a:lnTo>
                  <a:pt x="5466" y="39"/>
                </a:lnTo>
                <a:lnTo>
                  <a:pt x="5466" y="39"/>
                </a:lnTo>
                <a:lnTo>
                  <a:pt x="5467" y="39"/>
                </a:lnTo>
                <a:lnTo>
                  <a:pt x="5467" y="39"/>
                </a:lnTo>
                <a:lnTo>
                  <a:pt x="5467" y="39"/>
                </a:lnTo>
                <a:lnTo>
                  <a:pt x="5467" y="39"/>
                </a:lnTo>
                <a:lnTo>
                  <a:pt x="5468" y="39"/>
                </a:lnTo>
                <a:lnTo>
                  <a:pt x="5468" y="39"/>
                </a:lnTo>
                <a:lnTo>
                  <a:pt x="5468" y="39"/>
                </a:lnTo>
                <a:lnTo>
                  <a:pt x="5468" y="39"/>
                </a:lnTo>
                <a:lnTo>
                  <a:pt x="5468" y="39"/>
                </a:lnTo>
                <a:lnTo>
                  <a:pt x="5469" y="39"/>
                </a:lnTo>
                <a:lnTo>
                  <a:pt x="5469" y="39"/>
                </a:lnTo>
                <a:lnTo>
                  <a:pt x="5469" y="39"/>
                </a:lnTo>
                <a:lnTo>
                  <a:pt x="5469" y="39"/>
                </a:lnTo>
                <a:lnTo>
                  <a:pt x="5470" y="39"/>
                </a:lnTo>
                <a:lnTo>
                  <a:pt x="5470" y="39"/>
                </a:lnTo>
                <a:lnTo>
                  <a:pt x="5470" y="39"/>
                </a:lnTo>
                <a:lnTo>
                  <a:pt x="5470" y="39"/>
                </a:lnTo>
                <a:lnTo>
                  <a:pt x="5471" y="39"/>
                </a:lnTo>
                <a:lnTo>
                  <a:pt x="5471" y="39"/>
                </a:lnTo>
                <a:lnTo>
                  <a:pt x="5471" y="39"/>
                </a:lnTo>
                <a:lnTo>
                  <a:pt x="5471" y="39"/>
                </a:lnTo>
                <a:lnTo>
                  <a:pt x="5471" y="39"/>
                </a:lnTo>
                <a:lnTo>
                  <a:pt x="5472" y="39"/>
                </a:lnTo>
                <a:lnTo>
                  <a:pt x="5472" y="39"/>
                </a:lnTo>
                <a:lnTo>
                  <a:pt x="5472" y="39"/>
                </a:lnTo>
                <a:lnTo>
                  <a:pt x="5472" y="39"/>
                </a:lnTo>
                <a:lnTo>
                  <a:pt x="5473" y="39"/>
                </a:lnTo>
                <a:lnTo>
                  <a:pt x="5473" y="39"/>
                </a:lnTo>
                <a:lnTo>
                  <a:pt x="5473" y="39"/>
                </a:lnTo>
                <a:lnTo>
                  <a:pt x="5474" y="39"/>
                </a:lnTo>
                <a:lnTo>
                  <a:pt x="5474" y="39"/>
                </a:lnTo>
                <a:lnTo>
                  <a:pt x="5474" y="39"/>
                </a:lnTo>
                <a:lnTo>
                  <a:pt x="5474" y="39"/>
                </a:lnTo>
                <a:lnTo>
                  <a:pt x="5474" y="39"/>
                </a:lnTo>
                <a:lnTo>
                  <a:pt x="5475" y="39"/>
                </a:lnTo>
                <a:lnTo>
                  <a:pt x="5475" y="39"/>
                </a:lnTo>
                <a:lnTo>
                  <a:pt x="5475" y="39"/>
                </a:lnTo>
                <a:lnTo>
                  <a:pt x="5475" y="39"/>
                </a:lnTo>
                <a:lnTo>
                  <a:pt x="5476" y="39"/>
                </a:lnTo>
                <a:lnTo>
                  <a:pt x="5476" y="39"/>
                </a:lnTo>
                <a:lnTo>
                  <a:pt x="5476" y="39"/>
                </a:lnTo>
                <a:lnTo>
                  <a:pt x="5476" y="39"/>
                </a:lnTo>
                <a:lnTo>
                  <a:pt x="5477" y="39"/>
                </a:lnTo>
                <a:lnTo>
                  <a:pt x="5477" y="39"/>
                </a:lnTo>
                <a:lnTo>
                  <a:pt x="5477" y="39"/>
                </a:lnTo>
                <a:lnTo>
                  <a:pt x="5477" y="39"/>
                </a:lnTo>
                <a:lnTo>
                  <a:pt x="5477" y="39"/>
                </a:lnTo>
                <a:lnTo>
                  <a:pt x="5478" y="39"/>
                </a:lnTo>
                <a:lnTo>
                  <a:pt x="5478" y="39"/>
                </a:lnTo>
                <a:lnTo>
                  <a:pt x="5478" y="39"/>
                </a:lnTo>
                <a:lnTo>
                  <a:pt x="5478" y="39"/>
                </a:lnTo>
                <a:lnTo>
                  <a:pt x="5479" y="39"/>
                </a:lnTo>
                <a:lnTo>
                  <a:pt x="5479" y="39"/>
                </a:lnTo>
                <a:lnTo>
                  <a:pt x="5479" y="39"/>
                </a:lnTo>
                <a:lnTo>
                  <a:pt x="5479" y="39"/>
                </a:lnTo>
                <a:lnTo>
                  <a:pt x="5480" y="39"/>
                </a:lnTo>
                <a:lnTo>
                  <a:pt x="5480" y="39"/>
                </a:lnTo>
                <a:lnTo>
                  <a:pt x="5480" y="39"/>
                </a:lnTo>
                <a:lnTo>
                  <a:pt x="5480" y="39"/>
                </a:lnTo>
                <a:lnTo>
                  <a:pt x="5480" y="39"/>
                </a:lnTo>
                <a:lnTo>
                  <a:pt x="5481" y="39"/>
                </a:lnTo>
                <a:lnTo>
                  <a:pt x="5481" y="39"/>
                </a:lnTo>
                <a:lnTo>
                  <a:pt x="5481" y="39"/>
                </a:lnTo>
                <a:lnTo>
                  <a:pt x="5482" y="39"/>
                </a:lnTo>
                <a:lnTo>
                  <a:pt x="5482" y="39"/>
                </a:lnTo>
                <a:lnTo>
                  <a:pt x="5482" y="39"/>
                </a:lnTo>
                <a:lnTo>
                  <a:pt x="5482" y="39"/>
                </a:lnTo>
                <a:lnTo>
                  <a:pt x="5483" y="39"/>
                </a:lnTo>
                <a:lnTo>
                  <a:pt x="5483" y="39"/>
                </a:lnTo>
                <a:lnTo>
                  <a:pt x="5483" y="39"/>
                </a:lnTo>
                <a:lnTo>
                  <a:pt x="5483" y="39"/>
                </a:lnTo>
                <a:lnTo>
                  <a:pt x="5483" y="39"/>
                </a:lnTo>
                <a:lnTo>
                  <a:pt x="5484" y="39"/>
                </a:lnTo>
                <a:lnTo>
                  <a:pt x="5484" y="39"/>
                </a:lnTo>
                <a:lnTo>
                  <a:pt x="5484" y="39"/>
                </a:lnTo>
                <a:lnTo>
                  <a:pt x="5484" y="39"/>
                </a:lnTo>
                <a:lnTo>
                  <a:pt x="5485" y="39"/>
                </a:lnTo>
                <a:lnTo>
                  <a:pt x="5485" y="39"/>
                </a:lnTo>
                <a:lnTo>
                  <a:pt x="5485" y="39"/>
                </a:lnTo>
                <a:lnTo>
                  <a:pt x="5485" y="39"/>
                </a:lnTo>
                <a:lnTo>
                  <a:pt x="5486" y="39"/>
                </a:lnTo>
                <a:lnTo>
                  <a:pt x="5486" y="39"/>
                </a:lnTo>
                <a:lnTo>
                  <a:pt x="5486" y="39"/>
                </a:lnTo>
                <a:lnTo>
                  <a:pt x="5486" y="39"/>
                </a:lnTo>
                <a:lnTo>
                  <a:pt x="5486" y="39"/>
                </a:lnTo>
                <a:lnTo>
                  <a:pt x="5487" y="39"/>
                </a:lnTo>
                <a:lnTo>
                  <a:pt x="5487" y="39"/>
                </a:lnTo>
                <a:lnTo>
                  <a:pt x="5487" y="39"/>
                </a:lnTo>
                <a:lnTo>
                  <a:pt x="5487" y="39"/>
                </a:lnTo>
                <a:lnTo>
                  <a:pt x="5488" y="39"/>
                </a:lnTo>
                <a:lnTo>
                  <a:pt x="5488" y="39"/>
                </a:lnTo>
                <a:lnTo>
                  <a:pt x="5488" y="39"/>
                </a:lnTo>
                <a:lnTo>
                  <a:pt x="5488" y="39"/>
                </a:lnTo>
                <a:lnTo>
                  <a:pt x="5489" y="39"/>
                </a:lnTo>
                <a:lnTo>
                  <a:pt x="5489" y="39"/>
                </a:lnTo>
                <a:lnTo>
                  <a:pt x="5489" y="39"/>
                </a:lnTo>
                <a:lnTo>
                  <a:pt x="5489" y="39"/>
                </a:lnTo>
                <a:lnTo>
                  <a:pt x="5490" y="39"/>
                </a:lnTo>
                <a:lnTo>
                  <a:pt x="5490" y="39"/>
                </a:lnTo>
                <a:lnTo>
                  <a:pt x="5490" y="39"/>
                </a:lnTo>
                <a:lnTo>
                  <a:pt x="5490" y="39"/>
                </a:lnTo>
                <a:lnTo>
                  <a:pt x="5491" y="39"/>
                </a:lnTo>
                <a:lnTo>
                  <a:pt x="5491" y="39"/>
                </a:lnTo>
                <a:lnTo>
                  <a:pt x="5491" y="39"/>
                </a:lnTo>
                <a:lnTo>
                  <a:pt x="5491" y="39"/>
                </a:lnTo>
                <a:lnTo>
                  <a:pt x="5492" y="39"/>
                </a:lnTo>
                <a:lnTo>
                  <a:pt x="5492" y="39"/>
                </a:lnTo>
                <a:lnTo>
                  <a:pt x="5492" y="39"/>
                </a:lnTo>
                <a:lnTo>
                  <a:pt x="5492" y="39"/>
                </a:lnTo>
                <a:lnTo>
                  <a:pt x="5492" y="39"/>
                </a:lnTo>
                <a:lnTo>
                  <a:pt x="5493" y="39"/>
                </a:lnTo>
                <a:lnTo>
                  <a:pt x="5493" y="39"/>
                </a:lnTo>
                <a:lnTo>
                  <a:pt x="5493" y="39"/>
                </a:lnTo>
                <a:lnTo>
                  <a:pt x="5493" y="39"/>
                </a:lnTo>
                <a:lnTo>
                  <a:pt x="5494" y="39"/>
                </a:lnTo>
                <a:lnTo>
                  <a:pt x="5494" y="39"/>
                </a:lnTo>
                <a:lnTo>
                  <a:pt x="5494" y="39"/>
                </a:lnTo>
                <a:lnTo>
                  <a:pt x="5494" y="39"/>
                </a:lnTo>
                <a:lnTo>
                  <a:pt x="5495" y="39"/>
                </a:lnTo>
                <a:lnTo>
                  <a:pt x="5495" y="39"/>
                </a:lnTo>
                <a:lnTo>
                  <a:pt x="5495" y="39"/>
                </a:lnTo>
                <a:lnTo>
                  <a:pt x="5495" y="39"/>
                </a:lnTo>
                <a:lnTo>
                  <a:pt x="5495" y="39"/>
                </a:lnTo>
                <a:lnTo>
                  <a:pt x="5496" y="39"/>
                </a:lnTo>
                <a:lnTo>
                  <a:pt x="5496" y="39"/>
                </a:lnTo>
                <a:lnTo>
                  <a:pt x="5496" y="39"/>
                </a:lnTo>
                <a:lnTo>
                  <a:pt x="5496" y="39"/>
                </a:lnTo>
                <a:lnTo>
                  <a:pt x="5497" y="39"/>
                </a:lnTo>
                <a:lnTo>
                  <a:pt x="5497" y="39"/>
                </a:lnTo>
                <a:lnTo>
                  <a:pt x="5497" y="39"/>
                </a:lnTo>
                <a:lnTo>
                  <a:pt x="5498" y="39"/>
                </a:lnTo>
                <a:lnTo>
                  <a:pt x="5498" y="39"/>
                </a:lnTo>
                <a:lnTo>
                  <a:pt x="5498" y="39"/>
                </a:lnTo>
                <a:lnTo>
                  <a:pt x="5498" y="39"/>
                </a:lnTo>
                <a:lnTo>
                  <a:pt x="5498" y="39"/>
                </a:lnTo>
                <a:lnTo>
                  <a:pt x="5499" y="39"/>
                </a:lnTo>
                <a:lnTo>
                  <a:pt x="5499" y="39"/>
                </a:lnTo>
                <a:lnTo>
                  <a:pt x="5499" y="39"/>
                </a:lnTo>
                <a:lnTo>
                  <a:pt x="5499" y="39"/>
                </a:lnTo>
                <a:lnTo>
                  <a:pt x="5500" y="39"/>
                </a:lnTo>
                <a:lnTo>
                  <a:pt x="5500" y="39"/>
                </a:lnTo>
                <a:lnTo>
                  <a:pt x="5500" y="39"/>
                </a:lnTo>
                <a:lnTo>
                  <a:pt x="5500" y="39"/>
                </a:lnTo>
                <a:lnTo>
                  <a:pt x="5501" y="39"/>
                </a:lnTo>
                <a:lnTo>
                  <a:pt x="5501" y="39"/>
                </a:lnTo>
                <a:lnTo>
                  <a:pt x="5501" y="39"/>
                </a:lnTo>
                <a:lnTo>
                  <a:pt x="5501" y="39"/>
                </a:lnTo>
                <a:lnTo>
                  <a:pt x="5501" y="39"/>
                </a:lnTo>
                <a:lnTo>
                  <a:pt x="5502" y="39"/>
                </a:lnTo>
                <a:lnTo>
                  <a:pt x="5502" y="39"/>
                </a:lnTo>
                <a:lnTo>
                  <a:pt x="5502" y="39"/>
                </a:lnTo>
                <a:lnTo>
                  <a:pt x="5502" y="39"/>
                </a:lnTo>
                <a:lnTo>
                  <a:pt x="5503" y="39"/>
                </a:lnTo>
                <a:lnTo>
                  <a:pt x="5503" y="39"/>
                </a:lnTo>
                <a:lnTo>
                  <a:pt x="5503" y="39"/>
                </a:lnTo>
                <a:lnTo>
                  <a:pt x="5503" y="39"/>
                </a:lnTo>
                <a:lnTo>
                  <a:pt x="5504" y="39"/>
                </a:lnTo>
                <a:lnTo>
                  <a:pt x="5504" y="39"/>
                </a:lnTo>
                <a:lnTo>
                  <a:pt x="5504" y="39"/>
                </a:lnTo>
                <a:lnTo>
                  <a:pt x="5505" y="39"/>
                </a:lnTo>
                <a:lnTo>
                  <a:pt x="5505" y="39"/>
                </a:lnTo>
                <a:lnTo>
                  <a:pt x="5505" y="39"/>
                </a:lnTo>
                <a:lnTo>
                  <a:pt x="5505" y="39"/>
                </a:lnTo>
                <a:lnTo>
                  <a:pt x="5505" y="39"/>
                </a:lnTo>
                <a:lnTo>
                  <a:pt x="5506" y="39"/>
                </a:lnTo>
                <a:lnTo>
                  <a:pt x="5506" y="39"/>
                </a:lnTo>
                <a:lnTo>
                  <a:pt x="5506" y="39"/>
                </a:lnTo>
                <a:lnTo>
                  <a:pt x="5506" y="39"/>
                </a:lnTo>
                <a:lnTo>
                  <a:pt x="5507" y="39"/>
                </a:lnTo>
                <a:lnTo>
                  <a:pt x="5507" y="39"/>
                </a:lnTo>
                <a:lnTo>
                  <a:pt x="5507" y="39"/>
                </a:lnTo>
                <a:lnTo>
                  <a:pt x="5507" y="39"/>
                </a:lnTo>
                <a:lnTo>
                  <a:pt x="5508" y="39"/>
                </a:lnTo>
                <a:lnTo>
                  <a:pt x="5508" y="39"/>
                </a:lnTo>
                <a:lnTo>
                  <a:pt x="5508" y="39"/>
                </a:lnTo>
                <a:lnTo>
                  <a:pt x="5508" y="39"/>
                </a:lnTo>
                <a:lnTo>
                  <a:pt x="5508" y="39"/>
                </a:lnTo>
                <a:lnTo>
                  <a:pt x="5509" y="39"/>
                </a:lnTo>
                <a:lnTo>
                  <a:pt x="5509" y="39"/>
                </a:lnTo>
                <a:lnTo>
                  <a:pt x="5509" y="39"/>
                </a:lnTo>
                <a:lnTo>
                  <a:pt x="5509" y="39"/>
                </a:lnTo>
                <a:lnTo>
                  <a:pt x="5510" y="39"/>
                </a:lnTo>
                <a:lnTo>
                  <a:pt x="5510" y="39"/>
                </a:lnTo>
                <a:lnTo>
                  <a:pt x="5510" y="39"/>
                </a:lnTo>
                <a:lnTo>
                  <a:pt x="5510" y="39"/>
                </a:lnTo>
                <a:lnTo>
                  <a:pt x="5510" y="39"/>
                </a:lnTo>
                <a:lnTo>
                  <a:pt x="5511" y="39"/>
                </a:lnTo>
                <a:lnTo>
                  <a:pt x="5511" y="39"/>
                </a:lnTo>
                <a:lnTo>
                  <a:pt x="5511" y="39"/>
                </a:lnTo>
                <a:lnTo>
                  <a:pt x="5511" y="39"/>
                </a:lnTo>
                <a:lnTo>
                  <a:pt x="5512" y="39"/>
                </a:lnTo>
                <a:lnTo>
                  <a:pt x="5512" y="39"/>
                </a:lnTo>
                <a:lnTo>
                  <a:pt x="5512" y="39"/>
                </a:lnTo>
                <a:lnTo>
                  <a:pt x="5513" y="39"/>
                </a:lnTo>
                <a:lnTo>
                  <a:pt x="5513" y="39"/>
                </a:lnTo>
                <a:lnTo>
                  <a:pt x="5513" y="39"/>
                </a:lnTo>
                <a:lnTo>
                  <a:pt x="5513" y="39"/>
                </a:lnTo>
                <a:lnTo>
                  <a:pt x="5514" y="39"/>
                </a:lnTo>
                <a:lnTo>
                  <a:pt x="5514" y="39"/>
                </a:lnTo>
                <a:lnTo>
                  <a:pt x="5514" y="39"/>
                </a:lnTo>
                <a:lnTo>
                  <a:pt x="5514" y="39"/>
                </a:lnTo>
                <a:lnTo>
                  <a:pt x="5514" y="39"/>
                </a:lnTo>
                <a:lnTo>
                  <a:pt x="5515" y="39"/>
                </a:lnTo>
                <a:lnTo>
                  <a:pt x="5515" y="39"/>
                </a:lnTo>
                <a:lnTo>
                  <a:pt x="5515" y="39"/>
                </a:lnTo>
                <a:lnTo>
                  <a:pt x="5515" y="39"/>
                </a:lnTo>
                <a:lnTo>
                  <a:pt x="5516" y="39"/>
                </a:lnTo>
                <a:lnTo>
                  <a:pt x="5516" y="39"/>
                </a:lnTo>
                <a:lnTo>
                  <a:pt x="5516" y="39"/>
                </a:lnTo>
                <a:lnTo>
                  <a:pt x="5516" y="39"/>
                </a:lnTo>
                <a:lnTo>
                  <a:pt x="5517" y="39"/>
                </a:lnTo>
                <a:lnTo>
                  <a:pt x="5517" y="39"/>
                </a:lnTo>
                <a:lnTo>
                  <a:pt x="5517" y="39"/>
                </a:lnTo>
                <a:lnTo>
                  <a:pt x="5517" y="39"/>
                </a:lnTo>
                <a:lnTo>
                  <a:pt x="5517" y="39"/>
                </a:lnTo>
                <a:lnTo>
                  <a:pt x="5518" y="39"/>
                </a:lnTo>
                <a:lnTo>
                  <a:pt x="5518" y="39"/>
                </a:lnTo>
                <a:lnTo>
                  <a:pt x="5518" y="39"/>
                </a:lnTo>
                <a:lnTo>
                  <a:pt x="5518" y="39"/>
                </a:lnTo>
                <a:lnTo>
                  <a:pt x="5519" y="39"/>
                </a:lnTo>
                <a:lnTo>
                  <a:pt x="5519" y="39"/>
                </a:lnTo>
                <a:lnTo>
                  <a:pt x="5519" y="39"/>
                </a:lnTo>
                <a:lnTo>
                  <a:pt x="5519" y="39"/>
                </a:lnTo>
                <a:lnTo>
                  <a:pt x="5520" y="39"/>
                </a:lnTo>
                <a:lnTo>
                  <a:pt x="5520" y="39"/>
                </a:lnTo>
                <a:lnTo>
                  <a:pt x="5520" y="39"/>
                </a:lnTo>
                <a:lnTo>
                  <a:pt x="5520" y="39"/>
                </a:lnTo>
                <a:lnTo>
                  <a:pt x="5521" y="39"/>
                </a:lnTo>
                <a:lnTo>
                  <a:pt x="5521" y="39"/>
                </a:lnTo>
                <a:lnTo>
                  <a:pt x="5521" y="39"/>
                </a:lnTo>
                <a:lnTo>
                  <a:pt x="5521" y="39"/>
                </a:lnTo>
                <a:lnTo>
                  <a:pt x="5522" y="39"/>
                </a:lnTo>
                <a:lnTo>
                  <a:pt x="5522" y="39"/>
                </a:lnTo>
                <a:lnTo>
                  <a:pt x="5522" y="39"/>
                </a:lnTo>
                <a:lnTo>
                  <a:pt x="5522" y="39"/>
                </a:lnTo>
                <a:lnTo>
                  <a:pt x="5523" y="39"/>
                </a:lnTo>
                <a:lnTo>
                  <a:pt x="5523" y="39"/>
                </a:lnTo>
                <a:lnTo>
                  <a:pt x="5523" y="39"/>
                </a:lnTo>
                <a:lnTo>
                  <a:pt x="5523" y="39"/>
                </a:lnTo>
                <a:lnTo>
                  <a:pt x="5523" y="39"/>
                </a:lnTo>
                <a:lnTo>
                  <a:pt x="5524" y="39"/>
                </a:lnTo>
                <a:lnTo>
                  <a:pt x="5524" y="39"/>
                </a:lnTo>
                <a:lnTo>
                  <a:pt x="5524" y="39"/>
                </a:lnTo>
                <a:lnTo>
                  <a:pt x="5524" y="39"/>
                </a:lnTo>
                <a:lnTo>
                  <a:pt x="5525" y="39"/>
                </a:lnTo>
                <a:lnTo>
                  <a:pt x="5525" y="39"/>
                </a:lnTo>
                <a:lnTo>
                  <a:pt x="5525" y="39"/>
                </a:lnTo>
                <a:lnTo>
                  <a:pt x="5525" y="39"/>
                </a:lnTo>
                <a:lnTo>
                  <a:pt x="5526" y="39"/>
                </a:lnTo>
                <a:lnTo>
                  <a:pt x="5526" y="39"/>
                </a:lnTo>
                <a:lnTo>
                  <a:pt x="5526" y="39"/>
                </a:lnTo>
                <a:lnTo>
                  <a:pt x="5526" y="39"/>
                </a:lnTo>
                <a:lnTo>
                  <a:pt x="5526" y="39"/>
                </a:lnTo>
                <a:lnTo>
                  <a:pt x="5527" y="39"/>
                </a:lnTo>
                <a:lnTo>
                  <a:pt x="5527" y="39"/>
                </a:lnTo>
                <a:lnTo>
                  <a:pt x="5527" y="39"/>
                </a:lnTo>
                <a:lnTo>
                  <a:pt x="5527" y="39"/>
                </a:lnTo>
                <a:lnTo>
                  <a:pt x="5528" y="39"/>
                </a:lnTo>
                <a:lnTo>
                  <a:pt x="5528" y="39"/>
                </a:lnTo>
                <a:lnTo>
                  <a:pt x="5528" y="39"/>
                </a:lnTo>
                <a:lnTo>
                  <a:pt x="5529" y="39"/>
                </a:lnTo>
                <a:lnTo>
                  <a:pt x="5529" y="39"/>
                </a:lnTo>
                <a:lnTo>
                  <a:pt x="5529" y="39"/>
                </a:lnTo>
                <a:lnTo>
                  <a:pt x="5529" y="39"/>
                </a:lnTo>
                <a:lnTo>
                  <a:pt x="5529" y="39"/>
                </a:lnTo>
                <a:lnTo>
                  <a:pt x="5530" y="39"/>
                </a:lnTo>
                <a:lnTo>
                  <a:pt x="5530" y="39"/>
                </a:lnTo>
                <a:lnTo>
                  <a:pt x="5530" y="39"/>
                </a:lnTo>
                <a:lnTo>
                  <a:pt x="5530" y="39"/>
                </a:lnTo>
                <a:lnTo>
                  <a:pt x="5531" y="39"/>
                </a:lnTo>
                <a:lnTo>
                  <a:pt x="5531" y="39"/>
                </a:lnTo>
                <a:lnTo>
                  <a:pt x="5531" y="39"/>
                </a:lnTo>
                <a:lnTo>
                  <a:pt x="5531" y="39"/>
                </a:lnTo>
                <a:lnTo>
                  <a:pt x="5532" y="39"/>
                </a:lnTo>
                <a:lnTo>
                  <a:pt x="5532" y="39"/>
                </a:lnTo>
                <a:lnTo>
                  <a:pt x="5532" y="39"/>
                </a:lnTo>
                <a:lnTo>
                  <a:pt x="5532" y="39"/>
                </a:lnTo>
                <a:lnTo>
                  <a:pt x="5532" y="39"/>
                </a:lnTo>
                <a:lnTo>
                  <a:pt x="5533" y="39"/>
                </a:lnTo>
                <a:lnTo>
                  <a:pt x="5533" y="39"/>
                </a:lnTo>
                <a:lnTo>
                  <a:pt x="5533" y="39"/>
                </a:lnTo>
                <a:lnTo>
                  <a:pt x="5533" y="39"/>
                </a:lnTo>
                <a:lnTo>
                  <a:pt x="5534" y="39"/>
                </a:lnTo>
                <a:lnTo>
                  <a:pt x="5534" y="39"/>
                </a:lnTo>
                <a:lnTo>
                  <a:pt x="5534" y="39"/>
                </a:lnTo>
                <a:lnTo>
                  <a:pt x="5534" y="39"/>
                </a:lnTo>
                <a:lnTo>
                  <a:pt x="5535" y="39"/>
                </a:lnTo>
                <a:lnTo>
                  <a:pt x="5535" y="39"/>
                </a:lnTo>
                <a:lnTo>
                  <a:pt x="5535" y="39"/>
                </a:lnTo>
                <a:lnTo>
                  <a:pt x="5535" y="39"/>
                </a:lnTo>
                <a:lnTo>
                  <a:pt x="5535" y="39"/>
                </a:lnTo>
                <a:lnTo>
                  <a:pt x="5536" y="39"/>
                </a:lnTo>
                <a:lnTo>
                  <a:pt x="5536" y="39"/>
                </a:lnTo>
                <a:lnTo>
                  <a:pt x="5536" y="39"/>
                </a:lnTo>
                <a:lnTo>
                  <a:pt x="5537" y="39"/>
                </a:lnTo>
                <a:lnTo>
                  <a:pt x="5537" y="39"/>
                </a:lnTo>
                <a:lnTo>
                  <a:pt x="5537" y="39"/>
                </a:lnTo>
                <a:lnTo>
                  <a:pt x="5537" y="39"/>
                </a:lnTo>
                <a:lnTo>
                  <a:pt x="5538" y="39"/>
                </a:lnTo>
                <a:lnTo>
                  <a:pt x="5538" y="39"/>
                </a:lnTo>
                <a:lnTo>
                  <a:pt x="5538" y="39"/>
                </a:lnTo>
                <a:lnTo>
                  <a:pt x="5538" y="39"/>
                </a:lnTo>
                <a:lnTo>
                  <a:pt x="5538" y="39"/>
                </a:lnTo>
                <a:lnTo>
                  <a:pt x="5539" y="39"/>
                </a:lnTo>
                <a:lnTo>
                  <a:pt x="5539" y="39"/>
                </a:lnTo>
                <a:lnTo>
                  <a:pt x="5539" y="39"/>
                </a:lnTo>
                <a:lnTo>
                  <a:pt x="5539" y="39"/>
                </a:lnTo>
                <a:lnTo>
                  <a:pt x="5540" y="39"/>
                </a:lnTo>
                <a:lnTo>
                  <a:pt x="5540" y="39"/>
                </a:lnTo>
                <a:lnTo>
                  <a:pt x="5540" y="39"/>
                </a:lnTo>
                <a:lnTo>
                  <a:pt x="5540" y="39"/>
                </a:lnTo>
                <a:lnTo>
                  <a:pt x="5541" y="39"/>
                </a:lnTo>
                <a:lnTo>
                  <a:pt x="5541" y="39"/>
                </a:lnTo>
                <a:lnTo>
                  <a:pt x="5541" y="39"/>
                </a:lnTo>
                <a:lnTo>
                  <a:pt x="5541" y="39"/>
                </a:lnTo>
                <a:lnTo>
                  <a:pt x="5541" y="39"/>
                </a:lnTo>
                <a:lnTo>
                  <a:pt x="5542" y="39"/>
                </a:lnTo>
                <a:lnTo>
                  <a:pt x="5542" y="39"/>
                </a:lnTo>
                <a:lnTo>
                  <a:pt x="5542" y="39"/>
                </a:lnTo>
                <a:lnTo>
                  <a:pt x="5542" y="39"/>
                </a:lnTo>
                <a:lnTo>
                  <a:pt x="5543" y="39"/>
                </a:lnTo>
                <a:lnTo>
                  <a:pt x="5543" y="39"/>
                </a:lnTo>
                <a:lnTo>
                  <a:pt x="5543" y="39"/>
                </a:lnTo>
                <a:lnTo>
                  <a:pt x="5544" y="39"/>
                </a:lnTo>
                <a:lnTo>
                  <a:pt x="5544" y="39"/>
                </a:lnTo>
                <a:lnTo>
                  <a:pt x="5544" y="39"/>
                </a:lnTo>
                <a:lnTo>
                  <a:pt x="5544" y="39"/>
                </a:lnTo>
                <a:lnTo>
                  <a:pt x="5544" y="39"/>
                </a:lnTo>
                <a:lnTo>
                  <a:pt x="5545" y="39"/>
                </a:lnTo>
                <a:lnTo>
                  <a:pt x="5545" y="39"/>
                </a:lnTo>
                <a:lnTo>
                  <a:pt x="5545" y="39"/>
                </a:lnTo>
                <a:lnTo>
                  <a:pt x="5545" y="39"/>
                </a:lnTo>
                <a:lnTo>
                  <a:pt x="5546" y="39"/>
                </a:lnTo>
                <a:lnTo>
                  <a:pt x="5546" y="39"/>
                </a:lnTo>
                <a:lnTo>
                  <a:pt x="5546" y="39"/>
                </a:lnTo>
                <a:lnTo>
                  <a:pt x="5546" y="39"/>
                </a:lnTo>
                <a:lnTo>
                  <a:pt x="5547" y="39"/>
                </a:lnTo>
                <a:lnTo>
                  <a:pt x="5547" y="39"/>
                </a:lnTo>
                <a:lnTo>
                  <a:pt x="5547" y="39"/>
                </a:lnTo>
                <a:lnTo>
                  <a:pt x="5547" y="39"/>
                </a:lnTo>
                <a:lnTo>
                  <a:pt x="5547" y="39"/>
                </a:lnTo>
                <a:lnTo>
                  <a:pt x="5548" y="39"/>
                </a:lnTo>
                <a:lnTo>
                  <a:pt x="5548" y="39"/>
                </a:lnTo>
                <a:lnTo>
                  <a:pt x="5548" y="39"/>
                </a:lnTo>
                <a:lnTo>
                  <a:pt x="5548" y="39"/>
                </a:lnTo>
                <a:lnTo>
                  <a:pt x="5549" y="39"/>
                </a:lnTo>
                <a:lnTo>
                  <a:pt x="5549" y="39"/>
                </a:lnTo>
                <a:lnTo>
                  <a:pt x="5549" y="39"/>
                </a:lnTo>
                <a:lnTo>
                  <a:pt x="5549" y="39"/>
                </a:lnTo>
                <a:lnTo>
                  <a:pt x="5550" y="39"/>
                </a:lnTo>
                <a:lnTo>
                  <a:pt x="5550" y="39"/>
                </a:lnTo>
                <a:lnTo>
                  <a:pt x="5550" y="39"/>
                </a:lnTo>
                <a:lnTo>
                  <a:pt x="5550" y="39"/>
                </a:lnTo>
                <a:lnTo>
                  <a:pt x="5550" y="39"/>
                </a:lnTo>
                <a:lnTo>
                  <a:pt x="5551" y="39"/>
                </a:lnTo>
                <a:lnTo>
                  <a:pt x="5551" y="39"/>
                </a:lnTo>
                <a:lnTo>
                  <a:pt x="5551" y="39"/>
                </a:lnTo>
                <a:lnTo>
                  <a:pt x="5552" y="39"/>
                </a:lnTo>
                <a:lnTo>
                  <a:pt x="5552" y="39"/>
                </a:lnTo>
                <a:lnTo>
                  <a:pt x="5552" y="39"/>
                </a:lnTo>
                <a:lnTo>
                  <a:pt x="5552" y="39"/>
                </a:lnTo>
                <a:lnTo>
                  <a:pt x="5553" y="39"/>
                </a:lnTo>
                <a:lnTo>
                  <a:pt x="5553" y="39"/>
                </a:lnTo>
                <a:lnTo>
                  <a:pt x="5553" y="39"/>
                </a:lnTo>
                <a:lnTo>
                  <a:pt x="5553" y="39"/>
                </a:lnTo>
                <a:lnTo>
                  <a:pt x="5553" y="39"/>
                </a:lnTo>
                <a:lnTo>
                  <a:pt x="5554" y="39"/>
                </a:lnTo>
                <a:lnTo>
                  <a:pt x="5554" y="39"/>
                </a:lnTo>
                <a:lnTo>
                  <a:pt x="5554" y="39"/>
                </a:lnTo>
                <a:lnTo>
                  <a:pt x="5554" y="39"/>
                </a:lnTo>
                <a:lnTo>
                  <a:pt x="5555" y="39"/>
                </a:lnTo>
                <a:lnTo>
                  <a:pt x="5555" y="39"/>
                </a:lnTo>
                <a:lnTo>
                  <a:pt x="5555" y="39"/>
                </a:lnTo>
                <a:lnTo>
                  <a:pt x="5555" y="39"/>
                </a:lnTo>
                <a:lnTo>
                  <a:pt x="5556" y="39"/>
                </a:lnTo>
                <a:lnTo>
                  <a:pt x="5556" y="39"/>
                </a:lnTo>
                <a:lnTo>
                  <a:pt x="5556" y="39"/>
                </a:lnTo>
                <a:lnTo>
                  <a:pt x="5556" y="39"/>
                </a:lnTo>
                <a:lnTo>
                  <a:pt x="5556" y="39"/>
                </a:lnTo>
                <a:lnTo>
                  <a:pt x="5557" y="39"/>
                </a:lnTo>
                <a:lnTo>
                  <a:pt x="5557" y="39"/>
                </a:lnTo>
                <a:lnTo>
                  <a:pt x="5557" y="39"/>
                </a:lnTo>
                <a:lnTo>
                  <a:pt x="5557" y="39"/>
                </a:lnTo>
                <a:lnTo>
                  <a:pt x="5558" y="39"/>
                </a:lnTo>
                <a:lnTo>
                  <a:pt x="5558" y="39"/>
                </a:lnTo>
                <a:lnTo>
                  <a:pt x="5558" y="39"/>
                </a:lnTo>
                <a:lnTo>
                  <a:pt x="5558" y="39"/>
                </a:lnTo>
                <a:lnTo>
                  <a:pt x="5559" y="39"/>
                </a:lnTo>
                <a:lnTo>
                  <a:pt x="5559" y="39"/>
                </a:lnTo>
                <a:lnTo>
                  <a:pt x="5559" y="39"/>
                </a:lnTo>
                <a:lnTo>
                  <a:pt x="5560" y="39"/>
                </a:lnTo>
                <a:lnTo>
                  <a:pt x="5560" y="39"/>
                </a:lnTo>
                <a:lnTo>
                  <a:pt x="5560" y="39"/>
                </a:lnTo>
                <a:lnTo>
                  <a:pt x="5560" y="39"/>
                </a:lnTo>
                <a:lnTo>
                  <a:pt x="5560" y="39"/>
                </a:lnTo>
                <a:lnTo>
                  <a:pt x="5561" y="39"/>
                </a:lnTo>
                <a:lnTo>
                  <a:pt x="5561" y="39"/>
                </a:lnTo>
                <a:lnTo>
                  <a:pt x="5561" y="39"/>
                </a:lnTo>
                <a:lnTo>
                  <a:pt x="5561" y="39"/>
                </a:lnTo>
                <a:lnTo>
                  <a:pt x="5562" y="39"/>
                </a:lnTo>
                <a:lnTo>
                  <a:pt x="5562" y="39"/>
                </a:lnTo>
                <a:lnTo>
                  <a:pt x="5562" y="39"/>
                </a:lnTo>
                <a:lnTo>
                  <a:pt x="5562" y="39"/>
                </a:lnTo>
                <a:lnTo>
                  <a:pt x="5563" y="39"/>
                </a:lnTo>
                <a:lnTo>
                  <a:pt x="5563" y="39"/>
                </a:lnTo>
                <a:lnTo>
                  <a:pt x="5563" y="39"/>
                </a:lnTo>
                <a:lnTo>
                  <a:pt x="5563" y="39"/>
                </a:lnTo>
                <a:lnTo>
                  <a:pt x="5563" y="39"/>
                </a:lnTo>
                <a:lnTo>
                  <a:pt x="5564" y="39"/>
                </a:lnTo>
                <a:lnTo>
                  <a:pt x="5564" y="39"/>
                </a:lnTo>
                <a:lnTo>
                  <a:pt x="5564" y="39"/>
                </a:lnTo>
                <a:lnTo>
                  <a:pt x="5564" y="39"/>
                </a:lnTo>
                <a:lnTo>
                  <a:pt x="5565" y="39"/>
                </a:lnTo>
                <a:lnTo>
                  <a:pt x="5565" y="39"/>
                </a:lnTo>
                <a:lnTo>
                  <a:pt x="5565" y="39"/>
                </a:lnTo>
                <a:lnTo>
                  <a:pt x="5565" y="39"/>
                </a:lnTo>
                <a:lnTo>
                  <a:pt x="5566" y="39"/>
                </a:lnTo>
                <a:lnTo>
                  <a:pt x="5566" y="39"/>
                </a:lnTo>
                <a:lnTo>
                  <a:pt x="5566" y="39"/>
                </a:lnTo>
                <a:lnTo>
                  <a:pt x="5566" y="39"/>
                </a:lnTo>
                <a:lnTo>
                  <a:pt x="5566" y="39"/>
                </a:lnTo>
                <a:lnTo>
                  <a:pt x="5567" y="39"/>
                </a:lnTo>
                <a:lnTo>
                  <a:pt x="5567" y="39"/>
                </a:lnTo>
                <a:lnTo>
                  <a:pt x="5567" y="39"/>
                </a:lnTo>
                <a:lnTo>
                  <a:pt x="5568" y="39"/>
                </a:lnTo>
                <a:lnTo>
                  <a:pt x="5568" y="39"/>
                </a:lnTo>
                <a:lnTo>
                  <a:pt x="5568" y="39"/>
                </a:lnTo>
                <a:lnTo>
                  <a:pt x="5568" y="39"/>
                </a:lnTo>
                <a:lnTo>
                  <a:pt x="5569" y="39"/>
                </a:lnTo>
                <a:lnTo>
                  <a:pt x="5569" y="39"/>
                </a:lnTo>
                <a:lnTo>
                  <a:pt x="5569" y="39"/>
                </a:lnTo>
                <a:lnTo>
                  <a:pt x="5569" y="39"/>
                </a:lnTo>
                <a:lnTo>
                  <a:pt x="5569" y="39"/>
                </a:lnTo>
                <a:lnTo>
                  <a:pt x="5570" y="39"/>
                </a:lnTo>
                <a:lnTo>
                  <a:pt x="5570" y="39"/>
                </a:lnTo>
                <a:lnTo>
                  <a:pt x="5570" y="39"/>
                </a:lnTo>
                <a:lnTo>
                  <a:pt x="5570" y="39"/>
                </a:lnTo>
                <a:lnTo>
                  <a:pt x="5571" y="39"/>
                </a:lnTo>
                <a:lnTo>
                  <a:pt x="5571" y="39"/>
                </a:lnTo>
                <a:lnTo>
                  <a:pt x="5571" y="39"/>
                </a:lnTo>
                <a:lnTo>
                  <a:pt x="5571" y="39"/>
                </a:lnTo>
                <a:lnTo>
                  <a:pt x="5572" y="39"/>
                </a:lnTo>
                <a:lnTo>
                  <a:pt x="5572" y="39"/>
                </a:lnTo>
                <a:lnTo>
                  <a:pt x="5572" y="39"/>
                </a:lnTo>
                <a:lnTo>
                  <a:pt x="5572" y="39"/>
                </a:lnTo>
                <a:lnTo>
                  <a:pt x="5572" y="39"/>
                </a:lnTo>
                <a:lnTo>
                  <a:pt x="5573" y="39"/>
                </a:lnTo>
                <a:lnTo>
                  <a:pt x="5573" y="39"/>
                </a:lnTo>
                <a:lnTo>
                  <a:pt x="5573" y="39"/>
                </a:lnTo>
                <a:lnTo>
                  <a:pt x="5573" y="39"/>
                </a:lnTo>
                <a:lnTo>
                  <a:pt x="5574" y="39"/>
                </a:lnTo>
                <a:lnTo>
                  <a:pt x="5574" y="39"/>
                </a:lnTo>
                <a:lnTo>
                  <a:pt x="5574" y="39"/>
                </a:lnTo>
                <a:lnTo>
                  <a:pt x="5574" y="39"/>
                </a:lnTo>
                <a:lnTo>
                  <a:pt x="5575" y="39"/>
                </a:lnTo>
                <a:lnTo>
                  <a:pt x="5575" y="39"/>
                </a:lnTo>
                <a:lnTo>
                  <a:pt x="5575" y="39"/>
                </a:lnTo>
                <a:lnTo>
                  <a:pt x="5575" y="39"/>
                </a:lnTo>
                <a:lnTo>
                  <a:pt x="5576" y="39"/>
                </a:lnTo>
                <a:lnTo>
                  <a:pt x="5576" y="39"/>
                </a:lnTo>
                <a:lnTo>
                  <a:pt x="5576" y="39"/>
                </a:lnTo>
                <a:lnTo>
                  <a:pt x="5576" y="39"/>
                </a:lnTo>
                <a:lnTo>
                  <a:pt x="5577" y="39"/>
                </a:lnTo>
                <a:lnTo>
                  <a:pt x="5577" y="39"/>
                </a:lnTo>
                <a:lnTo>
                  <a:pt x="5577" y="39"/>
                </a:lnTo>
                <a:lnTo>
                  <a:pt x="5577" y="39"/>
                </a:lnTo>
                <a:lnTo>
                  <a:pt x="5578" y="39"/>
                </a:lnTo>
                <a:lnTo>
                  <a:pt x="5578" y="39"/>
                </a:lnTo>
                <a:lnTo>
                  <a:pt x="5578" y="39"/>
                </a:lnTo>
                <a:lnTo>
                  <a:pt x="5578" y="39"/>
                </a:lnTo>
                <a:lnTo>
                  <a:pt x="5578" y="39"/>
                </a:lnTo>
                <a:lnTo>
                  <a:pt x="5579" y="39"/>
                </a:lnTo>
                <a:lnTo>
                  <a:pt x="5579" y="39"/>
                </a:lnTo>
                <a:lnTo>
                  <a:pt x="5579" y="39"/>
                </a:lnTo>
                <a:lnTo>
                  <a:pt x="5579" y="39"/>
                </a:lnTo>
                <a:lnTo>
                  <a:pt x="5580" y="39"/>
                </a:lnTo>
                <a:lnTo>
                  <a:pt x="5580" y="39"/>
                </a:lnTo>
                <a:lnTo>
                  <a:pt x="5580" y="39"/>
                </a:lnTo>
                <a:lnTo>
                  <a:pt x="5580" y="39"/>
                </a:lnTo>
                <a:lnTo>
                  <a:pt x="5581" y="39"/>
                </a:lnTo>
                <a:lnTo>
                  <a:pt x="5581" y="39"/>
                </a:lnTo>
                <a:lnTo>
                  <a:pt x="5581" y="39"/>
                </a:lnTo>
                <a:lnTo>
                  <a:pt x="5581" y="39"/>
                </a:lnTo>
                <a:lnTo>
                  <a:pt x="5581" y="39"/>
                </a:lnTo>
                <a:lnTo>
                  <a:pt x="5582" y="39"/>
                </a:lnTo>
                <a:lnTo>
                  <a:pt x="5582" y="39"/>
                </a:lnTo>
                <a:lnTo>
                  <a:pt x="5582" y="39"/>
                </a:lnTo>
                <a:lnTo>
                  <a:pt x="5583" y="39"/>
                </a:lnTo>
                <a:lnTo>
                  <a:pt x="5583" y="39"/>
                </a:lnTo>
                <a:lnTo>
                  <a:pt x="5583" y="39"/>
                </a:lnTo>
                <a:lnTo>
                  <a:pt x="5583" y="39"/>
                </a:lnTo>
                <a:lnTo>
                  <a:pt x="5584" y="39"/>
                </a:lnTo>
                <a:lnTo>
                  <a:pt x="5584" y="39"/>
                </a:lnTo>
                <a:lnTo>
                  <a:pt x="5584" y="39"/>
                </a:lnTo>
                <a:lnTo>
                  <a:pt x="5584" y="39"/>
                </a:lnTo>
                <a:lnTo>
                  <a:pt x="5584" y="39"/>
                </a:lnTo>
                <a:lnTo>
                  <a:pt x="5585" y="39"/>
                </a:lnTo>
                <a:lnTo>
                  <a:pt x="5585" y="39"/>
                </a:lnTo>
                <a:lnTo>
                  <a:pt x="5585" y="39"/>
                </a:lnTo>
                <a:lnTo>
                  <a:pt x="5585" y="39"/>
                </a:lnTo>
                <a:lnTo>
                  <a:pt x="5586" y="39"/>
                </a:lnTo>
                <a:lnTo>
                  <a:pt x="5586" y="39"/>
                </a:lnTo>
                <a:lnTo>
                  <a:pt x="5586" y="39"/>
                </a:lnTo>
                <a:lnTo>
                  <a:pt x="5586" y="39"/>
                </a:lnTo>
                <a:lnTo>
                  <a:pt x="5587" y="39"/>
                </a:lnTo>
                <a:lnTo>
                  <a:pt x="5587" y="39"/>
                </a:lnTo>
                <a:lnTo>
                  <a:pt x="5587" y="39"/>
                </a:lnTo>
                <a:lnTo>
                  <a:pt x="5587" y="39"/>
                </a:lnTo>
                <a:lnTo>
                  <a:pt x="5587" y="39"/>
                </a:lnTo>
                <a:lnTo>
                  <a:pt x="5588" y="39"/>
                </a:lnTo>
                <a:lnTo>
                  <a:pt x="5588" y="39"/>
                </a:lnTo>
                <a:lnTo>
                  <a:pt x="5588" y="39"/>
                </a:lnTo>
                <a:lnTo>
                  <a:pt x="5588" y="39"/>
                </a:lnTo>
                <a:lnTo>
                  <a:pt x="5589" y="39"/>
                </a:lnTo>
                <a:lnTo>
                  <a:pt x="5589" y="39"/>
                </a:lnTo>
                <a:lnTo>
                  <a:pt x="5589" y="39"/>
                </a:lnTo>
                <a:lnTo>
                  <a:pt x="5589" y="39"/>
                </a:lnTo>
                <a:lnTo>
                  <a:pt x="5590" y="39"/>
                </a:lnTo>
                <a:lnTo>
                  <a:pt x="5590" y="39"/>
                </a:lnTo>
                <a:lnTo>
                  <a:pt x="5590" y="39"/>
                </a:lnTo>
                <a:lnTo>
                  <a:pt x="5590" y="39"/>
                </a:lnTo>
                <a:lnTo>
                  <a:pt x="5591" y="39"/>
                </a:lnTo>
                <a:lnTo>
                  <a:pt x="5591" y="39"/>
                </a:lnTo>
                <a:lnTo>
                  <a:pt x="5591" y="39"/>
                </a:lnTo>
                <a:lnTo>
                  <a:pt x="5591" y="39"/>
                </a:lnTo>
                <a:lnTo>
                  <a:pt x="5592" y="39"/>
                </a:lnTo>
                <a:lnTo>
                  <a:pt x="5592" y="39"/>
                </a:lnTo>
                <a:lnTo>
                  <a:pt x="5592" y="39"/>
                </a:lnTo>
                <a:lnTo>
                  <a:pt x="5592" y="39"/>
                </a:lnTo>
                <a:lnTo>
                  <a:pt x="5593" y="39"/>
                </a:lnTo>
                <a:lnTo>
                  <a:pt x="5593" y="39"/>
                </a:lnTo>
                <a:lnTo>
                  <a:pt x="5593" y="39"/>
                </a:lnTo>
                <a:lnTo>
                  <a:pt x="5593" y="39"/>
                </a:lnTo>
                <a:lnTo>
                  <a:pt x="5593" y="39"/>
                </a:lnTo>
                <a:lnTo>
                  <a:pt x="5594" y="39"/>
                </a:lnTo>
                <a:lnTo>
                  <a:pt x="5594" y="39"/>
                </a:lnTo>
                <a:lnTo>
                  <a:pt x="5594" y="39"/>
                </a:lnTo>
                <a:lnTo>
                  <a:pt x="5594" y="39"/>
                </a:lnTo>
                <a:lnTo>
                  <a:pt x="5595" y="39"/>
                </a:lnTo>
                <a:lnTo>
                  <a:pt x="5595" y="39"/>
                </a:lnTo>
                <a:lnTo>
                  <a:pt x="5595" y="39"/>
                </a:lnTo>
                <a:lnTo>
                  <a:pt x="5595" y="39"/>
                </a:lnTo>
                <a:lnTo>
                  <a:pt x="5596" y="39"/>
                </a:lnTo>
                <a:lnTo>
                  <a:pt x="5596" y="39"/>
                </a:lnTo>
                <a:lnTo>
                  <a:pt x="5596" y="39"/>
                </a:lnTo>
                <a:lnTo>
                  <a:pt x="5596" y="39"/>
                </a:lnTo>
                <a:lnTo>
                  <a:pt x="5596" y="39"/>
                </a:lnTo>
                <a:lnTo>
                  <a:pt x="5597" y="39"/>
                </a:lnTo>
                <a:lnTo>
                  <a:pt x="5597" y="39"/>
                </a:lnTo>
                <a:lnTo>
                  <a:pt x="5597" y="39"/>
                </a:lnTo>
                <a:lnTo>
                  <a:pt x="5597" y="39"/>
                </a:lnTo>
                <a:lnTo>
                  <a:pt x="5598" y="39"/>
                </a:lnTo>
                <a:lnTo>
                  <a:pt x="5598" y="39"/>
                </a:lnTo>
                <a:lnTo>
                  <a:pt x="5598" y="39"/>
                </a:lnTo>
                <a:lnTo>
                  <a:pt x="5599" y="39"/>
                </a:lnTo>
                <a:lnTo>
                  <a:pt x="5599" y="39"/>
                </a:lnTo>
                <a:lnTo>
                  <a:pt x="5599" y="39"/>
                </a:lnTo>
                <a:lnTo>
                  <a:pt x="5599" y="39"/>
                </a:lnTo>
                <a:lnTo>
                  <a:pt x="5599" y="39"/>
                </a:lnTo>
                <a:lnTo>
                  <a:pt x="5600" y="39"/>
                </a:lnTo>
                <a:lnTo>
                  <a:pt x="5600" y="39"/>
                </a:lnTo>
                <a:lnTo>
                  <a:pt x="5600" y="39"/>
                </a:lnTo>
                <a:lnTo>
                  <a:pt x="5600" y="39"/>
                </a:lnTo>
                <a:lnTo>
                  <a:pt x="5601" y="39"/>
                </a:lnTo>
                <a:lnTo>
                  <a:pt x="5601" y="39"/>
                </a:lnTo>
                <a:lnTo>
                  <a:pt x="5601" y="39"/>
                </a:lnTo>
                <a:lnTo>
                  <a:pt x="5601" y="39"/>
                </a:lnTo>
                <a:lnTo>
                  <a:pt x="5602" y="39"/>
                </a:lnTo>
                <a:lnTo>
                  <a:pt x="5602" y="39"/>
                </a:lnTo>
                <a:lnTo>
                  <a:pt x="5602" y="39"/>
                </a:lnTo>
                <a:lnTo>
                  <a:pt x="5602" y="39"/>
                </a:lnTo>
                <a:lnTo>
                  <a:pt x="5602" y="39"/>
                </a:lnTo>
                <a:lnTo>
                  <a:pt x="5603" y="39"/>
                </a:lnTo>
                <a:lnTo>
                  <a:pt x="5603" y="39"/>
                </a:lnTo>
                <a:lnTo>
                  <a:pt x="5603" y="39"/>
                </a:lnTo>
                <a:lnTo>
                  <a:pt x="5603" y="39"/>
                </a:lnTo>
                <a:lnTo>
                  <a:pt x="5604" y="39"/>
                </a:lnTo>
                <a:lnTo>
                  <a:pt x="5604" y="39"/>
                </a:lnTo>
                <a:lnTo>
                  <a:pt x="5604" y="39"/>
                </a:lnTo>
                <a:lnTo>
                  <a:pt x="5604" y="39"/>
                </a:lnTo>
                <a:lnTo>
                  <a:pt x="5605" y="39"/>
                </a:lnTo>
                <a:lnTo>
                  <a:pt x="5605" y="39"/>
                </a:lnTo>
                <a:lnTo>
                  <a:pt x="5605" y="39"/>
                </a:lnTo>
                <a:lnTo>
                  <a:pt x="5605" y="39"/>
                </a:lnTo>
                <a:lnTo>
                  <a:pt x="5605" y="39"/>
                </a:lnTo>
                <a:lnTo>
                  <a:pt x="5606" y="39"/>
                </a:lnTo>
                <a:lnTo>
                  <a:pt x="5606" y="39"/>
                </a:lnTo>
                <a:lnTo>
                  <a:pt x="5606" y="39"/>
                </a:lnTo>
                <a:lnTo>
                  <a:pt x="5607" y="39"/>
                </a:lnTo>
                <a:lnTo>
                  <a:pt x="5607" y="39"/>
                </a:lnTo>
                <a:lnTo>
                  <a:pt x="5607" y="39"/>
                </a:lnTo>
                <a:lnTo>
                  <a:pt x="5607" y="39"/>
                </a:lnTo>
                <a:lnTo>
                  <a:pt x="5608" y="39"/>
                </a:lnTo>
                <a:lnTo>
                  <a:pt x="5608" y="39"/>
                </a:lnTo>
                <a:lnTo>
                  <a:pt x="5608" y="39"/>
                </a:lnTo>
                <a:lnTo>
                  <a:pt x="5608" y="39"/>
                </a:lnTo>
                <a:lnTo>
                  <a:pt x="5609" y="39"/>
                </a:lnTo>
                <a:lnTo>
                  <a:pt x="5609" y="39"/>
                </a:lnTo>
                <a:lnTo>
                  <a:pt x="5609" y="39"/>
                </a:lnTo>
                <a:lnTo>
                  <a:pt x="5609" y="39"/>
                </a:lnTo>
                <a:lnTo>
                  <a:pt x="5609" y="39"/>
                </a:lnTo>
                <a:lnTo>
                  <a:pt x="5610" y="39"/>
                </a:lnTo>
                <a:lnTo>
                  <a:pt x="5610" y="39"/>
                </a:lnTo>
                <a:lnTo>
                  <a:pt x="5610" y="39"/>
                </a:lnTo>
                <a:lnTo>
                  <a:pt x="5610" y="39"/>
                </a:lnTo>
                <a:lnTo>
                  <a:pt x="5611" y="39"/>
                </a:lnTo>
                <a:lnTo>
                  <a:pt x="5611" y="39"/>
                </a:lnTo>
                <a:lnTo>
                  <a:pt x="5611" y="39"/>
                </a:lnTo>
                <a:lnTo>
                  <a:pt x="5611" y="39"/>
                </a:lnTo>
                <a:lnTo>
                  <a:pt x="5612" y="39"/>
                </a:lnTo>
                <a:lnTo>
                  <a:pt x="5612" y="39"/>
                </a:lnTo>
                <a:lnTo>
                  <a:pt x="5612" y="39"/>
                </a:lnTo>
                <a:lnTo>
                  <a:pt x="5612" y="39"/>
                </a:lnTo>
                <a:lnTo>
                  <a:pt x="5612" y="39"/>
                </a:lnTo>
                <a:lnTo>
                  <a:pt x="5613" y="39"/>
                </a:lnTo>
                <a:lnTo>
                  <a:pt x="5613" y="39"/>
                </a:lnTo>
                <a:lnTo>
                  <a:pt x="5613" y="39"/>
                </a:lnTo>
                <a:lnTo>
                  <a:pt x="5613" y="39"/>
                </a:lnTo>
                <a:lnTo>
                  <a:pt x="5614" y="39"/>
                </a:lnTo>
                <a:lnTo>
                  <a:pt x="5614" y="39"/>
                </a:lnTo>
                <a:lnTo>
                  <a:pt x="5614" y="39"/>
                </a:lnTo>
                <a:lnTo>
                  <a:pt x="5615" y="39"/>
                </a:lnTo>
                <a:lnTo>
                  <a:pt x="5615" y="39"/>
                </a:lnTo>
                <a:lnTo>
                  <a:pt x="5615" y="39"/>
                </a:lnTo>
                <a:lnTo>
                  <a:pt x="5615" y="39"/>
                </a:lnTo>
                <a:lnTo>
                  <a:pt x="5615" y="39"/>
                </a:lnTo>
                <a:lnTo>
                  <a:pt x="5616" y="39"/>
                </a:lnTo>
                <a:lnTo>
                  <a:pt x="5616" y="39"/>
                </a:lnTo>
                <a:lnTo>
                  <a:pt x="5616" y="39"/>
                </a:lnTo>
                <a:lnTo>
                  <a:pt x="5616" y="39"/>
                </a:lnTo>
                <a:lnTo>
                  <a:pt x="5617" y="39"/>
                </a:lnTo>
                <a:lnTo>
                  <a:pt x="5617" y="39"/>
                </a:lnTo>
                <a:lnTo>
                  <a:pt x="5617" y="39"/>
                </a:lnTo>
                <a:lnTo>
                  <a:pt x="5617" y="39"/>
                </a:lnTo>
                <a:lnTo>
                  <a:pt x="5618" y="39"/>
                </a:lnTo>
                <a:lnTo>
                  <a:pt x="5618" y="39"/>
                </a:lnTo>
                <a:lnTo>
                  <a:pt x="5618" y="39"/>
                </a:lnTo>
                <a:lnTo>
                  <a:pt x="5618" y="39"/>
                </a:lnTo>
                <a:lnTo>
                  <a:pt x="5618" y="39"/>
                </a:lnTo>
                <a:lnTo>
                  <a:pt x="5619" y="39"/>
                </a:lnTo>
                <a:lnTo>
                  <a:pt x="5619" y="39"/>
                </a:lnTo>
                <a:lnTo>
                  <a:pt x="5619" y="39"/>
                </a:lnTo>
                <a:lnTo>
                  <a:pt x="5619" y="39"/>
                </a:lnTo>
                <a:lnTo>
                  <a:pt x="5620" y="39"/>
                </a:lnTo>
                <a:lnTo>
                  <a:pt x="5620" y="39"/>
                </a:lnTo>
                <a:lnTo>
                  <a:pt x="5620" y="39"/>
                </a:lnTo>
                <a:lnTo>
                  <a:pt x="5620" y="39"/>
                </a:lnTo>
                <a:lnTo>
                  <a:pt x="5621" y="39"/>
                </a:lnTo>
                <a:lnTo>
                  <a:pt x="5621" y="39"/>
                </a:lnTo>
                <a:lnTo>
                  <a:pt x="5621" y="39"/>
                </a:lnTo>
                <a:lnTo>
                  <a:pt x="5621" y="39"/>
                </a:lnTo>
                <a:lnTo>
                  <a:pt x="5622" y="39"/>
                </a:lnTo>
                <a:lnTo>
                  <a:pt x="5622" y="39"/>
                </a:lnTo>
                <a:lnTo>
                  <a:pt x="5622" y="39"/>
                </a:lnTo>
                <a:lnTo>
                  <a:pt x="5622" y="39"/>
                </a:lnTo>
                <a:lnTo>
                  <a:pt x="5623" y="39"/>
                </a:lnTo>
                <a:lnTo>
                  <a:pt x="5623" y="39"/>
                </a:lnTo>
                <a:lnTo>
                  <a:pt x="5623" y="39"/>
                </a:lnTo>
                <a:lnTo>
                  <a:pt x="5623" y="39"/>
                </a:lnTo>
                <a:lnTo>
                  <a:pt x="5624" y="39"/>
                </a:lnTo>
                <a:lnTo>
                  <a:pt x="5624" y="39"/>
                </a:lnTo>
                <a:lnTo>
                  <a:pt x="5624" y="39"/>
                </a:lnTo>
                <a:lnTo>
                  <a:pt x="5624" y="39"/>
                </a:lnTo>
                <a:lnTo>
                  <a:pt x="5624" y="39"/>
                </a:lnTo>
                <a:lnTo>
                  <a:pt x="5625" y="39"/>
                </a:lnTo>
                <a:lnTo>
                  <a:pt x="5625" y="39"/>
                </a:lnTo>
                <a:lnTo>
                  <a:pt x="5625" y="39"/>
                </a:lnTo>
                <a:lnTo>
                  <a:pt x="5625" y="39"/>
                </a:lnTo>
                <a:lnTo>
                  <a:pt x="5626" y="39"/>
                </a:lnTo>
                <a:lnTo>
                  <a:pt x="5626" y="39"/>
                </a:lnTo>
                <a:lnTo>
                  <a:pt x="5626" y="39"/>
                </a:lnTo>
                <a:lnTo>
                  <a:pt x="5626" y="39"/>
                </a:lnTo>
                <a:lnTo>
                  <a:pt x="5627" y="39"/>
                </a:lnTo>
                <a:lnTo>
                  <a:pt x="5627" y="39"/>
                </a:lnTo>
                <a:lnTo>
                  <a:pt x="5627" y="39"/>
                </a:lnTo>
                <a:lnTo>
                  <a:pt x="5627" y="39"/>
                </a:lnTo>
                <a:lnTo>
                  <a:pt x="5627" y="39"/>
                </a:lnTo>
                <a:lnTo>
                  <a:pt x="5628" y="39"/>
                </a:lnTo>
                <a:lnTo>
                  <a:pt x="5628" y="39"/>
                </a:lnTo>
                <a:lnTo>
                  <a:pt x="5628" y="39"/>
                </a:lnTo>
                <a:lnTo>
                  <a:pt x="5628" y="39"/>
                </a:lnTo>
                <a:lnTo>
                  <a:pt x="5629" y="39"/>
                </a:lnTo>
                <a:lnTo>
                  <a:pt x="5629" y="39"/>
                </a:lnTo>
                <a:lnTo>
                  <a:pt x="5629" y="39"/>
                </a:lnTo>
                <a:lnTo>
                  <a:pt x="5630" y="39"/>
                </a:lnTo>
                <a:lnTo>
                  <a:pt x="5630" y="39"/>
                </a:lnTo>
                <a:lnTo>
                  <a:pt x="5630" y="39"/>
                </a:lnTo>
                <a:lnTo>
                  <a:pt x="5630" y="39"/>
                </a:lnTo>
                <a:lnTo>
                  <a:pt x="5630" y="39"/>
                </a:lnTo>
                <a:lnTo>
                  <a:pt x="5631" y="39"/>
                </a:lnTo>
                <a:lnTo>
                  <a:pt x="5631" y="39"/>
                </a:lnTo>
                <a:lnTo>
                  <a:pt x="5631" y="39"/>
                </a:lnTo>
                <a:lnTo>
                  <a:pt x="5631" y="39"/>
                </a:lnTo>
                <a:lnTo>
                  <a:pt x="5632" y="39"/>
                </a:lnTo>
                <a:lnTo>
                  <a:pt x="5632" y="39"/>
                </a:lnTo>
                <a:lnTo>
                  <a:pt x="5632" y="39"/>
                </a:lnTo>
                <a:lnTo>
                  <a:pt x="5632" y="39"/>
                </a:lnTo>
                <a:lnTo>
                  <a:pt x="5633" y="39"/>
                </a:lnTo>
                <a:lnTo>
                  <a:pt x="5633" y="39"/>
                </a:lnTo>
                <a:lnTo>
                  <a:pt x="5633" y="39"/>
                </a:lnTo>
                <a:lnTo>
                  <a:pt x="5633" y="39"/>
                </a:lnTo>
                <a:lnTo>
                  <a:pt x="5633" y="39"/>
                </a:lnTo>
                <a:lnTo>
                  <a:pt x="5634" y="39"/>
                </a:lnTo>
                <a:lnTo>
                  <a:pt x="5634" y="39"/>
                </a:lnTo>
                <a:lnTo>
                  <a:pt x="5634" y="39"/>
                </a:lnTo>
                <a:lnTo>
                  <a:pt x="5634" y="39"/>
                </a:lnTo>
                <a:lnTo>
                  <a:pt x="5635" y="39"/>
                </a:lnTo>
                <a:lnTo>
                  <a:pt x="5635" y="39"/>
                </a:lnTo>
                <a:lnTo>
                  <a:pt x="5635" y="39"/>
                </a:lnTo>
                <a:lnTo>
                  <a:pt x="5635" y="39"/>
                </a:lnTo>
                <a:lnTo>
                  <a:pt x="5636" y="39"/>
                </a:lnTo>
                <a:lnTo>
                  <a:pt x="5636" y="39"/>
                </a:lnTo>
                <a:lnTo>
                  <a:pt x="5636" y="39"/>
                </a:lnTo>
                <a:lnTo>
                  <a:pt x="5636" y="39"/>
                </a:lnTo>
                <a:lnTo>
                  <a:pt x="5636" y="39"/>
                </a:lnTo>
                <a:lnTo>
                  <a:pt x="5637" y="39"/>
                </a:lnTo>
                <a:lnTo>
                  <a:pt x="5637" y="39"/>
                </a:lnTo>
                <a:lnTo>
                  <a:pt x="5637" y="39"/>
                </a:lnTo>
                <a:lnTo>
                  <a:pt x="5638" y="39"/>
                </a:lnTo>
                <a:lnTo>
                  <a:pt x="5638" y="39"/>
                </a:lnTo>
                <a:lnTo>
                  <a:pt x="5638" y="39"/>
                </a:lnTo>
                <a:lnTo>
                  <a:pt x="5638" y="39"/>
                </a:lnTo>
                <a:lnTo>
                  <a:pt x="5639" y="39"/>
                </a:lnTo>
                <a:lnTo>
                  <a:pt x="5639" y="39"/>
                </a:lnTo>
                <a:lnTo>
                  <a:pt x="5639" y="39"/>
                </a:lnTo>
                <a:lnTo>
                  <a:pt x="5639" y="39"/>
                </a:lnTo>
                <a:lnTo>
                  <a:pt x="5639" y="39"/>
                </a:lnTo>
                <a:lnTo>
                  <a:pt x="5640" y="39"/>
                </a:lnTo>
                <a:lnTo>
                  <a:pt x="5640" y="39"/>
                </a:lnTo>
                <a:lnTo>
                  <a:pt x="5640" y="39"/>
                </a:lnTo>
                <a:lnTo>
                  <a:pt x="5640" y="39"/>
                </a:lnTo>
                <a:lnTo>
                  <a:pt x="5641" y="39"/>
                </a:lnTo>
                <a:lnTo>
                  <a:pt x="5641" y="39"/>
                </a:lnTo>
                <a:lnTo>
                  <a:pt x="5641" y="39"/>
                </a:lnTo>
                <a:lnTo>
                  <a:pt x="5641" y="39"/>
                </a:lnTo>
                <a:lnTo>
                  <a:pt x="5642" y="39"/>
                </a:lnTo>
                <a:lnTo>
                  <a:pt x="5642" y="39"/>
                </a:lnTo>
                <a:lnTo>
                  <a:pt x="5642" y="39"/>
                </a:lnTo>
                <a:lnTo>
                  <a:pt x="5642" y="39"/>
                </a:lnTo>
                <a:lnTo>
                  <a:pt x="5642" y="39"/>
                </a:lnTo>
              </a:path>
            </a:pathLst>
          </a:custGeom>
          <a:noFill/>
          <a:ln w="1905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Rectangle 26">
            <a:extLst>
              <a:ext uri="{FF2B5EF4-FFF2-40B4-BE49-F238E27FC236}">
                <a16:creationId xmlns:a16="http://schemas.microsoft.com/office/drawing/2014/main" id="{F8E8669C-F67C-4059-BE16-90D235DF753A}"/>
              </a:ext>
            </a:extLst>
          </p:cNvPr>
          <p:cNvSpPr/>
          <p:nvPr/>
        </p:nvSpPr>
        <p:spPr>
          <a:xfrm flipH="1">
            <a:off x="1334397" y="6218237"/>
            <a:ext cx="2165634" cy="261610"/>
          </a:xfrm>
          <a:prstGeom prst="rect">
            <a:avLst/>
          </a:prstGeom>
        </p:spPr>
        <p:txBody>
          <a:bodyPr wrap="square">
            <a:spAutoFit/>
          </a:bodyPr>
          <a:lstStyle/>
          <a:p>
            <a:r>
              <a:rPr lang="en-US" sz="1100" dirty="0">
                <a:solidFill>
                  <a:srgbClr val="FF0000"/>
                </a:solidFill>
              </a:rPr>
              <a:t>Ground Truth</a:t>
            </a:r>
          </a:p>
        </p:txBody>
      </p:sp>
      <p:sp>
        <p:nvSpPr>
          <p:cNvPr id="28" name="Rectangle 27">
            <a:extLst>
              <a:ext uri="{FF2B5EF4-FFF2-40B4-BE49-F238E27FC236}">
                <a16:creationId xmlns:a16="http://schemas.microsoft.com/office/drawing/2014/main" id="{B80C6A9E-EC7F-4742-8959-8E4094C6B9C0}"/>
              </a:ext>
            </a:extLst>
          </p:cNvPr>
          <p:cNvSpPr/>
          <p:nvPr/>
        </p:nvSpPr>
        <p:spPr>
          <a:xfrm>
            <a:off x="7938" y="6083590"/>
            <a:ext cx="1680633" cy="369332"/>
          </a:xfrm>
          <a:prstGeom prst="rect">
            <a:avLst/>
          </a:prstGeom>
        </p:spPr>
        <p:txBody>
          <a:bodyPr wrap="square">
            <a:spAutoFit/>
          </a:bodyPr>
          <a:lstStyle/>
          <a:p>
            <a:r>
              <a:rPr lang="en-US" sz="900" dirty="0" err="1"/>
              <a:t>OmniAnomaly</a:t>
            </a:r>
            <a:r>
              <a:rPr lang="en-US" sz="900" dirty="0"/>
              <a:t>/</a:t>
            </a:r>
            <a:r>
              <a:rPr lang="en-US" sz="900" dirty="0" err="1"/>
              <a:t>ServerMachineDataset</a:t>
            </a:r>
            <a:r>
              <a:rPr lang="en-US" sz="900" dirty="0"/>
              <a:t>/test/machine-2-5.txt</a:t>
            </a:r>
          </a:p>
        </p:txBody>
      </p:sp>
      <p:cxnSp>
        <p:nvCxnSpPr>
          <p:cNvPr id="29" name="Straight Arrow Connector 28">
            <a:extLst>
              <a:ext uri="{FF2B5EF4-FFF2-40B4-BE49-F238E27FC236}">
                <a16:creationId xmlns:a16="http://schemas.microsoft.com/office/drawing/2014/main" id="{5B4F6DCA-6274-44D0-BD9D-37A0FF0FC149}"/>
              </a:ext>
            </a:extLst>
          </p:cNvPr>
          <p:cNvCxnSpPr>
            <a:cxnSpLocks/>
          </p:cNvCxnSpPr>
          <p:nvPr/>
        </p:nvCxnSpPr>
        <p:spPr>
          <a:xfrm>
            <a:off x="2260600" y="6370108"/>
            <a:ext cx="297452" cy="8466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891FD5F8-F3DC-4461-A4A2-73EB42064FDB}"/>
              </a:ext>
            </a:extLst>
          </p:cNvPr>
          <p:cNvCxnSpPr>
            <a:cxnSpLocks/>
          </p:cNvCxnSpPr>
          <p:nvPr/>
        </p:nvCxnSpPr>
        <p:spPr>
          <a:xfrm>
            <a:off x="1688571" y="5761567"/>
            <a:ext cx="899115" cy="45667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E4AA66F5-402F-4D50-B80E-4FC0BB1935BC}"/>
              </a:ext>
            </a:extLst>
          </p:cNvPr>
          <p:cNvSpPr txBox="1"/>
          <p:nvPr/>
        </p:nvSpPr>
        <p:spPr>
          <a:xfrm>
            <a:off x="141111" y="5526617"/>
            <a:ext cx="1548694" cy="584775"/>
          </a:xfrm>
          <a:prstGeom prst="rect">
            <a:avLst/>
          </a:prstGeom>
          <a:noFill/>
        </p:spPr>
        <p:txBody>
          <a:bodyPr wrap="none" rtlCol="0">
            <a:spAutoFit/>
          </a:bodyPr>
          <a:lstStyle/>
          <a:p>
            <a:r>
              <a:rPr lang="en-US" sz="1600" dirty="0"/>
              <a:t>One line of code</a:t>
            </a:r>
          </a:p>
          <a:p>
            <a:endParaRPr lang="en-US" sz="1600" dirty="0"/>
          </a:p>
        </p:txBody>
      </p:sp>
      <p:cxnSp>
        <p:nvCxnSpPr>
          <p:cNvPr id="32" name="Straight Arrow Connector 31">
            <a:extLst>
              <a:ext uri="{FF2B5EF4-FFF2-40B4-BE49-F238E27FC236}">
                <a16:creationId xmlns:a16="http://schemas.microsoft.com/office/drawing/2014/main" id="{E74109F2-B49C-40E4-9EEF-554678062146}"/>
              </a:ext>
            </a:extLst>
          </p:cNvPr>
          <p:cNvCxnSpPr>
            <a:cxnSpLocks/>
          </p:cNvCxnSpPr>
          <p:nvPr/>
        </p:nvCxnSpPr>
        <p:spPr>
          <a:xfrm>
            <a:off x="1688571" y="5239224"/>
            <a:ext cx="899115" cy="45667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B20C39FA-6E20-4587-AB71-8EB03DF9460E}"/>
              </a:ext>
            </a:extLst>
          </p:cNvPr>
          <p:cNvSpPr txBox="1"/>
          <p:nvPr/>
        </p:nvSpPr>
        <p:spPr>
          <a:xfrm>
            <a:off x="748820" y="4973497"/>
            <a:ext cx="881075" cy="338554"/>
          </a:xfrm>
          <a:prstGeom prst="rect">
            <a:avLst/>
          </a:prstGeom>
          <a:noFill/>
        </p:spPr>
        <p:txBody>
          <a:bodyPr wrap="none" rtlCol="0">
            <a:spAutoFit/>
          </a:bodyPr>
          <a:lstStyle/>
          <a:p>
            <a:r>
              <a:rPr lang="en-US" sz="1600" dirty="0"/>
              <a:t>Trace 14</a:t>
            </a:r>
          </a:p>
        </p:txBody>
      </p:sp>
      <p:cxnSp>
        <p:nvCxnSpPr>
          <p:cNvPr id="34" name="Straight Arrow Connector 33">
            <a:extLst>
              <a:ext uri="{FF2B5EF4-FFF2-40B4-BE49-F238E27FC236}">
                <a16:creationId xmlns:a16="http://schemas.microsoft.com/office/drawing/2014/main" id="{2F14F6A4-94E5-4C48-B176-31A4B3A0AEAC}"/>
              </a:ext>
            </a:extLst>
          </p:cNvPr>
          <p:cNvCxnSpPr>
            <a:cxnSpLocks/>
          </p:cNvCxnSpPr>
          <p:nvPr/>
        </p:nvCxnSpPr>
        <p:spPr>
          <a:xfrm>
            <a:off x="1688571" y="5761567"/>
            <a:ext cx="899115" cy="45667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82B9A368-72CE-4DAE-8CE0-013EBCA3C68E}"/>
              </a:ext>
            </a:extLst>
          </p:cNvPr>
          <p:cNvSpPr txBox="1"/>
          <p:nvPr/>
        </p:nvSpPr>
        <p:spPr>
          <a:xfrm>
            <a:off x="141111" y="5526617"/>
            <a:ext cx="1564852" cy="477054"/>
          </a:xfrm>
          <a:prstGeom prst="rect">
            <a:avLst/>
          </a:prstGeom>
          <a:noFill/>
        </p:spPr>
        <p:txBody>
          <a:bodyPr wrap="none" rtlCol="0">
            <a:spAutoFit/>
          </a:bodyPr>
          <a:lstStyle/>
          <a:p>
            <a:r>
              <a:rPr lang="en-US" sz="1600" dirty="0"/>
              <a:t>One line of code</a:t>
            </a:r>
          </a:p>
          <a:p>
            <a:endParaRPr lang="en-US" sz="900" dirty="0"/>
          </a:p>
        </p:txBody>
      </p:sp>
      <p:sp>
        <p:nvSpPr>
          <p:cNvPr id="36" name="TextBox 35">
            <a:extLst>
              <a:ext uri="{FF2B5EF4-FFF2-40B4-BE49-F238E27FC236}">
                <a16:creationId xmlns:a16="http://schemas.microsoft.com/office/drawing/2014/main" id="{F475C024-0B5E-43EE-AF72-9AE1E5C77953}"/>
              </a:ext>
            </a:extLst>
          </p:cNvPr>
          <p:cNvSpPr txBox="1"/>
          <p:nvPr/>
        </p:nvSpPr>
        <p:spPr>
          <a:xfrm>
            <a:off x="2627312" y="3756490"/>
            <a:ext cx="9305925" cy="707886"/>
          </a:xfrm>
          <a:prstGeom prst="rect">
            <a:avLst/>
          </a:prstGeom>
          <a:noFill/>
        </p:spPr>
        <p:txBody>
          <a:bodyPr wrap="square">
            <a:spAutoFit/>
          </a:bodyPr>
          <a:lstStyle/>
          <a:p>
            <a:r>
              <a:rPr lang="en-US" sz="4000" b="1" dirty="0">
                <a:solidFill>
                  <a:srgbClr val="00FF00"/>
                </a:solidFill>
                <a:latin typeface="Courier New" panose="02070309020205020404" pitchFamily="49" charset="0"/>
              </a:rPr>
              <a:t>T &gt; mean(T) + (2* std(T)); </a:t>
            </a:r>
            <a:endParaRPr lang="en-US" sz="4000" b="1" dirty="0">
              <a:solidFill>
                <a:srgbClr val="00FF00"/>
              </a:solidFill>
            </a:endParaRPr>
          </a:p>
        </p:txBody>
      </p:sp>
    </p:spTree>
    <p:extLst>
      <p:ext uri="{BB962C8B-B14F-4D97-AF65-F5344CB8AC3E}">
        <p14:creationId xmlns:p14="http://schemas.microsoft.com/office/powerpoint/2010/main" val="34143744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Line 16">
            <a:extLst>
              <a:ext uri="{FF2B5EF4-FFF2-40B4-BE49-F238E27FC236}">
                <a16:creationId xmlns:a16="http://schemas.microsoft.com/office/drawing/2014/main" id="{885EB5A5-A18C-40F8-B301-5D8939707E36}"/>
              </a:ext>
            </a:extLst>
          </p:cNvPr>
          <p:cNvSpPr>
            <a:spLocks noChangeShapeType="1"/>
          </p:cNvSpPr>
          <p:nvPr/>
        </p:nvSpPr>
        <p:spPr bwMode="auto">
          <a:xfrm>
            <a:off x="1845628" y="6015547"/>
            <a:ext cx="9266238"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7">
            <a:extLst>
              <a:ext uri="{FF2B5EF4-FFF2-40B4-BE49-F238E27FC236}">
                <a16:creationId xmlns:a16="http://schemas.microsoft.com/office/drawing/2014/main" id="{83A500E5-FF0C-43E8-BD51-ACF1A2E9CB46}"/>
              </a:ext>
            </a:extLst>
          </p:cNvPr>
          <p:cNvSpPr>
            <a:spLocks noChangeShapeType="1"/>
          </p:cNvSpPr>
          <p:nvPr/>
        </p:nvSpPr>
        <p:spPr bwMode="auto">
          <a:xfrm flipV="1">
            <a:off x="1845628" y="5923472"/>
            <a:ext cx="0" cy="920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8">
            <a:extLst>
              <a:ext uri="{FF2B5EF4-FFF2-40B4-BE49-F238E27FC236}">
                <a16:creationId xmlns:a16="http://schemas.microsoft.com/office/drawing/2014/main" id="{D72FD3C1-4705-4C57-AEE6-85EADAF67F7D}"/>
              </a:ext>
            </a:extLst>
          </p:cNvPr>
          <p:cNvSpPr>
            <a:spLocks noChangeShapeType="1"/>
          </p:cNvSpPr>
          <p:nvPr/>
        </p:nvSpPr>
        <p:spPr bwMode="auto">
          <a:xfrm flipV="1">
            <a:off x="11111865" y="5923472"/>
            <a:ext cx="0" cy="920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Rectangle 19">
            <a:extLst>
              <a:ext uri="{FF2B5EF4-FFF2-40B4-BE49-F238E27FC236}">
                <a16:creationId xmlns:a16="http://schemas.microsoft.com/office/drawing/2014/main" id="{2D386000-89E4-40C0-A1B3-795E84F52C7B}"/>
              </a:ext>
            </a:extLst>
          </p:cNvPr>
          <p:cNvSpPr>
            <a:spLocks noChangeArrowheads="1"/>
          </p:cNvSpPr>
          <p:nvPr/>
        </p:nvSpPr>
        <p:spPr bwMode="auto">
          <a:xfrm>
            <a:off x="1807528" y="6083809"/>
            <a:ext cx="1238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Rectangle 20">
            <a:extLst>
              <a:ext uri="{FF2B5EF4-FFF2-40B4-BE49-F238E27FC236}">
                <a16:creationId xmlns:a16="http://schemas.microsoft.com/office/drawing/2014/main" id="{B2BC1FCB-E39B-49DC-8B05-E3EBAF27D0E9}"/>
              </a:ext>
            </a:extLst>
          </p:cNvPr>
          <p:cNvSpPr>
            <a:spLocks noChangeArrowheads="1"/>
          </p:cNvSpPr>
          <p:nvPr/>
        </p:nvSpPr>
        <p:spPr bwMode="auto">
          <a:xfrm>
            <a:off x="10978515" y="6083809"/>
            <a:ext cx="334963"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1680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Line 21">
            <a:extLst>
              <a:ext uri="{FF2B5EF4-FFF2-40B4-BE49-F238E27FC236}">
                <a16:creationId xmlns:a16="http://schemas.microsoft.com/office/drawing/2014/main" id="{74034D87-567E-47E2-8694-4C4D44DE958D}"/>
              </a:ext>
            </a:extLst>
          </p:cNvPr>
          <p:cNvSpPr>
            <a:spLocks noChangeShapeType="1"/>
          </p:cNvSpPr>
          <p:nvPr/>
        </p:nvSpPr>
        <p:spPr bwMode="auto">
          <a:xfrm flipV="1">
            <a:off x="1845628" y="5412297"/>
            <a:ext cx="0" cy="60325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22">
            <a:extLst>
              <a:ext uri="{FF2B5EF4-FFF2-40B4-BE49-F238E27FC236}">
                <a16:creationId xmlns:a16="http://schemas.microsoft.com/office/drawing/2014/main" id="{ACD2A1DD-EFD9-4378-8A01-D3825274C142}"/>
              </a:ext>
            </a:extLst>
          </p:cNvPr>
          <p:cNvSpPr>
            <a:spLocks noChangeShapeType="1"/>
          </p:cNvSpPr>
          <p:nvPr/>
        </p:nvSpPr>
        <p:spPr bwMode="auto">
          <a:xfrm>
            <a:off x="1845628" y="6015547"/>
            <a:ext cx="920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3">
            <a:extLst>
              <a:ext uri="{FF2B5EF4-FFF2-40B4-BE49-F238E27FC236}">
                <a16:creationId xmlns:a16="http://schemas.microsoft.com/office/drawing/2014/main" id="{677496C2-1E82-4CFF-9059-B7D2C615D419}"/>
              </a:ext>
            </a:extLst>
          </p:cNvPr>
          <p:cNvSpPr>
            <a:spLocks noChangeShapeType="1"/>
          </p:cNvSpPr>
          <p:nvPr/>
        </p:nvSpPr>
        <p:spPr bwMode="auto">
          <a:xfrm>
            <a:off x="1845628" y="5678997"/>
            <a:ext cx="920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Rectangle 24">
            <a:extLst>
              <a:ext uri="{FF2B5EF4-FFF2-40B4-BE49-F238E27FC236}">
                <a16:creationId xmlns:a16="http://schemas.microsoft.com/office/drawing/2014/main" id="{84F48D67-7390-4F73-BB23-3FE3DC44C845}"/>
              </a:ext>
            </a:extLst>
          </p:cNvPr>
          <p:cNvSpPr>
            <a:spLocks noChangeArrowheads="1"/>
          </p:cNvSpPr>
          <p:nvPr/>
        </p:nvSpPr>
        <p:spPr bwMode="auto">
          <a:xfrm>
            <a:off x="1720215" y="5948872"/>
            <a:ext cx="1238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Freeform 26">
            <a:extLst>
              <a:ext uri="{FF2B5EF4-FFF2-40B4-BE49-F238E27FC236}">
                <a16:creationId xmlns:a16="http://schemas.microsoft.com/office/drawing/2014/main" id="{E227AA58-7729-4E68-81E0-BCE4EA110845}"/>
              </a:ext>
            </a:extLst>
          </p:cNvPr>
          <p:cNvSpPr>
            <a:spLocks/>
          </p:cNvSpPr>
          <p:nvPr/>
        </p:nvSpPr>
        <p:spPr bwMode="auto">
          <a:xfrm>
            <a:off x="1845628" y="5474452"/>
            <a:ext cx="9161463" cy="534745"/>
          </a:xfrm>
          <a:custGeom>
            <a:avLst/>
            <a:gdLst>
              <a:gd name="T0" fmla="*/ 87 w 5771"/>
              <a:gd name="T1" fmla="*/ 108 h 114"/>
              <a:gd name="T2" fmla="*/ 177 w 5771"/>
              <a:gd name="T3" fmla="*/ 112 h 114"/>
              <a:gd name="T4" fmla="*/ 268 w 5771"/>
              <a:gd name="T5" fmla="*/ 34 h 114"/>
              <a:gd name="T6" fmla="*/ 358 w 5771"/>
              <a:gd name="T7" fmla="*/ 108 h 114"/>
              <a:gd name="T8" fmla="*/ 448 w 5771"/>
              <a:gd name="T9" fmla="*/ 110 h 114"/>
              <a:gd name="T10" fmla="*/ 539 w 5771"/>
              <a:gd name="T11" fmla="*/ 49 h 114"/>
              <a:gd name="T12" fmla="*/ 629 w 5771"/>
              <a:gd name="T13" fmla="*/ 111 h 114"/>
              <a:gd name="T14" fmla="*/ 720 w 5771"/>
              <a:gd name="T15" fmla="*/ 108 h 114"/>
              <a:gd name="T16" fmla="*/ 810 w 5771"/>
              <a:gd name="T17" fmla="*/ 54 h 114"/>
              <a:gd name="T18" fmla="*/ 901 w 5771"/>
              <a:gd name="T19" fmla="*/ 109 h 114"/>
              <a:gd name="T20" fmla="*/ 991 w 5771"/>
              <a:gd name="T21" fmla="*/ 104 h 114"/>
              <a:gd name="T22" fmla="*/ 1081 w 5771"/>
              <a:gd name="T23" fmla="*/ 107 h 114"/>
              <a:gd name="T24" fmla="*/ 1172 w 5771"/>
              <a:gd name="T25" fmla="*/ 106 h 114"/>
              <a:gd name="T26" fmla="*/ 1262 w 5771"/>
              <a:gd name="T27" fmla="*/ 110 h 114"/>
              <a:gd name="T28" fmla="*/ 1353 w 5771"/>
              <a:gd name="T29" fmla="*/ 110 h 114"/>
              <a:gd name="T30" fmla="*/ 1443 w 5771"/>
              <a:gd name="T31" fmla="*/ 108 h 114"/>
              <a:gd name="T32" fmla="*/ 1533 w 5771"/>
              <a:gd name="T33" fmla="*/ 110 h 114"/>
              <a:gd name="T34" fmla="*/ 1623 w 5771"/>
              <a:gd name="T35" fmla="*/ 112 h 114"/>
              <a:gd name="T36" fmla="*/ 1714 w 5771"/>
              <a:gd name="T37" fmla="*/ 109 h 114"/>
              <a:gd name="T38" fmla="*/ 1804 w 5771"/>
              <a:gd name="T39" fmla="*/ 111 h 114"/>
              <a:gd name="T40" fmla="*/ 1895 w 5771"/>
              <a:gd name="T41" fmla="*/ 108 h 114"/>
              <a:gd name="T42" fmla="*/ 1985 w 5771"/>
              <a:gd name="T43" fmla="*/ 110 h 114"/>
              <a:gd name="T44" fmla="*/ 2076 w 5771"/>
              <a:gd name="T45" fmla="*/ 105 h 114"/>
              <a:gd name="T46" fmla="*/ 2166 w 5771"/>
              <a:gd name="T47" fmla="*/ 107 h 114"/>
              <a:gd name="T48" fmla="*/ 2256 w 5771"/>
              <a:gd name="T49" fmla="*/ 111 h 114"/>
              <a:gd name="T50" fmla="*/ 2347 w 5771"/>
              <a:gd name="T51" fmla="*/ 109 h 114"/>
              <a:gd name="T52" fmla="*/ 2437 w 5771"/>
              <a:gd name="T53" fmla="*/ 108 h 114"/>
              <a:gd name="T54" fmla="*/ 2528 w 5771"/>
              <a:gd name="T55" fmla="*/ 111 h 114"/>
              <a:gd name="T56" fmla="*/ 2618 w 5771"/>
              <a:gd name="T57" fmla="*/ 111 h 114"/>
              <a:gd name="T58" fmla="*/ 2708 w 5771"/>
              <a:gd name="T59" fmla="*/ 111 h 114"/>
              <a:gd name="T60" fmla="*/ 2799 w 5771"/>
              <a:gd name="T61" fmla="*/ 110 h 114"/>
              <a:gd name="T62" fmla="*/ 2889 w 5771"/>
              <a:gd name="T63" fmla="*/ 110 h 114"/>
              <a:gd name="T64" fmla="*/ 2980 w 5771"/>
              <a:gd name="T65" fmla="*/ 109 h 114"/>
              <a:gd name="T66" fmla="*/ 3070 w 5771"/>
              <a:gd name="T67" fmla="*/ 46 h 114"/>
              <a:gd name="T68" fmla="*/ 3160 w 5771"/>
              <a:gd name="T69" fmla="*/ 111 h 114"/>
              <a:gd name="T70" fmla="*/ 3250 w 5771"/>
              <a:gd name="T71" fmla="*/ 109 h 114"/>
              <a:gd name="T72" fmla="*/ 3341 w 5771"/>
              <a:gd name="T73" fmla="*/ 109 h 114"/>
              <a:gd name="T74" fmla="*/ 3431 w 5771"/>
              <a:gd name="T75" fmla="*/ 22 h 114"/>
              <a:gd name="T76" fmla="*/ 3522 w 5771"/>
              <a:gd name="T77" fmla="*/ 107 h 114"/>
              <a:gd name="T78" fmla="*/ 3612 w 5771"/>
              <a:gd name="T79" fmla="*/ 106 h 114"/>
              <a:gd name="T80" fmla="*/ 3703 w 5771"/>
              <a:gd name="T81" fmla="*/ 109 h 114"/>
              <a:gd name="T82" fmla="*/ 3793 w 5771"/>
              <a:gd name="T83" fmla="*/ 107 h 114"/>
              <a:gd name="T84" fmla="*/ 3883 w 5771"/>
              <a:gd name="T85" fmla="*/ 39 h 114"/>
              <a:gd name="T86" fmla="*/ 3974 w 5771"/>
              <a:gd name="T87" fmla="*/ 107 h 114"/>
              <a:gd name="T88" fmla="*/ 4064 w 5771"/>
              <a:gd name="T89" fmla="*/ 111 h 114"/>
              <a:gd name="T90" fmla="*/ 4155 w 5771"/>
              <a:gd name="T91" fmla="*/ 110 h 114"/>
              <a:gd name="T92" fmla="*/ 4245 w 5771"/>
              <a:gd name="T93" fmla="*/ 109 h 114"/>
              <a:gd name="T94" fmla="*/ 4335 w 5771"/>
              <a:gd name="T95" fmla="*/ 107 h 114"/>
              <a:gd name="T96" fmla="*/ 4426 w 5771"/>
              <a:gd name="T97" fmla="*/ 112 h 114"/>
              <a:gd name="T98" fmla="*/ 4516 w 5771"/>
              <a:gd name="T99" fmla="*/ 111 h 114"/>
              <a:gd name="T100" fmla="*/ 4607 w 5771"/>
              <a:gd name="T101" fmla="*/ 107 h 114"/>
              <a:gd name="T102" fmla="*/ 4697 w 5771"/>
              <a:gd name="T103" fmla="*/ 110 h 114"/>
              <a:gd name="T104" fmla="*/ 4787 w 5771"/>
              <a:gd name="T105" fmla="*/ 110 h 114"/>
              <a:gd name="T106" fmla="*/ 4877 w 5771"/>
              <a:gd name="T107" fmla="*/ 109 h 114"/>
              <a:gd name="T108" fmla="*/ 4968 w 5771"/>
              <a:gd name="T109" fmla="*/ 109 h 114"/>
              <a:gd name="T110" fmla="*/ 5058 w 5771"/>
              <a:gd name="T111" fmla="*/ 109 h 114"/>
              <a:gd name="T112" fmla="*/ 5149 w 5771"/>
              <a:gd name="T113" fmla="*/ 110 h 114"/>
              <a:gd name="T114" fmla="*/ 5239 w 5771"/>
              <a:gd name="T115" fmla="*/ 111 h 114"/>
              <a:gd name="T116" fmla="*/ 5330 w 5771"/>
              <a:gd name="T117" fmla="*/ 108 h 114"/>
              <a:gd name="T118" fmla="*/ 5420 w 5771"/>
              <a:gd name="T119" fmla="*/ 107 h 114"/>
              <a:gd name="T120" fmla="*/ 5510 w 5771"/>
              <a:gd name="T121" fmla="*/ 111 h 114"/>
              <a:gd name="T122" fmla="*/ 5601 w 5771"/>
              <a:gd name="T123" fmla="*/ 111 h 114"/>
              <a:gd name="T124" fmla="*/ 5691 w 5771"/>
              <a:gd name="T125"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1" h="114">
                <a:moveTo>
                  <a:pt x="0" y="104"/>
                </a:moveTo>
                <a:lnTo>
                  <a:pt x="4" y="105"/>
                </a:lnTo>
                <a:lnTo>
                  <a:pt x="7" y="106"/>
                </a:lnTo>
                <a:lnTo>
                  <a:pt x="10" y="106"/>
                </a:lnTo>
                <a:lnTo>
                  <a:pt x="14" y="106"/>
                </a:lnTo>
                <a:lnTo>
                  <a:pt x="18" y="105"/>
                </a:lnTo>
                <a:lnTo>
                  <a:pt x="21" y="106"/>
                </a:lnTo>
                <a:lnTo>
                  <a:pt x="24" y="107"/>
                </a:lnTo>
                <a:lnTo>
                  <a:pt x="28" y="110"/>
                </a:lnTo>
                <a:lnTo>
                  <a:pt x="31" y="113"/>
                </a:lnTo>
                <a:lnTo>
                  <a:pt x="35" y="113"/>
                </a:lnTo>
                <a:lnTo>
                  <a:pt x="38" y="113"/>
                </a:lnTo>
                <a:lnTo>
                  <a:pt x="42" y="113"/>
                </a:lnTo>
                <a:lnTo>
                  <a:pt x="45" y="113"/>
                </a:lnTo>
                <a:lnTo>
                  <a:pt x="49" y="112"/>
                </a:lnTo>
                <a:lnTo>
                  <a:pt x="52" y="111"/>
                </a:lnTo>
                <a:lnTo>
                  <a:pt x="56" y="109"/>
                </a:lnTo>
                <a:lnTo>
                  <a:pt x="59" y="109"/>
                </a:lnTo>
                <a:lnTo>
                  <a:pt x="63" y="109"/>
                </a:lnTo>
                <a:lnTo>
                  <a:pt x="66" y="108"/>
                </a:lnTo>
                <a:lnTo>
                  <a:pt x="70" y="107"/>
                </a:lnTo>
                <a:lnTo>
                  <a:pt x="73" y="108"/>
                </a:lnTo>
                <a:lnTo>
                  <a:pt x="76" y="107"/>
                </a:lnTo>
                <a:lnTo>
                  <a:pt x="80" y="106"/>
                </a:lnTo>
                <a:lnTo>
                  <a:pt x="84" y="105"/>
                </a:lnTo>
                <a:lnTo>
                  <a:pt x="87" y="108"/>
                </a:lnTo>
                <a:lnTo>
                  <a:pt x="90" y="110"/>
                </a:lnTo>
                <a:lnTo>
                  <a:pt x="94" y="110"/>
                </a:lnTo>
                <a:lnTo>
                  <a:pt x="97" y="107"/>
                </a:lnTo>
                <a:lnTo>
                  <a:pt x="101" y="107"/>
                </a:lnTo>
                <a:lnTo>
                  <a:pt x="104" y="107"/>
                </a:lnTo>
                <a:lnTo>
                  <a:pt x="108" y="108"/>
                </a:lnTo>
                <a:lnTo>
                  <a:pt x="111" y="108"/>
                </a:lnTo>
                <a:lnTo>
                  <a:pt x="115" y="109"/>
                </a:lnTo>
                <a:lnTo>
                  <a:pt x="118" y="110"/>
                </a:lnTo>
                <a:lnTo>
                  <a:pt x="122" y="110"/>
                </a:lnTo>
                <a:lnTo>
                  <a:pt x="125" y="112"/>
                </a:lnTo>
                <a:lnTo>
                  <a:pt x="129" y="112"/>
                </a:lnTo>
                <a:lnTo>
                  <a:pt x="132" y="112"/>
                </a:lnTo>
                <a:lnTo>
                  <a:pt x="136" y="111"/>
                </a:lnTo>
                <a:lnTo>
                  <a:pt x="139" y="111"/>
                </a:lnTo>
                <a:lnTo>
                  <a:pt x="143" y="111"/>
                </a:lnTo>
                <a:lnTo>
                  <a:pt x="146" y="111"/>
                </a:lnTo>
                <a:lnTo>
                  <a:pt x="149" y="111"/>
                </a:lnTo>
                <a:lnTo>
                  <a:pt x="153" y="111"/>
                </a:lnTo>
                <a:lnTo>
                  <a:pt x="157" y="111"/>
                </a:lnTo>
                <a:lnTo>
                  <a:pt x="160" y="110"/>
                </a:lnTo>
                <a:lnTo>
                  <a:pt x="163" y="110"/>
                </a:lnTo>
                <a:lnTo>
                  <a:pt x="167" y="111"/>
                </a:lnTo>
                <a:lnTo>
                  <a:pt x="170" y="112"/>
                </a:lnTo>
                <a:lnTo>
                  <a:pt x="174" y="113"/>
                </a:lnTo>
                <a:lnTo>
                  <a:pt x="177" y="112"/>
                </a:lnTo>
                <a:lnTo>
                  <a:pt x="181" y="111"/>
                </a:lnTo>
                <a:lnTo>
                  <a:pt x="184" y="110"/>
                </a:lnTo>
                <a:lnTo>
                  <a:pt x="188" y="110"/>
                </a:lnTo>
                <a:lnTo>
                  <a:pt x="191" y="111"/>
                </a:lnTo>
                <a:lnTo>
                  <a:pt x="195" y="111"/>
                </a:lnTo>
                <a:lnTo>
                  <a:pt x="198" y="111"/>
                </a:lnTo>
                <a:lnTo>
                  <a:pt x="202" y="112"/>
                </a:lnTo>
                <a:lnTo>
                  <a:pt x="205" y="111"/>
                </a:lnTo>
                <a:lnTo>
                  <a:pt x="209" y="112"/>
                </a:lnTo>
                <a:lnTo>
                  <a:pt x="212" y="112"/>
                </a:lnTo>
                <a:lnTo>
                  <a:pt x="215" y="110"/>
                </a:lnTo>
                <a:lnTo>
                  <a:pt x="219" y="110"/>
                </a:lnTo>
                <a:lnTo>
                  <a:pt x="223" y="110"/>
                </a:lnTo>
                <a:lnTo>
                  <a:pt x="226" y="43"/>
                </a:lnTo>
                <a:lnTo>
                  <a:pt x="229" y="43"/>
                </a:lnTo>
                <a:lnTo>
                  <a:pt x="233" y="42"/>
                </a:lnTo>
                <a:lnTo>
                  <a:pt x="237" y="40"/>
                </a:lnTo>
                <a:lnTo>
                  <a:pt x="240" y="35"/>
                </a:lnTo>
                <a:lnTo>
                  <a:pt x="243" y="31"/>
                </a:lnTo>
                <a:lnTo>
                  <a:pt x="247" y="33"/>
                </a:lnTo>
                <a:lnTo>
                  <a:pt x="251" y="39"/>
                </a:lnTo>
                <a:lnTo>
                  <a:pt x="254" y="47"/>
                </a:lnTo>
                <a:lnTo>
                  <a:pt x="257" y="51"/>
                </a:lnTo>
                <a:lnTo>
                  <a:pt x="261" y="50"/>
                </a:lnTo>
                <a:lnTo>
                  <a:pt x="264" y="44"/>
                </a:lnTo>
                <a:lnTo>
                  <a:pt x="268" y="34"/>
                </a:lnTo>
                <a:lnTo>
                  <a:pt x="271" y="25"/>
                </a:lnTo>
                <a:lnTo>
                  <a:pt x="275" y="23"/>
                </a:lnTo>
                <a:lnTo>
                  <a:pt x="278" y="30"/>
                </a:lnTo>
                <a:lnTo>
                  <a:pt x="282" y="36"/>
                </a:lnTo>
                <a:lnTo>
                  <a:pt x="285" y="42"/>
                </a:lnTo>
                <a:lnTo>
                  <a:pt x="289" y="46"/>
                </a:lnTo>
                <a:lnTo>
                  <a:pt x="292" y="47"/>
                </a:lnTo>
                <a:lnTo>
                  <a:pt x="296" y="111"/>
                </a:lnTo>
                <a:lnTo>
                  <a:pt x="299" y="111"/>
                </a:lnTo>
                <a:lnTo>
                  <a:pt x="303" y="110"/>
                </a:lnTo>
                <a:lnTo>
                  <a:pt x="306" y="110"/>
                </a:lnTo>
                <a:lnTo>
                  <a:pt x="309" y="109"/>
                </a:lnTo>
                <a:lnTo>
                  <a:pt x="313" y="109"/>
                </a:lnTo>
                <a:lnTo>
                  <a:pt x="316" y="109"/>
                </a:lnTo>
                <a:lnTo>
                  <a:pt x="320" y="109"/>
                </a:lnTo>
                <a:lnTo>
                  <a:pt x="323" y="109"/>
                </a:lnTo>
                <a:lnTo>
                  <a:pt x="327" y="108"/>
                </a:lnTo>
                <a:lnTo>
                  <a:pt x="330" y="108"/>
                </a:lnTo>
                <a:lnTo>
                  <a:pt x="334" y="111"/>
                </a:lnTo>
                <a:lnTo>
                  <a:pt x="337" y="110"/>
                </a:lnTo>
                <a:lnTo>
                  <a:pt x="341" y="111"/>
                </a:lnTo>
                <a:lnTo>
                  <a:pt x="344" y="111"/>
                </a:lnTo>
                <a:lnTo>
                  <a:pt x="348" y="110"/>
                </a:lnTo>
                <a:lnTo>
                  <a:pt x="351" y="109"/>
                </a:lnTo>
                <a:lnTo>
                  <a:pt x="355" y="108"/>
                </a:lnTo>
                <a:lnTo>
                  <a:pt x="358" y="108"/>
                </a:lnTo>
                <a:lnTo>
                  <a:pt x="362" y="110"/>
                </a:lnTo>
                <a:lnTo>
                  <a:pt x="365" y="110"/>
                </a:lnTo>
                <a:lnTo>
                  <a:pt x="368" y="110"/>
                </a:lnTo>
                <a:lnTo>
                  <a:pt x="372" y="110"/>
                </a:lnTo>
                <a:lnTo>
                  <a:pt x="376" y="110"/>
                </a:lnTo>
                <a:lnTo>
                  <a:pt x="379" y="110"/>
                </a:lnTo>
                <a:lnTo>
                  <a:pt x="382" y="110"/>
                </a:lnTo>
                <a:lnTo>
                  <a:pt x="386" y="110"/>
                </a:lnTo>
                <a:lnTo>
                  <a:pt x="390" y="110"/>
                </a:lnTo>
                <a:lnTo>
                  <a:pt x="393" y="110"/>
                </a:lnTo>
                <a:lnTo>
                  <a:pt x="396" y="110"/>
                </a:lnTo>
                <a:lnTo>
                  <a:pt x="400" y="110"/>
                </a:lnTo>
                <a:lnTo>
                  <a:pt x="404" y="110"/>
                </a:lnTo>
                <a:lnTo>
                  <a:pt x="407" y="109"/>
                </a:lnTo>
                <a:lnTo>
                  <a:pt x="410" y="108"/>
                </a:lnTo>
                <a:lnTo>
                  <a:pt x="414" y="108"/>
                </a:lnTo>
                <a:lnTo>
                  <a:pt x="417" y="109"/>
                </a:lnTo>
                <a:lnTo>
                  <a:pt x="421" y="110"/>
                </a:lnTo>
                <a:lnTo>
                  <a:pt x="424" y="110"/>
                </a:lnTo>
                <a:lnTo>
                  <a:pt x="428" y="109"/>
                </a:lnTo>
                <a:lnTo>
                  <a:pt x="431" y="108"/>
                </a:lnTo>
                <a:lnTo>
                  <a:pt x="435" y="107"/>
                </a:lnTo>
                <a:lnTo>
                  <a:pt x="438" y="106"/>
                </a:lnTo>
                <a:lnTo>
                  <a:pt x="442" y="108"/>
                </a:lnTo>
                <a:lnTo>
                  <a:pt x="445" y="109"/>
                </a:lnTo>
                <a:lnTo>
                  <a:pt x="448" y="110"/>
                </a:lnTo>
                <a:lnTo>
                  <a:pt x="452" y="112"/>
                </a:lnTo>
                <a:lnTo>
                  <a:pt x="456" y="112"/>
                </a:lnTo>
                <a:lnTo>
                  <a:pt x="459" y="112"/>
                </a:lnTo>
                <a:lnTo>
                  <a:pt x="462" y="113"/>
                </a:lnTo>
                <a:lnTo>
                  <a:pt x="466" y="113"/>
                </a:lnTo>
                <a:lnTo>
                  <a:pt x="469" y="113"/>
                </a:lnTo>
                <a:lnTo>
                  <a:pt x="473" y="113"/>
                </a:lnTo>
                <a:lnTo>
                  <a:pt x="476" y="111"/>
                </a:lnTo>
                <a:lnTo>
                  <a:pt x="480" y="112"/>
                </a:lnTo>
                <a:lnTo>
                  <a:pt x="483" y="112"/>
                </a:lnTo>
                <a:lnTo>
                  <a:pt x="487" y="112"/>
                </a:lnTo>
                <a:lnTo>
                  <a:pt x="490" y="111"/>
                </a:lnTo>
                <a:lnTo>
                  <a:pt x="494" y="109"/>
                </a:lnTo>
                <a:lnTo>
                  <a:pt x="497" y="108"/>
                </a:lnTo>
                <a:lnTo>
                  <a:pt x="501" y="108"/>
                </a:lnTo>
                <a:lnTo>
                  <a:pt x="504" y="108"/>
                </a:lnTo>
                <a:lnTo>
                  <a:pt x="508" y="109"/>
                </a:lnTo>
                <a:lnTo>
                  <a:pt x="511" y="109"/>
                </a:lnTo>
                <a:lnTo>
                  <a:pt x="515" y="107"/>
                </a:lnTo>
                <a:lnTo>
                  <a:pt x="518" y="24"/>
                </a:lnTo>
                <a:lnTo>
                  <a:pt x="521" y="24"/>
                </a:lnTo>
                <a:lnTo>
                  <a:pt x="525" y="31"/>
                </a:lnTo>
                <a:lnTo>
                  <a:pt x="529" y="40"/>
                </a:lnTo>
                <a:lnTo>
                  <a:pt x="532" y="45"/>
                </a:lnTo>
                <a:lnTo>
                  <a:pt x="535" y="48"/>
                </a:lnTo>
                <a:lnTo>
                  <a:pt x="539" y="49"/>
                </a:lnTo>
                <a:lnTo>
                  <a:pt x="542" y="49"/>
                </a:lnTo>
                <a:lnTo>
                  <a:pt x="546" y="49"/>
                </a:lnTo>
                <a:lnTo>
                  <a:pt x="549" y="49"/>
                </a:lnTo>
                <a:lnTo>
                  <a:pt x="553" y="49"/>
                </a:lnTo>
                <a:lnTo>
                  <a:pt x="556" y="49"/>
                </a:lnTo>
                <a:lnTo>
                  <a:pt x="560" y="50"/>
                </a:lnTo>
                <a:lnTo>
                  <a:pt x="563" y="49"/>
                </a:lnTo>
                <a:lnTo>
                  <a:pt x="567" y="48"/>
                </a:lnTo>
                <a:lnTo>
                  <a:pt x="570" y="43"/>
                </a:lnTo>
                <a:lnTo>
                  <a:pt x="574" y="35"/>
                </a:lnTo>
                <a:lnTo>
                  <a:pt x="577" y="23"/>
                </a:lnTo>
                <a:lnTo>
                  <a:pt x="581" y="17"/>
                </a:lnTo>
                <a:lnTo>
                  <a:pt x="584" y="29"/>
                </a:lnTo>
                <a:lnTo>
                  <a:pt x="587" y="107"/>
                </a:lnTo>
                <a:lnTo>
                  <a:pt x="591" y="108"/>
                </a:lnTo>
                <a:lnTo>
                  <a:pt x="595" y="108"/>
                </a:lnTo>
                <a:lnTo>
                  <a:pt x="598" y="107"/>
                </a:lnTo>
                <a:lnTo>
                  <a:pt x="601" y="105"/>
                </a:lnTo>
                <a:lnTo>
                  <a:pt x="605" y="105"/>
                </a:lnTo>
                <a:lnTo>
                  <a:pt x="609" y="107"/>
                </a:lnTo>
                <a:lnTo>
                  <a:pt x="612" y="108"/>
                </a:lnTo>
                <a:lnTo>
                  <a:pt x="615" y="111"/>
                </a:lnTo>
                <a:lnTo>
                  <a:pt x="619" y="111"/>
                </a:lnTo>
                <a:lnTo>
                  <a:pt x="622" y="111"/>
                </a:lnTo>
                <a:lnTo>
                  <a:pt x="626" y="111"/>
                </a:lnTo>
                <a:lnTo>
                  <a:pt x="629" y="111"/>
                </a:lnTo>
                <a:lnTo>
                  <a:pt x="633" y="111"/>
                </a:lnTo>
                <a:lnTo>
                  <a:pt x="636" y="111"/>
                </a:lnTo>
                <a:lnTo>
                  <a:pt x="640" y="111"/>
                </a:lnTo>
                <a:lnTo>
                  <a:pt x="643" y="112"/>
                </a:lnTo>
                <a:lnTo>
                  <a:pt x="647" y="112"/>
                </a:lnTo>
                <a:lnTo>
                  <a:pt x="650" y="113"/>
                </a:lnTo>
                <a:lnTo>
                  <a:pt x="654" y="113"/>
                </a:lnTo>
                <a:lnTo>
                  <a:pt x="657" y="111"/>
                </a:lnTo>
                <a:lnTo>
                  <a:pt x="661" y="107"/>
                </a:lnTo>
                <a:lnTo>
                  <a:pt x="664" y="106"/>
                </a:lnTo>
                <a:lnTo>
                  <a:pt x="668" y="107"/>
                </a:lnTo>
                <a:lnTo>
                  <a:pt x="671" y="107"/>
                </a:lnTo>
                <a:lnTo>
                  <a:pt x="674" y="108"/>
                </a:lnTo>
                <a:lnTo>
                  <a:pt x="678" y="108"/>
                </a:lnTo>
                <a:lnTo>
                  <a:pt x="681" y="107"/>
                </a:lnTo>
                <a:lnTo>
                  <a:pt x="685" y="106"/>
                </a:lnTo>
                <a:lnTo>
                  <a:pt x="688" y="106"/>
                </a:lnTo>
                <a:lnTo>
                  <a:pt x="692" y="107"/>
                </a:lnTo>
                <a:lnTo>
                  <a:pt x="695" y="107"/>
                </a:lnTo>
                <a:lnTo>
                  <a:pt x="699" y="108"/>
                </a:lnTo>
                <a:lnTo>
                  <a:pt x="702" y="108"/>
                </a:lnTo>
                <a:lnTo>
                  <a:pt x="706" y="108"/>
                </a:lnTo>
                <a:lnTo>
                  <a:pt x="709" y="110"/>
                </a:lnTo>
                <a:lnTo>
                  <a:pt x="713" y="110"/>
                </a:lnTo>
                <a:lnTo>
                  <a:pt x="716" y="110"/>
                </a:lnTo>
                <a:lnTo>
                  <a:pt x="720" y="108"/>
                </a:lnTo>
                <a:lnTo>
                  <a:pt x="723" y="108"/>
                </a:lnTo>
                <a:lnTo>
                  <a:pt x="727" y="108"/>
                </a:lnTo>
                <a:lnTo>
                  <a:pt x="730" y="108"/>
                </a:lnTo>
                <a:lnTo>
                  <a:pt x="734" y="107"/>
                </a:lnTo>
                <a:lnTo>
                  <a:pt x="737" y="107"/>
                </a:lnTo>
                <a:lnTo>
                  <a:pt x="740" y="106"/>
                </a:lnTo>
                <a:lnTo>
                  <a:pt x="744" y="105"/>
                </a:lnTo>
                <a:lnTo>
                  <a:pt x="748" y="107"/>
                </a:lnTo>
                <a:lnTo>
                  <a:pt x="751" y="107"/>
                </a:lnTo>
                <a:lnTo>
                  <a:pt x="754" y="62"/>
                </a:lnTo>
                <a:lnTo>
                  <a:pt x="758" y="62"/>
                </a:lnTo>
                <a:lnTo>
                  <a:pt x="762" y="60"/>
                </a:lnTo>
                <a:lnTo>
                  <a:pt x="765" y="56"/>
                </a:lnTo>
                <a:lnTo>
                  <a:pt x="768" y="50"/>
                </a:lnTo>
                <a:lnTo>
                  <a:pt x="772" y="45"/>
                </a:lnTo>
                <a:lnTo>
                  <a:pt x="775" y="46"/>
                </a:lnTo>
                <a:lnTo>
                  <a:pt x="779" y="49"/>
                </a:lnTo>
                <a:lnTo>
                  <a:pt x="782" y="53"/>
                </a:lnTo>
                <a:lnTo>
                  <a:pt x="786" y="55"/>
                </a:lnTo>
                <a:lnTo>
                  <a:pt x="789" y="56"/>
                </a:lnTo>
                <a:lnTo>
                  <a:pt x="793" y="56"/>
                </a:lnTo>
                <a:lnTo>
                  <a:pt x="796" y="55"/>
                </a:lnTo>
                <a:lnTo>
                  <a:pt x="800" y="55"/>
                </a:lnTo>
                <a:lnTo>
                  <a:pt x="803" y="55"/>
                </a:lnTo>
                <a:lnTo>
                  <a:pt x="807" y="54"/>
                </a:lnTo>
                <a:lnTo>
                  <a:pt x="810" y="54"/>
                </a:lnTo>
                <a:lnTo>
                  <a:pt x="814" y="54"/>
                </a:lnTo>
                <a:lnTo>
                  <a:pt x="817" y="55"/>
                </a:lnTo>
                <a:lnTo>
                  <a:pt x="820" y="56"/>
                </a:lnTo>
                <a:lnTo>
                  <a:pt x="824" y="107"/>
                </a:lnTo>
                <a:lnTo>
                  <a:pt x="828" y="107"/>
                </a:lnTo>
                <a:lnTo>
                  <a:pt x="831" y="107"/>
                </a:lnTo>
                <a:lnTo>
                  <a:pt x="834" y="109"/>
                </a:lnTo>
                <a:lnTo>
                  <a:pt x="838" y="111"/>
                </a:lnTo>
                <a:lnTo>
                  <a:pt x="841" y="112"/>
                </a:lnTo>
                <a:lnTo>
                  <a:pt x="845" y="111"/>
                </a:lnTo>
                <a:lnTo>
                  <a:pt x="848" y="111"/>
                </a:lnTo>
                <a:lnTo>
                  <a:pt x="852" y="110"/>
                </a:lnTo>
                <a:lnTo>
                  <a:pt x="855" y="110"/>
                </a:lnTo>
                <a:lnTo>
                  <a:pt x="859" y="108"/>
                </a:lnTo>
                <a:lnTo>
                  <a:pt x="862" y="109"/>
                </a:lnTo>
                <a:lnTo>
                  <a:pt x="866" y="110"/>
                </a:lnTo>
                <a:lnTo>
                  <a:pt x="869" y="108"/>
                </a:lnTo>
                <a:lnTo>
                  <a:pt x="873" y="108"/>
                </a:lnTo>
                <a:lnTo>
                  <a:pt x="876" y="108"/>
                </a:lnTo>
                <a:lnTo>
                  <a:pt x="880" y="111"/>
                </a:lnTo>
                <a:lnTo>
                  <a:pt x="883" y="111"/>
                </a:lnTo>
                <a:lnTo>
                  <a:pt x="887" y="110"/>
                </a:lnTo>
                <a:lnTo>
                  <a:pt x="890" y="110"/>
                </a:lnTo>
                <a:lnTo>
                  <a:pt x="893" y="109"/>
                </a:lnTo>
                <a:lnTo>
                  <a:pt x="897" y="109"/>
                </a:lnTo>
                <a:lnTo>
                  <a:pt x="901" y="109"/>
                </a:lnTo>
                <a:lnTo>
                  <a:pt x="904" y="109"/>
                </a:lnTo>
                <a:lnTo>
                  <a:pt x="907" y="108"/>
                </a:lnTo>
                <a:lnTo>
                  <a:pt x="911" y="107"/>
                </a:lnTo>
                <a:lnTo>
                  <a:pt x="915" y="108"/>
                </a:lnTo>
                <a:lnTo>
                  <a:pt x="918" y="109"/>
                </a:lnTo>
                <a:lnTo>
                  <a:pt x="921" y="109"/>
                </a:lnTo>
                <a:lnTo>
                  <a:pt x="925" y="110"/>
                </a:lnTo>
                <a:lnTo>
                  <a:pt x="928" y="110"/>
                </a:lnTo>
                <a:lnTo>
                  <a:pt x="932" y="109"/>
                </a:lnTo>
                <a:lnTo>
                  <a:pt x="935" y="108"/>
                </a:lnTo>
                <a:lnTo>
                  <a:pt x="939" y="107"/>
                </a:lnTo>
                <a:lnTo>
                  <a:pt x="942" y="107"/>
                </a:lnTo>
                <a:lnTo>
                  <a:pt x="946" y="109"/>
                </a:lnTo>
                <a:lnTo>
                  <a:pt x="949" y="112"/>
                </a:lnTo>
                <a:lnTo>
                  <a:pt x="953" y="113"/>
                </a:lnTo>
                <a:lnTo>
                  <a:pt x="956" y="113"/>
                </a:lnTo>
                <a:lnTo>
                  <a:pt x="959" y="113"/>
                </a:lnTo>
                <a:lnTo>
                  <a:pt x="963" y="113"/>
                </a:lnTo>
                <a:lnTo>
                  <a:pt x="967" y="111"/>
                </a:lnTo>
                <a:lnTo>
                  <a:pt x="970" y="110"/>
                </a:lnTo>
                <a:lnTo>
                  <a:pt x="973" y="107"/>
                </a:lnTo>
                <a:lnTo>
                  <a:pt x="977" y="107"/>
                </a:lnTo>
                <a:lnTo>
                  <a:pt x="981" y="108"/>
                </a:lnTo>
                <a:lnTo>
                  <a:pt x="984" y="108"/>
                </a:lnTo>
                <a:lnTo>
                  <a:pt x="987" y="106"/>
                </a:lnTo>
                <a:lnTo>
                  <a:pt x="991" y="104"/>
                </a:lnTo>
                <a:lnTo>
                  <a:pt x="994" y="103"/>
                </a:lnTo>
                <a:lnTo>
                  <a:pt x="998" y="103"/>
                </a:lnTo>
                <a:lnTo>
                  <a:pt x="1001" y="103"/>
                </a:lnTo>
                <a:lnTo>
                  <a:pt x="1005" y="105"/>
                </a:lnTo>
                <a:lnTo>
                  <a:pt x="1008" y="106"/>
                </a:lnTo>
                <a:lnTo>
                  <a:pt x="1012" y="107"/>
                </a:lnTo>
                <a:lnTo>
                  <a:pt x="1015" y="105"/>
                </a:lnTo>
                <a:lnTo>
                  <a:pt x="1019" y="104"/>
                </a:lnTo>
                <a:lnTo>
                  <a:pt x="1022" y="103"/>
                </a:lnTo>
                <a:lnTo>
                  <a:pt x="1026" y="105"/>
                </a:lnTo>
                <a:lnTo>
                  <a:pt x="1029" y="106"/>
                </a:lnTo>
                <a:lnTo>
                  <a:pt x="1033" y="107"/>
                </a:lnTo>
                <a:lnTo>
                  <a:pt x="1036" y="109"/>
                </a:lnTo>
                <a:lnTo>
                  <a:pt x="1040" y="109"/>
                </a:lnTo>
                <a:lnTo>
                  <a:pt x="1043" y="110"/>
                </a:lnTo>
                <a:lnTo>
                  <a:pt x="1046" y="110"/>
                </a:lnTo>
                <a:lnTo>
                  <a:pt x="1050" y="110"/>
                </a:lnTo>
                <a:lnTo>
                  <a:pt x="1054" y="110"/>
                </a:lnTo>
                <a:lnTo>
                  <a:pt x="1057" y="112"/>
                </a:lnTo>
                <a:lnTo>
                  <a:pt x="1060" y="111"/>
                </a:lnTo>
                <a:lnTo>
                  <a:pt x="1064" y="111"/>
                </a:lnTo>
                <a:lnTo>
                  <a:pt x="1067" y="112"/>
                </a:lnTo>
                <a:lnTo>
                  <a:pt x="1071" y="111"/>
                </a:lnTo>
                <a:lnTo>
                  <a:pt x="1074" y="111"/>
                </a:lnTo>
                <a:lnTo>
                  <a:pt x="1078" y="108"/>
                </a:lnTo>
                <a:lnTo>
                  <a:pt x="1081" y="107"/>
                </a:lnTo>
                <a:lnTo>
                  <a:pt x="1085" y="107"/>
                </a:lnTo>
                <a:lnTo>
                  <a:pt x="1088" y="108"/>
                </a:lnTo>
                <a:lnTo>
                  <a:pt x="1092" y="109"/>
                </a:lnTo>
                <a:lnTo>
                  <a:pt x="1095" y="108"/>
                </a:lnTo>
                <a:lnTo>
                  <a:pt x="1098" y="108"/>
                </a:lnTo>
                <a:lnTo>
                  <a:pt x="1102" y="105"/>
                </a:lnTo>
                <a:lnTo>
                  <a:pt x="1106" y="104"/>
                </a:lnTo>
                <a:lnTo>
                  <a:pt x="1109" y="106"/>
                </a:lnTo>
                <a:lnTo>
                  <a:pt x="1112" y="108"/>
                </a:lnTo>
                <a:lnTo>
                  <a:pt x="1116" y="109"/>
                </a:lnTo>
                <a:lnTo>
                  <a:pt x="1120" y="111"/>
                </a:lnTo>
                <a:lnTo>
                  <a:pt x="1123" y="112"/>
                </a:lnTo>
                <a:lnTo>
                  <a:pt x="1126" y="111"/>
                </a:lnTo>
                <a:lnTo>
                  <a:pt x="1130" y="111"/>
                </a:lnTo>
                <a:lnTo>
                  <a:pt x="1134" y="110"/>
                </a:lnTo>
                <a:lnTo>
                  <a:pt x="1137" y="111"/>
                </a:lnTo>
                <a:lnTo>
                  <a:pt x="1140" y="110"/>
                </a:lnTo>
                <a:lnTo>
                  <a:pt x="1144" y="110"/>
                </a:lnTo>
                <a:lnTo>
                  <a:pt x="1147" y="110"/>
                </a:lnTo>
                <a:lnTo>
                  <a:pt x="1151" y="110"/>
                </a:lnTo>
                <a:lnTo>
                  <a:pt x="1154" y="109"/>
                </a:lnTo>
                <a:lnTo>
                  <a:pt x="1158" y="108"/>
                </a:lnTo>
                <a:lnTo>
                  <a:pt x="1161" y="106"/>
                </a:lnTo>
                <a:lnTo>
                  <a:pt x="1165" y="104"/>
                </a:lnTo>
                <a:lnTo>
                  <a:pt x="1168" y="103"/>
                </a:lnTo>
                <a:lnTo>
                  <a:pt x="1172" y="106"/>
                </a:lnTo>
                <a:lnTo>
                  <a:pt x="1175" y="108"/>
                </a:lnTo>
                <a:lnTo>
                  <a:pt x="1179" y="107"/>
                </a:lnTo>
                <a:lnTo>
                  <a:pt x="1182" y="107"/>
                </a:lnTo>
                <a:lnTo>
                  <a:pt x="1186" y="105"/>
                </a:lnTo>
                <a:lnTo>
                  <a:pt x="1189" y="103"/>
                </a:lnTo>
                <a:lnTo>
                  <a:pt x="1192" y="104"/>
                </a:lnTo>
                <a:lnTo>
                  <a:pt x="1196" y="107"/>
                </a:lnTo>
                <a:lnTo>
                  <a:pt x="1199" y="109"/>
                </a:lnTo>
                <a:lnTo>
                  <a:pt x="1203" y="110"/>
                </a:lnTo>
                <a:lnTo>
                  <a:pt x="1206" y="110"/>
                </a:lnTo>
                <a:lnTo>
                  <a:pt x="1210" y="109"/>
                </a:lnTo>
                <a:lnTo>
                  <a:pt x="1213" y="109"/>
                </a:lnTo>
                <a:lnTo>
                  <a:pt x="1217" y="110"/>
                </a:lnTo>
                <a:lnTo>
                  <a:pt x="1220" y="110"/>
                </a:lnTo>
                <a:lnTo>
                  <a:pt x="1224" y="110"/>
                </a:lnTo>
                <a:lnTo>
                  <a:pt x="1227" y="110"/>
                </a:lnTo>
                <a:lnTo>
                  <a:pt x="1231" y="109"/>
                </a:lnTo>
                <a:lnTo>
                  <a:pt x="1234" y="110"/>
                </a:lnTo>
                <a:lnTo>
                  <a:pt x="1238" y="108"/>
                </a:lnTo>
                <a:lnTo>
                  <a:pt x="1241" y="107"/>
                </a:lnTo>
                <a:lnTo>
                  <a:pt x="1245" y="105"/>
                </a:lnTo>
                <a:lnTo>
                  <a:pt x="1248" y="104"/>
                </a:lnTo>
                <a:lnTo>
                  <a:pt x="1251" y="105"/>
                </a:lnTo>
                <a:lnTo>
                  <a:pt x="1255" y="108"/>
                </a:lnTo>
                <a:lnTo>
                  <a:pt x="1259" y="110"/>
                </a:lnTo>
                <a:lnTo>
                  <a:pt x="1262" y="110"/>
                </a:lnTo>
                <a:lnTo>
                  <a:pt x="1265" y="109"/>
                </a:lnTo>
                <a:lnTo>
                  <a:pt x="1269" y="108"/>
                </a:lnTo>
                <a:lnTo>
                  <a:pt x="1273" y="107"/>
                </a:lnTo>
                <a:lnTo>
                  <a:pt x="1276" y="107"/>
                </a:lnTo>
                <a:lnTo>
                  <a:pt x="1279" y="109"/>
                </a:lnTo>
                <a:lnTo>
                  <a:pt x="1283" y="109"/>
                </a:lnTo>
                <a:lnTo>
                  <a:pt x="1287" y="110"/>
                </a:lnTo>
                <a:lnTo>
                  <a:pt x="1290" y="110"/>
                </a:lnTo>
                <a:lnTo>
                  <a:pt x="1293" y="112"/>
                </a:lnTo>
                <a:lnTo>
                  <a:pt x="1297" y="112"/>
                </a:lnTo>
                <a:lnTo>
                  <a:pt x="1300" y="112"/>
                </a:lnTo>
                <a:lnTo>
                  <a:pt x="1304" y="111"/>
                </a:lnTo>
                <a:lnTo>
                  <a:pt x="1307" y="111"/>
                </a:lnTo>
                <a:lnTo>
                  <a:pt x="1311" y="111"/>
                </a:lnTo>
                <a:lnTo>
                  <a:pt x="1314" y="111"/>
                </a:lnTo>
                <a:lnTo>
                  <a:pt x="1318" y="111"/>
                </a:lnTo>
                <a:lnTo>
                  <a:pt x="1321" y="111"/>
                </a:lnTo>
                <a:lnTo>
                  <a:pt x="1325" y="111"/>
                </a:lnTo>
                <a:lnTo>
                  <a:pt x="1328" y="110"/>
                </a:lnTo>
                <a:lnTo>
                  <a:pt x="1331" y="110"/>
                </a:lnTo>
                <a:lnTo>
                  <a:pt x="1335" y="111"/>
                </a:lnTo>
                <a:lnTo>
                  <a:pt x="1339" y="112"/>
                </a:lnTo>
                <a:lnTo>
                  <a:pt x="1342" y="113"/>
                </a:lnTo>
                <a:lnTo>
                  <a:pt x="1345" y="112"/>
                </a:lnTo>
                <a:lnTo>
                  <a:pt x="1349" y="111"/>
                </a:lnTo>
                <a:lnTo>
                  <a:pt x="1353" y="110"/>
                </a:lnTo>
                <a:lnTo>
                  <a:pt x="1356" y="109"/>
                </a:lnTo>
                <a:lnTo>
                  <a:pt x="1359" y="109"/>
                </a:lnTo>
                <a:lnTo>
                  <a:pt x="1363" y="110"/>
                </a:lnTo>
                <a:lnTo>
                  <a:pt x="1366" y="111"/>
                </a:lnTo>
                <a:lnTo>
                  <a:pt x="1370" y="111"/>
                </a:lnTo>
                <a:lnTo>
                  <a:pt x="1373" y="111"/>
                </a:lnTo>
                <a:lnTo>
                  <a:pt x="1377" y="112"/>
                </a:lnTo>
                <a:lnTo>
                  <a:pt x="1380" y="112"/>
                </a:lnTo>
                <a:lnTo>
                  <a:pt x="1384" y="112"/>
                </a:lnTo>
                <a:lnTo>
                  <a:pt x="1387" y="112"/>
                </a:lnTo>
                <a:lnTo>
                  <a:pt x="1391" y="112"/>
                </a:lnTo>
                <a:lnTo>
                  <a:pt x="1394" y="113"/>
                </a:lnTo>
                <a:lnTo>
                  <a:pt x="1398" y="111"/>
                </a:lnTo>
                <a:lnTo>
                  <a:pt x="1401" y="111"/>
                </a:lnTo>
                <a:lnTo>
                  <a:pt x="1405" y="111"/>
                </a:lnTo>
                <a:lnTo>
                  <a:pt x="1408" y="111"/>
                </a:lnTo>
                <a:lnTo>
                  <a:pt x="1412" y="111"/>
                </a:lnTo>
                <a:lnTo>
                  <a:pt x="1415" y="111"/>
                </a:lnTo>
                <a:lnTo>
                  <a:pt x="1418" y="111"/>
                </a:lnTo>
                <a:lnTo>
                  <a:pt x="1422" y="112"/>
                </a:lnTo>
                <a:lnTo>
                  <a:pt x="1426" y="112"/>
                </a:lnTo>
                <a:lnTo>
                  <a:pt x="1429" y="111"/>
                </a:lnTo>
                <a:lnTo>
                  <a:pt x="1432" y="111"/>
                </a:lnTo>
                <a:lnTo>
                  <a:pt x="1436" y="111"/>
                </a:lnTo>
                <a:lnTo>
                  <a:pt x="1439" y="108"/>
                </a:lnTo>
                <a:lnTo>
                  <a:pt x="1443" y="108"/>
                </a:lnTo>
                <a:lnTo>
                  <a:pt x="1446" y="109"/>
                </a:lnTo>
                <a:lnTo>
                  <a:pt x="1450" y="110"/>
                </a:lnTo>
                <a:lnTo>
                  <a:pt x="1453" y="111"/>
                </a:lnTo>
                <a:lnTo>
                  <a:pt x="1457" y="109"/>
                </a:lnTo>
                <a:lnTo>
                  <a:pt x="1460" y="110"/>
                </a:lnTo>
                <a:lnTo>
                  <a:pt x="1464" y="109"/>
                </a:lnTo>
                <a:lnTo>
                  <a:pt x="1467" y="108"/>
                </a:lnTo>
                <a:lnTo>
                  <a:pt x="1470" y="110"/>
                </a:lnTo>
                <a:lnTo>
                  <a:pt x="1474" y="109"/>
                </a:lnTo>
                <a:lnTo>
                  <a:pt x="1478" y="109"/>
                </a:lnTo>
                <a:lnTo>
                  <a:pt x="1481" y="109"/>
                </a:lnTo>
                <a:lnTo>
                  <a:pt x="1484" y="109"/>
                </a:lnTo>
                <a:lnTo>
                  <a:pt x="1488" y="108"/>
                </a:lnTo>
                <a:lnTo>
                  <a:pt x="1492" y="108"/>
                </a:lnTo>
                <a:lnTo>
                  <a:pt x="1495" y="107"/>
                </a:lnTo>
                <a:lnTo>
                  <a:pt x="1498" y="107"/>
                </a:lnTo>
                <a:lnTo>
                  <a:pt x="1502" y="108"/>
                </a:lnTo>
                <a:lnTo>
                  <a:pt x="1506" y="110"/>
                </a:lnTo>
                <a:lnTo>
                  <a:pt x="1509" y="110"/>
                </a:lnTo>
                <a:lnTo>
                  <a:pt x="1512" y="110"/>
                </a:lnTo>
                <a:lnTo>
                  <a:pt x="1516" y="109"/>
                </a:lnTo>
                <a:lnTo>
                  <a:pt x="1519" y="108"/>
                </a:lnTo>
                <a:lnTo>
                  <a:pt x="1523" y="107"/>
                </a:lnTo>
                <a:lnTo>
                  <a:pt x="1526" y="107"/>
                </a:lnTo>
                <a:lnTo>
                  <a:pt x="1530" y="109"/>
                </a:lnTo>
                <a:lnTo>
                  <a:pt x="1533" y="110"/>
                </a:lnTo>
                <a:lnTo>
                  <a:pt x="1537" y="110"/>
                </a:lnTo>
                <a:lnTo>
                  <a:pt x="1540" y="108"/>
                </a:lnTo>
                <a:lnTo>
                  <a:pt x="1544" y="108"/>
                </a:lnTo>
                <a:lnTo>
                  <a:pt x="1547" y="108"/>
                </a:lnTo>
                <a:lnTo>
                  <a:pt x="1551" y="108"/>
                </a:lnTo>
                <a:lnTo>
                  <a:pt x="1554" y="109"/>
                </a:lnTo>
                <a:lnTo>
                  <a:pt x="1558" y="109"/>
                </a:lnTo>
                <a:lnTo>
                  <a:pt x="1561" y="109"/>
                </a:lnTo>
                <a:lnTo>
                  <a:pt x="1565" y="109"/>
                </a:lnTo>
                <a:lnTo>
                  <a:pt x="1568" y="109"/>
                </a:lnTo>
                <a:lnTo>
                  <a:pt x="1571" y="108"/>
                </a:lnTo>
                <a:lnTo>
                  <a:pt x="1575" y="107"/>
                </a:lnTo>
                <a:lnTo>
                  <a:pt x="1578" y="106"/>
                </a:lnTo>
                <a:lnTo>
                  <a:pt x="1582" y="109"/>
                </a:lnTo>
                <a:lnTo>
                  <a:pt x="1585" y="110"/>
                </a:lnTo>
                <a:lnTo>
                  <a:pt x="1589" y="111"/>
                </a:lnTo>
                <a:lnTo>
                  <a:pt x="1592" y="112"/>
                </a:lnTo>
                <a:lnTo>
                  <a:pt x="1596" y="111"/>
                </a:lnTo>
                <a:lnTo>
                  <a:pt x="1599" y="110"/>
                </a:lnTo>
                <a:lnTo>
                  <a:pt x="1603" y="108"/>
                </a:lnTo>
                <a:lnTo>
                  <a:pt x="1606" y="108"/>
                </a:lnTo>
                <a:lnTo>
                  <a:pt x="1610" y="109"/>
                </a:lnTo>
                <a:lnTo>
                  <a:pt x="1613" y="111"/>
                </a:lnTo>
                <a:lnTo>
                  <a:pt x="1617" y="111"/>
                </a:lnTo>
                <a:lnTo>
                  <a:pt x="1620" y="112"/>
                </a:lnTo>
                <a:lnTo>
                  <a:pt x="1623" y="112"/>
                </a:lnTo>
                <a:lnTo>
                  <a:pt x="1627" y="111"/>
                </a:lnTo>
                <a:lnTo>
                  <a:pt x="1631" y="110"/>
                </a:lnTo>
                <a:lnTo>
                  <a:pt x="1634" y="110"/>
                </a:lnTo>
                <a:lnTo>
                  <a:pt x="1637" y="110"/>
                </a:lnTo>
                <a:lnTo>
                  <a:pt x="1641" y="112"/>
                </a:lnTo>
                <a:lnTo>
                  <a:pt x="1645" y="111"/>
                </a:lnTo>
                <a:lnTo>
                  <a:pt x="1648" y="111"/>
                </a:lnTo>
                <a:lnTo>
                  <a:pt x="1651" y="112"/>
                </a:lnTo>
                <a:lnTo>
                  <a:pt x="1655" y="111"/>
                </a:lnTo>
                <a:lnTo>
                  <a:pt x="1659" y="111"/>
                </a:lnTo>
                <a:lnTo>
                  <a:pt x="1662" y="108"/>
                </a:lnTo>
                <a:lnTo>
                  <a:pt x="1665" y="107"/>
                </a:lnTo>
                <a:lnTo>
                  <a:pt x="1669" y="107"/>
                </a:lnTo>
                <a:lnTo>
                  <a:pt x="1672" y="111"/>
                </a:lnTo>
                <a:lnTo>
                  <a:pt x="1676" y="111"/>
                </a:lnTo>
                <a:lnTo>
                  <a:pt x="1679" y="111"/>
                </a:lnTo>
                <a:lnTo>
                  <a:pt x="1683" y="110"/>
                </a:lnTo>
                <a:lnTo>
                  <a:pt x="1686" y="107"/>
                </a:lnTo>
                <a:lnTo>
                  <a:pt x="1690" y="105"/>
                </a:lnTo>
                <a:lnTo>
                  <a:pt x="1693" y="105"/>
                </a:lnTo>
                <a:lnTo>
                  <a:pt x="1697" y="108"/>
                </a:lnTo>
                <a:lnTo>
                  <a:pt x="1700" y="109"/>
                </a:lnTo>
                <a:lnTo>
                  <a:pt x="1703" y="111"/>
                </a:lnTo>
                <a:lnTo>
                  <a:pt x="1707" y="111"/>
                </a:lnTo>
                <a:lnTo>
                  <a:pt x="1711" y="111"/>
                </a:lnTo>
                <a:lnTo>
                  <a:pt x="1714" y="109"/>
                </a:lnTo>
                <a:lnTo>
                  <a:pt x="1717" y="109"/>
                </a:lnTo>
                <a:lnTo>
                  <a:pt x="1721" y="110"/>
                </a:lnTo>
                <a:lnTo>
                  <a:pt x="1724" y="110"/>
                </a:lnTo>
                <a:lnTo>
                  <a:pt x="1728" y="110"/>
                </a:lnTo>
                <a:lnTo>
                  <a:pt x="1731" y="110"/>
                </a:lnTo>
                <a:lnTo>
                  <a:pt x="1735" y="110"/>
                </a:lnTo>
                <a:lnTo>
                  <a:pt x="1738" y="110"/>
                </a:lnTo>
                <a:lnTo>
                  <a:pt x="1742" y="109"/>
                </a:lnTo>
                <a:lnTo>
                  <a:pt x="1745" y="108"/>
                </a:lnTo>
                <a:lnTo>
                  <a:pt x="1749" y="105"/>
                </a:lnTo>
                <a:lnTo>
                  <a:pt x="1752" y="106"/>
                </a:lnTo>
                <a:lnTo>
                  <a:pt x="1756" y="108"/>
                </a:lnTo>
                <a:lnTo>
                  <a:pt x="1759" y="108"/>
                </a:lnTo>
                <a:lnTo>
                  <a:pt x="1763" y="108"/>
                </a:lnTo>
                <a:lnTo>
                  <a:pt x="1766" y="107"/>
                </a:lnTo>
                <a:lnTo>
                  <a:pt x="1770" y="106"/>
                </a:lnTo>
                <a:lnTo>
                  <a:pt x="1773" y="106"/>
                </a:lnTo>
                <a:lnTo>
                  <a:pt x="1776" y="107"/>
                </a:lnTo>
                <a:lnTo>
                  <a:pt x="1780" y="110"/>
                </a:lnTo>
                <a:lnTo>
                  <a:pt x="1784" y="110"/>
                </a:lnTo>
                <a:lnTo>
                  <a:pt x="1787" y="111"/>
                </a:lnTo>
                <a:lnTo>
                  <a:pt x="1790" y="111"/>
                </a:lnTo>
                <a:lnTo>
                  <a:pt x="1794" y="111"/>
                </a:lnTo>
                <a:lnTo>
                  <a:pt x="1798" y="112"/>
                </a:lnTo>
                <a:lnTo>
                  <a:pt x="1801" y="111"/>
                </a:lnTo>
                <a:lnTo>
                  <a:pt x="1804" y="111"/>
                </a:lnTo>
                <a:lnTo>
                  <a:pt x="1808" y="111"/>
                </a:lnTo>
                <a:lnTo>
                  <a:pt x="1811" y="111"/>
                </a:lnTo>
                <a:lnTo>
                  <a:pt x="1815" y="111"/>
                </a:lnTo>
                <a:lnTo>
                  <a:pt x="1818" y="110"/>
                </a:lnTo>
                <a:lnTo>
                  <a:pt x="1822" y="109"/>
                </a:lnTo>
                <a:lnTo>
                  <a:pt x="1825" y="108"/>
                </a:lnTo>
                <a:lnTo>
                  <a:pt x="1829" y="107"/>
                </a:lnTo>
                <a:lnTo>
                  <a:pt x="1832" y="107"/>
                </a:lnTo>
                <a:lnTo>
                  <a:pt x="1836" y="106"/>
                </a:lnTo>
                <a:lnTo>
                  <a:pt x="1839" y="108"/>
                </a:lnTo>
                <a:lnTo>
                  <a:pt x="1842" y="109"/>
                </a:lnTo>
                <a:lnTo>
                  <a:pt x="1846" y="109"/>
                </a:lnTo>
                <a:lnTo>
                  <a:pt x="1850" y="108"/>
                </a:lnTo>
                <a:lnTo>
                  <a:pt x="1853" y="106"/>
                </a:lnTo>
                <a:lnTo>
                  <a:pt x="1856" y="106"/>
                </a:lnTo>
                <a:lnTo>
                  <a:pt x="1860" y="107"/>
                </a:lnTo>
                <a:lnTo>
                  <a:pt x="1864" y="107"/>
                </a:lnTo>
                <a:lnTo>
                  <a:pt x="1867" y="108"/>
                </a:lnTo>
                <a:lnTo>
                  <a:pt x="1870" y="108"/>
                </a:lnTo>
                <a:lnTo>
                  <a:pt x="1874" y="108"/>
                </a:lnTo>
                <a:lnTo>
                  <a:pt x="1878" y="108"/>
                </a:lnTo>
                <a:lnTo>
                  <a:pt x="1881" y="108"/>
                </a:lnTo>
                <a:lnTo>
                  <a:pt x="1884" y="108"/>
                </a:lnTo>
                <a:lnTo>
                  <a:pt x="1888" y="109"/>
                </a:lnTo>
                <a:lnTo>
                  <a:pt x="1891" y="109"/>
                </a:lnTo>
                <a:lnTo>
                  <a:pt x="1895" y="108"/>
                </a:lnTo>
                <a:lnTo>
                  <a:pt x="1898" y="108"/>
                </a:lnTo>
                <a:lnTo>
                  <a:pt x="1902" y="108"/>
                </a:lnTo>
                <a:lnTo>
                  <a:pt x="1905" y="108"/>
                </a:lnTo>
                <a:lnTo>
                  <a:pt x="1909" y="107"/>
                </a:lnTo>
                <a:lnTo>
                  <a:pt x="1912" y="106"/>
                </a:lnTo>
                <a:lnTo>
                  <a:pt x="1916" y="107"/>
                </a:lnTo>
                <a:lnTo>
                  <a:pt x="1919" y="108"/>
                </a:lnTo>
                <a:lnTo>
                  <a:pt x="1923" y="110"/>
                </a:lnTo>
                <a:lnTo>
                  <a:pt x="1926" y="110"/>
                </a:lnTo>
                <a:lnTo>
                  <a:pt x="1930" y="110"/>
                </a:lnTo>
                <a:lnTo>
                  <a:pt x="1933" y="108"/>
                </a:lnTo>
                <a:lnTo>
                  <a:pt x="1937" y="107"/>
                </a:lnTo>
                <a:lnTo>
                  <a:pt x="1940" y="110"/>
                </a:lnTo>
                <a:lnTo>
                  <a:pt x="1943" y="109"/>
                </a:lnTo>
                <a:lnTo>
                  <a:pt x="1947" y="110"/>
                </a:lnTo>
                <a:lnTo>
                  <a:pt x="1950" y="111"/>
                </a:lnTo>
                <a:lnTo>
                  <a:pt x="1954" y="111"/>
                </a:lnTo>
                <a:lnTo>
                  <a:pt x="1957" y="111"/>
                </a:lnTo>
                <a:lnTo>
                  <a:pt x="1961" y="110"/>
                </a:lnTo>
                <a:lnTo>
                  <a:pt x="1964" y="110"/>
                </a:lnTo>
                <a:lnTo>
                  <a:pt x="1968" y="110"/>
                </a:lnTo>
                <a:lnTo>
                  <a:pt x="1971" y="110"/>
                </a:lnTo>
                <a:lnTo>
                  <a:pt x="1975" y="110"/>
                </a:lnTo>
                <a:lnTo>
                  <a:pt x="1978" y="111"/>
                </a:lnTo>
                <a:lnTo>
                  <a:pt x="1982" y="110"/>
                </a:lnTo>
                <a:lnTo>
                  <a:pt x="1985" y="110"/>
                </a:lnTo>
                <a:lnTo>
                  <a:pt x="1989" y="110"/>
                </a:lnTo>
                <a:lnTo>
                  <a:pt x="1992" y="109"/>
                </a:lnTo>
                <a:lnTo>
                  <a:pt x="1995" y="108"/>
                </a:lnTo>
                <a:lnTo>
                  <a:pt x="1999" y="108"/>
                </a:lnTo>
                <a:lnTo>
                  <a:pt x="2003" y="110"/>
                </a:lnTo>
                <a:lnTo>
                  <a:pt x="2006" y="111"/>
                </a:lnTo>
                <a:lnTo>
                  <a:pt x="2009" y="112"/>
                </a:lnTo>
                <a:lnTo>
                  <a:pt x="2013" y="112"/>
                </a:lnTo>
                <a:lnTo>
                  <a:pt x="2017" y="111"/>
                </a:lnTo>
                <a:lnTo>
                  <a:pt x="2020" y="111"/>
                </a:lnTo>
                <a:lnTo>
                  <a:pt x="2023" y="109"/>
                </a:lnTo>
                <a:lnTo>
                  <a:pt x="2027" y="109"/>
                </a:lnTo>
                <a:lnTo>
                  <a:pt x="2031" y="110"/>
                </a:lnTo>
                <a:lnTo>
                  <a:pt x="2034" y="110"/>
                </a:lnTo>
                <a:lnTo>
                  <a:pt x="2037" y="111"/>
                </a:lnTo>
                <a:lnTo>
                  <a:pt x="2041" y="111"/>
                </a:lnTo>
                <a:lnTo>
                  <a:pt x="2044" y="111"/>
                </a:lnTo>
                <a:lnTo>
                  <a:pt x="2048" y="111"/>
                </a:lnTo>
                <a:lnTo>
                  <a:pt x="2051" y="111"/>
                </a:lnTo>
                <a:lnTo>
                  <a:pt x="2055" y="111"/>
                </a:lnTo>
                <a:lnTo>
                  <a:pt x="2058" y="109"/>
                </a:lnTo>
                <a:lnTo>
                  <a:pt x="2062" y="109"/>
                </a:lnTo>
                <a:lnTo>
                  <a:pt x="2065" y="110"/>
                </a:lnTo>
                <a:lnTo>
                  <a:pt x="2069" y="110"/>
                </a:lnTo>
                <a:lnTo>
                  <a:pt x="2072" y="109"/>
                </a:lnTo>
                <a:lnTo>
                  <a:pt x="2076" y="105"/>
                </a:lnTo>
                <a:lnTo>
                  <a:pt x="2079" y="106"/>
                </a:lnTo>
                <a:lnTo>
                  <a:pt x="2083" y="107"/>
                </a:lnTo>
                <a:lnTo>
                  <a:pt x="2086" y="109"/>
                </a:lnTo>
                <a:lnTo>
                  <a:pt x="2089" y="110"/>
                </a:lnTo>
                <a:lnTo>
                  <a:pt x="2093" y="110"/>
                </a:lnTo>
                <a:lnTo>
                  <a:pt x="2096" y="112"/>
                </a:lnTo>
                <a:lnTo>
                  <a:pt x="2100" y="111"/>
                </a:lnTo>
                <a:lnTo>
                  <a:pt x="2103" y="110"/>
                </a:lnTo>
                <a:lnTo>
                  <a:pt x="2107" y="106"/>
                </a:lnTo>
                <a:lnTo>
                  <a:pt x="2110" y="105"/>
                </a:lnTo>
                <a:lnTo>
                  <a:pt x="2114" y="105"/>
                </a:lnTo>
                <a:lnTo>
                  <a:pt x="2117" y="107"/>
                </a:lnTo>
                <a:lnTo>
                  <a:pt x="2121" y="108"/>
                </a:lnTo>
                <a:lnTo>
                  <a:pt x="2124" y="108"/>
                </a:lnTo>
                <a:lnTo>
                  <a:pt x="2128" y="108"/>
                </a:lnTo>
                <a:lnTo>
                  <a:pt x="2131" y="108"/>
                </a:lnTo>
                <a:lnTo>
                  <a:pt x="2135" y="108"/>
                </a:lnTo>
                <a:lnTo>
                  <a:pt x="2138" y="108"/>
                </a:lnTo>
                <a:lnTo>
                  <a:pt x="2142" y="108"/>
                </a:lnTo>
                <a:lnTo>
                  <a:pt x="2145" y="109"/>
                </a:lnTo>
                <a:lnTo>
                  <a:pt x="2148" y="109"/>
                </a:lnTo>
                <a:lnTo>
                  <a:pt x="2152" y="109"/>
                </a:lnTo>
                <a:lnTo>
                  <a:pt x="2156" y="108"/>
                </a:lnTo>
                <a:lnTo>
                  <a:pt x="2159" y="107"/>
                </a:lnTo>
                <a:lnTo>
                  <a:pt x="2162" y="106"/>
                </a:lnTo>
                <a:lnTo>
                  <a:pt x="2166" y="107"/>
                </a:lnTo>
                <a:lnTo>
                  <a:pt x="2170" y="109"/>
                </a:lnTo>
                <a:lnTo>
                  <a:pt x="2173" y="110"/>
                </a:lnTo>
                <a:lnTo>
                  <a:pt x="2176" y="111"/>
                </a:lnTo>
                <a:lnTo>
                  <a:pt x="2180" y="111"/>
                </a:lnTo>
                <a:lnTo>
                  <a:pt x="2183" y="110"/>
                </a:lnTo>
                <a:lnTo>
                  <a:pt x="2187" y="108"/>
                </a:lnTo>
                <a:lnTo>
                  <a:pt x="2190" y="108"/>
                </a:lnTo>
                <a:lnTo>
                  <a:pt x="2194" y="109"/>
                </a:lnTo>
                <a:lnTo>
                  <a:pt x="2197" y="111"/>
                </a:lnTo>
                <a:lnTo>
                  <a:pt x="2201" y="111"/>
                </a:lnTo>
                <a:lnTo>
                  <a:pt x="2204" y="112"/>
                </a:lnTo>
                <a:lnTo>
                  <a:pt x="2208" y="112"/>
                </a:lnTo>
                <a:lnTo>
                  <a:pt x="2211" y="112"/>
                </a:lnTo>
                <a:lnTo>
                  <a:pt x="2214" y="113"/>
                </a:lnTo>
                <a:lnTo>
                  <a:pt x="2218" y="113"/>
                </a:lnTo>
                <a:lnTo>
                  <a:pt x="2222" y="113"/>
                </a:lnTo>
                <a:lnTo>
                  <a:pt x="2225" y="113"/>
                </a:lnTo>
                <a:lnTo>
                  <a:pt x="2228" y="113"/>
                </a:lnTo>
                <a:lnTo>
                  <a:pt x="2232" y="114"/>
                </a:lnTo>
                <a:lnTo>
                  <a:pt x="2236" y="113"/>
                </a:lnTo>
                <a:lnTo>
                  <a:pt x="2239" y="113"/>
                </a:lnTo>
                <a:lnTo>
                  <a:pt x="2242" y="113"/>
                </a:lnTo>
                <a:lnTo>
                  <a:pt x="2246" y="113"/>
                </a:lnTo>
                <a:lnTo>
                  <a:pt x="2249" y="112"/>
                </a:lnTo>
                <a:lnTo>
                  <a:pt x="2253" y="110"/>
                </a:lnTo>
                <a:lnTo>
                  <a:pt x="2256" y="111"/>
                </a:lnTo>
                <a:lnTo>
                  <a:pt x="2260" y="112"/>
                </a:lnTo>
                <a:lnTo>
                  <a:pt x="2263" y="111"/>
                </a:lnTo>
                <a:lnTo>
                  <a:pt x="2267" y="110"/>
                </a:lnTo>
                <a:lnTo>
                  <a:pt x="2270" y="104"/>
                </a:lnTo>
                <a:lnTo>
                  <a:pt x="2274" y="104"/>
                </a:lnTo>
                <a:lnTo>
                  <a:pt x="2277" y="106"/>
                </a:lnTo>
                <a:lnTo>
                  <a:pt x="2281" y="108"/>
                </a:lnTo>
                <a:lnTo>
                  <a:pt x="2284" y="109"/>
                </a:lnTo>
                <a:lnTo>
                  <a:pt x="2288" y="111"/>
                </a:lnTo>
                <a:lnTo>
                  <a:pt x="2291" y="111"/>
                </a:lnTo>
                <a:lnTo>
                  <a:pt x="2295" y="112"/>
                </a:lnTo>
                <a:lnTo>
                  <a:pt x="2298" y="111"/>
                </a:lnTo>
                <a:lnTo>
                  <a:pt x="2301" y="111"/>
                </a:lnTo>
                <a:lnTo>
                  <a:pt x="2305" y="111"/>
                </a:lnTo>
                <a:lnTo>
                  <a:pt x="2309" y="110"/>
                </a:lnTo>
                <a:lnTo>
                  <a:pt x="2312" y="110"/>
                </a:lnTo>
                <a:lnTo>
                  <a:pt x="2315" y="110"/>
                </a:lnTo>
                <a:lnTo>
                  <a:pt x="2319" y="110"/>
                </a:lnTo>
                <a:lnTo>
                  <a:pt x="2322" y="109"/>
                </a:lnTo>
                <a:lnTo>
                  <a:pt x="2326" y="108"/>
                </a:lnTo>
                <a:lnTo>
                  <a:pt x="2329" y="107"/>
                </a:lnTo>
                <a:lnTo>
                  <a:pt x="2333" y="105"/>
                </a:lnTo>
                <a:lnTo>
                  <a:pt x="2336" y="107"/>
                </a:lnTo>
                <a:lnTo>
                  <a:pt x="2340" y="107"/>
                </a:lnTo>
                <a:lnTo>
                  <a:pt x="2343" y="109"/>
                </a:lnTo>
                <a:lnTo>
                  <a:pt x="2347" y="109"/>
                </a:lnTo>
                <a:lnTo>
                  <a:pt x="2350" y="107"/>
                </a:lnTo>
                <a:lnTo>
                  <a:pt x="2354" y="105"/>
                </a:lnTo>
                <a:lnTo>
                  <a:pt x="2357" y="106"/>
                </a:lnTo>
                <a:lnTo>
                  <a:pt x="2361" y="107"/>
                </a:lnTo>
                <a:lnTo>
                  <a:pt x="2364" y="110"/>
                </a:lnTo>
                <a:lnTo>
                  <a:pt x="2367" y="111"/>
                </a:lnTo>
                <a:lnTo>
                  <a:pt x="2371" y="111"/>
                </a:lnTo>
                <a:lnTo>
                  <a:pt x="2375" y="111"/>
                </a:lnTo>
                <a:lnTo>
                  <a:pt x="2378" y="111"/>
                </a:lnTo>
                <a:lnTo>
                  <a:pt x="2381" y="111"/>
                </a:lnTo>
                <a:lnTo>
                  <a:pt x="2385" y="111"/>
                </a:lnTo>
                <a:lnTo>
                  <a:pt x="2389" y="111"/>
                </a:lnTo>
                <a:lnTo>
                  <a:pt x="2392" y="111"/>
                </a:lnTo>
                <a:lnTo>
                  <a:pt x="2395" y="112"/>
                </a:lnTo>
                <a:lnTo>
                  <a:pt x="2399" y="111"/>
                </a:lnTo>
                <a:lnTo>
                  <a:pt x="2402" y="110"/>
                </a:lnTo>
                <a:lnTo>
                  <a:pt x="2406" y="109"/>
                </a:lnTo>
                <a:lnTo>
                  <a:pt x="2409" y="108"/>
                </a:lnTo>
                <a:lnTo>
                  <a:pt x="2413" y="107"/>
                </a:lnTo>
                <a:lnTo>
                  <a:pt x="2416" y="107"/>
                </a:lnTo>
                <a:lnTo>
                  <a:pt x="2420" y="106"/>
                </a:lnTo>
                <a:lnTo>
                  <a:pt x="2423" y="108"/>
                </a:lnTo>
                <a:lnTo>
                  <a:pt x="2427" y="110"/>
                </a:lnTo>
                <a:lnTo>
                  <a:pt x="2430" y="110"/>
                </a:lnTo>
                <a:lnTo>
                  <a:pt x="2434" y="109"/>
                </a:lnTo>
                <a:lnTo>
                  <a:pt x="2437" y="108"/>
                </a:lnTo>
                <a:lnTo>
                  <a:pt x="2441" y="107"/>
                </a:lnTo>
                <a:lnTo>
                  <a:pt x="2444" y="107"/>
                </a:lnTo>
                <a:lnTo>
                  <a:pt x="2448" y="108"/>
                </a:lnTo>
                <a:lnTo>
                  <a:pt x="2451" y="109"/>
                </a:lnTo>
                <a:lnTo>
                  <a:pt x="2455" y="110"/>
                </a:lnTo>
                <a:lnTo>
                  <a:pt x="2458" y="109"/>
                </a:lnTo>
                <a:lnTo>
                  <a:pt x="2461" y="109"/>
                </a:lnTo>
                <a:lnTo>
                  <a:pt x="2465" y="110"/>
                </a:lnTo>
                <a:lnTo>
                  <a:pt x="2468" y="110"/>
                </a:lnTo>
                <a:lnTo>
                  <a:pt x="2472" y="110"/>
                </a:lnTo>
                <a:lnTo>
                  <a:pt x="2475" y="110"/>
                </a:lnTo>
                <a:lnTo>
                  <a:pt x="2479" y="109"/>
                </a:lnTo>
                <a:lnTo>
                  <a:pt x="2482" y="109"/>
                </a:lnTo>
                <a:lnTo>
                  <a:pt x="2486" y="109"/>
                </a:lnTo>
                <a:lnTo>
                  <a:pt x="2489" y="109"/>
                </a:lnTo>
                <a:lnTo>
                  <a:pt x="2493" y="108"/>
                </a:lnTo>
                <a:lnTo>
                  <a:pt x="2496" y="108"/>
                </a:lnTo>
                <a:lnTo>
                  <a:pt x="2500" y="108"/>
                </a:lnTo>
                <a:lnTo>
                  <a:pt x="2503" y="109"/>
                </a:lnTo>
                <a:lnTo>
                  <a:pt x="2507" y="110"/>
                </a:lnTo>
                <a:lnTo>
                  <a:pt x="2510" y="111"/>
                </a:lnTo>
                <a:lnTo>
                  <a:pt x="2514" y="111"/>
                </a:lnTo>
                <a:lnTo>
                  <a:pt x="2517" y="110"/>
                </a:lnTo>
                <a:lnTo>
                  <a:pt x="2520" y="110"/>
                </a:lnTo>
                <a:lnTo>
                  <a:pt x="2524" y="110"/>
                </a:lnTo>
                <a:lnTo>
                  <a:pt x="2528" y="111"/>
                </a:lnTo>
                <a:lnTo>
                  <a:pt x="2531" y="111"/>
                </a:lnTo>
                <a:lnTo>
                  <a:pt x="2534" y="110"/>
                </a:lnTo>
                <a:lnTo>
                  <a:pt x="2538" y="110"/>
                </a:lnTo>
                <a:lnTo>
                  <a:pt x="2542" y="110"/>
                </a:lnTo>
                <a:lnTo>
                  <a:pt x="2545" y="110"/>
                </a:lnTo>
                <a:lnTo>
                  <a:pt x="2548" y="110"/>
                </a:lnTo>
                <a:lnTo>
                  <a:pt x="2552" y="110"/>
                </a:lnTo>
                <a:lnTo>
                  <a:pt x="2556" y="108"/>
                </a:lnTo>
                <a:lnTo>
                  <a:pt x="2559" y="108"/>
                </a:lnTo>
                <a:lnTo>
                  <a:pt x="2562" y="109"/>
                </a:lnTo>
                <a:lnTo>
                  <a:pt x="2566" y="109"/>
                </a:lnTo>
                <a:lnTo>
                  <a:pt x="2569" y="109"/>
                </a:lnTo>
                <a:lnTo>
                  <a:pt x="2573" y="108"/>
                </a:lnTo>
                <a:lnTo>
                  <a:pt x="2576" y="107"/>
                </a:lnTo>
                <a:lnTo>
                  <a:pt x="2580" y="107"/>
                </a:lnTo>
                <a:lnTo>
                  <a:pt x="2583" y="108"/>
                </a:lnTo>
                <a:lnTo>
                  <a:pt x="2587" y="109"/>
                </a:lnTo>
                <a:lnTo>
                  <a:pt x="2590" y="110"/>
                </a:lnTo>
                <a:lnTo>
                  <a:pt x="2594" y="111"/>
                </a:lnTo>
                <a:lnTo>
                  <a:pt x="2597" y="111"/>
                </a:lnTo>
                <a:lnTo>
                  <a:pt x="2600" y="111"/>
                </a:lnTo>
                <a:lnTo>
                  <a:pt x="2604" y="110"/>
                </a:lnTo>
                <a:lnTo>
                  <a:pt x="2608" y="109"/>
                </a:lnTo>
                <a:lnTo>
                  <a:pt x="2611" y="109"/>
                </a:lnTo>
                <a:lnTo>
                  <a:pt x="2614" y="110"/>
                </a:lnTo>
                <a:lnTo>
                  <a:pt x="2618" y="111"/>
                </a:lnTo>
                <a:lnTo>
                  <a:pt x="2621" y="111"/>
                </a:lnTo>
                <a:lnTo>
                  <a:pt x="2625" y="111"/>
                </a:lnTo>
                <a:lnTo>
                  <a:pt x="2628" y="111"/>
                </a:lnTo>
                <a:lnTo>
                  <a:pt x="2632" y="109"/>
                </a:lnTo>
                <a:lnTo>
                  <a:pt x="2635" y="110"/>
                </a:lnTo>
                <a:lnTo>
                  <a:pt x="2639" y="110"/>
                </a:lnTo>
                <a:lnTo>
                  <a:pt x="2642" y="110"/>
                </a:lnTo>
                <a:lnTo>
                  <a:pt x="2646" y="109"/>
                </a:lnTo>
                <a:lnTo>
                  <a:pt x="2649" y="109"/>
                </a:lnTo>
                <a:lnTo>
                  <a:pt x="2653" y="109"/>
                </a:lnTo>
                <a:lnTo>
                  <a:pt x="2656" y="109"/>
                </a:lnTo>
                <a:lnTo>
                  <a:pt x="2660" y="109"/>
                </a:lnTo>
                <a:lnTo>
                  <a:pt x="2663" y="108"/>
                </a:lnTo>
                <a:lnTo>
                  <a:pt x="2667" y="108"/>
                </a:lnTo>
                <a:lnTo>
                  <a:pt x="2670" y="109"/>
                </a:lnTo>
                <a:lnTo>
                  <a:pt x="2673" y="110"/>
                </a:lnTo>
                <a:lnTo>
                  <a:pt x="2677" y="110"/>
                </a:lnTo>
                <a:lnTo>
                  <a:pt x="2681" y="110"/>
                </a:lnTo>
                <a:lnTo>
                  <a:pt x="2684" y="110"/>
                </a:lnTo>
                <a:lnTo>
                  <a:pt x="2687" y="109"/>
                </a:lnTo>
                <a:lnTo>
                  <a:pt x="2691" y="108"/>
                </a:lnTo>
                <a:lnTo>
                  <a:pt x="2694" y="108"/>
                </a:lnTo>
                <a:lnTo>
                  <a:pt x="2698" y="110"/>
                </a:lnTo>
                <a:lnTo>
                  <a:pt x="2701" y="110"/>
                </a:lnTo>
                <a:lnTo>
                  <a:pt x="2705" y="110"/>
                </a:lnTo>
                <a:lnTo>
                  <a:pt x="2708" y="111"/>
                </a:lnTo>
                <a:lnTo>
                  <a:pt x="2712" y="110"/>
                </a:lnTo>
                <a:lnTo>
                  <a:pt x="2715" y="110"/>
                </a:lnTo>
                <a:lnTo>
                  <a:pt x="2719" y="110"/>
                </a:lnTo>
                <a:lnTo>
                  <a:pt x="2722" y="110"/>
                </a:lnTo>
                <a:lnTo>
                  <a:pt x="2726" y="110"/>
                </a:lnTo>
                <a:lnTo>
                  <a:pt x="2729" y="110"/>
                </a:lnTo>
                <a:lnTo>
                  <a:pt x="2733" y="110"/>
                </a:lnTo>
                <a:lnTo>
                  <a:pt x="2736" y="109"/>
                </a:lnTo>
                <a:lnTo>
                  <a:pt x="2739" y="110"/>
                </a:lnTo>
                <a:lnTo>
                  <a:pt x="2743" y="108"/>
                </a:lnTo>
                <a:lnTo>
                  <a:pt x="2747" y="107"/>
                </a:lnTo>
                <a:lnTo>
                  <a:pt x="2750" y="106"/>
                </a:lnTo>
                <a:lnTo>
                  <a:pt x="2753" y="108"/>
                </a:lnTo>
                <a:lnTo>
                  <a:pt x="2757" y="109"/>
                </a:lnTo>
                <a:lnTo>
                  <a:pt x="2761" y="110"/>
                </a:lnTo>
                <a:lnTo>
                  <a:pt x="2764" y="110"/>
                </a:lnTo>
                <a:lnTo>
                  <a:pt x="2767" y="108"/>
                </a:lnTo>
                <a:lnTo>
                  <a:pt x="2771" y="107"/>
                </a:lnTo>
                <a:lnTo>
                  <a:pt x="2774" y="105"/>
                </a:lnTo>
                <a:lnTo>
                  <a:pt x="2778" y="107"/>
                </a:lnTo>
                <a:lnTo>
                  <a:pt x="2781" y="108"/>
                </a:lnTo>
                <a:lnTo>
                  <a:pt x="2785" y="109"/>
                </a:lnTo>
                <a:lnTo>
                  <a:pt x="2788" y="110"/>
                </a:lnTo>
                <a:lnTo>
                  <a:pt x="2792" y="110"/>
                </a:lnTo>
                <a:lnTo>
                  <a:pt x="2795" y="109"/>
                </a:lnTo>
                <a:lnTo>
                  <a:pt x="2799" y="110"/>
                </a:lnTo>
                <a:lnTo>
                  <a:pt x="2802" y="109"/>
                </a:lnTo>
                <a:lnTo>
                  <a:pt x="2806" y="109"/>
                </a:lnTo>
                <a:lnTo>
                  <a:pt x="2809" y="110"/>
                </a:lnTo>
                <a:lnTo>
                  <a:pt x="2813" y="110"/>
                </a:lnTo>
                <a:lnTo>
                  <a:pt x="2816" y="110"/>
                </a:lnTo>
                <a:lnTo>
                  <a:pt x="2820" y="109"/>
                </a:lnTo>
                <a:lnTo>
                  <a:pt x="2823" y="108"/>
                </a:lnTo>
                <a:lnTo>
                  <a:pt x="2826" y="107"/>
                </a:lnTo>
                <a:lnTo>
                  <a:pt x="2830" y="105"/>
                </a:lnTo>
                <a:lnTo>
                  <a:pt x="2833" y="103"/>
                </a:lnTo>
                <a:lnTo>
                  <a:pt x="2837" y="105"/>
                </a:lnTo>
                <a:lnTo>
                  <a:pt x="2840" y="107"/>
                </a:lnTo>
                <a:lnTo>
                  <a:pt x="2844" y="108"/>
                </a:lnTo>
                <a:lnTo>
                  <a:pt x="2847" y="108"/>
                </a:lnTo>
                <a:lnTo>
                  <a:pt x="2851" y="107"/>
                </a:lnTo>
                <a:lnTo>
                  <a:pt x="2854" y="105"/>
                </a:lnTo>
                <a:lnTo>
                  <a:pt x="2858" y="105"/>
                </a:lnTo>
                <a:lnTo>
                  <a:pt x="2861" y="107"/>
                </a:lnTo>
                <a:lnTo>
                  <a:pt x="2865" y="109"/>
                </a:lnTo>
                <a:lnTo>
                  <a:pt x="2868" y="110"/>
                </a:lnTo>
                <a:lnTo>
                  <a:pt x="2872" y="110"/>
                </a:lnTo>
                <a:lnTo>
                  <a:pt x="2875" y="109"/>
                </a:lnTo>
                <a:lnTo>
                  <a:pt x="2879" y="110"/>
                </a:lnTo>
                <a:lnTo>
                  <a:pt x="2882" y="110"/>
                </a:lnTo>
                <a:lnTo>
                  <a:pt x="2886" y="110"/>
                </a:lnTo>
                <a:lnTo>
                  <a:pt x="2889" y="110"/>
                </a:lnTo>
                <a:lnTo>
                  <a:pt x="2892" y="110"/>
                </a:lnTo>
                <a:lnTo>
                  <a:pt x="2896" y="110"/>
                </a:lnTo>
                <a:lnTo>
                  <a:pt x="2900" y="110"/>
                </a:lnTo>
                <a:lnTo>
                  <a:pt x="2903" y="110"/>
                </a:lnTo>
                <a:lnTo>
                  <a:pt x="2906" y="110"/>
                </a:lnTo>
                <a:lnTo>
                  <a:pt x="2910" y="109"/>
                </a:lnTo>
                <a:lnTo>
                  <a:pt x="2914" y="108"/>
                </a:lnTo>
                <a:lnTo>
                  <a:pt x="2917" y="105"/>
                </a:lnTo>
                <a:lnTo>
                  <a:pt x="2920" y="106"/>
                </a:lnTo>
                <a:lnTo>
                  <a:pt x="2924" y="108"/>
                </a:lnTo>
                <a:lnTo>
                  <a:pt x="2927" y="108"/>
                </a:lnTo>
                <a:lnTo>
                  <a:pt x="2931" y="108"/>
                </a:lnTo>
                <a:lnTo>
                  <a:pt x="2934" y="106"/>
                </a:lnTo>
                <a:lnTo>
                  <a:pt x="2938" y="106"/>
                </a:lnTo>
                <a:lnTo>
                  <a:pt x="2941" y="105"/>
                </a:lnTo>
                <a:lnTo>
                  <a:pt x="2945" y="106"/>
                </a:lnTo>
                <a:lnTo>
                  <a:pt x="2948" y="108"/>
                </a:lnTo>
                <a:lnTo>
                  <a:pt x="2952" y="109"/>
                </a:lnTo>
                <a:lnTo>
                  <a:pt x="2955" y="110"/>
                </a:lnTo>
                <a:lnTo>
                  <a:pt x="2959" y="109"/>
                </a:lnTo>
                <a:lnTo>
                  <a:pt x="2962" y="110"/>
                </a:lnTo>
                <a:lnTo>
                  <a:pt x="2966" y="110"/>
                </a:lnTo>
                <a:lnTo>
                  <a:pt x="2969" y="110"/>
                </a:lnTo>
                <a:lnTo>
                  <a:pt x="2972" y="109"/>
                </a:lnTo>
                <a:lnTo>
                  <a:pt x="2976" y="109"/>
                </a:lnTo>
                <a:lnTo>
                  <a:pt x="2980" y="109"/>
                </a:lnTo>
                <a:lnTo>
                  <a:pt x="2983" y="109"/>
                </a:lnTo>
                <a:lnTo>
                  <a:pt x="2986" y="108"/>
                </a:lnTo>
                <a:lnTo>
                  <a:pt x="2990" y="108"/>
                </a:lnTo>
                <a:lnTo>
                  <a:pt x="2993" y="106"/>
                </a:lnTo>
                <a:lnTo>
                  <a:pt x="2997" y="105"/>
                </a:lnTo>
                <a:lnTo>
                  <a:pt x="3000" y="103"/>
                </a:lnTo>
                <a:lnTo>
                  <a:pt x="3004" y="106"/>
                </a:lnTo>
                <a:lnTo>
                  <a:pt x="3007" y="108"/>
                </a:lnTo>
                <a:lnTo>
                  <a:pt x="3011" y="110"/>
                </a:lnTo>
                <a:lnTo>
                  <a:pt x="3014" y="109"/>
                </a:lnTo>
                <a:lnTo>
                  <a:pt x="3018" y="109"/>
                </a:lnTo>
                <a:lnTo>
                  <a:pt x="3021" y="107"/>
                </a:lnTo>
                <a:lnTo>
                  <a:pt x="3025" y="106"/>
                </a:lnTo>
                <a:lnTo>
                  <a:pt x="3028" y="106"/>
                </a:lnTo>
                <a:lnTo>
                  <a:pt x="3032" y="107"/>
                </a:lnTo>
                <a:lnTo>
                  <a:pt x="3035" y="108"/>
                </a:lnTo>
                <a:lnTo>
                  <a:pt x="3039" y="108"/>
                </a:lnTo>
                <a:lnTo>
                  <a:pt x="3042" y="109"/>
                </a:lnTo>
                <a:lnTo>
                  <a:pt x="3045" y="109"/>
                </a:lnTo>
                <a:lnTo>
                  <a:pt x="3049" y="110"/>
                </a:lnTo>
                <a:lnTo>
                  <a:pt x="3053" y="110"/>
                </a:lnTo>
                <a:lnTo>
                  <a:pt x="3056" y="110"/>
                </a:lnTo>
                <a:lnTo>
                  <a:pt x="3059" y="110"/>
                </a:lnTo>
                <a:lnTo>
                  <a:pt x="3063" y="53"/>
                </a:lnTo>
                <a:lnTo>
                  <a:pt x="3067" y="50"/>
                </a:lnTo>
                <a:lnTo>
                  <a:pt x="3070" y="46"/>
                </a:lnTo>
                <a:lnTo>
                  <a:pt x="3073" y="41"/>
                </a:lnTo>
                <a:lnTo>
                  <a:pt x="3077" y="32"/>
                </a:lnTo>
                <a:lnTo>
                  <a:pt x="3080" y="24"/>
                </a:lnTo>
                <a:lnTo>
                  <a:pt x="3084" y="24"/>
                </a:lnTo>
                <a:lnTo>
                  <a:pt x="3087" y="32"/>
                </a:lnTo>
                <a:lnTo>
                  <a:pt x="3091" y="40"/>
                </a:lnTo>
                <a:lnTo>
                  <a:pt x="3094" y="47"/>
                </a:lnTo>
                <a:lnTo>
                  <a:pt x="3098" y="48"/>
                </a:lnTo>
                <a:lnTo>
                  <a:pt x="3101" y="45"/>
                </a:lnTo>
                <a:lnTo>
                  <a:pt x="3105" y="39"/>
                </a:lnTo>
                <a:lnTo>
                  <a:pt x="3108" y="33"/>
                </a:lnTo>
                <a:lnTo>
                  <a:pt x="3111" y="33"/>
                </a:lnTo>
                <a:lnTo>
                  <a:pt x="3115" y="38"/>
                </a:lnTo>
                <a:lnTo>
                  <a:pt x="3119" y="43"/>
                </a:lnTo>
                <a:lnTo>
                  <a:pt x="3122" y="45"/>
                </a:lnTo>
                <a:lnTo>
                  <a:pt x="3125" y="47"/>
                </a:lnTo>
                <a:lnTo>
                  <a:pt x="3129" y="47"/>
                </a:lnTo>
                <a:lnTo>
                  <a:pt x="3133" y="112"/>
                </a:lnTo>
                <a:lnTo>
                  <a:pt x="3136" y="112"/>
                </a:lnTo>
                <a:lnTo>
                  <a:pt x="3139" y="112"/>
                </a:lnTo>
                <a:lnTo>
                  <a:pt x="3143" y="112"/>
                </a:lnTo>
                <a:lnTo>
                  <a:pt x="3146" y="113"/>
                </a:lnTo>
                <a:lnTo>
                  <a:pt x="3150" y="111"/>
                </a:lnTo>
                <a:lnTo>
                  <a:pt x="3153" y="111"/>
                </a:lnTo>
                <a:lnTo>
                  <a:pt x="3157" y="111"/>
                </a:lnTo>
                <a:lnTo>
                  <a:pt x="3160" y="111"/>
                </a:lnTo>
                <a:lnTo>
                  <a:pt x="3164" y="111"/>
                </a:lnTo>
                <a:lnTo>
                  <a:pt x="3167" y="111"/>
                </a:lnTo>
                <a:lnTo>
                  <a:pt x="3171" y="111"/>
                </a:lnTo>
                <a:lnTo>
                  <a:pt x="3174" y="112"/>
                </a:lnTo>
                <a:lnTo>
                  <a:pt x="3178" y="112"/>
                </a:lnTo>
                <a:lnTo>
                  <a:pt x="3181" y="111"/>
                </a:lnTo>
                <a:lnTo>
                  <a:pt x="3185" y="111"/>
                </a:lnTo>
                <a:lnTo>
                  <a:pt x="3188" y="110"/>
                </a:lnTo>
                <a:lnTo>
                  <a:pt x="3192" y="109"/>
                </a:lnTo>
                <a:lnTo>
                  <a:pt x="3195" y="109"/>
                </a:lnTo>
                <a:lnTo>
                  <a:pt x="3198" y="110"/>
                </a:lnTo>
                <a:lnTo>
                  <a:pt x="3202" y="110"/>
                </a:lnTo>
                <a:lnTo>
                  <a:pt x="3205" y="111"/>
                </a:lnTo>
                <a:lnTo>
                  <a:pt x="3209" y="111"/>
                </a:lnTo>
                <a:lnTo>
                  <a:pt x="3212" y="111"/>
                </a:lnTo>
                <a:lnTo>
                  <a:pt x="3216" y="111"/>
                </a:lnTo>
                <a:lnTo>
                  <a:pt x="3219" y="111"/>
                </a:lnTo>
                <a:lnTo>
                  <a:pt x="3223" y="111"/>
                </a:lnTo>
                <a:lnTo>
                  <a:pt x="3226" y="110"/>
                </a:lnTo>
                <a:lnTo>
                  <a:pt x="3230" y="108"/>
                </a:lnTo>
                <a:lnTo>
                  <a:pt x="3233" y="108"/>
                </a:lnTo>
                <a:lnTo>
                  <a:pt x="3237" y="108"/>
                </a:lnTo>
                <a:lnTo>
                  <a:pt x="3240" y="109"/>
                </a:lnTo>
                <a:lnTo>
                  <a:pt x="3244" y="108"/>
                </a:lnTo>
                <a:lnTo>
                  <a:pt x="3247" y="109"/>
                </a:lnTo>
                <a:lnTo>
                  <a:pt x="3250" y="109"/>
                </a:lnTo>
                <a:lnTo>
                  <a:pt x="3254" y="110"/>
                </a:lnTo>
                <a:lnTo>
                  <a:pt x="3258" y="111"/>
                </a:lnTo>
                <a:lnTo>
                  <a:pt x="3261" y="111"/>
                </a:lnTo>
                <a:lnTo>
                  <a:pt x="3264" y="111"/>
                </a:lnTo>
                <a:lnTo>
                  <a:pt x="3268" y="110"/>
                </a:lnTo>
                <a:lnTo>
                  <a:pt x="3272" y="108"/>
                </a:lnTo>
                <a:lnTo>
                  <a:pt x="3275" y="107"/>
                </a:lnTo>
                <a:lnTo>
                  <a:pt x="3278" y="107"/>
                </a:lnTo>
                <a:lnTo>
                  <a:pt x="3282" y="109"/>
                </a:lnTo>
                <a:lnTo>
                  <a:pt x="3286" y="112"/>
                </a:lnTo>
                <a:lnTo>
                  <a:pt x="3289" y="113"/>
                </a:lnTo>
                <a:lnTo>
                  <a:pt x="3292" y="113"/>
                </a:lnTo>
                <a:lnTo>
                  <a:pt x="3296" y="113"/>
                </a:lnTo>
                <a:lnTo>
                  <a:pt x="3299" y="113"/>
                </a:lnTo>
                <a:lnTo>
                  <a:pt x="3303" y="111"/>
                </a:lnTo>
                <a:lnTo>
                  <a:pt x="3306" y="109"/>
                </a:lnTo>
                <a:lnTo>
                  <a:pt x="3310" y="108"/>
                </a:lnTo>
                <a:lnTo>
                  <a:pt x="3313" y="108"/>
                </a:lnTo>
                <a:lnTo>
                  <a:pt x="3317" y="108"/>
                </a:lnTo>
                <a:lnTo>
                  <a:pt x="3320" y="109"/>
                </a:lnTo>
                <a:lnTo>
                  <a:pt x="3324" y="108"/>
                </a:lnTo>
                <a:lnTo>
                  <a:pt x="3327" y="108"/>
                </a:lnTo>
                <a:lnTo>
                  <a:pt x="3331" y="107"/>
                </a:lnTo>
                <a:lnTo>
                  <a:pt x="3334" y="107"/>
                </a:lnTo>
                <a:lnTo>
                  <a:pt x="3338" y="108"/>
                </a:lnTo>
                <a:lnTo>
                  <a:pt x="3341" y="109"/>
                </a:lnTo>
                <a:lnTo>
                  <a:pt x="3344" y="110"/>
                </a:lnTo>
                <a:lnTo>
                  <a:pt x="3348" y="110"/>
                </a:lnTo>
                <a:lnTo>
                  <a:pt x="3351" y="109"/>
                </a:lnTo>
                <a:lnTo>
                  <a:pt x="3355" y="107"/>
                </a:lnTo>
                <a:lnTo>
                  <a:pt x="3358" y="106"/>
                </a:lnTo>
                <a:lnTo>
                  <a:pt x="3362" y="107"/>
                </a:lnTo>
                <a:lnTo>
                  <a:pt x="3365" y="108"/>
                </a:lnTo>
                <a:lnTo>
                  <a:pt x="3369" y="109"/>
                </a:lnTo>
                <a:lnTo>
                  <a:pt x="3372" y="111"/>
                </a:lnTo>
                <a:lnTo>
                  <a:pt x="3376" y="111"/>
                </a:lnTo>
                <a:lnTo>
                  <a:pt x="3379" y="111"/>
                </a:lnTo>
                <a:lnTo>
                  <a:pt x="3383" y="110"/>
                </a:lnTo>
                <a:lnTo>
                  <a:pt x="3386" y="110"/>
                </a:lnTo>
                <a:lnTo>
                  <a:pt x="3390" y="110"/>
                </a:lnTo>
                <a:lnTo>
                  <a:pt x="3393" y="110"/>
                </a:lnTo>
                <a:lnTo>
                  <a:pt x="3397" y="110"/>
                </a:lnTo>
                <a:lnTo>
                  <a:pt x="3400" y="110"/>
                </a:lnTo>
                <a:lnTo>
                  <a:pt x="3403" y="110"/>
                </a:lnTo>
                <a:lnTo>
                  <a:pt x="3407" y="108"/>
                </a:lnTo>
                <a:lnTo>
                  <a:pt x="3411" y="107"/>
                </a:lnTo>
                <a:lnTo>
                  <a:pt x="3414" y="105"/>
                </a:lnTo>
                <a:lnTo>
                  <a:pt x="3417" y="103"/>
                </a:lnTo>
                <a:lnTo>
                  <a:pt x="3421" y="103"/>
                </a:lnTo>
                <a:lnTo>
                  <a:pt x="3425" y="105"/>
                </a:lnTo>
                <a:lnTo>
                  <a:pt x="3428" y="21"/>
                </a:lnTo>
                <a:lnTo>
                  <a:pt x="3431" y="22"/>
                </a:lnTo>
                <a:lnTo>
                  <a:pt x="3435" y="13"/>
                </a:lnTo>
                <a:lnTo>
                  <a:pt x="3439" y="1"/>
                </a:lnTo>
                <a:lnTo>
                  <a:pt x="3442" y="0"/>
                </a:lnTo>
                <a:lnTo>
                  <a:pt x="3445" y="17"/>
                </a:lnTo>
                <a:lnTo>
                  <a:pt x="3449" y="34"/>
                </a:lnTo>
                <a:lnTo>
                  <a:pt x="3452" y="44"/>
                </a:lnTo>
                <a:lnTo>
                  <a:pt x="3456" y="49"/>
                </a:lnTo>
                <a:lnTo>
                  <a:pt x="3459" y="50"/>
                </a:lnTo>
                <a:lnTo>
                  <a:pt x="3463" y="50"/>
                </a:lnTo>
                <a:lnTo>
                  <a:pt x="3466" y="49"/>
                </a:lnTo>
                <a:lnTo>
                  <a:pt x="3470" y="50"/>
                </a:lnTo>
                <a:lnTo>
                  <a:pt x="3473" y="51"/>
                </a:lnTo>
                <a:lnTo>
                  <a:pt x="3477" y="51"/>
                </a:lnTo>
                <a:lnTo>
                  <a:pt x="3480" y="52"/>
                </a:lnTo>
                <a:lnTo>
                  <a:pt x="3483" y="52"/>
                </a:lnTo>
                <a:lnTo>
                  <a:pt x="3487" y="52"/>
                </a:lnTo>
                <a:lnTo>
                  <a:pt x="3491" y="49"/>
                </a:lnTo>
                <a:lnTo>
                  <a:pt x="3494" y="42"/>
                </a:lnTo>
                <a:lnTo>
                  <a:pt x="3497" y="103"/>
                </a:lnTo>
                <a:lnTo>
                  <a:pt x="3501" y="106"/>
                </a:lnTo>
                <a:lnTo>
                  <a:pt x="3505" y="107"/>
                </a:lnTo>
                <a:lnTo>
                  <a:pt x="3508" y="108"/>
                </a:lnTo>
                <a:lnTo>
                  <a:pt x="3511" y="108"/>
                </a:lnTo>
                <a:lnTo>
                  <a:pt x="3515" y="111"/>
                </a:lnTo>
                <a:lnTo>
                  <a:pt x="3518" y="109"/>
                </a:lnTo>
                <a:lnTo>
                  <a:pt x="3522" y="107"/>
                </a:lnTo>
                <a:lnTo>
                  <a:pt x="3525" y="106"/>
                </a:lnTo>
                <a:lnTo>
                  <a:pt x="3529" y="107"/>
                </a:lnTo>
                <a:lnTo>
                  <a:pt x="3532" y="109"/>
                </a:lnTo>
                <a:lnTo>
                  <a:pt x="3536" y="110"/>
                </a:lnTo>
                <a:lnTo>
                  <a:pt x="3539" y="111"/>
                </a:lnTo>
                <a:lnTo>
                  <a:pt x="3543" y="111"/>
                </a:lnTo>
                <a:lnTo>
                  <a:pt x="3546" y="111"/>
                </a:lnTo>
                <a:lnTo>
                  <a:pt x="3550" y="110"/>
                </a:lnTo>
                <a:lnTo>
                  <a:pt x="3553" y="110"/>
                </a:lnTo>
                <a:lnTo>
                  <a:pt x="3557" y="110"/>
                </a:lnTo>
                <a:lnTo>
                  <a:pt x="3560" y="110"/>
                </a:lnTo>
                <a:lnTo>
                  <a:pt x="3564" y="110"/>
                </a:lnTo>
                <a:lnTo>
                  <a:pt x="3567" y="110"/>
                </a:lnTo>
                <a:lnTo>
                  <a:pt x="3570" y="109"/>
                </a:lnTo>
                <a:lnTo>
                  <a:pt x="3574" y="108"/>
                </a:lnTo>
                <a:lnTo>
                  <a:pt x="3578" y="107"/>
                </a:lnTo>
                <a:lnTo>
                  <a:pt x="3581" y="105"/>
                </a:lnTo>
                <a:lnTo>
                  <a:pt x="3584" y="105"/>
                </a:lnTo>
                <a:lnTo>
                  <a:pt x="3588" y="108"/>
                </a:lnTo>
                <a:lnTo>
                  <a:pt x="3591" y="110"/>
                </a:lnTo>
                <a:lnTo>
                  <a:pt x="3595" y="110"/>
                </a:lnTo>
                <a:lnTo>
                  <a:pt x="3598" y="112"/>
                </a:lnTo>
                <a:lnTo>
                  <a:pt x="3602" y="111"/>
                </a:lnTo>
                <a:lnTo>
                  <a:pt x="3605" y="110"/>
                </a:lnTo>
                <a:lnTo>
                  <a:pt x="3609" y="106"/>
                </a:lnTo>
                <a:lnTo>
                  <a:pt x="3612" y="106"/>
                </a:lnTo>
                <a:lnTo>
                  <a:pt x="3616" y="109"/>
                </a:lnTo>
                <a:lnTo>
                  <a:pt x="3619" y="109"/>
                </a:lnTo>
                <a:lnTo>
                  <a:pt x="3622" y="110"/>
                </a:lnTo>
                <a:lnTo>
                  <a:pt x="3626" y="110"/>
                </a:lnTo>
                <a:lnTo>
                  <a:pt x="3630" y="110"/>
                </a:lnTo>
                <a:lnTo>
                  <a:pt x="3633" y="110"/>
                </a:lnTo>
                <a:lnTo>
                  <a:pt x="3636" y="110"/>
                </a:lnTo>
                <a:lnTo>
                  <a:pt x="3640" y="110"/>
                </a:lnTo>
                <a:lnTo>
                  <a:pt x="3644" y="109"/>
                </a:lnTo>
                <a:lnTo>
                  <a:pt x="3647" y="110"/>
                </a:lnTo>
                <a:lnTo>
                  <a:pt x="3650" y="110"/>
                </a:lnTo>
                <a:lnTo>
                  <a:pt x="3654" y="111"/>
                </a:lnTo>
                <a:lnTo>
                  <a:pt x="3658" y="111"/>
                </a:lnTo>
                <a:lnTo>
                  <a:pt x="3661" y="110"/>
                </a:lnTo>
                <a:lnTo>
                  <a:pt x="3664" y="108"/>
                </a:lnTo>
                <a:lnTo>
                  <a:pt x="3668" y="107"/>
                </a:lnTo>
                <a:lnTo>
                  <a:pt x="3671" y="108"/>
                </a:lnTo>
                <a:lnTo>
                  <a:pt x="3675" y="110"/>
                </a:lnTo>
                <a:lnTo>
                  <a:pt x="3678" y="111"/>
                </a:lnTo>
                <a:lnTo>
                  <a:pt x="3682" y="111"/>
                </a:lnTo>
                <a:lnTo>
                  <a:pt x="3685" y="111"/>
                </a:lnTo>
                <a:lnTo>
                  <a:pt x="3689" y="110"/>
                </a:lnTo>
                <a:lnTo>
                  <a:pt x="3692" y="109"/>
                </a:lnTo>
                <a:lnTo>
                  <a:pt x="3696" y="108"/>
                </a:lnTo>
                <a:lnTo>
                  <a:pt x="3699" y="108"/>
                </a:lnTo>
                <a:lnTo>
                  <a:pt x="3703" y="109"/>
                </a:lnTo>
                <a:lnTo>
                  <a:pt x="3706" y="109"/>
                </a:lnTo>
                <a:lnTo>
                  <a:pt x="3710" y="108"/>
                </a:lnTo>
                <a:lnTo>
                  <a:pt x="3713" y="108"/>
                </a:lnTo>
                <a:lnTo>
                  <a:pt x="3717" y="108"/>
                </a:lnTo>
                <a:lnTo>
                  <a:pt x="3720" y="108"/>
                </a:lnTo>
                <a:lnTo>
                  <a:pt x="3723" y="109"/>
                </a:lnTo>
                <a:lnTo>
                  <a:pt x="3727" y="109"/>
                </a:lnTo>
                <a:lnTo>
                  <a:pt x="3730" y="108"/>
                </a:lnTo>
                <a:lnTo>
                  <a:pt x="3734" y="108"/>
                </a:lnTo>
                <a:lnTo>
                  <a:pt x="3737" y="107"/>
                </a:lnTo>
                <a:lnTo>
                  <a:pt x="3741" y="106"/>
                </a:lnTo>
                <a:lnTo>
                  <a:pt x="3744" y="106"/>
                </a:lnTo>
                <a:lnTo>
                  <a:pt x="3748" y="105"/>
                </a:lnTo>
                <a:lnTo>
                  <a:pt x="3751" y="107"/>
                </a:lnTo>
                <a:lnTo>
                  <a:pt x="3755" y="108"/>
                </a:lnTo>
                <a:lnTo>
                  <a:pt x="3758" y="110"/>
                </a:lnTo>
                <a:lnTo>
                  <a:pt x="3762" y="111"/>
                </a:lnTo>
                <a:lnTo>
                  <a:pt x="3765" y="111"/>
                </a:lnTo>
                <a:lnTo>
                  <a:pt x="3769" y="110"/>
                </a:lnTo>
                <a:lnTo>
                  <a:pt x="3772" y="110"/>
                </a:lnTo>
                <a:lnTo>
                  <a:pt x="3775" y="107"/>
                </a:lnTo>
                <a:lnTo>
                  <a:pt x="3779" y="107"/>
                </a:lnTo>
                <a:lnTo>
                  <a:pt x="3783" y="107"/>
                </a:lnTo>
                <a:lnTo>
                  <a:pt x="3786" y="108"/>
                </a:lnTo>
                <a:lnTo>
                  <a:pt x="3789" y="108"/>
                </a:lnTo>
                <a:lnTo>
                  <a:pt x="3793" y="107"/>
                </a:lnTo>
                <a:lnTo>
                  <a:pt x="3797" y="107"/>
                </a:lnTo>
                <a:lnTo>
                  <a:pt x="3800" y="109"/>
                </a:lnTo>
                <a:lnTo>
                  <a:pt x="3803" y="109"/>
                </a:lnTo>
                <a:lnTo>
                  <a:pt x="3807" y="109"/>
                </a:lnTo>
                <a:lnTo>
                  <a:pt x="3811" y="109"/>
                </a:lnTo>
                <a:lnTo>
                  <a:pt x="3814" y="109"/>
                </a:lnTo>
                <a:lnTo>
                  <a:pt x="3817" y="109"/>
                </a:lnTo>
                <a:lnTo>
                  <a:pt x="3821" y="109"/>
                </a:lnTo>
                <a:lnTo>
                  <a:pt x="3824" y="108"/>
                </a:lnTo>
                <a:lnTo>
                  <a:pt x="3828" y="107"/>
                </a:lnTo>
                <a:lnTo>
                  <a:pt x="3831" y="107"/>
                </a:lnTo>
                <a:lnTo>
                  <a:pt x="3835" y="108"/>
                </a:lnTo>
                <a:lnTo>
                  <a:pt x="3838" y="108"/>
                </a:lnTo>
                <a:lnTo>
                  <a:pt x="3842" y="109"/>
                </a:lnTo>
                <a:lnTo>
                  <a:pt x="3845" y="110"/>
                </a:lnTo>
                <a:lnTo>
                  <a:pt x="3849" y="111"/>
                </a:lnTo>
                <a:lnTo>
                  <a:pt x="3852" y="110"/>
                </a:lnTo>
                <a:lnTo>
                  <a:pt x="3855" y="109"/>
                </a:lnTo>
                <a:lnTo>
                  <a:pt x="3859" y="107"/>
                </a:lnTo>
                <a:lnTo>
                  <a:pt x="3863" y="107"/>
                </a:lnTo>
                <a:lnTo>
                  <a:pt x="3866" y="31"/>
                </a:lnTo>
                <a:lnTo>
                  <a:pt x="3869" y="35"/>
                </a:lnTo>
                <a:lnTo>
                  <a:pt x="3873" y="38"/>
                </a:lnTo>
                <a:lnTo>
                  <a:pt x="3876" y="39"/>
                </a:lnTo>
                <a:lnTo>
                  <a:pt x="3880" y="39"/>
                </a:lnTo>
                <a:lnTo>
                  <a:pt x="3883" y="39"/>
                </a:lnTo>
                <a:lnTo>
                  <a:pt x="3887" y="39"/>
                </a:lnTo>
                <a:lnTo>
                  <a:pt x="3890" y="39"/>
                </a:lnTo>
                <a:lnTo>
                  <a:pt x="3894" y="39"/>
                </a:lnTo>
                <a:lnTo>
                  <a:pt x="3897" y="39"/>
                </a:lnTo>
                <a:lnTo>
                  <a:pt x="3901" y="39"/>
                </a:lnTo>
                <a:lnTo>
                  <a:pt x="3904" y="38"/>
                </a:lnTo>
                <a:lnTo>
                  <a:pt x="3908" y="34"/>
                </a:lnTo>
                <a:lnTo>
                  <a:pt x="3911" y="26"/>
                </a:lnTo>
                <a:lnTo>
                  <a:pt x="3915" y="14"/>
                </a:lnTo>
                <a:lnTo>
                  <a:pt x="3918" y="10"/>
                </a:lnTo>
                <a:lnTo>
                  <a:pt x="3922" y="19"/>
                </a:lnTo>
                <a:lnTo>
                  <a:pt x="3925" y="30"/>
                </a:lnTo>
                <a:lnTo>
                  <a:pt x="3928" y="37"/>
                </a:lnTo>
                <a:lnTo>
                  <a:pt x="3932" y="39"/>
                </a:lnTo>
                <a:lnTo>
                  <a:pt x="3936" y="108"/>
                </a:lnTo>
                <a:lnTo>
                  <a:pt x="3939" y="107"/>
                </a:lnTo>
                <a:lnTo>
                  <a:pt x="3942" y="107"/>
                </a:lnTo>
                <a:lnTo>
                  <a:pt x="3946" y="108"/>
                </a:lnTo>
                <a:lnTo>
                  <a:pt x="3950" y="108"/>
                </a:lnTo>
                <a:lnTo>
                  <a:pt x="3953" y="109"/>
                </a:lnTo>
                <a:lnTo>
                  <a:pt x="3956" y="109"/>
                </a:lnTo>
                <a:lnTo>
                  <a:pt x="3960" y="108"/>
                </a:lnTo>
                <a:lnTo>
                  <a:pt x="3963" y="108"/>
                </a:lnTo>
                <a:lnTo>
                  <a:pt x="3967" y="108"/>
                </a:lnTo>
                <a:lnTo>
                  <a:pt x="3970" y="107"/>
                </a:lnTo>
                <a:lnTo>
                  <a:pt x="3974" y="107"/>
                </a:lnTo>
                <a:lnTo>
                  <a:pt x="3977" y="109"/>
                </a:lnTo>
                <a:lnTo>
                  <a:pt x="3981" y="109"/>
                </a:lnTo>
                <a:lnTo>
                  <a:pt x="3984" y="109"/>
                </a:lnTo>
                <a:lnTo>
                  <a:pt x="3988" y="109"/>
                </a:lnTo>
                <a:lnTo>
                  <a:pt x="3991" y="108"/>
                </a:lnTo>
                <a:lnTo>
                  <a:pt x="3994" y="107"/>
                </a:lnTo>
                <a:lnTo>
                  <a:pt x="3998" y="106"/>
                </a:lnTo>
                <a:lnTo>
                  <a:pt x="4002" y="105"/>
                </a:lnTo>
                <a:lnTo>
                  <a:pt x="4005" y="106"/>
                </a:lnTo>
                <a:lnTo>
                  <a:pt x="4008" y="111"/>
                </a:lnTo>
                <a:lnTo>
                  <a:pt x="4012" y="111"/>
                </a:lnTo>
                <a:lnTo>
                  <a:pt x="4016" y="111"/>
                </a:lnTo>
                <a:lnTo>
                  <a:pt x="4019" y="110"/>
                </a:lnTo>
                <a:lnTo>
                  <a:pt x="4022" y="107"/>
                </a:lnTo>
                <a:lnTo>
                  <a:pt x="4026" y="105"/>
                </a:lnTo>
                <a:lnTo>
                  <a:pt x="4029" y="106"/>
                </a:lnTo>
                <a:lnTo>
                  <a:pt x="4033" y="110"/>
                </a:lnTo>
                <a:lnTo>
                  <a:pt x="4036" y="110"/>
                </a:lnTo>
                <a:lnTo>
                  <a:pt x="4040" y="111"/>
                </a:lnTo>
                <a:lnTo>
                  <a:pt x="4043" y="111"/>
                </a:lnTo>
                <a:lnTo>
                  <a:pt x="4047" y="109"/>
                </a:lnTo>
                <a:lnTo>
                  <a:pt x="4050" y="110"/>
                </a:lnTo>
                <a:lnTo>
                  <a:pt x="4054" y="110"/>
                </a:lnTo>
                <a:lnTo>
                  <a:pt x="4057" y="110"/>
                </a:lnTo>
                <a:lnTo>
                  <a:pt x="4061" y="110"/>
                </a:lnTo>
                <a:lnTo>
                  <a:pt x="4064" y="111"/>
                </a:lnTo>
                <a:lnTo>
                  <a:pt x="4068" y="111"/>
                </a:lnTo>
                <a:lnTo>
                  <a:pt x="4071" y="111"/>
                </a:lnTo>
                <a:lnTo>
                  <a:pt x="4075" y="110"/>
                </a:lnTo>
                <a:lnTo>
                  <a:pt x="4078" y="108"/>
                </a:lnTo>
                <a:lnTo>
                  <a:pt x="4082" y="107"/>
                </a:lnTo>
                <a:lnTo>
                  <a:pt x="4085" y="106"/>
                </a:lnTo>
                <a:lnTo>
                  <a:pt x="4089" y="107"/>
                </a:lnTo>
                <a:lnTo>
                  <a:pt x="4092" y="108"/>
                </a:lnTo>
                <a:lnTo>
                  <a:pt x="4095" y="109"/>
                </a:lnTo>
                <a:lnTo>
                  <a:pt x="4099" y="109"/>
                </a:lnTo>
                <a:lnTo>
                  <a:pt x="4102" y="109"/>
                </a:lnTo>
                <a:lnTo>
                  <a:pt x="4106" y="108"/>
                </a:lnTo>
                <a:lnTo>
                  <a:pt x="4109" y="108"/>
                </a:lnTo>
                <a:lnTo>
                  <a:pt x="4113" y="109"/>
                </a:lnTo>
                <a:lnTo>
                  <a:pt x="4116" y="110"/>
                </a:lnTo>
                <a:lnTo>
                  <a:pt x="4120" y="111"/>
                </a:lnTo>
                <a:lnTo>
                  <a:pt x="4123" y="112"/>
                </a:lnTo>
                <a:lnTo>
                  <a:pt x="4127" y="111"/>
                </a:lnTo>
                <a:lnTo>
                  <a:pt x="4130" y="111"/>
                </a:lnTo>
                <a:lnTo>
                  <a:pt x="4134" y="111"/>
                </a:lnTo>
                <a:lnTo>
                  <a:pt x="4137" y="110"/>
                </a:lnTo>
                <a:lnTo>
                  <a:pt x="4141" y="110"/>
                </a:lnTo>
                <a:lnTo>
                  <a:pt x="4144" y="110"/>
                </a:lnTo>
                <a:lnTo>
                  <a:pt x="4147" y="110"/>
                </a:lnTo>
                <a:lnTo>
                  <a:pt x="4151" y="110"/>
                </a:lnTo>
                <a:lnTo>
                  <a:pt x="4155" y="110"/>
                </a:lnTo>
                <a:lnTo>
                  <a:pt x="4158" y="110"/>
                </a:lnTo>
                <a:lnTo>
                  <a:pt x="4161" y="109"/>
                </a:lnTo>
                <a:lnTo>
                  <a:pt x="4165" y="108"/>
                </a:lnTo>
                <a:lnTo>
                  <a:pt x="4169" y="108"/>
                </a:lnTo>
                <a:lnTo>
                  <a:pt x="4172" y="109"/>
                </a:lnTo>
                <a:lnTo>
                  <a:pt x="4175" y="110"/>
                </a:lnTo>
                <a:lnTo>
                  <a:pt x="4179" y="112"/>
                </a:lnTo>
                <a:lnTo>
                  <a:pt x="4183" y="111"/>
                </a:lnTo>
                <a:lnTo>
                  <a:pt x="4186" y="109"/>
                </a:lnTo>
                <a:lnTo>
                  <a:pt x="4189" y="108"/>
                </a:lnTo>
                <a:lnTo>
                  <a:pt x="4193" y="106"/>
                </a:lnTo>
                <a:lnTo>
                  <a:pt x="4196" y="107"/>
                </a:lnTo>
                <a:lnTo>
                  <a:pt x="4200" y="109"/>
                </a:lnTo>
                <a:lnTo>
                  <a:pt x="4203" y="108"/>
                </a:lnTo>
                <a:lnTo>
                  <a:pt x="4207" y="110"/>
                </a:lnTo>
                <a:lnTo>
                  <a:pt x="4210" y="109"/>
                </a:lnTo>
                <a:lnTo>
                  <a:pt x="4214" y="109"/>
                </a:lnTo>
                <a:lnTo>
                  <a:pt x="4217" y="108"/>
                </a:lnTo>
                <a:lnTo>
                  <a:pt x="4221" y="108"/>
                </a:lnTo>
                <a:lnTo>
                  <a:pt x="4224" y="109"/>
                </a:lnTo>
                <a:lnTo>
                  <a:pt x="4228" y="109"/>
                </a:lnTo>
                <a:lnTo>
                  <a:pt x="4231" y="110"/>
                </a:lnTo>
                <a:lnTo>
                  <a:pt x="4235" y="110"/>
                </a:lnTo>
                <a:lnTo>
                  <a:pt x="4238" y="110"/>
                </a:lnTo>
                <a:lnTo>
                  <a:pt x="4241" y="110"/>
                </a:lnTo>
                <a:lnTo>
                  <a:pt x="4245" y="109"/>
                </a:lnTo>
                <a:lnTo>
                  <a:pt x="4248" y="109"/>
                </a:lnTo>
                <a:lnTo>
                  <a:pt x="4252" y="109"/>
                </a:lnTo>
                <a:lnTo>
                  <a:pt x="4255" y="111"/>
                </a:lnTo>
                <a:lnTo>
                  <a:pt x="4259" y="112"/>
                </a:lnTo>
                <a:lnTo>
                  <a:pt x="4262" y="111"/>
                </a:lnTo>
                <a:lnTo>
                  <a:pt x="4266" y="111"/>
                </a:lnTo>
                <a:lnTo>
                  <a:pt x="4269" y="111"/>
                </a:lnTo>
                <a:lnTo>
                  <a:pt x="4273" y="110"/>
                </a:lnTo>
                <a:lnTo>
                  <a:pt x="4276" y="108"/>
                </a:lnTo>
                <a:lnTo>
                  <a:pt x="4280" y="109"/>
                </a:lnTo>
                <a:lnTo>
                  <a:pt x="4283" y="109"/>
                </a:lnTo>
                <a:lnTo>
                  <a:pt x="4287" y="110"/>
                </a:lnTo>
                <a:lnTo>
                  <a:pt x="4290" y="111"/>
                </a:lnTo>
                <a:lnTo>
                  <a:pt x="4294" y="109"/>
                </a:lnTo>
                <a:lnTo>
                  <a:pt x="4297" y="109"/>
                </a:lnTo>
                <a:lnTo>
                  <a:pt x="4300" y="109"/>
                </a:lnTo>
                <a:lnTo>
                  <a:pt x="4304" y="109"/>
                </a:lnTo>
                <a:lnTo>
                  <a:pt x="4308" y="109"/>
                </a:lnTo>
                <a:lnTo>
                  <a:pt x="4311" y="109"/>
                </a:lnTo>
                <a:lnTo>
                  <a:pt x="4314" y="109"/>
                </a:lnTo>
                <a:lnTo>
                  <a:pt x="4318" y="110"/>
                </a:lnTo>
                <a:lnTo>
                  <a:pt x="4322" y="110"/>
                </a:lnTo>
                <a:lnTo>
                  <a:pt x="4325" y="109"/>
                </a:lnTo>
                <a:lnTo>
                  <a:pt x="4328" y="108"/>
                </a:lnTo>
                <a:lnTo>
                  <a:pt x="4332" y="107"/>
                </a:lnTo>
                <a:lnTo>
                  <a:pt x="4335" y="107"/>
                </a:lnTo>
                <a:lnTo>
                  <a:pt x="4339" y="109"/>
                </a:lnTo>
                <a:lnTo>
                  <a:pt x="4342" y="111"/>
                </a:lnTo>
                <a:lnTo>
                  <a:pt x="4346" y="112"/>
                </a:lnTo>
                <a:lnTo>
                  <a:pt x="4349" y="111"/>
                </a:lnTo>
                <a:lnTo>
                  <a:pt x="4353" y="111"/>
                </a:lnTo>
                <a:lnTo>
                  <a:pt x="4356" y="110"/>
                </a:lnTo>
                <a:lnTo>
                  <a:pt x="4360" y="110"/>
                </a:lnTo>
                <a:lnTo>
                  <a:pt x="4363" y="108"/>
                </a:lnTo>
                <a:lnTo>
                  <a:pt x="4366" y="107"/>
                </a:lnTo>
                <a:lnTo>
                  <a:pt x="4370" y="108"/>
                </a:lnTo>
                <a:lnTo>
                  <a:pt x="4374" y="108"/>
                </a:lnTo>
                <a:lnTo>
                  <a:pt x="4377" y="108"/>
                </a:lnTo>
                <a:lnTo>
                  <a:pt x="4380" y="109"/>
                </a:lnTo>
                <a:lnTo>
                  <a:pt x="4384" y="109"/>
                </a:lnTo>
                <a:lnTo>
                  <a:pt x="4388" y="109"/>
                </a:lnTo>
                <a:lnTo>
                  <a:pt x="4391" y="109"/>
                </a:lnTo>
                <a:lnTo>
                  <a:pt x="4394" y="110"/>
                </a:lnTo>
                <a:lnTo>
                  <a:pt x="4398" y="111"/>
                </a:lnTo>
                <a:lnTo>
                  <a:pt x="4401" y="110"/>
                </a:lnTo>
                <a:lnTo>
                  <a:pt x="4405" y="110"/>
                </a:lnTo>
                <a:lnTo>
                  <a:pt x="4408" y="110"/>
                </a:lnTo>
                <a:lnTo>
                  <a:pt x="4412" y="108"/>
                </a:lnTo>
                <a:lnTo>
                  <a:pt x="4415" y="109"/>
                </a:lnTo>
                <a:lnTo>
                  <a:pt x="4419" y="109"/>
                </a:lnTo>
                <a:lnTo>
                  <a:pt x="4422" y="111"/>
                </a:lnTo>
                <a:lnTo>
                  <a:pt x="4426" y="112"/>
                </a:lnTo>
                <a:lnTo>
                  <a:pt x="4429" y="111"/>
                </a:lnTo>
                <a:lnTo>
                  <a:pt x="4433" y="111"/>
                </a:lnTo>
                <a:lnTo>
                  <a:pt x="4436" y="111"/>
                </a:lnTo>
                <a:lnTo>
                  <a:pt x="4440" y="111"/>
                </a:lnTo>
                <a:lnTo>
                  <a:pt x="4443" y="109"/>
                </a:lnTo>
                <a:lnTo>
                  <a:pt x="4447" y="109"/>
                </a:lnTo>
                <a:lnTo>
                  <a:pt x="4450" y="110"/>
                </a:lnTo>
                <a:lnTo>
                  <a:pt x="4453" y="111"/>
                </a:lnTo>
                <a:lnTo>
                  <a:pt x="4457" y="112"/>
                </a:lnTo>
                <a:lnTo>
                  <a:pt x="4461" y="111"/>
                </a:lnTo>
                <a:lnTo>
                  <a:pt x="4464" y="111"/>
                </a:lnTo>
                <a:lnTo>
                  <a:pt x="4467" y="111"/>
                </a:lnTo>
                <a:lnTo>
                  <a:pt x="4471" y="110"/>
                </a:lnTo>
                <a:lnTo>
                  <a:pt x="4474" y="110"/>
                </a:lnTo>
                <a:lnTo>
                  <a:pt x="4478" y="110"/>
                </a:lnTo>
                <a:lnTo>
                  <a:pt x="4481" y="108"/>
                </a:lnTo>
                <a:lnTo>
                  <a:pt x="4485" y="108"/>
                </a:lnTo>
                <a:lnTo>
                  <a:pt x="4488" y="109"/>
                </a:lnTo>
                <a:lnTo>
                  <a:pt x="4492" y="109"/>
                </a:lnTo>
                <a:lnTo>
                  <a:pt x="4495" y="108"/>
                </a:lnTo>
                <a:lnTo>
                  <a:pt x="4499" y="107"/>
                </a:lnTo>
                <a:lnTo>
                  <a:pt x="4502" y="109"/>
                </a:lnTo>
                <a:lnTo>
                  <a:pt x="4506" y="110"/>
                </a:lnTo>
                <a:lnTo>
                  <a:pt x="4509" y="111"/>
                </a:lnTo>
                <a:lnTo>
                  <a:pt x="4513" y="111"/>
                </a:lnTo>
                <a:lnTo>
                  <a:pt x="4516" y="111"/>
                </a:lnTo>
                <a:lnTo>
                  <a:pt x="4519" y="110"/>
                </a:lnTo>
                <a:lnTo>
                  <a:pt x="4523" y="108"/>
                </a:lnTo>
                <a:lnTo>
                  <a:pt x="4527" y="107"/>
                </a:lnTo>
                <a:lnTo>
                  <a:pt x="4530" y="106"/>
                </a:lnTo>
                <a:lnTo>
                  <a:pt x="4533" y="108"/>
                </a:lnTo>
                <a:lnTo>
                  <a:pt x="4537" y="110"/>
                </a:lnTo>
                <a:lnTo>
                  <a:pt x="4541" y="110"/>
                </a:lnTo>
                <a:lnTo>
                  <a:pt x="4544" y="110"/>
                </a:lnTo>
                <a:lnTo>
                  <a:pt x="4547" y="109"/>
                </a:lnTo>
                <a:lnTo>
                  <a:pt x="4551" y="109"/>
                </a:lnTo>
                <a:lnTo>
                  <a:pt x="4554" y="110"/>
                </a:lnTo>
                <a:lnTo>
                  <a:pt x="4558" y="110"/>
                </a:lnTo>
                <a:lnTo>
                  <a:pt x="4561" y="110"/>
                </a:lnTo>
                <a:lnTo>
                  <a:pt x="4565" y="110"/>
                </a:lnTo>
                <a:lnTo>
                  <a:pt x="4568" y="111"/>
                </a:lnTo>
                <a:lnTo>
                  <a:pt x="4572" y="111"/>
                </a:lnTo>
                <a:lnTo>
                  <a:pt x="4575" y="110"/>
                </a:lnTo>
                <a:lnTo>
                  <a:pt x="4579" y="109"/>
                </a:lnTo>
                <a:lnTo>
                  <a:pt x="4582" y="107"/>
                </a:lnTo>
                <a:lnTo>
                  <a:pt x="4586" y="106"/>
                </a:lnTo>
                <a:lnTo>
                  <a:pt x="4589" y="107"/>
                </a:lnTo>
                <a:lnTo>
                  <a:pt x="4593" y="108"/>
                </a:lnTo>
                <a:lnTo>
                  <a:pt x="4596" y="110"/>
                </a:lnTo>
                <a:lnTo>
                  <a:pt x="4600" y="109"/>
                </a:lnTo>
                <a:lnTo>
                  <a:pt x="4603" y="108"/>
                </a:lnTo>
                <a:lnTo>
                  <a:pt x="4607" y="107"/>
                </a:lnTo>
                <a:lnTo>
                  <a:pt x="4610" y="107"/>
                </a:lnTo>
                <a:lnTo>
                  <a:pt x="4613" y="108"/>
                </a:lnTo>
                <a:lnTo>
                  <a:pt x="4617" y="111"/>
                </a:lnTo>
                <a:lnTo>
                  <a:pt x="4620" y="113"/>
                </a:lnTo>
                <a:lnTo>
                  <a:pt x="4624" y="113"/>
                </a:lnTo>
                <a:lnTo>
                  <a:pt x="4627" y="113"/>
                </a:lnTo>
                <a:lnTo>
                  <a:pt x="4631" y="113"/>
                </a:lnTo>
                <a:lnTo>
                  <a:pt x="4634" y="113"/>
                </a:lnTo>
                <a:lnTo>
                  <a:pt x="4638" y="113"/>
                </a:lnTo>
                <a:lnTo>
                  <a:pt x="4641" y="112"/>
                </a:lnTo>
                <a:lnTo>
                  <a:pt x="4645" y="112"/>
                </a:lnTo>
                <a:lnTo>
                  <a:pt x="4648" y="113"/>
                </a:lnTo>
                <a:lnTo>
                  <a:pt x="4652" y="114"/>
                </a:lnTo>
                <a:lnTo>
                  <a:pt x="4655" y="113"/>
                </a:lnTo>
                <a:lnTo>
                  <a:pt x="4659" y="113"/>
                </a:lnTo>
                <a:lnTo>
                  <a:pt x="4662" y="113"/>
                </a:lnTo>
                <a:lnTo>
                  <a:pt x="4666" y="113"/>
                </a:lnTo>
                <a:lnTo>
                  <a:pt x="4669" y="112"/>
                </a:lnTo>
                <a:lnTo>
                  <a:pt x="4672" y="110"/>
                </a:lnTo>
                <a:lnTo>
                  <a:pt x="4676" y="111"/>
                </a:lnTo>
                <a:lnTo>
                  <a:pt x="4680" y="112"/>
                </a:lnTo>
                <a:lnTo>
                  <a:pt x="4683" y="111"/>
                </a:lnTo>
                <a:lnTo>
                  <a:pt x="4686" y="110"/>
                </a:lnTo>
                <a:lnTo>
                  <a:pt x="4690" y="108"/>
                </a:lnTo>
                <a:lnTo>
                  <a:pt x="4694" y="108"/>
                </a:lnTo>
                <a:lnTo>
                  <a:pt x="4697" y="110"/>
                </a:lnTo>
                <a:lnTo>
                  <a:pt x="4700" y="111"/>
                </a:lnTo>
                <a:lnTo>
                  <a:pt x="4704" y="111"/>
                </a:lnTo>
                <a:lnTo>
                  <a:pt x="4707" y="111"/>
                </a:lnTo>
                <a:lnTo>
                  <a:pt x="4711" y="111"/>
                </a:lnTo>
                <a:lnTo>
                  <a:pt x="4714" y="50"/>
                </a:lnTo>
                <a:lnTo>
                  <a:pt x="4718" y="49"/>
                </a:lnTo>
                <a:lnTo>
                  <a:pt x="4721" y="48"/>
                </a:lnTo>
                <a:lnTo>
                  <a:pt x="4725" y="47"/>
                </a:lnTo>
                <a:lnTo>
                  <a:pt x="4728" y="47"/>
                </a:lnTo>
                <a:lnTo>
                  <a:pt x="4732" y="47"/>
                </a:lnTo>
                <a:lnTo>
                  <a:pt x="4735" y="45"/>
                </a:lnTo>
                <a:lnTo>
                  <a:pt x="4739" y="42"/>
                </a:lnTo>
                <a:lnTo>
                  <a:pt x="4742" y="38"/>
                </a:lnTo>
                <a:lnTo>
                  <a:pt x="4746" y="31"/>
                </a:lnTo>
                <a:lnTo>
                  <a:pt x="4749" y="22"/>
                </a:lnTo>
                <a:lnTo>
                  <a:pt x="4752" y="17"/>
                </a:lnTo>
                <a:lnTo>
                  <a:pt x="4756" y="26"/>
                </a:lnTo>
                <a:lnTo>
                  <a:pt x="4760" y="36"/>
                </a:lnTo>
                <a:lnTo>
                  <a:pt x="4763" y="42"/>
                </a:lnTo>
                <a:lnTo>
                  <a:pt x="4766" y="42"/>
                </a:lnTo>
                <a:lnTo>
                  <a:pt x="4770" y="35"/>
                </a:lnTo>
                <a:lnTo>
                  <a:pt x="4773" y="24"/>
                </a:lnTo>
                <a:lnTo>
                  <a:pt x="4777" y="16"/>
                </a:lnTo>
                <a:lnTo>
                  <a:pt x="4780" y="20"/>
                </a:lnTo>
                <a:lnTo>
                  <a:pt x="4784" y="108"/>
                </a:lnTo>
                <a:lnTo>
                  <a:pt x="4787" y="110"/>
                </a:lnTo>
                <a:lnTo>
                  <a:pt x="4791" y="110"/>
                </a:lnTo>
                <a:lnTo>
                  <a:pt x="4794" y="111"/>
                </a:lnTo>
                <a:lnTo>
                  <a:pt x="4798" y="108"/>
                </a:lnTo>
                <a:lnTo>
                  <a:pt x="4801" y="109"/>
                </a:lnTo>
                <a:lnTo>
                  <a:pt x="4805" y="109"/>
                </a:lnTo>
                <a:lnTo>
                  <a:pt x="4808" y="108"/>
                </a:lnTo>
                <a:lnTo>
                  <a:pt x="4812" y="109"/>
                </a:lnTo>
                <a:lnTo>
                  <a:pt x="4815" y="110"/>
                </a:lnTo>
                <a:lnTo>
                  <a:pt x="4819" y="110"/>
                </a:lnTo>
                <a:lnTo>
                  <a:pt x="4822" y="111"/>
                </a:lnTo>
                <a:lnTo>
                  <a:pt x="4825" y="111"/>
                </a:lnTo>
                <a:lnTo>
                  <a:pt x="4829" y="110"/>
                </a:lnTo>
                <a:lnTo>
                  <a:pt x="4833" y="108"/>
                </a:lnTo>
                <a:lnTo>
                  <a:pt x="4836" y="108"/>
                </a:lnTo>
                <a:lnTo>
                  <a:pt x="4839" y="109"/>
                </a:lnTo>
                <a:lnTo>
                  <a:pt x="4843" y="110"/>
                </a:lnTo>
                <a:lnTo>
                  <a:pt x="4846" y="110"/>
                </a:lnTo>
                <a:lnTo>
                  <a:pt x="4850" y="111"/>
                </a:lnTo>
                <a:lnTo>
                  <a:pt x="4853" y="110"/>
                </a:lnTo>
                <a:lnTo>
                  <a:pt x="4857" y="110"/>
                </a:lnTo>
                <a:lnTo>
                  <a:pt x="4860" y="108"/>
                </a:lnTo>
                <a:lnTo>
                  <a:pt x="4864" y="108"/>
                </a:lnTo>
                <a:lnTo>
                  <a:pt x="4867" y="109"/>
                </a:lnTo>
                <a:lnTo>
                  <a:pt x="4871" y="110"/>
                </a:lnTo>
                <a:lnTo>
                  <a:pt x="4874" y="109"/>
                </a:lnTo>
                <a:lnTo>
                  <a:pt x="4877" y="109"/>
                </a:lnTo>
                <a:lnTo>
                  <a:pt x="4881" y="109"/>
                </a:lnTo>
                <a:lnTo>
                  <a:pt x="4885" y="109"/>
                </a:lnTo>
                <a:lnTo>
                  <a:pt x="4888" y="109"/>
                </a:lnTo>
                <a:lnTo>
                  <a:pt x="4891" y="108"/>
                </a:lnTo>
                <a:lnTo>
                  <a:pt x="4895" y="108"/>
                </a:lnTo>
                <a:lnTo>
                  <a:pt x="4899" y="107"/>
                </a:lnTo>
                <a:lnTo>
                  <a:pt x="4902" y="107"/>
                </a:lnTo>
                <a:lnTo>
                  <a:pt x="4905" y="108"/>
                </a:lnTo>
                <a:lnTo>
                  <a:pt x="4909" y="108"/>
                </a:lnTo>
                <a:lnTo>
                  <a:pt x="4913" y="107"/>
                </a:lnTo>
                <a:lnTo>
                  <a:pt x="4916" y="107"/>
                </a:lnTo>
                <a:lnTo>
                  <a:pt x="4919" y="107"/>
                </a:lnTo>
                <a:lnTo>
                  <a:pt x="4923" y="110"/>
                </a:lnTo>
                <a:lnTo>
                  <a:pt x="4926" y="111"/>
                </a:lnTo>
                <a:lnTo>
                  <a:pt x="4930" y="111"/>
                </a:lnTo>
                <a:lnTo>
                  <a:pt x="4933" y="111"/>
                </a:lnTo>
                <a:lnTo>
                  <a:pt x="4937" y="110"/>
                </a:lnTo>
                <a:lnTo>
                  <a:pt x="4940" y="110"/>
                </a:lnTo>
                <a:lnTo>
                  <a:pt x="4944" y="107"/>
                </a:lnTo>
                <a:lnTo>
                  <a:pt x="4947" y="106"/>
                </a:lnTo>
                <a:lnTo>
                  <a:pt x="4951" y="107"/>
                </a:lnTo>
                <a:lnTo>
                  <a:pt x="4954" y="108"/>
                </a:lnTo>
                <a:lnTo>
                  <a:pt x="4958" y="108"/>
                </a:lnTo>
                <a:lnTo>
                  <a:pt x="4961" y="110"/>
                </a:lnTo>
                <a:lnTo>
                  <a:pt x="4965" y="109"/>
                </a:lnTo>
                <a:lnTo>
                  <a:pt x="4968" y="109"/>
                </a:lnTo>
                <a:lnTo>
                  <a:pt x="4972" y="107"/>
                </a:lnTo>
                <a:lnTo>
                  <a:pt x="4975" y="107"/>
                </a:lnTo>
                <a:lnTo>
                  <a:pt x="4978" y="107"/>
                </a:lnTo>
                <a:lnTo>
                  <a:pt x="4982" y="108"/>
                </a:lnTo>
                <a:lnTo>
                  <a:pt x="4985" y="108"/>
                </a:lnTo>
                <a:lnTo>
                  <a:pt x="4989" y="108"/>
                </a:lnTo>
                <a:lnTo>
                  <a:pt x="4992" y="108"/>
                </a:lnTo>
                <a:lnTo>
                  <a:pt x="4996" y="107"/>
                </a:lnTo>
                <a:lnTo>
                  <a:pt x="4999" y="109"/>
                </a:lnTo>
                <a:lnTo>
                  <a:pt x="5003" y="109"/>
                </a:lnTo>
                <a:lnTo>
                  <a:pt x="5006" y="110"/>
                </a:lnTo>
                <a:lnTo>
                  <a:pt x="5010" y="110"/>
                </a:lnTo>
                <a:lnTo>
                  <a:pt x="5013" y="111"/>
                </a:lnTo>
                <a:lnTo>
                  <a:pt x="5017" y="111"/>
                </a:lnTo>
                <a:lnTo>
                  <a:pt x="5020" y="110"/>
                </a:lnTo>
                <a:lnTo>
                  <a:pt x="5024" y="108"/>
                </a:lnTo>
                <a:lnTo>
                  <a:pt x="5027" y="107"/>
                </a:lnTo>
                <a:lnTo>
                  <a:pt x="5030" y="107"/>
                </a:lnTo>
                <a:lnTo>
                  <a:pt x="5034" y="106"/>
                </a:lnTo>
                <a:lnTo>
                  <a:pt x="5038" y="107"/>
                </a:lnTo>
                <a:lnTo>
                  <a:pt x="5041" y="109"/>
                </a:lnTo>
                <a:lnTo>
                  <a:pt x="5044" y="109"/>
                </a:lnTo>
                <a:lnTo>
                  <a:pt x="5048" y="109"/>
                </a:lnTo>
                <a:lnTo>
                  <a:pt x="5052" y="109"/>
                </a:lnTo>
                <a:lnTo>
                  <a:pt x="5055" y="109"/>
                </a:lnTo>
                <a:lnTo>
                  <a:pt x="5058" y="109"/>
                </a:lnTo>
                <a:lnTo>
                  <a:pt x="5062" y="109"/>
                </a:lnTo>
                <a:lnTo>
                  <a:pt x="5066" y="108"/>
                </a:lnTo>
                <a:lnTo>
                  <a:pt x="5069" y="108"/>
                </a:lnTo>
                <a:lnTo>
                  <a:pt x="5072" y="108"/>
                </a:lnTo>
                <a:lnTo>
                  <a:pt x="5076" y="108"/>
                </a:lnTo>
                <a:lnTo>
                  <a:pt x="5079" y="107"/>
                </a:lnTo>
                <a:lnTo>
                  <a:pt x="5083" y="104"/>
                </a:lnTo>
                <a:lnTo>
                  <a:pt x="5086" y="103"/>
                </a:lnTo>
                <a:lnTo>
                  <a:pt x="5090" y="107"/>
                </a:lnTo>
                <a:lnTo>
                  <a:pt x="5093" y="108"/>
                </a:lnTo>
                <a:lnTo>
                  <a:pt x="5097" y="110"/>
                </a:lnTo>
                <a:lnTo>
                  <a:pt x="5100" y="111"/>
                </a:lnTo>
                <a:lnTo>
                  <a:pt x="5104" y="109"/>
                </a:lnTo>
                <a:lnTo>
                  <a:pt x="5107" y="108"/>
                </a:lnTo>
                <a:lnTo>
                  <a:pt x="5111" y="105"/>
                </a:lnTo>
                <a:lnTo>
                  <a:pt x="5114" y="106"/>
                </a:lnTo>
                <a:lnTo>
                  <a:pt x="5118" y="108"/>
                </a:lnTo>
                <a:lnTo>
                  <a:pt x="5121" y="110"/>
                </a:lnTo>
                <a:lnTo>
                  <a:pt x="5124" y="110"/>
                </a:lnTo>
                <a:lnTo>
                  <a:pt x="5128" y="110"/>
                </a:lnTo>
                <a:lnTo>
                  <a:pt x="5132" y="109"/>
                </a:lnTo>
                <a:lnTo>
                  <a:pt x="5135" y="109"/>
                </a:lnTo>
                <a:lnTo>
                  <a:pt x="5138" y="109"/>
                </a:lnTo>
                <a:lnTo>
                  <a:pt x="5142" y="109"/>
                </a:lnTo>
                <a:lnTo>
                  <a:pt x="5145" y="110"/>
                </a:lnTo>
                <a:lnTo>
                  <a:pt x="5149" y="110"/>
                </a:lnTo>
                <a:lnTo>
                  <a:pt x="5152" y="110"/>
                </a:lnTo>
                <a:lnTo>
                  <a:pt x="5156" y="111"/>
                </a:lnTo>
                <a:lnTo>
                  <a:pt x="5159" y="110"/>
                </a:lnTo>
                <a:lnTo>
                  <a:pt x="5163" y="109"/>
                </a:lnTo>
                <a:lnTo>
                  <a:pt x="5166" y="107"/>
                </a:lnTo>
                <a:lnTo>
                  <a:pt x="5170" y="106"/>
                </a:lnTo>
                <a:lnTo>
                  <a:pt x="5173" y="107"/>
                </a:lnTo>
                <a:lnTo>
                  <a:pt x="5177" y="108"/>
                </a:lnTo>
                <a:lnTo>
                  <a:pt x="5180" y="110"/>
                </a:lnTo>
                <a:lnTo>
                  <a:pt x="5184" y="110"/>
                </a:lnTo>
                <a:lnTo>
                  <a:pt x="5187" y="108"/>
                </a:lnTo>
                <a:lnTo>
                  <a:pt x="5191" y="107"/>
                </a:lnTo>
                <a:lnTo>
                  <a:pt x="5194" y="107"/>
                </a:lnTo>
                <a:lnTo>
                  <a:pt x="5197" y="108"/>
                </a:lnTo>
                <a:lnTo>
                  <a:pt x="5201" y="111"/>
                </a:lnTo>
                <a:lnTo>
                  <a:pt x="5205" y="111"/>
                </a:lnTo>
                <a:lnTo>
                  <a:pt x="5208" y="113"/>
                </a:lnTo>
                <a:lnTo>
                  <a:pt x="5211" y="112"/>
                </a:lnTo>
                <a:lnTo>
                  <a:pt x="5215" y="112"/>
                </a:lnTo>
                <a:lnTo>
                  <a:pt x="5219" y="111"/>
                </a:lnTo>
                <a:lnTo>
                  <a:pt x="5222" y="111"/>
                </a:lnTo>
                <a:lnTo>
                  <a:pt x="5225" y="111"/>
                </a:lnTo>
                <a:lnTo>
                  <a:pt x="5229" y="112"/>
                </a:lnTo>
                <a:lnTo>
                  <a:pt x="5232" y="112"/>
                </a:lnTo>
                <a:lnTo>
                  <a:pt x="5236" y="111"/>
                </a:lnTo>
                <a:lnTo>
                  <a:pt x="5239" y="111"/>
                </a:lnTo>
                <a:lnTo>
                  <a:pt x="5243" y="111"/>
                </a:lnTo>
                <a:lnTo>
                  <a:pt x="5246" y="110"/>
                </a:lnTo>
                <a:lnTo>
                  <a:pt x="5250" y="109"/>
                </a:lnTo>
                <a:lnTo>
                  <a:pt x="5253" y="108"/>
                </a:lnTo>
                <a:lnTo>
                  <a:pt x="5257" y="109"/>
                </a:lnTo>
                <a:lnTo>
                  <a:pt x="5260" y="110"/>
                </a:lnTo>
                <a:lnTo>
                  <a:pt x="5263" y="110"/>
                </a:lnTo>
                <a:lnTo>
                  <a:pt x="5267" y="111"/>
                </a:lnTo>
                <a:lnTo>
                  <a:pt x="5271" y="110"/>
                </a:lnTo>
                <a:lnTo>
                  <a:pt x="5274" y="108"/>
                </a:lnTo>
                <a:lnTo>
                  <a:pt x="5277" y="107"/>
                </a:lnTo>
                <a:lnTo>
                  <a:pt x="5281" y="110"/>
                </a:lnTo>
                <a:lnTo>
                  <a:pt x="5285" y="111"/>
                </a:lnTo>
                <a:lnTo>
                  <a:pt x="5288" y="111"/>
                </a:lnTo>
                <a:lnTo>
                  <a:pt x="5291" y="112"/>
                </a:lnTo>
                <a:lnTo>
                  <a:pt x="5295" y="111"/>
                </a:lnTo>
                <a:lnTo>
                  <a:pt x="5298" y="111"/>
                </a:lnTo>
                <a:lnTo>
                  <a:pt x="5302" y="110"/>
                </a:lnTo>
                <a:lnTo>
                  <a:pt x="5305" y="110"/>
                </a:lnTo>
                <a:lnTo>
                  <a:pt x="5309" y="110"/>
                </a:lnTo>
                <a:lnTo>
                  <a:pt x="5312" y="110"/>
                </a:lnTo>
                <a:lnTo>
                  <a:pt x="5316" y="110"/>
                </a:lnTo>
                <a:lnTo>
                  <a:pt x="5319" y="109"/>
                </a:lnTo>
                <a:lnTo>
                  <a:pt x="5323" y="109"/>
                </a:lnTo>
                <a:lnTo>
                  <a:pt x="5326" y="108"/>
                </a:lnTo>
                <a:lnTo>
                  <a:pt x="5330" y="108"/>
                </a:lnTo>
                <a:lnTo>
                  <a:pt x="5333" y="105"/>
                </a:lnTo>
                <a:lnTo>
                  <a:pt x="5337" y="105"/>
                </a:lnTo>
                <a:lnTo>
                  <a:pt x="5340" y="106"/>
                </a:lnTo>
                <a:lnTo>
                  <a:pt x="5344" y="107"/>
                </a:lnTo>
                <a:lnTo>
                  <a:pt x="5347" y="109"/>
                </a:lnTo>
                <a:lnTo>
                  <a:pt x="5350" y="109"/>
                </a:lnTo>
                <a:lnTo>
                  <a:pt x="5354" y="107"/>
                </a:lnTo>
                <a:lnTo>
                  <a:pt x="5357" y="105"/>
                </a:lnTo>
                <a:lnTo>
                  <a:pt x="5361" y="104"/>
                </a:lnTo>
                <a:lnTo>
                  <a:pt x="5364" y="107"/>
                </a:lnTo>
                <a:lnTo>
                  <a:pt x="5368" y="107"/>
                </a:lnTo>
                <a:lnTo>
                  <a:pt x="5371" y="108"/>
                </a:lnTo>
                <a:lnTo>
                  <a:pt x="5375" y="110"/>
                </a:lnTo>
                <a:lnTo>
                  <a:pt x="5378" y="109"/>
                </a:lnTo>
                <a:lnTo>
                  <a:pt x="5382" y="108"/>
                </a:lnTo>
                <a:lnTo>
                  <a:pt x="5385" y="108"/>
                </a:lnTo>
                <a:lnTo>
                  <a:pt x="5389" y="108"/>
                </a:lnTo>
                <a:lnTo>
                  <a:pt x="5392" y="110"/>
                </a:lnTo>
                <a:lnTo>
                  <a:pt x="5396" y="109"/>
                </a:lnTo>
                <a:lnTo>
                  <a:pt x="5399" y="109"/>
                </a:lnTo>
                <a:lnTo>
                  <a:pt x="5402" y="109"/>
                </a:lnTo>
                <a:lnTo>
                  <a:pt x="5406" y="109"/>
                </a:lnTo>
                <a:lnTo>
                  <a:pt x="5410" y="108"/>
                </a:lnTo>
                <a:lnTo>
                  <a:pt x="5413" y="108"/>
                </a:lnTo>
                <a:lnTo>
                  <a:pt x="5416" y="108"/>
                </a:lnTo>
                <a:lnTo>
                  <a:pt x="5420" y="107"/>
                </a:lnTo>
                <a:lnTo>
                  <a:pt x="5424" y="108"/>
                </a:lnTo>
                <a:lnTo>
                  <a:pt x="5427" y="110"/>
                </a:lnTo>
                <a:lnTo>
                  <a:pt x="5430" y="110"/>
                </a:lnTo>
                <a:lnTo>
                  <a:pt x="5434" y="110"/>
                </a:lnTo>
                <a:lnTo>
                  <a:pt x="5438" y="108"/>
                </a:lnTo>
                <a:lnTo>
                  <a:pt x="5441" y="107"/>
                </a:lnTo>
                <a:lnTo>
                  <a:pt x="5444" y="106"/>
                </a:lnTo>
                <a:lnTo>
                  <a:pt x="5448" y="106"/>
                </a:lnTo>
                <a:lnTo>
                  <a:pt x="5451" y="107"/>
                </a:lnTo>
                <a:lnTo>
                  <a:pt x="5455" y="107"/>
                </a:lnTo>
                <a:lnTo>
                  <a:pt x="5458" y="108"/>
                </a:lnTo>
                <a:lnTo>
                  <a:pt x="5462" y="108"/>
                </a:lnTo>
                <a:lnTo>
                  <a:pt x="5465" y="109"/>
                </a:lnTo>
                <a:lnTo>
                  <a:pt x="5469" y="109"/>
                </a:lnTo>
                <a:lnTo>
                  <a:pt x="5472" y="108"/>
                </a:lnTo>
                <a:lnTo>
                  <a:pt x="5476" y="108"/>
                </a:lnTo>
                <a:lnTo>
                  <a:pt x="5479" y="108"/>
                </a:lnTo>
                <a:lnTo>
                  <a:pt x="5483" y="107"/>
                </a:lnTo>
                <a:lnTo>
                  <a:pt x="5486" y="107"/>
                </a:lnTo>
                <a:lnTo>
                  <a:pt x="5490" y="108"/>
                </a:lnTo>
                <a:lnTo>
                  <a:pt x="5493" y="107"/>
                </a:lnTo>
                <a:lnTo>
                  <a:pt x="5496" y="106"/>
                </a:lnTo>
                <a:lnTo>
                  <a:pt x="5500" y="107"/>
                </a:lnTo>
                <a:lnTo>
                  <a:pt x="5503" y="108"/>
                </a:lnTo>
                <a:lnTo>
                  <a:pt x="5507" y="110"/>
                </a:lnTo>
                <a:lnTo>
                  <a:pt x="5510" y="111"/>
                </a:lnTo>
                <a:lnTo>
                  <a:pt x="5514" y="112"/>
                </a:lnTo>
                <a:lnTo>
                  <a:pt x="5517" y="112"/>
                </a:lnTo>
                <a:lnTo>
                  <a:pt x="5521" y="111"/>
                </a:lnTo>
                <a:lnTo>
                  <a:pt x="5524" y="111"/>
                </a:lnTo>
                <a:lnTo>
                  <a:pt x="5528" y="109"/>
                </a:lnTo>
                <a:lnTo>
                  <a:pt x="5531" y="107"/>
                </a:lnTo>
                <a:lnTo>
                  <a:pt x="5535" y="108"/>
                </a:lnTo>
                <a:lnTo>
                  <a:pt x="5538" y="110"/>
                </a:lnTo>
                <a:lnTo>
                  <a:pt x="5542" y="109"/>
                </a:lnTo>
                <a:lnTo>
                  <a:pt x="5545" y="110"/>
                </a:lnTo>
                <a:lnTo>
                  <a:pt x="5549" y="110"/>
                </a:lnTo>
                <a:lnTo>
                  <a:pt x="5552" y="110"/>
                </a:lnTo>
                <a:lnTo>
                  <a:pt x="5555" y="110"/>
                </a:lnTo>
                <a:lnTo>
                  <a:pt x="5559" y="110"/>
                </a:lnTo>
                <a:lnTo>
                  <a:pt x="5563" y="110"/>
                </a:lnTo>
                <a:lnTo>
                  <a:pt x="5566" y="109"/>
                </a:lnTo>
                <a:lnTo>
                  <a:pt x="5569" y="109"/>
                </a:lnTo>
                <a:lnTo>
                  <a:pt x="5573" y="110"/>
                </a:lnTo>
                <a:lnTo>
                  <a:pt x="5577" y="110"/>
                </a:lnTo>
                <a:lnTo>
                  <a:pt x="5580" y="110"/>
                </a:lnTo>
                <a:lnTo>
                  <a:pt x="5583" y="109"/>
                </a:lnTo>
                <a:lnTo>
                  <a:pt x="5587" y="110"/>
                </a:lnTo>
                <a:lnTo>
                  <a:pt x="5591" y="110"/>
                </a:lnTo>
                <a:lnTo>
                  <a:pt x="5594" y="111"/>
                </a:lnTo>
                <a:lnTo>
                  <a:pt x="5597" y="111"/>
                </a:lnTo>
                <a:lnTo>
                  <a:pt x="5601" y="111"/>
                </a:lnTo>
                <a:lnTo>
                  <a:pt x="5604" y="111"/>
                </a:lnTo>
                <a:lnTo>
                  <a:pt x="5608" y="110"/>
                </a:lnTo>
                <a:lnTo>
                  <a:pt x="5611" y="109"/>
                </a:lnTo>
                <a:lnTo>
                  <a:pt x="5615" y="109"/>
                </a:lnTo>
                <a:lnTo>
                  <a:pt x="5618" y="109"/>
                </a:lnTo>
                <a:lnTo>
                  <a:pt x="5622" y="111"/>
                </a:lnTo>
                <a:lnTo>
                  <a:pt x="5625" y="111"/>
                </a:lnTo>
                <a:lnTo>
                  <a:pt x="5629" y="111"/>
                </a:lnTo>
                <a:lnTo>
                  <a:pt x="5632" y="111"/>
                </a:lnTo>
                <a:lnTo>
                  <a:pt x="5635" y="111"/>
                </a:lnTo>
                <a:lnTo>
                  <a:pt x="5639" y="110"/>
                </a:lnTo>
                <a:lnTo>
                  <a:pt x="5643" y="110"/>
                </a:lnTo>
                <a:lnTo>
                  <a:pt x="5646" y="110"/>
                </a:lnTo>
                <a:lnTo>
                  <a:pt x="5649" y="108"/>
                </a:lnTo>
                <a:lnTo>
                  <a:pt x="5653" y="110"/>
                </a:lnTo>
                <a:lnTo>
                  <a:pt x="5656" y="109"/>
                </a:lnTo>
                <a:lnTo>
                  <a:pt x="5660" y="110"/>
                </a:lnTo>
                <a:lnTo>
                  <a:pt x="5663" y="107"/>
                </a:lnTo>
                <a:lnTo>
                  <a:pt x="5667" y="105"/>
                </a:lnTo>
                <a:lnTo>
                  <a:pt x="5670" y="105"/>
                </a:lnTo>
                <a:lnTo>
                  <a:pt x="5674" y="106"/>
                </a:lnTo>
                <a:lnTo>
                  <a:pt x="5677" y="108"/>
                </a:lnTo>
                <a:lnTo>
                  <a:pt x="5681" y="110"/>
                </a:lnTo>
                <a:lnTo>
                  <a:pt x="5684" y="109"/>
                </a:lnTo>
                <a:lnTo>
                  <a:pt x="5688" y="108"/>
                </a:lnTo>
                <a:lnTo>
                  <a:pt x="5691" y="106"/>
                </a:lnTo>
                <a:lnTo>
                  <a:pt x="5695" y="105"/>
                </a:lnTo>
                <a:lnTo>
                  <a:pt x="5698" y="105"/>
                </a:lnTo>
                <a:lnTo>
                  <a:pt x="5702" y="107"/>
                </a:lnTo>
                <a:lnTo>
                  <a:pt x="5705" y="109"/>
                </a:lnTo>
                <a:lnTo>
                  <a:pt x="5709" y="108"/>
                </a:lnTo>
                <a:lnTo>
                  <a:pt x="5712" y="108"/>
                </a:lnTo>
                <a:lnTo>
                  <a:pt x="5716" y="109"/>
                </a:lnTo>
                <a:lnTo>
                  <a:pt x="5719" y="109"/>
                </a:lnTo>
                <a:lnTo>
                  <a:pt x="5722" y="110"/>
                </a:lnTo>
                <a:lnTo>
                  <a:pt x="5726" y="111"/>
                </a:lnTo>
                <a:lnTo>
                  <a:pt x="5730" y="111"/>
                </a:lnTo>
                <a:lnTo>
                  <a:pt x="5733" y="112"/>
                </a:lnTo>
                <a:lnTo>
                  <a:pt x="5736" y="112"/>
                </a:lnTo>
                <a:lnTo>
                  <a:pt x="5740" y="113"/>
                </a:lnTo>
                <a:lnTo>
                  <a:pt x="5743" y="113"/>
                </a:lnTo>
                <a:lnTo>
                  <a:pt x="5747" y="111"/>
                </a:lnTo>
                <a:lnTo>
                  <a:pt x="5750" y="109"/>
                </a:lnTo>
                <a:lnTo>
                  <a:pt x="5754" y="108"/>
                </a:lnTo>
                <a:lnTo>
                  <a:pt x="5757" y="109"/>
                </a:lnTo>
                <a:lnTo>
                  <a:pt x="5761" y="110"/>
                </a:lnTo>
                <a:lnTo>
                  <a:pt x="5764" y="110"/>
                </a:lnTo>
                <a:lnTo>
                  <a:pt x="5768" y="111"/>
                </a:lnTo>
                <a:lnTo>
                  <a:pt x="5771" y="110"/>
                </a:lnTo>
              </a:path>
            </a:pathLst>
          </a:custGeom>
          <a:noFill/>
          <a:ln w="19050" cap="flat">
            <a:solidFill>
              <a:srgbClr val="00B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2" name="Group 4">
            <a:extLst>
              <a:ext uri="{FF2B5EF4-FFF2-40B4-BE49-F238E27FC236}">
                <a16:creationId xmlns:a16="http://schemas.microsoft.com/office/drawing/2014/main" id="{755EA27C-2509-4A3C-8E94-C652FEECA245}"/>
              </a:ext>
            </a:extLst>
          </p:cNvPr>
          <p:cNvGrpSpPr>
            <a:grpSpLocks noChangeAspect="1"/>
          </p:cNvGrpSpPr>
          <p:nvPr/>
        </p:nvGrpSpPr>
        <p:grpSpPr bwMode="auto">
          <a:xfrm>
            <a:off x="1726247" y="3913696"/>
            <a:ext cx="10183813" cy="1408113"/>
            <a:chOff x="1099" y="1494"/>
            <a:chExt cx="6415" cy="1313"/>
          </a:xfrm>
        </p:grpSpPr>
        <p:sp>
          <p:nvSpPr>
            <p:cNvPr id="6" name="Rectangle 5">
              <a:extLst>
                <a:ext uri="{FF2B5EF4-FFF2-40B4-BE49-F238E27FC236}">
                  <a16:creationId xmlns:a16="http://schemas.microsoft.com/office/drawing/2014/main" id="{553175EC-95A4-4423-9712-5476C61607DE}"/>
                </a:ext>
              </a:extLst>
            </p:cNvPr>
            <p:cNvSpPr>
              <a:spLocks noChangeArrowheads="1"/>
            </p:cNvSpPr>
            <p:nvPr/>
          </p:nvSpPr>
          <p:spPr bwMode="auto">
            <a:xfrm>
              <a:off x="1170" y="1504"/>
              <a:ext cx="6223" cy="12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Line 6">
              <a:extLst>
                <a:ext uri="{FF2B5EF4-FFF2-40B4-BE49-F238E27FC236}">
                  <a16:creationId xmlns:a16="http://schemas.microsoft.com/office/drawing/2014/main" id="{29E4A295-C789-4A06-971D-BB0A4A705546}"/>
                </a:ext>
              </a:extLst>
            </p:cNvPr>
            <p:cNvSpPr>
              <a:spLocks noChangeShapeType="1"/>
            </p:cNvSpPr>
            <p:nvPr/>
          </p:nvSpPr>
          <p:spPr bwMode="auto">
            <a:xfrm>
              <a:off x="1170" y="2763"/>
              <a:ext cx="622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a:extLst>
                <a:ext uri="{FF2B5EF4-FFF2-40B4-BE49-F238E27FC236}">
                  <a16:creationId xmlns:a16="http://schemas.microsoft.com/office/drawing/2014/main" id="{CB7C9A40-DFFD-42F8-B274-18BA8CFC7053}"/>
                </a:ext>
              </a:extLst>
            </p:cNvPr>
            <p:cNvSpPr>
              <a:spLocks noChangeShapeType="1"/>
            </p:cNvSpPr>
            <p:nvPr/>
          </p:nvSpPr>
          <p:spPr bwMode="auto">
            <a:xfrm flipV="1">
              <a:off x="1170" y="2740"/>
              <a:ext cx="0" cy="2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8">
              <a:extLst>
                <a:ext uri="{FF2B5EF4-FFF2-40B4-BE49-F238E27FC236}">
                  <a16:creationId xmlns:a16="http://schemas.microsoft.com/office/drawing/2014/main" id="{74E28662-3FE9-49CA-9C7D-27405CF7C1D8}"/>
                </a:ext>
              </a:extLst>
            </p:cNvPr>
            <p:cNvSpPr>
              <a:spLocks noChangeShapeType="1"/>
            </p:cNvSpPr>
            <p:nvPr/>
          </p:nvSpPr>
          <p:spPr bwMode="auto">
            <a:xfrm flipV="1">
              <a:off x="1861" y="2740"/>
              <a:ext cx="0" cy="2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9">
              <a:extLst>
                <a:ext uri="{FF2B5EF4-FFF2-40B4-BE49-F238E27FC236}">
                  <a16:creationId xmlns:a16="http://schemas.microsoft.com/office/drawing/2014/main" id="{5FE2D55A-4733-4C0A-9A79-4D6BB77EBEE6}"/>
                </a:ext>
              </a:extLst>
            </p:cNvPr>
            <p:cNvSpPr>
              <a:spLocks noChangeShapeType="1"/>
            </p:cNvSpPr>
            <p:nvPr/>
          </p:nvSpPr>
          <p:spPr bwMode="auto">
            <a:xfrm flipV="1">
              <a:off x="2553" y="2740"/>
              <a:ext cx="0" cy="2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10">
              <a:extLst>
                <a:ext uri="{FF2B5EF4-FFF2-40B4-BE49-F238E27FC236}">
                  <a16:creationId xmlns:a16="http://schemas.microsoft.com/office/drawing/2014/main" id="{45F5EE18-F440-4546-B303-97886FB20BC7}"/>
                </a:ext>
              </a:extLst>
            </p:cNvPr>
            <p:cNvSpPr>
              <a:spLocks noChangeShapeType="1"/>
            </p:cNvSpPr>
            <p:nvPr/>
          </p:nvSpPr>
          <p:spPr bwMode="auto">
            <a:xfrm flipV="1">
              <a:off x="3244" y="2740"/>
              <a:ext cx="0" cy="2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11">
              <a:extLst>
                <a:ext uri="{FF2B5EF4-FFF2-40B4-BE49-F238E27FC236}">
                  <a16:creationId xmlns:a16="http://schemas.microsoft.com/office/drawing/2014/main" id="{EE155F8A-06F0-49AA-BC7D-CDD638BEDE67}"/>
                </a:ext>
              </a:extLst>
            </p:cNvPr>
            <p:cNvSpPr>
              <a:spLocks noChangeShapeType="1"/>
            </p:cNvSpPr>
            <p:nvPr/>
          </p:nvSpPr>
          <p:spPr bwMode="auto">
            <a:xfrm flipV="1">
              <a:off x="3936" y="2740"/>
              <a:ext cx="0" cy="2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12">
              <a:extLst>
                <a:ext uri="{FF2B5EF4-FFF2-40B4-BE49-F238E27FC236}">
                  <a16:creationId xmlns:a16="http://schemas.microsoft.com/office/drawing/2014/main" id="{67F0222A-9414-43F8-AA62-31DE18A042B6}"/>
                </a:ext>
              </a:extLst>
            </p:cNvPr>
            <p:cNvSpPr>
              <a:spLocks noChangeShapeType="1"/>
            </p:cNvSpPr>
            <p:nvPr/>
          </p:nvSpPr>
          <p:spPr bwMode="auto">
            <a:xfrm flipV="1">
              <a:off x="4627" y="2740"/>
              <a:ext cx="0" cy="2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13">
              <a:extLst>
                <a:ext uri="{FF2B5EF4-FFF2-40B4-BE49-F238E27FC236}">
                  <a16:creationId xmlns:a16="http://schemas.microsoft.com/office/drawing/2014/main" id="{BEBD492B-54AB-4903-ADA9-89AC21674BD1}"/>
                </a:ext>
              </a:extLst>
            </p:cNvPr>
            <p:cNvSpPr>
              <a:spLocks noChangeShapeType="1"/>
            </p:cNvSpPr>
            <p:nvPr/>
          </p:nvSpPr>
          <p:spPr bwMode="auto">
            <a:xfrm flipV="1">
              <a:off x="5319" y="2740"/>
              <a:ext cx="0" cy="2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14">
              <a:extLst>
                <a:ext uri="{FF2B5EF4-FFF2-40B4-BE49-F238E27FC236}">
                  <a16:creationId xmlns:a16="http://schemas.microsoft.com/office/drawing/2014/main" id="{93180E29-0FF9-4286-AE74-BDAFF5467B13}"/>
                </a:ext>
              </a:extLst>
            </p:cNvPr>
            <p:cNvSpPr>
              <a:spLocks noChangeShapeType="1"/>
            </p:cNvSpPr>
            <p:nvPr/>
          </p:nvSpPr>
          <p:spPr bwMode="auto">
            <a:xfrm flipV="1">
              <a:off x="6010" y="2740"/>
              <a:ext cx="0" cy="2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15">
              <a:extLst>
                <a:ext uri="{FF2B5EF4-FFF2-40B4-BE49-F238E27FC236}">
                  <a16:creationId xmlns:a16="http://schemas.microsoft.com/office/drawing/2014/main" id="{4C7AC6CD-999C-46EF-925F-DEB3833325D9}"/>
                </a:ext>
              </a:extLst>
            </p:cNvPr>
            <p:cNvSpPr>
              <a:spLocks noChangeShapeType="1"/>
            </p:cNvSpPr>
            <p:nvPr/>
          </p:nvSpPr>
          <p:spPr bwMode="auto">
            <a:xfrm flipV="1">
              <a:off x="6702" y="2740"/>
              <a:ext cx="0" cy="2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16">
              <a:extLst>
                <a:ext uri="{FF2B5EF4-FFF2-40B4-BE49-F238E27FC236}">
                  <a16:creationId xmlns:a16="http://schemas.microsoft.com/office/drawing/2014/main" id="{6603761E-F5DE-44E5-804D-DF4226F4B992}"/>
                </a:ext>
              </a:extLst>
            </p:cNvPr>
            <p:cNvSpPr>
              <a:spLocks noChangeShapeType="1"/>
            </p:cNvSpPr>
            <p:nvPr/>
          </p:nvSpPr>
          <p:spPr bwMode="auto">
            <a:xfrm flipV="1">
              <a:off x="7393" y="2740"/>
              <a:ext cx="0" cy="2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Rectangle 17">
              <a:extLst>
                <a:ext uri="{FF2B5EF4-FFF2-40B4-BE49-F238E27FC236}">
                  <a16:creationId xmlns:a16="http://schemas.microsoft.com/office/drawing/2014/main" id="{20B76534-1927-4868-AB63-9E401D7AD4F0}"/>
                </a:ext>
              </a:extLst>
            </p:cNvPr>
            <p:cNvSpPr>
              <a:spLocks noChangeArrowheads="1"/>
            </p:cNvSpPr>
            <p:nvPr/>
          </p:nvSpPr>
          <p:spPr bwMode="auto">
            <a:xfrm>
              <a:off x="1153" y="2775"/>
              <a:ext cx="67"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 name="Rectangle 18">
              <a:extLst>
                <a:ext uri="{FF2B5EF4-FFF2-40B4-BE49-F238E27FC236}">
                  <a16:creationId xmlns:a16="http://schemas.microsoft.com/office/drawing/2014/main" id="{9791EA09-941D-4174-A742-E08E317306D9}"/>
                </a:ext>
              </a:extLst>
            </p:cNvPr>
            <p:cNvSpPr>
              <a:spLocks noChangeArrowheads="1"/>
            </p:cNvSpPr>
            <p:nvPr/>
          </p:nvSpPr>
          <p:spPr bwMode="auto">
            <a:xfrm>
              <a:off x="1814" y="2775"/>
              <a:ext cx="1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200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 name="Rectangle 19">
              <a:extLst>
                <a:ext uri="{FF2B5EF4-FFF2-40B4-BE49-F238E27FC236}">
                  <a16:creationId xmlns:a16="http://schemas.microsoft.com/office/drawing/2014/main" id="{8FD91763-CDB8-4598-9916-EB6F2E2F9ECD}"/>
                </a:ext>
              </a:extLst>
            </p:cNvPr>
            <p:cNvSpPr>
              <a:spLocks noChangeArrowheads="1"/>
            </p:cNvSpPr>
            <p:nvPr/>
          </p:nvSpPr>
          <p:spPr bwMode="auto">
            <a:xfrm>
              <a:off x="2508" y="2775"/>
              <a:ext cx="1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400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 name="Rectangle 20">
              <a:extLst>
                <a:ext uri="{FF2B5EF4-FFF2-40B4-BE49-F238E27FC236}">
                  <a16:creationId xmlns:a16="http://schemas.microsoft.com/office/drawing/2014/main" id="{5E06AA65-27DC-4035-AC7E-42787C585CAC}"/>
                </a:ext>
              </a:extLst>
            </p:cNvPr>
            <p:cNvSpPr>
              <a:spLocks noChangeArrowheads="1"/>
            </p:cNvSpPr>
            <p:nvPr/>
          </p:nvSpPr>
          <p:spPr bwMode="auto">
            <a:xfrm>
              <a:off x="3198" y="2775"/>
              <a:ext cx="1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600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 name="Rectangle 21">
              <a:extLst>
                <a:ext uri="{FF2B5EF4-FFF2-40B4-BE49-F238E27FC236}">
                  <a16:creationId xmlns:a16="http://schemas.microsoft.com/office/drawing/2014/main" id="{F1DEB808-3B1E-44BB-80E8-CDFBB7D89616}"/>
                </a:ext>
              </a:extLst>
            </p:cNvPr>
            <p:cNvSpPr>
              <a:spLocks noChangeArrowheads="1"/>
            </p:cNvSpPr>
            <p:nvPr/>
          </p:nvSpPr>
          <p:spPr bwMode="auto">
            <a:xfrm>
              <a:off x="3888" y="2775"/>
              <a:ext cx="1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800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 name="Rectangle 22">
              <a:extLst>
                <a:ext uri="{FF2B5EF4-FFF2-40B4-BE49-F238E27FC236}">
                  <a16:creationId xmlns:a16="http://schemas.microsoft.com/office/drawing/2014/main" id="{F006C71C-C7CA-41DE-8813-FB8FEC83AC59}"/>
                </a:ext>
              </a:extLst>
            </p:cNvPr>
            <p:cNvSpPr>
              <a:spLocks noChangeArrowheads="1"/>
            </p:cNvSpPr>
            <p:nvPr/>
          </p:nvSpPr>
          <p:spPr bwMode="auto">
            <a:xfrm>
              <a:off x="4570" y="2775"/>
              <a:ext cx="18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3" name="Rectangle 23">
              <a:extLst>
                <a:ext uri="{FF2B5EF4-FFF2-40B4-BE49-F238E27FC236}">
                  <a16:creationId xmlns:a16="http://schemas.microsoft.com/office/drawing/2014/main" id="{E77C0CC6-16AF-4C88-8669-D2A062A0B969}"/>
                </a:ext>
              </a:extLst>
            </p:cNvPr>
            <p:cNvSpPr>
              <a:spLocks noChangeArrowheads="1"/>
            </p:cNvSpPr>
            <p:nvPr/>
          </p:nvSpPr>
          <p:spPr bwMode="auto">
            <a:xfrm>
              <a:off x="5260" y="2775"/>
              <a:ext cx="18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1200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4" name="Rectangle 24">
              <a:extLst>
                <a:ext uri="{FF2B5EF4-FFF2-40B4-BE49-F238E27FC236}">
                  <a16:creationId xmlns:a16="http://schemas.microsoft.com/office/drawing/2014/main" id="{89F0CD8A-DECA-4B94-93A1-27FC7B185121}"/>
                </a:ext>
              </a:extLst>
            </p:cNvPr>
            <p:cNvSpPr>
              <a:spLocks noChangeArrowheads="1"/>
            </p:cNvSpPr>
            <p:nvPr/>
          </p:nvSpPr>
          <p:spPr bwMode="auto">
            <a:xfrm>
              <a:off x="5950" y="2775"/>
              <a:ext cx="18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1400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5" name="Rectangle 25">
              <a:extLst>
                <a:ext uri="{FF2B5EF4-FFF2-40B4-BE49-F238E27FC236}">
                  <a16:creationId xmlns:a16="http://schemas.microsoft.com/office/drawing/2014/main" id="{00026335-12F9-41F2-A8B3-1E0A297D9035}"/>
                </a:ext>
              </a:extLst>
            </p:cNvPr>
            <p:cNvSpPr>
              <a:spLocks noChangeArrowheads="1"/>
            </p:cNvSpPr>
            <p:nvPr/>
          </p:nvSpPr>
          <p:spPr bwMode="auto">
            <a:xfrm>
              <a:off x="6644" y="2775"/>
              <a:ext cx="18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1600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6" name="Rectangle 26">
              <a:extLst>
                <a:ext uri="{FF2B5EF4-FFF2-40B4-BE49-F238E27FC236}">
                  <a16:creationId xmlns:a16="http://schemas.microsoft.com/office/drawing/2014/main" id="{FAD79CB4-497E-4C1E-B647-883208C8D8C3}"/>
                </a:ext>
              </a:extLst>
            </p:cNvPr>
            <p:cNvSpPr>
              <a:spLocks noChangeArrowheads="1"/>
            </p:cNvSpPr>
            <p:nvPr/>
          </p:nvSpPr>
          <p:spPr bwMode="auto">
            <a:xfrm>
              <a:off x="7334" y="2775"/>
              <a:ext cx="18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1800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7" name="Line 27">
              <a:extLst>
                <a:ext uri="{FF2B5EF4-FFF2-40B4-BE49-F238E27FC236}">
                  <a16:creationId xmlns:a16="http://schemas.microsoft.com/office/drawing/2014/main" id="{E7EE39CB-EABE-43DD-A813-BB7810B8670F}"/>
                </a:ext>
              </a:extLst>
            </p:cNvPr>
            <p:cNvSpPr>
              <a:spLocks noChangeShapeType="1"/>
            </p:cNvSpPr>
            <p:nvPr/>
          </p:nvSpPr>
          <p:spPr bwMode="auto">
            <a:xfrm flipV="1">
              <a:off x="1170" y="1504"/>
              <a:ext cx="0" cy="1259"/>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28">
              <a:extLst>
                <a:ext uri="{FF2B5EF4-FFF2-40B4-BE49-F238E27FC236}">
                  <a16:creationId xmlns:a16="http://schemas.microsoft.com/office/drawing/2014/main" id="{F5EA98B3-CBD0-4655-B53F-7EDB6A465EAC}"/>
                </a:ext>
              </a:extLst>
            </p:cNvPr>
            <p:cNvSpPr>
              <a:spLocks noChangeShapeType="1"/>
            </p:cNvSpPr>
            <p:nvPr/>
          </p:nvSpPr>
          <p:spPr bwMode="auto">
            <a:xfrm>
              <a:off x="1170" y="2763"/>
              <a:ext cx="62"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29">
              <a:extLst>
                <a:ext uri="{FF2B5EF4-FFF2-40B4-BE49-F238E27FC236}">
                  <a16:creationId xmlns:a16="http://schemas.microsoft.com/office/drawing/2014/main" id="{A7C96AA0-AFB6-4C86-8FB4-AFBB05524C19}"/>
                </a:ext>
              </a:extLst>
            </p:cNvPr>
            <p:cNvSpPr>
              <a:spLocks noChangeShapeType="1"/>
            </p:cNvSpPr>
            <p:nvPr/>
          </p:nvSpPr>
          <p:spPr bwMode="auto">
            <a:xfrm>
              <a:off x="1170" y="2606"/>
              <a:ext cx="62"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30">
              <a:extLst>
                <a:ext uri="{FF2B5EF4-FFF2-40B4-BE49-F238E27FC236}">
                  <a16:creationId xmlns:a16="http://schemas.microsoft.com/office/drawing/2014/main" id="{73774907-D521-4B7D-96E7-19FA77B95B39}"/>
                </a:ext>
              </a:extLst>
            </p:cNvPr>
            <p:cNvSpPr>
              <a:spLocks noChangeShapeType="1"/>
            </p:cNvSpPr>
            <p:nvPr/>
          </p:nvSpPr>
          <p:spPr bwMode="auto">
            <a:xfrm>
              <a:off x="1170" y="2449"/>
              <a:ext cx="62"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Line 31">
              <a:extLst>
                <a:ext uri="{FF2B5EF4-FFF2-40B4-BE49-F238E27FC236}">
                  <a16:creationId xmlns:a16="http://schemas.microsoft.com/office/drawing/2014/main" id="{1C6DB8F2-E2F8-4A9D-9DA4-08EC9FD37CB2}"/>
                </a:ext>
              </a:extLst>
            </p:cNvPr>
            <p:cNvSpPr>
              <a:spLocks noChangeShapeType="1"/>
            </p:cNvSpPr>
            <p:nvPr/>
          </p:nvSpPr>
          <p:spPr bwMode="auto">
            <a:xfrm>
              <a:off x="1170" y="2291"/>
              <a:ext cx="62"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32">
              <a:extLst>
                <a:ext uri="{FF2B5EF4-FFF2-40B4-BE49-F238E27FC236}">
                  <a16:creationId xmlns:a16="http://schemas.microsoft.com/office/drawing/2014/main" id="{ED26CFB6-780A-4548-86BB-742928EEFFB7}"/>
                </a:ext>
              </a:extLst>
            </p:cNvPr>
            <p:cNvSpPr>
              <a:spLocks noChangeShapeType="1"/>
            </p:cNvSpPr>
            <p:nvPr/>
          </p:nvSpPr>
          <p:spPr bwMode="auto">
            <a:xfrm>
              <a:off x="1170" y="2134"/>
              <a:ext cx="62"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33">
              <a:extLst>
                <a:ext uri="{FF2B5EF4-FFF2-40B4-BE49-F238E27FC236}">
                  <a16:creationId xmlns:a16="http://schemas.microsoft.com/office/drawing/2014/main" id="{F2DC05B5-252E-460C-BA48-F8F003E8956E}"/>
                </a:ext>
              </a:extLst>
            </p:cNvPr>
            <p:cNvSpPr>
              <a:spLocks noChangeShapeType="1"/>
            </p:cNvSpPr>
            <p:nvPr/>
          </p:nvSpPr>
          <p:spPr bwMode="auto">
            <a:xfrm>
              <a:off x="1170" y="1976"/>
              <a:ext cx="62"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34">
              <a:extLst>
                <a:ext uri="{FF2B5EF4-FFF2-40B4-BE49-F238E27FC236}">
                  <a16:creationId xmlns:a16="http://schemas.microsoft.com/office/drawing/2014/main" id="{C55E4843-6F34-4632-BA91-CDDEBB474D22}"/>
                </a:ext>
              </a:extLst>
            </p:cNvPr>
            <p:cNvSpPr>
              <a:spLocks noChangeShapeType="1"/>
            </p:cNvSpPr>
            <p:nvPr/>
          </p:nvSpPr>
          <p:spPr bwMode="auto">
            <a:xfrm>
              <a:off x="1170" y="1819"/>
              <a:ext cx="62"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35">
              <a:extLst>
                <a:ext uri="{FF2B5EF4-FFF2-40B4-BE49-F238E27FC236}">
                  <a16:creationId xmlns:a16="http://schemas.microsoft.com/office/drawing/2014/main" id="{F3734BE5-0D86-4A29-B8B7-5F8B8B45CD54}"/>
                </a:ext>
              </a:extLst>
            </p:cNvPr>
            <p:cNvSpPr>
              <a:spLocks noChangeShapeType="1"/>
            </p:cNvSpPr>
            <p:nvPr/>
          </p:nvSpPr>
          <p:spPr bwMode="auto">
            <a:xfrm>
              <a:off x="1170" y="1662"/>
              <a:ext cx="62"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36">
              <a:extLst>
                <a:ext uri="{FF2B5EF4-FFF2-40B4-BE49-F238E27FC236}">
                  <a16:creationId xmlns:a16="http://schemas.microsoft.com/office/drawing/2014/main" id="{B945C079-33F3-4234-B4BA-6FBE68FAC3C2}"/>
                </a:ext>
              </a:extLst>
            </p:cNvPr>
            <p:cNvSpPr>
              <a:spLocks noChangeShapeType="1"/>
            </p:cNvSpPr>
            <p:nvPr/>
          </p:nvSpPr>
          <p:spPr bwMode="auto">
            <a:xfrm>
              <a:off x="1170" y="1504"/>
              <a:ext cx="62"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Rectangle 37">
              <a:extLst>
                <a:ext uri="{FF2B5EF4-FFF2-40B4-BE49-F238E27FC236}">
                  <a16:creationId xmlns:a16="http://schemas.microsoft.com/office/drawing/2014/main" id="{7D916F12-11F3-4D5C-822E-0C8CB79D1237}"/>
                </a:ext>
              </a:extLst>
            </p:cNvPr>
            <p:cNvSpPr>
              <a:spLocks noChangeArrowheads="1"/>
            </p:cNvSpPr>
            <p:nvPr/>
          </p:nvSpPr>
          <p:spPr bwMode="auto">
            <a:xfrm>
              <a:off x="1099" y="2753"/>
              <a:ext cx="9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8" name="Rectangle 38">
              <a:extLst>
                <a:ext uri="{FF2B5EF4-FFF2-40B4-BE49-F238E27FC236}">
                  <a16:creationId xmlns:a16="http://schemas.microsoft.com/office/drawing/2014/main" id="{04ED64CC-2FD9-4141-949F-7F3FCF2413D0}"/>
                </a:ext>
              </a:extLst>
            </p:cNvPr>
            <p:cNvSpPr>
              <a:spLocks noChangeArrowheads="1"/>
            </p:cNvSpPr>
            <p:nvPr/>
          </p:nvSpPr>
          <p:spPr bwMode="auto">
            <a:xfrm>
              <a:off x="1099" y="2596"/>
              <a:ext cx="9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9" name="Rectangle 39">
              <a:extLst>
                <a:ext uri="{FF2B5EF4-FFF2-40B4-BE49-F238E27FC236}">
                  <a16:creationId xmlns:a16="http://schemas.microsoft.com/office/drawing/2014/main" id="{9EDCEB91-5E3D-48F0-AACA-66F6B21EA553}"/>
                </a:ext>
              </a:extLst>
            </p:cNvPr>
            <p:cNvSpPr>
              <a:spLocks noChangeArrowheads="1"/>
            </p:cNvSpPr>
            <p:nvPr/>
          </p:nvSpPr>
          <p:spPr bwMode="auto">
            <a:xfrm>
              <a:off x="1099" y="2439"/>
              <a:ext cx="9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0" name="Rectangle 40">
              <a:extLst>
                <a:ext uri="{FF2B5EF4-FFF2-40B4-BE49-F238E27FC236}">
                  <a16:creationId xmlns:a16="http://schemas.microsoft.com/office/drawing/2014/main" id="{B9058E0F-35A5-462B-A38D-ADF5EB25676F}"/>
                </a:ext>
              </a:extLst>
            </p:cNvPr>
            <p:cNvSpPr>
              <a:spLocks noChangeArrowheads="1"/>
            </p:cNvSpPr>
            <p:nvPr/>
          </p:nvSpPr>
          <p:spPr bwMode="auto">
            <a:xfrm>
              <a:off x="1099" y="2281"/>
              <a:ext cx="9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1" name="Rectangle 41">
              <a:extLst>
                <a:ext uri="{FF2B5EF4-FFF2-40B4-BE49-F238E27FC236}">
                  <a16:creationId xmlns:a16="http://schemas.microsoft.com/office/drawing/2014/main" id="{4BD99F4C-F646-4D8C-BCC4-2E9E3895E9FE}"/>
                </a:ext>
              </a:extLst>
            </p:cNvPr>
            <p:cNvSpPr>
              <a:spLocks noChangeArrowheads="1"/>
            </p:cNvSpPr>
            <p:nvPr/>
          </p:nvSpPr>
          <p:spPr bwMode="auto">
            <a:xfrm>
              <a:off x="1115" y="2124"/>
              <a:ext cx="67"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2" name="Rectangle 42">
              <a:extLst>
                <a:ext uri="{FF2B5EF4-FFF2-40B4-BE49-F238E27FC236}">
                  <a16:creationId xmlns:a16="http://schemas.microsoft.com/office/drawing/2014/main" id="{9F4FDA64-2073-4DED-B33C-597D12465B3F}"/>
                </a:ext>
              </a:extLst>
            </p:cNvPr>
            <p:cNvSpPr>
              <a:spLocks noChangeArrowheads="1"/>
            </p:cNvSpPr>
            <p:nvPr/>
          </p:nvSpPr>
          <p:spPr bwMode="auto">
            <a:xfrm>
              <a:off x="1115" y="1967"/>
              <a:ext cx="67"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3" name="Rectangle 43">
              <a:extLst>
                <a:ext uri="{FF2B5EF4-FFF2-40B4-BE49-F238E27FC236}">
                  <a16:creationId xmlns:a16="http://schemas.microsoft.com/office/drawing/2014/main" id="{B7627BB1-58C9-4A83-BB33-3274BDAD6A37}"/>
                </a:ext>
              </a:extLst>
            </p:cNvPr>
            <p:cNvSpPr>
              <a:spLocks noChangeArrowheads="1"/>
            </p:cNvSpPr>
            <p:nvPr/>
          </p:nvSpPr>
          <p:spPr bwMode="auto">
            <a:xfrm>
              <a:off x="1115" y="1810"/>
              <a:ext cx="67"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 name="Rectangle 44">
              <a:extLst>
                <a:ext uri="{FF2B5EF4-FFF2-40B4-BE49-F238E27FC236}">
                  <a16:creationId xmlns:a16="http://schemas.microsoft.com/office/drawing/2014/main" id="{AC232EA7-B6D8-450E-8B98-CBB02373D978}"/>
                </a:ext>
              </a:extLst>
            </p:cNvPr>
            <p:cNvSpPr>
              <a:spLocks noChangeArrowheads="1"/>
            </p:cNvSpPr>
            <p:nvPr/>
          </p:nvSpPr>
          <p:spPr bwMode="auto">
            <a:xfrm>
              <a:off x="1115" y="1651"/>
              <a:ext cx="67"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 name="Rectangle 45">
              <a:extLst>
                <a:ext uri="{FF2B5EF4-FFF2-40B4-BE49-F238E27FC236}">
                  <a16:creationId xmlns:a16="http://schemas.microsoft.com/office/drawing/2014/main" id="{A2715394-C3B1-4777-8F86-798057FAF8A3}"/>
                </a:ext>
              </a:extLst>
            </p:cNvPr>
            <p:cNvSpPr>
              <a:spLocks noChangeArrowheads="1"/>
            </p:cNvSpPr>
            <p:nvPr/>
          </p:nvSpPr>
          <p:spPr bwMode="auto">
            <a:xfrm>
              <a:off x="1115" y="1494"/>
              <a:ext cx="67"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 name="Freeform 46">
              <a:extLst>
                <a:ext uri="{FF2B5EF4-FFF2-40B4-BE49-F238E27FC236}">
                  <a16:creationId xmlns:a16="http://schemas.microsoft.com/office/drawing/2014/main" id="{F1D413EC-0A79-47E3-8567-63E3135A35EE}"/>
                </a:ext>
              </a:extLst>
            </p:cNvPr>
            <p:cNvSpPr>
              <a:spLocks/>
            </p:cNvSpPr>
            <p:nvPr/>
          </p:nvSpPr>
          <p:spPr bwMode="auto">
            <a:xfrm>
              <a:off x="1173" y="1867"/>
              <a:ext cx="5805" cy="788"/>
            </a:xfrm>
            <a:custGeom>
              <a:avLst/>
              <a:gdLst>
                <a:gd name="T0" fmla="*/ 90 w 5805"/>
                <a:gd name="T1" fmla="*/ 62 h 788"/>
                <a:gd name="T2" fmla="*/ 184 w 5805"/>
                <a:gd name="T3" fmla="*/ 46 h 788"/>
                <a:gd name="T4" fmla="*/ 277 w 5805"/>
                <a:gd name="T5" fmla="*/ 176 h 788"/>
                <a:gd name="T6" fmla="*/ 370 w 5805"/>
                <a:gd name="T7" fmla="*/ 237 h 788"/>
                <a:gd name="T8" fmla="*/ 463 w 5805"/>
                <a:gd name="T9" fmla="*/ 207 h 788"/>
                <a:gd name="T10" fmla="*/ 557 w 5805"/>
                <a:gd name="T11" fmla="*/ 214 h 788"/>
                <a:gd name="T12" fmla="*/ 650 w 5805"/>
                <a:gd name="T13" fmla="*/ 247 h 788"/>
                <a:gd name="T14" fmla="*/ 743 w 5805"/>
                <a:gd name="T15" fmla="*/ 174 h 788"/>
                <a:gd name="T16" fmla="*/ 837 w 5805"/>
                <a:gd name="T17" fmla="*/ 77 h 788"/>
                <a:gd name="T18" fmla="*/ 930 w 5805"/>
                <a:gd name="T19" fmla="*/ 121 h 788"/>
                <a:gd name="T20" fmla="*/ 1024 w 5805"/>
                <a:gd name="T21" fmla="*/ 235 h 788"/>
                <a:gd name="T22" fmla="*/ 1117 w 5805"/>
                <a:gd name="T23" fmla="*/ 214 h 788"/>
                <a:gd name="T24" fmla="*/ 1210 w 5805"/>
                <a:gd name="T25" fmla="*/ 132 h 788"/>
                <a:gd name="T26" fmla="*/ 1304 w 5805"/>
                <a:gd name="T27" fmla="*/ 156 h 788"/>
                <a:gd name="T28" fmla="*/ 1397 w 5805"/>
                <a:gd name="T29" fmla="*/ 254 h 788"/>
                <a:gd name="T30" fmla="*/ 1490 w 5805"/>
                <a:gd name="T31" fmla="*/ 248 h 788"/>
                <a:gd name="T32" fmla="*/ 1584 w 5805"/>
                <a:gd name="T33" fmla="*/ 153 h 788"/>
                <a:gd name="T34" fmla="*/ 1677 w 5805"/>
                <a:gd name="T35" fmla="*/ 128 h 788"/>
                <a:gd name="T36" fmla="*/ 1770 w 5805"/>
                <a:gd name="T37" fmla="*/ 169 h 788"/>
                <a:gd name="T38" fmla="*/ 1864 w 5805"/>
                <a:gd name="T39" fmla="*/ 146 h 788"/>
                <a:gd name="T40" fmla="*/ 1957 w 5805"/>
                <a:gd name="T41" fmla="*/ 118 h 788"/>
                <a:gd name="T42" fmla="*/ 2050 w 5805"/>
                <a:gd name="T43" fmla="*/ 215 h 788"/>
                <a:gd name="T44" fmla="*/ 2144 w 5805"/>
                <a:gd name="T45" fmla="*/ 328 h 788"/>
                <a:gd name="T46" fmla="*/ 2237 w 5805"/>
                <a:gd name="T47" fmla="*/ 266 h 788"/>
                <a:gd name="T48" fmla="*/ 2330 w 5805"/>
                <a:gd name="T49" fmla="*/ 95 h 788"/>
                <a:gd name="T50" fmla="*/ 2424 w 5805"/>
                <a:gd name="T51" fmla="*/ 51 h 788"/>
                <a:gd name="T52" fmla="*/ 2517 w 5805"/>
                <a:gd name="T53" fmla="*/ 141 h 788"/>
                <a:gd name="T54" fmla="*/ 2611 w 5805"/>
                <a:gd name="T55" fmla="*/ 195 h 788"/>
                <a:gd name="T56" fmla="*/ 2704 w 5805"/>
                <a:gd name="T57" fmla="*/ 200 h 788"/>
                <a:gd name="T58" fmla="*/ 2797 w 5805"/>
                <a:gd name="T59" fmla="*/ 252 h 788"/>
                <a:gd name="T60" fmla="*/ 2891 w 5805"/>
                <a:gd name="T61" fmla="*/ 290 h 788"/>
                <a:gd name="T62" fmla="*/ 2984 w 5805"/>
                <a:gd name="T63" fmla="*/ 189 h 788"/>
                <a:gd name="T64" fmla="*/ 3077 w 5805"/>
                <a:gd name="T65" fmla="*/ 49 h 788"/>
                <a:gd name="T66" fmla="*/ 3171 w 5805"/>
                <a:gd name="T67" fmla="*/ 78 h 788"/>
                <a:gd name="T68" fmla="*/ 3264 w 5805"/>
                <a:gd name="T69" fmla="*/ 224 h 788"/>
                <a:gd name="T70" fmla="*/ 3357 w 5805"/>
                <a:gd name="T71" fmla="*/ 245 h 788"/>
                <a:gd name="T72" fmla="*/ 3451 w 5805"/>
                <a:gd name="T73" fmla="*/ 181 h 788"/>
                <a:gd name="T74" fmla="*/ 3544 w 5805"/>
                <a:gd name="T75" fmla="*/ 186 h 788"/>
                <a:gd name="T76" fmla="*/ 3637 w 5805"/>
                <a:gd name="T77" fmla="*/ 274 h 788"/>
                <a:gd name="T78" fmla="*/ 3731 w 5805"/>
                <a:gd name="T79" fmla="*/ 260 h 788"/>
                <a:gd name="T80" fmla="*/ 3824 w 5805"/>
                <a:gd name="T81" fmla="*/ 163 h 788"/>
                <a:gd name="T82" fmla="*/ 3918 w 5805"/>
                <a:gd name="T83" fmla="*/ 212 h 788"/>
                <a:gd name="T84" fmla="*/ 4011 w 5805"/>
                <a:gd name="T85" fmla="*/ 319 h 788"/>
                <a:gd name="T86" fmla="*/ 4104 w 5805"/>
                <a:gd name="T87" fmla="*/ 292 h 788"/>
                <a:gd name="T88" fmla="*/ 4198 w 5805"/>
                <a:gd name="T89" fmla="*/ 209 h 788"/>
                <a:gd name="T90" fmla="*/ 4291 w 5805"/>
                <a:gd name="T91" fmla="*/ 317 h 788"/>
                <a:gd name="T92" fmla="*/ 4384 w 5805"/>
                <a:gd name="T93" fmla="*/ 503 h 788"/>
                <a:gd name="T94" fmla="*/ 4478 w 5805"/>
                <a:gd name="T95" fmla="*/ 496 h 788"/>
                <a:gd name="T96" fmla="*/ 4571 w 5805"/>
                <a:gd name="T97" fmla="*/ 318 h 788"/>
                <a:gd name="T98" fmla="*/ 4664 w 5805"/>
                <a:gd name="T99" fmla="*/ 272 h 788"/>
                <a:gd name="T100" fmla="*/ 4758 w 5805"/>
                <a:gd name="T101" fmla="*/ 360 h 788"/>
                <a:gd name="T102" fmla="*/ 4851 w 5805"/>
                <a:gd name="T103" fmla="*/ 400 h 788"/>
                <a:gd name="T104" fmla="*/ 4944 w 5805"/>
                <a:gd name="T105" fmla="*/ 424 h 788"/>
                <a:gd name="T106" fmla="*/ 5038 w 5805"/>
                <a:gd name="T107" fmla="*/ 563 h 788"/>
                <a:gd name="T108" fmla="*/ 5131 w 5805"/>
                <a:gd name="T109" fmla="*/ 680 h 788"/>
                <a:gd name="T110" fmla="*/ 5224 w 5805"/>
                <a:gd name="T111" fmla="*/ 566 h 788"/>
                <a:gd name="T112" fmla="*/ 5318 w 5805"/>
                <a:gd name="T113" fmla="*/ 356 h 788"/>
                <a:gd name="T114" fmla="*/ 5411 w 5805"/>
                <a:gd name="T115" fmla="*/ 368 h 788"/>
                <a:gd name="T116" fmla="*/ 5505 w 5805"/>
                <a:gd name="T117" fmla="*/ 550 h 788"/>
                <a:gd name="T118" fmla="*/ 5598 w 5805"/>
                <a:gd name="T119" fmla="*/ 648 h 788"/>
                <a:gd name="T120" fmla="*/ 5691 w 5805"/>
                <a:gd name="T121" fmla="*/ 624 h 788"/>
                <a:gd name="T122" fmla="*/ 5785 w 5805"/>
                <a:gd name="T123" fmla="*/ 65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05" h="788">
                  <a:moveTo>
                    <a:pt x="0" y="184"/>
                  </a:moveTo>
                  <a:lnTo>
                    <a:pt x="4" y="136"/>
                  </a:lnTo>
                  <a:lnTo>
                    <a:pt x="7" y="97"/>
                  </a:lnTo>
                  <a:lnTo>
                    <a:pt x="10" y="79"/>
                  </a:lnTo>
                  <a:lnTo>
                    <a:pt x="14" y="70"/>
                  </a:lnTo>
                  <a:lnTo>
                    <a:pt x="18" y="91"/>
                  </a:lnTo>
                  <a:lnTo>
                    <a:pt x="21" y="109"/>
                  </a:lnTo>
                  <a:lnTo>
                    <a:pt x="24" y="144"/>
                  </a:lnTo>
                  <a:lnTo>
                    <a:pt x="28" y="167"/>
                  </a:lnTo>
                  <a:lnTo>
                    <a:pt x="31" y="181"/>
                  </a:lnTo>
                  <a:lnTo>
                    <a:pt x="35" y="185"/>
                  </a:lnTo>
                  <a:lnTo>
                    <a:pt x="38" y="170"/>
                  </a:lnTo>
                  <a:lnTo>
                    <a:pt x="42" y="159"/>
                  </a:lnTo>
                  <a:lnTo>
                    <a:pt x="45" y="141"/>
                  </a:lnTo>
                  <a:lnTo>
                    <a:pt x="49" y="128"/>
                  </a:lnTo>
                  <a:lnTo>
                    <a:pt x="52" y="134"/>
                  </a:lnTo>
                  <a:lnTo>
                    <a:pt x="55" y="150"/>
                  </a:lnTo>
                  <a:lnTo>
                    <a:pt x="59" y="179"/>
                  </a:lnTo>
                  <a:lnTo>
                    <a:pt x="62" y="203"/>
                  </a:lnTo>
                  <a:lnTo>
                    <a:pt x="66" y="233"/>
                  </a:lnTo>
                  <a:lnTo>
                    <a:pt x="69" y="256"/>
                  </a:lnTo>
                  <a:lnTo>
                    <a:pt x="73" y="242"/>
                  </a:lnTo>
                  <a:lnTo>
                    <a:pt x="76" y="221"/>
                  </a:lnTo>
                  <a:lnTo>
                    <a:pt x="80" y="185"/>
                  </a:lnTo>
                  <a:lnTo>
                    <a:pt x="83" y="143"/>
                  </a:lnTo>
                  <a:lnTo>
                    <a:pt x="87" y="89"/>
                  </a:lnTo>
                  <a:lnTo>
                    <a:pt x="90" y="62"/>
                  </a:lnTo>
                  <a:lnTo>
                    <a:pt x="94" y="33"/>
                  </a:lnTo>
                  <a:lnTo>
                    <a:pt x="97" y="33"/>
                  </a:lnTo>
                  <a:lnTo>
                    <a:pt x="100" y="47"/>
                  </a:lnTo>
                  <a:lnTo>
                    <a:pt x="104" y="78"/>
                  </a:lnTo>
                  <a:lnTo>
                    <a:pt x="107" y="107"/>
                  </a:lnTo>
                  <a:lnTo>
                    <a:pt x="111" y="134"/>
                  </a:lnTo>
                  <a:lnTo>
                    <a:pt x="114" y="153"/>
                  </a:lnTo>
                  <a:lnTo>
                    <a:pt x="118" y="153"/>
                  </a:lnTo>
                  <a:lnTo>
                    <a:pt x="121" y="151"/>
                  </a:lnTo>
                  <a:lnTo>
                    <a:pt x="125" y="129"/>
                  </a:lnTo>
                  <a:lnTo>
                    <a:pt x="128" y="114"/>
                  </a:lnTo>
                  <a:lnTo>
                    <a:pt x="131" y="103"/>
                  </a:lnTo>
                  <a:lnTo>
                    <a:pt x="135" y="112"/>
                  </a:lnTo>
                  <a:lnTo>
                    <a:pt x="139" y="125"/>
                  </a:lnTo>
                  <a:lnTo>
                    <a:pt x="142" y="157"/>
                  </a:lnTo>
                  <a:lnTo>
                    <a:pt x="145" y="182"/>
                  </a:lnTo>
                  <a:lnTo>
                    <a:pt x="149" y="212"/>
                  </a:lnTo>
                  <a:lnTo>
                    <a:pt x="152" y="232"/>
                  </a:lnTo>
                  <a:lnTo>
                    <a:pt x="156" y="229"/>
                  </a:lnTo>
                  <a:lnTo>
                    <a:pt x="159" y="211"/>
                  </a:lnTo>
                  <a:lnTo>
                    <a:pt x="163" y="179"/>
                  </a:lnTo>
                  <a:lnTo>
                    <a:pt x="166" y="130"/>
                  </a:lnTo>
                  <a:lnTo>
                    <a:pt x="170" y="87"/>
                  </a:lnTo>
                  <a:lnTo>
                    <a:pt x="173" y="53"/>
                  </a:lnTo>
                  <a:lnTo>
                    <a:pt x="176" y="34"/>
                  </a:lnTo>
                  <a:lnTo>
                    <a:pt x="180" y="25"/>
                  </a:lnTo>
                  <a:lnTo>
                    <a:pt x="184" y="46"/>
                  </a:lnTo>
                  <a:lnTo>
                    <a:pt x="187" y="79"/>
                  </a:lnTo>
                  <a:lnTo>
                    <a:pt x="190" y="112"/>
                  </a:lnTo>
                  <a:lnTo>
                    <a:pt x="194" y="141"/>
                  </a:lnTo>
                  <a:lnTo>
                    <a:pt x="197" y="156"/>
                  </a:lnTo>
                  <a:lnTo>
                    <a:pt x="201" y="163"/>
                  </a:lnTo>
                  <a:lnTo>
                    <a:pt x="204" y="157"/>
                  </a:lnTo>
                  <a:lnTo>
                    <a:pt x="208" y="142"/>
                  </a:lnTo>
                  <a:lnTo>
                    <a:pt x="211" y="128"/>
                  </a:lnTo>
                  <a:lnTo>
                    <a:pt x="215" y="118"/>
                  </a:lnTo>
                  <a:lnTo>
                    <a:pt x="218" y="125"/>
                  </a:lnTo>
                  <a:lnTo>
                    <a:pt x="221" y="145"/>
                  </a:lnTo>
                  <a:lnTo>
                    <a:pt x="225" y="172"/>
                  </a:lnTo>
                  <a:lnTo>
                    <a:pt x="228" y="205"/>
                  </a:lnTo>
                  <a:lnTo>
                    <a:pt x="232" y="235"/>
                  </a:lnTo>
                  <a:lnTo>
                    <a:pt x="235" y="256"/>
                  </a:lnTo>
                  <a:lnTo>
                    <a:pt x="239" y="252"/>
                  </a:lnTo>
                  <a:lnTo>
                    <a:pt x="242" y="235"/>
                  </a:lnTo>
                  <a:lnTo>
                    <a:pt x="246" y="198"/>
                  </a:lnTo>
                  <a:lnTo>
                    <a:pt x="249" y="159"/>
                  </a:lnTo>
                  <a:lnTo>
                    <a:pt x="253" y="115"/>
                  </a:lnTo>
                  <a:lnTo>
                    <a:pt x="256" y="80"/>
                  </a:lnTo>
                  <a:lnTo>
                    <a:pt x="260" y="62"/>
                  </a:lnTo>
                  <a:lnTo>
                    <a:pt x="263" y="60"/>
                  </a:lnTo>
                  <a:lnTo>
                    <a:pt x="266" y="79"/>
                  </a:lnTo>
                  <a:lnTo>
                    <a:pt x="270" y="113"/>
                  </a:lnTo>
                  <a:lnTo>
                    <a:pt x="273" y="145"/>
                  </a:lnTo>
                  <a:lnTo>
                    <a:pt x="277" y="176"/>
                  </a:lnTo>
                  <a:lnTo>
                    <a:pt x="280" y="189"/>
                  </a:lnTo>
                  <a:lnTo>
                    <a:pt x="284" y="197"/>
                  </a:lnTo>
                  <a:lnTo>
                    <a:pt x="287" y="194"/>
                  </a:lnTo>
                  <a:lnTo>
                    <a:pt x="291" y="307"/>
                  </a:lnTo>
                  <a:lnTo>
                    <a:pt x="294" y="165"/>
                  </a:lnTo>
                  <a:lnTo>
                    <a:pt x="297" y="167"/>
                  </a:lnTo>
                  <a:lnTo>
                    <a:pt x="301" y="167"/>
                  </a:lnTo>
                  <a:lnTo>
                    <a:pt x="305" y="184"/>
                  </a:lnTo>
                  <a:lnTo>
                    <a:pt x="308" y="213"/>
                  </a:lnTo>
                  <a:lnTo>
                    <a:pt x="311" y="250"/>
                  </a:lnTo>
                  <a:lnTo>
                    <a:pt x="315" y="282"/>
                  </a:lnTo>
                  <a:lnTo>
                    <a:pt x="318" y="298"/>
                  </a:lnTo>
                  <a:lnTo>
                    <a:pt x="322" y="300"/>
                  </a:lnTo>
                  <a:lnTo>
                    <a:pt x="325" y="282"/>
                  </a:lnTo>
                  <a:lnTo>
                    <a:pt x="329" y="244"/>
                  </a:lnTo>
                  <a:lnTo>
                    <a:pt x="332" y="199"/>
                  </a:lnTo>
                  <a:lnTo>
                    <a:pt x="336" y="159"/>
                  </a:lnTo>
                  <a:lnTo>
                    <a:pt x="339" y="126"/>
                  </a:lnTo>
                  <a:lnTo>
                    <a:pt x="342" y="104"/>
                  </a:lnTo>
                  <a:lnTo>
                    <a:pt x="346" y="108"/>
                  </a:lnTo>
                  <a:lnTo>
                    <a:pt x="349" y="126"/>
                  </a:lnTo>
                  <a:lnTo>
                    <a:pt x="353" y="154"/>
                  </a:lnTo>
                  <a:lnTo>
                    <a:pt x="356" y="192"/>
                  </a:lnTo>
                  <a:lnTo>
                    <a:pt x="360" y="214"/>
                  </a:lnTo>
                  <a:lnTo>
                    <a:pt x="363" y="238"/>
                  </a:lnTo>
                  <a:lnTo>
                    <a:pt x="367" y="237"/>
                  </a:lnTo>
                  <a:lnTo>
                    <a:pt x="370" y="237"/>
                  </a:lnTo>
                  <a:lnTo>
                    <a:pt x="374" y="223"/>
                  </a:lnTo>
                  <a:lnTo>
                    <a:pt x="377" y="205"/>
                  </a:lnTo>
                  <a:lnTo>
                    <a:pt x="381" y="202"/>
                  </a:lnTo>
                  <a:lnTo>
                    <a:pt x="384" y="205"/>
                  </a:lnTo>
                  <a:lnTo>
                    <a:pt x="387" y="219"/>
                  </a:lnTo>
                  <a:lnTo>
                    <a:pt x="391" y="251"/>
                  </a:lnTo>
                  <a:lnTo>
                    <a:pt x="394" y="283"/>
                  </a:lnTo>
                  <a:lnTo>
                    <a:pt x="398" y="318"/>
                  </a:lnTo>
                  <a:lnTo>
                    <a:pt x="401" y="328"/>
                  </a:lnTo>
                  <a:lnTo>
                    <a:pt x="405" y="327"/>
                  </a:lnTo>
                  <a:lnTo>
                    <a:pt x="408" y="309"/>
                  </a:lnTo>
                  <a:lnTo>
                    <a:pt x="412" y="274"/>
                  </a:lnTo>
                  <a:lnTo>
                    <a:pt x="415" y="234"/>
                  </a:lnTo>
                  <a:lnTo>
                    <a:pt x="419" y="189"/>
                  </a:lnTo>
                  <a:lnTo>
                    <a:pt x="422" y="150"/>
                  </a:lnTo>
                  <a:lnTo>
                    <a:pt x="426" y="128"/>
                  </a:lnTo>
                  <a:lnTo>
                    <a:pt x="429" y="129"/>
                  </a:lnTo>
                  <a:lnTo>
                    <a:pt x="432" y="146"/>
                  </a:lnTo>
                  <a:lnTo>
                    <a:pt x="436" y="170"/>
                  </a:lnTo>
                  <a:lnTo>
                    <a:pt x="439" y="208"/>
                  </a:lnTo>
                  <a:lnTo>
                    <a:pt x="443" y="230"/>
                  </a:lnTo>
                  <a:lnTo>
                    <a:pt x="446" y="249"/>
                  </a:lnTo>
                  <a:lnTo>
                    <a:pt x="450" y="255"/>
                  </a:lnTo>
                  <a:lnTo>
                    <a:pt x="453" y="248"/>
                  </a:lnTo>
                  <a:lnTo>
                    <a:pt x="457" y="232"/>
                  </a:lnTo>
                  <a:lnTo>
                    <a:pt x="460" y="214"/>
                  </a:lnTo>
                  <a:lnTo>
                    <a:pt x="463" y="207"/>
                  </a:lnTo>
                  <a:lnTo>
                    <a:pt x="467" y="210"/>
                  </a:lnTo>
                  <a:lnTo>
                    <a:pt x="471" y="224"/>
                  </a:lnTo>
                  <a:lnTo>
                    <a:pt x="474" y="255"/>
                  </a:lnTo>
                  <a:lnTo>
                    <a:pt x="477" y="286"/>
                  </a:lnTo>
                  <a:lnTo>
                    <a:pt x="481" y="311"/>
                  </a:lnTo>
                  <a:lnTo>
                    <a:pt x="484" y="328"/>
                  </a:lnTo>
                  <a:lnTo>
                    <a:pt x="488" y="319"/>
                  </a:lnTo>
                  <a:lnTo>
                    <a:pt x="491" y="302"/>
                  </a:lnTo>
                  <a:lnTo>
                    <a:pt x="495" y="268"/>
                  </a:lnTo>
                  <a:lnTo>
                    <a:pt x="498" y="222"/>
                  </a:lnTo>
                  <a:lnTo>
                    <a:pt x="502" y="174"/>
                  </a:lnTo>
                  <a:lnTo>
                    <a:pt x="505" y="140"/>
                  </a:lnTo>
                  <a:lnTo>
                    <a:pt x="508" y="113"/>
                  </a:lnTo>
                  <a:lnTo>
                    <a:pt x="512" y="118"/>
                  </a:lnTo>
                  <a:lnTo>
                    <a:pt x="515" y="129"/>
                  </a:lnTo>
                  <a:lnTo>
                    <a:pt x="519" y="157"/>
                  </a:lnTo>
                  <a:lnTo>
                    <a:pt x="522" y="186"/>
                  </a:lnTo>
                  <a:lnTo>
                    <a:pt x="526" y="217"/>
                  </a:lnTo>
                  <a:lnTo>
                    <a:pt x="529" y="227"/>
                  </a:lnTo>
                  <a:lnTo>
                    <a:pt x="533" y="232"/>
                  </a:lnTo>
                  <a:lnTo>
                    <a:pt x="536" y="221"/>
                  </a:lnTo>
                  <a:lnTo>
                    <a:pt x="540" y="199"/>
                  </a:lnTo>
                  <a:lnTo>
                    <a:pt x="543" y="185"/>
                  </a:lnTo>
                  <a:lnTo>
                    <a:pt x="547" y="172"/>
                  </a:lnTo>
                  <a:lnTo>
                    <a:pt x="550" y="179"/>
                  </a:lnTo>
                  <a:lnTo>
                    <a:pt x="553" y="192"/>
                  </a:lnTo>
                  <a:lnTo>
                    <a:pt x="557" y="214"/>
                  </a:lnTo>
                  <a:lnTo>
                    <a:pt x="560" y="249"/>
                  </a:lnTo>
                  <a:lnTo>
                    <a:pt x="564" y="276"/>
                  </a:lnTo>
                  <a:lnTo>
                    <a:pt x="567" y="285"/>
                  </a:lnTo>
                  <a:lnTo>
                    <a:pt x="571" y="289"/>
                  </a:lnTo>
                  <a:lnTo>
                    <a:pt x="574" y="266"/>
                  </a:lnTo>
                  <a:lnTo>
                    <a:pt x="578" y="225"/>
                  </a:lnTo>
                  <a:lnTo>
                    <a:pt x="581" y="54"/>
                  </a:lnTo>
                  <a:lnTo>
                    <a:pt x="584" y="130"/>
                  </a:lnTo>
                  <a:lnTo>
                    <a:pt x="588" y="94"/>
                  </a:lnTo>
                  <a:lnTo>
                    <a:pt x="591" y="73"/>
                  </a:lnTo>
                  <a:lnTo>
                    <a:pt x="595" y="77"/>
                  </a:lnTo>
                  <a:lnTo>
                    <a:pt x="598" y="85"/>
                  </a:lnTo>
                  <a:lnTo>
                    <a:pt x="602" y="114"/>
                  </a:lnTo>
                  <a:lnTo>
                    <a:pt x="605" y="140"/>
                  </a:lnTo>
                  <a:lnTo>
                    <a:pt x="609" y="165"/>
                  </a:lnTo>
                  <a:lnTo>
                    <a:pt x="612" y="186"/>
                  </a:lnTo>
                  <a:lnTo>
                    <a:pt x="616" y="190"/>
                  </a:lnTo>
                  <a:lnTo>
                    <a:pt x="619" y="179"/>
                  </a:lnTo>
                  <a:lnTo>
                    <a:pt x="622" y="155"/>
                  </a:lnTo>
                  <a:lnTo>
                    <a:pt x="626" y="144"/>
                  </a:lnTo>
                  <a:lnTo>
                    <a:pt x="629" y="131"/>
                  </a:lnTo>
                  <a:lnTo>
                    <a:pt x="633" y="135"/>
                  </a:lnTo>
                  <a:lnTo>
                    <a:pt x="636" y="149"/>
                  </a:lnTo>
                  <a:lnTo>
                    <a:pt x="640" y="175"/>
                  </a:lnTo>
                  <a:lnTo>
                    <a:pt x="643" y="210"/>
                  </a:lnTo>
                  <a:lnTo>
                    <a:pt x="647" y="230"/>
                  </a:lnTo>
                  <a:lnTo>
                    <a:pt x="650" y="247"/>
                  </a:lnTo>
                  <a:lnTo>
                    <a:pt x="654" y="245"/>
                  </a:lnTo>
                  <a:lnTo>
                    <a:pt x="657" y="225"/>
                  </a:lnTo>
                  <a:lnTo>
                    <a:pt x="661" y="187"/>
                  </a:lnTo>
                  <a:lnTo>
                    <a:pt x="664" y="143"/>
                  </a:lnTo>
                  <a:lnTo>
                    <a:pt x="667" y="94"/>
                  </a:lnTo>
                  <a:lnTo>
                    <a:pt x="671" y="57"/>
                  </a:lnTo>
                  <a:lnTo>
                    <a:pt x="674" y="33"/>
                  </a:lnTo>
                  <a:lnTo>
                    <a:pt x="678" y="32"/>
                  </a:lnTo>
                  <a:lnTo>
                    <a:pt x="681" y="55"/>
                  </a:lnTo>
                  <a:lnTo>
                    <a:pt x="685" y="80"/>
                  </a:lnTo>
                  <a:lnTo>
                    <a:pt x="688" y="109"/>
                  </a:lnTo>
                  <a:lnTo>
                    <a:pt x="692" y="138"/>
                  </a:lnTo>
                  <a:lnTo>
                    <a:pt x="695" y="151"/>
                  </a:lnTo>
                  <a:lnTo>
                    <a:pt x="698" y="154"/>
                  </a:lnTo>
                  <a:lnTo>
                    <a:pt x="702" y="149"/>
                  </a:lnTo>
                  <a:lnTo>
                    <a:pt x="706" y="130"/>
                  </a:lnTo>
                  <a:lnTo>
                    <a:pt x="709" y="110"/>
                  </a:lnTo>
                  <a:lnTo>
                    <a:pt x="712" y="110"/>
                  </a:lnTo>
                  <a:lnTo>
                    <a:pt x="716" y="105"/>
                  </a:lnTo>
                  <a:lnTo>
                    <a:pt x="719" y="129"/>
                  </a:lnTo>
                  <a:lnTo>
                    <a:pt x="723" y="157"/>
                  </a:lnTo>
                  <a:lnTo>
                    <a:pt x="726" y="188"/>
                  </a:lnTo>
                  <a:lnTo>
                    <a:pt x="730" y="212"/>
                  </a:lnTo>
                  <a:lnTo>
                    <a:pt x="733" y="232"/>
                  </a:lnTo>
                  <a:lnTo>
                    <a:pt x="737" y="231"/>
                  </a:lnTo>
                  <a:lnTo>
                    <a:pt x="740" y="213"/>
                  </a:lnTo>
                  <a:lnTo>
                    <a:pt x="743" y="174"/>
                  </a:lnTo>
                  <a:lnTo>
                    <a:pt x="747" y="130"/>
                  </a:lnTo>
                  <a:lnTo>
                    <a:pt x="750" y="86"/>
                  </a:lnTo>
                  <a:lnTo>
                    <a:pt x="754" y="52"/>
                  </a:lnTo>
                  <a:lnTo>
                    <a:pt x="757" y="27"/>
                  </a:lnTo>
                  <a:lnTo>
                    <a:pt x="761" y="32"/>
                  </a:lnTo>
                  <a:lnTo>
                    <a:pt x="764" y="47"/>
                  </a:lnTo>
                  <a:lnTo>
                    <a:pt x="768" y="79"/>
                  </a:lnTo>
                  <a:lnTo>
                    <a:pt x="771" y="117"/>
                  </a:lnTo>
                  <a:lnTo>
                    <a:pt x="775" y="139"/>
                  </a:lnTo>
                  <a:lnTo>
                    <a:pt x="778" y="160"/>
                  </a:lnTo>
                  <a:lnTo>
                    <a:pt x="782" y="160"/>
                  </a:lnTo>
                  <a:lnTo>
                    <a:pt x="785" y="150"/>
                  </a:lnTo>
                  <a:lnTo>
                    <a:pt x="788" y="137"/>
                  </a:lnTo>
                  <a:lnTo>
                    <a:pt x="792" y="129"/>
                  </a:lnTo>
                  <a:lnTo>
                    <a:pt x="795" y="124"/>
                  </a:lnTo>
                  <a:lnTo>
                    <a:pt x="799" y="127"/>
                  </a:lnTo>
                  <a:lnTo>
                    <a:pt x="802" y="144"/>
                  </a:lnTo>
                  <a:lnTo>
                    <a:pt x="806" y="176"/>
                  </a:lnTo>
                  <a:lnTo>
                    <a:pt x="809" y="207"/>
                  </a:lnTo>
                  <a:lnTo>
                    <a:pt x="813" y="234"/>
                  </a:lnTo>
                  <a:lnTo>
                    <a:pt x="816" y="378"/>
                  </a:lnTo>
                  <a:lnTo>
                    <a:pt x="819" y="255"/>
                  </a:lnTo>
                  <a:lnTo>
                    <a:pt x="823" y="230"/>
                  </a:lnTo>
                  <a:lnTo>
                    <a:pt x="827" y="202"/>
                  </a:lnTo>
                  <a:lnTo>
                    <a:pt x="830" y="164"/>
                  </a:lnTo>
                  <a:lnTo>
                    <a:pt x="833" y="117"/>
                  </a:lnTo>
                  <a:lnTo>
                    <a:pt x="837" y="77"/>
                  </a:lnTo>
                  <a:lnTo>
                    <a:pt x="840" y="69"/>
                  </a:lnTo>
                  <a:lnTo>
                    <a:pt x="844" y="62"/>
                  </a:lnTo>
                  <a:lnTo>
                    <a:pt x="847" y="83"/>
                  </a:lnTo>
                  <a:lnTo>
                    <a:pt x="851" y="111"/>
                  </a:lnTo>
                  <a:lnTo>
                    <a:pt x="854" y="147"/>
                  </a:lnTo>
                  <a:lnTo>
                    <a:pt x="858" y="178"/>
                  </a:lnTo>
                  <a:lnTo>
                    <a:pt x="861" y="195"/>
                  </a:lnTo>
                  <a:lnTo>
                    <a:pt x="864" y="202"/>
                  </a:lnTo>
                  <a:lnTo>
                    <a:pt x="868" y="193"/>
                  </a:lnTo>
                  <a:lnTo>
                    <a:pt x="872" y="180"/>
                  </a:lnTo>
                  <a:lnTo>
                    <a:pt x="875" y="166"/>
                  </a:lnTo>
                  <a:lnTo>
                    <a:pt x="878" y="167"/>
                  </a:lnTo>
                  <a:lnTo>
                    <a:pt x="882" y="170"/>
                  </a:lnTo>
                  <a:lnTo>
                    <a:pt x="885" y="187"/>
                  </a:lnTo>
                  <a:lnTo>
                    <a:pt x="889" y="216"/>
                  </a:lnTo>
                  <a:lnTo>
                    <a:pt x="892" y="251"/>
                  </a:lnTo>
                  <a:lnTo>
                    <a:pt x="896" y="281"/>
                  </a:lnTo>
                  <a:lnTo>
                    <a:pt x="899" y="297"/>
                  </a:lnTo>
                  <a:lnTo>
                    <a:pt x="903" y="299"/>
                  </a:lnTo>
                  <a:lnTo>
                    <a:pt x="906" y="279"/>
                  </a:lnTo>
                  <a:lnTo>
                    <a:pt x="909" y="249"/>
                  </a:lnTo>
                  <a:lnTo>
                    <a:pt x="913" y="204"/>
                  </a:lnTo>
                  <a:lnTo>
                    <a:pt x="916" y="165"/>
                  </a:lnTo>
                  <a:lnTo>
                    <a:pt x="920" y="128"/>
                  </a:lnTo>
                  <a:lnTo>
                    <a:pt x="923" y="103"/>
                  </a:lnTo>
                  <a:lnTo>
                    <a:pt x="927" y="111"/>
                  </a:lnTo>
                  <a:lnTo>
                    <a:pt x="930" y="121"/>
                  </a:lnTo>
                  <a:lnTo>
                    <a:pt x="934" y="155"/>
                  </a:lnTo>
                  <a:lnTo>
                    <a:pt x="937" y="194"/>
                  </a:lnTo>
                  <a:lnTo>
                    <a:pt x="941" y="214"/>
                  </a:lnTo>
                  <a:lnTo>
                    <a:pt x="944" y="237"/>
                  </a:lnTo>
                  <a:lnTo>
                    <a:pt x="948" y="241"/>
                  </a:lnTo>
                  <a:lnTo>
                    <a:pt x="951" y="242"/>
                  </a:lnTo>
                  <a:lnTo>
                    <a:pt x="954" y="218"/>
                  </a:lnTo>
                  <a:lnTo>
                    <a:pt x="958" y="207"/>
                  </a:lnTo>
                  <a:lnTo>
                    <a:pt x="961" y="203"/>
                  </a:lnTo>
                  <a:lnTo>
                    <a:pt x="965" y="207"/>
                  </a:lnTo>
                  <a:lnTo>
                    <a:pt x="968" y="219"/>
                  </a:lnTo>
                  <a:lnTo>
                    <a:pt x="972" y="253"/>
                  </a:lnTo>
                  <a:lnTo>
                    <a:pt x="975" y="282"/>
                  </a:lnTo>
                  <a:lnTo>
                    <a:pt x="979" y="314"/>
                  </a:lnTo>
                  <a:lnTo>
                    <a:pt x="982" y="335"/>
                  </a:lnTo>
                  <a:lnTo>
                    <a:pt x="985" y="325"/>
                  </a:lnTo>
                  <a:lnTo>
                    <a:pt x="989" y="313"/>
                  </a:lnTo>
                  <a:lnTo>
                    <a:pt x="993" y="275"/>
                  </a:lnTo>
                  <a:lnTo>
                    <a:pt x="996" y="225"/>
                  </a:lnTo>
                  <a:lnTo>
                    <a:pt x="999" y="183"/>
                  </a:lnTo>
                  <a:lnTo>
                    <a:pt x="1003" y="147"/>
                  </a:lnTo>
                  <a:lnTo>
                    <a:pt x="1006" y="127"/>
                  </a:lnTo>
                  <a:lnTo>
                    <a:pt x="1010" y="133"/>
                  </a:lnTo>
                  <a:lnTo>
                    <a:pt x="1013" y="146"/>
                  </a:lnTo>
                  <a:lnTo>
                    <a:pt x="1017" y="176"/>
                  </a:lnTo>
                  <a:lnTo>
                    <a:pt x="1020" y="207"/>
                  </a:lnTo>
                  <a:lnTo>
                    <a:pt x="1024" y="235"/>
                  </a:lnTo>
                  <a:lnTo>
                    <a:pt x="1027" y="256"/>
                  </a:lnTo>
                  <a:lnTo>
                    <a:pt x="1030" y="250"/>
                  </a:lnTo>
                  <a:lnTo>
                    <a:pt x="1034" y="235"/>
                  </a:lnTo>
                  <a:lnTo>
                    <a:pt x="1038" y="228"/>
                  </a:lnTo>
                  <a:lnTo>
                    <a:pt x="1041" y="216"/>
                  </a:lnTo>
                  <a:lnTo>
                    <a:pt x="1044" y="207"/>
                  </a:lnTo>
                  <a:lnTo>
                    <a:pt x="1048" y="205"/>
                  </a:lnTo>
                  <a:lnTo>
                    <a:pt x="1051" y="228"/>
                  </a:lnTo>
                  <a:lnTo>
                    <a:pt x="1055" y="253"/>
                  </a:lnTo>
                  <a:lnTo>
                    <a:pt x="1058" y="285"/>
                  </a:lnTo>
                  <a:lnTo>
                    <a:pt x="1062" y="307"/>
                  </a:lnTo>
                  <a:lnTo>
                    <a:pt x="1065" y="326"/>
                  </a:lnTo>
                  <a:lnTo>
                    <a:pt x="1069" y="325"/>
                  </a:lnTo>
                  <a:lnTo>
                    <a:pt x="1072" y="303"/>
                  </a:lnTo>
                  <a:lnTo>
                    <a:pt x="1075" y="268"/>
                  </a:lnTo>
                  <a:lnTo>
                    <a:pt x="1079" y="220"/>
                  </a:lnTo>
                  <a:lnTo>
                    <a:pt x="1082" y="175"/>
                  </a:lnTo>
                  <a:lnTo>
                    <a:pt x="1086" y="137"/>
                  </a:lnTo>
                  <a:lnTo>
                    <a:pt x="1089" y="121"/>
                  </a:lnTo>
                  <a:lnTo>
                    <a:pt x="1093" y="114"/>
                  </a:lnTo>
                  <a:lnTo>
                    <a:pt x="1096" y="130"/>
                  </a:lnTo>
                  <a:lnTo>
                    <a:pt x="1100" y="154"/>
                  </a:lnTo>
                  <a:lnTo>
                    <a:pt x="1103" y="188"/>
                  </a:lnTo>
                  <a:lnTo>
                    <a:pt x="1107" y="212"/>
                  </a:lnTo>
                  <a:lnTo>
                    <a:pt x="1110" y="227"/>
                  </a:lnTo>
                  <a:lnTo>
                    <a:pt x="1114" y="229"/>
                  </a:lnTo>
                  <a:lnTo>
                    <a:pt x="1117" y="214"/>
                  </a:lnTo>
                  <a:lnTo>
                    <a:pt x="1120" y="198"/>
                  </a:lnTo>
                  <a:lnTo>
                    <a:pt x="1124" y="186"/>
                  </a:lnTo>
                  <a:lnTo>
                    <a:pt x="1127" y="176"/>
                  </a:lnTo>
                  <a:lnTo>
                    <a:pt x="1131" y="180"/>
                  </a:lnTo>
                  <a:lnTo>
                    <a:pt x="1134" y="195"/>
                  </a:lnTo>
                  <a:lnTo>
                    <a:pt x="1138" y="216"/>
                  </a:lnTo>
                  <a:lnTo>
                    <a:pt x="1141" y="245"/>
                  </a:lnTo>
                  <a:lnTo>
                    <a:pt x="1145" y="274"/>
                  </a:lnTo>
                  <a:lnTo>
                    <a:pt x="1148" y="288"/>
                  </a:lnTo>
                  <a:lnTo>
                    <a:pt x="1151" y="288"/>
                  </a:lnTo>
                  <a:lnTo>
                    <a:pt x="1155" y="269"/>
                  </a:lnTo>
                  <a:lnTo>
                    <a:pt x="1159" y="231"/>
                  </a:lnTo>
                  <a:lnTo>
                    <a:pt x="1162" y="182"/>
                  </a:lnTo>
                  <a:lnTo>
                    <a:pt x="1165" y="133"/>
                  </a:lnTo>
                  <a:lnTo>
                    <a:pt x="1169" y="99"/>
                  </a:lnTo>
                  <a:lnTo>
                    <a:pt x="1172" y="72"/>
                  </a:lnTo>
                  <a:lnTo>
                    <a:pt x="1176" y="72"/>
                  </a:lnTo>
                  <a:lnTo>
                    <a:pt x="1179" y="86"/>
                  </a:lnTo>
                  <a:lnTo>
                    <a:pt x="1183" y="114"/>
                  </a:lnTo>
                  <a:lnTo>
                    <a:pt x="1186" y="139"/>
                  </a:lnTo>
                  <a:lnTo>
                    <a:pt x="1190" y="172"/>
                  </a:lnTo>
                  <a:lnTo>
                    <a:pt x="1193" y="179"/>
                  </a:lnTo>
                  <a:lnTo>
                    <a:pt x="1196" y="185"/>
                  </a:lnTo>
                  <a:lnTo>
                    <a:pt x="1200" y="172"/>
                  </a:lnTo>
                  <a:lnTo>
                    <a:pt x="1203" y="157"/>
                  </a:lnTo>
                  <a:lnTo>
                    <a:pt x="1207" y="145"/>
                  </a:lnTo>
                  <a:lnTo>
                    <a:pt x="1210" y="132"/>
                  </a:lnTo>
                  <a:lnTo>
                    <a:pt x="1214" y="132"/>
                  </a:lnTo>
                  <a:lnTo>
                    <a:pt x="1217" y="149"/>
                  </a:lnTo>
                  <a:lnTo>
                    <a:pt x="1221" y="175"/>
                  </a:lnTo>
                  <a:lnTo>
                    <a:pt x="1224" y="197"/>
                  </a:lnTo>
                  <a:lnTo>
                    <a:pt x="1228" y="232"/>
                  </a:lnTo>
                  <a:lnTo>
                    <a:pt x="1231" y="246"/>
                  </a:lnTo>
                  <a:lnTo>
                    <a:pt x="1235" y="246"/>
                  </a:lnTo>
                  <a:lnTo>
                    <a:pt x="1238" y="220"/>
                  </a:lnTo>
                  <a:lnTo>
                    <a:pt x="1241" y="188"/>
                  </a:lnTo>
                  <a:lnTo>
                    <a:pt x="1245" y="145"/>
                  </a:lnTo>
                  <a:lnTo>
                    <a:pt x="1248" y="98"/>
                  </a:lnTo>
                  <a:lnTo>
                    <a:pt x="1252" y="56"/>
                  </a:lnTo>
                  <a:lnTo>
                    <a:pt x="1255" y="34"/>
                  </a:lnTo>
                  <a:lnTo>
                    <a:pt x="1259" y="36"/>
                  </a:lnTo>
                  <a:lnTo>
                    <a:pt x="1262" y="48"/>
                  </a:lnTo>
                  <a:lnTo>
                    <a:pt x="1266" y="79"/>
                  </a:lnTo>
                  <a:lnTo>
                    <a:pt x="1269" y="112"/>
                  </a:lnTo>
                  <a:lnTo>
                    <a:pt x="1273" y="134"/>
                  </a:lnTo>
                  <a:lnTo>
                    <a:pt x="1276" y="149"/>
                  </a:lnTo>
                  <a:lnTo>
                    <a:pt x="1280" y="153"/>
                  </a:lnTo>
                  <a:lnTo>
                    <a:pt x="1283" y="143"/>
                  </a:lnTo>
                  <a:lnTo>
                    <a:pt x="1286" y="131"/>
                  </a:lnTo>
                  <a:lnTo>
                    <a:pt x="1290" y="117"/>
                  </a:lnTo>
                  <a:lnTo>
                    <a:pt x="1293" y="106"/>
                  </a:lnTo>
                  <a:lnTo>
                    <a:pt x="1297" y="113"/>
                  </a:lnTo>
                  <a:lnTo>
                    <a:pt x="1300" y="128"/>
                  </a:lnTo>
                  <a:lnTo>
                    <a:pt x="1304" y="156"/>
                  </a:lnTo>
                  <a:lnTo>
                    <a:pt x="1307" y="187"/>
                  </a:lnTo>
                  <a:lnTo>
                    <a:pt x="1311" y="215"/>
                  </a:lnTo>
                  <a:lnTo>
                    <a:pt x="1314" y="233"/>
                  </a:lnTo>
                  <a:lnTo>
                    <a:pt x="1317" y="230"/>
                  </a:lnTo>
                  <a:lnTo>
                    <a:pt x="1321" y="212"/>
                  </a:lnTo>
                  <a:lnTo>
                    <a:pt x="1325" y="176"/>
                  </a:lnTo>
                  <a:lnTo>
                    <a:pt x="1328" y="132"/>
                  </a:lnTo>
                  <a:lnTo>
                    <a:pt x="1331" y="88"/>
                  </a:lnTo>
                  <a:lnTo>
                    <a:pt x="1335" y="54"/>
                  </a:lnTo>
                  <a:lnTo>
                    <a:pt x="1338" y="33"/>
                  </a:lnTo>
                  <a:lnTo>
                    <a:pt x="1342" y="25"/>
                  </a:lnTo>
                  <a:lnTo>
                    <a:pt x="1345" y="46"/>
                  </a:lnTo>
                  <a:lnTo>
                    <a:pt x="1349" y="81"/>
                  </a:lnTo>
                  <a:lnTo>
                    <a:pt x="1352" y="109"/>
                  </a:lnTo>
                  <a:lnTo>
                    <a:pt x="1356" y="145"/>
                  </a:lnTo>
                  <a:lnTo>
                    <a:pt x="1359" y="157"/>
                  </a:lnTo>
                  <a:lnTo>
                    <a:pt x="1362" y="160"/>
                  </a:lnTo>
                  <a:lnTo>
                    <a:pt x="1366" y="153"/>
                  </a:lnTo>
                  <a:lnTo>
                    <a:pt x="1369" y="143"/>
                  </a:lnTo>
                  <a:lnTo>
                    <a:pt x="1373" y="128"/>
                  </a:lnTo>
                  <a:lnTo>
                    <a:pt x="1376" y="122"/>
                  </a:lnTo>
                  <a:lnTo>
                    <a:pt x="1380" y="123"/>
                  </a:lnTo>
                  <a:lnTo>
                    <a:pt x="1383" y="145"/>
                  </a:lnTo>
                  <a:lnTo>
                    <a:pt x="1387" y="173"/>
                  </a:lnTo>
                  <a:lnTo>
                    <a:pt x="1390" y="207"/>
                  </a:lnTo>
                  <a:lnTo>
                    <a:pt x="1394" y="235"/>
                  </a:lnTo>
                  <a:lnTo>
                    <a:pt x="1397" y="254"/>
                  </a:lnTo>
                  <a:lnTo>
                    <a:pt x="1400" y="253"/>
                  </a:lnTo>
                  <a:lnTo>
                    <a:pt x="1404" y="229"/>
                  </a:lnTo>
                  <a:lnTo>
                    <a:pt x="1407" y="199"/>
                  </a:lnTo>
                  <a:lnTo>
                    <a:pt x="1411" y="160"/>
                  </a:lnTo>
                  <a:lnTo>
                    <a:pt x="1414" y="115"/>
                  </a:lnTo>
                  <a:lnTo>
                    <a:pt x="1418" y="82"/>
                  </a:lnTo>
                  <a:lnTo>
                    <a:pt x="1421" y="63"/>
                  </a:lnTo>
                  <a:lnTo>
                    <a:pt x="1425" y="65"/>
                  </a:lnTo>
                  <a:lnTo>
                    <a:pt x="1428" y="82"/>
                  </a:lnTo>
                  <a:lnTo>
                    <a:pt x="1432" y="113"/>
                  </a:lnTo>
                  <a:lnTo>
                    <a:pt x="1435" y="146"/>
                  </a:lnTo>
                  <a:lnTo>
                    <a:pt x="1438" y="174"/>
                  </a:lnTo>
                  <a:lnTo>
                    <a:pt x="1442" y="200"/>
                  </a:lnTo>
                  <a:lnTo>
                    <a:pt x="1445" y="202"/>
                  </a:lnTo>
                  <a:lnTo>
                    <a:pt x="1449" y="195"/>
                  </a:lnTo>
                  <a:lnTo>
                    <a:pt x="1452" y="184"/>
                  </a:lnTo>
                  <a:lnTo>
                    <a:pt x="1456" y="164"/>
                  </a:lnTo>
                  <a:lnTo>
                    <a:pt x="1459" y="159"/>
                  </a:lnTo>
                  <a:lnTo>
                    <a:pt x="1463" y="164"/>
                  </a:lnTo>
                  <a:lnTo>
                    <a:pt x="1466" y="185"/>
                  </a:lnTo>
                  <a:lnTo>
                    <a:pt x="1470" y="213"/>
                  </a:lnTo>
                  <a:lnTo>
                    <a:pt x="1473" y="248"/>
                  </a:lnTo>
                  <a:lnTo>
                    <a:pt x="1476" y="282"/>
                  </a:lnTo>
                  <a:lnTo>
                    <a:pt x="1480" y="300"/>
                  </a:lnTo>
                  <a:lnTo>
                    <a:pt x="1483" y="297"/>
                  </a:lnTo>
                  <a:lnTo>
                    <a:pt x="1487" y="276"/>
                  </a:lnTo>
                  <a:lnTo>
                    <a:pt x="1490" y="248"/>
                  </a:lnTo>
                  <a:lnTo>
                    <a:pt x="1494" y="199"/>
                  </a:lnTo>
                  <a:lnTo>
                    <a:pt x="1497" y="160"/>
                  </a:lnTo>
                  <a:lnTo>
                    <a:pt x="1501" y="126"/>
                  </a:lnTo>
                  <a:lnTo>
                    <a:pt x="1504" y="110"/>
                  </a:lnTo>
                  <a:lnTo>
                    <a:pt x="1508" y="110"/>
                  </a:lnTo>
                  <a:lnTo>
                    <a:pt x="1511" y="128"/>
                  </a:lnTo>
                  <a:lnTo>
                    <a:pt x="1515" y="155"/>
                  </a:lnTo>
                  <a:lnTo>
                    <a:pt x="1518" y="192"/>
                  </a:lnTo>
                  <a:lnTo>
                    <a:pt x="1521" y="214"/>
                  </a:lnTo>
                  <a:lnTo>
                    <a:pt x="1525" y="230"/>
                  </a:lnTo>
                  <a:lnTo>
                    <a:pt x="1528" y="240"/>
                  </a:lnTo>
                  <a:lnTo>
                    <a:pt x="1532" y="232"/>
                  </a:lnTo>
                  <a:lnTo>
                    <a:pt x="1535" y="220"/>
                  </a:lnTo>
                  <a:lnTo>
                    <a:pt x="1539" y="208"/>
                  </a:lnTo>
                  <a:lnTo>
                    <a:pt x="1542" y="195"/>
                  </a:lnTo>
                  <a:lnTo>
                    <a:pt x="1546" y="201"/>
                  </a:lnTo>
                  <a:lnTo>
                    <a:pt x="1549" y="220"/>
                  </a:lnTo>
                  <a:lnTo>
                    <a:pt x="1552" y="248"/>
                  </a:lnTo>
                  <a:lnTo>
                    <a:pt x="1556" y="284"/>
                  </a:lnTo>
                  <a:lnTo>
                    <a:pt x="1560" y="317"/>
                  </a:lnTo>
                  <a:lnTo>
                    <a:pt x="1563" y="333"/>
                  </a:lnTo>
                  <a:lnTo>
                    <a:pt x="1566" y="330"/>
                  </a:lnTo>
                  <a:lnTo>
                    <a:pt x="1570" y="317"/>
                  </a:lnTo>
                  <a:lnTo>
                    <a:pt x="1573" y="273"/>
                  </a:lnTo>
                  <a:lnTo>
                    <a:pt x="1577" y="230"/>
                  </a:lnTo>
                  <a:lnTo>
                    <a:pt x="1580" y="184"/>
                  </a:lnTo>
                  <a:lnTo>
                    <a:pt x="1584" y="153"/>
                  </a:lnTo>
                  <a:lnTo>
                    <a:pt x="1587" y="133"/>
                  </a:lnTo>
                  <a:lnTo>
                    <a:pt x="1591" y="131"/>
                  </a:lnTo>
                  <a:lnTo>
                    <a:pt x="1594" y="151"/>
                  </a:lnTo>
                  <a:lnTo>
                    <a:pt x="1597" y="177"/>
                  </a:lnTo>
                  <a:lnTo>
                    <a:pt x="1601" y="205"/>
                  </a:lnTo>
                  <a:lnTo>
                    <a:pt x="1604" y="235"/>
                  </a:lnTo>
                  <a:lnTo>
                    <a:pt x="1608" y="251"/>
                  </a:lnTo>
                  <a:lnTo>
                    <a:pt x="1611" y="251"/>
                  </a:lnTo>
                  <a:lnTo>
                    <a:pt x="1615" y="245"/>
                  </a:lnTo>
                  <a:lnTo>
                    <a:pt x="1618" y="229"/>
                  </a:lnTo>
                  <a:lnTo>
                    <a:pt x="1622" y="214"/>
                  </a:lnTo>
                  <a:lnTo>
                    <a:pt x="1625" y="207"/>
                  </a:lnTo>
                  <a:lnTo>
                    <a:pt x="1629" y="214"/>
                  </a:lnTo>
                  <a:lnTo>
                    <a:pt x="1632" y="225"/>
                  </a:lnTo>
                  <a:lnTo>
                    <a:pt x="1636" y="254"/>
                  </a:lnTo>
                  <a:lnTo>
                    <a:pt x="1639" y="283"/>
                  </a:lnTo>
                  <a:lnTo>
                    <a:pt x="1642" y="311"/>
                  </a:lnTo>
                  <a:lnTo>
                    <a:pt x="1646" y="326"/>
                  </a:lnTo>
                  <a:lnTo>
                    <a:pt x="1649" y="324"/>
                  </a:lnTo>
                  <a:lnTo>
                    <a:pt x="1653" y="303"/>
                  </a:lnTo>
                  <a:lnTo>
                    <a:pt x="1656" y="269"/>
                  </a:lnTo>
                  <a:lnTo>
                    <a:pt x="1660" y="222"/>
                  </a:lnTo>
                  <a:lnTo>
                    <a:pt x="1663" y="175"/>
                  </a:lnTo>
                  <a:lnTo>
                    <a:pt x="1667" y="140"/>
                  </a:lnTo>
                  <a:lnTo>
                    <a:pt x="1670" y="119"/>
                  </a:lnTo>
                  <a:lnTo>
                    <a:pt x="1673" y="113"/>
                  </a:lnTo>
                  <a:lnTo>
                    <a:pt x="1677" y="128"/>
                  </a:lnTo>
                  <a:lnTo>
                    <a:pt x="1681" y="157"/>
                  </a:lnTo>
                  <a:lnTo>
                    <a:pt x="1684" y="191"/>
                  </a:lnTo>
                  <a:lnTo>
                    <a:pt x="1687" y="208"/>
                  </a:lnTo>
                  <a:lnTo>
                    <a:pt x="1691" y="228"/>
                  </a:lnTo>
                  <a:lnTo>
                    <a:pt x="1694" y="231"/>
                  </a:lnTo>
                  <a:lnTo>
                    <a:pt x="1698" y="216"/>
                  </a:lnTo>
                  <a:lnTo>
                    <a:pt x="1701" y="205"/>
                  </a:lnTo>
                  <a:lnTo>
                    <a:pt x="1705" y="187"/>
                  </a:lnTo>
                  <a:lnTo>
                    <a:pt x="1708" y="176"/>
                  </a:lnTo>
                  <a:lnTo>
                    <a:pt x="1712" y="179"/>
                  </a:lnTo>
                  <a:lnTo>
                    <a:pt x="1715" y="198"/>
                  </a:lnTo>
                  <a:lnTo>
                    <a:pt x="1718" y="222"/>
                  </a:lnTo>
                  <a:lnTo>
                    <a:pt x="1722" y="251"/>
                  </a:lnTo>
                  <a:lnTo>
                    <a:pt x="1726" y="275"/>
                  </a:lnTo>
                  <a:lnTo>
                    <a:pt x="1729" y="294"/>
                  </a:lnTo>
                  <a:lnTo>
                    <a:pt x="1732" y="291"/>
                  </a:lnTo>
                  <a:lnTo>
                    <a:pt x="1736" y="265"/>
                  </a:lnTo>
                  <a:lnTo>
                    <a:pt x="1739" y="226"/>
                  </a:lnTo>
                  <a:lnTo>
                    <a:pt x="1743" y="183"/>
                  </a:lnTo>
                  <a:lnTo>
                    <a:pt x="1746" y="131"/>
                  </a:lnTo>
                  <a:lnTo>
                    <a:pt x="1750" y="97"/>
                  </a:lnTo>
                  <a:lnTo>
                    <a:pt x="1753" y="74"/>
                  </a:lnTo>
                  <a:lnTo>
                    <a:pt x="1757" y="68"/>
                  </a:lnTo>
                  <a:lnTo>
                    <a:pt x="1760" y="86"/>
                  </a:lnTo>
                  <a:lnTo>
                    <a:pt x="1763" y="112"/>
                  </a:lnTo>
                  <a:lnTo>
                    <a:pt x="1767" y="146"/>
                  </a:lnTo>
                  <a:lnTo>
                    <a:pt x="1770" y="169"/>
                  </a:lnTo>
                  <a:lnTo>
                    <a:pt x="1774" y="185"/>
                  </a:lnTo>
                  <a:lnTo>
                    <a:pt x="1777" y="183"/>
                  </a:lnTo>
                  <a:lnTo>
                    <a:pt x="1781" y="175"/>
                  </a:lnTo>
                  <a:lnTo>
                    <a:pt x="1784" y="160"/>
                  </a:lnTo>
                  <a:lnTo>
                    <a:pt x="1788" y="139"/>
                  </a:lnTo>
                  <a:lnTo>
                    <a:pt x="1791" y="134"/>
                  </a:lnTo>
                  <a:lnTo>
                    <a:pt x="1795" y="134"/>
                  </a:lnTo>
                  <a:lnTo>
                    <a:pt x="1798" y="145"/>
                  </a:lnTo>
                  <a:lnTo>
                    <a:pt x="1802" y="175"/>
                  </a:lnTo>
                  <a:lnTo>
                    <a:pt x="1805" y="207"/>
                  </a:lnTo>
                  <a:lnTo>
                    <a:pt x="1808" y="233"/>
                  </a:lnTo>
                  <a:lnTo>
                    <a:pt x="1812" y="247"/>
                  </a:lnTo>
                  <a:lnTo>
                    <a:pt x="1815" y="240"/>
                  </a:lnTo>
                  <a:lnTo>
                    <a:pt x="1819" y="224"/>
                  </a:lnTo>
                  <a:lnTo>
                    <a:pt x="1822" y="186"/>
                  </a:lnTo>
                  <a:lnTo>
                    <a:pt x="1826" y="142"/>
                  </a:lnTo>
                  <a:lnTo>
                    <a:pt x="1829" y="94"/>
                  </a:lnTo>
                  <a:lnTo>
                    <a:pt x="1833" y="57"/>
                  </a:lnTo>
                  <a:lnTo>
                    <a:pt x="1836" y="35"/>
                  </a:lnTo>
                  <a:lnTo>
                    <a:pt x="1839" y="39"/>
                  </a:lnTo>
                  <a:lnTo>
                    <a:pt x="1843" y="50"/>
                  </a:lnTo>
                  <a:lnTo>
                    <a:pt x="1847" y="79"/>
                  </a:lnTo>
                  <a:lnTo>
                    <a:pt x="1850" y="107"/>
                  </a:lnTo>
                  <a:lnTo>
                    <a:pt x="1853" y="136"/>
                  </a:lnTo>
                  <a:lnTo>
                    <a:pt x="1857" y="156"/>
                  </a:lnTo>
                  <a:lnTo>
                    <a:pt x="1860" y="156"/>
                  </a:lnTo>
                  <a:lnTo>
                    <a:pt x="1864" y="146"/>
                  </a:lnTo>
                  <a:lnTo>
                    <a:pt x="1867" y="133"/>
                  </a:lnTo>
                  <a:lnTo>
                    <a:pt x="1871" y="116"/>
                  </a:lnTo>
                  <a:lnTo>
                    <a:pt x="1874" y="111"/>
                  </a:lnTo>
                  <a:lnTo>
                    <a:pt x="1878" y="108"/>
                  </a:lnTo>
                  <a:lnTo>
                    <a:pt x="1881" y="123"/>
                  </a:lnTo>
                  <a:lnTo>
                    <a:pt x="1884" y="153"/>
                  </a:lnTo>
                  <a:lnTo>
                    <a:pt x="1888" y="188"/>
                  </a:lnTo>
                  <a:lnTo>
                    <a:pt x="1892" y="211"/>
                  </a:lnTo>
                  <a:lnTo>
                    <a:pt x="1895" y="235"/>
                  </a:lnTo>
                  <a:lnTo>
                    <a:pt x="1898" y="231"/>
                  </a:lnTo>
                  <a:lnTo>
                    <a:pt x="1902" y="213"/>
                  </a:lnTo>
                  <a:lnTo>
                    <a:pt x="1905" y="176"/>
                  </a:lnTo>
                  <a:lnTo>
                    <a:pt x="1909" y="133"/>
                  </a:lnTo>
                  <a:lnTo>
                    <a:pt x="1912" y="84"/>
                  </a:lnTo>
                  <a:lnTo>
                    <a:pt x="1916" y="50"/>
                  </a:lnTo>
                  <a:lnTo>
                    <a:pt x="1919" y="36"/>
                  </a:lnTo>
                  <a:lnTo>
                    <a:pt x="1923" y="31"/>
                  </a:lnTo>
                  <a:lnTo>
                    <a:pt x="1926" y="58"/>
                  </a:lnTo>
                  <a:lnTo>
                    <a:pt x="1929" y="77"/>
                  </a:lnTo>
                  <a:lnTo>
                    <a:pt x="1933" y="110"/>
                  </a:lnTo>
                  <a:lnTo>
                    <a:pt x="1936" y="139"/>
                  </a:lnTo>
                  <a:lnTo>
                    <a:pt x="1940" y="156"/>
                  </a:lnTo>
                  <a:lnTo>
                    <a:pt x="1943" y="164"/>
                  </a:lnTo>
                  <a:lnTo>
                    <a:pt x="1947" y="155"/>
                  </a:lnTo>
                  <a:lnTo>
                    <a:pt x="1950" y="139"/>
                  </a:lnTo>
                  <a:lnTo>
                    <a:pt x="1954" y="125"/>
                  </a:lnTo>
                  <a:lnTo>
                    <a:pt x="1957" y="118"/>
                  </a:lnTo>
                  <a:lnTo>
                    <a:pt x="1961" y="124"/>
                  </a:lnTo>
                  <a:lnTo>
                    <a:pt x="1964" y="140"/>
                  </a:lnTo>
                  <a:lnTo>
                    <a:pt x="1968" y="171"/>
                  </a:lnTo>
                  <a:lnTo>
                    <a:pt x="1971" y="204"/>
                  </a:lnTo>
                  <a:lnTo>
                    <a:pt x="1974" y="236"/>
                  </a:lnTo>
                  <a:lnTo>
                    <a:pt x="1978" y="253"/>
                  </a:lnTo>
                  <a:lnTo>
                    <a:pt x="1981" y="253"/>
                  </a:lnTo>
                  <a:lnTo>
                    <a:pt x="1985" y="235"/>
                  </a:lnTo>
                  <a:lnTo>
                    <a:pt x="1988" y="204"/>
                  </a:lnTo>
                  <a:lnTo>
                    <a:pt x="1992" y="156"/>
                  </a:lnTo>
                  <a:lnTo>
                    <a:pt x="1995" y="115"/>
                  </a:lnTo>
                  <a:lnTo>
                    <a:pt x="1999" y="82"/>
                  </a:lnTo>
                  <a:lnTo>
                    <a:pt x="2002" y="63"/>
                  </a:lnTo>
                  <a:lnTo>
                    <a:pt x="2005" y="60"/>
                  </a:lnTo>
                  <a:lnTo>
                    <a:pt x="2009" y="84"/>
                  </a:lnTo>
                  <a:lnTo>
                    <a:pt x="2013" y="115"/>
                  </a:lnTo>
                  <a:lnTo>
                    <a:pt x="2016" y="150"/>
                  </a:lnTo>
                  <a:lnTo>
                    <a:pt x="2019" y="175"/>
                  </a:lnTo>
                  <a:lnTo>
                    <a:pt x="2023" y="194"/>
                  </a:lnTo>
                  <a:lnTo>
                    <a:pt x="2026" y="201"/>
                  </a:lnTo>
                  <a:lnTo>
                    <a:pt x="2030" y="194"/>
                  </a:lnTo>
                  <a:lnTo>
                    <a:pt x="2033" y="182"/>
                  </a:lnTo>
                  <a:lnTo>
                    <a:pt x="2037" y="171"/>
                  </a:lnTo>
                  <a:lnTo>
                    <a:pt x="2040" y="162"/>
                  </a:lnTo>
                  <a:lnTo>
                    <a:pt x="2044" y="167"/>
                  </a:lnTo>
                  <a:lnTo>
                    <a:pt x="2047" y="190"/>
                  </a:lnTo>
                  <a:lnTo>
                    <a:pt x="2050" y="215"/>
                  </a:lnTo>
                  <a:lnTo>
                    <a:pt x="2054" y="249"/>
                  </a:lnTo>
                  <a:lnTo>
                    <a:pt x="2057" y="278"/>
                  </a:lnTo>
                  <a:lnTo>
                    <a:pt x="2061" y="297"/>
                  </a:lnTo>
                  <a:lnTo>
                    <a:pt x="2064" y="298"/>
                  </a:lnTo>
                  <a:lnTo>
                    <a:pt x="2068" y="281"/>
                  </a:lnTo>
                  <a:lnTo>
                    <a:pt x="2071" y="247"/>
                  </a:lnTo>
                  <a:lnTo>
                    <a:pt x="2075" y="206"/>
                  </a:lnTo>
                  <a:lnTo>
                    <a:pt x="2078" y="161"/>
                  </a:lnTo>
                  <a:lnTo>
                    <a:pt x="2082" y="126"/>
                  </a:lnTo>
                  <a:lnTo>
                    <a:pt x="2085" y="108"/>
                  </a:lnTo>
                  <a:lnTo>
                    <a:pt x="2089" y="109"/>
                  </a:lnTo>
                  <a:lnTo>
                    <a:pt x="2092" y="130"/>
                  </a:lnTo>
                  <a:lnTo>
                    <a:pt x="2095" y="155"/>
                  </a:lnTo>
                  <a:lnTo>
                    <a:pt x="2099" y="190"/>
                  </a:lnTo>
                  <a:lnTo>
                    <a:pt x="2102" y="222"/>
                  </a:lnTo>
                  <a:lnTo>
                    <a:pt x="2106" y="238"/>
                  </a:lnTo>
                  <a:lnTo>
                    <a:pt x="2109" y="242"/>
                  </a:lnTo>
                  <a:lnTo>
                    <a:pt x="2113" y="231"/>
                  </a:lnTo>
                  <a:lnTo>
                    <a:pt x="2116" y="222"/>
                  </a:lnTo>
                  <a:lnTo>
                    <a:pt x="2120" y="205"/>
                  </a:lnTo>
                  <a:lnTo>
                    <a:pt x="2123" y="201"/>
                  </a:lnTo>
                  <a:lnTo>
                    <a:pt x="2127" y="200"/>
                  </a:lnTo>
                  <a:lnTo>
                    <a:pt x="2130" y="214"/>
                  </a:lnTo>
                  <a:lnTo>
                    <a:pt x="2134" y="251"/>
                  </a:lnTo>
                  <a:lnTo>
                    <a:pt x="2137" y="284"/>
                  </a:lnTo>
                  <a:lnTo>
                    <a:pt x="2140" y="311"/>
                  </a:lnTo>
                  <a:lnTo>
                    <a:pt x="2144" y="328"/>
                  </a:lnTo>
                  <a:lnTo>
                    <a:pt x="2147" y="330"/>
                  </a:lnTo>
                  <a:lnTo>
                    <a:pt x="2151" y="308"/>
                  </a:lnTo>
                  <a:lnTo>
                    <a:pt x="2154" y="277"/>
                  </a:lnTo>
                  <a:lnTo>
                    <a:pt x="2158" y="227"/>
                  </a:lnTo>
                  <a:lnTo>
                    <a:pt x="2161" y="187"/>
                  </a:lnTo>
                  <a:lnTo>
                    <a:pt x="2165" y="153"/>
                  </a:lnTo>
                  <a:lnTo>
                    <a:pt x="2168" y="132"/>
                  </a:lnTo>
                  <a:lnTo>
                    <a:pt x="2171" y="130"/>
                  </a:lnTo>
                  <a:lnTo>
                    <a:pt x="2175" y="153"/>
                  </a:lnTo>
                  <a:lnTo>
                    <a:pt x="2178" y="174"/>
                  </a:lnTo>
                  <a:lnTo>
                    <a:pt x="2182" y="209"/>
                  </a:lnTo>
                  <a:lnTo>
                    <a:pt x="2185" y="235"/>
                  </a:lnTo>
                  <a:lnTo>
                    <a:pt x="2189" y="254"/>
                  </a:lnTo>
                  <a:lnTo>
                    <a:pt x="2192" y="250"/>
                  </a:lnTo>
                  <a:lnTo>
                    <a:pt x="2196" y="248"/>
                  </a:lnTo>
                  <a:lnTo>
                    <a:pt x="2199" y="227"/>
                  </a:lnTo>
                  <a:lnTo>
                    <a:pt x="2203" y="213"/>
                  </a:lnTo>
                  <a:lnTo>
                    <a:pt x="2206" y="209"/>
                  </a:lnTo>
                  <a:lnTo>
                    <a:pt x="2210" y="209"/>
                  </a:lnTo>
                  <a:lnTo>
                    <a:pt x="2213" y="223"/>
                  </a:lnTo>
                  <a:lnTo>
                    <a:pt x="2216" y="251"/>
                  </a:lnTo>
                  <a:lnTo>
                    <a:pt x="2220" y="281"/>
                  </a:lnTo>
                  <a:lnTo>
                    <a:pt x="2223" y="310"/>
                  </a:lnTo>
                  <a:lnTo>
                    <a:pt x="2227" y="329"/>
                  </a:lnTo>
                  <a:lnTo>
                    <a:pt x="2230" y="324"/>
                  </a:lnTo>
                  <a:lnTo>
                    <a:pt x="2234" y="303"/>
                  </a:lnTo>
                  <a:lnTo>
                    <a:pt x="2237" y="266"/>
                  </a:lnTo>
                  <a:lnTo>
                    <a:pt x="2241" y="221"/>
                  </a:lnTo>
                  <a:lnTo>
                    <a:pt x="2244" y="172"/>
                  </a:lnTo>
                  <a:lnTo>
                    <a:pt x="2248" y="137"/>
                  </a:lnTo>
                  <a:lnTo>
                    <a:pt x="2251" y="112"/>
                  </a:lnTo>
                  <a:lnTo>
                    <a:pt x="2254" y="113"/>
                  </a:lnTo>
                  <a:lnTo>
                    <a:pt x="2258" y="128"/>
                  </a:lnTo>
                  <a:lnTo>
                    <a:pt x="2261" y="158"/>
                  </a:lnTo>
                  <a:lnTo>
                    <a:pt x="2265" y="184"/>
                  </a:lnTo>
                  <a:lnTo>
                    <a:pt x="2268" y="215"/>
                  </a:lnTo>
                  <a:lnTo>
                    <a:pt x="2272" y="228"/>
                  </a:lnTo>
                  <a:lnTo>
                    <a:pt x="2275" y="231"/>
                  </a:lnTo>
                  <a:lnTo>
                    <a:pt x="2279" y="220"/>
                  </a:lnTo>
                  <a:lnTo>
                    <a:pt x="2282" y="205"/>
                  </a:lnTo>
                  <a:lnTo>
                    <a:pt x="2286" y="184"/>
                  </a:lnTo>
                  <a:lnTo>
                    <a:pt x="2289" y="170"/>
                  </a:lnTo>
                  <a:lnTo>
                    <a:pt x="2292" y="180"/>
                  </a:lnTo>
                  <a:lnTo>
                    <a:pt x="2296" y="194"/>
                  </a:lnTo>
                  <a:lnTo>
                    <a:pt x="2299" y="219"/>
                  </a:lnTo>
                  <a:lnTo>
                    <a:pt x="2303" y="250"/>
                  </a:lnTo>
                  <a:lnTo>
                    <a:pt x="2306" y="274"/>
                  </a:lnTo>
                  <a:lnTo>
                    <a:pt x="2310" y="293"/>
                  </a:lnTo>
                  <a:lnTo>
                    <a:pt x="2313" y="290"/>
                  </a:lnTo>
                  <a:lnTo>
                    <a:pt x="2317" y="268"/>
                  </a:lnTo>
                  <a:lnTo>
                    <a:pt x="2320" y="231"/>
                  </a:lnTo>
                  <a:lnTo>
                    <a:pt x="2324" y="177"/>
                  </a:lnTo>
                  <a:lnTo>
                    <a:pt x="2327" y="134"/>
                  </a:lnTo>
                  <a:lnTo>
                    <a:pt x="2330" y="95"/>
                  </a:lnTo>
                  <a:lnTo>
                    <a:pt x="2334" y="69"/>
                  </a:lnTo>
                  <a:lnTo>
                    <a:pt x="2337" y="74"/>
                  </a:lnTo>
                  <a:lnTo>
                    <a:pt x="2341" y="89"/>
                  </a:lnTo>
                  <a:lnTo>
                    <a:pt x="2344" y="111"/>
                  </a:lnTo>
                  <a:lnTo>
                    <a:pt x="2348" y="139"/>
                  </a:lnTo>
                  <a:lnTo>
                    <a:pt x="2351" y="172"/>
                  </a:lnTo>
                  <a:lnTo>
                    <a:pt x="2355" y="185"/>
                  </a:lnTo>
                  <a:lnTo>
                    <a:pt x="2358" y="185"/>
                  </a:lnTo>
                  <a:lnTo>
                    <a:pt x="2362" y="177"/>
                  </a:lnTo>
                  <a:lnTo>
                    <a:pt x="2365" y="155"/>
                  </a:lnTo>
                  <a:lnTo>
                    <a:pt x="2369" y="139"/>
                  </a:lnTo>
                  <a:lnTo>
                    <a:pt x="2372" y="135"/>
                  </a:lnTo>
                  <a:lnTo>
                    <a:pt x="2375" y="133"/>
                  </a:lnTo>
                  <a:lnTo>
                    <a:pt x="2379" y="146"/>
                  </a:lnTo>
                  <a:lnTo>
                    <a:pt x="2382" y="174"/>
                  </a:lnTo>
                  <a:lnTo>
                    <a:pt x="2386" y="209"/>
                  </a:lnTo>
                  <a:lnTo>
                    <a:pt x="2389" y="231"/>
                  </a:lnTo>
                  <a:lnTo>
                    <a:pt x="2393" y="243"/>
                  </a:lnTo>
                  <a:lnTo>
                    <a:pt x="2396" y="247"/>
                  </a:lnTo>
                  <a:lnTo>
                    <a:pt x="2400" y="223"/>
                  </a:lnTo>
                  <a:lnTo>
                    <a:pt x="2403" y="185"/>
                  </a:lnTo>
                  <a:lnTo>
                    <a:pt x="2406" y="139"/>
                  </a:lnTo>
                  <a:lnTo>
                    <a:pt x="2410" y="95"/>
                  </a:lnTo>
                  <a:lnTo>
                    <a:pt x="2414" y="61"/>
                  </a:lnTo>
                  <a:lnTo>
                    <a:pt x="2417" y="33"/>
                  </a:lnTo>
                  <a:lnTo>
                    <a:pt x="2420" y="36"/>
                  </a:lnTo>
                  <a:lnTo>
                    <a:pt x="2424" y="51"/>
                  </a:lnTo>
                  <a:lnTo>
                    <a:pt x="2427" y="80"/>
                  </a:lnTo>
                  <a:lnTo>
                    <a:pt x="2431" y="109"/>
                  </a:lnTo>
                  <a:lnTo>
                    <a:pt x="2434" y="141"/>
                  </a:lnTo>
                  <a:lnTo>
                    <a:pt x="2438" y="153"/>
                  </a:lnTo>
                  <a:lnTo>
                    <a:pt x="2441" y="156"/>
                  </a:lnTo>
                  <a:lnTo>
                    <a:pt x="2445" y="146"/>
                  </a:lnTo>
                  <a:lnTo>
                    <a:pt x="2448" y="129"/>
                  </a:lnTo>
                  <a:lnTo>
                    <a:pt x="2451" y="117"/>
                  </a:lnTo>
                  <a:lnTo>
                    <a:pt x="2455" y="104"/>
                  </a:lnTo>
                  <a:lnTo>
                    <a:pt x="2458" y="110"/>
                  </a:lnTo>
                  <a:lnTo>
                    <a:pt x="2462" y="123"/>
                  </a:lnTo>
                  <a:lnTo>
                    <a:pt x="2465" y="158"/>
                  </a:lnTo>
                  <a:lnTo>
                    <a:pt x="2469" y="187"/>
                  </a:lnTo>
                  <a:lnTo>
                    <a:pt x="2472" y="218"/>
                  </a:lnTo>
                  <a:lnTo>
                    <a:pt x="2476" y="235"/>
                  </a:lnTo>
                  <a:lnTo>
                    <a:pt x="2479" y="233"/>
                  </a:lnTo>
                  <a:lnTo>
                    <a:pt x="2483" y="212"/>
                  </a:lnTo>
                  <a:lnTo>
                    <a:pt x="2486" y="173"/>
                  </a:lnTo>
                  <a:lnTo>
                    <a:pt x="2490" y="127"/>
                  </a:lnTo>
                  <a:lnTo>
                    <a:pt x="2493" y="84"/>
                  </a:lnTo>
                  <a:lnTo>
                    <a:pt x="2496" y="53"/>
                  </a:lnTo>
                  <a:lnTo>
                    <a:pt x="2500" y="31"/>
                  </a:lnTo>
                  <a:lnTo>
                    <a:pt x="2503" y="30"/>
                  </a:lnTo>
                  <a:lnTo>
                    <a:pt x="2507" y="49"/>
                  </a:lnTo>
                  <a:lnTo>
                    <a:pt x="2510" y="74"/>
                  </a:lnTo>
                  <a:lnTo>
                    <a:pt x="2514" y="111"/>
                  </a:lnTo>
                  <a:lnTo>
                    <a:pt x="2517" y="141"/>
                  </a:lnTo>
                  <a:lnTo>
                    <a:pt x="2521" y="158"/>
                  </a:lnTo>
                  <a:lnTo>
                    <a:pt x="2524" y="162"/>
                  </a:lnTo>
                  <a:lnTo>
                    <a:pt x="2527" y="157"/>
                  </a:lnTo>
                  <a:lnTo>
                    <a:pt x="2531" y="145"/>
                  </a:lnTo>
                  <a:lnTo>
                    <a:pt x="2535" y="126"/>
                  </a:lnTo>
                  <a:lnTo>
                    <a:pt x="2538" y="120"/>
                  </a:lnTo>
                  <a:lnTo>
                    <a:pt x="2541" y="125"/>
                  </a:lnTo>
                  <a:lnTo>
                    <a:pt x="2545" y="142"/>
                  </a:lnTo>
                  <a:lnTo>
                    <a:pt x="2548" y="174"/>
                  </a:lnTo>
                  <a:lnTo>
                    <a:pt x="2552" y="207"/>
                  </a:lnTo>
                  <a:lnTo>
                    <a:pt x="2555" y="233"/>
                  </a:lnTo>
                  <a:lnTo>
                    <a:pt x="2559" y="252"/>
                  </a:lnTo>
                  <a:lnTo>
                    <a:pt x="2562" y="251"/>
                  </a:lnTo>
                  <a:lnTo>
                    <a:pt x="2566" y="239"/>
                  </a:lnTo>
                  <a:lnTo>
                    <a:pt x="2569" y="199"/>
                  </a:lnTo>
                  <a:lnTo>
                    <a:pt x="2572" y="156"/>
                  </a:lnTo>
                  <a:lnTo>
                    <a:pt x="2576" y="114"/>
                  </a:lnTo>
                  <a:lnTo>
                    <a:pt x="2580" y="78"/>
                  </a:lnTo>
                  <a:lnTo>
                    <a:pt x="2583" y="65"/>
                  </a:lnTo>
                  <a:lnTo>
                    <a:pt x="2586" y="67"/>
                  </a:lnTo>
                  <a:lnTo>
                    <a:pt x="2590" y="79"/>
                  </a:lnTo>
                  <a:lnTo>
                    <a:pt x="2593" y="113"/>
                  </a:lnTo>
                  <a:lnTo>
                    <a:pt x="2597" y="146"/>
                  </a:lnTo>
                  <a:lnTo>
                    <a:pt x="2600" y="176"/>
                  </a:lnTo>
                  <a:lnTo>
                    <a:pt x="2604" y="195"/>
                  </a:lnTo>
                  <a:lnTo>
                    <a:pt x="2607" y="206"/>
                  </a:lnTo>
                  <a:lnTo>
                    <a:pt x="2611" y="195"/>
                  </a:lnTo>
                  <a:lnTo>
                    <a:pt x="2614" y="181"/>
                  </a:lnTo>
                  <a:lnTo>
                    <a:pt x="2617" y="171"/>
                  </a:lnTo>
                  <a:lnTo>
                    <a:pt x="2621" y="157"/>
                  </a:lnTo>
                  <a:lnTo>
                    <a:pt x="2624" y="169"/>
                  </a:lnTo>
                  <a:lnTo>
                    <a:pt x="2628" y="183"/>
                  </a:lnTo>
                  <a:lnTo>
                    <a:pt x="2631" y="214"/>
                  </a:lnTo>
                  <a:lnTo>
                    <a:pt x="2635" y="249"/>
                  </a:lnTo>
                  <a:lnTo>
                    <a:pt x="2638" y="276"/>
                  </a:lnTo>
                  <a:lnTo>
                    <a:pt x="2642" y="294"/>
                  </a:lnTo>
                  <a:lnTo>
                    <a:pt x="2645" y="301"/>
                  </a:lnTo>
                  <a:lnTo>
                    <a:pt x="2649" y="280"/>
                  </a:lnTo>
                  <a:lnTo>
                    <a:pt x="2652" y="246"/>
                  </a:lnTo>
                  <a:lnTo>
                    <a:pt x="2656" y="200"/>
                  </a:lnTo>
                  <a:lnTo>
                    <a:pt x="2659" y="158"/>
                  </a:lnTo>
                  <a:lnTo>
                    <a:pt x="2662" y="127"/>
                  </a:lnTo>
                  <a:lnTo>
                    <a:pt x="2666" y="108"/>
                  </a:lnTo>
                  <a:lnTo>
                    <a:pt x="2669" y="105"/>
                  </a:lnTo>
                  <a:lnTo>
                    <a:pt x="2673" y="124"/>
                  </a:lnTo>
                  <a:lnTo>
                    <a:pt x="2676" y="154"/>
                  </a:lnTo>
                  <a:lnTo>
                    <a:pt x="2680" y="185"/>
                  </a:lnTo>
                  <a:lnTo>
                    <a:pt x="2683" y="213"/>
                  </a:lnTo>
                  <a:lnTo>
                    <a:pt x="2687" y="238"/>
                  </a:lnTo>
                  <a:lnTo>
                    <a:pt x="2690" y="244"/>
                  </a:lnTo>
                  <a:lnTo>
                    <a:pt x="2693" y="240"/>
                  </a:lnTo>
                  <a:lnTo>
                    <a:pt x="2697" y="220"/>
                  </a:lnTo>
                  <a:lnTo>
                    <a:pt x="2701" y="203"/>
                  </a:lnTo>
                  <a:lnTo>
                    <a:pt x="2704" y="200"/>
                  </a:lnTo>
                  <a:lnTo>
                    <a:pt x="2707" y="205"/>
                  </a:lnTo>
                  <a:lnTo>
                    <a:pt x="2711" y="218"/>
                  </a:lnTo>
                  <a:lnTo>
                    <a:pt x="2714" y="250"/>
                  </a:lnTo>
                  <a:lnTo>
                    <a:pt x="2718" y="280"/>
                  </a:lnTo>
                  <a:lnTo>
                    <a:pt x="2721" y="314"/>
                  </a:lnTo>
                  <a:lnTo>
                    <a:pt x="2725" y="326"/>
                  </a:lnTo>
                  <a:lnTo>
                    <a:pt x="2728" y="326"/>
                  </a:lnTo>
                  <a:lnTo>
                    <a:pt x="2732" y="313"/>
                  </a:lnTo>
                  <a:lnTo>
                    <a:pt x="2735" y="272"/>
                  </a:lnTo>
                  <a:lnTo>
                    <a:pt x="2738" y="230"/>
                  </a:lnTo>
                  <a:lnTo>
                    <a:pt x="2742" y="186"/>
                  </a:lnTo>
                  <a:lnTo>
                    <a:pt x="2746" y="149"/>
                  </a:lnTo>
                  <a:lnTo>
                    <a:pt x="2749" y="127"/>
                  </a:lnTo>
                  <a:lnTo>
                    <a:pt x="2752" y="131"/>
                  </a:lnTo>
                  <a:lnTo>
                    <a:pt x="2756" y="144"/>
                  </a:lnTo>
                  <a:lnTo>
                    <a:pt x="2759" y="178"/>
                  </a:lnTo>
                  <a:lnTo>
                    <a:pt x="2763" y="206"/>
                  </a:lnTo>
                  <a:lnTo>
                    <a:pt x="2766" y="233"/>
                  </a:lnTo>
                  <a:lnTo>
                    <a:pt x="2770" y="252"/>
                  </a:lnTo>
                  <a:lnTo>
                    <a:pt x="2773" y="254"/>
                  </a:lnTo>
                  <a:lnTo>
                    <a:pt x="2777" y="248"/>
                  </a:lnTo>
                  <a:lnTo>
                    <a:pt x="2780" y="235"/>
                  </a:lnTo>
                  <a:lnTo>
                    <a:pt x="2783" y="216"/>
                  </a:lnTo>
                  <a:lnTo>
                    <a:pt x="2787" y="204"/>
                  </a:lnTo>
                  <a:lnTo>
                    <a:pt x="2790" y="215"/>
                  </a:lnTo>
                  <a:lnTo>
                    <a:pt x="2794" y="220"/>
                  </a:lnTo>
                  <a:lnTo>
                    <a:pt x="2797" y="252"/>
                  </a:lnTo>
                  <a:lnTo>
                    <a:pt x="2801" y="283"/>
                  </a:lnTo>
                  <a:lnTo>
                    <a:pt x="2804" y="312"/>
                  </a:lnTo>
                  <a:lnTo>
                    <a:pt x="2808" y="329"/>
                  </a:lnTo>
                  <a:lnTo>
                    <a:pt x="2811" y="327"/>
                  </a:lnTo>
                  <a:lnTo>
                    <a:pt x="2815" y="305"/>
                  </a:lnTo>
                  <a:lnTo>
                    <a:pt x="2818" y="265"/>
                  </a:lnTo>
                  <a:lnTo>
                    <a:pt x="2822" y="217"/>
                  </a:lnTo>
                  <a:lnTo>
                    <a:pt x="2825" y="179"/>
                  </a:lnTo>
                  <a:lnTo>
                    <a:pt x="2828" y="139"/>
                  </a:lnTo>
                  <a:lnTo>
                    <a:pt x="2832" y="117"/>
                  </a:lnTo>
                  <a:lnTo>
                    <a:pt x="2835" y="116"/>
                  </a:lnTo>
                  <a:lnTo>
                    <a:pt x="2839" y="126"/>
                  </a:lnTo>
                  <a:lnTo>
                    <a:pt x="2842" y="159"/>
                  </a:lnTo>
                  <a:lnTo>
                    <a:pt x="2846" y="184"/>
                  </a:lnTo>
                  <a:lnTo>
                    <a:pt x="2849" y="210"/>
                  </a:lnTo>
                  <a:lnTo>
                    <a:pt x="2853" y="233"/>
                  </a:lnTo>
                  <a:lnTo>
                    <a:pt x="2856" y="230"/>
                  </a:lnTo>
                  <a:lnTo>
                    <a:pt x="2859" y="224"/>
                  </a:lnTo>
                  <a:lnTo>
                    <a:pt x="2863" y="204"/>
                  </a:lnTo>
                  <a:lnTo>
                    <a:pt x="2867" y="184"/>
                  </a:lnTo>
                  <a:lnTo>
                    <a:pt x="2870" y="180"/>
                  </a:lnTo>
                  <a:lnTo>
                    <a:pt x="2873" y="176"/>
                  </a:lnTo>
                  <a:lnTo>
                    <a:pt x="2877" y="193"/>
                  </a:lnTo>
                  <a:lnTo>
                    <a:pt x="2880" y="218"/>
                  </a:lnTo>
                  <a:lnTo>
                    <a:pt x="2884" y="252"/>
                  </a:lnTo>
                  <a:lnTo>
                    <a:pt x="2887" y="276"/>
                  </a:lnTo>
                  <a:lnTo>
                    <a:pt x="2891" y="290"/>
                  </a:lnTo>
                  <a:lnTo>
                    <a:pt x="2894" y="286"/>
                  </a:lnTo>
                  <a:lnTo>
                    <a:pt x="2898" y="266"/>
                  </a:lnTo>
                  <a:lnTo>
                    <a:pt x="2901" y="232"/>
                  </a:lnTo>
                  <a:lnTo>
                    <a:pt x="2904" y="179"/>
                  </a:lnTo>
                  <a:lnTo>
                    <a:pt x="2908" y="134"/>
                  </a:lnTo>
                  <a:lnTo>
                    <a:pt x="2911" y="97"/>
                  </a:lnTo>
                  <a:lnTo>
                    <a:pt x="2915" y="75"/>
                  </a:lnTo>
                  <a:lnTo>
                    <a:pt x="2918" y="73"/>
                  </a:lnTo>
                  <a:lnTo>
                    <a:pt x="2922" y="83"/>
                  </a:lnTo>
                  <a:lnTo>
                    <a:pt x="2925" y="110"/>
                  </a:lnTo>
                  <a:lnTo>
                    <a:pt x="2929" y="147"/>
                  </a:lnTo>
                  <a:lnTo>
                    <a:pt x="2932" y="172"/>
                  </a:lnTo>
                  <a:lnTo>
                    <a:pt x="2936" y="181"/>
                  </a:lnTo>
                  <a:lnTo>
                    <a:pt x="2939" y="184"/>
                  </a:lnTo>
                  <a:lnTo>
                    <a:pt x="2943" y="179"/>
                  </a:lnTo>
                  <a:lnTo>
                    <a:pt x="2946" y="159"/>
                  </a:lnTo>
                  <a:lnTo>
                    <a:pt x="2949" y="139"/>
                  </a:lnTo>
                  <a:lnTo>
                    <a:pt x="2953" y="132"/>
                  </a:lnTo>
                  <a:lnTo>
                    <a:pt x="2956" y="133"/>
                  </a:lnTo>
                  <a:lnTo>
                    <a:pt x="2960" y="147"/>
                  </a:lnTo>
                  <a:lnTo>
                    <a:pt x="2963" y="176"/>
                  </a:lnTo>
                  <a:lnTo>
                    <a:pt x="2967" y="200"/>
                  </a:lnTo>
                  <a:lnTo>
                    <a:pt x="2970" y="228"/>
                  </a:lnTo>
                  <a:lnTo>
                    <a:pt x="2974" y="245"/>
                  </a:lnTo>
                  <a:lnTo>
                    <a:pt x="2977" y="243"/>
                  </a:lnTo>
                  <a:lnTo>
                    <a:pt x="2981" y="227"/>
                  </a:lnTo>
                  <a:lnTo>
                    <a:pt x="2984" y="189"/>
                  </a:lnTo>
                  <a:lnTo>
                    <a:pt x="2988" y="141"/>
                  </a:lnTo>
                  <a:lnTo>
                    <a:pt x="2991" y="99"/>
                  </a:lnTo>
                  <a:lnTo>
                    <a:pt x="2994" y="54"/>
                  </a:lnTo>
                  <a:lnTo>
                    <a:pt x="2998" y="40"/>
                  </a:lnTo>
                  <a:lnTo>
                    <a:pt x="3001" y="39"/>
                  </a:lnTo>
                  <a:lnTo>
                    <a:pt x="3005" y="50"/>
                  </a:lnTo>
                  <a:lnTo>
                    <a:pt x="3008" y="76"/>
                  </a:lnTo>
                  <a:lnTo>
                    <a:pt x="3012" y="107"/>
                  </a:lnTo>
                  <a:lnTo>
                    <a:pt x="3015" y="136"/>
                  </a:lnTo>
                  <a:lnTo>
                    <a:pt x="3019" y="152"/>
                  </a:lnTo>
                  <a:lnTo>
                    <a:pt x="3022" y="161"/>
                  </a:lnTo>
                  <a:lnTo>
                    <a:pt x="3025" y="146"/>
                  </a:lnTo>
                  <a:lnTo>
                    <a:pt x="3029" y="135"/>
                  </a:lnTo>
                  <a:lnTo>
                    <a:pt x="3032" y="114"/>
                  </a:lnTo>
                  <a:lnTo>
                    <a:pt x="3036" y="102"/>
                  </a:lnTo>
                  <a:lnTo>
                    <a:pt x="3039" y="112"/>
                  </a:lnTo>
                  <a:lnTo>
                    <a:pt x="3043" y="129"/>
                  </a:lnTo>
                  <a:lnTo>
                    <a:pt x="3046" y="156"/>
                  </a:lnTo>
                  <a:lnTo>
                    <a:pt x="3050" y="184"/>
                  </a:lnTo>
                  <a:lnTo>
                    <a:pt x="3053" y="213"/>
                  </a:lnTo>
                  <a:lnTo>
                    <a:pt x="3057" y="228"/>
                  </a:lnTo>
                  <a:lnTo>
                    <a:pt x="3060" y="233"/>
                  </a:lnTo>
                  <a:lnTo>
                    <a:pt x="3064" y="211"/>
                  </a:lnTo>
                  <a:lnTo>
                    <a:pt x="3067" y="175"/>
                  </a:lnTo>
                  <a:lnTo>
                    <a:pt x="3070" y="129"/>
                  </a:lnTo>
                  <a:lnTo>
                    <a:pt x="3074" y="83"/>
                  </a:lnTo>
                  <a:lnTo>
                    <a:pt x="3077" y="49"/>
                  </a:lnTo>
                  <a:lnTo>
                    <a:pt x="3081" y="31"/>
                  </a:lnTo>
                  <a:lnTo>
                    <a:pt x="3084" y="34"/>
                  </a:lnTo>
                  <a:lnTo>
                    <a:pt x="3088" y="47"/>
                  </a:lnTo>
                  <a:lnTo>
                    <a:pt x="3091" y="75"/>
                  </a:lnTo>
                  <a:lnTo>
                    <a:pt x="3095" y="110"/>
                  </a:lnTo>
                  <a:lnTo>
                    <a:pt x="3098" y="141"/>
                  </a:lnTo>
                  <a:lnTo>
                    <a:pt x="3102" y="153"/>
                  </a:lnTo>
                  <a:lnTo>
                    <a:pt x="3105" y="162"/>
                  </a:lnTo>
                  <a:lnTo>
                    <a:pt x="3108" y="154"/>
                  </a:lnTo>
                  <a:lnTo>
                    <a:pt x="3112" y="17"/>
                  </a:lnTo>
                  <a:lnTo>
                    <a:pt x="3115" y="128"/>
                  </a:lnTo>
                  <a:lnTo>
                    <a:pt x="3119" y="119"/>
                  </a:lnTo>
                  <a:lnTo>
                    <a:pt x="3122" y="121"/>
                  </a:lnTo>
                  <a:lnTo>
                    <a:pt x="3126" y="149"/>
                  </a:lnTo>
                  <a:lnTo>
                    <a:pt x="3129" y="173"/>
                  </a:lnTo>
                  <a:lnTo>
                    <a:pt x="3133" y="208"/>
                  </a:lnTo>
                  <a:lnTo>
                    <a:pt x="3136" y="235"/>
                  </a:lnTo>
                  <a:lnTo>
                    <a:pt x="3140" y="252"/>
                  </a:lnTo>
                  <a:lnTo>
                    <a:pt x="3143" y="252"/>
                  </a:lnTo>
                  <a:lnTo>
                    <a:pt x="3146" y="233"/>
                  </a:lnTo>
                  <a:lnTo>
                    <a:pt x="3150" y="203"/>
                  </a:lnTo>
                  <a:lnTo>
                    <a:pt x="3153" y="160"/>
                  </a:lnTo>
                  <a:lnTo>
                    <a:pt x="3157" y="116"/>
                  </a:lnTo>
                  <a:lnTo>
                    <a:pt x="3160" y="82"/>
                  </a:lnTo>
                  <a:lnTo>
                    <a:pt x="3164" y="64"/>
                  </a:lnTo>
                  <a:lnTo>
                    <a:pt x="3167" y="64"/>
                  </a:lnTo>
                  <a:lnTo>
                    <a:pt x="3171" y="78"/>
                  </a:lnTo>
                  <a:lnTo>
                    <a:pt x="3174" y="116"/>
                  </a:lnTo>
                  <a:lnTo>
                    <a:pt x="3178" y="146"/>
                  </a:lnTo>
                  <a:lnTo>
                    <a:pt x="3181" y="176"/>
                  </a:lnTo>
                  <a:lnTo>
                    <a:pt x="3184" y="200"/>
                  </a:lnTo>
                  <a:lnTo>
                    <a:pt x="3188" y="201"/>
                  </a:lnTo>
                  <a:lnTo>
                    <a:pt x="3191" y="194"/>
                  </a:lnTo>
                  <a:lnTo>
                    <a:pt x="3195" y="183"/>
                  </a:lnTo>
                  <a:lnTo>
                    <a:pt x="3198" y="170"/>
                  </a:lnTo>
                  <a:lnTo>
                    <a:pt x="3202" y="161"/>
                  </a:lnTo>
                  <a:lnTo>
                    <a:pt x="3205" y="165"/>
                  </a:lnTo>
                  <a:lnTo>
                    <a:pt x="3209" y="188"/>
                  </a:lnTo>
                  <a:lnTo>
                    <a:pt x="3212" y="214"/>
                  </a:lnTo>
                  <a:lnTo>
                    <a:pt x="3216" y="249"/>
                  </a:lnTo>
                  <a:lnTo>
                    <a:pt x="3219" y="278"/>
                  </a:lnTo>
                  <a:lnTo>
                    <a:pt x="3223" y="298"/>
                  </a:lnTo>
                  <a:lnTo>
                    <a:pt x="3226" y="301"/>
                  </a:lnTo>
                  <a:lnTo>
                    <a:pt x="3229" y="280"/>
                  </a:lnTo>
                  <a:lnTo>
                    <a:pt x="3233" y="245"/>
                  </a:lnTo>
                  <a:lnTo>
                    <a:pt x="3236" y="202"/>
                  </a:lnTo>
                  <a:lnTo>
                    <a:pt x="3240" y="155"/>
                  </a:lnTo>
                  <a:lnTo>
                    <a:pt x="3243" y="126"/>
                  </a:lnTo>
                  <a:lnTo>
                    <a:pt x="3247" y="107"/>
                  </a:lnTo>
                  <a:lnTo>
                    <a:pt x="3250" y="110"/>
                  </a:lnTo>
                  <a:lnTo>
                    <a:pt x="3254" y="122"/>
                  </a:lnTo>
                  <a:lnTo>
                    <a:pt x="3257" y="157"/>
                  </a:lnTo>
                  <a:lnTo>
                    <a:pt x="3260" y="188"/>
                  </a:lnTo>
                  <a:lnTo>
                    <a:pt x="3264" y="224"/>
                  </a:lnTo>
                  <a:lnTo>
                    <a:pt x="3268" y="234"/>
                  </a:lnTo>
                  <a:lnTo>
                    <a:pt x="3271" y="240"/>
                  </a:lnTo>
                  <a:lnTo>
                    <a:pt x="3274" y="238"/>
                  </a:lnTo>
                  <a:lnTo>
                    <a:pt x="3278" y="221"/>
                  </a:lnTo>
                  <a:lnTo>
                    <a:pt x="3281" y="205"/>
                  </a:lnTo>
                  <a:lnTo>
                    <a:pt x="3285" y="202"/>
                  </a:lnTo>
                  <a:lnTo>
                    <a:pt x="3288" y="205"/>
                  </a:lnTo>
                  <a:lnTo>
                    <a:pt x="3292" y="222"/>
                  </a:lnTo>
                  <a:lnTo>
                    <a:pt x="3295" y="255"/>
                  </a:lnTo>
                  <a:lnTo>
                    <a:pt x="3299" y="284"/>
                  </a:lnTo>
                  <a:lnTo>
                    <a:pt x="3302" y="314"/>
                  </a:lnTo>
                  <a:lnTo>
                    <a:pt x="3305" y="334"/>
                  </a:lnTo>
                  <a:lnTo>
                    <a:pt x="3309" y="325"/>
                  </a:lnTo>
                  <a:lnTo>
                    <a:pt x="3312" y="311"/>
                  </a:lnTo>
                  <a:lnTo>
                    <a:pt x="3316" y="276"/>
                  </a:lnTo>
                  <a:lnTo>
                    <a:pt x="3319" y="227"/>
                  </a:lnTo>
                  <a:lnTo>
                    <a:pt x="3323" y="183"/>
                  </a:lnTo>
                  <a:lnTo>
                    <a:pt x="3326" y="149"/>
                  </a:lnTo>
                  <a:lnTo>
                    <a:pt x="3330" y="130"/>
                  </a:lnTo>
                  <a:lnTo>
                    <a:pt x="3333" y="133"/>
                  </a:lnTo>
                  <a:lnTo>
                    <a:pt x="3337" y="148"/>
                  </a:lnTo>
                  <a:lnTo>
                    <a:pt x="3340" y="174"/>
                  </a:lnTo>
                  <a:lnTo>
                    <a:pt x="3344" y="207"/>
                  </a:lnTo>
                  <a:lnTo>
                    <a:pt x="3347" y="232"/>
                  </a:lnTo>
                  <a:lnTo>
                    <a:pt x="3350" y="247"/>
                  </a:lnTo>
                  <a:lnTo>
                    <a:pt x="3354" y="258"/>
                  </a:lnTo>
                  <a:lnTo>
                    <a:pt x="3357" y="245"/>
                  </a:lnTo>
                  <a:lnTo>
                    <a:pt x="3361" y="236"/>
                  </a:lnTo>
                  <a:lnTo>
                    <a:pt x="3364" y="214"/>
                  </a:lnTo>
                  <a:lnTo>
                    <a:pt x="3368" y="206"/>
                  </a:lnTo>
                  <a:lnTo>
                    <a:pt x="3371" y="209"/>
                  </a:lnTo>
                  <a:lnTo>
                    <a:pt x="3375" y="223"/>
                  </a:lnTo>
                  <a:lnTo>
                    <a:pt x="3378" y="252"/>
                  </a:lnTo>
                  <a:lnTo>
                    <a:pt x="3381" y="282"/>
                  </a:lnTo>
                  <a:lnTo>
                    <a:pt x="3385" y="311"/>
                  </a:lnTo>
                  <a:lnTo>
                    <a:pt x="3389" y="325"/>
                  </a:lnTo>
                  <a:lnTo>
                    <a:pt x="3392" y="326"/>
                  </a:lnTo>
                  <a:lnTo>
                    <a:pt x="3395" y="304"/>
                  </a:lnTo>
                  <a:lnTo>
                    <a:pt x="3399" y="272"/>
                  </a:lnTo>
                  <a:lnTo>
                    <a:pt x="3402" y="219"/>
                  </a:lnTo>
                  <a:lnTo>
                    <a:pt x="3406" y="177"/>
                  </a:lnTo>
                  <a:lnTo>
                    <a:pt x="3409" y="138"/>
                  </a:lnTo>
                  <a:lnTo>
                    <a:pt x="3413" y="110"/>
                  </a:lnTo>
                  <a:lnTo>
                    <a:pt x="3416" y="118"/>
                  </a:lnTo>
                  <a:lnTo>
                    <a:pt x="3420" y="131"/>
                  </a:lnTo>
                  <a:lnTo>
                    <a:pt x="3423" y="157"/>
                  </a:lnTo>
                  <a:lnTo>
                    <a:pt x="3426" y="191"/>
                  </a:lnTo>
                  <a:lnTo>
                    <a:pt x="3430" y="211"/>
                  </a:lnTo>
                  <a:lnTo>
                    <a:pt x="3434" y="225"/>
                  </a:lnTo>
                  <a:lnTo>
                    <a:pt x="3437" y="229"/>
                  </a:lnTo>
                  <a:lnTo>
                    <a:pt x="3440" y="218"/>
                  </a:lnTo>
                  <a:lnTo>
                    <a:pt x="3444" y="205"/>
                  </a:lnTo>
                  <a:lnTo>
                    <a:pt x="3447" y="186"/>
                  </a:lnTo>
                  <a:lnTo>
                    <a:pt x="3451" y="181"/>
                  </a:lnTo>
                  <a:lnTo>
                    <a:pt x="3454" y="174"/>
                  </a:lnTo>
                  <a:lnTo>
                    <a:pt x="3458" y="193"/>
                  </a:lnTo>
                  <a:lnTo>
                    <a:pt x="3461" y="215"/>
                  </a:lnTo>
                  <a:lnTo>
                    <a:pt x="3465" y="246"/>
                  </a:lnTo>
                  <a:lnTo>
                    <a:pt x="3468" y="273"/>
                  </a:lnTo>
                  <a:lnTo>
                    <a:pt x="3471" y="292"/>
                  </a:lnTo>
                  <a:lnTo>
                    <a:pt x="3475" y="168"/>
                  </a:lnTo>
                  <a:lnTo>
                    <a:pt x="3478" y="268"/>
                  </a:lnTo>
                  <a:lnTo>
                    <a:pt x="3482" y="231"/>
                  </a:lnTo>
                  <a:lnTo>
                    <a:pt x="3485" y="183"/>
                  </a:lnTo>
                  <a:lnTo>
                    <a:pt x="3489" y="118"/>
                  </a:lnTo>
                  <a:lnTo>
                    <a:pt x="3492" y="64"/>
                  </a:lnTo>
                  <a:lnTo>
                    <a:pt x="3496" y="42"/>
                  </a:lnTo>
                  <a:lnTo>
                    <a:pt x="3499" y="42"/>
                  </a:lnTo>
                  <a:lnTo>
                    <a:pt x="3503" y="59"/>
                  </a:lnTo>
                  <a:lnTo>
                    <a:pt x="3506" y="98"/>
                  </a:lnTo>
                  <a:lnTo>
                    <a:pt x="3510" y="138"/>
                  </a:lnTo>
                  <a:lnTo>
                    <a:pt x="3513" y="176"/>
                  </a:lnTo>
                  <a:lnTo>
                    <a:pt x="3516" y="192"/>
                  </a:lnTo>
                  <a:lnTo>
                    <a:pt x="3520" y="187"/>
                  </a:lnTo>
                  <a:lnTo>
                    <a:pt x="3523" y="180"/>
                  </a:lnTo>
                  <a:lnTo>
                    <a:pt x="3527" y="159"/>
                  </a:lnTo>
                  <a:lnTo>
                    <a:pt x="3530" y="138"/>
                  </a:lnTo>
                  <a:lnTo>
                    <a:pt x="3534" y="125"/>
                  </a:lnTo>
                  <a:lnTo>
                    <a:pt x="3537" y="131"/>
                  </a:lnTo>
                  <a:lnTo>
                    <a:pt x="3541" y="148"/>
                  </a:lnTo>
                  <a:lnTo>
                    <a:pt x="3544" y="186"/>
                  </a:lnTo>
                  <a:lnTo>
                    <a:pt x="3547" y="225"/>
                  </a:lnTo>
                  <a:lnTo>
                    <a:pt x="3551" y="260"/>
                  </a:lnTo>
                  <a:lnTo>
                    <a:pt x="3555" y="281"/>
                  </a:lnTo>
                  <a:lnTo>
                    <a:pt x="3558" y="283"/>
                  </a:lnTo>
                  <a:lnTo>
                    <a:pt x="3561" y="256"/>
                  </a:lnTo>
                  <a:lnTo>
                    <a:pt x="3565" y="213"/>
                  </a:lnTo>
                  <a:lnTo>
                    <a:pt x="3568" y="141"/>
                  </a:lnTo>
                  <a:lnTo>
                    <a:pt x="3572" y="82"/>
                  </a:lnTo>
                  <a:lnTo>
                    <a:pt x="3575" y="39"/>
                  </a:lnTo>
                  <a:lnTo>
                    <a:pt x="3579" y="2"/>
                  </a:lnTo>
                  <a:lnTo>
                    <a:pt x="3582" y="0"/>
                  </a:lnTo>
                  <a:lnTo>
                    <a:pt x="3586" y="29"/>
                  </a:lnTo>
                  <a:lnTo>
                    <a:pt x="3589" y="63"/>
                  </a:lnTo>
                  <a:lnTo>
                    <a:pt x="3592" y="104"/>
                  </a:lnTo>
                  <a:lnTo>
                    <a:pt x="3596" y="142"/>
                  </a:lnTo>
                  <a:lnTo>
                    <a:pt x="3600" y="166"/>
                  </a:lnTo>
                  <a:lnTo>
                    <a:pt x="3603" y="170"/>
                  </a:lnTo>
                  <a:lnTo>
                    <a:pt x="3606" y="155"/>
                  </a:lnTo>
                  <a:lnTo>
                    <a:pt x="3610" y="137"/>
                  </a:lnTo>
                  <a:lnTo>
                    <a:pt x="3613" y="118"/>
                  </a:lnTo>
                  <a:lnTo>
                    <a:pt x="3617" y="112"/>
                  </a:lnTo>
                  <a:lnTo>
                    <a:pt x="3620" y="114"/>
                  </a:lnTo>
                  <a:lnTo>
                    <a:pt x="3624" y="137"/>
                  </a:lnTo>
                  <a:lnTo>
                    <a:pt x="3627" y="175"/>
                  </a:lnTo>
                  <a:lnTo>
                    <a:pt x="3631" y="220"/>
                  </a:lnTo>
                  <a:lnTo>
                    <a:pt x="3634" y="255"/>
                  </a:lnTo>
                  <a:lnTo>
                    <a:pt x="3637" y="274"/>
                  </a:lnTo>
                  <a:lnTo>
                    <a:pt x="3641" y="277"/>
                  </a:lnTo>
                  <a:lnTo>
                    <a:pt x="3644" y="248"/>
                  </a:lnTo>
                  <a:lnTo>
                    <a:pt x="3648" y="205"/>
                  </a:lnTo>
                  <a:lnTo>
                    <a:pt x="3651" y="150"/>
                  </a:lnTo>
                  <a:lnTo>
                    <a:pt x="3655" y="86"/>
                  </a:lnTo>
                  <a:lnTo>
                    <a:pt x="3658" y="45"/>
                  </a:lnTo>
                  <a:lnTo>
                    <a:pt x="3662" y="12"/>
                  </a:lnTo>
                  <a:lnTo>
                    <a:pt x="3665" y="21"/>
                  </a:lnTo>
                  <a:lnTo>
                    <a:pt x="3669" y="38"/>
                  </a:lnTo>
                  <a:lnTo>
                    <a:pt x="3672" y="79"/>
                  </a:lnTo>
                  <a:lnTo>
                    <a:pt x="3676" y="121"/>
                  </a:lnTo>
                  <a:lnTo>
                    <a:pt x="3679" y="156"/>
                  </a:lnTo>
                  <a:lnTo>
                    <a:pt x="3682" y="187"/>
                  </a:lnTo>
                  <a:lnTo>
                    <a:pt x="3686" y="196"/>
                  </a:lnTo>
                  <a:lnTo>
                    <a:pt x="3689" y="182"/>
                  </a:lnTo>
                  <a:lnTo>
                    <a:pt x="3693" y="165"/>
                  </a:lnTo>
                  <a:lnTo>
                    <a:pt x="3696" y="149"/>
                  </a:lnTo>
                  <a:lnTo>
                    <a:pt x="3700" y="143"/>
                  </a:lnTo>
                  <a:lnTo>
                    <a:pt x="3703" y="147"/>
                  </a:lnTo>
                  <a:lnTo>
                    <a:pt x="3707" y="170"/>
                  </a:lnTo>
                  <a:lnTo>
                    <a:pt x="3710" y="212"/>
                  </a:lnTo>
                  <a:lnTo>
                    <a:pt x="3713" y="251"/>
                  </a:lnTo>
                  <a:lnTo>
                    <a:pt x="3717" y="300"/>
                  </a:lnTo>
                  <a:lnTo>
                    <a:pt x="3721" y="327"/>
                  </a:lnTo>
                  <a:lnTo>
                    <a:pt x="3724" y="321"/>
                  </a:lnTo>
                  <a:lnTo>
                    <a:pt x="3727" y="295"/>
                  </a:lnTo>
                  <a:lnTo>
                    <a:pt x="3731" y="260"/>
                  </a:lnTo>
                  <a:lnTo>
                    <a:pt x="3734" y="198"/>
                  </a:lnTo>
                  <a:lnTo>
                    <a:pt x="3738" y="134"/>
                  </a:lnTo>
                  <a:lnTo>
                    <a:pt x="3741" y="97"/>
                  </a:lnTo>
                  <a:lnTo>
                    <a:pt x="3745" y="70"/>
                  </a:lnTo>
                  <a:lnTo>
                    <a:pt x="3748" y="80"/>
                  </a:lnTo>
                  <a:lnTo>
                    <a:pt x="3752" y="98"/>
                  </a:lnTo>
                  <a:lnTo>
                    <a:pt x="3755" y="137"/>
                  </a:lnTo>
                  <a:lnTo>
                    <a:pt x="3758" y="189"/>
                  </a:lnTo>
                  <a:lnTo>
                    <a:pt x="3762" y="228"/>
                  </a:lnTo>
                  <a:lnTo>
                    <a:pt x="3765" y="253"/>
                  </a:lnTo>
                  <a:lnTo>
                    <a:pt x="3769" y="259"/>
                  </a:lnTo>
                  <a:lnTo>
                    <a:pt x="3772" y="255"/>
                  </a:lnTo>
                  <a:lnTo>
                    <a:pt x="3776" y="228"/>
                  </a:lnTo>
                  <a:lnTo>
                    <a:pt x="3779" y="219"/>
                  </a:lnTo>
                  <a:lnTo>
                    <a:pt x="3783" y="204"/>
                  </a:lnTo>
                  <a:lnTo>
                    <a:pt x="3786" y="218"/>
                  </a:lnTo>
                  <a:lnTo>
                    <a:pt x="3790" y="243"/>
                  </a:lnTo>
                  <a:lnTo>
                    <a:pt x="3793" y="285"/>
                  </a:lnTo>
                  <a:lnTo>
                    <a:pt x="3797" y="329"/>
                  </a:lnTo>
                  <a:lnTo>
                    <a:pt x="3800" y="370"/>
                  </a:lnTo>
                  <a:lnTo>
                    <a:pt x="3803" y="392"/>
                  </a:lnTo>
                  <a:lnTo>
                    <a:pt x="3807" y="394"/>
                  </a:lnTo>
                  <a:lnTo>
                    <a:pt x="3810" y="370"/>
                  </a:lnTo>
                  <a:lnTo>
                    <a:pt x="3814" y="330"/>
                  </a:lnTo>
                  <a:lnTo>
                    <a:pt x="3817" y="276"/>
                  </a:lnTo>
                  <a:lnTo>
                    <a:pt x="3821" y="215"/>
                  </a:lnTo>
                  <a:lnTo>
                    <a:pt x="3824" y="163"/>
                  </a:lnTo>
                  <a:lnTo>
                    <a:pt x="3828" y="142"/>
                  </a:lnTo>
                  <a:lnTo>
                    <a:pt x="3831" y="146"/>
                  </a:lnTo>
                  <a:lnTo>
                    <a:pt x="3835" y="174"/>
                  </a:lnTo>
                  <a:lnTo>
                    <a:pt x="3838" y="214"/>
                  </a:lnTo>
                  <a:lnTo>
                    <a:pt x="3842" y="261"/>
                  </a:lnTo>
                  <a:lnTo>
                    <a:pt x="3845" y="298"/>
                  </a:lnTo>
                  <a:lnTo>
                    <a:pt x="3848" y="322"/>
                  </a:lnTo>
                  <a:lnTo>
                    <a:pt x="3852" y="336"/>
                  </a:lnTo>
                  <a:lnTo>
                    <a:pt x="3855" y="318"/>
                  </a:lnTo>
                  <a:lnTo>
                    <a:pt x="3859" y="305"/>
                  </a:lnTo>
                  <a:lnTo>
                    <a:pt x="3862" y="278"/>
                  </a:lnTo>
                  <a:lnTo>
                    <a:pt x="3866" y="272"/>
                  </a:lnTo>
                  <a:lnTo>
                    <a:pt x="3869" y="287"/>
                  </a:lnTo>
                  <a:lnTo>
                    <a:pt x="3873" y="311"/>
                  </a:lnTo>
                  <a:lnTo>
                    <a:pt x="3876" y="344"/>
                  </a:lnTo>
                  <a:lnTo>
                    <a:pt x="3879" y="397"/>
                  </a:lnTo>
                  <a:lnTo>
                    <a:pt x="3883" y="429"/>
                  </a:lnTo>
                  <a:lnTo>
                    <a:pt x="3886" y="455"/>
                  </a:lnTo>
                  <a:lnTo>
                    <a:pt x="3890" y="455"/>
                  </a:lnTo>
                  <a:lnTo>
                    <a:pt x="3893" y="429"/>
                  </a:lnTo>
                  <a:lnTo>
                    <a:pt x="3897" y="383"/>
                  </a:lnTo>
                  <a:lnTo>
                    <a:pt x="3900" y="329"/>
                  </a:lnTo>
                  <a:lnTo>
                    <a:pt x="3904" y="269"/>
                  </a:lnTo>
                  <a:lnTo>
                    <a:pt x="3907" y="228"/>
                  </a:lnTo>
                  <a:lnTo>
                    <a:pt x="3911" y="354"/>
                  </a:lnTo>
                  <a:lnTo>
                    <a:pt x="3914" y="187"/>
                  </a:lnTo>
                  <a:lnTo>
                    <a:pt x="3918" y="212"/>
                  </a:lnTo>
                  <a:lnTo>
                    <a:pt x="3921" y="260"/>
                  </a:lnTo>
                  <a:lnTo>
                    <a:pt x="3924" y="300"/>
                  </a:lnTo>
                  <a:lnTo>
                    <a:pt x="3928" y="334"/>
                  </a:lnTo>
                  <a:lnTo>
                    <a:pt x="3931" y="357"/>
                  </a:lnTo>
                  <a:lnTo>
                    <a:pt x="3935" y="365"/>
                  </a:lnTo>
                  <a:lnTo>
                    <a:pt x="3938" y="355"/>
                  </a:lnTo>
                  <a:lnTo>
                    <a:pt x="3942" y="333"/>
                  </a:lnTo>
                  <a:lnTo>
                    <a:pt x="3945" y="313"/>
                  </a:lnTo>
                  <a:lnTo>
                    <a:pt x="3949" y="299"/>
                  </a:lnTo>
                  <a:lnTo>
                    <a:pt x="3952" y="299"/>
                  </a:lnTo>
                  <a:lnTo>
                    <a:pt x="3956" y="325"/>
                  </a:lnTo>
                  <a:lnTo>
                    <a:pt x="3959" y="366"/>
                  </a:lnTo>
                  <a:lnTo>
                    <a:pt x="3962" y="400"/>
                  </a:lnTo>
                  <a:lnTo>
                    <a:pt x="3966" y="443"/>
                  </a:lnTo>
                  <a:lnTo>
                    <a:pt x="3969" y="466"/>
                  </a:lnTo>
                  <a:lnTo>
                    <a:pt x="3973" y="460"/>
                  </a:lnTo>
                  <a:lnTo>
                    <a:pt x="3976" y="437"/>
                  </a:lnTo>
                  <a:lnTo>
                    <a:pt x="3980" y="391"/>
                  </a:lnTo>
                  <a:lnTo>
                    <a:pt x="3983" y="323"/>
                  </a:lnTo>
                  <a:lnTo>
                    <a:pt x="3987" y="272"/>
                  </a:lnTo>
                  <a:lnTo>
                    <a:pt x="3990" y="224"/>
                  </a:lnTo>
                  <a:lnTo>
                    <a:pt x="3993" y="191"/>
                  </a:lnTo>
                  <a:lnTo>
                    <a:pt x="3997" y="186"/>
                  </a:lnTo>
                  <a:lnTo>
                    <a:pt x="4000" y="206"/>
                  </a:lnTo>
                  <a:lnTo>
                    <a:pt x="4004" y="245"/>
                  </a:lnTo>
                  <a:lnTo>
                    <a:pt x="4007" y="291"/>
                  </a:lnTo>
                  <a:lnTo>
                    <a:pt x="4011" y="319"/>
                  </a:lnTo>
                  <a:lnTo>
                    <a:pt x="4014" y="345"/>
                  </a:lnTo>
                  <a:lnTo>
                    <a:pt x="4018" y="345"/>
                  </a:lnTo>
                  <a:lnTo>
                    <a:pt x="4021" y="332"/>
                  </a:lnTo>
                  <a:lnTo>
                    <a:pt x="4025" y="310"/>
                  </a:lnTo>
                  <a:lnTo>
                    <a:pt x="4028" y="288"/>
                  </a:lnTo>
                  <a:lnTo>
                    <a:pt x="4032" y="271"/>
                  </a:lnTo>
                  <a:lnTo>
                    <a:pt x="4035" y="281"/>
                  </a:lnTo>
                  <a:lnTo>
                    <a:pt x="4038" y="308"/>
                  </a:lnTo>
                  <a:lnTo>
                    <a:pt x="4042" y="332"/>
                  </a:lnTo>
                  <a:lnTo>
                    <a:pt x="4045" y="377"/>
                  </a:lnTo>
                  <a:lnTo>
                    <a:pt x="4049" y="411"/>
                  </a:lnTo>
                  <a:lnTo>
                    <a:pt x="4052" y="433"/>
                  </a:lnTo>
                  <a:lnTo>
                    <a:pt x="4056" y="427"/>
                  </a:lnTo>
                  <a:lnTo>
                    <a:pt x="4059" y="397"/>
                  </a:lnTo>
                  <a:lnTo>
                    <a:pt x="4063" y="346"/>
                  </a:lnTo>
                  <a:lnTo>
                    <a:pt x="4066" y="294"/>
                  </a:lnTo>
                  <a:lnTo>
                    <a:pt x="4070" y="228"/>
                  </a:lnTo>
                  <a:lnTo>
                    <a:pt x="4073" y="177"/>
                  </a:lnTo>
                  <a:lnTo>
                    <a:pt x="4077" y="153"/>
                  </a:lnTo>
                  <a:lnTo>
                    <a:pt x="4080" y="141"/>
                  </a:lnTo>
                  <a:lnTo>
                    <a:pt x="4083" y="169"/>
                  </a:lnTo>
                  <a:lnTo>
                    <a:pt x="4087" y="207"/>
                  </a:lnTo>
                  <a:lnTo>
                    <a:pt x="4090" y="238"/>
                  </a:lnTo>
                  <a:lnTo>
                    <a:pt x="4094" y="281"/>
                  </a:lnTo>
                  <a:lnTo>
                    <a:pt x="4097" y="302"/>
                  </a:lnTo>
                  <a:lnTo>
                    <a:pt x="4101" y="303"/>
                  </a:lnTo>
                  <a:lnTo>
                    <a:pt x="4104" y="292"/>
                  </a:lnTo>
                  <a:lnTo>
                    <a:pt x="4108" y="267"/>
                  </a:lnTo>
                  <a:lnTo>
                    <a:pt x="4111" y="249"/>
                  </a:lnTo>
                  <a:lnTo>
                    <a:pt x="4114" y="230"/>
                  </a:lnTo>
                  <a:lnTo>
                    <a:pt x="4118" y="238"/>
                  </a:lnTo>
                  <a:lnTo>
                    <a:pt x="4122" y="263"/>
                  </a:lnTo>
                  <a:lnTo>
                    <a:pt x="4125" y="292"/>
                  </a:lnTo>
                  <a:lnTo>
                    <a:pt x="4128" y="336"/>
                  </a:lnTo>
                  <a:lnTo>
                    <a:pt x="4132" y="372"/>
                  </a:lnTo>
                  <a:lnTo>
                    <a:pt x="4135" y="387"/>
                  </a:lnTo>
                  <a:lnTo>
                    <a:pt x="4139" y="391"/>
                  </a:lnTo>
                  <a:lnTo>
                    <a:pt x="4142" y="357"/>
                  </a:lnTo>
                  <a:lnTo>
                    <a:pt x="4146" y="313"/>
                  </a:lnTo>
                  <a:lnTo>
                    <a:pt x="4149" y="253"/>
                  </a:lnTo>
                  <a:lnTo>
                    <a:pt x="4153" y="190"/>
                  </a:lnTo>
                  <a:lnTo>
                    <a:pt x="4156" y="139"/>
                  </a:lnTo>
                  <a:lnTo>
                    <a:pt x="4159" y="108"/>
                  </a:lnTo>
                  <a:lnTo>
                    <a:pt x="4163" y="108"/>
                  </a:lnTo>
                  <a:lnTo>
                    <a:pt x="4166" y="133"/>
                  </a:lnTo>
                  <a:lnTo>
                    <a:pt x="4170" y="166"/>
                  </a:lnTo>
                  <a:lnTo>
                    <a:pt x="4173" y="212"/>
                  </a:lnTo>
                  <a:lnTo>
                    <a:pt x="4177" y="249"/>
                  </a:lnTo>
                  <a:lnTo>
                    <a:pt x="4180" y="279"/>
                  </a:lnTo>
                  <a:lnTo>
                    <a:pt x="4184" y="282"/>
                  </a:lnTo>
                  <a:lnTo>
                    <a:pt x="4187" y="267"/>
                  </a:lnTo>
                  <a:lnTo>
                    <a:pt x="4191" y="247"/>
                  </a:lnTo>
                  <a:lnTo>
                    <a:pt x="4194" y="224"/>
                  </a:lnTo>
                  <a:lnTo>
                    <a:pt x="4198" y="209"/>
                  </a:lnTo>
                  <a:lnTo>
                    <a:pt x="4201" y="223"/>
                  </a:lnTo>
                  <a:lnTo>
                    <a:pt x="4204" y="243"/>
                  </a:lnTo>
                  <a:lnTo>
                    <a:pt x="4208" y="275"/>
                  </a:lnTo>
                  <a:lnTo>
                    <a:pt x="4211" y="324"/>
                  </a:lnTo>
                  <a:lnTo>
                    <a:pt x="4215" y="362"/>
                  </a:lnTo>
                  <a:lnTo>
                    <a:pt x="4218" y="380"/>
                  </a:lnTo>
                  <a:lnTo>
                    <a:pt x="4222" y="379"/>
                  </a:lnTo>
                  <a:lnTo>
                    <a:pt x="4225" y="353"/>
                  </a:lnTo>
                  <a:lnTo>
                    <a:pt x="4229" y="312"/>
                  </a:lnTo>
                  <a:lnTo>
                    <a:pt x="4232" y="251"/>
                  </a:lnTo>
                  <a:lnTo>
                    <a:pt x="4235" y="190"/>
                  </a:lnTo>
                  <a:lnTo>
                    <a:pt x="4239" y="148"/>
                  </a:lnTo>
                  <a:lnTo>
                    <a:pt x="4243" y="117"/>
                  </a:lnTo>
                  <a:lnTo>
                    <a:pt x="4246" y="125"/>
                  </a:lnTo>
                  <a:lnTo>
                    <a:pt x="4249" y="148"/>
                  </a:lnTo>
                  <a:lnTo>
                    <a:pt x="4253" y="193"/>
                  </a:lnTo>
                  <a:lnTo>
                    <a:pt x="4256" y="231"/>
                  </a:lnTo>
                  <a:lnTo>
                    <a:pt x="4260" y="272"/>
                  </a:lnTo>
                  <a:lnTo>
                    <a:pt x="4263" y="294"/>
                  </a:lnTo>
                  <a:lnTo>
                    <a:pt x="4267" y="301"/>
                  </a:lnTo>
                  <a:lnTo>
                    <a:pt x="4270" y="290"/>
                  </a:lnTo>
                  <a:lnTo>
                    <a:pt x="4274" y="278"/>
                  </a:lnTo>
                  <a:lnTo>
                    <a:pt x="4277" y="256"/>
                  </a:lnTo>
                  <a:lnTo>
                    <a:pt x="4280" y="244"/>
                  </a:lnTo>
                  <a:lnTo>
                    <a:pt x="4284" y="256"/>
                  </a:lnTo>
                  <a:lnTo>
                    <a:pt x="4288" y="281"/>
                  </a:lnTo>
                  <a:lnTo>
                    <a:pt x="4291" y="317"/>
                  </a:lnTo>
                  <a:lnTo>
                    <a:pt x="4294" y="362"/>
                  </a:lnTo>
                  <a:lnTo>
                    <a:pt x="4298" y="408"/>
                  </a:lnTo>
                  <a:lnTo>
                    <a:pt x="4301" y="433"/>
                  </a:lnTo>
                  <a:lnTo>
                    <a:pt x="4305" y="432"/>
                  </a:lnTo>
                  <a:lnTo>
                    <a:pt x="4308" y="404"/>
                  </a:lnTo>
                  <a:lnTo>
                    <a:pt x="4312" y="366"/>
                  </a:lnTo>
                  <a:lnTo>
                    <a:pt x="4315" y="308"/>
                  </a:lnTo>
                  <a:lnTo>
                    <a:pt x="4319" y="250"/>
                  </a:lnTo>
                  <a:lnTo>
                    <a:pt x="4322" y="205"/>
                  </a:lnTo>
                  <a:lnTo>
                    <a:pt x="4325" y="183"/>
                  </a:lnTo>
                  <a:lnTo>
                    <a:pt x="4329" y="182"/>
                  </a:lnTo>
                  <a:lnTo>
                    <a:pt x="4332" y="200"/>
                  </a:lnTo>
                  <a:lnTo>
                    <a:pt x="4336" y="253"/>
                  </a:lnTo>
                  <a:lnTo>
                    <a:pt x="4339" y="296"/>
                  </a:lnTo>
                  <a:lnTo>
                    <a:pt x="4343" y="337"/>
                  </a:lnTo>
                  <a:lnTo>
                    <a:pt x="4346" y="359"/>
                  </a:lnTo>
                  <a:lnTo>
                    <a:pt x="4350" y="368"/>
                  </a:lnTo>
                  <a:lnTo>
                    <a:pt x="4353" y="359"/>
                  </a:lnTo>
                  <a:lnTo>
                    <a:pt x="4357" y="343"/>
                  </a:lnTo>
                  <a:lnTo>
                    <a:pt x="4360" y="321"/>
                  </a:lnTo>
                  <a:lnTo>
                    <a:pt x="4364" y="323"/>
                  </a:lnTo>
                  <a:lnTo>
                    <a:pt x="4367" y="324"/>
                  </a:lnTo>
                  <a:lnTo>
                    <a:pt x="4370" y="347"/>
                  </a:lnTo>
                  <a:lnTo>
                    <a:pt x="4374" y="393"/>
                  </a:lnTo>
                  <a:lnTo>
                    <a:pt x="4377" y="439"/>
                  </a:lnTo>
                  <a:lnTo>
                    <a:pt x="4381" y="483"/>
                  </a:lnTo>
                  <a:lnTo>
                    <a:pt x="4384" y="503"/>
                  </a:lnTo>
                  <a:lnTo>
                    <a:pt x="4388" y="504"/>
                  </a:lnTo>
                  <a:lnTo>
                    <a:pt x="4391" y="486"/>
                  </a:lnTo>
                  <a:lnTo>
                    <a:pt x="4395" y="438"/>
                  </a:lnTo>
                  <a:lnTo>
                    <a:pt x="4398" y="382"/>
                  </a:lnTo>
                  <a:lnTo>
                    <a:pt x="4401" y="322"/>
                  </a:lnTo>
                  <a:lnTo>
                    <a:pt x="4405" y="281"/>
                  </a:lnTo>
                  <a:lnTo>
                    <a:pt x="4409" y="247"/>
                  </a:lnTo>
                  <a:lnTo>
                    <a:pt x="4412" y="254"/>
                  </a:lnTo>
                  <a:lnTo>
                    <a:pt x="4415" y="280"/>
                  </a:lnTo>
                  <a:lnTo>
                    <a:pt x="4419" y="321"/>
                  </a:lnTo>
                  <a:lnTo>
                    <a:pt x="4422" y="366"/>
                  </a:lnTo>
                  <a:lnTo>
                    <a:pt x="4426" y="406"/>
                  </a:lnTo>
                  <a:lnTo>
                    <a:pt x="4429" y="426"/>
                  </a:lnTo>
                  <a:lnTo>
                    <a:pt x="4433" y="438"/>
                  </a:lnTo>
                  <a:lnTo>
                    <a:pt x="4436" y="431"/>
                  </a:lnTo>
                  <a:lnTo>
                    <a:pt x="4440" y="412"/>
                  </a:lnTo>
                  <a:lnTo>
                    <a:pt x="4443" y="389"/>
                  </a:lnTo>
                  <a:lnTo>
                    <a:pt x="4446" y="383"/>
                  </a:lnTo>
                  <a:lnTo>
                    <a:pt x="4450" y="390"/>
                  </a:lnTo>
                  <a:lnTo>
                    <a:pt x="4454" y="416"/>
                  </a:lnTo>
                  <a:lnTo>
                    <a:pt x="4457" y="453"/>
                  </a:lnTo>
                  <a:lnTo>
                    <a:pt x="4460" y="494"/>
                  </a:lnTo>
                  <a:lnTo>
                    <a:pt x="4464" y="540"/>
                  </a:lnTo>
                  <a:lnTo>
                    <a:pt x="4467" y="564"/>
                  </a:lnTo>
                  <a:lnTo>
                    <a:pt x="4471" y="559"/>
                  </a:lnTo>
                  <a:lnTo>
                    <a:pt x="4474" y="536"/>
                  </a:lnTo>
                  <a:lnTo>
                    <a:pt x="4478" y="496"/>
                  </a:lnTo>
                  <a:lnTo>
                    <a:pt x="4481" y="437"/>
                  </a:lnTo>
                  <a:lnTo>
                    <a:pt x="4485" y="374"/>
                  </a:lnTo>
                  <a:lnTo>
                    <a:pt x="4488" y="325"/>
                  </a:lnTo>
                  <a:lnTo>
                    <a:pt x="4491" y="301"/>
                  </a:lnTo>
                  <a:lnTo>
                    <a:pt x="4495" y="302"/>
                  </a:lnTo>
                  <a:lnTo>
                    <a:pt x="4498" y="325"/>
                  </a:lnTo>
                  <a:lnTo>
                    <a:pt x="4502" y="359"/>
                  </a:lnTo>
                  <a:lnTo>
                    <a:pt x="4505" y="404"/>
                  </a:lnTo>
                  <a:lnTo>
                    <a:pt x="4509" y="447"/>
                  </a:lnTo>
                  <a:lnTo>
                    <a:pt x="4512" y="460"/>
                  </a:lnTo>
                  <a:lnTo>
                    <a:pt x="4516" y="471"/>
                  </a:lnTo>
                  <a:lnTo>
                    <a:pt x="4519" y="456"/>
                  </a:lnTo>
                  <a:lnTo>
                    <a:pt x="4523" y="435"/>
                  </a:lnTo>
                  <a:lnTo>
                    <a:pt x="4526" y="414"/>
                  </a:lnTo>
                  <a:lnTo>
                    <a:pt x="4530" y="404"/>
                  </a:lnTo>
                  <a:lnTo>
                    <a:pt x="4533" y="409"/>
                  </a:lnTo>
                  <a:lnTo>
                    <a:pt x="4536" y="430"/>
                  </a:lnTo>
                  <a:lnTo>
                    <a:pt x="4540" y="469"/>
                  </a:lnTo>
                  <a:lnTo>
                    <a:pt x="4543" y="517"/>
                  </a:lnTo>
                  <a:lnTo>
                    <a:pt x="4547" y="553"/>
                  </a:lnTo>
                  <a:lnTo>
                    <a:pt x="4550" y="573"/>
                  </a:lnTo>
                  <a:lnTo>
                    <a:pt x="4554" y="569"/>
                  </a:lnTo>
                  <a:lnTo>
                    <a:pt x="4557" y="539"/>
                  </a:lnTo>
                  <a:lnTo>
                    <a:pt x="4561" y="497"/>
                  </a:lnTo>
                  <a:lnTo>
                    <a:pt x="4564" y="435"/>
                  </a:lnTo>
                  <a:lnTo>
                    <a:pt x="4567" y="371"/>
                  </a:lnTo>
                  <a:lnTo>
                    <a:pt x="4571" y="318"/>
                  </a:lnTo>
                  <a:lnTo>
                    <a:pt x="4575" y="294"/>
                  </a:lnTo>
                  <a:lnTo>
                    <a:pt x="4578" y="294"/>
                  </a:lnTo>
                  <a:lnTo>
                    <a:pt x="4581" y="319"/>
                  </a:lnTo>
                  <a:lnTo>
                    <a:pt x="4585" y="357"/>
                  </a:lnTo>
                  <a:lnTo>
                    <a:pt x="4588" y="392"/>
                  </a:lnTo>
                  <a:lnTo>
                    <a:pt x="4592" y="424"/>
                  </a:lnTo>
                  <a:lnTo>
                    <a:pt x="4595" y="452"/>
                  </a:lnTo>
                  <a:lnTo>
                    <a:pt x="4599" y="457"/>
                  </a:lnTo>
                  <a:lnTo>
                    <a:pt x="4602" y="436"/>
                  </a:lnTo>
                  <a:lnTo>
                    <a:pt x="4606" y="423"/>
                  </a:lnTo>
                  <a:lnTo>
                    <a:pt x="4609" y="396"/>
                  </a:lnTo>
                  <a:lnTo>
                    <a:pt x="4612" y="382"/>
                  </a:lnTo>
                  <a:lnTo>
                    <a:pt x="4616" y="387"/>
                  </a:lnTo>
                  <a:lnTo>
                    <a:pt x="4619" y="407"/>
                  </a:lnTo>
                  <a:lnTo>
                    <a:pt x="4623" y="446"/>
                  </a:lnTo>
                  <a:lnTo>
                    <a:pt x="4626" y="480"/>
                  </a:lnTo>
                  <a:lnTo>
                    <a:pt x="4630" y="521"/>
                  </a:lnTo>
                  <a:lnTo>
                    <a:pt x="4633" y="544"/>
                  </a:lnTo>
                  <a:lnTo>
                    <a:pt x="4637" y="538"/>
                  </a:lnTo>
                  <a:lnTo>
                    <a:pt x="4640" y="508"/>
                  </a:lnTo>
                  <a:lnTo>
                    <a:pt x="4644" y="457"/>
                  </a:lnTo>
                  <a:lnTo>
                    <a:pt x="4647" y="397"/>
                  </a:lnTo>
                  <a:lnTo>
                    <a:pt x="4651" y="329"/>
                  </a:lnTo>
                  <a:lnTo>
                    <a:pt x="4654" y="289"/>
                  </a:lnTo>
                  <a:lnTo>
                    <a:pt x="4657" y="254"/>
                  </a:lnTo>
                  <a:lnTo>
                    <a:pt x="4661" y="255"/>
                  </a:lnTo>
                  <a:lnTo>
                    <a:pt x="4664" y="272"/>
                  </a:lnTo>
                  <a:lnTo>
                    <a:pt x="4668" y="316"/>
                  </a:lnTo>
                  <a:lnTo>
                    <a:pt x="4671" y="347"/>
                  </a:lnTo>
                  <a:lnTo>
                    <a:pt x="4675" y="388"/>
                  </a:lnTo>
                  <a:lnTo>
                    <a:pt x="4678" y="407"/>
                  </a:lnTo>
                  <a:lnTo>
                    <a:pt x="4682" y="407"/>
                  </a:lnTo>
                  <a:lnTo>
                    <a:pt x="4685" y="397"/>
                  </a:lnTo>
                  <a:lnTo>
                    <a:pt x="4688" y="375"/>
                  </a:lnTo>
                  <a:lnTo>
                    <a:pt x="4692" y="352"/>
                  </a:lnTo>
                  <a:lnTo>
                    <a:pt x="4696" y="335"/>
                  </a:lnTo>
                  <a:lnTo>
                    <a:pt x="4699" y="343"/>
                  </a:lnTo>
                  <a:lnTo>
                    <a:pt x="4702" y="362"/>
                  </a:lnTo>
                  <a:lnTo>
                    <a:pt x="4706" y="396"/>
                  </a:lnTo>
                  <a:lnTo>
                    <a:pt x="4709" y="437"/>
                  </a:lnTo>
                  <a:lnTo>
                    <a:pt x="4713" y="475"/>
                  </a:lnTo>
                  <a:lnTo>
                    <a:pt x="4716" y="494"/>
                  </a:lnTo>
                  <a:lnTo>
                    <a:pt x="4720" y="492"/>
                  </a:lnTo>
                  <a:lnTo>
                    <a:pt x="4723" y="469"/>
                  </a:lnTo>
                  <a:lnTo>
                    <a:pt x="4727" y="417"/>
                  </a:lnTo>
                  <a:lnTo>
                    <a:pt x="4730" y="359"/>
                  </a:lnTo>
                  <a:lnTo>
                    <a:pt x="4733" y="302"/>
                  </a:lnTo>
                  <a:lnTo>
                    <a:pt x="4737" y="247"/>
                  </a:lnTo>
                  <a:lnTo>
                    <a:pt x="4740" y="218"/>
                  </a:lnTo>
                  <a:lnTo>
                    <a:pt x="4744" y="223"/>
                  </a:lnTo>
                  <a:lnTo>
                    <a:pt x="4747" y="247"/>
                  </a:lnTo>
                  <a:lnTo>
                    <a:pt x="4751" y="281"/>
                  </a:lnTo>
                  <a:lnTo>
                    <a:pt x="4754" y="486"/>
                  </a:lnTo>
                  <a:lnTo>
                    <a:pt x="4758" y="360"/>
                  </a:lnTo>
                  <a:lnTo>
                    <a:pt x="4761" y="378"/>
                  </a:lnTo>
                  <a:lnTo>
                    <a:pt x="4765" y="386"/>
                  </a:lnTo>
                  <a:lnTo>
                    <a:pt x="4768" y="372"/>
                  </a:lnTo>
                  <a:lnTo>
                    <a:pt x="4771" y="354"/>
                  </a:lnTo>
                  <a:lnTo>
                    <a:pt x="4775" y="328"/>
                  </a:lnTo>
                  <a:lnTo>
                    <a:pt x="4778" y="320"/>
                  </a:lnTo>
                  <a:lnTo>
                    <a:pt x="4782" y="330"/>
                  </a:lnTo>
                  <a:lnTo>
                    <a:pt x="4785" y="341"/>
                  </a:lnTo>
                  <a:lnTo>
                    <a:pt x="4789" y="386"/>
                  </a:lnTo>
                  <a:lnTo>
                    <a:pt x="4792" y="428"/>
                  </a:lnTo>
                  <a:lnTo>
                    <a:pt x="4796" y="471"/>
                  </a:lnTo>
                  <a:lnTo>
                    <a:pt x="4799" y="492"/>
                  </a:lnTo>
                  <a:lnTo>
                    <a:pt x="4803" y="496"/>
                  </a:lnTo>
                  <a:lnTo>
                    <a:pt x="4806" y="467"/>
                  </a:lnTo>
                  <a:lnTo>
                    <a:pt x="4810" y="420"/>
                  </a:lnTo>
                  <a:lnTo>
                    <a:pt x="4813" y="365"/>
                  </a:lnTo>
                  <a:lnTo>
                    <a:pt x="4816" y="304"/>
                  </a:lnTo>
                  <a:lnTo>
                    <a:pt x="4820" y="259"/>
                  </a:lnTo>
                  <a:lnTo>
                    <a:pt x="4823" y="226"/>
                  </a:lnTo>
                  <a:lnTo>
                    <a:pt x="4827" y="228"/>
                  </a:lnTo>
                  <a:lnTo>
                    <a:pt x="4830" y="253"/>
                  </a:lnTo>
                  <a:lnTo>
                    <a:pt x="4834" y="292"/>
                  </a:lnTo>
                  <a:lnTo>
                    <a:pt x="4837" y="344"/>
                  </a:lnTo>
                  <a:lnTo>
                    <a:pt x="4841" y="380"/>
                  </a:lnTo>
                  <a:lnTo>
                    <a:pt x="4844" y="402"/>
                  </a:lnTo>
                  <a:lnTo>
                    <a:pt x="4847" y="413"/>
                  </a:lnTo>
                  <a:lnTo>
                    <a:pt x="4851" y="400"/>
                  </a:lnTo>
                  <a:lnTo>
                    <a:pt x="4854" y="384"/>
                  </a:lnTo>
                  <a:lnTo>
                    <a:pt x="4858" y="365"/>
                  </a:lnTo>
                  <a:lnTo>
                    <a:pt x="4861" y="355"/>
                  </a:lnTo>
                  <a:lnTo>
                    <a:pt x="4865" y="365"/>
                  </a:lnTo>
                  <a:lnTo>
                    <a:pt x="4868" y="389"/>
                  </a:lnTo>
                  <a:lnTo>
                    <a:pt x="4872" y="422"/>
                  </a:lnTo>
                  <a:lnTo>
                    <a:pt x="4875" y="480"/>
                  </a:lnTo>
                  <a:lnTo>
                    <a:pt x="4879" y="506"/>
                  </a:lnTo>
                  <a:lnTo>
                    <a:pt x="4882" y="534"/>
                  </a:lnTo>
                  <a:lnTo>
                    <a:pt x="4886" y="544"/>
                  </a:lnTo>
                  <a:lnTo>
                    <a:pt x="4889" y="518"/>
                  </a:lnTo>
                  <a:lnTo>
                    <a:pt x="4892" y="469"/>
                  </a:lnTo>
                  <a:lnTo>
                    <a:pt x="4896" y="409"/>
                  </a:lnTo>
                  <a:lnTo>
                    <a:pt x="4899" y="360"/>
                  </a:lnTo>
                  <a:lnTo>
                    <a:pt x="4903" y="313"/>
                  </a:lnTo>
                  <a:lnTo>
                    <a:pt x="4906" y="286"/>
                  </a:lnTo>
                  <a:lnTo>
                    <a:pt x="4910" y="288"/>
                  </a:lnTo>
                  <a:lnTo>
                    <a:pt x="4913" y="315"/>
                  </a:lnTo>
                  <a:lnTo>
                    <a:pt x="4917" y="355"/>
                  </a:lnTo>
                  <a:lnTo>
                    <a:pt x="4920" y="398"/>
                  </a:lnTo>
                  <a:lnTo>
                    <a:pt x="4923" y="437"/>
                  </a:lnTo>
                  <a:lnTo>
                    <a:pt x="4927" y="466"/>
                  </a:lnTo>
                  <a:lnTo>
                    <a:pt x="4931" y="472"/>
                  </a:lnTo>
                  <a:lnTo>
                    <a:pt x="4934" y="471"/>
                  </a:lnTo>
                  <a:lnTo>
                    <a:pt x="4937" y="454"/>
                  </a:lnTo>
                  <a:lnTo>
                    <a:pt x="4941" y="439"/>
                  </a:lnTo>
                  <a:lnTo>
                    <a:pt x="4944" y="424"/>
                  </a:lnTo>
                  <a:lnTo>
                    <a:pt x="4948" y="430"/>
                  </a:lnTo>
                  <a:lnTo>
                    <a:pt x="4951" y="469"/>
                  </a:lnTo>
                  <a:lnTo>
                    <a:pt x="4955" y="494"/>
                  </a:lnTo>
                  <a:lnTo>
                    <a:pt x="4958" y="546"/>
                  </a:lnTo>
                  <a:lnTo>
                    <a:pt x="4962" y="586"/>
                  </a:lnTo>
                  <a:lnTo>
                    <a:pt x="4965" y="610"/>
                  </a:lnTo>
                  <a:lnTo>
                    <a:pt x="4968" y="606"/>
                  </a:lnTo>
                  <a:lnTo>
                    <a:pt x="4972" y="592"/>
                  </a:lnTo>
                  <a:lnTo>
                    <a:pt x="4976" y="540"/>
                  </a:lnTo>
                  <a:lnTo>
                    <a:pt x="4979" y="486"/>
                  </a:lnTo>
                  <a:lnTo>
                    <a:pt x="4982" y="432"/>
                  </a:lnTo>
                  <a:lnTo>
                    <a:pt x="4986" y="381"/>
                  </a:lnTo>
                  <a:lnTo>
                    <a:pt x="4989" y="364"/>
                  </a:lnTo>
                  <a:lnTo>
                    <a:pt x="4993" y="363"/>
                  </a:lnTo>
                  <a:lnTo>
                    <a:pt x="4996" y="386"/>
                  </a:lnTo>
                  <a:lnTo>
                    <a:pt x="5000" y="422"/>
                  </a:lnTo>
                  <a:lnTo>
                    <a:pt x="5003" y="474"/>
                  </a:lnTo>
                  <a:lnTo>
                    <a:pt x="5007" y="510"/>
                  </a:lnTo>
                  <a:lnTo>
                    <a:pt x="5010" y="549"/>
                  </a:lnTo>
                  <a:lnTo>
                    <a:pt x="5013" y="539"/>
                  </a:lnTo>
                  <a:lnTo>
                    <a:pt x="5017" y="536"/>
                  </a:lnTo>
                  <a:lnTo>
                    <a:pt x="5020" y="517"/>
                  </a:lnTo>
                  <a:lnTo>
                    <a:pt x="5024" y="500"/>
                  </a:lnTo>
                  <a:lnTo>
                    <a:pt x="5027" y="494"/>
                  </a:lnTo>
                  <a:lnTo>
                    <a:pt x="5031" y="496"/>
                  </a:lnTo>
                  <a:lnTo>
                    <a:pt x="5034" y="521"/>
                  </a:lnTo>
                  <a:lnTo>
                    <a:pt x="5038" y="563"/>
                  </a:lnTo>
                  <a:lnTo>
                    <a:pt x="5041" y="613"/>
                  </a:lnTo>
                  <a:lnTo>
                    <a:pt x="5045" y="648"/>
                  </a:lnTo>
                  <a:lnTo>
                    <a:pt x="5048" y="669"/>
                  </a:lnTo>
                  <a:lnTo>
                    <a:pt x="5052" y="667"/>
                  </a:lnTo>
                  <a:lnTo>
                    <a:pt x="5055" y="641"/>
                  </a:lnTo>
                  <a:lnTo>
                    <a:pt x="5058" y="591"/>
                  </a:lnTo>
                  <a:lnTo>
                    <a:pt x="5062" y="545"/>
                  </a:lnTo>
                  <a:lnTo>
                    <a:pt x="5065" y="479"/>
                  </a:lnTo>
                  <a:lnTo>
                    <a:pt x="5069" y="428"/>
                  </a:lnTo>
                  <a:lnTo>
                    <a:pt x="5072" y="413"/>
                  </a:lnTo>
                  <a:lnTo>
                    <a:pt x="5076" y="404"/>
                  </a:lnTo>
                  <a:lnTo>
                    <a:pt x="5079" y="429"/>
                  </a:lnTo>
                  <a:lnTo>
                    <a:pt x="5083" y="468"/>
                  </a:lnTo>
                  <a:lnTo>
                    <a:pt x="5086" y="513"/>
                  </a:lnTo>
                  <a:lnTo>
                    <a:pt x="5089" y="547"/>
                  </a:lnTo>
                  <a:lnTo>
                    <a:pt x="5093" y="574"/>
                  </a:lnTo>
                  <a:lnTo>
                    <a:pt x="5097" y="581"/>
                  </a:lnTo>
                  <a:lnTo>
                    <a:pt x="5100" y="565"/>
                  </a:lnTo>
                  <a:lnTo>
                    <a:pt x="5103" y="544"/>
                  </a:lnTo>
                  <a:lnTo>
                    <a:pt x="5107" y="527"/>
                  </a:lnTo>
                  <a:lnTo>
                    <a:pt x="5110" y="510"/>
                  </a:lnTo>
                  <a:lnTo>
                    <a:pt x="5114" y="523"/>
                  </a:lnTo>
                  <a:lnTo>
                    <a:pt x="5117" y="546"/>
                  </a:lnTo>
                  <a:lnTo>
                    <a:pt x="5121" y="575"/>
                  </a:lnTo>
                  <a:lnTo>
                    <a:pt x="5124" y="628"/>
                  </a:lnTo>
                  <a:lnTo>
                    <a:pt x="5128" y="656"/>
                  </a:lnTo>
                  <a:lnTo>
                    <a:pt x="5131" y="680"/>
                  </a:lnTo>
                  <a:lnTo>
                    <a:pt x="5134" y="677"/>
                  </a:lnTo>
                  <a:lnTo>
                    <a:pt x="5138" y="645"/>
                  </a:lnTo>
                  <a:lnTo>
                    <a:pt x="5142" y="601"/>
                  </a:lnTo>
                  <a:lnTo>
                    <a:pt x="5145" y="550"/>
                  </a:lnTo>
                  <a:lnTo>
                    <a:pt x="5148" y="473"/>
                  </a:lnTo>
                  <a:lnTo>
                    <a:pt x="5152" y="427"/>
                  </a:lnTo>
                  <a:lnTo>
                    <a:pt x="5155" y="403"/>
                  </a:lnTo>
                  <a:lnTo>
                    <a:pt x="5159" y="404"/>
                  </a:lnTo>
                  <a:lnTo>
                    <a:pt x="5162" y="424"/>
                  </a:lnTo>
                  <a:lnTo>
                    <a:pt x="5166" y="462"/>
                  </a:lnTo>
                  <a:lnTo>
                    <a:pt x="5169" y="491"/>
                  </a:lnTo>
                  <a:lnTo>
                    <a:pt x="5173" y="533"/>
                  </a:lnTo>
                  <a:lnTo>
                    <a:pt x="5176" y="552"/>
                  </a:lnTo>
                  <a:lnTo>
                    <a:pt x="5179" y="564"/>
                  </a:lnTo>
                  <a:lnTo>
                    <a:pt x="5183" y="544"/>
                  </a:lnTo>
                  <a:lnTo>
                    <a:pt x="5186" y="530"/>
                  </a:lnTo>
                  <a:lnTo>
                    <a:pt x="5190" y="504"/>
                  </a:lnTo>
                  <a:lnTo>
                    <a:pt x="5193" y="488"/>
                  </a:lnTo>
                  <a:lnTo>
                    <a:pt x="5197" y="499"/>
                  </a:lnTo>
                  <a:lnTo>
                    <a:pt x="5200" y="517"/>
                  </a:lnTo>
                  <a:lnTo>
                    <a:pt x="5204" y="552"/>
                  </a:lnTo>
                  <a:lnTo>
                    <a:pt x="5207" y="591"/>
                  </a:lnTo>
                  <a:lnTo>
                    <a:pt x="5211" y="628"/>
                  </a:lnTo>
                  <a:lnTo>
                    <a:pt x="5214" y="644"/>
                  </a:lnTo>
                  <a:lnTo>
                    <a:pt x="5218" y="647"/>
                  </a:lnTo>
                  <a:lnTo>
                    <a:pt x="5221" y="616"/>
                  </a:lnTo>
                  <a:lnTo>
                    <a:pt x="5224" y="566"/>
                  </a:lnTo>
                  <a:lnTo>
                    <a:pt x="5228" y="500"/>
                  </a:lnTo>
                  <a:lnTo>
                    <a:pt x="5231" y="436"/>
                  </a:lnTo>
                  <a:lnTo>
                    <a:pt x="5235" y="392"/>
                  </a:lnTo>
                  <a:lnTo>
                    <a:pt x="5238" y="360"/>
                  </a:lnTo>
                  <a:lnTo>
                    <a:pt x="5242" y="359"/>
                  </a:lnTo>
                  <a:lnTo>
                    <a:pt x="5245" y="377"/>
                  </a:lnTo>
                  <a:lnTo>
                    <a:pt x="5249" y="413"/>
                  </a:lnTo>
                  <a:lnTo>
                    <a:pt x="5252" y="452"/>
                  </a:lnTo>
                  <a:lnTo>
                    <a:pt x="5255" y="496"/>
                  </a:lnTo>
                  <a:lnTo>
                    <a:pt x="5259" y="512"/>
                  </a:lnTo>
                  <a:lnTo>
                    <a:pt x="5263" y="518"/>
                  </a:lnTo>
                  <a:lnTo>
                    <a:pt x="5266" y="502"/>
                  </a:lnTo>
                  <a:lnTo>
                    <a:pt x="5269" y="485"/>
                  </a:lnTo>
                  <a:lnTo>
                    <a:pt x="5273" y="462"/>
                  </a:lnTo>
                  <a:lnTo>
                    <a:pt x="5276" y="446"/>
                  </a:lnTo>
                  <a:lnTo>
                    <a:pt x="5280" y="448"/>
                  </a:lnTo>
                  <a:lnTo>
                    <a:pt x="5283" y="473"/>
                  </a:lnTo>
                  <a:lnTo>
                    <a:pt x="5287" y="507"/>
                  </a:lnTo>
                  <a:lnTo>
                    <a:pt x="5290" y="554"/>
                  </a:lnTo>
                  <a:lnTo>
                    <a:pt x="5294" y="582"/>
                  </a:lnTo>
                  <a:lnTo>
                    <a:pt x="5297" y="606"/>
                  </a:lnTo>
                  <a:lnTo>
                    <a:pt x="5300" y="606"/>
                  </a:lnTo>
                  <a:lnTo>
                    <a:pt x="5304" y="578"/>
                  </a:lnTo>
                  <a:lnTo>
                    <a:pt x="5307" y="529"/>
                  </a:lnTo>
                  <a:lnTo>
                    <a:pt x="5311" y="467"/>
                  </a:lnTo>
                  <a:lnTo>
                    <a:pt x="5314" y="408"/>
                  </a:lnTo>
                  <a:lnTo>
                    <a:pt x="5318" y="356"/>
                  </a:lnTo>
                  <a:lnTo>
                    <a:pt x="5321" y="326"/>
                  </a:lnTo>
                  <a:lnTo>
                    <a:pt x="5325" y="321"/>
                  </a:lnTo>
                  <a:lnTo>
                    <a:pt x="5328" y="350"/>
                  </a:lnTo>
                  <a:lnTo>
                    <a:pt x="5332" y="393"/>
                  </a:lnTo>
                  <a:lnTo>
                    <a:pt x="5335" y="426"/>
                  </a:lnTo>
                  <a:lnTo>
                    <a:pt x="5339" y="461"/>
                  </a:lnTo>
                  <a:lnTo>
                    <a:pt x="5342" y="485"/>
                  </a:lnTo>
                  <a:lnTo>
                    <a:pt x="5345" y="495"/>
                  </a:lnTo>
                  <a:lnTo>
                    <a:pt x="5349" y="486"/>
                  </a:lnTo>
                  <a:lnTo>
                    <a:pt x="5352" y="467"/>
                  </a:lnTo>
                  <a:lnTo>
                    <a:pt x="5356" y="435"/>
                  </a:lnTo>
                  <a:lnTo>
                    <a:pt x="5359" y="426"/>
                  </a:lnTo>
                  <a:lnTo>
                    <a:pt x="5363" y="436"/>
                  </a:lnTo>
                  <a:lnTo>
                    <a:pt x="5366" y="458"/>
                  </a:lnTo>
                  <a:lnTo>
                    <a:pt x="5370" y="498"/>
                  </a:lnTo>
                  <a:lnTo>
                    <a:pt x="5373" y="539"/>
                  </a:lnTo>
                  <a:lnTo>
                    <a:pt x="5377" y="581"/>
                  </a:lnTo>
                  <a:lnTo>
                    <a:pt x="5380" y="602"/>
                  </a:lnTo>
                  <a:lnTo>
                    <a:pt x="5384" y="595"/>
                  </a:lnTo>
                  <a:lnTo>
                    <a:pt x="5387" y="568"/>
                  </a:lnTo>
                  <a:lnTo>
                    <a:pt x="5390" y="532"/>
                  </a:lnTo>
                  <a:lnTo>
                    <a:pt x="5394" y="473"/>
                  </a:lnTo>
                  <a:lnTo>
                    <a:pt x="5397" y="405"/>
                  </a:lnTo>
                  <a:lnTo>
                    <a:pt x="5401" y="361"/>
                  </a:lnTo>
                  <a:lnTo>
                    <a:pt x="5404" y="339"/>
                  </a:lnTo>
                  <a:lnTo>
                    <a:pt x="5408" y="337"/>
                  </a:lnTo>
                  <a:lnTo>
                    <a:pt x="5411" y="368"/>
                  </a:lnTo>
                  <a:lnTo>
                    <a:pt x="5415" y="400"/>
                  </a:lnTo>
                  <a:lnTo>
                    <a:pt x="5418" y="439"/>
                  </a:lnTo>
                  <a:lnTo>
                    <a:pt x="5421" y="480"/>
                  </a:lnTo>
                  <a:lnTo>
                    <a:pt x="5425" y="510"/>
                  </a:lnTo>
                  <a:lnTo>
                    <a:pt x="5429" y="521"/>
                  </a:lnTo>
                  <a:lnTo>
                    <a:pt x="5432" y="509"/>
                  </a:lnTo>
                  <a:lnTo>
                    <a:pt x="5435" y="488"/>
                  </a:lnTo>
                  <a:lnTo>
                    <a:pt x="5439" y="467"/>
                  </a:lnTo>
                  <a:lnTo>
                    <a:pt x="5442" y="467"/>
                  </a:lnTo>
                  <a:lnTo>
                    <a:pt x="5446" y="466"/>
                  </a:lnTo>
                  <a:lnTo>
                    <a:pt x="5449" y="491"/>
                  </a:lnTo>
                  <a:lnTo>
                    <a:pt x="5453" y="533"/>
                  </a:lnTo>
                  <a:lnTo>
                    <a:pt x="5456" y="582"/>
                  </a:lnTo>
                  <a:lnTo>
                    <a:pt x="5460" y="615"/>
                  </a:lnTo>
                  <a:lnTo>
                    <a:pt x="5463" y="646"/>
                  </a:lnTo>
                  <a:lnTo>
                    <a:pt x="5466" y="643"/>
                  </a:lnTo>
                  <a:lnTo>
                    <a:pt x="5470" y="631"/>
                  </a:lnTo>
                  <a:lnTo>
                    <a:pt x="5473" y="582"/>
                  </a:lnTo>
                  <a:lnTo>
                    <a:pt x="5477" y="517"/>
                  </a:lnTo>
                  <a:lnTo>
                    <a:pt x="5480" y="458"/>
                  </a:lnTo>
                  <a:lnTo>
                    <a:pt x="5484" y="419"/>
                  </a:lnTo>
                  <a:lnTo>
                    <a:pt x="5487" y="394"/>
                  </a:lnTo>
                  <a:lnTo>
                    <a:pt x="5491" y="396"/>
                  </a:lnTo>
                  <a:lnTo>
                    <a:pt x="5494" y="420"/>
                  </a:lnTo>
                  <a:lnTo>
                    <a:pt x="5498" y="467"/>
                  </a:lnTo>
                  <a:lnTo>
                    <a:pt x="5501" y="511"/>
                  </a:lnTo>
                  <a:lnTo>
                    <a:pt x="5505" y="550"/>
                  </a:lnTo>
                  <a:lnTo>
                    <a:pt x="5508" y="579"/>
                  </a:lnTo>
                  <a:lnTo>
                    <a:pt x="5511" y="580"/>
                  </a:lnTo>
                  <a:lnTo>
                    <a:pt x="5515" y="573"/>
                  </a:lnTo>
                  <a:lnTo>
                    <a:pt x="5518" y="562"/>
                  </a:lnTo>
                  <a:lnTo>
                    <a:pt x="5522" y="543"/>
                  </a:lnTo>
                  <a:lnTo>
                    <a:pt x="5525" y="535"/>
                  </a:lnTo>
                  <a:lnTo>
                    <a:pt x="5529" y="546"/>
                  </a:lnTo>
                  <a:lnTo>
                    <a:pt x="5532" y="571"/>
                  </a:lnTo>
                  <a:lnTo>
                    <a:pt x="5536" y="609"/>
                  </a:lnTo>
                  <a:lnTo>
                    <a:pt x="5539" y="649"/>
                  </a:lnTo>
                  <a:lnTo>
                    <a:pt x="5542" y="694"/>
                  </a:lnTo>
                  <a:lnTo>
                    <a:pt x="5546" y="717"/>
                  </a:lnTo>
                  <a:lnTo>
                    <a:pt x="5549" y="725"/>
                  </a:lnTo>
                  <a:lnTo>
                    <a:pt x="5553" y="695"/>
                  </a:lnTo>
                  <a:lnTo>
                    <a:pt x="5556" y="648"/>
                  </a:lnTo>
                  <a:lnTo>
                    <a:pt x="5560" y="596"/>
                  </a:lnTo>
                  <a:lnTo>
                    <a:pt x="5563" y="538"/>
                  </a:lnTo>
                  <a:lnTo>
                    <a:pt x="5567" y="493"/>
                  </a:lnTo>
                  <a:lnTo>
                    <a:pt x="5570" y="468"/>
                  </a:lnTo>
                  <a:lnTo>
                    <a:pt x="5574" y="470"/>
                  </a:lnTo>
                  <a:lnTo>
                    <a:pt x="5577" y="496"/>
                  </a:lnTo>
                  <a:lnTo>
                    <a:pt x="5581" y="532"/>
                  </a:lnTo>
                  <a:lnTo>
                    <a:pt x="5584" y="579"/>
                  </a:lnTo>
                  <a:lnTo>
                    <a:pt x="5587" y="615"/>
                  </a:lnTo>
                  <a:lnTo>
                    <a:pt x="5591" y="647"/>
                  </a:lnTo>
                  <a:lnTo>
                    <a:pt x="5594" y="648"/>
                  </a:lnTo>
                  <a:lnTo>
                    <a:pt x="5598" y="648"/>
                  </a:lnTo>
                  <a:lnTo>
                    <a:pt x="5601" y="624"/>
                  </a:lnTo>
                  <a:lnTo>
                    <a:pt x="5605" y="607"/>
                  </a:lnTo>
                  <a:lnTo>
                    <a:pt x="5608" y="599"/>
                  </a:lnTo>
                  <a:lnTo>
                    <a:pt x="5612" y="608"/>
                  </a:lnTo>
                  <a:lnTo>
                    <a:pt x="5615" y="630"/>
                  </a:lnTo>
                  <a:lnTo>
                    <a:pt x="5619" y="664"/>
                  </a:lnTo>
                  <a:lnTo>
                    <a:pt x="5622" y="714"/>
                  </a:lnTo>
                  <a:lnTo>
                    <a:pt x="5625" y="750"/>
                  </a:lnTo>
                  <a:lnTo>
                    <a:pt x="5629" y="778"/>
                  </a:lnTo>
                  <a:lnTo>
                    <a:pt x="5632" y="773"/>
                  </a:lnTo>
                  <a:lnTo>
                    <a:pt x="5636" y="752"/>
                  </a:lnTo>
                  <a:lnTo>
                    <a:pt x="5639" y="707"/>
                  </a:lnTo>
                  <a:lnTo>
                    <a:pt x="5643" y="650"/>
                  </a:lnTo>
                  <a:lnTo>
                    <a:pt x="5646" y="590"/>
                  </a:lnTo>
                  <a:lnTo>
                    <a:pt x="5650" y="540"/>
                  </a:lnTo>
                  <a:lnTo>
                    <a:pt x="5653" y="512"/>
                  </a:lnTo>
                  <a:lnTo>
                    <a:pt x="5657" y="514"/>
                  </a:lnTo>
                  <a:lnTo>
                    <a:pt x="5660" y="538"/>
                  </a:lnTo>
                  <a:lnTo>
                    <a:pt x="5664" y="578"/>
                  </a:lnTo>
                  <a:lnTo>
                    <a:pt x="5667" y="621"/>
                  </a:lnTo>
                  <a:lnTo>
                    <a:pt x="5670" y="654"/>
                  </a:lnTo>
                  <a:lnTo>
                    <a:pt x="5674" y="681"/>
                  </a:lnTo>
                  <a:lnTo>
                    <a:pt x="5677" y="684"/>
                  </a:lnTo>
                  <a:lnTo>
                    <a:pt x="5681" y="675"/>
                  </a:lnTo>
                  <a:lnTo>
                    <a:pt x="5684" y="662"/>
                  </a:lnTo>
                  <a:lnTo>
                    <a:pt x="5688" y="631"/>
                  </a:lnTo>
                  <a:lnTo>
                    <a:pt x="5691" y="624"/>
                  </a:lnTo>
                  <a:lnTo>
                    <a:pt x="5695" y="629"/>
                  </a:lnTo>
                  <a:lnTo>
                    <a:pt x="5698" y="653"/>
                  </a:lnTo>
                  <a:lnTo>
                    <a:pt x="5701" y="696"/>
                  </a:lnTo>
                  <a:lnTo>
                    <a:pt x="5705" y="728"/>
                  </a:lnTo>
                  <a:lnTo>
                    <a:pt x="5708" y="764"/>
                  </a:lnTo>
                  <a:lnTo>
                    <a:pt x="5712" y="788"/>
                  </a:lnTo>
                  <a:lnTo>
                    <a:pt x="5715" y="782"/>
                  </a:lnTo>
                  <a:lnTo>
                    <a:pt x="5719" y="763"/>
                  </a:lnTo>
                  <a:lnTo>
                    <a:pt x="5722" y="710"/>
                  </a:lnTo>
                  <a:lnTo>
                    <a:pt x="5726" y="651"/>
                  </a:lnTo>
                  <a:lnTo>
                    <a:pt x="5729" y="586"/>
                  </a:lnTo>
                  <a:lnTo>
                    <a:pt x="5733" y="540"/>
                  </a:lnTo>
                  <a:lnTo>
                    <a:pt x="5736" y="508"/>
                  </a:lnTo>
                  <a:lnTo>
                    <a:pt x="5740" y="506"/>
                  </a:lnTo>
                  <a:lnTo>
                    <a:pt x="5743" y="533"/>
                  </a:lnTo>
                  <a:lnTo>
                    <a:pt x="5746" y="567"/>
                  </a:lnTo>
                  <a:lnTo>
                    <a:pt x="5750" y="605"/>
                  </a:lnTo>
                  <a:lnTo>
                    <a:pt x="5753" y="647"/>
                  </a:lnTo>
                  <a:lnTo>
                    <a:pt x="5757" y="662"/>
                  </a:lnTo>
                  <a:lnTo>
                    <a:pt x="5760" y="667"/>
                  </a:lnTo>
                  <a:lnTo>
                    <a:pt x="5764" y="657"/>
                  </a:lnTo>
                  <a:lnTo>
                    <a:pt x="5767" y="634"/>
                  </a:lnTo>
                  <a:lnTo>
                    <a:pt x="5771" y="608"/>
                  </a:lnTo>
                  <a:lnTo>
                    <a:pt x="5774" y="601"/>
                  </a:lnTo>
                  <a:lnTo>
                    <a:pt x="5777" y="603"/>
                  </a:lnTo>
                  <a:lnTo>
                    <a:pt x="5781" y="624"/>
                  </a:lnTo>
                  <a:lnTo>
                    <a:pt x="5785" y="657"/>
                  </a:lnTo>
                  <a:lnTo>
                    <a:pt x="5788" y="700"/>
                  </a:lnTo>
                  <a:lnTo>
                    <a:pt x="5791" y="733"/>
                  </a:lnTo>
                  <a:lnTo>
                    <a:pt x="5795" y="752"/>
                  </a:lnTo>
                  <a:lnTo>
                    <a:pt x="5798" y="751"/>
                  </a:lnTo>
                  <a:lnTo>
                    <a:pt x="5802" y="727"/>
                  </a:lnTo>
                  <a:lnTo>
                    <a:pt x="5805" y="674"/>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Freeform 47">
              <a:extLst>
                <a:ext uri="{FF2B5EF4-FFF2-40B4-BE49-F238E27FC236}">
                  <a16:creationId xmlns:a16="http://schemas.microsoft.com/office/drawing/2014/main" id="{4F4AC52D-17F2-4639-A1BE-D24BEAF1EC89}"/>
                </a:ext>
              </a:extLst>
            </p:cNvPr>
            <p:cNvSpPr>
              <a:spLocks/>
            </p:cNvSpPr>
            <p:nvPr/>
          </p:nvSpPr>
          <p:spPr bwMode="auto">
            <a:xfrm>
              <a:off x="1173" y="2528"/>
              <a:ext cx="5805" cy="196"/>
            </a:xfrm>
            <a:custGeom>
              <a:avLst/>
              <a:gdLst>
                <a:gd name="T0" fmla="*/ 90 w 5805"/>
                <a:gd name="T1" fmla="*/ 488 h 488"/>
                <a:gd name="T2" fmla="*/ 184 w 5805"/>
                <a:gd name="T3" fmla="*/ 488 h 488"/>
                <a:gd name="T4" fmla="*/ 277 w 5805"/>
                <a:gd name="T5" fmla="*/ 488 h 488"/>
                <a:gd name="T6" fmla="*/ 370 w 5805"/>
                <a:gd name="T7" fmla="*/ 488 h 488"/>
                <a:gd name="T8" fmla="*/ 463 w 5805"/>
                <a:gd name="T9" fmla="*/ 488 h 488"/>
                <a:gd name="T10" fmla="*/ 557 w 5805"/>
                <a:gd name="T11" fmla="*/ 488 h 488"/>
                <a:gd name="T12" fmla="*/ 650 w 5805"/>
                <a:gd name="T13" fmla="*/ 488 h 488"/>
                <a:gd name="T14" fmla="*/ 743 w 5805"/>
                <a:gd name="T15" fmla="*/ 488 h 488"/>
                <a:gd name="T16" fmla="*/ 837 w 5805"/>
                <a:gd name="T17" fmla="*/ 488 h 488"/>
                <a:gd name="T18" fmla="*/ 930 w 5805"/>
                <a:gd name="T19" fmla="*/ 488 h 488"/>
                <a:gd name="T20" fmla="*/ 1024 w 5805"/>
                <a:gd name="T21" fmla="*/ 488 h 488"/>
                <a:gd name="T22" fmla="*/ 1117 w 5805"/>
                <a:gd name="T23" fmla="*/ 488 h 488"/>
                <a:gd name="T24" fmla="*/ 1210 w 5805"/>
                <a:gd name="T25" fmla="*/ 488 h 488"/>
                <a:gd name="T26" fmla="*/ 1304 w 5805"/>
                <a:gd name="T27" fmla="*/ 488 h 488"/>
                <a:gd name="T28" fmla="*/ 1397 w 5805"/>
                <a:gd name="T29" fmla="*/ 488 h 488"/>
                <a:gd name="T30" fmla="*/ 1490 w 5805"/>
                <a:gd name="T31" fmla="*/ 488 h 488"/>
                <a:gd name="T32" fmla="*/ 1584 w 5805"/>
                <a:gd name="T33" fmla="*/ 488 h 488"/>
                <a:gd name="T34" fmla="*/ 1677 w 5805"/>
                <a:gd name="T35" fmla="*/ 488 h 488"/>
                <a:gd name="T36" fmla="*/ 1770 w 5805"/>
                <a:gd name="T37" fmla="*/ 488 h 488"/>
                <a:gd name="T38" fmla="*/ 1864 w 5805"/>
                <a:gd name="T39" fmla="*/ 488 h 488"/>
                <a:gd name="T40" fmla="*/ 1957 w 5805"/>
                <a:gd name="T41" fmla="*/ 488 h 488"/>
                <a:gd name="T42" fmla="*/ 2050 w 5805"/>
                <a:gd name="T43" fmla="*/ 488 h 488"/>
                <a:gd name="T44" fmla="*/ 2144 w 5805"/>
                <a:gd name="T45" fmla="*/ 488 h 488"/>
                <a:gd name="T46" fmla="*/ 2237 w 5805"/>
                <a:gd name="T47" fmla="*/ 488 h 488"/>
                <a:gd name="T48" fmla="*/ 2330 w 5805"/>
                <a:gd name="T49" fmla="*/ 488 h 488"/>
                <a:gd name="T50" fmla="*/ 2424 w 5805"/>
                <a:gd name="T51" fmla="*/ 488 h 488"/>
                <a:gd name="T52" fmla="*/ 2517 w 5805"/>
                <a:gd name="T53" fmla="*/ 488 h 488"/>
                <a:gd name="T54" fmla="*/ 2611 w 5805"/>
                <a:gd name="T55" fmla="*/ 488 h 488"/>
                <a:gd name="T56" fmla="*/ 2704 w 5805"/>
                <a:gd name="T57" fmla="*/ 488 h 488"/>
                <a:gd name="T58" fmla="*/ 2797 w 5805"/>
                <a:gd name="T59" fmla="*/ 488 h 488"/>
                <a:gd name="T60" fmla="*/ 2891 w 5805"/>
                <a:gd name="T61" fmla="*/ 488 h 488"/>
                <a:gd name="T62" fmla="*/ 2984 w 5805"/>
                <a:gd name="T63" fmla="*/ 488 h 488"/>
                <a:gd name="T64" fmla="*/ 3077 w 5805"/>
                <a:gd name="T65" fmla="*/ 488 h 488"/>
                <a:gd name="T66" fmla="*/ 3171 w 5805"/>
                <a:gd name="T67" fmla="*/ 488 h 488"/>
                <a:gd name="T68" fmla="*/ 3264 w 5805"/>
                <a:gd name="T69" fmla="*/ 488 h 488"/>
                <a:gd name="T70" fmla="*/ 3357 w 5805"/>
                <a:gd name="T71" fmla="*/ 488 h 488"/>
                <a:gd name="T72" fmla="*/ 3451 w 5805"/>
                <a:gd name="T73" fmla="*/ 488 h 488"/>
                <a:gd name="T74" fmla="*/ 3544 w 5805"/>
                <a:gd name="T75" fmla="*/ 488 h 488"/>
                <a:gd name="T76" fmla="*/ 3637 w 5805"/>
                <a:gd name="T77" fmla="*/ 488 h 488"/>
                <a:gd name="T78" fmla="*/ 3731 w 5805"/>
                <a:gd name="T79" fmla="*/ 488 h 488"/>
                <a:gd name="T80" fmla="*/ 3824 w 5805"/>
                <a:gd name="T81" fmla="*/ 488 h 488"/>
                <a:gd name="T82" fmla="*/ 3918 w 5805"/>
                <a:gd name="T83" fmla="*/ 488 h 488"/>
                <a:gd name="T84" fmla="*/ 4011 w 5805"/>
                <a:gd name="T85" fmla="*/ 488 h 488"/>
                <a:gd name="T86" fmla="*/ 4104 w 5805"/>
                <a:gd name="T87" fmla="*/ 488 h 488"/>
                <a:gd name="T88" fmla="*/ 4198 w 5805"/>
                <a:gd name="T89" fmla="*/ 488 h 488"/>
                <a:gd name="T90" fmla="*/ 4291 w 5805"/>
                <a:gd name="T91" fmla="*/ 488 h 488"/>
                <a:gd name="T92" fmla="*/ 4384 w 5805"/>
                <a:gd name="T93" fmla="*/ 488 h 488"/>
                <a:gd name="T94" fmla="*/ 4478 w 5805"/>
                <a:gd name="T95" fmla="*/ 488 h 488"/>
                <a:gd name="T96" fmla="*/ 4571 w 5805"/>
                <a:gd name="T97" fmla="*/ 488 h 488"/>
                <a:gd name="T98" fmla="*/ 4664 w 5805"/>
                <a:gd name="T99" fmla="*/ 488 h 488"/>
                <a:gd name="T100" fmla="*/ 4758 w 5805"/>
                <a:gd name="T101" fmla="*/ 488 h 488"/>
                <a:gd name="T102" fmla="*/ 4851 w 5805"/>
                <a:gd name="T103" fmla="*/ 488 h 488"/>
                <a:gd name="T104" fmla="*/ 4944 w 5805"/>
                <a:gd name="T105" fmla="*/ 488 h 488"/>
                <a:gd name="T106" fmla="*/ 5038 w 5805"/>
                <a:gd name="T107" fmla="*/ 488 h 488"/>
                <a:gd name="T108" fmla="*/ 5131 w 5805"/>
                <a:gd name="T109" fmla="*/ 488 h 488"/>
                <a:gd name="T110" fmla="*/ 5224 w 5805"/>
                <a:gd name="T111" fmla="*/ 488 h 488"/>
                <a:gd name="T112" fmla="*/ 5318 w 5805"/>
                <a:gd name="T113" fmla="*/ 488 h 488"/>
                <a:gd name="T114" fmla="*/ 5411 w 5805"/>
                <a:gd name="T115" fmla="*/ 488 h 488"/>
                <a:gd name="T116" fmla="*/ 5505 w 5805"/>
                <a:gd name="T117" fmla="*/ 488 h 488"/>
                <a:gd name="T118" fmla="*/ 5598 w 5805"/>
                <a:gd name="T119" fmla="*/ 488 h 488"/>
                <a:gd name="T120" fmla="*/ 5691 w 5805"/>
                <a:gd name="T121" fmla="*/ 488 h 488"/>
                <a:gd name="T122" fmla="*/ 5785 w 5805"/>
                <a:gd name="T123"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05" h="488">
                  <a:moveTo>
                    <a:pt x="0" y="488"/>
                  </a:moveTo>
                  <a:lnTo>
                    <a:pt x="4" y="488"/>
                  </a:lnTo>
                  <a:lnTo>
                    <a:pt x="7" y="488"/>
                  </a:lnTo>
                  <a:lnTo>
                    <a:pt x="10" y="488"/>
                  </a:lnTo>
                  <a:lnTo>
                    <a:pt x="14" y="488"/>
                  </a:lnTo>
                  <a:lnTo>
                    <a:pt x="18" y="488"/>
                  </a:lnTo>
                  <a:lnTo>
                    <a:pt x="21" y="488"/>
                  </a:lnTo>
                  <a:lnTo>
                    <a:pt x="24" y="488"/>
                  </a:lnTo>
                  <a:lnTo>
                    <a:pt x="28" y="488"/>
                  </a:lnTo>
                  <a:lnTo>
                    <a:pt x="31" y="488"/>
                  </a:lnTo>
                  <a:lnTo>
                    <a:pt x="35" y="488"/>
                  </a:lnTo>
                  <a:lnTo>
                    <a:pt x="38" y="488"/>
                  </a:lnTo>
                  <a:lnTo>
                    <a:pt x="42" y="488"/>
                  </a:lnTo>
                  <a:lnTo>
                    <a:pt x="45" y="488"/>
                  </a:lnTo>
                  <a:lnTo>
                    <a:pt x="49" y="488"/>
                  </a:lnTo>
                  <a:lnTo>
                    <a:pt x="52" y="488"/>
                  </a:lnTo>
                  <a:lnTo>
                    <a:pt x="55" y="488"/>
                  </a:lnTo>
                  <a:lnTo>
                    <a:pt x="59" y="488"/>
                  </a:lnTo>
                  <a:lnTo>
                    <a:pt x="62" y="488"/>
                  </a:lnTo>
                  <a:lnTo>
                    <a:pt x="66" y="488"/>
                  </a:lnTo>
                  <a:lnTo>
                    <a:pt x="69" y="488"/>
                  </a:lnTo>
                  <a:lnTo>
                    <a:pt x="73" y="488"/>
                  </a:lnTo>
                  <a:lnTo>
                    <a:pt x="76" y="488"/>
                  </a:lnTo>
                  <a:lnTo>
                    <a:pt x="80" y="488"/>
                  </a:lnTo>
                  <a:lnTo>
                    <a:pt x="83" y="488"/>
                  </a:lnTo>
                  <a:lnTo>
                    <a:pt x="87" y="488"/>
                  </a:lnTo>
                  <a:lnTo>
                    <a:pt x="90" y="488"/>
                  </a:lnTo>
                  <a:lnTo>
                    <a:pt x="94" y="488"/>
                  </a:lnTo>
                  <a:lnTo>
                    <a:pt x="97" y="488"/>
                  </a:lnTo>
                  <a:lnTo>
                    <a:pt x="100" y="488"/>
                  </a:lnTo>
                  <a:lnTo>
                    <a:pt x="104" y="488"/>
                  </a:lnTo>
                  <a:lnTo>
                    <a:pt x="107" y="488"/>
                  </a:lnTo>
                  <a:lnTo>
                    <a:pt x="111" y="488"/>
                  </a:lnTo>
                  <a:lnTo>
                    <a:pt x="114" y="488"/>
                  </a:lnTo>
                  <a:lnTo>
                    <a:pt x="118" y="488"/>
                  </a:lnTo>
                  <a:lnTo>
                    <a:pt x="121" y="488"/>
                  </a:lnTo>
                  <a:lnTo>
                    <a:pt x="125" y="488"/>
                  </a:lnTo>
                  <a:lnTo>
                    <a:pt x="128" y="488"/>
                  </a:lnTo>
                  <a:lnTo>
                    <a:pt x="131" y="488"/>
                  </a:lnTo>
                  <a:lnTo>
                    <a:pt x="135" y="488"/>
                  </a:lnTo>
                  <a:lnTo>
                    <a:pt x="139" y="488"/>
                  </a:lnTo>
                  <a:lnTo>
                    <a:pt x="142" y="488"/>
                  </a:lnTo>
                  <a:lnTo>
                    <a:pt x="145" y="488"/>
                  </a:lnTo>
                  <a:lnTo>
                    <a:pt x="149" y="488"/>
                  </a:lnTo>
                  <a:lnTo>
                    <a:pt x="152" y="488"/>
                  </a:lnTo>
                  <a:lnTo>
                    <a:pt x="156" y="488"/>
                  </a:lnTo>
                  <a:lnTo>
                    <a:pt x="159" y="488"/>
                  </a:lnTo>
                  <a:lnTo>
                    <a:pt x="163" y="488"/>
                  </a:lnTo>
                  <a:lnTo>
                    <a:pt x="166" y="488"/>
                  </a:lnTo>
                  <a:lnTo>
                    <a:pt x="170" y="488"/>
                  </a:lnTo>
                  <a:lnTo>
                    <a:pt x="173" y="488"/>
                  </a:lnTo>
                  <a:lnTo>
                    <a:pt x="176" y="488"/>
                  </a:lnTo>
                  <a:lnTo>
                    <a:pt x="180" y="488"/>
                  </a:lnTo>
                  <a:lnTo>
                    <a:pt x="184" y="488"/>
                  </a:lnTo>
                  <a:lnTo>
                    <a:pt x="187" y="488"/>
                  </a:lnTo>
                  <a:lnTo>
                    <a:pt x="190" y="488"/>
                  </a:lnTo>
                  <a:lnTo>
                    <a:pt x="194" y="488"/>
                  </a:lnTo>
                  <a:lnTo>
                    <a:pt x="197" y="488"/>
                  </a:lnTo>
                  <a:lnTo>
                    <a:pt x="201" y="488"/>
                  </a:lnTo>
                  <a:lnTo>
                    <a:pt x="204" y="488"/>
                  </a:lnTo>
                  <a:lnTo>
                    <a:pt x="208" y="488"/>
                  </a:lnTo>
                  <a:lnTo>
                    <a:pt x="211" y="488"/>
                  </a:lnTo>
                  <a:lnTo>
                    <a:pt x="215" y="488"/>
                  </a:lnTo>
                  <a:lnTo>
                    <a:pt x="218" y="488"/>
                  </a:lnTo>
                  <a:lnTo>
                    <a:pt x="221" y="488"/>
                  </a:lnTo>
                  <a:lnTo>
                    <a:pt x="225" y="488"/>
                  </a:lnTo>
                  <a:lnTo>
                    <a:pt x="228" y="488"/>
                  </a:lnTo>
                  <a:lnTo>
                    <a:pt x="232" y="488"/>
                  </a:lnTo>
                  <a:lnTo>
                    <a:pt x="235" y="488"/>
                  </a:lnTo>
                  <a:lnTo>
                    <a:pt x="239" y="488"/>
                  </a:lnTo>
                  <a:lnTo>
                    <a:pt x="242" y="488"/>
                  </a:lnTo>
                  <a:lnTo>
                    <a:pt x="246" y="488"/>
                  </a:lnTo>
                  <a:lnTo>
                    <a:pt x="249" y="488"/>
                  </a:lnTo>
                  <a:lnTo>
                    <a:pt x="253" y="488"/>
                  </a:lnTo>
                  <a:lnTo>
                    <a:pt x="256" y="488"/>
                  </a:lnTo>
                  <a:lnTo>
                    <a:pt x="260" y="488"/>
                  </a:lnTo>
                  <a:lnTo>
                    <a:pt x="263" y="488"/>
                  </a:lnTo>
                  <a:lnTo>
                    <a:pt x="266" y="488"/>
                  </a:lnTo>
                  <a:lnTo>
                    <a:pt x="270" y="488"/>
                  </a:lnTo>
                  <a:lnTo>
                    <a:pt x="273" y="488"/>
                  </a:lnTo>
                  <a:lnTo>
                    <a:pt x="277" y="488"/>
                  </a:lnTo>
                  <a:lnTo>
                    <a:pt x="280" y="488"/>
                  </a:lnTo>
                  <a:lnTo>
                    <a:pt x="284" y="488"/>
                  </a:lnTo>
                  <a:lnTo>
                    <a:pt x="287" y="488"/>
                  </a:lnTo>
                  <a:lnTo>
                    <a:pt x="291" y="0"/>
                  </a:lnTo>
                  <a:lnTo>
                    <a:pt x="294" y="488"/>
                  </a:lnTo>
                  <a:lnTo>
                    <a:pt x="297" y="488"/>
                  </a:lnTo>
                  <a:lnTo>
                    <a:pt x="301" y="488"/>
                  </a:lnTo>
                  <a:lnTo>
                    <a:pt x="305" y="488"/>
                  </a:lnTo>
                  <a:lnTo>
                    <a:pt x="308" y="488"/>
                  </a:lnTo>
                  <a:lnTo>
                    <a:pt x="311" y="488"/>
                  </a:lnTo>
                  <a:lnTo>
                    <a:pt x="315" y="488"/>
                  </a:lnTo>
                  <a:lnTo>
                    <a:pt x="318" y="488"/>
                  </a:lnTo>
                  <a:lnTo>
                    <a:pt x="322" y="488"/>
                  </a:lnTo>
                  <a:lnTo>
                    <a:pt x="325" y="488"/>
                  </a:lnTo>
                  <a:lnTo>
                    <a:pt x="329" y="488"/>
                  </a:lnTo>
                  <a:lnTo>
                    <a:pt x="332" y="488"/>
                  </a:lnTo>
                  <a:lnTo>
                    <a:pt x="336" y="488"/>
                  </a:lnTo>
                  <a:lnTo>
                    <a:pt x="339" y="488"/>
                  </a:lnTo>
                  <a:lnTo>
                    <a:pt x="342" y="488"/>
                  </a:lnTo>
                  <a:lnTo>
                    <a:pt x="346" y="488"/>
                  </a:lnTo>
                  <a:lnTo>
                    <a:pt x="349" y="488"/>
                  </a:lnTo>
                  <a:lnTo>
                    <a:pt x="353" y="488"/>
                  </a:lnTo>
                  <a:lnTo>
                    <a:pt x="356" y="488"/>
                  </a:lnTo>
                  <a:lnTo>
                    <a:pt x="360" y="488"/>
                  </a:lnTo>
                  <a:lnTo>
                    <a:pt x="363" y="488"/>
                  </a:lnTo>
                  <a:lnTo>
                    <a:pt x="367" y="488"/>
                  </a:lnTo>
                  <a:lnTo>
                    <a:pt x="370" y="488"/>
                  </a:lnTo>
                  <a:lnTo>
                    <a:pt x="374" y="488"/>
                  </a:lnTo>
                  <a:lnTo>
                    <a:pt x="377" y="488"/>
                  </a:lnTo>
                  <a:lnTo>
                    <a:pt x="381" y="488"/>
                  </a:lnTo>
                  <a:lnTo>
                    <a:pt x="384" y="488"/>
                  </a:lnTo>
                  <a:lnTo>
                    <a:pt x="387" y="488"/>
                  </a:lnTo>
                  <a:lnTo>
                    <a:pt x="391" y="488"/>
                  </a:lnTo>
                  <a:lnTo>
                    <a:pt x="394" y="488"/>
                  </a:lnTo>
                  <a:lnTo>
                    <a:pt x="398" y="488"/>
                  </a:lnTo>
                  <a:lnTo>
                    <a:pt x="401" y="488"/>
                  </a:lnTo>
                  <a:lnTo>
                    <a:pt x="405" y="488"/>
                  </a:lnTo>
                  <a:lnTo>
                    <a:pt x="408" y="488"/>
                  </a:lnTo>
                  <a:lnTo>
                    <a:pt x="412" y="488"/>
                  </a:lnTo>
                  <a:lnTo>
                    <a:pt x="415" y="488"/>
                  </a:lnTo>
                  <a:lnTo>
                    <a:pt x="419" y="488"/>
                  </a:lnTo>
                  <a:lnTo>
                    <a:pt x="422" y="488"/>
                  </a:lnTo>
                  <a:lnTo>
                    <a:pt x="426" y="488"/>
                  </a:lnTo>
                  <a:lnTo>
                    <a:pt x="429" y="488"/>
                  </a:lnTo>
                  <a:lnTo>
                    <a:pt x="432" y="488"/>
                  </a:lnTo>
                  <a:lnTo>
                    <a:pt x="436" y="488"/>
                  </a:lnTo>
                  <a:lnTo>
                    <a:pt x="439" y="488"/>
                  </a:lnTo>
                  <a:lnTo>
                    <a:pt x="443" y="488"/>
                  </a:lnTo>
                  <a:lnTo>
                    <a:pt x="446" y="488"/>
                  </a:lnTo>
                  <a:lnTo>
                    <a:pt x="450" y="488"/>
                  </a:lnTo>
                  <a:lnTo>
                    <a:pt x="453" y="488"/>
                  </a:lnTo>
                  <a:lnTo>
                    <a:pt x="457" y="488"/>
                  </a:lnTo>
                  <a:lnTo>
                    <a:pt x="460" y="488"/>
                  </a:lnTo>
                  <a:lnTo>
                    <a:pt x="463" y="488"/>
                  </a:lnTo>
                  <a:lnTo>
                    <a:pt x="467" y="488"/>
                  </a:lnTo>
                  <a:lnTo>
                    <a:pt x="471" y="488"/>
                  </a:lnTo>
                  <a:lnTo>
                    <a:pt x="474" y="488"/>
                  </a:lnTo>
                  <a:lnTo>
                    <a:pt x="477" y="488"/>
                  </a:lnTo>
                  <a:lnTo>
                    <a:pt x="481" y="488"/>
                  </a:lnTo>
                  <a:lnTo>
                    <a:pt x="484" y="488"/>
                  </a:lnTo>
                  <a:lnTo>
                    <a:pt x="488" y="488"/>
                  </a:lnTo>
                  <a:lnTo>
                    <a:pt x="491" y="488"/>
                  </a:lnTo>
                  <a:lnTo>
                    <a:pt x="495" y="488"/>
                  </a:lnTo>
                  <a:lnTo>
                    <a:pt x="498" y="488"/>
                  </a:lnTo>
                  <a:lnTo>
                    <a:pt x="502" y="488"/>
                  </a:lnTo>
                  <a:lnTo>
                    <a:pt x="505" y="488"/>
                  </a:lnTo>
                  <a:lnTo>
                    <a:pt x="508" y="488"/>
                  </a:lnTo>
                  <a:lnTo>
                    <a:pt x="512" y="488"/>
                  </a:lnTo>
                  <a:lnTo>
                    <a:pt x="515" y="488"/>
                  </a:lnTo>
                  <a:lnTo>
                    <a:pt x="519" y="488"/>
                  </a:lnTo>
                  <a:lnTo>
                    <a:pt x="522" y="488"/>
                  </a:lnTo>
                  <a:lnTo>
                    <a:pt x="526" y="488"/>
                  </a:lnTo>
                  <a:lnTo>
                    <a:pt x="529" y="488"/>
                  </a:lnTo>
                  <a:lnTo>
                    <a:pt x="533" y="488"/>
                  </a:lnTo>
                  <a:lnTo>
                    <a:pt x="536" y="488"/>
                  </a:lnTo>
                  <a:lnTo>
                    <a:pt x="540" y="488"/>
                  </a:lnTo>
                  <a:lnTo>
                    <a:pt x="543" y="488"/>
                  </a:lnTo>
                  <a:lnTo>
                    <a:pt x="547" y="488"/>
                  </a:lnTo>
                  <a:lnTo>
                    <a:pt x="550" y="488"/>
                  </a:lnTo>
                  <a:lnTo>
                    <a:pt x="553" y="488"/>
                  </a:lnTo>
                  <a:lnTo>
                    <a:pt x="557" y="488"/>
                  </a:lnTo>
                  <a:lnTo>
                    <a:pt x="560" y="488"/>
                  </a:lnTo>
                  <a:lnTo>
                    <a:pt x="564" y="488"/>
                  </a:lnTo>
                  <a:lnTo>
                    <a:pt x="567" y="488"/>
                  </a:lnTo>
                  <a:lnTo>
                    <a:pt x="571" y="488"/>
                  </a:lnTo>
                  <a:lnTo>
                    <a:pt x="574" y="488"/>
                  </a:lnTo>
                  <a:lnTo>
                    <a:pt x="578" y="488"/>
                  </a:lnTo>
                  <a:lnTo>
                    <a:pt x="581" y="0"/>
                  </a:lnTo>
                  <a:lnTo>
                    <a:pt x="584" y="488"/>
                  </a:lnTo>
                  <a:lnTo>
                    <a:pt x="588" y="488"/>
                  </a:lnTo>
                  <a:lnTo>
                    <a:pt x="591" y="488"/>
                  </a:lnTo>
                  <a:lnTo>
                    <a:pt x="595" y="488"/>
                  </a:lnTo>
                  <a:lnTo>
                    <a:pt x="598" y="488"/>
                  </a:lnTo>
                  <a:lnTo>
                    <a:pt x="602" y="488"/>
                  </a:lnTo>
                  <a:lnTo>
                    <a:pt x="605" y="488"/>
                  </a:lnTo>
                  <a:lnTo>
                    <a:pt x="609" y="488"/>
                  </a:lnTo>
                  <a:lnTo>
                    <a:pt x="612" y="488"/>
                  </a:lnTo>
                  <a:lnTo>
                    <a:pt x="616" y="488"/>
                  </a:lnTo>
                  <a:lnTo>
                    <a:pt x="619" y="488"/>
                  </a:lnTo>
                  <a:lnTo>
                    <a:pt x="622" y="488"/>
                  </a:lnTo>
                  <a:lnTo>
                    <a:pt x="626" y="488"/>
                  </a:lnTo>
                  <a:lnTo>
                    <a:pt x="629" y="488"/>
                  </a:lnTo>
                  <a:lnTo>
                    <a:pt x="633" y="488"/>
                  </a:lnTo>
                  <a:lnTo>
                    <a:pt x="636" y="488"/>
                  </a:lnTo>
                  <a:lnTo>
                    <a:pt x="640" y="488"/>
                  </a:lnTo>
                  <a:lnTo>
                    <a:pt x="643" y="488"/>
                  </a:lnTo>
                  <a:lnTo>
                    <a:pt x="647" y="488"/>
                  </a:lnTo>
                  <a:lnTo>
                    <a:pt x="650" y="488"/>
                  </a:lnTo>
                  <a:lnTo>
                    <a:pt x="654" y="488"/>
                  </a:lnTo>
                  <a:lnTo>
                    <a:pt x="657" y="488"/>
                  </a:lnTo>
                  <a:lnTo>
                    <a:pt x="661" y="488"/>
                  </a:lnTo>
                  <a:lnTo>
                    <a:pt x="664" y="488"/>
                  </a:lnTo>
                  <a:lnTo>
                    <a:pt x="667" y="488"/>
                  </a:lnTo>
                  <a:lnTo>
                    <a:pt x="671" y="488"/>
                  </a:lnTo>
                  <a:lnTo>
                    <a:pt x="674" y="488"/>
                  </a:lnTo>
                  <a:lnTo>
                    <a:pt x="678" y="488"/>
                  </a:lnTo>
                  <a:lnTo>
                    <a:pt x="681" y="488"/>
                  </a:lnTo>
                  <a:lnTo>
                    <a:pt x="685" y="488"/>
                  </a:lnTo>
                  <a:lnTo>
                    <a:pt x="688" y="488"/>
                  </a:lnTo>
                  <a:lnTo>
                    <a:pt x="692" y="488"/>
                  </a:lnTo>
                  <a:lnTo>
                    <a:pt x="695" y="488"/>
                  </a:lnTo>
                  <a:lnTo>
                    <a:pt x="698" y="488"/>
                  </a:lnTo>
                  <a:lnTo>
                    <a:pt x="702" y="488"/>
                  </a:lnTo>
                  <a:lnTo>
                    <a:pt x="706" y="488"/>
                  </a:lnTo>
                  <a:lnTo>
                    <a:pt x="709" y="488"/>
                  </a:lnTo>
                  <a:lnTo>
                    <a:pt x="712" y="488"/>
                  </a:lnTo>
                  <a:lnTo>
                    <a:pt x="716" y="488"/>
                  </a:lnTo>
                  <a:lnTo>
                    <a:pt x="719" y="488"/>
                  </a:lnTo>
                  <a:lnTo>
                    <a:pt x="723" y="488"/>
                  </a:lnTo>
                  <a:lnTo>
                    <a:pt x="726" y="488"/>
                  </a:lnTo>
                  <a:lnTo>
                    <a:pt x="730" y="488"/>
                  </a:lnTo>
                  <a:lnTo>
                    <a:pt x="733" y="488"/>
                  </a:lnTo>
                  <a:lnTo>
                    <a:pt x="737" y="488"/>
                  </a:lnTo>
                  <a:lnTo>
                    <a:pt x="740" y="488"/>
                  </a:lnTo>
                  <a:lnTo>
                    <a:pt x="743" y="488"/>
                  </a:lnTo>
                  <a:lnTo>
                    <a:pt x="747" y="488"/>
                  </a:lnTo>
                  <a:lnTo>
                    <a:pt x="750" y="488"/>
                  </a:lnTo>
                  <a:lnTo>
                    <a:pt x="754" y="488"/>
                  </a:lnTo>
                  <a:lnTo>
                    <a:pt x="757" y="488"/>
                  </a:lnTo>
                  <a:lnTo>
                    <a:pt x="761" y="488"/>
                  </a:lnTo>
                  <a:lnTo>
                    <a:pt x="764" y="488"/>
                  </a:lnTo>
                  <a:lnTo>
                    <a:pt x="768" y="488"/>
                  </a:lnTo>
                  <a:lnTo>
                    <a:pt x="771" y="488"/>
                  </a:lnTo>
                  <a:lnTo>
                    <a:pt x="775" y="488"/>
                  </a:lnTo>
                  <a:lnTo>
                    <a:pt x="778" y="488"/>
                  </a:lnTo>
                  <a:lnTo>
                    <a:pt x="782" y="488"/>
                  </a:lnTo>
                  <a:lnTo>
                    <a:pt x="785" y="488"/>
                  </a:lnTo>
                  <a:lnTo>
                    <a:pt x="788" y="488"/>
                  </a:lnTo>
                  <a:lnTo>
                    <a:pt x="792" y="488"/>
                  </a:lnTo>
                  <a:lnTo>
                    <a:pt x="795" y="488"/>
                  </a:lnTo>
                  <a:lnTo>
                    <a:pt x="799" y="488"/>
                  </a:lnTo>
                  <a:lnTo>
                    <a:pt x="802" y="488"/>
                  </a:lnTo>
                  <a:lnTo>
                    <a:pt x="806" y="488"/>
                  </a:lnTo>
                  <a:lnTo>
                    <a:pt x="809" y="488"/>
                  </a:lnTo>
                  <a:lnTo>
                    <a:pt x="813" y="488"/>
                  </a:lnTo>
                  <a:lnTo>
                    <a:pt x="816" y="0"/>
                  </a:lnTo>
                  <a:lnTo>
                    <a:pt x="819" y="488"/>
                  </a:lnTo>
                  <a:lnTo>
                    <a:pt x="823" y="488"/>
                  </a:lnTo>
                  <a:lnTo>
                    <a:pt x="827" y="488"/>
                  </a:lnTo>
                  <a:lnTo>
                    <a:pt x="830" y="488"/>
                  </a:lnTo>
                  <a:lnTo>
                    <a:pt x="833" y="488"/>
                  </a:lnTo>
                  <a:lnTo>
                    <a:pt x="837" y="488"/>
                  </a:lnTo>
                  <a:lnTo>
                    <a:pt x="840" y="488"/>
                  </a:lnTo>
                  <a:lnTo>
                    <a:pt x="844" y="488"/>
                  </a:lnTo>
                  <a:lnTo>
                    <a:pt x="847" y="488"/>
                  </a:lnTo>
                  <a:lnTo>
                    <a:pt x="851" y="488"/>
                  </a:lnTo>
                  <a:lnTo>
                    <a:pt x="854" y="488"/>
                  </a:lnTo>
                  <a:lnTo>
                    <a:pt x="858" y="488"/>
                  </a:lnTo>
                  <a:lnTo>
                    <a:pt x="861" y="488"/>
                  </a:lnTo>
                  <a:lnTo>
                    <a:pt x="864" y="488"/>
                  </a:lnTo>
                  <a:lnTo>
                    <a:pt x="868" y="488"/>
                  </a:lnTo>
                  <a:lnTo>
                    <a:pt x="872" y="488"/>
                  </a:lnTo>
                  <a:lnTo>
                    <a:pt x="875" y="488"/>
                  </a:lnTo>
                  <a:lnTo>
                    <a:pt x="878" y="488"/>
                  </a:lnTo>
                  <a:lnTo>
                    <a:pt x="882" y="488"/>
                  </a:lnTo>
                  <a:lnTo>
                    <a:pt x="885" y="488"/>
                  </a:lnTo>
                  <a:lnTo>
                    <a:pt x="889" y="488"/>
                  </a:lnTo>
                  <a:lnTo>
                    <a:pt x="892" y="488"/>
                  </a:lnTo>
                  <a:lnTo>
                    <a:pt x="896" y="488"/>
                  </a:lnTo>
                  <a:lnTo>
                    <a:pt x="899" y="488"/>
                  </a:lnTo>
                  <a:lnTo>
                    <a:pt x="903" y="488"/>
                  </a:lnTo>
                  <a:lnTo>
                    <a:pt x="906" y="488"/>
                  </a:lnTo>
                  <a:lnTo>
                    <a:pt x="909" y="488"/>
                  </a:lnTo>
                  <a:lnTo>
                    <a:pt x="913" y="488"/>
                  </a:lnTo>
                  <a:lnTo>
                    <a:pt x="916" y="488"/>
                  </a:lnTo>
                  <a:lnTo>
                    <a:pt x="920" y="488"/>
                  </a:lnTo>
                  <a:lnTo>
                    <a:pt x="923" y="488"/>
                  </a:lnTo>
                  <a:lnTo>
                    <a:pt x="927" y="488"/>
                  </a:lnTo>
                  <a:lnTo>
                    <a:pt x="930" y="488"/>
                  </a:lnTo>
                  <a:lnTo>
                    <a:pt x="934" y="488"/>
                  </a:lnTo>
                  <a:lnTo>
                    <a:pt x="937" y="488"/>
                  </a:lnTo>
                  <a:lnTo>
                    <a:pt x="941" y="488"/>
                  </a:lnTo>
                  <a:lnTo>
                    <a:pt x="944" y="488"/>
                  </a:lnTo>
                  <a:lnTo>
                    <a:pt x="948" y="488"/>
                  </a:lnTo>
                  <a:lnTo>
                    <a:pt x="951" y="488"/>
                  </a:lnTo>
                  <a:lnTo>
                    <a:pt x="954" y="488"/>
                  </a:lnTo>
                  <a:lnTo>
                    <a:pt x="958" y="488"/>
                  </a:lnTo>
                  <a:lnTo>
                    <a:pt x="961" y="488"/>
                  </a:lnTo>
                  <a:lnTo>
                    <a:pt x="965" y="488"/>
                  </a:lnTo>
                  <a:lnTo>
                    <a:pt x="968" y="488"/>
                  </a:lnTo>
                  <a:lnTo>
                    <a:pt x="972" y="488"/>
                  </a:lnTo>
                  <a:lnTo>
                    <a:pt x="975" y="488"/>
                  </a:lnTo>
                  <a:lnTo>
                    <a:pt x="979" y="488"/>
                  </a:lnTo>
                  <a:lnTo>
                    <a:pt x="982" y="488"/>
                  </a:lnTo>
                  <a:lnTo>
                    <a:pt x="985" y="488"/>
                  </a:lnTo>
                  <a:lnTo>
                    <a:pt x="989" y="488"/>
                  </a:lnTo>
                  <a:lnTo>
                    <a:pt x="993" y="488"/>
                  </a:lnTo>
                  <a:lnTo>
                    <a:pt x="996" y="488"/>
                  </a:lnTo>
                  <a:lnTo>
                    <a:pt x="999" y="488"/>
                  </a:lnTo>
                  <a:lnTo>
                    <a:pt x="1003" y="488"/>
                  </a:lnTo>
                  <a:lnTo>
                    <a:pt x="1006" y="488"/>
                  </a:lnTo>
                  <a:lnTo>
                    <a:pt x="1010" y="488"/>
                  </a:lnTo>
                  <a:lnTo>
                    <a:pt x="1013" y="488"/>
                  </a:lnTo>
                  <a:lnTo>
                    <a:pt x="1017" y="488"/>
                  </a:lnTo>
                  <a:lnTo>
                    <a:pt x="1020" y="488"/>
                  </a:lnTo>
                  <a:lnTo>
                    <a:pt x="1024" y="488"/>
                  </a:lnTo>
                  <a:lnTo>
                    <a:pt x="1027" y="488"/>
                  </a:lnTo>
                  <a:lnTo>
                    <a:pt x="1030" y="488"/>
                  </a:lnTo>
                  <a:lnTo>
                    <a:pt x="1034" y="488"/>
                  </a:lnTo>
                  <a:lnTo>
                    <a:pt x="1038" y="488"/>
                  </a:lnTo>
                  <a:lnTo>
                    <a:pt x="1041" y="488"/>
                  </a:lnTo>
                  <a:lnTo>
                    <a:pt x="1044" y="488"/>
                  </a:lnTo>
                  <a:lnTo>
                    <a:pt x="1048" y="488"/>
                  </a:lnTo>
                  <a:lnTo>
                    <a:pt x="1051" y="488"/>
                  </a:lnTo>
                  <a:lnTo>
                    <a:pt x="1055" y="488"/>
                  </a:lnTo>
                  <a:lnTo>
                    <a:pt x="1058" y="488"/>
                  </a:lnTo>
                  <a:lnTo>
                    <a:pt x="1062" y="488"/>
                  </a:lnTo>
                  <a:lnTo>
                    <a:pt x="1065" y="488"/>
                  </a:lnTo>
                  <a:lnTo>
                    <a:pt x="1069" y="488"/>
                  </a:lnTo>
                  <a:lnTo>
                    <a:pt x="1072" y="488"/>
                  </a:lnTo>
                  <a:lnTo>
                    <a:pt x="1075" y="488"/>
                  </a:lnTo>
                  <a:lnTo>
                    <a:pt x="1079" y="488"/>
                  </a:lnTo>
                  <a:lnTo>
                    <a:pt x="1082" y="488"/>
                  </a:lnTo>
                  <a:lnTo>
                    <a:pt x="1086" y="488"/>
                  </a:lnTo>
                  <a:lnTo>
                    <a:pt x="1089" y="488"/>
                  </a:lnTo>
                  <a:lnTo>
                    <a:pt x="1093" y="488"/>
                  </a:lnTo>
                  <a:lnTo>
                    <a:pt x="1096" y="488"/>
                  </a:lnTo>
                  <a:lnTo>
                    <a:pt x="1100" y="488"/>
                  </a:lnTo>
                  <a:lnTo>
                    <a:pt x="1103" y="488"/>
                  </a:lnTo>
                  <a:lnTo>
                    <a:pt x="1107" y="488"/>
                  </a:lnTo>
                  <a:lnTo>
                    <a:pt x="1110" y="488"/>
                  </a:lnTo>
                  <a:lnTo>
                    <a:pt x="1114" y="488"/>
                  </a:lnTo>
                  <a:lnTo>
                    <a:pt x="1117" y="488"/>
                  </a:lnTo>
                  <a:lnTo>
                    <a:pt x="1120" y="488"/>
                  </a:lnTo>
                  <a:lnTo>
                    <a:pt x="1124" y="488"/>
                  </a:lnTo>
                  <a:lnTo>
                    <a:pt x="1127" y="488"/>
                  </a:lnTo>
                  <a:lnTo>
                    <a:pt x="1131" y="488"/>
                  </a:lnTo>
                  <a:lnTo>
                    <a:pt x="1134" y="488"/>
                  </a:lnTo>
                  <a:lnTo>
                    <a:pt x="1138" y="488"/>
                  </a:lnTo>
                  <a:lnTo>
                    <a:pt x="1141" y="488"/>
                  </a:lnTo>
                  <a:lnTo>
                    <a:pt x="1145" y="488"/>
                  </a:lnTo>
                  <a:lnTo>
                    <a:pt x="1148" y="488"/>
                  </a:lnTo>
                  <a:lnTo>
                    <a:pt x="1151" y="488"/>
                  </a:lnTo>
                  <a:lnTo>
                    <a:pt x="1155" y="488"/>
                  </a:lnTo>
                  <a:lnTo>
                    <a:pt x="1159" y="488"/>
                  </a:lnTo>
                  <a:lnTo>
                    <a:pt x="1162" y="488"/>
                  </a:lnTo>
                  <a:lnTo>
                    <a:pt x="1165" y="488"/>
                  </a:lnTo>
                  <a:lnTo>
                    <a:pt x="1169" y="488"/>
                  </a:lnTo>
                  <a:lnTo>
                    <a:pt x="1172" y="488"/>
                  </a:lnTo>
                  <a:lnTo>
                    <a:pt x="1176" y="488"/>
                  </a:lnTo>
                  <a:lnTo>
                    <a:pt x="1179" y="488"/>
                  </a:lnTo>
                  <a:lnTo>
                    <a:pt x="1183" y="488"/>
                  </a:lnTo>
                  <a:lnTo>
                    <a:pt x="1186" y="488"/>
                  </a:lnTo>
                  <a:lnTo>
                    <a:pt x="1190" y="488"/>
                  </a:lnTo>
                  <a:lnTo>
                    <a:pt x="1193" y="488"/>
                  </a:lnTo>
                  <a:lnTo>
                    <a:pt x="1196" y="488"/>
                  </a:lnTo>
                  <a:lnTo>
                    <a:pt x="1200" y="488"/>
                  </a:lnTo>
                  <a:lnTo>
                    <a:pt x="1203" y="488"/>
                  </a:lnTo>
                  <a:lnTo>
                    <a:pt x="1207" y="488"/>
                  </a:lnTo>
                  <a:lnTo>
                    <a:pt x="1210" y="488"/>
                  </a:lnTo>
                  <a:lnTo>
                    <a:pt x="1214" y="488"/>
                  </a:lnTo>
                  <a:lnTo>
                    <a:pt x="1217" y="488"/>
                  </a:lnTo>
                  <a:lnTo>
                    <a:pt x="1221" y="488"/>
                  </a:lnTo>
                  <a:lnTo>
                    <a:pt x="1224" y="488"/>
                  </a:lnTo>
                  <a:lnTo>
                    <a:pt x="1228" y="488"/>
                  </a:lnTo>
                  <a:lnTo>
                    <a:pt x="1231" y="488"/>
                  </a:lnTo>
                  <a:lnTo>
                    <a:pt x="1235" y="488"/>
                  </a:lnTo>
                  <a:lnTo>
                    <a:pt x="1238" y="488"/>
                  </a:lnTo>
                  <a:lnTo>
                    <a:pt x="1241" y="488"/>
                  </a:lnTo>
                  <a:lnTo>
                    <a:pt x="1245" y="488"/>
                  </a:lnTo>
                  <a:lnTo>
                    <a:pt x="1248" y="488"/>
                  </a:lnTo>
                  <a:lnTo>
                    <a:pt x="1252" y="488"/>
                  </a:lnTo>
                  <a:lnTo>
                    <a:pt x="1255" y="488"/>
                  </a:lnTo>
                  <a:lnTo>
                    <a:pt x="1259" y="488"/>
                  </a:lnTo>
                  <a:lnTo>
                    <a:pt x="1262" y="488"/>
                  </a:lnTo>
                  <a:lnTo>
                    <a:pt x="1266" y="488"/>
                  </a:lnTo>
                  <a:lnTo>
                    <a:pt x="1269" y="488"/>
                  </a:lnTo>
                  <a:lnTo>
                    <a:pt x="1273" y="488"/>
                  </a:lnTo>
                  <a:lnTo>
                    <a:pt x="1276" y="488"/>
                  </a:lnTo>
                  <a:lnTo>
                    <a:pt x="1280" y="488"/>
                  </a:lnTo>
                  <a:lnTo>
                    <a:pt x="1283" y="488"/>
                  </a:lnTo>
                  <a:lnTo>
                    <a:pt x="1286" y="488"/>
                  </a:lnTo>
                  <a:lnTo>
                    <a:pt x="1290" y="488"/>
                  </a:lnTo>
                  <a:lnTo>
                    <a:pt x="1293" y="488"/>
                  </a:lnTo>
                  <a:lnTo>
                    <a:pt x="1297" y="488"/>
                  </a:lnTo>
                  <a:lnTo>
                    <a:pt x="1300" y="488"/>
                  </a:lnTo>
                  <a:lnTo>
                    <a:pt x="1304" y="488"/>
                  </a:lnTo>
                  <a:lnTo>
                    <a:pt x="1307" y="488"/>
                  </a:lnTo>
                  <a:lnTo>
                    <a:pt x="1311" y="488"/>
                  </a:lnTo>
                  <a:lnTo>
                    <a:pt x="1314" y="488"/>
                  </a:lnTo>
                  <a:lnTo>
                    <a:pt x="1317" y="488"/>
                  </a:lnTo>
                  <a:lnTo>
                    <a:pt x="1321" y="488"/>
                  </a:lnTo>
                  <a:lnTo>
                    <a:pt x="1325" y="488"/>
                  </a:lnTo>
                  <a:lnTo>
                    <a:pt x="1328" y="488"/>
                  </a:lnTo>
                  <a:lnTo>
                    <a:pt x="1331" y="488"/>
                  </a:lnTo>
                  <a:lnTo>
                    <a:pt x="1335" y="488"/>
                  </a:lnTo>
                  <a:lnTo>
                    <a:pt x="1338" y="488"/>
                  </a:lnTo>
                  <a:lnTo>
                    <a:pt x="1342" y="488"/>
                  </a:lnTo>
                  <a:lnTo>
                    <a:pt x="1345" y="488"/>
                  </a:lnTo>
                  <a:lnTo>
                    <a:pt x="1349" y="488"/>
                  </a:lnTo>
                  <a:lnTo>
                    <a:pt x="1352" y="488"/>
                  </a:lnTo>
                  <a:lnTo>
                    <a:pt x="1356" y="488"/>
                  </a:lnTo>
                  <a:lnTo>
                    <a:pt x="1359" y="488"/>
                  </a:lnTo>
                  <a:lnTo>
                    <a:pt x="1362" y="488"/>
                  </a:lnTo>
                  <a:lnTo>
                    <a:pt x="1366" y="488"/>
                  </a:lnTo>
                  <a:lnTo>
                    <a:pt x="1369" y="488"/>
                  </a:lnTo>
                  <a:lnTo>
                    <a:pt x="1373" y="488"/>
                  </a:lnTo>
                  <a:lnTo>
                    <a:pt x="1376" y="488"/>
                  </a:lnTo>
                  <a:lnTo>
                    <a:pt x="1380" y="488"/>
                  </a:lnTo>
                  <a:lnTo>
                    <a:pt x="1383" y="488"/>
                  </a:lnTo>
                  <a:lnTo>
                    <a:pt x="1387" y="488"/>
                  </a:lnTo>
                  <a:lnTo>
                    <a:pt x="1390" y="488"/>
                  </a:lnTo>
                  <a:lnTo>
                    <a:pt x="1394" y="488"/>
                  </a:lnTo>
                  <a:lnTo>
                    <a:pt x="1397" y="488"/>
                  </a:lnTo>
                  <a:lnTo>
                    <a:pt x="1400" y="488"/>
                  </a:lnTo>
                  <a:lnTo>
                    <a:pt x="1404" y="488"/>
                  </a:lnTo>
                  <a:lnTo>
                    <a:pt x="1407" y="488"/>
                  </a:lnTo>
                  <a:lnTo>
                    <a:pt x="1411" y="488"/>
                  </a:lnTo>
                  <a:lnTo>
                    <a:pt x="1414" y="488"/>
                  </a:lnTo>
                  <a:lnTo>
                    <a:pt x="1418" y="488"/>
                  </a:lnTo>
                  <a:lnTo>
                    <a:pt x="1421" y="488"/>
                  </a:lnTo>
                  <a:lnTo>
                    <a:pt x="1425" y="488"/>
                  </a:lnTo>
                  <a:lnTo>
                    <a:pt x="1428" y="488"/>
                  </a:lnTo>
                  <a:lnTo>
                    <a:pt x="1432" y="488"/>
                  </a:lnTo>
                  <a:lnTo>
                    <a:pt x="1435" y="488"/>
                  </a:lnTo>
                  <a:lnTo>
                    <a:pt x="1438" y="488"/>
                  </a:lnTo>
                  <a:lnTo>
                    <a:pt x="1442" y="488"/>
                  </a:lnTo>
                  <a:lnTo>
                    <a:pt x="1445" y="488"/>
                  </a:lnTo>
                  <a:lnTo>
                    <a:pt x="1449" y="488"/>
                  </a:lnTo>
                  <a:lnTo>
                    <a:pt x="1452" y="488"/>
                  </a:lnTo>
                  <a:lnTo>
                    <a:pt x="1456" y="488"/>
                  </a:lnTo>
                  <a:lnTo>
                    <a:pt x="1459" y="488"/>
                  </a:lnTo>
                  <a:lnTo>
                    <a:pt x="1463" y="488"/>
                  </a:lnTo>
                  <a:lnTo>
                    <a:pt x="1466" y="488"/>
                  </a:lnTo>
                  <a:lnTo>
                    <a:pt x="1470" y="488"/>
                  </a:lnTo>
                  <a:lnTo>
                    <a:pt x="1473" y="488"/>
                  </a:lnTo>
                  <a:lnTo>
                    <a:pt x="1476" y="488"/>
                  </a:lnTo>
                  <a:lnTo>
                    <a:pt x="1480" y="488"/>
                  </a:lnTo>
                  <a:lnTo>
                    <a:pt x="1483" y="488"/>
                  </a:lnTo>
                  <a:lnTo>
                    <a:pt x="1487" y="488"/>
                  </a:lnTo>
                  <a:lnTo>
                    <a:pt x="1490" y="488"/>
                  </a:lnTo>
                  <a:lnTo>
                    <a:pt x="1494" y="488"/>
                  </a:lnTo>
                  <a:lnTo>
                    <a:pt x="1497" y="488"/>
                  </a:lnTo>
                  <a:lnTo>
                    <a:pt x="1501" y="488"/>
                  </a:lnTo>
                  <a:lnTo>
                    <a:pt x="1504" y="488"/>
                  </a:lnTo>
                  <a:lnTo>
                    <a:pt x="1508" y="488"/>
                  </a:lnTo>
                  <a:lnTo>
                    <a:pt x="1511" y="488"/>
                  </a:lnTo>
                  <a:lnTo>
                    <a:pt x="1515" y="488"/>
                  </a:lnTo>
                  <a:lnTo>
                    <a:pt x="1518" y="488"/>
                  </a:lnTo>
                  <a:lnTo>
                    <a:pt x="1521" y="488"/>
                  </a:lnTo>
                  <a:lnTo>
                    <a:pt x="1525" y="488"/>
                  </a:lnTo>
                  <a:lnTo>
                    <a:pt x="1528" y="488"/>
                  </a:lnTo>
                  <a:lnTo>
                    <a:pt x="1532" y="488"/>
                  </a:lnTo>
                  <a:lnTo>
                    <a:pt x="1535" y="488"/>
                  </a:lnTo>
                  <a:lnTo>
                    <a:pt x="1539" y="488"/>
                  </a:lnTo>
                  <a:lnTo>
                    <a:pt x="1542" y="488"/>
                  </a:lnTo>
                  <a:lnTo>
                    <a:pt x="1546" y="488"/>
                  </a:lnTo>
                  <a:lnTo>
                    <a:pt x="1549" y="488"/>
                  </a:lnTo>
                  <a:lnTo>
                    <a:pt x="1552" y="488"/>
                  </a:lnTo>
                  <a:lnTo>
                    <a:pt x="1556" y="488"/>
                  </a:lnTo>
                  <a:lnTo>
                    <a:pt x="1560" y="488"/>
                  </a:lnTo>
                  <a:lnTo>
                    <a:pt x="1563" y="488"/>
                  </a:lnTo>
                  <a:lnTo>
                    <a:pt x="1566" y="488"/>
                  </a:lnTo>
                  <a:lnTo>
                    <a:pt x="1570" y="488"/>
                  </a:lnTo>
                  <a:lnTo>
                    <a:pt x="1573" y="488"/>
                  </a:lnTo>
                  <a:lnTo>
                    <a:pt x="1577" y="488"/>
                  </a:lnTo>
                  <a:lnTo>
                    <a:pt x="1580" y="488"/>
                  </a:lnTo>
                  <a:lnTo>
                    <a:pt x="1584" y="488"/>
                  </a:lnTo>
                  <a:lnTo>
                    <a:pt x="1587" y="488"/>
                  </a:lnTo>
                  <a:lnTo>
                    <a:pt x="1591" y="488"/>
                  </a:lnTo>
                  <a:lnTo>
                    <a:pt x="1594" y="488"/>
                  </a:lnTo>
                  <a:lnTo>
                    <a:pt x="1597" y="488"/>
                  </a:lnTo>
                  <a:lnTo>
                    <a:pt x="1601" y="488"/>
                  </a:lnTo>
                  <a:lnTo>
                    <a:pt x="1604" y="488"/>
                  </a:lnTo>
                  <a:lnTo>
                    <a:pt x="1608" y="488"/>
                  </a:lnTo>
                  <a:lnTo>
                    <a:pt x="1611" y="488"/>
                  </a:lnTo>
                  <a:lnTo>
                    <a:pt x="1615" y="488"/>
                  </a:lnTo>
                  <a:lnTo>
                    <a:pt x="1618" y="488"/>
                  </a:lnTo>
                  <a:lnTo>
                    <a:pt x="1622" y="488"/>
                  </a:lnTo>
                  <a:lnTo>
                    <a:pt x="1625" y="488"/>
                  </a:lnTo>
                  <a:lnTo>
                    <a:pt x="1629" y="488"/>
                  </a:lnTo>
                  <a:lnTo>
                    <a:pt x="1632" y="488"/>
                  </a:lnTo>
                  <a:lnTo>
                    <a:pt x="1636" y="488"/>
                  </a:lnTo>
                  <a:lnTo>
                    <a:pt x="1639" y="488"/>
                  </a:lnTo>
                  <a:lnTo>
                    <a:pt x="1642" y="488"/>
                  </a:lnTo>
                  <a:lnTo>
                    <a:pt x="1646" y="488"/>
                  </a:lnTo>
                  <a:lnTo>
                    <a:pt x="1649" y="488"/>
                  </a:lnTo>
                  <a:lnTo>
                    <a:pt x="1653" y="488"/>
                  </a:lnTo>
                  <a:lnTo>
                    <a:pt x="1656" y="488"/>
                  </a:lnTo>
                  <a:lnTo>
                    <a:pt x="1660" y="488"/>
                  </a:lnTo>
                  <a:lnTo>
                    <a:pt x="1663" y="488"/>
                  </a:lnTo>
                  <a:lnTo>
                    <a:pt x="1667" y="488"/>
                  </a:lnTo>
                  <a:lnTo>
                    <a:pt x="1670" y="488"/>
                  </a:lnTo>
                  <a:lnTo>
                    <a:pt x="1673" y="488"/>
                  </a:lnTo>
                  <a:lnTo>
                    <a:pt x="1677" y="488"/>
                  </a:lnTo>
                  <a:lnTo>
                    <a:pt x="1681" y="488"/>
                  </a:lnTo>
                  <a:lnTo>
                    <a:pt x="1684" y="488"/>
                  </a:lnTo>
                  <a:lnTo>
                    <a:pt x="1687" y="488"/>
                  </a:lnTo>
                  <a:lnTo>
                    <a:pt x="1691" y="488"/>
                  </a:lnTo>
                  <a:lnTo>
                    <a:pt x="1694" y="488"/>
                  </a:lnTo>
                  <a:lnTo>
                    <a:pt x="1698" y="488"/>
                  </a:lnTo>
                  <a:lnTo>
                    <a:pt x="1701" y="488"/>
                  </a:lnTo>
                  <a:lnTo>
                    <a:pt x="1705" y="488"/>
                  </a:lnTo>
                  <a:lnTo>
                    <a:pt x="1708" y="488"/>
                  </a:lnTo>
                  <a:lnTo>
                    <a:pt x="1712" y="488"/>
                  </a:lnTo>
                  <a:lnTo>
                    <a:pt x="1715" y="488"/>
                  </a:lnTo>
                  <a:lnTo>
                    <a:pt x="1718" y="488"/>
                  </a:lnTo>
                  <a:lnTo>
                    <a:pt x="1722" y="488"/>
                  </a:lnTo>
                  <a:lnTo>
                    <a:pt x="1726" y="488"/>
                  </a:lnTo>
                  <a:lnTo>
                    <a:pt x="1729" y="488"/>
                  </a:lnTo>
                  <a:lnTo>
                    <a:pt x="1732" y="488"/>
                  </a:lnTo>
                  <a:lnTo>
                    <a:pt x="1736" y="488"/>
                  </a:lnTo>
                  <a:lnTo>
                    <a:pt x="1739" y="488"/>
                  </a:lnTo>
                  <a:lnTo>
                    <a:pt x="1743" y="488"/>
                  </a:lnTo>
                  <a:lnTo>
                    <a:pt x="1746" y="488"/>
                  </a:lnTo>
                  <a:lnTo>
                    <a:pt x="1750" y="488"/>
                  </a:lnTo>
                  <a:lnTo>
                    <a:pt x="1753" y="488"/>
                  </a:lnTo>
                  <a:lnTo>
                    <a:pt x="1757" y="488"/>
                  </a:lnTo>
                  <a:lnTo>
                    <a:pt x="1760" y="488"/>
                  </a:lnTo>
                  <a:lnTo>
                    <a:pt x="1763" y="488"/>
                  </a:lnTo>
                  <a:lnTo>
                    <a:pt x="1767" y="488"/>
                  </a:lnTo>
                  <a:lnTo>
                    <a:pt x="1770" y="488"/>
                  </a:lnTo>
                  <a:lnTo>
                    <a:pt x="1774" y="488"/>
                  </a:lnTo>
                  <a:lnTo>
                    <a:pt x="1777" y="488"/>
                  </a:lnTo>
                  <a:lnTo>
                    <a:pt x="1781" y="488"/>
                  </a:lnTo>
                  <a:lnTo>
                    <a:pt x="1784" y="488"/>
                  </a:lnTo>
                  <a:lnTo>
                    <a:pt x="1788" y="488"/>
                  </a:lnTo>
                  <a:lnTo>
                    <a:pt x="1791" y="488"/>
                  </a:lnTo>
                  <a:lnTo>
                    <a:pt x="1795" y="488"/>
                  </a:lnTo>
                  <a:lnTo>
                    <a:pt x="1798" y="488"/>
                  </a:lnTo>
                  <a:lnTo>
                    <a:pt x="1802" y="488"/>
                  </a:lnTo>
                  <a:lnTo>
                    <a:pt x="1805" y="488"/>
                  </a:lnTo>
                  <a:lnTo>
                    <a:pt x="1808" y="488"/>
                  </a:lnTo>
                  <a:lnTo>
                    <a:pt x="1812" y="488"/>
                  </a:lnTo>
                  <a:lnTo>
                    <a:pt x="1815" y="488"/>
                  </a:lnTo>
                  <a:lnTo>
                    <a:pt x="1819" y="488"/>
                  </a:lnTo>
                  <a:lnTo>
                    <a:pt x="1822" y="488"/>
                  </a:lnTo>
                  <a:lnTo>
                    <a:pt x="1826" y="488"/>
                  </a:lnTo>
                  <a:lnTo>
                    <a:pt x="1829" y="488"/>
                  </a:lnTo>
                  <a:lnTo>
                    <a:pt x="1833" y="488"/>
                  </a:lnTo>
                  <a:lnTo>
                    <a:pt x="1836" y="488"/>
                  </a:lnTo>
                  <a:lnTo>
                    <a:pt x="1839" y="488"/>
                  </a:lnTo>
                  <a:lnTo>
                    <a:pt x="1843" y="488"/>
                  </a:lnTo>
                  <a:lnTo>
                    <a:pt x="1847" y="488"/>
                  </a:lnTo>
                  <a:lnTo>
                    <a:pt x="1850" y="488"/>
                  </a:lnTo>
                  <a:lnTo>
                    <a:pt x="1853" y="488"/>
                  </a:lnTo>
                  <a:lnTo>
                    <a:pt x="1857" y="488"/>
                  </a:lnTo>
                  <a:lnTo>
                    <a:pt x="1860" y="488"/>
                  </a:lnTo>
                  <a:lnTo>
                    <a:pt x="1864" y="488"/>
                  </a:lnTo>
                  <a:lnTo>
                    <a:pt x="1867" y="488"/>
                  </a:lnTo>
                  <a:lnTo>
                    <a:pt x="1871" y="488"/>
                  </a:lnTo>
                  <a:lnTo>
                    <a:pt x="1874" y="488"/>
                  </a:lnTo>
                  <a:lnTo>
                    <a:pt x="1878" y="488"/>
                  </a:lnTo>
                  <a:lnTo>
                    <a:pt x="1881" y="488"/>
                  </a:lnTo>
                  <a:lnTo>
                    <a:pt x="1884" y="488"/>
                  </a:lnTo>
                  <a:lnTo>
                    <a:pt x="1888" y="488"/>
                  </a:lnTo>
                  <a:lnTo>
                    <a:pt x="1892" y="488"/>
                  </a:lnTo>
                  <a:lnTo>
                    <a:pt x="1895" y="488"/>
                  </a:lnTo>
                  <a:lnTo>
                    <a:pt x="1898" y="488"/>
                  </a:lnTo>
                  <a:lnTo>
                    <a:pt x="1902" y="488"/>
                  </a:lnTo>
                  <a:lnTo>
                    <a:pt x="1905" y="488"/>
                  </a:lnTo>
                  <a:lnTo>
                    <a:pt x="1909" y="488"/>
                  </a:lnTo>
                  <a:lnTo>
                    <a:pt x="1912" y="488"/>
                  </a:lnTo>
                  <a:lnTo>
                    <a:pt x="1916" y="488"/>
                  </a:lnTo>
                  <a:lnTo>
                    <a:pt x="1919" y="488"/>
                  </a:lnTo>
                  <a:lnTo>
                    <a:pt x="1923" y="488"/>
                  </a:lnTo>
                  <a:lnTo>
                    <a:pt x="1926" y="488"/>
                  </a:lnTo>
                  <a:lnTo>
                    <a:pt x="1929" y="488"/>
                  </a:lnTo>
                  <a:lnTo>
                    <a:pt x="1933" y="488"/>
                  </a:lnTo>
                  <a:lnTo>
                    <a:pt x="1936" y="488"/>
                  </a:lnTo>
                  <a:lnTo>
                    <a:pt x="1940" y="488"/>
                  </a:lnTo>
                  <a:lnTo>
                    <a:pt x="1943" y="488"/>
                  </a:lnTo>
                  <a:lnTo>
                    <a:pt x="1947" y="488"/>
                  </a:lnTo>
                  <a:lnTo>
                    <a:pt x="1950" y="488"/>
                  </a:lnTo>
                  <a:lnTo>
                    <a:pt x="1954" y="488"/>
                  </a:lnTo>
                  <a:lnTo>
                    <a:pt x="1957" y="488"/>
                  </a:lnTo>
                  <a:lnTo>
                    <a:pt x="1961" y="488"/>
                  </a:lnTo>
                  <a:lnTo>
                    <a:pt x="1964" y="488"/>
                  </a:lnTo>
                  <a:lnTo>
                    <a:pt x="1968" y="488"/>
                  </a:lnTo>
                  <a:lnTo>
                    <a:pt x="1971" y="488"/>
                  </a:lnTo>
                  <a:lnTo>
                    <a:pt x="1974" y="488"/>
                  </a:lnTo>
                  <a:lnTo>
                    <a:pt x="1978" y="488"/>
                  </a:lnTo>
                  <a:lnTo>
                    <a:pt x="1981" y="488"/>
                  </a:lnTo>
                  <a:lnTo>
                    <a:pt x="1985" y="488"/>
                  </a:lnTo>
                  <a:lnTo>
                    <a:pt x="1988" y="488"/>
                  </a:lnTo>
                  <a:lnTo>
                    <a:pt x="1992" y="488"/>
                  </a:lnTo>
                  <a:lnTo>
                    <a:pt x="1995" y="488"/>
                  </a:lnTo>
                  <a:lnTo>
                    <a:pt x="1999" y="488"/>
                  </a:lnTo>
                  <a:lnTo>
                    <a:pt x="2002" y="488"/>
                  </a:lnTo>
                  <a:lnTo>
                    <a:pt x="2005" y="488"/>
                  </a:lnTo>
                  <a:lnTo>
                    <a:pt x="2009" y="488"/>
                  </a:lnTo>
                  <a:lnTo>
                    <a:pt x="2013" y="488"/>
                  </a:lnTo>
                  <a:lnTo>
                    <a:pt x="2016" y="488"/>
                  </a:lnTo>
                  <a:lnTo>
                    <a:pt x="2019" y="488"/>
                  </a:lnTo>
                  <a:lnTo>
                    <a:pt x="2023" y="488"/>
                  </a:lnTo>
                  <a:lnTo>
                    <a:pt x="2026" y="488"/>
                  </a:lnTo>
                  <a:lnTo>
                    <a:pt x="2030" y="488"/>
                  </a:lnTo>
                  <a:lnTo>
                    <a:pt x="2033" y="488"/>
                  </a:lnTo>
                  <a:lnTo>
                    <a:pt x="2037" y="488"/>
                  </a:lnTo>
                  <a:lnTo>
                    <a:pt x="2040" y="488"/>
                  </a:lnTo>
                  <a:lnTo>
                    <a:pt x="2044" y="488"/>
                  </a:lnTo>
                  <a:lnTo>
                    <a:pt x="2047" y="488"/>
                  </a:lnTo>
                  <a:lnTo>
                    <a:pt x="2050" y="488"/>
                  </a:lnTo>
                  <a:lnTo>
                    <a:pt x="2054" y="488"/>
                  </a:lnTo>
                  <a:lnTo>
                    <a:pt x="2057" y="488"/>
                  </a:lnTo>
                  <a:lnTo>
                    <a:pt x="2061" y="488"/>
                  </a:lnTo>
                  <a:lnTo>
                    <a:pt x="2064" y="488"/>
                  </a:lnTo>
                  <a:lnTo>
                    <a:pt x="2068" y="488"/>
                  </a:lnTo>
                  <a:lnTo>
                    <a:pt x="2071" y="488"/>
                  </a:lnTo>
                  <a:lnTo>
                    <a:pt x="2075" y="488"/>
                  </a:lnTo>
                  <a:lnTo>
                    <a:pt x="2078" y="488"/>
                  </a:lnTo>
                  <a:lnTo>
                    <a:pt x="2082" y="488"/>
                  </a:lnTo>
                  <a:lnTo>
                    <a:pt x="2085" y="488"/>
                  </a:lnTo>
                  <a:lnTo>
                    <a:pt x="2089" y="488"/>
                  </a:lnTo>
                  <a:lnTo>
                    <a:pt x="2092" y="488"/>
                  </a:lnTo>
                  <a:lnTo>
                    <a:pt x="2095" y="488"/>
                  </a:lnTo>
                  <a:lnTo>
                    <a:pt x="2099" y="488"/>
                  </a:lnTo>
                  <a:lnTo>
                    <a:pt x="2102" y="488"/>
                  </a:lnTo>
                  <a:lnTo>
                    <a:pt x="2106" y="488"/>
                  </a:lnTo>
                  <a:lnTo>
                    <a:pt x="2109" y="488"/>
                  </a:lnTo>
                  <a:lnTo>
                    <a:pt x="2113" y="488"/>
                  </a:lnTo>
                  <a:lnTo>
                    <a:pt x="2116" y="488"/>
                  </a:lnTo>
                  <a:lnTo>
                    <a:pt x="2120" y="488"/>
                  </a:lnTo>
                  <a:lnTo>
                    <a:pt x="2123" y="488"/>
                  </a:lnTo>
                  <a:lnTo>
                    <a:pt x="2127" y="488"/>
                  </a:lnTo>
                  <a:lnTo>
                    <a:pt x="2130" y="488"/>
                  </a:lnTo>
                  <a:lnTo>
                    <a:pt x="2134" y="488"/>
                  </a:lnTo>
                  <a:lnTo>
                    <a:pt x="2137" y="488"/>
                  </a:lnTo>
                  <a:lnTo>
                    <a:pt x="2140" y="488"/>
                  </a:lnTo>
                  <a:lnTo>
                    <a:pt x="2144" y="488"/>
                  </a:lnTo>
                  <a:lnTo>
                    <a:pt x="2147" y="488"/>
                  </a:lnTo>
                  <a:lnTo>
                    <a:pt x="2151" y="488"/>
                  </a:lnTo>
                  <a:lnTo>
                    <a:pt x="2154" y="488"/>
                  </a:lnTo>
                  <a:lnTo>
                    <a:pt x="2158" y="488"/>
                  </a:lnTo>
                  <a:lnTo>
                    <a:pt x="2161" y="488"/>
                  </a:lnTo>
                  <a:lnTo>
                    <a:pt x="2165" y="488"/>
                  </a:lnTo>
                  <a:lnTo>
                    <a:pt x="2168" y="488"/>
                  </a:lnTo>
                  <a:lnTo>
                    <a:pt x="2171" y="488"/>
                  </a:lnTo>
                  <a:lnTo>
                    <a:pt x="2175" y="488"/>
                  </a:lnTo>
                  <a:lnTo>
                    <a:pt x="2178" y="488"/>
                  </a:lnTo>
                  <a:lnTo>
                    <a:pt x="2182" y="488"/>
                  </a:lnTo>
                  <a:lnTo>
                    <a:pt x="2185" y="488"/>
                  </a:lnTo>
                  <a:lnTo>
                    <a:pt x="2189" y="488"/>
                  </a:lnTo>
                  <a:lnTo>
                    <a:pt x="2192" y="488"/>
                  </a:lnTo>
                  <a:lnTo>
                    <a:pt x="2196" y="488"/>
                  </a:lnTo>
                  <a:lnTo>
                    <a:pt x="2199" y="488"/>
                  </a:lnTo>
                  <a:lnTo>
                    <a:pt x="2203" y="488"/>
                  </a:lnTo>
                  <a:lnTo>
                    <a:pt x="2206" y="488"/>
                  </a:lnTo>
                  <a:lnTo>
                    <a:pt x="2210" y="488"/>
                  </a:lnTo>
                  <a:lnTo>
                    <a:pt x="2213" y="488"/>
                  </a:lnTo>
                  <a:lnTo>
                    <a:pt x="2216" y="488"/>
                  </a:lnTo>
                  <a:lnTo>
                    <a:pt x="2220" y="488"/>
                  </a:lnTo>
                  <a:lnTo>
                    <a:pt x="2223" y="488"/>
                  </a:lnTo>
                  <a:lnTo>
                    <a:pt x="2227" y="488"/>
                  </a:lnTo>
                  <a:lnTo>
                    <a:pt x="2230" y="488"/>
                  </a:lnTo>
                  <a:lnTo>
                    <a:pt x="2234" y="488"/>
                  </a:lnTo>
                  <a:lnTo>
                    <a:pt x="2237" y="488"/>
                  </a:lnTo>
                  <a:lnTo>
                    <a:pt x="2241" y="488"/>
                  </a:lnTo>
                  <a:lnTo>
                    <a:pt x="2244" y="488"/>
                  </a:lnTo>
                  <a:lnTo>
                    <a:pt x="2248" y="488"/>
                  </a:lnTo>
                  <a:lnTo>
                    <a:pt x="2251" y="488"/>
                  </a:lnTo>
                  <a:lnTo>
                    <a:pt x="2254" y="488"/>
                  </a:lnTo>
                  <a:lnTo>
                    <a:pt x="2258" y="488"/>
                  </a:lnTo>
                  <a:lnTo>
                    <a:pt x="2261" y="488"/>
                  </a:lnTo>
                  <a:lnTo>
                    <a:pt x="2265" y="488"/>
                  </a:lnTo>
                  <a:lnTo>
                    <a:pt x="2268" y="488"/>
                  </a:lnTo>
                  <a:lnTo>
                    <a:pt x="2272" y="488"/>
                  </a:lnTo>
                  <a:lnTo>
                    <a:pt x="2275" y="488"/>
                  </a:lnTo>
                  <a:lnTo>
                    <a:pt x="2279" y="488"/>
                  </a:lnTo>
                  <a:lnTo>
                    <a:pt x="2282" y="488"/>
                  </a:lnTo>
                  <a:lnTo>
                    <a:pt x="2286" y="488"/>
                  </a:lnTo>
                  <a:lnTo>
                    <a:pt x="2289" y="488"/>
                  </a:lnTo>
                  <a:lnTo>
                    <a:pt x="2292" y="488"/>
                  </a:lnTo>
                  <a:lnTo>
                    <a:pt x="2296" y="488"/>
                  </a:lnTo>
                  <a:lnTo>
                    <a:pt x="2299" y="488"/>
                  </a:lnTo>
                  <a:lnTo>
                    <a:pt x="2303" y="488"/>
                  </a:lnTo>
                  <a:lnTo>
                    <a:pt x="2306" y="488"/>
                  </a:lnTo>
                  <a:lnTo>
                    <a:pt x="2310" y="488"/>
                  </a:lnTo>
                  <a:lnTo>
                    <a:pt x="2313" y="488"/>
                  </a:lnTo>
                  <a:lnTo>
                    <a:pt x="2317" y="488"/>
                  </a:lnTo>
                  <a:lnTo>
                    <a:pt x="2320" y="488"/>
                  </a:lnTo>
                  <a:lnTo>
                    <a:pt x="2324" y="488"/>
                  </a:lnTo>
                  <a:lnTo>
                    <a:pt x="2327" y="488"/>
                  </a:lnTo>
                  <a:lnTo>
                    <a:pt x="2330" y="488"/>
                  </a:lnTo>
                  <a:lnTo>
                    <a:pt x="2334" y="488"/>
                  </a:lnTo>
                  <a:lnTo>
                    <a:pt x="2337" y="488"/>
                  </a:lnTo>
                  <a:lnTo>
                    <a:pt x="2341" y="488"/>
                  </a:lnTo>
                  <a:lnTo>
                    <a:pt x="2344" y="488"/>
                  </a:lnTo>
                  <a:lnTo>
                    <a:pt x="2348" y="488"/>
                  </a:lnTo>
                  <a:lnTo>
                    <a:pt x="2351" y="488"/>
                  </a:lnTo>
                  <a:lnTo>
                    <a:pt x="2355" y="488"/>
                  </a:lnTo>
                  <a:lnTo>
                    <a:pt x="2358" y="488"/>
                  </a:lnTo>
                  <a:lnTo>
                    <a:pt x="2362" y="488"/>
                  </a:lnTo>
                  <a:lnTo>
                    <a:pt x="2365" y="488"/>
                  </a:lnTo>
                  <a:lnTo>
                    <a:pt x="2369" y="488"/>
                  </a:lnTo>
                  <a:lnTo>
                    <a:pt x="2372" y="488"/>
                  </a:lnTo>
                  <a:lnTo>
                    <a:pt x="2375" y="488"/>
                  </a:lnTo>
                  <a:lnTo>
                    <a:pt x="2379" y="488"/>
                  </a:lnTo>
                  <a:lnTo>
                    <a:pt x="2382" y="488"/>
                  </a:lnTo>
                  <a:lnTo>
                    <a:pt x="2386" y="488"/>
                  </a:lnTo>
                  <a:lnTo>
                    <a:pt x="2389" y="488"/>
                  </a:lnTo>
                  <a:lnTo>
                    <a:pt x="2393" y="488"/>
                  </a:lnTo>
                  <a:lnTo>
                    <a:pt x="2396" y="488"/>
                  </a:lnTo>
                  <a:lnTo>
                    <a:pt x="2400" y="488"/>
                  </a:lnTo>
                  <a:lnTo>
                    <a:pt x="2403" y="488"/>
                  </a:lnTo>
                  <a:lnTo>
                    <a:pt x="2406" y="488"/>
                  </a:lnTo>
                  <a:lnTo>
                    <a:pt x="2410" y="488"/>
                  </a:lnTo>
                  <a:lnTo>
                    <a:pt x="2414" y="488"/>
                  </a:lnTo>
                  <a:lnTo>
                    <a:pt x="2417" y="488"/>
                  </a:lnTo>
                  <a:lnTo>
                    <a:pt x="2420" y="488"/>
                  </a:lnTo>
                  <a:lnTo>
                    <a:pt x="2424" y="488"/>
                  </a:lnTo>
                  <a:lnTo>
                    <a:pt x="2427" y="488"/>
                  </a:lnTo>
                  <a:lnTo>
                    <a:pt x="2431" y="488"/>
                  </a:lnTo>
                  <a:lnTo>
                    <a:pt x="2434" y="488"/>
                  </a:lnTo>
                  <a:lnTo>
                    <a:pt x="2438" y="488"/>
                  </a:lnTo>
                  <a:lnTo>
                    <a:pt x="2441" y="488"/>
                  </a:lnTo>
                  <a:lnTo>
                    <a:pt x="2445" y="488"/>
                  </a:lnTo>
                  <a:lnTo>
                    <a:pt x="2448" y="488"/>
                  </a:lnTo>
                  <a:lnTo>
                    <a:pt x="2451" y="488"/>
                  </a:lnTo>
                  <a:lnTo>
                    <a:pt x="2455" y="488"/>
                  </a:lnTo>
                  <a:lnTo>
                    <a:pt x="2458" y="488"/>
                  </a:lnTo>
                  <a:lnTo>
                    <a:pt x="2462" y="488"/>
                  </a:lnTo>
                  <a:lnTo>
                    <a:pt x="2465" y="488"/>
                  </a:lnTo>
                  <a:lnTo>
                    <a:pt x="2469" y="488"/>
                  </a:lnTo>
                  <a:lnTo>
                    <a:pt x="2472" y="488"/>
                  </a:lnTo>
                  <a:lnTo>
                    <a:pt x="2476" y="488"/>
                  </a:lnTo>
                  <a:lnTo>
                    <a:pt x="2479" y="488"/>
                  </a:lnTo>
                  <a:lnTo>
                    <a:pt x="2483" y="488"/>
                  </a:lnTo>
                  <a:lnTo>
                    <a:pt x="2486" y="488"/>
                  </a:lnTo>
                  <a:lnTo>
                    <a:pt x="2490" y="488"/>
                  </a:lnTo>
                  <a:lnTo>
                    <a:pt x="2493" y="488"/>
                  </a:lnTo>
                  <a:lnTo>
                    <a:pt x="2496" y="488"/>
                  </a:lnTo>
                  <a:lnTo>
                    <a:pt x="2500" y="488"/>
                  </a:lnTo>
                  <a:lnTo>
                    <a:pt x="2503" y="488"/>
                  </a:lnTo>
                  <a:lnTo>
                    <a:pt x="2507" y="488"/>
                  </a:lnTo>
                  <a:lnTo>
                    <a:pt x="2510" y="488"/>
                  </a:lnTo>
                  <a:lnTo>
                    <a:pt x="2514" y="488"/>
                  </a:lnTo>
                  <a:lnTo>
                    <a:pt x="2517" y="488"/>
                  </a:lnTo>
                  <a:lnTo>
                    <a:pt x="2521" y="488"/>
                  </a:lnTo>
                  <a:lnTo>
                    <a:pt x="2524" y="488"/>
                  </a:lnTo>
                  <a:lnTo>
                    <a:pt x="2527" y="488"/>
                  </a:lnTo>
                  <a:lnTo>
                    <a:pt x="2531" y="488"/>
                  </a:lnTo>
                  <a:lnTo>
                    <a:pt x="2535" y="488"/>
                  </a:lnTo>
                  <a:lnTo>
                    <a:pt x="2538" y="488"/>
                  </a:lnTo>
                  <a:lnTo>
                    <a:pt x="2541" y="488"/>
                  </a:lnTo>
                  <a:lnTo>
                    <a:pt x="2545" y="488"/>
                  </a:lnTo>
                  <a:lnTo>
                    <a:pt x="2548" y="488"/>
                  </a:lnTo>
                  <a:lnTo>
                    <a:pt x="2552" y="488"/>
                  </a:lnTo>
                  <a:lnTo>
                    <a:pt x="2555" y="488"/>
                  </a:lnTo>
                  <a:lnTo>
                    <a:pt x="2559" y="488"/>
                  </a:lnTo>
                  <a:lnTo>
                    <a:pt x="2562" y="488"/>
                  </a:lnTo>
                  <a:lnTo>
                    <a:pt x="2566" y="488"/>
                  </a:lnTo>
                  <a:lnTo>
                    <a:pt x="2569" y="488"/>
                  </a:lnTo>
                  <a:lnTo>
                    <a:pt x="2572" y="488"/>
                  </a:lnTo>
                  <a:lnTo>
                    <a:pt x="2576" y="488"/>
                  </a:lnTo>
                  <a:lnTo>
                    <a:pt x="2580" y="488"/>
                  </a:lnTo>
                  <a:lnTo>
                    <a:pt x="2583" y="488"/>
                  </a:lnTo>
                  <a:lnTo>
                    <a:pt x="2586" y="488"/>
                  </a:lnTo>
                  <a:lnTo>
                    <a:pt x="2590" y="488"/>
                  </a:lnTo>
                  <a:lnTo>
                    <a:pt x="2593" y="488"/>
                  </a:lnTo>
                  <a:lnTo>
                    <a:pt x="2597" y="488"/>
                  </a:lnTo>
                  <a:lnTo>
                    <a:pt x="2600" y="488"/>
                  </a:lnTo>
                  <a:lnTo>
                    <a:pt x="2604" y="488"/>
                  </a:lnTo>
                  <a:lnTo>
                    <a:pt x="2607" y="488"/>
                  </a:lnTo>
                  <a:lnTo>
                    <a:pt x="2611" y="488"/>
                  </a:lnTo>
                  <a:lnTo>
                    <a:pt x="2614" y="488"/>
                  </a:lnTo>
                  <a:lnTo>
                    <a:pt x="2617" y="488"/>
                  </a:lnTo>
                  <a:lnTo>
                    <a:pt x="2621" y="488"/>
                  </a:lnTo>
                  <a:lnTo>
                    <a:pt x="2624" y="488"/>
                  </a:lnTo>
                  <a:lnTo>
                    <a:pt x="2628" y="488"/>
                  </a:lnTo>
                  <a:lnTo>
                    <a:pt x="2631" y="488"/>
                  </a:lnTo>
                  <a:lnTo>
                    <a:pt x="2635" y="488"/>
                  </a:lnTo>
                  <a:lnTo>
                    <a:pt x="2638" y="488"/>
                  </a:lnTo>
                  <a:lnTo>
                    <a:pt x="2642" y="488"/>
                  </a:lnTo>
                  <a:lnTo>
                    <a:pt x="2645" y="488"/>
                  </a:lnTo>
                  <a:lnTo>
                    <a:pt x="2649" y="488"/>
                  </a:lnTo>
                  <a:lnTo>
                    <a:pt x="2652" y="488"/>
                  </a:lnTo>
                  <a:lnTo>
                    <a:pt x="2656" y="488"/>
                  </a:lnTo>
                  <a:lnTo>
                    <a:pt x="2659" y="488"/>
                  </a:lnTo>
                  <a:lnTo>
                    <a:pt x="2662" y="488"/>
                  </a:lnTo>
                  <a:lnTo>
                    <a:pt x="2666" y="488"/>
                  </a:lnTo>
                  <a:lnTo>
                    <a:pt x="2669" y="488"/>
                  </a:lnTo>
                  <a:lnTo>
                    <a:pt x="2673" y="488"/>
                  </a:lnTo>
                  <a:lnTo>
                    <a:pt x="2676" y="488"/>
                  </a:lnTo>
                  <a:lnTo>
                    <a:pt x="2680" y="488"/>
                  </a:lnTo>
                  <a:lnTo>
                    <a:pt x="2683" y="488"/>
                  </a:lnTo>
                  <a:lnTo>
                    <a:pt x="2687" y="488"/>
                  </a:lnTo>
                  <a:lnTo>
                    <a:pt x="2690" y="488"/>
                  </a:lnTo>
                  <a:lnTo>
                    <a:pt x="2693" y="488"/>
                  </a:lnTo>
                  <a:lnTo>
                    <a:pt x="2697" y="488"/>
                  </a:lnTo>
                  <a:lnTo>
                    <a:pt x="2701" y="488"/>
                  </a:lnTo>
                  <a:lnTo>
                    <a:pt x="2704" y="488"/>
                  </a:lnTo>
                  <a:lnTo>
                    <a:pt x="2707" y="488"/>
                  </a:lnTo>
                  <a:lnTo>
                    <a:pt x="2711" y="488"/>
                  </a:lnTo>
                  <a:lnTo>
                    <a:pt x="2714" y="488"/>
                  </a:lnTo>
                  <a:lnTo>
                    <a:pt x="2718" y="488"/>
                  </a:lnTo>
                  <a:lnTo>
                    <a:pt x="2721" y="488"/>
                  </a:lnTo>
                  <a:lnTo>
                    <a:pt x="2725" y="488"/>
                  </a:lnTo>
                  <a:lnTo>
                    <a:pt x="2728" y="488"/>
                  </a:lnTo>
                  <a:lnTo>
                    <a:pt x="2732" y="488"/>
                  </a:lnTo>
                  <a:lnTo>
                    <a:pt x="2735" y="488"/>
                  </a:lnTo>
                  <a:lnTo>
                    <a:pt x="2738" y="488"/>
                  </a:lnTo>
                  <a:lnTo>
                    <a:pt x="2742" y="488"/>
                  </a:lnTo>
                  <a:lnTo>
                    <a:pt x="2746" y="488"/>
                  </a:lnTo>
                  <a:lnTo>
                    <a:pt x="2749" y="488"/>
                  </a:lnTo>
                  <a:lnTo>
                    <a:pt x="2752" y="488"/>
                  </a:lnTo>
                  <a:lnTo>
                    <a:pt x="2756" y="488"/>
                  </a:lnTo>
                  <a:lnTo>
                    <a:pt x="2759" y="488"/>
                  </a:lnTo>
                  <a:lnTo>
                    <a:pt x="2763" y="488"/>
                  </a:lnTo>
                  <a:lnTo>
                    <a:pt x="2766" y="488"/>
                  </a:lnTo>
                  <a:lnTo>
                    <a:pt x="2770" y="488"/>
                  </a:lnTo>
                  <a:lnTo>
                    <a:pt x="2773" y="488"/>
                  </a:lnTo>
                  <a:lnTo>
                    <a:pt x="2777" y="488"/>
                  </a:lnTo>
                  <a:lnTo>
                    <a:pt x="2780" y="488"/>
                  </a:lnTo>
                  <a:lnTo>
                    <a:pt x="2783" y="488"/>
                  </a:lnTo>
                  <a:lnTo>
                    <a:pt x="2787" y="488"/>
                  </a:lnTo>
                  <a:lnTo>
                    <a:pt x="2790" y="488"/>
                  </a:lnTo>
                  <a:lnTo>
                    <a:pt x="2794" y="488"/>
                  </a:lnTo>
                  <a:lnTo>
                    <a:pt x="2797" y="488"/>
                  </a:lnTo>
                  <a:lnTo>
                    <a:pt x="2801" y="488"/>
                  </a:lnTo>
                  <a:lnTo>
                    <a:pt x="2804" y="488"/>
                  </a:lnTo>
                  <a:lnTo>
                    <a:pt x="2808" y="488"/>
                  </a:lnTo>
                  <a:lnTo>
                    <a:pt x="2811" y="488"/>
                  </a:lnTo>
                  <a:lnTo>
                    <a:pt x="2815" y="488"/>
                  </a:lnTo>
                  <a:lnTo>
                    <a:pt x="2818" y="488"/>
                  </a:lnTo>
                  <a:lnTo>
                    <a:pt x="2822" y="488"/>
                  </a:lnTo>
                  <a:lnTo>
                    <a:pt x="2825" y="488"/>
                  </a:lnTo>
                  <a:lnTo>
                    <a:pt x="2828" y="488"/>
                  </a:lnTo>
                  <a:lnTo>
                    <a:pt x="2832" y="488"/>
                  </a:lnTo>
                  <a:lnTo>
                    <a:pt x="2835" y="488"/>
                  </a:lnTo>
                  <a:lnTo>
                    <a:pt x="2839" y="488"/>
                  </a:lnTo>
                  <a:lnTo>
                    <a:pt x="2842" y="488"/>
                  </a:lnTo>
                  <a:lnTo>
                    <a:pt x="2846" y="488"/>
                  </a:lnTo>
                  <a:lnTo>
                    <a:pt x="2849" y="488"/>
                  </a:lnTo>
                  <a:lnTo>
                    <a:pt x="2853" y="488"/>
                  </a:lnTo>
                  <a:lnTo>
                    <a:pt x="2856" y="488"/>
                  </a:lnTo>
                  <a:lnTo>
                    <a:pt x="2859" y="488"/>
                  </a:lnTo>
                  <a:lnTo>
                    <a:pt x="2863" y="488"/>
                  </a:lnTo>
                  <a:lnTo>
                    <a:pt x="2867" y="488"/>
                  </a:lnTo>
                  <a:lnTo>
                    <a:pt x="2870" y="488"/>
                  </a:lnTo>
                  <a:lnTo>
                    <a:pt x="2873" y="488"/>
                  </a:lnTo>
                  <a:lnTo>
                    <a:pt x="2877" y="488"/>
                  </a:lnTo>
                  <a:lnTo>
                    <a:pt x="2880" y="488"/>
                  </a:lnTo>
                  <a:lnTo>
                    <a:pt x="2884" y="488"/>
                  </a:lnTo>
                  <a:lnTo>
                    <a:pt x="2887" y="488"/>
                  </a:lnTo>
                  <a:lnTo>
                    <a:pt x="2891" y="488"/>
                  </a:lnTo>
                  <a:lnTo>
                    <a:pt x="2894" y="488"/>
                  </a:lnTo>
                  <a:lnTo>
                    <a:pt x="2898" y="488"/>
                  </a:lnTo>
                  <a:lnTo>
                    <a:pt x="2901" y="488"/>
                  </a:lnTo>
                  <a:lnTo>
                    <a:pt x="2904" y="488"/>
                  </a:lnTo>
                  <a:lnTo>
                    <a:pt x="2908" y="488"/>
                  </a:lnTo>
                  <a:lnTo>
                    <a:pt x="2911" y="488"/>
                  </a:lnTo>
                  <a:lnTo>
                    <a:pt x="2915" y="488"/>
                  </a:lnTo>
                  <a:lnTo>
                    <a:pt x="2918" y="488"/>
                  </a:lnTo>
                  <a:lnTo>
                    <a:pt x="2922" y="488"/>
                  </a:lnTo>
                  <a:lnTo>
                    <a:pt x="2925" y="488"/>
                  </a:lnTo>
                  <a:lnTo>
                    <a:pt x="2929" y="488"/>
                  </a:lnTo>
                  <a:lnTo>
                    <a:pt x="2932" y="488"/>
                  </a:lnTo>
                  <a:lnTo>
                    <a:pt x="2936" y="488"/>
                  </a:lnTo>
                  <a:lnTo>
                    <a:pt x="2939" y="488"/>
                  </a:lnTo>
                  <a:lnTo>
                    <a:pt x="2943" y="488"/>
                  </a:lnTo>
                  <a:lnTo>
                    <a:pt x="2946" y="488"/>
                  </a:lnTo>
                  <a:lnTo>
                    <a:pt x="2949" y="488"/>
                  </a:lnTo>
                  <a:lnTo>
                    <a:pt x="2953" y="488"/>
                  </a:lnTo>
                  <a:lnTo>
                    <a:pt x="2956" y="488"/>
                  </a:lnTo>
                  <a:lnTo>
                    <a:pt x="2960" y="488"/>
                  </a:lnTo>
                  <a:lnTo>
                    <a:pt x="2963" y="488"/>
                  </a:lnTo>
                  <a:lnTo>
                    <a:pt x="2967" y="488"/>
                  </a:lnTo>
                  <a:lnTo>
                    <a:pt x="2970" y="488"/>
                  </a:lnTo>
                  <a:lnTo>
                    <a:pt x="2974" y="488"/>
                  </a:lnTo>
                  <a:lnTo>
                    <a:pt x="2977" y="488"/>
                  </a:lnTo>
                  <a:lnTo>
                    <a:pt x="2981" y="488"/>
                  </a:lnTo>
                  <a:lnTo>
                    <a:pt x="2984" y="488"/>
                  </a:lnTo>
                  <a:lnTo>
                    <a:pt x="2988" y="488"/>
                  </a:lnTo>
                  <a:lnTo>
                    <a:pt x="2991" y="488"/>
                  </a:lnTo>
                  <a:lnTo>
                    <a:pt x="2994" y="488"/>
                  </a:lnTo>
                  <a:lnTo>
                    <a:pt x="2998" y="488"/>
                  </a:lnTo>
                  <a:lnTo>
                    <a:pt x="3001" y="488"/>
                  </a:lnTo>
                  <a:lnTo>
                    <a:pt x="3005" y="488"/>
                  </a:lnTo>
                  <a:lnTo>
                    <a:pt x="3008" y="488"/>
                  </a:lnTo>
                  <a:lnTo>
                    <a:pt x="3012" y="488"/>
                  </a:lnTo>
                  <a:lnTo>
                    <a:pt x="3015" y="488"/>
                  </a:lnTo>
                  <a:lnTo>
                    <a:pt x="3019" y="488"/>
                  </a:lnTo>
                  <a:lnTo>
                    <a:pt x="3022" y="488"/>
                  </a:lnTo>
                  <a:lnTo>
                    <a:pt x="3025" y="488"/>
                  </a:lnTo>
                  <a:lnTo>
                    <a:pt x="3029" y="488"/>
                  </a:lnTo>
                  <a:lnTo>
                    <a:pt x="3032" y="488"/>
                  </a:lnTo>
                  <a:lnTo>
                    <a:pt x="3036" y="488"/>
                  </a:lnTo>
                  <a:lnTo>
                    <a:pt x="3039" y="488"/>
                  </a:lnTo>
                  <a:lnTo>
                    <a:pt x="3043" y="488"/>
                  </a:lnTo>
                  <a:lnTo>
                    <a:pt x="3046" y="488"/>
                  </a:lnTo>
                  <a:lnTo>
                    <a:pt x="3050" y="488"/>
                  </a:lnTo>
                  <a:lnTo>
                    <a:pt x="3053" y="488"/>
                  </a:lnTo>
                  <a:lnTo>
                    <a:pt x="3057" y="488"/>
                  </a:lnTo>
                  <a:lnTo>
                    <a:pt x="3060" y="488"/>
                  </a:lnTo>
                  <a:lnTo>
                    <a:pt x="3064" y="488"/>
                  </a:lnTo>
                  <a:lnTo>
                    <a:pt x="3067" y="488"/>
                  </a:lnTo>
                  <a:lnTo>
                    <a:pt x="3070" y="488"/>
                  </a:lnTo>
                  <a:lnTo>
                    <a:pt x="3074" y="488"/>
                  </a:lnTo>
                  <a:lnTo>
                    <a:pt x="3077" y="488"/>
                  </a:lnTo>
                  <a:lnTo>
                    <a:pt x="3081" y="488"/>
                  </a:lnTo>
                  <a:lnTo>
                    <a:pt x="3084" y="488"/>
                  </a:lnTo>
                  <a:lnTo>
                    <a:pt x="3088" y="488"/>
                  </a:lnTo>
                  <a:lnTo>
                    <a:pt x="3091" y="488"/>
                  </a:lnTo>
                  <a:lnTo>
                    <a:pt x="3095" y="488"/>
                  </a:lnTo>
                  <a:lnTo>
                    <a:pt x="3098" y="488"/>
                  </a:lnTo>
                  <a:lnTo>
                    <a:pt x="3102" y="488"/>
                  </a:lnTo>
                  <a:lnTo>
                    <a:pt x="3105" y="488"/>
                  </a:lnTo>
                  <a:lnTo>
                    <a:pt x="3108" y="488"/>
                  </a:lnTo>
                  <a:lnTo>
                    <a:pt x="3112" y="0"/>
                  </a:lnTo>
                  <a:lnTo>
                    <a:pt x="3115" y="488"/>
                  </a:lnTo>
                  <a:lnTo>
                    <a:pt x="3119" y="488"/>
                  </a:lnTo>
                  <a:lnTo>
                    <a:pt x="3122" y="488"/>
                  </a:lnTo>
                  <a:lnTo>
                    <a:pt x="3126" y="488"/>
                  </a:lnTo>
                  <a:lnTo>
                    <a:pt x="3129" y="488"/>
                  </a:lnTo>
                  <a:lnTo>
                    <a:pt x="3133" y="488"/>
                  </a:lnTo>
                  <a:lnTo>
                    <a:pt x="3136" y="488"/>
                  </a:lnTo>
                  <a:lnTo>
                    <a:pt x="3140" y="488"/>
                  </a:lnTo>
                  <a:lnTo>
                    <a:pt x="3143" y="488"/>
                  </a:lnTo>
                  <a:lnTo>
                    <a:pt x="3146" y="488"/>
                  </a:lnTo>
                  <a:lnTo>
                    <a:pt x="3150" y="488"/>
                  </a:lnTo>
                  <a:lnTo>
                    <a:pt x="3153" y="488"/>
                  </a:lnTo>
                  <a:lnTo>
                    <a:pt x="3157" y="488"/>
                  </a:lnTo>
                  <a:lnTo>
                    <a:pt x="3160" y="488"/>
                  </a:lnTo>
                  <a:lnTo>
                    <a:pt x="3164" y="488"/>
                  </a:lnTo>
                  <a:lnTo>
                    <a:pt x="3167" y="488"/>
                  </a:lnTo>
                  <a:lnTo>
                    <a:pt x="3171" y="488"/>
                  </a:lnTo>
                  <a:lnTo>
                    <a:pt x="3174" y="488"/>
                  </a:lnTo>
                  <a:lnTo>
                    <a:pt x="3178" y="488"/>
                  </a:lnTo>
                  <a:lnTo>
                    <a:pt x="3181" y="488"/>
                  </a:lnTo>
                  <a:lnTo>
                    <a:pt x="3184" y="488"/>
                  </a:lnTo>
                  <a:lnTo>
                    <a:pt x="3188" y="488"/>
                  </a:lnTo>
                  <a:lnTo>
                    <a:pt x="3191" y="488"/>
                  </a:lnTo>
                  <a:lnTo>
                    <a:pt x="3195" y="488"/>
                  </a:lnTo>
                  <a:lnTo>
                    <a:pt x="3198" y="488"/>
                  </a:lnTo>
                  <a:lnTo>
                    <a:pt x="3202" y="488"/>
                  </a:lnTo>
                  <a:lnTo>
                    <a:pt x="3205" y="488"/>
                  </a:lnTo>
                  <a:lnTo>
                    <a:pt x="3209" y="488"/>
                  </a:lnTo>
                  <a:lnTo>
                    <a:pt x="3212" y="488"/>
                  </a:lnTo>
                  <a:lnTo>
                    <a:pt x="3216" y="488"/>
                  </a:lnTo>
                  <a:lnTo>
                    <a:pt x="3219" y="488"/>
                  </a:lnTo>
                  <a:lnTo>
                    <a:pt x="3223" y="488"/>
                  </a:lnTo>
                  <a:lnTo>
                    <a:pt x="3226" y="488"/>
                  </a:lnTo>
                  <a:lnTo>
                    <a:pt x="3229" y="488"/>
                  </a:lnTo>
                  <a:lnTo>
                    <a:pt x="3233" y="488"/>
                  </a:lnTo>
                  <a:lnTo>
                    <a:pt x="3236" y="488"/>
                  </a:lnTo>
                  <a:lnTo>
                    <a:pt x="3240" y="488"/>
                  </a:lnTo>
                  <a:lnTo>
                    <a:pt x="3243" y="488"/>
                  </a:lnTo>
                  <a:lnTo>
                    <a:pt x="3247" y="488"/>
                  </a:lnTo>
                  <a:lnTo>
                    <a:pt x="3250" y="488"/>
                  </a:lnTo>
                  <a:lnTo>
                    <a:pt x="3254" y="488"/>
                  </a:lnTo>
                  <a:lnTo>
                    <a:pt x="3257" y="488"/>
                  </a:lnTo>
                  <a:lnTo>
                    <a:pt x="3260" y="488"/>
                  </a:lnTo>
                  <a:lnTo>
                    <a:pt x="3264" y="488"/>
                  </a:lnTo>
                  <a:lnTo>
                    <a:pt x="3268" y="488"/>
                  </a:lnTo>
                  <a:lnTo>
                    <a:pt x="3271" y="488"/>
                  </a:lnTo>
                  <a:lnTo>
                    <a:pt x="3274" y="488"/>
                  </a:lnTo>
                  <a:lnTo>
                    <a:pt x="3278" y="488"/>
                  </a:lnTo>
                  <a:lnTo>
                    <a:pt x="3281" y="488"/>
                  </a:lnTo>
                  <a:lnTo>
                    <a:pt x="3285" y="488"/>
                  </a:lnTo>
                  <a:lnTo>
                    <a:pt x="3288" y="488"/>
                  </a:lnTo>
                  <a:lnTo>
                    <a:pt x="3292" y="488"/>
                  </a:lnTo>
                  <a:lnTo>
                    <a:pt x="3295" y="488"/>
                  </a:lnTo>
                  <a:lnTo>
                    <a:pt x="3299" y="488"/>
                  </a:lnTo>
                  <a:lnTo>
                    <a:pt x="3302" y="488"/>
                  </a:lnTo>
                  <a:lnTo>
                    <a:pt x="3305" y="488"/>
                  </a:lnTo>
                  <a:lnTo>
                    <a:pt x="3309" y="488"/>
                  </a:lnTo>
                  <a:lnTo>
                    <a:pt x="3312" y="488"/>
                  </a:lnTo>
                  <a:lnTo>
                    <a:pt x="3316" y="488"/>
                  </a:lnTo>
                  <a:lnTo>
                    <a:pt x="3319" y="488"/>
                  </a:lnTo>
                  <a:lnTo>
                    <a:pt x="3323" y="488"/>
                  </a:lnTo>
                  <a:lnTo>
                    <a:pt x="3326" y="488"/>
                  </a:lnTo>
                  <a:lnTo>
                    <a:pt x="3330" y="488"/>
                  </a:lnTo>
                  <a:lnTo>
                    <a:pt x="3333" y="488"/>
                  </a:lnTo>
                  <a:lnTo>
                    <a:pt x="3337" y="488"/>
                  </a:lnTo>
                  <a:lnTo>
                    <a:pt x="3340" y="488"/>
                  </a:lnTo>
                  <a:lnTo>
                    <a:pt x="3344" y="488"/>
                  </a:lnTo>
                  <a:lnTo>
                    <a:pt x="3347" y="488"/>
                  </a:lnTo>
                  <a:lnTo>
                    <a:pt x="3350" y="488"/>
                  </a:lnTo>
                  <a:lnTo>
                    <a:pt x="3354" y="488"/>
                  </a:lnTo>
                  <a:lnTo>
                    <a:pt x="3357" y="488"/>
                  </a:lnTo>
                  <a:lnTo>
                    <a:pt x="3361" y="488"/>
                  </a:lnTo>
                  <a:lnTo>
                    <a:pt x="3364" y="488"/>
                  </a:lnTo>
                  <a:lnTo>
                    <a:pt x="3368" y="488"/>
                  </a:lnTo>
                  <a:lnTo>
                    <a:pt x="3371" y="488"/>
                  </a:lnTo>
                  <a:lnTo>
                    <a:pt x="3375" y="488"/>
                  </a:lnTo>
                  <a:lnTo>
                    <a:pt x="3378" y="488"/>
                  </a:lnTo>
                  <a:lnTo>
                    <a:pt x="3381" y="488"/>
                  </a:lnTo>
                  <a:lnTo>
                    <a:pt x="3385" y="488"/>
                  </a:lnTo>
                  <a:lnTo>
                    <a:pt x="3389" y="488"/>
                  </a:lnTo>
                  <a:lnTo>
                    <a:pt x="3392" y="488"/>
                  </a:lnTo>
                  <a:lnTo>
                    <a:pt x="3395" y="488"/>
                  </a:lnTo>
                  <a:lnTo>
                    <a:pt x="3399" y="488"/>
                  </a:lnTo>
                  <a:lnTo>
                    <a:pt x="3402" y="488"/>
                  </a:lnTo>
                  <a:lnTo>
                    <a:pt x="3406" y="488"/>
                  </a:lnTo>
                  <a:lnTo>
                    <a:pt x="3409" y="488"/>
                  </a:lnTo>
                  <a:lnTo>
                    <a:pt x="3413" y="488"/>
                  </a:lnTo>
                  <a:lnTo>
                    <a:pt x="3416" y="488"/>
                  </a:lnTo>
                  <a:lnTo>
                    <a:pt x="3420" y="488"/>
                  </a:lnTo>
                  <a:lnTo>
                    <a:pt x="3423" y="488"/>
                  </a:lnTo>
                  <a:lnTo>
                    <a:pt x="3426" y="488"/>
                  </a:lnTo>
                  <a:lnTo>
                    <a:pt x="3430" y="488"/>
                  </a:lnTo>
                  <a:lnTo>
                    <a:pt x="3434" y="488"/>
                  </a:lnTo>
                  <a:lnTo>
                    <a:pt x="3437" y="488"/>
                  </a:lnTo>
                  <a:lnTo>
                    <a:pt x="3440" y="488"/>
                  </a:lnTo>
                  <a:lnTo>
                    <a:pt x="3444" y="488"/>
                  </a:lnTo>
                  <a:lnTo>
                    <a:pt x="3447" y="488"/>
                  </a:lnTo>
                  <a:lnTo>
                    <a:pt x="3451" y="488"/>
                  </a:lnTo>
                  <a:lnTo>
                    <a:pt x="3454" y="488"/>
                  </a:lnTo>
                  <a:lnTo>
                    <a:pt x="3458" y="488"/>
                  </a:lnTo>
                  <a:lnTo>
                    <a:pt x="3461" y="488"/>
                  </a:lnTo>
                  <a:lnTo>
                    <a:pt x="3465" y="488"/>
                  </a:lnTo>
                  <a:lnTo>
                    <a:pt x="3468" y="488"/>
                  </a:lnTo>
                  <a:lnTo>
                    <a:pt x="3471" y="488"/>
                  </a:lnTo>
                  <a:lnTo>
                    <a:pt x="3475" y="0"/>
                  </a:lnTo>
                  <a:lnTo>
                    <a:pt x="3478" y="488"/>
                  </a:lnTo>
                  <a:lnTo>
                    <a:pt x="3482" y="488"/>
                  </a:lnTo>
                  <a:lnTo>
                    <a:pt x="3485" y="488"/>
                  </a:lnTo>
                  <a:lnTo>
                    <a:pt x="3489" y="488"/>
                  </a:lnTo>
                  <a:lnTo>
                    <a:pt x="3492" y="488"/>
                  </a:lnTo>
                  <a:lnTo>
                    <a:pt x="3496" y="488"/>
                  </a:lnTo>
                  <a:lnTo>
                    <a:pt x="3499" y="488"/>
                  </a:lnTo>
                  <a:lnTo>
                    <a:pt x="3503" y="488"/>
                  </a:lnTo>
                  <a:lnTo>
                    <a:pt x="3506" y="488"/>
                  </a:lnTo>
                  <a:lnTo>
                    <a:pt x="3510" y="488"/>
                  </a:lnTo>
                  <a:lnTo>
                    <a:pt x="3513" y="488"/>
                  </a:lnTo>
                  <a:lnTo>
                    <a:pt x="3516" y="488"/>
                  </a:lnTo>
                  <a:lnTo>
                    <a:pt x="3520" y="488"/>
                  </a:lnTo>
                  <a:lnTo>
                    <a:pt x="3523" y="488"/>
                  </a:lnTo>
                  <a:lnTo>
                    <a:pt x="3527" y="488"/>
                  </a:lnTo>
                  <a:lnTo>
                    <a:pt x="3530" y="488"/>
                  </a:lnTo>
                  <a:lnTo>
                    <a:pt x="3534" y="488"/>
                  </a:lnTo>
                  <a:lnTo>
                    <a:pt x="3537" y="488"/>
                  </a:lnTo>
                  <a:lnTo>
                    <a:pt x="3541" y="488"/>
                  </a:lnTo>
                  <a:lnTo>
                    <a:pt x="3544" y="488"/>
                  </a:lnTo>
                  <a:lnTo>
                    <a:pt x="3547" y="488"/>
                  </a:lnTo>
                  <a:lnTo>
                    <a:pt x="3551" y="488"/>
                  </a:lnTo>
                  <a:lnTo>
                    <a:pt x="3555" y="488"/>
                  </a:lnTo>
                  <a:lnTo>
                    <a:pt x="3558" y="488"/>
                  </a:lnTo>
                  <a:lnTo>
                    <a:pt x="3561" y="488"/>
                  </a:lnTo>
                  <a:lnTo>
                    <a:pt x="3565" y="488"/>
                  </a:lnTo>
                  <a:lnTo>
                    <a:pt x="3568" y="488"/>
                  </a:lnTo>
                  <a:lnTo>
                    <a:pt x="3572" y="488"/>
                  </a:lnTo>
                  <a:lnTo>
                    <a:pt x="3575" y="488"/>
                  </a:lnTo>
                  <a:lnTo>
                    <a:pt x="3579" y="488"/>
                  </a:lnTo>
                  <a:lnTo>
                    <a:pt x="3582" y="488"/>
                  </a:lnTo>
                  <a:lnTo>
                    <a:pt x="3586" y="488"/>
                  </a:lnTo>
                  <a:lnTo>
                    <a:pt x="3589" y="488"/>
                  </a:lnTo>
                  <a:lnTo>
                    <a:pt x="3592" y="488"/>
                  </a:lnTo>
                  <a:lnTo>
                    <a:pt x="3596" y="488"/>
                  </a:lnTo>
                  <a:lnTo>
                    <a:pt x="3600" y="488"/>
                  </a:lnTo>
                  <a:lnTo>
                    <a:pt x="3603" y="488"/>
                  </a:lnTo>
                  <a:lnTo>
                    <a:pt x="3606" y="488"/>
                  </a:lnTo>
                  <a:lnTo>
                    <a:pt x="3610" y="488"/>
                  </a:lnTo>
                  <a:lnTo>
                    <a:pt x="3613" y="488"/>
                  </a:lnTo>
                  <a:lnTo>
                    <a:pt x="3617" y="488"/>
                  </a:lnTo>
                  <a:lnTo>
                    <a:pt x="3620" y="488"/>
                  </a:lnTo>
                  <a:lnTo>
                    <a:pt x="3624" y="488"/>
                  </a:lnTo>
                  <a:lnTo>
                    <a:pt x="3627" y="488"/>
                  </a:lnTo>
                  <a:lnTo>
                    <a:pt x="3631" y="488"/>
                  </a:lnTo>
                  <a:lnTo>
                    <a:pt x="3634" y="488"/>
                  </a:lnTo>
                  <a:lnTo>
                    <a:pt x="3637" y="488"/>
                  </a:lnTo>
                  <a:lnTo>
                    <a:pt x="3641" y="488"/>
                  </a:lnTo>
                  <a:lnTo>
                    <a:pt x="3644" y="488"/>
                  </a:lnTo>
                  <a:lnTo>
                    <a:pt x="3648" y="488"/>
                  </a:lnTo>
                  <a:lnTo>
                    <a:pt x="3651" y="488"/>
                  </a:lnTo>
                  <a:lnTo>
                    <a:pt x="3655" y="488"/>
                  </a:lnTo>
                  <a:lnTo>
                    <a:pt x="3658" y="488"/>
                  </a:lnTo>
                  <a:lnTo>
                    <a:pt x="3662" y="488"/>
                  </a:lnTo>
                  <a:lnTo>
                    <a:pt x="3665" y="488"/>
                  </a:lnTo>
                  <a:lnTo>
                    <a:pt x="3669" y="488"/>
                  </a:lnTo>
                  <a:lnTo>
                    <a:pt x="3672" y="488"/>
                  </a:lnTo>
                  <a:lnTo>
                    <a:pt x="3676" y="488"/>
                  </a:lnTo>
                  <a:lnTo>
                    <a:pt x="3679" y="488"/>
                  </a:lnTo>
                  <a:lnTo>
                    <a:pt x="3682" y="488"/>
                  </a:lnTo>
                  <a:lnTo>
                    <a:pt x="3686" y="488"/>
                  </a:lnTo>
                  <a:lnTo>
                    <a:pt x="3689" y="488"/>
                  </a:lnTo>
                  <a:lnTo>
                    <a:pt x="3693" y="488"/>
                  </a:lnTo>
                  <a:lnTo>
                    <a:pt x="3696" y="488"/>
                  </a:lnTo>
                  <a:lnTo>
                    <a:pt x="3700" y="488"/>
                  </a:lnTo>
                  <a:lnTo>
                    <a:pt x="3703" y="488"/>
                  </a:lnTo>
                  <a:lnTo>
                    <a:pt x="3707" y="488"/>
                  </a:lnTo>
                  <a:lnTo>
                    <a:pt x="3710" y="488"/>
                  </a:lnTo>
                  <a:lnTo>
                    <a:pt x="3713" y="488"/>
                  </a:lnTo>
                  <a:lnTo>
                    <a:pt x="3717" y="488"/>
                  </a:lnTo>
                  <a:lnTo>
                    <a:pt x="3721" y="488"/>
                  </a:lnTo>
                  <a:lnTo>
                    <a:pt x="3724" y="488"/>
                  </a:lnTo>
                  <a:lnTo>
                    <a:pt x="3727" y="488"/>
                  </a:lnTo>
                  <a:lnTo>
                    <a:pt x="3731" y="488"/>
                  </a:lnTo>
                  <a:lnTo>
                    <a:pt x="3734" y="488"/>
                  </a:lnTo>
                  <a:lnTo>
                    <a:pt x="3738" y="488"/>
                  </a:lnTo>
                  <a:lnTo>
                    <a:pt x="3741" y="488"/>
                  </a:lnTo>
                  <a:lnTo>
                    <a:pt x="3745" y="488"/>
                  </a:lnTo>
                  <a:lnTo>
                    <a:pt x="3748" y="488"/>
                  </a:lnTo>
                  <a:lnTo>
                    <a:pt x="3752" y="488"/>
                  </a:lnTo>
                  <a:lnTo>
                    <a:pt x="3755" y="488"/>
                  </a:lnTo>
                  <a:lnTo>
                    <a:pt x="3758" y="488"/>
                  </a:lnTo>
                  <a:lnTo>
                    <a:pt x="3762" y="488"/>
                  </a:lnTo>
                  <a:lnTo>
                    <a:pt x="3765" y="488"/>
                  </a:lnTo>
                  <a:lnTo>
                    <a:pt x="3769" y="488"/>
                  </a:lnTo>
                  <a:lnTo>
                    <a:pt x="3772" y="488"/>
                  </a:lnTo>
                  <a:lnTo>
                    <a:pt x="3776" y="488"/>
                  </a:lnTo>
                  <a:lnTo>
                    <a:pt x="3779" y="488"/>
                  </a:lnTo>
                  <a:lnTo>
                    <a:pt x="3783" y="488"/>
                  </a:lnTo>
                  <a:lnTo>
                    <a:pt x="3786" y="488"/>
                  </a:lnTo>
                  <a:lnTo>
                    <a:pt x="3790" y="488"/>
                  </a:lnTo>
                  <a:lnTo>
                    <a:pt x="3793" y="488"/>
                  </a:lnTo>
                  <a:lnTo>
                    <a:pt x="3797" y="488"/>
                  </a:lnTo>
                  <a:lnTo>
                    <a:pt x="3800" y="488"/>
                  </a:lnTo>
                  <a:lnTo>
                    <a:pt x="3803" y="488"/>
                  </a:lnTo>
                  <a:lnTo>
                    <a:pt x="3807" y="488"/>
                  </a:lnTo>
                  <a:lnTo>
                    <a:pt x="3810" y="488"/>
                  </a:lnTo>
                  <a:lnTo>
                    <a:pt x="3814" y="488"/>
                  </a:lnTo>
                  <a:lnTo>
                    <a:pt x="3817" y="488"/>
                  </a:lnTo>
                  <a:lnTo>
                    <a:pt x="3821" y="488"/>
                  </a:lnTo>
                  <a:lnTo>
                    <a:pt x="3824" y="488"/>
                  </a:lnTo>
                  <a:lnTo>
                    <a:pt x="3828" y="488"/>
                  </a:lnTo>
                  <a:lnTo>
                    <a:pt x="3831" y="488"/>
                  </a:lnTo>
                  <a:lnTo>
                    <a:pt x="3835" y="488"/>
                  </a:lnTo>
                  <a:lnTo>
                    <a:pt x="3838" y="488"/>
                  </a:lnTo>
                  <a:lnTo>
                    <a:pt x="3842" y="488"/>
                  </a:lnTo>
                  <a:lnTo>
                    <a:pt x="3845" y="488"/>
                  </a:lnTo>
                  <a:lnTo>
                    <a:pt x="3848" y="488"/>
                  </a:lnTo>
                  <a:lnTo>
                    <a:pt x="3852" y="488"/>
                  </a:lnTo>
                  <a:lnTo>
                    <a:pt x="3855" y="488"/>
                  </a:lnTo>
                  <a:lnTo>
                    <a:pt x="3859" y="488"/>
                  </a:lnTo>
                  <a:lnTo>
                    <a:pt x="3862" y="488"/>
                  </a:lnTo>
                  <a:lnTo>
                    <a:pt x="3866" y="488"/>
                  </a:lnTo>
                  <a:lnTo>
                    <a:pt x="3869" y="488"/>
                  </a:lnTo>
                  <a:lnTo>
                    <a:pt x="3873" y="488"/>
                  </a:lnTo>
                  <a:lnTo>
                    <a:pt x="3876" y="488"/>
                  </a:lnTo>
                  <a:lnTo>
                    <a:pt x="3879" y="488"/>
                  </a:lnTo>
                  <a:lnTo>
                    <a:pt x="3883" y="488"/>
                  </a:lnTo>
                  <a:lnTo>
                    <a:pt x="3886" y="488"/>
                  </a:lnTo>
                  <a:lnTo>
                    <a:pt x="3890" y="488"/>
                  </a:lnTo>
                  <a:lnTo>
                    <a:pt x="3893" y="488"/>
                  </a:lnTo>
                  <a:lnTo>
                    <a:pt x="3897" y="488"/>
                  </a:lnTo>
                  <a:lnTo>
                    <a:pt x="3900" y="488"/>
                  </a:lnTo>
                  <a:lnTo>
                    <a:pt x="3904" y="488"/>
                  </a:lnTo>
                  <a:lnTo>
                    <a:pt x="3907" y="488"/>
                  </a:lnTo>
                  <a:lnTo>
                    <a:pt x="3911" y="0"/>
                  </a:lnTo>
                  <a:lnTo>
                    <a:pt x="3914" y="488"/>
                  </a:lnTo>
                  <a:lnTo>
                    <a:pt x="3918" y="488"/>
                  </a:lnTo>
                  <a:lnTo>
                    <a:pt x="3921" y="488"/>
                  </a:lnTo>
                  <a:lnTo>
                    <a:pt x="3924" y="488"/>
                  </a:lnTo>
                  <a:lnTo>
                    <a:pt x="3928" y="488"/>
                  </a:lnTo>
                  <a:lnTo>
                    <a:pt x="3931" y="488"/>
                  </a:lnTo>
                  <a:lnTo>
                    <a:pt x="3935" y="488"/>
                  </a:lnTo>
                  <a:lnTo>
                    <a:pt x="3938" y="488"/>
                  </a:lnTo>
                  <a:lnTo>
                    <a:pt x="3942" y="488"/>
                  </a:lnTo>
                  <a:lnTo>
                    <a:pt x="3945" y="488"/>
                  </a:lnTo>
                  <a:lnTo>
                    <a:pt x="3949" y="488"/>
                  </a:lnTo>
                  <a:lnTo>
                    <a:pt x="3952" y="488"/>
                  </a:lnTo>
                  <a:lnTo>
                    <a:pt x="3956" y="488"/>
                  </a:lnTo>
                  <a:lnTo>
                    <a:pt x="3959" y="488"/>
                  </a:lnTo>
                  <a:lnTo>
                    <a:pt x="3962" y="488"/>
                  </a:lnTo>
                  <a:lnTo>
                    <a:pt x="3966" y="488"/>
                  </a:lnTo>
                  <a:lnTo>
                    <a:pt x="3969" y="488"/>
                  </a:lnTo>
                  <a:lnTo>
                    <a:pt x="3973" y="488"/>
                  </a:lnTo>
                  <a:lnTo>
                    <a:pt x="3976" y="488"/>
                  </a:lnTo>
                  <a:lnTo>
                    <a:pt x="3980" y="488"/>
                  </a:lnTo>
                  <a:lnTo>
                    <a:pt x="3983" y="488"/>
                  </a:lnTo>
                  <a:lnTo>
                    <a:pt x="3987" y="488"/>
                  </a:lnTo>
                  <a:lnTo>
                    <a:pt x="3990" y="488"/>
                  </a:lnTo>
                  <a:lnTo>
                    <a:pt x="3993" y="488"/>
                  </a:lnTo>
                  <a:lnTo>
                    <a:pt x="3997" y="488"/>
                  </a:lnTo>
                  <a:lnTo>
                    <a:pt x="4000" y="488"/>
                  </a:lnTo>
                  <a:lnTo>
                    <a:pt x="4004" y="488"/>
                  </a:lnTo>
                  <a:lnTo>
                    <a:pt x="4007" y="488"/>
                  </a:lnTo>
                  <a:lnTo>
                    <a:pt x="4011" y="488"/>
                  </a:lnTo>
                  <a:lnTo>
                    <a:pt x="4014" y="488"/>
                  </a:lnTo>
                  <a:lnTo>
                    <a:pt x="4018" y="488"/>
                  </a:lnTo>
                  <a:lnTo>
                    <a:pt x="4021" y="488"/>
                  </a:lnTo>
                  <a:lnTo>
                    <a:pt x="4025" y="488"/>
                  </a:lnTo>
                  <a:lnTo>
                    <a:pt x="4028" y="488"/>
                  </a:lnTo>
                  <a:lnTo>
                    <a:pt x="4032" y="488"/>
                  </a:lnTo>
                  <a:lnTo>
                    <a:pt x="4035" y="488"/>
                  </a:lnTo>
                  <a:lnTo>
                    <a:pt x="4038" y="488"/>
                  </a:lnTo>
                  <a:lnTo>
                    <a:pt x="4042" y="488"/>
                  </a:lnTo>
                  <a:lnTo>
                    <a:pt x="4045" y="488"/>
                  </a:lnTo>
                  <a:lnTo>
                    <a:pt x="4049" y="488"/>
                  </a:lnTo>
                  <a:lnTo>
                    <a:pt x="4052" y="488"/>
                  </a:lnTo>
                  <a:lnTo>
                    <a:pt x="4056" y="488"/>
                  </a:lnTo>
                  <a:lnTo>
                    <a:pt x="4059" y="488"/>
                  </a:lnTo>
                  <a:lnTo>
                    <a:pt x="4063" y="488"/>
                  </a:lnTo>
                  <a:lnTo>
                    <a:pt x="4066" y="488"/>
                  </a:lnTo>
                  <a:lnTo>
                    <a:pt x="4070" y="488"/>
                  </a:lnTo>
                  <a:lnTo>
                    <a:pt x="4073" y="488"/>
                  </a:lnTo>
                  <a:lnTo>
                    <a:pt x="4077" y="488"/>
                  </a:lnTo>
                  <a:lnTo>
                    <a:pt x="4080" y="488"/>
                  </a:lnTo>
                  <a:lnTo>
                    <a:pt x="4083" y="488"/>
                  </a:lnTo>
                  <a:lnTo>
                    <a:pt x="4087" y="488"/>
                  </a:lnTo>
                  <a:lnTo>
                    <a:pt x="4090" y="488"/>
                  </a:lnTo>
                  <a:lnTo>
                    <a:pt x="4094" y="488"/>
                  </a:lnTo>
                  <a:lnTo>
                    <a:pt x="4097" y="488"/>
                  </a:lnTo>
                  <a:lnTo>
                    <a:pt x="4101" y="488"/>
                  </a:lnTo>
                  <a:lnTo>
                    <a:pt x="4104" y="488"/>
                  </a:lnTo>
                  <a:lnTo>
                    <a:pt x="4108" y="488"/>
                  </a:lnTo>
                  <a:lnTo>
                    <a:pt x="4111" y="488"/>
                  </a:lnTo>
                  <a:lnTo>
                    <a:pt x="4114" y="488"/>
                  </a:lnTo>
                  <a:lnTo>
                    <a:pt x="4118" y="488"/>
                  </a:lnTo>
                  <a:lnTo>
                    <a:pt x="4122" y="488"/>
                  </a:lnTo>
                  <a:lnTo>
                    <a:pt x="4125" y="488"/>
                  </a:lnTo>
                  <a:lnTo>
                    <a:pt x="4128" y="488"/>
                  </a:lnTo>
                  <a:lnTo>
                    <a:pt x="4132" y="488"/>
                  </a:lnTo>
                  <a:lnTo>
                    <a:pt x="4135" y="488"/>
                  </a:lnTo>
                  <a:lnTo>
                    <a:pt x="4139" y="488"/>
                  </a:lnTo>
                  <a:lnTo>
                    <a:pt x="4142" y="488"/>
                  </a:lnTo>
                  <a:lnTo>
                    <a:pt x="4146" y="488"/>
                  </a:lnTo>
                  <a:lnTo>
                    <a:pt x="4149" y="488"/>
                  </a:lnTo>
                  <a:lnTo>
                    <a:pt x="4153" y="488"/>
                  </a:lnTo>
                  <a:lnTo>
                    <a:pt x="4156" y="488"/>
                  </a:lnTo>
                  <a:lnTo>
                    <a:pt x="4159" y="488"/>
                  </a:lnTo>
                  <a:lnTo>
                    <a:pt x="4163" y="488"/>
                  </a:lnTo>
                  <a:lnTo>
                    <a:pt x="4166" y="488"/>
                  </a:lnTo>
                  <a:lnTo>
                    <a:pt x="4170" y="488"/>
                  </a:lnTo>
                  <a:lnTo>
                    <a:pt x="4173" y="488"/>
                  </a:lnTo>
                  <a:lnTo>
                    <a:pt x="4177" y="488"/>
                  </a:lnTo>
                  <a:lnTo>
                    <a:pt x="4180" y="488"/>
                  </a:lnTo>
                  <a:lnTo>
                    <a:pt x="4184" y="488"/>
                  </a:lnTo>
                  <a:lnTo>
                    <a:pt x="4187" y="488"/>
                  </a:lnTo>
                  <a:lnTo>
                    <a:pt x="4191" y="488"/>
                  </a:lnTo>
                  <a:lnTo>
                    <a:pt x="4194" y="488"/>
                  </a:lnTo>
                  <a:lnTo>
                    <a:pt x="4198" y="488"/>
                  </a:lnTo>
                  <a:lnTo>
                    <a:pt x="4201" y="488"/>
                  </a:lnTo>
                  <a:lnTo>
                    <a:pt x="4204" y="488"/>
                  </a:lnTo>
                  <a:lnTo>
                    <a:pt x="4208" y="488"/>
                  </a:lnTo>
                  <a:lnTo>
                    <a:pt x="4211" y="488"/>
                  </a:lnTo>
                  <a:lnTo>
                    <a:pt x="4215" y="488"/>
                  </a:lnTo>
                  <a:lnTo>
                    <a:pt x="4218" y="488"/>
                  </a:lnTo>
                  <a:lnTo>
                    <a:pt x="4222" y="488"/>
                  </a:lnTo>
                  <a:lnTo>
                    <a:pt x="4225" y="488"/>
                  </a:lnTo>
                  <a:lnTo>
                    <a:pt x="4229" y="488"/>
                  </a:lnTo>
                  <a:lnTo>
                    <a:pt x="4232" y="488"/>
                  </a:lnTo>
                  <a:lnTo>
                    <a:pt x="4235" y="488"/>
                  </a:lnTo>
                  <a:lnTo>
                    <a:pt x="4239" y="488"/>
                  </a:lnTo>
                  <a:lnTo>
                    <a:pt x="4243" y="488"/>
                  </a:lnTo>
                  <a:lnTo>
                    <a:pt x="4246" y="488"/>
                  </a:lnTo>
                  <a:lnTo>
                    <a:pt x="4249" y="488"/>
                  </a:lnTo>
                  <a:lnTo>
                    <a:pt x="4253" y="488"/>
                  </a:lnTo>
                  <a:lnTo>
                    <a:pt x="4256" y="488"/>
                  </a:lnTo>
                  <a:lnTo>
                    <a:pt x="4260" y="488"/>
                  </a:lnTo>
                  <a:lnTo>
                    <a:pt x="4263" y="488"/>
                  </a:lnTo>
                  <a:lnTo>
                    <a:pt x="4267" y="488"/>
                  </a:lnTo>
                  <a:lnTo>
                    <a:pt x="4270" y="488"/>
                  </a:lnTo>
                  <a:lnTo>
                    <a:pt x="4274" y="488"/>
                  </a:lnTo>
                  <a:lnTo>
                    <a:pt x="4277" y="488"/>
                  </a:lnTo>
                  <a:lnTo>
                    <a:pt x="4280" y="488"/>
                  </a:lnTo>
                  <a:lnTo>
                    <a:pt x="4284" y="488"/>
                  </a:lnTo>
                  <a:lnTo>
                    <a:pt x="4288" y="488"/>
                  </a:lnTo>
                  <a:lnTo>
                    <a:pt x="4291" y="488"/>
                  </a:lnTo>
                  <a:lnTo>
                    <a:pt x="4294" y="488"/>
                  </a:lnTo>
                  <a:lnTo>
                    <a:pt x="4298" y="488"/>
                  </a:lnTo>
                  <a:lnTo>
                    <a:pt x="4301" y="488"/>
                  </a:lnTo>
                  <a:lnTo>
                    <a:pt x="4305" y="488"/>
                  </a:lnTo>
                  <a:lnTo>
                    <a:pt x="4308" y="488"/>
                  </a:lnTo>
                  <a:lnTo>
                    <a:pt x="4312" y="488"/>
                  </a:lnTo>
                  <a:lnTo>
                    <a:pt x="4315" y="488"/>
                  </a:lnTo>
                  <a:lnTo>
                    <a:pt x="4319" y="488"/>
                  </a:lnTo>
                  <a:lnTo>
                    <a:pt x="4322" y="488"/>
                  </a:lnTo>
                  <a:lnTo>
                    <a:pt x="4325" y="488"/>
                  </a:lnTo>
                  <a:lnTo>
                    <a:pt x="4329" y="488"/>
                  </a:lnTo>
                  <a:lnTo>
                    <a:pt x="4332" y="488"/>
                  </a:lnTo>
                  <a:lnTo>
                    <a:pt x="4336" y="488"/>
                  </a:lnTo>
                  <a:lnTo>
                    <a:pt x="4339" y="488"/>
                  </a:lnTo>
                  <a:lnTo>
                    <a:pt x="4343" y="488"/>
                  </a:lnTo>
                  <a:lnTo>
                    <a:pt x="4346" y="488"/>
                  </a:lnTo>
                  <a:lnTo>
                    <a:pt x="4350" y="488"/>
                  </a:lnTo>
                  <a:lnTo>
                    <a:pt x="4353" y="488"/>
                  </a:lnTo>
                  <a:lnTo>
                    <a:pt x="4357" y="488"/>
                  </a:lnTo>
                  <a:lnTo>
                    <a:pt x="4360" y="488"/>
                  </a:lnTo>
                  <a:lnTo>
                    <a:pt x="4364" y="488"/>
                  </a:lnTo>
                  <a:lnTo>
                    <a:pt x="4367" y="488"/>
                  </a:lnTo>
                  <a:lnTo>
                    <a:pt x="4370" y="488"/>
                  </a:lnTo>
                  <a:lnTo>
                    <a:pt x="4374" y="488"/>
                  </a:lnTo>
                  <a:lnTo>
                    <a:pt x="4377" y="488"/>
                  </a:lnTo>
                  <a:lnTo>
                    <a:pt x="4381" y="488"/>
                  </a:lnTo>
                  <a:lnTo>
                    <a:pt x="4384" y="488"/>
                  </a:lnTo>
                  <a:lnTo>
                    <a:pt x="4388" y="488"/>
                  </a:lnTo>
                  <a:lnTo>
                    <a:pt x="4391" y="488"/>
                  </a:lnTo>
                  <a:lnTo>
                    <a:pt x="4395" y="488"/>
                  </a:lnTo>
                  <a:lnTo>
                    <a:pt x="4398" y="488"/>
                  </a:lnTo>
                  <a:lnTo>
                    <a:pt x="4401" y="488"/>
                  </a:lnTo>
                  <a:lnTo>
                    <a:pt x="4405" y="488"/>
                  </a:lnTo>
                  <a:lnTo>
                    <a:pt x="4409" y="488"/>
                  </a:lnTo>
                  <a:lnTo>
                    <a:pt x="4412" y="488"/>
                  </a:lnTo>
                  <a:lnTo>
                    <a:pt x="4415" y="488"/>
                  </a:lnTo>
                  <a:lnTo>
                    <a:pt x="4419" y="488"/>
                  </a:lnTo>
                  <a:lnTo>
                    <a:pt x="4422" y="488"/>
                  </a:lnTo>
                  <a:lnTo>
                    <a:pt x="4426" y="488"/>
                  </a:lnTo>
                  <a:lnTo>
                    <a:pt x="4429" y="488"/>
                  </a:lnTo>
                  <a:lnTo>
                    <a:pt x="4433" y="488"/>
                  </a:lnTo>
                  <a:lnTo>
                    <a:pt x="4436" y="488"/>
                  </a:lnTo>
                  <a:lnTo>
                    <a:pt x="4440" y="488"/>
                  </a:lnTo>
                  <a:lnTo>
                    <a:pt x="4443" y="488"/>
                  </a:lnTo>
                  <a:lnTo>
                    <a:pt x="4446" y="488"/>
                  </a:lnTo>
                  <a:lnTo>
                    <a:pt x="4450" y="488"/>
                  </a:lnTo>
                  <a:lnTo>
                    <a:pt x="4454" y="488"/>
                  </a:lnTo>
                  <a:lnTo>
                    <a:pt x="4457" y="488"/>
                  </a:lnTo>
                  <a:lnTo>
                    <a:pt x="4460" y="488"/>
                  </a:lnTo>
                  <a:lnTo>
                    <a:pt x="4464" y="488"/>
                  </a:lnTo>
                  <a:lnTo>
                    <a:pt x="4467" y="488"/>
                  </a:lnTo>
                  <a:lnTo>
                    <a:pt x="4471" y="488"/>
                  </a:lnTo>
                  <a:lnTo>
                    <a:pt x="4474" y="488"/>
                  </a:lnTo>
                  <a:lnTo>
                    <a:pt x="4478" y="488"/>
                  </a:lnTo>
                  <a:lnTo>
                    <a:pt x="4481" y="488"/>
                  </a:lnTo>
                  <a:lnTo>
                    <a:pt x="4485" y="488"/>
                  </a:lnTo>
                  <a:lnTo>
                    <a:pt x="4488" y="488"/>
                  </a:lnTo>
                  <a:lnTo>
                    <a:pt x="4491" y="488"/>
                  </a:lnTo>
                  <a:lnTo>
                    <a:pt x="4495" y="488"/>
                  </a:lnTo>
                  <a:lnTo>
                    <a:pt x="4498" y="488"/>
                  </a:lnTo>
                  <a:lnTo>
                    <a:pt x="4502" y="488"/>
                  </a:lnTo>
                  <a:lnTo>
                    <a:pt x="4505" y="488"/>
                  </a:lnTo>
                  <a:lnTo>
                    <a:pt x="4509" y="488"/>
                  </a:lnTo>
                  <a:lnTo>
                    <a:pt x="4512" y="488"/>
                  </a:lnTo>
                  <a:lnTo>
                    <a:pt x="4516" y="488"/>
                  </a:lnTo>
                  <a:lnTo>
                    <a:pt x="4519" y="488"/>
                  </a:lnTo>
                  <a:lnTo>
                    <a:pt x="4523" y="488"/>
                  </a:lnTo>
                  <a:lnTo>
                    <a:pt x="4526" y="488"/>
                  </a:lnTo>
                  <a:lnTo>
                    <a:pt x="4530" y="488"/>
                  </a:lnTo>
                  <a:lnTo>
                    <a:pt x="4533" y="488"/>
                  </a:lnTo>
                  <a:lnTo>
                    <a:pt x="4536" y="488"/>
                  </a:lnTo>
                  <a:lnTo>
                    <a:pt x="4540" y="488"/>
                  </a:lnTo>
                  <a:lnTo>
                    <a:pt x="4543" y="488"/>
                  </a:lnTo>
                  <a:lnTo>
                    <a:pt x="4547" y="488"/>
                  </a:lnTo>
                  <a:lnTo>
                    <a:pt x="4550" y="488"/>
                  </a:lnTo>
                  <a:lnTo>
                    <a:pt x="4554" y="488"/>
                  </a:lnTo>
                  <a:lnTo>
                    <a:pt x="4557" y="488"/>
                  </a:lnTo>
                  <a:lnTo>
                    <a:pt x="4561" y="488"/>
                  </a:lnTo>
                  <a:lnTo>
                    <a:pt x="4564" y="488"/>
                  </a:lnTo>
                  <a:lnTo>
                    <a:pt x="4567" y="488"/>
                  </a:lnTo>
                  <a:lnTo>
                    <a:pt x="4571" y="488"/>
                  </a:lnTo>
                  <a:lnTo>
                    <a:pt x="4575" y="488"/>
                  </a:lnTo>
                  <a:lnTo>
                    <a:pt x="4578" y="488"/>
                  </a:lnTo>
                  <a:lnTo>
                    <a:pt x="4581" y="488"/>
                  </a:lnTo>
                  <a:lnTo>
                    <a:pt x="4585" y="488"/>
                  </a:lnTo>
                  <a:lnTo>
                    <a:pt x="4588" y="488"/>
                  </a:lnTo>
                  <a:lnTo>
                    <a:pt x="4592" y="488"/>
                  </a:lnTo>
                  <a:lnTo>
                    <a:pt x="4595" y="488"/>
                  </a:lnTo>
                  <a:lnTo>
                    <a:pt x="4599" y="488"/>
                  </a:lnTo>
                  <a:lnTo>
                    <a:pt x="4602" y="488"/>
                  </a:lnTo>
                  <a:lnTo>
                    <a:pt x="4606" y="488"/>
                  </a:lnTo>
                  <a:lnTo>
                    <a:pt x="4609" y="488"/>
                  </a:lnTo>
                  <a:lnTo>
                    <a:pt x="4612" y="488"/>
                  </a:lnTo>
                  <a:lnTo>
                    <a:pt x="4616" y="488"/>
                  </a:lnTo>
                  <a:lnTo>
                    <a:pt x="4619" y="488"/>
                  </a:lnTo>
                  <a:lnTo>
                    <a:pt x="4623" y="488"/>
                  </a:lnTo>
                  <a:lnTo>
                    <a:pt x="4626" y="488"/>
                  </a:lnTo>
                  <a:lnTo>
                    <a:pt x="4630" y="488"/>
                  </a:lnTo>
                  <a:lnTo>
                    <a:pt x="4633" y="488"/>
                  </a:lnTo>
                  <a:lnTo>
                    <a:pt x="4637" y="488"/>
                  </a:lnTo>
                  <a:lnTo>
                    <a:pt x="4640" y="488"/>
                  </a:lnTo>
                  <a:lnTo>
                    <a:pt x="4644" y="488"/>
                  </a:lnTo>
                  <a:lnTo>
                    <a:pt x="4647" y="488"/>
                  </a:lnTo>
                  <a:lnTo>
                    <a:pt x="4651" y="488"/>
                  </a:lnTo>
                  <a:lnTo>
                    <a:pt x="4654" y="488"/>
                  </a:lnTo>
                  <a:lnTo>
                    <a:pt x="4657" y="488"/>
                  </a:lnTo>
                  <a:lnTo>
                    <a:pt x="4661" y="488"/>
                  </a:lnTo>
                  <a:lnTo>
                    <a:pt x="4664" y="488"/>
                  </a:lnTo>
                  <a:lnTo>
                    <a:pt x="4668" y="488"/>
                  </a:lnTo>
                  <a:lnTo>
                    <a:pt x="4671" y="488"/>
                  </a:lnTo>
                  <a:lnTo>
                    <a:pt x="4675" y="488"/>
                  </a:lnTo>
                  <a:lnTo>
                    <a:pt x="4678" y="488"/>
                  </a:lnTo>
                  <a:lnTo>
                    <a:pt x="4682" y="488"/>
                  </a:lnTo>
                  <a:lnTo>
                    <a:pt x="4685" y="488"/>
                  </a:lnTo>
                  <a:lnTo>
                    <a:pt x="4688" y="488"/>
                  </a:lnTo>
                  <a:lnTo>
                    <a:pt x="4692" y="488"/>
                  </a:lnTo>
                  <a:lnTo>
                    <a:pt x="4696" y="488"/>
                  </a:lnTo>
                  <a:lnTo>
                    <a:pt x="4699" y="488"/>
                  </a:lnTo>
                  <a:lnTo>
                    <a:pt x="4702" y="488"/>
                  </a:lnTo>
                  <a:lnTo>
                    <a:pt x="4706" y="488"/>
                  </a:lnTo>
                  <a:lnTo>
                    <a:pt x="4709" y="488"/>
                  </a:lnTo>
                  <a:lnTo>
                    <a:pt x="4713" y="488"/>
                  </a:lnTo>
                  <a:lnTo>
                    <a:pt x="4716" y="488"/>
                  </a:lnTo>
                  <a:lnTo>
                    <a:pt x="4720" y="488"/>
                  </a:lnTo>
                  <a:lnTo>
                    <a:pt x="4723" y="488"/>
                  </a:lnTo>
                  <a:lnTo>
                    <a:pt x="4727" y="488"/>
                  </a:lnTo>
                  <a:lnTo>
                    <a:pt x="4730" y="488"/>
                  </a:lnTo>
                  <a:lnTo>
                    <a:pt x="4733" y="488"/>
                  </a:lnTo>
                  <a:lnTo>
                    <a:pt x="4737" y="488"/>
                  </a:lnTo>
                  <a:lnTo>
                    <a:pt x="4740" y="488"/>
                  </a:lnTo>
                  <a:lnTo>
                    <a:pt x="4744" y="488"/>
                  </a:lnTo>
                  <a:lnTo>
                    <a:pt x="4747" y="488"/>
                  </a:lnTo>
                  <a:lnTo>
                    <a:pt x="4751" y="488"/>
                  </a:lnTo>
                  <a:lnTo>
                    <a:pt x="4754" y="0"/>
                  </a:lnTo>
                  <a:lnTo>
                    <a:pt x="4758" y="488"/>
                  </a:lnTo>
                  <a:lnTo>
                    <a:pt x="4761" y="488"/>
                  </a:lnTo>
                  <a:lnTo>
                    <a:pt x="4765" y="488"/>
                  </a:lnTo>
                  <a:lnTo>
                    <a:pt x="4768" y="488"/>
                  </a:lnTo>
                  <a:lnTo>
                    <a:pt x="4771" y="488"/>
                  </a:lnTo>
                  <a:lnTo>
                    <a:pt x="4775" y="488"/>
                  </a:lnTo>
                  <a:lnTo>
                    <a:pt x="4778" y="488"/>
                  </a:lnTo>
                  <a:lnTo>
                    <a:pt x="4782" y="488"/>
                  </a:lnTo>
                  <a:lnTo>
                    <a:pt x="4785" y="488"/>
                  </a:lnTo>
                  <a:lnTo>
                    <a:pt x="4789" y="488"/>
                  </a:lnTo>
                  <a:lnTo>
                    <a:pt x="4792" y="488"/>
                  </a:lnTo>
                  <a:lnTo>
                    <a:pt x="4796" y="488"/>
                  </a:lnTo>
                  <a:lnTo>
                    <a:pt x="4799" y="488"/>
                  </a:lnTo>
                  <a:lnTo>
                    <a:pt x="4803" y="488"/>
                  </a:lnTo>
                  <a:lnTo>
                    <a:pt x="4806" y="488"/>
                  </a:lnTo>
                  <a:lnTo>
                    <a:pt x="4810" y="488"/>
                  </a:lnTo>
                  <a:lnTo>
                    <a:pt x="4813" y="488"/>
                  </a:lnTo>
                  <a:lnTo>
                    <a:pt x="4816" y="488"/>
                  </a:lnTo>
                  <a:lnTo>
                    <a:pt x="4820" y="488"/>
                  </a:lnTo>
                  <a:lnTo>
                    <a:pt x="4823" y="488"/>
                  </a:lnTo>
                  <a:lnTo>
                    <a:pt x="4827" y="488"/>
                  </a:lnTo>
                  <a:lnTo>
                    <a:pt x="4830" y="488"/>
                  </a:lnTo>
                  <a:lnTo>
                    <a:pt x="4834" y="488"/>
                  </a:lnTo>
                  <a:lnTo>
                    <a:pt x="4837" y="488"/>
                  </a:lnTo>
                  <a:lnTo>
                    <a:pt x="4841" y="488"/>
                  </a:lnTo>
                  <a:lnTo>
                    <a:pt x="4844" y="488"/>
                  </a:lnTo>
                  <a:lnTo>
                    <a:pt x="4847" y="488"/>
                  </a:lnTo>
                  <a:lnTo>
                    <a:pt x="4851" y="488"/>
                  </a:lnTo>
                  <a:lnTo>
                    <a:pt x="4854" y="488"/>
                  </a:lnTo>
                  <a:lnTo>
                    <a:pt x="4858" y="488"/>
                  </a:lnTo>
                  <a:lnTo>
                    <a:pt x="4861" y="488"/>
                  </a:lnTo>
                  <a:lnTo>
                    <a:pt x="4865" y="488"/>
                  </a:lnTo>
                  <a:lnTo>
                    <a:pt x="4868" y="488"/>
                  </a:lnTo>
                  <a:lnTo>
                    <a:pt x="4872" y="488"/>
                  </a:lnTo>
                  <a:lnTo>
                    <a:pt x="4875" y="488"/>
                  </a:lnTo>
                  <a:lnTo>
                    <a:pt x="4879" y="488"/>
                  </a:lnTo>
                  <a:lnTo>
                    <a:pt x="4882" y="488"/>
                  </a:lnTo>
                  <a:lnTo>
                    <a:pt x="4886" y="488"/>
                  </a:lnTo>
                  <a:lnTo>
                    <a:pt x="4889" y="488"/>
                  </a:lnTo>
                  <a:lnTo>
                    <a:pt x="4892" y="488"/>
                  </a:lnTo>
                  <a:lnTo>
                    <a:pt x="4896" y="488"/>
                  </a:lnTo>
                  <a:lnTo>
                    <a:pt x="4899" y="488"/>
                  </a:lnTo>
                  <a:lnTo>
                    <a:pt x="4903" y="488"/>
                  </a:lnTo>
                  <a:lnTo>
                    <a:pt x="4906" y="488"/>
                  </a:lnTo>
                  <a:lnTo>
                    <a:pt x="4910" y="488"/>
                  </a:lnTo>
                  <a:lnTo>
                    <a:pt x="4913" y="488"/>
                  </a:lnTo>
                  <a:lnTo>
                    <a:pt x="4917" y="488"/>
                  </a:lnTo>
                  <a:lnTo>
                    <a:pt x="4920" y="488"/>
                  </a:lnTo>
                  <a:lnTo>
                    <a:pt x="4923" y="488"/>
                  </a:lnTo>
                  <a:lnTo>
                    <a:pt x="4927" y="488"/>
                  </a:lnTo>
                  <a:lnTo>
                    <a:pt x="4931" y="488"/>
                  </a:lnTo>
                  <a:lnTo>
                    <a:pt x="4934" y="488"/>
                  </a:lnTo>
                  <a:lnTo>
                    <a:pt x="4937" y="488"/>
                  </a:lnTo>
                  <a:lnTo>
                    <a:pt x="4941" y="488"/>
                  </a:lnTo>
                  <a:lnTo>
                    <a:pt x="4944" y="488"/>
                  </a:lnTo>
                  <a:lnTo>
                    <a:pt x="4948" y="488"/>
                  </a:lnTo>
                  <a:lnTo>
                    <a:pt x="4951" y="488"/>
                  </a:lnTo>
                  <a:lnTo>
                    <a:pt x="4955" y="488"/>
                  </a:lnTo>
                  <a:lnTo>
                    <a:pt x="4958" y="488"/>
                  </a:lnTo>
                  <a:lnTo>
                    <a:pt x="4962" y="488"/>
                  </a:lnTo>
                  <a:lnTo>
                    <a:pt x="4965" y="488"/>
                  </a:lnTo>
                  <a:lnTo>
                    <a:pt x="4968" y="488"/>
                  </a:lnTo>
                  <a:lnTo>
                    <a:pt x="4972" y="488"/>
                  </a:lnTo>
                  <a:lnTo>
                    <a:pt x="4976" y="488"/>
                  </a:lnTo>
                  <a:lnTo>
                    <a:pt x="4979" y="488"/>
                  </a:lnTo>
                  <a:lnTo>
                    <a:pt x="4982" y="488"/>
                  </a:lnTo>
                  <a:lnTo>
                    <a:pt x="4986" y="488"/>
                  </a:lnTo>
                  <a:lnTo>
                    <a:pt x="4989" y="488"/>
                  </a:lnTo>
                  <a:lnTo>
                    <a:pt x="4993" y="488"/>
                  </a:lnTo>
                  <a:lnTo>
                    <a:pt x="4996" y="488"/>
                  </a:lnTo>
                  <a:lnTo>
                    <a:pt x="5000" y="488"/>
                  </a:lnTo>
                  <a:lnTo>
                    <a:pt x="5003" y="488"/>
                  </a:lnTo>
                  <a:lnTo>
                    <a:pt x="5007" y="488"/>
                  </a:lnTo>
                  <a:lnTo>
                    <a:pt x="5010" y="488"/>
                  </a:lnTo>
                  <a:lnTo>
                    <a:pt x="5013" y="488"/>
                  </a:lnTo>
                  <a:lnTo>
                    <a:pt x="5017" y="488"/>
                  </a:lnTo>
                  <a:lnTo>
                    <a:pt x="5020" y="488"/>
                  </a:lnTo>
                  <a:lnTo>
                    <a:pt x="5024" y="488"/>
                  </a:lnTo>
                  <a:lnTo>
                    <a:pt x="5027" y="488"/>
                  </a:lnTo>
                  <a:lnTo>
                    <a:pt x="5031" y="488"/>
                  </a:lnTo>
                  <a:lnTo>
                    <a:pt x="5034" y="488"/>
                  </a:lnTo>
                  <a:lnTo>
                    <a:pt x="5038" y="488"/>
                  </a:lnTo>
                  <a:lnTo>
                    <a:pt x="5041" y="488"/>
                  </a:lnTo>
                  <a:lnTo>
                    <a:pt x="5045" y="488"/>
                  </a:lnTo>
                  <a:lnTo>
                    <a:pt x="5048" y="488"/>
                  </a:lnTo>
                  <a:lnTo>
                    <a:pt x="5052" y="488"/>
                  </a:lnTo>
                  <a:lnTo>
                    <a:pt x="5055" y="488"/>
                  </a:lnTo>
                  <a:lnTo>
                    <a:pt x="5058" y="488"/>
                  </a:lnTo>
                  <a:lnTo>
                    <a:pt x="5062" y="488"/>
                  </a:lnTo>
                  <a:lnTo>
                    <a:pt x="5065" y="488"/>
                  </a:lnTo>
                  <a:lnTo>
                    <a:pt x="5069" y="488"/>
                  </a:lnTo>
                  <a:lnTo>
                    <a:pt x="5072" y="488"/>
                  </a:lnTo>
                  <a:lnTo>
                    <a:pt x="5076" y="488"/>
                  </a:lnTo>
                  <a:lnTo>
                    <a:pt x="5079" y="488"/>
                  </a:lnTo>
                  <a:lnTo>
                    <a:pt x="5083" y="488"/>
                  </a:lnTo>
                  <a:lnTo>
                    <a:pt x="5086" y="488"/>
                  </a:lnTo>
                  <a:lnTo>
                    <a:pt x="5089" y="488"/>
                  </a:lnTo>
                  <a:lnTo>
                    <a:pt x="5093" y="488"/>
                  </a:lnTo>
                  <a:lnTo>
                    <a:pt x="5097" y="488"/>
                  </a:lnTo>
                  <a:lnTo>
                    <a:pt x="5100" y="488"/>
                  </a:lnTo>
                  <a:lnTo>
                    <a:pt x="5103" y="488"/>
                  </a:lnTo>
                  <a:lnTo>
                    <a:pt x="5107" y="488"/>
                  </a:lnTo>
                  <a:lnTo>
                    <a:pt x="5110" y="488"/>
                  </a:lnTo>
                  <a:lnTo>
                    <a:pt x="5114" y="488"/>
                  </a:lnTo>
                  <a:lnTo>
                    <a:pt x="5117" y="488"/>
                  </a:lnTo>
                  <a:lnTo>
                    <a:pt x="5121" y="488"/>
                  </a:lnTo>
                  <a:lnTo>
                    <a:pt x="5124" y="488"/>
                  </a:lnTo>
                  <a:lnTo>
                    <a:pt x="5128" y="488"/>
                  </a:lnTo>
                  <a:lnTo>
                    <a:pt x="5131" y="488"/>
                  </a:lnTo>
                  <a:lnTo>
                    <a:pt x="5134" y="488"/>
                  </a:lnTo>
                  <a:lnTo>
                    <a:pt x="5138" y="488"/>
                  </a:lnTo>
                  <a:lnTo>
                    <a:pt x="5142" y="488"/>
                  </a:lnTo>
                  <a:lnTo>
                    <a:pt x="5145" y="488"/>
                  </a:lnTo>
                  <a:lnTo>
                    <a:pt x="5148" y="488"/>
                  </a:lnTo>
                  <a:lnTo>
                    <a:pt x="5152" y="488"/>
                  </a:lnTo>
                  <a:lnTo>
                    <a:pt x="5155" y="488"/>
                  </a:lnTo>
                  <a:lnTo>
                    <a:pt x="5159" y="488"/>
                  </a:lnTo>
                  <a:lnTo>
                    <a:pt x="5162" y="488"/>
                  </a:lnTo>
                  <a:lnTo>
                    <a:pt x="5166" y="488"/>
                  </a:lnTo>
                  <a:lnTo>
                    <a:pt x="5169" y="488"/>
                  </a:lnTo>
                  <a:lnTo>
                    <a:pt x="5173" y="488"/>
                  </a:lnTo>
                  <a:lnTo>
                    <a:pt x="5176" y="488"/>
                  </a:lnTo>
                  <a:lnTo>
                    <a:pt x="5179" y="488"/>
                  </a:lnTo>
                  <a:lnTo>
                    <a:pt x="5183" y="488"/>
                  </a:lnTo>
                  <a:lnTo>
                    <a:pt x="5186" y="488"/>
                  </a:lnTo>
                  <a:lnTo>
                    <a:pt x="5190" y="488"/>
                  </a:lnTo>
                  <a:lnTo>
                    <a:pt x="5193" y="488"/>
                  </a:lnTo>
                  <a:lnTo>
                    <a:pt x="5197" y="488"/>
                  </a:lnTo>
                  <a:lnTo>
                    <a:pt x="5200" y="488"/>
                  </a:lnTo>
                  <a:lnTo>
                    <a:pt x="5204" y="488"/>
                  </a:lnTo>
                  <a:lnTo>
                    <a:pt x="5207" y="488"/>
                  </a:lnTo>
                  <a:lnTo>
                    <a:pt x="5211" y="488"/>
                  </a:lnTo>
                  <a:lnTo>
                    <a:pt x="5214" y="488"/>
                  </a:lnTo>
                  <a:lnTo>
                    <a:pt x="5218" y="488"/>
                  </a:lnTo>
                  <a:lnTo>
                    <a:pt x="5221" y="488"/>
                  </a:lnTo>
                  <a:lnTo>
                    <a:pt x="5224" y="488"/>
                  </a:lnTo>
                  <a:lnTo>
                    <a:pt x="5228" y="488"/>
                  </a:lnTo>
                  <a:lnTo>
                    <a:pt x="5231" y="488"/>
                  </a:lnTo>
                  <a:lnTo>
                    <a:pt x="5235" y="488"/>
                  </a:lnTo>
                  <a:lnTo>
                    <a:pt x="5238" y="488"/>
                  </a:lnTo>
                  <a:lnTo>
                    <a:pt x="5242" y="488"/>
                  </a:lnTo>
                  <a:lnTo>
                    <a:pt x="5245" y="488"/>
                  </a:lnTo>
                  <a:lnTo>
                    <a:pt x="5249" y="488"/>
                  </a:lnTo>
                  <a:lnTo>
                    <a:pt x="5252" y="488"/>
                  </a:lnTo>
                  <a:lnTo>
                    <a:pt x="5255" y="488"/>
                  </a:lnTo>
                  <a:lnTo>
                    <a:pt x="5259" y="488"/>
                  </a:lnTo>
                  <a:lnTo>
                    <a:pt x="5263" y="488"/>
                  </a:lnTo>
                  <a:lnTo>
                    <a:pt x="5266" y="488"/>
                  </a:lnTo>
                  <a:lnTo>
                    <a:pt x="5269" y="488"/>
                  </a:lnTo>
                  <a:lnTo>
                    <a:pt x="5273" y="488"/>
                  </a:lnTo>
                  <a:lnTo>
                    <a:pt x="5276" y="488"/>
                  </a:lnTo>
                  <a:lnTo>
                    <a:pt x="5280" y="488"/>
                  </a:lnTo>
                  <a:lnTo>
                    <a:pt x="5283" y="488"/>
                  </a:lnTo>
                  <a:lnTo>
                    <a:pt x="5287" y="488"/>
                  </a:lnTo>
                  <a:lnTo>
                    <a:pt x="5290" y="488"/>
                  </a:lnTo>
                  <a:lnTo>
                    <a:pt x="5294" y="488"/>
                  </a:lnTo>
                  <a:lnTo>
                    <a:pt x="5297" y="488"/>
                  </a:lnTo>
                  <a:lnTo>
                    <a:pt x="5300" y="488"/>
                  </a:lnTo>
                  <a:lnTo>
                    <a:pt x="5304" y="488"/>
                  </a:lnTo>
                  <a:lnTo>
                    <a:pt x="5307" y="488"/>
                  </a:lnTo>
                  <a:lnTo>
                    <a:pt x="5311" y="488"/>
                  </a:lnTo>
                  <a:lnTo>
                    <a:pt x="5314" y="488"/>
                  </a:lnTo>
                  <a:lnTo>
                    <a:pt x="5318" y="488"/>
                  </a:lnTo>
                  <a:lnTo>
                    <a:pt x="5321" y="488"/>
                  </a:lnTo>
                  <a:lnTo>
                    <a:pt x="5325" y="488"/>
                  </a:lnTo>
                  <a:lnTo>
                    <a:pt x="5328" y="488"/>
                  </a:lnTo>
                  <a:lnTo>
                    <a:pt x="5332" y="488"/>
                  </a:lnTo>
                  <a:lnTo>
                    <a:pt x="5335" y="488"/>
                  </a:lnTo>
                  <a:lnTo>
                    <a:pt x="5339" y="488"/>
                  </a:lnTo>
                  <a:lnTo>
                    <a:pt x="5342" y="488"/>
                  </a:lnTo>
                  <a:lnTo>
                    <a:pt x="5345" y="488"/>
                  </a:lnTo>
                  <a:lnTo>
                    <a:pt x="5349" y="488"/>
                  </a:lnTo>
                  <a:lnTo>
                    <a:pt x="5352" y="488"/>
                  </a:lnTo>
                  <a:lnTo>
                    <a:pt x="5356" y="488"/>
                  </a:lnTo>
                  <a:lnTo>
                    <a:pt x="5359" y="488"/>
                  </a:lnTo>
                  <a:lnTo>
                    <a:pt x="5363" y="488"/>
                  </a:lnTo>
                  <a:lnTo>
                    <a:pt x="5366" y="488"/>
                  </a:lnTo>
                  <a:lnTo>
                    <a:pt x="5370" y="488"/>
                  </a:lnTo>
                  <a:lnTo>
                    <a:pt x="5373" y="488"/>
                  </a:lnTo>
                  <a:lnTo>
                    <a:pt x="5377" y="488"/>
                  </a:lnTo>
                  <a:lnTo>
                    <a:pt x="5380" y="488"/>
                  </a:lnTo>
                  <a:lnTo>
                    <a:pt x="5384" y="488"/>
                  </a:lnTo>
                  <a:lnTo>
                    <a:pt x="5387" y="488"/>
                  </a:lnTo>
                  <a:lnTo>
                    <a:pt x="5390" y="488"/>
                  </a:lnTo>
                  <a:lnTo>
                    <a:pt x="5394" y="488"/>
                  </a:lnTo>
                  <a:lnTo>
                    <a:pt x="5397" y="488"/>
                  </a:lnTo>
                  <a:lnTo>
                    <a:pt x="5401" y="488"/>
                  </a:lnTo>
                  <a:lnTo>
                    <a:pt x="5404" y="488"/>
                  </a:lnTo>
                  <a:lnTo>
                    <a:pt x="5408" y="488"/>
                  </a:lnTo>
                  <a:lnTo>
                    <a:pt x="5411" y="488"/>
                  </a:lnTo>
                  <a:lnTo>
                    <a:pt x="5415" y="488"/>
                  </a:lnTo>
                  <a:lnTo>
                    <a:pt x="5418" y="488"/>
                  </a:lnTo>
                  <a:lnTo>
                    <a:pt x="5421" y="488"/>
                  </a:lnTo>
                  <a:lnTo>
                    <a:pt x="5425" y="488"/>
                  </a:lnTo>
                  <a:lnTo>
                    <a:pt x="5429" y="488"/>
                  </a:lnTo>
                  <a:lnTo>
                    <a:pt x="5432" y="488"/>
                  </a:lnTo>
                  <a:lnTo>
                    <a:pt x="5435" y="488"/>
                  </a:lnTo>
                  <a:lnTo>
                    <a:pt x="5439" y="488"/>
                  </a:lnTo>
                  <a:lnTo>
                    <a:pt x="5442" y="488"/>
                  </a:lnTo>
                  <a:lnTo>
                    <a:pt x="5446" y="488"/>
                  </a:lnTo>
                  <a:lnTo>
                    <a:pt x="5449" y="488"/>
                  </a:lnTo>
                  <a:lnTo>
                    <a:pt x="5453" y="488"/>
                  </a:lnTo>
                  <a:lnTo>
                    <a:pt x="5456" y="488"/>
                  </a:lnTo>
                  <a:lnTo>
                    <a:pt x="5460" y="488"/>
                  </a:lnTo>
                  <a:lnTo>
                    <a:pt x="5463" y="488"/>
                  </a:lnTo>
                  <a:lnTo>
                    <a:pt x="5466" y="488"/>
                  </a:lnTo>
                  <a:lnTo>
                    <a:pt x="5470" y="488"/>
                  </a:lnTo>
                  <a:lnTo>
                    <a:pt x="5473" y="488"/>
                  </a:lnTo>
                  <a:lnTo>
                    <a:pt x="5477" y="488"/>
                  </a:lnTo>
                  <a:lnTo>
                    <a:pt x="5480" y="488"/>
                  </a:lnTo>
                  <a:lnTo>
                    <a:pt x="5484" y="488"/>
                  </a:lnTo>
                  <a:lnTo>
                    <a:pt x="5487" y="488"/>
                  </a:lnTo>
                  <a:lnTo>
                    <a:pt x="5491" y="488"/>
                  </a:lnTo>
                  <a:lnTo>
                    <a:pt x="5494" y="488"/>
                  </a:lnTo>
                  <a:lnTo>
                    <a:pt x="5498" y="488"/>
                  </a:lnTo>
                  <a:lnTo>
                    <a:pt x="5501" y="488"/>
                  </a:lnTo>
                  <a:lnTo>
                    <a:pt x="5505" y="488"/>
                  </a:lnTo>
                  <a:lnTo>
                    <a:pt x="5508" y="488"/>
                  </a:lnTo>
                  <a:lnTo>
                    <a:pt x="5511" y="488"/>
                  </a:lnTo>
                  <a:lnTo>
                    <a:pt x="5515" y="488"/>
                  </a:lnTo>
                  <a:lnTo>
                    <a:pt x="5518" y="488"/>
                  </a:lnTo>
                  <a:lnTo>
                    <a:pt x="5522" y="488"/>
                  </a:lnTo>
                  <a:lnTo>
                    <a:pt x="5525" y="488"/>
                  </a:lnTo>
                  <a:lnTo>
                    <a:pt x="5529" y="488"/>
                  </a:lnTo>
                  <a:lnTo>
                    <a:pt x="5532" y="488"/>
                  </a:lnTo>
                  <a:lnTo>
                    <a:pt x="5536" y="488"/>
                  </a:lnTo>
                  <a:lnTo>
                    <a:pt x="5539" y="488"/>
                  </a:lnTo>
                  <a:lnTo>
                    <a:pt x="5542" y="488"/>
                  </a:lnTo>
                  <a:lnTo>
                    <a:pt x="5546" y="488"/>
                  </a:lnTo>
                  <a:lnTo>
                    <a:pt x="5549" y="488"/>
                  </a:lnTo>
                  <a:lnTo>
                    <a:pt x="5553" y="488"/>
                  </a:lnTo>
                  <a:lnTo>
                    <a:pt x="5556" y="488"/>
                  </a:lnTo>
                  <a:lnTo>
                    <a:pt x="5560" y="488"/>
                  </a:lnTo>
                  <a:lnTo>
                    <a:pt x="5563" y="488"/>
                  </a:lnTo>
                  <a:lnTo>
                    <a:pt x="5567" y="488"/>
                  </a:lnTo>
                  <a:lnTo>
                    <a:pt x="5570" y="488"/>
                  </a:lnTo>
                  <a:lnTo>
                    <a:pt x="5574" y="488"/>
                  </a:lnTo>
                  <a:lnTo>
                    <a:pt x="5577" y="488"/>
                  </a:lnTo>
                  <a:lnTo>
                    <a:pt x="5581" y="488"/>
                  </a:lnTo>
                  <a:lnTo>
                    <a:pt x="5584" y="488"/>
                  </a:lnTo>
                  <a:lnTo>
                    <a:pt x="5587" y="488"/>
                  </a:lnTo>
                  <a:lnTo>
                    <a:pt x="5591" y="488"/>
                  </a:lnTo>
                  <a:lnTo>
                    <a:pt x="5594" y="488"/>
                  </a:lnTo>
                  <a:lnTo>
                    <a:pt x="5598" y="488"/>
                  </a:lnTo>
                  <a:lnTo>
                    <a:pt x="5601" y="488"/>
                  </a:lnTo>
                  <a:lnTo>
                    <a:pt x="5605" y="488"/>
                  </a:lnTo>
                  <a:lnTo>
                    <a:pt x="5608" y="488"/>
                  </a:lnTo>
                  <a:lnTo>
                    <a:pt x="5612" y="488"/>
                  </a:lnTo>
                  <a:lnTo>
                    <a:pt x="5615" y="488"/>
                  </a:lnTo>
                  <a:lnTo>
                    <a:pt x="5619" y="488"/>
                  </a:lnTo>
                  <a:lnTo>
                    <a:pt x="5622" y="488"/>
                  </a:lnTo>
                  <a:lnTo>
                    <a:pt x="5625" y="488"/>
                  </a:lnTo>
                  <a:lnTo>
                    <a:pt x="5629" y="488"/>
                  </a:lnTo>
                  <a:lnTo>
                    <a:pt x="5632" y="488"/>
                  </a:lnTo>
                  <a:lnTo>
                    <a:pt x="5636" y="488"/>
                  </a:lnTo>
                  <a:lnTo>
                    <a:pt x="5639" y="488"/>
                  </a:lnTo>
                  <a:lnTo>
                    <a:pt x="5643" y="488"/>
                  </a:lnTo>
                  <a:lnTo>
                    <a:pt x="5646" y="488"/>
                  </a:lnTo>
                  <a:lnTo>
                    <a:pt x="5650" y="488"/>
                  </a:lnTo>
                  <a:lnTo>
                    <a:pt x="5653" y="488"/>
                  </a:lnTo>
                  <a:lnTo>
                    <a:pt x="5657" y="488"/>
                  </a:lnTo>
                  <a:lnTo>
                    <a:pt x="5660" y="488"/>
                  </a:lnTo>
                  <a:lnTo>
                    <a:pt x="5664" y="488"/>
                  </a:lnTo>
                  <a:lnTo>
                    <a:pt x="5667" y="488"/>
                  </a:lnTo>
                  <a:lnTo>
                    <a:pt x="5670" y="488"/>
                  </a:lnTo>
                  <a:lnTo>
                    <a:pt x="5674" y="488"/>
                  </a:lnTo>
                  <a:lnTo>
                    <a:pt x="5677" y="488"/>
                  </a:lnTo>
                  <a:lnTo>
                    <a:pt x="5681" y="488"/>
                  </a:lnTo>
                  <a:lnTo>
                    <a:pt x="5684" y="488"/>
                  </a:lnTo>
                  <a:lnTo>
                    <a:pt x="5688" y="488"/>
                  </a:lnTo>
                  <a:lnTo>
                    <a:pt x="5691" y="488"/>
                  </a:lnTo>
                  <a:lnTo>
                    <a:pt x="5695" y="488"/>
                  </a:lnTo>
                  <a:lnTo>
                    <a:pt x="5698" y="488"/>
                  </a:lnTo>
                  <a:lnTo>
                    <a:pt x="5701" y="488"/>
                  </a:lnTo>
                  <a:lnTo>
                    <a:pt x="5705" y="488"/>
                  </a:lnTo>
                  <a:lnTo>
                    <a:pt x="5708" y="488"/>
                  </a:lnTo>
                  <a:lnTo>
                    <a:pt x="5712" y="488"/>
                  </a:lnTo>
                  <a:lnTo>
                    <a:pt x="5715" y="488"/>
                  </a:lnTo>
                  <a:lnTo>
                    <a:pt x="5719" y="488"/>
                  </a:lnTo>
                  <a:lnTo>
                    <a:pt x="5722" y="488"/>
                  </a:lnTo>
                  <a:lnTo>
                    <a:pt x="5726" y="488"/>
                  </a:lnTo>
                  <a:lnTo>
                    <a:pt x="5729" y="488"/>
                  </a:lnTo>
                  <a:lnTo>
                    <a:pt x="5733" y="488"/>
                  </a:lnTo>
                  <a:lnTo>
                    <a:pt x="5736" y="488"/>
                  </a:lnTo>
                  <a:lnTo>
                    <a:pt x="5740" y="488"/>
                  </a:lnTo>
                  <a:lnTo>
                    <a:pt x="5743" y="488"/>
                  </a:lnTo>
                  <a:lnTo>
                    <a:pt x="5746" y="488"/>
                  </a:lnTo>
                  <a:lnTo>
                    <a:pt x="5750" y="488"/>
                  </a:lnTo>
                  <a:lnTo>
                    <a:pt x="5753" y="488"/>
                  </a:lnTo>
                  <a:lnTo>
                    <a:pt x="5757" y="488"/>
                  </a:lnTo>
                  <a:lnTo>
                    <a:pt x="5760" y="488"/>
                  </a:lnTo>
                  <a:lnTo>
                    <a:pt x="5764" y="488"/>
                  </a:lnTo>
                  <a:lnTo>
                    <a:pt x="5767" y="488"/>
                  </a:lnTo>
                  <a:lnTo>
                    <a:pt x="5771" y="488"/>
                  </a:lnTo>
                  <a:lnTo>
                    <a:pt x="5774" y="488"/>
                  </a:lnTo>
                  <a:lnTo>
                    <a:pt x="5777" y="488"/>
                  </a:lnTo>
                  <a:lnTo>
                    <a:pt x="5781" y="488"/>
                  </a:lnTo>
                  <a:lnTo>
                    <a:pt x="5785" y="488"/>
                  </a:lnTo>
                  <a:lnTo>
                    <a:pt x="5788" y="488"/>
                  </a:lnTo>
                  <a:lnTo>
                    <a:pt x="5791" y="488"/>
                  </a:lnTo>
                  <a:lnTo>
                    <a:pt x="5795" y="488"/>
                  </a:lnTo>
                  <a:lnTo>
                    <a:pt x="5798" y="488"/>
                  </a:lnTo>
                  <a:lnTo>
                    <a:pt x="5802" y="488"/>
                  </a:lnTo>
                  <a:lnTo>
                    <a:pt x="5805" y="488"/>
                  </a:lnTo>
                </a:path>
              </a:pathLst>
            </a:custGeom>
            <a:noFill/>
            <a:ln w="285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 name="Rectangle 4">
            <a:extLst>
              <a:ext uri="{FF2B5EF4-FFF2-40B4-BE49-F238E27FC236}">
                <a16:creationId xmlns:a16="http://schemas.microsoft.com/office/drawing/2014/main" id="{9DD1C1B5-7DE8-49C1-AE73-E42F4E896607}"/>
              </a:ext>
            </a:extLst>
          </p:cNvPr>
          <p:cNvSpPr/>
          <p:nvPr/>
        </p:nvSpPr>
        <p:spPr>
          <a:xfrm>
            <a:off x="8833119" y="4205775"/>
            <a:ext cx="2480359" cy="249503"/>
          </a:xfrm>
          <a:prstGeom prst="rect">
            <a:avLst/>
          </a:prstGeom>
        </p:spPr>
        <p:txBody>
          <a:bodyPr wrap="none">
            <a:spAutoFit/>
          </a:bodyPr>
          <a:lstStyle/>
          <a:p>
            <a:r>
              <a:rPr lang="en-US" dirty="0"/>
              <a:t>A4Benchmark-TS100.csv</a:t>
            </a:r>
          </a:p>
        </p:txBody>
      </p:sp>
      <p:sp>
        <p:nvSpPr>
          <p:cNvPr id="109" name="Title 1">
            <a:extLst>
              <a:ext uri="{FF2B5EF4-FFF2-40B4-BE49-F238E27FC236}">
                <a16:creationId xmlns:a16="http://schemas.microsoft.com/office/drawing/2014/main" id="{023F8AA6-57CE-4804-BBFF-4DA5E1B362FF}"/>
              </a:ext>
            </a:extLst>
          </p:cNvPr>
          <p:cNvSpPr txBox="1">
            <a:spLocks/>
          </p:cNvSpPr>
          <p:nvPr/>
        </p:nvSpPr>
        <p:spPr>
          <a:xfrm>
            <a:off x="23118" y="0"/>
            <a:ext cx="12067281" cy="82803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400" dirty="0">
                <a:latin typeface="+mn-lt"/>
              </a:rPr>
              <a:t>Not convinced by one-liner argument?  </a:t>
            </a:r>
          </a:p>
        </p:txBody>
      </p:sp>
      <p:sp>
        <p:nvSpPr>
          <p:cNvPr id="110" name="TextBox 109">
            <a:extLst>
              <a:ext uri="{FF2B5EF4-FFF2-40B4-BE49-F238E27FC236}">
                <a16:creationId xmlns:a16="http://schemas.microsoft.com/office/drawing/2014/main" id="{ECCF3354-652E-4199-9C96-3418990C2782}"/>
              </a:ext>
            </a:extLst>
          </p:cNvPr>
          <p:cNvSpPr txBox="1"/>
          <p:nvPr/>
        </p:nvSpPr>
        <p:spPr>
          <a:xfrm>
            <a:off x="475935" y="1088549"/>
            <a:ext cx="11212941" cy="2954655"/>
          </a:xfrm>
          <a:prstGeom prst="rect">
            <a:avLst/>
          </a:prstGeom>
          <a:noFill/>
        </p:spPr>
        <p:txBody>
          <a:bodyPr wrap="none" rtlCol="0">
            <a:spAutoFit/>
          </a:bodyPr>
          <a:lstStyle/>
          <a:p>
            <a:r>
              <a:rPr lang="en-US" dirty="0"/>
              <a:t>Let's look at one of the Yahoo Benchmarks, and compare it to a 20-year old simple method called </a:t>
            </a:r>
            <a:r>
              <a:rPr lang="en-US" i="1" dirty="0"/>
              <a:t>time series discords</a:t>
            </a:r>
            <a:r>
              <a:rPr lang="en-US" dirty="0"/>
              <a:t>.</a:t>
            </a:r>
          </a:p>
          <a:p>
            <a:endParaRPr lang="en-US" dirty="0"/>
          </a:p>
          <a:p>
            <a:r>
              <a:rPr lang="en-US" sz="2000" dirty="0">
                <a:solidFill>
                  <a:schemeClr val="bg1">
                    <a:lumMod val="50000"/>
                  </a:schemeClr>
                </a:solidFill>
              </a:rPr>
              <a:t>(Time series discords can be computed by the Matrix Profile, or faster O(n) algorithms)</a:t>
            </a:r>
          </a:p>
          <a:p>
            <a:r>
              <a:rPr lang="en-US" sz="2000" dirty="0"/>
              <a:t>Time Series Discords are:</a:t>
            </a:r>
          </a:p>
          <a:p>
            <a:pPr marL="742950" lvl="1" indent="-285750">
              <a:buFont typeface="Arial" panose="020B0604020202020204" pitchFamily="34" charset="0"/>
              <a:buChar char="•"/>
            </a:pPr>
            <a:r>
              <a:rPr lang="en-US" dirty="0"/>
              <a:t>Fast to compute</a:t>
            </a:r>
          </a:p>
          <a:p>
            <a:pPr marL="742950" lvl="1" indent="-285750">
              <a:buFont typeface="Arial" panose="020B0604020202020204" pitchFamily="34" charset="0"/>
              <a:buChar char="•"/>
            </a:pPr>
            <a:r>
              <a:rPr lang="en-US" dirty="0"/>
              <a:t>Simple to implement: </a:t>
            </a:r>
            <a:r>
              <a:rPr lang="en-US" dirty="0">
                <a:solidFill>
                  <a:schemeClr val="bg1">
                    <a:lumMod val="65000"/>
                  </a:schemeClr>
                </a:solidFill>
              </a:rPr>
              <a:t>10 lines of code, a little more to compute fast.</a:t>
            </a:r>
          </a:p>
          <a:p>
            <a:pPr marL="742950" lvl="1" indent="-285750">
              <a:buFont typeface="Arial" panose="020B0604020202020204" pitchFamily="34" charset="0"/>
              <a:buChar char="•"/>
            </a:pPr>
            <a:r>
              <a:rPr lang="en-US" dirty="0"/>
              <a:t>Require only a single parameter: </a:t>
            </a:r>
            <a:r>
              <a:rPr lang="en-US" dirty="0">
                <a:solidFill>
                  <a:schemeClr val="bg1">
                    <a:lumMod val="65000"/>
                  </a:schemeClr>
                </a:solidFill>
              </a:rPr>
              <a:t>A recent paper removed even that parameter. See MERLIN</a:t>
            </a:r>
          </a:p>
          <a:p>
            <a:pPr marL="742950" lvl="1" indent="-285750">
              <a:buFont typeface="Arial" panose="020B0604020202020204" pitchFamily="34" charset="0"/>
              <a:buChar char="•"/>
            </a:pPr>
            <a:r>
              <a:rPr lang="en-US" dirty="0"/>
              <a:t>Do not need training data </a:t>
            </a:r>
            <a:r>
              <a:rPr lang="en-US" dirty="0">
                <a:solidFill>
                  <a:schemeClr val="bg1">
                    <a:lumMod val="65000"/>
                  </a:schemeClr>
                </a:solidFill>
              </a:rPr>
              <a:t>(but can use it if needed)</a:t>
            </a:r>
          </a:p>
          <a:p>
            <a:r>
              <a:rPr lang="en-US" sz="2000" dirty="0"/>
              <a:t>Time Series Discords do </a:t>
            </a:r>
            <a:r>
              <a:rPr lang="en-US" sz="2000" i="1" dirty="0"/>
              <a:t>extremely well </a:t>
            </a:r>
            <a:r>
              <a:rPr lang="en-US" sz="2000" dirty="0"/>
              <a:t>on all the benchmark datasets.</a:t>
            </a:r>
          </a:p>
          <a:p>
            <a:endParaRPr lang="en-US" dirty="0"/>
          </a:p>
        </p:txBody>
      </p:sp>
      <p:sp>
        <p:nvSpPr>
          <p:cNvPr id="60" name="TextBox 59">
            <a:extLst>
              <a:ext uri="{FF2B5EF4-FFF2-40B4-BE49-F238E27FC236}">
                <a16:creationId xmlns:a16="http://schemas.microsoft.com/office/drawing/2014/main" id="{C6342A00-BDB6-43ED-9B04-8808ED89F1B0}"/>
              </a:ext>
            </a:extLst>
          </p:cNvPr>
          <p:cNvSpPr txBox="1"/>
          <p:nvPr/>
        </p:nvSpPr>
        <p:spPr>
          <a:xfrm>
            <a:off x="23118" y="6503061"/>
            <a:ext cx="12880082" cy="338554"/>
          </a:xfrm>
          <a:prstGeom prst="rect">
            <a:avLst/>
          </a:prstGeom>
          <a:noFill/>
        </p:spPr>
        <p:txBody>
          <a:bodyPr wrap="square">
            <a:spAutoFit/>
          </a:bodyPr>
          <a:lstStyle/>
          <a:p>
            <a:r>
              <a:rPr lang="en-US" sz="1600" i="0" dirty="0">
                <a:solidFill>
                  <a:schemeClr val="bg1">
                    <a:lumMod val="85000"/>
                  </a:schemeClr>
                </a:solidFill>
                <a:effectLst/>
                <a:latin typeface="Times New Roman" panose="02020603050405020304" pitchFamily="18" charset="0"/>
              </a:rPr>
              <a:t>E. Keogh, J. Lin and A. Fu (2005). HOT SAX: Efficiently Finding the Most Unusual Time Series Subsequence. (ICDM 2005) </a:t>
            </a:r>
            <a:endParaRPr lang="en-US" sz="1600" dirty="0">
              <a:solidFill>
                <a:schemeClr val="bg1">
                  <a:lumMod val="85000"/>
                </a:schemeClr>
              </a:solidFill>
            </a:endParaRPr>
          </a:p>
        </p:txBody>
      </p:sp>
    </p:spTree>
    <p:extLst>
      <p:ext uri="{BB962C8B-B14F-4D97-AF65-F5344CB8AC3E}">
        <p14:creationId xmlns:p14="http://schemas.microsoft.com/office/powerpoint/2010/main" val="320369772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1">
            <a:extLst>
              <a:ext uri="{FF2B5EF4-FFF2-40B4-BE49-F238E27FC236}">
                <a16:creationId xmlns:a16="http://schemas.microsoft.com/office/drawing/2014/main" id="{023F8AA6-57CE-4804-BBFF-4DA5E1B362FF}"/>
              </a:ext>
            </a:extLst>
          </p:cNvPr>
          <p:cNvSpPr txBox="1">
            <a:spLocks/>
          </p:cNvSpPr>
          <p:nvPr/>
        </p:nvSpPr>
        <p:spPr>
          <a:xfrm>
            <a:off x="23118" y="0"/>
            <a:ext cx="12067281" cy="828037"/>
          </a:xfrm>
          <a:prstGeom prst="rect">
            <a:avLst/>
          </a:prstGeom>
        </p:spPr>
        <p:txBody>
          <a:bodyPr vert="horz" lIns="91440" tIns="45720" rIns="91440" bIns="45720" rtlCol="0" anchor="b">
            <a:normAutofit fontScale="85000" lnSpcReduction="1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400" dirty="0">
                <a:latin typeface="+mn-lt"/>
              </a:rPr>
              <a:t>Philosophically: What does the one-liner argument mean?  </a:t>
            </a:r>
          </a:p>
        </p:txBody>
      </p:sp>
      <p:sp>
        <p:nvSpPr>
          <p:cNvPr id="61" name="TextBox 60">
            <a:extLst>
              <a:ext uri="{FF2B5EF4-FFF2-40B4-BE49-F238E27FC236}">
                <a16:creationId xmlns:a16="http://schemas.microsoft.com/office/drawing/2014/main" id="{A99FE03A-6CDD-4827-B77A-3B94F888CE9C}"/>
              </a:ext>
            </a:extLst>
          </p:cNvPr>
          <p:cNvSpPr txBox="1"/>
          <p:nvPr/>
        </p:nvSpPr>
        <p:spPr>
          <a:xfrm>
            <a:off x="335812" y="1044946"/>
            <a:ext cx="11815547" cy="2862322"/>
          </a:xfrm>
          <a:prstGeom prst="rect">
            <a:avLst/>
          </a:prstGeom>
          <a:noFill/>
        </p:spPr>
        <p:txBody>
          <a:bodyPr wrap="square">
            <a:spAutoFit/>
          </a:bodyPr>
          <a:lstStyle/>
          <a:p>
            <a:r>
              <a:rPr lang="en-US" sz="2400" dirty="0"/>
              <a:t>The one-liner argument could be cast in more rigorous terms, perhaps arguing about linear separability or Kolmogorov complexity. However, that seems to be pretentious and unneeded.</a:t>
            </a:r>
          </a:p>
          <a:p>
            <a:endParaRPr lang="en-US" sz="2400" dirty="0"/>
          </a:p>
          <a:p>
            <a:r>
              <a:rPr lang="en-US" sz="2400" dirty="0"/>
              <a:t>Imagine the following problems</a:t>
            </a:r>
          </a:p>
          <a:p>
            <a:pPr marL="800100" lvl="1" indent="-342900">
              <a:buFont typeface="Arial" panose="020B0604020202020204" pitchFamily="34" charset="0"/>
              <a:buChar char="•"/>
            </a:pPr>
            <a:r>
              <a:rPr lang="en-US" sz="2000" dirty="0">
                <a:solidFill>
                  <a:srgbClr val="7030A0"/>
                </a:solidFill>
              </a:rPr>
              <a:t>Determine if an audio signal contains Brazilian or European Portuguese</a:t>
            </a:r>
          </a:p>
          <a:p>
            <a:pPr marL="800100" lvl="1" indent="-342900">
              <a:buFont typeface="Arial" panose="020B0604020202020204" pitchFamily="34" charset="0"/>
              <a:buChar char="•"/>
            </a:pPr>
            <a:r>
              <a:rPr lang="en-US" sz="2000" dirty="0">
                <a:solidFill>
                  <a:srgbClr val="7030A0"/>
                </a:solidFill>
              </a:rPr>
              <a:t>Determine if a text review of a product is positive or negative</a:t>
            </a:r>
          </a:p>
          <a:p>
            <a:pPr marL="800100" lvl="1" indent="-342900">
              <a:buFont typeface="Arial" panose="020B0604020202020204" pitchFamily="34" charset="0"/>
              <a:buChar char="•"/>
            </a:pPr>
            <a:r>
              <a:rPr lang="en-US" sz="2000" dirty="0">
                <a:solidFill>
                  <a:srgbClr val="7030A0"/>
                </a:solidFill>
              </a:rPr>
              <a:t>Segmentation of an arbitrary song into </a:t>
            </a:r>
            <a:r>
              <a:rPr lang="en-US" sz="2000" i="1" dirty="0">
                <a:solidFill>
                  <a:srgbClr val="7030A0"/>
                </a:solidFill>
              </a:rPr>
              <a:t>intro</a:t>
            </a:r>
            <a:r>
              <a:rPr lang="en-US" sz="2000" dirty="0">
                <a:solidFill>
                  <a:srgbClr val="7030A0"/>
                </a:solidFill>
              </a:rPr>
              <a:t>, </a:t>
            </a:r>
            <a:r>
              <a:rPr lang="en-US" sz="2000" i="1" dirty="0">
                <a:solidFill>
                  <a:srgbClr val="7030A0"/>
                </a:solidFill>
              </a:rPr>
              <a:t>verse</a:t>
            </a:r>
            <a:r>
              <a:rPr lang="en-US" sz="2000" dirty="0">
                <a:solidFill>
                  <a:srgbClr val="7030A0"/>
                </a:solidFill>
              </a:rPr>
              <a:t>, </a:t>
            </a:r>
            <a:r>
              <a:rPr lang="en-US" sz="2000" i="1" dirty="0">
                <a:solidFill>
                  <a:srgbClr val="7030A0"/>
                </a:solidFill>
              </a:rPr>
              <a:t>chorus</a:t>
            </a:r>
            <a:r>
              <a:rPr lang="en-US" sz="2000" dirty="0">
                <a:solidFill>
                  <a:srgbClr val="7030A0"/>
                </a:solidFill>
              </a:rPr>
              <a:t>, </a:t>
            </a:r>
            <a:r>
              <a:rPr lang="en-US" sz="2000" i="1" dirty="0">
                <a:solidFill>
                  <a:srgbClr val="7030A0"/>
                </a:solidFill>
              </a:rPr>
              <a:t>bridge</a:t>
            </a:r>
            <a:r>
              <a:rPr lang="en-US" sz="2000" dirty="0">
                <a:solidFill>
                  <a:srgbClr val="7030A0"/>
                </a:solidFill>
              </a:rPr>
              <a:t>, and </a:t>
            </a:r>
            <a:r>
              <a:rPr lang="en-US" sz="2000" i="1" dirty="0">
                <a:solidFill>
                  <a:srgbClr val="7030A0"/>
                </a:solidFill>
              </a:rPr>
              <a:t>outro</a:t>
            </a:r>
          </a:p>
          <a:p>
            <a:pPr>
              <a:spcAft>
                <a:spcPts val="500"/>
              </a:spcAft>
            </a:pPr>
            <a:r>
              <a:rPr lang="en-US" sz="2400" dirty="0"/>
              <a:t>All these problems </a:t>
            </a:r>
            <a:r>
              <a:rPr lang="en-US" sz="2400" i="1" dirty="0"/>
              <a:t>are</a:t>
            </a:r>
            <a:r>
              <a:rPr lang="en-US" sz="2400" dirty="0"/>
              <a:t> solvable with ML.</a:t>
            </a:r>
          </a:p>
        </p:txBody>
      </p:sp>
    </p:spTree>
    <p:extLst>
      <p:ext uri="{BB962C8B-B14F-4D97-AF65-F5344CB8AC3E}">
        <p14:creationId xmlns:p14="http://schemas.microsoft.com/office/powerpoint/2010/main" val="376472405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1">
            <a:extLst>
              <a:ext uri="{FF2B5EF4-FFF2-40B4-BE49-F238E27FC236}">
                <a16:creationId xmlns:a16="http://schemas.microsoft.com/office/drawing/2014/main" id="{023F8AA6-57CE-4804-BBFF-4DA5E1B362FF}"/>
              </a:ext>
            </a:extLst>
          </p:cNvPr>
          <p:cNvSpPr txBox="1">
            <a:spLocks/>
          </p:cNvSpPr>
          <p:nvPr/>
        </p:nvSpPr>
        <p:spPr>
          <a:xfrm>
            <a:off x="23118" y="0"/>
            <a:ext cx="12067281" cy="828037"/>
          </a:xfrm>
          <a:prstGeom prst="rect">
            <a:avLst/>
          </a:prstGeom>
        </p:spPr>
        <p:txBody>
          <a:bodyPr vert="horz" lIns="91440" tIns="45720" rIns="91440" bIns="45720" rtlCol="0" anchor="b">
            <a:normAutofit fontScale="85000" lnSpcReduction="1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400" dirty="0">
                <a:latin typeface="+mn-lt"/>
              </a:rPr>
              <a:t>Philosophically: What does the one-liner argument mean?  </a:t>
            </a:r>
          </a:p>
        </p:txBody>
      </p:sp>
      <p:sp>
        <p:nvSpPr>
          <p:cNvPr id="61" name="TextBox 60">
            <a:extLst>
              <a:ext uri="{FF2B5EF4-FFF2-40B4-BE49-F238E27FC236}">
                <a16:creationId xmlns:a16="http://schemas.microsoft.com/office/drawing/2014/main" id="{A99FE03A-6CDD-4827-B77A-3B94F888CE9C}"/>
              </a:ext>
            </a:extLst>
          </p:cNvPr>
          <p:cNvSpPr txBox="1"/>
          <p:nvPr/>
        </p:nvSpPr>
        <p:spPr>
          <a:xfrm>
            <a:off x="335812" y="1044946"/>
            <a:ext cx="11815547" cy="5640006"/>
          </a:xfrm>
          <a:prstGeom prst="rect">
            <a:avLst/>
          </a:prstGeom>
          <a:noFill/>
        </p:spPr>
        <p:txBody>
          <a:bodyPr wrap="square">
            <a:spAutoFit/>
          </a:bodyPr>
          <a:lstStyle/>
          <a:p>
            <a:r>
              <a:rPr lang="en-US" sz="2400" dirty="0"/>
              <a:t>The one-liner argument could be cast in more rigorous terms, perhaps arguing about linear separability or Kolmogorov complexity. However, that seems to be pretentious and unneeded.</a:t>
            </a:r>
          </a:p>
          <a:p>
            <a:endParaRPr lang="en-US" sz="2400" dirty="0"/>
          </a:p>
          <a:p>
            <a:r>
              <a:rPr lang="en-US" sz="2400" dirty="0"/>
              <a:t>Imagine the following problems</a:t>
            </a:r>
          </a:p>
          <a:p>
            <a:pPr marL="800100" lvl="1" indent="-342900">
              <a:buFont typeface="Arial" panose="020B0604020202020204" pitchFamily="34" charset="0"/>
              <a:buChar char="•"/>
            </a:pPr>
            <a:r>
              <a:rPr lang="en-US" sz="2000" dirty="0">
                <a:solidFill>
                  <a:srgbClr val="7030A0"/>
                </a:solidFill>
              </a:rPr>
              <a:t>Determine if an audio signal contains Brazilian or European Portuguese</a:t>
            </a:r>
          </a:p>
          <a:p>
            <a:pPr marL="800100" lvl="1" indent="-342900">
              <a:buFont typeface="Arial" panose="020B0604020202020204" pitchFamily="34" charset="0"/>
              <a:buChar char="•"/>
            </a:pPr>
            <a:r>
              <a:rPr lang="en-US" sz="2000" dirty="0">
                <a:solidFill>
                  <a:srgbClr val="7030A0"/>
                </a:solidFill>
                <a:highlight>
                  <a:srgbClr val="FFFF00"/>
                </a:highlight>
              </a:rPr>
              <a:t>Determine if a text review of a product is positive or negative</a:t>
            </a:r>
          </a:p>
          <a:p>
            <a:pPr marL="800100" lvl="1" indent="-342900">
              <a:buFont typeface="Arial" panose="020B0604020202020204" pitchFamily="34" charset="0"/>
              <a:buChar char="•"/>
            </a:pPr>
            <a:r>
              <a:rPr lang="en-US" sz="2000" dirty="0">
                <a:solidFill>
                  <a:srgbClr val="7030A0"/>
                </a:solidFill>
              </a:rPr>
              <a:t>Segmentation of an arbitrary song into </a:t>
            </a:r>
            <a:r>
              <a:rPr lang="en-US" sz="2000" i="1" dirty="0">
                <a:solidFill>
                  <a:srgbClr val="7030A0"/>
                </a:solidFill>
              </a:rPr>
              <a:t>intro</a:t>
            </a:r>
            <a:r>
              <a:rPr lang="en-US" sz="2000" dirty="0">
                <a:solidFill>
                  <a:srgbClr val="7030A0"/>
                </a:solidFill>
              </a:rPr>
              <a:t>, </a:t>
            </a:r>
            <a:r>
              <a:rPr lang="en-US" sz="2000" i="1" dirty="0">
                <a:solidFill>
                  <a:srgbClr val="7030A0"/>
                </a:solidFill>
              </a:rPr>
              <a:t>verse</a:t>
            </a:r>
            <a:r>
              <a:rPr lang="en-US" sz="2000" dirty="0">
                <a:solidFill>
                  <a:srgbClr val="7030A0"/>
                </a:solidFill>
              </a:rPr>
              <a:t>, </a:t>
            </a:r>
            <a:r>
              <a:rPr lang="en-US" sz="2000" i="1" dirty="0">
                <a:solidFill>
                  <a:srgbClr val="7030A0"/>
                </a:solidFill>
              </a:rPr>
              <a:t>chorus</a:t>
            </a:r>
            <a:r>
              <a:rPr lang="en-US" sz="2000" dirty="0">
                <a:solidFill>
                  <a:srgbClr val="7030A0"/>
                </a:solidFill>
              </a:rPr>
              <a:t>, </a:t>
            </a:r>
            <a:r>
              <a:rPr lang="en-US" sz="2000" i="1" dirty="0">
                <a:solidFill>
                  <a:srgbClr val="7030A0"/>
                </a:solidFill>
              </a:rPr>
              <a:t>bridge</a:t>
            </a:r>
            <a:r>
              <a:rPr lang="en-US" sz="2000" dirty="0">
                <a:solidFill>
                  <a:srgbClr val="7030A0"/>
                </a:solidFill>
              </a:rPr>
              <a:t>, and </a:t>
            </a:r>
            <a:r>
              <a:rPr lang="en-US" sz="2000" i="1" dirty="0">
                <a:solidFill>
                  <a:srgbClr val="7030A0"/>
                </a:solidFill>
              </a:rPr>
              <a:t>outro</a:t>
            </a:r>
          </a:p>
          <a:p>
            <a:pPr>
              <a:spcAft>
                <a:spcPts val="500"/>
              </a:spcAft>
            </a:pPr>
            <a:r>
              <a:rPr lang="en-US" sz="2400" dirty="0"/>
              <a:t>All these problems </a:t>
            </a:r>
            <a:r>
              <a:rPr lang="en-US" sz="2400" i="1" dirty="0"/>
              <a:t>are</a:t>
            </a:r>
            <a:r>
              <a:rPr lang="en-US" sz="2400" dirty="0"/>
              <a:t> solvable with ML.</a:t>
            </a:r>
          </a:p>
          <a:p>
            <a:pPr>
              <a:spcAft>
                <a:spcPts val="500"/>
              </a:spcAft>
            </a:pPr>
            <a:r>
              <a:rPr lang="en-US" sz="2400" dirty="0"/>
              <a:t>However, wouldn’t you be suspicious if I could solve one of these with a single line of code?</a:t>
            </a:r>
          </a:p>
          <a:p>
            <a:pPr>
              <a:spcAft>
                <a:spcPts val="500"/>
              </a:spcAft>
            </a:pPr>
            <a:r>
              <a:rPr lang="en-US" sz="2400" dirty="0"/>
              <a:t>You might investigate and perhaps say: </a:t>
            </a:r>
            <a:r>
              <a:rPr lang="en-US" sz="2400" i="1" dirty="0">
                <a:solidFill>
                  <a:srgbClr val="0070C0"/>
                </a:solidFill>
              </a:rPr>
              <a:t>Ah yes, you could separate positive and negative reviews in that dataset, but </a:t>
            </a:r>
            <a:r>
              <a:rPr lang="en-US" sz="2400" b="1" i="1" dirty="0">
                <a:solidFill>
                  <a:srgbClr val="0070C0"/>
                </a:solidFill>
              </a:rPr>
              <a:t>only</a:t>
            </a:r>
            <a:r>
              <a:rPr lang="en-US" sz="2400" i="1" dirty="0">
                <a:solidFill>
                  <a:srgbClr val="0070C0"/>
                </a:solidFill>
              </a:rPr>
              <a:t> because positive reviews are in all uppercase, and negative reviews are in all lower case. Your success here says nothing about the general problem</a:t>
            </a:r>
            <a:r>
              <a:rPr lang="en-US" sz="2400" dirty="0"/>
              <a:t>.</a:t>
            </a:r>
          </a:p>
          <a:p>
            <a:pPr>
              <a:spcAft>
                <a:spcPts val="500"/>
              </a:spcAft>
            </a:pPr>
            <a:r>
              <a:rPr lang="en-US" sz="2400" dirty="0"/>
              <a:t>This is what the one liner argument is saying. If I can solve a problem with five seconds of thought and one line of code, then surely the task has some trivial structure that makes it too easy to be interesting.   </a:t>
            </a:r>
          </a:p>
        </p:txBody>
      </p:sp>
    </p:spTree>
    <p:extLst>
      <p:ext uri="{BB962C8B-B14F-4D97-AF65-F5344CB8AC3E}">
        <p14:creationId xmlns:p14="http://schemas.microsoft.com/office/powerpoint/2010/main" val="295881534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50B3D41-90AC-4CC4-932C-E62C2ADE1629}"/>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Trivial: Summary</a:t>
            </a:r>
          </a:p>
        </p:txBody>
      </p:sp>
      <p:sp>
        <p:nvSpPr>
          <p:cNvPr id="7" name="TextBox 6">
            <a:extLst>
              <a:ext uri="{FF2B5EF4-FFF2-40B4-BE49-F238E27FC236}">
                <a16:creationId xmlns:a16="http://schemas.microsoft.com/office/drawing/2014/main" id="{DB186BA4-EE62-4818-AF07-AB0F3A19B0AE}"/>
              </a:ext>
            </a:extLst>
          </p:cNvPr>
          <p:cNvSpPr txBox="1"/>
          <p:nvPr/>
        </p:nvSpPr>
        <p:spPr>
          <a:xfrm>
            <a:off x="514745" y="1659285"/>
            <a:ext cx="10534256" cy="4832092"/>
          </a:xfrm>
          <a:prstGeom prst="rect">
            <a:avLst/>
          </a:prstGeom>
          <a:noFill/>
        </p:spPr>
        <p:txBody>
          <a:bodyPr wrap="square">
            <a:spAutoFit/>
          </a:bodyPr>
          <a:lstStyle/>
          <a:p>
            <a:r>
              <a:rPr lang="en-US" sz="2800" dirty="0"/>
              <a:t>At least 90% of the benchmark datasets can be solved with very simple methods dating back decades, or with “one-liners”.</a:t>
            </a:r>
          </a:p>
          <a:p>
            <a:endParaRPr lang="en-US" sz="2800" dirty="0"/>
          </a:p>
          <a:p>
            <a:endParaRPr lang="en-US" sz="2800" dirty="0"/>
          </a:p>
          <a:p>
            <a:r>
              <a:rPr lang="en-US" sz="2800" dirty="0"/>
              <a:t>At least 90% of the benchmark datasets can be solved without needing to even look at the training data!</a:t>
            </a:r>
          </a:p>
          <a:p>
            <a:endParaRPr lang="en-US" sz="2800" dirty="0"/>
          </a:p>
          <a:p>
            <a:r>
              <a:rPr lang="en-US" sz="2800" dirty="0"/>
              <a:t>This should be worrisome. In what sense do we need machine </a:t>
            </a:r>
            <a:r>
              <a:rPr lang="en-US" sz="2800" i="1" dirty="0"/>
              <a:t>learning</a:t>
            </a:r>
            <a:r>
              <a:rPr lang="en-US" sz="2800" dirty="0"/>
              <a:t>, or deep </a:t>
            </a:r>
            <a:r>
              <a:rPr lang="en-US" sz="2800" i="1" dirty="0"/>
              <a:t>learning</a:t>
            </a:r>
            <a:r>
              <a:rPr lang="en-US" sz="2800" dirty="0"/>
              <a:t>, when it is not clear we need to </a:t>
            </a:r>
            <a:r>
              <a:rPr lang="en-US" sz="2800" i="1" dirty="0"/>
              <a:t>learn</a:t>
            </a:r>
            <a:r>
              <a:rPr lang="en-US" sz="2800" dirty="0"/>
              <a:t> from the training data in any way?</a:t>
            </a:r>
          </a:p>
          <a:p>
            <a:endParaRPr lang="en-US" sz="2800" dirty="0"/>
          </a:p>
        </p:txBody>
      </p:sp>
      <p:sp>
        <p:nvSpPr>
          <p:cNvPr id="38" name="TextBox 37">
            <a:extLst>
              <a:ext uri="{FF2B5EF4-FFF2-40B4-BE49-F238E27FC236}">
                <a16:creationId xmlns:a16="http://schemas.microsoft.com/office/drawing/2014/main" id="{5FDAE08C-70BF-4F88-8123-CF16CD1D2DF0}"/>
              </a:ext>
            </a:extLst>
          </p:cNvPr>
          <p:cNvSpPr txBox="1"/>
          <p:nvPr/>
        </p:nvSpPr>
        <p:spPr>
          <a:xfrm>
            <a:off x="0" y="6519446"/>
            <a:ext cx="12296560" cy="338554"/>
          </a:xfrm>
          <a:prstGeom prst="rect">
            <a:avLst/>
          </a:prstGeom>
          <a:noFill/>
        </p:spPr>
        <p:txBody>
          <a:bodyPr wrap="square">
            <a:spAutoFit/>
          </a:bodyPr>
          <a:lstStyle/>
          <a:p>
            <a:r>
              <a:rPr lang="en-US" sz="1600" dirty="0"/>
              <a:t>E.S. Page, “On Problems in which a Change in a Parameter Occurs at an Unknown Point,” </a:t>
            </a:r>
            <a:r>
              <a:rPr lang="en-US" sz="1600" dirty="0" err="1"/>
              <a:t>Biometrika</a:t>
            </a:r>
            <a:r>
              <a:rPr lang="en-US" sz="1600" dirty="0"/>
              <a:t>, vol. 44, no. 1-2, 1957, pp. 248-252.</a:t>
            </a:r>
          </a:p>
        </p:txBody>
      </p:sp>
    </p:spTree>
    <p:extLst>
      <p:ext uri="{BB962C8B-B14F-4D97-AF65-F5344CB8AC3E}">
        <p14:creationId xmlns:p14="http://schemas.microsoft.com/office/powerpoint/2010/main" val="181431244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50B3D41-90AC-4CC4-932C-E62C2ADE1629}"/>
              </a:ext>
            </a:extLst>
          </p:cNvPr>
          <p:cNvSpPr>
            <a:spLocks noGrp="1"/>
          </p:cNvSpPr>
          <p:nvPr>
            <p:ph type="title"/>
          </p:nvPr>
        </p:nvSpPr>
        <p:spPr>
          <a:xfrm>
            <a:off x="23118" y="0"/>
            <a:ext cx="12067281" cy="904240"/>
          </a:xfrm>
        </p:spPr>
        <p:txBody>
          <a:bodyPr>
            <a:normAutofit/>
          </a:bodyPr>
          <a:lstStyle/>
          <a:p>
            <a:r>
              <a:rPr lang="en-US" sz="4000" dirty="0">
                <a:latin typeface="+mn-lt"/>
              </a:rPr>
              <a:t>The Benchmarks have other Problems:</a:t>
            </a:r>
            <a:r>
              <a:rPr lang="en-US" sz="4000" b="1" dirty="0"/>
              <a:t> Run to failure bias</a:t>
            </a:r>
            <a:endParaRPr lang="en-US" sz="4000" b="1" dirty="0">
              <a:latin typeface="+mn-lt"/>
            </a:endParaRPr>
          </a:p>
        </p:txBody>
      </p:sp>
      <p:sp>
        <p:nvSpPr>
          <p:cNvPr id="7" name="TextBox 6">
            <a:extLst>
              <a:ext uri="{FF2B5EF4-FFF2-40B4-BE49-F238E27FC236}">
                <a16:creationId xmlns:a16="http://schemas.microsoft.com/office/drawing/2014/main" id="{DB186BA4-EE62-4818-AF07-AB0F3A19B0AE}"/>
              </a:ext>
            </a:extLst>
          </p:cNvPr>
          <p:cNvSpPr txBox="1"/>
          <p:nvPr/>
        </p:nvSpPr>
        <p:spPr>
          <a:xfrm>
            <a:off x="23118" y="904240"/>
            <a:ext cx="11815547" cy="2246769"/>
          </a:xfrm>
          <a:prstGeom prst="rect">
            <a:avLst/>
          </a:prstGeom>
          <a:noFill/>
        </p:spPr>
        <p:txBody>
          <a:bodyPr wrap="square">
            <a:spAutoFit/>
          </a:bodyPr>
          <a:lstStyle/>
          <a:p>
            <a:pPr marL="457200" indent="-457200">
              <a:buFont typeface="Arial" panose="020B0604020202020204" pitchFamily="34" charset="0"/>
              <a:buChar char="•"/>
            </a:pPr>
            <a:r>
              <a:rPr lang="en-US" sz="2800" dirty="0"/>
              <a:t>(esp. Yahoo and NASA) </a:t>
            </a:r>
            <a:r>
              <a:rPr lang="en-US" sz="2800" b="1" dirty="0"/>
              <a:t>Run to failure bias</a:t>
            </a:r>
            <a:r>
              <a:rPr lang="en-US" sz="2800" dirty="0"/>
              <a:t>: Most of the anomalies appear at the end of a time series.</a:t>
            </a:r>
          </a:p>
          <a:p>
            <a:pPr marL="457200" indent="-457200">
              <a:buFont typeface="Arial" panose="020B0604020202020204" pitchFamily="34" charset="0"/>
              <a:buChar char="•"/>
            </a:pPr>
            <a:endParaRPr lang="en-US" sz="2800" dirty="0"/>
          </a:p>
          <a:p>
            <a:pPr marL="457200" indent="-457200">
              <a:buFont typeface="Arial" panose="020B0604020202020204" pitchFamily="34" charset="0"/>
              <a:buChar char="•"/>
            </a:pPr>
            <a:endParaRPr lang="en-US" sz="2800" dirty="0"/>
          </a:p>
          <a:p>
            <a:pPr marL="457200" indent="-457200">
              <a:buFont typeface="Arial" panose="020B0604020202020204" pitchFamily="34" charset="0"/>
              <a:buChar char="•"/>
            </a:pPr>
            <a:endParaRPr lang="en-US" sz="2800" dirty="0"/>
          </a:p>
        </p:txBody>
      </p:sp>
      <p:pic>
        <p:nvPicPr>
          <p:cNvPr id="5" name="Picture 4">
            <a:extLst>
              <a:ext uri="{FF2B5EF4-FFF2-40B4-BE49-F238E27FC236}">
                <a16:creationId xmlns:a16="http://schemas.microsoft.com/office/drawing/2014/main" id="{D244250A-5D05-40B9-A2FC-99FBD3000F97}"/>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441442" y="5190490"/>
            <a:ext cx="5613023" cy="1526540"/>
          </a:xfrm>
          <a:prstGeom prst="rect">
            <a:avLst/>
          </a:prstGeom>
          <a:noFill/>
          <a:ln>
            <a:noFill/>
          </a:ln>
        </p:spPr>
      </p:pic>
      <p:sp>
        <p:nvSpPr>
          <p:cNvPr id="8" name="TextBox 7">
            <a:extLst>
              <a:ext uri="{FF2B5EF4-FFF2-40B4-BE49-F238E27FC236}">
                <a16:creationId xmlns:a16="http://schemas.microsoft.com/office/drawing/2014/main" id="{73B40E93-056A-41C6-92B6-E440EA32C4EC}"/>
              </a:ext>
            </a:extLst>
          </p:cNvPr>
          <p:cNvSpPr txBox="1"/>
          <p:nvPr/>
        </p:nvSpPr>
        <p:spPr>
          <a:xfrm>
            <a:off x="453664" y="1889125"/>
            <a:ext cx="5180056" cy="954107"/>
          </a:xfrm>
          <a:prstGeom prst="rect">
            <a:avLst/>
          </a:prstGeom>
          <a:noFill/>
        </p:spPr>
        <p:txBody>
          <a:bodyPr wrap="square">
            <a:spAutoFit/>
          </a:bodyPr>
          <a:lstStyle/>
          <a:p>
            <a:r>
              <a:rPr lang="en-US" sz="2800" dirty="0"/>
              <a:t>This means just guessing “near the end” does quite well.</a:t>
            </a:r>
          </a:p>
        </p:txBody>
      </p:sp>
      <p:grpSp>
        <p:nvGrpSpPr>
          <p:cNvPr id="3" name="Group 2">
            <a:extLst>
              <a:ext uri="{FF2B5EF4-FFF2-40B4-BE49-F238E27FC236}">
                <a16:creationId xmlns:a16="http://schemas.microsoft.com/office/drawing/2014/main" id="{8BC5F227-F529-42FC-9EC6-3984294536DF}"/>
              </a:ext>
            </a:extLst>
          </p:cNvPr>
          <p:cNvGrpSpPr/>
          <p:nvPr/>
        </p:nvGrpSpPr>
        <p:grpSpPr>
          <a:xfrm>
            <a:off x="6599661" y="2159278"/>
            <a:ext cx="5239004" cy="547292"/>
            <a:chOff x="615421" y="4248228"/>
            <a:chExt cx="9453563" cy="906073"/>
          </a:xfrm>
        </p:grpSpPr>
        <p:sp>
          <p:nvSpPr>
            <p:cNvPr id="9" name="Rectangle 8">
              <a:extLst>
                <a:ext uri="{FF2B5EF4-FFF2-40B4-BE49-F238E27FC236}">
                  <a16:creationId xmlns:a16="http://schemas.microsoft.com/office/drawing/2014/main" id="{67FF4FCC-4B2A-416C-85F7-4B2FBCA1B305}"/>
                </a:ext>
              </a:extLst>
            </p:cNvPr>
            <p:cNvSpPr/>
            <p:nvPr/>
          </p:nvSpPr>
          <p:spPr>
            <a:xfrm>
              <a:off x="3614854" y="4248228"/>
              <a:ext cx="3558267" cy="433110"/>
            </a:xfrm>
            <a:prstGeom prst="rect">
              <a:avLst/>
            </a:prstGeom>
          </p:spPr>
          <p:txBody>
            <a:bodyPr wrap="none">
              <a:spAutoFit/>
            </a:bodyPr>
            <a:lstStyle/>
            <a:p>
              <a:r>
                <a:rPr lang="en-US" sz="1100" dirty="0"/>
                <a:t>Yahoo A1 real37</a:t>
              </a:r>
            </a:p>
          </p:txBody>
        </p:sp>
        <p:sp>
          <p:nvSpPr>
            <p:cNvPr id="10" name="Rectangle 5">
              <a:extLst>
                <a:ext uri="{FF2B5EF4-FFF2-40B4-BE49-F238E27FC236}">
                  <a16:creationId xmlns:a16="http://schemas.microsoft.com/office/drawing/2014/main" id="{CF734CD4-444B-4CE0-A726-631131EA13EF}"/>
                </a:ext>
              </a:extLst>
            </p:cNvPr>
            <p:cNvSpPr>
              <a:spLocks noChangeArrowheads="1"/>
            </p:cNvSpPr>
            <p:nvPr/>
          </p:nvSpPr>
          <p:spPr bwMode="auto">
            <a:xfrm>
              <a:off x="615421" y="4657942"/>
              <a:ext cx="9453563" cy="4619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Line 6">
              <a:extLst>
                <a:ext uri="{FF2B5EF4-FFF2-40B4-BE49-F238E27FC236}">
                  <a16:creationId xmlns:a16="http://schemas.microsoft.com/office/drawing/2014/main" id="{1B673A9F-942D-47C8-AB15-F92659A2E823}"/>
                </a:ext>
              </a:extLst>
            </p:cNvPr>
            <p:cNvSpPr>
              <a:spLocks noChangeShapeType="1"/>
            </p:cNvSpPr>
            <p:nvPr/>
          </p:nvSpPr>
          <p:spPr bwMode="auto">
            <a:xfrm>
              <a:off x="615421" y="4806638"/>
              <a:ext cx="94535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Freeform 8">
              <a:extLst>
                <a:ext uri="{FF2B5EF4-FFF2-40B4-BE49-F238E27FC236}">
                  <a16:creationId xmlns:a16="http://schemas.microsoft.com/office/drawing/2014/main" id="{75BB0170-39F3-4DCC-8EE5-566AF80B3825}"/>
                </a:ext>
              </a:extLst>
            </p:cNvPr>
            <p:cNvSpPr>
              <a:spLocks/>
            </p:cNvSpPr>
            <p:nvPr/>
          </p:nvSpPr>
          <p:spPr bwMode="auto">
            <a:xfrm>
              <a:off x="615421" y="4263911"/>
              <a:ext cx="9453563" cy="461963"/>
            </a:xfrm>
            <a:custGeom>
              <a:avLst/>
              <a:gdLst>
                <a:gd name="T0" fmla="*/ 91 w 5955"/>
                <a:gd name="T1" fmla="*/ 282 h 291"/>
                <a:gd name="T2" fmla="*/ 187 w 5955"/>
                <a:gd name="T3" fmla="*/ 288 h 291"/>
                <a:gd name="T4" fmla="*/ 283 w 5955"/>
                <a:gd name="T5" fmla="*/ 285 h 291"/>
                <a:gd name="T6" fmla="*/ 378 w 5955"/>
                <a:gd name="T7" fmla="*/ 289 h 291"/>
                <a:gd name="T8" fmla="*/ 474 w 5955"/>
                <a:gd name="T9" fmla="*/ 287 h 291"/>
                <a:gd name="T10" fmla="*/ 569 w 5955"/>
                <a:gd name="T11" fmla="*/ 288 h 291"/>
                <a:gd name="T12" fmla="*/ 665 w 5955"/>
                <a:gd name="T13" fmla="*/ 288 h 291"/>
                <a:gd name="T14" fmla="*/ 761 w 5955"/>
                <a:gd name="T15" fmla="*/ 288 h 291"/>
                <a:gd name="T16" fmla="*/ 856 w 5955"/>
                <a:gd name="T17" fmla="*/ 286 h 291"/>
                <a:gd name="T18" fmla="*/ 952 w 5955"/>
                <a:gd name="T19" fmla="*/ 286 h 291"/>
                <a:gd name="T20" fmla="*/ 1047 w 5955"/>
                <a:gd name="T21" fmla="*/ 288 h 291"/>
                <a:gd name="T22" fmla="*/ 1143 w 5955"/>
                <a:gd name="T23" fmla="*/ 286 h 291"/>
                <a:gd name="T24" fmla="*/ 1238 w 5955"/>
                <a:gd name="T25" fmla="*/ 288 h 291"/>
                <a:gd name="T26" fmla="*/ 1334 w 5955"/>
                <a:gd name="T27" fmla="*/ 286 h 291"/>
                <a:gd name="T28" fmla="*/ 1430 w 5955"/>
                <a:gd name="T29" fmla="*/ 288 h 291"/>
                <a:gd name="T30" fmla="*/ 1525 w 5955"/>
                <a:gd name="T31" fmla="*/ 148 h 291"/>
                <a:gd name="T32" fmla="*/ 1621 w 5955"/>
                <a:gd name="T33" fmla="*/ 128 h 291"/>
                <a:gd name="T34" fmla="*/ 1717 w 5955"/>
                <a:gd name="T35" fmla="*/ 120 h 291"/>
                <a:gd name="T36" fmla="*/ 1812 w 5955"/>
                <a:gd name="T37" fmla="*/ 116 h 291"/>
                <a:gd name="T38" fmla="*/ 1907 w 5955"/>
                <a:gd name="T39" fmla="*/ 162 h 291"/>
                <a:gd name="T40" fmla="*/ 2003 w 5955"/>
                <a:gd name="T41" fmla="*/ 289 h 291"/>
                <a:gd name="T42" fmla="*/ 2099 w 5955"/>
                <a:gd name="T43" fmla="*/ 288 h 291"/>
                <a:gd name="T44" fmla="*/ 2194 w 5955"/>
                <a:gd name="T45" fmla="*/ 286 h 291"/>
                <a:gd name="T46" fmla="*/ 2290 w 5955"/>
                <a:gd name="T47" fmla="*/ 287 h 291"/>
                <a:gd name="T48" fmla="*/ 2386 w 5955"/>
                <a:gd name="T49" fmla="*/ 284 h 291"/>
                <a:gd name="T50" fmla="*/ 2481 w 5955"/>
                <a:gd name="T51" fmla="*/ 289 h 291"/>
                <a:gd name="T52" fmla="*/ 2577 w 5955"/>
                <a:gd name="T53" fmla="*/ 288 h 291"/>
                <a:gd name="T54" fmla="*/ 2672 w 5955"/>
                <a:gd name="T55" fmla="*/ 286 h 291"/>
                <a:gd name="T56" fmla="*/ 2768 w 5955"/>
                <a:gd name="T57" fmla="*/ 288 h 291"/>
                <a:gd name="T58" fmla="*/ 2863 w 5955"/>
                <a:gd name="T59" fmla="*/ 289 h 291"/>
                <a:gd name="T60" fmla="*/ 2959 w 5955"/>
                <a:gd name="T61" fmla="*/ 288 h 291"/>
                <a:gd name="T62" fmla="*/ 3055 w 5955"/>
                <a:gd name="T63" fmla="*/ 289 h 291"/>
                <a:gd name="T64" fmla="*/ 3150 w 5955"/>
                <a:gd name="T65" fmla="*/ 289 h 291"/>
                <a:gd name="T66" fmla="*/ 3246 w 5955"/>
                <a:gd name="T67" fmla="*/ 288 h 291"/>
                <a:gd name="T68" fmla="*/ 3341 w 5955"/>
                <a:gd name="T69" fmla="*/ 289 h 291"/>
                <a:gd name="T70" fmla="*/ 3437 w 5955"/>
                <a:gd name="T71" fmla="*/ 288 h 291"/>
                <a:gd name="T72" fmla="*/ 3533 w 5955"/>
                <a:gd name="T73" fmla="*/ 287 h 291"/>
                <a:gd name="T74" fmla="*/ 3628 w 5955"/>
                <a:gd name="T75" fmla="*/ 159 h 291"/>
                <a:gd name="T76" fmla="*/ 3724 w 5955"/>
                <a:gd name="T77" fmla="*/ 149 h 291"/>
                <a:gd name="T78" fmla="*/ 3819 w 5955"/>
                <a:gd name="T79" fmla="*/ 176 h 291"/>
                <a:gd name="T80" fmla="*/ 3915 w 5955"/>
                <a:gd name="T81" fmla="*/ 173 h 291"/>
                <a:gd name="T82" fmla="*/ 4010 w 5955"/>
                <a:gd name="T83" fmla="*/ 142 h 291"/>
                <a:gd name="T84" fmla="*/ 4106 w 5955"/>
                <a:gd name="T85" fmla="*/ 288 h 291"/>
                <a:gd name="T86" fmla="*/ 4202 w 5955"/>
                <a:gd name="T87" fmla="*/ 288 h 291"/>
                <a:gd name="T88" fmla="*/ 4297 w 5955"/>
                <a:gd name="T89" fmla="*/ 286 h 291"/>
                <a:gd name="T90" fmla="*/ 4393 w 5955"/>
                <a:gd name="T91" fmla="*/ 286 h 291"/>
                <a:gd name="T92" fmla="*/ 4489 w 5955"/>
                <a:gd name="T93" fmla="*/ 290 h 291"/>
                <a:gd name="T94" fmla="*/ 4584 w 5955"/>
                <a:gd name="T95" fmla="*/ 289 h 291"/>
                <a:gd name="T96" fmla="*/ 4679 w 5955"/>
                <a:gd name="T97" fmla="*/ 289 h 291"/>
                <a:gd name="T98" fmla="*/ 4775 w 5955"/>
                <a:gd name="T99" fmla="*/ 289 h 291"/>
                <a:gd name="T100" fmla="*/ 4871 w 5955"/>
                <a:gd name="T101" fmla="*/ 288 h 291"/>
                <a:gd name="T102" fmla="*/ 4966 w 5955"/>
                <a:gd name="T103" fmla="*/ 286 h 291"/>
                <a:gd name="T104" fmla="*/ 5062 w 5955"/>
                <a:gd name="T105" fmla="*/ 145 h 291"/>
                <a:gd name="T106" fmla="*/ 5158 w 5955"/>
                <a:gd name="T107" fmla="*/ 287 h 291"/>
                <a:gd name="T108" fmla="*/ 5253 w 5955"/>
                <a:gd name="T109" fmla="*/ 235 h 291"/>
                <a:gd name="T110" fmla="*/ 5349 w 5955"/>
                <a:gd name="T111" fmla="*/ 285 h 291"/>
                <a:gd name="T112" fmla="*/ 5444 w 5955"/>
                <a:gd name="T113" fmla="*/ 287 h 291"/>
                <a:gd name="T114" fmla="*/ 5540 w 5955"/>
                <a:gd name="T115" fmla="*/ 286 h 291"/>
                <a:gd name="T116" fmla="*/ 5635 w 5955"/>
                <a:gd name="T117" fmla="*/ 284 h 291"/>
                <a:gd name="T118" fmla="*/ 5731 w 5955"/>
                <a:gd name="T119" fmla="*/ 279 h 291"/>
                <a:gd name="T120" fmla="*/ 5827 w 5955"/>
                <a:gd name="T121" fmla="*/ 160 h 291"/>
                <a:gd name="T122" fmla="*/ 5922 w 5955"/>
                <a:gd name="T123" fmla="*/ 14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55" h="291">
                  <a:moveTo>
                    <a:pt x="0" y="291"/>
                  </a:moveTo>
                  <a:lnTo>
                    <a:pt x="4" y="287"/>
                  </a:lnTo>
                  <a:lnTo>
                    <a:pt x="8" y="288"/>
                  </a:lnTo>
                  <a:lnTo>
                    <a:pt x="12" y="287"/>
                  </a:lnTo>
                  <a:lnTo>
                    <a:pt x="16" y="285"/>
                  </a:lnTo>
                  <a:lnTo>
                    <a:pt x="21" y="287"/>
                  </a:lnTo>
                  <a:lnTo>
                    <a:pt x="25" y="287"/>
                  </a:lnTo>
                  <a:lnTo>
                    <a:pt x="29" y="289"/>
                  </a:lnTo>
                  <a:lnTo>
                    <a:pt x="33" y="287"/>
                  </a:lnTo>
                  <a:lnTo>
                    <a:pt x="37" y="288"/>
                  </a:lnTo>
                  <a:lnTo>
                    <a:pt x="41" y="286"/>
                  </a:lnTo>
                  <a:lnTo>
                    <a:pt x="46" y="286"/>
                  </a:lnTo>
                  <a:lnTo>
                    <a:pt x="50" y="288"/>
                  </a:lnTo>
                  <a:lnTo>
                    <a:pt x="54" y="288"/>
                  </a:lnTo>
                  <a:lnTo>
                    <a:pt x="58" y="289"/>
                  </a:lnTo>
                  <a:lnTo>
                    <a:pt x="62" y="288"/>
                  </a:lnTo>
                  <a:lnTo>
                    <a:pt x="66" y="288"/>
                  </a:lnTo>
                  <a:lnTo>
                    <a:pt x="70" y="289"/>
                  </a:lnTo>
                  <a:lnTo>
                    <a:pt x="75" y="288"/>
                  </a:lnTo>
                  <a:lnTo>
                    <a:pt x="79" y="286"/>
                  </a:lnTo>
                  <a:lnTo>
                    <a:pt x="83" y="284"/>
                  </a:lnTo>
                  <a:lnTo>
                    <a:pt x="87" y="282"/>
                  </a:lnTo>
                  <a:lnTo>
                    <a:pt x="91" y="282"/>
                  </a:lnTo>
                  <a:lnTo>
                    <a:pt x="95" y="282"/>
                  </a:lnTo>
                  <a:lnTo>
                    <a:pt x="100" y="282"/>
                  </a:lnTo>
                  <a:lnTo>
                    <a:pt x="104" y="244"/>
                  </a:lnTo>
                  <a:lnTo>
                    <a:pt x="108" y="210"/>
                  </a:lnTo>
                  <a:lnTo>
                    <a:pt x="112" y="212"/>
                  </a:lnTo>
                  <a:lnTo>
                    <a:pt x="116" y="218"/>
                  </a:lnTo>
                  <a:lnTo>
                    <a:pt x="120" y="208"/>
                  </a:lnTo>
                  <a:lnTo>
                    <a:pt x="125" y="206"/>
                  </a:lnTo>
                  <a:lnTo>
                    <a:pt x="129" y="211"/>
                  </a:lnTo>
                  <a:lnTo>
                    <a:pt x="133" y="214"/>
                  </a:lnTo>
                  <a:lnTo>
                    <a:pt x="137" y="236"/>
                  </a:lnTo>
                  <a:lnTo>
                    <a:pt x="141" y="283"/>
                  </a:lnTo>
                  <a:lnTo>
                    <a:pt x="145" y="285"/>
                  </a:lnTo>
                  <a:lnTo>
                    <a:pt x="150" y="288"/>
                  </a:lnTo>
                  <a:lnTo>
                    <a:pt x="154" y="288"/>
                  </a:lnTo>
                  <a:lnTo>
                    <a:pt x="158" y="287"/>
                  </a:lnTo>
                  <a:lnTo>
                    <a:pt x="162" y="289"/>
                  </a:lnTo>
                  <a:lnTo>
                    <a:pt x="166" y="288"/>
                  </a:lnTo>
                  <a:lnTo>
                    <a:pt x="170" y="288"/>
                  </a:lnTo>
                  <a:lnTo>
                    <a:pt x="175" y="288"/>
                  </a:lnTo>
                  <a:lnTo>
                    <a:pt x="179" y="289"/>
                  </a:lnTo>
                  <a:lnTo>
                    <a:pt x="183" y="287"/>
                  </a:lnTo>
                  <a:lnTo>
                    <a:pt x="187" y="288"/>
                  </a:lnTo>
                  <a:lnTo>
                    <a:pt x="191" y="287"/>
                  </a:lnTo>
                  <a:lnTo>
                    <a:pt x="195" y="288"/>
                  </a:lnTo>
                  <a:lnTo>
                    <a:pt x="200" y="287"/>
                  </a:lnTo>
                  <a:lnTo>
                    <a:pt x="204" y="284"/>
                  </a:lnTo>
                  <a:lnTo>
                    <a:pt x="208" y="285"/>
                  </a:lnTo>
                  <a:lnTo>
                    <a:pt x="212" y="209"/>
                  </a:lnTo>
                  <a:lnTo>
                    <a:pt x="216" y="218"/>
                  </a:lnTo>
                  <a:lnTo>
                    <a:pt x="220" y="210"/>
                  </a:lnTo>
                  <a:lnTo>
                    <a:pt x="224" y="197"/>
                  </a:lnTo>
                  <a:lnTo>
                    <a:pt x="229" y="215"/>
                  </a:lnTo>
                  <a:lnTo>
                    <a:pt x="233" y="217"/>
                  </a:lnTo>
                  <a:lnTo>
                    <a:pt x="237" y="205"/>
                  </a:lnTo>
                  <a:lnTo>
                    <a:pt x="241" y="249"/>
                  </a:lnTo>
                  <a:lnTo>
                    <a:pt x="245" y="288"/>
                  </a:lnTo>
                  <a:lnTo>
                    <a:pt x="249" y="287"/>
                  </a:lnTo>
                  <a:lnTo>
                    <a:pt x="253" y="288"/>
                  </a:lnTo>
                  <a:lnTo>
                    <a:pt x="258" y="286"/>
                  </a:lnTo>
                  <a:lnTo>
                    <a:pt x="262" y="286"/>
                  </a:lnTo>
                  <a:lnTo>
                    <a:pt x="266" y="287"/>
                  </a:lnTo>
                  <a:lnTo>
                    <a:pt x="270" y="287"/>
                  </a:lnTo>
                  <a:lnTo>
                    <a:pt x="274" y="289"/>
                  </a:lnTo>
                  <a:lnTo>
                    <a:pt x="278" y="288"/>
                  </a:lnTo>
                  <a:lnTo>
                    <a:pt x="283" y="285"/>
                  </a:lnTo>
                  <a:lnTo>
                    <a:pt x="287" y="288"/>
                  </a:lnTo>
                  <a:lnTo>
                    <a:pt x="291" y="287"/>
                  </a:lnTo>
                  <a:lnTo>
                    <a:pt x="295" y="286"/>
                  </a:lnTo>
                  <a:lnTo>
                    <a:pt x="299" y="287"/>
                  </a:lnTo>
                  <a:lnTo>
                    <a:pt x="303" y="287"/>
                  </a:lnTo>
                  <a:lnTo>
                    <a:pt x="307" y="287"/>
                  </a:lnTo>
                  <a:lnTo>
                    <a:pt x="312" y="258"/>
                  </a:lnTo>
                  <a:lnTo>
                    <a:pt x="316" y="195"/>
                  </a:lnTo>
                  <a:lnTo>
                    <a:pt x="320" y="189"/>
                  </a:lnTo>
                  <a:lnTo>
                    <a:pt x="324" y="210"/>
                  </a:lnTo>
                  <a:lnTo>
                    <a:pt x="328" y="198"/>
                  </a:lnTo>
                  <a:lnTo>
                    <a:pt x="332" y="204"/>
                  </a:lnTo>
                  <a:lnTo>
                    <a:pt x="336" y="203"/>
                  </a:lnTo>
                  <a:lnTo>
                    <a:pt x="341" y="288"/>
                  </a:lnTo>
                  <a:lnTo>
                    <a:pt x="345" y="287"/>
                  </a:lnTo>
                  <a:lnTo>
                    <a:pt x="349" y="287"/>
                  </a:lnTo>
                  <a:lnTo>
                    <a:pt x="353" y="288"/>
                  </a:lnTo>
                  <a:lnTo>
                    <a:pt x="357" y="288"/>
                  </a:lnTo>
                  <a:lnTo>
                    <a:pt x="361" y="288"/>
                  </a:lnTo>
                  <a:lnTo>
                    <a:pt x="366" y="289"/>
                  </a:lnTo>
                  <a:lnTo>
                    <a:pt x="370" y="287"/>
                  </a:lnTo>
                  <a:lnTo>
                    <a:pt x="374" y="287"/>
                  </a:lnTo>
                  <a:lnTo>
                    <a:pt x="378" y="289"/>
                  </a:lnTo>
                  <a:lnTo>
                    <a:pt x="382" y="287"/>
                  </a:lnTo>
                  <a:lnTo>
                    <a:pt x="386" y="286"/>
                  </a:lnTo>
                  <a:lnTo>
                    <a:pt x="390" y="287"/>
                  </a:lnTo>
                  <a:lnTo>
                    <a:pt x="395" y="288"/>
                  </a:lnTo>
                  <a:lnTo>
                    <a:pt x="399" y="288"/>
                  </a:lnTo>
                  <a:lnTo>
                    <a:pt x="403" y="255"/>
                  </a:lnTo>
                  <a:lnTo>
                    <a:pt x="407" y="190"/>
                  </a:lnTo>
                  <a:lnTo>
                    <a:pt x="411" y="197"/>
                  </a:lnTo>
                  <a:lnTo>
                    <a:pt x="415" y="204"/>
                  </a:lnTo>
                  <a:lnTo>
                    <a:pt x="420" y="285"/>
                  </a:lnTo>
                  <a:lnTo>
                    <a:pt x="424" y="202"/>
                  </a:lnTo>
                  <a:lnTo>
                    <a:pt x="428" y="201"/>
                  </a:lnTo>
                  <a:lnTo>
                    <a:pt x="432" y="286"/>
                  </a:lnTo>
                  <a:lnTo>
                    <a:pt x="436" y="286"/>
                  </a:lnTo>
                  <a:lnTo>
                    <a:pt x="440" y="287"/>
                  </a:lnTo>
                  <a:lnTo>
                    <a:pt x="445" y="288"/>
                  </a:lnTo>
                  <a:lnTo>
                    <a:pt x="449" y="287"/>
                  </a:lnTo>
                  <a:lnTo>
                    <a:pt x="453" y="287"/>
                  </a:lnTo>
                  <a:lnTo>
                    <a:pt x="457" y="288"/>
                  </a:lnTo>
                  <a:lnTo>
                    <a:pt x="461" y="288"/>
                  </a:lnTo>
                  <a:lnTo>
                    <a:pt x="465" y="289"/>
                  </a:lnTo>
                  <a:lnTo>
                    <a:pt x="470" y="288"/>
                  </a:lnTo>
                  <a:lnTo>
                    <a:pt x="474" y="287"/>
                  </a:lnTo>
                  <a:lnTo>
                    <a:pt x="478" y="288"/>
                  </a:lnTo>
                  <a:lnTo>
                    <a:pt x="482" y="288"/>
                  </a:lnTo>
                  <a:lnTo>
                    <a:pt x="486" y="286"/>
                  </a:lnTo>
                  <a:lnTo>
                    <a:pt x="490" y="283"/>
                  </a:lnTo>
                  <a:lnTo>
                    <a:pt x="495" y="283"/>
                  </a:lnTo>
                  <a:lnTo>
                    <a:pt x="499" y="281"/>
                  </a:lnTo>
                  <a:lnTo>
                    <a:pt x="503" y="275"/>
                  </a:lnTo>
                  <a:lnTo>
                    <a:pt x="507" y="281"/>
                  </a:lnTo>
                  <a:lnTo>
                    <a:pt x="511" y="282"/>
                  </a:lnTo>
                  <a:lnTo>
                    <a:pt x="515" y="277"/>
                  </a:lnTo>
                  <a:lnTo>
                    <a:pt x="520" y="281"/>
                  </a:lnTo>
                  <a:lnTo>
                    <a:pt x="524" y="211"/>
                  </a:lnTo>
                  <a:lnTo>
                    <a:pt x="528" y="176"/>
                  </a:lnTo>
                  <a:lnTo>
                    <a:pt x="532" y="176"/>
                  </a:lnTo>
                  <a:lnTo>
                    <a:pt x="536" y="176"/>
                  </a:lnTo>
                  <a:lnTo>
                    <a:pt x="540" y="264"/>
                  </a:lnTo>
                  <a:lnTo>
                    <a:pt x="544" y="288"/>
                  </a:lnTo>
                  <a:lnTo>
                    <a:pt x="549" y="287"/>
                  </a:lnTo>
                  <a:lnTo>
                    <a:pt x="553" y="288"/>
                  </a:lnTo>
                  <a:lnTo>
                    <a:pt x="557" y="289"/>
                  </a:lnTo>
                  <a:lnTo>
                    <a:pt x="561" y="288"/>
                  </a:lnTo>
                  <a:lnTo>
                    <a:pt x="565" y="288"/>
                  </a:lnTo>
                  <a:lnTo>
                    <a:pt x="569" y="288"/>
                  </a:lnTo>
                  <a:lnTo>
                    <a:pt x="573" y="289"/>
                  </a:lnTo>
                  <a:lnTo>
                    <a:pt x="578" y="289"/>
                  </a:lnTo>
                  <a:lnTo>
                    <a:pt x="582" y="288"/>
                  </a:lnTo>
                  <a:lnTo>
                    <a:pt x="586" y="289"/>
                  </a:lnTo>
                  <a:lnTo>
                    <a:pt x="590" y="289"/>
                  </a:lnTo>
                  <a:lnTo>
                    <a:pt x="594" y="289"/>
                  </a:lnTo>
                  <a:lnTo>
                    <a:pt x="598" y="288"/>
                  </a:lnTo>
                  <a:lnTo>
                    <a:pt x="603" y="287"/>
                  </a:lnTo>
                  <a:lnTo>
                    <a:pt x="607" y="288"/>
                  </a:lnTo>
                  <a:lnTo>
                    <a:pt x="611" y="288"/>
                  </a:lnTo>
                  <a:lnTo>
                    <a:pt x="615" y="288"/>
                  </a:lnTo>
                  <a:lnTo>
                    <a:pt x="619" y="288"/>
                  </a:lnTo>
                  <a:lnTo>
                    <a:pt x="623" y="288"/>
                  </a:lnTo>
                  <a:lnTo>
                    <a:pt x="627" y="288"/>
                  </a:lnTo>
                  <a:lnTo>
                    <a:pt x="632" y="287"/>
                  </a:lnTo>
                  <a:lnTo>
                    <a:pt x="636" y="288"/>
                  </a:lnTo>
                  <a:lnTo>
                    <a:pt x="640" y="288"/>
                  </a:lnTo>
                  <a:lnTo>
                    <a:pt x="644" y="287"/>
                  </a:lnTo>
                  <a:lnTo>
                    <a:pt x="648" y="287"/>
                  </a:lnTo>
                  <a:lnTo>
                    <a:pt x="652" y="288"/>
                  </a:lnTo>
                  <a:lnTo>
                    <a:pt x="656" y="287"/>
                  </a:lnTo>
                  <a:lnTo>
                    <a:pt x="661" y="288"/>
                  </a:lnTo>
                  <a:lnTo>
                    <a:pt x="665" y="288"/>
                  </a:lnTo>
                  <a:lnTo>
                    <a:pt x="669" y="288"/>
                  </a:lnTo>
                  <a:lnTo>
                    <a:pt x="673" y="289"/>
                  </a:lnTo>
                  <a:lnTo>
                    <a:pt x="677" y="288"/>
                  </a:lnTo>
                  <a:lnTo>
                    <a:pt x="681" y="289"/>
                  </a:lnTo>
                  <a:lnTo>
                    <a:pt x="686" y="288"/>
                  </a:lnTo>
                  <a:lnTo>
                    <a:pt x="690" y="288"/>
                  </a:lnTo>
                  <a:lnTo>
                    <a:pt x="694" y="288"/>
                  </a:lnTo>
                  <a:lnTo>
                    <a:pt x="698" y="288"/>
                  </a:lnTo>
                  <a:lnTo>
                    <a:pt x="702" y="288"/>
                  </a:lnTo>
                  <a:lnTo>
                    <a:pt x="706" y="286"/>
                  </a:lnTo>
                  <a:lnTo>
                    <a:pt x="710" y="287"/>
                  </a:lnTo>
                  <a:lnTo>
                    <a:pt x="715" y="287"/>
                  </a:lnTo>
                  <a:lnTo>
                    <a:pt x="719" y="288"/>
                  </a:lnTo>
                  <a:lnTo>
                    <a:pt x="723" y="289"/>
                  </a:lnTo>
                  <a:lnTo>
                    <a:pt x="727" y="288"/>
                  </a:lnTo>
                  <a:lnTo>
                    <a:pt x="731" y="288"/>
                  </a:lnTo>
                  <a:lnTo>
                    <a:pt x="735" y="288"/>
                  </a:lnTo>
                  <a:lnTo>
                    <a:pt x="740" y="288"/>
                  </a:lnTo>
                  <a:lnTo>
                    <a:pt x="744" y="288"/>
                  </a:lnTo>
                  <a:lnTo>
                    <a:pt x="748" y="287"/>
                  </a:lnTo>
                  <a:lnTo>
                    <a:pt x="752" y="288"/>
                  </a:lnTo>
                  <a:lnTo>
                    <a:pt x="756" y="288"/>
                  </a:lnTo>
                  <a:lnTo>
                    <a:pt x="761" y="288"/>
                  </a:lnTo>
                  <a:lnTo>
                    <a:pt x="765" y="288"/>
                  </a:lnTo>
                  <a:lnTo>
                    <a:pt x="769" y="289"/>
                  </a:lnTo>
                  <a:lnTo>
                    <a:pt x="773" y="289"/>
                  </a:lnTo>
                  <a:lnTo>
                    <a:pt x="777" y="288"/>
                  </a:lnTo>
                  <a:lnTo>
                    <a:pt x="781" y="285"/>
                  </a:lnTo>
                  <a:lnTo>
                    <a:pt x="786" y="281"/>
                  </a:lnTo>
                  <a:lnTo>
                    <a:pt x="790" y="282"/>
                  </a:lnTo>
                  <a:lnTo>
                    <a:pt x="794" y="282"/>
                  </a:lnTo>
                  <a:lnTo>
                    <a:pt x="798" y="282"/>
                  </a:lnTo>
                  <a:lnTo>
                    <a:pt x="802" y="281"/>
                  </a:lnTo>
                  <a:lnTo>
                    <a:pt x="806" y="283"/>
                  </a:lnTo>
                  <a:lnTo>
                    <a:pt x="810" y="263"/>
                  </a:lnTo>
                  <a:lnTo>
                    <a:pt x="815" y="168"/>
                  </a:lnTo>
                  <a:lnTo>
                    <a:pt x="819" y="185"/>
                  </a:lnTo>
                  <a:lnTo>
                    <a:pt x="823" y="280"/>
                  </a:lnTo>
                  <a:lnTo>
                    <a:pt x="827" y="170"/>
                  </a:lnTo>
                  <a:lnTo>
                    <a:pt x="831" y="158"/>
                  </a:lnTo>
                  <a:lnTo>
                    <a:pt x="835" y="202"/>
                  </a:lnTo>
                  <a:lnTo>
                    <a:pt x="840" y="287"/>
                  </a:lnTo>
                  <a:lnTo>
                    <a:pt x="844" y="285"/>
                  </a:lnTo>
                  <a:lnTo>
                    <a:pt x="848" y="284"/>
                  </a:lnTo>
                  <a:lnTo>
                    <a:pt x="852" y="288"/>
                  </a:lnTo>
                  <a:lnTo>
                    <a:pt x="856" y="286"/>
                  </a:lnTo>
                  <a:lnTo>
                    <a:pt x="860" y="287"/>
                  </a:lnTo>
                  <a:lnTo>
                    <a:pt x="864" y="287"/>
                  </a:lnTo>
                  <a:lnTo>
                    <a:pt x="869" y="287"/>
                  </a:lnTo>
                  <a:lnTo>
                    <a:pt x="873" y="287"/>
                  </a:lnTo>
                  <a:lnTo>
                    <a:pt x="877" y="286"/>
                  </a:lnTo>
                  <a:lnTo>
                    <a:pt x="881" y="288"/>
                  </a:lnTo>
                  <a:lnTo>
                    <a:pt x="885" y="287"/>
                  </a:lnTo>
                  <a:lnTo>
                    <a:pt x="889" y="286"/>
                  </a:lnTo>
                  <a:lnTo>
                    <a:pt x="893" y="285"/>
                  </a:lnTo>
                  <a:lnTo>
                    <a:pt x="898" y="288"/>
                  </a:lnTo>
                  <a:lnTo>
                    <a:pt x="902" y="285"/>
                  </a:lnTo>
                  <a:lnTo>
                    <a:pt x="906" y="285"/>
                  </a:lnTo>
                  <a:lnTo>
                    <a:pt x="910" y="180"/>
                  </a:lnTo>
                  <a:lnTo>
                    <a:pt x="914" y="153"/>
                  </a:lnTo>
                  <a:lnTo>
                    <a:pt x="918" y="200"/>
                  </a:lnTo>
                  <a:lnTo>
                    <a:pt x="923" y="131"/>
                  </a:lnTo>
                  <a:lnTo>
                    <a:pt x="927" y="153"/>
                  </a:lnTo>
                  <a:lnTo>
                    <a:pt x="931" y="194"/>
                  </a:lnTo>
                  <a:lnTo>
                    <a:pt x="935" y="170"/>
                  </a:lnTo>
                  <a:lnTo>
                    <a:pt x="939" y="150"/>
                  </a:lnTo>
                  <a:lnTo>
                    <a:pt x="943" y="151"/>
                  </a:lnTo>
                  <a:lnTo>
                    <a:pt x="947" y="286"/>
                  </a:lnTo>
                  <a:lnTo>
                    <a:pt x="952" y="286"/>
                  </a:lnTo>
                  <a:lnTo>
                    <a:pt x="956" y="287"/>
                  </a:lnTo>
                  <a:lnTo>
                    <a:pt x="960" y="287"/>
                  </a:lnTo>
                  <a:lnTo>
                    <a:pt x="964" y="287"/>
                  </a:lnTo>
                  <a:lnTo>
                    <a:pt x="968" y="288"/>
                  </a:lnTo>
                  <a:lnTo>
                    <a:pt x="972" y="288"/>
                  </a:lnTo>
                  <a:lnTo>
                    <a:pt x="976" y="287"/>
                  </a:lnTo>
                  <a:lnTo>
                    <a:pt x="981" y="288"/>
                  </a:lnTo>
                  <a:lnTo>
                    <a:pt x="985" y="289"/>
                  </a:lnTo>
                  <a:lnTo>
                    <a:pt x="989" y="287"/>
                  </a:lnTo>
                  <a:lnTo>
                    <a:pt x="993" y="288"/>
                  </a:lnTo>
                  <a:lnTo>
                    <a:pt x="997" y="288"/>
                  </a:lnTo>
                  <a:lnTo>
                    <a:pt x="1001" y="285"/>
                  </a:lnTo>
                  <a:lnTo>
                    <a:pt x="1006" y="285"/>
                  </a:lnTo>
                  <a:lnTo>
                    <a:pt x="1010" y="285"/>
                  </a:lnTo>
                  <a:lnTo>
                    <a:pt x="1014" y="176"/>
                  </a:lnTo>
                  <a:lnTo>
                    <a:pt x="1018" y="154"/>
                  </a:lnTo>
                  <a:lnTo>
                    <a:pt x="1022" y="165"/>
                  </a:lnTo>
                  <a:lnTo>
                    <a:pt x="1026" y="150"/>
                  </a:lnTo>
                  <a:lnTo>
                    <a:pt x="1031" y="161"/>
                  </a:lnTo>
                  <a:lnTo>
                    <a:pt x="1035" y="163"/>
                  </a:lnTo>
                  <a:lnTo>
                    <a:pt x="1039" y="269"/>
                  </a:lnTo>
                  <a:lnTo>
                    <a:pt x="1043" y="289"/>
                  </a:lnTo>
                  <a:lnTo>
                    <a:pt x="1047" y="288"/>
                  </a:lnTo>
                  <a:lnTo>
                    <a:pt x="1051" y="288"/>
                  </a:lnTo>
                  <a:lnTo>
                    <a:pt x="1056" y="289"/>
                  </a:lnTo>
                  <a:lnTo>
                    <a:pt x="1060" y="288"/>
                  </a:lnTo>
                  <a:lnTo>
                    <a:pt x="1064" y="289"/>
                  </a:lnTo>
                  <a:lnTo>
                    <a:pt x="1068" y="288"/>
                  </a:lnTo>
                  <a:lnTo>
                    <a:pt x="1072" y="288"/>
                  </a:lnTo>
                  <a:lnTo>
                    <a:pt x="1076" y="288"/>
                  </a:lnTo>
                  <a:lnTo>
                    <a:pt x="1081" y="289"/>
                  </a:lnTo>
                  <a:lnTo>
                    <a:pt x="1085" y="288"/>
                  </a:lnTo>
                  <a:lnTo>
                    <a:pt x="1089" y="288"/>
                  </a:lnTo>
                  <a:lnTo>
                    <a:pt x="1093" y="283"/>
                  </a:lnTo>
                  <a:lnTo>
                    <a:pt x="1097" y="281"/>
                  </a:lnTo>
                  <a:lnTo>
                    <a:pt x="1101" y="281"/>
                  </a:lnTo>
                  <a:lnTo>
                    <a:pt x="1106" y="281"/>
                  </a:lnTo>
                  <a:lnTo>
                    <a:pt x="1110" y="285"/>
                  </a:lnTo>
                  <a:lnTo>
                    <a:pt x="1114" y="150"/>
                  </a:lnTo>
                  <a:lnTo>
                    <a:pt x="1118" y="160"/>
                  </a:lnTo>
                  <a:lnTo>
                    <a:pt x="1122" y="151"/>
                  </a:lnTo>
                  <a:lnTo>
                    <a:pt x="1126" y="163"/>
                  </a:lnTo>
                  <a:lnTo>
                    <a:pt x="1130" y="145"/>
                  </a:lnTo>
                  <a:lnTo>
                    <a:pt x="1135" y="148"/>
                  </a:lnTo>
                  <a:lnTo>
                    <a:pt x="1139" y="190"/>
                  </a:lnTo>
                  <a:lnTo>
                    <a:pt x="1143" y="286"/>
                  </a:lnTo>
                  <a:lnTo>
                    <a:pt x="1147" y="286"/>
                  </a:lnTo>
                  <a:lnTo>
                    <a:pt x="1151" y="288"/>
                  </a:lnTo>
                  <a:lnTo>
                    <a:pt x="1155" y="288"/>
                  </a:lnTo>
                  <a:lnTo>
                    <a:pt x="1160" y="289"/>
                  </a:lnTo>
                  <a:lnTo>
                    <a:pt x="1164" y="288"/>
                  </a:lnTo>
                  <a:lnTo>
                    <a:pt x="1168" y="288"/>
                  </a:lnTo>
                  <a:lnTo>
                    <a:pt x="1172" y="288"/>
                  </a:lnTo>
                  <a:lnTo>
                    <a:pt x="1176" y="288"/>
                  </a:lnTo>
                  <a:lnTo>
                    <a:pt x="1180" y="285"/>
                  </a:lnTo>
                  <a:lnTo>
                    <a:pt x="1184" y="284"/>
                  </a:lnTo>
                  <a:lnTo>
                    <a:pt x="1189" y="282"/>
                  </a:lnTo>
                  <a:lnTo>
                    <a:pt x="1193" y="282"/>
                  </a:lnTo>
                  <a:lnTo>
                    <a:pt x="1197" y="281"/>
                  </a:lnTo>
                  <a:lnTo>
                    <a:pt x="1201" y="281"/>
                  </a:lnTo>
                  <a:lnTo>
                    <a:pt x="1205" y="281"/>
                  </a:lnTo>
                  <a:lnTo>
                    <a:pt x="1209" y="281"/>
                  </a:lnTo>
                  <a:lnTo>
                    <a:pt x="1213" y="217"/>
                  </a:lnTo>
                  <a:lnTo>
                    <a:pt x="1218" y="160"/>
                  </a:lnTo>
                  <a:lnTo>
                    <a:pt x="1222" y="156"/>
                  </a:lnTo>
                  <a:lnTo>
                    <a:pt x="1226" y="142"/>
                  </a:lnTo>
                  <a:lnTo>
                    <a:pt x="1230" y="140"/>
                  </a:lnTo>
                  <a:lnTo>
                    <a:pt x="1234" y="189"/>
                  </a:lnTo>
                  <a:lnTo>
                    <a:pt x="1238" y="288"/>
                  </a:lnTo>
                  <a:lnTo>
                    <a:pt x="1243" y="288"/>
                  </a:lnTo>
                  <a:lnTo>
                    <a:pt x="1247" y="288"/>
                  </a:lnTo>
                  <a:lnTo>
                    <a:pt x="1251" y="289"/>
                  </a:lnTo>
                  <a:lnTo>
                    <a:pt x="1255" y="288"/>
                  </a:lnTo>
                  <a:lnTo>
                    <a:pt x="1259" y="288"/>
                  </a:lnTo>
                  <a:lnTo>
                    <a:pt x="1263" y="289"/>
                  </a:lnTo>
                  <a:lnTo>
                    <a:pt x="1267" y="288"/>
                  </a:lnTo>
                  <a:lnTo>
                    <a:pt x="1272" y="288"/>
                  </a:lnTo>
                  <a:lnTo>
                    <a:pt x="1276" y="288"/>
                  </a:lnTo>
                  <a:lnTo>
                    <a:pt x="1280" y="287"/>
                  </a:lnTo>
                  <a:lnTo>
                    <a:pt x="1284" y="288"/>
                  </a:lnTo>
                  <a:lnTo>
                    <a:pt x="1288" y="289"/>
                  </a:lnTo>
                  <a:lnTo>
                    <a:pt x="1292" y="286"/>
                  </a:lnTo>
                  <a:lnTo>
                    <a:pt x="1296" y="287"/>
                  </a:lnTo>
                  <a:lnTo>
                    <a:pt x="1301" y="289"/>
                  </a:lnTo>
                  <a:lnTo>
                    <a:pt x="1305" y="288"/>
                  </a:lnTo>
                  <a:lnTo>
                    <a:pt x="1309" y="288"/>
                  </a:lnTo>
                  <a:lnTo>
                    <a:pt x="1313" y="287"/>
                  </a:lnTo>
                  <a:lnTo>
                    <a:pt x="1317" y="288"/>
                  </a:lnTo>
                  <a:lnTo>
                    <a:pt x="1321" y="287"/>
                  </a:lnTo>
                  <a:lnTo>
                    <a:pt x="1326" y="287"/>
                  </a:lnTo>
                  <a:lnTo>
                    <a:pt x="1330" y="286"/>
                  </a:lnTo>
                  <a:lnTo>
                    <a:pt x="1334" y="286"/>
                  </a:lnTo>
                  <a:lnTo>
                    <a:pt x="1338" y="286"/>
                  </a:lnTo>
                  <a:lnTo>
                    <a:pt x="1342" y="288"/>
                  </a:lnTo>
                  <a:lnTo>
                    <a:pt x="1346" y="289"/>
                  </a:lnTo>
                  <a:lnTo>
                    <a:pt x="1351" y="288"/>
                  </a:lnTo>
                  <a:lnTo>
                    <a:pt x="1355" y="288"/>
                  </a:lnTo>
                  <a:lnTo>
                    <a:pt x="1359" y="288"/>
                  </a:lnTo>
                  <a:lnTo>
                    <a:pt x="1363" y="288"/>
                  </a:lnTo>
                  <a:lnTo>
                    <a:pt x="1367" y="287"/>
                  </a:lnTo>
                  <a:lnTo>
                    <a:pt x="1371" y="287"/>
                  </a:lnTo>
                  <a:lnTo>
                    <a:pt x="1376" y="288"/>
                  </a:lnTo>
                  <a:lnTo>
                    <a:pt x="1380" y="287"/>
                  </a:lnTo>
                  <a:lnTo>
                    <a:pt x="1384" y="287"/>
                  </a:lnTo>
                  <a:lnTo>
                    <a:pt x="1388" y="287"/>
                  </a:lnTo>
                  <a:lnTo>
                    <a:pt x="1392" y="287"/>
                  </a:lnTo>
                  <a:lnTo>
                    <a:pt x="1396" y="287"/>
                  </a:lnTo>
                  <a:lnTo>
                    <a:pt x="1401" y="284"/>
                  </a:lnTo>
                  <a:lnTo>
                    <a:pt x="1405" y="287"/>
                  </a:lnTo>
                  <a:lnTo>
                    <a:pt x="1409" y="288"/>
                  </a:lnTo>
                  <a:lnTo>
                    <a:pt x="1413" y="288"/>
                  </a:lnTo>
                  <a:lnTo>
                    <a:pt x="1417" y="289"/>
                  </a:lnTo>
                  <a:lnTo>
                    <a:pt x="1421" y="287"/>
                  </a:lnTo>
                  <a:lnTo>
                    <a:pt x="1426" y="288"/>
                  </a:lnTo>
                  <a:lnTo>
                    <a:pt x="1430" y="288"/>
                  </a:lnTo>
                  <a:lnTo>
                    <a:pt x="1434" y="288"/>
                  </a:lnTo>
                  <a:lnTo>
                    <a:pt x="1438" y="287"/>
                  </a:lnTo>
                  <a:lnTo>
                    <a:pt x="1442" y="283"/>
                  </a:lnTo>
                  <a:lnTo>
                    <a:pt x="1446" y="286"/>
                  </a:lnTo>
                  <a:lnTo>
                    <a:pt x="1450" y="286"/>
                  </a:lnTo>
                  <a:lnTo>
                    <a:pt x="1455" y="287"/>
                  </a:lnTo>
                  <a:lnTo>
                    <a:pt x="1459" y="288"/>
                  </a:lnTo>
                  <a:lnTo>
                    <a:pt x="1463" y="287"/>
                  </a:lnTo>
                  <a:lnTo>
                    <a:pt x="1467" y="288"/>
                  </a:lnTo>
                  <a:lnTo>
                    <a:pt x="1471" y="287"/>
                  </a:lnTo>
                  <a:lnTo>
                    <a:pt x="1475" y="288"/>
                  </a:lnTo>
                  <a:lnTo>
                    <a:pt x="1480" y="288"/>
                  </a:lnTo>
                  <a:lnTo>
                    <a:pt x="1484" y="288"/>
                  </a:lnTo>
                  <a:lnTo>
                    <a:pt x="1488" y="289"/>
                  </a:lnTo>
                  <a:lnTo>
                    <a:pt x="1492" y="289"/>
                  </a:lnTo>
                  <a:lnTo>
                    <a:pt x="1496" y="288"/>
                  </a:lnTo>
                  <a:lnTo>
                    <a:pt x="1500" y="285"/>
                  </a:lnTo>
                  <a:lnTo>
                    <a:pt x="1504" y="287"/>
                  </a:lnTo>
                  <a:lnTo>
                    <a:pt x="1509" y="286"/>
                  </a:lnTo>
                  <a:lnTo>
                    <a:pt x="1513" y="140"/>
                  </a:lnTo>
                  <a:lnTo>
                    <a:pt x="1517" y="135"/>
                  </a:lnTo>
                  <a:lnTo>
                    <a:pt x="1521" y="155"/>
                  </a:lnTo>
                  <a:lnTo>
                    <a:pt x="1525" y="148"/>
                  </a:lnTo>
                  <a:lnTo>
                    <a:pt x="1529" y="137"/>
                  </a:lnTo>
                  <a:lnTo>
                    <a:pt x="1533" y="141"/>
                  </a:lnTo>
                  <a:lnTo>
                    <a:pt x="1538" y="197"/>
                  </a:lnTo>
                  <a:lnTo>
                    <a:pt x="1542" y="288"/>
                  </a:lnTo>
                  <a:lnTo>
                    <a:pt x="1546" y="286"/>
                  </a:lnTo>
                  <a:lnTo>
                    <a:pt x="1550" y="287"/>
                  </a:lnTo>
                  <a:lnTo>
                    <a:pt x="1554" y="288"/>
                  </a:lnTo>
                  <a:lnTo>
                    <a:pt x="1558" y="287"/>
                  </a:lnTo>
                  <a:lnTo>
                    <a:pt x="1563" y="288"/>
                  </a:lnTo>
                  <a:lnTo>
                    <a:pt x="1567" y="288"/>
                  </a:lnTo>
                  <a:lnTo>
                    <a:pt x="1571" y="289"/>
                  </a:lnTo>
                  <a:lnTo>
                    <a:pt x="1575" y="288"/>
                  </a:lnTo>
                  <a:lnTo>
                    <a:pt x="1579" y="286"/>
                  </a:lnTo>
                  <a:lnTo>
                    <a:pt x="1583" y="283"/>
                  </a:lnTo>
                  <a:lnTo>
                    <a:pt x="1587" y="281"/>
                  </a:lnTo>
                  <a:lnTo>
                    <a:pt x="1592" y="285"/>
                  </a:lnTo>
                  <a:lnTo>
                    <a:pt x="1596" y="282"/>
                  </a:lnTo>
                  <a:lnTo>
                    <a:pt x="1600" y="279"/>
                  </a:lnTo>
                  <a:lnTo>
                    <a:pt x="1604" y="230"/>
                  </a:lnTo>
                  <a:lnTo>
                    <a:pt x="1608" y="128"/>
                  </a:lnTo>
                  <a:lnTo>
                    <a:pt x="1612" y="126"/>
                  </a:lnTo>
                  <a:lnTo>
                    <a:pt x="1616" y="129"/>
                  </a:lnTo>
                  <a:lnTo>
                    <a:pt x="1621" y="128"/>
                  </a:lnTo>
                  <a:lnTo>
                    <a:pt x="1625" y="139"/>
                  </a:lnTo>
                  <a:lnTo>
                    <a:pt x="1629" y="128"/>
                  </a:lnTo>
                  <a:lnTo>
                    <a:pt x="1633" y="125"/>
                  </a:lnTo>
                  <a:lnTo>
                    <a:pt x="1637" y="125"/>
                  </a:lnTo>
                  <a:lnTo>
                    <a:pt x="1641" y="146"/>
                  </a:lnTo>
                  <a:lnTo>
                    <a:pt x="1646" y="288"/>
                  </a:lnTo>
                  <a:lnTo>
                    <a:pt x="1650" y="286"/>
                  </a:lnTo>
                  <a:lnTo>
                    <a:pt x="1654" y="288"/>
                  </a:lnTo>
                  <a:lnTo>
                    <a:pt x="1658" y="289"/>
                  </a:lnTo>
                  <a:lnTo>
                    <a:pt x="1662" y="288"/>
                  </a:lnTo>
                  <a:lnTo>
                    <a:pt x="1666" y="288"/>
                  </a:lnTo>
                  <a:lnTo>
                    <a:pt x="1671" y="287"/>
                  </a:lnTo>
                  <a:lnTo>
                    <a:pt x="1675" y="287"/>
                  </a:lnTo>
                  <a:lnTo>
                    <a:pt x="1679" y="288"/>
                  </a:lnTo>
                  <a:lnTo>
                    <a:pt x="1683" y="288"/>
                  </a:lnTo>
                  <a:lnTo>
                    <a:pt x="1687" y="288"/>
                  </a:lnTo>
                  <a:lnTo>
                    <a:pt x="1691" y="288"/>
                  </a:lnTo>
                  <a:lnTo>
                    <a:pt x="1696" y="282"/>
                  </a:lnTo>
                  <a:lnTo>
                    <a:pt x="1700" y="280"/>
                  </a:lnTo>
                  <a:lnTo>
                    <a:pt x="1704" y="125"/>
                  </a:lnTo>
                  <a:lnTo>
                    <a:pt x="1708" y="137"/>
                  </a:lnTo>
                  <a:lnTo>
                    <a:pt x="1712" y="119"/>
                  </a:lnTo>
                  <a:lnTo>
                    <a:pt x="1717" y="120"/>
                  </a:lnTo>
                  <a:lnTo>
                    <a:pt x="1721" y="125"/>
                  </a:lnTo>
                  <a:lnTo>
                    <a:pt x="1725" y="142"/>
                  </a:lnTo>
                  <a:lnTo>
                    <a:pt x="1729" y="140"/>
                  </a:lnTo>
                  <a:lnTo>
                    <a:pt x="1733" y="166"/>
                  </a:lnTo>
                  <a:lnTo>
                    <a:pt x="1737" y="286"/>
                  </a:lnTo>
                  <a:lnTo>
                    <a:pt x="1741" y="286"/>
                  </a:lnTo>
                  <a:lnTo>
                    <a:pt x="1746" y="285"/>
                  </a:lnTo>
                  <a:lnTo>
                    <a:pt x="1750" y="288"/>
                  </a:lnTo>
                  <a:lnTo>
                    <a:pt x="1754" y="288"/>
                  </a:lnTo>
                  <a:lnTo>
                    <a:pt x="1758" y="288"/>
                  </a:lnTo>
                  <a:lnTo>
                    <a:pt x="1762" y="286"/>
                  </a:lnTo>
                  <a:lnTo>
                    <a:pt x="1766" y="288"/>
                  </a:lnTo>
                  <a:lnTo>
                    <a:pt x="1770" y="289"/>
                  </a:lnTo>
                  <a:lnTo>
                    <a:pt x="1775" y="287"/>
                  </a:lnTo>
                  <a:lnTo>
                    <a:pt x="1779" y="282"/>
                  </a:lnTo>
                  <a:lnTo>
                    <a:pt x="1783" y="282"/>
                  </a:lnTo>
                  <a:lnTo>
                    <a:pt x="1787" y="281"/>
                  </a:lnTo>
                  <a:lnTo>
                    <a:pt x="1791" y="283"/>
                  </a:lnTo>
                  <a:lnTo>
                    <a:pt x="1795" y="282"/>
                  </a:lnTo>
                  <a:lnTo>
                    <a:pt x="1800" y="281"/>
                  </a:lnTo>
                  <a:lnTo>
                    <a:pt x="1804" y="117"/>
                  </a:lnTo>
                  <a:lnTo>
                    <a:pt x="1808" y="116"/>
                  </a:lnTo>
                  <a:lnTo>
                    <a:pt x="1812" y="116"/>
                  </a:lnTo>
                  <a:lnTo>
                    <a:pt x="1816" y="137"/>
                  </a:lnTo>
                  <a:lnTo>
                    <a:pt x="1820" y="123"/>
                  </a:lnTo>
                  <a:lnTo>
                    <a:pt x="1824" y="112"/>
                  </a:lnTo>
                  <a:lnTo>
                    <a:pt x="1829" y="106"/>
                  </a:lnTo>
                  <a:lnTo>
                    <a:pt x="1833" y="170"/>
                  </a:lnTo>
                  <a:lnTo>
                    <a:pt x="1837" y="289"/>
                  </a:lnTo>
                  <a:lnTo>
                    <a:pt x="1841" y="287"/>
                  </a:lnTo>
                  <a:lnTo>
                    <a:pt x="1845" y="287"/>
                  </a:lnTo>
                  <a:lnTo>
                    <a:pt x="1849" y="288"/>
                  </a:lnTo>
                  <a:lnTo>
                    <a:pt x="1853" y="288"/>
                  </a:lnTo>
                  <a:lnTo>
                    <a:pt x="1858" y="288"/>
                  </a:lnTo>
                  <a:lnTo>
                    <a:pt x="1862" y="288"/>
                  </a:lnTo>
                  <a:lnTo>
                    <a:pt x="1866" y="288"/>
                  </a:lnTo>
                  <a:lnTo>
                    <a:pt x="1870" y="289"/>
                  </a:lnTo>
                  <a:lnTo>
                    <a:pt x="1874" y="289"/>
                  </a:lnTo>
                  <a:lnTo>
                    <a:pt x="1878" y="288"/>
                  </a:lnTo>
                  <a:lnTo>
                    <a:pt x="1883" y="287"/>
                  </a:lnTo>
                  <a:lnTo>
                    <a:pt x="1887" y="289"/>
                  </a:lnTo>
                  <a:lnTo>
                    <a:pt x="1891" y="289"/>
                  </a:lnTo>
                  <a:lnTo>
                    <a:pt x="1895" y="287"/>
                  </a:lnTo>
                  <a:lnTo>
                    <a:pt x="1899" y="285"/>
                  </a:lnTo>
                  <a:lnTo>
                    <a:pt x="1903" y="255"/>
                  </a:lnTo>
                  <a:lnTo>
                    <a:pt x="1907" y="162"/>
                  </a:lnTo>
                  <a:lnTo>
                    <a:pt x="1912" y="263"/>
                  </a:lnTo>
                  <a:lnTo>
                    <a:pt x="1916" y="261"/>
                  </a:lnTo>
                  <a:lnTo>
                    <a:pt x="1920" y="260"/>
                  </a:lnTo>
                  <a:lnTo>
                    <a:pt x="1924" y="256"/>
                  </a:lnTo>
                  <a:lnTo>
                    <a:pt x="1928" y="254"/>
                  </a:lnTo>
                  <a:lnTo>
                    <a:pt x="1932" y="275"/>
                  </a:lnTo>
                  <a:lnTo>
                    <a:pt x="1936" y="287"/>
                  </a:lnTo>
                  <a:lnTo>
                    <a:pt x="1941" y="289"/>
                  </a:lnTo>
                  <a:lnTo>
                    <a:pt x="1945" y="288"/>
                  </a:lnTo>
                  <a:lnTo>
                    <a:pt x="1949" y="287"/>
                  </a:lnTo>
                  <a:lnTo>
                    <a:pt x="1953" y="288"/>
                  </a:lnTo>
                  <a:lnTo>
                    <a:pt x="1957" y="288"/>
                  </a:lnTo>
                  <a:lnTo>
                    <a:pt x="1962" y="288"/>
                  </a:lnTo>
                  <a:lnTo>
                    <a:pt x="1966" y="289"/>
                  </a:lnTo>
                  <a:lnTo>
                    <a:pt x="1970" y="288"/>
                  </a:lnTo>
                  <a:lnTo>
                    <a:pt x="1974" y="288"/>
                  </a:lnTo>
                  <a:lnTo>
                    <a:pt x="1978" y="287"/>
                  </a:lnTo>
                  <a:lnTo>
                    <a:pt x="1982" y="288"/>
                  </a:lnTo>
                  <a:lnTo>
                    <a:pt x="1987" y="286"/>
                  </a:lnTo>
                  <a:lnTo>
                    <a:pt x="1991" y="287"/>
                  </a:lnTo>
                  <a:lnTo>
                    <a:pt x="1995" y="288"/>
                  </a:lnTo>
                  <a:lnTo>
                    <a:pt x="1999" y="287"/>
                  </a:lnTo>
                  <a:lnTo>
                    <a:pt x="2003" y="289"/>
                  </a:lnTo>
                  <a:lnTo>
                    <a:pt x="2007" y="288"/>
                  </a:lnTo>
                  <a:lnTo>
                    <a:pt x="2012" y="288"/>
                  </a:lnTo>
                  <a:lnTo>
                    <a:pt x="2016" y="287"/>
                  </a:lnTo>
                  <a:lnTo>
                    <a:pt x="2020" y="288"/>
                  </a:lnTo>
                  <a:lnTo>
                    <a:pt x="2024" y="288"/>
                  </a:lnTo>
                  <a:lnTo>
                    <a:pt x="2028" y="288"/>
                  </a:lnTo>
                  <a:lnTo>
                    <a:pt x="2032" y="286"/>
                  </a:lnTo>
                  <a:lnTo>
                    <a:pt x="2037" y="288"/>
                  </a:lnTo>
                  <a:lnTo>
                    <a:pt x="2041" y="287"/>
                  </a:lnTo>
                  <a:lnTo>
                    <a:pt x="2045" y="288"/>
                  </a:lnTo>
                  <a:lnTo>
                    <a:pt x="2049" y="287"/>
                  </a:lnTo>
                  <a:lnTo>
                    <a:pt x="2053" y="290"/>
                  </a:lnTo>
                  <a:lnTo>
                    <a:pt x="2057" y="289"/>
                  </a:lnTo>
                  <a:lnTo>
                    <a:pt x="2061" y="289"/>
                  </a:lnTo>
                  <a:lnTo>
                    <a:pt x="2066" y="289"/>
                  </a:lnTo>
                  <a:lnTo>
                    <a:pt x="2070" y="289"/>
                  </a:lnTo>
                  <a:lnTo>
                    <a:pt x="2074" y="289"/>
                  </a:lnTo>
                  <a:lnTo>
                    <a:pt x="2078" y="289"/>
                  </a:lnTo>
                  <a:lnTo>
                    <a:pt x="2082" y="290"/>
                  </a:lnTo>
                  <a:lnTo>
                    <a:pt x="2086" y="289"/>
                  </a:lnTo>
                  <a:lnTo>
                    <a:pt x="2090" y="290"/>
                  </a:lnTo>
                  <a:lnTo>
                    <a:pt x="2095" y="289"/>
                  </a:lnTo>
                  <a:lnTo>
                    <a:pt x="2099" y="288"/>
                  </a:lnTo>
                  <a:lnTo>
                    <a:pt x="2103" y="289"/>
                  </a:lnTo>
                  <a:lnTo>
                    <a:pt x="2107" y="289"/>
                  </a:lnTo>
                  <a:lnTo>
                    <a:pt x="2111" y="288"/>
                  </a:lnTo>
                  <a:lnTo>
                    <a:pt x="2115" y="287"/>
                  </a:lnTo>
                  <a:lnTo>
                    <a:pt x="2119" y="287"/>
                  </a:lnTo>
                  <a:lnTo>
                    <a:pt x="2124" y="285"/>
                  </a:lnTo>
                  <a:lnTo>
                    <a:pt x="2128" y="284"/>
                  </a:lnTo>
                  <a:lnTo>
                    <a:pt x="2132" y="286"/>
                  </a:lnTo>
                  <a:lnTo>
                    <a:pt x="2136" y="285"/>
                  </a:lnTo>
                  <a:lnTo>
                    <a:pt x="2140" y="287"/>
                  </a:lnTo>
                  <a:lnTo>
                    <a:pt x="2144" y="288"/>
                  </a:lnTo>
                  <a:lnTo>
                    <a:pt x="2149" y="286"/>
                  </a:lnTo>
                  <a:lnTo>
                    <a:pt x="2153" y="288"/>
                  </a:lnTo>
                  <a:lnTo>
                    <a:pt x="2157" y="288"/>
                  </a:lnTo>
                  <a:lnTo>
                    <a:pt x="2161" y="288"/>
                  </a:lnTo>
                  <a:lnTo>
                    <a:pt x="2165" y="288"/>
                  </a:lnTo>
                  <a:lnTo>
                    <a:pt x="2169" y="287"/>
                  </a:lnTo>
                  <a:lnTo>
                    <a:pt x="2173" y="288"/>
                  </a:lnTo>
                  <a:lnTo>
                    <a:pt x="2178" y="287"/>
                  </a:lnTo>
                  <a:lnTo>
                    <a:pt x="2182" y="288"/>
                  </a:lnTo>
                  <a:lnTo>
                    <a:pt x="2186" y="288"/>
                  </a:lnTo>
                  <a:lnTo>
                    <a:pt x="2190" y="287"/>
                  </a:lnTo>
                  <a:lnTo>
                    <a:pt x="2194" y="286"/>
                  </a:lnTo>
                  <a:lnTo>
                    <a:pt x="2198" y="287"/>
                  </a:lnTo>
                  <a:lnTo>
                    <a:pt x="2202" y="286"/>
                  </a:lnTo>
                  <a:lnTo>
                    <a:pt x="2207" y="287"/>
                  </a:lnTo>
                  <a:lnTo>
                    <a:pt x="2211" y="252"/>
                  </a:lnTo>
                  <a:lnTo>
                    <a:pt x="2215" y="253"/>
                  </a:lnTo>
                  <a:lnTo>
                    <a:pt x="2219" y="249"/>
                  </a:lnTo>
                  <a:lnTo>
                    <a:pt x="2223" y="249"/>
                  </a:lnTo>
                  <a:lnTo>
                    <a:pt x="2227" y="244"/>
                  </a:lnTo>
                  <a:lnTo>
                    <a:pt x="2232" y="241"/>
                  </a:lnTo>
                  <a:lnTo>
                    <a:pt x="2236" y="282"/>
                  </a:lnTo>
                  <a:lnTo>
                    <a:pt x="2240" y="285"/>
                  </a:lnTo>
                  <a:lnTo>
                    <a:pt x="2244" y="287"/>
                  </a:lnTo>
                  <a:lnTo>
                    <a:pt x="2248" y="287"/>
                  </a:lnTo>
                  <a:lnTo>
                    <a:pt x="2252" y="288"/>
                  </a:lnTo>
                  <a:lnTo>
                    <a:pt x="2257" y="288"/>
                  </a:lnTo>
                  <a:lnTo>
                    <a:pt x="2261" y="288"/>
                  </a:lnTo>
                  <a:lnTo>
                    <a:pt x="2265" y="288"/>
                  </a:lnTo>
                  <a:lnTo>
                    <a:pt x="2269" y="288"/>
                  </a:lnTo>
                  <a:lnTo>
                    <a:pt x="2273" y="288"/>
                  </a:lnTo>
                  <a:lnTo>
                    <a:pt x="2277" y="288"/>
                  </a:lnTo>
                  <a:lnTo>
                    <a:pt x="2282" y="285"/>
                  </a:lnTo>
                  <a:lnTo>
                    <a:pt x="2286" y="290"/>
                  </a:lnTo>
                  <a:lnTo>
                    <a:pt x="2290" y="287"/>
                  </a:lnTo>
                  <a:lnTo>
                    <a:pt x="2294" y="287"/>
                  </a:lnTo>
                  <a:lnTo>
                    <a:pt x="2298" y="266"/>
                  </a:lnTo>
                  <a:lnTo>
                    <a:pt x="2302" y="246"/>
                  </a:lnTo>
                  <a:lnTo>
                    <a:pt x="2307" y="246"/>
                  </a:lnTo>
                  <a:lnTo>
                    <a:pt x="2311" y="242"/>
                  </a:lnTo>
                  <a:lnTo>
                    <a:pt x="2315" y="242"/>
                  </a:lnTo>
                  <a:lnTo>
                    <a:pt x="2319" y="235"/>
                  </a:lnTo>
                  <a:lnTo>
                    <a:pt x="2323" y="247"/>
                  </a:lnTo>
                  <a:lnTo>
                    <a:pt x="2327" y="236"/>
                  </a:lnTo>
                  <a:lnTo>
                    <a:pt x="2332" y="234"/>
                  </a:lnTo>
                  <a:lnTo>
                    <a:pt x="2336" y="286"/>
                  </a:lnTo>
                  <a:lnTo>
                    <a:pt x="2340" y="285"/>
                  </a:lnTo>
                  <a:lnTo>
                    <a:pt x="2344" y="288"/>
                  </a:lnTo>
                  <a:lnTo>
                    <a:pt x="2348" y="285"/>
                  </a:lnTo>
                  <a:lnTo>
                    <a:pt x="2352" y="288"/>
                  </a:lnTo>
                  <a:lnTo>
                    <a:pt x="2356" y="288"/>
                  </a:lnTo>
                  <a:lnTo>
                    <a:pt x="2361" y="288"/>
                  </a:lnTo>
                  <a:lnTo>
                    <a:pt x="2365" y="289"/>
                  </a:lnTo>
                  <a:lnTo>
                    <a:pt x="2369" y="289"/>
                  </a:lnTo>
                  <a:lnTo>
                    <a:pt x="2373" y="287"/>
                  </a:lnTo>
                  <a:lnTo>
                    <a:pt x="2377" y="286"/>
                  </a:lnTo>
                  <a:lnTo>
                    <a:pt x="2381" y="288"/>
                  </a:lnTo>
                  <a:lnTo>
                    <a:pt x="2386" y="284"/>
                  </a:lnTo>
                  <a:lnTo>
                    <a:pt x="2390" y="287"/>
                  </a:lnTo>
                  <a:lnTo>
                    <a:pt x="2394" y="287"/>
                  </a:lnTo>
                  <a:lnTo>
                    <a:pt x="2398" y="285"/>
                  </a:lnTo>
                  <a:lnTo>
                    <a:pt x="2402" y="278"/>
                  </a:lnTo>
                  <a:lnTo>
                    <a:pt x="2406" y="233"/>
                  </a:lnTo>
                  <a:lnTo>
                    <a:pt x="2410" y="231"/>
                  </a:lnTo>
                  <a:lnTo>
                    <a:pt x="2415" y="231"/>
                  </a:lnTo>
                  <a:lnTo>
                    <a:pt x="2419" y="231"/>
                  </a:lnTo>
                  <a:lnTo>
                    <a:pt x="2423" y="231"/>
                  </a:lnTo>
                  <a:lnTo>
                    <a:pt x="2427" y="229"/>
                  </a:lnTo>
                  <a:lnTo>
                    <a:pt x="2431" y="243"/>
                  </a:lnTo>
                  <a:lnTo>
                    <a:pt x="2435" y="236"/>
                  </a:lnTo>
                  <a:lnTo>
                    <a:pt x="2439" y="261"/>
                  </a:lnTo>
                  <a:lnTo>
                    <a:pt x="2444" y="287"/>
                  </a:lnTo>
                  <a:lnTo>
                    <a:pt x="2448" y="289"/>
                  </a:lnTo>
                  <a:lnTo>
                    <a:pt x="2452" y="289"/>
                  </a:lnTo>
                  <a:lnTo>
                    <a:pt x="2456" y="288"/>
                  </a:lnTo>
                  <a:lnTo>
                    <a:pt x="2460" y="289"/>
                  </a:lnTo>
                  <a:lnTo>
                    <a:pt x="2464" y="289"/>
                  </a:lnTo>
                  <a:lnTo>
                    <a:pt x="2469" y="289"/>
                  </a:lnTo>
                  <a:lnTo>
                    <a:pt x="2473" y="286"/>
                  </a:lnTo>
                  <a:lnTo>
                    <a:pt x="2477" y="286"/>
                  </a:lnTo>
                  <a:lnTo>
                    <a:pt x="2481" y="289"/>
                  </a:lnTo>
                  <a:lnTo>
                    <a:pt x="2485" y="288"/>
                  </a:lnTo>
                  <a:lnTo>
                    <a:pt x="2489" y="288"/>
                  </a:lnTo>
                  <a:lnTo>
                    <a:pt x="2493" y="283"/>
                  </a:lnTo>
                  <a:lnTo>
                    <a:pt x="2498" y="256"/>
                  </a:lnTo>
                  <a:lnTo>
                    <a:pt x="2502" y="221"/>
                  </a:lnTo>
                  <a:lnTo>
                    <a:pt x="2506" y="222"/>
                  </a:lnTo>
                  <a:lnTo>
                    <a:pt x="2510" y="227"/>
                  </a:lnTo>
                  <a:lnTo>
                    <a:pt x="2514" y="221"/>
                  </a:lnTo>
                  <a:lnTo>
                    <a:pt x="2518" y="242"/>
                  </a:lnTo>
                  <a:lnTo>
                    <a:pt x="2522" y="238"/>
                  </a:lnTo>
                  <a:lnTo>
                    <a:pt x="2527" y="217"/>
                  </a:lnTo>
                  <a:lnTo>
                    <a:pt x="2531" y="285"/>
                  </a:lnTo>
                  <a:lnTo>
                    <a:pt x="2535" y="290"/>
                  </a:lnTo>
                  <a:lnTo>
                    <a:pt x="2539" y="287"/>
                  </a:lnTo>
                  <a:lnTo>
                    <a:pt x="2543" y="287"/>
                  </a:lnTo>
                  <a:lnTo>
                    <a:pt x="2547" y="287"/>
                  </a:lnTo>
                  <a:lnTo>
                    <a:pt x="2552" y="289"/>
                  </a:lnTo>
                  <a:lnTo>
                    <a:pt x="2556" y="289"/>
                  </a:lnTo>
                  <a:lnTo>
                    <a:pt x="2560" y="288"/>
                  </a:lnTo>
                  <a:lnTo>
                    <a:pt x="2564" y="276"/>
                  </a:lnTo>
                  <a:lnTo>
                    <a:pt x="2568" y="288"/>
                  </a:lnTo>
                  <a:lnTo>
                    <a:pt x="2572" y="288"/>
                  </a:lnTo>
                  <a:lnTo>
                    <a:pt x="2577" y="288"/>
                  </a:lnTo>
                  <a:lnTo>
                    <a:pt x="2581" y="287"/>
                  </a:lnTo>
                  <a:lnTo>
                    <a:pt x="2585" y="289"/>
                  </a:lnTo>
                  <a:lnTo>
                    <a:pt x="2589" y="286"/>
                  </a:lnTo>
                  <a:lnTo>
                    <a:pt x="2593" y="288"/>
                  </a:lnTo>
                  <a:lnTo>
                    <a:pt x="2597" y="284"/>
                  </a:lnTo>
                  <a:lnTo>
                    <a:pt x="2602" y="285"/>
                  </a:lnTo>
                  <a:lnTo>
                    <a:pt x="2606" y="285"/>
                  </a:lnTo>
                  <a:lnTo>
                    <a:pt x="2610" y="228"/>
                  </a:lnTo>
                  <a:lnTo>
                    <a:pt x="2614" y="249"/>
                  </a:lnTo>
                  <a:lnTo>
                    <a:pt x="2618" y="241"/>
                  </a:lnTo>
                  <a:lnTo>
                    <a:pt x="2622" y="233"/>
                  </a:lnTo>
                  <a:lnTo>
                    <a:pt x="2627" y="214"/>
                  </a:lnTo>
                  <a:lnTo>
                    <a:pt x="2631" y="229"/>
                  </a:lnTo>
                  <a:lnTo>
                    <a:pt x="2635" y="271"/>
                  </a:lnTo>
                  <a:lnTo>
                    <a:pt x="2639" y="287"/>
                  </a:lnTo>
                  <a:lnTo>
                    <a:pt x="2643" y="287"/>
                  </a:lnTo>
                  <a:lnTo>
                    <a:pt x="2647" y="286"/>
                  </a:lnTo>
                  <a:lnTo>
                    <a:pt x="2652" y="286"/>
                  </a:lnTo>
                  <a:lnTo>
                    <a:pt x="2656" y="289"/>
                  </a:lnTo>
                  <a:lnTo>
                    <a:pt x="2660" y="287"/>
                  </a:lnTo>
                  <a:lnTo>
                    <a:pt x="2664" y="287"/>
                  </a:lnTo>
                  <a:lnTo>
                    <a:pt x="2668" y="288"/>
                  </a:lnTo>
                  <a:lnTo>
                    <a:pt x="2672" y="286"/>
                  </a:lnTo>
                  <a:lnTo>
                    <a:pt x="2676" y="289"/>
                  </a:lnTo>
                  <a:lnTo>
                    <a:pt x="2681" y="288"/>
                  </a:lnTo>
                  <a:lnTo>
                    <a:pt x="2685" y="288"/>
                  </a:lnTo>
                  <a:lnTo>
                    <a:pt x="2689" y="288"/>
                  </a:lnTo>
                  <a:lnTo>
                    <a:pt x="2693" y="289"/>
                  </a:lnTo>
                  <a:lnTo>
                    <a:pt x="2697" y="289"/>
                  </a:lnTo>
                  <a:lnTo>
                    <a:pt x="2701" y="288"/>
                  </a:lnTo>
                  <a:lnTo>
                    <a:pt x="2706" y="286"/>
                  </a:lnTo>
                  <a:lnTo>
                    <a:pt x="2710" y="285"/>
                  </a:lnTo>
                  <a:lnTo>
                    <a:pt x="2714" y="286"/>
                  </a:lnTo>
                  <a:lnTo>
                    <a:pt x="2718" y="289"/>
                  </a:lnTo>
                  <a:lnTo>
                    <a:pt x="2722" y="289"/>
                  </a:lnTo>
                  <a:lnTo>
                    <a:pt x="2726" y="288"/>
                  </a:lnTo>
                  <a:lnTo>
                    <a:pt x="2730" y="288"/>
                  </a:lnTo>
                  <a:lnTo>
                    <a:pt x="2735" y="289"/>
                  </a:lnTo>
                  <a:lnTo>
                    <a:pt x="2739" y="289"/>
                  </a:lnTo>
                  <a:lnTo>
                    <a:pt x="2743" y="287"/>
                  </a:lnTo>
                  <a:lnTo>
                    <a:pt x="2747" y="286"/>
                  </a:lnTo>
                  <a:lnTo>
                    <a:pt x="2751" y="287"/>
                  </a:lnTo>
                  <a:lnTo>
                    <a:pt x="2755" y="289"/>
                  </a:lnTo>
                  <a:lnTo>
                    <a:pt x="2759" y="286"/>
                  </a:lnTo>
                  <a:lnTo>
                    <a:pt x="2764" y="288"/>
                  </a:lnTo>
                  <a:lnTo>
                    <a:pt x="2768" y="288"/>
                  </a:lnTo>
                  <a:lnTo>
                    <a:pt x="2772" y="288"/>
                  </a:lnTo>
                  <a:lnTo>
                    <a:pt x="2776" y="288"/>
                  </a:lnTo>
                  <a:lnTo>
                    <a:pt x="2780" y="288"/>
                  </a:lnTo>
                  <a:lnTo>
                    <a:pt x="2784" y="288"/>
                  </a:lnTo>
                  <a:lnTo>
                    <a:pt x="2789" y="287"/>
                  </a:lnTo>
                  <a:lnTo>
                    <a:pt x="2793" y="289"/>
                  </a:lnTo>
                  <a:lnTo>
                    <a:pt x="2797" y="289"/>
                  </a:lnTo>
                  <a:lnTo>
                    <a:pt x="2801" y="288"/>
                  </a:lnTo>
                  <a:lnTo>
                    <a:pt x="2805" y="289"/>
                  </a:lnTo>
                  <a:lnTo>
                    <a:pt x="2809" y="287"/>
                  </a:lnTo>
                  <a:lnTo>
                    <a:pt x="2813" y="289"/>
                  </a:lnTo>
                  <a:lnTo>
                    <a:pt x="2818" y="288"/>
                  </a:lnTo>
                  <a:lnTo>
                    <a:pt x="2822" y="289"/>
                  </a:lnTo>
                  <a:lnTo>
                    <a:pt x="2826" y="288"/>
                  </a:lnTo>
                  <a:lnTo>
                    <a:pt x="2830" y="287"/>
                  </a:lnTo>
                  <a:lnTo>
                    <a:pt x="2834" y="288"/>
                  </a:lnTo>
                  <a:lnTo>
                    <a:pt x="2838" y="285"/>
                  </a:lnTo>
                  <a:lnTo>
                    <a:pt x="2842" y="286"/>
                  </a:lnTo>
                  <a:lnTo>
                    <a:pt x="2847" y="286"/>
                  </a:lnTo>
                  <a:lnTo>
                    <a:pt x="2851" y="288"/>
                  </a:lnTo>
                  <a:lnTo>
                    <a:pt x="2855" y="289"/>
                  </a:lnTo>
                  <a:lnTo>
                    <a:pt x="2859" y="288"/>
                  </a:lnTo>
                  <a:lnTo>
                    <a:pt x="2863" y="289"/>
                  </a:lnTo>
                  <a:lnTo>
                    <a:pt x="2867" y="289"/>
                  </a:lnTo>
                  <a:lnTo>
                    <a:pt x="2872" y="289"/>
                  </a:lnTo>
                  <a:lnTo>
                    <a:pt x="2876" y="289"/>
                  </a:lnTo>
                  <a:lnTo>
                    <a:pt x="2880" y="287"/>
                  </a:lnTo>
                  <a:lnTo>
                    <a:pt x="2884" y="288"/>
                  </a:lnTo>
                  <a:lnTo>
                    <a:pt x="2888" y="287"/>
                  </a:lnTo>
                  <a:lnTo>
                    <a:pt x="2892" y="283"/>
                  </a:lnTo>
                  <a:lnTo>
                    <a:pt x="2897" y="284"/>
                  </a:lnTo>
                  <a:lnTo>
                    <a:pt x="2901" y="284"/>
                  </a:lnTo>
                  <a:lnTo>
                    <a:pt x="2905" y="222"/>
                  </a:lnTo>
                  <a:lnTo>
                    <a:pt x="2909" y="210"/>
                  </a:lnTo>
                  <a:lnTo>
                    <a:pt x="2913" y="211"/>
                  </a:lnTo>
                  <a:lnTo>
                    <a:pt x="2918" y="202"/>
                  </a:lnTo>
                  <a:lnTo>
                    <a:pt x="2922" y="228"/>
                  </a:lnTo>
                  <a:lnTo>
                    <a:pt x="2926" y="205"/>
                  </a:lnTo>
                  <a:lnTo>
                    <a:pt x="2930" y="200"/>
                  </a:lnTo>
                  <a:lnTo>
                    <a:pt x="2934" y="240"/>
                  </a:lnTo>
                  <a:lnTo>
                    <a:pt x="2938" y="288"/>
                  </a:lnTo>
                  <a:lnTo>
                    <a:pt x="2943" y="287"/>
                  </a:lnTo>
                  <a:lnTo>
                    <a:pt x="2947" y="286"/>
                  </a:lnTo>
                  <a:lnTo>
                    <a:pt x="2951" y="289"/>
                  </a:lnTo>
                  <a:lnTo>
                    <a:pt x="2955" y="288"/>
                  </a:lnTo>
                  <a:lnTo>
                    <a:pt x="2959" y="288"/>
                  </a:lnTo>
                  <a:lnTo>
                    <a:pt x="2963" y="288"/>
                  </a:lnTo>
                  <a:lnTo>
                    <a:pt x="2967" y="289"/>
                  </a:lnTo>
                  <a:lnTo>
                    <a:pt x="2972" y="287"/>
                  </a:lnTo>
                  <a:lnTo>
                    <a:pt x="2976" y="287"/>
                  </a:lnTo>
                  <a:lnTo>
                    <a:pt x="2980" y="287"/>
                  </a:lnTo>
                  <a:lnTo>
                    <a:pt x="2984" y="287"/>
                  </a:lnTo>
                  <a:lnTo>
                    <a:pt x="2988" y="285"/>
                  </a:lnTo>
                  <a:lnTo>
                    <a:pt x="2992" y="286"/>
                  </a:lnTo>
                  <a:lnTo>
                    <a:pt x="2996" y="287"/>
                  </a:lnTo>
                  <a:lnTo>
                    <a:pt x="3001" y="283"/>
                  </a:lnTo>
                  <a:lnTo>
                    <a:pt x="3005" y="225"/>
                  </a:lnTo>
                  <a:lnTo>
                    <a:pt x="3009" y="195"/>
                  </a:lnTo>
                  <a:lnTo>
                    <a:pt x="3013" y="205"/>
                  </a:lnTo>
                  <a:lnTo>
                    <a:pt x="3017" y="197"/>
                  </a:lnTo>
                  <a:lnTo>
                    <a:pt x="3021" y="198"/>
                  </a:lnTo>
                  <a:lnTo>
                    <a:pt x="3026" y="197"/>
                  </a:lnTo>
                  <a:lnTo>
                    <a:pt x="3030" y="175"/>
                  </a:lnTo>
                  <a:lnTo>
                    <a:pt x="3034" y="281"/>
                  </a:lnTo>
                  <a:lnTo>
                    <a:pt x="3038" y="288"/>
                  </a:lnTo>
                  <a:lnTo>
                    <a:pt x="3042" y="287"/>
                  </a:lnTo>
                  <a:lnTo>
                    <a:pt x="3046" y="286"/>
                  </a:lnTo>
                  <a:lnTo>
                    <a:pt x="3050" y="288"/>
                  </a:lnTo>
                  <a:lnTo>
                    <a:pt x="3055" y="289"/>
                  </a:lnTo>
                  <a:lnTo>
                    <a:pt x="3059" y="289"/>
                  </a:lnTo>
                  <a:lnTo>
                    <a:pt x="3063" y="289"/>
                  </a:lnTo>
                  <a:lnTo>
                    <a:pt x="3067" y="288"/>
                  </a:lnTo>
                  <a:lnTo>
                    <a:pt x="3071" y="286"/>
                  </a:lnTo>
                  <a:lnTo>
                    <a:pt x="3075" y="287"/>
                  </a:lnTo>
                  <a:lnTo>
                    <a:pt x="3079" y="288"/>
                  </a:lnTo>
                  <a:lnTo>
                    <a:pt x="3084" y="281"/>
                  </a:lnTo>
                  <a:lnTo>
                    <a:pt x="3088" y="284"/>
                  </a:lnTo>
                  <a:lnTo>
                    <a:pt x="3092" y="286"/>
                  </a:lnTo>
                  <a:lnTo>
                    <a:pt x="3096" y="282"/>
                  </a:lnTo>
                  <a:lnTo>
                    <a:pt x="3100" y="281"/>
                  </a:lnTo>
                  <a:lnTo>
                    <a:pt x="3104" y="279"/>
                  </a:lnTo>
                  <a:lnTo>
                    <a:pt x="3109" y="191"/>
                  </a:lnTo>
                  <a:lnTo>
                    <a:pt x="3113" y="203"/>
                  </a:lnTo>
                  <a:lnTo>
                    <a:pt x="3117" y="173"/>
                  </a:lnTo>
                  <a:lnTo>
                    <a:pt x="3121" y="188"/>
                  </a:lnTo>
                  <a:lnTo>
                    <a:pt x="3125" y="181"/>
                  </a:lnTo>
                  <a:lnTo>
                    <a:pt x="3129" y="192"/>
                  </a:lnTo>
                  <a:lnTo>
                    <a:pt x="3133" y="287"/>
                  </a:lnTo>
                  <a:lnTo>
                    <a:pt x="3138" y="289"/>
                  </a:lnTo>
                  <a:lnTo>
                    <a:pt x="3142" y="288"/>
                  </a:lnTo>
                  <a:lnTo>
                    <a:pt x="3146" y="286"/>
                  </a:lnTo>
                  <a:lnTo>
                    <a:pt x="3150" y="289"/>
                  </a:lnTo>
                  <a:lnTo>
                    <a:pt x="3154" y="288"/>
                  </a:lnTo>
                  <a:lnTo>
                    <a:pt x="3158" y="288"/>
                  </a:lnTo>
                  <a:lnTo>
                    <a:pt x="3163" y="287"/>
                  </a:lnTo>
                  <a:lnTo>
                    <a:pt x="3167" y="288"/>
                  </a:lnTo>
                  <a:lnTo>
                    <a:pt x="3171" y="285"/>
                  </a:lnTo>
                  <a:lnTo>
                    <a:pt x="3175" y="287"/>
                  </a:lnTo>
                  <a:lnTo>
                    <a:pt x="3179" y="287"/>
                  </a:lnTo>
                  <a:lnTo>
                    <a:pt x="3183" y="289"/>
                  </a:lnTo>
                  <a:lnTo>
                    <a:pt x="3188" y="289"/>
                  </a:lnTo>
                  <a:lnTo>
                    <a:pt x="3192" y="288"/>
                  </a:lnTo>
                  <a:lnTo>
                    <a:pt x="3196" y="286"/>
                  </a:lnTo>
                  <a:lnTo>
                    <a:pt x="3200" y="286"/>
                  </a:lnTo>
                  <a:lnTo>
                    <a:pt x="3204" y="287"/>
                  </a:lnTo>
                  <a:lnTo>
                    <a:pt x="3208" y="230"/>
                  </a:lnTo>
                  <a:lnTo>
                    <a:pt x="3213" y="177"/>
                  </a:lnTo>
                  <a:lnTo>
                    <a:pt x="3217" y="189"/>
                  </a:lnTo>
                  <a:lnTo>
                    <a:pt x="3221" y="179"/>
                  </a:lnTo>
                  <a:lnTo>
                    <a:pt x="3225" y="185"/>
                  </a:lnTo>
                  <a:lnTo>
                    <a:pt x="3229" y="181"/>
                  </a:lnTo>
                  <a:lnTo>
                    <a:pt x="3233" y="235"/>
                  </a:lnTo>
                  <a:lnTo>
                    <a:pt x="3238" y="288"/>
                  </a:lnTo>
                  <a:lnTo>
                    <a:pt x="3242" y="286"/>
                  </a:lnTo>
                  <a:lnTo>
                    <a:pt x="3246" y="288"/>
                  </a:lnTo>
                  <a:lnTo>
                    <a:pt x="3250" y="287"/>
                  </a:lnTo>
                  <a:lnTo>
                    <a:pt x="3254" y="289"/>
                  </a:lnTo>
                  <a:lnTo>
                    <a:pt x="3258" y="289"/>
                  </a:lnTo>
                  <a:lnTo>
                    <a:pt x="3263" y="288"/>
                  </a:lnTo>
                  <a:lnTo>
                    <a:pt x="3267" y="288"/>
                  </a:lnTo>
                  <a:lnTo>
                    <a:pt x="3271" y="287"/>
                  </a:lnTo>
                  <a:lnTo>
                    <a:pt x="3275" y="288"/>
                  </a:lnTo>
                  <a:lnTo>
                    <a:pt x="3279" y="288"/>
                  </a:lnTo>
                  <a:lnTo>
                    <a:pt x="3283" y="288"/>
                  </a:lnTo>
                  <a:lnTo>
                    <a:pt x="3287" y="288"/>
                  </a:lnTo>
                  <a:lnTo>
                    <a:pt x="3292" y="288"/>
                  </a:lnTo>
                  <a:lnTo>
                    <a:pt x="3296" y="214"/>
                  </a:lnTo>
                  <a:lnTo>
                    <a:pt x="3300" y="194"/>
                  </a:lnTo>
                  <a:lnTo>
                    <a:pt x="3304" y="180"/>
                  </a:lnTo>
                  <a:lnTo>
                    <a:pt x="3308" y="178"/>
                  </a:lnTo>
                  <a:lnTo>
                    <a:pt x="3312" y="180"/>
                  </a:lnTo>
                  <a:lnTo>
                    <a:pt x="3316" y="185"/>
                  </a:lnTo>
                  <a:lnTo>
                    <a:pt x="3321" y="178"/>
                  </a:lnTo>
                  <a:lnTo>
                    <a:pt x="3325" y="185"/>
                  </a:lnTo>
                  <a:lnTo>
                    <a:pt x="3329" y="176"/>
                  </a:lnTo>
                  <a:lnTo>
                    <a:pt x="3333" y="269"/>
                  </a:lnTo>
                  <a:lnTo>
                    <a:pt x="3337" y="290"/>
                  </a:lnTo>
                  <a:lnTo>
                    <a:pt x="3341" y="289"/>
                  </a:lnTo>
                  <a:lnTo>
                    <a:pt x="3346" y="289"/>
                  </a:lnTo>
                  <a:lnTo>
                    <a:pt x="3350" y="288"/>
                  </a:lnTo>
                  <a:lnTo>
                    <a:pt x="3354" y="289"/>
                  </a:lnTo>
                  <a:lnTo>
                    <a:pt x="3358" y="289"/>
                  </a:lnTo>
                  <a:lnTo>
                    <a:pt x="3362" y="290"/>
                  </a:lnTo>
                  <a:lnTo>
                    <a:pt x="3366" y="289"/>
                  </a:lnTo>
                  <a:lnTo>
                    <a:pt x="3370" y="289"/>
                  </a:lnTo>
                  <a:lnTo>
                    <a:pt x="3375" y="289"/>
                  </a:lnTo>
                  <a:lnTo>
                    <a:pt x="3379" y="289"/>
                  </a:lnTo>
                  <a:lnTo>
                    <a:pt x="3383" y="289"/>
                  </a:lnTo>
                  <a:lnTo>
                    <a:pt x="3387" y="288"/>
                  </a:lnTo>
                  <a:lnTo>
                    <a:pt x="3391" y="287"/>
                  </a:lnTo>
                  <a:lnTo>
                    <a:pt x="3395" y="286"/>
                  </a:lnTo>
                  <a:lnTo>
                    <a:pt x="3399" y="289"/>
                  </a:lnTo>
                  <a:lnTo>
                    <a:pt x="3404" y="286"/>
                  </a:lnTo>
                  <a:lnTo>
                    <a:pt x="3408" y="286"/>
                  </a:lnTo>
                  <a:lnTo>
                    <a:pt x="3412" y="285"/>
                  </a:lnTo>
                  <a:lnTo>
                    <a:pt x="3416" y="286"/>
                  </a:lnTo>
                  <a:lnTo>
                    <a:pt x="3420" y="286"/>
                  </a:lnTo>
                  <a:lnTo>
                    <a:pt x="3424" y="286"/>
                  </a:lnTo>
                  <a:lnTo>
                    <a:pt x="3429" y="286"/>
                  </a:lnTo>
                  <a:lnTo>
                    <a:pt x="3433" y="285"/>
                  </a:lnTo>
                  <a:lnTo>
                    <a:pt x="3437" y="288"/>
                  </a:lnTo>
                  <a:lnTo>
                    <a:pt x="3441" y="285"/>
                  </a:lnTo>
                  <a:lnTo>
                    <a:pt x="3445" y="287"/>
                  </a:lnTo>
                  <a:lnTo>
                    <a:pt x="3449" y="287"/>
                  </a:lnTo>
                  <a:lnTo>
                    <a:pt x="3453" y="288"/>
                  </a:lnTo>
                  <a:lnTo>
                    <a:pt x="3458" y="287"/>
                  </a:lnTo>
                  <a:lnTo>
                    <a:pt x="3462" y="289"/>
                  </a:lnTo>
                  <a:lnTo>
                    <a:pt x="3466" y="289"/>
                  </a:lnTo>
                  <a:lnTo>
                    <a:pt x="3470" y="288"/>
                  </a:lnTo>
                  <a:lnTo>
                    <a:pt x="3474" y="287"/>
                  </a:lnTo>
                  <a:lnTo>
                    <a:pt x="3478" y="289"/>
                  </a:lnTo>
                  <a:lnTo>
                    <a:pt x="3483" y="288"/>
                  </a:lnTo>
                  <a:lnTo>
                    <a:pt x="3487" y="287"/>
                  </a:lnTo>
                  <a:lnTo>
                    <a:pt x="3491" y="288"/>
                  </a:lnTo>
                  <a:lnTo>
                    <a:pt x="3495" y="289"/>
                  </a:lnTo>
                  <a:lnTo>
                    <a:pt x="3499" y="288"/>
                  </a:lnTo>
                  <a:lnTo>
                    <a:pt x="3503" y="288"/>
                  </a:lnTo>
                  <a:lnTo>
                    <a:pt x="3508" y="289"/>
                  </a:lnTo>
                  <a:lnTo>
                    <a:pt x="3512" y="287"/>
                  </a:lnTo>
                  <a:lnTo>
                    <a:pt x="3516" y="287"/>
                  </a:lnTo>
                  <a:lnTo>
                    <a:pt x="3520" y="288"/>
                  </a:lnTo>
                  <a:lnTo>
                    <a:pt x="3524" y="287"/>
                  </a:lnTo>
                  <a:lnTo>
                    <a:pt x="3528" y="288"/>
                  </a:lnTo>
                  <a:lnTo>
                    <a:pt x="3533" y="287"/>
                  </a:lnTo>
                  <a:lnTo>
                    <a:pt x="3537" y="287"/>
                  </a:lnTo>
                  <a:lnTo>
                    <a:pt x="3541" y="285"/>
                  </a:lnTo>
                  <a:lnTo>
                    <a:pt x="3545" y="288"/>
                  </a:lnTo>
                  <a:lnTo>
                    <a:pt x="3549" y="287"/>
                  </a:lnTo>
                  <a:lnTo>
                    <a:pt x="3553" y="288"/>
                  </a:lnTo>
                  <a:lnTo>
                    <a:pt x="3558" y="286"/>
                  </a:lnTo>
                  <a:lnTo>
                    <a:pt x="3562" y="287"/>
                  </a:lnTo>
                  <a:lnTo>
                    <a:pt x="3566" y="287"/>
                  </a:lnTo>
                  <a:lnTo>
                    <a:pt x="3570" y="286"/>
                  </a:lnTo>
                  <a:lnTo>
                    <a:pt x="3574" y="286"/>
                  </a:lnTo>
                  <a:lnTo>
                    <a:pt x="3578" y="288"/>
                  </a:lnTo>
                  <a:lnTo>
                    <a:pt x="3583" y="286"/>
                  </a:lnTo>
                  <a:lnTo>
                    <a:pt x="3587" y="286"/>
                  </a:lnTo>
                  <a:lnTo>
                    <a:pt x="3591" y="285"/>
                  </a:lnTo>
                  <a:lnTo>
                    <a:pt x="3595" y="264"/>
                  </a:lnTo>
                  <a:lnTo>
                    <a:pt x="3599" y="172"/>
                  </a:lnTo>
                  <a:lnTo>
                    <a:pt x="3603" y="154"/>
                  </a:lnTo>
                  <a:lnTo>
                    <a:pt x="3607" y="169"/>
                  </a:lnTo>
                  <a:lnTo>
                    <a:pt x="3612" y="166"/>
                  </a:lnTo>
                  <a:lnTo>
                    <a:pt x="3616" y="169"/>
                  </a:lnTo>
                  <a:lnTo>
                    <a:pt x="3620" y="170"/>
                  </a:lnTo>
                  <a:lnTo>
                    <a:pt x="3624" y="183"/>
                  </a:lnTo>
                  <a:lnTo>
                    <a:pt x="3628" y="159"/>
                  </a:lnTo>
                  <a:lnTo>
                    <a:pt x="3632" y="251"/>
                  </a:lnTo>
                  <a:lnTo>
                    <a:pt x="3636" y="281"/>
                  </a:lnTo>
                  <a:lnTo>
                    <a:pt x="3641" y="287"/>
                  </a:lnTo>
                  <a:lnTo>
                    <a:pt x="3645" y="289"/>
                  </a:lnTo>
                  <a:lnTo>
                    <a:pt x="3649" y="289"/>
                  </a:lnTo>
                  <a:lnTo>
                    <a:pt x="3653" y="288"/>
                  </a:lnTo>
                  <a:lnTo>
                    <a:pt x="3657" y="289"/>
                  </a:lnTo>
                  <a:lnTo>
                    <a:pt x="3661" y="290"/>
                  </a:lnTo>
                  <a:lnTo>
                    <a:pt x="3666" y="289"/>
                  </a:lnTo>
                  <a:lnTo>
                    <a:pt x="3670" y="289"/>
                  </a:lnTo>
                  <a:lnTo>
                    <a:pt x="3674" y="289"/>
                  </a:lnTo>
                  <a:lnTo>
                    <a:pt x="3678" y="289"/>
                  </a:lnTo>
                  <a:lnTo>
                    <a:pt x="3682" y="290"/>
                  </a:lnTo>
                  <a:lnTo>
                    <a:pt x="3686" y="289"/>
                  </a:lnTo>
                  <a:lnTo>
                    <a:pt x="3690" y="289"/>
                  </a:lnTo>
                  <a:lnTo>
                    <a:pt x="3695" y="289"/>
                  </a:lnTo>
                  <a:lnTo>
                    <a:pt x="3699" y="287"/>
                  </a:lnTo>
                  <a:lnTo>
                    <a:pt x="3703" y="264"/>
                  </a:lnTo>
                  <a:lnTo>
                    <a:pt x="3707" y="168"/>
                  </a:lnTo>
                  <a:lnTo>
                    <a:pt x="3711" y="190"/>
                  </a:lnTo>
                  <a:lnTo>
                    <a:pt x="3715" y="194"/>
                  </a:lnTo>
                  <a:lnTo>
                    <a:pt x="3719" y="205"/>
                  </a:lnTo>
                  <a:lnTo>
                    <a:pt x="3724" y="149"/>
                  </a:lnTo>
                  <a:lnTo>
                    <a:pt x="3728" y="182"/>
                  </a:lnTo>
                  <a:lnTo>
                    <a:pt x="3732" y="289"/>
                  </a:lnTo>
                  <a:lnTo>
                    <a:pt x="3736" y="289"/>
                  </a:lnTo>
                  <a:lnTo>
                    <a:pt x="3740" y="289"/>
                  </a:lnTo>
                  <a:lnTo>
                    <a:pt x="3744" y="289"/>
                  </a:lnTo>
                  <a:lnTo>
                    <a:pt x="3749" y="289"/>
                  </a:lnTo>
                  <a:lnTo>
                    <a:pt x="3753" y="288"/>
                  </a:lnTo>
                  <a:lnTo>
                    <a:pt x="3757" y="289"/>
                  </a:lnTo>
                  <a:lnTo>
                    <a:pt x="3761" y="289"/>
                  </a:lnTo>
                  <a:lnTo>
                    <a:pt x="3765" y="289"/>
                  </a:lnTo>
                  <a:lnTo>
                    <a:pt x="3769" y="289"/>
                  </a:lnTo>
                  <a:lnTo>
                    <a:pt x="3773" y="289"/>
                  </a:lnTo>
                  <a:lnTo>
                    <a:pt x="3778" y="290"/>
                  </a:lnTo>
                  <a:lnTo>
                    <a:pt x="3782" y="289"/>
                  </a:lnTo>
                  <a:lnTo>
                    <a:pt x="3786" y="290"/>
                  </a:lnTo>
                  <a:lnTo>
                    <a:pt x="3790" y="289"/>
                  </a:lnTo>
                  <a:lnTo>
                    <a:pt x="3794" y="288"/>
                  </a:lnTo>
                  <a:lnTo>
                    <a:pt x="3798" y="285"/>
                  </a:lnTo>
                  <a:lnTo>
                    <a:pt x="3803" y="248"/>
                  </a:lnTo>
                  <a:lnTo>
                    <a:pt x="3807" y="172"/>
                  </a:lnTo>
                  <a:lnTo>
                    <a:pt x="3811" y="168"/>
                  </a:lnTo>
                  <a:lnTo>
                    <a:pt x="3815" y="150"/>
                  </a:lnTo>
                  <a:lnTo>
                    <a:pt x="3819" y="176"/>
                  </a:lnTo>
                  <a:lnTo>
                    <a:pt x="3823" y="174"/>
                  </a:lnTo>
                  <a:lnTo>
                    <a:pt x="3828" y="169"/>
                  </a:lnTo>
                  <a:lnTo>
                    <a:pt x="3832" y="257"/>
                  </a:lnTo>
                  <a:lnTo>
                    <a:pt x="3836" y="289"/>
                  </a:lnTo>
                  <a:lnTo>
                    <a:pt x="3840" y="285"/>
                  </a:lnTo>
                  <a:lnTo>
                    <a:pt x="3844" y="288"/>
                  </a:lnTo>
                  <a:lnTo>
                    <a:pt x="3848" y="289"/>
                  </a:lnTo>
                  <a:lnTo>
                    <a:pt x="3853" y="288"/>
                  </a:lnTo>
                  <a:lnTo>
                    <a:pt x="3857" y="289"/>
                  </a:lnTo>
                  <a:lnTo>
                    <a:pt x="3861" y="288"/>
                  </a:lnTo>
                  <a:lnTo>
                    <a:pt x="3865" y="288"/>
                  </a:lnTo>
                  <a:lnTo>
                    <a:pt x="3869" y="289"/>
                  </a:lnTo>
                  <a:lnTo>
                    <a:pt x="3873" y="289"/>
                  </a:lnTo>
                  <a:lnTo>
                    <a:pt x="3878" y="290"/>
                  </a:lnTo>
                  <a:lnTo>
                    <a:pt x="3882" y="289"/>
                  </a:lnTo>
                  <a:lnTo>
                    <a:pt x="3886" y="289"/>
                  </a:lnTo>
                  <a:lnTo>
                    <a:pt x="3890" y="289"/>
                  </a:lnTo>
                  <a:lnTo>
                    <a:pt x="3894" y="288"/>
                  </a:lnTo>
                  <a:lnTo>
                    <a:pt x="3898" y="226"/>
                  </a:lnTo>
                  <a:lnTo>
                    <a:pt x="3903" y="160"/>
                  </a:lnTo>
                  <a:lnTo>
                    <a:pt x="3907" y="206"/>
                  </a:lnTo>
                  <a:lnTo>
                    <a:pt x="3911" y="183"/>
                  </a:lnTo>
                  <a:lnTo>
                    <a:pt x="3915" y="173"/>
                  </a:lnTo>
                  <a:lnTo>
                    <a:pt x="3919" y="166"/>
                  </a:lnTo>
                  <a:lnTo>
                    <a:pt x="3923" y="165"/>
                  </a:lnTo>
                  <a:lnTo>
                    <a:pt x="3927" y="178"/>
                  </a:lnTo>
                  <a:lnTo>
                    <a:pt x="3932" y="245"/>
                  </a:lnTo>
                  <a:lnTo>
                    <a:pt x="3936" y="284"/>
                  </a:lnTo>
                  <a:lnTo>
                    <a:pt x="3940" y="286"/>
                  </a:lnTo>
                  <a:lnTo>
                    <a:pt x="3944" y="289"/>
                  </a:lnTo>
                  <a:lnTo>
                    <a:pt x="3948" y="286"/>
                  </a:lnTo>
                  <a:lnTo>
                    <a:pt x="3952" y="288"/>
                  </a:lnTo>
                  <a:lnTo>
                    <a:pt x="3956" y="289"/>
                  </a:lnTo>
                  <a:lnTo>
                    <a:pt x="3961" y="289"/>
                  </a:lnTo>
                  <a:lnTo>
                    <a:pt x="3965" y="289"/>
                  </a:lnTo>
                  <a:lnTo>
                    <a:pt x="3969" y="289"/>
                  </a:lnTo>
                  <a:lnTo>
                    <a:pt x="3973" y="290"/>
                  </a:lnTo>
                  <a:lnTo>
                    <a:pt x="3977" y="290"/>
                  </a:lnTo>
                  <a:lnTo>
                    <a:pt x="3981" y="289"/>
                  </a:lnTo>
                  <a:lnTo>
                    <a:pt x="3986" y="289"/>
                  </a:lnTo>
                  <a:lnTo>
                    <a:pt x="3990" y="289"/>
                  </a:lnTo>
                  <a:lnTo>
                    <a:pt x="3994" y="216"/>
                  </a:lnTo>
                  <a:lnTo>
                    <a:pt x="3998" y="183"/>
                  </a:lnTo>
                  <a:lnTo>
                    <a:pt x="4002" y="185"/>
                  </a:lnTo>
                  <a:lnTo>
                    <a:pt x="4006" y="163"/>
                  </a:lnTo>
                  <a:lnTo>
                    <a:pt x="4010" y="142"/>
                  </a:lnTo>
                  <a:lnTo>
                    <a:pt x="4015" y="172"/>
                  </a:lnTo>
                  <a:lnTo>
                    <a:pt x="4019" y="176"/>
                  </a:lnTo>
                  <a:lnTo>
                    <a:pt x="4023" y="168"/>
                  </a:lnTo>
                  <a:lnTo>
                    <a:pt x="4027" y="271"/>
                  </a:lnTo>
                  <a:lnTo>
                    <a:pt x="4031" y="290"/>
                  </a:lnTo>
                  <a:lnTo>
                    <a:pt x="4035" y="289"/>
                  </a:lnTo>
                  <a:lnTo>
                    <a:pt x="4039" y="289"/>
                  </a:lnTo>
                  <a:lnTo>
                    <a:pt x="4044" y="290"/>
                  </a:lnTo>
                  <a:lnTo>
                    <a:pt x="4048" y="289"/>
                  </a:lnTo>
                  <a:lnTo>
                    <a:pt x="4052" y="289"/>
                  </a:lnTo>
                  <a:lnTo>
                    <a:pt x="4056" y="289"/>
                  </a:lnTo>
                  <a:lnTo>
                    <a:pt x="4060" y="289"/>
                  </a:lnTo>
                  <a:lnTo>
                    <a:pt x="4064" y="289"/>
                  </a:lnTo>
                  <a:lnTo>
                    <a:pt x="4069" y="289"/>
                  </a:lnTo>
                  <a:lnTo>
                    <a:pt x="4073" y="289"/>
                  </a:lnTo>
                  <a:lnTo>
                    <a:pt x="4077" y="290"/>
                  </a:lnTo>
                  <a:lnTo>
                    <a:pt x="4081" y="289"/>
                  </a:lnTo>
                  <a:lnTo>
                    <a:pt x="4085" y="289"/>
                  </a:lnTo>
                  <a:lnTo>
                    <a:pt x="4089" y="290"/>
                  </a:lnTo>
                  <a:lnTo>
                    <a:pt x="4093" y="288"/>
                  </a:lnTo>
                  <a:lnTo>
                    <a:pt x="4098" y="289"/>
                  </a:lnTo>
                  <a:lnTo>
                    <a:pt x="4102" y="289"/>
                  </a:lnTo>
                  <a:lnTo>
                    <a:pt x="4106" y="288"/>
                  </a:lnTo>
                  <a:lnTo>
                    <a:pt x="4110" y="289"/>
                  </a:lnTo>
                  <a:lnTo>
                    <a:pt x="4114" y="289"/>
                  </a:lnTo>
                  <a:lnTo>
                    <a:pt x="4119" y="290"/>
                  </a:lnTo>
                  <a:lnTo>
                    <a:pt x="4123" y="289"/>
                  </a:lnTo>
                  <a:lnTo>
                    <a:pt x="4127" y="288"/>
                  </a:lnTo>
                  <a:lnTo>
                    <a:pt x="4131" y="289"/>
                  </a:lnTo>
                  <a:lnTo>
                    <a:pt x="4135" y="288"/>
                  </a:lnTo>
                  <a:lnTo>
                    <a:pt x="4139" y="287"/>
                  </a:lnTo>
                  <a:lnTo>
                    <a:pt x="4144" y="287"/>
                  </a:lnTo>
                  <a:lnTo>
                    <a:pt x="4148" y="289"/>
                  </a:lnTo>
                  <a:lnTo>
                    <a:pt x="4152" y="290"/>
                  </a:lnTo>
                  <a:lnTo>
                    <a:pt x="4156" y="289"/>
                  </a:lnTo>
                  <a:lnTo>
                    <a:pt x="4160" y="289"/>
                  </a:lnTo>
                  <a:lnTo>
                    <a:pt x="4164" y="290"/>
                  </a:lnTo>
                  <a:lnTo>
                    <a:pt x="4169" y="289"/>
                  </a:lnTo>
                  <a:lnTo>
                    <a:pt x="4173" y="289"/>
                  </a:lnTo>
                  <a:lnTo>
                    <a:pt x="4177" y="290"/>
                  </a:lnTo>
                  <a:lnTo>
                    <a:pt x="4181" y="289"/>
                  </a:lnTo>
                  <a:lnTo>
                    <a:pt x="4185" y="289"/>
                  </a:lnTo>
                  <a:lnTo>
                    <a:pt x="4189" y="289"/>
                  </a:lnTo>
                  <a:lnTo>
                    <a:pt x="4193" y="289"/>
                  </a:lnTo>
                  <a:lnTo>
                    <a:pt x="4198" y="288"/>
                  </a:lnTo>
                  <a:lnTo>
                    <a:pt x="4202" y="288"/>
                  </a:lnTo>
                  <a:lnTo>
                    <a:pt x="4206" y="288"/>
                  </a:lnTo>
                  <a:lnTo>
                    <a:pt x="4210" y="289"/>
                  </a:lnTo>
                  <a:lnTo>
                    <a:pt x="4214" y="289"/>
                  </a:lnTo>
                  <a:lnTo>
                    <a:pt x="4218" y="285"/>
                  </a:lnTo>
                  <a:lnTo>
                    <a:pt x="4223" y="288"/>
                  </a:lnTo>
                  <a:lnTo>
                    <a:pt x="4227" y="289"/>
                  </a:lnTo>
                  <a:lnTo>
                    <a:pt x="4231" y="288"/>
                  </a:lnTo>
                  <a:lnTo>
                    <a:pt x="4235" y="288"/>
                  </a:lnTo>
                  <a:lnTo>
                    <a:pt x="4239" y="289"/>
                  </a:lnTo>
                  <a:lnTo>
                    <a:pt x="4243" y="289"/>
                  </a:lnTo>
                  <a:lnTo>
                    <a:pt x="4247" y="286"/>
                  </a:lnTo>
                  <a:lnTo>
                    <a:pt x="4252" y="289"/>
                  </a:lnTo>
                  <a:lnTo>
                    <a:pt x="4256" y="287"/>
                  </a:lnTo>
                  <a:lnTo>
                    <a:pt x="4260" y="288"/>
                  </a:lnTo>
                  <a:lnTo>
                    <a:pt x="4264" y="286"/>
                  </a:lnTo>
                  <a:lnTo>
                    <a:pt x="4268" y="288"/>
                  </a:lnTo>
                  <a:lnTo>
                    <a:pt x="4272" y="287"/>
                  </a:lnTo>
                  <a:lnTo>
                    <a:pt x="4276" y="288"/>
                  </a:lnTo>
                  <a:lnTo>
                    <a:pt x="4281" y="287"/>
                  </a:lnTo>
                  <a:lnTo>
                    <a:pt x="4285" y="287"/>
                  </a:lnTo>
                  <a:lnTo>
                    <a:pt x="4289" y="288"/>
                  </a:lnTo>
                  <a:lnTo>
                    <a:pt x="4293" y="288"/>
                  </a:lnTo>
                  <a:lnTo>
                    <a:pt x="4297" y="286"/>
                  </a:lnTo>
                  <a:lnTo>
                    <a:pt x="4301" y="223"/>
                  </a:lnTo>
                  <a:lnTo>
                    <a:pt x="4306" y="169"/>
                  </a:lnTo>
                  <a:lnTo>
                    <a:pt x="4310" y="157"/>
                  </a:lnTo>
                  <a:lnTo>
                    <a:pt x="4314" y="128"/>
                  </a:lnTo>
                  <a:lnTo>
                    <a:pt x="4318" y="179"/>
                  </a:lnTo>
                  <a:lnTo>
                    <a:pt x="4322" y="171"/>
                  </a:lnTo>
                  <a:lnTo>
                    <a:pt x="4326" y="151"/>
                  </a:lnTo>
                  <a:lnTo>
                    <a:pt x="4330" y="265"/>
                  </a:lnTo>
                  <a:lnTo>
                    <a:pt x="4335" y="289"/>
                  </a:lnTo>
                  <a:lnTo>
                    <a:pt x="4339" y="287"/>
                  </a:lnTo>
                  <a:lnTo>
                    <a:pt x="4343" y="286"/>
                  </a:lnTo>
                  <a:lnTo>
                    <a:pt x="4347" y="288"/>
                  </a:lnTo>
                  <a:lnTo>
                    <a:pt x="4351" y="285"/>
                  </a:lnTo>
                  <a:lnTo>
                    <a:pt x="4355" y="288"/>
                  </a:lnTo>
                  <a:lnTo>
                    <a:pt x="4359" y="287"/>
                  </a:lnTo>
                  <a:lnTo>
                    <a:pt x="4364" y="289"/>
                  </a:lnTo>
                  <a:lnTo>
                    <a:pt x="4368" y="288"/>
                  </a:lnTo>
                  <a:lnTo>
                    <a:pt x="4372" y="287"/>
                  </a:lnTo>
                  <a:lnTo>
                    <a:pt x="4376" y="288"/>
                  </a:lnTo>
                  <a:lnTo>
                    <a:pt x="4380" y="288"/>
                  </a:lnTo>
                  <a:lnTo>
                    <a:pt x="4384" y="288"/>
                  </a:lnTo>
                  <a:lnTo>
                    <a:pt x="4389" y="288"/>
                  </a:lnTo>
                  <a:lnTo>
                    <a:pt x="4393" y="286"/>
                  </a:lnTo>
                  <a:lnTo>
                    <a:pt x="4397" y="158"/>
                  </a:lnTo>
                  <a:lnTo>
                    <a:pt x="4401" y="153"/>
                  </a:lnTo>
                  <a:lnTo>
                    <a:pt x="4405" y="178"/>
                  </a:lnTo>
                  <a:lnTo>
                    <a:pt x="4409" y="145"/>
                  </a:lnTo>
                  <a:lnTo>
                    <a:pt x="4414" y="178"/>
                  </a:lnTo>
                  <a:lnTo>
                    <a:pt x="4418" y="177"/>
                  </a:lnTo>
                  <a:lnTo>
                    <a:pt x="4422" y="216"/>
                  </a:lnTo>
                  <a:lnTo>
                    <a:pt x="4426" y="240"/>
                  </a:lnTo>
                  <a:lnTo>
                    <a:pt x="4430" y="285"/>
                  </a:lnTo>
                  <a:lnTo>
                    <a:pt x="4434" y="282"/>
                  </a:lnTo>
                  <a:lnTo>
                    <a:pt x="4439" y="285"/>
                  </a:lnTo>
                  <a:lnTo>
                    <a:pt x="4443" y="287"/>
                  </a:lnTo>
                  <a:lnTo>
                    <a:pt x="4447" y="287"/>
                  </a:lnTo>
                  <a:lnTo>
                    <a:pt x="4451" y="288"/>
                  </a:lnTo>
                  <a:lnTo>
                    <a:pt x="4455" y="290"/>
                  </a:lnTo>
                  <a:lnTo>
                    <a:pt x="4459" y="289"/>
                  </a:lnTo>
                  <a:lnTo>
                    <a:pt x="4464" y="289"/>
                  </a:lnTo>
                  <a:lnTo>
                    <a:pt x="4468" y="289"/>
                  </a:lnTo>
                  <a:lnTo>
                    <a:pt x="4472" y="290"/>
                  </a:lnTo>
                  <a:lnTo>
                    <a:pt x="4476" y="290"/>
                  </a:lnTo>
                  <a:lnTo>
                    <a:pt x="4480" y="290"/>
                  </a:lnTo>
                  <a:lnTo>
                    <a:pt x="4484" y="291"/>
                  </a:lnTo>
                  <a:lnTo>
                    <a:pt x="4489" y="290"/>
                  </a:lnTo>
                  <a:lnTo>
                    <a:pt x="4493" y="289"/>
                  </a:lnTo>
                  <a:lnTo>
                    <a:pt x="4497" y="289"/>
                  </a:lnTo>
                  <a:lnTo>
                    <a:pt x="4501" y="245"/>
                  </a:lnTo>
                  <a:lnTo>
                    <a:pt x="4505" y="168"/>
                  </a:lnTo>
                  <a:lnTo>
                    <a:pt x="4509" y="178"/>
                  </a:lnTo>
                  <a:lnTo>
                    <a:pt x="4513" y="146"/>
                  </a:lnTo>
                  <a:lnTo>
                    <a:pt x="4518" y="162"/>
                  </a:lnTo>
                  <a:lnTo>
                    <a:pt x="4522" y="153"/>
                  </a:lnTo>
                  <a:lnTo>
                    <a:pt x="4526" y="153"/>
                  </a:lnTo>
                  <a:lnTo>
                    <a:pt x="4530" y="236"/>
                  </a:lnTo>
                  <a:lnTo>
                    <a:pt x="4534" y="288"/>
                  </a:lnTo>
                  <a:lnTo>
                    <a:pt x="4538" y="285"/>
                  </a:lnTo>
                  <a:lnTo>
                    <a:pt x="4543" y="289"/>
                  </a:lnTo>
                  <a:lnTo>
                    <a:pt x="4547" y="286"/>
                  </a:lnTo>
                  <a:lnTo>
                    <a:pt x="4551" y="287"/>
                  </a:lnTo>
                  <a:lnTo>
                    <a:pt x="4555" y="289"/>
                  </a:lnTo>
                  <a:lnTo>
                    <a:pt x="4559" y="288"/>
                  </a:lnTo>
                  <a:lnTo>
                    <a:pt x="4563" y="289"/>
                  </a:lnTo>
                  <a:lnTo>
                    <a:pt x="4567" y="289"/>
                  </a:lnTo>
                  <a:lnTo>
                    <a:pt x="4572" y="289"/>
                  </a:lnTo>
                  <a:lnTo>
                    <a:pt x="4576" y="289"/>
                  </a:lnTo>
                  <a:lnTo>
                    <a:pt x="4580" y="289"/>
                  </a:lnTo>
                  <a:lnTo>
                    <a:pt x="4584" y="289"/>
                  </a:lnTo>
                  <a:lnTo>
                    <a:pt x="4588" y="289"/>
                  </a:lnTo>
                  <a:lnTo>
                    <a:pt x="4592" y="289"/>
                  </a:lnTo>
                  <a:lnTo>
                    <a:pt x="4596" y="287"/>
                  </a:lnTo>
                  <a:lnTo>
                    <a:pt x="4601" y="240"/>
                  </a:lnTo>
                  <a:lnTo>
                    <a:pt x="4605" y="152"/>
                  </a:lnTo>
                  <a:lnTo>
                    <a:pt x="4609" y="163"/>
                  </a:lnTo>
                  <a:lnTo>
                    <a:pt x="4613" y="142"/>
                  </a:lnTo>
                  <a:lnTo>
                    <a:pt x="4617" y="166"/>
                  </a:lnTo>
                  <a:lnTo>
                    <a:pt x="4621" y="128"/>
                  </a:lnTo>
                  <a:lnTo>
                    <a:pt x="4626" y="147"/>
                  </a:lnTo>
                  <a:lnTo>
                    <a:pt x="4630" y="255"/>
                  </a:lnTo>
                  <a:lnTo>
                    <a:pt x="4634" y="288"/>
                  </a:lnTo>
                  <a:lnTo>
                    <a:pt x="4638" y="287"/>
                  </a:lnTo>
                  <a:lnTo>
                    <a:pt x="4642" y="285"/>
                  </a:lnTo>
                  <a:lnTo>
                    <a:pt x="4646" y="289"/>
                  </a:lnTo>
                  <a:lnTo>
                    <a:pt x="4650" y="289"/>
                  </a:lnTo>
                  <a:lnTo>
                    <a:pt x="4655" y="288"/>
                  </a:lnTo>
                  <a:lnTo>
                    <a:pt x="4659" y="289"/>
                  </a:lnTo>
                  <a:lnTo>
                    <a:pt x="4663" y="289"/>
                  </a:lnTo>
                  <a:lnTo>
                    <a:pt x="4667" y="289"/>
                  </a:lnTo>
                  <a:lnTo>
                    <a:pt x="4671" y="289"/>
                  </a:lnTo>
                  <a:lnTo>
                    <a:pt x="4675" y="289"/>
                  </a:lnTo>
                  <a:lnTo>
                    <a:pt x="4679" y="289"/>
                  </a:lnTo>
                  <a:lnTo>
                    <a:pt x="4684" y="289"/>
                  </a:lnTo>
                  <a:lnTo>
                    <a:pt x="4688" y="289"/>
                  </a:lnTo>
                  <a:lnTo>
                    <a:pt x="4692" y="216"/>
                  </a:lnTo>
                  <a:lnTo>
                    <a:pt x="4696" y="121"/>
                  </a:lnTo>
                  <a:lnTo>
                    <a:pt x="4700" y="162"/>
                  </a:lnTo>
                  <a:lnTo>
                    <a:pt x="4704" y="164"/>
                  </a:lnTo>
                  <a:lnTo>
                    <a:pt x="4709" y="242"/>
                  </a:lnTo>
                  <a:lnTo>
                    <a:pt x="4713" y="147"/>
                  </a:lnTo>
                  <a:lnTo>
                    <a:pt x="4717" y="149"/>
                  </a:lnTo>
                  <a:lnTo>
                    <a:pt x="4721" y="189"/>
                  </a:lnTo>
                  <a:lnTo>
                    <a:pt x="4725" y="289"/>
                  </a:lnTo>
                  <a:lnTo>
                    <a:pt x="4729" y="288"/>
                  </a:lnTo>
                  <a:lnTo>
                    <a:pt x="4734" y="288"/>
                  </a:lnTo>
                  <a:lnTo>
                    <a:pt x="4738" y="288"/>
                  </a:lnTo>
                  <a:lnTo>
                    <a:pt x="4742" y="289"/>
                  </a:lnTo>
                  <a:lnTo>
                    <a:pt x="4746" y="289"/>
                  </a:lnTo>
                  <a:lnTo>
                    <a:pt x="4750" y="288"/>
                  </a:lnTo>
                  <a:lnTo>
                    <a:pt x="4754" y="289"/>
                  </a:lnTo>
                  <a:lnTo>
                    <a:pt x="4759" y="289"/>
                  </a:lnTo>
                  <a:lnTo>
                    <a:pt x="4763" y="289"/>
                  </a:lnTo>
                  <a:lnTo>
                    <a:pt x="4767" y="289"/>
                  </a:lnTo>
                  <a:lnTo>
                    <a:pt x="4771" y="289"/>
                  </a:lnTo>
                  <a:lnTo>
                    <a:pt x="4775" y="289"/>
                  </a:lnTo>
                  <a:lnTo>
                    <a:pt x="4779" y="289"/>
                  </a:lnTo>
                  <a:lnTo>
                    <a:pt x="4784" y="289"/>
                  </a:lnTo>
                  <a:lnTo>
                    <a:pt x="4788" y="289"/>
                  </a:lnTo>
                  <a:lnTo>
                    <a:pt x="4792" y="289"/>
                  </a:lnTo>
                  <a:lnTo>
                    <a:pt x="4796" y="289"/>
                  </a:lnTo>
                  <a:lnTo>
                    <a:pt x="4800" y="289"/>
                  </a:lnTo>
                  <a:lnTo>
                    <a:pt x="4804" y="289"/>
                  </a:lnTo>
                  <a:lnTo>
                    <a:pt x="4809" y="287"/>
                  </a:lnTo>
                  <a:lnTo>
                    <a:pt x="4813" y="286"/>
                  </a:lnTo>
                  <a:lnTo>
                    <a:pt x="4817" y="286"/>
                  </a:lnTo>
                  <a:lnTo>
                    <a:pt x="4821" y="286"/>
                  </a:lnTo>
                  <a:lnTo>
                    <a:pt x="4825" y="287"/>
                  </a:lnTo>
                  <a:lnTo>
                    <a:pt x="4829" y="286"/>
                  </a:lnTo>
                  <a:lnTo>
                    <a:pt x="4833" y="284"/>
                  </a:lnTo>
                  <a:lnTo>
                    <a:pt x="4838" y="285"/>
                  </a:lnTo>
                  <a:lnTo>
                    <a:pt x="4842" y="286"/>
                  </a:lnTo>
                  <a:lnTo>
                    <a:pt x="4846" y="286"/>
                  </a:lnTo>
                  <a:lnTo>
                    <a:pt x="4850" y="283"/>
                  </a:lnTo>
                  <a:lnTo>
                    <a:pt x="4854" y="286"/>
                  </a:lnTo>
                  <a:lnTo>
                    <a:pt x="4858" y="287"/>
                  </a:lnTo>
                  <a:lnTo>
                    <a:pt x="4863" y="287"/>
                  </a:lnTo>
                  <a:lnTo>
                    <a:pt x="4867" y="286"/>
                  </a:lnTo>
                  <a:lnTo>
                    <a:pt x="4871" y="288"/>
                  </a:lnTo>
                  <a:lnTo>
                    <a:pt x="4875" y="288"/>
                  </a:lnTo>
                  <a:lnTo>
                    <a:pt x="4879" y="288"/>
                  </a:lnTo>
                  <a:lnTo>
                    <a:pt x="4883" y="288"/>
                  </a:lnTo>
                  <a:lnTo>
                    <a:pt x="4887" y="285"/>
                  </a:lnTo>
                  <a:lnTo>
                    <a:pt x="4892" y="287"/>
                  </a:lnTo>
                  <a:lnTo>
                    <a:pt x="4896" y="286"/>
                  </a:lnTo>
                  <a:lnTo>
                    <a:pt x="4900" y="285"/>
                  </a:lnTo>
                  <a:lnTo>
                    <a:pt x="4904" y="285"/>
                  </a:lnTo>
                  <a:lnTo>
                    <a:pt x="4908" y="289"/>
                  </a:lnTo>
                  <a:lnTo>
                    <a:pt x="4912" y="287"/>
                  </a:lnTo>
                  <a:lnTo>
                    <a:pt x="4916" y="285"/>
                  </a:lnTo>
                  <a:lnTo>
                    <a:pt x="4921" y="284"/>
                  </a:lnTo>
                  <a:lnTo>
                    <a:pt x="4925" y="284"/>
                  </a:lnTo>
                  <a:lnTo>
                    <a:pt x="4929" y="284"/>
                  </a:lnTo>
                  <a:lnTo>
                    <a:pt x="4933" y="284"/>
                  </a:lnTo>
                  <a:lnTo>
                    <a:pt x="4937" y="286"/>
                  </a:lnTo>
                  <a:lnTo>
                    <a:pt x="4941" y="285"/>
                  </a:lnTo>
                  <a:lnTo>
                    <a:pt x="4946" y="287"/>
                  </a:lnTo>
                  <a:lnTo>
                    <a:pt x="4950" y="286"/>
                  </a:lnTo>
                  <a:lnTo>
                    <a:pt x="4954" y="286"/>
                  </a:lnTo>
                  <a:lnTo>
                    <a:pt x="4958" y="287"/>
                  </a:lnTo>
                  <a:lnTo>
                    <a:pt x="4962" y="288"/>
                  </a:lnTo>
                  <a:lnTo>
                    <a:pt x="4966" y="286"/>
                  </a:lnTo>
                  <a:lnTo>
                    <a:pt x="4970" y="287"/>
                  </a:lnTo>
                  <a:lnTo>
                    <a:pt x="4975" y="286"/>
                  </a:lnTo>
                  <a:lnTo>
                    <a:pt x="4979" y="284"/>
                  </a:lnTo>
                  <a:lnTo>
                    <a:pt x="4983" y="287"/>
                  </a:lnTo>
                  <a:lnTo>
                    <a:pt x="4987" y="286"/>
                  </a:lnTo>
                  <a:lnTo>
                    <a:pt x="4991" y="286"/>
                  </a:lnTo>
                  <a:lnTo>
                    <a:pt x="4995" y="280"/>
                  </a:lnTo>
                  <a:lnTo>
                    <a:pt x="4999" y="282"/>
                  </a:lnTo>
                  <a:lnTo>
                    <a:pt x="5004" y="141"/>
                  </a:lnTo>
                  <a:lnTo>
                    <a:pt x="5008" y="143"/>
                  </a:lnTo>
                  <a:lnTo>
                    <a:pt x="5012" y="156"/>
                  </a:lnTo>
                  <a:lnTo>
                    <a:pt x="5016" y="148"/>
                  </a:lnTo>
                  <a:lnTo>
                    <a:pt x="5020" y="147"/>
                  </a:lnTo>
                  <a:lnTo>
                    <a:pt x="5024" y="146"/>
                  </a:lnTo>
                  <a:lnTo>
                    <a:pt x="5029" y="142"/>
                  </a:lnTo>
                  <a:lnTo>
                    <a:pt x="5033" y="148"/>
                  </a:lnTo>
                  <a:lnTo>
                    <a:pt x="5037" y="152"/>
                  </a:lnTo>
                  <a:lnTo>
                    <a:pt x="5041" y="145"/>
                  </a:lnTo>
                  <a:lnTo>
                    <a:pt x="5045" y="147"/>
                  </a:lnTo>
                  <a:lnTo>
                    <a:pt x="5050" y="147"/>
                  </a:lnTo>
                  <a:lnTo>
                    <a:pt x="5054" y="153"/>
                  </a:lnTo>
                  <a:lnTo>
                    <a:pt x="5058" y="147"/>
                  </a:lnTo>
                  <a:lnTo>
                    <a:pt x="5062" y="145"/>
                  </a:lnTo>
                  <a:lnTo>
                    <a:pt x="5066" y="149"/>
                  </a:lnTo>
                  <a:lnTo>
                    <a:pt x="5070" y="150"/>
                  </a:lnTo>
                  <a:lnTo>
                    <a:pt x="5075" y="145"/>
                  </a:lnTo>
                  <a:lnTo>
                    <a:pt x="5079" y="150"/>
                  </a:lnTo>
                  <a:lnTo>
                    <a:pt x="5083" y="147"/>
                  </a:lnTo>
                  <a:lnTo>
                    <a:pt x="5087" y="150"/>
                  </a:lnTo>
                  <a:lnTo>
                    <a:pt x="5091" y="150"/>
                  </a:lnTo>
                  <a:lnTo>
                    <a:pt x="5095" y="143"/>
                  </a:lnTo>
                  <a:lnTo>
                    <a:pt x="5100" y="145"/>
                  </a:lnTo>
                  <a:lnTo>
                    <a:pt x="5104" y="149"/>
                  </a:lnTo>
                  <a:lnTo>
                    <a:pt x="5108" y="145"/>
                  </a:lnTo>
                  <a:lnTo>
                    <a:pt x="5112" y="137"/>
                  </a:lnTo>
                  <a:lnTo>
                    <a:pt x="5116" y="146"/>
                  </a:lnTo>
                  <a:lnTo>
                    <a:pt x="5120" y="146"/>
                  </a:lnTo>
                  <a:lnTo>
                    <a:pt x="5124" y="142"/>
                  </a:lnTo>
                  <a:lnTo>
                    <a:pt x="5129" y="245"/>
                  </a:lnTo>
                  <a:lnTo>
                    <a:pt x="5133" y="286"/>
                  </a:lnTo>
                  <a:lnTo>
                    <a:pt x="5137" y="286"/>
                  </a:lnTo>
                  <a:lnTo>
                    <a:pt x="5141" y="283"/>
                  </a:lnTo>
                  <a:lnTo>
                    <a:pt x="5145" y="285"/>
                  </a:lnTo>
                  <a:lnTo>
                    <a:pt x="5149" y="286"/>
                  </a:lnTo>
                  <a:lnTo>
                    <a:pt x="5153" y="287"/>
                  </a:lnTo>
                  <a:lnTo>
                    <a:pt x="5158" y="287"/>
                  </a:lnTo>
                  <a:lnTo>
                    <a:pt x="5162" y="287"/>
                  </a:lnTo>
                  <a:lnTo>
                    <a:pt x="5166" y="286"/>
                  </a:lnTo>
                  <a:lnTo>
                    <a:pt x="5170" y="285"/>
                  </a:lnTo>
                  <a:lnTo>
                    <a:pt x="5174" y="286"/>
                  </a:lnTo>
                  <a:lnTo>
                    <a:pt x="5178" y="286"/>
                  </a:lnTo>
                  <a:lnTo>
                    <a:pt x="5183" y="286"/>
                  </a:lnTo>
                  <a:lnTo>
                    <a:pt x="5187" y="284"/>
                  </a:lnTo>
                  <a:lnTo>
                    <a:pt x="5191" y="283"/>
                  </a:lnTo>
                  <a:lnTo>
                    <a:pt x="5195" y="286"/>
                  </a:lnTo>
                  <a:lnTo>
                    <a:pt x="5199" y="279"/>
                  </a:lnTo>
                  <a:lnTo>
                    <a:pt x="5203" y="194"/>
                  </a:lnTo>
                  <a:lnTo>
                    <a:pt x="5207" y="141"/>
                  </a:lnTo>
                  <a:lnTo>
                    <a:pt x="5212" y="141"/>
                  </a:lnTo>
                  <a:lnTo>
                    <a:pt x="5216" y="144"/>
                  </a:lnTo>
                  <a:lnTo>
                    <a:pt x="5220" y="145"/>
                  </a:lnTo>
                  <a:lnTo>
                    <a:pt x="5224" y="291"/>
                  </a:lnTo>
                  <a:lnTo>
                    <a:pt x="5228" y="143"/>
                  </a:lnTo>
                  <a:lnTo>
                    <a:pt x="5232" y="158"/>
                  </a:lnTo>
                  <a:lnTo>
                    <a:pt x="5236" y="141"/>
                  </a:lnTo>
                  <a:lnTo>
                    <a:pt x="5241" y="138"/>
                  </a:lnTo>
                  <a:lnTo>
                    <a:pt x="5245" y="139"/>
                  </a:lnTo>
                  <a:lnTo>
                    <a:pt x="5249" y="149"/>
                  </a:lnTo>
                  <a:lnTo>
                    <a:pt x="5253" y="235"/>
                  </a:lnTo>
                  <a:lnTo>
                    <a:pt x="5257" y="287"/>
                  </a:lnTo>
                  <a:lnTo>
                    <a:pt x="5261" y="287"/>
                  </a:lnTo>
                  <a:lnTo>
                    <a:pt x="5266" y="284"/>
                  </a:lnTo>
                  <a:lnTo>
                    <a:pt x="5270" y="283"/>
                  </a:lnTo>
                  <a:lnTo>
                    <a:pt x="5274" y="286"/>
                  </a:lnTo>
                  <a:lnTo>
                    <a:pt x="5278" y="287"/>
                  </a:lnTo>
                  <a:lnTo>
                    <a:pt x="5282" y="287"/>
                  </a:lnTo>
                  <a:lnTo>
                    <a:pt x="5286" y="285"/>
                  </a:lnTo>
                  <a:lnTo>
                    <a:pt x="5290" y="285"/>
                  </a:lnTo>
                  <a:lnTo>
                    <a:pt x="5295" y="284"/>
                  </a:lnTo>
                  <a:lnTo>
                    <a:pt x="5299" y="234"/>
                  </a:lnTo>
                  <a:lnTo>
                    <a:pt x="5303" y="104"/>
                  </a:lnTo>
                  <a:lnTo>
                    <a:pt x="5307" y="160"/>
                  </a:lnTo>
                  <a:lnTo>
                    <a:pt x="5311" y="128"/>
                  </a:lnTo>
                  <a:lnTo>
                    <a:pt x="5315" y="144"/>
                  </a:lnTo>
                  <a:lnTo>
                    <a:pt x="5320" y="139"/>
                  </a:lnTo>
                  <a:lnTo>
                    <a:pt x="5324" y="134"/>
                  </a:lnTo>
                  <a:lnTo>
                    <a:pt x="5328" y="237"/>
                  </a:lnTo>
                  <a:lnTo>
                    <a:pt x="5332" y="285"/>
                  </a:lnTo>
                  <a:lnTo>
                    <a:pt x="5336" y="285"/>
                  </a:lnTo>
                  <a:lnTo>
                    <a:pt x="5340" y="284"/>
                  </a:lnTo>
                  <a:lnTo>
                    <a:pt x="5345" y="285"/>
                  </a:lnTo>
                  <a:lnTo>
                    <a:pt x="5349" y="285"/>
                  </a:lnTo>
                  <a:lnTo>
                    <a:pt x="5353" y="281"/>
                  </a:lnTo>
                  <a:lnTo>
                    <a:pt x="5357" y="287"/>
                  </a:lnTo>
                  <a:lnTo>
                    <a:pt x="5361" y="287"/>
                  </a:lnTo>
                  <a:lnTo>
                    <a:pt x="5365" y="287"/>
                  </a:lnTo>
                  <a:lnTo>
                    <a:pt x="5370" y="287"/>
                  </a:lnTo>
                  <a:lnTo>
                    <a:pt x="5374" y="286"/>
                  </a:lnTo>
                  <a:lnTo>
                    <a:pt x="5378" y="287"/>
                  </a:lnTo>
                  <a:lnTo>
                    <a:pt x="5382" y="287"/>
                  </a:lnTo>
                  <a:lnTo>
                    <a:pt x="5386" y="287"/>
                  </a:lnTo>
                  <a:lnTo>
                    <a:pt x="5390" y="238"/>
                  </a:lnTo>
                  <a:lnTo>
                    <a:pt x="5395" y="138"/>
                  </a:lnTo>
                  <a:lnTo>
                    <a:pt x="5399" y="134"/>
                  </a:lnTo>
                  <a:lnTo>
                    <a:pt x="5403" y="140"/>
                  </a:lnTo>
                  <a:lnTo>
                    <a:pt x="5407" y="115"/>
                  </a:lnTo>
                  <a:lnTo>
                    <a:pt x="5411" y="156"/>
                  </a:lnTo>
                  <a:lnTo>
                    <a:pt x="5415" y="144"/>
                  </a:lnTo>
                  <a:lnTo>
                    <a:pt x="5420" y="149"/>
                  </a:lnTo>
                  <a:lnTo>
                    <a:pt x="5424" y="137"/>
                  </a:lnTo>
                  <a:lnTo>
                    <a:pt x="5428" y="224"/>
                  </a:lnTo>
                  <a:lnTo>
                    <a:pt x="5432" y="288"/>
                  </a:lnTo>
                  <a:lnTo>
                    <a:pt x="5436" y="287"/>
                  </a:lnTo>
                  <a:lnTo>
                    <a:pt x="5440" y="288"/>
                  </a:lnTo>
                  <a:lnTo>
                    <a:pt x="5444" y="287"/>
                  </a:lnTo>
                  <a:lnTo>
                    <a:pt x="5449" y="285"/>
                  </a:lnTo>
                  <a:lnTo>
                    <a:pt x="5453" y="287"/>
                  </a:lnTo>
                  <a:lnTo>
                    <a:pt x="5457" y="287"/>
                  </a:lnTo>
                  <a:lnTo>
                    <a:pt x="5461" y="288"/>
                  </a:lnTo>
                  <a:lnTo>
                    <a:pt x="5465" y="287"/>
                  </a:lnTo>
                  <a:lnTo>
                    <a:pt x="5469" y="288"/>
                  </a:lnTo>
                  <a:lnTo>
                    <a:pt x="5473" y="286"/>
                  </a:lnTo>
                  <a:lnTo>
                    <a:pt x="5478" y="287"/>
                  </a:lnTo>
                  <a:lnTo>
                    <a:pt x="5482" y="287"/>
                  </a:lnTo>
                  <a:lnTo>
                    <a:pt x="5486" y="287"/>
                  </a:lnTo>
                  <a:lnTo>
                    <a:pt x="5490" y="286"/>
                  </a:lnTo>
                  <a:lnTo>
                    <a:pt x="5494" y="287"/>
                  </a:lnTo>
                  <a:lnTo>
                    <a:pt x="5498" y="287"/>
                  </a:lnTo>
                  <a:lnTo>
                    <a:pt x="5503" y="286"/>
                  </a:lnTo>
                  <a:lnTo>
                    <a:pt x="5507" y="284"/>
                  </a:lnTo>
                  <a:lnTo>
                    <a:pt x="5511" y="287"/>
                  </a:lnTo>
                  <a:lnTo>
                    <a:pt x="5515" y="286"/>
                  </a:lnTo>
                  <a:lnTo>
                    <a:pt x="5519" y="285"/>
                  </a:lnTo>
                  <a:lnTo>
                    <a:pt x="5523" y="285"/>
                  </a:lnTo>
                  <a:lnTo>
                    <a:pt x="5527" y="286"/>
                  </a:lnTo>
                  <a:lnTo>
                    <a:pt x="5532" y="287"/>
                  </a:lnTo>
                  <a:lnTo>
                    <a:pt x="5536" y="286"/>
                  </a:lnTo>
                  <a:lnTo>
                    <a:pt x="5540" y="286"/>
                  </a:lnTo>
                  <a:lnTo>
                    <a:pt x="5544" y="286"/>
                  </a:lnTo>
                  <a:lnTo>
                    <a:pt x="5548" y="284"/>
                  </a:lnTo>
                  <a:lnTo>
                    <a:pt x="5552" y="287"/>
                  </a:lnTo>
                  <a:lnTo>
                    <a:pt x="5556" y="286"/>
                  </a:lnTo>
                  <a:lnTo>
                    <a:pt x="5561" y="285"/>
                  </a:lnTo>
                  <a:lnTo>
                    <a:pt x="5565" y="286"/>
                  </a:lnTo>
                  <a:lnTo>
                    <a:pt x="5569" y="286"/>
                  </a:lnTo>
                  <a:lnTo>
                    <a:pt x="5573" y="286"/>
                  </a:lnTo>
                  <a:lnTo>
                    <a:pt x="5577" y="286"/>
                  </a:lnTo>
                  <a:lnTo>
                    <a:pt x="5581" y="286"/>
                  </a:lnTo>
                  <a:lnTo>
                    <a:pt x="5586" y="285"/>
                  </a:lnTo>
                  <a:lnTo>
                    <a:pt x="5590" y="285"/>
                  </a:lnTo>
                  <a:lnTo>
                    <a:pt x="5594" y="285"/>
                  </a:lnTo>
                  <a:lnTo>
                    <a:pt x="5598" y="284"/>
                  </a:lnTo>
                  <a:lnTo>
                    <a:pt x="5602" y="285"/>
                  </a:lnTo>
                  <a:lnTo>
                    <a:pt x="5606" y="287"/>
                  </a:lnTo>
                  <a:lnTo>
                    <a:pt x="5610" y="287"/>
                  </a:lnTo>
                  <a:lnTo>
                    <a:pt x="5615" y="288"/>
                  </a:lnTo>
                  <a:lnTo>
                    <a:pt x="5619" y="285"/>
                  </a:lnTo>
                  <a:lnTo>
                    <a:pt x="5623" y="285"/>
                  </a:lnTo>
                  <a:lnTo>
                    <a:pt x="5627" y="283"/>
                  </a:lnTo>
                  <a:lnTo>
                    <a:pt x="5631" y="283"/>
                  </a:lnTo>
                  <a:lnTo>
                    <a:pt x="5635" y="284"/>
                  </a:lnTo>
                  <a:lnTo>
                    <a:pt x="5640" y="284"/>
                  </a:lnTo>
                  <a:lnTo>
                    <a:pt x="5644" y="286"/>
                  </a:lnTo>
                  <a:lnTo>
                    <a:pt x="5648" y="287"/>
                  </a:lnTo>
                  <a:lnTo>
                    <a:pt x="5652" y="285"/>
                  </a:lnTo>
                  <a:lnTo>
                    <a:pt x="5656" y="284"/>
                  </a:lnTo>
                  <a:lnTo>
                    <a:pt x="5660" y="285"/>
                  </a:lnTo>
                  <a:lnTo>
                    <a:pt x="5665" y="287"/>
                  </a:lnTo>
                  <a:lnTo>
                    <a:pt x="5669" y="285"/>
                  </a:lnTo>
                  <a:lnTo>
                    <a:pt x="5673" y="285"/>
                  </a:lnTo>
                  <a:lnTo>
                    <a:pt x="5677" y="285"/>
                  </a:lnTo>
                  <a:lnTo>
                    <a:pt x="5681" y="285"/>
                  </a:lnTo>
                  <a:lnTo>
                    <a:pt x="5685" y="285"/>
                  </a:lnTo>
                  <a:lnTo>
                    <a:pt x="5690" y="282"/>
                  </a:lnTo>
                  <a:lnTo>
                    <a:pt x="5694" y="280"/>
                  </a:lnTo>
                  <a:lnTo>
                    <a:pt x="5698" y="281"/>
                  </a:lnTo>
                  <a:lnTo>
                    <a:pt x="5702" y="280"/>
                  </a:lnTo>
                  <a:lnTo>
                    <a:pt x="5706" y="282"/>
                  </a:lnTo>
                  <a:lnTo>
                    <a:pt x="5710" y="281"/>
                  </a:lnTo>
                  <a:lnTo>
                    <a:pt x="5715" y="220"/>
                  </a:lnTo>
                  <a:lnTo>
                    <a:pt x="5719" y="161"/>
                  </a:lnTo>
                  <a:lnTo>
                    <a:pt x="5723" y="163"/>
                  </a:lnTo>
                  <a:lnTo>
                    <a:pt x="5727" y="282"/>
                  </a:lnTo>
                  <a:lnTo>
                    <a:pt x="5731" y="279"/>
                  </a:lnTo>
                  <a:lnTo>
                    <a:pt x="5735" y="284"/>
                  </a:lnTo>
                  <a:lnTo>
                    <a:pt x="5740" y="285"/>
                  </a:lnTo>
                  <a:lnTo>
                    <a:pt x="5744" y="285"/>
                  </a:lnTo>
                  <a:lnTo>
                    <a:pt x="5748" y="287"/>
                  </a:lnTo>
                  <a:lnTo>
                    <a:pt x="5752" y="286"/>
                  </a:lnTo>
                  <a:lnTo>
                    <a:pt x="5756" y="287"/>
                  </a:lnTo>
                  <a:lnTo>
                    <a:pt x="5760" y="288"/>
                  </a:lnTo>
                  <a:lnTo>
                    <a:pt x="5764" y="284"/>
                  </a:lnTo>
                  <a:lnTo>
                    <a:pt x="5769" y="286"/>
                  </a:lnTo>
                  <a:lnTo>
                    <a:pt x="5773" y="285"/>
                  </a:lnTo>
                  <a:lnTo>
                    <a:pt x="5777" y="288"/>
                  </a:lnTo>
                  <a:lnTo>
                    <a:pt x="5781" y="285"/>
                  </a:lnTo>
                  <a:lnTo>
                    <a:pt x="5785" y="285"/>
                  </a:lnTo>
                  <a:lnTo>
                    <a:pt x="5789" y="284"/>
                  </a:lnTo>
                  <a:lnTo>
                    <a:pt x="5793" y="282"/>
                  </a:lnTo>
                  <a:lnTo>
                    <a:pt x="5798" y="278"/>
                  </a:lnTo>
                  <a:lnTo>
                    <a:pt x="5802" y="181"/>
                  </a:lnTo>
                  <a:lnTo>
                    <a:pt x="5806" y="139"/>
                  </a:lnTo>
                  <a:lnTo>
                    <a:pt x="5810" y="107"/>
                  </a:lnTo>
                  <a:lnTo>
                    <a:pt x="5814" y="159"/>
                  </a:lnTo>
                  <a:lnTo>
                    <a:pt x="5818" y="152"/>
                  </a:lnTo>
                  <a:lnTo>
                    <a:pt x="5823" y="137"/>
                  </a:lnTo>
                  <a:lnTo>
                    <a:pt x="5827" y="160"/>
                  </a:lnTo>
                  <a:lnTo>
                    <a:pt x="5831" y="281"/>
                  </a:lnTo>
                  <a:lnTo>
                    <a:pt x="5835" y="285"/>
                  </a:lnTo>
                  <a:lnTo>
                    <a:pt x="5839" y="287"/>
                  </a:lnTo>
                  <a:lnTo>
                    <a:pt x="5843" y="286"/>
                  </a:lnTo>
                  <a:lnTo>
                    <a:pt x="5847" y="286"/>
                  </a:lnTo>
                  <a:lnTo>
                    <a:pt x="5852" y="285"/>
                  </a:lnTo>
                  <a:lnTo>
                    <a:pt x="5856" y="286"/>
                  </a:lnTo>
                  <a:lnTo>
                    <a:pt x="5860" y="285"/>
                  </a:lnTo>
                  <a:lnTo>
                    <a:pt x="5864" y="285"/>
                  </a:lnTo>
                  <a:lnTo>
                    <a:pt x="5868" y="285"/>
                  </a:lnTo>
                  <a:lnTo>
                    <a:pt x="5872" y="286"/>
                  </a:lnTo>
                  <a:lnTo>
                    <a:pt x="5876" y="285"/>
                  </a:lnTo>
                  <a:lnTo>
                    <a:pt x="5881" y="285"/>
                  </a:lnTo>
                  <a:lnTo>
                    <a:pt x="5885" y="282"/>
                  </a:lnTo>
                  <a:lnTo>
                    <a:pt x="5889" y="282"/>
                  </a:lnTo>
                  <a:lnTo>
                    <a:pt x="5893" y="281"/>
                  </a:lnTo>
                  <a:lnTo>
                    <a:pt x="5897" y="255"/>
                  </a:lnTo>
                  <a:lnTo>
                    <a:pt x="5901" y="74"/>
                  </a:lnTo>
                  <a:lnTo>
                    <a:pt x="5906" y="142"/>
                  </a:lnTo>
                  <a:lnTo>
                    <a:pt x="5910" y="0"/>
                  </a:lnTo>
                  <a:lnTo>
                    <a:pt x="5914" y="119"/>
                  </a:lnTo>
                  <a:lnTo>
                    <a:pt x="5918" y="130"/>
                  </a:lnTo>
                  <a:lnTo>
                    <a:pt x="5922" y="148"/>
                  </a:lnTo>
                  <a:lnTo>
                    <a:pt x="5926" y="131"/>
                  </a:lnTo>
                  <a:lnTo>
                    <a:pt x="5930" y="130"/>
                  </a:lnTo>
                  <a:lnTo>
                    <a:pt x="5935" y="129"/>
                  </a:lnTo>
                  <a:lnTo>
                    <a:pt x="5939" y="236"/>
                  </a:lnTo>
                  <a:lnTo>
                    <a:pt x="5943" y="285"/>
                  </a:lnTo>
                  <a:lnTo>
                    <a:pt x="5947" y="285"/>
                  </a:lnTo>
                  <a:lnTo>
                    <a:pt x="5951" y="287"/>
                  </a:lnTo>
                  <a:lnTo>
                    <a:pt x="5955" y="285"/>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119">
              <a:extLst>
                <a:ext uri="{FF2B5EF4-FFF2-40B4-BE49-F238E27FC236}">
                  <a16:creationId xmlns:a16="http://schemas.microsoft.com/office/drawing/2014/main" id="{FD1070D8-C8F5-49DA-80C5-67D883B71743}"/>
                </a:ext>
              </a:extLst>
            </p:cNvPr>
            <p:cNvSpPr>
              <a:spLocks/>
            </p:cNvSpPr>
            <p:nvPr/>
          </p:nvSpPr>
          <p:spPr bwMode="auto">
            <a:xfrm>
              <a:off x="632355" y="4977559"/>
              <a:ext cx="9372601" cy="176742"/>
            </a:xfrm>
            <a:custGeom>
              <a:avLst/>
              <a:gdLst>
                <a:gd name="T0" fmla="*/ 90 w 5904"/>
                <a:gd name="T1" fmla="*/ 172 h 172"/>
                <a:gd name="T2" fmla="*/ 185 w 5904"/>
                <a:gd name="T3" fmla="*/ 172 h 172"/>
                <a:gd name="T4" fmla="*/ 280 w 5904"/>
                <a:gd name="T5" fmla="*/ 172 h 172"/>
                <a:gd name="T6" fmla="*/ 375 w 5904"/>
                <a:gd name="T7" fmla="*/ 172 h 172"/>
                <a:gd name="T8" fmla="*/ 469 w 5904"/>
                <a:gd name="T9" fmla="*/ 172 h 172"/>
                <a:gd name="T10" fmla="*/ 564 w 5904"/>
                <a:gd name="T11" fmla="*/ 172 h 172"/>
                <a:gd name="T12" fmla="*/ 659 w 5904"/>
                <a:gd name="T13" fmla="*/ 172 h 172"/>
                <a:gd name="T14" fmla="*/ 754 w 5904"/>
                <a:gd name="T15" fmla="*/ 172 h 172"/>
                <a:gd name="T16" fmla="*/ 849 w 5904"/>
                <a:gd name="T17" fmla="*/ 172 h 172"/>
                <a:gd name="T18" fmla="*/ 943 w 5904"/>
                <a:gd name="T19" fmla="*/ 172 h 172"/>
                <a:gd name="T20" fmla="*/ 1038 w 5904"/>
                <a:gd name="T21" fmla="*/ 172 h 172"/>
                <a:gd name="T22" fmla="*/ 1133 w 5904"/>
                <a:gd name="T23" fmla="*/ 172 h 172"/>
                <a:gd name="T24" fmla="*/ 1227 w 5904"/>
                <a:gd name="T25" fmla="*/ 172 h 172"/>
                <a:gd name="T26" fmla="*/ 1322 w 5904"/>
                <a:gd name="T27" fmla="*/ 172 h 172"/>
                <a:gd name="T28" fmla="*/ 1417 w 5904"/>
                <a:gd name="T29" fmla="*/ 172 h 172"/>
                <a:gd name="T30" fmla="*/ 1512 w 5904"/>
                <a:gd name="T31" fmla="*/ 172 h 172"/>
                <a:gd name="T32" fmla="*/ 1607 w 5904"/>
                <a:gd name="T33" fmla="*/ 172 h 172"/>
                <a:gd name="T34" fmla="*/ 1701 w 5904"/>
                <a:gd name="T35" fmla="*/ 172 h 172"/>
                <a:gd name="T36" fmla="*/ 1796 w 5904"/>
                <a:gd name="T37" fmla="*/ 172 h 172"/>
                <a:gd name="T38" fmla="*/ 1891 w 5904"/>
                <a:gd name="T39" fmla="*/ 172 h 172"/>
                <a:gd name="T40" fmla="*/ 1986 w 5904"/>
                <a:gd name="T41" fmla="*/ 172 h 172"/>
                <a:gd name="T42" fmla="*/ 2080 w 5904"/>
                <a:gd name="T43" fmla="*/ 172 h 172"/>
                <a:gd name="T44" fmla="*/ 2175 w 5904"/>
                <a:gd name="T45" fmla="*/ 172 h 172"/>
                <a:gd name="T46" fmla="*/ 2270 w 5904"/>
                <a:gd name="T47" fmla="*/ 172 h 172"/>
                <a:gd name="T48" fmla="*/ 2365 w 5904"/>
                <a:gd name="T49" fmla="*/ 172 h 172"/>
                <a:gd name="T50" fmla="*/ 2459 w 5904"/>
                <a:gd name="T51" fmla="*/ 172 h 172"/>
                <a:gd name="T52" fmla="*/ 2554 w 5904"/>
                <a:gd name="T53" fmla="*/ 172 h 172"/>
                <a:gd name="T54" fmla="*/ 2649 w 5904"/>
                <a:gd name="T55" fmla="*/ 172 h 172"/>
                <a:gd name="T56" fmla="*/ 2744 w 5904"/>
                <a:gd name="T57" fmla="*/ 172 h 172"/>
                <a:gd name="T58" fmla="*/ 2838 w 5904"/>
                <a:gd name="T59" fmla="*/ 172 h 172"/>
                <a:gd name="T60" fmla="*/ 2933 w 5904"/>
                <a:gd name="T61" fmla="*/ 172 h 172"/>
                <a:gd name="T62" fmla="*/ 3028 w 5904"/>
                <a:gd name="T63" fmla="*/ 172 h 172"/>
                <a:gd name="T64" fmla="*/ 3123 w 5904"/>
                <a:gd name="T65" fmla="*/ 172 h 172"/>
                <a:gd name="T66" fmla="*/ 3217 w 5904"/>
                <a:gd name="T67" fmla="*/ 172 h 172"/>
                <a:gd name="T68" fmla="*/ 3312 w 5904"/>
                <a:gd name="T69" fmla="*/ 172 h 172"/>
                <a:gd name="T70" fmla="*/ 3407 w 5904"/>
                <a:gd name="T71" fmla="*/ 172 h 172"/>
                <a:gd name="T72" fmla="*/ 3502 w 5904"/>
                <a:gd name="T73" fmla="*/ 172 h 172"/>
                <a:gd name="T74" fmla="*/ 3596 w 5904"/>
                <a:gd name="T75" fmla="*/ 172 h 172"/>
                <a:gd name="T76" fmla="*/ 3691 w 5904"/>
                <a:gd name="T77" fmla="*/ 172 h 172"/>
                <a:gd name="T78" fmla="*/ 3786 w 5904"/>
                <a:gd name="T79" fmla="*/ 172 h 172"/>
                <a:gd name="T80" fmla="*/ 3881 w 5904"/>
                <a:gd name="T81" fmla="*/ 172 h 172"/>
                <a:gd name="T82" fmla="*/ 3976 w 5904"/>
                <a:gd name="T83" fmla="*/ 172 h 172"/>
                <a:gd name="T84" fmla="*/ 4070 w 5904"/>
                <a:gd name="T85" fmla="*/ 172 h 172"/>
                <a:gd name="T86" fmla="*/ 4165 w 5904"/>
                <a:gd name="T87" fmla="*/ 172 h 172"/>
                <a:gd name="T88" fmla="*/ 4260 w 5904"/>
                <a:gd name="T89" fmla="*/ 172 h 172"/>
                <a:gd name="T90" fmla="*/ 4354 w 5904"/>
                <a:gd name="T91" fmla="*/ 172 h 172"/>
                <a:gd name="T92" fmla="*/ 4449 w 5904"/>
                <a:gd name="T93" fmla="*/ 172 h 172"/>
                <a:gd name="T94" fmla="*/ 4544 w 5904"/>
                <a:gd name="T95" fmla="*/ 172 h 172"/>
                <a:gd name="T96" fmla="*/ 4639 w 5904"/>
                <a:gd name="T97" fmla="*/ 172 h 172"/>
                <a:gd name="T98" fmla="*/ 4734 w 5904"/>
                <a:gd name="T99" fmla="*/ 172 h 172"/>
                <a:gd name="T100" fmla="*/ 4828 w 5904"/>
                <a:gd name="T101" fmla="*/ 172 h 172"/>
                <a:gd name="T102" fmla="*/ 4923 w 5904"/>
                <a:gd name="T103" fmla="*/ 172 h 172"/>
                <a:gd name="T104" fmla="*/ 5018 w 5904"/>
                <a:gd name="T105" fmla="*/ 0 h 172"/>
                <a:gd name="T106" fmla="*/ 5113 w 5904"/>
                <a:gd name="T107" fmla="*/ 172 h 172"/>
                <a:gd name="T108" fmla="*/ 5207 w 5904"/>
                <a:gd name="T109" fmla="*/ 172 h 172"/>
                <a:gd name="T110" fmla="*/ 5302 w 5904"/>
                <a:gd name="T111" fmla="*/ 172 h 172"/>
                <a:gd name="T112" fmla="*/ 5397 w 5904"/>
                <a:gd name="T113" fmla="*/ 172 h 172"/>
                <a:gd name="T114" fmla="*/ 5492 w 5904"/>
                <a:gd name="T115" fmla="*/ 172 h 172"/>
                <a:gd name="T116" fmla="*/ 5586 w 5904"/>
                <a:gd name="T117" fmla="*/ 172 h 172"/>
                <a:gd name="T118" fmla="*/ 5681 w 5904"/>
                <a:gd name="T119" fmla="*/ 172 h 172"/>
                <a:gd name="T120" fmla="*/ 5776 w 5904"/>
                <a:gd name="T121" fmla="*/ 172 h 172"/>
                <a:gd name="T122" fmla="*/ 5871 w 5904"/>
                <a:gd name="T12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04" h="172">
                  <a:moveTo>
                    <a:pt x="0" y="172"/>
                  </a:moveTo>
                  <a:lnTo>
                    <a:pt x="4" y="172"/>
                  </a:lnTo>
                  <a:lnTo>
                    <a:pt x="8" y="172"/>
                  </a:lnTo>
                  <a:lnTo>
                    <a:pt x="12" y="172"/>
                  </a:lnTo>
                  <a:lnTo>
                    <a:pt x="16" y="172"/>
                  </a:lnTo>
                  <a:lnTo>
                    <a:pt x="21" y="172"/>
                  </a:lnTo>
                  <a:lnTo>
                    <a:pt x="25" y="172"/>
                  </a:lnTo>
                  <a:lnTo>
                    <a:pt x="29" y="172"/>
                  </a:lnTo>
                  <a:lnTo>
                    <a:pt x="33" y="172"/>
                  </a:lnTo>
                  <a:lnTo>
                    <a:pt x="37" y="172"/>
                  </a:lnTo>
                  <a:lnTo>
                    <a:pt x="41" y="172"/>
                  </a:lnTo>
                  <a:lnTo>
                    <a:pt x="45" y="172"/>
                  </a:lnTo>
                  <a:lnTo>
                    <a:pt x="49" y="172"/>
                  </a:lnTo>
                  <a:lnTo>
                    <a:pt x="53" y="172"/>
                  </a:lnTo>
                  <a:lnTo>
                    <a:pt x="58" y="172"/>
                  </a:lnTo>
                  <a:lnTo>
                    <a:pt x="62" y="172"/>
                  </a:lnTo>
                  <a:lnTo>
                    <a:pt x="66" y="172"/>
                  </a:lnTo>
                  <a:lnTo>
                    <a:pt x="70" y="172"/>
                  </a:lnTo>
                  <a:lnTo>
                    <a:pt x="74" y="172"/>
                  </a:lnTo>
                  <a:lnTo>
                    <a:pt x="78" y="172"/>
                  </a:lnTo>
                  <a:lnTo>
                    <a:pt x="82" y="172"/>
                  </a:lnTo>
                  <a:lnTo>
                    <a:pt x="86" y="172"/>
                  </a:lnTo>
                  <a:lnTo>
                    <a:pt x="90" y="172"/>
                  </a:lnTo>
                  <a:lnTo>
                    <a:pt x="95" y="172"/>
                  </a:lnTo>
                  <a:lnTo>
                    <a:pt x="99" y="172"/>
                  </a:lnTo>
                  <a:lnTo>
                    <a:pt x="103" y="172"/>
                  </a:lnTo>
                  <a:lnTo>
                    <a:pt x="107" y="172"/>
                  </a:lnTo>
                  <a:lnTo>
                    <a:pt x="111" y="172"/>
                  </a:lnTo>
                  <a:lnTo>
                    <a:pt x="115" y="172"/>
                  </a:lnTo>
                  <a:lnTo>
                    <a:pt x="119" y="172"/>
                  </a:lnTo>
                  <a:lnTo>
                    <a:pt x="123" y="172"/>
                  </a:lnTo>
                  <a:lnTo>
                    <a:pt x="127" y="172"/>
                  </a:lnTo>
                  <a:lnTo>
                    <a:pt x="132" y="172"/>
                  </a:lnTo>
                  <a:lnTo>
                    <a:pt x="136" y="172"/>
                  </a:lnTo>
                  <a:lnTo>
                    <a:pt x="140" y="172"/>
                  </a:lnTo>
                  <a:lnTo>
                    <a:pt x="144" y="172"/>
                  </a:lnTo>
                  <a:lnTo>
                    <a:pt x="148" y="172"/>
                  </a:lnTo>
                  <a:lnTo>
                    <a:pt x="152" y="172"/>
                  </a:lnTo>
                  <a:lnTo>
                    <a:pt x="156" y="172"/>
                  </a:lnTo>
                  <a:lnTo>
                    <a:pt x="160" y="172"/>
                  </a:lnTo>
                  <a:lnTo>
                    <a:pt x="165" y="172"/>
                  </a:lnTo>
                  <a:lnTo>
                    <a:pt x="169" y="172"/>
                  </a:lnTo>
                  <a:lnTo>
                    <a:pt x="173" y="172"/>
                  </a:lnTo>
                  <a:lnTo>
                    <a:pt x="177" y="172"/>
                  </a:lnTo>
                  <a:lnTo>
                    <a:pt x="181" y="172"/>
                  </a:lnTo>
                  <a:lnTo>
                    <a:pt x="185" y="172"/>
                  </a:lnTo>
                  <a:lnTo>
                    <a:pt x="189" y="172"/>
                  </a:lnTo>
                  <a:lnTo>
                    <a:pt x="193" y="172"/>
                  </a:lnTo>
                  <a:lnTo>
                    <a:pt x="197" y="172"/>
                  </a:lnTo>
                  <a:lnTo>
                    <a:pt x="202" y="172"/>
                  </a:lnTo>
                  <a:lnTo>
                    <a:pt x="206" y="172"/>
                  </a:lnTo>
                  <a:lnTo>
                    <a:pt x="210" y="172"/>
                  </a:lnTo>
                  <a:lnTo>
                    <a:pt x="214" y="172"/>
                  </a:lnTo>
                  <a:lnTo>
                    <a:pt x="218" y="172"/>
                  </a:lnTo>
                  <a:lnTo>
                    <a:pt x="222" y="172"/>
                  </a:lnTo>
                  <a:lnTo>
                    <a:pt x="226" y="172"/>
                  </a:lnTo>
                  <a:lnTo>
                    <a:pt x="231" y="172"/>
                  </a:lnTo>
                  <a:lnTo>
                    <a:pt x="235" y="172"/>
                  </a:lnTo>
                  <a:lnTo>
                    <a:pt x="239" y="172"/>
                  </a:lnTo>
                  <a:lnTo>
                    <a:pt x="243" y="172"/>
                  </a:lnTo>
                  <a:lnTo>
                    <a:pt x="247" y="172"/>
                  </a:lnTo>
                  <a:lnTo>
                    <a:pt x="251" y="172"/>
                  </a:lnTo>
                  <a:lnTo>
                    <a:pt x="255" y="172"/>
                  </a:lnTo>
                  <a:lnTo>
                    <a:pt x="259" y="172"/>
                  </a:lnTo>
                  <a:lnTo>
                    <a:pt x="264" y="172"/>
                  </a:lnTo>
                  <a:lnTo>
                    <a:pt x="268" y="172"/>
                  </a:lnTo>
                  <a:lnTo>
                    <a:pt x="272" y="172"/>
                  </a:lnTo>
                  <a:lnTo>
                    <a:pt x="276" y="172"/>
                  </a:lnTo>
                  <a:lnTo>
                    <a:pt x="280" y="172"/>
                  </a:lnTo>
                  <a:lnTo>
                    <a:pt x="284" y="172"/>
                  </a:lnTo>
                  <a:lnTo>
                    <a:pt x="288" y="172"/>
                  </a:lnTo>
                  <a:lnTo>
                    <a:pt x="292" y="172"/>
                  </a:lnTo>
                  <a:lnTo>
                    <a:pt x="297" y="172"/>
                  </a:lnTo>
                  <a:lnTo>
                    <a:pt x="301" y="172"/>
                  </a:lnTo>
                  <a:lnTo>
                    <a:pt x="305" y="172"/>
                  </a:lnTo>
                  <a:lnTo>
                    <a:pt x="309" y="172"/>
                  </a:lnTo>
                  <a:lnTo>
                    <a:pt x="313" y="172"/>
                  </a:lnTo>
                  <a:lnTo>
                    <a:pt x="317" y="172"/>
                  </a:lnTo>
                  <a:lnTo>
                    <a:pt x="321" y="172"/>
                  </a:lnTo>
                  <a:lnTo>
                    <a:pt x="325" y="172"/>
                  </a:lnTo>
                  <a:lnTo>
                    <a:pt x="329" y="172"/>
                  </a:lnTo>
                  <a:lnTo>
                    <a:pt x="334" y="172"/>
                  </a:lnTo>
                  <a:lnTo>
                    <a:pt x="338" y="172"/>
                  </a:lnTo>
                  <a:lnTo>
                    <a:pt x="342" y="172"/>
                  </a:lnTo>
                  <a:lnTo>
                    <a:pt x="346" y="172"/>
                  </a:lnTo>
                  <a:lnTo>
                    <a:pt x="350" y="172"/>
                  </a:lnTo>
                  <a:lnTo>
                    <a:pt x="354" y="172"/>
                  </a:lnTo>
                  <a:lnTo>
                    <a:pt x="358" y="172"/>
                  </a:lnTo>
                  <a:lnTo>
                    <a:pt x="362" y="172"/>
                  </a:lnTo>
                  <a:lnTo>
                    <a:pt x="366" y="172"/>
                  </a:lnTo>
                  <a:lnTo>
                    <a:pt x="371" y="172"/>
                  </a:lnTo>
                  <a:lnTo>
                    <a:pt x="375" y="172"/>
                  </a:lnTo>
                  <a:lnTo>
                    <a:pt x="379" y="172"/>
                  </a:lnTo>
                  <a:lnTo>
                    <a:pt x="383" y="172"/>
                  </a:lnTo>
                  <a:lnTo>
                    <a:pt x="387" y="172"/>
                  </a:lnTo>
                  <a:lnTo>
                    <a:pt x="391" y="172"/>
                  </a:lnTo>
                  <a:lnTo>
                    <a:pt x="395" y="172"/>
                  </a:lnTo>
                  <a:lnTo>
                    <a:pt x="399" y="172"/>
                  </a:lnTo>
                  <a:lnTo>
                    <a:pt x="404" y="172"/>
                  </a:lnTo>
                  <a:lnTo>
                    <a:pt x="408" y="172"/>
                  </a:lnTo>
                  <a:lnTo>
                    <a:pt x="412" y="172"/>
                  </a:lnTo>
                  <a:lnTo>
                    <a:pt x="416" y="172"/>
                  </a:lnTo>
                  <a:lnTo>
                    <a:pt x="420" y="172"/>
                  </a:lnTo>
                  <a:lnTo>
                    <a:pt x="424" y="172"/>
                  </a:lnTo>
                  <a:lnTo>
                    <a:pt x="428" y="172"/>
                  </a:lnTo>
                  <a:lnTo>
                    <a:pt x="432" y="172"/>
                  </a:lnTo>
                  <a:lnTo>
                    <a:pt x="436" y="172"/>
                  </a:lnTo>
                  <a:lnTo>
                    <a:pt x="441" y="172"/>
                  </a:lnTo>
                  <a:lnTo>
                    <a:pt x="445" y="172"/>
                  </a:lnTo>
                  <a:lnTo>
                    <a:pt x="449" y="172"/>
                  </a:lnTo>
                  <a:lnTo>
                    <a:pt x="453" y="172"/>
                  </a:lnTo>
                  <a:lnTo>
                    <a:pt x="457" y="172"/>
                  </a:lnTo>
                  <a:lnTo>
                    <a:pt x="461" y="172"/>
                  </a:lnTo>
                  <a:lnTo>
                    <a:pt x="465" y="172"/>
                  </a:lnTo>
                  <a:lnTo>
                    <a:pt x="469" y="172"/>
                  </a:lnTo>
                  <a:lnTo>
                    <a:pt x="474" y="172"/>
                  </a:lnTo>
                  <a:lnTo>
                    <a:pt x="478" y="172"/>
                  </a:lnTo>
                  <a:lnTo>
                    <a:pt x="482" y="172"/>
                  </a:lnTo>
                  <a:lnTo>
                    <a:pt x="486" y="172"/>
                  </a:lnTo>
                  <a:lnTo>
                    <a:pt x="490" y="172"/>
                  </a:lnTo>
                  <a:lnTo>
                    <a:pt x="494" y="172"/>
                  </a:lnTo>
                  <a:lnTo>
                    <a:pt x="498" y="172"/>
                  </a:lnTo>
                  <a:lnTo>
                    <a:pt x="502" y="172"/>
                  </a:lnTo>
                  <a:lnTo>
                    <a:pt x="507" y="172"/>
                  </a:lnTo>
                  <a:lnTo>
                    <a:pt x="511" y="172"/>
                  </a:lnTo>
                  <a:lnTo>
                    <a:pt x="515" y="172"/>
                  </a:lnTo>
                  <a:lnTo>
                    <a:pt x="519" y="172"/>
                  </a:lnTo>
                  <a:lnTo>
                    <a:pt x="523" y="172"/>
                  </a:lnTo>
                  <a:lnTo>
                    <a:pt x="527" y="172"/>
                  </a:lnTo>
                  <a:lnTo>
                    <a:pt x="531" y="172"/>
                  </a:lnTo>
                  <a:lnTo>
                    <a:pt x="536" y="172"/>
                  </a:lnTo>
                  <a:lnTo>
                    <a:pt x="540" y="172"/>
                  </a:lnTo>
                  <a:lnTo>
                    <a:pt x="544" y="172"/>
                  </a:lnTo>
                  <a:lnTo>
                    <a:pt x="548" y="172"/>
                  </a:lnTo>
                  <a:lnTo>
                    <a:pt x="552" y="172"/>
                  </a:lnTo>
                  <a:lnTo>
                    <a:pt x="556" y="172"/>
                  </a:lnTo>
                  <a:lnTo>
                    <a:pt x="560" y="172"/>
                  </a:lnTo>
                  <a:lnTo>
                    <a:pt x="564" y="172"/>
                  </a:lnTo>
                  <a:lnTo>
                    <a:pt x="568" y="172"/>
                  </a:lnTo>
                  <a:lnTo>
                    <a:pt x="573" y="172"/>
                  </a:lnTo>
                  <a:lnTo>
                    <a:pt x="577" y="172"/>
                  </a:lnTo>
                  <a:lnTo>
                    <a:pt x="581" y="172"/>
                  </a:lnTo>
                  <a:lnTo>
                    <a:pt x="585" y="172"/>
                  </a:lnTo>
                  <a:lnTo>
                    <a:pt x="589" y="172"/>
                  </a:lnTo>
                  <a:lnTo>
                    <a:pt x="593" y="172"/>
                  </a:lnTo>
                  <a:lnTo>
                    <a:pt x="597" y="172"/>
                  </a:lnTo>
                  <a:lnTo>
                    <a:pt x="601" y="172"/>
                  </a:lnTo>
                  <a:lnTo>
                    <a:pt x="605" y="172"/>
                  </a:lnTo>
                  <a:lnTo>
                    <a:pt x="610" y="172"/>
                  </a:lnTo>
                  <a:lnTo>
                    <a:pt x="614" y="172"/>
                  </a:lnTo>
                  <a:lnTo>
                    <a:pt x="618" y="172"/>
                  </a:lnTo>
                  <a:lnTo>
                    <a:pt x="622" y="172"/>
                  </a:lnTo>
                  <a:lnTo>
                    <a:pt x="626" y="172"/>
                  </a:lnTo>
                  <a:lnTo>
                    <a:pt x="630" y="172"/>
                  </a:lnTo>
                  <a:lnTo>
                    <a:pt x="634" y="172"/>
                  </a:lnTo>
                  <a:lnTo>
                    <a:pt x="638" y="172"/>
                  </a:lnTo>
                  <a:lnTo>
                    <a:pt x="642" y="172"/>
                  </a:lnTo>
                  <a:lnTo>
                    <a:pt x="647" y="172"/>
                  </a:lnTo>
                  <a:lnTo>
                    <a:pt x="651" y="172"/>
                  </a:lnTo>
                  <a:lnTo>
                    <a:pt x="655" y="172"/>
                  </a:lnTo>
                  <a:lnTo>
                    <a:pt x="659" y="172"/>
                  </a:lnTo>
                  <a:lnTo>
                    <a:pt x="663" y="172"/>
                  </a:lnTo>
                  <a:lnTo>
                    <a:pt x="667" y="172"/>
                  </a:lnTo>
                  <a:lnTo>
                    <a:pt x="671" y="172"/>
                  </a:lnTo>
                  <a:lnTo>
                    <a:pt x="675" y="172"/>
                  </a:lnTo>
                  <a:lnTo>
                    <a:pt x="680" y="172"/>
                  </a:lnTo>
                  <a:lnTo>
                    <a:pt x="684" y="172"/>
                  </a:lnTo>
                  <a:lnTo>
                    <a:pt x="688" y="172"/>
                  </a:lnTo>
                  <a:lnTo>
                    <a:pt x="692" y="172"/>
                  </a:lnTo>
                  <a:lnTo>
                    <a:pt x="696" y="172"/>
                  </a:lnTo>
                  <a:lnTo>
                    <a:pt x="700" y="172"/>
                  </a:lnTo>
                  <a:lnTo>
                    <a:pt x="704" y="172"/>
                  </a:lnTo>
                  <a:lnTo>
                    <a:pt x="708" y="172"/>
                  </a:lnTo>
                  <a:lnTo>
                    <a:pt x="712" y="172"/>
                  </a:lnTo>
                  <a:lnTo>
                    <a:pt x="717" y="172"/>
                  </a:lnTo>
                  <a:lnTo>
                    <a:pt x="721" y="172"/>
                  </a:lnTo>
                  <a:lnTo>
                    <a:pt x="725" y="172"/>
                  </a:lnTo>
                  <a:lnTo>
                    <a:pt x="729" y="172"/>
                  </a:lnTo>
                  <a:lnTo>
                    <a:pt x="733" y="172"/>
                  </a:lnTo>
                  <a:lnTo>
                    <a:pt x="737" y="172"/>
                  </a:lnTo>
                  <a:lnTo>
                    <a:pt x="741" y="172"/>
                  </a:lnTo>
                  <a:lnTo>
                    <a:pt x="745" y="172"/>
                  </a:lnTo>
                  <a:lnTo>
                    <a:pt x="750" y="172"/>
                  </a:lnTo>
                  <a:lnTo>
                    <a:pt x="754" y="172"/>
                  </a:lnTo>
                  <a:lnTo>
                    <a:pt x="758" y="172"/>
                  </a:lnTo>
                  <a:lnTo>
                    <a:pt x="762" y="172"/>
                  </a:lnTo>
                  <a:lnTo>
                    <a:pt x="766" y="172"/>
                  </a:lnTo>
                  <a:lnTo>
                    <a:pt x="770" y="172"/>
                  </a:lnTo>
                  <a:lnTo>
                    <a:pt x="774" y="172"/>
                  </a:lnTo>
                  <a:lnTo>
                    <a:pt x="779" y="172"/>
                  </a:lnTo>
                  <a:lnTo>
                    <a:pt x="783" y="172"/>
                  </a:lnTo>
                  <a:lnTo>
                    <a:pt x="787" y="172"/>
                  </a:lnTo>
                  <a:lnTo>
                    <a:pt x="791" y="172"/>
                  </a:lnTo>
                  <a:lnTo>
                    <a:pt x="795" y="172"/>
                  </a:lnTo>
                  <a:lnTo>
                    <a:pt x="799" y="172"/>
                  </a:lnTo>
                  <a:lnTo>
                    <a:pt x="803" y="172"/>
                  </a:lnTo>
                  <a:lnTo>
                    <a:pt x="807" y="172"/>
                  </a:lnTo>
                  <a:lnTo>
                    <a:pt x="812" y="172"/>
                  </a:lnTo>
                  <a:lnTo>
                    <a:pt x="816" y="172"/>
                  </a:lnTo>
                  <a:lnTo>
                    <a:pt x="820" y="172"/>
                  </a:lnTo>
                  <a:lnTo>
                    <a:pt x="824" y="172"/>
                  </a:lnTo>
                  <a:lnTo>
                    <a:pt x="828" y="172"/>
                  </a:lnTo>
                  <a:lnTo>
                    <a:pt x="832" y="172"/>
                  </a:lnTo>
                  <a:lnTo>
                    <a:pt x="836" y="172"/>
                  </a:lnTo>
                  <a:lnTo>
                    <a:pt x="840" y="172"/>
                  </a:lnTo>
                  <a:lnTo>
                    <a:pt x="844" y="172"/>
                  </a:lnTo>
                  <a:lnTo>
                    <a:pt x="849" y="172"/>
                  </a:lnTo>
                  <a:lnTo>
                    <a:pt x="853" y="172"/>
                  </a:lnTo>
                  <a:lnTo>
                    <a:pt x="857" y="172"/>
                  </a:lnTo>
                  <a:lnTo>
                    <a:pt x="861" y="172"/>
                  </a:lnTo>
                  <a:lnTo>
                    <a:pt x="865" y="172"/>
                  </a:lnTo>
                  <a:lnTo>
                    <a:pt x="869" y="172"/>
                  </a:lnTo>
                  <a:lnTo>
                    <a:pt x="873" y="172"/>
                  </a:lnTo>
                  <a:lnTo>
                    <a:pt x="877" y="172"/>
                  </a:lnTo>
                  <a:lnTo>
                    <a:pt x="881" y="172"/>
                  </a:lnTo>
                  <a:lnTo>
                    <a:pt x="886" y="172"/>
                  </a:lnTo>
                  <a:lnTo>
                    <a:pt x="890" y="172"/>
                  </a:lnTo>
                  <a:lnTo>
                    <a:pt x="894" y="172"/>
                  </a:lnTo>
                  <a:lnTo>
                    <a:pt x="898" y="172"/>
                  </a:lnTo>
                  <a:lnTo>
                    <a:pt x="902" y="172"/>
                  </a:lnTo>
                  <a:lnTo>
                    <a:pt x="906" y="172"/>
                  </a:lnTo>
                  <a:lnTo>
                    <a:pt x="910" y="172"/>
                  </a:lnTo>
                  <a:lnTo>
                    <a:pt x="914" y="172"/>
                  </a:lnTo>
                  <a:lnTo>
                    <a:pt x="919" y="172"/>
                  </a:lnTo>
                  <a:lnTo>
                    <a:pt x="923" y="172"/>
                  </a:lnTo>
                  <a:lnTo>
                    <a:pt x="927" y="172"/>
                  </a:lnTo>
                  <a:lnTo>
                    <a:pt x="931" y="172"/>
                  </a:lnTo>
                  <a:lnTo>
                    <a:pt x="935" y="172"/>
                  </a:lnTo>
                  <a:lnTo>
                    <a:pt x="939" y="172"/>
                  </a:lnTo>
                  <a:lnTo>
                    <a:pt x="943" y="172"/>
                  </a:lnTo>
                  <a:lnTo>
                    <a:pt x="947" y="172"/>
                  </a:lnTo>
                  <a:lnTo>
                    <a:pt x="951" y="172"/>
                  </a:lnTo>
                  <a:lnTo>
                    <a:pt x="956" y="172"/>
                  </a:lnTo>
                  <a:lnTo>
                    <a:pt x="960" y="172"/>
                  </a:lnTo>
                  <a:lnTo>
                    <a:pt x="964" y="172"/>
                  </a:lnTo>
                  <a:lnTo>
                    <a:pt x="968" y="172"/>
                  </a:lnTo>
                  <a:lnTo>
                    <a:pt x="972" y="172"/>
                  </a:lnTo>
                  <a:lnTo>
                    <a:pt x="976" y="172"/>
                  </a:lnTo>
                  <a:lnTo>
                    <a:pt x="980" y="172"/>
                  </a:lnTo>
                  <a:lnTo>
                    <a:pt x="984" y="172"/>
                  </a:lnTo>
                  <a:lnTo>
                    <a:pt x="988" y="172"/>
                  </a:lnTo>
                  <a:lnTo>
                    <a:pt x="993" y="172"/>
                  </a:lnTo>
                  <a:lnTo>
                    <a:pt x="997" y="172"/>
                  </a:lnTo>
                  <a:lnTo>
                    <a:pt x="1001" y="172"/>
                  </a:lnTo>
                  <a:lnTo>
                    <a:pt x="1005" y="172"/>
                  </a:lnTo>
                  <a:lnTo>
                    <a:pt x="1009" y="172"/>
                  </a:lnTo>
                  <a:lnTo>
                    <a:pt x="1013" y="172"/>
                  </a:lnTo>
                  <a:lnTo>
                    <a:pt x="1017" y="172"/>
                  </a:lnTo>
                  <a:lnTo>
                    <a:pt x="1022" y="172"/>
                  </a:lnTo>
                  <a:lnTo>
                    <a:pt x="1026" y="172"/>
                  </a:lnTo>
                  <a:lnTo>
                    <a:pt x="1030" y="172"/>
                  </a:lnTo>
                  <a:lnTo>
                    <a:pt x="1034" y="172"/>
                  </a:lnTo>
                  <a:lnTo>
                    <a:pt x="1038" y="172"/>
                  </a:lnTo>
                  <a:lnTo>
                    <a:pt x="1042" y="172"/>
                  </a:lnTo>
                  <a:lnTo>
                    <a:pt x="1046" y="172"/>
                  </a:lnTo>
                  <a:lnTo>
                    <a:pt x="1050" y="172"/>
                  </a:lnTo>
                  <a:lnTo>
                    <a:pt x="1055" y="172"/>
                  </a:lnTo>
                  <a:lnTo>
                    <a:pt x="1059" y="172"/>
                  </a:lnTo>
                  <a:lnTo>
                    <a:pt x="1063" y="172"/>
                  </a:lnTo>
                  <a:lnTo>
                    <a:pt x="1067" y="172"/>
                  </a:lnTo>
                  <a:lnTo>
                    <a:pt x="1071" y="172"/>
                  </a:lnTo>
                  <a:lnTo>
                    <a:pt x="1075" y="172"/>
                  </a:lnTo>
                  <a:lnTo>
                    <a:pt x="1079" y="172"/>
                  </a:lnTo>
                  <a:lnTo>
                    <a:pt x="1083" y="172"/>
                  </a:lnTo>
                  <a:lnTo>
                    <a:pt x="1088" y="172"/>
                  </a:lnTo>
                  <a:lnTo>
                    <a:pt x="1092" y="172"/>
                  </a:lnTo>
                  <a:lnTo>
                    <a:pt x="1096" y="172"/>
                  </a:lnTo>
                  <a:lnTo>
                    <a:pt x="1100" y="172"/>
                  </a:lnTo>
                  <a:lnTo>
                    <a:pt x="1104" y="172"/>
                  </a:lnTo>
                  <a:lnTo>
                    <a:pt x="1108" y="172"/>
                  </a:lnTo>
                  <a:lnTo>
                    <a:pt x="1112" y="172"/>
                  </a:lnTo>
                  <a:lnTo>
                    <a:pt x="1116" y="172"/>
                  </a:lnTo>
                  <a:lnTo>
                    <a:pt x="1120" y="172"/>
                  </a:lnTo>
                  <a:lnTo>
                    <a:pt x="1125" y="172"/>
                  </a:lnTo>
                  <a:lnTo>
                    <a:pt x="1129" y="172"/>
                  </a:lnTo>
                  <a:lnTo>
                    <a:pt x="1133" y="172"/>
                  </a:lnTo>
                  <a:lnTo>
                    <a:pt x="1137" y="172"/>
                  </a:lnTo>
                  <a:lnTo>
                    <a:pt x="1141" y="172"/>
                  </a:lnTo>
                  <a:lnTo>
                    <a:pt x="1145" y="172"/>
                  </a:lnTo>
                  <a:lnTo>
                    <a:pt x="1149" y="172"/>
                  </a:lnTo>
                  <a:lnTo>
                    <a:pt x="1153" y="172"/>
                  </a:lnTo>
                  <a:lnTo>
                    <a:pt x="1157" y="172"/>
                  </a:lnTo>
                  <a:lnTo>
                    <a:pt x="1162" y="172"/>
                  </a:lnTo>
                  <a:lnTo>
                    <a:pt x="1166" y="172"/>
                  </a:lnTo>
                  <a:lnTo>
                    <a:pt x="1170" y="172"/>
                  </a:lnTo>
                  <a:lnTo>
                    <a:pt x="1174" y="172"/>
                  </a:lnTo>
                  <a:lnTo>
                    <a:pt x="1178" y="172"/>
                  </a:lnTo>
                  <a:lnTo>
                    <a:pt x="1182" y="172"/>
                  </a:lnTo>
                  <a:lnTo>
                    <a:pt x="1186" y="172"/>
                  </a:lnTo>
                  <a:lnTo>
                    <a:pt x="1190" y="172"/>
                  </a:lnTo>
                  <a:lnTo>
                    <a:pt x="1195" y="172"/>
                  </a:lnTo>
                  <a:lnTo>
                    <a:pt x="1199" y="172"/>
                  </a:lnTo>
                  <a:lnTo>
                    <a:pt x="1203" y="172"/>
                  </a:lnTo>
                  <a:lnTo>
                    <a:pt x="1207" y="172"/>
                  </a:lnTo>
                  <a:lnTo>
                    <a:pt x="1211" y="172"/>
                  </a:lnTo>
                  <a:lnTo>
                    <a:pt x="1215" y="172"/>
                  </a:lnTo>
                  <a:lnTo>
                    <a:pt x="1219" y="172"/>
                  </a:lnTo>
                  <a:lnTo>
                    <a:pt x="1223" y="172"/>
                  </a:lnTo>
                  <a:lnTo>
                    <a:pt x="1227" y="172"/>
                  </a:lnTo>
                  <a:lnTo>
                    <a:pt x="1232" y="172"/>
                  </a:lnTo>
                  <a:lnTo>
                    <a:pt x="1236" y="172"/>
                  </a:lnTo>
                  <a:lnTo>
                    <a:pt x="1240" y="172"/>
                  </a:lnTo>
                  <a:lnTo>
                    <a:pt x="1244" y="172"/>
                  </a:lnTo>
                  <a:lnTo>
                    <a:pt x="1248" y="172"/>
                  </a:lnTo>
                  <a:lnTo>
                    <a:pt x="1252" y="172"/>
                  </a:lnTo>
                  <a:lnTo>
                    <a:pt x="1256" y="172"/>
                  </a:lnTo>
                  <a:lnTo>
                    <a:pt x="1260" y="172"/>
                  </a:lnTo>
                  <a:lnTo>
                    <a:pt x="1265" y="172"/>
                  </a:lnTo>
                  <a:lnTo>
                    <a:pt x="1269" y="172"/>
                  </a:lnTo>
                  <a:lnTo>
                    <a:pt x="1273" y="172"/>
                  </a:lnTo>
                  <a:lnTo>
                    <a:pt x="1277" y="172"/>
                  </a:lnTo>
                  <a:lnTo>
                    <a:pt x="1281" y="172"/>
                  </a:lnTo>
                  <a:lnTo>
                    <a:pt x="1285" y="172"/>
                  </a:lnTo>
                  <a:lnTo>
                    <a:pt x="1289" y="172"/>
                  </a:lnTo>
                  <a:lnTo>
                    <a:pt x="1293" y="172"/>
                  </a:lnTo>
                  <a:lnTo>
                    <a:pt x="1298" y="172"/>
                  </a:lnTo>
                  <a:lnTo>
                    <a:pt x="1302" y="172"/>
                  </a:lnTo>
                  <a:lnTo>
                    <a:pt x="1306" y="172"/>
                  </a:lnTo>
                  <a:lnTo>
                    <a:pt x="1310" y="172"/>
                  </a:lnTo>
                  <a:lnTo>
                    <a:pt x="1314" y="172"/>
                  </a:lnTo>
                  <a:lnTo>
                    <a:pt x="1318" y="172"/>
                  </a:lnTo>
                  <a:lnTo>
                    <a:pt x="1322" y="172"/>
                  </a:lnTo>
                  <a:lnTo>
                    <a:pt x="1327" y="172"/>
                  </a:lnTo>
                  <a:lnTo>
                    <a:pt x="1331" y="172"/>
                  </a:lnTo>
                  <a:lnTo>
                    <a:pt x="1335" y="172"/>
                  </a:lnTo>
                  <a:lnTo>
                    <a:pt x="1339" y="172"/>
                  </a:lnTo>
                  <a:lnTo>
                    <a:pt x="1343" y="172"/>
                  </a:lnTo>
                  <a:lnTo>
                    <a:pt x="1347" y="172"/>
                  </a:lnTo>
                  <a:lnTo>
                    <a:pt x="1351" y="172"/>
                  </a:lnTo>
                  <a:lnTo>
                    <a:pt x="1355" y="172"/>
                  </a:lnTo>
                  <a:lnTo>
                    <a:pt x="1359" y="172"/>
                  </a:lnTo>
                  <a:lnTo>
                    <a:pt x="1364" y="172"/>
                  </a:lnTo>
                  <a:lnTo>
                    <a:pt x="1368" y="172"/>
                  </a:lnTo>
                  <a:lnTo>
                    <a:pt x="1372" y="172"/>
                  </a:lnTo>
                  <a:lnTo>
                    <a:pt x="1376" y="172"/>
                  </a:lnTo>
                  <a:lnTo>
                    <a:pt x="1380" y="172"/>
                  </a:lnTo>
                  <a:lnTo>
                    <a:pt x="1384" y="172"/>
                  </a:lnTo>
                  <a:lnTo>
                    <a:pt x="1388" y="172"/>
                  </a:lnTo>
                  <a:lnTo>
                    <a:pt x="1392" y="172"/>
                  </a:lnTo>
                  <a:lnTo>
                    <a:pt x="1396" y="172"/>
                  </a:lnTo>
                  <a:lnTo>
                    <a:pt x="1401" y="172"/>
                  </a:lnTo>
                  <a:lnTo>
                    <a:pt x="1405" y="172"/>
                  </a:lnTo>
                  <a:lnTo>
                    <a:pt x="1409" y="172"/>
                  </a:lnTo>
                  <a:lnTo>
                    <a:pt x="1413" y="172"/>
                  </a:lnTo>
                  <a:lnTo>
                    <a:pt x="1417" y="172"/>
                  </a:lnTo>
                  <a:lnTo>
                    <a:pt x="1421" y="172"/>
                  </a:lnTo>
                  <a:lnTo>
                    <a:pt x="1425" y="172"/>
                  </a:lnTo>
                  <a:lnTo>
                    <a:pt x="1429" y="172"/>
                  </a:lnTo>
                  <a:lnTo>
                    <a:pt x="1434" y="172"/>
                  </a:lnTo>
                  <a:lnTo>
                    <a:pt x="1438" y="172"/>
                  </a:lnTo>
                  <a:lnTo>
                    <a:pt x="1442" y="172"/>
                  </a:lnTo>
                  <a:lnTo>
                    <a:pt x="1446" y="172"/>
                  </a:lnTo>
                  <a:lnTo>
                    <a:pt x="1450" y="172"/>
                  </a:lnTo>
                  <a:lnTo>
                    <a:pt x="1454" y="172"/>
                  </a:lnTo>
                  <a:lnTo>
                    <a:pt x="1458" y="172"/>
                  </a:lnTo>
                  <a:lnTo>
                    <a:pt x="1462" y="172"/>
                  </a:lnTo>
                  <a:lnTo>
                    <a:pt x="1466" y="172"/>
                  </a:lnTo>
                  <a:lnTo>
                    <a:pt x="1471" y="172"/>
                  </a:lnTo>
                  <a:lnTo>
                    <a:pt x="1475" y="172"/>
                  </a:lnTo>
                  <a:lnTo>
                    <a:pt x="1479" y="172"/>
                  </a:lnTo>
                  <a:lnTo>
                    <a:pt x="1483" y="172"/>
                  </a:lnTo>
                  <a:lnTo>
                    <a:pt x="1487" y="172"/>
                  </a:lnTo>
                  <a:lnTo>
                    <a:pt x="1491" y="172"/>
                  </a:lnTo>
                  <a:lnTo>
                    <a:pt x="1495" y="172"/>
                  </a:lnTo>
                  <a:lnTo>
                    <a:pt x="1499" y="172"/>
                  </a:lnTo>
                  <a:lnTo>
                    <a:pt x="1503" y="172"/>
                  </a:lnTo>
                  <a:lnTo>
                    <a:pt x="1508" y="172"/>
                  </a:lnTo>
                  <a:lnTo>
                    <a:pt x="1512" y="172"/>
                  </a:lnTo>
                  <a:lnTo>
                    <a:pt x="1516" y="172"/>
                  </a:lnTo>
                  <a:lnTo>
                    <a:pt x="1520" y="172"/>
                  </a:lnTo>
                  <a:lnTo>
                    <a:pt x="1524" y="172"/>
                  </a:lnTo>
                  <a:lnTo>
                    <a:pt x="1528" y="172"/>
                  </a:lnTo>
                  <a:lnTo>
                    <a:pt x="1532" y="172"/>
                  </a:lnTo>
                  <a:lnTo>
                    <a:pt x="1536" y="172"/>
                  </a:lnTo>
                  <a:lnTo>
                    <a:pt x="1541" y="172"/>
                  </a:lnTo>
                  <a:lnTo>
                    <a:pt x="1545" y="172"/>
                  </a:lnTo>
                  <a:lnTo>
                    <a:pt x="1549" y="172"/>
                  </a:lnTo>
                  <a:lnTo>
                    <a:pt x="1553" y="172"/>
                  </a:lnTo>
                  <a:lnTo>
                    <a:pt x="1557" y="172"/>
                  </a:lnTo>
                  <a:lnTo>
                    <a:pt x="1561" y="172"/>
                  </a:lnTo>
                  <a:lnTo>
                    <a:pt x="1565" y="172"/>
                  </a:lnTo>
                  <a:lnTo>
                    <a:pt x="1570" y="172"/>
                  </a:lnTo>
                  <a:lnTo>
                    <a:pt x="1574" y="172"/>
                  </a:lnTo>
                  <a:lnTo>
                    <a:pt x="1578" y="172"/>
                  </a:lnTo>
                  <a:lnTo>
                    <a:pt x="1582" y="172"/>
                  </a:lnTo>
                  <a:lnTo>
                    <a:pt x="1586" y="172"/>
                  </a:lnTo>
                  <a:lnTo>
                    <a:pt x="1590" y="172"/>
                  </a:lnTo>
                  <a:lnTo>
                    <a:pt x="1594" y="172"/>
                  </a:lnTo>
                  <a:lnTo>
                    <a:pt x="1598" y="172"/>
                  </a:lnTo>
                  <a:lnTo>
                    <a:pt x="1603" y="172"/>
                  </a:lnTo>
                  <a:lnTo>
                    <a:pt x="1607" y="172"/>
                  </a:lnTo>
                  <a:lnTo>
                    <a:pt x="1611" y="172"/>
                  </a:lnTo>
                  <a:lnTo>
                    <a:pt x="1615" y="172"/>
                  </a:lnTo>
                  <a:lnTo>
                    <a:pt x="1619" y="172"/>
                  </a:lnTo>
                  <a:lnTo>
                    <a:pt x="1623" y="172"/>
                  </a:lnTo>
                  <a:lnTo>
                    <a:pt x="1627" y="172"/>
                  </a:lnTo>
                  <a:lnTo>
                    <a:pt x="1631" y="172"/>
                  </a:lnTo>
                  <a:lnTo>
                    <a:pt x="1635" y="172"/>
                  </a:lnTo>
                  <a:lnTo>
                    <a:pt x="1640" y="172"/>
                  </a:lnTo>
                  <a:lnTo>
                    <a:pt x="1644" y="172"/>
                  </a:lnTo>
                  <a:lnTo>
                    <a:pt x="1648" y="172"/>
                  </a:lnTo>
                  <a:lnTo>
                    <a:pt x="1652" y="172"/>
                  </a:lnTo>
                  <a:lnTo>
                    <a:pt x="1656" y="172"/>
                  </a:lnTo>
                  <a:lnTo>
                    <a:pt x="1660" y="172"/>
                  </a:lnTo>
                  <a:lnTo>
                    <a:pt x="1664" y="172"/>
                  </a:lnTo>
                  <a:lnTo>
                    <a:pt x="1668" y="172"/>
                  </a:lnTo>
                  <a:lnTo>
                    <a:pt x="1672" y="172"/>
                  </a:lnTo>
                  <a:lnTo>
                    <a:pt x="1677" y="172"/>
                  </a:lnTo>
                  <a:lnTo>
                    <a:pt x="1681" y="172"/>
                  </a:lnTo>
                  <a:lnTo>
                    <a:pt x="1685" y="172"/>
                  </a:lnTo>
                  <a:lnTo>
                    <a:pt x="1689" y="172"/>
                  </a:lnTo>
                  <a:lnTo>
                    <a:pt x="1693" y="172"/>
                  </a:lnTo>
                  <a:lnTo>
                    <a:pt x="1697" y="172"/>
                  </a:lnTo>
                  <a:lnTo>
                    <a:pt x="1701" y="172"/>
                  </a:lnTo>
                  <a:lnTo>
                    <a:pt x="1705" y="172"/>
                  </a:lnTo>
                  <a:lnTo>
                    <a:pt x="1710" y="172"/>
                  </a:lnTo>
                  <a:lnTo>
                    <a:pt x="1714" y="172"/>
                  </a:lnTo>
                  <a:lnTo>
                    <a:pt x="1718" y="172"/>
                  </a:lnTo>
                  <a:lnTo>
                    <a:pt x="1722" y="172"/>
                  </a:lnTo>
                  <a:lnTo>
                    <a:pt x="1726" y="172"/>
                  </a:lnTo>
                  <a:lnTo>
                    <a:pt x="1730" y="172"/>
                  </a:lnTo>
                  <a:lnTo>
                    <a:pt x="1734" y="172"/>
                  </a:lnTo>
                  <a:lnTo>
                    <a:pt x="1738" y="172"/>
                  </a:lnTo>
                  <a:lnTo>
                    <a:pt x="1742" y="172"/>
                  </a:lnTo>
                  <a:lnTo>
                    <a:pt x="1747" y="172"/>
                  </a:lnTo>
                  <a:lnTo>
                    <a:pt x="1751" y="172"/>
                  </a:lnTo>
                  <a:lnTo>
                    <a:pt x="1755" y="172"/>
                  </a:lnTo>
                  <a:lnTo>
                    <a:pt x="1759" y="172"/>
                  </a:lnTo>
                  <a:lnTo>
                    <a:pt x="1763" y="172"/>
                  </a:lnTo>
                  <a:lnTo>
                    <a:pt x="1767" y="172"/>
                  </a:lnTo>
                  <a:lnTo>
                    <a:pt x="1771" y="172"/>
                  </a:lnTo>
                  <a:lnTo>
                    <a:pt x="1775" y="172"/>
                  </a:lnTo>
                  <a:lnTo>
                    <a:pt x="1780" y="172"/>
                  </a:lnTo>
                  <a:lnTo>
                    <a:pt x="1784" y="172"/>
                  </a:lnTo>
                  <a:lnTo>
                    <a:pt x="1788" y="172"/>
                  </a:lnTo>
                  <a:lnTo>
                    <a:pt x="1792" y="172"/>
                  </a:lnTo>
                  <a:lnTo>
                    <a:pt x="1796" y="172"/>
                  </a:lnTo>
                  <a:lnTo>
                    <a:pt x="1800" y="172"/>
                  </a:lnTo>
                  <a:lnTo>
                    <a:pt x="1804" y="172"/>
                  </a:lnTo>
                  <a:lnTo>
                    <a:pt x="1808" y="172"/>
                  </a:lnTo>
                  <a:lnTo>
                    <a:pt x="1813" y="172"/>
                  </a:lnTo>
                  <a:lnTo>
                    <a:pt x="1817" y="172"/>
                  </a:lnTo>
                  <a:lnTo>
                    <a:pt x="1821" y="172"/>
                  </a:lnTo>
                  <a:lnTo>
                    <a:pt x="1825" y="172"/>
                  </a:lnTo>
                  <a:lnTo>
                    <a:pt x="1829" y="172"/>
                  </a:lnTo>
                  <a:lnTo>
                    <a:pt x="1833" y="172"/>
                  </a:lnTo>
                  <a:lnTo>
                    <a:pt x="1837" y="172"/>
                  </a:lnTo>
                  <a:lnTo>
                    <a:pt x="1842" y="172"/>
                  </a:lnTo>
                  <a:lnTo>
                    <a:pt x="1846" y="172"/>
                  </a:lnTo>
                  <a:lnTo>
                    <a:pt x="1850" y="172"/>
                  </a:lnTo>
                  <a:lnTo>
                    <a:pt x="1854" y="172"/>
                  </a:lnTo>
                  <a:lnTo>
                    <a:pt x="1858" y="172"/>
                  </a:lnTo>
                  <a:lnTo>
                    <a:pt x="1862" y="172"/>
                  </a:lnTo>
                  <a:lnTo>
                    <a:pt x="1866" y="172"/>
                  </a:lnTo>
                  <a:lnTo>
                    <a:pt x="1870" y="172"/>
                  </a:lnTo>
                  <a:lnTo>
                    <a:pt x="1874" y="172"/>
                  </a:lnTo>
                  <a:lnTo>
                    <a:pt x="1879" y="172"/>
                  </a:lnTo>
                  <a:lnTo>
                    <a:pt x="1883" y="172"/>
                  </a:lnTo>
                  <a:lnTo>
                    <a:pt x="1887" y="172"/>
                  </a:lnTo>
                  <a:lnTo>
                    <a:pt x="1891" y="172"/>
                  </a:lnTo>
                  <a:lnTo>
                    <a:pt x="1895" y="172"/>
                  </a:lnTo>
                  <a:lnTo>
                    <a:pt x="1899" y="172"/>
                  </a:lnTo>
                  <a:lnTo>
                    <a:pt x="1903" y="172"/>
                  </a:lnTo>
                  <a:lnTo>
                    <a:pt x="1907" y="172"/>
                  </a:lnTo>
                  <a:lnTo>
                    <a:pt x="1911" y="172"/>
                  </a:lnTo>
                  <a:lnTo>
                    <a:pt x="1916" y="172"/>
                  </a:lnTo>
                  <a:lnTo>
                    <a:pt x="1920" y="172"/>
                  </a:lnTo>
                  <a:lnTo>
                    <a:pt x="1924" y="172"/>
                  </a:lnTo>
                  <a:lnTo>
                    <a:pt x="1928" y="172"/>
                  </a:lnTo>
                  <a:lnTo>
                    <a:pt x="1932" y="172"/>
                  </a:lnTo>
                  <a:lnTo>
                    <a:pt x="1936" y="172"/>
                  </a:lnTo>
                  <a:lnTo>
                    <a:pt x="1940" y="172"/>
                  </a:lnTo>
                  <a:lnTo>
                    <a:pt x="1944" y="172"/>
                  </a:lnTo>
                  <a:lnTo>
                    <a:pt x="1949" y="172"/>
                  </a:lnTo>
                  <a:lnTo>
                    <a:pt x="1953" y="172"/>
                  </a:lnTo>
                  <a:lnTo>
                    <a:pt x="1957" y="172"/>
                  </a:lnTo>
                  <a:lnTo>
                    <a:pt x="1961" y="172"/>
                  </a:lnTo>
                  <a:lnTo>
                    <a:pt x="1965" y="172"/>
                  </a:lnTo>
                  <a:lnTo>
                    <a:pt x="1969" y="172"/>
                  </a:lnTo>
                  <a:lnTo>
                    <a:pt x="1973" y="172"/>
                  </a:lnTo>
                  <a:lnTo>
                    <a:pt x="1977" y="172"/>
                  </a:lnTo>
                  <a:lnTo>
                    <a:pt x="1981" y="172"/>
                  </a:lnTo>
                  <a:lnTo>
                    <a:pt x="1986" y="172"/>
                  </a:lnTo>
                  <a:lnTo>
                    <a:pt x="1990" y="172"/>
                  </a:lnTo>
                  <a:lnTo>
                    <a:pt x="1994" y="172"/>
                  </a:lnTo>
                  <a:lnTo>
                    <a:pt x="1998" y="172"/>
                  </a:lnTo>
                  <a:lnTo>
                    <a:pt x="2002" y="172"/>
                  </a:lnTo>
                  <a:lnTo>
                    <a:pt x="2006" y="172"/>
                  </a:lnTo>
                  <a:lnTo>
                    <a:pt x="2010" y="172"/>
                  </a:lnTo>
                  <a:lnTo>
                    <a:pt x="2014" y="172"/>
                  </a:lnTo>
                  <a:lnTo>
                    <a:pt x="2018" y="172"/>
                  </a:lnTo>
                  <a:lnTo>
                    <a:pt x="2023" y="172"/>
                  </a:lnTo>
                  <a:lnTo>
                    <a:pt x="2027" y="172"/>
                  </a:lnTo>
                  <a:lnTo>
                    <a:pt x="2031" y="172"/>
                  </a:lnTo>
                  <a:lnTo>
                    <a:pt x="2035" y="172"/>
                  </a:lnTo>
                  <a:lnTo>
                    <a:pt x="2039" y="172"/>
                  </a:lnTo>
                  <a:lnTo>
                    <a:pt x="2043" y="172"/>
                  </a:lnTo>
                  <a:lnTo>
                    <a:pt x="2047" y="172"/>
                  </a:lnTo>
                  <a:lnTo>
                    <a:pt x="2051" y="172"/>
                  </a:lnTo>
                  <a:lnTo>
                    <a:pt x="2056" y="172"/>
                  </a:lnTo>
                  <a:lnTo>
                    <a:pt x="2060" y="172"/>
                  </a:lnTo>
                  <a:lnTo>
                    <a:pt x="2064" y="172"/>
                  </a:lnTo>
                  <a:lnTo>
                    <a:pt x="2068" y="172"/>
                  </a:lnTo>
                  <a:lnTo>
                    <a:pt x="2072" y="172"/>
                  </a:lnTo>
                  <a:lnTo>
                    <a:pt x="2076" y="172"/>
                  </a:lnTo>
                  <a:lnTo>
                    <a:pt x="2080" y="172"/>
                  </a:lnTo>
                  <a:lnTo>
                    <a:pt x="2085" y="172"/>
                  </a:lnTo>
                  <a:lnTo>
                    <a:pt x="2089" y="172"/>
                  </a:lnTo>
                  <a:lnTo>
                    <a:pt x="2093" y="172"/>
                  </a:lnTo>
                  <a:lnTo>
                    <a:pt x="2097" y="172"/>
                  </a:lnTo>
                  <a:lnTo>
                    <a:pt x="2101" y="172"/>
                  </a:lnTo>
                  <a:lnTo>
                    <a:pt x="2105" y="172"/>
                  </a:lnTo>
                  <a:lnTo>
                    <a:pt x="2109" y="172"/>
                  </a:lnTo>
                  <a:lnTo>
                    <a:pt x="2113" y="172"/>
                  </a:lnTo>
                  <a:lnTo>
                    <a:pt x="2118" y="172"/>
                  </a:lnTo>
                  <a:lnTo>
                    <a:pt x="2122" y="172"/>
                  </a:lnTo>
                  <a:lnTo>
                    <a:pt x="2126" y="172"/>
                  </a:lnTo>
                  <a:lnTo>
                    <a:pt x="2130" y="172"/>
                  </a:lnTo>
                  <a:lnTo>
                    <a:pt x="2134" y="172"/>
                  </a:lnTo>
                  <a:lnTo>
                    <a:pt x="2138" y="172"/>
                  </a:lnTo>
                  <a:lnTo>
                    <a:pt x="2142" y="172"/>
                  </a:lnTo>
                  <a:lnTo>
                    <a:pt x="2146" y="172"/>
                  </a:lnTo>
                  <a:lnTo>
                    <a:pt x="2150" y="172"/>
                  </a:lnTo>
                  <a:lnTo>
                    <a:pt x="2155" y="172"/>
                  </a:lnTo>
                  <a:lnTo>
                    <a:pt x="2159" y="172"/>
                  </a:lnTo>
                  <a:lnTo>
                    <a:pt x="2163" y="172"/>
                  </a:lnTo>
                  <a:lnTo>
                    <a:pt x="2167" y="172"/>
                  </a:lnTo>
                  <a:lnTo>
                    <a:pt x="2171" y="172"/>
                  </a:lnTo>
                  <a:lnTo>
                    <a:pt x="2175" y="172"/>
                  </a:lnTo>
                  <a:lnTo>
                    <a:pt x="2179" y="172"/>
                  </a:lnTo>
                  <a:lnTo>
                    <a:pt x="2183" y="172"/>
                  </a:lnTo>
                  <a:lnTo>
                    <a:pt x="2187" y="172"/>
                  </a:lnTo>
                  <a:lnTo>
                    <a:pt x="2192" y="172"/>
                  </a:lnTo>
                  <a:lnTo>
                    <a:pt x="2196" y="172"/>
                  </a:lnTo>
                  <a:lnTo>
                    <a:pt x="2200" y="172"/>
                  </a:lnTo>
                  <a:lnTo>
                    <a:pt x="2204" y="172"/>
                  </a:lnTo>
                  <a:lnTo>
                    <a:pt x="2208" y="172"/>
                  </a:lnTo>
                  <a:lnTo>
                    <a:pt x="2212" y="172"/>
                  </a:lnTo>
                  <a:lnTo>
                    <a:pt x="2216" y="172"/>
                  </a:lnTo>
                  <a:lnTo>
                    <a:pt x="2220" y="172"/>
                  </a:lnTo>
                  <a:lnTo>
                    <a:pt x="2225" y="172"/>
                  </a:lnTo>
                  <a:lnTo>
                    <a:pt x="2229" y="172"/>
                  </a:lnTo>
                  <a:lnTo>
                    <a:pt x="2233" y="172"/>
                  </a:lnTo>
                  <a:lnTo>
                    <a:pt x="2237" y="172"/>
                  </a:lnTo>
                  <a:lnTo>
                    <a:pt x="2241" y="172"/>
                  </a:lnTo>
                  <a:lnTo>
                    <a:pt x="2245" y="172"/>
                  </a:lnTo>
                  <a:lnTo>
                    <a:pt x="2249" y="172"/>
                  </a:lnTo>
                  <a:lnTo>
                    <a:pt x="2253" y="172"/>
                  </a:lnTo>
                  <a:lnTo>
                    <a:pt x="2257" y="172"/>
                  </a:lnTo>
                  <a:lnTo>
                    <a:pt x="2262" y="172"/>
                  </a:lnTo>
                  <a:lnTo>
                    <a:pt x="2266" y="172"/>
                  </a:lnTo>
                  <a:lnTo>
                    <a:pt x="2270" y="172"/>
                  </a:lnTo>
                  <a:lnTo>
                    <a:pt x="2274" y="172"/>
                  </a:lnTo>
                  <a:lnTo>
                    <a:pt x="2278" y="172"/>
                  </a:lnTo>
                  <a:lnTo>
                    <a:pt x="2282" y="172"/>
                  </a:lnTo>
                  <a:lnTo>
                    <a:pt x="2286" y="172"/>
                  </a:lnTo>
                  <a:lnTo>
                    <a:pt x="2290" y="172"/>
                  </a:lnTo>
                  <a:lnTo>
                    <a:pt x="2294" y="172"/>
                  </a:lnTo>
                  <a:lnTo>
                    <a:pt x="2299" y="172"/>
                  </a:lnTo>
                  <a:lnTo>
                    <a:pt x="2303" y="172"/>
                  </a:lnTo>
                  <a:lnTo>
                    <a:pt x="2307" y="172"/>
                  </a:lnTo>
                  <a:lnTo>
                    <a:pt x="2311" y="172"/>
                  </a:lnTo>
                  <a:lnTo>
                    <a:pt x="2315" y="172"/>
                  </a:lnTo>
                  <a:lnTo>
                    <a:pt x="2319" y="172"/>
                  </a:lnTo>
                  <a:lnTo>
                    <a:pt x="2323" y="172"/>
                  </a:lnTo>
                  <a:lnTo>
                    <a:pt x="2328" y="172"/>
                  </a:lnTo>
                  <a:lnTo>
                    <a:pt x="2332" y="172"/>
                  </a:lnTo>
                  <a:lnTo>
                    <a:pt x="2336" y="172"/>
                  </a:lnTo>
                  <a:lnTo>
                    <a:pt x="2340" y="172"/>
                  </a:lnTo>
                  <a:lnTo>
                    <a:pt x="2344" y="172"/>
                  </a:lnTo>
                  <a:lnTo>
                    <a:pt x="2348" y="172"/>
                  </a:lnTo>
                  <a:lnTo>
                    <a:pt x="2352" y="172"/>
                  </a:lnTo>
                  <a:lnTo>
                    <a:pt x="2356" y="172"/>
                  </a:lnTo>
                  <a:lnTo>
                    <a:pt x="2361" y="172"/>
                  </a:lnTo>
                  <a:lnTo>
                    <a:pt x="2365" y="172"/>
                  </a:lnTo>
                  <a:lnTo>
                    <a:pt x="2369" y="172"/>
                  </a:lnTo>
                  <a:lnTo>
                    <a:pt x="2373" y="172"/>
                  </a:lnTo>
                  <a:lnTo>
                    <a:pt x="2377" y="172"/>
                  </a:lnTo>
                  <a:lnTo>
                    <a:pt x="2381" y="172"/>
                  </a:lnTo>
                  <a:lnTo>
                    <a:pt x="2385" y="172"/>
                  </a:lnTo>
                  <a:lnTo>
                    <a:pt x="2389" y="172"/>
                  </a:lnTo>
                  <a:lnTo>
                    <a:pt x="2394" y="172"/>
                  </a:lnTo>
                  <a:lnTo>
                    <a:pt x="2398" y="172"/>
                  </a:lnTo>
                  <a:lnTo>
                    <a:pt x="2402" y="172"/>
                  </a:lnTo>
                  <a:lnTo>
                    <a:pt x="2406" y="172"/>
                  </a:lnTo>
                  <a:lnTo>
                    <a:pt x="2410" y="172"/>
                  </a:lnTo>
                  <a:lnTo>
                    <a:pt x="2414" y="172"/>
                  </a:lnTo>
                  <a:lnTo>
                    <a:pt x="2418" y="172"/>
                  </a:lnTo>
                  <a:lnTo>
                    <a:pt x="2422" y="172"/>
                  </a:lnTo>
                  <a:lnTo>
                    <a:pt x="2426" y="172"/>
                  </a:lnTo>
                  <a:lnTo>
                    <a:pt x="2431" y="172"/>
                  </a:lnTo>
                  <a:lnTo>
                    <a:pt x="2435" y="172"/>
                  </a:lnTo>
                  <a:lnTo>
                    <a:pt x="2439" y="172"/>
                  </a:lnTo>
                  <a:lnTo>
                    <a:pt x="2443" y="172"/>
                  </a:lnTo>
                  <a:lnTo>
                    <a:pt x="2447" y="172"/>
                  </a:lnTo>
                  <a:lnTo>
                    <a:pt x="2451" y="172"/>
                  </a:lnTo>
                  <a:lnTo>
                    <a:pt x="2455" y="172"/>
                  </a:lnTo>
                  <a:lnTo>
                    <a:pt x="2459" y="172"/>
                  </a:lnTo>
                  <a:lnTo>
                    <a:pt x="2464" y="172"/>
                  </a:lnTo>
                  <a:lnTo>
                    <a:pt x="2468" y="172"/>
                  </a:lnTo>
                  <a:lnTo>
                    <a:pt x="2472" y="172"/>
                  </a:lnTo>
                  <a:lnTo>
                    <a:pt x="2476" y="172"/>
                  </a:lnTo>
                  <a:lnTo>
                    <a:pt x="2480" y="172"/>
                  </a:lnTo>
                  <a:lnTo>
                    <a:pt x="2484" y="172"/>
                  </a:lnTo>
                  <a:lnTo>
                    <a:pt x="2488" y="172"/>
                  </a:lnTo>
                  <a:lnTo>
                    <a:pt x="2492" y="172"/>
                  </a:lnTo>
                  <a:lnTo>
                    <a:pt x="2496" y="172"/>
                  </a:lnTo>
                  <a:lnTo>
                    <a:pt x="2501" y="172"/>
                  </a:lnTo>
                  <a:lnTo>
                    <a:pt x="2505" y="172"/>
                  </a:lnTo>
                  <a:lnTo>
                    <a:pt x="2509" y="172"/>
                  </a:lnTo>
                  <a:lnTo>
                    <a:pt x="2513" y="172"/>
                  </a:lnTo>
                  <a:lnTo>
                    <a:pt x="2517" y="172"/>
                  </a:lnTo>
                  <a:lnTo>
                    <a:pt x="2521" y="172"/>
                  </a:lnTo>
                  <a:lnTo>
                    <a:pt x="2525" y="172"/>
                  </a:lnTo>
                  <a:lnTo>
                    <a:pt x="2529" y="172"/>
                  </a:lnTo>
                  <a:lnTo>
                    <a:pt x="2533" y="172"/>
                  </a:lnTo>
                  <a:lnTo>
                    <a:pt x="2538" y="172"/>
                  </a:lnTo>
                  <a:lnTo>
                    <a:pt x="2542" y="172"/>
                  </a:lnTo>
                  <a:lnTo>
                    <a:pt x="2546" y="172"/>
                  </a:lnTo>
                  <a:lnTo>
                    <a:pt x="2550" y="172"/>
                  </a:lnTo>
                  <a:lnTo>
                    <a:pt x="2554" y="172"/>
                  </a:lnTo>
                  <a:lnTo>
                    <a:pt x="2558" y="172"/>
                  </a:lnTo>
                  <a:lnTo>
                    <a:pt x="2562" y="172"/>
                  </a:lnTo>
                  <a:lnTo>
                    <a:pt x="2566" y="172"/>
                  </a:lnTo>
                  <a:lnTo>
                    <a:pt x="2571" y="172"/>
                  </a:lnTo>
                  <a:lnTo>
                    <a:pt x="2575" y="172"/>
                  </a:lnTo>
                  <a:lnTo>
                    <a:pt x="2579" y="172"/>
                  </a:lnTo>
                  <a:lnTo>
                    <a:pt x="2583" y="172"/>
                  </a:lnTo>
                  <a:lnTo>
                    <a:pt x="2587" y="172"/>
                  </a:lnTo>
                  <a:lnTo>
                    <a:pt x="2591" y="172"/>
                  </a:lnTo>
                  <a:lnTo>
                    <a:pt x="2595" y="172"/>
                  </a:lnTo>
                  <a:lnTo>
                    <a:pt x="2599" y="172"/>
                  </a:lnTo>
                  <a:lnTo>
                    <a:pt x="2604" y="172"/>
                  </a:lnTo>
                  <a:lnTo>
                    <a:pt x="2608" y="172"/>
                  </a:lnTo>
                  <a:lnTo>
                    <a:pt x="2612" y="172"/>
                  </a:lnTo>
                  <a:lnTo>
                    <a:pt x="2616" y="172"/>
                  </a:lnTo>
                  <a:lnTo>
                    <a:pt x="2620" y="172"/>
                  </a:lnTo>
                  <a:lnTo>
                    <a:pt x="2624" y="172"/>
                  </a:lnTo>
                  <a:lnTo>
                    <a:pt x="2628" y="172"/>
                  </a:lnTo>
                  <a:lnTo>
                    <a:pt x="2633" y="172"/>
                  </a:lnTo>
                  <a:lnTo>
                    <a:pt x="2637" y="172"/>
                  </a:lnTo>
                  <a:lnTo>
                    <a:pt x="2641" y="172"/>
                  </a:lnTo>
                  <a:lnTo>
                    <a:pt x="2645" y="172"/>
                  </a:lnTo>
                  <a:lnTo>
                    <a:pt x="2649" y="172"/>
                  </a:lnTo>
                  <a:lnTo>
                    <a:pt x="2653" y="172"/>
                  </a:lnTo>
                  <a:lnTo>
                    <a:pt x="2657" y="172"/>
                  </a:lnTo>
                  <a:lnTo>
                    <a:pt x="2661" y="172"/>
                  </a:lnTo>
                  <a:lnTo>
                    <a:pt x="2665" y="172"/>
                  </a:lnTo>
                  <a:lnTo>
                    <a:pt x="2670" y="172"/>
                  </a:lnTo>
                  <a:lnTo>
                    <a:pt x="2674" y="172"/>
                  </a:lnTo>
                  <a:lnTo>
                    <a:pt x="2678" y="172"/>
                  </a:lnTo>
                  <a:lnTo>
                    <a:pt x="2682" y="172"/>
                  </a:lnTo>
                  <a:lnTo>
                    <a:pt x="2686" y="172"/>
                  </a:lnTo>
                  <a:lnTo>
                    <a:pt x="2690" y="172"/>
                  </a:lnTo>
                  <a:lnTo>
                    <a:pt x="2694" y="172"/>
                  </a:lnTo>
                  <a:lnTo>
                    <a:pt x="2698" y="172"/>
                  </a:lnTo>
                  <a:lnTo>
                    <a:pt x="2702" y="172"/>
                  </a:lnTo>
                  <a:lnTo>
                    <a:pt x="2707" y="172"/>
                  </a:lnTo>
                  <a:lnTo>
                    <a:pt x="2711" y="172"/>
                  </a:lnTo>
                  <a:lnTo>
                    <a:pt x="2715" y="172"/>
                  </a:lnTo>
                  <a:lnTo>
                    <a:pt x="2719" y="172"/>
                  </a:lnTo>
                  <a:lnTo>
                    <a:pt x="2723" y="172"/>
                  </a:lnTo>
                  <a:lnTo>
                    <a:pt x="2727" y="172"/>
                  </a:lnTo>
                  <a:lnTo>
                    <a:pt x="2731" y="172"/>
                  </a:lnTo>
                  <a:lnTo>
                    <a:pt x="2735" y="172"/>
                  </a:lnTo>
                  <a:lnTo>
                    <a:pt x="2740" y="172"/>
                  </a:lnTo>
                  <a:lnTo>
                    <a:pt x="2744" y="172"/>
                  </a:lnTo>
                  <a:lnTo>
                    <a:pt x="2748" y="172"/>
                  </a:lnTo>
                  <a:lnTo>
                    <a:pt x="2752" y="172"/>
                  </a:lnTo>
                  <a:lnTo>
                    <a:pt x="2756" y="172"/>
                  </a:lnTo>
                  <a:lnTo>
                    <a:pt x="2760" y="172"/>
                  </a:lnTo>
                  <a:lnTo>
                    <a:pt x="2764" y="172"/>
                  </a:lnTo>
                  <a:lnTo>
                    <a:pt x="2768" y="172"/>
                  </a:lnTo>
                  <a:lnTo>
                    <a:pt x="2772" y="172"/>
                  </a:lnTo>
                  <a:lnTo>
                    <a:pt x="2777" y="172"/>
                  </a:lnTo>
                  <a:lnTo>
                    <a:pt x="2781" y="172"/>
                  </a:lnTo>
                  <a:lnTo>
                    <a:pt x="2785" y="172"/>
                  </a:lnTo>
                  <a:lnTo>
                    <a:pt x="2789" y="172"/>
                  </a:lnTo>
                  <a:lnTo>
                    <a:pt x="2793" y="172"/>
                  </a:lnTo>
                  <a:lnTo>
                    <a:pt x="2797" y="172"/>
                  </a:lnTo>
                  <a:lnTo>
                    <a:pt x="2801" y="172"/>
                  </a:lnTo>
                  <a:lnTo>
                    <a:pt x="2805" y="172"/>
                  </a:lnTo>
                  <a:lnTo>
                    <a:pt x="2809" y="172"/>
                  </a:lnTo>
                  <a:lnTo>
                    <a:pt x="2814" y="172"/>
                  </a:lnTo>
                  <a:lnTo>
                    <a:pt x="2818" y="172"/>
                  </a:lnTo>
                  <a:lnTo>
                    <a:pt x="2822" y="172"/>
                  </a:lnTo>
                  <a:lnTo>
                    <a:pt x="2826" y="172"/>
                  </a:lnTo>
                  <a:lnTo>
                    <a:pt x="2830" y="172"/>
                  </a:lnTo>
                  <a:lnTo>
                    <a:pt x="2834" y="172"/>
                  </a:lnTo>
                  <a:lnTo>
                    <a:pt x="2838" y="172"/>
                  </a:lnTo>
                  <a:lnTo>
                    <a:pt x="2842" y="172"/>
                  </a:lnTo>
                  <a:lnTo>
                    <a:pt x="2847" y="172"/>
                  </a:lnTo>
                  <a:lnTo>
                    <a:pt x="2851" y="172"/>
                  </a:lnTo>
                  <a:lnTo>
                    <a:pt x="2855" y="172"/>
                  </a:lnTo>
                  <a:lnTo>
                    <a:pt x="2859" y="172"/>
                  </a:lnTo>
                  <a:lnTo>
                    <a:pt x="2863" y="172"/>
                  </a:lnTo>
                  <a:lnTo>
                    <a:pt x="2867" y="172"/>
                  </a:lnTo>
                  <a:lnTo>
                    <a:pt x="2871" y="172"/>
                  </a:lnTo>
                  <a:lnTo>
                    <a:pt x="2876" y="172"/>
                  </a:lnTo>
                  <a:lnTo>
                    <a:pt x="2880" y="172"/>
                  </a:lnTo>
                  <a:lnTo>
                    <a:pt x="2884" y="172"/>
                  </a:lnTo>
                  <a:lnTo>
                    <a:pt x="2888" y="172"/>
                  </a:lnTo>
                  <a:lnTo>
                    <a:pt x="2892" y="172"/>
                  </a:lnTo>
                  <a:lnTo>
                    <a:pt x="2896" y="172"/>
                  </a:lnTo>
                  <a:lnTo>
                    <a:pt x="2900" y="172"/>
                  </a:lnTo>
                  <a:lnTo>
                    <a:pt x="2904" y="172"/>
                  </a:lnTo>
                  <a:lnTo>
                    <a:pt x="2909" y="172"/>
                  </a:lnTo>
                  <a:lnTo>
                    <a:pt x="2913" y="172"/>
                  </a:lnTo>
                  <a:lnTo>
                    <a:pt x="2917" y="172"/>
                  </a:lnTo>
                  <a:lnTo>
                    <a:pt x="2921" y="172"/>
                  </a:lnTo>
                  <a:lnTo>
                    <a:pt x="2925" y="172"/>
                  </a:lnTo>
                  <a:lnTo>
                    <a:pt x="2929" y="172"/>
                  </a:lnTo>
                  <a:lnTo>
                    <a:pt x="2933" y="172"/>
                  </a:lnTo>
                  <a:lnTo>
                    <a:pt x="2937" y="172"/>
                  </a:lnTo>
                  <a:lnTo>
                    <a:pt x="2941" y="172"/>
                  </a:lnTo>
                  <a:lnTo>
                    <a:pt x="2946" y="172"/>
                  </a:lnTo>
                  <a:lnTo>
                    <a:pt x="2950" y="172"/>
                  </a:lnTo>
                  <a:lnTo>
                    <a:pt x="2954" y="172"/>
                  </a:lnTo>
                  <a:lnTo>
                    <a:pt x="2958" y="172"/>
                  </a:lnTo>
                  <a:lnTo>
                    <a:pt x="2962" y="172"/>
                  </a:lnTo>
                  <a:lnTo>
                    <a:pt x="2966" y="172"/>
                  </a:lnTo>
                  <a:lnTo>
                    <a:pt x="2970" y="172"/>
                  </a:lnTo>
                  <a:lnTo>
                    <a:pt x="2974" y="172"/>
                  </a:lnTo>
                  <a:lnTo>
                    <a:pt x="2979" y="172"/>
                  </a:lnTo>
                  <a:lnTo>
                    <a:pt x="2983" y="172"/>
                  </a:lnTo>
                  <a:lnTo>
                    <a:pt x="2987" y="172"/>
                  </a:lnTo>
                  <a:lnTo>
                    <a:pt x="2991" y="172"/>
                  </a:lnTo>
                  <a:lnTo>
                    <a:pt x="2995" y="172"/>
                  </a:lnTo>
                  <a:lnTo>
                    <a:pt x="2999" y="172"/>
                  </a:lnTo>
                  <a:lnTo>
                    <a:pt x="3003" y="172"/>
                  </a:lnTo>
                  <a:lnTo>
                    <a:pt x="3007" y="172"/>
                  </a:lnTo>
                  <a:lnTo>
                    <a:pt x="3011" y="172"/>
                  </a:lnTo>
                  <a:lnTo>
                    <a:pt x="3016" y="172"/>
                  </a:lnTo>
                  <a:lnTo>
                    <a:pt x="3020" y="172"/>
                  </a:lnTo>
                  <a:lnTo>
                    <a:pt x="3024" y="172"/>
                  </a:lnTo>
                  <a:lnTo>
                    <a:pt x="3028" y="172"/>
                  </a:lnTo>
                  <a:lnTo>
                    <a:pt x="3032" y="172"/>
                  </a:lnTo>
                  <a:lnTo>
                    <a:pt x="3036" y="172"/>
                  </a:lnTo>
                  <a:lnTo>
                    <a:pt x="3040" y="172"/>
                  </a:lnTo>
                  <a:lnTo>
                    <a:pt x="3044" y="172"/>
                  </a:lnTo>
                  <a:lnTo>
                    <a:pt x="3048" y="172"/>
                  </a:lnTo>
                  <a:lnTo>
                    <a:pt x="3053" y="172"/>
                  </a:lnTo>
                  <a:lnTo>
                    <a:pt x="3057" y="172"/>
                  </a:lnTo>
                  <a:lnTo>
                    <a:pt x="3061" y="172"/>
                  </a:lnTo>
                  <a:lnTo>
                    <a:pt x="3065" y="172"/>
                  </a:lnTo>
                  <a:lnTo>
                    <a:pt x="3069" y="172"/>
                  </a:lnTo>
                  <a:lnTo>
                    <a:pt x="3073" y="172"/>
                  </a:lnTo>
                  <a:lnTo>
                    <a:pt x="3077" y="172"/>
                  </a:lnTo>
                  <a:lnTo>
                    <a:pt x="3081" y="172"/>
                  </a:lnTo>
                  <a:lnTo>
                    <a:pt x="3085" y="172"/>
                  </a:lnTo>
                  <a:lnTo>
                    <a:pt x="3090" y="172"/>
                  </a:lnTo>
                  <a:lnTo>
                    <a:pt x="3094" y="172"/>
                  </a:lnTo>
                  <a:lnTo>
                    <a:pt x="3098" y="172"/>
                  </a:lnTo>
                  <a:lnTo>
                    <a:pt x="3102" y="172"/>
                  </a:lnTo>
                  <a:lnTo>
                    <a:pt x="3106" y="172"/>
                  </a:lnTo>
                  <a:lnTo>
                    <a:pt x="3110" y="172"/>
                  </a:lnTo>
                  <a:lnTo>
                    <a:pt x="3114" y="172"/>
                  </a:lnTo>
                  <a:lnTo>
                    <a:pt x="3119" y="172"/>
                  </a:lnTo>
                  <a:lnTo>
                    <a:pt x="3123" y="172"/>
                  </a:lnTo>
                  <a:lnTo>
                    <a:pt x="3127" y="172"/>
                  </a:lnTo>
                  <a:lnTo>
                    <a:pt x="3131" y="172"/>
                  </a:lnTo>
                  <a:lnTo>
                    <a:pt x="3135" y="172"/>
                  </a:lnTo>
                  <a:lnTo>
                    <a:pt x="3139" y="172"/>
                  </a:lnTo>
                  <a:lnTo>
                    <a:pt x="3143" y="172"/>
                  </a:lnTo>
                  <a:lnTo>
                    <a:pt x="3147" y="172"/>
                  </a:lnTo>
                  <a:lnTo>
                    <a:pt x="3152" y="172"/>
                  </a:lnTo>
                  <a:lnTo>
                    <a:pt x="3156" y="172"/>
                  </a:lnTo>
                  <a:lnTo>
                    <a:pt x="3160" y="172"/>
                  </a:lnTo>
                  <a:lnTo>
                    <a:pt x="3164" y="172"/>
                  </a:lnTo>
                  <a:lnTo>
                    <a:pt x="3168" y="172"/>
                  </a:lnTo>
                  <a:lnTo>
                    <a:pt x="3172" y="172"/>
                  </a:lnTo>
                  <a:lnTo>
                    <a:pt x="3176" y="172"/>
                  </a:lnTo>
                  <a:lnTo>
                    <a:pt x="3180" y="172"/>
                  </a:lnTo>
                  <a:lnTo>
                    <a:pt x="3185" y="172"/>
                  </a:lnTo>
                  <a:lnTo>
                    <a:pt x="3189" y="172"/>
                  </a:lnTo>
                  <a:lnTo>
                    <a:pt x="3193" y="172"/>
                  </a:lnTo>
                  <a:lnTo>
                    <a:pt x="3197" y="172"/>
                  </a:lnTo>
                  <a:lnTo>
                    <a:pt x="3201" y="172"/>
                  </a:lnTo>
                  <a:lnTo>
                    <a:pt x="3205" y="172"/>
                  </a:lnTo>
                  <a:lnTo>
                    <a:pt x="3209" y="172"/>
                  </a:lnTo>
                  <a:lnTo>
                    <a:pt x="3213" y="172"/>
                  </a:lnTo>
                  <a:lnTo>
                    <a:pt x="3217" y="172"/>
                  </a:lnTo>
                  <a:lnTo>
                    <a:pt x="3222" y="172"/>
                  </a:lnTo>
                  <a:lnTo>
                    <a:pt x="3226" y="172"/>
                  </a:lnTo>
                  <a:lnTo>
                    <a:pt x="3230" y="172"/>
                  </a:lnTo>
                  <a:lnTo>
                    <a:pt x="3234" y="172"/>
                  </a:lnTo>
                  <a:lnTo>
                    <a:pt x="3238" y="172"/>
                  </a:lnTo>
                  <a:lnTo>
                    <a:pt x="3242" y="172"/>
                  </a:lnTo>
                  <a:lnTo>
                    <a:pt x="3246" y="172"/>
                  </a:lnTo>
                  <a:lnTo>
                    <a:pt x="3250" y="172"/>
                  </a:lnTo>
                  <a:lnTo>
                    <a:pt x="3255" y="172"/>
                  </a:lnTo>
                  <a:lnTo>
                    <a:pt x="3259" y="172"/>
                  </a:lnTo>
                  <a:lnTo>
                    <a:pt x="3263" y="172"/>
                  </a:lnTo>
                  <a:lnTo>
                    <a:pt x="3267" y="172"/>
                  </a:lnTo>
                  <a:lnTo>
                    <a:pt x="3271" y="172"/>
                  </a:lnTo>
                  <a:lnTo>
                    <a:pt x="3275" y="172"/>
                  </a:lnTo>
                  <a:lnTo>
                    <a:pt x="3279" y="172"/>
                  </a:lnTo>
                  <a:lnTo>
                    <a:pt x="3283" y="172"/>
                  </a:lnTo>
                  <a:lnTo>
                    <a:pt x="3287" y="172"/>
                  </a:lnTo>
                  <a:lnTo>
                    <a:pt x="3292" y="172"/>
                  </a:lnTo>
                  <a:lnTo>
                    <a:pt x="3296" y="172"/>
                  </a:lnTo>
                  <a:lnTo>
                    <a:pt x="3300" y="172"/>
                  </a:lnTo>
                  <a:lnTo>
                    <a:pt x="3304" y="172"/>
                  </a:lnTo>
                  <a:lnTo>
                    <a:pt x="3308" y="172"/>
                  </a:lnTo>
                  <a:lnTo>
                    <a:pt x="3312" y="172"/>
                  </a:lnTo>
                  <a:lnTo>
                    <a:pt x="3316" y="172"/>
                  </a:lnTo>
                  <a:lnTo>
                    <a:pt x="3320" y="172"/>
                  </a:lnTo>
                  <a:lnTo>
                    <a:pt x="3324" y="172"/>
                  </a:lnTo>
                  <a:lnTo>
                    <a:pt x="3329" y="172"/>
                  </a:lnTo>
                  <a:lnTo>
                    <a:pt x="3333" y="172"/>
                  </a:lnTo>
                  <a:lnTo>
                    <a:pt x="3337" y="172"/>
                  </a:lnTo>
                  <a:lnTo>
                    <a:pt x="3341" y="172"/>
                  </a:lnTo>
                  <a:lnTo>
                    <a:pt x="3345" y="172"/>
                  </a:lnTo>
                  <a:lnTo>
                    <a:pt x="3349" y="172"/>
                  </a:lnTo>
                  <a:lnTo>
                    <a:pt x="3353" y="172"/>
                  </a:lnTo>
                  <a:lnTo>
                    <a:pt x="3357" y="172"/>
                  </a:lnTo>
                  <a:lnTo>
                    <a:pt x="3362" y="172"/>
                  </a:lnTo>
                  <a:lnTo>
                    <a:pt x="3366" y="172"/>
                  </a:lnTo>
                  <a:lnTo>
                    <a:pt x="3370" y="172"/>
                  </a:lnTo>
                  <a:lnTo>
                    <a:pt x="3374" y="172"/>
                  </a:lnTo>
                  <a:lnTo>
                    <a:pt x="3378" y="172"/>
                  </a:lnTo>
                  <a:lnTo>
                    <a:pt x="3382" y="172"/>
                  </a:lnTo>
                  <a:lnTo>
                    <a:pt x="3386" y="172"/>
                  </a:lnTo>
                  <a:lnTo>
                    <a:pt x="3391" y="172"/>
                  </a:lnTo>
                  <a:lnTo>
                    <a:pt x="3395" y="172"/>
                  </a:lnTo>
                  <a:lnTo>
                    <a:pt x="3399" y="172"/>
                  </a:lnTo>
                  <a:lnTo>
                    <a:pt x="3403" y="172"/>
                  </a:lnTo>
                  <a:lnTo>
                    <a:pt x="3407" y="172"/>
                  </a:lnTo>
                  <a:lnTo>
                    <a:pt x="3411" y="172"/>
                  </a:lnTo>
                  <a:lnTo>
                    <a:pt x="3415" y="172"/>
                  </a:lnTo>
                  <a:lnTo>
                    <a:pt x="3419" y="172"/>
                  </a:lnTo>
                  <a:lnTo>
                    <a:pt x="3424" y="172"/>
                  </a:lnTo>
                  <a:lnTo>
                    <a:pt x="3428" y="172"/>
                  </a:lnTo>
                  <a:lnTo>
                    <a:pt x="3432" y="172"/>
                  </a:lnTo>
                  <a:lnTo>
                    <a:pt x="3436" y="172"/>
                  </a:lnTo>
                  <a:lnTo>
                    <a:pt x="3440" y="172"/>
                  </a:lnTo>
                  <a:lnTo>
                    <a:pt x="3444" y="172"/>
                  </a:lnTo>
                  <a:lnTo>
                    <a:pt x="3448" y="172"/>
                  </a:lnTo>
                  <a:lnTo>
                    <a:pt x="3452" y="172"/>
                  </a:lnTo>
                  <a:lnTo>
                    <a:pt x="3456" y="172"/>
                  </a:lnTo>
                  <a:lnTo>
                    <a:pt x="3461" y="172"/>
                  </a:lnTo>
                  <a:lnTo>
                    <a:pt x="3465" y="172"/>
                  </a:lnTo>
                  <a:lnTo>
                    <a:pt x="3469" y="172"/>
                  </a:lnTo>
                  <a:lnTo>
                    <a:pt x="3473" y="172"/>
                  </a:lnTo>
                  <a:lnTo>
                    <a:pt x="3477" y="172"/>
                  </a:lnTo>
                  <a:lnTo>
                    <a:pt x="3481" y="172"/>
                  </a:lnTo>
                  <a:lnTo>
                    <a:pt x="3485" y="172"/>
                  </a:lnTo>
                  <a:lnTo>
                    <a:pt x="3489" y="172"/>
                  </a:lnTo>
                  <a:lnTo>
                    <a:pt x="3494" y="172"/>
                  </a:lnTo>
                  <a:lnTo>
                    <a:pt x="3498" y="172"/>
                  </a:lnTo>
                  <a:lnTo>
                    <a:pt x="3502" y="172"/>
                  </a:lnTo>
                  <a:lnTo>
                    <a:pt x="3506" y="172"/>
                  </a:lnTo>
                  <a:lnTo>
                    <a:pt x="3510" y="172"/>
                  </a:lnTo>
                  <a:lnTo>
                    <a:pt x="3514" y="172"/>
                  </a:lnTo>
                  <a:lnTo>
                    <a:pt x="3518" y="172"/>
                  </a:lnTo>
                  <a:lnTo>
                    <a:pt x="3522" y="172"/>
                  </a:lnTo>
                  <a:lnTo>
                    <a:pt x="3526" y="172"/>
                  </a:lnTo>
                  <a:lnTo>
                    <a:pt x="3531" y="172"/>
                  </a:lnTo>
                  <a:lnTo>
                    <a:pt x="3535" y="172"/>
                  </a:lnTo>
                  <a:lnTo>
                    <a:pt x="3539" y="172"/>
                  </a:lnTo>
                  <a:lnTo>
                    <a:pt x="3543" y="172"/>
                  </a:lnTo>
                  <a:lnTo>
                    <a:pt x="3547" y="172"/>
                  </a:lnTo>
                  <a:lnTo>
                    <a:pt x="3551" y="172"/>
                  </a:lnTo>
                  <a:lnTo>
                    <a:pt x="3555" y="172"/>
                  </a:lnTo>
                  <a:lnTo>
                    <a:pt x="3559" y="172"/>
                  </a:lnTo>
                  <a:lnTo>
                    <a:pt x="3563" y="172"/>
                  </a:lnTo>
                  <a:lnTo>
                    <a:pt x="3568" y="172"/>
                  </a:lnTo>
                  <a:lnTo>
                    <a:pt x="3572" y="172"/>
                  </a:lnTo>
                  <a:lnTo>
                    <a:pt x="3576" y="172"/>
                  </a:lnTo>
                  <a:lnTo>
                    <a:pt x="3580" y="172"/>
                  </a:lnTo>
                  <a:lnTo>
                    <a:pt x="3584" y="172"/>
                  </a:lnTo>
                  <a:lnTo>
                    <a:pt x="3588" y="172"/>
                  </a:lnTo>
                  <a:lnTo>
                    <a:pt x="3592" y="172"/>
                  </a:lnTo>
                  <a:lnTo>
                    <a:pt x="3596" y="172"/>
                  </a:lnTo>
                  <a:lnTo>
                    <a:pt x="3600" y="172"/>
                  </a:lnTo>
                  <a:lnTo>
                    <a:pt x="3605" y="172"/>
                  </a:lnTo>
                  <a:lnTo>
                    <a:pt x="3609" y="172"/>
                  </a:lnTo>
                  <a:lnTo>
                    <a:pt x="3613" y="172"/>
                  </a:lnTo>
                  <a:lnTo>
                    <a:pt x="3617" y="172"/>
                  </a:lnTo>
                  <a:lnTo>
                    <a:pt x="3621" y="172"/>
                  </a:lnTo>
                  <a:lnTo>
                    <a:pt x="3625" y="172"/>
                  </a:lnTo>
                  <a:lnTo>
                    <a:pt x="3629" y="172"/>
                  </a:lnTo>
                  <a:lnTo>
                    <a:pt x="3634" y="172"/>
                  </a:lnTo>
                  <a:lnTo>
                    <a:pt x="3638" y="172"/>
                  </a:lnTo>
                  <a:lnTo>
                    <a:pt x="3642" y="172"/>
                  </a:lnTo>
                  <a:lnTo>
                    <a:pt x="3646" y="172"/>
                  </a:lnTo>
                  <a:lnTo>
                    <a:pt x="3650" y="172"/>
                  </a:lnTo>
                  <a:lnTo>
                    <a:pt x="3654" y="172"/>
                  </a:lnTo>
                  <a:lnTo>
                    <a:pt x="3658" y="172"/>
                  </a:lnTo>
                  <a:lnTo>
                    <a:pt x="3662" y="172"/>
                  </a:lnTo>
                  <a:lnTo>
                    <a:pt x="3667" y="172"/>
                  </a:lnTo>
                  <a:lnTo>
                    <a:pt x="3671" y="172"/>
                  </a:lnTo>
                  <a:lnTo>
                    <a:pt x="3675" y="172"/>
                  </a:lnTo>
                  <a:lnTo>
                    <a:pt x="3679" y="172"/>
                  </a:lnTo>
                  <a:lnTo>
                    <a:pt x="3683" y="172"/>
                  </a:lnTo>
                  <a:lnTo>
                    <a:pt x="3687" y="172"/>
                  </a:lnTo>
                  <a:lnTo>
                    <a:pt x="3691" y="172"/>
                  </a:lnTo>
                  <a:lnTo>
                    <a:pt x="3695" y="172"/>
                  </a:lnTo>
                  <a:lnTo>
                    <a:pt x="3700" y="172"/>
                  </a:lnTo>
                  <a:lnTo>
                    <a:pt x="3704" y="172"/>
                  </a:lnTo>
                  <a:lnTo>
                    <a:pt x="3708" y="172"/>
                  </a:lnTo>
                  <a:lnTo>
                    <a:pt x="3712" y="172"/>
                  </a:lnTo>
                  <a:lnTo>
                    <a:pt x="3716" y="172"/>
                  </a:lnTo>
                  <a:lnTo>
                    <a:pt x="3720" y="172"/>
                  </a:lnTo>
                  <a:lnTo>
                    <a:pt x="3724" y="172"/>
                  </a:lnTo>
                  <a:lnTo>
                    <a:pt x="3728" y="172"/>
                  </a:lnTo>
                  <a:lnTo>
                    <a:pt x="3732" y="172"/>
                  </a:lnTo>
                  <a:lnTo>
                    <a:pt x="3737" y="172"/>
                  </a:lnTo>
                  <a:lnTo>
                    <a:pt x="3741" y="172"/>
                  </a:lnTo>
                  <a:lnTo>
                    <a:pt x="3745" y="172"/>
                  </a:lnTo>
                  <a:lnTo>
                    <a:pt x="3749" y="172"/>
                  </a:lnTo>
                  <a:lnTo>
                    <a:pt x="3753" y="172"/>
                  </a:lnTo>
                  <a:lnTo>
                    <a:pt x="3757" y="172"/>
                  </a:lnTo>
                  <a:lnTo>
                    <a:pt x="3761" y="172"/>
                  </a:lnTo>
                  <a:lnTo>
                    <a:pt x="3765" y="172"/>
                  </a:lnTo>
                  <a:lnTo>
                    <a:pt x="3770" y="172"/>
                  </a:lnTo>
                  <a:lnTo>
                    <a:pt x="3774" y="172"/>
                  </a:lnTo>
                  <a:lnTo>
                    <a:pt x="3778" y="172"/>
                  </a:lnTo>
                  <a:lnTo>
                    <a:pt x="3782" y="172"/>
                  </a:lnTo>
                  <a:lnTo>
                    <a:pt x="3786" y="172"/>
                  </a:lnTo>
                  <a:lnTo>
                    <a:pt x="3790" y="172"/>
                  </a:lnTo>
                  <a:lnTo>
                    <a:pt x="3794" y="172"/>
                  </a:lnTo>
                  <a:lnTo>
                    <a:pt x="3798" y="172"/>
                  </a:lnTo>
                  <a:lnTo>
                    <a:pt x="3802" y="172"/>
                  </a:lnTo>
                  <a:lnTo>
                    <a:pt x="3807" y="172"/>
                  </a:lnTo>
                  <a:lnTo>
                    <a:pt x="3811" y="172"/>
                  </a:lnTo>
                  <a:lnTo>
                    <a:pt x="3815" y="172"/>
                  </a:lnTo>
                  <a:lnTo>
                    <a:pt x="3819" y="172"/>
                  </a:lnTo>
                  <a:lnTo>
                    <a:pt x="3823" y="172"/>
                  </a:lnTo>
                  <a:lnTo>
                    <a:pt x="3827" y="172"/>
                  </a:lnTo>
                  <a:lnTo>
                    <a:pt x="3831" y="172"/>
                  </a:lnTo>
                  <a:lnTo>
                    <a:pt x="3835" y="172"/>
                  </a:lnTo>
                  <a:lnTo>
                    <a:pt x="3839" y="172"/>
                  </a:lnTo>
                  <a:lnTo>
                    <a:pt x="3844" y="172"/>
                  </a:lnTo>
                  <a:lnTo>
                    <a:pt x="3848" y="172"/>
                  </a:lnTo>
                  <a:lnTo>
                    <a:pt x="3852" y="172"/>
                  </a:lnTo>
                  <a:lnTo>
                    <a:pt x="3856" y="172"/>
                  </a:lnTo>
                  <a:lnTo>
                    <a:pt x="3860" y="172"/>
                  </a:lnTo>
                  <a:lnTo>
                    <a:pt x="3864" y="172"/>
                  </a:lnTo>
                  <a:lnTo>
                    <a:pt x="3868" y="172"/>
                  </a:lnTo>
                  <a:lnTo>
                    <a:pt x="3872" y="172"/>
                  </a:lnTo>
                  <a:lnTo>
                    <a:pt x="3877" y="172"/>
                  </a:lnTo>
                  <a:lnTo>
                    <a:pt x="3881" y="172"/>
                  </a:lnTo>
                  <a:lnTo>
                    <a:pt x="3885" y="172"/>
                  </a:lnTo>
                  <a:lnTo>
                    <a:pt x="3889" y="172"/>
                  </a:lnTo>
                  <a:lnTo>
                    <a:pt x="3893" y="172"/>
                  </a:lnTo>
                  <a:lnTo>
                    <a:pt x="3897" y="172"/>
                  </a:lnTo>
                  <a:lnTo>
                    <a:pt x="3901" y="172"/>
                  </a:lnTo>
                  <a:lnTo>
                    <a:pt x="3905" y="172"/>
                  </a:lnTo>
                  <a:lnTo>
                    <a:pt x="3910" y="172"/>
                  </a:lnTo>
                  <a:lnTo>
                    <a:pt x="3914" y="172"/>
                  </a:lnTo>
                  <a:lnTo>
                    <a:pt x="3918" y="172"/>
                  </a:lnTo>
                  <a:lnTo>
                    <a:pt x="3922" y="172"/>
                  </a:lnTo>
                  <a:lnTo>
                    <a:pt x="3926" y="172"/>
                  </a:lnTo>
                  <a:lnTo>
                    <a:pt x="3930" y="172"/>
                  </a:lnTo>
                  <a:lnTo>
                    <a:pt x="3934" y="172"/>
                  </a:lnTo>
                  <a:lnTo>
                    <a:pt x="3939" y="172"/>
                  </a:lnTo>
                  <a:lnTo>
                    <a:pt x="3943" y="172"/>
                  </a:lnTo>
                  <a:lnTo>
                    <a:pt x="3947" y="172"/>
                  </a:lnTo>
                  <a:lnTo>
                    <a:pt x="3951" y="172"/>
                  </a:lnTo>
                  <a:lnTo>
                    <a:pt x="3955" y="172"/>
                  </a:lnTo>
                  <a:lnTo>
                    <a:pt x="3959" y="172"/>
                  </a:lnTo>
                  <a:lnTo>
                    <a:pt x="3963" y="172"/>
                  </a:lnTo>
                  <a:lnTo>
                    <a:pt x="3967" y="172"/>
                  </a:lnTo>
                  <a:lnTo>
                    <a:pt x="3971" y="172"/>
                  </a:lnTo>
                  <a:lnTo>
                    <a:pt x="3976" y="172"/>
                  </a:lnTo>
                  <a:lnTo>
                    <a:pt x="3980" y="172"/>
                  </a:lnTo>
                  <a:lnTo>
                    <a:pt x="3984" y="172"/>
                  </a:lnTo>
                  <a:lnTo>
                    <a:pt x="3988" y="172"/>
                  </a:lnTo>
                  <a:lnTo>
                    <a:pt x="3992" y="172"/>
                  </a:lnTo>
                  <a:lnTo>
                    <a:pt x="3996" y="172"/>
                  </a:lnTo>
                  <a:lnTo>
                    <a:pt x="4000" y="172"/>
                  </a:lnTo>
                  <a:lnTo>
                    <a:pt x="4004" y="172"/>
                  </a:lnTo>
                  <a:lnTo>
                    <a:pt x="4009" y="172"/>
                  </a:lnTo>
                  <a:lnTo>
                    <a:pt x="4013" y="172"/>
                  </a:lnTo>
                  <a:lnTo>
                    <a:pt x="4017" y="172"/>
                  </a:lnTo>
                  <a:lnTo>
                    <a:pt x="4021" y="172"/>
                  </a:lnTo>
                  <a:lnTo>
                    <a:pt x="4025" y="172"/>
                  </a:lnTo>
                  <a:lnTo>
                    <a:pt x="4029" y="172"/>
                  </a:lnTo>
                  <a:lnTo>
                    <a:pt x="4033" y="172"/>
                  </a:lnTo>
                  <a:lnTo>
                    <a:pt x="4037" y="172"/>
                  </a:lnTo>
                  <a:lnTo>
                    <a:pt x="4041" y="172"/>
                  </a:lnTo>
                  <a:lnTo>
                    <a:pt x="4046" y="172"/>
                  </a:lnTo>
                  <a:lnTo>
                    <a:pt x="4050" y="172"/>
                  </a:lnTo>
                  <a:lnTo>
                    <a:pt x="4054" y="172"/>
                  </a:lnTo>
                  <a:lnTo>
                    <a:pt x="4058" y="172"/>
                  </a:lnTo>
                  <a:lnTo>
                    <a:pt x="4062" y="172"/>
                  </a:lnTo>
                  <a:lnTo>
                    <a:pt x="4066" y="172"/>
                  </a:lnTo>
                  <a:lnTo>
                    <a:pt x="4070" y="172"/>
                  </a:lnTo>
                  <a:lnTo>
                    <a:pt x="4074" y="172"/>
                  </a:lnTo>
                  <a:lnTo>
                    <a:pt x="4078" y="172"/>
                  </a:lnTo>
                  <a:lnTo>
                    <a:pt x="4083" y="172"/>
                  </a:lnTo>
                  <a:lnTo>
                    <a:pt x="4087" y="172"/>
                  </a:lnTo>
                  <a:lnTo>
                    <a:pt x="4091" y="172"/>
                  </a:lnTo>
                  <a:lnTo>
                    <a:pt x="4095" y="172"/>
                  </a:lnTo>
                  <a:lnTo>
                    <a:pt x="4099" y="172"/>
                  </a:lnTo>
                  <a:lnTo>
                    <a:pt x="4103" y="172"/>
                  </a:lnTo>
                  <a:lnTo>
                    <a:pt x="4107" y="172"/>
                  </a:lnTo>
                  <a:lnTo>
                    <a:pt x="4111" y="172"/>
                  </a:lnTo>
                  <a:lnTo>
                    <a:pt x="4115" y="172"/>
                  </a:lnTo>
                  <a:lnTo>
                    <a:pt x="4120" y="172"/>
                  </a:lnTo>
                  <a:lnTo>
                    <a:pt x="4124" y="172"/>
                  </a:lnTo>
                  <a:lnTo>
                    <a:pt x="4128" y="172"/>
                  </a:lnTo>
                  <a:lnTo>
                    <a:pt x="4132" y="172"/>
                  </a:lnTo>
                  <a:lnTo>
                    <a:pt x="4136" y="172"/>
                  </a:lnTo>
                  <a:lnTo>
                    <a:pt x="4140" y="172"/>
                  </a:lnTo>
                  <a:lnTo>
                    <a:pt x="4144" y="172"/>
                  </a:lnTo>
                  <a:lnTo>
                    <a:pt x="4148" y="172"/>
                  </a:lnTo>
                  <a:lnTo>
                    <a:pt x="4153" y="172"/>
                  </a:lnTo>
                  <a:lnTo>
                    <a:pt x="4157" y="172"/>
                  </a:lnTo>
                  <a:lnTo>
                    <a:pt x="4161" y="172"/>
                  </a:lnTo>
                  <a:lnTo>
                    <a:pt x="4165" y="172"/>
                  </a:lnTo>
                  <a:lnTo>
                    <a:pt x="4169" y="172"/>
                  </a:lnTo>
                  <a:lnTo>
                    <a:pt x="4173" y="172"/>
                  </a:lnTo>
                  <a:lnTo>
                    <a:pt x="4177" y="172"/>
                  </a:lnTo>
                  <a:lnTo>
                    <a:pt x="4182" y="172"/>
                  </a:lnTo>
                  <a:lnTo>
                    <a:pt x="4186" y="172"/>
                  </a:lnTo>
                  <a:lnTo>
                    <a:pt x="4190" y="172"/>
                  </a:lnTo>
                  <a:lnTo>
                    <a:pt x="4194" y="172"/>
                  </a:lnTo>
                  <a:lnTo>
                    <a:pt x="4198" y="172"/>
                  </a:lnTo>
                  <a:lnTo>
                    <a:pt x="4202" y="172"/>
                  </a:lnTo>
                  <a:lnTo>
                    <a:pt x="4206" y="172"/>
                  </a:lnTo>
                  <a:lnTo>
                    <a:pt x="4210" y="172"/>
                  </a:lnTo>
                  <a:lnTo>
                    <a:pt x="4215" y="172"/>
                  </a:lnTo>
                  <a:lnTo>
                    <a:pt x="4219" y="172"/>
                  </a:lnTo>
                  <a:lnTo>
                    <a:pt x="4223" y="172"/>
                  </a:lnTo>
                  <a:lnTo>
                    <a:pt x="4227" y="172"/>
                  </a:lnTo>
                  <a:lnTo>
                    <a:pt x="4231" y="172"/>
                  </a:lnTo>
                  <a:lnTo>
                    <a:pt x="4235" y="172"/>
                  </a:lnTo>
                  <a:lnTo>
                    <a:pt x="4239" y="172"/>
                  </a:lnTo>
                  <a:lnTo>
                    <a:pt x="4243" y="172"/>
                  </a:lnTo>
                  <a:lnTo>
                    <a:pt x="4247" y="172"/>
                  </a:lnTo>
                  <a:lnTo>
                    <a:pt x="4252" y="172"/>
                  </a:lnTo>
                  <a:lnTo>
                    <a:pt x="4256" y="172"/>
                  </a:lnTo>
                  <a:lnTo>
                    <a:pt x="4260" y="172"/>
                  </a:lnTo>
                  <a:lnTo>
                    <a:pt x="4264" y="172"/>
                  </a:lnTo>
                  <a:lnTo>
                    <a:pt x="4268" y="172"/>
                  </a:lnTo>
                  <a:lnTo>
                    <a:pt x="4272" y="172"/>
                  </a:lnTo>
                  <a:lnTo>
                    <a:pt x="4276" y="172"/>
                  </a:lnTo>
                  <a:lnTo>
                    <a:pt x="4280" y="172"/>
                  </a:lnTo>
                  <a:lnTo>
                    <a:pt x="4285" y="172"/>
                  </a:lnTo>
                  <a:lnTo>
                    <a:pt x="4289" y="172"/>
                  </a:lnTo>
                  <a:lnTo>
                    <a:pt x="4293" y="172"/>
                  </a:lnTo>
                  <a:lnTo>
                    <a:pt x="4297" y="172"/>
                  </a:lnTo>
                  <a:lnTo>
                    <a:pt x="4301" y="172"/>
                  </a:lnTo>
                  <a:lnTo>
                    <a:pt x="4305" y="172"/>
                  </a:lnTo>
                  <a:lnTo>
                    <a:pt x="4309" y="172"/>
                  </a:lnTo>
                  <a:lnTo>
                    <a:pt x="4313" y="172"/>
                  </a:lnTo>
                  <a:lnTo>
                    <a:pt x="4317" y="172"/>
                  </a:lnTo>
                  <a:lnTo>
                    <a:pt x="4322" y="172"/>
                  </a:lnTo>
                  <a:lnTo>
                    <a:pt x="4326" y="172"/>
                  </a:lnTo>
                  <a:lnTo>
                    <a:pt x="4330" y="172"/>
                  </a:lnTo>
                  <a:lnTo>
                    <a:pt x="4334" y="172"/>
                  </a:lnTo>
                  <a:lnTo>
                    <a:pt x="4338" y="172"/>
                  </a:lnTo>
                  <a:lnTo>
                    <a:pt x="4342" y="172"/>
                  </a:lnTo>
                  <a:lnTo>
                    <a:pt x="4346" y="172"/>
                  </a:lnTo>
                  <a:lnTo>
                    <a:pt x="4350" y="172"/>
                  </a:lnTo>
                  <a:lnTo>
                    <a:pt x="4354" y="172"/>
                  </a:lnTo>
                  <a:lnTo>
                    <a:pt x="4359" y="172"/>
                  </a:lnTo>
                  <a:lnTo>
                    <a:pt x="4363" y="172"/>
                  </a:lnTo>
                  <a:lnTo>
                    <a:pt x="4367" y="172"/>
                  </a:lnTo>
                  <a:lnTo>
                    <a:pt x="4371" y="172"/>
                  </a:lnTo>
                  <a:lnTo>
                    <a:pt x="4375" y="172"/>
                  </a:lnTo>
                  <a:lnTo>
                    <a:pt x="4379" y="172"/>
                  </a:lnTo>
                  <a:lnTo>
                    <a:pt x="4383" y="172"/>
                  </a:lnTo>
                  <a:lnTo>
                    <a:pt x="4387" y="172"/>
                  </a:lnTo>
                  <a:lnTo>
                    <a:pt x="4392" y="172"/>
                  </a:lnTo>
                  <a:lnTo>
                    <a:pt x="4396" y="172"/>
                  </a:lnTo>
                  <a:lnTo>
                    <a:pt x="4400" y="172"/>
                  </a:lnTo>
                  <a:lnTo>
                    <a:pt x="4404" y="172"/>
                  </a:lnTo>
                  <a:lnTo>
                    <a:pt x="4408" y="172"/>
                  </a:lnTo>
                  <a:lnTo>
                    <a:pt x="4412" y="172"/>
                  </a:lnTo>
                  <a:lnTo>
                    <a:pt x="4416" y="172"/>
                  </a:lnTo>
                  <a:lnTo>
                    <a:pt x="4420" y="172"/>
                  </a:lnTo>
                  <a:lnTo>
                    <a:pt x="4425" y="172"/>
                  </a:lnTo>
                  <a:lnTo>
                    <a:pt x="4429" y="172"/>
                  </a:lnTo>
                  <a:lnTo>
                    <a:pt x="4433" y="172"/>
                  </a:lnTo>
                  <a:lnTo>
                    <a:pt x="4437" y="172"/>
                  </a:lnTo>
                  <a:lnTo>
                    <a:pt x="4441" y="172"/>
                  </a:lnTo>
                  <a:lnTo>
                    <a:pt x="4445" y="172"/>
                  </a:lnTo>
                  <a:lnTo>
                    <a:pt x="4449" y="172"/>
                  </a:lnTo>
                  <a:lnTo>
                    <a:pt x="4453" y="172"/>
                  </a:lnTo>
                  <a:lnTo>
                    <a:pt x="4458" y="172"/>
                  </a:lnTo>
                  <a:lnTo>
                    <a:pt x="4462" y="172"/>
                  </a:lnTo>
                  <a:lnTo>
                    <a:pt x="4466" y="172"/>
                  </a:lnTo>
                  <a:lnTo>
                    <a:pt x="4470" y="172"/>
                  </a:lnTo>
                  <a:lnTo>
                    <a:pt x="4474" y="172"/>
                  </a:lnTo>
                  <a:lnTo>
                    <a:pt x="4478" y="172"/>
                  </a:lnTo>
                  <a:lnTo>
                    <a:pt x="4482" y="172"/>
                  </a:lnTo>
                  <a:lnTo>
                    <a:pt x="4486" y="172"/>
                  </a:lnTo>
                  <a:lnTo>
                    <a:pt x="4491" y="172"/>
                  </a:lnTo>
                  <a:lnTo>
                    <a:pt x="4495" y="172"/>
                  </a:lnTo>
                  <a:lnTo>
                    <a:pt x="4499" y="172"/>
                  </a:lnTo>
                  <a:lnTo>
                    <a:pt x="4503" y="172"/>
                  </a:lnTo>
                  <a:lnTo>
                    <a:pt x="4507" y="172"/>
                  </a:lnTo>
                  <a:lnTo>
                    <a:pt x="4511" y="172"/>
                  </a:lnTo>
                  <a:lnTo>
                    <a:pt x="4515" y="172"/>
                  </a:lnTo>
                  <a:lnTo>
                    <a:pt x="4519" y="172"/>
                  </a:lnTo>
                  <a:lnTo>
                    <a:pt x="4524" y="172"/>
                  </a:lnTo>
                  <a:lnTo>
                    <a:pt x="4528" y="172"/>
                  </a:lnTo>
                  <a:lnTo>
                    <a:pt x="4532" y="172"/>
                  </a:lnTo>
                  <a:lnTo>
                    <a:pt x="4536" y="172"/>
                  </a:lnTo>
                  <a:lnTo>
                    <a:pt x="4540" y="172"/>
                  </a:lnTo>
                  <a:lnTo>
                    <a:pt x="4544" y="172"/>
                  </a:lnTo>
                  <a:lnTo>
                    <a:pt x="4548" y="172"/>
                  </a:lnTo>
                  <a:lnTo>
                    <a:pt x="4552" y="172"/>
                  </a:lnTo>
                  <a:lnTo>
                    <a:pt x="4556" y="172"/>
                  </a:lnTo>
                  <a:lnTo>
                    <a:pt x="4561" y="172"/>
                  </a:lnTo>
                  <a:lnTo>
                    <a:pt x="4565" y="172"/>
                  </a:lnTo>
                  <a:lnTo>
                    <a:pt x="4569" y="172"/>
                  </a:lnTo>
                  <a:lnTo>
                    <a:pt x="4573" y="172"/>
                  </a:lnTo>
                  <a:lnTo>
                    <a:pt x="4577" y="172"/>
                  </a:lnTo>
                  <a:lnTo>
                    <a:pt x="4581" y="172"/>
                  </a:lnTo>
                  <a:lnTo>
                    <a:pt x="4585" y="172"/>
                  </a:lnTo>
                  <a:lnTo>
                    <a:pt x="4589" y="172"/>
                  </a:lnTo>
                  <a:lnTo>
                    <a:pt x="4593" y="172"/>
                  </a:lnTo>
                  <a:lnTo>
                    <a:pt x="4598" y="172"/>
                  </a:lnTo>
                  <a:lnTo>
                    <a:pt x="4602" y="172"/>
                  </a:lnTo>
                  <a:lnTo>
                    <a:pt x="4606" y="172"/>
                  </a:lnTo>
                  <a:lnTo>
                    <a:pt x="4610" y="172"/>
                  </a:lnTo>
                  <a:lnTo>
                    <a:pt x="4614" y="172"/>
                  </a:lnTo>
                  <a:lnTo>
                    <a:pt x="4618" y="172"/>
                  </a:lnTo>
                  <a:lnTo>
                    <a:pt x="4622" y="172"/>
                  </a:lnTo>
                  <a:lnTo>
                    <a:pt x="4626" y="172"/>
                  </a:lnTo>
                  <a:lnTo>
                    <a:pt x="4630" y="172"/>
                  </a:lnTo>
                  <a:lnTo>
                    <a:pt x="4635" y="172"/>
                  </a:lnTo>
                  <a:lnTo>
                    <a:pt x="4639" y="172"/>
                  </a:lnTo>
                  <a:lnTo>
                    <a:pt x="4643" y="172"/>
                  </a:lnTo>
                  <a:lnTo>
                    <a:pt x="4647" y="172"/>
                  </a:lnTo>
                  <a:lnTo>
                    <a:pt x="4651" y="172"/>
                  </a:lnTo>
                  <a:lnTo>
                    <a:pt x="4655" y="172"/>
                  </a:lnTo>
                  <a:lnTo>
                    <a:pt x="4659" y="172"/>
                  </a:lnTo>
                  <a:lnTo>
                    <a:pt x="4663" y="172"/>
                  </a:lnTo>
                  <a:lnTo>
                    <a:pt x="4668" y="172"/>
                  </a:lnTo>
                  <a:lnTo>
                    <a:pt x="4672" y="172"/>
                  </a:lnTo>
                  <a:lnTo>
                    <a:pt x="4676" y="172"/>
                  </a:lnTo>
                  <a:lnTo>
                    <a:pt x="4680" y="172"/>
                  </a:lnTo>
                  <a:lnTo>
                    <a:pt x="4684" y="172"/>
                  </a:lnTo>
                  <a:lnTo>
                    <a:pt x="4688" y="172"/>
                  </a:lnTo>
                  <a:lnTo>
                    <a:pt x="4692" y="172"/>
                  </a:lnTo>
                  <a:lnTo>
                    <a:pt x="4696" y="172"/>
                  </a:lnTo>
                  <a:lnTo>
                    <a:pt x="4701" y="172"/>
                  </a:lnTo>
                  <a:lnTo>
                    <a:pt x="4705" y="172"/>
                  </a:lnTo>
                  <a:lnTo>
                    <a:pt x="4709" y="172"/>
                  </a:lnTo>
                  <a:lnTo>
                    <a:pt x="4713" y="172"/>
                  </a:lnTo>
                  <a:lnTo>
                    <a:pt x="4717" y="172"/>
                  </a:lnTo>
                  <a:lnTo>
                    <a:pt x="4721" y="172"/>
                  </a:lnTo>
                  <a:lnTo>
                    <a:pt x="4725" y="172"/>
                  </a:lnTo>
                  <a:lnTo>
                    <a:pt x="4730" y="172"/>
                  </a:lnTo>
                  <a:lnTo>
                    <a:pt x="4734" y="172"/>
                  </a:lnTo>
                  <a:lnTo>
                    <a:pt x="4738" y="172"/>
                  </a:lnTo>
                  <a:lnTo>
                    <a:pt x="4742" y="172"/>
                  </a:lnTo>
                  <a:lnTo>
                    <a:pt x="4746" y="172"/>
                  </a:lnTo>
                  <a:lnTo>
                    <a:pt x="4750" y="172"/>
                  </a:lnTo>
                  <a:lnTo>
                    <a:pt x="4754" y="172"/>
                  </a:lnTo>
                  <a:lnTo>
                    <a:pt x="4758" y="172"/>
                  </a:lnTo>
                  <a:lnTo>
                    <a:pt x="4762" y="172"/>
                  </a:lnTo>
                  <a:lnTo>
                    <a:pt x="4767" y="172"/>
                  </a:lnTo>
                  <a:lnTo>
                    <a:pt x="4771" y="172"/>
                  </a:lnTo>
                  <a:lnTo>
                    <a:pt x="4775" y="172"/>
                  </a:lnTo>
                  <a:lnTo>
                    <a:pt x="4779" y="172"/>
                  </a:lnTo>
                  <a:lnTo>
                    <a:pt x="4783" y="172"/>
                  </a:lnTo>
                  <a:lnTo>
                    <a:pt x="4787" y="172"/>
                  </a:lnTo>
                  <a:lnTo>
                    <a:pt x="4791" y="172"/>
                  </a:lnTo>
                  <a:lnTo>
                    <a:pt x="4795" y="172"/>
                  </a:lnTo>
                  <a:lnTo>
                    <a:pt x="4800" y="172"/>
                  </a:lnTo>
                  <a:lnTo>
                    <a:pt x="4804" y="172"/>
                  </a:lnTo>
                  <a:lnTo>
                    <a:pt x="4808" y="172"/>
                  </a:lnTo>
                  <a:lnTo>
                    <a:pt x="4812" y="172"/>
                  </a:lnTo>
                  <a:lnTo>
                    <a:pt x="4816" y="172"/>
                  </a:lnTo>
                  <a:lnTo>
                    <a:pt x="4820" y="172"/>
                  </a:lnTo>
                  <a:lnTo>
                    <a:pt x="4824" y="172"/>
                  </a:lnTo>
                  <a:lnTo>
                    <a:pt x="4828" y="172"/>
                  </a:lnTo>
                  <a:lnTo>
                    <a:pt x="4832" y="172"/>
                  </a:lnTo>
                  <a:lnTo>
                    <a:pt x="4837" y="172"/>
                  </a:lnTo>
                  <a:lnTo>
                    <a:pt x="4841" y="172"/>
                  </a:lnTo>
                  <a:lnTo>
                    <a:pt x="4845" y="172"/>
                  </a:lnTo>
                  <a:lnTo>
                    <a:pt x="4849" y="172"/>
                  </a:lnTo>
                  <a:lnTo>
                    <a:pt x="4853" y="172"/>
                  </a:lnTo>
                  <a:lnTo>
                    <a:pt x="4857" y="172"/>
                  </a:lnTo>
                  <a:lnTo>
                    <a:pt x="4861" y="172"/>
                  </a:lnTo>
                  <a:lnTo>
                    <a:pt x="4865" y="172"/>
                  </a:lnTo>
                  <a:lnTo>
                    <a:pt x="4869" y="172"/>
                  </a:lnTo>
                  <a:lnTo>
                    <a:pt x="4874" y="172"/>
                  </a:lnTo>
                  <a:lnTo>
                    <a:pt x="4878" y="172"/>
                  </a:lnTo>
                  <a:lnTo>
                    <a:pt x="4882" y="172"/>
                  </a:lnTo>
                  <a:lnTo>
                    <a:pt x="4886" y="172"/>
                  </a:lnTo>
                  <a:lnTo>
                    <a:pt x="4890" y="172"/>
                  </a:lnTo>
                  <a:lnTo>
                    <a:pt x="4894" y="172"/>
                  </a:lnTo>
                  <a:lnTo>
                    <a:pt x="4898" y="172"/>
                  </a:lnTo>
                  <a:lnTo>
                    <a:pt x="4902" y="172"/>
                  </a:lnTo>
                  <a:lnTo>
                    <a:pt x="4907" y="172"/>
                  </a:lnTo>
                  <a:lnTo>
                    <a:pt x="4911" y="172"/>
                  </a:lnTo>
                  <a:lnTo>
                    <a:pt x="4915" y="172"/>
                  </a:lnTo>
                  <a:lnTo>
                    <a:pt x="4919" y="172"/>
                  </a:lnTo>
                  <a:lnTo>
                    <a:pt x="4923" y="172"/>
                  </a:lnTo>
                  <a:lnTo>
                    <a:pt x="4927" y="172"/>
                  </a:lnTo>
                  <a:lnTo>
                    <a:pt x="4931" y="172"/>
                  </a:lnTo>
                  <a:lnTo>
                    <a:pt x="4935" y="172"/>
                  </a:lnTo>
                  <a:lnTo>
                    <a:pt x="4940" y="172"/>
                  </a:lnTo>
                  <a:lnTo>
                    <a:pt x="4944" y="172"/>
                  </a:lnTo>
                  <a:lnTo>
                    <a:pt x="4948" y="172"/>
                  </a:lnTo>
                  <a:lnTo>
                    <a:pt x="4952" y="172"/>
                  </a:lnTo>
                  <a:lnTo>
                    <a:pt x="4956" y="172"/>
                  </a:lnTo>
                  <a:lnTo>
                    <a:pt x="4960" y="0"/>
                  </a:lnTo>
                  <a:lnTo>
                    <a:pt x="4964" y="0"/>
                  </a:lnTo>
                  <a:lnTo>
                    <a:pt x="4968" y="0"/>
                  </a:lnTo>
                  <a:lnTo>
                    <a:pt x="4973" y="0"/>
                  </a:lnTo>
                  <a:lnTo>
                    <a:pt x="4977" y="0"/>
                  </a:lnTo>
                  <a:lnTo>
                    <a:pt x="4981" y="0"/>
                  </a:lnTo>
                  <a:lnTo>
                    <a:pt x="4985" y="0"/>
                  </a:lnTo>
                  <a:lnTo>
                    <a:pt x="4989" y="0"/>
                  </a:lnTo>
                  <a:lnTo>
                    <a:pt x="4993" y="0"/>
                  </a:lnTo>
                  <a:lnTo>
                    <a:pt x="4997" y="0"/>
                  </a:lnTo>
                  <a:lnTo>
                    <a:pt x="5001" y="0"/>
                  </a:lnTo>
                  <a:lnTo>
                    <a:pt x="5006" y="0"/>
                  </a:lnTo>
                  <a:lnTo>
                    <a:pt x="5010" y="0"/>
                  </a:lnTo>
                  <a:lnTo>
                    <a:pt x="5014" y="0"/>
                  </a:lnTo>
                  <a:lnTo>
                    <a:pt x="5018" y="0"/>
                  </a:lnTo>
                  <a:lnTo>
                    <a:pt x="5022" y="0"/>
                  </a:lnTo>
                  <a:lnTo>
                    <a:pt x="5026" y="0"/>
                  </a:lnTo>
                  <a:lnTo>
                    <a:pt x="5030" y="0"/>
                  </a:lnTo>
                  <a:lnTo>
                    <a:pt x="5034" y="0"/>
                  </a:lnTo>
                  <a:lnTo>
                    <a:pt x="5039" y="0"/>
                  </a:lnTo>
                  <a:lnTo>
                    <a:pt x="5043" y="0"/>
                  </a:lnTo>
                  <a:lnTo>
                    <a:pt x="5047" y="0"/>
                  </a:lnTo>
                  <a:lnTo>
                    <a:pt x="5051" y="0"/>
                  </a:lnTo>
                  <a:lnTo>
                    <a:pt x="5055" y="0"/>
                  </a:lnTo>
                  <a:lnTo>
                    <a:pt x="5059" y="0"/>
                  </a:lnTo>
                  <a:lnTo>
                    <a:pt x="5063" y="0"/>
                  </a:lnTo>
                  <a:lnTo>
                    <a:pt x="5067" y="0"/>
                  </a:lnTo>
                  <a:lnTo>
                    <a:pt x="5071" y="0"/>
                  </a:lnTo>
                  <a:lnTo>
                    <a:pt x="5076" y="0"/>
                  </a:lnTo>
                  <a:lnTo>
                    <a:pt x="5080" y="0"/>
                  </a:lnTo>
                  <a:lnTo>
                    <a:pt x="5084" y="0"/>
                  </a:lnTo>
                  <a:lnTo>
                    <a:pt x="5088" y="172"/>
                  </a:lnTo>
                  <a:lnTo>
                    <a:pt x="5092" y="172"/>
                  </a:lnTo>
                  <a:lnTo>
                    <a:pt x="5096" y="172"/>
                  </a:lnTo>
                  <a:lnTo>
                    <a:pt x="5100" y="172"/>
                  </a:lnTo>
                  <a:lnTo>
                    <a:pt x="5104" y="172"/>
                  </a:lnTo>
                  <a:lnTo>
                    <a:pt x="5108" y="172"/>
                  </a:lnTo>
                  <a:lnTo>
                    <a:pt x="5113" y="172"/>
                  </a:lnTo>
                  <a:lnTo>
                    <a:pt x="5117" y="172"/>
                  </a:lnTo>
                  <a:lnTo>
                    <a:pt x="5121" y="172"/>
                  </a:lnTo>
                  <a:lnTo>
                    <a:pt x="5125" y="172"/>
                  </a:lnTo>
                  <a:lnTo>
                    <a:pt x="5129" y="172"/>
                  </a:lnTo>
                  <a:lnTo>
                    <a:pt x="5133" y="172"/>
                  </a:lnTo>
                  <a:lnTo>
                    <a:pt x="5137" y="172"/>
                  </a:lnTo>
                  <a:lnTo>
                    <a:pt x="5141" y="172"/>
                  </a:lnTo>
                  <a:lnTo>
                    <a:pt x="5145" y="172"/>
                  </a:lnTo>
                  <a:lnTo>
                    <a:pt x="5150" y="172"/>
                  </a:lnTo>
                  <a:lnTo>
                    <a:pt x="5154" y="172"/>
                  </a:lnTo>
                  <a:lnTo>
                    <a:pt x="5158" y="172"/>
                  </a:lnTo>
                  <a:lnTo>
                    <a:pt x="5162" y="172"/>
                  </a:lnTo>
                  <a:lnTo>
                    <a:pt x="5166" y="172"/>
                  </a:lnTo>
                  <a:lnTo>
                    <a:pt x="5170" y="172"/>
                  </a:lnTo>
                  <a:lnTo>
                    <a:pt x="5174" y="172"/>
                  </a:lnTo>
                  <a:lnTo>
                    <a:pt x="5178" y="172"/>
                  </a:lnTo>
                  <a:lnTo>
                    <a:pt x="5183" y="172"/>
                  </a:lnTo>
                  <a:lnTo>
                    <a:pt x="5187" y="172"/>
                  </a:lnTo>
                  <a:lnTo>
                    <a:pt x="5191" y="172"/>
                  </a:lnTo>
                  <a:lnTo>
                    <a:pt x="5195" y="172"/>
                  </a:lnTo>
                  <a:lnTo>
                    <a:pt x="5199" y="172"/>
                  </a:lnTo>
                  <a:lnTo>
                    <a:pt x="5203" y="172"/>
                  </a:lnTo>
                  <a:lnTo>
                    <a:pt x="5207" y="172"/>
                  </a:lnTo>
                  <a:lnTo>
                    <a:pt x="5211" y="172"/>
                  </a:lnTo>
                  <a:lnTo>
                    <a:pt x="5216" y="172"/>
                  </a:lnTo>
                  <a:lnTo>
                    <a:pt x="5220" y="172"/>
                  </a:lnTo>
                  <a:lnTo>
                    <a:pt x="5224" y="172"/>
                  </a:lnTo>
                  <a:lnTo>
                    <a:pt x="5228" y="172"/>
                  </a:lnTo>
                  <a:lnTo>
                    <a:pt x="5232" y="172"/>
                  </a:lnTo>
                  <a:lnTo>
                    <a:pt x="5236" y="172"/>
                  </a:lnTo>
                  <a:lnTo>
                    <a:pt x="5240" y="172"/>
                  </a:lnTo>
                  <a:lnTo>
                    <a:pt x="5245" y="172"/>
                  </a:lnTo>
                  <a:lnTo>
                    <a:pt x="5249" y="172"/>
                  </a:lnTo>
                  <a:lnTo>
                    <a:pt x="5253" y="172"/>
                  </a:lnTo>
                  <a:lnTo>
                    <a:pt x="5257" y="172"/>
                  </a:lnTo>
                  <a:lnTo>
                    <a:pt x="5261" y="172"/>
                  </a:lnTo>
                  <a:lnTo>
                    <a:pt x="5265" y="172"/>
                  </a:lnTo>
                  <a:lnTo>
                    <a:pt x="5269" y="172"/>
                  </a:lnTo>
                  <a:lnTo>
                    <a:pt x="5273" y="172"/>
                  </a:lnTo>
                  <a:lnTo>
                    <a:pt x="5277" y="172"/>
                  </a:lnTo>
                  <a:lnTo>
                    <a:pt x="5282" y="172"/>
                  </a:lnTo>
                  <a:lnTo>
                    <a:pt x="5286" y="172"/>
                  </a:lnTo>
                  <a:lnTo>
                    <a:pt x="5290" y="172"/>
                  </a:lnTo>
                  <a:lnTo>
                    <a:pt x="5294" y="172"/>
                  </a:lnTo>
                  <a:lnTo>
                    <a:pt x="5298" y="172"/>
                  </a:lnTo>
                  <a:lnTo>
                    <a:pt x="5302" y="172"/>
                  </a:lnTo>
                  <a:lnTo>
                    <a:pt x="5306" y="172"/>
                  </a:lnTo>
                  <a:lnTo>
                    <a:pt x="5310" y="172"/>
                  </a:lnTo>
                  <a:lnTo>
                    <a:pt x="5315" y="172"/>
                  </a:lnTo>
                  <a:lnTo>
                    <a:pt x="5319" y="172"/>
                  </a:lnTo>
                  <a:lnTo>
                    <a:pt x="5323" y="172"/>
                  </a:lnTo>
                  <a:lnTo>
                    <a:pt x="5327" y="172"/>
                  </a:lnTo>
                  <a:lnTo>
                    <a:pt x="5331" y="172"/>
                  </a:lnTo>
                  <a:lnTo>
                    <a:pt x="5335" y="172"/>
                  </a:lnTo>
                  <a:lnTo>
                    <a:pt x="5339" y="172"/>
                  </a:lnTo>
                  <a:lnTo>
                    <a:pt x="5343" y="172"/>
                  </a:lnTo>
                  <a:lnTo>
                    <a:pt x="5347" y="172"/>
                  </a:lnTo>
                  <a:lnTo>
                    <a:pt x="5352" y="172"/>
                  </a:lnTo>
                  <a:lnTo>
                    <a:pt x="5356" y="172"/>
                  </a:lnTo>
                  <a:lnTo>
                    <a:pt x="5360" y="172"/>
                  </a:lnTo>
                  <a:lnTo>
                    <a:pt x="5364" y="172"/>
                  </a:lnTo>
                  <a:lnTo>
                    <a:pt x="5368" y="172"/>
                  </a:lnTo>
                  <a:lnTo>
                    <a:pt x="5372" y="172"/>
                  </a:lnTo>
                  <a:lnTo>
                    <a:pt x="5376" y="172"/>
                  </a:lnTo>
                  <a:lnTo>
                    <a:pt x="5380" y="172"/>
                  </a:lnTo>
                  <a:lnTo>
                    <a:pt x="5384" y="172"/>
                  </a:lnTo>
                  <a:lnTo>
                    <a:pt x="5389" y="172"/>
                  </a:lnTo>
                  <a:lnTo>
                    <a:pt x="5393" y="172"/>
                  </a:lnTo>
                  <a:lnTo>
                    <a:pt x="5397" y="172"/>
                  </a:lnTo>
                  <a:lnTo>
                    <a:pt x="5401" y="172"/>
                  </a:lnTo>
                  <a:lnTo>
                    <a:pt x="5405" y="172"/>
                  </a:lnTo>
                  <a:lnTo>
                    <a:pt x="5409" y="172"/>
                  </a:lnTo>
                  <a:lnTo>
                    <a:pt x="5413" y="172"/>
                  </a:lnTo>
                  <a:lnTo>
                    <a:pt x="5417" y="172"/>
                  </a:lnTo>
                  <a:lnTo>
                    <a:pt x="5422" y="172"/>
                  </a:lnTo>
                  <a:lnTo>
                    <a:pt x="5426" y="172"/>
                  </a:lnTo>
                  <a:lnTo>
                    <a:pt x="5430" y="172"/>
                  </a:lnTo>
                  <a:lnTo>
                    <a:pt x="5434" y="172"/>
                  </a:lnTo>
                  <a:lnTo>
                    <a:pt x="5438" y="172"/>
                  </a:lnTo>
                  <a:lnTo>
                    <a:pt x="5442" y="172"/>
                  </a:lnTo>
                  <a:lnTo>
                    <a:pt x="5446" y="172"/>
                  </a:lnTo>
                  <a:lnTo>
                    <a:pt x="5450" y="172"/>
                  </a:lnTo>
                  <a:lnTo>
                    <a:pt x="5454" y="172"/>
                  </a:lnTo>
                  <a:lnTo>
                    <a:pt x="5459" y="172"/>
                  </a:lnTo>
                  <a:lnTo>
                    <a:pt x="5463" y="172"/>
                  </a:lnTo>
                  <a:lnTo>
                    <a:pt x="5467" y="172"/>
                  </a:lnTo>
                  <a:lnTo>
                    <a:pt x="5471" y="172"/>
                  </a:lnTo>
                  <a:lnTo>
                    <a:pt x="5475" y="172"/>
                  </a:lnTo>
                  <a:lnTo>
                    <a:pt x="5479" y="172"/>
                  </a:lnTo>
                  <a:lnTo>
                    <a:pt x="5483" y="172"/>
                  </a:lnTo>
                  <a:lnTo>
                    <a:pt x="5488" y="172"/>
                  </a:lnTo>
                  <a:lnTo>
                    <a:pt x="5492" y="172"/>
                  </a:lnTo>
                  <a:lnTo>
                    <a:pt x="5496" y="172"/>
                  </a:lnTo>
                  <a:lnTo>
                    <a:pt x="5500" y="172"/>
                  </a:lnTo>
                  <a:lnTo>
                    <a:pt x="5504" y="172"/>
                  </a:lnTo>
                  <a:lnTo>
                    <a:pt x="5508" y="172"/>
                  </a:lnTo>
                  <a:lnTo>
                    <a:pt x="5512" y="172"/>
                  </a:lnTo>
                  <a:lnTo>
                    <a:pt x="5516" y="172"/>
                  </a:lnTo>
                  <a:lnTo>
                    <a:pt x="5521" y="172"/>
                  </a:lnTo>
                  <a:lnTo>
                    <a:pt x="5525" y="172"/>
                  </a:lnTo>
                  <a:lnTo>
                    <a:pt x="5529" y="172"/>
                  </a:lnTo>
                  <a:lnTo>
                    <a:pt x="5533" y="172"/>
                  </a:lnTo>
                  <a:lnTo>
                    <a:pt x="5537" y="172"/>
                  </a:lnTo>
                  <a:lnTo>
                    <a:pt x="5541" y="172"/>
                  </a:lnTo>
                  <a:lnTo>
                    <a:pt x="5545" y="172"/>
                  </a:lnTo>
                  <a:lnTo>
                    <a:pt x="5549" y="172"/>
                  </a:lnTo>
                  <a:lnTo>
                    <a:pt x="5554" y="172"/>
                  </a:lnTo>
                  <a:lnTo>
                    <a:pt x="5558" y="172"/>
                  </a:lnTo>
                  <a:lnTo>
                    <a:pt x="5562" y="172"/>
                  </a:lnTo>
                  <a:lnTo>
                    <a:pt x="5566" y="172"/>
                  </a:lnTo>
                  <a:lnTo>
                    <a:pt x="5570" y="172"/>
                  </a:lnTo>
                  <a:lnTo>
                    <a:pt x="5574" y="172"/>
                  </a:lnTo>
                  <a:lnTo>
                    <a:pt x="5578" y="172"/>
                  </a:lnTo>
                  <a:lnTo>
                    <a:pt x="5582" y="172"/>
                  </a:lnTo>
                  <a:lnTo>
                    <a:pt x="5586" y="172"/>
                  </a:lnTo>
                  <a:lnTo>
                    <a:pt x="5591" y="172"/>
                  </a:lnTo>
                  <a:lnTo>
                    <a:pt x="5595" y="172"/>
                  </a:lnTo>
                  <a:lnTo>
                    <a:pt x="5599" y="172"/>
                  </a:lnTo>
                  <a:lnTo>
                    <a:pt x="5603" y="172"/>
                  </a:lnTo>
                  <a:lnTo>
                    <a:pt x="5607" y="172"/>
                  </a:lnTo>
                  <a:lnTo>
                    <a:pt x="5611" y="172"/>
                  </a:lnTo>
                  <a:lnTo>
                    <a:pt x="5615" y="172"/>
                  </a:lnTo>
                  <a:lnTo>
                    <a:pt x="5619" y="172"/>
                  </a:lnTo>
                  <a:lnTo>
                    <a:pt x="5623" y="172"/>
                  </a:lnTo>
                  <a:lnTo>
                    <a:pt x="5628" y="172"/>
                  </a:lnTo>
                  <a:lnTo>
                    <a:pt x="5632" y="172"/>
                  </a:lnTo>
                  <a:lnTo>
                    <a:pt x="5636" y="172"/>
                  </a:lnTo>
                  <a:lnTo>
                    <a:pt x="5640" y="172"/>
                  </a:lnTo>
                  <a:lnTo>
                    <a:pt x="5644" y="172"/>
                  </a:lnTo>
                  <a:lnTo>
                    <a:pt x="5648" y="172"/>
                  </a:lnTo>
                  <a:lnTo>
                    <a:pt x="5652" y="172"/>
                  </a:lnTo>
                  <a:lnTo>
                    <a:pt x="5656" y="172"/>
                  </a:lnTo>
                  <a:lnTo>
                    <a:pt x="5660" y="172"/>
                  </a:lnTo>
                  <a:lnTo>
                    <a:pt x="5665" y="172"/>
                  </a:lnTo>
                  <a:lnTo>
                    <a:pt x="5669" y="172"/>
                  </a:lnTo>
                  <a:lnTo>
                    <a:pt x="5673" y="172"/>
                  </a:lnTo>
                  <a:lnTo>
                    <a:pt x="5677" y="172"/>
                  </a:lnTo>
                  <a:lnTo>
                    <a:pt x="5681" y="172"/>
                  </a:lnTo>
                  <a:lnTo>
                    <a:pt x="5685" y="172"/>
                  </a:lnTo>
                  <a:lnTo>
                    <a:pt x="5689" y="172"/>
                  </a:lnTo>
                  <a:lnTo>
                    <a:pt x="5693" y="172"/>
                  </a:lnTo>
                  <a:lnTo>
                    <a:pt x="5698" y="172"/>
                  </a:lnTo>
                  <a:lnTo>
                    <a:pt x="5702" y="172"/>
                  </a:lnTo>
                  <a:lnTo>
                    <a:pt x="5706" y="172"/>
                  </a:lnTo>
                  <a:lnTo>
                    <a:pt x="5710" y="172"/>
                  </a:lnTo>
                  <a:lnTo>
                    <a:pt x="5714" y="172"/>
                  </a:lnTo>
                  <a:lnTo>
                    <a:pt x="5718" y="172"/>
                  </a:lnTo>
                  <a:lnTo>
                    <a:pt x="5722" y="172"/>
                  </a:lnTo>
                  <a:lnTo>
                    <a:pt x="5726" y="172"/>
                  </a:lnTo>
                  <a:lnTo>
                    <a:pt x="5731" y="172"/>
                  </a:lnTo>
                  <a:lnTo>
                    <a:pt x="5735" y="172"/>
                  </a:lnTo>
                  <a:lnTo>
                    <a:pt x="5739" y="172"/>
                  </a:lnTo>
                  <a:lnTo>
                    <a:pt x="5743" y="172"/>
                  </a:lnTo>
                  <a:lnTo>
                    <a:pt x="5747" y="172"/>
                  </a:lnTo>
                  <a:lnTo>
                    <a:pt x="5751" y="172"/>
                  </a:lnTo>
                  <a:lnTo>
                    <a:pt x="5755" y="172"/>
                  </a:lnTo>
                  <a:lnTo>
                    <a:pt x="5759" y="172"/>
                  </a:lnTo>
                  <a:lnTo>
                    <a:pt x="5764" y="172"/>
                  </a:lnTo>
                  <a:lnTo>
                    <a:pt x="5768" y="172"/>
                  </a:lnTo>
                  <a:lnTo>
                    <a:pt x="5772" y="172"/>
                  </a:lnTo>
                  <a:lnTo>
                    <a:pt x="5776" y="172"/>
                  </a:lnTo>
                  <a:lnTo>
                    <a:pt x="5780" y="172"/>
                  </a:lnTo>
                  <a:lnTo>
                    <a:pt x="5784" y="172"/>
                  </a:lnTo>
                  <a:lnTo>
                    <a:pt x="5788" y="172"/>
                  </a:lnTo>
                  <a:lnTo>
                    <a:pt x="5792" y="172"/>
                  </a:lnTo>
                  <a:lnTo>
                    <a:pt x="5797" y="172"/>
                  </a:lnTo>
                  <a:lnTo>
                    <a:pt x="5801" y="172"/>
                  </a:lnTo>
                  <a:lnTo>
                    <a:pt x="5805" y="172"/>
                  </a:lnTo>
                  <a:lnTo>
                    <a:pt x="5809" y="172"/>
                  </a:lnTo>
                  <a:lnTo>
                    <a:pt x="5813" y="172"/>
                  </a:lnTo>
                  <a:lnTo>
                    <a:pt x="5817" y="172"/>
                  </a:lnTo>
                  <a:lnTo>
                    <a:pt x="5821" y="172"/>
                  </a:lnTo>
                  <a:lnTo>
                    <a:pt x="5825" y="172"/>
                  </a:lnTo>
                  <a:lnTo>
                    <a:pt x="5830" y="172"/>
                  </a:lnTo>
                  <a:lnTo>
                    <a:pt x="5834" y="172"/>
                  </a:lnTo>
                  <a:lnTo>
                    <a:pt x="5838" y="172"/>
                  </a:lnTo>
                  <a:lnTo>
                    <a:pt x="5842" y="172"/>
                  </a:lnTo>
                  <a:lnTo>
                    <a:pt x="5846" y="172"/>
                  </a:lnTo>
                  <a:lnTo>
                    <a:pt x="5850" y="0"/>
                  </a:lnTo>
                  <a:lnTo>
                    <a:pt x="5854" y="0"/>
                  </a:lnTo>
                  <a:lnTo>
                    <a:pt x="5858" y="0"/>
                  </a:lnTo>
                  <a:lnTo>
                    <a:pt x="5862" y="172"/>
                  </a:lnTo>
                  <a:lnTo>
                    <a:pt x="5867" y="172"/>
                  </a:lnTo>
                  <a:lnTo>
                    <a:pt x="5871" y="172"/>
                  </a:lnTo>
                  <a:lnTo>
                    <a:pt x="5875" y="172"/>
                  </a:lnTo>
                  <a:lnTo>
                    <a:pt x="5879" y="172"/>
                  </a:lnTo>
                  <a:lnTo>
                    <a:pt x="5883" y="172"/>
                  </a:lnTo>
                  <a:lnTo>
                    <a:pt x="5887" y="172"/>
                  </a:lnTo>
                  <a:lnTo>
                    <a:pt x="5891" y="172"/>
                  </a:lnTo>
                  <a:lnTo>
                    <a:pt x="5895" y="172"/>
                  </a:lnTo>
                  <a:lnTo>
                    <a:pt x="5899" y="172"/>
                  </a:lnTo>
                  <a:lnTo>
                    <a:pt x="5904" y="172"/>
                  </a:lnTo>
                </a:path>
              </a:pathLst>
            </a:custGeom>
            <a:noFill/>
            <a:ln w="285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4" name="TextBox 13">
            <a:extLst>
              <a:ext uri="{FF2B5EF4-FFF2-40B4-BE49-F238E27FC236}">
                <a16:creationId xmlns:a16="http://schemas.microsoft.com/office/drawing/2014/main" id="{9091B1BF-F364-42C8-9D8E-C110EF99778A}"/>
              </a:ext>
            </a:extLst>
          </p:cNvPr>
          <p:cNvSpPr txBox="1"/>
          <p:nvPr/>
        </p:nvSpPr>
        <p:spPr>
          <a:xfrm>
            <a:off x="7281863" y="2968228"/>
            <a:ext cx="3360737" cy="369332"/>
          </a:xfrm>
          <a:prstGeom prst="rect">
            <a:avLst/>
          </a:prstGeom>
          <a:noFill/>
        </p:spPr>
        <p:txBody>
          <a:bodyPr wrap="square">
            <a:spAutoFit/>
          </a:bodyPr>
          <a:lstStyle/>
          <a:p>
            <a:r>
              <a:rPr lang="en-US" sz="1800" dirty="0"/>
              <a:t>Most anomalies are near the end</a:t>
            </a:r>
            <a:endParaRPr lang="en-US" dirty="0"/>
          </a:p>
        </p:txBody>
      </p:sp>
      <p:cxnSp>
        <p:nvCxnSpPr>
          <p:cNvPr id="15" name="Straight Arrow Connector 14">
            <a:extLst>
              <a:ext uri="{FF2B5EF4-FFF2-40B4-BE49-F238E27FC236}">
                <a16:creationId xmlns:a16="http://schemas.microsoft.com/office/drawing/2014/main" id="{DDF91C1D-4302-4E56-89C9-F5FC6C683E87}"/>
              </a:ext>
            </a:extLst>
          </p:cNvPr>
          <p:cNvCxnSpPr/>
          <p:nvPr/>
        </p:nvCxnSpPr>
        <p:spPr>
          <a:xfrm flipV="1">
            <a:off x="10585450" y="2877484"/>
            <a:ext cx="469900" cy="27107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842165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64CE11-F51D-4DC4-ACA8-7D07B1C045CA}"/>
              </a:ext>
            </a:extLst>
          </p:cNvPr>
          <p:cNvSpPr>
            <a:spLocks noGrp="1"/>
          </p:cNvSpPr>
          <p:nvPr>
            <p:ph type="title"/>
          </p:nvPr>
        </p:nvSpPr>
        <p:spPr>
          <a:xfrm>
            <a:off x="76200" y="60325"/>
            <a:ext cx="10515600" cy="898525"/>
          </a:xfrm>
        </p:spPr>
        <p:txBody>
          <a:bodyPr/>
          <a:lstStyle/>
          <a:p>
            <a:r>
              <a:rPr lang="en-US" dirty="0">
                <a:latin typeface="+mn-lt"/>
              </a:rPr>
              <a:t>Overarching Claim</a:t>
            </a:r>
            <a:r>
              <a:rPr lang="en-US" dirty="0"/>
              <a:t> </a:t>
            </a:r>
          </a:p>
        </p:txBody>
      </p:sp>
      <p:sp>
        <p:nvSpPr>
          <p:cNvPr id="3" name="Content Placeholder 2">
            <a:extLst>
              <a:ext uri="{FF2B5EF4-FFF2-40B4-BE49-F238E27FC236}">
                <a16:creationId xmlns:a16="http://schemas.microsoft.com/office/drawing/2014/main" id="{4AD7D9F8-D6FB-4333-9630-D0D628C8D9FE}"/>
              </a:ext>
            </a:extLst>
          </p:cNvPr>
          <p:cNvSpPr>
            <a:spLocks noGrp="1"/>
          </p:cNvSpPr>
          <p:nvPr>
            <p:ph idx="1"/>
          </p:nvPr>
        </p:nvSpPr>
        <p:spPr>
          <a:xfrm>
            <a:off x="206375" y="1082675"/>
            <a:ext cx="11985625" cy="5715000"/>
          </a:xfrm>
        </p:spPr>
        <p:txBody>
          <a:bodyPr>
            <a:normAutofit/>
          </a:bodyPr>
          <a:lstStyle/>
          <a:p>
            <a:pPr>
              <a:spcAft>
                <a:spcPts val="300"/>
              </a:spcAft>
            </a:pPr>
            <a:r>
              <a:rPr lang="en-US" sz="3200" dirty="0"/>
              <a:t>About 95% of papers on Time Series Anomaly Detection (TSAD) have one or more flaws. These flaws include:</a:t>
            </a:r>
          </a:p>
          <a:p>
            <a:pPr lvl="1">
              <a:spcAft>
                <a:spcPts val="200"/>
              </a:spcAft>
            </a:pPr>
            <a:r>
              <a:rPr lang="en-US" sz="2800" dirty="0"/>
              <a:t>Testing on deeply flawed datasets</a:t>
            </a:r>
          </a:p>
          <a:p>
            <a:pPr lvl="2">
              <a:spcBef>
                <a:spcPts val="200"/>
              </a:spcBef>
              <a:spcAft>
                <a:spcPts val="200"/>
              </a:spcAft>
            </a:pPr>
            <a:r>
              <a:rPr lang="en-US" sz="1800" dirty="0"/>
              <a:t>Trivial</a:t>
            </a:r>
          </a:p>
          <a:p>
            <a:pPr lvl="2">
              <a:spcBef>
                <a:spcPts val="200"/>
              </a:spcBef>
              <a:spcAft>
                <a:spcPts val="200"/>
              </a:spcAft>
            </a:pPr>
            <a:r>
              <a:rPr lang="en-US" sz="1800" dirty="0"/>
              <a:t>Mislabeled</a:t>
            </a:r>
          </a:p>
          <a:p>
            <a:pPr lvl="2">
              <a:spcBef>
                <a:spcPts val="200"/>
              </a:spcBef>
              <a:spcAft>
                <a:spcPts val="200"/>
              </a:spcAft>
            </a:pPr>
            <a:r>
              <a:rPr lang="en-US" sz="1800" dirty="0"/>
              <a:t>Unrealistic Anomaly Density </a:t>
            </a:r>
          </a:p>
          <a:p>
            <a:pPr lvl="2">
              <a:spcBef>
                <a:spcPts val="200"/>
              </a:spcBef>
              <a:spcAft>
                <a:spcPts val="200"/>
              </a:spcAft>
            </a:pPr>
            <a:r>
              <a:rPr lang="en-US" sz="1800" dirty="0"/>
              <a:t>Run-to failure</a:t>
            </a:r>
          </a:p>
          <a:p>
            <a:pPr lvl="1">
              <a:spcAft>
                <a:spcPts val="200"/>
              </a:spcAft>
            </a:pPr>
            <a:r>
              <a:rPr lang="en-US" sz="2800" dirty="0"/>
              <a:t>Use of inappropriate measures of success</a:t>
            </a:r>
          </a:p>
          <a:p>
            <a:pPr lvl="1">
              <a:spcAft>
                <a:spcPts val="200"/>
              </a:spcAft>
            </a:pPr>
            <a:r>
              <a:rPr lang="en-US" sz="2800" dirty="0"/>
              <a:t>Non-reproducible experiments</a:t>
            </a:r>
          </a:p>
          <a:p>
            <a:pPr lvl="1">
              <a:spcAft>
                <a:spcPts val="200"/>
              </a:spcAft>
            </a:pPr>
            <a:r>
              <a:rPr lang="en-US" sz="2800" dirty="0"/>
              <a:t>Assuming Deep Learning is the answer </a:t>
            </a:r>
            <a:r>
              <a:rPr lang="en-US" sz="2000" dirty="0">
                <a:solidFill>
                  <a:schemeClr val="bg1">
                    <a:lumMod val="85000"/>
                  </a:schemeClr>
                </a:solidFill>
              </a:rPr>
              <a:t>and ignoring competitive decade-year-old methods </a:t>
            </a:r>
            <a:endParaRPr lang="en-US" dirty="0">
              <a:solidFill>
                <a:schemeClr val="bg1">
                  <a:lumMod val="85000"/>
                </a:schemeClr>
              </a:solidFill>
            </a:endParaRPr>
          </a:p>
          <a:p>
            <a:pPr lvl="1">
              <a:spcAft>
                <a:spcPts val="200"/>
              </a:spcAft>
            </a:pPr>
            <a:r>
              <a:rPr lang="en-US" sz="2800" dirty="0"/>
              <a:t>Stabbing William of Ockham in the Heart </a:t>
            </a:r>
            <a:r>
              <a:rPr lang="en-US" sz="2000" dirty="0">
                <a:solidFill>
                  <a:schemeClr val="bg1">
                    <a:lumMod val="85000"/>
                  </a:schemeClr>
                </a:solidFill>
              </a:rPr>
              <a:t>unjustified complexity</a:t>
            </a:r>
          </a:p>
          <a:p>
            <a:pPr lvl="1">
              <a:spcAft>
                <a:spcPts val="200"/>
              </a:spcAft>
            </a:pPr>
            <a:r>
              <a:rPr lang="en-US" sz="2800" dirty="0"/>
              <a:t>Not doing anomaly detection, but then calling it anomaly detection.</a:t>
            </a:r>
          </a:p>
          <a:p>
            <a:pPr>
              <a:spcAft>
                <a:spcPts val="200"/>
              </a:spcAft>
            </a:pPr>
            <a:r>
              <a:rPr lang="en-US" sz="3200" dirty="0"/>
              <a:t>Because of these flaws, I argue that their contributions are nil</a:t>
            </a:r>
            <a:r>
              <a:rPr lang="en-US" sz="3600" dirty="0"/>
              <a:t>.</a:t>
            </a:r>
          </a:p>
        </p:txBody>
      </p:sp>
    </p:spTree>
    <p:extLst>
      <p:ext uri="{BB962C8B-B14F-4D97-AF65-F5344CB8AC3E}">
        <p14:creationId xmlns:p14="http://schemas.microsoft.com/office/powerpoint/2010/main" val="68316397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a:extLst>
              <a:ext uri="{FF2B5EF4-FFF2-40B4-BE49-F238E27FC236}">
                <a16:creationId xmlns:a16="http://schemas.microsoft.com/office/drawing/2014/main" id="{1FCBFA41-57BA-408F-B9A1-B04FBE527E27}"/>
              </a:ext>
            </a:extLst>
          </p:cNvPr>
          <p:cNvPicPr>
            <a:picLocks noChangeAspect="1"/>
          </p:cNvPicPr>
          <p:nvPr/>
        </p:nvPicPr>
        <p:blipFill rotWithShape="1">
          <a:blip r:embed="rId2"/>
          <a:srcRect r="6401"/>
          <a:stretch/>
        </p:blipFill>
        <p:spPr>
          <a:xfrm>
            <a:off x="6790431" y="1335833"/>
            <a:ext cx="5276850" cy="2332879"/>
          </a:xfrm>
          <a:prstGeom prst="rect">
            <a:avLst/>
          </a:prstGeom>
        </p:spPr>
      </p:pic>
      <p:sp>
        <p:nvSpPr>
          <p:cNvPr id="9" name="Title 1">
            <a:extLst>
              <a:ext uri="{FF2B5EF4-FFF2-40B4-BE49-F238E27FC236}">
                <a16:creationId xmlns:a16="http://schemas.microsoft.com/office/drawing/2014/main" id="{81F310B0-D29F-45D0-821D-611A67EFA96C}"/>
              </a:ext>
            </a:extLst>
          </p:cNvPr>
          <p:cNvSpPr txBox="1">
            <a:spLocks/>
          </p:cNvSpPr>
          <p:nvPr/>
        </p:nvSpPr>
        <p:spPr>
          <a:xfrm>
            <a:off x="296169" y="-1789160"/>
            <a:ext cx="12067281" cy="12573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n-US" dirty="0">
              <a:latin typeface="+mn-lt"/>
            </a:endParaRPr>
          </a:p>
        </p:txBody>
      </p:sp>
      <p:pic>
        <p:nvPicPr>
          <p:cNvPr id="10" name="Picture">
            <a:extLst>
              <a:ext uri="{FF2B5EF4-FFF2-40B4-BE49-F238E27FC236}">
                <a16:creationId xmlns:a16="http://schemas.microsoft.com/office/drawing/2014/main" id="{FF16A4A5-14D7-497F-901F-798F1F1E7119}"/>
              </a:ext>
            </a:extLst>
          </p:cNvPr>
          <p:cNvPicPr>
            <a:picLocks noChangeAspect="1"/>
          </p:cNvPicPr>
          <p:nvPr/>
        </p:nvPicPr>
        <p:blipFill rotWithShape="1">
          <a:blip r:embed="rId3"/>
          <a:srcRect r="7220"/>
          <a:stretch/>
        </p:blipFill>
        <p:spPr>
          <a:xfrm>
            <a:off x="6790431" y="4254499"/>
            <a:ext cx="5141219" cy="2292968"/>
          </a:xfrm>
          <a:prstGeom prst="rect">
            <a:avLst/>
          </a:prstGeom>
        </p:spPr>
      </p:pic>
      <p:sp>
        <p:nvSpPr>
          <p:cNvPr id="11" name="Title">
            <a:extLst>
              <a:ext uri="{FF2B5EF4-FFF2-40B4-BE49-F238E27FC236}">
                <a16:creationId xmlns:a16="http://schemas.microsoft.com/office/drawing/2014/main" id="{E2B3F22B-91E9-4BD9-A68C-2054D3B94F06}"/>
              </a:ext>
            </a:extLst>
          </p:cNvPr>
          <p:cNvSpPr txBox="1">
            <a:spLocks/>
          </p:cNvSpPr>
          <p:nvPr/>
        </p:nvSpPr>
        <p:spPr>
          <a:xfrm>
            <a:off x="7626350" y="4371975"/>
            <a:ext cx="2336800" cy="682625"/>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600" dirty="0"/>
              <a:t>D-2.txt</a:t>
            </a:r>
          </a:p>
        </p:txBody>
      </p:sp>
      <p:sp>
        <p:nvSpPr>
          <p:cNvPr id="4" name="Title">
            <a:extLst>
              <a:ext uri="{FF2B5EF4-FFF2-40B4-BE49-F238E27FC236}">
                <a16:creationId xmlns:a16="http://schemas.microsoft.com/office/drawing/2014/main" id="{62AD0EC0-BE59-4546-87E0-E37B9A21AB62}"/>
              </a:ext>
            </a:extLst>
          </p:cNvPr>
          <p:cNvSpPr>
            <a:spLocks noGrp="1"/>
          </p:cNvSpPr>
          <p:nvPr>
            <p:ph type="title"/>
          </p:nvPr>
        </p:nvSpPr>
        <p:spPr>
          <a:xfrm>
            <a:off x="7739756" y="1403350"/>
            <a:ext cx="2336800" cy="682625"/>
          </a:xfrm>
        </p:spPr>
        <p:txBody>
          <a:bodyPr>
            <a:normAutofit/>
          </a:bodyPr>
          <a:lstStyle/>
          <a:p>
            <a:r>
              <a:rPr sz="3200" dirty="0"/>
              <a:t>M-2.txt</a:t>
            </a:r>
          </a:p>
        </p:txBody>
      </p:sp>
      <p:sp>
        <p:nvSpPr>
          <p:cNvPr id="12" name="TextBox 11">
            <a:extLst>
              <a:ext uri="{FF2B5EF4-FFF2-40B4-BE49-F238E27FC236}">
                <a16:creationId xmlns:a16="http://schemas.microsoft.com/office/drawing/2014/main" id="{31F16762-9582-47F4-8592-EB61AE26C022}"/>
              </a:ext>
            </a:extLst>
          </p:cNvPr>
          <p:cNvSpPr txBox="1"/>
          <p:nvPr/>
        </p:nvSpPr>
        <p:spPr>
          <a:xfrm>
            <a:off x="23119" y="1218506"/>
            <a:ext cx="7069831" cy="6104235"/>
          </a:xfrm>
          <a:prstGeom prst="rect">
            <a:avLst/>
          </a:prstGeom>
          <a:noFill/>
        </p:spPr>
        <p:txBody>
          <a:bodyPr wrap="square">
            <a:spAutoFit/>
          </a:bodyPr>
          <a:lstStyle/>
          <a:p>
            <a:pPr marL="457200" indent="-457200">
              <a:spcAft>
                <a:spcPts val="800"/>
              </a:spcAft>
              <a:buFont typeface="Arial" panose="020B0604020202020204" pitchFamily="34" charset="0"/>
              <a:buChar char="•"/>
            </a:pPr>
            <a:r>
              <a:rPr lang="en-US" sz="2800" dirty="0"/>
              <a:t>Consider these examples from NASA MSL </a:t>
            </a:r>
          </a:p>
          <a:p>
            <a:pPr marL="457200" indent="-457200">
              <a:spcAft>
                <a:spcPts val="800"/>
              </a:spcAft>
              <a:buFont typeface="Arial" panose="020B0604020202020204" pitchFamily="34" charset="0"/>
              <a:buChar char="•"/>
            </a:pPr>
            <a:r>
              <a:rPr lang="en-US" sz="2800" dirty="0"/>
              <a:t>More that half the data is labeled as being an anomaly! </a:t>
            </a:r>
          </a:p>
          <a:p>
            <a:pPr marL="457200" indent="-457200">
              <a:spcAft>
                <a:spcPts val="800"/>
              </a:spcAft>
              <a:buFont typeface="Arial" panose="020B0604020202020204" pitchFamily="34" charset="0"/>
              <a:buChar char="•"/>
            </a:pPr>
            <a:r>
              <a:rPr lang="en-US" sz="2800" dirty="0"/>
              <a:t>“anomaly” is a synonym for “rarity”, but these anomalies sure aren’t rare. </a:t>
            </a:r>
          </a:p>
          <a:p>
            <a:pPr marL="457200" indent="-457200">
              <a:spcAft>
                <a:spcPts val="800"/>
              </a:spcAft>
              <a:buFont typeface="Arial" panose="020B0604020202020204" pitchFamily="34" charset="0"/>
              <a:buChar char="•"/>
            </a:pPr>
            <a:r>
              <a:rPr lang="en-US" sz="2800" dirty="0"/>
              <a:t>A real anomaly detection algorithm must be able to deal with the tiny prior probability of seeing an anomaly.</a:t>
            </a:r>
          </a:p>
          <a:p>
            <a:pPr marL="457200" indent="-457200">
              <a:buFont typeface="Arial" panose="020B0604020202020204" pitchFamily="34" charset="0"/>
              <a:buChar char="•"/>
            </a:pPr>
            <a:endParaRPr lang="en-US" sz="2800" dirty="0"/>
          </a:p>
          <a:p>
            <a:pPr marL="457200" indent="-457200">
              <a:buFont typeface="Arial" panose="020B0604020202020204" pitchFamily="34" charset="0"/>
              <a:buChar char="•"/>
            </a:pPr>
            <a:r>
              <a:rPr lang="en-US" sz="2800" dirty="0">
                <a:solidFill>
                  <a:schemeClr val="bg1">
                    <a:lumMod val="85000"/>
                  </a:schemeClr>
                </a:solidFill>
              </a:rPr>
              <a:t>As an aside, note that we also have both </a:t>
            </a:r>
            <a:r>
              <a:rPr lang="en-US" sz="2800" i="1" dirty="0">
                <a:solidFill>
                  <a:schemeClr val="bg1">
                    <a:lumMod val="85000"/>
                  </a:schemeClr>
                </a:solidFill>
              </a:rPr>
              <a:t>run-to-failure bias </a:t>
            </a:r>
            <a:r>
              <a:rPr lang="en-US" sz="2800" dirty="0">
                <a:solidFill>
                  <a:schemeClr val="bg1">
                    <a:lumMod val="85000"/>
                  </a:schemeClr>
                </a:solidFill>
              </a:rPr>
              <a:t>and </a:t>
            </a:r>
            <a:r>
              <a:rPr lang="en-US" sz="2800" i="1" dirty="0">
                <a:solidFill>
                  <a:schemeClr val="bg1">
                    <a:lumMod val="85000"/>
                  </a:schemeClr>
                </a:solidFill>
              </a:rPr>
              <a:t>triviality, </a:t>
            </a:r>
            <a:r>
              <a:rPr lang="en-US" sz="2800" dirty="0">
                <a:solidFill>
                  <a:schemeClr val="bg1">
                    <a:lumMod val="85000"/>
                  </a:schemeClr>
                </a:solidFill>
              </a:rPr>
              <a:t>and probably partial </a:t>
            </a:r>
            <a:r>
              <a:rPr lang="en-US" sz="2800" i="1" dirty="0">
                <a:solidFill>
                  <a:schemeClr val="bg1">
                    <a:lumMod val="85000"/>
                  </a:schemeClr>
                </a:solidFill>
              </a:rPr>
              <a:t>mislabeling </a:t>
            </a:r>
            <a:endParaRPr lang="en-US" sz="2800" dirty="0"/>
          </a:p>
          <a:p>
            <a:pPr marL="457200" indent="-457200">
              <a:buFont typeface="Arial" panose="020B0604020202020204" pitchFamily="34" charset="0"/>
              <a:buChar char="•"/>
            </a:pPr>
            <a:endParaRPr lang="en-US" sz="2800" dirty="0"/>
          </a:p>
        </p:txBody>
      </p:sp>
      <p:sp>
        <p:nvSpPr>
          <p:cNvPr id="13" name="Title 1">
            <a:extLst>
              <a:ext uri="{FF2B5EF4-FFF2-40B4-BE49-F238E27FC236}">
                <a16:creationId xmlns:a16="http://schemas.microsoft.com/office/drawing/2014/main" id="{5FF40594-9598-4A88-93C9-8115EFBA81C4}"/>
              </a:ext>
            </a:extLst>
          </p:cNvPr>
          <p:cNvSpPr txBox="1">
            <a:spLocks/>
          </p:cNvSpPr>
          <p:nvPr/>
        </p:nvSpPr>
        <p:spPr>
          <a:xfrm>
            <a:off x="169169" y="-54285"/>
            <a:ext cx="12067281" cy="904240"/>
          </a:xfrm>
          <a:prstGeom prst="rect">
            <a:avLst/>
          </a:prstGeom>
        </p:spPr>
        <p:txBody>
          <a:bodyPr vert="horz" lIns="91440" tIns="45720" rIns="91440" bIns="45720" rtlCol="0" anchor="ctr">
            <a:normAutofit fontScale="92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500" dirty="0">
                <a:latin typeface="+mn-lt"/>
              </a:rPr>
              <a:t>The Benchmarks have other Problems:</a:t>
            </a:r>
            <a:r>
              <a:rPr lang="en-US" sz="3500" b="1" dirty="0"/>
              <a:t> Unrealistic Anomaly Density I</a:t>
            </a:r>
            <a:endParaRPr lang="en-US" sz="4000" b="1" dirty="0">
              <a:latin typeface="+mn-lt"/>
            </a:endParaRPr>
          </a:p>
        </p:txBody>
      </p:sp>
    </p:spTree>
    <p:extLst>
      <p:ext uri="{BB962C8B-B14F-4D97-AF65-F5344CB8AC3E}">
        <p14:creationId xmlns:p14="http://schemas.microsoft.com/office/powerpoint/2010/main" val="294163066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31F16762-9582-47F4-8592-EB61AE26C022}"/>
              </a:ext>
            </a:extLst>
          </p:cNvPr>
          <p:cNvSpPr txBox="1"/>
          <p:nvPr/>
        </p:nvSpPr>
        <p:spPr>
          <a:xfrm>
            <a:off x="23119" y="1218507"/>
            <a:ext cx="11944107" cy="5201424"/>
          </a:xfrm>
          <a:prstGeom prst="rect">
            <a:avLst/>
          </a:prstGeom>
          <a:noFill/>
        </p:spPr>
        <p:txBody>
          <a:bodyPr wrap="square">
            <a:spAutoFit/>
          </a:bodyPr>
          <a:lstStyle/>
          <a:p>
            <a:pPr marL="457200" indent="-457200">
              <a:buFont typeface="Arial" panose="020B0604020202020204" pitchFamily="34" charset="0"/>
              <a:buChar char="•"/>
            </a:pPr>
            <a:r>
              <a:rPr lang="en-US" sz="2800" dirty="0"/>
              <a:t>Consider this dataset. It has 133 “anomalies”, all of which are basically identical arrythmias. In my view…</a:t>
            </a:r>
          </a:p>
          <a:p>
            <a:pPr marL="457200" indent="-457200">
              <a:buFont typeface="Arial" panose="020B0604020202020204" pitchFamily="34" charset="0"/>
              <a:buChar char="•"/>
            </a:pPr>
            <a:endParaRPr lang="en-US" sz="2800" dirty="0"/>
          </a:p>
          <a:p>
            <a:pPr marL="914400" lvl="1" indent="-457200">
              <a:buFont typeface="Arial" panose="020B0604020202020204" pitchFamily="34" charset="0"/>
              <a:buChar char="•"/>
            </a:pPr>
            <a:r>
              <a:rPr lang="en-US" sz="2400" dirty="0"/>
              <a:t>Isn't this much closer to a classification or clustering problem? </a:t>
            </a:r>
          </a:p>
          <a:p>
            <a:pPr marL="914400" lvl="1" indent="-457200">
              <a:buFont typeface="Arial" panose="020B0604020202020204" pitchFamily="34" charset="0"/>
              <a:buChar char="•"/>
            </a:pPr>
            <a:endParaRPr lang="en-US" sz="2400" dirty="0"/>
          </a:p>
          <a:p>
            <a:pPr marL="914400" lvl="1" indent="-457200">
              <a:buFont typeface="Arial" panose="020B0604020202020204" pitchFamily="34" charset="0"/>
              <a:buChar char="•"/>
            </a:pPr>
            <a:r>
              <a:rPr lang="en-US" sz="2400" dirty="0"/>
              <a:t>If you find one anomaly, you are going to find them all. Reporting </a:t>
            </a:r>
            <a:r>
              <a:rPr lang="en-US" sz="2400" i="1" dirty="0">
                <a:solidFill>
                  <a:srgbClr val="7030A0"/>
                </a:solidFill>
              </a:rPr>
              <a:t>we got 133 out of 133! </a:t>
            </a:r>
            <a:r>
              <a:rPr lang="en-US" sz="2400" dirty="0"/>
              <a:t>implies an unwarranted level of utility and success. </a:t>
            </a:r>
          </a:p>
          <a:p>
            <a:pPr marL="914400" lvl="1" indent="-457200">
              <a:buFont typeface="Arial" panose="020B0604020202020204" pitchFamily="34" charset="0"/>
              <a:buChar char="•"/>
            </a:pPr>
            <a:endParaRPr lang="en-US" sz="2400" dirty="0"/>
          </a:p>
          <a:p>
            <a:pPr marL="914400" lvl="1" indent="-457200">
              <a:buFont typeface="Arial" panose="020B0604020202020204" pitchFamily="34" charset="0"/>
              <a:buChar char="•"/>
            </a:pPr>
            <a:r>
              <a:rPr lang="en-US" sz="2400" dirty="0"/>
              <a:t>Even better, I would </a:t>
            </a:r>
            <a:r>
              <a:rPr lang="en-US" sz="2400" i="1" dirty="0"/>
              <a:t>try</a:t>
            </a:r>
            <a:r>
              <a:rPr lang="en-US" sz="2400" dirty="0"/>
              <a:t> to get one wrong, so I could report: </a:t>
            </a:r>
            <a:r>
              <a:rPr lang="en-US" sz="2400" i="1" dirty="0">
                <a:solidFill>
                  <a:srgbClr val="7030A0"/>
                </a:solidFill>
              </a:rPr>
              <a:t>Our accuracy is 0.9924!</a:t>
            </a:r>
          </a:p>
          <a:p>
            <a:pPr marL="914400" lvl="1" indent="-457200">
              <a:buFont typeface="Arial" panose="020B0604020202020204" pitchFamily="34" charset="0"/>
              <a:buChar char="•"/>
            </a:pPr>
            <a:endParaRPr lang="en-US" sz="2400" i="1" dirty="0">
              <a:solidFill>
                <a:srgbClr val="7030A0"/>
              </a:solidFill>
            </a:endParaRPr>
          </a:p>
          <a:p>
            <a:pPr marL="914400" lvl="1" indent="-457200">
              <a:buFont typeface="Arial" panose="020B0604020202020204" pitchFamily="34" charset="0"/>
              <a:buChar char="•"/>
            </a:pPr>
            <a:r>
              <a:rPr lang="en-US" sz="2400" dirty="0">
                <a:solidFill>
                  <a:schemeClr val="bg1">
                    <a:lumMod val="75000"/>
                  </a:schemeClr>
                </a:solidFill>
              </a:rPr>
              <a:t>Note that it is also trivial in the </a:t>
            </a:r>
            <a:r>
              <a:rPr lang="en-US" sz="2400" i="1" dirty="0">
                <a:solidFill>
                  <a:schemeClr val="bg1">
                    <a:lumMod val="75000"/>
                  </a:schemeClr>
                </a:solidFill>
              </a:rPr>
              <a:t>one line of code </a:t>
            </a:r>
            <a:r>
              <a:rPr lang="en-US" sz="2400" dirty="0">
                <a:solidFill>
                  <a:schemeClr val="bg1">
                    <a:lumMod val="75000"/>
                  </a:schemeClr>
                </a:solidFill>
              </a:rPr>
              <a:t>sense</a:t>
            </a:r>
            <a:r>
              <a:rPr lang="en-US" sz="2400" i="1" dirty="0">
                <a:solidFill>
                  <a:schemeClr val="bg1">
                    <a:lumMod val="75000"/>
                  </a:schemeClr>
                </a:solidFill>
              </a:rPr>
              <a:t> </a:t>
            </a:r>
          </a:p>
          <a:p>
            <a:pPr marL="457200" indent="-457200">
              <a:buFont typeface="Arial" panose="020B0604020202020204" pitchFamily="34" charset="0"/>
              <a:buChar char="•"/>
            </a:pPr>
            <a:endParaRPr lang="en-US" sz="2800" dirty="0"/>
          </a:p>
          <a:p>
            <a:pPr marL="457200" indent="-457200">
              <a:buFont typeface="Arial" panose="020B0604020202020204" pitchFamily="34" charset="0"/>
              <a:buChar char="•"/>
            </a:pPr>
            <a:endParaRPr lang="en-US" sz="2800" dirty="0"/>
          </a:p>
        </p:txBody>
      </p:sp>
      <p:sp>
        <p:nvSpPr>
          <p:cNvPr id="13" name="Line 6">
            <a:extLst>
              <a:ext uri="{FF2B5EF4-FFF2-40B4-BE49-F238E27FC236}">
                <a16:creationId xmlns:a16="http://schemas.microsoft.com/office/drawing/2014/main" id="{61B5A72F-29CC-4FF8-A6E8-428ADAD7A814}"/>
              </a:ext>
            </a:extLst>
          </p:cNvPr>
          <p:cNvSpPr>
            <a:spLocks noChangeShapeType="1"/>
          </p:cNvSpPr>
          <p:nvPr/>
        </p:nvSpPr>
        <p:spPr bwMode="auto">
          <a:xfrm>
            <a:off x="-7730" y="6373484"/>
            <a:ext cx="12150397"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7">
            <a:extLst>
              <a:ext uri="{FF2B5EF4-FFF2-40B4-BE49-F238E27FC236}">
                <a16:creationId xmlns:a16="http://schemas.microsoft.com/office/drawing/2014/main" id="{75E33BA2-479E-4385-92A7-74FC1F332044}"/>
              </a:ext>
            </a:extLst>
          </p:cNvPr>
          <p:cNvSpPr>
            <a:spLocks noChangeShapeType="1"/>
          </p:cNvSpPr>
          <p:nvPr/>
        </p:nvSpPr>
        <p:spPr bwMode="auto">
          <a:xfrm flipV="1">
            <a:off x="-7730"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8">
            <a:extLst>
              <a:ext uri="{FF2B5EF4-FFF2-40B4-BE49-F238E27FC236}">
                <a16:creationId xmlns:a16="http://schemas.microsoft.com/office/drawing/2014/main" id="{63C0CEF2-7F6F-4F14-AF91-8CD9BAEB3184}"/>
              </a:ext>
            </a:extLst>
          </p:cNvPr>
          <p:cNvSpPr>
            <a:spLocks noChangeShapeType="1"/>
          </p:cNvSpPr>
          <p:nvPr/>
        </p:nvSpPr>
        <p:spPr bwMode="auto">
          <a:xfrm flipV="1">
            <a:off x="1208126"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9">
            <a:extLst>
              <a:ext uri="{FF2B5EF4-FFF2-40B4-BE49-F238E27FC236}">
                <a16:creationId xmlns:a16="http://schemas.microsoft.com/office/drawing/2014/main" id="{FA67CB80-DD57-4C6A-A113-80193BB136DB}"/>
              </a:ext>
            </a:extLst>
          </p:cNvPr>
          <p:cNvSpPr>
            <a:spLocks noChangeShapeType="1"/>
          </p:cNvSpPr>
          <p:nvPr/>
        </p:nvSpPr>
        <p:spPr bwMode="auto">
          <a:xfrm flipV="1">
            <a:off x="2421943"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0">
            <a:extLst>
              <a:ext uri="{FF2B5EF4-FFF2-40B4-BE49-F238E27FC236}">
                <a16:creationId xmlns:a16="http://schemas.microsoft.com/office/drawing/2014/main" id="{93FCAFFC-A102-42D1-8D42-0A73707B3DBC}"/>
              </a:ext>
            </a:extLst>
          </p:cNvPr>
          <p:cNvSpPr>
            <a:spLocks noChangeShapeType="1"/>
          </p:cNvSpPr>
          <p:nvPr/>
        </p:nvSpPr>
        <p:spPr bwMode="auto">
          <a:xfrm flipV="1">
            <a:off x="3637798"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1">
            <a:extLst>
              <a:ext uri="{FF2B5EF4-FFF2-40B4-BE49-F238E27FC236}">
                <a16:creationId xmlns:a16="http://schemas.microsoft.com/office/drawing/2014/main" id="{7C3236BE-F1CC-4733-BBFF-847C86430BA0}"/>
              </a:ext>
            </a:extLst>
          </p:cNvPr>
          <p:cNvSpPr>
            <a:spLocks noChangeShapeType="1"/>
          </p:cNvSpPr>
          <p:nvPr/>
        </p:nvSpPr>
        <p:spPr bwMode="auto">
          <a:xfrm flipV="1">
            <a:off x="4853654"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2">
            <a:extLst>
              <a:ext uri="{FF2B5EF4-FFF2-40B4-BE49-F238E27FC236}">
                <a16:creationId xmlns:a16="http://schemas.microsoft.com/office/drawing/2014/main" id="{B7226CA0-D343-4563-B966-D39411178DBF}"/>
              </a:ext>
            </a:extLst>
          </p:cNvPr>
          <p:cNvSpPr>
            <a:spLocks noChangeShapeType="1"/>
          </p:cNvSpPr>
          <p:nvPr/>
        </p:nvSpPr>
        <p:spPr bwMode="auto">
          <a:xfrm flipV="1">
            <a:off x="6067469"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3">
            <a:extLst>
              <a:ext uri="{FF2B5EF4-FFF2-40B4-BE49-F238E27FC236}">
                <a16:creationId xmlns:a16="http://schemas.microsoft.com/office/drawing/2014/main" id="{064DD89C-4B0A-4770-BEA7-026EF2F7B1A6}"/>
              </a:ext>
            </a:extLst>
          </p:cNvPr>
          <p:cNvSpPr>
            <a:spLocks noChangeShapeType="1"/>
          </p:cNvSpPr>
          <p:nvPr/>
        </p:nvSpPr>
        <p:spPr bwMode="auto">
          <a:xfrm flipV="1">
            <a:off x="7283325"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4">
            <a:extLst>
              <a:ext uri="{FF2B5EF4-FFF2-40B4-BE49-F238E27FC236}">
                <a16:creationId xmlns:a16="http://schemas.microsoft.com/office/drawing/2014/main" id="{613CFF5E-BB00-45B8-80B5-B28E1BBC8982}"/>
              </a:ext>
            </a:extLst>
          </p:cNvPr>
          <p:cNvSpPr>
            <a:spLocks noChangeShapeType="1"/>
          </p:cNvSpPr>
          <p:nvPr/>
        </p:nvSpPr>
        <p:spPr bwMode="auto">
          <a:xfrm flipV="1">
            <a:off x="8497141"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5">
            <a:extLst>
              <a:ext uri="{FF2B5EF4-FFF2-40B4-BE49-F238E27FC236}">
                <a16:creationId xmlns:a16="http://schemas.microsoft.com/office/drawing/2014/main" id="{D1D0D8C3-8C84-4229-A00D-594563294D5A}"/>
              </a:ext>
            </a:extLst>
          </p:cNvPr>
          <p:cNvSpPr>
            <a:spLocks noChangeShapeType="1"/>
          </p:cNvSpPr>
          <p:nvPr/>
        </p:nvSpPr>
        <p:spPr bwMode="auto">
          <a:xfrm flipV="1">
            <a:off x="9712997"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6">
            <a:extLst>
              <a:ext uri="{FF2B5EF4-FFF2-40B4-BE49-F238E27FC236}">
                <a16:creationId xmlns:a16="http://schemas.microsoft.com/office/drawing/2014/main" id="{32D92B5D-E475-4FF0-8AAA-86677EAEFD03}"/>
              </a:ext>
            </a:extLst>
          </p:cNvPr>
          <p:cNvSpPr>
            <a:spLocks noChangeShapeType="1"/>
          </p:cNvSpPr>
          <p:nvPr/>
        </p:nvSpPr>
        <p:spPr bwMode="auto">
          <a:xfrm flipV="1">
            <a:off x="10928853"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7">
            <a:extLst>
              <a:ext uri="{FF2B5EF4-FFF2-40B4-BE49-F238E27FC236}">
                <a16:creationId xmlns:a16="http://schemas.microsoft.com/office/drawing/2014/main" id="{93122B77-7977-4BB9-B89B-DF2549D25BAB}"/>
              </a:ext>
            </a:extLst>
          </p:cNvPr>
          <p:cNvSpPr>
            <a:spLocks noChangeShapeType="1"/>
          </p:cNvSpPr>
          <p:nvPr/>
        </p:nvSpPr>
        <p:spPr bwMode="auto">
          <a:xfrm flipV="1">
            <a:off x="12142668"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Rectangle 18">
            <a:extLst>
              <a:ext uri="{FF2B5EF4-FFF2-40B4-BE49-F238E27FC236}">
                <a16:creationId xmlns:a16="http://schemas.microsoft.com/office/drawing/2014/main" id="{B389001E-367A-4B33-A3DF-C6F92D153647}"/>
              </a:ext>
            </a:extLst>
          </p:cNvPr>
          <p:cNvSpPr>
            <a:spLocks noChangeArrowheads="1"/>
          </p:cNvSpPr>
          <p:nvPr/>
        </p:nvSpPr>
        <p:spPr bwMode="auto">
          <a:xfrm>
            <a:off x="-44450" y="6441577"/>
            <a:ext cx="130562"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Rectangle 19">
            <a:extLst>
              <a:ext uri="{FF2B5EF4-FFF2-40B4-BE49-F238E27FC236}">
                <a16:creationId xmlns:a16="http://schemas.microsoft.com/office/drawing/2014/main" id="{0BBCD7F8-06EF-47A7-8ABC-4113FFE87D4C}"/>
              </a:ext>
            </a:extLst>
          </p:cNvPr>
          <p:cNvSpPr>
            <a:spLocks noChangeArrowheads="1"/>
          </p:cNvSpPr>
          <p:nvPr/>
        </p:nvSpPr>
        <p:spPr bwMode="auto">
          <a:xfrm>
            <a:off x="1073484"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Rectangle 20">
            <a:extLst>
              <a:ext uri="{FF2B5EF4-FFF2-40B4-BE49-F238E27FC236}">
                <a16:creationId xmlns:a16="http://schemas.microsoft.com/office/drawing/2014/main" id="{65DD193F-F21B-4B0A-B7C0-A96EF0697A5F}"/>
              </a:ext>
            </a:extLst>
          </p:cNvPr>
          <p:cNvSpPr>
            <a:spLocks noChangeArrowheads="1"/>
          </p:cNvSpPr>
          <p:nvPr/>
        </p:nvSpPr>
        <p:spPr bwMode="auto">
          <a:xfrm>
            <a:off x="2285260"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Rectangle 21">
            <a:extLst>
              <a:ext uri="{FF2B5EF4-FFF2-40B4-BE49-F238E27FC236}">
                <a16:creationId xmlns:a16="http://schemas.microsoft.com/office/drawing/2014/main" id="{5683944D-3F6A-44A0-A5F8-471D88736C58}"/>
              </a:ext>
            </a:extLst>
          </p:cNvPr>
          <p:cNvSpPr>
            <a:spLocks noChangeArrowheads="1"/>
          </p:cNvSpPr>
          <p:nvPr/>
        </p:nvSpPr>
        <p:spPr bwMode="auto">
          <a:xfrm>
            <a:off x="3503157"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22">
            <a:extLst>
              <a:ext uri="{FF2B5EF4-FFF2-40B4-BE49-F238E27FC236}">
                <a16:creationId xmlns:a16="http://schemas.microsoft.com/office/drawing/2014/main" id="{A8E6E7EC-91FC-4FCB-AD31-B55FDEFBCEE7}"/>
              </a:ext>
            </a:extLst>
          </p:cNvPr>
          <p:cNvSpPr>
            <a:spLocks noChangeArrowheads="1"/>
          </p:cNvSpPr>
          <p:nvPr/>
        </p:nvSpPr>
        <p:spPr bwMode="auto">
          <a:xfrm>
            <a:off x="4714932"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23">
            <a:extLst>
              <a:ext uri="{FF2B5EF4-FFF2-40B4-BE49-F238E27FC236}">
                <a16:creationId xmlns:a16="http://schemas.microsoft.com/office/drawing/2014/main" id="{BCA84742-4C23-4885-A457-6FC308B64050}"/>
              </a:ext>
            </a:extLst>
          </p:cNvPr>
          <p:cNvSpPr>
            <a:spLocks noChangeArrowheads="1"/>
          </p:cNvSpPr>
          <p:nvPr/>
        </p:nvSpPr>
        <p:spPr bwMode="auto">
          <a:xfrm>
            <a:off x="5932827"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5000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24">
            <a:extLst>
              <a:ext uri="{FF2B5EF4-FFF2-40B4-BE49-F238E27FC236}">
                <a16:creationId xmlns:a16="http://schemas.microsoft.com/office/drawing/2014/main" id="{28183588-0D1E-4A8E-87DD-CBD623C668D1}"/>
              </a:ext>
            </a:extLst>
          </p:cNvPr>
          <p:cNvSpPr>
            <a:spLocks noChangeArrowheads="1"/>
          </p:cNvSpPr>
          <p:nvPr/>
        </p:nvSpPr>
        <p:spPr bwMode="auto">
          <a:xfrm>
            <a:off x="7144603"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6000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2" name="Rectangle 25">
            <a:extLst>
              <a:ext uri="{FF2B5EF4-FFF2-40B4-BE49-F238E27FC236}">
                <a16:creationId xmlns:a16="http://schemas.microsoft.com/office/drawing/2014/main" id="{FB752EA6-9ED8-4B35-AB11-8A516FD68AAF}"/>
              </a:ext>
            </a:extLst>
          </p:cNvPr>
          <p:cNvSpPr>
            <a:spLocks noChangeArrowheads="1"/>
          </p:cNvSpPr>
          <p:nvPr/>
        </p:nvSpPr>
        <p:spPr bwMode="auto">
          <a:xfrm>
            <a:off x="8364539"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7000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 name="Rectangle 26">
            <a:extLst>
              <a:ext uri="{FF2B5EF4-FFF2-40B4-BE49-F238E27FC236}">
                <a16:creationId xmlns:a16="http://schemas.microsoft.com/office/drawing/2014/main" id="{E5B51EAA-EE29-4F6D-9FFA-0E05D9364807}"/>
              </a:ext>
            </a:extLst>
          </p:cNvPr>
          <p:cNvSpPr>
            <a:spLocks noChangeArrowheads="1"/>
          </p:cNvSpPr>
          <p:nvPr/>
        </p:nvSpPr>
        <p:spPr bwMode="auto">
          <a:xfrm>
            <a:off x="9576315"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8000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Rectangle 27">
            <a:extLst>
              <a:ext uri="{FF2B5EF4-FFF2-40B4-BE49-F238E27FC236}">
                <a16:creationId xmlns:a16="http://schemas.microsoft.com/office/drawing/2014/main" id="{73790D3D-5600-4CB7-95C0-4F0AE25E1754}"/>
              </a:ext>
            </a:extLst>
          </p:cNvPr>
          <p:cNvSpPr>
            <a:spLocks noChangeArrowheads="1"/>
          </p:cNvSpPr>
          <p:nvPr/>
        </p:nvSpPr>
        <p:spPr bwMode="auto">
          <a:xfrm>
            <a:off x="10794211"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9000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28">
            <a:extLst>
              <a:ext uri="{FF2B5EF4-FFF2-40B4-BE49-F238E27FC236}">
                <a16:creationId xmlns:a16="http://schemas.microsoft.com/office/drawing/2014/main" id="{11049312-6D76-435E-9175-ABB0537809BB}"/>
              </a:ext>
            </a:extLst>
          </p:cNvPr>
          <p:cNvSpPr>
            <a:spLocks noChangeArrowheads="1"/>
          </p:cNvSpPr>
          <p:nvPr/>
        </p:nvSpPr>
        <p:spPr bwMode="auto">
          <a:xfrm>
            <a:off x="11967226" y="6441577"/>
            <a:ext cx="42432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10000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6" name="Line 30">
            <a:extLst>
              <a:ext uri="{FF2B5EF4-FFF2-40B4-BE49-F238E27FC236}">
                <a16:creationId xmlns:a16="http://schemas.microsoft.com/office/drawing/2014/main" id="{84554B8E-7957-478D-8FA3-09D217E50545}"/>
              </a:ext>
            </a:extLst>
          </p:cNvPr>
          <p:cNvSpPr>
            <a:spLocks noChangeShapeType="1"/>
          </p:cNvSpPr>
          <p:nvPr/>
        </p:nvSpPr>
        <p:spPr bwMode="auto">
          <a:xfrm>
            <a:off x="-7730" y="6373484"/>
            <a:ext cx="122402"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47">
            <a:extLst>
              <a:ext uri="{FF2B5EF4-FFF2-40B4-BE49-F238E27FC236}">
                <a16:creationId xmlns:a16="http://schemas.microsoft.com/office/drawing/2014/main" id="{87E3AB00-6841-4DD7-8620-750001D4F6A9}"/>
              </a:ext>
            </a:extLst>
          </p:cNvPr>
          <p:cNvSpPr>
            <a:spLocks/>
          </p:cNvSpPr>
          <p:nvPr/>
        </p:nvSpPr>
        <p:spPr bwMode="auto">
          <a:xfrm>
            <a:off x="-5689" y="5715512"/>
            <a:ext cx="12148358" cy="481369"/>
          </a:xfrm>
          <a:custGeom>
            <a:avLst/>
            <a:gdLst>
              <a:gd name="T0" fmla="*/ 93 w 5955"/>
              <a:gd name="T1" fmla="*/ 331 h 518"/>
              <a:gd name="T2" fmla="*/ 186 w 5955"/>
              <a:gd name="T3" fmla="*/ 321 h 518"/>
              <a:gd name="T4" fmla="*/ 280 w 5955"/>
              <a:gd name="T5" fmla="*/ 376 h 518"/>
              <a:gd name="T6" fmla="*/ 374 w 5955"/>
              <a:gd name="T7" fmla="*/ 317 h 518"/>
              <a:gd name="T8" fmla="*/ 467 w 5955"/>
              <a:gd name="T9" fmla="*/ 307 h 518"/>
              <a:gd name="T10" fmla="*/ 560 w 5955"/>
              <a:gd name="T11" fmla="*/ 325 h 518"/>
              <a:gd name="T12" fmla="*/ 654 w 5955"/>
              <a:gd name="T13" fmla="*/ 318 h 518"/>
              <a:gd name="T14" fmla="*/ 748 w 5955"/>
              <a:gd name="T15" fmla="*/ 251 h 518"/>
              <a:gd name="T16" fmla="*/ 841 w 5955"/>
              <a:gd name="T17" fmla="*/ 322 h 518"/>
              <a:gd name="T18" fmla="*/ 934 w 5955"/>
              <a:gd name="T19" fmla="*/ 301 h 518"/>
              <a:gd name="T20" fmla="*/ 1028 w 5955"/>
              <a:gd name="T21" fmla="*/ 319 h 518"/>
              <a:gd name="T22" fmla="*/ 1122 w 5955"/>
              <a:gd name="T23" fmla="*/ 330 h 518"/>
              <a:gd name="T24" fmla="*/ 1215 w 5955"/>
              <a:gd name="T25" fmla="*/ 377 h 518"/>
              <a:gd name="T26" fmla="*/ 1309 w 5955"/>
              <a:gd name="T27" fmla="*/ 284 h 518"/>
              <a:gd name="T28" fmla="*/ 1402 w 5955"/>
              <a:gd name="T29" fmla="*/ 308 h 518"/>
              <a:gd name="T30" fmla="*/ 1496 w 5955"/>
              <a:gd name="T31" fmla="*/ 344 h 518"/>
              <a:gd name="T32" fmla="*/ 1589 w 5955"/>
              <a:gd name="T33" fmla="*/ 330 h 518"/>
              <a:gd name="T34" fmla="*/ 1683 w 5955"/>
              <a:gd name="T35" fmla="*/ 378 h 518"/>
              <a:gd name="T36" fmla="*/ 1776 w 5955"/>
              <a:gd name="T37" fmla="*/ 315 h 518"/>
              <a:gd name="T38" fmla="*/ 1869 w 5955"/>
              <a:gd name="T39" fmla="*/ 306 h 518"/>
              <a:gd name="T40" fmla="*/ 1963 w 5955"/>
              <a:gd name="T41" fmla="*/ 326 h 518"/>
              <a:gd name="T42" fmla="*/ 2057 w 5955"/>
              <a:gd name="T43" fmla="*/ 319 h 518"/>
              <a:gd name="T44" fmla="*/ 2150 w 5955"/>
              <a:gd name="T45" fmla="*/ 365 h 518"/>
              <a:gd name="T46" fmla="*/ 2243 w 5955"/>
              <a:gd name="T47" fmla="*/ 293 h 518"/>
              <a:gd name="T48" fmla="*/ 2337 w 5955"/>
              <a:gd name="T49" fmla="*/ 314 h 518"/>
              <a:gd name="T50" fmla="*/ 2431 w 5955"/>
              <a:gd name="T51" fmla="*/ 222 h 518"/>
              <a:gd name="T52" fmla="*/ 2524 w 5955"/>
              <a:gd name="T53" fmla="*/ 333 h 518"/>
              <a:gd name="T54" fmla="*/ 2618 w 5955"/>
              <a:gd name="T55" fmla="*/ 374 h 518"/>
              <a:gd name="T56" fmla="*/ 2711 w 5955"/>
              <a:gd name="T57" fmla="*/ 292 h 518"/>
              <a:gd name="T58" fmla="*/ 2805 w 5955"/>
              <a:gd name="T59" fmla="*/ 298 h 518"/>
              <a:gd name="T60" fmla="*/ 2898 w 5955"/>
              <a:gd name="T61" fmla="*/ 327 h 518"/>
              <a:gd name="T62" fmla="*/ 2992 w 5955"/>
              <a:gd name="T63" fmla="*/ 332 h 518"/>
              <a:gd name="T64" fmla="*/ 3085 w 5955"/>
              <a:gd name="T65" fmla="*/ 310 h 518"/>
              <a:gd name="T66" fmla="*/ 3179 w 5955"/>
              <a:gd name="T67" fmla="*/ 329 h 518"/>
              <a:gd name="T68" fmla="*/ 3272 w 5955"/>
              <a:gd name="T69" fmla="*/ 382 h 518"/>
              <a:gd name="T70" fmla="*/ 3366 w 5955"/>
              <a:gd name="T71" fmla="*/ 281 h 518"/>
              <a:gd name="T72" fmla="*/ 3459 w 5955"/>
              <a:gd name="T73" fmla="*/ 307 h 518"/>
              <a:gd name="T74" fmla="*/ 3553 w 5955"/>
              <a:gd name="T75" fmla="*/ 319 h 518"/>
              <a:gd name="T76" fmla="*/ 3646 w 5955"/>
              <a:gd name="T77" fmla="*/ 323 h 518"/>
              <a:gd name="T78" fmla="*/ 3740 w 5955"/>
              <a:gd name="T79" fmla="*/ 259 h 518"/>
              <a:gd name="T80" fmla="*/ 3833 w 5955"/>
              <a:gd name="T81" fmla="*/ 330 h 518"/>
              <a:gd name="T82" fmla="*/ 3927 w 5955"/>
              <a:gd name="T83" fmla="*/ 381 h 518"/>
              <a:gd name="T84" fmla="*/ 4020 w 5955"/>
              <a:gd name="T85" fmla="*/ 285 h 518"/>
              <a:gd name="T86" fmla="*/ 4114 w 5955"/>
              <a:gd name="T87" fmla="*/ 303 h 518"/>
              <a:gd name="T88" fmla="*/ 4207 w 5955"/>
              <a:gd name="T89" fmla="*/ 333 h 518"/>
              <a:gd name="T90" fmla="*/ 4301 w 5955"/>
              <a:gd name="T91" fmla="*/ 322 h 518"/>
              <a:gd name="T92" fmla="*/ 4394 w 5955"/>
              <a:gd name="T93" fmla="*/ 381 h 518"/>
              <a:gd name="T94" fmla="*/ 4488 w 5955"/>
              <a:gd name="T95" fmla="*/ 282 h 518"/>
              <a:gd name="T96" fmla="*/ 4581 w 5955"/>
              <a:gd name="T97" fmla="*/ 296 h 518"/>
              <a:gd name="T98" fmla="*/ 4675 w 5955"/>
              <a:gd name="T99" fmla="*/ 327 h 518"/>
              <a:gd name="T100" fmla="*/ 4768 w 5955"/>
              <a:gd name="T101" fmla="*/ 321 h 518"/>
              <a:gd name="T102" fmla="*/ 4862 w 5955"/>
              <a:gd name="T103" fmla="*/ 372 h 518"/>
              <a:gd name="T104" fmla="*/ 4955 w 5955"/>
              <a:gd name="T105" fmla="*/ 309 h 518"/>
              <a:gd name="T106" fmla="*/ 5049 w 5955"/>
              <a:gd name="T107" fmla="*/ 307 h 518"/>
              <a:gd name="T108" fmla="*/ 5143 w 5955"/>
              <a:gd name="T109" fmla="*/ 323 h 518"/>
              <a:gd name="T110" fmla="*/ 5236 w 5955"/>
              <a:gd name="T111" fmla="*/ 327 h 518"/>
              <a:gd name="T112" fmla="*/ 5329 w 5955"/>
              <a:gd name="T113" fmla="*/ 256 h 518"/>
              <a:gd name="T114" fmla="*/ 5423 w 5955"/>
              <a:gd name="T115" fmla="*/ 326 h 518"/>
              <a:gd name="T116" fmla="*/ 5517 w 5955"/>
              <a:gd name="T117" fmla="*/ 376 h 518"/>
              <a:gd name="T118" fmla="*/ 5610 w 5955"/>
              <a:gd name="T119" fmla="*/ 295 h 518"/>
              <a:gd name="T120" fmla="*/ 5703 w 5955"/>
              <a:gd name="T121" fmla="*/ 305 h 518"/>
              <a:gd name="T122" fmla="*/ 5797 w 5955"/>
              <a:gd name="T123" fmla="*/ 317 h 518"/>
              <a:gd name="T124" fmla="*/ 5890 w 5955"/>
              <a:gd name="T125" fmla="*/ 323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5" h="518">
                <a:moveTo>
                  <a:pt x="0" y="298"/>
                </a:moveTo>
                <a:lnTo>
                  <a:pt x="1" y="295"/>
                </a:lnTo>
                <a:lnTo>
                  <a:pt x="1" y="288"/>
                </a:lnTo>
                <a:lnTo>
                  <a:pt x="2" y="290"/>
                </a:lnTo>
                <a:lnTo>
                  <a:pt x="2" y="292"/>
                </a:lnTo>
                <a:lnTo>
                  <a:pt x="3" y="295"/>
                </a:lnTo>
                <a:lnTo>
                  <a:pt x="3" y="302"/>
                </a:lnTo>
                <a:lnTo>
                  <a:pt x="4" y="303"/>
                </a:lnTo>
                <a:lnTo>
                  <a:pt x="5" y="310"/>
                </a:lnTo>
                <a:lnTo>
                  <a:pt x="5" y="309"/>
                </a:lnTo>
                <a:lnTo>
                  <a:pt x="6" y="312"/>
                </a:lnTo>
                <a:lnTo>
                  <a:pt x="7" y="312"/>
                </a:lnTo>
                <a:lnTo>
                  <a:pt x="7" y="312"/>
                </a:lnTo>
                <a:lnTo>
                  <a:pt x="8" y="314"/>
                </a:lnTo>
                <a:lnTo>
                  <a:pt x="8" y="312"/>
                </a:lnTo>
                <a:lnTo>
                  <a:pt x="9" y="314"/>
                </a:lnTo>
                <a:lnTo>
                  <a:pt x="10" y="313"/>
                </a:lnTo>
                <a:lnTo>
                  <a:pt x="10" y="313"/>
                </a:lnTo>
                <a:lnTo>
                  <a:pt x="11" y="317"/>
                </a:lnTo>
                <a:lnTo>
                  <a:pt x="12" y="316"/>
                </a:lnTo>
                <a:lnTo>
                  <a:pt x="12" y="318"/>
                </a:lnTo>
                <a:lnTo>
                  <a:pt x="13" y="317"/>
                </a:lnTo>
                <a:lnTo>
                  <a:pt x="13" y="319"/>
                </a:lnTo>
                <a:lnTo>
                  <a:pt x="14" y="319"/>
                </a:lnTo>
                <a:lnTo>
                  <a:pt x="14" y="319"/>
                </a:lnTo>
                <a:lnTo>
                  <a:pt x="15" y="324"/>
                </a:lnTo>
                <a:lnTo>
                  <a:pt x="15" y="323"/>
                </a:lnTo>
                <a:lnTo>
                  <a:pt x="16" y="326"/>
                </a:lnTo>
                <a:lnTo>
                  <a:pt x="17" y="324"/>
                </a:lnTo>
                <a:lnTo>
                  <a:pt x="17" y="325"/>
                </a:lnTo>
                <a:lnTo>
                  <a:pt x="18" y="324"/>
                </a:lnTo>
                <a:lnTo>
                  <a:pt x="18" y="324"/>
                </a:lnTo>
                <a:lnTo>
                  <a:pt x="19" y="325"/>
                </a:lnTo>
                <a:lnTo>
                  <a:pt x="20" y="320"/>
                </a:lnTo>
                <a:lnTo>
                  <a:pt x="20" y="323"/>
                </a:lnTo>
                <a:lnTo>
                  <a:pt x="21" y="319"/>
                </a:lnTo>
                <a:lnTo>
                  <a:pt x="21" y="318"/>
                </a:lnTo>
                <a:lnTo>
                  <a:pt x="22" y="318"/>
                </a:lnTo>
                <a:lnTo>
                  <a:pt x="23" y="313"/>
                </a:lnTo>
                <a:lnTo>
                  <a:pt x="23" y="312"/>
                </a:lnTo>
                <a:lnTo>
                  <a:pt x="24" y="309"/>
                </a:lnTo>
                <a:lnTo>
                  <a:pt x="25" y="310"/>
                </a:lnTo>
                <a:lnTo>
                  <a:pt x="25" y="303"/>
                </a:lnTo>
                <a:lnTo>
                  <a:pt x="26" y="292"/>
                </a:lnTo>
                <a:lnTo>
                  <a:pt x="26" y="290"/>
                </a:lnTo>
                <a:lnTo>
                  <a:pt x="27" y="295"/>
                </a:lnTo>
                <a:lnTo>
                  <a:pt x="28" y="284"/>
                </a:lnTo>
                <a:lnTo>
                  <a:pt x="28" y="289"/>
                </a:lnTo>
                <a:lnTo>
                  <a:pt x="29" y="290"/>
                </a:lnTo>
                <a:lnTo>
                  <a:pt x="29" y="296"/>
                </a:lnTo>
                <a:lnTo>
                  <a:pt x="30" y="306"/>
                </a:lnTo>
                <a:lnTo>
                  <a:pt x="30" y="312"/>
                </a:lnTo>
                <a:lnTo>
                  <a:pt x="31" y="317"/>
                </a:lnTo>
                <a:lnTo>
                  <a:pt x="31" y="319"/>
                </a:lnTo>
                <a:lnTo>
                  <a:pt x="32" y="317"/>
                </a:lnTo>
                <a:lnTo>
                  <a:pt x="33" y="318"/>
                </a:lnTo>
                <a:lnTo>
                  <a:pt x="33" y="318"/>
                </a:lnTo>
                <a:lnTo>
                  <a:pt x="34" y="316"/>
                </a:lnTo>
                <a:lnTo>
                  <a:pt x="34" y="319"/>
                </a:lnTo>
                <a:lnTo>
                  <a:pt x="35" y="314"/>
                </a:lnTo>
                <a:lnTo>
                  <a:pt x="36" y="315"/>
                </a:lnTo>
                <a:lnTo>
                  <a:pt x="36" y="314"/>
                </a:lnTo>
                <a:lnTo>
                  <a:pt x="37" y="313"/>
                </a:lnTo>
                <a:lnTo>
                  <a:pt x="38" y="315"/>
                </a:lnTo>
                <a:lnTo>
                  <a:pt x="38" y="338"/>
                </a:lnTo>
                <a:lnTo>
                  <a:pt x="39" y="295"/>
                </a:lnTo>
                <a:lnTo>
                  <a:pt x="39" y="252"/>
                </a:lnTo>
                <a:lnTo>
                  <a:pt x="40" y="208"/>
                </a:lnTo>
                <a:lnTo>
                  <a:pt x="41" y="165"/>
                </a:lnTo>
                <a:lnTo>
                  <a:pt x="41" y="193"/>
                </a:lnTo>
                <a:lnTo>
                  <a:pt x="42" y="236"/>
                </a:lnTo>
                <a:lnTo>
                  <a:pt x="43" y="280"/>
                </a:lnTo>
                <a:lnTo>
                  <a:pt x="43" y="324"/>
                </a:lnTo>
                <a:lnTo>
                  <a:pt x="44" y="367"/>
                </a:lnTo>
                <a:lnTo>
                  <a:pt x="44" y="364"/>
                </a:lnTo>
                <a:lnTo>
                  <a:pt x="45" y="361"/>
                </a:lnTo>
                <a:lnTo>
                  <a:pt x="45" y="361"/>
                </a:lnTo>
                <a:lnTo>
                  <a:pt x="46" y="364"/>
                </a:lnTo>
                <a:lnTo>
                  <a:pt x="46" y="365"/>
                </a:lnTo>
                <a:lnTo>
                  <a:pt x="47" y="366"/>
                </a:lnTo>
                <a:lnTo>
                  <a:pt x="48" y="368"/>
                </a:lnTo>
                <a:lnTo>
                  <a:pt x="48" y="366"/>
                </a:lnTo>
                <a:lnTo>
                  <a:pt x="49" y="372"/>
                </a:lnTo>
                <a:lnTo>
                  <a:pt x="49" y="370"/>
                </a:lnTo>
                <a:lnTo>
                  <a:pt x="50" y="375"/>
                </a:lnTo>
                <a:lnTo>
                  <a:pt x="51" y="374"/>
                </a:lnTo>
                <a:lnTo>
                  <a:pt x="51" y="376"/>
                </a:lnTo>
                <a:lnTo>
                  <a:pt x="52" y="376"/>
                </a:lnTo>
                <a:lnTo>
                  <a:pt x="52" y="374"/>
                </a:lnTo>
                <a:lnTo>
                  <a:pt x="53" y="374"/>
                </a:lnTo>
                <a:lnTo>
                  <a:pt x="54" y="369"/>
                </a:lnTo>
                <a:lnTo>
                  <a:pt x="54" y="366"/>
                </a:lnTo>
                <a:lnTo>
                  <a:pt x="55" y="359"/>
                </a:lnTo>
                <a:lnTo>
                  <a:pt x="56" y="351"/>
                </a:lnTo>
                <a:lnTo>
                  <a:pt x="56" y="344"/>
                </a:lnTo>
                <a:lnTo>
                  <a:pt x="57" y="331"/>
                </a:lnTo>
                <a:lnTo>
                  <a:pt x="57" y="323"/>
                </a:lnTo>
                <a:lnTo>
                  <a:pt x="58" y="310"/>
                </a:lnTo>
                <a:lnTo>
                  <a:pt x="59" y="304"/>
                </a:lnTo>
                <a:lnTo>
                  <a:pt x="59" y="297"/>
                </a:lnTo>
                <a:lnTo>
                  <a:pt x="60" y="295"/>
                </a:lnTo>
                <a:lnTo>
                  <a:pt x="60" y="301"/>
                </a:lnTo>
                <a:lnTo>
                  <a:pt x="61" y="299"/>
                </a:lnTo>
                <a:lnTo>
                  <a:pt x="61" y="308"/>
                </a:lnTo>
                <a:lnTo>
                  <a:pt x="62" y="310"/>
                </a:lnTo>
                <a:lnTo>
                  <a:pt x="62" y="314"/>
                </a:lnTo>
                <a:lnTo>
                  <a:pt x="63" y="317"/>
                </a:lnTo>
                <a:lnTo>
                  <a:pt x="64" y="319"/>
                </a:lnTo>
                <a:lnTo>
                  <a:pt x="64" y="320"/>
                </a:lnTo>
                <a:lnTo>
                  <a:pt x="65" y="320"/>
                </a:lnTo>
                <a:lnTo>
                  <a:pt x="65" y="323"/>
                </a:lnTo>
                <a:lnTo>
                  <a:pt x="66" y="320"/>
                </a:lnTo>
                <a:lnTo>
                  <a:pt x="67" y="323"/>
                </a:lnTo>
                <a:lnTo>
                  <a:pt x="67" y="322"/>
                </a:lnTo>
                <a:lnTo>
                  <a:pt x="68" y="321"/>
                </a:lnTo>
                <a:lnTo>
                  <a:pt x="69" y="326"/>
                </a:lnTo>
                <a:lnTo>
                  <a:pt x="69" y="320"/>
                </a:lnTo>
                <a:lnTo>
                  <a:pt x="70" y="324"/>
                </a:lnTo>
                <a:lnTo>
                  <a:pt x="70" y="324"/>
                </a:lnTo>
                <a:lnTo>
                  <a:pt x="71" y="324"/>
                </a:lnTo>
                <a:lnTo>
                  <a:pt x="72" y="325"/>
                </a:lnTo>
                <a:lnTo>
                  <a:pt x="72" y="326"/>
                </a:lnTo>
                <a:lnTo>
                  <a:pt x="73" y="331"/>
                </a:lnTo>
                <a:lnTo>
                  <a:pt x="73" y="330"/>
                </a:lnTo>
                <a:lnTo>
                  <a:pt x="74" y="331"/>
                </a:lnTo>
                <a:lnTo>
                  <a:pt x="75" y="332"/>
                </a:lnTo>
                <a:lnTo>
                  <a:pt x="75" y="332"/>
                </a:lnTo>
                <a:lnTo>
                  <a:pt x="76" y="334"/>
                </a:lnTo>
                <a:lnTo>
                  <a:pt x="76" y="332"/>
                </a:lnTo>
                <a:lnTo>
                  <a:pt x="77" y="335"/>
                </a:lnTo>
                <a:lnTo>
                  <a:pt x="77" y="331"/>
                </a:lnTo>
                <a:lnTo>
                  <a:pt x="78" y="331"/>
                </a:lnTo>
                <a:lnTo>
                  <a:pt x="78" y="329"/>
                </a:lnTo>
                <a:lnTo>
                  <a:pt x="79" y="327"/>
                </a:lnTo>
                <a:lnTo>
                  <a:pt x="80" y="330"/>
                </a:lnTo>
                <a:lnTo>
                  <a:pt x="80" y="323"/>
                </a:lnTo>
                <a:lnTo>
                  <a:pt x="81" y="325"/>
                </a:lnTo>
                <a:lnTo>
                  <a:pt x="82" y="318"/>
                </a:lnTo>
                <a:lnTo>
                  <a:pt x="82" y="319"/>
                </a:lnTo>
                <a:lnTo>
                  <a:pt x="83" y="319"/>
                </a:lnTo>
                <a:lnTo>
                  <a:pt x="83" y="309"/>
                </a:lnTo>
                <a:lnTo>
                  <a:pt x="84" y="300"/>
                </a:lnTo>
                <a:lnTo>
                  <a:pt x="85" y="309"/>
                </a:lnTo>
                <a:lnTo>
                  <a:pt x="85" y="295"/>
                </a:lnTo>
                <a:lnTo>
                  <a:pt x="86" y="305"/>
                </a:lnTo>
                <a:lnTo>
                  <a:pt x="87" y="300"/>
                </a:lnTo>
                <a:lnTo>
                  <a:pt x="87" y="311"/>
                </a:lnTo>
                <a:lnTo>
                  <a:pt x="88" y="318"/>
                </a:lnTo>
                <a:lnTo>
                  <a:pt x="88" y="326"/>
                </a:lnTo>
                <a:lnTo>
                  <a:pt x="89" y="330"/>
                </a:lnTo>
                <a:lnTo>
                  <a:pt x="89" y="328"/>
                </a:lnTo>
                <a:lnTo>
                  <a:pt x="90" y="333"/>
                </a:lnTo>
                <a:lnTo>
                  <a:pt x="91" y="330"/>
                </a:lnTo>
                <a:lnTo>
                  <a:pt x="91" y="335"/>
                </a:lnTo>
                <a:lnTo>
                  <a:pt x="92" y="329"/>
                </a:lnTo>
                <a:lnTo>
                  <a:pt x="92" y="332"/>
                </a:lnTo>
                <a:lnTo>
                  <a:pt x="93" y="331"/>
                </a:lnTo>
                <a:lnTo>
                  <a:pt x="93" y="329"/>
                </a:lnTo>
                <a:lnTo>
                  <a:pt x="94" y="331"/>
                </a:lnTo>
                <a:lnTo>
                  <a:pt x="95" y="326"/>
                </a:lnTo>
                <a:lnTo>
                  <a:pt x="95" y="329"/>
                </a:lnTo>
                <a:lnTo>
                  <a:pt x="96" y="345"/>
                </a:lnTo>
                <a:lnTo>
                  <a:pt x="96" y="320"/>
                </a:lnTo>
                <a:lnTo>
                  <a:pt x="97" y="277"/>
                </a:lnTo>
                <a:lnTo>
                  <a:pt x="98" y="234"/>
                </a:lnTo>
                <a:lnTo>
                  <a:pt x="98" y="190"/>
                </a:lnTo>
                <a:lnTo>
                  <a:pt x="99" y="147"/>
                </a:lnTo>
                <a:lnTo>
                  <a:pt x="100" y="191"/>
                </a:lnTo>
                <a:lnTo>
                  <a:pt x="100" y="234"/>
                </a:lnTo>
                <a:lnTo>
                  <a:pt x="101" y="278"/>
                </a:lnTo>
                <a:lnTo>
                  <a:pt x="101" y="322"/>
                </a:lnTo>
                <a:lnTo>
                  <a:pt x="102" y="366"/>
                </a:lnTo>
                <a:lnTo>
                  <a:pt x="103" y="372"/>
                </a:lnTo>
                <a:lnTo>
                  <a:pt x="103" y="369"/>
                </a:lnTo>
                <a:lnTo>
                  <a:pt x="104" y="372"/>
                </a:lnTo>
                <a:lnTo>
                  <a:pt x="104" y="374"/>
                </a:lnTo>
                <a:lnTo>
                  <a:pt x="105" y="373"/>
                </a:lnTo>
                <a:lnTo>
                  <a:pt x="105" y="379"/>
                </a:lnTo>
                <a:lnTo>
                  <a:pt x="106" y="377"/>
                </a:lnTo>
                <a:lnTo>
                  <a:pt x="107" y="381"/>
                </a:lnTo>
                <a:lnTo>
                  <a:pt x="107" y="379"/>
                </a:lnTo>
                <a:lnTo>
                  <a:pt x="108" y="382"/>
                </a:lnTo>
                <a:lnTo>
                  <a:pt x="108" y="382"/>
                </a:lnTo>
                <a:lnTo>
                  <a:pt x="109" y="381"/>
                </a:lnTo>
                <a:lnTo>
                  <a:pt x="110" y="382"/>
                </a:lnTo>
                <a:lnTo>
                  <a:pt x="110" y="380"/>
                </a:lnTo>
                <a:lnTo>
                  <a:pt x="111" y="380"/>
                </a:lnTo>
                <a:lnTo>
                  <a:pt x="111" y="373"/>
                </a:lnTo>
                <a:lnTo>
                  <a:pt x="112" y="368"/>
                </a:lnTo>
                <a:lnTo>
                  <a:pt x="113" y="361"/>
                </a:lnTo>
                <a:lnTo>
                  <a:pt x="113" y="350"/>
                </a:lnTo>
                <a:lnTo>
                  <a:pt x="114" y="343"/>
                </a:lnTo>
                <a:lnTo>
                  <a:pt x="114" y="330"/>
                </a:lnTo>
                <a:lnTo>
                  <a:pt x="115" y="320"/>
                </a:lnTo>
                <a:lnTo>
                  <a:pt x="116" y="312"/>
                </a:lnTo>
                <a:lnTo>
                  <a:pt x="116" y="302"/>
                </a:lnTo>
                <a:lnTo>
                  <a:pt x="117" y="302"/>
                </a:lnTo>
                <a:lnTo>
                  <a:pt x="118" y="302"/>
                </a:lnTo>
                <a:lnTo>
                  <a:pt x="118" y="306"/>
                </a:lnTo>
                <a:lnTo>
                  <a:pt x="119" y="308"/>
                </a:lnTo>
                <a:lnTo>
                  <a:pt x="119" y="313"/>
                </a:lnTo>
                <a:lnTo>
                  <a:pt x="120" y="317"/>
                </a:lnTo>
                <a:lnTo>
                  <a:pt x="120" y="317"/>
                </a:lnTo>
                <a:lnTo>
                  <a:pt x="121" y="322"/>
                </a:lnTo>
                <a:lnTo>
                  <a:pt x="121" y="322"/>
                </a:lnTo>
                <a:lnTo>
                  <a:pt x="122" y="325"/>
                </a:lnTo>
                <a:lnTo>
                  <a:pt x="123" y="325"/>
                </a:lnTo>
                <a:lnTo>
                  <a:pt x="123" y="325"/>
                </a:lnTo>
                <a:lnTo>
                  <a:pt x="124" y="326"/>
                </a:lnTo>
                <a:lnTo>
                  <a:pt x="124" y="326"/>
                </a:lnTo>
                <a:lnTo>
                  <a:pt x="125" y="326"/>
                </a:lnTo>
                <a:lnTo>
                  <a:pt x="126" y="325"/>
                </a:lnTo>
                <a:lnTo>
                  <a:pt x="126" y="326"/>
                </a:lnTo>
                <a:lnTo>
                  <a:pt x="127" y="326"/>
                </a:lnTo>
                <a:lnTo>
                  <a:pt x="127" y="326"/>
                </a:lnTo>
                <a:lnTo>
                  <a:pt x="128" y="330"/>
                </a:lnTo>
                <a:lnTo>
                  <a:pt x="129" y="327"/>
                </a:lnTo>
                <a:lnTo>
                  <a:pt x="129" y="331"/>
                </a:lnTo>
                <a:lnTo>
                  <a:pt x="130" y="330"/>
                </a:lnTo>
                <a:lnTo>
                  <a:pt x="131" y="330"/>
                </a:lnTo>
                <a:lnTo>
                  <a:pt x="131" y="331"/>
                </a:lnTo>
                <a:lnTo>
                  <a:pt x="132" y="327"/>
                </a:lnTo>
                <a:lnTo>
                  <a:pt x="132" y="328"/>
                </a:lnTo>
                <a:lnTo>
                  <a:pt x="133" y="325"/>
                </a:lnTo>
                <a:lnTo>
                  <a:pt x="134" y="326"/>
                </a:lnTo>
                <a:lnTo>
                  <a:pt x="134" y="326"/>
                </a:lnTo>
                <a:lnTo>
                  <a:pt x="135" y="323"/>
                </a:lnTo>
                <a:lnTo>
                  <a:pt x="135" y="325"/>
                </a:lnTo>
                <a:lnTo>
                  <a:pt x="136" y="324"/>
                </a:lnTo>
                <a:lnTo>
                  <a:pt x="136" y="325"/>
                </a:lnTo>
                <a:lnTo>
                  <a:pt x="137" y="324"/>
                </a:lnTo>
                <a:lnTo>
                  <a:pt x="137" y="323"/>
                </a:lnTo>
                <a:lnTo>
                  <a:pt x="138" y="320"/>
                </a:lnTo>
                <a:lnTo>
                  <a:pt x="139" y="317"/>
                </a:lnTo>
                <a:lnTo>
                  <a:pt x="139" y="316"/>
                </a:lnTo>
                <a:lnTo>
                  <a:pt x="140" y="312"/>
                </a:lnTo>
                <a:lnTo>
                  <a:pt x="141" y="313"/>
                </a:lnTo>
                <a:lnTo>
                  <a:pt x="141" y="305"/>
                </a:lnTo>
                <a:lnTo>
                  <a:pt x="142" y="292"/>
                </a:lnTo>
                <a:lnTo>
                  <a:pt x="142" y="303"/>
                </a:lnTo>
                <a:lnTo>
                  <a:pt x="143" y="291"/>
                </a:lnTo>
                <a:lnTo>
                  <a:pt x="144" y="300"/>
                </a:lnTo>
                <a:lnTo>
                  <a:pt x="144" y="297"/>
                </a:lnTo>
                <a:lnTo>
                  <a:pt x="145" y="304"/>
                </a:lnTo>
                <a:lnTo>
                  <a:pt x="145" y="318"/>
                </a:lnTo>
                <a:lnTo>
                  <a:pt x="146" y="319"/>
                </a:lnTo>
                <a:lnTo>
                  <a:pt x="147" y="326"/>
                </a:lnTo>
                <a:lnTo>
                  <a:pt x="147" y="324"/>
                </a:lnTo>
                <a:lnTo>
                  <a:pt x="148" y="327"/>
                </a:lnTo>
                <a:lnTo>
                  <a:pt x="148" y="326"/>
                </a:lnTo>
                <a:lnTo>
                  <a:pt x="149" y="326"/>
                </a:lnTo>
                <a:lnTo>
                  <a:pt x="150" y="326"/>
                </a:lnTo>
                <a:lnTo>
                  <a:pt x="150" y="326"/>
                </a:lnTo>
                <a:lnTo>
                  <a:pt x="151" y="327"/>
                </a:lnTo>
                <a:lnTo>
                  <a:pt x="151" y="323"/>
                </a:lnTo>
                <a:lnTo>
                  <a:pt x="152" y="325"/>
                </a:lnTo>
                <a:lnTo>
                  <a:pt x="152" y="324"/>
                </a:lnTo>
                <a:lnTo>
                  <a:pt x="153" y="321"/>
                </a:lnTo>
                <a:lnTo>
                  <a:pt x="154" y="345"/>
                </a:lnTo>
                <a:lnTo>
                  <a:pt x="154" y="310"/>
                </a:lnTo>
                <a:lnTo>
                  <a:pt x="155" y="266"/>
                </a:lnTo>
                <a:lnTo>
                  <a:pt x="155" y="223"/>
                </a:lnTo>
                <a:lnTo>
                  <a:pt x="156" y="180"/>
                </a:lnTo>
                <a:lnTo>
                  <a:pt x="157" y="157"/>
                </a:lnTo>
                <a:lnTo>
                  <a:pt x="157" y="200"/>
                </a:lnTo>
                <a:lnTo>
                  <a:pt x="158" y="244"/>
                </a:lnTo>
                <a:lnTo>
                  <a:pt x="158" y="288"/>
                </a:lnTo>
                <a:lnTo>
                  <a:pt x="159" y="331"/>
                </a:lnTo>
                <a:lnTo>
                  <a:pt x="160" y="370"/>
                </a:lnTo>
                <a:lnTo>
                  <a:pt x="160" y="367"/>
                </a:lnTo>
                <a:lnTo>
                  <a:pt x="161" y="367"/>
                </a:lnTo>
                <a:lnTo>
                  <a:pt x="162" y="366"/>
                </a:lnTo>
                <a:lnTo>
                  <a:pt x="162" y="370"/>
                </a:lnTo>
                <a:lnTo>
                  <a:pt x="163" y="369"/>
                </a:lnTo>
                <a:lnTo>
                  <a:pt x="163" y="370"/>
                </a:lnTo>
                <a:lnTo>
                  <a:pt x="164" y="370"/>
                </a:lnTo>
                <a:lnTo>
                  <a:pt x="164" y="372"/>
                </a:lnTo>
                <a:lnTo>
                  <a:pt x="165" y="375"/>
                </a:lnTo>
                <a:lnTo>
                  <a:pt x="166" y="373"/>
                </a:lnTo>
                <a:lnTo>
                  <a:pt x="166" y="375"/>
                </a:lnTo>
                <a:lnTo>
                  <a:pt x="167" y="373"/>
                </a:lnTo>
                <a:lnTo>
                  <a:pt x="167" y="373"/>
                </a:lnTo>
                <a:lnTo>
                  <a:pt x="168" y="371"/>
                </a:lnTo>
                <a:lnTo>
                  <a:pt x="168" y="367"/>
                </a:lnTo>
                <a:lnTo>
                  <a:pt x="169" y="366"/>
                </a:lnTo>
                <a:lnTo>
                  <a:pt x="170" y="358"/>
                </a:lnTo>
                <a:lnTo>
                  <a:pt x="170" y="353"/>
                </a:lnTo>
                <a:lnTo>
                  <a:pt x="171" y="344"/>
                </a:lnTo>
                <a:lnTo>
                  <a:pt x="172" y="336"/>
                </a:lnTo>
                <a:lnTo>
                  <a:pt x="172" y="326"/>
                </a:lnTo>
                <a:lnTo>
                  <a:pt x="173" y="312"/>
                </a:lnTo>
                <a:lnTo>
                  <a:pt x="173" y="305"/>
                </a:lnTo>
                <a:lnTo>
                  <a:pt x="174" y="294"/>
                </a:lnTo>
                <a:lnTo>
                  <a:pt x="175" y="292"/>
                </a:lnTo>
                <a:lnTo>
                  <a:pt x="175" y="292"/>
                </a:lnTo>
                <a:lnTo>
                  <a:pt x="176" y="295"/>
                </a:lnTo>
                <a:lnTo>
                  <a:pt x="176" y="301"/>
                </a:lnTo>
                <a:lnTo>
                  <a:pt x="177" y="303"/>
                </a:lnTo>
                <a:lnTo>
                  <a:pt x="178" y="310"/>
                </a:lnTo>
                <a:lnTo>
                  <a:pt x="178" y="311"/>
                </a:lnTo>
                <a:lnTo>
                  <a:pt x="179" y="314"/>
                </a:lnTo>
                <a:lnTo>
                  <a:pt x="179" y="314"/>
                </a:lnTo>
                <a:lnTo>
                  <a:pt x="180" y="315"/>
                </a:lnTo>
                <a:lnTo>
                  <a:pt x="180" y="318"/>
                </a:lnTo>
                <a:lnTo>
                  <a:pt x="181" y="315"/>
                </a:lnTo>
                <a:lnTo>
                  <a:pt x="182" y="318"/>
                </a:lnTo>
                <a:lnTo>
                  <a:pt x="182" y="318"/>
                </a:lnTo>
                <a:lnTo>
                  <a:pt x="183" y="318"/>
                </a:lnTo>
                <a:lnTo>
                  <a:pt x="183" y="318"/>
                </a:lnTo>
                <a:lnTo>
                  <a:pt x="184" y="318"/>
                </a:lnTo>
                <a:lnTo>
                  <a:pt x="185" y="320"/>
                </a:lnTo>
                <a:lnTo>
                  <a:pt x="185" y="318"/>
                </a:lnTo>
                <a:lnTo>
                  <a:pt x="186" y="322"/>
                </a:lnTo>
                <a:lnTo>
                  <a:pt x="186" y="321"/>
                </a:lnTo>
                <a:lnTo>
                  <a:pt x="187" y="323"/>
                </a:lnTo>
                <a:lnTo>
                  <a:pt x="188" y="327"/>
                </a:lnTo>
                <a:lnTo>
                  <a:pt x="188" y="325"/>
                </a:lnTo>
                <a:lnTo>
                  <a:pt x="189" y="328"/>
                </a:lnTo>
                <a:lnTo>
                  <a:pt x="190" y="327"/>
                </a:lnTo>
                <a:lnTo>
                  <a:pt x="190" y="327"/>
                </a:lnTo>
                <a:lnTo>
                  <a:pt x="191" y="328"/>
                </a:lnTo>
                <a:lnTo>
                  <a:pt x="191" y="326"/>
                </a:lnTo>
                <a:lnTo>
                  <a:pt x="192" y="328"/>
                </a:lnTo>
                <a:lnTo>
                  <a:pt x="193" y="324"/>
                </a:lnTo>
                <a:lnTo>
                  <a:pt x="193" y="325"/>
                </a:lnTo>
                <a:lnTo>
                  <a:pt x="194" y="323"/>
                </a:lnTo>
                <a:lnTo>
                  <a:pt x="194" y="321"/>
                </a:lnTo>
                <a:lnTo>
                  <a:pt x="195" y="322"/>
                </a:lnTo>
                <a:lnTo>
                  <a:pt x="195" y="315"/>
                </a:lnTo>
                <a:lnTo>
                  <a:pt x="196" y="318"/>
                </a:lnTo>
                <a:lnTo>
                  <a:pt x="197" y="314"/>
                </a:lnTo>
                <a:lnTo>
                  <a:pt x="197" y="308"/>
                </a:lnTo>
                <a:lnTo>
                  <a:pt x="198" y="309"/>
                </a:lnTo>
                <a:lnTo>
                  <a:pt x="198" y="305"/>
                </a:lnTo>
                <a:lnTo>
                  <a:pt x="199" y="310"/>
                </a:lnTo>
                <a:lnTo>
                  <a:pt x="199" y="284"/>
                </a:lnTo>
                <a:lnTo>
                  <a:pt x="200" y="300"/>
                </a:lnTo>
                <a:lnTo>
                  <a:pt x="201" y="284"/>
                </a:lnTo>
                <a:lnTo>
                  <a:pt x="201" y="286"/>
                </a:lnTo>
                <a:lnTo>
                  <a:pt x="202" y="295"/>
                </a:lnTo>
                <a:lnTo>
                  <a:pt x="203" y="293"/>
                </a:lnTo>
                <a:lnTo>
                  <a:pt x="203" y="299"/>
                </a:lnTo>
                <a:lnTo>
                  <a:pt x="204" y="311"/>
                </a:lnTo>
                <a:lnTo>
                  <a:pt x="204" y="315"/>
                </a:lnTo>
                <a:lnTo>
                  <a:pt x="205" y="319"/>
                </a:lnTo>
                <a:lnTo>
                  <a:pt x="206" y="315"/>
                </a:lnTo>
                <a:lnTo>
                  <a:pt x="206" y="321"/>
                </a:lnTo>
                <a:lnTo>
                  <a:pt x="207" y="315"/>
                </a:lnTo>
                <a:lnTo>
                  <a:pt x="207" y="318"/>
                </a:lnTo>
                <a:lnTo>
                  <a:pt x="208" y="322"/>
                </a:lnTo>
                <a:lnTo>
                  <a:pt x="209" y="317"/>
                </a:lnTo>
                <a:lnTo>
                  <a:pt x="209" y="320"/>
                </a:lnTo>
                <a:lnTo>
                  <a:pt x="210" y="315"/>
                </a:lnTo>
                <a:lnTo>
                  <a:pt x="210" y="319"/>
                </a:lnTo>
                <a:lnTo>
                  <a:pt x="211" y="312"/>
                </a:lnTo>
                <a:lnTo>
                  <a:pt x="211" y="320"/>
                </a:lnTo>
                <a:lnTo>
                  <a:pt x="212" y="341"/>
                </a:lnTo>
                <a:lnTo>
                  <a:pt x="213" y="298"/>
                </a:lnTo>
                <a:lnTo>
                  <a:pt x="213" y="254"/>
                </a:lnTo>
                <a:lnTo>
                  <a:pt x="214" y="211"/>
                </a:lnTo>
                <a:lnTo>
                  <a:pt x="214" y="168"/>
                </a:lnTo>
                <a:lnTo>
                  <a:pt x="215" y="211"/>
                </a:lnTo>
                <a:lnTo>
                  <a:pt x="216" y="255"/>
                </a:lnTo>
                <a:lnTo>
                  <a:pt x="216" y="298"/>
                </a:lnTo>
                <a:lnTo>
                  <a:pt x="217" y="342"/>
                </a:lnTo>
                <a:lnTo>
                  <a:pt x="217" y="367"/>
                </a:lnTo>
                <a:lnTo>
                  <a:pt x="218" y="362"/>
                </a:lnTo>
                <a:lnTo>
                  <a:pt x="219" y="365"/>
                </a:lnTo>
                <a:lnTo>
                  <a:pt x="219" y="364"/>
                </a:lnTo>
                <a:lnTo>
                  <a:pt x="220" y="365"/>
                </a:lnTo>
                <a:lnTo>
                  <a:pt x="221" y="367"/>
                </a:lnTo>
                <a:lnTo>
                  <a:pt x="221" y="367"/>
                </a:lnTo>
                <a:lnTo>
                  <a:pt x="222" y="372"/>
                </a:lnTo>
                <a:lnTo>
                  <a:pt x="222" y="372"/>
                </a:lnTo>
                <a:lnTo>
                  <a:pt x="223" y="372"/>
                </a:lnTo>
                <a:lnTo>
                  <a:pt x="224" y="374"/>
                </a:lnTo>
                <a:lnTo>
                  <a:pt x="224" y="375"/>
                </a:lnTo>
                <a:lnTo>
                  <a:pt x="225" y="378"/>
                </a:lnTo>
                <a:lnTo>
                  <a:pt x="225" y="376"/>
                </a:lnTo>
                <a:lnTo>
                  <a:pt x="226" y="379"/>
                </a:lnTo>
                <a:lnTo>
                  <a:pt x="226" y="377"/>
                </a:lnTo>
                <a:lnTo>
                  <a:pt x="227" y="375"/>
                </a:lnTo>
                <a:lnTo>
                  <a:pt x="227" y="372"/>
                </a:lnTo>
                <a:lnTo>
                  <a:pt x="228" y="361"/>
                </a:lnTo>
                <a:lnTo>
                  <a:pt x="229" y="359"/>
                </a:lnTo>
                <a:lnTo>
                  <a:pt x="229" y="348"/>
                </a:lnTo>
                <a:lnTo>
                  <a:pt x="230" y="340"/>
                </a:lnTo>
                <a:lnTo>
                  <a:pt x="230" y="331"/>
                </a:lnTo>
                <a:lnTo>
                  <a:pt x="231" y="323"/>
                </a:lnTo>
                <a:lnTo>
                  <a:pt x="232" y="315"/>
                </a:lnTo>
                <a:lnTo>
                  <a:pt x="232" y="304"/>
                </a:lnTo>
                <a:lnTo>
                  <a:pt x="233" y="307"/>
                </a:lnTo>
                <a:lnTo>
                  <a:pt x="234" y="306"/>
                </a:lnTo>
                <a:lnTo>
                  <a:pt x="234" y="308"/>
                </a:lnTo>
                <a:lnTo>
                  <a:pt x="235" y="312"/>
                </a:lnTo>
                <a:lnTo>
                  <a:pt x="235" y="315"/>
                </a:lnTo>
                <a:lnTo>
                  <a:pt x="236" y="321"/>
                </a:lnTo>
                <a:lnTo>
                  <a:pt x="237" y="322"/>
                </a:lnTo>
                <a:lnTo>
                  <a:pt x="237" y="326"/>
                </a:lnTo>
                <a:lnTo>
                  <a:pt x="238" y="325"/>
                </a:lnTo>
                <a:lnTo>
                  <a:pt x="238" y="329"/>
                </a:lnTo>
                <a:lnTo>
                  <a:pt x="239" y="325"/>
                </a:lnTo>
                <a:lnTo>
                  <a:pt x="240" y="327"/>
                </a:lnTo>
                <a:lnTo>
                  <a:pt x="240" y="330"/>
                </a:lnTo>
                <a:lnTo>
                  <a:pt x="241" y="325"/>
                </a:lnTo>
                <a:lnTo>
                  <a:pt x="241" y="326"/>
                </a:lnTo>
                <a:lnTo>
                  <a:pt x="242" y="330"/>
                </a:lnTo>
                <a:lnTo>
                  <a:pt x="242" y="325"/>
                </a:lnTo>
                <a:lnTo>
                  <a:pt x="243" y="330"/>
                </a:lnTo>
                <a:lnTo>
                  <a:pt x="243" y="327"/>
                </a:lnTo>
                <a:lnTo>
                  <a:pt x="244" y="327"/>
                </a:lnTo>
                <a:lnTo>
                  <a:pt x="245" y="329"/>
                </a:lnTo>
                <a:lnTo>
                  <a:pt x="245" y="330"/>
                </a:lnTo>
                <a:lnTo>
                  <a:pt x="246" y="330"/>
                </a:lnTo>
                <a:lnTo>
                  <a:pt x="247" y="331"/>
                </a:lnTo>
                <a:lnTo>
                  <a:pt x="247" y="333"/>
                </a:lnTo>
                <a:lnTo>
                  <a:pt x="248" y="332"/>
                </a:lnTo>
                <a:lnTo>
                  <a:pt x="248" y="334"/>
                </a:lnTo>
                <a:lnTo>
                  <a:pt x="249" y="336"/>
                </a:lnTo>
                <a:lnTo>
                  <a:pt x="250" y="330"/>
                </a:lnTo>
                <a:lnTo>
                  <a:pt x="250" y="335"/>
                </a:lnTo>
                <a:lnTo>
                  <a:pt x="251" y="330"/>
                </a:lnTo>
                <a:lnTo>
                  <a:pt x="252" y="331"/>
                </a:lnTo>
                <a:lnTo>
                  <a:pt x="252" y="329"/>
                </a:lnTo>
                <a:lnTo>
                  <a:pt x="253" y="330"/>
                </a:lnTo>
                <a:lnTo>
                  <a:pt x="253" y="329"/>
                </a:lnTo>
                <a:lnTo>
                  <a:pt x="254" y="325"/>
                </a:lnTo>
                <a:lnTo>
                  <a:pt x="254" y="325"/>
                </a:lnTo>
                <a:lnTo>
                  <a:pt x="255" y="319"/>
                </a:lnTo>
                <a:lnTo>
                  <a:pt x="256" y="318"/>
                </a:lnTo>
                <a:lnTo>
                  <a:pt x="256" y="315"/>
                </a:lnTo>
                <a:lnTo>
                  <a:pt x="257" y="317"/>
                </a:lnTo>
                <a:lnTo>
                  <a:pt x="257" y="302"/>
                </a:lnTo>
                <a:lnTo>
                  <a:pt x="258" y="302"/>
                </a:lnTo>
                <a:lnTo>
                  <a:pt x="258" y="297"/>
                </a:lnTo>
                <a:lnTo>
                  <a:pt x="259" y="296"/>
                </a:lnTo>
                <a:lnTo>
                  <a:pt x="260" y="303"/>
                </a:lnTo>
                <a:lnTo>
                  <a:pt x="260" y="303"/>
                </a:lnTo>
                <a:lnTo>
                  <a:pt x="261" y="308"/>
                </a:lnTo>
                <a:lnTo>
                  <a:pt x="261" y="324"/>
                </a:lnTo>
                <a:lnTo>
                  <a:pt x="262" y="324"/>
                </a:lnTo>
                <a:lnTo>
                  <a:pt x="263" y="326"/>
                </a:lnTo>
                <a:lnTo>
                  <a:pt x="263" y="326"/>
                </a:lnTo>
                <a:lnTo>
                  <a:pt x="264" y="327"/>
                </a:lnTo>
                <a:lnTo>
                  <a:pt x="265" y="327"/>
                </a:lnTo>
                <a:lnTo>
                  <a:pt x="265" y="327"/>
                </a:lnTo>
                <a:lnTo>
                  <a:pt x="266" y="329"/>
                </a:lnTo>
                <a:lnTo>
                  <a:pt x="266" y="326"/>
                </a:lnTo>
                <a:lnTo>
                  <a:pt x="267" y="330"/>
                </a:lnTo>
                <a:lnTo>
                  <a:pt x="268" y="326"/>
                </a:lnTo>
                <a:lnTo>
                  <a:pt x="268" y="324"/>
                </a:lnTo>
                <a:lnTo>
                  <a:pt x="269" y="324"/>
                </a:lnTo>
                <a:lnTo>
                  <a:pt x="269" y="332"/>
                </a:lnTo>
                <a:lnTo>
                  <a:pt x="270" y="349"/>
                </a:lnTo>
                <a:lnTo>
                  <a:pt x="270" y="306"/>
                </a:lnTo>
                <a:lnTo>
                  <a:pt x="271" y="262"/>
                </a:lnTo>
                <a:lnTo>
                  <a:pt x="272" y="219"/>
                </a:lnTo>
                <a:lnTo>
                  <a:pt x="272" y="176"/>
                </a:lnTo>
                <a:lnTo>
                  <a:pt x="273" y="220"/>
                </a:lnTo>
                <a:lnTo>
                  <a:pt x="273" y="263"/>
                </a:lnTo>
                <a:lnTo>
                  <a:pt x="274" y="307"/>
                </a:lnTo>
                <a:lnTo>
                  <a:pt x="274" y="351"/>
                </a:lnTo>
                <a:lnTo>
                  <a:pt x="275" y="370"/>
                </a:lnTo>
                <a:lnTo>
                  <a:pt x="276" y="369"/>
                </a:lnTo>
                <a:lnTo>
                  <a:pt x="276" y="366"/>
                </a:lnTo>
                <a:lnTo>
                  <a:pt x="277" y="367"/>
                </a:lnTo>
                <a:lnTo>
                  <a:pt x="278" y="369"/>
                </a:lnTo>
                <a:lnTo>
                  <a:pt x="278" y="369"/>
                </a:lnTo>
                <a:lnTo>
                  <a:pt x="279" y="370"/>
                </a:lnTo>
                <a:lnTo>
                  <a:pt x="279" y="371"/>
                </a:lnTo>
                <a:lnTo>
                  <a:pt x="280" y="376"/>
                </a:lnTo>
                <a:lnTo>
                  <a:pt x="281" y="374"/>
                </a:lnTo>
                <a:lnTo>
                  <a:pt x="281" y="379"/>
                </a:lnTo>
                <a:lnTo>
                  <a:pt x="282" y="376"/>
                </a:lnTo>
                <a:lnTo>
                  <a:pt x="283" y="375"/>
                </a:lnTo>
                <a:lnTo>
                  <a:pt x="283" y="378"/>
                </a:lnTo>
                <a:lnTo>
                  <a:pt x="284" y="374"/>
                </a:lnTo>
                <a:lnTo>
                  <a:pt x="284" y="376"/>
                </a:lnTo>
                <a:lnTo>
                  <a:pt x="285" y="370"/>
                </a:lnTo>
                <a:lnTo>
                  <a:pt x="285" y="367"/>
                </a:lnTo>
                <a:lnTo>
                  <a:pt x="286" y="361"/>
                </a:lnTo>
                <a:lnTo>
                  <a:pt x="286" y="353"/>
                </a:lnTo>
                <a:lnTo>
                  <a:pt x="287" y="346"/>
                </a:lnTo>
                <a:lnTo>
                  <a:pt x="288" y="334"/>
                </a:lnTo>
                <a:lnTo>
                  <a:pt x="288" y="326"/>
                </a:lnTo>
                <a:lnTo>
                  <a:pt x="289" y="314"/>
                </a:lnTo>
                <a:lnTo>
                  <a:pt x="289" y="306"/>
                </a:lnTo>
                <a:lnTo>
                  <a:pt x="290" y="298"/>
                </a:lnTo>
                <a:lnTo>
                  <a:pt x="291" y="293"/>
                </a:lnTo>
                <a:lnTo>
                  <a:pt x="291" y="296"/>
                </a:lnTo>
                <a:lnTo>
                  <a:pt x="292" y="298"/>
                </a:lnTo>
                <a:lnTo>
                  <a:pt x="292" y="306"/>
                </a:lnTo>
                <a:lnTo>
                  <a:pt x="293" y="309"/>
                </a:lnTo>
                <a:lnTo>
                  <a:pt x="294" y="313"/>
                </a:lnTo>
                <a:lnTo>
                  <a:pt x="294" y="316"/>
                </a:lnTo>
                <a:lnTo>
                  <a:pt x="295" y="313"/>
                </a:lnTo>
                <a:lnTo>
                  <a:pt x="296" y="318"/>
                </a:lnTo>
                <a:lnTo>
                  <a:pt x="296" y="315"/>
                </a:lnTo>
                <a:lnTo>
                  <a:pt x="297" y="318"/>
                </a:lnTo>
                <a:lnTo>
                  <a:pt x="297" y="318"/>
                </a:lnTo>
                <a:lnTo>
                  <a:pt x="298" y="319"/>
                </a:lnTo>
                <a:lnTo>
                  <a:pt x="299" y="321"/>
                </a:lnTo>
                <a:lnTo>
                  <a:pt x="299" y="320"/>
                </a:lnTo>
                <a:lnTo>
                  <a:pt x="300" y="324"/>
                </a:lnTo>
                <a:lnTo>
                  <a:pt x="300" y="321"/>
                </a:lnTo>
                <a:lnTo>
                  <a:pt x="301" y="321"/>
                </a:lnTo>
                <a:lnTo>
                  <a:pt x="301" y="323"/>
                </a:lnTo>
                <a:lnTo>
                  <a:pt x="302" y="323"/>
                </a:lnTo>
                <a:lnTo>
                  <a:pt x="302" y="326"/>
                </a:lnTo>
                <a:lnTo>
                  <a:pt x="303" y="323"/>
                </a:lnTo>
                <a:lnTo>
                  <a:pt x="304" y="326"/>
                </a:lnTo>
                <a:lnTo>
                  <a:pt x="304" y="326"/>
                </a:lnTo>
                <a:lnTo>
                  <a:pt x="305" y="330"/>
                </a:lnTo>
                <a:lnTo>
                  <a:pt x="305" y="331"/>
                </a:lnTo>
                <a:lnTo>
                  <a:pt x="306" y="329"/>
                </a:lnTo>
                <a:lnTo>
                  <a:pt x="307" y="330"/>
                </a:lnTo>
                <a:lnTo>
                  <a:pt x="307" y="327"/>
                </a:lnTo>
                <a:lnTo>
                  <a:pt x="308" y="326"/>
                </a:lnTo>
                <a:lnTo>
                  <a:pt x="309" y="326"/>
                </a:lnTo>
                <a:lnTo>
                  <a:pt x="309" y="325"/>
                </a:lnTo>
                <a:lnTo>
                  <a:pt x="310" y="326"/>
                </a:lnTo>
                <a:lnTo>
                  <a:pt x="310" y="323"/>
                </a:lnTo>
                <a:lnTo>
                  <a:pt x="311" y="323"/>
                </a:lnTo>
                <a:lnTo>
                  <a:pt x="312" y="320"/>
                </a:lnTo>
                <a:lnTo>
                  <a:pt x="312" y="320"/>
                </a:lnTo>
                <a:lnTo>
                  <a:pt x="313" y="319"/>
                </a:lnTo>
                <a:lnTo>
                  <a:pt x="313" y="315"/>
                </a:lnTo>
                <a:lnTo>
                  <a:pt x="314" y="316"/>
                </a:lnTo>
                <a:lnTo>
                  <a:pt x="315" y="311"/>
                </a:lnTo>
                <a:lnTo>
                  <a:pt x="315" y="309"/>
                </a:lnTo>
                <a:lnTo>
                  <a:pt x="316" y="304"/>
                </a:lnTo>
                <a:lnTo>
                  <a:pt x="316" y="288"/>
                </a:lnTo>
                <a:lnTo>
                  <a:pt x="317" y="303"/>
                </a:lnTo>
                <a:lnTo>
                  <a:pt x="317" y="288"/>
                </a:lnTo>
                <a:lnTo>
                  <a:pt x="318" y="298"/>
                </a:lnTo>
                <a:lnTo>
                  <a:pt x="318" y="296"/>
                </a:lnTo>
                <a:lnTo>
                  <a:pt x="319" y="303"/>
                </a:lnTo>
                <a:lnTo>
                  <a:pt x="320" y="317"/>
                </a:lnTo>
                <a:lnTo>
                  <a:pt x="320" y="318"/>
                </a:lnTo>
                <a:lnTo>
                  <a:pt x="321" y="325"/>
                </a:lnTo>
                <a:lnTo>
                  <a:pt x="322" y="323"/>
                </a:lnTo>
                <a:lnTo>
                  <a:pt x="322" y="325"/>
                </a:lnTo>
                <a:lnTo>
                  <a:pt x="323" y="325"/>
                </a:lnTo>
                <a:lnTo>
                  <a:pt x="323" y="325"/>
                </a:lnTo>
                <a:lnTo>
                  <a:pt x="324" y="326"/>
                </a:lnTo>
                <a:lnTo>
                  <a:pt x="325" y="325"/>
                </a:lnTo>
                <a:lnTo>
                  <a:pt x="325" y="328"/>
                </a:lnTo>
                <a:lnTo>
                  <a:pt x="326" y="325"/>
                </a:lnTo>
                <a:lnTo>
                  <a:pt x="327" y="326"/>
                </a:lnTo>
                <a:lnTo>
                  <a:pt x="327" y="323"/>
                </a:lnTo>
                <a:lnTo>
                  <a:pt x="328" y="325"/>
                </a:lnTo>
                <a:lnTo>
                  <a:pt x="328" y="350"/>
                </a:lnTo>
                <a:lnTo>
                  <a:pt x="329" y="307"/>
                </a:lnTo>
                <a:lnTo>
                  <a:pt x="329" y="263"/>
                </a:lnTo>
                <a:lnTo>
                  <a:pt x="330" y="220"/>
                </a:lnTo>
                <a:lnTo>
                  <a:pt x="331" y="177"/>
                </a:lnTo>
                <a:lnTo>
                  <a:pt x="331" y="220"/>
                </a:lnTo>
                <a:lnTo>
                  <a:pt x="332" y="264"/>
                </a:lnTo>
                <a:lnTo>
                  <a:pt x="332" y="308"/>
                </a:lnTo>
                <a:lnTo>
                  <a:pt x="333" y="351"/>
                </a:lnTo>
                <a:lnTo>
                  <a:pt x="333" y="375"/>
                </a:lnTo>
                <a:lnTo>
                  <a:pt x="334" y="367"/>
                </a:lnTo>
                <a:lnTo>
                  <a:pt x="335" y="366"/>
                </a:lnTo>
                <a:lnTo>
                  <a:pt x="335" y="367"/>
                </a:lnTo>
                <a:lnTo>
                  <a:pt x="336" y="366"/>
                </a:lnTo>
                <a:lnTo>
                  <a:pt x="336" y="369"/>
                </a:lnTo>
                <a:lnTo>
                  <a:pt x="337" y="368"/>
                </a:lnTo>
                <a:lnTo>
                  <a:pt x="338" y="372"/>
                </a:lnTo>
                <a:lnTo>
                  <a:pt x="338" y="371"/>
                </a:lnTo>
                <a:lnTo>
                  <a:pt x="339" y="372"/>
                </a:lnTo>
                <a:lnTo>
                  <a:pt x="340" y="374"/>
                </a:lnTo>
                <a:lnTo>
                  <a:pt x="340" y="372"/>
                </a:lnTo>
                <a:lnTo>
                  <a:pt x="341" y="375"/>
                </a:lnTo>
                <a:lnTo>
                  <a:pt x="341" y="373"/>
                </a:lnTo>
                <a:lnTo>
                  <a:pt x="342" y="374"/>
                </a:lnTo>
                <a:lnTo>
                  <a:pt x="343" y="374"/>
                </a:lnTo>
                <a:lnTo>
                  <a:pt x="343" y="369"/>
                </a:lnTo>
                <a:lnTo>
                  <a:pt x="344" y="366"/>
                </a:lnTo>
                <a:lnTo>
                  <a:pt x="344" y="358"/>
                </a:lnTo>
                <a:lnTo>
                  <a:pt x="345" y="353"/>
                </a:lnTo>
                <a:lnTo>
                  <a:pt x="346" y="344"/>
                </a:lnTo>
                <a:lnTo>
                  <a:pt x="346" y="335"/>
                </a:lnTo>
                <a:lnTo>
                  <a:pt x="347" y="326"/>
                </a:lnTo>
                <a:lnTo>
                  <a:pt x="347" y="314"/>
                </a:lnTo>
                <a:lnTo>
                  <a:pt x="348" y="309"/>
                </a:lnTo>
                <a:lnTo>
                  <a:pt x="348" y="299"/>
                </a:lnTo>
                <a:lnTo>
                  <a:pt x="349" y="297"/>
                </a:lnTo>
                <a:lnTo>
                  <a:pt x="350" y="296"/>
                </a:lnTo>
                <a:lnTo>
                  <a:pt x="350" y="297"/>
                </a:lnTo>
                <a:lnTo>
                  <a:pt x="351" y="303"/>
                </a:lnTo>
                <a:lnTo>
                  <a:pt x="351" y="305"/>
                </a:lnTo>
                <a:lnTo>
                  <a:pt x="352" y="311"/>
                </a:lnTo>
                <a:lnTo>
                  <a:pt x="353" y="313"/>
                </a:lnTo>
                <a:lnTo>
                  <a:pt x="353" y="315"/>
                </a:lnTo>
                <a:lnTo>
                  <a:pt x="354" y="318"/>
                </a:lnTo>
                <a:lnTo>
                  <a:pt x="354" y="317"/>
                </a:lnTo>
                <a:lnTo>
                  <a:pt x="355" y="322"/>
                </a:lnTo>
                <a:lnTo>
                  <a:pt x="356" y="320"/>
                </a:lnTo>
                <a:lnTo>
                  <a:pt x="356" y="320"/>
                </a:lnTo>
                <a:lnTo>
                  <a:pt x="357" y="320"/>
                </a:lnTo>
                <a:lnTo>
                  <a:pt x="358" y="318"/>
                </a:lnTo>
                <a:lnTo>
                  <a:pt x="358" y="320"/>
                </a:lnTo>
                <a:lnTo>
                  <a:pt x="359" y="318"/>
                </a:lnTo>
                <a:lnTo>
                  <a:pt x="359" y="320"/>
                </a:lnTo>
                <a:lnTo>
                  <a:pt x="360" y="319"/>
                </a:lnTo>
                <a:lnTo>
                  <a:pt x="360" y="323"/>
                </a:lnTo>
                <a:lnTo>
                  <a:pt x="361" y="325"/>
                </a:lnTo>
                <a:lnTo>
                  <a:pt x="362" y="324"/>
                </a:lnTo>
                <a:lnTo>
                  <a:pt x="362" y="326"/>
                </a:lnTo>
                <a:lnTo>
                  <a:pt x="363" y="325"/>
                </a:lnTo>
                <a:lnTo>
                  <a:pt x="363" y="328"/>
                </a:lnTo>
                <a:lnTo>
                  <a:pt x="364" y="331"/>
                </a:lnTo>
                <a:lnTo>
                  <a:pt x="364" y="330"/>
                </a:lnTo>
                <a:lnTo>
                  <a:pt x="365" y="333"/>
                </a:lnTo>
                <a:lnTo>
                  <a:pt x="366" y="331"/>
                </a:lnTo>
                <a:lnTo>
                  <a:pt x="366" y="332"/>
                </a:lnTo>
                <a:lnTo>
                  <a:pt x="367" y="330"/>
                </a:lnTo>
                <a:lnTo>
                  <a:pt x="367" y="328"/>
                </a:lnTo>
                <a:lnTo>
                  <a:pt x="368" y="327"/>
                </a:lnTo>
                <a:lnTo>
                  <a:pt x="369" y="328"/>
                </a:lnTo>
                <a:lnTo>
                  <a:pt x="369" y="326"/>
                </a:lnTo>
                <a:lnTo>
                  <a:pt x="370" y="324"/>
                </a:lnTo>
                <a:lnTo>
                  <a:pt x="371" y="324"/>
                </a:lnTo>
                <a:lnTo>
                  <a:pt x="371" y="322"/>
                </a:lnTo>
                <a:lnTo>
                  <a:pt x="372" y="318"/>
                </a:lnTo>
                <a:lnTo>
                  <a:pt x="372" y="315"/>
                </a:lnTo>
                <a:lnTo>
                  <a:pt x="373" y="312"/>
                </a:lnTo>
                <a:lnTo>
                  <a:pt x="374" y="317"/>
                </a:lnTo>
                <a:lnTo>
                  <a:pt x="374" y="298"/>
                </a:lnTo>
                <a:lnTo>
                  <a:pt x="375" y="303"/>
                </a:lnTo>
                <a:lnTo>
                  <a:pt x="375" y="295"/>
                </a:lnTo>
                <a:lnTo>
                  <a:pt x="376" y="295"/>
                </a:lnTo>
                <a:lnTo>
                  <a:pt x="376" y="303"/>
                </a:lnTo>
                <a:lnTo>
                  <a:pt x="377" y="302"/>
                </a:lnTo>
                <a:lnTo>
                  <a:pt x="378" y="308"/>
                </a:lnTo>
                <a:lnTo>
                  <a:pt x="378" y="320"/>
                </a:lnTo>
                <a:lnTo>
                  <a:pt x="379" y="325"/>
                </a:lnTo>
                <a:lnTo>
                  <a:pt x="379" y="326"/>
                </a:lnTo>
                <a:lnTo>
                  <a:pt x="380" y="326"/>
                </a:lnTo>
                <a:lnTo>
                  <a:pt x="381" y="330"/>
                </a:lnTo>
                <a:lnTo>
                  <a:pt x="381" y="326"/>
                </a:lnTo>
                <a:lnTo>
                  <a:pt x="382" y="330"/>
                </a:lnTo>
                <a:lnTo>
                  <a:pt x="382" y="327"/>
                </a:lnTo>
                <a:lnTo>
                  <a:pt x="383" y="329"/>
                </a:lnTo>
                <a:lnTo>
                  <a:pt x="384" y="328"/>
                </a:lnTo>
                <a:lnTo>
                  <a:pt x="384" y="326"/>
                </a:lnTo>
                <a:lnTo>
                  <a:pt x="385" y="328"/>
                </a:lnTo>
                <a:lnTo>
                  <a:pt x="385" y="321"/>
                </a:lnTo>
                <a:lnTo>
                  <a:pt x="386" y="340"/>
                </a:lnTo>
                <a:lnTo>
                  <a:pt x="387" y="338"/>
                </a:lnTo>
                <a:lnTo>
                  <a:pt x="387" y="295"/>
                </a:lnTo>
                <a:lnTo>
                  <a:pt x="388" y="252"/>
                </a:lnTo>
                <a:lnTo>
                  <a:pt x="389" y="208"/>
                </a:lnTo>
                <a:lnTo>
                  <a:pt x="389" y="165"/>
                </a:lnTo>
                <a:lnTo>
                  <a:pt x="390" y="208"/>
                </a:lnTo>
                <a:lnTo>
                  <a:pt x="390" y="252"/>
                </a:lnTo>
                <a:lnTo>
                  <a:pt x="391" y="296"/>
                </a:lnTo>
                <a:lnTo>
                  <a:pt x="391" y="340"/>
                </a:lnTo>
                <a:lnTo>
                  <a:pt x="392" y="376"/>
                </a:lnTo>
                <a:lnTo>
                  <a:pt x="392" y="370"/>
                </a:lnTo>
                <a:lnTo>
                  <a:pt x="393" y="373"/>
                </a:lnTo>
                <a:lnTo>
                  <a:pt x="394" y="372"/>
                </a:lnTo>
                <a:lnTo>
                  <a:pt x="394" y="374"/>
                </a:lnTo>
                <a:lnTo>
                  <a:pt x="395" y="376"/>
                </a:lnTo>
                <a:lnTo>
                  <a:pt x="395" y="374"/>
                </a:lnTo>
                <a:lnTo>
                  <a:pt x="396" y="380"/>
                </a:lnTo>
                <a:lnTo>
                  <a:pt x="397" y="380"/>
                </a:lnTo>
                <a:lnTo>
                  <a:pt x="397" y="382"/>
                </a:lnTo>
                <a:lnTo>
                  <a:pt x="398" y="385"/>
                </a:lnTo>
                <a:lnTo>
                  <a:pt x="398" y="382"/>
                </a:lnTo>
                <a:lnTo>
                  <a:pt x="399" y="385"/>
                </a:lnTo>
                <a:lnTo>
                  <a:pt x="400" y="384"/>
                </a:lnTo>
                <a:lnTo>
                  <a:pt x="400" y="388"/>
                </a:lnTo>
                <a:lnTo>
                  <a:pt x="401" y="385"/>
                </a:lnTo>
                <a:lnTo>
                  <a:pt x="402" y="382"/>
                </a:lnTo>
                <a:lnTo>
                  <a:pt x="402" y="380"/>
                </a:lnTo>
                <a:lnTo>
                  <a:pt x="403" y="372"/>
                </a:lnTo>
                <a:lnTo>
                  <a:pt x="403" y="368"/>
                </a:lnTo>
                <a:lnTo>
                  <a:pt x="404" y="359"/>
                </a:lnTo>
                <a:lnTo>
                  <a:pt x="405" y="351"/>
                </a:lnTo>
                <a:lnTo>
                  <a:pt x="405" y="340"/>
                </a:lnTo>
                <a:lnTo>
                  <a:pt x="406" y="331"/>
                </a:lnTo>
                <a:lnTo>
                  <a:pt x="406" y="325"/>
                </a:lnTo>
                <a:lnTo>
                  <a:pt x="407" y="313"/>
                </a:lnTo>
                <a:lnTo>
                  <a:pt x="407" y="310"/>
                </a:lnTo>
                <a:lnTo>
                  <a:pt x="408" y="309"/>
                </a:lnTo>
                <a:lnTo>
                  <a:pt x="408" y="312"/>
                </a:lnTo>
                <a:lnTo>
                  <a:pt x="409" y="317"/>
                </a:lnTo>
                <a:lnTo>
                  <a:pt x="410" y="320"/>
                </a:lnTo>
                <a:lnTo>
                  <a:pt x="410" y="326"/>
                </a:lnTo>
                <a:lnTo>
                  <a:pt x="411" y="324"/>
                </a:lnTo>
                <a:lnTo>
                  <a:pt x="412" y="328"/>
                </a:lnTo>
                <a:lnTo>
                  <a:pt x="412" y="330"/>
                </a:lnTo>
                <a:lnTo>
                  <a:pt x="413" y="332"/>
                </a:lnTo>
                <a:lnTo>
                  <a:pt x="413" y="331"/>
                </a:lnTo>
                <a:lnTo>
                  <a:pt x="414" y="330"/>
                </a:lnTo>
                <a:lnTo>
                  <a:pt x="415" y="333"/>
                </a:lnTo>
                <a:lnTo>
                  <a:pt x="415" y="331"/>
                </a:lnTo>
                <a:lnTo>
                  <a:pt x="416" y="330"/>
                </a:lnTo>
                <a:lnTo>
                  <a:pt x="416" y="333"/>
                </a:lnTo>
                <a:lnTo>
                  <a:pt x="417" y="329"/>
                </a:lnTo>
                <a:lnTo>
                  <a:pt x="418" y="334"/>
                </a:lnTo>
                <a:lnTo>
                  <a:pt x="418" y="331"/>
                </a:lnTo>
                <a:lnTo>
                  <a:pt x="419" y="335"/>
                </a:lnTo>
                <a:lnTo>
                  <a:pt x="419" y="333"/>
                </a:lnTo>
                <a:lnTo>
                  <a:pt x="420" y="336"/>
                </a:lnTo>
                <a:lnTo>
                  <a:pt x="421" y="333"/>
                </a:lnTo>
                <a:lnTo>
                  <a:pt x="421" y="336"/>
                </a:lnTo>
                <a:lnTo>
                  <a:pt x="422" y="341"/>
                </a:lnTo>
                <a:lnTo>
                  <a:pt x="422" y="338"/>
                </a:lnTo>
                <a:lnTo>
                  <a:pt x="423" y="340"/>
                </a:lnTo>
                <a:lnTo>
                  <a:pt x="423" y="340"/>
                </a:lnTo>
                <a:lnTo>
                  <a:pt x="424" y="338"/>
                </a:lnTo>
                <a:lnTo>
                  <a:pt x="425" y="339"/>
                </a:lnTo>
                <a:lnTo>
                  <a:pt x="425" y="335"/>
                </a:lnTo>
                <a:lnTo>
                  <a:pt x="426" y="338"/>
                </a:lnTo>
                <a:lnTo>
                  <a:pt x="426" y="333"/>
                </a:lnTo>
                <a:lnTo>
                  <a:pt x="427" y="336"/>
                </a:lnTo>
                <a:lnTo>
                  <a:pt x="428" y="333"/>
                </a:lnTo>
                <a:lnTo>
                  <a:pt x="428" y="332"/>
                </a:lnTo>
                <a:lnTo>
                  <a:pt x="429" y="331"/>
                </a:lnTo>
                <a:lnTo>
                  <a:pt x="430" y="325"/>
                </a:lnTo>
                <a:lnTo>
                  <a:pt x="430" y="326"/>
                </a:lnTo>
                <a:lnTo>
                  <a:pt x="431" y="325"/>
                </a:lnTo>
                <a:lnTo>
                  <a:pt x="431" y="322"/>
                </a:lnTo>
                <a:lnTo>
                  <a:pt x="432" y="319"/>
                </a:lnTo>
                <a:lnTo>
                  <a:pt x="433" y="302"/>
                </a:lnTo>
                <a:lnTo>
                  <a:pt x="433" y="317"/>
                </a:lnTo>
                <a:lnTo>
                  <a:pt x="434" y="298"/>
                </a:lnTo>
                <a:lnTo>
                  <a:pt x="434" y="309"/>
                </a:lnTo>
                <a:lnTo>
                  <a:pt x="435" y="307"/>
                </a:lnTo>
                <a:lnTo>
                  <a:pt x="435" y="313"/>
                </a:lnTo>
                <a:lnTo>
                  <a:pt x="436" y="326"/>
                </a:lnTo>
                <a:lnTo>
                  <a:pt x="437" y="328"/>
                </a:lnTo>
                <a:lnTo>
                  <a:pt x="437" y="335"/>
                </a:lnTo>
                <a:lnTo>
                  <a:pt x="438" y="332"/>
                </a:lnTo>
                <a:lnTo>
                  <a:pt x="438" y="335"/>
                </a:lnTo>
                <a:lnTo>
                  <a:pt x="439" y="335"/>
                </a:lnTo>
                <a:lnTo>
                  <a:pt x="439" y="333"/>
                </a:lnTo>
                <a:lnTo>
                  <a:pt x="440" y="334"/>
                </a:lnTo>
                <a:lnTo>
                  <a:pt x="441" y="331"/>
                </a:lnTo>
                <a:lnTo>
                  <a:pt x="441" y="333"/>
                </a:lnTo>
                <a:lnTo>
                  <a:pt x="442" y="330"/>
                </a:lnTo>
                <a:lnTo>
                  <a:pt x="443" y="330"/>
                </a:lnTo>
                <a:lnTo>
                  <a:pt x="443" y="329"/>
                </a:lnTo>
                <a:lnTo>
                  <a:pt x="444" y="328"/>
                </a:lnTo>
                <a:lnTo>
                  <a:pt x="444" y="349"/>
                </a:lnTo>
                <a:lnTo>
                  <a:pt x="445" y="307"/>
                </a:lnTo>
                <a:lnTo>
                  <a:pt x="446" y="264"/>
                </a:lnTo>
                <a:lnTo>
                  <a:pt x="446" y="220"/>
                </a:lnTo>
                <a:lnTo>
                  <a:pt x="447" y="177"/>
                </a:lnTo>
                <a:lnTo>
                  <a:pt x="447" y="197"/>
                </a:lnTo>
                <a:lnTo>
                  <a:pt x="448" y="241"/>
                </a:lnTo>
                <a:lnTo>
                  <a:pt x="449" y="284"/>
                </a:lnTo>
                <a:lnTo>
                  <a:pt x="449" y="328"/>
                </a:lnTo>
                <a:lnTo>
                  <a:pt x="450" y="372"/>
                </a:lnTo>
                <a:lnTo>
                  <a:pt x="450" y="372"/>
                </a:lnTo>
                <a:lnTo>
                  <a:pt x="451" y="368"/>
                </a:lnTo>
                <a:lnTo>
                  <a:pt x="451" y="370"/>
                </a:lnTo>
                <a:lnTo>
                  <a:pt x="452" y="370"/>
                </a:lnTo>
                <a:lnTo>
                  <a:pt x="453" y="372"/>
                </a:lnTo>
                <a:lnTo>
                  <a:pt x="453" y="371"/>
                </a:lnTo>
                <a:lnTo>
                  <a:pt x="454" y="375"/>
                </a:lnTo>
                <a:lnTo>
                  <a:pt x="454" y="374"/>
                </a:lnTo>
                <a:lnTo>
                  <a:pt x="455" y="376"/>
                </a:lnTo>
                <a:lnTo>
                  <a:pt x="456" y="379"/>
                </a:lnTo>
                <a:lnTo>
                  <a:pt x="456" y="378"/>
                </a:lnTo>
                <a:lnTo>
                  <a:pt x="457" y="381"/>
                </a:lnTo>
                <a:lnTo>
                  <a:pt x="457" y="378"/>
                </a:lnTo>
                <a:lnTo>
                  <a:pt x="458" y="378"/>
                </a:lnTo>
                <a:lnTo>
                  <a:pt x="459" y="376"/>
                </a:lnTo>
                <a:lnTo>
                  <a:pt x="459" y="372"/>
                </a:lnTo>
                <a:lnTo>
                  <a:pt x="460" y="370"/>
                </a:lnTo>
                <a:lnTo>
                  <a:pt x="461" y="362"/>
                </a:lnTo>
                <a:lnTo>
                  <a:pt x="461" y="358"/>
                </a:lnTo>
                <a:lnTo>
                  <a:pt x="462" y="345"/>
                </a:lnTo>
                <a:lnTo>
                  <a:pt x="462" y="338"/>
                </a:lnTo>
                <a:lnTo>
                  <a:pt x="463" y="329"/>
                </a:lnTo>
                <a:lnTo>
                  <a:pt x="464" y="317"/>
                </a:lnTo>
                <a:lnTo>
                  <a:pt x="464" y="310"/>
                </a:lnTo>
                <a:lnTo>
                  <a:pt x="465" y="299"/>
                </a:lnTo>
                <a:lnTo>
                  <a:pt x="465" y="299"/>
                </a:lnTo>
                <a:lnTo>
                  <a:pt x="466" y="297"/>
                </a:lnTo>
                <a:lnTo>
                  <a:pt x="466" y="302"/>
                </a:lnTo>
                <a:lnTo>
                  <a:pt x="467" y="307"/>
                </a:lnTo>
                <a:lnTo>
                  <a:pt x="467" y="308"/>
                </a:lnTo>
                <a:lnTo>
                  <a:pt x="468" y="314"/>
                </a:lnTo>
                <a:lnTo>
                  <a:pt x="469" y="314"/>
                </a:lnTo>
                <a:lnTo>
                  <a:pt x="469" y="317"/>
                </a:lnTo>
                <a:lnTo>
                  <a:pt x="470" y="320"/>
                </a:lnTo>
                <a:lnTo>
                  <a:pt x="470" y="319"/>
                </a:lnTo>
                <a:lnTo>
                  <a:pt x="471" y="323"/>
                </a:lnTo>
                <a:lnTo>
                  <a:pt x="472" y="322"/>
                </a:lnTo>
                <a:lnTo>
                  <a:pt x="472" y="323"/>
                </a:lnTo>
                <a:lnTo>
                  <a:pt x="473" y="325"/>
                </a:lnTo>
                <a:lnTo>
                  <a:pt x="474" y="323"/>
                </a:lnTo>
                <a:lnTo>
                  <a:pt x="474" y="325"/>
                </a:lnTo>
                <a:lnTo>
                  <a:pt x="475" y="322"/>
                </a:lnTo>
                <a:lnTo>
                  <a:pt x="475" y="326"/>
                </a:lnTo>
                <a:lnTo>
                  <a:pt x="476" y="325"/>
                </a:lnTo>
                <a:lnTo>
                  <a:pt x="477" y="325"/>
                </a:lnTo>
                <a:lnTo>
                  <a:pt x="477" y="329"/>
                </a:lnTo>
                <a:lnTo>
                  <a:pt x="478" y="326"/>
                </a:lnTo>
                <a:lnTo>
                  <a:pt x="478" y="330"/>
                </a:lnTo>
                <a:lnTo>
                  <a:pt x="479" y="329"/>
                </a:lnTo>
                <a:lnTo>
                  <a:pt x="480" y="331"/>
                </a:lnTo>
                <a:lnTo>
                  <a:pt x="480" y="330"/>
                </a:lnTo>
                <a:lnTo>
                  <a:pt x="481" y="331"/>
                </a:lnTo>
                <a:lnTo>
                  <a:pt x="481" y="330"/>
                </a:lnTo>
                <a:lnTo>
                  <a:pt x="482" y="328"/>
                </a:lnTo>
                <a:lnTo>
                  <a:pt x="482" y="331"/>
                </a:lnTo>
                <a:lnTo>
                  <a:pt x="483" y="327"/>
                </a:lnTo>
                <a:lnTo>
                  <a:pt x="483" y="328"/>
                </a:lnTo>
                <a:lnTo>
                  <a:pt x="484" y="328"/>
                </a:lnTo>
                <a:lnTo>
                  <a:pt x="485" y="325"/>
                </a:lnTo>
                <a:lnTo>
                  <a:pt x="485" y="325"/>
                </a:lnTo>
                <a:lnTo>
                  <a:pt x="486" y="321"/>
                </a:lnTo>
                <a:lnTo>
                  <a:pt x="487" y="323"/>
                </a:lnTo>
                <a:lnTo>
                  <a:pt x="487" y="318"/>
                </a:lnTo>
                <a:lnTo>
                  <a:pt x="488" y="322"/>
                </a:lnTo>
                <a:lnTo>
                  <a:pt x="488" y="317"/>
                </a:lnTo>
                <a:lnTo>
                  <a:pt x="489" y="312"/>
                </a:lnTo>
                <a:lnTo>
                  <a:pt x="490" y="313"/>
                </a:lnTo>
                <a:lnTo>
                  <a:pt x="490" y="309"/>
                </a:lnTo>
                <a:lnTo>
                  <a:pt x="491" y="293"/>
                </a:lnTo>
                <a:lnTo>
                  <a:pt x="492" y="303"/>
                </a:lnTo>
                <a:lnTo>
                  <a:pt x="492" y="292"/>
                </a:lnTo>
                <a:lnTo>
                  <a:pt x="493" y="297"/>
                </a:lnTo>
                <a:lnTo>
                  <a:pt x="493" y="300"/>
                </a:lnTo>
                <a:lnTo>
                  <a:pt x="494" y="303"/>
                </a:lnTo>
                <a:lnTo>
                  <a:pt x="495" y="305"/>
                </a:lnTo>
                <a:lnTo>
                  <a:pt x="495" y="318"/>
                </a:lnTo>
                <a:lnTo>
                  <a:pt x="496" y="320"/>
                </a:lnTo>
                <a:lnTo>
                  <a:pt x="496" y="321"/>
                </a:lnTo>
                <a:lnTo>
                  <a:pt x="497" y="323"/>
                </a:lnTo>
                <a:lnTo>
                  <a:pt x="497" y="321"/>
                </a:lnTo>
                <a:lnTo>
                  <a:pt x="498" y="325"/>
                </a:lnTo>
                <a:lnTo>
                  <a:pt x="498" y="323"/>
                </a:lnTo>
                <a:lnTo>
                  <a:pt x="499" y="325"/>
                </a:lnTo>
                <a:lnTo>
                  <a:pt x="500" y="322"/>
                </a:lnTo>
                <a:lnTo>
                  <a:pt x="500" y="323"/>
                </a:lnTo>
                <a:lnTo>
                  <a:pt x="501" y="321"/>
                </a:lnTo>
                <a:lnTo>
                  <a:pt x="501" y="317"/>
                </a:lnTo>
                <a:lnTo>
                  <a:pt x="502" y="318"/>
                </a:lnTo>
                <a:lnTo>
                  <a:pt x="503" y="333"/>
                </a:lnTo>
                <a:lnTo>
                  <a:pt x="503" y="325"/>
                </a:lnTo>
                <a:lnTo>
                  <a:pt x="504" y="282"/>
                </a:lnTo>
                <a:lnTo>
                  <a:pt x="505" y="239"/>
                </a:lnTo>
                <a:lnTo>
                  <a:pt x="505" y="195"/>
                </a:lnTo>
                <a:lnTo>
                  <a:pt x="506" y="152"/>
                </a:lnTo>
                <a:lnTo>
                  <a:pt x="506" y="196"/>
                </a:lnTo>
                <a:lnTo>
                  <a:pt x="507" y="239"/>
                </a:lnTo>
                <a:lnTo>
                  <a:pt x="508" y="283"/>
                </a:lnTo>
                <a:lnTo>
                  <a:pt x="508" y="326"/>
                </a:lnTo>
                <a:lnTo>
                  <a:pt x="509" y="369"/>
                </a:lnTo>
                <a:lnTo>
                  <a:pt x="509" y="367"/>
                </a:lnTo>
                <a:lnTo>
                  <a:pt x="510" y="365"/>
                </a:lnTo>
                <a:lnTo>
                  <a:pt x="511" y="367"/>
                </a:lnTo>
                <a:lnTo>
                  <a:pt x="511" y="367"/>
                </a:lnTo>
                <a:lnTo>
                  <a:pt x="512" y="367"/>
                </a:lnTo>
                <a:lnTo>
                  <a:pt x="512" y="369"/>
                </a:lnTo>
                <a:lnTo>
                  <a:pt x="513" y="370"/>
                </a:lnTo>
                <a:lnTo>
                  <a:pt x="513" y="372"/>
                </a:lnTo>
                <a:lnTo>
                  <a:pt x="514" y="372"/>
                </a:lnTo>
                <a:lnTo>
                  <a:pt x="514" y="374"/>
                </a:lnTo>
                <a:lnTo>
                  <a:pt x="515" y="375"/>
                </a:lnTo>
                <a:lnTo>
                  <a:pt x="516" y="374"/>
                </a:lnTo>
                <a:lnTo>
                  <a:pt x="516" y="376"/>
                </a:lnTo>
                <a:lnTo>
                  <a:pt x="517" y="374"/>
                </a:lnTo>
                <a:lnTo>
                  <a:pt x="518" y="374"/>
                </a:lnTo>
                <a:lnTo>
                  <a:pt x="518" y="371"/>
                </a:lnTo>
                <a:lnTo>
                  <a:pt x="519" y="364"/>
                </a:lnTo>
                <a:lnTo>
                  <a:pt x="519" y="360"/>
                </a:lnTo>
                <a:lnTo>
                  <a:pt x="520" y="351"/>
                </a:lnTo>
                <a:lnTo>
                  <a:pt x="521" y="344"/>
                </a:lnTo>
                <a:lnTo>
                  <a:pt x="521" y="336"/>
                </a:lnTo>
                <a:lnTo>
                  <a:pt x="522" y="326"/>
                </a:lnTo>
                <a:lnTo>
                  <a:pt x="523" y="319"/>
                </a:lnTo>
                <a:lnTo>
                  <a:pt x="523" y="306"/>
                </a:lnTo>
                <a:lnTo>
                  <a:pt x="524" y="302"/>
                </a:lnTo>
                <a:lnTo>
                  <a:pt x="524" y="297"/>
                </a:lnTo>
                <a:lnTo>
                  <a:pt x="525" y="297"/>
                </a:lnTo>
                <a:lnTo>
                  <a:pt x="525" y="299"/>
                </a:lnTo>
                <a:lnTo>
                  <a:pt x="526" y="304"/>
                </a:lnTo>
                <a:lnTo>
                  <a:pt x="527" y="308"/>
                </a:lnTo>
                <a:lnTo>
                  <a:pt x="527" y="311"/>
                </a:lnTo>
                <a:lnTo>
                  <a:pt x="528" y="317"/>
                </a:lnTo>
                <a:lnTo>
                  <a:pt x="528" y="317"/>
                </a:lnTo>
                <a:lnTo>
                  <a:pt x="529" y="321"/>
                </a:lnTo>
                <a:lnTo>
                  <a:pt x="529" y="314"/>
                </a:lnTo>
                <a:lnTo>
                  <a:pt x="530" y="318"/>
                </a:lnTo>
                <a:lnTo>
                  <a:pt x="531" y="320"/>
                </a:lnTo>
                <a:lnTo>
                  <a:pt x="531" y="319"/>
                </a:lnTo>
                <a:lnTo>
                  <a:pt x="532" y="320"/>
                </a:lnTo>
                <a:lnTo>
                  <a:pt x="532" y="319"/>
                </a:lnTo>
                <a:lnTo>
                  <a:pt x="533" y="322"/>
                </a:lnTo>
                <a:lnTo>
                  <a:pt x="534" y="320"/>
                </a:lnTo>
                <a:lnTo>
                  <a:pt x="534" y="320"/>
                </a:lnTo>
                <a:lnTo>
                  <a:pt x="535" y="321"/>
                </a:lnTo>
                <a:lnTo>
                  <a:pt x="536" y="323"/>
                </a:lnTo>
                <a:lnTo>
                  <a:pt x="536" y="325"/>
                </a:lnTo>
                <a:lnTo>
                  <a:pt x="537" y="323"/>
                </a:lnTo>
                <a:lnTo>
                  <a:pt x="537" y="326"/>
                </a:lnTo>
                <a:lnTo>
                  <a:pt x="538" y="329"/>
                </a:lnTo>
                <a:lnTo>
                  <a:pt x="539" y="328"/>
                </a:lnTo>
                <a:lnTo>
                  <a:pt x="539" y="331"/>
                </a:lnTo>
                <a:lnTo>
                  <a:pt x="540" y="331"/>
                </a:lnTo>
                <a:lnTo>
                  <a:pt x="540" y="333"/>
                </a:lnTo>
                <a:lnTo>
                  <a:pt x="541" y="331"/>
                </a:lnTo>
                <a:lnTo>
                  <a:pt x="541" y="334"/>
                </a:lnTo>
                <a:lnTo>
                  <a:pt x="542" y="329"/>
                </a:lnTo>
                <a:lnTo>
                  <a:pt x="543" y="329"/>
                </a:lnTo>
                <a:lnTo>
                  <a:pt x="543" y="331"/>
                </a:lnTo>
                <a:lnTo>
                  <a:pt x="544" y="328"/>
                </a:lnTo>
                <a:lnTo>
                  <a:pt x="544" y="326"/>
                </a:lnTo>
                <a:lnTo>
                  <a:pt x="545" y="327"/>
                </a:lnTo>
                <a:lnTo>
                  <a:pt x="545" y="328"/>
                </a:lnTo>
                <a:lnTo>
                  <a:pt x="546" y="326"/>
                </a:lnTo>
                <a:lnTo>
                  <a:pt x="547" y="322"/>
                </a:lnTo>
                <a:lnTo>
                  <a:pt x="547" y="323"/>
                </a:lnTo>
                <a:lnTo>
                  <a:pt x="548" y="315"/>
                </a:lnTo>
                <a:lnTo>
                  <a:pt x="549" y="318"/>
                </a:lnTo>
                <a:lnTo>
                  <a:pt x="549" y="305"/>
                </a:lnTo>
                <a:lnTo>
                  <a:pt x="550" y="308"/>
                </a:lnTo>
                <a:lnTo>
                  <a:pt x="550" y="302"/>
                </a:lnTo>
                <a:lnTo>
                  <a:pt x="551" y="302"/>
                </a:lnTo>
                <a:lnTo>
                  <a:pt x="552" y="308"/>
                </a:lnTo>
                <a:lnTo>
                  <a:pt x="552" y="309"/>
                </a:lnTo>
                <a:lnTo>
                  <a:pt x="553" y="316"/>
                </a:lnTo>
                <a:lnTo>
                  <a:pt x="554" y="326"/>
                </a:lnTo>
                <a:lnTo>
                  <a:pt x="554" y="329"/>
                </a:lnTo>
                <a:lnTo>
                  <a:pt x="555" y="333"/>
                </a:lnTo>
                <a:lnTo>
                  <a:pt x="555" y="330"/>
                </a:lnTo>
                <a:lnTo>
                  <a:pt x="556" y="334"/>
                </a:lnTo>
                <a:lnTo>
                  <a:pt x="556" y="336"/>
                </a:lnTo>
                <a:lnTo>
                  <a:pt x="557" y="330"/>
                </a:lnTo>
                <a:lnTo>
                  <a:pt x="557" y="337"/>
                </a:lnTo>
                <a:lnTo>
                  <a:pt x="558" y="333"/>
                </a:lnTo>
                <a:lnTo>
                  <a:pt x="559" y="333"/>
                </a:lnTo>
                <a:lnTo>
                  <a:pt x="559" y="333"/>
                </a:lnTo>
                <a:lnTo>
                  <a:pt x="560" y="330"/>
                </a:lnTo>
                <a:lnTo>
                  <a:pt x="560" y="325"/>
                </a:lnTo>
                <a:lnTo>
                  <a:pt x="561" y="338"/>
                </a:lnTo>
                <a:lnTo>
                  <a:pt x="562" y="351"/>
                </a:lnTo>
                <a:lnTo>
                  <a:pt x="562" y="308"/>
                </a:lnTo>
                <a:lnTo>
                  <a:pt x="563" y="264"/>
                </a:lnTo>
                <a:lnTo>
                  <a:pt x="563" y="221"/>
                </a:lnTo>
                <a:lnTo>
                  <a:pt x="564" y="178"/>
                </a:lnTo>
                <a:lnTo>
                  <a:pt x="565" y="221"/>
                </a:lnTo>
                <a:lnTo>
                  <a:pt x="565" y="265"/>
                </a:lnTo>
                <a:lnTo>
                  <a:pt x="566" y="309"/>
                </a:lnTo>
                <a:lnTo>
                  <a:pt x="567" y="353"/>
                </a:lnTo>
                <a:lnTo>
                  <a:pt x="567" y="376"/>
                </a:lnTo>
                <a:lnTo>
                  <a:pt x="568" y="370"/>
                </a:lnTo>
                <a:lnTo>
                  <a:pt x="568" y="372"/>
                </a:lnTo>
                <a:lnTo>
                  <a:pt x="569" y="373"/>
                </a:lnTo>
                <a:lnTo>
                  <a:pt x="570" y="370"/>
                </a:lnTo>
                <a:lnTo>
                  <a:pt x="570" y="377"/>
                </a:lnTo>
                <a:lnTo>
                  <a:pt x="571" y="374"/>
                </a:lnTo>
                <a:lnTo>
                  <a:pt x="571" y="379"/>
                </a:lnTo>
                <a:lnTo>
                  <a:pt x="572" y="379"/>
                </a:lnTo>
                <a:lnTo>
                  <a:pt x="572" y="381"/>
                </a:lnTo>
                <a:lnTo>
                  <a:pt x="573" y="383"/>
                </a:lnTo>
                <a:lnTo>
                  <a:pt x="573" y="382"/>
                </a:lnTo>
                <a:lnTo>
                  <a:pt x="574" y="387"/>
                </a:lnTo>
                <a:lnTo>
                  <a:pt x="575" y="385"/>
                </a:lnTo>
                <a:lnTo>
                  <a:pt x="575" y="385"/>
                </a:lnTo>
                <a:lnTo>
                  <a:pt x="576" y="385"/>
                </a:lnTo>
                <a:lnTo>
                  <a:pt x="576" y="380"/>
                </a:lnTo>
                <a:lnTo>
                  <a:pt x="577" y="377"/>
                </a:lnTo>
                <a:lnTo>
                  <a:pt x="578" y="369"/>
                </a:lnTo>
                <a:lnTo>
                  <a:pt x="578" y="362"/>
                </a:lnTo>
                <a:lnTo>
                  <a:pt x="579" y="353"/>
                </a:lnTo>
                <a:lnTo>
                  <a:pt x="580" y="345"/>
                </a:lnTo>
                <a:lnTo>
                  <a:pt x="580" y="336"/>
                </a:lnTo>
                <a:lnTo>
                  <a:pt x="581" y="325"/>
                </a:lnTo>
                <a:lnTo>
                  <a:pt x="581" y="319"/>
                </a:lnTo>
                <a:lnTo>
                  <a:pt x="582" y="308"/>
                </a:lnTo>
                <a:lnTo>
                  <a:pt x="583" y="307"/>
                </a:lnTo>
                <a:lnTo>
                  <a:pt x="583" y="310"/>
                </a:lnTo>
                <a:lnTo>
                  <a:pt x="584" y="311"/>
                </a:lnTo>
                <a:lnTo>
                  <a:pt x="584" y="317"/>
                </a:lnTo>
                <a:lnTo>
                  <a:pt x="585" y="320"/>
                </a:lnTo>
                <a:lnTo>
                  <a:pt x="586" y="325"/>
                </a:lnTo>
                <a:lnTo>
                  <a:pt x="586" y="325"/>
                </a:lnTo>
                <a:lnTo>
                  <a:pt x="587" y="326"/>
                </a:lnTo>
                <a:lnTo>
                  <a:pt x="587" y="328"/>
                </a:lnTo>
                <a:lnTo>
                  <a:pt x="588" y="327"/>
                </a:lnTo>
                <a:lnTo>
                  <a:pt x="588" y="330"/>
                </a:lnTo>
                <a:lnTo>
                  <a:pt x="589" y="328"/>
                </a:lnTo>
                <a:lnTo>
                  <a:pt x="589" y="329"/>
                </a:lnTo>
                <a:lnTo>
                  <a:pt x="590" y="330"/>
                </a:lnTo>
                <a:lnTo>
                  <a:pt x="591" y="329"/>
                </a:lnTo>
                <a:lnTo>
                  <a:pt x="591" y="334"/>
                </a:lnTo>
                <a:lnTo>
                  <a:pt x="592" y="331"/>
                </a:lnTo>
                <a:lnTo>
                  <a:pt x="593" y="334"/>
                </a:lnTo>
                <a:lnTo>
                  <a:pt x="593" y="331"/>
                </a:lnTo>
                <a:lnTo>
                  <a:pt x="594" y="335"/>
                </a:lnTo>
                <a:lnTo>
                  <a:pt x="594" y="331"/>
                </a:lnTo>
                <a:lnTo>
                  <a:pt x="595" y="331"/>
                </a:lnTo>
                <a:lnTo>
                  <a:pt x="596" y="336"/>
                </a:lnTo>
                <a:lnTo>
                  <a:pt x="596" y="332"/>
                </a:lnTo>
                <a:lnTo>
                  <a:pt x="597" y="334"/>
                </a:lnTo>
                <a:lnTo>
                  <a:pt x="598" y="336"/>
                </a:lnTo>
                <a:lnTo>
                  <a:pt x="598" y="333"/>
                </a:lnTo>
                <a:lnTo>
                  <a:pt x="599" y="333"/>
                </a:lnTo>
                <a:lnTo>
                  <a:pt x="599" y="331"/>
                </a:lnTo>
                <a:lnTo>
                  <a:pt x="600" y="332"/>
                </a:lnTo>
                <a:lnTo>
                  <a:pt x="600" y="330"/>
                </a:lnTo>
                <a:lnTo>
                  <a:pt x="601" y="331"/>
                </a:lnTo>
                <a:lnTo>
                  <a:pt x="602" y="327"/>
                </a:lnTo>
                <a:lnTo>
                  <a:pt x="602" y="327"/>
                </a:lnTo>
                <a:lnTo>
                  <a:pt x="603" y="330"/>
                </a:lnTo>
                <a:lnTo>
                  <a:pt x="603" y="325"/>
                </a:lnTo>
                <a:lnTo>
                  <a:pt x="604" y="327"/>
                </a:lnTo>
                <a:lnTo>
                  <a:pt x="604" y="322"/>
                </a:lnTo>
                <a:lnTo>
                  <a:pt x="605" y="318"/>
                </a:lnTo>
                <a:lnTo>
                  <a:pt x="606" y="317"/>
                </a:lnTo>
                <a:lnTo>
                  <a:pt x="606" y="314"/>
                </a:lnTo>
                <a:lnTo>
                  <a:pt x="607" y="308"/>
                </a:lnTo>
                <a:lnTo>
                  <a:pt x="607" y="294"/>
                </a:lnTo>
                <a:lnTo>
                  <a:pt x="608" y="305"/>
                </a:lnTo>
                <a:lnTo>
                  <a:pt x="609" y="293"/>
                </a:lnTo>
                <a:lnTo>
                  <a:pt x="609" y="302"/>
                </a:lnTo>
                <a:lnTo>
                  <a:pt x="610" y="302"/>
                </a:lnTo>
                <a:lnTo>
                  <a:pt x="611" y="305"/>
                </a:lnTo>
                <a:lnTo>
                  <a:pt x="611" y="319"/>
                </a:lnTo>
                <a:lnTo>
                  <a:pt x="612" y="323"/>
                </a:lnTo>
                <a:lnTo>
                  <a:pt x="612" y="325"/>
                </a:lnTo>
                <a:lnTo>
                  <a:pt x="613" y="324"/>
                </a:lnTo>
                <a:lnTo>
                  <a:pt x="614" y="326"/>
                </a:lnTo>
                <a:lnTo>
                  <a:pt x="614" y="326"/>
                </a:lnTo>
                <a:lnTo>
                  <a:pt x="615" y="326"/>
                </a:lnTo>
                <a:lnTo>
                  <a:pt x="615" y="326"/>
                </a:lnTo>
                <a:lnTo>
                  <a:pt x="616" y="323"/>
                </a:lnTo>
                <a:lnTo>
                  <a:pt x="616" y="325"/>
                </a:lnTo>
                <a:lnTo>
                  <a:pt x="617" y="323"/>
                </a:lnTo>
                <a:lnTo>
                  <a:pt x="618" y="323"/>
                </a:lnTo>
                <a:lnTo>
                  <a:pt x="618" y="320"/>
                </a:lnTo>
                <a:lnTo>
                  <a:pt x="619" y="326"/>
                </a:lnTo>
                <a:lnTo>
                  <a:pt x="619" y="348"/>
                </a:lnTo>
                <a:lnTo>
                  <a:pt x="620" y="305"/>
                </a:lnTo>
                <a:lnTo>
                  <a:pt x="621" y="261"/>
                </a:lnTo>
                <a:lnTo>
                  <a:pt x="621" y="218"/>
                </a:lnTo>
                <a:lnTo>
                  <a:pt x="622" y="174"/>
                </a:lnTo>
                <a:lnTo>
                  <a:pt x="622" y="218"/>
                </a:lnTo>
                <a:lnTo>
                  <a:pt x="623" y="262"/>
                </a:lnTo>
                <a:lnTo>
                  <a:pt x="624" y="305"/>
                </a:lnTo>
                <a:lnTo>
                  <a:pt x="624" y="349"/>
                </a:lnTo>
                <a:lnTo>
                  <a:pt x="625" y="372"/>
                </a:lnTo>
                <a:lnTo>
                  <a:pt x="625" y="370"/>
                </a:lnTo>
                <a:lnTo>
                  <a:pt x="626" y="366"/>
                </a:lnTo>
                <a:lnTo>
                  <a:pt x="627" y="367"/>
                </a:lnTo>
                <a:lnTo>
                  <a:pt x="627" y="366"/>
                </a:lnTo>
                <a:lnTo>
                  <a:pt x="628" y="370"/>
                </a:lnTo>
                <a:lnTo>
                  <a:pt x="629" y="368"/>
                </a:lnTo>
                <a:lnTo>
                  <a:pt x="629" y="369"/>
                </a:lnTo>
                <a:lnTo>
                  <a:pt x="630" y="372"/>
                </a:lnTo>
                <a:lnTo>
                  <a:pt x="630" y="370"/>
                </a:lnTo>
                <a:lnTo>
                  <a:pt x="631" y="374"/>
                </a:lnTo>
                <a:lnTo>
                  <a:pt x="631" y="372"/>
                </a:lnTo>
                <a:lnTo>
                  <a:pt x="632" y="374"/>
                </a:lnTo>
                <a:lnTo>
                  <a:pt x="632" y="374"/>
                </a:lnTo>
                <a:lnTo>
                  <a:pt x="633" y="374"/>
                </a:lnTo>
                <a:lnTo>
                  <a:pt x="634" y="374"/>
                </a:lnTo>
                <a:lnTo>
                  <a:pt x="634" y="370"/>
                </a:lnTo>
                <a:lnTo>
                  <a:pt x="635" y="370"/>
                </a:lnTo>
                <a:lnTo>
                  <a:pt x="635" y="361"/>
                </a:lnTo>
                <a:lnTo>
                  <a:pt x="636" y="354"/>
                </a:lnTo>
                <a:lnTo>
                  <a:pt x="637" y="346"/>
                </a:lnTo>
                <a:lnTo>
                  <a:pt x="637" y="337"/>
                </a:lnTo>
                <a:lnTo>
                  <a:pt x="638" y="331"/>
                </a:lnTo>
                <a:lnTo>
                  <a:pt x="638" y="320"/>
                </a:lnTo>
                <a:lnTo>
                  <a:pt x="639" y="311"/>
                </a:lnTo>
                <a:lnTo>
                  <a:pt x="640" y="300"/>
                </a:lnTo>
                <a:lnTo>
                  <a:pt x="640" y="296"/>
                </a:lnTo>
                <a:lnTo>
                  <a:pt x="641" y="295"/>
                </a:lnTo>
                <a:lnTo>
                  <a:pt x="642" y="295"/>
                </a:lnTo>
                <a:lnTo>
                  <a:pt x="642" y="302"/>
                </a:lnTo>
                <a:lnTo>
                  <a:pt x="643" y="303"/>
                </a:lnTo>
                <a:lnTo>
                  <a:pt x="643" y="309"/>
                </a:lnTo>
                <a:lnTo>
                  <a:pt x="644" y="312"/>
                </a:lnTo>
                <a:lnTo>
                  <a:pt x="645" y="314"/>
                </a:lnTo>
                <a:lnTo>
                  <a:pt x="645" y="317"/>
                </a:lnTo>
                <a:lnTo>
                  <a:pt x="646" y="313"/>
                </a:lnTo>
                <a:lnTo>
                  <a:pt x="646" y="316"/>
                </a:lnTo>
                <a:lnTo>
                  <a:pt x="647" y="314"/>
                </a:lnTo>
                <a:lnTo>
                  <a:pt x="647" y="317"/>
                </a:lnTo>
                <a:lnTo>
                  <a:pt x="648" y="314"/>
                </a:lnTo>
                <a:lnTo>
                  <a:pt x="649" y="314"/>
                </a:lnTo>
                <a:lnTo>
                  <a:pt x="649" y="317"/>
                </a:lnTo>
                <a:lnTo>
                  <a:pt x="650" y="314"/>
                </a:lnTo>
                <a:lnTo>
                  <a:pt x="650" y="318"/>
                </a:lnTo>
                <a:lnTo>
                  <a:pt x="651" y="317"/>
                </a:lnTo>
                <a:lnTo>
                  <a:pt x="652" y="318"/>
                </a:lnTo>
                <a:lnTo>
                  <a:pt x="652" y="317"/>
                </a:lnTo>
                <a:lnTo>
                  <a:pt x="653" y="318"/>
                </a:lnTo>
                <a:lnTo>
                  <a:pt x="653" y="319"/>
                </a:lnTo>
                <a:lnTo>
                  <a:pt x="654" y="318"/>
                </a:lnTo>
                <a:lnTo>
                  <a:pt x="655" y="324"/>
                </a:lnTo>
                <a:lnTo>
                  <a:pt x="655" y="322"/>
                </a:lnTo>
                <a:lnTo>
                  <a:pt x="656" y="322"/>
                </a:lnTo>
                <a:lnTo>
                  <a:pt x="656" y="323"/>
                </a:lnTo>
                <a:lnTo>
                  <a:pt x="657" y="320"/>
                </a:lnTo>
                <a:lnTo>
                  <a:pt x="658" y="323"/>
                </a:lnTo>
                <a:lnTo>
                  <a:pt x="658" y="321"/>
                </a:lnTo>
                <a:lnTo>
                  <a:pt x="659" y="322"/>
                </a:lnTo>
                <a:lnTo>
                  <a:pt x="660" y="318"/>
                </a:lnTo>
                <a:lnTo>
                  <a:pt x="660" y="318"/>
                </a:lnTo>
                <a:lnTo>
                  <a:pt x="661" y="317"/>
                </a:lnTo>
                <a:lnTo>
                  <a:pt x="661" y="314"/>
                </a:lnTo>
                <a:lnTo>
                  <a:pt x="662" y="316"/>
                </a:lnTo>
                <a:lnTo>
                  <a:pt x="662" y="312"/>
                </a:lnTo>
                <a:lnTo>
                  <a:pt x="663" y="311"/>
                </a:lnTo>
                <a:lnTo>
                  <a:pt x="663" y="309"/>
                </a:lnTo>
                <a:lnTo>
                  <a:pt x="664" y="303"/>
                </a:lnTo>
                <a:lnTo>
                  <a:pt x="665" y="309"/>
                </a:lnTo>
                <a:lnTo>
                  <a:pt x="665" y="290"/>
                </a:lnTo>
                <a:lnTo>
                  <a:pt x="666" y="297"/>
                </a:lnTo>
                <a:lnTo>
                  <a:pt x="666" y="290"/>
                </a:lnTo>
                <a:lnTo>
                  <a:pt x="667" y="285"/>
                </a:lnTo>
                <a:lnTo>
                  <a:pt x="668" y="297"/>
                </a:lnTo>
                <a:lnTo>
                  <a:pt x="668" y="290"/>
                </a:lnTo>
                <a:lnTo>
                  <a:pt x="669" y="298"/>
                </a:lnTo>
                <a:lnTo>
                  <a:pt x="669" y="311"/>
                </a:lnTo>
                <a:lnTo>
                  <a:pt x="670" y="316"/>
                </a:lnTo>
                <a:lnTo>
                  <a:pt x="671" y="319"/>
                </a:lnTo>
                <a:lnTo>
                  <a:pt x="671" y="316"/>
                </a:lnTo>
                <a:lnTo>
                  <a:pt x="672" y="319"/>
                </a:lnTo>
                <a:lnTo>
                  <a:pt x="673" y="318"/>
                </a:lnTo>
                <a:lnTo>
                  <a:pt x="673" y="319"/>
                </a:lnTo>
                <a:lnTo>
                  <a:pt x="674" y="318"/>
                </a:lnTo>
                <a:lnTo>
                  <a:pt x="674" y="319"/>
                </a:lnTo>
                <a:lnTo>
                  <a:pt x="675" y="319"/>
                </a:lnTo>
                <a:lnTo>
                  <a:pt x="676" y="317"/>
                </a:lnTo>
                <a:lnTo>
                  <a:pt x="676" y="318"/>
                </a:lnTo>
                <a:lnTo>
                  <a:pt x="677" y="312"/>
                </a:lnTo>
                <a:lnTo>
                  <a:pt x="677" y="316"/>
                </a:lnTo>
                <a:lnTo>
                  <a:pt x="678" y="340"/>
                </a:lnTo>
                <a:lnTo>
                  <a:pt x="678" y="297"/>
                </a:lnTo>
                <a:lnTo>
                  <a:pt x="679" y="254"/>
                </a:lnTo>
                <a:lnTo>
                  <a:pt x="679" y="210"/>
                </a:lnTo>
                <a:lnTo>
                  <a:pt x="680" y="167"/>
                </a:lnTo>
                <a:lnTo>
                  <a:pt x="681" y="211"/>
                </a:lnTo>
                <a:lnTo>
                  <a:pt x="681" y="254"/>
                </a:lnTo>
                <a:lnTo>
                  <a:pt x="682" y="298"/>
                </a:lnTo>
                <a:lnTo>
                  <a:pt x="683" y="342"/>
                </a:lnTo>
                <a:lnTo>
                  <a:pt x="683" y="366"/>
                </a:lnTo>
                <a:lnTo>
                  <a:pt x="684" y="363"/>
                </a:lnTo>
                <a:lnTo>
                  <a:pt x="684" y="363"/>
                </a:lnTo>
                <a:lnTo>
                  <a:pt x="685" y="363"/>
                </a:lnTo>
                <a:lnTo>
                  <a:pt x="686" y="364"/>
                </a:lnTo>
                <a:lnTo>
                  <a:pt x="686" y="364"/>
                </a:lnTo>
                <a:lnTo>
                  <a:pt x="687" y="366"/>
                </a:lnTo>
                <a:lnTo>
                  <a:pt x="687" y="368"/>
                </a:lnTo>
                <a:lnTo>
                  <a:pt x="688" y="367"/>
                </a:lnTo>
                <a:lnTo>
                  <a:pt x="689" y="372"/>
                </a:lnTo>
                <a:lnTo>
                  <a:pt x="689" y="372"/>
                </a:lnTo>
                <a:lnTo>
                  <a:pt x="690" y="371"/>
                </a:lnTo>
                <a:lnTo>
                  <a:pt x="690" y="374"/>
                </a:lnTo>
                <a:lnTo>
                  <a:pt x="691" y="374"/>
                </a:lnTo>
                <a:lnTo>
                  <a:pt x="692" y="374"/>
                </a:lnTo>
                <a:lnTo>
                  <a:pt x="692" y="376"/>
                </a:lnTo>
                <a:lnTo>
                  <a:pt x="693" y="374"/>
                </a:lnTo>
                <a:lnTo>
                  <a:pt x="693" y="367"/>
                </a:lnTo>
                <a:lnTo>
                  <a:pt x="694" y="364"/>
                </a:lnTo>
                <a:lnTo>
                  <a:pt x="694" y="354"/>
                </a:lnTo>
                <a:lnTo>
                  <a:pt x="695" y="347"/>
                </a:lnTo>
                <a:lnTo>
                  <a:pt x="696" y="342"/>
                </a:lnTo>
                <a:lnTo>
                  <a:pt x="696" y="328"/>
                </a:lnTo>
                <a:lnTo>
                  <a:pt x="697" y="321"/>
                </a:lnTo>
                <a:lnTo>
                  <a:pt x="697" y="312"/>
                </a:lnTo>
                <a:lnTo>
                  <a:pt x="698" y="305"/>
                </a:lnTo>
                <a:lnTo>
                  <a:pt x="699" y="300"/>
                </a:lnTo>
                <a:lnTo>
                  <a:pt x="699" y="298"/>
                </a:lnTo>
                <a:lnTo>
                  <a:pt x="700" y="304"/>
                </a:lnTo>
                <a:lnTo>
                  <a:pt x="701" y="303"/>
                </a:lnTo>
                <a:lnTo>
                  <a:pt x="701" y="309"/>
                </a:lnTo>
                <a:lnTo>
                  <a:pt x="702" y="310"/>
                </a:lnTo>
                <a:lnTo>
                  <a:pt x="702" y="305"/>
                </a:lnTo>
                <a:lnTo>
                  <a:pt x="703" y="291"/>
                </a:lnTo>
                <a:lnTo>
                  <a:pt x="704" y="248"/>
                </a:lnTo>
                <a:lnTo>
                  <a:pt x="704" y="205"/>
                </a:lnTo>
                <a:lnTo>
                  <a:pt x="705" y="248"/>
                </a:lnTo>
                <a:lnTo>
                  <a:pt x="705" y="292"/>
                </a:lnTo>
                <a:lnTo>
                  <a:pt x="706" y="336"/>
                </a:lnTo>
                <a:lnTo>
                  <a:pt x="706" y="379"/>
                </a:lnTo>
                <a:lnTo>
                  <a:pt x="707" y="423"/>
                </a:lnTo>
                <a:lnTo>
                  <a:pt x="708" y="466"/>
                </a:lnTo>
                <a:lnTo>
                  <a:pt x="708" y="510"/>
                </a:lnTo>
                <a:lnTo>
                  <a:pt x="709" y="514"/>
                </a:lnTo>
                <a:lnTo>
                  <a:pt x="709" y="475"/>
                </a:lnTo>
                <a:lnTo>
                  <a:pt x="710" y="445"/>
                </a:lnTo>
                <a:lnTo>
                  <a:pt x="710" y="441"/>
                </a:lnTo>
                <a:lnTo>
                  <a:pt x="711" y="430"/>
                </a:lnTo>
                <a:lnTo>
                  <a:pt x="712" y="404"/>
                </a:lnTo>
                <a:lnTo>
                  <a:pt x="712" y="361"/>
                </a:lnTo>
                <a:lnTo>
                  <a:pt x="713" y="317"/>
                </a:lnTo>
                <a:lnTo>
                  <a:pt x="714" y="296"/>
                </a:lnTo>
                <a:lnTo>
                  <a:pt x="714" y="291"/>
                </a:lnTo>
                <a:lnTo>
                  <a:pt x="715" y="277"/>
                </a:lnTo>
                <a:lnTo>
                  <a:pt x="715" y="274"/>
                </a:lnTo>
                <a:lnTo>
                  <a:pt x="716" y="256"/>
                </a:lnTo>
                <a:lnTo>
                  <a:pt x="717" y="243"/>
                </a:lnTo>
                <a:lnTo>
                  <a:pt x="717" y="224"/>
                </a:lnTo>
                <a:lnTo>
                  <a:pt x="718" y="206"/>
                </a:lnTo>
                <a:lnTo>
                  <a:pt x="718" y="181"/>
                </a:lnTo>
                <a:lnTo>
                  <a:pt x="719" y="160"/>
                </a:lnTo>
                <a:lnTo>
                  <a:pt x="720" y="136"/>
                </a:lnTo>
                <a:lnTo>
                  <a:pt x="720" y="110"/>
                </a:lnTo>
                <a:lnTo>
                  <a:pt x="721" y="84"/>
                </a:lnTo>
                <a:lnTo>
                  <a:pt x="721" y="65"/>
                </a:lnTo>
                <a:lnTo>
                  <a:pt x="722" y="43"/>
                </a:lnTo>
                <a:lnTo>
                  <a:pt x="722" y="32"/>
                </a:lnTo>
                <a:lnTo>
                  <a:pt x="723" y="13"/>
                </a:lnTo>
                <a:lnTo>
                  <a:pt x="724" y="6"/>
                </a:lnTo>
                <a:lnTo>
                  <a:pt x="724" y="21"/>
                </a:lnTo>
                <a:lnTo>
                  <a:pt x="725" y="25"/>
                </a:lnTo>
                <a:lnTo>
                  <a:pt x="725" y="56"/>
                </a:lnTo>
                <a:lnTo>
                  <a:pt x="726" y="82"/>
                </a:lnTo>
                <a:lnTo>
                  <a:pt x="727" y="121"/>
                </a:lnTo>
                <a:lnTo>
                  <a:pt x="727" y="164"/>
                </a:lnTo>
                <a:lnTo>
                  <a:pt x="728" y="207"/>
                </a:lnTo>
                <a:lnTo>
                  <a:pt x="728" y="244"/>
                </a:lnTo>
                <a:lnTo>
                  <a:pt x="729" y="267"/>
                </a:lnTo>
                <a:lnTo>
                  <a:pt x="730" y="287"/>
                </a:lnTo>
                <a:lnTo>
                  <a:pt x="730" y="296"/>
                </a:lnTo>
                <a:lnTo>
                  <a:pt x="731" y="305"/>
                </a:lnTo>
                <a:lnTo>
                  <a:pt x="732" y="308"/>
                </a:lnTo>
                <a:lnTo>
                  <a:pt x="732" y="315"/>
                </a:lnTo>
                <a:lnTo>
                  <a:pt x="733" y="315"/>
                </a:lnTo>
                <a:lnTo>
                  <a:pt x="733" y="315"/>
                </a:lnTo>
                <a:lnTo>
                  <a:pt x="734" y="322"/>
                </a:lnTo>
                <a:lnTo>
                  <a:pt x="735" y="320"/>
                </a:lnTo>
                <a:lnTo>
                  <a:pt x="735" y="323"/>
                </a:lnTo>
                <a:lnTo>
                  <a:pt x="736" y="323"/>
                </a:lnTo>
                <a:lnTo>
                  <a:pt x="736" y="322"/>
                </a:lnTo>
                <a:lnTo>
                  <a:pt x="737" y="323"/>
                </a:lnTo>
                <a:lnTo>
                  <a:pt x="737" y="320"/>
                </a:lnTo>
                <a:lnTo>
                  <a:pt x="738" y="325"/>
                </a:lnTo>
                <a:lnTo>
                  <a:pt x="738" y="311"/>
                </a:lnTo>
                <a:lnTo>
                  <a:pt x="739" y="325"/>
                </a:lnTo>
                <a:lnTo>
                  <a:pt x="740" y="320"/>
                </a:lnTo>
                <a:lnTo>
                  <a:pt x="740" y="320"/>
                </a:lnTo>
                <a:lnTo>
                  <a:pt x="741" y="325"/>
                </a:lnTo>
                <a:lnTo>
                  <a:pt x="741" y="312"/>
                </a:lnTo>
                <a:lnTo>
                  <a:pt x="742" y="325"/>
                </a:lnTo>
                <a:lnTo>
                  <a:pt x="743" y="317"/>
                </a:lnTo>
                <a:lnTo>
                  <a:pt x="743" y="327"/>
                </a:lnTo>
                <a:lnTo>
                  <a:pt x="744" y="337"/>
                </a:lnTo>
                <a:lnTo>
                  <a:pt x="745" y="294"/>
                </a:lnTo>
                <a:lnTo>
                  <a:pt x="745" y="250"/>
                </a:lnTo>
                <a:lnTo>
                  <a:pt x="746" y="207"/>
                </a:lnTo>
                <a:lnTo>
                  <a:pt x="746" y="164"/>
                </a:lnTo>
                <a:lnTo>
                  <a:pt x="747" y="207"/>
                </a:lnTo>
                <a:lnTo>
                  <a:pt x="748" y="251"/>
                </a:lnTo>
                <a:lnTo>
                  <a:pt x="748" y="295"/>
                </a:lnTo>
                <a:lnTo>
                  <a:pt x="749" y="338"/>
                </a:lnTo>
                <a:lnTo>
                  <a:pt x="749" y="374"/>
                </a:lnTo>
                <a:lnTo>
                  <a:pt x="750" y="369"/>
                </a:lnTo>
                <a:lnTo>
                  <a:pt x="751" y="370"/>
                </a:lnTo>
                <a:lnTo>
                  <a:pt x="751" y="371"/>
                </a:lnTo>
                <a:lnTo>
                  <a:pt x="752" y="373"/>
                </a:lnTo>
                <a:lnTo>
                  <a:pt x="752" y="376"/>
                </a:lnTo>
                <a:lnTo>
                  <a:pt x="753" y="375"/>
                </a:lnTo>
                <a:lnTo>
                  <a:pt x="753" y="379"/>
                </a:lnTo>
                <a:lnTo>
                  <a:pt x="754" y="379"/>
                </a:lnTo>
                <a:lnTo>
                  <a:pt x="754" y="381"/>
                </a:lnTo>
                <a:lnTo>
                  <a:pt x="755" y="384"/>
                </a:lnTo>
                <a:lnTo>
                  <a:pt x="756" y="384"/>
                </a:lnTo>
                <a:lnTo>
                  <a:pt x="756" y="387"/>
                </a:lnTo>
                <a:lnTo>
                  <a:pt x="757" y="387"/>
                </a:lnTo>
                <a:lnTo>
                  <a:pt x="758" y="391"/>
                </a:lnTo>
                <a:lnTo>
                  <a:pt x="758" y="389"/>
                </a:lnTo>
                <a:lnTo>
                  <a:pt x="759" y="387"/>
                </a:lnTo>
                <a:lnTo>
                  <a:pt x="759" y="385"/>
                </a:lnTo>
                <a:lnTo>
                  <a:pt x="760" y="382"/>
                </a:lnTo>
                <a:lnTo>
                  <a:pt x="761" y="381"/>
                </a:lnTo>
                <a:lnTo>
                  <a:pt x="761" y="376"/>
                </a:lnTo>
                <a:lnTo>
                  <a:pt x="762" y="374"/>
                </a:lnTo>
                <a:lnTo>
                  <a:pt x="763" y="367"/>
                </a:lnTo>
                <a:lnTo>
                  <a:pt x="763" y="359"/>
                </a:lnTo>
                <a:lnTo>
                  <a:pt x="764" y="349"/>
                </a:lnTo>
                <a:lnTo>
                  <a:pt x="764" y="337"/>
                </a:lnTo>
                <a:lnTo>
                  <a:pt x="765" y="333"/>
                </a:lnTo>
                <a:lnTo>
                  <a:pt x="765" y="327"/>
                </a:lnTo>
                <a:lnTo>
                  <a:pt x="766" y="327"/>
                </a:lnTo>
                <a:lnTo>
                  <a:pt x="767" y="326"/>
                </a:lnTo>
                <a:lnTo>
                  <a:pt x="767" y="326"/>
                </a:lnTo>
                <a:lnTo>
                  <a:pt x="768" y="329"/>
                </a:lnTo>
                <a:lnTo>
                  <a:pt x="768" y="326"/>
                </a:lnTo>
                <a:lnTo>
                  <a:pt x="769" y="330"/>
                </a:lnTo>
                <a:lnTo>
                  <a:pt x="769" y="326"/>
                </a:lnTo>
                <a:lnTo>
                  <a:pt x="770" y="327"/>
                </a:lnTo>
                <a:lnTo>
                  <a:pt x="771" y="328"/>
                </a:lnTo>
                <a:lnTo>
                  <a:pt x="771" y="329"/>
                </a:lnTo>
                <a:lnTo>
                  <a:pt x="772" y="330"/>
                </a:lnTo>
                <a:lnTo>
                  <a:pt x="772" y="329"/>
                </a:lnTo>
                <a:lnTo>
                  <a:pt x="773" y="333"/>
                </a:lnTo>
                <a:lnTo>
                  <a:pt x="774" y="332"/>
                </a:lnTo>
                <a:lnTo>
                  <a:pt x="774" y="334"/>
                </a:lnTo>
                <a:lnTo>
                  <a:pt x="775" y="336"/>
                </a:lnTo>
                <a:lnTo>
                  <a:pt x="776" y="333"/>
                </a:lnTo>
                <a:lnTo>
                  <a:pt x="776" y="336"/>
                </a:lnTo>
                <a:lnTo>
                  <a:pt x="777" y="333"/>
                </a:lnTo>
                <a:lnTo>
                  <a:pt x="777" y="334"/>
                </a:lnTo>
                <a:lnTo>
                  <a:pt x="778" y="331"/>
                </a:lnTo>
                <a:lnTo>
                  <a:pt x="779" y="331"/>
                </a:lnTo>
                <a:lnTo>
                  <a:pt x="779" y="331"/>
                </a:lnTo>
                <a:lnTo>
                  <a:pt x="780" y="329"/>
                </a:lnTo>
                <a:lnTo>
                  <a:pt x="780" y="331"/>
                </a:lnTo>
                <a:lnTo>
                  <a:pt x="781" y="325"/>
                </a:lnTo>
                <a:lnTo>
                  <a:pt x="781" y="323"/>
                </a:lnTo>
                <a:lnTo>
                  <a:pt x="782" y="322"/>
                </a:lnTo>
                <a:lnTo>
                  <a:pt x="783" y="317"/>
                </a:lnTo>
                <a:lnTo>
                  <a:pt x="783" y="314"/>
                </a:lnTo>
                <a:lnTo>
                  <a:pt x="784" y="308"/>
                </a:lnTo>
                <a:lnTo>
                  <a:pt x="784" y="295"/>
                </a:lnTo>
                <a:lnTo>
                  <a:pt x="785" y="310"/>
                </a:lnTo>
                <a:lnTo>
                  <a:pt x="785" y="292"/>
                </a:lnTo>
                <a:lnTo>
                  <a:pt x="786" y="302"/>
                </a:lnTo>
                <a:lnTo>
                  <a:pt x="787" y="301"/>
                </a:lnTo>
                <a:lnTo>
                  <a:pt x="787" y="311"/>
                </a:lnTo>
                <a:lnTo>
                  <a:pt x="788" y="315"/>
                </a:lnTo>
                <a:lnTo>
                  <a:pt x="789" y="323"/>
                </a:lnTo>
                <a:lnTo>
                  <a:pt x="789" y="328"/>
                </a:lnTo>
                <a:lnTo>
                  <a:pt x="790" y="325"/>
                </a:lnTo>
                <a:lnTo>
                  <a:pt x="790" y="330"/>
                </a:lnTo>
                <a:lnTo>
                  <a:pt x="791" y="327"/>
                </a:lnTo>
                <a:lnTo>
                  <a:pt x="792" y="330"/>
                </a:lnTo>
                <a:lnTo>
                  <a:pt x="792" y="329"/>
                </a:lnTo>
                <a:lnTo>
                  <a:pt x="793" y="330"/>
                </a:lnTo>
                <a:lnTo>
                  <a:pt x="794" y="330"/>
                </a:lnTo>
                <a:lnTo>
                  <a:pt x="794" y="327"/>
                </a:lnTo>
                <a:lnTo>
                  <a:pt x="795" y="330"/>
                </a:lnTo>
                <a:lnTo>
                  <a:pt x="795" y="325"/>
                </a:lnTo>
                <a:lnTo>
                  <a:pt x="796" y="326"/>
                </a:lnTo>
                <a:lnTo>
                  <a:pt x="796" y="322"/>
                </a:lnTo>
                <a:lnTo>
                  <a:pt x="797" y="336"/>
                </a:lnTo>
                <a:lnTo>
                  <a:pt x="798" y="347"/>
                </a:lnTo>
                <a:lnTo>
                  <a:pt x="798" y="304"/>
                </a:lnTo>
                <a:lnTo>
                  <a:pt x="799" y="261"/>
                </a:lnTo>
                <a:lnTo>
                  <a:pt x="799" y="217"/>
                </a:lnTo>
                <a:lnTo>
                  <a:pt x="800" y="174"/>
                </a:lnTo>
                <a:lnTo>
                  <a:pt x="800" y="218"/>
                </a:lnTo>
                <a:lnTo>
                  <a:pt x="801" y="261"/>
                </a:lnTo>
                <a:lnTo>
                  <a:pt x="802" y="305"/>
                </a:lnTo>
                <a:lnTo>
                  <a:pt x="802" y="348"/>
                </a:lnTo>
                <a:lnTo>
                  <a:pt x="803" y="380"/>
                </a:lnTo>
                <a:lnTo>
                  <a:pt x="803" y="374"/>
                </a:lnTo>
                <a:lnTo>
                  <a:pt x="804" y="376"/>
                </a:lnTo>
                <a:lnTo>
                  <a:pt x="805" y="376"/>
                </a:lnTo>
                <a:lnTo>
                  <a:pt x="805" y="376"/>
                </a:lnTo>
                <a:lnTo>
                  <a:pt x="806" y="379"/>
                </a:lnTo>
                <a:lnTo>
                  <a:pt x="807" y="378"/>
                </a:lnTo>
                <a:lnTo>
                  <a:pt x="807" y="381"/>
                </a:lnTo>
                <a:lnTo>
                  <a:pt x="808" y="380"/>
                </a:lnTo>
                <a:lnTo>
                  <a:pt x="808" y="383"/>
                </a:lnTo>
                <a:lnTo>
                  <a:pt x="809" y="385"/>
                </a:lnTo>
                <a:lnTo>
                  <a:pt x="810" y="384"/>
                </a:lnTo>
                <a:lnTo>
                  <a:pt x="810" y="386"/>
                </a:lnTo>
                <a:lnTo>
                  <a:pt x="811" y="383"/>
                </a:lnTo>
                <a:lnTo>
                  <a:pt x="811" y="384"/>
                </a:lnTo>
                <a:lnTo>
                  <a:pt x="812" y="378"/>
                </a:lnTo>
                <a:lnTo>
                  <a:pt x="812" y="378"/>
                </a:lnTo>
                <a:lnTo>
                  <a:pt x="813" y="372"/>
                </a:lnTo>
                <a:lnTo>
                  <a:pt x="814" y="366"/>
                </a:lnTo>
                <a:lnTo>
                  <a:pt x="814" y="361"/>
                </a:lnTo>
                <a:lnTo>
                  <a:pt x="815" y="351"/>
                </a:lnTo>
                <a:lnTo>
                  <a:pt x="815" y="344"/>
                </a:lnTo>
                <a:lnTo>
                  <a:pt x="816" y="336"/>
                </a:lnTo>
                <a:lnTo>
                  <a:pt x="816" y="326"/>
                </a:lnTo>
                <a:lnTo>
                  <a:pt x="817" y="319"/>
                </a:lnTo>
                <a:lnTo>
                  <a:pt x="818" y="309"/>
                </a:lnTo>
                <a:lnTo>
                  <a:pt x="818" y="307"/>
                </a:lnTo>
                <a:lnTo>
                  <a:pt x="819" y="302"/>
                </a:lnTo>
                <a:lnTo>
                  <a:pt x="820" y="307"/>
                </a:lnTo>
                <a:lnTo>
                  <a:pt x="820" y="310"/>
                </a:lnTo>
                <a:lnTo>
                  <a:pt x="821" y="310"/>
                </a:lnTo>
                <a:lnTo>
                  <a:pt x="821" y="318"/>
                </a:lnTo>
                <a:lnTo>
                  <a:pt x="822" y="317"/>
                </a:lnTo>
                <a:lnTo>
                  <a:pt x="823" y="321"/>
                </a:lnTo>
                <a:lnTo>
                  <a:pt x="823" y="323"/>
                </a:lnTo>
                <a:lnTo>
                  <a:pt x="824" y="326"/>
                </a:lnTo>
                <a:lnTo>
                  <a:pt x="825" y="322"/>
                </a:lnTo>
                <a:lnTo>
                  <a:pt x="825" y="323"/>
                </a:lnTo>
                <a:lnTo>
                  <a:pt x="826" y="323"/>
                </a:lnTo>
                <a:lnTo>
                  <a:pt x="826" y="320"/>
                </a:lnTo>
                <a:lnTo>
                  <a:pt x="827" y="324"/>
                </a:lnTo>
                <a:lnTo>
                  <a:pt x="827" y="320"/>
                </a:lnTo>
                <a:lnTo>
                  <a:pt x="828" y="324"/>
                </a:lnTo>
                <a:lnTo>
                  <a:pt x="828" y="322"/>
                </a:lnTo>
                <a:lnTo>
                  <a:pt x="829" y="325"/>
                </a:lnTo>
                <a:lnTo>
                  <a:pt x="830" y="326"/>
                </a:lnTo>
                <a:lnTo>
                  <a:pt x="830" y="329"/>
                </a:lnTo>
                <a:lnTo>
                  <a:pt x="831" y="327"/>
                </a:lnTo>
                <a:lnTo>
                  <a:pt x="831" y="330"/>
                </a:lnTo>
                <a:lnTo>
                  <a:pt x="832" y="331"/>
                </a:lnTo>
                <a:lnTo>
                  <a:pt x="833" y="336"/>
                </a:lnTo>
                <a:lnTo>
                  <a:pt x="833" y="333"/>
                </a:lnTo>
                <a:lnTo>
                  <a:pt x="834" y="339"/>
                </a:lnTo>
                <a:lnTo>
                  <a:pt x="834" y="333"/>
                </a:lnTo>
                <a:lnTo>
                  <a:pt x="835" y="338"/>
                </a:lnTo>
                <a:lnTo>
                  <a:pt x="836" y="336"/>
                </a:lnTo>
                <a:lnTo>
                  <a:pt x="836" y="332"/>
                </a:lnTo>
                <a:lnTo>
                  <a:pt x="837" y="333"/>
                </a:lnTo>
                <a:lnTo>
                  <a:pt x="838" y="333"/>
                </a:lnTo>
                <a:lnTo>
                  <a:pt x="838" y="329"/>
                </a:lnTo>
                <a:lnTo>
                  <a:pt x="839" y="330"/>
                </a:lnTo>
                <a:lnTo>
                  <a:pt x="839" y="326"/>
                </a:lnTo>
                <a:lnTo>
                  <a:pt x="840" y="328"/>
                </a:lnTo>
                <a:lnTo>
                  <a:pt x="841" y="322"/>
                </a:lnTo>
                <a:lnTo>
                  <a:pt x="841" y="322"/>
                </a:lnTo>
                <a:lnTo>
                  <a:pt x="842" y="320"/>
                </a:lnTo>
                <a:lnTo>
                  <a:pt x="842" y="303"/>
                </a:lnTo>
                <a:lnTo>
                  <a:pt x="843" y="310"/>
                </a:lnTo>
                <a:lnTo>
                  <a:pt x="843" y="299"/>
                </a:lnTo>
                <a:lnTo>
                  <a:pt x="844" y="307"/>
                </a:lnTo>
                <a:lnTo>
                  <a:pt x="844" y="305"/>
                </a:lnTo>
                <a:lnTo>
                  <a:pt x="845" y="310"/>
                </a:lnTo>
                <a:lnTo>
                  <a:pt x="846" y="315"/>
                </a:lnTo>
                <a:lnTo>
                  <a:pt x="846" y="331"/>
                </a:lnTo>
                <a:lnTo>
                  <a:pt x="847" y="336"/>
                </a:lnTo>
                <a:lnTo>
                  <a:pt x="847" y="331"/>
                </a:lnTo>
                <a:lnTo>
                  <a:pt x="848" y="338"/>
                </a:lnTo>
                <a:lnTo>
                  <a:pt x="849" y="334"/>
                </a:lnTo>
                <a:lnTo>
                  <a:pt x="849" y="340"/>
                </a:lnTo>
                <a:lnTo>
                  <a:pt x="850" y="333"/>
                </a:lnTo>
                <a:lnTo>
                  <a:pt x="851" y="338"/>
                </a:lnTo>
                <a:lnTo>
                  <a:pt x="851" y="341"/>
                </a:lnTo>
                <a:lnTo>
                  <a:pt x="852" y="338"/>
                </a:lnTo>
                <a:lnTo>
                  <a:pt x="852" y="337"/>
                </a:lnTo>
                <a:lnTo>
                  <a:pt x="853" y="333"/>
                </a:lnTo>
                <a:lnTo>
                  <a:pt x="854" y="334"/>
                </a:lnTo>
                <a:lnTo>
                  <a:pt x="854" y="336"/>
                </a:lnTo>
                <a:lnTo>
                  <a:pt x="855" y="349"/>
                </a:lnTo>
                <a:lnTo>
                  <a:pt x="855" y="327"/>
                </a:lnTo>
                <a:lnTo>
                  <a:pt x="856" y="284"/>
                </a:lnTo>
                <a:lnTo>
                  <a:pt x="857" y="241"/>
                </a:lnTo>
                <a:lnTo>
                  <a:pt x="857" y="197"/>
                </a:lnTo>
                <a:lnTo>
                  <a:pt x="858" y="154"/>
                </a:lnTo>
                <a:lnTo>
                  <a:pt x="858" y="198"/>
                </a:lnTo>
                <a:lnTo>
                  <a:pt x="859" y="241"/>
                </a:lnTo>
                <a:lnTo>
                  <a:pt x="859" y="285"/>
                </a:lnTo>
                <a:lnTo>
                  <a:pt x="860" y="329"/>
                </a:lnTo>
                <a:lnTo>
                  <a:pt x="861" y="372"/>
                </a:lnTo>
                <a:lnTo>
                  <a:pt x="861" y="381"/>
                </a:lnTo>
                <a:lnTo>
                  <a:pt x="862" y="382"/>
                </a:lnTo>
                <a:lnTo>
                  <a:pt x="862" y="384"/>
                </a:lnTo>
                <a:lnTo>
                  <a:pt x="863" y="380"/>
                </a:lnTo>
                <a:lnTo>
                  <a:pt x="864" y="386"/>
                </a:lnTo>
                <a:lnTo>
                  <a:pt x="864" y="385"/>
                </a:lnTo>
                <a:lnTo>
                  <a:pt x="865" y="387"/>
                </a:lnTo>
                <a:lnTo>
                  <a:pt x="865" y="390"/>
                </a:lnTo>
                <a:lnTo>
                  <a:pt x="866" y="390"/>
                </a:lnTo>
                <a:lnTo>
                  <a:pt x="867" y="392"/>
                </a:lnTo>
                <a:lnTo>
                  <a:pt x="867" y="392"/>
                </a:lnTo>
                <a:lnTo>
                  <a:pt x="868" y="393"/>
                </a:lnTo>
                <a:lnTo>
                  <a:pt x="869" y="393"/>
                </a:lnTo>
                <a:lnTo>
                  <a:pt x="869" y="391"/>
                </a:lnTo>
                <a:lnTo>
                  <a:pt x="870" y="392"/>
                </a:lnTo>
                <a:lnTo>
                  <a:pt x="870" y="385"/>
                </a:lnTo>
                <a:lnTo>
                  <a:pt x="871" y="385"/>
                </a:lnTo>
                <a:lnTo>
                  <a:pt x="871" y="377"/>
                </a:lnTo>
                <a:lnTo>
                  <a:pt x="872" y="372"/>
                </a:lnTo>
                <a:lnTo>
                  <a:pt x="873" y="365"/>
                </a:lnTo>
                <a:lnTo>
                  <a:pt x="873" y="357"/>
                </a:lnTo>
                <a:lnTo>
                  <a:pt x="874" y="351"/>
                </a:lnTo>
                <a:lnTo>
                  <a:pt x="874" y="338"/>
                </a:lnTo>
                <a:lnTo>
                  <a:pt x="875" y="331"/>
                </a:lnTo>
                <a:lnTo>
                  <a:pt x="875" y="322"/>
                </a:lnTo>
                <a:lnTo>
                  <a:pt x="876" y="318"/>
                </a:lnTo>
                <a:lnTo>
                  <a:pt x="877" y="319"/>
                </a:lnTo>
                <a:lnTo>
                  <a:pt x="877" y="320"/>
                </a:lnTo>
                <a:lnTo>
                  <a:pt x="878" y="325"/>
                </a:lnTo>
                <a:lnTo>
                  <a:pt x="878" y="326"/>
                </a:lnTo>
                <a:lnTo>
                  <a:pt x="879" y="330"/>
                </a:lnTo>
                <a:lnTo>
                  <a:pt x="880" y="327"/>
                </a:lnTo>
                <a:lnTo>
                  <a:pt x="880" y="329"/>
                </a:lnTo>
                <a:lnTo>
                  <a:pt x="881" y="333"/>
                </a:lnTo>
                <a:lnTo>
                  <a:pt x="882" y="329"/>
                </a:lnTo>
                <a:lnTo>
                  <a:pt x="882" y="332"/>
                </a:lnTo>
                <a:lnTo>
                  <a:pt x="883" y="332"/>
                </a:lnTo>
                <a:lnTo>
                  <a:pt x="883" y="333"/>
                </a:lnTo>
                <a:lnTo>
                  <a:pt x="884" y="331"/>
                </a:lnTo>
                <a:lnTo>
                  <a:pt x="885" y="330"/>
                </a:lnTo>
                <a:lnTo>
                  <a:pt x="885" y="332"/>
                </a:lnTo>
                <a:lnTo>
                  <a:pt x="886" y="331"/>
                </a:lnTo>
                <a:lnTo>
                  <a:pt x="886" y="334"/>
                </a:lnTo>
                <a:lnTo>
                  <a:pt x="887" y="330"/>
                </a:lnTo>
                <a:lnTo>
                  <a:pt x="887" y="334"/>
                </a:lnTo>
                <a:lnTo>
                  <a:pt x="888" y="334"/>
                </a:lnTo>
                <a:lnTo>
                  <a:pt x="889" y="332"/>
                </a:lnTo>
                <a:lnTo>
                  <a:pt x="889" y="336"/>
                </a:lnTo>
                <a:lnTo>
                  <a:pt x="890" y="332"/>
                </a:lnTo>
                <a:lnTo>
                  <a:pt x="890" y="334"/>
                </a:lnTo>
                <a:lnTo>
                  <a:pt x="891" y="333"/>
                </a:lnTo>
                <a:lnTo>
                  <a:pt x="892" y="333"/>
                </a:lnTo>
                <a:lnTo>
                  <a:pt x="892" y="331"/>
                </a:lnTo>
                <a:lnTo>
                  <a:pt x="893" y="330"/>
                </a:lnTo>
                <a:lnTo>
                  <a:pt x="893" y="333"/>
                </a:lnTo>
                <a:lnTo>
                  <a:pt x="894" y="326"/>
                </a:lnTo>
                <a:lnTo>
                  <a:pt x="895" y="329"/>
                </a:lnTo>
                <a:lnTo>
                  <a:pt x="895" y="325"/>
                </a:lnTo>
                <a:lnTo>
                  <a:pt x="896" y="325"/>
                </a:lnTo>
                <a:lnTo>
                  <a:pt x="896" y="326"/>
                </a:lnTo>
                <a:lnTo>
                  <a:pt x="897" y="319"/>
                </a:lnTo>
                <a:lnTo>
                  <a:pt x="898" y="319"/>
                </a:lnTo>
                <a:lnTo>
                  <a:pt x="898" y="317"/>
                </a:lnTo>
                <a:lnTo>
                  <a:pt x="899" y="317"/>
                </a:lnTo>
                <a:lnTo>
                  <a:pt x="900" y="310"/>
                </a:lnTo>
                <a:lnTo>
                  <a:pt x="900" y="297"/>
                </a:lnTo>
                <a:lnTo>
                  <a:pt x="901" y="298"/>
                </a:lnTo>
                <a:lnTo>
                  <a:pt x="901" y="298"/>
                </a:lnTo>
                <a:lnTo>
                  <a:pt x="902" y="289"/>
                </a:lnTo>
                <a:lnTo>
                  <a:pt x="902" y="300"/>
                </a:lnTo>
                <a:lnTo>
                  <a:pt x="903" y="298"/>
                </a:lnTo>
                <a:lnTo>
                  <a:pt x="903" y="307"/>
                </a:lnTo>
                <a:lnTo>
                  <a:pt x="904" y="318"/>
                </a:lnTo>
                <a:lnTo>
                  <a:pt x="905" y="324"/>
                </a:lnTo>
                <a:lnTo>
                  <a:pt x="905" y="325"/>
                </a:lnTo>
                <a:lnTo>
                  <a:pt x="906" y="326"/>
                </a:lnTo>
                <a:lnTo>
                  <a:pt x="906" y="327"/>
                </a:lnTo>
                <a:lnTo>
                  <a:pt x="907" y="325"/>
                </a:lnTo>
                <a:lnTo>
                  <a:pt x="908" y="330"/>
                </a:lnTo>
                <a:lnTo>
                  <a:pt x="908" y="325"/>
                </a:lnTo>
                <a:lnTo>
                  <a:pt x="909" y="326"/>
                </a:lnTo>
                <a:lnTo>
                  <a:pt x="909" y="326"/>
                </a:lnTo>
                <a:lnTo>
                  <a:pt x="910" y="324"/>
                </a:lnTo>
                <a:lnTo>
                  <a:pt x="911" y="325"/>
                </a:lnTo>
                <a:lnTo>
                  <a:pt x="911" y="322"/>
                </a:lnTo>
                <a:lnTo>
                  <a:pt x="912" y="320"/>
                </a:lnTo>
                <a:lnTo>
                  <a:pt x="913" y="337"/>
                </a:lnTo>
                <a:lnTo>
                  <a:pt x="913" y="333"/>
                </a:lnTo>
                <a:lnTo>
                  <a:pt x="914" y="290"/>
                </a:lnTo>
                <a:lnTo>
                  <a:pt x="914" y="247"/>
                </a:lnTo>
                <a:lnTo>
                  <a:pt x="915" y="203"/>
                </a:lnTo>
                <a:lnTo>
                  <a:pt x="916" y="160"/>
                </a:lnTo>
                <a:lnTo>
                  <a:pt x="916" y="204"/>
                </a:lnTo>
                <a:lnTo>
                  <a:pt x="917" y="248"/>
                </a:lnTo>
                <a:lnTo>
                  <a:pt x="917" y="291"/>
                </a:lnTo>
                <a:lnTo>
                  <a:pt x="918" y="335"/>
                </a:lnTo>
                <a:lnTo>
                  <a:pt x="918" y="374"/>
                </a:lnTo>
                <a:lnTo>
                  <a:pt x="919" y="369"/>
                </a:lnTo>
                <a:lnTo>
                  <a:pt x="919" y="368"/>
                </a:lnTo>
                <a:lnTo>
                  <a:pt x="920" y="372"/>
                </a:lnTo>
                <a:lnTo>
                  <a:pt x="921" y="370"/>
                </a:lnTo>
                <a:lnTo>
                  <a:pt x="921" y="373"/>
                </a:lnTo>
                <a:lnTo>
                  <a:pt x="922" y="374"/>
                </a:lnTo>
                <a:lnTo>
                  <a:pt x="923" y="376"/>
                </a:lnTo>
                <a:lnTo>
                  <a:pt x="923" y="377"/>
                </a:lnTo>
                <a:lnTo>
                  <a:pt x="924" y="376"/>
                </a:lnTo>
                <a:lnTo>
                  <a:pt x="924" y="379"/>
                </a:lnTo>
                <a:lnTo>
                  <a:pt x="925" y="377"/>
                </a:lnTo>
                <a:lnTo>
                  <a:pt x="926" y="380"/>
                </a:lnTo>
                <a:lnTo>
                  <a:pt x="926" y="379"/>
                </a:lnTo>
                <a:lnTo>
                  <a:pt x="927" y="377"/>
                </a:lnTo>
                <a:lnTo>
                  <a:pt x="927" y="376"/>
                </a:lnTo>
                <a:lnTo>
                  <a:pt x="928" y="369"/>
                </a:lnTo>
                <a:lnTo>
                  <a:pt x="929" y="367"/>
                </a:lnTo>
                <a:lnTo>
                  <a:pt x="929" y="359"/>
                </a:lnTo>
                <a:lnTo>
                  <a:pt x="930" y="353"/>
                </a:lnTo>
                <a:lnTo>
                  <a:pt x="930" y="344"/>
                </a:lnTo>
                <a:lnTo>
                  <a:pt x="931" y="333"/>
                </a:lnTo>
                <a:lnTo>
                  <a:pt x="932" y="327"/>
                </a:lnTo>
                <a:lnTo>
                  <a:pt x="932" y="314"/>
                </a:lnTo>
                <a:lnTo>
                  <a:pt x="933" y="306"/>
                </a:lnTo>
                <a:lnTo>
                  <a:pt x="933" y="298"/>
                </a:lnTo>
                <a:lnTo>
                  <a:pt x="934" y="296"/>
                </a:lnTo>
                <a:lnTo>
                  <a:pt x="934" y="301"/>
                </a:lnTo>
                <a:lnTo>
                  <a:pt x="935" y="301"/>
                </a:lnTo>
                <a:lnTo>
                  <a:pt x="936" y="307"/>
                </a:lnTo>
                <a:lnTo>
                  <a:pt x="936" y="308"/>
                </a:lnTo>
                <a:lnTo>
                  <a:pt x="937" y="310"/>
                </a:lnTo>
                <a:lnTo>
                  <a:pt x="937" y="314"/>
                </a:lnTo>
                <a:lnTo>
                  <a:pt x="938" y="314"/>
                </a:lnTo>
                <a:lnTo>
                  <a:pt x="939" y="317"/>
                </a:lnTo>
                <a:lnTo>
                  <a:pt x="939" y="316"/>
                </a:lnTo>
                <a:lnTo>
                  <a:pt x="940" y="318"/>
                </a:lnTo>
                <a:lnTo>
                  <a:pt x="940" y="317"/>
                </a:lnTo>
                <a:lnTo>
                  <a:pt x="941" y="314"/>
                </a:lnTo>
                <a:lnTo>
                  <a:pt x="942" y="318"/>
                </a:lnTo>
                <a:lnTo>
                  <a:pt x="942" y="315"/>
                </a:lnTo>
                <a:lnTo>
                  <a:pt x="943" y="316"/>
                </a:lnTo>
                <a:lnTo>
                  <a:pt x="944" y="317"/>
                </a:lnTo>
                <a:lnTo>
                  <a:pt x="944" y="316"/>
                </a:lnTo>
                <a:lnTo>
                  <a:pt x="945" y="320"/>
                </a:lnTo>
                <a:lnTo>
                  <a:pt x="945" y="318"/>
                </a:lnTo>
                <a:lnTo>
                  <a:pt x="946" y="323"/>
                </a:lnTo>
                <a:lnTo>
                  <a:pt x="947" y="321"/>
                </a:lnTo>
                <a:lnTo>
                  <a:pt x="947" y="324"/>
                </a:lnTo>
                <a:lnTo>
                  <a:pt x="948" y="325"/>
                </a:lnTo>
                <a:lnTo>
                  <a:pt x="948" y="323"/>
                </a:lnTo>
                <a:lnTo>
                  <a:pt x="949" y="327"/>
                </a:lnTo>
                <a:lnTo>
                  <a:pt x="949" y="324"/>
                </a:lnTo>
                <a:lnTo>
                  <a:pt x="950" y="328"/>
                </a:lnTo>
                <a:lnTo>
                  <a:pt x="950" y="326"/>
                </a:lnTo>
                <a:lnTo>
                  <a:pt x="951" y="326"/>
                </a:lnTo>
                <a:lnTo>
                  <a:pt x="952" y="326"/>
                </a:lnTo>
                <a:lnTo>
                  <a:pt x="952" y="323"/>
                </a:lnTo>
                <a:lnTo>
                  <a:pt x="953" y="323"/>
                </a:lnTo>
                <a:lnTo>
                  <a:pt x="954" y="318"/>
                </a:lnTo>
                <a:lnTo>
                  <a:pt x="954" y="318"/>
                </a:lnTo>
                <a:lnTo>
                  <a:pt x="955" y="314"/>
                </a:lnTo>
                <a:lnTo>
                  <a:pt x="955" y="313"/>
                </a:lnTo>
                <a:lnTo>
                  <a:pt x="956" y="313"/>
                </a:lnTo>
                <a:lnTo>
                  <a:pt x="957" y="309"/>
                </a:lnTo>
                <a:lnTo>
                  <a:pt x="957" y="307"/>
                </a:lnTo>
                <a:lnTo>
                  <a:pt x="958" y="300"/>
                </a:lnTo>
                <a:lnTo>
                  <a:pt x="958" y="288"/>
                </a:lnTo>
                <a:lnTo>
                  <a:pt x="959" y="298"/>
                </a:lnTo>
                <a:lnTo>
                  <a:pt x="960" y="283"/>
                </a:lnTo>
                <a:lnTo>
                  <a:pt x="960" y="291"/>
                </a:lnTo>
                <a:lnTo>
                  <a:pt x="961" y="291"/>
                </a:lnTo>
                <a:lnTo>
                  <a:pt x="961" y="301"/>
                </a:lnTo>
                <a:lnTo>
                  <a:pt x="962" y="306"/>
                </a:lnTo>
                <a:lnTo>
                  <a:pt x="963" y="314"/>
                </a:lnTo>
                <a:lnTo>
                  <a:pt x="963" y="318"/>
                </a:lnTo>
                <a:lnTo>
                  <a:pt x="964" y="319"/>
                </a:lnTo>
                <a:lnTo>
                  <a:pt x="964" y="321"/>
                </a:lnTo>
                <a:lnTo>
                  <a:pt x="965" y="320"/>
                </a:lnTo>
                <a:lnTo>
                  <a:pt x="965" y="323"/>
                </a:lnTo>
                <a:lnTo>
                  <a:pt x="966" y="322"/>
                </a:lnTo>
                <a:lnTo>
                  <a:pt x="967" y="326"/>
                </a:lnTo>
                <a:lnTo>
                  <a:pt x="967" y="323"/>
                </a:lnTo>
                <a:lnTo>
                  <a:pt x="968" y="322"/>
                </a:lnTo>
                <a:lnTo>
                  <a:pt x="968" y="325"/>
                </a:lnTo>
                <a:lnTo>
                  <a:pt x="969" y="319"/>
                </a:lnTo>
                <a:lnTo>
                  <a:pt x="970" y="320"/>
                </a:lnTo>
                <a:lnTo>
                  <a:pt x="970" y="325"/>
                </a:lnTo>
                <a:lnTo>
                  <a:pt x="971" y="342"/>
                </a:lnTo>
                <a:lnTo>
                  <a:pt x="972" y="299"/>
                </a:lnTo>
                <a:lnTo>
                  <a:pt x="972" y="256"/>
                </a:lnTo>
                <a:lnTo>
                  <a:pt x="973" y="212"/>
                </a:lnTo>
                <a:lnTo>
                  <a:pt x="973" y="169"/>
                </a:lnTo>
                <a:lnTo>
                  <a:pt x="974" y="213"/>
                </a:lnTo>
                <a:lnTo>
                  <a:pt x="975" y="256"/>
                </a:lnTo>
                <a:lnTo>
                  <a:pt x="975" y="300"/>
                </a:lnTo>
                <a:lnTo>
                  <a:pt x="976" y="344"/>
                </a:lnTo>
                <a:lnTo>
                  <a:pt x="976" y="370"/>
                </a:lnTo>
                <a:lnTo>
                  <a:pt x="977" y="372"/>
                </a:lnTo>
                <a:lnTo>
                  <a:pt x="977" y="369"/>
                </a:lnTo>
                <a:lnTo>
                  <a:pt x="978" y="371"/>
                </a:lnTo>
                <a:lnTo>
                  <a:pt x="979" y="372"/>
                </a:lnTo>
                <a:lnTo>
                  <a:pt x="979" y="371"/>
                </a:lnTo>
                <a:lnTo>
                  <a:pt x="980" y="373"/>
                </a:lnTo>
                <a:lnTo>
                  <a:pt x="980" y="376"/>
                </a:lnTo>
                <a:lnTo>
                  <a:pt x="981" y="378"/>
                </a:lnTo>
                <a:lnTo>
                  <a:pt x="981" y="380"/>
                </a:lnTo>
                <a:lnTo>
                  <a:pt x="982" y="381"/>
                </a:lnTo>
                <a:lnTo>
                  <a:pt x="983" y="382"/>
                </a:lnTo>
                <a:lnTo>
                  <a:pt x="983" y="381"/>
                </a:lnTo>
                <a:lnTo>
                  <a:pt x="984" y="385"/>
                </a:lnTo>
                <a:lnTo>
                  <a:pt x="985" y="381"/>
                </a:lnTo>
                <a:lnTo>
                  <a:pt x="985" y="385"/>
                </a:lnTo>
                <a:lnTo>
                  <a:pt x="986" y="378"/>
                </a:lnTo>
                <a:lnTo>
                  <a:pt x="986" y="377"/>
                </a:lnTo>
                <a:lnTo>
                  <a:pt x="987" y="372"/>
                </a:lnTo>
                <a:lnTo>
                  <a:pt x="988" y="364"/>
                </a:lnTo>
                <a:lnTo>
                  <a:pt x="988" y="358"/>
                </a:lnTo>
                <a:lnTo>
                  <a:pt x="989" y="348"/>
                </a:lnTo>
                <a:lnTo>
                  <a:pt x="989" y="341"/>
                </a:lnTo>
                <a:lnTo>
                  <a:pt x="990" y="331"/>
                </a:lnTo>
                <a:lnTo>
                  <a:pt x="991" y="317"/>
                </a:lnTo>
                <a:lnTo>
                  <a:pt x="991" y="311"/>
                </a:lnTo>
                <a:lnTo>
                  <a:pt x="992" y="303"/>
                </a:lnTo>
                <a:lnTo>
                  <a:pt x="992" y="301"/>
                </a:lnTo>
                <a:lnTo>
                  <a:pt x="993" y="302"/>
                </a:lnTo>
                <a:lnTo>
                  <a:pt x="993" y="305"/>
                </a:lnTo>
                <a:lnTo>
                  <a:pt x="994" y="312"/>
                </a:lnTo>
                <a:lnTo>
                  <a:pt x="995" y="311"/>
                </a:lnTo>
                <a:lnTo>
                  <a:pt x="995" y="316"/>
                </a:lnTo>
                <a:lnTo>
                  <a:pt x="996" y="317"/>
                </a:lnTo>
                <a:lnTo>
                  <a:pt x="996" y="318"/>
                </a:lnTo>
                <a:lnTo>
                  <a:pt x="997" y="321"/>
                </a:lnTo>
                <a:lnTo>
                  <a:pt x="998" y="320"/>
                </a:lnTo>
                <a:lnTo>
                  <a:pt x="998" y="322"/>
                </a:lnTo>
                <a:lnTo>
                  <a:pt x="999" y="320"/>
                </a:lnTo>
                <a:lnTo>
                  <a:pt x="999" y="323"/>
                </a:lnTo>
                <a:lnTo>
                  <a:pt x="1000" y="318"/>
                </a:lnTo>
                <a:lnTo>
                  <a:pt x="1001" y="320"/>
                </a:lnTo>
                <a:lnTo>
                  <a:pt x="1001" y="320"/>
                </a:lnTo>
                <a:lnTo>
                  <a:pt x="1002" y="318"/>
                </a:lnTo>
                <a:lnTo>
                  <a:pt x="1003" y="322"/>
                </a:lnTo>
                <a:lnTo>
                  <a:pt x="1003" y="320"/>
                </a:lnTo>
                <a:lnTo>
                  <a:pt x="1004" y="325"/>
                </a:lnTo>
                <a:lnTo>
                  <a:pt x="1004" y="324"/>
                </a:lnTo>
                <a:lnTo>
                  <a:pt x="1005" y="326"/>
                </a:lnTo>
                <a:lnTo>
                  <a:pt x="1006" y="327"/>
                </a:lnTo>
                <a:lnTo>
                  <a:pt x="1006" y="327"/>
                </a:lnTo>
                <a:lnTo>
                  <a:pt x="1007" y="330"/>
                </a:lnTo>
                <a:lnTo>
                  <a:pt x="1007" y="326"/>
                </a:lnTo>
                <a:lnTo>
                  <a:pt x="1008" y="330"/>
                </a:lnTo>
                <a:lnTo>
                  <a:pt x="1008" y="328"/>
                </a:lnTo>
                <a:lnTo>
                  <a:pt x="1009" y="326"/>
                </a:lnTo>
                <a:lnTo>
                  <a:pt x="1009" y="328"/>
                </a:lnTo>
                <a:lnTo>
                  <a:pt x="1010" y="325"/>
                </a:lnTo>
                <a:lnTo>
                  <a:pt x="1011" y="325"/>
                </a:lnTo>
                <a:lnTo>
                  <a:pt x="1011" y="322"/>
                </a:lnTo>
                <a:lnTo>
                  <a:pt x="1012" y="323"/>
                </a:lnTo>
                <a:lnTo>
                  <a:pt x="1012" y="318"/>
                </a:lnTo>
                <a:lnTo>
                  <a:pt x="1013" y="316"/>
                </a:lnTo>
                <a:lnTo>
                  <a:pt x="1014" y="314"/>
                </a:lnTo>
                <a:lnTo>
                  <a:pt x="1014" y="310"/>
                </a:lnTo>
                <a:lnTo>
                  <a:pt x="1015" y="309"/>
                </a:lnTo>
                <a:lnTo>
                  <a:pt x="1016" y="305"/>
                </a:lnTo>
                <a:lnTo>
                  <a:pt x="1016" y="287"/>
                </a:lnTo>
                <a:lnTo>
                  <a:pt x="1017" y="301"/>
                </a:lnTo>
                <a:lnTo>
                  <a:pt x="1017" y="283"/>
                </a:lnTo>
                <a:lnTo>
                  <a:pt x="1018" y="290"/>
                </a:lnTo>
                <a:lnTo>
                  <a:pt x="1019" y="290"/>
                </a:lnTo>
                <a:lnTo>
                  <a:pt x="1019" y="297"/>
                </a:lnTo>
                <a:lnTo>
                  <a:pt x="1020" y="301"/>
                </a:lnTo>
                <a:lnTo>
                  <a:pt x="1020" y="312"/>
                </a:lnTo>
                <a:lnTo>
                  <a:pt x="1021" y="318"/>
                </a:lnTo>
                <a:lnTo>
                  <a:pt x="1022" y="315"/>
                </a:lnTo>
                <a:lnTo>
                  <a:pt x="1022" y="318"/>
                </a:lnTo>
                <a:lnTo>
                  <a:pt x="1023" y="318"/>
                </a:lnTo>
                <a:lnTo>
                  <a:pt x="1023" y="320"/>
                </a:lnTo>
                <a:lnTo>
                  <a:pt x="1024" y="319"/>
                </a:lnTo>
                <a:lnTo>
                  <a:pt x="1024" y="318"/>
                </a:lnTo>
                <a:lnTo>
                  <a:pt x="1025" y="320"/>
                </a:lnTo>
                <a:lnTo>
                  <a:pt x="1025" y="317"/>
                </a:lnTo>
                <a:lnTo>
                  <a:pt x="1026" y="318"/>
                </a:lnTo>
                <a:lnTo>
                  <a:pt x="1027" y="313"/>
                </a:lnTo>
                <a:lnTo>
                  <a:pt x="1027" y="313"/>
                </a:lnTo>
                <a:lnTo>
                  <a:pt x="1028" y="319"/>
                </a:lnTo>
                <a:lnTo>
                  <a:pt x="1029" y="340"/>
                </a:lnTo>
                <a:lnTo>
                  <a:pt x="1029" y="296"/>
                </a:lnTo>
                <a:lnTo>
                  <a:pt x="1030" y="253"/>
                </a:lnTo>
                <a:lnTo>
                  <a:pt x="1030" y="210"/>
                </a:lnTo>
                <a:lnTo>
                  <a:pt x="1031" y="166"/>
                </a:lnTo>
                <a:lnTo>
                  <a:pt x="1032" y="210"/>
                </a:lnTo>
                <a:lnTo>
                  <a:pt x="1032" y="254"/>
                </a:lnTo>
                <a:lnTo>
                  <a:pt x="1033" y="297"/>
                </a:lnTo>
                <a:lnTo>
                  <a:pt x="1034" y="341"/>
                </a:lnTo>
                <a:lnTo>
                  <a:pt x="1034" y="369"/>
                </a:lnTo>
                <a:lnTo>
                  <a:pt x="1035" y="366"/>
                </a:lnTo>
                <a:lnTo>
                  <a:pt x="1035" y="366"/>
                </a:lnTo>
                <a:lnTo>
                  <a:pt x="1036" y="364"/>
                </a:lnTo>
                <a:lnTo>
                  <a:pt x="1036" y="367"/>
                </a:lnTo>
                <a:lnTo>
                  <a:pt x="1037" y="366"/>
                </a:lnTo>
                <a:lnTo>
                  <a:pt x="1038" y="370"/>
                </a:lnTo>
                <a:lnTo>
                  <a:pt x="1038" y="370"/>
                </a:lnTo>
                <a:lnTo>
                  <a:pt x="1039" y="374"/>
                </a:lnTo>
                <a:lnTo>
                  <a:pt x="1039" y="374"/>
                </a:lnTo>
                <a:lnTo>
                  <a:pt x="1040" y="374"/>
                </a:lnTo>
                <a:lnTo>
                  <a:pt x="1040" y="376"/>
                </a:lnTo>
                <a:lnTo>
                  <a:pt x="1041" y="375"/>
                </a:lnTo>
                <a:lnTo>
                  <a:pt x="1042" y="378"/>
                </a:lnTo>
                <a:lnTo>
                  <a:pt x="1042" y="376"/>
                </a:lnTo>
                <a:lnTo>
                  <a:pt x="1043" y="374"/>
                </a:lnTo>
                <a:lnTo>
                  <a:pt x="1043" y="372"/>
                </a:lnTo>
                <a:lnTo>
                  <a:pt x="1044" y="367"/>
                </a:lnTo>
                <a:lnTo>
                  <a:pt x="1045" y="362"/>
                </a:lnTo>
                <a:lnTo>
                  <a:pt x="1045" y="351"/>
                </a:lnTo>
                <a:lnTo>
                  <a:pt x="1046" y="344"/>
                </a:lnTo>
                <a:lnTo>
                  <a:pt x="1047" y="332"/>
                </a:lnTo>
                <a:lnTo>
                  <a:pt x="1047" y="324"/>
                </a:lnTo>
                <a:lnTo>
                  <a:pt x="1048" y="314"/>
                </a:lnTo>
                <a:lnTo>
                  <a:pt x="1048" y="300"/>
                </a:lnTo>
                <a:lnTo>
                  <a:pt x="1049" y="294"/>
                </a:lnTo>
                <a:lnTo>
                  <a:pt x="1050" y="288"/>
                </a:lnTo>
                <a:lnTo>
                  <a:pt x="1050" y="289"/>
                </a:lnTo>
                <a:lnTo>
                  <a:pt x="1051" y="293"/>
                </a:lnTo>
                <a:lnTo>
                  <a:pt x="1051" y="296"/>
                </a:lnTo>
                <a:lnTo>
                  <a:pt x="1052" y="302"/>
                </a:lnTo>
                <a:lnTo>
                  <a:pt x="1052" y="302"/>
                </a:lnTo>
                <a:lnTo>
                  <a:pt x="1053" y="308"/>
                </a:lnTo>
                <a:lnTo>
                  <a:pt x="1054" y="308"/>
                </a:lnTo>
                <a:lnTo>
                  <a:pt x="1054" y="308"/>
                </a:lnTo>
                <a:lnTo>
                  <a:pt x="1055" y="312"/>
                </a:lnTo>
                <a:lnTo>
                  <a:pt x="1055" y="311"/>
                </a:lnTo>
                <a:lnTo>
                  <a:pt x="1056" y="314"/>
                </a:lnTo>
                <a:lnTo>
                  <a:pt x="1056" y="314"/>
                </a:lnTo>
                <a:lnTo>
                  <a:pt x="1057" y="314"/>
                </a:lnTo>
                <a:lnTo>
                  <a:pt x="1058" y="315"/>
                </a:lnTo>
                <a:lnTo>
                  <a:pt x="1058" y="313"/>
                </a:lnTo>
                <a:lnTo>
                  <a:pt x="1059" y="315"/>
                </a:lnTo>
                <a:lnTo>
                  <a:pt x="1060" y="312"/>
                </a:lnTo>
                <a:lnTo>
                  <a:pt x="1060" y="316"/>
                </a:lnTo>
                <a:lnTo>
                  <a:pt x="1061" y="316"/>
                </a:lnTo>
                <a:lnTo>
                  <a:pt x="1061" y="317"/>
                </a:lnTo>
                <a:lnTo>
                  <a:pt x="1062" y="320"/>
                </a:lnTo>
                <a:lnTo>
                  <a:pt x="1063" y="318"/>
                </a:lnTo>
                <a:lnTo>
                  <a:pt x="1063" y="321"/>
                </a:lnTo>
                <a:lnTo>
                  <a:pt x="1064" y="321"/>
                </a:lnTo>
                <a:lnTo>
                  <a:pt x="1065" y="322"/>
                </a:lnTo>
                <a:lnTo>
                  <a:pt x="1065" y="321"/>
                </a:lnTo>
                <a:lnTo>
                  <a:pt x="1066" y="320"/>
                </a:lnTo>
                <a:lnTo>
                  <a:pt x="1066" y="323"/>
                </a:lnTo>
                <a:lnTo>
                  <a:pt x="1067" y="318"/>
                </a:lnTo>
                <a:lnTo>
                  <a:pt x="1067" y="320"/>
                </a:lnTo>
                <a:lnTo>
                  <a:pt x="1068" y="317"/>
                </a:lnTo>
                <a:lnTo>
                  <a:pt x="1068" y="317"/>
                </a:lnTo>
                <a:lnTo>
                  <a:pt x="1069" y="317"/>
                </a:lnTo>
                <a:lnTo>
                  <a:pt x="1070" y="312"/>
                </a:lnTo>
                <a:lnTo>
                  <a:pt x="1070" y="314"/>
                </a:lnTo>
                <a:lnTo>
                  <a:pt x="1071" y="311"/>
                </a:lnTo>
                <a:lnTo>
                  <a:pt x="1071" y="309"/>
                </a:lnTo>
                <a:lnTo>
                  <a:pt x="1072" y="304"/>
                </a:lnTo>
                <a:lnTo>
                  <a:pt x="1073" y="305"/>
                </a:lnTo>
                <a:lnTo>
                  <a:pt x="1073" y="306"/>
                </a:lnTo>
                <a:lnTo>
                  <a:pt x="1074" y="296"/>
                </a:lnTo>
                <a:lnTo>
                  <a:pt x="1074" y="289"/>
                </a:lnTo>
                <a:lnTo>
                  <a:pt x="1075" y="279"/>
                </a:lnTo>
                <a:lnTo>
                  <a:pt x="1076" y="290"/>
                </a:lnTo>
                <a:lnTo>
                  <a:pt x="1076" y="277"/>
                </a:lnTo>
                <a:lnTo>
                  <a:pt x="1077" y="287"/>
                </a:lnTo>
                <a:lnTo>
                  <a:pt x="1078" y="289"/>
                </a:lnTo>
                <a:lnTo>
                  <a:pt x="1078" y="291"/>
                </a:lnTo>
                <a:lnTo>
                  <a:pt x="1079" y="306"/>
                </a:lnTo>
                <a:lnTo>
                  <a:pt x="1079" y="307"/>
                </a:lnTo>
                <a:lnTo>
                  <a:pt x="1080" y="314"/>
                </a:lnTo>
                <a:lnTo>
                  <a:pt x="1081" y="312"/>
                </a:lnTo>
                <a:lnTo>
                  <a:pt x="1081" y="313"/>
                </a:lnTo>
                <a:lnTo>
                  <a:pt x="1082" y="318"/>
                </a:lnTo>
                <a:lnTo>
                  <a:pt x="1082" y="315"/>
                </a:lnTo>
                <a:lnTo>
                  <a:pt x="1083" y="317"/>
                </a:lnTo>
                <a:lnTo>
                  <a:pt x="1083" y="317"/>
                </a:lnTo>
                <a:lnTo>
                  <a:pt x="1084" y="314"/>
                </a:lnTo>
                <a:lnTo>
                  <a:pt x="1085" y="315"/>
                </a:lnTo>
                <a:lnTo>
                  <a:pt x="1085" y="310"/>
                </a:lnTo>
                <a:lnTo>
                  <a:pt x="1086" y="312"/>
                </a:lnTo>
                <a:lnTo>
                  <a:pt x="1086" y="308"/>
                </a:lnTo>
                <a:lnTo>
                  <a:pt x="1087" y="336"/>
                </a:lnTo>
                <a:lnTo>
                  <a:pt x="1087" y="297"/>
                </a:lnTo>
                <a:lnTo>
                  <a:pt x="1088" y="254"/>
                </a:lnTo>
                <a:lnTo>
                  <a:pt x="1089" y="211"/>
                </a:lnTo>
                <a:lnTo>
                  <a:pt x="1089" y="167"/>
                </a:lnTo>
                <a:lnTo>
                  <a:pt x="1090" y="127"/>
                </a:lnTo>
                <a:lnTo>
                  <a:pt x="1091" y="171"/>
                </a:lnTo>
                <a:lnTo>
                  <a:pt x="1091" y="215"/>
                </a:lnTo>
                <a:lnTo>
                  <a:pt x="1092" y="258"/>
                </a:lnTo>
                <a:lnTo>
                  <a:pt x="1092" y="302"/>
                </a:lnTo>
                <a:lnTo>
                  <a:pt x="1093" y="346"/>
                </a:lnTo>
                <a:lnTo>
                  <a:pt x="1094" y="365"/>
                </a:lnTo>
                <a:lnTo>
                  <a:pt x="1094" y="367"/>
                </a:lnTo>
                <a:lnTo>
                  <a:pt x="1095" y="367"/>
                </a:lnTo>
                <a:lnTo>
                  <a:pt x="1096" y="368"/>
                </a:lnTo>
                <a:lnTo>
                  <a:pt x="1096" y="372"/>
                </a:lnTo>
                <a:lnTo>
                  <a:pt x="1097" y="370"/>
                </a:lnTo>
                <a:lnTo>
                  <a:pt x="1097" y="374"/>
                </a:lnTo>
                <a:lnTo>
                  <a:pt x="1098" y="375"/>
                </a:lnTo>
                <a:lnTo>
                  <a:pt x="1098" y="376"/>
                </a:lnTo>
                <a:lnTo>
                  <a:pt x="1099" y="379"/>
                </a:lnTo>
                <a:lnTo>
                  <a:pt x="1099" y="379"/>
                </a:lnTo>
                <a:lnTo>
                  <a:pt x="1100" y="381"/>
                </a:lnTo>
                <a:lnTo>
                  <a:pt x="1101" y="381"/>
                </a:lnTo>
                <a:lnTo>
                  <a:pt x="1101" y="383"/>
                </a:lnTo>
                <a:lnTo>
                  <a:pt x="1102" y="381"/>
                </a:lnTo>
                <a:lnTo>
                  <a:pt x="1102" y="379"/>
                </a:lnTo>
                <a:lnTo>
                  <a:pt x="1103" y="375"/>
                </a:lnTo>
                <a:lnTo>
                  <a:pt x="1104" y="370"/>
                </a:lnTo>
                <a:lnTo>
                  <a:pt x="1104" y="365"/>
                </a:lnTo>
                <a:lnTo>
                  <a:pt x="1105" y="355"/>
                </a:lnTo>
                <a:lnTo>
                  <a:pt x="1105" y="345"/>
                </a:lnTo>
                <a:lnTo>
                  <a:pt x="1106" y="336"/>
                </a:lnTo>
                <a:lnTo>
                  <a:pt x="1107" y="325"/>
                </a:lnTo>
                <a:lnTo>
                  <a:pt x="1107" y="316"/>
                </a:lnTo>
                <a:lnTo>
                  <a:pt x="1108" y="308"/>
                </a:lnTo>
                <a:lnTo>
                  <a:pt x="1109" y="304"/>
                </a:lnTo>
                <a:lnTo>
                  <a:pt x="1109" y="302"/>
                </a:lnTo>
                <a:lnTo>
                  <a:pt x="1110" y="303"/>
                </a:lnTo>
                <a:lnTo>
                  <a:pt x="1110" y="308"/>
                </a:lnTo>
                <a:lnTo>
                  <a:pt x="1111" y="310"/>
                </a:lnTo>
                <a:lnTo>
                  <a:pt x="1112" y="315"/>
                </a:lnTo>
                <a:lnTo>
                  <a:pt x="1112" y="313"/>
                </a:lnTo>
                <a:lnTo>
                  <a:pt x="1113" y="321"/>
                </a:lnTo>
                <a:lnTo>
                  <a:pt x="1113" y="319"/>
                </a:lnTo>
                <a:lnTo>
                  <a:pt x="1114" y="320"/>
                </a:lnTo>
                <a:lnTo>
                  <a:pt x="1114" y="325"/>
                </a:lnTo>
                <a:lnTo>
                  <a:pt x="1115" y="319"/>
                </a:lnTo>
                <a:lnTo>
                  <a:pt x="1115" y="325"/>
                </a:lnTo>
                <a:lnTo>
                  <a:pt x="1116" y="320"/>
                </a:lnTo>
                <a:lnTo>
                  <a:pt x="1117" y="320"/>
                </a:lnTo>
                <a:lnTo>
                  <a:pt x="1117" y="323"/>
                </a:lnTo>
                <a:lnTo>
                  <a:pt x="1118" y="322"/>
                </a:lnTo>
                <a:lnTo>
                  <a:pt x="1118" y="323"/>
                </a:lnTo>
                <a:lnTo>
                  <a:pt x="1119" y="320"/>
                </a:lnTo>
                <a:lnTo>
                  <a:pt x="1120" y="329"/>
                </a:lnTo>
                <a:lnTo>
                  <a:pt x="1120" y="325"/>
                </a:lnTo>
                <a:lnTo>
                  <a:pt x="1121" y="330"/>
                </a:lnTo>
                <a:lnTo>
                  <a:pt x="1122" y="330"/>
                </a:lnTo>
                <a:lnTo>
                  <a:pt x="1122" y="330"/>
                </a:lnTo>
                <a:lnTo>
                  <a:pt x="1123" y="333"/>
                </a:lnTo>
                <a:lnTo>
                  <a:pt x="1123" y="332"/>
                </a:lnTo>
                <a:lnTo>
                  <a:pt x="1124" y="333"/>
                </a:lnTo>
                <a:lnTo>
                  <a:pt x="1125" y="331"/>
                </a:lnTo>
                <a:lnTo>
                  <a:pt x="1125" y="335"/>
                </a:lnTo>
                <a:lnTo>
                  <a:pt x="1126" y="335"/>
                </a:lnTo>
                <a:lnTo>
                  <a:pt x="1126" y="332"/>
                </a:lnTo>
                <a:lnTo>
                  <a:pt x="1127" y="333"/>
                </a:lnTo>
                <a:lnTo>
                  <a:pt x="1128" y="327"/>
                </a:lnTo>
                <a:lnTo>
                  <a:pt x="1128" y="330"/>
                </a:lnTo>
                <a:lnTo>
                  <a:pt x="1129" y="326"/>
                </a:lnTo>
                <a:lnTo>
                  <a:pt x="1129" y="325"/>
                </a:lnTo>
                <a:lnTo>
                  <a:pt x="1130" y="323"/>
                </a:lnTo>
                <a:lnTo>
                  <a:pt x="1130" y="318"/>
                </a:lnTo>
                <a:lnTo>
                  <a:pt x="1131" y="318"/>
                </a:lnTo>
                <a:lnTo>
                  <a:pt x="1132" y="316"/>
                </a:lnTo>
                <a:lnTo>
                  <a:pt x="1132" y="318"/>
                </a:lnTo>
                <a:lnTo>
                  <a:pt x="1133" y="301"/>
                </a:lnTo>
                <a:lnTo>
                  <a:pt x="1133" y="299"/>
                </a:lnTo>
                <a:lnTo>
                  <a:pt x="1134" y="303"/>
                </a:lnTo>
                <a:lnTo>
                  <a:pt x="1135" y="294"/>
                </a:lnTo>
                <a:lnTo>
                  <a:pt x="1135" y="302"/>
                </a:lnTo>
                <a:lnTo>
                  <a:pt x="1136" y="301"/>
                </a:lnTo>
                <a:lnTo>
                  <a:pt x="1136" y="305"/>
                </a:lnTo>
                <a:lnTo>
                  <a:pt x="1137" y="323"/>
                </a:lnTo>
                <a:lnTo>
                  <a:pt x="1138" y="322"/>
                </a:lnTo>
                <a:lnTo>
                  <a:pt x="1138" y="327"/>
                </a:lnTo>
                <a:lnTo>
                  <a:pt x="1139" y="325"/>
                </a:lnTo>
                <a:lnTo>
                  <a:pt x="1140" y="329"/>
                </a:lnTo>
                <a:lnTo>
                  <a:pt x="1140" y="328"/>
                </a:lnTo>
                <a:lnTo>
                  <a:pt x="1141" y="328"/>
                </a:lnTo>
                <a:lnTo>
                  <a:pt x="1141" y="331"/>
                </a:lnTo>
                <a:lnTo>
                  <a:pt x="1142" y="326"/>
                </a:lnTo>
                <a:lnTo>
                  <a:pt x="1142" y="328"/>
                </a:lnTo>
                <a:lnTo>
                  <a:pt x="1143" y="326"/>
                </a:lnTo>
                <a:lnTo>
                  <a:pt x="1144" y="324"/>
                </a:lnTo>
                <a:lnTo>
                  <a:pt x="1144" y="325"/>
                </a:lnTo>
                <a:lnTo>
                  <a:pt x="1145" y="322"/>
                </a:lnTo>
                <a:lnTo>
                  <a:pt x="1145" y="344"/>
                </a:lnTo>
                <a:lnTo>
                  <a:pt x="1146" y="319"/>
                </a:lnTo>
                <a:lnTo>
                  <a:pt x="1146" y="276"/>
                </a:lnTo>
                <a:lnTo>
                  <a:pt x="1147" y="233"/>
                </a:lnTo>
                <a:lnTo>
                  <a:pt x="1148" y="189"/>
                </a:lnTo>
                <a:lnTo>
                  <a:pt x="1148" y="173"/>
                </a:lnTo>
                <a:lnTo>
                  <a:pt x="1149" y="217"/>
                </a:lnTo>
                <a:lnTo>
                  <a:pt x="1149" y="261"/>
                </a:lnTo>
                <a:lnTo>
                  <a:pt x="1150" y="304"/>
                </a:lnTo>
                <a:lnTo>
                  <a:pt x="1151" y="348"/>
                </a:lnTo>
                <a:lnTo>
                  <a:pt x="1151" y="374"/>
                </a:lnTo>
                <a:lnTo>
                  <a:pt x="1152" y="371"/>
                </a:lnTo>
                <a:lnTo>
                  <a:pt x="1153" y="374"/>
                </a:lnTo>
                <a:lnTo>
                  <a:pt x="1153" y="370"/>
                </a:lnTo>
                <a:lnTo>
                  <a:pt x="1154" y="375"/>
                </a:lnTo>
                <a:lnTo>
                  <a:pt x="1154" y="374"/>
                </a:lnTo>
                <a:lnTo>
                  <a:pt x="1155" y="378"/>
                </a:lnTo>
                <a:lnTo>
                  <a:pt x="1156" y="379"/>
                </a:lnTo>
                <a:lnTo>
                  <a:pt x="1156" y="381"/>
                </a:lnTo>
                <a:lnTo>
                  <a:pt x="1157" y="382"/>
                </a:lnTo>
                <a:lnTo>
                  <a:pt x="1157" y="383"/>
                </a:lnTo>
                <a:lnTo>
                  <a:pt x="1158" y="386"/>
                </a:lnTo>
                <a:lnTo>
                  <a:pt x="1158" y="383"/>
                </a:lnTo>
                <a:lnTo>
                  <a:pt x="1159" y="385"/>
                </a:lnTo>
                <a:lnTo>
                  <a:pt x="1160" y="383"/>
                </a:lnTo>
                <a:lnTo>
                  <a:pt x="1160" y="381"/>
                </a:lnTo>
                <a:lnTo>
                  <a:pt x="1161" y="378"/>
                </a:lnTo>
                <a:lnTo>
                  <a:pt x="1161" y="369"/>
                </a:lnTo>
                <a:lnTo>
                  <a:pt x="1162" y="365"/>
                </a:lnTo>
                <a:lnTo>
                  <a:pt x="1163" y="354"/>
                </a:lnTo>
                <a:lnTo>
                  <a:pt x="1163" y="346"/>
                </a:lnTo>
                <a:lnTo>
                  <a:pt x="1164" y="336"/>
                </a:lnTo>
                <a:lnTo>
                  <a:pt x="1164" y="323"/>
                </a:lnTo>
                <a:lnTo>
                  <a:pt x="1165" y="314"/>
                </a:lnTo>
                <a:lnTo>
                  <a:pt x="1166" y="300"/>
                </a:lnTo>
                <a:lnTo>
                  <a:pt x="1166" y="298"/>
                </a:lnTo>
                <a:lnTo>
                  <a:pt x="1167" y="295"/>
                </a:lnTo>
                <a:lnTo>
                  <a:pt x="1167" y="298"/>
                </a:lnTo>
                <a:lnTo>
                  <a:pt x="1168" y="305"/>
                </a:lnTo>
                <a:lnTo>
                  <a:pt x="1169" y="305"/>
                </a:lnTo>
                <a:lnTo>
                  <a:pt x="1169" y="312"/>
                </a:lnTo>
                <a:lnTo>
                  <a:pt x="1170" y="312"/>
                </a:lnTo>
                <a:lnTo>
                  <a:pt x="1171" y="314"/>
                </a:lnTo>
                <a:lnTo>
                  <a:pt x="1171" y="317"/>
                </a:lnTo>
                <a:lnTo>
                  <a:pt x="1172" y="317"/>
                </a:lnTo>
                <a:lnTo>
                  <a:pt x="1172" y="319"/>
                </a:lnTo>
                <a:lnTo>
                  <a:pt x="1173" y="316"/>
                </a:lnTo>
                <a:lnTo>
                  <a:pt x="1173" y="319"/>
                </a:lnTo>
                <a:lnTo>
                  <a:pt x="1174" y="317"/>
                </a:lnTo>
                <a:lnTo>
                  <a:pt x="1174" y="318"/>
                </a:lnTo>
                <a:lnTo>
                  <a:pt x="1175" y="320"/>
                </a:lnTo>
                <a:lnTo>
                  <a:pt x="1176" y="318"/>
                </a:lnTo>
                <a:lnTo>
                  <a:pt x="1176" y="323"/>
                </a:lnTo>
                <a:lnTo>
                  <a:pt x="1177" y="320"/>
                </a:lnTo>
                <a:lnTo>
                  <a:pt x="1177" y="324"/>
                </a:lnTo>
                <a:lnTo>
                  <a:pt x="1178" y="323"/>
                </a:lnTo>
                <a:lnTo>
                  <a:pt x="1179" y="323"/>
                </a:lnTo>
                <a:lnTo>
                  <a:pt x="1179" y="325"/>
                </a:lnTo>
                <a:lnTo>
                  <a:pt x="1180" y="324"/>
                </a:lnTo>
                <a:lnTo>
                  <a:pt x="1180" y="327"/>
                </a:lnTo>
                <a:lnTo>
                  <a:pt x="1181" y="326"/>
                </a:lnTo>
                <a:lnTo>
                  <a:pt x="1182" y="326"/>
                </a:lnTo>
                <a:lnTo>
                  <a:pt x="1182" y="328"/>
                </a:lnTo>
                <a:lnTo>
                  <a:pt x="1183" y="325"/>
                </a:lnTo>
                <a:lnTo>
                  <a:pt x="1184" y="326"/>
                </a:lnTo>
                <a:lnTo>
                  <a:pt x="1184" y="324"/>
                </a:lnTo>
                <a:lnTo>
                  <a:pt x="1185" y="325"/>
                </a:lnTo>
                <a:lnTo>
                  <a:pt x="1185" y="321"/>
                </a:lnTo>
                <a:lnTo>
                  <a:pt x="1186" y="320"/>
                </a:lnTo>
                <a:lnTo>
                  <a:pt x="1187" y="321"/>
                </a:lnTo>
                <a:lnTo>
                  <a:pt x="1187" y="317"/>
                </a:lnTo>
                <a:lnTo>
                  <a:pt x="1188" y="319"/>
                </a:lnTo>
                <a:lnTo>
                  <a:pt x="1188" y="314"/>
                </a:lnTo>
                <a:lnTo>
                  <a:pt x="1189" y="314"/>
                </a:lnTo>
                <a:lnTo>
                  <a:pt x="1189" y="310"/>
                </a:lnTo>
                <a:lnTo>
                  <a:pt x="1190" y="309"/>
                </a:lnTo>
                <a:lnTo>
                  <a:pt x="1190" y="303"/>
                </a:lnTo>
                <a:lnTo>
                  <a:pt x="1191" y="298"/>
                </a:lnTo>
                <a:lnTo>
                  <a:pt x="1192" y="286"/>
                </a:lnTo>
                <a:lnTo>
                  <a:pt x="1192" y="298"/>
                </a:lnTo>
                <a:lnTo>
                  <a:pt x="1193" y="283"/>
                </a:lnTo>
                <a:lnTo>
                  <a:pt x="1194" y="290"/>
                </a:lnTo>
                <a:lnTo>
                  <a:pt x="1194" y="291"/>
                </a:lnTo>
                <a:lnTo>
                  <a:pt x="1195" y="299"/>
                </a:lnTo>
                <a:lnTo>
                  <a:pt x="1195" y="303"/>
                </a:lnTo>
                <a:lnTo>
                  <a:pt x="1196" y="313"/>
                </a:lnTo>
                <a:lnTo>
                  <a:pt x="1197" y="316"/>
                </a:lnTo>
                <a:lnTo>
                  <a:pt x="1197" y="318"/>
                </a:lnTo>
                <a:lnTo>
                  <a:pt x="1198" y="318"/>
                </a:lnTo>
                <a:lnTo>
                  <a:pt x="1198" y="317"/>
                </a:lnTo>
                <a:lnTo>
                  <a:pt x="1199" y="320"/>
                </a:lnTo>
                <a:lnTo>
                  <a:pt x="1200" y="317"/>
                </a:lnTo>
                <a:lnTo>
                  <a:pt x="1200" y="320"/>
                </a:lnTo>
                <a:lnTo>
                  <a:pt x="1201" y="318"/>
                </a:lnTo>
                <a:lnTo>
                  <a:pt x="1201" y="318"/>
                </a:lnTo>
                <a:lnTo>
                  <a:pt x="1202" y="318"/>
                </a:lnTo>
                <a:lnTo>
                  <a:pt x="1203" y="315"/>
                </a:lnTo>
                <a:lnTo>
                  <a:pt x="1203" y="314"/>
                </a:lnTo>
                <a:lnTo>
                  <a:pt x="1204" y="328"/>
                </a:lnTo>
                <a:lnTo>
                  <a:pt x="1204" y="334"/>
                </a:lnTo>
                <a:lnTo>
                  <a:pt x="1205" y="291"/>
                </a:lnTo>
                <a:lnTo>
                  <a:pt x="1205" y="248"/>
                </a:lnTo>
                <a:lnTo>
                  <a:pt x="1206" y="204"/>
                </a:lnTo>
                <a:lnTo>
                  <a:pt x="1207" y="161"/>
                </a:lnTo>
                <a:lnTo>
                  <a:pt x="1207" y="205"/>
                </a:lnTo>
                <a:lnTo>
                  <a:pt x="1208" y="248"/>
                </a:lnTo>
                <a:lnTo>
                  <a:pt x="1208" y="292"/>
                </a:lnTo>
                <a:lnTo>
                  <a:pt x="1209" y="336"/>
                </a:lnTo>
                <a:lnTo>
                  <a:pt x="1210" y="372"/>
                </a:lnTo>
                <a:lnTo>
                  <a:pt x="1210" y="370"/>
                </a:lnTo>
                <a:lnTo>
                  <a:pt x="1211" y="370"/>
                </a:lnTo>
                <a:lnTo>
                  <a:pt x="1212" y="374"/>
                </a:lnTo>
                <a:lnTo>
                  <a:pt x="1212" y="371"/>
                </a:lnTo>
                <a:lnTo>
                  <a:pt x="1213" y="372"/>
                </a:lnTo>
                <a:lnTo>
                  <a:pt x="1213" y="374"/>
                </a:lnTo>
                <a:lnTo>
                  <a:pt x="1214" y="374"/>
                </a:lnTo>
                <a:lnTo>
                  <a:pt x="1215" y="376"/>
                </a:lnTo>
                <a:lnTo>
                  <a:pt x="1215" y="377"/>
                </a:lnTo>
                <a:lnTo>
                  <a:pt x="1216" y="381"/>
                </a:lnTo>
                <a:lnTo>
                  <a:pt x="1216" y="381"/>
                </a:lnTo>
                <a:lnTo>
                  <a:pt x="1217" y="381"/>
                </a:lnTo>
                <a:lnTo>
                  <a:pt x="1217" y="382"/>
                </a:lnTo>
                <a:lnTo>
                  <a:pt x="1218" y="379"/>
                </a:lnTo>
                <a:lnTo>
                  <a:pt x="1219" y="382"/>
                </a:lnTo>
                <a:lnTo>
                  <a:pt x="1219" y="377"/>
                </a:lnTo>
                <a:lnTo>
                  <a:pt x="1220" y="374"/>
                </a:lnTo>
                <a:lnTo>
                  <a:pt x="1220" y="372"/>
                </a:lnTo>
                <a:lnTo>
                  <a:pt x="1221" y="362"/>
                </a:lnTo>
                <a:lnTo>
                  <a:pt x="1221" y="354"/>
                </a:lnTo>
                <a:lnTo>
                  <a:pt x="1222" y="345"/>
                </a:lnTo>
                <a:lnTo>
                  <a:pt x="1223" y="336"/>
                </a:lnTo>
                <a:lnTo>
                  <a:pt x="1223" y="325"/>
                </a:lnTo>
                <a:lnTo>
                  <a:pt x="1224" y="312"/>
                </a:lnTo>
                <a:lnTo>
                  <a:pt x="1225" y="307"/>
                </a:lnTo>
                <a:lnTo>
                  <a:pt x="1225" y="302"/>
                </a:lnTo>
                <a:lnTo>
                  <a:pt x="1226" y="302"/>
                </a:lnTo>
                <a:lnTo>
                  <a:pt x="1226" y="303"/>
                </a:lnTo>
                <a:lnTo>
                  <a:pt x="1227" y="306"/>
                </a:lnTo>
                <a:lnTo>
                  <a:pt x="1228" y="308"/>
                </a:lnTo>
                <a:lnTo>
                  <a:pt x="1228" y="311"/>
                </a:lnTo>
                <a:lnTo>
                  <a:pt x="1229" y="317"/>
                </a:lnTo>
                <a:lnTo>
                  <a:pt x="1229" y="316"/>
                </a:lnTo>
                <a:lnTo>
                  <a:pt x="1230" y="319"/>
                </a:lnTo>
                <a:lnTo>
                  <a:pt x="1231" y="318"/>
                </a:lnTo>
                <a:lnTo>
                  <a:pt x="1231" y="320"/>
                </a:lnTo>
                <a:lnTo>
                  <a:pt x="1232" y="320"/>
                </a:lnTo>
                <a:lnTo>
                  <a:pt x="1232" y="320"/>
                </a:lnTo>
                <a:lnTo>
                  <a:pt x="1233" y="323"/>
                </a:lnTo>
                <a:lnTo>
                  <a:pt x="1234" y="318"/>
                </a:lnTo>
                <a:lnTo>
                  <a:pt x="1234" y="320"/>
                </a:lnTo>
                <a:lnTo>
                  <a:pt x="1235" y="318"/>
                </a:lnTo>
                <a:lnTo>
                  <a:pt x="1235" y="319"/>
                </a:lnTo>
                <a:lnTo>
                  <a:pt x="1236" y="320"/>
                </a:lnTo>
                <a:lnTo>
                  <a:pt x="1236" y="318"/>
                </a:lnTo>
                <a:lnTo>
                  <a:pt x="1237" y="324"/>
                </a:lnTo>
                <a:lnTo>
                  <a:pt x="1238" y="323"/>
                </a:lnTo>
                <a:lnTo>
                  <a:pt x="1238" y="325"/>
                </a:lnTo>
                <a:lnTo>
                  <a:pt x="1239" y="327"/>
                </a:lnTo>
                <a:lnTo>
                  <a:pt x="1239" y="330"/>
                </a:lnTo>
                <a:lnTo>
                  <a:pt x="1240" y="332"/>
                </a:lnTo>
                <a:lnTo>
                  <a:pt x="1241" y="329"/>
                </a:lnTo>
                <a:lnTo>
                  <a:pt x="1241" y="333"/>
                </a:lnTo>
                <a:lnTo>
                  <a:pt x="1242" y="328"/>
                </a:lnTo>
                <a:lnTo>
                  <a:pt x="1243" y="332"/>
                </a:lnTo>
                <a:lnTo>
                  <a:pt x="1243" y="329"/>
                </a:lnTo>
                <a:lnTo>
                  <a:pt x="1244" y="330"/>
                </a:lnTo>
                <a:lnTo>
                  <a:pt x="1244" y="327"/>
                </a:lnTo>
                <a:lnTo>
                  <a:pt x="1245" y="327"/>
                </a:lnTo>
                <a:lnTo>
                  <a:pt x="1246" y="330"/>
                </a:lnTo>
                <a:lnTo>
                  <a:pt x="1246" y="323"/>
                </a:lnTo>
                <a:lnTo>
                  <a:pt x="1247" y="325"/>
                </a:lnTo>
                <a:lnTo>
                  <a:pt x="1247" y="319"/>
                </a:lnTo>
                <a:lnTo>
                  <a:pt x="1248" y="317"/>
                </a:lnTo>
                <a:lnTo>
                  <a:pt x="1248" y="317"/>
                </a:lnTo>
                <a:lnTo>
                  <a:pt x="1249" y="310"/>
                </a:lnTo>
                <a:lnTo>
                  <a:pt x="1250" y="308"/>
                </a:lnTo>
                <a:lnTo>
                  <a:pt x="1250" y="292"/>
                </a:lnTo>
                <a:lnTo>
                  <a:pt x="1251" y="305"/>
                </a:lnTo>
                <a:lnTo>
                  <a:pt x="1251" y="295"/>
                </a:lnTo>
                <a:lnTo>
                  <a:pt x="1252" y="297"/>
                </a:lnTo>
                <a:lnTo>
                  <a:pt x="1252" y="302"/>
                </a:lnTo>
                <a:lnTo>
                  <a:pt x="1253" y="305"/>
                </a:lnTo>
                <a:lnTo>
                  <a:pt x="1254" y="312"/>
                </a:lnTo>
                <a:lnTo>
                  <a:pt x="1254" y="321"/>
                </a:lnTo>
                <a:lnTo>
                  <a:pt x="1255" y="325"/>
                </a:lnTo>
                <a:lnTo>
                  <a:pt x="1256" y="327"/>
                </a:lnTo>
                <a:lnTo>
                  <a:pt x="1256" y="326"/>
                </a:lnTo>
                <a:lnTo>
                  <a:pt x="1257" y="328"/>
                </a:lnTo>
                <a:lnTo>
                  <a:pt x="1257" y="326"/>
                </a:lnTo>
                <a:lnTo>
                  <a:pt x="1258" y="331"/>
                </a:lnTo>
                <a:lnTo>
                  <a:pt x="1259" y="330"/>
                </a:lnTo>
                <a:lnTo>
                  <a:pt x="1259" y="326"/>
                </a:lnTo>
                <a:lnTo>
                  <a:pt x="1260" y="329"/>
                </a:lnTo>
                <a:lnTo>
                  <a:pt x="1260" y="324"/>
                </a:lnTo>
                <a:lnTo>
                  <a:pt x="1261" y="325"/>
                </a:lnTo>
                <a:lnTo>
                  <a:pt x="1262" y="320"/>
                </a:lnTo>
                <a:lnTo>
                  <a:pt x="1262" y="335"/>
                </a:lnTo>
                <a:lnTo>
                  <a:pt x="1263" y="346"/>
                </a:lnTo>
                <a:lnTo>
                  <a:pt x="1263" y="303"/>
                </a:lnTo>
                <a:lnTo>
                  <a:pt x="1264" y="260"/>
                </a:lnTo>
                <a:lnTo>
                  <a:pt x="1264" y="216"/>
                </a:lnTo>
                <a:lnTo>
                  <a:pt x="1265" y="173"/>
                </a:lnTo>
                <a:lnTo>
                  <a:pt x="1266" y="217"/>
                </a:lnTo>
                <a:lnTo>
                  <a:pt x="1266" y="261"/>
                </a:lnTo>
                <a:lnTo>
                  <a:pt x="1267" y="304"/>
                </a:lnTo>
                <a:lnTo>
                  <a:pt x="1267" y="348"/>
                </a:lnTo>
                <a:lnTo>
                  <a:pt x="1268" y="376"/>
                </a:lnTo>
                <a:lnTo>
                  <a:pt x="1269" y="371"/>
                </a:lnTo>
                <a:lnTo>
                  <a:pt x="1269" y="372"/>
                </a:lnTo>
                <a:lnTo>
                  <a:pt x="1270" y="371"/>
                </a:lnTo>
                <a:lnTo>
                  <a:pt x="1270" y="372"/>
                </a:lnTo>
                <a:lnTo>
                  <a:pt x="1271" y="374"/>
                </a:lnTo>
                <a:lnTo>
                  <a:pt x="1272" y="374"/>
                </a:lnTo>
                <a:lnTo>
                  <a:pt x="1272" y="379"/>
                </a:lnTo>
                <a:lnTo>
                  <a:pt x="1273" y="379"/>
                </a:lnTo>
                <a:lnTo>
                  <a:pt x="1274" y="380"/>
                </a:lnTo>
                <a:lnTo>
                  <a:pt x="1274" y="381"/>
                </a:lnTo>
                <a:lnTo>
                  <a:pt x="1275" y="381"/>
                </a:lnTo>
                <a:lnTo>
                  <a:pt x="1275" y="384"/>
                </a:lnTo>
                <a:lnTo>
                  <a:pt x="1276" y="382"/>
                </a:lnTo>
                <a:lnTo>
                  <a:pt x="1277" y="383"/>
                </a:lnTo>
                <a:lnTo>
                  <a:pt x="1277" y="379"/>
                </a:lnTo>
                <a:lnTo>
                  <a:pt x="1278" y="378"/>
                </a:lnTo>
                <a:lnTo>
                  <a:pt x="1278" y="373"/>
                </a:lnTo>
                <a:lnTo>
                  <a:pt x="1279" y="364"/>
                </a:lnTo>
                <a:lnTo>
                  <a:pt x="1279" y="359"/>
                </a:lnTo>
                <a:lnTo>
                  <a:pt x="1280" y="347"/>
                </a:lnTo>
                <a:lnTo>
                  <a:pt x="1280" y="338"/>
                </a:lnTo>
                <a:lnTo>
                  <a:pt x="1281" y="326"/>
                </a:lnTo>
                <a:lnTo>
                  <a:pt x="1282" y="318"/>
                </a:lnTo>
                <a:lnTo>
                  <a:pt x="1282" y="306"/>
                </a:lnTo>
                <a:lnTo>
                  <a:pt x="1283" y="298"/>
                </a:lnTo>
                <a:lnTo>
                  <a:pt x="1283" y="295"/>
                </a:lnTo>
                <a:lnTo>
                  <a:pt x="1284" y="295"/>
                </a:lnTo>
                <a:lnTo>
                  <a:pt x="1285" y="301"/>
                </a:lnTo>
                <a:lnTo>
                  <a:pt x="1285" y="302"/>
                </a:lnTo>
                <a:lnTo>
                  <a:pt x="1286" y="305"/>
                </a:lnTo>
                <a:lnTo>
                  <a:pt x="1287" y="310"/>
                </a:lnTo>
                <a:lnTo>
                  <a:pt x="1287" y="310"/>
                </a:lnTo>
                <a:lnTo>
                  <a:pt x="1288" y="316"/>
                </a:lnTo>
                <a:lnTo>
                  <a:pt x="1288" y="314"/>
                </a:lnTo>
                <a:lnTo>
                  <a:pt x="1289" y="317"/>
                </a:lnTo>
                <a:lnTo>
                  <a:pt x="1290" y="315"/>
                </a:lnTo>
                <a:lnTo>
                  <a:pt x="1290" y="316"/>
                </a:lnTo>
                <a:lnTo>
                  <a:pt x="1291" y="318"/>
                </a:lnTo>
                <a:lnTo>
                  <a:pt x="1291" y="316"/>
                </a:lnTo>
                <a:lnTo>
                  <a:pt x="1292" y="320"/>
                </a:lnTo>
                <a:lnTo>
                  <a:pt x="1293" y="319"/>
                </a:lnTo>
                <a:lnTo>
                  <a:pt x="1293" y="320"/>
                </a:lnTo>
                <a:lnTo>
                  <a:pt x="1294" y="323"/>
                </a:lnTo>
                <a:lnTo>
                  <a:pt x="1294" y="320"/>
                </a:lnTo>
                <a:lnTo>
                  <a:pt x="1295" y="323"/>
                </a:lnTo>
                <a:lnTo>
                  <a:pt x="1295" y="320"/>
                </a:lnTo>
                <a:lnTo>
                  <a:pt x="1296" y="324"/>
                </a:lnTo>
                <a:lnTo>
                  <a:pt x="1296" y="325"/>
                </a:lnTo>
                <a:lnTo>
                  <a:pt x="1297" y="324"/>
                </a:lnTo>
                <a:lnTo>
                  <a:pt x="1298" y="326"/>
                </a:lnTo>
                <a:lnTo>
                  <a:pt x="1298" y="323"/>
                </a:lnTo>
                <a:lnTo>
                  <a:pt x="1299" y="325"/>
                </a:lnTo>
                <a:lnTo>
                  <a:pt x="1300" y="322"/>
                </a:lnTo>
                <a:lnTo>
                  <a:pt x="1300" y="323"/>
                </a:lnTo>
                <a:lnTo>
                  <a:pt x="1301" y="323"/>
                </a:lnTo>
                <a:lnTo>
                  <a:pt x="1301" y="320"/>
                </a:lnTo>
                <a:lnTo>
                  <a:pt x="1302" y="323"/>
                </a:lnTo>
                <a:lnTo>
                  <a:pt x="1303" y="320"/>
                </a:lnTo>
                <a:lnTo>
                  <a:pt x="1303" y="320"/>
                </a:lnTo>
                <a:lnTo>
                  <a:pt x="1304" y="318"/>
                </a:lnTo>
                <a:lnTo>
                  <a:pt x="1305" y="317"/>
                </a:lnTo>
                <a:lnTo>
                  <a:pt x="1305" y="316"/>
                </a:lnTo>
                <a:lnTo>
                  <a:pt x="1306" y="311"/>
                </a:lnTo>
                <a:lnTo>
                  <a:pt x="1306" y="312"/>
                </a:lnTo>
                <a:lnTo>
                  <a:pt x="1307" y="308"/>
                </a:lnTo>
                <a:lnTo>
                  <a:pt x="1307" y="303"/>
                </a:lnTo>
                <a:lnTo>
                  <a:pt x="1308" y="300"/>
                </a:lnTo>
                <a:lnTo>
                  <a:pt x="1309" y="284"/>
                </a:lnTo>
                <a:lnTo>
                  <a:pt x="1309" y="301"/>
                </a:lnTo>
                <a:lnTo>
                  <a:pt x="1310" y="281"/>
                </a:lnTo>
                <a:lnTo>
                  <a:pt x="1310" y="291"/>
                </a:lnTo>
                <a:lnTo>
                  <a:pt x="1311" y="288"/>
                </a:lnTo>
                <a:lnTo>
                  <a:pt x="1311" y="297"/>
                </a:lnTo>
                <a:lnTo>
                  <a:pt x="1312" y="303"/>
                </a:lnTo>
                <a:lnTo>
                  <a:pt x="1313" y="308"/>
                </a:lnTo>
                <a:lnTo>
                  <a:pt x="1313" y="317"/>
                </a:lnTo>
                <a:lnTo>
                  <a:pt x="1314" y="313"/>
                </a:lnTo>
                <a:lnTo>
                  <a:pt x="1314" y="317"/>
                </a:lnTo>
                <a:lnTo>
                  <a:pt x="1315" y="316"/>
                </a:lnTo>
                <a:lnTo>
                  <a:pt x="1316" y="320"/>
                </a:lnTo>
                <a:lnTo>
                  <a:pt x="1316" y="318"/>
                </a:lnTo>
                <a:lnTo>
                  <a:pt x="1317" y="318"/>
                </a:lnTo>
                <a:lnTo>
                  <a:pt x="1318" y="319"/>
                </a:lnTo>
                <a:lnTo>
                  <a:pt x="1318" y="315"/>
                </a:lnTo>
                <a:lnTo>
                  <a:pt x="1319" y="316"/>
                </a:lnTo>
                <a:lnTo>
                  <a:pt x="1319" y="314"/>
                </a:lnTo>
                <a:lnTo>
                  <a:pt x="1320" y="311"/>
                </a:lnTo>
                <a:lnTo>
                  <a:pt x="1321" y="324"/>
                </a:lnTo>
                <a:lnTo>
                  <a:pt x="1321" y="337"/>
                </a:lnTo>
                <a:lnTo>
                  <a:pt x="1322" y="294"/>
                </a:lnTo>
                <a:lnTo>
                  <a:pt x="1322" y="250"/>
                </a:lnTo>
                <a:lnTo>
                  <a:pt x="1323" y="207"/>
                </a:lnTo>
                <a:lnTo>
                  <a:pt x="1323" y="164"/>
                </a:lnTo>
                <a:lnTo>
                  <a:pt x="1324" y="207"/>
                </a:lnTo>
                <a:lnTo>
                  <a:pt x="1325" y="251"/>
                </a:lnTo>
                <a:lnTo>
                  <a:pt x="1325" y="295"/>
                </a:lnTo>
                <a:lnTo>
                  <a:pt x="1326" y="338"/>
                </a:lnTo>
                <a:lnTo>
                  <a:pt x="1326" y="371"/>
                </a:lnTo>
                <a:lnTo>
                  <a:pt x="1327" y="369"/>
                </a:lnTo>
                <a:lnTo>
                  <a:pt x="1327" y="368"/>
                </a:lnTo>
                <a:lnTo>
                  <a:pt x="1328" y="368"/>
                </a:lnTo>
                <a:lnTo>
                  <a:pt x="1329" y="370"/>
                </a:lnTo>
                <a:lnTo>
                  <a:pt x="1329" y="369"/>
                </a:lnTo>
                <a:lnTo>
                  <a:pt x="1330" y="374"/>
                </a:lnTo>
                <a:lnTo>
                  <a:pt x="1331" y="371"/>
                </a:lnTo>
                <a:lnTo>
                  <a:pt x="1331" y="374"/>
                </a:lnTo>
                <a:lnTo>
                  <a:pt x="1332" y="376"/>
                </a:lnTo>
                <a:lnTo>
                  <a:pt x="1332" y="375"/>
                </a:lnTo>
                <a:lnTo>
                  <a:pt x="1333" y="380"/>
                </a:lnTo>
                <a:lnTo>
                  <a:pt x="1334" y="380"/>
                </a:lnTo>
                <a:lnTo>
                  <a:pt x="1334" y="380"/>
                </a:lnTo>
                <a:lnTo>
                  <a:pt x="1335" y="377"/>
                </a:lnTo>
                <a:lnTo>
                  <a:pt x="1336" y="377"/>
                </a:lnTo>
                <a:lnTo>
                  <a:pt x="1336" y="374"/>
                </a:lnTo>
                <a:lnTo>
                  <a:pt x="1337" y="368"/>
                </a:lnTo>
                <a:lnTo>
                  <a:pt x="1337" y="368"/>
                </a:lnTo>
                <a:lnTo>
                  <a:pt x="1338" y="355"/>
                </a:lnTo>
                <a:lnTo>
                  <a:pt x="1338" y="350"/>
                </a:lnTo>
                <a:lnTo>
                  <a:pt x="1339" y="341"/>
                </a:lnTo>
                <a:lnTo>
                  <a:pt x="1339" y="328"/>
                </a:lnTo>
                <a:lnTo>
                  <a:pt x="1340" y="320"/>
                </a:lnTo>
                <a:lnTo>
                  <a:pt x="1341" y="305"/>
                </a:lnTo>
                <a:lnTo>
                  <a:pt x="1341" y="301"/>
                </a:lnTo>
                <a:lnTo>
                  <a:pt x="1342" y="289"/>
                </a:lnTo>
                <a:lnTo>
                  <a:pt x="1342" y="293"/>
                </a:lnTo>
                <a:lnTo>
                  <a:pt x="1343" y="296"/>
                </a:lnTo>
                <a:lnTo>
                  <a:pt x="1344" y="300"/>
                </a:lnTo>
                <a:lnTo>
                  <a:pt x="1344" y="305"/>
                </a:lnTo>
                <a:lnTo>
                  <a:pt x="1345" y="309"/>
                </a:lnTo>
                <a:lnTo>
                  <a:pt x="1345" y="312"/>
                </a:lnTo>
                <a:lnTo>
                  <a:pt x="1346" y="314"/>
                </a:lnTo>
                <a:lnTo>
                  <a:pt x="1347" y="314"/>
                </a:lnTo>
                <a:lnTo>
                  <a:pt x="1347" y="317"/>
                </a:lnTo>
                <a:lnTo>
                  <a:pt x="1348" y="314"/>
                </a:lnTo>
                <a:lnTo>
                  <a:pt x="1349" y="318"/>
                </a:lnTo>
                <a:lnTo>
                  <a:pt x="1349" y="314"/>
                </a:lnTo>
                <a:lnTo>
                  <a:pt x="1350" y="319"/>
                </a:lnTo>
                <a:lnTo>
                  <a:pt x="1350" y="315"/>
                </a:lnTo>
                <a:lnTo>
                  <a:pt x="1351" y="318"/>
                </a:lnTo>
                <a:lnTo>
                  <a:pt x="1352" y="320"/>
                </a:lnTo>
                <a:lnTo>
                  <a:pt x="1352" y="317"/>
                </a:lnTo>
                <a:lnTo>
                  <a:pt x="1353" y="320"/>
                </a:lnTo>
                <a:lnTo>
                  <a:pt x="1353" y="318"/>
                </a:lnTo>
                <a:lnTo>
                  <a:pt x="1354" y="321"/>
                </a:lnTo>
                <a:lnTo>
                  <a:pt x="1354" y="320"/>
                </a:lnTo>
                <a:lnTo>
                  <a:pt x="1355" y="325"/>
                </a:lnTo>
                <a:lnTo>
                  <a:pt x="1355" y="325"/>
                </a:lnTo>
                <a:lnTo>
                  <a:pt x="1356" y="325"/>
                </a:lnTo>
                <a:lnTo>
                  <a:pt x="1357" y="330"/>
                </a:lnTo>
                <a:lnTo>
                  <a:pt x="1357" y="326"/>
                </a:lnTo>
                <a:lnTo>
                  <a:pt x="1358" y="330"/>
                </a:lnTo>
                <a:lnTo>
                  <a:pt x="1358" y="326"/>
                </a:lnTo>
                <a:lnTo>
                  <a:pt x="1359" y="327"/>
                </a:lnTo>
                <a:lnTo>
                  <a:pt x="1360" y="330"/>
                </a:lnTo>
                <a:lnTo>
                  <a:pt x="1360" y="325"/>
                </a:lnTo>
                <a:lnTo>
                  <a:pt x="1361" y="326"/>
                </a:lnTo>
                <a:lnTo>
                  <a:pt x="1362" y="326"/>
                </a:lnTo>
                <a:lnTo>
                  <a:pt x="1362" y="323"/>
                </a:lnTo>
                <a:lnTo>
                  <a:pt x="1363" y="323"/>
                </a:lnTo>
                <a:lnTo>
                  <a:pt x="1363" y="321"/>
                </a:lnTo>
                <a:lnTo>
                  <a:pt x="1364" y="318"/>
                </a:lnTo>
                <a:lnTo>
                  <a:pt x="1365" y="309"/>
                </a:lnTo>
                <a:lnTo>
                  <a:pt x="1365" y="313"/>
                </a:lnTo>
                <a:lnTo>
                  <a:pt x="1366" y="312"/>
                </a:lnTo>
                <a:lnTo>
                  <a:pt x="1366" y="293"/>
                </a:lnTo>
                <a:lnTo>
                  <a:pt x="1367" y="303"/>
                </a:lnTo>
                <a:lnTo>
                  <a:pt x="1368" y="294"/>
                </a:lnTo>
                <a:lnTo>
                  <a:pt x="1368" y="297"/>
                </a:lnTo>
                <a:lnTo>
                  <a:pt x="1369" y="297"/>
                </a:lnTo>
                <a:lnTo>
                  <a:pt x="1369" y="298"/>
                </a:lnTo>
                <a:lnTo>
                  <a:pt x="1370" y="301"/>
                </a:lnTo>
                <a:lnTo>
                  <a:pt x="1370" y="317"/>
                </a:lnTo>
                <a:lnTo>
                  <a:pt x="1371" y="321"/>
                </a:lnTo>
                <a:lnTo>
                  <a:pt x="1371" y="323"/>
                </a:lnTo>
                <a:lnTo>
                  <a:pt x="1372" y="323"/>
                </a:lnTo>
                <a:lnTo>
                  <a:pt x="1373" y="326"/>
                </a:lnTo>
                <a:lnTo>
                  <a:pt x="1373" y="323"/>
                </a:lnTo>
                <a:lnTo>
                  <a:pt x="1374" y="330"/>
                </a:lnTo>
                <a:lnTo>
                  <a:pt x="1375" y="320"/>
                </a:lnTo>
                <a:lnTo>
                  <a:pt x="1375" y="325"/>
                </a:lnTo>
                <a:lnTo>
                  <a:pt x="1376" y="323"/>
                </a:lnTo>
                <a:lnTo>
                  <a:pt x="1376" y="322"/>
                </a:lnTo>
                <a:lnTo>
                  <a:pt x="1377" y="323"/>
                </a:lnTo>
                <a:lnTo>
                  <a:pt x="1378" y="315"/>
                </a:lnTo>
                <a:lnTo>
                  <a:pt x="1378" y="321"/>
                </a:lnTo>
                <a:lnTo>
                  <a:pt x="1379" y="335"/>
                </a:lnTo>
                <a:lnTo>
                  <a:pt x="1380" y="333"/>
                </a:lnTo>
                <a:lnTo>
                  <a:pt x="1380" y="290"/>
                </a:lnTo>
                <a:lnTo>
                  <a:pt x="1381" y="247"/>
                </a:lnTo>
                <a:lnTo>
                  <a:pt x="1381" y="203"/>
                </a:lnTo>
                <a:lnTo>
                  <a:pt x="1382" y="160"/>
                </a:lnTo>
                <a:lnTo>
                  <a:pt x="1383" y="204"/>
                </a:lnTo>
                <a:lnTo>
                  <a:pt x="1383" y="248"/>
                </a:lnTo>
                <a:lnTo>
                  <a:pt x="1384" y="291"/>
                </a:lnTo>
                <a:lnTo>
                  <a:pt x="1384" y="335"/>
                </a:lnTo>
                <a:lnTo>
                  <a:pt x="1385" y="377"/>
                </a:lnTo>
                <a:lnTo>
                  <a:pt x="1385" y="372"/>
                </a:lnTo>
                <a:lnTo>
                  <a:pt x="1386" y="371"/>
                </a:lnTo>
                <a:lnTo>
                  <a:pt x="1386" y="375"/>
                </a:lnTo>
                <a:lnTo>
                  <a:pt x="1387" y="374"/>
                </a:lnTo>
                <a:lnTo>
                  <a:pt x="1388" y="377"/>
                </a:lnTo>
                <a:lnTo>
                  <a:pt x="1388" y="377"/>
                </a:lnTo>
                <a:lnTo>
                  <a:pt x="1389" y="381"/>
                </a:lnTo>
                <a:lnTo>
                  <a:pt x="1389" y="381"/>
                </a:lnTo>
                <a:lnTo>
                  <a:pt x="1390" y="381"/>
                </a:lnTo>
                <a:lnTo>
                  <a:pt x="1391" y="385"/>
                </a:lnTo>
                <a:lnTo>
                  <a:pt x="1391" y="385"/>
                </a:lnTo>
                <a:lnTo>
                  <a:pt x="1392" y="387"/>
                </a:lnTo>
                <a:lnTo>
                  <a:pt x="1393" y="385"/>
                </a:lnTo>
                <a:lnTo>
                  <a:pt x="1393" y="386"/>
                </a:lnTo>
                <a:lnTo>
                  <a:pt x="1394" y="383"/>
                </a:lnTo>
                <a:lnTo>
                  <a:pt x="1394" y="377"/>
                </a:lnTo>
                <a:lnTo>
                  <a:pt x="1395" y="372"/>
                </a:lnTo>
                <a:lnTo>
                  <a:pt x="1396" y="361"/>
                </a:lnTo>
                <a:lnTo>
                  <a:pt x="1396" y="356"/>
                </a:lnTo>
                <a:lnTo>
                  <a:pt x="1397" y="344"/>
                </a:lnTo>
                <a:lnTo>
                  <a:pt x="1397" y="334"/>
                </a:lnTo>
                <a:lnTo>
                  <a:pt x="1398" y="325"/>
                </a:lnTo>
                <a:lnTo>
                  <a:pt x="1399" y="312"/>
                </a:lnTo>
                <a:lnTo>
                  <a:pt x="1399" y="304"/>
                </a:lnTo>
                <a:lnTo>
                  <a:pt x="1400" y="296"/>
                </a:lnTo>
                <a:lnTo>
                  <a:pt x="1400" y="296"/>
                </a:lnTo>
                <a:lnTo>
                  <a:pt x="1401" y="298"/>
                </a:lnTo>
                <a:lnTo>
                  <a:pt x="1401" y="305"/>
                </a:lnTo>
                <a:lnTo>
                  <a:pt x="1402" y="308"/>
                </a:lnTo>
                <a:lnTo>
                  <a:pt x="1403" y="309"/>
                </a:lnTo>
                <a:lnTo>
                  <a:pt x="1403" y="316"/>
                </a:lnTo>
                <a:lnTo>
                  <a:pt x="1404" y="314"/>
                </a:lnTo>
                <a:lnTo>
                  <a:pt x="1404" y="317"/>
                </a:lnTo>
                <a:lnTo>
                  <a:pt x="1405" y="317"/>
                </a:lnTo>
                <a:lnTo>
                  <a:pt x="1406" y="317"/>
                </a:lnTo>
                <a:lnTo>
                  <a:pt x="1406" y="320"/>
                </a:lnTo>
                <a:lnTo>
                  <a:pt x="1407" y="318"/>
                </a:lnTo>
                <a:lnTo>
                  <a:pt x="1407" y="320"/>
                </a:lnTo>
                <a:lnTo>
                  <a:pt x="1408" y="317"/>
                </a:lnTo>
                <a:lnTo>
                  <a:pt x="1409" y="319"/>
                </a:lnTo>
                <a:lnTo>
                  <a:pt x="1409" y="323"/>
                </a:lnTo>
                <a:lnTo>
                  <a:pt x="1410" y="320"/>
                </a:lnTo>
                <a:lnTo>
                  <a:pt x="1411" y="325"/>
                </a:lnTo>
                <a:lnTo>
                  <a:pt x="1411" y="321"/>
                </a:lnTo>
                <a:lnTo>
                  <a:pt x="1412" y="324"/>
                </a:lnTo>
                <a:lnTo>
                  <a:pt x="1412" y="325"/>
                </a:lnTo>
                <a:lnTo>
                  <a:pt x="1413" y="321"/>
                </a:lnTo>
                <a:lnTo>
                  <a:pt x="1413" y="325"/>
                </a:lnTo>
                <a:lnTo>
                  <a:pt x="1414" y="323"/>
                </a:lnTo>
                <a:lnTo>
                  <a:pt x="1415" y="325"/>
                </a:lnTo>
                <a:lnTo>
                  <a:pt x="1415" y="321"/>
                </a:lnTo>
                <a:lnTo>
                  <a:pt x="1416" y="323"/>
                </a:lnTo>
                <a:lnTo>
                  <a:pt x="1416" y="322"/>
                </a:lnTo>
                <a:lnTo>
                  <a:pt x="1417" y="320"/>
                </a:lnTo>
                <a:lnTo>
                  <a:pt x="1417" y="323"/>
                </a:lnTo>
                <a:lnTo>
                  <a:pt x="1418" y="318"/>
                </a:lnTo>
                <a:lnTo>
                  <a:pt x="1419" y="319"/>
                </a:lnTo>
                <a:lnTo>
                  <a:pt x="1419" y="318"/>
                </a:lnTo>
                <a:lnTo>
                  <a:pt x="1420" y="317"/>
                </a:lnTo>
                <a:lnTo>
                  <a:pt x="1420" y="317"/>
                </a:lnTo>
                <a:lnTo>
                  <a:pt x="1421" y="312"/>
                </a:lnTo>
                <a:lnTo>
                  <a:pt x="1422" y="315"/>
                </a:lnTo>
                <a:lnTo>
                  <a:pt x="1422" y="307"/>
                </a:lnTo>
                <a:lnTo>
                  <a:pt x="1423" y="308"/>
                </a:lnTo>
                <a:lnTo>
                  <a:pt x="1424" y="305"/>
                </a:lnTo>
                <a:lnTo>
                  <a:pt x="1424" y="302"/>
                </a:lnTo>
                <a:lnTo>
                  <a:pt x="1425" y="289"/>
                </a:lnTo>
                <a:lnTo>
                  <a:pt x="1425" y="293"/>
                </a:lnTo>
                <a:lnTo>
                  <a:pt x="1426" y="284"/>
                </a:lnTo>
                <a:lnTo>
                  <a:pt x="1427" y="284"/>
                </a:lnTo>
                <a:lnTo>
                  <a:pt x="1427" y="292"/>
                </a:lnTo>
                <a:lnTo>
                  <a:pt x="1428" y="292"/>
                </a:lnTo>
                <a:lnTo>
                  <a:pt x="1428" y="294"/>
                </a:lnTo>
                <a:lnTo>
                  <a:pt x="1429" y="314"/>
                </a:lnTo>
                <a:lnTo>
                  <a:pt x="1429" y="314"/>
                </a:lnTo>
                <a:lnTo>
                  <a:pt x="1430" y="318"/>
                </a:lnTo>
                <a:lnTo>
                  <a:pt x="1431" y="317"/>
                </a:lnTo>
                <a:lnTo>
                  <a:pt x="1431" y="318"/>
                </a:lnTo>
                <a:lnTo>
                  <a:pt x="1432" y="318"/>
                </a:lnTo>
                <a:lnTo>
                  <a:pt x="1432" y="319"/>
                </a:lnTo>
                <a:lnTo>
                  <a:pt x="1433" y="319"/>
                </a:lnTo>
                <a:lnTo>
                  <a:pt x="1434" y="318"/>
                </a:lnTo>
                <a:lnTo>
                  <a:pt x="1434" y="319"/>
                </a:lnTo>
                <a:lnTo>
                  <a:pt x="1435" y="316"/>
                </a:lnTo>
                <a:lnTo>
                  <a:pt x="1435" y="317"/>
                </a:lnTo>
                <a:lnTo>
                  <a:pt x="1436" y="316"/>
                </a:lnTo>
                <a:lnTo>
                  <a:pt x="1437" y="317"/>
                </a:lnTo>
                <a:lnTo>
                  <a:pt x="1437" y="344"/>
                </a:lnTo>
                <a:lnTo>
                  <a:pt x="1438" y="300"/>
                </a:lnTo>
                <a:lnTo>
                  <a:pt x="1438" y="257"/>
                </a:lnTo>
                <a:lnTo>
                  <a:pt x="1439" y="214"/>
                </a:lnTo>
                <a:lnTo>
                  <a:pt x="1440" y="170"/>
                </a:lnTo>
                <a:lnTo>
                  <a:pt x="1440" y="214"/>
                </a:lnTo>
                <a:lnTo>
                  <a:pt x="1441" y="258"/>
                </a:lnTo>
                <a:lnTo>
                  <a:pt x="1442" y="302"/>
                </a:lnTo>
                <a:lnTo>
                  <a:pt x="1442" y="345"/>
                </a:lnTo>
                <a:lnTo>
                  <a:pt x="1443" y="376"/>
                </a:lnTo>
                <a:lnTo>
                  <a:pt x="1443" y="371"/>
                </a:lnTo>
                <a:lnTo>
                  <a:pt x="1444" y="370"/>
                </a:lnTo>
                <a:lnTo>
                  <a:pt x="1444" y="372"/>
                </a:lnTo>
                <a:lnTo>
                  <a:pt x="1445" y="372"/>
                </a:lnTo>
                <a:lnTo>
                  <a:pt x="1445" y="374"/>
                </a:lnTo>
                <a:lnTo>
                  <a:pt x="1446" y="375"/>
                </a:lnTo>
                <a:lnTo>
                  <a:pt x="1447" y="379"/>
                </a:lnTo>
                <a:lnTo>
                  <a:pt x="1447" y="379"/>
                </a:lnTo>
                <a:lnTo>
                  <a:pt x="1448" y="381"/>
                </a:lnTo>
                <a:lnTo>
                  <a:pt x="1448" y="384"/>
                </a:lnTo>
                <a:lnTo>
                  <a:pt x="1449" y="381"/>
                </a:lnTo>
                <a:lnTo>
                  <a:pt x="1450" y="385"/>
                </a:lnTo>
                <a:lnTo>
                  <a:pt x="1450" y="383"/>
                </a:lnTo>
                <a:lnTo>
                  <a:pt x="1451" y="383"/>
                </a:lnTo>
                <a:lnTo>
                  <a:pt x="1451" y="381"/>
                </a:lnTo>
                <a:lnTo>
                  <a:pt x="1452" y="378"/>
                </a:lnTo>
                <a:lnTo>
                  <a:pt x="1453" y="376"/>
                </a:lnTo>
                <a:lnTo>
                  <a:pt x="1453" y="370"/>
                </a:lnTo>
                <a:lnTo>
                  <a:pt x="1454" y="366"/>
                </a:lnTo>
                <a:lnTo>
                  <a:pt x="1455" y="355"/>
                </a:lnTo>
                <a:lnTo>
                  <a:pt x="1455" y="345"/>
                </a:lnTo>
                <a:lnTo>
                  <a:pt x="1456" y="338"/>
                </a:lnTo>
                <a:lnTo>
                  <a:pt x="1456" y="323"/>
                </a:lnTo>
                <a:lnTo>
                  <a:pt x="1457" y="316"/>
                </a:lnTo>
                <a:lnTo>
                  <a:pt x="1458" y="302"/>
                </a:lnTo>
                <a:lnTo>
                  <a:pt x="1458" y="295"/>
                </a:lnTo>
                <a:lnTo>
                  <a:pt x="1459" y="294"/>
                </a:lnTo>
                <a:lnTo>
                  <a:pt x="1459" y="294"/>
                </a:lnTo>
                <a:lnTo>
                  <a:pt x="1460" y="302"/>
                </a:lnTo>
                <a:lnTo>
                  <a:pt x="1460" y="302"/>
                </a:lnTo>
                <a:lnTo>
                  <a:pt x="1461" y="310"/>
                </a:lnTo>
                <a:lnTo>
                  <a:pt x="1461" y="309"/>
                </a:lnTo>
                <a:lnTo>
                  <a:pt x="1462" y="311"/>
                </a:lnTo>
                <a:lnTo>
                  <a:pt x="1463" y="313"/>
                </a:lnTo>
                <a:lnTo>
                  <a:pt x="1463" y="310"/>
                </a:lnTo>
                <a:lnTo>
                  <a:pt x="1464" y="315"/>
                </a:lnTo>
                <a:lnTo>
                  <a:pt x="1465" y="312"/>
                </a:lnTo>
                <a:lnTo>
                  <a:pt x="1465" y="314"/>
                </a:lnTo>
                <a:lnTo>
                  <a:pt x="1466" y="312"/>
                </a:lnTo>
                <a:lnTo>
                  <a:pt x="1466" y="314"/>
                </a:lnTo>
                <a:lnTo>
                  <a:pt x="1467" y="315"/>
                </a:lnTo>
                <a:lnTo>
                  <a:pt x="1468" y="313"/>
                </a:lnTo>
                <a:lnTo>
                  <a:pt x="1468" y="317"/>
                </a:lnTo>
                <a:lnTo>
                  <a:pt x="1469" y="312"/>
                </a:lnTo>
                <a:lnTo>
                  <a:pt x="1469" y="314"/>
                </a:lnTo>
                <a:lnTo>
                  <a:pt x="1470" y="314"/>
                </a:lnTo>
                <a:lnTo>
                  <a:pt x="1471" y="317"/>
                </a:lnTo>
                <a:lnTo>
                  <a:pt x="1471" y="318"/>
                </a:lnTo>
                <a:lnTo>
                  <a:pt x="1472" y="318"/>
                </a:lnTo>
                <a:lnTo>
                  <a:pt x="1472" y="321"/>
                </a:lnTo>
                <a:lnTo>
                  <a:pt x="1473" y="320"/>
                </a:lnTo>
                <a:lnTo>
                  <a:pt x="1474" y="324"/>
                </a:lnTo>
                <a:lnTo>
                  <a:pt x="1474" y="321"/>
                </a:lnTo>
                <a:lnTo>
                  <a:pt x="1475" y="320"/>
                </a:lnTo>
                <a:lnTo>
                  <a:pt x="1475" y="321"/>
                </a:lnTo>
                <a:lnTo>
                  <a:pt x="1476" y="319"/>
                </a:lnTo>
                <a:lnTo>
                  <a:pt x="1476" y="320"/>
                </a:lnTo>
                <a:lnTo>
                  <a:pt x="1477" y="319"/>
                </a:lnTo>
                <a:lnTo>
                  <a:pt x="1478" y="318"/>
                </a:lnTo>
                <a:lnTo>
                  <a:pt x="1478" y="317"/>
                </a:lnTo>
                <a:lnTo>
                  <a:pt x="1479" y="315"/>
                </a:lnTo>
                <a:lnTo>
                  <a:pt x="1479" y="311"/>
                </a:lnTo>
                <a:lnTo>
                  <a:pt x="1480" y="310"/>
                </a:lnTo>
                <a:lnTo>
                  <a:pt x="1481" y="308"/>
                </a:lnTo>
                <a:lnTo>
                  <a:pt x="1481" y="302"/>
                </a:lnTo>
                <a:lnTo>
                  <a:pt x="1482" y="303"/>
                </a:lnTo>
                <a:lnTo>
                  <a:pt x="1483" y="297"/>
                </a:lnTo>
                <a:lnTo>
                  <a:pt x="1483" y="280"/>
                </a:lnTo>
                <a:lnTo>
                  <a:pt x="1484" y="302"/>
                </a:lnTo>
                <a:lnTo>
                  <a:pt x="1484" y="278"/>
                </a:lnTo>
                <a:lnTo>
                  <a:pt x="1485" y="286"/>
                </a:lnTo>
                <a:lnTo>
                  <a:pt x="1486" y="289"/>
                </a:lnTo>
                <a:lnTo>
                  <a:pt x="1486" y="293"/>
                </a:lnTo>
                <a:lnTo>
                  <a:pt x="1487" y="302"/>
                </a:lnTo>
                <a:lnTo>
                  <a:pt x="1487" y="310"/>
                </a:lnTo>
                <a:lnTo>
                  <a:pt x="1488" y="318"/>
                </a:lnTo>
                <a:lnTo>
                  <a:pt x="1488" y="316"/>
                </a:lnTo>
                <a:lnTo>
                  <a:pt x="1489" y="318"/>
                </a:lnTo>
                <a:lnTo>
                  <a:pt x="1490" y="322"/>
                </a:lnTo>
                <a:lnTo>
                  <a:pt x="1490" y="317"/>
                </a:lnTo>
                <a:lnTo>
                  <a:pt x="1491" y="322"/>
                </a:lnTo>
                <a:lnTo>
                  <a:pt x="1491" y="319"/>
                </a:lnTo>
                <a:lnTo>
                  <a:pt x="1492" y="321"/>
                </a:lnTo>
                <a:lnTo>
                  <a:pt x="1492" y="318"/>
                </a:lnTo>
                <a:lnTo>
                  <a:pt x="1493" y="318"/>
                </a:lnTo>
                <a:lnTo>
                  <a:pt x="1494" y="319"/>
                </a:lnTo>
                <a:lnTo>
                  <a:pt x="1494" y="316"/>
                </a:lnTo>
                <a:lnTo>
                  <a:pt x="1495" y="324"/>
                </a:lnTo>
                <a:lnTo>
                  <a:pt x="1496" y="344"/>
                </a:lnTo>
                <a:lnTo>
                  <a:pt x="1496" y="300"/>
                </a:lnTo>
                <a:lnTo>
                  <a:pt x="1497" y="257"/>
                </a:lnTo>
                <a:lnTo>
                  <a:pt x="1497" y="214"/>
                </a:lnTo>
                <a:lnTo>
                  <a:pt x="1498" y="170"/>
                </a:lnTo>
                <a:lnTo>
                  <a:pt x="1499" y="214"/>
                </a:lnTo>
                <a:lnTo>
                  <a:pt x="1499" y="258"/>
                </a:lnTo>
                <a:lnTo>
                  <a:pt x="1500" y="302"/>
                </a:lnTo>
                <a:lnTo>
                  <a:pt x="1500" y="345"/>
                </a:lnTo>
                <a:lnTo>
                  <a:pt x="1501" y="380"/>
                </a:lnTo>
                <a:lnTo>
                  <a:pt x="1502" y="373"/>
                </a:lnTo>
                <a:lnTo>
                  <a:pt x="1502" y="377"/>
                </a:lnTo>
                <a:lnTo>
                  <a:pt x="1503" y="375"/>
                </a:lnTo>
                <a:lnTo>
                  <a:pt x="1503" y="376"/>
                </a:lnTo>
                <a:lnTo>
                  <a:pt x="1504" y="376"/>
                </a:lnTo>
                <a:lnTo>
                  <a:pt x="1504" y="380"/>
                </a:lnTo>
                <a:lnTo>
                  <a:pt x="1505" y="379"/>
                </a:lnTo>
                <a:lnTo>
                  <a:pt x="1506" y="381"/>
                </a:lnTo>
                <a:lnTo>
                  <a:pt x="1506" y="384"/>
                </a:lnTo>
                <a:lnTo>
                  <a:pt x="1507" y="383"/>
                </a:lnTo>
                <a:lnTo>
                  <a:pt x="1507" y="387"/>
                </a:lnTo>
                <a:lnTo>
                  <a:pt x="1508" y="387"/>
                </a:lnTo>
                <a:lnTo>
                  <a:pt x="1509" y="384"/>
                </a:lnTo>
                <a:lnTo>
                  <a:pt x="1509" y="386"/>
                </a:lnTo>
                <a:lnTo>
                  <a:pt x="1510" y="382"/>
                </a:lnTo>
                <a:lnTo>
                  <a:pt x="1510" y="382"/>
                </a:lnTo>
                <a:lnTo>
                  <a:pt x="1511" y="377"/>
                </a:lnTo>
                <a:lnTo>
                  <a:pt x="1512" y="372"/>
                </a:lnTo>
                <a:lnTo>
                  <a:pt x="1512" y="365"/>
                </a:lnTo>
                <a:lnTo>
                  <a:pt x="1513" y="358"/>
                </a:lnTo>
                <a:lnTo>
                  <a:pt x="1514" y="346"/>
                </a:lnTo>
                <a:lnTo>
                  <a:pt x="1514" y="335"/>
                </a:lnTo>
                <a:lnTo>
                  <a:pt x="1515" y="328"/>
                </a:lnTo>
                <a:lnTo>
                  <a:pt x="1515" y="309"/>
                </a:lnTo>
                <a:lnTo>
                  <a:pt x="1516" y="305"/>
                </a:lnTo>
                <a:lnTo>
                  <a:pt x="1517" y="297"/>
                </a:lnTo>
                <a:lnTo>
                  <a:pt x="1517" y="298"/>
                </a:lnTo>
                <a:lnTo>
                  <a:pt x="1518" y="302"/>
                </a:lnTo>
                <a:lnTo>
                  <a:pt x="1518" y="306"/>
                </a:lnTo>
                <a:lnTo>
                  <a:pt x="1519" y="313"/>
                </a:lnTo>
                <a:lnTo>
                  <a:pt x="1519" y="314"/>
                </a:lnTo>
                <a:lnTo>
                  <a:pt x="1520" y="318"/>
                </a:lnTo>
                <a:lnTo>
                  <a:pt x="1520" y="318"/>
                </a:lnTo>
                <a:lnTo>
                  <a:pt x="1521" y="318"/>
                </a:lnTo>
                <a:lnTo>
                  <a:pt x="1522" y="320"/>
                </a:lnTo>
                <a:lnTo>
                  <a:pt x="1522" y="321"/>
                </a:lnTo>
                <a:lnTo>
                  <a:pt x="1523" y="320"/>
                </a:lnTo>
                <a:lnTo>
                  <a:pt x="1523" y="320"/>
                </a:lnTo>
                <a:lnTo>
                  <a:pt x="1524" y="323"/>
                </a:lnTo>
                <a:lnTo>
                  <a:pt x="1525" y="320"/>
                </a:lnTo>
                <a:lnTo>
                  <a:pt x="1525" y="323"/>
                </a:lnTo>
                <a:lnTo>
                  <a:pt x="1526" y="325"/>
                </a:lnTo>
                <a:lnTo>
                  <a:pt x="1527" y="320"/>
                </a:lnTo>
                <a:lnTo>
                  <a:pt x="1527" y="326"/>
                </a:lnTo>
                <a:lnTo>
                  <a:pt x="1528" y="320"/>
                </a:lnTo>
                <a:lnTo>
                  <a:pt x="1528" y="325"/>
                </a:lnTo>
                <a:lnTo>
                  <a:pt x="1529" y="326"/>
                </a:lnTo>
                <a:lnTo>
                  <a:pt x="1530" y="325"/>
                </a:lnTo>
                <a:lnTo>
                  <a:pt x="1530" y="331"/>
                </a:lnTo>
                <a:lnTo>
                  <a:pt x="1531" y="327"/>
                </a:lnTo>
                <a:lnTo>
                  <a:pt x="1531" y="333"/>
                </a:lnTo>
                <a:lnTo>
                  <a:pt x="1532" y="331"/>
                </a:lnTo>
                <a:lnTo>
                  <a:pt x="1533" y="331"/>
                </a:lnTo>
                <a:lnTo>
                  <a:pt x="1533" y="331"/>
                </a:lnTo>
                <a:lnTo>
                  <a:pt x="1534" y="331"/>
                </a:lnTo>
                <a:lnTo>
                  <a:pt x="1534" y="333"/>
                </a:lnTo>
                <a:lnTo>
                  <a:pt x="1535" y="326"/>
                </a:lnTo>
                <a:lnTo>
                  <a:pt x="1535" y="326"/>
                </a:lnTo>
                <a:lnTo>
                  <a:pt x="1536" y="328"/>
                </a:lnTo>
                <a:lnTo>
                  <a:pt x="1537" y="326"/>
                </a:lnTo>
                <a:lnTo>
                  <a:pt x="1537" y="326"/>
                </a:lnTo>
                <a:lnTo>
                  <a:pt x="1538" y="323"/>
                </a:lnTo>
                <a:lnTo>
                  <a:pt x="1538" y="320"/>
                </a:lnTo>
                <a:lnTo>
                  <a:pt x="1539" y="316"/>
                </a:lnTo>
                <a:lnTo>
                  <a:pt x="1540" y="314"/>
                </a:lnTo>
                <a:lnTo>
                  <a:pt x="1540" y="317"/>
                </a:lnTo>
                <a:lnTo>
                  <a:pt x="1541" y="295"/>
                </a:lnTo>
                <a:lnTo>
                  <a:pt x="1541" y="305"/>
                </a:lnTo>
                <a:lnTo>
                  <a:pt x="1542" y="292"/>
                </a:lnTo>
                <a:lnTo>
                  <a:pt x="1543" y="298"/>
                </a:lnTo>
                <a:lnTo>
                  <a:pt x="1543" y="303"/>
                </a:lnTo>
                <a:lnTo>
                  <a:pt x="1544" y="304"/>
                </a:lnTo>
                <a:lnTo>
                  <a:pt x="1545" y="308"/>
                </a:lnTo>
                <a:lnTo>
                  <a:pt x="1545" y="321"/>
                </a:lnTo>
                <a:lnTo>
                  <a:pt x="1546" y="326"/>
                </a:lnTo>
                <a:lnTo>
                  <a:pt x="1546" y="325"/>
                </a:lnTo>
                <a:lnTo>
                  <a:pt x="1547" y="329"/>
                </a:lnTo>
                <a:lnTo>
                  <a:pt x="1548" y="327"/>
                </a:lnTo>
                <a:lnTo>
                  <a:pt x="1548" y="330"/>
                </a:lnTo>
                <a:lnTo>
                  <a:pt x="1549" y="331"/>
                </a:lnTo>
                <a:lnTo>
                  <a:pt x="1549" y="329"/>
                </a:lnTo>
                <a:lnTo>
                  <a:pt x="1550" y="331"/>
                </a:lnTo>
                <a:lnTo>
                  <a:pt x="1550" y="326"/>
                </a:lnTo>
                <a:lnTo>
                  <a:pt x="1551" y="326"/>
                </a:lnTo>
                <a:lnTo>
                  <a:pt x="1551" y="323"/>
                </a:lnTo>
                <a:lnTo>
                  <a:pt x="1552" y="322"/>
                </a:lnTo>
                <a:lnTo>
                  <a:pt x="1553" y="333"/>
                </a:lnTo>
                <a:lnTo>
                  <a:pt x="1553" y="348"/>
                </a:lnTo>
                <a:lnTo>
                  <a:pt x="1554" y="305"/>
                </a:lnTo>
                <a:lnTo>
                  <a:pt x="1554" y="261"/>
                </a:lnTo>
                <a:lnTo>
                  <a:pt x="1555" y="218"/>
                </a:lnTo>
                <a:lnTo>
                  <a:pt x="1556" y="174"/>
                </a:lnTo>
                <a:lnTo>
                  <a:pt x="1556" y="218"/>
                </a:lnTo>
                <a:lnTo>
                  <a:pt x="1557" y="262"/>
                </a:lnTo>
                <a:lnTo>
                  <a:pt x="1558" y="305"/>
                </a:lnTo>
                <a:lnTo>
                  <a:pt x="1558" y="349"/>
                </a:lnTo>
                <a:lnTo>
                  <a:pt x="1559" y="373"/>
                </a:lnTo>
                <a:lnTo>
                  <a:pt x="1559" y="372"/>
                </a:lnTo>
                <a:lnTo>
                  <a:pt x="1560" y="370"/>
                </a:lnTo>
                <a:lnTo>
                  <a:pt x="1561" y="372"/>
                </a:lnTo>
                <a:lnTo>
                  <a:pt x="1561" y="375"/>
                </a:lnTo>
                <a:lnTo>
                  <a:pt x="1562" y="374"/>
                </a:lnTo>
                <a:lnTo>
                  <a:pt x="1562" y="377"/>
                </a:lnTo>
                <a:lnTo>
                  <a:pt x="1563" y="377"/>
                </a:lnTo>
                <a:lnTo>
                  <a:pt x="1564" y="379"/>
                </a:lnTo>
                <a:lnTo>
                  <a:pt x="1564" y="379"/>
                </a:lnTo>
                <a:lnTo>
                  <a:pt x="1565" y="380"/>
                </a:lnTo>
                <a:lnTo>
                  <a:pt x="1565" y="382"/>
                </a:lnTo>
                <a:lnTo>
                  <a:pt x="1566" y="381"/>
                </a:lnTo>
                <a:lnTo>
                  <a:pt x="1566" y="384"/>
                </a:lnTo>
                <a:lnTo>
                  <a:pt x="1567" y="382"/>
                </a:lnTo>
                <a:lnTo>
                  <a:pt x="1567" y="381"/>
                </a:lnTo>
                <a:lnTo>
                  <a:pt x="1568" y="379"/>
                </a:lnTo>
                <a:lnTo>
                  <a:pt x="1569" y="372"/>
                </a:lnTo>
                <a:lnTo>
                  <a:pt x="1569" y="368"/>
                </a:lnTo>
                <a:lnTo>
                  <a:pt x="1570" y="360"/>
                </a:lnTo>
                <a:lnTo>
                  <a:pt x="1571" y="352"/>
                </a:lnTo>
                <a:lnTo>
                  <a:pt x="1571" y="342"/>
                </a:lnTo>
                <a:lnTo>
                  <a:pt x="1572" y="331"/>
                </a:lnTo>
                <a:lnTo>
                  <a:pt x="1572" y="323"/>
                </a:lnTo>
                <a:lnTo>
                  <a:pt x="1573" y="311"/>
                </a:lnTo>
                <a:lnTo>
                  <a:pt x="1574" y="306"/>
                </a:lnTo>
                <a:lnTo>
                  <a:pt x="1574" y="298"/>
                </a:lnTo>
                <a:lnTo>
                  <a:pt x="1575" y="299"/>
                </a:lnTo>
                <a:lnTo>
                  <a:pt x="1576" y="301"/>
                </a:lnTo>
                <a:lnTo>
                  <a:pt x="1576" y="304"/>
                </a:lnTo>
                <a:lnTo>
                  <a:pt x="1577" y="311"/>
                </a:lnTo>
                <a:lnTo>
                  <a:pt x="1577" y="312"/>
                </a:lnTo>
                <a:lnTo>
                  <a:pt x="1578" y="318"/>
                </a:lnTo>
                <a:lnTo>
                  <a:pt x="1578" y="318"/>
                </a:lnTo>
                <a:lnTo>
                  <a:pt x="1579" y="319"/>
                </a:lnTo>
                <a:lnTo>
                  <a:pt x="1580" y="322"/>
                </a:lnTo>
                <a:lnTo>
                  <a:pt x="1580" y="318"/>
                </a:lnTo>
                <a:lnTo>
                  <a:pt x="1581" y="321"/>
                </a:lnTo>
                <a:lnTo>
                  <a:pt x="1581" y="318"/>
                </a:lnTo>
                <a:lnTo>
                  <a:pt x="1582" y="323"/>
                </a:lnTo>
                <a:lnTo>
                  <a:pt x="1582" y="322"/>
                </a:lnTo>
                <a:lnTo>
                  <a:pt x="1583" y="324"/>
                </a:lnTo>
                <a:lnTo>
                  <a:pt x="1584" y="326"/>
                </a:lnTo>
                <a:lnTo>
                  <a:pt x="1584" y="324"/>
                </a:lnTo>
                <a:lnTo>
                  <a:pt x="1585" y="326"/>
                </a:lnTo>
                <a:lnTo>
                  <a:pt x="1585" y="324"/>
                </a:lnTo>
                <a:lnTo>
                  <a:pt x="1586" y="326"/>
                </a:lnTo>
                <a:lnTo>
                  <a:pt x="1587" y="326"/>
                </a:lnTo>
                <a:lnTo>
                  <a:pt x="1587" y="326"/>
                </a:lnTo>
                <a:lnTo>
                  <a:pt x="1588" y="329"/>
                </a:lnTo>
                <a:lnTo>
                  <a:pt x="1589" y="326"/>
                </a:lnTo>
                <a:lnTo>
                  <a:pt x="1589" y="330"/>
                </a:lnTo>
                <a:lnTo>
                  <a:pt x="1590" y="326"/>
                </a:lnTo>
                <a:lnTo>
                  <a:pt x="1590" y="328"/>
                </a:lnTo>
                <a:lnTo>
                  <a:pt x="1591" y="326"/>
                </a:lnTo>
                <a:lnTo>
                  <a:pt x="1592" y="325"/>
                </a:lnTo>
                <a:lnTo>
                  <a:pt x="1592" y="324"/>
                </a:lnTo>
                <a:lnTo>
                  <a:pt x="1593" y="321"/>
                </a:lnTo>
                <a:lnTo>
                  <a:pt x="1593" y="325"/>
                </a:lnTo>
                <a:lnTo>
                  <a:pt x="1594" y="325"/>
                </a:lnTo>
                <a:lnTo>
                  <a:pt x="1594" y="312"/>
                </a:lnTo>
                <a:lnTo>
                  <a:pt x="1595" y="321"/>
                </a:lnTo>
                <a:lnTo>
                  <a:pt x="1596" y="316"/>
                </a:lnTo>
                <a:lnTo>
                  <a:pt x="1596" y="314"/>
                </a:lnTo>
                <a:lnTo>
                  <a:pt x="1597" y="310"/>
                </a:lnTo>
                <a:lnTo>
                  <a:pt x="1597" y="309"/>
                </a:lnTo>
                <a:lnTo>
                  <a:pt x="1598" y="305"/>
                </a:lnTo>
                <a:lnTo>
                  <a:pt x="1598" y="310"/>
                </a:lnTo>
                <a:lnTo>
                  <a:pt x="1599" y="280"/>
                </a:lnTo>
                <a:lnTo>
                  <a:pt x="1600" y="296"/>
                </a:lnTo>
                <a:lnTo>
                  <a:pt x="1600" y="285"/>
                </a:lnTo>
                <a:lnTo>
                  <a:pt x="1601" y="286"/>
                </a:lnTo>
                <a:lnTo>
                  <a:pt x="1602" y="295"/>
                </a:lnTo>
                <a:lnTo>
                  <a:pt x="1602" y="295"/>
                </a:lnTo>
                <a:lnTo>
                  <a:pt x="1603" y="292"/>
                </a:lnTo>
                <a:lnTo>
                  <a:pt x="1603" y="317"/>
                </a:lnTo>
                <a:lnTo>
                  <a:pt x="1604" y="314"/>
                </a:lnTo>
                <a:lnTo>
                  <a:pt x="1605" y="320"/>
                </a:lnTo>
                <a:lnTo>
                  <a:pt x="1605" y="322"/>
                </a:lnTo>
                <a:lnTo>
                  <a:pt x="1606" y="315"/>
                </a:lnTo>
                <a:lnTo>
                  <a:pt x="1607" y="325"/>
                </a:lnTo>
                <a:lnTo>
                  <a:pt x="1607" y="320"/>
                </a:lnTo>
                <a:lnTo>
                  <a:pt x="1608" y="318"/>
                </a:lnTo>
                <a:lnTo>
                  <a:pt x="1608" y="323"/>
                </a:lnTo>
                <a:lnTo>
                  <a:pt x="1609" y="318"/>
                </a:lnTo>
                <a:lnTo>
                  <a:pt x="1609" y="321"/>
                </a:lnTo>
                <a:lnTo>
                  <a:pt x="1610" y="311"/>
                </a:lnTo>
                <a:lnTo>
                  <a:pt x="1610" y="320"/>
                </a:lnTo>
                <a:lnTo>
                  <a:pt x="1611" y="316"/>
                </a:lnTo>
                <a:lnTo>
                  <a:pt x="1612" y="344"/>
                </a:lnTo>
                <a:lnTo>
                  <a:pt x="1612" y="300"/>
                </a:lnTo>
                <a:lnTo>
                  <a:pt x="1613" y="257"/>
                </a:lnTo>
                <a:lnTo>
                  <a:pt x="1613" y="214"/>
                </a:lnTo>
                <a:lnTo>
                  <a:pt x="1614" y="170"/>
                </a:lnTo>
                <a:lnTo>
                  <a:pt x="1615" y="214"/>
                </a:lnTo>
                <a:lnTo>
                  <a:pt x="1615" y="258"/>
                </a:lnTo>
                <a:lnTo>
                  <a:pt x="1616" y="302"/>
                </a:lnTo>
                <a:lnTo>
                  <a:pt x="1616" y="345"/>
                </a:lnTo>
                <a:lnTo>
                  <a:pt x="1617" y="372"/>
                </a:lnTo>
                <a:lnTo>
                  <a:pt x="1618" y="369"/>
                </a:lnTo>
                <a:lnTo>
                  <a:pt x="1618" y="364"/>
                </a:lnTo>
                <a:lnTo>
                  <a:pt x="1619" y="372"/>
                </a:lnTo>
                <a:lnTo>
                  <a:pt x="1620" y="366"/>
                </a:lnTo>
                <a:lnTo>
                  <a:pt x="1620" y="371"/>
                </a:lnTo>
                <a:lnTo>
                  <a:pt x="1621" y="372"/>
                </a:lnTo>
                <a:lnTo>
                  <a:pt x="1621" y="375"/>
                </a:lnTo>
                <a:lnTo>
                  <a:pt x="1622" y="376"/>
                </a:lnTo>
                <a:lnTo>
                  <a:pt x="1623" y="376"/>
                </a:lnTo>
                <a:lnTo>
                  <a:pt x="1623" y="379"/>
                </a:lnTo>
                <a:lnTo>
                  <a:pt x="1624" y="377"/>
                </a:lnTo>
                <a:lnTo>
                  <a:pt x="1624" y="381"/>
                </a:lnTo>
                <a:lnTo>
                  <a:pt x="1625" y="377"/>
                </a:lnTo>
                <a:lnTo>
                  <a:pt x="1625" y="379"/>
                </a:lnTo>
                <a:lnTo>
                  <a:pt x="1626" y="377"/>
                </a:lnTo>
                <a:lnTo>
                  <a:pt x="1626" y="375"/>
                </a:lnTo>
                <a:lnTo>
                  <a:pt x="1627" y="373"/>
                </a:lnTo>
                <a:lnTo>
                  <a:pt x="1628" y="366"/>
                </a:lnTo>
                <a:lnTo>
                  <a:pt x="1628" y="359"/>
                </a:lnTo>
                <a:lnTo>
                  <a:pt x="1629" y="349"/>
                </a:lnTo>
                <a:lnTo>
                  <a:pt x="1629" y="341"/>
                </a:lnTo>
                <a:lnTo>
                  <a:pt x="1630" y="331"/>
                </a:lnTo>
                <a:lnTo>
                  <a:pt x="1631" y="318"/>
                </a:lnTo>
                <a:lnTo>
                  <a:pt x="1631" y="311"/>
                </a:lnTo>
                <a:lnTo>
                  <a:pt x="1632" y="298"/>
                </a:lnTo>
                <a:lnTo>
                  <a:pt x="1633" y="295"/>
                </a:lnTo>
                <a:lnTo>
                  <a:pt x="1633" y="292"/>
                </a:lnTo>
                <a:lnTo>
                  <a:pt x="1634" y="295"/>
                </a:lnTo>
                <a:lnTo>
                  <a:pt x="1634" y="298"/>
                </a:lnTo>
                <a:lnTo>
                  <a:pt x="1635" y="302"/>
                </a:lnTo>
                <a:lnTo>
                  <a:pt x="1636" y="307"/>
                </a:lnTo>
                <a:lnTo>
                  <a:pt x="1636" y="308"/>
                </a:lnTo>
                <a:lnTo>
                  <a:pt x="1637" y="312"/>
                </a:lnTo>
                <a:lnTo>
                  <a:pt x="1637" y="312"/>
                </a:lnTo>
                <a:lnTo>
                  <a:pt x="1638" y="312"/>
                </a:lnTo>
                <a:lnTo>
                  <a:pt x="1639" y="317"/>
                </a:lnTo>
                <a:lnTo>
                  <a:pt x="1639" y="312"/>
                </a:lnTo>
                <a:lnTo>
                  <a:pt x="1640" y="314"/>
                </a:lnTo>
                <a:lnTo>
                  <a:pt x="1640" y="315"/>
                </a:lnTo>
                <a:lnTo>
                  <a:pt x="1641" y="314"/>
                </a:lnTo>
                <a:lnTo>
                  <a:pt x="1641" y="314"/>
                </a:lnTo>
                <a:lnTo>
                  <a:pt x="1642" y="312"/>
                </a:lnTo>
                <a:lnTo>
                  <a:pt x="1643" y="316"/>
                </a:lnTo>
                <a:lnTo>
                  <a:pt x="1643" y="315"/>
                </a:lnTo>
                <a:lnTo>
                  <a:pt x="1644" y="318"/>
                </a:lnTo>
                <a:lnTo>
                  <a:pt x="1644" y="318"/>
                </a:lnTo>
                <a:lnTo>
                  <a:pt x="1645" y="318"/>
                </a:lnTo>
                <a:lnTo>
                  <a:pt x="1646" y="321"/>
                </a:lnTo>
                <a:lnTo>
                  <a:pt x="1646" y="320"/>
                </a:lnTo>
                <a:lnTo>
                  <a:pt x="1647" y="323"/>
                </a:lnTo>
                <a:lnTo>
                  <a:pt x="1647" y="322"/>
                </a:lnTo>
                <a:lnTo>
                  <a:pt x="1648" y="323"/>
                </a:lnTo>
                <a:lnTo>
                  <a:pt x="1649" y="324"/>
                </a:lnTo>
                <a:lnTo>
                  <a:pt x="1649" y="325"/>
                </a:lnTo>
                <a:lnTo>
                  <a:pt x="1650" y="326"/>
                </a:lnTo>
                <a:lnTo>
                  <a:pt x="1651" y="323"/>
                </a:lnTo>
                <a:lnTo>
                  <a:pt x="1651" y="326"/>
                </a:lnTo>
                <a:lnTo>
                  <a:pt x="1652" y="322"/>
                </a:lnTo>
                <a:lnTo>
                  <a:pt x="1652" y="320"/>
                </a:lnTo>
                <a:lnTo>
                  <a:pt x="1653" y="321"/>
                </a:lnTo>
                <a:lnTo>
                  <a:pt x="1653" y="317"/>
                </a:lnTo>
                <a:lnTo>
                  <a:pt x="1654" y="320"/>
                </a:lnTo>
                <a:lnTo>
                  <a:pt x="1655" y="316"/>
                </a:lnTo>
                <a:lnTo>
                  <a:pt x="1655" y="314"/>
                </a:lnTo>
                <a:lnTo>
                  <a:pt x="1656" y="309"/>
                </a:lnTo>
                <a:lnTo>
                  <a:pt x="1656" y="311"/>
                </a:lnTo>
                <a:lnTo>
                  <a:pt x="1657" y="306"/>
                </a:lnTo>
                <a:lnTo>
                  <a:pt x="1657" y="295"/>
                </a:lnTo>
                <a:lnTo>
                  <a:pt x="1658" y="291"/>
                </a:lnTo>
                <a:lnTo>
                  <a:pt x="1659" y="293"/>
                </a:lnTo>
                <a:lnTo>
                  <a:pt x="1659" y="289"/>
                </a:lnTo>
                <a:lnTo>
                  <a:pt x="1660" y="297"/>
                </a:lnTo>
                <a:lnTo>
                  <a:pt x="1660" y="295"/>
                </a:lnTo>
                <a:lnTo>
                  <a:pt x="1661" y="301"/>
                </a:lnTo>
                <a:lnTo>
                  <a:pt x="1662" y="313"/>
                </a:lnTo>
                <a:lnTo>
                  <a:pt x="1662" y="317"/>
                </a:lnTo>
                <a:lnTo>
                  <a:pt x="1663" y="318"/>
                </a:lnTo>
                <a:lnTo>
                  <a:pt x="1664" y="322"/>
                </a:lnTo>
                <a:lnTo>
                  <a:pt x="1664" y="321"/>
                </a:lnTo>
                <a:lnTo>
                  <a:pt x="1665" y="322"/>
                </a:lnTo>
                <a:lnTo>
                  <a:pt x="1665" y="324"/>
                </a:lnTo>
                <a:lnTo>
                  <a:pt x="1666" y="320"/>
                </a:lnTo>
                <a:lnTo>
                  <a:pt x="1667" y="324"/>
                </a:lnTo>
                <a:lnTo>
                  <a:pt x="1667" y="320"/>
                </a:lnTo>
                <a:lnTo>
                  <a:pt x="1668" y="320"/>
                </a:lnTo>
                <a:lnTo>
                  <a:pt x="1668" y="318"/>
                </a:lnTo>
                <a:lnTo>
                  <a:pt x="1669" y="317"/>
                </a:lnTo>
                <a:lnTo>
                  <a:pt x="1669" y="319"/>
                </a:lnTo>
                <a:lnTo>
                  <a:pt x="1670" y="339"/>
                </a:lnTo>
                <a:lnTo>
                  <a:pt x="1671" y="305"/>
                </a:lnTo>
                <a:lnTo>
                  <a:pt x="1671" y="261"/>
                </a:lnTo>
                <a:lnTo>
                  <a:pt x="1672" y="218"/>
                </a:lnTo>
                <a:lnTo>
                  <a:pt x="1672" y="175"/>
                </a:lnTo>
                <a:lnTo>
                  <a:pt x="1673" y="178"/>
                </a:lnTo>
                <a:lnTo>
                  <a:pt x="1674" y="221"/>
                </a:lnTo>
                <a:lnTo>
                  <a:pt x="1674" y="265"/>
                </a:lnTo>
                <a:lnTo>
                  <a:pt x="1675" y="309"/>
                </a:lnTo>
                <a:lnTo>
                  <a:pt x="1675" y="353"/>
                </a:lnTo>
                <a:lnTo>
                  <a:pt x="1676" y="370"/>
                </a:lnTo>
                <a:lnTo>
                  <a:pt x="1677" y="368"/>
                </a:lnTo>
                <a:lnTo>
                  <a:pt x="1677" y="367"/>
                </a:lnTo>
                <a:lnTo>
                  <a:pt x="1678" y="372"/>
                </a:lnTo>
                <a:lnTo>
                  <a:pt x="1678" y="369"/>
                </a:lnTo>
                <a:lnTo>
                  <a:pt x="1679" y="372"/>
                </a:lnTo>
                <a:lnTo>
                  <a:pt x="1680" y="374"/>
                </a:lnTo>
                <a:lnTo>
                  <a:pt x="1680" y="374"/>
                </a:lnTo>
                <a:lnTo>
                  <a:pt x="1681" y="377"/>
                </a:lnTo>
                <a:lnTo>
                  <a:pt x="1682" y="376"/>
                </a:lnTo>
                <a:lnTo>
                  <a:pt x="1682" y="379"/>
                </a:lnTo>
                <a:lnTo>
                  <a:pt x="1683" y="378"/>
                </a:lnTo>
                <a:lnTo>
                  <a:pt x="1683" y="379"/>
                </a:lnTo>
                <a:lnTo>
                  <a:pt x="1684" y="379"/>
                </a:lnTo>
                <a:lnTo>
                  <a:pt x="1684" y="376"/>
                </a:lnTo>
                <a:lnTo>
                  <a:pt x="1685" y="378"/>
                </a:lnTo>
                <a:lnTo>
                  <a:pt x="1686" y="372"/>
                </a:lnTo>
                <a:lnTo>
                  <a:pt x="1686" y="369"/>
                </a:lnTo>
                <a:lnTo>
                  <a:pt x="1687" y="364"/>
                </a:lnTo>
                <a:lnTo>
                  <a:pt x="1687" y="355"/>
                </a:lnTo>
                <a:lnTo>
                  <a:pt x="1688" y="349"/>
                </a:lnTo>
                <a:lnTo>
                  <a:pt x="1688" y="337"/>
                </a:lnTo>
                <a:lnTo>
                  <a:pt x="1689" y="329"/>
                </a:lnTo>
                <a:lnTo>
                  <a:pt x="1690" y="315"/>
                </a:lnTo>
                <a:lnTo>
                  <a:pt x="1690" y="305"/>
                </a:lnTo>
                <a:lnTo>
                  <a:pt x="1691" y="298"/>
                </a:lnTo>
                <a:lnTo>
                  <a:pt x="1691" y="292"/>
                </a:lnTo>
                <a:lnTo>
                  <a:pt x="1692" y="296"/>
                </a:lnTo>
                <a:lnTo>
                  <a:pt x="1693" y="297"/>
                </a:lnTo>
                <a:lnTo>
                  <a:pt x="1693" y="302"/>
                </a:lnTo>
                <a:lnTo>
                  <a:pt x="1694" y="303"/>
                </a:lnTo>
                <a:lnTo>
                  <a:pt x="1695" y="306"/>
                </a:lnTo>
                <a:lnTo>
                  <a:pt x="1695" y="310"/>
                </a:lnTo>
                <a:lnTo>
                  <a:pt x="1696" y="302"/>
                </a:lnTo>
                <a:lnTo>
                  <a:pt x="1696" y="286"/>
                </a:lnTo>
                <a:lnTo>
                  <a:pt x="1697" y="243"/>
                </a:lnTo>
                <a:lnTo>
                  <a:pt x="1698" y="199"/>
                </a:lnTo>
                <a:lnTo>
                  <a:pt x="1698" y="243"/>
                </a:lnTo>
                <a:lnTo>
                  <a:pt x="1699" y="286"/>
                </a:lnTo>
                <a:lnTo>
                  <a:pt x="1699" y="330"/>
                </a:lnTo>
                <a:lnTo>
                  <a:pt x="1700" y="374"/>
                </a:lnTo>
                <a:lnTo>
                  <a:pt x="1700" y="417"/>
                </a:lnTo>
                <a:lnTo>
                  <a:pt x="1701" y="461"/>
                </a:lnTo>
                <a:lnTo>
                  <a:pt x="1702" y="505"/>
                </a:lnTo>
                <a:lnTo>
                  <a:pt x="1702" y="492"/>
                </a:lnTo>
                <a:lnTo>
                  <a:pt x="1703" y="470"/>
                </a:lnTo>
                <a:lnTo>
                  <a:pt x="1703" y="457"/>
                </a:lnTo>
                <a:lnTo>
                  <a:pt x="1704" y="440"/>
                </a:lnTo>
                <a:lnTo>
                  <a:pt x="1705" y="436"/>
                </a:lnTo>
                <a:lnTo>
                  <a:pt x="1705" y="393"/>
                </a:lnTo>
                <a:lnTo>
                  <a:pt x="1706" y="350"/>
                </a:lnTo>
                <a:lnTo>
                  <a:pt x="1706" y="308"/>
                </a:lnTo>
                <a:lnTo>
                  <a:pt x="1707" y="297"/>
                </a:lnTo>
                <a:lnTo>
                  <a:pt x="1708" y="291"/>
                </a:lnTo>
                <a:lnTo>
                  <a:pt x="1708" y="280"/>
                </a:lnTo>
                <a:lnTo>
                  <a:pt x="1709" y="274"/>
                </a:lnTo>
                <a:lnTo>
                  <a:pt x="1709" y="257"/>
                </a:lnTo>
                <a:lnTo>
                  <a:pt x="1710" y="240"/>
                </a:lnTo>
                <a:lnTo>
                  <a:pt x="1711" y="228"/>
                </a:lnTo>
                <a:lnTo>
                  <a:pt x="1711" y="197"/>
                </a:lnTo>
                <a:lnTo>
                  <a:pt x="1712" y="180"/>
                </a:lnTo>
                <a:lnTo>
                  <a:pt x="1713" y="152"/>
                </a:lnTo>
                <a:lnTo>
                  <a:pt x="1713" y="127"/>
                </a:lnTo>
                <a:lnTo>
                  <a:pt x="1714" y="108"/>
                </a:lnTo>
                <a:lnTo>
                  <a:pt x="1714" y="85"/>
                </a:lnTo>
                <a:lnTo>
                  <a:pt x="1715" y="66"/>
                </a:lnTo>
                <a:lnTo>
                  <a:pt x="1715" y="46"/>
                </a:lnTo>
                <a:lnTo>
                  <a:pt x="1716" y="36"/>
                </a:lnTo>
                <a:lnTo>
                  <a:pt x="1716" y="16"/>
                </a:lnTo>
                <a:lnTo>
                  <a:pt x="1717" y="28"/>
                </a:lnTo>
                <a:lnTo>
                  <a:pt x="1718" y="31"/>
                </a:lnTo>
                <a:lnTo>
                  <a:pt x="1718" y="49"/>
                </a:lnTo>
                <a:lnTo>
                  <a:pt x="1719" y="80"/>
                </a:lnTo>
                <a:lnTo>
                  <a:pt x="1719" y="112"/>
                </a:lnTo>
                <a:lnTo>
                  <a:pt x="1720" y="149"/>
                </a:lnTo>
                <a:lnTo>
                  <a:pt x="1721" y="193"/>
                </a:lnTo>
                <a:lnTo>
                  <a:pt x="1721" y="234"/>
                </a:lnTo>
                <a:lnTo>
                  <a:pt x="1722" y="256"/>
                </a:lnTo>
                <a:lnTo>
                  <a:pt x="1723" y="275"/>
                </a:lnTo>
                <a:lnTo>
                  <a:pt x="1723" y="293"/>
                </a:lnTo>
                <a:lnTo>
                  <a:pt x="1724" y="302"/>
                </a:lnTo>
                <a:lnTo>
                  <a:pt x="1724" y="305"/>
                </a:lnTo>
                <a:lnTo>
                  <a:pt x="1725" y="315"/>
                </a:lnTo>
                <a:lnTo>
                  <a:pt x="1726" y="317"/>
                </a:lnTo>
                <a:lnTo>
                  <a:pt x="1726" y="319"/>
                </a:lnTo>
                <a:lnTo>
                  <a:pt x="1727" y="318"/>
                </a:lnTo>
                <a:lnTo>
                  <a:pt x="1727" y="325"/>
                </a:lnTo>
                <a:lnTo>
                  <a:pt x="1728" y="318"/>
                </a:lnTo>
                <a:lnTo>
                  <a:pt x="1729" y="323"/>
                </a:lnTo>
                <a:lnTo>
                  <a:pt x="1729" y="323"/>
                </a:lnTo>
                <a:lnTo>
                  <a:pt x="1730" y="318"/>
                </a:lnTo>
                <a:lnTo>
                  <a:pt x="1730" y="325"/>
                </a:lnTo>
                <a:lnTo>
                  <a:pt x="1731" y="320"/>
                </a:lnTo>
                <a:lnTo>
                  <a:pt x="1731" y="322"/>
                </a:lnTo>
                <a:lnTo>
                  <a:pt x="1732" y="321"/>
                </a:lnTo>
                <a:lnTo>
                  <a:pt x="1732" y="322"/>
                </a:lnTo>
                <a:lnTo>
                  <a:pt x="1733" y="323"/>
                </a:lnTo>
                <a:lnTo>
                  <a:pt x="1734" y="319"/>
                </a:lnTo>
                <a:lnTo>
                  <a:pt x="1734" y="322"/>
                </a:lnTo>
                <a:lnTo>
                  <a:pt x="1735" y="317"/>
                </a:lnTo>
                <a:lnTo>
                  <a:pt x="1736" y="323"/>
                </a:lnTo>
                <a:lnTo>
                  <a:pt x="1736" y="322"/>
                </a:lnTo>
                <a:lnTo>
                  <a:pt x="1737" y="316"/>
                </a:lnTo>
                <a:lnTo>
                  <a:pt x="1737" y="339"/>
                </a:lnTo>
                <a:lnTo>
                  <a:pt x="1738" y="314"/>
                </a:lnTo>
                <a:lnTo>
                  <a:pt x="1739" y="271"/>
                </a:lnTo>
                <a:lnTo>
                  <a:pt x="1739" y="227"/>
                </a:lnTo>
                <a:lnTo>
                  <a:pt x="1740" y="184"/>
                </a:lnTo>
                <a:lnTo>
                  <a:pt x="1740" y="140"/>
                </a:lnTo>
                <a:lnTo>
                  <a:pt x="1741" y="184"/>
                </a:lnTo>
                <a:lnTo>
                  <a:pt x="1742" y="228"/>
                </a:lnTo>
                <a:lnTo>
                  <a:pt x="1742" y="271"/>
                </a:lnTo>
                <a:lnTo>
                  <a:pt x="1743" y="315"/>
                </a:lnTo>
                <a:lnTo>
                  <a:pt x="1743" y="359"/>
                </a:lnTo>
                <a:lnTo>
                  <a:pt x="1744" y="372"/>
                </a:lnTo>
                <a:lnTo>
                  <a:pt x="1745" y="380"/>
                </a:lnTo>
                <a:lnTo>
                  <a:pt x="1745" y="376"/>
                </a:lnTo>
                <a:lnTo>
                  <a:pt x="1746" y="381"/>
                </a:lnTo>
                <a:lnTo>
                  <a:pt x="1746" y="381"/>
                </a:lnTo>
                <a:lnTo>
                  <a:pt x="1747" y="385"/>
                </a:lnTo>
                <a:lnTo>
                  <a:pt x="1747" y="387"/>
                </a:lnTo>
                <a:lnTo>
                  <a:pt x="1748" y="389"/>
                </a:lnTo>
                <a:lnTo>
                  <a:pt x="1749" y="391"/>
                </a:lnTo>
                <a:lnTo>
                  <a:pt x="1749" y="391"/>
                </a:lnTo>
                <a:lnTo>
                  <a:pt x="1750" y="398"/>
                </a:lnTo>
                <a:lnTo>
                  <a:pt x="1750" y="394"/>
                </a:lnTo>
                <a:lnTo>
                  <a:pt x="1751" y="397"/>
                </a:lnTo>
                <a:lnTo>
                  <a:pt x="1752" y="397"/>
                </a:lnTo>
                <a:lnTo>
                  <a:pt x="1752" y="394"/>
                </a:lnTo>
                <a:lnTo>
                  <a:pt x="1753" y="394"/>
                </a:lnTo>
                <a:lnTo>
                  <a:pt x="1754" y="389"/>
                </a:lnTo>
                <a:lnTo>
                  <a:pt x="1754" y="389"/>
                </a:lnTo>
                <a:lnTo>
                  <a:pt x="1755" y="384"/>
                </a:lnTo>
                <a:lnTo>
                  <a:pt x="1755" y="379"/>
                </a:lnTo>
                <a:lnTo>
                  <a:pt x="1756" y="375"/>
                </a:lnTo>
                <a:lnTo>
                  <a:pt x="1757" y="365"/>
                </a:lnTo>
                <a:lnTo>
                  <a:pt x="1757" y="360"/>
                </a:lnTo>
                <a:lnTo>
                  <a:pt x="1758" y="344"/>
                </a:lnTo>
                <a:lnTo>
                  <a:pt x="1758" y="338"/>
                </a:lnTo>
                <a:lnTo>
                  <a:pt x="1759" y="331"/>
                </a:lnTo>
                <a:lnTo>
                  <a:pt x="1759" y="326"/>
                </a:lnTo>
                <a:lnTo>
                  <a:pt x="1760" y="326"/>
                </a:lnTo>
                <a:lnTo>
                  <a:pt x="1761" y="325"/>
                </a:lnTo>
                <a:lnTo>
                  <a:pt x="1761" y="327"/>
                </a:lnTo>
                <a:lnTo>
                  <a:pt x="1762" y="326"/>
                </a:lnTo>
                <a:lnTo>
                  <a:pt x="1762" y="329"/>
                </a:lnTo>
                <a:lnTo>
                  <a:pt x="1763" y="329"/>
                </a:lnTo>
                <a:lnTo>
                  <a:pt x="1763" y="328"/>
                </a:lnTo>
                <a:lnTo>
                  <a:pt x="1764" y="331"/>
                </a:lnTo>
                <a:lnTo>
                  <a:pt x="1765" y="326"/>
                </a:lnTo>
                <a:lnTo>
                  <a:pt x="1765" y="330"/>
                </a:lnTo>
                <a:lnTo>
                  <a:pt x="1766" y="330"/>
                </a:lnTo>
                <a:lnTo>
                  <a:pt x="1767" y="330"/>
                </a:lnTo>
                <a:lnTo>
                  <a:pt x="1767" y="331"/>
                </a:lnTo>
                <a:lnTo>
                  <a:pt x="1768" y="333"/>
                </a:lnTo>
                <a:lnTo>
                  <a:pt x="1768" y="336"/>
                </a:lnTo>
                <a:lnTo>
                  <a:pt x="1769" y="332"/>
                </a:lnTo>
                <a:lnTo>
                  <a:pt x="1770" y="338"/>
                </a:lnTo>
                <a:lnTo>
                  <a:pt x="1770" y="336"/>
                </a:lnTo>
                <a:lnTo>
                  <a:pt x="1771" y="337"/>
                </a:lnTo>
                <a:lnTo>
                  <a:pt x="1771" y="338"/>
                </a:lnTo>
                <a:lnTo>
                  <a:pt x="1772" y="333"/>
                </a:lnTo>
                <a:lnTo>
                  <a:pt x="1773" y="336"/>
                </a:lnTo>
                <a:lnTo>
                  <a:pt x="1773" y="332"/>
                </a:lnTo>
                <a:lnTo>
                  <a:pt x="1774" y="330"/>
                </a:lnTo>
                <a:lnTo>
                  <a:pt x="1774" y="326"/>
                </a:lnTo>
                <a:lnTo>
                  <a:pt x="1775" y="323"/>
                </a:lnTo>
                <a:lnTo>
                  <a:pt x="1775" y="323"/>
                </a:lnTo>
                <a:lnTo>
                  <a:pt x="1776" y="315"/>
                </a:lnTo>
                <a:lnTo>
                  <a:pt x="1777" y="315"/>
                </a:lnTo>
                <a:lnTo>
                  <a:pt x="1777" y="300"/>
                </a:lnTo>
                <a:lnTo>
                  <a:pt x="1778" y="312"/>
                </a:lnTo>
                <a:lnTo>
                  <a:pt x="1778" y="297"/>
                </a:lnTo>
                <a:lnTo>
                  <a:pt x="1779" y="302"/>
                </a:lnTo>
                <a:lnTo>
                  <a:pt x="1780" y="304"/>
                </a:lnTo>
                <a:lnTo>
                  <a:pt x="1780" y="308"/>
                </a:lnTo>
                <a:lnTo>
                  <a:pt x="1781" y="319"/>
                </a:lnTo>
                <a:lnTo>
                  <a:pt x="1781" y="324"/>
                </a:lnTo>
                <a:lnTo>
                  <a:pt x="1782" y="330"/>
                </a:lnTo>
                <a:lnTo>
                  <a:pt x="1783" y="331"/>
                </a:lnTo>
                <a:lnTo>
                  <a:pt x="1783" y="330"/>
                </a:lnTo>
                <a:lnTo>
                  <a:pt x="1784" y="334"/>
                </a:lnTo>
                <a:lnTo>
                  <a:pt x="1785" y="331"/>
                </a:lnTo>
                <a:lnTo>
                  <a:pt x="1785" y="331"/>
                </a:lnTo>
                <a:lnTo>
                  <a:pt x="1786" y="331"/>
                </a:lnTo>
                <a:lnTo>
                  <a:pt x="1786" y="331"/>
                </a:lnTo>
                <a:lnTo>
                  <a:pt x="1787" y="331"/>
                </a:lnTo>
                <a:lnTo>
                  <a:pt x="1788" y="330"/>
                </a:lnTo>
                <a:lnTo>
                  <a:pt x="1788" y="330"/>
                </a:lnTo>
                <a:lnTo>
                  <a:pt x="1789" y="325"/>
                </a:lnTo>
                <a:lnTo>
                  <a:pt x="1789" y="325"/>
                </a:lnTo>
                <a:lnTo>
                  <a:pt x="1790" y="325"/>
                </a:lnTo>
                <a:lnTo>
                  <a:pt x="1790" y="346"/>
                </a:lnTo>
                <a:lnTo>
                  <a:pt x="1791" y="310"/>
                </a:lnTo>
                <a:lnTo>
                  <a:pt x="1791" y="266"/>
                </a:lnTo>
                <a:lnTo>
                  <a:pt x="1792" y="223"/>
                </a:lnTo>
                <a:lnTo>
                  <a:pt x="1793" y="180"/>
                </a:lnTo>
                <a:lnTo>
                  <a:pt x="1793" y="179"/>
                </a:lnTo>
                <a:lnTo>
                  <a:pt x="1794" y="222"/>
                </a:lnTo>
                <a:lnTo>
                  <a:pt x="1794" y="266"/>
                </a:lnTo>
                <a:lnTo>
                  <a:pt x="1795" y="310"/>
                </a:lnTo>
                <a:lnTo>
                  <a:pt x="1796" y="353"/>
                </a:lnTo>
                <a:lnTo>
                  <a:pt x="1796" y="382"/>
                </a:lnTo>
                <a:lnTo>
                  <a:pt x="1797" y="377"/>
                </a:lnTo>
                <a:lnTo>
                  <a:pt x="1798" y="376"/>
                </a:lnTo>
                <a:lnTo>
                  <a:pt x="1798" y="380"/>
                </a:lnTo>
                <a:lnTo>
                  <a:pt x="1799" y="378"/>
                </a:lnTo>
                <a:lnTo>
                  <a:pt x="1799" y="381"/>
                </a:lnTo>
                <a:lnTo>
                  <a:pt x="1800" y="381"/>
                </a:lnTo>
                <a:lnTo>
                  <a:pt x="1801" y="383"/>
                </a:lnTo>
                <a:lnTo>
                  <a:pt x="1801" y="385"/>
                </a:lnTo>
                <a:lnTo>
                  <a:pt x="1802" y="385"/>
                </a:lnTo>
                <a:lnTo>
                  <a:pt x="1802" y="388"/>
                </a:lnTo>
                <a:lnTo>
                  <a:pt x="1803" y="387"/>
                </a:lnTo>
                <a:lnTo>
                  <a:pt x="1804" y="388"/>
                </a:lnTo>
                <a:lnTo>
                  <a:pt x="1804" y="387"/>
                </a:lnTo>
                <a:lnTo>
                  <a:pt x="1805" y="385"/>
                </a:lnTo>
                <a:lnTo>
                  <a:pt x="1805" y="384"/>
                </a:lnTo>
                <a:lnTo>
                  <a:pt x="1806" y="381"/>
                </a:lnTo>
                <a:lnTo>
                  <a:pt x="1806" y="377"/>
                </a:lnTo>
                <a:lnTo>
                  <a:pt x="1807" y="370"/>
                </a:lnTo>
                <a:lnTo>
                  <a:pt x="1807" y="366"/>
                </a:lnTo>
                <a:lnTo>
                  <a:pt x="1808" y="357"/>
                </a:lnTo>
                <a:lnTo>
                  <a:pt x="1809" y="348"/>
                </a:lnTo>
                <a:lnTo>
                  <a:pt x="1809" y="341"/>
                </a:lnTo>
                <a:lnTo>
                  <a:pt x="1810" y="326"/>
                </a:lnTo>
                <a:lnTo>
                  <a:pt x="1811" y="319"/>
                </a:lnTo>
                <a:lnTo>
                  <a:pt x="1811" y="309"/>
                </a:lnTo>
                <a:lnTo>
                  <a:pt x="1812" y="305"/>
                </a:lnTo>
                <a:lnTo>
                  <a:pt x="1812" y="305"/>
                </a:lnTo>
                <a:lnTo>
                  <a:pt x="1813" y="307"/>
                </a:lnTo>
                <a:lnTo>
                  <a:pt x="1814" y="312"/>
                </a:lnTo>
                <a:lnTo>
                  <a:pt x="1814" y="313"/>
                </a:lnTo>
                <a:lnTo>
                  <a:pt x="1815" y="318"/>
                </a:lnTo>
                <a:lnTo>
                  <a:pt x="1816" y="318"/>
                </a:lnTo>
                <a:lnTo>
                  <a:pt x="1816" y="318"/>
                </a:lnTo>
                <a:lnTo>
                  <a:pt x="1817" y="322"/>
                </a:lnTo>
                <a:lnTo>
                  <a:pt x="1817" y="320"/>
                </a:lnTo>
                <a:lnTo>
                  <a:pt x="1818" y="323"/>
                </a:lnTo>
                <a:lnTo>
                  <a:pt x="1818" y="320"/>
                </a:lnTo>
                <a:lnTo>
                  <a:pt x="1819" y="323"/>
                </a:lnTo>
                <a:lnTo>
                  <a:pt x="1820" y="323"/>
                </a:lnTo>
                <a:lnTo>
                  <a:pt x="1820" y="323"/>
                </a:lnTo>
                <a:lnTo>
                  <a:pt x="1821" y="323"/>
                </a:lnTo>
                <a:lnTo>
                  <a:pt x="1821" y="321"/>
                </a:lnTo>
                <a:lnTo>
                  <a:pt x="1822" y="324"/>
                </a:lnTo>
                <a:lnTo>
                  <a:pt x="1822" y="321"/>
                </a:lnTo>
                <a:lnTo>
                  <a:pt x="1823" y="324"/>
                </a:lnTo>
                <a:lnTo>
                  <a:pt x="1824" y="325"/>
                </a:lnTo>
                <a:lnTo>
                  <a:pt x="1824" y="325"/>
                </a:lnTo>
                <a:lnTo>
                  <a:pt x="1825" y="329"/>
                </a:lnTo>
                <a:lnTo>
                  <a:pt x="1825" y="329"/>
                </a:lnTo>
                <a:lnTo>
                  <a:pt x="1826" y="333"/>
                </a:lnTo>
                <a:lnTo>
                  <a:pt x="1827" y="331"/>
                </a:lnTo>
                <a:lnTo>
                  <a:pt x="1827" y="333"/>
                </a:lnTo>
                <a:lnTo>
                  <a:pt x="1828" y="330"/>
                </a:lnTo>
                <a:lnTo>
                  <a:pt x="1829" y="330"/>
                </a:lnTo>
                <a:lnTo>
                  <a:pt x="1829" y="331"/>
                </a:lnTo>
                <a:lnTo>
                  <a:pt x="1830" y="326"/>
                </a:lnTo>
                <a:lnTo>
                  <a:pt x="1830" y="328"/>
                </a:lnTo>
                <a:lnTo>
                  <a:pt x="1831" y="326"/>
                </a:lnTo>
                <a:lnTo>
                  <a:pt x="1832" y="325"/>
                </a:lnTo>
                <a:lnTo>
                  <a:pt x="1832" y="323"/>
                </a:lnTo>
                <a:lnTo>
                  <a:pt x="1833" y="318"/>
                </a:lnTo>
                <a:lnTo>
                  <a:pt x="1833" y="317"/>
                </a:lnTo>
                <a:lnTo>
                  <a:pt x="1834" y="313"/>
                </a:lnTo>
                <a:lnTo>
                  <a:pt x="1835" y="310"/>
                </a:lnTo>
                <a:lnTo>
                  <a:pt x="1835" y="295"/>
                </a:lnTo>
                <a:lnTo>
                  <a:pt x="1836" y="294"/>
                </a:lnTo>
                <a:lnTo>
                  <a:pt x="1836" y="298"/>
                </a:lnTo>
                <a:lnTo>
                  <a:pt x="1837" y="286"/>
                </a:lnTo>
                <a:lnTo>
                  <a:pt x="1837" y="300"/>
                </a:lnTo>
                <a:lnTo>
                  <a:pt x="1838" y="299"/>
                </a:lnTo>
                <a:lnTo>
                  <a:pt x="1838" y="305"/>
                </a:lnTo>
                <a:lnTo>
                  <a:pt x="1839" y="318"/>
                </a:lnTo>
                <a:lnTo>
                  <a:pt x="1840" y="318"/>
                </a:lnTo>
                <a:lnTo>
                  <a:pt x="1840" y="324"/>
                </a:lnTo>
                <a:lnTo>
                  <a:pt x="1841" y="322"/>
                </a:lnTo>
                <a:lnTo>
                  <a:pt x="1842" y="326"/>
                </a:lnTo>
                <a:lnTo>
                  <a:pt x="1842" y="324"/>
                </a:lnTo>
                <a:lnTo>
                  <a:pt x="1843" y="325"/>
                </a:lnTo>
                <a:lnTo>
                  <a:pt x="1843" y="326"/>
                </a:lnTo>
                <a:lnTo>
                  <a:pt x="1844" y="324"/>
                </a:lnTo>
                <a:lnTo>
                  <a:pt x="1845" y="326"/>
                </a:lnTo>
                <a:lnTo>
                  <a:pt x="1845" y="325"/>
                </a:lnTo>
                <a:lnTo>
                  <a:pt x="1846" y="325"/>
                </a:lnTo>
                <a:lnTo>
                  <a:pt x="1847" y="324"/>
                </a:lnTo>
                <a:lnTo>
                  <a:pt x="1847" y="322"/>
                </a:lnTo>
                <a:lnTo>
                  <a:pt x="1848" y="320"/>
                </a:lnTo>
                <a:lnTo>
                  <a:pt x="1848" y="339"/>
                </a:lnTo>
                <a:lnTo>
                  <a:pt x="1849" y="317"/>
                </a:lnTo>
                <a:lnTo>
                  <a:pt x="1849" y="274"/>
                </a:lnTo>
                <a:lnTo>
                  <a:pt x="1850" y="230"/>
                </a:lnTo>
                <a:lnTo>
                  <a:pt x="1851" y="187"/>
                </a:lnTo>
                <a:lnTo>
                  <a:pt x="1851" y="144"/>
                </a:lnTo>
                <a:lnTo>
                  <a:pt x="1852" y="187"/>
                </a:lnTo>
                <a:lnTo>
                  <a:pt x="1852" y="231"/>
                </a:lnTo>
                <a:lnTo>
                  <a:pt x="1853" y="275"/>
                </a:lnTo>
                <a:lnTo>
                  <a:pt x="1853" y="318"/>
                </a:lnTo>
                <a:lnTo>
                  <a:pt x="1854" y="362"/>
                </a:lnTo>
                <a:lnTo>
                  <a:pt x="1855" y="376"/>
                </a:lnTo>
                <a:lnTo>
                  <a:pt x="1855" y="374"/>
                </a:lnTo>
                <a:lnTo>
                  <a:pt x="1856" y="376"/>
                </a:lnTo>
                <a:lnTo>
                  <a:pt x="1856" y="376"/>
                </a:lnTo>
                <a:lnTo>
                  <a:pt x="1857" y="376"/>
                </a:lnTo>
                <a:lnTo>
                  <a:pt x="1858" y="379"/>
                </a:lnTo>
                <a:lnTo>
                  <a:pt x="1858" y="377"/>
                </a:lnTo>
                <a:lnTo>
                  <a:pt x="1859" y="382"/>
                </a:lnTo>
                <a:lnTo>
                  <a:pt x="1860" y="381"/>
                </a:lnTo>
                <a:lnTo>
                  <a:pt x="1860" y="386"/>
                </a:lnTo>
                <a:lnTo>
                  <a:pt x="1861" y="385"/>
                </a:lnTo>
                <a:lnTo>
                  <a:pt x="1861" y="387"/>
                </a:lnTo>
                <a:lnTo>
                  <a:pt x="1862" y="385"/>
                </a:lnTo>
                <a:lnTo>
                  <a:pt x="1863" y="382"/>
                </a:lnTo>
                <a:lnTo>
                  <a:pt x="1863" y="383"/>
                </a:lnTo>
                <a:lnTo>
                  <a:pt x="1864" y="379"/>
                </a:lnTo>
                <a:lnTo>
                  <a:pt x="1864" y="379"/>
                </a:lnTo>
                <a:lnTo>
                  <a:pt x="1865" y="371"/>
                </a:lnTo>
                <a:lnTo>
                  <a:pt x="1865" y="363"/>
                </a:lnTo>
                <a:lnTo>
                  <a:pt x="1866" y="358"/>
                </a:lnTo>
                <a:lnTo>
                  <a:pt x="1867" y="346"/>
                </a:lnTo>
                <a:lnTo>
                  <a:pt x="1867" y="339"/>
                </a:lnTo>
                <a:lnTo>
                  <a:pt x="1868" y="329"/>
                </a:lnTo>
                <a:lnTo>
                  <a:pt x="1868" y="320"/>
                </a:lnTo>
                <a:lnTo>
                  <a:pt x="1869" y="311"/>
                </a:lnTo>
                <a:lnTo>
                  <a:pt x="1869" y="306"/>
                </a:lnTo>
                <a:lnTo>
                  <a:pt x="1870" y="311"/>
                </a:lnTo>
                <a:lnTo>
                  <a:pt x="1871" y="312"/>
                </a:lnTo>
                <a:lnTo>
                  <a:pt x="1871" y="316"/>
                </a:lnTo>
                <a:lnTo>
                  <a:pt x="1872" y="318"/>
                </a:lnTo>
                <a:lnTo>
                  <a:pt x="1873" y="323"/>
                </a:lnTo>
                <a:lnTo>
                  <a:pt x="1873" y="322"/>
                </a:lnTo>
                <a:lnTo>
                  <a:pt x="1874" y="321"/>
                </a:lnTo>
                <a:lnTo>
                  <a:pt x="1874" y="324"/>
                </a:lnTo>
                <a:lnTo>
                  <a:pt x="1875" y="325"/>
                </a:lnTo>
                <a:lnTo>
                  <a:pt x="1876" y="326"/>
                </a:lnTo>
                <a:lnTo>
                  <a:pt x="1876" y="323"/>
                </a:lnTo>
                <a:lnTo>
                  <a:pt x="1877" y="326"/>
                </a:lnTo>
                <a:lnTo>
                  <a:pt x="1878" y="323"/>
                </a:lnTo>
                <a:lnTo>
                  <a:pt x="1878" y="323"/>
                </a:lnTo>
                <a:lnTo>
                  <a:pt x="1879" y="327"/>
                </a:lnTo>
                <a:lnTo>
                  <a:pt x="1879" y="324"/>
                </a:lnTo>
                <a:lnTo>
                  <a:pt x="1880" y="327"/>
                </a:lnTo>
                <a:lnTo>
                  <a:pt x="1880" y="326"/>
                </a:lnTo>
                <a:lnTo>
                  <a:pt x="1881" y="328"/>
                </a:lnTo>
                <a:lnTo>
                  <a:pt x="1881" y="334"/>
                </a:lnTo>
                <a:lnTo>
                  <a:pt x="1882" y="330"/>
                </a:lnTo>
                <a:lnTo>
                  <a:pt x="1883" y="334"/>
                </a:lnTo>
                <a:lnTo>
                  <a:pt x="1883" y="336"/>
                </a:lnTo>
                <a:lnTo>
                  <a:pt x="1884" y="338"/>
                </a:lnTo>
                <a:lnTo>
                  <a:pt x="1884" y="338"/>
                </a:lnTo>
                <a:lnTo>
                  <a:pt x="1885" y="340"/>
                </a:lnTo>
                <a:lnTo>
                  <a:pt x="1886" y="339"/>
                </a:lnTo>
                <a:lnTo>
                  <a:pt x="1886" y="340"/>
                </a:lnTo>
                <a:lnTo>
                  <a:pt x="1887" y="337"/>
                </a:lnTo>
                <a:lnTo>
                  <a:pt x="1887" y="337"/>
                </a:lnTo>
                <a:lnTo>
                  <a:pt x="1888" y="332"/>
                </a:lnTo>
                <a:lnTo>
                  <a:pt x="1889" y="334"/>
                </a:lnTo>
                <a:lnTo>
                  <a:pt x="1889" y="331"/>
                </a:lnTo>
                <a:lnTo>
                  <a:pt x="1890" y="331"/>
                </a:lnTo>
                <a:lnTo>
                  <a:pt x="1891" y="331"/>
                </a:lnTo>
                <a:lnTo>
                  <a:pt x="1891" y="326"/>
                </a:lnTo>
                <a:lnTo>
                  <a:pt x="1892" y="325"/>
                </a:lnTo>
                <a:lnTo>
                  <a:pt x="1892" y="320"/>
                </a:lnTo>
                <a:lnTo>
                  <a:pt x="1893" y="321"/>
                </a:lnTo>
                <a:lnTo>
                  <a:pt x="1894" y="315"/>
                </a:lnTo>
                <a:lnTo>
                  <a:pt x="1894" y="302"/>
                </a:lnTo>
                <a:lnTo>
                  <a:pt x="1895" y="306"/>
                </a:lnTo>
                <a:lnTo>
                  <a:pt x="1895" y="299"/>
                </a:lnTo>
                <a:lnTo>
                  <a:pt x="1896" y="300"/>
                </a:lnTo>
                <a:lnTo>
                  <a:pt x="1896" y="305"/>
                </a:lnTo>
                <a:lnTo>
                  <a:pt x="1897" y="308"/>
                </a:lnTo>
                <a:lnTo>
                  <a:pt x="1897" y="311"/>
                </a:lnTo>
                <a:lnTo>
                  <a:pt x="1898" y="326"/>
                </a:lnTo>
                <a:lnTo>
                  <a:pt x="1899" y="328"/>
                </a:lnTo>
                <a:lnTo>
                  <a:pt x="1899" y="332"/>
                </a:lnTo>
                <a:lnTo>
                  <a:pt x="1900" y="331"/>
                </a:lnTo>
                <a:lnTo>
                  <a:pt x="1900" y="333"/>
                </a:lnTo>
                <a:lnTo>
                  <a:pt x="1901" y="336"/>
                </a:lnTo>
                <a:lnTo>
                  <a:pt x="1902" y="333"/>
                </a:lnTo>
                <a:lnTo>
                  <a:pt x="1902" y="336"/>
                </a:lnTo>
                <a:lnTo>
                  <a:pt x="1903" y="334"/>
                </a:lnTo>
                <a:lnTo>
                  <a:pt x="1904" y="333"/>
                </a:lnTo>
                <a:lnTo>
                  <a:pt x="1904" y="333"/>
                </a:lnTo>
                <a:lnTo>
                  <a:pt x="1905" y="327"/>
                </a:lnTo>
                <a:lnTo>
                  <a:pt x="1905" y="333"/>
                </a:lnTo>
                <a:lnTo>
                  <a:pt x="1906" y="327"/>
                </a:lnTo>
                <a:lnTo>
                  <a:pt x="1907" y="340"/>
                </a:lnTo>
                <a:lnTo>
                  <a:pt x="1907" y="350"/>
                </a:lnTo>
                <a:lnTo>
                  <a:pt x="1908" y="307"/>
                </a:lnTo>
                <a:lnTo>
                  <a:pt x="1908" y="263"/>
                </a:lnTo>
                <a:lnTo>
                  <a:pt x="1909" y="220"/>
                </a:lnTo>
                <a:lnTo>
                  <a:pt x="1910" y="177"/>
                </a:lnTo>
                <a:lnTo>
                  <a:pt x="1910" y="220"/>
                </a:lnTo>
                <a:lnTo>
                  <a:pt x="1911" y="264"/>
                </a:lnTo>
                <a:lnTo>
                  <a:pt x="1911" y="308"/>
                </a:lnTo>
                <a:lnTo>
                  <a:pt x="1912" y="351"/>
                </a:lnTo>
                <a:lnTo>
                  <a:pt x="1912" y="381"/>
                </a:lnTo>
                <a:lnTo>
                  <a:pt x="1913" y="379"/>
                </a:lnTo>
                <a:lnTo>
                  <a:pt x="1914" y="378"/>
                </a:lnTo>
                <a:lnTo>
                  <a:pt x="1914" y="379"/>
                </a:lnTo>
                <a:lnTo>
                  <a:pt x="1915" y="377"/>
                </a:lnTo>
                <a:lnTo>
                  <a:pt x="1915" y="382"/>
                </a:lnTo>
                <a:lnTo>
                  <a:pt x="1916" y="381"/>
                </a:lnTo>
                <a:lnTo>
                  <a:pt x="1917" y="385"/>
                </a:lnTo>
                <a:lnTo>
                  <a:pt x="1917" y="385"/>
                </a:lnTo>
                <a:lnTo>
                  <a:pt x="1918" y="390"/>
                </a:lnTo>
                <a:lnTo>
                  <a:pt x="1918" y="385"/>
                </a:lnTo>
                <a:lnTo>
                  <a:pt x="1919" y="393"/>
                </a:lnTo>
                <a:lnTo>
                  <a:pt x="1920" y="394"/>
                </a:lnTo>
                <a:lnTo>
                  <a:pt x="1920" y="390"/>
                </a:lnTo>
                <a:lnTo>
                  <a:pt x="1921" y="392"/>
                </a:lnTo>
                <a:lnTo>
                  <a:pt x="1922" y="389"/>
                </a:lnTo>
                <a:lnTo>
                  <a:pt x="1922" y="387"/>
                </a:lnTo>
                <a:lnTo>
                  <a:pt x="1923" y="385"/>
                </a:lnTo>
                <a:lnTo>
                  <a:pt x="1923" y="379"/>
                </a:lnTo>
                <a:lnTo>
                  <a:pt x="1924" y="374"/>
                </a:lnTo>
                <a:lnTo>
                  <a:pt x="1924" y="366"/>
                </a:lnTo>
                <a:lnTo>
                  <a:pt x="1925" y="361"/>
                </a:lnTo>
                <a:lnTo>
                  <a:pt x="1926" y="350"/>
                </a:lnTo>
                <a:lnTo>
                  <a:pt x="1926" y="340"/>
                </a:lnTo>
                <a:lnTo>
                  <a:pt x="1927" y="332"/>
                </a:lnTo>
                <a:lnTo>
                  <a:pt x="1927" y="317"/>
                </a:lnTo>
                <a:lnTo>
                  <a:pt x="1928" y="318"/>
                </a:lnTo>
                <a:lnTo>
                  <a:pt x="1928" y="312"/>
                </a:lnTo>
                <a:lnTo>
                  <a:pt x="1929" y="314"/>
                </a:lnTo>
                <a:lnTo>
                  <a:pt x="1930" y="320"/>
                </a:lnTo>
                <a:lnTo>
                  <a:pt x="1930" y="320"/>
                </a:lnTo>
                <a:lnTo>
                  <a:pt x="1931" y="327"/>
                </a:lnTo>
                <a:lnTo>
                  <a:pt x="1931" y="326"/>
                </a:lnTo>
                <a:lnTo>
                  <a:pt x="1932" y="330"/>
                </a:lnTo>
                <a:lnTo>
                  <a:pt x="1933" y="329"/>
                </a:lnTo>
                <a:lnTo>
                  <a:pt x="1933" y="330"/>
                </a:lnTo>
                <a:lnTo>
                  <a:pt x="1934" y="332"/>
                </a:lnTo>
                <a:lnTo>
                  <a:pt x="1935" y="331"/>
                </a:lnTo>
                <a:lnTo>
                  <a:pt x="1935" y="333"/>
                </a:lnTo>
                <a:lnTo>
                  <a:pt x="1936" y="331"/>
                </a:lnTo>
                <a:lnTo>
                  <a:pt x="1936" y="331"/>
                </a:lnTo>
                <a:lnTo>
                  <a:pt x="1937" y="330"/>
                </a:lnTo>
                <a:lnTo>
                  <a:pt x="1938" y="330"/>
                </a:lnTo>
                <a:lnTo>
                  <a:pt x="1938" y="331"/>
                </a:lnTo>
                <a:lnTo>
                  <a:pt x="1939" y="330"/>
                </a:lnTo>
                <a:lnTo>
                  <a:pt x="1939" y="333"/>
                </a:lnTo>
                <a:lnTo>
                  <a:pt x="1940" y="331"/>
                </a:lnTo>
                <a:lnTo>
                  <a:pt x="1940" y="334"/>
                </a:lnTo>
                <a:lnTo>
                  <a:pt x="1941" y="335"/>
                </a:lnTo>
                <a:lnTo>
                  <a:pt x="1942" y="334"/>
                </a:lnTo>
                <a:lnTo>
                  <a:pt x="1942" y="336"/>
                </a:lnTo>
                <a:lnTo>
                  <a:pt x="1943" y="333"/>
                </a:lnTo>
                <a:lnTo>
                  <a:pt x="1943" y="336"/>
                </a:lnTo>
                <a:lnTo>
                  <a:pt x="1944" y="333"/>
                </a:lnTo>
                <a:lnTo>
                  <a:pt x="1945" y="334"/>
                </a:lnTo>
                <a:lnTo>
                  <a:pt x="1945" y="333"/>
                </a:lnTo>
                <a:lnTo>
                  <a:pt x="1946" y="332"/>
                </a:lnTo>
                <a:lnTo>
                  <a:pt x="1946" y="333"/>
                </a:lnTo>
                <a:lnTo>
                  <a:pt x="1947" y="330"/>
                </a:lnTo>
                <a:lnTo>
                  <a:pt x="1948" y="331"/>
                </a:lnTo>
                <a:lnTo>
                  <a:pt x="1948" y="329"/>
                </a:lnTo>
                <a:lnTo>
                  <a:pt x="1949" y="327"/>
                </a:lnTo>
                <a:lnTo>
                  <a:pt x="1949" y="327"/>
                </a:lnTo>
                <a:lnTo>
                  <a:pt x="1950" y="321"/>
                </a:lnTo>
                <a:lnTo>
                  <a:pt x="1951" y="322"/>
                </a:lnTo>
                <a:lnTo>
                  <a:pt x="1951" y="319"/>
                </a:lnTo>
                <a:lnTo>
                  <a:pt x="1952" y="315"/>
                </a:lnTo>
                <a:lnTo>
                  <a:pt x="1953" y="308"/>
                </a:lnTo>
                <a:lnTo>
                  <a:pt x="1953" y="296"/>
                </a:lnTo>
                <a:lnTo>
                  <a:pt x="1954" y="311"/>
                </a:lnTo>
                <a:lnTo>
                  <a:pt x="1954" y="291"/>
                </a:lnTo>
                <a:lnTo>
                  <a:pt x="1955" y="302"/>
                </a:lnTo>
                <a:lnTo>
                  <a:pt x="1955" y="304"/>
                </a:lnTo>
                <a:lnTo>
                  <a:pt x="1956" y="305"/>
                </a:lnTo>
                <a:lnTo>
                  <a:pt x="1956" y="312"/>
                </a:lnTo>
                <a:lnTo>
                  <a:pt x="1957" y="322"/>
                </a:lnTo>
                <a:lnTo>
                  <a:pt x="1958" y="326"/>
                </a:lnTo>
                <a:lnTo>
                  <a:pt x="1958" y="326"/>
                </a:lnTo>
                <a:lnTo>
                  <a:pt x="1959" y="329"/>
                </a:lnTo>
                <a:lnTo>
                  <a:pt x="1959" y="330"/>
                </a:lnTo>
                <a:lnTo>
                  <a:pt x="1960" y="329"/>
                </a:lnTo>
                <a:lnTo>
                  <a:pt x="1961" y="332"/>
                </a:lnTo>
                <a:lnTo>
                  <a:pt x="1961" y="329"/>
                </a:lnTo>
                <a:lnTo>
                  <a:pt x="1962" y="331"/>
                </a:lnTo>
                <a:lnTo>
                  <a:pt x="1962" y="326"/>
                </a:lnTo>
                <a:lnTo>
                  <a:pt x="1963" y="326"/>
                </a:lnTo>
                <a:lnTo>
                  <a:pt x="1964" y="325"/>
                </a:lnTo>
                <a:lnTo>
                  <a:pt x="1964" y="323"/>
                </a:lnTo>
                <a:lnTo>
                  <a:pt x="1965" y="320"/>
                </a:lnTo>
                <a:lnTo>
                  <a:pt x="1966" y="338"/>
                </a:lnTo>
                <a:lnTo>
                  <a:pt x="1966" y="330"/>
                </a:lnTo>
                <a:lnTo>
                  <a:pt x="1967" y="287"/>
                </a:lnTo>
                <a:lnTo>
                  <a:pt x="1967" y="243"/>
                </a:lnTo>
                <a:lnTo>
                  <a:pt x="1968" y="200"/>
                </a:lnTo>
                <a:lnTo>
                  <a:pt x="1969" y="157"/>
                </a:lnTo>
                <a:lnTo>
                  <a:pt x="1969" y="200"/>
                </a:lnTo>
                <a:lnTo>
                  <a:pt x="1970" y="244"/>
                </a:lnTo>
                <a:lnTo>
                  <a:pt x="1970" y="288"/>
                </a:lnTo>
                <a:lnTo>
                  <a:pt x="1971" y="331"/>
                </a:lnTo>
                <a:lnTo>
                  <a:pt x="1971" y="375"/>
                </a:lnTo>
                <a:lnTo>
                  <a:pt x="1972" y="376"/>
                </a:lnTo>
                <a:lnTo>
                  <a:pt x="1972" y="376"/>
                </a:lnTo>
                <a:lnTo>
                  <a:pt x="1973" y="379"/>
                </a:lnTo>
                <a:lnTo>
                  <a:pt x="1974" y="377"/>
                </a:lnTo>
                <a:lnTo>
                  <a:pt x="1974" y="380"/>
                </a:lnTo>
                <a:lnTo>
                  <a:pt x="1975" y="381"/>
                </a:lnTo>
                <a:lnTo>
                  <a:pt x="1976" y="380"/>
                </a:lnTo>
                <a:lnTo>
                  <a:pt x="1976" y="383"/>
                </a:lnTo>
                <a:lnTo>
                  <a:pt x="1977" y="383"/>
                </a:lnTo>
                <a:lnTo>
                  <a:pt x="1977" y="386"/>
                </a:lnTo>
                <a:lnTo>
                  <a:pt x="1978" y="385"/>
                </a:lnTo>
                <a:lnTo>
                  <a:pt x="1979" y="389"/>
                </a:lnTo>
                <a:lnTo>
                  <a:pt x="1979" y="389"/>
                </a:lnTo>
                <a:lnTo>
                  <a:pt x="1980" y="386"/>
                </a:lnTo>
                <a:lnTo>
                  <a:pt x="1980" y="387"/>
                </a:lnTo>
                <a:lnTo>
                  <a:pt x="1981" y="379"/>
                </a:lnTo>
                <a:lnTo>
                  <a:pt x="1982" y="378"/>
                </a:lnTo>
                <a:lnTo>
                  <a:pt x="1982" y="369"/>
                </a:lnTo>
                <a:lnTo>
                  <a:pt x="1983" y="361"/>
                </a:lnTo>
                <a:lnTo>
                  <a:pt x="1984" y="353"/>
                </a:lnTo>
                <a:lnTo>
                  <a:pt x="1984" y="344"/>
                </a:lnTo>
                <a:lnTo>
                  <a:pt x="1985" y="336"/>
                </a:lnTo>
                <a:lnTo>
                  <a:pt x="1985" y="322"/>
                </a:lnTo>
                <a:lnTo>
                  <a:pt x="1986" y="315"/>
                </a:lnTo>
                <a:lnTo>
                  <a:pt x="1986" y="305"/>
                </a:lnTo>
                <a:lnTo>
                  <a:pt x="1987" y="303"/>
                </a:lnTo>
                <a:lnTo>
                  <a:pt x="1987" y="306"/>
                </a:lnTo>
                <a:lnTo>
                  <a:pt x="1988" y="307"/>
                </a:lnTo>
                <a:lnTo>
                  <a:pt x="1989" y="313"/>
                </a:lnTo>
                <a:lnTo>
                  <a:pt x="1989" y="314"/>
                </a:lnTo>
                <a:lnTo>
                  <a:pt x="1990" y="318"/>
                </a:lnTo>
                <a:lnTo>
                  <a:pt x="1990" y="319"/>
                </a:lnTo>
                <a:lnTo>
                  <a:pt x="1991" y="320"/>
                </a:lnTo>
                <a:lnTo>
                  <a:pt x="1992" y="323"/>
                </a:lnTo>
                <a:lnTo>
                  <a:pt x="1992" y="319"/>
                </a:lnTo>
                <a:lnTo>
                  <a:pt x="1993" y="323"/>
                </a:lnTo>
                <a:lnTo>
                  <a:pt x="1994" y="320"/>
                </a:lnTo>
                <a:lnTo>
                  <a:pt x="1994" y="323"/>
                </a:lnTo>
                <a:lnTo>
                  <a:pt x="1995" y="325"/>
                </a:lnTo>
                <a:lnTo>
                  <a:pt x="1995" y="321"/>
                </a:lnTo>
                <a:lnTo>
                  <a:pt x="1996" y="325"/>
                </a:lnTo>
                <a:lnTo>
                  <a:pt x="1997" y="323"/>
                </a:lnTo>
                <a:lnTo>
                  <a:pt x="1997" y="324"/>
                </a:lnTo>
                <a:lnTo>
                  <a:pt x="1998" y="325"/>
                </a:lnTo>
                <a:lnTo>
                  <a:pt x="1998" y="325"/>
                </a:lnTo>
                <a:lnTo>
                  <a:pt x="1999" y="328"/>
                </a:lnTo>
                <a:lnTo>
                  <a:pt x="2000" y="325"/>
                </a:lnTo>
                <a:lnTo>
                  <a:pt x="2000" y="330"/>
                </a:lnTo>
                <a:lnTo>
                  <a:pt x="2001" y="326"/>
                </a:lnTo>
                <a:lnTo>
                  <a:pt x="2001" y="330"/>
                </a:lnTo>
                <a:lnTo>
                  <a:pt x="2002" y="330"/>
                </a:lnTo>
                <a:lnTo>
                  <a:pt x="2002" y="330"/>
                </a:lnTo>
                <a:lnTo>
                  <a:pt x="2003" y="331"/>
                </a:lnTo>
                <a:lnTo>
                  <a:pt x="2003" y="329"/>
                </a:lnTo>
                <a:lnTo>
                  <a:pt x="2004" y="330"/>
                </a:lnTo>
                <a:lnTo>
                  <a:pt x="2005" y="326"/>
                </a:lnTo>
                <a:lnTo>
                  <a:pt x="2005" y="326"/>
                </a:lnTo>
                <a:lnTo>
                  <a:pt x="2006" y="328"/>
                </a:lnTo>
                <a:lnTo>
                  <a:pt x="2007" y="324"/>
                </a:lnTo>
                <a:lnTo>
                  <a:pt x="2007" y="325"/>
                </a:lnTo>
                <a:lnTo>
                  <a:pt x="2008" y="321"/>
                </a:lnTo>
                <a:lnTo>
                  <a:pt x="2008" y="320"/>
                </a:lnTo>
                <a:lnTo>
                  <a:pt x="2009" y="319"/>
                </a:lnTo>
                <a:lnTo>
                  <a:pt x="2010" y="315"/>
                </a:lnTo>
                <a:lnTo>
                  <a:pt x="2010" y="317"/>
                </a:lnTo>
                <a:lnTo>
                  <a:pt x="2011" y="308"/>
                </a:lnTo>
                <a:lnTo>
                  <a:pt x="2011" y="298"/>
                </a:lnTo>
                <a:lnTo>
                  <a:pt x="2012" y="294"/>
                </a:lnTo>
                <a:lnTo>
                  <a:pt x="2013" y="301"/>
                </a:lnTo>
                <a:lnTo>
                  <a:pt x="2013" y="290"/>
                </a:lnTo>
                <a:lnTo>
                  <a:pt x="2014" y="298"/>
                </a:lnTo>
                <a:lnTo>
                  <a:pt x="2014" y="300"/>
                </a:lnTo>
                <a:lnTo>
                  <a:pt x="2015" y="302"/>
                </a:lnTo>
                <a:lnTo>
                  <a:pt x="2016" y="315"/>
                </a:lnTo>
                <a:lnTo>
                  <a:pt x="2016" y="317"/>
                </a:lnTo>
                <a:lnTo>
                  <a:pt x="2017" y="320"/>
                </a:lnTo>
                <a:lnTo>
                  <a:pt x="2017" y="323"/>
                </a:lnTo>
                <a:lnTo>
                  <a:pt x="2018" y="321"/>
                </a:lnTo>
                <a:lnTo>
                  <a:pt x="2018" y="324"/>
                </a:lnTo>
                <a:lnTo>
                  <a:pt x="2019" y="320"/>
                </a:lnTo>
                <a:lnTo>
                  <a:pt x="2020" y="323"/>
                </a:lnTo>
                <a:lnTo>
                  <a:pt x="2020" y="320"/>
                </a:lnTo>
                <a:lnTo>
                  <a:pt x="2021" y="320"/>
                </a:lnTo>
                <a:lnTo>
                  <a:pt x="2021" y="320"/>
                </a:lnTo>
                <a:lnTo>
                  <a:pt x="2022" y="318"/>
                </a:lnTo>
                <a:lnTo>
                  <a:pt x="2023" y="320"/>
                </a:lnTo>
                <a:lnTo>
                  <a:pt x="2023" y="314"/>
                </a:lnTo>
                <a:lnTo>
                  <a:pt x="2024" y="330"/>
                </a:lnTo>
                <a:lnTo>
                  <a:pt x="2025" y="341"/>
                </a:lnTo>
                <a:lnTo>
                  <a:pt x="2025" y="298"/>
                </a:lnTo>
                <a:lnTo>
                  <a:pt x="2026" y="254"/>
                </a:lnTo>
                <a:lnTo>
                  <a:pt x="2026" y="211"/>
                </a:lnTo>
                <a:lnTo>
                  <a:pt x="2027" y="168"/>
                </a:lnTo>
                <a:lnTo>
                  <a:pt x="2028" y="211"/>
                </a:lnTo>
                <a:lnTo>
                  <a:pt x="2028" y="255"/>
                </a:lnTo>
                <a:lnTo>
                  <a:pt x="2029" y="298"/>
                </a:lnTo>
                <a:lnTo>
                  <a:pt x="2029" y="342"/>
                </a:lnTo>
                <a:lnTo>
                  <a:pt x="2030" y="374"/>
                </a:lnTo>
                <a:lnTo>
                  <a:pt x="2030" y="368"/>
                </a:lnTo>
                <a:lnTo>
                  <a:pt x="2031" y="372"/>
                </a:lnTo>
                <a:lnTo>
                  <a:pt x="2032" y="369"/>
                </a:lnTo>
                <a:lnTo>
                  <a:pt x="2032" y="372"/>
                </a:lnTo>
                <a:lnTo>
                  <a:pt x="2033" y="374"/>
                </a:lnTo>
                <a:lnTo>
                  <a:pt x="2033" y="373"/>
                </a:lnTo>
                <a:lnTo>
                  <a:pt x="2034" y="376"/>
                </a:lnTo>
                <a:lnTo>
                  <a:pt x="2034" y="375"/>
                </a:lnTo>
                <a:lnTo>
                  <a:pt x="2035" y="378"/>
                </a:lnTo>
                <a:lnTo>
                  <a:pt x="2036" y="377"/>
                </a:lnTo>
                <a:lnTo>
                  <a:pt x="2036" y="378"/>
                </a:lnTo>
                <a:lnTo>
                  <a:pt x="2037" y="379"/>
                </a:lnTo>
                <a:lnTo>
                  <a:pt x="2038" y="377"/>
                </a:lnTo>
                <a:lnTo>
                  <a:pt x="2038" y="381"/>
                </a:lnTo>
                <a:lnTo>
                  <a:pt x="2039" y="378"/>
                </a:lnTo>
                <a:lnTo>
                  <a:pt x="2039" y="378"/>
                </a:lnTo>
                <a:lnTo>
                  <a:pt x="2040" y="374"/>
                </a:lnTo>
                <a:lnTo>
                  <a:pt x="2041" y="367"/>
                </a:lnTo>
                <a:lnTo>
                  <a:pt x="2041" y="363"/>
                </a:lnTo>
                <a:lnTo>
                  <a:pt x="2042" y="353"/>
                </a:lnTo>
                <a:lnTo>
                  <a:pt x="2042" y="346"/>
                </a:lnTo>
                <a:lnTo>
                  <a:pt x="2043" y="336"/>
                </a:lnTo>
                <a:lnTo>
                  <a:pt x="2044" y="325"/>
                </a:lnTo>
                <a:lnTo>
                  <a:pt x="2044" y="312"/>
                </a:lnTo>
                <a:lnTo>
                  <a:pt x="2045" y="302"/>
                </a:lnTo>
                <a:lnTo>
                  <a:pt x="2045" y="301"/>
                </a:lnTo>
                <a:lnTo>
                  <a:pt x="2046" y="297"/>
                </a:lnTo>
                <a:lnTo>
                  <a:pt x="2046" y="301"/>
                </a:lnTo>
                <a:lnTo>
                  <a:pt x="2047" y="302"/>
                </a:lnTo>
                <a:lnTo>
                  <a:pt x="2048" y="303"/>
                </a:lnTo>
                <a:lnTo>
                  <a:pt x="2048" y="309"/>
                </a:lnTo>
                <a:lnTo>
                  <a:pt x="2049" y="310"/>
                </a:lnTo>
                <a:lnTo>
                  <a:pt x="2049" y="313"/>
                </a:lnTo>
                <a:lnTo>
                  <a:pt x="2050" y="311"/>
                </a:lnTo>
                <a:lnTo>
                  <a:pt x="2051" y="315"/>
                </a:lnTo>
                <a:lnTo>
                  <a:pt x="2051" y="313"/>
                </a:lnTo>
                <a:lnTo>
                  <a:pt x="2052" y="312"/>
                </a:lnTo>
                <a:lnTo>
                  <a:pt x="2052" y="314"/>
                </a:lnTo>
                <a:lnTo>
                  <a:pt x="2053" y="312"/>
                </a:lnTo>
                <a:lnTo>
                  <a:pt x="2054" y="313"/>
                </a:lnTo>
                <a:lnTo>
                  <a:pt x="2054" y="312"/>
                </a:lnTo>
                <a:lnTo>
                  <a:pt x="2055" y="313"/>
                </a:lnTo>
                <a:lnTo>
                  <a:pt x="2056" y="314"/>
                </a:lnTo>
                <a:lnTo>
                  <a:pt x="2056" y="315"/>
                </a:lnTo>
                <a:lnTo>
                  <a:pt x="2057" y="319"/>
                </a:lnTo>
                <a:lnTo>
                  <a:pt x="2057" y="315"/>
                </a:lnTo>
                <a:lnTo>
                  <a:pt x="2058" y="319"/>
                </a:lnTo>
                <a:lnTo>
                  <a:pt x="2059" y="320"/>
                </a:lnTo>
                <a:lnTo>
                  <a:pt x="2059" y="320"/>
                </a:lnTo>
                <a:lnTo>
                  <a:pt x="2060" y="324"/>
                </a:lnTo>
                <a:lnTo>
                  <a:pt x="2060" y="323"/>
                </a:lnTo>
                <a:lnTo>
                  <a:pt x="2061" y="326"/>
                </a:lnTo>
                <a:lnTo>
                  <a:pt x="2061" y="325"/>
                </a:lnTo>
                <a:lnTo>
                  <a:pt x="2062" y="326"/>
                </a:lnTo>
                <a:lnTo>
                  <a:pt x="2062" y="325"/>
                </a:lnTo>
                <a:lnTo>
                  <a:pt x="2063" y="323"/>
                </a:lnTo>
                <a:lnTo>
                  <a:pt x="2064" y="323"/>
                </a:lnTo>
                <a:lnTo>
                  <a:pt x="2064" y="319"/>
                </a:lnTo>
                <a:lnTo>
                  <a:pt x="2065" y="321"/>
                </a:lnTo>
                <a:lnTo>
                  <a:pt x="2065" y="318"/>
                </a:lnTo>
                <a:lnTo>
                  <a:pt x="2066" y="317"/>
                </a:lnTo>
                <a:lnTo>
                  <a:pt x="2067" y="316"/>
                </a:lnTo>
                <a:lnTo>
                  <a:pt x="2067" y="312"/>
                </a:lnTo>
                <a:lnTo>
                  <a:pt x="2068" y="312"/>
                </a:lnTo>
                <a:lnTo>
                  <a:pt x="2069" y="310"/>
                </a:lnTo>
                <a:lnTo>
                  <a:pt x="2069" y="304"/>
                </a:lnTo>
                <a:lnTo>
                  <a:pt x="2070" y="293"/>
                </a:lnTo>
                <a:lnTo>
                  <a:pt x="2070" y="286"/>
                </a:lnTo>
                <a:lnTo>
                  <a:pt x="2071" y="299"/>
                </a:lnTo>
                <a:lnTo>
                  <a:pt x="2072" y="280"/>
                </a:lnTo>
                <a:lnTo>
                  <a:pt x="2072" y="293"/>
                </a:lnTo>
                <a:lnTo>
                  <a:pt x="2073" y="289"/>
                </a:lnTo>
                <a:lnTo>
                  <a:pt x="2073" y="298"/>
                </a:lnTo>
                <a:lnTo>
                  <a:pt x="2074" y="308"/>
                </a:lnTo>
                <a:lnTo>
                  <a:pt x="2075" y="311"/>
                </a:lnTo>
                <a:lnTo>
                  <a:pt x="2075" y="318"/>
                </a:lnTo>
                <a:lnTo>
                  <a:pt x="2076" y="317"/>
                </a:lnTo>
                <a:lnTo>
                  <a:pt x="2076" y="319"/>
                </a:lnTo>
                <a:lnTo>
                  <a:pt x="2077" y="318"/>
                </a:lnTo>
                <a:lnTo>
                  <a:pt x="2077" y="320"/>
                </a:lnTo>
                <a:lnTo>
                  <a:pt x="2078" y="318"/>
                </a:lnTo>
                <a:lnTo>
                  <a:pt x="2078" y="318"/>
                </a:lnTo>
                <a:lnTo>
                  <a:pt x="2079" y="321"/>
                </a:lnTo>
                <a:lnTo>
                  <a:pt x="2080" y="318"/>
                </a:lnTo>
                <a:lnTo>
                  <a:pt x="2080" y="319"/>
                </a:lnTo>
                <a:lnTo>
                  <a:pt x="2081" y="316"/>
                </a:lnTo>
                <a:lnTo>
                  <a:pt x="2082" y="313"/>
                </a:lnTo>
                <a:lnTo>
                  <a:pt x="2082" y="325"/>
                </a:lnTo>
                <a:lnTo>
                  <a:pt x="2083" y="337"/>
                </a:lnTo>
                <a:lnTo>
                  <a:pt x="2083" y="294"/>
                </a:lnTo>
                <a:lnTo>
                  <a:pt x="2084" y="250"/>
                </a:lnTo>
                <a:lnTo>
                  <a:pt x="2085" y="207"/>
                </a:lnTo>
                <a:lnTo>
                  <a:pt x="2085" y="164"/>
                </a:lnTo>
                <a:lnTo>
                  <a:pt x="2086" y="207"/>
                </a:lnTo>
                <a:lnTo>
                  <a:pt x="2087" y="251"/>
                </a:lnTo>
                <a:lnTo>
                  <a:pt x="2087" y="295"/>
                </a:lnTo>
                <a:lnTo>
                  <a:pt x="2088" y="338"/>
                </a:lnTo>
                <a:lnTo>
                  <a:pt x="2088" y="368"/>
                </a:lnTo>
                <a:lnTo>
                  <a:pt x="2089" y="367"/>
                </a:lnTo>
                <a:lnTo>
                  <a:pt x="2089" y="366"/>
                </a:lnTo>
                <a:lnTo>
                  <a:pt x="2090" y="366"/>
                </a:lnTo>
                <a:lnTo>
                  <a:pt x="2091" y="368"/>
                </a:lnTo>
                <a:lnTo>
                  <a:pt x="2091" y="366"/>
                </a:lnTo>
                <a:lnTo>
                  <a:pt x="2092" y="372"/>
                </a:lnTo>
                <a:lnTo>
                  <a:pt x="2092" y="370"/>
                </a:lnTo>
                <a:lnTo>
                  <a:pt x="2093" y="373"/>
                </a:lnTo>
                <a:lnTo>
                  <a:pt x="2093" y="373"/>
                </a:lnTo>
                <a:lnTo>
                  <a:pt x="2094" y="374"/>
                </a:lnTo>
                <a:lnTo>
                  <a:pt x="2095" y="376"/>
                </a:lnTo>
                <a:lnTo>
                  <a:pt x="2095" y="376"/>
                </a:lnTo>
                <a:lnTo>
                  <a:pt x="2096" y="379"/>
                </a:lnTo>
                <a:lnTo>
                  <a:pt x="2096" y="376"/>
                </a:lnTo>
                <a:lnTo>
                  <a:pt x="2097" y="376"/>
                </a:lnTo>
                <a:lnTo>
                  <a:pt x="2098" y="374"/>
                </a:lnTo>
                <a:lnTo>
                  <a:pt x="2098" y="368"/>
                </a:lnTo>
                <a:lnTo>
                  <a:pt x="2099" y="366"/>
                </a:lnTo>
                <a:lnTo>
                  <a:pt x="2100" y="354"/>
                </a:lnTo>
                <a:lnTo>
                  <a:pt x="2100" y="347"/>
                </a:lnTo>
                <a:lnTo>
                  <a:pt x="2101" y="337"/>
                </a:lnTo>
                <a:lnTo>
                  <a:pt x="2101" y="328"/>
                </a:lnTo>
                <a:lnTo>
                  <a:pt x="2102" y="316"/>
                </a:lnTo>
                <a:lnTo>
                  <a:pt x="2103" y="305"/>
                </a:lnTo>
                <a:lnTo>
                  <a:pt x="2103" y="297"/>
                </a:lnTo>
                <a:lnTo>
                  <a:pt x="2104" y="288"/>
                </a:lnTo>
                <a:lnTo>
                  <a:pt x="2104" y="292"/>
                </a:lnTo>
                <a:lnTo>
                  <a:pt x="2105" y="294"/>
                </a:lnTo>
                <a:lnTo>
                  <a:pt x="2105" y="296"/>
                </a:lnTo>
                <a:lnTo>
                  <a:pt x="2106" y="301"/>
                </a:lnTo>
                <a:lnTo>
                  <a:pt x="2107" y="302"/>
                </a:lnTo>
                <a:lnTo>
                  <a:pt x="2107" y="305"/>
                </a:lnTo>
                <a:lnTo>
                  <a:pt x="2108" y="308"/>
                </a:lnTo>
                <a:lnTo>
                  <a:pt x="2108" y="306"/>
                </a:lnTo>
                <a:lnTo>
                  <a:pt x="2109" y="310"/>
                </a:lnTo>
                <a:lnTo>
                  <a:pt x="2109" y="308"/>
                </a:lnTo>
                <a:lnTo>
                  <a:pt x="2110" y="312"/>
                </a:lnTo>
                <a:lnTo>
                  <a:pt x="2111" y="308"/>
                </a:lnTo>
                <a:lnTo>
                  <a:pt x="2111" y="311"/>
                </a:lnTo>
                <a:lnTo>
                  <a:pt x="2112" y="308"/>
                </a:lnTo>
                <a:lnTo>
                  <a:pt x="2113" y="309"/>
                </a:lnTo>
                <a:lnTo>
                  <a:pt x="2113" y="310"/>
                </a:lnTo>
                <a:lnTo>
                  <a:pt x="2114" y="311"/>
                </a:lnTo>
                <a:lnTo>
                  <a:pt x="2114" y="314"/>
                </a:lnTo>
                <a:lnTo>
                  <a:pt x="2115" y="312"/>
                </a:lnTo>
                <a:lnTo>
                  <a:pt x="2116" y="316"/>
                </a:lnTo>
                <a:lnTo>
                  <a:pt x="2116" y="314"/>
                </a:lnTo>
                <a:lnTo>
                  <a:pt x="2117" y="315"/>
                </a:lnTo>
                <a:lnTo>
                  <a:pt x="2118" y="319"/>
                </a:lnTo>
                <a:lnTo>
                  <a:pt x="2118" y="317"/>
                </a:lnTo>
                <a:lnTo>
                  <a:pt x="2119" y="321"/>
                </a:lnTo>
                <a:lnTo>
                  <a:pt x="2119" y="322"/>
                </a:lnTo>
                <a:lnTo>
                  <a:pt x="2120" y="320"/>
                </a:lnTo>
                <a:lnTo>
                  <a:pt x="2120" y="321"/>
                </a:lnTo>
                <a:lnTo>
                  <a:pt x="2121" y="318"/>
                </a:lnTo>
                <a:lnTo>
                  <a:pt x="2121" y="320"/>
                </a:lnTo>
                <a:lnTo>
                  <a:pt x="2122" y="317"/>
                </a:lnTo>
                <a:lnTo>
                  <a:pt x="2123" y="317"/>
                </a:lnTo>
                <a:lnTo>
                  <a:pt x="2123" y="313"/>
                </a:lnTo>
                <a:lnTo>
                  <a:pt x="2124" y="313"/>
                </a:lnTo>
                <a:lnTo>
                  <a:pt x="2124" y="314"/>
                </a:lnTo>
                <a:lnTo>
                  <a:pt x="2125" y="307"/>
                </a:lnTo>
                <a:lnTo>
                  <a:pt x="2126" y="304"/>
                </a:lnTo>
                <a:lnTo>
                  <a:pt x="2126" y="301"/>
                </a:lnTo>
                <a:lnTo>
                  <a:pt x="2127" y="300"/>
                </a:lnTo>
                <a:lnTo>
                  <a:pt x="2127" y="295"/>
                </a:lnTo>
                <a:lnTo>
                  <a:pt x="2128" y="279"/>
                </a:lnTo>
                <a:lnTo>
                  <a:pt x="2129" y="286"/>
                </a:lnTo>
                <a:lnTo>
                  <a:pt x="2129" y="275"/>
                </a:lnTo>
                <a:lnTo>
                  <a:pt x="2130" y="282"/>
                </a:lnTo>
                <a:lnTo>
                  <a:pt x="2131" y="282"/>
                </a:lnTo>
                <a:lnTo>
                  <a:pt x="2131" y="287"/>
                </a:lnTo>
                <a:lnTo>
                  <a:pt x="2132" y="290"/>
                </a:lnTo>
                <a:lnTo>
                  <a:pt x="2132" y="303"/>
                </a:lnTo>
                <a:lnTo>
                  <a:pt x="2133" y="308"/>
                </a:lnTo>
                <a:lnTo>
                  <a:pt x="2134" y="308"/>
                </a:lnTo>
                <a:lnTo>
                  <a:pt x="2134" y="312"/>
                </a:lnTo>
                <a:lnTo>
                  <a:pt x="2135" y="309"/>
                </a:lnTo>
                <a:lnTo>
                  <a:pt x="2135" y="314"/>
                </a:lnTo>
                <a:lnTo>
                  <a:pt x="2136" y="311"/>
                </a:lnTo>
                <a:lnTo>
                  <a:pt x="2136" y="310"/>
                </a:lnTo>
                <a:lnTo>
                  <a:pt x="2137" y="313"/>
                </a:lnTo>
                <a:lnTo>
                  <a:pt x="2138" y="309"/>
                </a:lnTo>
                <a:lnTo>
                  <a:pt x="2138" y="310"/>
                </a:lnTo>
                <a:lnTo>
                  <a:pt x="2139" y="307"/>
                </a:lnTo>
                <a:lnTo>
                  <a:pt x="2139" y="305"/>
                </a:lnTo>
                <a:lnTo>
                  <a:pt x="2140" y="314"/>
                </a:lnTo>
                <a:lnTo>
                  <a:pt x="2140" y="333"/>
                </a:lnTo>
                <a:lnTo>
                  <a:pt x="2141" y="290"/>
                </a:lnTo>
                <a:lnTo>
                  <a:pt x="2142" y="247"/>
                </a:lnTo>
                <a:lnTo>
                  <a:pt x="2142" y="203"/>
                </a:lnTo>
                <a:lnTo>
                  <a:pt x="2143" y="160"/>
                </a:lnTo>
                <a:lnTo>
                  <a:pt x="2144" y="204"/>
                </a:lnTo>
                <a:lnTo>
                  <a:pt x="2144" y="248"/>
                </a:lnTo>
                <a:lnTo>
                  <a:pt x="2145" y="291"/>
                </a:lnTo>
                <a:lnTo>
                  <a:pt x="2145" y="335"/>
                </a:lnTo>
                <a:lnTo>
                  <a:pt x="2146" y="365"/>
                </a:lnTo>
                <a:lnTo>
                  <a:pt x="2147" y="364"/>
                </a:lnTo>
                <a:lnTo>
                  <a:pt x="2147" y="361"/>
                </a:lnTo>
                <a:lnTo>
                  <a:pt x="2148" y="363"/>
                </a:lnTo>
                <a:lnTo>
                  <a:pt x="2149" y="362"/>
                </a:lnTo>
                <a:lnTo>
                  <a:pt x="2149" y="361"/>
                </a:lnTo>
                <a:lnTo>
                  <a:pt x="2150" y="366"/>
                </a:lnTo>
                <a:lnTo>
                  <a:pt x="2150" y="365"/>
                </a:lnTo>
                <a:lnTo>
                  <a:pt x="2151" y="368"/>
                </a:lnTo>
                <a:lnTo>
                  <a:pt x="2151" y="369"/>
                </a:lnTo>
                <a:lnTo>
                  <a:pt x="2152" y="370"/>
                </a:lnTo>
                <a:lnTo>
                  <a:pt x="2152" y="374"/>
                </a:lnTo>
                <a:lnTo>
                  <a:pt x="2153" y="372"/>
                </a:lnTo>
                <a:lnTo>
                  <a:pt x="2154" y="375"/>
                </a:lnTo>
                <a:lnTo>
                  <a:pt x="2154" y="373"/>
                </a:lnTo>
                <a:lnTo>
                  <a:pt x="2155" y="375"/>
                </a:lnTo>
                <a:lnTo>
                  <a:pt x="2155" y="372"/>
                </a:lnTo>
                <a:lnTo>
                  <a:pt x="2156" y="368"/>
                </a:lnTo>
                <a:lnTo>
                  <a:pt x="2157" y="366"/>
                </a:lnTo>
                <a:lnTo>
                  <a:pt x="2157" y="357"/>
                </a:lnTo>
                <a:lnTo>
                  <a:pt x="2158" y="354"/>
                </a:lnTo>
                <a:lnTo>
                  <a:pt x="2158" y="345"/>
                </a:lnTo>
                <a:lnTo>
                  <a:pt x="2159" y="332"/>
                </a:lnTo>
                <a:lnTo>
                  <a:pt x="2160" y="322"/>
                </a:lnTo>
                <a:lnTo>
                  <a:pt x="2160" y="310"/>
                </a:lnTo>
                <a:lnTo>
                  <a:pt x="2161" y="302"/>
                </a:lnTo>
                <a:lnTo>
                  <a:pt x="2162" y="292"/>
                </a:lnTo>
                <a:lnTo>
                  <a:pt x="2162" y="297"/>
                </a:lnTo>
                <a:lnTo>
                  <a:pt x="2163" y="297"/>
                </a:lnTo>
                <a:lnTo>
                  <a:pt x="2163" y="299"/>
                </a:lnTo>
                <a:lnTo>
                  <a:pt x="2164" y="305"/>
                </a:lnTo>
                <a:lnTo>
                  <a:pt x="2165" y="303"/>
                </a:lnTo>
                <a:lnTo>
                  <a:pt x="2165" y="312"/>
                </a:lnTo>
                <a:lnTo>
                  <a:pt x="2166" y="310"/>
                </a:lnTo>
                <a:lnTo>
                  <a:pt x="2166" y="312"/>
                </a:lnTo>
                <a:lnTo>
                  <a:pt x="2167" y="315"/>
                </a:lnTo>
                <a:lnTo>
                  <a:pt x="2167" y="310"/>
                </a:lnTo>
                <a:lnTo>
                  <a:pt x="2168" y="314"/>
                </a:lnTo>
                <a:lnTo>
                  <a:pt x="2168" y="311"/>
                </a:lnTo>
                <a:lnTo>
                  <a:pt x="2169" y="314"/>
                </a:lnTo>
                <a:lnTo>
                  <a:pt x="2170" y="312"/>
                </a:lnTo>
                <a:lnTo>
                  <a:pt x="2170" y="317"/>
                </a:lnTo>
                <a:lnTo>
                  <a:pt x="2171" y="313"/>
                </a:lnTo>
                <a:lnTo>
                  <a:pt x="2171" y="313"/>
                </a:lnTo>
                <a:lnTo>
                  <a:pt x="2172" y="317"/>
                </a:lnTo>
                <a:lnTo>
                  <a:pt x="2173" y="317"/>
                </a:lnTo>
                <a:lnTo>
                  <a:pt x="2173" y="319"/>
                </a:lnTo>
                <a:lnTo>
                  <a:pt x="2174" y="318"/>
                </a:lnTo>
                <a:lnTo>
                  <a:pt x="2175" y="325"/>
                </a:lnTo>
                <a:lnTo>
                  <a:pt x="2175" y="325"/>
                </a:lnTo>
                <a:lnTo>
                  <a:pt x="2176" y="320"/>
                </a:lnTo>
                <a:lnTo>
                  <a:pt x="2176" y="330"/>
                </a:lnTo>
                <a:lnTo>
                  <a:pt x="2177" y="326"/>
                </a:lnTo>
                <a:lnTo>
                  <a:pt x="2178" y="327"/>
                </a:lnTo>
                <a:lnTo>
                  <a:pt x="2178" y="331"/>
                </a:lnTo>
                <a:lnTo>
                  <a:pt x="2179" y="328"/>
                </a:lnTo>
                <a:lnTo>
                  <a:pt x="2179" y="329"/>
                </a:lnTo>
                <a:lnTo>
                  <a:pt x="2180" y="322"/>
                </a:lnTo>
                <a:lnTo>
                  <a:pt x="2181" y="329"/>
                </a:lnTo>
                <a:lnTo>
                  <a:pt x="2181" y="325"/>
                </a:lnTo>
                <a:lnTo>
                  <a:pt x="2182" y="322"/>
                </a:lnTo>
                <a:lnTo>
                  <a:pt x="2182" y="325"/>
                </a:lnTo>
                <a:lnTo>
                  <a:pt x="2183" y="317"/>
                </a:lnTo>
                <a:lnTo>
                  <a:pt x="2183" y="323"/>
                </a:lnTo>
                <a:lnTo>
                  <a:pt x="2184" y="310"/>
                </a:lnTo>
                <a:lnTo>
                  <a:pt x="2185" y="317"/>
                </a:lnTo>
                <a:lnTo>
                  <a:pt x="2185" y="309"/>
                </a:lnTo>
                <a:lnTo>
                  <a:pt x="2186" y="298"/>
                </a:lnTo>
                <a:lnTo>
                  <a:pt x="2186" y="297"/>
                </a:lnTo>
                <a:lnTo>
                  <a:pt x="2187" y="297"/>
                </a:lnTo>
                <a:lnTo>
                  <a:pt x="2188" y="292"/>
                </a:lnTo>
                <a:lnTo>
                  <a:pt x="2188" y="297"/>
                </a:lnTo>
                <a:lnTo>
                  <a:pt x="2189" y="301"/>
                </a:lnTo>
                <a:lnTo>
                  <a:pt x="2189" y="306"/>
                </a:lnTo>
                <a:lnTo>
                  <a:pt x="2190" y="314"/>
                </a:lnTo>
                <a:lnTo>
                  <a:pt x="2191" y="320"/>
                </a:lnTo>
                <a:lnTo>
                  <a:pt x="2191" y="323"/>
                </a:lnTo>
                <a:lnTo>
                  <a:pt x="2192" y="325"/>
                </a:lnTo>
                <a:lnTo>
                  <a:pt x="2193" y="324"/>
                </a:lnTo>
                <a:lnTo>
                  <a:pt x="2193" y="327"/>
                </a:lnTo>
                <a:lnTo>
                  <a:pt x="2194" y="325"/>
                </a:lnTo>
                <a:lnTo>
                  <a:pt x="2194" y="324"/>
                </a:lnTo>
                <a:lnTo>
                  <a:pt x="2195" y="326"/>
                </a:lnTo>
                <a:lnTo>
                  <a:pt x="2195" y="324"/>
                </a:lnTo>
                <a:lnTo>
                  <a:pt x="2196" y="327"/>
                </a:lnTo>
                <a:lnTo>
                  <a:pt x="2197" y="324"/>
                </a:lnTo>
                <a:lnTo>
                  <a:pt x="2197" y="321"/>
                </a:lnTo>
                <a:lnTo>
                  <a:pt x="2198" y="322"/>
                </a:lnTo>
                <a:lnTo>
                  <a:pt x="2198" y="342"/>
                </a:lnTo>
                <a:lnTo>
                  <a:pt x="2199" y="324"/>
                </a:lnTo>
                <a:lnTo>
                  <a:pt x="2199" y="280"/>
                </a:lnTo>
                <a:lnTo>
                  <a:pt x="2200" y="237"/>
                </a:lnTo>
                <a:lnTo>
                  <a:pt x="2201" y="194"/>
                </a:lnTo>
                <a:lnTo>
                  <a:pt x="2201" y="151"/>
                </a:lnTo>
                <a:lnTo>
                  <a:pt x="2202" y="194"/>
                </a:lnTo>
                <a:lnTo>
                  <a:pt x="2202" y="238"/>
                </a:lnTo>
                <a:lnTo>
                  <a:pt x="2203" y="282"/>
                </a:lnTo>
                <a:lnTo>
                  <a:pt x="2204" y="325"/>
                </a:lnTo>
                <a:lnTo>
                  <a:pt x="2204" y="369"/>
                </a:lnTo>
                <a:lnTo>
                  <a:pt x="2205" y="370"/>
                </a:lnTo>
                <a:lnTo>
                  <a:pt x="2206" y="372"/>
                </a:lnTo>
                <a:lnTo>
                  <a:pt x="2206" y="372"/>
                </a:lnTo>
                <a:lnTo>
                  <a:pt x="2207" y="372"/>
                </a:lnTo>
                <a:lnTo>
                  <a:pt x="2207" y="374"/>
                </a:lnTo>
                <a:lnTo>
                  <a:pt x="2208" y="374"/>
                </a:lnTo>
                <a:lnTo>
                  <a:pt x="2209" y="377"/>
                </a:lnTo>
                <a:lnTo>
                  <a:pt x="2209" y="380"/>
                </a:lnTo>
                <a:lnTo>
                  <a:pt x="2210" y="380"/>
                </a:lnTo>
                <a:lnTo>
                  <a:pt x="2210" y="381"/>
                </a:lnTo>
                <a:lnTo>
                  <a:pt x="2211" y="381"/>
                </a:lnTo>
                <a:lnTo>
                  <a:pt x="2211" y="383"/>
                </a:lnTo>
                <a:lnTo>
                  <a:pt x="2212" y="381"/>
                </a:lnTo>
                <a:lnTo>
                  <a:pt x="2213" y="382"/>
                </a:lnTo>
                <a:lnTo>
                  <a:pt x="2213" y="379"/>
                </a:lnTo>
                <a:lnTo>
                  <a:pt x="2214" y="376"/>
                </a:lnTo>
                <a:lnTo>
                  <a:pt x="2214" y="374"/>
                </a:lnTo>
                <a:lnTo>
                  <a:pt x="2215" y="362"/>
                </a:lnTo>
                <a:lnTo>
                  <a:pt x="2216" y="358"/>
                </a:lnTo>
                <a:lnTo>
                  <a:pt x="2216" y="345"/>
                </a:lnTo>
                <a:lnTo>
                  <a:pt x="2217" y="337"/>
                </a:lnTo>
                <a:lnTo>
                  <a:pt x="2217" y="327"/>
                </a:lnTo>
                <a:lnTo>
                  <a:pt x="2218" y="315"/>
                </a:lnTo>
                <a:lnTo>
                  <a:pt x="2219" y="305"/>
                </a:lnTo>
                <a:lnTo>
                  <a:pt x="2219" y="299"/>
                </a:lnTo>
                <a:lnTo>
                  <a:pt x="2220" y="299"/>
                </a:lnTo>
                <a:lnTo>
                  <a:pt x="2220" y="299"/>
                </a:lnTo>
                <a:lnTo>
                  <a:pt x="2221" y="304"/>
                </a:lnTo>
                <a:lnTo>
                  <a:pt x="2222" y="310"/>
                </a:lnTo>
                <a:lnTo>
                  <a:pt x="2222" y="309"/>
                </a:lnTo>
                <a:lnTo>
                  <a:pt x="2223" y="314"/>
                </a:lnTo>
                <a:lnTo>
                  <a:pt x="2224" y="316"/>
                </a:lnTo>
                <a:lnTo>
                  <a:pt x="2224" y="318"/>
                </a:lnTo>
                <a:lnTo>
                  <a:pt x="2225" y="320"/>
                </a:lnTo>
                <a:lnTo>
                  <a:pt x="2225" y="319"/>
                </a:lnTo>
                <a:lnTo>
                  <a:pt x="2226" y="322"/>
                </a:lnTo>
                <a:lnTo>
                  <a:pt x="2226" y="317"/>
                </a:lnTo>
                <a:lnTo>
                  <a:pt x="2227" y="321"/>
                </a:lnTo>
                <a:lnTo>
                  <a:pt x="2227" y="320"/>
                </a:lnTo>
                <a:lnTo>
                  <a:pt x="2228" y="320"/>
                </a:lnTo>
                <a:lnTo>
                  <a:pt x="2229" y="325"/>
                </a:lnTo>
                <a:lnTo>
                  <a:pt x="2229" y="322"/>
                </a:lnTo>
                <a:lnTo>
                  <a:pt x="2230" y="325"/>
                </a:lnTo>
                <a:lnTo>
                  <a:pt x="2230" y="323"/>
                </a:lnTo>
                <a:lnTo>
                  <a:pt x="2231" y="325"/>
                </a:lnTo>
                <a:lnTo>
                  <a:pt x="2232" y="325"/>
                </a:lnTo>
                <a:lnTo>
                  <a:pt x="2232" y="326"/>
                </a:lnTo>
                <a:lnTo>
                  <a:pt x="2233" y="329"/>
                </a:lnTo>
                <a:lnTo>
                  <a:pt x="2233" y="326"/>
                </a:lnTo>
                <a:lnTo>
                  <a:pt x="2234" y="329"/>
                </a:lnTo>
                <a:lnTo>
                  <a:pt x="2235" y="326"/>
                </a:lnTo>
                <a:lnTo>
                  <a:pt x="2235" y="325"/>
                </a:lnTo>
                <a:lnTo>
                  <a:pt x="2236" y="326"/>
                </a:lnTo>
                <a:lnTo>
                  <a:pt x="2237" y="323"/>
                </a:lnTo>
                <a:lnTo>
                  <a:pt x="2237" y="323"/>
                </a:lnTo>
                <a:lnTo>
                  <a:pt x="2238" y="323"/>
                </a:lnTo>
                <a:lnTo>
                  <a:pt x="2238" y="323"/>
                </a:lnTo>
                <a:lnTo>
                  <a:pt x="2239" y="323"/>
                </a:lnTo>
                <a:lnTo>
                  <a:pt x="2240" y="321"/>
                </a:lnTo>
                <a:lnTo>
                  <a:pt x="2240" y="320"/>
                </a:lnTo>
                <a:lnTo>
                  <a:pt x="2241" y="314"/>
                </a:lnTo>
                <a:lnTo>
                  <a:pt x="2241" y="316"/>
                </a:lnTo>
                <a:lnTo>
                  <a:pt x="2242" y="312"/>
                </a:lnTo>
                <a:lnTo>
                  <a:pt x="2242" y="307"/>
                </a:lnTo>
                <a:lnTo>
                  <a:pt x="2243" y="296"/>
                </a:lnTo>
                <a:lnTo>
                  <a:pt x="2243" y="293"/>
                </a:lnTo>
                <a:lnTo>
                  <a:pt x="2244" y="294"/>
                </a:lnTo>
                <a:lnTo>
                  <a:pt x="2245" y="289"/>
                </a:lnTo>
                <a:lnTo>
                  <a:pt x="2245" y="298"/>
                </a:lnTo>
                <a:lnTo>
                  <a:pt x="2246" y="298"/>
                </a:lnTo>
                <a:lnTo>
                  <a:pt x="2247" y="305"/>
                </a:lnTo>
                <a:lnTo>
                  <a:pt x="2247" y="318"/>
                </a:lnTo>
                <a:lnTo>
                  <a:pt x="2248" y="318"/>
                </a:lnTo>
                <a:lnTo>
                  <a:pt x="2248" y="323"/>
                </a:lnTo>
                <a:lnTo>
                  <a:pt x="2249" y="320"/>
                </a:lnTo>
                <a:lnTo>
                  <a:pt x="2250" y="324"/>
                </a:lnTo>
                <a:lnTo>
                  <a:pt x="2250" y="323"/>
                </a:lnTo>
                <a:lnTo>
                  <a:pt x="2251" y="323"/>
                </a:lnTo>
                <a:lnTo>
                  <a:pt x="2251" y="324"/>
                </a:lnTo>
                <a:lnTo>
                  <a:pt x="2252" y="323"/>
                </a:lnTo>
                <a:lnTo>
                  <a:pt x="2253" y="325"/>
                </a:lnTo>
                <a:lnTo>
                  <a:pt x="2253" y="319"/>
                </a:lnTo>
                <a:lnTo>
                  <a:pt x="2254" y="323"/>
                </a:lnTo>
                <a:lnTo>
                  <a:pt x="2254" y="316"/>
                </a:lnTo>
                <a:lnTo>
                  <a:pt x="2255" y="326"/>
                </a:lnTo>
                <a:lnTo>
                  <a:pt x="2256" y="346"/>
                </a:lnTo>
                <a:lnTo>
                  <a:pt x="2256" y="303"/>
                </a:lnTo>
                <a:lnTo>
                  <a:pt x="2257" y="260"/>
                </a:lnTo>
                <a:lnTo>
                  <a:pt x="2257" y="216"/>
                </a:lnTo>
                <a:lnTo>
                  <a:pt x="2258" y="173"/>
                </a:lnTo>
                <a:lnTo>
                  <a:pt x="2258" y="217"/>
                </a:lnTo>
                <a:lnTo>
                  <a:pt x="2259" y="261"/>
                </a:lnTo>
                <a:lnTo>
                  <a:pt x="2260" y="304"/>
                </a:lnTo>
                <a:lnTo>
                  <a:pt x="2260" y="348"/>
                </a:lnTo>
                <a:lnTo>
                  <a:pt x="2261" y="375"/>
                </a:lnTo>
                <a:lnTo>
                  <a:pt x="2261" y="369"/>
                </a:lnTo>
                <a:lnTo>
                  <a:pt x="2262" y="372"/>
                </a:lnTo>
                <a:lnTo>
                  <a:pt x="2263" y="370"/>
                </a:lnTo>
                <a:lnTo>
                  <a:pt x="2263" y="372"/>
                </a:lnTo>
                <a:lnTo>
                  <a:pt x="2264" y="373"/>
                </a:lnTo>
                <a:lnTo>
                  <a:pt x="2265" y="374"/>
                </a:lnTo>
                <a:lnTo>
                  <a:pt x="2265" y="376"/>
                </a:lnTo>
                <a:lnTo>
                  <a:pt x="2266" y="375"/>
                </a:lnTo>
                <a:lnTo>
                  <a:pt x="2266" y="379"/>
                </a:lnTo>
                <a:lnTo>
                  <a:pt x="2267" y="379"/>
                </a:lnTo>
                <a:lnTo>
                  <a:pt x="2268" y="379"/>
                </a:lnTo>
                <a:lnTo>
                  <a:pt x="2268" y="382"/>
                </a:lnTo>
                <a:lnTo>
                  <a:pt x="2269" y="380"/>
                </a:lnTo>
                <a:lnTo>
                  <a:pt x="2269" y="381"/>
                </a:lnTo>
                <a:lnTo>
                  <a:pt x="2270" y="379"/>
                </a:lnTo>
                <a:lnTo>
                  <a:pt x="2270" y="377"/>
                </a:lnTo>
                <a:lnTo>
                  <a:pt x="2271" y="374"/>
                </a:lnTo>
                <a:lnTo>
                  <a:pt x="2272" y="367"/>
                </a:lnTo>
                <a:lnTo>
                  <a:pt x="2272" y="363"/>
                </a:lnTo>
                <a:lnTo>
                  <a:pt x="2273" y="351"/>
                </a:lnTo>
                <a:lnTo>
                  <a:pt x="2273" y="344"/>
                </a:lnTo>
                <a:lnTo>
                  <a:pt x="2274" y="335"/>
                </a:lnTo>
                <a:lnTo>
                  <a:pt x="2274" y="322"/>
                </a:lnTo>
                <a:lnTo>
                  <a:pt x="2275" y="314"/>
                </a:lnTo>
                <a:lnTo>
                  <a:pt x="2276" y="302"/>
                </a:lnTo>
                <a:lnTo>
                  <a:pt x="2276" y="297"/>
                </a:lnTo>
                <a:lnTo>
                  <a:pt x="2277" y="294"/>
                </a:lnTo>
                <a:lnTo>
                  <a:pt x="2278" y="297"/>
                </a:lnTo>
                <a:lnTo>
                  <a:pt x="2278" y="302"/>
                </a:lnTo>
                <a:lnTo>
                  <a:pt x="2279" y="305"/>
                </a:lnTo>
                <a:lnTo>
                  <a:pt x="2279" y="312"/>
                </a:lnTo>
                <a:lnTo>
                  <a:pt x="2280" y="311"/>
                </a:lnTo>
                <a:lnTo>
                  <a:pt x="2281" y="315"/>
                </a:lnTo>
                <a:lnTo>
                  <a:pt x="2281" y="316"/>
                </a:lnTo>
                <a:lnTo>
                  <a:pt x="2282" y="317"/>
                </a:lnTo>
                <a:lnTo>
                  <a:pt x="2282" y="319"/>
                </a:lnTo>
                <a:lnTo>
                  <a:pt x="2283" y="317"/>
                </a:lnTo>
                <a:lnTo>
                  <a:pt x="2284" y="320"/>
                </a:lnTo>
                <a:lnTo>
                  <a:pt x="2284" y="320"/>
                </a:lnTo>
                <a:lnTo>
                  <a:pt x="2285" y="323"/>
                </a:lnTo>
                <a:lnTo>
                  <a:pt x="2285" y="322"/>
                </a:lnTo>
                <a:lnTo>
                  <a:pt x="2286" y="320"/>
                </a:lnTo>
                <a:lnTo>
                  <a:pt x="2287" y="322"/>
                </a:lnTo>
                <a:lnTo>
                  <a:pt x="2287" y="318"/>
                </a:lnTo>
                <a:lnTo>
                  <a:pt x="2288" y="322"/>
                </a:lnTo>
                <a:lnTo>
                  <a:pt x="2288" y="319"/>
                </a:lnTo>
                <a:lnTo>
                  <a:pt x="2289" y="322"/>
                </a:lnTo>
                <a:lnTo>
                  <a:pt x="2289" y="323"/>
                </a:lnTo>
                <a:lnTo>
                  <a:pt x="2290" y="323"/>
                </a:lnTo>
                <a:lnTo>
                  <a:pt x="2291" y="325"/>
                </a:lnTo>
                <a:lnTo>
                  <a:pt x="2291" y="325"/>
                </a:lnTo>
                <a:lnTo>
                  <a:pt x="2292" y="327"/>
                </a:lnTo>
                <a:lnTo>
                  <a:pt x="2292" y="323"/>
                </a:lnTo>
                <a:lnTo>
                  <a:pt x="2293" y="325"/>
                </a:lnTo>
                <a:lnTo>
                  <a:pt x="2294" y="323"/>
                </a:lnTo>
                <a:lnTo>
                  <a:pt x="2294" y="321"/>
                </a:lnTo>
                <a:lnTo>
                  <a:pt x="2295" y="323"/>
                </a:lnTo>
                <a:lnTo>
                  <a:pt x="2296" y="318"/>
                </a:lnTo>
                <a:lnTo>
                  <a:pt x="2296" y="320"/>
                </a:lnTo>
                <a:lnTo>
                  <a:pt x="2297" y="317"/>
                </a:lnTo>
                <a:lnTo>
                  <a:pt x="2297" y="315"/>
                </a:lnTo>
                <a:lnTo>
                  <a:pt x="2298" y="311"/>
                </a:lnTo>
                <a:lnTo>
                  <a:pt x="2299" y="309"/>
                </a:lnTo>
                <a:lnTo>
                  <a:pt x="2299" y="308"/>
                </a:lnTo>
                <a:lnTo>
                  <a:pt x="2300" y="298"/>
                </a:lnTo>
                <a:lnTo>
                  <a:pt x="2300" y="291"/>
                </a:lnTo>
                <a:lnTo>
                  <a:pt x="2301" y="286"/>
                </a:lnTo>
                <a:lnTo>
                  <a:pt x="2301" y="294"/>
                </a:lnTo>
                <a:lnTo>
                  <a:pt x="2302" y="280"/>
                </a:lnTo>
                <a:lnTo>
                  <a:pt x="2303" y="290"/>
                </a:lnTo>
                <a:lnTo>
                  <a:pt x="2303" y="290"/>
                </a:lnTo>
                <a:lnTo>
                  <a:pt x="2304" y="295"/>
                </a:lnTo>
                <a:lnTo>
                  <a:pt x="2304" y="312"/>
                </a:lnTo>
                <a:lnTo>
                  <a:pt x="2305" y="312"/>
                </a:lnTo>
                <a:lnTo>
                  <a:pt x="2305" y="319"/>
                </a:lnTo>
                <a:lnTo>
                  <a:pt x="2306" y="319"/>
                </a:lnTo>
                <a:lnTo>
                  <a:pt x="2307" y="317"/>
                </a:lnTo>
                <a:lnTo>
                  <a:pt x="2307" y="323"/>
                </a:lnTo>
                <a:lnTo>
                  <a:pt x="2308" y="318"/>
                </a:lnTo>
                <a:lnTo>
                  <a:pt x="2309" y="321"/>
                </a:lnTo>
                <a:lnTo>
                  <a:pt x="2309" y="320"/>
                </a:lnTo>
                <a:lnTo>
                  <a:pt x="2310" y="319"/>
                </a:lnTo>
                <a:lnTo>
                  <a:pt x="2310" y="320"/>
                </a:lnTo>
                <a:lnTo>
                  <a:pt x="2311" y="317"/>
                </a:lnTo>
                <a:lnTo>
                  <a:pt x="2312" y="317"/>
                </a:lnTo>
                <a:lnTo>
                  <a:pt x="2312" y="313"/>
                </a:lnTo>
                <a:lnTo>
                  <a:pt x="2313" y="330"/>
                </a:lnTo>
                <a:lnTo>
                  <a:pt x="2313" y="331"/>
                </a:lnTo>
                <a:lnTo>
                  <a:pt x="2314" y="288"/>
                </a:lnTo>
                <a:lnTo>
                  <a:pt x="2315" y="245"/>
                </a:lnTo>
                <a:lnTo>
                  <a:pt x="2315" y="202"/>
                </a:lnTo>
                <a:lnTo>
                  <a:pt x="2316" y="158"/>
                </a:lnTo>
                <a:lnTo>
                  <a:pt x="2316" y="202"/>
                </a:lnTo>
                <a:lnTo>
                  <a:pt x="2317" y="246"/>
                </a:lnTo>
                <a:lnTo>
                  <a:pt x="2317" y="289"/>
                </a:lnTo>
                <a:lnTo>
                  <a:pt x="2318" y="333"/>
                </a:lnTo>
                <a:lnTo>
                  <a:pt x="2319" y="375"/>
                </a:lnTo>
                <a:lnTo>
                  <a:pt x="2319" y="367"/>
                </a:lnTo>
                <a:lnTo>
                  <a:pt x="2320" y="372"/>
                </a:lnTo>
                <a:lnTo>
                  <a:pt x="2320" y="370"/>
                </a:lnTo>
                <a:lnTo>
                  <a:pt x="2321" y="370"/>
                </a:lnTo>
                <a:lnTo>
                  <a:pt x="2322" y="372"/>
                </a:lnTo>
                <a:lnTo>
                  <a:pt x="2322" y="371"/>
                </a:lnTo>
                <a:lnTo>
                  <a:pt x="2323" y="376"/>
                </a:lnTo>
                <a:lnTo>
                  <a:pt x="2323" y="376"/>
                </a:lnTo>
                <a:lnTo>
                  <a:pt x="2324" y="382"/>
                </a:lnTo>
                <a:lnTo>
                  <a:pt x="2325" y="379"/>
                </a:lnTo>
                <a:lnTo>
                  <a:pt x="2325" y="382"/>
                </a:lnTo>
                <a:lnTo>
                  <a:pt x="2326" y="386"/>
                </a:lnTo>
                <a:lnTo>
                  <a:pt x="2327" y="379"/>
                </a:lnTo>
                <a:lnTo>
                  <a:pt x="2327" y="384"/>
                </a:lnTo>
                <a:lnTo>
                  <a:pt x="2328" y="386"/>
                </a:lnTo>
                <a:lnTo>
                  <a:pt x="2328" y="379"/>
                </a:lnTo>
                <a:lnTo>
                  <a:pt x="2329" y="377"/>
                </a:lnTo>
                <a:lnTo>
                  <a:pt x="2330" y="373"/>
                </a:lnTo>
                <a:lnTo>
                  <a:pt x="2330" y="364"/>
                </a:lnTo>
                <a:lnTo>
                  <a:pt x="2331" y="354"/>
                </a:lnTo>
                <a:lnTo>
                  <a:pt x="2331" y="351"/>
                </a:lnTo>
                <a:lnTo>
                  <a:pt x="2332" y="335"/>
                </a:lnTo>
                <a:lnTo>
                  <a:pt x="2332" y="328"/>
                </a:lnTo>
                <a:lnTo>
                  <a:pt x="2333" y="315"/>
                </a:lnTo>
                <a:lnTo>
                  <a:pt x="2333" y="307"/>
                </a:lnTo>
                <a:lnTo>
                  <a:pt x="2334" y="305"/>
                </a:lnTo>
                <a:lnTo>
                  <a:pt x="2335" y="305"/>
                </a:lnTo>
                <a:lnTo>
                  <a:pt x="2335" y="310"/>
                </a:lnTo>
                <a:lnTo>
                  <a:pt x="2336" y="309"/>
                </a:lnTo>
                <a:lnTo>
                  <a:pt x="2336" y="318"/>
                </a:lnTo>
                <a:lnTo>
                  <a:pt x="2337" y="314"/>
                </a:lnTo>
                <a:lnTo>
                  <a:pt x="2338" y="319"/>
                </a:lnTo>
                <a:lnTo>
                  <a:pt x="2338" y="322"/>
                </a:lnTo>
                <a:lnTo>
                  <a:pt x="2339" y="322"/>
                </a:lnTo>
                <a:lnTo>
                  <a:pt x="2340" y="326"/>
                </a:lnTo>
                <a:lnTo>
                  <a:pt x="2340" y="325"/>
                </a:lnTo>
                <a:lnTo>
                  <a:pt x="2341" y="323"/>
                </a:lnTo>
                <a:lnTo>
                  <a:pt x="2341" y="326"/>
                </a:lnTo>
                <a:lnTo>
                  <a:pt x="2342" y="326"/>
                </a:lnTo>
                <a:lnTo>
                  <a:pt x="2343" y="320"/>
                </a:lnTo>
                <a:lnTo>
                  <a:pt x="2343" y="326"/>
                </a:lnTo>
                <a:lnTo>
                  <a:pt x="2344" y="324"/>
                </a:lnTo>
                <a:lnTo>
                  <a:pt x="2344" y="326"/>
                </a:lnTo>
                <a:lnTo>
                  <a:pt x="2345" y="325"/>
                </a:lnTo>
                <a:lnTo>
                  <a:pt x="2346" y="330"/>
                </a:lnTo>
                <a:lnTo>
                  <a:pt x="2346" y="330"/>
                </a:lnTo>
                <a:lnTo>
                  <a:pt x="2347" y="328"/>
                </a:lnTo>
                <a:lnTo>
                  <a:pt x="2347" y="331"/>
                </a:lnTo>
                <a:lnTo>
                  <a:pt x="2348" y="335"/>
                </a:lnTo>
                <a:lnTo>
                  <a:pt x="2348" y="336"/>
                </a:lnTo>
                <a:lnTo>
                  <a:pt x="2349" y="336"/>
                </a:lnTo>
                <a:lnTo>
                  <a:pt x="2349" y="338"/>
                </a:lnTo>
                <a:lnTo>
                  <a:pt x="2350" y="340"/>
                </a:lnTo>
                <a:lnTo>
                  <a:pt x="2351" y="335"/>
                </a:lnTo>
                <a:lnTo>
                  <a:pt x="2351" y="336"/>
                </a:lnTo>
                <a:lnTo>
                  <a:pt x="2352" y="336"/>
                </a:lnTo>
                <a:lnTo>
                  <a:pt x="2353" y="336"/>
                </a:lnTo>
                <a:lnTo>
                  <a:pt x="2353" y="336"/>
                </a:lnTo>
                <a:lnTo>
                  <a:pt x="2354" y="332"/>
                </a:lnTo>
                <a:lnTo>
                  <a:pt x="2354" y="332"/>
                </a:lnTo>
                <a:lnTo>
                  <a:pt x="2355" y="331"/>
                </a:lnTo>
                <a:lnTo>
                  <a:pt x="2356" y="323"/>
                </a:lnTo>
                <a:lnTo>
                  <a:pt x="2356" y="322"/>
                </a:lnTo>
                <a:lnTo>
                  <a:pt x="2357" y="322"/>
                </a:lnTo>
                <a:lnTo>
                  <a:pt x="2358" y="314"/>
                </a:lnTo>
                <a:lnTo>
                  <a:pt x="2358" y="308"/>
                </a:lnTo>
                <a:lnTo>
                  <a:pt x="2359" y="300"/>
                </a:lnTo>
                <a:lnTo>
                  <a:pt x="2359" y="310"/>
                </a:lnTo>
                <a:lnTo>
                  <a:pt x="2360" y="296"/>
                </a:lnTo>
                <a:lnTo>
                  <a:pt x="2360" y="303"/>
                </a:lnTo>
                <a:lnTo>
                  <a:pt x="2361" y="307"/>
                </a:lnTo>
                <a:lnTo>
                  <a:pt x="2362" y="311"/>
                </a:lnTo>
                <a:lnTo>
                  <a:pt x="2362" y="322"/>
                </a:lnTo>
                <a:lnTo>
                  <a:pt x="2363" y="326"/>
                </a:lnTo>
                <a:lnTo>
                  <a:pt x="2363" y="330"/>
                </a:lnTo>
                <a:lnTo>
                  <a:pt x="2364" y="328"/>
                </a:lnTo>
                <a:lnTo>
                  <a:pt x="2364" y="331"/>
                </a:lnTo>
                <a:lnTo>
                  <a:pt x="2365" y="331"/>
                </a:lnTo>
                <a:lnTo>
                  <a:pt x="2366" y="330"/>
                </a:lnTo>
                <a:lnTo>
                  <a:pt x="2366" y="334"/>
                </a:lnTo>
                <a:lnTo>
                  <a:pt x="2367" y="331"/>
                </a:lnTo>
                <a:lnTo>
                  <a:pt x="2367" y="333"/>
                </a:lnTo>
                <a:lnTo>
                  <a:pt x="2368" y="331"/>
                </a:lnTo>
                <a:lnTo>
                  <a:pt x="2369" y="330"/>
                </a:lnTo>
                <a:lnTo>
                  <a:pt x="2369" y="330"/>
                </a:lnTo>
                <a:lnTo>
                  <a:pt x="2370" y="322"/>
                </a:lnTo>
                <a:lnTo>
                  <a:pt x="2371" y="345"/>
                </a:lnTo>
                <a:lnTo>
                  <a:pt x="2371" y="339"/>
                </a:lnTo>
                <a:lnTo>
                  <a:pt x="2372" y="295"/>
                </a:lnTo>
                <a:lnTo>
                  <a:pt x="2372" y="252"/>
                </a:lnTo>
                <a:lnTo>
                  <a:pt x="2373" y="209"/>
                </a:lnTo>
                <a:lnTo>
                  <a:pt x="2374" y="165"/>
                </a:lnTo>
                <a:lnTo>
                  <a:pt x="2374" y="209"/>
                </a:lnTo>
                <a:lnTo>
                  <a:pt x="2375" y="253"/>
                </a:lnTo>
                <a:lnTo>
                  <a:pt x="2375" y="297"/>
                </a:lnTo>
                <a:lnTo>
                  <a:pt x="2376" y="340"/>
                </a:lnTo>
                <a:lnTo>
                  <a:pt x="2376" y="380"/>
                </a:lnTo>
                <a:lnTo>
                  <a:pt x="2377" y="374"/>
                </a:lnTo>
                <a:lnTo>
                  <a:pt x="2378" y="379"/>
                </a:lnTo>
                <a:lnTo>
                  <a:pt x="2378" y="376"/>
                </a:lnTo>
                <a:lnTo>
                  <a:pt x="2379" y="379"/>
                </a:lnTo>
                <a:lnTo>
                  <a:pt x="2379" y="380"/>
                </a:lnTo>
                <a:lnTo>
                  <a:pt x="2380" y="382"/>
                </a:lnTo>
                <a:lnTo>
                  <a:pt x="2380" y="384"/>
                </a:lnTo>
                <a:lnTo>
                  <a:pt x="2381" y="385"/>
                </a:lnTo>
                <a:lnTo>
                  <a:pt x="2382" y="388"/>
                </a:lnTo>
                <a:lnTo>
                  <a:pt x="2382" y="387"/>
                </a:lnTo>
                <a:lnTo>
                  <a:pt x="2383" y="390"/>
                </a:lnTo>
                <a:lnTo>
                  <a:pt x="2384" y="390"/>
                </a:lnTo>
                <a:lnTo>
                  <a:pt x="2384" y="389"/>
                </a:lnTo>
                <a:lnTo>
                  <a:pt x="2385" y="391"/>
                </a:lnTo>
                <a:lnTo>
                  <a:pt x="2385" y="385"/>
                </a:lnTo>
                <a:lnTo>
                  <a:pt x="2386" y="385"/>
                </a:lnTo>
                <a:lnTo>
                  <a:pt x="2387" y="379"/>
                </a:lnTo>
                <a:lnTo>
                  <a:pt x="2387" y="371"/>
                </a:lnTo>
                <a:lnTo>
                  <a:pt x="2388" y="364"/>
                </a:lnTo>
                <a:lnTo>
                  <a:pt x="2389" y="352"/>
                </a:lnTo>
                <a:lnTo>
                  <a:pt x="2389" y="345"/>
                </a:lnTo>
                <a:lnTo>
                  <a:pt x="2390" y="333"/>
                </a:lnTo>
                <a:lnTo>
                  <a:pt x="2390" y="325"/>
                </a:lnTo>
                <a:lnTo>
                  <a:pt x="2391" y="310"/>
                </a:lnTo>
                <a:lnTo>
                  <a:pt x="2391" y="304"/>
                </a:lnTo>
                <a:lnTo>
                  <a:pt x="2392" y="303"/>
                </a:lnTo>
                <a:lnTo>
                  <a:pt x="2392" y="302"/>
                </a:lnTo>
                <a:lnTo>
                  <a:pt x="2393" y="310"/>
                </a:lnTo>
                <a:lnTo>
                  <a:pt x="2394" y="312"/>
                </a:lnTo>
                <a:lnTo>
                  <a:pt x="2394" y="315"/>
                </a:lnTo>
                <a:lnTo>
                  <a:pt x="2395" y="318"/>
                </a:lnTo>
                <a:lnTo>
                  <a:pt x="2395" y="319"/>
                </a:lnTo>
                <a:lnTo>
                  <a:pt x="2396" y="323"/>
                </a:lnTo>
                <a:lnTo>
                  <a:pt x="2397" y="323"/>
                </a:lnTo>
                <a:lnTo>
                  <a:pt x="2397" y="325"/>
                </a:lnTo>
                <a:lnTo>
                  <a:pt x="2398" y="324"/>
                </a:lnTo>
                <a:lnTo>
                  <a:pt x="2398" y="323"/>
                </a:lnTo>
                <a:lnTo>
                  <a:pt x="2399" y="326"/>
                </a:lnTo>
                <a:lnTo>
                  <a:pt x="2400" y="323"/>
                </a:lnTo>
                <a:lnTo>
                  <a:pt x="2400" y="328"/>
                </a:lnTo>
                <a:lnTo>
                  <a:pt x="2401" y="326"/>
                </a:lnTo>
                <a:lnTo>
                  <a:pt x="2402" y="330"/>
                </a:lnTo>
                <a:lnTo>
                  <a:pt x="2402" y="329"/>
                </a:lnTo>
                <a:lnTo>
                  <a:pt x="2403" y="330"/>
                </a:lnTo>
                <a:lnTo>
                  <a:pt x="2403" y="331"/>
                </a:lnTo>
                <a:lnTo>
                  <a:pt x="2404" y="329"/>
                </a:lnTo>
                <a:lnTo>
                  <a:pt x="2405" y="333"/>
                </a:lnTo>
                <a:lnTo>
                  <a:pt x="2405" y="329"/>
                </a:lnTo>
                <a:lnTo>
                  <a:pt x="2406" y="331"/>
                </a:lnTo>
                <a:lnTo>
                  <a:pt x="2406" y="332"/>
                </a:lnTo>
                <a:lnTo>
                  <a:pt x="2407" y="331"/>
                </a:lnTo>
                <a:lnTo>
                  <a:pt x="2407" y="333"/>
                </a:lnTo>
                <a:lnTo>
                  <a:pt x="2408" y="331"/>
                </a:lnTo>
                <a:lnTo>
                  <a:pt x="2408" y="331"/>
                </a:lnTo>
                <a:lnTo>
                  <a:pt x="2409" y="327"/>
                </a:lnTo>
                <a:lnTo>
                  <a:pt x="2410" y="330"/>
                </a:lnTo>
                <a:lnTo>
                  <a:pt x="2410" y="328"/>
                </a:lnTo>
                <a:lnTo>
                  <a:pt x="2411" y="326"/>
                </a:lnTo>
                <a:lnTo>
                  <a:pt x="2411" y="330"/>
                </a:lnTo>
                <a:lnTo>
                  <a:pt x="2412" y="324"/>
                </a:lnTo>
                <a:lnTo>
                  <a:pt x="2413" y="324"/>
                </a:lnTo>
                <a:lnTo>
                  <a:pt x="2413" y="320"/>
                </a:lnTo>
                <a:lnTo>
                  <a:pt x="2414" y="318"/>
                </a:lnTo>
                <a:lnTo>
                  <a:pt x="2415" y="315"/>
                </a:lnTo>
                <a:lnTo>
                  <a:pt x="2415" y="310"/>
                </a:lnTo>
                <a:lnTo>
                  <a:pt x="2416" y="303"/>
                </a:lnTo>
                <a:lnTo>
                  <a:pt x="2416" y="292"/>
                </a:lnTo>
                <a:lnTo>
                  <a:pt x="2417" y="306"/>
                </a:lnTo>
                <a:lnTo>
                  <a:pt x="2418" y="285"/>
                </a:lnTo>
                <a:lnTo>
                  <a:pt x="2418" y="296"/>
                </a:lnTo>
                <a:lnTo>
                  <a:pt x="2419" y="297"/>
                </a:lnTo>
                <a:lnTo>
                  <a:pt x="2419" y="301"/>
                </a:lnTo>
                <a:lnTo>
                  <a:pt x="2420" y="310"/>
                </a:lnTo>
                <a:lnTo>
                  <a:pt x="2421" y="317"/>
                </a:lnTo>
                <a:lnTo>
                  <a:pt x="2421" y="321"/>
                </a:lnTo>
                <a:lnTo>
                  <a:pt x="2422" y="322"/>
                </a:lnTo>
                <a:lnTo>
                  <a:pt x="2422" y="323"/>
                </a:lnTo>
                <a:lnTo>
                  <a:pt x="2423" y="324"/>
                </a:lnTo>
                <a:lnTo>
                  <a:pt x="2423" y="322"/>
                </a:lnTo>
                <a:lnTo>
                  <a:pt x="2424" y="325"/>
                </a:lnTo>
                <a:lnTo>
                  <a:pt x="2425" y="323"/>
                </a:lnTo>
                <a:lnTo>
                  <a:pt x="2425" y="324"/>
                </a:lnTo>
                <a:lnTo>
                  <a:pt x="2426" y="323"/>
                </a:lnTo>
                <a:lnTo>
                  <a:pt x="2426" y="319"/>
                </a:lnTo>
                <a:lnTo>
                  <a:pt x="2427" y="320"/>
                </a:lnTo>
                <a:lnTo>
                  <a:pt x="2428" y="317"/>
                </a:lnTo>
                <a:lnTo>
                  <a:pt x="2428" y="318"/>
                </a:lnTo>
                <a:lnTo>
                  <a:pt x="2429" y="336"/>
                </a:lnTo>
                <a:lnTo>
                  <a:pt x="2429" y="309"/>
                </a:lnTo>
                <a:lnTo>
                  <a:pt x="2430" y="266"/>
                </a:lnTo>
                <a:lnTo>
                  <a:pt x="2431" y="222"/>
                </a:lnTo>
                <a:lnTo>
                  <a:pt x="2431" y="179"/>
                </a:lnTo>
                <a:lnTo>
                  <a:pt x="2432" y="136"/>
                </a:lnTo>
                <a:lnTo>
                  <a:pt x="2433" y="180"/>
                </a:lnTo>
                <a:lnTo>
                  <a:pt x="2433" y="224"/>
                </a:lnTo>
                <a:lnTo>
                  <a:pt x="2434" y="267"/>
                </a:lnTo>
                <a:lnTo>
                  <a:pt x="2434" y="311"/>
                </a:lnTo>
                <a:lnTo>
                  <a:pt x="2435" y="354"/>
                </a:lnTo>
                <a:lnTo>
                  <a:pt x="2436" y="372"/>
                </a:lnTo>
                <a:lnTo>
                  <a:pt x="2436" y="370"/>
                </a:lnTo>
                <a:lnTo>
                  <a:pt x="2437" y="372"/>
                </a:lnTo>
                <a:lnTo>
                  <a:pt x="2437" y="372"/>
                </a:lnTo>
                <a:lnTo>
                  <a:pt x="2438" y="372"/>
                </a:lnTo>
                <a:lnTo>
                  <a:pt x="2438" y="375"/>
                </a:lnTo>
                <a:lnTo>
                  <a:pt x="2439" y="374"/>
                </a:lnTo>
                <a:lnTo>
                  <a:pt x="2439" y="376"/>
                </a:lnTo>
                <a:lnTo>
                  <a:pt x="2440" y="377"/>
                </a:lnTo>
                <a:lnTo>
                  <a:pt x="2441" y="379"/>
                </a:lnTo>
                <a:lnTo>
                  <a:pt x="2441" y="379"/>
                </a:lnTo>
                <a:lnTo>
                  <a:pt x="2442" y="379"/>
                </a:lnTo>
                <a:lnTo>
                  <a:pt x="2442" y="379"/>
                </a:lnTo>
                <a:lnTo>
                  <a:pt x="2443" y="375"/>
                </a:lnTo>
                <a:lnTo>
                  <a:pt x="2444" y="375"/>
                </a:lnTo>
                <a:lnTo>
                  <a:pt x="2444" y="370"/>
                </a:lnTo>
                <a:lnTo>
                  <a:pt x="2445" y="364"/>
                </a:lnTo>
                <a:lnTo>
                  <a:pt x="2446" y="357"/>
                </a:lnTo>
                <a:lnTo>
                  <a:pt x="2446" y="346"/>
                </a:lnTo>
                <a:lnTo>
                  <a:pt x="2447" y="337"/>
                </a:lnTo>
                <a:lnTo>
                  <a:pt x="2447" y="323"/>
                </a:lnTo>
                <a:lnTo>
                  <a:pt x="2448" y="316"/>
                </a:lnTo>
                <a:lnTo>
                  <a:pt x="2449" y="300"/>
                </a:lnTo>
                <a:lnTo>
                  <a:pt x="2449" y="293"/>
                </a:lnTo>
                <a:lnTo>
                  <a:pt x="2450" y="286"/>
                </a:lnTo>
                <a:lnTo>
                  <a:pt x="2450" y="284"/>
                </a:lnTo>
                <a:lnTo>
                  <a:pt x="2451" y="292"/>
                </a:lnTo>
                <a:lnTo>
                  <a:pt x="2452" y="292"/>
                </a:lnTo>
                <a:lnTo>
                  <a:pt x="2452" y="300"/>
                </a:lnTo>
                <a:lnTo>
                  <a:pt x="2453" y="302"/>
                </a:lnTo>
                <a:lnTo>
                  <a:pt x="2453" y="305"/>
                </a:lnTo>
                <a:lnTo>
                  <a:pt x="2454" y="307"/>
                </a:lnTo>
                <a:lnTo>
                  <a:pt x="2454" y="308"/>
                </a:lnTo>
                <a:lnTo>
                  <a:pt x="2455" y="312"/>
                </a:lnTo>
                <a:lnTo>
                  <a:pt x="2456" y="309"/>
                </a:lnTo>
                <a:lnTo>
                  <a:pt x="2456" y="314"/>
                </a:lnTo>
                <a:lnTo>
                  <a:pt x="2457" y="312"/>
                </a:lnTo>
                <a:lnTo>
                  <a:pt x="2457" y="312"/>
                </a:lnTo>
                <a:lnTo>
                  <a:pt x="2458" y="315"/>
                </a:lnTo>
                <a:lnTo>
                  <a:pt x="2459" y="308"/>
                </a:lnTo>
                <a:lnTo>
                  <a:pt x="2459" y="313"/>
                </a:lnTo>
                <a:lnTo>
                  <a:pt x="2460" y="311"/>
                </a:lnTo>
                <a:lnTo>
                  <a:pt x="2460" y="314"/>
                </a:lnTo>
                <a:lnTo>
                  <a:pt x="2461" y="314"/>
                </a:lnTo>
                <a:lnTo>
                  <a:pt x="2462" y="315"/>
                </a:lnTo>
                <a:lnTo>
                  <a:pt x="2462" y="318"/>
                </a:lnTo>
                <a:lnTo>
                  <a:pt x="2463" y="318"/>
                </a:lnTo>
                <a:lnTo>
                  <a:pt x="2464" y="322"/>
                </a:lnTo>
                <a:lnTo>
                  <a:pt x="2464" y="322"/>
                </a:lnTo>
                <a:lnTo>
                  <a:pt x="2465" y="324"/>
                </a:lnTo>
                <a:lnTo>
                  <a:pt x="2465" y="323"/>
                </a:lnTo>
                <a:lnTo>
                  <a:pt x="2466" y="323"/>
                </a:lnTo>
                <a:lnTo>
                  <a:pt x="2466" y="326"/>
                </a:lnTo>
                <a:lnTo>
                  <a:pt x="2467" y="322"/>
                </a:lnTo>
                <a:lnTo>
                  <a:pt x="2468" y="327"/>
                </a:lnTo>
                <a:lnTo>
                  <a:pt x="2468" y="323"/>
                </a:lnTo>
                <a:lnTo>
                  <a:pt x="2469" y="319"/>
                </a:lnTo>
                <a:lnTo>
                  <a:pt x="2469" y="324"/>
                </a:lnTo>
                <a:lnTo>
                  <a:pt x="2470" y="317"/>
                </a:lnTo>
                <a:lnTo>
                  <a:pt x="2470" y="323"/>
                </a:lnTo>
                <a:lnTo>
                  <a:pt x="2471" y="315"/>
                </a:lnTo>
                <a:lnTo>
                  <a:pt x="2472" y="318"/>
                </a:lnTo>
                <a:lnTo>
                  <a:pt x="2472" y="309"/>
                </a:lnTo>
                <a:lnTo>
                  <a:pt x="2473" y="309"/>
                </a:lnTo>
                <a:lnTo>
                  <a:pt x="2473" y="312"/>
                </a:lnTo>
                <a:lnTo>
                  <a:pt x="2474" y="303"/>
                </a:lnTo>
                <a:lnTo>
                  <a:pt x="2475" y="292"/>
                </a:lnTo>
                <a:lnTo>
                  <a:pt x="2475" y="294"/>
                </a:lnTo>
                <a:lnTo>
                  <a:pt x="2476" y="291"/>
                </a:lnTo>
                <a:lnTo>
                  <a:pt x="2477" y="288"/>
                </a:lnTo>
                <a:lnTo>
                  <a:pt x="2477" y="294"/>
                </a:lnTo>
                <a:lnTo>
                  <a:pt x="2478" y="297"/>
                </a:lnTo>
                <a:lnTo>
                  <a:pt x="2478" y="299"/>
                </a:lnTo>
                <a:lnTo>
                  <a:pt x="2479" y="317"/>
                </a:lnTo>
                <a:lnTo>
                  <a:pt x="2480" y="318"/>
                </a:lnTo>
                <a:lnTo>
                  <a:pt x="2480" y="321"/>
                </a:lnTo>
                <a:lnTo>
                  <a:pt x="2481" y="321"/>
                </a:lnTo>
                <a:lnTo>
                  <a:pt x="2481" y="320"/>
                </a:lnTo>
                <a:lnTo>
                  <a:pt x="2482" y="323"/>
                </a:lnTo>
                <a:lnTo>
                  <a:pt x="2482" y="321"/>
                </a:lnTo>
                <a:lnTo>
                  <a:pt x="2483" y="323"/>
                </a:lnTo>
                <a:lnTo>
                  <a:pt x="2484" y="323"/>
                </a:lnTo>
                <a:lnTo>
                  <a:pt x="2484" y="321"/>
                </a:lnTo>
                <a:lnTo>
                  <a:pt x="2485" y="324"/>
                </a:lnTo>
                <a:lnTo>
                  <a:pt x="2485" y="321"/>
                </a:lnTo>
                <a:lnTo>
                  <a:pt x="2486" y="320"/>
                </a:lnTo>
                <a:lnTo>
                  <a:pt x="2487" y="317"/>
                </a:lnTo>
                <a:lnTo>
                  <a:pt x="2487" y="327"/>
                </a:lnTo>
                <a:lnTo>
                  <a:pt x="2488" y="340"/>
                </a:lnTo>
                <a:lnTo>
                  <a:pt x="2488" y="297"/>
                </a:lnTo>
                <a:lnTo>
                  <a:pt x="2489" y="254"/>
                </a:lnTo>
                <a:lnTo>
                  <a:pt x="2490" y="210"/>
                </a:lnTo>
                <a:lnTo>
                  <a:pt x="2490" y="167"/>
                </a:lnTo>
                <a:lnTo>
                  <a:pt x="2491" y="211"/>
                </a:lnTo>
                <a:lnTo>
                  <a:pt x="2491" y="254"/>
                </a:lnTo>
                <a:lnTo>
                  <a:pt x="2492" y="298"/>
                </a:lnTo>
                <a:lnTo>
                  <a:pt x="2493" y="342"/>
                </a:lnTo>
                <a:lnTo>
                  <a:pt x="2493" y="376"/>
                </a:lnTo>
                <a:lnTo>
                  <a:pt x="2494" y="370"/>
                </a:lnTo>
                <a:lnTo>
                  <a:pt x="2495" y="375"/>
                </a:lnTo>
                <a:lnTo>
                  <a:pt x="2495" y="371"/>
                </a:lnTo>
                <a:lnTo>
                  <a:pt x="2496" y="376"/>
                </a:lnTo>
                <a:lnTo>
                  <a:pt x="2496" y="376"/>
                </a:lnTo>
                <a:lnTo>
                  <a:pt x="2497" y="374"/>
                </a:lnTo>
                <a:lnTo>
                  <a:pt x="2497" y="379"/>
                </a:lnTo>
                <a:lnTo>
                  <a:pt x="2498" y="379"/>
                </a:lnTo>
                <a:lnTo>
                  <a:pt x="2498" y="388"/>
                </a:lnTo>
                <a:lnTo>
                  <a:pt x="2499" y="380"/>
                </a:lnTo>
                <a:lnTo>
                  <a:pt x="2500" y="385"/>
                </a:lnTo>
                <a:lnTo>
                  <a:pt x="2500" y="386"/>
                </a:lnTo>
                <a:lnTo>
                  <a:pt x="2501" y="385"/>
                </a:lnTo>
                <a:lnTo>
                  <a:pt x="2501" y="388"/>
                </a:lnTo>
                <a:lnTo>
                  <a:pt x="2502" y="384"/>
                </a:lnTo>
                <a:lnTo>
                  <a:pt x="2503" y="385"/>
                </a:lnTo>
                <a:lnTo>
                  <a:pt x="2503" y="379"/>
                </a:lnTo>
                <a:lnTo>
                  <a:pt x="2504" y="374"/>
                </a:lnTo>
                <a:lnTo>
                  <a:pt x="2505" y="367"/>
                </a:lnTo>
                <a:lnTo>
                  <a:pt x="2505" y="358"/>
                </a:lnTo>
                <a:lnTo>
                  <a:pt x="2506" y="350"/>
                </a:lnTo>
                <a:lnTo>
                  <a:pt x="2506" y="339"/>
                </a:lnTo>
                <a:lnTo>
                  <a:pt x="2507" y="331"/>
                </a:lnTo>
                <a:lnTo>
                  <a:pt x="2508" y="320"/>
                </a:lnTo>
                <a:lnTo>
                  <a:pt x="2508" y="308"/>
                </a:lnTo>
                <a:lnTo>
                  <a:pt x="2509" y="309"/>
                </a:lnTo>
                <a:lnTo>
                  <a:pt x="2509" y="305"/>
                </a:lnTo>
                <a:lnTo>
                  <a:pt x="2510" y="308"/>
                </a:lnTo>
                <a:lnTo>
                  <a:pt x="2511" y="312"/>
                </a:lnTo>
                <a:lnTo>
                  <a:pt x="2511" y="315"/>
                </a:lnTo>
                <a:lnTo>
                  <a:pt x="2512" y="320"/>
                </a:lnTo>
                <a:lnTo>
                  <a:pt x="2512" y="320"/>
                </a:lnTo>
                <a:lnTo>
                  <a:pt x="2513" y="326"/>
                </a:lnTo>
                <a:lnTo>
                  <a:pt x="2513" y="323"/>
                </a:lnTo>
                <a:lnTo>
                  <a:pt x="2514" y="326"/>
                </a:lnTo>
                <a:lnTo>
                  <a:pt x="2514" y="326"/>
                </a:lnTo>
                <a:lnTo>
                  <a:pt x="2515" y="329"/>
                </a:lnTo>
                <a:lnTo>
                  <a:pt x="2516" y="328"/>
                </a:lnTo>
                <a:lnTo>
                  <a:pt x="2516" y="326"/>
                </a:lnTo>
                <a:lnTo>
                  <a:pt x="2517" y="328"/>
                </a:lnTo>
                <a:lnTo>
                  <a:pt x="2518" y="330"/>
                </a:lnTo>
                <a:lnTo>
                  <a:pt x="2518" y="330"/>
                </a:lnTo>
                <a:lnTo>
                  <a:pt x="2519" y="329"/>
                </a:lnTo>
                <a:lnTo>
                  <a:pt x="2519" y="330"/>
                </a:lnTo>
                <a:lnTo>
                  <a:pt x="2520" y="329"/>
                </a:lnTo>
                <a:lnTo>
                  <a:pt x="2521" y="328"/>
                </a:lnTo>
                <a:lnTo>
                  <a:pt x="2521" y="331"/>
                </a:lnTo>
                <a:lnTo>
                  <a:pt x="2522" y="329"/>
                </a:lnTo>
                <a:lnTo>
                  <a:pt x="2522" y="333"/>
                </a:lnTo>
                <a:lnTo>
                  <a:pt x="2523" y="333"/>
                </a:lnTo>
                <a:lnTo>
                  <a:pt x="2524" y="332"/>
                </a:lnTo>
                <a:lnTo>
                  <a:pt x="2524" y="333"/>
                </a:lnTo>
                <a:lnTo>
                  <a:pt x="2525" y="331"/>
                </a:lnTo>
                <a:lnTo>
                  <a:pt x="2525" y="333"/>
                </a:lnTo>
                <a:lnTo>
                  <a:pt x="2526" y="329"/>
                </a:lnTo>
                <a:lnTo>
                  <a:pt x="2527" y="333"/>
                </a:lnTo>
                <a:lnTo>
                  <a:pt x="2527" y="331"/>
                </a:lnTo>
                <a:lnTo>
                  <a:pt x="2528" y="329"/>
                </a:lnTo>
                <a:lnTo>
                  <a:pt x="2528" y="330"/>
                </a:lnTo>
                <a:lnTo>
                  <a:pt x="2529" y="326"/>
                </a:lnTo>
                <a:lnTo>
                  <a:pt x="2529" y="325"/>
                </a:lnTo>
                <a:lnTo>
                  <a:pt x="2530" y="320"/>
                </a:lnTo>
                <a:lnTo>
                  <a:pt x="2531" y="316"/>
                </a:lnTo>
                <a:lnTo>
                  <a:pt x="2531" y="315"/>
                </a:lnTo>
                <a:lnTo>
                  <a:pt x="2532" y="310"/>
                </a:lnTo>
                <a:lnTo>
                  <a:pt x="2532" y="310"/>
                </a:lnTo>
                <a:lnTo>
                  <a:pt x="2533" y="289"/>
                </a:lnTo>
                <a:lnTo>
                  <a:pt x="2534" y="305"/>
                </a:lnTo>
                <a:lnTo>
                  <a:pt x="2534" y="288"/>
                </a:lnTo>
                <a:lnTo>
                  <a:pt x="2535" y="293"/>
                </a:lnTo>
                <a:lnTo>
                  <a:pt x="2536" y="302"/>
                </a:lnTo>
                <a:lnTo>
                  <a:pt x="2536" y="302"/>
                </a:lnTo>
                <a:lnTo>
                  <a:pt x="2537" y="308"/>
                </a:lnTo>
                <a:lnTo>
                  <a:pt x="2537" y="318"/>
                </a:lnTo>
                <a:lnTo>
                  <a:pt x="2538" y="324"/>
                </a:lnTo>
                <a:lnTo>
                  <a:pt x="2539" y="320"/>
                </a:lnTo>
                <a:lnTo>
                  <a:pt x="2539" y="328"/>
                </a:lnTo>
                <a:lnTo>
                  <a:pt x="2540" y="320"/>
                </a:lnTo>
                <a:lnTo>
                  <a:pt x="2540" y="327"/>
                </a:lnTo>
                <a:lnTo>
                  <a:pt x="2541" y="327"/>
                </a:lnTo>
                <a:lnTo>
                  <a:pt x="2541" y="320"/>
                </a:lnTo>
                <a:lnTo>
                  <a:pt x="2542" y="327"/>
                </a:lnTo>
                <a:lnTo>
                  <a:pt x="2543" y="320"/>
                </a:lnTo>
                <a:lnTo>
                  <a:pt x="2543" y="319"/>
                </a:lnTo>
                <a:lnTo>
                  <a:pt x="2544" y="325"/>
                </a:lnTo>
                <a:lnTo>
                  <a:pt x="2544" y="315"/>
                </a:lnTo>
                <a:lnTo>
                  <a:pt x="2545" y="317"/>
                </a:lnTo>
                <a:lnTo>
                  <a:pt x="2545" y="325"/>
                </a:lnTo>
                <a:lnTo>
                  <a:pt x="2546" y="346"/>
                </a:lnTo>
                <a:lnTo>
                  <a:pt x="2547" y="302"/>
                </a:lnTo>
                <a:lnTo>
                  <a:pt x="2547" y="259"/>
                </a:lnTo>
                <a:lnTo>
                  <a:pt x="2548" y="216"/>
                </a:lnTo>
                <a:lnTo>
                  <a:pt x="2549" y="172"/>
                </a:lnTo>
                <a:lnTo>
                  <a:pt x="2549" y="216"/>
                </a:lnTo>
                <a:lnTo>
                  <a:pt x="2550" y="260"/>
                </a:lnTo>
                <a:lnTo>
                  <a:pt x="2550" y="303"/>
                </a:lnTo>
                <a:lnTo>
                  <a:pt x="2551" y="347"/>
                </a:lnTo>
                <a:lnTo>
                  <a:pt x="2552" y="374"/>
                </a:lnTo>
                <a:lnTo>
                  <a:pt x="2552" y="371"/>
                </a:lnTo>
                <a:lnTo>
                  <a:pt x="2553" y="367"/>
                </a:lnTo>
                <a:lnTo>
                  <a:pt x="2553" y="370"/>
                </a:lnTo>
                <a:lnTo>
                  <a:pt x="2554" y="372"/>
                </a:lnTo>
                <a:lnTo>
                  <a:pt x="2555" y="367"/>
                </a:lnTo>
                <a:lnTo>
                  <a:pt x="2555" y="378"/>
                </a:lnTo>
                <a:lnTo>
                  <a:pt x="2556" y="374"/>
                </a:lnTo>
                <a:lnTo>
                  <a:pt x="2556" y="379"/>
                </a:lnTo>
                <a:lnTo>
                  <a:pt x="2557" y="381"/>
                </a:lnTo>
                <a:lnTo>
                  <a:pt x="2557" y="381"/>
                </a:lnTo>
                <a:lnTo>
                  <a:pt x="2558" y="381"/>
                </a:lnTo>
                <a:lnTo>
                  <a:pt x="2559" y="381"/>
                </a:lnTo>
                <a:lnTo>
                  <a:pt x="2559" y="381"/>
                </a:lnTo>
                <a:lnTo>
                  <a:pt x="2560" y="379"/>
                </a:lnTo>
                <a:lnTo>
                  <a:pt x="2560" y="383"/>
                </a:lnTo>
                <a:lnTo>
                  <a:pt x="2561" y="372"/>
                </a:lnTo>
                <a:lnTo>
                  <a:pt x="2562" y="371"/>
                </a:lnTo>
                <a:lnTo>
                  <a:pt x="2562" y="365"/>
                </a:lnTo>
                <a:lnTo>
                  <a:pt x="2563" y="354"/>
                </a:lnTo>
                <a:lnTo>
                  <a:pt x="2563" y="348"/>
                </a:lnTo>
                <a:lnTo>
                  <a:pt x="2564" y="336"/>
                </a:lnTo>
                <a:lnTo>
                  <a:pt x="2565" y="325"/>
                </a:lnTo>
                <a:lnTo>
                  <a:pt x="2565" y="312"/>
                </a:lnTo>
                <a:lnTo>
                  <a:pt x="2566" y="302"/>
                </a:lnTo>
                <a:lnTo>
                  <a:pt x="2567" y="294"/>
                </a:lnTo>
                <a:lnTo>
                  <a:pt x="2567" y="289"/>
                </a:lnTo>
                <a:lnTo>
                  <a:pt x="2568" y="293"/>
                </a:lnTo>
                <a:lnTo>
                  <a:pt x="2568" y="293"/>
                </a:lnTo>
                <a:lnTo>
                  <a:pt x="2569" y="301"/>
                </a:lnTo>
                <a:lnTo>
                  <a:pt x="2570" y="305"/>
                </a:lnTo>
                <a:lnTo>
                  <a:pt x="2570" y="307"/>
                </a:lnTo>
                <a:lnTo>
                  <a:pt x="2571" y="312"/>
                </a:lnTo>
                <a:lnTo>
                  <a:pt x="2571" y="312"/>
                </a:lnTo>
                <a:lnTo>
                  <a:pt x="2572" y="315"/>
                </a:lnTo>
                <a:lnTo>
                  <a:pt x="2572" y="312"/>
                </a:lnTo>
                <a:lnTo>
                  <a:pt x="2573" y="316"/>
                </a:lnTo>
                <a:lnTo>
                  <a:pt x="2574" y="315"/>
                </a:lnTo>
                <a:lnTo>
                  <a:pt x="2574" y="317"/>
                </a:lnTo>
                <a:lnTo>
                  <a:pt x="2575" y="318"/>
                </a:lnTo>
                <a:lnTo>
                  <a:pt x="2575" y="317"/>
                </a:lnTo>
                <a:lnTo>
                  <a:pt x="2576" y="321"/>
                </a:lnTo>
                <a:lnTo>
                  <a:pt x="2576" y="320"/>
                </a:lnTo>
                <a:lnTo>
                  <a:pt x="2577" y="322"/>
                </a:lnTo>
                <a:lnTo>
                  <a:pt x="2578" y="321"/>
                </a:lnTo>
                <a:lnTo>
                  <a:pt x="2578" y="322"/>
                </a:lnTo>
                <a:lnTo>
                  <a:pt x="2579" y="325"/>
                </a:lnTo>
                <a:lnTo>
                  <a:pt x="2580" y="322"/>
                </a:lnTo>
                <a:lnTo>
                  <a:pt x="2580" y="326"/>
                </a:lnTo>
                <a:lnTo>
                  <a:pt x="2581" y="324"/>
                </a:lnTo>
                <a:lnTo>
                  <a:pt x="2581" y="326"/>
                </a:lnTo>
                <a:lnTo>
                  <a:pt x="2582" y="330"/>
                </a:lnTo>
                <a:lnTo>
                  <a:pt x="2583" y="326"/>
                </a:lnTo>
                <a:lnTo>
                  <a:pt x="2583" y="330"/>
                </a:lnTo>
                <a:lnTo>
                  <a:pt x="2584" y="326"/>
                </a:lnTo>
                <a:lnTo>
                  <a:pt x="2585" y="325"/>
                </a:lnTo>
                <a:lnTo>
                  <a:pt x="2585" y="325"/>
                </a:lnTo>
                <a:lnTo>
                  <a:pt x="2586" y="323"/>
                </a:lnTo>
                <a:lnTo>
                  <a:pt x="2586" y="323"/>
                </a:lnTo>
                <a:lnTo>
                  <a:pt x="2587" y="320"/>
                </a:lnTo>
                <a:lnTo>
                  <a:pt x="2587" y="321"/>
                </a:lnTo>
                <a:lnTo>
                  <a:pt x="2588" y="319"/>
                </a:lnTo>
                <a:lnTo>
                  <a:pt x="2588" y="317"/>
                </a:lnTo>
                <a:lnTo>
                  <a:pt x="2589" y="317"/>
                </a:lnTo>
                <a:lnTo>
                  <a:pt x="2590" y="311"/>
                </a:lnTo>
                <a:lnTo>
                  <a:pt x="2590" y="309"/>
                </a:lnTo>
                <a:lnTo>
                  <a:pt x="2591" y="305"/>
                </a:lnTo>
                <a:lnTo>
                  <a:pt x="2591" y="305"/>
                </a:lnTo>
                <a:lnTo>
                  <a:pt x="2592" y="299"/>
                </a:lnTo>
                <a:lnTo>
                  <a:pt x="2593" y="284"/>
                </a:lnTo>
                <a:lnTo>
                  <a:pt x="2593" y="290"/>
                </a:lnTo>
                <a:lnTo>
                  <a:pt x="2594" y="284"/>
                </a:lnTo>
                <a:lnTo>
                  <a:pt x="2594" y="284"/>
                </a:lnTo>
                <a:lnTo>
                  <a:pt x="2595" y="290"/>
                </a:lnTo>
                <a:lnTo>
                  <a:pt x="2596" y="289"/>
                </a:lnTo>
                <a:lnTo>
                  <a:pt x="2596" y="293"/>
                </a:lnTo>
                <a:lnTo>
                  <a:pt x="2597" y="307"/>
                </a:lnTo>
                <a:lnTo>
                  <a:pt x="2598" y="312"/>
                </a:lnTo>
                <a:lnTo>
                  <a:pt x="2598" y="312"/>
                </a:lnTo>
                <a:lnTo>
                  <a:pt x="2599" y="316"/>
                </a:lnTo>
                <a:lnTo>
                  <a:pt x="2599" y="314"/>
                </a:lnTo>
                <a:lnTo>
                  <a:pt x="2600" y="316"/>
                </a:lnTo>
                <a:lnTo>
                  <a:pt x="2601" y="317"/>
                </a:lnTo>
                <a:lnTo>
                  <a:pt x="2601" y="315"/>
                </a:lnTo>
                <a:lnTo>
                  <a:pt x="2602" y="318"/>
                </a:lnTo>
                <a:lnTo>
                  <a:pt x="2602" y="313"/>
                </a:lnTo>
                <a:lnTo>
                  <a:pt x="2603" y="314"/>
                </a:lnTo>
                <a:lnTo>
                  <a:pt x="2603" y="312"/>
                </a:lnTo>
                <a:lnTo>
                  <a:pt x="2604" y="312"/>
                </a:lnTo>
                <a:lnTo>
                  <a:pt x="2604" y="310"/>
                </a:lnTo>
                <a:lnTo>
                  <a:pt x="2605" y="323"/>
                </a:lnTo>
                <a:lnTo>
                  <a:pt x="2606" y="331"/>
                </a:lnTo>
                <a:lnTo>
                  <a:pt x="2606" y="287"/>
                </a:lnTo>
                <a:lnTo>
                  <a:pt x="2607" y="244"/>
                </a:lnTo>
                <a:lnTo>
                  <a:pt x="2607" y="201"/>
                </a:lnTo>
                <a:lnTo>
                  <a:pt x="2608" y="157"/>
                </a:lnTo>
                <a:lnTo>
                  <a:pt x="2609" y="201"/>
                </a:lnTo>
                <a:lnTo>
                  <a:pt x="2609" y="245"/>
                </a:lnTo>
                <a:lnTo>
                  <a:pt x="2610" y="289"/>
                </a:lnTo>
                <a:lnTo>
                  <a:pt x="2611" y="332"/>
                </a:lnTo>
                <a:lnTo>
                  <a:pt x="2611" y="371"/>
                </a:lnTo>
                <a:lnTo>
                  <a:pt x="2612" y="363"/>
                </a:lnTo>
                <a:lnTo>
                  <a:pt x="2612" y="364"/>
                </a:lnTo>
                <a:lnTo>
                  <a:pt x="2613" y="366"/>
                </a:lnTo>
                <a:lnTo>
                  <a:pt x="2614" y="365"/>
                </a:lnTo>
                <a:lnTo>
                  <a:pt x="2614" y="369"/>
                </a:lnTo>
                <a:lnTo>
                  <a:pt x="2615" y="369"/>
                </a:lnTo>
                <a:lnTo>
                  <a:pt x="2615" y="370"/>
                </a:lnTo>
                <a:lnTo>
                  <a:pt x="2616" y="372"/>
                </a:lnTo>
                <a:lnTo>
                  <a:pt x="2617" y="373"/>
                </a:lnTo>
                <a:lnTo>
                  <a:pt x="2617" y="376"/>
                </a:lnTo>
                <a:lnTo>
                  <a:pt x="2618" y="374"/>
                </a:lnTo>
                <a:lnTo>
                  <a:pt x="2618" y="378"/>
                </a:lnTo>
                <a:lnTo>
                  <a:pt x="2619" y="374"/>
                </a:lnTo>
                <a:lnTo>
                  <a:pt x="2619" y="375"/>
                </a:lnTo>
                <a:lnTo>
                  <a:pt x="2620" y="373"/>
                </a:lnTo>
                <a:lnTo>
                  <a:pt x="2620" y="369"/>
                </a:lnTo>
                <a:lnTo>
                  <a:pt x="2621" y="366"/>
                </a:lnTo>
                <a:lnTo>
                  <a:pt x="2622" y="358"/>
                </a:lnTo>
                <a:lnTo>
                  <a:pt x="2622" y="352"/>
                </a:lnTo>
                <a:lnTo>
                  <a:pt x="2623" y="340"/>
                </a:lnTo>
                <a:lnTo>
                  <a:pt x="2624" y="331"/>
                </a:lnTo>
                <a:lnTo>
                  <a:pt x="2624" y="319"/>
                </a:lnTo>
                <a:lnTo>
                  <a:pt x="2625" y="306"/>
                </a:lnTo>
                <a:lnTo>
                  <a:pt x="2625" y="298"/>
                </a:lnTo>
                <a:lnTo>
                  <a:pt x="2626" y="285"/>
                </a:lnTo>
                <a:lnTo>
                  <a:pt x="2627" y="284"/>
                </a:lnTo>
                <a:lnTo>
                  <a:pt x="2627" y="284"/>
                </a:lnTo>
                <a:lnTo>
                  <a:pt x="2628" y="286"/>
                </a:lnTo>
                <a:lnTo>
                  <a:pt x="2629" y="293"/>
                </a:lnTo>
                <a:lnTo>
                  <a:pt x="2629" y="295"/>
                </a:lnTo>
                <a:lnTo>
                  <a:pt x="2630" y="299"/>
                </a:lnTo>
                <a:lnTo>
                  <a:pt x="2630" y="299"/>
                </a:lnTo>
                <a:lnTo>
                  <a:pt x="2631" y="303"/>
                </a:lnTo>
                <a:lnTo>
                  <a:pt x="2631" y="304"/>
                </a:lnTo>
                <a:lnTo>
                  <a:pt x="2632" y="304"/>
                </a:lnTo>
                <a:lnTo>
                  <a:pt x="2633" y="308"/>
                </a:lnTo>
                <a:lnTo>
                  <a:pt x="2633" y="305"/>
                </a:lnTo>
                <a:lnTo>
                  <a:pt x="2634" y="307"/>
                </a:lnTo>
                <a:lnTo>
                  <a:pt x="2634" y="308"/>
                </a:lnTo>
                <a:lnTo>
                  <a:pt x="2635" y="307"/>
                </a:lnTo>
                <a:lnTo>
                  <a:pt x="2635" y="308"/>
                </a:lnTo>
                <a:lnTo>
                  <a:pt x="2636" y="304"/>
                </a:lnTo>
                <a:lnTo>
                  <a:pt x="2637" y="308"/>
                </a:lnTo>
                <a:lnTo>
                  <a:pt x="2637" y="306"/>
                </a:lnTo>
                <a:lnTo>
                  <a:pt x="2638" y="312"/>
                </a:lnTo>
                <a:lnTo>
                  <a:pt x="2638" y="312"/>
                </a:lnTo>
                <a:lnTo>
                  <a:pt x="2639" y="314"/>
                </a:lnTo>
                <a:lnTo>
                  <a:pt x="2640" y="318"/>
                </a:lnTo>
                <a:lnTo>
                  <a:pt x="2640" y="313"/>
                </a:lnTo>
                <a:lnTo>
                  <a:pt x="2641" y="321"/>
                </a:lnTo>
                <a:lnTo>
                  <a:pt x="2642" y="318"/>
                </a:lnTo>
                <a:lnTo>
                  <a:pt x="2642" y="323"/>
                </a:lnTo>
                <a:lnTo>
                  <a:pt x="2643" y="320"/>
                </a:lnTo>
                <a:lnTo>
                  <a:pt x="2643" y="324"/>
                </a:lnTo>
                <a:lnTo>
                  <a:pt x="2644" y="323"/>
                </a:lnTo>
                <a:lnTo>
                  <a:pt x="2645" y="318"/>
                </a:lnTo>
                <a:lnTo>
                  <a:pt x="2645" y="320"/>
                </a:lnTo>
                <a:lnTo>
                  <a:pt x="2646" y="318"/>
                </a:lnTo>
                <a:lnTo>
                  <a:pt x="2646" y="314"/>
                </a:lnTo>
                <a:lnTo>
                  <a:pt x="2647" y="318"/>
                </a:lnTo>
                <a:lnTo>
                  <a:pt x="2647" y="312"/>
                </a:lnTo>
                <a:lnTo>
                  <a:pt x="2648" y="317"/>
                </a:lnTo>
                <a:lnTo>
                  <a:pt x="2649" y="311"/>
                </a:lnTo>
                <a:lnTo>
                  <a:pt x="2649" y="312"/>
                </a:lnTo>
                <a:lnTo>
                  <a:pt x="2650" y="307"/>
                </a:lnTo>
                <a:lnTo>
                  <a:pt x="2650" y="304"/>
                </a:lnTo>
                <a:lnTo>
                  <a:pt x="2651" y="300"/>
                </a:lnTo>
                <a:lnTo>
                  <a:pt x="2651" y="297"/>
                </a:lnTo>
                <a:lnTo>
                  <a:pt x="2652" y="280"/>
                </a:lnTo>
                <a:lnTo>
                  <a:pt x="2653" y="297"/>
                </a:lnTo>
                <a:lnTo>
                  <a:pt x="2653" y="285"/>
                </a:lnTo>
                <a:lnTo>
                  <a:pt x="2654" y="284"/>
                </a:lnTo>
                <a:lnTo>
                  <a:pt x="2655" y="288"/>
                </a:lnTo>
                <a:lnTo>
                  <a:pt x="2655" y="297"/>
                </a:lnTo>
                <a:lnTo>
                  <a:pt x="2656" y="301"/>
                </a:lnTo>
                <a:lnTo>
                  <a:pt x="2656" y="310"/>
                </a:lnTo>
                <a:lnTo>
                  <a:pt x="2657" y="314"/>
                </a:lnTo>
                <a:lnTo>
                  <a:pt x="2658" y="318"/>
                </a:lnTo>
                <a:lnTo>
                  <a:pt x="2658" y="316"/>
                </a:lnTo>
                <a:lnTo>
                  <a:pt x="2659" y="315"/>
                </a:lnTo>
                <a:lnTo>
                  <a:pt x="2660" y="323"/>
                </a:lnTo>
                <a:lnTo>
                  <a:pt x="2660" y="314"/>
                </a:lnTo>
                <a:lnTo>
                  <a:pt x="2661" y="318"/>
                </a:lnTo>
                <a:lnTo>
                  <a:pt x="2661" y="317"/>
                </a:lnTo>
                <a:lnTo>
                  <a:pt x="2662" y="317"/>
                </a:lnTo>
                <a:lnTo>
                  <a:pt x="2662" y="316"/>
                </a:lnTo>
                <a:lnTo>
                  <a:pt x="2663" y="314"/>
                </a:lnTo>
                <a:lnTo>
                  <a:pt x="2663" y="314"/>
                </a:lnTo>
                <a:lnTo>
                  <a:pt x="2664" y="312"/>
                </a:lnTo>
                <a:lnTo>
                  <a:pt x="2665" y="331"/>
                </a:lnTo>
                <a:lnTo>
                  <a:pt x="2665" y="320"/>
                </a:lnTo>
                <a:lnTo>
                  <a:pt x="2666" y="277"/>
                </a:lnTo>
                <a:lnTo>
                  <a:pt x="2666" y="233"/>
                </a:lnTo>
                <a:lnTo>
                  <a:pt x="2667" y="190"/>
                </a:lnTo>
                <a:lnTo>
                  <a:pt x="2668" y="146"/>
                </a:lnTo>
                <a:lnTo>
                  <a:pt x="2668" y="190"/>
                </a:lnTo>
                <a:lnTo>
                  <a:pt x="2669" y="234"/>
                </a:lnTo>
                <a:lnTo>
                  <a:pt x="2669" y="277"/>
                </a:lnTo>
                <a:lnTo>
                  <a:pt x="2670" y="321"/>
                </a:lnTo>
                <a:lnTo>
                  <a:pt x="2671" y="365"/>
                </a:lnTo>
                <a:lnTo>
                  <a:pt x="2671" y="366"/>
                </a:lnTo>
                <a:lnTo>
                  <a:pt x="2672" y="370"/>
                </a:lnTo>
                <a:lnTo>
                  <a:pt x="2673" y="367"/>
                </a:lnTo>
                <a:lnTo>
                  <a:pt x="2673" y="372"/>
                </a:lnTo>
                <a:lnTo>
                  <a:pt x="2674" y="370"/>
                </a:lnTo>
                <a:lnTo>
                  <a:pt x="2674" y="371"/>
                </a:lnTo>
                <a:lnTo>
                  <a:pt x="2675" y="377"/>
                </a:lnTo>
                <a:lnTo>
                  <a:pt x="2676" y="377"/>
                </a:lnTo>
                <a:lnTo>
                  <a:pt x="2676" y="379"/>
                </a:lnTo>
                <a:lnTo>
                  <a:pt x="2677" y="382"/>
                </a:lnTo>
                <a:lnTo>
                  <a:pt x="2677" y="382"/>
                </a:lnTo>
                <a:lnTo>
                  <a:pt x="2678" y="383"/>
                </a:lnTo>
                <a:lnTo>
                  <a:pt x="2678" y="384"/>
                </a:lnTo>
                <a:lnTo>
                  <a:pt x="2679" y="385"/>
                </a:lnTo>
                <a:lnTo>
                  <a:pt x="2679" y="380"/>
                </a:lnTo>
                <a:lnTo>
                  <a:pt x="2680" y="377"/>
                </a:lnTo>
                <a:lnTo>
                  <a:pt x="2681" y="370"/>
                </a:lnTo>
                <a:lnTo>
                  <a:pt x="2681" y="364"/>
                </a:lnTo>
                <a:lnTo>
                  <a:pt x="2682" y="354"/>
                </a:lnTo>
                <a:lnTo>
                  <a:pt x="2682" y="346"/>
                </a:lnTo>
                <a:lnTo>
                  <a:pt x="2683" y="340"/>
                </a:lnTo>
                <a:lnTo>
                  <a:pt x="2684" y="325"/>
                </a:lnTo>
                <a:lnTo>
                  <a:pt x="2684" y="317"/>
                </a:lnTo>
                <a:lnTo>
                  <a:pt x="2685" y="305"/>
                </a:lnTo>
                <a:lnTo>
                  <a:pt x="2686" y="295"/>
                </a:lnTo>
                <a:lnTo>
                  <a:pt x="2686" y="297"/>
                </a:lnTo>
                <a:lnTo>
                  <a:pt x="2687" y="298"/>
                </a:lnTo>
                <a:lnTo>
                  <a:pt x="2687" y="303"/>
                </a:lnTo>
                <a:lnTo>
                  <a:pt x="2688" y="305"/>
                </a:lnTo>
                <a:lnTo>
                  <a:pt x="2689" y="308"/>
                </a:lnTo>
                <a:lnTo>
                  <a:pt x="2689" y="313"/>
                </a:lnTo>
                <a:lnTo>
                  <a:pt x="2690" y="314"/>
                </a:lnTo>
                <a:lnTo>
                  <a:pt x="2690" y="317"/>
                </a:lnTo>
                <a:lnTo>
                  <a:pt x="2691" y="316"/>
                </a:lnTo>
                <a:lnTo>
                  <a:pt x="2692" y="321"/>
                </a:lnTo>
                <a:lnTo>
                  <a:pt x="2692" y="317"/>
                </a:lnTo>
                <a:lnTo>
                  <a:pt x="2693" y="317"/>
                </a:lnTo>
                <a:lnTo>
                  <a:pt x="2693" y="319"/>
                </a:lnTo>
                <a:lnTo>
                  <a:pt x="2694" y="317"/>
                </a:lnTo>
                <a:lnTo>
                  <a:pt x="2694" y="320"/>
                </a:lnTo>
                <a:lnTo>
                  <a:pt x="2695" y="318"/>
                </a:lnTo>
                <a:lnTo>
                  <a:pt x="2696" y="322"/>
                </a:lnTo>
                <a:lnTo>
                  <a:pt x="2696" y="323"/>
                </a:lnTo>
                <a:lnTo>
                  <a:pt x="2697" y="320"/>
                </a:lnTo>
                <a:lnTo>
                  <a:pt x="2697" y="320"/>
                </a:lnTo>
                <a:lnTo>
                  <a:pt x="2698" y="320"/>
                </a:lnTo>
                <a:lnTo>
                  <a:pt x="2699" y="323"/>
                </a:lnTo>
                <a:lnTo>
                  <a:pt x="2699" y="321"/>
                </a:lnTo>
                <a:lnTo>
                  <a:pt x="2700" y="323"/>
                </a:lnTo>
                <a:lnTo>
                  <a:pt x="2700" y="322"/>
                </a:lnTo>
                <a:lnTo>
                  <a:pt x="2701" y="323"/>
                </a:lnTo>
                <a:lnTo>
                  <a:pt x="2702" y="323"/>
                </a:lnTo>
                <a:lnTo>
                  <a:pt x="2702" y="320"/>
                </a:lnTo>
                <a:lnTo>
                  <a:pt x="2703" y="321"/>
                </a:lnTo>
                <a:lnTo>
                  <a:pt x="2704" y="319"/>
                </a:lnTo>
                <a:lnTo>
                  <a:pt x="2704" y="318"/>
                </a:lnTo>
                <a:lnTo>
                  <a:pt x="2705" y="319"/>
                </a:lnTo>
                <a:lnTo>
                  <a:pt x="2705" y="314"/>
                </a:lnTo>
                <a:lnTo>
                  <a:pt x="2706" y="317"/>
                </a:lnTo>
                <a:lnTo>
                  <a:pt x="2706" y="317"/>
                </a:lnTo>
                <a:lnTo>
                  <a:pt x="2707" y="315"/>
                </a:lnTo>
                <a:lnTo>
                  <a:pt x="2708" y="315"/>
                </a:lnTo>
                <a:lnTo>
                  <a:pt x="2708" y="311"/>
                </a:lnTo>
                <a:lnTo>
                  <a:pt x="2709" y="308"/>
                </a:lnTo>
                <a:lnTo>
                  <a:pt x="2709" y="304"/>
                </a:lnTo>
                <a:lnTo>
                  <a:pt x="2710" y="306"/>
                </a:lnTo>
                <a:lnTo>
                  <a:pt x="2710" y="297"/>
                </a:lnTo>
                <a:lnTo>
                  <a:pt x="2711" y="292"/>
                </a:lnTo>
                <a:lnTo>
                  <a:pt x="2712" y="282"/>
                </a:lnTo>
                <a:lnTo>
                  <a:pt x="2712" y="292"/>
                </a:lnTo>
                <a:lnTo>
                  <a:pt x="2713" y="284"/>
                </a:lnTo>
                <a:lnTo>
                  <a:pt x="2713" y="288"/>
                </a:lnTo>
                <a:lnTo>
                  <a:pt x="2714" y="288"/>
                </a:lnTo>
                <a:lnTo>
                  <a:pt x="2715" y="291"/>
                </a:lnTo>
                <a:lnTo>
                  <a:pt x="2715" y="307"/>
                </a:lnTo>
                <a:lnTo>
                  <a:pt x="2716" y="310"/>
                </a:lnTo>
                <a:lnTo>
                  <a:pt x="2717" y="312"/>
                </a:lnTo>
                <a:lnTo>
                  <a:pt x="2717" y="317"/>
                </a:lnTo>
                <a:lnTo>
                  <a:pt x="2718" y="312"/>
                </a:lnTo>
                <a:lnTo>
                  <a:pt x="2718" y="316"/>
                </a:lnTo>
                <a:lnTo>
                  <a:pt x="2719" y="315"/>
                </a:lnTo>
                <a:lnTo>
                  <a:pt x="2720" y="312"/>
                </a:lnTo>
                <a:lnTo>
                  <a:pt x="2720" y="317"/>
                </a:lnTo>
                <a:lnTo>
                  <a:pt x="2721" y="314"/>
                </a:lnTo>
                <a:lnTo>
                  <a:pt x="2721" y="317"/>
                </a:lnTo>
                <a:lnTo>
                  <a:pt x="2722" y="310"/>
                </a:lnTo>
                <a:lnTo>
                  <a:pt x="2723" y="313"/>
                </a:lnTo>
                <a:lnTo>
                  <a:pt x="2723" y="306"/>
                </a:lnTo>
                <a:lnTo>
                  <a:pt x="2724" y="318"/>
                </a:lnTo>
                <a:lnTo>
                  <a:pt x="2724" y="337"/>
                </a:lnTo>
                <a:lnTo>
                  <a:pt x="2725" y="294"/>
                </a:lnTo>
                <a:lnTo>
                  <a:pt x="2725" y="250"/>
                </a:lnTo>
                <a:lnTo>
                  <a:pt x="2726" y="207"/>
                </a:lnTo>
                <a:lnTo>
                  <a:pt x="2727" y="164"/>
                </a:lnTo>
                <a:lnTo>
                  <a:pt x="2727" y="207"/>
                </a:lnTo>
                <a:lnTo>
                  <a:pt x="2728" y="251"/>
                </a:lnTo>
                <a:lnTo>
                  <a:pt x="2728" y="295"/>
                </a:lnTo>
                <a:lnTo>
                  <a:pt x="2729" y="338"/>
                </a:lnTo>
                <a:lnTo>
                  <a:pt x="2730" y="370"/>
                </a:lnTo>
                <a:lnTo>
                  <a:pt x="2730" y="364"/>
                </a:lnTo>
                <a:lnTo>
                  <a:pt x="2731" y="366"/>
                </a:lnTo>
                <a:lnTo>
                  <a:pt x="2731" y="366"/>
                </a:lnTo>
                <a:lnTo>
                  <a:pt x="2732" y="367"/>
                </a:lnTo>
                <a:lnTo>
                  <a:pt x="2733" y="370"/>
                </a:lnTo>
                <a:lnTo>
                  <a:pt x="2733" y="370"/>
                </a:lnTo>
                <a:lnTo>
                  <a:pt x="2734" y="373"/>
                </a:lnTo>
                <a:lnTo>
                  <a:pt x="2735" y="372"/>
                </a:lnTo>
                <a:lnTo>
                  <a:pt x="2735" y="375"/>
                </a:lnTo>
                <a:lnTo>
                  <a:pt x="2736" y="376"/>
                </a:lnTo>
                <a:lnTo>
                  <a:pt x="2736" y="375"/>
                </a:lnTo>
                <a:lnTo>
                  <a:pt x="2737" y="379"/>
                </a:lnTo>
                <a:lnTo>
                  <a:pt x="2737" y="375"/>
                </a:lnTo>
                <a:lnTo>
                  <a:pt x="2738" y="378"/>
                </a:lnTo>
                <a:lnTo>
                  <a:pt x="2739" y="376"/>
                </a:lnTo>
                <a:lnTo>
                  <a:pt x="2739" y="372"/>
                </a:lnTo>
                <a:lnTo>
                  <a:pt x="2740" y="370"/>
                </a:lnTo>
                <a:lnTo>
                  <a:pt x="2740" y="361"/>
                </a:lnTo>
                <a:lnTo>
                  <a:pt x="2741" y="354"/>
                </a:lnTo>
                <a:lnTo>
                  <a:pt x="2741" y="342"/>
                </a:lnTo>
                <a:lnTo>
                  <a:pt x="2742" y="336"/>
                </a:lnTo>
                <a:lnTo>
                  <a:pt x="2743" y="325"/>
                </a:lnTo>
                <a:lnTo>
                  <a:pt x="2743" y="313"/>
                </a:lnTo>
                <a:lnTo>
                  <a:pt x="2744" y="305"/>
                </a:lnTo>
                <a:lnTo>
                  <a:pt x="2744" y="291"/>
                </a:lnTo>
                <a:lnTo>
                  <a:pt x="2745" y="289"/>
                </a:lnTo>
                <a:lnTo>
                  <a:pt x="2746" y="286"/>
                </a:lnTo>
                <a:lnTo>
                  <a:pt x="2746" y="288"/>
                </a:lnTo>
                <a:lnTo>
                  <a:pt x="2747" y="293"/>
                </a:lnTo>
                <a:lnTo>
                  <a:pt x="2748" y="296"/>
                </a:lnTo>
                <a:lnTo>
                  <a:pt x="2748" y="303"/>
                </a:lnTo>
                <a:lnTo>
                  <a:pt x="2749" y="302"/>
                </a:lnTo>
                <a:lnTo>
                  <a:pt x="2749" y="308"/>
                </a:lnTo>
                <a:lnTo>
                  <a:pt x="2750" y="308"/>
                </a:lnTo>
                <a:lnTo>
                  <a:pt x="2751" y="308"/>
                </a:lnTo>
                <a:lnTo>
                  <a:pt x="2751" y="310"/>
                </a:lnTo>
                <a:lnTo>
                  <a:pt x="2752" y="310"/>
                </a:lnTo>
                <a:lnTo>
                  <a:pt x="2752" y="312"/>
                </a:lnTo>
                <a:lnTo>
                  <a:pt x="2753" y="312"/>
                </a:lnTo>
                <a:lnTo>
                  <a:pt x="2753" y="312"/>
                </a:lnTo>
                <a:lnTo>
                  <a:pt x="2754" y="313"/>
                </a:lnTo>
                <a:lnTo>
                  <a:pt x="2755" y="312"/>
                </a:lnTo>
                <a:lnTo>
                  <a:pt x="2755" y="316"/>
                </a:lnTo>
                <a:lnTo>
                  <a:pt x="2756" y="313"/>
                </a:lnTo>
                <a:lnTo>
                  <a:pt x="2756" y="318"/>
                </a:lnTo>
                <a:lnTo>
                  <a:pt x="2757" y="316"/>
                </a:lnTo>
                <a:lnTo>
                  <a:pt x="2758" y="317"/>
                </a:lnTo>
                <a:lnTo>
                  <a:pt x="2758" y="320"/>
                </a:lnTo>
                <a:lnTo>
                  <a:pt x="2759" y="320"/>
                </a:lnTo>
                <a:lnTo>
                  <a:pt x="2759" y="322"/>
                </a:lnTo>
                <a:lnTo>
                  <a:pt x="2760" y="321"/>
                </a:lnTo>
                <a:lnTo>
                  <a:pt x="2761" y="322"/>
                </a:lnTo>
                <a:lnTo>
                  <a:pt x="2761" y="320"/>
                </a:lnTo>
                <a:lnTo>
                  <a:pt x="2762" y="321"/>
                </a:lnTo>
                <a:lnTo>
                  <a:pt x="2762" y="321"/>
                </a:lnTo>
                <a:lnTo>
                  <a:pt x="2763" y="318"/>
                </a:lnTo>
                <a:lnTo>
                  <a:pt x="2764" y="320"/>
                </a:lnTo>
                <a:lnTo>
                  <a:pt x="2764" y="317"/>
                </a:lnTo>
                <a:lnTo>
                  <a:pt x="2765" y="318"/>
                </a:lnTo>
                <a:lnTo>
                  <a:pt x="2766" y="316"/>
                </a:lnTo>
                <a:lnTo>
                  <a:pt x="2766" y="314"/>
                </a:lnTo>
                <a:lnTo>
                  <a:pt x="2767" y="313"/>
                </a:lnTo>
                <a:lnTo>
                  <a:pt x="2767" y="310"/>
                </a:lnTo>
                <a:lnTo>
                  <a:pt x="2768" y="309"/>
                </a:lnTo>
                <a:lnTo>
                  <a:pt x="2768" y="302"/>
                </a:lnTo>
                <a:lnTo>
                  <a:pt x="2769" y="303"/>
                </a:lnTo>
                <a:lnTo>
                  <a:pt x="2769" y="303"/>
                </a:lnTo>
                <a:lnTo>
                  <a:pt x="2770" y="296"/>
                </a:lnTo>
                <a:lnTo>
                  <a:pt x="2771" y="287"/>
                </a:lnTo>
                <a:lnTo>
                  <a:pt x="2771" y="281"/>
                </a:lnTo>
                <a:lnTo>
                  <a:pt x="2772" y="287"/>
                </a:lnTo>
                <a:lnTo>
                  <a:pt x="2772" y="277"/>
                </a:lnTo>
                <a:lnTo>
                  <a:pt x="2773" y="287"/>
                </a:lnTo>
                <a:lnTo>
                  <a:pt x="2774" y="285"/>
                </a:lnTo>
                <a:lnTo>
                  <a:pt x="2774" y="289"/>
                </a:lnTo>
                <a:lnTo>
                  <a:pt x="2775" y="307"/>
                </a:lnTo>
                <a:lnTo>
                  <a:pt x="2776" y="306"/>
                </a:lnTo>
                <a:lnTo>
                  <a:pt x="2776" y="313"/>
                </a:lnTo>
                <a:lnTo>
                  <a:pt x="2777" y="313"/>
                </a:lnTo>
                <a:lnTo>
                  <a:pt x="2777" y="312"/>
                </a:lnTo>
                <a:lnTo>
                  <a:pt x="2778" y="314"/>
                </a:lnTo>
                <a:lnTo>
                  <a:pt x="2779" y="312"/>
                </a:lnTo>
                <a:lnTo>
                  <a:pt x="2779" y="314"/>
                </a:lnTo>
                <a:lnTo>
                  <a:pt x="2780" y="312"/>
                </a:lnTo>
                <a:lnTo>
                  <a:pt x="2780" y="314"/>
                </a:lnTo>
                <a:lnTo>
                  <a:pt x="2781" y="313"/>
                </a:lnTo>
                <a:lnTo>
                  <a:pt x="2782" y="310"/>
                </a:lnTo>
                <a:lnTo>
                  <a:pt x="2782" y="312"/>
                </a:lnTo>
                <a:lnTo>
                  <a:pt x="2783" y="307"/>
                </a:lnTo>
                <a:lnTo>
                  <a:pt x="2783" y="317"/>
                </a:lnTo>
                <a:lnTo>
                  <a:pt x="2784" y="336"/>
                </a:lnTo>
                <a:lnTo>
                  <a:pt x="2784" y="293"/>
                </a:lnTo>
                <a:lnTo>
                  <a:pt x="2785" y="249"/>
                </a:lnTo>
                <a:lnTo>
                  <a:pt x="2785" y="206"/>
                </a:lnTo>
                <a:lnTo>
                  <a:pt x="2786" y="163"/>
                </a:lnTo>
                <a:lnTo>
                  <a:pt x="2787" y="180"/>
                </a:lnTo>
                <a:lnTo>
                  <a:pt x="2787" y="224"/>
                </a:lnTo>
                <a:lnTo>
                  <a:pt x="2788" y="268"/>
                </a:lnTo>
                <a:lnTo>
                  <a:pt x="2789" y="312"/>
                </a:lnTo>
                <a:lnTo>
                  <a:pt x="2789" y="355"/>
                </a:lnTo>
                <a:lnTo>
                  <a:pt x="2790" y="367"/>
                </a:lnTo>
                <a:lnTo>
                  <a:pt x="2790" y="367"/>
                </a:lnTo>
                <a:lnTo>
                  <a:pt x="2791" y="365"/>
                </a:lnTo>
                <a:lnTo>
                  <a:pt x="2792" y="367"/>
                </a:lnTo>
                <a:lnTo>
                  <a:pt x="2792" y="368"/>
                </a:lnTo>
                <a:lnTo>
                  <a:pt x="2793" y="367"/>
                </a:lnTo>
                <a:lnTo>
                  <a:pt x="2793" y="372"/>
                </a:lnTo>
                <a:lnTo>
                  <a:pt x="2794" y="371"/>
                </a:lnTo>
                <a:lnTo>
                  <a:pt x="2795" y="378"/>
                </a:lnTo>
                <a:lnTo>
                  <a:pt x="2795" y="374"/>
                </a:lnTo>
                <a:lnTo>
                  <a:pt x="2796" y="378"/>
                </a:lnTo>
                <a:lnTo>
                  <a:pt x="2796" y="379"/>
                </a:lnTo>
                <a:lnTo>
                  <a:pt x="2797" y="375"/>
                </a:lnTo>
                <a:lnTo>
                  <a:pt x="2798" y="380"/>
                </a:lnTo>
                <a:lnTo>
                  <a:pt x="2798" y="380"/>
                </a:lnTo>
                <a:lnTo>
                  <a:pt x="2799" y="380"/>
                </a:lnTo>
                <a:lnTo>
                  <a:pt x="2799" y="374"/>
                </a:lnTo>
                <a:lnTo>
                  <a:pt x="2800" y="370"/>
                </a:lnTo>
                <a:lnTo>
                  <a:pt x="2800" y="365"/>
                </a:lnTo>
                <a:lnTo>
                  <a:pt x="2801" y="354"/>
                </a:lnTo>
                <a:lnTo>
                  <a:pt x="2802" y="346"/>
                </a:lnTo>
                <a:lnTo>
                  <a:pt x="2802" y="336"/>
                </a:lnTo>
                <a:lnTo>
                  <a:pt x="2803" y="325"/>
                </a:lnTo>
                <a:lnTo>
                  <a:pt x="2803" y="312"/>
                </a:lnTo>
                <a:lnTo>
                  <a:pt x="2804" y="305"/>
                </a:lnTo>
                <a:lnTo>
                  <a:pt x="2805" y="298"/>
                </a:lnTo>
                <a:lnTo>
                  <a:pt x="2805" y="297"/>
                </a:lnTo>
                <a:lnTo>
                  <a:pt x="2806" y="299"/>
                </a:lnTo>
                <a:lnTo>
                  <a:pt x="2807" y="299"/>
                </a:lnTo>
                <a:lnTo>
                  <a:pt x="2807" y="307"/>
                </a:lnTo>
                <a:lnTo>
                  <a:pt x="2808" y="309"/>
                </a:lnTo>
                <a:lnTo>
                  <a:pt x="2808" y="313"/>
                </a:lnTo>
                <a:lnTo>
                  <a:pt x="2809" y="317"/>
                </a:lnTo>
                <a:lnTo>
                  <a:pt x="2810" y="317"/>
                </a:lnTo>
                <a:lnTo>
                  <a:pt x="2810" y="318"/>
                </a:lnTo>
                <a:lnTo>
                  <a:pt x="2811" y="320"/>
                </a:lnTo>
                <a:lnTo>
                  <a:pt x="2811" y="323"/>
                </a:lnTo>
                <a:lnTo>
                  <a:pt x="2812" y="319"/>
                </a:lnTo>
                <a:lnTo>
                  <a:pt x="2812" y="320"/>
                </a:lnTo>
                <a:lnTo>
                  <a:pt x="2813" y="321"/>
                </a:lnTo>
                <a:lnTo>
                  <a:pt x="2814" y="316"/>
                </a:lnTo>
                <a:lnTo>
                  <a:pt x="2814" y="322"/>
                </a:lnTo>
                <a:lnTo>
                  <a:pt x="2815" y="319"/>
                </a:lnTo>
                <a:lnTo>
                  <a:pt x="2815" y="320"/>
                </a:lnTo>
                <a:lnTo>
                  <a:pt x="2816" y="323"/>
                </a:lnTo>
                <a:lnTo>
                  <a:pt x="2816" y="323"/>
                </a:lnTo>
                <a:lnTo>
                  <a:pt x="2817" y="331"/>
                </a:lnTo>
                <a:lnTo>
                  <a:pt x="2818" y="325"/>
                </a:lnTo>
                <a:lnTo>
                  <a:pt x="2818" y="330"/>
                </a:lnTo>
                <a:lnTo>
                  <a:pt x="2819" y="331"/>
                </a:lnTo>
                <a:lnTo>
                  <a:pt x="2820" y="331"/>
                </a:lnTo>
                <a:lnTo>
                  <a:pt x="2820" y="334"/>
                </a:lnTo>
                <a:lnTo>
                  <a:pt x="2821" y="334"/>
                </a:lnTo>
                <a:lnTo>
                  <a:pt x="2821" y="338"/>
                </a:lnTo>
                <a:lnTo>
                  <a:pt x="2822" y="334"/>
                </a:lnTo>
                <a:lnTo>
                  <a:pt x="2823" y="338"/>
                </a:lnTo>
                <a:lnTo>
                  <a:pt x="2823" y="339"/>
                </a:lnTo>
                <a:lnTo>
                  <a:pt x="2824" y="332"/>
                </a:lnTo>
                <a:lnTo>
                  <a:pt x="2824" y="337"/>
                </a:lnTo>
                <a:lnTo>
                  <a:pt x="2825" y="330"/>
                </a:lnTo>
                <a:lnTo>
                  <a:pt x="2826" y="333"/>
                </a:lnTo>
                <a:lnTo>
                  <a:pt x="2826" y="330"/>
                </a:lnTo>
                <a:lnTo>
                  <a:pt x="2827" y="331"/>
                </a:lnTo>
                <a:lnTo>
                  <a:pt x="2827" y="330"/>
                </a:lnTo>
                <a:lnTo>
                  <a:pt x="2828" y="326"/>
                </a:lnTo>
                <a:lnTo>
                  <a:pt x="2828" y="320"/>
                </a:lnTo>
                <a:lnTo>
                  <a:pt x="2829" y="319"/>
                </a:lnTo>
                <a:lnTo>
                  <a:pt x="2830" y="323"/>
                </a:lnTo>
                <a:lnTo>
                  <a:pt x="2830" y="312"/>
                </a:lnTo>
                <a:lnTo>
                  <a:pt x="2831" y="297"/>
                </a:lnTo>
                <a:lnTo>
                  <a:pt x="2831" y="313"/>
                </a:lnTo>
                <a:lnTo>
                  <a:pt x="2832" y="298"/>
                </a:lnTo>
                <a:lnTo>
                  <a:pt x="2833" y="305"/>
                </a:lnTo>
                <a:lnTo>
                  <a:pt x="2833" y="302"/>
                </a:lnTo>
                <a:lnTo>
                  <a:pt x="2834" y="314"/>
                </a:lnTo>
                <a:lnTo>
                  <a:pt x="2834" y="325"/>
                </a:lnTo>
                <a:lnTo>
                  <a:pt x="2835" y="326"/>
                </a:lnTo>
                <a:lnTo>
                  <a:pt x="2836" y="336"/>
                </a:lnTo>
                <a:lnTo>
                  <a:pt x="2836" y="334"/>
                </a:lnTo>
                <a:lnTo>
                  <a:pt x="2837" y="334"/>
                </a:lnTo>
                <a:lnTo>
                  <a:pt x="2838" y="336"/>
                </a:lnTo>
                <a:lnTo>
                  <a:pt x="2838" y="337"/>
                </a:lnTo>
                <a:lnTo>
                  <a:pt x="2839" y="336"/>
                </a:lnTo>
                <a:lnTo>
                  <a:pt x="2839" y="336"/>
                </a:lnTo>
                <a:lnTo>
                  <a:pt x="2840" y="336"/>
                </a:lnTo>
                <a:lnTo>
                  <a:pt x="2841" y="338"/>
                </a:lnTo>
                <a:lnTo>
                  <a:pt x="2841" y="335"/>
                </a:lnTo>
                <a:lnTo>
                  <a:pt x="2842" y="331"/>
                </a:lnTo>
                <a:lnTo>
                  <a:pt x="2842" y="330"/>
                </a:lnTo>
                <a:lnTo>
                  <a:pt x="2843" y="341"/>
                </a:lnTo>
                <a:lnTo>
                  <a:pt x="2843" y="358"/>
                </a:lnTo>
                <a:lnTo>
                  <a:pt x="2844" y="314"/>
                </a:lnTo>
                <a:lnTo>
                  <a:pt x="2844" y="271"/>
                </a:lnTo>
                <a:lnTo>
                  <a:pt x="2845" y="227"/>
                </a:lnTo>
                <a:lnTo>
                  <a:pt x="2846" y="184"/>
                </a:lnTo>
                <a:lnTo>
                  <a:pt x="2846" y="228"/>
                </a:lnTo>
                <a:lnTo>
                  <a:pt x="2847" y="271"/>
                </a:lnTo>
                <a:lnTo>
                  <a:pt x="2847" y="315"/>
                </a:lnTo>
                <a:lnTo>
                  <a:pt x="2848" y="359"/>
                </a:lnTo>
                <a:lnTo>
                  <a:pt x="2849" y="386"/>
                </a:lnTo>
                <a:lnTo>
                  <a:pt x="2849" y="386"/>
                </a:lnTo>
                <a:lnTo>
                  <a:pt x="2850" y="381"/>
                </a:lnTo>
                <a:lnTo>
                  <a:pt x="2851" y="385"/>
                </a:lnTo>
                <a:lnTo>
                  <a:pt x="2851" y="383"/>
                </a:lnTo>
                <a:lnTo>
                  <a:pt x="2852" y="386"/>
                </a:lnTo>
                <a:lnTo>
                  <a:pt x="2852" y="389"/>
                </a:lnTo>
                <a:lnTo>
                  <a:pt x="2853" y="387"/>
                </a:lnTo>
                <a:lnTo>
                  <a:pt x="2854" y="391"/>
                </a:lnTo>
                <a:lnTo>
                  <a:pt x="2854" y="391"/>
                </a:lnTo>
                <a:lnTo>
                  <a:pt x="2855" y="392"/>
                </a:lnTo>
                <a:lnTo>
                  <a:pt x="2855" y="395"/>
                </a:lnTo>
                <a:lnTo>
                  <a:pt x="2856" y="395"/>
                </a:lnTo>
                <a:lnTo>
                  <a:pt x="2857" y="397"/>
                </a:lnTo>
                <a:lnTo>
                  <a:pt x="2857" y="395"/>
                </a:lnTo>
                <a:lnTo>
                  <a:pt x="2858" y="394"/>
                </a:lnTo>
                <a:lnTo>
                  <a:pt x="2858" y="390"/>
                </a:lnTo>
                <a:lnTo>
                  <a:pt x="2859" y="384"/>
                </a:lnTo>
                <a:lnTo>
                  <a:pt x="2859" y="381"/>
                </a:lnTo>
                <a:lnTo>
                  <a:pt x="2860" y="369"/>
                </a:lnTo>
                <a:lnTo>
                  <a:pt x="2860" y="363"/>
                </a:lnTo>
                <a:lnTo>
                  <a:pt x="2861" y="351"/>
                </a:lnTo>
                <a:lnTo>
                  <a:pt x="2862" y="342"/>
                </a:lnTo>
                <a:lnTo>
                  <a:pt x="2862" y="335"/>
                </a:lnTo>
                <a:lnTo>
                  <a:pt x="2863" y="323"/>
                </a:lnTo>
                <a:lnTo>
                  <a:pt x="2864" y="314"/>
                </a:lnTo>
                <a:lnTo>
                  <a:pt x="2864" y="303"/>
                </a:lnTo>
                <a:lnTo>
                  <a:pt x="2865" y="305"/>
                </a:lnTo>
                <a:lnTo>
                  <a:pt x="2865" y="305"/>
                </a:lnTo>
                <a:lnTo>
                  <a:pt x="2866" y="308"/>
                </a:lnTo>
                <a:lnTo>
                  <a:pt x="2867" y="317"/>
                </a:lnTo>
                <a:lnTo>
                  <a:pt x="2867" y="317"/>
                </a:lnTo>
                <a:lnTo>
                  <a:pt x="2868" y="323"/>
                </a:lnTo>
                <a:lnTo>
                  <a:pt x="2869" y="323"/>
                </a:lnTo>
                <a:lnTo>
                  <a:pt x="2869" y="323"/>
                </a:lnTo>
                <a:lnTo>
                  <a:pt x="2870" y="326"/>
                </a:lnTo>
                <a:lnTo>
                  <a:pt x="2870" y="325"/>
                </a:lnTo>
                <a:lnTo>
                  <a:pt x="2871" y="327"/>
                </a:lnTo>
                <a:lnTo>
                  <a:pt x="2872" y="325"/>
                </a:lnTo>
                <a:lnTo>
                  <a:pt x="2872" y="328"/>
                </a:lnTo>
                <a:lnTo>
                  <a:pt x="2873" y="325"/>
                </a:lnTo>
                <a:lnTo>
                  <a:pt x="2873" y="326"/>
                </a:lnTo>
                <a:lnTo>
                  <a:pt x="2874" y="330"/>
                </a:lnTo>
                <a:lnTo>
                  <a:pt x="2874" y="329"/>
                </a:lnTo>
                <a:lnTo>
                  <a:pt x="2875" y="332"/>
                </a:lnTo>
                <a:lnTo>
                  <a:pt x="2875" y="330"/>
                </a:lnTo>
                <a:lnTo>
                  <a:pt x="2876" y="331"/>
                </a:lnTo>
                <a:lnTo>
                  <a:pt x="2877" y="331"/>
                </a:lnTo>
                <a:lnTo>
                  <a:pt x="2877" y="331"/>
                </a:lnTo>
                <a:lnTo>
                  <a:pt x="2878" y="333"/>
                </a:lnTo>
                <a:lnTo>
                  <a:pt x="2878" y="331"/>
                </a:lnTo>
                <a:lnTo>
                  <a:pt x="2879" y="333"/>
                </a:lnTo>
                <a:lnTo>
                  <a:pt x="2880" y="328"/>
                </a:lnTo>
                <a:lnTo>
                  <a:pt x="2880" y="330"/>
                </a:lnTo>
                <a:lnTo>
                  <a:pt x="2881" y="328"/>
                </a:lnTo>
                <a:lnTo>
                  <a:pt x="2882" y="328"/>
                </a:lnTo>
                <a:lnTo>
                  <a:pt x="2882" y="328"/>
                </a:lnTo>
                <a:lnTo>
                  <a:pt x="2883" y="325"/>
                </a:lnTo>
                <a:lnTo>
                  <a:pt x="2883" y="326"/>
                </a:lnTo>
                <a:lnTo>
                  <a:pt x="2884" y="323"/>
                </a:lnTo>
                <a:lnTo>
                  <a:pt x="2885" y="325"/>
                </a:lnTo>
                <a:lnTo>
                  <a:pt x="2885" y="321"/>
                </a:lnTo>
                <a:lnTo>
                  <a:pt x="2886" y="323"/>
                </a:lnTo>
                <a:lnTo>
                  <a:pt x="2886" y="323"/>
                </a:lnTo>
                <a:lnTo>
                  <a:pt x="2887" y="318"/>
                </a:lnTo>
                <a:lnTo>
                  <a:pt x="2888" y="318"/>
                </a:lnTo>
                <a:lnTo>
                  <a:pt x="2888" y="314"/>
                </a:lnTo>
                <a:lnTo>
                  <a:pt x="2889" y="316"/>
                </a:lnTo>
                <a:lnTo>
                  <a:pt x="2889" y="311"/>
                </a:lnTo>
                <a:lnTo>
                  <a:pt x="2890" y="295"/>
                </a:lnTo>
                <a:lnTo>
                  <a:pt x="2890" y="299"/>
                </a:lnTo>
                <a:lnTo>
                  <a:pt x="2891" y="292"/>
                </a:lnTo>
                <a:lnTo>
                  <a:pt x="2891" y="294"/>
                </a:lnTo>
                <a:lnTo>
                  <a:pt x="2892" y="298"/>
                </a:lnTo>
                <a:lnTo>
                  <a:pt x="2893" y="298"/>
                </a:lnTo>
                <a:lnTo>
                  <a:pt x="2893" y="303"/>
                </a:lnTo>
                <a:lnTo>
                  <a:pt x="2894" y="319"/>
                </a:lnTo>
                <a:lnTo>
                  <a:pt x="2895" y="321"/>
                </a:lnTo>
                <a:lnTo>
                  <a:pt x="2895" y="324"/>
                </a:lnTo>
                <a:lnTo>
                  <a:pt x="2896" y="326"/>
                </a:lnTo>
                <a:lnTo>
                  <a:pt x="2896" y="326"/>
                </a:lnTo>
                <a:lnTo>
                  <a:pt x="2897" y="327"/>
                </a:lnTo>
                <a:lnTo>
                  <a:pt x="2898" y="329"/>
                </a:lnTo>
                <a:lnTo>
                  <a:pt x="2898" y="327"/>
                </a:lnTo>
                <a:lnTo>
                  <a:pt x="2899" y="331"/>
                </a:lnTo>
                <a:lnTo>
                  <a:pt x="2900" y="325"/>
                </a:lnTo>
                <a:lnTo>
                  <a:pt x="2900" y="326"/>
                </a:lnTo>
                <a:lnTo>
                  <a:pt x="2901" y="325"/>
                </a:lnTo>
                <a:lnTo>
                  <a:pt x="2901" y="322"/>
                </a:lnTo>
                <a:lnTo>
                  <a:pt x="2902" y="322"/>
                </a:lnTo>
                <a:lnTo>
                  <a:pt x="2902" y="336"/>
                </a:lnTo>
                <a:lnTo>
                  <a:pt x="2903" y="347"/>
                </a:lnTo>
                <a:lnTo>
                  <a:pt x="2904" y="304"/>
                </a:lnTo>
                <a:lnTo>
                  <a:pt x="2904" y="261"/>
                </a:lnTo>
                <a:lnTo>
                  <a:pt x="2905" y="217"/>
                </a:lnTo>
                <a:lnTo>
                  <a:pt x="2905" y="174"/>
                </a:lnTo>
                <a:lnTo>
                  <a:pt x="2906" y="218"/>
                </a:lnTo>
                <a:lnTo>
                  <a:pt x="2906" y="261"/>
                </a:lnTo>
                <a:lnTo>
                  <a:pt x="2907" y="305"/>
                </a:lnTo>
                <a:lnTo>
                  <a:pt x="2908" y="348"/>
                </a:lnTo>
                <a:lnTo>
                  <a:pt x="2908" y="379"/>
                </a:lnTo>
                <a:lnTo>
                  <a:pt x="2909" y="376"/>
                </a:lnTo>
                <a:lnTo>
                  <a:pt x="2909" y="377"/>
                </a:lnTo>
                <a:lnTo>
                  <a:pt x="2910" y="379"/>
                </a:lnTo>
                <a:lnTo>
                  <a:pt x="2911" y="376"/>
                </a:lnTo>
                <a:lnTo>
                  <a:pt x="2911" y="381"/>
                </a:lnTo>
                <a:lnTo>
                  <a:pt x="2912" y="379"/>
                </a:lnTo>
                <a:lnTo>
                  <a:pt x="2913" y="381"/>
                </a:lnTo>
                <a:lnTo>
                  <a:pt x="2913" y="383"/>
                </a:lnTo>
                <a:lnTo>
                  <a:pt x="2914" y="383"/>
                </a:lnTo>
                <a:lnTo>
                  <a:pt x="2914" y="387"/>
                </a:lnTo>
                <a:lnTo>
                  <a:pt x="2915" y="386"/>
                </a:lnTo>
                <a:lnTo>
                  <a:pt x="2916" y="389"/>
                </a:lnTo>
                <a:lnTo>
                  <a:pt x="2916" y="388"/>
                </a:lnTo>
                <a:lnTo>
                  <a:pt x="2917" y="389"/>
                </a:lnTo>
                <a:lnTo>
                  <a:pt x="2917" y="387"/>
                </a:lnTo>
                <a:lnTo>
                  <a:pt x="2918" y="381"/>
                </a:lnTo>
                <a:lnTo>
                  <a:pt x="2918" y="381"/>
                </a:lnTo>
                <a:lnTo>
                  <a:pt x="2919" y="371"/>
                </a:lnTo>
                <a:lnTo>
                  <a:pt x="2920" y="365"/>
                </a:lnTo>
                <a:lnTo>
                  <a:pt x="2920" y="355"/>
                </a:lnTo>
                <a:lnTo>
                  <a:pt x="2921" y="344"/>
                </a:lnTo>
                <a:lnTo>
                  <a:pt x="2921" y="337"/>
                </a:lnTo>
                <a:lnTo>
                  <a:pt x="2922" y="325"/>
                </a:lnTo>
                <a:lnTo>
                  <a:pt x="2922" y="316"/>
                </a:lnTo>
                <a:lnTo>
                  <a:pt x="2923" y="304"/>
                </a:lnTo>
                <a:lnTo>
                  <a:pt x="2924" y="302"/>
                </a:lnTo>
                <a:lnTo>
                  <a:pt x="2924" y="301"/>
                </a:lnTo>
                <a:lnTo>
                  <a:pt x="2925" y="302"/>
                </a:lnTo>
                <a:lnTo>
                  <a:pt x="2926" y="309"/>
                </a:lnTo>
                <a:lnTo>
                  <a:pt x="2926" y="310"/>
                </a:lnTo>
                <a:lnTo>
                  <a:pt x="2927" y="315"/>
                </a:lnTo>
                <a:lnTo>
                  <a:pt x="2927" y="315"/>
                </a:lnTo>
                <a:lnTo>
                  <a:pt x="2928" y="318"/>
                </a:lnTo>
                <a:lnTo>
                  <a:pt x="2929" y="320"/>
                </a:lnTo>
                <a:lnTo>
                  <a:pt x="2929" y="320"/>
                </a:lnTo>
                <a:lnTo>
                  <a:pt x="2930" y="322"/>
                </a:lnTo>
                <a:lnTo>
                  <a:pt x="2931" y="318"/>
                </a:lnTo>
                <a:lnTo>
                  <a:pt x="2931" y="323"/>
                </a:lnTo>
                <a:lnTo>
                  <a:pt x="2932" y="321"/>
                </a:lnTo>
                <a:lnTo>
                  <a:pt x="2932" y="321"/>
                </a:lnTo>
                <a:lnTo>
                  <a:pt x="2933" y="324"/>
                </a:lnTo>
                <a:lnTo>
                  <a:pt x="2933" y="323"/>
                </a:lnTo>
                <a:lnTo>
                  <a:pt x="2934" y="326"/>
                </a:lnTo>
                <a:lnTo>
                  <a:pt x="2934" y="324"/>
                </a:lnTo>
                <a:lnTo>
                  <a:pt x="2935" y="325"/>
                </a:lnTo>
                <a:lnTo>
                  <a:pt x="2936" y="325"/>
                </a:lnTo>
                <a:lnTo>
                  <a:pt x="2936" y="326"/>
                </a:lnTo>
                <a:lnTo>
                  <a:pt x="2937" y="328"/>
                </a:lnTo>
                <a:lnTo>
                  <a:pt x="2937" y="327"/>
                </a:lnTo>
                <a:lnTo>
                  <a:pt x="2938" y="331"/>
                </a:lnTo>
                <a:lnTo>
                  <a:pt x="2939" y="330"/>
                </a:lnTo>
                <a:lnTo>
                  <a:pt x="2939" y="330"/>
                </a:lnTo>
                <a:lnTo>
                  <a:pt x="2940" y="331"/>
                </a:lnTo>
                <a:lnTo>
                  <a:pt x="2940" y="328"/>
                </a:lnTo>
                <a:lnTo>
                  <a:pt x="2941" y="331"/>
                </a:lnTo>
                <a:lnTo>
                  <a:pt x="2942" y="329"/>
                </a:lnTo>
                <a:lnTo>
                  <a:pt x="2942" y="331"/>
                </a:lnTo>
                <a:lnTo>
                  <a:pt x="2943" y="327"/>
                </a:lnTo>
                <a:lnTo>
                  <a:pt x="2944" y="325"/>
                </a:lnTo>
                <a:lnTo>
                  <a:pt x="2944" y="323"/>
                </a:lnTo>
                <a:lnTo>
                  <a:pt x="2945" y="322"/>
                </a:lnTo>
                <a:lnTo>
                  <a:pt x="2945" y="325"/>
                </a:lnTo>
                <a:lnTo>
                  <a:pt x="2946" y="321"/>
                </a:lnTo>
                <a:lnTo>
                  <a:pt x="2947" y="320"/>
                </a:lnTo>
                <a:lnTo>
                  <a:pt x="2947" y="318"/>
                </a:lnTo>
                <a:lnTo>
                  <a:pt x="2948" y="318"/>
                </a:lnTo>
                <a:lnTo>
                  <a:pt x="2948" y="314"/>
                </a:lnTo>
                <a:lnTo>
                  <a:pt x="2949" y="314"/>
                </a:lnTo>
                <a:lnTo>
                  <a:pt x="2949" y="308"/>
                </a:lnTo>
                <a:lnTo>
                  <a:pt x="2950" y="292"/>
                </a:lnTo>
                <a:lnTo>
                  <a:pt x="2950" y="299"/>
                </a:lnTo>
                <a:lnTo>
                  <a:pt x="2951" y="297"/>
                </a:lnTo>
                <a:lnTo>
                  <a:pt x="2952" y="296"/>
                </a:lnTo>
                <a:lnTo>
                  <a:pt x="2952" y="305"/>
                </a:lnTo>
                <a:lnTo>
                  <a:pt x="2953" y="303"/>
                </a:lnTo>
                <a:lnTo>
                  <a:pt x="2953" y="306"/>
                </a:lnTo>
                <a:lnTo>
                  <a:pt x="2954" y="320"/>
                </a:lnTo>
                <a:lnTo>
                  <a:pt x="2955" y="327"/>
                </a:lnTo>
                <a:lnTo>
                  <a:pt x="2955" y="326"/>
                </a:lnTo>
                <a:lnTo>
                  <a:pt x="2956" y="328"/>
                </a:lnTo>
                <a:lnTo>
                  <a:pt x="2957" y="332"/>
                </a:lnTo>
                <a:lnTo>
                  <a:pt x="2957" y="331"/>
                </a:lnTo>
                <a:lnTo>
                  <a:pt x="2958" y="333"/>
                </a:lnTo>
                <a:lnTo>
                  <a:pt x="2958" y="328"/>
                </a:lnTo>
                <a:lnTo>
                  <a:pt x="2959" y="331"/>
                </a:lnTo>
                <a:lnTo>
                  <a:pt x="2960" y="330"/>
                </a:lnTo>
                <a:lnTo>
                  <a:pt x="2960" y="328"/>
                </a:lnTo>
                <a:lnTo>
                  <a:pt x="2961" y="328"/>
                </a:lnTo>
                <a:lnTo>
                  <a:pt x="2961" y="326"/>
                </a:lnTo>
                <a:lnTo>
                  <a:pt x="2962" y="322"/>
                </a:lnTo>
                <a:lnTo>
                  <a:pt x="2963" y="338"/>
                </a:lnTo>
                <a:lnTo>
                  <a:pt x="2963" y="350"/>
                </a:lnTo>
                <a:lnTo>
                  <a:pt x="2964" y="307"/>
                </a:lnTo>
                <a:lnTo>
                  <a:pt x="2964" y="263"/>
                </a:lnTo>
                <a:lnTo>
                  <a:pt x="2965" y="220"/>
                </a:lnTo>
                <a:lnTo>
                  <a:pt x="2965" y="177"/>
                </a:lnTo>
                <a:lnTo>
                  <a:pt x="2966" y="220"/>
                </a:lnTo>
                <a:lnTo>
                  <a:pt x="2967" y="264"/>
                </a:lnTo>
                <a:lnTo>
                  <a:pt x="2967" y="308"/>
                </a:lnTo>
                <a:lnTo>
                  <a:pt x="2968" y="351"/>
                </a:lnTo>
                <a:lnTo>
                  <a:pt x="2968" y="382"/>
                </a:lnTo>
                <a:lnTo>
                  <a:pt x="2969" y="381"/>
                </a:lnTo>
                <a:lnTo>
                  <a:pt x="2970" y="376"/>
                </a:lnTo>
                <a:lnTo>
                  <a:pt x="2970" y="381"/>
                </a:lnTo>
                <a:lnTo>
                  <a:pt x="2971" y="380"/>
                </a:lnTo>
                <a:lnTo>
                  <a:pt x="2971" y="380"/>
                </a:lnTo>
                <a:lnTo>
                  <a:pt x="2972" y="385"/>
                </a:lnTo>
                <a:lnTo>
                  <a:pt x="2973" y="384"/>
                </a:lnTo>
                <a:lnTo>
                  <a:pt x="2973" y="389"/>
                </a:lnTo>
                <a:lnTo>
                  <a:pt x="2974" y="389"/>
                </a:lnTo>
                <a:lnTo>
                  <a:pt x="2975" y="390"/>
                </a:lnTo>
                <a:lnTo>
                  <a:pt x="2975" y="391"/>
                </a:lnTo>
                <a:lnTo>
                  <a:pt x="2976" y="390"/>
                </a:lnTo>
                <a:lnTo>
                  <a:pt x="2976" y="395"/>
                </a:lnTo>
                <a:lnTo>
                  <a:pt x="2977" y="392"/>
                </a:lnTo>
                <a:lnTo>
                  <a:pt x="2977" y="392"/>
                </a:lnTo>
                <a:lnTo>
                  <a:pt x="2978" y="389"/>
                </a:lnTo>
                <a:lnTo>
                  <a:pt x="2979" y="386"/>
                </a:lnTo>
                <a:lnTo>
                  <a:pt x="2979" y="381"/>
                </a:lnTo>
                <a:lnTo>
                  <a:pt x="2980" y="375"/>
                </a:lnTo>
                <a:lnTo>
                  <a:pt x="2980" y="368"/>
                </a:lnTo>
                <a:lnTo>
                  <a:pt x="2981" y="356"/>
                </a:lnTo>
                <a:lnTo>
                  <a:pt x="2981" y="351"/>
                </a:lnTo>
                <a:lnTo>
                  <a:pt x="2982" y="336"/>
                </a:lnTo>
                <a:lnTo>
                  <a:pt x="2983" y="326"/>
                </a:lnTo>
                <a:lnTo>
                  <a:pt x="2983" y="318"/>
                </a:lnTo>
                <a:lnTo>
                  <a:pt x="2984" y="309"/>
                </a:lnTo>
                <a:lnTo>
                  <a:pt x="2984" y="310"/>
                </a:lnTo>
                <a:lnTo>
                  <a:pt x="2985" y="312"/>
                </a:lnTo>
                <a:lnTo>
                  <a:pt x="2986" y="317"/>
                </a:lnTo>
                <a:lnTo>
                  <a:pt x="2986" y="316"/>
                </a:lnTo>
                <a:lnTo>
                  <a:pt x="2987" y="322"/>
                </a:lnTo>
                <a:lnTo>
                  <a:pt x="2988" y="325"/>
                </a:lnTo>
                <a:lnTo>
                  <a:pt x="2988" y="320"/>
                </a:lnTo>
                <a:lnTo>
                  <a:pt x="2989" y="331"/>
                </a:lnTo>
                <a:lnTo>
                  <a:pt x="2989" y="325"/>
                </a:lnTo>
                <a:lnTo>
                  <a:pt x="2990" y="331"/>
                </a:lnTo>
                <a:lnTo>
                  <a:pt x="2991" y="330"/>
                </a:lnTo>
                <a:lnTo>
                  <a:pt x="2991" y="330"/>
                </a:lnTo>
                <a:lnTo>
                  <a:pt x="2992" y="332"/>
                </a:lnTo>
                <a:lnTo>
                  <a:pt x="2992" y="327"/>
                </a:lnTo>
                <a:lnTo>
                  <a:pt x="2993" y="333"/>
                </a:lnTo>
                <a:lnTo>
                  <a:pt x="2993" y="329"/>
                </a:lnTo>
                <a:lnTo>
                  <a:pt x="2994" y="331"/>
                </a:lnTo>
                <a:lnTo>
                  <a:pt x="2995" y="332"/>
                </a:lnTo>
                <a:lnTo>
                  <a:pt x="2995" y="331"/>
                </a:lnTo>
                <a:lnTo>
                  <a:pt x="2996" y="333"/>
                </a:lnTo>
                <a:lnTo>
                  <a:pt x="2996" y="332"/>
                </a:lnTo>
                <a:lnTo>
                  <a:pt x="2997" y="335"/>
                </a:lnTo>
                <a:lnTo>
                  <a:pt x="2998" y="335"/>
                </a:lnTo>
                <a:lnTo>
                  <a:pt x="2998" y="336"/>
                </a:lnTo>
                <a:lnTo>
                  <a:pt x="2999" y="338"/>
                </a:lnTo>
                <a:lnTo>
                  <a:pt x="2999" y="336"/>
                </a:lnTo>
                <a:lnTo>
                  <a:pt x="3000" y="336"/>
                </a:lnTo>
                <a:lnTo>
                  <a:pt x="3001" y="335"/>
                </a:lnTo>
                <a:lnTo>
                  <a:pt x="3001" y="337"/>
                </a:lnTo>
                <a:lnTo>
                  <a:pt x="3002" y="335"/>
                </a:lnTo>
                <a:lnTo>
                  <a:pt x="3002" y="336"/>
                </a:lnTo>
                <a:lnTo>
                  <a:pt x="3003" y="335"/>
                </a:lnTo>
                <a:lnTo>
                  <a:pt x="3004" y="332"/>
                </a:lnTo>
                <a:lnTo>
                  <a:pt x="3004" y="333"/>
                </a:lnTo>
                <a:lnTo>
                  <a:pt x="3005" y="331"/>
                </a:lnTo>
                <a:lnTo>
                  <a:pt x="3006" y="331"/>
                </a:lnTo>
                <a:lnTo>
                  <a:pt x="3006" y="326"/>
                </a:lnTo>
                <a:lnTo>
                  <a:pt x="3007" y="325"/>
                </a:lnTo>
                <a:lnTo>
                  <a:pt x="3007" y="322"/>
                </a:lnTo>
                <a:lnTo>
                  <a:pt x="3008" y="318"/>
                </a:lnTo>
                <a:lnTo>
                  <a:pt x="3008" y="320"/>
                </a:lnTo>
                <a:lnTo>
                  <a:pt x="3009" y="297"/>
                </a:lnTo>
                <a:lnTo>
                  <a:pt x="3009" y="308"/>
                </a:lnTo>
                <a:lnTo>
                  <a:pt x="3010" y="298"/>
                </a:lnTo>
                <a:lnTo>
                  <a:pt x="3011" y="297"/>
                </a:lnTo>
                <a:lnTo>
                  <a:pt x="3011" y="303"/>
                </a:lnTo>
                <a:lnTo>
                  <a:pt x="3012" y="302"/>
                </a:lnTo>
                <a:lnTo>
                  <a:pt x="3012" y="309"/>
                </a:lnTo>
                <a:lnTo>
                  <a:pt x="3013" y="323"/>
                </a:lnTo>
                <a:lnTo>
                  <a:pt x="3014" y="326"/>
                </a:lnTo>
                <a:lnTo>
                  <a:pt x="3014" y="330"/>
                </a:lnTo>
                <a:lnTo>
                  <a:pt x="3015" y="327"/>
                </a:lnTo>
                <a:lnTo>
                  <a:pt x="3016" y="331"/>
                </a:lnTo>
                <a:lnTo>
                  <a:pt x="3016" y="328"/>
                </a:lnTo>
                <a:lnTo>
                  <a:pt x="3017" y="330"/>
                </a:lnTo>
                <a:lnTo>
                  <a:pt x="3017" y="326"/>
                </a:lnTo>
                <a:lnTo>
                  <a:pt x="3018" y="326"/>
                </a:lnTo>
                <a:lnTo>
                  <a:pt x="3019" y="326"/>
                </a:lnTo>
                <a:lnTo>
                  <a:pt x="3019" y="326"/>
                </a:lnTo>
                <a:lnTo>
                  <a:pt x="3020" y="327"/>
                </a:lnTo>
                <a:lnTo>
                  <a:pt x="3020" y="323"/>
                </a:lnTo>
                <a:lnTo>
                  <a:pt x="3021" y="323"/>
                </a:lnTo>
                <a:lnTo>
                  <a:pt x="3022" y="320"/>
                </a:lnTo>
                <a:lnTo>
                  <a:pt x="3022" y="338"/>
                </a:lnTo>
                <a:lnTo>
                  <a:pt x="3023" y="318"/>
                </a:lnTo>
                <a:lnTo>
                  <a:pt x="3023" y="275"/>
                </a:lnTo>
                <a:lnTo>
                  <a:pt x="3024" y="232"/>
                </a:lnTo>
                <a:lnTo>
                  <a:pt x="3024" y="188"/>
                </a:lnTo>
                <a:lnTo>
                  <a:pt x="3025" y="159"/>
                </a:lnTo>
                <a:lnTo>
                  <a:pt x="3026" y="203"/>
                </a:lnTo>
                <a:lnTo>
                  <a:pt x="3026" y="247"/>
                </a:lnTo>
                <a:lnTo>
                  <a:pt x="3027" y="290"/>
                </a:lnTo>
                <a:lnTo>
                  <a:pt x="3027" y="334"/>
                </a:lnTo>
                <a:lnTo>
                  <a:pt x="3028" y="376"/>
                </a:lnTo>
                <a:lnTo>
                  <a:pt x="3029" y="370"/>
                </a:lnTo>
                <a:lnTo>
                  <a:pt x="3029" y="372"/>
                </a:lnTo>
                <a:lnTo>
                  <a:pt x="3030" y="372"/>
                </a:lnTo>
                <a:lnTo>
                  <a:pt x="3030" y="372"/>
                </a:lnTo>
                <a:lnTo>
                  <a:pt x="3031" y="376"/>
                </a:lnTo>
                <a:lnTo>
                  <a:pt x="3032" y="375"/>
                </a:lnTo>
                <a:lnTo>
                  <a:pt x="3032" y="379"/>
                </a:lnTo>
                <a:lnTo>
                  <a:pt x="3033" y="377"/>
                </a:lnTo>
                <a:lnTo>
                  <a:pt x="3033" y="380"/>
                </a:lnTo>
                <a:lnTo>
                  <a:pt x="3034" y="379"/>
                </a:lnTo>
                <a:lnTo>
                  <a:pt x="3035" y="377"/>
                </a:lnTo>
                <a:lnTo>
                  <a:pt x="3035" y="381"/>
                </a:lnTo>
                <a:lnTo>
                  <a:pt x="3036" y="377"/>
                </a:lnTo>
                <a:lnTo>
                  <a:pt x="3037" y="379"/>
                </a:lnTo>
                <a:lnTo>
                  <a:pt x="3037" y="375"/>
                </a:lnTo>
                <a:lnTo>
                  <a:pt x="3038" y="372"/>
                </a:lnTo>
                <a:lnTo>
                  <a:pt x="3038" y="366"/>
                </a:lnTo>
                <a:lnTo>
                  <a:pt x="3039" y="357"/>
                </a:lnTo>
                <a:lnTo>
                  <a:pt x="3039" y="348"/>
                </a:lnTo>
                <a:lnTo>
                  <a:pt x="3040" y="336"/>
                </a:lnTo>
                <a:lnTo>
                  <a:pt x="3040" y="330"/>
                </a:lnTo>
                <a:lnTo>
                  <a:pt x="3041" y="314"/>
                </a:lnTo>
                <a:lnTo>
                  <a:pt x="3042" y="305"/>
                </a:lnTo>
                <a:lnTo>
                  <a:pt x="3042" y="297"/>
                </a:lnTo>
                <a:lnTo>
                  <a:pt x="3043" y="290"/>
                </a:lnTo>
                <a:lnTo>
                  <a:pt x="3043" y="292"/>
                </a:lnTo>
                <a:lnTo>
                  <a:pt x="3044" y="294"/>
                </a:lnTo>
                <a:lnTo>
                  <a:pt x="3045" y="297"/>
                </a:lnTo>
                <a:lnTo>
                  <a:pt x="3045" y="300"/>
                </a:lnTo>
                <a:lnTo>
                  <a:pt x="3046" y="305"/>
                </a:lnTo>
                <a:lnTo>
                  <a:pt x="3047" y="308"/>
                </a:lnTo>
                <a:lnTo>
                  <a:pt x="3047" y="300"/>
                </a:lnTo>
                <a:lnTo>
                  <a:pt x="3048" y="289"/>
                </a:lnTo>
                <a:lnTo>
                  <a:pt x="3048" y="245"/>
                </a:lnTo>
                <a:lnTo>
                  <a:pt x="3049" y="202"/>
                </a:lnTo>
                <a:lnTo>
                  <a:pt x="3050" y="246"/>
                </a:lnTo>
                <a:lnTo>
                  <a:pt x="3050" y="289"/>
                </a:lnTo>
                <a:lnTo>
                  <a:pt x="3051" y="333"/>
                </a:lnTo>
                <a:lnTo>
                  <a:pt x="3051" y="376"/>
                </a:lnTo>
                <a:lnTo>
                  <a:pt x="3052" y="420"/>
                </a:lnTo>
                <a:lnTo>
                  <a:pt x="3053" y="464"/>
                </a:lnTo>
                <a:lnTo>
                  <a:pt x="3053" y="507"/>
                </a:lnTo>
                <a:lnTo>
                  <a:pt x="3054" y="518"/>
                </a:lnTo>
                <a:lnTo>
                  <a:pt x="3054" y="484"/>
                </a:lnTo>
                <a:lnTo>
                  <a:pt x="3055" y="456"/>
                </a:lnTo>
                <a:lnTo>
                  <a:pt x="3055" y="456"/>
                </a:lnTo>
                <a:lnTo>
                  <a:pt x="3056" y="443"/>
                </a:lnTo>
                <a:lnTo>
                  <a:pt x="3056" y="415"/>
                </a:lnTo>
                <a:lnTo>
                  <a:pt x="3057" y="372"/>
                </a:lnTo>
                <a:lnTo>
                  <a:pt x="3058" y="329"/>
                </a:lnTo>
                <a:lnTo>
                  <a:pt x="3058" y="302"/>
                </a:lnTo>
                <a:lnTo>
                  <a:pt x="3059" y="296"/>
                </a:lnTo>
                <a:lnTo>
                  <a:pt x="3060" y="282"/>
                </a:lnTo>
                <a:lnTo>
                  <a:pt x="3060" y="276"/>
                </a:lnTo>
                <a:lnTo>
                  <a:pt x="3061" y="261"/>
                </a:lnTo>
                <a:lnTo>
                  <a:pt x="3061" y="243"/>
                </a:lnTo>
                <a:lnTo>
                  <a:pt x="3062" y="229"/>
                </a:lnTo>
                <a:lnTo>
                  <a:pt x="3063" y="205"/>
                </a:lnTo>
                <a:lnTo>
                  <a:pt x="3063" y="185"/>
                </a:lnTo>
                <a:lnTo>
                  <a:pt x="3064" y="159"/>
                </a:lnTo>
                <a:lnTo>
                  <a:pt x="3064" y="135"/>
                </a:lnTo>
                <a:lnTo>
                  <a:pt x="3065" y="112"/>
                </a:lnTo>
                <a:lnTo>
                  <a:pt x="3066" y="87"/>
                </a:lnTo>
                <a:lnTo>
                  <a:pt x="3066" y="67"/>
                </a:lnTo>
                <a:lnTo>
                  <a:pt x="3067" y="43"/>
                </a:lnTo>
                <a:lnTo>
                  <a:pt x="3067" y="28"/>
                </a:lnTo>
                <a:lnTo>
                  <a:pt x="3068" y="11"/>
                </a:lnTo>
                <a:lnTo>
                  <a:pt x="3069" y="0"/>
                </a:lnTo>
                <a:lnTo>
                  <a:pt x="3069" y="13"/>
                </a:lnTo>
                <a:lnTo>
                  <a:pt x="3070" y="17"/>
                </a:lnTo>
                <a:lnTo>
                  <a:pt x="3070" y="38"/>
                </a:lnTo>
                <a:lnTo>
                  <a:pt x="3071" y="67"/>
                </a:lnTo>
                <a:lnTo>
                  <a:pt x="3071" y="105"/>
                </a:lnTo>
                <a:lnTo>
                  <a:pt x="3072" y="140"/>
                </a:lnTo>
                <a:lnTo>
                  <a:pt x="3073" y="184"/>
                </a:lnTo>
                <a:lnTo>
                  <a:pt x="3073" y="225"/>
                </a:lnTo>
                <a:lnTo>
                  <a:pt x="3074" y="250"/>
                </a:lnTo>
                <a:lnTo>
                  <a:pt x="3074" y="271"/>
                </a:lnTo>
                <a:lnTo>
                  <a:pt x="3075" y="282"/>
                </a:lnTo>
                <a:lnTo>
                  <a:pt x="3076" y="293"/>
                </a:lnTo>
                <a:lnTo>
                  <a:pt x="3076" y="298"/>
                </a:lnTo>
                <a:lnTo>
                  <a:pt x="3077" y="304"/>
                </a:lnTo>
                <a:lnTo>
                  <a:pt x="3078" y="307"/>
                </a:lnTo>
                <a:lnTo>
                  <a:pt x="3078" y="307"/>
                </a:lnTo>
                <a:lnTo>
                  <a:pt x="3079" y="310"/>
                </a:lnTo>
                <a:lnTo>
                  <a:pt x="3079" y="307"/>
                </a:lnTo>
                <a:lnTo>
                  <a:pt x="3080" y="311"/>
                </a:lnTo>
                <a:lnTo>
                  <a:pt x="3081" y="309"/>
                </a:lnTo>
                <a:lnTo>
                  <a:pt x="3081" y="306"/>
                </a:lnTo>
                <a:lnTo>
                  <a:pt x="3082" y="310"/>
                </a:lnTo>
                <a:lnTo>
                  <a:pt x="3082" y="306"/>
                </a:lnTo>
                <a:lnTo>
                  <a:pt x="3083" y="310"/>
                </a:lnTo>
                <a:lnTo>
                  <a:pt x="3083" y="307"/>
                </a:lnTo>
                <a:lnTo>
                  <a:pt x="3084" y="311"/>
                </a:lnTo>
                <a:lnTo>
                  <a:pt x="3085" y="307"/>
                </a:lnTo>
                <a:lnTo>
                  <a:pt x="3085" y="310"/>
                </a:lnTo>
                <a:lnTo>
                  <a:pt x="3086" y="310"/>
                </a:lnTo>
                <a:lnTo>
                  <a:pt x="3086" y="308"/>
                </a:lnTo>
                <a:lnTo>
                  <a:pt x="3087" y="312"/>
                </a:lnTo>
                <a:lnTo>
                  <a:pt x="3087" y="310"/>
                </a:lnTo>
                <a:lnTo>
                  <a:pt x="3088" y="303"/>
                </a:lnTo>
                <a:lnTo>
                  <a:pt x="3089" y="322"/>
                </a:lnTo>
                <a:lnTo>
                  <a:pt x="3089" y="297"/>
                </a:lnTo>
                <a:lnTo>
                  <a:pt x="3090" y="254"/>
                </a:lnTo>
                <a:lnTo>
                  <a:pt x="3091" y="211"/>
                </a:lnTo>
                <a:lnTo>
                  <a:pt x="3091" y="167"/>
                </a:lnTo>
                <a:lnTo>
                  <a:pt x="3092" y="124"/>
                </a:lnTo>
                <a:lnTo>
                  <a:pt x="3092" y="168"/>
                </a:lnTo>
                <a:lnTo>
                  <a:pt x="3093" y="211"/>
                </a:lnTo>
                <a:lnTo>
                  <a:pt x="3094" y="255"/>
                </a:lnTo>
                <a:lnTo>
                  <a:pt x="3094" y="298"/>
                </a:lnTo>
                <a:lnTo>
                  <a:pt x="3095" y="342"/>
                </a:lnTo>
                <a:lnTo>
                  <a:pt x="3095" y="372"/>
                </a:lnTo>
                <a:lnTo>
                  <a:pt x="3096" y="371"/>
                </a:lnTo>
                <a:lnTo>
                  <a:pt x="3097" y="373"/>
                </a:lnTo>
                <a:lnTo>
                  <a:pt x="3097" y="377"/>
                </a:lnTo>
                <a:lnTo>
                  <a:pt x="3098" y="375"/>
                </a:lnTo>
                <a:lnTo>
                  <a:pt x="3098" y="381"/>
                </a:lnTo>
                <a:lnTo>
                  <a:pt x="3099" y="381"/>
                </a:lnTo>
                <a:lnTo>
                  <a:pt x="3099" y="383"/>
                </a:lnTo>
                <a:lnTo>
                  <a:pt x="3100" y="385"/>
                </a:lnTo>
                <a:lnTo>
                  <a:pt x="3101" y="387"/>
                </a:lnTo>
                <a:lnTo>
                  <a:pt x="3101" y="389"/>
                </a:lnTo>
                <a:lnTo>
                  <a:pt x="3102" y="388"/>
                </a:lnTo>
                <a:lnTo>
                  <a:pt x="3102" y="393"/>
                </a:lnTo>
                <a:lnTo>
                  <a:pt x="3103" y="390"/>
                </a:lnTo>
                <a:lnTo>
                  <a:pt x="3104" y="392"/>
                </a:lnTo>
                <a:lnTo>
                  <a:pt x="3104" y="389"/>
                </a:lnTo>
                <a:lnTo>
                  <a:pt x="3105" y="390"/>
                </a:lnTo>
                <a:lnTo>
                  <a:pt x="3105" y="388"/>
                </a:lnTo>
                <a:lnTo>
                  <a:pt x="3106" y="381"/>
                </a:lnTo>
                <a:lnTo>
                  <a:pt x="3107" y="381"/>
                </a:lnTo>
                <a:lnTo>
                  <a:pt x="3107" y="372"/>
                </a:lnTo>
                <a:lnTo>
                  <a:pt x="3108" y="364"/>
                </a:lnTo>
                <a:lnTo>
                  <a:pt x="3109" y="351"/>
                </a:lnTo>
                <a:lnTo>
                  <a:pt x="3109" y="343"/>
                </a:lnTo>
                <a:lnTo>
                  <a:pt x="3110" y="335"/>
                </a:lnTo>
                <a:lnTo>
                  <a:pt x="3110" y="325"/>
                </a:lnTo>
                <a:lnTo>
                  <a:pt x="3111" y="329"/>
                </a:lnTo>
                <a:lnTo>
                  <a:pt x="3112" y="325"/>
                </a:lnTo>
                <a:lnTo>
                  <a:pt x="3112" y="322"/>
                </a:lnTo>
                <a:lnTo>
                  <a:pt x="3113" y="320"/>
                </a:lnTo>
                <a:lnTo>
                  <a:pt x="3113" y="321"/>
                </a:lnTo>
                <a:lnTo>
                  <a:pt x="3114" y="324"/>
                </a:lnTo>
                <a:lnTo>
                  <a:pt x="3114" y="323"/>
                </a:lnTo>
                <a:lnTo>
                  <a:pt x="3115" y="323"/>
                </a:lnTo>
                <a:lnTo>
                  <a:pt x="3115" y="322"/>
                </a:lnTo>
                <a:lnTo>
                  <a:pt x="3116" y="329"/>
                </a:lnTo>
                <a:lnTo>
                  <a:pt x="3117" y="325"/>
                </a:lnTo>
                <a:lnTo>
                  <a:pt x="3117" y="328"/>
                </a:lnTo>
                <a:lnTo>
                  <a:pt x="3118" y="330"/>
                </a:lnTo>
                <a:lnTo>
                  <a:pt x="3118" y="327"/>
                </a:lnTo>
                <a:lnTo>
                  <a:pt x="3119" y="336"/>
                </a:lnTo>
                <a:lnTo>
                  <a:pt x="3120" y="328"/>
                </a:lnTo>
                <a:lnTo>
                  <a:pt x="3120" y="338"/>
                </a:lnTo>
                <a:lnTo>
                  <a:pt x="3121" y="335"/>
                </a:lnTo>
                <a:lnTo>
                  <a:pt x="3122" y="336"/>
                </a:lnTo>
                <a:lnTo>
                  <a:pt x="3122" y="337"/>
                </a:lnTo>
                <a:lnTo>
                  <a:pt x="3123" y="334"/>
                </a:lnTo>
                <a:lnTo>
                  <a:pt x="3123" y="338"/>
                </a:lnTo>
                <a:lnTo>
                  <a:pt x="3124" y="331"/>
                </a:lnTo>
                <a:lnTo>
                  <a:pt x="3125" y="333"/>
                </a:lnTo>
                <a:lnTo>
                  <a:pt x="3125" y="332"/>
                </a:lnTo>
                <a:lnTo>
                  <a:pt x="3126" y="330"/>
                </a:lnTo>
                <a:lnTo>
                  <a:pt x="3126" y="323"/>
                </a:lnTo>
                <a:lnTo>
                  <a:pt x="3127" y="324"/>
                </a:lnTo>
                <a:lnTo>
                  <a:pt x="3128" y="321"/>
                </a:lnTo>
                <a:lnTo>
                  <a:pt x="3128" y="317"/>
                </a:lnTo>
                <a:lnTo>
                  <a:pt x="3129" y="306"/>
                </a:lnTo>
                <a:lnTo>
                  <a:pt x="3129" y="302"/>
                </a:lnTo>
                <a:lnTo>
                  <a:pt x="3130" y="308"/>
                </a:lnTo>
                <a:lnTo>
                  <a:pt x="3130" y="300"/>
                </a:lnTo>
                <a:lnTo>
                  <a:pt x="3131" y="302"/>
                </a:lnTo>
                <a:lnTo>
                  <a:pt x="3131" y="303"/>
                </a:lnTo>
                <a:lnTo>
                  <a:pt x="3132" y="310"/>
                </a:lnTo>
                <a:lnTo>
                  <a:pt x="3133" y="325"/>
                </a:lnTo>
                <a:lnTo>
                  <a:pt x="3133" y="324"/>
                </a:lnTo>
                <a:lnTo>
                  <a:pt x="3134" y="330"/>
                </a:lnTo>
                <a:lnTo>
                  <a:pt x="3135" y="333"/>
                </a:lnTo>
                <a:lnTo>
                  <a:pt x="3135" y="330"/>
                </a:lnTo>
                <a:lnTo>
                  <a:pt x="3136" y="334"/>
                </a:lnTo>
                <a:lnTo>
                  <a:pt x="3136" y="334"/>
                </a:lnTo>
                <a:lnTo>
                  <a:pt x="3137" y="333"/>
                </a:lnTo>
                <a:lnTo>
                  <a:pt x="3138" y="333"/>
                </a:lnTo>
                <a:lnTo>
                  <a:pt x="3138" y="334"/>
                </a:lnTo>
                <a:lnTo>
                  <a:pt x="3139" y="331"/>
                </a:lnTo>
                <a:lnTo>
                  <a:pt x="3140" y="335"/>
                </a:lnTo>
                <a:lnTo>
                  <a:pt x="3140" y="329"/>
                </a:lnTo>
                <a:lnTo>
                  <a:pt x="3141" y="332"/>
                </a:lnTo>
                <a:lnTo>
                  <a:pt x="3141" y="328"/>
                </a:lnTo>
                <a:lnTo>
                  <a:pt x="3142" y="331"/>
                </a:lnTo>
                <a:lnTo>
                  <a:pt x="3142" y="326"/>
                </a:lnTo>
                <a:lnTo>
                  <a:pt x="3143" y="352"/>
                </a:lnTo>
                <a:lnTo>
                  <a:pt x="3144" y="314"/>
                </a:lnTo>
                <a:lnTo>
                  <a:pt x="3144" y="271"/>
                </a:lnTo>
                <a:lnTo>
                  <a:pt x="3145" y="228"/>
                </a:lnTo>
                <a:lnTo>
                  <a:pt x="3145" y="184"/>
                </a:lnTo>
                <a:lnTo>
                  <a:pt x="3146" y="187"/>
                </a:lnTo>
                <a:lnTo>
                  <a:pt x="3146" y="231"/>
                </a:lnTo>
                <a:lnTo>
                  <a:pt x="3147" y="275"/>
                </a:lnTo>
                <a:lnTo>
                  <a:pt x="3148" y="318"/>
                </a:lnTo>
                <a:lnTo>
                  <a:pt x="3148" y="362"/>
                </a:lnTo>
                <a:lnTo>
                  <a:pt x="3149" y="382"/>
                </a:lnTo>
                <a:lnTo>
                  <a:pt x="3149" y="379"/>
                </a:lnTo>
                <a:lnTo>
                  <a:pt x="3150" y="383"/>
                </a:lnTo>
                <a:lnTo>
                  <a:pt x="3151" y="381"/>
                </a:lnTo>
                <a:lnTo>
                  <a:pt x="3151" y="384"/>
                </a:lnTo>
                <a:lnTo>
                  <a:pt x="3152" y="387"/>
                </a:lnTo>
                <a:lnTo>
                  <a:pt x="3153" y="385"/>
                </a:lnTo>
                <a:lnTo>
                  <a:pt x="3153" y="389"/>
                </a:lnTo>
                <a:lnTo>
                  <a:pt x="3154" y="388"/>
                </a:lnTo>
                <a:lnTo>
                  <a:pt x="3154" y="391"/>
                </a:lnTo>
                <a:lnTo>
                  <a:pt x="3155" y="391"/>
                </a:lnTo>
                <a:lnTo>
                  <a:pt x="3156" y="393"/>
                </a:lnTo>
                <a:lnTo>
                  <a:pt x="3156" y="391"/>
                </a:lnTo>
                <a:lnTo>
                  <a:pt x="3157" y="389"/>
                </a:lnTo>
                <a:lnTo>
                  <a:pt x="3157" y="389"/>
                </a:lnTo>
                <a:lnTo>
                  <a:pt x="3158" y="385"/>
                </a:lnTo>
                <a:lnTo>
                  <a:pt x="3158" y="382"/>
                </a:lnTo>
                <a:lnTo>
                  <a:pt x="3159" y="376"/>
                </a:lnTo>
                <a:lnTo>
                  <a:pt x="3160" y="370"/>
                </a:lnTo>
                <a:lnTo>
                  <a:pt x="3160" y="361"/>
                </a:lnTo>
                <a:lnTo>
                  <a:pt x="3161" y="353"/>
                </a:lnTo>
                <a:lnTo>
                  <a:pt x="3161" y="346"/>
                </a:lnTo>
                <a:lnTo>
                  <a:pt x="3162" y="335"/>
                </a:lnTo>
                <a:lnTo>
                  <a:pt x="3162" y="326"/>
                </a:lnTo>
                <a:lnTo>
                  <a:pt x="3163" y="316"/>
                </a:lnTo>
                <a:lnTo>
                  <a:pt x="3164" y="308"/>
                </a:lnTo>
                <a:lnTo>
                  <a:pt x="3164" y="310"/>
                </a:lnTo>
                <a:lnTo>
                  <a:pt x="3165" y="306"/>
                </a:lnTo>
                <a:lnTo>
                  <a:pt x="3166" y="312"/>
                </a:lnTo>
                <a:lnTo>
                  <a:pt x="3166" y="316"/>
                </a:lnTo>
                <a:lnTo>
                  <a:pt x="3167" y="317"/>
                </a:lnTo>
                <a:lnTo>
                  <a:pt x="3167" y="320"/>
                </a:lnTo>
                <a:lnTo>
                  <a:pt x="3168" y="325"/>
                </a:lnTo>
                <a:lnTo>
                  <a:pt x="3169" y="326"/>
                </a:lnTo>
                <a:lnTo>
                  <a:pt x="3169" y="324"/>
                </a:lnTo>
                <a:lnTo>
                  <a:pt x="3170" y="327"/>
                </a:lnTo>
                <a:lnTo>
                  <a:pt x="3171" y="324"/>
                </a:lnTo>
                <a:lnTo>
                  <a:pt x="3171" y="325"/>
                </a:lnTo>
                <a:lnTo>
                  <a:pt x="3172" y="326"/>
                </a:lnTo>
                <a:lnTo>
                  <a:pt x="3172" y="324"/>
                </a:lnTo>
                <a:lnTo>
                  <a:pt x="3173" y="327"/>
                </a:lnTo>
                <a:lnTo>
                  <a:pt x="3173" y="325"/>
                </a:lnTo>
                <a:lnTo>
                  <a:pt x="3174" y="326"/>
                </a:lnTo>
                <a:lnTo>
                  <a:pt x="3175" y="324"/>
                </a:lnTo>
                <a:lnTo>
                  <a:pt x="3175" y="325"/>
                </a:lnTo>
                <a:lnTo>
                  <a:pt x="3176" y="326"/>
                </a:lnTo>
                <a:lnTo>
                  <a:pt x="3176" y="324"/>
                </a:lnTo>
                <a:lnTo>
                  <a:pt x="3177" y="330"/>
                </a:lnTo>
                <a:lnTo>
                  <a:pt x="3177" y="326"/>
                </a:lnTo>
                <a:lnTo>
                  <a:pt x="3178" y="330"/>
                </a:lnTo>
                <a:lnTo>
                  <a:pt x="3179" y="329"/>
                </a:lnTo>
                <a:lnTo>
                  <a:pt x="3179" y="329"/>
                </a:lnTo>
                <a:lnTo>
                  <a:pt x="3180" y="330"/>
                </a:lnTo>
                <a:lnTo>
                  <a:pt x="3180" y="329"/>
                </a:lnTo>
                <a:lnTo>
                  <a:pt x="3181" y="331"/>
                </a:lnTo>
                <a:lnTo>
                  <a:pt x="3182" y="327"/>
                </a:lnTo>
                <a:lnTo>
                  <a:pt x="3182" y="329"/>
                </a:lnTo>
                <a:lnTo>
                  <a:pt x="3183" y="326"/>
                </a:lnTo>
                <a:lnTo>
                  <a:pt x="3184" y="323"/>
                </a:lnTo>
                <a:lnTo>
                  <a:pt x="3184" y="326"/>
                </a:lnTo>
                <a:lnTo>
                  <a:pt x="3185" y="318"/>
                </a:lnTo>
                <a:lnTo>
                  <a:pt x="3185" y="320"/>
                </a:lnTo>
                <a:lnTo>
                  <a:pt x="3186" y="315"/>
                </a:lnTo>
                <a:lnTo>
                  <a:pt x="3187" y="313"/>
                </a:lnTo>
                <a:lnTo>
                  <a:pt x="3187" y="308"/>
                </a:lnTo>
                <a:lnTo>
                  <a:pt x="3188" y="295"/>
                </a:lnTo>
                <a:lnTo>
                  <a:pt x="3188" y="303"/>
                </a:lnTo>
                <a:lnTo>
                  <a:pt x="3189" y="290"/>
                </a:lnTo>
                <a:lnTo>
                  <a:pt x="3189" y="295"/>
                </a:lnTo>
                <a:lnTo>
                  <a:pt x="3190" y="298"/>
                </a:lnTo>
                <a:lnTo>
                  <a:pt x="3191" y="302"/>
                </a:lnTo>
                <a:lnTo>
                  <a:pt x="3191" y="308"/>
                </a:lnTo>
                <a:lnTo>
                  <a:pt x="3192" y="320"/>
                </a:lnTo>
                <a:lnTo>
                  <a:pt x="3192" y="326"/>
                </a:lnTo>
                <a:lnTo>
                  <a:pt x="3193" y="326"/>
                </a:lnTo>
                <a:lnTo>
                  <a:pt x="3193" y="331"/>
                </a:lnTo>
                <a:lnTo>
                  <a:pt x="3194" y="330"/>
                </a:lnTo>
                <a:lnTo>
                  <a:pt x="3195" y="333"/>
                </a:lnTo>
                <a:lnTo>
                  <a:pt x="3195" y="332"/>
                </a:lnTo>
                <a:lnTo>
                  <a:pt x="3196" y="331"/>
                </a:lnTo>
                <a:lnTo>
                  <a:pt x="3197" y="333"/>
                </a:lnTo>
                <a:lnTo>
                  <a:pt x="3197" y="330"/>
                </a:lnTo>
                <a:lnTo>
                  <a:pt x="3198" y="333"/>
                </a:lnTo>
                <a:lnTo>
                  <a:pt x="3198" y="330"/>
                </a:lnTo>
                <a:lnTo>
                  <a:pt x="3199" y="329"/>
                </a:lnTo>
                <a:lnTo>
                  <a:pt x="3200" y="328"/>
                </a:lnTo>
                <a:lnTo>
                  <a:pt x="3200" y="326"/>
                </a:lnTo>
                <a:lnTo>
                  <a:pt x="3201" y="346"/>
                </a:lnTo>
                <a:lnTo>
                  <a:pt x="3202" y="330"/>
                </a:lnTo>
                <a:lnTo>
                  <a:pt x="3202" y="287"/>
                </a:lnTo>
                <a:lnTo>
                  <a:pt x="3203" y="243"/>
                </a:lnTo>
                <a:lnTo>
                  <a:pt x="3203" y="200"/>
                </a:lnTo>
                <a:lnTo>
                  <a:pt x="3204" y="157"/>
                </a:lnTo>
                <a:lnTo>
                  <a:pt x="3204" y="200"/>
                </a:lnTo>
                <a:lnTo>
                  <a:pt x="3205" y="244"/>
                </a:lnTo>
                <a:lnTo>
                  <a:pt x="3205" y="288"/>
                </a:lnTo>
                <a:lnTo>
                  <a:pt x="3206" y="331"/>
                </a:lnTo>
                <a:lnTo>
                  <a:pt x="3207" y="375"/>
                </a:lnTo>
                <a:lnTo>
                  <a:pt x="3207" y="381"/>
                </a:lnTo>
                <a:lnTo>
                  <a:pt x="3208" y="381"/>
                </a:lnTo>
                <a:lnTo>
                  <a:pt x="3208" y="379"/>
                </a:lnTo>
                <a:lnTo>
                  <a:pt x="3209" y="382"/>
                </a:lnTo>
                <a:lnTo>
                  <a:pt x="3210" y="380"/>
                </a:lnTo>
                <a:lnTo>
                  <a:pt x="3210" y="383"/>
                </a:lnTo>
                <a:lnTo>
                  <a:pt x="3211" y="382"/>
                </a:lnTo>
                <a:lnTo>
                  <a:pt x="3211" y="384"/>
                </a:lnTo>
                <a:lnTo>
                  <a:pt x="3212" y="386"/>
                </a:lnTo>
                <a:lnTo>
                  <a:pt x="3213" y="385"/>
                </a:lnTo>
                <a:lnTo>
                  <a:pt x="3213" y="387"/>
                </a:lnTo>
                <a:lnTo>
                  <a:pt x="3214" y="387"/>
                </a:lnTo>
                <a:lnTo>
                  <a:pt x="3215" y="389"/>
                </a:lnTo>
                <a:lnTo>
                  <a:pt x="3215" y="387"/>
                </a:lnTo>
                <a:lnTo>
                  <a:pt x="3216" y="383"/>
                </a:lnTo>
                <a:lnTo>
                  <a:pt x="3216" y="382"/>
                </a:lnTo>
                <a:lnTo>
                  <a:pt x="3217" y="374"/>
                </a:lnTo>
                <a:lnTo>
                  <a:pt x="3218" y="370"/>
                </a:lnTo>
                <a:lnTo>
                  <a:pt x="3218" y="363"/>
                </a:lnTo>
                <a:lnTo>
                  <a:pt x="3219" y="356"/>
                </a:lnTo>
                <a:lnTo>
                  <a:pt x="3219" y="347"/>
                </a:lnTo>
                <a:lnTo>
                  <a:pt x="3220" y="336"/>
                </a:lnTo>
                <a:lnTo>
                  <a:pt x="3220" y="329"/>
                </a:lnTo>
                <a:lnTo>
                  <a:pt x="3221" y="314"/>
                </a:lnTo>
                <a:lnTo>
                  <a:pt x="3221" y="308"/>
                </a:lnTo>
                <a:lnTo>
                  <a:pt x="3222" y="302"/>
                </a:lnTo>
                <a:lnTo>
                  <a:pt x="3223" y="302"/>
                </a:lnTo>
                <a:lnTo>
                  <a:pt x="3223" y="305"/>
                </a:lnTo>
                <a:lnTo>
                  <a:pt x="3224" y="303"/>
                </a:lnTo>
                <a:lnTo>
                  <a:pt x="3224" y="310"/>
                </a:lnTo>
                <a:lnTo>
                  <a:pt x="3225" y="310"/>
                </a:lnTo>
                <a:lnTo>
                  <a:pt x="3226" y="314"/>
                </a:lnTo>
                <a:lnTo>
                  <a:pt x="3226" y="313"/>
                </a:lnTo>
                <a:lnTo>
                  <a:pt x="3227" y="317"/>
                </a:lnTo>
                <a:lnTo>
                  <a:pt x="3228" y="317"/>
                </a:lnTo>
                <a:lnTo>
                  <a:pt x="3228" y="317"/>
                </a:lnTo>
                <a:lnTo>
                  <a:pt x="3229" y="320"/>
                </a:lnTo>
                <a:lnTo>
                  <a:pt x="3229" y="317"/>
                </a:lnTo>
                <a:lnTo>
                  <a:pt x="3230" y="318"/>
                </a:lnTo>
                <a:lnTo>
                  <a:pt x="3231" y="317"/>
                </a:lnTo>
                <a:lnTo>
                  <a:pt x="3231" y="315"/>
                </a:lnTo>
                <a:lnTo>
                  <a:pt x="3232" y="317"/>
                </a:lnTo>
                <a:lnTo>
                  <a:pt x="3232" y="317"/>
                </a:lnTo>
                <a:lnTo>
                  <a:pt x="3233" y="320"/>
                </a:lnTo>
                <a:lnTo>
                  <a:pt x="3234" y="318"/>
                </a:lnTo>
                <a:lnTo>
                  <a:pt x="3234" y="323"/>
                </a:lnTo>
                <a:lnTo>
                  <a:pt x="3235" y="321"/>
                </a:lnTo>
                <a:lnTo>
                  <a:pt x="3235" y="323"/>
                </a:lnTo>
                <a:lnTo>
                  <a:pt x="3236" y="326"/>
                </a:lnTo>
                <a:lnTo>
                  <a:pt x="3236" y="323"/>
                </a:lnTo>
                <a:lnTo>
                  <a:pt x="3237" y="327"/>
                </a:lnTo>
                <a:lnTo>
                  <a:pt x="3238" y="325"/>
                </a:lnTo>
                <a:lnTo>
                  <a:pt x="3238" y="325"/>
                </a:lnTo>
                <a:lnTo>
                  <a:pt x="3239" y="323"/>
                </a:lnTo>
                <a:lnTo>
                  <a:pt x="3239" y="325"/>
                </a:lnTo>
                <a:lnTo>
                  <a:pt x="3240" y="325"/>
                </a:lnTo>
                <a:lnTo>
                  <a:pt x="3241" y="321"/>
                </a:lnTo>
                <a:lnTo>
                  <a:pt x="3241" y="323"/>
                </a:lnTo>
                <a:lnTo>
                  <a:pt x="3242" y="314"/>
                </a:lnTo>
                <a:lnTo>
                  <a:pt x="3242" y="317"/>
                </a:lnTo>
                <a:lnTo>
                  <a:pt x="3243" y="316"/>
                </a:lnTo>
                <a:lnTo>
                  <a:pt x="3244" y="312"/>
                </a:lnTo>
                <a:lnTo>
                  <a:pt x="3244" y="312"/>
                </a:lnTo>
                <a:lnTo>
                  <a:pt x="3245" y="305"/>
                </a:lnTo>
                <a:lnTo>
                  <a:pt x="3246" y="308"/>
                </a:lnTo>
                <a:lnTo>
                  <a:pt x="3246" y="296"/>
                </a:lnTo>
                <a:lnTo>
                  <a:pt x="3247" y="293"/>
                </a:lnTo>
                <a:lnTo>
                  <a:pt x="3247" y="280"/>
                </a:lnTo>
                <a:lnTo>
                  <a:pt x="3248" y="292"/>
                </a:lnTo>
                <a:lnTo>
                  <a:pt x="3248" y="278"/>
                </a:lnTo>
                <a:lnTo>
                  <a:pt x="3249" y="283"/>
                </a:lnTo>
                <a:lnTo>
                  <a:pt x="3250" y="290"/>
                </a:lnTo>
                <a:lnTo>
                  <a:pt x="3250" y="295"/>
                </a:lnTo>
                <a:lnTo>
                  <a:pt x="3251" y="298"/>
                </a:lnTo>
                <a:lnTo>
                  <a:pt x="3251" y="310"/>
                </a:lnTo>
                <a:lnTo>
                  <a:pt x="3252" y="314"/>
                </a:lnTo>
                <a:lnTo>
                  <a:pt x="3252" y="317"/>
                </a:lnTo>
                <a:lnTo>
                  <a:pt x="3253" y="318"/>
                </a:lnTo>
                <a:lnTo>
                  <a:pt x="3254" y="323"/>
                </a:lnTo>
                <a:lnTo>
                  <a:pt x="3254" y="320"/>
                </a:lnTo>
                <a:lnTo>
                  <a:pt x="3255" y="320"/>
                </a:lnTo>
                <a:lnTo>
                  <a:pt x="3255" y="323"/>
                </a:lnTo>
                <a:lnTo>
                  <a:pt x="3256" y="319"/>
                </a:lnTo>
                <a:lnTo>
                  <a:pt x="3257" y="320"/>
                </a:lnTo>
                <a:lnTo>
                  <a:pt x="3257" y="320"/>
                </a:lnTo>
                <a:lnTo>
                  <a:pt x="3258" y="322"/>
                </a:lnTo>
                <a:lnTo>
                  <a:pt x="3259" y="316"/>
                </a:lnTo>
                <a:lnTo>
                  <a:pt x="3259" y="318"/>
                </a:lnTo>
                <a:lnTo>
                  <a:pt x="3260" y="318"/>
                </a:lnTo>
                <a:lnTo>
                  <a:pt x="3260" y="335"/>
                </a:lnTo>
                <a:lnTo>
                  <a:pt x="3261" y="307"/>
                </a:lnTo>
                <a:lnTo>
                  <a:pt x="3262" y="264"/>
                </a:lnTo>
                <a:lnTo>
                  <a:pt x="3262" y="220"/>
                </a:lnTo>
                <a:lnTo>
                  <a:pt x="3263" y="177"/>
                </a:lnTo>
                <a:lnTo>
                  <a:pt x="3263" y="159"/>
                </a:lnTo>
                <a:lnTo>
                  <a:pt x="3264" y="203"/>
                </a:lnTo>
                <a:lnTo>
                  <a:pt x="3264" y="247"/>
                </a:lnTo>
                <a:lnTo>
                  <a:pt x="3265" y="290"/>
                </a:lnTo>
                <a:lnTo>
                  <a:pt x="3266" y="334"/>
                </a:lnTo>
                <a:lnTo>
                  <a:pt x="3266" y="376"/>
                </a:lnTo>
                <a:lnTo>
                  <a:pt x="3267" y="372"/>
                </a:lnTo>
                <a:lnTo>
                  <a:pt x="3267" y="374"/>
                </a:lnTo>
                <a:lnTo>
                  <a:pt x="3268" y="372"/>
                </a:lnTo>
                <a:lnTo>
                  <a:pt x="3269" y="373"/>
                </a:lnTo>
                <a:lnTo>
                  <a:pt x="3269" y="382"/>
                </a:lnTo>
                <a:lnTo>
                  <a:pt x="3270" y="376"/>
                </a:lnTo>
                <a:lnTo>
                  <a:pt x="3270" y="379"/>
                </a:lnTo>
                <a:lnTo>
                  <a:pt x="3271" y="381"/>
                </a:lnTo>
                <a:lnTo>
                  <a:pt x="3272" y="381"/>
                </a:lnTo>
                <a:lnTo>
                  <a:pt x="3272" y="382"/>
                </a:lnTo>
                <a:lnTo>
                  <a:pt x="3273" y="383"/>
                </a:lnTo>
                <a:lnTo>
                  <a:pt x="3273" y="385"/>
                </a:lnTo>
                <a:lnTo>
                  <a:pt x="3274" y="384"/>
                </a:lnTo>
                <a:lnTo>
                  <a:pt x="3275" y="385"/>
                </a:lnTo>
                <a:lnTo>
                  <a:pt x="3275" y="384"/>
                </a:lnTo>
                <a:lnTo>
                  <a:pt x="3276" y="379"/>
                </a:lnTo>
                <a:lnTo>
                  <a:pt x="3277" y="377"/>
                </a:lnTo>
                <a:lnTo>
                  <a:pt x="3277" y="369"/>
                </a:lnTo>
                <a:lnTo>
                  <a:pt x="3278" y="363"/>
                </a:lnTo>
                <a:lnTo>
                  <a:pt x="3278" y="351"/>
                </a:lnTo>
                <a:lnTo>
                  <a:pt x="3279" y="346"/>
                </a:lnTo>
                <a:lnTo>
                  <a:pt x="3279" y="336"/>
                </a:lnTo>
                <a:lnTo>
                  <a:pt x="3280" y="325"/>
                </a:lnTo>
                <a:lnTo>
                  <a:pt x="3280" y="318"/>
                </a:lnTo>
                <a:lnTo>
                  <a:pt x="3281" y="308"/>
                </a:lnTo>
                <a:lnTo>
                  <a:pt x="3282" y="303"/>
                </a:lnTo>
                <a:lnTo>
                  <a:pt x="3282" y="304"/>
                </a:lnTo>
                <a:lnTo>
                  <a:pt x="3283" y="305"/>
                </a:lnTo>
                <a:lnTo>
                  <a:pt x="3283" y="312"/>
                </a:lnTo>
                <a:lnTo>
                  <a:pt x="3284" y="312"/>
                </a:lnTo>
                <a:lnTo>
                  <a:pt x="3285" y="320"/>
                </a:lnTo>
                <a:lnTo>
                  <a:pt x="3285" y="317"/>
                </a:lnTo>
                <a:lnTo>
                  <a:pt x="3286" y="320"/>
                </a:lnTo>
                <a:lnTo>
                  <a:pt x="3287" y="322"/>
                </a:lnTo>
                <a:lnTo>
                  <a:pt x="3287" y="318"/>
                </a:lnTo>
                <a:lnTo>
                  <a:pt x="3288" y="323"/>
                </a:lnTo>
                <a:lnTo>
                  <a:pt x="3288" y="319"/>
                </a:lnTo>
                <a:lnTo>
                  <a:pt x="3289" y="325"/>
                </a:lnTo>
                <a:lnTo>
                  <a:pt x="3290" y="323"/>
                </a:lnTo>
                <a:lnTo>
                  <a:pt x="3290" y="322"/>
                </a:lnTo>
                <a:lnTo>
                  <a:pt x="3291" y="323"/>
                </a:lnTo>
                <a:lnTo>
                  <a:pt x="3291" y="317"/>
                </a:lnTo>
                <a:lnTo>
                  <a:pt x="3292" y="326"/>
                </a:lnTo>
                <a:lnTo>
                  <a:pt x="3293" y="316"/>
                </a:lnTo>
                <a:lnTo>
                  <a:pt x="3293" y="324"/>
                </a:lnTo>
                <a:lnTo>
                  <a:pt x="3294" y="325"/>
                </a:lnTo>
                <a:lnTo>
                  <a:pt x="3294" y="323"/>
                </a:lnTo>
                <a:lnTo>
                  <a:pt x="3295" y="331"/>
                </a:lnTo>
                <a:lnTo>
                  <a:pt x="3295" y="322"/>
                </a:lnTo>
                <a:lnTo>
                  <a:pt x="3296" y="332"/>
                </a:lnTo>
                <a:lnTo>
                  <a:pt x="3296" y="330"/>
                </a:lnTo>
                <a:lnTo>
                  <a:pt x="3297" y="332"/>
                </a:lnTo>
                <a:lnTo>
                  <a:pt x="3298" y="329"/>
                </a:lnTo>
                <a:lnTo>
                  <a:pt x="3298" y="330"/>
                </a:lnTo>
                <a:lnTo>
                  <a:pt x="3299" y="333"/>
                </a:lnTo>
                <a:lnTo>
                  <a:pt x="3300" y="325"/>
                </a:lnTo>
                <a:lnTo>
                  <a:pt x="3300" y="326"/>
                </a:lnTo>
                <a:lnTo>
                  <a:pt x="3301" y="327"/>
                </a:lnTo>
                <a:lnTo>
                  <a:pt x="3301" y="325"/>
                </a:lnTo>
                <a:lnTo>
                  <a:pt x="3302" y="325"/>
                </a:lnTo>
                <a:lnTo>
                  <a:pt x="3303" y="322"/>
                </a:lnTo>
                <a:lnTo>
                  <a:pt x="3303" y="320"/>
                </a:lnTo>
                <a:lnTo>
                  <a:pt x="3304" y="317"/>
                </a:lnTo>
                <a:lnTo>
                  <a:pt x="3304" y="317"/>
                </a:lnTo>
                <a:lnTo>
                  <a:pt x="3305" y="310"/>
                </a:lnTo>
                <a:lnTo>
                  <a:pt x="3306" y="310"/>
                </a:lnTo>
                <a:lnTo>
                  <a:pt x="3306" y="296"/>
                </a:lnTo>
                <a:lnTo>
                  <a:pt x="3307" y="296"/>
                </a:lnTo>
                <a:lnTo>
                  <a:pt x="3307" y="294"/>
                </a:lnTo>
                <a:lnTo>
                  <a:pt x="3308" y="290"/>
                </a:lnTo>
                <a:lnTo>
                  <a:pt x="3309" y="298"/>
                </a:lnTo>
                <a:lnTo>
                  <a:pt x="3309" y="299"/>
                </a:lnTo>
                <a:lnTo>
                  <a:pt x="3310" y="305"/>
                </a:lnTo>
                <a:lnTo>
                  <a:pt x="3310" y="322"/>
                </a:lnTo>
                <a:lnTo>
                  <a:pt x="3311" y="322"/>
                </a:lnTo>
                <a:lnTo>
                  <a:pt x="3311" y="326"/>
                </a:lnTo>
                <a:lnTo>
                  <a:pt x="3312" y="325"/>
                </a:lnTo>
                <a:lnTo>
                  <a:pt x="3313" y="331"/>
                </a:lnTo>
                <a:lnTo>
                  <a:pt x="3313" y="330"/>
                </a:lnTo>
                <a:lnTo>
                  <a:pt x="3314" y="328"/>
                </a:lnTo>
                <a:lnTo>
                  <a:pt x="3314" y="331"/>
                </a:lnTo>
                <a:lnTo>
                  <a:pt x="3315" y="326"/>
                </a:lnTo>
                <a:lnTo>
                  <a:pt x="3316" y="329"/>
                </a:lnTo>
                <a:lnTo>
                  <a:pt x="3316" y="325"/>
                </a:lnTo>
                <a:lnTo>
                  <a:pt x="3317" y="326"/>
                </a:lnTo>
                <a:lnTo>
                  <a:pt x="3318" y="323"/>
                </a:lnTo>
                <a:lnTo>
                  <a:pt x="3318" y="323"/>
                </a:lnTo>
                <a:lnTo>
                  <a:pt x="3319" y="323"/>
                </a:lnTo>
                <a:lnTo>
                  <a:pt x="3319" y="341"/>
                </a:lnTo>
                <a:lnTo>
                  <a:pt x="3320" y="319"/>
                </a:lnTo>
                <a:lnTo>
                  <a:pt x="3321" y="276"/>
                </a:lnTo>
                <a:lnTo>
                  <a:pt x="3321" y="233"/>
                </a:lnTo>
                <a:lnTo>
                  <a:pt x="3322" y="189"/>
                </a:lnTo>
                <a:lnTo>
                  <a:pt x="3322" y="146"/>
                </a:lnTo>
                <a:lnTo>
                  <a:pt x="3323" y="190"/>
                </a:lnTo>
                <a:lnTo>
                  <a:pt x="3324" y="233"/>
                </a:lnTo>
                <a:lnTo>
                  <a:pt x="3324" y="277"/>
                </a:lnTo>
                <a:lnTo>
                  <a:pt x="3325" y="320"/>
                </a:lnTo>
                <a:lnTo>
                  <a:pt x="3325" y="364"/>
                </a:lnTo>
                <a:lnTo>
                  <a:pt x="3326" y="372"/>
                </a:lnTo>
                <a:lnTo>
                  <a:pt x="3326" y="372"/>
                </a:lnTo>
                <a:lnTo>
                  <a:pt x="3327" y="375"/>
                </a:lnTo>
                <a:lnTo>
                  <a:pt x="3327" y="374"/>
                </a:lnTo>
                <a:lnTo>
                  <a:pt x="3328" y="376"/>
                </a:lnTo>
                <a:lnTo>
                  <a:pt x="3329" y="377"/>
                </a:lnTo>
                <a:lnTo>
                  <a:pt x="3329" y="378"/>
                </a:lnTo>
                <a:lnTo>
                  <a:pt x="3330" y="381"/>
                </a:lnTo>
                <a:lnTo>
                  <a:pt x="3331" y="380"/>
                </a:lnTo>
                <a:lnTo>
                  <a:pt x="3331" y="385"/>
                </a:lnTo>
                <a:lnTo>
                  <a:pt x="3332" y="382"/>
                </a:lnTo>
                <a:lnTo>
                  <a:pt x="3332" y="383"/>
                </a:lnTo>
                <a:lnTo>
                  <a:pt x="3333" y="384"/>
                </a:lnTo>
                <a:lnTo>
                  <a:pt x="3334" y="381"/>
                </a:lnTo>
                <a:lnTo>
                  <a:pt x="3334" y="379"/>
                </a:lnTo>
                <a:lnTo>
                  <a:pt x="3335" y="375"/>
                </a:lnTo>
                <a:lnTo>
                  <a:pt x="3335" y="371"/>
                </a:lnTo>
                <a:lnTo>
                  <a:pt x="3336" y="364"/>
                </a:lnTo>
                <a:lnTo>
                  <a:pt x="3337" y="358"/>
                </a:lnTo>
                <a:lnTo>
                  <a:pt x="3337" y="348"/>
                </a:lnTo>
                <a:lnTo>
                  <a:pt x="3338" y="338"/>
                </a:lnTo>
                <a:lnTo>
                  <a:pt x="3338" y="330"/>
                </a:lnTo>
                <a:lnTo>
                  <a:pt x="3339" y="317"/>
                </a:lnTo>
                <a:lnTo>
                  <a:pt x="3340" y="305"/>
                </a:lnTo>
                <a:lnTo>
                  <a:pt x="3340" y="297"/>
                </a:lnTo>
                <a:lnTo>
                  <a:pt x="3341" y="295"/>
                </a:lnTo>
                <a:lnTo>
                  <a:pt x="3341" y="297"/>
                </a:lnTo>
                <a:lnTo>
                  <a:pt x="3342" y="298"/>
                </a:lnTo>
                <a:lnTo>
                  <a:pt x="3342" y="304"/>
                </a:lnTo>
                <a:lnTo>
                  <a:pt x="3343" y="302"/>
                </a:lnTo>
                <a:lnTo>
                  <a:pt x="3344" y="310"/>
                </a:lnTo>
                <a:lnTo>
                  <a:pt x="3344" y="310"/>
                </a:lnTo>
                <a:lnTo>
                  <a:pt x="3345" y="312"/>
                </a:lnTo>
                <a:lnTo>
                  <a:pt x="3345" y="315"/>
                </a:lnTo>
                <a:lnTo>
                  <a:pt x="3346" y="312"/>
                </a:lnTo>
                <a:lnTo>
                  <a:pt x="3347" y="317"/>
                </a:lnTo>
                <a:lnTo>
                  <a:pt x="3347" y="316"/>
                </a:lnTo>
                <a:lnTo>
                  <a:pt x="3348" y="318"/>
                </a:lnTo>
                <a:lnTo>
                  <a:pt x="3349" y="316"/>
                </a:lnTo>
                <a:lnTo>
                  <a:pt x="3349" y="318"/>
                </a:lnTo>
                <a:lnTo>
                  <a:pt x="3350" y="318"/>
                </a:lnTo>
                <a:lnTo>
                  <a:pt x="3350" y="318"/>
                </a:lnTo>
                <a:lnTo>
                  <a:pt x="3351" y="323"/>
                </a:lnTo>
                <a:lnTo>
                  <a:pt x="3352" y="322"/>
                </a:lnTo>
                <a:lnTo>
                  <a:pt x="3352" y="325"/>
                </a:lnTo>
                <a:lnTo>
                  <a:pt x="3353" y="324"/>
                </a:lnTo>
                <a:lnTo>
                  <a:pt x="3353" y="325"/>
                </a:lnTo>
                <a:lnTo>
                  <a:pt x="3354" y="326"/>
                </a:lnTo>
                <a:lnTo>
                  <a:pt x="3354" y="325"/>
                </a:lnTo>
                <a:lnTo>
                  <a:pt x="3355" y="328"/>
                </a:lnTo>
                <a:lnTo>
                  <a:pt x="3356" y="325"/>
                </a:lnTo>
                <a:lnTo>
                  <a:pt x="3356" y="327"/>
                </a:lnTo>
                <a:lnTo>
                  <a:pt x="3357" y="325"/>
                </a:lnTo>
                <a:lnTo>
                  <a:pt x="3357" y="325"/>
                </a:lnTo>
                <a:lnTo>
                  <a:pt x="3358" y="325"/>
                </a:lnTo>
                <a:lnTo>
                  <a:pt x="3358" y="321"/>
                </a:lnTo>
                <a:lnTo>
                  <a:pt x="3359" y="323"/>
                </a:lnTo>
                <a:lnTo>
                  <a:pt x="3360" y="319"/>
                </a:lnTo>
                <a:lnTo>
                  <a:pt x="3360" y="320"/>
                </a:lnTo>
                <a:lnTo>
                  <a:pt x="3361" y="317"/>
                </a:lnTo>
                <a:lnTo>
                  <a:pt x="3362" y="317"/>
                </a:lnTo>
                <a:lnTo>
                  <a:pt x="3362" y="315"/>
                </a:lnTo>
                <a:lnTo>
                  <a:pt x="3363" y="310"/>
                </a:lnTo>
                <a:lnTo>
                  <a:pt x="3363" y="312"/>
                </a:lnTo>
                <a:lnTo>
                  <a:pt x="3364" y="305"/>
                </a:lnTo>
                <a:lnTo>
                  <a:pt x="3365" y="299"/>
                </a:lnTo>
                <a:lnTo>
                  <a:pt x="3365" y="290"/>
                </a:lnTo>
                <a:lnTo>
                  <a:pt x="3366" y="281"/>
                </a:lnTo>
                <a:lnTo>
                  <a:pt x="3367" y="294"/>
                </a:lnTo>
                <a:lnTo>
                  <a:pt x="3367" y="275"/>
                </a:lnTo>
                <a:lnTo>
                  <a:pt x="3368" y="288"/>
                </a:lnTo>
                <a:lnTo>
                  <a:pt x="3368" y="285"/>
                </a:lnTo>
                <a:lnTo>
                  <a:pt x="3369" y="295"/>
                </a:lnTo>
                <a:lnTo>
                  <a:pt x="3369" y="306"/>
                </a:lnTo>
                <a:lnTo>
                  <a:pt x="3370" y="308"/>
                </a:lnTo>
                <a:lnTo>
                  <a:pt x="3370" y="315"/>
                </a:lnTo>
                <a:lnTo>
                  <a:pt x="3371" y="312"/>
                </a:lnTo>
                <a:lnTo>
                  <a:pt x="3372" y="316"/>
                </a:lnTo>
                <a:lnTo>
                  <a:pt x="3372" y="317"/>
                </a:lnTo>
                <a:lnTo>
                  <a:pt x="3373" y="316"/>
                </a:lnTo>
                <a:lnTo>
                  <a:pt x="3373" y="318"/>
                </a:lnTo>
                <a:lnTo>
                  <a:pt x="3374" y="314"/>
                </a:lnTo>
                <a:lnTo>
                  <a:pt x="3375" y="317"/>
                </a:lnTo>
                <a:lnTo>
                  <a:pt x="3375" y="313"/>
                </a:lnTo>
                <a:lnTo>
                  <a:pt x="3376" y="314"/>
                </a:lnTo>
                <a:lnTo>
                  <a:pt x="3376" y="312"/>
                </a:lnTo>
                <a:lnTo>
                  <a:pt x="3377" y="310"/>
                </a:lnTo>
                <a:lnTo>
                  <a:pt x="3378" y="310"/>
                </a:lnTo>
                <a:lnTo>
                  <a:pt x="3378" y="324"/>
                </a:lnTo>
                <a:lnTo>
                  <a:pt x="3379" y="336"/>
                </a:lnTo>
                <a:lnTo>
                  <a:pt x="3380" y="292"/>
                </a:lnTo>
                <a:lnTo>
                  <a:pt x="3380" y="249"/>
                </a:lnTo>
                <a:lnTo>
                  <a:pt x="3381" y="205"/>
                </a:lnTo>
                <a:lnTo>
                  <a:pt x="3381" y="162"/>
                </a:lnTo>
                <a:lnTo>
                  <a:pt x="3382" y="206"/>
                </a:lnTo>
                <a:lnTo>
                  <a:pt x="3383" y="249"/>
                </a:lnTo>
                <a:lnTo>
                  <a:pt x="3383" y="293"/>
                </a:lnTo>
                <a:lnTo>
                  <a:pt x="3384" y="337"/>
                </a:lnTo>
                <a:lnTo>
                  <a:pt x="3384" y="370"/>
                </a:lnTo>
                <a:lnTo>
                  <a:pt x="3385" y="366"/>
                </a:lnTo>
                <a:lnTo>
                  <a:pt x="3385" y="367"/>
                </a:lnTo>
                <a:lnTo>
                  <a:pt x="3386" y="367"/>
                </a:lnTo>
                <a:lnTo>
                  <a:pt x="3386" y="366"/>
                </a:lnTo>
                <a:lnTo>
                  <a:pt x="3387" y="369"/>
                </a:lnTo>
                <a:lnTo>
                  <a:pt x="3388" y="366"/>
                </a:lnTo>
                <a:lnTo>
                  <a:pt x="3388" y="371"/>
                </a:lnTo>
                <a:lnTo>
                  <a:pt x="3389" y="370"/>
                </a:lnTo>
                <a:lnTo>
                  <a:pt x="3389" y="372"/>
                </a:lnTo>
                <a:lnTo>
                  <a:pt x="3390" y="375"/>
                </a:lnTo>
                <a:lnTo>
                  <a:pt x="3391" y="374"/>
                </a:lnTo>
                <a:lnTo>
                  <a:pt x="3391" y="378"/>
                </a:lnTo>
                <a:lnTo>
                  <a:pt x="3392" y="376"/>
                </a:lnTo>
                <a:lnTo>
                  <a:pt x="3393" y="375"/>
                </a:lnTo>
                <a:lnTo>
                  <a:pt x="3393" y="372"/>
                </a:lnTo>
                <a:lnTo>
                  <a:pt x="3394" y="369"/>
                </a:lnTo>
                <a:lnTo>
                  <a:pt x="3394" y="366"/>
                </a:lnTo>
                <a:lnTo>
                  <a:pt x="3395" y="355"/>
                </a:lnTo>
                <a:lnTo>
                  <a:pt x="3396" y="353"/>
                </a:lnTo>
                <a:lnTo>
                  <a:pt x="3396" y="340"/>
                </a:lnTo>
                <a:lnTo>
                  <a:pt x="3397" y="331"/>
                </a:lnTo>
                <a:lnTo>
                  <a:pt x="3397" y="322"/>
                </a:lnTo>
                <a:lnTo>
                  <a:pt x="3398" y="308"/>
                </a:lnTo>
                <a:lnTo>
                  <a:pt x="3399" y="299"/>
                </a:lnTo>
                <a:lnTo>
                  <a:pt x="3399" y="289"/>
                </a:lnTo>
                <a:lnTo>
                  <a:pt x="3400" y="286"/>
                </a:lnTo>
                <a:lnTo>
                  <a:pt x="3400" y="286"/>
                </a:lnTo>
                <a:lnTo>
                  <a:pt x="3401" y="290"/>
                </a:lnTo>
                <a:lnTo>
                  <a:pt x="3401" y="295"/>
                </a:lnTo>
                <a:lnTo>
                  <a:pt x="3402" y="295"/>
                </a:lnTo>
                <a:lnTo>
                  <a:pt x="3402" y="302"/>
                </a:lnTo>
                <a:lnTo>
                  <a:pt x="3403" y="300"/>
                </a:lnTo>
                <a:lnTo>
                  <a:pt x="3404" y="303"/>
                </a:lnTo>
                <a:lnTo>
                  <a:pt x="3404" y="304"/>
                </a:lnTo>
                <a:lnTo>
                  <a:pt x="3405" y="304"/>
                </a:lnTo>
                <a:lnTo>
                  <a:pt x="3406" y="308"/>
                </a:lnTo>
                <a:lnTo>
                  <a:pt x="3406" y="308"/>
                </a:lnTo>
                <a:lnTo>
                  <a:pt x="3407" y="310"/>
                </a:lnTo>
                <a:lnTo>
                  <a:pt x="3407" y="307"/>
                </a:lnTo>
                <a:lnTo>
                  <a:pt x="3408" y="309"/>
                </a:lnTo>
                <a:lnTo>
                  <a:pt x="3409" y="310"/>
                </a:lnTo>
                <a:lnTo>
                  <a:pt x="3409" y="308"/>
                </a:lnTo>
                <a:lnTo>
                  <a:pt x="3410" y="312"/>
                </a:lnTo>
                <a:lnTo>
                  <a:pt x="3411" y="310"/>
                </a:lnTo>
                <a:lnTo>
                  <a:pt x="3411" y="312"/>
                </a:lnTo>
                <a:lnTo>
                  <a:pt x="3412" y="314"/>
                </a:lnTo>
                <a:lnTo>
                  <a:pt x="3412" y="315"/>
                </a:lnTo>
                <a:lnTo>
                  <a:pt x="3413" y="317"/>
                </a:lnTo>
                <a:lnTo>
                  <a:pt x="3413" y="318"/>
                </a:lnTo>
                <a:lnTo>
                  <a:pt x="3414" y="320"/>
                </a:lnTo>
                <a:lnTo>
                  <a:pt x="3415" y="317"/>
                </a:lnTo>
                <a:lnTo>
                  <a:pt x="3415" y="321"/>
                </a:lnTo>
                <a:lnTo>
                  <a:pt x="3416" y="319"/>
                </a:lnTo>
                <a:lnTo>
                  <a:pt x="3416" y="319"/>
                </a:lnTo>
                <a:lnTo>
                  <a:pt x="3417" y="320"/>
                </a:lnTo>
                <a:lnTo>
                  <a:pt x="3417" y="316"/>
                </a:lnTo>
                <a:lnTo>
                  <a:pt x="3418" y="322"/>
                </a:lnTo>
                <a:lnTo>
                  <a:pt x="3419" y="315"/>
                </a:lnTo>
                <a:lnTo>
                  <a:pt x="3419" y="318"/>
                </a:lnTo>
                <a:lnTo>
                  <a:pt x="3420" y="314"/>
                </a:lnTo>
                <a:lnTo>
                  <a:pt x="3420" y="312"/>
                </a:lnTo>
                <a:lnTo>
                  <a:pt x="3421" y="312"/>
                </a:lnTo>
                <a:lnTo>
                  <a:pt x="3422" y="309"/>
                </a:lnTo>
                <a:lnTo>
                  <a:pt x="3422" y="308"/>
                </a:lnTo>
                <a:lnTo>
                  <a:pt x="3423" y="305"/>
                </a:lnTo>
                <a:lnTo>
                  <a:pt x="3424" y="305"/>
                </a:lnTo>
                <a:lnTo>
                  <a:pt x="3424" y="298"/>
                </a:lnTo>
                <a:lnTo>
                  <a:pt x="3425" y="284"/>
                </a:lnTo>
                <a:lnTo>
                  <a:pt x="3425" y="282"/>
                </a:lnTo>
                <a:lnTo>
                  <a:pt x="3426" y="289"/>
                </a:lnTo>
                <a:lnTo>
                  <a:pt x="3427" y="279"/>
                </a:lnTo>
                <a:lnTo>
                  <a:pt x="3427" y="289"/>
                </a:lnTo>
                <a:lnTo>
                  <a:pt x="3428" y="287"/>
                </a:lnTo>
                <a:lnTo>
                  <a:pt x="3428" y="295"/>
                </a:lnTo>
                <a:lnTo>
                  <a:pt x="3429" y="305"/>
                </a:lnTo>
                <a:lnTo>
                  <a:pt x="3429" y="314"/>
                </a:lnTo>
                <a:lnTo>
                  <a:pt x="3430" y="313"/>
                </a:lnTo>
                <a:lnTo>
                  <a:pt x="3431" y="316"/>
                </a:lnTo>
                <a:lnTo>
                  <a:pt x="3431" y="318"/>
                </a:lnTo>
                <a:lnTo>
                  <a:pt x="3432" y="314"/>
                </a:lnTo>
                <a:lnTo>
                  <a:pt x="3432" y="319"/>
                </a:lnTo>
                <a:lnTo>
                  <a:pt x="3433" y="319"/>
                </a:lnTo>
                <a:lnTo>
                  <a:pt x="3433" y="320"/>
                </a:lnTo>
                <a:lnTo>
                  <a:pt x="3434" y="314"/>
                </a:lnTo>
                <a:lnTo>
                  <a:pt x="3435" y="320"/>
                </a:lnTo>
                <a:lnTo>
                  <a:pt x="3435" y="317"/>
                </a:lnTo>
                <a:lnTo>
                  <a:pt x="3436" y="315"/>
                </a:lnTo>
                <a:lnTo>
                  <a:pt x="3437" y="318"/>
                </a:lnTo>
                <a:lnTo>
                  <a:pt x="3437" y="312"/>
                </a:lnTo>
                <a:lnTo>
                  <a:pt x="3438" y="334"/>
                </a:lnTo>
                <a:lnTo>
                  <a:pt x="3438" y="325"/>
                </a:lnTo>
                <a:lnTo>
                  <a:pt x="3439" y="281"/>
                </a:lnTo>
                <a:lnTo>
                  <a:pt x="3440" y="238"/>
                </a:lnTo>
                <a:lnTo>
                  <a:pt x="3440" y="195"/>
                </a:lnTo>
                <a:lnTo>
                  <a:pt x="3441" y="151"/>
                </a:lnTo>
                <a:lnTo>
                  <a:pt x="3442" y="195"/>
                </a:lnTo>
                <a:lnTo>
                  <a:pt x="3442" y="239"/>
                </a:lnTo>
                <a:lnTo>
                  <a:pt x="3443" y="282"/>
                </a:lnTo>
                <a:lnTo>
                  <a:pt x="3443" y="326"/>
                </a:lnTo>
                <a:lnTo>
                  <a:pt x="3444" y="370"/>
                </a:lnTo>
                <a:lnTo>
                  <a:pt x="3444" y="370"/>
                </a:lnTo>
                <a:lnTo>
                  <a:pt x="3445" y="372"/>
                </a:lnTo>
                <a:lnTo>
                  <a:pt x="3445" y="367"/>
                </a:lnTo>
                <a:lnTo>
                  <a:pt x="3446" y="376"/>
                </a:lnTo>
                <a:lnTo>
                  <a:pt x="3447" y="373"/>
                </a:lnTo>
                <a:lnTo>
                  <a:pt x="3447" y="374"/>
                </a:lnTo>
                <a:lnTo>
                  <a:pt x="3448" y="376"/>
                </a:lnTo>
                <a:lnTo>
                  <a:pt x="3448" y="378"/>
                </a:lnTo>
                <a:lnTo>
                  <a:pt x="3449" y="381"/>
                </a:lnTo>
                <a:lnTo>
                  <a:pt x="3450" y="384"/>
                </a:lnTo>
                <a:lnTo>
                  <a:pt x="3450" y="381"/>
                </a:lnTo>
                <a:lnTo>
                  <a:pt x="3451" y="383"/>
                </a:lnTo>
                <a:lnTo>
                  <a:pt x="3451" y="385"/>
                </a:lnTo>
                <a:lnTo>
                  <a:pt x="3452" y="386"/>
                </a:lnTo>
                <a:lnTo>
                  <a:pt x="3453" y="381"/>
                </a:lnTo>
                <a:lnTo>
                  <a:pt x="3453" y="385"/>
                </a:lnTo>
                <a:lnTo>
                  <a:pt x="3454" y="376"/>
                </a:lnTo>
                <a:lnTo>
                  <a:pt x="3455" y="376"/>
                </a:lnTo>
                <a:lnTo>
                  <a:pt x="3455" y="366"/>
                </a:lnTo>
                <a:lnTo>
                  <a:pt x="3456" y="357"/>
                </a:lnTo>
                <a:lnTo>
                  <a:pt x="3456" y="353"/>
                </a:lnTo>
                <a:lnTo>
                  <a:pt x="3457" y="340"/>
                </a:lnTo>
                <a:lnTo>
                  <a:pt x="3458" y="331"/>
                </a:lnTo>
                <a:lnTo>
                  <a:pt x="3458" y="320"/>
                </a:lnTo>
                <a:lnTo>
                  <a:pt x="3459" y="312"/>
                </a:lnTo>
                <a:lnTo>
                  <a:pt x="3459" y="307"/>
                </a:lnTo>
                <a:lnTo>
                  <a:pt x="3460" y="301"/>
                </a:lnTo>
                <a:lnTo>
                  <a:pt x="3460" y="309"/>
                </a:lnTo>
                <a:lnTo>
                  <a:pt x="3461" y="309"/>
                </a:lnTo>
                <a:lnTo>
                  <a:pt x="3461" y="312"/>
                </a:lnTo>
                <a:lnTo>
                  <a:pt x="3462" y="315"/>
                </a:lnTo>
                <a:lnTo>
                  <a:pt x="3463" y="318"/>
                </a:lnTo>
                <a:lnTo>
                  <a:pt x="3463" y="320"/>
                </a:lnTo>
                <a:lnTo>
                  <a:pt x="3464" y="318"/>
                </a:lnTo>
                <a:lnTo>
                  <a:pt x="3464" y="323"/>
                </a:lnTo>
                <a:lnTo>
                  <a:pt x="3465" y="319"/>
                </a:lnTo>
                <a:lnTo>
                  <a:pt x="3466" y="327"/>
                </a:lnTo>
                <a:lnTo>
                  <a:pt x="3466" y="321"/>
                </a:lnTo>
                <a:lnTo>
                  <a:pt x="3467" y="323"/>
                </a:lnTo>
                <a:lnTo>
                  <a:pt x="3468" y="323"/>
                </a:lnTo>
                <a:lnTo>
                  <a:pt x="3468" y="319"/>
                </a:lnTo>
                <a:lnTo>
                  <a:pt x="3469" y="326"/>
                </a:lnTo>
                <a:lnTo>
                  <a:pt x="3469" y="322"/>
                </a:lnTo>
                <a:lnTo>
                  <a:pt x="3470" y="326"/>
                </a:lnTo>
                <a:lnTo>
                  <a:pt x="3471" y="325"/>
                </a:lnTo>
                <a:lnTo>
                  <a:pt x="3471" y="327"/>
                </a:lnTo>
                <a:lnTo>
                  <a:pt x="3472" y="326"/>
                </a:lnTo>
                <a:lnTo>
                  <a:pt x="3473" y="326"/>
                </a:lnTo>
                <a:lnTo>
                  <a:pt x="3473" y="331"/>
                </a:lnTo>
                <a:lnTo>
                  <a:pt x="3474" y="330"/>
                </a:lnTo>
                <a:lnTo>
                  <a:pt x="3474" y="331"/>
                </a:lnTo>
                <a:lnTo>
                  <a:pt x="3475" y="331"/>
                </a:lnTo>
                <a:lnTo>
                  <a:pt x="3475" y="331"/>
                </a:lnTo>
                <a:lnTo>
                  <a:pt x="3476" y="332"/>
                </a:lnTo>
                <a:lnTo>
                  <a:pt x="3476" y="329"/>
                </a:lnTo>
                <a:lnTo>
                  <a:pt x="3477" y="331"/>
                </a:lnTo>
                <a:lnTo>
                  <a:pt x="3478" y="328"/>
                </a:lnTo>
                <a:lnTo>
                  <a:pt x="3478" y="330"/>
                </a:lnTo>
                <a:lnTo>
                  <a:pt x="3479" y="328"/>
                </a:lnTo>
                <a:lnTo>
                  <a:pt x="3479" y="327"/>
                </a:lnTo>
                <a:lnTo>
                  <a:pt x="3480" y="327"/>
                </a:lnTo>
                <a:lnTo>
                  <a:pt x="3481" y="323"/>
                </a:lnTo>
                <a:lnTo>
                  <a:pt x="3481" y="325"/>
                </a:lnTo>
                <a:lnTo>
                  <a:pt x="3482" y="321"/>
                </a:lnTo>
                <a:lnTo>
                  <a:pt x="3482" y="318"/>
                </a:lnTo>
                <a:lnTo>
                  <a:pt x="3483" y="318"/>
                </a:lnTo>
                <a:lnTo>
                  <a:pt x="3484" y="313"/>
                </a:lnTo>
                <a:lnTo>
                  <a:pt x="3484" y="310"/>
                </a:lnTo>
                <a:lnTo>
                  <a:pt x="3485" y="292"/>
                </a:lnTo>
                <a:lnTo>
                  <a:pt x="3486" y="308"/>
                </a:lnTo>
                <a:lnTo>
                  <a:pt x="3486" y="288"/>
                </a:lnTo>
                <a:lnTo>
                  <a:pt x="3487" y="298"/>
                </a:lnTo>
                <a:lnTo>
                  <a:pt x="3487" y="299"/>
                </a:lnTo>
                <a:lnTo>
                  <a:pt x="3488" y="305"/>
                </a:lnTo>
                <a:lnTo>
                  <a:pt x="3489" y="313"/>
                </a:lnTo>
                <a:lnTo>
                  <a:pt x="3489" y="321"/>
                </a:lnTo>
                <a:lnTo>
                  <a:pt x="3490" y="325"/>
                </a:lnTo>
                <a:lnTo>
                  <a:pt x="3490" y="325"/>
                </a:lnTo>
                <a:lnTo>
                  <a:pt x="3491" y="324"/>
                </a:lnTo>
                <a:lnTo>
                  <a:pt x="3491" y="327"/>
                </a:lnTo>
                <a:lnTo>
                  <a:pt x="3492" y="325"/>
                </a:lnTo>
                <a:lnTo>
                  <a:pt x="3492" y="326"/>
                </a:lnTo>
                <a:lnTo>
                  <a:pt x="3493" y="325"/>
                </a:lnTo>
                <a:lnTo>
                  <a:pt x="3494" y="325"/>
                </a:lnTo>
                <a:lnTo>
                  <a:pt x="3494" y="326"/>
                </a:lnTo>
                <a:lnTo>
                  <a:pt x="3495" y="323"/>
                </a:lnTo>
                <a:lnTo>
                  <a:pt x="3495" y="325"/>
                </a:lnTo>
                <a:lnTo>
                  <a:pt x="3496" y="321"/>
                </a:lnTo>
                <a:lnTo>
                  <a:pt x="3497" y="320"/>
                </a:lnTo>
                <a:lnTo>
                  <a:pt x="3497" y="326"/>
                </a:lnTo>
                <a:lnTo>
                  <a:pt x="3498" y="346"/>
                </a:lnTo>
                <a:lnTo>
                  <a:pt x="3499" y="303"/>
                </a:lnTo>
                <a:lnTo>
                  <a:pt x="3499" y="260"/>
                </a:lnTo>
                <a:lnTo>
                  <a:pt x="3500" y="216"/>
                </a:lnTo>
                <a:lnTo>
                  <a:pt x="3500" y="173"/>
                </a:lnTo>
                <a:lnTo>
                  <a:pt x="3501" y="217"/>
                </a:lnTo>
                <a:lnTo>
                  <a:pt x="3502" y="261"/>
                </a:lnTo>
                <a:lnTo>
                  <a:pt x="3502" y="304"/>
                </a:lnTo>
                <a:lnTo>
                  <a:pt x="3503" y="348"/>
                </a:lnTo>
                <a:lnTo>
                  <a:pt x="3503" y="377"/>
                </a:lnTo>
                <a:lnTo>
                  <a:pt x="3504" y="376"/>
                </a:lnTo>
                <a:lnTo>
                  <a:pt x="3505" y="374"/>
                </a:lnTo>
                <a:lnTo>
                  <a:pt x="3505" y="377"/>
                </a:lnTo>
                <a:lnTo>
                  <a:pt x="3506" y="377"/>
                </a:lnTo>
                <a:lnTo>
                  <a:pt x="3506" y="379"/>
                </a:lnTo>
                <a:lnTo>
                  <a:pt x="3507" y="382"/>
                </a:lnTo>
                <a:lnTo>
                  <a:pt x="3507" y="381"/>
                </a:lnTo>
                <a:lnTo>
                  <a:pt x="3508" y="383"/>
                </a:lnTo>
                <a:lnTo>
                  <a:pt x="3509" y="383"/>
                </a:lnTo>
                <a:lnTo>
                  <a:pt x="3509" y="385"/>
                </a:lnTo>
                <a:lnTo>
                  <a:pt x="3510" y="385"/>
                </a:lnTo>
                <a:lnTo>
                  <a:pt x="3510" y="385"/>
                </a:lnTo>
                <a:lnTo>
                  <a:pt x="3511" y="386"/>
                </a:lnTo>
                <a:lnTo>
                  <a:pt x="3512" y="383"/>
                </a:lnTo>
                <a:lnTo>
                  <a:pt x="3512" y="385"/>
                </a:lnTo>
                <a:lnTo>
                  <a:pt x="3513" y="381"/>
                </a:lnTo>
                <a:lnTo>
                  <a:pt x="3513" y="375"/>
                </a:lnTo>
                <a:lnTo>
                  <a:pt x="3514" y="371"/>
                </a:lnTo>
                <a:lnTo>
                  <a:pt x="3515" y="361"/>
                </a:lnTo>
                <a:lnTo>
                  <a:pt x="3515" y="353"/>
                </a:lnTo>
                <a:lnTo>
                  <a:pt x="3516" y="344"/>
                </a:lnTo>
                <a:lnTo>
                  <a:pt x="3517" y="335"/>
                </a:lnTo>
                <a:lnTo>
                  <a:pt x="3517" y="326"/>
                </a:lnTo>
                <a:lnTo>
                  <a:pt x="3518" y="314"/>
                </a:lnTo>
                <a:lnTo>
                  <a:pt x="3518" y="307"/>
                </a:lnTo>
                <a:lnTo>
                  <a:pt x="3519" y="297"/>
                </a:lnTo>
                <a:lnTo>
                  <a:pt x="3519" y="297"/>
                </a:lnTo>
                <a:lnTo>
                  <a:pt x="3520" y="299"/>
                </a:lnTo>
                <a:lnTo>
                  <a:pt x="3521" y="303"/>
                </a:lnTo>
                <a:lnTo>
                  <a:pt x="3521" y="308"/>
                </a:lnTo>
                <a:lnTo>
                  <a:pt x="3522" y="309"/>
                </a:lnTo>
                <a:lnTo>
                  <a:pt x="3522" y="314"/>
                </a:lnTo>
                <a:lnTo>
                  <a:pt x="3523" y="314"/>
                </a:lnTo>
                <a:lnTo>
                  <a:pt x="3523" y="318"/>
                </a:lnTo>
                <a:lnTo>
                  <a:pt x="3524" y="318"/>
                </a:lnTo>
                <a:lnTo>
                  <a:pt x="3525" y="317"/>
                </a:lnTo>
                <a:lnTo>
                  <a:pt x="3525" y="319"/>
                </a:lnTo>
                <a:lnTo>
                  <a:pt x="3526" y="317"/>
                </a:lnTo>
                <a:lnTo>
                  <a:pt x="3526" y="321"/>
                </a:lnTo>
                <a:lnTo>
                  <a:pt x="3527" y="321"/>
                </a:lnTo>
                <a:lnTo>
                  <a:pt x="3528" y="322"/>
                </a:lnTo>
                <a:lnTo>
                  <a:pt x="3528" y="322"/>
                </a:lnTo>
                <a:lnTo>
                  <a:pt x="3529" y="320"/>
                </a:lnTo>
                <a:lnTo>
                  <a:pt x="3530" y="324"/>
                </a:lnTo>
                <a:lnTo>
                  <a:pt x="3530" y="321"/>
                </a:lnTo>
                <a:lnTo>
                  <a:pt x="3531" y="325"/>
                </a:lnTo>
                <a:lnTo>
                  <a:pt x="3531" y="324"/>
                </a:lnTo>
                <a:lnTo>
                  <a:pt x="3532" y="325"/>
                </a:lnTo>
                <a:lnTo>
                  <a:pt x="3533" y="327"/>
                </a:lnTo>
                <a:lnTo>
                  <a:pt x="3533" y="325"/>
                </a:lnTo>
                <a:lnTo>
                  <a:pt x="3534" y="327"/>
                </a:lnTo>
                <a:lnTo>
                  <a:pt x="3534" y="325"/>
                </a:lnTo>
                <a:lnTo>
                  <a:pt x="3535" y="326"/>
                </a:lnTo>
                <a:lnTo>
                  <a:pt x="3535" y="325"/>
                </a:lnTo>
                <a:lnTo>
                  <a:pt x="3536" y="327"/>
                </a:lnTo>
                <a:lnTo>
                  <a:pt x="3537" y="326"/>
                </a:lnTo>
                <a:lnTo>
                  <a:pt x="3537" y="324"/>
                </a:lnTo>
                <a:lnTo>
                  <a:pt x="3538" y="325"/>
                </a:lnTo>
                <a:lnTo>
                  <a:pt x="3538" y="319"/>
                </a:lnTo>
                <a:lnTo>
                  <a:pt x="3539" y="321"/>
                </a:lnTo>
                <a:lnTo>
                  <a:pt x="3540" y="320"/>
                </a:lnTo>
                <a:lnTo>
                  <a:pt x="3540" y="319"/>
                </a:lnTo>
                <a:lnTo>
                  <a:pt x="3541" y="319"/>
                </a:lnTo>
                <a:lnTo>
                  <a:pt x="3541" y="313"/>
                </a:lnTo>
                <a:lnTo>
                  <a:pt x="3542" y="312"/>
                </a:lnTo>
                <a:lnTo>
                  <a:pt x="3543" y="308"/>
                </a:lnTo>
                <a:lnTo>
                  <a:pt x="3543" y="304"/>
                </a:lnTo>
                <a:lnTo>
                  <a:pt x="3544" y="293"/>
                </a:lnTo>
                <a:lnTo>
                  <a:pt x="3544" y="286"/>
                </a:lnTo>
                <a:lnTo>
                  <a:pt x="3545" y="298"/>
                </a:lnTo>
                <a:lnTo>
                  <a:pt x="3546" y="280"/>
                </a:lnTo>
                <a:lnTo>
                  <a:pt x="3546" y="296"/>
                </a:lnTo>
                <a:lnTo>
                  <a:pt x="3547" y="290"/>
                </a:lnTo>
                <a:lnTo>
                  <a:pt x="3548" y="299"/>
                </a:lnTo>
                <a:lnTo>
                  <a:pt x="3548" y="305"/>
                </a:lnTo>
                <a:lnTo>
                  <a:pt x="3549" y="312"/>
                </a:lnTo>
                <a:lnTo>
                  <a:pt x="3549" y="317"/>
                </a:lnTo>
                <a:lnTo>
                  <a:pt x="3550" y="317"/>
                </a:lnTo>
                <a:lnTo>
                  <a:pt x="3550" y="320"/>
                </a:lnTo>
                <a:lnTo>
                  <a:pt x="3551" y="317"/>
                </a:lnTo>
                <a:lnTo>
                  <a:pt x="3551" y="319"/>
                </a:lnTo>
                <a:lnTo>
                  <a:pt x="3552" y="320"/>
                </a:lnTo>
                <a:lnTo>
                  <a:pt x="3553" y="319"/>
                </a:lnTo>
                <a:lnTo>
                  <a:pt x="3553" y="321"/>
                </a:lnTo>
                <a:lnTo>
                  <a:pt x="3554" y="317"/>
                </a:lnTo>
                <a:lnTo>
                  <a:pt x="3554" y="319"/>
                </a:lnTo>
                <a:lnTo>
                  <a:pt x="3555" y="316"/>
                </a:lnTo>
                <a:lnTo>
                  <a:pt x="3556" y="315"/>
                </a:lnTo>
                <a:lnTo>
                  <a:pt x="3556" y="314"/>
                </a:lnTo>
                <a:lnTo>
                  <a:pt x="3557" y="323"/>
                </a:lnTo>
                <a:lnTo>
                  <a:pt x="3558" y="343"/>
                </a:lnTo>
                <a:lnTo>
                  <a:pt x="3558" y="300"/>
                </a:lnTo>
                <a:lnTo>
                  <a:pt x="3559" y="256"/>
                </a:lnTo>
                <a:lnTo>
                  <a:pt x="3559" y="213"/>
                </a:lnTo>
                <a:lnTo>
                  <a:pt x="3560" y="170"/>
                </a:lnTo>
                <a:lnTo>
                  <a:pt x="3561" y="213"/>
                </a:lnTo>
                <a:lnTo>
                  <a:pt x="3561" y="257"/>
                </a:lnTo>
                <a:lnTo>
                  <a:pt x="3562" y="301"/>
                </a:lnTo>
                <a:lnTo>
                  <a:pt x="3562" y="344"/>
                </a:lnTo>
                <a:lnTo>
                  <a:pt x="3563" y="372"/>
                </a:lnTo>
                <a:lnTo>
                  <a:pt x="3564" y="370"/>
                </a:lnTo>
                <a:lnTo>
                  <a:pt x="3564" y="369"/>
                </a:lnTo>
                <a:lnTo>
                  <a:pt x="3565" y="370"/>
                </a:lnTo>
                <a:lnTo>
                  <a:pt x="3565" y="370"/>
                </a:lnTo>
                <a:lnTo>
                  <a:pt x="3566" y="372"/>
                </a:lnTo>
                <a:lnTo>
                  <a:pt x="3566" y="372"/>
                </a:lnTo>
                <a:lnTo>
                  <a:pt x="3567" y="372"/>
                </a:lnTo>
                <a:lnTo>
                  <a:pt x="3567" y="376"/>
                </a:lnTo>
                <a:lnTo>
                  <a:pt x="3568" y="377"/>
                </a:lnTo>
                <a:lnTo>
                  <a:pt x="3569" y="379"/>
                </a:lnTo>
                <a:lnTo>
                  <a:pt x="3569" y="379"/>
                </a:lnTo>
                <a:lnTo>
                  <a:pt x="3570" y="382"/>
                </a:lnTo>
                <a:lnTo>
                  <a:pt x="3571" y="380"/>
                </a:lnTo>
                <a:lnTo>
                  <a:pt x="3571" y="379"/>
                </a:lnTo>
                <a:lnTo>
                  <a:pt x="3572" y="381"/>
                </a:lnTo>
                <a:lnTo>
                  <a:pt x="3572" y="379"/>
                </a:lnTo>
                <a:lnTo>
                  <a:pt x="3573" y="376"/>
                </a:lnTo>
                <a:lnTo>
                  <a:pt x="3574" y="371"/>
                </a:lnTo>
                <a:lnTo>
                  <a:pt x="3574" y="366"/>
                </a:lnTo>
                <a:lnTo>
                  <a:pt x="3575" y="356"/>
                </a:lnTo>
                <a:lnTo>
                  <a:pt x="3575" y="348"/>
                </a:lnTo>
                <a:lnTo>
                  <a:pt x="3576" y="339"/>
                </a:lnTo>
                <a:lnTo>
                  <a:pt x="3577" y="327"/>
                </a:lnTo>
                <a:lnTo>
                  <a:pt x="3577" y="317"/>
                </a:lnTo>
                <a:lnTo>
                  <a:pt x="3578" y="304"/>
                </a:lnTo>
                <a:lnTo>
                  <a:pt x="3578" y="302"/>
                </a:lnTo>
                <a:lnTo>
                  <a:pt x="3579" y="300"/>
                </a:lnTo>
                <a:lnTo>
                  <a:pt x="3580" y="300"/>
                </a:lnTo>
                <a:lnTo>
                  <a:pt x="3580" y="307"/>
                </a:lnTo>
                <a:lnTo>
                  <a:pt x="3581" y="310"/>
                </a:lnTo>
                <a:lnTo>
                  <a:pt x="3581" y="312"/>
                </a:lnTo>
                <a:lnTo>
                  <a:pt x="3582" y="311"/>
                </a:lnTo>
                <a:lnTo>
                  <a:pt x="3582" y="316"/>
                </a:lnTo>
                <a:lnTo>
                  <a:pt x="3583" y="315"/>
                </a:lnTo>
                <a:lnTo>
                  <a:pt x="3584" y="315"/>
                </a:lnTo>
                <a:lnTo>
                  <a:pt x="3584" y="317"/>
                </a:lnTo>
                <a:lnTo>
                  <a:pt x="3585" y="317"/>
                </a:lnTo>
                <a:lnTo>
                  <a:pt x="3585" y="319"/>
                </a:lnTo>
                <a:lnTo>
                  <a:pt x="3586" y="317"/>
                </a:lnTo>
                <a:lnTo>
                  <a:pt x="3587" y="320"/>
                </a:lnTo>
                <a:lnTo>
                  <a:pt x="3587" y="318"/>
                </a:lnTo>
                <a:lnTo>
                  <a:pt x="3588" y="318"/>
                </a:lnTo>
                <a:lnTo>
                  <a:pt x="3589" y="318"/>
                </a:lnTo>
                <a:lnTo>
                  <a:pt x="3589" y="319"/>
                </a:lnTo>
                <a:lnTo>
                  <a:pt x="3590" y="323"/>
                </a:lnTo>
                <a:lnTo>
                  <a:pt x="3590" y="325"/>
                </a:lnTo>
                <a:lnTo>
                  <a:pt x="3591" y="324"/>
                </a:lnTo>
                <a:lnTo>
                  <a:pt x="3592" y="326"/>
                </a:lnTo>
                <a:lnTo>
                  <a:pt x="3592" y="325"/>
                </a:lnTo>
                <a:lnTo>
                  <a:pt x="3593" y="330"/>
                </a:lnTo>
                <a:lnTo>
                  <a:pt x="3593" y="326"/>
                </a:lnTo>
                <a:lnTo>
                  <a:pt x="3594" y="330"/>
                </a:lnTo>
                <a:lnTo>
                  <a:pt x="3594" y="329"/>
                </a:lnTo>
                <a:lnTo>
                  <a:pt x="3595" y="327"/>
                </a:lnTo>
                <a:lnTo>
                  <a:pt x="3596" y="332"/>
                </a:lnTo>
                <a:lnTo>
                  <a:pt x="3596" y="326"/>
                </a:lnTo>
                <a:lnTo>
                  <a:pt x="3597" y="333"/>
                </a:lnTo>
                <a:lnTo>
                  <a:pt x="3597" y="325"/>
                </a:lnTo>
                <a:lnTo>
                  <a:pt x="3598" y="324"/>
                </a:lnTo>
                <a:lnTo>
                  <a:pt x="3598" y="326"/>
                </a:lnTo>
                <a:lnTo>
                  <a:pt x="3599" y="324"/>
                </a:lnTo>
                <a:lnTo>
                  <a:pt x="3600" y="325"/>
                </a:lnTo>
                <a:lnTo>
                  <a:pt x="3600" y="320"/>
                </a:lnTo>
                <a:lnTo>
                  <a:pt x="3601" y="319"/>
                </a:lnTo>
                <a:lnTo>
                  <a:pt x="3602" y="317"/>
                </a:lnTo>
                <a:lnTo>
                  <a:pt x="3602" y="317"/>
                </a:lnTo>
                <a:lnTo>
                  <a:pt x="3603" y="315"/>
                </a:lnTo>
                <a:lnTo>
                  <a:pt x="3603" y="308"/>
                </a:lnTo>
                <a:lnTo>
                  <a:pt x="3604" y="297"/>
                </a:lnTo>
                <a:lnTo>
                  <a:pt x="3605" y="303"/>
                </a:lnTo>
                <a:lnTo>
                  <a:pt x="3605" y="292"/>
                </a:lnTo>
                <a:lnTo>
                  <a:pt x="3606" y="296"/>
                </a:lnTo>
                <a:lnTo>
                  <a:pt x="3606" y="298"/>
                </a:lnTo>
                <a:lnTo>
                  <a:pt x="3607" y="303"/>
                </a:lnTo>
                <a:lnTo>
                  <a:pt x="3608" y="307"/>
                </a:lnTo>
                <a:lnTo>
                  <a:pt x="3608" y="325"/>
                </a:lnTo>
                <a:lnTo>
                  <a:pt x="3609" y="324"/>
                </a:lnTo>
                <a:lnTo>
                  <a:pt x="3609" y="327"/>
                </a:lnTo>
                <a:lnTo>
                  <a:pt x="3610" y="329"/>
                </a:lnTo>
                <a:lnTo>
                  <a:pt x="3610" y="328"/>
                </a:lnTo>
                <a:lnTo>
                  <a:pt x="3611" y="332"/>
                </a:lnTo>
                <a:lnTo>
                  <a:pt x="3612" y="330"/>
                </a:lnTo>
                <a:lnTo>
                  <a:pt x="3612" y="331"/>
                </a:lnTo>
                <a:lnTo>
                  <a:pt x="3613" y="329"/>
                </a:lnTo>
                <a:lnTo>
                  <a:pt x="3613" y="330"/>
                </a:lnTo>
                <a:lnTo>
                  <a:pt x="3614" y="330"/>
                </a:lnTo>
                <a:lnTo>
                  <a:pt x="3615" y="329"/>
                </a:lnTo>
                <a:lnTo>
                  <a:pt x="3615" y="330"/>
                </a:lnTo>
                <a:lnTo>
                  <a:pt x="3616" y="322"/>
                </a:lnTo>
                <a:lnTo>
                  <a:pt x="3616" y="326"/>
                </a:lnTo>
                <a:lnTo>
                  <a:pt x="3617" y="348"/>
                </a:lnTo>
                <a:lnTo>
                  <a:pt x="3618" y="305"/>
                </a:lnTo>
                <a:lnTo>
                  <a:pt x="3618" y="261"/>
                </a:lnTo>
                <a:lnTo>
                  <a:pt x="3619" y="218"/>
                </a:lnTo>
                <a:lnTo>
                  <a:pt x="3620" y="174"/>
                </a:lnTo>
                <a:lnTo>
                  <a:pt x="3620" y="218"/>
                </a:lnTo>
                <a:lnTo>
                  <a:pt x="3621" y="262"/>
                </a:lnTo>
                <a:lnTo>
                  <a:pt x="3621" y="305"/>
                </a:lnTo>
                <a:lnTo>
                  <a:pt x="3622" y="349"/>
                </a:lnTo>
                <a:lnTo>
                  <a:pt x="3623" y="376"/>
                </a:lnTo>
                <a:lnTo>
                  <a:pt x="3623" y="372"/>
                </a:lnTo>
                <a:lnTo>
                  <a:pt x="3624" y="372"/>
                </a:lnTo>
                <a:lnTo>
                  <a:pt x="3624" y="371"/>
                </a:lnTo>
                <a:lnTo>
                  <a:pt x="3625" y="374"/>
                </a:lnTo>
                <a:lnTo>
                  <a:pt x="3625" y="376"/>
                </a:lnTo>
                <a:lnTo>
                  <a:pt x="3626" y="376"/>
                </a:lnTo>
                <a:lnTo>
                  <a:pt x="3627" y="380"/>
                </a:lnTo>
                <a:lnTo>
                  <a:pt x="3627" y="379"/>
                </a:lnTo>
                <a:lnTo>
                  <a:pt x="3628" y="382"/>
                </a:lnTo>
                <a:lnTo>
                  <a:pt x="3628" y="382"/>
                </a:lnTo>
                <a:lnTo>
                  <a:pt x="3629" y="384"/>
                </a:lnTo>
                <a:lnTo>
                  <a:pt x="3629" y="385"/>
                </a:lnTo>
                <a:lnTo>
                  <a:pt x="3630" y="382"/>
                </a:lnTo>
                <a:lnTo>
                  <a:pt x="3631" y="386"/>
                </a:lnTo>
                <a:lnTo>
                  <a:pt x="3631" y="382"/>
                </a:lnTo>
                <a:lnTo>
                  <a:pt x="3632" y="382"/>
                </a:lnTo>
                <a:lnTo>
                  <a:pt x="3633" y="376"/>
                </a:lnTo>
                <a:lnTo>
                  <a:pt x="3633" y="371"/>
                </a:lnTo>
                <a:lnTo>
                  <a:pt x="3634" y="366"/>
                </a:lnTo>
                <a:lnTo>
                  <a:pt x="3634" y="354"/>
                </a:lnTo>
                <a:lnTo>
                  <a:pt x="3635" y="348"/>
                </a:lnTo>
                <a:lnTo>
                  <a:pt x="3636" y="338"/>
                </a:lnTo>
                <a:lnTo>
                  <a:pt x="3636" y="327"/>
                </a:lnTo>
                <a:lnTo>
                  <a:pt x="3637" y="318"/>
                </a:lnTo>
                <a:lnTo>
                  <a:pt x="3638" y="308"/>
                </a:lnTo>
                <a:lnTo>
                  <a:pt x="3638" y="305"/>
                </a:lnTo>
                <a:lnTo>
                  <a:pt x="3639" y="303"/>
                </a:lnTo>
                <a:lnTo>
                  <a:pt x="3639" y="305"/>
                </a:lnTo>
                <a:lnTo>
                  <a:pt x="3640" y="308"/>
                </a:lnTo>
                <a:lnTo>
                  <a:pt x="3640" y="310"/>
                </a:lnTo>
                <a:lnTo>
                  <a:pt x="3641" y="312"/>
                </a:lnTo>
                <a:lnTo>
                  <a:pt x="3641" y="312"/>
                </a:lnTo>
                <a:lnTo>
                  <a:pt x="3642" y="320"/>
                </a:lnTo>
                <a:lnTo>
                  <a:pt x="3643" y="318"/>
                </a:lnTo>
                <a:lnTo>
                  <a:pt x="3643" y="320"/>
                </a:lnTo>
                <a:lnTo>
                  <a:pt x="3644" y="323"/>
                </a:lnTo>
                <a:lnTo>
                  <a:pt x="3644" y="322"/>
                </a:lnTo>
                <a:lnTo>
                  <a:pt x="3645" y="324"/>
                </a:lnTo>
                <a:lnTo>
                  <a:pt x="3646" y="321"/>
                </a:lnTo>
                <a:lnTo>
                  <a:pt x="3646" y="323"/>
                </a:lnTo>
                <a:lnTo>
                  <a:pt x="3647" y="322"/>
                </a:lnTo>
                <a:lnTo>
                  <a:pt x="3647" y="324"/>
                </a:lnTo>
                <a:lnTo>
                  <a:pt x="3648" y="324"/>
                </a:lnTo>
                <a:lnTo>
                  <a:pt x="3649" y="324"/>
                </a:lnTo>
                <a:lnTo>
                  <a:pt x="3649" y="326"/>
                </a:lnTo>
                <a:lnTo>
                  <a:pt x="3650" y="326"/>
                </a:lnTo>
                <a:lnTo>
                  <a:pt x="3651" y="327"/>
                </a:lnTo>
                <a:lnTo>
                  <a:pt x="3651" y="327"/>
                </a:lnTo>
                <a:lnTo>
                  <a:pt x="3652" y="326"/>
                </a:lnTo>
                <a:lnTo>
                  <a:pt x="3652" y="327"/>
                </a:lnTo>
                <a:lnTo>
                  <a:pt x="3653" y="326"/>
                </a:lnTo>
                <a:lnTo>
                  <a:pt x="3654" y="326"/>
                </a:lnTo>
                <a:lnTo>
                  <a:pt x="3654" y="323"/>
                </a:lnTo>
                <a:lnTo>
                  <a:pt x="3655" y="325"/>
                </a:lnTo>
                <a:lnTo>
                  <a:pt x="3655" y="323"/>
                </a:lnTo>
                <a:lnTo>
                  <a:pt x="3656" y="323"/>
                </a:lnTo>
                <a:lnTo>
                  <a:pt x="3656" y="325"/>
                </a:lnTo>
                <a:lnTo>
                  <a:pt x="3657" y="322"/>
                </a:lnTo>
                <a:lnTo>
                  <a:pt x="3657" y="323"/>
                </a:lnTo>
                <a:lnTo>
                  <a:pt x="3658" y="319"/>
                </a:lnTo>
                <a:lnTo>
                  <a:pt x="3659" y="319"/>
                </a:lnTo>
                <a:lnTo>
                  <a:pt x="3659" y="317"/>
                </a:lnTo>
                <a:lnTo>
                  <a:pt x="3660" y="314"/>
                </a:lnTo>
                <a:lnTo>
                  <a:pt x="3660" y="314"/>
                </a:lnTo>
                <a:lnTo>
                  <a:pt x="3661" y="307"/>
                </a:lnTo>
                <a:lnTo>
                  <a:pt x="3662" y="312"/>
                </a:lnTo>
                <a:lnTo>
                  <a:pt x="3662" y="302"/>
                </a:lnTo>
                <a:lnTo>
                  <a:pt x="3663" y="292"/>
                </a:lnTo>
                <a:lnTo>
                  <a:pt x="3664" y="289"/>
                </a:lnTo>
                <a:lnTo>
                  <a:pt x="3664" y="291"/>
                </a:lnTo>
                <a:lnTo>
                  <a:pt x="3665" y="282"/>
                </a:lnTo>
                <a:lnTo>
                  <a:pt x="3665" y="290"/>
                </a:lnTo>
                <a:lnTo>
                  <a:pt x="3666" y="291"/>
                </a:lnTo>
                <a:lnTo>
                  <a:pt x="3667" y="295"/>
                </a:lnTo>
                <a:lnTo>
                  <a:pt x="3667" y="309"/>
                </a:lnTo>
                <a:lnTo>
                  <a:pt x="3668" y="312"/>
                </a:lnTo>
                <a:lnTo>
                  <a:pt x="3668" y="316"/>
                </a:lnTo>
                <a:lnTo>
                  <a:pt x="3669" y="318"/>
                </a:lnTo>
                <a:lnTo>
                  <a:pt x="3670" y="317"/>
                </a:lnTo>
                <a:lnTo>
                  <a:pt x="3670" y="318"/>
                </a:lnTo>
                <a:lnTo>
                  <a:pt x="3671" y="317"/>
                </a:lnTo>
                <a:lnTo>
                  <a:pt x="3671" y="318"/>
                </a:lnTo>
                <a:lnTo>
                  <a:pt x="3672" y="320"/>
                </a:lnTo>
                <a:lnTo>
                  <a:pt x="3672" y="318"/>
                </a:lnTo>
                <a:lnTo>
                  <a:pt x="3673" y="320"/>
                </a:lnTo>
                <a:lnTo>
                  <a:pt x="3673" y="316"/>
                </a:lnTo>
                <a:lnTo>
                  <a:pt x="3674" y="317"/>
                </a:lnTo>
                <a:lnTo>
                  <a:pt x="3675" y="314"/>
                </a:lnTo>
                <a:lnTo>
                  <a:pt x="3675" y="313"/>
                </a:lnTo>
                <a:lnTo>
                  <a:pt x="3676" y="334"/>
                </a:lnTo>
                <a:lnTo>
                  <a:pt x="3677" y="315"/>
                </a:lnTo>
                <a:lnTo>
                  <a:pt x="3677" y="272"/>
                </a:lnTo>
                <a:lnTo>
                  <a:pt x="3678" y="228"/>
                </a:lnTo>
                <a:lnTo>
                  <a:pt x="3678" y="185"/>
                </a:lnTo>
                <a:lnTo>
                  <a:pt x="3679" y="142"/>
                </a:lnTo>
                <a:lnTo>
                  <a:pt x="3680" y="185"/>
                </a:lnTo>
                <a:lnTo>
                  <a:pt x="3680" y="229"/>
                </a:lnTo>
                <a:lnTo>
                  <a:pt x="3681" y="273"/>
                </a:lnTo>
                <a:lnTo>
                  <a:pt x="3682" y="317"/>
                </a:lnTo>
                <a:lnTo>
                  <a:pt x="3682" y="360"/>
                </a:lnTo>
                <a:lnTo>
                  <a:pt x="3683" y="369"/>
                </a:lnTo>
                <a:lnTo>
                  <a:pt x="3683" y="371"/>
                </a:lnTo>
                <a:lnTo>
                  <a:pt x="3684" y="371"/>
                </a:lnTo>
                <a:lnTo>
                  <a:pt x="3684" y="374"/>
                </a:lnTo>
                <a:lnTo>
                  <a:pt x="3685" y="372"/>
                </a:lnTo>
                <a:lnTo>
                  <a:pt x="3686" y="375"/>
                </a:lnTo>
                <a:lnTo>
                  <a:pt x="3686" y="376"/>
                </a:lnTo>
                <a:lnTo>
                  <a:pt x="3687" y="376"/>
                </a:lnTo>
                <a:lnTo>
                  <a:pt x="3687" y="379"/>
                </a:lnTo>
                <a:lnTo>
                  <a:pt x="3688" y="378"/>
                </a:lnTo>
                <a:lnTo>
                  <a:pt x="3688" y="381"/>
                </a:lnTo>
                <a:lnTo>
                  <a:pt x="3689" y="379"/>
                </a:lnTo>
                <a:lnTo>
                  <a:pt x="3690" y="380"/>
                </a:lnTo>
                <a:lnTo>
                  <a:pt x="3690" y="379"/>
                </a:lnTo>
                <a:lnTo>
                  <a:pt x="3691" y="376"/>
                </a:lnTo>
                <a:lnTo>
                  <a:pt x="3691" y="376"/>
                </a:lnTo>
                <a:lnTo>
                  <a:pt x="3692" y="368"/>
                </a:lnTo>
                <a:lnTo>
                  <a:pt x="3693" y="366"/>
                </a:lnTo>
                <a:lnTo>
                  <a:pt x="3693" y="355"/>
                </a:lnTo>
                <a:lnTo>
                  <a:pt x="3694" y="346"/>
                </a:lnTo>
                <a:lnTo>
                  <a:pt x="3695" y="337"/>
                </a:lnTo>
                <a:lnTo>
                  <a:pt x="3695" y="325"/>
                </a:lnTo>
                <a:lnTo>
                  <a:pt x="3696" y="317"/>
                </a:lnTo>
                <a:lnTo>
                  <a:pt x="3696" y="303"/>
                </a:lnTo>
                <a:lnTo>
                  <a:pt x="3697" y="299"/>
                </a:lnTo>
                <a:lnTo>
                  <a:pt x="3698" y="294"/>
                </a:lnTo>
                <a:lnTo>
                  <a:pt x="3698" y="297"/>
                </a:lnTo>
                <a:lnTo>
                  <a:pt x="3699" y="298"/>
                </a:lnTo>
                <a:lnTo>
                  <a:pt x="3699" y="299"/>
                </a:lnTo>
                <a:lnTo>
                  <a:pt x="3700" y="307"/>
                </a:lnTo>
                <a:lnTo>
                  <a:pt x="3700" y="306"/>
                </a:lnTo>
                <a:lnTo>
                  <a:pt x="3701" y="310"/>
                </a:lnTo>
                <a:lnTo>
                  <a:pt x="3702" y="312"/>
                </a:lnTo>
                <a:lnTo>
                  <a:pt x="3702" y="312"/>
                </a:lnTo>
                <a:lnTo>
                  <a:pt x="3703" y="315"/>
                </a:lnTo>
                <a:lnTo>
                  <a:pt x="3703" y="314"/>
                </a:lnTo>
                <a:lnTo>
                  <a:pt x="3704" y="316"/>
                </a:lnTo>
                <a:lnTo>
                  <a:pt x="3704" y="312"/>
                </a:lnTo>
                <a:lnTo>
                  <a:pt x="3705" y="317"/>
                </a:lnTo>
                <a:lnTo>
                  <a:pt x="3706" y="314"/>
                </a:lnTo>
                <a:lnTo>
                  <a:pt x="3706" y="315"/>
                </a:lnTo>
                <a:lnTo>
                  <a:pt x="3707" y="318"/>
                </a:lnTo>
                <a:lnTo>
                  <a:pt x="3708" y="314"/>
                </a:lnTo>
                <a:lnTo>
                  <a:pt x="3708" y="317"/>
                </a:lnTo>
                <a:lnTo>
                  <a:pt x="3709" y="318"/>
                </a:lnTo>
                <a:lnTo>
                  <a:pt x="3709" y="317"/>
                </a:lnTo>
                <a:lnTo>
                  <a:pt x="3710" y="319"/>
                </a:lnTo>
                <a:lnTo>
                  <a:pt x="3711" y="319"/>
                </a:lnTo>
                <a:lnTo>
                  <a:pt x="3711" y="325"/>
                </a:lnTo>
                <a:lnTo>
                  <a:pt x="3712" y="320"/>
                </a:lnTo>
                <a:lnTo>
                  <a:pt x="3713" y="328"/>
                </a:lnTo>
                <a:lnTo>
                  <a:pt x="3713" y="324"/>
                </a:lnTo>
                <a:lnTo>
                  <a:pt x="3714" y="323"/>
                </a:lnTo>
                <a:lnTo>
                  <a:pt x="3714" y="324"/>
                </a:lnTo>
                <a:lnTo>
                  <a:pt x="3715" y="320"/>
                </a:lnTo>
                <a:lnTo>
                  <a:pt x="3715" y="322"/>
                </a:lnTo>
                <a:lnTo>
                  <a:pt x="3716" y="320"/>
                </a:lnTo>
                <a:lnTo>
                  <a:pt x="3716" y="320"/>
                </a:lnTo>
                <a:lnTo>
                  <a:pt x="3717" y="320"/>
                </a:lnTo>
                <a:lnTo>
                  <a:pt x="3718" y="320"/>
                </a:lnTo>
                <a:lnTo>
                  <a:pt x="3718" y="319"/>
                </a:lnTo>
                <a:lnTo>
                  <a:pt x="3719" y="317"/>
                </a:lnTo>
                <a:lnTo>
                  <a:pt x="3719" y="316"/>
                </a:lnTo>
                <a:lnTo>
                  <a:pt x="3720" y="312"/>
                </a:lnTo>
                <a:lnTo>
                  <a:pt x="3721" y="311"/>
                </a:lnTo>
                <a:lnTo>
                  <a:pt x="3721" y="310"/>
                </a:lnTo>
                <a:lnTo>
                  <a:pt x="3722" y="305"/>
                </a:lnTo>
                <a:lnTo>
                  <a:pt x="3722" y="305"/>
                </a:lnTo>
                <a:lnTo>
                  <a:pt x="3723" y="287"/>
                </a:lnTo>
                <a:lnTo>
                  <a:pt x="3724" y="297"/>
                </a:lnTo>
                <a:lnTo>
                  <a:pt x="3724" y="287"/>
                </a:lnTo>
                <a:lnTo>
                  <a:pt x="3725" y="289"/>
                </a:lnTo>
                <a:lnTo>
                  <a:pt x="3726" y="295"/>
                </a:lnTo>
                <a:lnTo>
                  <a:pt x="3726" y="297"/>
                </a:lnTo>
                <a:lnTo>
                  <a:pt x="3727" y="307"/>
                </a:lnTo>
                <a:lnTo>
                  <a:pt x="3727" y="315"/>
                </a:lnTo>
                <a:lnTo>
                  <a:pt x="3728" y="320"/>
                </a:lnTo>
                <a:lnTo>
                  <a:pt x="3729" y="323"/>
                </a:lnTo>
                <a:lnTo>
                  <a:pt x="3729" y="322"/>
                </a:lnTo>
                <a:lnTo>
                  <a:pt x="3730" y="327"/>
                </a:lnTo>
                <a:lnTo>
                  <a:pt x="3730" y="326"/>
                </a:lnTo>
                <a:lnTo>
                  <a:pt x="3731" y="327"/>
                </a:lnTo>
                <a:lnTo>
                  <a:pt x="3731" y="325"/>
                </a:lnTo>
                <a:lnTo>
                  <a:pt x="3732" y="326"/>
                </a:lnTo>
                <a:lnTo>
                  <a:pt x="3732" y="327"/>
                </a:lnTo>
                <a:lnTo>
                  <a:pt x="3733" y="325"/>
                </a:lnTo>
                <a:lnTo>
                  <a:pt x="3734" y="326"/>
                </a:lnTo>
                <a:lnTo>
                  <a:pt x="3734" y="320"/>
                </a:lnTo>
                <a:lnTo>
                  <a:pt x="3735" y="323"/>
                </a:lnTo>
                <a:lnTo>
                  <a:pt x="3735" y="327"/>
                </a:lnTo>
                <a:lnTo>
                  <a:pt x="3736" y="345"/>
                </a:lnTo>
                <a:lnTo>
                  <a:pt x="3737" y="302"/>
                </a:lnTo>
                <a:lnTo>
                  <a:pt x="3737" y="258"/>
                </a:lnTo>
                <a:lnTo>
                  <a:pt x="3738" y="215"/>
                </a:lnTo>
                <a:lnTo>
                  <a:pt x="3739" y="172"/>
                </a:lnTo>
                <a:lnTo>
                  <a:pt x="3739" y="215"/>
                </a:lnTo>
                <a:lnTo>
                  <a:pt x="3740" y="259"/>
                </a:lnTo>
                <a:lnTo>
                  <a:pt x="3740" y="303"/>
                </a:lnTo>
                <a:lnTo>
                  <a:pt x="3741" y="346"/>
                </a:lnTo>
                <a:lnTo>
                  <a:pt x="3742" y="374"/>
                </a:lnTo>
                <a:lnTo>
                  <a:pt x="3742" y="376"/>
                </a:lnTo>
                <a:lnTo>
                  <a:pt x="3743" y="374"/>
                </a:lnTo>
                <a:lnTo>
                  <a:pt x="3743" y="378"/>
                </a:lnTo>
                <a:lnTo>
                  <a:pt x="3744" y="376"/>
                </a:lnTo>
                <a:lnTo>
                  <a:pt x="3745" y="376"/>
                </a:lnTo>
                <a:lnTo>
                  <a:pt x="3745" y="377"/>
                </a:lnTo>
                <a:lnTo>
                  <a:pt x="3746" y="377"/>
                </a:lnTo>
                <a:lnTo>
                  <a:pt x="3746" y="382"/>
                </a:lnTo>
                <a:lnTo>
                  <a:pt x="3747" y="381"/>
                </a:lnTo>
                <a:lnTo>
                  <a:pt x="3747" y="386"/>
                </a:lnTo>
                <a:lnTo>
                  <a:pt x="3748" y="386"/>
                </a:lnTo>
                <a:lnTo>
                  <a:pt x="3749" y="386"/>
                </a:lnTo>
                <a:lnTo>
                  <a:pt x="3749" y="388"/>
                </a:lnTo>
                <a:lnTo>
                  <a:pt x="3750" y="384"/>
                </a:lnTo>
                <a:lnTo>
                  <a:pt x="3750" y="389"/>
                </a:lnTo>
                <a:lnTo>
                  <a:pt x="3751" y="381"/>
                </a:lnTo>
                <a:lnTo>
                  <a:pt x="3752" y="382"/>
                </a:lnTo>
                <a:lnTo>
                  <a:pt x="3752" y="375"/>
                </a:lnTo>
                <a:lnTo>
                  <a:pt x="3753" y="372"/>
                </a:lnTo>
                <a:lnTo>
                  <a:pt x="3753" y="366"/>
                </a:lnTo>
                <a:lnTo>
                  <a:pt x="3754" y="353"/>
                </a:lnTo>
                <a:lnTo>
                  <a:pt x="3755" y="347"/>
                </a:lnTo>
                <a:lnTo>
                  <a:pt x="3755" y="339"/>
                </a:lnTo>
                <a:lnTo>
                  <a:pt x="3756" y="325"/>
                </a:lnTo>
                <a:lnTo>
                  <a:pt x="3757" y="318"/>
                </a:lnTo>
                <a:lnTo>
                  <a:pt x="3757" y="312"/>
                </a:lnTo>
                <a:lnTo>
                  <a:pt x="3758" y="309"/>
                </a:lnTo>
                <a:lnTo>
                  <a:pt x="3758" y="308"/>
                </a:lnTo>
                <a:lnTo>
                  <a:pt x="3759" y="314"/>
                </a:lnTo>
                <a:lnTo>
                  <a:pt x="3759" y="314"/>
                </a:lnTo>
                <a:lnTo>
                  <a:pt x="3760" y="319"/>
                </a:lnTo>
                <a:lnTo>
                  <a:pt x="3761" y="321"/>
                </a:lnTo>
                <a:lnTo>
                  <a:pt x="3761" y="320"/>
                </a:lnTo>
                <a:lnTo>
                  <a:pt x="3762" y="330"/>
                </a:lnTo>
                <a:lnTo>
                  <a:pt x="3762" y="325"/>
                </a:lnTo>
                <a:lnTo>
                  <a:pt x="3763" y="331"/>
                </a:lnTo>
                <a:lnTo>
                  <a:pt x="3763" y="330"/>
                </a:lnTo>
                <a:lnTo>
                  <a:pt x="3764" y="333"/>
                </a:lnTo>
                <a:lnTo>
                  <a:pt x="3765" y="331"/>
                </a:lnTo>
                <a:lnTo>
                  <a:pt x="3765" y="327"/>
                </a:lnTo>
                <a:lnTo>
                  <a:pt x="3766" y="332"/>
                </a:lnTo>
                <a:lnTo>
                  <a:pt x="3766" y="331"/>
                </a:lnTo>
                <a:lnTo>
                  <a:pt x="3767" y="328"/>
                </a:lnTo>
                <a:lnTo>
                  <a:pt x="3768" y="333"/>
                </a:lnTo>
                <a:lnTo>
                  <a:pt x="3768" y="332"/>
                </a:lnTo>
                <a:lnTo>
                  <a:pt x="3769" y="334"/>
                </a:lnTo>
                <a:lnTo>
                  <a:pt x="3770" y="332"/>
                </a:lnTo>
                <a:lnTo>
                  <a:pt x="3770" y="333"/>
                </a:lnTo>
                <a:lnTo>
                  <a:pt x="3771" y="333"/>
                </a:lnTo>
                <a:lnTo>
                  <a:pt x="3771" y="333"/>
                </a:lnTo>
                <a:lnTo>
                  <a:pt x="3772" y="338"/>
                </a:lnTo>
                <a:lnTo>
                  <a:pt x="3773" y="336"/>
                </a:lnTo>
                <a:lnTo>
                  <a:pt x="3773" y="340"/>
                </a:lnTo>
                <a:lnTo>
                  <a:pt x="3774" y="338"/>
                </a:lnTo>
                <a:lnTo>
                  <a:pt x="3774" y="338"/>
                </a:lnTo>
                <a:lnTo>
                  <a:pt x="3775" y="337"/>
                </a:lnTo>
                <a:lnTo>
                  <a:pt x="3776" y="333"/>
                </a:lnTo>
                <a:lnTo>
                  <a:pt x="3776" y="335"/>
                </a:lnTo>
                <a:lnTo>
                  <a:pt x="3777" y="333"/>
                </a:lnTo>
                <a:lnTo>
                  <a:pt x="3777" y="336"/>
                </a:lnTo>
                <a:lnTo>
                  <a:pt x="3778" y="330"/>
                </a:lnTo>
                <a:lnTo>
                  <a:pt x="3778" y="331"/>
                </a:lnTo>
                <a:lnTo>
                  <a:pt x="3779" y="331"/>
                </a:lnTo>
                <a:lnTo>
                  <a:pt x="3780" y="326"/>
                </a:lnTo>
                <a:lnTo>
                  <a:pt x="3780" y="326"/>
                </a:lnTo>
                <a:lnTo>
                  <a:pt x="3781" y="320"/>
                </a:lnTo>
                <a:lnTo>
                  <a:pt x="3781" y="318"/>
                </a:lnTo>
                <a:lnTo>
                  <a:pt x="3782" y="306"/>
                </a:lnTo>
                <a:lnTo>
                  <a:pt x="3783" y="300"/>
                </a:lnTo>
                <a:lnTo>
                  <a:pt x="3783" y="309"/>
                </a:lnTo>
                <a:lnTo>
                  <a:pt x="3784" y="292"/>
                </a:lnTo>
                <a:lnTo>
                  <a:pt x="3784" y="307"/>
                </a:lnTo>
                <a:lnTo>
                  <a:pt x="3785" y="302"/>
                </a:lnTo>
                <a:lnTo>
                  <a:pt x="3786" y="312"/>
                </a:lnTo>
                <a:lnTo>
                  <a:pt x="3786" y="321"/>
                </a:lnTo>
                <a:lnTo>
                  <a:pt x="3787" y="325"/>
                </a:lnTo>
                <a:lnTo>
                  <a:pt x="3788" y="327"/>
                </a:lnTo>
                <a:lnTo>
                  <a:pt x="3788" y="329"/>
                </a:lnTo>
                <a:lnTo>
                  <a:pt x="3789" y="330"/>
                </a:lnTo>
                <a:lnTo>
                  <a:pt x="3789" y="330"/>
                </a:lnTo>
                <a:lnTo>
                  <a:pt x="3790" y="332"/>
                </a:lnTo>
                <a:lnTo>
                  <a:pt x="3790" y="330"/>
                </a:lnTo>
                <a:lnTo>
                  <a:pt x="3791" y="330"/>
                </a:lnTo>
                <a:lnTo>
                  <a:pt x="3792" y="331"/>
                </a:lnTo>
                <a:lnTo>
                  <a:pt x="3792" y="327"/>
                </a:lnTo>
                <a:lnTo>
                  <a:pt x="3793" y="330"/>
                </a:lnTo>
                <a:lnTo>
                  <a:pt x="3793" y="325"/>
                </a:lnTo>
                <a:lnTo>
                  <a:pt x="3794" y="326"/>
                </a:lnTo>
                <a:lnTo>
                  <a:pt x="3794" y="323"/>
                </a:lnTo>
                <a:lnTo>
                  <a:pt x="3795" y="343"/>
                </a:lnTo>
                <a:lnTo>
                  <a:pt x="3796" y="318"/>
                </a:lnTo>
                <a:lnTo>
                  <a:pt x="3796" y="275"/>
                </a:lnTo>
                <a:lnTo>
                  <a:pt x="3797" y="232"/>
                </a:lnTo>
                <a:lnTo>
                  <a:pt x="3798" y="188"/>
                </a:lnTo>
                <a:lnTo>
                  <a:pt x="3798" y="145"/>
                </a:lnTo>
                <a:lnTo>
                  <a:pt x="3799" y="189"/>
                </a:lnTo>
                <a:lnTo>
                  <a:pt x="3799" y="233"/>
                </a:lnTo>
                <a:lnTo>
                  <a:pt x="3800" y="276"/>
                </a:lnTo>
                <a:lnTo>
                  <a:pt x="3801" y="320"/>
                </a:lnTo>
                <a:lnTo>
                  <a:pt x="3801" y="364"/>
                </a:lnTo>
                <a:lnTo>
                  <a:pt x="3802" y="374"/>
                </a:lnTo>
                <a:lnTo>
                  <a:pt x="3802" y="375"/>
                </a:lnTo>
                <a:lnTo>
                  <a:pt x="3803" y="376"/>
                </a:lnTo>
                <a:lnTo>
                  <a:pt x="3804" y="376"/>
                </a:lnTo>
                <a:lnTo>
                  <a:pt x="3804" y="380"/>
                </a:lnTo>
                <a:lnTo>
                  <a:pt x="3805" y="379"/>
                </a:lnTo>
                <a:lnTo>
                  <a:pt x="3805" y="381"/>
                </a:lnTo>
                <a:lnTo>
                  <a:pt x="3806" y="382"/>
                </a:lnTo>
                <a:lnTo>
                  <a:pt x="3806" y="384"/>
                </a:lnTo>
                <a:lnTo>
                  <a:pt x="3807" y="385"/>
                </a:lnTo>
                <a:lnTo>
                  <a:pt x="3808" y="385"/>
                </a:lnTo>
                <a:lnTo>
                  <a:pt x="3808" y="387"/>
                </a:lnTo>
                <a:lnTo>
                  <a:pt x="3809" y="386"/>
                </a:lnTo>
                <a:lnTo>
                  <a:pt x="3809" y="387"/>
                </a:lnTo>
                <a:lnTo>
                  <a:pt x="3810" y="384"/>
                </a:lnTo>
                <a:lnTo>
                  <a:pt x="3811" y="382"/>
                </a:lnTo>
                <a:lnTo>
                  <a:pt x="3811" y="380"/>
                </a:lnTo>
                <a:lnTo>
                  <a:pt x="3812" y="372"/>
                </a:lnTo>
                <a:lnTo>
                  <a:pt x="3812" y="366"/>
                </a:lnTo>
                <a:lnTo>
                  <a:pt x="3813" y="354"/>
                </a:lnTo>
                <a:lnTo>
                  <a:pt x="3814" y="346"/>
                </a:lnTo>
                <a:lnTo>
                  <a:pt x="3814" y="336"/>
                </a:lnTo>
                <a:lnTo>
                  <a:pt x="3815" y="325"/>
                </a:lnTo>
                <a:lnTo>
                  <a:pt x="3815" y="317"/>
                </a:lnTo>
                <a:lnTo>
                  <a:pt x="3816" y="305"/>
                </a:lnTo>
                <a:lnTo>
                  <a:pt x="3817" y="307"/>
                </a:lnTo>
                <a:lnTo>
                  <a:pt x="3817" y="305"/>
                </a:lnTo>
                <a:lnTo>
                  <a:pt x="3818" y="309"/>
                </a:lnTo>
                <a:lnTo>
                  <a:pt x="3819" y="312"/>
                </a:lnTo>
                <a:lnTo>
                  <a:pt x="3819" y="312"/>
                </a:lnTo>
                <a:lnTo>
                  <a:pt x="3820" y="316"/>
                </a:lnTo>
                <a:lnTo>
                  <a:pt x="3820" y="317"/>
                </a:lnTo>
                <a:lnTo>
                  <a:pt x="3821" y="320"/>
                </a:lnTo>
                <a:lnTo>
                  <a:pt x="3821" y="319"/>
                </a:lnTo>
                <a:lnTo>
                  <a:pt x="3822" y="321"/>
                </a:lnTo>
                <a:lnTo>
                  <a:pt x="3822" y="323"/>
                </a:lnTo>
                <a:lnTo>
                  <a:pt x="3823" y="321"/>
                </a:lnTo>
                <a:lnTo>
                  <a:pt x="3824" y="325"/>
                </a:lnTo>
                <a:lnTo>
                  <a:pt x="3824" y="321"/>
                </a:lnTo>
                <a:lnTo>
                  <a:pt x="3825" y="323"/>
                </a:lnTo>
                <a:lnTo>
                  <a:pt x="3825" y="323"/>
                </a:lnTo>
                <a:lnTo>
                  <a:pt x="3826" y="321"/>
                </a:lnTo>
                <a:lnTo>
                  <a:pt x="3827" y="325"/>
                </a:lnTo>
                <a:lnTo>
                  <a:pt x="3827" y="323"/>
                </a:lnTo>
                <a:lnTo>
                  <a:pt x="3828" y="326"/>
                </a:lnTo>
                <a:lnTo>
                  <a:pt x="3829" y="325"/>
                </a:lnTo>
                <a:lnTo>
                  <a:pt x="3829" y="327"/>
                </a:lnTo>
                <a:lnTo>
                  <a:pt x="3830" y="327"/>
                </a:lnTo>
                <a:lnTo>
                  <a:pt x="3830" y="327"/>
                </a:lnTo>
                <a:lnTo>
                  <a:pt x="3831" y="331"/>
                </a:lnTo>
                <a:lnTo>
                  <a:pt x="3832" y="326"/>
                </a:lnTo>
                <a:lnTo>
                  <a:pt x="3832" y="331"/>
                </a:lnTo>
                <a:lnTo>
                  <a:pt x="3833" y="329"/>
                </a:lnTo>
                <a:lnTo>
                  <a:pt x="3833" y="330"/>
                </a:lnTo>
                <a:lnTo>
                  <a:pt x="3834" y="330"/>
                </a:lnTo>
                <a:lnTo>
                  <a:pt x="3835" y="326"/>
                </a:lnTo>
                <a:lnTo>
                  <a:pt x="3835" y="326"/>
                </a:lnTo>
                <a:lnTo>
                  <a:pt x="3836" y="323"/>
                </a:lnTo>
                <a:lnTo>
                  <a:pt x="3836" y="325"/>
                </a:lnTo>
                <a:lnTo>
                  <a:pt x="3837" y="322"/>
                </a:lnTo>
                <a:lnTo>
                  <a:pt x="3837" y="320"/>
                </a:lnTo>
                <a:lnTo>
                  <a:pt x="3838" y="320"/>
                </a:lnTo>
                <a:lnTo>
                  <a:pt x="3838" y="314"/>
                </a:lnTo>
                <a:lnTo>
                  <a:pt x="3839" y="315"/>
                </a:lnTo>
                <a:lnTo>
                  <a:pt x="3840" y="311"/>
                </a:lnTo>
                <a:lnTo>
                  <a:pt x="3840" y="310"/>
                </a:lnTo>
                <a:lnTo>
                  <a:pt x="3841" y="304"/>
                </a:lnTo>
                <a:lnTo>
                  <a:pt x="3842" y="289"/>
                </a:lnTo>
                <a:lnTo>
                  <a:pt x="3842" y="293"/>
                </a:lnTo>
                <a:lnTo>
                  <a:pt x="3843" y="290"/>
                </a:lnTo>
                <a:lnTo>
                  <a:pt x="3843" y="288"/>
                </a:lnTo>
                <a:lnTo>
                  <a:pt x="3844" y="296"/>
                </a:lnTo>
                <a:lnTo>
                  <a:pt x="3845" y="296"/>
                </a:lnTo>
                <a:lnTo>
                  <a:pt x="3845" y="302"/>
                </a:lnTo>
                <a:lnTo>
                  <a:pt x="3846" y="312"/>
                </a:lnTo>
                <a:lnTo>
                  <a:pt x="3846" y="317"/>
                </a:lnTo>
                <a:lnTo>
                  <a:pt x="3847" y="320"/>
                </a:lnTo>
                <a:lnTo>
                  <a:pt x="3848" y="323"/>
                </a:lnTo>
                <a:lnTo>
                  <a:pt x="3848" y="323"/>
                </a:lnTo>
                <a:lnTo>
                  <a:pt x="3849" y="323"/>
                </a:lnTo>
                <a:lnTo>
                  <a:pt x="3849" y="325"/>
                </a:lnTo>
                <a:lnTo>
                  <a:pt x="3850" y="321"/>
                </a:lnTo>
                <a:lnTo>
                  <a:pt x="3851" y="325"/>
                </a:lnTo>
                <a:lnTo>
                  <a:pt x="3851" y="320"/>
                </a:lnTo>
                <a:lnTo>
                  <a:pt x="3852" y="323"/>
                </a:lnTo>
                <a:lnTo>
                  <a:pt x="3852" y="320"/>
                </a:lnTo>
                <a:lnTo>
                  <a:pt x="3853" y="318"/>
                </a:lnTo>
                <a:lnTo>
                  <a:pt x="3853" y="319"/>
                </a:lnTo>
                <a:lnTo>
                  <a:pt x="3854" y="324"/>
                </a:lnTo>
                <a:lnTo>
                  <a:pt x="3855" y="346"/>
                </a:lnTo>
                <a:lnTo>
                  <a:pt x="3855" y="303"/>
                </a:lnTo>
                <a:lnTo>
                  <a:pt x="3856" y="260"/>
                </a:lnTo>
                <a:lnTo>
                  <a:pt x="3856" y="216"/>
                </a:lnTo>
                <a:lnTo>
                  <a:pt x="3857" y="173"/>
                </a:lnTo>
                <a:lnTo>
                  <a:pt x="3858" y="217"/>
                </a:lnTo>
                <a:lnTo>
                  <a:pt x="3858" y="261"/>
                </a:lnTo>
                <a:lnTo>
                  <a:pt x="3859" y="304"/>
                </a:lnTo>
                <a:lnTo>
                  <a:pt x="3860" y="348"/>
                </a:lnTo>
                <a:lnTo>
                  <a:pt x="3860" y="376"/>
                </a:lnTo>
                <a:lnTo>
                  <a:pt x="3861" y="371"/>
                </a:lnTo>
                <a:lnTo>
                  <a:pt x="3861" y="371"/>
                </a:lnTo>
                <a:lnTo>
                  <a:pt x="3862" y="372"/>
                </a:lnTo>
                <a:lnTo>
                  <a:pt x="3863" y="372"/>
                </a:lnTo>
                <a:lnTo>
                  <a:pt x="3863" y="375"/>
                </a:lnTo>
                <a:lnTo>
                  <a:pt x="3864" y="375"/>
                </a:lnTo>
                <a:lnTo>
                  <a:pt x="3864" y="377"/>
                </a:lnTo>
                <a:lnTo>
                  <a:pt x="3865" y="381"/>
                </a:lnTo>
                <a:lnTo>
                  <a:pt x="3865" y="378"/>
                </a:lnTo>
                <a:lnTo>
                  <a:pt x="3866" y="380"/>
                </a:lnTo>
                <a:lnTo>
                  <a:pt x="3867" y="382"/>
                </a:lnTo>
                <a:lnTo>
                  <a:pt x="3867" y="385"/>
                </a:lnTo>
                <a:lnTo>
                  <a:pt x="3868" y="383"/>
                </a:lnTo>
                <a:lnTo>
                  <a:pt x="3868" y="382"/>
                </a:lnTo>
                <a:lnTo>
                  <a:pt x="3869" y="387"/>
                </a:lnTo>
                <a:lnTo>
                  <a:pt x="3869" y="381"/>
                </a:lnTo>
                <a:lnTo>
                  <a:pt x="3870" y="382"/>
                </a:lnTo>
                <a:lnTo>
                  <a:pt x="3871" y="377"/>
                </a:lnTo>
                <a:lnTo>
                  <a:pt x="3871" y="368"/>
                </a:lnTo>
                <a:lnTo>
                  <a:pt x="3872" y="364"/>
                </a:lnTo>
                <a:lnTo>
                  <a:pt x="3873" y="354"/>
                </a:lnTo>
                <a:lnTo>
                  <a:pt x="3873" y="348"/>
                </a:lnTo>
                <a:lnTo>
                  <a:pt x="3874" y="338"/>
                </a:lnTo>
                <a:lnTo>
                  <a:pt x="3874" y="329"/>
                </a:lnTo>
                <a:lnTo>
                  <a:pt x="3875" y="317"/>
                </a:lnTo>
                <a:lnTo>
                  <a:pt x="3876" y="311"/>
                </a:lnTo>
                <a:lnTo>
                  <a:pt x="3876" y="305"/>
                </a:lnTo>
                <a:lnTo>
                  <a:pt x="3877" y="309"/>
                </a:lnTo>
                <a:lnTo>
                  <a:pt x="3878" y="308"/>
                </a:lnTo>
                <a:lnTo>
                  <a:pt x="3878" y="312"/>
                </a:lnTo>
                <a:lnTo>
                  <a:pt x="3879" y="317"/>
                </a:lnTo>
                <a:lnTo>
                  <a:pt x="3879" y="317"/>
                </a:lnTo>
                <a:lnTo>
                  <a:pt x="3880" y="317"/>
                </a:lnTo>
                <a:lnTo>
                  <a:pt x="3880" y="323"/>
                </a:lnTo>
                <a:lnTo>
                  <a:pt x="3881" y="317"/>
                </a:lnTo>
                <a:lnTo>
                  <a:pt x="3881" y="326"/>
                </a:lnTo>
                <a:lnTo>
                  <a:pt x="3882" y="320"/>
                </a:lnTo>
                <a:lnTo>
                  <a:pt x="3883" y="320"/>
                </a:lnTo>
                <a:lnTo>
                  <a:pt x="3883" y="326"/>
                </a:lnTo>
                <a:lnTo>
                  <a:pt x="3884" y="321"/>
                </a:lnTo>
                <a:lnTo>
                  <a:pt x="3884" y="326"/>
                </a:lnTo>
                <a:lnTo>
                  <a:pt x="3885" y="323"/>
                </a:lnTo>
                <a:lnTo>
                  <a:pt x="3886" y="323"/>
                </a:lnTo>
                <a:lnTo>
                  <a:pt x="3886" y="323"/>
                </a:lnTo>
                <a:lnTo>
                  <a:pt x="3887" y="325"/>
                </a:lnTo>
                <a:lnTo>
                  <a:pt x="3887" y="325"/>
                </a:lnTo>
                <a:lnTo>
                  <a:pt x="3888" y="326"/>
                </a:lnTo>
                <a:lnTo>
                  <a:pt x="3889" y="330"/>
                </a:lnTo>
                <a:lnTo>
                  <a:pt x="3889" y="326"/>
                </a:lnTo>
                <a:lnTo>
                  <a:pt x="3890" y="330"/>
                </a:lnTo>
                <a:lnTo>
                  <a:pt x="3891" y="329"/>
                </a:lnTo>
                <a:lnTo>
                  <a:pt x="3891" y="329"/>
                </a:lnTo>
                <a:lnTo>
                  <a:pt x="3892" y="331"/>
                </a:lnTo>
                <a:lnTo>
                  <a:pt x="3892" y="330"/>
                </a:lnTo>
                <a:lnTo>
                  <a:pt x="3893" y="332"/>
                </a:lnTo>
                <a:lnTo>
                  <a:pt x="3894" y="330"/>
                </a:lnTo>
                <a:lnTo>
                  <a:pt x="3894" y="331"/>
                </a:lnTo>
                <a:lnTo>
                  <a:pt x="3895" y="330"/>
                </a:lnTo>
                <a:lnTo>
                  <a:pt x="3895" y="326"/>
                </a:lnTo>
                <a:lnTo>
                  <a:pt x="3896" y="328"/>
                </a:lnTo>
                <a:lnTo>
                  <a:pt x="3896" y="323"/>
                </a:lnTo>
                <a:lnTo>
                  <a:pt x="3897" y="325"/>
                </a:lnTo>
                <a:lnTo>
                  <a:pt x="3897" y="321"/>
                </a:lnTo>
                <a:lnTo>
                  <a:pt x="3898" y="322"/>
                </a:lnTo>
                <a:lnTo>
                  <a:pt x="3899" y="317"/>
                </a:lnTo>
                <a:lnTo>
                  <a:pt x="3899" y="317"/>
                </a:lnTo>
                <a:lnTo>
                  <a:pt x="3900" y="312"/>
                </a:lnTo>
                <a:lnTo>
                  <a:pt x="3900" y="301"/>
                </a:lnTo>
                <a:lnTo>
                  <a:pt x="3901" y="293"/>
                </a:lnTo>
                <a:lnTo>
                  <a:pt x="3902" y="302"/>
                </a:lnTo>
                <a:lnTo>
                  <a:pt x="3902" y="287"/>
                </a:lnTo>
                <a:lnTo>
                  <a:pt x="3903" y="296"/>
                </a:lnTo>
                <a:lnTo>
                  <a:pt x="3904" y="297"/>
                </a:lnTo>
                <a:lnTo>
                  <a:pt x="3904" y="304"/>
                </a:lnTo>
                <a:lnTo>
                  <a:pt x="3905" y="311"/>
                </a:lnTo>
                <a:lnTo>
                  <a:pt x="3905" y="319"/>
                </a:lnTo>
                <a:lnTo>
                  <a:pt x="3906" y="320"/>
                </a:lnTo>
                <a:lnTo>
                  <a:pt x="3907" y="325"/>
                </a:lnTo>
                <a:lnTo>
                  <a:pt x="3907" y="323"/>
                </a:lnTo>
                <a:lnTo>
                  <a:pt x="3908" y="324"/>
                </a:lnTo>
                <a:lnTo>
                  <a:pt x="3908" y="326"/>
                </a:lnTo>
                <a:lnTo>
                  <a:pt x="3909" y="325"/>
                </a:lnTo>
                <a:lnTo>
                  <a:pt x="3910" y="326"/>
                </a:lnTo>
                <a:lnTo>
                  <a:pt x="3910" y="325"/>
                </a:lnTo>
                <a:lnTo>
                  <a:pt x="3911" y="325"/>
                </a:lnTo>
                <a:lnTo>
                  <a:pt x="3911" y="324"/>
                </a:lnTo>
                <a:lnTo>
                  <a:pt x="3912" y="323"/>
                </a:lnTo>
                <a:lnTo>
                  <a:pt x="3912" y="323"/>
                </a:lnTo>
                <a:lnTo>
                  <a:pt x="3913" y="317"/>
                </a:lnTo>
                <a:lnTo>
                  <a:pt x="3914" y="338"/>
                </a:lnTo>
                <a:lnTo>
                  <a:pt x="3914" y="335"/>
                </a:lnTo>
                <a:lnTo>
                  <a:pt x="3915" y="292"/>
                </a:lnTo>
                <a:lnTo>
                  <a:pt x="3915" y="248"/>
                </a:lnTo>
                <a:lnTo>
                  <a:pt x="3916" y="205"/>
                </a:lnTo>
                <a:lnTo>
                  <a:pt x="3917" y="162"/>
                </a:lnTo>
                <a:lnTo>
                  <a:pt x="3917" y="205"/>
                </a:lnTo>
                <a:lnTo>
                  <a:pt x="3918" y="249"/>
                </a:lnTo>
                <a:lnTo>
                  <a:pt x="3918" y="292"/>
                </a:lnTo>
                <a:lnTo>
                  <a:pt x="3919" y="336"/>
                </a:lnTo>
                <a:lnTo>
                  <a:pt x="3920" y="376"/>
                </a:lnTo>
                <a:lnTo>
                  <a:pt x="3920" y="370"/>
                </a:lnTo>
                <a:lnTo>
                  <a:pt x="3921" y="372"/>
                </a:lnTo>
                <a:lnTo>
                  <a:pt x="3922" y="370"/>
                </a:lnTo>
                <a:lnTo>
                  <a:pt x="3922" y="371"/>
                </a:lnTo>
                <a:lnTo>
                  <a:pt x="3923" y="374"/>
                </a:lnTo>
                <a:lnTo>
                  <a:pt x="3923" y="372"/>
                </a:lnTo>
                <a:lnTo>
                  <a:pt x="3924" y="375"/>
                </a:lnTo>
                <a:lnTo>
                  <a:pt x="3925" y="375"/>
                </a:lnTo>
                <a:lnTo>
                  <a:pt x="3925" y="379"/>
                </a:lnTo>
                <a:lnTo>
                  <a:pt x="3926" y="379"/>
                </a:lnTo>
                <a:lnTo>
                  <a:pt x="3926" y="380"/>
                </a:lnTo>
                <a:lnTo>
                  <a:pt x="3927" y="381"/>
                </a:lnTo>
                <a:lnTo>
                  <a:pt x="3927" y="379"/>
                </a:lnTo>
                <a:lnTo>
                  <a:pt x="3928" y="381"/>
                </a:lnTo>
                <a:lnTo>
                  <a:pt x="3928" y="376"/>
                </a:lnTo>
                <a:lnTo>
                  <a:pt x="3929" y="376"/>
                </a:lnTo>
                <a:lnTo>
                  <a:pt x="3930" y="370"/>
                </a:lnTo>
                <a:lnTo>
                  <a:pt x="3930" y="363"/>
                </a:lnTo>
                <a:lnTo>
                  <a:pt x="3931" y="358"/>
                </a:lnTo>
                <a:lnTo>
                  <a:pt x="3931" y="348"/>
                </a:lnTo>
                <a:lnTo>
                  <a:pt x="3932" y="343"/>
                </a:lnTo>
                <a:lnTo>
                  <a:pt x="3933" y="330"/>
                </a:lnTo>
                <a:lnTo>
                  <a:pt x="3933" y="322"/>
                </a:lnTo>
                <a:lnTo>
                  <a:pt x="3934" y="312"/>
                </a:lnTo>
                <a:lnTo>
                  <a:pt x="3935" y="301"/>
                </a:lnTo>
                <a:lnTo>
                  <a:pt x="3935" y="301"/>
                </a:lnTo>
                <a:lnTo>
                  <a:pt x="3936" y="298"/>
                </a:lnTo>
                <a:lnTo>
                  <a:pt x="3936" y="304"/>
                </a:lnTo>
                <a:lnTo>
                  <a:pt x="3937" y="307"/>
                </a:lnTo>
                <a:lnTo>
                  <a:pt x="3938" y="312"/>
                </a:lnTo>
                <a:lnTo>
                  <a:pt x="3938" y="314"/>
                </a:lnTo>
                <a:lnTo>
                  <a:pt x="3939" y="317"/>
                </a:lnTo>
                <a:lnTo>
                  <a:pt x="3939" y="319"/>
                </a:lnTo>
                <a:lnTo>
                  <a:pt x="3940" y="318"/>
                </a:lnTo>
                <a:lnTo>
                  <a:pt x="3941" y="321"/>
                </a:lnTo>
                <a:lnTo>
                  <a:pt x="3941" y="318"/>
                </a:lnTo>
                <a:lnTo>
                  <a:pt x="3942" y="320"/>
                </a:lnTo>
                <a:lnTo>
                  <a:pt x="3942" y="322"/>
                </a:lnTo>
                <a:lnTo>
                  <a:pt x="3943" y="320"/>
                </a:lnTo>
                <a:lnTo>
                  <a:pt x="3943" y="323"/>
                </a:lnTo>
                <a:lnTo>
                  <a:pt x="3944" y="321"/>
                </a:lnTo>
                <a:lnTo>
                  <a:pt x="3944" y="324"/>
                </a:lnTo>
                <a:lnTo>
                  <a:pt x="3945" y="322"/>
                </a:lnTo>
                <a:lnTo>
                  <a:pt x="3946" y="323"/>
                </a:lnTo>
                <a:lnTo>
                  <a:pt x="3946" y="323"/>
                </a:lnTo>
                <a:lnTo>
                  <a:pt x="3947" y="322"/>
                </a:lnTo>
                <a:lnTo>
                  <a:pt x="3948" y="326"/>
                </a:lnTo>
                <a:lnTo>
                  <a:pt x="3948" y="323"/>
                </a:lnTo>
                <a:lnTo>
                  <a:pt x="3949" y="325"/>
                </a:lnTo>
                <a:lnTo>
                  <a:pt x="3949" y="325"/>
                </a:lnTo>
                <a:lnTo>
                  <a:pt x="3950" y="325"/>
                </a:lnTo>
                <a:lnTo>
                  <a:pt x="3951" y="324"/>
                </a:lnTo>
                <a:lnTo>
                  <a:pt x="3951" y="323"/>
                </a:lnTo>
                <a:lnTo>
                  <a:pt x="3952" y="324"/>
                </a:lnTo>
                <a:lnTo>
                  <a:pt x="3953" y="321"/>
                </a:lnTo>
                <a:lnTo>
                  <a:pt x="3953" y="325"/>
                </a:lnTo>
                <a:lnTo>
                  <a:pt x="3954" y="323"/>
                </a:lnTo>
                <a:lnTo>
                  <a:pt x="3954" y="320"/>
                </a:lnTo>
                <a:lnTo>
                  <a:pt x="3955" y="322"/>
                </a:lnTo>
                <a:lnTo>
                  <a:pt x="3955" y="318"/>
                </a:lnTo>
                <a:lnTo>
                  <a:pt x="3956" y="320"/>
                </a:lnTo>
                <a:lnTo>
                  <a:pt x="3957" y="316"/>
                </a:lnTo>
                <a:lnTo>
                  <a:pt x="3957" y="314"/>
                </a:lnTo>
                <a:lnTo>
                  <a:pt x="3958" y="310"/>
                </a:lnTo>
                <a:lnTo>
                  <a:pt x="3958" y="308"/>
                </a:lnTo>
                <a:lnTo>
                  <a:pt x="3959" y="305"/>
                </a:lnTo>
                <a:lnTo>
                  <a:pt x="3959" y="296"/>
                </a:lnTo>
                <a:lnTo>
                  <a:pt x="3960" y="288"/>
                </a:lnTo>
                <a:lnTo>
                  <a:pt x="3961" y="297"/>
                </a:lnTo>
                <a:lnTo>
                  <a:pt x="3961" y="280"/>
                </a:lnTo>
                <a:lnTo>
                  <a:pt x="3962" y="292"/>
                </a:lnTo>
                <a:lnTo>
                  <a:pt x="3962" y="289"/>
                </a:lnTo>
                <a:lnTo>
                  <a:pt x="3963" y="297"/>
                </a:lnTo>
                <a:lnTo>
                  <a:pt x="3964" y="302"/>
                </a:lnTo>
                <a:lnTo>
                  <a:pt x="3964" y="312"/>
                </a:lnTo>
                <a:lnTo>
                  <a:pt x="3965" y="314"/>
                </a:lnTo>
                <a:lnTo>
                  <a:pt x="3966" y="315"/>
                </a:lnTo>
                <a:lnTo>
                  <a:pt x="3966" y="317"/>
                </a:lnTo>
                <a:lnTo>
                  <a:pt x="3967" y="315"/>
                </a:lnTo>
                <a:lnTo>
                  <a:pt x="3967" y="320"/>
                </a:lnTo>
                <a:lnTo>
                  <a:pt x="3968" y="317"/>
                </a:lnTo>
                <a:lnTo>
                  <a:pt x="3969" y="317"/>
                </a:lnTo>
                <a:lnTo>
                  <a:pt x="3969" y="316"/>
                </a:lnTo>
                <a:lnTo>
                  <a:pt x="3970" y="315"/>
                </a:lnTo>
                <a:lnTo>
                  <a:pt x="3970" y="314"/>
                </a:lnTo>
                <a:lnTo>
                  <a:pt x="3971" y="312"/>
                </a:lnTo>
                <a:lnTo>
                  <a:pt x="3971" y="314"/>
                </a:lnTo>
                <a:lnTo>
                  <a:pt x="3972" y="309"/>
                </a:lnTo>
                <a:lnTo>
                  <a:pt x="3973" y="335"/>
                </a:lnTo>
                <a:lnTo>
                  <a:pt x="3973" y="302"/>
                </a:lnTo>
                <a:lnTo>
                  <a:pt x="3974" y="258"/>
                </a:lnTo>
                <a:lnTo>
                  <a:pt x="3974" y="215"/>
                </a:lnTo>
                <a:lnTo>
                  <a:pt x="3975" y="171"/>
                </a:lnTo>
                <a:lnTo>
                  <a:pt x="3975" y="141"/>
                </a:lnTo>
                <a:lnTo>
                  <a:pt x="3976" y="185"/>
                </a:lnTo>
                <a:lnTo>
                  <a:pt x="3977" y="228"/>
                </a:lnTo>
                <a:lnTo>
                  <a:pt x="3977" y="272"/>
                </a:lnTo>
                <a:lnTo>
                  <a:pt x="3978" y="316"/>
                </a:lnTo>
                <a:lnTo>
                  <a:pt x="3979" y="359"/>
                </a:lnTo>
                <a:lnTo>
                  <a:pt x="3979" y="364"/>
                </a:lnTo>
                <a:lnTo>
                  <a:pt x="3980" y="367"/>
                </a:lnTo>
                <a:lnTo>
                  <a:pt x="3980" y="366"/>
                </a:lnTo>
                <a:lnTo>
                  <a:pt x="3981" y="367"/>
                </a:lnTo>
                <a:lnTo>
                  <a:pt x="3982" y="367"/>
                </a:lnTo>
                <a:lnTo>
                  <a:pt x="3982" y="367"/>
                </a:lnTo>
                <a:lnTo>
                  <a:pt x="3983" y="370"/>
                </a:lnTo>
                <a:lnTo>
                  <a:pt x="3984" y="370"/>
                </a:lnTo>
                <a:lnTo>
                  <a:pt x="3984" y="372"/>
                </a:lnTo>
                <a:lnTo>
                  <a:pt x="3985" y="373"/>
                </a:lnTo>
                <a:lnTo>
                  <a:pt x="3985" y="373"/>
                </a:lnTo>
                <a:lnTo>
                  <a:pt x="3986" y="374"/>
                </a:lnTo>
                <a:lnTo>
                  <a:pt x="3986" y="372"/>
                </a:lnTo>
                <a:lnTo>
                  <a:pt x="3987" y="374"/>
                </a:lnTo>
                <a:lnTo>
                  <a:pt x="3987" y="371"/>
                </a:lnTo>
                <a:lnTo>
                  <a:pt x="3988" y="370"/>
                </a:lnTo>
                <a:lnTo>
                  <a:pt x="3989" y="364"/>
                </a:lnTo>
                <a:lnTo>
                  <a:pt x="3989" y="358"/>
                </a:lnTo>
                <a:lnTo>
                  <a:pt x="3990" y="349"/>
                </a:lnTo>
                <a:lnTo>
                  <a:pt x="3990" y="340"/>
                </a:lnTo>
                <a:lnTo>
                  <a:pt x="3991" y="333"/>
                </a:lnTo>
                <a:lnTo>
                  <a:pt x="3992" y="320"/>
                </a:lnTo>
                <a:lnTo>
                  <a:pt x="3992" y="312"/>
                </a:lnTo>
                <a:lnTo>
                  <a:pt x="3993" y="302"/>
                </a:lnTo>
                <a:lnTo>
                  <a:pt x="3993" y="292"/>
                </a:lnTo>
                <a:lnTo>
                  <a:pt x="3994" y="292"/>
                </a:lnTo>
                <a:lnTo>
                  <a:pt x="3995" y="287"/>
                </a:lnTo>
                <a:lnTo>
                  <a:pt x="3995" y="294"/>
                </a:lnTo>
                <a:lnTo>
                  <a:pt x="3996" y="295"/>
                </a:lnTo>
                <a:lnTo>
                  <a:pt x="3997" y="301"/>
                </a:lnTo>
                <a:lnTo>
                  <a:pt x="3997" y="304"/>
                </a:lnTo>
                <a:lnTo>
                  <a:pt x="3998" y="305"/>
                </a:lnTo>
                <a:lnTo>
                  <a:pt x="3998" y="311"/>
                </a:lnTo>
                <a:lnTo>
                  <a:pt x="3999" y="310"/>
                </a:lnTo>
                <a:lnTo>
                  <a:pt x="4000" y="314"/>
                </a:lnTo>
                <a:lnTo>
                  <a:pt x="4000" y="313"/>
                </a:lnTo>
                <a:lnTo>
                  <a:pt x="4001" y="312"/>
                </a:lnTo>
                <a:lnTo>
                  <a:pt x="4001" y="314"/>
                </a:lnTo>
                <a:lnTo>
                  <a:pt x="4002" y="313"/>
                </a:lnTo>
                <a:lnTo>
                  <a:pt x="4002" y="314"/>
                </a:lnTo>
                <a:lnTo>
                  <a:pt x="4003" y="310"/>
                </a:lnTo>
                <a:lnTo>
                  <a:pt x="4003" y="315"/>
                </a:lnTo>
                <a:lnTo>
                  <a:pt x="4004" y="315"/>
                </a:lnTo>
                <a:lnTo>
                  <a:pt x="4005" y="312"/>
                </a:lnTo>
                <a:lnTo>
                  <a:pt x="4005" y="318"/>
                </a:lnTo>
                <a:lnTo>
                  <a:pt x="4006" y="315"/>
                </a:lnTo>
                <a:lnTo>
                  <a:pt x="4006" y="318"/>
                </a:lnTo>
                <a:lnTo>
                  <a:pt x="4007" y="320"/>
                </a:lnTo>
                <a:lnTo>
                  <a:pt x="4008" y="320"/>
                </a:lnTo>
                <a:lnTo>
                  <a:pt x="4008" y="320"/>
                </a:lnTo>
                <a:lnTo>
                  <a:pt x="4009" y="323"/>
                </a:lnTo>
                <a:lnTo>
                  <a:pt x="4010" y="326"/>
                </a:lnTo>
                <a:lnTo>
                  <a:pt x="4010" y="322"/>
                </a:lnTo>
                <a:lnTo>
                  <a:pt x="4011" y="328"/>
                </a:lnTo>
                <a:lnTo>
                  <a:pt x="4011" y="320"/>
                </a:lnTo>
                <a:lnTo>
                  <a:pt x="4012" y="322"/>
                </a:lnTo>
                <a:lnTo>
                  <a:pt x="4013" y="322"/>
                </a:lnTo>
                <a:lnTo>
                  <a:pt x="4013" y="319"/>
                </a:lnTo>
                <a:lnTo>
                  <a:pt x="4014" y="323"/>
                </a:lnTo>
                <a:lnTo>
                  <a:pt x="4014" y="316"/>
                </a:lnTo>
                <a:lnTo>
                  <a:pt x="4015" y="319"/>
                </a:lnTo>
                <a:lnTo>
                  <a:pt x="4016" y="317"/>
                </a:lnTo>
                <a:lnTo>
                  <a:pt x="4016" y="312"/>
                </a:lnTo>
                <a:lnTo>
                  <a:pt x="4017" y="310"/>
                </a:lnTo>
                <a:lnTo>
                  <a:pt x="4017" y="308"/>
                </a:lnTo>
                <a:lnTo>
                  <a:pt x="4018" y="306"/>
                </a:lnTo>
                <a:lnTo>
                  <a:pt x="4018" y="300"/>
                </a:lnTo>
                <a:lnTo>
                  <a:pt x="4019" y="289"/>
                </a:lnTo>
                <a:lnTo>
                  <a:pt x="4020" y="298"/>
                </a:lnTo>
                <a:lnTo>
                  <a:pt x="4020" y="285"/>
                </a:lnTo>
                <a:lnTo>
                  <a:pt x="4021" y="295"/>
                </a:lnTo>
                <a:lnTo>
                  <a:pt x="4021" y="290"/>
                </a:lnTo>
                <a:lnTo>
                  <a:pt x="4022" y="301"/>
                </a:lnTo>
                <a:lnTo>
                  <a:pt x="4023" y="305"/>
                </a:lnTo>
                <a:lnTo>
                  <a:pt x="4023" y="316"/>
                </a:lnTo>
                <a:lnTo>
                  <a:pt x="4024" y="318"/>
                </a:lnTo>
                <a:lnTo>
                  <a:pt x="4024" y="321"/>
                </a:lnTo>
                <a:lnTo>
                  <a:pt x="4025" y="323"/>
                </a:lnTo>
                <a:lnTo>
                  <a:pt x="4026" y="323"/>
                </a:lnTo>
                <a:lnTo>
                  <a:pt x="4026" y="323"/>
                </a:lnTo>
                <a:lnTo>
                  <a:pt x="4027" y="323"/>
                </a:lnTo>
                <a:lnTo>
                  <a:pt x="4028" y="323"/>
                </a:lnTo>
                <a:lnTo>
                  <a:pt x="4028" y="320"/>
                </a:lnTo>
                <a:lnTo>
                  <a:pt x="4029" y="320"/>
                </a:lnTo>
                <a:lnTo>
                  <a:pt x="4029" y="323"/>
                </a:lnTo>
                <a:lnTo>
                  <a:pt x="4030" y="319"/>
                </a:lnTo>
                <a:lnTo>
                  <a:pt x="4030" y="320"/>
                </a:lnTo>
                <a:lnTo>
                  <a:pt x="4031" y="318"/>
                </a:lnTo>
                <a:lnTo>
                  <a:pt x="4032" y="332"/>
                </a:lnTo>
                <a:lnTo>
                  <a:pt x="4032" y="336"/>
                </a:lnTo>
                <a:lnTo>
                  <a:pt x="4033" y="292"/>
                </a:lnTo>
                <a:lnTo>
                  <a:pt x="4033" y="249"/>
                </a:lnTo>
                <a:lnTo>
                  <a:pt x="4034" y="205"/>
                </a:lnTo>
                <a:lnTo>
                  <a:pt x="4034" y="162"/>
                </a:lnTo>
                <a:lnTo>
                  <a:pt x="4035" y="206"/>
                </a:lnTo>
                <a:lnTo>
                  <a:pt x="4036" y="249"/>
                </a:lnTo>
                <a:lnTo>
                  <a:pt x="4036" y="293"/>
                </a:lnTo>
                <a:lnTo>
                  <a:pt x="4037" y="337"/>
                </a:lnTo>
                <a:lnTo>
                  <a:pt x="4037" y="374"/>
                </a:lnTo>
                <a:lnTo>
                  <a:pt x="4038" y="370"/>
                </a:lnTo>
                <a:lnTo>
                  <a:pt x="4039" y="372"/>
                </a:lnTo>
                <a:lnTo>
                  <a:pt x="4039" y="371"/>
                </a:lnTo>
                <a:lnTo>
                  <a:pt x="4040" y="372"/>
                </a:lnTo>
                <a:lnTo>
                  <a:pt x="4041" y="375"/>
                </a:lnTo>
                <a:lnTo>
                  <a:pt x="4041" y="376"/>
                </a:lnTo>
                <a:lnTo>
                  <a:pt x="4042" y="376"/>
                </a:lnTo>
                <a:lnTo>
                  <a:pt x="4042" y="377"/>
                </a:lnTo>
                <a:lnTo>
                  <a:pt x="4043" y="379"/>
                </a:lnTo>
                <a:lnTo>
                  <a:pt x="4044" y="381"/>
                </a:lnTo>
                <a:lnTo>
                  <a:pt x="4044" y="379"/>
                </a:lnTo>
                <a:lnTo>
                  <a:pt x="4045" y="384"/>
                </a:lnTo>
                <a:lnTo>
                  <a:pt x="4045" y="382"/>
                </a:lnTo>
                <a:lnTo>
                  <a:pt x="4046" y="385"/>
                </a:lnTo>
                <a:lnTo>
                  <a:pt x="4046" y="381"/>
                </a:lnTo>
                <a:lnTo>
                  <a:pt x="4047" y="379"/>
                </a:lnTo>
                <a:lnTo>
                  <a:pt x="4048" y="374"/>
                </a:lnTo>
                <a:lnTo>
                  <a:pt x="4048" y="366"/>
                </a:lnTo>
                <a:lnTo>
                  <a:pt x="4049" y="362"/>
                </a:lnTo>
                <a:lnTo>
                  <a:pt x="4049" y="350"/>
                </a:lnTo>
                <a:lnTo>
                  <a:pt x="4050" y="346"/>
                </a:lnTo>
                <a:lnTo>
                  <a:pt x="4051" y="333"/>
                </a:lnTo>
                <a:lnTo>
                  <a:pt x="4051" y="323"/>
                </a:lnTo>
                <a:lnTo>
                  <a:pt x="4052" y="314"/>
                </a:lnTo>
                <a:lnTo>
                  <a:pt x="4052" y="303"/>
                </a:lnTo>
                <a:lnTo>
                  <a:pt x="4053" y="304"/>
                </a:lnTo>
                <a:lnTo>
                  <a:pt x="4054" y="302"/>
                </a:lnTo>
                <a:lnTo>
                  <a:pt x="4054" y="304"/>
                </a:lnTo>
                <a:lnTo>
                  <a:pt x="4055" y="306"/>
                </a:lnTo>
                <a:lnTo>
                  <a:pt x="4055" y="312"/>
                </a:lnTo>
                <a:lnTo>
                  <a:pt x="4056" y="314"/>
                </a:lnTo>
                <a:lnTo>
                  <a:pt x="4057" y="315"/>
                </a:lnTo>
                <a:lnTo>
                  <a:pt x="4057" y="319"/>
                </a:lnTo>
                <a:lnTo>
                  <a:pt x="4058" y="316"/>
                </a:lnTo>
                <a:lnTo>
                  <a:pt x="4059" y="321"/>
                </a:lnTo>
                <a:lnTo>
                  <a:pt x="4059" y="318"/>
                </a:lnTo>
                <a:lnTo>
                  <a:pt x="4060" y="320"/>
                </a:lnTo>
                <a:lnTo>
                  <a:pt x="4060" y="320"/>
                </a:lnTo>
                <a:lnTo>
                  <a:pt x="4061" y="318"/>
                </a:lnTo>
                <a:lnTo>
                  <a:pt x="4061" y="322"/>
                </a:lnTo>
                <a:lnTo>
                  <a:pt x="4062" y="320"/>
                </a:lnTo>
                <a:lnTo>
                  <a:pt x="4063" y="323"/>
                </a:lnTo>
                <a:lnTo>
                  <a:pt x="4063" y="320"/>
                </a:lnTo>
                <a:lnTo>
                  <a:pt x="4064" y="320"/>
                </a:lnTo>
                <a:lnTo>
                  <a:pt x="4064" y="324"/>
                </a:lnTo>
                <a:lnTo>
                  <a:pt x="4065" y="323"/>
                </a:lnTo>
                <a:lnTo>
                  <a:pt x="4065" y="323"/>
                </a:lnTo>
                <a:lnTo>
                  <a:pt x="4066" y="323"/>
                </a:lnTo>
                <a:lnTo>
                  <a:pt x="4067" y="323"/>
                </a:lnTo>
                <a:lnTo>
                  <a:pt x="4067" y="323"/>
                </a:lnTo>
                <a:lnTo>
                  <a:pt x="4068" y="322"/>
                </a:lnTo>
                <a:lnTo>
                  <a:pt x="4069" y="325"/>
                </a:lnTo>
                <a:lnTo>
                  <a:pt x="4069" y="322"/>
                </a:lnTo>
                <a:lnTo>
                  <a:pt x="4070" y="325"/>
                </a:lnTo>
                <a:lnTo>
                  <a:pt x="4070" y="321"/>
                </a:lnTo>
                <a:lnTo>
                  <a:pt x="4071" y="320"/>
                </a:lnTo>
                <a:lnTo>
                  <a:pt x="4072" y="322"/>
                </a:lnTo>
                <a:lnTo>
                  <a:pt x="4072" y="318"/>
                </a:lnTo>
                <a:lnTo>
                  <a:pt x="4073" y="320"/>
                </a:lnTo>
                <a:lnTo>
                  <a:pt x="4073" y="317"/>
                </a:lnTo>
                <a:lnTo>
                  <a:pt x="4074" y="318"/>
                </a:lnTo>
                <a:lnTo>
                  <a:pt x="4075" y="317"/>
                </a:lnTo>
                <a:lnTo>
                  <a:pt x="4075" y="313"/>
                </a:lnTo>
                <a:lnTo>
                  <a:pt x="4076" y="314"/>
                </a:lnTo>
                <a:lnTo>
                  <a:pt x="4076" y="310"/>
                </a:lnTo>
                <a:lnTo>
                  <a:pt x="4077" y="308"/>
                </a:lnTo>
                <a:lnTo>
                  <a:pt x="4077" y="295"/>
                </a:lnTo>
                <a:lnTo>
                  <a:pt x="4078" y="288"/>
                </a:lnTo>
                <a:lnTo>
                  <a:pt x="4079" y="300"/>
                </a:lnTo>
                <a:lnTo>
                  <a:pt x="4079" y="283"/>
                </a:lnTo>
                <a:lnTo>
                  <a:pt x="4080" y="296"/>
                </a:lnTo>
                <a:lnTo>
                  <a:pt x="4080" y="292"/>
                </a:lnTo>
                <a:lnTo>
                  <a:pt x="4081" y="299"/>
                </a:lnTo>
                <a:lnTo>
                  <a:pt x="4082" y="311"/>
                </a:lnTo>
                <a:lnTo>
                  <a:pt x="4082" y="317"/>
                </a:lnTo>
                <a:lnTo>
                  <a:pt x="4083" y="319"/>
                </a:lnTo>
                <a:lnTo>
                  <a:pt x="4083" y="319"/>
                </a:lnTo>
                <a:lnTo>
                  <a:pt x="4084" y="322"/>
                </a:lnTo>
                <a:lnTo>
                  <a:pt x="4085" y="320"/>
                </a:lnTo>
                <a:lnTo>
                  <a:pt x="4085" y="322"/>
                </a:lnTo>
                <a:lnTo>
                  <a:pt x="4086" y="321"/>
                </a:lnTo>
                <a:lnTo>
                  <a:pt x="4086" y="322"/>
                </a:lnTo>
                <a:lnTo>
                  <a:pt x="4087" y="323"/>
                </a:lnTo>
                <a:lnTo>
                  <a:pt x="4088" y="320"/>
                </a:lnTo>
                <a:lnTo>
                  <a:pt x="4088" y="320"/>
                </a:lnTo>
                <a:lnTo>
                  <a:pt x="4089" y="314"/>
                </a:lnTo>
                <a:lnTo>
                  <a:pt x="4090" y="317"/>
                </a:lnTo>
                <a:lnTo>
                  <a:pt x="4090" y="324"/>
                </a:lnTo>
                <a:lnTo>
                  <a:pt x="4091" y="342"/>
                </a:lnTo>
                <a:lnTo>
                  <a:pt x="4091" y="298"/>
                </a:lnTo>
                <a:lnTo>
                  <a:pt x="4092" y="255"/>
                </a:lnTo>
                <a:lnTo>
                  <a:pt x="4092" y="211"/>
                </a:lnTo>
                <a:lnTo>
                  <a:pt x="4093" y="168"/>
                </a:lnTo>
                <a:lnTo>
                  <a:pt x="4093" y="212"/>
                </a:lnTo>
                <a:lnTo>
                  <a:pt x="4094" y="256"/>
                </a:lnTo>
                <a:lnTo>
                  <a:pt x="4095" y="299"/>
                </a:lnTo>
                <a:lnTo>
                  <a:pt x="4095" y="343"/>
                </a:lnTo>
                <a:lnTo>
                  <a:pt x="4096" y="370"/>
                </a:lnTo>
                <a:lnTo>
                  <a:pt x="4096" y="370"/>
                </a:lnTo>
                <a:lnTo>
                  <a:pt x="4097" y="367"/>
                </a:lnTo>
                <a:lnTo>
                  <a:pt x="4098" y="370"/>
                </a:lnTo>
                <a:lnTo>
                  <a:pt x="4098" y="370"/>
                </a:lnTo>
                <a:lnTo>
                  <a:pt x="4099" y="370"/>
                </a:lnTo>
                <a:lnTo>
                  <a:pt x="4100" y="373"/>
                </a:lnTo>
                <a:lnTo>
                  <a:pt x="4100" y="374"/>
                </a:lnTo>
                <a:lnTo>
                  <a:pt x="4101" y="376"/>
                </a:lnTo>
                <a:lnTo>
                  <a:pt x="4101" y="375"/>
                </a:lnTo>
                <a:lnTo>
                  <a:pt x="4102" y="379"/>
                </a:lnTo>
                <a:lnTo>
                  <a:pt x="4103" y="377"/>
                </a:lnTo>
                <a:lnTo>
                  <a:pt x="4103" y="378"/>
                </a:lnTo>
                <a:lnTo>
                  <a:pt x="4104" y="381"/>
                </a:lnTo>
                <a:lnTo>
                  <a:pt x="4104" y="379"/>
                </a:lnTo>
                <a:lnTo>
                  <a:pt x="4105" y="379"/>
                </a:lnTo>
                <a:lnTo>
                  <a:pt x="4106" y="375"/>
                </a:lnTo>
                <a:lnTo>
                  <a:pt x="4106" y="372"/>
                </a:lnTo>
                <a:lnTo>
                  <a:pt x="4107" y="364"/>
                </a:lnTo>
                <a:lnTo>
                  <a:pt x="4107" y="358"/>
                </a:lnTo>
                <a:lnTo>
                  <a:pt x="4108" y="351"/>
                </a:lnTo>
                <a:lnTo>
                  <a:pt x="4108" y="338"/>
                </a:lnTo>
                <a:lnTo>
                  <a:pt x="4109" y="333"/>
                </a:lnTo>
                <a:lnTo>
                  <a:pt x="4109" y="321"/>
                </a:lnTo>
                <a:lnTo>
                  <a:pt x="4110" y="312"/>
                </a:lnTo>
                <a:lnTo>
                  <a:pt x="4111" y="303"/>
                </a:lnTo>
                <a:lnTo>
                  <a:pt x="4111" y="296"/>
                </a:lnTo>
                <a:lnTo>
                  <a:pt x="4112" y="296"/>
                </a:lnTo>
                <a:lnTo>
                  <a:pt x="4113" y="295"/>
                </a:lnTo>
                <a:lnTo>
                  <a:pt x="4113" y="301"/>
                </a:lnTo>
                <a:lnTo>
                  <a:pt x="4114" y="303"/>
                </a:lnTo>
                <a:lnTo>
                  <a:pt x="4114" y="308"/>
                </a:lnTo>
                <a:lnTo>
                  <a:pt x="4115" y="310"/>
                </a:lnTo>
                <a:lnTo>
                  <a:pt x="4116" y="310"/>
                </a:lnTo>
                <a:lnTo>
                  <a:pt x="4116" y="316"/>
                </a:lnTo>
                <a:lnTo>
                  <a:pt x="4117" y="313"/>
                </a:lnTo>
                <a:lnTo>
                  <a:pt x="4117" y="317"/>
                </a:lnTo>
                <a:lnTo>
                  <a:pt x="4118" y="317"/>
                </a:lnTo>
                <a:lnTo>
                  <a:pt x="4119" y="316"/>
                </a:lnTo>
                <a:lnTo>
                  <a:pt x="4119" y="317"/>
                </a:lnTo>
                <a:lnTo>
                  <a:pt x="4120" y="315"/>
                </a:lnTo>
                <a:lnTo>
                  <a:pt x="4120" y="317"/>
                </a:lnTo>
                <a:lnTo>
                  <a:pt x="4121" y="314"/>
                </a:lnTo>
                <a:lnTo>
                  <a:pt x="4122" y="317"/>
                </a:lnTo>
                <a:lnTo>
                  <a:pt x="4122" y="316"/>
                </a:lnTo>
                <a:lnTo>
                  <a:pt x="4123" y="316"/>
                </a:lnTo>
                <a:lnTo>
                  <a:pt x="4123" y="320"/>
                </a:lnTo>
                <a:lnTo>
                  <a:pt x="4124" y="319"/>
                </a:lnTo>
                <a:lnTo>
                  <a:pt x="4124" y="322"/>
                </a:lnTo>
                <a:lnTo>
                  <a:pt x="4125" y="321"/>
                </a:lnTo>
                <a:lnTo>
                  <a:pt x="4126" y="323"/>
                </a:lnTo>
                <a:lnTo>
                  <a:pt x="4126" y="322"/>
                </a:lnTo>
                <a:lnTo>
                  <a:pt x="4127" y="323"/>
                </a:lnTo>
                <a:lnTo>
                  <a:pt x="4127" y="325"/>
                </a:lnTo>
                <a:lnTo>
                  <a:pt x="4128" y="321"/>
                </a:lnTo>
                <a:lnTo>
                  <a:pt x="4129" y="325"/>
                </a:lnTo>
                <a:lnTo>
                  <a:pt x="4129" y="321"/>
                </a:lnTo>
                <a:lnTo>
                  <a:pt x="4130" y="324"/>
                </a:lnTo>
                <a:lnTo>
                  <a:pt x="4131" y="322"/>
                </a:lnTo>
                <a:lnTo>
                  <a:pt x="4131" y="319"/>
                </a:lnTo>
                <a:lnTo>
                  <a:pt x="4132" y="319"/>
                </a:lnTo>
                <a:lnTo>
                  <a:pt x="4132" y="317"/>
                </a:lnTo>
                <a:lnTo>
                  <a:pt x="4133" y="316"/>
                </a:lnTo>
                <a:lnTo>
                  <a:pt x="4134" y="312"/>
                </a:lnTo>
                <a:lnTo>
                  <a:pt x="4134" y="310"/>
                </a:lnTo>
                <a:lnTo>
                  <a:pt x="4135" y="309"/>
                </a:lnTo>
                <a:lnTo>
                  <a:pt x="4135" y="302"/>
                </a:lnTo>
                <a:lnTo>
                  <a:pt x="4136" y="299"/>
                </a:lnTo>
                <a:lnTo>
                  <a:pt x="4136" y="286"/>
                </a:lnTo>
                <a:lnTo>
                  <a:pt x="4137" y="298"/>
                </a:lnTo>
                <a:lnTo>
                  <a:pt x="4138" y="280"/>
                </a:lnTo>
                <a:lnTo>
                  <a:pt x="4138" y="290"/>
                </a:lnTo>
                <a:lnTo>
                  <a:pt x="4139" y="291"/>
                </a:lnTo>
                <a:lnTo>
                  <a:pt x="4139" y="297"/>
                </a:lnTo>
                <a:lnTo>
                  <a:pt x="4140" y="310"/>
                </a:lnTo>
                <a:lnTo>
                  <a:pt x="4140" y="313"/>
                </a:lnTo>
                <a:lnTo>
                  <a:pt x="4141" y="320"/>
                </a:lnTo>
                <a:lnTo>
                  <a:pt x="4142" y="320"/>
                </a:lnTo>
                <a:lnTo>
                  <a:pt x="4142" y="321"/>
                </a:lnTo>
                <a:lnTo>
                  <a:pt x="4143" y="324"/>
                </a:lnTo>
                <a:lnTo>
                  <a:pt x="4144" y="319"/>
                </a:lnTo>
                <a:lnTo>
                  <a:pt x="4144" y="324"/>
                </a:lnTo>
                <a:lnTo>
                  <a:pt x="4145" y="320"/>
                </a:lnTo>
                <a:lnTo>
                  <a:pt x="4145" y="323"/>
                </a:lnTo>
                <a:lnTo>
                  <a:pt x="4146" y="323"/>
                </a:lnTo>
                <a:lnTo>
                  <a:pt x="4147" y="320"/>
                </a:lnTo>
                <a:lnTo>
                  <a:pt x="4147" y="320"/>
                </a:lnTo>
                <a:lnTo>
                  <a:pt x="4148" y="317"/>
                </a:lnTo>
                <a:lnTo>
                  <a:pt x="4149" y="321"/>
                </a:lnTo>
                <a:lnTo>
                  <a:pt x="4149" y="335"/>
                </a:lnTo>
                <a:lnTo>
                  <a:pt x="4150" y="314"/>
                </a:lnTo>
                <a:lnTo>
                  <a:pt x="4150" y="271"/>
                </a:lnTo>
                <a:lnTo>
                  <a:pt x="4151" y="228"/>
                </a:lnTo>
                <a:lnTo>
                  <a:pt x="4151" y="184"/>
                </a:lnTo>
                <a:lnTo>
                  <a:pt x="4152" y="141"/>
                </a:lnTo>
                <a:lnTo>
                  <a:pt x="4152" y="185"/>
                </a:lnTo>
                <a:lnTo>
                  <a:pt x="4153" y="228"/>
                </a:lnTo>
                <a:lnTo>
                  <a:pt x="4154" y="272"/>
                </a:lnTo>
                <a:lnTo>
                  <a:pt x="4154" y="316"/>
                </a:lnTo>
                <a:lnTo>
                  <a:pt x="4155" y="359"/>
                </a:lnTo>
                <a:lnTo>
                  <a:pt x="4155" y="373"/>
                </a:lnTo>
                <a:lnTo>
                  <a:pt x="4156" y="369"/>
                </a:lnTo>
                <a:lnTo>
                  <a:pt x="4157" y="374"/>
                </a:lnTo>
                <a:lnTo>
                  <a:pt x="4157" y="375"/>
                </a:lnTo>
                <a:lnTo>
                  <a:pt x="4158" y="374"/>
                </a:lnTo>
                <a:lnTo>
                  <a:pt x="4158" y="376"/>
                </a:lnTo>
                <a:lnTo>
                  <a:pt x="4159" y="377"/>
                </a:lnTo>
                <a:lnTo>
                  <a:pt x="4160" y="378"/>
                </a:lnTo>
                <a:lnTo>
                  <a:pt x="4160" y="376"/>
                </a:lnTo>
                <a:lnTo>
                  <a:pt x="4161" y="381"/>
                </a:lnTo>
                <a:lnTo>
                  <a:pt x="4162" y="382"/>
                </a:lnTo>
                <a:lnTo>
                  <a:pt x="4162" y="382"/>
                </a:lnTo>
                <a:lnTo>
                  <a:pt x="4163" y="385"/>
                </a:lnTo>
                <a:lnTo>
                  <a:pt x="4163" y="383"/>
                </a:lnTo>
                <a:lnTo>
                  <a:pt x="4164" y="383"/>
                </a:lnTo>
                <a:lnTo>
                  <a:pt x="4165" y="379"/>
                </a:lnTo>
                <a:lnTo>
                  <a:pt x="4165" y="376"/>
                </a:lnTo>
                <a:lnTo>
                  <a:pt x="4166" y="370"/>
                </a:lnTo>
                <a:lnTo>
                  <a:pt x="4166" y="364"/>
                </a:lnTo>
                <a:lnTo>
                  <a:pt x="4167" y="354"/>
                </a:lnTo>
                <a:lnTo>
                  <a:pt x="4167" y="345"/>
                </a:lnTo>
                <a:lnTo>
                  <a:pt x="4168" y="337"/>
                </a:lnTo>
                <a:lnTo>
                  <a:pt x="4168" y="324"/>
                </a:lnTo>
                <a:lnTo>
                  <a:pt x="4169" y="318"/>
                </a:lnTo>
                <a:lnTo>
                  <a:pt x="4170" y="308"/>
                </a:lnTo>
                <a:lnTo>
                  <a:pt x="4170" y="303"/>
                </a:lnTo>
                <a:lnTo>
                  <a:pt x="4171" y="306"/>
                </a:lnTo>
                <a:lnTo>
                  <a:pt x="4171" y="305"/>
                </a:lnTo>
                <a:lnTo>
                  <a:pt x="4172" y="311"/>
                </a:lnTo>
                <a:lnTo>
                  <a:pt x="4173" y="311"/>
                </a:lnTo>
                <a:lnTo>
                  <a:pt x="4173" y="318"/>
                </a:lnTo>
                <a:lnTo>
                  <a:pt x="4174" y="316"/>
                </a:lnTo>
                <a:lnTo>
                  <a:pt x="4175" y="321"/>
                </a:lnTo>
                <a:lnTo>
                  <a:pt x="4175" y="323"/>
                </a:lnTo>
                <a:lnTo>
                  <a:pt x="4176" y="320"/>
                </a:lnTo>
                <a:lnTo>
                  <a:pt x="4176" y="323"/>
                </a:lnTo>
                <a:lnTo>
                  <a:pt x="4177" y="321"/>
                </a:lnTo>
                <a:lnTo>
                  <a:pt x="4178" y="323"/>
                </a:lnTo>
                <a:lnTo>
                  <a:pt x="4178" y="322"/>
                </a:lnTo>
                <a:lnTo>
                  <a:pt x="4179" y="322"/>
                </a:lnTo>
                <a:lnTo>
                  <a:pt x="4179" y="322"/>
                </a:lnTo>
                <a:lnTo>
                  <a:pt x="4180" y="321"/>
                </a:lnTo>
                <a:lnTo>
                  <a:pt x="4181" y="323"/>
                </a:lnTo>
                <a:lnTo>
                  <a:pt x="4181" y="323"/>
                </a:lnTo>
                <a:lnTo>
                  <a:pt x="4182" y="325"/>
                </a:lnTo>
                <a:lnTo>
                  <a:pt x="4182" y="326"/>
                </a:lnTo>
                <a:lnTo>
                  <a:pt x="4183" y="328"/>
                </a:lnTo>
                <a:lnTo>
                  <a:pt x="4183" y="330"/>
                </a:lnTo>
                <a:lnTo>
                  <a:pt x="4184" y="330"/>
                </a:lnTo>
                <a:lnTo>
                  <a:pt x="4184" y="331"/>
                </a:lnTo>
                <a:lnTo>
                  <a:pt x="4185" y="330"/>
                </a:lnTo>
                <a:lnTo>
                  <a:pt x="4186" y="330"/>
                </a:lnTo>
                <a:lnTo>
                  <a:pt x="4186" y="334"/>
                </a:lnTo>
                <a:lnTo>
                  <a:pt x="4187" y="331"/>
                </a:lnTo>
                <a:lnTo>
                  <a:pt x="4188" y="333"/>
                </a:lnTo>
                <a:lnTo>
                  <a:pt x="4188" y="331"/>
                </a:lnTo>
                <a:lnTo>
                  <a:pt x="4189" y="330"/>
                </a:lnTo>
                <a:lnTo>
                  <a:pt x="4189" y="327"/>
                </a:lnTo>
                <a:lnTo>
                  <a:pt x="4190" y="327"/>
                </a:lnTo>
                <a:lnTo>
                  <a:pt x="4191" y="328"/>
                </a:lnTo>
                <a:lnTo>
                  <a:pt x="4191" y="323"/>
                </a:lnTo>
                <a:lnTo>
                  <a:pt x="4192" y="322"/>
                </a:lnTo>
                <a:lnTo>
                  <a:pt x="4193" y="317"/>
                </a:lnTo>
                <a:lnTo>
                  <a:pt x="4193" y="314"/>
                </a:lnTo>
                <a:lnTo>
                  <a:pt x="4194" y="315"/>
                </a:lnTo>
                <a:lnTo>
                  <a:pt x="4194" y="305"/>
                </a:lnTo>
                <a:lnTo>
                  <a:pt x="4195" y="297"/>
                </a:lnTo>
                <a:lnTo>
                  <a:pt x="4195" y="293"/>
                </a:lnTo>
                <a:lnTo>
                  <a:pt x="4196" y="299"/>
                </a:lnTo>
                <a:lnTo>
                  <a:pt x="4197" y="289"/>
                </a:lnTo>
                <a:lnTo>
                  <a:pt x="4197" y="297"/>
                </a:lnTo>
                <a:lnTo>
                  <a:pt x="4198" y="298"/>
                </a:lnTo>
                <a:lnTo>
                  <a:pt x="4198" y="302"/>
                </a:lnTo>
                <a:lnTo>
                  <a:pt x="4199" y="318"/>
                </a:lnTo>
                <a:lnTo>
                  <a:pt x="4199" y="318"/>
                </a:lnTo>
                <a:lnTo>
                  <a:pt x="4200" y="323"/>
                </a:lnTo>
                <a:lnTo>
                  <a:pt x="4201" y="323"/>
                </a:lnTo>
                <a:lnTo>
                  <a:pt x="4201" y="323"/>
                </a:lnTo>
                <a:lnTo>
                  <a:pt x="4202" y="326"/>
                </a:lnTo>
                <a:lnTo>
                  <a:pt x="4202" y="321"/>
                </a:lnTo>
                <a:lnTo>
                  <a:pt x="4203" y="324"/>
                </a:lnTo>
                <a:lnTo>
                  <a:pt x="4204" y="321"/>
                </a:lnTo>
                <a:lnTo>
                  <a:pt x="4204" y="323"/>
                </a:lnTo>
                <a:lnTo>
                  <a:pt x="4205" y="322"/>
                </a:lnTo>
                <a:lnTo>
                  <a:pt x="4206" y="319"/>
                </a:lnTo>
                <a:lnTo>
                  <a:pt x="4206" y="322"/>
                </a:lnTo>
                <a:lnTo>
                  <a:pt x="4207" y="317"/>
                </a:lnTo>
                <a:lnTo>
                  <a:pt x="4207" y="333"/>
                </a:lnTo>
                <a:lnTo>
                  <a:pt x="4208" y="340"/>
                </a:lnTo>
                <a:lnTo>
                  <a:pt x="4209" y="296"/>
                </a:lnTo>
                <a:lnTo>
                  <a:pt x="4209" y="253"/>
                </a:lnTo>
                <a:lnTo>
                  <a:pt x="4210" y="210"/>
                </a:lnTo>
                <a:lnTo>
                  <a:pt x="4210" y="166"/>
                </a:lnTo>
                <a:lnTo>
                  <a:pt x="4211" y="210"/>
                </a:lnTo>
                <a:lnTo>
                  <a:pt x="4212" y="254"/>
                </a:lnTo>
                <a:lnTo>
                  <a:pt x="4212" y="297"/>
                </a:lnTo>
                <a:lnTo>
                  <a:pt x="4213" y="341"/>
                </a:lnTo>
                <a:lnTo>
                  <a:pt x="4213" y="377"/>
                </a:lnTo>
                <a:lnTo>
                  <a:pt x="4214" y="371"/>
                </a:lnTo>
                <a:lnTo>
                  <a:pt x="4214" y="373"/>
                </a:lnTo>
                <a:lnTo>
                  <a:pt x="4215" y="372"/>
                </a:lnTo>
                <a:lnTo>
                  <a:pt x="4215" y="374"/>
                </a:lnTo>
                <a:lnTo>
                  <a:pt x="4216" y="374"/>
                </a:lnTo>
                <a:lnTo>
                  <a:pt x="4217" y="376"/>
                </a:lnTo>
                <a:lnTo>
                  <a:pt x="4217" y="378"/>
                </a:lnTo>
                <a:lnTo>
                  <a:pt x="4218" y="379"/>
                </a:lnTo>
                <a:lnTo>
                  <a:pt x="4219" y="382"/>
                </a:lnTo>
                <a:lnTo>
                  <a:pt x="4219" y="380"/>
                </a:lnTo>
                <a:lnTo>
                  <a:pt x="4220" y="383"/>
                </a:lnTo>
                <a:lnTo>
                  <a:pt x="4220" y="382"/>
                </a:lnTo>
                <a:lnTo>
                  <a:pt x="4221" y="381"/>
                </a:lnTo>
                <a:lnTo>
                  <a:pt x="4222" y="382"/>
                </a:lnTo>
                <a:lnTo>
                  <a:pt x="4222" y="380"/>
                </a:lnTo>
                <a:lnTo>
                  <a:pt x="4223" y="379"/>
                </a:lnTo>
                <a:lnTo>
                  <a:pt x="4224" y="373"/>
                </a:lnTo>
                <a:lnTo>
                  <a:pt x="4224" y="367"/>
                </a:lnTo>
                <a:lnTo>
                  <a:pt x="4225" y="360"/>
                </a:lnTo>
                <a:lnTo>
                  <a:pt x="4225" y="349"/>
                </a:lnTo>
                <a:lnTo>
                  <a:pt x="4226" y="344"/>
                </a:lnTo>
                <a:lnTo>
                  <a:pt x="4226" y="332"/>
                </a:lnTo>
                <a:lnTo>
                  <a:pt x="4227" y="324"/>
                </a:lnTo>
                <a:lnTo>
                  <a:pt x="4228" y="313"/>
                </a:lnTo>
                <a:lnTo>
                  <a:pt x="4228" y="299"/>
                </a:lnTo>
                <a:lnTo>
                  <a:pt x="4229" y="296"/>
                </a:lnTo>
                <a:lnTo>
                  <a:pt x="4229" y="292"/>
                </a:lnTo>
                <a:lnTo>
                  <a:pt x="4230" y="296"/>
                </a:lnTo>
                <a:lnTo>
                  <a:pt x="4230" y="297"/>
                </a:lnTo>
                <a:lnTo>
                  <a:pt x="4231" y="302"/>
                </a:lnTo>
                <a:lnTo>
                  <a:pt x="4232" y="307"/>
                </a:lnTo>
                <a:lnTo>
                  <a:pt x="4232" y="307"/>
                </a:lnTo>
                <a:lnTo>
                  <a:pt x="4233" y="313"/>
                </a:lnTo>
                <a:lnTo>
                  <a:pt x="4233" y="310"/>
                </a:lnTo>
                <a:lnTo>
                  <a:pt x="4234" y="314"/>
                </a:lnTo>
                <a:lnTo>
                  <a:pt x="4235" y="312"/>
                </a:lnTo>
                <a:lnTo>
                  <a:pt x="4235" y="314"/>
                </a:lnTo>
                <a:lnTo>
                  <a:pt x="4236" y="316"/>
                </a:lnTo>
                <a:lnTo>
                  <a:pt x="4237" y="316"/>
                </a:lnTo>
                <a:lnTo>
                  <a:pt x="4237" y="318"/>
                </a:lnTo>
                <a:lnTo>
                  <a:pt x="4238" y="314"/>
                </a:lnTo>
                <a:lnTo>
                  <a:pt x="4238" y="318"/>
                </a:lnTo>
                <a:lnTo>
                  <a:pt x="4239" y="317"/>
                </a:lnTo>
                <a:lnTo>
                  <a:pt x="4240" y="316"/>
                </a:lnTo>
                <a:lnTo>
                  <a:pt x="4240" y="323"/>
                </a:lnTo>
                <a:lnTo>
                  <a:pt x="4241" y="317"/>
                </a:lnTo>
                <a:lnTo>
                  <a:pt x="4241" y="321"/>
                </a:lnTo>
                <a:lnTo>
                  <a:pt x="4242" y="323"/>
                </a:lnTo>
                <a:lnTo>
                  <a:pt x="4242" y="325"/>
                </a:lnTo>
                <a:lnTo>
                  <a:pt x="4243" y="323"/>
                </a:lnTo>
                <a:lnTo>
                  <a:pt x="4244" y="324"/>
                </a:lnTo>
                <a:lnTo>
                  <a:pt x="4244" y="325"/>
                </a:lnTo>
                <a:lnTo>
                  <a:pt x="4245" y="323"/>
                </a:lnTo>
                <a:lnTo>
                  <a:pt x="4245" y="326"/>
                </a:lnTo>
                <a:lnTo>
                  <a:pt x="4246" y="322"/>
                </a:lnTo>
                <a:lnTo>
                  <a:pt x="4246" y="323"/>
                </a:lnTo>
                <a:lnTo>
                  <a:pt x="4247" y="323"/>
                </a:lnTo>
                <a:lnTo>
                  <a:pt x="4248" y="322"/>
                </a:lnTo>
                <a:lnTo>
                  <a:pt x="4248" y="323"/>
                </a:lnTo>
                <a:lnTo>
                  <a:pt x="4249" y="319"/>
                </a:lnTo>
                <a:lnTo>
                  <a:pt x="4250" y="320"/>
                </a:lnTo>
                <a:lnTo>
                  <a:pt x="4250" y="317"/>
                </a:lnTo>
                <a:lnTo>
                  <a:pt x="4251" y="315"/>
                </a:lnTo>
                <a:lnTo>
                  <a:pt x="4251" y="310"/>
                </a:lnTo>
                <a:lnTo>
                  <a:pt x="4252" y="308"/>
                </a:lnTo>
                <a:lnTo>
                  <a:pt x="4253" y="312"/>
                </a:lnTo>
                <a:lnTo>
                  <a:pt x="4253" y="301"/>
                </a:lnTo>
                <a:lnTo>
                  <a:pt x="4254" y="291"/>
                </a:lnTo>
                <a:lnTo>
                  <a:pt x="4255" y="290"/>
                </a:lnTo>
                <a:lnTo>
                  <a:pt x="4255" y="293"/>
                </a:lnTo>
                <a:lnTo>
                  <a:pt x="4256" y="283"/>
                </a:lnTo>
                <a:lnTo>
                  <a:pt x="4256" y="292"/>
                </a:lnTo>
                <a:lnTo>
                  <a:pt x="4257" y="297"/>
                </a:lnTo>
                <a:lnTo>
                  <a:pt x="4257" y="295"/>
                </a:lnTo>
                <a:lnTo>
                  <a:pt x="4258" y="313"/>
                </a:lnTo>
                <a:lnTo>
                  <a:pt x="4258" y="316"/>
                </a:lnTo>
                <a:lnTo>
                  <a:pt x="4259" y="318"/>
                </a:lnTo>
                <a:lnTo>
                  <a:pt x="4260" y="320"/>
                </a:lnTo>
                <a:lnTo>
                  <a:pt x="4260" y="321"/>
                </a:lnTo>
                <a:lnTo>
                  <a:pt x="4261" y="321"/>
                </a:lnTo>
                <a:lnTo>
                  <a:pt x="4261" y="325"/>
                </a:lnTo>
                <a:lnTo>
                  <a:pt x="4262" y="323"/>
                </a:lnTo>
                <a:lnTo>
                  <a:pt x="4263" y="320"/>
                </a:lnTo>
                <a:lnTo>
                  <a:pt x="4263" y="323"/>
                </a:lnTo>
                <a:lnTo>
                  <a:pt x="4264" y="319"/>
                </a:lnTo>
                <a:lnTo>
                  <a:pt x="4264" y="317"/>
                </a:lnTo>
                <a:lnTo>
                  <a:pt x="4265" y="320"/>
                </a:lnTo>
                <a:lnTo>
                  <a:pt x="4266" y="316"/>
                </a:lnTo>
                <a:lnTo>
                  <a:pt x="4266" y="325"/>
                </a:lnTo>
                <a:lnTo>
                  <a:pt x="4267" y="341"/>
                </a:lnTo>
                <a:lnTo>
                  <a:pt x="4268" y="298"/>
                </a:lnTo>
                <a:lnTo>
                  <a:pt x="4268" y="254"/>
                </a:lnTo>
                <a:lnTo>
                  <a:pt x="4269" y="211"/>
                </a:lnTo>
                <a:lnTo>
                  <a:pt x="4269" y="168"/>
                </a:lnTo>
                <a:lnTo>
                  <a:pt x="4270" y="211"/>
                </a:lnTo>
                <a:lnTo>
                  <a:pt x="4271" y="255"/>
                </a:lnTo>
                <a:lnTo>
                  <a:pt x="4271" y="298"/>
                </a:lnTo>
                <a:lnTo>
                  <a:pt x="4272" y="342"/>
                </a:lnTo>
                <a:lnTo>
                  <a:pt x="4272" y="374"/>
                </a:lnTo>
                <a:lnTo>
                  <a:pt x="4273" y="370"/>
                </a:lnTo>
                <a:lnTo>
                  <a:pt x="4273" y="370"/>
                </a:lnTo>
                <a:lnTo>
                  <a:pt x="4274" y="370"/>
                </a:lnTo>
                <a:lnTo>
                  <a:pt x="4274" y="369"/>
                </a:lnTo>
                <a:lnTo>
                  <a:pt x="4275" y="373"/>
                </a:lnTo>
                <a:lnTo>
                  <a:pt x="4276" y="374"/>
                </a:lnTo>
                <a:lnTo>
                  <a:pt x="4276" y="375"/>
                </a:lnTo>
                <a:lnTo>
                  <a:pt x="4277" y="376"/>
                </a:lnTo>
                <a:lnTo>
                  <a:pt x="4277" y="380"/>
                </a:lnTo>
                <a:lnTo>
                  <a:pt x="4278" y="379"/>
                </a:lnTo>
                <a:lnTo>
                  <a:pt x="4279" y="379"/>
                </a:lnTo>
                <a:lnTo>
                  <a:pt x="4279" y="381"/>
                </a:lnTo>
                <a:lnTo>
                  <a:pt x="4280" y="382"/>
                </a:lnTo>
                <a:lnTo>
                  <a:pt x="4281" y="382"/>
                </a:lnTo>
                <a:lnTo>
                  <a:pt x="4281" y="381"/>
                </a:lnTo>
                <a:lnTo>
                  <a:pt x="4282" y="379"/>
                </a:lnTo>
                <a:lnTo>
                  <a:pt x="4282" y="376"/>
                </a:lnTo>
                <a:lnTo>
                  <a:pt x="4283" y="371"/>
                </a:lnTo>
                <a:lnTo>
                  <a:pt x="4284" y="366"/>
                </a:lnTo>
                <a:lnTo>
                  <a:pt x="4284" y="355"/>
                </a:lnTo>
                <a:lnTo>
                  <a:pt x="4285" y="351"/>
                </a:lnTo>
                <a:lnTo>
                  <a:pt x="4285" y="340"/>
                </a:lnTo>
                <a:lnTo>
                  <a:pt x="4286" y="330"/>
                </a:lnTo>
                <a:lnTo>
                  <a:pt x="4287" y="320"/>
                </a:lnTo>
                <a:lnTo>
                  <a:pt x="4287" y="311"/>
                </a:lnTo>
                <a:lnTo>
                  <a:pt x="4288" y="305"/>
                </a:lnTo>
                <a:lnTo>
                  <a:pt x="4288" y="301"/>
                </a:lnTo>
                <a:lnTo>
                  <a:pt x="4289" y="305"/>
                </a:lnTo>
                <a:lnTo>
                  <a:pt x="4289" y="304"/>
                </a:lnTo>
                <a:lnTo>
                  <a:pt x="4290" y="309"/>
                </a:lnTo>
                <a:lnTo>
                  <a:pt x="4291" y="314"/>
                </a:lnTo>
                <a:lnTo>
                  <a:pt x="4291" y="316"/>
                </a:lnTo>
                <a:lnTo>
                  <a:pt x="4292" y="320"/>
                </a:lnTo>
                <a:lnTo>
                  <a:pt x="4292" y="318"/>
                </a:lnTo>
                <a:lnTo>
                  <a:pt x="4293" y="318"/>
                </a:lnTo>
                <a:lnTo>
                  <a:pt x="4294" y="319"/>
                </a:lnTo>
                <a:lnTo>
                  <a:pt x="4294" y="320"/>
                </a:lnTo>
                <a:lnTo>
                  <a:pt x="4295" y="320"/>
                </a:lnTo>
                <a:lnTo>
                  <a:pt x="4295" y="320"/>
                </a:lnTo>
                <a:lnTo>
                  <a:pt x="4296" y="323"/>
                </a:lnTo>
                <a:lnTo>
                  <a:pt x="4297" y="320"/>
                </a:lnTo>
                <a:lnTo>
                  <a:pt x="4297" y="323"/>
                </a:lnTo>
                <a:lnTo>
                  <a:pt x="4298" y="324"/>
                </a:lnTo>
                <a:lnTo>
                  <a:pt x="4299" y="320"/>
                </a:lnTo>
                <a:lnTo>
                  <a:pt x="4299" y="323"/>
                </a:lnTo>
                <a:lnTo>
                  <a:pt x="4300" y="321"/>
                </a:lnTo>
                <a:lnTo>
                  <a:pt x="4300" y="324"/>
                </a:lnTo>
                <a:lnTo>
                  <a:pt x="4301" y="322"/>
                </a:lnTo>
                <a:lnTo>
                  <a:pt x="4301" y="325"/>
                </a:lnTo>
                <a:lnTo>
                  <a:pt x="4302" y="325"/>
                </a:lnTo>
                <a:lnTo>
                  <a:pt x="4303" y="325"/>
                </a:lnTo>
                <a:lnTo>
                  <a:pt x="4303" y="327"/>
                </a:lnTo>
                <a:lnTo>
                  <a:pt x="4304" y="325"/>
                </a:lnTo>
                <a:lnTo>
                  <a:pt x="4304" y="325"/>
                </a:lnTo>
                <a:lnTo>
                  <a:pt x="4305" y="325"/>
                </a:lnTo>
                <a:lnTo>
                  <a:pt x="4305" y="320"/>
                </a:lnTo>
                <a:lnTo>
                  <a:pt x="4306" y="323"/>
                </a:lnTo>
                <a:lnTo>
                  <a:pt x="4307" y="318"/>
                </a:lnTo>
                <a:lnTo>
                  <a:pt x="4307" y="319"/>
                </a:lnTo>
                <a:lnTo>
                  <a:pt x="4308" y="318"/>
                </a:lnTo>
                <a:lnTo>
                  <a:pt x="4309" y="319"/>
                </a:lnTo>
                <a:lnTo>
                  <a:pt x="4309" y="317"/>
                </a:lnTo>
                <a:lnTo>
                  <a:pt x="4310" y="311"/>
                </a:lnTo>
                <a:lnTo>
                  <a:pt x="4310" y="311"/>
                </a:lnTo>
                <a:lnTo>
                  <a:pt x="4311" y="307"/>
                </a:lnTo>
                <a:lnTo>
                  <a:pt x="4312" y="304"/>
                </a:lnTo>
                <a:lnTo>
                  <a:pt x="4312" y="295"/>
                </a:lnTo>
                <a:lnTo>
                  <a:pt x="4313" y="289"/>
                </a:lnTo>
                <a:lnTo>
                  <a:pt x="4313" y="301"/>
                </a:lnTo>
                <a:lnTo>
                  <a:pt x="4314" y="283"/>
                </a:lnTo>
                <a:lnTo>
                  <a:pt x="4315" y="295"/>
                </a:lnTo>
                <a:lnTo>
                  <a:pt x="4315" y="289"/>
                </a:lnTo>
                <a:lnTo>
                  <a:pt x="4316" y="301"/>
                </a:lnTo>
                <a:lnTo>
                  <a:pt x="4316" y="310"/>
                </a:lnTo>
                <a:lnTo>
                  <a:pt x="4317" y="314"/>
                </a:lnTo>
                <a:lnTo>
                  <a:pt x="4317" y="320"/>
                </a:lnTo>
                <a:lnTo>
                  <a:pt x="4318" y="319"/>
                </a:lnTo>
                <a:lnTo>
                  <a:pt x="4319" y="322"/>
                </a:lnTo>
                <a:lnTo>
                  <a:pt x="4319" y="323"/>
                </a:lnTo>
                <a:lnTo>
                  <a:pt x="4320" y="321"/>
                </a:lnTo>
                <a:lnTo>
                  <a:pt x="4320" y="321"/>
                </a:lnTo>
                <a:lnTo>
                  <a:pt x="4321" y="320"/>
                </a:lnTo>
                <a:lnTo>
                  <a:pt x="4322" y="322"/>
                </a:lnTo>
                <a:lnTo>
                  <a:pt x="4322" y="319"/>
                </a:lnTo>
                <a:lnTo>
                  <a:pt x="4323" y="321"/>
                </a:lnTo>
                <a:lnTo>
                  <a:pt x="4323" y="318"/>
                </a:lnTo>
                <a:lnTo>
                  <a:pt x="4324" y="315"/>
                </a:lnTo>
                <a:lnTo>
                  <a:pt x="4325" y="330"/>
                </a:lnTo>
                <a:lnTo>
                  <a:pt x="4325" y="338"/>
                </a:lnTo>
                <a:lnTo>
                  <a:pt x="4326" y="294"/>
                </a:lnTo>
                <a:lnTo>
                  <a:pt x="4326" y="251"/>
                </a:lnTo>
                <a:lnTo>
                  <a:pt x="4327" y="208"/>
                </a:lnTo>
                <a:lnTo>
                  <a:pt x="4328" y="164"/>
                </a:lnTo>
                <a:lnTo>
                  <a:pt x="4328" y="208"/>
                </a:lnTo>
                <a:lnTo>
                  <a:pt x="4329" y="252"/>
                </a:lnTo>
                <a:lnTo>
                  <a:pt x="4330" y="295"/>
                </a:lnTo>
                <a:lnTo>
                  <a:pt x="4330" y="339"/>
                </a:lnTo>
                <a:lnTo>
                  <a:pt x="4331" y="373"/>
                </a:lnTo>
                <a:lnTo>
                  <a:pt x="4331" y="372"/>
                </a:lnTo>
                <a:lnTo>
                  <a:pt x="4332" y="372"/>
                </a:lnTo>
                <a:lnTo>
                  <a:pt x="4332" y="374"/>
                </a:lnTo>
                <a:lnTo>
                  <a:pt x="4333" y="373"/>
                </a:lnTo>
                <a:lnTo>
                  <a:pt x="4333" y="374"/>
                </a:lnTo>
                <a:lnTo>
                  <a:pt x="4334" y="375"/>
                </a:lnTo>
                <a:lnTo>
                  <a:pt x="4335" y="373"/>
                </a:lnTo>
                <a:lnTo>
                  <a:pt x="4335" y="379"/>
                </a:lnTo>
                <a:lnTo>
                  <a:pt x="4336" y="376"/>
                </a:lnTo>
                <a:lnTo>
                  <a:pt x="4336" y="379"/>
                </a:lnTo>
                <a:lnTo>
                  <a:pt x="4337" y="381"/>
                </a:lnTo>
                <a:lnTo>
                  <a:pt x="4338" y="378"/>
                </a:lnTo>
                <a:lnTo>
                  <a:pt x="4338" y="381"/>
                </a:lnTo>
                <a:lnTo>
                  <a:pt x="4339" y="378"/>
                </a:lnTo>
                <a:lnTo>
                  <a:pt x="4340" y="377"/>
                </a:lnTo>
                <a:lnTo>
                  <a:pt x="4340" y="374"/>
                </a:lnTo>
                <a:lnTo>
                  <a:pt x="4341" y="369"/>
                </a:lnTo>
                <a:lnTo>
                  <a:pt x="4341" y="364"/>
                </a:lnTo>
                <a:lnTo>
                  <a:pt x="4342" y="354"/>
                </a:lnTo>
                <a:lnTo>
                  <a:pt x="4343" y="348"/>
                </a:lnTo>
                <a:lnTo>
                  <a:pt x="4343" y="338"/>
                </a:lnTo>
                <a:lnTo>
                  <a:pt x="4344" y="328"/>
                </a:lnTo>
                <a:lnTo>
                  <a:pt x="4344" y="317"/>
                </a:lnTo>
                <a:lnTo>
                  <a:pt x="4345" y="303"/>
                </a:lnTo>
                <a:lnTo>
                  <a:pt x="4346" y="297"/>
                </a:lnTo>
                <a:lnTo>
                  <a:pt x="4346" y="289"/>
                </a:lnTo>
                <a:lnTo>
                  <a:pt x="4347" y="289"/>
                </a:lnTo>
                <a:lnTo>
                  <a:pt x="4347" y="289"/>
                </a:lnTo>
                <a:lnTo>
                  <a:pt x="4348" y="294"/>
                </a:lnTo>
                <a:lnTo>
                  <a:pt x="4348" y="301"/>
                </a:lnTo>
                <a:lnTo>
                  <a:pt x="4349" y="302"/>
                </a:lnTo>
                <a:lnTo>
                  <a:pt x="4349" y="307"/>
                </a:lnTo>
                <a:lnTo>
                  <a:pt x="4350" y="305"/>
                </a:lnTo>
                <a:lnTo>
                  <a:pt x="4351" y="308"/>
                </a:lnTo>
                <a:lnTo>
                  <a:pt x="4351" y="308"/>
                </a:lnTo>
                <a:lnTo>
                  <a:pt x="4352" y="309"/>
                </a:lnTo>
                <a:lnTo>
                  <a:pt x="4353" y="311"/>
                </a:lnTo>
                <a:lnTo>
                  <a:pt x="4353" y="310"/>
                </a:lnTo>
                <a:lnTo>
                  <a:pt x="4354" y="315"/>
                </a:lnTo>
                <a:lnTo>
                  <a:pt x="4354" y="309"/>
                </a:lnTo>
                <a:lnTo>
                  <a:pt x="4355" y="312"/>
                </a:lnTo>
                <a:lnTo>
                  <a:pt x="4356" y="314"/>
                </a:lnTo>
                <a:lnTo>
                  <a:pt x="4356" y="311"/>
                </a:lnTo>
                <a:lnTo>
                  <a:pt x="4357" y="318"/>
                </a:lnTo>
                <a:lnTo>
                  <a:pt x="4357" y="314"/>
                </a:lnTo>
                <a:lnTo>
                  <a:pt x="4358" y="317"/>
                </a:lnTo>
                <a:lnTo>
                  <a:pt x="4359" y="318"/>
                </a:lnTo>
                <a:lnTo>
                  <a:pt x="4359" y="318"/>
                </a:lnTo>
                <a:lnTo>
                  <a:pt x="4360" y="321"/>
                </a:lnTo>
                <a:lnTo>
                  <a:pt x="4361" y="321"/>
                </a:lnTo>
                <a:lnTo>
                  <a:pt x="4361" y="325"/>
                </a:lnTo>
                <a:lnTo>
                  <a:pt x="4362" y="321"/>
                </a:lnTo>
                <a:lnTo>
                  <a:pt x="4362" y="324"/>
                </a:lnTo>
                <a:lnTo>
                  <a:pt x="4363" y="323"/>
                </a:lnTo>
                <a:lnTo>
                  <a:pt x="4363" y="323"/>
                </a:lnTo>
                <a:lnTo>
                  <a:pt x="4364" y="324"/>
                </a:lnTo>
                <a:lnTo>
                  <a:pt x="4364" y="319"/>
                </a:lnTo>
                <a:lnTo>
                  <a:pt x="4365" y="323"/>
                </a:lnTo>
                <a:lnTo>
                  <a:pt x="4366" y="320"/>
                </a:lnTo>
                <a:lnTo>
                  <a:pt x="4366" y="323"/>
                </a:lnTo>
                <a:lnTo>
                  <a:pt x="4367" y="320"/>
                </a:lnTo>
                <a:lnTo>
                  <a:pt x="4367" y="317"/>
                </a:lnTo>
                <a:lnTo>
                  <a:pt x="4368" y="317"/>
                </a:lnTo>
                <a:lnTo>
                  <a:pt x="4369" y="308"/>
                </a:lnTo>
                <a:lnTo>
                  <a:pt x="4369" y="311"/>
                </a:lnTo>
                <a:lnTo>
                  <a:pt x="4370" y="306"/>
                </a:lnTo>
                <a:lnTo>
                  <a:pt x="4371" y="299"/>
                </a:lnTo>
                <a:lnTo>
                  <a:pt x="4371" y="289"/>
                </a:lnTo>
                <a:lnTo>
                  <a:pt x="4372" y="302"/>
                </a:lnTo>
                <a:lnTo>
                  <a:pt x="4372" y="283"/>
                </a:lnTo>
                <a:lnTo>
                  <a:pt x="4373" y="294"/>
                </a:lnTo>
                <a:lnTo>
                  <a:pt x="4374" y="295"/>
                </a:lnTo>
                <a:lnTo>
                  <a:pt x="4374" y="295"/>
                </a:lnTo>
                <a:lnTo>
                  <a:pt x="4375" y="312"/>
                </a:lnTo>
                <a:lnTo>
                  <a:pt x="4375" y="316"/>
                </a:lnTo>
                <a:lnTo>
                  <a:pt x="4376" y="321"/>
                </a:lnTo>
                <a:lnTo>
                  <a:pt x="4377" y="323"/>
                </a:lnTo>
                <a:lnTo>
                  <a:pt x="4377" y="320"/>
                </a:lnTo>
                <a:lnTo>
                  <a:pt x="4378" y="326"/>
                </a:lnTo>
                <a:lnTo>
                  <a:pt x="4378" y="322"/>
                </a:lnTo>
                <a:lnTo>
                  <a:pt x="4379" y="323"/>
                </a:lnTo>
                <a:lnTo>
                  <a:pt x="4379" y="325"/>
                </a:lnTo>
                <a:lnTo>
                  <a:pt x="4380" y="321"/>
                </a:lnTo>
                <a:lnTo>
                  <a:pt x="4380" y="326"/>
                </a:lnTo>
                <a:lnTo>
                  <a:pt x="4381" y="320"/>
                </a:lnTo>
                <a:lnTo>
                  <a:pt x="4382" y="323"/>
                </a:lnTo>
                <a:lnTo>
                  <a:pt x="4382" y="320"/>
                </a:lnTo>
                <a:lnTo>
                  <a:pt x="4383" y="320"/>
                </a:lnTo>
                <a:lnTo>
                  <a:pt x="4384" y="341"/>
                </a:lnTo>
                <a:lnTo>
                  <a:pt x="4384" y="308"/>
                </a:lnTo>
                <a:lnTo>
                  <a:pt x="4385" y="265"/>
                </a:lnTo>
                <a:lnTo>
                  <a:pt x="4385" y="221"/>
                </a:lnTo>
                <a:lnTo>
                  <a:pt x="4386" y="178"/>
                </a:lnTo>
                <a:lnTo>
                  <a:pt x="4387" y="136"/>
                </a:lnTo>
                <a:lnTo>
                  <a:pt x="4387" y="180"/>
                </a:lnTo>
                <a:lnTo>
                  <a:pt x="4388" y="224"/>
                </a:lnTo>
                <a:lnTo>
                  <a:pt x="4388" y="267"/>
                </a:lnTo>
                <a:lnTo>
                  <a:pt x="4389" y="311"/>
                </a:lnTo>
                <a:lnTo>
                  <a:pt x="4390" y="354"/>
                </a:lnTo>
                <a:lnTo>
                  <a:pt x="4390" y="373"/>
                </a:lnTo>
                <a:lnTo>
                  <a:pt x="4391" y="376"/>
                </a:lnTo>
                <a:lnTo>
                  <a:pt x="4391" y="374"/>
                </a:lnTo>
                <a:lnTo>
                  <a:pt x="4392" y="380"/>
                </a:lnTo>
                <a:lnTo>
                  <a:pt x="4393" y="376"/>
                </a:lnTo>
                <a:lnTo>
                  <a:pt x="4393" y="382"/>
                </a:lnTo>
                <a:lnTo>
                  <a:pt x="4394" y="381"/>
                </a:lnTo>
                <a:lnTo>
                  <a:pt x="4394" y="381"/>
                </a:lnTo>
                <a:lnTo>
                  <a:pt x="4395" y="386"/>
                </a:lnTo>
                <a:lnTo>
                  <a:pt x="4395" y="382"/>
                </a:lnTo>
                <a:lnTo>
                  <a:pt x="4396" y="389"/>
                </a:lnTo>
                <a:lnTo>
                  <a:pt x="4397" y="387"/>
                </a:lnTo>
                <a:lnTo>
                  <a:pt x="4397" y="388"/>
                </a:lnTo>
                <a:lnTo>
                  <a:pt x="4398" y="388"/>
                </a:lnTo>
                <a:lnTo>
                  <a:pt x="4398" y="387"/>
                </a:lnTo>
                <a:lnTo>
                  <a:pt x="4399" y="385"/>
                </a:lnTo>
                <a:lnTo>
                  <a:pt x="4400" y="383"/>
                </a:lnTo>
                <a:lnTo>
                  <a:pt x="4400" y="376"/>
                </a:lnTo>
                <a:lnTo>
                  <a:pt x="4401" y="364"/>
                </a:lnTo>
                <a:lnTo>
                  <a:pt x="4402" y="360"/>
                </a:lnTo>
                <a:lnTo>
                  <a:pt x="4402" y="349"/>
                </a:lnTo>
                <a:lnTo>
                  <a:pt x="4403" y="338"/>
                </a:lnTo>
                <a:lnTo>
                  <a:pt x="4403" y="331"/>
                </a:lnTo>
                <a:lnTo>
                  <a:pt x="4404" y="317"/>
                </a:lnTo>
                <a:lnTo>
                  <a:pt x="4405" y="312"/>
                </a:lnTo>
                <a:lnTo>
                  <a:pt x="4405" y="305"/>
                </a:lnTo>
                <a:lnTo>
                  <a:pt x="4406" y="310"/>
                </a:lnTo>
                <a:lnTo>
                  <a:pt x="4406" y="312"/>
                </a:lnTo>
                <a:lnTo>
                  <a:pt x="4407" y="313"/>
                </a:lnTo>
                <a:lnTo>
                  <a:pt x="4407" y="318"/>
                </a:lnTo>
                <a:lnTo>
                  <a:pt x="4408" y="316"/>
                </a:lnTo>
                <a:lnTo>
                  <a:pt x="4409" y="323"/>
                </a:lnTo>
                <a:lnTo>
                  <a:pt x="4409" y="323"/>
                </a:lnTo>
                <a:lnTo>
                  <a:pt x="4410" y="325"/>
                </a:lnTo>
                <a:lnTo>
                  <a:pt x="4410" y="326"/>
                </a:lnTo>
                <a:lnTo>
                  <a:pt x="4411" y="325"/>
                </a:lnTo>
                <a:lnTo>
                  <a:pt x="4411" y="326"/>
                </a:lnTo>
                <a:lnTo>
                  <a:pt x="4412" y="325"/>
                </a:lnTo>
                <a:lnTo>
                  <a:pt x="4413" y="326"/>
                </a:lnTo>
                <a:lnTo>
                  <a:pt x="4413" y="325"/>
                </a:lnTo>
                <a:lnTo>
                  <a:pt x="4414" y="325"/>
                </a:lnTo>
                <a:lnTo>
                  <a:pt x="4415" y="325"/>
                </a:lnTo>
                <a:lnTo>
                  <a:pt x="4415" y="322"/>
                </a:lnTo>
                <a:lnTo>
                  <a:pt x="4416" y="326"/>
                </a:lnTo>
                <a:lnTo>
                  <a:pt x="4416" y="325"/>
                </a:lnTo>
                <a:lnTo>
                  <a:pt x="4417" y="327"/>
                </a:lnTo>
                <a:lnTo>
                  <a:pt x="4418" y="327"/>
                </a:lnTo>
                <a:lnTo>
                  <a:pt x="4418" y="327"/>
                </a:lnTo>
                <a:lnTo>
                  <a:pt x="4419" y="329"/>
                </a:lnTo>
                <a:lnTo>
                  <a:pt x="4420" y="325"/>
                </a:lnTo>
                <a:lnTo>
                  <a:pt x="4420" y="330"/>
                </a:lnTo>
                <a:lnTo>
                  <a:pt x="4421" y="326"/>
                </a:lnTo>
                <a:lnTo>
                  <a:pt x="4421" y="327"/>
                </a:lnTo>
                <a:lnTo>
                  <a:pt x="4422" y="330"/>
                </a:lnTo>
                <a:lnTo>
                  <a:pt x="4422" y="325"/>
                </a:lnTo>
                <a:lnTo>
                  <a:pt x="4423" y="328"/>
                </a:lnTo>
                <a:lnTo>
                  <a:pt x="4423" y="325"/>
                </a:lnTo>
                <a:lnTo>
                  <a:pt x="4424" y="325"/>
                </a:lnTo>
                <a:lnTo>
                  <a:pt x="4425" y="323"/>
                </a:lnTo>
                <a:lnTo>
                  <a:pt x="4425" y="321"/>
                </a:lnTo>
                <a:lnTo>
                  <a:pt x="4426" y="319"/>
                </a:lnTo>
                <a:lnTo>
                  <a:pt x="4426" y="313"/>
                </a:lnTo>
                <a:lnTo>
                  <a:pt x="4427" y="315"/>
                </a:lnTo>
                <a:lnTo>
                  <a:pt x="4428" y="312"/>
                </a:lnTo>
                <a:lnTo>
                  <a:pt x="4428" y="305"/>
                </a:lnTo>
                <a:lnTo>
                  <a:pt x="4429" y="303"/>
                </a:lnTo>
                <a:lnTo>
                  <a:pt x="4429" y="289"/>
                </a:lnTo>
                <a:lnTo>
                  <a:pt x="4430" y="303"/>
                </a:lnTo>
                <a:lnTo>
                  <a:pt x="4431" y="282"/>
                </a:lnTo>
                <a:lnTo>
                  <a:pt x="4431" y="292"/>
                </a:lnTo>
                <a:lnTo>
                  <a:pt x="4432" y="290"/>
                </a:lnTo>
                <a:lnTo>
                  <a:pt x="4433" y="298"/>
                </a:lnTo>
                <a:lnTo>
                  <a:pt x="4433" y="306"/>
                </a:lnTo>
                <a:lnTo>
                  <a:pt x="4434" y="313"/>
                </a:lnTo>
                <a:lnTo>
                  <a:pt x="4434" y="320"/>
                </a:lnTo>
                <a:lnTo>
                  <a:pt x="4435" y="319"/>
                </a:lnTo>
                <a:lnTo>
                  <a:pt x="4436" y="323"/>
                </a:lnTo>
                <a:lnTo>
                  <a:pt x="4436" y="322"/>
                </a:lnTo>
                <a:lnTo>
                  <a:pt x="4437" y="322"/>
                </a:lnTo>
                <a:lnTo>
                  <a:pt x="4437" y="321"/>
                </a:lnTo>
                <a:lnTo>
                  <a:pt x="4438" y="318"/>
                </a:lnTo>
                <a:lnTo>
                  <a:pt x="4438" y="323"/>
                </a:lnTo>
                <a:lnTo>
                  <a:pt x="4439" y="320"/>
                </a:lnTo>
                <a:lnTo>
                  <a:pt x="4439" y="320"/>
                </a:lnTo>
                <a:lnTo>
                  <a:pt x="4440" y="318"/>
                </a:lnTo>
                <a:lnTo>
                  <a:pt x="4441" y="317"/>
                </a:lnTo>
                <a:lnTo>
                  <a:pt x="4441" y="326"/>
                </a:lnTo>
                <a:lnTo>
                  <a:pt x="4442" y="344"/>
                </a:lnTo>
                <a:lnTo>
                  <a:pt x="4442" y="301"/>
                </a:lnTo>
                <a:lnTo>
                  <a:pt x="4443" y="258"/>
                </a:lnTo>
                <a:lnTo>
                  <a:pt x="4444" y="215"/>
                </a:lnTo>
                <a:lnTo>
                  <a:pt x="4444" y="171"/>
                </a:lnTo>
                <a:lnTo>
                  <a:pt x="4445" y="215"/>
                </a:lnTo>
                <a:lnTo>
                  <a:pt x="4446" y="258"/>
                </a:lnTo>
                <a:lnTo>
                  <a:pt x="4446" y="302"/>
                </a:lnTo>
                <a:lnTo>
                  <a:pt x="4447" y="346"/>
                </a:lnTo>
                <a:lnTo>
                  <a:pt x="4447" y="372"/>
                </a:lnTo>
                <a:lnTo>
                  <a:pt x="4448" y="372"/>
                </a:lnTo>
                <a:lnTo>
                  <a:pt x="4449" y="370"/>
                </a:lnTo>
                <a:lnTo>
                  <a:pt x="4449" y="371"/>
                </a:lnTo>
                <a:lnTo>
                  <a:pt x="4450" y="372"/>
                </a:lnTo>
                <a:lnTo>
                  <a:pt x="4450" y="372"/>
                </a:lnTo>
                <a:lnTo>
                  <a:pt x="4451" y="376"/>
                </a:lnTo>
                <a:lnTo>
                  <a:pt x="4452" y="374"/>
                </a:lnTo>
                <a:lnTo>
                  <a:pt x="4452" y="379"/>
                </a:lnTo>
                <a:lnTo>
                  <a:pt x="4453" y="376"/>
                </a:lnTo>
                <a:lnTo>
                  <a:pt x="4453" y="377"/>
                </a:lnTo>
                <a:lnTo>
                  <a:pt x="4454" y="380"/>
                </a:lnTo>
                <a:lnTo>
                  <a:pt x="4454" y="379"/>
                </a:lnTo>
                <a:lnTo>
                  <a:pt x="4455" y="381"/>
                </a:lnTo>
                <a:lnTo>
                  <a:pt x="4455" y="380"/>
                </a:lnTo>
                <a:lnTo>
                  <a:pt x="4456" y="378"/>
                </a:lnTo>
                <a:lnTo>
                  <a:pt x="4457" y="375"/>
                </a:lnTo>
                <a:lnTo>
                  <a:pt x="4457" y="370"/>
                </a:lnTo>
                <a:lnTo>
                  <a:pt x="4458" y="366"/>
                </a:lnTo>
                <a:lnTo>
                  <a:pt x="4459" y="356"/>
                </a:lnTo>
                <a:lnTo>
                  <a:pt x="4459" y="351"/>
                </a:lnTo>
                <a:lnTo>
                  <a:pt x="4460" y="339"/>
                </a:lnTo>
                <a:lnTo>
                  <a:pt x="4460" y="328"/>
                </a:lnTo>
                <a:lnTo>
                  <a:pt x="4461" y="320"/>
                </a:lnTo>
                <a:lnTo>
                  <a:pt x="4462" y="307"/>
                </a:lnTo>
                <a:lnTo>
                  <a:pt x="4462" y="299"/>
                </a:lnTo>
                <a:lnTo>
                  <a:pt x="4463" y="290"/>
                </a:lnTo>
                <a:lnTo>
                  <a:pt x="4464" y="290"/>
                </a:lnTo>
                <a:lnTo>
                  <a:pt x="4464" y="292"/>
                </a:lnTo>
                <a:lnTo>
                  <a:pt x="4465" y="295"/>
                </a:lnTo>
                <a:lnTo>
                  <a:pt x="4465" y="302"/>
                </a:lnTo>
                <a:lnTo>
                  <a:pt x="4466" y="303"/>
                </a:lnTo>
                <a:lnTo>
                  <a:pt x="4466" y="306"/>
                </a:lnTo>
                <a:lnTo>
                  <a:pt x="4467" y="307"/>
                </a:lnTo>
                <a:lnTo>
                  <a:pt x="4468" y="308"/>
                </a:lnTo>
                <a:lnTo>
                  <a:pt x="4468" y="311"/>
                </a:lnTo>
                <a:lnTo>
                  <a:pt x="4469" y="310"/>
                </a:lnTo>
                <a:lnTo>
                  <a:pt x="4469" y="312"/>
                </a:lnTo>
                <a:lnTo>
                  <a:pt x="4470" y="312"/>
                </a:lnTo>
                <a:lnTo>
                  <a:pt x="4470" y="315"/>
                </a:lnTo>
                <a:lnTo>
                  <a:pt x="4471" y="315"/>
                </a:lnTo>
                <a:lnTo>
                  <a:pt x="4472" y="315"/>
                </a:lnTo>
                <a:lnTo>
                  <a:pt x="4472" y="317"/>
                </a:lnTo>
                <a:lnTo>
                  <a:pt x="4473" y="314"/>
                </a:lnTo>
                <a:lnTo>
                  <a:pt x="4473" y="318"/>
                </a:lnTo>
                <a:lnTo>
                  <a:pt x="4474" y="317"/>
                </a:lnTo>
                <a:lnTo>
                  <a:pt x="4475" y="318"/>
                </a:lnTo>
                <a:lnTo>
                  <a:pt x="4475" y="318"/>
                </a:lnTo>
                <a:lnTo>
                  <a:pt x="4476" y="320"/>
                </a:lnTo>
                <a:lnTo>
                  <a:pt x="4477" y="323"/>
                </a:lnTo>
                <a:lnTo>
                  <a:pt x="4477" y="323"/>
                </a:lnTo>
                <a:lnTo>
                  <a:pt x="4478" y="326"/>
                </a:lnTo>
                <a:lnTo>
                  <a:pt x="4478" y="323"/>
                </a:lnTo>
                <a:lnTo>
                  <a:pt x="4479" y="325"/>
                </a:lnTo>
                <a:lnTo>
                  <a:pt x="4480" y="325"/>
                </a:lnTo>
                <a:lnTo>
                  <a:pt x="4480" y="323"/>
                </a:lnTo>
                <a:lnTo>
                  <a:pt x="4481" y="323"/>
                </a:lnTo>
                <a:lnTo>
                  <a:pt x="4481" y="320"/>
                </a:lnTo>
                <a:lnTo>
                  <a:pt x="4482" y="322"/>
                </a:lnTo>
                <a:lnTo>
                  <a:pt x="4482" y="319"/>
                </a:lnTo>
                <a:lnTo>
                  <a:pt x="4483" y="320"/>
                </a:lnTo>
                <a:lnTo>
                  <a:pt x="4484" y="316"/>
                </a:lnTo>
                <a:lnTo>
                  <a:pt x="4484" y="310"/>
                </a:lnTo>
                <a:lnTo>
                  <a:pt x="4485" y="310"/>
                </a:lnTo>
                <a:lnTo>
                  <a:pt x="4485" y="304"/>
                </a:lnTo>
                <a:lnTo>
                  <a:pt x="4486" y="304"/>
                </a:lnTo>
                <a:lnTo>
                  <a:pt x="4486" y="295"/>
                </a:lnTo>
                <a:lnTo>
                  <a:pt x="4487" y="284"/>
                </a:lnTo>
                <a:lnTo>
                  <a:pt x="4488" y="282"/>
                </a:lnTo>
                <a:lnTo>
                  <a:pt x="4488" y="287"/>
                </a:lnTo>
                <a:lnTo>
                  <a:pt x="4489" y="276"/>
                </a:lnTo>
                <a:lnTo>
                  <a:pt x="4490" y="282"/>
                </a:lnTo>
                <a:lnTo>
                  <a:pt x="4490" y="284"/>
                </a:lnTo>
                <a:lnTo>
                  <a:pt x="4491" y="287"/>
                </a:lnTo>
                <a:lnTo>
                  <a:pt x="4491" y="303"/>
                </a:lnTo>
                <a:lnTo>
                  <a:pt x="4492" y="308"/>
                </a:lnTo>
                <a:lnTo>
                  <a:pt x="4493" y="308"/>
                </a:lnTo>
                <a:lnTo>
                  <a:pt x="4493" y="312"/>
                </a:lnTo>
                <a:lnTo>
                  <a:pt x="4494" y="311"/>
                </a:lnTo>
                <a:lnTo>
                  <a:pt x="4495" y="312"/>
                </a:lnTo>
                <a:lnTo>
                  <a:pt x="4495" y="314"/>
                </a:lnTo>
                <a:lnTo>
                  <a:pt x="4496" y="312"/>
                </a:lnTo>
                <a:lnTo>
                  <a:pt x="4496" y="313"/>
                </a:lnTo>
                <a:lnTo>
                  <a:pt x="4497" y="310"/>
                </a:lnTo>
                <a:lnTo>
                  <a:pt x="4497" y="314"/>
                </a:lnTo>
                <a:lnTo>
                  <a:pt x="4498" y="308"/>
                </a:lnTo>
                <a:lnTo>
                  <a:pt x="4498" y="310"/>
                </a:lnTo>
                <a:lnTo>
                  <a:pt x="4499" y="309"/>
                </a:lnTo>
                <a:lnTo>
                  <a:pt x="4500" y="316"/>
                </a:lnTo>
                <a:lnTo>
                  <a:pt x="4500" y="338"/>
                </a:lnTo>
                <a:lnTo>
                  <a:pt x="4501" y="295"/>
                </a:lnTo>
                <a:lnTo>
                  <a:pt x="4501" y="252"/>
                </a:lnTo>
                <a:lnTo>
                  <a:pt x="4502" y="208"/>
                </a:lnTo>
                <a:lnTo>
                  <a:pt x="4503" y="165"/>
                </a:lnTo>
                <a:lnTo>
                  <a:pt x="4503" y="208"/>
                </a:lnTo>
                <a:lnTo>
                  <a:pt x="4504" y="252"/>
                </a:lnTo>
                <a:lnTo>
                  <a:pt x="4504" y="296"/>
                </a:lnTo>
                <a:lnTo>
                  <a:pt x="4505" y="340"/>
                </a:lnTo>
                <a:lnTo>
                  <a:pt x="4506" y="370"/>
                </a:lnTo>
                <a:lnTo>
                  <a:pt x="4506" y="370"/>
                </a:lnTo>
                <a:lnTo>
                  <a:pt x="4507" y="367"/>
                </a:lnTo>
                <a:lnTo>
                  <a:pt x="4508" y="370"/>
                </a:lnTo>
                <a:lnTo>
                  <a:pt x="4508" y="367"/>
                </a:lnTo>
                <a:lnTo>
                  <a:pt x="4509" y="372"/>
                </a:lnTo>
                <a:lnTo>
                  <a:pt x="4509" y="371"/>
                </a:lnTo>
                <a:lnTo>
                  <a:pt x="4510" y="372"/>
                </a:lnTo>
                <a:lnTo>
                  <a:pt x="4511" y="374"/>
                </a:lnTo>
                <a:lnTo>
                  <a:pt x="4511" y="373"/>
                </a:lnTo>
                <a:lnTo>
                  <a:pt x="4512" y="377"/>
                </a:lnTo>
                <a:lnTo>
                  <a:pt x="4512" y="374"/>
                </a:lnTo>
                <a:lnTo>
                  <a:pt x="4513" y="380"/>
                </a:lnTo>
                <a:lnTo>
                  <a:pt x="4513" y="379"/>
                </a:lnTo>
                <a:lnTo>
                  <a:pt x="4514" y="379"/>
                </a:lnTo>
                <a:lnTo>
                  <a:pt x="4515" y="381"/>
                </a:lnTo>
                <a:lnTo>
                  <a:pt x="4515" y="377"/>
                </a:lnTo>
                <a:lnTo>
                  <a:pt x="4516" y="378"/>
                </a:lnTo>
                <a:lnTo>
                  <a:pt x="4516" y="370"/>
                </a:lnTo>
                <a:lnTo>
                  <a:pt x="4517" y="364"/>
                </a:lnTo>
                <a:lnTo>
                  <a:pt x="4517" y="356"/>
                </a:lnTo>
                <a:lnTo>
                  <a:pt x="4518" y="344"/>
                </a:lnTo>
                <a:lnTo>
                  <a:pt x="4519" y="341"/>
                </a:lnTo>
                <a:lnTo>
                  <a:pt x="4519" y="327"/>
                </a:lnTo>
                <a:lnTo>
                  <a:pt x="4520" y="319"/>
                </a:lnTo>
                <a:lnTo>
                  <a:pt x="4521" y="305"/>
                </a:lnTo>
                <a:lnTo>
                  <a:pt x="4521" y="302"/>
                </a:lnTo>
                <a:lnTo>
                  <a:pt x="4522" y="298"/>
                </a:lnTo>
                <a:lnTo>
                  <a:pt x="4522" y="299"/>
                </a:lnTo>
                <a:lnTo>
                  <a:pt x="4523" y="303"/>
                </a:lnTo>
                <a:lnTo>
                  <a:pt x="4524" y="303"/>
                </a:lnTo>
                <a:lnTo>
                  <a:pt x="4524" y="308"/>
                </a:lnTo>
                <a:lnTo>
                  <a:pt x="4525" y="310"/>
                </a:lnTo>
                <a:lnTo>
                  <a:pt x="4526" y="312"/>
                </a:lnTo>
                <a:lnTo>
                  <a:pt x="4526" y="315"/>
                </a:lnTo>
                <a:lnTo>
                  <a:pt x="4527" y="315"/>
                </a:lnTo>
                <a:lnTo>
                  <a:pt x="4527" y="317"/>
                </a:lnTo>
                <a:lnTo>
                  <a:pt x="4528" y="316"/>
                </a:lnTo>
                <a:lnTo>
                  <a:pt x="4528" y="317"/>
                </a:lnTo>
                <a:lnTo>
                  <a:pt x="4529" y="315"/>
                </a:lnTo>
                <a:lnTo>
                  <a:pt x="4529" y="317"/>
                </a:lnTo>
                <a:lnTo>
                  <a:pt x="4530" y="317"/>
                </a:lnTo>
                <a:lnTo>
                  <a:pt x="4531" y="316"/>
                </a:lnTo>
                <a:lnTo>
                  <a:pt x="4531" y="317"/>
                </a:lnTo>
                <a:lnTo>
                  <a:pt x="4532" y="314"/>
                </a:lnTo>
                <a:lnTo>
                  <a:pt x="4532" y="319"/>
                </a:lnTo>
                <a:lnTo>
                  <a:pt x="4533" y="318"/>
                </a:lnTo>
                <a:lnTo>
                  <a:pt x="4534" y="320"/>
                </a:lnTo>
                <a:lnTo>
                  <a:pt x="4534" y="321"/>
                </a:lnTo>
                <a:lnTo>
                  <a:pt x="4535" y="320"/>
                </a:lnTo>
                <a:lnTo>
                  <a:pt x="4535" y="326"/>
                </a:lnTo>
                <a:lnTo>
                  <a:pt x="4536" y="321"/>
                </a:lnTo>
                <a:lnTo>
                  <a:pt x="4537" y="329"/>
                </a:lnTo>
                <a:lnTo>
                  <a:pt x="4537" y="327"/>
                </a:lnTo>
                <a:lnTo>
                  <a:pt x="4538" y="327"/>
                </a:lnTo>
                <a:lnTo>
                  <a:pt x="4539" y="326"/>
                </a:lnTo>
                <a:lnTo>
                  <a:pt x="4539" y="330"/>
                </a:lnTo>
                <a:lnTo>
                  <a:pt x="4540" y="327"/>
                </a:lnTo>
                <a:lnTo>
                  <a:pt x="4540" y="325"/>
                </a:lnTo>
                <a:lnTo>
                  <a:pt x="4541" y="325"/>
                </a:lnTo>
                <a:lnTo>
                  <a:pt x="4542" y="325"/>
                </a:lnTo>
                <a:lnTo>
                  <a:pt x="4542" y="319"/>
                </a:lnTo>
                <a:lnTo>
                  <a:pt x="4543" y="321"/>
                </a:lnTo>
                <a:lnTo>
                  <a:pt x="4543" y="315"/>
                </a:lnTo>
                <a:lnTo>
                  <a:pt x="4544" y="314"/>
                </a:lnTo>
                <a:lnTo>
                  <a:pt x="4544" y="312"/>
                </a:lnTo>
                <a:lnTo>
                  <a:pt x="4545" y="307"/>
                </a:lnTo>
                <a:lnTo>
                  <a:pt x="4545" y="308"/>
                </a:lnTo>
                <a:lnTo>
                  <a:pt x="4546" y="288"/>
                </a:lnTo>
                <a:lnTo>
                  <a:pt x="4547" y="303"/>
                </a:lnTo>
                <a:lnTo>
                  <a:pt x="4547" y="283"/>
                </a:lnTo>
                <a:lnTo>
                  <a:pt x="4548" y="292"/>
                </a:lnTo>
                <a:lnTo>
                  <a:pt x="4548" y="292"/>
                </a:lnTo>
                <a:lnTo>
                  <a:pt x="4549" y="297"/>
                </a:lnTo>
                <a:lnTo>
                  <a:pt x="4550" y="305"/>
                </a:lnTo>
                <a:lnTo>
                  <a:pt x="4550" y="314"/>
                </a:lnTo>
                <a:lnTo>
                  <a:pt x="4551" y="323"/>
                </a:lnTo>
                <a:lnTo>
                  <a:pt x="4552" y="323"/>
                </a:lnTo>
                <a:lnTo>
                  <a:pt x="4552" y="325"/>
                </a:lnTo>
                <a:lnTo>
                  <a:pt x="4553" y="325"/>
                </a:lnTo>
                <a:lnTo>
                  <a:pt x="4553" y="325"/>
                </a:lnTo>
                <a:lnTo>
                  <a:pt x="4554" y="325"/>
                </a:lnTo>
                <a:lnTo>
                  <a:pt x="4555" y="325"/>
                </a:lnTo>
                <a:lnTo>
                  <a:pt x="4555" y="324"/>
                </a:lnTo>
                <a:lnTo>
                  <a:pt x="4556" y="323"/>
                </a:lnTo>
                <a:lnTo>
                  <a:pt x="4556" y="325"/>
                </a:lnTo>
                <a:lnTo>
                  <a:pt x="4557" y="325"/>
                </a:lnTo>
                <a:lnTo>
                  <a:pt x="4558" y="320"/>
                </a:lnTo>
                <a:lnTo>
                  <a:pt x="4558" y="326"/>
                </a:lnTo>
                <a:lnTo>
                  <a:pt x="4559" y="346"/>
                </a:lnTo>
                <a:lnTo>
                  <a:pt x="4559" y="302"/>
                </a:lnTo>
                <a:lnTo>
                  <a:pt x="4560" y="259"/>
                </a:lnTo>
                <a:lnTo>
                  <a:pt x="4560" y="216"/>
                </a:lnTo>
                <a:lnTo>
                  <a:pt x="4561" y="172"/>
                </a:lnTo>
                <a:lnTo>
                  <a:pt x="4562" y="216"/>
                </a:lnTo>
                <a:lnTo>
                  <a:pt x="4562" y="260"/>
                </a:lnTo>
                <a:lnTo>
                  <a:pt x="4563" y="303"/>
                </a:lnTo>
                <a:lnTo>
                  <a:pt x="4563" y="347"/>
                </a:lnTo>
                <a:lnTo>
                  <a:pt x="4564" y="376"/>
                </a:lnTo>
                <a:lnTo>
                  <a:pt x="4565" y="372"/>
                </a:lnTo>
                <a:lnTo>
                  <a:pt x="4565" y="371"/>
                </a:lnTo>
                <a:lnTo>
                  <a:pt x="4566" y="370"/>
                </a:lnTo>
                <a:lnTo>
                  <a:pt x="4566" y="375"/>
                </a:lnTo>
                <a:lnTo>
                  <a:pt x="4567" y="372"/>
                </a:lnTo>
                <a:lnTo>
                  <a:pt x="4568" y="376"/>
                </a:lnTo>
                <a:lnTo>
                  <a:pt x="4568" y="375"/>
                </a:lnTo>
                <a:lnTo>
                  <a:pt x="4569" y="377"/>
                </a:lnTo>
                <a:lnTo>
                  <a:pt x="4570" y="379"/>
                </a:lnTo>
                <a:lnTo>
                  <a:pt x="4570" y="378"/>
                </a:lnTo>
                <a:lnTo>
                  <a:pt x="4571" y="382"/>
                </a:lnTo>
                <a:lnTo>
                  <a:pt x="4571" y="380"/>
                </a:lnTo>
                <a:lnTo>
                  <a:pt x="4572" y="381"/>
                </a:lnTo>
                <a:lnTo>
                  <a:pt x="4572" y="381"/>
                </a:lnTo>
                <a:lnTo>
                  <a:pt x="4573" y="377"/>
                </a:lnTo>
                <a:lnTo>
                  <a:pt x="4574" y="376"/>
                </a:lnTo>
                <a:lnTo>
                  <a:pt x="4574" y="372"/>
                </a:lnTo>
                <a:lnTo>
                  <a:pt x="4575" y="367"/>
                </a:lnTo>
                <a:lnTo>
                  <a:pt x="4575" y="361"/>
                </a:lnTo>
                <a:lnTo>
                  <a:pt x="4576" y="351"/>
                </a:lnTo>
                <a:lnTo>
                  <a:pt x="4576" y="342"/>
                </a:lnTo>
                <a:lnTo>
                  <a:pt x="4577" y="330"/>
                </a:lnTo>
                <a:lnTo>
                  <a:pt x="4578" y="323"/>
                </a:lnTo>
                <a:lnTo>
                  <a:pt x="4578" y="309"/>
                </a:lnTo>
                <a:lnTo>
                  <a:pt x="4579" y="302"/>
                </a:lnTo>
                <a:lnTo>
                  <a:pt x="4580" y="294"/>
                </a:lnTo>
                <a:lnTo>
                  <a:pt x="4580" y="292"/>
                </a:lnTo>
                <a:lnTo>
                  <a:pt x="4581" y="295"/>
                </a:lnTo>
                <a:lnTo>
                  <a:pt x="4581" y="296"/>
                </a:lnTo>
                <a:lnTo>
                  <a:pt x="4582" y="303"/>
                </a:lnTo>
                <a:lnTo>
                  <a:pt x="4583" y="303"/>
                </a:lnTo>
                <a:lnTo>
                  <a:pt x="4583" y="307"/>
                </a:lnTo>
                <a:lnTo>
                  <a:pt x="4584" y="311"/>
                </a:lnTo>
                <a:lnTo>
                  <a:pt x="4584" y="309"/>
                </a:lnTo>
                <a:lnTo>
                  <a:pt x="4585" y="315"/>
                </a:lnTo>
                <a:lnTo>
                  <a:pt x="4586" y="312"/>
                </a:lnTo>
                <a:lnTo>
                  <a:pt x="4586" y="317"/>
                </a:lnTo>
                <a:lnTo>
                  <a:pt x="4587" y="316"/>
                </a:lnTo>
                <a:lnTo>
                  <a:pt x="4587" y="317"/>
                </a:lnTo>
                <a:lnTo>
                  <a:pt x="4588" y="318"/>
                </a:lnTo>
                <a:lnTo>
                  <a:pt x="4588" y="316"/>
                </a:lnTo>
                <a:lnTo>
                  <a:pt x="4589" y="318"/>
                </a:lnTo>
                <a:lnTo>
                  <a:pt x="4590" y="317"/>
                </a:lnTo>
                <a:lnTo>
                  <a:pt x="4590" y="319"/>
                </a:lnTo>
                <a:lnTo>
                  <a:pt x="4591" y="319"/>
                </a:lnTo>
                <a:lnTo>
                  <a:pt x="4591" y="318"/>
                </a:lnTo>
                <a:lnTo>
                  <a:pt x="4592" y="323"/>
                </a:lnTo>
                <a:lnTo>
                  <a:pt x="4593" y="322"/>
                </a:lnTo>
                <a:lnTo>
                  <a:pt x="4593" y="324"/>
                </a:lnTo>
                <a:lnTo>
                  <a:pt x="4594" y="320"/>
                </a:lnTo>
                <a:lnTo>
                  <a:pt x="4594" y="323"/>
                </a:lnTo>
                <a:lnTo>
                  <a:pt x="4595" y="321"/>
                </a:lnTo>
                <a:lnTo>
                  <a:pt x="4596" y="322"/>
                </a:lnTo>
                <a:lnTo>
                  <a:pt x="4596" y="324"/>
                </a:lnTo>
                <a:lnTo>
                  <a:pt x="4597" y="321"/>
                </a:lnTo>
                <a:lnTo>
                  <a:pt x="4597" y="322"/>
                </a:lnTo>
                <a:lnTo>
                  <a:pt x="4598" y="318"/>
                </a:lnTo>
                <a:lnTo>
                  <a:pt x="4599" y="318"/>
                </a:lnTo>
                <a:lnTo>
                  <a:pt x="4599" y="317"/>
                </a:lnTo>
                <a:lnTo>
                  <a:pt x="4600" y="317"/>
                </a:lnTo>
                <a:lnTo>
                  <a:pt x="4601" y="317"/>
                </a:lnTo>
                <a:lnTo>
                  <a:pt x="4601" y="312"/>
                </a:lnTo>
                <a:lnTo>
                  <a:pt x="4602" y="314"/>
                </a:lnTo>
                <a:lnTo>
                  <a:pt x="4602" y="308"/>
                </a:lnTo>
                <a:lnTo>
                  <a:pt x="4603" y="308"/>
                </a:lnTo>
                <a:lnTo>
                  <a:pt x="4603" y="302"/>
                </a:lnTo>
                <a:lnTo>
                  <a:pt x="4604" y="296"/>
                </a:lnTo>
                <a:lnTo>
                  <a:pt x="4604" y="282"/>
                </a:lnTo>
                <a:lnTo>
                  <a:pt x="4605" y="292"/>
                </a:lnTo>
                <a:lnTo>
                  <a:pt x="4606" y="281"/>
                </a:lnTo>
                <a:lnTo>
                  <a:pt x="4606" y="281"/>
                </a:lnTo>
                <a:lnTo>
                  <a:pt x="4607" y="289"/>
                </a:lnTo>
                <a:lnTo>
                  <a:pt x="4607" y="292"/>
                </a:lnTo>
                <a:lnTo>
                  <a:pt x="4608" y="297"/>
                </a:lnTo>
                <a:lnTo>
                  <a:pt x="4609" y="314"/>
                </a:lnTo>
                <a:lnTo>
                  <a:pt x="4609" y="314"/>
                </a:lnTo>
                <a:lnTo>
                  <a:pt x="4610" y="317"/>
                </a:lnTo>
                <a:lnTo>
                  <a:pt x="4611" y="317"/>
                </a:lnTo>
                <a:lnTo>
                  <a:pt x="4611" y="317"/>
                </a:lnTo>
                <a:lnTo>
                  <a:pt x="4612" y="319"/>
                </a:lnTo>
                <a:lnTo>
                  <a:pt x="4612" y="318"/>
                </a:lnTo>
                <a:lnTo>
                  <a:pt x="4613" y="320"/>
                </a:lnTo>
                <a:lnTo>
                  <a:pt x="4614" y="319"/>
                </a:lnTo>
                <a:lnTo>
                  <a:pt x="4614" y="320"/>
                </a:lnTo>
                <a:lnTo>
                  <a:pt x="4615" y="318"/>
                </a:lnTo>
                <a:lnTo>
                  <a:pt x="4615" y="314"/>
                </a:lnTo>
                <a:lnTo>
                  <a:pt x="4616" y="316"/>
                </a:lnTo>
                <a:lnTo>
                  <a:pt x="4617" y="310"/>
                </a:lnTo>
                <a:lnTo>
                  <a:pt x="4617" y="331"/>
                </a:lnTo>
                <a:lnTo>
                  <a:pt x="4618" y="330"/>
                </a:lnTo>
                <a:lnTo>
                  <a:pt x="4618" y="286"/>
                </a:lnTo>
                <a:lnTo>
                  <a:pt x="4619" y="243"/>
                </a:lnTo>
                <a:lnTo>
                  <a:pt x="4619" y="199"/>
                </a:lnTo>
                <a:lnTo>
                  <a:pt x="4620" y="156"/>
                </a:lnTo>
                <a:lnTo>
                  <a:pt x="4620" y="200"/>
                </a:lnTo>
                <a:lnTo>
                  <a:pt x="4621" y="243"/>
                </a:lnTo>
                <a:lnTo>
                  <a:pt x="4622" y="287"/>
                </a:lnTo>
                <a:lnTo>
                  <a:pt x="4622" y="331"/>
                </a:lnTo>
                <a:lnTo>
                  <a:pt x="4623" y="374"/>
                </a:lnTo>
                <a:lnTo>
                  <a:pt x="4624" y="369"/>
                </a:lnTo>
                <a:lnTo>
                  <a:pt x="4624" y="372"/>
                </a:lnTo>
                <a:lnTo>
                  <a:pt x="4625" y="369"/>
                </a:lnTo>
                <a:lnTo>
                  <a:pt x="4625" y="372"/>
                </a:lnTo>
                <a:lnTo>
                  <a:pt x="4626" y="370"/>
                </a:lnTo>
                <a:lnTo>
                  <a:pt x="4627" y="370"/>
                </a:lnTo>
                <a:lnTo>
                  <a:pt x="4627" y="374"/>
                </a:lnTo>
                <a:lnTo>
                  <a:pt x="4628" y="372"/>
                </a:lnTo>
                <a:lnTo>
                  <a:pt x="4628" y="376"/>
                </a:lnTo>
                <a:lnTo>
                  <a:pt x="4629" y="375"/>
                </a:lnTo>
                <a:lnTo>
                  <a:pt x="4630" y="379"/>
                </a:lnTo>
                <a:lnTo>
                  <a:pt x="4630" y="379"/>
                </a:lnTo>
                <a:lnTo>
                  <a:pt x="4631" y="379"/>
                </a:lnTo>
                <a:lnTo>
                  <a:pt x="4631" y="378"/>
                </a:lnTo>
                <a:lnTo>
                  <a:pt x="4632" y="374"/>
                </a:lnTo>
                <a:lnTo>
                  <a:pt x="4633" y="374"/>
                </a:lnTo>
                <a:lnTo>
                  <a:pt x="4633" y="367"/>
                </a:lnTo>
                <a:lnTo>
                  <a:pt x="4634" y="364"/>
                </a:lnTo>
                <a:lnTo>
                  <a:pt x="4634" y="354"/>
                </a:lnTo>
                <a:lnTo>
                  <a:pt x="4635" y="346"/>
                </a:lnTo>
                <a:lnTo>
                  <a:pt x="4635" y="339"/>
                </a:lnTo>
                <a:lnTo>
                  <a:pt x="4636" y="326"/>
                </a:lnTo>
                <a:lnTo>
                  <a:pt x="4637" y="318"/>
                </a:lnTo>
                <a:lnTo>
                  <a:pt x="4637" y="302"/>
                </a:lnTo>
                <a:lnTo>
                  <a:pt x="4638" y="297"/>
                </a:lnTo>
                <a:lnTo>
                  <a:pt x="4638" y="290"/>
                </a:lnTo>
                <a:lnTo>
                  <a:pt x="4639" y="292"/>
                </a:lnTo>
                <a:lnTo>
                  <a:pt x="4640" y="298"/>
                </a:lnTo>
                <a:lnTo>
                  <a:pt x="4640" y="297"/>
                </a:lnTo>
                <a:lnTo>
                  <a:pt x="4641" y="305"/>
                </a:lnTo>
                <a:lnTo>
                  <a:pt x="4642" y="307"/>
                </a:lnTo>
                <a:lnTo>
                  <a:pt x="4642" y="310"/>
                </a:lnTo>
                <a:lnTo>
                  <a:pt x="4643" y="314"/>
                </a:lnTo>
                <a:lnTo>
                  <a:pt x="4643" y="312"/>
                </a:lnTo>
                <a:lnTo>
                  <a:pt x="4644" y="315"/>
                </a:lnTo>
                <a:lnTo>
                  <a:pt x="4645" y="314"/>
                </a:lnTo>
                <a:lnTo>
                  <a:pt x="4645" y="315"/>
                </a:lnTo>
                <a:lnTo>
                  <a:pt x="4646" y="313"/>
                </a:lnTo>
                <a:lnTo>
                  <a:pt x="4646" y="317"/>
                </a:lnTo>
                <a:lnTo>
                  <a:pt x="4647" y="319"/>
                </a:lnTo>
                <a:lnTo>
                  <a:pt x="4647" y="317"/>
                </a:lnTo>
                <a:lnTo>
                  <a:pt x="4648" y="319"/>
                </a:lnTo>
                <a:lnTo>
                  <a:pt x="4649" y="314"/>
                </a:lnTo>
                <a:lnTo>
                  <a:pt x="4649" y="319"/>
                </a:lnTo>
                <a:lnTo>
                  <a:pt x="4650" y="318"/>
                </a:lnTo>
                <a:lnTo>
                  <a:pt x="4650" y="321"/>
                </a:lnTo>
                <a:lnTo>
                  <a:pt x="4651" y="323"/>
                </a:lnTo>
                <a:lnTo>
                  <a:pt x="4651" y="325"/>
                </a:lnTo>
                <a:lnTo>
                  <a:pt x="4652" y="328"/>
                </a:lnTo>
                <a:lnTo>
                  <a:pt x="4653" y="325"/>
                </a:lnTo>
                <a:lnTo>
                  <a:pt x="4653" y="330"/>
                </a:lnTo>
                <a:lnTo>
                  <a:pt x="4654" y="330"/>
                </a:lnTo>
                <a:lnTo>
                  <a:pt x="4655" y="330"/>
                </a:lnTo>
                <a:lnTo>
                  <a:pt x="4655" y="331"/>
                </a:lnTo>
                <a:lnTo>
                  <a:pt x="4656" y="330"/>
                </a:lnTo>
                <a:lnTo>
                  <a:pt x="4656" y="329"/>
                </a:lnTo>
                <a:lnTo>
                  <a:pt x="4657" y="327"/>
                </a:lnTo>
                <a:lnTo>
                  <a:pt x="4658" y="328"/>
                </a:lnTo>
                <a:lnTo>
                  <a:pt x="4658" y="327"/>
                </a:lnTo>
                <a:lnTo>
                  <a:pt x="4659" y="324"/>
                </a:lnTo>
                <a:lnTo>
                  <a:pt x="4660" y="325"/>
                </a:lnTo>
                <a:lnTo>
                  <a:pt x="4660" y="319"/>
                </a:lnTo>
                <a:lnTo>
                  <a:pt x="4661" y="319"/>
                </a:lnTo>
                <a:lnTo>
                  <a:pt x="4661" y="315"/>
                </a:lnTo>
                <a:lnTo>
                  <a:pt x="4662" y="313"/>
                </a:lnTo>
                <a:lnTo>
                  <a:pt x="4662" y="310"/>
                </a:lnTo>
                <a:lnTo>
                  <a:pt x="4663" y="291"/>
                </a:lnTo>
                <a:lnTo>
                  <a:pt x="4664" y="302"/>
                </a:lnTo>
                <a:lnTo>
                  <a:pt x="4664" y="293"/>
                </a:lnTo>
                <a:lnTo>
                  <a:pt x="4665" y="292"/>
                </a:lnTo>
                <a:lnTo>
                  <a:pt x="4665" y="299"/>
                </a:lnTo>
                <a:lnTo>
                  <a:pt x="4666" y="302"/>
                </a:lnTo>
                <a:lnTo>
                  <a:pt x="4666" y="303"/>
                </a:lnTo>
                <a:lnTo>
                  <a:pt x="4667" y="314"/>
                </a:lnTo>
                <a:lnTo>
                  <a:pt x="4668" y="325"/>
                </a:lnTo>
                <a:lnTo>
                  <a:pt x="4668" y="322"/>
                </a:lnTo>
                <a:lnTo>
                  <a:pt x="4669" y="327"/>
                </a:lnTo>
                <a:lnTo>
                  <a:pt x="4669" y="328"/>
                </a:lnTo>
                <a:lnTo>
                  <a:pt x="4670" y="328"/>
                </a:lnTo>
                <a:lnTo>
                  <a:pt x="4671" y="330"/>
                </a:lnTo>
                <a:lnTo>
                  <a:pt x="4671" y="327"/>
                </a:lnTo>
                <a:lnTo>
                  <a:pt x="4672" y="334"/>
                </a:lnTo>
                <a:lnTo>
                  <a:pt x="4673" y="326"/>
                </a:lnTo>
                <a:lnTo>
                  <a:pt x="4673" y="328"/>
                </a:lnTo>
                <a:lnTo>
                  <a:pt x="4674" y="329"/>
                </a:lnTo>
                <a:lnTo>
                  <a:pt x="4674" y="324"/>
                </a:lnTo>
                <a:lnTo>
                  <a:pt x="4675" y="327"/>
                </a:lnTo>
                <a:lnTo>
                  <a:pt x="4676" y="334"/>
                </a:lnTo>
                <a:lnTo>
                  <a:pt x="4676" y="350"/>
                </a:lnTo>
                <a:lnTo>
                  <a:pt x="4677" y="307"/>
                </a:lnTo>
                <a:lnTo>
                  <a:pt x="4677" y="263"/>
                </a:lnTo>
                <a:lnTo>
                  <a:pt x="4678" y="220"/>
                </a:lnTo>
                <a:lnTo>
                  <a:pt x="4678" y="177"/>
                </a:lnTo>
                <a:lnTo>
                  <a:pt x="4679" y="220"/>
                </a:lnTo>
                <a:lnTo>
                  <a:pt x="4680" y="264"/>
                </a:lnTo>
                <a:lnTo>
                  <a:pt x="4680" y="308"/>
                </a:lnTo>
                <a:lnTo>
                  <a:pt x="4681" y="351"/>
                </a:lnTo>
                <a:lnTo>
                  <a:pt x="4681" y="386"/>
                </a:lnTo>
                <a:lnTo>
                  <a:pt x="4682" y="382"/>
                </a:lnTo>
                <a:lnTo>
                  <a:pt x="4682" y="381"/>
                </a:lnTo>
                <a:lnTo>
                  <a:pt x="4683" y="384"/>
                </a:lnTo>
                <a:lnTo>
                  <a:pt x="4684" y="383"/>
                </a:lnTo>
                <a:lnTo>
                  <a:pt x="4684" y="385"/>
                </a:lnTo>
                <a:lnTo>
                  <a:pt x="4685" y="384"/>
                </a:lnTo>
                <a:lnTo>
                  <a:pt x="4686" y="387"/>
                </a:lnTo>
                <a:lnTo>
                  <a:pt x="4686" y="387"/>
                </a:lnTo>
                <a:lnTo>
                  <a:pt x="4687" y="387"/>
                </a:lnTo>
                <a:lnTo>
                  <a:pt x="4687" y="390"/>
                </a:lnTo>
                <a:lnTo>
                  <a:pt x="4688" y="389"/>
                </a:lnTo>
                <a:lnTo>
                  <a:pt x="4689" y="394"/>
                </a:lnTo>
                <a:lnTo>
                  <a:pt x="4689" y="392"/>
                </a:lnTo>
                <a:lnTo>
                  <a:pt x="4690" y="385"/>
                </a:lnTo>
                <a:lnTo>
                  <a:pt x="4691" y="390"/>
                </a:lnTo>
                <a:lnTo>
                  <a:pt x="4691" y="385"/>
                </a:lnTo>
                <a:lnTo>
                  <a:pt x="4692" y="385"/>
                </a:lnTo>
                <a:lnTo>
                  <a:pt x="4692" y="376"/>
                </a:lnTo>
                <a:lnTo>
                  <a:pt x="4693" y="370"/>
                </a:lnTo>
                <a:lnTo>
                  <a:pt x="4693" y="362"/>
                </a:lnTo>
                <a:lnTo>
                  <a:pt x="4694" y="351"/>
                </a:lnTo>
                <a:lnTo>
                  <a:pt x="4694" y="345"/>
                </a:lnTo>
                <a:lnTo>
                  <a:pt x="4695" y="334"/>
                </a:lnTo>
                <a:lnTo>
                  <a:pt x="4696" y="323"/>
                </a:lnTo>
                <a:lnTo>
                  <a:pt x="4696" y="313"/>
                </a:lnTo>
                <a:lnTo>
                  <a:pt x="4697" y="312"/>
                </a:lnTo>
                <a:lnTo>
                  <a:pt x="4697" y="305"/>
                </a:lnTo>
                <a:lnTo>
                  <a:pt x="4698" y="310"/>
                </a:lnTo>
                <a:lnTo>
                  <a:pt x="4699" y="314"/>
                </a:lnTo>
                <a:lnTo>
                  <a:pt x="4699" y="315"/>
                </a:lnTo>
                <a:lnTo>
                  <a:pt x="4700" y="324"/>
                </a:lnTo>
                <a:lnTo>
                  <a:pt x="4700" y="322"/>
                </a:lnTo>
                <a:lnTo>
                  <a:pt x="4701" y="325"/>
                </a:lnTo>
                <a:lnTo>
                  <a:pt x="4702" y="325"/>
                </a:lnTo>
                <a:lnTo>
                  <a:pt x="4702" y="326"/>
                </a:lnTo>
                <a:lnTo>
                  <a:pt x="4703" y="328"/>
                </a:lnTo>
                <a:lnTo>
                  <a:pt x="4704" y="326"/>
                </a:lnTo>
                <a:lnTo>
                  <a:pt x="4704" y="330"/>
                </a:lnTo>
                <a:lnTo>
                  <a:pt x="4705" y="326"/>
                </a:lnTo>
                <a:lnTo>
                  <a:pt x="4705" y="330"/>
                </a:lnTo>
                <a:lnTo>
                  <a:pt x="4706" y="330"/>
                </a:lnTo>
                <a:lnTo>
                  <a:pt x="4707" y="330"/>
                </a:lnTo>
                <a:lnTo>
                  <a:pt x="4707" y="330"/>
                </a:lnTo>
                <a:lnTo>
                  <a:pt x="4708" y="329"/>
                </a:lnTo>
                <a:lnTo>
                  <a:pt x="4708" y="331"/>
                </a:lnTo>
                <a:lnTo>
                  <a:pt x="4709" y="331"/>
                </a:lnTo>
                <a:lnTo>
                  <a:pt x="4709" y="331"/>
                </a:lnTo>
                <a:lnTo>
                  <a:pt x="4710" y="331"/>
                </a:lnTo>
                <a:lnTo>
                  <a:pt x="4710" y="331"/>
                </a:lnTo>
                <a:lnTo>
                  <a:pt x="4711" y="335"/>
                </a:lnTo>
                <a:lnTo>
                  <a:pt x="4712" y="332"/>
                </a:lnTo>
                <a:lnTo>
                  <a:pt x="4712" y="334"/>
                </a:lnTo>
                <a:lnTo>
                  <a:pt x="4713" y="333"/>
                </a:lnTo>
                <a:lnTo>
                  <a:pt x="4713" y="331"/>
                </a:lnTo>
                <a:lnTo>
                  <a:pt x="4714" y="331"/>
                </a:lnTo>
                <a:lnTo>
                  <a:pt x="4715" y="329"/>
                </a:lnTo>
                <a:lnTo>
                  <a:pt x="4715" y="329"/>
                </a:lnTo>
                <a:lnTo>
                  <a:pt x="4716" y="325"/>
                </a:lnTo>
                <a:lnTo>
                  <a:pt x="4717" y="327"/>
                </a:lnTo>
                <a:lnTo>
                  <a:pt x="4717" y="326"/>
                </a:lnTo>
                <a:lnTo>
                  <a:pt x="4718" y="323"/>
                </a:lnTo>
                <a:lnTo>
                  <a:pt x="4718" y="323"/>
                </a:lnTo>
                <a:lnTo>
                  <a:pt x="4719" y="315"/>
                </a:lnTo>
                <a:lnTo>
                  <a:pt x="4720" y="316"/>
                </a:lnTo>
                <a:lnTo>
                  <a:pt x="4720" y="305"/>
                </a:lnTo>
                <a:lnTo>
                  <a:pt x="4721" y="305"/>
                </a:lnTo>
                <a:lnTo>
                  <a:pt x="4721" y="290"/>
                </a:lnTo>
                <a:lnTo>
                  <a:pt x="4722" y="303"/>
                </a:lnTo>
                <a:lnTo>
                  <a:pt x="4723" y="286"/>
                </a:lnTo>
                <a:lnTo>
                  <a:pt x="4723" y="292"/>
                </a:lnTo>
                <a:lnTo>
                  <a:pt x="4724" y="297"/>
                </a:lnTo>
                <a:lnTo>
                  <a:pt x="4724" y="300"/>
                </a:lnTo>
                <a:lnTo>
                  <a:pt x="4725" y="308"/>
                </a:lnTo>
                <a:lnTo>
                  <a:pt x="4725" y="318"/>
                </a:lnTo>
                <a:lnTo>
                  <a:pt x="4726" y="320"/>
                </a:lnTo>
                <a:lnTo>
                  <a:pt x="4726" y="324"/>
                </a:lnTo>
                <a:lnTo>
                  <a:pt x="4727" y="324"/>
                </a:lnTo>
                <a:lnTo>
                  <a:pt x="4728" y="326"/>
                </a:lnTo>
                <a:lnTo>
                  <a:pt x="4728" y="324"/>
                </a:lnTo>
                <a:lnTo>
                  <a:pt x="4729" y="324"/>
                </a:lnTo>
                <a:lnTo>
                  <a:pt x="4730" y="325"/>
                </a:lnTo>
                <a:lnTo>
                  <a:pt x="4730" y="322"/>
                </a:lnTo>
                <a:lnTo>
                  <a:pt x="4731" y="325"/>
                </a:lnTo>
                <a:lnTo>
                  <a:pt x="4731" y="322"/>
                </a:lnTo>
                <a:lnTo>
                  <a:pt x="4732" y="321"/>
                </a:lnTo>
                <a:lnTo>
                  <a:pt x="4733" y="323"/>
                </a:lnTo>
                <a:lnTo>
                  <a:pt x="4733" y="317"/>
                </a:lnTo>
                <a:lnTo>
                  <a:pt x="4734" y="333"/>
                </a:lnTo>
                <a:lnTo>
                  <a:pt x="4735" y="344"/>
                </a:lnTo>
                <a:lnTo>
                  <a:pt x="4735" y="300"/>
                </a:lnTo>
                <a:lnTo>
                  <a:pt x="4736" y="257"/>
                </a:lnTo>
                <a:lnTo>
                  <a:pt x="4736" y="214"/>
                </a:lnTo>
                <a:lnTo>
                  <a:pt x="4737" y="170"/>
                </a:lnTo>
                <a:lnTo>
                  <a:pt x="4737" y="214"/>
                </a:lnTo>
                <a:lnTo>
                  <a:pt x="4738" y="258"/>
                </a:lnTo>
                <a:lnTo>
                  <a:pt x="4739" y="302"/>
                </a:lnTo>
                <a:lnTo>
                  <a:pt x="4739" y="345"/>
                </a:lnTo>
                <a:lnTo>
                  <a:pt x="4740" y="376"/>
                </a:lnTo>
                <a:lnTo>
                  <a:pt x="4740" y="372"/>
                </a:lnTo>
                <a:lnTo>
                  <a:pt x="4741" y="372"/>
                </a:lnTo>
                <a:lnTo>
                  <a:pt x="4741" y="370"/>
                </a:lnTo>
                <a:lnTo>
                  <a:pt x="4742" y="374"/>
                </a:lnTo>
                <a:lnTo>
                  <a:pt x="4743" y="371"/>
                </a:lnTo>
                <a:lnTo>
                  <a:pt x="4743" y="374"/>
                </a:lnTo>
                <a:lnTo>
                  <a:pt x="4744" y="376"/>
                </a:lnTo>
                <a:lnTo>
                  <a:pt x="4744" y="376"/>
                </a:lnTo>
                <a:lnTo>
                  <a:pt x="4745" y="378"/>
                </a:lnTo>
                <a:lnTo>
                  <a:pt x="4746" y="377"/>
                </a:lnTo>
                <a:lnTo>
                  <a:pt x="4746" y="381"/>
                </a:lnTo>
                <a:lnTo>
                  <a:pt x="4747" y="379"/>
                </a:lnTo>
                <a:lnTo>
                  <a:pt x="4748" y="382"/>
                </a:lnTo>
                <a:lnTo>
                  <a:pt x="4748" y="381"/>
                </a:lnTo>
                <a:lnTo>
                  <a:pt x="4749" y="377"/>
                </a:lnTo>
                <a:lnTo>
                  <a:pt x="4749" y="377"/>
                </a:lnTo>
                <a:lnTo>
                  <a:pt x="4750" y="369"/>
                </a:lnTo>
                <a:lnTo>
                  <a:pt x="4751" y="366"/>
                </a:lnTo>
                <a:lnTo>
                  <a:pt x="4751" y="357"/>
                </a:lnTo>
                <a:lnTo>
                  <a:pt x="4752" y="348"/>
                </a:lnTo>
                <a:lnTo>
                  <a:pt x="4752" y="340"/>
                </a:lnTo>
                <a:lnTo>
                  <a:pt x="4753" y="330"/>
                </a:lnTo>
                <a:lnTo>
                  <a:pt x="4753" y="322"/>
                </a:lnTo>
                <a:lnTo>
                  <a:pt x="4754" y="308"/>
                </a:lnTo>
                <a:lnTo>
                  <a:pt x="4755" y="302"/>
                </a:lnTo>
                <a:lnTo>
                  <a:pt x="4755" y="295"/>
                </a:lnTo>
                <a:lnTo>
                  <a:pt x="4756" y="293"/>
                </a:lnTo>
                <a:lnTo>
                  <a:pt x="4756" y="297"/>
                </a:lnTo>
                <a:lnTo>
                  <a:pt x="4757" y="298"/>
                </a:lnTo>
                <a:lnTo>
                  <a:pt x="4757" y="304"/>
                </a:lnTo>
                <a:lnTo>
                  <a:pt x="4758" y="307"/>
                </a:lnTo>
                <a:lnTo>
                  <a:pt x="4759" y="312"/>
                </a:lnTo>
                <a:lnTo>
                  <a:pt x="4759" y="313"/>
                </a:lnTo>
                <a:lnTo>
                  <a:pt x="4760" y="314"/>
                </a:lnTo>
                <a:lnTo>
                  <a:pt x="4761" y="316"/>
                </a:lnTo>
                <a:lnTo>
                  <a:pt x="4761" y="315"/>
                </a:lnTo>
                <a:lnTo>
                  <a:pt x="4762" y="318"/>
                </a:lnTo>
                <a:lnTo>
                  <a:pt x="4762" y="315"/>
                </a:lnTo>
                <a:lnTo>
                  <a:pt x="4763" y="318"/>
                </a:lnTo>
                <a:lnTo>
                  <a:pt x="4764" y="317"/>
                </a:lnTo>
                <a:lnTo>
                  <a:pt x="4764" y="318"/>
                </a:lnTo>
                <a:lnTo>
                  <a:pt x="4765" y="321"/>
                </a:lnTo>
                <a:lnTo>
                  <a:pt x="4766" y="320"/>
                </a:lnTo>
                <a:lnTo>
                  <a:pt x="4766" y="321"/>
                </a:lnTo>
                <a:lnTo>
                  <a:pt x="4767" y="319"/>
                </a:lnTo>
                <a:lnTo>
                  <a:pt x="4767" y="322"/>
                </a:lnTo>
                <a:lnTo>
                  <a:pt x="4768" y="322"/>
                </a:lnTo>
                <a:lnTo>
                  <a:pt x="4768" y="321"/>
                </a:lnTo>
                <a:lnTo>
                  <a:pt x="4769" y="325"/>
                </a:lnTo>
                <a:lnTo>
                  <a:pt x="4769" y="321"/>
                </a:lnTo>
                <a:lnTo>
                  <a:pt x="4770" y="325"/>
                </a:lnTo>
                <a:lnTo>
                  <a:pt x="4771" y="323"/>
                </a:lnTo>
                <a:lnTo>
                  <a:pt x="4771" y="323"/>
                </a:lnTo>
                <a:lnTo>
                  <a:pt x="4772" y="324"/>
                </a:lnTo>
                <a:lnTo>
                  <a:pt x="4772" y="320"/>
                </a:lnTo>
                <a:lnTo>
                  <a:pt x="4773" y="322"/>
                </a:lnTo>
                <a:lnTo>
                  <a:pt x="4774" y="318"/>
                </a:lnTo>
                <a:lnTo>
                  <a:pt x="4774" y="317"/>
                </a:lnTo>
                <a:lnTo>
                  <a:pt x="4775" y="317"/>
                </a:lnTo>
                <a:lnTo>
                  <a:pt x="4775" y="313"/>
                </a:lnTo>
                <a:lnTo>
                  <a:pt x="4776" y="316"/>
                </a:lnTo>
                <a:lnTo>
                  <a:pt x="4777" y="309"/>
                </a:lnTo>
                <a:lnTo>
                  <a:pt x="4777" y="308"/>
                </a:lnTo>
                <a:lnTo>
                  <a:pt x="4778" y="305"/>
                </a:lnTo>
                <a:lnTo>
                  <a:pt x="4779" y="302"/>
                </a:lnTo>
                <a:lnTo>
                  <a:pt x="4779" y="296"/>
                </a:lnTo>
                <a:lnTo>
                  <a:pt x="4780" y="281"/>
                </a:lnTo>
                <a:lnTo>
                  <a:pt x="4780" y="285"/>
                </a:lnTo>
                <a:lnTo>
                  <a:pt x="4781" y="280"/>
                </a:lnTo>
                <a:lnTo>
                  <a:pt x="4782" y="280"/>
                </a:lnTo>
                <a:lnTo>
                  <a:pt x="4782" y="286"/>
                </a:lnTo>
                <a:lnTo>
                  <a:pt x="4783" y="286"/>
                </a:lnTo>
                <a:lnTo>
                  <a:pt x="4783" y="297"/>
                </a:lnTo>
                <a:lnTo>
                  <a:pt x="4784" y="305"/>
                </a:lnTo>
                <a:lnTo>
                  <a:pt x="4784" y="313"/>
                </a:lnTo>
                <a:lnTo>
                  <a:pt x="4785" y="312"/>
                </a:lnTo>
                <a:lnTo>
                  <a:pt x="4785" y="314"/>
                </a:lnTo>
                <a:lnTo>
                  <a:pt x="4786" y="315"/>
                </a:lnTo>
                <a:lnTo>
                  <a:pt x="4787" y="315"/>
                </a:lnTo>
                <a:lnTo>
                  <a:pt x="4787" y="317"/>
                </a:lnTo>
                <a:lnTo>
                  <a:pt x="4788" y="316"/>
                </a:lnTo>
                <a:lnTo>
                  <a:pt x="4788" y="320"/>
                </a:lnTo>
                <a:lnTo>
                  <a:pt x="4789" y="317"/>
                </a:lnTo>
                <a:lnTo>
                  <a:pt x="4790" y="317"/>
                </a:lnTo>
                <a:lnTo>
                  <a:pt x="4790" y="314"/>
                </a:lnTo>
                <a:lnTo>
                  <a:pt x="4791" y="314"/>
                </a:lnTo>
                <a:lnTo>
                  <a:pt x="4792" y="313"/>
                </a:lnTo>
                <a:lnTo>
                  <a:pt x="4792" y="320"/>
                </a:lnTo>
                <a:lnTo>
                  <a:pt x="4793" y="339"/>
                </a:lnTo>
                <a:lnTo>
                  <a:pt x="4793" y="295"/>
                </a:lnTo>
                <a:lnTo>
                  <a:pt x="4794" y="252"/>
                </a:lnTo>
                <a:lnTo>
                  <a:pt x="4795" y="209"/>
                </a:lnTo>
                <a:lnTo>
                  <a:pt x="4795" y="165"/>
                </a:lnTo>
                <a:lnTo>
                  <a:pt x="4796" y="209"/>
                </a:lnTo>
                <a:lnTo>
                  <a:pt x="4796" y="253"/>
                </a:lnTo>
                <a:lnTo>
                  <a:pt x="4797" y="297"/>
                </a:lnTo>
                <a:lnTo>
                  <a:pt x="4798" y="340"/>
                </a:lnTo>
                <a:lnTo>
                  <a:pt x="4798" y="374"/>
                </a:lnTo>
                <a:lnTo>
                  <a:pt x="4799" y="368"/>
                </a:lnTo>
                <a:lnTo>
                  <a:pt x="4799" y="367"/>
                </a:lnTo>
                <a:lnTo>
                  <a:pt x="4800" y="369"/>
                </a:lnTo>
                <a:lnTo>
                  <a:pt x="4800" y="367"/>
                </a:lnTo>
                <a:lnTo>
                  <a:pt x="4801" y="372"/>
                </a:lnTo>
                <a:lnTo>
                  <a:pt x="4802" y="368"/>
                </a:lnTo>
                <a:lnTo>
                  <a:pt x="4802" y="371"/>
                </a:lnTo>
                <a:lnTo>
                  <a:pt x="4803" y="373"/>
                </a:lnTo>
                <a:lnTo>
                  <a:pt x="4803" y="374"/>
                </a:lnTo>
                <a:lnTo>
                  <a:pt x="4804" y="376"/>
                </a:lnTo>
                <a:lnTo>
                  <a:pt x="4805" y="376"/>
                </a:lnTo>
                <a:lnTo>
                  <a:pt x="4805" y="380"/>
                </a:lnTo>
                <a:lnTo>
                  <a:pt x="4806" y="380"/>
                </a:lnTo>
                <a:lnTo>
                  <a:pt x="4806" y="381"/>
                </a:lnTo>
                <a:lnTo>
                  <a:pt x="4807" y="377"/>
                </a:lnTo>
                <a:lnTo>
                  <a:pt x="4808" y="375"/>
                </a:lnTo>
                <a:lnTo>
                  <a:pt x="4808" y="376"/>
                </a:lnTo>
                <a:lnTo>
                  <a:pt x="4809" y="366"/>
                </a:lnTo>
                <a:lnTo>
                  <a:pt x="4810" y="365"/>
                </a:lnTo>
                <a:lnTo>
                  <a:pt x="4810" y="357"/>
                </a:lnTo>
                <a:lnTo>
                  <a:pt x="4811" y="342"/>
                </a:lnTo>
                <a:lnTo>
                  <a:pt x="4811" y="336"/>
                </a:lnTo>
                <a:lnTo>
                  <a:pt x="4812" y="324"/>
                </a:lnTo>
                <a:lnTo>
                  <a:pt x="4813" y="314"/>
                </a:lnTo>
                <a:lnTo>
                  <a:pt x="4813" y="304"/>
                </a:lnTo>
                <a:lnTo>
                  <a:pt x="4814" y="300"/>
                </a:lnTo>
                <a:lnTo>
                  <a:pt x="4814" y="295"/>
                </a:lnTo>
                <a:lnTo>
                  <a:pt x="4815" y="298"/>
                </a:lnTo>
                <a:lnTo>
                  <a:pt x="4815" y="305"/>
                </a:lnTo>
                <a:lnTo>
                  <a:pt x="4816" y="303"/>
                </a:lnTo>
                <a:lnTo>
                  <a:pt x="4816" y="308"/>
                </a:lnTo>
                <a:lnTo>
                  <a:pt x="4817" y="310"/>
                </a:lnTo>
                <a:lnTo>
                  <a:pt x="4818" y="312"/>
                </a:lnTo>
                <a:lnTo>
                  <a:pt x="4818" y="313"/>
                </a:lnTo>
                <a:lnTo>
                  <a:pt x="4819" y="312"/>
                </a:lnTo>
                <a:lnTo>
                  <a:pt x="4819" y="317"/>
                </a:lnTo>
                <a:lnTo>
                  <a:pt x="4820" y="314"/>
                </a:lnTo>
                <a:lnTo>
                  <a:pt x="4821" y="318"/>
                </a:lnTo>
                <a:lnTo>
                  <a:pt x="4821" y="312"/>
                </a:lnTo>
                <a:lnTo>
                  <a:pt x="4822" y="320"/>
                </a:lnTo>
                <a:lnTo>
                  <a:pt x="4823" y="317"/>
                </a:lnTo>
                <a:lnTo>
                  <a:pt x="4823" y="314"/>
                </a:lnTo>
                <a:lnTo>
                  <a:pt x="4824" y="315"/>
                </a:lnTo>
                <a:lnTo>
                  <a:pt x="4824" y="318"/>
                </a:lnTo>
                <a:lnTo>
                  <a:pt x="4825" y="321"/>
                </a:lnTo>
                <a:lnTo>
                  <a:pt x="4826" y="319"/>
                </a:lnTo>
                <a:lnTo>
                  <a:pt x="4826" y="324"/>
                </a:lnTo>
                <a:lnTo>
                  <a:pt x="4827" y="320"/>
                </a:lnTo>
                <a:lnTo>
                  <a:pt x="4827" y="322"/>
                </a:lnTo>
                <a:lnTo>
                  <a:pt x="4828" y="326"/>
                </a:lnTo>
                <a:lnTo>
                  <a:pt x="4829" y="321"/>
                </a:lnTo>
                <a:lnTo>
                  <a:pt x="4829" y="328"/>
                </a:lnTo>
                <a:lnTo>
                  <a:pt x="4830" y="325"/>
                </a:lnTo>
                <a:lnTo>
                  <a:pt x="4830" y="325"/>
                </a:lnTo>
                <a:lnTo>
                  <a:pt x="4831" y="325"/>
                </a:lnTo>
                <a:lnTo>
                  <a:pt x="4831" y="325"/>
                </a:lnTo>
                <a:lnTo>
                  <a:pt x="4832" y="323"/>
                </a:lnTo>
                <a:lnTo>
                  <a:pt x="4833" y="321"/>
                </a:lnTo>
                <a:lnTo>
                  <a:pt x="4833" y="324"/>
                </a:lnTo>
                <a:lnTo>
                  <a:pt x="4834" y="320"/>
                </a:lnTo>
                <a:lnTo>
                  <a:pt x="4834" y="324"/>
                </a:lnTo>
                <a:lnTo>
                  <a:pt x="4835" y="318"/>
                </a:lnTo>
                <a:lnTo>
                  <a:pt x="4836" y="317"/>
                </a:lnTo>
                <a:lnTo>
                  <a:pt x="4836" y="314"/>
                </a:lnTo>
                <a:lnTo>
                  <a:pt x="4837" y="311"/>
                </a:lnTo>
                <a:lnTo>
                  <a:pt x="4837" y="308"/>
                </a:lnTo>
                <a:lnTo>
                  <a:pt x="4838" y="305"/>
                </a:lnTo>
                <a:lnTo>
                  <a:pt x="4839" y="290"/>
                </a:lnTo>
                <a:lnTo>
                  <a:pt x="4839" y="302"/>
                </a:lnTo>
                <a:lnTo>
                  <a:pt x="4840" y="290"/>
                </a:lnTo>
                <a:lnTo>
                  <a:pt x="4841" y="292"/>
                </a:lnTo>
                <a:lnTo>
                  <a:pt x="4841" y="295"/>
                </a:lnTo>
                <a:lnTo>
                  <a:pt x="4842" y="301"/>
                </a:lnTo>
                <a:lnTo>
                  <a:pt x="4842" y="305"/>
                </a:lnTo>
                <a:lnTo>
                  <a:pt x="4843" y="314"/>
                </a:lnTo>
                <a:lnTo>
                  <a:pt x="4843" y="320"/>
                </a:lnTo>
                <a:lnTo>
                  <a:pt x="4844" y="320"/>
                </a:lnTo>
                <a:lnTo>
                  <a:pt x="4845" y="323"/>
                </a:lnTo>
                <a:lnTo>
                  <a:pt x="4845" y="322"/>
                </a:lnTo>
                <a:lnTo>
                  <a:pt x="4846" y="324"/>
                </a:lnTo>
                <a:lnTo>
                  <a:pt x="4846" y="322"/>
                </a:lnTo>
                <a:lnTo>
                  <a:pt x="4847" y="321"/>
                </a:lnTo>
                <a:lnTo>
                  <a:pt x="4847" y="323"/>
                </a:lnTo>
                <a:lnTo>
                  <a:pt x="4848" y="319"/>
                </a:lnTo>
                <a:lnTo>
                  <a:pt x="4849" y="321"/>
                </a:lnTo>
                <a:lnTo>
                  <a:pt x="4849" y="318"/>
                </a:lnTo>
                <a:lnTo>
                  <a:pt x="4850" y="317"/>
                </a:lnTo>
                <a:lnTo>
                  <a:pt x="4851" y="314"/>
                </a:lnTo>
                <a:lnTo>
                  <a:pt x="4851" y="330"/>
                </a:lnTo>
                <a:lnTo>
                  <a:pt x="4852" y="332"/>
                </a:lnTo>
                <a:lnTo>
                  <a:pt x="4852" y="289"/>
                </a:lnTo>
                <a:lnTo>
                  <a:pt x="4853" y="246"/>
                </a:lnTo>
                <a:lnTo>
                  <a:pt x="4854" y="202"/>
                </a:lnTo>
                <a:lnTo>
                  <a:pt x="4854" y="159"/>
                </a:lnTo>
                <a:lnTo>
                  <a:pt x="4855" y="202"/>
                </a:lnTo>
                <a:lnTo>
                  <a:pt x="4855" y="246"/>
                </a:lnTo>
                <a:lnTo>
                  <a:pt x="4856" y="290"/>
                </a:lnTo>
                <a:lnTo>
                  <a:pt x="4857" y="333"/>
                </a:lnTo>
                <a:lnTo>
                  <a:pt x="4857" y="372"/>
                </a:lnTo>
                <a:lnTo>
                  <a:pt x="4858" y="365"/>
                </a:lnTo>
                <a:lnTo>
                  <a:pt x="4858" y="366"/>
                </a:lnTo>
                <a:lnTo>
                  <a:pt x="4859" y="367"/>
                </a:lnTo>
                <a:lnTo>
                  <a:pt x="4859" y="368"/>
                </a:lnTo>
                <a:lnTo>
                  <a:pt x="4860" y="372"/>
                </a:lnTo>
                <a:lnTo>
                  <a:pt x="4861" y="370"/>
                </a:lnTo>
                <a:lnTo>
                  <a:pt x="4861" y="372"/>
                </a:lnTo>
                <a:lnTo>
                  <a:pt x="4862" y="372"/>
                </a:lnTo>
                <a:lnTo>
                  <a:pt x="4862" y="374"/>
                </a:lnTo>
                <a:lnTo>
                  <a:pt x="4863" y="375"/>
                </a:lnTo>
                <a:lnTo>
                  <a:pt x="4864" y="375"/>
                </a:lnTo>
                <a:lnTo>
                  <a:pt x="4864" y="378"/>
                </a:lnTo>
                <a:lnTo>
                  <a:pt x="4865" y="376"/>
                </a:lnTo>
                <a:lnTo>
                  <a:pt x="4865" y="378"/>
                </a:lnTo>
                <a:lnTo>
                  <a:pt x="4866" y="376"/>
                </a:lnTo>
                <a:lnTo>
                  <a:pt x="4867" y="370"/>
                </a:lnTo>
                <a:lnTo>
                  <a:pt x="4867" y="369"/>
                </a:lnTo>
                <a:lnTo>
                  <a:pt x="4868" y="359"/>
                </a:lnTo>
                <a:lnTo>
                  <a:pt x="4868" y="354"/>
                </a:lnTo>
                <a:lnTo>
                  <a:pt x="4869" y="344"/>
                </a:lnTo>
                <a:lnTo>
                  <a:pt x="4870" y="336"/>
                </a:lnTo>
                <a:lnTo>
                  <a:pt x="4870" y="323"/>
                </a:lnTo>
                <a:lnTo>
                  <a:pt x="4871" y="316"/>
                </a:lnTo>
                <a:lnTo>
                  <a:pt x="4872" y="306"/>
                </a:lnTo>
                <a:lnTo>
                  <a:pt x="4872" y="297"/>
                </a:lnTo>
                <a:lnTo>
                  <a:pt x="4873" y="296"/>
                </a:lnTo>
                <a:lnTo>
                  <a:pt x="4873" y="292"/>
                </a:lnTo>
                <a:lnTo>
                  <a:pt x="4874" y="296"/>
                </a:lnTo>
                <a:lnTo>
                  <a:pt x="4874" y="300"/>
                </a:lnTo>
                <a:lnTo>
                  <a:pt x="4875" y="302"/>
                </a:lnTo>
                <a:lnTo>
                  <a:pt x="4875" y="308"/>
                </a:lnTo>
                <a:lnTo>
                  <a:pt x="4876" y="308"/>
                </a:lnTo>
                <a:lnTo>
                  <a:pt x="4877" y="312"/>
                </a:lnTo>
                <a:lnTo>
                  <a:pt x="4877" y="311"/>
                </a:lnTo>
                <a:lnTo>
                  <a:pt x="4878" y="314"/>
                </a:lnTo>
                <a:lnTo>
                  <a:pt x="4878" y="312"/>
                </a:lnTo>
                <a:lnTo>
                  <a:pt x="4879" y="312"/>
                </a:lnTo>
                <a:lnTo>
                  <a:pt x="4880" y="315"/>
                </a:lnTo>
                <a:lnTo>
                  <a:pt x="4880" y="313"/>
                </a:lnTo>
                <a:lnTo>
                  <a:pt x="4881" y="317"/>
                </a:lnTo>
                <a:lnTo>
                  <a:pt x="4882" y="316"/>
                </a:lnTo>
                <a:lnTo>
                  <a:pt x="4882" y="315"/>
                </a:lnTo>
                <a:lnTo>
                  <a:pt x="4883" y="317"/>
                </a:lnTo>
                <a:lnTo>
                  <a:pt x="4883" y="317"/>
                </a:lnTo>
                <a:lnTo>
                  <a:pt x="4884" y="321"/>
                </a:lnTo>
                <a:lnTo>
                  <a:pt x="4885" y="317"/>
                </a:lnTo>
                <a:lnTo>
                  <a:pt x="4885" y="321"/>
                </a:lnTo>
                <a:lnTo>
                  <a:pt x="4886" y="318"/>
                </a:lnTo>
                <a:lnTo>
                  <a:pt x="4886" y="317"/>
                </a:lnTo>
                <a:lnTo>
                  <a:pt x="4887" y="321"/>
                </a:lnTo>
                <a:lnTo>
                  <a:pt x="4888" y="317"/>
                </a:lnTo>
                <a:lnTo>
                  <a:pt x="4888" y="320"/>
                </a:lnTo>
                <a:lnTo>
                  <a:pt x="4889" y="319"/>
                </a:lnTo>
                <a:lnTo>
                  <a:pt x="4889" y="319"/>
                </a:lnTo>
                <a:lnTo>
                  <a:pt x="4890" y="317"/>
                </a:lnTo>
                <a:lnTo>
                  <a:pt x="4890" y="314"/>
                </a:lnTo>
                <a:lnTo>
                  <a:pt x="4891" y="317"/>
                </a:lnTo>
                <a:lnTo>
                  <a:pt x="4891" y="312"/>
                </a:lnTo>
                <a:lnTo>
                  <a:pt x="4892" y="314"/>
                </a:lnTo>
                <a:lnTo>
                  <a:pt x="4893" y="311"/>
                </a:lnTo>
                <a:lnTo>
                  <a:pt x="4893" y="310"/>
                </a:lnTo>
                <a:lnTo>
                  <a:pt x="4894" y="309"/>
                </a:lnTo>
                <a:lnTo>
                  <a:pt x="4895" y="305"/>
                </a:lnTo>
                <a:lnTo>
                  <a:pt x="4895" y="305"/>
                </a:lnTo>
                <a:lnTo>
                  <a:pt x="4896" y="302"/>
                </a:lnTo>
                <a:lnTo>
                  <a:pt x="4896" y="297"/>
                </a:lnTo>
                <a:lnTo>
                  <a:pt x="4897" y="291"/>
                </a:lnTo>
                <a:lnTo>
                  <a:pt x="4898" y="278"/>
                </a:lnTo>
                <a:lnTo>
                  <a:pt x="4898" y="293"/>
                </a:lnTo>
                <a:lnTo>
                  <a:pt x="4899" y="271"/>
                </a:lnTo>
                <a:lnTo>
                  <a:pt x="4899" y="282"/>
                </a:lnTo>
                <a:lnTo>
                  <a:pt x="4900" y="283"/>
                </a:lnTo>
                <a:lnTo>
                  <a:pt x="4901" y="290"/>
                </a:lnTo>
                <a:lnTo>
                  <a:pt x="4901" y="295"/>
                </a:lnTo>
                <a:lnTo>
                  <a:pt x="4902" y="305"/>
                </a:lnTo>
                <a:lnTo>
                  <a:pt x="4902" y="310"/>
                </a:lnTo>
                <a:lnTo>
                  <a:pt x="4903" y="308"/>
                </a:lnTo>
                <a:lnTo>
                  <a:pt x="4904" y="314"/>
                </a:lnTo>
                <a:lnTo>
                  <a:pt x="4904" y="312"/>
                </a:lnTo>
                <a:lnTo>
                  <a:pt x="4905" y="315"/>
                </a:lnTo>
                <a:lnTo>
                  <a:pt x="4905" y="315"/>
                </a:lnTo>
                <a:lnTo>
                  <a:pt x="4906" y="313"/>
                </a:lnTo>
                <a:lnTo>
                  <a:pt x="4906" y="314"/>
                </a:lnTo>
                <a:lnTo>
                  <a:pt x="4907" y="312"/>
                </a:lnTo>
                <a:lnTo>
                  <a:pt x="4908" y="313"/>
                </a:lnTo>
                <a:lnTo>
                  <a:pt x="4908" y="310"/>
                </a:lnTo>
                <a:lnTo>
                  <a:pt x="4909" y="309"/>
                </a:lnTo>
                <a:lnTo>
                  <a:pt x="4909" y="305"/>
                </a:lnTo>
                <a:lnTo>
                  <a:pt x="4910" y="325"/>
                </a:lnTo>
                <a:lnTo>
                  <a:pt x="4911" y="308"/>
                </a:lnTo>
                <a:lnTo>
                  <a:pt x="4911" y="265"/>
                </a:lnTo>
                <a:lnTo>
                  <a:pt x="4912" y="221"/>
                </a:lnTo>
                <a:lnTo>
                  <a:pt x="4913" y="178"/>
                </a:lnTo>
                <a:lnTo>
                  <a:pt x="4913" y="135"/>
                </a:lnTo>
                <a:lnTo>
                  <a:pt x="4914" y="179"/>
                </a:lnTo>
                <a:lnTo>
                  <a:pt x="4914" y="222"/>
                </a:lnTo>
                <a:lnTo>
                  <a:pt x="4915" y="266"/>
                </a:lnTo>
                <a:lnTo>
                  <a:pt x="4916" y="310"/>
                </a:lnTo>
                <a:lnTo>
                  <a:pt x="4916" y="353"/>
                </a:lnTo>
                <a:lnTo>
                  <a:pt x="4917" y="361"/>
                </a:lnTo>
                <a:lnTo>
                  <a:pt x="4917" y="364"/>
                </a:lnTo>
                <a:lnTo>
                  <a:pt x="4918" y="363"/>
                </a:lnTo>
                <a:lnTo>
                  <a:pt x="4918" y="365"/>
                </a:lnTo>
                <a:lnTo>
                  <a:pt x="4919" y="366"/>
                </a:lnTo>
                <a:lnTo>
                  <a:pt x="4920" y="366"/>
                </a:lnTo>
                <a:lnTo>
                  <a:pt x="4920" y="368"/>
                </a:lnTo>
                <a:lnTo>
                  <a:pt x="4921" y="369"/>
                </a:lnTo>
                <a:lnTo>
                  <a:pt x="4921" y="372"/>
                </a:lnTo>
                <a:lnTo>
                  <a:pt x="4922" y="372"/>
                </a:lnTo>
                <a:lnTo>
                  <a:pt x="4922" y="372"/>
                </a:lnTo>
                <a:lnTo>
                  <a:pt x="4923" y="375"/>
                </a:lnTo>
                <a:lnTo>
                  <a:pt x="4924" y="372"/>
                </a:lnTo>
                <a:lnTo>
                  <a:pt x="4924" y="374"/>
                </a:lnTo>
                <a:lnTo>
                  <a:pt x="4925" y="372"/>
                </a:lnTo>
                <a:lnTo>
                  <a:pt x="4926" y="368"/>
                </a:lnTo>
                <a:lnTo>
                  <a:pt x="4926" y="366"/>
                </a:lnTo>
                <a:lnTo>
                  <a:pt x="4927" y="359"/>
                </a:lnTo>
                <a:lnTo>
                  <a:pt x="4927" y="353"/>
                </a:lnTo>
                <a:lnTo>
                  <a:pt x="4928" y="344"/>
                </a:lnTo>
                <a:lnTo>
                  <a:pt x="4929" y="339"/>
                </a:lnTo>
                <a:lnTo>
                  <a:pt x="4929" y="325"/>
                </a:lnTo>
                <a:lnTo>
                  <a:pt x="4930" y="318"/>
                </a:lnTo>
                <a:lnTo>
                  <a:pt x="4931" y="308"/>
                </a:lnTo>
                <a:lnTo>
                  <a:pt x="4931" y="298"/>
                </a:lnTo>
                <a:lnTo>
                  <a:pt x="4932" y="295"/>
                </a:lnTo>
                <a:lnTo>
                  <a:pt x="4932" y="293"/>
                </a:lnTo>
                <a:lnTo>
                  <a:pt x="4933" y="296"/>
                </a:lnTo>
                <a:lnTo>
                  <a:pt x="4933" y="301"/>
                </a:lnTo>
                <a:lnTo>
                  <a:pt x="4934" y="305"/>
                </a:lnTo>
                <a:lnTo>
                  <a:pt x="4934" y="306"/>
                </a:lnTo>
                <a:lnTo>
                  <a:pt x="4935" y="307"/>
                </a:lnTo>
                <a:lnTo>
                  <a:pt x="4936" y="311"/>
                </a:lnTo>
                <a:lnTo>
                  <a:pt x="4936" y="311"/>
                </a:lnTo>
                <a:lnTo>
                  <a:pt x="4937" y="312"/>
                </a:lnTo>
                <a:lnTo>
                  <a:pt x="4937" y="315"/>
                </a:lnTo>
                <a:lnTo>
                  <a:pt x="4938" y="315"/>
                </a:lnTo>
                <a:lnTo>
                  <a:pt x="4939" y="314"/>
                </a:lnTo>
                <a:lnTo>
                  <a:pt x="4939" y="314"/>
                </a:lnTo>
                <a:lnTo>
                  <a:pt x="4940" y="314"/>
                </a:lnTo>
                <a:lnTo>
                  <a:pt x="4940" y="314"/>
                </a:lnTo>
                <a:lnTo>
                  <a:pt x="4941" y="313"/>
                </a:lnTo>
                <a:lnTo>
                  <a:pt x="4942" y="317"/>
                </a:lnTo>
                <a:lnTo>
                  <a:pt x="4942" y="314"/>
                </a:lnTo>
                <a:lnTo>
                  <a:pt x="4943" y="321"/>
                </a:lnTo>
                <a:lnTo>
                  <a:pt x="4944" y="317"/>
                </a:lnTo>
                <a:lnTo>
                  <a:pt x="4944" y="319"/>
                </a:lnTo>
                <a:lnTo>
                  <a:pt x="4945" y="322"/>
                </a:lnTo>
                <a:lnTo>
                  <a:pt x="4945" y="323"/>
                </a:lnTo>
                <a:lnTo>
                  <a:pt x="4946" y="325"/>
                </a:lnTo>
                <a:lnTo>
                  <a:pt x="4947" y="323"/>
                </a:lnTo>
                <a:lnTo>
                  <a:pt x="4947" y="328"/>
                </a:lnTo>
                <a:lnTo>
                  <a:pt x="4948" y="323"/>
                </a:lnTo>
                <a:lnTo>
                  <a:pt x="4948" y="325"/>
                </a:lnTo>
                <a:lnTo>
                  <a:pt x="4949" y="330"/>
                </a:lnTo>
                <a:lnTo>
                  <a:pt x="4949" y="323"/>
                </a:lnTo>
                <a:lnTo>
                  <a:pt x="4950" y="325"/>
                </a:lnTo>
                <a:lnTo>
                  <a:pt x="4950" y="321"/>
                </a:lnTo>
                <a:lnTo>
                  <a:pt x="4951" y="323"/>
                </a:lnTo>
                <a:lnTo>
                  <a:pt x="4952" y="319"/>
                </a:lnTo>
                <a:lnTo>
                  <a:pt x="4952" y="318"/>
                </a:lnTo>
                <a:lnTo>
                  <a:pt x="4953" y="318"/>
                </a:lnTo>
                <a:lnTo>
                  <a:pt x="4953" y="314"/>
                </a:lnTo>
                <a:lnTo>
                  <a:pt x="4954" y="312"/>
                </a:lnTo>
                <a:lnTo>
                  <a:pt x="4955" y="311"/>
                </a:lnTo>
                <a:lnTo>
                  <a:pt x="4955" y="309"/>
                </a:lnTo>
                <a:lnTo>
                  <a:pt x="4956" y="303"/>
                </a:lnTo>
                <a:lnTo>
                  <a:pt x="4957" y="291"/>
                </a:lnTo>
                <a:lnTo>
                  <a:pt x="4957" y="298"/>
                </a:lnTo>
                <a:lnTo>
                  <a:pt x="4958" y="284"/>
                </a:lnTo>
                <a:lnTo>
                  <a:pt x="4958" y="291"/>
                </a:lnTo>
                <a:lnTo>
                  <a:pt x="4959" y="292"/>
                </a:lnTo>
                <a:lnTo>
                  <a:pt x="4960" y="300"/>
                </a:lnTo>
                <a:lnTo>
                  <a:pt x="4960" y="303"/>
                </a:lnTo>
                <a:lnTo>
                  <a:pt x="4961" y="316"/>
                </a:lnTo>
                <a:lnTo>
                  <a:pt x="4962" y="319"/>
                </a:lnTo>
                <a:lnTo>
                  <a:pt x="4962" y="320"/>
                </a:lnTo>
                <a:lnTo>
                  <a:pt x="4963" y="320"/>
                </a:lnTo>
                <a:lnTo>
                  <a:pt x="4963" y="319"/>
                </a:lnTo>
                <a:lnTo>
                  <a:pt x="4964" y="325"/>
                </a:lnTo>
                <a:lnTo>
                  <a:pt x="4964" y="322"/>
                </a:lnTo>
                <a:lnTo>
                  <a:pt x="4965" y="322"/>
                </a:lnTo>
                <a:lnTo>
                  <a:pt x="4965" y="323"/>
                </a:lnTo>
                <a:lnTo>
                  <a:pt x="4966" y="319"/>
                </a:lnTo>
                <a:lnTo>
                  <a:pt x="4967" y="320"/>
                </a:lnTo>
                <a:lnTo>
                  <a:pt x="4967" y="321"/>
                </a:lnTo>
                <a:lnTo>
                  <a:pt x="4968" y="319"/>
                </a:lnTo>
                <a:lnTo>
                  <a:pt x="4968" y="315"/>
                </a:lnTo>
                <a:lnTo>
                  <a:pt x="4969" y="333"/>
                </a:lnTo>
                <a:lnTo>
                  <a:pt x="4970" y="330"/>
                </a:lnTo>
                <a:lnTo>
                  <a:pt x="4970" y="286"/>
                </a:lnTo>
                <a:lnTo>
                  <a:pt x="4971" y="243"/>
                </a:lnTo>
                <a:lnTo>
                  <a:pt x="4971" y="199"/>
                </a:lnTo>
                <a:lnTo>
                  <a:pt x="4972" y="156"/>
                </a:lnTo>
                <a:lnTo>
                  <a:pt x="4973" y="200"/>
                </a:lnTo>
                <a:lnTo>
                  <a:pt x="4973" y="243"/>
                </a:lnTo>
                <a:lnTo>
                  <a:pt x="4974" y="287"/>
                </a:lnTo>
                <a:lnTo>
                  <a:pt x="4975" y="331"/>
                </a:lnTo>
                <a:lnTo>
                  <a:pt x="4975" y="374"/>
                </a:lnTo>
                <a:lnTo>
                  <a:pt x="4976" y="369"/>
                </a:lnTo>
                <a:lnTo>
                  <a:pt x="4976" y="370"/>
                </a:lnTo>
                <a:lnTo>
                  <a:pt x="4977" y="372"/>
                </a:lnTo>
                <a:lnTo>
                  <a:pt x="4978" y="371"/>
                </a:lnTo>
                <a:lnTo>
                  <a:pt x="4978" y="372"/>
                </a:lnTo>
                <a:lnTo>
                  <a:pt x="4979" y="373"/>
                </a:lnTo>
                <a:lnTo>
                  <a:pt x="4979" y="375"/>
                </a:lnTo>
                <a:lnTo>
                  <a:pt x="4980" y="376"/>
                </a:lnTo>
                <a:lnTo>
                  <a:pt x="4980" y="379"/>
                </a:lnTo>
                <a:lnTo>
                  <a:pt x="4981" y="380"/>
                </a:lnTo>
                <a:lnTo>
                  <a:pt x="4981" y="380"/>
                </a:lnTo>
                <a:lnTo>
                  <a:pt x="4982" y="384"/>
                </a:lnTo>
                <a:lnTo>
                  <a:pt x="4983" y="381"/>
                </a:lnTo>
                <a:lnTo>
                  <a:pt x="4983" y="382"/>
                </a:lnTo>
                <a:lnTo>
                  <a:pt x="4984" y="379"/>
                </a:lnTo>
                <a:lnTo>
                  <a:pt x="4984" y="376"/>
                </a:lnTo>
                <a:lnTo>
                  <a:pt x="4985" y="373"/>
                </a:lnTo>
                <a:lnTo>
                  <a:pt x="4986" y="368"/>
                </a:lnTo>
                <a:lnTo>
                  <a:pt x="4986" y="360"/>
                </a:lnTo>
                <a:lnTo>
                  <a:pt x="4987" y="352"/>
                </a:lnTo>
                <a:lnTo>
                  <a:pt x="4988" y="346"/>
                </a:lnTo>
                <a:lnTo>
                  <a:pt x="4988" y="335"/>
                </a:lnTo>
                <a:lnTo>
                  <a:pt x="4989" y="326"/>
                </a:lnTo>
                <a:lnTo>
                  <a:pt x="4989" y="317"/>
                </a:lnTo>
                <a:lnTo>
                  <a:pt x="4990" y="305"/>
                </a:lnTo>
                <a:lnTo>
                  <a:pt x="4991" y="302"/>
                </a:lnTo>
                <a:lnTo>
                  <a:pt x="4991" y="299"/>
                </a:lnTo>
                <a:lnTo>
                  <a:pt x="4992" y="302"/>
                </a:lnTo>
                <a:lnTo>
                  <a:pt x="4992" y="305"/>
                </a:lnTo>
                <a:lnTo>
                  <a:pt x="4993" y="310"/>
                </a:lnTo>
                <a:lnTo>
                  <a:pt x="4994" y="314"/>
                </a:lnTo>
                <a:lnTo>
                  <a:pt x="4994" y="314"/>
                </a:lnTo>
                <a:lnTo>
                  <a:pt x="4995" y="320"/>
                </a:lnTo>
                <a:lnTo>
                  <a:pt x="4995" y="316"/>
                </a:lnTo>
                <a:lnTo>
                  <a:pt x="4996" y="319"/>
                </a:lnTo>
                <a:lnTo>
                  <a:pt x="4996" y="317"/>
                </a:lnTo>
                <a:lnTo>
                  <a:pt x="4997" y="320"/>
                </a:lnTo>
                <a:lnTo>
                  <a:pt x="4997" y="321"/>
                </a:lnTo>
                <a:lnTo>
                  <a:pt x="4998" y="320"/>
                </a:lnTo>
                <a:lnTo>
                  <a:pt x="4999" y="320"/>
                </a:lnTo>
                <a:lnTo>
                  <a:pt x="4999" y="319"/>
                </a:lnTo>
                <a:lnTo>
                  <a:pt x="5000" y="322"/>
                </a:lnTo>
                <a:lnTo>
                  <a:pt x="5001" y="320"/>
                </a:lnTo>
                <a:lnTo>
                  <a:pt x="5001" y="323"/>
                </a:lnTo>
                <a:lnTo>
                  <a:pt x="5002" y="323"/>
                </a:lnTo>
                <a:lnTo>
                  <a:pt x="5002" y="323"/>
                </a:lnTo>
                <a:lnTo>
                  <a:pt x="5003" y="326"/>
                </a:lnTo>
                <a:lnTo>
                  <a:pt x="5004" y="323"/>
                </a:lnTo>
                <a:lnTo>
                  <a:pt x="5004" y="326"/>
                </a:lnTo>
                <a:lnTo>
                  <a:pt x="5005" y="324"/>
                </a:lnTo>
                <a:lnTo>
                  <a:pt x="5006" y="324"/>
                </a:lnTo>
                <a:lnTo>
                  <a:pt x="5006" y="325"/>
                </a:lnTo>
                <a:lnTo>
                  <a:pt x="5007" y="321"/>
                </a:lnTo>
                <a:lnTo>
                  <a:pt x="5007" y="325"/>
                </a:lnTo>
                <a:lnTo>
                  <a:pt x="5008" y="319"/>
                </a:lnTo>
                <a:lnTo>
                  <a:pt x="5008" y="321"/>
                </a:lnTo>
                <a:lnTo>
                  <a:pt x="5009" y="322"/>
                </a:lnTo>
                <a:lnTo>
                  <a:pt x="5010" y="322"/>
                </a:lnTo>
                <a:lnTo>
                  <a:pt x="5010" y="324"/>
                </a:lnTo>
                <a:lnTo>
                  <a:pt x="5011" y="320"/>
                </a:lnTo>
                <a:lnTo>
                  <a:pt x="5011" y="323"/>
                </a:lnTo>
                <a:lnTo>
                  <a:pt x="5012" y="319"/>
                </a:lnTo>
                <a:lnTo>
                  <a:pt x="5012" y="318"/>
                </a:lnTo>
                <a:lnTo>
                  <a:pt x="5013" y="314"/>
                </a:lnTo>
                <a:lnTo>
                  <a:pt x="5014" y="310"/>
                </a:lnTo>
                <a:lnTo>
                  <a:pt x="5014" y="314"/>
                </a:lnTo>
                <a:lnTo>
                  <a:pt x="5015" y="308"/>
                </a:lnTo>
                <a:lnTo>
                  <a:pt x="5015" y="297"/>
                </a:lnTo>
                <a:lnTo>
                  <a:pt x="5016" y="295"/>
                </a:lnTo>
                <a:lnTo>
                  <a:pt x="5017" y="296"/>
                </a:lnTo>
                <a:lnTo>
                  <a:pt x="5017" y="290"/>
                </a:lnTo>
                <a:lnTo>
                  <a:pt x="5018" y="296"/>
                </a:lnTo>
                <a:lnTo>
                  <a:pt x="5019" y="296"/>
                </a:lnTo>
                <a:lnTo>
                  <a:pt x="5019" y="300"/>
                </a:lnTo>
                <a:lnTo>
                  <a:pt x="5020" y="318"/>
                </a:lnTo>
                <a:lnTo>
                  <a:pt x="5020" y="319"/>
                </a:lnTo>
                <a:lnTo>
                  <a:pt x="5021" y="323"/>
                </a:lnTo>
                <a:lnTo>
                  <a:pt x="5022" y="325"/>
                </a:lnTo>
                <a:lnTo>
                  <a:pt x="5022" y="323"/>
                </a:lnTo>
                <a:lnTo>
                  <a:pt x="5023" y="326"/>
                </a:lnTo>
                <a:lnTo>
                  <a:pt x="5023" y="325"/>
                </a:lnTo>
                <a:lnTo>
                  <a:pt x="5024" y="326"/>
                </a:lnTo>
                <a:lnTo>
                  <a:pt x="5024" y="324"/>
                </a:lnTo>
                <a:lnTo>
                  <a:pt x="5025" y="325"/>
                </a:lnTo>
                <a:lnTo>
                  <a:pt x="5026" y="323"/>
                </a:lnTo>
                <a:lnTo>
                  <a:pt x="5026" y="320"/>
                </a:lnTo>
                <a:lnTo>
                  <a:pt x="5027" y="324"/>
                </a:lnTo>
                <a:lnTo>
                  <a:pt x="5027" y="317"/>
                </a:lnTo>
                <a:lnTo>
                  <a:pt x="5028" y="326"/>
                </a:lnTo>
                <a:lnTo>
                  <a:pt x="5028" y="342"/>
                </a:lnTo>
                <a:lnTo>
                  <a:pt x="5029" y="299"/>
                </a:lnTo>
                <a:lnTo>
                  <a:pt x="5030" y="256"/>
                </a:lnTo>
                <a:lnTo>
                  <a:pt x="5030" y="212"/>
                </a:lnTo>
                <a:lnTo>
                  <a:pt x="5031" y="169"/>
                </a:lnTo>
                <a:lnTo>
                  <a:pt x="5032" y="213"/>
                </a:lnTo>
                <a:lnTo>
                  <a:pt x="5032" y="256"/>
                </a:lnTo>
                <a:lnTo>
                  <a:pt x="5033" y="300"/>
                </a:lnTo>
                <a:lnTo>
                  <a:pt x="5033" y="344"/>
                </a:lnTo>
                <a:lnTo>
                  <a:pt x="5034" y="374"/>
                </a:lnTo>
                <a:lnTo>
                  <a:pt x="5035" y="367"/>
                </a:lnTo>
                <a:lnTo>
                  <a:pt x="5035" y="368"/>
                </a:lnTo>
                <a:lnTo>
                  <a:pt x="5036" y="369"/>
                </a:lnTo>
                <a:lnTo>
                  <a:pt x="5037" y="373"/>
                </a:lnTo>
                <a:lnTo>
                  <a:pt x="5037" y="372"/>
                </a:lnTo>
                <a:lnTo>
                  <a:pt x="5038" y="372"/>
                </a:lnTo>
                <a:lnTo>
                  <a:pt x="5038" y="372"/>
                </a:lnTo>
                <a:lnTo>
                  <a:pt x="5039" y="372"/>
                </a:lnTo>
                <a:lnTo>
                  <a:pt x="5039" y="376"/>
                </a:lnTo>
                <a:lnTo>
                  <a:pt x="5040" y="376"/>
                </a:lnTo>
                <a:lnTo>
                  <a:pt x="5040" y="379"/>
                </a:lnTo>
                <a:lnTo>
                  <a:pt x="5041" y="380"/>
                </a:lnTo>
                <a:lnTo>
                  <a:pt x="5042" y="380"/>
                </a:lnTo>
                <a:lnTo>
                  <a:pt x="5042" y="380"/>
                </a:lnTo>
                <a:lnTo>
                  <a:pt x="5043" y="377"/>
                </a:lnTo>
                <a:lnTo>
                  <a:pt x="5043" y="376"/>
                </a:lnTo>
                <a:lnTo>
                  <a:pt x="5044" y="372"/>
                </a:lnTo>
                <a:lnTo>
                  <a:pt x="5045" y="368"/>
                </a:lnTo>
                <a:lnTo>
                  <a:pt x="5045" y="361"/>
                </a:lnTo>
                <a:lnTo>
                  <a:pt x="5046" y="353"/>
                </a:lnTo>
                <a:lnTo>
                  <a:pt x="5046" y="348"/>
                </a:lnTo>
                <a:lnTo>
                  <a:pt x="5047" y="333"/>
                </a:lnTo>
                <a:lnTo>
                  <a:pt x="5048" y="326"/>
                </a:lnTo>
                <a:lnTo>
                  <a:pt x="5048" y="317"/>
                </a:lnTo>
                <a:lnTo>
                  <a:pt x="5049" y="307"/>
                </a:lnTo>
                <a:lnTo>
                  <a:pt x="5050" y="300"/>
                </a:lnTo>
                <a:lnTo>
                  <a:pt x="5050" y="297"/>
                </a:lnTo>
                <a:lnTo>
                  <a:pt x="5051" y="298"/>
                </a:lnTo>
                <a:lnTo>
                  <a:pt x="5051" y="298"/>
                </a:lnTo>
                <a:lnTo>
                  <a:pt x="5052" y="306"/>
                </a:lnTo>
                <a:lnTo>
                  <a:pt x="5053" y="308"/>
                </a:lnTo>
                <a:lnTo>
                  <a:pt x="5053" y="311"/>
                </a:lnTo>
                <a:lnTo>
                  <a:pt x="5054" y="317"/>
                </a:lnTo>
                <a:lnTo>
                  <a:pt x="5054" y="318"/>
                </a:lnTo>
                <a:lnTo>
                  <a:pt x="5055" y="322"/>
                </a:lnTo>
                <a:lnTo>
                  <a:pt x="5055" y="319"/>
                </a:lnTo>
                <a:lnTo>
                  <a:pt x="5056" y="320"/>
                </a:lnTo>
                <a:lnTo>
                  <a:pt x="5056" y="321"/>
                </a:lnTo>
                <a:lnTo>
                  <a:pt x="5057" y="321"/>
                </a:lnTo>
                <a:lnTo>
                  <a:pt x="5058" y="326"/>
                </a:lnTo>
                <a:lnTo>
                  <a:pt x="5058" y="320"/>
                </a:lnTo>
                <a:lnTo>
                  <a:pt x="5059" y="326"/>
                </a:lnTo>
                <a:lnTo>
                  <a:pt x="5059" y="323"/>
                </a:lnTo>
                <a:lnTo>
                  <a:pt x="5060" y="323"/>
                </a:lnTo>
                <a:lnTo>
                  <a:pt x="5061" y="325"/>
                </a:lnTo>
                <a:lnTo>
                  <a:pt x="5061" y="323"/>
                </a:lnTo>
                <a:lnTo>
                  <a:pt x="5062" y="326"/>
                </a:lnTo>
                <a:lnTo>
                  <a:pt x="5063" y="325"/>
                </a:lnTo>
                <a:lnTo>
                  <a:pt x="5063" y="329"/>
                </a:lnTo>
                <a:lnTo>
                  <a:pt x="5064" y="327"/>
                </a:lnTo>
                <a:lnTo>
                  <a:pt x="5064" y="328"/>
                </a:lnTo>
                <a:lnTo>
                  <a:pt x="5065" y="331"/>
                </a:lnTo>
                <a:lnTo>
                  <a:pt x="5066" y="331"/>
                </a:lnTo>
                <a:lnTo>
                  <a:pt x="5066" y="332"/>
                </a:lnTo>
                <a:lnTo>
                  <a:pt x="5067" y="331"/>
                </a:lnTo>
                <a:lnTo>
                  <a:pt x="5067" y="330"/>
                </a:lnTo>
                <a:lnTo>
                  <a:pt x="5068" y="330"/>
                </a:lnTo>
                <a:lnTo>
                  <a:pt x="5069" y="331"/>
                </a:lnTo>
                <a:lnTo>
                  <a:pt x="5069" y="326"/>
                </a:lnTo>
                <a:lnTo>
                  <a:pt x="5070" y="327"/>
                </a:lnTo>
                <a:lnTo>
                  <a:pt x="5070" y="325"/>
                </a:lnTo>
                <a:lnTo>
                  <a:pt x="5071" y="323"/>
                </a:lnTo>
                <a:lnTo>
                  <a:pt x="5071" y="323"/>
                </a:lnTo>
                <a:lnTo>
                  <a:pt x="5072" y="319"/>
                </a:lnTo>
                <a:lnTo>
                  <a:pt x="5073" y="317"/>
                </a:lnTo>
                <a:lnTo>
                  <a:pt x="5073" y="318"/>
                </a:lnTo>
                <a:lnTo>
                  <a:pt x="5074" y="314"/>
                </a:lnTo>
                <a:lnTo>
                  <a:pt x="5074" y="303"/>
                </a:lnTo>
                <a:lnTo>
                  <a:pt x="5075" y="296"/>
                </a:lnTo>
                <a:lnTo>
                  <a:pt x="5076" y="307"/>
                </a:lnTo>
                <a:lnTo>
                  <a:pt x="5076" y="294"/>
                </a:lnTo>
                <a:lnTo>
                  <a:pt x="5077" y="305"/>
                </a:lnTo>
                <a:lnTo>
                  <a:pt x="5077" y="303"/>
                </a:lnTo>
                <a:lnTo>
                  <a:pt x="5078" y="303"/>
                </a:lnTo>
                <a:lnTo>
                  <a:pt x="5079" y="322"/>
                </a:lnTo>
                <a:lnTo>
                  <a:pt x="5079" y="320"/>
                </a:lnTo>
                <a:lnTo>
                  <a:pt x="5080" y="326"/>
                </a:lnTo>
                <a:lnTo>
                  <a:pt x="5081" y="325"/>
                </a:lnTo>
                <a:lnTo>
                  <a:pt x="5081" y="326"/>
                </a:lnTo>
                <a:lnTo>
                  <a:pt x="5082" y="327"/>
                </a:lnTo>
                <a:lnTo>
                  <a:pt x="5082" y="326"/>
                </a:lnTo>
                <a:lnTo>
                  <a:pt x="5083" y="330"/>
                </a:lnTo>
                <a:lnTo>
                  <a:pt x="5083" y="329"/>
                </a:lnTo>
                <a:lnTo>
                  <a:pt x="5084" y="330"/>
                </a:lnTo>
                <a:lnTo>
                  <a:pt x="5085" y="326"/>
                </a:lnTo>
                <a:lnTo>
                  <a:pt x="5085" y="324"/>
                </a:lnTo>
                <a:lnTo>
                  <a:pt x="5086" y="329"/>
                </a:lnTo>
                <a:lnTo>
                  <a:pt x="5086" y="320"/>
                </a:lnTo>
                <a:lnTo>
                  <a:pt x="5087" y="323"/>
                </a:lnTo>
                <a:lnTo>
                  <a:pt x="5087" y="340"/>
                </a:lnTo>
                <a:lnTo>
                  <a:pt x="5088" y="317"/>
                </a:lnTo>
                <a:lnTo>
                  <a:pt x="5089" y="273"/>
                </a:lnTo>
                <a:lnTo>
                  <a:pt x="5089" y="230"/>
                </a:lnTo>
                <a:lnTo>
                  <a:pt x="5090" y="187"/>
                </a:lnTo>
                <a:lnTo>
                  <a:pt x="5091" y="143"/>
                </a:lnTo>
                <a:lnTo>
                  <a:pt x="5091" y="187"/>
                </a:lnTo>
                <a:lnTo>
                  <a:pt x="5092" y="230"/>
                </a:lnTo>
                <a:lnTo>
                  <a:pt x="5092" y="274"/>
                </a:lnTo>
                <a:lnTo>
                  <a:pt x="5093" y="318"/>
                </a:lnTo>
                <a:lnTo>
                  <a:pt x="5094" y="361"/>
                </a:lnTo>
                <a:lnTo>
                  <a:pt x="5094" y="373"/>
                </a:lnTo>
                <a:lnTo>
                  <a:pt x="5095" y="374"/>
                </a:lnTo>
                <a:lnTo>
                  <a:pt x="5095" y="376"/>
                </a:lnTo>
                <a:lnTo>
                  <a:pt x="5096" y="375"/>
                </a:lnTo>
                <a:lnTo>
                  <a:pt x="5097" y="375"/>
                </a:lnTo>
                <a:lnTo>
                  <a:pt x="5097" y="379"/>
                </a:lnTo>
                <a:lnTo>
                  <a:pt x="5098" y="378"/>
                </a:lnTo>
                <a:lnTo>
                  <a:pt x="5098" y="382"/>
                </a:lnTo>
                <a:lnTo>
                  <a:pt x="5099" y="382"/>
                </a:lnTo>
                <a:lnTo>
                  <a:pt x="5099" y="382"/>
                </a:lnTo>
                <a:lnTo>
                  <a:pt x="5100" y="385"/>
                </a:lnTo>
                <a:lnTo>
                  <a:pt x="5101" y="384"/>
                </a:lnTo>
                <a:lnTo>
                  <a:pt x="5101" y="385"/>
                </a:lnTo>
                <a:lnTo>
                  <a:pt x="5102" y="384"/>
                </a:lnTo>
                <a:lnTo>
                  <a:pt x="5102" y="384"/>
                </a:lnTo>
                <a:lnTo>
                  <a:pt x="5103" y="381"/>
                </a:lnTo>
                <a:lnTo>
                  <a:pt x="5104" y="376"/>
                </a:lnTo>
                <a:lnTo>
                  <a:pt x="5104" y="374"/>
                </a:lnTo>
                <a:lnTo>
                  <a:pt x="5105" y="365"/>
                </a:lnTo>
                <a:lnTo>
                  <a:pt x="5105" y="361"/>
                </a:lnTo>
                <a:lnTo>
                  <a:pt x="5106" y="348"/>
                </a:lnTo>
                <a:lnTo>
                  <a:pt x="5107" y="340"/>
                </a:lnTo>
                <a:lnTo>
                  <a:pt x="5107" y="331"/>
                </a:lnTo>
                <a:lnTo>
                  <a:pt x="5108" y="319"/>
                </a:lnTo>
                <a:lnTo>
                  <a:pt x="5108" y="314"/>
                </a:lnTo>
                <a:lnTo>
                  <a:pt x="5109" y="305"/>
                </a:lnTo>
                <a:lnTo>
                  <a:pt x="5110" y="307"/>
                </a:lnTo>
                <a:lnTo>
                  <a:pt x="5110" y="305"/>
                </a:lnTo>
                <a:lnTo>
                  <a:pt x="5111" y="310"/>
                </a:lnTo>
                <a:lnTo>
                  <a:pt x="5112" y="314"/>
                </a:lnTo>
                <a:lnTo>
                  <a:pt x="5112" y="316"/>
                </a:lnTo>
                <a:lnTo>
                  <a:pt x="5113" y="321"/>
                </a:lnTo>
                <a:lnTo>
                  <a:pt x="5113" y="320"/>
                </a:lnTo>
                <a:lnTo>
                  <a:pt x="5114" y="322"/>
                </a:lnTo>
                <a:lnTo>
                  <a:pt x="5114" y="322"/>
                </a:lnTo>
                <a:lnTo>
                  <a:pt x="5115" y="321"/>
                </a:lnTo>
                <a:lnTo>
                  <a:pt x="5116" y="323"/>
                </a:lnTo>
                <a:lnTo>
                  <a:pt x="5116" y="324"/>
                </a:lnTo>
                <a:lnTo>
                  <a:pt x="5117" y="325"/>
                </a:lnTo>
                <a:lnTo>
                  <a:pt x="5117" y="322"/>
                </a:lnTo>
                <a:lnTo>
                  <a:pt x="5118" y="325"/>
                </a:lnTo>
                <a:lnTo>
                  <a:pt x="5118" y="324"/>
                </a:lnTo>
                <a:lnTo>
                  <a:pt x="5119" y="323"/>
                </a:lnTo>
                <a:lnTo>
                  <a:pt x="5120" y="325"/>
                </a:lnTo>
                <a:lnTo>
                  <a:pt x="5120" y="324"/>
                </a:lnTo>
                <a:lnTo>
                  <a:pt x="5121" y="327"/>
                </a:lnTo>
                <a:lnTo>
                  <a:pt x="5122" y="326"/>
                </a:lnTo>
                <a:lnTo>
                  <a:pt x="5122" y="329"/>
                </a:lnTo>
                <a:lnTo>
                  <a:pt x="5123" y="328"/>
                </a:lnTo>
                <a:lnTo>
                  <a:pt x="5123" y="326"/>
                </a:lnTo>
                <a:lnTo>
                  <a:pt x="5124" y="330"/>
                </a:lnTo>
                <a:lnTo>
                  <a:pt x="5125" y="325"/>
                </a:lnTo>
                <a:lnTo>
                  <a:pt x="5125" y="328"/>
                </a:lnTo>
                <a:lnTo>
                  <a:pt x="5126" y="326"/>
                </a:lnTo>
                <a:lnTo>
                  <a:pt x="5126" y="325"/>
                </a:lnTo>
                <a:lnTo>
                  <a:pt x="5127" y="325"/>
                </a:lnTo>
                <a:lnTo>
                  <a:pt x="5128" y="323"/>
                </a:lnTo>
                <a:lnTo>
                  <a:pt x="5128" y="324"/>
                </a:lnTo>
                <a:lnTo>
                  <a:pt x="5129" y="320"/>
                </a:lnTo>
                <a:lnTo>
                  <a:pt x="5129" y="323"/>
                </a:lnTo>
                <a:lnTo>
                  <a:pt x="5130" y="319"/>
                </a:lnTo>
                <a:lnTo>
                  <a:pt x="5130" y="318"/>
                </a:lnTo>
                <a:lnTo>
                  <a:pt x="5131" y="319"/>
                </a:lnTo>
                <a:lnTo>
                  <a:pt x="5132" y="315"/>
                </a:lnTo>
                <a:lnTo>
                  <a:pt x="5132" y="315"/>
                </a:lnTo>
                <a:lnTo>
                  <a:pt x="5133" y="313"/>
                </a:lnTo>
                <a:lnTo>
                  <a:pt x="5133" y="305"/>
                </a:lnTo>
                <a:lnTo>
                  <a:pt x="5134" y="304"/>
                </a:lnTo>
                <a:lnTo>
                  <a:pt x="5135" y="287"/>
                </a:lnTo>
                <a:lnTo>
                  <a:pt x="5135" y="304"/>
                </a:lnTo>
                <a:lnTo>
                  <a:pt x="5136" y="284"/>
                </a:lnTo>
                <a:lnTo>
                  <a:pt x="5136" y="293"/>
                </a:lnTo>
                <a:lnTo>
                  <a:pt x="5137" y="295"/>
                </a:lnTo>
                <a:lnTo>
                  <a:pt x="5138" y="298"/>
                </a:lnTo>
                <a:lnTo>
                  <a:pt x="5138" y="305"/>
                </a:lnTo>
                <a:lnTo>
                  <a:pt x="5139" y="311"/>
                </a:lnTo>
                <a:lnTo>
                  <a:pt x="5139" y="319"/>
                </a:lnTo>
                <a:lnTo>
                  <a:pt x="5140" y="317"/>
                </a:lnTo>
                <a:lnTo>
                  <a:pt x="5141" y="318"/>
                </a:lnTo>
                <a:lnTo>
                  <a:pt x="5141" y="320"/>
                </a:lnTo>
                <a:lnTo>
                  <a:pt x="5142" y="320"/>
                </a:lnTo>
                <a:lnTo>
                  <a:pt x="5143" y="323"/>
                </a:lnTo>
                <a:lnTo>
                  <a:pt x="5143" y="317"/>
                </a:lnTo>
                <a:lnTo>
                  <a:pt x="5144" y="320"/>
                </a:lnTo>
                <a:lnTo>
                  <a:pt x="5144" y="317"/>
                </a:lnTo>
                <a:lnTo>
                  <a:pt x="5145" y="317"/>
                </a:lnTo>
                <a:lnTo>
                  <a:pt x="5145" y="315"/>
                </a:lnTo>
                <a:lnTo>
                  <a:pt x="5146" y="312"/>
                </a:lnTo>
                <a:lnTo>
                  <a:pt x="5146" y="314"/>
                </a:lnTo>
                <a:lnTo>
                  <a:pt x="5147" y="333"/>
                </a:lnTo>
                <a:lnTo>
                  <a:pt x="5148" y="314"/>
                </a:lnTo>
                <a:lnTo>
                  <a:pt x="5148" y="271"/>
                </a:lnTo>
                <a:lnTo>
                  <a:pt x="5149" y="227"/>
                </a:lnTo>
                <a:lnTo>
                  <a:pt x="5149" y="184"/>
                </a:lnTo>
                <a:lnTo>
                  <a:pt x="5150" y="140"/>
                </a:lnTo>
                <a:lnTo>
                  <a:pt x="5151" y="184"/>
                </a:lnTo>
                <a:lnTo>
                  <a:pt x="5151" y="228"/>
                </a:lnTo>
                <a:lnTo>
                  <a:pt x="5152" y="271"/>
                </a:lnTo>
                <a:lnTo>
                  <a:pt x="5153" y="315"/>
                </a:lnTo>
                <a:lnTo>
                  <a:pt x="5153" y="359"/>
                </a:lnTo>
                <a:lnTo>
                  <a:pt x="5154" y="367"/>
                </a:lnTo>
                <a:lnTo>
                  <a:pt x="5154" y="367"/>
                </a:lnTo>
                <a:lnTo>
                  <a:pt x="5155" y="368"/>
                </a:lnTo>
                <a:lnTo>
                  <a:pt x="5156" y="367"/>
                </a:lnTo>
                <a:lnTo>
                  <a:pt x="5156" y="370"/>
                </a:lnTo>
                <a:lnTo>
                  <a:pt x="5157" y="370"/>
                </a:lnTo>
                <a:lnTo>
                  <a:pt x="5157" y="370"/>
                </a:lnTo>
                <a:lnTo>
                  <a:pt x="5158" y="372"/>
                </a:lnTo>
                <a:lnTo>
                  <a:pt x="5159" y="372"/>
                </a:lnTo>
                <a:lnTo>
                  <a:pt x="5159" y="376"/>
                </a:lnTo>
                <a:lnTo>
                  <a:pt x="5160" y="376"/>
                </a:lnTo>
                <a:lnTo>
                  <a:pt x="5160" y="378"/>
                </a:lnTo>
                <a:lnTo>
                  <a:pt x="5161" y="378"/>
                </a:lnTo>
                <a:lnTo>
                  <a:pt x="5161" y="378"/>
                </a:lnTo>
                <a:lnTo>
                  <a:pt x="5162" y="377"/>
                </a:lnTo>
                <a:lnTo>
                  <a:pt x="5162" y="375"/>
                </a:lnTo>
                <a:lnTo>
                  <a:pt x="5163" y="374"/>
                </a:lnTo>
                <a:lnTo>
                  <a:pt x="5164" y="370"/>
                </a:lnTo>
                <a:lnTo>
                  <a:pt x="5164" y="359"/>
                </a:lnTo>
                <a:lnTo>
                  <a:pt x="5165" y="356"/>
                </a:lnTo>
                <a:lnTo>
                  <a:pt x="5166" y="346"/>
                </a:lnTo>
                <a:lnTo>
                  <a:pt x="5166" y="339"/>
                </a:lnTo>
                <a:lnTo>
                  <a:pt x="5167" y="330"/>
                </a:lnTo>
                <a:lnTo>
                  <a:pt x="5167" y="319"/>
                </a:lnTo>
                <a:lnTo>
                  <a:pt x="5168" y="311"/>
                </a:lnTo>
                <a:lnTo>
                  <a:pt x="5169" y="305"/>
                </a:lnTo>
                <a:lnTo>
                  <a:pt x="5169" y="304"/>
                </a:lnTo>
                <a:lnTo>
                  <a:pt x="5170" y="304"/>
                </a:lnTo>
                <a:lnTo>
                  <a:pt x="5171" y="310"/>
                </a:lnTo>
                <a:lnTo>
                  <a:pt x="5171" y="308"/>
                </a:lnTo>
                <a:lnTo>
                  <a:pt x="5172" y="312"/>
                </a:lnTo>
                <a:lnTo>
                  <a:pt x="5172" y="316"/>
                </a:lnTo>
                <a:lnTo>
                  <a:pt x="5173" y="316"/>
                </a:lnTo>
                <a:lnTo>
                  <a:pt x="5173" y="317"/>
                </a:lnTo>
                <a:lnTo>
                  <a:pt x="5174" y="317"/>
                </a:lnTo>
                <a:lnTo>
                  <a:pt x="5175" y="323"/>
                </a:lnTo>
                <a:lnTo>
                  <a:pt x="5175" y="320"/>
                </a:lnTo>
                <a:lnTo>
                  <a:pt x="5176" y="322"/>
                </a:lnTo>
                <a:lnTo>
                  <a:pt x="5176" y="321"/>
                </a:lnTo>
                <a:lnTo>
                  <a:pt x="5177" y="321"/>
                </a:lnTo>
                <a:lnTo>
                  <a:pt x="5177" y="323"/>
                </a:lnTo>
                <a:lnTo>
                  <a:pt x="5178" y="316"/>
                </a:lnTo>
                <a:lnTo>
                  <a:pt x="5179" y="324"/>
                </a:lnTo>
                <a:lnTo>
                  <a:pt x="5179" y="323"/>
                </a:lnTo>
                <a:lnTo>
                  <a:pt x="5180" y="325"/>
                </a:lnTo>
                <a:lnTo>
                  <a:pt x="5180" y="320"/>
                </a:lnTo>
                <a:lnTo>
                  <a:pt x="5181" y="326"/>
                </a:lnTo>
                <a:lnTo>
                  <a:pt x="5182" y="325"/>
                </a:lnTo>
                <a:lnTo>
                  <a:pt x="5182" y="328"/>
                </a:lnTo>
                <a:lnTo>
                  <a:pt x="5183" y="332"/>
                </a:lnTo>
                <a:lnTo>
                  <a:pt x="5184" y="331"/>
                </a:lnTo>
                <a:lnTo>
                  <a:pt x="5184" y="331"/>
                </a:lnTo>
                <a:lnTo>
                  <a:pt x="5185" y="330"/>
                </a:lnTo>
                <a:lnTo>
                  <a:pt x="5185" y="331"/>
                </a:lnTo>
                <a:lnTo>
                  <a:pt x="5186" y="332"/>
                </a:lnTo>
                <a:lnTo>
                  <a:pt x="5187" y="330"/>
                </a:lnTo>
                <a:lnTo>
                  <a:pt x="5187" y="327"/>
                </a:lnTo>
                <a:lnTo>
                  <a:pt x="5188" y="328"/>
                </a:lnTo>
                <a:lnTo>
                  <a:pt x="5188" y="330"/>
                </a:lnTo>
                <a:lnTo>
                  <a:pt x="5189" y="329"/>
                </a:lnTo>
                <a:lnTo>
                  <a:pt x="5189" y="325"/>
                </a:lnTo>
                <a:lnTo>
                  <a:pt x="5190" y="328"/>
                </a:lnTo>
                <a:lnTo>
                  <a:pt x="5191" y="321"/>
                </a:lnTo>
                <a:lnTo>
                  <a:pt x="5191" y="322"/>
                </a:lnTo>
                <a:lnTo>
                  <a:pt x="5192" y="316"/>
                </a:lnTo>
                <a:lnTo>
                  <a:pt x="5192" y="317"/>
                </a:lnTo>
                <a:lnTo>
                  <a:pt x="5193" y="315"/>
                </a:lnTo>
                <a:lnTo>
                  <a:pt x="5193" y="300"/>
                </a:lnTo>
                <a:lnTo>
                  <a:pt x="5194" y="306"/>
                </a:lnTo>
                <a:lnTo>
                  <a:pt x="5195" y="293"/>
                </a:lnTo>
                <a:lnTo>
                  <a:pt x="5195" y="302"/>
                </a:lnTo>
                <a:lnTo>
                  <a:pt x="5196" y="303"/>
                </a:lnTo>
                <a:lnTo>
                  <a:pt x="5197" y="301"/>
                </a:lnTo>
                <a:lnTo>
                  <a:pt x="5197" y="314"/>
                </a:lnTo>
                <a:lnTo>
                  <a:pt x="5198" y="317"/>
                </a:lnTo>
                <a:lnTo>
                  <a:pt x="5198" y="326"/>
                </a:lnTo>
                <a:lnTo>
                  <a:pt x="5199" y="325"/>
                </a:lnTo>
                <a:lnTo>
                  <a:pt x="5200" y="327"/>
                </a:lnTo>
                <a:lnTo>
                  <a:pt x="5200" y="328"/>
                </a:lnTo>
                <a:lnTo>
                  <a:pt x="5201" y="327"/>
                </a:lnTo>
                <a:lnTo>
                  <a:pt x="5202" y="333"/>
                </a:lnTo>
                <a:lnTo>
                  <a:pt x="5202" y="327"/>
                </a:lnTo>
                <a:lnTo>
                  <a:pt x="5203" y="331"/>
                </a:lnTo>
                <a:lnTo>
                  <a:pt x="5203" y="330"/>
                </a:lnTo>
                <a:lnTo>
                  <a:pt x="5204" y="327"/>
                </a:lnTo>
                <a:lnTo>
                  <a:pt x="5204" y="328"/>
                </a:lnTo>
                <a:lnTo>
                  <a:pt x="5205" y="323"/>
                </a:lnTo>
                <a:lnTo>
                  <a:pt x="5205" y="325"/>
                </a:lnTo>
                <a:lnTo>
                  <a:pt x="5206" y="323"/>
                </a:lnTo>
                <a:lnTo>
                  <a:pt x="5207" y="344"/>
                </a:lnTo>
                <a:lnTo>
                  <a:pt x="5207" y="317"/>
                </a:lnTo>
                <a:lnTo>
                  <a:pt x="5208" y="274"/>
                </a:lnTo>
                <a:lnTo>
                  <a:pt x="5208" y="230"/>
                </a:lnTo>
                <a:lnTo>
                  <a:pt x="5209" y="187"/>
                </a:lnTo>
                <a:lnTo>
                  <a:pt x="5210" y="144"/>
                </a:lnTo>
                <a:lnTo>
                  <a:pt x="5210" y="187"/>
                </a:lnTo>
                <a:lnTo>
                  <a:pt x="5211" y="231"/>
                </a:lnTo>
                <a:lnTo>
                  <a:pt x="5211" y="275"/>
                </a:lnTo>
                <a:lnTo>
                  <a:pt x="5212" y="318"/>
                </a:lnTo>
                <a:lnTo>
                  <a:pt x="5213" y="362"/>
                </a:lnTo>
                <a:lnTo>
                  <a:pt x="5213" y="370"/>
                </a:lnTo>
                <a:lnTo>
                  <a:pt x="5214" y="371"/>
                </a:lnTo>
                <a:lnTo>
                  <a:pt x="5215" y="372"/>
                </a:lnTo>
                <a:lnTo>
                  <a:pt x="5215" y="372"/>
                </a:lnTo>
                <a:lnTo>
                  <a:pt x="5216" y="374"/>
                </a:lnTo>
                <a:lnTo>
                  <a:pt x="5216" y="372"/>
                </a:lnTo>
                <a:lnTo>
                  <a:pt x="5217" y="376"/>
                </a:lnTo>
                <a:lnTo>
                  <a:pt x="5218" y="376"/>
                </a:lnTo>
                <a:lnTo>
                  <a:pt x="5218" y="380"/>
                </a:lnTo>
                <a:lnTo>
                  <a:pt x="5219" y="381"/>
                </a:lnTo>
                <a:lnTo>
                  <a:pt x="5219" y="381"/>
                </a:lnTo>
                <a:lnTo>
                  <a:pt x="5220" y="382"/>
                </a:lnTo>
                <a:lnTo>
                  <a:pt x="5220" y="380"/>
                </a:lnTo>
                <a:lnTo>
                  <a:pt x="5221" y="382"/>
                </a:lnTo>
                <a:lnTo>
                  <a:pt x="5221" y="379"/>
                </a:lnTo>
                <a:lnTo>
                  <a:pt x="5222" y="377"/>
                </a:lnTo>
                <a:lnTo>
                  <a:pt x="5223" y="373"/>
                </a:lnTo>
                <a:lnTo>
                  <a:pt x="5223" y="366"/>
                </a:lnTo>
                <a:lnTo>
                  <a:pt x="5224" y="362"/>
                </a:lnTo>
                <a:lnTo>
                  <a:pt x="5224" y="351"/>
                </a:lnTo>
                <a:lnTo>
                  <a:pt x="5225" y="345"/>
                </a:lnTo>
                <a:lnTo>
                  <a:pt x="5226" y="334"/>
                </a:lnTo>
                <a:lnTo>
                  <a:pt x="5226" y="326"/>
                </a:lnTo>
                <a:lnTo>
                  <a:pt x="5227" y="316"/>
                </a:lnTo>
                <a:lnTo>
                  <a:pt x="5228" y="308"/>
                </a:lnTo>
                <a:lnTo>
                  <a:pt x="5228" y="307"/>
                </a:lnTo>
                <a:lnTo>
                  <a:pt x="5229" y="304"/>
                </a:lnTo>
                <a:lnTo>
                  <a:pt x="5229" y="312"/>
                </a:lnTo>
                <a:lnTo>
                  <a:pt x="5230" y="314"/>
                </a:lnTo>
                <a:lnTo>
                  <a:pt x="5231" y="318"/>
                </a:lnTo>
                <a:lnTo>
                  <a:pt x="5231" y="321"/>
                </a:lnTo>
                <a:lnTo>
                  <a:pt x="5232" y="320"/>
                </a:lnTo>
                <a:lnTo>
                  <a:pt x="5232" y="325"/>
                </a:lnTo>
                <a:lnTo>
                  <a:pt x="5233" y="322"/>
                </a:lnTo>
                <a:lnTo>
                  <a:pt x="5234" y="325"/>
                </a:lnTo>
                <a:lnTo>
                  <a:pt x="5234" y="325"/>
                </a:lnTo>
                <a:lnTo>
                  <a:pt x="5235" y="326"/>
                </a:lnTo>
                <a:lnTo>
                  <a:pt x="5235" y="326"/>
                </a:lnTo>
                <a:lnTo>
                  <a:pt x="5236" y="327"/>
                </a:lnTo>
                <a:lnTo>
                  <a:pt x="5236" y="330"/>
                </a:lnTo>
                <a:lnTo>
                  <a:pt x="5237" y="327"/>
                </a:lnTo>
                <a:lnTo>
                  <a:pt x="5237" y="330"/>
                </a:lnTo>
                <a:lnTo>
                  <a:pt x="5238" y="330"/>
                </a:lnTo>
                <a:lnTo>
                  <a:pt x="5239" y="329"/>
                </a:lnTo>
                <a:lnTo>
                  <a:pt x="5239" y="332"/>
                </a:lnTo>
                <a:lnTo>
                  <a:pt x="5240" y="330"/>
                </a:lnTo>
                <a:lnTo>
                  <a:pt x="5241" y="332"/>
                </a:lnTo>
                <a:lnTo>
                  <a:pt x="5241" y="330"/>
                </a:lnTo>
                <a:lnTo>
                  <a:pt x="5242" y="330"/>
                </a:lnTo>
                <a:lnTo>
                  <a:pt x="5242" y="333"/>
                </a:lnTo>
                <a:lnTo>
                  <a:pt x="5243" y="329"/>
                </a:lnTo>
                <a:lnTo>
                  <a:pt x="5244" y="330"/>
                </a:lnTo>
                <a:lnTo>
                  <a:pt x="5244" y="330"/>
                </a:lnTo>
                <a:lnTo>
                  <a:pt x="5245" y="327"/>
                </a:lnTo>
                <a:lnTo>
                  <a:pt x="5246" y="325"/>
                </a:lnTo>
                <a:lnTo>
                  <a:pt x="5246" y="323"/>
                </a:lnTo>
                <a:lnTo>
                  <a:pt x="5247" y="323"/>
                </a:lnTo>
                <a:lnTo>
                  <a:pt x="5247" y="320"/>
                </a:lnTo>
                <a:lnTo>
                  <a:pt x="5248" y="324"/>
                </a:lnTo>
                <a:lnTo>
                  <a:pt x="5248" y="320"/>
                </a:lnTo>
                <a:lnTo>
                  <a:pt x="5249" y="320"/>
                </a:lnTo>
                <a:lnTo>
                  <a:pt x="5250" y="320"/>
                </a:lnTo>
                <a:lnTo>
                  <a:pt x="5250" y="317"/>
                </a:lnTo>
                <a:lnTo>
                  <a:pt x="5251" y="317"/>
                </a:lnTo>
                <a:lnTo>
                  <a:pt x="5251" y="312"/>
                </a:lnTo>
                <a:lnTo>
                  <a:pt x="5252" y="310"/>
                </a:lnTo>
                <a:lnTo>
                  <a:pt x="5252" y="308"/>
                </a:lnTo>
                <a:lnTo>
                  <a:pt x="5253" y="290"/>
                </a:lnTo>
                <a:lnTo>
                  <a:pt x="5254" y="305"/>
                </a:lnTo>
                <a:lnTo>
                  <a:pt x="5254" y="287"/>
                </a:lnTo>
                <a:lnTo>
                  <a:pt x="5255" y="297"/>
                </a:lnTo>
                <a:lnTo>
                  <a:pt x="5255" y="298"/>
                </a:lnTo>
                <a:lnTo>
                  <a:pt x="5256" y="303"/>
                </a:lnTo>
                <a:lnTo>
                  <a:pt x="5257" y="308"/>
                </a:lnTo>
                <a:lnTo>
                  <a:pt x="5257" y="316"/>
                </a:lnTo>
                <a:lnTo>
                  <a:pt x="5258" y="321"/>
                </a:lnTo>
                <a:lnTo>
                  <a:pt x="5259" y="322"/>
                </a:lnTo>
                <a:lnTo>
                  <a:pt x="5259" y="323"/>
                </a:lnTo>
                <a:lnTo>
                  <a:pt x="5260" y="321"/>
                </a:lnTo>
                <a:lnTo>
                  <a:pt x="5260" y="323"/>
                </a:lnTo>
                <a:lnTo>
                  <a:pt x="5261" y="323"/>
                </a:lnTo>
                <a:lnTo>
                  <a:pt x="5262" y="323"/>
                </a:lnTo>
                <a:lnTo>
                  <a:pt x="5262" y="326"/>
                </a:lnTo>
                <a:lnTo>
                  <a:pt x="5263" y="322"/>
                </a:lnTo>
                <a:lnTo>
                  <a:pt x="5263" y="322"/>
                </a:lnTo>
                <a:lnTo>
                  <a:pt x="5264" y="320"/>
                </a:lnTo>
                <a:lnTo>
                  <a:pt x="5265" y="318"/>
                </a:lnTo>
                <a:lnTo>
                  <a:pt x="5265" y="317"/>
                </a:lnTo>
                <a:lnTo>
                  <a:pt x="5266" y="335"/>
                </a:lnTo>
                <a:lnTo>
                  <a:pt x="5266" y="316"/>
                </a:lnTo>
                <a:lnTo>
                  <a:pt x="5267" y="272"/>
                </a:lnTo>
                <a:lnTo>
                  <a:pt x="5267" y="229"/>
                </a:lnTo>
                <a:lnTo>
                  <a:pt x="5268" y="186"/>
                </a:lnTo>
                <a:lnTo>
                  <a:pt x="5268" y="142"/>
                </a:lnTo>
                <a:lnTo>
                  <a:pt x="5269" y="186"/>
                </a:lnTo>
                <a:lnTo>
                  <a:pt x="5270" y="230"/>
                </a:lnTo>
                <a:lnTo>
                  <a:pt x="5270" y="274"/>
                </a:lnTo>
                <a:lnTo>
                  <a:pt x="5271" y="317"/>
                </a:lnTo>
                <a:lnTo>
                  <a:pt x="5272" y="361"/>
                </a:lnTo>
                <a:lnTo>
                  <a:pt x="5272" y="367"/>
                </a:lnTo>
                <a:lnTo>
                  <a:pt x="5273" y="370"/>
                </a:lnTo>
                <a:lnTo>
                  <a:pt x="5273" y="370"/>
                </a:lnTo>
                <a:lnTo>
                  <a:pt x="5274" y="369"/>
                </a:lnTo>
                <a:lnTo>
                  <a:pt x="5275" y="373"/>
                </a:lnTo>
                <a:lnTo>
                  <a:pt x="5275" y="370"/>
                </a:lnTo>
                <a:lnTo>
                  <a:pt x="5276" y="372"/>
                </a:lnTo>
                <a:lnTo>
                  <a:pt x="5277" y="374"/>
                </a:lnTo>
                <a:lnTo>
                  <a:pt x="5277" y="374"/>
                </a:lnTo>
                <a:lnTo>
                  <a:pt x="5278" y="376"/>
                </a:lnTo>
                <a:lnTo>
                  <a:pt x="5278" y="375"/>
                </a:lnTo>
                <a:lnTo>
                  <a:pt x="5279" y="378"/>
                </a:lnTo>
                <a:lnTo>
                  <a:pt x="5279" y="377"/>
                </a:lnTo>
                <a:lnTo>
                  <a:pt x="5280" y="378"/>
                </a:lnTo>
                <a:lnTo>
                  <a:pt x="5281" y="376"/>
                </a:lnTo>
                <a:lnTo>
                  <a:pt x="5281" y="371"/>
                </a:lnTo>
                <a:lnTo>
                  <a:pt x="5282" y="369"/>
                </a:lnTo>
                <a:lnTo>
                  <a:pt x="5282" y="363"/>
                </a:lnTo>
                <a:lnTo>
                  <a:pt x="5283" y="357"/>
                </a:lnTo>
                <a:lnTo>
                  <a:pt x="5283" y="348"/>
                </a:lnTo>
                <a:lnTo>
                  <a:pt x="5284" y="338"/>
                </a:lnTo>
                <a:lnTo>
                  <a:pt x="5285" y="331"/>
                </a:lnTo>
                <a:lnTo>
                  <a:pt x="5285" y="318"/>
                </a:lnTo>
                <a:lnTo>
                  <a:pt x="5286" y="313"/>
                </a:lnTo>
                <a:lnTo>
                  <a:pt x="5286" y="300"/>
                </a:lnTo>
                <a:lnTo>
                  <a:pt x="5287" y="296"/>
                </a:lnTo>
                <a:lnTo>
                  <a:pt x="5288" y="294"/>
                </a:lnTo>
                <a:lnTo>
                  <a:pt x="5288" y="293"/>
                </a:lnTo>
                <a:lnTo>
                  <a:pt x="5289" y="302"/>
                </a:lnTo>
                <a:lnTo>
                  <a:pt x="5290" y="302"/>
                </a:lnTo>
                <a:lnTo>
                  <a:pt x="5290" y="307"/>
                </a:lnTo>
                <a:lnTo>
                  <a:pt x="5291" y="308"/>
                </a:lnTo>
                <a:lnTo>
                  <a:pt x="5291" y="308"/>
                </a:lnTo>
                <a:lnTo>
                  <a:pt x="5292" y="310"/>
                </a:lnTo>
                <a:lnTo>
                  <a:pt x="5293" y="312"/>
                </a:lnTo>
                <a:lnTo>
                  <a:pt x="5293" y="316"/>
                </a:lnTo>
                <a:lnTo>
                  <a:pt x="5294" y="311"/>
                </a:lnTo>
                <a:lnTo>
                  <a:pt x="5294" y="311"/>
                </a:lnTo>
                <a:lnTo>
                  <a:pt x="5295" y="314"/>
                </a:lnTo>
                <a:lnTo>
                  <a:pt x="5295" y="314"/>
                </a:lnTo>
                <a:lnTo>
                  <a:pt x="5296" y="317"/>
                </a:lnTo>
                <a:lnTo>
                  <a:pt x="5297" y="312"/>
                </a:lnTo>
                <a:lnTo>
                  <a:pt x="5297" y="318"/>
                </a:lnTo>
                <a:lnTo>
                  <a:pt x="5298" y="316"/>
                </a:lnTo>
                <a:lnTo>
                  <a:pt x="5298" y="316"/>
                </a:lnTo>
                <a:lnTo>
                  <a:pt x="5299" y="317"/>
                </a:lnTo>
                <a:lnTo>
                  <a:pt x="5299" y="319"/>
                </a:lnTo>
                <a:lnTo>
                  <a:pt x="5300" y="322"/>
                </a:lnTo>
                <a:lnTo>
                  <a:pt x="5301" y="321"/>
                </a:lnTo>
                <a:lnTo>
                  <a:pt x="5301" y="324"/>
                </a:lnTo>
                <a:lnTo>
                  <a:pt x="5302" y="325"/>
                </a:lnTo>
                <a:lnTo>
                  <a:pt x="5303" y="326"/>
                </a:lnTo>
                <a:lnTo>
                  <a:pt x="5303" y="330"/>
                </a:lnTo>
                <a:lnTo>
                  <a:pt x="5304" y="327"/>
                </a:lnTo>
                <a:lnTo>
                  <a:pt x="5304" y="328"/>
                </a:lnTo>
                <a:lnTo>
                  <a:pt x="5305" y="325"/>
                </a:lnTo>
                <a:lnTo>
                  <a:pt x="5306" y="330"/>
                </a:lnTo>
                <a:lnTo>
                  <a:pt x="5306" y="324"/>
                </a:lnTo>
                <a:lnTo>
                  <a:pt x="5307" y="325"/>
                </a:lnTo>
                <a:lnTo>
                  <a:pt x="5308" y="327"/>
                </a:lnTo>
                <a:lnTo>
                  <a:pt x="5308" y="323"/>
                </a:lnTo>
                <a:lnTo>
                  <a:pt x="5309" y="326"/>
                </a:lnTo>
                <a:lnTo>
                  <a:pt x="5309" y="322"/>
                </a:lnTo>
                <a:lnTo>
                  <a:pt x="5310" y="319"/>
                </a:lnTo>
                <a:lnTo>
                  <a:pt x="5310" y="319"/>
                </a:lnTo>
                <a:lnTo>
                  <a:pt x="5311" y="315"/>
                </a:lnTo>
                <a:lnTo>
                  <a:pt x="5311" y="315"/>
                </a:lnTo>
                <a:lnTo>
                  <a:pt x="5312" y="312"/>
                </a:lnTo>
                <a:lnTo>
                  <a:pt x="5313" y="297"/>
                </a:lnTo>
                <a:lnTo>
                  <a:pt x="5313" y="305"/>
                </a:lnTo>
                <a:lnTo>
                  <a:pt x="5314" y="295"/>
                </a:lnTo>
                <a:lnTo>
                  <a:pt x="5314" y="297"/>
                </a:lnTo>
                <a:lnTo>
                  <a:pt x="5315" y="299"/>
                </a:lnTo>
                <a:lnTo>
                  <a:pt x="5316" y="300"/>
                </a:lnTo>
                <a:lnTo>
                  <a:pt x="5316" y="304"/>
                </a:lnTo>
                <a:lnTo>
                  <a:pt x="5317" y="318"/>
                </a:lnTo>
                <a:lnTo>
                  <a:pt x="5317" y="320"/>
                </a:lnTo>
                <a:lnTo>
                  <a:pt x="5318" y="323"/>
                </a:lnTo>
                <a:lnTo>
                  <a:pt x="5319" y="326"/>
                </a:lnTo>
                <a:lnTo>
                  <a:pt x="5319" y="321"/>
                </a:lnTo>
                <a:lnTo>
                  <a:pt x="5320" y="330"/>
                </a:lnTo>
                <a:lnTo>
                  <a:pt x="5321" y="323"/>
                </a:lnTo>
                <a:lnTo>
                  <a:pt x="5321" y="326"/>
                </a:lnTo>
                <a:lnTo>
                  <a:pt x="5322" y="325"/>
                </a:lnTo>
                <a:lnTo>
                  <a:pt x="5322" y="324"/>
                </a:lnTo>
                <a:lnTo>
                  <a:pt x="5323" y="325"/>
                </a:lnTo>
                <a:lnTo>
                  <a:pt x="5324" y="323"/>
                </a:lnTo>
                <a:lnTo>
                  <a:pt x="5324" y="323"/>
                </a:lnTo>
                <a:lnTo>
                  <a:pt x="5325" y="317"/>
                </a:lnTo>
                <a:lnTo>
                  <a:pt x="5325" y="330"/>
                </a:lnTo>
                <a:lnTo>
                  <a:pt x="5326" y="342"/>
                </a:lnTo>
                <a:lnTo>
                  <a:pt x="5326" y="299"/>
                </a:lnTo>
                <a:lnTo>
                  <a:pt x="5327" y="256"/>
                </a:lnTo>
                <a:lnTo>
                  <a:pt x="5327" y="212"/>
                </a:lnTo>
                <a:lnTo>
                  <a:pt x="5328" y="169"/>
                </a:lnTo>
                <a:lnTo>
                  <a:pt x="5329" y="213"/>
                </a:lnTo>
                <a:lnTo>
                  <a:pt x="5329" y="256"/>
                </a:lnTo>
                <a:lnTo>
                  <a:pt x="5330" y="300"/>
                </a:lnTo>
                <a:lnTo>
                  <a:pt x="5330" y="344"/>
                </a:lnTo>
                <a:lnTo>
                  <a:pt x="5331" y="372"/>
                </a:lnTo>
                <a:lnTo>
                  <a:pt x="5332" y="367"/>
                </a:lnTo>
                <a:lnTo>
                  <a:pt x="5332" y="367"/>
                </a:lnTo>
                <a:lnTo>
                  <a:pt x="5333" y="369"/>
                </a:lnTo>
                <a:lnTo>
                  <a:pt x="5334" y="367"/>
                </a:lnTo>
                <a:lnTo>
                  <a:pt x="5334" y="374"/>
                </a:lnTo>
                <a:lnTo>
                  <a:pt x="5335" y="370"/>
                </a:lnTo>
                <a:lnTo>
                  <a:pt x="5335" y="375"/>
                </a:lnTo>
                <a:lnTo>
                  <a:pt x="5336" y="378"/>
                </a:lnTo>
                <a:lnTo>
                  <a:pt x="5337" y="374"/>
                </a:lnTo>
                <a:lnTo>
                  <a:pt x="5337" y="377"/>
                </a:lnTo>
                <a:lnTo>
                  <a:pt x="5338" y="378"/>
                </a:lnTo>
                <a:lnTo>
                  <a:pt x="5338" y="382"/>
                </a:lnTo>
                <a:lnTo>
                  <a:pt x="5339" y="377"/>
                </a:lnTo>
                <a:lnTo>
                  <a:pt x="5340" y="383"/>
                </a:lnTo>
                <a:lnTo>
                  <a:pt x="5340" y="381"/>
                </a:lnTo>
                <a:lnTo>
                  <a:pt x="5341" y="379"/>
                </a:lnTo>
                <a:lnTo>
                  <a:pt x="5341" y="376"/>
                </a:lnTo>
                <a:lnTo>
                  <a:pt x="5342" y="369"/>
                </a:lnTo>
                <a:lnTo>
                  <a:pt x="5342" y="367"/>
                </a:lnTo>
                <a:lnTo>
                  <a:pt x="5343" y="360"/>
                </a:lnTo>
                <a:lnTo>
                  <a:pt x="5344" y="351"/>
                </a:lnTo>
                <a:lnTo>
                  <a:pt x="5344" y="344"/>
                </a:lnTo>
                <a:lnTo>
                  <a:pt x="5345" y="334"/>
                </a:lnTo>
                <a:lnTo>
                  <a:pt x="5345" y="326"/>
                </a:lnTo>
                <a:lnTo>
                  <a:pt x="5346" y="314"/>
                </a:lnTo>
                <a:lnTo>
                  <a:pt x="5347" y="310"/>
                </a:lnTo>
                <a:lnTo>
                  <a:pt x="5347" y="307"/>
                </a:lnTo>
                <a:lnTo>
                  <a:pt x="5348" y="310"/>
                </a:lnTo>
                <a:lnTo>
                  <a:pt x="5348" y="312"/>
                </a:lnTo>
                <a:lnTo>
                  <a:pt x="5349" y="314"/>
                </a:lnTo>
                <a:lnTo>
                  <a:pt x="5350" y="318"/>
                </a:lnTo>
                <a:lnTo>
                  <a:pt x="5350" y="321"/>
                </a:lnTo>
                <a:lnTo>
                  <a:pt x="5351" y="324"/>
                </a:lnTo>
                <a:lnTo>
                  <a:pt x="5352" y="323"/>
                </a:lnTo>
                <a:lnTo>
                  <a:pt x="5352" y="325"/>
                </a:lnTo>
                <a:lnTo>
                  <a:pt x="5353" y="325"/>
                </a:lnTo>
                <a:lnTo>
                  <a:pt x="5353" y="323"/>
                </a:lnTo>
                <a:lnTo>
                  <a:pt x="5354" y="326"/>
                </a:lnTo>
                <a:lnTo>
                  <a:pt x="5354" y="325"/>
                </a:lnTo>
                <a:lnTo>
                  <a:pt x="5355" y="326"/>
                </a:lnTo>
                <a:lnTo>
                  <a:pt x="5356" y="326"/>
                </a:lnTo>
                <a:lnTo>
                  <a:pt x="5356" y="327"/>
                </a:lnTo>
                <a:lnTo>
                  <a:pt x="5357" y="328"/>
                </a:lnTo>
                <a:lnTo>
                  <a:pt x="5357" y="326"/>
                </a:lnTo>
                <a:lnTo>
                  <a:pt x="5358" y="330"/>
                </a:lnTo>
                <a:lnTo>
                  <a:pt x="5358" y="326"/>
                </a:lnTo>
                <a:lnTo>
                  <a:pt x="5359" y="330"/>
                </a:lnTo>
                <a:lnTo>
                  <a:pt x="5360" y="329"/>
                </a:lnTo>
                <a:lnTo>
                  <a:pt x="5360" y="328"/>
                </a:lnTo>
                <a:lnTo>
                  <a:pt x="5361" y="330"/>
                </a:lnTo>
                <a:lnTo>
                  <a:pt x="5362" y="328"/>
                </a:lnTo>
                <a:lnTo>
                  <a:pt x="5362" y="331"/>
                </a:lnTo>
                <a:lnTo>
                  <a:pt x="5363" y="329"/>
                </a:lnTo>
                <a:lnTo>
                  <a:pt x="5363" y="327"/>
                </a:lnTo>
                <a:lnTo>
                  <a:pt x="5364" y="326"/>
                </a:lnTo>
                <a:lnTo>
                  <a:pt x="5365" y="325"/>
                </a:lnTo>
                <a:lnTo>
                  <a:pt x="5365" y="326"/>
                </a:lnTo>
                <a:lnTo>
                  <a:pt x="5366" y="322"/>
                </a:lnTo>
                <a:lnTo>
                  <a:pt x="5366" y="325"/>
                </a:lnTo>
                <a:lnTo>
                  <a:pt x="5367" y="322"/>
                </a:lnTo>
                <a:lnTo>
                  <a:pt x="5368" y="322"/>
                </a:lnTo>
                <a:lnTo>
                  <a:pt x="5368" y="324"/>
                </a:lnTo>
                <a:lnTo>
                  <a:pt x="5369" y="318"/>
                </a:lnTo>
                <a:lnTo>
                  <a:pt x="5369" y="316"/>
                </a:lnTo>
                <a:lnTo>
                  <a:pt x="5370" y="314"/>
                </a:lnTo>
                <a:lnTo>
                  <a:pt x="5370" y="312"/>
                </a:lnTo>
                <a:lnTo>
                  <a:pt x="5371" y="308"/>
                </a:lnTo>
                <a:lnTo>
                  <a:pt x="5372" y="299"/>
                </a:lnTo>
                <a:lnTo>
                  <a:pt x="5372" y="292"/>
                </a:lnTo>
                <a:lnTo>
                  <a:pt x="5373" y="300"/>
                </a:lnTo>
                <a:lnTo>
                  <a:pt x="5373" y="292"/>
                </a:lnTo>
                <a:lnTo>
                  <a:pt x="5374" y="296"/>
                </a:lnTo>
                <a:lnTo>
                  <a:pt x="5375" y="296"/>
                </a:lnTo>
                <a:lnTo>
                  <a:pt x="5375" y="302"/>
                </a:lnTo>
                <a:lnTo>
                  <a:pt x="5376" y="313"/>
                </a:lnTo>
                <a:lnTo>
                  <a:pt x="5376" y="318"/>
                </a:lnTo>
                <a:lnTo>
                  <a:pt x="5377" y="320"/>
                </a:lnTo>
                <a:lnTo>
                  <a:pt x="5378" y="324"/>
                </a:lnTo>
                <a:lnTo>
                  <a:pt x="5378" y="322"/>
                </a:lnTo>
                <a:lnTo>
                  <a:pt x="5379" y="325"/>
                </a:lnTo>
                <a:lnTo>
                  <a:pt x="5379" y="322"/>
                </a:lnTo>
                <a:lnTo>
                  <a:pt x="5380" y="321"/>
                </a:lnTo>
                <a:lnTo>
                  <a:pt x="5381" y="324"/>
                </a:lnTo>
                <a:lnTo>
                  <a:pt x="5381" y="320"/>
                </a:lnTo>
                <a:lnTo>
                  <a:pt x="5382" y="323"/>
                </a:lnTo>
                <a:lnTo>
                  <a:pt x="5383" y="319"/>
                </a:lnTo>
                <a:lnTo>
                  <a:pt x="5383" y="320"/>
                </a:lnTo>
                <a:lnTo>
                  <a:pt x="5384" y="318"/>
                </a:lnTo>
                <a:lnTo>
                  <a:pt x="5384" y="331"/>
                </a:lnTo>
                <a:lnTo>
                  <a:pt x="5385" y="330"/>
                </a:lnTo>
                <a:lnTo>
                  <a:pt x="5385" y="286"/>
                </a:lnTo>
                <a:lnTo>
                  <a:pt x="5386" y="243"/>
                </a:lnTo>
                <a:lnTo>
                  <a:pt x="5386" y="199"/>
                </a:lnTo>
                <a:lnTo>
                  <a:pt x="5387" y="156"/>
                </a:lnTo>
                <a:lnTo>
                  <a:pt x="5388" y="200"/>
                </a:lnTo>
                <a:lnTo>
                  <a:pt x="5388" y="243"/>
                </a:lnTo>
                <a:lnTo>
                  <a:pt x="5389" y="287"/>
                </a:lnTo>
                <a:lnTo>
                  <a:pt x="5389" y="331"/>
                </a:lnTo>
                <a:lnTo>
                  <a:pt x="5390" y="371"/>
                </a:lnTo>
                <a:lnTo>
                  <a:pt x="5391" y="366"/>
                </a:lnTo>
                <a:lnTo>
                  <a:pt x="5391" y="367"/>
                </a:lnTo>
                <a:lnTo>
                  <a:pt x="5392" y="368"/>
                </a:lnTo>
                <a:lnTo>
                  <a:pt x="5393" y="367"/>
                </a:lnTo>
                <a:lnTo>
                  <a:pt x="5393" y="370"/>
                </a:lnTo>
                <a:lnTo>
                  <a:pt x="5394" y="369"/>
                </a:lnTo>
                <a:lnTo>
                  <a:pt x="5394" y="372"/>
                </a:lnTo>
                <a:lnTo>
                  <a:pt x="5395" y="374"/>
                </a:lnTo>
                <a:lnTo>
                  <a:pt x="5396" y="373"/>
                </a:lnTo>
                <a:lnTo>
                  <a:pt x="5396" y="376"/>
                </a:lnTo>
                <a:lnTo>
                  <a:pt x="5397" y="375"/>
                </a:lnTo>
                <a:lnTo>
                  <a:pt x="5397" y="379"/>
                </a:lnTo>
                <a:lnTo>
                  <a:pt x="5398" y="377"/>
                </a:lnTo>
                <a:lnTo>
                  <a:pt x="5399" y="377"/>
                </a:lnTo>
                <a:lnTo>
                  <a:pt x="5399" y="375"/>
                </a:lnTo>
                <a:lnTo>
                  <a:pt x="5400" y="372"/>
                </a:lnTo>
                <a:lnTo>
                  <a:pt x="5400" y="371"/>
                </a:lnTo>
                <a:lnTo>
                  <a:pt x="5401" y="364"/>
                </a:lnTo>
                <a:lnTo>
                  <a:pt x="5401" y="358"/>
                </a:lnTo>
                <a:lnTo>
                  <a:pt x="5402" y="351"/>
                </a:lnTo>
                <a:lnTo>
                  <a:pt x="5403" y="342"/>
                </a:lnTo>
                <a:lnTo>
                  <a:pt x="5403" y="336"/>
                </a:lnTo>
                <a:lnTo>
                  <a:pt x="5404" y="324"/>
                </a:lnTo>
                <a:lnTo>
                  <a:pt x="5404" y="317"/>
                </a:lnTo>
                <a:lnTo>
                  <a:pt x="5405" y="305"/>
                </a:lnTo>
                <a:lnTo>
                  <a:pt x="5406" y="300"/>
                </a:lnTo>
                <a:lnTo>
                  <a:pt x="5406" y="299"/>
                </a:lnTo>
                <a:lnTo>
                  <a:pt x="5407" y="299"/>
                </a:lnTo>
                <a:lnTo>
                  <a:pt x="5407" y="305"/>
                </a:lnTo>
                <a:lnTo>
                  <a:pt x="5408" y="307"/>
                </a:lnTo>
                <a:lnTo>
                  <a:pt x="5409" y="312"/>
                </a:lnTo>
                <a:lnTo>
                  <a:pt x="5409" y="312"/>
                </a:lnTo>
                <a:lnTo>
                  <a:pt x="5410" y="315"/>
                </a:lnTo>
                <a:lnTo>
                  <a:pt x="5410" y="316"/>
                </a:lnTo>
                <a:lnTo>
                  <a:pt x="5411" y="314"/>
                </a:lnTo>
                <a:lnTo>
                  <a:pt x="5412" y="319"/>
                </a:lnTo>
                <a:lnTo>
                  <a:pt x="5412" y="317"/>
                </a:lnTo>
                <a:lnTo>
                  <a:pt x="5413" y="318"/>
                </a:lnTo>
                <a:lnTo>
                  <a:pt x="5414" y="319"/>
                </a:lnTo>
                <a:lnTo>
                  <a:pt x="5414" y="318"/>
                </a:lnTo>
                <a:lnTo>
                  <a:pt x="5415" y="323"/>
                </a:lnTo>
                <a:lnTo>
                  <a:pt x="5415" y="320"/>
                </a:lnTo>
                <a:lnTo>
                  <a:pt x="5416" y="324"/>
                </a:lnTo>
                <a:lnTo>
                  <a:pt x="5416" y="320"/>
                </a:lnTo>
                <a:lnTo>
                  <a:pt x="5417" y="323"/>
                </a:lnTo>
                <a:lnTo>
                  <a:pt x="5417" y="323"/>
                </a:lnTo>
                <a:lnTo>
                  <a:pt x="5418" y="322"/>
                </a:lnTo>
                <a:lnTo>
                  <a:pt x="5419" y="326"/>
                </a:lnTo>
                <a:lnTo>
                  <a:pt x="5419" y="324"/>
                </a:lnTo>
                <a:lnTo>
                  <a:pt x="5420" y="327"/>
                </a:lnTo>
                <a:lnTo>
                  <a:pt x="5420" y="326"/>
                </a:lnTo>
                <a:lnTo>
                  <a:pt x="5421" y="326"/>
                </a:lnTo>
                <a:lnTo>
                  <a:pt x="5422" y="327"/>
                </a:lnTo>
                <a:lnTo>
                  <a:pt x="5422" y="325"/>
                </a:lnTo>
                <a:lnTo>
                  <a:pt x="5423" y="326"/>
                </a:lnTo>
                <a:lnTo>
                  <a:pt x="5424" y="323"/>
                </a:lnTo>
                <a:lnTo>
                  <a:pt x="5424" y="325"/>
                </a:lnTo>
                <a:lnTo>
                  <a:pt x="5425" y="324"/>
                </a:lnTo>
                <a:lnTo>
                  <a:pt x="5425" y="321"/>
                </a:lnTo>
                <a:lnTo>
                  <a:pt x="5426" y="323"/>
                </a:lnTo>
                <a:lnTo>
                  <a:pt x="5427" y="319"/>
                </a:lnTo>
                <a:lnTo>
                  <a:pt x="5427" y="319"/>
                </a:lnTo>
                <a:lnTo>
                  <a:pt x="5428" y="320"/>
                </a:lnTo>
                <a:lnTo>
                  <a:pt x="5428" y="317"/>
                </a:lnTo>
                <a:lnTo>
                  <a:pt x="5429" y="317"/>
                </a:lnTo>
                <a:lnTo>
                  <a:pt x="5430" y="312"/>
                </a:lnTo>
                <a:lnTo>
                  <a:pt x="5430" y="310"/>
                </a:lnTo>
                <a:lnTo>
                  <a:pt x="5431" y="304"/>
                </a:lnTo>
                <a:lnTo>
                  <a:pt x="5431" y="296"/>
                </a:lnTo>
                <a:lnTo>
                  <a:pt x="5432" y="290"/>
                </a:lnTo>
                <a:lnTo>
                  <a:pt x="5432" y="300"/>
                </a:lnTo>
                <a:lnTo>
                  <a:pt x="5433" y="286"/>
                </a:lnTo>
                <a:lnTo>
                  <a:pt x="5433" y="293"/>
                </a:lnTo>
                <a:lnTo>
                  <a:pt x="5434" y="293"/>
                </a:lnTo>
                <a:lnTo>
                  <a:pt x="5435" y="300"/>
                </a:lnTo>
                <a:lnTo>
                  <a:pt x="5435" y="310"/>
                </a:lnTo>
                <a:lnTo>
                  <a:pt x="5436" y="315"/>
                </a:lnTo>
                <a:lnTo>
                  <a:pt x="5437" y="323"/>
                </a:lnTo>
                <a:lnTo>
                  <a:pt x="5437" y="321"/>
                </a:lnTo>
                <a:lnTo>
                  <a:pt x="5438" y="319"/>
                </a:lnTo>
                <a:lnTo>
                  <a:pt x="5438" y="325"/>
                </a:lnTo>
                <a:lnTo>
                  <a:pt x="5439" y="320"/>
                </a:lnTo>
                <a:lnTo>
                  <a:pt x="5440" y="323"/>
                </a:lnTo>
                <a:lnTo>
                  <a:pt x="5440" y="323"/>
                </a:lnTo>
                <a:lnTo>
                  <a:pt x="5441" y="323"/>
                </a:lnTo>
                <a:lnTo>
                  <a:pt x="5442" y="325"/>
                </a:lnTo>
                <a:lnTo>
                  <a:pt x="5442" y="321"/>
                </a:lnTo>
                <a:lnTo>
                  <a:pt x="5443" y="321"/>
                </a:lnTo>
                <a:lnTo>
                  <a:pt x="5443" y="318"/>
                </a:lnTo>
                <a:lnTo>
                  <a:pt x="5444" y="315"/>
                </a:lnTo>
                <a:lnTo>
                  <a:pt x="5444" y="331"/>
                </a:lnTo>
                <a:lnTo>
                  <a:pt x="5445" y="328"/>
                </a:lnTo>
                <a:lnTo>
                  <a:pt x="5446" y="285"/>
                </a:lnTo>
                <a:lnTo>
                  <a:pt x="5446" y="241"/>
                </a:lnTo>
                <a:lnTo>
                  <a:pt x="5447" y="198"/>
                </a:lnTo>
                <a:lnTo>
                  <a:pt x="5447" y="155"/>
                </a:lnTo>
                <a:lnTo>
                  <a:pt x="5448" y="198"/>
                </a:lnTo>
                <a:lnTo>
                  <a:pt x="5448" y="242"/>
                </a:lnTo>
                <a:lnTo>
                  <a:pt x="5449" y="286"/>
                </a:lnTo>
                <a:lnTo>
                  <a:pt x="5450" y="330"/>
                </a:lnTo>
                <a:lnTo>
                  <a:pt x="5450" y="373"/>
                </a:lnTo>
                <a:lnTo>
                  <a:pt x="5451" y="369"/>
                </a:lnTo>
                <a:lnTo>
                  <a:pt x="5451" y="366"/>
                </a:lnTo>
                <a:lnTo>
                  <a:pt x="5452" y="367"/>
                </a:lnTo>
                <a:lnTo>
                  <a:pt x="5453" y="370"/>
                </a:lnTo>
                <a:lnTo>
                  <a:pt x="5453" y="369"/>
                </a:lnTo>
                <a:lnTo>
                  <a:pt x="5454" y="372"/>
                </a:lnTo>
                <a:lnTo>
                  <a:pt x="5455" y="372"/>
                </a:lnTo>
                <a:lnTo>
                  <a:pt x="5455" y="372"/>
                </a:lnTo>
                <a:lnTo>
                  <a:pt x="5456" y="375"/>
                </a:lnTo>
                <a:lnTo>
                  <a:pt x="5456" y="376"/>
                </a:lnTo>
                <a:lnTo>
                  <a:pt x="5457" y="377"/>
                </a:lnTo>
                <a:lnTo>
                  <a:pt x="5458" y="377"/>
                </a:lnTo>
                <a:lnTo>
                  <a:pt x="5458" y="379"/>
                </a:lnTo>
                <a:lnTo>
                  <a:pt x="5459" y="380"/>
                </a:lnTo>
                <a:lnTo>
                  <a:pt x="5459" y="379"/>
                </a:lnTo>
                <a:lnTo>
                  <a:pt x="5460" y="377"/>
                </a:lnTo>
                <a:lnTo>
                  <a:pt x="5460" y="372"/>
                </a:lnTo>
                <a:lnTo>
                  <a:pt x="5461" y="371"/>
                </a:lnTo>
                <a:lnTo>
                  <a:pt x="5462" y="362"/>
                </a:lnTo>
                <a:lnTo>
                  <a:pt x="5462" y="355"/>
                </a:lnTo>
                <a:lnTo>
                  <a:pt x="5463" y="348"/>
                </a:lnTo>
                <a:lnTo>
                  <a:pt x="5463" y="340"/>
                </a:lnTo>
                <a:lnTo>
                  <a:pt x="5464" y="332"/>
                </a:lnTo>
                <a:lnTo>
                  <a:pt x="5464" y="320"/>
                </a:lnTo>
                <a:lnTo>
                  <a:pt x="5465" y="318"/>
                </a:lnTo>
                <a:lnTo>
                  <a:pt x="5466" y="302"/>
                </a:lnTo>
                <a:lnTo>
                  <a:pt x="5466" y="305"/>
                </a:lnTo>
                <a:lnTo>
                  <a:pt x="5467" y="307"/>
                </a:lnTo>
                <a:lnTo>
                  <a:pt x="5468" y="303"/>
                </a:lnTo>
                <a:lnTo>
                  <a:pt x="5468" y="312"/>
                </a:lnTo>
                <a:lnTo>
                  <a:pt x="5469" y="310"/>
                </a:lnTo>
                <a:lnTo>
                  <a:pt x="5469" y="317"/>
                </a:lnTo>
                <a:lnTo>
                  <a:pt x="5470" y="316"/>
                </a:lnTo>
                <a:lnTo>
                  <a:pt x="5471" y="318"/>
                </a:lnTo>
                <a:lnTo>
                  <a:pt x="5471" y="322"/>
                </a:lnTo>
                <a:lnTo>
                  <a:pt x="5472" y="320"/>
                </a:lnTo>
                <a:lnTo>
                  <a:pt x="5473" y="324"/>
                </a:lnTo>
                <a:lnTo>
                  <a:pt x="5473" y="320"/>
                </a:lnTo>
                <a:lnTo>
                  <a:pt x="5474" y="325"/>
                </a:lnTo>
                <a:lnTo>
                  <a:pt x="5474" y="323"/>
                </a:lnTo>
                <a:lnTo>
                  <a:pt x="5475" y="322"/>
                </a:lnTo>
                <a:lnTo>
                  <a:pt x="5475" y="321"/>
                </a:lnTo>
                <a:lnTo>
                  <a:pt x="5476" y="320"/>
                </a:lnTo>
                <a:lnTo>
                  <a:pt x="5476" y="326"/>
                </a:lnTo>
                <a:lnTo>
                  <a:pt x="5477" y="324"/>
                </a:lnTo>
                <a:lnTo>
                  <a:pt x="5478" y="325"/>
                </a:lnTo>
                <a:lnTo>
                  <a:pt x="5478" y="327"/>
                </a:lnTo>
                <a:lnTo>
                  <a:pt x="5479" y="323"/>
                </a:lnTo>
                <a:lnTo>
                  <a:pt x="5479" y="328"/>
                </a:lnTo>
                <a:lnTo>
                  <a:pt x="5480" y="328"/>
                </a:lnTo>
                <a:lnTo>
                  <a:pt x="5481" y="331"/>
                </a:lnTo>
                <a:lnTo>
                  <a:pt x="5481" y="330"/>
                </a:lnTo>
                <a:lnTo>
                  <a:pt x="5482" y="331"/>
                </a:lnTo>
                <a:lnTo>
                  <a:pt x="5482" y="330"/>
                </a:lnTo>
                <a:lnTo>
                  <a:pt x="5483" y="327"/>
                </a:lnTo>
                <a:lnTo>
                  <a:pt x="5484" y="330"/>
                </a:lnTo>
                <a:lnTo>
                  <a:pt x="5484" y="326"/>
                </a:lnTo>
                <a:lnTo>
                  <a:pt x="5485" y="327"/>
                </a:lnTo>
                <a:lnTo>
                  <a:pt x="5486" y="326"/>
                </a:lnTo>
                <a:lnTo>
                  <a:pt x="5486" y="324"/>
                </a:lnTo>
                <a:lnTo>
                  <a:pt x="5487" y="327"/>
                </a:lnTo>
                <a:lnTo>
                  <a:pt x="5487" y="325"/>
                </a:lnTo>
                <a:lnTo>
                  <a:pt x="5488" y="323"/>
                </a:lnTo>
                <a:lnTo>
                  <a:pt x="5489" y="317"/>
                </a:lnTo>
                <a:lnTo>
                  <a:pt x="5489" y="317"/>
                </a:lnTo>
                <a:lnTo>
                  <a:pt x="5490" y="316"/>
                </a:lnTo>
                <a:lnTo>
                  <a:pt x="5490" y="310"/>
                </a:lnTo>
                <a:lnTo>
                  <a:pt x="5491" y="302"/>
                </a:lnTo>
                <a:lnTo>
                  <a:pt x="5491" y="295"/>
                </a:lnTo>
                <a:lnTo>
                  <a:pt x="5492" y="307"/>
                </a:lnTo>
                <a:lnTo>
                  <a:pt x="5492" y="289"/>
                </a:lnTo>
                <a:lnTo>
                  <a:pt x="5493" y="299"/>
                </a:lnTo>
                <a:lnTo>
                  <a:pt x="5494" y="298"/>
                </a:lnTo>
                <a:lnTo>
                  <a:pt x="5494" y="302"/>
                </a:lnTo>
                <a:lnTo>
                  <a:pt x="5495" y="316"/>
                </a:lnTo>
                <a:lnTo>
                  <a:pt x="5495" y="318"/>
                </a:lnTo>
                <a:lnTo>
                  <a:pt x="5496" y="324"/>
                </a:lnTo>
                <a:lnTo>
                  <a:pt x="5497" y="320"/>
                </a:lnTo>
                <a:lnTo>
                  <a:pt x="5497" y="323"/>
                </a:lnTo>
                <a:lnTo>
                  <a:pt x="5498" y="324"/>
                </a:lnTo>
                <a:lnTo>
                  <a:pt x="5499" y="324"/>
                </a:lnTo>
                <a:lnTo>
                  <a:pt x="5499" y="326"/>
                </a:lnTo>
                <a:lnTo>
                  <a:pt x="5500" y="322"/>
                </a:lnTo>
                <a:lnTo>
                  <a:pt x="5500" y="323"/>
                </a:lnTo>
                <a:lnTo>
                  <a:pt x="5501" y="323"/>
                </a:lnTo>
                <a:lnTo>
                  <a:pt x="5502" y="320"/>
                </a:lnTo>
                <a:lnTo>
                  <a:pt x="5502" y="320"/>
                </a:lnTo>
                <a:lnTo>
                  <a:pt x="5503" y="317"/>
                </a:lnTo>
                <a:lnTo>
                  <a:pt x="5503" y="323"/>
                </a:lnTo>
                <a:lnTo>
                  <a:pt x="5504" y="343"/>
                </a:lnTo>
                <a:lnTo>
                  <a:pt x="5505" y="300"/>
                </a:lnTo>
                <a:lnTo>
                  <a:pt x="5505" y="256"/>
                </a:lnTo>
                <a:lnTo>
                  <a:pt x="5506" y="213"/>
                </a:lnTo>
                <a:lnTo>
                  <a:pt x="5506" y="170"/>
                </a:lnTo>
                <a:lnTo>
                  <a:pt x="5507" y="213"/>
                </a:lnTo>
                <a:lnTo>
                  <a:pt x="5507" y="257"/>
                </a:lnTo>
                <a:lnTo>
                  <a:pt x="5508" y="301"/>
                </a:lnTo>
                <a:lnTo>
                  <a:pt x="5508" y="344"/>
                </a:lnTo>
                <a:lnTo>
                  <a:pt x="5509" y="371"/>
                </a:lnTo>
                <a:lnTo>
                  <a:pt x="5510" y="370"/>
                </a:lnTo>
                <a:lnTo>
                  <a:pt x="5510" y="370"/>
                </a:lnTo>
                <a:lnTo>
                  <a:pt x="5511" y="367"/>
                </a:lnTo>
                <a:lnTo>
                  <a:pt x="5512" y="370"/>
                </a:lnTo>
                <a:lnTo>
                  <a:pt x="5512" y="368"/>
                </a:lnTo>
                <a:lnTo>
                  <a:pt x="5513" y="370"/>
                </a:lnTo>
                <a:lnTo>
                  <a:pt x="5513" y="371"/>
                </a:lnTo>
                <a:lnTo>
                  <a:pt x="5514" y="372"/>
                </a:lnTo>
                <a:lnTo>
                  <a:pt x="5515" y="376"/>
                </a:lnTo>
                <a:lnTo>
                  <a:pt x="5515" y="375"/>
                </a:lnTo>
                <a:lnTo>
                  <a:pt x="5516" y="377"/>
                </a:lnTo>
                <a:lnTo>
                  <a:pt x="5517" y="376"/>
                </a:lnTo>
                <a:lnTo>
                  <a:pt x="5517" y="378"/>
                </a:lnTo>
                <a:lnTo>
                  <a:pt x="5518" y="379"/>
                </a:lnTo>
                <a:lnTo>
                  <a:pt x="5518" y="376"/>
                </a:lnTo>
                <a:lnTo>
                  <a:pt x="5519" y="379"/>
                </a:lnTo>
                <a:lnTo>
                  <a:pt x="5519" y="374"/>
                </a:lnTo>
                <a:lnTo>
                  <a:pt x="5520" y="370"/>
                </a:lnTo>
                <a:lnTo>
                  <a:pt x="5521" y="364"/>
                </a:lnTo>
                <a:lnTo>
                  <a:pt x="5521" y="356"/>
                </a:lnTo>
                <a:lnTo>
                  <a:pt x="5522" y="349"/>
                </a:lnTo>
                <a:lnTo>
                  <a:pt x="5522" y="338"/>
                </a:lnTo>
                <a:lnTo>
                  <a:pt x="5523" y="333"/>
                </a:lnTo>
                <a:lnTo>
                  <a:pt x="5523" y="321"/>
                </a:lnTo>
                <a:lnTo>
                  <a:pt x="5524" y="312"/>
                </a:lnTo>
                <a:lnTo>
                  <a:pt x="5525" y="308"/>
                </a:lnTo>
                <a:lnTo>
                  <a:pt x="5525" y="300"/>
                </a:lnTo>
                <a:lnTo>
                  <a:pt x="5526" y="302"/>
                </a:lnTo>
                <a:lnTo>
                  <a:pt x="5526" y="302"/>
                </a:lnTo>
                <a:lnTo>
                  <a:pt x="5527" y="305"/>
                </a:lnTo>
                <a:lnTo>
                  <a:pt x="5528" y="310"/>
                </a:lnTo>
                <a:lnTo>
                  <a:pt x="5528" y="312"/>
                </a:lnTo>
                <a:lnTo>
                  <a:pt x="5529" y="314"/>
                </a:lnTo>
                <a:lnTo>
                  <a:pt x="5530" y="314"/>
                </a:lnTo>
                <a:lnTo>
                  <a:pt x="5530" y="319"/>
                </a:lnTo>
                <a:lnTo>
                  <a:pt x="5531" y="317"/>
                </a:lnTo>
                <a:lnTo>
                  <a:pt x="5531" y="319"/>
                </a:lnTo>
                <a:lnTo>
                  <a:pt x="5532" y="319"/>
                </a:lnTo>
                <a:lnTo>
                  <a:pt x="5533" y="318"/>
                </a:lnTo>
                <a:lnTo>
                  <a:pt x="5533" y="321"/>
                </a:lnTo>
                <a:lnTo>
                  <a:pt x="5534" y="320"/>
                </a:lnTo>
                <a:lnTo>
                  <a:pt x="5534" y="322"/>
                </a:lnTo>
                <a:lnTo>
                  <a:pt x="5535" y="321"/>
                </a:lnTo>
                <a:lnTo>
                  <a:pt x="5535" y="324"/>
                </a:lnTo>
                <a:lnTo>
                  <a:pt x="5536" y="326"/>
                </a:lnTo>
                <a:lnTo>
                  <a:pt x="5537" y="324"/>
                </a:lnTo>
                <a:lnTo>
                  <a:pt x="5537" y="327"/>
                </a:lnTo>
                <a:lnTo>
                  <a:pt x="5538" y="325"/>
                </a:lnTo>
                <a:lnTo>
                  <a:pt x="5538" y="328"/>
                </a:lnTo>
                <a:lnTo>
                  <a:pt x="5539" y="328"/>
                </a:lnTo>
                <a:lnTo>
                  <a:pt x="5539" y="329"/>
                </a:lnTo>
                <a:lnTo>
                  <a:pt x="5540" y="329"/>
                </a:lnTo>
                <a:lnTo>
                  <a:pt x="5541" y="327"/>
                </a:lnTo>
                <a:lnTo>
                  <a:pt x="5541" y="329"/>
                </a:lnTo>
                <a:lnTo>
                  <a:pt x="5542" y="326"/>
                </a:lnTo>
                <a:lnTo>
                  <a:pt x="5543" y="330"/>
                </a:lnTo>
                <a:lnTo>
                  <a:pt x="5543" y="324"/>
                </a:lnTo>
                <a:lnTo>
                  <a:pt x="5544" y="325"/>
                </a:lnTo>
                <a:lnTo>
                  <a:pt x="5544" y="324"/>
                </a:lnTo>
                <a:lnTo>
                  <a:pt x="5545" y="320"/>
                </a:lnTo>
                <a:lnTo>
                  <a:pt x="5546" y="322"/>
                </a:lnTo>
                <a:lnTo>
                  <a:pt x="5546" y="320"/>
                </a:lnTo>
                <a:lnTo>
                  <a:pt x="5547" y="320"/>
                </a:lnTo>
                <a:lnTo>
                  <a:pt x="5548" y="316"/>
                </a:lnTo>
                <a:lnTo>
                  <a:pt x="5548" y="314"/>
                </a:lnTo>
                <a:lnTo>
                  <a:pt x="5549" y="315"/>
                </a:lnTo>
                <a:lnTo>
                  <a:pt x="5549" y="306"/>
                </a:lnTo>
                <a:lnTo>
                  <a:pt x="5550" y="304"/>
                </a:lnTo>
                <a:lnTo>
                  <a:pt x="5550" y="289"/>
                </a:lnTo>
                <a:lnTo>
                  <a:pt x="5551" y="303"/>
                </a:lnTo>
                <a:lnTo>
                  <a:pt x="5552" y="286"/>
                </a:lnTo>
                <a:lnTo>
                  <a:pt x="5552" y="292"/>
                </a:lnTo>
                <a:lnTo>
                  <a:pt x="5553" y="300"/>
                </a:lnTo>
                <a:lnTo>
                  <a:pt x="5553" y="301"/>
                </a:lnTo>
                <a:lnTo>
                  <a:pt x="5554" y="308"/>
                </a:lnTo>
                <a:lnTo>
                  <a:pt x="5554" y="318"/>
                </a:lnTo>
                <a:lnTo>
                  <a:pt x="5555" y="321"/>
                </a:lnTo>
                <a:lnTo>
                  <a:pt x="5556" y="323"/>
                </a:lnTo>
                <a:lnTo>
                  <a:pt x="5556" y="323"/>
                </a:lnTo>
                <a:lnTo>
                  <a:pt x="5557" y="328"/>
                </a:lnTo>
                <a:lnTo>
                  <a:pt x="5557" y="324"/>
                </a:lnTo>
                <a:lnTo>
                  <a:pt x="5558" y="326"/>
                </a:lnTo>
                <a:lnTo>
                  <a:pt x="5559" y="325"/>
                </a:lnTo>
                <a:lnTo>
                  <a:pt x="5559" y="325"/>
                </a:lnTo>
                <a:lnTo>
                  <a:pt x="5560" y="323"/>
                </a:lnTo>
                <a:lnTo>
                  <a:pt x="5561" y="325"/>
                </a:lnTo>
                <a:lnTo>
                  <a:pt x="5561" y="325"/>
                </a:lnTo>
                <a:lnTo>
                  <a:pt x="5562" y="321"/>
                </a:lnTo>
                <a:lnTo>
                  <a:pt x="5562" y="323"/>
                </a:lnTo>
                <a:lnTo>
                  <a:pt x="5563" y="325"/>
                </a:lnTo>
                <a:lnTo>
                  <a:pt x="5564" y="346"/>
                </a:lnTo>
                <a:lnTo>
                  <a:pt x="5564" y="302"/>
                </a:lnTo>
                <a:lnTo>
                  <a:pt x="5565" y="259"/>
                </a:lnTo>
                <a:lnTo>
                  <a:pt x="5565" y="216"/>
                </a:lnTo>
                <a:lnTo>
                  <a:pt x="5566" y="172"/>
                </a:lnTo>
                <a:lnTo>
                  <a:pt x="5566" y="216"/>
                </a:lnTo>
                <a:lnTo>
                  <a:pt x="5567" y="260"/>
                </a:lnTo>
                <a:lnTo>
                  <a:pt x="5568" y="303"/>
                </a:lnTo>
                <a:lnTo>
                  <a:pt x="5568" y="347"/>
                </a:lnTo>
                <a:lnTo>
                  <a:pt x="5569" y="376"/>
                </a:lnTo>
                <a:lnTo>
                  <a:pt x="5569" y="375"/>
                </a:lnTo>
                <a:lnTo>
                  <a:pt x="5570" y="370"/>
                </a:lnTo>
                <a:lnTo>
                  <a:pt x="5570" y="372"/>
                </a:lnTo>
                <a:lnTo>
                  <a:pt x="5571" y="374"/>
                </a:lnTo>
                <a:lnTo>
                  <a:pt x="5572" y="370"/>
                </a:lnTo>
                <a:lnTo>
                  <a:pt x="5572" y="374"/>
                </a:lnTo>
                <a:lnTo>
                  <a:pt x="5573" y="375"/>
                </a:lnTo>
                <a:lnTo>
                  <a:pt x="5574" y="375"/>
                </a:lnTo>
                <a:lnTo>
                  <a:pt x="5574" y="376"/>
                </a:lnTo>
                <a:lnTo>
                  <a:pt x="5575" y="381"/>
                </a:lnTo>
                <a:lnTo>
                  <a:pt x="5575" y="381"/>
                </a:lnTo>
                <a:lnTo>
                  <a:pt x="5576" y="379"/>
                </a:lnTo>
                <a:lnTo>
                  <a:pt x="5577" y="383"/>
                </a:lnTo>
                <a:lnTo>
                  <a:pt x="5577" y="381"/>
                </a:lnTo>
                <a:lnTo>
                  <a:pt x="5578" y="382"/>
                </a:lnTo>
                <a:lnTo>
                  <a:pt x="5579" y="381"/>
                </a:lnTo>
                <a:lnTo>
                  <a:pt x="5579" y="376"/>
                </a:lnTo>
                <a:lnTo>
                  <a:pt x="5580" y="374"/>
                </a:lnTo>
                <a:lnTo>
                  <a:pt x="5580" y="367"/>
                </a:lnTo>
                <a:lnTo>
                  <a:pt x="5581" y="364"/>
                </a:lnTo>
                <a:lnTo>
                  <a:pt x="5581" y="353"/>
                </a:lnTo>
                <a:lnTo>
                  <a:pt x="5582" y="347"/>
                </a:lnTo>
                <a:lnTo>
                  <a:pt x="5582" y="339"/>
                </a:lnTo>
                <a:lnTo>
                  <a:pt x="5583" y="326"/>
                </a:lnTo>
                <a:lnTo>
                  <a:pt x="5584" y="319"/>
                </a:lnTo>
                <a:lnTo>
                  <a:pt x="5584" y="312"/>
                </a:lnTo>
                <a:lnTo>
                  <a:pt x="5585" y="309"/>
                </a:lnTo>
                <a:lnTo>
                  <a:pt x="5585" y="310"/>
                </a:lnTo>
                <a:lnTo>
                  <a:pt x="5586" y="312"/>
                </a:lnTo>
                <a:lnTo>
                  <a:pt x="5587" y="312"/>
                </a:lnTo>
                <a:lnTo>
                  <a:pt x="5587" y="314"/>
                </a:lnTo>
                <a:lnTo>
                  <a:pt x="5588" y="321"/>
                </a:lnTo>
                <a:lnTo>
                  <a:pt x="5588" y="320"/>
                </a:lnTo>
                <a:lnTo>
                  <a:pt x="5589" y="322"/>
                </a:lnTo>
                <a:lnTo>
                  <a:pt x="5590" y="323"/>
                </a:lnTo>
                <a:lnTo>
                  <a:pt x="5590" y="324"/>
                </a:lnTo>
                <a:lnTo>
                  <a:pt x="5591" y="325"/>
                </a:lnTo>
                <a:lnTo>
                  <a:pt x="5592" y="325"/>
                </a:lnTo>
                <a:lnTo>
                  <a:pt x="5592" y="327"/>
                </a:lnTo>
                <a:lnTo>
                  <a:pt x="5593" y="322"/>
                </a:lnTo>
                <a:lnTo>
                  <a:pt x="5593" y="325"/>
                </a:lnTo>
                <a:lnTo>
                  <a:pt x="5594" y="325"/>
                </a:lnTo>
                <a:lnTo>
                  <a:pt x="5595" y="323"/>
                </a:lnTo>
                <a:lnTo>
                  <a:pt x="5595" y="326"/>
                </a:lnTo>
                <a:lnTo>
                  <a:pt x="5596" y="325"/>
                </a:lnTo>
                <a:lnTo>
                  <a:pt x="5596" y="329"/>
                </a:lnTo>
                <a:lnTo>
                  <a:pt x="5597" y="328"/>
                </a:lnTo>
                <a:lnTo>
                  <a:pt x="5597" y="329"/>
                </a:lnTo>
                <a:lnTo>
                  <a:pt x="5598" y="329"/>
                </a:lnTo>
                <a:lnTo>
                  <a:pt x="5598" y="330"/>
                </a:lnTo>
                <a:lnTo>
                  <a:pt x="5599" y="335"/>
                </a:lnTo>
                <a:lnTo>
                  <a:pt x="5600" y="331"/>
                </a:lnTo>
                <a:lnTo>
                  <a:pt x="5600" y="335"/>
                </a:lnTo>
                <a:lnTo>
                  <a:pt x="5601" y="334"/>
                </a:lnTo>
                <a:lnTo>
                  <a:pt x="5602" y="332"/>
                </a:lnTo>
                <a:lnTo>
                  <a:pt x="5602" y="333"/>
                </a:lnTo>
                <a:lnTo>
                  <a:pt x="5603" y="328"/>
                </a:lnTo>
                <a:lnTo>
                  <a:pt x="5603" y="331"/>
                </a:lnTo>
                <a:lnTo>
                  <a:pt x="5604" y="328"/>
                </a:lnTo>
                <a:lnTo>
                  <a:pt x="5605" y="329"/>
                </a:lnTo>
                <a:lnTo>
                  <a:pt x="5605" y="328"/>
                </a:lnTo>
                <a:lnTo>
                  <a:pt x="5606" y="326"/>
                </a:lnTo>
                <a:lnTo>
                  <a:pt x="5606" y="323"/>
                </a:lnTo>
                <a:lnTo>
                  <a:pt x="5607" y="319"/>
                </a:lnTo>
                <a:lnTo>
                  <a:pt x="5608" y="318"/>
                </a:lnTo>
                <a:lnTo>
                  <a:pt x="5608" y="316"/>
                </a:lnTo>
                <a:lnTo>
                  <a:pt x="5609" y="314"/>
                </a:lnTo>
                <a:lnTo>
                  <a:pt x="5609" y="307"/>
                </a:lnTo>
                <a:lnTo>
                  <a:pt x="5610" y="295"/>
                </a:lnTo>
                <a:lnTo>
                  <a:pt x="5611" y="310"/>
                </a:lnTo>
                <a:lnTo>
                  <a:pt x="5611" y="291"/>
                </a:lnTo>
                <a:lnTo>
                  <a:pt x="5612" y="302"/>
                </a:lnTo>
                <a:lnTo>
                  <a:pt x="5612" y="297"/>
                </a:lnTo>
                <a:lnTo>
                  <a:pt x="5613" y="306"/>
                </a:lnTo>
                <a:lnTo>
                  <a:pt x="5613" y="315"/>
                </a:lnTo>
                <a:lnTo>
                  <a:pt x="5614" y="318"/>
                </a:lnTo>
                <a:lnTo>
                  <a:pt x="5615" y="326"/>
                </a:lnTo>
                <a:lnTo>
                  <a:pt x="5615" y="324"/>
                </a:lnTo>
                <a:lnTo>
                  <a:pt x="5616" y="327"/>
                </a:lnTo>
                <a:lnTo>
                  <a:pt x="5616" y="325"/>
                </a:lnTo>
                <a:lnTo>
                  <a:pt x="5617" y="327"/>
                </a:lnTo>
                <a:lnTo>
                  <a:pt x="5618" y="326"/>
                </a:lnTo>
                <a:lnTo>
                  <a:pt x="5618" y="326"/>
                </a:lnTo>
                <a:lnTo>
                  <a:pt x="5619" y="326"/>
                </a:lnTo>
                <a:lnTo>
                  <a:pt x="5619" y="324"/>
                </a:lnTo>
                <a:lnTo>
                  <a:pt x="5620" y="324"/>
                </a:lnTo>
                <a:lnTo>
                  <a:pt x="5621" y="322"/>
                </a:lnTo>
                <a:lnTo>
                  <a:pt x="5621" y="320"/>
                </a:lnTo>
                <a:lnTo>
                  <a:pt x="5622" y="323"/>
                </a:lnTo>
                <a:lnTo>
                  <a:pt x="5623" y="341"/>
                </a:lnTo>
                <a:lnTo>
                  <a:pt x="5623" y="310"/>
                </a:lnTo>
                <a:lnTo>
                  <a:pt x="5624" y="266"/>
                </a:lnTo>
                <a:lnTo>
                  <a:pt x="5624" y="223"/>
                </a:lnTo>
                <a:lnTo>
                  <a:pt x="5625" y="180"/>
                </a:lnTo>
                <a:lnTo>
                  <a:pt x="5625" y="172"/>
                </a:lnTo>
                <a:lnTo>
                  <a:pt x="5626" y="216"/>
                </a:lnTo>
                <a:lnTo>
                  <a:pt x="5627" y="260"/>
                </a:lnTo>
                <a:lnTo>
                  <a:pt x="5627" y="303"/>
                </a:lnTo>
                <a:lnTo>
                  <a:pt x="5628" y="347"/>
                </a:lnTo>
                <a:lnTo>
                  <a:pt x="5628" y="372"/>
                </a:lnTo>
                <a:lnTo>
                  <a:pt x="5629" y="367"/>
                </a:lnTo>
                <a:lnTo>
                  <a:pt x="5629" y="366"/>
                </a:lnTo>
                <a:lnTo>
                  <a:pt x="5630" y="370"/>
                </a:lnTo>
                <a:lnTo>
                  <a:pt x="5631" y="369"/>
                </a:lnTo>
                <a:lnTo>
                  <a:pt x="5631" y="372"/>
                </a:lnTo>
                <a:lnTo>
                  <a:pt x="5632" y="370"/>
                </a:lnTo>
                <a:lnTo>
                  <a:pt x="5633" y="374"/>
                </a:lnTo>
                <a:lnTo>
                  <a:pt x="5633" y="376"/>
                </a:lnTo>
                <a:lnTo>
                  <a:pt x="5634" y="375"/>
                </a:lnTo>
                <a:lnTo>
                  <a:pt x="5634" y="380"/>
                </a:lnTo>
                <a:lnTo>
                  <a:pt x="5635" y="376"/>
                </a:lnTo>
                <a:lnTo>
                  <a:pt x="5636" y="380"/>
                </a:lnTo>
                <a:lnTo>
                  <a:pt x="5636" y="380"/>
                </a:lnTo>
                <a:lnTo>
                  <a:pt x="5637" y="377"/>
                </a:lnTo>
                <a:lnTo>
                  <a:pt x="5637" y="378"/>
                </a:lnTo>
                <a:lnTo>
                  <a:pt x="5638" y="374"/>
                </a:lnTo>
                <a:lnTo>
                  <a:pt x="5639" y="372"/>
                </a:lnTo>
                <a:lnTo>
                  <a:pt x="5639" y="365"/>
                </a:lnTo>
                <a:lnTo>
                  <a:pt x="5640" y="358"/>
                </a:lnTo>
                <a:lnTo>
                  <a:pt x="5640" y="352"/>
                </a:lnTo>
                <a:lnTo>
                  <a:pt x="5641" y="340"/>
                </a:lnTo>
                <a:lnTo>
                  <a:pt x="5641" y="336"/>
                </a:lnTo>
                <a:lnTo>
                  <a:pt x="5642" y="323"/>
                </a:lnTo>
                <a:lnTo>
                  <a:pt x="5643" y="317"/>
                </a:lnTo>
                <a:lnTo>
                  <a:pt x="5643" y="308"/>
                </a:lnTo>
                <a:lnTo>
                  <a:pt x="5644" y="303"/>
                </a:lnTo>
                <a:lnTo>
                  <a:pt x="5644" y="304"/>
                </a:lnTo>
                <a:lnTo>
                  <a:pt x="5645" y="302"/>
                </a:lnTo>
                <a:lnTo>
                  <a:pt x="5646" y="308"/>
                </a:lnTo>
                <a:lnTo>
                  <a:pt x="5646" y="308"/>
                </a:lnTo>
                <a:lnTo>
                  <a:pt x="5647" y="317"/>
                </a:lnTo>
                <a:lnTo>
                  <a:pt x="5647" y="315"/>
                </a:lnTo>
                <a:lnTo>
                  <a:pt x="5648" y="317"/>
                </a:lnTo>
                <a:lnTo>
                  <a:pt x="5649" y="320"/>
                </a:lnTo>
                <a:lnTo>
                  <a:pt x="5649" y="318"/>
                </a:lnTo>
                <a:lnTo>
                  <a:pt x="5650" y="321"/>
                </a:lnTo>
                <a:lnTo>
                  <a:pt x="5650" y="320"/>
                </a:lnTo>
                <a:lnTo>
                  <a:pt x="5651" y="320"/>
                </a:lnTo>
                <a:lnTo>
                  <a:pt x="5652" y="320"/>
                </a:lnTo>
                <a:lnTo>
                  <a:pt x="5652" y="321"/>
                </a:lnTo>
                <a:lnTo>
                  <a:pt x="5653" y="323"/>
                </a:lnTo>
                <a:lnTo>
                  <a:pt x="5654" y="320"/>
                </a:lnTo>
                <a:lnTo>
                  <a:pt x="5654" y="325"/>
                </a:lnTo>
                <a:lnTo>
                  <a:pt x="5655" y="323"/>
                </a:lnTo>
                <a:lnTo>
                  <a:pt x="5655" y="325"/>
                </a:lnTo>
                <a:lnTo>
                  <a:pt x="5656" y="326"/>
                </a:lnTo>
                <a:lnTo>
                  <a:pt x="5656" y="324"/>
                </a:lnTo>
                <a:lnTo>
                  <a:pt x="5657" y="327"/>
                </a:lnTo>
                <a:lnTo>
                  <a:pt x="5657" y="325"/>
                </a:lnTo>
                <a:lnTo>
                  <a:pt x="5658" y="327"/>
                </a:lnTo>
                <a:lnTo>
                  <a:pt x="5659" y="326"/>
                </a:lnTo>
                <a:lnTo>
                  <a:pt x="5659" y="329"/>
                </a:lnTo>
                <a:lnTo>
                  <a:pt x="5660" y="326"/>
                </a:lnTo>
                <a:lnTo>
                  <a:pt x="5660" y="326"/>
                </a:lnTo>
                <a:lnTo>
                  <a:pt x="5661" y="329"/>
                </a:lnTo>
                <a:lnTo>
                  <a:pt x="5662" y="325"/>
                </a:lnTo>
                <a:lnTo>
                  <a:pt x="5662" y="325"/>
                </a:lnTo>
                <a:lnTo>
                  <a:pt x="5663" y="323"/>
                </a:lnTo>
                <a:lnTo>
                  <a:pt x="5664" y="322"/>
                </a:lnTo>
                <a:lnTo>
                  <a:pt x="5664" y="323"/>
                </a:lnTo>
                <a:lnTo>
                  <a:pt x="5665" y="321"/>
                </a:lnTo>
                <a:lnTo>
                  <a:pt x="5665" y="321"/>
                </a:lnTo>
                <a:lnTo>
                  <a:pt x="5666" y="314"/>
                </a:lnTo>
                <a:lnTo>
                  <a:pt x="5667" y="315"/>
                </a:lnTo>
                <a:lnTo>
                  <a:pt x="5667" y="310"/>
                </a:lnTo>
                <a:lnTo>
                  <a:pt x="5668" y="307"/>
                </a:lnTo>
                <a:lnTo>
                  <a:pt x="5668" y="304"/>
                </a:lnTo>
                <a:lnTo>
                  <a:pt x="5669" y="288"/>
                </a:lnTo>
                <a:lnTo>
                  <a:pt x="5670" y="298"/>
                </a:lnTo>
                <a:lnTo>
                  <a:pt x="5670" y="286"/>
                </a:lnTo>
                <a:lnTo>
                  <a:pt x="5671" y="290"/>
                </a:lnTo>
                <a:lnTo>
                  <a:pt x="5671" y="295"/>
                </a:lnTo>
                <a:lnTo>
                  <a:pt x="5672" y="298"/>
                </a:lnTo>
                <a:lnTo>
                  <a:pt x="5672" y="303"/>
                </a:lnTo>
                <a:lnTo>
                  <a:pt x="5673" y="313"/>
                </a:lnTo>
                <a:lnTo>
                  <a:pt x="5673" y="320"/>
                </a:lnTo>
                <a:lnTo>
                  <a:pt x="5674" y="318"/>
                </a:lnTo>
                <a:lnTo>
                  <a:pt x="5675" y="321"/>
                </a:lnTo>
                <a:lnTo>
                  <a:pt x="5675" y="322"/>
                </a:lnTo>
                <a:lnTo>
                  <a:pt x="5676" y="321"/>
                </a:lnTo>
                <a:lnTo>
                  <a:pt x="5677" y="324"/>
                </a:lnTo>
                <a:lnTo>
                  <a:pt x="5677" y="323"/>
                </a:lnTo>
                <a:lnTo>
                  <a:pt x="5678" y="322"/>
                </a:lnTo>
                <a:lnTo>
                  <a:pt x="5678" y="323"/>
                </a:lnTo>
                <a:lnTo>
                  <a:pt x="5679" y="320"/>
                </a:lnTo>
                <a:lnTo>
                  <a:pt x="5680" y="321"/>
                </a:lnTo>
                <a:lnTo>
                  <a:pt x="5680" y="318"/>
                </a:lnTo>
                <a:lnTo>
                  <a:pt x="5681" y="319"/>
                </a:lnTo>
                <a:lnTo>
                  <a:pt x="5681" y="321"/>
                </a:lnTo>
                <a:lnTo>
                  <a:pt x="5682" y="342"/>
                </a:lnTo>
                <a:lnTo>
                  <a:pt x="5683" y="299"/>
                </a:lnTo>
                <a:lnTo>
                  <a:pt x="5683" y="256"/>
                </a:lnTo>
                <a:lnTo>
                  <a:pt x="5684" y="212"/>
                </a:lnTo>
                <a:lnTo>
                  <a:pt x="5684" y="169"/>
                </a:lnTo>
                <a:lnTo>
                  <a:pt x="5685" y="213"/>
                </a:lnTo>
                <a:lnTo>
                  <a:pt x="5686" y="256"/>
                </a:lnTo>
                <a:lnTo>
                  <a:pt x="5686" y="300"/>
                </a:lnTo>
                <a:lnTo>
                  <a:pt x="5687" y="344"/>
                </a:lnTo>
                <a:lnTo>
                  <a:pt x="5687" y="370"/>
                </a:lnTo>
                <a:lnTo>
                  <a:pt x="5688" y="372"/>
                </a:lnTo>
                <a:lnTo>
                  <a:pt x="5688" y="364"/>
                </a:lnTo>
                <a:lnTo>
                  <a:pt x="5689" y="367"/>
                </a:lnTo>
                <a:lnTo>
                  <a:pt x="5690" y="367"/>
                </a:lnTo>
                <a:lnTo>
                  <a:pt x="5690" y="368"/>
                </a:lnTo>
                <a:lnTo>
                  <a:pt x="5691" y="369"/>
                </a:lnTo>
                <a:lnTo>
                  <a:pt x="5691" y="370"/>
                </a:lnTo>
                <a:lnTo>
                  <a:pt x="5692" y="373"/>
                </a:lnTo>
                <a:lnTo>
                  <a:pt x="5693" y="372"/>
                </a:lnTo>
                <a:lnTo>
                  <a:pt x="5693" y="375"/>
                </a:lnTo>
                <a:lnTo>
                  <a:pt x="5694" y="374"/>
                </a:lnTo>
                <a:lnTo>
                  <a:pt x="5695" y="376"/>
                </a:lnTo>
                <a:lnTo>
                  <a:pt x="5695" y="377"/>
                </a:lnTo>
                <a:lnTo>
                  <a:pt x="5696" y="376"/>
                </a:lnTo>
                <a:lnTo>
                  <a:pt x="5696" y="377"/>
                </a:lnTo>
                <a:lnTo>
                  <a:pt x="5697" y="376"/>
                </a:lnTo>
                <a:lnTo>
                  <a:pt x="5698" y="374"/>
                </a:lnTo>
                <a:lnTo>
                  <a:pt x="5698" y="371"/>
                </a:lnTo>
                <a:lnTo>
                  <a:pt x="5699" y="365"/>
                </a:lnTo>
                <a:lnTo>
                  <a:pt x="5699" y="359"/>
                </a:lnTo>
                <a:lnTo>
                  <a:pt x="5700" y="349"/>
                </a:lnTo>
                <a:lnTo>
                  <a:pt x="5701" y="344"/>
                </a:lnTo>
                <a:lnTo>
                  <a:pt x="5701" y="330"/>
                </a:lnTo>
                <a:lnTo>
                  <a:pt x="5702" y="320"/>
                </a:lnTo>
                <a:lnTo>
                  <a:pt x="5702" y="315"/>
                </a:lnTo>
                <a:lnTo>
                  <a:pt x="5703" y="303"/>
                </a:lnTo>
                <a:lnTo>
                  <a:pt x="5703" y="305"/>
                </a:lnTo>
                <a:lnTo>
                  <a:pt x="5704" y="305"/>
                </a:lnTo>
                <a:lnTo>
                  <a:pt x="5704" y="306"/>
                </a:lnTo>
                <a:lnTo>
                  <a:pt x="5705" y="308"/>
                </a:lnTo>
                <a:lnTo>
                  <a:pt x="5706" y="312"/>
                </a:lnTo>
                <a:lnTo>
                  <a:pt x="5706" y="315"/>
                </a:lnTo>
                <a:lnTo>
                  <a:pt x="5707" y="315"/>
                </a:lnTo>
                <a:lnTo>
                  <a:pt x="5708" y="318"/>
                </a:lnTo>
                <a:lnTo>
                  <a:pt x="5708" y="317"/>
                </a:lnTo>
                <a:lnTo>
                  <a:pt x="5709" y="326"/>
                </a:lnTo>
                <a:lnTo>
                  <a:pt x="5709" y="318"/>
                </a:lnTo>
                <a:lnTo>
                  <a:pt x="5710" y="320"/>
                </a:lnTo>
                <a:lnTo>
                  <a:pt x="5711" y="324"/>
                </a:lnTo>
                <a:lnTo>
                  <a:pt x="5711" y="318"/>
                </a:lnTo>
                <a:lnTo>
                  <a:pt x="5712" y="322"/>
                </a:lnTo>
                <a:lnTo>
                  <a:pt x="5713" y="318"/>
                </a:lnTo>
                <a:lnTo>
                  <a:pt x="5713" y="321"/>
                </a:lnTo>
                <a:lnTo>
                  <a:pt x="5714" y="324"/>
                </a:lnTo>
                <a:lnTo>
                  <a:pt x="5714" y="322"/>
                </a:lnTo>
                <a:lnTo>
                  <a:pt x="5715" y="325"/>
                </a:lnTo>
                <a:lnTo>
                  <a:pt x="5715" y="325"/>
                </a:lnTo>
                <a:lnTo>
                  <a:pt x="5716" y="328"/>
                </a:lnTo>
                <a:lnTo>
                  <a:pt x="5717" y="327"/>
                </a:lnTo>
                <a:lnTo>
                  <a:pt x="5717" y="329"/>
                </a:lnTo>
                <a:lnTo>
                  <a:pt x="5718" y="330"/>
                </a:lnTo>
                <a:lnTo>
                  <a:pt x="5718" y="327"/>
                </a:lnTo>
                <a:lnTo>
                  <a:pt x="5719" y="331"/>
                </a:lnTo>
                <a:lnTo>
                  <a:pt x="5719" y="330"/>
                </a:lnTo>
                <a:lnTo>
                  <a:pt x="5720" y="330"/>
                </a:lnTo>
                <a:lnTo>
                  <a:pt x="5721" y="331"/>
                </a:lnTo>
                <a:lnTo>
                  <a:pt x="5721" y="328"/>
                </a:lnTo>
                <a:lnTo>
                  <a:pt x="5722" y="326"/>
                </a:lnTo>
                <a:lnTo>
                  <a:pt x="5722" y="326"/>
                </a:lnTo>
                <a:lnTo>
                  <a:pt x="5723" y="326"/>
                </a:lnTo>
                <a:lnTo>
                  <a:pt x="5724" y="325"/>
                </a:lnTo>
                <a:lnTo>
                  <a:pt x="5724" y="325"/>
                </a:lnTo>
                <a:lnTo>
                  <a:pt x="5725" y="322"/>
                </a:lnTo>
                <a:lnTo>
                  <a:pt x="5726" y="321"/>
                </a:lnTo>
                <a:lnTo>
                  <a:pt x="5726" y="317"/>
                </a:lnTo>
                <a:lnTo>
                  <a:pt x="5727" y="314"/>
                </a:lnTo>
                <a:lnTo>
                  <a:pt x="5727" y="310"/>
                </a:lnTo>
                <a:lnTo>
                  <a:pt x="5728" y="302"/>
                </a:lnTo>
                <a:lnTo>
                  <a:pt x="5729" y="294"/>
                </a:lnTo>
                <a:lnTo>
                  <a:pt x="5729" y="304"/>
                </a:lnTo>
                <a:lnTo>
                  <a:pt x="5730" y="287"/>
                </a:lnTo>
                <a:lnTo>
                  <a:pt x="5730" y="298"/>
                </a:lnTo>
                <a:lnTo>
                  <a:pt x="5731" y="297"/>
                </a:lnTo>
                <a:lnTo>
                  <a:pt x="5731" y="306"/>
                </a:lnTo>
                <a:lnTo>
                  <a:pt x="5732" y="312"/>
                </a:lnTo>
                <a:lnTo>
                  <a:pt x="5733" y="320"/>
                </a:lnTo>
                <a:lnTo>
                  <a:pt x="5733" y="323"/>
                </a:lnTo>
                <a:lnTo>
                  <a:pt x="5734" y="323"/>
                </a:lnTo>
                <a:lnTo>
                  <a:pt x="5734" y="326"/>
                </a:lnTo>
                <a:lnTo>
                  <a:pt x="5735" y="324"/>
                </a:lnTo>
                <a:lnTo>
                  <a:pt x="5735" y="326"/>
                </a:lnTo>
                <a:lnTo>
                  <a:pt x="5736" y="326"/>
                </a:lnTo>
                <a:lnTo>
                  <a:pt x="5737" y="328"/>
                </a:lnTo>
                <a:lnTo>
                  <a:pt x="5737" y="326"/>
                </a:lnTo>
                <a:lnTo>
                  <a:pt x="5738" y="325"/>
                </a:lnTo>
                <a:lnTo>
                  <a:pt x="5739" y="325"/>
                </a:lnTo>
                <a:lnTo>
                  <a:pt x="5739" y="321"/>
                </a:lnTo>
                <a:lnTo>
                  <a:pt x="5740" y="324"/>
                </a:lnTo>
                <a:lnTo>
                  <a:pt x="5740" y="318"/>
                </a:lnTo>
                <a:lnTo>
                  <a:pt x="5741" y="339"/>
                </a:lnTo>
                <a:lnTo>
                  <a:pt x="5742" y="314"/>
                </a:lnTo>
                <a:lnTo>
                  <a:pt x="5742" y="271"/>
                </a:lnTo>
                <a:lnTo>
                  <a:pt x="5743" y="228"/>
                </a:lnTo>
                <a:lnTo>
                  <a:pt x="5744" y="184"/>
                </a:lnTo>
                <a:lnTo>
                  <a:pt x="5744" y="141"/>
                </a:lnTo>
                <a:lnTo>
                  <a:pt x="5745" y="185"/>
                </a:lnTo>
                <a:lnTo>
                  <a:pt x="5745" y="228"/>
                </a:lnTo>
                <a:lnTo>
                  <a:pt x="5746" y="272"/>
                </a:lnTo>
                <a:lnTo>
                  <a:pt x="5746" y="316"/>
                </a:lnTo>
                <a:lnTo>
                  <a:pt x="5747" y="359"/>
                </a:lnTo>
                <a:lnTo>
                  <a:pt x="5747" y="368"/>
                </a:lnTo>
                <a:lnTo>
                  <a:pt x="5748" y="369"/>
                </a:lnTo>
                <a:lnTo>
                  <a:pt x="5749" y="370"/>
                </a:lnTo>
                <a:lnTo>
                  <a:pt x="5749" y="370"/>
                </a:lnTo>
                <a:lnTo>
                  <a:pt x="5750" y="373"/>
                </a:lnTo>
                <a:lnTo>
                  <a:pt x="5750" y="372"/>
                </a:lnTo>
                <a:lnTo>
                  <a:pt x="5751" y="376"/>
                </a:lnTo>
                <a:lnTo>
                  <a:pt x="5752" y="376"/>
                </a:lnTo>
                <a:lnTo>
                  <a:pt x="5752" y="378"/>
                </a:lnTo>
                <a:lnTo>
                  <a:pt x="5753" y="379"/>
                </a:lnTo>
                <a:lnTo>
                  <a:pt x="5753" y="376"/>
                </a:lnTo>
                <a:lnTo>
                  <a:pt x="5754" y="380"/>
                </a:lnTo>
                <a:lnTo>
                  <a:pt x="5755" y="377"/>
                </a:lnTo>
                <a:lnTo>
                  <a:pt x="5755" y="379"/>
                </a:lnTo>
                <a:lnTo>
                  <a:pt x="5756" y="376"/>
                </a:lnTo>
                <a:lnTo>
                  <a:pt x="5757" y="374"/>
                </a:lnTo>
                <a:lnTo>
                  <a:pt x="5757" y="373"/>
                </a:lnTo>
                <a:lnTo>
                  <a:pt x="5758" y="366"/>
                </a:lnTo>
                <a:lnTo>
                  <a:pt x="5758" y="363"/>
                </a:lnTo>
                <a:lnTo>
                  <a:pt x="5759" y="353"/>
                </a:lnTo>
                <a:lnTo>
                  <a:pt x="5760" y="346"/>
                </a:lnTo>
                <a:lnTo>
                  <a:pt x="5760" y="336"/>
                </a:lnTo>
                <a:lnTo>
                  <a:pt x="5761" y="323"/>
                </a:lnTo>
                <a:lnTo>
                  <a:pt x="5761" y="317"/>
                </a:lnTo>
                <a:lnTo>
                  <a:pt x="5762" y="308"/>
                </a:lnTo>
                <a:lnTo>
                  <a:pt x="5762" y="302"/>
                </a:lnTo>
                <a:lnTo>
                  <a:pt x="5763" y="301"/>
                </a:lnTo>
                <a:lnTo>
                  <a:pt x="5763" y="302"/>
                </a:lnTo>
                <a:lnTo>
                  <a:pt x="5764" y="304"/>
                </a:lnTo>
                <a:lnTo>
                  <a:pt x="5765" y="306"/>
                </a:lnTo>
                <a:lnTo>
                  <a:pt x="5765" y="312"/>
                </a:lnTo>
                <a:lnTo>
                  <a:pt x="5766" y="312"/>
                </a:lnTo>
                <a:lnTo>
                  <a:pt x="5766" y="316"/>
                </a:lnTo>
                <a:lnTo>
                  <a:pt x="5767" y="317"/>
                </a:lnTo>
                <a:lnTo>
                  <a:pt x="5768" y="317"/>
                </a:lnTo>
                <a:lnTo>
                  <a:pt x="5768" y="318"/>
                </a:lnTo>
                <a:lnTo>
                  <a:pt x="5769" y="317"/>
                </a:lnTo>
                <a:lnTo>
                  <a:pt x="5770" y="318"/>
                </a:lnTo>
                <a:lnTo>
                  <a:pt x="5770" y="316"/>
                </a:lnTo>
                <a:lnTo>
                  <a:pt x="5771" y="318"/>
                </a:lnTo>
                <a:lnTo>
                  <a:pt x="5771" y="317"/>
                </a:lnTo>
                <a:lnTo>
                  <a:pt x="5772" y="318"/>
                </a:lnTo>
                <a:lnTo>
                  <a:pt x="5773" y="320"/>
                </a:lnTo>
                <a:lnTo>
                  <a:pt x="5773" y="319"/>
                </a:lnTo>
                <a:lnTo>
                  <a:pt x="5774" y="323"/>
                </a:lnTo>
                <a:lnTo>
                  <a:pt x="5774" y="321"/>
                </a:lnTo>
                <a:lnTo>
                  <a:pt x="5775" y="325"/>
                </a:lnTo>
                <a:lnTo>
                  <a:pt x="5776" y="323"/>
                </a:lnTo>
                <a:lnTo>
                  <a:pt x="5776" y="323"/>
                </a:lnTo>
                <a:lnTo>
                  <a:pt x="5777" y="325"/>
                </a:lnTo>
                <a:lnTo>
                  <a:pt x="5777" y="324"/>
                </a:lnTo>
                <a:lnTo>
                  <a:pt x="5778" y="326"/>
                </a:lnTo>
                <a:lnTo>
                  <a:pt x="5778" y="323"/>
                </a:lnTo>
                <a:lnTo>
                  <a:pt x="5779" y="325"/>
                </a:lnTo>
                <a:lnTo>
                  <a:pt x="5779" y="325"/>
                </a:lnTo>
                <a:lnTo>
                  <a:pt x="5780" y="323"/>
                </a:lnTo>
                <a:lnTo>
                  <a:pt x="5781" y="324"/>
                </a:lnTo>
                <a:lnTo>
                  <a:pt x="5781" y="320"/>
                </a:lnTo>
                <a:lnTo>
                  <a:pt x="5782" y="322"/>
                </a:lnTo>
                <a:lnTo>
                  <a:pt x="5783" y="319"/>
                </a:lnTo>
                <a:lnTo>
                  <a:pt x="5783" y="320"/>
                </a:lnTo>
                <a:lnTo>
                  <a:pt x="5784" y="316"/>
                </a:lnTo>
                <a:lnTo>
                  <a:pt x="5784" y="314"/>
                </a:lnTo>
                <a:lnTo>
                  <a:pt x="5785" y="314"/>
                </a:lnTo>
                <a:lnTo>
                  <a:pt x="5786" y="310"/>
                </a:lnTo>
                <a:lnTo>
                  <a:pt x="5786" y="310"/>
                </a:lnTo>
                <a:lnTo>
                  <a:pt x="5787" y="301"/>
                </a:lnTo>
                <a:lnTo>
                  <a:pt x="5788" y="287"/>
                </a:lnTo>
                <a:lnTo>
                  <a:pt x="5788" y="289"/>
                </a:lnTo>
                <a:lnTo>
                  <a:pt x="5789" y="287"/>
                </a:lnTo>
                <a:lnTo>
                  <a:pt x="5789" y="282"/>
                </a:lnTo>
                <a:lnTo>
                  <a:pt x="5790" y="289"/>
                </a:lnTo>
                <a:lnTo>
                  <a:pt x="5790" y="292"/>
                </a:lnTo>
                <a:lnTo>
                  <a:pt x="5791" y="296"/>
                </a:lnTo>
                <a:lnTo>
                  <a:pt x="5792" y="309"/>
                </a:lnTo>
                <a:lnTo>
                  <a:pt x="5792" y="314"/>
                </a:lnTo>
                <a:lnTo>
                  <a:pt x="5793" y="312"/>
                </a:lnTo>
                <a:lnTo>
                  <a:pt x="5793" y="317"/>
                </a:lnTo>
                <a:lnTo>
                  <a:pt x="5794" y="317"/>
                </a:lnTo>
                <a:lnTo>
                  <a:pt x="5794" y="318"/>
                </a:lnTo>
                <a:lnTo>
                  <a:pt x="5795" y="320"/>
                </a:lnTo>
                <a:lnTo>
                  <a:pt x="5796" y="319"/>
                </a:lnTo>
                <a:lnTo>
                  <a:pt x="5796" y="320"/>
                </a:lnTo>
                <a:lnTo>
                  <a:pt x="5797" y="317"/>
                </a:lnTo>
                <a:lnTo>
                  <a:pt x="5797" y="320"/>
                </a:lnTo>
                <a:lnTo>
                  <a:pt x="5798" y="317"/>
                </a:lnTo>
                <a:lnTo>
                  <a:pt x="5799" y="314"/>
                </a:lnTo>
                <a:lnTo>
                  <a:pt x="5799" y="317"/>
                </a:lnTo>
                <a:lnTo>
                  <a:pt x="5800" y="312"/>
                </a:lnTo>
                <a:lnTo>
                  <a:pt x="5801" y="337"/>
                </a:lnTo>
                <a:lnTo>
                  <a:pt x="5801" y="295"/>
                </a:lnTo>
                <a:lnTo>
                  <a:pt x="5802" y="252"/>
                </a:lnTo>
                <a:lnTo>
                  <a:pt x="5802" y="208"/>
                </a:lnTo>
                <a:lnTo>
                  <a:pt x="5803" y="165"/>
                </a:lnTo>
                <a:lnTo>
                  <a:pt x="5804" y="177"/>
                </a:lnTo>
                <a:lnTo>
                  <a:pt x="5804" y="221"/>
                </a:lnTo>
                <a:lnTo>
                  <a:pt x="5805" y="264"/>
                </a:lnTo>
                <a:lnTo>
                  <a:pt x="5805" y="308"/>
                </a:lnTo>
                <a:lnTo>
                  <a:pt x="5806" y="352"/>
                </a:lnTo>
                <a:lnTo>
                  <a:pt x="5806" y="369"/>
                </a:lnTo>
                <a:lnTo>
                  <a:pt x="5807" y="367"/>
                </a:lnTo>
                <a:lnTo>
                  <a:pt x="5808" y="366"/>
                </a:lnTo>
                <a:lnTo>
                  <a:pt x="5808" y="367"/>
                </a:lnTo>
                <a:lnTo>
                  <a:pt x="5809" y="368"/>
                </a:lnTo>
                <a:lnTo>
                  <a:pt x="5809" y="368"/>
                </a:lnTo>
                <a:lnTo>
                  <a:pt x="5810" y="372"/>
                </a:lnTo>
                <a:lnTo>
                  <a:pt x="5810" y="371"/>
                </a:lnTo>
                <a:lnTo>
                  <a:pt x="5811" y="371"/>
                </a:lnTo>
                <a:lnTo>
                  <a:pt x="5812" y="376"/>
                </a:lnTo>
                <a:lnTo>
                  <a:pt x="5812" y="373"/>
                </a:lnTo>
                <a:lnTo>
                  <a:pt x="5813" y="379"/>
                </a:lnTo>
                <a:lnTo>
                  <a:pt x="5814" y="380"/>
                </a:lnTo>
                <a:lnTo>
                  <a:pt x="5814" y="380"/>
                </a:lnTo>
                <a:lnTo>
                  <a:pt x="5815" y="379"/>
                </a:lnTo>
                <a:lnTo>
                  <a:pt x="5815" y="379"/>
                </a:lnTo>
                <a:lnTo>
                  <a:pt x="5816" y="376"/>
                </a:lnTo>
                <a:lnTo>
                  <a:pt x="5817" y="372"/>
                </a:lnTo>
                <a:lnTo>
                  <a:pt x="5817" y="368"/>
                </a:lnTo>
                <a:lnTo>
                  <a:pt x="5818" y="358"/>
                </a:lnTo>
                <a:lnTo>
                  <a:pt x="5819" y="353"/>
                </a:lnTo>
                <a:lnTo>
                  <a:pt x="5819" y="346"/>
                </a:lnTo>
                <a:lnTo>
                  <a:pt x="5820" y="335"/>
                </a:lnTo>
                <a:lnTo>
                  <a:pt x="5820" y="328"/>
                </a:lnTo>
                <a:lnTo>
                  <a:pt x="5821" y="315"/>
                </a:lnTo>
                <a:lnTo>
                  <a:pt x="5821" y="307"/>
                </a:lnTo>
                <a:lnTo>
                  <a:pt x="5822" y="304"/>
                </a:lnTo>
                <a:lnTo>
                  <a:pt x="5822" y="305"/>
                </a:lnTo>
                <a:lnTo>
                  <a:pt x="5823" y="306"/>
                </a:lnTo>
                <a:lnTo>
                  <a:pt x="5824" y="308"/>
                </a:lnTo>
                <a:lnTo>
                  <a:pt x="5824" y="317"/>
                </a:lnTo>
                <a:lnTo>
                  <a:pt x="5825" y="313"/>
                </a:lnTo>
                <a:lnTo>
                  <a:pt x="5825" y="320"/>
                </a:lnTo>
                <a:lnTo>
                  <a:pt x="5826" y="318"/>
                </a:lnTo>
                <a:lnTo>
                  <a:pt x="5827" y="319"/>
                </a:lnTo>
                <a:lnTo>
                  <a:pt x="5827" y="322"/>
                </a:lnTo>
                <a:lnTo>
                  <a:pt x="5828" y="321"/>
                </a:lnTo>
                <a:lnTo>
                  <a:pt x="5828" y="321"/>
                </a:lnTo>
                <a:lnTo>
                  <a:pt x="5829" y="320"/>
                </a:lnTo>
                <a:lnTo>
                  <a:pt x="5830" y="320"/>
                </a:lnTo>
                <a:lnTo>
                  <a:pt x="5830" y="323"/>
                </a:lnTo>
                <a:lnTo>
                  <a:pt x="5831" y="320"/>
                </a:lnTo>
                <a:lnTo>
                  <a:pt x="5832" y="324"/>
                </a:lnTo>
                <a:lnTo>
                  <a:pt x="5832" y="320"/>
                </a:lnTo>
                <a:lnTo>
                  <a:pt x="5833" y="320"/>
                </a:lnTo>
                <a:lnTo>
                  <a:pt x="5833" y="323"/>
                </a:lnTo>
                <a:lnTo>
                  <a:pt x="5834" y="325"/>
                </a:lnTo>
                <a:lnTo>
                  <a:pt x="5835" y="325"/>
                </a:lnTo>
                <a:lnTo>
                  <a:pt x="5835" y="323"/>
                </a:lnTo>
                <a:lnTo>
                  <a:pt x="5836" y="330"/>
                </a:lnTo>
                <a:lnTo>
                  <a:pt x="5836" y="326"/>
                </a:lnTo>
                <a:lnTo>
                  <a:pt x="5837" y="331"/>
                </a:lnTo>
                <a:lnTo>
                  <a:pt x="5837" y="330"/>
                </a:lnTo>
                <a:lnTo>
                  <a:pt x="5838" y="328"/>
                </a:lnTo>
                <a:lnTo>
                  <a:pt x="5838" y="333"/>
                </a:lnTo>
                <a:lnTo>
                  <a:pt x="5839" y="327"/>
                </a:lnTo>
                <a:lnTo>
                  <a:pt x="5840" y="329"/>
                </a:lnTo>
                <a:lnTo>
                  <a:pt x="5840" y="327"/>
                </a:lnTo>
                <a:lnTo>
                  <a:pt x="5841" y="326"/>
                </a:lnTo>
                <a:lnTo>
                  <a:pt x="5841" y="324"/>
                </a:lnTo>
                <a:lnTo>
                  <a:pt x="5842" y="325"/>
                </a:lnTo>
                <a:lnTo>
                  <a:pt x="5843" y="324"/>
                </a:lnTo>
                <a:lnTo>
                  <a:pt x="5843" y="320"/>
                </a:lnTo>
                <a:lnTo>
                  <a:pt x="5844" y="319"/>
                </a:lnTo>
                <a:lnTo>
                  <a:pt x="5845" y="317"/>
                </a:lnTo>
                <a:lnTo>
                  <a:pt x="5845" y="312"/>
                </a:lnTo>
                <a:lnTo>
                  <a:pt x="5846" y="311"/>
                </a:lnTo>
                <a:lnTo>
                  <a:pt x="5846" y="307"/>
                </a:lnTo>
                <a:lnTo>
                  <a:pt x="5847" y="293"/>
                </a:lnTo>
                <a:lnTo>
                  <a:pt x="5848" y="300"/>
                </a:lnTo>
                <a:lnTo>
                  <a:pt x="5848" y="292"/>
                </a:lnTo>
                <a:lnTo>
                  <a:pt x="5849" y="292"/>
                </a:lnTo>
                <a:lnTo>
                  <a:pt x="5850" y="297"/>
                </a:lnTo>
                <a:lnTo>
                  <a:pt x="5850" y="302"/>
                </a:lnTo>
                <a:lnTo>
                  <a:pt x="5851" y="304"/>
                </a:lnTo>
                <a:lnTo>
                  <a:pt x="5851" y="318"/>
                </a:lnTo>
                <a:lnTo>
                  <a:pt x="5852" y="319"/>
                </a:lnTo>
                <a:lnTo>
                  <a:pt x="5852" y="323"/>
                </a:lnTo>
                <a:lnTo>
                  <a:pt x="5853" y="323"/>
                </a:lnTo>
                <a:lnTo>
                  <a:pt x="5853" y="325"/>
                </a:lnTo>
                <a:lnTo>
                  <a:pt x="5854" y="326"/>
                </a:lnTo>
                <a:lnTo>
                  <a:pt x="5855" y="325"/>
                </a:lnTo>
                <a:lnTo>
                  <a:pt x="5855" y="326"/>
                </a:lnTo>
                <a:lnTo>
                  <a:pt x="5856" y="323"/>
                </a:lnTo>
                <a:lnTo>
                  <a:pt x="5856" y="326"/>
                </a:lnTo>
                <a:lnTo>
                  <a:pt x="5857" y="323"/>
                </a:lnTo>
                <a:lnTo>
                  <a:pt x="5858" y="320"/>
                </a:lnTo>
                <a:lnTo>
                  <a:pt x="5858" y="322"/>
                </a:lnTo>
                <a:lnTo>
                  <a:pt x="5859" y="317"/>
                </a:lnTo>
                <a:lnTo>
                  <a:pt x="5859" y="336"/>
                </a:lnTo>
                <a:lnTo>
                  <a:pt x="5860" y="330"/>
                </a:lnTo>
                <a:lnTo>
                  <a:pt x="5861" y="287"/>
                </a:lnTo>
                <a:lnTo>
                  <a:pt x="5861" y="243"/>
                </a:lnTo>
                <a:lnTo>
                  <a:pt x="5862" y="200"/>
                </a:lnTo>
                <a:lnTo>
                  <a:pt x="5863" y="157"/>
                </a:lnTo>
                <a:lnTo>
                  <a:pt x="5863" y="200"/>
                </a:lnTo>
                <a:lnTo>
                  <a:pt x="5864" y="244"/>
                </a:lnTo>
                <a:lnTo>
                  <a:pt x="5864" y="288"/>
                </a:lnTo>
                <a:lnTo>
                  <a:pt x="5865" y="331"/>
                </a:lnTo>
                <a:lnTo>
                  <a:pt x="5866" y="372"/>
                </a:lnTo>
                <a:lnTo>
                  <a:pt x="5866" y="364"/>
                </a:lnTo>
                <a:lnTo>
                  <a:pt x="5867" y="369"/>
                </a:lnTo>
                <a:lnTo>
                  <a:pt x="5867" y="367"/>
                </a:lnTo>
                <a:lnTo>
                  <a:pt x="5868" y="372"/>
                </a:lnTo>
                <a:lnTo>
                  <a:pt x="5868" y="370"/>
                </a:lnTo>
                <a:lnTo>
                  <a:pt x="5869" y="371"/>
                </a:lnTo>
                <a:lnTo>
                  <a:pt x="5869" y="374"/>
                </a:lnTo>
                <a:lnTo>
                  <a:pt x="5870" y="370"/>
                </a:lnTo>
                <a:lnTo>
                  <a:pt x="5871" y="376"/>
                </a:lnTo>
                <a:lnTo>
                  <a:pt x="5871" y="373"/>
                </a:lnTo>
                <a:lnTo>
                  <a:pt x="5872" y="376"/>
                </a:lnTo>
                <a:lnTo>
                  <a:pt x="5873" y="379"/>
                </a:lnTo>
                <a:lnTo>
                  <a:pt x="5873" y="377"/>
                </a:lnTo>
                <a:lnTo>
                  <a:pt x="5874" y="379"/>
                </a:lnTo>
                <a:lnTo>
                  <a:pt x="5874" y="377"/>
                </a:lnTo>
                <a:lnTo>
                  <a:pt x="5875" y="375"/>
                </a:lnTo>
                <a:lnTo>
                  <a:pt x="5876" y="371"/>
                </a:lnTo>
                <a:lnTo>
                  <a:pt x="5876" y="369"/>
                </a:lnTo>
                <a:lnTo>
                  <a:pt x="5877" y="361"/>
                </a:lnTo>
                <a:lnTo>
                  <a:pt x="5877" y="353"/>
                </a:lnTo>
                <a:lnTo>
                  <a:pt x="5878" y="347"/>
                </a:lnTo>
                <a:lnTo>
                  <a:pt x="5879" y="336"/>
                </a:lnTo>
                <a:lnTo>
                  <a:pt x="5879" y="329"/>
                </a:lnTo>
                <a:lnTo>
                  <a:pt x="5880" y="317"/>
                </a:lnTo>
                <a:lnTo>
                  <a:pt x="5880" y="307"/>
                </a:lnTo>
                <a:lnTo>
                  <a:pt x="5881" y="305"/>
                </a:lnTo>
                <a:lnTo>
                  <a:pt x="5882" y="298"/>
                </a:lnTo>
                <a:lnTo>
                  <a:pt x="5882" y="302"/>
                </a:lnTo>
                <a:lnTo>
                  <a:pt x="5883" y="302"/>
                </a:lnTo>
                <a:lnTo>
                  <a:pt x="5883" y="308"/>
                </a:lnTo>
                <a:lnTo>
                  <a:pt x="5884" y="309"/>
                </a:lnTo>
                <a:lnTo>
                  <a:pt x="5884" y="313"/>
                </a:lnTo>
                <a:lnTo>
                  <a:pt x="5885" y="317"/>
                </a:lnTo>
                <a:lnTo>
                  <a:pt x="5886" y="314"/>
                </a:lnTo>
                <a:lnTo>
                  <a:pt x="5886" y="320"/>
                </a:lnTo>
                <a:lnTo>
                  <a:pt x="5887" y="316"/>
                </a:lnTo>
                <a:lnTo>
                  <a:pt x="5887" y="318"/>
                </a:lnTo>
                <a:lnTo>
                  <a:pt x="5888" y="318"/>
                </a:lnTo>
                <a:lnTo>
                  <a:pt x="5889" y="320"/>
                </a:lnTo>
                <a:lnTo>
                  <a:pt x="5889" y="320"/>
                </a:lnTo>
                <a:lnTo>
                  <a:pt x="5890" y="319"/>
                </a:lnTo>
                <a:lnTo>
                  <a:pt x="5890" y="323"/>
                </a:lnTo>
                <a:lnTo>
                  <a:pt x="5891" y="320"/>
                </a:lnTo>
                <a:lnTo>
                  <a:pt x="5892" y="323"/>
                </a:lnTo>
                <a:lnTo>
                  <a:pt x="5892" y="323"/>
                </a:lnTo>
                <a:lnTo>
                  <a:pt x="5893" y="323"/>
                </a:lnTo>
                <a:lnTo>
                  <a:pt x="5894" y="325"/>
                </a:lnTo>
                <a:lnTo>
                  <a:pt x="5894" y="323"/>
                </a:lnTo>
                <a:lnTo>
                  <a:pt x="5895" y="326"/>
                </a:lnTo>
                <a:lnTo>
                  <a:pt x="5895" y="326"/>
                </a:lnTo>
                <a:lnTo>
                  <a:pt x="5896" y="326"/>
                </a:lnTo>
                <a:lnTo>
                  <a:pt x="5896" y="326"/>
                </a:lnTo>
                <a:lnTo>
                  <a:pt x="5897" y="324"/>
                </a:lnTo>
                <a:lnTo>
                  <a:pt x="5898" y="325"/>
                </a:lnTo>
                <a:lnTo>
                  <a:pt x="5898" y="320"/>
                </a:lnTo>
                <a:lnTo>
                  <a:pt x="5899" y="323"/>
                </a:lnTo>
                <a:lnTo>
                  <a:pt x="5899" y="325"/>
                </a:lnTo>
                <a:lnTo>
                  <a:pt x="5900" y="312"/>
                </a:lnTo>
                <a:lnTo>
                  <a:pt x="5900" y="321"/>
                </a:lnTo>
                <a:lnTo>
                  <a:pt x="5901" y="316"/>
                </a:lnTo>
                <a:lnTo>
                  <a:pt x="5902" y="320"/>
                </a:lnTo>
                <a:lnTo>
                  <a:pt x="5902" y="314"/>
                </a:lnTo>
                <a:lnTo>
                  <a:pt x="5903" y="315"/>
                </a:lnTo>
                <a:lnTo>
                  <a:pt x="5904" y="310"/>
                </a:lnTo>
                <a:lnTo>
                  <a:pt x="5904" y="307"/>
                </a:lnTo>
                <a:lnTo>
                  <a:pt x="5905" y="308"/>
                </a:lnTo>
                <a:lnTo>
                  <a:pt x="5905" y="305"/>
                </a:lnTo>
                <a:lnTo>
                  <a:pt x="5906" y="289"/>
                </a:lnTo>
                <a:lnTo>
                  <a:pt x="5907" y="285"/>
                </a:lnTo>
                <a:lnTo>
                  <a:pt x="5907" y="304"/>
                </a:lnTo>
                <a:lnTo>
                  <a:pt x="5908" y="271"/>
                </a:lnTo>
                <a:lnTo>
                  <a:pt x="5908" y="289"/>
                </a:lnTo>
                <a:lnTo>
                  <a:pt x="5909" y="290"/>
                </a:lnTo>
                <a:lnTo>
                  <a:pt x="5910" y="297"/>
                </a:lnTo>
                <a:lnTo>
                  <a:pt x="5910" y="298"/>
                </a:lnTo>
                <a:lnTo>
                  <a:pt x="5911" y="311"/>
                </a:lnTo>
                <a:lnTo>
                  <a:pt x="5911" y="317"/>
                </a:lnTo>
                <a:lnTo>
                  <a:pt x="5912" y="322"/>
                </a:lnTo>
                <a:lnTo>
                  <a:pt x="5912" y="317"/>
                </a:lnTo>
                <a:lnTo>
                  <a:pt x="5913" y="323"/>
                </a:lnTo>
                <a:lnTo>
                  <a:pt x="5914" y="314"/>
                </a:lnTo>
                <a:lnTo>
                  <a:pt x="5914" y="322"/>
                </a:lnTo>
                <a:lnTo>
                  <a:pt x="5915" y="320"/>
                </a:lnTo>
                <a:lnTo>
                  <a:pt x="5915" y="314"/>
                </a:lnTo>
                <a:lnTo>
                  <a:pt x="5916" y="324"/>
                </a:lnTo>
                <a:lnTo>
                  <a:pt x="5917" y="320"/>
                </a:lnTo>
                <a:lnTo>
                  <a:pt x="5917" y="315"/>
                </a:lnTo>
                <a:lnTo>
                  <a:pt x="5918" y="323"/>
                </a:lnTo>
                <a:lnTo>
                  <a:pt x="5918" y="313"/>
                </a:lnTo>
                <a:lnTo>
                  <a:pt x="5919" y="334"/>
                </a:lnTo>
                <a:lnTo>
                  <a:pt x="5920" y="310"/>
                </a:lnTo>
                <a:lnTo>
                  <a:pt x="5920" y="266"/>
                </a:lnTo>
                <a:lnTo>
                  <a:pt x="5921" y="223"/>
                </a:lnTo>
                <a:lnTo>
                  <a:pt x="5921" y="180"/>
                </a:lnTo>
                <a:lnTo>
                  <a:pt x="5922" y="136"/>
                </a:lnTo>
                <a:lnTo>
                  <a:pt x="5923" y="180"/>
                </a:lnTo>
                <a:lnTo>
                  <a:pt x="5923" y="224"/>
                </a:lnTo>
                <a:lnTo>
                  <a:pt x="5924" y="267"/>
                </a:lnTo>
                <a:lnTo>
                  <a:pt x="5925" y="311"/>
                </a:lnTo>
                <a:lnTo>
                  <a:pt x="5925" y="354"/>
                </a:lnTo>
                <a:lnTo>
                  <a:pt x="5926" y="370"/>
                </a:lnTo>
                <a:lnTo>
                  <a:pt x="5926" y="372"/>
                </a:lnTo>
                <a:lnTo>
                  <a:pt x="5927" y="370"/>
                </a:lnTo>
                <a:lnTo>
                  <a:pt x="5927" y="374"/>
                </a:lnTo>
                <a:lnTo>
                  <a:pt x="5928" y="368"/>
                </a:lnTo>
                <a:lnTo>
                  <a:pt x="5928" y="377"/>
                </a:lnTo>
                <a:lnTo>
                  <a:pt x="5929" y="372"/>
                </a:lnTo>
                <a:lnTo>
                  <a:pt x="5930" y="376"/>
                </a:lnTo>
                <a:lnTo>
                  <a:pt x="5930" y="378"/>
                </a:lnTo>
                <a:lnTo>
                  <a:pt x="5931" y="374"/>
                </a:lnTo>
                <a:lnTo>
                  <a:pt x="5931" y="379"/>
                </a:lnTo>
                <a:lnTo>
                  <a:pt x="5932" y="380"/>
                </a:lnTo>
                <a:lnTo>
                  <a:pt x="5933" y="383"/>
                </a:lnTo>
                <a:lnTo>
                  <a:pt x="5933" y="375"/>
                </a:lnTo>
                <a:lnTo>
                  <a:pt x="5934" y="382"/>
                </a:lnTo>
                <a:lnTo>
                  <a:pt x="5935" y="376"/>
                </a:lnTo>
                <a:lnTo>
                  <a:pt x="5935" y="372"/>
                </a:lnTo>
                <a:lnTo>
                  <a:pt x="5936" y="366"/>
                </a:lnTo>
                <a:lnTo>
                  <a:pt x="5936" y="361"/>
                </a:lnTo>
                <a:lnTo>
                  <a:pt x="5937" y="353"/>
                </a:lnTo>
                <a:lnTo>
                  <a:pt x="5938" y="342"/>
                </a:lnTo>
                <a:lnTo>
                  <a:pt x="5938" y="335"/>
                </a:lnTo>
                <a:lnTo>
                  <a:pt x="5939" y="324"/>
                </a:lnTo>
                <a:lnTo>
                  <a:pt x="5939" y="310"/>
                </a:lnTo>
                <a:lnTo>
                  <a:pt x="5940" y="308"/>
                </a:lnTo>
                <a:lnTo>
                  <a:pt x="5941" y="298"/>
                </a:lnTo>
                <a:lnTo>
                  <a:pt x="5941" y="298"/>
                </a:lnTo>
                <a:lnTo>
                  <a:pt x="5942" y="299"/>
                </a:lnTo>
                <a:lnTo>
                  <a:pt x="5942" y="303"/>
                </a:lnTo>
                <a:lnTo>
                  <a:pt x="5943" y="306"/>
                </a:lnTo>
                <a:lnTo>
                  <a:pt x="5943" y="308"/>
                </a:lnTo>
                <a:lnTo>
                  <a:pt x="5944" y="312"/>
                </a:lnTo>
                <a:lnTo>
                  <a:pt x="5944" y="310"/>
                </a:lnTo>
                <a:lnTo>
                  <a:pt x="5945" y="314"/>
                </a:lnTo>
                <a:lnTo>
                  <a:pt x="5946" y="313"/>
                </a:lnTo>
                <a:lnTo>
                  <a:pt x="5946" y="314"/>
                </a:lnTo>
                <a:lnTo>
                  <a:pt x="5947" y="317"/>
                </a:lnTo>
                <a:lnTo>
                  <a:pt x="5948" y="314"/>
                </a:lnTo>
                <a:lnTo>
                  <a:pt x="5948" y="317"/>
                </a:lnTo>
                <a:lnTo>
                  <a:pt x="5949" y="313"/>
                </a:lnTo>
                <a:lnTo>
                  <a:pt x="5949" y="314"/>
                </a:lnTo>
                <a:lnTo>
                  <a:pt x="5950" y="316"/>
                </a:lnTo>
                <a:lnTo>
                  <a:pt x="5951" y="314"/>
                </a:lnTo>
                <a:lnTo>
                  <a:pt x="5951" y="319"/>
                </a:lnTo>
                <a:lnTo>
                  <a:pt x="5952" y="316"/>
                </a:lnTo>
                <a:lnTo>
                  <a:pt x="5953" y="317"/>
                </a:lnTo>
                <a:lnTo>
                  <a:pt x="5953" y="318"/>
                </a:lnTo>
                <a:lnTo>
                  <a:pt x="5954" y="320"/>
                </a:lnTo>
                <a:lnTo>
                  <a:pt x="5954" y="323"/>
                </a:lnTo>
                <a:lnTo>
                  <a:pt x="5955" y="323"/>
                </a:lnTo>
                <a:lnTo>
                  <a:pt x="5955" y="326"/>
                </a:lnTo>
              </a:path>
            </a:pathLst>
          </a:custGeom>
          <a:noFill/>
          <a:ln w="4763" cap="flat">
            <a:solidFill>
              <a:schemeClr val="tx1">
                <a:lumMod val="85000"/>
                <a:lumOff val="1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TextBox 100">
            <a:extLst>
              <a:ext uri="{FF2B5EF4-FFF2-40B4-BE49-F238E27FC236}">
                <a16:creationId xmlns:a16="http://schemas.microsoft.com/office/drawing/2014/main" id="{888B68E9-79AF-4B4B-89A6-F7522801D0FF}"/>
              </a:ext>
            </a:extLst>
          </p:cNvPr>
          <p:cNvSpPr txBox="1"/>
          <p:nvPr/>
        </p:nvSpPr>
        <p:spPr>
          <a:xfrm>
            <a:off x="9559616" y="6067207"/>
            <a:ext cx="1801634" cy="307777"/>
          </a:xfrm>
          <a:prstGeom prst="rect">
            <a:avLst/>
          </a:prstGeom>
          <a:noFill/>
        </p:spPr>
        <p:txBody>
          <a:bodyPr wrap="square">
            <a:spAutoFit/>
          </a:bodyPr>
          <a:lstStyle/>
          <a:p>
            <a:r>
              <a:rPr lang="en-US" sz="1400" dirty="0"/>
              <a:t>MBA805 (excerpt) </a:t>
            </a:r>
          </a:p>
        </p:txBody>
      </p:sp>
      <p:sp>
        <p:nvSpPr>
          <p:cNvPr id="106" name="TextBox 105">
            <a:extLst>
              <a:ext uri="{FF2B5EF4-FFF2-40B4-BE49-F238E27FC236}">
                <a16:creationId xmlns:a16="http://schemas.microsoft.com/office/drawing/2014/main" id="{7555C54D-BFAE-4CD8-92B1-1E39D109A299}"/>
              </a:ext>
            </a:extLst>
          </p:cNvPr>
          <p:cNvSpPr txBox="1"/>
          <p:nvPr/>
        </p:nvSpPr>
        <p:spPr>
          <a:xfrm>
            <a:off x="2497395" y="6528646"/>
            <a:ext cx="6254750" cy="338554"/>
          </a:xfrm>
          <a:prstGeom prst="rect">
            <a:avLst/>
          </a:prstGeom>
          <a:noFill/>
        </p:spPr>
        <p:txBody>
          <a:bodyPr wrap="square">
            <a:spAutoFit/>
          </a:bodyPr>
          <a:lstStyle/>
          <a:p>
            <a:r>
              <a:rPr lang="en-US" sz="1600" dirty="0">
                <a:solidFill>
                  <a:schemeClr val="bg1">
                    <a:lumMod val="75000"/>
                  </a:schemeClr>
                </a:solidFill>
              </a:rPr>
              <a:t>Also suffers from </a:t>
            </a:r>
            <a:r>
              <a:rPr lang="en-US" sz="1600" i="1" dirty="0">
                <a:solidFill>
                  <a:schemeClr val="bg1">
                    <a:lumMod val="75000"/>
                  </a:schemeClr>
                </a:solidFill>
              </a:rPr>
              <a:t>triviality</a:t>
            </a:r>
          </a:p>
        </p:txBody>
      </p:sp>
      <p:sp>
        <p:nvSpPr>
          <p:cNvPr id="38" name="Title 1">
            <a:extLst>
              <a:ext uri="{FF2B5EF4-FFF2-40B4-BE49-F238E27FC236}">
                <a16:creationId xmlns:a16="http://schemas.microsoft.com/office/drawing/2014/main" id="{ACDA8A04-7DAC-4014-B1F0-70CA0B79EC2B}"/>
              </a:ext>
            </a:extLst>
          </p:cNvPr>
          <p:cNvSpPr txBox="1">
            <a:spLocks/>
          </p:cNvSpPr>
          <p:nvPr/>
        </p:nvSpPr>
        <p:spPr>
          <a:xfrm>
            <a:off x="169169" y="-54285"/>
            <a:ext cx="12067281" cy="904240"/>
          </a:xfrm>
          <a:prstGeom prst="rect">
            <a:avLst/>
          </a:prstGeom>
        </p:spPr>
        <p:txBody>
          <a:bodyPr vert="horz" lIns="91440" tIns="45720" rIns="91440" bIns="45720" rtlCol="0" anchor="ctr">
            <a:normAutofit fontScale="92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500" dirty="0">
                <a:latin typeface="+mn-lt"/>
              </a:rPr>
              <a:t>The Benchmarks have other Problems:</a:t>
            </a:r>
            <a:r>
              <a:rPr lang="en-US" sz="3500" b="1" dirty="0"/>
              <a:t> Unrealistic Anomaly Density II</a:t>
            </a:r>
            <a:endParaRPr lang="en-US" sz="4000" b="1" dirty="0">
              <a:latin typeface="+mn-lt"/>
            </a:endParaRPr>
          </a:p>
        </p:txBody>
      </p:sp>
    </p:spTree>
    <p:extLst>
      <p:ext uri="{BB962C8B-B14F-4D97-AF65-F5344CB8AC3E}">
        <p14:creationId xmlns:p14="http://schemas.microsoft.com/office/powerpoint/2010/main" val="249797488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31F16762-9582-47F4-8592-EB61AE26C022}"/>
              </a:ext>
            </a:extLst>
          </p:cNvPr>
          <p:cNvSpPr txBox="1"/>
          <p:nvPr/>
        </p:nvSpPr>
        <p:spPr>
          <a:xfrm>
            <a:off x="23119" y="1218507"/>
            <a:ext cx="11944107" cy="1815882"/>
          </a:xfrm>
          <a:prstGeom prst="rect">
            <a:avLst/>
          </a:prstGeom>
          <a:noFill/>
        </p:spPr>
        <p:txBody>
          <a:bodyPr wrap="square">
            <a:spAutoFit/>
          </a:bodyPr>
          <a:lstStyle/>
          <a:p>
            <a:pPr marL="457200" indent="-457200">
              <a:buFont typeface="Arial" panose="020B0604020202020204" pitchFamily="34" charset="0"/>
              <a:buChar char="•"/>
            </a:pPr>
            <a:endParaRPr lang="en-US" sz="2800" dirty="0"/>
          </a:p>
          <a:p>
            <a:pPr marL="457200" indent="-457200">
              <a:buFont typeface="Arial" panose="020B0604020202020204" pitchFamily="34" charset="0"/>
              <a:buChar char="•"/>
            </a:pPr>
            <a:endParaRPr lang="en-US" sz="2800" dirty="0"/>
          </a:p>
          <a:p>
            <a:r>
              <a:rPr lang="en-US" sz="2800" dirty="0"/>
              <a:t>In the real world, anomalies are rare…</a:t>
            </a:r>
          </a:p>
          <a:p>
            <a:pPr marL="457200" indent="-457200">
              <a:buFont typeface="Arial" panose="020B0604020202020204" pitchFamily="34" charset="0"/>
              <a:buChar char="•"/>
            </a:pPr>
            <a:endParaRPr lang="en-US" sz="2800" dirty="0"/>
          </a:p>
        </p:txBody>
      </p:sp>
      <p:sp>
        <p:nvSpPr>
          <p:cNvPr id="13" name="Line 6">
            <a:extLst>
              <a:ext uri="{FF2B5EF4-FFF2-40B4-BE49-F238E27FC236}">
                <a16:creationId xmlns:a16="http://schemas.microsoft.com/office/drawing/2014/main" id="{61B5A72F-29CC-4FF8-A6E8-428ADAD7A814}"/>
              </a:ext>
            </a:extLst>
          </p:cNvPr>
          <p:cNvSpPr>
            <a:spLocks noChangeShapeType="1"/>
          </p:cNvSpPr>
          <p:nvPr/>
        </p:nvSpPr>
        <p:spPr bwMode="auto">
          <a:xfrm>
            <a:off x="-7730" y="6373484"/>
            <a:ext cx="12150397"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7">
            <a:extLst>
              <a:ext uri="{FF2B5EF4-FFF2-40B4-BE49-F238E27FC236}">
                <a16:creationId xmlns:a16="http://schemas.microsoft.com/office/drawing/2014/main" id="{75E33BA2-479E-4385-92A7-74FC1F332044}"/>
              </a:ext>
            </a:extLst>
          </p:cNvPr>
          <p:cNvSpPr>
            <a:spLocks noChangeShapeType="1"/>
          </p:cNvSpPr>
          <p:nvPr/>
        </p:nvSpPr>
        <p:spPr bwMode="auto">
          <a:xfrm flipV="1">
            <a:off x="-7730"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8">
            <a:extLst>
              <a:ext uri="{FF2B5EF4-FFF2-40B4-BE49-F238E27FC236}">
                <a16:creationId xmlns:a16="http://schemas.microsoft.com/office/drawing/2014/main" id="{63C0CEF2-7F6F-4F14-AF91-8CD9BAEB3184}"/>
              </a:ext>
            </a:extLst>
          </p:cNvPr>
          <p:cNvSpPr>
            <a:spLocks noChangeShapeType="1"/>
          </p:cNvSpPr>
          <p:nvPr/>
        </p:nvSpPr>
        <p:spPr bwMode="auto">
          <a:xfrm flipV="1">
            <a:off x="1208126"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9">
            <a:extLst>
              <a:ext uri="{FF2B5EF4-FFF2-40B4-BE49-F238E27FC236}">
                <a16:creationId xmlns:a16="http://schemas.microsoft.com/office/drawing/2014/main" id="{FA67CB80-DD57-4C6A-A113-80193BB136DB}"/>
              </a:ext>
            </a:extLst>
          </p:cNvPr>
          <p:cNvSpPr>
            <a:spLocks noChangeShapeType="1"/>
          </p:cNvSpPr>
          <p:nvPr/>
        </p:nvSpPr>
        <p:spPr bwMode="auto">
          <a:xfrm flipV="1">
            <a:off x="2421943"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0">
            <a:extLst>
              <a:ext uri="{FF2B5EF4-FFF2-40B4-BE49-F238E27FC236}">
                <a16:creationId xmlns:a16="http://schemas.microsoft.com/office/drawing/2014/main" id="{93FCAFFC-A102-42D1-8D42-0A73707B3DBC}"/>
              </a:ext>
            </a:extLst>
          </p:cNvPr>
          <p:cNvSpPr>
            <a:spLocks noChangeShapeType="1"/>
          </p:cNvSpPr>
          <p:nvPr/>
        </p:nvSpPr>
        <p:spPr bwMode="auto">
          <a:xfrm flipV="1">
            <a:off x="3637798"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1">
            <a:extLst>
              <a:ext uri="{FF2B5EF4-FFF2-40B4-BE49-F238E27FC236}">
                <a16:creationId xmlns:a16="http://schemas.microsoft.com/office/drawing/2014/main" id="{7C3236BE-F1CC-4733-BBFF-847C86430BA0}"/>
              </a:ext>
            </a:extLst>
          </p:cNvPr>
          <p:cNvSpPr>
            <a:spLocks noChangeShapeType="1"/>
          </p:cNvSpPr>
          <p:nvPr/>
        </p:nvSpPr>
        <p:spPr bwMode="auto">
          <a:xfrm flipV="1">
            <a:off x="4853654"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2">
            <a:extLst>
              <a:ext uri="{FF2B5EF4-FFF2-40B4-BE49-F238E27FC236}">
                <a16:creationId xmlns:a16="http://schemas.microsoft.com/office/drawing/2014/main" id="{B7226CA0-D343-4563-B966-D39411178DBF}"/>
              </a:ext>
            </a:extLst>
          </p:cNvPr>
          <p:cNvSpPr>
            <a:spLocks noChangeShapeType="1"/>
          </p:cNvSpPr>
          <p:nvPr/>
        </p:nvSpPr>
        <p:spPr bwMode="auto">
          <a:xfrm flipV="1">
            <a:off x="6067469"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3">
            <a:extLst>
              <a:ext uri="{FF2B5EF4-FFF2-40B4-BE49-F238E27FC236}">
                <a16:creationId xmlns:a16="http://schemas.microsoft.com/office/drawing/2014/main" id="{064DD89C-4B0A-4770-BEA7-026EF2F7B1A6}"/>
              </a:ext>
            </a:extLst>
          </p:cNvPr>
          <p:cNvSpPr>
            <a:spLocks noChangeShapeType="1"/>
          </p:cNvSpPr>
          <p:nvPr/>
        </p:nvSpPr>
        <p:spPr bwMode="auto">
          <a:xfrm flipV="1">
            <a:off x="7283325"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4">
            <a:extLst>
              <a:ext uri="{FF2B5EF4-FFF2-40B4-BE49-F238E27FC236}">
                <a16:creationId xmlns:a16="http://schemas.microsoft.com/office/drawing/2014/main" id="{613CFF5E-BB00-45B8-80B5-B28E1BBC8982}"/>
              </a:ext>
            </a:extLst>
          </p:cNvPr>
          <p:cNvSpPr>
            <a:spLocks noChangeShapeType="1"/>
          </p:cNvSpPr>
          <p:nvPr/>
        </p:nvSpPr>
        <p:spPr bwMode="auto">
          <a:xfrm flipV="1">
            <a:off x="8497141"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5">
            <a:extLst>
              <a:ext uri="{FF2B5EF4-FFF2-40B4-BE49-F238E27FC236}">
                <a16:creationId xmlns:a16="http://schemas.microsoft.com/office/drawing/2014/main" id="{D1D0D8C3-8C84-4229-A00D-594563294D5A}"/>
              </a:ext>
            </a:extLst>
          </p:cNvPr>
          <p:cNvSpPr>
            <a:spLocks noChangeShapeType="1"/>
          </p:cNvSpPr>
          <p:nvPr/>
        </p:nvSpPr>
        <p:spPr bwMode="auto">
          <a:xfrm flipV="1">
            <a:off x="9712997"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6">
            <a:extLst>
              <a:ext uri="{FF2B5EF4-FFF2-40B4-BE49-F238E27FC236}">
                <a16:creationId xmlns:a16="http://schemas.microsoft.com/office/drawing/2014/main" id="{32D92B5D-E475-4FF0-8AAA-86677EAEFD03}"/>
              </a:ext>
            </a:extLst>
          </p:cNvPr>
          <p:cNvSpPr>
            <a:spLocks noChangeShapeType="1"/>
          </p:cNvSpPr>
          <p:nvPr/>
        </p:nvSpPr>
        <p:spPr bwMode="auto">
          <a:xfrm flipV="1">
            <a:off x="10928853"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7">
            <a:extLst>
              <a:ext uri="{FF2B5EF4-FFF2-40B4-BE49-F238E27FC236}">
                <a16:creationId xmlns:a16="http://schemas.microsoft.com/office/drawing/2014/main" id="{93122B77-7977-4BB9-B89B-DF2549D25BAB}"/>
              </a:ext>
            </a:extLst>
          </p:cNvPr>
          <p:cNvSpPr>
            <a:spLocks noChangeShapeType="1"/>
          </p:cNvSpPr>
          <p:nvPr/>
        </p:nvSpPr>
        <p:spPr bwMode="auto">
          <a:xfrm flipV="1">
            <a:off x="12142668" y="6253318"/>
            <a:ext cx="0" cy="120166"/>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Rectangle 18">
            <a:extLst>
              <a:ext uri="{FF2B5EF4-FFF2-40B4-BE49-F238E27FC236}">
                <a16:creationId xmlns:a16="http://schemas.microsoft.com/office/drawing/2014/main" id="{B389001E-367A-4B33-A3DF-C6F92D153647}"/>
              </a:ext>
            </a:extLst>
          </p:cNvPr>
          <p:cNvSpPr>
            <a:spLocks noChangeArrowheads="1"/>
          </p:cNvSpPr>
          <p:nvPr/>
        </p:nvSpPr>
        <p:spPr bwMode="auto">
          <a:xfrm>
            <a:off x="-44450" y="6441577"/>
            <a:ext cx="130562"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Rectangle 19">
            <a:extLst>
              <a:ext uri="{FF2B5EF4-FFF2-40B4-BE49-F238E27FC236}">
                <a16:creationId xmlns:a16="http://schemas.microsoft.com/office/drawing/2014/main" id="{0BBCD7F8-06EF-47A7-8ABC-4113FFE87D4C}"/>
              </a:ext>
            </a:extLst>
          </p:cNvPr>
          <p:cNvSpPr>
            <a:spLocks noChangeArrowheads="1"/>
          </p:cNvSpPr>
          <p:nvPr/>
        </p:nvSpPr>
        <p:spPr bwMode="auto">
          <a:xfrm>
            <a:off x="1073484"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Rectangle 20">
            <a:extLst>
              <a:ext uri="{FF2B5EF4-FFF2-40B4-BE49-F238E27FC236}">
                <a16:creationId xmlns:a16="http://schemas.microsoft.com/office/drawing/2014/main" id="{65DD193F-F21B-4B0A-B7C0-A96EF0697A5F}"/>
              </a:ext>
            </a:extLst>
          </p:cNvPr>
          <p:cNvSpPr>
            <a:spLocks noChangeArrowheads="1"/>
          </p:cNvSpPr>
          <p:nvPr/>
        </p:nvSpPr>
        <p:spPr bwMode="auto">
          <a:xfrm>
            <a:off x="2285260"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Rectangle 21">
            <a:extLst>
              <a:ext uri="{FF2B5EF4-FFF2-40B4-BE49-F238E27FC236}">
                <a16:creationId xmlns:a16="http://schemas.microsoft.com/office/drawing/2014/main" id="{5683944D-3F6A-44A0-A5F8-471D88736C58}"/>
              </a:ext>
            </a:extLst>
          </p:cNvPr>
          <p:cNvSpPr>
            <a:spLocks noChangeArrowheads="1"/>
          </p:cNvSpPr>
          <p:nvPr/>
        </p:nvSpPr>
        <p:spPr bwMode="auto">
          <a:xfrm>
            <a:off x="3503157"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22">
            <a:extLst>
              <a:ext uri="{FF2B5EF4-FFF2-40B4-BE49-F238E27FC236}">
                <a16:creationId xmlns:a16="http://schemas.microsoft.com/office/drawing/2014/main" id="{A8E6E7EC-91FC-4FCB-AD31-B55FDEFBCEE7}"/>
              </a:ext>
            </a:extLst>
          </p:cNvPr>
          <p:cNvSpPr>
            <a:spLocks noChangeArrowheads="1"/>
          </p:cNvSpPr>
          <p:nvPr/>
        </p:nvSpPr>
        <p:spPr bwMode="auto">
          <a:xfrm>
            <a:off x="4714932"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23">
            <a:extLst>
              <a:ext uri="{FF2B5EF4-FFF2-40B4-BE49-F238E27FC236}">
                <a16:creationId xmlns:a16="http://schemas.microsoft.com/office/drawing/2014/main" id="{BCA84742-4C23-4885-A457-6FC308B64050}"/>
              </a:ext>
            </a:extLst>
          </p:cNvPr>
          <p:cNvSpPr>
            <a:spLocks noChangeArrowheads="1"/>
          </p:cNvSpPr>
          <p:nvPr/>
        </p:nvSpPr>
        <p:spPr bwMode="auto">
          <a:xfrm>
            <a:off x="5932827"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5000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24">
            <a:extLst>
              <a:ext uri="{FF2B5EF4-FFF2-40B4-BE49-F238E27FC236}">
                <a16:creationId xmlns:a16="http://schemas.microsoft.com/office/drawing/2014/main" id="{28183588-0D1E-4A8E-87DD-CBD623C668D1}"/>
              </a:ext>
            </a:extLst>
          </p:cNvPr>
          <p:cNvSpPr>
            <a:spLocks noChangeArrowheads="1"/>
          </p:cNvSpPr>
          <p:nvPr/>
        </p:nvSpPr>
        <p:spPr bwMode="auto">
          <a:xfrm>
            <a:off x="7144603"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6000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2" name="Rectangle 25">
            <a:extLst>
              <a:ext uri="{FF2B5EF4-FFF2-40B4-BE49-F238E27FC236}">
                <a16:creationId xmlns:a16="http://schemas.microsoft.com/office/drawing/2014/main" id="{FB752EA6-9ED8-4B35-AB11-8A516FD68AAF}"/>
              </a:ext>
            </a:extLst>
          </p:cNvPr>
          <p:cNvSpPr>
            <a:spLocks noChangeArrowheads="1"/>
          </p:cNvSpPr>
          <p:nvPr/>
        </p:nvSpPr>
        <p:spPr bwMode="auto">
          <a:xfrm>
            <a:off x="8364539"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7000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 name="Rectangle 26">
            <a:extLst>
              <a:ext uri="{FF2B5EF4-FFF2-40B4-BE49-F238E27FC236}">
                <a16:creationId xmlns:a16="http://schemas.microsoft.com/office/drawing/2014/main" id="{E5B51EAA-EE29-4F6D-9FFA-0E05D9364807}"/>
              </a:ext>
            </a:extLst>
          </p:cNvPr>
          <p:cNvSpPr>
            <a:spLocks noChangeArrowheads="1"/>
          </p:cNvSpPr>
          <p:nvPr/>
        </p:nvSpPr>
        <p:spPr bwMode="auto">
          <a:xfrm>
            <a:off x="9576315"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8000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Rectangle 27">
            <a:extLst>
              <a:ext uri="{FF2B5EF4-FFF2-40B4-BE49-F238E27FC236}">
                <a16:creationId xmlns:a16="http://schemas.microsoft.com/office/drawing/2014/main" id="{73790D3D-5600-4CB7-95C0-4F0AE25E1754}"/>
              </a:ext>
            </a:extLst>
          </p:cNvPr>
          <p:cNvSpPr>
            <a:spLocks noChangeArrowheads="1"/>
          </p:cNvSpPr>
          <p:nvPr/>
        </p:nvSpPr>
        <p:spPr bwMode="auto">
          <a:xfrm>
            <a:off x="10794211" y="6441577"/>
            <a:ext cx="34884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9000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28">
            <a:extLst>
              <a:ext uri="{FF2B5EF4-FFF2-40B4-BE49-F238E27FC236}">
                <a16:creationId xmlns:a16="http://schemas.microsoft.com/office/drawing/2014/main" id="{11049312-6D76-435E-9175-ABB0537809BB}"/>
              </a:ext>
            </a:extLst>
          </p:cNvPr>
          <p:cNvSpPr>
            <a:spLocks noChangeArrowheads="1"/>
          </p:cNvSpPr>
          <p:nvPr/>
        </p:nvSpPr>
        <p:spPr bwMode="auto">
          <a:xfrm>
            <a:off x="11967226" y="6441577"/>
            <a:ext cx="424325" cy="166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10000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6" name="Line 30">
            <a:extLst>
              <a:ext uri="{FF2B5EF4-FFF2-40B4-BE49-F238E27FC236}">
                <a16:creationId xmlns:a16="http://schemas.microsoft.com/office/drawing/2014/main" id="{84554B8E-7957-478D-8FA3-09D217E50545}"/>
              </a:ext>
            </a:extLst>
          </p:cNvPr>
          <p:cNvSpPr>
            <a:spLocks noChangeShapeType="1"/>
          </p:cNvSpPr>
          <p:nvPr/>
        </p:nvSpPr>
        <p:spPr bwMode="auto">
          <a:xfrm>
            <a:off x="-7730" y="6373484"/>
            <a:ext cx="122402"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47">
            <a:extLst>
              <a:ext uri="{FF2B5EF4-FFF2-40B4-BE49-F238E27FC236}">
                <a16:creationId xmlns:a16="http://schemas.microsoft.com/office/drawing/2014/main" id="{87E3AB00-6841-4DD7-8620-750001D4F6A9}"/>
              </a:ext>
            </a:extLst>
          </p:cNvPr>
          <p:cNvSpPr>
            <a:spLocks/>
          </p:cNvSpPr>
          <p:nvPr/>
        </p:nvSpPr>
        <p:spPr bwMode="auto">
          <a:xfrm>
            <a:off x="-5689" y="5715512"/>
            <a:ext cx="12148358" cy="481369"/>
          </a:xfrm>
          <a:custGeom>
            <a:avLst/>
            <a:gdLst>
              <a:gd name="T0" fmla="*/ 93 w 5955"/>
              <a:gd name="T1" fmla="*/ 331 h 518"/>
              <a:gd name="T2" fmla="*/ 186 w 5955"/>
              <a:gd name="T3" fmla="*/ 321 h 518"/>
              <a:gd name="T4" fmla="*/ 280 w 5955"/>
              <a:gd name="T5" fmla="*/ 376 h 518"/>
              <a:gd name="T6" fmla="*/ 374 w 5955"/>
              <a:gd name="T7" fmla="*/ 317 h 518"/>
              <a:gd name="T8" fmla="*/ 467 w 5955"/>
              <a:gd name="T9" fmla="*/ 307 h 518"/>
              <a:gd name="T10" fmla="*/ 560 w 5955"/>
              <a:gd name="T11" fmla="*/ 325 h 518"/>
              <a:gd name="T12" fmla="*/ 654 w 5955"/>
              <a:gd name="T13" fmla="*/ 318 h 518"/>
              <a:gd name="T14" fmla="*/ 748 w 5955"/>
              <a:gd name="T15" fmla="*/ 251 h 518"/>
              <a:gd name="T16" fmla="*/ 841 w 5955"/>
              <a:gd name="T17" fmla="*/ 322 h 518"/>
              <a:gd name="T18" fmla="*/ 934 w 5955"/>
              <a:gd name="T19" fmla="*/ 301 h 518"/>
              <a:gd name="T20" fmla="*/ 1028 w 5955"/>
              <a:gd name="T21" fmla="*/ 319 h 518"/>
              <a:gd name="T22" fmla="*/ 1122 w 5955"/>
              <a:gd name="T23" fmla="*/ 330 h 518"/>
              <a:gd name="T24" fmla="*/ 1215 w 5955"/>
              <a:gd name="T25" fmla="*/ 377 h 518"/>
              <a:gd name="T26" fmla="*/ 1309 w 5955"/>
              <a:gd name="T27" fmla="*/ 284 h 518"/>
              <a:gd name="T28" fmla="*/ 1402 w 5955"/>
              <a:gd name="T29" fmla="*/ 308 h 518"/>
              <a:gd name="T30" fmla="*/ 1496 w 5955"/>
              <a:gd name="T31" fmla="*/ 344 h 518"/>
              <a:gd name="T32" fmla="*/ 1589 w 5955"/>
              <a:gd name="T33" fmla="*/ 330 h 518"/>
              <a:gd name="T34" fmla="*/ 1683 w 5955"/>
              <a:gd name="T35" fmla="*/ 378 h 518"/>
              <a:gd name="T36" fmla="*/ 1776 w 5955"/>
              <a:gd name="T37" fmla="*/ 315 h 518"/>
              <a:gd name="T38" fmla="*/ 1869 w 5955"/>
              <a:gd name="T39" fmla="*/ 306 h 518"/>
              <a:gd name="T40" fmla="*/ 1963 w 5955"/>
              <a:gd name="T41" fmla="*/ 326 h 518"/>
              <a:gd name="T42" fmla="*/ 2057 w 5955"/>
              <a:gd name="T43" fmla="*/ 319 h 518"/>
              <a:gd name="T44" fmla="*/ 2150 w 5955"/>
              <a:gd name="T45" fmla="*/ 365 h 518"/>
              <a:gd name="T46" fmla="*/ 2243 w 5955"/>
              <a:gd name="T47" fmla="*/ 293 h 518"/>
              <a:gd name="T48" fmla="*/ 2337 w 5955"/>
              <a:gd name="T49" fmla="*/ 314 h 518"/>
              <a:gd name="T50" fmla="*/ 2431 w 5955"/>
              <a:gd name="T51" fmla="*/ 222 h 518"/>
              <a:gd name="T52" fmla="*/ 2524 w 5955"/>
              <a:gd name="T53" fmla="*/ 333 h 518"/>
              <a:gd name="T54" fmla="*/ 2618 w 5955"/>
              <a:gd name="T55" fmla="*/ 374 h 518"/>
              <a:gd name="T56" fmla="*/ 2711 w 5955"/>
              <a:gd name="T57" fmla="*/ 292 h 518"/>
              <a:gd name="T58" fmla="*/ 2805 w 5955"/>
              <a:gd name="T59" fmla="*/ 298 h 518"/>
              <a:gd name="T60" fmla="*/ 2898 w 5955"/>
              <a:gd name="T61" fmla="*/ 327 h 518"/>
              <a:gd name="T62" fmla="*/ 2992 w 5955"/>
              <a:gd name="T63" fmla="*/ 332 h 518"/>
              <a:gd name="T64" fmla="*/ 3085 w 5955"/>
              <a:gd name="T65" fmla="*/ 310 h 518"/>
              <a:gd name="T66" fmla="*/ 3179 w 5955"/>
              <a:gd name="T67" fmla="*/ 329 h 518"/>
              <a:gd name="T68" fmla="*/ 3272 w 5955"/>
              <a:gd name="T69" fmla="*/ 382 h 518"/>
              <a:gd name="T70" fmla="*/ 3366 w 5955"/>
              <a:gd name="T71" fmla="*/ 281 h 518"/>
              <a:gd name="T72" fmla="*/ 3459 w 5955"/>
              <a:gd name="T73" fmla="*/ 307 h 518"/>
              <a:gd name="T74" fmla="*/ 3553 w 5955"/>
              <a:gd name="T75" fmla="*/ 319 h 518"/>
              <a:gd name="T76" fmla="*/ 3646 w 5955"/>
              <a:gd name="T77" fmla="*/ 323 h 518"/>
              <a:gd name="T78" fmla="*/ 3740 w 5955"/>
              <a:gd name="T79" fmla="*/ 259 h 518"/>
              <a:gd name="T80" fmla="*/ 3833 w 5955"/>
              <a:gd name="T81" fmla="*/ 330 h 518"/>
              <a:gd name="T82" fmla="*/ 3927 w 5955"/>
              <a:gd name="T83" fmla="*/ 381 h 518"/>
              <a:gd name="T84" fmla="*/ 4020 w 5955"/>
              <a:gd name="T85" fmla="*/ 285 h 518"/>
              <a:gd name="T86" fmla="*/ 4114 w 5955"/>
              <a:gd name="T87" fmla="*/ 303 h 518"/>
              <a:gd name="T88" fmla="*/ 4207 w 5955"/>
              <a:gd name="T89" fmla="*/ 333 h 518"/>
              <a:gd name="T90" fmla="*/ 4301 w 5955"/>
              <a:gd name="T91" fmla="*/ 322 h 518"/>
              <a:gd name="T92" fmla="*/ 4394 w 5955"/>
              <a:gd name="T93" fmla="*/ 381 h 518"/>
              <a:gd name="T94" fmla="*/ 4488 w 5955"/>
              <a:gd name="T95" fmla="*/ 282 h 518"/>
              <a:gd name="T96" fmla="*/ 4581 w 5955"/>
              <a:gd name="T97" fmla="*/ 296 h 518"/>
              <a:gd name="T98" fmla="*/ 4675 w 5955"/>
              <a:gd name="T99" fmla="*/ 327 h 518"/>
              <a:gd name="T100" fmla="*/ 4768 w 5955"/>
              <a:gd name="T101" fmla="*/ 321 h 518"/>
              <a:gd name="T102" fmla="*/ 4862 w 5955"/>
              <a:gd name="T103" fmla="*/ 372 h 518"/>
              <a:gd name="T104" fmla="*/ 4955 w 5955"/>
              <a:gd name="T105" fmla="*/ 309 h 518"/>
              <a:gd name="T106" fmla="*/ 5049 w 5955"/>
              <a:gd name="T107" fmla="*/ 307 h 518"/>
              <a:gd name="T108" fmla="*/ 5143 w 5955"/>
              <a:gd name="T109" fmla="*/ 323 h 518"/>
              <a:gd name="T110" fmla="*/ 5236 w 5955"/>
              <a:gd name="T111" fmla="*/ 327 h 518"/>
              <a:gd name="T112" fmla="*/ 5329 w 5955"/>
              <a:gd name="T113" fmla="*/ 256 h 518"/>
              <a:gd name="T114" fmla="*/ 5423 w 5955"/>
              <a:gd name="T115" fmla="*/ 326 h 518"/>
              <a:gd name="T116" fmla="*/ 5517 w 5955"/>
              <a:gd name="T117" fmla="*/ 376 h 518"/>
              <a:gd name="T118" fmla="*/ 5610 w 5955"/>
              <a:gd name="T119" fmla="*/ 295 h 518"/>
              <a:gd name="T120" fmla="*/ 5703 w 5955"/>
              <a:gd name="T121" fmla="*/ 305 h 518"/>
              <a:gd name="T122" fmla="*/ 5797 w 5955"/>
              <a:gd name="T123" fmla="*/ 317 h 518"/>
              <a:gd name="T124" fmla="*/ 5890 w 5955"/>
              <a:gd name="T125" fmla="*/ 323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5" h="518">
                <a:moveTo>
                  <a:pt x="0" y="298"/>
                </a:moveTo>
                <a:lnTo>
                  <a:pt x="1" y="295"/>
                </a:lnTo>
                <a:lnTo>
                  <a:pt x="1" y="288"/>
                </a:lnTo>
                <a:lnTo>
                  <a:pt x="2" y="290"/>
                </a:lnTo>
                <a:lnTo>
                  <a:pt x="2" y="292"/>
                </a:lnTo>
                <a:lnTo>
                  <a:pt x="3" y="295"/>
                </a:lnTo>
                <a:lnTo>
                  <a:pt x="3" y="302"/>
                </a:lnTo>
                <a:lnTo>
                  <a:pt x="4" y="303"/>
                </a:lnTo>
                <a:lnTo>
                  <a:pt x="5" y="310"/>
                </a:lnTo>
                <a:lnTo>
                  <a:pt x="5" y="309"/>
                </a:lnTo>
                <a:lnTo>
                  <a:pt x="6" y="312"/>
                </a:lnTo>
                <a:lnTo>
                  <a:pt x="7" y="312"/>
                </a:lnTo>
                <a:lnTo>
                  <a:pt x="7" y="312"/>
                </a:lnTo>
                <a:lnTo>
                  <a:pt x="8" y="314"/>
                </a:lnTo>
                <a:lnTo>
                  <a:pt x="8" y="312"/>
                </a:lnTo>
                <a:lnTo>
                  <a:pt x="9" y="314"/>
                </a:lnTo>
                <a:lnTo>
                  <a:pt x="10" y="313"/>
                </a:lnTo>
                <a:lnTo>
                  <a:pt x="10" y="313"/>
                </a:lnTo>
                <a:lnTo>
                  <a:pt x="11" y="317"/>
                </a:lnTo>
                <a:lnTo>
                  <a:pt x="12" y="316"/>
                </a:lnTo>
                <a:lnTo>
                  <a:pt x="12" y="318"/>
                </a:lnTo>
                <a:lnTo>
                  <a:pt x="13" y="317"/>
                </a:lnTo>
                <a:lnTo>
                  <a:pt x="13" y="319"/>
                </a:lnTo>
                <a:lnTo>
                  <a:pt x="14" y="319"/>
                </a:lnTo>
                <a:lnTo>
                  <a:pt x="14" y="319"/>
                </a:lnTo>
                <a:lnTo>
                  <a:pt x="15" y="324"/>
                </a:lnTo>
                <a:lnTo>
                  <a:pt x="15" y="323"/>
                </a:lnTo>
                <a:lnTo>
                  <a:pt x="16" y="326"/>
                </a:lnTo>
                <a:lnTo>
                  <a:pt x="17" y="324"/>
                </a:lnTo>
                <a:lnTo>
                  <a:pt x="17" y="325"/>
                </a:lnTo>
                <a:lnTo>
                  <a:pt x="18" y="324"/>
                </a:lnTo>
                <a:lnTo>
                  <a:pt x="18" y="324"/>
                </a:lnTo>
                <a:lnTo>
                  <a:pt x="19" y="325"/>
                </a:lnTo>
                <a:lnTo>
                  <a:pt x="20" y="320"/>
                </a:lnTo>
                <a:lnTo>
                  <a:pt x="20" y="323"/>
                </a:lnTo>
                <a:lnTo>
                  <a:pt x="21" y="319"/>
                </a:lnTo>
                <a:lnTo>
                  <a:pt x="21" y="318"/>
                </a:lnTo>
                <a:lnTo>
                  <a:pt x="22" y="318"/>
                </a:lnTo>
                <a:lnTo>
                  <a:pt x="23" y="313"/>
                </a:lnTo>
                <a:lnTo>
                  <a:pt x="23" y="312"/>
                </a:lnTo>
                <a:lnTo>
                  <a:pt x="24" y="309"/>
                </a:lnTo>
                <a:lnTo>
                  <a:pt x="25" y="310"/>
                </a:lnTo>
                <a:lnTo>
                  <a:pt x="25" y="303"/>
                </a:lnTo>
                <a:lnTo>
                  <a:pt x="26" y="292"/>
                </a:lnTo>
                <a:lnTo>
                  <a:pt x="26" y="290"/>
                </a:lnTo>
                <a:lnTo>
                  <a:pt x="27" y="295"/>
                </a:lnTo>
                <a:lnTo>
                  <a:pt x="28" y="284"/>
                </a:lnTo>
                <a:lnTo>
                  <a:pt x="28" y="289"/>
                </a:lnTo>
                <a:lnTo>
                  <a:pt x="29" y="290"/>
                </a:lnTo>
                <a:lnTo>
                  <a:pt x="29" y="296"/>
                </a:lnTo>
                <a:lnTo>
                  <a:pt x="30" y="306"/>
                </a:lnTo>
                <a:lnTo>
                  <a:pt x="30" y="312"/>
                </a:lnTo>
                <a:lnTo>
                  <a:pt x="31" y="317"/>
                </a:lnTo>
                <a:lnTo>
                  <a:pt x="31" y="319"/>
                </a:lnTo>
                <a:lnTo>
                  <a:pt x="32" y="317"/>
                </a:lnTo>
                <a:lnTo>
                  <a:pt x="33" y="318"/>
                </a:lnTo>
                <a:lnTo>
                  <a:pt x="33" y="318"/>
                </a:lnTo>
                <a:lnTo>
                  <a:pt x="34" y="316"/>
                </a:lnTo>
                <a:lnTo>
                  <a:pt x="34" y="319"/>
                </a:lnTo>
                <a:lnTo>
                  <a:pt x="35" y="314"/>
                </a:lnTo>
                <a:lnTo>
                  <a:pt x="36" y="315"/>
                </a:lnTo>
                <a:lnTo>
                  <a:pt x="36" y="314"/>
                </a:lnTo>
                <a:lnTo>
                  <a:pt x="37" y="313"/>
                </a:lnTo>
                <a:lnTo>
                  <a:pt x="38" y="315"/>
                </a:lnTo>
                <a:lnTo>
                  <a:pt x="38" y="338"/>
                </a:lnTo>
                <a:lnTo>
                  <a:pt x="39" y="295"/>
                </a:lnTo>
                <a:lnTo>
                  <a:pt x="39" y="252"/>
                </a:lnTo>
                <a:lnTo>
                  <a:pt x="40" y="208"/>
                </a:lnTo>
                <a:lnTo>
                  <a:pt x="41" y="165"/>
                </a:lnTo>
                <a:lnTo>
                  <a:pt x="41" y="193"/>
                </a:lnTo>
                <a:lnTo>
                  <a:pt x="42" y="236"/>
                </a:lnTo>
                <a:lnTo>
                  <a:pt x="43" y="280"/>
                </a:lnTo>
                <a:lnTo>
                  <a:pt x="43" y="324"/>
                </a:lnTo>
                <a:lnTo>
                  <a:pt x="44" y="367"/>
                </a:lnTo>
                <a:lnTo>
                  <a:pt x="44" y="364"/>
                </a:lnTo>
                <a:lnTo>
                  <a:pt x="45" y="361"/>
                </a:lnTo>
                <a:lnTo>
                  <a:pt x="45" y="361"/>
                </a:lnTo>
                <a:lnTo>
                  <a:pt x="46" y="364"/>
                </a:lnTo>
                <a:lnTo>
                  <a:pt x="46" y="365"/>
                </a:lnTo>
                <a:lnTo>
                  <a:pt x="47" y="366"/>
                </a:lnTo>
                <a:lnTo>
                  <a:pt x="48" y="368"/>
                </a:lnTo>
                <a:lnTo>
                  <a:pt x="48" y="366"/>
                </a:lnTo>
                <a:lnTo>
                  <a:pt x="49" y="372"/>
                </a:lnTo>
                <a:lnTo>
                  <a:pt x="49" y="370"/>
                </a:lnTo>
                <a:lnTo>
                  <a:pt x="50" y="375"/>
                </a:lnTo>
                <a:lnTo>
                  <a:pt x="51" y="374"/>
                </a:lnTo>
                <a:lnTo>
                  <a:pt x="51" y="376"/>
                </a:lnTo>
                <a:lnTo>
                  <a:pt x="52" y="376"/>
                </a:lnTo>
                <a:lnTo>
                  <a:pt x="52" y="374"/>
                </a:lnTo>
                <a:lnTo>
                  <a:pt x="53" y="374"/>
                </a:lnTo>
                <a:lnTo>
                  <a:pt x="54" y="369"/>
                </a:lnTo>
                <a:lnTo>
                  <a:pt x="54" y="366"/>
                </a:lnTo>
                <a:lnTo>
                  <a:pt x="55" y="359"/>
                </a:lnTo>
                <a:lnTo>
                  <a:pt x="56" y="351"/>
                </a:lnTo>
                <a:lnTo>
                  <a:pt x="56" y="344"/>
                </a:lnTo>
                <a:lnTo>
                  <a:pt x="57" y="331"/>
                </a:lnTo>
                <a:lnTo>
                  <a:pt x="57" y="323"/>
                </a:lnTo>
                <a:lnTo>
                  <a:pt x="58" y="310"/>
                </a:lnTo>
                <a:lnTo>
                  <a:pt x="59" y="304"/>
                </a:lnTo>
                <a:lnTo>
                  <a:pt x="59" y="297"/>
                </a:lnTo>
                <a:lnTo>
                  <a:pt x="60" y="295"/>
                </a:lnTo>
                <a:lnTo>
                  <a:pt x="60" y="301"/>
                </a:lnTo>
                <a:lnTo>
                  <a:pt x="61" y="299"/>
                </a:lnTo>
                <a:lnTo>
                  <a:pt x="61" y="308"/>
                </a:lnTo>
                <a:lnTo>
                  <a:pt x="62" y="310"/>
                </a:lnTo>
                <a:lnTo>
                  <a:pt x="62" y="314"/>
                </a:lnTo>
                <a:lnTo>
                  <a:pt x="63" y="317"/>
                </a:lnTo>
                <a:lnTo>
                  <a:pt x="64" y="319"/>
                </a:lnTo>
                <a:lnTo>
                  <a:pt x="64" y="320"/>
                </a:lnTo>
                <a:lnTo>
                  <a:pt x="65" y="320"/>
                </a:lnTo>
                <a:lnTo>
                  <a:pt x="65" y="323"/>
                </a:lnTo>
                <a:lnTo>
                  <a:pt x="66" y="320"/>
                </a:lnTo>
                <a:lnTo>
                  <a:pt x="67" y="323"/>
                </a:lnTo>
                <a:lnTo>
                  <a:pt x="67" y="322"/>
                </a:lnTo>
                <a:lnTo>
                  <a:pt x="68" y="321"/>
                </a:lnTo>
                <a:lnTo>
                  <a:pt x="69" y="326"/>
                </a:lnTo>
                <a:lnTo>
                  <a:pt x="69" y="320"/>
                </a:lnTo>
                <a:lnTo>
                  <a:pt x="70" y="324"/>
                </a:lnTo>
                <a:lnTo>
                  <a:pt x="70" y="324"/>
                </a:lnTo>
                <a:lnTo>
                  <a:pt x="71" y="324"/>
                </a:lnTo>
                <a:lnTo>
                  <a:pt x="72" y="325"/>
                </a:lnTo>
                <a:lnTo>
                  <a:pt x="72" y="326"/>
                </a:lnTo>
                <a:lnTo>
                  <a:pt x="73" y="331"/>
                </a:lnTo>
                <a:lnTo>
                  <a:pt x="73" y="330"/>
                </a:lnTo>
                <a:lnTo>
                  <a:pt x="74" y="331"/>
                </a:lnTo>
                <a:lnTo>
                  <a:pt x="75" y="332"/>
                </a:lnTo>
                <a:lnTo>
                  <a:pt x="75" y="332"/>
                </a:lnTo>
                <a:lnTo>
                  <a:pt x="76" y="334"/>
                </a:lnTo>
                <a:lnTo>
                  <a:pt x="76" y="332"/>
                </a:lnTo>
                <a:lnTo>
                  <a:pt x="77" y="335"/>
                </a:lnTo>
                <a:lnTo>
                  <a:pt x="77" y="331"/>
                </a:lnTo>
                <a:lnTo>
                  <a:pt x="78" y="331"/>
                </a:lnTo>
                <a:lnTo>
                  <a:pt x="78" y="329"/>
                </a:lnTo>
                <a:lnTo>
                  <a:pt x="79" y="327"/>
                </a:lnTo>
                <a:lnTo>
                  <a:pt x="80" y="330"/>
                </a:lnTo>
                <a:lnTo>
                  <a:pt x="80" y="323"/>
                </a:lnTo>
                <a:lnTo>
                  <a:pt x="81" y="325"/>
                </a:lnTo>
                <a:lnTo>
                  <a:pt x="82" y="318"/>
                </a:lnTo>
                <a:lnTo>
                  <a:pt x="82" y="319"/>
                </a:lnTo>
                <a:lnTo>
                  <a:pt x="83" y="319"/>
                </a:lnTo>
                <a:lnTo>
                  <a:pt x="83" y="309"/>
                </a:lnTo>
                <a:lnTo>
                  <a:pt x="84" y="300"/>
                </a:lnTo>
                <a:lnTo>
                  <a:pt x="85" y="309"/>
                </a:lnTo>
                <a:lnTo>
                  <a:pt x="85" y="295"/>
                </a:lnTo>
                <a:lnTo>
                  <a:pt x="86" y="305"/>
                </a:lnTo>
                <a:lnTo>
                  <a:pt x="87" y="300"/>
                </a:lnTo>
                <a:lnTo>
                  <a:pt x="87" y="311"/>
                </a:lnTo>
                <a:lnTo>
                  <a:pt x="88" y="318"/>
                </a:lnTo>
                <a:lnTo>
                  <a:pt x="88" y="326"/>
                </a:lnTo>
                <a:lnTo>
                  <a:pt x="89" y="330"/>
                </a:lnTo>
                <a:lnTo>
                  <a:pt x="89" y="328"/>
                </a:lnTo>
                <a:lnTo>
                  <a:pt x="90" y="333"/>
                </a:lnTo>
                <a:lnTo>
                  <a:pt x="91" y="330"/>
                </a:lnTo>
                <a:lnTo>
                  <a:pt x="91" y="335"/>
                </a:lnTo>
                <a:lnTo>
                  <a:pt x="92" y="329"/>
                </a:lnTo>
                <a:lnTo>
                  <a:pt x="92" y="332"/>
                </a:lnTo>
                <a:lnTo>
                  <a:pt x="93" y="331"/>
                </a:lnTo>
                <a:lnTo>
                  <a:pt x="93" y="329"/>
                </a:lnTo>
                <a:lnTo>
                  <a:pt x="94" y="331"/>
                </a:lnTo>
                <a:lnTo>
                  <a:pt x="95" y="326"/>
                </a:lnTo>
                <a:lnTo>
                  <a:pt x="95" y="329"/>
                </a:lnTo>
                <a:lnTo>
                  <a:pt x="96" y="345"/>
                </a:lnTo>
                <a:lnTo>
                  <a:pt x="96" y="320"/>
                </a:lnTo>
                <a:lnTo>
                  <a:pt x="97" y="277"/>
                </a:lnTo>
                <a:lnTo>
                  <a:pt x="98" y="234"/>
                </a:lnTo>
                <a:lnTo>
                  <a:pt x="98" y="190"/>
                </a:lnTo>
                <a:lnTo>
                  <a:pt x="99" y="147"/>
                </a:lnTo>
                <a:lnTo>
                  <a:pt x="100" y="191"/>
                </a:lnTo>
                <a:lnTo>
                  <a:pt x="100" y="234"/>
                </a:lnTo>
                <a:lnTo>
                  <a:pt x="101" y="278"/>
                </a:lnTo>
                <a:lnTo>
                  <a:pt x="101" y="322"/>
                </a:lnTo>
                <a:lnTo>
                  <a:pt x="102" y="366"/>
                </a:lnTo>
                <a:lnTo>
                  <a:pt x="103" y="372"/>
                </a:lnTo>
                <a:lnTo>
                  <a:pt x="103" y="369"/>
                </a:lnTo>
                <a:lnTo>
                  <a:pt x="104" y="372"/>
                </a:lnTo>
                <a:lnTo>
                  <a:pt x="104" y="374"/>
                </a:lnTo>
                <a:lnTo>
                  <a:pt x="105" y="373"/>
                </a:lnTo>
                <a:lnTo>
                  <a:pt x="105" y="379"/>
                </a:lnTo>
                <a:lnTo>
                  <a:pt x="106" y="377"/>
                </a:lnTo>
                <a:lnTo>
                  <a:pt x="107" y="381"/>
                </a:lnTo>
                <a:lnTo>
                  <a:pt x="107" y="379"/>
                </a:lnTo>
                <a:lnTo>
                  <a:pt x="108" y="382"/>
                </a:lnTo>
                <a:lnTo>
                  <a:pt x="108" y="382"/>
                </a:lnTo>
                <a:lnTo>
                  <a:pt x="109" y="381"/>
                </a:lnTo>
                <a:lnTo>
                  <a:pt x="110" y="382"/>
                </a:lnTo>
                <a:lnTo>
                  <a:pt x="110" y="380"/>
                </a:lnTo>
                <a:lnTo>
                  <a:pt x="111" y="380"/>
                </a:lnTo>
                <a:lnTo>
                  <a:pt x="111" y="373"/>
                </a:lnTo>
                <a:lnTo>
                  <a:pt x="112" y="368"/>
                </a:lnTo>
                <a:lnTo>
                  <a:pt x="113" y="361"/>
                </a:lnTo>
                <a:lnTo>
                  <a:pt x="113" y="350"/>
                </a:lnTo>
                <a:lnTo>
                  <a:pt x="114" y="343"/>
                </a:lnTo>
                <a:lnTo>
                  <a:pt x="114" y="330"/>
                </a:lnTo>
                <a:lnTo>
                  <a:pt x="115" y="320"/>
                </a:lnTo>
                <a:lnTo>
                  <a:pt x="116" y="312"/>
                </a:lnTo>
                <a:lnTo>
                  <a:pt x="116" y="302"/>
                </a:lnTo>
                <a:lnTo>
                  <a:pt x="117" y="302"/>
                </a:lnTo>
                <a:lnTo>
                  <a:pt x="118" y="302"/>
                </a:lnTo>
                <a:lnTo>
                  <a:pt x="118" y="306"/>
                </a:lnTo>
                <a:lnTo>
                  <a:pt x="119" y="308"/>
                </a:lnTo>
                <a:lnTo>
                  <a:pt x="119" y="313"/>
                </a:lnTo>
                <a:lnTo>
                  <a:pt x="120" y="317"/>
                </a:lnTo>
                <a:lnTo>
                  <a:pt x="120" y="317"/>
                </a:lnTo>
                <a:lnTo>
                  <a:pt x="121" y="322"/>
                </a:lnTo>
                <a:lnTo>
                  <a:pt x="121" y="322"/>
                </a:lnTo>
                <a:lnTo>
                  <a:pt x="122" y="325"/>
                </a:lnTo>
                <a:lnTo>
                  <a:pt x="123" y="325"/>
                </a:lnTo>
                <a:lnTo>
                  <a:pt x="123" y="325"/>
                </a:lnTo>
                <a:lnTo>
                  <a:pt x="124" y="326"/>
                </a:lnTo>
                <a:lnTo>
                  <a:pt x="124" y="326"/>
                </a:lnTo>
                <a:lnTo>
                  <a:pt x="125" y="326"/>
                </a:lnTo>
                <a:lnTo>
                  <a:pt x="126" y="325"/>
                </a:lnTo>
                <a:lnTo>
                  <a:pt x="126" y="326"/>
                </a:lnTo>
                <a:lnTo>
                  <a:pt x="127" y="326"/>
                </a:lnTo>
                <a:lnTo>
                  <a:pt x="127" y="326"/>
                </a:lnTo>
                <a:lnTo>
                  <a:pt x="128" y="330"/>
                </a:lnTo>
                <a:lnTo>
                  <a:pt x="129" y="327"/>
                </a:lnTo>
                <a:lnTo>
                  <a:pt x="129" y="331"/>
                </a:lnTo>
                <a:lnTo>
                  <a:pt x="130" y="330"/>
                </a:lnTo>
                <a:lnTo>
                  <a:pt x="131" y="330"/>
                </a:lnTo>
                <a:lnTo>
                  <a:pt x="131" y="331"/>
                </a:lnTo>
                <a:lnTo>
                  <a:pt x="132" y="327"/>
                </a:lnTo>
                <a:lnTo>
                  <a:pt x="132" y="328"/>
                </a:lnTo>
                <a:lnTo>
                  <a:pt x="133" y="325"/>
                </a:lnTo>
                <a:lnTo>
                  <a:pt x="134" y="326"/>
                </a:lnTo>
                <a:lnTo>
                  <a:pt x="134" y="326"/>
                </a:lnTo>
                <a:lnTo>
                  <a:pt x="135" y="323"/>
                </a:lnTo>
                <a:lnTo>
                  <a:pt x="135" y="325"/>
                </a:lnTo>
                <a:lnTo>
                  <a:pt x="136" y="324"/>
                </a:lnTo>
                <a:lnTo>
                  <a:pt x="136" y="325"/>
                </a:lnTo>
                <a:lnTo>
                  <a:pt x="137" y="324"/>
                </a:lnTo>
                <a:lnTo>
                  <a:pt x="137" y="323"/>
                </a:lnTo>
                <a:lnTo>
                  <a:pt x="138" y="320"/>
                </a:lnTo>
                <a:lnTo>
                  <a:pt x="139" y="317"/>
                </a:lnTo>
                <a:lnTo>
                  <a:pt x="139" y="316"/>
                </a:lnTo>
                <a:lnTo>
                  <a:pt x="140" y="312"/>
                </a:lnTo>
                <a:lnTo>
                  <a:pt x="141" y="313"/>
                </a:lnTo>
                <a:lnTo>
                  <a:pt x="141" y="305"/>
                </a:lnTo>
                <a:lnTo>
                  <a:pt x="142" y="292"/>
                </a:lnTo>
                <a:lnTo>
                  <a:pt x="142" y="303"/>
                </a:lnTo>
                <a:lnTo>
                  <a:pt x="143" y="291"/>
                </a:lnTo>
                <a:lnTo>
                  <a:pt x="144" y="300"/>
                </a:lnTo>
                <a:lnTo>
                  <a:pt x="144" y="297"/>
                </a:lnTo>
                <a:lnTo>
                  <a:pt x="145" y="304"/>
                </a:lnTo>
                <a:lnTo>
                  <a:pt x="145" y="318"/>
                </a:lnTo>
                <a:lnTo>
                  <a:pt x="146" y="319"/>
                </a:lnTo>
                <a:lnTo>
                  <a:pt x="147" y="326"/>
                </a:lnTo>
                <a:lnTo>
                  <a:pt x="147" y="324"/>
                </a:lnTo>
                <a:lnTo>
                  <a:pt x="148" y="327"/>
                </a:lnTo>
                <a:lnTo>
                  <a:pt x="148" y="326"/>
                </a:lnTo>
                <a:lnTo>
                  <a:pt x="149" y="326"/>
                </a:lnTo>
                <a:lnTo>
                  <a:pt x="150" y="326"/>
                </a:lnTo>
                <a:lnTo>
                  <a:pt x="150" y="326"/>
                </a:lnTo>
                <a:lnTo>
                  <a:pt x="151" y="327"/>
                </a:lnTo>
                <a:lnTo>
                  <a:pt x="151" y="323"/>
                </a:lnTo>
                <a:lnTo>
                  <a:pt x="152" y="325"/>
                </a:lnTo>
                <a:lnTo>
                  <a:pt x="152" y="324"/>
                </a:lnTo>
                <a:lnTo>
                  <a:pt x="153" y="321"/>
                </a:lnTo>
                <a:lnTo>
                  <a:pt x="154" y="345"/>
                </a:lnTo>
                <a:lnTo>
                  <a:pt x="154" y="310"/>
                </a:lnTo>
                <a:lnTo>
                  <a:pt x="155" y="266"/>
                </a:lnTo>
                <a:lnTo>
                  <a:pt x="155" y="223"/>
                </a:lnTo>
                <a:lnTo>
                  <a:pt x="156" y="180"/>
                </a:lnTo>
                <a:lnTo>
                  <a:pt x="157" y="157"/>
                </a:lnTo>
                <a:lnTo>
                  <a:pt x="157" y="200"/>
                </a:lnTo>
                <a:lnTo>
                  <a:pt x="158" y="244"/>
                </a:lnTo>
                <a:lnTo>
                  <a:pt x="158" y="288"/>
                </a:lnTo>
                <a:lnTo>
                  <a:pt x="159" y="331"/>
                </a:lnTo>
                <a:lnTo>
                  <a:pt x="160" y="370"/>
                </a:lnTo>
                <a:lnTo>
                  <a:pt x="160" y="367"/>
                </a:lnTo>
                <a:lnTo>
                  <a:pt x="161" y="367"/>
                </a:lnTo>
                <a:lnTo>
                  <a:pt x="162" y="366"/>
                </a:lnTo>
                <a:lnTo>
                  <a:pt x="162" y="370"/>
                </a:lnTo>
                <a:lnTo>
                  <a:pt x="163" y="369"/>
                </a:lnTo>
                <a:lnTo>
                  <a:pt x="163" y="370"/>
                </a:lnTo>
                <a:lnTo>
                  <a:pt x="164" y="370"/>
                </a:lnTo>
                <a:lnTo>
                  <a:pt x="164" y="372"/>
                </a:lnTo>
                <a:lnTo>
                  <a:pt x="165" y="375"/>
                </a:lnTo>
                <a:lnTo>
                  <a:pt x="166" y="373"/>
                </a:lnTo>
                <a:lnTo>
                  <a:pt x="166" y="375"/>
                </a:lnTo>
                <a:lnTo>
                  <a:pt x="167" y="373"/>
                </a:lnTo>
                <a:lnTo>
                  <a:pt x="167" y="373"/>
                </a:lnTo>
                <a:lnTo>
                  <a:pt x="168" y="371"/>
                </a:lnTo>
                <a:lnTo>
                  <a:pt x="168" y="367"/>
                </a:lnTo>
                <a:lnTo>
                  <a:pt x="169" y="366"/>
                </a:lnTo>
                <a:lnTo>
                  <a:pt x="170" y="358"/>
                </a:lnTo>
                <a:lnTo>
                  <a:pt x="170" y="353"/>
                </a:lnTo>
                <a:lnTo>
                  <a:pt x="171" y="344"/>
                </a:lnTo>
                <a:lnTo>
                  <a:pt x="172" y="336"/>
                </a:lnTo>
                <a:lnTo>
                  <a:pt x="172" y="326"/>
                </a:lnTo>
                <a:lnTo>
                  <a:pt x="173" y="312"/>
                </a:lnTo>
                <a:lnTo>
                  <a:pt x="173" y="305"/>
                </a:lnTo>
                <a:lnTo>
                  <a:pt x="174" y="294"/>
                </a:lnTo>
                <a:lnTo>
                  <a:pt x="175" y="292"/>
                </a:lnTo>
                <a:lnTo>
                  <a:pt x="175" y="292"/>
                </a:lnTo>
                <a:lnTo>
                  <a:pt x="176" y="295"/>
                </a:lnTo>
                <a:lnTo>
                  <a:pt x="176" y="301"/>
                </a:lnTo>
                <a:lnTo>
                  <a:pt x="177" y="303"/>
                </a:lnTo>
                <a:lnTo>
                  <a:pt x="178" y="310"/>
                </a:lnTo>
                <a:lnTo>
                  <a:pt x="178" y="311"/>
                </a:lnTo>
                <a:lnTo>
                  <a:pt x="179" y="314"/>
                </a:lnTo>
                <a:lnTo>
                  <a:pt x="179" y="314"/>
                </a:lnTo>
                <a:lnTo>
                  <a:pt x="180" y="315"/>
                </a:lnTo>
                <a:lnTo>
                  <a:pt x="180" y="318"/>
                </a:lnTo>
                <a:lnTo>
                  <a:pt x="181" y="315"/>
                </a:lnTo>
                <a:lnTo>
                  <a:pt x="182" y="318"/>
                </a:lnTo>
                <a:lnTo>
                  <a:pt x="182" y="318"/>
                </a:lnTo>
                <a:lnTo>
                  <a:pt x="183" y="318"/>
                </a:lnTo>
                <a:lnTo>
                  <a:pt x="183" y="318"/>
                </a:lnTo>
                <a:lnTo>
                  <a:pt x="184" y="318"/>
                </a:lnTo>
                <a:lnTo>
                  <a:pt x="185" y="320"/>
                </a:lnTo>
                <a:lnTo>
                  <a:pt x="185" y="318"/>
                </a:lnTo>
                <a:lnTo>
                  <a:pt x="186" y="322"/>
                </a:lnTo>
                <a:lnTo>
                  <a:pt x="186" y="321"/>
                </a:lnTo>
                <a:lnTo>
                  <a:pt x="187" y="323"/>
                </a:lnTo>
                <a:lnTo>
                  <a:pt x="188" y="327"/>
                </a:lnTo>
                <a:lnTo>
                  <a:pt x="188" y="325"/>
                </a:lnTo>
                <a:lnTo>
                  <a:pt x="189" y="328"/>
                </a:lnTo>
                <a:lnTo>
                  <a:pt x="190" y="327"/>
                </a:lnTo>
                <a:lnTo>
                  <a:pt x="190" y="327"/>
                </a:lnTo>
                <a:lnTo>
                  <a:pt x="191" y="328"/>
                </a:lnTo>
                <a:lnTo>
                  <a:pt x="191" y="326"/>
                </a:lnTo>
                <a:lnTo>
                  <a:pt x="192" y="328"/>
                </a:lnTo>
                <a:lnTo>
                  <a:pt x="193" y="324"/>
                </a:lnTo>
                <a:lnTo>
                  <a:pt x="193" y="325"/>
                </a:lnTo>
                <a:lnTo>
                  <a:pt x="194" y="323"/>
                </a:lnTo>
                <a:lnTo>
                  <a:pt x="194" y="321"/>
                </a:lnTo>
                <a:lnTo>
                  <a:pt x="195" y="322"/>
                </a:lnTo>
                <a:lnTo>
                  <a:pt x="195" y="315"/>
                </a:lnTo>
                <a:lnTo>
                  <a:pt x="196" y="318"/>
                </a:lnTo>
                <a:lnTo>
                  <a:pt x="197" y="314"/>
                </a:lnTo>
                <a:lnTo>
                  <a:pt x="197" y="308"/>
                </a:lnTo>
                <a:lnTo>
                  <a:pt x="198" y="309"/>
                </a:lnTo>
                <a:lnTo>
                  <a:pt x="198" y="305"/>
                </a:lnTo>
                <a:lnTo>
                  <a:pt x="199" y="310"/>
                </a:lnTo>
                <a:lnTo>
                  <a:pt x="199" y="284"/>
                </a:lnTo>
                <a:lnTo>
                  <a:pt x="200" y="300"/>
                </a:lnTo>
                <a:lnTo>
                  <a:pt x="201" y="284"/>
                </a:lnTo>
                <a:lnTo>
                  <a:pt x="201" y="286"/>
                </a:lnTo>
                <a:lnTo>
                  <a:pt x="202" y="295"/>
                </a:lnTo>
                <a:lnTo>
                  <a:pt x="203" y="293"/>
                </a:lnTo>
                <a:lnTo>
                  <a:pt x="203" y="299"/>
                </a:lnTo>
                <a:lnTo>
                  <a:pt x="204" y="311"/>
                </a:lnTo>
                <a:lnTo>
                  <a:pt x="204" y="315"/>
                </a:lnTo>
                <a:lnTo>
                  <a:pt x="205" y="319"/>
                </a:lnTo>
                <a:lnTo>
                  <a:pt x="206" y="315"/>
                </a:lnTo>
                <a:lnTo>
                  <a:pt x="206" y="321"/>
                </a:lnTo>
                <a:lnTo>
                  <a:pt x="207" y="315"/>
                </a:lnTo>
                <a:lnTo>
                  <a:pt x="207" y="318"/>
                </a:lnTo>
                <a:lnTo>
                  <a:pt x="208" y="322"/>
                </a:lnTo>
                <a:lnTo>
                  <a:pt x="209" y="317"/>
                </a:lnTo>
                <a:lnTo>
                  <a:pt x="209" y="320"/>
                </a:lnTo>
                <a:lnTo>
                  <a:pt x="210" y="315"/>
                </a:lnTo>
                <a:lnTo>
                  <a:pt x="210" y="319"/>
                </a:lnTo>
                <a:lnTo>
                  <a:pt x="211" y="312"/>
                </a:lnTo>
                <a:lnTo>
                  <a:pt x="211" y="320"/>
                </a:lnTo>
                <a:lnTo>
                  <a:pt x="212" y="341"/>
                </a:lnTo>
                <a:lnTo>
                  <a:pt x="213" y="298"/>
                </a:lnTo>
                <a:lnTo>
                  <a:pt x="213" y="254"/>
                </a:lnTo>
                <a:lnTo>
                  <a:pt x="214" y="211"/>
                </a:lnTo>
                <a:lnTo>
                  <a:pt x="214" y="168"/>
                </a:lnTo>
                <a:lnTo>
                  <a:pt x="215" y="211"/>
                </a:lnTo>
                <a:lnTo>
                  <a:pt x="216" y="255"/>
                </a:lnTo>
                <a:lnTo>
                  <a:pt x="216" y="298"/>
                </a:lnTo>
                <a:lnTo>
                  <a:pt x="217" y="342"/>
                </a:lnTo>
                <a:lnTo>
                  <a:pt x="217" y="367"/>
                </a:lnTo>
                <a:lnTo>
                  <a:pt x="218" y="362"/>
                </a:lnTo>
                <a:lnTo>
                  <a:pt x="219" y="365"/>
                </a:lnTo>
                <a:lnTo>
                  <a:pt x="219" y="364"/>
                </a:lnTo>
                <a:lnTo>
                  <a:pt x="220" y="365"/>
                </a:lnTo>
                <a:lnTo>
                  <a:pt x="221" y="367"/>
                </a:lnTo>
                <a:lnTo>
                  <a:pt x="221" y="367"/>
                </a:lnTo>
                <a:lnTo>
                  <a:pt x="222" y="372"/>
                </a:lnTo>
                <a:lnTo>
                  <a:pt x="222" y="372"/>
                </a:lnTo>
                <a:lnTo>
                  <a:pt x="223" y="372"/>
                </a:lnTo>
                <a:lnTo>
                  <a:pt x="224" y="374"/>
                </a:lnTo>
                <a:lnTo>
                  <a:pt x="224" y="375"/>
                </a:lnTo>
                <a:lnTo>
                  <a:pt x="225" y="378"/>
                </a:lnTo>
                <a:lnTo>
                  <a:pt x="225" y="376"/>
                </a:lnTo>
                <a:lnTo>
                  <a:pt x="226" y="379"/>
                </a:lnTo>
                <a:lnTo>
                  <a:pt x="226" y="377"/>
                </a:lnTo>
                <a:lnTo>
                  <a:pt x="227" y="375"/>
                </a:lnTo>
                <a:lnTo>
                  <a:pt x="227" y="372"/>
                </a:lnTo>
                <a:lnTo>
                  <a:pt x="228" y="361"/>
                </a:lnTo>
                <a:lnTo>
                  <a:pt x="229" y="359"/>
                </a:lnTo>
                <a:lnTo>
                  <a:pt x="229" y="348"/>
                </a:lnTo>
                <a:lnTo>
                  <a:pt x="230" y="340"/>
                </a:lnTo>
                <a:lnTo>
                  <a:pt x="230" y="331"/>
                </a:lnTo>
                <a:lnTo>
                  <a:pt x="231" y="323"/>
                </a:lnTo>
                <a:lnTo>
                  <a:pt x="232" y="315"/>
                </a:lnTo>
                <a:lnTo>
                  <a:pt x="232" y="304"/>
                </a:lnTo>
                <a:lnTo>
                  <a:pt x="233" y="307"/>
                </a:lnTo>
                <a:lnTo>
                  <a:pt x="234" y="306"/>
                </a:lnTo>
                <a:lnTo>
                  <a:pt x="234" y="308"/>
                </a:lnTo>
                <a:lnTo>
                  <a:pt x="235" y="312"/>
                </a:lnTo>
                <a:lnTo>
                  <a:pt x="235" y="315"/>
                </a:lnTo>
                <a:lnTo>
                  <a:pt x="236" y="321"/>
                </a:lnTo>
                <a:lnTo>
                  <a:pt x="237" y="322"/>
                </a:lnTo>
                <a:lnTo>
                  <a:pt x="237" y="326"/>
                </a:lnTo>
                <a:lnTo>
                  <a:pt x="238" y="325"/>
                </a:lnTo>
                <a:lnTo>
                  <a:pt x="238" y="329"/>
                </a:lnTo>
                <a:lnTo>
                  <a:pt x="239" y="325"/>
                </a:lnTo>
                <a:lnTo>
                  <a:pt x="240" y="327"/>
                </a:lnTo>
                <a:lnTo>
                  <a:pt x="240" y="330"/>
                </a:lnTo>
                <a:lnTo>
                  <a:pt x="241" y="325"/>
                </a:lnTo>
                <a:lnTo>
                  <a:pt x="241" y="326"/>
                </a:lnTo>
                <a:lnTo>
                  <a:pt x="242" y="330"/>
                </a:lnTo>
                <a:lnTo>
                  <a:pt x="242" y="325"/>
                </a:lnTo>
                <a:lnTo>
                  <a:pt x="243" y="330"/>
                </a:lnTo>
                <a:lnTo>
                  <a:pt x="243" y="327"/>
                </a:lnTo>
                <a:lnTo>
                  <a:pt x="244" y="327"/>
                </a:lnTo>
                <a:lnTo>
                  <a:pt x="245" y="329"/>
                </a:lnTo>
                <a:lnTo>
                  <a:pt x="245" y="330"/>
                </a:lnTo>
                <a:lnTo>
                  <a:pt x="246" y="330"/>
                </a:lnTo>
                <a:lnTo>
                  <a:pt x="247" y="331"/>
                </a:lnTo>
                <a:lnTo>
                  <a:pt x="247" y="333"/>
                </a:lnTo>
                <a:lnTo>
                  <a:pt x="248" y="332"/>
                </a:lnTo>
                <a:lnTo>
                  <a:pt x="248" y="334"/>
                </a:lnTo>
                <a:lnTo>
                  <a:pt x="249" y="336"/>
                </a:lnTo>
                <a:lnTo>
                  <a:pt x="250" y="330"/>
                </a:lnTo>
                <a:lnTo>
                  <a:pt x="250" y="335"/>
                </a:lnTo>
                <a:lnTo>
                  <a:pt x="251" y="330"/>
                </a:lnTo>
                <a:lnTo>
                  <a:pt x="252" y="331"/>
                </a:lnTo>
                <a:lnTo>
                  <a:pt x="252" y="329"/>
                </a:lnTo>
                <a:lnTo>
                  <a:pt x="253" y="330"/>
                </a:lnTo>
                <a:lnTo>
                  <a:pt x="253" y="329"/>
                </a:lnTo>
                <a:lnTo>
                  <a:pt x="254" y="325"/>
                </a:lnTo>
                <a:lnTo>
                  <a:pt x="254" y="325"/>
                </a:lnTo>
                <a:lnTo>
                  <a:pt x="255" y="319"/>
                </a:lnTo>
                <a:lnTo>
                  <a:pt x="256" y="318"/>
                </a:lnTo>
                <a:lnTo>
                  <a:pt x="256" y="315"/>
                </a:lnTo>
                <a:lnTo>
                  <a:pt x="257" y="317"/>
                </a:lnTo>
                <a:lnTo>
                  <a:pt x="257" y="302"/>
                </a:lnTo>
                <a:lnTo>
                  <a:pt x="258" y="302"/>
                </a:lnTo>
                <a:lnTo>
                  <a:pt x="258" y="297"/>
                </a:lnTo>
                <a:lnTo>
                  <a:pt x="259" y="296"/>
                </a:lnTo>
                <a:lnTo>
                  <a:pt x="260" y="303"/>
                </a:lnTo>
                <a:lnTo>
                  <a:pt x="260" y="303"/>
                </a:lnTo>
                <a:lnTo>
                  <a:pt x="261" y="308"/>
                </a:lnTo>
                <a:lnTo>
                  <a:pt x="261" y="324"/>
                </a:lnTo>
                <a:lnTo>
                  <a:pt x="262" y="324"/>
                </a:lnTo>
                <a:lnTo>
                  <a:pt x="263" y="326"/>
                </a:lnTo>
                <a:lnTo>
                  <a:pt x="263" y="326"/>
                </a:lnTo>
                <a:lnTo>
                  <a:pt x="264" y="327"/>
                </a:lnTo>
                <a:lnTo>
                  <a:pt x="265" y="327"/>
                </a:lnTo>
                <a:lnTo>
                  <a:pt x="265" y="327"/>
                </a:lnTo>
                <a:lnTo>
                  <a:pt x="266" y="329"/>
                </a:lnTo>
                <a:lnTo>
                  <a:pt x="266" y="326"/>
                </a:lnTo>
                <a:lnTo>
                  <a:pt x="267" y="330"/>
                </a:lnTo>
                <a:lnTo>
                  <a:pt x="268" y="326"/>
                </a:lnTo>
                <a:lnTo>
                  <a:pt x="268" y="324"/>
                </a:lnTo>
                <a:lnTo>
                  <a:pt x="269" y="324"/>
                </a:lnTo>
                <a:lnTo>
                  <a:pt x="269" y="332"/>
                </a:lnTo>
                <a:lnTo>
                  <a:pt x="270" y="349"/>
                </a:lnTo>
                <a:lnTo>
                  <a:pt x="270" y="306"/>
                </a:lnTo>
                <a:lnTo>
                  <a:pt x="271" y="262"/>
                </a:lnTo>
                <a:lnTo>
                  <a:pt x="272" y="219"/>
                </a:lnTo>
                <a:lnTo>
                  <a:pt x="272" y="176"/>
                </a:lnTo>
                <a:lnTo>
                  <a:pt x="273" y="220"/>
                </a:lnTo>
                <a:lnTo>
                  <a:pt x="273" y="263"/>
                </a:lnTo>
                <a:lnTo>
                  <a:pt x="274" y="307"/>
                </a:lnTo>
                <a:lnTo>
                  <a:pt x="274" y="351"/>
                </a:lnTo>
                <a:lnTo>
                  <a:pt x="275" y="370"/>
                </a:lnTo>
                <a:lnTo>
                  <a:pt x="276" y="369"/>
                </a:lnTo>
                <a:lnTo>
                  <a:pt x="276" y="366"/>
                </a:lnTo>
                <a:lnTo>
                  <a:pt x="277" y="367"/>
                </a:lnTo>
                <a:lnTo>
                  <a:pt x="278" y="369"/>
                </a:lnTo>
                <a:lnTo>
                  <a:pt x="278" y="369"/>
                </a:lnTo>
                <a:lnTo>
                  <a:pt x="279" y="370"/>
                </a:lnTo>
                <a:lnTo>
                  <a:pt x="279" y="371"/>
                </a:lnTo>
                <a:lnTo>
                  <a:pt x="280" y="376"/>
                </a:lnTo>
                <a:lnTo>
                  <a:pt x="281" y="374"/>
                </a:lnTo>
                <a:lnTo>
                  <a:pt x="281" y="379"/>
                </a:lnTo>
                <a:lnTo>
                  <a:pt x="282" y="376"/>
                </a:lnTo>
                <a:lnTo>
                  <a:pt x="283" y="375"/>
                </a:lnTo>
                <a:lnTo>
                  <a:pt x="283" y="378"/>
                </a:lnTo>
                <a:lnTo>
                  <a:pt x="284" y="374"/>
                </a:lnTo>
                <a:lnTo>
                  <a:pt x="284" y="376"/>
                </a:lnTo>
                <a:lnTo>
                  <a:pt x="285" y="370"/>
                </a:lnTo>
                <a:lnTo>
                  <a:pt x="285" y="367"/>
                </a:lnTo>
                <a:lnTo>
                  <a:pt x="286" y="361"/>
                </a:lnTo>
                <a:lnTo>
                  <a:pt x="286" y="353"/>
                </a:lnTo>
                <a:lnTo>
                  <a:pt x="287" y="346"/>
                </a:lnTo>
                <a:lnTo>
                  <a:pt x="288" y="334"/>
                </a:lnTo>
                <a:lnTo>
                  <a:pt x="288" y="326"/>
                </a:lnTo>
                <a:lnTo>
                  <a:pt x="289" y="314"/>
                </a:lnTo>
                <a:lnTo>
                  <a:pt x="289" y="306"/>
                </a:lnTo>
                <a:lnTo>
                  <a:pt x="290" y="298"/>
                </a:lnTo>
                <a:lnTo>
                  <a:pt x="291" y="293"/>
                </a:lnTo>
                <a:lnTo>
                  <a:pt x="291" y="296"/>
                </a:lnTo>
                <a:lnTo>
                  <a:pt x="292" y="298"/>
                </a:lnTo>
                <a:lnTo>
                  <a:pt x="292" y="306"/>
                </a:lnTo>
                <a:lnTo>
                  <a:pt x="293" y="309"/>
                </a:lnTo>
                <a:lnTo>
                  <a:pt x="294" y="313"/>
                </a:lnTo>
                <a:lnTo>
                  <a:pt x="294" y="316"/>
                </a:lnTo>
                <a:lnTo>
                  <a:pt x="295" y="313"/>
                </a:lnTo>
                <a:lnTo>
                  <a:pt x="296" y="318"/>
                </a:lnTo>
                <a:lnTo>
                  <a:pt x="296" y="315"/>
                </a:lnTo>
                <a:lnTo>
                  <a:pt x="297" y="318"/>
                </a:lnTo>
                <a:lnTo>
                  <a:pt x="297" y="318"/>
                </a:lnTo>
                <a:lnTo>
                  <a:pt x="298" y="319"/>
                </a:lnTo>
                <a:lnTo>
                  <a:pt x="299" y="321"/>
                </a:lnTo>
                <a:lnTo>
                  <a:pt x="299" y="320"/>
                </a:lnTo>
                <a:lnTo>
                  <a:pt x="300" y="324"/>
                </a:lnTo>
                <a:lnTo>
                  <a:pt x="300" y="321"/>
                </a:lnTo>
                <a:lnTo>
                  <a:pt x="301" y="321"/>
                </a:lnTo>
                <a:lnTo>
                  <a:pt x="301" y="323"/>
                </a:lnTo>
                <a:lnTo>
                  <a:pt x="302" y="323"/>
                </a:lnTo>
                <a:lnTo>
                  <a:pt x="302" y="326"/>
                </a:lnTo>
                <a:lnTo>
                  <a:pt x="303" y="323"/>
                </a:lnTo>
                <a:lnTo>
                  <a:pt x="304" y="326"/>
                </a:lnTo>
                <a:lnTo>
                  <a:pt x="304" y="326"/>
                </a:lnTo>
                <a:lnTo>
                  <a:pt x="305" y="330"/>
                </a:lnTo>
                <a:lnTo>
                  <a:pt x="305" y="331"/>
                </a:lnTo>
                <a:lnTo>
                  <a:pt x="306" y="329"/>
                </a:lnTo>
                <a:lnTo>
                  <a:pt x="307" y="330"/>
                </a:lnTo>
                <a:lnTo>
                  <a:pt x="307" y="327"/>
                </a:lnTo>
                <a:lnTo>
                  <a:pt x="308" y="326"/>
                </a:lnTo>
                <a:lnTo>
                  <a:pt x="309" y="326"/>
                </a:lnTo>
                <a:lnTo>
                  <a:pt x="309" y="325"/>
                </a:lnTo>
                <a:lnTo>
                  <a:pt x="310" y="326"/>
                </a:lnTo>
                <a:lnTo>
                  <a:pt x="310" y="323"/>
                </a:lnTo>
                <a:lnTo>
                  <a:pt x="311" y="323"/>
                </a:lnTo>
                <a:lnTo>
                  <a:pt x="312" y="320"/>
                </a:lnTo>
                <a:lnTo>
                  <a:pt x="312" y="320"/>
                </a:lnTo>
                <a:lnTo>
                  <a:pt x="313" y="319"/>
                </a:lnTo>
                <a:lnTo>
                  <a:pt x="313" y="315"/>
                </a:lnTo>
                <a:lnTo>
                  <a:pt x="314" y="316"/>
                </a:lnTo>
                <a:lnTo>
                  <a:pt x="315" y="311"/>
                </a:lnTo>
                <a:lnTo>
                  <a:pt x="315" y="309"/>
                </a:lnTo>
                <a:lnTo>
                  <a:pt x="316" y="304"/>
                </a:lnTo>
                <a:lnTo>
                  <a:pt x="316" y="288"/>
                </a:lnTo>
                <a:lnTo>
                  <a:pt x="317" y="303"/>
                </a:lnTo>
                <a:lnTo>
                  <a:pt x="317" y="288"/>
                </a:lnTo>
                <a:lnTo>
                  <a:pt x="318" y="298"/>
                </a:lnTo>
                <a:lnTo>
                  <a:pt x="318" y="296"/>
                </a:lnTo>
                <a:lnTo>
                  <a:pt x="319" y="303"/>
                </a:lnTo>
                <a:lnTo>
                  <a:pt x="320" y="317"/>
                </a:lnTo>
                <a:lnTo>
                  <a:pt x="320" y="318"/>
                </a:lnTo>
                <a:lnTo>
                  <a:pt x="321" y="325"/>
                </a:lnTo>
                <a:lnTo>
                  <a:pt x="322" y="323"/>
                </a:lnTo>
                <a:lnTo>
                  <a:pt x="322" y="325"/>
                </a:lnTo>
                <a:lnTo>
                  <a:pt x="323" y="325"/>
                </a:lnTo>
                <a:lnTo>
                  <a:pt x="323" y="325"/>
                </a:lnTo>
                <a:lnTo>
                  <a:pt x="324" y="326"/>
                </a:lnTo>
                <a:lnTo>
                  <a:pt x="325" y="325"/>
                </a:lnTo>
                <a:lnTo>
                  <a:pt x="325" y="328"/>
                </a:lnTo>
                <a:lnTo>
                  <a:pt x="326" y="325"/>
                </a:lnTo>
                <a:lnTo>
                  <a:pt x="327" y="326"/>
                </a:lnTo>
                <a:lnTo>
                  <a:pt x="327" y="323"/>
                </a:lnTo>
                <a:lnTo>
                  <a:pt x="328" y="325"/>
                </a:lnTo>
                <a:lnTo>
                  <a:pt x="328" y="350"/>
                </a:lnTo>
                <a:lnTo>
                  <a:pt x="329" y="307"/>
                </a:lnTo>
                <a:lnTo>
                  <a:pt x="329" y="263"/>
                </a:lnTo>
                <a:lnTo>
                  <a:pt x="330" y="220"/>
                </a:lnTo>
                <a:lnTo>
                  <a:pt x="331" y="177"/>
                </a:lnTo>
                <a:lnTo>
                  <a:pt x="331" y="220"/>
                </a:lnTo>
                <a:lnTo>
                  <a:pt x="332" y="264"/>
                </a:lnTo>
                <a:lnTo>
                  <a:pt x="332" y="308"/>
                </a:lnTo>
                <a:lnTo>
                  <a:pt x="333" y="351"/>
                </a:lnTo>
                <a:lnTo>
                  <a:pt x="333" y="375"/>
                </a:lnTo>
                <a:lnTo>
                  <a:pt x="334" y="367"/>
                </a:lnTo>
                <a:lnTo>
                  <a:pt x="335" y="366"/>
                </a:lnTo>
                <a:lnTo>
                  <a:pt x="335" y="367"/>
                </a:lnTo>
                <a:lnTo>
                  <a:pt x="336" y="366"/>
                </a:lnTo>
                <a:lnTo>
                  <a:pt x="336" y="369"/>
                </a:lnTo>
                <a:lnTo>
                  <a:pt x="337" y="368"/>
                </a:lnTo>
                <a:lnTo>
                  <a:pt x="338" y="372"/>
                </a:lnTo>
                <a:lnTo>
                  <a:pt x="338" y="371"/>
                </a:lnTo>
                <a:lnTo>
                  <a:pt x="339" y="372"/>
                </a:lnTo>
                <a:lnTo>
                  <a:pt x="340" y="374"/>
                </a:lnTo>
                <a:lnTo>
                  <a:pt x="340" y="372"/>
                </a:lnTo>
                <a:lnTo>
                  <a:pt x="341" y="375"/>
                </a:lnTo>
                <a:lnTo>
                  <a:pt x="341" y="373"/>
                </a:lnTo>
                <a:lnTo>
                  <a:pt x="342" y="374"/>
                </a:lnTo>
                <a:lnTo>
                  <a:pt x="343" y="374"/>
                </a:lnTo>
                <a:lnTo>
                  <a:pt x="343" y="369"/>
                </a:lnTo>
                <a:lnTo>
                  <a:pt x="344" y="366"/>
                </a:lnTo>
                <a:lnTo>
                  <a:pt x="344" y="358"/>
                </a:lnTo>
                <a:lnTo>
                  <a:pt x="345" y="353"/>
                </a:lnTo>
                <a:lnTo>
                  <a:pt x="346" y="344"/>
                </a:lnTo>
                <a:lnTo>
                  <a:pt x="346" y="335"/>
                </a:lnTo>
                <a:lnTo>
                  <a:pt x="347" y="326"/>
                </a:lnTo>
                <a:lnTo>
                  <a:pt x="347" y="314"/>
                </a:lnTo>
                <a:lnTo>
                  <a:pt x="348" y="309"/>
                </a:lnTo>
                <a:lnTo>
                  <a:pt x="348" y="299"/>
                </a:lnTo>
                <a:lnTo>
                  <a:pt x="349" y="297"/>
                </a:lnTo>
                <a:lnTo>
                  <a:pt x="350" y="296"/>
                </a:lnTo>
                <a:lnTo>
                  <a:pt x="350" y="297"/>
                </a:lnTo>
                <a:lnTo>
                  <a:pt x="351" y="303"/>
                </a:lnTo>
                <a:lnTo>
                  <a:pt x="351" y="305"/>
                </a:lnTo>
                <a:lnTo>
                  <a:pt x="352" y="311"/>
                </a:lnTo>
                <a:lnTo>
                  <a:pt x="353" y="313"/>
                </a:lnTo>
                <a:lnTo>
                  <a:pt x="353" y="315"/>
                </a:lnTo>
                <a:lnTo>
                  <a:pt x="354" y="318"/>
                </a:lnTo>
                <a:lnTo>
                  <a:pt x="354" y="317"/>
                </a:lnTo>
                <a:lnTo>
                  <a:pt x="355" y="322"/>
                </a:lnTo>
                <a:lnTo>
                  <a:pt x="356" y="320"/>
                </a:lnTo>
                <a:lnTo>
                  <a:pt x="356" y="320"/>
                </a:lnTo>
                <a:lnTo>
                  <a:pt x="357" y="320"/>
                </a:lnTo>
                <a:lnTo>
                  <a:pt x="358" y="318"/>
                </a:lnTo>
                <a:lnTo>
                  <a:pt x="358" y="320"/>
                </a:lnTo>
                <a:lnTo>
                  <a:pt x="359" y="318"/>
                </a:lnTo>
                <a:lnTo>
                  <a:pt x="359" y="320"/>
                </a:lnTo>
                <a:lnTo>
                  <a:pt x="360" y="319"/>
                </a:lnTo>
                <a:lnTo>
                  <a:pt x="360" y="323"/>
                </a:lnTo>
                <a:lnTo>
                  <a:pt x="361" y="325"/>
                </a:lnTo>
                <a:lnTo>
                  <a:pt x="362" y="324"/>
                </a:lnTo>
                <a:lnTo>
                  <a:pt x="362" y="326"/>
                </a:lnTo>
                <a:lnTo>
                  <a:pt x="363" y="325"/>
                </a:lnTo>
                <a:lnTo>
                  <a:pt x="363" y="328"/>
                </a:lnTo>
                <a:lnTo>
                  <a:pt x="364" y="331"/>
                </a:lnTo>
                <a:lnTo>
                  <a:pt x="364" y="330"/>
                </a:lnTo>
                <a:lnTo>
                  <a:pt x="365" y="333"/>
                </a:lnTo>
                <a:lnTo>
                  <a:pt x="366" y="331"/>
                </a:lnTo>
                <a:lnTo>
                  <a:pt x="366" y="332"/>
                </a:lnTo>
                <a:lnTo>
                  <a:pt x="367" y="330"/>
                </a:lnTo>
                <a:lnTo>
                  <a:pt x="367" y="328"/>
                </a:lnTo>
                <a:lnTo>
                  <a:pt x="368" y="327"/>
                </a:lnTo>
                <a:lnTo>
                  <a:pt x="369" y="328"/>
                </a:lnTo>
                <a:lnTo>
                  <a:pt x="369" y="326"/>
                </a:lnTo>
                <a:lnTo>
                  <a:pt x="370" y="324"/>
                </a:lnTo>
                <a:lnTo>
                  <a:pt x="371" y="324"/>
                </a:lnTo>
                <a:lnTo>
                  <a:pt x="371" y="322"/>
                </a:lnTo>
                <a:lnTo>
                  <a:pt x="372" y="318"/>
                </a:lnTo>
                <a:lnTo>
                  <a:pt x="372" y="315"/>
                </a:lnTo>
                <a:lnTo>
                  <a:pt x="373" y="312"/>
                </a:lnTo>
                <a:lnTo>
                  <a:pt x="374" y="317"/>
                </a:lnTo>
                <a:lnTo>
                  <a:pt x="374" y="298"/>
                </a:lnTo>
                <a:lnTo>
                  <a:pt x="375" y="303"/>
                </a:lnTo>
                <a:lnTo>
                  <a:pt x="375" y="295"/>
                </a:lnTo>
                <a:lnTo>
                  <a:pt x="376" y="295"/>
                </a:lnTo>
                <a:lnTo>
                  <a:pt x="376" y="303"/>
                </a:lnTo>
                <a:lnTo>
                  <a:pt x="377" y="302"/>
                </a:lnTo>
                <a:lnTo>
                  <a:pt x="378" y="308"/>
                </a:lnTo>
                <a:lnTo>
                  <a:pt x="378" y="320"/>
                </a:lnTo>
                <a:lnTo>
                  <a:pt x="379" y="325"/>
                </a:lnTo>
                <a:lnTo>
                  <a:pt x="379" y="326"/>
                </a:lnTo>
                <a:lnTo>
                  <a:pt x="380" y="326"/>
                </a:lnTo>
                <a:lnTo>
                  <a:pt x="381" y="330"/>
                </a:lnTo>
                <a:lnTo>
                  <a:pt x="381" y="326"/>
                </a:lnTo>
                <a:lnTo>
                  <a:pt x="382" y="330"/>
                </a:lnTo>
                <a:lnTo>
                  <a:pt x="382" y="327"/>
                </a:lnTo>
                <a:lnTo>
                  <a:pt x="383" y="329"/>
                </a:lnTo>
                <a:lnTo>
                  <a:pt x="384" y="328"/>
                </a:lnTo>
                <a:lnTo>
                  <a:pt x="384" y="326"/>
                </a:lnTo>
                <a:lnTo>
                  <a:pt x="385" y="328"/>
                </a:lnTo>
                <a:lnTo>
                  <a:pt x="385" y="321"/>
                </a:lnTo>
                <a:lnTo>
                  <a:pt x="386" y="340"/>
                </a:lnTo>
                <a:lnTo>
                  <a:pt x="387" y="338"/>
                </a:lnTo>
                <a:lnTo>
                  <a:pt x="387" y="295"/>
                </a:lnTo>
                <a:lnTo>
                  <a:pt x="388" y="252"/>
                </a:lnTo>
                <a:lnTo>
                  <a:pt x="389" y="208"/>
                </a:lnTo>
                <a:lnTo>
                  <a:pt x="389" y="165"/>
                </a:lnTo>
                <a:lnTo>
                  <a:pt x="390" y="208"/>
                </a:lnTo>
                <a:lnTo>
                  <a:pt x="390" y="252"/>
                </a:lnTo>
                <a:lnTo>
                  <a:pt x="391" y="296"/>
                </a:lnTo>
                <a:lnTo>
                  <a:pt x="391" y="340"/>
                </a:lnTo>
                <a:lnTo>
                  <a:pt x="392" y="376"/>
                </a:lnTo>
                <a:lnTo>
                  <a:pt x="392" y="370"/>
                </a:lnTo>
                <a:lnTo>
                  <a:pt x="393" y="373"/>
                </a:lnTo>
                <a:lnTo>
                  <a:pt x="394" y="372"/>
                </a:lnTo>
                <a:lnTo>
                  <a:pt x="394" y="374"/>
                </a:lnTo>
                <a:lnTo>
                  <a:pt x="395" y="376"/>
                </a:lnTo>
                <a:lnTo>
                  <a:pt x="395" y="374"/>
                </a:lnTo>
                <a:lnTo>
                  <a:pt x="396" y="380"/>
                </a:lnTo>
                <a:lnTo>
                  <a:pt x="397" y="380"/>
                </a:lnTo>
                <a:lnTo>
                  <a:pt x="397" y="382"/>
                </a:lnTo>
                <a:lnTo>
                  <a:pt x="398" y="385"/>
                </a:lnTo>
                <a:lnTo>
                  <a:pt x="398" y="382"/>
                </a:lnTo>
                <a:lnTo>
                  <a:pt x="399" y="385"/>
                </a:lnTo>
                <a:lnTo>
                  <a:pt x="400" y="384"/>
                </a:lnTo>
                <a:lnTo>
                  <a:pt x="400" y="388"/>
                </a:lnTo>
                <a:lnTo>
                  <a:pt x="401" y="385"/>
                </a:lnTo>
                <a:lnTo>
                  <a:pt x="402" y="382"/>
                </a:lnTo>
                <a:lnTo>
                  <a:pt x="402" y="380"/>
                </a:lnTo>
                <a:lnTo>
                  <a:pt x="403" y="372"/>
                </a:lnTo>
                <a:lnTo>
                  <a:pt x="403" y="368"/>
                </a:lnTo>
                <a:lnTo>
                  <a:pt x="404" y="359"/>
                </a:lnTo>
                <a:lnTo>
                  <a:pt x="405" y="351"/>
                </a:lnTo>
                <a:lnTo>
                  <a:pt x="405" y="340"/>
                </a:lnTo>
                <a:lnTo>
                  <a:pt x="406" y="331"/>
                </a:lnTo>
                <a:lnTo>
                  <a:pt x="406" y="325"/>
                </a:lnTo>
                <a:lnTo>
                  <a:pt x="407" y="313"/>
                </a:lnTo>
                <a:lnTo>
                  <a:pt x="407" y="310"/>
                </a:lnTo>
                <a:lnTo>
                  <a:pt x="408" y="309"/>
                </a:lnTo>
                <a:lnTo>
                  <a:pt x="408" y="312"/>
                </a:lnTo>
                <a:lnTo>
                  <a:pt x="409" y="317"/>
                </a:lnTo>
                <a:lnTo>
                  <a:pt x="410" y="320"/>
                </a:lnTo>
                <a:lnTo>
                  <a:pt x="410" y="326"/>
                </a:lnTo>
                <a:lnTo>
                  <a:pt x="411" y="324"/>
                </a:lnTo>
                <a:lnTo>
                  <a:pt x="412" y="328"/>
                </a:lnTo>
                <a:lnTo>
                  <a:pt x="412" y="330"/>
                </a:lnTo>
                <a:lnTo>
                  <a:pt x="413" y="332"/>
                </a:lnTo>
                <a:lnTo>
                  <a:pt x="413" y="331"/>
                </a:lnTo>
                <a:lnTo>
                  <a:pt x="414" y="330"/>
                </a:lnTo>
                <a:lnTo>
                  <a:pt x="415" y="333"/>
                </a:lnTo>
                <a:lnTo>
                  <a:pt x="415" y="331"/>
                </a:lnTo>
                <a:lnTo>
                  <a:pt x="416" y="330"/>
                </a:lnTo>
                <a:lnTo>
                  <a:pt x="416" y="333"/>
                </a:lnTo>
                <a:lnTo>
                  <a:pt x="417" y="329"/>
                </a:lnTo>
                <a:lnTo>
                  <a:pt x="418" y="334"/>
                </a:lnTo>
                <a:lnTo>
                  <a:pt x="418" y="331"/>
                </a:lnTo>
                <a:lnTo>
                  <a:pt x="419" y="335"/>
                </a:lnTo>
                <a:lnTo>
                  <a:pt x="419" y="333"/>
                </a:lnTo>
                <a:lnTo>
                  <a:pt x="420" y="336"/>
                </a:lnTo>
                <a:lnTo>
                  <a:pt x="421" y="333"/>
                </a:lnTo>
                <a:lnTo>
                  <a:pt x="421" y="336"/>
                </a:lnTo>
                <a:lnTo>
                  <a:pt x="422" y="341"/>
                </a:lnTo>
                <a:lnTo>
                  <a:pt x="422" y="338"/>
                </a:lnTo>
                <a:lnTo>
                  <a:pt x="423" y="340"/>
                </a:lnTo>
                <a:lnTo>
                  <a:pt x="423" y="340"/>
                </a:lnTo>
                <a:lnTo>
                  <a:pt x="424" y="338"/>
                </a:lnTo>
                <a:lnTo>
                  <a:pt x="425" y="339"/>
                </a:lnTo>
                <a:lnTo>
                  <a:pt x="425" y="335"/>
                </a:lnTo>
                <a:lnTo>
                  <a:pt x="426" y="338"/>
                </a:lnTo>
                <a:lnTo>
                  <a:pt x="426" y="333"/>
                </a:lnTo>
                <a:lnTo>
                  <a:pt x="427" y="336"/>
                </a:lnTo>
                <a:lnTo>
                  <a:pt x="428" y="333"/>
                </a:lnTo>
                <a:lnTo>
                  <a:pt x="428" y="332"/>
                </a:lnTo>
                <a:lnTo>
                  <a:pt x="429" y="331"/>
                </a:lnTo>
                <a:lnTo>
                  <a:pt x="430" y="325"/>
                </a:lnTo>
                <a:lnTo>
                  <a:pt x="430" y="326"/>
                </a:lnTo>
                <a:lnTo>
                  <a:pt x="431" y="325"/>
                </a:lnTo>
                <a:lnTo>
                  <a:pt x="431" y="322"/>
                </a:lnTo>
                <a:lnTo>
                  <a:pt x="432" y="319"/>
                </a:lnTo>
                <a:lnTo>
                  <a:pt x="433" y="302"/>
                </a:lnTo>
                <a:lnTo>
                  <a:pt x="433" y="317"/>
                </a:lnTo>
                <a:lnTo>
                  <a:pt x="434" y="298"/>
                </a:lnTo>
                <a:lnTo>
                  <a:pt x="434" y="309"/>
                </a:lnTo>
                <a:lnTo>
                  <a:pt x="435" y="307"/>
                </a:lnTo>
                <a:lnTo>
                  <a:pt x="435" y="313"/>
                </a:lnTo>
                <a:lnTo>
                  <a:pt x="436" y="326"/>
                </a:lnTo>
                <a:lnTo>
                  <a:pt x="437" y="328"/>
                </a:lnTo>
                <a:lnTo>
                  <a:pt x="437" y="335"/>
                </a:lnTo>
                <a:lnTo>
                  <a:pt x="438" y="332"/>
                </a:lnTo>
                <a:lnTo>
                  <a:pt x="438" y="335"/>
                </a:lnTo>
                <a:lnTo>
                  <a:pt x="439" y="335"/>
                </a:lnTo>
                <a:lnTo>
                  <a:pt x="439" y="333"/>
                </a:lnTo>
                <a:lnTo>
                  <a:pt x="440" y="334"/>
                </a:lnTo>
                <a:lnTo>
                  <a:pt x="441" y="331"/>
                </a:lnTo>
                <a:lnTo>
                  <a:pt x="441" y="333"/>
                </a:lnTo>
                <a:lnTo>
                  <a:pt x="442" y="330"/>
                </a:lnTo>
                <a:lnTo>
                  <a:pt x="443" y="330"/>
                </a:lnTo>
                <a:lnTo>
                  <a:pt x="443" y="329"/>
                </a:lnTo>
                <a:lnTo>
                  <a:pt x="444" y="328"/>
                </a:lnTo>
                <a:lnTo>
                  <a:pt x="444" y="349"/>
                </a:lnTo>
                <a:lnTo>
                  <a:pt x="445" y="307"/>
                </a:lnTo>
                <a:lnTo>
                  <a:pt x="446" y="264"/>
                </a:lnTo>
                <a:lnTo>
                  <a:pt x="446" y="220"/>
                </a:lnTo>
                <a:lnTo>
                  <a:pt x="447" y="177"/>
                </a:lnTo>
                <a:lnTo>
                  <a:pt x="447" y="197"/>
                </a:lnTo>
                <a:lnTo>
                  <a:pt x="448" y="241"/>
                </a:lnTo>
                <a:lnTo>
                  <a:pt x="449" y="284"/>
                </a:lnTo>
                <a:lnTo>
                  <a:pt x="449" y="328"/>
                </a:lnTo>
                <a:lnTo>
                  <a:pt x="450" y="372"/>
                </a:lnTo>
                <a:lnTo>
                  <a:pt x="450" y="372"/>
                </a:lnTo>
                <a:lnTo>
                  <a:pt x="451" y="368"/>
                </a:lnTo>
                <a:lnTo>
                  <a:pt x="451" y="370"/>
                </a:lnTo>
                <a:lnTo>
                  <a:pt x="452" y="370"/>
                </a:lnTo>
                <a:lnTo>
                  <a:pt x="453" y="372"/>
                </a:lnTo>
                <a:lnTo>
                  <a:pt x="453" y="371"/>
                </a:lnTo>
                <a:lnTo>
                  <a:pt x="454" y="375"/>
                </a:lnTo>
                <a:lnTo>
                  <a:pt x="454" y="374"/>
                </a:lnTo>
                <a:lnTo>
                  <a:pt x="455" y="376"/>
                </a:lnTo>
                <a:lnTo>
                  <a:pt x="456" y="379"/>
                </a:lnTo>
                <a:lnTo>
                  <a:pt x="456" y="378"/>
                </a:lnTo>
                <a:lnTo>
                  <a:pt x="457" y="381"/>
                </a:lnTo>
                <a:lnTo>
                  <a:pt x="457" y="378"/>
                </a:lnTo>
                <a:lnTo>
                  <a:pt x="458" y="378"/>
                </a:lnTo>
                <a:lnTo>
                  <a:pt x="459" y="376"/>
                </a:lnTo>
                <a:lnTo>
                  <a:pt x="459" y="372"/>
                </a:lnTo>
                <a:lnTo>
                  <a:pt x="460" y="370"/>
                </a:lnTo>
                <a:lnTo>
                  <a:pt x="461" y="362"/>
                </a:lnTo>
                <a:lnTo>
                  <a:pt x="461" y="358"/>
                </a:lnTo>
                <a:lnTo>
                  <a:pt x="462" y="345"/>
                </a:lnTo>
                <a:lnTo>
                  <a:pt x="462" y="338"/>
                </a:lnTo>
                <a:lnTo>
                  <a:pt x="463" y="329"/>
                </a:lnTo>
                <a:lnTo>
                  <a:pt x="464" y="317"/>
                </a:lnTo>
                <a:lnTo>
                  <a:pt x="464" y="310"/>
                </a:lnTo>
                <a:lnTo>
                  <a:pt x="465" y="299"/>
                </a:lnTo>
                <a:lnTo>
                  <a:pt x="465" y="299"/>
                </a:lnTo>
                <a:lnTo>
                  <a:pt x="466" y="297"/>
                </a:lnTo>
                <a:lnTo>
                  <a:pt x="466" y="302"/>
                </a:lnTo>
                <a:lnTo>
                  <a:pt x="467" y="307"/>
                </a:lnTo>
                <a:lnTo>
                  <a:pt x="467" y="308"/>
                </a:lnTo>
                <a:lnTo>
                  <a:pt x="468" y="314"/>
                </a:lnTo>
                <a:lnTo>
                  <a:pt x="469" y="314"/>
                </a:lnTo>
                <a:lnTo>
                  <a:pt x="469" y="317"/>
                </a:lnTo>
                <a:lnTo>
                  <a:pt x="470" y="320"/>
                </a:lnTo>
                <a:lnTo>
                  <a:pt x="470" y="319"/>
                </a:lnTo>
                <a:lnTo>
                  <a:pt x="471" y="323"/>
                </a:lnTo>
                <a:lnTo>
                  <a:pt x="472" y="322"/>
                </a:lnTo>
                <a:lnTo>
                  <a:pt x="472" y="323"/>
                </a:lnTo>
                <a:lnTo>
                  <a:pt x="473" y="325"/>
                </a:lnTo>
                <a:lnTo>
                  <a:pt x="474" y="323"/>
                </a:lnTo>
                <a:lnTo>
                  <a:pt x="474" y="325"/>
                </a:lnTo>
                <a:lnTo>
                  <a:pt x="475" y="322"/>
                </a:lnTo>
                <a:lnTo>
                  <a:pt x="475" y="326"/>
                </a:lnTo>
                <a:lnTo>
                  <a:pt x="476" y="325"/>
                </a:lnTo>
                <a:lnTo>
                  <a:pt x="477" y="325"/>
                </a:lnTo>
                <a:lnTo>
                  <a:pt x="477" y="329"/>
                </a:lnTo>
                <a:lnTo>
                  <a:pt x="478" y="326"/>
                </a:lnTo>
                <a:lnTo>
                  <a:pt x="478" y="330"/>
                </a:lnTo>
                <a:lnTo>
                  <a:pt x="479" y="329"/>
                </a:lnTo>
                <a:lnTo>
                  <a:pt x="480" y="331"/>
                </a:lnTo>
                <a:lnTo>
                  <a:pt x="480" y="330"/>
                </a:lnTo>
                <a:lnTo>
                  <a:pt x="481" y="331"/>
                </a:lnTo>
                <a:lnTo>
                  <a:pt x="481" y="330"/>
                </a:lnTo>
                <a:lnTo>
                  <a:pt x="482" y="328"/>
                </a:lnTo>
                <a:lnTo>
                  <a:pt x="482" y="331"/>
                </a:lnTo>
                <a:lnTo>
                  <a:pt x="483" y="327"/>
                </a:lnTo>
                <a:lnTo>
                  <a:pt x="483" y="328"/>
                </a:lnTo>
                <a:lnTo>
                  <a:pt x="484" y="328"/>
                </a:lnTo>
                <a:lnTo>
                  <a:pt x="485" y="325"/>
                </a:lnTo>
                <a:lnTo>
                  <a:pt x="485" y="325"/>
                </a:lnTo>
                <a:lnTo>
                  <a:pt x="486" y="321"/>
                </a:lnTo>
                <a:lnTo>
                  <a:pt x="487" y="323"/>
                </a:lnTo>
                <a:lnTo>
                  <a:pt x="487" y="318"/>
                </a:lnTo>
                <a:lnTo>
                  <a:pt x="488" y="322"/>
                </a:lnTo>
                <a:lnTo>
                  <a:pt x="488" y="317"/>
                </a:lnTo>
                <a:lnTo>
                  <a:pt x="489" y="312"/>
                </a:lnTo>
                <a:lnTo>
                  <a:pt x="490" y="313"/>
                </a:lnTo>
                <a:lnTo>
                  <a:pt x="490" y="309"/>
                </a:lnTo>
                <a:lnTo>
                  <a:pt x="491" y="293"/>
                </a:lnTo>
                <a:lnTo>
                  <a:pt x="492" y="303"/>
                </a:lnTo>
                <a:lnTo>
                  <a:pt x="492" y="292"/>
                </a:lnTo>
                <a:lnTo>
                  <a:pt x="493" y="297"/>
                </a:lnTo>
                <a:lnTo>
                  <a:pt x="493" y="300"/>
                </a:lnTo>
                <a:lnTo>
                  <a:pt x="494" y="303"/>
                </a:lnTo>
                <a:lnTo>
                  <a:pt x="495" y="305"/>
                </a:lnTo>
                <a:lnTo>
                  <a:pt x="495" y="318"/>
                </a:lnTo>
                <a:lnTo>
                  <a:pt x="496" y="320"/>
                </a:lnTo>
                <a:lnTo>
                  <a:pt x="496" y="321"/>
                </a:lnTo>
                <a:lnTo>
                  <a:pt x="497" y="323"/>
                </a:lnTo>
                <a:lnTo>
                  <a:pt x="497" y="321"/>
                </a:lnTo>
                <a:lnTo>
                  <a:pt x="498" y="325"/>
                </a:lnTo>
                <a:lnTo>
                  <a:pt x="498" y="323"/>
                </a:lnTo>
                <a:lnTo>
                  <a:pt x="499" y="325"/>
                </a:lnTo>
                <a:lnTo>
                  <a:pt x="500" y="322"/>
                </a:lnTo>
                <a:lnTo>
                  <a:pt x="500" y="323"/>
                </a:lnTo>
                <a:lnTo>
                  <a:pt x="501" y="321"/>
                </a:lnTo>
                <a:lnTo>
                  <a:pt x="501" y="317"/>
                </a:lnTo>
                <a:lnTo>
                  <a:pt x="502" y="318"/>
                </a:lnTo>
                <a:lnTo>
                  <a:pt x="503" y="333"/>
                </a:lnTo>
                <a:lnTo>
                  <a:pt x="503" y="325"/>
                </a:lnTo>
                <a:lnTo>
                  <a:pt x="504" y="282"/>
                </a:lnTo>
                <a:lnTo>
                  <a:pt x="505" y="239"/>
                </a:lnTo>
                <a:lnTo>
                  <a:pt x="505" y="195"/>
                </a:lnTo>
                <a:lnTo>
                  <a:pt x="506" y="152"/>
                </a:lnTo>
                <a:lnTo>
                  <a:pt x="506" y="196"/>
                </a:lnTo>
                <a:lnTo>
                  <a:pt x="507" y="239"/>
                </a:lnTo>
                <a:lnTo>
                  <a:pt x="508" y="283"/>
                </a:lnTo>
                <a:lnTo>
                  <a:pt x="508" y="326"/>
                </a:lnTo>
                <a:lnTo>
                  <a:pt x="509" y="369"/>
                </a:lnTo>
                <a:lnTo>
                  <a:pt x="509" y="367"/>
                </a:lnTo>
                <a:lnTo>
                  <a:pt x="510" y="365"/>
                </a:lnTo>
                <a:lnTo>
                  <a:pt x="511" y="367"/>
                </a:lnTo>
                <a:lnTo>
                  <a:pt x="511" y="367"/>
                </a:lnTo>
                <a:lnTo>
                  <a:pt x="512" y="367"/>
                </a:lnTo>
                <a:lnTo>
                  <a:pt x="512" y="369"/>
                </a:lnTo>
                <a:lnTo>
                  <a:pt x="513" y="370"/>
                </a:lnTo>
                <a:lnTo>
                  <a:pt x="513" y="372"/>
                </a:lnTo>
                <a:lnTo>
                  <a:pt x="514" y="372"/>
                </a:lnTo>
                <a:lnTo>
                  <a:pt x="514" y="374"/>
                </a:lnTo>
                <a:lnTo>
                  <a:pt x="515" y="375"/>
                </a:lnTo>
                <a:lnTo>
                  <a:pt x="516" y="374"/>
                </a:lnTo>
                <a:lnTo>
                  <a:pt x="516" y="376"/>
                </a:lnTo>
                <a:lnTo>
                  <a:pt x="517" y="374"/>
                </a:lnTo>
                <a:lnTo>
                  <a:pt x="518" y="374"/>
                </a:lnTo>
                <a:lnTo>
                  <a:pt x="518" y="371"/>
                </a:lnTo>
                <a:lnTo>
                  <a:pt x="519" y="364"/>
                </a:lnTo>
                <a:lnTo>
                  <a:pt x="519" y="360"/>
                </a:lnTo>
                <a:lnTo>
                  <a:pt x="520" y="351"/>
                </a:lnTo>
                <a:lnTo>
                  <a:pt x="521" y="344"/>
                </a:lnTo>
                <a:lnTo>
                  <a:pt x="521" y="336"/>
                </a:lnTo>
                <a:lnTo>
                  <a:pt x="522" y="326"/>
                </a:lnTo>
                <a:lnTo>
                  <a:pt x="523" y="319"/>
                </a:lnTo>
                <a:lnTo>
                  <a:pt x="523" y="306"/>
                </a:lnTo>
                <a:lnTo>
                  <a:pt x="524" y="302"/>
                </a:lnTo>
                <a:lnTo>
                  <a:pt x="524" y="297"/>
                </a:lnTo>
                <a:lnTo>
                  <a:pt x="525" y="297"/>
                </a:lnTo>
                <a:lnTo>
                  <a:pt x="525" y="299"/>
                </a:lnTo>
                <a:lnTo>
                  <a:pt x="526" y="304"/>
                </a:lnTo>
                <a:lnTo>
                  <a:pt x="527" y="308"/>
                </a:lnTo>
                <a:lnTo>
                  <a:pt x="527" y="311"/>
                </a:lnTo>
                <a:lnTo>
                  <a:pt x="528" y="317"/>
                </a:lnTo>
                <a:lnTo>
                  <a:pt x="528" y="317"/>
                </a:lnTo>
                <a:lnTo>
                  <a:pt x="529" y="321"/>
                </a:lnTo>
                <a:lnTo>
                  <a:pt x="529" y="314"/>
                </a:lnTo>
                <a:lnTo>
                  <a:pt x="530" y="318"/>
                </a:lnTo>
                <a:lnTo>
                  <a:pt x="531" y="320"/>
                </a:lnTo>
                <a:lnTo>
                  <a:pt x="531" y="319"/>
                </a:lnTo>
                <a:lnTo>
                  <a:pt x="532" y="320"/>
                </a:lnTo>
                <a:lnTo>
                  <a:pt x="532" y="319"/>
                </a:lnTo>
                <a:lnTo>
                  <a:pt x="533" y="322"/>
                </a:lnTo>
                <a:lnTo>
                  <a:pt x="534" y="320"/>
                </a:lnTo>
                <a:lnTo>
                  <a:pt x="534" y="320"/>
                </a:lnTo>
                <a:lnTo>
                  <a:pt x="535" y="321"/>
                </a:lnTo>
                <a:lnTo>
                  <a:pt x="536" y="323"/>
                </a:lnTo>
                <a:lnTo>
                  <a:pt x="536" y="325"/>
                </a:lnTo>
                <a:lnTo>
                  <a:pt x="537" y="323"/>
                </a:lnTo>
                <a:lnTo>
                  <a:pt x="537" y="326"/>
                </a:lnTo>
                <a:lnTo>
                  <a:pt x="538" y="329"/>
                </a:lnTo>
                <a:lnTo>
                  <a:pt x="539" y="328"/>
                </a:lnTo>
                <a:lnTo>
                  <a:pt x="539" y="331"/>
                </a:lnTo>
                <a:lnTo>
                  <a:pt x="540" y="331"/>
                </a:lnTo>
                <a:lnTo>
                  <a:pt x="540" y="333"/>
                </a:lnTo>
                <a:lnTo>
                  <a:pt x="541" y="331"/>
                </a:lnTo>
                <a:lnTo>
                  <a:pt x="541" y="334"/>
                </a:lnTo>
                <a:lnTo>
                  <a:pt x="542" y="329"/>
                </a:lnTo>
                <a:lnTo>
                  <a:pt x="543" y="329"/>
                </a:lnTo>
                <a:lnTo>
                  <a:pt x="543" y="331"/>
                </a:lnTo>
                <a:lnTo>
                  <a:pt x="544" y="328"/>
                </a:lnTo>
                <a:lnTo>
                  <a:pt x="544" y="326"/>
                </a:lnTo>
                <a:lnTo>
                  <a:pt x="545" y="327"/>
                </a:lnTo>
                <a:lnTo>
                  <a:pt x="545" y="328"/>
                </a:lnTo>
                <a:lnTo>
                  <a:pt x="546" y="326"/>
                </a:lnTo>
                <a:lnTo>
                  <a:pt x="547" y="322"/>
                </a:lnTo>
                <a:lnTo>
                  <a:pt x="547" y="323"/>
                </a:lnTo>
                <a:lnTo>
                  <a:pt x="548" y="315"/>
                </a:lnTo>
                <a:lnTo>
                  <a:pt x="549" y="318"/>
                </a:lnTo>
                <a:lnTo>
                  <a:pt x="549" y="305"/>
                </a:lnTo>
                <a:lnTo>
                  <a:pt x="550" y="308"/>
                </a:lnTo>
                <a:lnTo>
                  <a:pt x="550" y="302"/>
                </a:lnTo>
                <a:lnTo>
                  <a:pt x="551" y="302"/>
                </a:lnTo>
                <a:lnTo>
                  <a:pt x="552" y="308"/>
                </a:lnTo>
                <a:lnTo>
                  <a:pt x="552" y="309"/>
                </a:lnTo>
                <a:lnTo>
                  <a:pt x="553" y="316"/>
                </a:lnTo>
                <a:lnTo>
                  <a:pt x="554" y="326"/>
                </a:lnTo>
                <a:lnTo>
                  <a:pt x="554" y="329"/>
                </a:lnTo>
                <a:lnTo>
                  <a:pt x="555" y="333"/>
                </a:lnTo>
                <a:lnTo>
                  <a:pt x="555" y="330"/>
                </a:lnTo>
                <a:lnTo>
                  <a:pt x="556" y="334"/>
                </a:lnTo>
                <a:lnTo>
                  <a:pt x="556" y="336"/>
                </a:lnTo>
                <a:lnTo>
                  <a:pt x="557" y="330"/>
                </a:lnTo>
                <a:lnTo>
                  <a:pt x="557" y="337"/>
                </a:lnTo>
                <a:lnTo>
                  <a:pt x="558" y="333"/>
                </a:lnTo>
                <a:lnTo>
                  <a:pt x="559" y="333"/>
                </a:lnTo>
                <a:lnTo>
                  <a:pt x="559" y="333"/>
                </a:lnTo>
                <a:lnTo>
                  <a:pt x="560" y="330"/>
                </a:lnTo>
                <a:lnTo>
                  <a:pt x="560" y="325"/>
                </a:lnTo>
                <a:lnTo>
                  <a:pt x="561" y="338"/>
                </a:lnTo>
                <a:lnTo>
                  <a:pt x="562" y="351"/>
                </a:lnTo>
                <a:lnTo>
                  <a:pt x="562" y="308"/>
                </a:lnTo>
                <a:lnTo>
                  <a:pt x="563" y="264"/>
                </a:lnTo>
                <a:lnTo>
                  <a:pt x="563" y="221"/>
                </a:lnTo>
                <a:lnTo>
                  <a:pt x="564" y="178"/>
                </a:lnTo>
                <a:lnTo>
                  <a:pt x="565" y="221"/>
                </a:lnTo>
                <a:lnTo>
                  <a:pt x="565" y="265"/>
                </a:lnTo>
                <a:lnTo>
                  <a:pt x="566" y="309"/>
                </a:lnTo>
                <a:lnTo>
                  <a:pt x="567" y="353"/>
                </a:lnTo>
                <a:lnTo>
                  <a:pt x="567" y="376"/>
                </a:lnTo>
                <a:lnTo>
                  <a:pt x="568" y="370"/>
                </a:lnTo>
                <a:lnTo>
                  <a:pt x="568" y="372"/>
                </a:lnTo>
                <a:lnTo>
                  <a:pt x="569" y="373"/>
                </a:lnTo>
                <a:lnTo>
                  <a:pt x="570" y="370"/>
                </a:lnTo>
                <a:lnTo>
                  <a:pt x="570" y="377"/>
                </a:lnTo>
                <a:lnTo>
                  <a:pt x="571" y="374"/>
                </a:lnTo>
                <a:lnTo>
                  <a:pt x="571" y="379"/>
                </a:lnTo>
                <a:lnTo>
                  <a:pt x="572" y="379"/>
                </a:lnTo>
                <a:lnTo>
                  <a:pt x="572" y="381"/>
                </a:lnTo>
                <a:lnTo>
                  <a:pt x="573" y="383"/>
                </a:lnTo>
                <a:lnTo>
                  <a:pt x="573" y="382"/>
                </a:lnTo>
                <a:lnTo>
                  <a:pt x="574" y="387"/>
                </a:lnTo>
                <a:lnTo>
                  <a:pt x="575" y="385"/>
                </a:lnTo>
                <a:lnTo>
                  <a:pt x="575" y="385"/>
                </a:lnTo>
                <a:lnTo>
                  <a:pt x="576" y="385"/>
                </a:lnTo>
                <a:lnTo>
                  <a:pt x="576" y="380"/>
                </a:lnTo>
                <a:lnTo>
                  <a:pt x="577" y="377"/>
                </a:lnTo>
                <a:lnTo>
                  <a:pt x="578" y="369"/>
                </a:lnTo>
                <a:lnTo>
                  <a:pt x="578" y="362"/>
                </a:lnTo>
                <a:lnTo>
                  <a:pt x="579" y="353"/>
                </a:lnTo>
                <a:lnTo>
                  <a:pt x="580" y="345"/>
                </a:lnTo>
                <a:lnTo>
                  <a:pt x="580" y="336"/>
                </a:lnTo>
                <a:lnTo>
                  <a:pt x="581" y="325"/>
                </a:lnTo>
                <a:lnTo>
                  <a:pt x="581" y="319"/>
                </a:lnTo>
                <a:lnTo>
                  <a:pt x="582" y="308"/>
                </a:lnTo>
                <a:lnTo>
                  <a:pt x="583" y="307"/>
                </a:lnTo>
                <a:lnTo>
                  <a:pt x="583" y="310"/>
                </a:lnTo>
                <a:lnTo>
                  <a:pt x="584" y="311"/>
                </a:lnTo>
                <a:lnTo>
                  <a:pt x="584" y="317"/>
                </a:lnTo>
                <a:lnTo>
                  <a:pt x="585" y="320"/>
                </a:lnTo>
                <a:lnTo>
                  <a:pt x="586" y="325"/>
                </a:lnTo>
                <a:lnTo>
                  <a:pt x="586" y="325"/>
                </a:lnTo>
                <a:lnTo>
                  <a:pt x="587" y="326"/>
                </a:lnTo>
                <a:lnTo>
                  <a:pt x="587" y="328"/>
                </a:lnTo>
                <a:lnTo>
                  <a:pt x="588" y="327"/>
                </a:lnTo>
                <a:lnTo>
                  <a:pt x="588" y="330"/>
                </a:lnTo>
                <a:lnTo>
                  <a:pt x="589" y="328"/>
                </a:lnTo>
                <a:lnTo>
                  <a:pt x="589" y="329"/>
                </a:lnTo>
                <a:lnTo>
                  <a:pt x="590" y="330"/>
                </a:lnTo>
                <a:lnTo>
                  <a:pt x="591" y="329"/>
                </a:lnTo>
                <a:lnTo>
                  <a:pt x="591" y="334"/>
                </a:lnTo>
                <a:lnTo>
                  <a:pt x="592" y="331"/>
                </a:lnTo>
                <a:lnTo>
                  <a:pt x="593" y="334"/>
                </a:lnTo>
                <a:lnTo>
                  <a:pt x="593" y="331"/>
                </a:lnTo>
                <a:lnTo>
                  <a:pt x="594" y="335"/>
                </a:lnTo>
                <a:lnTo>
                  <a:pt x="594" y="331"/>
                </a:lnTo>
                <a:lnTo>
                  <a:pt x="595" y="331"/>
                </a:lnTo>
                <a:lnTo>
                  <a:pt x="596" y="336"/>
                </a:lnTo>
                <a:lnTo>
                  <a:pt x="596" y="332"/>
                </a:lnTo>
                <a:lnTo>
                  <a:pt x="597" y="334"/>
                </a:lnTo>
                <a:lnTo>
                  <a:pt x="598" y="336"/>
                </a:lnTo>
                <a:lnTo>
                  <a:pt x="598" y="333"/>
                </a:lnTo>
                <a:lnTo>
                  <a:pt x="599" y="333"/>
                </a:lnTo>
                <a:lnTo>
                  <a:pt x="599" y="331"/>
                </a:lnTo>
                <a:lnTo>
                  <a:pt x="600" y="332"/>
                </a:lnTo>
                <a:lnTo>
                  <a:pt x="600" y="330"/>
                </a:lnTo>
                <a:lnTo>
                  <a:pt x="601" y="331"/>
                </a:lnTo>
                <a:lnTo>
                  <a:pt x="602" y="327"/>
                </a:lnTo>
                <a:lnTo>
                  <a:pt x="602" y="327"/>
                </a:lnTo>
                <a:lnTo>
                  <a:pt x="603" y="330"/>
                </a:lnTo>
                <a:lnTo>
                  <a:pt x="603" y="325"/>
                </a:lnTo>
                <a:lnTo>
                  <a:pt x="604" y="327"/>
                </a:lnTo>
                <a:lnTo>
                  <a:pt x="604" y="322"/>
                </a:lnTo>
                <a:lnTo>
                  <a:pt x="605" y="318"/>
                </a:lnTo>
                <a:lnTo>
                  <a:pt x="606" y="317"/>
                </a:lnTo>
                <a:lnTo>
                  <a:pt x="606" y="314"/>
                </a:lnTo>
                <a:lnTo>
                  <a:pt x="607" y="308"/>
                </a:lnTo>
                <a:lnTo>
                  <a:pt x="607" y="294"/>
                </a:lnTo>
                <a:lnTo>
                  <a:pt x="608" y="305"/>
                </a:lnTo>
                <a:lnTo>
                  <a:pt x="609" y="293"/>
                </a:lnTo>
                <a:lnTo>
                  <a:pt x="609" y="302"/>
                </a:lnTo>
                <a:lnTo>
                  <a:pt x="610" y="302"/>
                </a:lnTo>
                <a:lnTo>
                  <a:pt x="611" y="305"/>
                </a:lnTo>
                <a:lnTo>
                  <a:pt x="611" y="319"/>
                </a:lnTo>
                <a:lnTo>
                  <a:pt x="612" y="323"/>
                </a:lnTo>
                <a:lnTo>
                  <a:pt x="612" y="325"/>
                </a:lnTo>
                <a:lnTo>
                  <a:pt x="613" y="324"/>
                </a:lnTo>
                <a:lnTo>
                  <a:pt x="614" y="326"/>
                </a:lnTo>
                <a:lnTo>
                  <a:pt x="614" y="326"/>
                </a:lnTo>
                <a:lnTo>
                  <a:pt x="615" y="326"/>
                </a:lnTo>
                <a:lnTo>
                  <a:pt x="615" y="326"/>
                </a:lnTo>
                <a:lnTo>
                  <a:pt x="616" y="323"/>
                </a:lnTo>
                <a:lnTo>
                  <a:pt x="616" y="325"/>
                </a:lnTo>
                <a:lnTo>
                  <a:pt x="617" y="323"/>
                </a:lnTo>
                <a:lnTo>
                  <a:pt x="618" y="323"/>
                </a:lnTo>
                <a:lnTo>
                  <a:pt x="618" y="320"/>
                </a:lnTo>
                <a:lnTo>
                  <a:pt x="619" y="326"/>
                </a:lnTo>
                <a:lnTo>
                  <a:pt x="619" y="348"/>
                </a:lnTo>
                <a:lnTo>
                  <a:pt x="620" y="305"/>
                </a:lnTo>
                <a:lnTo>
                  <a:pt x="621" y="261"/>
                </a:lnTo>
                <a:lnTo>
                  <a:pt x="621" y="218"/>
                </a:lnTo>
                <a:lnTo>
                  <a:pt x="622" y="174"/>
                </a:lnTo>
                <a:lnTo>
                  <a:pt x="622" y="218"/>
                </a:lnTo>
                <a:lnTo>
                  <a:pt x="623" y="262"/>
                </a:lnTo>
                <a:lnTo>
                  <a:pt x="624" y="305"/>
                </a:lnTo>
                <a:lnTo>
                  <a:pt x="624" y="349"/>
                </a:lnTo>
                <a:lnTo>
                  <a:pt x="625" y="372"/>
                </a:lnTo>
                <a:lnTo>
                  <a:pt x="625" y="370"/>
                </a:lnTo>
                <a:lnTo>
                  <a:pt x="626" y="366"/>
                </a:lnTo>
                <a:lnTo>
                  <a:pt x="627" y="367"/>
                </a:lnTo>
                <a:lnTo>
                  <a:pt x="627" y="366"/>
                </a:lnTo>
                <a:lnTo>
                  <a:pt x="628" y="370"/>
                </a:lnTo>
                <a:lnTo>
                  <a:pt x="629" y="368"/>
                </a:lnTo>
                <a:lnTo>
                  <a:pt x="629" y="369"/>
                </a:lnTo>
                <a:lnTo>
                  <a:pt x="630" y="372"/>
                </a:lnTo>
                <a:lnTo>
                  <a:pt x="630" y="370"/>
                </a:lnTo>
                <a:lnTo>
                  <a:pt x="631" y="374"/>
                </a:lnTo>
                <a:lnTo>
                  <a:pt x="631" y="372"/>
                </a:lnTo>
                <a:lnTo>
                  <a:pt x="632" y="374"/>
                </a:lnTo>
                <a:lnTo>
                  <a:pt x="632" y="374"/>
                </a:lnTo>
                <a:lnTo>
                  <a:pt x="633" y="374"/>
                </a:lnTo>
                <a:lnTo>
                  <a:pt x="634" y="374"/>
                </a:lnTo>
                <a:lnTo>
                  <a:pt x="634" y="370"/>
                </a:lnTo>
                <a:lnTo>
                  <a:pt x="635" y="370"/>
                </a:lnTo>
                <a:lnTo>
                  <a:pt x="635" y="361"/>
                </a:lnTo>
                <a:lnTo>
                  <a:pt x="636" y="354"/>
                </a:lnTo>
                <a:lnTo>
                  <a:pt x="637" y="346"/>
                </a:lnTo>
                <a:lnTo>
                  <a:pt x="637" y="337"/>
                </a:lnTo>
                <a:lnTo>
                  <a:pt x="638" y="331"/>
                </a:lnTo>
                <a:lnTo>
                  <a:pt x="638" y="320"/>
                </a:lnTo>
                <a:lnTo>
                  <a:pt x="639" y="311"/>
                </a:lnTo>
                <a:lnTo>
                  <a:pt x="640" y="300"/>
                </a:lnTo>
                <a:lnTo>
                  <a:pt x="640" y="296"/>
                </a:lnTo>
                <a:lnTo>
                  <a:pt x="641" y="295"/>
                </a:lnTo>
                <a:lnTo>
                  <a:pt x="642" y="295"/>
                </a:lnTo>
                <a:lnTo>
                  <a:pt x="642" y="302"/>
                </a:lnTo>
                <a:lnTo>
                  <a:pt x="643" y="303"/>
                </a:lnTo>
                <a:lnTo>
                  <a:pt x="643" y="309"/>
                </a:lnTo>
                <a:lnTo>
                  <a:pt x="644" y="312"/>
                </a:lnTo>
                <a:lnTo>
                  <a:pt x="645" y="314"/>
                </a:lnTo>
                <a:lnTo>
                  <a:pt x="645" y="317"/>
                </a:lnTo>
                <a:lnTo>
                  <a:pt x="646" y="313"/>
                </a:lnTo>
                <a:lnTo>
                  <a:pt x="646" y="316"/>
                </a:lnTo>
                <a:lnTo>
                  <a:pt x="647" y="314"/>
                </a:lnTo>
                <a:lnTo>
                  <a:pt x="647" y="317"/>
                </a:lnTo>
                <a:lnTo>
                  <a:pt x="648" y="314"/>
                </a:lnTo>
                <a:lnTo>
                  <a:pt x="649" y="314"/>
                </a:lnTo>
                <a:lnTo>
                  <a:pt x="649" y="317"/>
                </a:lnTo>
                <a:lnTo>
                  <a:pt x="650" y="314"/>
                </a:lnTo>
                <a:lnTo>
                  <a:pt x="650" y="318"/>
                </a:lnTo>
                <a:lnTo>
                  <a:pt x="651" y="317"/>
                </a:lnTo>
                <a:lnTo>
                  <a:pt x="652" y="318"/>
                </a:lnTo>
                <a:lnTo>
                  <a:pt x="652" y="317"/>
                </a:lnTo>
                <a:lnTo>
                  <a:pt x="653" y="318"/>
                </a:lnTo>
                <a:lnTo>
                  <a:pt x="653" y="319"/>
                </a:lnTo>
                <a:lnTo>
                  <a:pt x="654" y="318"/>
                </a:lnTo>
                <a:lnTo>
                  <a:pt x="655" y="324"/>
                </a:lnTo>
                <a:lnTo>
                  <a:pt x="655" y="322"/>
                </a:lnTo>
                <a:lnTo>
                  <a:pt x="656" y="322"/>
                </a:lnTo>
                <a:lnTo>
                  <a:pt x="656" y="323"/>
                </a:lnTo>
                <a:lnTo>
                  <a:pt x="657" y="320"/>
                </a:lnTo>
                <a:lnTo>
                  <a:pt x="658" y="323"/>
                </a:lnTo>
                <a:lnTo>
                  <a:pt x="658" y="321"/>
                </a:lnTo>
                <a:lnTo>
                  <a:pt x="659" y="322"/>
                </a:lnTo>
                <a:lnTo>
                  <a:pt x="660" y="318"/>
                </a:lnTo>
                <a:lnTo>
                  <a:pt x="660" y="318"/>
                </a:lnTo>
                <a:lnTo>
                  <a:pt x="661" y="317"/>
                </a:lnTo>
                <a:lnTo>
                  <a:pt x="661" y="314"/>
                </a:lnTo>
                <a:lnTo>
                  <a:pt x="662" y="316"/>
                </a:lnTo>
                <a:lnTo>
                  <a:pt x="662" y="312"/>
                </a:lnTo>
                <a:lnTo>
                  <a:pt x="663" y="311"/>
                </a:lnTo>
                <a:lnTo>
                  <a:pt x="663" y="309"/>
                </a:lnTo>
                <a:lnTo>
                  <a:pt x="664" y="303"/>
                </a:lnTo>
                <a:lnTo>
                  <a:pt x="665" y="309"/>
                </a:lnTo>
                <a:lnTo>
                  <a:pt x="665" y="290"/>
                </a:lnTo>
                <a:lnTo>
                  <a:pt x="666" y="297"/>
                </a:lnTo>
                <a:lnTo>
                  <a:pt x="666" y="290"/>
                </a:lnTo>
                <a:lnTo>
                  <a:pt x="667" y="285"/>
                </a:lnTo>
                <a:lnTo>
                  <a:pt x="668" y="297"/>
                </a:lnTo>
                <a:lnTo>
                  <a:pt x="668" y="290"/>
                </a:lnTo>
                <a:lnTo>
                  <a:pt x="669" y="298"/>
                </a:lnTo>
                <a:lnTo>
                  <a:pt x="669" y="311"/>
                </a:lnTo>
                <a:lnTo>
                  <a:pt x="670" y="316"/>
                </a:lnTo>
                <a:lnTo>
                  <a:pt x="671" y="319"/>
                </a:lnTo>
                <a:lnTo>
                  <a:pt x="671" y="316"/>
                </a:lnTo>
                <a:lnTo>
                  <a:pt x="672" y="319"/>
                </a:lnTo>
                <a:lnTo>
                  <a:pt x="673" y="318"/>
                </a:lnTo>
                <a:lnTo>
                  <a:pt x="673" y="319"/>
                </a:lnTo>
                <a:lnTo>
                  <a:pt x="674" y="318"/>
                </a:lnTo>
                <a:lnTo>
                  <a:pt x="674" y="319"/>
                </a:lnTo>
                <a:lnTo>
                  <a:pt x="675" y="319"/>
                </a:lnTo>
                <a:lnTo>
                  <a:pt x="676" y="317"/>
                </a:lnTo>
                <a:lnTo>
                  <a:pt x="676" y="318"/>
                </a:lnTo>
                <a:lnTo>
                  <a:pt x="677" y="312"/>
                </a:lnTo>
                <a:lnTo>
                  <a:pt x="677" y="316"/>
                </a:lnTo>
                <a:lnTo>
                  <a:pt x="678" y="340"/>
                </a:lnTo>
                <a:lnTo>
                  <a:pt x="678" y="297"/>
                </a:lnTo>
                <a:lnTo>
                  <a:pt x="679" y="254"/>
                </a:lnTo>
                <a:lnTo>
                  <a:pt x="679" y="210"/>
                </a:lnTo>
                <a:lnTo>
                  <a:pt x="680" y="167"/>
                </a:lnTo>
                <a:lnTo>
                  <a:pt x="681" y="211"/>
                </a:lnTo>
                <a:lnTo>
                  <a:pt x="681" y="254"/>
                </a:lnTo>
                <a:lnTo>
                  <a:pt x="682" y="298"/>
                </a:lnTo>
                <a:lnTo>
                  <a:pt x="683" y="342"/>
                </a:lnTo>
                <a:lnTo>
                  <a:pt x="683" y="366"/>
                </a:lnTo>
                <a:lnTo>
                  <a:pt x="684" y="363"/>
                </a:lnTo>
                <a:lnTo>
                  <a:pt x="684" y="363"/>
                </a:lnTo>
                <a:lnTo>
                  <a:pt x="685" y="363"/>
                </a:lnTo>
                <a:lnTo>
                  <a:pt x="686" y="364"/>
                </a:lnTo>
                <a:lnTo>
                  <a:pt x="686" y="364"/>
                </a:lnTo>
                <a:lnTo>
                  <a:pt x="687" y="366"/>
                </a:lnTo>
                <a:lnTo>
                  <a:pt x="687" y="368"/>
                </a:lnTo>
                <a:lnTo>
                  <a:pt x="688" y="367"/>
                </a:lnTo>
                <a:lnTo>
                  <a:pt x="689" y="372"/>
                </a:lnTo>
                <a:lnTo>
                  <a:pt x="689" y="372"/>
                </a:lnTo>
                <a:lnTo>
                  <a:pt x="690" y="371"/>
                </a:lnTo>
                <a:lnTo>
                  <a:pt x="690" y="374"/>
                </a:lnTo>
                <a:lnTo>
                  <a:pt x="691" y="374"/>
                </a:lnTo>
                <a:lnTo>
                  <a:pt x="692" y="374"/>
                </a:lnTo>
                <a:lnTo>
                  <a:pt x="692" y="376"/>
                </a:lnTo>
                <a:lnTo>
                  <a:pt x="693" y="374"/>
                </a:lnTo>
                <a:lnTo>
                  <a:pt x="693" y="367"/>
                </a:lnTo>
                <a:lnTo>
                  <a:pt x="694" y="364"/>
                </a:lnTo>
                <a:lnTo>
                  <a:pt x="694" y="354"/>
                </a:lnTo>
                <a:lnTo>
                  <a:pt x="695" y="347"/>
                </a:lnTo>
                <a:lnTo>
                  <a:pt x="696" y="342"/>
                </a:lnTo>
                <a:lnTo>
                  <a:pt x="696" y="328"/>
                </a:lnTo>
                <a:lnTo>
                  <a:pt x="697" y="321"/>
                </a:lnTo>
                <a:lnTo>
                  <a:pt x="697" y="312"/>
                </a:lnTo>
                <a:lnTo>
                  <a:pt x="698" y="305"/>
                </a:lnTo>
                <a:lnTo>
                  <a:pt x="699" y="300"/>
                </a:lnTo>
                <a:lnTo>
                  <a:pt x="699" y="298"/>
                </a:lnTo>
                <a:lnTo>
                  <a:pt x="700" y="304"/>
                </a:lnTo>
                <a:lnTo>
                  <a:pt x="701" y="303"/>
                </a:lnTo>
                <a:lnTo>
                  <a:pt x="701" y="309"/>
                </a:lnTo>
                <a:lnTo>
                  <a:pt x="702" y="310"/>
                </a:lnTo>
                <a:lnTo>
                  <a:pt x="702" y="305"/>
                </a:lnTo>
                <a:lnTo>
                  <a:pt x="703" y="291"/>
                </a:lnTo>
                <a:lnTo>
                  <a:pt x="704" y="248"/>
                </a:lnTo>
                <a:lnTo>
                  <a:pt x="704" y="205"/>
                </a:lnTo>
                <a:lnTo>
                  <a:pt x="705" y="248"/>
                </a:lnTo>
                <a:lnTo>
                  <a:pt x="705" y="292"/>
                </a:lnTo>
                <a:lnTo>
                  <a:pt x="706" y="336"/>
                </a:lnTo>
                <a:lnTo>
                  <a:pt x="706" y="379"/>
                </a:lnTo>
                <a:lnTo>
                  <a:pt x="707" y="423"/>
                </a:lnTo>
                <a:lnTo>
                  <a:pt x="708" y="466"/>
                </a:lnTo>
                <a:lnTo>
                  <a:pt x="708" y="510"/>
                </a:lnTo>
                <a:lnTo>
                  <a:pt x="709" y="514"/>
                </a:lnTo>
                <a:lnTo>
                  <a:pt x="709" y="475"/>
                </a:lnTo>
                <a:lnTo>
                  <a:pt x="710" y="445"/>
                </a:lnTo>
                <a:lnTo>
                  <a:pt x="710" y="441"/>
                </a:lnTo>
                <a:lnTo>
                  <a:pt x="711" y="430"/>
                </a:lnTo>
                <a:lnTo>
                  <a:pt x="712" y="404"/>
                </a:lnTo>
                <a:lnTo>
                  <a:pt x="712" y="361"/>
                </a:lnTo>
                <a:lnTo>
                  <a:pt x="713" y="317"/>
                </a:lnTo>
                <a:lnTo>
                  <a:pt x="714" y="296"/>
                </a:lnTo>
                <a:lnTo>
                  <a:pt x="714" y="291"/>
                </a:lnTo>
                <a:lnTo>
                  <a:pt x="715" y="277"/>
                </a:lnTo>
                <a:lnTo>
                  <a:pt x="715" y="274"/>
                </a:lnTo>
                <a:lnTo>
                  <a:pt x="716" y="256"/>
                </a:lnTo>
                <a:lnTo>
                  <a:pt x="717" y="243"/>
                </a:lnTo>
                <a:lnTo>
                  <a:pt x="717" y="224"/>
                </a:lnTo>
                <a:lnTo>
                  <a:pt x="718" y="206"/>
                </a:lnTo>
                <a:lnTo>
                  <a:pt x="718" y="181"/>
                </a:lnTo>
                <a:lnTo>
                  <a:pt x="719" y="160"/>
                </a:lnTo>
                <a:lnTo>
                  <a:pt x="720" y="136"/>
                </a:lnTo>
                <a:lnTo>
                  <a:pt x="720" y="110"/>
                </a:lnTo>
                <a:lnTo>
                  <a:pt x="721" y="84"/>
                </a:lnTo>
                <a:lnTo>
                  <a:pt x="721" y="65"/>
                </a:lnTo>
                <a:lnTo>
                  <a:pt x="722" y="43"/>
                </a:lnTo>
                <a:lnTo>
                  <a:pt x="722" y="32"/>
                </a:lnTo>
                <a:lnTo>
                  <a:pt x="723" y="13"/>
                </a:lnTo>
                <a:lnTo>
                  <a:pt x="724" y="6"/>
                </a:lnTo>
                <a:lnTo>
                  <a:pt x="724" y="21"/>
                </a:lnTo>
                <a:lnTo>
                  <a:pt x="725" y="25"/>
                </a:lnTo>
                <a:lnTo>
                  <a:pt x="725" y="56"/>
                </a:lnTo>
                <a:lnTo>
                  <a:pt x="726" y="82"/>
                </a:lnTo>
                <a:lnTo>
                  <a:pt x="727" y="121"/>
                </a:lnTo>
                <a:lnTo>
                  <a:pt x="727" y="164"/>
                </a:lnTo>
                <a:lnTo>
                  <a:pt x="728" y="207"/>
                </a:lnTo>
                <a:lnTo>
                  <a:pt x="728" y="244"/>
                </a:lnTo>
                <a:lnTo>
                  <a:pt x="729" y="267"/>
                </a:lnTo>
                <a:lnTo>
                  <a:pt x="730" y="287"/>
                </a:lnTo>
                <a:lnTo>
                  <a:pt x="730" y="296"/>
                </a:lnTo>
                <a:lnTo>
                  <a:pt x="731" y="305"/>
                </a:lnTo>
                <a:lnTo>
                  <a:pt x="732" y="308"/>
                </a:lnTo>
                <a:lnTo>
                  <a:pt x="732" y="315"/>
                </a:lnTo>
                <a:lnTo>
                  <a:pt x="733" y="315"/>
                </a:lnTo>
                <a:lnTo>
                  <a:pt x="733" y="315"/>
                </a:lnTo>
                <a:lnTo>
                  <a:pt x="734" y="322"/>
                </a:lnTo>
                <a:lnTo>
                  <a:pt x="735" y="320"/>
                </a:lnTo>
                <a:lnTo>
                  <a:pt x="735" y="323"/>
                </a:lnTo>
                <a:lnTo>
                  <a:pt x="736" y="323"/>
                </a:lnTo>
                <a:lnTo>
                  <a:pt x="736" y="322"/>
                </a:lnTo>
                <a:lnTo>
                  <a:pt x="737" y="323"/>
                </a:lnTo>
                <a:lnTo>
                  <a:pt x="737" y="320"/>
                </a:lnTo>
                <a:lnTo>
                  <a:pt x="738" y="325"/>
                </a:lnTo>
                <a:lnTo>
                  <a:pt x="738" y="311"/>
                </a:lnTo>
                <a:lnTo>
                  <a:pt x="739" y="325"/>
                </a:lnTo>
                <a:lnTo>
                  <a:pt x="740" y="320"/>
                </a:lnTo>
                <a:lnTo>
                  <a:pt x="740" y="320"/>
                </a:lnTo>
                <a:lnTo>
                  <a:pt x="741" y="325"/>
                </a:lnTo>
                <a:lnTo>
                  <a:pt x="741" y="312"/>
                </a:lnTo>
                <a:lnTo>
                  <a:pt x="742" y="325"/>
                </a:lnTo>
                <a:lnTo>
                  <a:pt x="743" y="317"/>
                </a:lnTo>
                <a:lnTo>
                  <a:pt x="743" y="327"/>
                </a:lnTo>
                <a:lnTo>
                  <a:pt x="744" y="337"/>
                </a:lnTo>
                <a:lnTo>
                  <a:pt x="745" y="294"/>
                </a:lnTo>
                <a:lnTo>
                  <a:pt x="745" y="250"/>
                </a:lnTo>
                <a:lnTo>
                  <a:pt x="746" y="207"/>
                </a:lnTo>
                <a:lnTo>
                  <a:pt x="746" y="164"/>
                </a:lnTo>
                <a:lnTo>
                  <a:pt x="747" y="207"/>
                </a:lnTo>
                <a:lnTo>
                  <a:pt x="748" y="251"/>
                </a:lnTo>
                <a:lnTo>
                  <a:pt x="748" y="295"/>
                </a:lnTo>
                <a:lnTo>
                  <a:pt x="749" y="338"/>
                </a:lnTo>
                <a:lnTo>
                  <a:pt x="749" y="374"/>
                </a:lnTo>
                <a:lnTo>
                  <a:pt x="750" y="369"/>
                </a:lnTo>
                <a:lnTo>
                  <a:pt x="751" y="370"/>
                </a:lnTo>
                <a:lnTo>
                  <a:pt x="751" y="371"/>
                </a:lnTo>
                <a:lnTo>
                  <a:pt x="752" y="373"/>
                </a:lnTo>
                <a:lnTo>
                  <a:pt x="752" y="376"/>
                </a:lnTo>
                <a:lnTo>
                  <a:pt x="753" y="375"/>
                </a:lnTo>
                <a:lnTo>
                  <a:pt x="753" y="379"/>
                </a:lnTo>
                <a:lnTo>
                  <a:pt x="754" y="379"/>
                </a:lnTo>
                <a:lnTo>
                  <a:pt x="754" y="381"/>
                </a:lnTo>
                <a:lnTo>
                  <a:pt x="755" y="384"/>
                </a:lnTo>
                <a:lnTo>
                  <a:pt x="756" y="384"/>
                </a:lnTo>
                <a:lnTo>
                  <a:pt x="756" y="387"/>
                </a:lnTo>
                <a:lnTo>
                  <a:pt x="757" y="387"/>
                </a:lnTo>
                <a:lnTo>
                  <a:pt x="758" y="391"/>
                </a:lnTo>
                <a:lnTo>
                  <a:pt x="758" y="389"/>
                </a:lnTo>
                <a:lnTo>
                  <a:pt x="759" y="387"/>
                </a:lnTo>
                <a:lnTo>
                  <a:pt x="759" y="385"/>
                </a:lnTo>
                <a:lnTo>
                  <a:pt x="760" y="382"/>
                </a:lnTo>
                <a:lnTo>
                  <a:pt x="761" y="381"/>
                </a:lnTo>
                <a:lnTo>
                  <a:pt x="761" y="376"/>
                </a:lnTo>
                <a:lnTo>
                  <a:pt x="762" y="374"/>
                </a:lnTo>
                <a:lnTo>
                  <a:pt x="763" y="367"/>
                </a:lnTo>
                <a:lnTo>
                  <a:pt x="763" y="359"/>
                </a:lnTo>
                <a:lnTo>
                  <a:pt x="764" y="349"/>
                </a:lnTo>
                <a:lnTo>
                  <a:pt x="764" y="337"/>
                </a:lnTo>
                <a:lnTo>
                  <a:pt x="765" y="333"/>
                </a:lnTo>
                <a:lnTo>
                  <a:pt x="765" y="327"/>
                </a:lnTo>
                <a:lnTo>
                  <a:pt x="766" y="327"/>
                </a:lnTo>
                <a:lnTo>
                  <a:pt x="767" y="326"/>
                </a:lnTo>
                <a:lnTo>
                  <a:pt x="767" y="326"/>
                </a:lnTo>
                <a:lnTo>
                  <a:pt x="768" y="329"/>
                </a:lnTo>
                <a:lnTo>
                  <a:pt x="768" y="326"/>
                </a:lnTo>
                <a:lnTo>
                  <a:pt x="769" y="330"/>
                </a:lnTo>
                <a:lnTo>
                  <a:pt x="769" y="326"/>
                </a:lnTo>
                <a:lnTo>
                  <a:pt x="770" y="327"/>
                </a:lnTo>
                <a:lnTo>
                  <a:pt x="771" y="328"/>
                </a:lnTo>
                <a:lnTo>
                  <a:pt x="771" y="329"/>
                </a:lnTo>
                <a:lnTo>
                  <a:pt x="772" y="330"/>
                </a:lnTo>
                <a:lnTo>
                  <a:pt x="772" y="329"/>
                </a:lnTo>
                <a:lnTo>
                  <a:pt x="773" y="333"/>
                </a:lnTo>
                <a:lnTo>
                  <a:pt x="774" y="332"/>
                </a:lnTo>
                <a:lnTo>
                  <a:pt x="774" y="334"/>
                </a:lnTo>
                <a:lnTo>
                  <a:pt x="775" y="336"/>
                </a:lnTo>
                <a:lnTo>
                  <a:pt x="776" y="333"/>
                </a:lnTo>
                <a:lnTo>
                  <a:pt x="776" y="336"/>
                </a:lnTo>
                <a:lnTo>
                  <a:pt x="777" y="333"/>
                </a:lnTo>
                <a:lnTo>
                  <a:pt x="777" y="334"/>
                </a:lnTo>
                <a:lnTo>
                  <a:pt x="778" y="331"/>
                </a:lnTo>
                <a:lnTo>
                  <a:pt x="779" y="331"/>
                </a:lnTo>
                <a:lnTo>
                  <a:pt x="779" y="331"/>
                </a:lnTo>
                <a:lnTo>
                  <a:pt x="780" y="329"/>
                </a:lnTo>
                <a:lnTo>
                  <a:pt x="780" y="331"/>
                </a:lnTo>
                <a:lnTo>
                  <a:pt x="781" y="325"/>
                </a:lnTo>
                <a:lnTo>
                  <a:pt x="781" y="323"/>
                </a:lnTo>
                <a:lnTo>
                  <a:pt x="782" y="322"/>
                </a:lnTo>
                <a:lnTo>
                  <a:pt x="783" y="317"/>
                </a:lnTo>
                <a:lnTo>
                  <a:pt x="783" y="314"/>
                </a:lnTo>
                <a:lnTo>
                  <a:pt x="784" y="308"/>
                </a:lnTo>
                <a:lnTo>
                  <a:pt x="784" y="295"/>
                </a:lnTo>
                <a:lnTo>
                  <a:pt x="785" y="310"/>
                </a:lnTo>
                <a:lnTo>
                  <a:pt x="785" y="292"/>
                </a:lnTo>
                <a:lnTo>
                  <a:pt x="786" y="302"/>
                </a:lnTo>
                <a:lnTo>
                  <a:pt x="787" y="301"/>
                </a:lnTo>
                <a:lnTo>
                  <a:pt x="787" y="311"/>
                </a:lnTo>
                <a:lnTo>
                  <a:pt x="788" y="315"/>
                </a:lnTo>
                <a:lnTo>
                  <a:pt x="789" y="323"/>
                </a:lnTo>
                <a:lnTo>
                  <a:pt x="789" y="328"/>
                </a:lnTo>
                <a:lnTo>
                  <a:pt x="790" y="325"/>
                </a:lnTo>
                <a:lnTo>
                  <a:pt x="790" y="330"/>
                </a:lnTo>
                <a:lnTo>
                  <a:pt x="791" y="327"/>
                </a:lnTo>
                <a:lnTo>
                  <a:pt x="792" y="330"/>
                </a:lnTo>
                <a:lnTo>
                  <a:pt x="792" y="329"/>
                </a:lnTo>
                <a:lnTo>
                  <a:pt x="793" y="330"/>
                </a:lnTo>
                <a:lnTo>
                  <a:pt x="794" y="330"/>
                </a:lnTo>
                <a:lnTo>
                  <a:pt x="794" y="327"/>
                </a:lnTo>
                <a:lnTo>
                  <a:pt x="795" y="330"/>
                </a:lnTo>
                <a:lnTo>
                  <a:pt x="795" y="325"/>
                </a:lnTo>
                <a:lnTo>
                  <a:pt x="796" y="326"/>
                </a:lnTo>
                <a:lnTo>
                  <a:pt x="796" y="322"/>
                </a:lnTo>
                <a:lnTo>
                  <a:pt x="797" y="336"/>
                </a:lnTo>
                <a:lnTo>
                  <a:pt x="798" y="347"/>
                </a:lnTo>
                <a:lnTo>
                  <a:pt x="798" y="304"/>
                </a:lnTo>
                <a:lnTo>
                  <a:pt x="799" y="261"/>
                </a:lnTo>
                <a:lnTo>
                  <a:pt x="799" y="217"/>
                </a:lnTo>
                <a:lnTo>
                  <a:pt x="800" y="174"/>
                </a:lnTo>
                <a:lnTo>
                  <a:pt x="800" y="218"/>
                </a:lnTo>
                <a:lnTo>
                  <a:pt x="801" y="261"/>
                </a:lnTo>
                <a:lnTo>
                  <a:pt x="802" y="305"/>
                </a:lnTo>
                <a:lnTo>
                  <a:pt x="802" y="348"/>
                </a:lnTo>
                <a:lnTo>
                  <a:pt x="803" y="380"/>
                </a:lnTo>
                <a:lnTo>
                  <a:pt x="803" y="374"/>
                </a:lnTo>
                <a:lnTo>
                  <a:pt x="804" y="376"/>
                </a:lnTo>
                <a:lnTo>
                  <a:pt x="805" y="376"/>
                </a:lnTo>
                <a:lnTo>
                  <a:pt x="805" y="376"/>
                </a:lnTo>
                <a:lnTo>
                  <a:pt x="806" y="379"/>
                </a:lnTo>
                <a:lnTo>
                  <a:pt x="807" y="378"/>
                </a:lnTo>
                <a:lnTo>
                  <a:pt x="807" y="381"/>
                </a:lnTo>
                <a:lnTo>
                  <a:pt x="808" y="380"/>
                </a:lnTo>
                <a:lnTo>
                  <a:pt x="808" y="383"/>
                </a:lnTo>
                <a:lnTo>
                  <a:pt x="809" y="385"/>
                </a:lnTo>
                <a:lnTo>
                  <a:pt x="810" y="384"/>
                </a:lnTo>
                <a:lnTo>
                  <a:pt x="810" y="386"/>
                </a:lnTo>
                <a:lnTo>
                  <a:pt x="811" y="383"/>
                </a:lnTo>
                <a:lnTo>
                  <a:pt x="811" y="384"/>
                </a:lnTo>
                <a:lnTo>
                  <a:pt x="812" y="378"/>
                </a:lnTo>
                <a:lnTo>
                  <a:pt x="812" y="378"/>
                </a:lnTo>
                <a:lnTo>
                  <a:pt x="813" y="372"/>
                </a:lnTo>
                <a:lnTo>
                  <a:pt x="814" y="366"/>
                </a:lnTo>
                <a:lnTo>
                  <a:pt x="814" y="361"/>
                </a:lnTo>
                <a:lnTo>
                  <a:pt x="815" y="351"/>
                </a:lnTo>
                <a:lnTo>
                  <a:pt x="815" y="344"/>
                </a:lnTo>
                <a:lnTo>
                  <a:pt x="816" y="336"/>
                </a:lnTo>
                <a:lnTo>
                  <a:pt x="816" y="326"/>
                </a:lnTo>
                <a:lnTo>
                  <a:pt x="817" y="319"/>
                </a:lnTo>
                <a:lnTo>
                  <a:pt x="818" y="309"/>
                </a:lnTo>
                <a:lnTo>
                  <a:pt x="818" y="307"/>
                </a:lnTo>
                <a:lnTo>
                  <a:pt x="819" y="302"/>
                </a:lnTo>
                <a:lnTo>
                  <a:pt x="820" y="307"/>
                </a:lnTo>
                <a:lnTo>
                  <a:pt x="820" y="310"/>
                </a:lnTo>
                <a:lnTo>
                  <a:pt x="821" y="310"/>
                </a:lnTo>
                <a:lnTo>
                  <a:pt x="821" y="318"/>
                </a:lnTo>
                <a:lnTo>
                  <a:pt x="822" y="317"/>
                </a:lnTo>
                <a:lnTo>
                  <a:pt x="823" y="321"/>
                </a:lnTo>
                <a:lnTo>
                  <a:pt x="823" y="323"/>
                </a:lnTo>
                <a:lnTo>
                  <a:pt x="824" y="326"/>
                </a:lnTo>
                <a:lnTo>
                  <a:pt x="825" y="322"/>
                </a:lnTo>
                <a:lnTo>
                  <a:pt x="825" y="323"/>
                </a:lnTo>
                <a:lnTo>
                  <a:pt x="826" y="323"/>
                </a:lnTo>
                <a:lnTo>
                  <a:pt x="826" y="320"/>
                </a:lnTo>
                <a:lnTo>
                  <a:pt x="827" y="324"/>
                </a:lnTo>
                <a:lnTo>
                  <a:pt x="827" y="320"/>
                </a:lnTo>
                <a:lnTo>
                  <a:pt x="828" y="324"/>
                </a:lnTo>
                <a:lnTo>
                  <a:pt x="828" y="322"/>
                </a:lnTo>
                <a:lnTo>
                  <a:pt x="829" y="325"/>
                </a:lnTo>
                <a:lnTo>
                  <a:pt x="830" y="326"/>
                </a:lnTo>
                <a:lnTo>
                  <a:pt x="830" y="329"/>
                </a:lnTo>
                <a:lnTo>
                  <a:pt x="831" y="327"/>
                </a:lnTo>
                <a:lnTo>
                  <a:pt x="831" y="330"/>
                </a:lnTo>
                <a:lnTo>
                  <a:pt x="832" y="331"/>
                </a:lnTo>
                <a:lnTo>
                  <a:pt x="833" y="336"/>
                </a:lnTo>
                <a:lnTo>
                  <a:pt x="833" y="333"/>
                </a:lnTo>
                <a:lnTo>
                  <a:pt x="834" y="339"/>
                </a:lnTo>
                <a:lnTo>
                  <a:pt x="834" y="333"/>
                </a:lnTo>
                <a:lnTo>
                  <a:pt x="835" y="338"/>
                </a:lnTo>
                <a:lnTo>
                  <a:pt x="836" y="336"/>
                </a:lnTo>
                <a:lnTo>
                  <a:pt x="836" y="332"/>
                </a:lnTo>
                <a:lnTo>
                  <a:pt x="837" y="333"/>
                </a:lnTo>
                <a:lnTo>
                  <a:pt x="838" y="333"/>
                </a:lnTo>
                <a:lnTo>
                  <a:pt x="838" y="329"/>
                </a:lnTo>
                <a:lnTo>
                  <a:pt x="839" y="330"/>
                </a:lnTo>
                <a:lnTo>
                  <a:pt x="839" y="326"/>
                </a:lnTo>
                <a:lnTo>
                  <a:pt x="840" y="328"/>
                </a:lnTo>
                <a:lnTo>
                  <a:pt x="841" y="322"/>
                </a:lnTo>
                <a:lnTo>
                  <a:pt x="841" y="322"/>
                </a:lnTo>
                <a:lnTo>
                  <a:pt x="842" y="320"/>
                </a:lnTo>
                <a:lnTo>
                  <a:pt x="842" y="303"/>
                </a:lnTo>
                <a:lnTo>
                  <a:pt x="843" y="310"/>
                </a:lnTo>
                <a:lnTo>
                  <a:pt x="843" y="299"/>
                </a:lnTo>
                <a:lnTo>
                  <a:pt x="844" y="307"/>
                </a:lnTo>
                <a:lnTo>
                  <a:pt x="844" y="305"/>
                </a:lnTo>
                <a:lnTo>
                  <a:pt x="845" y="310"/>
                </a:lnTo>
                <a:lnTo>
                  <a:pt x="846" y="315"/>
                </a:lnTo>
                <a:lnTo>
                  <a:pt x="846" y="331"/>
                </a:lnTo>
                <a:lnTo>
                  <a:pt x="847" y="336"/>
                </a:lnTo>
                <a:lnTo>
                  <a:pt x="847" y="331"/>
                </a:lnTo>
                <a:lnTo>
                  <a:pt x="848" y="338"/>
                </a:lnTo>
                <a:lnTo>
                  <a:pt x="849" y="334"/>
                </a:lnTo>
                <a:lnTo>
                  <a:pt x="849" y="340"/>
                </a:lnTo>
                <a:lnTo>
                  <a:pt x="850" y="333"/>
                </a:lnTo>
                <a:lnTo>
                  <a:pt x="851" y="338"/>
                </a:lnTo>
                <a:lnTo>
                  <a:pt x="851" y="341"/>
                </a:lnTo>
                <a:lnTo>
                  <a:pt x="852" y="338"/>
                </a:lnTo>
                <a:lnTo>
                  <a:pt x="852" y="337"/>
                </a:lnTo>
                <a:lnTo>
                  <a:pt x="853" y="333"/>
                </a:lnTo>
                <a:lnTo>
                  <a:pt x="854" y="334"/>
                </a:lnTo>
                <a:lnTo>
                  <a:pt x="854" y="336"/>
                </a:lnTo>
                <a:lnTo>
                  <a:pt x="855" y="349"/>
                </a:lnTo>
                <a:lnTo>
                  <a:pt x="855" y="327"/>
                </a:lnTo>
                <a:lnTo>
                  <a:pt x="856" y="284"/>
                </a:lnTo>
                <a:lnTo>
                  <a:pt x="857" y="241"/>
                </a:lnTo>
                <a:lnTo>
                  <a:pt x="857" y="197"/>
                </a:lnTo>
                <a:lnTo>
                  <a:pt x="858" y="154"/>
                </a:lnTo>
                <a:lnTo>
                  <a:pt x="858" y="198"/>
                </a:lnTo>
                <a:lnTo>
                  <a:pt x="859" y="241"/>
                </a:lnTo>
                <a:lnTo>
                  <a:pt x="859" y="285"/>
                </a:lnTo>
                <a:lnTo>
                  <a:pt x="860" y="329"/>
                </a:lnTo>
                <a:lnTo>
                  <a:pt x="861" y="372"/>
                </a:lnTo>
                <a:lnTo>
                  <a:pt x="861" y="381"/>
                </a:lnTo>
                <a:lnTo>
                  <a:pt x="862" y="382"/>
                </a:lnTo>
                <a:lnTo>
                  <a:pt x="862" y="384"/>
                </a:lnTo>
                <a:lnTo>
                  <a:pt x="863" y="380"/>
                </a:lnTo>
                <a:lnTo>
                  <a:pt x="864" y="386"/>
                </a:lnTo>
                <a:lnTo>
                  <a:pt x="864" y="385"/>
                </a:lnTo>
                <a:lnTo>
                  <a:pt x="865" y="387"/>
                </a:lnTo>
                <a:lnTo>
                  <a:pt x="865" y="390"/>
                </a:lnTo>
                <a:lnTo>
                  <a:pt x="866" y="390"/>
                </a:lnTo>
                <a:lnTo>
                  <a:pt x="867" y="392"/>
                </a:lnTo>
                <a:lnTo>
                  <a:pt x="867" y="392"/>
                </a:lnTo>
                <a:lnTo>
                  <a:pt x="868" y="393"/>
                </a:lnTo>
                <a:lnTo>
                  <a:pt x="869" y="393"/>
                </a:lnTo>
                <a:lnTo>
                  <a:pt x="869" y="391"/>
                </a:lnTo>
                <a:lnTo>
                  <a:pt x="870" y="392"/>
                </a:lnTo>
                <a:lnTo>
                  <a:pt x="870" y="385"/>
                </a:lnTo>
                <a:lnTo>
                  <a:pt x="871" y="385"/>
                </a:lnTo>
                <a:lnTo>
                  <a:pt x="871" y="377"/>
                </a:lnTo>
                <a:lnTo>
                  <a:pt x="872" y="372"/>
                </a:lnTo>
                <a:lnTo>
                  <a:pt x="873" y="365"/>
                </a:lnTo>
                <a:lnTo>
                  <a:pt x="873" y="357"/>
                </a:lnTo>
                <a:lnTo>
                  <a:pt x="874" y="351"/>
                </a:lnTo>
                <a:lnTo>
                  <a:pt x="874" y="338"/>
                </a:lnTo>
                <a:lnTo>
                  <a:pt x="875" y="331"/>
                </a:lnTo>
                <a:lnTo>
                  <a:pt x="875" y="322"/>
                </a:lnTo>
                <a:lnTo>
                  <a:pt x="876" y="318"/>
                </a:lnTo>
                <a:lnTo>
                  <a:pt x="877" y="319"/>
                </a:lnTo>
                <a:lnTo>
                  <a:pt x="877" y="320"/>
                </a:lnTo>
                <a:lnTo>
                  <a:pt x="878" y="325"/>
                </a:lnTo>
                <a:lnTo>
                  <a:pt x="878" y="326"/>
                </a:lnTo>
                <a:lnTo>
                  <a:pt x="879" y="330"/>
                </a:lnTo>
                <a:lnTo>
                  <a:pt x="880" y="327"/>
                </a:lnTo>
                <a:lnTo>
                  <a:pt x="880" y="329"/>
                </a:lnTo>
                <a:lnTo>
                  <a:pt x="881" y="333"/>
                </a:lnTo>
                <a:lnTo>
                  <a:pt x="882" y="329"/>
                </a:lnTo>
                <a:lnTo>
                  <a:pt x="882" y="332"/>
                </a:lnTo>
                <a:lnTo>
                  <a:pt x="883" y="332"/>
                </a:lnTo>
                <a:lnTo>
                  <a:pt x="883" y="333"/>
                </a:lnTo>
                <a:lnTo>
                  <a:pt x="884" y="331"/>
                </a:lnTo>
                <a:lnTo>
                  <a:pt x="885" y="330"/>
                </a:lnTo>
                <a:lnTo>
                  <a:pt x="885" y="332"/>
                </a:lnTo>
                <a:lnTo>
                  <a:pt x="886" y="331"/>
                </a:lnTo>
                <a:lnTo>
                  <a:pt x="886" y="334"/>
                </a:lnTo>
                <a:lnTo>
                  <a:pt x="887" y="330"/>
                </a:lnTo>
                <a:lnTo>
                  <a:pt x="887" y="334"/>
                </a:lnTo>
                <a:lnTo>
                  <a:pt x="888" y="334"/>
                </a:lnTo>
                <a:lnTo>
                  <a:pt x="889" y="332"/>
                </a:lnTo>
                <a:lnTo>
                  <a:pt x="889" y="336"/>
                </a:lnTo>
                <a:lnTo>
                  <a:pt x="890" y="332"/>
                </a:lnTo>
                <a:lnTo>
                  <a:pt x="890" y="334"/>
                </a:lnTo>
                <a:lnTo>
                  <a:pt x="891" y="333"/>
                </a:lnTo>
                <a:lnTo>
                  <a:pt x="892" y="333"/>
                </a:lnTo>
                <a:lnTo>
                  <a:pt x="892" y="331"/>
                </a:lnTo>
                <a:lnTo>
                  <a:pt x="893" y="330"/>
                </a:lnTo>
                <a:lnTo>
                  <a:pt x="893" y="333"/>
                </a:lnTo>
                <a:lnTo>
                  <a:pt x="894" y="326"/>
                </a:lnTo>
                <a:lnTo>
                  <a:pt x="895" y="329"/>
                </a:lnTo>
                <a:lnTo>
                  <a:pt x="895" y="325"/>
                </a:lnTo>
                <a:lnTo>
                  <a:pt x="896" y="325"/>
                </a:lnTo>
                <a:lnTo>
                  <a:pt x="896" y="326"/>
                </a:lnTo>
                <a:lnTo>
                  <a:pt x="897" y="319"/>
                </a:lnTo>
                <a:lnTo>
                  <a:pt x="898" y="319"/>
                </a:lnTo>
                <a:lnTo>
                  <a:pt x="898" y="317"/>
                </a:lnTo>
                <a:lnTo>
                  <a:pt x="899" y="317"/>
                </a:lnTo>
                <a:lnTo>
                  <a:pt x="900" y="310"/>
                </a:lnTo>
                <a:lnTo>
                  <a:pt x="900" y="297"/>
                </a:lnTo>
                <a:lnTo>
                  <a:pt x="901" y="298"/>
                </a:lnTo>
                <a:lnTo>
                  <a:pt x="901" y="298"/>
                </a:lnTo>
                <a:lnTo>
                  <a:pt x="902" y="289"/>
                </a:lnTo>
                <a:lnTo>
                  <a:pt x="902" y="300"/>
                </a:lnTo>
                <a:lnTo>
                  <a:pt x="903" y="298"/>
                </a:lnTo>
                <a:lnTo>
                  <a:pt x="903" y="307"/>
                </a:lnTo>
                <a:lnTo>
                  <a:pt x="904" y="318"/>
                </a:lnTo>
                <a:lnTo>
                  <a:pt x="905" y="324"/>
                </a:lnTo>
                <a:lnTo>
                  <a:pt x="905" y="325"/>
                </a:lnTo>
                <a:lnTo>
                  <a:pt x="906" y="326"/>
                </a:lnTo>
                <a:lnTo>
                  <a:pt x="906" y="327"/>
                </a:lnTo>
                <a:lnTo>
                  <a:pt x="907" y="325"/>
                </a:lnTo>
                <a:lnTo>
                  <a:pt x="908" y="330"/>
                </a:lnTo>
                <a:lnTo>
                  <a:pt x="908" y="325"/>
                </a:lnTo>
                <a:lnTo>
                  <a:pt x="909" y="326"/>
                </a:lnTo>
                <a:lnTo>
                  <a:pt x="909" y="326"/>
                </a:lnTo>
                <a:lnTo>
                  <a:pt x="910" y="324"/>
                </a:lnTo>
                <a:lnTo>
                  <a:pt x="911" y="325"/>
                </a:lnTo>
                <a:lnTo>
                  <a:pt x="911" y="322"/>
                </a:lnTo>
                <a:lnTo>
                  <a:pt x="912" y="320"/>
                </a:lnTo>
                <a:lnTo>
                  <a:pt x="913" y="337"/>
                </a:lnTo>
                <a:lnTo>
                  <a:pt x="913" y="333"/>
                </a:lnTo>
                <a:lnTo>
                  <a:pt x="914" y="290"/>
                </a:lnTo>
                <a:lnTo>
                  <a:pt x="914" y="247"/>
                </a:lnTo>
                <a:lnTo>
                  <a:pt x="915" y="203"/>
                </a:lnTo>
                <a:lnTo>
                  <a:pt x="916" y="160"/>
                </a:lnTo>
                <a:lnTo>
                  <a:pt x="916" y="204"/>
                </a:lnTo>
                <a:lnTo>
                  <a:pt x="917" y="248"/>
                </a:lnTo>
                <a:lnTo>
                  <a:pt x="917" y="291"/>
                </a:lnTo>
                <a:lnTo>
                  <a:pt x="918" y="335"/>
                </a:lnTo>
                <a:lnTo>
                  <a:pt x="918" y="374"/>
                </a:lnTo>
                <a:lnTo>
                  <a:pt x="919" y="369"/>
                </a:lnTo>
                <a:lnTo>
                  <a:pt x="919" y="368"/>
                </a:lnTo>
                <a:lnTo>
                  <a:pt x="920" y="372"/>
                </a:lnTo>
                <a:lnTo>
                  <a:pt x="921" y="370"/>
                </a:lnTo>
                <a:lnTo>
                  <a:pt x="921" y="373"/>
                </a:lnTo>
                <a:lnTo>
                  <a:pt x="922" y="374"/>
                </a:lnTo>
                <a:lnTo>
                  <a:pt x="923" y="376"/>
                </a:lnTo>
                <a:lnTo>
                  <a:pt x="923" y="377"/>
                </a:lnTo>
                <a:lnTo>
                  <a:pt x="924" y="376"/>
                </a:lnTo>
                <a:lnTo>
                  <a:pt x="924" y="379"/>
                </a:lnTo>
                <a:lnTo>
                  <a:pt x="925" y="377"/>
                </a:lnTo>
                <a:lnTo>
                  <a:pt x="926" y="380"/>
                </a:lnTo>
                <a:lnTo>
                  <a:pt x="926" y="379"/>
                </a:lnTo>
                <a:lnTo>
                  <a:pt x="927" y="377"/>
                </a:lnTo>
                <a:lnTo>
                  <a:pt x="927" y="376"/>
                </a:lnTo>
                <a:lnTo>
                  <a:pt x="928" y="369"/>
                </a:lnTo>
                <a:lnTo>
                  <a:pt x="929" y="367"/>
                </a:lnTo>
                <a:lnTo>
                  <a:pt x="929" y="359"/>
                </a:lnTo>
                <a:lnTo>
                  <a:pt x="930" y="353"/>
                </a:lnTo>
                <a:lnTo>
                  <a:pt x="930" y="344"/>
                </a:lnTo>
                <a:lnTo>
                  <a:pt x="931" y="333"/>
                </a:lnTo>
                <a:lnTo>
                  <a:pt x="932" y="327"/>
                </a:lnTo>
                <a:lnTo>
                  <a:pt x="932" y="314"/>
                </a:lnTo>
                <a:lnTo>
                  <a:pt x="933" y="306"/>
                </a:lnTo>
                <a:lnTo>
                  <a:pt x="933" y="298"/>
                </a:lnTo>
                <a:lnTo>
                  <a:pt x="934" y="296"/>
                </a:lnTo>
                <a:lnTo>
                  <a:pt x="934" y="301"/>
                </a:lnTo>
                <a:lnTo>
                  <a:pt x="935" y="301"/>
                </a:lnTo>
                <a:lnTo>
                  <a:pt x="936" y="307"/>
                </a:lnTo>
                <a:lnTo>
                  <a:pt x="936" y="308"/>
                </a:lnTo>
                <a:lnTo>
                  <a:pt x="937" y="310"/>
                </a:lnTo>
                <a:lnTo>
                  <a:pt x="937" y="314"/>
                </a:lnTo>
                <a:lnTo>
                  <a:pt x="938" y="314"/>
                </a:lnTo>
                <a:lnTo>
                  <a:pt x="939" y="317"/>
                </a:lnTo>
                <a:lnTo>
                  <a:pt x="939" y="316"/>
                </a:lnTo>
                <a:lnTo>
                  <a:pt x="940" y="318"/>
                </a:lnTo>
                <a:lnTo>
                  <a:pt x="940" y="317"/>
                </a:lnTo>
                <a:lnTo>
                  <a:pt x="941" y="314"/>
                </a:lnTo>
                <a:lnTo>
                  <a:pt x="942" y="318"/>
                </a:lnTo>
                <a:lnTo>
                  <a:pt x="942" y="315"/>
                </a:lnTo>
                <a:lnTo>
                  <a:pt x="943" y="316"/>
                </a:lnTo>
                <a:lnTo>
                  <a:pt x="944" y="317"/>
                </a:lnTo>
                <a:lnTo>
                  <a:pt x="944" y="316"/>
                </a:lnTo>
                <a:lnTo>
                  <a:pt x="945" y="320"/>
                </a:lnTo>
                <a:lnTo>
                  <a:pt x="945" y="318"/>
                </a:lnTo>
                <a:lnTo>
                  <a:pt x="946" y="323"/>
                </a:lnTo>
                <a:lnTo>
                  <a:pt x="947" y="321"/>
                </a:lnTo>
                <a:lnTo>
                  <a:pt x="947" y="324"/>
                </a:lnTo>
                <a:lnTo>
                  <a:pt x="948" y="325"/>
                </a:lnTo>
                <a:lnTo>
                  <a:pt x="948" y="323"/>
                </a:lnTo>
                <a:lnTo>
                  <a:pt x="949" y="327"/>
                </a:lnTo>
                <a:lnTo>
                  <a:pt x="949" y="324"/>
                </a:lnTo>
                <a:lnTo>
                  <a:pt x="950" y="328"/>
                </a:lnTo>
                <a:lnTo>
                  <a:pt x="950" y="326"/>
                </a:lnTo>
                <a:lnTo>
                  <a:pt x="951" y="326"/>
                </a:lnTo>
                <a:lnTo>
                  <a:pt x="952" y="326"/>
                </a:lnTo>
                <a:lnTo>
                  <a:pt x="952" y="323"/>
                </a:lnTo>
                <a:lnTo>
                  <a:pt x="953" y="323"/>
                </a:lnTo>
                <a:lnTo>
                  <a:pt x="954" y="318"/>
                </a:lnTo>
                <a:lnTo>
                  <a:pt x="954" y="318"/>
                </a:lnTo>
                <a:lnTo>
                  <a:pt x="955" y="314"/>
                </a:lnTo>
                <a:lnTo>
                  <a:pt x="955" y="313"/>
                </a:lnTo>
                <a:lnTo>
                  <a:pt x="956" y="313"/>
                </a:lnTo>
                <a:lnTo>
                  <a:pt x="957" y="309"/>
                </a:lnTo>
                <a:lnTo>
                  <a:pt x="957" y="307"/>
                </a:lnTo>
                <a:lnTo>
                  <a:pt x="958" y="300"/>
                </a:lnTo>
                <a:lnTo>
                  <a:pt x="958" y="288"/>
                </a:lnTo>
                <a:lnTo>
                  <a:pt x="959" y="298"/>
                </a:lnTo>
                <a:lnTo>
                  <a:pt x="960" y="283"/>
                </a:lnTo>
                <a:lnTo>
                  <a:pt x="960" y="291"/>
                </a:lnTo>
                <a:lnTo>
                  <a:pt x="961" y="291"/>
                </a:lnTo>
                <a:lnTo>
                  <a:pt x="961" y="301"/>
                </a:lnTo>
                <a:lnTo>
                  <a:pt x="962" y="306"/>
                </a:lnTo>
                <a:lnTo>
                  <a:pt x="963" y="314"/>
                </a:lnTo>
                <a:lnTo>
                  <a:pt x="963" y="318"/>
                </a:lnTo>
                <a:lnTo>
                  <a:pt x="964" y="319"/>
                </a:lnTo>
                <a:lnTo>
                  <a:pt x="964" y="321"/>
                </a:lnTo>
                <a:lnTo>
                  <a:pt x="965" y="320"/>
                </a:lnTo>
                <a:lnTo>
                  <a:pt x="965" y="323"/>
                </a:lnTo>
                <a:lnTo>
                  <a:pt x="966" y="322"/>
                </a:lnTo>
                <a:lnTo>
                  <a:pt x="967" y="326"/>
                </a:lnTo>
                <a:lnTo>
                  <a:pt x="967" y="323"/>
                </a:lnTo>
                <a:lnTo>
                  <a:pt x="968" y="322"/>
                </a:lnTo>
                <a:lnTo>
                  <a:pt x="968" y="325"/>
                </a:lnTo>
                <a:lnTo>
                  <a:pt x="969" y="319"/>
                </a:lnTo>
                <a:lnTo>
                  <a:pt x="970" y="320"/>
                </a:lnTo>
                <a:lnTo>
                  <a:pt x="970" y="325"/>
                </a:lnTo>
                <a:lnTo>
                  <a:pt x="971" y="342"/>
                </a:lnTo>
                <a:lnTo>
                  <a:pt x="972" y="299"/>
                </a:lnTo>
                <a:lnTo>
                  <a:pt x="972" y="256"/>
                </a:lnTo>
                <a:lnTo>
                  <a:pt x="973" y="212"/>
                </a:lnTo>
                <a:lnTo>
                  <a:pt x="973" y="169"/>
                </a:lnTo>
                <a:lnTo>
                  <a:pt x="974" y="213"/>
                </a:lnTo>
                <a:lnTo>
                  <a:pt x="975" y="256"/>
                </a:lnTo>
                <a:lnTo>
                  <a:pt x="975" y="300"/>
                </a:lnTo>
                <a:lnTo>
                  <a:pt x="976" y="344"/>
                </a:lnTo>
                <a:lnTo>
                  <a:pt x="976" y="370"/>
                </a:lnTo>
                <a:lnTo>
                  <a:pt x="977" y="372"/>
                </a:lnTo>
                <a:lnTo>
                  <a:pt x="977" y="369"/>
                </a:lnTo>
                <a:lnTo>
                  <a:pt x="978" y="371"/>
                </a:lnTo>
                <a:lnTo>
                  <a:pt x="979" y="372"/>
                </a:lnTo>
                <a:lnTo>
                  <a:pt x="979" y="371"/>
                </a:lnTo>
                <a:lnTo>
                  <a:pt x="980" y="373"/>
                </a:lnTo>
                <a:lnTo>
                  <a:pt x="980" y="376"/>
                </a:lnTo>
                <a:lnTo>
                  <a:pt x="981" y="378"/>
                </a:lnTo>
                <a:lnTo>
                  <a:pt x="981" y="380"/>
                </a:lnTo>
                <a:lnTo>
                  <a:pt x="982" y="381"/>
                </a:lnTo>
                <a:lnTo>
                  <a:pt x="983" y="382"/>
                </a:lnTo>
                <a:lnTo>
                  <a:pt x="983" y="381"/>
                </a:lnTo>
                <a:lnTo>
                  <a:pt x="984" y="385"/>
                </a:lnTo>
                <a:lnTo>
                  <a:pt x="985" y="381"/>
                </a:lnTo>
                <a:lnTo>
                  <a:pt x="985" y="385"/>
                </a:lnTo>
                <a:lnTo>
                  <a:pt x="986" y="378"/>
                </a:lnTo>
                <a:lnTo>
                  <a:pt x="986" y="377"/>
                </a:lnTo>
                <a:lnTo>
                  <a:pt x="987" y="372"/>
                </a:lnTo>
                <a:lnTo>
                  <a:pt x="988" y="364"/>
                </a:lnTo>
                <a:lnTo>
                  <a:pt x="988" y="358"/>
                </a:lnTo>
                <a:lnTo>
                  <a:pt x="989" y="348"/>
                </a:lnTo>
                <a:lnTo>
                  <a:pt x="989" y="341"/>
                </a:lnTo>
                <a:lnTo>
                  <a:pt x="990" y="331"/>
                </a:lnTo>
                <a:lnTo>
                  <a:pt x="991" y="317"/>
                </a:lnTo>
                <a:lnTo>
                  <a:pt x="991" y="311"/>
                </a:lnTo>
                <a:lnTo>
                  <a:pt x="992" y="303"/>
                </a:lnTo>
                <a:lnTo>
                  <a:pt x="992" y="301"/>
                </a:lnTo>
                <a:lnTo>
                  <a:pt x="993" y="302"/>
                </a:lnTo>
                <a:lnTo>
                  <a:pt x="993" y="305"/>
                </a:lnTo>
                <a:lnTo>
                  <a:pt x="994" y="312"/>
                </a:lnTo>
                <a:lnTo>
                  <a:pt x="995" y="311"/>
                </a:lnTo>
                <a:lnTo>
                  <a:pt x="995" y="316"/>
                </a:lnTo>
                <a:lnTo>
                  <a:pt x="996" y="317"/>
                </a:lnTo>
                <a:lnTo>
                  <a:pt x="996" y="318"/>
                </a:lnTo>
                <a:lnTo>
                  <a:pt x="997" y="321"/>
                </a:lnTo>
                <a:lnTo>
                  <a:pt x="998" y="320"/>
                </a:lnTo>
                <a:lnTo>
                  <a:pt x="998" y="322"/>
                </a:lnTo>
                <a:lnTo>
                  <a:pt x="999" y="320"/>
                </a:lnTo>
                <a:lnTo>
                  <a:pt x="999" y="323"/>
                </a:lnTo>
                <a:lnTo>
                  <a:pt x="1000" y="318"/>
                </a:lnTo>
                <a:lnTo>
                  <a:pt x="1001" y="320"/>
                </a:lnTo>
                <a:lnTo>
                  <a:pt x="1001" y="320"/>
                </a:lnTo>
                <a:lnTo>
                  <a:pt x="1002" y="318"/>
                </a:lnTo>
                <a:lnTo>
                  <a:pt x="1003" y="322"/>
                </a:lnTo>
                <a:lnTo>
                  <a:pt x="1003" y="320"/>
                </a:lnTo>
                <a:lnTo>
                  <a:pt x="1004" y="325"/>
                </a:lnTo>
                <a:lnTo>
                  <a:pt x="1004" y="324"/>
                </a:lnTo>
                <a:lnTo>
                  <a:pt x="1005" y="326"/>
                </a:lnTo>
                <a:lnTo>
                  <a:pt x="1006" y="327"/>
                </a:lnTo>
                <a:lnTo>
                  <a:pt x="1006" y="327"/>
                </a:lnTo>
                <a:lnTo>
                  <a:pt x="1007" y="330"/>
                </a:lnTo>
                <a:lnTo>
                  <a:pt x="1007" y="326"/>
                </a:lnTo>
                <a:lnTo>
                  <a:pt x="1008" y="330"/>
                </a:lnTo>
                <a:lnTo>
                  <a:pt x="1008" y="328"/>
                </a:lnTo>
                <a:lnTo>
                  <a:pt x="1009" y="326"/>
                </a:lnTo>
                <a:lnTo>
                  <a:pt x="1009" y="328"/>
                </a:lnTo>
                <a:lnTo>
                  <a:pt x="1010" y="325"/>
                </a:lnTo>
                <a:lnTo>
                  <a:pt x="1011" y="325"/>
                </a:lnTo>
                <a:lnTo>
                  <a:pt x="1011" y="322"/>
                </a:lnTo>
                <a:lnTo>
                  <a:pt x="1012" y="323"/>
                </a:lnTo>
                <a:lnTo>
                  <a:pt x="1012" y="318"/>
                </a:lnTo>
                <a:lnTo>
                  <a:pt x="1013" y="316"/>
                </a:lnTo>
                <a:lnTo>
                  <a:pt x="1014" y="314"/>
                </a:lnTo>
                <a:lnTo>
                  <a:pt x="1014" y="310"/>
                </a:lnTo>
                <a:lnTo>
                  <a:pt x="1015" y="309"/>
                </a:lnTo>
                <a:lnTo>
                  <a:pt x="1016" y="305"/>
                </a:lnTo>
                <a:lnTo>
                  <a:pt x="1016" y="287"/>
                </a:lnTo>
                <a:lnTo>
                  <a:pt x="1017" y="301"/>
                </a:lnTo>
                <a:lnTo>
                  <a:pt x="1017" y="283"/>
                </a:lnTo>
                <a:lnTo>
                  <a:pt x="1018" y="290"/>
                </a:lnTo>
                <a:lnTo>
                  <a:pt x="1019" y="290"/>
                </a:lnTo>
                <a:lnTo>
                  <a:pt x="1019" y="297"/>
                </a:lnTo>
                <a:lnTo>
                  <a:pt x="1020" y="301"/>
                </a:lnTo>
                <a:lnTo>
                  <a:pt x="1020" y="312"/>
                </a:lnTo>
                <a:lnTo>
                  <a:pt x="1021" y="318"/>
                </a:lnTo>
                <a:lnTo>
                  <a:pt x="1022" y="315"/>
                </a:lnTo>
                <a:lnTo>
                  <a:pt x="1022" y="318"/>
                </a:lnTo>
                <a:lnTo>
                  <a:pt x="1023" y="318"/>
                </a:lnTo>
                <a:lnTo>
                  <a:pt x="1023" y="320"/>
                </a:lnTo>
                <a:lnTo>
                  <a:pt x="1024" y="319"/>
                </a:lnTo>
                <a:lnTo>
                  <a:pt x="1024" y="318"/>
                </a:lnTo>
                <a:lnTo>
                  <a:pt x="1025" y="320"/>
                </a:lnTo>
                <a:lnTo>
                  <a:pt x="1025" y="317"/>
                </a:lnTo>
                <a:lnTo>
                  <a:pt x="1026" y="318"/>
                </a:lnTo>
                <a:lnTo>
                  <a:pt x="1027" y="313"/>
                </a:lnTo>
                <a:lnTo>
                  <a:pt x="1027" y="313"/>
                </a:lnTo>
                <a:lnTo>
                  <a:pt x="1028" y="319"/>
                </a:lnTo>
                <a:lnTo>
                  <a:pt x="1029" y="340"/>
                </a:lnTo>
                <a:lnTo>
                  <a:pt x="1029" y="296"/>
                </a:lnTo>
                <a:lnTo>
                  <a:pt x="1030" y="253"/>
                </a:lnTo>
                <a:lnTo>
                  <a:pt x="1030" y="210"/>
                </a:lnTo>
                <a:lnTo>
                  <a:pt x="1031" y="166"/>
                </a:lnTo>
                <a:lnTo>
                  <a:pt x="1032" y="210"/>
                </a:lnTo>
                <a:lnTo>
                  <a:pt x="1032" y="254"/>
                </a:lnTo>
                <a:lnTo>
                  <a:pt x="1033" y="297"/>
                </a:lnTo>
                <a:lnTo>
                  <a:pt x="1034" y="341"/>
                </a:lnTo>
                <a:lnTo>
                  <a:pt x="1034" y="369"/>
                </a:lnTo>
                <a:lnTo>
                  <a:pt x="1035" y="366"/>
                </a:lnTo>
                <a:lnTo>
                  <a:pt x="1035" y="366"/>
                </a:lnTo>
                <a:lnTo>
                  <a:pt x="1036" y="364"/>
                </a:lnTo>
                <a:lnTo>
                  <a:pt x="1036" y="367"/>
                </a:lnTo>
                <a:lnTo>
                  <a:pt x="1037" y="366"/>
                </a:lnTo>
                <a:lnTo>
                  <a:pt x="1038" y="370"/>
                </a:lnTo>
                <a:lnTo>
                  <a:pt x="1038" y="370"/>
                </a:lnTo>
                <a:lnTo>
                  <a:pt x="1039" y="374"/>
                </a:lnTo>
                <a:lnTo>
                  <a:pt x="1039" y="374"/>
                </a:lnTo>
                <a:lnTo>
                  <a:pt x="1040" y="374"/>
                </a:lnTo>
                <a:lnTo>
                  <a:pt x="1040" y="376"/>
                </a:lnTo>
                <a:lnTo>
                  <a:pt x="1041" y="375"/>
                </a:lnTo>
                <a:lnTo>
                  <a:pt x="1042" y="378"/>
                </a:lnTo>
                <a:lnTo>
                  <a:pt x="1042" y="376"/>
                </a:lnTo>
                <a:lnTo>
                  <a:pt x="1043" y="374"/>
                </a:lnTo>
                <a:lnTo>
                  <a:pt x="1043" y="372"/>
                </a:lnTo>
                <a:lnTo>
                  <a:pt x="1044" y="367"/>
                </a:lnTo>
                <a:lnTo>
                  <a:pt x="1045" y="362"/>
                </a:lnTo>
                <a:lnTo>
                  <a:pt x="1045" y="351"/>
                </a:lnTo>
                <a:lnTo>
                  <a:pt x="1046" y="344"/>
                </a:lnTo>
                <a:lnTo>
                  <a:pt x="1047" y="332"/>
                </a:lnTo>
                <a:lnTo>
                  <a:pt x="1047" y="324"/>
                </a:lnTo>
                <a:lnTo>
                  <a:pt x="1048" y="314"/>
                </a:lnTo>
                <a:lnTo>
                  <a:pt x="1048" y="300"/>
                </a:lnTo>
                <a:lnTo>
                  <a:pt x="1049" y="294"/>
                </a:lnTo>
                <a:lnTo>
                  <a:pt x="1050" y="288"/>
                </a:lnTo>
                <a:lnTo>
                  <a:pt x="1050" y="289"/>
                </a:lnTo>
                <a:lnTo>
                  <a:pt x="1051" y="293"/>
                </a:lnTo>
                <a:lnTo>
                  <a:pt x="1051" y="296"/>
                </a:lnTo>
                <a:lnTo>
                  <a:pt x="1052" y="302"/>
                </a:lnTo>
                <a:lnTo>
                  <a:pt x="1052" y="302"/>
                </a:lnTo>
                <a:lnTo>
                  <a:pt x="1053" y="308"/>
                </a:lnTo>
                <a:lnTo>
                  <a:pt x="1054" y="308"/>
                </a:lnTo>
                <a:lnTo>
                  <a:pt x="1054" y="308"/>
                </a:lnTo>
                <a:lnTo>
                  <a:pt x="1055" y="312"/>
                </a:lnTo>
                <a:lnTo>
                  <a:pt x="1055" y="311"/>
                </a:lnTo>
                <a:lnTo>
                  <a:pt x="1056" y="314"/>
                </a:lnTo>
                <a:lnTo>
                  <a:pt x="1056" y="314"/>
                </a:lnTo>
                <a:lnTo>
                  <a:pt x="1057" y="314"/>
                </a:lnTo>
                <a:lnTo>
                  <a:pt x="1058" y="315"/>
                </a:lnTo>
                <a:lnTo>
                  <a:pt x="1058" y="313"/>
                </a:lnTo>
                <a:lnTo>
                  <a:pt x="1059" y="315"/>
                </a:lnTo>
                <a:lnTo>
                  <a:pt x="1060" y="312"/>
                </a:lnTo>
                <a:lnTo>
                  <a:pt x="1060" y="316"/>
                </a:lnTo>
                <a:lnTo>
                  <a:pt x="1061" y="316"/>
                </a:lnTo>
                <a:lnTo>
                  <a:pt x="1061" y="317"/>
                </a:lnTo>
                <a:lnTo>
                  <a:pt x="1062" y="320"/>
                </a:lnTo>
                <a:lnTo>
                  <a:pt x="1063" y="318"/>
                </a:lnTo>
                <a:lnTo>
                  <a:pt x="1063" y="321"/>
                </a:lnTo>
                <a:lnTo>
                  <a:pt x="1064" y="321"/>
                </a:lnTo>
                <a:lnTo>
                  <a:pt x="1065" y="322"/>
                </a:lnTo>
                <a:lnTo>
                  <a:pt x="1065" y="321"/>
                </a:lnTo>
                <a:lnTo>
                  <a:pt x="1066" y="320"/>
                </a:lnTo>
                <a:lnTo>
                  <a:pt x="1066" y="323"/>
                </a:lnTo>
                <a:lnTo>
                  <a:pt x="1067" y="318"/>
                </a:lnTo>
                <a:lnTo>
                  <a:pt x="1067" y="320"/>
                </a:lnTo>
                <a:lnTo>
                  <a:pt x="1068" y="317"/>
                </a:lnTo>
                <a:lnTo>
                  <a:pt x="1068" y="317"/>
                </a:lnTo>
                <a:lnTo>
                  <a:pt x="1069" y="317"/>
                </a:lnTo>
                <a:lnTo>
                  <a:pt x="1070" y="312"/>
                </a:lnTo>
                <a:lnTo>
                  <a:pt x="1070" y="314"/>
                </a:lnTo>
                <a:lnTo>
                  <a:pt x="1071" y="311"/>
                </a:lnTo>
                <a:lnTo>
                  <a:pt x="1071" y="309"/>
                </a:lnTo>
                <a:lnTo>
                  <a:pt x="1072" y="304"/>
                </a:lnTo>
                <a:lnTo>
                  <a:pt x="1073" y="305"/>
                </a:lnTo>
                <a:lnTo>
                  <a:pt x="1073" y="306"/>
                </a:lnTo>
                <a:lnTo>
                  <a:pt x="1074" y="296"/>
                </a:lnTo>
                <a:lnTo>
                  <a:pt x="1074" y="289"/>
                </a:lnTo>
                <a:lnTo>
                  <a:pt x="1075" y="279"/>
                </a:lnTo>
                <a:lnTo>
                  <a:pt x="1076" y="290"/>
                </a:lnTo>
                <a:lnTo>
                  <a:pt x="1076" y="277"/>
                </a:lnTo>
                <a:lnTo>
                  <a:pt x="1077" y="287"/>
                </a:lnTo>
                <a:lnTo>
                  <a:pt x="1078" y="289"/>
                </a:lnTo>
                <a:lnTo>
                  <a:pt x="1078" y="291"/>
                </a:lnTo>
                <a:lnTo>
                  <a:pt x="1079" y="306"/>
                </a:lnTo>
                <a:lnTo>
                  <a:pt x="1079" y="307"/>
                </a:lnTo>
                <a:lnTo>
                  <a:pt x="1080" y="314"/>
                </a:lnTo>
                <a:lnTo>
                  <a:pt x="1081" y="312"/>
                </a:lnTo>
                <a:lnTo>
                  <a:pt x="1081" y="313"/>
                </a:lnTo>
                <a:lnTo>
                  <a:pt x="1082" y="318"/>
                </a:lnTo>
                <a:lnTo>
                  <a:pt x="1082" y="315"/>
                </a:lnTo>
                <a:lnTo>
                  <a:pt x="1083" y="317"/>
                </a:lnTo>
                <a:lnTo>
                  <a:pt x="1083" y="317"/>
                </a:lnTo>
                <a:lnTo>
                  <a:pt x="1084" y="314"/>
                </a:lnTo>
                <a:lnTo>
                  <a:pt x="1085" y="315"/>
                </a:lnTo>
                <a:lnTo>
                  <a:pt x="1085" y="310"/>
                </a:lnTo>
                <a:lnTo>
                  <a:pt x="1086" y="312"/>
                </a:lnTo>
                <a:lnTo>
                  <a:pt x="1086" y="308"/>
                </a:lnTo>
                <a:lnTo>
                  <a:pt x="1087" y="336"/>
                </a:lnTo>
                <a:lnTo>
                  <a:pt x="1087" y="297"/>
                </a:lnTo>
                <a:lnTo>
                  <a:pt x="1088" y="254"/>
                </a:lnTo>
                <a:lnTo>
                  <a:pt x="1089" y="211"/>
                </a:lnTo>
                <a:lnTo>
                  <a:pt x="1089" y="167"/>
                </a:lnTo>
                <a:lnTo>
                  <a:pt x="1090" y="127"/>
                </a:lnTo>
                <a:lnTo>
                  <a:pt x="1091" y="171"/>
                </a:lnTo>
                <a:lnTo>
                  <a:pt x="1091" y="215"/>
                </a:lnTo>
                <a:lnTo>
                  <a:pt x="1092" y="258"/>
                </a:lnTo>
                <a:lnTo>
                  <a:pt x="1092" y="302"/>
                </a:lnTo>
                <a:lnTo>
                  <a:pt x="1093" y="346"/>
                </a:lnTo>
                <a:lnTo>
                  <a:pt x="1094" y="365"/>
                </a:lnTo>
                <a:lnTo>
                  <a:pt x="1094" y="367"/>
                </a:lnTo>
                <a:lnTo>
                  <a:pt x="1095" y="367"/>
                </a:lnTo>
                <a:lnTo>
                  <a:pt x="1096" y="368"/>
                </a:lnTo>
                <a:lnTo>
                  <a:pt x="1096" y="372"/>
                </a:lnTo>
                <a:lnTo>
                  <a:pt x="1097" y="370"/>
                </a:lnTo>
                <a:lnTo>
                  <a:pt x="1097" y="374"/>
                </a:lnTo>
                <a:lnTo>
                  <a:pt x="1098" y="375"/>
                </a:lnTo>
                <a:lnTo>
                  <a:pt x="1098" y="376"/>
                </a:lnTo>
                <a:lnTo>
                  <a:pt x="1099" y="379"/>
                </a:lnTo>
                <a:lnTo>
                  <a:pt x="1099" y="379"/>
                </a:lnTo>
                <a:lnTo>
                  <a:pt x="1100" y="381"/>
                </a:lnTo>
                <a:lnTo>
                  <a:pt x="1101" y="381"/>
                </a:lnTo>
                <a:lnTo>
                  <a:pt x="1101" y="383"/>
                </a:lnTo>
                <a:lnTo>
                  <a:pt x="1102" y="381"/>
                </a:lnTo>
                <a:lnTo>
                  <a:pt x="1102" y="379"/>
                </a:lnTo>
                <a:lnTo>
                  <a:pt x="1103" y="375"/>
                </a:lnTo>
                <a:lnTo>
                  <a:pt x="1104" y="370"/>
                </a:lnTo>
                <a:lnTo>
                  <a:pt x="1104" y="365"/>
                </a:lnTo>
                <a:lnTo>
                  <a:pt x="1105" y="355"/>
                </a:lnTo>
                <a:lnTo>
                  <a:pt x="1105" y="345"/>
                </a:lnTo>
                <a:lnTo>
                  <a:pt x="1106" y="336"/>
                </a:lnTo>
                <a:lnTo>
                  <a:pt x="1107" y="325"/>
                </a:lnTo>
                <a:lnTo>
                  <a:pt x="1107" y="316"/>
                </a:lnTo>
                <a:lnTo>
                  <a:pt x="1108" y="308"/>
                </a:lnTo>
                <a:lnTo>
                  <a:pt x="1109" y="304"/>
                </a:lnTo>
                <a:lnTo>
                  <a:pt x="1109" y="302"/>
                </a:lnTo>
                <a:lnTo>
                  <a:pt x="1110" y="303"/>
                </a:lnTo>
                <a:lnTo>
                  <a:pt x="1110" y="308"/>
                </a:lnTo>
                <a:lnTo>
                  <a:pt x="1111" y="310"/>
                </a:lnTo>
                <a:lnTo>
                  <a:pt x="1112" y="315"/>
                </a:lnTo>
                <a:lnTo>
                  <a:pt x="1112" y="313"/>
                </a:lnTo>
                <a:lnTo>
                  <a:pt x="1113" y="321"/>
                </a:lnTo>
                <a:lnTo>
                  <a:pt x="1113" y="319"/>
                </a:lnTo>
                <a:lnTo>
                  <a:pt x="1114" y="320"/>
                </a:lnTo>
                <a:lnTo>
                  <a:pt x="1114" y="325"/>
                </a:lnTo>
                <a:lnTo>
                  <a:pt x="1115" y="319"/>
                </a:lnTo>
                <a:lnTo>
                  <a:pt x="1115" y="325"/>
                </a:lnTo>
                <a:lnTo>
                  <a:pt x="1116" y="320"/>
                </a:lnTo>
                <a:lnTo>
                  <a:pt x="1117" y="320"/>
                </a:lnTo>
                <a:lnTo>
                  <a:pt x="1117" y="323"/>
                </a:lnTo>
                <a:lnTo>
                  <a:pt x="1118" y="322"/>
                </a:lnTo>
                <a:lnTo>
                  <a:pt x="1118" y="323"/>
                </a:lnTo>
                <a:lnTo>
                  <a:pt x="1119" y="320"/>
                </a:lnTo>
                <a:lnTo>
                  <a:pt x="1120" y="329"/>
                </a:lnTo>
                <a:lnTo>
                  <a:pt x="1120" y="325"/>
                </a:lnTo>
                <a:lnTo>
                  <a:pt x="1121" y="330"/>
                </a:lnTo>
                <a:lnTo>
                  <a:pt x="1122" y="330"/>
                </a:lnTo>
                <a:lnTo>
                  <a:pt x="1122" y="330"/>
                </a:lnTo>
                <a:lnTo>
                  <a:pt x="1123" y="333"/>
                </a:lnTo>
                <a:lnTo>
                  <a:pt x="1123" y="332"/>
                </a:lnTo>
                <a:lnTo>
                  <a:pt x="1124" y="333"/>
                </a:lnTo>
                <a:lnTo>
                  <a:pt x="1125" y="331"/>
                </a:lnTo>
                <a:lnTo>
                  <a:pt x="1125" y="335"/>
                </a:lnTo>
                <a:lnTo>
                  <a:pt x="1126" y="335"/>
                </a:lnTo>
                <a:lnTo>
                  <a:pt x="1126" y="332"/>
                </a:lnTo>
                <a:lnTo>
                  <a:pt x="1127" y="333"/>
                </a:lnTo>
                <a:lnTo>
                  <a:pt x="1128" y="327"/>
                </a:lnTo>
                <a:lnTo>
                  <a:pt x="1128" y="330"/>
                </a:lnTo>
                <a:lnTo>
                  <a:pt x="1129" y="326"/>
                </a:lnTo>
                <a:lnTo>
                  <a:pt x="1129" y="325"/>
                </a:lnTo>
                <a:lnTo>
                  <a:pt x="1130" y="323"/>
                </a:lnTo>
                <a:lnTo>
                  <a:pt x="1130" y="318"/>
                </a:lnTo>
                <a:lnTo>
                  <a:pt x="1131" y="318"/>
                </a:lnTo>
                <a:lnTo>
                  <a:pt x="1132" y="316"/>
                </a:lnTo>
                <a:lnTo>
                  <a:pt x="1132" y="318"/>
                </a:lnTo>
                <a:lnTo>
                  <a:pt x="1133" y="301"/>
                </a:lnTo>
                <a:lnTo>
                  <a:pt x="1133" y="299"/>
                </a:lnTo>
                <a:lnTo>
                  <a:pt x="1134" y="303"/>
                </a:lnTo>
                <a:lnTo>
                  <a:pt x="1135" y="294"/>
                </a:lnTo>
                <a:lnTo>
                  <a:pt x="1135" y="302"/>
                </a:lnTo>
                <a:lnTo>
                  <a:pt x="1136" y="301"/>
                </a:lnTo>
                <a:lnTo>
                  <a:pt x="1136" y="305"/>
                </a:lnTo>
                <a:lnTo>
                  <a:pt x="1137" y="323"/>
                </a:lnTo>
                <a:lnTo>
                  <a:pt x="1138" y="322"/>
                </a:lnTo>
                <a:lnTo>
                  <a:pt x="1138" y="327"/>
                </a:lnTo>
                <a:lnTo>
                  <a:pt x="1139" y="325"/>
                </a:lnTo>
                <a:lnTo>
                  <a:pt x="1140" y="329"/>
                </a:lnTo>
                <a:lnTo>
                  <a:pt x="1140" y="328"/>
                </a:lnTo>
                <a:lnTo>
                  <a:pt x="1141" y="328"/>
                </a:lnTo>
                <a:lnTo>
                  <a:pt x="1141" y="331"/>
                </a:lnTo>
                <a:lnTo>
                  <a:pt x="1142" y="326"/>
                </a:lnTo>
                <a:lnTo>
                  <a:pt x="1142" y="328"/>
                </a:lnTo>
                <a:lnTo>
                  <a:pt x="1143" y="326"/>
                </a:lnTo>
                <a:lnTo>
                  <a:pt x="1144" y="324"/>
                </a:lnTo>
                <a:lnTo>
                  <a:pt x="1144" y="325"/>
                </a:lnTo>
                <a:lnTo>
                  <a:pt x="1145" y="322"/>
                </a:lnTo>
                <a:lnTo>
                  <a:pt x="1145" y="344"/>
                </a:lnTo>
                <a:lnTo>
                  <a:pt x="1146" y="319"/>
                </a:lnTo>
                <a:lnTo>
                  <a:pt x="1146" y="276"/>
                </a:lnTo>
                <a:lnTo>
                  <a:pt x="1147" y="233"/>
                </a:lnTo>
                <a:lnTo>
                  <a:pt x="1148" y="189"/>
                </a:lnTo>
                <a:lnTo>
                  <a:pt x="1148" y="173"/>
                </a:lnTo>
                <a:lnTo>
                  <a:pt x="1149" y="217"/>
                </a:lnTo>
                <a:lnTo>
                  <a:pt x="1149" y="261"/>
                </a:lnTo>
                <a:lnTo>
                  <a:pt x="1150" y="304"/>
                </a:lnTo>
                <a:lnTo>
                  <a:pt x="1151" y="348"/>
                </a:lnTo>
                <a:lnTo>
                  <a:pt x="1151" y="374"/>
                </a:lnTo>
                <a:lnTo>
                  <a:pt x="1152" y="371"/>
                </a:lnTo>
                <a:lnTo>
                  <a:pt x="1153" y="374"/>
                </a:lnTo>
                <a:lnTo>
                  <a:pt x="1153" y="370"/>
                </a:lnTo>
                <a:lnTo>
                  <a:pt x="1154" y="375"/>
                </a:lnTo>
                <a:lnTo>
                  <a:pt x="1154" y="374"/>
                </a:lnTo>
                <a:lnTo>
                  <a:pt x="1155" y="378"/>
                </a:lnTo>
                <a:lnTo>
                  <a:pt x="1156" y="379"/>
                </a:lnTo>
                <a:lnTo>
                  <a:pt x="1156" y="381"/>
                </a:lnTo>
                <a:lnTo>
                  <a:pt x="1157" y="382"/>
                </a:lnTo>
                <a:lnTo>
                  <a:pt x="1157" y="383"/>
                </a:lnTo>
                <a:lnTo>
                  <a:pt x="1158" y="386"/>
                </a:lnTo>
                <a:lnTo>
                  <a:pt x="1158" y="383"/>
                </a:lnTo>
                <a:lnTo>
                  <a:pt x="1159" y="385"/>
                </a:lnTo>
                <a:lnTo>
                  <a:pt x="1160" y="383"/>
                </a:lnTo>
                <a:lnTo>
                  <a:pt x="1160" y="381"/>
                </a:lnTo>
                <a:lnTo>
                  <a:pt x="1161" y="378"/>
                </a:lnTo>
                <a:lnTo>
                  <a:pt x="1161" y="369"/>
                </a:lnTo>
                <a:lnTo>
                  <a:pt x="1162" y="365"/>
                </a:lnTo>
                <a:lnTo>
                  <a:pt x="1163" y="354"/>
                </a:lnTo>
                <a:lnTo>
                  <a:pt x="1163" y="346"/>
                </a:lnTo>
                <a:lnTo>
                  <a:pt x="1164" y="336"/>
                </a:lnTo>
                <a:lnTo>
                  <a:pt x="1164" y="323"/>
                </a:lnTo>
                <a:lnTo>
                  <a:pt x="1165" y="314"/>
                </a:lnTo>
                <a:lnTo>
                  <a:pt x="1166" y="300"/>
                </a:lnTo>
                <a:lnTo>
                  <a:pt x="1166" y="298"/>
                </a:lnTo>
                <a:lnTo>
                  <a:pt x="1167" y="295"/>
                </a:lnTo>
                <a:lnTo>
                  <a:pt x="1167" y="298"/>
                </a:lnTo>
                <a:lnTo>
                  <a:pt x="1168" y="305"/>
                </a:lnTo>
                <a:lnTo>
                  <a:pt x="1169" y="305"/>
                </a:lnTo>
                <a:lnTo>
                  <a:pt x="1169" y="312"/>
                </a:lnTo>
                <a:lnTo>
                  <a:pt x="1170" y="312"/>
                </a:lnTo>
                <a:lnTo>
                  <a:pt x="1171" y="314"/>
                </a:lnTo>
                <a:lnTo>
                  <a:pt x="1171" y="317"/>
                </a:lnTo>
                <a:lnTo>
                  <a:pt x="1172" y="317"/>
                </a:lnTo>
                <a:lnTo>
                  <a:pt x="1172" y="319"/>
                </a:lnTo>
                <a:lnTo>
                  <a:pt x="1173" y="316"/>
                </a:lnTo>
                <a:lnTo>
                  <a:pt x="1173" y="319"/>
                </a:lnTo>
                <a:lnTo>
                  <a:pt x="1174" y="317"/>
                </a:lnTo>
                <a:lnTo>
                  <a:pt x="1174" y="318"/>
                </a:lnTo>
                <a:lnTo>
                  <a:pt x="1175" y="320"/>
                </a:lnTo>
                <a:lnTo>
                  <a:pt x="1176" y="318"/>
                </a:lnTo>
                <a:lnTo>
                  <a:pt x="1176" y="323"/>
                </a:lnTo>
                <a:lnTo>
                  <a:pt x="1177" y="320"/>
                </a:lnTo>
                <a:lnTo>
                  <a:pt x="1177" y="324"/>
                </a:lnTo>
                <a:lnTo>
                  <a:pt x="1178" y="323"/>
                </a:lnTo>
                <a:lnTo>
                  <a:pt x="1179" y="323"/>
                </a:lnTo>
                <a:lnTo>
                  <a:pt x="1179" y="325"/>
                </a:lnTo>
                <a:lnTo>
                  <a:pt x="1180" y="324"/>
                </a:lnTo>
                <a:lnTo>
                  <a:pt x="1180" y="327"/>
                </a:lnTo>
                <a:lnTo>
                  <a:pt x="1181" y="326"/>
                </a:lnTo>
                <a:lnTo>
                  <a:pt x="1182" y="326"/>
                </a:lnTo>
                <a:lnTo>
                  <a:pt x="1182" y="328"/>
                </a:lnTo>
                <a:lnTo>
                  <a:pt x="1183" y="325"/>
                </a:lnTo>
                <a:lnTo>
                  <a:pt x="1184" y="326"/>
                </a:lnTo>
                <a:lnTo>
                  <a:pt x="1184" y="324"/>
                </a:lnTo>
                <a:lnTo>
                  <a:pt x="1185" y="325"/>
                </a:lnTo>
                <a:lnTo>
                  <a:pt x="1185" y="321"/>
                </a:lnTo>
                <a:lnTo>
                  <a:pt x="1186" y="320"/>
                </a:lnTo>
                <a:lnTo>
                  <a:pt x="1187" y="321"/>
                </a:lnTo>
                <a:lnTo>
                  <a:pt x="1187" y="317"/>
                </a:lnTo>
                <a:lnTo>
                  <a:pt x="1188" y="319"/>
                </a:lnTo>
                <a:lnTo>
                  <a:pt x="1188" y="314"/>
                </a:lnTo>
                <a:lnTo>
                  <a:pt x="1189" y="314"/>
                </a:lnTo>
                <a:lnTo>
                  <a:pt x="1189" y="310"/>
                </a:lnTo>
                <a:lnTo>
                  <a:pt x="1190" y="309"/>
                </a:lnTo>
                <a:lnTo>
                  <a:pt x="1190" y="303"/>
                </a:lnTo>
                <a:lnTo>
                  <a:pt x="1191" y="298"/>
                </a:lnTo>
                <a:lnTo>
                  <a:pt x="1192" y="286"/>
                </a:lnTo>
                <a:lnTo>
                  <a:pt x="1192" y="298"/>
                </a:lnTo>
                <a:lnTo>
                  <a:pt x="1193" y="283"/>
                </a:lnTo>
                <a:lnTo>
                  <a:pt x="1194" y="290"/>
                </a:lnTo>
                <a:lnTo>
                  <a:pt x="1194" y="291"/>
                </a:lnTo>
                <a:lnTo>
                  <a:pt x="1195" y="299"/>
                </a:lnTo>
                <a:lnTo>
                  <a:pt x="1195" y="303"/>
                </a:lnTo>
                <a:lnTo>
                  <a:pt x="1196" y="313"/>
                </a:lnTo>
                <a:lnTo>
                  <a:pt x="1197" y="316"/>
                </a:lnTo>
                <a:lnTo>
                  <a:pt x="1197" y="318"/>
                </a:lnTo>
                <a:lnTo>
                  <a:pt x="1198" y="318"/>
                </a:lnTo>
                <a:lnTo>
                  <a:pt x="1198" y="317"/>
                </a:lnTo>
                <a:lnTo>
                  <a:pt x="1199" y="320"/>
                </a:lnTo>
                <a:lnTo>
                  <a:pt x="1200" y="317"/>
                </a:lnTo>
                <a:lnTo>
                  <a:pt x="1200" y="320"/>
                </a:lnTo>
                <a:lnTo>
                  <a:pt x="1201" y="318"/>
                </a:lnTo>
                <a:lnTo>
                  <a:pt x="1201" y="318"/>
                </a:lnTo>
                <a:lnTo>
                  <a:pt x="1202" y="318"/>
                </a:lnTo>
                <a:lnTo>
                  <a:pt x="1203" y="315"/>
                </a:lnTo>
                <a:lnTo>
                  <a:pt x="1203" y="314"/>
                </a:lnTo>
                <a:lnTo>
                  <a:pt x="1204" y="328"/>
                </a:lnTo>
                <a:lnTo>
                  <a:pt x="1204" y="334"/>
                </a:lnTo>
                <a:lnTo>
                  <a:pt x="1205" y="291"/>
                </a:lnTo>
                <a:lnTo>
                  <a:pt x="1205" y="248"/>
                </a:lnTo>
                <a:lnTo>
                  <a:pt x="1206" y="204"/>
                </a:lnTo>
                <a:lnTo>
                  <a:pt x="1207" y="161"/>
                </a:lnTo>
                <a:lnTo>
                  <a:pt x="1207" y="205"/>
                </a:lnTo>
                <a:lnTo>
                  <a:pt x="1208" y="248"/>
                </a:lnTo>
                <a:lnTo>
                  <a:pt x="1208" y="292"/>
                </a:lnTo>
                <a:lnTo>
                  <a:pt x="1209" y="336"/>
                </a:lnTo>
                <a:lnTo>
                  <a:pt x="1210" y="372"/>
                </a:lnTo>
                <a:lnTo>
                  <a:pt x="1210" y="370"/>
                </a:lnTo>
                <a:lnTo>
                  <a:pt x="1211" y="370"/>
                </a:lnTo>
                <a:lnTo>
                  <a:pt x="1212" y="374"/>
                </a:lnTo>
                <a:lnTo>
                  <a:pt x="1212" y="371"/>
                </a:lnTo>
                <a:lnTo>
                  <a:pt x="1213" y="372"/>
                </a:lnTo>
                <a:lnTo>
                  <a:pt x="1213" y="374"/>
                </a:lnTo>
                <a:lnTo>
                  <a:pt x="1214" y="374"/>
                </a:lnTo>
                <a:lnTo>
                  <a:pt x="1215" y="376"/>
                </a:lnTo>
                <a:lnTo>
                  <a:pt x="1215" y="377"/>
                </a:lnTo>
                <a:lnTo>
                  <a:pt x="1216" y="381"/>
                </a:lnTo>
                <a:lnTo>
                  <a:pt x="1216" y="381"/>
                </a:lnTo>
                <a:lnTo>
                  <a:pt x="1217" y="381"/>
                </a:lnTo>
                <a:lnTo>
                  <a:pt x="1217" y="382"/>
                </a:lnTo>
                <a:lnTo>
                  <a:pt x="1218" y="379"/>
                </a:lnTo>
                <a:lnTo>
                  <a:pt x="1219" y="382"/>
                </a:lnTo>
                <a:lnTo>
                  <a:pt x="1219" y="377"/>
                </a:lnTo>
                <a:lnTo>
                  <a:pt x="1220" y="374"/>
                </a:lnTo>
                <a:lnTo>
                  <a:pt x="1220" y="372"/>
                </a:lnTo>
                <a:lnTo>
                  <a:pt x="1221" y="362"/>
                </a:lnTo>
                <a:lnTo>
                  <a:pt x="1221" y="354"/>
                </a:lnTo>
                <a:lnTo>
                  <a:pt x="1222" y="345"/>
                </a:lnTo>
                <a:lnTo>
                  <a:pt x="1223" y="336"/>
                </a:lnTo>
                <a:lnTo>
                  <a:pt x="1223" y="325"/>
                </a:lnTo>
                <a:lnTo>
                  <a:pt x="1224" y="312"/>
                </a:lnTo>
                <a:lnTo>
                  <a:pt x="1225" y="307"/>
                </a:lnTo>
                <a:lnTo>
                  <a:pt x="1225" y="302"/>
                </a:lnTo>
                <a:lnTo>
                  <a:pt x="1226" y="302"/>
                </a:lnTo>
                <a:lnTo>
                  <a:pt x="1226" y="303"/>
                </a:lnTo>
                <a:lnTo>
                  <a:pt x="1227" y="306"/>
                </a:lnTo>
                <a:lnTo>
                  <a:pt x="1228" y="308"/>
                </a:lnTo>
                <a:lnTo>
                  <a:pt x="1228" y="311"/>
                </a:lnTo>
                <a:lnTo>
                  <a:pt x="1229" y="317"/>
                </a:lnTo>
                <a:lnTo>
                  <a:pt x="1229" y="316"/>
                </a:lnTo>
                <a:lnTo>
                  <a:pt x="1230" y="319"/>
                </a:lnTo>
                <a:lnTo>
                  <a:pt x="1231" y="318"/>
                </a:lnTo>
                <a:lnTo>
                  <a:pt x="1231" y="320"/>
                </a:lnTo>
                <a:lnTo>
                  <a:pt x="1232" y="320"/>
                </a:lnTo>
                <a:lnTo>
                  <a:pt x="1232" y="320"/>
                </a:lnTo>
                <a:lnTo>
                  <a:pt x="1233" y="323"/>
                </a:lnTo>
                <a:lnTo>
                  <a:pt x="1234" y="318"/>
                </a:lnTo>
                <a:lnTo>
                  <a:pt x="1234" y="320"/>
                </a:lnTo>
                <a:lnTo>
                  <a:pt x="1235" y="318"/>
                </a:lnTo>
                <a:lnTo>
                  <a:pt x="1235" y="319"/>
                </a:lnTo>
                <a:lnTo>
                  <a:pt x="1236" y="320"/>
                </a:lnTo>
                <a:lnTo>
                  <a:pt x="1236" y="318"/>
                </a:lnTo>
                <a:lnTo>
                  <a:pt x="1237" y="324"/>
                </a:lnTo>
                <a:lnTo>
                  <a:pt x="1238" y="323"/>
                </a:lnTo>
                <a:lnTo>
                  <a:pt x="1238" y="325"/>
                </a:lnTo>
                <a:lnTo>
                  <a:pt x="1239" y="327"/>
                </a:lnTo>
                <a:lnTo>
                  <a:pt x="1239" y="330"/>
                </a:lnTo>
                <a:lnTo>
                  <a:pt x="1240" y="332"/>
                </a:lnTo>
                <a:lnTo>
                  <a:pt x="1241" y="329"/>
                </a:lnTo>
                <a:lnTo>
                  <a:pt x="1241" y="333"/>
                </a:lnTo>
                <a:lnTo>
                  <a:pt x="1242" y="328"/>
                </a:lnTo>
                <a:lnTo>
                  <a:pt x="1243" y="332"/>
                </a:lnTo>
                <a:lnTo>
                  <a:pt x="1243" y="329"/>
                </a:lnTo>
                <a:lnTo>
                  <a:pt x="1244" y="330"/>
                </a:lnTo>
                <a:lnTo>
                  <a:pt x="1244" y="327"/>
                </a:lnTo>
                <a:lnTo>
                  <a:pt x="1245" y="327"/>
                </a:lnTo>
                <a:lnTo>
                  <a:pt x="1246" y="330"/>
                </a:lnTo>
                <a:lnTo>
                  <a:pt x="1246" y="323"/>
                </a:lnTo>
                <a:lnTo>
                  <a:pt x="1247" y="325"/>
                </a:lnTo>
                <a:lnTo>
                  <a:pt x="1247" y="319"/>
                </a:lnTo>
                <a:lnTo>
                  <a:pt x="1248" y="317"/>
                </a:lnTo>
                <a:lnTo>
                  <a:pt x="1248" y="317"/>
                </a:lnTo>
                <a:lnTo>
                  <a:pt x="1249" y="310"/>
                </a:lnTo>
                <a:lnTo>
                  <a:pt x="1250" y="308"/>
                </a:lnTo>
                <a:lnTo>
                  <a:pt x="1250" y="292"/>
                </a:lnTo>
                <a:lnTo>
                  <a:pt x="1251" y="305"/>
                </a:lnTo>
                <a:lnTo>
                  <a:pt x="1251" y="295"/>
                </a:lnTo>
                <a:lnTo>
                  <a:pt x="1252" y="297"/>
                </a:lnTo>
                <a:lnTo>
                  <a:pt x="1252" y="302"/>
                </a:lnTo>
                <a:lnTo>
                  <a:pt x="1253" y="305"/>
                </a:lnTo>
                <a:lnTo>
                  <a:pt x="1254" y="312"/>
                </a:lnTo>
                <a:lnTo>
                  <a:pt x="1254" y="321"/>
                </a:lnTo>
                <a:lnTo>
                  <a:pt x="1255" y="325"/>
                </a:lnTo>
                <a:lnTo>
                  <a:pt x="1256" y="327"/>
                </a:lnTo>
                <a:lnTo>
                  <a:pt x="1256" y="326"/>
                </a:lnTo>
                <a:lnTo>
                  <a:pt x="1257" y="328"/>
                </a:lnTo>
                <a:lnTo>
                  <a:pt x="1257" y="326"/>
                </a:lnTo>
                <a:lnTo>
                  <a:pt x="1258" y="331"/>
                </a:lnTo>
                <a:lnTo>
                  <a:pt x="1259" y="330"/>
                </a:lnTo>
                <a:lnTo>
                  <a:pt x="1259" y="326"/>
                </a:lnTo>
                <a:lnTo>
                  <a:pt x="1260" y="329"/>
                </a:lnTo>
                <a:lnTo>
                  <a:pt x="1260" y="324"/>
                </a:lnTo>
                <a:lnTo>
                  <a:pt x="1261" y="325"/>
                </a:lnTo>
                <a:lnTo>
                  <a:pt x="1262" y="320"/>
                </a:lnTo>
                <a:lnTo>
                  <a:pt x="1262" y="335"/>
                </a:lnTo>
                <a:lnTo>
                  <a:pt x="1263" y="346"/>
                </a:lnTo>
                <a:lnTo>
                  <a:pt x="1263" y="303"/>
                </a:lnTo>
                <a:lnTo>
                  <a:pt x="1264" y="260"/>
                </a:lnTo>
                <a:lnTo>
                  <a:pt x="1264" y="216"/>
                </a:lnTo>
                <a:lnTo>
                  <a:pt x="1265" y="173"/>
                </a:lnTo>
                <a:lnTo>
                  <a:pt x="1266" y="217"/>
                </a:lnTo>
                <a:lnTo>
                  <a:pt x="1266" y="261"/>
                </a:lnTo>
                <a:lnTo>
                  <a:pt x="1267" y="304"/>
                </a:lnTo>
                <a:lnTo>
                  <a:pt x="1267" y="348"/>
                </a:lnTo>
                <a:lnTo>
                  <a:pt x="1268" y="376"/>
                </a:lnTo>
                <a:lnTo>
                  <a:pt x="1269" y="371"/>
                </a:lnTo>
                <a:lnTo>
                  <a:pt x="1269" y="372"/>
                </a:lnTo>
                <a:lnTo>
                  <a:pt x="1270" y="371"/>
                </a:lnTo>
                <a:lnTo>
                  <a:pt x="1270" y="372"/>
                </a:lnTo>
                <a:lnTo>
                  <a:pt x="1271" y="374"/>
                </a:lnTo>
                <a:lnTo>
                  <a:pt x="1272" y="374"/>
                </a:lnTo>
                <a:lnTo>
                  <a:pt x="1272" y="379"/>
                </a:lnTo>
                <a:lnTo>
                  <a:pt x="1273" y="379"/>
                </a:lnTo>
                <a:lnTo>
                  <a:pt x="1274" y="380"/>
                </a:lnTo>
                <a:lnTo>
                  <a:pt x="1274" y="381"/>
                </a:lnTo>
                <a:lnTo>
                  <a:pt x="1275" y="381"/>
                </a:lnTo>
                <a:lnTo>
                  <a:pt x="1275" y="384"/>
                </a:lnTo>
                <a:lnTo>
                  <a:pt x="1276" y="382"/>
                </a:lnTo>
                <a:lnTo>
                  <a:pt x="1277" y="383"/>
                </a:lnTo>
                <a:lnTo>
                  <a:pt x="1277" y="379"/>
                </a:lnTo>
                <a:lnTo>
                  <a:pt x="1278" y="378"/>
                </a:lnTo>
                <a:lnTo>
                  <a:pt x="1278" y="373"/>
                </a:lnTo>
                <a:lnTo>
                  <a:pt x="1279" y="364"/>
                </a:lnTo>
                <a:lnTo>
                  <a:pt x="1279" y="359"/>
                </a:lnTo>
                <a:lnTo>
                  <a:pt x="1280" y="347"/>
                </a:lnTo>
                <a:lnTo>
                  <a:pt x="1280" y="338"/>
                </a:lnTo>
                <a:lnTo>
                  <a:pt x="1281" y="326"/>
                </a:lnTo>
                <a:lnTo>
                  <a:pt x="1282" y="318"/>
                </a:lnTo>
                <a:lnTo>
                  <a:pt x="1282" y="306"/>
                </a:lnTo>
                <a:lnTo>
                  <a:pt x="1283" y="298"/>
                </a:lnTo>
                <a:lnTo>
                  <a:pt x="1283" y="295"/>
                </a:lnTo>
                <a:lnTo>
                  <a:pt x="1284" y="295"/>
                </a:lnTo>
                <a:lnTo>
                  <a:pt x="1285" y="301"/>
                </a:lnTo>
                <a:lnTo>
                  <a:pt x="1285" y="302"/>
                </a:lnTo>
                <a:lnTo>
                  <a:pt x="1286" y="305"/>
                </a:lnTo>
                <a:lnTo>
                  <a:pt x="1287" y="310"/>
                </a:lnTo>
                <a:lnTo>
                  <a:pt x="1287" y="310"/>
                </a:lnTo>
                <a:lnTo>
                  <a:pt x="1288" y="316"/>
                </a:lnTo>
                <a:lnTo>
                  <a:pt x="1288" y="314"/>
                </a:lnTo>
                <a:lnTo>
                  <a:pt x="1289" y="317"/>
                </a:lnTo>
                <a:lnTo>
                  <a:pt x="1290" y="315"/>
                </a:lnTo>
                <a:lnTo>
                  <a:pt x="1290" y="316"/>
                </a:lnTo>
                <a:lnTo>
                  <a:pt x="1291" y="318"/>
                </a:lnTo>
                <a:lnTo>
                  <a:pt x="1291" y="316"/>
                </a:lnTo>
                <a:lnTo>
                  <a:pt x="1292" y="320"/>
                </a:lnTo>
                <a:lnTo>
                  <a:pt x="1293" y="319"/>
                </a:lnTo>
                <a:lnTo>
                  <a:pt x="1293" y="320"/>
                </a:lnTo>
                <a:lnTo>
                  <a:pt x="1294" y="323"/>
                </a:lnTo>
                <a:lnTo>
                  <a:pt x="1294" y="320"/>
                </a:lnTo>
                <a:lnTo>
                  <a:pt x="1295" y="323"/>
                </a:lnTo>
                <a:lnTo>
                  <a:pt x="1295" y="320"/>
                </a:lnTo>
                <a:lnTo>
                  <a:pt x="1296" y="324"/>
                </a:lnTo>
                <a:lnTo>
                  <a:pt x="1296" y="325"/>
                </a:lnTo>
                <a:lnTo>
                  <a:pt x="1297" y="324"/>
                </a:lnTo>
                <a:lnTo>
                  <a:pt x="1298" y="326"/>
                </a:lnTo>
                <a:lnTo>
                  <a:pt x="1298" y="323"/>
                </a:lnTo>
                <a:lnTo>
                  <a:pt x="1299" y="325"/>
                </a:lnTo>
                <a:lnTo>
                  <a:pt x="1300" y="322"/>
                </a:lnTo>
                <a:lnTo>
                  <a:pt x="1300" y="323"/>
                </a:lnTo>
                <a:lnTo>
                  <a:pt x="1301" y="323"/>
                </a:lnTo>
                <a:lnTo>
                  <a:pt x="1301" y="320"/>
                </a:lnTo>
                <a:lnTo>
                  <a:pt x="1302" y="323"/>
                </a:lnTo>
                <a:lnTo>
                  <a:pt x="1303" y="320"/>
                </a:lnTo>
                <a:lnTo>
                  <a:pt x="1303" y="320"/>
                </a:lnTo>
                <a:lnTo>
                  <a:pt x="1304" y="318"/>
                </a:lnTo>
                <a:lnTo>
                  <a:pt x="1305" y="317"/>
                </a:lnTo>
                <a:lnTo>
                  <a:pt x="1305" y="316"/>
                </a:lnTo>
                <a:lnTo>
                  <a:pt x="1306" y="311"/>
                </a:lnTo>
                <a:lnTo>
                  <a:pt x="1306" y="312"/>
                </a:lnTo>
                <a:lnTo>
                  <a:pt x="1307" y="308"/>
                </a:lnTo>
                <a:lnTo>
                  <a:pt x="1307" y="303"/>
                </a:lnTo>
                <a:lnTo>
                  <a:pt x="1308" y="300"/>
                </a:lnTo>
                <a:lnTo>
                  <a:pt x="1309" y="284"/>
                </a:lnTo>
                <a:lnTo>
                  <a:pt x="1309" y="301"/>
                </a:lnTo>
                <a:lnTo>
                  <a:pt x="1310" y="281"/>
                </a:lnTo>
                <a:lnTo>
                  <a:pt x="1310" y="291"/>
                </a:lnTo>
                <a:lnTo>
                  <a:pt x="1311" y="288"/>
                </a:lnTo>
                <a:lnTo>
                  <a:pt x="1311" y="297"/>
                </a:lnTo>
                <a:lnTo>
                  <a:pt x="1312" y="303"/>
                </a:lnTo>
                <a:lnTo>
                  <a:pt x="1313" y="308"/>
                </a:lnTo>
                <a:lnTo>
                  <a:pt x="1313" y="317"/>
                </a:lnTo>
                <a:lnTo>
                  <a:pt x="1314" y="313"/>
                </a:lnTo>
                <a:lnTo>
                  <a:pt x="1314" y="317"/>
                </a:lnTo>
                <a:lnTo>
                  <a:pt x="1315" y="316"/>
                </a:lnTo>
                <a:lnTo>
                  <a:pt x="1316" y="320"/>
                </a:lnTo>
                <a:lnTo>
                  <a:pt x="1316" y="318"/>
                </a:lnTo>
                <a:lnTo>
                  <a:pt x="1317" y="318"/>
                </a:lnTo>
                <a:lnTo>
                  <a:pt x="1318" y="319"/>
                </a:lnTo>
                <a:lnTo>
                  <a:pt x="1318" y="315"/>
                </a:lnTo>
                <a:lnTo>
                  <a:pt x="1319" y="316"/>
                </a:lnTo>
                <a:lnTo>
                  <a:pt x="1319" y="314"/>
                </a:lnTo>
                <a:lnTo>
                  <a:pt x="1320" y="311"/>
                </a:lnTo>
                <a:lnTo>
                  <a:pt x="1321" y="324"/>
                </a:lnTo>
                <a:lnTo>
                  <a:pt x="1321" y="337"/>
                </a:lnTo>
                <a:lnTo>
                  <a:pt x="1322" y="294"/>
                </a:lnTo>
                <a:lnTo>
                  <a:pt x="1322" y="250"/>
                </a:lnTo>
                <a:lnTo>
                  <a:pt x="1323" y="207"/>
                </a:lnTo>
                <a:lnTo>
                  <a:pt x="1323" y="164"/>
                </a:lnTo>
                <a:lnTo>
                  <a:pt x="1324" y="207"/>
                </a:lnTo>
                <a:lnTo>
                  <a:pt x="1325" y="251"/>
                </a:lnTo>
                <a:lnTo>
                  <a:pt x="1325" y="295"/>
                </a:lnTo>
                <a:lnTo>
                  <a:pt x="1326" y="338"/>
                </a:lnTo>
                <a:lnTo>
                  <a:pt x="1326" y="371"/>
                </a:lnTo>
                <a:lnTo>
                  <a:pt x="1327" y="369"/>
                </a:lnTo>
                <a:lnTo>
                  <a:pt x="1327" y="368"/>
                </a:lnTo>
                <a:lnTo>
                  <a:pt x="1328" y="368"/>
                </a:lnTo>
                <a:lnTo>
                  <a:pt x="1329" y="370"/>
                </a:lnTo>
                <a:lnTo>
                  <a:pt x="1329" y="369"/>
                </a:lnTo>
                <a:lnTo>
                  <a:pt x="1330" y="374"/>
                </a:lnTo>
                <a:lnTo>
                  <a:pt x="1331" y="371"/>
                </a:lnTo>
                <a:lnTo>
                  <a:pt x="1331" y="374"/>
                </a:lnTo>
                <a:lnTo>
                  <a:pt x="1332" y="376"/>
                </a:lnTo>
                <a:lnTo>
                  <a:pt x="1332" y="375"/>
                </a:lnTo>
                <a:lnTo>
                  <a:pt x="1333" y="380"/>
                </a:lnTo>
                <a:lnTo>
                  <a:pt x="1334" y="380"/>
                </a:lnTo>
                <a:lnTo>
                  <a:pt x="1334" y="380"/>
                </a:lnTo>
                <a:lnTo>
                  <a:pt x="1335" y="377"/>
                </a:lnTo>
                <a:lnTo>
                  <a:pt x="1336" y="377"/>
                </a:lnTo>
                <a:lnTo>
                  <a:pt x="1336" y="374"/>
                </a:lnTo>
                <a:lnTo>
                  <a:pt x="1337" y="368"/>
                </a:lnTo>
                <a:lnTo>
                  <a:pt x="1337" y="368"/>
                </a:lnTo>
                <a:lnTo>
                  <a:pt x="1338" y="355"/>
                </a:lnTo>
                <a:lnTo>
                  <a:pt x="1338" y="350"/>
                </a:lnTo>
                <a:lnTo>
                  <a:pt x="1339" y="341"/>
                </a:lnTo>
                <a:lnTo>
                  <a:pt x="1339" y="328"/>
                </a:lnTo>
                <a:lnTo>
                  <a:pt x="1340" y="320"/>
                </a:lnTo>
                <a:lnTo>
                  <a:pt x="1341" y="305"/>
                </a:lnTo>
                <a:lnTo>
                  <a:pt x="1341" y="301"/>
                </a:lnTo>
                <a:lnTo>
                  <a:pt x="1342" y="289"/>
                </a:lnTo>
                <a:lnTo>
                  <a:pt x="1342" y="293"/>
                </a:lnTo>
                <a:lnTo>
                  <a:pt x="1343" y="296"/>
                </a:lnTo>
                <a:lnTo>
                  <a:pt x="1344" y="300"/>
                </a:lnTo>
                <a:lnTo>
                  <a:pt x="1344" y="305"/>
                </a:lnTo>
                <a:lnTo>
                  <a:pt x="1345" y="309"/>
                </a:lnTo>
                <a:lnTo>
                  <a:pt x="1345" y="312"/>
                </a:lnTo>
                <a:lnTo>
                  <a:pt x="1346" y="314"/>
                </a:lnTo>
                <a:lnTo>
                  <a:pt x="1347" y="314"/>
                </a:lnTo>
                <a:lnTo>
                  <a:pt x="1347" y="317"/>
                </a:lnTo>
                <a:lnTo>
                  <a:pt x="1348" y="314"/>
                </a:lnTo>
                <a:lnTo>
                  <a:pt x="1349" y="318"/>
                </a:lnTo>
                <a:lnTo>
                  <a:pt x="1349" y="314"/>
                </a:lnTo>
                <a:lnTo>
                  <a:pt x="1350" y="319"/>
                </a:lnTo>
                <a:lnTo>
                  <a:pt x="1350" y="315"/>
                </a:lnTo>
                <a:lnTo>
                  <a:pt x="1351" y="318"/>
                </a:lnTo>
                <a:lnTo>
                  <a:pt x="1352" y="320"/>
                </a:lnTo>
                <a:lnTo>
                  <a:pt x="1352" y="317"/>
                </a:lnTo>
                <a:lnTo>
                  <a:pt x="1353" y="320"/>
                </a:lnTo>
                <a:lnTo>
                  <a:pt x="1353" y="318"/>
                </a:lnTo>
                <a:lnTo>
                  <a:pt x="1354" y="321"/>
                </a:lnTo>
                <a:lnTo>
                  <a:pt x="1354" y="320"/>
                </a:lnTo>
                <a:lnTo>
                  <a:pt x="1355" y="325"/>
                </a:lnTo>
                <a:lnTo>
                  <a:pt x="1355" y="325"/>
                </a:lnTo>
                <a:lnTo>
                  <a:pt x="1356" y="325"/>
                </a:lnTo>
                <a:lnTo>
                  <a:pt x="1357" y="330"/>
                </a:lnTo>
                <a:lnTo>
                  <a:pt x="1357" y="326"/>
                </a:lnTo>
                <a:lnTo>
                  <a:pt x="1358" y="330"/>
                </a:lnTo>
                <a:lnTo>
                  <a:pt x="1358" y="326"/>
                </a:lnTo>
                <a:lnTo>
                  <a:pt x="1359" y="327"/>
                </a:lnTo>
                <a:lnTo>
                  <a:pt x="1360" y="330"/>
                </a:lnTo>
                <a:lnTo>
                  <a:pt x="1360" y="325"/>
                </a:lnTo>
                <a:lnTo>
                  <a:pt x="1361" y="326"/>
                </a:lnTo>
                <a:lnTo>
                  <a:pt x="1362" y="326"/>
                </a:lnTo>
                <a:lnTo>
                  <a:pt x="1362" y="323"/>
                </a:lnTo>
                <a:lnTo>
                  <a:pt x="1363" y="323"/>
                </a:lnTo>
                <a:lnTo>
                  <a:pt x="1363" y="321"/>
                </a:lnTo>
                <a:lnTo>
                  <a:pt x="1364" y="318"/>
                </a:lnTo>
                <a:lnTo>
                  <a:pt x="1365" y="309"/>
                </a:lnTo>
                <a:lnTo>
                  <a:pt x="1365" y="313"/>
                </a:lnTo>
                <a:lnTo>
                  <a:pt x="1366" y="312"/>
                </a:lnTo>
                <a:lnTo>
                  <a:pt x="1366" y="293"/>
                </a:lnTo>
                <a:lnTo>
                  <a:pt x="1367" y="303"/>
                </a:lnTo>
                <a:lnTo>
                  <a:pt x="1368" y="294"/>
                </a:lnTo>
                <a:lnTo>
                  <a:pt x="1368" y="297"/>
                </a:lnTo>
                <a:lnTo>
                  <a:pt x="1369" y="297"/>
                </a:lnTo>
                <a:lnTo>
                  <a:pt x="1369" y="298"/>
                </a:lnTo>
                <a:lnTo>
                  <a:pt x="1370" y="301"/>
                </a:lnTo>
                <a:lnTo>
                  <a:pt x="1370" y="317"/>
                </a:lnTo>
                <a:lnTo>
                  <a:pt x="1371" y="321"/>
                </a:lnTo>
                <a:lnTo>
                  <a:pt x="1371" y="323"/>
                </a:lnTo>
                <a:lnTo>
                  <a:pt x="1372" y="323"/>
                </a:lnTo>
                <a:lnTo>
                  <a:pt x="1373" y="326"/>
                </a:lnTo>
                <a:lnTo>
                  <a:pt x="1373" y="323"/>
                </a:lnTo>
                <a:lnTo>
                  <a:pt x="1374" y="330"/>
                </a:lnTo>
                <a:lnTo>
                  <a:pt x="1375" y="320"/>
                </a:lnTo>
                <a:lnTo>
                  <a:pt x="1375" y="325"/>
                </a:lnTo>
                <a:lnTo>
                  <a:pt x="1376" y="323"/>
                </a:lnTo>
                <a:lnTo>
                  <a:pt x="1376" y="322"/>
                </a:lnTo>
                <a:lnTo>
                  <a:pt x="1377" y="323"/>
                </a:lnTo>
                <a:lnTo>
                  <a:pt x="1378" y="315"/>
                </a:lnTo>
                <a:lnTo>
                  <a:pt x="1378" y="321"/>
                </a:lnTo>
                <a:lnTo>
                  <a:pt x="1379" y="335"/>
                </a:lnTo>
                <a:lnTo>
                  <a:pt x="1380" y="333"/>
                </a:lnTo>
                <a:lnTo>
                  <a:pt x="1380" y="290"/>
                </a:lnTo>
                <a:lnTo>
                  <a:pt x="1381" y="247"/>
                </a:lnTo>
                <a:lnTo>
                  <a:pt x="1381" y="203"/>
                </a:lnTo>
                <a:lnTo>
                  <a:pt x="1382" y="160"/>
                </a:lnTo>
                <a:lnTo>
                  <a:pt x="1383" y="204"/>
                </a:lnTo>
                <a:lnTo>
                  <a:pt x="1383" y="248"/>
                </a:lnTo>
                <a:lnTo>
                  <a:pt x="1384" y="291"/>
                </a:lnTo>
                <a:lnTo>
                  <a:pt x="1384" y="335"/>
                </a:lnTo>
                <a:lnTo>
                  <a:pt x="1385" y="377"/>
                </a:lnTo>
                <a:lnTo>
                  <a:pt x="1385" y="372"/>
                </a:lnTo>
                <a:lnTo>
                  <a:pt x="1386" y="371"/>
                </a:lnTo>
                <a:lnTo>
                  <a:pt x="1386" y="375"/>
                </a:lnTo>
                <a:lnTo>
                  <a:pt x="1387" y="374"/>
                </a:lnTo>
                <a:lnTo>
                  <a:pt x="1388" y="377"/>
                </a:lnTo>
                <a:lnTo>
                  <a:pt x="1388" y="377"/>
                </a:lnTo>
                <a:lnTo>
                  <a:pt x="1389" y="381"/>
                </a:lnTo>
                <a:lnTo>
                  <a:pt x="1389" y="381"/>
                </a:lnTo>
                <a:lnTo>
                  <a:pt x="1390" y="381"/>
                </a:lnTo>
                <a:lnTo>
                  <a:pt x="1391" y="385"/>
                </a:lnTo>
                <a:lnTo>
                  <a:pt x="1391" y="385"/>
                </a:lnTo>
                <a:lnTo>
                  <a:pt x="1392" y="387"/>
                </a:lnTo>
                <a:lnTo>
                  <a:pt x="1393" y="385"/>
                </a:lnTo>
                <a:lnTo>
                  <a:pt x="1393" y="386"/>
                </a:lnTo>
                <a:lnTo>
                  <a:pt x="1394" y="383"/>
                </a:lnTo>
                <a:lnTo>
                  <a:pt x="1394" y="377"/>
                </a:lnTo>
                <a:lnTo>
                  <a:pt x="1395" y="372"/>
                </a:lnTo>
                <a:lnTo>
                  <a:pt x="1396" y="361"/>
                </a:lnTo>
                <a:lnTo>
                  <a:pt x="1396" y="356"/>
                </a:lnTo>
                <a:lnTo>
                  <a:pt x="1397" y="344"/>
                </a:lnTo>
                <a:lnTo>
                  <a:pt x="1397" y="334"/>
                </a:lnTo>
                <a:lnTo>
                  <a:pt x="1398" y="325"/>
                </a:lnTo>
                <a:lnTo>
                  <a:pt x="1399" y="312"/>
                </a:lnTo>
                <a:lnTo>
                  <a:pt x="1399" y="304"/>
                </a:lnTo>
                <a:lnTo>
                  <a:pt x="1400" y="296"/>
                </a:lnTo>
                <a:lnTo>
                  <a:pt x="1400" y="296"/>
                </a:lnTo>
                <a:lnTo>
                  <a:pt x="1401" y="298"/>
                </a:lnTo>
                <a:lnTo>
                  <a:pt x="1401" y="305"/>
                </a:lnTo>
                <a:lnTo>
                  <a:pt x="1402" y="308"/>
                </a:lnTo>
                <a:lnTo>
                  <a:pt x="1403" y="309"/>
                </a:lnTo>
                <a:lnTo>
                  <a:pt x="1403" y="316"/>
                </a:lnTo>
                <a:lnTo>
                  <a:pt x="1404" y="314"/>
                </a:lnTo>
                <a:lnTo>
                  <a:pt x="1404" y="317"/>
                </a:lnTo>
                <a:lnTo>
                  <a:pt x="1405" y="317"/>
                </a:lnTo>
                <a:lnTo>
                  <a:pt x="1406" y="317"/>
                </a:lnTo>
                <a:lnTo>
                  <a:pt x="1406" y="320"/>
                </a:lnTo>
                <a:lnTo>
                  <a:pt x="1407" y="318"/>
                </a:lnTo>
                <a:lnTo>
                  <a:pt x="1407" y="320"/>
                </a:lnTo>
                <a:lnTo>
                  <a:pt x="1408" y="317"/>
                </a:lnTo>
                <a:lnTo>
                  <a:pt x="1409" y="319"/>
                </a:lnTo>
                <a:lnTo>
                  <a:pt x="1409" y="323"/>
                </a:lnTo>
                <a:lnTo>
                  <a:pt x="1410" y="320"/>
                </a:lnTo>
                <a:lnTo>
                  <a:pt x="1411" y="325"/>
                </a:lnTo>
                <a:lnTo>
                  <a:pt x="1411" y="321"/>
                </a:lnTo>
                <a:lnTo>
                  <a:pt x="1412" y="324"/>
                </a:lnTo>
                <a:lnTo>
                  <a:pt x="1412" y="325"/>
                </a:lnTo>
                <a:lnTo>
                  <a:pt x="1413" y="321"/>
                </a:lnTo>
                <a:lnTo>
                  <a:pt x="1413" y="325"/>
                </a:lnTo>
                <a:lnTo>
                  <a:pt x="1414" y="323"/>
                </a:lnTo>
                <a:lnTo>
                  <a:pt x="1415" y="325"/>
                </a:lnTo>
                <a:lnTo>
                  <a:pt x="1415" y="321"/>
                </a:lnTo>
                <a:lnTo>
                  <a:pt x="1416" y="323"/>
                </a:lnTo>
                <a:lnTo>
                  <a:pt x="1416" y="322"/>
                </a:lnTo>
                <a:lnTo>
                  <a:pt x="1417" y="320"/>
                </a:lnTo>
                <a:lnTo>
                  <a:pt x="1417" y="323"/>
                </a:lnTo>
                <a:lnTo>
                  <a:pt x="1418" y="318"/>
                </a:lnTo>
                <a:lnTo>
                  <a:pt x="1419" y="319"/>
                </a:lnTo>
                <a:lnTo>
                  <a:pt x="1419" y="318"/>
                </a:lnTo>
                <a:lnTo>
                  <a:pt x="1420" y="317"/>
                </a:lnTo>
                <a:lnTo>
                  <a:pt x="1420" y="317"/>
                </a:lnTo>
                <a:lnTo>
                  <a:pt x="1421" y="312"/>
                </a:lnTo>
                <a:lnTo>
                  <a:pt x="1422" y="315"/>
                </a:lnTo>
                <a:lnTo>
                  <a:pt x="1422" y="307"/>
                </a:lnTo>
                <a:lnTo>
                  <a:pt x="1423" y="308"/>
                </a:lnTo>
                <a:lnTo>
                  <a:pt x="1424" y="305"/>
                </a:lnTo>
                <a:lnTo>
                  <a:pt x="1424" y="302"/>
                </a:lnTo>
                <a:lnTo>
                  <a:pt x="1425" y="289"/>
                </a:lnTo>
                <a:lnTo>
                  <a:pt x="1425" y="293"/>
                </a:lnTo>
                <a:lnTo>
                  <a:pt x="1426" y="284"/>
                </a:lnTo>
                <a:lnTo>
                  <a:pt x="1427" y="284"/>
                </a:lnTo>
                <a:lnTo>
                  <a:pt x="1427" y="292"/>
                </a:lnTo>
                <a:lnTo>
                  <a:pt x="1428" y="292"/>
                </a:lnTo>
                <a:lnTo>
                  <a:pt x="1428" y="294"/>
                </a:lnTo>
                <a:lnTo>
                  <a:pt x="1429" y="314"/>
                </a:lnTo>
                <a:lnTo>
                  <a:pt x="1429" y="314"/>
                </a:lnTo>
                <a:lnTo>
                  <a:pt x="1430" y="318"/>
                </a:lnTo>
                <a:lnTo>
                  <a:pt x="1431" y="317"/>
                </a:lnTo>
                <a:lnTo>
                  <a:pt x="1431" y="318"/>
                </a:lnTo>
                <a:lnTo>
                  <a:pt x="1432" y="318"/>
                </a:lnTo>
                <a:lnTo>
                  <a:pt x="1432" y="319"/>
                </a:lnTo>
                <a:lnTo>
                  <a:pt x="1433" y="319"/>
                </a:lnTo>
                <a:lnTo>
                  <a:pt x="1434" y="318"/>
                </a:lnTo>
                <a:lnTo>
                  <a:pt x="1434" y="319"/>
                </a:lnTo>
                <a:lnTo>
                  <a:pt x="1435" y="316"/>
                </a:lnTo>
                <a:lnTo>
                  <a:pt x="1435" y="317"/>
                </a:lnTo>
                <a:lnTo>
                  <a:pt x="1436" y="316"/>
                </a:lnTo>
                <a:lnTo>
                  <a:pt x="1437" y="317"/>
                </a:lnTo>
                <a:lnTo>
                  <a:pt x="1437" y="344"/>
                </a:lnTo>
                <a:lnTo>
                  <a:pt x="1438" y="300"/>
                </a:lnTo>
                <a:lnTo>
                  <a:pt x="1438" y="257"/>
                </a:lnTo>
                <a:lnTo>
                  <a:pt x="1439" y="214"/>
                </a:lnTo>
                <a:lnTo>
                  <a:pt x="1440" y="170"/>
                </a:lnTo>
                <a:lnTo>
                  <a:pt x="1440" y="214"/>
                </a:lnTo>
                <a:lnTo>
                  <a:pt x="1441" y="258"/>
                </a:lnTo>
                <a:lnTo>
                  <a:pt x="1442" y="302"/>
                </a:lnTo>
                <a:lnTo>
                  <a:pt x="1442" y="345"/>
                </a:lnTo>
                <a:lnTo>
                  <a:pt x="1443" y="376"/>
                </a:lnTo>
                <a:lnTo>
                  <a:pt x="1443" y="371"/>
                </a:lnTo>
                <a:lnTo>
                  <a:pt x="1444" y="370"/>
                </a:lnTo>
                <a:lnTo>
                  <a:pt x="1444" y="372"/>
                </a:lnTo>
                <a:lnTo>
                  <a:pt x="1445" y="372"/>
                </a:lnTo>
                <a:lnTo>
                  <a:pt x="1445" y="374"/>
                </a:lnTo>
                <a:lnTo>
                  <a:pt x="1446" y="375"/>
                </a:lnTo>
                <a:lnTo>
                  <a:pt x="1447" y="379"/>
                </a:lnTo>
                <a:lnTo>
                  <a:pt x="1447" y="379"/>
                </a:lnTo>
                <a:lnTo>
                  <a:pt x="1448" y="381"/>
                </a:lnTo>
                <a:lnTo>
                  <a:pt x="1448" y="384"/>
                </a:lnTo>
                <a:lnTo>
                  <a:pt x="1449" y="381"/>
                </a:lnTo>
                <a:lnTo>
                  <a:pt x="1450" y="385"/>
                </a:lnTo>
                <a:lnTo>
                  <a:pt x="1450" y="383"/>
                </a:lnTo>
                <a:lnTo>
                  <a:pt x="1451" y="383"/>
                </a:lnTo>
                <a:lnTo>
                  <a:pt x="1451" y="381"/>
                </a:lnTo>
                <a:lnTo>
                  <a:pt x="1452" y="378"/>
                </a:lnTo>
                <a:lnTo>
                  <a:pt x="1453" y="376"/>
                </a:lnTo>
                <a:lnTo>
                  <a:pt x="1453" y="370"/>
                </a:lnTo>
                <a:lnTo>
                  <a:pt x="1454" y="366"/>
                </a:lnTo>
                <a:lnTo>
                  <a:pt x="1455" y="355"/>
                </a:lnTo>
                <a:lnTo>
                  <a:pt x="1455" y="345"/>
                </a:lnTo>
                <a:lnTo>
                  <a:pt x="1456" y="338"/>
                </a:lnTo>
                <a:lnTo>
                  <a:pt x="1456" y="323"/>
                </a:lnTo>
                <a:lnTo>
                  <a:pt x="1457" y="316"/>
                </a:lnTo>
                <a:lnTo>
                  <a:pt x="1458" y="302"/>
                </a:lnTo>
                <a:lnTo>
                  <a:pt x="1458" y="295"/>
                </a:lnTo>
                <a:lnTo>
                  <a:pt x="1459" y="294"/>
                </a:lnTo>
                <a:lnTo>
                  <a:pt x="1459" y="294"/>
                </a:lnTo>
                <a:lnTo>
                  <a:pt x="1460" y="302"/>
                </a:lnTo>
                <a:lnTo>
                  <a:pt x="1460" y="302"/>
                </a:lnTo>
                <a:lnTo>
                  <a:pt x="1461" y="310"/>
                </a:lnTo>
                <a:lnTo>
                  <a:pt x="1461" y="309"/>
                </a:lnTo>
                <a:lnTo>
                  <a:pt x="1462" y="311"/>
                </a:lnTo>
                <a:lnTo>
                  <a:pt x="1463" y="313"/>
                </a:lnTo>
                <a:lnTo>
                  <a:pt x="1463" y="310"/>
                </a:lnTo>
                <a:lnTo>
                  <a:pt x="1464" y="315"/>
                </a:lnTo>
                <a:lnTo>
                  <a:pt x="1465" y="312"/>
                </a:lnTo>
                <a:lnTo>
                  <a:pt x="1465" y="314"/>
                </a:lnTo>
                <a:lnTo>
                  <a:pt x="1466" y="312"/>
                </a:lnTo>
                <a:lnTo>
                  <a:pt x="1466" y="314"/>
                </a:lnTo>
                <a:lnTo>
                  <a:pt x="1467" y="315"/>
                </a:lnTo>
                <a:lnTo>
                  <a:pt x="1468" y="313"/>
                </a:lnTo>
                <a:lnTo>
                  <a:pt x="1468" y="317"/>
                </a:lnTo>
                <a:lnTo>
                  <a:pt x="1469" y="312"/>
                </a:lnTo>
                <a:lnTo>
                  <a:pt x="1469" y="314"/>
                </a:lnTo>
                <a:lnTo>
                  <a:pt x="1470" y="314"/>
                </a:lnTo>
                <a:lnTo>
                  <a:pt x="1471" y="317"/>
                </a:lnTo>
                <a:lnTo>
                  <a:pt x="1471" y="318"/>
                </a:lnTo>
                <a:lnTo>
                  <a:pt x="1472" y="318"/>
                </a:lnTo>
                <a:lnTo>
                  <a:pt x="1472" y="321"/>
                </a:lnTo>
                <a:lnTo>
                  <a:pt x="1473" y="320"/>
                </a:lnTo>
                <a:lnTo>
                  <a:pt x="1474" y="324"/>
                </a:lnTo>
                <a:lnTo>
                  <a:pt x="1474" y="321"/>
                </a:lnTo>
                <a:lnTo>
                  <a:pt x="1475" y="320"/>
                </a:lnTo>
                <a:lnTo>
                  <a:pt x="1475" y="321"/>
                </a:lnTo>
                <a:lnTo>
                  <a:pt x="1476" y="319"/>
                </a:lnTo>
                <a:lnTo>
                  <a:pt x="1476" y="320"/>
                </a:lnTo>
                <a:lnTo>
                  <a:pt x="1477" y="319"/>
                </a:lnTo>
                <a:lnTo>
                  <a:pt x="1478" y="318"/>
                </a:lnTo>
                <a:lnTo>
                  <a:pt x="1478" y="317"/>
                </a:lnTo>
                <a:lnTo>
                  <a:pt x="1479" y="315"/>
                </a:lnTo>
                <a:lnTo>
                  <a:pt x="1479" y="311"/>
                </a:lnTo>
                <a:lnTo>
                  <a:pt x="1480" y="310"/>
                </a:lnTo>
                <a:lnTo>
                  <a:pt x="1481" y="308"/>
                </a:lnTo>
                <a:lnTo>
                  <a:pt x="1481" y="302"/>
                </a:lnTo>
                <a:lnTo>
                  <a:pt x="1482" y="303"/>
                </a:lnTo>
                <a:lnTo>
                  <a:pt x="1483" y="297"/>
                </a:lnTo>
                <a:lnTo>
                  <a:pt x="1483" y="280"/>
                </a:lnTo>
                <a:lnTo>
                  <a:pt x="1484" y="302"/>
                </a:lnTo>
                <a:lnTo>
                  <a:pt x="1484" y="278"/>
                </a:lnTo>
                <a:lnTo>
                  <a:pt x="1485" y="286"/>
                </a:lnTo>
                <a:lnTo>
                  <a:pt x="1486" y="289"/>
                </a:lnTo>
                <a:lnTo>
                  <a:pt x="1486" y="293"/>
                </a:lnTo>
                <a:lnTo>
                  <a:pt x="1487" y="302"/>
                </a:lnTo>
                <a:lnTo>
                  <a:pt x="1487" y="310"/>
                </a:lnTo>
                <a:lnTo>
                  <a:pt x="1488" y="318"/>
                </a:lnTo>
                <a:lnTo>
                  <a:pt x="1488" y="316"/>
                </a:lnTo>
                <a:lnTo>
                  <a:pt x="1489" y="318"/>
                </a:lnTo>
                <a:lnTo>
                  <a:pt x="1490" y="322"/>
                </a:lnTo>
                <a:lnTo>
                  <a:pt x="1490" y="317"/>
                </a:lnTo>
                <a:lnTo>
                  <a:pt x="1491" y="322"/>
                </a:lnTo>
                <a:lnTo>
                  <a:pt x="1491" y="319"/>
                </a:lnTo>
                <a:lnTo>
                  <a:pt x="1492" y="321"/>
                </a:lnTo>
                <a:lnTo>
                  <a:pt x="1492" y="318"/>
                </a:lnTo>
                <a:lnTo>
                  <a:pt x="1493" y="318"/>
                </a:lnTo>
                <a:lnTo>
                  <a:pt x="1494" y="319"/>
                </a:lnTo>
                <a:lnTo>
                  <a:pt x="1494" y="316"/>
                </a:lnTo>
                <a:lnTo>
                  <a:pt x="1495" y="324"/>
                </a:lnTo>
                <a:lnTo>
                  <a:pt x="1496" y="344"/>
                </a:lnTo>
                <a:lnTo>
                  <a:pt x="1496" y="300"/>
                </a:lnTo>
                <a:lnTo>
                  <a:pt x="1497" y="257"/>
                </a:lnTo>
                <a:lnTo>
                  <a:pt x="1497" y="214"/>
                </a:lnTo>
                <a:lnTo>
                  <a:pt x="1498" y="170"/>
                </a:lnTo>
                <a:lnTo>
                  <a:pt x="1499" y="214"/>
                </a:lnTo>
                <a:lnTo>
                  <a:pt x="1499" y="258"/>
                </a:lnTo>
                <a:lnTo>
                  <a:pt x="1500" y="302"/>
                </a:lnTo>
                <a:lnTo>
                  <a:pt x="1500" y="345"/>
                </a:lnTo>
                <a:lnTo>
                  <a:pt x="1501" y="380"/>
                </a:lnTo>
                <a:lnTo>
                  <a:pt x="1502" y="373"/>
                </a:lnTo>
                <a:lnTo>
                  <a:pt x="1502" y="377"/>
                </a:lnTo>
                <a:lnTo>
                  <a:pt x="1503" y="375"/>
                </a:lnTo>
                <a:lnTo>
                  <a:pt x="1503" y="376"/>
                </a:lnTo>
                <a:lnTo>
                  <a:pt x="1504" y="376"/>
                </a:lnTo>
                <a:lnTo>
                  <a:pt x="1504" y="380"/>
                </a:lnTo>
                <a:lnTo>
                  <a:pt x="1505" y="379"/>
                </a:lnTo>
                <a:lnTo>
                  <a:pt x="1506" y="381"/>
                </a:lnTo>
                <a:lnTo>
                  <a:pt x="1506" y="384"/>
                </a:lnTo>
                <a:lnTo>
                  <a:pt x="1507" y="383"/>
                </a:lnTo>
                <a:lnTo>
                  <a:pt x="1507" y="387"/>
                </a:lnTo>
                <a:lnTo>
                  <a:pt x="1508" y="387"/>
                </a:lnTo>
                <a:lnTo>
                  <a:pt x="1509" y="384"/>
                </a:lnTo>
                <a:lnTo>
                  <a:pt x="1509" y="386"/>
                </a:lnTo>
                <a:lnTo>
                  <a:pt x="1510" y="382"/>
                </a:lnTo>
                <a:lnTo>
                  <a:pt x="1510" y="382"/>
                </a:lnTo>
                <a:lnTo>
                  <a:pt x="1511" y="377"/>
                </a:lnTo>
                <a:lnTo>
                  <a:pt x="1512" y="372"/>
                </a:lnTo>
                <a:lnTo>
                  <a:pt x="1512" y="365"/>
                </a:lnTo>
                <a:lnTo>
                  <a:pt x="1513" y="358"/>
                </a:lnTo>
                <a:lnTo>
                  <a:pt x="1514" y="346"/>
                </a:lnTo>
                <a:lnTo>
                  <a:pt x="1514" y="335"/>
                </a:lnTo>
                <a:lnTo>
                  <a:pt x="1515" y="328"/>
                </a:lnTo>
                <a:lnTo>
                  <a:pt x="1515" y="309"/>
                </a:lnTo>
                <a:lnTo>
                  <a:pt x="1516" y="305"/>
                </a:lnTo>
                <a:lnTo>
                  <a:pt x="1517" y="297"/>
                </a:lnTo>
                <a:lnTo>
                  <a:pt x="1517" y="298"/>
                </a:lnTo>
                <a:lnTo>
                  <a:pt x="1518" y="302"/>
                </a:lnTo>
                <a:lnTo>
                  <a:pt x="1518" y="306"/>
                </a:lnTo>
                <a:lnTo>
                  <a:pt x="1519" y="313"/>
                </a:lnTo>
                <a:lnTo>
                  <a:pt x="1519" y="314"/>
                </a:lnTo>
                <a:lnTo>
                  <a:pt x="1520" y="318"/>
                </a:lnTo>
                <a:lnTo>
                  <a:pt x="1520" y="318"/>
                </a:lnTo>
                <a:lnTo>
                  <a:pt x="1521" y="318"/>
                </a:lnTo>
                <a:lnTo>
                  <a:pt x="1522" y="320"/>
                </a:lnTo>
                <a:lnTo>
                  <a:pt x="1522" y="321"/>
                </a:lnTo>
                <a:lnTo>
                  <a:pt x="1523" y="320"/>
                </a:lnTo>
                <a:lnTo>
                  <a:pt x="1523" y="320"/>
                </a:lnTo>
                <a:lnTo>
                  <a:pt x="1524" y="323"/>
                </a:lnTo>
                <a:lnTo>
                  <a:pt x="1525" y="320"/>
                </a:lnTo>
                <a:lnTo>
                  <a:pt x="1525" y="323"/>
                </a:lnTo>
                <a:lnTo>
                  <a:pt x="1526" y="325"/>
                </a:lnTo>
                <a:lnTo>
                  <a:pt x="1527" y="320"/>
                </a:lnTo>
                <a:lnTo>
                  <a:pt x="1527" y="326"/>
                </a:lnTo>
                <a:lnTo>
                  <a:pt x="1528" y="320"/>
                </a:lnTo>
                <a:lnTo>
                  <a:pt x="1528" y="325"/>
                </a:lnTo>
                <a:lnTo>
                  <a:pt x="1529" y="326"/>
                </a:lnTo>
                <a:lnTo>
                  <a:pt x="1530" y="325"/>
                </a:lnTo>
                <a:lnTo>
                  <a:pt x="1530" y="331"/>
                </a:lnTo>
                <a:lnTo>
                  <a:pt x="1531" y="327"/>
                </a:lnTo>
                <a:lnTo>
                  <a:pt x="1531" y="333"/>
                </a:lnTo>
                <a:lnTo>
                  <a:pt x="1532" y="331"/>
                </a:lnTo>
                <a:lnTo>
                  <a:pt x="1533" y="331"/>
                </a:lnTo>
                <a:lnTo>
                  <a:pt x="1533" y="331"/>
                </a:lnTo>
                <a:lnTo>
                  <a:pt x="1534" y="331"/>
                </a:lnTo>
                <a:lnTo>
                  <a:pt x="1534" y="333"/>
                </a:lnTo>
                <a:lnTo>
                  <a:pt x="1535" y="326"/>
                </a:lnTo>
                <a:lnTo>
                  <a:pt x="1535" y="326"/>
                </a:lnTo>
                <a:lnTo>
                  <a:pt x="1536" y="328"/>
                </a:lnTo>
                <a:lnTo>
                  <a:pt x="1537" y="326"/>
                </a:lnTo>
                <a:lnTo>
                  <a:pt x="1537" y="326"/>
                </a:lnTo>
                <a:lnTo>
                  <a:pt x="1538" y="323"/>
                </a:lnTo>
                <a:lnTo>
                  <a:pt x="1538" y="320"/>
                </a:lnTo>
                <a:lnTo>
                  <a:pt x="1539" y="316"/>
                </a:lnTo>
                <a:lnTo>
                  <a:pt x="1540" y="314"/>
                </a:lnTo>
                <a:lnTo>
                  <a:pt x="1540" y="317"/>
                </a:lnTo>
                <a:lnTo>
                  <a:pt x="1541" y="295"/>
                </a:lnTo>
                <a:lnTo>
                  <a:pt x="1541" y="305"/>
                </a:lnTo>
                <a:lnTo>
                  <a:pt x="1542" y="292"/>
                </a:lnTo>
                <a:lnTo>
                  <a:pt x="1543" y="298"/>
                </a:lnTo>
                <a:lnTo>
                  <a:pt x="1543" y="303"/>
                </a:lnTo>
                <a:lnTo>
                  <a:pt x="1544" y="304"/>
                </a:lnTo>
                <a:lnTo>
                  <a:pt x="1545" y="308"/>
                </a:lnTo>
                <a:lnTo>
                  <a:pt x="1545" y="321"/>
                </a:lnTo>
                <a:lnTo>
                  <a:pt x="1546" y="326"/>
                </a:lnTo>
                <a:lnTo>
                  <a:pt x="1546" y="325"/>
                </a:lnTo>
                <a:lnTo>
                  <a:pt x="1547" y="329"/>
                </a:lnTo>
                <a:lnTo>
                  <a:pt x="1548" y="327"/>
                </a:lnTo>
                <a:lnTo>
                  <a:pt x="1548" y="330"/>
                </a:lnTo>
                <a:lnTo>
                  <a:pt x="1549" y="331"/>
                </a:lnTo>
                <a:lnTo>
                  <a:pt x="1549" y="329"/>
                </a:lnTo>
                <a:lnTo>
                  <a:pt x="1550" y="331"/>
                </a:lnTo>
                <a:lnTo>
                  <a:pt x="1550" y="326"/>
                </a:lnTo>
                <a:lnTo>
                  <a:pt x="1551" y="326"/>
                </a:lnTo>
                <a:lnTo>
                  <a:pt x="1551" y="323"/>
                </a:lnTo>
                <a:lnTo>
                  <a:pt x="1552" y="322"/>
                </a:lnTo>
                <a:lnTo>
                  <a:pt x="1553" y="333"/>
                </a:lnTo>
                <a:lnTo>
                  <a:pt x="1553" y="348"/>
                </a:lnTo>
                <a:lnTo>
                  <a:pt x="1554" y="305"/>
                </a:lnTo>
                <a:lnTo>
                  <a:pt x="1554" y="261"/>
                </a:lnTo>
                <a:lnTo>
                  <a:pt x="1555" y="218"/>
                </a:lnTo>
                <a:lnTo>
                  <a:pt x="1556" y="174"/>
                </a:lnTo>
                <a:lnTo>
                  <a:pt x="1556" y="218"/>
                </a:lnTo>
                <a:lnTo>
                  <a:pt x="1557" y="262"/>
                </a:lnTo>
                <a:lnTo>
                  <a:pt x="1558" y="305"/>
                </a:lnTo>
                <a:lnTo>
                  <a:pt x="1558" y="349"/>
                </a:lnTo>
                <a:lnTo>
                  <a:pt x="1559" y="373"/>
                </a:lnTo>
                <a:lnTo>
                  <a:pt x="1559" y="372"/>
                </a:lnTo>
                <a:lnTo>
                  <a:pt x="1560" y="370"/>
                </a:lnTo>
                <a:lnTo>
                  <a:pt x="1561" y="372"/>
                </a:lnTo>
                <a:lnTo>
                  <a:pt x="1561" y="375"/>
                </a:lnTo>
                <a:lnTo>
                  <a:pt x="1562" y="374"/>
                </a:lnTo>
                <a:lnTo>
                  <a:pt x="1562" y="377"/>
                </a:lnTo>
                <a:lnTo>
                  <a:pt x="1563" y="377"/>
                </a:lnTo>
                <a:lnTo>
                  <a:pt x="1564" y="379"/>
                </a:lnTo>
                <a:lnTo>
                  <a:pt x="1564" y="379"/>
                </a:lnTo>
                <a:lnTo>
                  <a:pt x="1565" y="380"/>
                </a:lnTo>
                <a:lnTo>
                  <a:pt x="1565" y="382"/>
                </a:lnTo>
                <a:lnTo>
                  <a:pt x="1566" y="381"/>
                </a:lnTo>
                <a:lnTo>
                  <a:pt x="1566" y="384"/>
                </a:lnTo>
                <a:lnTo>
                  <a:pt x="1567" y="382"/>
                </a:lnTo>
                <a:lnTo>
                  <a:pt x="1567" y="381"/>
                </a:lnTo>
                <a:lnTo>
                  <a:pt x="1568" y="379"/>
                </a:lnTo>
                <a:lnTo>
                  <a:pt x="1569" y="372"/>
                </a:lnTo>
                <a:lnTo>
                  <a:pt x="1569" y="368"/>
                </a:lnTo>
                <a:lnTo>
                  <a:pt x="1570" y="360"/>
                </a:lnTo>
                <a:lnTo>
                  <a:pt x="1571" y="352"/>
                </a:lnTo>
                <a:lnTo>
                  <a:pt x="1571" y="342"/>
                </a:lnTo>
                <a:lnTo>
                  <a:pt x="1572" y="331"/>
                </a:lnTo>
                <a:lnTo>
                  <a:pt x="1572" y="323"/>
                </a:lnTo>
                <a:lnTo>
                  <a:pt x="1573" y="311"/>
                </a:lnTo>
                <a:lnTo>
                  <a:pt x="1574" y="306"/>
                </a:lnTo>
                <a:lnTo>
                  <a:pt x="1574" y="298"/>
                </a:lnTo>
                <a:lnTo>
                  <a:pt x="1575" y="299"/>
                </a:lnTo>
                <a:lnTo>
                  <a:pt x="1576" y="301"/>
                </a:lnTo>
                <a:lnTo>
                  <a:pt x="1576" y="304"/>
                </a:lnTo>
                <a:lnTo>
                  <a:pt x="1577" y="311"/>
                </a:lnTo>
                <a:lnTo>
                  <a:pt x="1577" y="312"/>
                </a:lnTo>
                <a:lnTo>
                  <a:pt x="1578" y="318"/>
                </a:lnTo>
                <a:lnTo>
                  <a:pt x="1578" y="318"/>
                </a:lnTo>
                <a:lnTo>
                  <a:pt x="1579" y="319"/>
                </a:lnTo>
                <a:lnTo>
                  <a:pt x="1580" y="322"/>
                </a:lnTo>
                <a:lnTo>
                  <a:pt x="1580" y="318"/>
                </a:lnTo>
                <a:lnTo>
                  <a:pt x="1581" y="321"/>
                </a:lnTo>
                <a:lnTo>
                  <a:pt x="1581" y="318"/>
                </a:lnTo>
                <a:lnTo>
                  <a:pt x="1582" y="323"/>
                </a:lnTo>
                <a:lnTo>
                  <a:pt x="1582" y="322"/>
                </a:lnTo>
                <a:lnTo>
                  <a:pt x="1583" y="324"/>
                </a:lnTo>
                <a:lnTo>
                  <a:pt x="1584" y="326"/>
                </a:lnTo>
                <a:lnTo>
                  <a:pt x="1584" y="324"/>
                </a:lnTo>
                <a:lnTo>
                  <a:pt x="1585" y="326"/>
                </a:lnTo>
                <a:lnTo>
                  <a:pt x="1585" y="324"/>
                </a:lnTo>
                <a:lnTo>
                  <a:pt x="1586" y="326"/>
                </a:lnTo>
                <a:lnTo>
                  <a:pt x="1587" y="326"/>
                </a:lnTo>
                <a:lnTo>
                  <a:pt x="1587" y="326"/>
                </a:lnTo>
                <a:lnTo>
                  <a:pt x="1588" y="329"/>
                </a:lnTo>
                <a:lnTo>
                  <a:pt x="1589" y="326"/>
                </a:lnTo>
                <a:lnTo>
                  <a:pt x="1589" y="330"/>
                </a:lnTo>
                <a:lnTo>
                  <a:pt x="1590" y="326"/>
                </a:lnTo>
                <a:lnTo>
                  <a:pt x="1590" y="328"/>
                </a:lnTo>
                <a:lnTo>
                  <a:pt x="1591" y="326"/>
                </a:lnTo>
                <a:lnTo>
                  <a:pt x="1592" y="325"/>
                </a:lnTo>
                <a:lnTo>
                  <a:pt x="1592" y="324"/>
                </a:lnTo>
                <a:lnTo>
                  <a:pt x="1593" y="321"/>
                </a:lnTo>
                <a:lnTo>
                  <a:pt x="1593" y="325"/>
                </a:lnTo>
                <a:lnTo>
                  <a:pt x="1594" y="325"/>
                </a:lnTo>
                <a:lnTo>
                  <a:pt x="1594" y="312"/>
                </a:lnTo>
                <a:lnTo>
                  <a:pt x="1595" y="321"/>
                </a:lnTo>
                <a:lnTo>
                  <a:pt x="1596" y="316"/>
                </a:lnTo>
                <a:lnTo>
                  <a:pt x="1596" y="314"/>
                </a:lnTo>
                <a:lnTo>
                  <a:pt x="1597" y="310"/>
                </a:lnTo>
                <a:lnTo>
                  <a:pt x="1597" y="309"/>
                </a:lnTo>
                <a:lnTo>
                  <a:pt x="1598" y="305"/>
                </a:lnTo>
                <a:lnTo>
                  <a:pt x="1598" y="310"/>
                </a:lnTo>
                <a:lnTo>
                  <a:pt x="1599" y="280"/>
                </a:lnTo>
                <a:lnTo>
                  <a:pt x="1600" y="296"/>
                </a:lnTo>
                <a:lnTo>
                  <a:pt x="1600" y="285"/>
                </a:lnTo>
                <a:lnTo>
                  <a:pt x="1601" y="286"/>
                </a:lnTo>
                <a:lnTo>
                  <a:pt x="1602" y="295"/>
                </a:lnTo>
                <a:lnTo>
                  <a:pt x="1602" y="295"/>
                </a:lnTo>
                <a:lnTo>
                  <a:pt x="1603" y="292"/>
                </a:lnTo>
                <a:lnTo>
                  <a:pt x="1603" y="317"/>
                </a:lnTo>
                <a:lnTo>
                  <a:pt x="1604" y="314"/>
                </a:lnTo>
                <a:lnTo>
                  <a:pt x="1605" y="320"/>
                </a:lnTo>
                <a:lnTo>
                  <a:pt x="1605" y="322"/>
                </a:lnTo>
                <a:lnTo>
                  <a:pt x="1606" y="315"/>
                </a:lnTo>
                <a:lnTo>
                  <a:pt x="1607" y="325"/>
                </a:lnTo>
                <a:lnTo>
                  <a:pt x="1607" y="320"/>
                </a:lnTo>
                <a:lnTo>
                  <a:pt x="1608" y="318"/>
                </a:lnTo>
                <a:lnTo>
                  <a:pt x="1608" y="323"/>
                </a:lnTo>
                <a:lnTo>
                  <a:pt x="1609" y="318"/>
                </a:lnTo>
                <a:lnTo>
                  <a:pt x="1609" y="321"/>
                </a:lnTo>
                <a:lnTo>
                  <a:pt x="1610" y="311"/>
                </a:lnTo>
                <a:lnTo>
                  <a:pt x="1610" y="320"/>
                </a:lnTo>
                <a:lnTo>
                  <a:pt x="1611" y="316"/>
                </a:lnTo>
                <a:lnTo>
                  <a:pt x="1612" y="344"/>
                </a:lnTo>
                <a:lnTo>
                  <a:pt x="1612" y="300"/>
                </a:lnTo>
                <a:lnTo>
                  <a:pt x="1613" y="257"/>
                </a:lnTo>
                <a:lnTo>
                  <a:pt x="1613" y="214"/>
                </a:lnTo>
                <a:lnTo>
                  <a:pt x="1614" y="170"/>
                </a:lnTo>
                <a:lnTo>
                  <a:pt x="1615" y="214"/>
                </a:lnTo>
                <a:lnTo>
                  <a:pt x="1615" y="258"/>
                </a:lnTo>
                <a:lnTo>
                  <a:pt x="1616" y="302"/>
                </a:lnTo>
                <a:lnTo>
                  <a:pt x="1616" y="345"/>
                </a:lnTo>
                <a:lnTo>
                  <a:pt x="1617" y="372"/>
                </a:lnTo>
                <a:lnTo>
                  <a:pt x="1618" y="369"/>
                </a:lnTo>
                <a:lnTo>
                  <a:pt x="1618" y="364"/>
                </a:lnTo>
                <a:lnTo>
                  <a:pt x="1619" y="372"/>
                </a:lnTo>
                <a:lnTo>
                  <a:pt x="1620" y="366"/>
                </a:lnTo>
                <a:lnTo>
                  <a:pt x="1620" y="371"/>
                </a:lnTo>
                <a:lnTo>
                  <a:pt x="1621" y="372"/>
                </a:lnTo>
                <a:lnTo>
                  <a:pt x="1621" y="375"/>
                </a:lnTo>
                <a:lnTo>
                  <a:pt x="1622" y="376"/>
                </a:lnTo>
                <a:lnTo>
                  <a:pt x="1623" y="376"/>
                </a:lnTo>
                <a:lnTo>
                  <a:pt x="1623" y="379"/>
                </a:lnTo>
                <a:lnTo>
                  <a:pt x="1624" y="377"/>
                </a:lnTo>
                <a:lnTo>
                  <a:pt x="1624" y="381"/>
                </a:lnTo>
                <a:lnTo>
                  <a:pt x="1625" y="377"/>
                </a:lnTo>
                <a:lnTo>
                  <a:pt x="1625" y="379"/>
                </a:lnTo>
                <a:lnTo>
                  <a:pt x="1626" y="377"/>
                </a:lnTo>
                <a:lnTo>
                  <a:pt x="1626" y="375"/>
                </a:lnTo>
                <a:lnTo>
                  <a:pt x="1627" y="373"/>
                </a:lnTo>
                <a:lnTo>
                  <a:pt x="1628" y="366"/>
                </a:lnTo>
                <a:lnTo>
                  <a:pt x="1628" y="359"/>
                </a:lnTo>
                <a:lnTo>
                  <a:pt x="1629" y="349"/>
                </a:lnTo>
                <a:lnTo>
                  <a:pt x="1629" y="341"/>
                </a:lnTo>
                <a:lnTo>
                  <a:pt x="1630" y="331"/>
                </a:lnTo>
                <a:lnTo>
                  <a:pt x="1631" y="318"/>
                </a:lnTo>
                <a:lnTo>
                  <a:pt x="1631" y="311"/>
                </a:lnTo>
                <a:lnTo>
                  <a:pt x="1632" y="298"/>
                </a:lnTo>
                <a:lnTo>
                  <a:pt x="1633" y="295"/>
                </a:lnTo>
                <a:lnTo>
                  <a:pt x="1633" y="292"/>
                </a:lnTo>
                <a:lnTo>
                  <a:pt x="1634" y="295"/>
                </a:lnTo>
                <a:lnTo>
                  <a:pt x="1634" y="298"/>
                </a:lnTo>
                <a:lnTo>
                  <a:pt x="1635" y="302"/>
                </a:lnTo>
                <a:lnTo>
                  <a:pt x="1636" y="307"/>
                </a:lnTo>
                <a:lnTo>
                  <a:pt x="1636" y="308"/>
                </a:lnTo>
                <a:lnTo>
                  <a:pt x="1637" y="312"/>
                </a:lnTo>
                <a:lnTo>
                  <a:pt x="1637" y="312"/>
                </a:lnTo>
                <a:lnTo>
                  <a:pt x="1638" y="312"/>
                </a:lnTo>
                <a:lnTo>
                  <a:pt x="1639" y="317"/>
                </a:lnTo>
                <a:lnTo>
                  <a:pt x="1639" y="312"/>
                </a:lnTo>
                <a:lnTo>
                  <a:pt x="1640" y="314"/>
                </a:lnTo>
                <a:lnTo>
                  <a:pt x="1640" y="315"/>
                </a:lnTo>
                <a:lnTo>
                  <a:pt x="1641" y="314"/>
                </a:lnTo>
                <a:lnTo>
                  <a:pt x="1641" y="314"/>
                </a:lnTo>
                <a:lnTo>
                  <a:pt x="1642" y="312"/>
                </a:lnTo>
                <a:lnTo>
                  <a:pt x="1643" y="316"/>
                </a:lnTo>
                <a:lnTo>
                  <a:pt x="1643" y="315"/>
                </a:lnTo>
                <a:lnTo>
                  <a:pt x="1644" y="318"/>
                </a:lnTo>
                <a:lnTo>
                  <a:pt x="1644" y="318"/>
                </a:lnTo>
                <a:lnTo>
                  <a:pt x="1645" y="318"/>
                </a:lnTo>
                <a:lnTo>
                  <a:pt x="1646" y="321"/>
                </a:lnTo>
                <a:lnTo>
                  <a:pt x="1646" y="320"/>
                </a:lnTo>
                <a:lnTo>
                  <a:pt x="1647" y="323"/>
                </a:lnTo>
                <a:lnTo>
                  <a:pt x="1647" y="322"/>
                </a:lnTo>
                <a:lnTo>
                  <a:pt x="1648" y="323"/>
                </a:lnTo>
                <a:lnTo>
                  <a:pt x="1649" y="324"/>
                </a:lnTo>
                <a:lnTo>
                  <a:pt x="1649" y="325"/>
                </a:lnTo>
                <a:lnTo>
                  <a:pt x="1650" y="326"/>
                </a:lnTo>
                <a:lnTo>
                  <a:pt x="1651" y="323"/>
                </a:lnTo>
                <a:lnTo>
                  <a:pt x="1651" y="326"/>
                </a:lnTo>
                <a:lnTo>
                  <a:pt x="1652" y="322"/>
                </a:lnTo>
                <a:lnTo>
                  <a:pt x="1652" y="320"/>
                </a:lnTo>
                <a:lnTo>
                  <a:pt x="1653" y="321"/>
                </a:lnTo>
                <a:lnTo>
                  <a:pt x="1653" y="317"/>
                </a:lnTo>
                <a:lnTo>
                  <a:pt x="1654" y="320"/>
                </a:lnTo>
                <a:lnTo>
                  <a:pt x="1655" y="316"/>
                </a:lnTo>
                <a:lnTo>
                  <a:pt x="1655" y="314"/>
                </a:lnTo>
                <a:lnTo>
                  <a:pt x="1656" y="309"/>
                </a:lnTo>
                <a:lnTo>
                  <a:pt x="1656" y="311"/>
                </a:lnTo>
                <a:lnTo>
                  <a:pt x="1657" y="306"/>
                </a:lnTo>
                <a:lnTo>
                  <a:pt x="1657" y="295"/>
                </a:lnTo>
                <a:lnTo>
                  <a:pt x="1658" y="291"/>
                </a:lnTo>
                <a:lnTo>
                  <a:pt x="1659" y="293"/>
                </a:lnTo>
                <a:lnTo>
                  <a:pt x="1659" y="289"/>
                </a:lnTo>
                <a:lnTo>
                  <a:pt x="1660" y="297"/>
                </a:lnTo>
                <a:lnTo>
                  <a:pt x="1660" y="295"/>
                </a:lnTo>
                <a:lnTo>
                  <a:pt x="1661" y="301"/>
                </a:lnTo>
                <a:lnTo>
                  <a:pt x="1662" y="313"/>
                </a:lnTo>
                <a:lnTo>
                  <a:pt x="1662" y="317"/>
                </a:lnTo>
                <a:lnTo>
                  <a:pt x="1663" y="318"/>
                </a:lnTo>
                <a:lnTo>
                  <a:pt x="1664" y="322"/>
                </a:lnTo>
                <a:lnTo>
                  <a:pt x="1664" y="321"/>
                </a:lnTo>
                <a:lnTo>
                  <a:pt x="1665" y="322"/>
                </a:lnTo>
                <a:lnTo>
                  <a:pt x="1665" y="324"/>
                </a:lnTo>
                <a:lnTo>
                  <a:pt x="1666" y="320"/>
                </a:lnTo>
                <a:lnTo>
                  <a:pt x="1667" y="324"/>
                </a:lnTo>
                <a:lnTo>
                  <a:pt x="1667" y="320"/>
                </a:lnTo>
                <a:lnTo>
                  <a:pt x="1668" y="320"/>
                </a:lnTo>
                <a:lnTo>
                  <a:pt x="1668" y="318"/>
                </a:lnTo>
                <a:lnTo>
                  <a:pt x="1669" y="317"/>
                </a:lnTo>
                <a:lnTo>
                  <a:pt x="1669" y="319"/>
                </a:lnTo>
                <a:lnTo>
                  <a:pt x="1670" y="339"/>
                </a:lnTo>
                <a:lnTo>
                  <a:pt x="1671" y="305"/>
                </a:lnTo>
                <a:lnTo>
                  <a:pt x="1671" y="261"/>
                </a:lnTo>
                <a:lnTo>
                  <a:pt x="1672" y="218"/>
                </a:lnTo>
                <a:lnTo>
                  <a:pt x="1672" y="175"/>
                </a:lnTo>
                <a:lnTo>
                  <a:pt x="1673" y="178"/>
                </a:lnTo>
                <a:lnTo>
                  <a:pt x="1674" y="221"/>
                </a:lnTo>
                <a:lnTo>
                  <a:pt x="1674" y="265"/>
                </a:lnTo>
                <a:lnTo>
                  <a:pt x="1675" y="309"/>
                </a:lnTo>
                <a:lnTo>
                  <a:pt x="1675" y="353"/>
                </a:lnTo>
                <a:lnTo>
                  <a:pt x="1676" y="370"/>
                </a:lnTo>
                <a:lnTo>
                  <a:pt x="1677" y="368"/>
                </a:lnTo>
                <a:lnTo>
                  <a:pt x="1677" y="367"/>
                </a:lnTo>
                <a:lnTo>
                  <a:pt x="1678" y="372"/>
                </a:lnTo>
                <a:lnTo>
                  <a:pt x="1678" y="369"/>
                </a:lnTo>
                <a:lnTo>
                  <a:pt x="1679" y="372"/>
                </a:lnTo>
                <a:lnTo>
                  <a:pt x="1680" y="374"/>
                </a:lnTo>
                <a:lnTo>
                  <a:pt x="1680" y="374"/>
                </a:lnTo>
                <a:lnTo>
                  <a:pt x="1681" y="377"/>
                </a:lnTo>
                <a:lnTo>
                  <a:pt x="1682" y="376"/>
                </a:lnTo>
                <a:lnTo>
                  <a:pt x="1682" y="379"/>
                </a:lnTo>
                <a:lnTo>
                  <a:pt x="1683" y="378"/>
                </a:lnTo>
                <a:lnTo>
                  <a:pt x="1683" y="379"/>
                </a:lnTo>
                <a:lnTo>
                  <a:pt x="1684" y="379"/>
                </a:lnTo>
                <a:lnTo>
                  <a:pt x="1684" y="376"/>
                </a:lnTo>
                <a:lnTo>
                  <a:pt x="1685" y="378"/>
                </a:lnTo>
                <a:lnTo>
                  <a:pt x="1686" y="372"/>
                </a:lnTo>
                <a:lnTo>
                  <a:pt x="1686" y="369"/>
                </a:lnTo>
                <a:lnTo>
                  <a:pt x="1687" y="364"/>
                </a:lnTo>
                <a:lnTo>
                  <a:pt x="1687" y="355"/>
                </a:lnTo>
                <a:lnTo>
                  <a:pt x="1688" y="349"/>
                </a:lnTo>
                <a:lnTo>
                  <a:pt x="1688" y="337"/>
                </a:lnTo>
                <a:lnTo>
                  <a:pt x="1689" y="329"/>
                </a:lnTo>
                <a:lnTo>
                  <a:pt x="1690" y="315"/>
                </a:lnTo>
                <a:lnTo>
                  <a:pt x="1690" y="305"/>
                </a:lnTo>
                <a:lnTo>
                  <a:pt x="1691" y="298"/>
                </a:lnTo>
                <a:lnTo>
                  <a:pt x="1691" y="292"/>
                </a:lnTo>
                <a:lnTo>
                  <a:pt x="1692" y="296"/>
                </a:lnTo>
                <a:lnTo>
                  <a:pt x="1693" y="297"/>
                </a:lnTo>
                <a:lnTo>
                  <a:pt x="1693" y="302"/>
                </a:lnTo>
                <a:lnTo>
                  <a:pt x="1694" y="303"/>
                </a:lnTo>
                <a:lnTo>
                  <a:pt x="1695" y="306"/>
                </a:lnTo>
                <a:lnTo>
                  <a:pt x="1695" y="310"/>
                </a:lnTo>
                <a:lnTo>
                  <a:pt x="1696" y="302"/>
                </a:lnTo>
                <a:lnTo>
                  <a:pt x="1696" y="286"/>
                </a:lnTo>
                <a:lnTo>
                  <a:pt x="1697" y="243"/>
                </a:lnTo>
                <a:lnTo>
                  <a:pt x="1698" y="199"/>
                </a:lnTo>
                <a:lnTo>
                  <a:pt x="1698" y="243"/>
                </a:lnTo>
                <a:lnTo>
                  <a:pt x="1699" y="286"/>
                </a:lnTo>
                <a:lnTo>
                  <a:pt x="1699" y="330"/>
                </a:lnTo>
                <a:lnTo>
                  <a:pt x="1700" y="374"/>
                </a:lnTo>
                <a:lnTo>
                  <a:pt x="1700" y="417"/>
                </a:lnTo>
                <a:lnTo>
                  <a:pt x="1701" y="461"/>
                </a:lnTo>
                <a:lnTo>
                  <a:pt x="1702" y="505"/>
                </a:lnTo>
                <a:lnTo>
                  <a:pt x="1702" y="492"/>
                </a:lnTo>
                <a:lnTo>
                  <a:pt x="1703" y="470"/>
                </a:lnTo>
                <a:lnTo>
                  <a:pt x="1703" y="457"/>
                </a:lnTo>
                <a:lnTo>
                  <a:pt x="1704" y="440"/>
                </a:lnTo>
                <a:lnTo>
                  <a:pt x="1705" y="436"/>
                </a:lnTo>
                <a:lnTo>
                  <a:pt x="1705" y="393"/>
                </a:lnTo>
                <a:lnTo>
                  <a:pt x="1706" y="350"/>
                </a:lnTo>
                <a:lnTo>
                  <a:pt x="1706" y="308"/>
                </a:lnTo>
                <a:lnTo>
                  <a:pt x="1707" y="297"/>
                </a:lnTo>
                <a:lnTo>
                  <a:pt x="1708" y="291"/>
                </a:lnTo>
                <a:lnTo>
                  <a:pt x="1708" y="280"/>
                </a:lnTo>
                <a:lnTo>
                  <a:pt x="1709" y="274"/>
                </a:lnTo>
                <a:lnTo>
                  <a:pt x="1709" y="257"/>
                </a:lnTo>
                <a:lnTo>
                  <a:pt x="1710" y="240"/>
                </a:lnTo>
                <a:lnTo>
                  <a:pt x="1711" y="228"/>
                </a:lnTo>
                <a:lnTo>
                  <a:pt x="1711" y="197"/>
                </a:lnTo>
                <a:lnTo>
                  <a:pt x="1712" y="180"/>
                </a:lnTo>
                <a:lnTo>
                  <a:pt x="1713" y="152"/>
                </a:lnTo>
                <a:lnTo>
                  <a:pt x="1713" y="127"/>
                </a:lnTo>
                <a:lnTo>
                  <a:pt x="1714" y="108"/>
                </a:lnTo>
                <a:lnTo>
                  <a:pt x="1714" y="85"/>
                </a:lnTo>
                <a:lnTo>
                  <a:pt x="1715" y="66"/>
                </a:lnTo>
                <a:lnTo>
                  <a:pt x="1715" y="46"/>
                </a:lnTo>
                <a:lnTo>
                  <a:pt x="1716" y="36"/>
                </a:lnTo>
                <a:lnTo>
                  <a:pt x="1716" y="16"/>
                </a:lnTo>
                <a:lnTo>
                  <a:pt x="1717" y="28"/>
                </a:lnTo>
                <a:lnTo>
                  <a:pt x="1718" y="31"/>
                </a:lnTo>
                <a:lnTo>
                  <a:pt x="1718" y="49"/>
                </a:lnTo>
                <a:lnTo>
                  <a:pt x="1719" y="80"/>
                </a:lnTo>
                <a:lnTo>
                  <a:pt x="1719" y="112"/>
                </a:lnTo>
                <a:lnTo>
                  <a:pt x="1720" y="149"/>
                </a:lnTo>
                <a:lnTo>
                  <a:pt x="1721" y="193"/>
                </a:lnTo>
                <a:lnTo>
                  <a:pt x="1721" y="234"/>
                </a:lnTo>
                <a:lnTo>
                  <a:pt x="1722" y="256"/>
                </a:lnTo>
                <a:lnTo>
                  <a:pt x="1723" y="275"/>
                </a:lnTo>
                <a:lnTo>
                  <a:pt x="1723" y="293"/>
                </a:lnTo>
                <a:lnTo>
                  <a:pt x="1724" y="302"/>
                </a:lnTo>
                <a:lnTo>
                  <a:pt x="1724" y="305"/>
                </a:lnTo>
                <a:lnTo>
                  <a:pt x="1725" y="315"/>
                </a:lnTo>
                <a:lnTo>
                  <a:pt x="1726" y="317"/>
                </a:lnTo>
                <a:lnTo>
                  <a:pt x="1726" y="319"/>
                </a:lnTo>
                <a:lnTo>
                  <a:pt x="1727" y="318"/>
                </a:lnTo>
                <a:lnTo>
                  <a:pt x="1727" y="325"/>
                </a:lnTo>
                <a:lnTo>
                  <a:pt x="1728" y="318"/>
                </a:lnTo>
                <a:lnTo>
                  <a:pt x="1729" y="323"/>
                </a:lnTo>
                <a:lnTo>
                  <a:pt x="1729" y="323"/>
                </a:lnTo>
                <a:lnTo>
                  <a:pt x="1730" y="318"/>
                </a:lnTo>
                <a:lnTo>
                  <a:pt x="1730" y="325"/>
                </a:lnTo>
                <a:lnTo>
                  <a:pt x="1731" y="320"/>
                </a:lnTo>
                <a:lnTo>
                  <a:pt x="1731" y="322"/>
                </a:lnTo>
                <a:lnTo>
                  <a:pt x="1732" y="321"/>
                </a:lnTo>
                <a:lnTo>
                  <a:pt x="1732" y="322"/>
                </a:lnTo>
                <a:lnTo>
                  <a:pt x="1733" y="323"/>
                </a:lnTo>
                <a:lnTo>
                  <a:pt x="1734" y="319"/>
                </a:lnTo>
                <a:lnTo>
                  <a:pt x="1734" y="322"/>
                </a:lnTo>
                <a:lnTo>
                  <a:pt x="1735" y="317"/>
                </a:lnTo>
                <a:lnTo>
                  <a:pt x="1736" y="323"/>
                </a:lnTo>
                <a:lnTo>
                  <a:pt x="1736" y="322"/>
                </a:lnTo>
                <a:lnTo>
                  <a:pt x="1737" y="316"/>
                </a:lnTo>
                <a:lnTo>
                  <a:pt x="1737" y="339"/>
                </a:lnTo>
                <a:lnTo>
                  <a:pt x="1738" y="314"/>
                </a:lnTo>
                <a:lnTo>
                  <a:pt x="1739" y="271"/>
                </a:lnTo>
                <a:lnTo>
                  <a:pt x="1739" y="227"/>
                </a:lnTo>
                <a:lnTo>
                  <a:pt x="1740" y="184"/>
                </a:lnTo>
                <a:lnTo>
                  <a:pt x="1740" y="140"/>
                </a:lnTo>
                <a:lnTo>
                  <a:pt x="1741" y="184"/>
                </a:lnTo>
                <a:lnTo>
                  <a:pt x="1742" y="228"/>
                </a:lnTo>
                <a:lnTo>
                  <a:pt x="1742" y="271"/>
                </a:lnTo>
                <a:lnTo>
                  <a:pt x="1743" y="315"/>
                </a:lnTo>
                <a:lnTo>
                  <a:pt x="1743" y="359"/>
                </a:lnTo>
                <a:lnTo>
                  <a:pt x="1744" y="372"/>
                </a:lnTo>
                <a:lnTo>
                  <a:pt x="1745" y="380"/>
                </a:lnTo>
                <a:lnTo>
                  <a:pt x="1745" y="376"/>
                </a:lnTo>
                <a:lnTo>
                  <a:pt x="1746" y="381"/>
                </a:lnTo>
                <a:lnTo>
                  <a:pt x="1746" y="381"/>
                </a:lnTo>
                <a:lnTo>
                  <a:pt x="1747" y="385"/>
                </a:lnTo>
                <a:lnTo>
                  <a:pt x="1747" y="387"/>
                </a:lnTo>
                <a:lnTo>
                  <a:pt x="1748" y="389"/>
                </a:lnTo>
                <a:lnTo>
                  <a:pt x="1749" y="391"/>
                </a:lnTo>
                <a:lnTo>
                  <a:pt x="1749" y="391"/>
                </a:lnTo>
                <a:lnTo>
                  <a:pt x="1750" y="398"/>
                </a:lnTo>
                <a:lnTo>
                  <a:pt x="1750" y="394"/>
                </a:lnTo>
                <a:lnTo>
                  <a:pt x="1751" y="397"/>
                </a:lnTo>
                <a:lnTo>
                  <a:pt x="1752" y="397"/>
                </a:lnTo>
                <a:lnTo>
                  <a:pt x="1752" y="394"/>
                </a:lnTo>
                <a:lnTo>
                  <a:pt x="1753" y="394"/>
                </a:lnTo>
                <a:lnTo>
                  <a:pt x="1754" y="389"/>
                </a:lnTo>
                <a:lnTo>
                  <a:pt x="1754" y="389"/>
                </a:lnTo>
                <a:lnTo>
                  <a:pt x="1755" y="384"/>
                </a:lnTo>
                <a:lnTo>
                  <a:pt x="1755" y="379"/>
                </a:lnTo>
                <a:lnTo>
                  <a:pt x="1756" y="375"/>
                </a:lnTo>
                <a:lnTo>
                  <a:pt x="1757" y="365"/>
                </a:lnTo>
                <a:lnTo>
                  <a:pt x="1757" y="360"/>
                </a:lnTo>
                <a:lnTo>
                  <a:pt x="1758" y="344"/>
                </a:lnTo>
                <a:lnTo>
                  <a:pt x="1758" y="338"/>
                </a:lnTo>
                <a:lnTo>
                  <a:pt x="1759" y="331"/>
                </a:lnTo>
                <a:lnTo>
                  <a:pt x="1759" y="326"/>
                </a:lnTo>
                <a:lnTo>
                  <a:pt x="1760" y="326"/>
                </a:lnTo>
                <a:lnTo>
                  <a:pt x="1761" y="325"/>
                </a:lnTo>
                <a:lnTo>
                  <a:pt x="1761" y="327"/>
                </a:lnTo>
                <a:lnTo>
                  <a:pt x="1762" y="326"/>
                </a:lnTo>
                <a:lnTo>
                  <a:pt x="1762" y="329"/>
                </a:lnTo>
                <a:lnTo>
                  <a:pt x="1763" y="329"/>
                </a:lnTo>
                <a:lnTo>
                  <a:pt x="1763" y="328"/>
                </a:lnTo>
                <a:lnTo>
                  <a:pt x="1764" y="331"/>
                </a:lnTo>
                <a:lnTo>
                  <a:pt x="1765" y="326"/>
                </a:lnTo>
                <a:lnTo>
                  <a:pt x="1765" y="330"/>
                </a:lnTo>
                <a:lnTo>
                  <a:pt x="1766" y="330"/>
                </a:lnTo>
                <a:lnTo>
                  <a:pt x="1767" y="330"/>
                </a:lnTo>
                <a:lnTo>
                  <a:pt x="1767" y="331"/>
                </a:lnTo>
                <a:lnTo>
                  <a:pt x="1768" y="333"/>
                </a:lnTo>
                <a:lnTo>
                  <a:pt x="1768" y="336"/>
                </a:lnTo>
                <a:lnTo>
                  <a:pt x="1769" y="332"/>
                </a:lnTo>
                <a:lnTo>
                  <a:pt x="1770" y="338"/>
                </a:lnTo>
                <a:lnTo>
                  <a:pt x="1770" y="336"/>
                </a:lnTo>
                <a:lnTo>
                  <a:pt x="1771" y="337"/>
                </a:lnTo>
                <a:lnTo>
                  <a:pt x="1771" y="338"/>
                </a:lnTo>
                <a:lnTo>
                  <a:pt x="1772" y="333"/>
                </a:lnTo>
                <a:lnTo>
                  <a:pt x="1773" y="336"/>
                </a:lnTo>
                <a:lnTo>
                  <a:pt x="1773" y="332"/>
                </a:lnTo>
                <a:lnTo>
                  <a:pt x="1774" y="330"/>
                </a:lnTo>
                <a:lnTo>
                  <a:pt x="1774" y="326"/>
                </a:lnTo>
                <a:lnTo>
                  <a:pt x="1775" y="323"/>
                </a:lnTo>
                <a:lnTo>
                  <a:pt x="1775" y="323"/>
                </a:lnTo>
                <a:lnTo>
                  <a:pt x="1776" y="315"/>
                </a:lnTo>
                <a:lnTo>
                  <a:pt x="1777" y="315"/>
                </a:lnTo>
                <a:lnTo>
                  <a:pt x="1777" y="300"/>
                </a:lnTo>
                <a:lnTo>
                  <a:pt x="1778" y="312"/>
                </a:lnTo>
                <a:lnTo>
                  <a:pt x="1778" y="297"/>
                </a:lnTo>
                <a:lnTo>
                  <a:pt x="1779" y="302"/>
                </a:lnTo>
                <a:lnTo>
                  <a:pt x="1780" y="304"/>
                </a:lnTo>
                <a:lnTo>
                  <a:pt x="1780" y="308"/>
                </a:lnTo>
                <a:lnTo>
                  <a:pt x="1781" y="319"/>
                </a:lnTo>
                <a:lnTo>
                  <a:pt x="1781" y="324"/>
                </a:lnTo>
                <a:lnTo>
                  <a:pt x="1782" y="330"/>
                </a:lnTo>
                <a:lnTo>
                  <a:pt x="1783" y="331"/>
                </a:lnTo>
                <a:lnTo>
                  <a:pt x="1783" y="330"/>
                </a:lnTo>
                <a:lnTo>
                  <a:pt x="1784" y="334"/>
                </a:lnTo>
                <a:lnTo>
                  <a:pt x="1785" y="331"/>
                </a:lnTo>
                <a:lnTo>
                  <a:pt x="1785" y="331"/>
                </a:lnTo>
                <a:lnTo>
                  <a:pt x="1786" y="331"/>
                </a:lnTo>
                <a:lnTo>
                  <a:pt x="1786" y="331"/>
                </a:lnTo>
                <a:lnTo>
                  <a:pt x="1787" y="331"/>
                </a:lnTo>
                <a:lnTo>
                  <a:pt x="1788" y="330"/>
                </a:lnTo>
                <a:lnTo>
                  <a:pt x="1788" y="330"/>
                </a:lnTo>
                <a:lnTo>
                  <a:pt x="1789" y="325"/>
                </a:lnTo>
                <a:lnTo>
                  <a:pt x="1789" y="325"/>
                </a:lnTo>
                <a:lnTo>
                  <a:pt x="1790" y="325"/>
                </a:lnTo>
                <a:lnTo>
                  <a:pt x="1790" y="346"/>
                </a:lnTo>
                <a:lnTo>
                  <a:pt x="1791" y="310"/>
                </a:lnTo>
                <a:lnTo>
                  <a:pt x="1791" y="266"/>
                </a:lnTo>
                <a:lnTo>
                  <a:pt x="1792" y="223"/>
                </a:lnTo>
                <a:lnTo>
                  <a:pt x="1793" y="180"/>
                </a:lnTo>
                <a:lnTo>
                  <a:pt x="1793" y="179"/>
                </a:lnTo>
                <a:lnTo>
                  <a:pt x="1794" y="222"/>
                </a:lnTo>
                <a:lnTo>
                  <a:pt x="1794" y="266"/>
                </a:lnTo>
                <a:lnTo>
                  <a:pt x="1795" y="310"/>
                </a:lnTo>
                <a:lnTo>
                  <a:pt x="1796" y="353"/>
                </a:lnTo>
                <a:lnTo>
                  <a:pt x="1796" y="382"/>
                </a:lnTo>
                <a:lnTo>
                  <a:pt x="1797" y="377"/>
                </a:lnTo>
                <a:lnTo>
                  <a:pt x="1798" y="376"/>
                </a:lnTo>
                <a:lnTo>
                  <a:pt x="1798" y="380"/>
                </a:lnTo>
                <a:lnTo>
                  <a:pt x="1799" y="378"/>
                </a:lnTo>
                <a:lnTo>
                  <a:pt x="1799" y="381"/>
                </a:lnTo>
                <a:lnTo>
                  <a:pt x="1800" y="381"/>
                </a:lnTo>
                <a:lnTo>
                  <a:pt x="1801" y="383"/>
                </a:lnTo>
                <a:lnTo>
                  <a:pt x="1801" y="385"/>
                </a:lnTo>
                <a:lnTo>
                  <a:pt x="1802" y="385"/>
                </a:lnTo>
                <a:lnTo>
                  <a:pt x="1802" y="388"/>
                </a:lnTo>
                <a:lnTo>
                  <a:pt x="1803" y="387"/>
                </a:lnTo>
                <a:lnTo>
                  <a:pt x="1804" y="388"/>
                </a:lnTo>
                <a:lnTo>
                  <a:pt x="1804" y="387"/>
                </a:lnTo>
                <a:lnTo>
                  <a:pt x="1805" y="385"/>
                </a:lnTo>
                <a:lnTo>
                  <a:pt x="1805" y="384"/>
                </a:lnTo>
                <a:lnTo>
                  <a:pt x="1806" y="381"/>
                </a:lnTo>
                <a:lnTo>
                  <a:pt x="1806" y="377"/>
                </a:lnTo>
                <a:lnTo>
                  <a:pt x="1807" y="370"/>
                </a:lnTo>
                <a:lnTo>
                  <a:pt x="1807" y="366"/>
                </a:lnTo>
                <a:lnTo>
                  <a:pt x="1808" y="357"/>
                </a:lnTo>
                <a:lnTo>
                  <a:pt x="1809" y="348"/>
                </a:lnTo>
                <a:lnTo>
                  <a:pt x="1809" y="341"/>
                </a:lnTo>
                <a:lnTo>
                  <a:pt x="1810" y="326"/>
                </a:lnTo>
                <a:lnTo>
                  <a:pt x="1811" y="319"/>
                </a:lnTo>
                <a:lnTo>
                  <a:pt x="1811" y="309"/>
                </a:lnTo>
                <a:lnTo>
                  <a:pt x="1812" y="305"/>
                </a:lnTo>
                <a:lnTo>
                  <a:pt x="1812" y="305"/>
                </a:lnTo>
                <a:lnTo>
                  <a:pt x="1813" y="307"/>
                </a:lnTo>
                <a:lnTo>
                  <a:pt x="1814" y="312"/>
                </a:lnTo>
                <a:lnTo>
                  <a:pt x="1814" y="313"/>
                </a:lnTo>
                <a:lnTo>
                  <a:pt x="1815" y="318"/>
                </a:lnTo>
                <a:lnTo>
                  <a:pt x="1816" y="318"/>
                </a:lnTo>
                <a:lnTo>
                  <a:pt x="1816" y="318"/>
                </a:lnTo>
                <a:lnTo>
                  <a:pt x="1817" y="322"/>
                </a:lnTo>
                <a:lnTo>
                  <a:pt x="1817" y="320"/>
                </a:lnTo>
                <a:lnTo>
                  <a:pt x="1818" y="323"/>
                </a:lnTo>
                <a:lnTo>
                  <a:pt x="1818" y="320"/>
                </a:lnTo>
                <a:lnTo>
                  <a:pt x="1819" y="323"/>
                </a:lnTo>
                <a:lnTo>
                  <a:pt x="1820" y="323"/>
                </a:lnTo>
                <a:lnTo>
                  <a:pt x="1820" y="323"/>
                </a:lnTo>
                <a:lnTo>
                  <a:pt x="1821" y="323"/>
                </a:lnTo>
                <a:lnTo>
                  <a:pt x="1821" y="321"/>
                </a:lnTo>
                <a:lnTo>
                  <a:pt x="1822" y="324"/>
                </a:lnTo>
                <a:lnTo>
                  <a:pt x="1822" y="321"/>
                </a:lnTo>
                <a:lnTo>
                  <a:pt x="1823" y="324"/>
                </a:lnTo>
                <a:lnTo>
                  <a:pt x="1824" y="325"/>
                </a:lnTo>
                <a:lnTo>
                  <a:pt x="1824" y="325"/>
                </a:lnTo>
                <a:lnTo>
                  <a:pt x="1825" y="329"/>
                </a:lnTo>
                <a:lnTo>
                  <a:pt x="1825" y="329"/>
                </a:lnTo>
                <a:lnTo>
                  <a:pt x="1826" y="333"/>
                </a:lnTo>
                <a:lnTo>
                  <a:pt x="1827" y="331"/>
                </a:lnTo>
                <a:lnTo>
                  <a:pt x="1827" y="333"/>
                </a:lnTo>
                <a:lnTo>
                  <a:pt x="1828" y="330"/>
                </a:lnTo>
                <a:lnTo>
                  <a:pt x="1829" y="330"/>
                </a:lnTo>
                <a:lnTo>
                  <a:pt x="1829" y="331"/>
                </a:lnTo>
                <a:lnTo>
                  <a:pt x="1830" y="326"/>
                </a:lnTo>
                <a:lnTo>
                  <a:pt x="1830" y="328"/>
                </a:lnTo>
                <a:lnTo>
                  <a:pt x="1831" y="326"/>
                </a:lnTo>
                <a:lnTo>
                  <a:pt x="1832" y="325"/>
                </a:lnTo>
                <a:lnTo>
                  <a:pt x="1832" y="323"/>
                </a:lnTo>
                <a:lnTo>
                  <a:pt x="1833" y="318"/>
                </a:lnTo>
                <a:lnTo>
                  <a:pt x="1833" y="317"/>
                </a:lnTo>
                <a:lnTo>
                  <a:pt x="1834" y="313"/>
                </a:lnTo>
                <a:lnTo>
                  <a:pt x="1835" y="310"/>
                </a:lnTo>
                <a:lnTo>
                  <a:pt x="1835" y="295"/>
                </a:lnTo>
                <a:lnTo>
                  <a:pt x="1836" y="294"/>
                </a:lnTo>
                <a:lnTo>
                  <a:pt x="1836" y="298"/>
                </a:lnTo>
                <a:lnTo>
                  <a:pt x="1837" y="286"/>
                </a:lnTo>
                <a:lnTo>
                  <a:pt x="1837" y="300"/>
                </a:lnTo>
                <a:lnTo>
                  <a:pt x="1838" y="299"/>
                </a:lnTo>
                <a:lnTo>
                  <a:pt x="1838" y="305"/>
                </a:lnTo>
                <a:lnTo>
                  <a:pt x="1839" y="318"/>
                </a:lnTo>
                <a:lnTo>
                  <a:pt x="1840" y="318"/>
                </a:lnTo>
                <a:lnTo>
                  <a:pt x="1840" y="324"/>
                </a:lnTo>
                <a:lnTo>
                  <a:pt x="1841" y="322"/>
                </a:lnTo>
                <a:lnTo>
                  <a:pt x="1842" y="326"/>
                </a:lnTo>
                <a:lnTo>
                  <a:pt x="1842" y="324"/>
                </a:lnTo>
                <a:lnTo>
                  <a:pt x="1843" y="325"/>
                </a:lnTo>
                <a:lnTo>
                  <a:pt x="1843" y="326"/>
                </a:lnTo>
                <a:lnTo>
                  <a:pt x="1844" y="324"/>
                </a:lnTo>
                <a:lnTo>
                  <a:pt x="1845" y="326"/>
                </a:lnTo>
                <a:lnTo>
                  <a:pt x="1845" y="325"/>
                </a:lnTo>
                <a:lnTo>
                  <a:pt x="1846" y="325"/>
                </a:lnTo>
                <a:lnTo>
                  <a:pt x="1847" y="324"/>
                </a:lnTo>
                <a:lnTo>
                  <a:pt x="1847" y="322"/>
                </a:lnTo>
                <a:lnTo>
                  <a:pt x="1848" y="320"/>
                </a:lnTo>
                <a:lnTo>
                  <a:pt x="1848" y="339"/>
                </a:lnTo>
                <a:lnTo>
                  <a:pt x="1849" y="317"/>
                </a:lnTo>
                <a:lnTo>
                  <a:pt x="1849" y="274"/>
                </a:lnTo>
                <a:lnTo>
                  <a:pt x="1850" y="230"/>
                </a:lnTo>
                <a:lnTo>
                  <a:pt x="1851" y="187"/>
                </a:lnTo>
                <a:lnTo>
                  <a:pt x="1851" y="144"/>
                </a:lnTo>
                <a:lnTo>
                  <a:pt x="1852" y="187"/>
                </a:lnTo>
                <a:lnTo>
                  <a:pt x="1852" y="231"/>
                </a:lnTo>
                <a:lnTo>
                  <a:pt x="1853" y="275"/>
                </a:lnTo>
                <a:lnTo>
                  <a:pt x="1853" y="318"/>
                </a:lnTo>
                <a:lnTo>
                  <a:pt x="1854" y="362"/>
                </a:lnTo>
                <a:lnTo>
                  <a:pt x="1855" y="376"/>
                </a:lnTo>
                <a:lnTo>
                  <a:pt x="1855" y="374"/>
                </a:lnTo>
                <a:lnTo>
                  <a:pt x="1856" y="376"/>
                </a:lnTo>
                <a:lnTo>
                  <a:pt x="1856" y="376"/>
                </a:lnTo>
                <a:lnTo>
                  <a:pt x="1857" y="376"/>
                </a:lnTo>
                <a:lnTo>
                  <a:pt x="1858" y="379"/>
                </a:lnTo>
                <a:lnTo>
                  <a:pt x="1858" y="377"/>
                </a:lnTo>
                <a:lnTo>
                  <a:pt x="1859" y="382"/>
                </a:lnTo>
                <a:lnTo>
                  <a:pt x="1860" y="381"/>
                </a:lnTo>
                <a:lnTo>
                  <a:pt x="1860" y="386"/>
                </a:lnTo>
                <a:lnTo>
                  <a:pt x="1861" y="385"/>
                </a:lnTo>
                <a:lnTo>
                  <a:pt x="1861" y="387"/>
                </a:lnTo>
                <a:lnTo>
                  <a:pt x="1862" y="385"/>
                </a:lnTo>
                <a:lnTo>
                  <a:pt x="1863" y="382"/>
                </a:lnTo>
                <a:lnTo>
                  <a:pt x="1863" y="383"/>
                </a:lnTo>
                <a:lnTo>
                  <a:pt x="1864" y="379"/>
                </a:lnTo>
                <a:lnTo>
                  <a:pt x="1864" y="379"/>
                </a:lnTo>
                <a:lnTo>
                  <a:pt x="1865" y="371"/>
                </a:lnTo>
                <a:lnTo>
                  <a:pt x="1865" y="363"/>
                </a:lnTo>
                <a:lnTo>
                  <a:pt x="1866" y="358"/>
                </a:lnTo>
                <a:lnTo>
                  <a:pt x="1867" y="346"/>
                </a:lnTo>
                <a:lnTo>
                  <a:pt x="1867" y="339"/>
                </a:lnTo>
                <a:lnTo>
                  <a:pt x="1868" y="329"/>
                </a:lnTo>
                <a:lnTo>
                  <a:pt x="1868" y="320"/>
                </a:lnTo>
                <a:lnTo>
                  <a:pt x="1869" y="311"/>
                </a:lnTo>
                <a:lnTo>
                  <a:pt x="1869" y="306"/>
                </a:lnTo>
                <a:lnTo>
                  <a:pt x="1870" y="311"/>
                </a:lnTo>
                <a:lnTo>
                  <a:pt x="1871" y="312"/>
                </a:lnTo>
                <a:lnTo>
                  <a:pt x="1871" y="316"/>
                </a:lnTo>
                <a:lnTo>
                  <a:pt x="1872" y="318"/>
                </a:lnTo>
                <a:lnTo>
                  <a:pt x="1873" y="323"/>
                </a:lnTo>
                <a:lnTo>
                  <a:pt x="1873" y="322"/>
                </a:lnTo>
                <a:lnTo>
                  <a:pt x="1874" y="321"/>
                </a:lnTo>
                <a:lnTo>
                  <a:pt x="1874" y="324"/>
                </a:lnTo>
                <a:lnTo>
                  <a:pt x="1875" y="325"/>
                </a:lnTo>
                <a:lnTo>
                  <a:pt x="1876" y="326"/>
                </a:lnTo>
                <a:lnTo>
                  <a:pt x="1876" y="323"/>
                </a:lnTo>
                <a:lnTo>
                  <a:pt x="1877" y="326"/>
                </a:lnTo>
                <a:lnTo>
                  <a:pt x="1878" y="323"/>
                </a:lnTo>
                <a:lnTo>
                  <a:pt x="1878" y="323"/>
                </a:lnTo>
                <a:lnTo>
                  <a:pt x="1879" y="327"/>
                </a:lnTo>
                <a:lnTo>
                  <a:pt x="1879" y="324"/>
                </a:lnTo>
                <a:lnTo>
                  <a:pt x="1880" y="327"/>
                </a:lnTo>
                <a:lnTo>
                  <a:pt x="1880" y="326"/>
                </a:lnTo>
                <a:lnTo>
                  <a:pt x="1881" y="328"/>
                </a:lnTo>
                <a:lnTo>
                  <a:pt x="1881" y="334"/>
                </a:lnTo>
                <a:lnTo>
                  <a:pt x="1882" y="330"/>
                </a:lnTo>
                <a:lnTo>
                  <a:pt x="1883" y="334"/>
                </a:lnTo>
                <a:lnTo>
                  <a:pt x="1883" y="336"/>
                </a:lnTo>
                <a:lnTo>
                  <a:pt x="1884" y="338"/>
                </a:lnTo>
                <a:lnTo>
                  <a:pt x="1884" y="338"/>
                </a:lnTo>
                <a:lnTo>
                  <a:pt x="1885" y="340"/>
                </a:lnTo>
                <a:lnTo>
                  <a:pt x="1886" y="339"/>
                </a:lnTo>
                <a:lnTo>
                  <a:pt x="1886" y="340"/>
                </a:lnTo>
                <a:lnTo>
                  <a:pt x="1887" y="337"/>
                </a:lnTo>
                <a:lnTo>
                  <a:pt x="1887" y="337"/>
                </a:lnTo>
                <a:lnTo>
                  <a:pt x="1888" y="332"/>
                </a:lnTo>
                <a:lnTo>
                  <a:pt x="1889" y="334"/>
                </a:lnTo>
                <a:lnTo>
                  <a:pt x="1889" y="331"/>
                </a:lnTo>
                <a:lnTo>
                  <a:pt x="1890" y="331"/>
                </a:lnTo>
                <a:lnTo>
                  <a:pt x="1891" y="331"/>
                </a:lnTo>
                <a:lnTo>
                  <a:pt x="1891" y="326"/>
                </a:lnTo>
                <a:lnTo>
                  <a:pt x="1892" y="325"/>
                </a:lnTo>
                <a:lnTo>
                  <a:pt x="1892" y="320"/>
                </a:lnTo>
                <a:lnTo>
                  <a:pt x="1893" y="321"/>
                </a:lnTo>
                <a:lnTo>
                  <a:pt x="1894" y="315"/>
                </a:lnTo>
                <a:lnTo>
                  <a:pt x="1894" y="302"/>
                </a:lnTo>
                <a:lnTo>
                  <a:pt x="1895" y="306"/>
                </a:lnTo>
                <a:lnTo>
                  <a:pt x="1895" y="299"/>
                </a:lnTo>
                <a:lnTo>
                  <a:pt x="1896" y="300"/>
                </a:lnTo>
                <a:lnTo>
                  <a:pt x="1896" y="305"/>
                </a:lnTo>
                <a:lnTo>
                  <a:pt x="1897" y="308"/>
                </a:lnTo>
                <a:lnTo>
                  <a:pt x="1897" y="311"/>
                </a:lnTo>
                <a:lnTo>
                  <a:pt x="1898" y="326"/>
                </a:lnTo>
                <a:lnTo>
                  <a:pt x="1899" y="328"/>
                </a:lnTo>
                <a:lnTo>
                  <a:pt x="1899" y="332"/>
                </a:lnTo>
                <a:lnTo>
                  <a:pt x="1900" y="331"/>
                </a:lnTo>
                <a:lnTo>
                  <a:pt x="1900" y="333"/>
                </a:lnTo>
                <a:lnTo>
                  <a:pt x="1901" y="336"/>
                </a:lnTo>
                <a:lnTo>
                  <a:pt x="1902" y="333"/>
                </a:lnTo>
                <a:lnTo>
                  <a:pt x="1902" y="336"/>
                </a:lnTo>
                <a:lnTo>
                  <a:pt x="1903" y="334"/>
                </a:lnTo>
                <a:lnTo>
                  <a:pt x="1904" y="333"/>
                </a:lnTo>
                <a:lnTo>
                  <a:pt x="1904" y="333"/>
                </a:lnTo>
                <a:lnTo>
                  <a:pt x="1905" y="327"/>
                </a:lnTo>
                <a:lnTo>
                  <a:pt x="1905" y="333"/>
                </a:lnTo>
                <a:lnTo>
                  <a:pt x="1906" y="327"/>
                </a:lnTo>
                <a:lnTo>
                  <a:pt x="1907" y="340"/>
                </a:lnTo>
                <a:lnTo>
                  <a:pt x="1907" y="350"/>
                </a:lnTo>
                <a:lnTo>
                  <a:pt x="1908" y="307"/>
                </a:lnTo>
                <a:lnTo>
                  <a:pt x="1908" y="263"/>
                </a:lnTo>
                <a:lnTo>
                  <a:pt x="1909" y="220"/>
                </a:lnTo>
                <a:lnTo>
                  <a:pt x="1910" y="177"/>
                </a:lnTo>
                <a:lnTo>
                  <a:pt x="1910" y="220"/>
                </a:lnTo>
                <a:lnTo>
                  <a:pt x="1911" y="264"/>
                </a:lnTo>
                <a:lnTo>
                  <a:pt x="1911" y="308"/>
                </a:lnTo>
                <a:lnTo>
                  <a:pt x="1912" y="351"/>
                </a:lnTo>
                <a:lnTo>
                  <a:pt x="1912" y="381"/>
                </a:lnTo>
                <a:lnTo>
                  <a:pt x="1913" y="379"/>
                </a:lnTo>
                <a:lnTo>
                  <a:pt x="1914" y="378"/>
                </a:lnTo>
                <a:lnTo>
                  <a:pt x="1914" y="379"/>
                </a:lnTo>
                <a:lnTo>
                  <a:pt x="1915" y="377"/>
                </a:lnTo>
                <a:lnTo>
                  <a:pt x="1915" y="382"/>
                </a:lnTo>
                <a:lnTo>
                  <a:pt x="1916" y="381"/>
                </a:lnTo>
                <a:lnTo>
                  <a:pt x="1917" y="385"/>
                </a:lnTo>
                <a:lnTo>
                  <a:pt x="1917" y="385"/>
                </a:lnTo>
                <a:lnTo>
                  <a:pt x="1918" y="390"/>
                </a:lnTo>
                <a:lnTo>
                  <a:pt x="1918" y="385"/>
                </a:lnTo>
                <a:lnTo>
                  <a:pt x="1919" y="393"/>
                </a:lnTo>
                <a:lnTo>
                  <a:pt x="1920" y="394"/>
                </a:lnTo>
                <a:lnTo>
                  <a:pt x="1920" y="390"/>
                </a:lnTo>
                <a:lnTo>
                  <a:pt x="1921" y="392"/>
                </a:lnTo>
                <a:lnTo>
                  <a:pt x="1922" y="389"/>
                </a:lnTo>
                <a:lnTo>
                  <a:pt x="1922" y="387"/>
                </a:lnTo>
                <a:lnTo>
                  <a:pt x="1923" y="385"/>
                </a:lnTo>
                <a:lnTo>
                  <a:pt x="1923" y="379"/>
                </a:lnTo>
                <a:lnTo>
                  <a:pt x="1924" y="374"/>
                </a:lnTo>
                <a:lnTo>
                  <a:pt x="1924" y="366"/>
                </a:lnTo>
                <a:lnTo>
                  <a:pt x="1925" y="361"/>
                </a:lnTo>
                <a:lnTo>
                  <a:pt x="1926" y="350"/>
                </a:lnTo>
                <a:lnTo>
                  <a:pt x="1926" y="340"/>
                </a:lnTo>
                <a:lnTo>
                  <a:pt x="1927" y="332"/>
                </a:lnTo>
                <a:lnTo>
                  <a:pt x="1927" y="317"/>
                </a:lnTo>
                <a:lnTo>
                  <a:pt x="1928" y="318"/>
                </a:lnTo>
                <a:lnTo>
                  <a:pt x="1928" y="312"/>
                </a:lnTo>
                <a:lnTo>
                  <a:pt x="1929" y="314"/>
                </a:lnTo>
                <a:lnTo>
                  <a:pt x="1930" y="320"/>
                </a:lnTo>
                <a:lnTo>
                  <a:pt x="1930" y="320"/>
                </a:lnTo>
                <a:lnTo>
                  <a:pt x="1931" y="327"/>
                </a:lnTo>
                <a:lnTo>
                  <a:pt x="1931" y="326"/>
                </a:lnTo>
                <a:lnTo>
                  <a:pt x="1932" y="330"/>
                </a:lnTo>
                <a:lnTo>
                  <a:pt x="1933" y="329"/>
                </a:lnTo>
                <a:lnTo>
                  <a:pt x="1933" y="330"/>
                </a:lnTo>
                <a:lnTo>
                  <a:pt x="1934" y="332"/>
                </a:lnTo>
                <a:lnTo>
                  <a:pt x="1935" y="331"/>
                </a:lnTo>
                <a:lnTo>
                  <a:pt x="1935" y="333"/>
                </a:lnTo>
                <a:lnTo>
                  <a:pt x="1936" y="331"/>
                </a:lnTo>
                <a:lnTo>
                  <a:pt x="1936" y="331"/>
                </a:lnTo>
                <a:lnTo>
                  <a:pt x="1937" y="330"/>
                </a:lnTo>
                <a:lnTo>
                  <a:pt x="1938" y="330"/>
                </a:lnTo>
                <a:lnTo>
                  <a:pt x="1938" y="331"/>
                </a:lnTo>
                <a:lnTo>
                  <a:pt x="1939" y="330"/>
                </a:lnTo>
                <a:lnTo>
                  <a:pt x="1939" y="333"/>
                </a:lnTo>
                <a:lnTo>
                  <a:pt x="1940" y="331"/>
                </a:lnTo>
                <a:lnTo>
                  <a:pt x="1940" y="334"/>
                </a:lnTo>
                <a:lnTo>
                  <a:pt x="1941" y="335"/>
                </a:lnTo>
                <a:lnTo>
                  <a:pt x="1942" y="334"/>
                </a:lnTo>
                <a:lnTo>
                  <a:pt x="1942" y="336"/>
                </a:lnTo>
                <a:lnTo>
                  <a:pt x="1943" y="333"/>
                </a:lnTo>
                <a:lnTo>
                  <a:pt x="1943" y="336"/>
                </a:lnTo>
                <a:lnTo>
                  <a:pt x="1944" y="333"/>
                </a:lnTo>
                <a:lnTo>
                  <a:pt x="1945" y="334"/>
                </a:lnTo>
                <a:lnTo>
                  <a:pt x="1945" y="333"/>
                </a:lnTo>
                <a:lnTo>
                  <a:pt x="1946" y="332"/>
                </a:lnTo>
                <a:lnTo>
                  <a:pt x="1946" y="333"/>
                </a:lnTo>
                <a:lnTo>
                  <a:pt x="1947" y="330"/>
                </a:lnTo>
                <a:lnTo>
                  <a:pt x="1948" y="331"/>
                </a:lnTo>
                <a:lnTo>
                  <a:pt x="1948" y="329"/>
                </a:lnTo>
                <a:lnTo>
                  <a:pt x="1949" y="327"/>
                </a:lnTo>
                <a:lnTo>
                  <a:pt x="1949" y="327"/>
                </a:lnTo>
                <a:lnTo>
                  <a:pt x="1950" y="321"/>
                </a:lnTo>
                <a:lnTo>
                  <a:pt x="1951" y="322"/>
                </a:lnTo>
                <a:lnTo>
                  <a:pt x="1951" y="319"/>
                </a:lnTo>
                <a:lnTo>
                  <a:pt x="1952" y="315"/>
                </a:lnTo>
                <a:lnTo>
                  <a:pt x="1953" y="308"/>
                </a:lnTo>
                <a:lnTo>
                  <a:pt x="1953" y="296"/>
                </a:lnTo>
                <a:lnTo>
                  <a:pt x="1954" y="311"/>
                </a:lnTo>
                <a:lnTo>
                  <a:pt x="1954" y="291"/>
                </a:lnTo>
                <a:lnTo>
                  <a:pt x="1955" y="302"/>
                </a:lnTo>
                <a:lnTo>
                  <a:pt x="1955" y="304"/>
                </a:lnTo>
                <a:lnTo>
                  <a:pt x="1956" y="305"/>
                </a:lnTo>
                <a:lnTo>
                  <a:pt x="1956" y="312"/>
                </a:lnTo>
                <a:lnTo>
                  <a:pt x="1957" y="322"/>
                </a:lnTo>
                <a:lnTo>
                  <a:pt x="1958" y="326"/>
                </a:lnTo>
                <a:lnTo>
                  <a:pt x="1958" y="326"/>
                </a:lnTo>
                <a:lnTo>
                  <a:pt x="1959" y="329"/>
                </a:lnTo>
                <a:lnTo>
                  <a:pt x="1959" y="330"/>
                </a:lnTo>
                <a:lnTo>
                  <a:pt x="1960" y="329"/>
                </a:lnTo>
                <a:lnTo>
                  <a:pt x="1961" y="332"/>
                </a:lnTo>
                <a:lnTo>
                  <a:pt x="1961" y="329"/>
                </a:lnTo>
                <a:lnTo>
                  <a:pt x="1962" y="331"/>
                </a:lnTo>
                <a:lnTo>
                  <a:pt x="1962" y="326"/>
                </a:lnTo>
                <a:lnTo>
                  <a:pt x="1963" y="326"/>
                </a:lnTo>
                <a:lnTo>
                  <a:pt x="1964" y="325"/>
                </a:lnTo>
                <a:lnTo>
                  <a:pt x="1964" y="323"/>
                </a:lnTo>
                <a:lnTo>
                  <a:pt x="1965" y="320"/>
                </a:lnTo>
                <a:lnTo>
                  <a:pt x="1966" y="338"/>
                </a:lnTo>
                <a:lnTo>
                  <a:pt x="1966" y="330"/>
                </a:lnTo>
                <a:lnTo>
                  <a:pt x="1967" y="287"/>
                </a:lnTo>
                <a:lnTo>
                  <a:pt x="1967" y="243"/>
                </a:lnTo>
                <a:lnTo>
                  <a:pt x="1968" y="200"/>
                </a:lnTo>
                <a:lnTo>
                  <a:pt x="1969" y="157"/>
                </a:lnTo>
                <a:lnTo>
                  <a:pt x="1969" y="200"/>
                </a:lnTo>
                <a:lnTo>
                  <a:pt x="1970" y="244"/>
                </a:lnTo>
                <a:lnTo>
                  <a:pt x="1970" y="288"/>
                </a:lnTo>
                <a:lnTo>
                  <a:pt x="1971" y="331"/>
                </a:lnTo>
                <a:lnTo>
                  <a:pt x="1971" y="375"/>
                </a:lnTo>
                <a:lnTo>
                  <a:pt x="1972" y="376"/>
                </a:lnTo>
                <a:lnTo>
                  <a:pt x="1972" y="376"/>
                </a:lnTo>
                <a:lnTo>
                  <a:pt x="1973" y="379"/>
                </a:lnTo>
                <a:lnTo>
                  <a:pt x="1974" y="377"/>
                </a:lnTo>
                <a:lnTo>
                  <a:pt x="1974" y="380"/>
                </a:lnTo>
                <a:lnTo>
                  <a:pt x="1975" y="381"/>
                </a:lnTo>
                <a:lnTo>
                  <a:pt x="1976" y="380"/>
                </a:lnTo>
                <a:lnTo>
                  <a:pt x="1976" y="383"/>
                </a:lnTo>
                <a:lnTo>
                  <a:pt x="1977" y="383"/>
                </a:lnTo>
                <a:lnTo>
                  <a:pt x="1977" y="386"/>
                </a:lnTo>
                <a:lnTo>
                  <a:pt x="1978" y="385"/>
                </a:lnTo>
                <a:lnTo>
                  <a:pt x="1979" y="389"/>
                </a:lnTo>
                <a:lnTo>
                  <a:pt x="1979" y="389"/>
                </a:lnTo>
                <a:lnTo>
                  <a:pt x="1980" y="386"/>
                </a:lnTo>
                <a:lnTo>
                  <a:pt x="1980" y="387"/>
                </a:lnTo>
                <a:lnTo>
                  <a:pt x="1981" y="379"/>
                </a:lnTo>
                <a:lnTo>
                  <a:pt x="1982" y="378"/>
                </a:lnTo>
                <a:lnTo>
                  <a:pt x="1982" y="369"/>
                </a:lnTo>
                <a:lnTo>
                  <a:pt x="1983" y="361"/>
                </a:lnTo>
                <a:lnTo>
                  <a:pt x="1984" y="353"/>
                </a:lnTo>
                <a:lnTo>
                  <a:pt x="1984" y="344"/>
                </a:lnTo>
                <a:lnTo>
                  <a:pt x="1985" y="336"/>
                </a:lnTo>
                <a:lnTo>
                  <a:pt x="1985" y="322"/>
                </a:lnTo>
                <a:lnTo>
                  <a:pt x="1986" y="315"/>
                </a:lnTo>
                <a:lnTo>
                  <a:pt x="1986" y="305"/>
                </a:lnTo>
                <a:lnTo>
                  <a:pt x="1987" y="303"/>
                </a:lnTo>
                <a:lnTo>
                  <a:pt x="1987" y="306"/>
                </a:lnTo>
                <a:lnTo>
                  <a:pt x="1988" y="307"/>
                </a:lnTo>
                <a:lnTo>
                  <a:pt x="1989" y="313"/>
                </a:lnTo>
                <a:lnTo>
                  <a:pt x="1989" y="314"/>
                </a:lnTo>
                <a:lnTo>
                  <a:pt x="1990" y="318"/>
                </a:lnTo>
                <a:lnTo>
                  <a:pt x="1990" y="319"/>
                </a:lnTo>
                <a:lnTo>
                  <a:pt x="1991" y="320"/>
                </a:lnTo>
                <a:lnTo>
                  <a:pt x="1992" y="323"/>
                </a:lnTo>
                <a:lnTo>
                  <a:pt x="1992" y="319"/>
                </a:lnTo>
                <a:lnTo>
                  <a:pt x="1993" y="323"/>
                </a:lnTo>
                <a:lnTo>
                  <a:pt x="1994" y="320"/>
                </a:lnTo>
                <a:lnTo>
                  <a:pt x="1994" y="323"/>
                </a:lnTo>
                <a:lnTo>
                  <a:pt x="1995" y="325"/>
                </a:lnTo>
                <a:lnTo>
                  <a:pt x="1995" y="321"/>
                </a:lnTo>
                <a:lnTo>
                  <a:pt x="1996" y="325"/>
                </a:lnTo>
                <a:lnTo>
                  <a:pt x="1997" y="323"/>
                </a:lnTo>
                <a:lnTo>
                  <a:pt x="1997" y="324"/>
                </a:lnTo>
                <a:lnTo>
                  <a:pt x="1998" y="325"/>
                </a:lnTo>
                <a:lnTo>
                  <a:pt x="1998" y="325"/>
                </a:lnTo>
                <a:lnTo>
                  <a:pt x="1999" y="328"/>
                </a:lnTo>
                <a:lnTo>
                  <a:pt x="2000" y="325"/>
                </a:lnTo>
                <a:lnTo>
                  <a:pt x="2000" y="330"/>
                </a:lnTo>
                <a:lnTo>
                  <a:pt x="2001" y="326"/>
                </a:lnTo>
                <a:lnTo>
                  <a:pt x="2001" y="330"/>
                </a:lnTo>
                <a:lnTo>
                  <a:pt x="2002" y="330"/>
                </a:lnTo>
                <a:lnTo>
                  <a:pt x="2002" y="330"/>
                </a:lnTo>
                <a:lnTo>
                  <a:pt x="2003" y="331"/>
                </a:lnTo>
                <a:lnTo>
                  <a:pt x="2003" y="329"/>
                </a:lnTo>
                <a:lnTo>
                  <a:pt x="2004" y="330"/>
                </a:lnTo>
                <a:lnTo>
                  <a:pt x="2005" y="326"/>
                </a:lnTo>
                <a:lnTo>
                  <a:pt x="2005" y="326"/>
                </a:lnTo>
                <a:lnTo>
                  <a:pt x="2006" y="328"/>
                </a:lnTo>
                <a:lnTo>
                  <a:pt x="2007" y="324"/>
                </a:lnTo>
                <a:lnTo>
                  <a:pt x="2007" y="325"/>
                </a:lnTo>
                <a:lnTo>
                  <a:pt x="2008" y="321"/>
                </a:lnTo>
                <a:lnTo>
                  <a:pt x="2008" y="320"/>
                </a:lnTo>
                <a:lnTo>
                  <a:pt x="2009" y="319"/>
                </a:lnTo>
                <a:lnTo>
                  <a:pt x="2010" y="315"/>
                </a:lnTo>
                <a:lnTo>
                  <a:pt x="2010" y="317"/>
                </a:lnTo>
                <a:lnTo>
                  <a:pt x="2011" y="308"/>
                </a:lnTo>
                <a:lnTo>
                  <a:pt x="2011" y="298"/>
                </a:lnTo>
                <a:lnTo>
                  <a:pt x="2012" y="294"/>
                </a:lnTo>
                <a:lnTo>
                  <a:pt x="2013" y="301"/>
                </a:lnTo>
                <a:lnTo>
                  <a:pt x="2013" y="290"/>
                </a:lnTo>
                <a:lnTo>
                  <a:pt x="2014" y="298"/>
                </a:lnTo>
                <a:lnTo>
                  <a:pt x="2014" y="300"/>
                </a:lnTo>
                <a:lnTo>
                  <a:pt x="2015" y="302"/>
                </a:lnTo>
                <a:lnTo>
                  <a:pt x="2016" y="315"/>
                </a:lnTo>
                <a:lnTo>
                  <a:pt x="2016" y="317"/>
                </a:lnTo>
                <a:lnTo>
                  <a:pt x="2017" y="320"/>
                </a:lnTo>
                <a:lnTo>
                  <a:pt x="2017" y="323"/>
                </a:lnTo>
                <a:lnTo>
                  <a:pt x="2018" y="321"/>
                </a:lnTo>
                <a:lnTo>
                  <a:pt x="2018" y="324"/>
                </a:lnTo>
                <a:lnTo>
                  <a:pt x="2019" y="320"/>
                </a:lnTo>
                <a:lnTo>
                  <a:pt x="2020" y="323"/>
                </a:lnTo>
                <a:lnTo>
                  <a:pt x="2020" y="320"/>
                </a:lnTo>
                <a:lnTo>
                  <a:pt x="2021" y="320"/>
                </a:lnTo>
                <a:lnTo>
                  <a:pt x="2021" y="320"/>
                </a:lnTo>
                <a:lnTo>
                  <a:pt x="2022" y="318"/>
                </a:lnTo>
                <a:lnTo>
                  <a:pt x="2023" y="320"/>
                </a:lnTo>
                <a:lnTo>
                  <a:pt x="2023" y="314"/>
                </a:lnTo>
                <a:lnTo>
                  <a:pt x="2024" y="330"/>
                </a:lnTo>
                <a:lnTo>
                  <a:pt x="2025" y="341"/>
                </a:lnTo>
                <a:lnTo>
                  <a:pt x="2025" y="298"/>
                </a:lnTo>
                <a:lnTo>
                  <a:pt x="2026" y="254"/>
                </a:lnTo>
                <a:lnTo>
                  <a:pt x="2026" y="211"/>
                </a:lnTo>
                <a:lnTo>
                  <a:pt x="2027" y="168"/>
                </a:lnTo>
                <a:lnTo>
                  <a:pt x="2028" y="211"/>
                </a:lnTo>
                <a:lnTo>
                  <a:pt x="2028" y="255"/>
                </a:lnTo>
                <a:lnTo>
                  <a:pt x="2029" y="298"/>
                </a:lnTo>
                <a:lnTo>
                  <a:pt x="2029" y="342"/>
                </a:lnTo>
                <a:lnTo>
                  <a:pt x="2030" y="374"/>
                </a:lnTo>
                <a:lnTo>
                  <a:pt x="2030" y="368"/>
                </a:lnTo>
                <a:lnTo>
                  <a:pt x="2031" y="372"/>
                </a:lnTo>
                <a:lnTo>
                  <a:pt x="2032" y="369"/>
                </a:lnTo>
                <a:lnTo>
                  <a:pt x="2032" y="372"/>
                </a:lnTo>
                <a:lnTo>
                  <a:pt x="2033" y="374"/>
                </a:lnTo>
                <a:lnTo>
                  <a:pt x="2033" y="373"/>
                </a:lnTo>
                <a:lnTo>
                  <a:pt x="2034" y="376"/>
                </a:lnTo>
                <a:lnTo>
                  <a:pt x="2034" y="375"/>
                </a:lnTo>
                <a:lnTo>
                  <a:pt x="2035" y="378"/>
                </a:lnTo>
                <a:lnTo>
                  <a:pt x="2036" y="377"/>
                </a:lnTo>
                <a:lnTo>
                  <a:pt x="2036" y="378"/>
                </a:lnTo>
                <a:lnTo>
                  <a:pt x="2037" y="379"/>
                </a:lnTo>
                <a:lnTo>
                  <a:pt x="2038" y="377"/>
                </a:lnTo>
                <a:lnTo>
                  <a:pt x="2038" y="381"/>
                </a:lnTo>
                <a:lnTo>
                  <a:pt x="2039" y="378"/>
                </a:lnTo>
                <a:lnTo>
                  <a:pt x="2039" y="378"/>
                </a:lnTo>
                <a:lnTo>
                  <a:pt x="2040" y="374"/>
                </a:lnTo>
                <a:lnTo>
                  <a:pt x="2041" y="367"/>
                </a:lnTo>
                <a:lnTo>
                  <a:pt x="2041" y="363"/>
                </a:lnTo>
                <a:lnTo>
                  <a:pt x="2042" y="353"/>
                </a:lnTo>
                <a:lnTo>
                  <a:pt x="2042" y="346"/>
                </a:lnTo>
                <a:lnTo>
                  <a:pt x="2043" y="336"/>
                </a:lnTo>
                <a:lnTo>
                  <a:pt x="2044" y="325"/>
                </a:lnTo>
                <a:lnTo>
                  <a:pt x="2044" y="312"/>
                </a:lnTo>
                <a:lnTo>
                  <a:pt x="2045" y="302"/>
                </a:lnTo>
                <a:lnTo>
                  <a:pt x="2045" y="301"/>
                </a:lnTo>
                <a:lnTo>
                  <a:pt x="2046" y="297"/>
                </a:lnTo>
                <a:lnTo>
                  <a:pt x="2046" y="301"/>
                </a:lnTo>
                <a:lnTo>
                  <a:pt x="2047" y="302"/>
                </a:lnTo>
                <a:lnTo>
                  <a:pt x="2048" y="303"/>
                </a:lnTo>
                <a:lnTo>
                  <a:pt x="2048" y="309"/>
                </a:lnTo>
                <a:lnTo>
                  <a:pt x="2049" y="310"/>
                </a:lnTo>
                <a:lnTo>
                  <a:pt x="2049" y="313"/>
                </a:lnTo>
                <a:lnTo>
                  <a:pt x="2050" y="311"/>
                </a:lnTo>
                <a:lnTo>
                  <a:pt x="2051" y="315"/>
                </a:lnTo>
                <a:lnTo>
                  <a:pt x="2051" y="313"/>
                </a:lnTo>
                <a:lnTo>
                  <a:pt x="2052" y="312"/>
                </a:lnTo>
                <a:lnTo>
                  <a:pt x="2052" y="314"/>
                </a:lnTo>
                <a:lnTo>
                  <a:pt x="2053" y="312"/>
                </a:lnTo>
                <a:lnTo>
                  <a:pt x="2054" y="313"/>
                </a:lnTo>
                <a:lnTo>
                  <a:pt x="2054" y="312"/>
                </a:lnTo>
                <a:lnTo>
                  <a:pt x="2055" y="313"/>
                </a:lnTo>
                <a:lnTo>
                  <a:pt x="2056" y="314"/>
                </a:lnTo>
                <a:lnTo>
                  <a:pt x="2056" y="315"/>
                </a:lnTo>
                <a:lnTo>
                  <a:pt x="2057" y="319"/>
                </a:lnTo>
                <a:lnTo>
                  <a:pt x="2057" y="315"/>
                </a:lnTo>
                <a:lnTo>
                  <a:pt x="2058" y="319"/>
                </a:lnTo>
                <a:lnTo>
                  <a:pt x="2059" y="320"/>
                </a:lnTo>
                <a:lnTo>
                  <a:pt x="2059" y="320"/>
                </a:lnTo>
                <a:lnTo>
                  <a:pt x="2060" y="324"/>
                </a:lnTo>
                <a:lnTo>
                  <a:pt x="2060" y="323"/>
                </a:lnTo>
                <a:lnTo>
                  <a:pt x="2061" y="326"/>
                </a:lnTo>
                <a:lnTo>
                  <a:pt x="2061" y="325"/>
                </a:lnTo>
                <a:lnTo>
                  <a:pt x="2062" y="326"/>
                </a:lnTo>
                <a:lnTo>
                  <a:pt x="2062" y="325"/>
                </a:lnTo>
                <a:lnTo>
                  <a:pt x="2063" y="323"/>
                </a:lnTo>
                <a:lnTo>
                  <a:pt x="2064" y="323"/>
                </a:lnTo>
                <a:lnTo>
                  <a:pt x="2064" y="319"/>
                </a:lnTo>
                <a:lnTo>
                  <a:pt x="2065" y="321"/>
                </a:lnTo>
                <a:lnTo>
                  <a:pt x="2065" y="318"/>
                </a:lnTo>
                <a:lnTo>
                  <a:pt x="2066" y="317"/>
                </a:lnTo>
                <a:lnTo>
                  <a:pt x="2067" y="316"/>
                </a:lnTo>
                <a:lnTo>
                  <a:pt x="2067" y="312"/>
                </a:lnTo>
                <a:lnTo>
                  <a:pt x="2068" y="312"/>
                </a:lnTo>
                <a:lnTo>
                  <a:pt x="2069" y="310"/>
                </a:lnTo>
                <a:lnTo>
                  <a:pt x="2069" y="304"/>
                </a:lnTo>
                <a:lnTo>
                  <a:pt x="2070" y="293"/>
                </a:lnTo>
                <a:lnTo>
                  <a:pt x="2070" y="286"/>
                </a:lnTo>
                <a:lnTo>
                  <a:pt x="2071" y="299"/>
                </a:lnTo>
                <a:lnTo>
                  <a:pt x="2072" y="280"/>
                </a:lnTo>
                <a:lnTo>
                  <a:pt x="2072" y="293"/>
                </a:lnTo>
                <a:lnTo>
                  <a:pt x="2073" y="289"/>
                </a:lnTo>
                <a:lnTo>
                  <a:pt x="2073" y="298"/>
                </a:lnTo>
                <a:lnTo>
                  <a:pt x="2074" y="308"/>
                </a:lnTo>
                <a:lnTo>
                  <a:pt x="2075" y="311"/>
                </a:lnTo>
                <a:lnTo>
                  <a:pt x="2075" y="318"/>
                </a:lnTo>
                <a:lnTo>
                  <a:pt x="2076" y="317"/>
                </a:lnTo>
                <a:lnTo>
                  <a:pt x="2076" y="319"/>
                </a:lnTo>
                <a:lnTo>
                  <a:pt x="2077" y="318"/>
                </a:lnTo>
                <a:lnTo>
                  <a:pt x="2077" y="320"/>
                </a:lnTo>
                <a:lnTo>
                  <a:pt x="2078" y="318"/>
                </a:lnTo>
                <a:lnTo>
                  <a:pt x="2078" y="318"/>
                </a:lnTo>
                <a:lnTo>
                  <a:pt x="2079" y="321"/>
                </a:lnTo>
                <a:lnTo>
                  <a:pt x="2080" y="318"/>
                </a:lnTo>
                <a:lnTo>
                  <a:pt x="2080" y="319"/>
                </a:lnTo>
                <a:lnTo>
                  <a:pt x="2081" y="316"/>
                </a:lnTo>
                <a:lnTo>
                  <a:pt x="2082" y="313"/>
                </a:lnTo>
                <a:lnTo>
                  <a:pt x="2082" y="325"/>
                </a:lnTo>
                <a:lnTo>
                  <a:pt x="2083" y="337"/>
                </a:lnTo>
                <a:lnTo>
                  <a:pt x="2083" y="294"/>
                </a:lnTo>
                <a:lnTo>
                  <a:pt x="2084" y="250"/>
                </a:lnTo>
                <a:lnTo>
                  <a:pt x="2085" y="207"/>
                </a:lnTo>
                <a:lnTo>
                  <a:pt x="2085" y="164"/>
                </a:lnTo>
                <a:lnTo>
                  <a:pt x="2086" y="207"/>
                </a:lnTo>
                <a:lnTo>
                  <a:pt x="2087" y="251"/>
                </a:lnTo>
                <a:lnTo>
                  <a:pt x="2087" y="295"/>
                </a:lnTo>
                <a:lnTo>
                  <a:pt x="2088" y="338"/>
                </a:lnTo>
                <a:lnTo>
                  <a:pt x="2088" y="368"/>
                </a:lnTo>
                <a:lnTo>
                  <a:pt x="2089" y="367"/>
                </a:lnTo>
                <a:lnTo>
                  <a:pt x="2089" y="366"/>
                </a:lnTo>
                <a:lnTo>
                  <a:pt x="2090" y="366"/>
                </a:lnTo>
                <a:lnTo>
                  <a:pt x="2091" y="368"/>
                </a:lnTo>
                <a:lnTo>
                  <a:pt x="2091" y="366"/>
                </a:lnTo>
                <a:lnTo>
                  <a:pt x="2092" y="372"/>
                </a:lnTo>
                <a:lnTo>
                  <a:pt x="2092" y="370"/>
                </a:lnTo>
                <a:lnTo>
                  <a:pt x="2093" y="373"/>
                </a:lnTo>
                <a:lnTo>
                  <a:pt x="2093" y="373"/>
                </a:lnTo>
                <a:lnTo>
                  <a:pt x="2094" y="374"/>
                </a:lnTo>
                <a:lnTo>
                  <a:pt x="2095" y="376"/>
                </a:lnTo>
                <a:lnTo>
                  <a:pt x="2095" y="376"/>
                </a:lnTo>
                <a:lnTo>
                  <a:pt x="2096" y="379"/>
                </a:lnTo>
                <a:lnTo>
                  <a:pt x="2096" y="376"/>
                </a:lnTo>
                <a:lnTo>
                  <a:pt x="2097" y="376"/>
                </a:lnTo>
                <a:lnTo>
                  <a:pt x="2098" y="374"/>
                </a:lnTo>
                <a:lnTo>
                  <a:pt x="2098" y="368"/>
                </a:lnTo>
                <a:lnTo>
                  <a:pt x="2099" y="366"/>
                </a:lnTo>
                <a:lnTo>
                  <a:pt x="2100" y="354"/>
                </a:lnTo>
                <a:lnTo>
                  <a:pt x="2100" y="347"/>
                </a:lnTo>
                <a:lnTo>
                  <a:pt x="2101" y="337"/>
                </a:lnTo>
                <a:lnTo>
                  <a:pt x="2101" y="328"/>
                </a:lnTo>
                <a:lnTo>
                  <a:pt x="2102" y="316"/>
                </a:lnTo>
                <a:lnTo>
                  <a:pt x="2103" y="305"/>
                </a:lnTo>
                <a:lnTo>
                  <a:pt x="2103" y="297"/>
                </a:lnTo>
                <a:lnTo>
                  <a:pt x="2104" y="288"/>
                </a:lnTo>
                <a:lnTo>
                  <a:pt x="2104" y="292"/>
                </a:lnTo>
                <a:lnTo>
                  <a:pt x="2105" y="294"/>
                </a:lnTo>
                <a:lnTo>
                  <a:pt x="2105" y="296"/>
                </a:lnTo>
                <a:lnTo>
                  <a:pt x="2106" y="301"/>
                </a:lnTo>
                <a:lnTo>
                  <a:pt x="2107" y="302"/>
                </a:lnTo>
                <a:lnTo>
                  <a:pt x="2107" y="305"/>
                </a:lnTo>
                <a:lnTo>
                  <a:pt x="2108" y="308"/>
                </a:lnTo>
                <a:lnTo>
                  <a:pt x="2108" y="306"/>
                </a:lnTo>
                <a:lnTo>
                  <a:pt x="2109" y="310"/>
                </a:lnTo>
                <a:lnTo>
                  <a:pt x="2109" y="308"/>
                </a:lnTo>
                <a:lnTo>
                  <a:pt x="2110" y="312"/>
                </a:lnTo>
                <a:lnTo>
                  <a:pt x="2111" y="308"/>
                </a:lnTo>
                <a:lnTo>
                  <a:pt x="2111" y="311"/>
                </a:lnTo>
                <a:lnTo>
                  <a:pt x="2112" y="308"/>
                </a:lnTo>
                <a:lnTo>
                  <a:pt x="2113" y="309"/>
                </a:lnTo>
                <a:lnTo>
                  <a:pt x="2113" y="310"/>
                </a:lnTo>
                <a:lnTo>
                  <a:pt x="2114" y="311"/>
                </a:lnTo>
                <a:lnTo>
                  <a:pt x="2114" y="314"/>
                </a:lnTo>
                <a:lnTo>
                  <a:pt x="2115" y="312"/>
                </a:lnTo>
                <a:lnTo>
                  <a:pt x="2116" y="316"/>
                </a:lnTo>
                <a:lnTo>
                  <a:pt x="2116" y="314"/>
                </a:lnTo>
                <a:lnTo>
                  <a:pt x="2117" y="315"/>
                </a:lnTo>
                <a:lnTo>
                  <a:pt x="2118" y="319"/>
                </a:lnTo>
                <a:lnTo>
                  <a:pt x="2118" y="317"/>
                </a:lnTo>
                <a:lnTo>
                  <a:pt x="2119" y="321"/>
                </a:lnTo>
                <a:lnTo>
                  <a:pt x="2119" y="322"/>
                </a:lnTo>
                <a:lnTo>
                  <a:pt x="2120" y="320"/>
                </a:lnTo>
                <a:lnTo>
                  <a:pt x="2120" y="321"/>
                </a:lnTo>
                <a:lnTo>
                  <a:pt x="2121" y="318"/>
                </a:lnTo>
                <a:lnTo>
                  <a:pt x="2121" y="320"/>
                </a:lnTo>
                <a:lnTo>
                  <a:pt x="2122" y="317"/>
                </a:lnTo>
                <a:lnTo>
                  <a:pt x="2123" y="317"/>
                </a:lnTo>
                <a:lnTo>
                  <a:pt x="2123" y="313"/>
                </a:lnTo>
                <a:lnTo>
                  <a:pt x="2124" y="313"/>
                </a:lnTo>
                <a:lnTo>
                  <a:pt x="2124" y="314"/>
                </a:lnTo>
                <a:lnTo>
                  <a:pt x="2125" y="307"/>
                </a:lnTo>
                <a:lnTo>
                  <a:pt x="2126" y="304"/>
                </a:lnTo>
                <a:lnTo>
                  <a:pt x="2126" y="301"/>
                </a:lnTo>
                <a:lnTo>
                  <a:pt x="2127" y="300"/>
                </a:lnTo>
                <a:lnTo>
                  <a:pt x="2127" y="295"/>
                </a:lnTo>
                <a:lnTo>
                  <a:pt x="2128" y="279"/>
                </a:lnTo>
                <a:lnTo>
                  <a:pt x="2129" y="286"/>
                </a:lnTo>
                <a:lnTo>
                  <a:pt x="2129" y="275"/>
                </a:lnTo>
                <a:lnTo>
                  <a:pt x="2130" y="282"/>
                </a:lnTo>
                <a:lnTo>
                  <a:pt x="2131" y="282"/>
                </a:lnTo>
                <a:lnTo>
                  <a:pt x="2131" y="287"/>
                </a:lnTo>
                <a:lnTo>
                  <a:pt x="2132" y="290"/>
                </a:lnTo>
                <a:lnTo>
                  <a:pt x="2132" y="303"/>
                </a:lnTo>
                <a:lnTo>
                  <a:pt x="2133" y="308"/>
                </a:lnTo>
                <a:lnTo>
                  <a:pt x="2134" y="308"/>
                </a:lnTo>
                <a:lnTo>
                  <a:pt x="2134" y="312"/>
                </a:lnTo>
                <a:lnTo>
                  <a:pt x="2135" y="309"/>
                </a:lnTo>
                <a:lnTo>
                  <a:pt x="2135" y="314"/>
                </a:lnTo>
                <a:lnTo>
                  <a:pt x="2136" y="311"/>
                </a:lnTo>
                <a:lnTo>
                  <a:pt x="2136" y="310"/>
                </a:lnTo>
                <a:lnTo>
                  <a:pt x="2137" y="313"/>
                </a:lnTo>
                <a:lnTo>
                  <a:pt x="2138" y="309"/>
                </a:lnTo>
                <a:lnTo>
                  <a:pt x="2138" y="310"/>
                </a:lnTo>
                <a:lnTo>
                  <a:pt x="2139" y="307"/>
                </a:lnTo>
                <a:lnTo>
                  <a:pt x="2139" y="305"/>
                </a:lnTo>
                <a:lnTo>
                  <a:pt x="2140" y="314"/>
                </a:lnTo>
                <a:lnTo>
                  <a:pt x="2140" y="333"/>
                </a:lnTo>
                <a:lnTo>
                  <a:pt x="2141" y="290"/>
                </a:lnTo>
                <a:lnTo>
                  <a:pt x="2142" y="247"/>
                </a:lnTo>
                <a:lnTo>
                  <a:pt x="2142" y="203"/>
                </a:lnTo>
                <a:lnTo>
                  <a:pt x="2143" y="160"/>
                </a:lnTo>
                <a:lnTo>
                  <a:pt x="2144" y="204"/>
                </a:lnTo>
                <a:lnTo>
                  <a:pt x="2144" y="248"/>
                </a:lnTo>
                <a:lnTo>
                  <a:pt x="2145" y="291"/>
                </a:lnTo>
                <a:lnTo>
                  <a:pt x="2145" y="335"/>
                </a:lnTo>
                <a:lnTo>
                  <a:pt x="2146" y="365"/>
                </a:lnTo>
                <a:lnTo>
                  <a:pt x="2147" y="364"/>
                </a:lnTo>
                <a:lnTo>
                  <a:pt x="2147" y="361"/>
                </a:lnTo>
                <a:lnTo>
                  <a:pt x="2148" y="363"/>
                </a:lnTo>
                <a:lnTo>
                  <a:pt x="2149" y="362"/>
                </a:lnTo>
                <a:lnTo>
                  <a:pt x="2149" y="361"/>
                </a:lnTo>
                <a:lnTo>
                  <a:pt x="2150" y="366"/>
                </a:lnTo>
                <a:lnTo>
                  <a:pt x="2150" y="365"/>
                </a:lnTo>
                <a:lnTo>
                  <a:pt x="2151" y="368"/>
                </a:lnTo>
                <a:lnTo>
                  <a:pt x="2151" y="369"/>
                </a:lnTo>
                <a:lnTo>
                  <a:pt x="2152" y="370"/>
                </a:lnTo>
                <a:lnTo>
                  <a:pt x="2152" y="374"/>
                </a:lnTo>
                <a:lnTo>
                  <a:pt x="2153" y="372"/>
                </a:lnTo>
                <a:lnTo>
                  <a:pt x="2154" y="375"/>
                </a:lnTo>
                <a:lnTo>
                  <a:pt x="2154" y="373"/>
                </a:lnTo>
                <a:lnTo>
                  <a:pt x="2155" y="375"/>
                </a:lnTo>
                <a:lnTo>
                  <a:pt x="2155" y="372"/>
                </a:lnTo>
                <a:lnTo>
                  <a:pt x="2156" y="368"/>
                </a:lnTo>
                <a:lnTo>
                  <a:pt x="2157" y="366"/>
                </a:lnTo>
                <a:lnTo>
                  <a:pt x="2157" y="357"/>
                </a:lnTo>
                <a:lnTo>
                  <a:pt x="2158" y="354"/>
                </a:lnTo>
                <a:lnTo>
                  <a:pt x="2158" y="345"/>
                </a:lnTo>
                <a:lnTo>
                  <a:pt x="2159" y="332"/>
                </a:lnTo>
                <a:lnTo>
                  <a:pt x="2160" y="322"/>
                </a:lnTo>
                <a:lnTo>
                  <a:pt x="2160" y="310"/>
                </a:lnTo>
                <a:lnTo>
                  <a:pt x="2161" y="302"/>
                </a:lnTo>
                <a:lnTo>
                  <a:pt x="2162" y="292"/>
                </a:lnTo>
                <a:lnTo>
                  <a:pt x="2162" y="297"/>
                </a:lnTo>
                <a:lnTo>
                  <a:pt x="2163" y="297"/>
                </a:lnTo>
                <a:lnTo>
                  <a:pt x="2163" y="299"/>
                </a:lnTo>
                <a:lnTo>
                  <a:pt x="2164" y="305"/>
                </a:lnTo>
                <a:lnTo>
                  <a:pt x="2165" y="303"/>
                </a:lnTo>
                <a:lnTo>
                  <a:pt x="2165" y="312"/>
                </a:lnTo>
                <a:lnTo>
                  <a:pt x="2166" y="310"/>
                </a:lnTo>
                <a:lnTo>
                  <a:pt x="2166" y="312"/>
                </a:lnTo>
                <a:lnTo>
                  <a:pt x="2167" y="315"/>
                </a:lnTo>
                <a:lnTo>
                  <a:pt x="2167" y="310"/>
                </a:lnTo>
                <a:lnTo>
                  <a:pt x="2168" y="314"/>
                </a:lnTo>
                <a:lnTo>
                  <a:pt x="2168" y="311"/>
                </a:lnTo>
                <a:lnTo>
                  <a:pt x="2169" y="314"/>
                </a:lnTo>
                <a:lnTo>
                  <a:pt x="2170" y="312"/>
                </a:lnTo>
                <a:lnTo>
                  <a:pt x="2170" y="317"/>
                </a:lnTo>
                <a:lnTo>
                  <a:pt x="2171" y="313"/>
                </a:lnTo>
                <a:lnTo>
                  <a:pt x="2171" y="313"/>
                </a:lnTo>
                <a:lnTo>
                  <a:pt x="2172" y="317"/>
                </a:lnTo>
                <a:lnTo>
                  <a:pt x="2173" y="317"/>
                </a:lnTo>
                <a:lnTo>
                  <a:pt x="2173" y="319"/>
                </a:lnTo>
                <a:lnTo>
                  <a:pt x="2174" y="318"/>
                </a:lnTo>
                <a:lnTo>
                  <a:pt x="2175" y="325"/>
                </a:lnTo>
                <a:lnTo>
                  <a:pt x="2175" y="325"/>
                </a:lnTo>
                <a:lnTo>
                  <a:pt x="2176" y="320"/>
                </a:lnTo>
                <a:lnTo>
                  <a:pt x="2176" y="330"/>
                </a:lnTo>
                <a:lnTo>
                  <a:pt x="2177" y="326"/>
                </a:lnTo>
                <a:lnTo>
                  <a:pt x="2178" y="327"/>
                </a:lnTo>
                <a:lnTo>
                  <a:pt x="2178" y="331"/>
                </a:lnTo>
                <a:lnTo>
                  <a:pt x="2179" y="328"/>
                </a:lnTo>
                <a:lnTo>
                  <a:pt x="2179" y="329"/>
                </a:lnTo>
                <a:lnTo>
                  <a:pt x="2180" y="322"/>
                </a:lnTo>
                <a:lnTo>
                  <a:pt x="2181" y="329"/>
                </a:lnTo>
                <a:lnTo>
                  <a:pt x="2181" y="325"/>
                </a:lnTo>
                <a:lnTo>
                  <a:pt x="2182" y="322"/>
                </a:lnTo>
                <a:lnTo>
                  <a:pt x="2182" y="325"/>
                </a:lnTo>
                <a:lnTo>
                  <a:pt x="2183" y="317"/>
                </a:lnTo>
                <a:lnTo>
                  <a:pt x="2183" y="323"/>
                </a:lnTo>
                <a:lnTo>
                  <a:pt x="2184" y="310"/>
                </a:lnTo>
                <a:lnTo>
                  <a:pt x="2185" y="317"/>
                </a:lnTo>
                <a:lnTo>
                  <a:pt x="2185" y="309"/>
                </a:lnTo>
                <a:lnTo>
                  <a:pt x="2186" y="298"/>
                </a:lnTo>
                <a:lnTo>
                  <a:pt x="2186" y="297"/>
                </a:lnTo>
                <a:lnTo>
                  <a:pt x="2187" y="297"/>
                </a:lnTo>
                <a:lnTo>
                  <a:pt x="2188" y="292"/>
                </a:lnTo>
                <a:lnTo>
                  <a:pt x="2188" y="297"/>
                </a:lnTo>
                <a:lnTo>
                  <a:pt x="2189" y="301"/>
                </a:lnTo>
                <a:lnTo>
                  <a:pt x="2189" y="306"/>
                </a:lnTo>
                <a:lnTo>
                  <a:pt x="2190" y="314"/>
                </a:lnTo>
                <a:lnTo>
                  <a:pt x="2191" y="320"/>
                </a:lnTo>
                <a:lnTo>
                  <a:pt x="2191" y="323"/>
                </a:lnTo>
                <a:lnTo>
                  <a:pt x="2192" y="325"/>
                </a:lnTo>
                <a:lnTo>
                  <a:pt x="2193" y="324"/>
                </a:lnTo>
                <a:lnTo>
                  <a:pt x="2193" y="327"/>
                </a:lnTo>
                <a:lnTo>
                  <a:pt x="2194" y="325"/>
                </a:lnTo>
                <a:lnTo>
                  <a:pt x="2194" y="324"/>
                </a:lnTo>
                <a:lnTo>
                  <a:pt x="2195" y="326"/>
                </a:lnTo>
                <a:lnTo>
                  <a:pt x="2195" y="324"/>
                </a:lnTo>
                <a:lnTo>
                  <a:pt x="2196" y="327"/>
                </a:lnTo>
                <a:lnTo>
                  <a:pt x="2197" y="324"/>
                </a:lnTo>
                <a:lnTo>
                  <a:pt x="2197" y="321"/>
                </a:lnTo>
                <a:lnTo>
                  <a:pt x="2198" y="322"/>
                </a:lnTo>
                <a:lnTo>
                  <a:pt x="2198" y="342"/>
                </a:lnTo>
                <a:lnTo>
                  <a:pt x="2199" y="324"/>
                </a:lnTo>
                <a:lnTo>
                  <a:pt x="2199" y="280"/>
                </a:lnTo>
                <a:lnTo>
                  <a:pt x="2200" y="237"/>
                </a:lnTo>
                <a:lnTo>
                  <a:pt x="2201" y="194"/>
                </a:lnTo>
                <a:lnTo>
                  <a:pt x="2201" y="151"/>
                </a:lnTo>
                <a:lnTo>
                  <a:pt x="2202" y="194"/>
                </a:lnTo>
                <a:lnTo>
                  <a:pt x="2202" y="238"/>
                </a:lnTo>
                <a:lnTo>
                  <a:pt x="2203" y="282"/>
                </a:lnTo>
                <a:lnTo>
                  <a:pt x="2204" y="325"/>
                </a:lnTo>
                <a:lnTo>
                  <a:pt x="2204" y="369"/>
                </a:lnTo>
                <a:lnTo>
                  <a:pt x="2205" y="370"/>
                </a:lnTo>
                <a:lnTo>
                  <a:pt x="2206" y="372"/>
                </a:lnTo>
                <a:lnTo>
                  <a:pt x="2206" y="372"/>
                </a:lnTo>
                <a:lnTo>
                  <a:pt x="2207" y="372"/>
                </a:lnTo>
                <a:lnTo>
                  <a:pt x="2207" y="374"/>
                </a:lnTo>
                <a:lnTo>
                  <a:pt x="2208" y="374"/>
                </a:lnTo>
                <a:lnTo>
                  <a:pt x="2209" y="377"/>
                </a:lnTo>
                <a:lnTo>
                  <a:pt x="2209" y="380"/>
                </a:lnTo>
                <a:lnTo>
                  <a:pt x="2210" y="380"/>
                </a:lnTo>
                <a:lnTo>
                  <a:pt x="2210" y="381"/>
                </a:lnTo>
                <a:lnTo>
                  <a:pt x="2211" y="381"/>
                </a:lnTo>
                <a:lnTo>
                  <a:pt x="2211" y="383"/>
                </a:lnTo>
                <a:lnTo>
                  <a:pt x="2212" y="381"/>
                </a:lnTo>
                <a:lnTo>
                  <a:pt x="2213" y="382"/>
                </a:lnTo>
                <a:lnTo>
                  <a:pt x="2213" y="379"/>
                </a:lnTo>
                <a:lnTo>
                  <a:pt x="2214" y="376"/>
                </a:lnTo>
                <a:lnTo>
                  <a:pt x="2214" y="374"/>
                </a:lnTo>
                <a:lnTo>
                  <a:pt x="2215" y="362"/>
                </a:lnTo>
                <a:lnTo>
                  <a:pt x="2216" y="358"/>
                </a:lnTo>
                <a:lnTo>
                  <a:pt x="2216" y="345"/>
                </a:lnTo>
                <a:lnTo>
                  <a:pt x="2217" y="337"/>
                </a:lnTo>
                <a:lnTo>
                  <a:pt x="2217" y="327"/>
                </a:lnTo>
                <a:lnTo>
                  <a:pt x="2218" y="315"/>
                </a:lnTo>
                <a:lnTo>
                  <a:pt x="2219" y="305"/>
                </a:lnTo>
                <a:lnTo>
                  <a:pt x="2219" y="299"/>
                </a:lnTo>
                <a:lnTo>
                  <a:pt x="2220" y="299"/>
                </a:lnTo>
                <a:lnTo>
                  <a:pt x="2220" y="299"/>
                </a:lnTo>
                <a:lnTo>
                  <a:pt x="2221" y="304"/>
                </a:lnTo>
                <a:lnTo>
                  <a:pt x="2222" y="310"/>
                </a:lnTo>
                <a:lnTo>
                  <a:pt x="2222" y="309"/>
                </a:lnTo>
                <a:lnTo>
                  <a:pt x="2223" y="314"/>
                </a:lnTo>
                <a:lnTo>
                  <a:pt x="2224" y="316"/>
                </a:lnTo>
                <a:lnTo>
                  <a:pt x="2224" y="318"/>
                </a:lnTo>
                <a:lnTo>
                  <a:pt x="2225" y="320"/>
                </a:lnTo>
                <a:lnTo>
                  <a:pt x="2225" y="319"/>
                </a:lnTo>
                <a:lnTo>
                  <a:pt x="2226" y="322"/>
                </a:lnTo>
                <a:lnTo>
                  <a:pt x="2226" y="317"/>
                </a:lnTo>
                <a:lnTo>
                  <a:pt x="2227" y="321"/>
                </a:lnTo>
                <a:lnTo>
                  <a:pt x="2227" y="320"/>
                </a:lnTo>
                <a:lnTo>
                  <a:pt x="2228" y="320"/>
                </a:lnTo>
                <a:lnTo>
                  <a:pt x="2229" y="325"/>
                </a:lnTo>
                <a:lnTo>
                  <a:pt x="2229" y="322"/>
                </a:lnTo>
                <a:lnTo>
                  <a:pt x="2230" y="325"/>
                </a:lnTo>
                <a:lnTo>
                  <a:pt x="2230" y="323"/>
                </a:lnTo>
                <a:lnTo>
                  <a:pt x="2231" y="325"/>
                </a:lnTo>
                <a:lnTo>
                  <a:pt x="2232" y="325"/>
                </a:lnTo>
                <a:lnTo>
                  <a:pt x="2232" y="326"/>
                </a:lnTo>
                <a:lnTo>
                  <a:pt x="2233" y="329"/>
                </a:lnTo>
                <a:lnTo>
                  <a:pt x="2233" y="326"/>
                </a:lnTo>
                <a:lnTo>
                  <a:pt x="2234" y="329"/>
                </a:lnTo>
                <a:lnTo>
                  <a:pt x="2235" y="326"/>
                </a:lnTo>
                <a:lnTo>
                  <a:pt x="2235" y="325"/>
                </a:lnTo>
                <a:lnTo>
                  <a:pt x="2236" y="326"/>
                </a:lnTo>
                <a:lnTo>
                  <a:pt x="2237" y="323"/>
                </a:lnTo>
                <a:lnTo>
                  <a:pt x="2237" y="323"/>
                </a:lnTo>
                <a:lnTo>
                  <a:pt x="2238" y="323"/>
                </a:lnTo>
                <a:lnTo>
                  <a:pt x="2238" y="323"/>
                </a:lnTo>
                <a:lnTo>
                  <a:pt x="2239" y="323"/>
                </a:lnTo>
                <a:lnTo>
                  <a:pt x="2240" y="321"/>
                </a:lnTo>
                <a:lnTo>
                  <a:pt x="2240" y="320"/>
                </a:lnTo>
                <a:lnTo>
                  <a:pt x="2241" y="314"/>
                </a:lnTo>
                <a:lnTo>
                  <a:pt x="2241" y="316"/>
                </a:lnTo>
                <a:lnTo>
                  <a:pt x="2242" y="312"/>
                </a:lnTo>
                <a:lnTo>
                  <a:pt x="2242" y="307"/>
                </a:lnTo>
                <a:lnTo>
                  <a:pt x="2243" y="296"/>
                </a:lnTo>
                <a:lnTo>
                  <a:pt x="2243" y="293"/>
                </a:lnTo>
                <a:lnTo>
                  <a:pt x="2244" y="294"/>
                </a:lnTo>
                <a:lnTo>
                  <a:pt x="2245" y="289"/>
                </a:lnTo>
                <a:lnTo>
                  <a:pt x="2245" y="298"/>
                </a:lnTo>
                <a:lnTo>
                  <a:pt x="2246" y="298"/>
                </a:lnTo>
                <a:lnTo>
                  <a:pt x="2247" y="305"/>
                </a:lnTo>
                <a:lnTo>
                  <a:pt x="2247" y="318"/>
                </a:lnTo>
                <a:lnTo>
                  <a:pt x="2248" y="318"/>
                </a:lnTo>
                <a:lnTo>
                  <a:pt x="2248" y="323"/>
                </a:lnTo>
                <a:lnTo>
                  <a:pt x="2249" y="320"/>
                </a:lnTo>
                <a:lnTo>
                  <a:pt x="2250" y="324"/>
                </a:lnTo>
                <a:lnTo>
                  <a:pt x="2250" y="323"/>
                </a:lnTo>
                <a:lnTo>
                  <a:pt x="2251" y="323"/>
                </a:lnTo>
                <a:lnTo>
                  <a:pt x="2251" y="324"/>
                </a:lnTo>
                <a:lnTo>
                  <a:pt x="2252" y="323"/>
                </a:lnTo>
                <a:lnTo>
                  <a:pt x="2253" y="325"/>
                </a:lnTo>
                <a:lnTo>
                  <a:pt x="2253" y="319"/>
                </a:lnTo>
                <a:lnTo>
                  <a:pt x="2254" y="323"/>
                </a:lnTo>
                <a:lnTo>
                  <a:pt x="2254" y="316"/>
                </a:lnTo>
                <a:lnTo>
                  <a:pt x="2255" y="326"/>
                </a:lnTo>
                <a:lnTo>
                  <a:pt x="2256" y="346"/>
                </a:lnTo>
                <a:lnTo>
                  <a:pt x="2256" y="303"/>
                </a:lnTo>
                <a:lnTo>
                  <a:pt x="2257" y="260"/>
                </a:lnTo>
                <a:lnTo>
                  <a:pt x="2257" y="216"/>
                </a:lnTo>
                <a:lnTo>
                  <a:pt x="2258" y="173"/>
                </a:lnTo>
                <a:lnTo>
                  <a:pt x="2258" y="217"/>
                </a:lnTo>
                <a:lnTo>
                  <a:pt x="2259" y="261"/>
                </a:lnTo>
                <a:lnTo>
                  <a:pt x="2260" y="304"/>
                </a:lnTo>
                <a:lnTo>
                  <a:pt x="2260" y="348"/>
                </a:lnTo>
                <a:lnTo>
                  <a:pt x="2261" y="375"/>
                </a:lnTo>
                <a:lnTo>
                  <a:pt x="2261" y="369"/>
                </a:lnTo>
                <a:lnTo>
                  <a:pt x="2262" y="372"/>
                </a:lnTo>
                <a:lnTo>
                  <a:pt x="2263" y="370"/>
                </a:lnTo>
                <a:lnTo>
                  <a:pt x="2263" y="372"/>
                </a:lnTo>
                <a:lnTo>
                  <a:pt x="2264" y="373"/>
                </a:lnTo>
                <a:lnTo>
                  <a:pt x="2265" y="374"/>
                </a:lnTo>
                <a:lnTo>
                  <a:pt x="2265" y="376"/>
                </a:lnTo>
                <a:lnTo>
                  <a:pt x="2266" y="375"/>
                </a:lnTo>
                <a:lnTo>
                  <a:pt x="2266" y="379"/>
                </a:lnTo>
                <a:lnTo>
                  <a:pt x="2267" y="379"/>
                </a:lnTo>
                <a:lnTo>
                  <a:pt x="2268" y="379"/>
                </a:lnTo>
                <a:lnTo>
                  <a:pt x="2268" y="382"/>
                </a:lnTo>
                <a:lnTo>
                  <a:pt x="2269" y="380"/>
                </a:lnTo>
                <a:lnTo>
                  <a:pt x="2269" y="381"/>
                </a:lnTo>
                <a:lnTo>
                  <a:pt x="2270" y="379"/>
                </a:lnTo>
                <a:lnTo>
                  <a:pt x="2270" y="377"/>
                </a:lnTo>
                <a:lnTo>
                  <a:pt x="2271" y="374"/>
                </a:lnTo>
                <a:lnTo>
                  <a:pt x="2272" y="367"/>
                </a:lnTo>
                <a:lnTo>
                  <a:pt x="2272" y="363"/>
                </a:lnTo>
                <a:lnTo>
                  <a:pt x="2273" y="351"/>
                </a:lnTo>
                <a:lnTo>
                  <a:pt x="2273" y="344"/>
                </a:lnTo>
                <a:lnTo>
                  <a:pt x="2274" y="335"/>
                </a:lnTo>
                <a:lnTo>
                  <a:pt x="2274" y="322"/>
                </a:lnTo>
                <a:lnTo>
                  <a:pt x="2275" y="314"/>
                </a:lnTo>
                <a:lnTo>
                  <a:pt x="2276" y="302"/>
                </a:lnTo>
                <a:lnTo>
                  <a:pt x="2276" y="297"/>
                </a:lnTo>
                <a:lnTo>
                  <a:pt x="2277" y="294"/>
                </a:lnTo>
                <a:lnTo>
                  <a:pt x="2278" y="297"/>
                </a:lnTo>
                <a:lnTo>
                  <a:pt x="2278" y="302"/>
                </a:lnTo>
                <a:lnTo>
                  <a:pt x="2279" y="305"/>
                </a:lnTo>
                <a:lnTo>
                  <a:pt x="2279" y="312"/>
                </a:lnTo>
                <a:lnTo>
                  <a:pt x="2280" y="311"/>
                </a:lnTo>
                <a:lnTo>
                  <a:pt x="2281" y="315"/>
                </a:lnTo>
                <a:lnTo>
                  <a:pt x="2281" y="316"/>
                </a:lnTo>
                <a:lnTo>
                  <a:pt x="2282" y="317"/>
                </a:lnTo>
                <a:lnTo>
                  <a:pt x="2282" y="319"/>
                </a:lnTo>
                <a:lnTo>
                  <a:pt x="2283" y="317"/>
                </a:lnTo>
                <a:lnTo>
                  <a:pt x="2284" y="320"/>
                </a:lnTo>
                <a:lnTo>
                  <a:pt x="2284" y="320"/>
                </a:lnTo>
                <a:lnTo>
                  <a:pt x="2285" y="323"/>
                </a:lnTo>
                <a:lnTo>
                  <a:pt x="2285" y="322"/>
                </a:lnTo>
                <a:lnTo>
                  <a:pt x="2286" y="320"/>
                </a:lnTo>
                <a:lnTo>
                  <a:pt x="2287" y="322"/>
                </a:lnTo>
                <a:lnTo>
                  <a:pt x="2287" y="318"/>
                </a:lnTo>
                <a:lnTo>
                  <a:pt x="2288" y="322"/>
                </a:lnTo>
                <a:lnTo>
                  <a:pt x="2288" y="319"/>
                </a:lnTo>
                <a:lnTo>
                  <a:pt x="2289" y="322"/>
                </a:lnTo>
                <a:lnTo>
                  <a:pt x="2289" y="323"/>
                </a:lnTo>
                <a:lnTo>
                  <a:pt x="2290" y="323"/>
                </a:lnTo>
                <a:lnTo>
                  <a:pt x="2291" y="325"/>
                </a:lnTo>
                <a:lnTo>
                  <a:pt x="2291" y="325"/>
                </a:lnTo>
                <a:lnTo>
                  <a:pt x="2292" y="327"/>
                </a:lnTo>
                <a:lnTo>
                  <a:pt x="2292" y="323"/>
                </a:lnTo>
                <a:lnTo>
                  <a:pt x="2293" y="325"/>
                </a:lnTo>
                <a:lnTo>
                  <a:pt x="2294" y="323"/>
                </a:lnTo>
                <a:lnTo>
                  <a:pt x="2294" y="321"/>
                </a:lnTo>
                <a:lnTo>
                  <a:pt x="2295" y="323"/>
                </a:lnTo>
                <a:lnTo>
                  <a:pt x="2296" y="318"/>
                </a:lnTo>
                <a:lnTo>
                  <a:pt x="2296" y="320"/>
                </a:lnTo>
                <a:lnTo>
                  <a:pt x="2297" y="317"/>
                </a:lnTo>
                <a:lnTo>
                  <a:pt x="2297" y="315"/>
                </a:lnTo>
                <a:lnTo>
                  <a:pt x="2298" y="311"/>
                </a:lnTo>
                <a:lnTo>
                  <a:pt x="2299" y="309"/>
                </a:lnTo>
                <a:lnTo>
                  <a:pt x="2299" y="308"/>
                </a:lnTo>
                <a:lnTo>
                  <a:pt x="2300" y="298"/>
                </a:lnTo>
                <a:lnTo>
                  <a:pt x="2300" y="291"/>
                </a:lnTo>
                <a:lnTo>
                  <a:pt x="2301" y="286"/>
                </a:lnTo>
                <a:lnTo>
                  <a:pt x="2301" y="294"/>
                </a:lnTo>
                <a:lnTo>
                  <a:pt x="2302" y="280"/>
                </a:lnTo>
                <a:lnTo>
                  <a:pt x="2303" y="290"/>
                </a:lnTo>
                <a:lnTo>
                  <a:pt x="2303" y="290"/>
                </a:lnTo>
                <a:lnTo>
                  <a:pt x="2304" y="295"/>
                </a:lnTo>
                <a:lnTo>
                  <a:pt x="2304" y="312"/>
                </a:lnTo>
                <a:lnTo>
                  <a:pt x="2305" y="312"/>
                </a:lnTo>
                <a:lnTo>
                  <a:pt x="2305" y="319"/>
                </a:lnTo>
                <a:lnTo>
                  <a:pt x="2306" y="319"/>
                </a:lnTo>
                <a:lnTo>
                  <a:pt x="2307" y="317"/>
                </a:lnTo>
                <a:lnTo>
                  <a:pt x="2307" y="323"/>
                </a:lnTo>
                <a:lnTo>
                  <a:pt x="2308" y="318"/>
                </a:lnTo>
                <a:lnTo>
                  <a:pt x="2309" y="321"/>
                </a:lnTo>
                <a:lnTo>
                  <a:pt x="2309" y="320"/>
                </a:lnTo>
                <a:lnTo>
                  <a:pt x="2310" y="319"/>
                </a:lnTo>
                <a:lnTo>
                  <a:pt x="2310" y="320"/>
                </a:lnTo>
                <a:lnTo>
                  <a:pt x="2311" y="317"/>
                </a:lnTo>
                <a:lnTo>
                  <a:pt x="2312" y="317"/>
                </a:lnTo>
                <a:lnTo>
                  <a:pt x="2312" y="313"/>
                </a:lnTo>
                <a:lnTo>
                  <a:pt x="2313" y="330"/>
                </a:lnTo>
                <a:lnTo>
                  <a:pt x="2313" y="331"/>
                </a:lnTo>
                <a:lnTo>
                  <a:pt x="2314" y="288"/>
                </a:lnTo>
                <a:lnTo>
                  <a:pt x="2315" y="245"/>
                </a:lnTo>
                <a:lnTo>
                  <a:pt x="2315" y="202"/>
                </a:lnTo>
                <a:lnTo>
                  <a:pt x="2316" y="158"/>
                </a:lnTo>
                <a:lnTo>
                  <a:pt x="2316" y="202"/>
                </a:lnTo>
                <a:lnTo>
                  <a:pt x="2317" y="246"/>
                </a:lnTo>
                <a:lnTo>
                  <a:pt x="2317" y="289"/>
                </a:lnTo>
                <a:lnTo>
                  <a:pt x="2318" y="333"/>
                </a:lnTo>
                <a:lnTo>
                  <a:pt x="2319" y="375"/>
                </a:lnTo>
                <a:lnTo>
                  <a:pt x="2319" y="367"/>
                </a:lnTo>
                <a:lnTo>
                  <a:pt x="2320" y="372"/>
                </a:lnTo>
                <a:lnTo>
                  <a:pt x="2320" y="370"/>
                </a:lnTo>
                <a:lnTo>
                  <a:pt x="2321" y="370"/>
                </a:lnTo>
                <a:lnTo>
                  <a:pt x="2322" y="372"/>
                </a:lnTo>
                <a:lnTo>
                  <a:pt x="2322" y="371"/>
                </a:lnTo>
                <a:lnTo>
                  <a:pt x="2323" y="376"/>
                </a:lnTo>
                <a:lnTo>
                  <a:pt x="2323" y="376"/>
                </a:lnTo>
                <a:lnTo>
                  <a:pt x="2324" y="382"/>
                </a:lnTo>
                <a:lnTo>
                  <a:pt x="2325" y="379"/>
                </a:lnTo>
                <a:lnTo>
                  <a:pt x="2325" y="382"/>
                </a:lnTo>
                <a:lnTo>
                  <a:pt x="2326" y="386"/>
                </a:lnTo>
                <a:lnTo>
                  <a:pt x="2327" y="379"/>
                </a:lnTo>
                <a:lnTo>
                  <a:pt x="2327" y="384"/>
                </a:lnTo>
                <a:lnTo>
                  <a:pt x="2328" y="386"/>
                </a:lnTo>
                <a:lnTo>
                  <a:pt x="2328" y="379"/>
                </a:lnTo>
                <a:lnTo>
                  <a:pt x="2329" y="377"/>
                </a:lnTo>
                <a:lnTo>
                  <a:pt x="2330" y="373"/>
                </a:lnTo>
                <a:lnTo>
                  <a:pt x="2330" y="364"/>
                </a:lnTo>
                <a:lnTo>
                  <a:pt x="2331" y="354"/>
                </a:lnTo>
                <a:lnTo>
                  <a:pt x="2331" y="351"/>
                </a:lnTo>
                <a:lnTo>
                  <a:pt x="2332" y="335"/>
                </a:lnTo>
                <a:lnTo>
                  <a:pt x="2332" y="328"/>
                </a:lnTo>
                <a:lnTo>
                  <a:pt x="2333" y="315"/>
                </a:lnTo>
                <a:lnTo>
                  <a:pt x="2333" y="307"/>
                </a:lnTo>
                <a:lnTo>
                  <a:pt x="2334" y="305"/>
                </a:lnTo>
                <a:lnTo>
                  <a:pt x="2335" y="305"/>
                </a:lnTo>
                <a:lnTo>
                  <a:pt x="2335" y="310"/>
                </a:lnTo>
                <a:lnTo>
                  <a:pt x="2336" y="309"/>
                </a:lnTo>
                <a:lnTo>
                  <a:pt x="2336" y="318"/>
                </a:lnTo>
                <a:lnTo>
                  <a:pt x="2337" y="314"/>
                </a:lnTo>
                <a:lnTo>
                  <a:pt x="2338" y="319"/>
                </a:lnTo>
                <a:lnTo>
                  <a:pt x="2338" y="322"/>
                </a:lnTo>
                <a:lnTo>
                  <a:pt x="2339" y="322"/>
                </a:lnTo>
                <a:lnTo>
                  <a:pt x="2340" y="326"/>
                </a:lnTo>
                <a:lnTo>
                  <a:pt x="2340" y="325"/>
                </a:lnTo>
                <a:lnTo>
                  <a:pt x="2341" y="323"/>
                </a:lnTo>
                <a:lnTo>
                  <a:pt x="2341" y="326"/>
                </a:lnTo>
                <a:lnTo>
                  <a:pt x="2342" y="326"/>
                </a:lnTo>
                <a:lnTo>
                  <a:pt x="2343" y="320"/>
                </a:lnTo>
                <a:lnTo>
                  <a:pt x="2343" y="326"/>
                </a:lnTo>
                <a:lnTo>
                  <a:pt x="2344" y="324"/>
                </a:lnTo>
                <a:lnTo>
                  <a:pt x="2344" y="326"/>
                </a:lnTo>
                <a:lnTo>
                  <a:pt x="2345" y="325"/>
                </a:lnTo>
                <a:lnTo>
                  <a:pt x="2346" y="330"/>
                </a:lnTo>
                <a:lnTo>
                  <a:pt x="2346" y="330"/>
                </a:lnTo>
                <a:lnTo>
                  <a:pt x="2347" y="328"/>
                </a:lnTo>
                <a:lnTo>
                  <a:pt x="2347" y="331"/>
                </a:lnTo>
                <a:lnTo>
                  <a:pt x="2348" y="335"/>
                </a:lnTo>
                <a:lnTo>
                  <a:pt x="2348" y="336"/>
                </a:lnTo>
                <a:lnTo>
                  <a:pt x="2349" y="336"/>
                </a:lnTo>
                <a:lnTo>
                  <a:pt x="2349" y="338"/>
                </a:lnTo>
                <a:lnTo>
                  <a:pt x="2350" y="340"/>
                </a:lnTo>
                <a:lnTo>
                  <a:pt x="2351" y="335"/>
                </a:lnTo>
                <a:lnTo>
                  <a:pt x="2351" y="336"/>
                </a:lnTo>
                <a:lnTo>
                  <a:pt x="2352" y="336"/>
                </a:lnTo>
                <a:lnTo>
                  <a:pt x="2353" y="336"/>
                </a:lnTo>
                <a:lnTo>
                  <a:pt x="2353" y="336"/>
                </a:lnTo>
                <a:lnTo>
                  <a:pt x="2354" y="332"/>
                </a:lnTo>
                <a:lnTo>
                  <a:pt x="2354" y="332"/>
                </a:lnTo>
                <a:lnTo>
                  <a:pt x="2355" y="331"/>
                </a:lnTo>
                <a:lnTo>
                  <a:pt x="2356" y="323"/>
                </a:lnTo>
                <a:lnTo>
                  <a:pt x="2356" y="322"/>
                </a:lnTo>
                <a:lnTo>
                  <a:pt x="2357" y="322"/>
                </a:lnTo>
                <a:lnTo>
                  <a:pt x="2358" y="314"/>
                </a:lnTo>
                <a:lnTo>
                  <a:pt x="2358" y="308"/>
                </a:lnTo>
                <a:lnTo>
                  <a:pt x="2359" y="300"/>
                </a:lnTo>
                <a:lnTo>
                  <a:pt x="2359" y="310"/>
                </a:lnTo>
                <a:lnTo>
                  <a:pt x="2360" y="296"/>
                </a:lnTo>
                <a:lnTo>
                  <a:pt x="2360" y="303"/>
                </a:lnTo>
                <a:lnTo>
                  <a:pt x="2361" y="307"/>
                </a:lnTo>
                <a:lnTo>
                  <a:pt x="2362" y="311"/>
                </a:lnTo>
                <a:lnTo>
                  <a:pt x="2362" y="322"/>
                </a:lnTo>
                <a:lnTo>
                  <a:pt x="2363" y="326"/>
                </a:lnTo>
                <a:lnTo>
                  <a:pt x="2363" y="330"/>
                </a:lnTo>
                <a:lnTo>
                  <a:pt x="2364" y="328"/>
                </a:lnTo>
                <a:lnTo>
                  <a:pt x="2364" y="331"/>
                </a:lnTo>
                <a:lnTo>
                  <a:pt x="2365" y="331"/>
                </a:lnTo>
                <a:lnTo>
                  <a:pt x="2366" y="330"/>
                </a:lnTo>
                <a:lnTo>
                  <a:pt x="2366" y="334"/>
                </a:lnTo>
                <a:lnTo>
                  <a:pt x="2367" y="331"/>
                </a:lnTo>
                <a:lnTo>
                  <a:pt x="2367" y="333"/>
                </a:lnTo>
                <a:lnTo>
                  <a:pt x="2368" y="331"/>
                </a:lnTo>
                <a:lnTo>
                  <a:pt x="2369" y="330"/>
                </a:lnTo>
                <a:lnTo>
                  <a:pt x="2369" y="330"/>
                </a:lnTo>
                <a:lnTo>
                  <a:pt x="2370" y="322"/>
                </a:lnTo>
                <a:lnTo>
                  <a:pt x="2371" y="345"/>
                </a:lnTo>
                <a:lnTo>
                  <a:pt x="2371" y="339"/>
                </a:lnTo>
                <a:lnTo>
                  <a:pt x="2372" y="295"/>
                </a:lnTo>
                <a:lnTo>
                  <a:pt x="2372" y="252"/>
                </a:lnTo>
                <a:lnTo>
                  <a:pt x="2373" y="209"/>
                </a:lnTo>
                <a:lnTo>
                  <a:pt x="2374" y="165"/>
                </a:lnTo>
                <a:lnTo>
                  <a:pt x="2374" y="209"/>
                </a:lnTo>
                <a:lnTo>
                  <a:pt x="2375" y="253"/>
                </a:lnTo>
                <a:lnTo>
                  <a:pt x="2375" y="297"/>
                </a:lnTo>
                <a:lnTo>
                  <a:pt x="2376" y="340"/>
                </a:lnTo>
                <a:lnTo>
                  <a:pt x="2376" y="380"/>
                </a:lnTo>
                <a:lnTo>
                  <a:pt x="2377" y="374"/>
                </a:lnTo>
                <a:lnTo>
                  <a:pt x="2378" y="379"/>
                </a:lnTo>
                <a:lnTo>
                  <a:pt x="2378" y="376"/>
                </a:lnTo>
                <a:lnTo>
                  <a:pt x="2379" y="379"/>
                </a:lnTo>
                <a:lnTo>
                  <a:pt x="2379" y="380"/>
                </a:lnTo>
                <a:lnTo>
                  <a:pt x="2380" y="382"/>
                </a:lnTo>
                <a:lnTo>
                  <a:pt x="2380" y="384"/>
                </a:lnTo>
                <a:lnTo>
                  <a:pt x="2381" y="385"/>
                </a:lnTo>
                <a:lnTo>
                  <a:pt x="2382" y="388"/>
                </a:lnTo>
                <a:lnTo>
                  <a:pt x="2382" y="387"/>
                </a:lnTo>
                <a:lnTo>
                  <a:pt x="2383" y="390"/>
                </a:lnTo>
                <a:lnTo>
                  <a:pt x="2384" y="390"/>
                </a:lnTo>
                <a:lnTo>
                  <a:pt x="2384" y="389"/>
                </a:lnTo>
                <a:lnTo>
                  <a:pt x="2385" y="391"/>
                </a:lnTo>
                <a:lnTo>
                  <a:pt x="2385" y="385"/>
                </a:lnTo>
                <a:lnTo>
                  <a:pt x="2386" y="385"/>
                </a:lnTo>
                <a:lnTo>
                  <a:pt x="2387" y="379"/>
                </a:lnTo>
                <a:lnTo>
                  <a:pt x="2387" y="371"/>
                </a:lnTo>
                <a:lnTo>
                  <a:pt x="2388" y="364"/>
                </a:lnTo>
                <a:lnTo>
                  <a:pt x="2389" y="352"/>
                </a:lnTo>
                <a:lnTo>
                  <a:pt x="2389" y="345"/>
                </a:lnTo>
                <a:lnTo>
                  <a:pt x="2390" y="333"/>
                </a:lnTo>
                <a:lnTo>
                  <a:pt x="2390" y="325"/>
                </a:lnTo>
                <a:lnTo>
                  <a:pt x="2391" y="310"/>
                </a:lnTo>
                <a:lnTo>
                  <a:pt x="2391" y="304"/>
                </a:lnTo>
                <a:lnTo>
                  <a:pt x="2392" y="303"/>
                </a:lnTo>
                <a:lnTo>
                  <a:pt x="2392" y="302"/>
                </a:lnTo>
                <a:lnTo>
                  <a:pt x="2393" y="310"/>
                </a:lnTo>
                <a:lnTo>
                  <a:pt x="2394" y="312"/>
                </a:lnTo>
                <a:lnTo>
                  <a:pt x="2394" y="315"/>
                </a:lnTo>
                <a:lnTo>
                  <a:pt x="2395" y="318"/>
                </a:lnTo>
                <a:lnTo>
                  <a:pt x="2395" y="319"/>
                </a:lnTo>
                <a:lnTo>
                  <a:pt x="2396" y="323"/>
                </a:lnTo>
                <a:lnTo>
                  <a:pt x="2397" y="323"/>
                </a:lnTo>
                <a:lnTo>
                  <a:pt x="2397" y="325"/>
                </a:lnTo>
                <a:lnTo>
                  <a:pt x="2398" y="324"/>
                </a:lnTo>
                <a:lnTo>
                  <a:pt x="2398" y="323"/>
                </a:lnTo>
                <a:lnTo>
                  <a:pt x="2399" y="326"/>
                </a:lnTo>
                <a:lnTo>
                  <a:pt x="2400" y="323"/>
                </a:lnTo>
                <a:lnTo>
                  <a:pt x="2400" y="328"/>
                </a:lnTo>
                <a:lnTo>
                  <a:pt x="2401" y="326"/>
                </a:lnTo>
                <a:lnTo>
                  <a:pt x="2402" y="330"/>
                </a:lnTo>
                <a:lnTo>
                  <a:pt x="2402" y="329"/>
                </a:lnTo>
                <a:lnTo>
                  <a:pt x="2403" y="330"/>
                </a:lnTo>
                <a:lnTo>
                  <a:pt x="2403" y="331"/>
                </a:lnTo>
                <a:lnTo>
                  <a:pt x="2404" y="329"/>
                </a:lnTo>
                <a:lnTo>
                  <a:pt x="2405" y="333"/>
                </a:lnTo>
                <a:lnTo>
                  <a:pt x="2405" y="329"/>
                </a:lnTo>
                <a:lnTo>
                  <a:pt x="2406" y="331"/>
                </a:lnTo>
                <a:lnTo>
                  <a:pt x="2406" y="332"/>
                </a:lnTo>
                <a:lnTo>
                  <a:pt x="2407" y="331"/>
                </a:lnTo>
                <a:lnTo>
                  <a:pt x="2407" y="333"/>
                </a:lnTo>
                <a:lnTo>
                  <a:pt x="2408" y="331"/>
                </a:lnTo>
                <a:lnTo>
                  <a:pt x="2408" y="331"/>
                </a:lnTo>
                <a:lnTo>
                  <a:pt x="2409" y="327"/>
                </a:lnTo>
                <a:lnTo>
                  <a:pt x="2410" y="330"/>
                </a:lnTo>
                <a:lnTo>
                  <a:pt x="2410" y="328"/>
                </a:lnTo>
                <a:lnTo>
                  <a:pt x="2411" y="326"/>
                </a:lnTo>
                <a:lnTo>
                  <a:pt x="2411" y="330"/>
                </a:lnTo>
                <a:lnTo>
                  <a:pt x="2412" y="324"/>
                </a:lnTo>
                <a:lnTo>
                  <a:pt x="2413" y="324"/>
                </a:lnTo>
                <a:lnTo>
                  <a:pt x="2413" y="320"/>
                </a:lnTo>
                <a:lnTo>
                  <a:pt x="2414" y="318"/>
                </a:lnTo>
                <a:lnTo>
                  <a:pt x="2415" y="315"/>
                </a:lnTo>
                <a:lnTo>
                  <a:pt x="2415" y="310"/>
                </a:lnTo>
                <a:lnTo>
                  <a:pt x="2416" y="303"/>
                </a:lnTo>
                <a:lnTo>
                  <a:pt x="2416" y="292"/>
                </a:lnTo>
                <a:lnTo>
                  <a:pt x="2417" y="306"/>
                </a:lnTo>
                <a:lnTo>
                  <a:pt x="2418" y="285"/>
                </a:lnTo>
                <a:lnTo>
                  <a:pt x="2418" y="296"/>
                </a:lnTo>
                <a:lnTo>
                  <a:pt x="2419" y="297"/>
                </a:lnTo>
                <a:lnTo>
                  <a:pt x="2419" y="301"/>
                </a:lnTo>
                <a:lnTo>
                  <a:pt x="2420" y="310"/>
                </a:lnTo>
                <a:lnTo>
                  <a:pt x="2421" y="317"/>
                </a:lnTo>
                <a:lnTo>
                  <a:pt x="2421" y="321"/>
                </a:lnTo>
                <a:lnTo>
                  <a:pt x="2422" y="322"/>
                </a:lnTo>
                <a:lnTo>
                  <a:pt x="2422" y="323"/>
                </a:lnTo>
                <a:lnTo>
                  <a:pt x="2423" y="324"/>
                </a:lnTo>
                <a:lnTo>
                  <a:pt x="2423" y="322"/>
                </a:lnTo>
                <a:lnTo>
                  <a:pt x="2424" y="325"/>
                </a:lnTo>
                <a:lnTo>
                  <a:pt x="2425" y="323"/>
                </a:lnTo>
                <a:lnTo>
                  <a:pt x="2425" y="324"/>
                </a:lnTo>
                <a:lnTo>
                  <a:pt x="2426" y="323"/>
                </a:lnTo>
                <a:lnTo>
                  <a:pt x="2426" y="319"/>
                </a:lnTo>
                <a:lnTo>
                  <a:pt x="2427" y="320"/>
                </a:lnTo>
                <a:lnTo>
                  <a:pt x="2428" y="317"/>
                </a:lnTo>
                <a:lnTo>
                  <a:pt x="2428" y="318"/>
                </a:lnTo>
                <a:lnTo>
                  <a:pt x="2429" y="336"/>
                </a:lnTo>
                <a:lnTo>
                  <a:pt x="2429" y="309"/>
                </a:lnTo>
                <a:lnTo>
                  <a:pt x="2430" y="266"/>
                </a:lnTo>
                <a:lnTo>
                  <a:pt x="2431" y="222"/>
                </a:lnTo>
                <a:lnTo>
                  <a:pt x="2431" y="179"/>
                </a:lnTo>
                <a:lnTo>
                  <a:pt x="2432" y="136"/>
                </a:lnTo>
                <a:lnTo>
                  <a:pt x="2433" y="180"/>
                </a:lnTo>
                <a:lnTo>
                  <a:pt x="2433" y="224"/>
                </a:lnTo>
                <a:lnTo>
                  <a:pt x="2434" y="267"/>
                </a:lnTo>
                <a:lnTo>
                  <a:pt x="2434" y="311"/>
                </a:lnTo>
                <a:lnTo>
                  <a:pt x="2435" y="354"/>
                </a:lnTo>
                <a:lnTo>
                  <a:pt x="2436" y="372"/>
                </a:lnTo>
                <a:lnTo>
                  <a:pt x="2436" y="370"/>
                </a:lnTo>
                <a:lnTo>
                  <a:pt x="2437" y="372"/>
                </a:lnTo>
                <a:lnTo>
                  <a:pt x="2437" y="372"/>
                </a:lnTo>
                <a:lnTo>
                  <a:pt x="2438" y="372"/>
                </a:lnTo>
                <a:lnTo>
                  <a:pt x="2438" y="375"/>
                </a:lnTo>
                <a:lnTo>
                  <a:pt x="2439" y="374"/>
                </a:lnTo>
                <a:lnTo>
                  <a:pt x="2439" y="376"/>
                </a:lnTo>
                <a:lnTo>
                  <a:pt x="2440" y="377"/>
                </a:lnTo>
                <a:lnTo>
                  <a:pt x="2441" y="379"/>
                </a:lnTo>
                <a:lnTo>
                  <a:pt x="2441" y="379"/>
                </a:lnTo>
                <a:lnTo>
                  <a:pt x="2442" y="379"/>
                </a:lnTo>
                <a:lnTo>
                  <a:pt x="2442" y="379"/>
                </a:lnTo>
                <a:lnTo>
                  <a:pt x="2443" y="375"/>
                </a:lnTo>
                <a:lnTo>
                  <a:pt x="2444" y="375"/>
                </a:lnTo>
                <a:lnTo>
                  <a:pt x="2444" y="370"/>
                </a:lnTo>
                <a:lnTo>
                  <a:pt x="2445" y="364"/>
                </a:lnTo>
                <a:lnTo>
                  <a:pt x="2446" y="357"/>
                </a:lnTo>
                <a:lnTo>
                  <a:pt x="2446" y="346"/>
                </a:lnTo>
                <a:lnTo>
                  <a:pt x="2447" y="337"/>
                </a:lnTo>
                <a:lnTo>
                  <a:pt x="2447" y="323"/>
                </a:lnTo>
                <a:lnTo>
                  <a:pt x="2448" y="316"/>
                </a:lnTo>
                <a:lnTo>
                  <a:pt x="2449" y="300"/>
                </a:lnTo>
                <a:lnTo>
                  <a:pt x="2449" y="293"/>
                </a:lnTo>
                <a:lnTo>
                  <a:pt x="2450" y="286"/>
                </a:lnTo>
                <a:lnTo>
                  <a:pt x="2450" y="284"/>
                </a:lnTo>
                <a:lnTo>
                  <a:pt x="2451" y="292"/>
                </a:lnTo>
                <a:lnTo>
                  <a:pt x="2452" y="292"/>
                </a:lnTo>
                <a:lnTo>
                  <a:pt x="2452" y="300"/>
                </a:lnTo>
                <a:lnTo>
                  <a:pt x="2453" y="302"/>
                </a:lnTo>
                <a:lnTo>
                  <a:pt x="2453" y="305"/>
                </a:lnTo>
                <a:lnTo>
                  <a:pt x="2454" y="307"/>
                </a:lnTo>
                <a:lnTo>
                  <a:pt x="2454" y="308"/>
                </a:lnTo>
                <a:lnTo>
                  <a:pt x="2455" y="312"/>
                </a:lnTo>
                <a:lnTo>
                  <a:pt x="2456" y="309"/>
                </a:lnTo>
                <a:lnTo>
                  <a:pt x="2456" y="314"/>
                </a:lnTo>
                <a:lnTo>
                  <a:pt x="2457" y="312"/>
                </a:lnTo>
                <a:lnTo>
                  <a:pt x="2457" y="312"/>
                </a:lnTo>
                <a:lnTo>
                  <a:pt x="2458" y="315"/>
                </a:lnTo>
                <a:lnTo>
                  <a:pt x="2459" y="308"/>
                </a:lnTo>
                <a:lnTo>
                  <a:pt x="2459" y="313"/>
                </a:lnTo>
                <a:lnTo>
                  <a:pt x="2460" y="311"/>
                </a:lnTo>
                <a:lnTo>
                  <a:pt x="2460" y="314"/>
                </a:lnTo>
                <a:lnTo>
                  <a:pt x="2461" y="314"/>
                </a:lnTo>
                <a:lnTo>
                  <a:pt x="2462" y="315"/>
                </a:lnTo>
                <a:lnTo>
                  <a:pt x="2462" y="318"/>
                </a:lnTo>
                <a:lnTo>
                  <a:pt x="2463" y="318"/>
                </a:lnTo>
                <a:lnTo>
                  <a:pt x="2464" y="322"/>
                </a:lnTo>
                <a:lnTo>
                  <a:pt x="2464" y="322"/>
                </a:lnTo>
                <a:lnTo>
                  <a:pt x="2465" y="324"/>
                </a:lnTo>
                <a:lnTo>
                  <a:pt x="2465" y="323"/>
                </a:lnTo>
                <a:lnTo>
                  <a:pt x="2466" y="323"/>
                </a:lnTo>
                <a:lnTo>
                  <a:pt x="2466" y="326"/>
                </a:lnTo>
                <a:lnTo>
                  <a:pt x="2467" y="322"/>
                </a:lnTo>
                <a:lnTo>
                  <a:pt x="2468" y="327"/>
                </a:lnTo>
                <a:lnTo>
                  <a:pt x="2468" y="323"/>
                </a:lnTo>
                <a:lnTo>
                  <a:pt x="2469" y="319"/>
                </a:lnTo>
                <a:lnTo>
                  <a:pt x="2469" y="324"/>
                </a:lnTo>
                <a:lnTo>
                  <a:pt x="2470" y="317"/>
                </a:lnTo>
                <a:lnTo>
                  <a:pt x="2470" y="323"/>
                </a:lnTo>
                <a:lnTo>
                  <a:pt x="2471" y="315"/>
                </a:lnTo>
                <a:lnTo>
                  <a:pt x="2472" y="318"/>
                </a:lnTo>
                <a:lnTo>
                  <a:pt x="2472" y="309"/>
                </a:lnTo>
                <a:lnTo>
                  <a:pt x="2473" y="309"/>
                </a:lnTo>
                <a:lnTo>
                  <a:pt x="2473" y="312"/>
                </a:lnTo>
                <a:lnTo>
                  <a:pt x="2474" y="303"/>
                </a:lnTo>
                <a:lnTo>
                  <a:pt x="2475" y="292"/>
                </a:lnTo>
                <a:lnTo>
                  <a:pt x="2475" y="294"/>
                </a:lnTo>
                <a:lnTo>
                  <a:pt x="2476" y="291"/>
                </a:lnTo>
                <a:lnTo>
                  <a:pt x="2477" y="288"/>
                </a:lnTo>
                <a:lnTo>
                  <a:pt x="2477" y="294"/>
                </a:lnTo>
                <a:lnTo>
                  <a:pt x="2478" y="297"/>
                </a:lnTo>
                <a:lnTo>
                  <a:pt x="2478" y="299"/>
                </a:lnTo>
                <a:lnTo>
                  <a:pt x="2479" y="317"/>
                </a:lnTo>
                <a:lnTo>
                  <a:pt x="2480" y="318"/>
                </a:lnTo>
                <a:lnTo>
                  <a:pt x="2480" y="321"/>
                </a:lnTo>
                <a:lnTo>
                  <a:pt x="2481" y="321"/>
                </a:lnTo>
                <a:lnTo>
                  <a:pt x="2481" y="320"/>
                </a:lnTo>
                <a:lnTo>
                  <a:pt x="2482" y="323"/>
                </a:lnTo>
                <a:lnTo>
                  <a:pt x="2482" y="321"/>
                </a:lnTo>
                <a:lnTo>
                  <a:pt x="2483" y="323"/>
                </a:lnTo>
                <a:lnTo>
                  <a:pt x="2484" y="323"/>
                </a:lnTo>
                <a:lnTo>
                  <a:pt x="2484" y="321"/>
                </a:lnTo>
                <a:lnTo>
                  <a:pt x="2485" y="324"/>
                </a:lnTo>
                <a:lnTo>
                  <a:pt x="2485" y="321"/>
                </a:lnTo>
                <a:lnTo>
                  <a:pt x="2486" y="320"/>
                </a:lnTo>
                <a:lnTo>
                  <a:pt x="2487" y="317"/>
                </a:lnTo>
                <a:lnTo>
                  <a:pt x="2487" y="327"/>
                </a:lnTo>
                <a:lnTo>
                  <a:pt x="2488" y="340"/>
                </a:lnTo>
                <a:lnTo>
                  <a:pt x="2488" y="297"/>
                </a:lnTo>
                <a:lnTo>
                  <a:pt x="2489" y="254"/>
                </a:lnTo>
                <a:lnTo>
                  <a:pt x="2490" y="210"/>
                </a:lnTo>
                <a:lnTo>
                  <a:pt x="2490" y="167"/>
                </a:lnTo>
                <a:lnTo>
                  <a:pt x="2491" y="211"/>
                </a:lnTo>
                <a:lnTo>
                  <a:pt x="2491" y="254"/>
                </a:lnTo>
                <a:lnTo>
                  <a:pt x="2492" y="298"/>
                </a:lnTo>
                <a:lnTo>
                  <a:pt x="2493" y="342"/>
                </a:lnTo>
                <a:lnTo>
                  <a:pt x="2493" y="376"/>
                </a:lnTo>
                <a:lnTo>
                  <a:pt x="2494" y="370"/>
                </a:lnTo>
                <a:lnTo>
                  <a:pt x="2495" y="375"/>
                </a:lnTo>
                <a:lnTo>
                  <a:pt x="2495" y="371"/>
                </a:lnTo>
                <a:lnTo>
                  <a:pt x="2496" y="376"/>
                </a:lnTo>
                <a:lnTo>
                  <a:pt x="2496" y="376"/>
                </a:lnTo>
                <a:lnTo>
                  <a:pt x="2497" y="374"/>
                </a:lnTo>
                <a:lnTo>
                  <a:pt x="2497" y="379"/>
                </a:lnTo>
                <a:lnTo>
                  <a:pt x="2498" y="379"/>
                </a:lnTo>
                <a:lnTo>
                  <a:pt x="2498" y="388"/>
                </a:lnTo>
                <a:lnTo>
                  <a:pt x="2499" y="380"/>
                </a:lnTo>
                <a:lnTo>
                  <a:pt x="2500" y="385"/>
                </a:lnTo>
                <a:lnTo>
                  <a:pt x="2500" y="386"/>
                </a:lnTo>
                <a:lnTo>
                  <a:pt x="2501" y="385"/>
                </a:lnTo>
                <a:lnTo>
                  <a:pt x="2501" y="388"/>
                </a:lnTo>
                <a:lnTo>
                  <a:pt x="2502" y="384"/>
                </a:lnTo>
                <a:lnTo>
                  <a:pt x="2503" y="385"/>
                </a:lnTo>
                <a:lnTo>
                  <a:pt x="2503" y="379"/>
                </a:lnTo>
                <a:lnTo>
                  <a:pt x="2504" y="374"/>
                </a:lnTo>
                <a:lnTo>
                  <a:pt x="2505" y="367"/>
                </a:lnTo>
                <a:lnTo>
                  <a:pt x="2505" y="358"/>
                </a:lnTo>
                <a:lnTo>
                  <a:pt x="2506" y="350"/>
                </a:lnTo>
                <a:lnTo>
                  <a:pt x="2506" y="339"/>
                </a:lnTo>
                <a:lnTo>
                  <a:pt x="2507" y="331"/>
                </a:lnTo>
                <a:lnTo>
                  <a:pt x="2508" y="320"/>
                </a:lnTo>
                <a:lnTo>
                  <a:pt x="2508" y="308"/>
                </a:lnTo>
                <a:lnTo>
                  <a:pt x="2509" y="309"/>
                </a:lnTo>
                <a:lnTo>
                  <a:pt x="2509" y="305"/>
                </a:lnTo>
                <a:lnTo>
                  <a:pt x="2510" y="308"/>
                </a:lnTo>
                <a:lnTo>
                  <a:pt x="2511" y="312"/>
                </a:lnTo>
                <a:lnTo>
                  <a:pt x="2511" y="315"/>
                </a:lnTo>
                <a:lnTo>
                  <a:pt x="2512" y="320"/>
                </a:lnTo>
                <a:lnTo>
                  <a:pt x="2512" y="320"/>
                </a:lnTo>
                <a:lnTo>
                  <a:pt x="2513" y="326"/>
                </a:lnTo>
                <a:lnTo>
                  <a:pt x="2513" y="323"/>
                </a:lnTo>
                <a:lnTo>
                  <a:pt x="2514" y="326"/>
                </a:lnTo>
                <a:lnTo>
                  <a:pt x="2514" y="326"/>
                </a:lnTo>
                <a:lnTo>
                  <a:pt x="2515" y="329"/>
                </a:lnTo>
                <a:lnTo>
                  <a:pt x="2516" y="328"/>
                </a:lnTo>
                <a:lnTo>
                  <a:pt x="2516" y="326"/>
                </a:lnTo>
                <a:lnTo>
                  <a:pt x="2517" y="328"/>
                </a:lnTo>
                <a:lnTo>
                  <a:pt x="2518" y="330"/>
                </a:lnTo>
                <a:lnTo>
                  <a:pt x="2518" y="330"/>
                </a:lnTo>
                <a:lnTo>
                  <a:pt x="2519" y="329"/>
                </a:lnTo>
                <a:lnTo>
                  <a:pt x="2519" y="330"/>
                </a:lnTo>
                <a:lnTo>
                  <a:pt x="2520" y="329"/>
                </a:lnTo>
                <a:lnTo>
                  <a:pt x="2521" y="328"/>
                </a:lnTo>
                <a:lnTo>
                  <a:pt x="2521" y="331"/>
                </a:lnTo>
                <a:lnTo>
                  <a:pt x="2522" y="329"/>
                </a:lnTo>
                <a:lnTo>
                  <a:pt x="2522" y="333"/>
                </a:lnTo>
                <a:lnTo>
                  <a:pt x="2523" y="333"/>
                </a:lnTo>
                <a:lnTo>
                  <a:pt x="2524" y="332"/>
                </a:lnTo>
                <a:lnTo>
                  <a:pt x="2524" y="333"/>
                </a:lnTo>
                <a:lnTo>
                  <a:pt x="2525" y="331"/>
                </a:lnTo>
                <a:lnTo>
                  <a:pt x="2525" y="333"/>
                </a:lnTo>
                <a:lnTo>
                  <a:pt x="2526" y="329"/>
                </a:lnTo>
                <a:lnTo>
                  <a:pt x="2527" y="333"/>
                </a:lnTo>
                <a:lnTo>
                  <a:pt x="2527" y="331"/>
                </a:lnTo>
                <a:lnTo>
                  <a:pt x="2528" y="329"/>
                </a:lnTo>
                <a:lnTo>
                  <a:pt x="2528" y="330"/>
                </a:lnTo>
                <a:lnTo>
                  <a:pt x="2529" y="326"/>
                </a:lnTo>
                <a:lnTo>
                  <a:pt x="2529" y="325"/>
                </a:lnTo>
                <a:lnTo>
                  <a:pt x="2530" y="320"/>
                </a:lnTo>
                <a:lnTo>
                  <a:pt x="2531" y="316"/>
                </a:lnTo>
                <a:lnTo>
                  <a:pt x="2531" y="315"/>
                </a:lnTo>
                <a:lnTo>
                  <a:pt x="2532" y="310"/>
                </a:lnTo>
                <a:lnTo>
                  <a:pt x="2532" y="310"/>
                </a:lnTo>
                <a:lnTo>
                  <a:pt x="2533" y="289"/>
                </a:lnTo>
                <a:lnTo>
                  <a:pt x="2534" y="305"/>
                </a:lnTo>
                <a:lnTo>
                  <a:pt x="2534" y="288"/>
                </a:lnTo>
                <a:lnTo>
                  <a:pt x="2535" y="293"/>
                </a:lnTo>
                <a:lnTo>
                  <a:pt x="2536" y="302"/>
                </a:lnTo>
                <a:lnTo>
                  <a:pt x="2536" y="302"/>
                </a:lnTo>
                <a:lnTo>
                  <a:pt x="2537" y="308"/>
                </a:lnTo>
                <a:lnTo>
                  <a:pt x="2537" y="318"/>
                </a:lnTo>
                <a:lnTo>
                  <a:pt x="2538" y="324"/>
                </a:lnTo>
                <a:lnTo>
                  <a:pt x="2539" y="320"/>
                </a:lnTo>
                <a:lnTo>
                  <a:pt x="2539" y="328"/>
                </a:lnTo>
                <a:lnTo>
                  <a:pt x="2540" y="320"/>
                </a:lnTo>
                <a:lnTo>
                  <a:pt x="2540" y="327"/>
                </a:lnTo>
                <a:lnTo>
                  <a:pt x="2541" y="327"/>
                </a:lnTo>
                <a:lnTo>
                  <a:pt x="2541" y="320"/>
                </a:lnTo>
                <a:lnTo>
                  <a:pt x="2542" y="327"/>
                </a:lnTo>
                <a:lnTo>
                  <a:pt x="2543" y="320"/>
                </a:lnTo>
                <a:lnTo>
                  <a:pt x="2543" y="319"/>
                </a:lnTo>
                <a:lnTo>
                  <a:pt x="2544" y="325"/>
                </a:lnTo>
                <a:lnTo>
                  <a:pt x="2544" y="315"/>
                </a:lnTo>
                <a:lnTo>
                  <a:pt x="2545" y="317"/>
                </a:lnTo>
                <a:lnTo>
                  <a:pt x="2545" y="325"/>
                </a:lnTo>
                <a:lnTo>
                  <a:pt x="2546" y="346"/>
                </a:lnTo>
                <a:lnTo>
                  <a:pt x="2547" y="302"/>
                </a:lnTo>
                <a:lnTo>
                  <a:pt x="2547" y="259"/>
                </a:lnTo>
                <a:lnTo>
                  <a:pt x="2548" y="216"/>
                </a:lnTo>
                <a:lnTo>
                  <a:pt x="2549" y="172"/>
                </a:lnTo>
                <a:lnTo>
                  <a:pt x="2549" y="216"/>
                </a:lnTo>
                <a:lnTo>
                  <a:pt x="2550" y="260"/>
                </a:lnTo>
                <a:lnTo>
                  <a:pt x="2550" y="303"/>
                </a:lnTo>
                <a:lnTo>
                  <a:pt x="2551" y="347"/>
                </a:lnTo>
                <a:lnTo>
                  <a:pt x="2552" y="374"/>
                </a:lnTo>
                <a:lnTo>
                  <a:pt x="2552" y="371"/>
                </a:lnTo>
                <a:lnTo>
                  <a:pt x="2553" y="367"/>
                </a:lnTo>
                <a:lnTo>
                  <a:pt x="2553" y="370"/>
                </a:lnTo>
                <a:lnTo>
                  <a:pt x="2554" y="372"/>
                </a:lnTo>
                <a:lnTo>
                  <a:pt x="2555" y="367"/>
                </a:lnTo>
                <a:lnTo>
                  <a:pt x="2555" y="378"/>
                </a:lnTo>
                <a:lnTo>
                  <a:pt x="2556" y="374"/>
                </a:lnTo>
                <a:lnTo>
                  <a:pt x="2556" y="379"/>
                </a:lnTo>
                <a:lnTo>
                  <a:pt x="2557" y="381"/>
                </a:lnTo>
                <a:lnTo>
                  <a:pt x="2557" y="381"/>
                </a:lnTo>
                <a:lnTo>
                  <a:pt x="2558" y="381"/>
                </a:lnTo>
                <a:lnTo>
                  <a:pt x="2559" y="381"/>
                </a:lnTo>
                <a:lnTo>
                  <a:pt x="2559" y="381"/>
                </a:lnTo>
                <a:lnTo>
                  <a:pt x="2560" y="379"/>
                </a:lnTo>
                <a:lnTo>
                  <a:pt x="2560" y="383"/>
                </a:lnTo>
                <a:lnTo>
                  <a:pt x="2561" y="372"/>
                </a:lnTo>
                <a:lnTo>
                  <a:pt x="2562" y="371"/>
                </a:lnTo>
                <a:lnTo>
                  <a:pt x="2562" y="365"/>
                </a:lnTo>
                <a:lnTo>
                  <a:pt x="2563" y="354"/>
                </a:lnTo>
                <a:lnTo>
                  <a:pt x="2563" y="348"/>
                </a:lnTo>
                <a:lnTo>
                  <a:pt x="2564" y="336"/>
                </a:lnTo>
                <a:lnTo>
                  <a:pt x="2565" y="325"/>
                </a:lnTo>
                <a:lnTo>
                  <a:pt x="2565" y="312"/>
                </a:lnTo>
                <a:lnTo>
                  <a:pt x="2566" y="302"/>
                </a:lnTo>
                <a:lnTo>
                  <a:pt x="2567" y="294"/>
                </a:lnTo>
                <a:lnTo>
                  <a:pt x="2567" y="289"/>
                </a:lnTo>
                <a:lnTo>
                  <a:pt x="2568" y="293"/>
                </a:lnTo>
                <a:lnTo>
                  <a:pt x="2568" y="293"/>
                </a:lnTo>
                <a:lnTo>
                  <a:pt x="2569" y="301"/>
                </a:lnTo>
                <a:lnTo>
                  <a:pt x="2570" y="305"/>
                </a:lnTo>
                <a:lnTo>
                  <a:pt x="2570" y="307"/>
                </a:lnTo>
                <a:lnTo>
                  <a:pt x="2571" y="312"/>
                </a:lnTo>
                <a:lnTo>
                  <a:pt x="2571" y="312"/>
                </a:lnTo>
                <a:lnTo>
                  <a:pt x="2572" y="315"/>
                </a:lnTo>
                <a:lnTo>
                  <a:pt x="2572" y="312"/>
                </a:lnTo>
                <a:lnTo>
                  <a:pt x="2573" y="316"/>
                </a:lnTo>
                <a:lnTo>
                  <a:pt x="2574" y="315"/>
                </a:lnTo>
                <a:lnTo>
                  <a:pt x="2574" y="317"/>
                </a:lnTo>
                <a:lnTo>
                  <a:pt x="2575" y="318"/>
                </a:lnTo>
                <a:lnTo>
                  <a:pt x="2575" y="317"/>
                </a:lnTo>
                <a:lnTo>
                  <a:pt x="2576" y="321"/>
                </a:lnTo>
                <a:lnTo>
                  <a:pt x="2576" y="320"/>
                </a:lnTo>
                <a:lnTo>
                  <a:pt x="2577" y="322"/>
                </a:lnTo>
                <a:lnTo>
                  <a:pt x="2578" y="321"/>
                </a:lnTo>
                <a:lnTo>
                  <a:pt x="2578" y="322"/>
                </a:lnTo>
                <a:lnTo>
                  <a:pt x="2579" y="325"/>
                </a:lnTo>
                <a:lnTo>
                  <a:pt x="2580" y="322"/>
                </a:lnTo>
                <a:lnTo>
                  <a:pt x="2580" y="326"/>
                </a:lnTo>
                <a:lnTo>
                  <a:pt x="2581" y="324"/>
                </a:lnTo>
                <a:lnTo>
                  <a:pt x="2581" y="326"/>
                </a:lnTo>
                <a:lnTo>
                  <a:pt x="2582" y="330"/>
                </a:lnTo>
                <a:lnTo>
                  <a:pt x="2583" y="326"/>
                </a:lnTo>
                <a:lnTo>
                  <a:pt x="2583" y="330"/>
                </a:lnTo>
                <a:lnTo>
                  <a:pt x="2584" y="326"/>
                </a:lnTo>
                <a:lnTo>
                  <a:pt x="2585" y="325"/>
                </a:lnTo>
                <a:lnTo>
                  <a:pt x="2585" y="325"/>
                </a:lnTo>
                <a:lnTo>
                  <a:pt x="2586" y="323"/>
                </a:lnTo>
                <a:lnTo>
                  <a:pt x="2586" y="323"/>
                </a:lnTo>
                <a:lnTo>
                  <a:pt x="2587" y="320"/>
                </a:lnTo>
                <a:lnTo>
                  <a:pt x="2587" y="321"/>
                </a:lnTo>
                <a:lnTo>
                  <a:pt x="2588" y="319"/>
                </a:lnTo>
                <a:lnTo>
                  <a:pt x="2588" y="317"/>
                </a:lnTo>
                <a:lnTo>
                  <a:pt x="2589" y="317"/>
                </a:lnTo>
                <a:lnTo>
                  <a:pt x="2590" y="311"/>
                </a:lnTo>
                <a:lnTo>
                  <a:pt x="2590" y="309"/>
                </a:lnTo>
                <a:lnTo>
                  <a:pt x="2591" y="305"/>
                </a:lnTo>
                <a:lnTo>
                  <a:pt x="2591" y="305"/>
                </a:lnTo>
                <a:lnTo>
                  <a:pt x="2592" y="299"/>
                </a:lnTo>
                <a:lnTo>
                  <a:pt x="2593" y="284"/>
                </a:lnTo>
                <a:lnTo>
                  <a:pt x="2593" y="290"/>
                </a:lnTo>
                <a:lnTo>
                  <a:pt x="2594" y="284"/>
                </a:lnTo>
                <a:lnTo>
                  <a:pt x="2594" y="284"/>
                </a:lnTo>
                <a:lnTo>
                  <a:pt x="2595" y="290"/>
                </a:lnTo>
                <a:lnTo>
                  <a:pt x="2596" y="289"/>
                </a:lnTo>
                <a:lnTo>
                  <a:pt x="2596" y="293"/>
                </a:lnTo>
                <a:lnTo>
                  <a:pt x="2597" y="307"/>
                </a:lnTo>
                <a:lnTo>
                  <a:pt x="2598" y="312"/>
                </a:lnTo>
                <a:lnTo>
                  <a:pt x="2598" y="312"/>
                </a:lnTo>
                <a:lnTo>
                  <a:pt x="2599" y="316"/>
                </a:lnTo>
                <a:lnTo>
                  <a:pt x="2599" y="314"/>
                </a:lnTo>
                <a:lnTo>
                  <a:pt x="2600" y="316"/>
                </a:lnTo>
                <a:lnTo>
                  <a:pt x="2601" y="317"/>
                </a:lnTo>
                <a:lnTo>
                  <a:pt x="2601" y="315"/>
                </a:lnTo>
                <a:lnTo>
                  <a:pt x="2602" y="318"/>
                </a:lnTo>
                <a:lnTo>
                  <a:pt x="2602" y="313"/>
                </a:lnTo>
                <a:lnTo>
                  <a:pt x="2603" y="314"/>
                </a:lnTo>
                <a:lnTo>
                  <a:pt x="2603" y="312"/>
                </a:lnTo>
                <a:lnTo>
                  <a:pt x="2604" y="312"/>
                </a:lnTo>
                <a:lnTo>
                  <a:pt x="2604" y="310"/>
                </a:lnTo>
                <a:lnTo>
                  <a:pt x="2605" y="323"/>
                </a:lnTo>
                <a:lnTo>
                  <a:pt x="2606" y="331"/>
                </a:lnTo>
                <a:lnTo>
                  <a:pt x="2606" y="287"/>
                </a:lnTo>
                <a:lnTo>
                  <a:pt x="2607" y="244"/>
                </a:lnTo>
                <a:lnTo>
                  <a:pt x="2607" y="201"/>
                </a:lnTo>
                <a:lnTo>
                  <a:pt x="2608" y="157"/>
                </a:lnTo>
                <a:lnTo>
                  <a:pt x="2609" y="201"/>
                </a:lnTo>
                <a:lnTo>
                  <a:pt x="2609" y="245"/>
                </a:lnTo>
                <a:lnTo>
                  <a:pt x="2610" y="289"/>
                </a:lnTo>
                <a:lnTo>
                  <a:pt x="2611" y="332"/>
                </a:lnTo>
                <a:lnTo>
                  <a:pt x="2611" y="371"/>
                </a:lnTo>
                <a:lnTo>
                  <a:pt x="2612" y="363"/>
                </a:lnTo>
                <a:lnTo>
                  <a:pt x="2612" y="364"/>
                </a:lnTo>
                <a:lnTo>
                  <a:pt x="2613" y="366"/>
                </a:lnTo>
                <a:lnTo>
                  <a:pt x="2614" y="365"/>
                </a:lnTo>
                <a:lnTo>
                  <a:pt x="2614" y="369"/>
                </a:lnTo>
                <a:lnTo>
                  <a:pt x="2615" y="369"/>
                </a:lnTo>
                <a:lnTo>
                  <a:pt x="2615" y="370"/>
                </a:lnTo>
                <a:lnTo>
                  <a:pt x="2616" y="372"/>
                </a:lnTo>
                <a:lnTo>
                  <a:pt x="2617" y="373"/>
                </a:lnTo>
                <a:lnTo>
                  <a:pt x="2617" y="376"/>
                </a:lnTo>
                <a:lnTo>
                  <a:pt x="2618" y="374"/>
                </a:lnTo>
                <a:lnTo>
                  <a:pt x="2618" y="378"/>
                </a:lnTo>
                <a:lnTo>
                  <a:pt x="2619" y="374"/>
                </a:lnTo>
                <a:lnTo>
                  <a:pt x="2619" y="375"/>
                </a:lnTo>
                <a:lnTo>
                  <a:pt x="2620" y="373"/>
                </a:lnTo>
                <a:lnTo>
                  <a:pt x="2620" y="369"/>
                </a:lnTo>
                <a:lnTo>
                  <a:pt x="2621" y="366"/>
                </a:lnTo>
                <a:lnTo>
                  <a:pt x="2622" y="358"/>
                </a:lnTo>
                <a:lnTo>
                  <a:pt x="2622" y="352"/>
                </a:lnTo>
                <a:lnTo>
                  <a:pt x="2623" y="340"/>
                </a:lnTo>
                <a:lnTo>
                  <a:pt x="2624" y="331"/>
                </a:lnTo>
                <a:lnTo>
                  <a:pt x="2624" y="319"/>
                </a:lnTo>
                <a:lnTo>
                  <a:pt x="2625" y="306"/>
                </a:lnTo>
                <a:lnTo>
                  <a:pt x="2625" y="298"/>
                </a:lnTo>
                <a:lnTo>
                  <a:pt x="2626" y="285"/>
                </a:lnTo>
                <a:lnTo>
                  <a:pt x="2627" y="284"/>
                </a:lnTo>
                <a:lnTo>
                  <a:pt x="2627" y="284"/>
                </a:lnTo>
                <a:lnTo>
                  <a:pt x="2628" y="286"/>
                </a:lnTo>
                <a:lnTo>
                  <a:pt x="2629" y="293"/>
                </a:lnTo>
                <a:lnTo>
                  <a:pt x="2629" y="295"/>
                </a:lnTo>
                <a:lnTo>
                  <a:pt x="2630" y="299"/>
                </a:lnTo>
                <a:lnTo>
                  <a:pt x="2630" y="299"/>
                </a:lnTo>
                <a:lnTo>
                  <a:pt x="2631" y="303"/>
                </a:lnTo>
                <a:lnTo>
                  <a:pt x="2631" y="304"/>
                </a:lnTo>
                <a:lnTo>
                  <a:pt x="2632" y="304"/>
                </a:lnTo>
                <a:lnTo>
                  <a:pt x="2633" y="308"/>
                </a:lnTo>
                <a:lnTo>
                  <a:pt x="2633" y="305"/>
                </a:lnTo>
                <a:lnTo>
                  <a:pt x="2634" y="307"/>
                </a:lnTo>
                <a:lnTo>
                  <a:pt x="2634" y="308"/>
                </a:lnTo>
                <a:lnTo>
                  <a:pt x="2635" y="307"/>
                </a:lnTo>
                <a:lnTo>
                  <a:pt x="2635" y="308"/>
                </a:lnTo>
                <a:lnTo>
                  <a:pt x="2636" y="304"/>
                </a:lnTo>
                <a:lnTo>
                  <a:pt x="2637" y="308"/>
                </a:lnTo>
                <a:lnTo>
                  <a:pt x="2637" y="306"/>
                </a:lnTo>
                <a:lnTo>
                  <a:pt x="2638" y="312"/>
                </a:lnTo>
                <a:lnTo>
                  <a:pt x="2638" y="312"/>
                </a:lnTo>
                <a:lnTo>
                  <a:pt x="2639" y="314"/>
                </a:lnTo>
                <a:lnTo>
                  <a:pt x="2640" y="318"/>
                </a:lnTo>
                <a:lnTo>
                  <a:pt x="2640" y="313"/>
                </a:lnTo>
                <a:lnTo>
                  <a:pt x="2641" y="321"/>
                </a:lnTo>
                <a:lnTo>
                  <a:pt x="2642" y="318"/>
                </a:lnTo>
                <a:lnTo>
                  <a:pt x="2642" y="323"/>
                </a:lnTo>
                <a:lnTo>
                  <a:pt x="2643" y="320"/>
                </a:lnTo>
                <a:lnTo>
                  <a:pt x="2643" y="324"/>
                </a:lnTo>
                <a:lnTo>
                  <a:pt x="2644" y="323"/>
                </a:lnTo>
                <a:lnTo>
                  <a:pt x="2645" y="318"/>
                </a:lnTo>
                <a:lnTo>
                  <a:pt x="2645" y="320"/>
                </a:lnTo>
                <a:lnTo>
                  <a:pt x="2646" y="318"/>
                </a:lnTo>
                <a:lnTo>
                  <a:pt x="2646" y="314"/>
                </a:lnTo>
                <a:lnTo>
                  <a:pt x="2647" y="318"/>
                </a:lnTo>
                <a:lnTo>
                  <a:pt x="2647" y="312"/>
                </a:lnTo>
                <a:lnTo>
                  <a:pt x="2648" y="317"/>
                </a:lnTo>
                <a:lnTo>
                  <a:pt x="2649" y="311"/>
                </a:lnTo>
                <a:lnTo>
                  <a:pt x="2649" y="312"/>
                </a:lnTo>
                <a:lnTo>
                  <a:pt x="2650" y="307"/>
                </a:lnTo>
                <a:lnTo>
                  <a:pt x="2650" y="304"/>
                </a:lnTo>
                <a:lnTo>
                  <a:pt x="2651" y="300"/>
                </a:lnTo>
                <a:lnTo>
                  <a:pt x="2651" y="297"/>
                </a:lnTo>
                <a:lnTo>
                  <a:pt x="2652" y="280"/>
                </a:lnTo>
                <a:lnTo>
                  <a:pt x="2653" y="297"/>
                </a:lnTo>
                <a:lnTo>
                  <a:pt x="2653" y="285"/>
                </a:lnTo>
                <a:lnTo>
                  <a:pt x="2654" y="284"/>
                </a:lnTo>
                <a:lnTo>
                  <a:pt x="2655" y="288"/>
                </a:lnTo>
                <a:lnTo>
                  <a:pt x="2655" y="297"/>
                </a:lnTo>
                <a:lnTo>
                  <a:pt x="2656" y="301"/>
                </a:lnTo>
                <a:lnTo>
                  <a:pt x="2656" y="310"/>
                </a:lnTo>
                <a:lnTo>
                  <a:pt x="2657" y="314"/>
                </a:lnTo>
                <a:lnTo>
                  <a:pt x="2658" y="318"/>
                </a:lnTo>
                <a:lnTo>
                  <a:pt x="2658" y="316"/>
                </a:lnTo>
                <a:lnTo>
                  <a:pt x="2659" y="315"/>
                </a:lnTo>
                <a:lnTo>
                  <a:pt x="2660" y="323"/>
                </a:lnTo>
                <a:lnTo>
                  <a:pt x="2660" y="314"/>
                </a:lnTo>
                <a:lnTo>
                  <a:pt x="2661" y="318"/>
                </a:lnTo>
                <a:lnTo>
                  <a:pt x="2661" y="317"/>
                </a:lnTo>
                <a:lnTo>
                  <a:pt x="2662" y="317"/>
                </a:lnTo>
                <a:lnTo>
                  <a:pt x="2662" y="316"/>
                </a:lnTo>
                <a:lnTo>
                  <a:pt x="2663" y="314"/>
                </a:lnTo>
                <a:lnTo>
                  <a:pt x="2663" y="314"/>
                </a:lnTo>
                <a:lnTo>
                  <a:pt x="2664" y="312"/>
                </a:lnTo>
                <a:lnTo>
                  <a:pt x="2665" y="331"/>
                </a:lnTo>
                <a:lnTo>
                  <a:pt x="2665" y="320"/>
                </a:lnTo>
                <a:lnTo>
                  <a:pt x="2666" y="277"/>
                </a:lnTo>
                <a:lnTo>
                  <a:pt x="2666" y="233"/>
                </a:lnTo>
                <a:lnTo>
                  <a:pt x="2667" y="190"/>
                </a:lnTo>
                <a:lnTo>
                  <a:pt x="2668" y="146"/>
                </a:lnTo>
                <a:lnTo>
                  <a:pt x="2668" y="190"/>
                </a:lnTo>
                <a:lnTo>
                  <a:pt x="2669" y="234"/>
                </a:lnTo>
                <a:lnTo>
                  <a:pt x="2669" y="277"/>
                </a:lnTo>
                <a:lnTo>
                  <a:pt x="2670" y="321"/>
                </a:lnTo>
                <a:lnTo>
                  <a:pt x="2671" y="365"/>
                </a:lnTo>
                <a:lnTo>
                  <a:pt x="2671" y="366"/>
                </a:lnTo>
                <a:lnTo>
                  <a:pt x="2672" y="370"/>
                </a:lnTo>
                <a:lnTo>
                  <a:pt x="2673" y="367"/>
                </a:lnTo>
                <a:lnTo>
                  <a:pt x="2673" y="372"/>
                </a:lnTo>
                <a:lnTo>
                  <a:pt x="2674" y="370"/>
                </a:lnTo>
                <a:lnTo>
                  <a:pt x="2674" y="371"/>
                </a:lnTo>
                <a:lnTo>
                  <a:pt x="2675" y="377"/>
                </a:lnTo>
                <a:lnTo>
                  <a:pt x="2676" y="377"/>
                </a:lnTo>
                <a:lnTo>
                  <a:pt x="2676" y="379"/>
                </a:lnTo>
                <a:lnTo>
                  <a:pt x="2677" y="382"/>
                </a:lnTo>
                <a:lnTo>
                  <a:pt x="2677" y="382"/>
                </a:lnTo>
                <a:lnTo>
                  <a:pt x="2678" y="383"/>
                </a:lnTo>
                <a:lnTo>
                  <a:pt x="2678" y="384"/>
                </a:lnTo>
                <a:lnTo>
                  <a:pt x="2679" y="385"/>
                </a:lnTo>
                <a:lnTo>
                  <a:pt x="2679" y="380"/>
                </a:lnTo>
                <a:lnTo>
                  <a:pt x="2680" y="377"/>
                </a:lnTo>
                <a:lnTo>
                  <a:pt x="2681" y="370"/>
                </a:lnTo>
                <a:lnTo>
                  <a:pt x="2681" y="364"/>
                </a:lnTo>
                <a:lnTo>
                  <a:pt x="2682" y="354"/>
                </a:lnTo>
                <a:lnTo>
                  <a:pt x="2682" y="346"/>
                </a:lnTo>
                <a:lnTo>
                  <a:pt x="2683" y="340"/>
                </a:lnTo>
                <a:lnTo>
                  <a:pt x="2684" y="325"/>
                </a:lnTo>
                <a:lnTo>
                  <a:pt x="2684" y="317"/>
                </a:lnTo>
                <a:lnTo>
                  <a:pt x="2685" y="305"/>
                </a:lnTo>
                <a:lnTo>
                  <a:pt x="2686" y="295"/>
                </a:lnTo>
                <a:lnTo>
                  <a:pt x="2686" y="297"/>
                </a:lnTo>
                <a:lnTo>
                  <a:pt x="2687" y="298"/>
                </a:lnTo>
                <a:lnTo>
                  <a:pt x="2687" y="303"/>
                </a:lnTo>
                <a:lnTo>
                  <a:pt x="2688" y="305"/>
                </a:lnTo>
                <a:lnTo>
                  <a:pt x="2689" y="308"/>
                </a:lnTo>
                <a:lnTo>
                  <a:pt x="2689" y="313"/>
                </a:lnTo>
                <a:lnTo>
                  <a:pt x="2690" y="314"/>
                </a:lnTo>
                <a:lnTo>
                  <a:pt x="2690" y="317"/>
                </a:lnTo>
                <a:lnTo>
                  <a:pt x="2691" y="316"/>
                </a:lnTo>
                <a:lnTo>
                  <a:pt x="2692" y="321"/>
                </a:lnTo>
                <a:lnTo>
                  <a:pt x="2692" y="317"/>
                </a:lnTo>
                <a:lnTo>
                  <a:pt x="2693" y="317"/>
                </a:lnTo>
                <a:lnTo>
                  <a:pt x="2693" y="319"/>
                </a:lnTo>
                <a:lnTo>
                  <a:pt x="2694" y="317"/>
                </a:lnTo>
                <a:lnTo>
                  <a:pt x="2694" y="320"/>
                </a:lnTo>
                <a:lnTo>
                  <a:pt x="2695" y="318"/>
                </a:lnTo>
                <a:lnTo>
                  <a:pt x="2696" y="322"/>
                </a:lnTo>
                <a:lnTo>
                  <a:pt x="2696" y="323"/>
                </a:lnTo>
                <a:lnTo>
                  <a:pt x="2697" y="320"/>
                </a:lnTo>
                <a:lnTo>
                  <a:pt x="2697" y="320"/>
                </a:lnTo>
                <a:lnTo>
                  <a:pt x="2698" y="320"/>
                </a:lnTo>
                <a:lnTo>
                  <a:pt x="2699" y="323"/>
                </a:lnTo>
                <a:lnTo>
                  <a:pt x="2699" y="321"/>
                </a:lnTo>
                <a:lnTo>
                  <a:pt x="2700" y="323"/>
                </a:lnTo>
                <a:lnTo>
                  <a:pt x="2700" y="322"/>
                </a:lnTo>
                <a:lnTo>
                  <a:pt x="2701" y="323"/>
                </a:lnTo>
                <a:lnTo>
                  <a:pt x="2702" y="323"/>
                </a:lnTo>
                <a:lnTo>
                  <a:pt x="2702" y="320"/>
                </a:lnTo>
                <a:lnTo>
                  <a:pt x="2703" y="321"/>
                </a:lnTo>
                <a:lnTo>
                  <a:pt x="2704" y="319"/>
                </a:lnTo>
                <a:lnTo>
                  <a:pt x="2704" y="318"/>
                </a:lnTo>
                <a:lnTo>
                  <a:pt x="2705" y="319"/>
                </a:lnTo>
                <a:lnTo>
                  <a:pt x="2705" y="314"/>
                </a:lnTo>
                <a:lnTo>
                  <a:pt x="2706" y="317"/>
                </a:lnTo>
                <a:lnTo>
                  <a:pt x="2706" y="317"/>
                </a:lnTo>
                <a:lnTo>
                  <a:pt x="2707" y="315"/>
                </a:lnTo>
                <a:lnTo>
                  <a:pt x="2708" y="315"/>
                </a:lnTo>
                <a:lnTo>
                  <a:pt x="2708" y="311"/>
                </a:lnTo>
                <a:lnTo>
                  <a:pt x="2709" y="308"/>
                </a:lnTo>
                <a:lnTo>
                  <a:pt x="2709" y="304"/>
                </a:lnTo>
                <a:lnTo>
                  <a:pt x="2710" y="306"/>
                </a:lnTo>
                <a:lnTo>
                  <a:pt x="2710" y="297"/>
                </a:lnTo>
                <a:lnTo>
                  <a:pt x="2711" y="292"/>
                </a:lnTo>
                <a:lnTo>
                  <a:pt x="2712" y="282"/>
                </a:lnTo>
                <a:lnTo>
                  <a:pt x="2712" y="292"/>
                </a:lnTo>
                <a:lnTo>
                  <a:pt x="2713" y="284"/>
                </a:lnTo>
                <a:lnTo>
                  <a:pt x="2713" y="288"/>
                </a:lnTo>
                <a:lnTo>
                  <a:pt x="2714" y="288"/>
                </a:lnTo>
                <a:lnTo>
                  <a:pt x="2715" y="291"/>
                </a:lnTo>
                <a:lnTo>
                  <a:pt x="2715" y="307"/>
                </a:lnTo>
                <a:lnTo>
                  <a:pt x="2716" y="310"/>
                </a:lnTo>
                <a:lnTo>
                  <a:pt x="2717" y="312"/>
                </a:lnTo>
                <a:lnTo>
                  <a:pt x="2717" y="317"/>
                </a:lnTo>
                <a:lnTo>
                  <a:pt x="2718" y="312"/>
                </a:lnTo>
                <a:lnTo>
                  <a:pt x="2718" y="316"/>
                </a:lnTo>
                <a:lnTo>
                  <a:pt x="2719" y="315"/>
                </a:lnTo>
                <a:lnTo>
                  <a:pt x="2720" y="312"/>
                </a:lnTo>
                <a:lnTo>
                  <a:pt x="2720" y="317"/>
                </a:lnTo>
                <a:lnTo>
                  <a:pt x="2721" y="314"/>
                </a:lnTo>
                <a:lnTo>
                  <a:pt x="2721" y="317"/>
                </a:lnTo>
                <a:lnTo>
                  <a:pt x="2722" y="310"/>
                </a:lnTo>
                <a:lnTo>
                  <a:pt x="2723" y="313"/>
                </a:lnTo>
                <a:lnTo>
                  <a:pt x="2723" y="306"/>
                </a:lnTo>
                <a:lnTo>
                  <a:pt x="2724" y="318"/>
                </a:lnTo>
                <a:lnTo>
                  <a:pt x="2724" y="337"/>
                </a:lnTo>
                <a:lnTo>
                  <a:pt x="2725" y="294"/>
                </a:lnTo>
                <a:lnTo>
                  <a:pt x="2725" y="250"/>
                </a:lnTo>
                <a:lnTo>
                  <a:pt x="2726" y="207"/>
                </a:lnTo>
                <a:lnTo>
                  <a:pt x="2727" y="164"/>
                </a:lnTo>
                <a:lnTo>
                  <a:pt x="2727" y="207"/>
                </a:lnTo>
                <a:lnTo>
                  <a:pt x="2728" y="251"/>
                </a:lnTo>
                <a:lnTo>
                  <a:pt x="2728" y="295"/>
                </a:lnTo>
                <a:lnTo>
                  <a:pt x="2729" y="338"/>
                </a:lnTo>
                <a:lnTo>
                  <a:pt x="2730" y="370"/>
                </a:lnTo>
                <a:lnTo>
                  <a:pt x="2730" y="364"/>
                </a:lnTo>
                <a:lnTo>
                  <a:pt x="2731" y="366"/>
                </a:lnTo>
                <a:lnTo>
                  <a:pt x="2731" y="366"/>
                </a:lnTo>
                <a:lnTo>
                  <a:pt x="2732" y="367"/>
                </a:lnTo>
                <a:lnTo>
                  <a:pt x="2733" y="370"/>
                </a:lnTo>
                <a:lnTo>
                  <a:pt x="2733" y="370"/>
                </a:lnTo>
                <a:lnTo>
                  <a:pt x="2734" y="373"/>
                </a:lnTo>
                <a:lnTo>
                  <a:pt x="2735" y="372"/>
                </a:lnTo>
                <a:lnTo>
                  <a:pt x="2735" y="375"/>
                </a:lnTo>
                <a:lnTo>
                  <a:pt x="2736" y="376"/>
                </a:lnTo>
                <a:lnTo>
                  <a:pt x="2736" y="375"/>
                </a:lnTo>
                <a:lnTo>
                  <a:pt x="2737" y="379"/>
                </a:lnTo>
                <a:lnTo>
                  <a:pt x="2737" y="375"/>
                </a:lnTo>
                <a:lnTo>
                  <a:pt x="2738" y="378"/>
                </a:lnTo>
                <a:lnTo>
                  <a:pt x="2739" y="376"/>
                </a:lnTo>
                <a:lnTo>
                  <a:pt x="2739" y="372"/>
                </a:lnTo>
                <a:lnTo>
                  <a:pt x="2740" y="370"/>
                </a:lnTo>
                <a:lnTo>
                  <a:pt x="2740" y="361"/>
                </a:lnTo>
                <a:lnTo>
                  <a:pt x="2741" y="354"/>
                </a:lnTo>
                <a:lnTo>
                  <a:pt x="2741" y="342"/>
                </a:lnTo>
                <a:lnTo>
                  <a:pt x="2742" y="336"/>
                </a:lnTo>
                <a:lnTo>
                  <a:pt x="2743" y="325"/>
                </a:lnTo>
                <a:lnTo>
                  <a:pt x="2743" y="313"/>
                </a:lnTo>
                <a:lnTo>
                  <a:pt x="2744" y="305"/>
                </a:lnTo>
                <a:lnTo>
                  <a:pt x="2744" y="291"/>
                </a:lnTo>
                <a:lnTo>
                  <a:pt x="2745" y="289"/>
                </a:lnTo>
                <a:lnTo>
                  <a:pt x="2746" y="286"/>
                </a:lnTo>
                <a:lnTo>
                  <a:pt x="2746" y="288"/>
                </a:lnTo>
                <a:lnTo>
                  <a:pt x="2747" y="293"/>
                </a:lnTo>
                <a:lnTo>
                  <a:pt x="2748" y="296"/>
                </a:lnTo>
                <a:lnTo>
                  <a:pt x="2748" y="303"/>
                </a:lnTo>
                <a:lnTo>
                  <a:pt x="2749" y="302"/>
                </a:lnTo>
                <a:lnTo>
                  <a:pt x="2749" y="308"/>
                </a:lnTo>
                <a:lnTo>
                  <a:pt x="2750" y="308"/>
                </a:lnTo>
                <a:lnTo>
                  <a:pt x="2751" y="308"/>
                </a:lnTo>
                <a:lnTo>
                  <a:pt x="2751" y="310"/>
                </a:lnTo>
                <a:lnTo>
                  <a:pt x="2752" y="310"/>
                </a:lnTo>
                <a:lnTo>
                  <a:pt x="2752" y="312"/>
                </a:lnTo>
                <a:lnTo>
                  <a:pt x="2753" y="312"/>
                </a:lnTo>
                <a:lnTo>
                  <a:pt x="2753" y="312"/>
                </a:lnTo>
                <a:lnTo>
                  <a:pt x="2754" y="313"/>
                </a:lnTo>
                <a:lnTo>
                  <a:pt x="2755" y="312"/>
                </a:lnTo>
                <a:lnTo>
                  <a:pt x="2755" y="316"/>
                </a:lnTo>
                <a:lnTo>
                  <a:pt x="2756" y="313"/>
                </a:lnTo>
                <a:lnTo>
                  <a:pt x="2756" y="318"/>
                </a:lnTo>
                <a:lnTo>
                  <a:pt x="2757" y="316"/>
                </a:lnTo>
                <a:lnTo>
                  <a:pt x="2758" y="317"/>
                </a:lnTo>
                <a:lnTo>
                  <a:pt x="2758" y="320"/>
                </a:lnTo>
                <a:lnTo>
                  <a:pt x="2759" y="320"/>
                </a:lnTo>
                <a:lnTo>
                  <a:pt x="2759" y="322"/>
                </a:lnTo>
                <a:lnTo>
                  <a:pt x="2760" y="321"/>
                </a:lnTo>
                <a:lnTo>
                  <a:pt x="2761" y="322"/>
                </a:lnTo>
                <a:lnTo>
                  <a:pt x="2761" y="320"/>
                </a:lnTo>
                <a:lnTo>
                  <a:pt x="2762" y="321"/>
                </a:lnTo>
                <a:lnTo>
                  <a:pt x="2762" y="321"/>
                </a:lnTo>
                <a:lnTo>
                  <a:pt x="2763" y="318"/>
                </a:lnTo>
                <a:lnTo>
                  <a:pt x="2764" y="320"/>
                </a:lnTo>
                <a:lnTo>
                  <a:pt x="2764" y="317"/>
                </a:lnTo>
                <a:lnTo>
                  <a:pt x="2765" y="318"/>
                </a:lnTo>
                <a:lnTo>
                  <a:pt x="2766" y="316"/>
                </a:lnTo>
                <a:lnTo>
                  <a:pt x="2766" y="314"/>
                </a:lnTo>
                <a:lnTo>
                  <a:pt x="2767" y="313"/>
                </a:lnTo>
                <a:lnTo>
                  <a:pt x="2767" y="310"/>
                </a:lnTo>
                <a:lnTo>
                  <a:pt x="2768" y="309"/>
                </a:lnTo>
                <a:lnTo>
                  <a:pt x="2768" y="302"/>
                </a:lnTo>
                <a:lnTo>
                  <a:pt x="2769" y="303"/>
                </a:lnTo>
                <a:lnTo>
                  <a:pt x="2769" y="303"/>
                </a:lnTo>
                <a:lnTo>
                  <a:pt x="2770" y="296"/>
                </a:lnTo>
                <a:lnTo>
                  <a:pt x="2771" y="287"/>
                </a:lnTo>
                <a:lnTo>
                  <a:pt x="2771" y="281"/>
                </a:lnTo>
                <a:lnTo>
                  <a:pt x="2772" y="287"/>
                </a:lnTo>
                <a:lnTo>
                  <a:pt x="2772" y="277"/>
                </a:lnTo>
                <a:lnTo>
                  <a:pt x="2773" y="287"/>
                </a:lnTo>
                <a:lnTo>
                  <a:pt x="2774" y="285"/>
                </a:lnTo>
                <a:lnTo>
                  <a:pt x="2774" y="289"/>
                </a:lnTo>
                <a:lnTo>
                  <a:pt x="2775" y="307"/>
                </a:lnTo>
                <a:lnTo>
                  <a:pt x="2776" y="306"/>
                </a:lnTo>
                <a:lnTo>
                  <a:pt x="2776" y="313"/>
                </a:lnTo>
                <a:lnTo>
                  <a:pt x="2777" y="313"/>
                </a:lnTo>
                <a:lnTo>
                  <a:pt x="2777" y="312"/>
                </a:lnTo>
                <a:lnTo>
                  <a:pt x="2778" y="314"/>
                </a:lnTo>
                <a:lnTo>
                  <a:pt x="2779" y="312"/>
                </a:lnTo>
                <a:lnTo>
                  <a:pt x="2779" y="314"/>
                </a:lnTo>
                <a:lnTo>
                  <a:pt x="2780" y="312"/>
                </a:lnTo>
                <a:lnTo>
                  <a:pt x="2780" y="314"/>
                </a:lnTo>
                <a:lnTo>
                  <a:pt x="2781" y="313"/>
                </a:lnTo>
                <a:lnTo>
                  <a:pt x="2782" y="310"/>
                </a:lnTo>
                <a:lnTo>
                  <a:pt x="2782" y="312"/>
                </a:lnTo>
                <a:lnTo>
                  <a:pt x="2783" y="307"/>
                </a:lnTo>
                <a:lnTo>
                  <a:pt x="2783" y="317"/>
                </a:lnTo>
                <a:lnTo>
                  <a:pt x="2784" y="336"/>
                </a:lnTo>
                <a:lnTo>
                  <a:pt x="2784" y="293"/>
                </a:lnTo>
                <a:lnTo>
                  <a:pt x="2785" y="249"/>
                </a:lnTo>
                <a:lnTo>
                  <a:pt x="2785" y="206"/>
                </a:lnTo>
                <a:lnTo>
                  <a:pt x="2786" y="163"/>
                </a:lnTo>
                <a:lnTo>
                  <a:pt x="2787" y="180"/>
                </a:lnTo>
                <a:lnTo>
                  <a:pt x="2787" y="224"/>
                </a:lnTo>
                <a:lnTo>
                  <a:pt x="2788" y="268"/>
                </a:lnTo>
                <a:lnTo>
                  <a:pt x="2789" y="312"/>
                </a:lnTo>
                <a:lnTo>
                  <a:pt x="2789" y="355"/>
                </a:lnTo>
                <a:lnTo>
                  <a:pt x="2790" y="367"/>
                </a:lnTo>
                <a:lnTo>
                  <a:pt x="2790" y="367"/>
                </a:lnTo>
                <a:lnTo>
                  <a:pt x="2791" y="365"/>
                </a:lnTo>
                <a:lnTo>
                  <a:pt x="2792" y="367"/>
                </a:lnTo>
                <a:lnTo>
                  <a:pt x="2792" y="368"/>
                </a:lnTo>
                <a:lnTo>
                  <a:pt x="2793" y="367"/>
                </a:lnTo>
                <a:lnTo>
                  <a:pt x="2793" y="372"/>
                </a:lnTo>
                <a:lnTo>
                  <a:pt x="2794" y="371"/>
                </a:lnTo>
                <a:lnTo>
                  <a:pt x="2795" y="378"/>
                </a:lnTo>
                <a:lnTo>
                  <a:pt x="2795" y="374"/>
                </a:lnTo>
                <a:lnTo>
                  <a:pt x="2796" y="378"/>
                </a:lnTo>
                <a:lnTo>
                  <a:pt x="2796" y="379"/>
                </a:lnTo>
                <a:lnTo>
                  <a:pt x="2797" y="375"/>
                </a:lnTo>
                <a:lnTo>
                  <a:pt x="2798" y="380"/>
                </a:lnTo>
                <a:lnTo>
                  <a:pt x="2798" y="380"/>
                </a:lnTo>
                <a:lnTo>
                  <a:pt x="2799" y="380"/>
                </a:lnTo>
                <a:lnTo>
                  <a:pt x="2799" y="374"/>
                </a:lnTo>
                <a:lnTo>
                  <a:pt x="2800" y="370"/>
                </a:lnTo>
                <a:lnTo>
                  <a:pt x="2800" y="365"/>
                </a:lnTo>
                <a:lnTo>
                  <a:pt x="2801" y="354"/>
                </a:lnTo>
                <a:lnTo>
                  <a:pt x="2802" y="346"/>
                </a:lnTo>
                <a:lnTo>
                  <a:pt x="2802" y="336"/>
                </a:lnTo>
                <a:lnTo>
                  <a:pt x="2803" y="325"/>
                </a:lnTo>
                <a:lnTo>
                  <a:pt x="2803" y="312"/>
                </a:lnTo>
                <a:lnTo>
                  <a:pt x="2804" y="305"/>
                </a:lnTo>
                <a:lnTo>
                  <a:pt x="2805" y="298"/>
                </a:lnTo>
                <a:lnTo>
                  <a:pt x="2805" y="297"/>
                </a:lnTo>
                <a:lnTo>
                  <a:pt x="2806" y="299"/>
                </a:lnTo>
                <a:lnTo>
                  <a:pt x="2807" y="299"/>
                </a:lnTo>
                <a:lnTo>
                  <a:pt x="2807" y="307"/>
                </a:lnTo>
                <a:lnTo>
                  <a:pt x="2808" y="309"/>
                </a:lnTo>
                <a:lnTo>
                  <a:pt x="2808" y="313"/>
                </a:lnTo>
                <a:lnTo>
                  <a:pt x="2809" y="317"/>
                </a:lnTo>
                <a:lnTo>
                  <a:pt x="2810" y="317"/>
                </a:lnTo>
                <a:lnTo>
                  <a:pt x="2810" y="318"/>
                </a:lnTo>
                <a:lnTo>
                  <a:pt x="2811" y="320"/>
                </a:lnTo>
                <a:lnTo>
                  <a:pt x="2811" y="323"/>
                </a:lnTo>
                <a:lnTo>
                  <a:pt x="2812" y="319"/>
                </a:lnTo>
                <a:lnTo>
                  <a:pt x="2812" y="320"/>
                </a:lnTo>
                <a:lnTo>
                  <a:pt x="2813" y="321"/>
                </a:lnTo>
                <a:lnTo>
                  <a:pt x="2814" y="316"/>
                </a:lnTo>
                <a:lnTo>
                  <a:pt x="2814" y="322"/>
                </a:lnTo>
                <a:lnTo>
                  <a:pt x="2815" y="319"/>
                </a:lnTo>
                <a:lnTo>
                  <a:pt x="2815" y="320"/>
                </a:lnTo>
                <a:lnTo>
                  <a:pt x="2816" y="323"/>
                </a:lnTo>
                <a:lnTo>
                  <a:pt x="2816" y="323"/>
                </a:lnTo>
                <a:lnTo>
                  <a:pt x="2817" y="331"/>
                </a:lnTo>
                <a:lnTo>
                  <a:pt x="2818" y="325"/>
                </a:lnTo>
                <a:lnTo>
                  <a:pt x="2818" y="330"/>
                </a:lnTo>
                <a:lnTo>
                  <a:pt x="2819" y="331"/>
                </a:lnTo>
                <a:lnTo>
                  <a:pt x="2820" y="331"/>
                </a:lnTo>
                <a:lnTo>
                  <a:pt x="2820" y="334"/>
                </a:lnTo>
                <a:lnTo>
                  <a:pt x="2821" y="334"/>
                </a:lnTo>
                <a:lnTo>
                  <a:pt x="2821" y="338"/>
                </a:lnTo>
                <a:lnTo>
                  <a:pt x="2822" y="334"/>
                </a:lnTo>
                <a:lnTo>
                  <a:pt x="2823" y="338"/>
                </a:lnTo>
                <a:lnTo>
                  <a:pt x="2823" y="339"/>
                </a:lnTo>
                <a:lnTo>
                  <a:pt x="2824" y="332"/>
                </a:lnTo>
                <a:lnTo>
                  <a:pt x="2824" y="337"/>
                </a:lnTo>
                <a:lnTo>
                  <a:pt x="2825" y="330"/>
                </a:lnTo>
                <a:lnTo>
                  <a:pt x="2826" y="333"/>
                </a:lnTo>
                <a:lnTo>
                  <a:pt x="2826" y="330"/>
                </a:lnTo>
                <a:lnTo>
                  <a:pt x="2827" y="331"/>
                </a:lnTo>
                <a:lnTo>
                  <a:pt x="2827" y="330"/>
                </a:lnTo>
                <a:lnTo>
                  <a:pt x="2828" y="326"/>
                </a:lnTo>
                <a:lnTo>
                  <a:pt x="2828" y="320"/>
                </a:lnTo>
                <a:lnTo>
                  <a:pt x="2829" y="319"/>
                </a:lnTo>
                <a:lnTo>
                  <a:pt x="2830" y="323"/>
                </a:lnTo>
                <a:lnTo>
                  <a:pt x="2830" y="312"/>
                </a:lnTo>
                <a:lnTo>
                  <a:pt x="2831" y="297"/>
                </a:lnTo>
                <a:lnTo>
                  <a:pt x="2831" y="313"/>
                </a:lnTo>
                <a:lnTo>
                  <a:pt x="2832" y="298"/>
                </a:lnTo>
                <a:lnTo>
                  <a:pt x="2833" y="305"/>
                </a:lnTo>
                <a:lnTo>
                  <a:pt x="2833" y="302"/>
                </a:lnTo>
                <a:lnTo>
                  <a:pt x="2834" y="314"/>
                </a:lnTo>
                <a:lnTo>
                  <a:pt x="2834" y="325"/>
                </a:lnTo>
                <a:lnTo>
                  <a:pt x="2835" y="326"/>
                </a:lnTo>
                <a:lnTo>
                  <a:pt x="2836" y="336"/>
                </a:lnTo>
                <a:lnTo>
                  <a:pt x="2836" y="334"/>
                </a:lnTo>
                <a:lnTo>
                  <a:pt x="2837" y="334"/>
                </a:lnTo>
                <a:lnTo>
                  <a:pt x="2838" y="336"/>
                </a:lnTo>
                <a:lnTo>
                  <a:pt x="2838" y="337"/>
                </a:lnTo>
                <a:lnTo>
                  <a:pt x="2839" y="336"/>
                </a:lnTo>
                <a:lnTo>
                  <a:pt x="2839" y="336"/>
                </a:lnTo>
                <a:lnTo>
                  <a:pt x="2840" y="336"/>
                </a:lnTo>
                <a:lnTo>
                  <a:pt x="2841" y="338"/>
                </a:lnTo>
                <a:lnTo>
                  <a:pt x="2841" y="335"/>
                </a:lnTo>
                <a:lnTo>
                  <a:pt x="2842" y="331"/>
                </a:lnTo>
                <a:lnTo>
                  <a:pt x="2842" y="330"/>
                </a:lnTo>
                <a:lnTo>
                  <a:pt x="2843" y="341"/>
                </a:lnTo>
                <a:lnTo>
                  <a:pt x="2843" y="358"/>
                </a:lnTo>
                <a:lnTo>
                  <a:pt x="2844" y="314"/>
                </a:lnTo>
                <a:lnTo>
                  <a:pt x="2844" y="271"/>
                </a:lnTo>
                <a:lnTo>
                  <a:pt x="2845" y="227"/>
                </a:lnTo>
                <a:lnTo>
                  <a:pt x="2846" y="184"/>
                </a:lnTo>
                <a:lnTo>
                  <a:pt x="2846" y="228"/>
                </a:lnTo>
                <a:lnTo>
                  <a:pt x="2847" y="271"/>
                </a:lnTo>
                <a:lnTo>
                  <a:pt x="2847" y="315"/>
                </a:lnTo>
                <a:lnTo>
                  <a:pt x="2848" y="359"/>
                </a:lnTo>
                <a:lnTo>
                  <a:pt x="2849" y="386"/>
                </a:lnTo>
                <a:lnTo>
                  <a:pt x="2849" y="386"/>
                </a:lnTo>
                <a:lnTo>
                  <a:pt x="2850" y="381"/>
                </a:lnTo>
                <a:lnTo>
                  <a:pt x="2851" y="385"/>
                </a:lnTo>
                <a:lnTo>
                  <a:pt x="2851" y="383"/>
                </a:lnTo>
                <a:lnTo>
                  <a:pt x="2852" y="386"/>
                </a:lnTo>
                <a:lnTo>
                  <a:pt x="2852" y="389"/>
                </a:lnTo>
                <a:lnTo>
                  <a:pt x="2853" y="387"/>
                </a:lnTo>
                <a:lnTo>
                  <a:pt x="2854" y="391"/>
                </a:lnTo>
                <a:lnTo>
                  <a:pt x="2854" y="391"/>
                </a:lnTo>
                <a:lnTo>
                  <a:pt x="2855" y="392"/>
                </a:lnTo>
                <a:lnTo>
                  <a:pt x="2855" y="395"/>
                </a:lnTo>
                <a:lnTo>
                  <a:pt x="2856" y="395"/>
                </a:lnTo>
                <a:lnTo>
                  <a:pt x="2857" y="397"/>
                </a:lnTo>
                <a:lnTo>
                  <a:pt x="2857" y="395"/>
                </a:lnTo>
                <a:lnTo>
                  <a:pt x="2858" y="394"/>
                </a:lnTo>
                <a:lnTo>
                  <a:pt x="2858" y="390"/>
                </a:lnTo>
                <a:lnTo>
                  <a:pt x="2859" y="384"/>
                </a:lnTo>
                <a:lnTo>
                  <a:pt x="2859" y="381"/>
                </a:lnTo>
                <a:lnTo>
                  <a:pt x="2860" y="369"/>
                </a:lnTo>
                <a:lnTo>
                  <a:pt x="2860" y="363"/>
                </a:lnTo>
                <a:lnTo>
                  <a:pt x="2861" y="351"/>
                </a:lnTo>
                <a:lnTo>
                  <a:pt x="2862" y="342"/>
                </a:lnTo>
                <a:lnTo>
                  <a:pt x="2862" y="335"/>
                </a:lnTo>
                <a:lnTo>
                  <a:pt x="2863" y="323"/>
                </a:lnTo>
                <a:lnTo>
                  <a:pt x="2864" y="314"/>
                </a:lnTo>
                <a:lnTo>
                  <a:pt x="2864" y="303"/>
                </a:lnTo>
                <a:lnTo>
                  <a:pt x="2865" y="305"/>
                </a:lnTo>
                <a:lnTo>
                  <a:pt x="2865" y="305"/>
                </a:lnTo>
                <a:lnTo>
                  <a:pt x="2866" y="308"/>
                </a:lnTo>
                <a:lnTo>
                  <a:pt x="2867" y="317"/>
                </a:lnTo>
                <a:lnTo>
                  <a:pt x="2867" y="317"/>
                </a:lnTo>
                <a:lnTo>
                  <a:pt x="2868" y="323"/>
                </a:lnTo>
                <a:lnTo>
                  <a:pt x="2869" y="323"/>
                </a:lnTo>
                <a:lnTo>
                  <a:pt x="2869" y="323"/>
                </a:lnTo>
                <a:lnTo>
                  <a:pt x="2870" y="326"/>
                </a:lnTo>
                <a:lnTo>
                  <a:pt x="2870" y="325"/>
                </a:lnTo>
                <a:lnTo>
                  <a:pt x="2871" y="327"/>
                </a:lnTo>
                <a:lnTo>
                  <a:pt x="2872" y="325"/>
                </a:lnTo>
                <a:lnTo>
                  <a:pt x="2872" y="328"/>
                </a:lnTo>
                <a:lnTo>
                  <a:pt x="2873" y="325"/>
                </a:lnTo>
                <a:lnTo>
                  <a:pt x="2873" y="326"/>
                </a:lnTo>
                <a:lnTo>
                  <a:pt x="2874" y="330"/>
                </a:lnTo>
                <a:lnTo>
                  <a:pt x="2874" y="329"/>
                </a:lnTo>
                <a:lnTo>
                  <a:pt x="2875" y="332"/>
                </a:lnTo>
                <a:lnTo>
                  <a:pt x="2875" y="330"/>
                </a:lnTo>
                <a:lnTo>
                  <a:pt x="2876" y="331"/>
                </a:lnTo>
                <a:lnTo>
                  <a:pt x="2877" y="331"/>
                </a:lnTo>
                <a:lnTo>
                  <a:pt x="2877" y="331"/>
                </a:lnTo>
                <a:lnTo>
                  <a:pt x="2878" y="333"/>
                </a:lnTo>
                <a:lnTo>
                  <a:pt x="2878" y="331"/>
                </a:lnTo>
                <a:lnTo>
                  <a:pt x="2879" y="333"/>
                </a:lnTo>
                <a:lnTo>
                  <a:pt x="2880" y="328"/>
                </a:lnTo>
                <a:lnTo>
                  <a:pt x="2880" y="330"/>
                </a:lnTo>
                <a:lnTo>
                  <a:pt x="2881" y="328"/>
                </a:lnTo>
                <a:lnTo>
                  <a:pt x="2882" y="328"/>
                </a:lnTo>
                <a:lnTo>
                  <a:pt x="2882" y="328"/>
                </a:lnTo>
                <a:lnTo>
                  <a:pt x="2883" y="325"/>
                </a:lnTo>
                <a:lnTo>
                  <a:pt x="2883" y="326"/>
                </a:lnTo>
                <a:lnTo>
                  <a:pt x="2884" y="323"/>
                </a:lnTo>
                <a:lnTo>
                  <a:pt x="2885" y="325"/>
                </a:lnTo>
                <a:lnTo>
                  <a:pt x="2885" y="321"/>
                </a:lnTo>
                <a:lnTo>
                  <a:pt x="2886" y="323"/>
                </a:lnTo>
                <a:lnTo>
                  <a:pt x="2886" y="323"/>
                </a:lnTo>
                <a:lnTo>
                  <a:pt x="2887" y="318"/>
                </a:lnTo>
                <a:lnTo>
                  <a:pt x="2888" y="318"/>
                </a:lnTo>
                <a:lnTo>
                  <a:pt x="2888" y="314"/>
                </a:lnTo>
                <a:lnTo>
                  <a:pt x="2889" y="316"/>
                </a:lnTo>
                <a:lnTo>
                  <a:pt x="2889" y="311"/>
                </a:lnTo>
                <a:lnTo>
                  <a:pt x="2890" y="295"/>
                </a:lnTo>
                <a:lnTo>
                  <a:pt x="2890" y="299"/>
                </a:lnTo>
                <a:lnTo>
                  <a:pt x="2891" y="292"/>
                </a:lnTo>
                <a:lnTo>
                  <a:pt x="2891" y="294"/>
                </a:lnTo>
                <a:lnTo>
                  <a:pt x="2892" y="298"/>
                </a:lnTo>
                <a:lnTo>
                  <a:pt x="2893" y="298"/>
                </a:lnTo>
                <a:lnTo>
                  <a:pt x="2893" y="303"/>
                </a:lnTo>
                <a:lnTo>
                  <a:pt x="2894" y="319"/>
                </a:lnTo>
                <a:lnTo>
                  <a:pt x="2895" y="321"/>
                </a:lnTo>
                <a:lnTo>
                  <a:pt x="2895" y="324"/>
                </a:lnTo>
                <a:lnTo>
                  <a:pt x="2896" y="326"/>
                </a:lnTo>
                <a:lnTo>
                  <a:pt x="2896" y="326"/>
                </a:lnTo>
                <a:lnTo>
                  <a:pt x="2897" y="327"/>
                </a:lnTo>
                <a:lnTo>
                  <a:pt x="2898" y="329"/>
                </a:lnTo>
                <a:lnTo>
                  <a:pt x="2898" y="327"/>
                </a:lnTo>
                <a:lnTo>
                  <a:pt x="2899" y="331"/>
                </a:lnTo>
                <a:lnTo>
                  <a:pt x="2900" y="325"/>
                </a:lnTo>
                <a:lnTo>
                  <a:pt x="2900" y="326"/>
                </a:lnTo>
                <a:lnTo>
                  <a:pt x="2901" y="325"/>
                </a:lnTo>
                <a:lnTo>
                  <a:pt x="2901" y="322"/>
                </a:lnTo>
                <a:lnTo>
                  <a:pt x="2902" y="322"/>
                </a:lnTo>
                <a:lnTo>
                  <a:pt x="2902" y="336"/>
                </a:lnTo>
                <a:lnTo>
                  <a:pt x="2903" y="347"/>
                </a:lnTo>
                <a:lnTo>
                  <a:pt x="2904" y="304"/>
                </a:lnTo>
                <a:lnTo>
                  <a:pt x="2904" y="261"/>
                </a:lnTo>
                <a:lnTo>
                  <a:pt x="2905" y="217"/>
                </a:lnTo>
                <a:lnTo>
                  <a:pt x="2905" y="174"/>
                </a:lnTo>
                <a:lnTo>
                  <a:pt x="2906" y="218"/>
                </a:lnTo>
                <a:lnTo>
                  <a:pt x="2906" y="261"/>
                </a:lnTo>
                <a:lnTo>
                  <a:pt x="2907" y="305"/>
                </a:lnTo>
                <a:lnTo>
                  <a:pt x="2908" y="348"/>
                </a:lnTo>
                <a:lnTo>
                  <a:pt x="2908" y="379"/>
                </a:lnTo>
                <a:lnTo>
                  <a:pt x="2909" y="376"/>
                </a:lnTo>
                <a:lnTo>
                  <a:pt x="2909" y="377"/>
                </a:lnTo>
                <a:lnTo>
                  <a:pt x="2910" y="379"/>
                </a:lnTo>
                <a:lnTo>
                  <a:pt x="2911" y="376"/>
                </a:lnTo>
                <a:lnTo>
                  <a:pt x="2911" y="381"/>
                </a:lnTo>
                <a:lnTo>
                  <a:pt x="2912" y="379"/>
                </a:lnTo>
                <a:lnTo>
                  <a:pt x="2913" y="381"/>
                </a:lnTo>
                <a:lnTo>
                  <a:pt x="2913" y="383"/>
                </a:lnTo>
                <a:lnTo>
                  <a:pt x="2914" y="383"/>
                </a:lnTo>
                <a:lnTo>
                  <a:pt x="2914" y="387"/>
                </a:lnTo>
                <a:lnTo>
                  <a:pt x="2915" y="386"/>
                </a:lnTo>
                <a:lnTo>
                  <a:pt x="2916" y="389"/>
                </a:lnTo>
                <a:lnTo>
                  <a:pt x="2916" y="388"/>
                </a:lnTo>
                <a:lnTo>
                  <a:pt x="2917" y="389"/>
                </a:lnTo>
                <a:lnTo>
                  <a:pt x="2917" y="387"/>
                </a:lnTo>
                <a:lnTo>
                  <a:pt x="2918" y="381"/>
                </a:lnTo>
                <a:lnTo>
                  <a:pt x="2918" y="381"/>
                </a:lnTo>
                <a:lnTo>
                  <a:pt x="2919" y="371"/>
                </a:lnTo>
                <a:lnTo>
                  <a:pt x="2920" y="365"/>
                </a:lnTo>
                <a:lnTo>
                  <a:pt x="2920" y="355"/>
                </a:lnTo>
                <a:lnTo>
                  <a:pt x="2921" y="344"/>
                </a:lnTo>
                <a:lnTo>
                  <a:pt x="2921" y="337"/>
                </a:lnTo>
                <a:lnTo>
                  <a:pt x="2922" y="325"/>
                </a:lnTo>
                <a:lnTo>
                  <a:pt x="2922" y="316"/>
                </a:lnTo>
                <a:lnTo>
                  <a:pt x="2923" y="304"/>
                </a:lnTo>
                <a:lnTo>
                  <a:pt x="2924" y="302"/>
                </a:lnTo>
                <a:lnTo>
                  <a:pt x="2924" y="301"/>
                </a:lnTo>
                <a:lnTo>
                  <a:pt x="2925" y="302"/>
                </a:lnTo>
                <a:lnTo>
                  <a:pt x="2926" y="309"/>
                </a:lnTo>
                <a:lnTo>
                  <a:pt x="2926" y="310"/>
                </a:lnTo>
                <a:lnTo>
                  <a:pt x="2927" y="315"/>
                </a:lnTo>
                <a:lnTo>
                  <a:pt x="2927" y="315"/>
                </a:lnTo>
                <a:lnTo>
                  <a:pt x="2928" y="318"/>
                </a:lnTo>
                <a:lnTo>
                  <a:pt x="2929" y="320"/>
                </a:lnTo>
                <a:lnTo>
                  <a:pt x="2929" y="320"/>
                </a:lnTo>
                <a:lnTo>
                  <a:pt x="2930" y="322"/>
                </a:lnTo>
                <a:lnTo>
                  <a:pt x="2931" y="318"/>
                </a:lnTo>
                <a:lnTo>
                  <a:pt x="2931" y="323"/>
                </a:lnTo>
                <a:lnTo>
                  <a:pt x="2932" y="321"/>
                </a:lnTo>
                <a:lnTo>
                  <a:pt x="2932" y="321"/>
                </a:lnTo>
                <a:lnTo>
                  <a:pt x="2933" y="324"/>
                </a:lnTo>
                <a:lnTo>
                  <a:pt x="2933" y="323"/>
                </a:lnTo>
                <a:lnTo>
                  <a:pt x="2934" y="326"/>
                </a:lnTo>
                <a:lnTo>
                  <a:pt x="2934" y="324"/>
                </a:lnTo>
                <a:lnTo>
                  <a:pt x="2935" y="325"/>
                </a:lnTo>
                <a:lnTo>
                  <a:pt x="2936" y="325"/>
                </a:lnTo>
                <a:lnTo>
                  <a:pt x="2936" y="326"/>
                </a:lnTo>
                <a:lnTo>
                  <a:pt x="2937" y="328"/>
                </a:lnTo>
                <a:lnTo>
                  <a:pt x="2937" y="327"/>
                </a:lnTo>
                <a:lnTo>
                  <a:pt x="2938" y="331"/>
                </a:lnTo>
                <a:lnTo>
                  <a:pt x="2939" y="330"/>
                </a:lnTo>
                <a:lnTo>
                  <a:pt x="2939" y="330"/>
                </a:lnTo>
                <a:lnTo>
                  <a:pt x="2940" y="331"/>
                </a:lnTo>
                <a:lnTo>
                  <a:pt x="2940" y="328"/>
                </a:lnTo>
                <a:lnTo>
                  <a:pt x="2941" y="331"/>
                </a:lnTo>
                <a:lnTo>
                  <a:pt x="2942" y="329"/>
                </a:lnTo>
                <a:lnTo>
                  <a:pt x="2942" y="331"/>
                </a:lnTo>
                <a:lnTo>
                  <a:pt x="2943" y="327"/>
                </a:lnTo>
                <a:lnTo>
                  <a:pt x="2944" y="325"/>
                </a:lnTo>
                <a:lnTo>
                  <a:pt x="2944" y="323"/>
                </a:lnTo>
                <a:lnTo>
                  <a:pt x="2945" y="322"/>
                </a:lnTo>
                <a:lnTo>
                  <a:pt x="2945" y="325"/>
                </a:lnTo>
                <a:lnTo>
                  <a:pt x="2946" y="321"/>
                </a:lnTo>
                <a:lnTo>
                  <a:pt x="2947" y="320"/>
                </a:lnTo>
                <a:lnTo>
                  <a:pt x="2947" y="318"/>
                </a:lnTo>
                <a:lnTo>
                  <a:pt x="2948" y="318"/>
                </a:lnTo>
                <a:lnTo>
                  <a:pt x="2948" y="314"/>
                </a:lnTo>
                <a:lnTo>
                  <a:pt x="2949" y="314"/>
                </a:lnTo>
                <a:lnTo>
                  <a:pt x="2949" y="308"/>
                </a:lnTo>
                <a:lnTo>
                  <a:pt x="2950" y="292"/>
                </a:lnTo>
                <a:lnTo>
                  <a:pt x="2950" y="299"/>
                </a:lnTo>
                <a:lnTo>
                  <a:pt x="2951" y="297"/>
                </a:lnTo>
                <a:lnTo>
                  <a:pt x="2952" y="296"/>
                </a:lnTo>
                <a:lnTo>
                  <a:pt x="2952" y="305"/>
                </a:lnTo>
                <a:lnTo>
                  <a:pt x="2953" y="303"/>
                </a:lnTo>
                <a:lnTo>
                  <a:pt x="2953" y="306"/>
                </a:lnTo>
                <a:lnTo>
                  <a:pt x="2954" y="320"/>
                </a:lnTo>
                <a:lnTo>
                  <a:pt x="2955" y="327"/>
                </a:lnTo>
                <a:lnTo>
                  <a:pt x="2955" y="326"/>
                </a:lnTo>
                <a:lnTo>
                  <a:pt x="2956" y="328"/>
                </a:lnTo>
                <a:lnTo>
                  <a:pt x="2957" y="332"/>
                </a:lnTo>
                <a:lnTo>
                  <a:pt x="2957" y="331"/>
                </a:lnTo>
                <a:lnTo>
                  <a:pt x="2958" y="333"/>
                </a:lnTo>
                <a:lnTo>
                  <a:pt x="2958" y="328"/>
                </a:lnTo>
                <a:lnTo>
                  <a:pt x="2959" y="331"/>
                </a:lnTo>
                <a:lnTo>
                  <a:pt x="2960" y="330"/>
                </a:lnTo>
                <a:lnTo>
                  <a:pt x="2960" y="328"/>
                </a:lnTo>
                <a:lnTo>
                  <a:pt x="2961" y="328"/>
                </a:lnTo>
                <a:lnTo>
                  <a:pt x="2961" y="326"/>
                </a:lnTo>
                <a:lnTo>
                  <a:pt x="2962" y="322"/>
                </a:lnTo>
                <a:lnTo>
                  <a:pt x="2963" y="338"/>
                </a:lnTo>
                <a:lnTo>
                  <a:pt x="2963" y="350"/>
                </a:lnTo>
                <a:lnTo>
                  <a:pt x="2964" y="307"/>
                </a:lnTo>
                <a:lnTo>
                  <a:pt x="2964" y="263"/>
                </a:lnTo>
                <a:lnTo>
                  <a:pt x="2965" y="220"/>
                </a:lnTo>
                <a:lnTo>
                  <a:pt x="2965" y="177"/>
                </a:lnTo>
                <a:lnTo>
                  <a:pt x="2966" y="220"/>
                </a:lnTo>
                <a:lnTo>
                  <a:pt x="2967" y="264"/>
                </a:lnTo>
                <a:lnTo>
                  <a:pt x="2967" y="308"/>
                </a:lnTo>
                <a:lnTo>
                  <a:pt x="2968" y="351"/>
                </a:lnTo>
                <a:lnTo>
                  <a:pt x="2968" y="382"/>
                </a:lnTo>
                <a:lnTo>
                  <a:pt x="2969" y="381"/>
                </a:lnTo>
                <a:lnTo>
                  <a:pt x="2970" y="376"/>
                </a:lnTo>
                <a:lnTo>
                  <a:pt x="2970" y="381"/>
                </a:lnTo>
                <a:lnTo>
                  <a:pt x="2971" y="380"/>
                </a:lnTo>
                <a:lnTo>
                  <a:pt x="2971" y="380"/>
                </a:lnTo>
                <a:lnTo>
                  <a:pt x="2972" y="385"/>
                </a:lnTo>
                <a:lnTo>
                  <a:pt x="2973" y="384"/>
                </a:lnTo>
                <a:lnTo>
                  <a:pt x="2973" y="389"/>
                </a:lnTo>
                <a:lnTo>
                  <a:pt x="2974" y="389"/>
                </a:lnTo>
                <a:lnTo>
                  <a:pt x="2975" y="390"/>
                </a:lnTo>
                <a:lnTo>
                  <a:pt x="2975" y="391"/>
                </a:lnTo>
                <a:lnTo>
                  <a:pt x="2976" y="390"/>
                </a:lnTo>
                <a:lnTo>
                  <a:pt x="2976" y="395"/>
                </a:lnTo>
                <a:lnTo>
                  <a:pt x="2977" y="392"/>
                </a:lnTo>
                <a:lnTo>
                  <a:pt x="2977" y="392"/>
                </a:lnTo>
                <a:lnTo>
                  <a:pt x="2978" y="389"/>
                </a:lnTo>
                <a:lnTo>
                  <a:pt x="2979" y="386"/>
                </a:lnTo>
                <a:lnTo>
                  <a:pt x="2979" y="381"/>
                </a:lnTo>
                <a:lnTo>
                  <a:pt x="2980" y="375"/>
                </a:lnTo>
                <a:lnTo>
                  <a:pt x="2980" y="368"/>
                </a:lnTo>
                <a:lnTo>
                  <a:pt x="2981" y="356"/>
                </a:lnTo>
                <a:lnTo>
                  <a:pt x="2981" y="351"/>
                </a:lnTo>
                <a:lnTo>
                  <a:pt x="2982" y="336"/>
                </a:lnTo>
                <a:lnTo>
                  <a:pt x="2983" y="326"/>
                </a:lnTo>
                <a:lnTo>
                  <a:pt x="2983" y="318"/>
                </a:lnTo>
                <a:lnTo>
                  <a:pt x="2984" y="309"/>
                </a:lnTo>
                <a:lnTo>
                  <a:pt x="2984" y="310"/>
                </a:lnTo>
                <a:lnTo>
                  <a:pt x="2985" y="312"/>
                </a:lnTo>
                <a:lnTo>
                  <a:pt x="2986" y="317"/>
                </a:lnTo>
                <a:lnTo>
                  <a:pt x="2986" y="316"/>
                </a:lnTo>
                <a:lnTo>
                  <a:pt x="2987" y="322"/>
                </a:lnTo>
                <a:lnTo>
                  <a:pt x="2988" y="325"/>
                </a:lnTo>
                <a:lnTo>
                  <a:pt x="2988" y="320"/>
                </a:lnTo>
                <a:lnTo>
                  <a:pt x="2989" y="331"/>
                </a:lnTo>
                <a:lnTo>
                  <a:pt x="2989" y="325"/>
                </a:lnTo>
                <a:lnTo>
                  <a:pt x="2990" y="331"/>
                </a:lnTo>
                <a:lnTo>
                  <a:pt x="2991" y="330"/>
                </a:lnTo>
                <a:lnTo>
                  <a:pt x="2991" y="330"/>
                </a:lnTo>
                <a:lnTo>
                  <a:pt x="2992" y="332"/>
                </a:lnTo>
                <a:lnTo>
                  <a:pt x="2992" y="327"/>
                </a:lnTo>
                <a:lnTo>
                  <a:pt x="2993" y="333"/>
                </a:lnTo>
                <a:lnTo>
                  <a:pt x="2993" y="329"/>
                </a:lnTo>
                <a:lnTo>
                  <a:pt x="2994" y="331"/>
                </a:lnTo>
                <a:lnTo>
                  <a:pt x="2995" y="332"/>
                </a:lnTo>
                <a:lnTo>
                  <a:pt x="2995" y="331"/>
                </a:lnTo>
                <a:lnTo>
                  <a:pt x="2996" y="333"/>
                </a:lnTo>
                <a:lnTo>
                  <a:pt x="2996" y="332"/>
                </a:lnTo>
                <a:lnTo>
                  <a:pt x="2997" y="335"/>
                </a:lnTo>
                <a:lnTo>
                  <a:pt x="2998" y="335"/>
                </a:lnTo>
                <a:lnTo>
                  <a:pt x="2998" y="336"/>
                </a:lnTo>
                <a:lnTo>
                  <a:pt x="2999" y="338"/>
                </a:lnTo>
                <a:lnTo>
                  <a:pt x="2999" y="336"/>
                </a:lnTo>
                <a:lnTo>
                  <a:pt x="3000" y="336"/>
                </a:lnTo>
                <a:lnTo>
                  <a:pt x="3001" y="335"/>
                </a:lnTo>
                <a:lnTo>
                  <a:pt x="3001" y="337"/>
                </a:lnTo>
                <a:lnTo>
                  <a:pt x="3002" y="335"/>
                </a:lnTo>
                <a:lnTo>
                  <a:pt x="3002" y="336"/>
                </a:lnTo>
                <a:lnTo>
                  <a:pt x="3003" y="335"/>
                </a:lnTo>
                <a:lnTo>
                  <a:pt x="3004" y="332"/>
                </a:lnTo>
                <a:lnTo>
                  <a:pt x="3004" y="333"/>
                </a:lnTo>
                <a:lnTo>
                  <a:pt x="3005" y="331"/>
                </a:lnTo>
                <a:lnTo>
                  <a:pt x="3006" y="331"/>
                </a:lnTo>
                <a:lnTo>
                  <a:pt x="3006" y="326"/>
                </a:lnTo>
                <a:lnTo>
                  <a:pt x="3007" y="325"/>
                </a:lnTo>
                <a:lnTo>
                  <a:pt x="3007" y="322"/>
                </a:lnTo>
                <a:lnTo>
                  <a:pt x="3008" y="318"/>
                </a:lnTo>
                <a:lnTo>
                  <a:pt x="3008" y="320"/>
                </a:lnTo>
                <a:lnTo>
                  <a:pt x="3009" y="297"/>
                </a:lnTo>
                <a:lnTo>
                  <a:pt x="3009" y="308"/>
                </a:lnTo>
                <a:lnTo>
                  <a:pt x="3010" y="298"/>
                </a:lnTo>
                <a:lnTo>
                  <a:pt x="3011" y="297"/>
                </a:lnTo>
                <a:lnTo>
                  <a:pt x="3011" y="303"/>
                </a:lnTo>
                <a:lnTo>
                  <a:pt x="3012" y="302"/>
                </a:lnTo>
                <a:lnTo>
                  <a:pt x="3012" y="309"/>
                </a:lnTo>
                <a:lnTo>
                  <a:pt x="3013" y="323"/>
                </a:lnTo>
                <a:lnTo>
                  <a:pt x="3014" y="326"/>
                </a:lnTo>
                <a:lnTo>
                  <a:pt x="3014" y="330"/>
                </a:lnTo>
                <a:lnTo>
                  <a:pt x="3015" y="327"/>
                </a:lnTo>
                <a:lnTo>
                  <a:pt x="3016" y="331"/>
                </a:lnTo>
                <a:lnTo>
                  <a:pt x="3016" y="328"/>
                </a:lnTo>
                <a:lnTo>
                  <a:pt x="3017" y="330"/>
                </a:lnTo>
                <a:lnTo>
                  <a:pt x="3017" y="326"/>
                </a:lnTo>
                <a:lnTo>
                  <a:pt x="3018" y="326"/>
                </a:lnTo>
                <a:lnTo>
                  <a:pt x="3019" y="326"/>
                </a:lnTo>
                <a:lnTo>
                  <a:pt x="3019" y="326"/>
                </a:lnTo>
                <a:lnTo>
                  <a:pt x="3020" y="327"/>
                </a:lnTo>
                <a:lnTo>
                  <a:pt x="3020" y="323"/>
                </a:lnTo>
                <a:lnTo>
                  <a:pt x="3021" y="323"/>
                </a:lnTo>
                <a:lnTo>
                  <a:pt x="3022" y="320"/>
                </a:lnTo>
                <a:lnTo>
                  <a:pt x="3022" y="338"/>
                </a:lnTo>
                <a:lnTo>
                  <a:pt x="3023" y="318"/>
                </a:lnTo>
                <a:lnTo>
                  <a:pt x="3023" y="275"/>
                </a:lnTo>
                <a:lnTo>
                  <a:pt x="3024" y="232"/>
                </a:lnTo>
                <a:lnTo>
                  <a:pt x="3024" y="188"/>
                </a:lnTo>
                <a:lnTo>
                  <a:pt x="3025" y="159"/>
                </a:lnTo>
                <a:lnTo>
                  <a:pt x="3026" y="203"/>
                </a:lnTo>
                <a:lnTo>
                  <a:pt x="3026" y="247"/>
                </a:lnTo>
                <a:lnTo>
                  <a:pt x="3027" y="290"/>
                </a:lnTo>
                <a:lnTo>
                  <a:pt x="3027" y="334"/>
                </a:lnTo>
                <a:lnTo>
                  <a:pt x="3028" y="376"/>
                </a:lnTo>
                <a:lnTo>
                  <a:pt x="3029" y="370"/>
                </a:lnTo>
                <a:lnTo>
                  <a:pt x="3029" y="372"/>
                </a:lnTo>
                <a:lnTo>
                  <a:pt x="3030" y="372"/>
                </a:lnTo>
                <a:lnTo>
                  <a:pt x="3030" y="372"/>
                </a:lnTo>
                <a:lnTo>
                  <a:pt x="3031" y="376"/>
                </a:lnTo>
                <a:lnTo>
                  <a:pt x="3032" y="375"/>
                </a:lnTo>
                <a:lnTo>
                  <a:pt x="3032" y="379"/>
                </a:lnTo>
                <a:lnTo>
                  <a:pt x="3033" y="377"/>
                </a:lnTo>
                <a:lnTo>
                  <a:pt x="3033" y="380"/>
                </a:lnTo>
                <a:lnTo>
                  <a:pt x="3034" y="379"/>
                </a:lnTo>
                <a:lnTo>
                  <a:pt x="3035" y="377"/>
                </a:lnTo>
                <a:lnTo>
                  <a:pt x="3035" y="381"/>
                </a:lnTo>
                <a:lnTo>
                  <a:pt x="3036" y="377"/>
                </a:lnTo>
                <a:lnTo>
                  <a:pt x="3037" y="379"/>
                </a:lnTo>
                <a:lnTo>
                  <a:pt x="3037" y="375"/>
                </a:lnTo>
                <a:lnTo>
                  <a:pt x="3038" y="372"/>
                </a:lnTo>
                <a:lnTo>
                  <a:pt x="3038" y="366"/>
                </a:lnTo>
                <a:lnTo>
                  <a:pt x="3039" y="357"/>
                </a:lnTo>
                <a:lnTo>
                  <a:pt x="3039" y="348"/>
                </a:lnTo>
                <a:lnTo>
                  <a:pt x="3040" y="336"/>
                </a:lnTo>
                <a:lnTo>
                  <a:pt x="3040" y="330"/>
                </a:lnTo>
                <a:lnTo>
                  <a:pt x="3041" y="314"/>
                </a:lnTo>
                <a:lnTo>
                  <a:pt x="3042" y="305"/>
                </a:lnTo>
                <a:lnTo>
                  <a:pt x="3042" y="297"/>
                </a:lnTo>
                <a:lnTo>
                  <a:pt x="3043" y="290"/>
                </a:lnTo>
                <a:lnTo>
                  <a:pt x="3043" y="292"/>
                </a:lnTo>
                <a:lnTo>
                  <a:pt x="3044" y="294"/>
                </a:lnTo>
                <a:lnTo>
                  <a:pt x="3045" y="297"/>
                </a:lnTo>
                <a:lnTo>
                  <a:pt x="3045" y="300"/>
                </a:lnTo>
                <a:lnTo>
                  <a:pt x="3046" y="305"/>
                </a:lnTo>
                <a:lnTo>
                  <a:pt x="3047" y="308"/>
                </a:lnTo>
                <a:lnTo>
                  <a:pt x="3047" y="300"/>
                </a:lnTo>
                <a:lnTo>
                  <a:pt x="3048" y="289"/>
                </a:lnTo>
                <a:lnTo>
                  <a:pt x="3048" y="245"/>
                </a:lnTo>
                <a:lnTo>
                  <a:pt x="3049" y="202"/>
                </a:lnTo>
                <a:lnTo>
                  <a:pt x="3050" y="246"/>
                </a:lnTo>
                <a:lnTo>
                  <a:pt x="3050" y="289"/>
                </a:lnTo>
                <a:lnTo>
                  <a:pt x="3051" y="333"/>
                </a:lnTo>
                <a:lnTo>
                  <a:pt x="3051" y="376"/>
                </a:lnTo>
                <a:lnTo>
                  <a:pt x="3052" y="420"/>
                </a:lnTo>
                <a:lnTo>
                  <a:pt x="3053" y="464"/>
                </a:lnTo>
                <a:lnTo>
                  <a:pt x="3053" y="507"/>
                </a:lnTo>
                <a:lnTo>
                  <a:pt x="3054" y="518"/>
                </a:lnTo>
                <a:lnTo>
                  <a:pt x="3054" y="484"/>
                </a:lnTo>
                <a:lnTo>
                  <a:pt x="3055" y="456"/>
                </a:lnTo>
                <a:lnTo>
                  <a:pt x="3055" y="456"/>
                </a:lnTo>
                <a:lnTo>
                  <a:pt x="3056" y="443"/>
                </a:lnTo>
                <a:lnTo>
                  <a:pt x="3056" y="415"/>
                </a:lnTo>
                <a:lnTo>
                  <a:pt x="3057" y="372"/>
                </a:lnTo>
                <a:lnTo>
                  <a:pt x="3058" y="329"/>
                </a:lnTo>
                <a:lnTo>
                  <a:pt x="3058" y="302"/>
                </a:lnTo>
                <a:lnTo>
                  <a:pt x="3059" y="296"/>
                </a:lnTo>
                <a:lnTo>
                  <a:pt x="3060" y="282"/>
                </a:lnTo>
                <a:lnTo>
                  <a:pt x="3060" y="276"/>
                </a:lnTo>
                <a:lnTo>
                  <a:pt x="3061" y="261"/>
                </a:lnTo>
                <a:lnTo>
                  <a:pt x="3061" y="243"/>
                </a:lnTo>
                <a:lnTo>
                  <a:pt x="3062" y="229"/>
                </a:lnTo>
                <a:lnTo>
                  <a:pt x="3063" y="205"/>
                </a:lnTo>
                <a:lnTo>
                  <a:pt x="3063" y="185"/>
                </a:lnTo>
                <a:lnTo>
                  <a:pt x="3064" y="159"/>
                </a:lnTo>
                <a:lnTo>
                  <a:pt x="3064" y="135"/>
                </a:lnTo>
                <a:lnTo>
                  <a:pt x="3065" y="112"/>
                </a:lnTo>
                <a:lnTo>
                  <a:pt x="3066" y="87"/>
                </a:lnTo>
                <a:lnTo>
                  <a:pt x="3066" y="67"/>
                </a:lnTo>
                <a:lnTo>
                  <a:pt x="3067" y="43"/>
                </a:lnTo>
                <a:lnTo>
                  <a:pt x="3067" y="28"/>
                </a:lnTo>
                <a:lnTo>
                  <a:pt x="3068" y="11"/>
                </a:lnTo>
                <a:lnTo>
                  <a:pt x="3069" y="0"/>
                </a:lnTo>
                <a:lnTo>
                  <a:pt x="3069" y="13"/>
                </a:lnTo>
                <a:lnTo>
                  <a:pt x="3070" y="17"/>
                </a:lnTo>
                <a:lnTo>
                  <a:pt x="3070" y="38"/>
                </a:lnTo>
                <a:lnTo>
                  <a:pt x="3071" y="67"/>
                </a:lnTo>
                <a:lnTo>
                  <a:pt x="3071" y="105"/>
                </a:lnTo>
                <a:lnTo>
                  <a:pt x="3072" y="140"/>
                </a:lnTo>
                <a:lnTo>
                  <a:pt x="3073" y="184"/>
                </a:lnTo>
                <a:lnTo>
                  <a:pt x="3073" y="225"/>
                </a:lnTo>
                <a:lnTo>
                  <a:pt x="3074" y="250"/>
                </a:lnTo>
                <a:lnTo>
                  <a:pt x="3074" y="271"/>
                </a:lnTo>
                <a:lnTo>
                  <a:pt x="3075" y="282"/>
                </a:lnTo>
                <a:lnTo>
                  <a:pt x="3076" y="293"/>
                </a:lnTo>
                <a:lnTo>
                  <a:pt x="3076" y="298"/>
                </a:lnTo>
                <a:lnTo>
                  <a:pt x="3077" y="304"/>
                </a:lnTo>
                <a:lnTo>
                  <a:pt x="3078" y="307"/>
                </a:lnTo>
                <a:lnTo>
                  <a:pt x="3078" y="307"/>
                </a:lnTo>
                <a:lnTo>
                  <a:pt x="3079" y="310"/>
                </a:lnTo>
                <a:lnTo>
                  <a:pt x="3079" y="307"/>
                </a:lnTo>
                <a:lnTo>
                  <a:pt x="3080" y="311"/>
                </a:lnTo>
                <a:lnTo>
                  <a:pt x="3081" y="309"/>
                </a:lnTo>
                <a:lnTo>
                  <a:pt x="3081" y="306"/>
                </a:lnTo>
                <a:lnTo>
                  <a:pt x="3082" y="310"/>
                </a:lnTo>
                <a:lnTo>
                  <a:pt x="3082" y="306"/>
                </a:lnTo>
                <a:lnTo>
                  <a:pt x="3083" y="310"/>
                </a:lnTo>
                <a:lnTo>
                  <a:pt x="3083" y="307"/>
                </a:lnTo>
                <a:lnTo>
                  <a:pt x="3084" y="311"/>
                </a:lnTo>
                <a:lnTo>
                  <a:pt x="3085" y="307"/>
                </a:lnTo>
                <a:lnTo>
                  <a:pt x="3085" y="310"/>
                </a:lnTo>
                <a:lnTo>
                  <a:pt x="3086" y="310"/>
                </a:lnTo>
                <a:lnTo>
                  <a:pt x="3086" y="308"/>
                </a:lnTo>
                <a:lnTo>
                  <a:pt x="3087" y="312"/>
                </a:lnTo>
                <a:lnTo>
                  <a:pt x="3087" y="310"/>
                </a:lnTo>
                <a:lnTo>
                  <a:pt x="3088" y="303"/>
                </a:lnTo>
                <a:lnTo>
                  <a:pt x="3089" y="322"/>
                </a:lnTo>
                <a:lnTo>
                  <a:pt x="3089" y="297"/>
                </a:lnTo>
                <a:lnTo>
                  <a:pt x="3090" y="254"/>
                </a:lnTo>
                <a:lnTo>
                  <a:pt x="3091" y="211"/>
                </a:lnTo>
                <a:lnTo>
                  <a:pt x="3091" y="167"/>
                </a:lnTo>
                <a:lnTo>
                  <a:pt x="3092" y="124"/>
                </a:lnTo>
                <a:lnTo>
                  <a:pt x="3092" y="168"/>
                </a:lnTo>
                <a:lnTo>
                  <a:pt x="3093" y="211"/>
                </a:lnTo>
                <a:lnTo>
                  <a:pt x="3094" y="255"/>
                </a:lnTo>
                <a:lnTo>
                  <a:pt x="3094" y="298"/>
                </a:lnTo>
                <a:lnTo>
                  <a:pt x="3095" y="342"/>
                </a:lnTo>
                <a:lnTo>
                  <a:pt x="3095" y="372"/>
                </a:lnTo>
                <a:lnTo>
                  <a:pt x="3096" y="371"/>
                </a:lnTo>
                <a:lnTo>
                  <a:pt x="3097" y="373"/>
                </a:lnTo>
                <a:lnTo>
                  <a:pt x="3097" y="377"/>
                </a:lnTo>
                <a:lnTo>
                  <a:pt x="3098" y="375"/>
                </a:lnTo>
                <a:lnTo>
                  <a:pt x="3098" y="381"/>
                </a:lnTo>
                <a:lnTo>
                  <a:pt x="3099" y="381"/>
                </a:lnTo>
                <a:lnTo>
                  <a:pt x="3099" y="383"/>
                </a:lnTo>
                <a:lnTo>
                  <a:pt x="3100" y="385"/>
                </a:lnTo>
                <a:lnTo>
                  <a:pt x="3101" y="387"/>
                </a:lnTo>
                <a:lnTo>
                  <a:pt x="3101" y="389"/>
                </a:lnTo>
                <a:lnTo>
                  <a:pt x="3102" y="388"/>
                </a:lnTo>
                <a:lnTo>
                  <a:pt x="3102" y="393"/>
                </a:lnTo>
                <a:lnTo>
                  <a:pt x="3103" y="390"/>
                </a:lnTo>
                <a:lnTo>
                  <a:pt x="3104" y="392"/>
                </a:lnTo>
                <a:lnTo>
                  <a:pt x="3104" y="389"/>
                </a:lnTo>
                <a:lnTo>
                  <a:pt x="3105" y="390"/>
                </a:lnTo>
                <a:lnTo>
                  <a:pt x="3105" y="388"/>
                </a:lnTo>
                <a:lnTo>
                  <a:pt x="3106" y="381"/>
                </a:lnTo>
                <a:lnTo>
                  <a:pt x="3107" y="381"/>
                </a:lnTo>
                <a:lnTo>
                  <a:pt x="3107" y="372"/>
                </a:lnTo>
                <a:lnTo>
                  <a:pt x="3108" y="364"/>
                </a:lnTo>
                <a:lnTo>
                  <a:pt x="3109" y="351"/>
                </a:lnTo>
                <a:lnTo>
                  <a:pt x="3109" y="343"/>
                </a:lnTo>
                <a:lnTo>
                  <a:pt x="3110" y="335"/>
                </a:lnTo>
                <a:lnTo>
                  <a:pt x="3110" y="325"/>
                </a:lnTo>
                <a:lnTo>
                  <a:pt x="3111" y="329"/>
                </a:lnTo>
                <a:lnTo>
                  <a:pt x="3112" y="325"/>
                </a:lnTo>
                <a:lnTo>
                  <a:pt x="3112" y="322"/>
                </a:lnTo>
                <a:lnTo>
                  <a:pt x="3113" y="320"/>
                </a:lnTo>
                <a:lnTo>
                  <a:pt x="3113" y="321"/>
                </a:lnTo>
                <a:lnTo>
                  <a:pt x="3114" y="324"/>
                </a:lnTo>
                <a:lnTo>
                  <a:pt x="3114" y="323"/>
                </a:lnTo>
                <a:lnTo>
                  <a:pt x="3115" y="323"/>
                </a:lnTo>
                <a:lnTo>
                  <a:pt x="3115" y="322"/>
                </a:lnTo>
                <a:lnTo>
                  <a:pt x="3116" y="329"/>
                </a:lnTo>
                <a:lnTo>
                  <a:pt x="3117" y="325"/>
                </a:lnTo>
                <a:lnTo>
                  <a:pt x="3117" y="328"/>
                </a:lnTo>
                <a:lnTo>
                  <a:pt x="3118" y="330"/>
                </a:lnTo>
                <a:lnTo>
                  <a:pt x="3118" y="327"/>
                </a:lnTo>
                <a:lnTo>
                  <a:pt x="3119" y="336"/>
                </a:lnTo>
                <a:lnTo>
                  <a:pt x="3120" y="328"/>
                </a:lnTo>
                <a:lnTo>
                  <a:pt x="3120" y="338"/>
                </a:lnTo>
                <a:lnTo>
                  <a:pt x="3121" y="335"/>
                </a:lnTo>
                <a:lnTo>
                  <a:pt x="3122" y="336"/>
                </a:lnTo>
                <a:lnTo>
                  <a:pt x="3122" y="337"/>
                </a:lnTo>
                <a:lnTo>
                  <a:pt x="3123" y="334"/>
                </a:lnTo>
                <a:lnTo>
                  <a:pt x="3123" y="338"/>
                </a:lnTo>
                <a:lnTo>
                  <a:pt x="3124" y="331"/>
                </a:lnTo>
                <a:lnTo>
                  <a:pt x="3125" y="333"/>
                </a:lnTo>
                <a:lnTo>
                  <a:pt x="3125" y="332"/>
                </a:lnTo>
                <a:lnTo>
                  <a:pt x="3126" y="330"/>
                </a:lnTo>
                <a:lnTo>
                  <a:pt x="3126" y="323"/>
                </a:lnTo>
                <a:lnTo>
                  <a:pt x="3127" y="324"/>
                </a:lnTo>
                <a:lnTo>
                  <a:pt x="3128" y="321"/>
                </a:lnTo>
                <a:lnTo>
                  <a:pt x="3128" y="317"/>
                </a:lnTo>
                <a:lnTo>
                  <a:pt x="3129" y="306"/>
                </a:lnTo>
                <a:lnTo>
                  <a:pt x="3129" y="302"/>
                </a:lnTo>
                <a:lnTo>
                  <a:pt x="3130" y="308"/>
                </a:lnTo>
                <a:lnTo>
                  <a:pt x="3130" y="300"/>
                </a:lnTo>
                <a:lnTo>
                  <a:pt x="3131" y="302"/>
                </a:lnTo>
                <a:lnTo>
                  <a:pt x="3131" y="303"/>
                </a:lnTo>
                <a:lnTo>
                  <a:pt x="3132" y="310"/>
                </a:lnTo>
                <a:lnTo>
                  <a:pt x="3133" y="325"/>
                </a:lnTo>
                <a:lnTo>
                  <a:pt x="3133" y="324"/>
                </a:lnTo>
                <a:lnTo>
                  <a:pt x="3134" y="330"/>
                </a:lnTo>
                <a:lnTo>
                  <a:pt x="3135" y="333"/>
                </a:lnTo>
                <a:lnTo>
                  <a:pt x="3135" y="330"/>
                </a:lnTo>
                <a:lnTo>
                  <a:pt x="3136" y="334"/>
                </a:lnTo>
                <a:lnTo>
                  <a:pt x="3136" y="334"/>
                </a:lnTo>
                <a:lnTo>
                  <a:pt x="3137" y="333"/>
                </a:lnTo>
                <a:lnTo>
                  <a:pt x="3138" y="333"/>
                </a:lnTo>
                <a:lnTo>
                  <a:pt x="3138" y="334"/>
                </a:lnTo>
                <a:lnTo>
                  <a:pt x="3139" y="331"/>
                </a:lnTo>
                <a:lnTo>
                  <a:pt x="3140" y="335"/>
                </a:lnTo>
                <a:lnTo>
                  <a:pt x="3140" y="329"/>
                </a:lnTo>
                <a:lnTo>
                  <a:pt x="3141" y="332"/>
                </a:lnTo>
                <a:lnTo>
                  <a:pt x="3141" y="328"/>
                </a:lnTo>
                <a:lnTo>
                  <a:pt x="3142" y="331"/>
                </a:lnTo>
                <a:lnTo>
                  <a:pt x="3142" y="326"/>
                </a:lnTo>
                <a:lnTo>
                  <a:pt x="3143" y="352"/>
                </a:lnTo>
                <a:lnTo>
                  <a:pt x="3144" y="314"/>
                </a:lnTo>
                <a:lnTo>
                  <a:pt x="3144" y="271"/>
                </a:lnTo>
                <a:lnTo>
                  <a:pt x="3145" y="228"/>
                </a:lnTo>
                <a:lnTo>
                  <a:pt x="3145" y="184"/>
                </a:lnTo>
                <a:lnTo>
                  <a:pt x="3146" y="187"/>
                </a:lnTo>
                <a:lnTo>
                  <a:pt x="3146" y="231"/>
                </a:lnTo>
                <a:lnTo>
                  <a:pt x="3147" y="275"/>
                </a:lnTo>
                <a:lnTo>
                  <a:pt x="3148" y="318"/>
                </a:lnTo>
                <a:lnTo>
                  <a:pt x="3148" y="362"/>
                </a:lnTo>
                <a:lnTo>
                  <a:pt x="3149" y="382"/>
                </a:lnTo>
                <a:lnTo>
                  <a:pt x="3149" y="379"/>
                </a:lnTo>
                <a:lnTo>
                  <a:pt x="3150" y="383"/>
                </a:lnTo>
                <a:lnTo>
                  <a:pt x="3151" y="381"/>
                </a:lnTo>
                <a:lnTo>
                  <a:pt x="3151" y="384"/>
                </a:lnTo>
                <a:lnTo>
                  <a:pt x="3152" y="387"/>
                </a:lnTo>
                <a:lnTo>
                  <a:pt x="3153" y="385"/>
                </a:lnTo>
                <a:lnTo>
                  <a:pt x="3153" y="389"/>
                </a:lnTo>
                <a:lnTo>
                  <a:pt x="3154" y="388"/>
                </a:lnTo>
                <a:lnTo>
                  <a:pt x="3154" y="391"/>
                </a:lnTo>
                <a:lnTo>
                  <a:pt x="3155" y="391"/>
                </a:lnTo>
                <a:lnTo>
                  <a:pt x="3156" y="393"/>
                </a:lnTo>
                <a:lnTo>
                  <a:pt x="3156" y="391"/>
                </a:lnTo>
                <a:lnTo>
                  <a:pt x="3157" y="389"/>
                </a:lnTo>
                <a:lnTo>
                  <a:pt x="3157" y="389"/>
                </a:lnTo>
                <a:lnTo>
                  <a:pt x="3158" y="385"/>
                </a:lnTo>
                <a:lnTo>
                  <a:pt x="3158" y="382"/>
                </a:lnTo>
                <a:lnTo>
                  <a:pt x="3159" y="376"/>
                </a:lnTo>
                <a:lnTo>
                  <a:pt x="3160" y="370"/>
                </a:lnTo>
                <a:lnTo>
                  <a:pt x="3160" y="361"/>
                </a:lnTo>
                <a:lnTo>
                  <a:pt x="3161" y="353"/>
                </a:lnTo>
                <a:lnTo>
                  <a:pt x="3161" y="346"/>
                </a:lnTo>
                <a:lnTo>
                  <a:pt x="3162" y="335"/>
                </a:lnTo>
                <a:lnTo>
                  <a:pt x="3162" y="326"/>
                </a:lnTo>
                <a:lnTo>
                  <a:pt x="3163" y="316"/>
                </a:lnTo>
                <a:lnTo>
                  <a:pt x="3164" y="308"/>
                </a:lnTo>
                <a:lnTo>
                  <a:pt x="3164" y="310"/>
                </a:lnTo>
                <a:lnTo>
                  <a:pt x="3165" y="306"/>
                </a:lnTo>
                <a:lnTo>
                  <a:pt x="3166" y="312"/>
                </a:lnTo>
                <a:lnTo>
                  <a:pt x="3166" y="316"/>
                </a:lnTo>
                <a:lnTo>
                  <a:pt x="3167" y="317"/>
                </a:lnTo>
                <a:lnTo>
                  <a:pt x="3167" y="320"/>
                </a:lnTo>
                <a:lnTo>
                  <a:pt x="3168" y="325"/>
                </a:lnTo>
                <a:lnTo>
                  <a:pt x="3169" y="326"/>
                </a:lnTo>
                <a:lnTo>
                  <a:pt x="3169" y="324"/>
                </a:lnTo>
                <a:lnTo>
                  <a:pt x="3170" y="327"/>
                </a:lnTo>
                <a:lnTo>
                  <a:pt x="3171" y="324"/>
                </a:lnTo>
                <a:lnTo>
                  <a:pt x="3171" y="325"/>
                </a:lnTo>
                <a:lnTo>
                  <a:pt x="3172" y="326"/>
                </a:lnTo>
                <a:lnTo>
                  <a:pt x="3172" y="324"/>
                </a:lnTo>
                <a:lnTo>
                  <a:pt x="3173" y="327"/>
                </a:lnTo>
                <a:lnTo>
                  <a:pt x="3173" y="325"/>
                </a:lnTo>
                <a:lnTo>
                  <a:pt x="3174" y="326"/>
                </a:lnTo>
                <a:lnTo>
                  <a:pt x="3175" y="324"/>
                </a:lnTo>
                <a:lnTo>
                  <a:pt x="3175" y="325"/>
                </a:lnTo>
                <a:lnTo>
                  <a:pt x="3176" y="326"/>
                </a:lnTo>
                <a:lnTo>
                  <a:pt x="3176" y="324"/>
                </a:lnTo>
                <a:lnTo>
                  <a:pt x="3177" y="330"/>
                </a:lnTo>
                <a:lnTo>
                  <a:pt x="3177" y="326"/>
                </a:lnTo>
                <a:lnTo>
                  <a:pt x="3178" y="330"/>
                </a:lnTo>
                <a:lnTo>
                  <a:pt x="3179" y="329"/>
                </a:lnTo>
                <a:lnTo>
                  <a:pt x="3179" y="329"/>
                </a:lnTo>
                <a:lnTo>
                  <a:pt x="3180" y="330"/>
                </a:lnTo>
                <a:lnTo>
                  <a:pt x="3180" y="329"/>
                </a:lnTo>
                <a:lnTo>
                  <a:pt x="3181" y="331"/>
                </a:lnTo>
                <a:lnTo>
                  <a:pt x="3182" y="327"/>
                </a:lnTo>
                <a:lnTo>
                  <a:pt x="3182" y="329"/>
                </a:lnTo>
                <a:lnTo>
                  <a:pt x="3183" y="326"/>
                </a:lnTo>
                <a:lnTo>
                  <a:pt x="3184" y="323"/>
                </a:lnTo>
                <a:lnTo>
                  <a:pt x="3184" y="326"/>
                </a:lnTo>
                <a:lnTo>
                  <a:pt x="3185" y="318"/>
                </a:lnTo>
                <a:lnTo>
                  <a:pt x="3185" y="320"/>
                </a:lnTo>
                <a:lnTo>
                  <a:pt x="3186" y="315"/>
                </a:lnTo>
                <a:lnTo>
                  <a:pt x="3187" y="313"/>
                </a:lnTo>
                <a:lnTo>
                  <a:pt x="3187" y="308"/>
                </a:lnTo>
                <a:lnTo>
                  <a:pt x="3188" y="295"/>
                </a:lnTo>
                <a:lnTo>
                  <a:pt x="3188" y="303"/>
                </a:lnTo>
                <a:lnTo>
                  <a:pt x="3189" y="290"/>
                </a:lnTo>
                <a:lnTo>
                  <a:pt x="3189" y="295"/>
                </a:lnTo>
                <a:lnTo>
                  <a:pt x="3190" y="298"/>
                </a:lnTo>
                <a:lnTo>
                  <a:pt x="3191" y="302"/>
                </a:lnTo>
                <a:lnTo>
                  <a:pt x="3191" y="308"/>
                </a:lnTo>
                <a:lnTo>
                  <a:pt x="3192" y="320"/>
                </a:lnTo>
                <a:lnTo>
                  <a:pt x="3192" y="326"/>
                </a:lnTo>
                <a:lnTo>
                  <a:pt x="3193" y="326"/>
                </a:lnTo>
                <a:lnTo>
                  <a:pt x="3193" y="331"/>
                </a:lnTo>
                <a:lnTo>
                  <a:pt x="3194" y="330"/>
                </a:lnTo>
                <a:lnTo>
                  <a:pt x="3195" y="333"/>
                </a:lnTo>
                <a:lnTo>
                  <a:pt x="3195" y="332"/>
                </a:lnTo>
                <a:lnTo>
                  <a:pt x="3196" y="331"/>
                </a:lnTo>
                <a:lnTo>
                  <a:pt x="3197" y="333"/>
                </a:lnTo>
                <a:lnTo>
                  <a:pt x="3197" y="330"/>
                </a:lnTo>
                <a:lnTo>
                  <a:pt x="3198" y="333"/>
                </a:lnTo>
                <a:lnTo>
                  <a:pt x="3198" y="330"/>
                </a:lnTo>
                <a:lnTo>
                  <a:pt x="3199" y="329"/>
                </a:lnTo>
                <a:lnTo>
                  <a:pt x="3200" y="328"/>
                </a:lnTo>
                <a:lnTo>
                  <a:pt x="3200" y="326"/>
                </a:lnTo>
                <a:lnTo>
                  <a:pt x="3201" y="346"/>
                </a:lnTo>
                <a:lnTo>
                  <a:pt x="3202" y="330"/>
                </a:lnTo>
                <a:lnTo>
                  <a:pt x="3202" y="287"/>
                </a:lnTo>
                <a:lnTo>
                  <a:pt x="3203" y="243"/>
                </a:lnTo>
                <a:lnTo>
                  <a:pt x="3203" y="200"/>
                </a:lnTo>
                <a:lnTo>
                  <a:pt x="3204" y="157"/>
                </a:lnTo>
                <a:lnTo>
                  <a:pt x="3204" y="200"/>
                </a:lnTo>
                <a:lnTo>
                  <a:pt x="3205" y="244"/>
                </a:lnTo>
                <a:lnTo>
                  <a:pt x="3205" y="288"/>
                </a:lnTo>
                <a:lnTo>
                  <a:pt x="3206" y="331"/>
                </a:lnTo>
                <a:lnTo>
                  <a:pt x="3207" y="375"/>
                </a:lnTo>
                <a:lnTo>
                  <a:pt x="3207" y="381"/>
                </a:lnTo>
                <a:lnTo>
                  <a:pt x="3208" y="381"/>
                </a:lnTo>
                <a:lnTo>
                  <a:pt x="3208" y="379"/>
                </a:lnTo>
                <a:lnTo>
                  <a:pt x="3209" y="382"/>
                </a:lnTo>
                <a:lnTo>
                  <a:pt x="3210" y="380"/>
                </a:lnTo>
                <a:lnTo>
                  <a:pt x="3210" y="383"/>
                </a:lnTo>
                <a:lnTo>
                  <a:pt x="3211" y="382"/>
                </a:lnTo>
                <a:lnTo>
                  <a:pt x="3211" y="384"/>
                </a:lnTo>
                <a:lnTo>
                  <a:pt x="3212" y="386"/>
                </a:lnTo>
                <a:lnTo>
                  <a:pt x="3213" y="385"/>
                </a:lnTo>
                <a:lnTo>
                  <a:pt x="3213" y="387"/>
                </a:lnTo>
                <a:lnTo>
                  <a:pt x="3214" y="387"/>
                </a:lnTo>
                <a:lnTo>
                  <a:pt x="3215" y="389"/>
                </a:lnTo>
                <a:lnTo>
                  <a:pt x="3215" y="387"/>
                </a:lnTo>
                <a:lnTo>
                  <a:pt x="3216" y="383"/>
                </a:lnTo>
                <a:lnTo>
                  <a:pt x="3216" y="382"/>
                </a:lnTo>
                <a:lnTo>
                  <a:pt x="3217" y="374"/>
                </a:lnTo>
                <a:lnTo>
                  <a:pt x="3218" y="370"/>
                </a:lnTo>
                <a:lnTo>
                  <a:pt x="3218" y="363"/>
                </a:lnTo>
                <a:lnTo>
                  <a:pt x="3219" y="356"/>
                </a:lnTo>
                <a:lnTo>
                  <a:pt x="3219" y="347"/>
                </a:lnTo>
                <a:lnTo>
                  <a:pt x="3220" y="336"/>
                </a:lnTo>
                <a:lnTo>
                  <a:pt x="3220" y="329"/>
                </a:lnTo>
                <a:lnTo>
                  <a:pt x="3221" y="314"/>
                </a:lnTo>
                <a:lnTo>
                  <a:pt x="3221" y="308"/>
                </a:lnTo>
                <a:lnTo>
                  <a:pt x="3222" y="302"/>
                </a:lnTo>
                <a:lnTo>
                  <a:pt x="3223" y="302"/>
                </a:lnTo>
                <a:lnTo>
                  <a:pt x="3223" y="305"/>
                </a:lnTo>
                <a:lnTo>
                  <a:pt x="3224" y="303"/>
                </a:lnTo>
                <a:lnTo>
                  <a:pt x="3224" y="310"/>
                </a:lnTo>
                <a:lnTo>
                  <a:pt x="3225" y="310"/>
                </a:lnTo>
                <a:lnTo>
                  <a:pt x="3226" y="314"/>
                </a:lnTo>
                <a:lnTo>
                  <a:pt x="3226" y="313"/>
                </a:lnTo>
                <a:lnTo>
                  <a:pt x="3227" y="317"/>
                </a:lnTo>
                <a:lnTo>
                  <a:pt x="3228" y="317"/>
                </a:lnTo>
                <a:lnTo>
                  <a:pt x="3228" y="317"/>
                </a:lnTo>
                <a:lnTo>
                  <a:pt x="3229" y="320"/>
                </a:lnTo>
                <a:lnTo>
                  <a:pt x="3229" y="317"/>
                </a:lnTo>
                <a:lnTo>
                  <a:pt x="3230" y="318"/>
                </a:lnTo>
                <a:lnTo>
                  <a:pt x="3231" y="317"/>
                </a:lnTo>
                <a:lnTo>
                  <a:pt x="3231" y="315"/>
                </a:lnTo>
                <a:lnTo>
                  <a:pt x="3232" y="317"/>
                </a:lnTo>
                <a:lnTo>
                  <a:pt x="3232" y="317"/>
                </a:lnTo>
                <a:lnTo>
                  <a:pt x="3233" y="320"/>
                </a:lnTo>
                <a:lnTo>
                  <a:pt x="3234" y="318"/>
                </a:lnTo>
                <a:lnTo>
                  <a:pt x="3234" y="323"/>
                </a:lnTo>
                <a:lnTo>
                  <a:pt x="3235" y="321"/>
                </a:lnTo>
                <a:lnTo>
                  <a:pt x="3235" y="323"/>
                </a:lnTo>
                <a:lnTo>
                  <a:pt x="3236" y="326"/>
                </a:lnTo>
                <a:lnTo>
                  <a:pt x="3236" y="323"/>
                </a:lnTo>
                <a:lnTo>
                  <a:pt x="3237" y="327"/>
                </a:lnTo>
                <a:lnTo>
                  <a:pt x="3238" y="325"/>
                </a:lnTo>
                <a:lnTo>
                  <a:pt x="3238" y="325"/>
                </a:lnTo>
                <a:lnTo>
                  <a:pt x="3239" y="323"/>
                </a:lnTo>
                <a:lnTo>
                  <a:pt x="3239" y="325"/>
                </a:lnTo>
                <a:lnTo>
                  <a:pt x="3240" y="325"/>
                </a:lnTo>
                <a:lnTo>
                  <a:pt x="3241" y="321"/>
                </a:lnTo>
                <a:lnTo>
                  <a:pt x="3241" y="323"/>
                </a:lnTo>
                <a:lnTo>
                  <a:pt x="3242" y="314"/>
                </a:lnTo>
                <a:lnTo>
                  <a:pt x="3242" y="317"/>
                </a:lnTo>
                <a:lnTo>
                  <a:pt x="3243" y="316"/>
                </a:lnTo>
                <a:lnTo>
                  <a:pt x="3244" y="312"/>
                </a:lnTo>
                <a:lnTo>
                  <a:pt x="3244" y="312"/>
                </a:lnTo>
                <a:lnTo>
                  <a:pt x="3245" y="305"/>
                </a:lnTo>
                <a:lnTo>
                  <a:pt x="3246" y="308"/>
                </a:lnTo>
                <a:lnTo>
                  <a:pt x="3246" y="296"/>
                </a:lnTo>
                <a:lnTo>
                  <a:pt x="3247" y="293"/>
                </a:lnTo>
                <a:lnTo>
                  <a:pt x="3247" y="280"/>
                </a:lnTo>
                <a:lnTo>
                  <a:pt x="3248" y="292"/>
                </a:lnTo>
                <a:lnTo>
                  <a:pt x="3248" y="278"/>
                </a:lnTo>
                <a:lnTo>
                  <a:pt x="3249" y="283"/>
                </a:lnTo>
                <a:lnTo>
                  <a:pt x="3250" y="290"/>
                </a:lnTo>
                <a:lnTo>
                  <a:pt x="3250" y="295"/>
                </a:lnTo>
                <a:lnTo>
                  <a:pt x="3251" y="298"/>
                </a:lnTo>
                <a:lnTo>
                  <a:pt x="3251" y="310"/>
                </a:lnTo>
                <a:lnTo>
                  <a:pt x="3252" y="314"/>
                </a:lnTo>
                <a:lnTo>
                  <a:pt x="3252" y="317"/>
                </a:lnTo>
                <a:lnTo>
                  <a:pt x="3253" y="318"/>
                </a:lnTo>
                <a:lnTo>
                  <a:pt x="3254" y="323"/>
                </a:lnTo>
                <a:lnTo>
                  <a:pt x="3254" y="320"/>
                </a:lnTo>
                <a:lnTo>
                  <a:pt x="3255" y="320"/>
                </a:lnTo>
                <a:lnTo>
                  <a:pt x="3255" y="323"/>
                </a:lnTo>
                <a:lnTo>
                  <a:pt x="3256" y="319"/>
                </a:lnTo>
                <a:lnTo>
                  <a:pt x="3257" y="320"/>
                </a:lnTo>
                <a:lnTo>
                  <a:pt x="3257" y="320"/>
                </a:lnTo>
                <a:lnTo>
                  <a:pt x="3258" y="322"/>
                </a:lnTo>
                <a:lnTo>
                  <a:pt x="3259" y="316"/>
                </a:lnTo>
                <a:lnTo>
                  <a:pt x="3259" y="318"/>
                </a:lnTo>
                <a:lnTo>
                  <a:pt x="3260" y="318"/>
                </a:lnTo>
                <a:lnTo>
                  <a:pt x="3260" y="335"/>
                </a:lnTo>
                <a:lnTo>
                  <a:pt x="3261" y="307"/>
                </a:lnTo>
                <a:lnTo>
                  <a:pt x="3262" y="264"/>
                </a:lnTo>
                <a:lnTo>
                  <a:pt x="3262" y="220"/>
                </a:lnTo>
                <a:lnTo>
                  <a:pt x="3263" y="177"/>
                </a:lnTo>
                <a:lnTo>
                  <a:pt x="3263" y="159"/>
                </a:lnTo>
                <a:lnTo>
                  <a:pt x="3264" y="203"/>
                </a:lnTo>
                <a:lnTo>
                  <a:pt x="3264" y="247"/>
                </a:lnTo>
                <a:lnTo>
                  <a:pt x="3265" y="290"/>
                </a:lnTo>
                <a:lnTo>
                  <a:pt x="3266" y="334"/>
                </a:lnTo>
                <a:lnTo>
                  <a:pt x="3266" y="376"/>
                </a:lnTo>
                <a:lnTo>
                  <a:pt x="3267" y="372"/>
                </a:lnTo>
                <a:lnTo>
                  <a:pt x="3267" y="374"/>
                </a:lnTo>
                <a:lnTo>
                  <a:pt x="3268" y="372"/>
                </a:lnTo>
                <a:lnTo>
                  <a:pt x="3269" y="373"/>
                </a:lnTo>
                <a:lnTo>
                  <a:pt x="3269" y="382"/>
                </a:lnTo>
                <a:lnTo>
                  <a:pt x="3270" y="376"/>
                </a:lnTo>
                <a:lnTo>
                  <a:pt x="3270" y="379"/>
                </a:lnTo>
                <a:lnTo>
                  <a:pt x="3271" y="381"/>
                </a:lnTo>
                <a:lnTo>
                  <a:pt x="3272" y="381"/>
                </a:lnTo>
                <a:lnTo>
                  <a:pt x="3272" y="382"/>
                </a:lnTo>
                <a:lnTo>
                  <a:pt x="3273" y="383"/>
                </a:lnTo>
                <a:lnTo>
                  <a:pt x="3273" y="385"/>
                </a:lnTo>
                <a:lnTo>
                  <a:pt x="3274" y="384"/>
                </a:lnTo>
                <a:lnTo>
                  <a:pt x="3275" y="385"/>
                </a:lnTo>
                <a:lnTo>
                  <a:pt x="3275" y="384"/>
                </a:lnTo>
                <a:lnTo>
                  <a:pt x="3276" y="379"/>
                </a:lnTo>
                <a:lnTo>
                  <a:pt x="3277" y="377"/>
                </a:lnTo>
                <a:lnTo>
                  <a:pt x="3277" y="369"/>
                </a:lnTo>
                <a:lnTo>
                  <a:pt x="3278" y="363"/>
                </a:lnTo>
                <a:lnTo>
                  <a:pt x="3278" y="351"/>
                </a:lnTo>
                <a:lnTo>
                  <a:pt x="3279" y="346"/>
                </a:lnTo>
                <a:lnTo>
                  <a:pt x="3279" y="336"/>
                </a:lnTo>
                <a:lnTo>
                  <a:pt x="3280" y="325"/>
                </a:lnTo>
                <a:lnTo>
                  <a:pt x="3280" y="318"/>
                </a:lnTo>
                <a:lnTo>
                  <a:pt x="3281" y="308"/>
                </a:lnTo>
                <a:lnTo>
                  <a:pt x="3282" y="303"/>
                </a:lnTo>
                <a:lnTo>
                  <a:pt x="3282" y="304"/>
                </a:lnTo>
                <a:lnTo>
                  <a:pt x="3283" y="305"/>
                </a:lnTo>
                <a:lnTo>
                  <a:pt x="3283" y="312"/>
                </a:lnTo>
                <a:lnTo>
                  <a:pt x="3284" y="312"/>
                </a:lnTo>
                <a:lnTo>
                  <a:pt x="3285" y="320"/>
                </a:lnTo>
                <a:lnTo>
                  <a:pt x="3285" y="317"/>
                </a:lnTo>
                <a:lnTo>
                  <a:pt x="3286" y="320"/>
                </a:lnTo>
                <a:lnTo>
                  <a:pt x="3287" y="322"/>
                </a:lnTo>
                <a:lnTo>
                  <a:pt x="3287" y="318"/>
                </a:lnTo>
                <a:lnTo>
                  <a:pt x="3288" y="323"/>
                </a:lnTo>
                <a:lnTo>
                  <a:pt x="3288" y="319"/>
                </a:lnTo>
                <a:lnTo>
                  <a:pt x="3289" y="325"/>
                </a:lnTo>
                <a:lnTo>
                  <a:pt x="3290" y="323"/>
                </a:lnTo>
                <a:lnTo>
                  <a:pt x="3290" y="322"/>
                </a:lnTo>
                <a:lnTo>
                  <a:pt x="3291" y="323"/>
                </a:lnTo>
                <a:lnTo>
                  <a:pt x="3291" y="317"/>
                </a:lnTo>
                <a:lnTo>
                  <a:pt x="3292" y="326"/>
                </a:lnTo>
                <a:lnTo>
                  <a:pt x="3293" y="316"/>
                </a:lnTo>
                <a:lnTo>
                  <a:pt x="3293" y="324"/>
                </a:lnTo>
                <a:lnTo>
                  <a:pt x="3294" y="325"/>
                </a:lnTo>
                <a:lnTo>
                  <a:pt x="3294" y="323"/>
                </a:lnTo>
                <a:lnTo>
                  <a:pt x="3295" y="331"/>
                </a:lnTo>
                <a:lnTo>
                  <a:pt x="3295" y="322"/>
                </a:lnTo>
                <a:lnTo>
                  <a:pt x="3296" y="332"/>
                </a:lnTo>
                <a:lnTo>
                  <a:pt x="3296" y="330"/>
                </a:lnTo>
                <a:lnTo>
                  <a:pt x="3297" y="332"/>
                </a:lnTo>
                <a:lnTo>
                  <a:pt x="3298" y="329"/>
                </a:lnTo>
                <a:lnTo>
                  <a:pt x="3298" y="330"/>
                </a:lnTo>
                <a:lnTo>
                  <a:pt x="3299" y="333"/>
                </a:lnTo>
                <a:lnTo>
                  <a:pt x="3300" y="325"/>
                </a:lnTo>
                <a:lnTo>
                  <a:pt x="3300" y="326"/>
                </a:lnTo>
                <a:lnTo>
                  <a:pt x="3301" y="327"/>
                </a:lnTo>
                <a:lnTo>
                  <a:pt x="3301" y="325"/>
                </a:lnTo>
                <a:lnTo>
                  <a:pt x="3302" y="325"/>
                </a:lnTo>
                <a:lnTo>
                  <a:pt x="3303" y="322"/>
                </a:lnTo>
                <a:lnTo>
                  <a:pt x="3303" y="320"/>
                </a:lnTo>
                <a:lnTo>
                  <a:pt x="3304" y="317"/>
                </a:lnTo>
                <a:lnTo>
                  <a:pt x="3304" y="317"/>
                </a:lnTo>
                <a:lnTo>
                  <a:pt x="3305" y="310"/>
                </a:lnTo>
                <a:lnTo>
                  <a:pt x="3306" y="310"/>
                </a:lnTo>
                <a:lnTo>
                  <a:pt x="3306" y="296"/>
                </a:lnTo>
                <a:lnTo>
                  <a:pt x="3307" y="296"/>
                </a:lnTo>
                <a:lnTo>
                  <a:pt x="3307" y="294"/>
                </a:lnTo>
                <a:lnTo>
                  <a:pt x="3308" y="290"/>
                </a:lnTo>
                <a:lnTo>
                  <a:pt x="3309" y="298"/>
                </a:lnTo>
                <a:lnTo>
                  <a:pt x="3309" y="299"/>
                </a:lnTo>
                <a:lnTo>
                  <a:pt x="3310" y="305"/>
                </a:lnTo>
                <a:lnTo>
                  <a:pt x="3310" y="322"/>
                </a:lnTo>
                <a:lnTo>
                  <a:pt x="3311" y="322"/>
                </a:lnTo>
                <a:lnTo>
                  <a:pt x="3311" y="326"/>
                </a:lnTo>
                <a:lnTo>
                  <a:pt x="3312" y="325"/>
                </a:lnTo>
                <a:lnTo>
                  <a:pt x="3313" y="331"/>
                </a:lnTo>
                <a:lnTo>
                  <a:pt x="3313" y="330"/>
                </a:lnTo>
                <a:lnTo>
                  <a:pt x="3314" y="328"/>
                </a:lnTo>
                <a:lnTo>
                  <a:pt x="3314" y="331"/>
                </a:lnTo>
                <a:lnTo>
                  <a:pt x="3315" y="326"/>
                </a:lnTo>
                <a:lnTo>
                  <a:pt x="3316" y="329"/>
                </a:lnTo>
                <a:lnTo>
                  <a:pt x="3316" y="325"/>
                </a:lnTo>
                <a:lnTo>
                  <a:pt x="3317" y="326"/>
                </a:lnTo>
                <a:lnTo>
                  <a:pt x="3318" y="323"/>
                </a:lnTo>
                <a:lnTo>
                  <a:pt x="3318" y="323"/>
                </a:lnTo>
                <a:lnTo>
                  <a:pt x="3319" y="323"/>
                </a:lnTo>
                <a:lnTo>
                  <a:pt x="3319" y="341"/>
                </a:lnTo>
                <a:lnTo>
                  <a:pt x="3320" y="319"/>
                </a:lnTo>
                <a:lnTo>
                  <a:pt x="3321" y="276"/>
                </a:lnTo>
                <a:lnTo>
                  <a:pt x="3321" y="233"/>
                </a:lnTo>
                <a:lnTo>
                  <a:pt x="3322" y="189"/>
                </a:lnTo>
                <a:lnTo>
                  <a:pt x="3322" y="146"/>
                </a:lnTo>
                <a:lnTo>
                  <a:pt x="3323" y="190"/>
                </a:lnTo>
                <a:lnTo>
                  <a:pt x="3324" y="233"/>
                </a:lnTo>
                <a:lnTo>
                  <a:pt x="3324" y="277"/>
                </a:lnTo>
                <a:lnTo>
                  <a:pt x="3325" y="320"/>
                </a:lnTo>
                <a:lnTo>
                  <a:pt x="3325" y="364"/>
                </a:lnTo>
                <a:lnTo>
                  <a:pt x="3326" y="372"/>
                </a:lnTo>
                <a:lnTo>
                  <a:pt x="3326" y="372"/>
                </a:lnTo>
                <a:lnTo>
                  <a:pt x="3327" y="375"/>
                </a:lnTo>
                <a:lnTo>
                  <a:pt x="3327" y="374"/>
                </a:lnTo>
                <a:lnTo>
                  <a:pt x="3328" y="376"/>
                </a:lnTo>
                <a:lnTo>
                  <a:pt x="3329" y="377"/>
                </a:lnTo>
                <a:lnTo>
                  <a:pt x="3329" y="378"/>
                </a:lnTo>
                <a:lnTo>
                  <a:pt x="3330" y="381"/>
                </a:lnTo>
                <a:lnTo>
                  <a:pt x="3331" y="380"/>
                </a:lnTo>
                <a:lnTo>
                  <a:pt x="3331" y="385"/>
                </a:lnTo>
                <a:lnTo>
                  <a:pt x="3332" y="382"/>
                </a:lnTo>
                <a:lnTo>
                  <a:pt x="3332" y="383"/>
                </a:lnTo>
                <a:lnTo>
                  <a:pt x="3333" y="384"/>
                </a:lnTo>
                <a:lnTo>
                  <a:pt x="3334" y="381"/>
                </a:lnTo>
                <a:lnTo>
                  <a:pt x="3334" y="379"/>
                </a:lnTo>
                <a:lnTo>
                  <a:pt x="3335" y="375"/>
                </a:lnTo>
                <a:lnTo>
                  <a:pt x="3335" y="371"/>
                </a:lnTo>
                <a:lnTo>
                  <a:pt x="3336" y="364"/>
                </a:lnTo>
                <a:lnTo>
                  <a:pt x="3337" y="358"/>
                </a:lnTo>
                <a:lnTo>
                  <a:pt x="3337" y="348"/>
                </a:lnTo>
                <a:lnTo>
                  <a:pt x="3338" y="338"/>
                </a:lnTo>
                <a:lnTo>
                  <a:pt x="3338" y="330"/>
                </a:lnTo>
                <a:lnTo>
                  <a:pt x="3339" y="317"/>
                </a:lnTo>
                <a:lnTo>
                  <a:pt x="3340" y="305"/>
                </a:lnTo>
                <a:lnTo>
                  <a:pt x="3340" y="297"/>
                </a:lnTo>
                <a:lnTo>
                  <a:pt x="3341" y="295"/>
                </a:lnTo>
                <a:lnTo>
                  <a:pt x="3341" y="297"/>
                </a:lnTo>
                <a:lnTo>
                  <a:pt x="3342" y="298"/>
                </a:lnTo>
                <a:lnTo>
                  <a:pt x="3342" y="304"/>
                </a:lnTo>
                <a:lnTo>
                  <a:pt x="3343" y="302"/>
                </a:lnTo>
                <a:lnTo>
                  <a:pt x="3344" y="310"/>
                </a:lnTo>
                <a:lnTo>
                  <a:pt x="3344" y="310"/>
                </a:lnTo>
                <a:lnTo>
                  <a:pt x="3345" y="312"/>
                </a:lnTo>
                <a:lnTo>
                  <a:pt x="3345" y="315"/>
                </a:lnTo>
                <a:lnTo>
                  <a:pt x="3346" y="312"/>
                </a:lnTo>
                <a:lnTo>
                  <a:pt x="3347" y="317"/>
                </a:lnTo>
                <a:lnTo>
                  <a:pt x="3347" y="316"/>
                </a:lnTo>
                <a:lnTo>
                  <a:pt x="3348" y="318"/>
                </a:lnTo>
                <a:lnTo>
                  <a:pt x="3349" y="316"/>
                </a:lnTo>
                <a:lnTo>
                  <a:pt x="3349" y="318"/>
                </a:lnTo>
                <a:lnTo>
                  <a:pt x="3350" y="318"/>
                </a:lnTo>
                <a:lnTo>
                  <a:pt x="3350" y="318"/>
                </a:lnTo>
                <a:lnTo>
                  <a:pt x="3351" y="323"/>
                </a:lnTo>
                <a:lnTo>
                  <a:pt x="3352" y="322"/>
                </a:lnTo>
                <a:lnTo>
                  <a:pt x="3352" y="325"/>
                </a:lnTo>
                <a:lnTo>
                  <a:pt x="3353" y="324"/>
                </a:lnTo>
                <a:lnTo>
                  <a:pt x="3353" y="325"/>
                </a:lnTo>
                <a:lnTo>
                  <a:pt x="3354" y="326"/>
                </a:lnTo>
                <a:lnTo>
                  <a:pt x="3354" y="325"/>
                </a:lnTo>
                <a:lnTo>
                  <a:pt x="3355" y="328"/>
                </a:lnTo>
                <a:lnTo>
                  <a:pt x="3356" y="325"/>
                </a:lnTo>
                <a:lnTo>
                  <a:pt x="3356" y="327"/>
                </a:lnTo>
                <a:lnTo>
                  <a:pt x="3357" y="325"/>
                </a:lnTo>
                <a:lnTo>
                  <a:pt x="3357" y="325"/>
                </a:lnTo>
                <a:lnTo>
                  <a:pt x="3358" y="325"/>
                </a:lnTo>
                <a:lnTo>
                  <a:pt x="3358" y="321"/>
                </a:lnTo>
                <a:lnTo>
                  <a:pt x="3359" y="323"/>
                </a:lnTo>
                <a:lnTo>
                  <a:pt x="3360" y="319"/>
                </a:lnTo>
                <a:lnTo>
                  <a:pt x="3360" y="320"/>
                </a:lnTo>
                <a:lnTo>
                  <a:pt x="3361" y="317"/>
                </a:lnTo>
                <a:lnTo>
                  <a:pt x="3362" y="317"/>
                </a:lnTo>
                <a:lnTo>
                  <a:pt x="3362" y="315"/>
                </a:lnTo>
                <a:lnTo>
                  <a:pt x="3363" y="310"/>
                </a:lnTo>
                <a:lnTo>
                  <a:pt x="3363" y="312"/>
                </a:lnTo>
                <a:lnTo>
                  <a:pt x="3364" y="305"/>
                </a:lnTo>
                <a:lnTo>
                  <a:pt x="3365" y="299"/>
                </a:lnTo>
                <a:lnTo>
                  <a:pt x="3365" y="290"/>
                </a:lnTo>
                <a:lnTo>
                  <a:pt x="3366" y="281"/>
                </a:lnTo>
                <a:lnTo>
                  <a:pt x="3367" y="294"/>
                </a:lnTo>
                <a:lnTo>
                  <a:pt x="3367" y="275"/>
                </a:lnTo>
                <a:lnTo>
                  <a:pt x="3368" y="288"/>
                </a:lnTo>
                <a:lnTo>
                  <a:pt x="3368" y="285"/>
                </a:lnTo>
                <a:lnTo>
                  <a:pt x="3369" y="295"/>
                </a:lnTo>
                <a:lnTo>
                  <a:pt x="3369" y="306"/>
                </a:lnTo>
                <a:lnTo>
                  <a:pt x="3370" y="308"/>
                </a:lnTo>
                <a:lnTo>
                  <a:pt x="3370" y="315"/>
                </a:lnTo>
                <a:lnTo>
                  <a:pt x="3371" y="312"/>
                </a:lnTo>
                <a:lnTo>
                  <a:pt x="3372" y="316"/>
                </a:lnTo>
                <a:lnTo>
                  <a:pt x="3372" y="317"/>
                </a:lnTo>
                <a:lnTo>
                  <a:pt x="3373" y="316"/>
                </a:lnTo>
                <a:lnTo>
                  <a:pt x="3373" y="318"/>
                </a:lnTo>
                <a:lnTo>
                  <a:pt x="3374" y="314"/>
                </a:lnTo>
                <a:lnTo>
                  <a:pt x="3375" y="317"/>
                </a:lnTo>
                <a:lnTo>
                  <a:pt x="3375" y="313"/>
                </a:lnTo>
                <a:lnTo>
                  <a:pt x="3376" y="314"/>
                </a:lnTo>
                <a:lnTo>
                  <a:pt x="3376" y="312"/>
                </a:lnTo>
                <a:lnTo>
                  <a:pt x="3377" y="310"/>
                </a:lnTo>
                <a:lnTo>
                  <a:pt x="3378" y="310"/>
                </a:lnTo>
                <a:lnTo>
                  <a:pt x="3378" y="324"/>
                </a:lnTo>
                <a:lnTo>
                  <a:pt x="3379" y="336"/>
                </a:lnTo>
                <a:lnTo>
                  <a:pt x="3380" y="292"/>
                </a:lnTo>
                <a:lnTo>
                  <a:pt x="3380" y="249"/>
                </a:lnTo>
                <a:lnTo>
                  <a:pt x="3381" y="205"/>
                </a:lnTo>
                <a:lnTo>
                  <a:pt x="3381" y="162"/>
                </a:lnTo>
                <a:lnTo>
                  <a:pt x="3382" y="206"/>
                </a:lnTo>
                <a:lnTo>
                  <a:pt x="3383" y="249"/>
                </a:lnTo>
                <a:lnTo>
                  <a:pt x="3383" y="293"/>
                </a:lnTo>
                <a:lnTo>
                  <a:pt x="3384" y="337"/>
                </a:lnTo>
                <a:lnTo>
                  <a:pt x="3384" y="370"/>
                </a:lnTo>
                <a:lnTo>
                  <a:pt x="3385" y="366"/>
                </a:lnTo>
                <a:lnTo>
                  <a:pt x="3385" y="367"/>
                </a:lnTo>
                <a:lnTo>
                  <a:pt x="3386" y="367"/>
                </a:lnTo>
                <a:lnTo>
                  <a:pt x="3386" y="366"/>
                </a:lnTo>
                <a:lnTo>
                  <a:pt x="3387" y="369"/>
                </a:lnTo>
                <a:lnTo>
                  <a:pt x="3388" y="366"/>
                </a:lnTo>
                <a:lnTo>
                  <a:pt x="3388" y="371"/>
                </a:lnTo>
                <a:lnTo>
                  <a:pt x="3389" y="370"/>
                </a:lnTo>
                <a:lnTo>
                  <a:pt x="3389" y="372"/>
                </a:lnTo>
                <a:lnTo>
                  <a:pt x="3390" y="375"/>
                </a:lnTo>
                <a:lnTo>
                  <a:pt x="3391" y="374"/>
                </a:lnTo>
                <a:lnTo>
                  <a:pt x="3391" y="378"/>
                </a:lnTo>
                <a:lnTo>
                  <a:pt x="3392" y="376"/>
                </a:lnTo>
                <a:lnTo>
                  <a:pt x="3393" y="375"/>
                </a:lnTo>
                <a:lnTo>
                  <a:pt x="3393" y="372"/>
                </a:lnTo>
                <a:lnTo>
                  <a:pt x="3394" y="369"/>
                </a:lnTo>
                <a:lnTo>
                  <a:pt x="3394" y="366"/>
                </a:lnTo>
                <a:lnTo>
                  <a:pt x="3395" y="355"/>
                </a:lnTo>
                <a:lnTo>
                  <a:pt x="3396" y="353"/>
                </a:lnTo>
                <a:lnTo>
                  <a:pt x="3396" y="340"/>
                </a:lnTo>
                <a:lnTo>
                  <a:pt x="3397" y="331"/>
                </a:lnTo>
                <a:lnTo>
                  <a:pt x="3397" y="322"/>
                </a:lnTo>
                <a:lnTo>
                  <a:pt x="3398" y="308"/>
                </a:lnTo>
                <a:lnTo>
                  <a:pt x="3399" y="299"/>
                </a:lnTo>
                <a:lnTo>
                  <a:pt x="3399" y="289"/>
                </a:lnTo>
                <a:lnTo>
                  <a:pt x="3400" y="286"/>
                </a:lnTo>
                <a:lnTo>
                  <a:pt x="3400" y="286"/>
                </a:lnTo>
                <a:lnTo>
                  <a:pt x="3401" y="290"/>
                </a:lnTo>
                <a:lnTo>
                  <a:pt x="3401" y="295"/>
                </a:lnTo>
                <a:lnTo>
                  <a:pt x="3402" y="295"/>
                </a:lnTo>
                <a:lnTo>
                  <a:pt x="3402" y="302"/>
                </a:lnTo>
                <a:lnTo>
                  <a:pt x="3403" y="300"/>
                </a:lnTo>
                <a:lnTo>
                  <a:pt x="3404" y="303"/>
                </a:lnTo>
                <a:lnTo>
                  <a:pt x="3404" y="304"/>
                </a:lnTo>
                <a:lnTo>
                  <a:pt x="3405" y="304"/>
                </a:lnTo>
                <a:lnTo>
                  <a:pt x="3406" y="308"/>
                </a:lnTo>
                <a:lnTo>
                  <a:pt x="3406" y="308"/>
                </a:lnTo>
                <a:lnTo>
                  <a:pt x="3407" y="310"/>
                </a:lnTo>
                <a:lnTo>
                  <a:pt x="3407" y="307"/>
                </a:lnTo>
                <a:lnTo>
                  <a:pt x="3408" y="309"/>
                </a:lnTo>
                <a:lnTo>
                  <a:pt x="3409" y="310"/>
                </a:lnTo>
                <a:lnTo>
                  <a:pt x="3409" y="308"/>
                </a:lnTo>
                <a:lnTo>
                  <a:pt x="3410" y="312"/>
                </a:lnTo>
                <a:lnTo>
                  <a:pt x="3411" y="310"/>
                </a:lnTo>
                <a:lnTo>
                  <a:pt x="3411" y="312"/>
                </a:lnTo>
                <a:lnTo>
                  <a:pt x="3412" y="314"/>
                </a:lnTo>
                <a:lnTo>
                  <a:pt x="3412" y="315"/>
                </a:lnTo>
                <a:lnTo>
                  <a:pt x="3413" y="317"/>
                </a:lnTo>
                <a:lnTo>
                  <a:pt x="3413" y="318"/>
                </a:lnTo>
                <a:lnTo>
                  <a:pt x="3414" y="320"/>
                </a:lnTo>
                <a:lnTo>
                  <a:pt x="3415" y="317"/>
                </a:lnTo>
                <a:lnTo>
                  <a:pt x="3415" y="321"/>
                </a:lnTo>
                <a:lnTo>
                  <a:pt x="3416" y="319"/>
                </a:lnTo>
                <a:lnTo>
                  <a:pt x="3416" y="319"/>
                </a:lnTo>
                <a:lnTo>
                  <a:pt x="3417" y="320"/>
                </a:lnTo>
                <a:lnTo>
                  <a:pt x="3417" y="316"/>
                </a:lnTo>
                <a:lnTo>
                  <a:pt x="3418" y="322"/>
                </a:lnTo>
                <a:lnTo>
                  <a:pt x="3419" y="315"/>
                </a:lnTo>
                <a:lnTo>
                  <a:pt x="3419" y="318"/>
                </a:lnTo>
                <a:lnTo>
                  <a:pt x="3420" y="314"/>
                </a:lnTo>
                <a:lnTo>
                  <a:pt x="3420" y="312"/>
                </a:lnTo>
                <a:lnTo>
                  <a:pt x="3421" y="312"/>
                </a:lnTo>
                <a:lnTo>
                  <a:pt x="3422" y="309"/>
                </a:lnTo>
                <a:lnTo>
                  <a:pt x="3422" y="308"/>
                </a:lnTo>
                <a:lnTo>
                  <a:pt x="3423" y="305"/>
                </a:lnTo>
                <a:lnTo>
                  <a:pt x="3424" y="305"/>
                </a:lnTo>
                <a:lnTo>
                  <a:pt x="3424" y="298"/>
                </a:lnTo>
                <a:lnTo>
                  <a:pt x="3425" y="284"/>
                </a:lnTo>
                <a:lnTo>
                  <a:pt x="3425" y="282"/>
                </a:lnTo>
                <a:lnTo>
                  <a:pt x="3426" y="289"/>
                </a:lnTo>
                <a:lnTo>
                  <a:pt x="3427" y="279"/>
                </a:lnTo>
                <a:lnTo>
                  <a:pt x="3427" y="289"/>
                </a:lnTo>
                <a:lnTo>
                  <a:pt x="3428" y="287"/>
                </a:lnTo>
                <a:lnTo>
                  <a:pt x="3428" y="295"/>
                </a:lnTo>
                <a:lnTo>
                  <a:pt x="3429" y="305"/>
                </a:lnTo>
                <a:lnTo>
                  <a:pt x="3429" y="314"/>
                </a:lnTo>
                <a:lnTo>
                  <a:pt x="3430" y="313"/>
                </a:lnTo>
                <a:lnTo>
                  <a:pt x="3431" y="316"/>
                </a:lnTo>
                <a:lnTo>
                  <a:pt x="3431" y="318"/>
                </a:lnTo>
                <a:lnTo>
                  <a:pt x="3432" y="314"/>
                </a:lnTo>
                <a:lnTo>
                  <a:pt x="3432" y="319"/>
                </a:lnTo>
                <a:lnTo>
                  <a:pt x="3433" y="319"/>
                </a:lnTo>
                <a:lnTo>
                  <a:pt x="3433" y="320"/>
                </a:lnTo>
                <a:lnTo>
                  <a:pt x="3434" y="314"/>
                </a:lnTo>
                <a:lnTo>
                  <a:pt x="3435" y="320"/>
                </a:lnTo>
                <a:lnTo>
                  <a:pt x="3435" y="317"/>
                </a:lnTo>
                <a:lnTo>
                  <a:pt x="3436" y="315"/>
                </a:lnTo>
                <a:lnTo>
                  <a:pt x="3437" y="318"/>
                </a:lnTo>
                <a:lnTo>
                  <a:pt x="3437" y="312"/>
                </a:lnTo>
                <a:lnTo>
                  <a:pt x="3438" y="334"/>
                </a:lnTo>
                <a:lnTo>
                  <a:pt x="3438" y="325"/>
                </a:lnTo>
                <a:lnTo>
                  <a:pt x="3439" y="281"/>
                </a:lnTo>
                <a:lnTo>
                  <a:pt x="3440" y="238"/>
                </a:lnTo>
                <a:lnTo>
                  <a:pt x="3440" y="195"/>
                </a:lnTo>
                <a:lnTo>
                  <a:pt x="3441" y="151"/>
                </a:lnTo>
                <a:lnTo>
                  <a:pt x="3442" y="195"/>
                </a:lnTo>
                <a:lnTo>
                  <a:pt x="3442" y="239"/>
                </a:lnTo>
                <a:lnTo>
                  <a:pt x="3443" y="282"/>
                </a:lnTo>
                <a:lnTo>
                  <a:pt x="3443" y="326"/>
                </a:lnTo>
                <a:lnTo>
                  <a:pt x="3444" y="370"/>
                </a:lnTo>
                <a:lnTo>
                  <a:pt x="3444" y="370"/>
                </a:lnTo>
                <a:lnTo>
                  <a:pt x="3445" y="372"/>
                </a:lnTo>
                <a:lnTo>
                  <a:pt x="3445" y="367"/>
                </a:lnTo>
                <a:lnTo>
                  <a:pt x="3446" y="376"/>
                </a:lnTo>
                <a:lnTo>
                  <a:pt x="3447" y="373"/>
                </a:lnTo>
                <a:lnTo>
                  <a:pt x="3447" y="374"/>
                </a:lnTo>
                <a:lnTo>
                  <a:pt x="3448" y="376"/>
                </a:lnTo>
                <a:lnTo>
                  <a:pt x="3448" y="378"/>
                </a:lnTo>
                <a:lnTo>
                  <a:pt x="3449" y="381"/>
                </a:lnTo>
                <a:lnTo>
                  <a:pt x="3450" y="384"/>
                </a:lnTo>
                <a:lnTo>
                  <a:pt x="3450" y="381"/>
                </a:lnTo>
                <a:lnTo>
                  <a:pt x="3451" y="383"/>
                </a:lnTo>
                <a:lnTo>
                  <a:pt x="3451" y="385"/>
                </a:lnTo>
                <a:lnTo>
                  <a:pt x="3452" y="386"/>
                </a:lnTo>
                <a:lnTo>
                  <a:pt x="3453" y="381"/>
                </a:lnTo>
                <a:lnTo>
                  <a:pt x="3453" y="385"/>
                </a:lnTo>
                <a:lnTo>
                  <a:pt x="3454" y="376"/>
                </a:lnTo>
                <a:lnTo>
                  <a:pt x="3455" y="376"/>
                </a:lnTo>
                <a:lnTo>
                  <a:pt x="3455" y="366"/>
                </a:lnTo>
                <a:lnTo>
                  <a:pt x="3456" y="357"/>
                </a:lnTo>
                <a:lnTo>
                  <a:pt x="3456" y="353"/>
                </a:lnTo>
                <a:lnTo>
                  <a:pt x="3457" y="340"/>
                </a:lnTo>
                <a:lnTo>
                  <a:pt x="3458" y="331"/>
                </a:lnTo>
                <a:lnTo>
                  <a:pt x="3458" y="320"/>
                </a:lnTo>
                <a:lnTo>
                  <a:pt x="3459" y="312"/>
                </a:lnTo>
                <a:lnTo>
                  <a:pt x="3459" y="307"/>
                </a:lnTo>
                <a:lnTo>
                  <a:pt x="3460" y="301"/>
                </a:lnTo>
                <a:lnTo>
                  <a:pt x="3460" y="309"/>
                </a:lnTo>
                <a:lnTo>
                  <a:pt x="3461" y="309"/>
                </a:lnTo>
                <a:lnTo>
                  <a:pt x="3461" y="312"/>
                </a:lnTo>
                <a:lnTo>
                  <a:pt x="3462" y="315"/>
                </a:lnTo>
                <a:lnTo>
                  <a:pt x="3463" y="318"/>
                </a:lnTo>
                <a:lnTo>
                  <a:pt x="3463" y="320"/>
                </a:lnTo>
                <a:lnTo>
                  <a:pt x="3464" y="318"/>
                </a:lnTo>
                <a:lnTo>
                  <a:pt x="3464" y="323"/>
                </a:lnTo>
                <a:lnTo>
                  <a:pt x="3465" y="319"/>
                </a:lnTo>
                <a:lnTo>
                  <a:pt x="3466" y="327"/>
                </a:lnTo>
                <a:lnTo>
                  <a:pt x="3466" y="321"/>
                </a:lnTo>
                <a:lnTo>
                  <a:pt x="3467" y="323"/>
                </a:lnTo>
                <a:lnTo>
                  <a:pt x="3468" y="323"/>
                </a:lnTo>
                <a:lnTo>
                  <a:pt x="3468" y="319"/>
                </a:lnTo>
                <a:lnTo>
                  <a:pt x="3469" y="326"/>
                </a:lnTo>
                <a:lnTo>
                  <a:pt x="3469" y="322"/>
                </a:lnTo>
                <a:lnTo>
                  <a:pt x="3470" y="326"/>
                </a:lnTo>
                <a:lnTo>
                  <a:pt x="3471" y="325"/>
                </a:lnTo>
                <a:lnTo>
                  <a:pt x="3471" y="327"/>
                </a:lnTo>
                <a:lnTo>
                  <a:pt x="3472" y="326"/>
                </a:lnTo>
                <a:lnTo>
                  <a:pt x="3473" y="326"/>
                </a:lnTo>
                <a:lnTo>
                  <a:pt x="3473" y="331"/>
                </a:lnTo>
                <a:lnTo>
                  <a:pt x="3474" y="330"/>
                </a:lnTo>
                <a:lnTo>
                  <a:pt x="3474" y="331"/>
                </a:lnTo>
                <a:lnTo>
                  <a:pt x="3475" y="331"/>
                </a:lnTo>
                <a:lnTo>
                  <a:pt x="3475" y="331"/>
                </a:lnTo>
                <a:lnTo>
                  <a:pt x="3476" y="332"/>
                </a:lnTo>
                <a:lnTo>
                  <a:pt x="3476" y="329"/>
                </a:lnTo>
                <a:lnTo>
                  <a:pt x="3477" y="331"/>
                </a:lnTo>
                <a:lnTo>
                  <a:pt x="3478" y="328"/>
                </a:lnTo>
                <a:lnTo>
                  <a:pt x="3478" y="330"/>
                </a:lnTo>
                <a:lnTo>
                  <a:pt x="3479" y="328"/>
                </a:lnTo>
                <a:lnTo>
                  <a:pt x="3479" y="327"/>
                </a:lnTo>
                <a:lnTo>
                  <a:pt x="3480" y="327"/>
                </a:lnTo>
                <a:lnTo>
                  <a:pt x="3481" y="323"/>
                </a:lnTo>
                <a:lnTo>
                  <a:pt x="3481" y="325"/>
                </a:lnTo>
                <a:lnTo>
                  <a:pt x="3482" y="321"/>
                </a:lnTo>
                <a:lnTo>
                  <a:pt x="3482" y="318"/>
                </a:lnTo>
                <a:lnTo>
                  <a:pt x="3483" y="318"/>
                </a:lnTo>
                <a:lnTo>
                  <a:pt x="3484" y="313"/>
                </a:lnTo>
                <a:lnTo>
                  <a:pt x="3484" y="310"/>
                </a:lnTo>
                <a:lnTo>
                  <a:pt x="3485" y="292"/>
                </a:lnTo>
                <a:lnTo>
                  <a:pt x="3486" y="308"/>
                </a:lnTo>
                <a:lnTo>
                  <a:pt x="3486" y="288"/>
                </a:lnTo>
                <a:lnTo>
                  <a:pt x="3487" y="298"/>
                </a:lnTo>
                <a:lnTo>
                  <a:pt x="3487" y="299"/>
                </a:lnTo>
                <a:lnTo>
                  <a:pt x="3488" y="305"/>
                </a:lnTo>
                <a:lnTo>
                  <a:pt x="3489" y="313"/>
                </a:lnTo>
                <a:lnTo>
                  <a:pt x="3489" y="321"/>
                </a:lnTo>
                <a:lnTo>
                  <a:pt x="3490" y="325"/>
                </a:lnTo>
                <a:lnTo>
                  <a:pt x="3490" y="325"/>
                </a:lnTo>
                <a:lnTo>
                  <a:pt x="3491" y="324"/>
                </a:lnTo>
                <a:lnTo>
                  <a:pt x="3491" y="327"/>
                </a:lnTo>
                <a:lnTo>
                  <a:pt x="3492" y="325"/>
                </a:lnTo>
                <a:lnTo>
                  <a:pt x="3492" y="326"/>
                </a:lnTo>
                <a:lnTo>
                  <a:pt x="3493" y="325"/>
                </a:lnTo>
                <a:lnTo>
                  <a:pt x="3494" y="325"/>
                </a:lnTo>
                <a:lnTo>
                  <a:pt x="3494" y="326"/>
                </a:lnTo>
                <a:lnTo>
                  <a:pt x="3495" y="323"/>
                </a:lnTo>
                <a:lnTo>
                  <a:pt x="3495" y="325"/>
                </a:lnTo>
                <a:lnTo>
                  <a:pt x="3496" y="321"/>
                </a:lnTo>
                <a:lnTo>
                  <a:pt x="3497" y="320"/>
                </a:lnTo>
                <a:lnTo>
                  <a:pt x="3497" y="326"/>
                </a:lnTo>
                <a:lnTo>
                  <a:pt x="3498" y="346"/>
                </a:lnTo>
                <a:lnTo>
                  <a:pt x="3499" y="303"/>
                </a:lnTo>
                <a:lnTo>
                  <a:pt x="3499" y="260"/>
                </a:lnTo>
                <a:lnTo>
                  <a:pt x="3500" y="216"/>
                </a:lnTo>
                <a:lnTo>
                  <a:pt x="3500" y="173"/>
                </a:lnTo>
                <a:lnTo>
                  <a:pt x="3501" y="217"/>
                </a:lnTo>
                <a:lnTo>
                  <a:pt x="3502" y="261"/>
                </a:lnTo>
                <a:lnTo>
                  <a:pt x="3502" y="304"/>
                </a:lnTo>
                <a:lnTo>
                  <a:pt x="3503" y="348"/>
                </a:lnTo>
                <a:lnTo>
                  <a:pt x="3503" y="377"/>
                </a:lnTo>
                <a:lnTo>
                  <a:pt x="3504" y="376"/>
                </a:lnTo>
                <a:lnTo>
                  <a:pt x="3505" y="374"/>
                </a:lnTo>
                <a:lnTo>
                  <a:pt x="3505" y="377"/>
                </a:lnTo>
                <a:lnTo>
                  <a:pt x="3506" y="377"/>
                </a:lnTo>
                <a:lnTo>
                  <a:pt x="3506" y="379"/>
                </a:lnTo>
                <a:lnTo>
                  <a:pt x="3507" y="382"/>
                </a:lnTo>
                <a:lnTo>
                  <a:pt x="3507" y="381"/>
                </a:lnTo>
                <a:lnTo>
                  <a:pt x="3508" y="383"/>
                </a:lnTo>
                <a:lnTo>
                  <a:pt x="3509" y="383"/>
                </a:lnTo>
                <a:lnTo>
                  <a:pt x="3509" y="385"/>
                </a:lnTo>
                <a:lnTo>
                  <a:pt x="3510" y="385"/>
                </a:lnTo>
                <a:lnTo>
                  <a:pt x="3510" y="385"/>
                </a:lnTo>
                <a:lnTo>
                  <a:pt x="3511" y="386"/>
                </a:lnTo>
                <a:lnTo>
                  <a:pt x="3512" y="383"/>
                </a:lnTo>
                <a:lnTo>
                  <a:pt x="3512" y="385"/>
                </a:lnTo>
                <a:lnTo>
                  <a:pt x="3513" y="381"/>
                </a:lnTo>
                <a:lnTo>
                  <a:pt x="3513" y="375"/>
                </a:lnTo>
                <a:lnTo>
                  <a:pt x="3514" y="371"/>
                </a:lnTo>
                <a:lnTo>
                  <a:pt x="3515" y="361"/>
                </a:lnTo>
                <a:lnTo>
                  <a:pt x="3515" y="353"/>
                </a:lnTo>
                <a:lnTo>
                  <a:pt x="3516" y="344"/>
                </a:lnTo>
                <a:lnTo>
                  <a:pt x="3517" y="335"/>
                </a:lnTo>
                <a:lnTo>
                  <a:pt x="3517" y="326"/>
                </a:lnTo>
                <a:lnTo>
                  <a:pt x="3518" y="314"/>
                </a:lnTo>
                <a:lnTo>
                  <a:pt x="3518" y="307"/>
                </a:lnTo>
                <a:lnTo>
                  <a:pt x="3519" y="297"/>
                </a:lnTo>
                <a:lnTo>
                  <a:pt x="3519" y="297"/>
                </a:lnTo>
                <a:lnTo>
                  <a:pt x="3520" y="299"/>
                </a:lnTo>
                <a:lnTo>
                  <a:pt x="3521" y="303"/>
                </a:lnTo>
                <a:lnTo>
                  <a:pt x="3521" y="308"/>
                </a:lnTo>
                <a:lnTo>
                  <a:pt x="3522" y="309"/>
                </a:lnTo>
                <a:lnTo>
                  <a:pt x="3522" y="314"/>
                </a:lnTo>
                <a:lnTo>
                  <a:pt x="3523" y="314"/>
                </a:lnTo>
                <a:lnTo>
                  <a:pt x="3523" y="318"/>
                </a:lnTo>
                <a:lnTo>
                  <a:pt x="3524" y="318"/>
                </a:lnTo>
                <a:lnTo>
                  <a:pt x="3525" y="317"/>
                </a:lnTo>
                <a:lnTo>
                  <a:pt x="3525" y="319"/>
                </a:lnTo>
                <a:lnTo>
                  <a:pt x="3526" y="317"/>
                </a:lnTo>
                <a:lnTo>
                  <a:pt x="3526" y="321"/>
                </a:lnTo>
                <a:lnTo>
                  <a:pt x="3527" y="321"/>
                </a:lnTo>
                <a:lnTo>
                  <a:pt x="3528" y="322"/>
                </a:lnTo>
                <a:lnTo>
                  <a:pt x="3528" y="322"/>
                </a:lnTo>
                <a:lnTo>
                  <a:pt x="3529" y="320"/>
                </a:lnTo>
                <a:lnTo>
                  <a:pt x="3530" y="324"/>
                </a:lnTo>
                <a:lnTo>
                  <a:pt x="3530" y="321"/>
                </a:lnTo>
                <a:lnTo>
                  <a:pt x="3531" y="325"/>
                </a:lnTo>
                <a:lnTo>
                  <a:pt x="3531" y="324"/>
                </a:lnTo>
                <a:lnTo>
                  <a:pt x="3532" y="325"/>
                </a:lnTo>
                <a:lnTo>
                  <a:pt x="3533" y="327"/>
                </a:lnTo>
                <a:lnTo>
                  <a:pt x="3533" y="325"/>
                </a:lnTo>
                <a:lnTo>
                  <a:pt x="3534" y="327"/>
                </a:lnTo>
                <a:lnTo>
                  <a:pt x="3534" y="325"/>
                </a:lnTo>
                <a:lnTo>
                  <a:pt x="3535" y="326"/>
                </a:lnTo>
                <a:lnTo>
                  <a:pt x="3535" y="325"/>
                </a:lnTo>
                <a:lnTo>
                  <a:pt x="3536" y="327"/>
                </a:lnTo>
                <a:lnTo>
                  <a:pt x="3537" y="326"/>
                </a:lnTo>
                <a:lnTo>
                  <a:pt x="3537" y="324"/>
                </a:lnTo>
                <a:lnTo>
                  <a:pt x="3538" y="325"/>
                </a:lnTo>
                <a:lnTo>
                  <a:pt x="3538" y="319"/>
                </a:lnTo>
                <a:lnTo>
                  <a:pt x="3539" y="321"/>
                </a:lnTo>
                <a:lnTo>
                  <a:pt x="3540" y="320"/>
                </a:lnTo>
                <a:lnTo>
                  <a:pt x="3540" y="319"/>
                </a:lnTo>
                <a:lnTo>
                  <a:pt x="3541" y="319"/>
                </a:lnTo>
                <a:lnTo>
                  <a:pt x="3541" y="313"/>
                </a:lnTo>
                <a:lnTo>
                  <a:pt x="3542" y="312"/>
                </a:lnTo>
                <a:lnTo>
                  <a:pt x="3543" y="308"/>
                </a:lnTo>
                <a:lnTo>
                  <a:pt x="3543" y="304"/>
                </a:lnTo>
                <a:lnTo>
                  <a:pt x="3544" y="293"/>
                </a:lnTo>
                <a:lnTo>
                  <a:pt x="3544" y="286"/>
                </a:lnTo>
                <a:lnTo>
                  <a:pt x="3545" y="298"/>
                </a:lnTo>
                <a:lnTo>
                  <a:pt x="3546" y="280"/>
                </a:lnTo>
                <a:lnTo>
                  <a:pt x="3546" y="296"/>
                </a:lnTo>
                <a:lnTo>
                  <a:pt x="3547" y="290"/>
                </a:lnTo>
                <a:lnTo>
                  <a:pt x="3548" y="299"/>
                </a:lnTo>
                <a:lnTo>
                  <a:pt x="3548" y="305"/>
                </a:lnTo>
                <a:lnTo>
                  <a:pt x="3549" y="312"/>
                </a:lnTo>
                <a:lnTo>
                  <a:pt x="3549" y="317"/>
                </a:lnTo>
                <a:lnTo>
                  <a:pt x="3550" y="317"/>
                </a:lnTo>
                <a:lnTo>
                  <a:pt x="3550" y="320"/>
                </a:lnTo>
                <a:lnTo>
                  <a:pt x="3551" y="317"/>
                </a:lnTo>
                <a:lnTo>
                  <a:pt x="3551" y="319"/>
                </a:lnTo>
                <a:lnTo>
                  <a:pt x="3552" y="320"/>
                </a:lnTo>
                <a:lnTo>
                  <a:pt x="3553" y="319"/>
                </a:lnTo>
                <a:lnTo>
                  <a:pt x="3553" y="321"/>
                </a:lnTo>
                <a:lnTo>
                  <a:pt x="3554" y="317"/>
                </a:lnTo>
                <a:lnTo>
                  <a:pt x="3554" y="319"/>
                </a:lnTo>
                <a:lnTo>
                  <a:pt x="3555" y="316"/>
                </a:lnTo>
                <a:lnTo>
                  <a:pt x="3556" y="315"/>
                </a:lnTo>
                <a:lnTo>
                  <a:pt x="3556" y="314"/>
                </a:lnTo>
                <a:lnTo>
                  <a:pt x="3557" y="323"/>
                </a:lnTo>
                <a:lnTo>
                  <a:pt x="3558" y="343"/>
                </a:lnTo>
                <a:lnTo>
                  <a:pt x="3558" y="300"/>
                </a:lnTo>
                <a:lnTo>
                  <a:pt x="3559" y="256"/>
                </a:lnTo>
                <a:lnTo>
                  <a:pt x="3559" y="213"/>
                </a:lnTo>
                <a:lnTo>
                  <a:pt x="3560" y="170"/>
                </a:lnTo>
                <a:lnTo>
                  <a:pt x="3561" y="213"/>
                </a:lnTo>
                <a:lnTo>
                  <a:pt x="3561" y="257"/>
                </a:lnTo>
                <a:lnTo>
                  <a:pt x="3562" y="301"/>
                </a:lnTo>
                <a:lnTo>
                  <a:pt x="3562" y="344"/>
                </a:lnTo>
                <a:lnTo>
                  <a:pt x="3563" y="372"/>
                </a:lnTo>
                <a:lnTo>
                  <a:pt x="3564" y="370"/>
                </a:lnTo>
                <a:lnTo>
                  <a:pt x="3564" y="369"/>
                </a:lnTo>
                <a:lnTo>
                  <a:pt x="3565" y="370"/>
                </a:lnTo>
                <a:lnTo>
                  <a:pt x="3565" y="370"/>
                </a:lnTo>
                <a:lnTo>
                  <a:pt x="3566" y="372"/>
                </a:lnTo>
                <a:lnTo>
                  <a:pt x="3566" y="372"/>
                </a:lnTo>
                <a:lnTo>
                  <a:pt x="3567" y="372"/>
                </a:lnTo>
                <a:lnTo>
                  <a:pt x="3567" y="376"/>
                </a:lnTo>
                <a:lnTo>
                  <a:pt x="3568" y="377"/>
                </a:lnTo>
                <a:lnTo>
                  <a:pt x="3569" y="379"/>
                </a:lnTo>
                <a:lnTo>
                  <a:pt x="3569" y="379"/>
                </a:lnTo>
                <a:lnTo>
                  <a:pt x="3570" y="382"/>
                </a:lnTo>
                <a:lnTo>
                  <a:pt x="3571" y="380"/>
                </a:lnTo>
                <a:lnTo>
                  <a:pt x="3571" y="379"/>
                </a:lnTo>
                <a:lnTo>
                  <a:pt x="3572" y="381"/>
                </a:lnTo>
                <a:lnTo>
                  <a:pt x="3572" y="379"/>
                </a:lnTo>
                <a:lnTo>
                  <a:pt x="3573" y="376"/>
                </a:lnTo>
                <a:lnTo>
                  <a:pt x="3574" y="371"/>
                </a:lnTo>
                <a:lnTo>
                  <a:pt x="3574" y="366"/>
                </a:lnTo>
                <a:lnTo>
                  <a:pt x="3575" y="356"/>
                </a:lnTo>
                <a:lnTo>
                  <a:pt x="3575" y="348"/>
                </a:lnTo>
                <a:lnTo>
                  <a:pt x="3576" y="339"/>
                </a:lnTo>
                <a:lnTo>
                  <a:pt x="3577" y="327"/>
                </a:lnTo>
                <a:lnTo>
                  <a:pt x="3577" y="317"/>
                </a:lnTo>
                <a:lnTo>
                  <a:pt x="3578" y="304"/>
                </a:lnTo>
                <a:lnTo>
                  <a:pt x="3578" y="302"/>
                </a:lnTo>
                <a:lnTo>
                  <a:pt x="3579" y="300"/>
                </a:lnTo>
                <a:lnTo>
                  <a:pt x="3580" y="300"/>
                </a:lnTo>
                <a:lnTo>
                  <a:pt x="3580" y="307"/>
                </a:lnTo>
                <a:lnTo>
                  <a:pt x="3581" y="310"/>
                </a:lnTo>
                <a:lnTo>
                  <a:pt x="3581" y="312"/>
                </a:lnTo>
                <a:lnTo>
                  <a:pt x="3582" y="311"/>
                </a:lnTo>
                <a:lnTo>
                  <a:pt x="3582" y="316"/>
                </a:lnTo>
                <a:lnTo>
                  <a:pt x="3583" y="315"/>
                </a:lnTo>
                <a:lnTo>
                  <a:pt x="3584" y="315"/>
                </a:lnTo>
                <a:lnTo>
                  <a:pt x="3584" y="317"/>
                </a:lnTo>
                <a:lnTo>
                  <a:pt x="3585" y="317"/>
                </a:lnTo>
                <a:lnTo>
                  <a:pt x="3585" y="319"/>
                </a:lnTo>
                <a:lnTo>
                  <a:pt x="3586" y="317"/>
                </a:lnTo>
                <a:lnTo>
                  <a:pt x="3587" y="320"/>
                </a:lnTo>
                <a:lnTo>
                  <a:pt x="3587" y="318"/>
                </a:lnTo>
                <a:lnTo>
                  <a:pt x="3588" y="318"/>
                </a:lnTo>
                <a:lnTo>
                  <a:pt x="3589" y="318"/>
                </a:lnTo>
                <a:lnTo>
                  <a:pt x="3589" y="319"/>
                </a:lnTo>
                <a:lnTo>
                  <a:pt x="3590" y="323"/>
                </a:lnTo>
                <a:lnTo>
                  <a:pt x="3590" y="325"/>
                </a:lnTo>
                <a:lnTo>
                  <a:pt x="3591" y="324"/>
                </a:lnTo>
                <a:lnTo>
                  <a:pt x="3592" y="326"/>
                </a:lnTo>
                <a:lnTo>
                  <a:pt x="3592" y="325"/>
                </a:lnTo>
                <a:lnTo>
                  <a:pt x="3593" y="330"/>
                </a:lnTo>
                <a:lnTo>
                  <a:pt x="3593" y="326"/>
                </a:lnTo>
                <a:lnTo>
                  <a:pt x="3594" y="330"/>
                </a:lnTo>
                <a:lnTo>
                  <a:pt x="3594" y="329"/>
                </a:lnTo>
                <a:lnTo>
                  <a:pt x="3595" y="327"/>
                </a:lnTo>
                <a:lnTo>
                  <a:pt x="3596" y="332"/>
                </a:lnTo>
                <a:lnTo>
                  <a:pt x="3596" y="326"/>
                </a:lnTo>
                <a:lnTo>
                  <a:pt x="3597" y="333"/>
                </a:lnTo>
                <a:lnTo>
                  <a:pt x="3597" y="325"/>
                </a:lnTo>
                <a:lnTo>
                  <a:pt x="3598" y="324"/>
                </a:lnTo>
                <a:lnTo>
                  <a:pt x="3598" y="326"/>
                </a:lnTo>
                <a:lnTo>
                  <a:pt x="3599" y="324"/>
                </a:lnTo>
                <a:lnTo>
                  <a:pt x="3600" y="325"/>
                </a:lnTo>
                <a:lnTo>
                  <a:pt x="3600" y="320"/>
                </a:lnTo>
                <a:lnTo>
                  <a:pt x="3601" y="319"/>
                </a:lnTo>
                <a:lnTo>
                  <a:pt x="3602" y="317"/>
                </a:lnTo>
                <a:lnTo>
                  <a:pt x="3602" y="317"/>
                </a:lnTo>
                <a:lnTo>
                  <a:pt x="3603" y="315"/>
                </a:lnTo>
                <a:lnTo>
                  <a:pt x="3603" y="308"/>
                </a:lnTo>
                <a:lnTo>
                  <a:pt x="3604" y="297"/>
                </a:lnTo>
                <a:lnTo>
                  <a:pt x="3605" y="303"/>
                </a:lnTo>
                <a:lnTo>
                  <a:pt x="3605" y="292"/>
                </a:lnTo>
                <a:lnTo>
                  <a:pt x="3606" y="296"/>
                </a:lnTo>
                <a:lnTo>
                  <a:pt x="3606" y="298"/>
                </a:lnTo>
                <a:lnTo>
                  <a:pt x="3607" y="303"/>
                </a:lnTo>
                <a:lnTo>
                  <a:pt x="3608" y="307"/>
                </a:lnTo>
                <a:lnTo>
                  <a:pt x="3608" y="325"/>
                </a:lnTo>
                <a:lnTo>
                  <a:pt x="3609" y="324"/>
                </a:lnTo>
                <a:lnTo>
                  <a:pt x="3609" y="327"/>
                </a:lnTo>
                <a:lnTo>
                  <a:pt x="3610" y="329"/>
                </a:lnTo>
                <a:lnTo>
                  <a:pt x="3610" y="328"/>
                </a:lnTo>
                <a:lnTo>
                  <a:pt x="3611" y="332"/>
                </a:lnTo>
                <a:lnTo>
                  <a:pt x="3612" y="330"/>
                </a:lnTo>
                <a:lnTo>
                  <a:pt x="3612" y="331"/>
                </a:lnTo>
                <a:lnTo>
                  <a:pt x="3613" y="329"/>
                </a:lnTo>
                <a:lnTo>
                  <a:pt x="3613" y="330"/>
                </a:lnTo>
                <a:lnTo>
                  <a:pt x="3614" y="330"/>
                </a:lnTo>
                <a:lnTo>
                  <a:pt x="3615" y="329"/>
                </a:lnTo>
                <a:lnTo>
                  <a:pt x="3615" y="330"/>
                </a:lnTo>
                <a:lnTo>
                  <a:pt x="3616" y="322"/>
                </a:lnTo>
                <a:lnTo>
                  <a:pt x="3616" y="326"/>
                </a:lnTo>
                <a:lnTo>
                  <a:pt x="3617" y="348"/>
                </a:lnTo>
                <a:lnTo>
                  <a:pt x="3618" y="305"/>
                </a:lnTo>
                <a:lnTo>
                  <a:pt x="3618" y="261"/>
                </a:lnTo>
                <a:lnTo>
                  <a:pt x="3619" y="218"/>
                </a:lnTo>
                <a:lnTo>
                  <a:pt x="3620" y="174"/>
                </a:lnTo>
                <a:lnTo>
                  <a:pt x="3620" y="218"/>
                </a:lnTo>
                <a:lnTo>
                  <a:pt x="3621" y="262"/>
                </a:lnTo>
                <a:lnTo>
                  <a:pt x="3621" y="305"/>
                </a:lnTo>
                <a:lnTo>
                  <a:pt x="3622" y="349"/>
                </a:lnTo>
                <a:lnTo>
                  <a:pt x="3623" y="376"/>
                </a:lnTo>
                <a:lnTo>
                  <a:pt x="3623" y="372"/>
                </a:lnTo>
                <a:lnTo>
                  <a:pt x="3624" y="372"/>
                </a:lnTo>
                <a:lnTo>
                  <a:pt x="3624" y="371"/>
                </a:lnTo>
                <a:lnTo>
                  <a:pt x="3625" y="374"/>
                </a:lnTo>
                <a:lnTo>
                  <a:pt x="3625" y="376"/>
                </a:lnTo>
                <a:lnTo>
                  <a:pt x="3626" y="376"/>
                </a:lnTo>
                <a:lnTo>
                  <a:pt x="3627" y="380"/>
                </a:lnTo>
                <a:lnTo>
                  <a:pt x="3627" y="379"/>
                </a:lnTo>
                <a:lnTo>
                  <a:pt x="3628" y="382"/>
                </a:lnTo>
                <a:lnTo>
                  <a:pt x="3628" y="382"/>
                </a:lnTo>
                <a:lnTo>
                  <a:pt x="3629" y="384"/>
                </a:lnTo>
                <a:lnTo>
                  <a:pt x="3629" y="385"/>
                </a:lnTo>
                <a:lnTo>
                  <a:pt x="3630" y="382"/>
                </a:lnTo>
                <a:lnTo>
                  <a:pt x="3631" y="386"/>
                </a:lnTo>
                <a:lnTo>
                  <a:pt x="3631" y="382"/>
                </a:lnTo>
                <a:lnTo>
                  <a:pt x="3632" y="382"/>
                </a:lnTo>
                <a:lnTo>
                  <a:pt x="3633" y="376"/>
                </a:lnTo>
                <a:lnTo>
                  <a:pt x="3633" y="371"/>
                </a:lnTo>
                <a:lnTo>
                  <a:pt x="3634" y="366"/>
                </a:lnTo>
                <a:lnTo>
                  <a:pt x="3634" y="354"/>
                </a:lnTo>
                <a:lnTo>
                  <a:pt x="3635" y="348"/>
                </a:lnTo>
                <a:lnTo>
                  <a:pt x="3636" y="338"/>
                </a:lnTo>
                <a:lnTo>
                  <a:pt x="3636" y="327"/>
                </a:lnTo>
                <a:lnTo>
                  <a:pt x="3637" y="318"/>
                </a:lnTo>
                <a:lnTo>
                  <a:pt x="3638" y="308"/>
                </a:lnTo>
                <a:lnTo>
                  <a:pt x="3638" y="305"/>
                </a:lnTo>
                <a:lnTo>
                  <a:pt x="3639" y="303"/>
                </a:lnTo>
                <a:lnTo>
                  <a:pt x="3639" y="305"/>
                </a:lnTo>
                <a:lnTo>
                  <a:pt x="3640" y="308"/>
                </a:lnTo>
                <a:lnTo>
                  <a:pt x="3640" y="310"/>
                </a:lnTo>
                <a:lnTo>
                  <a:pt x="3641" y="312"/>
                </a:lnTo>
                <a:lnTo>
                  <a:pt x="3641" y="312"/>
                </a:lnTo>
                <a:lnTo>
                  <a:pt x="3642" y="320"/>
                </a:lnTo>
                <a:lnTo>
                  <a:pt x="3643" y="318"/>
                </a:lnTo>
                <a:lnTo>
                  <a:pt x="3643" y="320"/>
                </a:lnTo>
                <a:lnTo>
                  <a:pt x="3644" y="323"/>
                </a:lnTo>
                <a:lnTo>
                  <a:pt x="3644" y="322"/>
                </a:lnTo>
                <a:lnTo>
                  <a:pt x="3645" y="324"/>
                </a:lnTo>
                <a:lnTo>
                  <a:pt x="3646" y="321"/>
                </a:lnTo>
                <a:lnTo>
                  <a:pt x="3646" y="323"/>
                </a:lnTo>
                <a:lnTo>
                  <a:pt x="3647" y="322"/>
                </a:lnTo>
                <a:lnTo>
                  <a:pt x="3647" y="324"/>
                </a:lnTo>
                <a:lnTo>
                  <a:pt x="3648" y="324"/>
                </a:lnTo>
                <a:lnTo>
                  <a:pt x="3649" y="324"/>
                </a:lnTo>
                <a:lnTo>
                  <a:pt x="3649" y="326"/>
                </a:lnTo>
                <a:lnTo>
                  <a:pt x="3650" y="326"/>
                </a:lnTo>
                <a:lnTo>
                  <a:pt x="3651" y="327"/>
                </a:lnTo>
                <a:lnTo>
                  <a:pt x="3651" y="327"/>
                </a:lnTo>
                <a:lnTo>
                  <a:pt x="3652" y="326"/>
                </a:lnTo>
                <a:lnTo>
                  <a:pt x="3652" y="327"/>
                </a:lnTo>
                <a:lnTo>
                  <a:pt x="3653" y="326"/>
                </a:lnTo>
                <a:lnTo>
                  <a:pt x="3654" y="326"/>
                </a:lnTo>
                <a:lnTo>
                  <a:pt x="3654" y="323"/>
                </a:lnTo>
                <a:lnTo>
                  <a:pt x="3655" y="325"/>
                </a:lnTo>
                <a:lnTo>
                  <a:pt x="3655" y="323"/>
                </a:lnTo>
                <a:lnTo>
                  <a:pt x="3656" y="323"/>
                </a:lnTo>
                <a:lnTo>
                  <a:pt x="3656" y="325"/>
                </a:lnTo>
                <a:lnTo>
                  <a:pt x="3657" y="322"/>
                </a:lnTo>
                <a:lnTo>
                  <a:pt x="3657" y="323"/>
                </a:lnTo>
                <a:lnTo>
                  <a:pt x="3658" y="319"/>
                </a:lnTo>
                <a:lnTo>
                  <a:pt x="3659" y="319"/>
                </a:lnTo>
                <a:lnTo>
                  <a:pt x="3659" y="317"/>
                </a:lnTo>
                <a:lnTo>
                  <a:pt x="3660" y="314"/>
                </a:lnTo>
                <a:lnTo>
                  <a:pt x="3660" y="314"/>
                </a:lnTo>
                <a:lnTo>
                  <a:pt x="3661" y="307"/>
                </a:lnTo>
                <a:lnTo>
                  <a:pt x="3662" y="312"/>
                </a:lnTo>
                <a:lnTo>
                  <a:pt x="3662" y="302"/>
                </a:lnTo>
                <a:lnTo>
                  <a:pt x="3663" y="292"/>
                </a:lnTo>
                <a:lnTo>
                  <a:pt x="3664" y="289"/>
                </a:lnTo>
                <a:lnTo>
                  <a:pt x="3664" y="291"/>
                </a:lnTo>
                <a:lnTo>
                  <a:pt x="3665" y="282"/>
                </a:lnTo>
                <a:lnTo>
                  <a:pt x="3665" y="290"/>
                </a:lnTo>
                <a:lnTo>
                  <a:pt x="3666" y="291"/>
                </a:lnTo>
                <a:lnTo>
                  <a:pt x="3667" y="295"/>
                </a:lnTo>
                <a:lnTo>
                  <a:pt x="3667" y="309"/>
                </a:lnTo>
                <a:lnTo>
                  <a:pt x="3668" y="312"/>
                </a:lnTo>
                <a:lnTo>
                  <a:pt x="3668" y="316"/>
                </a:lnTo>
                <a:lnTo>
                  <a:pt x="3669" y="318"/>
                </a:lnTo>
                <a:lnTo>
                  <a:pt x="3670" y="317"/>
                </a:lnTo>
                <a:lnTo>
                  <a:pt x="3670" y="318"/>
                </a:lnTo>
                <a:lnTo>
                  <a:pt x="3671" y="317"/>
                </a:lnTo>
                <a:lnTo>
                  <a:pt x="3671" y="318"/>
                </a:lnTo>
                <a:lnTo>
                  <a:pt x="3672" y="320"/>
                </a:lnTo>
                <a:lnTo>
                  <a:pt x="3672" y="318"/>
                </a:lnTo>
                <a:lnTo>
                  <a:pt x="3673" y="320"/>
                </a:lnTo>
                <a:lnTo>
                  <a:pt x="3673" y="316"/>
                </a:lnTo>
                <a:lnTo>
                  <a:pt x="3674" y="317"/>
                </a:lnTo>
                <a:lnTo>
                  <a:pt x="3675" y="314"/>
                </a:lnTo>
                <a:lnTo>
                  <a:pt x="3675" y="313"/>
                </a:lnTo>
                <a:lnTo>
                  <a:pt x="3676" y="334"/>
                </a:lnTo>
                <a:lnTo>
                  <a:pt x="3677" y="315"/>
                </a:lnTo>
                <a:lnTo>
                  <a:pt x="3677" y="272"/>
                </a:lnTo>
                <a:lnTo>
                  <a:pt x="3678" y="228"/>
                </a:lnTo>
                <a:lnTo>
                  <a:pt x="3678" y="185"/>
                </a:lnTo>
                <a:lnTo>
                  <a:pt x="3679" y="142"/>
                </a:lnTo>
                <a:lnTo>
                  <a:pt x="3680" y="185"/>
                </a:lnTo>
                <a:lnTo>
                  <a:pt x="3680" y="229"/>
                </a:lnTo>
                <a:lnTo>
                  <a:pt x="3681" y="273"/>
                </a:lnTo>
                <a:lnTo>
                  <a:pt x="3682" y="317"/>
                </a:lnTo>
                <a:lnTo>
                  <a:pt x="3682" y="360"/>
                </a:lnTo>
                <a:lnTo>
                  <a:pt x="3683" y="369"/>
                </a:lnTo>
                <a:lnTo>
                  <a:pt x="3683" y="371"/>
                </a:lnTo>
                <a:lnTo>
                  <a:pt x="3684" y="371"/>
                </a:lnTo>
                <a:lnTo>
                  <a:pt x="3684" y="374"/>
                </a:lnTo>
                <a:lnTo>
                  <a:pt x="3685" y="372"/>
                </a:lnTo>
                <a:lnTo>
                  <a:pt x="3686" y="375"/>
                </a:lnTo>
                <a:lnTo>
                  <a:pt x="3686" y="376"/>
                </a:lnTo>
                <a:lnTo>
                  <a:pt x="3687" y="376"/>
                </a:lnTo>
                <a:lnTo>
                  <a:pt x="3687" y="379"/>
                </a:lnTo>
                <a:lnTo>
                  <a:pt x="3688" y="378"/>
                </a:lnTo>
                <a:lnTo>
                  <a:pt x="3688" y="381"/>
                </a:lnTo>
                <a:lnTo>
                  <a:pt x="3689" y="379"/>
                </a:lnTo>
                <a:lnTo>
                  <a:pt x="3690" y="380"/>
                </a:lnTo>
                <a:lnTo>
                  <a:pt x="3690" y="379"/>
                </a:lnTo>
                <a:lnTo>
                  <a:pt x="3691" y="376"/>
                </a:lnTo>
                <a:lnTo>
                  <a:pt x="3691" y="376"/>
                </a:lnTo>
                <a:lnTo>
                  <a:pt x="3692" y="368"/>
                </a:lnTo>
                <a:lnTo>
                  <a:pt x="3693" y="366"/>
                </a:lnTo>
                <a:lnTo>
                  <a:pt x="3693" y="355"/>
                </a:lnTo>
                <a:lnTo>
                  <a:pt x="3694" y="346"/>
                </a:lnTo>
                <a:lnTo>
                  <a:pt x="3695" y="337"/>
                </a:lnTo>
                <a:lnTo>
                  <a:pt x="3695" y="325"/>
                </a:lnTo>
                <a:lnTo>
                  <a:pt x="3696" y="317"/>
                </a:lnTo>
                <a:lnTo>
                  <a:pt x="3696" y="303"/>
                </a:lnTo>
                <a:lnTo>
                  <a:pt x="3697" y="299"/>
                </a:lnTo>
                <a:lnTo>
                  <a:pt x="3698" y="294"/>
                </a:lnTo>
                <a:lnTo>
                  <a:pt x="3698" y="297"/>
                </a:lnTo>
                <a:lnTo>
                  <a:pt x="3699" y="298"/>
                </a:lnTo>
                <a:lnTo>
                  <a:pt x="3699" y="299"/>
                </a:lnTo>
                <a:lnTo>
                  <a:pt x="3700" y="307"/>
                </a:lnTo>
                <a:lnTo>
                  <a:pt x="3700" y="306"/>
                </a:lnTo>
                <a:lnTo>
                  <a:pt x="3701" y="310"/>
                </a:lnTo>
                <a:lnTo>
                  <a:pt x="3702" y="312"/>
                </a:lnTo>
                <a:lnTo>
                  <a:pt x="3702" y="312"/>
                </a:lnTo>
                <a:lnTo>
                  <a:pt x="3703" y="315"/>
                </a:lnTo>
                <a:lnTo>
                  <a:pt x="3703" y="314"/>
                </a:lnTo>
                <a:lnTo>
                  <a:pt x="3704" y="316"/>
                </a:lnTo>
                <a:lnTo>
                  <a:pt x="3704" y="312"/>
                </a:lnTo>
                <a:lnTo>
                  <a:pt x="3705" y="317"/>
                </a:lnTo>
                <a:lnTo>
                  <a:pt x="3706" y="314"/>
                </a:lnTo>
                <a:lnTo>
                  <a:pt x="3706" y="315"/>
                </a:lnTo>
                <a:lnTo>
                  <a:pt x="3707" y="318"/>
                </a:lnTo>
                <a:lnTo>
                  <a:pt x="3708" y="314"/>
                </a:lnTo>
                <a:lnTo>
                  <a:pt x="3708" y="317"/>
                </a:lnTo>
                <a:lnTo>
                  <a:pt x="3709" y="318"/>
                </a:lnTo>
                <a:lnTo>
                  <a:pt x="3709" y="317"/>
                </a:lnTo>
                <a:lnTo>
                  <a:pt x="3710" y="319"/>
                </a:lnTo>
                <a:lnTo>
                  <a:pt x="3711" y="319"/>
                </a:lnTo>
                <a:lnTo>
                  <a:pt x="3711" y="325"/>
                </a:lnTo>
                <a:lnTo>
                  <a:pt x="3712" y="320"/>
                </a:lnTo>
                <a:lnTo>
                  <a:pt x="3713" y="328"/>
                </a:lnTo>
                <a:lnTo>
                  <a:pt x="3713" y="324"/>
                </a:lnTo>
                <a:lnTo>
                  <a:pt x="3714" y="323"/>
                </a:lnTo>
                <a:lnTo>
                  <a:pt x="3714" y="324"/>
                </a:lnTo>
                <a:lnTo>
                  <a:pt x="3715" y="320"/>
                </a:lnTo>
                <a:lnTo>
                  <a:pt x="3715" y="322"/>
                </a:lnTo>
                <a:lnTo>
                  <a:pt x="3716" y="320"/>
                </a:lnTo>
                <a:lnTo>
                  <a:pt x="3716" y="320"/>
                </a:lnTo>
                <a:lnTo>
                  <a:pt x="3717" y="320"/>
                </a:lnTo>
                <a:lnTo>
                  <a:pt x="3718" y="320"/>
                </a:lnTo>
                <a:lnTo>
                  <a:pt x="3718" y="319"/>
                </a:lnTo>
                <a:lnTo>
                  <a:pt x="3719" y="317"/>
                </a:lnTo>
                <a:lnTo>
                  <a:pt x="3719" y="316"/>
                </a:lnTo>
                <a:lnTo>
                  <a:pt x="3720" y="312"/>
                </a:lnTo>
                <a:lnTo>
                  <a:pt x="3721" y="311"/>
                </a:lnTo>
                <a:lnTo>
                  <a:pt x="3721" y="310"/>
                </a:lnTo>
                <a:lnTo>
                  <a:pt x="3722" y="305"/>
                </a:lnTo>
                <a:lnTo>
                  <a:pt x="3722" y="305"/>
                </a:lnTo>
                <a:lnTo>
                  <a:pt x="3723" y="287"/>
                </a:lnTo>
                <a:lnTo>
                  <a:pt x="3724" y="297"/>
                </a:lnTo>
                <a:lnTo>
                  <a:pt x="3724" y="287"/>
                </a:lnTo>
                <a:lnTo>
                  <a:pt x="3725" y="289"/>
                </a:lnTo>
                <a:lnTo>
                  <a:pt x="3726" y="295"/>
                </a:lnTo>
                <a:lnTo>
                  <a:pt x="3726" y="297"/>
                </a:lnTo>
                <a:lnTo>
                  <a:pt x="3727" y="307"/>
                </a:lnTo>
                <a:lnTo>
                  <a:pt x="3727" y="315"/>
                </a:lnTo>
                <a:lnTo>
                  <a:pt x="3728" y="320"/>
                </a:lnTo>
                <a:lnTo>
                  <a:pt x="3729" y="323"/>
                </a:lnTo>
                <a:lnTo>
                  <a:pt x="3729" y="322"/>
                </a:lnTo>
                <a:lnTo>
                  <a:pt x="3730" y="327"/>
                </a:lnTo>
                <a:lnTo>
                  <a:pt x="3730" y="326"/>
                </a:lnTo>
                <a:lnTo>
                  <a:pt x="3731" y="327"/>
                </a:lnTo>
                <a:lnTo>
                  <a:pt x="3731" y="325"/>
                </a:lnTo>
                <a:lnTo>
                  <a:pt x="3732" y="326"/>
                </a:lnTo>
                <a:lnTo>
                  <a:pt x="3732" y="327"/>
                </a:lnTo>
                <a:lnTo>
                  <a:pt x="3733" y="325"/>
                </a:lnTo>
                <a:lnTo>
                  <a:pt x="3734" y="326"/>
                </a:lnTo>
                <a:lnTo>
                  <a:pt x="3734" y="320"/>
                </a:lnTo>
                <a:lnTo>
                  <a:pt x="3735" y="323"/>
                </a:lnTo>
                <a:lnTo>
                  <a:pt x="3735" y="327"/>
                </a:lnTo>
                <a:lnTo>
                  <a:pt x="3736" y="345"/>
                </a:lnTo>
                <a:lnTo>
                  <a:pt x="3737" y="302"/>
                </a:lnTo>
                <a:lnTo>
                  <a:pt x="3737" y="258"/>
                </a:lnTo>
                <a:lnTo>
                  <a:pt x="3738" y="215"/>
                </a:lnTo>
                <a:lnTo>
                  <a:pt x="3739" y="172"/>
                </a:lnTo>
                <a:lnTo>
                  <a:pt x="3739" y="215"/>
                </a:lnTo>
                <a:lnTo>
                  <a:pt x="3740" y="259"/>
                </a:lnTo>
                <a:lnTo>
                  <a:pt x="3740" y="303"/>
                </a:lnTo>
                <a:lnTo>
                  <a:pt x="3741" y="346"/>
                </a:lnTo>
                <a:lnTo>
                  <a:pt x="3742" y="374"/>
                </a:lnTo>
                <a:lnTo>
                  <a:pt x="3742" y="376"/>
                </a:lnTo>
                <a:lnTo>
                  <a:pt x="3743" y="374"/>
                </a:lnTo>
                <a:lnTo>
                  <a:pt x="3743" y="378"/>
                </a:lnTo>
                <a:lnTo>
                  <a:pt x="3744" y="376"/>
                </a:lnTo>
                <a:lnTo>
                  <a:pt x="3745" y="376"/>
                </a:lnTo>
                <a:lnTo>
                  <a:pt x="3745" y="377"/>
                </a:lnTo>
                <a:lnTo>
                  <a:pt x="3746" y="377"/>
                </a:lnTo>
                <a:lnTo>
                  <a:pt x="3746" y="382"/>
                </a:lnTo>
                <a:lnTo>
                  <a:pt x="3747" y="381"/>
                </a:lnTo>
                <a:lnTo>
                  <a:pt x="3747" y="386"/>
                </a:lnTo>
                <a:lnTo>
                  <a:pt x="3748" y="386"/>
                </a:lnTo>
                <a:lnTo>
                  <a:pt x="3749" y="386"/>
                </a:lnTo>
                <a:lnTo>
                  <a:pt x="3749" y="388"/>
                </a:lnTo>
                <a:lnTo>
                  <a:pt x="3750" y="384"/>
                </a:lnTo>
                <a:lnTo>
                  <a:pt x="3750" y="389"/>
                </a:lnTo>
                <a:lnTo>
                  <a:pt x="3751" y="381"/>
                </a:lnTo>
                <a:lnTo>
                  <a:pt x="3752" y="382"/>
                </a:lnTo>
                <a:lnTo>
                  <a:pt x="3752" y="375"/>
                </a:lnTo>
                <a:lnTo>
                  <a:pt x="3753" y="372"/>
                </a:lnTo>
                <a:lnTo>
                  <a:pt x="3753" y="366"/>
                </a:lnTo>
                <a:lnTo>
                  <a:pt x="3754" y="353"/>
                </a:lnTo>
                <a:lnTo>
                  <a:pt x="3755" y="347"/>
                </a:lnTo>
                <a:lnTo>
                  <a:pt x="3755" y="339"/>
                </a:lnTo>
                <a:lnTo>
                  <a:pt x="3756" y="325"/>
                </a:lnTo>
                <a:lnTo>
                  <a:pt x="3757" y="318"/>
                </a:lnTo>
                <a:lnTo>
                  <a:pt x="3757" y="312"/>
                </a:lnTo>
                <a:lnTo>
                  <a:pt x="3758" y="309"/>
                </a:lnTo>
                <a:lnTo>
                  <a:pt x="3758" y="308"/>
                </a:lnTo>
                <a:lnTo>
                  <a:pt x="3759" y="314"/>
                </a:lnTo>
                <a:lnTo>
                  <a:pt x="3759" y="314"/>
                </a:lnTo>
                <a:lnTo>
                  <a:pt x="3760" y="319"/>
                </a:lnTo>
                <a:lnTo>
                  <a:pt x="3761" y="321"/>
                </a:lnTo>
                <a:lnTo>
                  <a:pt x="3761" y="320"/>
                </a:lnTo>
                <a:lnTo>
                  <a:pt x="3762" y="330"/>
                </a:lnTo>
                <a:lnTo>
                  <a:pt x="3762" y="325"/>
                </a:lnTo>
                <a:lnTo>
                  <a:pt x="3763" y="331"/>
                </a:lnTo>
                <a:lnTo>
                  <a:pt x="3763" y="330"/>
                </a:lnTo>
                <a:lnTo>
                  <a:pt x="3764" y="333"/>
                </a:lnTo>
                <a:lnTo>
                  <a:pt x="3765" y="331"/>
                </a:lnTo>
                <a:lnTo>
                  <a:pt x="3765" y="327"/>
                </a:lnTo>
                <a:lnTo>
                  <a:pt x="3766" y="332"/>
                </a:lnTo>
                <a:lnTo>
                  <a:pt x="3766" y="331"/>
                </a:lnTo>
                <a:lnTo>
                  <a:pt x="3767" y="328"/>
                </a:lnTo>
                <a:lnTo>
                  <a:pt x="3768" y="333"/>
                </a:lnTo>
                <a:lnTo>
                  <a:pt x="3768" y="332"/>
                </a:lnTo>
                <a:lnTo>
                  <a:pt x="3769" y="334"/>
                </a:lnTo>
                <a:lnTo>
                  <a:pt x="3770" y="332"/>
                </a:lnTo>
                <a:lnTo>
                  <a:pt x="3770" y="333"/>
                </a:lnTo>
                <a:lnTo>
                  <a:pt x="3771" y="333"/>
                </a:lnTo>
                <a:lnTo>
                  <a:pt x="3771" y="333"/>
                </a:lnTo>
                <a:lnTo>
                  <a:pt x="3772" y="338"/>
                </a:lnTo>
                <a:lnTo>
                  <a:pt x="3773" y="336"/>
                </a:lnTo>
                <a:lnTo>
                  <a:pt x="3773" y="340"/>
                </a:lnTo>
                <a:lnTo>
                  <a:pt x="3774" y="338"/>
                </a:lnTo>
                <a:lnTo>
                  <a:pt x="3774" y="338"/>
                </a:lnTo>
                <a:lnTo>
                  <a:pt x="3775" y="337"/>
                </a:lnTo>
                <a:lnTo>
                  <a:pt x="3776" y="333"/>
                </a:lnTo>
                <a:lnTo>
                  <a:pt x="3776" y="335"/>
                </a:lnTo>
                <a:lnTo>
                  <a:pt x="3777" y="333"/>
                </a:lnTo>
                <a:lnTo>
                  <a:pt x="3777" y="336"/>
                </a:lnTo>
                <a:lnTo>
                  <a:pt x="3778" y="330"/>
                </a:lnTo>
                <a:lnTo>
                  <a:pt x="3778" y="331"/>
                </a:lnTo>
                <a:lnTo>
                  <a:pt x="3779" y="331"/>
                </a:lnTo>
                <a:lnTo>
                  <a:pt x="3780" y="326"/>
                </a:lnTo>
                <a:lnTo>
                  <a:pt x="3780" y="326"/>
                </a:lnTo>
                <a:lnTo>
                  <a:pt x="3781" y="320"/>
                </a:lnTo>
                <a:lnTo>
                  <a:pt x="3781" y="318"/>
                </a:lnTo>
                <a:lnTo>
                  <a:pt x="3782" y="306"/>
                </a:lnTo>
                <a:lnTo>
                  <a:pt x="3783" y="300"/>
                </a:lnTo>
                <a:lnTo>
                  <a:pt x="3783" y="309"/>
                </a:lnTo>
                <a:lnTo>
                  <a:pt x="3784" y="292"/>
                </a:lnTo>
                <a:lnTo>
                  <a:pt x="3784" y="307"/>
                </a:lnTo>
                <a:lnTo>
                  <a:pt x="3785" y="302"/>
                </a:lnTo>
                <a:lnTo>
                  <a:pt x="3786" y="312"/>
                </a:lnTo>
                <a:lnTo>
                  <a:pt x="3786" y="321"/>
                </a:lnTo>
                <a:lnTo>
                  <a:pt x="3787" y="325"/>
                </a:lnTo>
                <a:lnTo>
                  <a:pt x="3788" y="327"/>
                </a:lnTo>
                <a:lnTo>
                  <a:pt x="3788" y="329"/>
                </a:lnTo>
                <a:lnTo>
                  <a:pt x="3789" y="330"/>
                </a:lnTo>
                <a:lnTo>
                  <a:pt x="3789" y="330"/>
                </a:lnTo>
                <a:lnTo>
                  <a:pt x="3790" y="332"/>
                </a:lnTo>
                <a:lnTo>
                  <a:pt x="3790" y="330"/>
                </a:lnTo>
                <a:lnTo>
                  <a:pt x="3791" y="330"/>
                </a:lnTo>
                <a:lnTo>
                  <a:pt x="3792" y="331"/>
                </a:lnTo>
                <a:lnTo>
                  <a:pt x="3792" y="327"/>
                </a:lnTo>
                <a:lnTo>
                  <a:pt x="3793" y="330"/>
                </a:lnTo>
                <a:lnTo>
                  <a:pt x="3793" y="325"/>
                </a:lnTo>
                <a:lnTo>
                  <a:pt x="3794" y="326"/>
                </a:lnTo>
                <a:lnTo>
                  <a:pt x="3794" y="323"/>
                </a:lnTo>
                <a:lnTo>
                  <a:pt x="3795" y="343"/>
                </a:lnTo>
                <a:lnTo>
                  <a:pt x="3796" y="318"/>
                </a:lnTo>
                <a:lnTo>
                  <a:pt x="3796" y="275"/>
                </a:lnTo>
                <a:lnTo>
                  <a:pt x="3797" y="232"/>
                </a:lnTo>
                <a:lnTo>
                  <a:pt x="3798" y="188"/>
                </a:lnTo>
                <a:lnTo>
                  <a:pt x="3798" y="145"/>
                </a:lnTo>
                <a:lnTo>
                  <a:pt x="3799" y="189"/>
                </a:lnTo>
                <a:lnTo>
                  <a:pt x="3799" y="233"/>
                </a:lnTo>
                <a:lnTo>
                  <a:pt x="3800" y="276"/>
                </a:lnTo>
                <a:lnTo>
                  <a:pt x="3801" y="320"/>
                </a:lnTo>
                <a:lnTo>
                  <a:pt x="3801" y="364"/>
                </a:lnTo>
                <a:lnTo>
                  <a:pt x="3802" y="374"/>
                </a:lnTo>
                <a:lnTo>
                  <a:pt x="3802" y="375"/>
                </a:lnTo>
                <a:lnTo>
                  <a:pt x="3803" y="376"/>
                </a:lnTo>
                <a:lnTo>
                  <a:pt x="3804" y="376"/>
                </a:lnTo>
                <a:lnTo>
                  <a:pt x="3804" y="380"/>
                </a:lnTo>
                <a:lnTo>
                  <a:pt x="3805" y="379"/>
                </a:lnTo>
                <a:lnTo>
                  <a:pt x="3805" y="381"/>
                </a:lnTo>
                <a:lnTo>
                  <a:pt x="3806" y="382"/>
                </a:lnTo>
                <a:lnTo>
                  <a:pt x="3806" y="384"/>
                </a:lnTo>
                <a:lnTo>
                  <a:pt x="3807" y="385"/>
                </a:lnTo>
                <a:lnTo>
                  <a:pt x="3808" y="385"/>
                </a:lnTo>
                <a:lnTo>
                  <a:pt x="3808" y="387"/>
                </a:lnTo>
                <a:lnTo>
                  <a:pt x="3809" y="386"/>
                </a:lnTo>
                <a:lnTo>
                  <a:pt x="3809" y="387"/>
                </a:lnTo>
                <a:lnTo>
                  <a:pt x="3810" y="384"/>
                </a:lnTo>
                <a:lnTo>
                  <a:pt x="3811" y="382"/>
                </a:lnTo>
                <a:lnTo>
                  <a:pt x="3811" y="380"/>
                </a:lnTo>
                <a:lnTo>
                  <a:pt x="3812" y="372"/>
                </a:lnTo>
                <a:lnTo>
                  <a:pt x="3812" y="366"/>
                </a:lnTo>
                <a:lnTo>
                  <a:pt x="3813" y="354"/>
                </a:lnTo>
                <a:lnTo>
                  <a:pt x="3814" y="346"/>
                </a:lnTo>
                <a:lnTo>
                  <a:pt x="3814" y="336"/>
                </a:lnTo>
                <a:lnTo>
                  <a:pt x="3815" y="325"/>
                </a:lnTo>
                <a:lnTo>
                  <a:pt x="3815" y="317"/>
                </a:lnTo>
                <a:lnTo>
                  <a:pt x="3816" y="305"/>
                </a:lnTo>
                <a:lnTo>
                  <a:pt x="3817" y="307"/>
                </a:lnTo>
                <a:lnTo>
                  <a:pt x="3817" y="305"/>
                </a:lnTo>
                <a:lnTo>
                  <a:pt x="3818" y="309"/>
                </a:lnTo>
                <a:lnTo>
                  <a:pt x="3819" y="312"/>
                </a:lnTo>
                <a:lnTo>
                  <a:pt x="3819" y="312"/>
                </a:lnTo>
                <a:lnTo>
                  <a:pt x="3820" y="316"/>
                </a:lnTo>
                <a:lnTo>
                  <a:pt x="3820" y="317"/>
                </a:lnTo>
                <a:lnTo>
                  <a:pt x="3821" y="320"/>
                </a:lnTo>
                <a:lnTo>
                  <a:pt x="3821" y="319"/>
                </a:lnTo>
                <a:lnTo>
                  <a:pt x="3822" y="321"/>
                </a:lnTo>
                <a:lnTo>
                  <a:pt x="3822" y="323"/>
                </a:lnTo>
                <a:lnTo>
                  <a:pt x="3823" y="321"/>
                </a:lnTo>
                <a:lnTo>
                  <a:pt x="3824" y="325"/>
                </a:lnTo>
                <a:lnTo>
                  <a:pt x="3824" y="321"/>
                </a:lnTo>
                <a:lnTo>
                  <a:pt x="3825" y="323"/>
                </a:lnTo>
                <a:lnTo>
                  <a:pt x="3825" y="323"/>
                </a:lnTo>
                <a:lnTo>
                  <a:pt x="3826" y="321"/>
                </a:lnTo>
                <a:lnTo>
                  <a:pt x="3827" y="325"/>
                </a:lnTo>
                <a:lnTo>
                  <a:pt x="3827" y="323"/>
                </a:lnTo>
                <a:lnTo>
                  <a:pt x="3828" y="326"/>
                </a:lnTo>
                <a:lnTo>
                  <a:pt x="3829" y="325"/>
                </a:lnTo>
                <a:lnTo>
                  <a:pt x="3829" y="327"/>
                </a:lnTo>
                <a:lnTo>
                  <a:pt x="3830" y="327"/>
                </a:lnTo>
                <a:lnTo>
                  <a:pt x="3830" y="327"/>
                </a:lnTo>
                <a:lnTo>
                  <a:pt x="3831" y="331"/>
                </a:lnTo>
                <a:lnTo>
                  <a:pt x="3832" y="326"/>
                </a:lnTo>
                <a:lnTo>
                  <a:pt x="3832" y="331"/>
                </a:lnTo>
                <a:lnTo>
                  <a:pt x="3833" y="329"/>
                </a:lnTo>
                <a:lnTo>
                  <a:pt x="3833" y="330"/>
                </a:lnTo>
                <a:lnTo>
                  <a:pt x="3834" y="330"/>
                </a:lnTo>
                <a:lnTo>
                  <a:pt x="3835" y="326"/>
                </a:lnTo>
                <a:lnTo>
                  <a:pt x="3835" y="326"/>
                </a:lnTo>
                <a:lnTo>
                  <a:pt x="3836" y="323"/>
                </a:lnTo>
                <a:lnTo>
                  <a:pt x="3836" y="325"/>
                </a:lnTo>
                <a:lnTo>
                  <a:pt x="3837" y="322"/>
                </a:lnTo>
                <a:lnTo>
                  <a:pt x="3837" y="320"/>
                </a:lnTo>
                <a:lnTo>
                  <a:pt x="3838" y="320"/>
                </a:lnTo>
                <a:lnTo>
                  <a:pt x="3838" y="314"/>
                </a:lnTo>
                <a:lnTo>
                  <a:pt x="3839" y="315"/>
                </a:lnTo>
                <a:lnTo>
                  <a:pt x="3840" y="311"/>
                </a:lnTo>
                <a:lnTo>
                  <a:pt x="3840" y="310"/>
                </a:lnTo>
                <a:lnTo>
                  <a:pt x="3841" y="304"/>
                </a:lnTo>
                <a:lnTo>
                  <a:pt x="3842" y="289"/>
                </a:lnTo>
                <a:lnTo>
                  <a:pt x="3842" y="293"/>
                </a:lnTo>
                <a:lnTo>
                  <a:pt x="3843" y="290"/>
                </a:lnTo>
                <a:lnTo>
                  <a:pt x="3843" y="288"/>
                </a:lnTo>
                <a:lnTo>
                  <a:pt x="3844" y="296"/>
                </a:lnTo>
                <a:lnTo>
                  <a:pt x="3845" y="296"/>
                </a:lnTo>
                <a:lnTo>
                  <a:pt x="3845" y="302"/>
                </a:lnTo>
                <a:lnTo>
                  <a:pt x="3846" y="312"/>
                </a:lnTo>
                <a:lnTo>
                  <a:pt x="3846" y="317"/>
                </a:lnTo>
                <a:lnTo>
                  <a:pt x="3847" y="320"/>
                </a:lnTo>
                <a:lnTo>
                  <a:pt x="3848" y="323"/>
                </a:lnTo>
                <a:lnTo>
                  <a:pt x="3848" y="323"/>
                </a:lnTo>
                <a:lnTo>
                  <a:pt x="3849" y="323"/>
                </a:lnTo>
                <a:lnTo>
                  <a:pt x="3849" y="325"/>
                </a:lnTo>
                <a:lnTo>
                  <a:pt x="3850" y="321"/>
                </a:lnTo>
                <a:lnTo>
                  <a:pt x="3851" y="325"/>
                </a:lnTo>
                <a:lnTo>
                  <a:pt x="3851" y="320"/>
                </a:lnTo>
                <a:lnTo>
                  <a:pt x="3852" y="323"/>
                </a:lnTo>
                <a:lnTo>
                  <a:pt x="3852" y="320"/>
                </a:lnTo>
                <a:lnTo>
                  <a:pt x="3853" y="318"/>
                </a:lnTo>
                <a:lnTo>
                  <a:pt x="3853" y="319"/>
                </a:lnTo>
                <a:lnTo>
                  <a:pt x="3854" y="324"/>
                </a:lnTo>
                <a:lnTo>
                  <a:pt x="3855" y="346"/>
                </a:lnTo>
                <a:lnTo>
                  <a:pt x="3855" y="303"/>
                </a:lnTo>
                <a:lnTo>
                  <a:pt x="3856" y="260"/>
                </a:lnTo>
                <a:lnTo>
                  <a:pt x="3856" y="216"/>
                </a:lnTo>
                <a:lnTo>
                  <a:pt x="3857" y="173"/>
                </a:lnTo>
                <a:lnTo>
                  <a:pt x="3858" y="217"/>
                </a:lnTo>
                <a:lnTo>
                  <a:pt x="3858" y="261"/>
                </a:lnTo>
                <a:lnTo>
                  <a:pt x="3859" y="304"/>
                </a:lnTo>
                <a:lnTo>
                  <a:pt x="3860" y="348"/>
                </a:lnTo>
                <a:lnTo>
                  <a:pt x="3860" y="376"/>
                </a:lnTo>
                <a:lnTo>
                  <a:pt x="3861" y="371"/>
                </a:lnTo>
                <a:lnTo>
                  <a:pt x="3861" y="371"/>
                </a:lnTo>
                <a:lnTo>
                  <a:pt x="3862" y="372"/>
                </a:lnTo>
                <a:lnTo>
                  <a:pt x="3863" y="372"/>
                </a:lnTo>
                <a:lnTo>
                  <a:pt x="3863" y="375"/>
                </a:lnTo>
                <a:lnTo>
                  <a:pt x="3864" y="375"/>
                </a:lnTo>
                <a:lnTo>
                  <a:pt x="3864" y="377"/>
                </a:lnTo>
                <a:lnTo>
                  <a:pt x="3865" y="381"/>
                </a:lnTo>
                <a:lnTo>
                  <a:pt x="3865" y="378"/>
                </a:lnTo>
                <a:lnTo>
                  <a:pt x="3866" y="380"/>
                </a:lnTo>
                <a:lnTo>
                  <a:pt x="3867" y="382"/>
                </a:lnTo>
                <a:lnTo>
                  <a:pt x="3867" y="385"/>
                </a:lnTo>
                <a:lnTo>
                  <a:pt x="3868" y="383"/>
                </a:lnTo>
                <a:lnTo>
                  <a:pt x="3868" y="382"/>
                </a:lnTo>
                <a:lnTo>
                  <a:pt x="3869" y="387"/>
                </a:lnTo>
                <a:lnTo>
                  <a:pt x="3869" y="381"/>
                </a:lnTo>
                <a:lnTo>
                  <a:pt x="3870" y="382"/>
                </a:lnTo>
                <a:lnTo>
                  <a:pt x="3871" y="377"/>
                </a:lnTo>
                <a:lnTo>
                  <a:pt x="3871" y="368"/>
                </a:lnTo>
                <a:lnTo>
                  <a:pt x="3872" y="364"/>
                </a:lnTo>
                <a:lnTo>
                  <a:pt x="3873" y="354"/>
                </a:lnTo>
                <a:lnTo>
                  <a:pt x="3873" y="348"/>
                </a:lnTo>
                <a:lnTo>
                  <a:pt x="3874" y="338"/>
                </a:lnTo>
                <a:lnTo>
                  <a:pt x="3874" y="329"/>
                </a:lnTo>
                <a:lnTo>
                  <a:pt x="3875" y="317"/>
                </a:lnTo>
                <a:lnTo>
                  <a:pt x="3876" y="311"/>
                </a:lnTo>
                <a:lnTo>
                  <a:pt x="3876" y="305"/>
                </a:lnTo>
                <a:lnTo>
                  <a:pt x="3877" y="309"/>
                </a:lnTo>
                <a:lnTo>
                  <a:pt x="3878" y="308"/>
                </a:lnTo>
                <a:lnTo>
                  <a:pt x="3878" y="312"/>
                </a:lnTo>
                <a:lnTo>
                  <a:pt x="3879" y="317"/>
                </a:lnTo>
                <a:lnTo>
                  <a:pt x="3879" y="317"/>
                </a:lnTo>
                <a:lnTo>
                  <a:pt x="3880" y="317"/>
                </a:lnTo>
                <a:lnTo>
                  <a:pt x="3880" y="323"/>
                </a:lnTo>
                <a:lnTo>
                  <a:pt x="3881" y="317"/>
                </a:lnTo>
                <a:lnTo>
                  <a:pt x="3881" y="326"/>
                </a:lnTo>
                <a:lnTo>
                  <a:pt x="3882" y="320"/>
                </a:lnTo>
                <a:lnTo>
                  <a:pt x="3883" y="320"/>
                </a:lnTo>
                <a:lnTo>
                  <a:pt x="3883" y="326"/>
                </a:lnTo>
                <a:lnTo>
                  <a:pt x="3884" y="321"/>
                </a:lnTo>
                <a:lnTo>
                  <a:pt x="3884" y="326"/>
                </a:lnTo>
                <a:lnTo>
                  <a:pt x="3885" y="323"/>
                </a:lnTo>
                <a:lnTo>
                  <a:pt x="3886" y="323"/>
                </a:lnTo>
                <a:lnTo>
                  <a:pt x="3886" y="323"/>
                </a:lnTo>
                <a:lnTo>
                  <a:pt x="3887" y="325"/>
                </a:lnTo>
                <a:lnTo>
                  <a:pt x="3887" y="325"/>
                </a:lnTo>
                <a:lnTo>
                  <a:pt x="3888" y="326"/>
                </a:lnTo>
                <a:lnTo>
                  <a:pt x="3889" y="330"/>
                </a:lnTo>
                <a:lnTo>
                  <a:pt x="3889" y="326"/>
                </a:lnTo>
                <a:lnTo>
                  <a:pt x="3890" y="330"/>
                </a:lnTo>
                <a:lnTo>
                  <a:pt x="3891" y="329"/>
                </a:lnTo>
                <a:lnTo>
                  <a:pt x="3891" y="329"/>
                </a:lnTo>
                <a:lnTo>
                  <a:pt x="3892" y="331"/>
                </a:lnTo>
                <a:lnTo>
                  <a:pt x="3892" y="330"/>
                </a:lnTo>
                <a:lnTo>
                  <a:pt x="3893" y="332"/>
                </a:lnTo>
                <a:lnTo>
                  <a:pt x="3894" y="330"/>
                </a:lnTo>
                <a:lnTo>
                  <a:pt x="3894" y="331"/>
                </a:lnTo>
                <a:lnTo>
                  <a:pt x="3895" y="330"/>
                </a:lnTo>
                <a:lnTo>
                  <a:pt x="3895" y="326"/>
                </a:lnTo>
                <a:lnTo>
                  <a:pt x="3896" y="328"/>
                </a:lnTo>
                <a:lnTo>
                  <a:pt x="3896" y="323"/>
                </a:lnTo>
                <a:lnTo>
                  <a:pt x="3897" y="325"/>
                </a:lnTo>
                <a:lnTo>
                  <a:pt x="3897" y="321"/>
                </a:lnTo>
                <a:lnTo>
                  <a:pt x="3898" y="322"/>
                </a:lnTo>
                <a:lnTo>
                  <a:pt x="3899" y="317"/>
                </a:lnTo>
                <a:lnTo>
                  <a:pt x="3899" y="317"/>
                </a:lnTo>
                <a:lnTo>
                  <a:pt x="3900" y="312"/>
                </a:lnTo>
                <a:lnTo>
                  <a:pt x="3900" y="301"/>
                </a:lnTo>
                <a:lnTo>
                  <a:pt x="3901" y="293"/>
                </a:lnTo>
                <a:lnTo>
                  <a:pt x="3902" y="302"/>
                </a:lnTo>
                <a:lnTo>
                  <a:pt x="3902" y="287"/>
                </a:lnTo>
                <a:lnTo>
                  <a:pt x="3903" y="296"/>
                </a:lnTo>
                <a:lnTo>
                  <a:pt x="3904" y="297"/>
                </a:lnTo>
                <a:lnTo>
                  <a:pt x="3904" y="304"/>
                </a:lnTo>
                <a:lnTo>
                  <a:pt x="3905" y="311"/>
                </a:lnTo>
                <a:lnTo>
                  <a:pt x="3905" y="319"/>
                </a:lnTo>
                <a:lnTo>
                  <a:pt x="3906" y="320"/>
                </a:lnTo>
                <a:lnTo>
                  <a:pt x="3907" y="325"/>
                </a:lnTo>
                <a:lnTo>
                  <a:pt x="3907" y="323"/>
                </a:lnTo>
                <a:lnTo>
                  <a:pt x="3908" y="324"/>
                </a:lnTo>
                <a:lnTo>
                  <a:pt x="3908" y="326"/>
                </a:lnTo>
                <a:lnTo>
                  <a:pt x="3909" y="325"/>
                </a:lnTo>
                <a:lnTo>
                  <a:pt x="3910" y="326"/>
                </a:lnTo>
                <a:lnTo>
                  <a:pt x="3910" y="325"/>
                </a:lnTo>
                <a:lnTo>
                  <a:pt x="3911" y="325"/>
                </a:lnTo>
                <a:lnTo>
                  <a:pt x="3911" y="324"/>
                </a:lnTo>
                <a:lnTo>
                  <a:pt x="3912" y="323"/>
                </a:lnTo>
                <a:lnTo>
                  <a:pt x="3912" y="323"/>
                </a:lnTo>
                <a:lnTo>
                  <a:pt x="3913" y="317"/>
                </a:lnTo>
                <a:lnTo>
                  <a:pt x="3914" y="338"/>
                </a:lnTo>
                <a:lnTo>
                  <a:pt x="3914" y="335"/>
                </a:lnTo>
                <a:lnTo>
                  <a:pt x="3915" y="292"/>
                </a:lnTo>
                <a:lnTo>
                  <a:pt x="3915" y="248"/>
                </a:lnTo>
                <a:lnTo>
                  <a:pt x="3916" y="205"/>
                </a:lnTo>
                <a:lnTo>
                  <a:pt x="3917" y="162"/>
                </a:lnTo>
                <a:lnTo>
                  <a:pt x="3917" y="205"/>
                </a:lnTo>
                <a:lnTo>
                  <a:pt x="3918" y="249"/>
                </a:lnTo>
                <a:lnTo>
                  <a:pt x="3918" y="292"/>
                </a:lnTo>
                <a:lnTo>
                  <a:pt x="3919" y="336"/>
                </a:lnTo>
                <a:lnTo>
                  <a:pt x="3920" y="376"/>
                </a:lnTo>
                <a:lnTo>
                  <a:pt x="3920" y="370"/>
                </a:lnTo>
                <a:lnTo>
                  <a:pt x="3921" y="372"/>
                </a:lnTo>
                <a:lnTo>
                  <a:pt x="3922" y="370"/>
                </a:lnTo>
                <a:lnTo>
                  <a:pt x="3922" y="371"/>
                </a:lnTo>
                <a:lnTo>
                  <a:pt x="3923" y="374"/>
                </a:lnTo>
                <a:lnTo>
                  <a:pt x="3923" y="372"/>
                </a:lnTo>
                <a:lnTo>
                  <a:pt x="3924" y="375"/>
                </a:lnTo>
                <a:lnTo>
                  <a:pt x="3925" y="375"/>
                </a:lnTo>
                <a:lnTo>
                  <a:pt x="3925" y="379"/>
                </a:lnTo>
                <a:lnTo>
                  <a:pt x="3926" y="379"/>
                </a:lnTo>
                <a:lnTo>
                  <a:pt x="3926" y="380"/>
                </a:lnTo>
                <a:lnTo>
                  <a:pt x="3927" y="381"/>
                </a:lnTo>
                <a:lnTo>
                  <a:pt x="3927" y="379"/>
                </a:lnTo>
                <a:lnTo>
                  <a:pt x="3928" y="381"/>
                </a:lnTo>
                <a:lnTo>
                  <a:pt x="3928" y="376"/>
                </a:lnTo>
                <a:lnTo>
                  <a:pt x="3929" y="376"/>
                </a:lnTo>
                <a:lnTo>
                  <a:pt x="3930" y="370"/>
                </a:lnTo>
                <a:lnTo>
                  <a:pt x="3930" y="363"/>
                </a:lnTo>
                <a:lnTo>
                  <a:pt x="3931" y="358"/>
                </a:lnTo>
                <a:lnTo>
                  <a:pt x="3931" y="348"/>
                </a:lnTo>
                <a:lnTo>
                  <a:pt x="3932" y="343"/>
                </a:lnTo>
                <a:lnTo>
                  <a:pt x="3933" y="330"/>
                </a:lnTo>
                <a:lnTo>
                  <a:pt x="3933" y="322"/>
                </a:lnTo>
                <a:lnTo>
                  <a:pt x="3934" y="312"/>
                </a:lnTo>
                <a:lnTo>
                  <a:pt x="3935" y="301"/>
                </a:lnTo>
                <a:lnTo>
                  <a:pt x="3935" y="301"/>
                </a:lnTo>
                <a:lnTo>
                  <a:pt x="3936" y="298"/>
                </a:lnTo>
                <a:lnTo>
                  <a:pt x="3936" y="304"/>
                </a:lnTo>
                <a:lnTo>
                  <a:pt x="3937" y="307"/>
                </a:lnTo>
                <a:lnTo>
                  <a:pt x="3938" y="312"/>
                </a:lnTo>
                <a:lnTo>
                  <a:pt x="3938" y="314"/>
                </a:lnTo>
                <a:lnTo>
                  <a:pt x="3939" y="317"/>
                </a:lnTo>
                <a:lnTo>
                  <a:pt x="3939" y="319"/>
                </a:lnTo>
                <a:lnTo>
                  <a:pt x="3940" y="318"/>
                </a:lnTo>
                <a:lnTo>
                  <a:pt x="3941" y="321"/>
                </a:lnTo>
                <a:lnTo>
                  <a:pt x="3941" y="318"/>
                </a:lnTo>
                <a:lnTo>
                  <a:pt x="3942" y="320"/>
                </a:lnTo>
                <a:lnTo>
                  <a:pt x="3942" y="322"/>
                </a:lnTo>
                <a:lnTo>
                  <a:pt x="3943" y="320"/>
                </a:lnTo>
                <a:lnTo>
                  <a:pt x="3943" y="323"/>
                </a:lnTo>
                <a:lnTo>
                  <a:pt x="3944" y="321"/>
                </a:lnTo>
                <a:lnTo>
                  <a:pt x="3944" y="324"/>
                </a:lnTo>
                <a:lnTo>
                  <a:pt x="3945" y="322"/>
                </a:lnTo>
                <a:lnTo>
                  <a:pt x="3946" y="323"/>
                </a:lnTo>
                <a:lnTo>
                  <a:pt x="3946" y="323"/>
                </a:lnTo>
                <a:lnTo>
                  <a:pt x="3947" y="322"/>
                </a:lnTo>
                <a:lnTo>
                  <a:pt x="3948" y="326"/>
                </a:lnTo>
                <a:lnTo>
                  <a:pt x="3948" y="323"/>
                </a:lnTo>
                <a:lnTo>
                  <a:pt x="3949" y="325"/>
                </a:lnTo>
                <a:lnTo>
                  <a:pt x="3949" y="325"/>
                </a:lnTo>
                <a:lnTo>
                  <a:pt x="3950" y="325"/>
                </a:lnTo>
                <a:lnTo>
                  <a:pt x="3951" y="324"/>
                </a:lnTo>
                <a:lnTo>
                  <a:pt x="3951" y="323"/>
                </a:lnTo>
                <a:lnTo>
                  <a:pt x="3952" y="324"/>
                </a:lnTo>
                <a:lnTo>
                  <a:pt x="3953" y="321"/>
                </a:lnTo>
                <a:lnTo>
                  <a:pt x="3953" y="325"/>
                </a:lnTo>
                <a:lnTo>
                  <a:pt x="3954" y="323"/>
                </a:lnTo>
                <a:lnTo>
                  <a:pt x="3954" y="320"/>
                </a:lnTo>
                <a:lnTo>
                  <a:pt x="3955" y="322"/>
                </a:lnTo>
                <a:lnTo>
                  <a:pt x="3955" y="318"/>
                </a:lnTo>
                <a:lnTo>
                  <a:pt x="3956" y="320"/>
                </a:lnTo>
                <a:lnTo>
                  <a:pt x="3957" y="316"/>
                </a:lnTo>
                <a:lnTo>
                  <a:pt x="3957" y="314"/>
                </a:lnTo>
                <a:lnTo>
                  <a:pt x="3958" y="310"/>
                </a:lnTo>
                <a:lnTo>
                  <a:pt x="3958" y="308"/>
                </a:lnTo>
                <a:lnTo>
                  <a:pt x="3959" y="305"/>
                </a:lnTo>
                <a:lnTo>
                  <a:pt x="3959" y="296"/>
                </a:lnTo>
                <a:lnTo>
                  <a:pt x="3960" y="288"/>
                </a:lnTo>
                <a:lnTo>
                  <a:pt x="3961" y="297"/>
                </a:lnTo>
                <a:lnTo>
                  <a:pt x="3961" y="280"/>
                </a:lnTo>
                <a:lnTo>
                  <a:pt x="3962" y="292"/>
                </a:lnTo>
                <a:lnTo>
                  <a:pt x="3962" y="289"/>
                </a:lnTo>
                <a:lnTo>
                  <a:pt x="3963" y="297"/>
                </a:lnTo>
                <a:lnTo>
                  <a:pt x="3964" y="302"/>
                </a:lnTo>
                <a:lnTo>
                  <a:pt x="3964" y="312"/>
                </a:lnTo>
                <a:lnTo>
                  <a:pt x="3965" y="314"/>
                </a:lnTo>
                <a:lnTo>
                  <a:pt x="3966" y="315"/>
                </a:lnTo>
                <a:lnTo>
                  <a:pt x="3966" y="317"/>
                </a:lnTo>
                <a:lnTo>
                  <a:pt x="3967" y="315"/>
                </a:lnTo>
                <a:lnTo>
                  <a:pt x="3967" y="320"/>
                </a:lnTo>
                <a:lnTo>
                  <a:pt x="3968" y="317"/>
                </a:lnTo>
                <a:lnTo>
                  <a:pt x="3969" y="317"/>
                </a:lnTo>
                <a:lnTo>
                  <a:pt x="3969" y="316"/>
                </a:lnTo>
                <a:lnTo>
                  <a:pt x="3970" y="315"/>
                </a:lnTo>
                <a:lnTo>
                  <a:pt x="3970" y="314"/>
                </a:lnTo>
                <a:lnTo>
                  <a:pt x="3971" y="312"/>
                </a:lnTo>
                <a:lnTo>
                  <a:pt x="3971" y="314"/>
                </a:lnTo>
                <a:lnTo>
                  <a:pt x="3972" y="309"/>
                </a:lnTo>
                <a:lnTo>
                  <a:pt x="3973" y="335"/>
                </a:lnTo>
                <a:lnTo>
                  <a:pt x="3973" y="302"/>
                </a:lnTo>
                <a:lnTo>
                  <a:pt x="3974" y="258"/>
                </a:lnTo>
                <a:lnTo>
                  <a:pt x="3974" y="215"/>
                </a:lnTo>
                <a:lnTo>
                  <a:pt x="3975" y="171"/>
                </a:lnTo>
                <a:lnTo>
                  <a:pt x="3975" y="141"/>
                </a:lnTo>
                <a:lnTo>
                  <a:pt x="3976" y="185"/>
                </a:lnTo>
                <a:lnTo>
                  <a:pt x="3977" y="228"/>
                </a:lnTo>
                <a:lnTo>
                  <a:pt x="3977" y="272"/>
                </a:lnTo>
                <a:lnTo>
                  <a:pt x="3978" y="316"/>
                </a:lnTo>
                <a:lnTo>
                  <a:pt x="3979" y="359"/>
                </a:lnTo>
                <a:lnTo>
                  <a:pt x="3979" y="364"/>
                </a:lnTo>
                <a:lnTo>
                  <a:pt x="3980" y="367"/>
                </a:lnTo>
                <a:lnTo>
                  <a:pt x="3980" y="366"/>
                </a:lnTo>
                <a:lnTo>
                  <a:pt x="3981" y="367"/>
                </a:lnTo>
                <a:lnTo>
                  <a:pt x="3982" y="367"/>
                </a:lnTo>
                <a:lnTo>
                  <a:pt x="3982" y="367"/>
                </a:lnTo>
                <a:lnTo>
                  <a:pt x="3983" y="370"/>
                </a:lnTo>
                <a:lnTo>
                  <a:pt x="3984" y="370"/>
                </a:lnTo>
                <a:lnTo>
                  <a:pt x="3984" y="372"/>
                </a:lnTo>
                <a:lnTo>
                  <a:pt x="3985" y="373"/>
                </a:lnTo>
                <a:lnTo>
                  <a:pt x="3985" y="373"/>
                </a:lnTo>
                <a:lnTo>
                  <a:pt x="3986" y="374"/>
                </a:lnTo>
                <a:lnTo>
                  <a:pt x="3986" y="372"/>
                </a:lnTo>
                <a:lnTo>
                  <a:pt x="3987" y="374"/>
                </a:lnTo>
                <a:lnTo>
                  <a:pt x="3987" y="371"/>
                </a:lnTo>
                <a:lnTo>
                  <a:pt x="3988" y="370"/>
                </a:lnTo>
                <a:lnTo>
                  <a:pt x="3989" y="364"/>
                </a:lnTo>
                <a:lnTo>
                  <a:pt x="3989" y="358"/>
                </a:lnTo>
                <a:lnTo>
                  <a:pt x="3990" y="349"/>
                </a:lnTo>
                <a:lnTo>
                  <a:pt x="3990" y="340"/>
                </a:lnTo>
                <a:lnTo>
                  <a:pt x="3991" y="333"/>
                </a:lnTo>
                <a:lnTo>
                  <a:pt x="3992" y="320"/>
                </a:lnTo>
                <a:lnTo>
                  <a:pt x="3992" y="312"/>
                </a:lnTo>
                <a:lnTo>
                  <a:pt x="3993" y="302"/>
                </a:lnTo>
                <a:lnTo>
                  <a:pt x="3993" y="292"/>
                </a:lnTo>
                <a:lnTo>
                  <a:pt x="3994" y="292"/>
                </a:lnTo>
                <a:lnTo>
                  <a:pt x="3995" y="287"/>
                </a:lnTo>
                <a:lnTo>
                  <a:pt x="3995" y="294"/>
                </a:lnTo>
                <a:lnTo>
                  <a:pt x="3996" y="295"/>
                </a:lnTo>
                <a:lnTo>
                  <a:pt x="3997" y="301"/>
                </a:lnTo>
                <a:lnTo>
                  <a:pt x="3997" y="304"/>
                </a:lnTo>
                <a:lnTo>
                  <a:pt x="3998" y="305"/>
                </a:lnTo>
                <a:lnTo>
                  <a:pt x="3998" y="311"/>
                </a:lnTo>
                <a:lnTo>
                  <a:pt x="3999" y="310"/>
                </a:lnTo>
                <a:lnTo>
                  <a:pt x="4000" y="314"/>
                </a:lnTo>
                <a:lnTo>
                  <a:pt x="4000" y="313"/>
                </a:lnTo>
                <a:lnTo>
                  <a:pt x="4001" y="312"/>
                </a:lnTo>
                <a:lnTo>
                  <a:pt x="4001" y="314"/>
                </a:lnTo>
                <a:lnTo>
                  <a:pt x="4002" y="313"/>
                </a:lnTo>
                <a:lnTo>
                  <a:pt x="4002" y="314"/>
                </a:lnTo>
                <a:lnTo>
                  <a:pt x="4003" y="310"/>
                </a:lnTo>
                <a:lnTo>
                  <a:pt x="4003" y="315"/>
                </a:lnTo>
                <a:lnTo>
                  <a:pt x="4004" y="315"/>
                </a:lnTo>
                <a:lnTo>
                  <a:pt x="4005" y="312"/>
                </a:lnTo>
                <a:lnTo>
                  <a:pt x="4005" y="318"/>
                </a:lnTo>
                <a:lnTo>
                  <a:pt x="4006" y="315"/>
                </a:lnTo>
                <a:lnTo>
                  <a:pt x="4006" y="318"/>
                </a:lnTo>
                <a:lnTo>
                  <a:pt x="4007" y="320"/>
                </a:lnTo>
                <a:lnTo>
                  <a:pt x="4008" y="320"/>
                </a:lnTo>
                <a:lnTo>
                  <a:pt x="4008" y="320"/>
                </a:lnTo>
                <a:lnTo>
                  <a:pt x="4009" y="323"/>
                </a:lnTo>
                <a:lnTo>
                  <a:pt x="4010" y="326"/>
                </a:lnTo>
                <a:lnTo>
                  <a:pt x="4010" y="322"/>
                </a:lnTo>
                <a:lnTo>
                  <a:pt x="4011" y="328"/>
                </a:lnTo>
                <a:lnTo>
                  <a:pt x="4011" y="320"/>
                </a:lnTo>
                <a:lnTo>
                  <a:pt x="4012" y="322"/>
                </a:lnTo>
                <a:lnTo>
                  <a:pt x="4013" y="322"/>
                </a:lnTo>
                <a:lnTo>
                  <a:pt x="4013" y="319"/>
                </a:lnTo>
                <a:lnTo>
                  <a:pt x="4014" y="323"/>
                </a:lnTo>
                <a:lnTo>
                  <a:pt x="4014" y="316"/>
                </a:lnTo>
                <a:lnTo>
                  <a:pt x="4015" y="319"/>
                </a:lnTo>
                <a:lnTo>
                  <a:pt x="4016" y="317"/>
                </a:lnTo>
                <a:lnTo>
                  <a:pt x="4016" y="312"/>
                </a:lnTo>
                <a:lnTo>
                  <a:pt x="4017" y="310"/>
                </a:lnTo>
                <a:lnTo>
                  <a:pt x="4017" y="308"/>
                </a:lnTo>
                <a:lnTo>
                  <a:pt x="4018" y="306"/>
                </a:lnTo>
                <a:lnTo>
                  <a:pt x="4018" y="300"/>
                </a:lnTo>
                <a:lnTo>
                  <a:pt x="4019" y="289"/>
                </a:lnTo>
                <a:lnTo>
                  <a:pt x="4020" y="298"/>
                </a:lnTo>
                <a:lnTo>
                  <a:pt x="4020" y="285"/>
                </a:lnTo>
                <a:lnTo>
                  <a:pt x="4021" y="295"/>
                </a:lnTo>
                <a:lnTo>
                  <a:pt x="4021" y="290"/>
                </a:lnTo>
                <a:lnTo>
                  <a:pt x="4022" y="301"/>
                </a:lnTo>
                <a:lnTo>
                  <a:pt x="4023" y="305"/>
                </a:lnTo>
                <a:lnTo>
                  <a:pt x="4023" y="316"/>
                </a:lnTo>
                <a:lnTo>
                  <a:pt x="4024" y="318"/>
                </a:lnTo>
                <a:lnTo>
                  <a:pt x="4024" y="321"/>
                </a:lnTo>
                <a:lnTo>
                  <a:pt x="4025" y="323"/>
                </a:lnTo>
                <a:lnTo>
                  <a:pt x="4026" y="323"/>
                </a:lnTo>
                <a:lnTo>
                  <a:pt x="4026" y="323"/>
                </a:lnTo>
                <a:lnTo>
                  <a:pt x="4027" y="323"/>
                </a:lnTo>
                <a:lnTo>
                  <a:pt x="4028" y="323"/>
                </a:lnTo>
                <a:lnTo>
                  <a:pt x="4028" y="320"/>
                </a:lnTo>
                <a:lnTo>
                  <a:pt x="4029" y="320"/>
                </a:lnTo>
                <a:lnTo>
                  <a:pt x="4029" y="323"/>
                </a:lnTo>
                <a:lnTo>
                  <a:pt x="4030" y="319"/>
                </a:lnTo>
                <a:lnTo>
                  <a:pt x="4030" y="320"/>
                </a:lnTo>
                <a:lnTo>
                  <a:pt x="4031" y="318"/>
                </a:lnTo>
                <a:lnTo>
                  <a:pt x="4032" y="332"/>
                </a:lnTo>
                <a:lnTo>
                  <a:pt x="4032" y="336"/>
                </a:lnTo>
                <a:lnTo>
                  <a:pt x="4033" y="292"/>
                </a:lnTo>
                <a:lnTo>
                  <a:pt x="4033" y="249"/>
                </a:lnTo>
                <a:lnTo>
                  <a:pt x="4034" y="205"/>
                </a:lnTo>
                <a:lnTo>
                  <a:pt x="4034" y="162"/>
                </a:lnTo>
                <a:lnTo>
                  <a:pt x="4035" y="206"/>
                </a:lnTo>
                <a:lnTo>
                  <a:pt x="4036" y="249"/>
                </a:lnTo>
                <a:lnTo>
                  <a:pt x="4036" y="293"/>
                </a:lnTo>
                <a:lnTo>
                  <a:pt x="4037" y="337"/>
                </a:lnTo>
                <a:lnTo>
                  <a:pt x="4037" y="374"/>
                </a:lnTo>
                <a:lnTo>
                  <a:pt x="4038" y="370"/>
                </a:lnTo>
                <a:lnTo>
                  <a:pt x="4039" y="372"/>
                </a:lnTo>
                <a:lnTo>
                  <a:pt x="4039" y="371"/>
                </a:lnTo>
                <a:lnTo>
                  <a:pt x="4040" y="372"/>
                </a:lnTo>
                <a:lnTo>
                  <a:pt x="4041" y="375"/>
                </a:lnTo>
                <a:lnTo>
                  <a:pt x="4041" y="376"/>
                </a:lnTo>
                <a:lnTo>
                  <a:pt x="4042" y="376"/>
                </a:lnTo>
                <a:lnTo>
                  <a:pt x="4042" y="377"/>
                </a:lnTo>
                <a:lnTo>
                  <a:pt x="4043" y="379"/>
                </a:lnTo>
                <a:lnTo>
                  <a:pt x="4044" y="381"/>
                </a:lnTo>
                <a:lnTo>
                  <a:pt x="4044" y="379"/>
                </a:lnTo>
                <a:lnTo>
                  <a:pt x="4045" y="384"/>
                </a:lnTo>
                <a:lnTo>
                  <a:pt x="4045" y="382"/>
                </a:lnTo>
                <a:lnTo>
                  <a:pt x="4046" y="385"/>
                </a:lnTo>
                <a:lnTo>
                  <a:pt x="4046" y="381"/>
                </a:lnTo>
                <a:lnTo>
                  <a:pt x="4047" y="379"/>
                </a:lnTo>
                <a:lnTo>
                  <a:pt x="4048" y="374"/>
                </a:lnTo>
                <a:lnTo>
                  <a:pt x="4048" y="366"/>
                </a:lnTo>
                <a:lnTo>
                  <a:pt x="4049" y="362"/>
                </a:lnTo>
                <a:lnTo>
                  <a:pt x="4049" y="350"/>
                </a:lnTo>
                <a:lnTo>
                  <a:pt x="4050" y="346"/>
                </a:lnTo>
                <a:lnTo>
                  <a:pt x="4051" y="333"/>
                </a:lnTo>
                <a:lnTo>
                  <a:pt x="4051" y="323"/>
                </a:lnTo>
                <a:lnTo>
                  <a:pt x="4052" y="314"/>
                </a:lnTo>
                <a:lnTo>
                  <a:pt x="4052" y="303"/>
                </a:lnTo>
                <a:lnTo>
                  <a:pt x="4053" y="304"/>
                </a:lnTo>
                <a:lnTo>
                  <a:pt x="4054" y="302"/>
                </a:lnTo>
                <a:lnTo>
                  <a:pt x="4054" y="304"/>
                </a:lnTo>
                <a:lnTo>
                  <a:pt x="4055" y="306"/>
                </a:lnTo>
                <a:lnTo>
                  <a:pt x="4055" y="312"/>
                </a:lnTo>
                <a:lnTo>
                  <a:pt x="4056" y="314"/>
                </a:lnTo>
                <a:lnTo>
                  <a:pt x="4057" y="315"/>
                </a:lnTo>
                <a:lnTo>
                  <a:pt x="4057" y="319"/>
                </a:lnTo>
                <a:lnTo>
                  <a:pt x="4058" y="316"/>
                </a:lnTo>
                <a:lnTo>
                  <a:pt x="4059" y="321"/>
                </a:lnTo>
                <a:lnTo>
                  <a:pt x="4059" y="318"/>
                </a:lnTo>
                <a:lnTo>
                  <a:pt x="4060" y="320"/>
                </a:lnTo>
                <a:lnTo>
                  <a:pt x="4060" y="320"/>
                </a:lnTo>
                <a:lnTo>
                  <a:pt x="4061" y="318"/>
                </a:lnTo>
                <a:lnTo>
                  <a:pt x="4061" y="322"/>
                </a:lnTo>
                <a:lnTo>
                  <a:pt x="4062" y="320"/>
                </a:lnTo>
                <a:lnTo>
                  <a:pt x="4063" y="323"/>
                </a:lnTo>
                <a:lnTo>
                  <a:pt x="4063" y="320"/>
                </a:lnTo>
                <a:lnTo>
                  <a:pt x="4064" y="320"/>
                </a:lnTo>
                <a:lnTo>
                  <a:pt x="4064" y="324"/>
                </a:lnTo>
                <a:lnTo>
                  <a:pt x="4065" y="323"/>
                </a:lnTo>
                <a:lnTo>
                  <a:pt x="4065" y="323"/>
                </a:lnTo>
                <a:lnTo>
                  <a:pt x="4066" y="323"/>
                </a:lnTo>
                <a:lnTo>
                  <a:pt x="4067" y="323"/>
                </a:lnTo>
                <a:lnTo>
                  <a:pt x="4067" y="323"/>
                </a:lnTo>
                <a:lnTo>
                  <a:pt x="4068" y="322"/>
                </a:lnTo>
                <a:lnTo>
                  <a:pt x="4069" y="325"/>
                </a:lnTo>
                <a:lnTo>
                  <a:pt x="4069" y="322"/>
                </a:lnTo>
                <a:lnTo>
                  <a:pt x="4070" y="325"/>
                </a:lnTo>
                <a:lnTo>
                  <a:pt x="4070" y="321"/>
                </a:lnTo>
                <a:lnTo>
                  <a:pt x="4071" y="320"/>
                </a:lnTo>
                <a:lnTo>
                  <a:pt x="4072" y="322"/>
                </a:lnTo>
                <a:lnTo>
                  <a:pt x="4072" y="318"/>
                </a:lnTo>
                <a:lnTo>
                  <a:pt x="4073" y="320"/>
                </a:lnTo>
                <a:lnTo>
                  <a:pt x="4073" y="317"/>
                </a:lnTo>
                <a:lnTo>
                  <a:pt x="4074" y="318"/>
                </a:lnTo>
                <a:lnTo>
                  <a:pt x="4075" y="317"/>
                </a:lnTo>
                <a:lnTo>
                  <a:pt x="4075" y="313"/>
                </a:lnTo>
                <a:lnTo>
                  <a:pt x="4076" y="314"/>
                </a:lnTo>
                <a:lnTo>
                  <a:pt x="4076" y="310"/>
                </a:lnTo>
                <a:lnTo>
                  <a:pt x="4077" y="308"/>
                </a:lnTo>
                <a:lnTo>
                  <a:pt x="4077" y="295"/>
                </a:lnTo>
                <a:lnTo>
                  <a:pt x="4078" y="288"/>
                </a:lnTo>
                <a:lnTo>
                  <a:pt x="4079" y="300"/>
                </a:lnTo>
                <a:lnTo>
                  <a:pt x="4079" y="283"/>
                </a:lnTo>
                <a:lnTo>
                  <a:pt x="4080" y="296"/>
                </a:lnTo>
                <a:lnTo>
                  <a:pt x="4080" y="292"/>
                </a:lnTo>
                <a:lnTo>
                  <a:pt x="4081" y="299"/>
                </a:lnTo>
                <a:lnTo>
                  <a:pt x="4082" y="311"/>
                </a:lnTo>
                <a:lnTo>
                  <a:pt x="4082" y="317"/>
                </a:lnTo>
                <a:lnTo>
                  <a:pt x="4083" y="319"/>
                </a:lnTo>
                <a:lnTo>
                  <a:pt x="4083" y="319"/>
                </a:lnTo>
                <a:lnTo>
                  <a:pt x="4084" y="322"/>
                </a:lnTo>
                <a:lnTo>
                  <a:pt x="4085" y="320"/>
                </a:lnTo>
                <a:lnTo>
                  <a:pt x="4085" y="322"/>
                </a:lnTo>
                <a:lnTo>
                  <a:pt x="4086" y="321"/>
                </a:lnTo>
                <a:lnTo>
                  <a:pt x="4086" y="322"/>
                </a:lnTo>
                <a:lnTo>
                  <a:pt x="4087" y="323"/>
                </a:lnTo>
                <a:lnTo>
                  <a:pt x="4088" y="320"/>
                </a:lnTo>
                <a:lnTo>
                  <a:pt x="4088" y="320"/>
                </a:lnTo>
                <a:lnTo>
                  <a:pt x="4089" y="314"/>
                </a:lnTo>
                <a:lnTo>
                  <a:pt x="4090" y="317"/>
                </a:lnTo>
                <a:lnTo>
                  <a:pt x="4090" y="324"/>
                </a:lnTo>
                <a:lnTo>
                  <a:pt x="4091" y="342"/>
                </a:lnTo>
                <a:lnTo>
                  <a:pt x="4091" y="298"/>
                </a:lnTo>
                <a:lnTo>
                  <a:pt x="4092" y="255"/>
                </a:lnTo>
                <a:lnTo>
                  <a:pt x="4092" y="211"/>
                </a:lnTo>
                <a:lnTo>
                  <a:pt x="4093" y="168"/>
                </a:lnTo>
                <a:lnTo>
                  <a:pt x="4093" y="212"/>
                </a:lnTo>
                <a:lnTo>
                  <a:pt x="4094" y="256"/>
                </a:lnTo>
                <a:lnTo>
                  <a:pt x="4095" y="299"/>
                </a:lnTo>
                <a:lnTo>
                  <a:pt x="4095" y="343"/>
                </a:lnTo>
                <a:lnTo>
                  <a:pt x="4096" y="370"/>
                </a:lnTo>
                <a:lnTo>
                  <a:pt x="4096" y="370"/>
                </a:lnTo>
                <a:lnTo>
                  <a:pt x="4097" y="367"/>
                </a:lnTo>
                <a:lnTo>
                  <a:pt x="4098" y="370"/>
                </a:lnTo>
                <a:lnTo>
                  <a:pt x="4098" y="370"/>
                </a:lnTo>
                <a:lnTo>
                  <a:pt x="4099" y="370"/>
                </a:lnTo>
                <a:lnTo>
                  <a:pt x="4100" y="373"/>
                </a:lnTo>
                <a:lnTo>
                  <a:pt x="4100" y="374"/>
                </a:lnTo>
                <a:lnTo>
                  <a:pt x="4101" y="376"/>
                </a:lnTo>
                <a:lnTo>
                  <a:pt x="4101" y="375"/>
                </a:lnTo>
                <a:lnTo>
                  <a:pt x="4102" y="379"/>
                </a:lnTo>
                <a:lnTo>
                  <a:pt x="4103" y="377"/>
                </a:lnTo>
                <a:lnTo>
                  <a:pt x="4103" y="378"/>
                </a:lnTo>
                <a:lnTo>
                  <a:pt x="4104" y="381"/>
                </a:lnTo>
                <a:lnTo>
                  <a:pt x="4104" y="379"/>
                </a:lnTo>
                <a:lnTo>
                  <a:pt x="4105" y="379"/>
                </a:lnTo>
                <a:lnTo>
                  <a:pt x="4106" y="375"/>
                </a:lnTo>
                <a:lnTo>
                  <a:pt x="4106" y="372"/>
                </a:lnTo>
                <a:lnTo>
                  <a:pt x="4107" y="364"/>
                </a:lnTo>
                <a:lnTo>
                  <a:pt x="4107" y="358"/>
                </a:lnTo>
                <a:lnTo>
                  <a:pt x="4108" y="351"/>
                </a:lnTo>
                <a:lnTo>
                  <a:pt x="4108" y="338"/>
                </a:lnTo>
                <a:lnTo>
                  <a:pt x="4109" y="333"/>
                </a:lnTo>
                <a:lnTo>
                  <a:pt x="4109" y="321"/>
                </a:lnTo>
                <a:lnTo>
                  <a:pt x="4110" y="312"/>
                </a:lnTo>
                <a:lnTo>
                  <a:pt x="4111" y="303"/>
                </a:lnTo>
                <a:lnTo>
                  <a:pt x="4111" y="296"/>
                </a:lnTo>
                <a:lnTo>
                  <a:pt x="4112" y="296"/>
                </a:lnTo>
                <a:lnTo>
                  <a:pt x="4113" y="295"/>
                </a:lnTo>
                <a:lnTo>
                  <a:pt x="4113" y="301"/>
                </a:lnTo>
                <a:lnTo>
                  <a:pt x="4114" y="303"/>
                </a:lnTo>
                <a:lnTo>
                  <a:pt x="4114" y="308"/>
                </a:lnTo>
                <a:lnTo>
                  <a:pt x="4115" y="310"/>
                </a:lnTo>
                <a:lnTo>
                  <a:pt x="4116" y="310"/>
                </a:lnTo>
                <a:lnTo>
                  <a:pt x="4116" y="316"/>
                </a:lnTo>
                <a:lnTo>
                  <a:pt x="4117" y="313"/>
                </a:lnTo>
                <a:lnTo>
                  <a:pt x="4117" y="317"/>
                </a:lnTo>
                <a:lnTo>
                  <a:pt x="4118" y="317"/>
                </a:lnTo>
                <a:lnTo>
                  <a:pt x="4119" y="316"/>
                </a:lnTo>
                <a:lnTo>
                  <a:pt x="4119" y="317"/>
                </a:lnTo>
                <a:lnTo>
                  <a:pt x="4120" y="315"/>
                </a:lnTo>
                <a:lnTo>
                  <a:pt x="4120" y="317"/>
                </a:lnTo>
                <a:lnTo>
                  <a:pt x="4121" y="314"/>
                </a:lnTo>
                <a:lnTo>
                  <a:pt x="4122" y="317"/>
                </a:lnTo>
                <a:lnTo>
                  <a:pt x="4122" y="316"/>
                </a:lnTo>
                <a:lnTo>
                  <a:pt x="4123" y="316"/>
                </a:lnTo>
                <a:lnTo>
                  <a:pt x="4123" y="320"/>
                </a:lnTo>
                <a:lnTo>
                  <a:pt x="4124" y="319"/>
                </a:lnTo>
                <a:lnTo>
                  <a:pt x="4124" y="322"/>
                </a:lnTo>
                <a:lnTo>
                  <a:pt x="4125" y="321"/>
                </a:lnTo>
                <a:lnTo>
                  <a:pt x="4126" y="323"/>
                </a:lnTo>
                <a:lnTo>
                  <a:pt x="4126" y="322"/>
                </a:lnTo>
                <a:lnTo>
                  <a:pt x="4127" y="323"/>
                </a:lnTo>
                <a:lnTo>
                  <a:pt x="4127" y="325"/>
                </a:lnTo>
                <a:lnTo>
                  <a:pt x="4128" y="321"/>
                </a:lnTo>
                <a:lnTo>
                  <a:pt x="4129" y="325"/>
                </a:lnTo>
                <a:lnTo>
                  <a:pt x="4129" y="321"/>
                </a:lnTo>
                <a:lnTo>
                  <a:pt x="4130" y="324"/>
                </a:lnTo>
                <a:lnTo>
                  <a:pt x="4131" y="322"/>
                </a:lnTo>
                <a:lnTo>
                  <a:pt x="4131" y="319"/>
                </a:lnTo>
                <a:lnTo>
                  <a:pt x="4132" y="319"/>
                </a:lnTo>
                <a:lnTo>
                  <a:pt x="4132" y="317"/>
                </a:lnTo>
                <a:lnTo>
                  <a:pt x="4133" y="316"/>
                </a:lnTo>
                <a:lnTo>
                  <a:pt x="4134" y="312"/>
                </a:lnTo>
                <a:lnTo>
                  <a:pt x="4134" y="310"/>
                </a:lnTo>
                <a:lnTo>
                  <a:pt x="4135" y="309"/>
                </a:lnTo>
                <a:lnTo>
                  <a:pt x="4135" y="302"/>
                </a:lnTo>
                <a:lnTo>
                  <a:pt x="4136" y="299"/>
                </a:lnTo>
                <a:lnTo>
                  <a:pt x="4136" y="286"/>
                </a:lnTo>
                <a:lnTo>
                  <a:pt x="4137" y="298"/>
                </a:lnTo>
                <a:lnTo>
                  <a:pt x="4138" y="280"/>
                </a:lnTo>
                <a:lnTo>
                  <a:pt x="4138" y="290"/>
                </a:lnTo>
                <a:lnTo>
                  <a:pt x="4139" y="291"/>
                </a:lnTo>
                <a:lnTo>
                  <a:pt x="4139" y="297"/>
                </a:lnTo>
                <a:lnTo>
                  <a:pt x="4140" y="310"/>
                </a:lnTo>
                <a:lnTo>
                  <a:pt x="4140" y="313"/>
                </a:lnTo>
                <a:lnTo>
                  <a:pt x="4141" y="320"/>
                </a:lnTo>
                <a:lnTo>
                  <a:pt x="4142" y="320"/>
                </a:lnTo>
                <a:lnTo>
                  <a:pt x="4142" y="321"/>
                </a:lnTo>
                <a:lnTo>
                  <a:pt x="4143" y="324"/>
                </a:lnTo>
                <a:lnTo>
                  <a:pt x="4144" y="319"/>
                </a:lnTo>
                <a:lnTo>
                  <a:pt x="4144" y="324"/>
                </a:lnTo>
                <a:lnTo>
                  <a:pt x="4145" y="320"/>
                </a:lnTo>
                <a:lnTo>
                  <a:pt x="4145" y="323"/>
                </a:lnTo>
                <a:lnTo>
                  <a:pt x="4146" y="323"/>
                </a:lnTo>
                <a:lnTo>
                  <a:pt x="4147" y="320"/>
                </a:lnTo>
                <a:lnTo>
                  <a:pt x="4147" y="320"/>
                </a:lnTo>
                <a:lnTo>
                  <a:pt x="4148" y="317"/>
                </a:lnTo>
                <a:lnTo>
                  <a:pt x="4149" y="321"/>
                </a:lnTo>
                <a:lnTo>
                  <a:pt x="4149" y="335"/>
                </a:lnTo>
                <a:lnTo>
                  <a:pt x="4150" y="314"/>
                </a:lnTo>
                <a:lnTo>
                  <a:pt x="4150" y="271"/>
                </a:lnTo>
                <a:lnTo>
                  <a:pt x="4151" y="228"/>
                </a:lnTo>
                <a:lnTo>
                  <a:pt x="4151" y="184"/>
                </a:lnTo>
                <a:lnTo>
                  <a:pt x="4152" y="141"/>
                </a:lnTo>
                <a:lnTo>
                  <a:pt x="4152" y="185"/>
                </a:lnTo>
                <a:lnTo>
                  <a:pt x="4153" y="228"/>
                </a:lnTo>
                <a:lnTo>
                  <a:pt x="4154" y="272"/>
                </a:lnTo>
                <a:lnTo>
                  <a:pt x="4154" y="316"/>
                </a:lnTo>
                <a:lnTo>
                  <a:pt x="4155" y="359"/>
                </a:lnTo>
                <a:lnTo>
                  <a:pt x="4155" y="373"/>
                </a:lnTo>
                <a:lnTo>
                  <a:pt x="4156" y="369"/>
                </a:lnTo>
                <a:lnTo>
                  <a:pt x="4157" y="374"/>
                </a:lnTo>
                <a:lnTo>
                  <a:pt x="4157" y="375"/>
                </a:lnTo>
                <a:lnTo>
                  <a:pt x="4158" y="374"/>
                </a:lnTo>
                <a:lnTo>
                  <a:pt x="4158" y="376"/>
                </a:lnTo>
                <a:lnTo>
                  <a:pt x="4159" y="377"/>
                </a:lnTo>
                <a:lnTo>
                  <a:pt x="4160" y="378"/>
                </a:lnTo>
                <a:lnTo>
                  <a:pt x="4160" y="376"/>
                </a:lnTo>
                <a:lnTo>
                  <a:pt x="4161" y="381"/>
                </a:lnTo>
                <a:lnTo>
                  <a:pt x="4162" y="382"/>
                </a:lnTo>
                <a:lnTo>
                  <a:pt x="4162" y="382"/>
                </a:lnTo>
                <a:lnTo>
                  <a:pt x="4163" y="385"/>
                </a:lnTo>
                <a:lnTo>
                  <a:pt x="4163" y="383"/>
                </a:lnTo>
                <a:lnTo>
                  <a:pt x="4164" y="383"/>
                </a:lnTo>
                <a:lnTo>
                  <a:pt x="4165" y="379"/>
                </a:lnTo>
                <a:lnTo>
                  <a:pt x="4165" y="376"/>
                </a:lnTo>
                <a:lnTo>
                  <a:pt x="4166" y="370"/>
                </a:lnTo>
                <a:lnTo>
                  <a:pt x="4166" y="364"/>
                </a:lnTo>
                <a:lnTo>
                  <a:pt x="4167" y="354"/>
                </a:lnTo>
                <a:lnTo>
                  <a:pt x="4167" y="345"/>
                </a:lnTo>
                <a:lnTo>
                  <a:pt x="4168" y="337"/>
                </a:lnTo>
                <a:lnTo>
                  <a:pt x="4168" y="324"/>
                </a:lnTo>
                <a:lnTo>
                  <a:pt x="4169" y="318"/>
                </a:lnTo>
                <a:lnTo>
                  <a:pt x="4170" y="308"/>
                </a:lnTo>
                <a:lnTo>
                  <a:pt x="4170" y="303"/>
                </a:lnTo>
                <a:lnTo>
                  <a:pt x="4171" y="306"/>
                </a:lnTo>
                <a:lnTo>
                  <a:pt x="4171" y="305"/>
                </a:lnTo>
                <a:lnTo>
                  <a:pt x="4172" y="311"/>
                </a:lnTo>
                <a:lnTo>
                  <a:pt x="4173" y="311"/>
                </a:lnTo>
                <a:lnTo>
                  <a:pt x="4173" y="318"/>
                </a:lnTo>
                <a:lnTo>
                  <a:pt x="4174" y="316"/>
                </a:lnTo>
                <a:lnTo>
                  <a:pt x="4175" y="321"/>
                </a:lnTo>
                <a:lnTo>
                  <a:pt x="4175" y="323"/>
                </a:lnTo>
                <a:lnTo>
                  <a:pt x="4176" y="320"/>
                </a:lnTo>
                <a:lnTo>
                  <a:pt x="4176" y="323"/>
                </a:lnTo>
                <a:lnTo>
                  <a:pt x="4177" y="321"/>
                </a:lnTo>
                <a:lnTo>
                  <a:pt x="4178" y="323"/>
                </a:lnTo>
                <a:lnTo>
                  <a:pt x="4178" y="322"/>
                </a:lnTo>
                <a:lnTo>
                  <a:pt x="4179" y="322"/>
                </a:lnTo>
                <a:lnTo>
                  <a:pt x="4179" y="322"/>
                </a:lnTo>
                <a:lnTo>
                  <a:pt x="4180" y="321"/>
                </a:lnTo>
                <a:lnTo>
                  <a:pt x="4181" y="323"/>
                </a:lnTo>
                <a:lnTo>
                  <a:pt x="4181" y="323"/>
                </a:lnTo>
                <a:lnTo>
                  <a:pt x="4182" y="325"/>
                </a:lnTo>
                <a:lnTo>
                  <a:pt x="4182" y="326"/>
                </a:lnTo>
                <a:lnTo>
                  <a:pt x="4183" y="328"/>
                </a:lnTo>
                <a:lnTo>
                  <a:pt x="4183" y="330"/>
                </a:lnTo>
                <a:lnTo>
                  <a:pt x="4184" y="330"/>
                </a:lnTo>
                <a:lnTo>
                  <a:pt x="4184" y="331"/>
                </a:lnTo>
                <a:lnTo>
                  <a:pt x="4185" y="330"/>
                </a:lnTo>
                <a:lnTo>
                  <a:pt x="4186" y="330"/>
                </a:lnTo>
                <a:lnTo>
                  <a:pt x="4186" y="334"/>
                </a:lnTo>
                <a:lnTo>
                  <a:pt x="4187" y="331"/>
                </a:lnTo>
                <a:lnTo>
                  <a:pt x="4188" y="333"/>
                </a:lnTo>
                <a:lnTo>
                  <a:pt x="4188" y="331"/>
                </a:lnTo>
                <a:lnTo>
                  <a:pt x="4189" y="330"/>
                </a:lnTo>
                <a:lnTo>
                  <a:pt x="4189" y="327"/>
                </a:lnTo>
                <a:lnTo>
                  <a:pt x="4190" y="327"/>
                </a:lnTo>
                <a:lnTo>
                  <a:pt x="4191" y="328"/>
                </a:lnTo>
                <a:lnTo>
                  <a:pt x="4191" y="323"/>
                </a:lnTo>
                <a:lnTo>
                  <a:pt x="4192" y="322"/>
                </a:lnTo>
                <a:lnTo>
                  <a:pt x="4193" y="317"/>
                </a:lnTo>
                <a:lnTo>
                  <a:pt x="4193" y="314"/>
                </a:lnTo>
                <a:lnTo>
                  <a:pt x="4194" y="315"/>
                </a:lnTo>
                <a:lnTo>
                  <a:pt x="4194" y="305"/>
                </a:lnTo>
                <a:lnTo>
                  <a:pt x="4195" y="297"/>
                </a:lnTo>
                <a:lnTo>
                  <a:pt x="4195" y="293"/>
                </a:lnTo>
                <a:lnTo>
                  <a:pt x="4196" y="299"/>
                </a:lnTo>
                <a:lnTo>
                  <a:pt x="4197" y="289"/>
                </a:lnTo>
                <a:lnTo>
                  <a:pt x="4197" y="297"/>
                </a:lnTo>
                <a:lnTo>
                  <a:pt x="4198" y="298"/>
                </a:lnTo>
                <a:lnTo>
                  <a:pt x="4198" y="302"/>
                </a:lnTo>
                <a:lnTo>
                  <a:pt x="4199" y="318"/>
                </a:lnTo>
                <a:lnTo>
                  <a:pt x="4199" y="318"/>
                </a:lnTo>
                <a:lnTo>
                  <a:pt x="4200" y="323"/>
                </a:lnTo>
                <a:lnTo>
                  <a:pt x="4201" y="323"/>
                </a:lnTo>
                <a:lnTo>
                  <a:pt x="4201" y="323"/>
                </a:lnTo>
                <a:lnTo>
                  <a:pt x="4202" y="326"/>
                </a:lnTo>
                <a:lnTo>
                  <a:pt x="4202" y="321"/>
                </a:lnTo>
                <a:lnTo>
                  <a:pt x="4203" y="324"/>
                </a:lnTo>
                <a:lnTo>
                  <a:pt x="4204" y="321"/>
                </a:lnTo>
                <a:lnTo>
                  <a:pt x="4204" y="323"/>
                </a:lnTo>
                <a:lnTo>
                  <a:pt x="4205" y="322"/>
                </a:lnTo>
                <a:lnTo>
                  <a:pt x="4206" y="319"/>
                </a:lnTo>
                <a:lnTo>
                  <a:pt x="4206" y="322"/>
                </a:lnTo>
                <a:lnTo>
                  <a:pt x="4207" y="317"/>
                </a:lnTo>
                <a:lnTo>
                  <a:pt x="4207" y="333"/>
                </a:lnTo>
                <a:lnTo>
                  <a:pt x="4208" y="340"/>
                </a:lnTo>
                <a:lnTo>
                  <a:pt x="4209" y="296"/>
                </a:lnTo>
                <a:lnTo>
                  <a:pt x="4209" y="253"/>
                </a:lnTo>
                <a:lnTo>
                  <a:pt x="4210" y="210"/>
                </a:lnTo>
                <a:lnTo>
                  <a:pt x="4210" y="166"/>
                </a:lnTo>
                <a:lnTo>
                  <a:pt x="4211" y="210"/>
                </a:lnTo>
                <a:lnTo>
                  <a:pt x="4212" y="254"/>
                </a:lnTo>
                <a:lnTo>
                  <a:pt x="4212" y="297"/>
                </a:lnTo>
                <a:lnTo>
                  <a:pt x="4213" y="341"/>
                </a:lnTo>
                <a:lnTo>
                  <a:pt x="4213" y="377"/>
                </a:lnTo>
                <a:lnTo>
                  <a:pt x="4214" y="371"/>
                </a:lnTo>
                <a:lnTo>
                  <a:pt x="4214" y="373"/>
                </a:lnTo>
                <a:lnTo>
                  <a:pt x="4215" y="372"/>
                </a:lnTo>
                <a:lnTo>
                  <a:pt x="4215" y="374"/>
                </a:lnTo>
                <a:lnTo>
                  <a:pt x="4216" y="374"/>
                </a:lnTo>
                <a:lnTo>
                  <a:pt x="4217" y="376"/>
                </a:lnTo>
                <a:lnTo>
                  <a:pt x="4217" y="378"/>
                </a:lnTo>
                <a:lnTo>
                  <a:pt x="4218" y="379"/>
                </a:lnTo>
                <a:lnTo>
                  <a:pt x="4219" y="382"/>
                </a:lnTo>
                <a:lnTo>
                  <a:pt x="4219" y="380"/>
                </a:lnTo>
                <a:lnTo>
                  <a:pt x="4220" y="383"/>
                </a:lnTo>
                <a:lnTo>
                  <a:pt x="4220" y="382"/>
                </a:lnTo>
                <a:lnTo>
                  <a:pt x="4221" y="381"/>
                </a:lnTo>
                <a:lnTo>
                  <a:pt x="4222" y="382"/>
                </a:lnTo>
                <a:lnTo>
                  <a:pt x="4222" y="380"/>
                </a:lnTo>
                <a:lnTo>
                  <a:pt x="4223" y="379"/>
                </a:lnTo>
                <a:lnTo>
                  <a:pt x="4224" y="373"/>
                </a:lnTo>
                <a:lnTo>
                  <a:pt x="4224" y="367"/>
                </a:lnTo>
                <a:lnTo>
                  <a:pt x="4225" y="360"/>
                </a:lnTo>
                <a:lnTo>
                  <a:pt x="4225" y="349"/>
                </a:lnTo>
                <a:lnTo>
                  <a:pt x="4226" y="344"/>
                </a:lnTo>
                <a:lnTo>
                  <a:pt x="4226" y="332"/>
                </a:lnTo>
                <a:lnTo>
                  <a:pt x="4227" y="324"/>
                </a:lnTo>
                <a:lnTo>
                  <a:pt x="4228" y="313"/>
                </a:lnTo>
                <a:lnTo>
                  <a:pt x="4228" y="299"/>
                </a:lnTo>
                <a:lnTo>
                  <a:pt x="4229" y="296"/>
                </a:lnTo>
                <a:lnTo>
                  <a:pt x="4229" y="292"/>
                </a:lnTo>
                <a:lnTo>
                  <a:pt x="4230" y="296"/>
                </a:lnTo>
                <a:lnTo>
                  <a:pt x="4230" y="297"/>
                </a:lnTo>
                <a:lnTo>
                  <a:pt x="4231" y="302"/>
                </a:lnTo>
                <a:lnTo>
                  <a:pt x="4232" y="307"/>
                </a:lnTo>
                <a:lnTo>
                  <a:pt x="4232" y="307"/>
                </a:lnTo>
                <a:lnTo>
                  <a:pt x="4233" y="313"/>
                </a:lnTo>
                <a:lnTo>
                  <a:pt x="4233" y="310"/>
                </a:lnTo>
                <a:lnTo>
                  <a:pt x="4234" y="314"/>
                </a:lnTo>
                <a:lnTo>
                  <a:pt x="4235" y="312"/>
                </a:lnTo>
                <a:lnTo>
                  <a:pt x="4235" y="314"/>
                </a:lnTo>
                <a:lnTo>
                  <a:pt x="4236" y="316"/>
                </a:lnTo>
                <a:lnTo>
                  <a:pt x="4237" y="316"/>
                </a:lnTo>
                <a:lnTo>
                  <a:pt x="4237" y="318"/>
                </a:lnTo>
                <a:lnTo>
                  <a:pt x="4238" y="314"/>
                </a:lnTo>
                <a:lnTo>
                  <a:pt x="4238" y="318"/>
                </a:lnTo>
                <a:lnTo>
                  <a:pt x="4239" y="317"/>
                </a:lnTo>
                <a:lnTo>
                  <a:pt x="4240" y="316"/>
                </a:lnTo>
                <a:lnTo>
                  <a:pt x="4240" y="323"/>
                </a:lnTo>
                <a:lnTo>
                  <a:pt x="4241" y="317"/>
                </a:lnTo>
                <a:lnTo>
                  <a:pt x="4241" y="321"/>
                </a:lnTo>
                <a:lnTo>
                  <a:pt x="4242" y="323"/>
                </a:lnTo>
                <a:lnTo>
                  <a:pt x="4242" y="325"/>
                </a:lnTo>
                <a:lnTo>
                  <a:pt x="4243" y="323"/>
                </a:lnTo>
                <a:lnTo>
                  <a:pt x="4244" y="324"/>
                </a:lnTo>
                <a:lnTo>
                  <a:pt x="4244" y="325"/>
                </a:lnTo>
                <a:lnTo>
                  <a:pt x="4245" y="323"/>
                </a:lnTo>
                <a:lnTo>
                  <a:pt x="4245" y="326"/>
                </a:lnTo>
                <a:lnTo>
                  <a:pt x="4246" y="322"/>
                </a:lnTo>
                <a:lnTo>
                  <a:pt x="4246" y="323"/>
                </a:lnTo>
                <a:lnTo>
                  <a:pt x="4247" y="323"/>
                </a:lnTo>
                <a:lnTo>
                  <a:pt x="4248" y="322"/>
                </a:lnTo>
                <a:lnTo>
                  <a:pt x="4248" y="323"/>
                </a:lnTo>
                <a:lnTo>
                  <a:pt x="4249" y="319"/>
                </a:lnTo>
                <a:lnTo>
                  <a:pt x="4250" y="320"/>
                </a:lnTo>
                <a:lnTo>
                  <a:pt x="4250" y="317"/>
                </a:lnTo>
                <a:lnTo>
                  <a:pt x="4251" y="315"/>
                </a:lnTo>
                <a:lnTo>
                  <a:pt x="4251" y="310"/>
                </a:lnTo>
                <a:lnTo>
                  <a:pt x="4252" y="308"/>
                </a:lnTo>
                <a:lnTo>
                  <a:pt x="4253" y="312"/>
                </a:lnTo>
                <a:lnTo>
                  <a:pt x="4253" y="301"/>
                </a:lnTo>
                <a:lnTo>
                  <a:pt x="4254" y="291"/>
                </a:lnTo>
                <a:lnTo>
                  <a:pt x="4255" y="290"/>
                </a:lnTo>
                <a:lnTo>
                  <a:pt x="4255" y="293"/>
                </a:lnTo>
                <a:lnTo>
                  <a:pt x="4256" y="283"/>
                </a:lnTo>
                <a:lnTo>
                  <a:pt x="4256" y="292"/>
                </a:lnTo>
                <a:lnTo>
                  <a:pt x="4257" y="297"/>
                </a:lnTo>
                <a:lnTo>
                  <a:pt x="4257" y="295"/>
                </a:lnTo>
                <a:lnTo>
                  <a:pt x="4258" y="313"/>
                </a:lnTo>
                <a:lnTo>
                  <a:pt x="4258" y="316"/>
                </a:lnTo>
                <a:lnTo>
                  <a:pt x="4259" y="318"/>
                </a:lnTo>
                <a:lnTo>
                  <a:pt x="4260" y="320"/>
                </a:lnTo>
                <a:lnTo>
                  <a:pt x="4260" y="321"/>
                </a:lnTo>
                <a:lnTo>
                  <a:pt x="4261" y="321"/>
                </a:lnTo>
                <a:lnTo>
                  <a:pt x="4261" y="325"/>
                </a:lnTo>
                <a:lnTo>
                  <a:pt x="4262" y="323"/>
                </a:lnTo>
                <a:lnTo>
                  <a:pt x="4263" y="320"/>
                </a:lnTo>
                <a:lnTo>
                  <a:pt x="4263" y="323"/>
                </a:lnTo>
                <a:lnTo>
                  <a:pt x="4264" y="319"/>
                </a:lnTo>
                <a:lnTo>
                  <a:pt x="4264" y="317"/>
                </a:lnTo>
                <a:lnTo>
                  <a:pt x="4265" y="320"/>
                </a:lnTo>
                <a:lnTo>
                  <a:pt x="4266" y="316"/>
                </a:lnTo>
                <a:lnTo>
                  <a:pt x="4266" y="325"/>
                </a:lnTo>
                <a:lnTo>
                  <a:pt x="4267" y="341"/>
                </a:lnTo>
                <a:lnTo>
                  <a:pt x="4268" y="298"/>
                </a:lnTo>
                <a:lnTo>
                  <a:pt x="4268" y="254"/>
                </a:lnTo>
                <a:lnTo>
                  <a:pt x="4269" y="211"/>
                </a:lnTo>
                <a:lnTo>
                  <a:pt x="4269" y="168"/>
                </a:lnTo>
                <a:lnTo>
                  <a:pt x="4270" y="211"/>
                </a:lnTo>
                <a:lnTo>
                  <a:pt x="4271" y="255"/>
                </a:lnTo>
                <a:lnTo>
                  <a:pt x="4271" y="298"/>
                </a:lnTo>
                <a:lnTo>
                  <a:pt x="4272" y="342"/>
                </a:lnTo>
                <a:lnTo>
                  <a:pt x="4272" y="374"/>
                </a:lnTo>
                <a:lnTo>
                  <a:pt x="4273" y="370"/>
                </a:lnTo>
                <a:lnTo>
                  <a:pt x="4273" y="370"/>
                </a:lnTo>
                <a:lnTo>
                  <a:pt x="4274" y="370"/>
                </a:lnTo>
                <a:lnTo>
                  <a:pt x="4274" y="369"/>
                </a:lnTo>
                <a:lnTo>
                  <a:pt x="4275" y="373"/>
                </a:lnTo>
                <a:lnTo>
                  <a:pt x="4276" y="374"/>
                </a:lnTo>
                <a:lnTo>
                  <a:pt x="4276" y="375"/>
                </a:lnTo>
                <a:lnTo>
                  <a:pt x="4277" y="376"/>
                </a:lnTo>
                <a:lnTo>
                  <a:pt x="4277" y="380"/>
                </a:lnTo>
                <a:lnTo>
                  <a:pt x="4278" y="379"/>
                </a:lnTo>
                <a:lnTo>
                  <a:pt x="4279" y="379"/>
                </a:lnTo>
                <a:lnTo>
                  <a:pt x="4279" y="381"/>
                </a:lnTo>
                <a:lnTo>
                  <a:pt x="4280" y="382"/>
                </a:lnTo>
                <a:lnTo>
                  <a:pt x="4281" y="382"/>
                </a:lnTo>
                <a:lnTo>
                  <a:pt x="4281" y="381"/>
                </a:lnTo>
                <a:lnTo>
                  <a:pt x="4282" y="379"/>
                </a:lnTo>
                <a:lnTo>
                  <a:pt x="4282" y="376"/>
                </a:lnTo>
                <a:lnTo>
                  <a:pt x="4283" y="371"/>
                </a:lnTo>
                <a:lnTo>
                  <a:pt x="4284" y="366"/>
                </a:lnTo>
                <a:lnTo>
                  <a:pt x="4284" y="355"/>
                </a:lnTo>
                <a:lnTo>
                  <a:pt x="4285" y="351"/>
                </a:lnTo>
                <a:lnTo>
                  <a:pt x="4285" y="340"/>
                </a:lnTo>
                <a:lnTo>
                  <a:pt x="4286" y="330"/>
                </a:lnTo>
                <a:lnTo>
                  <a:pt x="4287" y="320"/>
                </a:lnTo>
                <a:lnTo>
                  <a:pt x="4287" y="311"/>
                </a:lnTo>
                <a:lnTo>
                  <a:pt x="4288" y="305"/>
                </a:lnTo>
                <a:lnTo>
                  <a:pt x="4288" y="301"/>
                </a:lnTo>
                <a:lnTo>
                  <a:pt x="4289" y="305"/>
                </a:lnTo>
                <a:lnTo>
                  <a:pt x="4289" y="304"/>
                </a:lnTo>
                <a:lnTo>
                  <a:pt x="4290" y="309"/>
                </a:lnTo>
                <a:lnTo>
                  <a:pt x="4291" y="314"/>
                </a:lnTo>
                <a:lnTo>
                  <a:pt x="4291" y="316"/>
                </a:lnTo>
                <a:lnTo>
                  <a:pt x="4292" y="320"/>
                </a:lnTo>
                <a:lnTo>
                  <a:pt x="4292" y="318"/>
                </a:lnTo>
                <a:lnTo>
                  <a:pt x="4293" y="318"/>
                </a:lnTo>
                <a:lnTo>
                  <a:pt x="4294" y="319"/>
                </a:lnTo>
                <a:lnTo>
                  <a:pt x="4294" y="320"/>
                </a:lnTo>
                <a:lnTo>
                  <a:pt x="4295" y="320"/>
                </a:lnTo>
                <a:lnTo>
                  <a:pt x="4295" y="320"/>
                </a:lnTo>
                <a:lnTo>
                  <a:pt x="4296" y="323"/>
                </a:lnTo>
                <a:lnTo>
                  <a:pt x="4297" y="320"/>
                </a:lnTo>
                <a:lnTo>
                  <a:pt x="4297" y="323"/>
                </a:lnTo>
                <a:lnTo>
                  <a:pt x="4298" y="324"/>
                </a:lnTo>
                <a:lnTo>
                  <a:pt x="4299" y="320"/>
                </a:lnTo>
                <a:lnTo>
                  <a:pt x="4299" y="323"/>
                </a:lnTo>
                <a:lnTo>
                  <a:pt x="4300" y="321"/>
                </a:lnTo>
                <a:lnTo>
                  <a:pt x="4300" y="324"/>
                </a:lnTo>
                <a:lnTo>
                  <a:pt x="4301" y="322"/>
                </a:lnTo>
                <a:lnTo>
                  <a:pt x="4301" y="325"/>
                </a:lnTo>
                <a:lnTo>
                  <a:pt x="4302" y="325"/>
                </a:lnTo>
                <a:lnTo>
                  <a:pt x="4303" y="325"/>
                </a:lnTo>
                <a:lnTo>
                  <a:pt x="4303" y="327"/>
                </a:lnTo>
                <a:lnTo>
                  <a:pt x="4304" y="325"/>
                </a:lnTo>
                <a:lnTo>
                  <a:pt x="4304" y="325"/>
                </a:lnTo>
                <a:lnTo>
                  <a:pt x="4305" y="325"/>
                </a:lnTo>
                <a:lnTo>
                  <a:pt x="4305" y="320"/>
                </a:lnTo>
                <a:lnTo>
                  <a:pt x="4306" y="323"/>
                </a:lnTo>
                <a:lnTo>
                  <a:pt x="4307" y="318"/>
                </a:lnTo>
                <a:lnTo>
                  <a:pt x="4307" y="319"/>
                </a:lnTo>
                <a:lnTo>
                  <a:pt x="4308" y="318"/>
                </a:lnTo>
                <a:lnTo>
                  <a:pt x="4309" y="319"/>
                </a:lnTo>
                <a:lnTo>
                  <a:pt x="4309" y="317"/>
                </a:lnTo>
                <a:lnTo>
                  <a:pt x="4310" y="311"/>
                </a:lnTo>
                <a:lnTo>
                  <a:pt x="4310" y="311"/>
                </a:lnTo>
                <a:lnTo>
                  <a:pt x="4311" y="307"/>
                </a:lnTo>
                <a:lnTo>
                  <a:pt x="4312" y="304"/>
                </a:lnTo>
                <a:lnTo>
                  <a:pt x="4312" y="295"/>
                </a:lnTo>
                <a:lnTo>
                  <a:pt x="4313" y="289"/>
                </a:lnTo>
                <a:lnTo>
                  <a:pt x="4313" y="301"/>
                </a:lnTo>
                <a:lnTo>
                  <a:pt x="4314" y="283"/>
                </a:lnTo>
                <a:lnTo>
                  <a:pt x="4315" y="295"/>
                </a:lnTo>
                <a:lnTo>
                  <a:pt x="4315" y="289"/>
                </a:lnTo>
                <a:lnTo>
                  <a:pt x="4316" y="301"/>
                </a:lnTo>
                <a:lnTo>
                  <a:pt x="4316" y="310"/>
                </a:lnTo>
                <a:lnTo>
                  <a:pt x="4317" y="314"/>
                </a:lnTo>
                <a:lnTo>
                  <a:pt x="4317" y="320"/>
                </a:lnTo>
                <a:lnTo>
                  <a:pt x="4318" y="319"/>
                </a:lnTo>
                <a:lnTo>
                  <a:pt x="4319" y="322"/>
                </a:lnTo>
                <a:lnTo>
                  <a:pt x="4319" y="323"/>
                </a:lnTo>
                <a:lnTo>
                  <a:pt x="4320" y="321"/>
                </a:lnTo>
                <a:lnTo>
                  <a:pt x="4320" y="321"/>
                </a:lnTo>
                <a:lnTo>
                  <a:pt x="4321" y="320"/>
                </a:lnTo>
                <a:lnTo>
                  <a:pt x="4322" y="322"/>
                </a:lnTo>
                <a:lnTo>
                  <a:pt x="4322" y="319"/>
                </a:lnTo>
                <a:lnTo>
                  <a:pt x="4323" y="321"/>
                </a:lnTo>
                <a:lnTo>
                  <a:pt x="4323" y="318"/>
                </a:lnTo>
                <a:lnTo>
                  <a:pt x="4324" y="315"/>
                </a:lnTo>
                <a:lnTo>
                  <a:pt x="4325" y="330"/>
                </a:lnTo>
                <a:lnTo>
                  <a:pt x="4325" y="338"/>
                </a:lnTo>
                <a:lnTo>
                  <a:pt x="4326" y="294"/>
                </a:lnTo>
                <a:lnTo>
                  <a:pt x="4326" y="251"/>
                </a:lnTo>
                <a:lnTo>
                  <a:pt x="4327" y="208"/>
                </a:lnTo>
                <a:lnTo>
                  <a:pt x="4328" y="164"/>
                </a:lnTo>
                <a:lnTo>
                  <a:pt x="4328" y="208"/>
                </a:lnTo>
                <a:lnTo>
                  <a:pt x="4329" y="252"/>
                </a:lnTo>
                <a:lnTo>
                  <a:pt x="4330" y="295"/>
                </a:lnTo>
                <a:lnTo>
                  <a:pt x="4330" y="339"/>
                </a:lnTo>
                <a:lnTo>
                  <a:pt x="4331" y="373"/>
                </a:lnTo>
                <a:lnTo>
                  <a:pt x="4331" y="372"/>
                </a:lnTo>
                <a:lnTo>
                  <a:pt x="4332" y="372"/>
                </a:lnTo>
                <a:lnTo>
                  <a:pt x="4332" y="374"/>
                </a:lnTo>
                <a:lnTo>
                  <a:pt x="4333" y="373"/>
                </a:lnTo>
                <a:lnTo>
                  <a:pt x="4333" y="374"/>
                </a:lnTo>
                <a:lnTo>
                  <a:pt x="4334" y="375"/>
                </a:lnTo>
                <a:lnTo>
                  <a:pt x="4335" y="373"/>
                </a:lnTo>
                <a:lnTo>
                  <a:pt x="4335" y="379"/>
                </a:lnTo>
                <a:lnTo>
                  <a:pt x="4336" y="376"/>
                </a:lnTo>
                <a:lnTo>
                  <a:pt x="4336" y="379"/>
                </a:lnTo>
                <a:lnTo>
                  <a:pt x="4337" y="381"/>
                </a:lnTo>
                <a:lnTo>
                  <a:pt x="4338" y="378"/>
                </a:lnTo>
                <a:lnTo>
                  <a:pt x="4338" y="381"/>
                </a:lnTo>
                <a:lnTo>
                  <a:pt x="4339" y="378"/>
                </a:lnTo>
                <a:lnTo>
                  <a:pt x="4340" y="377"/>
                </a:lnTo>
                <a:lnTo>
                  <a:pt x="4340" y="374"/>
                </a:lnTo>
                <a:lnTo>
                  <a:pt x="4341" y="369"/>
                </a:lnTo>
                <a:lnTo>
                  <a:pt x="4341" y="364"/>
                </a:lnTo>
                <a:lnTo>
                  <a:pt x="4342" y="354"/>
                </a:lnTo>
                <a:lnTo>
                  <a:pt x="4343" y="348"/>
                </a:lnTo>
                <a:lnTo>
                  <a:pt x="4343" y="338"/>
                </a:lnTo>
                <a:lnTo>
                  <a:pt x="4344" y="328"/>
                </a:lnTo>
                <a:lnTo>
                  <a:pt x="4344" y="317"/>
                </a:lnTo>
                <a:lnTo>
                  <a:pt x="4345" y="303"/>
                </a:lnTo>
                <a:lnTo>
                  <a:pt x="4346" y="297"/>
                </a:lnTo>
                <a:lnTo>
                  <a:pt x="4346" y="289"/>
                </a:lnTo>
                <a:lnTo>
                  <a:pt x="4347" y="289"/>
                </a:lnTo>
                <a:lnTo>
                  <a:pt x="4347" y="289"/>
                </a:lnTo>
                <a:lnTo>
                  <a:pt x="4348" y="294"/>
                </a:lnTo>
                <a:lnTo>
                  <a:pt x="4348" y="301"/>
                </a:lnTo>
                <a:lnTo>
                  <a:pt x="4349" y="302"/>
                </a:lnTo>
                <a:lnTo>
                  <a:pt x="4349" y="307"/>
                </a:lnTo>
                <a:lnTo>
                  <a:pt x="4350" y="305"/>
                </a:lnTo>
                <a:lnTo>
                  <a:pt x="4351" y="308"/>
                </a:lnTo>
                <a:lnTo>
                  <a:pt x="4351" y="308"/>
                </a:lnTo>
                <a:lnTo>
                  <a:pt x="4352" y="309"/>
                </a:lnTo>
                <a:lnTo>
                  <a:pt x="4353" y="311"/>
                </a:lnTo>
                <a:lnTo>
                  <a:pt x="4353" y="310"/>
                </a:lnTo>
                <a:lnTo>
                  <a:pt x="4354" y="315"/>
                </a:lnTo>
                <a:lnTo>
                  <a:pt x="4354" y="309"/>
                </a:lnTo>
                <a:lnTo>
                  <a:pt x="4355" y="312"/>
                </a:lnTo>
                <a:lnTo>
                  <a:pt x="4356" y="314"/>
                </a:lnTo>
                <a:lnTo>
                  <a:pt x="4356" y="311"/>
                </a:lnTo>
                <a:lnTo>
                  <a:pt x="4357" y="318"/>
                </a:lnTo>
                <a:lnTo>
                  <a:pt x="4357" y="314"/>
                </a:lnTo>
                <a:lnTo>
                  <a:pt x="4358" y="317"/>
                </a:lnTo>
                <a:lnTo>
                  <a:pt x="4359" y="318"/>
                </a:lnTo>
                <a:lnTo>
                  <a:pt x="4359" y="318"/>
                </a:lnTo>
                <a:lnTo>
                  <a:pt x="4360" y="321"/>
                </a:lnTo>
                <a:lnTo>
                  <a:pt x="4361" y="321"/>
                </a:lnTo>
                <a:lnTo>
                  <a:pt x="4361" y="325"/>
                </a:lnTo>
                <a:lnTo>
                  <a:pt x="4362" y="321"/>
                </a:lnTo>
                <a:lnTo>
                  <a:pt x="4362" y="324"/>
                </a:lnTo>
                <a:lnTo>
                  <a:pt x="4363" y="323"/>
                </a:lnTo>
                <a:lnTo>
                  <a:pt x="4363" y="323"/>
                </a:lnTo>
                <a:lnTo>
                  <a:pt x="4364" y="324"/>
                </a:lnTo>
                <a:lnTo>
                  <a:pt x="4364" y="319"/>
                </a:lnTo>
                <a:lnTo>
                  <a:pt x="4365" y="323"/>
                </a:lnTo>
                <a:lnTo>
                  <a:pt x="4366" y="320"/>
                </a:lnTo>
                <a:lnTo>
                  <a:pt x="4366" y="323"/>
                </a:lnTo>
                <a:lnTo>
                  <a:pt x="4367" y="320"/>
                </a:lnTo>
                <a:lnTo>
                  <a:pt x="4367" y="317"/>
                </a:lnTo>
                <a:lnTo>
                  <a:pt x="4368" y="317"/>
                </a:lnTo>
                <a:lnTo>
                  <a:pt x="4369" y="308"/>
                </a:lnTo>
                <a:lnTo>
                  <a:pt x="4369" y="311"/>
                </a:lnTo>
                <a:lnTo>
                  <a:pt x="4370" y="306"/>
                </a:lnTo>
                <a:lnTo>
                  <a:pt x="4371" y="299"/>
                </a:lnTo>
                <a:lnTo>
                  <a:pt x="4371" y="289"/>
                </a:lnTo>
                <a:lnTo>
                  <a:pt x="4372" y="302"/>
                </a:lnTo>
                <a:lnTo>
                  <a:pt x="4372" y="283"/>
                </a:lnTo>
                <a:lnTo>
                  <a:pt x="4373" y="294"/>
                </a:lnTo>
                <a:lnTo>
                  <a:pt x="4374" y="295"/>
                </a:lnTo>
                <a:lnTo>
                  <a:pt x="4374" y="295"/>
                </a:lnTo>
                <a:lnTo>
                  <a:pt x="4375" y="312"/>
                </a:lnTo>
                <a:lnTo>
                  <a:pt x="4375" y="316"/>
                </a:lnTo>
                <a:lnTo>
                  <a:pt x="4376" y="321"/>
                </a:lnTo>
                <a:lnTo>
                  <a:pt x="4377" y="323"/>
                </a:lnTo>
                <a:lnTo>
                  <a:pt x="4377" y="320"/>
                </a:lnTo>
                <a:lnTo>
                  <a:pt x="4378" y="326"/>
                </a:lnTo>
                <a:lnTo>
                  <a:pt x="4378" y="322"/>
                </a:lnTo>
                <a:lnTo>
                  <a:pt x="4379" y="323"/>
                </a:lnTo>
                <a:lnTo>
                  <a:pt x="4379" y="325"/>
                </a:lnTo>
                <a:lnTo>
                  <a:pt x="4380" y="321"/>
                </a:lnTo>
                <a:lnTo>
                  <a:pt x="4380" y="326"/>
                </a:lnTo>
                <a:lnTo>
                  <a:pt x="4381" y="320"/>
                </a:lnTo>
                <a:lnTo>
                  <a:pt x="4382" y="323"/>
                </a:lnTo>
                <a:lnTo>
                  <a:pt x="4382" y="320"/>
                </a:lnTo>
                <a:lnTo>
                  <a:pt x="4383" y="320"/>
                </a:lnTo>
                <a:lnTo>
                  <a:pt x="4384" y="341"/>
                </a:lnTo>
                <a:lnTo>
                  <a:pt x="4384" y="308"/>
                </a:lnTo>
                <a:lnTo>
                  <a:pt x="4385" y="265"/>
                </a:lnTo>
                <a:lnTo>
                  <a:pt x="4385" y="221"/>
                </a:lnTo>
                <a:lnTo>
                  <a:pt x="4386" y="178"/>
                </a:lnTo>
                <a:lnTo>
                  <a:pt x="4387" y="136"/>
                </a:lnTo>
                <a:lnTo>
                  <a:pt x="4387" y="180"/>
                </a:lnTo>
                <a:lnTo>
                  <a:pt x="4388" y="224"/>
                </a:lnTo>
                <a:lnTo>
                  <a:pt x="4388" y="267"/>
                </a:lnTo>
                <a:lnTo>
                  <a:pt x="4389" y="311"/>
                </a:lnTo>
                <a:lnTo>
                  <a:pt x="4390" y="354"/>
                </a:lnTo>
                <a:lnTo>
                  <a:pt x="4390" y="373"/>
                </a:lnTo>
                <a:lnTo>
                  <a:pt x="4391" y="376"/>
                </a:lnTo>
                <a:lnTo>
                  <a:pt x="4391" y="374"/>
                </a:lnTo>
                <a:lnTo>
                  <a:pt x="4392" y="380"/>
                </a:lnTo>
                <a:lnTo>
                  <a:pt x="4393" y="376"/>
                </a:lnTo>
                <a:lnTo>
                  <a:pt x="4393" y="382"/>
                </a:lnTo>
                <a:lnTo>
                  <a:pt x="4394" y="381"/>
                </a:lnTo>
                <a:lnTo>
                  <a:pt x="4394" y="381"/>
                </a:lnTo>
                <a:lnTo>
                  <a:pt x="4395" y="386"/>
                </a:lnTo>
                <a:lnTo>
                  <a:pt x="4395" y="382"/>
                </a:lnTo>
                <a:lnTo>
                  <a:pt x="4396" y="389"/>
                </a:lnTo>
                <a:lnTo>
                  <a:pt x="4397" y="387"/>
                </a:lnTo>
                <a:lnTo>
                  <a:pt x="4397" y="388"/>
                </a:lnTo>
                <a:lnTo>
                  <a:pt x="4398" y="388"/>
                </a:lnTo>
                <a:lnTo>
                  <a:pt x="4398" y="387"/>
                </a:lnTo>
                <a:lnTo>
                  <a:pt x="4399" y="385"/>
                </a:lnTo>
                <a:lnTo>
                  <a:pt x="4400" y="383"/>
                </a:lnTo>
                <a:lnTo>
                  <a:pt x="4400" y="376"/>
                </a:lnTo>
                <a:lnTo>
                  <a:pt x="4401" y="364"/>
                </a:lnTo>
                <a:lnTo>
                  <a:pt x="4402" y="360"/>
                </a:lnTo>
                <a:lnTo>
                  <a:pt x="4402" y="349"/>
                </a:lnTo>
                <a:lnTo>
                  <a:pt x="4403" y="338"/>
                </a:lnTo>
                <a:lnTo>
                  <a:pt x="4403" y="331"/>
                </a:lnTo>
                <a:lnTo>
                  <a:pt x="4404" y="317"/>
                </a:lnTo>
                <a:lnTo>
                  <a:pt x="4405" y="312"/>
                </a:lnTo>
                <a:lnTo>
                  <a:pt x="4405" y="305"/>
                </a:lnTo>
                <a:lnTo>
                  <a:pt x="4406" y="310"/>
                </a:lnTo>
                <a:lnTo>
                  <a:pt x="4406" y="312"/>
                </a:lnTo>
                <a:lnTo>
                  <a:pt x="4407" y="313"/>
                </a:lnTo>
                <a:lnTo>
                  <a:pt x="4407" y="318"/>
                </a:lnTo>
                <a:lnTo>
                  <a:pt x="4408" y="316"/>
                </a:lnTo>
                <a:lnTo>
                  <a:pt x="4409" y="323"/>
                </a:lnTo>
                <a:lnTo>
                  <a:pt x="4409" y="323"/>
                </a:lnTo>
                <a:lnTo>
                  <a:pt x="4410" y="325"/>
                </a:lnTo>
                <a:lnTo>
                  <a:pt x="4410" y="326"/>
                </a:lnTo>
                <a:lnTo>
                  <a:pt x="4411" y="325"/>
                </a:lnTo>
                <a:lnTo>
                  <a:pt x="4411" y="326"/>
                </a:lnTo>
                <a:lnTo>
                  <a:pt x="4412" y="325"/>
                </a:lnTo>
                <a:lnTo>
                  <a:pt x="4413" y="326"/>
                </a:lnTo>
                <a:lnTo>
                  <a:pt x="4413" y="325"/>
                </a:lnTo>
                <a:lnTo>
                  <a:pt x="4414" y="325"/>
                </a:lnTo>
                <a:lnTo>
                  <a:pt x="4415" y="325"/>
                </a:lnTo>
                <a:lnTo>
                  <a:pt x="4415" y="322"/>
                </a:lnTo>
                <a:lnTo>
                  <a:pt x="4416" y="326"/>
                </a:lnTo>
                <a:lnTo>
                  <a:pt x="4416" y="325"/>
                </a:lnTo>
                <a:lnTo>
                  <a:pt x="4417" y="327"/>
                </a:lnTo>
                <a:lnTo>
                  <a:pt x="4418" y="327"/>
                </a:lnTo>
                <a:lnTo>
                  <a:pt x="4418" y="327"/>
                </a:lnTo>
                <a:lnTo>
                  <a:pt x="4419" y="329"/>
                </a:lnTo>
                <a:lnTo>
                  <a:pt x="4420" y="325"/>
                </a:lnTo>
                <a:lnTo>
                  <a:pt x="4420" y="330"/>
                </a:lnTo>
                <a:lnTo>
                  <a:pt x="4421" y="326"/>
                </a:lnTo>
                <a:lnTo>
                  <a:pt x="4421" y="327"/>
                </a:lnTo>
                <a:lnTo>
                  <a:pt x="4422" y="330"/>
                </a:lnTo>
                <a:lnTo>
                  <a:pt x="4422" y="325"/>
                </a:lnTo>
                <a:lnTo>
                  <a:pt x="4423" y="328"/>
                </a:lnTo>
                <a:lnTo>
                  <a:pt x="4423" y="325"/>
                </a:lnTo>
                <a:lnTo>
                  <a:pt x="4424" y="325"/>
                </a:lnTo>
                <a:lnTo>
                  <a:pt x="4425" y="323"/>
                </a:lnTo>
                <a:lnTo>
                  <a:pt x="4425" y="321"/>
                </a:lnTo>
                <a:lnTo>
                  <a:pt x="4426" y="319"/>
                </a:lnTo>
                <a:lnTo>
                  <a:pt x="4426" y="313"/>
                </a:lnTo>
                <a:lnTo>
                  <a:pt x="4427" y="315"/>
                </a:lnTo>
                <a:lnTo>
                  <a:pt x="4428" y="312"/>
                </a:lnTo>
                <a:lnTo>
                  <a:pt x="4428" y="305"/>
                </a:lnTo>
                <a:lnTo>
                  <a:pt x="4429" y="303"/>
                </a:lnTo>
                <a:lnTo>
                  <a:pt x="4429" y="289"/>
                </a:lnTo>
                <a:lnTo>
                  <a:pt x="4430" y="303"/>
                </a:lnTo>
                <a:lnTo>
                  <a:pt x="4431" y="282"/>
                </a:lnTo>
                <a:lnTo>
                  <a:pt x="4431" y="292"/>
                </a:lnTo>
                <a:lnTo>
                  <a:pt x="4432" y="290"/>
                </a:lnTo>
                <a:lnTo>
                  <a:pt x="4433" y="298"/>
                </a:lnTo>
                <a:lnTo>
                  <a:pt x="4433" y="306"/>
                </a:lnTo>
                <a:lnTo>
                  <a:pt x="4434" y="313"/>
                </a:lnTo>
                <a:lnTo>
                  <a:pt x="4434" y="320"/>
                </a:lnTo>
                <a:lnTo>
                  <a:pt x="4435" y="319"/>
                </a:lnTo>
                <a:lnTo>
                  <a:pt x="4436" y="323"/>
                </a:lnTo>
                <a:lnTo>
                  <a:pt x="4436" y="322"/>
                </a:lnTo>
                <a:lnTo>
                  <a:pt x="4437" y="322"/>
                </a:lnTo>
                <a:lnTo>
                  <a:pt x="4437" y="321"/>
                </a:lnTo>
                <a:lnTo>
                  <a:pt x="4438" y="318"/>
                </a:lnTo>
                <a:lnTo>
                  <a:pt x="4438" y="323"/>
                </a:lnTo>
                <a:lnTo>
                  <a:pt x="4439" y="320"/>
                </a:lnTo>
                <a:lnTo>
                  <a:pt x="4439" y="320"/>
                </a:lnTo>
                <a:lnTo>
                  <a:pt x="4440" y="318"/>
                </a:lnTo>
                <a:lnTo>
                  <a:pt x="4441" y="317"/>
                </a:lnTo>
                <a:lnTo>
                  <a:pt x="4441" y="326"/>
                </a:lnTo>
                <a:lnTo>
                  <a:pt x="4442" y="344"/>
                </a:lnTo>
                <a:lnTo>
                  <a:pt x="4442" y="301"/>
                </a:lnTo>
                <a:lnTo>
                  <a:pt x="4443" y="258"/>
                </a:lnTo>
                <a:lnTo>
                  <a:pt x="4444" y="215"/>
                </a:lnTo>
                <a:lnTo>
                  <a:pt x="4444" y="171"/>
                </a:lnTo>
                <a:lnTo>
                  <a:pt x="4445" y="215"/>
                </a:lnTo>
                <a:lnTo>
                  <a:pt x="4446" y="258"/>
                </a:lnTo>
                <a:lnTo>
                  <a:pt x="4446" y="302"/>
                </a:lnTo>
                <a:lnTo>
                  <a:pt x="4447" y="346"/>
                </a:lnTo>
                <a:lnTo>
                  <a:pt x="4447" y="372"/>
                </a:lnTo>
                <a:lnTo>
                  <a:pt x="4448" y="372"/>
                </a:lnTo>
                <a:lnTo>
                  <a:pt x="4449" y="370"/>
                </a:lnTo>
                <a:lnTo>
                  <a:pt x="4449" y="371"/>
                </a:lnTo>
                <a:lnTo>
                  <a:pt x="4450" y="372"/>
                </a:lnTo>
                <a:lnTo>
                  <a:pt x="4450" y="372"/>
                </a:lnTo>
                <a:lnTo>
                  <a:pt x="4451" y="376"/>
                </a:lnTo>
                <a:lnTo>
                  <a:pt x="4452" y="374"/>
                </a:lnTo>
                <a:lnTo>
                  <a:pt x="4452" y="379"/>
                </a:lnTo>
                <a:lnTo>
                  <a:pt x="4453" y="376"/>
                </a:lnTo>
                <a:lnTo>
                  <a:pt x="4453" y="377"/>
                </a:lnTo>
                <a:lnTo>
                  <a:pt x="4454" y="380"/>
                </a:lnTo>
                <a:lnTo>
                  <a:pt x="4454" y="379"/>
                </a:lnTo>
                <a:lnTo>
                  <a:pt x="4455" y="381"/>
                </a:lnTo>
                <a:lnTo>
                  <a:pt x="4455" y="380"/>
                </a:lnTo>
                <a:lnTo>
                  <a:pt x="4456" y="378"/>
                </a:lnTo>
                <a:lnTo>
                  <a:pt x="4457" y="375"/>
                </a:lnTo>
                <a:lnTo>
                  <a:pt x="4457" y="370"/>
                </a:lnTo>
                <a:lnTo>
                  <a:pt x="4458" y="366"/>
                </a:lnTo>
                <a:lnTo>
                  <a:pt x="4459" y="356"/>
                </a:lnTo>
                <a:lnTo>
                  <a:pt x="4459" y="351"/>
                </a:lnTo>
                <a:lnTo>
                  <a:pt x="4460" y="339"/>
                </a:lnTo>
                <a:lnTo>
                  <a:pt x="4460" y="328"/>
                </a:lnTo>
                <a:lnTo>
                  <a:pt x="4461" y="320"/>
                </a:lnTo>
                <a:lnTo>
                  <a:pt x="4462" y="307"/>
                </a:lnTo>
                <a:lnTo>
                  <a:pt x="4462" y="299"/>
                </a:lnTo>
                <a:lnTo>
                  <a:pt x="4463" y="290"/>
                </a:lnTo>
                <a:lnTo>
                  <a:pt x="4464" y="290"/>
                </a:lnTo>
                <a:lnTo>
                  <a:pt x="4464" y="292"/>
                </a:lnTo>
                <a:lnTo>
                  <a:pt x="4465" y="295"/>
                </a:lnTo>
                <a:lnTo>
                  <a:pt x="4465" y="302"/>
                </a:lnTo>
                <a:lnTo>
                  <a:pt x="4466" y="303"/>
                </a:lnTo>
                <a:lnTo>
                  <a:pt x="4466" y="306"/>
                </a:lnTo>
                <a:lnTo>
                  <a:pt x="4467" y="307"/>
                </a:lnTo>
                <a:lnTo>
                  <a:pt x="4468" y="308"/>
                </a:lnTo>
                <a:lnTo>
                  <a:pt x="4468" y="311"/>
                </a:lnTo>
                <a:lnTo>
                  <a:pt x="4469" y="310"/>
                </a:lnTo>
                <a:lnTo>
                  <a:pt x="4469" y="312"/>
                </a:lnTo>
                <a:lnTo>
                  <a:pt x="4470" y="312"/>
                </a:lnTo>
                <a:lnTo>
                  <a:pt x="4470" y="315"/>
                </a:lnTo>
                <a:lnTo>
                  <a:pt x="4471" y="315"/>
                </a:lnTo>
                <a:lnTo>
                  <a:pt x="4472" y="315"/>
                </a:lnTo>
                <a:lnTo>
                  <a:pt x="4472" y="317"/>
                </a:lnTo>
                <a:lnTo>
                  <a:pt x="4473" y="314"/>
                </a:lnTo>
                <a:lnTo>
                  <a:pt x="4473" y="318"/>
                </a:lnTo>
                <a:lnTo>
                  <a:pt x="4474" y="317"/>
                </a:lnTo>
                <a:lnTo>
                  <a:pt x="4475" y="318"/>
                </a:lnTo>
                <a:lnTo>
                  <a:pt x="4475" y="318"/>
                </a:lnTo>
                <a:lnTo>
                  <a:pt x="4476" y="320"/>
                </a:lnTo>
                <a:lnTo>
                  <a:pt x="4477" y="323"/>
                </a:lnTo>
                <a:lnTo>
                  <a:pt x="4477" y="323"/>
                </a:lnTo>
                <a:lnTo>
                  <a:pt x="4478" y="326"/>
                </a:lnTo>
                <a:lnTo>
                  <a:pt x="4478" y="323"/>
                </a:lnTo>
                <a:lnTo>
                  <a:pt x="4479" y="325"/>
                </a:lnTo>
                <a:lnTo>
                  <a:pt x="4480" y="325"/>
                </a:lnTo>
                <a:lnTo>
                  <a:pt x="4480" y="323"/>
                </a:lnTo>
                <a:lnTo>
                  <a:pt x="4481" y="323"/>
                </a:lnTo>
                <a:lnTo>
                  <a:pt x="4481" y="320"/>
                </a:lnTo>
                <a:lnTo>
                  <a:pt x="4482" y="322"/>
                </a:lnTo>
                <a:lnTo>
                  <a:pt x="4482" y="319"/>
                </a:lnTo>
                <a:lnTo>
                  <a:pt x="4483" y="320"/>
                </a:lnTo>
                <a:lnTo>
                  <a:pt x="4484" y="316"/>
                </a:lnTo>
                <a:lnTo>
                  <a:pt x="4484" y="310"/>
                </a:lnTo>
                <a:lnTo>
                  <a:pt x="4485" y="310"/>
                </a:lnTo>
                <a:lnTo>
                  <a:pt x="4485" y="304"/>
                </a:lnTo>
                <a:lnTo>
                  <a:pt x="4486" y="304"/>
                </a:lnTo>
                <a:lnTo>
                  <a:pt x="4486" y="295"/>
                </a:lnTo>
                <a:lnTo>
                  <a:pt x="4487" y="284"/>
                </a:lnTo>
                <a:lnTo>
                  <a:pt x="4488" y="282"/>
                </a:lnTo>
                <a:lnTo>
                  <a:pt x="4488" y="287"/>
                </a:lnTo>
                <a:lnTo>
                  <a:pt x="4489" y="276"/>
                </a:lnTo>
                <a:lnTo>
                  <a:pt x="4490" y="282"/>
                </a:lnTo>
                <a:lnTo>
                  <a:pt x="4490" y="284"/>
                </a:lnTo>
                <a:lnTo>
                  <a:pt x="4491" y="287"/>
                </a:lnTo>
                <a:lnTo>
                  <a:pt x="4491" y="303"/>
                </a:lnTo>
                <a:lnTo>
                  <a:pt x="4492" y="308"/>
                </a:lnTo>
                <a:lnTo>
                  <a:pt x="4493" y="308"/>
                </a:lnTo>
                <a:lnTo>
                  <a:pt x="4493" y="312"/>
                </a:lnTo>
                <a:lnTo>
                  <a:pt x="4494" y="311"/>
                </a:lnTo>
                <a:lnTo>
                  <a:pt x="4495" y="312"/>
                </a:lnTo>
                <a:lnTo>
                  <a:pt x="4495" y="314"/>
                </a:lnTo>
                <a:lnTo>
                  <a:pt x="4496" y="312"/>
                </a:lnTo>
                <a:lnTo>
                  <a:pt x="4496" y="313"/>
                </a:lnTo>
                <a:lnTo>
                  <a:pt x="4497" y="310"/>
                </a:lnTo>
                <a:lnTo>
                  <a:pt x="4497" y="314"/>
                </a:lnTo>
                <a:lnTo>
                  <a:pt x="4498" y="308"/>
                </a:lnTo>
                <a:lnTo>
                  <a:pt x="4498" y="310"/>
                </a:lnTo>
                <a:lnTo>
                  <a:pt x="4499" y="309"/>
                </a:lnTo>
                <a:lnTo>
                  <a:pt x="4500" y="316"/>
                </a:lnTo>
                <a:lnTo>
                  <a:pt x="4500" y="338"/>
                </a:lnTo>
                <a:lnTo>
                  <a:pt x="4501" y="295"/>
                </a:lnTo>
                <a:lnTo>
                  <a:pt x="4501" y="252"/>
                </a:lnTo>
                <a:lnTo>
                  <a:pt x="4502" y="208"/>
                </a:lnTo>
                <a:lnTo>
                  <a:pt x="4503" y="165"/>
                </a:lnTo>
                <a:lnTo>
                  <a:pt x="4503" y="208"/>
                </a:lnTo>
                <a:lnTo>
                  <a:pt x="4504" y="252"/>
                </a:lnTo>
                <a:lnTo>
                  <a:pt x="4504" y="296"/>
                </a:lnTo>
                <a:lnTo>
                  <a:pt x="4505" y="340"/>
                </a:lnTo>
                <a:lnTo>
                  <a:pt x="4506" y="370"/>
                </a:lnTo>
                <a:lnTo>
                  <a:pt x="4506" y="370"/>
                </a:lnTo>
                <a:lnTo>
                  <a:pt x="4507" y="367"/>
                </a:lnTo>
                <a:lnTo>
                  <a:pt x="4508" y="370"/>
                </a:lnTo>
                <a:lnTo>
                  <a:pt x="4508" y="367"/>
                </a:lnTo>
                <a:lnTo>
                  <a:pt x="4509" y="372"/>
                </a:lnTo>
                <a:lnTo>
                  <a:pt x="4509" y="371"/>
                </a:lnTo>
                <a:lnTo>
                  <a:pt x="4510" y="372"/>
                </a:lnTo>
                <a:lnTo>
                  <a:pt x="4511" y="374"/>
                </a:lnTo>
                <a:lnTo>
                  <a:pt x="4511" y="373"/>
                </a:lnTo>
                <a:lnTo>
                  <a:pt x="4512" y="377"/>
                </a:lnTo>
                <a:lnTo>
                  <a:pt x="4512" y="374"/>
                </a:lnTo>
                <a:lnTo>
                  <a:pt x="4513" y="380"/>
                </a:lnTo>
                <a:lnTo>
                  <a:pt x="4513" y="379"/>
                </a:lnTo>
                <a:lnTo>
                  <a:pt x="4514" y="379"/>
                </a:lnTo>
                <a:lnTo>
                  <a:pt x="4515" y="381"/>
                </a:lnTo>
                <a:lnTo>
                  <a:pt x="4515" y="377"/>
                </a:lnTo>
                <a:lnTo>
                  <a:pt x="4516" y="378"/>
                </a:lnTo>
                <a:lnTo>
                  <a:pt x="4516" y="370"/>
                </a:lnTo>
                <a:lnTo>
                  <a:pt x="4517" y="364"/>
                </a:lnTo>
                <a:lnTo>
                  <a:pt x="4517" y="356"/>
                </a:lnTo>
                <a:lnTo>
                  <a:pt x="4518" y="344"/>
                </a:lnTo>
                <a:lnTo>
                  <a:pt x="4519" y="341"/>
                </a:lnTo>
                <a:lnTo>
                  <a:pt x="4519" y="327"/>
                </a:lnTo>
                <a:lnTo>
                  <a:pt x="4520" y="319"/>
                </a:lnTo>
                <a:lnTo>
                  <a:pt x="4521" y="305"/>
                </a:lnTo>
                <a:lnTo>
                  <a:pt x="4521" y="302"/>
                </a:lnTo>
                <a:lnTo>
                  <a:pt x="4522" y="298"/>
                </a:lnTo>
                <a:lnTo>
                  <a:pt x="4522" y="299"/>
                </a:lnTo>
                <a:lnTo>
                  <a:pt x="4523" y="303"/>
                </a:lnTo>
                <a:lnTo>
                  <a:pt x="4524" y="303"/>
                </a:lnTo>
                <a:lnTo>
                  <a:pt x="4524" y="308"/>
                </a:lnTo>
                <a:lnTo>
                  <a:pt x="4525" y="310"/>
                </a:lnTo>
                <a:lnTo>
                  <a:pt x="4526" y="312"/>
                </a:lnTo>
                <a:lnTo>
                  <a:pt x="4526" y="315"/>
                </a:lnTo>
                <a:lnTo>
                  <a:pt x="4527" y="315"/>
                </a:lnTo>
                <a:lnTo>
                  <a:pt x="4527" y="317"/>
                </a:lnTo>
                <a:lnTo>
                  <a:pt x="4528" y="316"/>
                </a:lnTo>
                <a:lnTo>
                  <a:pt x="4528" y="317"/>
                </a:lnTo>
                <a:lnTo>
                  <a:pt x="4529" y="315"/>
                </a:lnTo>
                <a:lnTo>
                  <a:pt x="4529" y="317"/>
                </a:lnTo>
                <a:lnTo>
                  <a:pt x="4530" y="317"/>
                </a:lnTo>
                <a:lnTo>
                  <a:pt x="4531" y="316"/>
                </a:lnTo>
                <a:lnTo>
                  <a:pt x="4531" y="317"/>
                </a:lnTo>
                <a:lnTo>
                  <a:pt x="4532" y="314"/>
                </a:lnTo>
                <a:lnTo>
                  <a:pt x="4532" y="319"/>
                </a:lnTo>
                <a:lnTo>
                  <a:pt x="4533" y="318"/>
                </a:lnTo>
                <a:lnTo>
                  <a:pt x="4534" y="320"/>
                </a:lnTo>
                <a:lnTo>
                  <a:pt x="4534" y="321"/>
                </a:lnTo>
                <a:lnTo>
                  <a:pt x="4535" y="320"/>
                </a:lnTo>
                <a:lnTo>
                  <a:pt x="4535" y="326"/>
                </a:lnTo>
                <a:lnTo>
                  <a:pt x="4536" y="321"/>
                </a:lnTo>
                <a:lnTo>
                  <a:pt x="4537" y="329"/>
                </a:lnTo>
                <a:lnTo>
                  <a:pt x="4537" y="327"/>
                </a:lnTo>
                <a:lnTo>
                  <a:pt x="4538" y="327"/>
                </a:lnTo>
                <a:lnTo>
                  <a:pt x="4539" y="326"/>
                </a:lnTo>
                <a:lnTo>
                  <a:pt x="4539" y="330"/>
                </a:lnTo>
                <a:lnTo>
                  <a:pt x="4540" y="327"/>
                </a:lnTo>
                <a:lnTo>
                  <a:pt x="4540" y="325"/>
                </a:lnTo>
                <a:lnTo>
                  <a:pt x="4541" y="325"/>
                </a:lnTo>
                <a:lnTo>
                  <a:pt x="4542" y="325"/>
                </a:lnTo>
                <a:lnTo>
                  <a:pt x="4542" y="319"/>
                </a:lnTo>
                <a:lnTo>
                  <a:pt x="4543" y="321"/>
                </a:lnTo>
                <a:lnTo>
                  <a:pt x="4543" y="315"/>
                </a:lnTo>
                <a:lnTo>
                  <a:pt x="4544" y="314"/>
                </a:lnTo>
                <a:lnTo>
                  <a:pt x="4544" y="312"/>
                </a:lnTo>
                <a:lnTo>
                  <a:pt x="4545" y="307"/>
                </a:lnTo>
                <a:lnTo>
                  <a:pt x="4545" y="308"/>
                </a:lnTo>
                <a:lnTo>
                  <a:pt x="4546" y="288"/>
                </a:lnTo>
                <a:lnTo>
                  <a:pt x="4547" y="303"/>
                </a:lnTo>
                <a:lnTo>
                  <a:pt x="4547" y="283"/>
                </a:lnTo>
                <a:lnTo>
                  <a:pt x="4548" y="292"/>
                </a:lnTo>
                <a:lnTo>
                  <a:pt x="4548" y="292"/>
                </a:lnTo>
                <a:lnTo>
                  <a:pt x="4549" y="297"/>
                </a:lnTo>
                <a:lnTo>
                  <a:pt x="4550" y="305"/>
                </a:lnTo>
                <a:lnTo>
                  <a:pt x="4550" y="314"/>
                </a:lnTo>
                <a:lnTo>
                  <a:pt x="4551" y="323"/>
                </a:lnTo>
                <a:lnTo>
                  <a:pt x="4552" y="323"/>
                </a:lnTo>
                <a:lnTo>
                  <a:pt x="4552" y="325"/>
                </a:lnTo>
                <a:lnTo>
                  <a:pt x="4553" y="325"/>
                </a:lnTo>
                <a:lnTo>
                  <a:pt x="4553" y="325"/>
                </a:lnTo>
                <a:lnTo>
                  <a:pt x="4554" y="325"/>
                </a:lnTo>
                <a:lnTo>
                  <a:pt x="4555" y="325"/>
                </a:lnTo>
                <a:lnTo>
                  <a:pt x="4555" y="324"/>
                </a:lnTo>
                <a:lnTo>
                  <a:pt x="4556" y="323"/>
                </a:lnTo>
                <a:lnTo>
                  <a:pt x="4556" y="325"/>
                </a:lnTo>
                <a:lnTo>
                  <a:pt x="4557" y="325"/>
                </a:lnTo>
                <a:lnTo>
                  <a:pt x="4558" y="320"/>
                </a:lnTo>
                <a:lnTo>
                  <a:pt x="4558" y="326"/>
                </a:lnTo>
                <a:lnTo>
                  <a:pt x="4559" y="346"/>
                </a:lnTo>
                <a:lnTo>
                  <a:pt x="4559" y="302"/>
                </a:lnTo>
                <a:lnTo>
                  <a:pt x="4560" y="259"/>
                </a:lnTo>
                <a:lnTo>
                  <a:pt x="4560" y="216"/>
                </a:lnTo>
                <a:lnTo>
                  <a:pt x="4561" y="172"/>
                </a:lnTo>
                <a:lnTo>
                  <a:pt x="4562" y="216"/>
                </a:lnTo>
                <a:lnTo>
                  <a:pt x="4562" y="260"/>
                </a:lnTo>
                <a:lnTo>
                  <a:pt x="4563" y="303"/>
                </a:lnTo>
                <a:lnTo>
                  <a:pt x="4563" y="347"/>
                </a:lnTo>
                <a:lnTo>
                  <a:pt x="4564" y="376"/>
                </a:lnTo>
                <a:lnTo>
                  <a:pt x="4565" y="372"/>
                </a:lnTo>
                <a:lnTo>
                  <a:pt x="4565" y="371"/>
                </a:lnTo>
                <a:lnTo>
                  <a:pt x="4566" y="370"/>
                </a:lnTo>
                <a:lnTo>
                  <a:pt x="4566" y="375"/>
                </a:lnTo>
                <a:lnTo>
                  <a:pt x="4567" y="372"/>
                </a:lnTo>
                <a:lnTo>
                  <a:pt x="4568" y="376"/>
                </a:lnTo>
                <a:lnTo>
                  <a:pt x="4568" y="375"/>
                </a:lnTo>
                <a:lnTo>
                  <a:pt x="4569" y="377"/>
                </a:lnTo>
                <a:lnTo>
                  <a:pt x="4570" y="379"/>
                </a:lnTo>
                <a:lnTo>
                  <a:pt x="4570" y="378"/>
                </a:lnTo>
                <a:lnTo>
                  <a:pt x="4571" y="382"/>
                </a:lnTo>
                <a:lnTo>
                  <a:pt x="4571" y="380"/>
                </a:lnTo>
                <a:lnTo>
                  <a:pt x="4572" y="381"/>
                </a:lnTo>
                <a:lnTo>
                  <a:pt x="4572" y="381"/>
                </a:lnTo>
                <a:lnTo>
                  <a:pt x="4573" y="377"/>
                </a:lnTo>
                <a:lnTo>
                  <a:pt x="4574" y="376"/>
                </a:lnTo>
                <a:lnTo>
                  <a:pt x="4574" y="372"/>
                </a:lnTo>
                <a:lnTo>
                  <a:pt x="4575" y="367"/>
                </a:lnTo>
                <a:lnTo>
                  <a:pt x="4575" y="361"/>
                </a:lnTo>
                <a:lnTo>
                  <a:pt x="4576" y="351"/>
                </a:lnTo>
                <a:lnTo>
                  <a:pt x="4576" y="342"/>
                </a:lnTo>
                <a:lnTo>
                  <a:pt x="4577" y="330"/>
                </a:lnTo>
                <a:lnTo>
                  <a:pt x="4578" y="323"/>
                </a:lnTo>
                <a:lnTo>
                  <a:pt x="4578" y="309"/>
                </a:lnTo>
                <a:lnTo>
                  <a:pt x="4579" y="302"/>
                </a:lnTo>
                <a:lnTo>
                  <a:pt x="4580" y="294"/>
                </a:lnTo>
                <a:lnTo>
                  <a:pt x="4580" y="292"/>
                </a:lnTo>
                <a:lnTo>
                  <a:pt x="4581" y="295"/>
                </a:lnTo>
                <a:lnTo>
                  <a:pt x="4581" y="296"/>
                </a:lnTo>
                <a:lnTo>
                  <a:pt x="4582" y="303"/>
                </a:lnTo>
                <a:lnTo>
                  <a:pt x="4583" y="303"/>
                </a:lnTo>
                <a:lnTo>
                  <a:pt x="4583" y="307"/>
                </a:lnTo>
                <a:lnTo>
                  <a:pt x="4584" y="311"/>
                </a:lnTo>
                <a:lnTo>
                  <a:pt x="4584" y="309"/>
                </a:lnTo>
                <a:lnTo>
                  <a:pt x="4585" y="315"/>
                </a:lnTo>
                <a:lnTo>
                  <a:pt x="4586" y="312"/>
                </a:lnTo>
                <a:lnTo>
                  <a:pt x="4586" y="317"/>
                </a:lnTo>
                <a:lnTo>
                  <a:pt x="4587" y="316"/>
                </a:lnTo>
                <a:lnTo>
                  <a:pt x="4587" y="317"/>
                </a:lnTo>
                <a:lnTo>
                  <a:pt x="4588" y="318"/>
                </a:lnTo>
                <a:lnTo>
                  <a:pt x="4588" y="316"/>
                </a:lnTo>
                <a:lnTo>
                  <a:pt x="4589" y="318"/>
                </a:lnTo>
                <a:lnTo>
                  <a:pt x="4590" y="317"/>
                </a:lnTo>
                <a:lnTo>
                  <a:pt x="4590" y="319"/>
                </a:lnTo>
                <a:lnTo>
                  <a:pt x="4591" y="319"/>
                </a:lnTo>
                <a:lnTo>
                  <a:pt x="4591" y="318"/>
                </a:lnTo>
                <a:lnTo>
                  <a:pt x="4592" y="323"/>
                </a:lnTo>
                <a:lnTo>
                  <a:pt x="4593" y="322"/>
                </a:lnTo>
                <a:lnTo>
                  <a:pt x="4593" y="324"/>
                </a:lnTo>
                <a:lnTo>
                  <a:pt x="4594" y="320"/>
                </a:lnTo>
                <a:lnTo>
                  <a:pt x="4594" y="323"/>
                </a:lnTo>
                <a:lnTo>
                  <a:pt x="4595" y="321"/>
                </a:lnTo>
                <a:lnTo>
                  <a:pt x="4596" y="322"/>
                </a:lnTo>
                <a:lnTo>
                  <a:pt x="4596" y="324"/>
                </a:lnTo>
                <a:lnTo>
                  <a:pt x="4597" y="321"/>
                </a:lnTo>
                <a:lnTo>
                  <a:pt x="4597" y="322"/>
                </a:lnTo>
                <a:lnTo>
                  <a:pt x="4598" y="318"/>
                </a:lnTo>
                <a:lnTo>
                  <a:pt x="4599" y="318"/>
                </a:lnTo>
                <a:lnTo>
                  <a:pt x="4599" y="317"/>
                </a:lnTo>
                <a:lnTo>
                  <a:pt x="4600" y="317"/>
                </a:lnTo>
                <a:lnTo>
                  <a:pt x="4601" y="317"/>
                </a:lnTo>
                <a:lnTo>
                  <a:pt x="4601" y="312"/>
                </a:lnTo>
                <a:lnTo>
                  <a:pt x="4602" y="314"/>
                </a:lnTo>
                <a:lnTo>
                  <a:pt x="4602" y="308"/>
                </a:lnTo>
                <a:lnTo>
                  <a:pt x="4603" y="308"/>
                </a:lnTo>
                <a:lnTo>
                  <a:pt x="4603" y="302"/>
                </a:lnTo>
                <a:lnTo>
                  <a:pt x="4604" y="296"/>
                </a:lnTo>
                <a:lnTo>
                  <a:pt x="4604" y="282"/>
                </a:lnTo>
                <a:lnTo>
                  <a:pt x="4605" y="292"/>
                </a:lnTo>
                <a:lnTo>
                  <a:pt x="4606" y="281"/>
                </a:lnTo>
                <a:lnTo>
                  <a:pt x="4606" y="281"/>
                </a:lnTo>
                <a:lnTo>
                  <a:pt x="4607" y="289"/>
                </a:lnTo>
                <a:lnTo>
                  <a:pt x="4607" y="292"/>
                </a:lnTo>
                <a:lnTo>
                  <a:pt x="4608" y="297"/>
                </a:lnTo>
                <a:lnTo>
                  <a:pt x="4609" y="314"/>
                </a:lnTo>
                <a:lnTo>
                  <a:pt x="4609" y="314"/>
                </a:lnTo>
                <a:lnTo>
                  <a:pt x="4610" y="317"/>
                </a:lnTo>
                <a:lnTo>
                  <a:pt x="4611" y="317"/>
                </a:lnTo>
                <a:lnTo>
                  <a:pt x="4611" y="317"/>
                </a:lnTo>
                <a:lnTo>
                  <a:pt x="4612" y="319"/>
                </a:lnTo>
                <a:lnTo>
                  <a:pt x="4612" y="318"/>
                </a:lnTo>
                <a:lnTo>
                  <a:pt x="4613" y="320"/>
                </a:lnTo>
                <a:lnTo>
                  <a:pt x="4614" y="319"/>
                </a:lnTo>
                <a:lnTo>
                  <a:pt x="4614" y="320"/>
                </a:lnTo>
                <a:lnTo>
                  <a:pt x="4615" y="318"/>
                </a:lnTo>
                <a:lnTo>
                  <a:pt x="4615" y="314"/>
                </a:lnTo>
                <a:lnTo>
                  <a:pt x="4616" y="316"/>
                </a:lnTo>
                <a:lnTo>
                  <a:pt x="4617" y="310"/>
                </a:lnTo>
                <a:lnTo>
                  <a:pt x="4617" y="331"/>
                </a:lnTo>
                <a:lnTo>
                  <a:pt x="4618" y="330"/>
                </a:lnTo>
                <a:lnTo>
                  <a:pt x="4618" y="286"/>
                </a:lnTo>
                <a:lnTo>
                  <a:pt x="4619" y="243"/>
                </a:lnTo>
                <a:lnTo>
                  <a:pt x="4619" y="199"/>
                </a:lnTo>
                <a:lnTo>
                  <a:pt x="4620" y="156"/>
                </a:lnTo>
                <a:lnTo>
                  <a:pt x="4620" y="200"/>
                </a:lnTo>
                <a:lnTo>
                  <a:pt x="4621" y="243"/>
                </a:lnTo>
                <a:lnTo>
                  <a:pt x="4622" y="287"/>
                </a:lnTo>
                <a:lnTo>
                  <a:pt x="4622" y="331"/>
                </a:lnTo>
                <a:lnTo>
                  <a:pt x="4623" y="374"/>
                </a:lnTo>
                <a:lnTo>
                  <a:pt x="4624" y="369"/>
                </a:lnTo>
                <a:lnTo>
                  <a:pt x="4624" y="372"/>
                </a:lnTo>
                <a:lnTo>
                  <a:pt x="4625" y="369"/>
                </a:lnTo>
                <a:lnTo>
                  <a:pt x="4625" y="372"/>
                </a:lnTo>
                <a:lnTo>
                  <a:pt x="4626" y="370"/>
                </a:lnTo>
                <a:lnTo>
                  <a:pt x="4627" y="370"/>
                </a:lnTo>
                <a:lnTo>
                  <a:pt x="4627" y="374"/>
                </a:lnTo>
                <a:lnTo>
                  <a:pt x="4628" y="372"/>
                </a:lnTo>
                <a:lnTo>
                  <a:pt x="4628" y="376"/>
                </a:lnTo>
                <a:lnTo>
                  <a:pt x="4629" y="375"/>
                </a:lnTo>
                <a:lnTo>
                  <a:pt x="4630" y="379"/>
                </a:lnTo>
                <a:lnTo>
                  <a:pt x="4630" y="379"/>
                </a:lnTo>
                <a:lnTo>
                  <a:pt x="4631" y="379"/>
                </a:lnTo>
                <a:lnTo>
                  <a:pt x="4631" y="378"/>
                </a:lnTo>
                <a:lnTo>
                  <a:pt x="4632" y="374"/>
                </a:lnTo>
                <a:lnTo>
                  <a:pt x="4633" y="374"/>
                </a:lnTo>
                <a:lnTo>
                  <a:pt x="4633" y="367"/>
                </a:lnTo>
                <a:lnTo>
                  <a:pt x="4634" y="364"/>
                </a:lnTo>
                <a:lnTo>
                  <a:pt x="4634" y="354"/>
                </a:lnTo>
                <a:lnTo>
                  <a:pt x="4635" y="346"/>
                </a:lnTo>
                <a:lnTo>
                  <a:pt x="4635" y="339"/>
                </a:lnTo>
                <a:lnTo>
                  <a:pt x="4636" y="326"/>
                </a:lnTo>
                <a:lnTo>
                  <a:pt x="4637" y="318"/>
                </a:lnTo>
                <a:lnTo>
                  <a:pt x="4637" y="302"/>
                </a:lnTo>
                <a:lnTo>
                  <a:pt x="4638" y="297"/>
                </a:lnTo>
                <a:lnTo>
                  <a:pt x="4638" y="290"/>
                </a:lnTo>
                <a:lnTo>
                  <a:pt x="4639" y="292"/>
                </a:lnTo>
                <a:lnTo>
                  <a:pt x="4640" y="298"/>
                </a:lnTo>
                <a:lnTo>
                  <a:pt x="4640" y="297"/>
                </a:lnTo>
                <a:lnTo>
                  <a:pt x="4641" y="305"/>
                </a:lnTo>
                <a:lnTo>
                  <a:pt x="4642" y="307"/>
                </a:lnTo>
                <a:lnTo>
                  <a:pt x="4642" y="310"/>
                </a:lnTo>
                <a:lnTo>
                  <a:pt x="4643" y="314"/>
                </a:lnTo>
                <a:lnTo>
                  <a:pt x="4643" y="312"/>
                </a:lnTo>
                <a:lnTo>
                  <a:pt x="4644" y="315"/>
                </a:lnTo>
                <a:lnTo>
                  <a:pt x="4645" y="314"/>
                </a:lnTo>
                <a:lnTo>
                  <a:pt x="4645" y="315"/>
                </a:lnTo>
                <a:lnTo>
                  <a:pt x="4646" y="313"/>
                </a:lnTo>
                <a:lnTo>
                  <a:pt x="4646" y="317"/>
                </a:lnTo>
                <a:lnTo>
                  <a:pt x="4647" y="319"/>
                </a:lnTo>
                <a:lnTo>
                  <a:pt x="4647" y="317"/>
                </a:lnTo>
                <a:lnTo>
                  <a:pt x="4648" y="319"/>
                </a:lnTo>
                <a:lnTo>
                  <a:pt x="4649" y="314"/>
                </a:lnTo>
                <a:lnTo>
                  <a:pt x="4649" y="319"/>
                </a:lnTo>
                <a:lnTo>
                  <a:pt x="4650" y="318"/>
                </a:lnTo>
                <a:lnTo>
                  <a:pt x="4650" y="321"/>
                </a:lnTo>
                <a:lnTo>
                  <a:pt x="4651" y="323"/>
                </a:lnTo>
                <a:lnTo>
                  <a:pt x="4651" y="325"/>
                </a:lnTo>
                <a:lnTo>
                  <a:pt x="4652" y="328"/>
                </a:lnTo>
                <a:lnTo>
                  <a:pt x="4653" y="325"/>
                </a:lnTo>
                <a:lnTo>
                  <a:pt x="4653" y="330"/>
                </a:lnTo>
                <a:lnTo>
                  <a:pt x="4654" y="330"/>
                </a:lnTo>
                <a:lnTo>
                  <a:pt x="4655" y="330"/>
                </a:lnTo>
                <a:lnTo>
                  <a:pt x="4655" y="331"/>
                </a:lnTo>
                <a:lnTo>
                  <a:pt x="4656" y="330"/>
                </a:lnTo>
                <a:lnTo>
                  <a:pt x="4656" y="329"/>
                </a:lnTo>
                <a:lnTo>
                  <a:pt x="4657" y="327"/>
                </a:lnTo>
                <a:lnTo>
                  <a:pt x="4658" y="328"/>
                </a:lnTo>
                <a:lnTo>
                  <a:pt x="4658" y="327"/>
                </a:lnTo>
                <a:lnTo>
                  <a:pt x="4659" y="324"/>
                </a:lnTo>
                <a:lnTo>
                  <a:pt x="4660" y="325"/>
                </a:lnTo>
                <a:lnTo>
                  <a:pt x="4660" y="319"/>
                </a:lnTo>
                <a:lnTo>
                  <a:pt x="4661" y="319"/>
                </a:lnTo>
                <a:lnTo>
                  <a:pt x="4661" y="315"/>
                </a:lnTo>
                <a:lnTo>
                  <a:pt x="4662" y="313"/>
                </a:lnTo>
                <a:lnTo>
                  <a:pt x="4662" y="310"/>
                </a:lnTo>
                <a:lnTo>
                  <a:pt x="4663" y="291"/>
                </a:lnTo>
                <a:lnTo>
                  <a:pt x="4664" y="302"/>
                </a:lnTo>
                <a:lnTo>
                  <a:pt x="4664" y="293"/>
                </a:lnTo>
                <a:lnTo>
                  <a:pt x="4665" y="292"/>
                </a:lnTo>
                <a:lnTo>
                  <a:pt x="4665" y="299"/>
                </a:lnTo>
                <a:lnTo>
                  <a:pt x="4666" y="302"/>
                </a:lnTo>
                <a:lnTo>
                  <a:pt x="4666" y="303"/>
                </a:lnTo>
                <a:lnTo>
                  <a:pt x="4667" y="314"/>
                </a:lnTo>
                <a:lnTo>
                  <a:pt x="4668" y="325"/>
                </a:lnTo>
                <a:lnTo>
                  <a:pt x="4668" y="322"/>
                </a:lnTo>
                <a:lnTo>
                  <a:pt x="4669" y="327"/>
                </a:lnTo>
                <a:lnTo>
                  <a:pt x="4669" y="328"/>
                </a:lnTo>
                <a:lnTo>
                  <a:pt x="4670" y="328"/>
                </a:lnTo>
                <a:lnTo>
                  <a:pt x="4671" y="330"/>
                </a:lnTo>
                <a:lnTo>
                  <a:pt x="4671" y="327"/>
                </a:lnTo>
                <a:lnTo>
                  <a:pt x="4672" y="334"/>
                </a:lnTo>
                <a:lnTo>
                  <a:pt x="4673" y="326"/>
                </a:lnTo>
                <a:lnTo>
                  <a:pt x="4673" y="328"/>
                </a:lnTo>
                <a:lnTo>
                  <a:pt x="4674" y="329"/>
                </a:lnTo>
                <a:lnTo>
                  <a:pt x="4674" y="324"/>
                </a:lnTo>
                <a:lnTo>
                  <a:pt x="4675" y="327"/>
                </a:lnTo>
                <a:lnTo>
                  <a:pt x="4676" y="334"/>
                </a:lnTo>
                <a:lnTo>
                  <a:pt x="4676" y="350"/>
                </a:lnTo>
                <a:lnTo>
                  <a:pt x="4677" y="307"/>
                </a:lnTo>
                <a:lnTo>
                  <a:pt x="4677" y="263"/>
                </a:lnTo>
                <a:lnTo>
                  <a:pt x="4678" y="220"/>
                </a:lnTo>
                <a:lnTo>
                  <a:pt x="4678" y="177"/>
                </a:lnTo>
                <a:lnTo>
                  <a:pt x="4679" y="220"/>
                </a:lnTo>
                <a:lnTo>
                  <a:pt x="4680" y="264"/>
                </a:lnTo>
                <a:lnTo>
                  <a:pt x="4680" y="308"/>
                </a:lnTo>
                <a:lnTo>
                  <a:pt x="4681" y="351"/>
                </a:lnTo>
                <a:lnTo>
                  <a:pt x="4681" y="386"/>
                </a:lnTo>
                <a:lnTo>
                  <a:pt x="4682" y="382"/>
                </a:lnTo>
                <a:lnTo>
                  <a:pt x="4682" y="381"/>
                </a:lnTo>
                <a:lnTo>
                  <a:pt x="4683" y="384"/>
                </a:lnTo>
                <a:lnTo>
                  <a:pt x="4684" y="383"/>
                </a:lnTo>
                <a:lnTo>
                  <a:pt x="4684" y="385"/>
                </a:lnTo>
                <a:lnTo>
                  <a:pt x="4685" y="384"/>
                </a:lnTo>
                <a:lnTo>
                  <a:pt x="4686" y="387"/>
                </a:lnTo>
                <a:lnTo>
                  <a:pt x="4686" y="387"/>
                </a:lnTo>
                <a:lnTo>
                  <a:pt x="4687" y="387"/>
                </a:lnTo>
                <a:lnTo>
                  <a:pt x="4687" y="390"/>
                </a:lnTo>
                <a:lnTo>
                  <a:pt x="4688" y="389"/>
                </a:lnTo>
                <a:lnTo>
                  <a:pt x="4689" y="394"/>
                </a:lnTo>
                <a:lnTo>
                  <a:pt x="4689" y="392"/>
                </a:lnTo>
                <a:lnTo>
                  <a:pt x="4690" y="385"/>
                </a:lnTo>
                <a:lnTo>
                  <a:pt x="4691" y="390"/>
                </a:lnTo>
                <a:lnTo>
                  <a:pt x="4691" y="385"/>
                </a:lnTo>
                <a:lnTo>
                  <a:pt x="4692" y="385"/>
                </a:lnTo>
                <a:lnTo>
                  <a:pt x="4692" y="376"/>
                </a:lnTo>
                <a:lnTo>
                  <a:pt x="4693" y="370"/>
                </a:lnTo>
                <a:lnTo>
                  <a:pt x="4693" y="362"/>
                </a:lnTo>
                <a:lnTo>
                  <a:pt x="4694" y="351"/>
                </a:lnTo>
                <a:lnTo>
                  <a:pt x="4694" y="345"/>
                </a:lnTo>
                <a:lnTo>
                  <a:pt x="4695" y="334"/>
                </a:lnTo>
                <a:lnTo>
                  <a:pt x="4696" y="323"/>
                </a:lnTo>
                <a:lnTo>
                  <a:pt x="4696" y="313"/>
                </a:lnTo>
                <a:lnTo>
                  <a:pt x="4697" y="312"/>
                </a:lnTo>
                <a:lnTo>
                  <a:pt x="4697" y="305"/>
                </a:lnTo>
                <a:lnTo>
                  <a:pt x="4698" y="310"/>
                </a:lnTo>
                <a:lnTo>
                  <a:pt x="4699" y="314"/>
                </a:lnTo>
                <a:lnTo>
                  <a:pt x="4699" y="315"/>
                </a:lnTo>
                <a:lnTo>
                  <a:pt x="4700" y="324"/>
                </a:lnTo>
                <a:lnTo>
                  <a:pt x="4700" y="322"/>
                </a:lnTo>
                <a:lnTo>
                  <a:pt x="4701" y="325"/>
                </a:lnTo>
                <a:lnTo>
                  <a:pt x="4702" y="325"/>
                </a:lnTo>
                <a:lnTo>
                  <a:pt x="4702" y="326"/>
                </a:lnTo>
                <a:lnTo>
                  <a:pt x="4703" y="328"/>
                </a:lnTo>
                <a:lnTo>
                  <a:pt x="4704" y="326"/>
                </a:lnTo>
                <a:lnTo>
                  <a:pt x="4704" y="330"/>
                </a:lnTo>
                <a:lnTo>
                  <a:pt x="4705" y="326"/>
                </a:lnTo>
                <a:lnTo>
                  <a:pt x="4705" y="330"/>
                </a:lnTo>
                <a:lnTo>
                  <a:pt x="4706" y="330"/>
                </a:lnTo>
                <a:lnTo>
                  <a:pt x="4707" y="330"/>
                </a:lnTo>
                <a:lnTo>
                  <a:pt x="4707" y="330"/>
                </a:lnTo>
                <a:lnTo>
                  <a:pt x="4708" y="329"/>
                </a:lnTo>
                <a:lnTo>
                  <a:pt x="4708" y="331"/>
                </a:lnTo>
                <a:lnTo>
                  <a:pt x="4709" y="331"/>
                </a:lnTo>
                <a:lnTo>
                  <a:pt x="4709" y="331"/>
                </a:lnTo>
                <a:lnTo>
                  <a:pt x="4710" y="331"/>
                </a:lnTo>
                <a:lnTo>
                  <a:pt x="4710" y="331"/>
                </a:lnTo>
                <a:lnTo>
                  <a:pt x="4711" y="335"/>
                </a:lnTo>
                <a:lnTo>
                  <a:pt x="4712" y="332"/>
                </a:lnTo>
                <a:lnTo>
                  <a:pt x="4712" y="334"/>
                </a:lnTo>
                <a:lnTo>
                  <a:pt x="4713" y="333"/>
                </a:lnTo>
                <a:lnTo>
                  <a:pt x="4713" y="331"/>
                </a:lnTo>
                <a:lnTo>
                  <a:pt x="4714" y="331"/>
                </a:lnTo>
                <a:lnTo>
                  <a:pt x="4715" y="329"/>
                </a:lnTo>
                <a:lnTo>
                  <a:pt x="4715" y="329"/>
                </a:lnTo>
                <a:lnTo>
                  <a:pt x="4716" y="325"/>
                </a:lnTo>
                <a:lnTo>
                  <a:pt x="4717" y="327"/>
                </a:lnTo>
                <a:lnTo>
                  <a:pt x="4717" y="326"/>
                </a:lnTo>
                <a:lnTo>
                  <a:pt x="4718" y="323"/>
                </a:lnTo>
                <a:lnTo>
                  <a:pt x="4718" y="323"/>
                </a:lnTo>
                <a:lnTo>
                  <a:pt x="4719" y="315"/>
                </a:lnTo>
                <a:lnTo>
                  <a:pt x="4720" y="316"/>
                </a:lnTo>
                <a:lnTo>
                  <a:pt x="4720" y="305"/>
                </a:lnTo>
                <a:lnTo>
                  <a:pt x="4721" y="305"/>
                </a:lnTo>
                <a:lnTo>
                  <a:pt x="4721" y="290"/>
                </a:lnTo>
                <a:lnTo>
                  <a:pt x="4722" y="303"/>
                </a:lnTo>
                <a:lnTo>
                  <a:pt x="4723" y="286"/>
                </a:lnTo>
                <a:lnTo>
                  <a:pt x="4723" y="292"/>
                </a:lnTo>
                <a:lnTo>
                  <a:pt x="4724" y="297"/>
                </a:lnTo>
                <a:lnTo>
                  <a:pt x="4724" y="300"/>
                </a:lnTo>
                <a:lnTo>
                  <a:pt x="4725" y="308"/>
                </a:lnTo>
                <a:lnTo>
                  <a:pt x="4725" y="318"/>
                </a:lnTo>
                <a:lnTo>
                  <a:pt x="4726" y="320"/>
                </a:lnTo>
                <a:lnTo>
                  <a:pt x="4726" y="324"/>
                </a:lnTo>
                <a:lnTo>
                  <a:pt x="4727" y="324"/>
                </a:lnTo>
                <a:lnTo>
                  <a:pt x="4728" y="326"/>
                </a:lnTo>
                <a:lnTo>
                  <a:pt x="4728" y="324"/>
                </a:lnTo>
                <a:lnTo>
                  <a:pt x="4729" y="324"/>
                </a:lnTo>
                <a:lnTo>
                  <a:pt x="4730" y="325"/>
                </a:lnTo>
                <a:lnTo>
                  <a:pt x="4730" y="322"/>
                </a:lnTo>
                <a:lnTo>
                  <a:pt x="4731" y="325"/>
                </a:lnTo>
                <a:lnTo>
                  <a:pt x="4731" y="322"/>
                </a:lnTo>
                <a:lnTo>
                  <a:pt x="4732" y="321"/>
                </a:lnTo>
                <a:lnTo>
                  <a:pt x="4733" y="323"/>
                </a:lnTo>
                <a:lnTo>
                  <a:pt x="4733" y="317"/>
                </a:lnTo>
                <a:lnTo>
                  <a:pt x="4734" y="333"/>
                </a:lnTo>
                <a:lnTo>
                  <a:pt x="4735" y="344"/>
                </a:lnTo>
                <a:lnTo>
                  <a:pt x="4735" y="300"/>
                </a:lnTo>
                <a:lnTo>
                  <a:pt x="4736" y="257"/>
                </a:lnTo>
                <a:lnTo>
                  <a:pt x="4736" y="214"/>
                </a:lnTo>
                <a:lnTo>
                  <a:pt x="4737" y="170"/>
                </a:lnTo>
                <a:lnTo>
                  <a:pt x="4737" y="214"/>
                </a:lnTo>
                <a:lnTo>
                  <a:pt x="4738" y="258"/>
                </a:lnTo>
                <a:lnTo>
                  <a:pt x="4739" y="302"/>
                </a:lnTo>
                <a:lnTo>
                  <a:pt x="4739" y="345"/>
                </a:lnTo>
                <a:lnTo>
                  <a:pt x="4740" y="376"/>
                </a:lnTo>
                <a:lnTo>
                  <a:pt x="4740" y="372"/>
                </a:lnTo>
                <a:lnTo>
                  <a:pt x="4741" y="372"/>
                </a:lnTo>
                <a:lnTo>
                  <a:pt x="4741" y="370"/>
                </a:lnTo>
                <a:lnTo>
                  <a:pt x="4742" y="374"/>
                </a:lnTo>
                <a:lnTo>
                  <a:pt x="4743" y="371"/>
                </a:lnTo>
                <a:lnTo>
                  <a:pt x="4743" y="374"/>
                </a:lnTo>
                <a:lnTo>
                  <a:pt x="4744" y="376"/>
                </a:lnTo>
                <a:lnTo>
                  <a:pt x="4744" y="376"/>
                </a:lnTo>
                <a:lnTo>
                  <a:pt x="4745" y="378"/>
                </a:lnTo>
                <a:lnTo>
                  <a:pt x="4746" y="377"/>
                </a:lnTo>
                <a:lnTo>
                  <a:pt x="4746" y="381"/>
                </a:lnTo>
                <a:lnTo>
                  <a:pt x="4747" y="379"/>
                </a:lnTo>
                <a:lnTo>
                  <a:pt x="4748" y="382"/>
                </a:lnTo>
                <a:lnTo>
                  <a:pt x="4748" y="381"/>
                </a:lnTo>
                <a:lnTo>
                  <a:pt x="4749" y="377"/>
                </a:lnTo>
                <a:lnTo>
                  <a:pt x="4749" y="377"/>
                </a:lnTo>
                <a:lnTo>
                  <a:pt x="4750" y="369"/>
                </a:lnTo>
                <a:lnTo>
                  <a:pt x="4751" y="366"/>
                </a:lnTo>
                <a:lnTo>
                  <a:pt x="4751" y="357"/>
                </a:lnTo>
                <a:lnTo>
                  <a:pt x="4752" y="348"/>
                </a:lnTo>
                <a:lnTo>
                  <a:pt x="4752" y="340"/>
                </a:lnTo>
                <a:lnTo>
                  <a:pt x="4753" y="330"/>
                </a:lnTo>
                <a:lnTo>
                  <a:pt x="4753" y="322"/>
                </a:lnTo>
                <a:lnTo>
                  <a:pt x="4754" y="308"/>
                </a:lnTo>
                <a:lnTo>
                  <a:pt x="4755" y="302"/>
                </a:lnTo>
                <a:lnTo>
                  <a:pt x="4755" y="295"/>
                </a:lnTo>
                <a:lnTo>
                  <a:pt x="4756" y="293"/>
                </a:lnTo>
                <a:lnTo>
                  <a:pt x="4756" y="297"/>
                </a:lnTo>
                <a:lnTo>
                  <a:pt x="4757" y="298"/>
                </a:lnTo>
                <a:lnTo>
                  <a:pt x="4757" y="304"/>
                </a:lnTo>
                <a:lnTo>
                  <a:pt x="4758" y="307"/>
                </a:lnTo>
                <a:lnTo>
                  <a:pt x="4759" y="312"/>
                </a:lnTo>
                <a:lnTo>
                  <a:pt x="4759" y="313"/>
                </a:lnTo>
                <a:lnTo>
                  <a:pt x="4760" y="314"/>
                </a:lnTo>
                <a:lnTo>
                  <a:pt x="4761" y="316"/>
                </a:lnTo>
                <a:lnTo>
                  <a:pt x="4761" y="315"/>
                </a:lnTo>
                <a:lnTo>
                  <a:pt x="4762" y="318"/>
                </a:lnTo>
                <a:lnTo>
                  <a:pt x="4762" y="315"/>
                </a:lnTo>
                <a:lnTo>
                  <a:pt x="4763" y="318"/>
                </a:lnTo>
                <a:lnTo>
                  <a:pt x="4764" y="317"/>
                </a:lnTo>
                <a:lnTo>
                  <a:pt x="4764" y="318"/>
                </a:lnTo>
                <a:lnTo>
                  <a:pt x="4765" y="321"/>
                </a:lnTo>
                <a:lnTo>
                  <a:pt x="4766" y="320"/>
                </a:lnTo>
                <a:lnTo>
                  <a:pt x="4766" y="321"/>
                </a:lnTo>
                <a:lnTo>
                  <a:pt x="4767" y="319"/>
                </a:lnTo>
                <a:lnTo>
                  <a:pt x="4767" y="322"/>
                </a:lnTo>
                <a:lnTo>
                  <a:pt x="4768" y="322"/>
                </a:lnTo>
                <a:lnTo>
                  <a:pt x="4768" y="321"/>
                </a:lnTo>
                <a:lnTo>
                  <a:pt x="4769" y="325"/>
                </a:lnTo>
                <a:lnTo>
                  <a:pt x="4769" y="321"/>
                </a:lnTo>
                <a:lnTo>
                  <a:pt x="4770" y="325"/>
                </a:lnTo>
                <a:lnTo>
                  <a:pt x="4771" y="323"/>
                </a:lnTo>
                <a:lnTo>
                  <a:pt x="4771" y="323"/>
                </a:lnTo>
                <a:lnTo>
                  <a:pt x="4772" y="324"/>
                </a:lnTo>
                <a:lnTo>
                  <a:pt x="4772" y="320"/>
                </a:lnTo>
                <a:lnTo>
                  <a:pt x="4773" y="322"/>
                </a:lnTo>
                <a:lnTo>
                  <a:pt x="4774" y="318"/>
                </a:lnTo>
                <a:lnTo>
                  <a:pt x="4774" y="317"/>
                </a:lnTo>
                <a:lnTo>
                  <a:pt x="4775" y="317"/>
                </a:lnTo>
                <a:lnTo>
                  <a:pt x="4775" y="313"/>
                </a:lnTo>
                <a:lnTo>
                  <a:pt x="4776" y="316"/>
                </a:lnTo>
                <a:lnTo>
                  <a:pt x="4777" y="309"/>
                </a:lnTo>
                <a:lnTo>
                  <a:pt x="4777" y="308"/>
                </a:lnTo>
                <a:lnTo>
                  <a:pt x="4778" y="305"/>
                </a:lnTo>
                <a:lnTo>
                  <a:pt x="4779" y="302"/>
                </a:lnTo>
                <a:lnTo>
                  <a:pt x="4779" y="296"/>
                </a:lnTo>
                <a:lnTo>
                  <a:pt x="4780" y="281"/>
                </a:lnTo>
                <a:lnTo>
                  <a:pt x="4780" y="285"/>
                </a:lnTo>
                <a:lnTo>
                  <a:pt x="4781" y="280"/>
                </a:lnTo>
                <a:lnTo>
                  <a:pt x="4782" y="280"/>
                </a:lnTo>
                <a:lnTo>
                  <a:pt x="4782" y="286"/>
                </a:lnTo>
                <a:lnTo>
                  <a:pt x="4783" y="286"/>
                </a:lnTo>
                <a:lnTo>
                  <a:pt x="4783" y="297"/>
                </a:lnTo>
                <a:lnTo>
                  <a:pt x="4784" y="305"/>
                </a:lnTo>
                <a:lnTo>
                  <a:pt x="4784" y="313"/>
                </a:lnTo>
                <a:lnTo>
                  <a:pt x="4785" y="312"/>
                </a:lnTo>
                <a:lnTo>
                  <a:pt x="4785" y="314"/>
                </a:lnTo>
                <a:lnTo>
                  <a:pt x="4786" y="315"/>
                </a:lnTo>
                <a:lnTo>
                  <a:pt x="4787" y="315"/>
                </a:lnTo>
                <a:lnTo>
                  <a:pt x="4787" y="317"/>
                </a:lnTo>
                <a:lnTo>
                  <a:pt x="4788" y="316"/>
                </a:lnTo>
                <a:lnTo>
                  <a:pt x="4788" y="320"/>
                </a:lnTo>
                <a:lnTo>
                  <a:pt x="4789" y="317"/>
                </a:lnTo>
                <a:lnTo>
                  <a:pt x="4790" y="317"/>
                </a:lnTo>
                <a:lnTo>
                  <a:pt x="4790" y="314"/>
                </a:lnTo>
                <a:lnTo>
                  <a:pt x="4791" y="314"/>
                </a:lnTo>
                <a:lnTo>
                  <a:pt x="4792" y="313"/>
                </a:lnTo>
                <a:lnTo>
                  <a:pt x="4792" y="320"/>
                </a:lnTo>
                <a:lnTo>
                  <a:pt x="4793" y="339"/>
                </a:lnTo>
                <a:lnTo>
                  <a:pt x="4793" y="295"/>
                </a:lnTo>
                <a:lnTo>
                  <a:pt x="4794" y="252"/>
                </a:lnTo>
                <a:lnTo>
                  <a:pt x="4795" y="209"/>
                </a:lnTo>
                <a:lnTo>
                  <a:pt x="4795" y="165"/>
                </a:lnTo>
                <a:lnTo>
                  <a:pt x="4796" y="209"/>
                </a:lnTo>
                <a:lnTo>
                  <a:pt x="4796" y="253"/>
                </a:lnTo>
                <a:lnTo>
                  <a:pt x="4797" y="297"/>
                </a:lnTo>
                <a:lnTo>
                  <a:pt x="4798" y="340"/>
                </a:lnTo>
                <a:lnTo>
                  <a:pt x="4798" y="374"/>
                </a:lnTo>
                <a:lnTo>
                  <a:pt x="4799" y="368"/>
                </a:lnTo>
                <a:lnTo>
                  <a:pt x="4799" y="367"/>
                </a:lnTo>
                <a:lnTo>
                  <a:pt x="4800" y="369"/>
                </a:lnTo>
                <a:lnTo>
                  <a:pt x="4800" y="367"/>
                </a:lnTo>
                <a:lnTo>
                  <a:pt x="4801" y="372"/>
                </a:lnTo>
                <a:lnTo>
                  <a:pt x="4802" y="368"/>
                </a:lnTo>
                <a:lnTo>
                  <a:pt x="4802" y="371"/>
                </a:lnTo>
                <a:lnTo>
                  <a:pt x="4803" y="373"/>
                </a:lnTo>
                <a:lnTo>
                  <a:pt x="4803" y="374"/>
                </a:lnTo>
                <a:lnTo>
                  <a:pt x="4804" y="376"/>
                </a:lnTo>
                <a:lnTo>
                  <a:pt x="4805" y="376"/>
                </a:lnTo>
                <a:lnTo>
                  <a:pt x="4805" y="380"/>
                </a:lnTo>
                <a:lnTo>
                  <a:pt x="4806" y="380"/>
                </a:lnTo>
                <a:lnTo>
                  <a:pt x="4806" y="381"/>
                </a:lnTo>
                <a:lnTo>
                  <a:pt x="4807" y="377"/>
                </a:lnTo>
                <a:lnTo>
                  <a:pt x="4808" y="375"/>
                </a:lnTo>
                <a:lnTo>
                  <a:pt x="4808" y="376"/>
                </a:lnTo>
                <a:lnTo>
                  <a:pt x="4809" y="366"/>
                </a:lnTo>
                <a:lnTo>
                  <a:pt x="4810" y="365"/>
                </a:lnTo>
                <a:lnTo>
                  <a:pt x="4810" y="357"/>
                </a:lnTo>
                <a:lnTo>
                  <a:pt x="4811" y="342"/>
                </a:lnTo>
                <a:lnTo>
                  <a:pt x="4811" y="336"/>
                </a:lnTo>
                <a:lnTo>
                  <a:pt x="4812" y="324"/>
                </a:lnTo>
                <a:lnTo>
                  <a:pt x="4813" y="314"/>
                </a:lnTo>
                <a:lnTo>
                  <a:pt x="4813" y="304"/>
                </a:lnTo>
                <a:lnTo>
                  <a:pt x="4814" y="300"/>
                </a:lnTo>
                <a:lnTo>
                  <a:pt x="4814" y="295"/>
                </a:lnTo>
                <a:lnTo>
                  <a:pt x="4815" y="298"/>
                </a:lnTo>
                <a:lnTo>
                  <a:pt x="4815" y="305"/>
                </a:lnTo>
                <a:lnTo>
                  <a:pt x="4816" y="303"/>
                </a:lnTo>
                <a:lnTo>
                  <a:pt x="4816" y="308"/>
                </a:lnTo>
                <a:lnTo>
                  <a:pt x="4817" y="310"/>
                </a:lnTo>
                <a:lnTo>
                  <a:pt x="4818" y="312"/>
                </a:lnTo>
                <a:lnTo>
                  <a:pt x="4818" y="313"/>
                </a:lnTo>
                <a:lnTo>
                  <a:pt x="4819" y="312"/>
                </a:lnTo>
                <a:lnTo>
                  <a:pt x="4819" y="317"/>
                </a:lnTo>
                <a:lnTo>
                  <a:pt x="4820" y="314"/>
                </a:lnTo>
                <a:lnTo>
                  <a:pt x="4821" y="318"/>
                </a:lnTo>
                <a:lnTo>
                  <a:pt x="4821" y="312"/>
                </a:lnTo>
                <a:lnTo>
                  <a:pt x="4822" y="320"/>
                </a:lnTo>
                <a:lnTo>
                  <a:pt x="4823" y="317"/>
                </a:lnTo>
                <a:lnTo>
                  <a:pt x="4823" y="314"/>
                </a:lnTo>
                <a:lnTo>
                  <a:pt x="4824" y="315"/>
                </a:lnTo>
                <a:lnTo>
                  <a:pt x="4824" y="318"/>
                </a:lnTo>
                <a:lnTo>
                  <a:pt x="4825" y="321"/>
                </a:lnTo>
                <a:lnTo>
                  <a:pt x="4826" y="319"/>
                </a:lnTo>
                <a:lnTo>
                  <a:pt x="4826" y="324"/>
                </a:lnTo>
                <a:lnTo>
                  <a:pt x="4827" y="320"/>
                </a:lnTo>
                <a:lnTo>
                  <a:pt x="4827" y="322"/>
                </a:lnTo>
                <a:lnTo>
                  <a:pt x="4828" y="326"/>
                </a:lnTo>
                <a:lnTo>
                  <a:pt x="4829" y="321"/>
                </a:lnTo>
                <a:lnTo>
                  <a:pt x="4829" y="328"/>
                </a:lnTo>
                <a:lnTo>
                  <a:pt x="4830" y="325"/>
                </a:lnTo>
                <a:lnTo>
                  <a:pt x="4830" y="325"/>
                </a:lnTo>
                <a:lnTo>
                  <a:pt x="4831" y="325"/>
                </a:lnTo>
                <a:lnTo>
                  <a:pt x="4831" y="325"/>
                </a:lnTo>
                <a:lnTo>
                  <a:pt x="4832" y="323"/>
                </a:lnTo>
                <a:lnTo>
                  <a:pt x="4833" y="321"/>
                </a:lnTo>
                <a:lnTo>
                  <a:pt x="4833" y="324"/>
                </a:lnTo>
                <a:lnTo>
                  <a:pt x="4834" y="320"/>
                </a:lnTo>
                <a:lnTo>
                  <a:pt x="4834" y="324"/>
                </a:lnTo>
                <a:lnTo>
                  <a:pt x="4835" y="318"/>
                </a:lnTo>
                <a:lnTo>
                  <a:pt x="4836" y="317"/>
                </a:lnTo>
                <a:lnTo>
                  <a:pt x="4836" y="314"/>
                </a:lnTo>
                <a:lnTo>
                  <a:pt x="4837" y="311"/>
                </a:lnTo>
                <a:lnTo>
                  <a:pt x="4837" y="308"/>
                </a:lnTo>
                <a:lnTo>
                  <a:pt x="4838" y="305"/>
                </a:lnTo>
                <a:lnTo>
                  <a:pt x="4839" y="290"/>
                </a:lnTo>
                <a:lnTo>
                  <a:pt x="4839" y="302"/>
                </a:lnTo>
                <a:lnTo>
                  <a:pt x="4840" y="290"/>
                </a:lnTo>
                <a:lnTo>
                  <a:pt x="4841" y="292"/>
                </a:lnTo>
                <a:lnTo>
                  <a:pt x="4841" y="295"/>
                </a:lnTo>
                <a:lnTo>
                  <a:pt x="4842" y="301"/>
                </a:lnTo>
                <a:lnTo>
                  <a:pt x="4842" y="305"/>
                </a:lnTo>
                <a:lnTo>
                  <a:pt x="4843" y="314"/>
                </a:lnTo>
                <a:lnTo>
                  <a:pt x="4843" y="320"/>
                </a:lnTo>
                <a:lnTo>
                  <a:pt x="4844" y="320"/>
                </a:lnTo>
                <a:lnTo>
                  <a:pt x="4845" y="323"/>
                </a:lnTo>
                <a:lnTo>
                  <a:pt x="4845" y="322"/>
                </a:lnTo>
                <a:lnTo>
                  <a:pt x="4846" y="324"/>
                </a:lnTo>
                <a:lnTo>
                  <a:pt x="4846" y="322"/>
                </a:lnTo>
                <a:lnTo>
                  <a:pt x="4847" y="321"/>
                </a:lnTo>
                <a:lnTo>
                  <a:pt x="4847" y="323"/>
                </a:lnTo>
                <a:lnTo>
                  <a:pt x="4848" y="319"/>
                </a:lnTo>
                <a:lnTo>
                  <a:pt x="4849" y="321"/>
                </a:lnTo>
                <a:lnTo>
                  <a:pt x="4849" y="318"/>
                </a:lnTo>
                <a:lnTo>
                  <a:pt x="4850" y="317"/>
                </a:lnTo>
                <a:lnTo>
                  <a:pt x="4851" y="314"/>
                </a:lnTo>
                <a:lnTo>
                  <a:pt x="4851" y="330"/>
                </a:lnTo>
                <a:lnTo>
                  <a:pt x="4852" y="332"/>
                </a:lnTo>
                <a:lnTo>
                  <a:pt x="4852" y="289"/>
                </a:lnTo>
                <a:lnTo>
                  <a:pt x="4853" y="246"/>
                </a:lnTo>
                <a:lnTo>
                  <a:pt x="4854" y="202"/>
                </a:lnTo>
                <a:lnTo>
                  <a:pt x="4854" y="159"/>
                </a:lnTo>
                <a:lnTo>
                  <a:pt x="4855" y="202"/>
                </a:lnTo>
                <a:lnTo>
                  <a:pt x="4855" y="246"/>
                </a:lnTo>
                <a:lnTo>
                  <a:pt x="4856" y="290"/>
                </a:lnTo>
                <a:lnTo>
                  <a:pt x="4857" y="333"/>
                </a:lnTo>
                <a:lnTo>
                  <a:pt x="4857" y="372"/>
                </a:lnTo>
                <a:lnTo>
                  <a:pt x="4858" y="365"/>
                </a:lnTo>
                <a:lnTo>
                  <a:pt x="4858" y="366"/>
                </a:lnTo>
                <a:lnTo>
                  <a:pt x="4859" y="367"/>
                </a:lnTo>
                <a:lnTo>
                  <a:pt x="4859" y="368"/>
                </a:lnTo>
                <a:lnTo>
                  <a:pt x="4860" y="372"/>
                </a:lnTo>
                <a:lnTo>
                  <a:pt x="4861" y="370"/>
                </a:lnTo>
                <a:lnTo>
                  <a:pt x="4861" y="372"/>
                </a:lnTo>
                <a:lnTo>
                  <a:pt x="4862" y="372"/>
                </a:lnTo>
                <a:lnTo>
                  <a:pt x="4862" y="374"/>
                </a:lnTo>
                <a:lnTo>
                  <a:pt x="4863" y="375"/>
                </a:lnTo>
                <a:lnTo>
                  <a:pt x="4864" y="375"/>
                </a:lnTo>
                <a:lnTo>
                  <a:pt x="4864" y="378"/>
                </a:lnTo>
                <a:lnTo>
                  <a:pt x="4865" y="376"/>
                </a:lnTo>
                <a:lnTo>
                  <a:pt x="4865" y="378"/>
                </a:lnTo>
                <a:lnTo>
                  <a:pt x="4866" y="376"/>
                </a:lnTo>
                <a:lnTo>
                  <a:pt x="4867" y="370"/>
                </a:lnTo>
                <a:lnTo>
                  <a:pt x="4867" y="369"/>
                </a:lnTo>
                <a:lnTo>
                  <a:pt x="4868" y="359"/>
                </a:lnTo>
                <a:lnTo>
                  <a:pt x="4868" y="354"/>
                </a:lnTo>
                <a:lnTo>
                  <a:pt x="4869" y="344"/>
                </a:lnTo>
                <a:lnTo>
                  <a:pt x="4870" y="336"/>
                </a:lnTo>
                <a:lnTo>
                  <a:pt x="4870" y="323"/>
                </a:lnTo>
                <a:lnTo>
                  <a:pt x="4871" y="316"/>
                </a:lnTo>
                <a:lnTo>
                  <a:pt x="4872" y="306"/>
                </a:lnTo>
                <a:lnTo>
                  <a:pt x="4872" y="297"/>
                </a:lnTo>
                <a:lnTo>
                  <a:pt x="4873" y="296"/>
                </a:lnTo>
                <a:lnTo>
                  <a:pt x="4873" y="292"/>
                </a:lnTo>
                <a:lnTo>
                  <a:pt x="4874" y="296"/>
                </a:lnTo>
                <a:lnTo>
                  <a:pt x="4874" y="300"/>
                </a:lnTo>
                <a:lnTo>
                  <a:pt x="4875" y="302"/>
                </a:lnTo>
                <a:lnTo>
                  <a:pt x="4875" y="308"/>
                </a:lnTo>
                <a:lnTo>
                  <a:pt x="4876" y="308"/>
                </a:lnTo>
                <a:lnTo>
                  <a:pt x="4877" y="312"/>
                </a:lnTo>
                <a:lnTo>
                  <a:pt x="4877" y="311"/>
                </a:lnTo>
                <a:lnTo>
                  <a:pt x="4878" y="314"/>
                </a:lnTo>
                <a:lnTo>
                  <a:pt x="4878" y="312"/>
                </a:lnTo>
                <a:lnTo>
                  <a:pt x="4879" y="312"/>
                </a:lnTo>
                <a:lnTo>
                  <a:pt x="4880" y="315"/>
                </a:lnTo>
                <a:lnTo>
                  <a:pt x="4880" y="313"/>
                </a:lnTo>
                <a:lnTo>
                  <a:pt x="4881" y="317"/>
                </a:lnTo>
                <a:lnTo>
                  <a:pt x="4882" y="316"/>
                </a:lnTo>
                <a:lnTo>
                  <a:pt x="4882" y="315"/>
                </a:lnTo>
                <a:lnTo>
                  <a:pt x="4883" y="317"/>
                </a:lnTo>
                <a:lnTo>
                  <a:pt x="4883" y="317"/>
                </a:lnTo>
                <a:lnTo>
                  <a:pt x="4884" y="321"/>
                </a:lnTo>
                <a:lnTo>
                  <a:pt x="4885" y="317"/>
                </a:lnTo>
                <a:lnTo>
                  <a:pt x="4885" y="321"/>
                </a:lnTo>
                <a:lnTo>
                  <a:pt x="4886" y="318"/>
                </a:lnTo>
                <a:lnTo>
                  <a:pt x="4886" y="317"/>
                </a:lnTo>
                <a:lnTo>
                  <a:pt x="4887" y="321"/>
                </a:lnTo>
                <a:lnTo>
                  <a:pt x="4888" y="317"/>
                </a:lnTo>
                <a:lnTo>
                  <a:pt x="4888" y="320"/>
                </a:lnTo>
                <a:lnTo>
                  <a:pt x="4889" y="319"/>
                </a:lnTo>
                <a:lnTo>
                  <a:pt x="4889" y="319"/>
                </a:lnTo>
                <a:lnTo>
                  <a:pt x="4890" y="317"/>
                </a:lnTo>
                <a:lnTo>
                  <a:pt x="4890" y="314"/>
                </a:lnTo>
                <a:lnTo>
                  <a:pt x="4891" y="317"/>
                </a:lnTo>
                <a:lnTo>
                  <a:pt x="4891" y="312"/>
                </a:lnTo>
                <a:lnTo>
                  <a:pt x="4892" y="314"/>
                </a:lnTo>
                <a:lnTo>
                  <a:pt x="4893" y="311"/>
                </a:lnTo>
                <a:lnTo>
                  <a:pt x="4893" y="310"/>
                </a:lnTo>
                <a:lnTo>
                  <a:pt x="4894" y="309"/>
                </a:lnTo>
                <a:lnTo>
                  <a:pt x="4895" y="305"/>
                </a:lnTo>
                <a:lnTo>
                  <a:pt x="4895" y="305"/>
                </a:lnTo>
                <a:lnTo>
                  <a:pt x="4896" y="302"/>
                </a:lnTo>
                <a:lnTo>
                  <a:pt x="4896" y="297"/>
                </a:lnTo>
                <a:lnTo>
                  <a:pt x="4897" y="291"/>
                </a:lnTo>
                <a:lnTo>
                  <a:pt x="4898" y="278"/>
                </a:lnTo>
                <a:lnTo>
                  <a:pt x="4898" y="293"/>
                </a:lnTo>
                <a:lnTo>
                  <a:pt x="4899" y="271"/>
                </a:lnTo>
                <a:lnTo>
                  <a:pt x="4899" y="282"/>
                </a:lnTo>
                <a:lnTo>
                  <a:pt x="4900" y="283"/>
                </a:lnTo>
                <a:lnTo>
                  <a:pt x="4901" y="290"/>
                </a:lnTo>
                <a:lnTo>
                  <a:pt x="4901" y="295"/>
                </a:lnTo>
                <a:lnTo>
                  <a:pt x="4902" y="305"/>
                </a:lnTo>
                <a:lnTo>
                  <a:pt x="4902" y="310"/>
                </a:lnTo>
                <a:lnTo>
                  <a:pt x="4903" y="308"/>
                </a:lnTo>
                <a:lnTo>
                  <a:pt x="4904" y="314"/>
                </a:lnTo>
                <a:lnTo>
                  <a:pt x="4904" y="312"/>
                </a:lnTo>
                <a:lnTo>
                  <a:pt x="4905" y="315"/>
                </a:lnTo>
                <a:lnTo>
                  <a:pt x="4905" y="315"/>
                </a:lnTo>
                <a:lnTo>
                  <a:pt x="4906" y="313"/>
                </a:lnTo>
                <a:lnTo>
                  <a:pt x="4906" y="314"/>
                </a:lnTo>
                <a:lnTo>
                  <a:pt x="4907" y="312"/>
                </a:lnTo>
                <a:lnTo>
                  <a:pt x="4908" y="313"/>
                </a:lnTo>
                <a:lnTo>
                  <a:pt x="4908" y="310"/>
                </a:lnTo>
                <a:lnTo>
                  <a:pt x="4909" y="309"/>
                </a:lnTo>
                <a:lnTo>
                  <a:pt x="4909" y="305"/>
                </a:lnTo>
                <a:lnTo>
                  <a:pt x="4910" y="325"/>
                </a:lnTo>
                <a:lnTo>
                  <a:pt x="4911" y="308"/>
                </a:lnTo>
                <a:lnTo>
                  <a:pt x="4911" y="265"/>
                </a:lnTo>
                <a:lnTo>
                  <a:pt x="4912" y="221"/>
                </a:lnTo>
                <a:lnTo>
                  <a:pt x="4913" y="178"/>
                </a:lnTo>
                <a:lnTo>
                  <a:pt x="4913" y="135"/>
                </a:lnTo>
                <a:lnTo>
                  <a:pt x="4914" y="179"/>
                </a:lnTo>
                <a:lnTo>
                  <a:pt x="4914" y="222"/>
                </a:lnTo>
                <a:lnTo>
                  <a:pt x="4915" y="266"/>
                </a:lnTo>
                <a:lnTo>
                  <a:pt x="4916" y="310"/>
                </a:lnTo>
                <a:lnTo>
                  <a:pt x="4916" y="353"/>
                </a:lnTo>
                <a:lnTo>
                  <a:pt x="4917" y="361"/>
                </a:lnTo>
                <a:lnTo>
                  <a:pt x="4917" y="364"/>
                </a:lnTo>
                <a:lnTo>
                  <a:pt x="4918" y="363"/>
                </a:lnTo>
                <a:lnTo>
                  <a:pt x="4918" y="365"/>
                </a:lnTo>
                <a:lnTo>
                  <a:pt x="4919" y="366"/>
                </a:lnTo>
                <a:lnTo>
                  <a:pt x="4920" y="366"/>
                </a:lnTo>
                <a:lnTo>
                  <a:pt x="4920" y="368"/>
                </a:lnTo>
                <a:lnTo>
                  <a:pt x="4921" y="369"/>
                </a:lnTo>
                <a:lnTo>
                  <a:pt x="4921" y="372"/>
                </a:lnTo>
                <a:lnTo>
                  <a:pt x="4922" y="372"/>
                </a:lnTo>
                <a:lnTo>
                  <a:pt x="4922" y="372"/>
                </a:lnTo>
                <a:lnTo>
                  <a:pt x="4923" y="375"/>
                </a:lnTo>
                <a:lnTo>
                  <a:pt x="4924" y="372"/>
                </a:lnTo>
                <a:lnTo>
                  <a:pt x="4924" y="374"/>
                </a:lnTo>
                <a:lnTo>
                  <a:pt x="4925" y="372"/>
                </a:lnTo>
                <a:lnTo>
                  <a:pt x="4926" y="368"/>
                </a:lnTo>
                <a:lnTo>
                  <a:pt x="4926" y="366"/>
                </a:lnTo>
                <a:lnTo>
                  <a:pt x="4927" y="359"/>
                </a:lnTo>
                <a:lnTo>
                  <a:pt x="4927" y="353"/>
                </a:lnTo>
                <a:lnTo>
                  <a:pt x="4928" y="344"/>
                </a:lnTo>
                <a:lnTo>
                  <a:pt x="4929" y="339"/>
                </a:lnTo>
                <a:lnTo>
                  <a:pt x="4929" y="325"/>
                </a:lnTo>
                <a:lnTo>
                  <a:pt x="4930" y="318"/>
                </a:lnTo>
                <a:lnTo>
                  <a:pt x="4931" y="308"/>
                </a:lnTo>
                <a:lnTo>
                  <a:pt x="4931" y="298"/>
                </a:lnTo>
                <a:lnTo>
                  <a:pt x="4932" y="295"/>
                </a:lnTo>
                <a:lnTo>
                  <a:pt x="4932" y="293"/>
                </a:lnTo>
                <a:lnTo>
                  <a:pt x="4933" y="296"/>
                </a:lnTo>
                <a:lnTo>
                  <a:pt x="4933" y="301"/>
                </a:lnTo>
                <a:lnTo>
                  <a:pt x="4934" y="305"/>
                </a:lnTo>
                <a:lnTo>
                  <a:pt x="4934" y="306"/>
                </a:lnTo>
                <a:lnTo>
                  <a:pt x="4935" y="307"/>
                </a:lnTo>
                <a:lnTo>
                  <a:pt x="4936" y="311"/>
                </a:lnTo>
                <a:lnTo>
                  <a:pt x="4936" y="311"/>
                </a:lnTo>
                <a:lnTo>
                  <a:pt x="4937" y="312"/>
                </a:lnTo>
                <a:lnTo>
                  <a:pt x="4937" y="315"/>
                </a:lnTo>
                <a:lnTo>
                  <a:pt x="4938" y="315"/>
                </a:lnTo>
                <a:lnTo>
                  <a:pt x="4939" y="314"/>
                </a:lnTo>
                <a:lnTo>
                  <a:pt x="4939" y="314"/>
                </a:lnTo>
                <a:lnTo>
                  <a:pt x="4940" y="314"/>
                </a:lnTo>
                <a:lnTo>
                  <a:pt x="4940" y="314"/>
                </a:lnTo>
                <a:lnTo>
                  <a:pt x="4941" y="313"/>
                </a:lnTo>
                <a:lnTo>
                  <a:pt x="4942" y="317"/>
                </a:lnTo>
                <a:lnTo>
                  <a:pt x="4942" y="314"/>
                </a:lnTo>
                <a:lnTo>
                  <a:pt x="4943" y="321"/>
                </a:lnTo>
                <a:lnTo>
                  <a:pt x="4944" y="317"/>
                </a:lnTo>
                <a:lnTo>
                  <a:pt x="4944" y="319"/>
                </a:lnTo>
                <a:lnTo>
                  <a:pt x="4945" y="322"/>
                </a:lnTo>
                <a:lnTo>
                  <a:pt x="4945" y="323"/>
                </a:lnTo>
                <a:lnTo>
                  <a:pt x="4946" y="325"/>
                </a:lnTo>
                <a:lnTo>
                  <a:pt x="4947" y="323"/>
                </a:lnTo>
                <a:lnTo>
                  <a:pt x="4947" y="328"/>
                </a:lnTo>
                <a:lnTo>
                  <a:pt x="4948" y="323"/>
                </a:lnTo>
                <a:lnTo>
                  <a:pt x="4948" y="325"/>
                </a:lnTo>
                <a:lnTo>
                  <a:pt x="4949" y="330"/>
                </a:lnTo>
                <a:lnTo>
                  <a:pt x="4949" y="323"/>
                </a:lnTo>
                <a:lnTo>
                  <a:pt x="4950" y="325"/>
                </a:lnTo>
                <a:lnTo>
                  <a:pt x="4950" y="321"/>
                </a:lnTo>
                <a:lnTo>
                  <a:pt x="4951" y="323"/>
                </a:lnTo>
                <a:lnTo>
                  <a:pt x="4952" y="319"/>
                </a:lnTo>
                <a:lnTo>
                  <a:pt x="4952" y="318"/>
                </a:lnTo>
                <a:lnTo>
                  <a:pt x="4953" y="318"/>
                </a:lnTo>
                <a:lnTo>
                  <a:pt x="4953" y="314"/>
                </a:lnTo>
                <a:lnTo>
                  <a:pt x="4954" y="312"/>
                </a:lnTo>
                <a:lnTo>
                  <a:pt x="4955" y="311"/>
                </a:lnTo>
                <a:lnTo>
                  <a:pt x="4955" y="309"/>
                </a:lnTo>
                <a:lnTo>
                  <a:pt x="4956" y="303"/>
                </a:lnTo>
                <a:lnTo>
                  <a:pt x="4957" y="291"/>
                </a:lnTo>
                <a:lnTo>
                  <a:pt x="4957" y="298"/>
                </a:lnTo>
                <a:lnTo>
                  <a:pt x="4958" y="284"/>
                </a:lnTo>
                <a:lnTo>
                  <a:pt x="4958" y="291"/>
                </a:lnTo>
                <a:lnTo>
                  <a:pt x="4959" y="292"/>
                </a:lnTo>
                <a:lnTo>
                  <a:pt x="4960" y="300"/>
                </a:lnTo>
                <a:lnTo>
                  <a:pt x="4960" y="303"/>
                </a:lnTo>
                <a:lnTo>
                  <a:pt x="4961" y="316"/>
                </a:lnTo>
                <a:lnTo>
                  <a:pt x="4962" y="319"/>
                </a:lnTo>
                <a:lnTo>
                  <a:pt x="4962" y="320"/>
                </a:lnTo>
                <a:lnTo>
                  <a:pt x="4963" y="320"/>
                </a:lnTo>
                <a:lnTo>
                  <a:pt x="4963" y="319"/>
                </a:lnTo>
                <a:lnTo>
                  <a:pt x="4964" y="325"/>
                </a:lnTo>
                <a:lnTo>
                  <a:pt x="4964" y="322"/>
                </a:lnTo>
                <a:lnTo>
                  <a:pt x="4965" y="322"/>
                </a:lnTo>
                <a:lnTo>
                  <a:pt x="4965" y="323"/>
                </a:lnTo>
                <a:lnTo>
                  <a:pt x="4966" y="319"/>
                </a:lnTo>
                <a:lnTo>
                  <a:pt x="4967" y="320"/>
                </a:lnTo>
                <a:lnTo>
                  <a:pt x="4967" y="321"/>
                </a:lnTo>
                <a:lnTo>
                  <a:pt x="4968" y="319"/>
                </a:lnTo>
                <a:lnTo>
                  <a:pt x="4968" y="315"/>
                </a:lnTo>
                <a:lnTo>
                  <a:pt x="4969" y="333"/>
                </a:lnTo>
                <a:lnTo>
                  <a:pt x="4970" y="330"/>
                </a:lnTo>
                <a:lnTo>
                  <a:pt x="4970" y="286"/>
                </a:lnTo>
                <a:lnTo>
                  <a:pt x="4971" y="243"/>
                </a:lnTo>
                <a:lnTo>
                  <a:pt x="4971" y="199"/>
                </a:lnTo>
                <a:lnTo>
                  <a:pt x="4972" y="156"/>
                </a:lnTo>
                <a:lnTo>
                  <a:pt x="4973" y="200"/>
                </a:lnTo>
                <a:lnTo>
                  <a:pt x="4973" y="243"/>
                </a:lnTo>
                <a:lnTo>
                  <a:pt x="4974" y="287"/>
                </a:lnTo>
                <a:lnTo>
                  <a:pt x="4975" y="331"/>
                </a:lnTo>
                <a:lnTo>
                  <a:pt x="4975" y="374"/>
                </a:lnTo>
                <a:lnTo>
                  <a:pt x="4976" y="369"/>
                </a:lnTo>
                <a:lnTo>
                  <a:pt x="4976" y="370"/>
                </a:lnTo>
                <a:lnTo>
                  <a:pt x="4977" y="372"/>
                </a:lnTo>
                <a:lnTo>
                  <a:pt x="4978" y="371"/>
                </a:lnTo>
                <a:lnTo>
                  <a:pt x="4978" y="372"/>
                </a:lnTo>
                <a:lnTo>
                  <a:pt x="4979" y="373"/>
                </a:lnTo>
                <a:lnTo>
                  <a:pt x="4979" y="375"/>
                </a:lnTo>
                <a:lnTo>
                  <a:pt x="4980" y="376"/>
                </a:lnTo>
                <a:lnTo>
                  <a:pt x="4980" y="379"/>
                </a:lnTo>
                <a:lnTo>
                  <a:pt x="4981" y="380"/>
                </a:lnTo>
                <a:lnTo>
                  <a:pt x="4981" y="380"/>
                </a:lnTo>
                <a:lnTo>
                  <a:pt x="4982" y="384"/>
                </a:lnTo>
                <a:lnTo>
                  <a:pt x="4983" y="381"/>
                </a:lnTo>
                <a:lnTo>
                  <a:pt x="4983" y="382"/>
                </a:lnTo>
                <a:lnTo>
                  <a:pt x="4984" y="379"/>
                </a:lnTo>
                <a:lnTo>
                  <a:pt x="4984" y="376"/>
                </a:lnTo>
                <a:lnTo>
                  <a:pt x="4985" y="373"/>
                </a:lnTo>
                <a:lnTo>
                  <a:pt x="4986" y="368"/>
                </a:lnTo>
                <a:lnTo>
                  <a:pt x="4986" y="360"/>
                </a:lnTo>
                <a:lnTo>
                  <a:pt x="4987" y="352"/>
                </a:lnTo>
                <a:lnTo>
                  <a:pt x="4988" y="346"/>
                </a:lnTo>
                <a:lnTo>
                  <a:pt x="4988" y="335"/>
                </a:lnTo>
                <a:lnTo>
                  <a:pt x="4989" y="326"/>
                </a:lnTo>
                <a:lnTo>
                  <a:pt x="4989" y="317"/>
                </a:lnTo>
                <a:lnTo>
                  <a:pt x="4990" y="305"/>
                </a:lnTo>
                <a:lnTo>
                  <a:pt x="4991" y="302"/>
                </a:lnTo>
                <a:lnTo>
                  <a:pt x="4991" y="299"/>
                </a:lnTo>
                <a:lnTo>
                  <a:pt x="4992" y="302"/>
                </a:lnTo>
                <a:lnTo>
                  <a:pt x="4992" y="305"/>
                </a:lnTo>
                <a:lnTo>
                  <a:pt x="4993" y="310"/>
                </a:lnTo>
                <a:lnTo>
                  <a:pt x="4994" y="314"/>
                </a:lnTo>
                <a:lnTo>
                  <a:pt x="4994" y="314"/>
                </a:lnTo>
                <a:lnTo>
                  <a:pt x="4995" y="320"/>
                </a:lnTo>
                <a:lnTo>
                  <a:pt x="4995" y="316"/>
                </a:lnTo>
                <a:lnTo>
                  <a:pt x="4996" y="319"/>
                </a:lnTo>
                <a:lnTo>
                  <a:pt x="4996" y="317"/>
                </a:lnTo>
                <a:lnTo>
                  <a:pt x="4997" y="320"/>
                </a:lnTo>
                <a:lnTo>
                  <a:pt x="4997" y="321"/>
                </a:lnTo>
                <a:lnTo>
                  <a:pt x="4998" y="320"/>
                </a:lnTo>
                <a:lnTo>
                  <a:pt x="4999" y="320"/>
                </a:lnTo>
                <a:lnTo>
                  <a:pt x="4999" y="319"/>
                </a:lnTo>
                <a:lnTo>
                  <a:pt x="5000" y="322"/>
                </a:lnTo>
                <a:lnTo>
                  <a:pt x="5001" y="320"/>
                </a:lnTo>
                <a:lnTo>
                  <a:pt x="5001" y="323"/>
                </a:lnTo>
                <a:lnTo>
                  <a:pt x="5002" y="323"/>
                </a:lnTo>
                <a:lnTo>
                  <a:pt x="5002" y="323"/>
                </a:lnTo>
                <a:lnTo>
                  <a:pt x="5003" y="326"/>
                </a:lnTo>
                <a:lnTo>
                  <a:pt x="5004" y="323"/>
                </a:lnTo>
                <a:lnTo>
                  <a:pt x="5004" y="326"/>
                </a:lnTo>
                <a:lnTo>
                  <a:pt x="5005" y="324"/>
                </a:lnTo>
                <a:lnTo>
                  <a:pt x="5006" y="324"/>
                </a:lnTo>
                <a:lnTo>
                  <a:pt x="5006" y="325"/>
                </a:lnTo>
                <a:lnTo>
                  <a:pt x="5007" y="321"/>
                </a:lnTo>
                <a:lnTo>
                  <a:pt x="5007" y="325"/>
                </a:lnTo>
                <a:lnTo>
                  <a:pt x="5008" y="319"/>
                </a:lnTo>
                <a:lnTo>
                  <a:pt x="5008" y="321"/>
                </a:lnTo>
                <a:lnTo>
                  <a:pt x="5009" y="322"/>
                </a:lnTo>
                <a:lnTo>
                  <a:pt x="5010" y="322"/>
                </a:lnTo>
                <a:lnTo>
                  <a:pt x="5010" y="324"/>
                </a:lnTo>
                <a:lnTo>
                  <a:pt x="5011" y="320"/>
                </a:lnTo>
                <a:lnTo>
                  <a:pt x="5011" y="323"/>
                </a:lnTo>
                <a:lnTo>
                  <a:pt x="5012" y="319"/>
                </a:lnTo>
                <a:lnTo>
                  <a:pt x="5012" y="318"/>
                </a:lnTo>
                <a:lnTo>
                  <a:pt x="5013" y="314"/>
                </a:lnTo>
                <a:lnTo>
                  <a:pt x="5014" y="310"/>
                </a:lnTo>
                <a:lnTo>
                  <a:pt x="5014" y="314"/>
                </a:lnTo>
                <a:lnTo>
                  <a:pt x="5015" y="308"/>
                </a:lnTo>
                <a:lnTo>
                  <a:pt x="5015" y="297"/>
                </a:lnTo>
                <a:lnTo>
                  <a:pt x="5016" y="295"/>
                </a:lnTo>
                <a:lnTo>
                  <a:pt x="5017" y="296"/>
                </a:lnTo>
                <a:lnTo>
                  <a:pt x="5017" y="290"/>
                </a:lnTo>
                <a:lnTo>
                  <a:pt x="5018" y="296"/>
                </a:lnTo>
                <a:lnTo>
                  <a:pt x="5019" y="296"/>
                </a:lnTo>
                <a:lnTo>
                  <a:pt x="5019" y="300"/>
                </a:lnTo>
                <a:lnTo>
                  <a:pt x="5020" y="318"/>
                </a:lnTo>
                <a:lnTo>
                  <a:pt x="5020" y="319"/>
                </a:lnTo>
                <a:lnTo>
                  <a:pt x="5021" y="323"/>
                </a:lnTo>
                <a:lnTo>
                  <a:pt x="5022" y="325"/>
                </a:lnTo>
                <a:lnTo>
                  <a:pt x="5022" y="323"/>
                </a:lnTo>
                <a:lnTo>
                  <a:pt x="5023" y="326"/>
                </a:lnTo>
                <a:lnTo>
                  <a:pt x="5023" y="325"/>
                </a:lnTo>
                <a:lnTo>
                  <a:pt x="5024" y="326"/>
                </a:lnTo>
                <a:lnTo>
                  <a:pt x="5024" y="324"/>
                </a:lnTo>
                <a:lnTo>
                  <a:pt x="5025" y="325"/>
                </a:lnTo>
                <a:lnTo>
                  <a:pt x="5026" y="323"/>
                </a:lnTo>
                <a:lnTo>
                  <a:pt x="5026" y="320"/>
                </a:lnTo>
                <a:lnTo>
                  <a:pt x="5027" y="324"/>
                </a:lnTo>
                <a:lnTo>
                  <a:pt x="5027" y="317"/>
                </a:lnTo>
                <a:lnTo>
                  <a:pt x="5028" y="326"/>
                </a:lnTo>
                <a:lnTo>
                  <a:pt x="5028" y="342"/>
                </a:lnTo>
                <a:lnTo>
                  <a:pt x="5029" y="299"/>
                </a:lnTo>
                <a:lnTo>
                  <a:pt x="5030" y="256"/>
                </a:lnTo>
                <a:lnTo>
                  <a:pt x="5030" y="212"/>
                </a:lnTo>
                <a:lnTo>
                  <a:pt x="5031" y="169"/>
                </a:lnTo>
                <a:lnTo>
                  <a:pt x="5032" y="213"/>
                </a:lnTo>
                <a:lnTo>
                  <a:pt x="5032" y="256"/>
                </a:lnTo>
                <a:lnTo>
                  <a:pt x="5033" y="300"/>
                </a:lnTo>
                <a:lnTo>
                  <a:pt x="5033" y="344"/>
                </a:lnTo>
                <a:lnTo>
                  <a:pt x="5034" y="374"/>
                </a:lnTo>
                <a:lnTo>
                  <a:pt x="5035" y="367"/>
                </a:lnTo>
                <a:lnTo>
                  <a:pt x="5035" y="368"/>
                </a:lnTo>
                <a:lnTo>
                  <a:pt x="5036" y="369"/>
                </a:lnTo>
                <a:lnTo>
                  <a:pt x="5037" y="373"/>
                </a:lnTo>
                <a:lnTo>
                  <a:pt x="5037" y="372"/>
                </a:lnTo>
                <a:lnTo>
                  <a:pt x="5038" y="372"/>
                </a:lnTo>
                <a:lnTo>
                  <a:pt x="5038" y="372"/>
                </a:lnTo>
                <a:lnTo>
                  <a:pt x="5039" y="372"/>
                </a:lnTo>
                <a:lnTo>
                  <a:pt x="5039" y="376"/>
                </a:lnTo>
                <a:lnTo>
                  <a:pt x="5040" y="376"/>
                </a:lnTo>
                <a:lnTo>
                  <a:pt x="5040" y="379"/>
                </a:lnTo>
                <a:lnTo>
                  <a:pt x="5041" y="380"/>
                </a:lnTo>
                <a:lnTo>
                  <a:pt x="5042" y="380"/>
                </a:lnTo>
                <a:lnTo>
                  <a:pt x="5042" y="380"/>
                </a:lnTo>
                <a:lnTo>
                  <a:pt x="5043" y="377"/>
                </a:lnTo>
                <a:lnTo>
                  <a:pt x="5043" y="376"/>
                </a:lnTo>
                <a:lnTo>
                  <a:pt x="5044" y="372"/>
                </a:lnTo>
                <a:lnTo>
                  <a:pt x="5045" y="368"/>
                </a:lnTo>
                <a:lnTo>
                  <a:pt x="5045" y="361"/>
                </a:lnTo>
                <a:lnTo>
                  <a:pt x="5046" y="353"/>
                </a:lnTo>
                <a:lnTo>
                  <a:pt x="5046" y="348"/>
                </a:lnTo>
                <a:lnTo>
                  <a:pt x="5047" y="333"/>
                </a:lnTo>
                <a:lnTo>
                  <a:pt x="5048" y="326"/>
                </a:lnTo>
                <a:lnTo>
                  <a:pt x="5048" y="317"/>
                </a:lnTo>
                <a:lnTo>
                  <a:pt x="5049" y="307"/>
                </a:lnTo>
                <a:lnTo>
                  <a:pt x="5050" y="300"/>
                </a:lnTo>
                <a:lnTo>
                  <a:pt x="5050" y="297"/>
                </a:lnTo>
                <a:lnTo>
                  <a:pt x="5051" y="298"/>
                </a:lnTo>
                <a:lnTo>
                  <a:pt x="5051" y="298"/>
                </a:lnTo>
                <a:lnTo>
                  <a:pt x="5052" y="306"/>
                </a:lnTo>
                <a:lnTo>
                  <a:pt x="5053" y="308"/>
                </a:lnTo>
                <a:lnTo>
                  <a:pt x="5053" y="311"/>
                </a:lnTo>
                <a:lnTo>
                  <a:pt x="5054" y="317"/>
                </a:lnTo>
                <a:lnTo>
                  <a:pt x="5054" y="318"/>
                </a:lnTo>
                <a:lnTo>
                  <a:pt x="5055" y="322"/>
                </a:lnTo>
                <a:lnTo>
                  <a:pt x="5055" y="319"/>
                </a:lnTo>
                <a:lnTo>
                  <a:pt x="5056" y="320"/>
                </a:lnTo>
                <a:lnTo>
                  <a:pt x="5056" y="321"/>
                </a:lnTo>
                <a:lnTo>
                  <a:pt x="5057" y="321"/>
                </a:lnTo>
                <a:lnTo>
                  <a:pt x="5058" y="326"/>
                </a:lnTo>
                <a:lnTo>
                  <a:pt x="5058" y="320"/>
                </a:lnTo>
                <a:lnTo>
                  <a:pt x="5059" y="326"/>
                </a:lnTo>
                <a:lnTo>
                  <a:pt x="5059" y="323"/>
                </a:lnTo>
                <a:lnTo>
                  <a:pt x="5060" y="323"/>
                </a:lnTo>
                <a:lnTo>
                  <a:pt x="5061" y="325"/>
                </a:lnTo>
                <a:lnTo>
                  <a:pt x="5061" y="323"/>
                </a:lnTo>
                <a:lnTo>
                  <a:pt x="5062" y="326"/>
                </a:lnTo>
                <a:lnTo>
                  <a:pt x="5063" y="325"/>
                </a:lnTo>
                <a:lnTo>
                  <a:pt x="5063" y="329"/>
                </a:lnTo>
                <a:lnTo>
                  <a:pt x="5064" y="327"/>
                </a:lnTo>
                <a:lnTo>
                  <a:pt x="5064" y="328"/>
                </a:lnTo>
                <a:lnTo>
                  <a:pt x="5065" y="331"/>
                </a:lnTo>
                <a:lnTo>
                  <a:pt x="5066" y="331"/>
                </a:lnTo>
                <a:lnTo>
                  <a:pt x="5066" y="332"/>
                </a:lnTo>
                <a:lnTo>
                  <a:pt x="5067" y="331"/>
                </a:lnTo>
                <a:lnTo>
                  <a:pt x="5067" y="330"/>
                </a:lnTo>
                <a:lnTo>
                  <a:pt x="5068" y="330"/>
                </a:lnTo>
                <a:lnTo>
                  <a:pt x="5069" y="331"/>
                </a:lnTo>
                <a:lnTo>
                  <a:pt x="5069" y="326"/>
                </a:lnTo>
                <a:lnTo>
                  <a:pt x="5070" y="327"/>
                </a:lnTo>
                <a:lnTo>
                  <a:pt x="5070" y="325"/>
                </a:lnTo>
                <a:lnTo>
                  <a:pt x="5071" y="323"/>
                </a:lnTo>
                <a:lnTo>
                  <a:pt x="5071" y="323"/>
                </a:lnTo>
                <a:lnTo>
                  <a:pt x="5072" y="319"/>
                </a:lnTo>
                <a:lnTo>
                  <a:pt x="5073" y="317"/>
                </a:lnTo>
                <a:lnTo>
                  <a:pt x="5073" y="318"/>
                </a:lnTo>
                <a:lnTo>
                  <a:pt x="5074" y="314"/>
                </a:lnTo>
                <a:lnTo>
                  <a:pt x="5074" y="303"/>
                </a:lnTo>
                <a:lnTo>
                  <a:pt x="5075" y="296"/>
                </a:lnTo>
                <a:lnTo>
                  <a:pt x="5076" y="307"/>
                </a:lnTo>
                <a:lnTo>
                  <a:pt x="5076" y="294"/>
                </a:lnTo>
                <a:lnTo>
                  <a:pt x="5077" y="305"/>
                </a:lnTo>
                <a:lnTo>
                  <a:pt x="5077" y="303"/>
                </a:lnTo>
                <a:lnTo>
                  <a:pt x="5078" y="303"/>
                </a:lnTo>
                <a:lnTo>
                  <a:pt x="5079" y="322"/>
                </a:lnTo>
                <a:lnTo>
                  <a:pt x="5079" y="320"/>
                </a:lnTo>
                <a:lnTo>
                  <a:pt x="5080" y="326"/>
                </a:lnTo>
                <a:lnTo>
                  <a:pt x="5081" y="325"/>
                </a:lnTo>
                <a:lnTo>
                  <a:pt x="5081" y="326"/>
                </a:lnTo>
                <a:lnTo>
                  <a:pt x="5082" y="327"/>
                </a:lnTo>
                <a:lnTo>
                  <a:pt x="5082" y="326"/>
                </a:lnTo>
                <a:lnTo>
                  <a:pt x="5083" y="330"/>
                </a:lnTo>
                <a:lnTo>
                  <a:pt x="5083" y="329"/>
                </a:lnTo>
                <a:lnTo>
                  <a:pt x="5084" y="330"/>
                </a:lnTo>
                <a:lnTo>
                  <a:pt x="5085" y="326"/>
                </a:lnTo>
                <a:lnTo>
                  <a:pt x="5085" y="324"/>
                </a:lnTo>
                <a:lnTo>
                  <a:pt x="5086" y="329"/>
                </a:lnTo>
                <a:lnTo>
                  <a:pt x="5086" y="320"/>
                </a:lnTo>
                <a:lnTo>
                  <a:pt x="5087" y="323"/>
                </a:lnTo>
                <a:lnTo>
                  <a:pt x="5087" y="340"/>
                </a:lnTo>
                <a:lnTo>
                  <a:pt x="5088" y="317"/>
                </a:lnTo>
                <a:lnTo>
                  <a:pt x="5089" y="273"/>
                </a:lnTo>
                <a:lnTo>
                  <a:pt x="5089" y="230"/>
                </a:lnTo>
                <a:lnTo>
                  <a:pt x="5090" y="187"/>
                </a:lnTo>
                <a:lnTo>
                  <a:pt x="5091" y="143"/>
                </a:lnTo>
                <a:lnTo>
                  <a:pt x="5091" y="187"/>
                </a:lnTo>
                <a:lnTo>
                  <a:pt x="5092" y="230"/>
                </a:lnTo>
                <a:lnTo>
                  <a:pt x="5092" y="274"/>
                </a:lnTo>
                <a:lnTo>
                  <a:pt x="5093" y="318"/>
                </a:lnTo>
                <a:lnTo>
                  <a:pt x="5094" y="361"/>
                </a:lnTo>
                <a:lnTo>
                  <a:pt x="5094" y="373"/>
                </a:lnTo>
                <a:lnTo>
                  <a:pt x="5095" y="374"/>
                </a:lnTo>
                <a:lnTo>
                  <a:pt x="5095" y="376"/>
                </a:lnTo>
                <a:lnTo>
                  <a:pt x="5096" y="375"/>
                </a:lnTo>
                <a:lnTo>
                  <a:pt x="5097" y="375"/>
                </a:lnTo>
                <a:lnTo>
                  <a:pt x="5097" y="379"/>
                </a:lnTo>
                <a:lnTo>
                  <a:pt x="5098" y="378"/>
                </a:lnTo>
                <a:lnTo>
                  <a:pt x="5098" y="382"/>
                </a:lnTo>
                <a:lnTo>
                  <a:pt x="5099" y="382"/>
                </a:lnTo>
                <a:lnTo>
                  <a:pt x="5099" y="382"/>
                </a:lnTo>
                <a:lnTo>
                  <a:pt x="5100" y="385"/>
                </a:lnTo>
                <a:lnTo>
                  <a:pt x="5101" y="384"/>
                </a:lnTo>
                <a:lnTo>
                  <a:pt x="5101" y="385"/>
                </a:lnTo>
                <a:lnTo>
                  <a:pt x="5102" y="384"/>
                </a:lnTo>
                <a:lnTo>
                  <a:pt x="5102" y="384"/>
                </a:lnTo>
                <a:lnTo>
                  <a:pt x="5103" y="381"/>
                </a:lnTo>
                <a:lnTo>
                  <a:pt x="5104" y="376"/>
                </a:lnTo>
                <a:lnTo>
                  <a:pt x="5104" y="374"/>
                </a:lnTo>
                <a:lnTo>
                  <a:pt x="5105" y="365"/>
                </a:lnTo>
                <a:lnTo>
                  <a:pt x="5105" y="361"/>
                </a:lnTo>
                <a:lnTo>
                  <a:pt x="5106" y="348"/>
                </a:lnTo>
                <a:lnTo>
                  <a:pt x="5107" y="340"/>
                </a:lnTo>
                <a:lnTo>
                  <a:pt x="5107" y="331"/>
                </a:lnTo>
                <a:lnTo>
                  <a:pt x="5108" y="319"/>
                </a:lnTo>
                <a:lnTo>
                  <a:pt x="5108" y="314"/>
                </a:lnTo>
                <a:lnTo>
                  <a:pt x="5109" y="305"/>
                </a:lnTo>
                <a:lnTo>
                  <a:pt x="5110" y="307"/>
                </a:lnTo>
                <a:lnTo>
                  <a:pt x="5110" y="305"/>
                </a:lnTo>
                <a:lnTo>
                  <a:pt x="5111" y="310"/>
                </a:lnTo>
                <a:lnTo>
                  <a:pt x="5112" y="314"/>
                </a:lnTo>
                <a:lnTo>
                  <a:pt x="5112" y="316"/>
                </a:lnTo>
                <a:lnTo>
                  <a:pt x="5113" y="321"/>
                </a:lnTo>
                <a:lnTo>
                  <a:pt x="5113" y="320"/>
                </a:lnTo>
                <a:lnTo>
                  <a:pt x="5114" y="322"/>
                </a:lnTo>
                <a:lnTo>
                  <a:pt x="5114" y="322"/>
                </a:lnTo>
                <a:lnTo>
                  <a:pt x="5115" y="321"/>
                </a:lnTo>
                <a:lnTo>
                  <a:pt x="5116" y="323"/>
                </a:lnTo>
                <a:lnTo>
                  <a:pt x="5116" y="324"/>
                </a:lnTo>
                <a:lnTo>
                  <a:pt x="5117" y="325"/>
                </a:lnTo>
                <a:lnTo>
                  <a:pt x="5117" y="322"/>
                </a:lnTo>
                <a:lnTo>
                  <a:pt x="5118" y="325"/>
                </a:lnTo>
                <a:lnTo>
                  <a:pt x="5118" y="324"/>
                </a:lnTo>
                <a:lnTo>
                  <a:pt x="5119" y="323"/>
                </a:lnTo>
                <a:lnTo>
                  <a:pt x="5120" y="325"/>
                </a:lnTo>
                <a:lnTo>
                  <a:pt x="5120" y="324"/>
                </a:lnTo>
                <a:lnTo>
                  <a:pt x="5121" y="327"/>
                </a:lnTo>
                <a:lnTo>
                  <a:pt x="5122" y="326"/>
                </a:lnTo>
                <a:lnTo>
                  <a:pt x="5122" y="329"/>
                </a:lnTo>
                <a:lnTo>
                  <a:pt x="5123" y="328"/>
                </a:lnTo>
                <a:lnTo>
                  <a:pt x="5123" y="326"/>
                </a:lnTo>
                <a:lnTo>
                  <a:pt x="5124" y="330"/>
                </a:lnTo>
                <a:lnTo>
                  <a:pt x="5125" y="325"/>
                </a:lnTo>
                <a:lnTo>
                  <a:pt x="5125" y="328"/>
                </a:lnTo>
                <a:lnTo>
                  <a:pt x="5126" y="326"/>
                </a:lnTo>
                <a:lnTo>
                  <a:pt x="5126" y="325"/>
                </a:lnTo>
                <a:lnTo>
                  <a:pt x="5127" y="325"/>
                </a:lnTo>
                <a:lnTo>
                  <a:pt x="5128" y="323"/>
                </a:lnTo>
                <a:lnTo>
                  <a:pt x="5128" y="324"/>
                </a:lnTo>
                <a:lnTo>
                  <a:pt x="5129" y="320"/>
                </a:lnTo>
                <a:lnTo>
                  <a:pt x="5129" y="323"/>
                </a:lnTo>
                <a:lnTo>
                  <a:pt x="5130" y="319"/>
                </a:lnTo>
                <a:lnTo>
                  <a:pt x="5130" y="318"/>
                </a:lnTo>
                <a:lnTo>
                  <a:pt x="5131" y="319"/>
                </a:lnTo>
                <a:lnTo>
                  <a:pt x="5132" y="315"/>
                </a:lnTo>
                <a:lnTo>
                  <a:pt x="5132" y="315"/>
                </a:lnTo>
                <a:lnTo>
                  <a:pt x="5133" y="313"/>
                </a:lnTo>
                <a:lnTo>
                  <a:pt x="5133" y="305"/>
                </a:lnTo>
                <a:lnTo>
                  <a:pt x="5134" y="304"/>
                </a:lnTo>
                <a:lnTo>
                  <a:pt x="5135" y="287"/>
                </a:lnTo>
                <a:lnTo>
                  <a:pt x="5135" y="304"/>
                </a:lnTo>
                <a:lnTo>
                  <a:pt x="5136" y="284"/>
                </a:lnTo>
                <a:lnTo>
                  <a:pt x="5136" y="293"/>
                </a:lnTo>
                <a:lnTo>
                  <a:pt x="5137" y="295"/>
                </a:lnTo>
                <a:lnTo>
                  <a:pt x="5138" y="298"/>
                </a:lnTo>
                <a:lnTo>
                  <a:pt x="5138" y="305"/>
                </a:lnTo>
                <a:lnTo>
                  <a:pt x="5139" y="311"/>
                </a:lnTo>
                <a:lnTo>
                  <a:pt x="5139" y="319"/>
                </a:lnTo>
                <a:lnTo>
                  <a:pt x="5140" y="317"/>
                </a:lnTo>
                <a:lnTo>
                  <a:pt x="5141" y="318"/>
                </a:lnTo>
                <a:lnTo>
                  <a:pt x="5141" y="320"/>
                </a:lnTo>
                <a:lnTo>
                  <a:pt x="5142" y="320"/>
                </a:lnTo>
                <a:lnTo>
                  <a:pt x="5143" y="323"/>
                </a:lnTo>
                <a:lnTo>
                  <a:pt x="5143" y="317"/>
                </a:lnTo>
                <a:lnTo>
                  <a:pt x="5144" y="320"/>
                </a:lnTo>
                <a:lnTo>
                  <a:pt x="5144" y="317"/>
                </a:lnTo>
                <a:lnTo>
                  <a:pt x="5145" y="317"/>
                </a:lnTo>
                <a:lnTo>
                  <a:pt x="5145" y="315"/>
                </a:lnTo>
                <a:lnTo>
                  <a:pt x="5146" y="312"/>
                </a:lnTo>
                <a:lnTo>
                  <a:pt x="5146" y="314"/>
                </a:lnTo>
                <a:lnTo>
                  <a:pt x="5147" y="333"/>
                </a:lnTo>
                <a:lnTo>
                  <a:pt x="5148" y="314"/>
                </a:lnTo>
                <a:lnTo>
                  <a:pt x="5148" y="271"/>
                </a:lnTo>
                <a:lnTo>
                  <a:pt x="5149" y="227"/>
                </a:lnTo>
                <a:lnTo>
                  <a:pt x="5149" y="184"/>
                </a:lnTo>
                <a:lnTo>
                  <a:pt x="5150" y="140"/>
                </a:lnTo>
                <a:lnTo>
                  <a:pt x="5151" y="184"/>
                </a:lnTo>
                <a:lnTo>
                  <a:pt x="5151" y="228"/>
                </a:lnTo>
                <a:lnTo>
                  <a:pt x="5152" y="271"/>
                </a:lnTo>
                <a:lnTo>
                  <a:pt x="5153" y="315"/>
                </a:lnTo>
                <a:lnTo>
                  <a:pt x="5153" y="359"/>
                </a:lnTo>
                <a:lnTo>
                  <a:pt x="5154" y="367"/>
                </a:lnTo>
                <a:lnTo>
                  <a:pt x="5154" y="367"/>
                </a:lnTo>
                <a:lnTo>
                  <a:pt x="5155" y="368"/>
                </a:lnTo>
                <a:lnTo>
                  <a:pt x="5156" y="367"/>
                </a:lnTo>
                <a:lnTo>
                  <a:pt x="5156" y="370"/>
                </a:lnTo>
                <a:lnTo>
                  <a:pt x="5157" y="370"/>
                </a:lnTo>
                <a:lnTo>
                  <a:pt x="5157" y="370"/>
                </a:lnTo>
                <a:lnTo>
                  <a:pt x="5158" y="372"/>
                </a:lnTo>
                <a:lnTo>
                  <a:pt x="5159" y="372"/>
                </a:lnTo>
                <a:lnTo>
                  <a:pt x="5159" y="376"/>
                </a:lnTo>
                <a:lnTo>
                  <a:pt x="5160" y="376"/>
                </a:lnTo>
                <a:lnTo>
                  <a:pt x="5160" y="378"/>
                </a:lnTo>
                <a:lnTo>
                  <a:pt x="5161" y="378"/>
                </a:lnTo>
                <a:lnTo>
                  <a:pt x="5161" y="378"/>
                </a:lnTo>
                <a:lnTo>
                  <a:pt x="5162" y="377"/>
                </a:lnTo>
                <a:lnTo>
                  <a:pt x="5162" y="375"/>
                </a:lnTo>
                <a:lnTo>
                  <a:pt x="5163" y="374"/>
                </a:lnTo>
                <a:lnTo>
                  <a:pt x="5164" y="370"/>
                </a:lnTo>
                <a:lnTo>
                  <a:pt x="5164" y="359"/>
                </a:lnTo>
                <a:lnTo>
                  <a:pt x="5165" y="356"/>
                </a:lnTo>
                <a:lnTo>
                  <a:pt x="5166" y="346"/>
                </a:lnTo>
                <a:lnTo>
                  <a:pt x="5166" y="339"/>
                </a:lnTo>
                <a:lnTo>
                  <a:pt x="5167" y="330"/>
                </a:lnTo>
                <a:lnTo>
                  <a:pt x="5167" y="319"/>
                </a:lnTo>
                <a:lnTo>
                  <a:pt x="5168" y="311"/>
                </a:lnTo>
                <a:lnTo>
                  <a:pt x="5169" y="305"/>
                </a:lnTo>
                <a:lnTo>
                  <a:pt x="5169" y="304"/>
                </a:lnTo>
                <a:lnTo>
                  <a:pt x="5170" y="304"/>
                </a:lnTo>
                <a:lnTo>
                  <a:pt x="5171" y="310"/>
                </a:lnTo>
                <a:lnTo>
                  <a:pt x="5171" y="308"/>
                </a:lnTo>
                <a:lnTo>
                  <a:pt x="5172" y="312"/>
                </a:lnTo>
                <a:lnTo>
                  <a:pt x="5172" y="316"/>
                </a:lnTo>
                <a:lnTo>
                  <a:pt x="5173" y="316"/>
                </a:lnTo>
                <a:lnTo>
                  <a:pt x="5173" y="317"/>
                </a:lnTo>
                <a:lnTo>
                  <a:pt x="5174" y="317"/>
                </a:lnTo>
                <a:lnTo>
                  <a:pt x="5175" y="323"/>
                </a:lnTo>
                <a:lnTo>
                  <a:pt x="5175" y="320"/>
                </a:lnTo>
                <a:lnTo>
                  <a:pt x="5176" y="322"/>
                </a:lnTo>
                <a:lnTo>
                  <a:pt x="5176" y="321"/>
                </a:lnTo>
                <a:lnTo>
                  <a:pt x="5177" y="321"/>
                </a:lnTo>
                <a:lnTo>
                  <a:pt x="5177" y="323"/>
                </a:lnTo>
                <a:lnTo>
                  <a:pt x="5178" y="316"/>
                </a:lnTo>
                <a:lnTo>
                  <a:pt x="5179" y="324"/>
                </a:lnTo>
                <a:lnTo>
                  <a:pt x="5179" y="323"/>
                </a:lnTo>
                <a:lnTo>
                  <a:pt x="5180" y="325"/>
                </a:lnTo>
                <a:lnTo>
                  <a:pt x="5180" y="320"/>
                </a:lnTo>
                <a:lnTo>
                  <a:pt x="5181" y="326"/>
                </a:lnTo>
                <a:lnTo>
                  <a:pt x="5182" y="325"/>
                </a:lnTo>
                <a:lnTo>
                  <a:pt x="5182" y="328"/>
                </a:lnTo>
                <a:lnTo>
                  <a:pt x="5183" y="332"/>
                </a:lnTo>
                <a:lnTo>
                  <a:pt x="5184" y="331"/>
                </a:lnTo>
                <a:lnTo>
                  <a:pt x="5184" y="331"/>
                </a:lnTo>
                <a:lnTo>
                  <a:pt x="5185" y="330"/>
                </a:lnTo>
                <a:lnTo>
                  <a:pt x="5185" y="331"/>
                </a:lnTo>
                <a:lnTo>
                  <a:pt x="5186" y="332"/>
                </a:lnTo>
                <a:lnTo>
                  <a:pt x="5187" y="330"/>
                </a:lnTo>
                <a:lnTo>
                  <a:pt x="5187" y="327"/>
                </a:lnTo>
                <a:lnTo>
                  <a:pt x="5188" y="328"/>
                </a:lnTo>
                <a:lnTo>
                  <a:pt x="5188" y="330"/>
                </a:lnTo>
                <a:lnTo>
                  <a:pt x="5189" y="329"/>
                </a:lnTo>
                <a:lnTo>
                  <a:pt x="5189" y="325"/>
                </a:lnTo>
                <a:lnTo>
                  <a:pt x="5190" y="328"/>
                </a:lnTo>
                <a:lnTo>
                  <a:pt x="5191" y="321"/>
                </a:lnTo>
                <a:lnTo>
                  <a:pt x="5191" y="322"/>
                </a:lnTo>
                <a:lnTo>
                  <a:pt x="5192" y="316"/>
                </a:lnTo>
                <a:lnTo>
                  <a:pt x="5192" y="317"/>
                </a:lnTo>
                <a:lnTo>
                  <a:pt x="5193" y="315"/>
                </a:lnTo>
                <a:lnTo>
                  <a:pt x="5193" y="300"/>
                </a:lnTo>
                <a:lnTo>
                  <a:pt x="5194" y="306"/>
                </a:lnTo>
                <a:lnTo>
                  <a:pt x="5195" y="293"/>
                </a:lnTo>
                <a:lnTo>
                  <a:pt x="5195" y="302"/>
                </a:lnTo>
                <a:lnTo>
                  <a:pt x="5196" y="303"/>
                </a:lnTo>
                <a:lnTo>
                  <a:pt x="5197" y="301"/>
                </a:lnTo>
                <a:lnTo>
                  <a:pt x="5197" y="314"/>
                </a:lnTo>
                <a:lnTo>
                  <a:pt x="5198" y="317"/>
                </a:lnTo>
                <a:lnTo>
                  <a:pt x="5198" y="326"/>
                </a:lnTo>
                <a:lnTo>
                  <a:pt x="5199" y="325"/>
                </a:lnTo>
                <a:lnTo>
                  <a:pt x="5200" y="327"/>
                </a:lnTo>
                <a:lnTo>
                  <a:pt x="5200" y="328"/>
                </a:lnTo>
                <a:lnTo>
                  <a:pt x="5201" y="327"/>
                </a:lnTo>
                <a:lnTo>
                  <a:pt x="5202" y="333"/>
                </a:lnTo>
                <a:lnTo>
                  <a:pt x="5202" y="327"/>
                </a:lnTo>
                <a:lnTo>
                  <a:pt x="5203" y="331"/>
                </a:lnTo>
                <a:lnTo>
                  <a:pt x="5203" y="330"/>
                </a:lnTo>
                <a:lnTo>
                  <a:pt x="5204" y="327"/>
                </a:lnTo>
                <a:lnTo>
                  <a:pt x="5204" y="328"/>
                </a:lnTo>
                <a:lnTo>
                  <a:pt x="5205" y="323"/>
                </a:lnTo>
                <a:lnTo>
                  <a:pt x="5205" y="325"/>
                </a:lnTo>
                <a:lnTo>
                  <a:pt x="5206" y="323"/>
                </a:lnTo>
                <a:lnTo>
                  <a:pt x="5207" y="344"/>
                </a:lnTo>
                <a:lnTo>
                  <a:pt x="5207" y="317"/>
                </a:lnTo>
                <a:lnTo>
                  <a:pt x="5208" y="274"/>
                </a:lnTo>
                <a:lnTo>
                  <a:pt x="5208" y="230"/>
                </a:lnTo>
                <a:lnTo>
                  <a:pt x="5209" y="187"/>
                </a:lnTo>
                <a:lnTo>
                  <a:pt x="5210" y="144"/>
                </a:lnTo>
                <a:lnTo>
                  <a:pt x="5210" y="187"/>
                </a:lnTo>
                <a:lnTo>
                  <a:pt x="5211" y="231"/>
                </a:lnTo>
                <a:lnTo>
                  <a:pt x="5211" y="275"/>
                </a:lnTo>
                <a:lnTo>
                  <a:pt x="5212" y="318"/>
                </a:lnTo>
                <a:lnTo>
                  <a:pt x="5213" y="362"/>
                </a:lnTo>
                <a:lnTo>
                  <a:pt x="5213" y="370"/>
                </a:lnTo>
                <a:lnTo>
                  <a:pt x="5214" y="371"/>
                </a:lnTo>
                <a:lnTo>
                  <a:pt x="5215" y="372"/>
                </a:lnTo>
                <a:lnTo>
                  <a:pt x="5215" y="372"/>
                </a:lnTo>
                <a:lnTo>
                  <a:pt x="5216" y="374"/>
                </a:lnTo>
                <a:lnTo>
                  <a:pt x="5216" y="372"/>
                </a:lnTo>
                <a:lnTo>
                  <a:pt x="5217" y="376"/>
                </a:lnTo>
                <a:lnTo>
                  <a:pt x="5218" y="376"/>
                </a:lnTo>
                <a:lnTo>
                  <a:pt x="5218" y="380"/>
                </a:lnTo>
                <a:lnTo>
                  <a:pt x="5219" y="381"/>
                </a:lnTo>
                <a:lnTo>
                  <a:pt x="5219" y="381"/>
                </a:lnTo>
                <a:lnTo>
                  <a:pt x="5220" y="382"/>
                </a:lnTo>
                <a:lnTo>
                  <a:pt x="5220" y="380"/>
                </a:lnTo>
                <a:lnTo>
                  <a:pt x="5221" y="382"/>
                </a:lnTo>
                <a:lnTo>
                  <a:pt x="5221" y="379"/>
                </a:lnTo>
                <a:lnTo>
                  <a:pt x="5222" y="377"/>
                </a:lnTo>
                <a:lnTo>
                  <a:pt x="5223" y="373"/>
                </a:lnTo>
                <a:lnTo>
                  <a:pt x="5223" y="366"/>
                </a:lnTo>
                <a:lnTo>
                  <a:pt x="5224" y="362"/>
                </a:lnTo>
                <a:lnTo>
                  <a:pt x="5224" y="351"/>
                </a:lnTo>
                <a:lnTo>
                  <a:pt x="5225" y="345"/>
                </a:lnTo>
                <a:lnTo>
                  <a:pt x="5226" y="334"/>
                </a:lnTo>
                <a:lnTo>
                  <a:pt x="5226" y="326"/>
                </a:lnTo>
                <a:lnTo>
                  <a:pt x="5227" y="316"/>
                </a:lnTo>
                <a:lnTo>
                  <a:pt x="5228" y="308"/>
                </a:lnTo>
                <a:lnTo>
                  <a:pt x="5228" y="307"/>
                </a:lnTo>
                <a:lnTo>
                  <a:pt x="5229" y="304"/>
                </a:lnTo>
                <a:lnTo>
                  <a:pt x="5229" y="312"/>
                </a:lnTo>
                <a:lnTo>
                  <a:pt x="5230" y="314"/>
                </a:lnTo>
                <a:lnTo>
                  <a:pt x="5231" y="318"/>
                </a:lnTo>
                <a:lnTo>
                  <a:pt x="5231" y="321"/>
                </a:lnTo>
                <a:lnTo>
                  <a:pt x="5232" y="320"/>
                </a:lnTo>
                <a:lnTo>
                  <a:pt x="5232" y="325"/>
                </a:lnTo>
                <a:lnTo>
                  <a:pt x="5233" y="322"/>
                </a:lnTo>
                <a:lnTo>
                  <a:pt x="5234" y="325"/>
                </a:lnTo>
                <a:lnTo>
                  <a:pt x="5234" y="325"/>
                </a:lnTo>
                <a:lnTo>
                  <a:pt x="5235" y="326"/>
                </a:lnTo>
                <a:lnTo>
                  <a:pt x="5235" y="326"/>
                </a:lnTo>
                <a:lnTo>
                  <a:pt x="5236" y="327"/>
                </a:lnTo>
                <a:lnTo>
                  <a:pt x="5236" y="330"/>
                </a:lnTo>
                <a:lnTo>
                  <a:pt x="5237" y="327"/>
                </a:lnTo>
                <a:lnTo>
                  <a:pt x="5237" y="330"/>
                </a:lnTo>
                <a:lnTo>
                  <a:pt x="5238" y="330"/>
                </a:lnTo>
                <a:lnTo>
                  <a:pt x="5239" y="329"/>
                </a:lnTo>
                <a:lnTo>
                  <a:pt x="5239" y="332"/>
                </a:lnTo>
                <a:lnTo>
                  <a:pt x="5240" y="330"/>
                </a:lnTo>
                <a:lnTo>
                  <a:pt x="5241" y="332"/>
                </a:lnTo>
                <a:lnTo>
                  <a:pt x="5241" y="330"/>
                </a:lnTo>
                <a:lnTo>
                  <a:pt x="5242" y="330"/>
                </a:lnTo>
                <a:lnTo>
                  <a:pt x="5242" y="333"/>
                </a:lnTo>
                <a:lnTo>
                  <a:pt x="5243" y="329"/>
                </a:lnTo>
                <a:lnTo>
                  <a:pt x="5244" y="330"/>
                </a:lnTo>
                <a:lnTo>
                  <a:pt x="5244" y="330"/>
                </a:lnTo>
                <a:lnTo>
                  <a:pt x="5245" y="327"/>
                </a:lnTo>
                <a:lnTo>
                  <a:pt x="5246" y="325"/>
                </a:lnTo>
                <a:lnTo>
                  <a:pt x="5246" y="323"/>
                </a:lnTo>
                <a:lnTo>
                  <a:pt x="5247" y="323"/>
                </a:lnTo>
                <a:lnTo>
                  <a:pt x="5247" y="320"/>
                </a:lnTo>
                <a:lnTo>
                  <a:pt x="5248" y="324"/>
                </a:lnTo>
                <a:lnTo>
                  <a:pt x="5248" y="320"/>
                </a:lnTo>
                <a:lnTo>
                  <a:pt x="5249" y="320"/>
                </a:lnTo>
                <a:lnTo>
                  <a:pt x="5250" y="320"/>
                </a:lnTo>
                <a:lnTo>
                  <a:pt x="5250" y="317"/>
                </a:lnTo>
                <a:lnTo>
                  <a:pt x="5251" y="317"/>
                </a:lnTo>
                <a:lnTo>
                  <a:pt x="5251" y="312"/>
                </a:lnTo>
                <a:lnTo>
                  <a:pt x="5252" y="310"/>
                </a:lnTo>
                <a:lnTo>
                  <a:pt x="5252" y="308"/>
                </a:lnTo>
                <a:lnTo>
                  <a:pt x="5253" y="290"/>
                </a:lnTo>
                <a:lnTo>
                  <a:pt x="5254" y="305"/>
                </a:lnTo>
                <a:lnTo>
                  <a:pt x="5254" y="287"/>
                </a:lnTo>
                <a:lnTo>
                  <a:pt x="5255" y="297"/>
                </a:lnTo>
                <a:lnTo>
                  <a:pt x="5255" y="298"/>
                </a:lnTo>
                <a:lnTo>
                  <a:pt x="5256" y="303"/>
                </a:lnTo>
                <a:lnTo>
                  <a:pt x="5257" y="308"/>
                </a:lnTo>
                <a:lnTo>
                  <a:pt x="5257" y="316"/>
                </a:lnTo>
                <a:lnTo>
                  <a:pt x="5258" y="321"/>
                </a:lnTo>
                <a:lnTo>
                  <a:pt x="5259" y="322"/>
                </a:lnTo>
                <a:lnTo>
                  <a:pt x="5259" y="323"/>
                </a:lnTo>
                <a:lnTo>
                  <a:pt x="5260" y="321"/>
                </a:lnTo>
                <a:lnTo>
                  <a:pt x="5260" y="323"/>
                </a:lnTo>
                <a:lnTo>
                  <a:pt x="5261" y="323"/>
                </a:lnTo>
                <a:lnTo>
                  <a:pt x="5262" y="323"/>
                </a:lnTo>
                <a:lnTo>
                  <a:pt x="5262" y="326"/>
                </a:lnTo>
                <a:lnTo>
                  <a:pt x="5263" y="322"/>
                </a:lnTo>
                <a:lnTo>
                  <a:pt x="5263" y="322"/>
                </a:lnTo>
                <a:lnTo>
                  <a:pt x="5264" y="320"/>
                </a:lnTo>
                <a:lnTo>
                  <a:pt x="5265" y="318"/>
                </a:lnTo>
                <a:lnTo>
                  <a:pt x="5265" y="317"/>
                </a:lnTo>
                <a:lnTo>
                  <a:pt x="5266" y="335"/>
                </a:lnTo>
                <a:lnTo>
                  <a:pt x="5266" y="316"/>
                </a:lnTo>
                <a:lnTo>
                  <a:pt x="5267" y="272"/>
                </a:lnTo>
                <a:lnTo>
                  <a:pt x="5267" y="229"/>
                </a:lnTo>
                <a:lnTo>
                  <a:pt x="5268" y="186"/>
                </a:lnTo>
                <a:lnTo>
                  <a:pt x="5268" y="142"/>
                </a:lnTo>
                <a:lnTo>
                  <a:pt x="5269" y="186"/>
                </a:lnTo>
                <a:lnTo>
                  <a:pt x="5270" y="230"/>
                </a:lnTo>
                <a:lnTo>
                  <a:pt x="5270" y="274"/>
                </a:lnTo>
                <a:lnTo>
                  <a:pt x="5271" y="317"/>
                </a:lnTo>
                <a:lnTo>
                  <a:pt x="5272" y="361"/>
                </a:lnTo>
                <a:lnTo>
                  <a:pt x="5272" y="367"/>
                </a:lnTo>
                <a:lnTo>
                  <a:pt x="5273" y="370"/>
                </a:lnTo>
                <a:lnTo>
                  <a:pt x="5273" y="370"/>
                </a:lnTo>
                <a:lnTo>
                  <a:pt x="5274" y="369"/>
                </a:lnTo>
                <a:lnTo>
                  <a:pt x="5275" y="373"/>
                </a:lnTo>
                <a:lnTo>
                  <a:pt x="5275" y="370"/>
                </a:lnTo>
                <a:lnTo>
                  <a:pt x="5276" y="372"/>
                </a:lnTo>
                <a:lnTo>
                  <a:pt x="5277" y="374"/>
                </a:lnTo>
                <a:lnTo>
                  <a:pt x="5277" y="374"/>
                </a:lnTo>
                <a:lnTo>
                  <a:pt x="5278" y="376"/>
                </a:lnTo>
                <a:lnTo>
                  <a:pt x="5278" y="375"/>
                </a:lnTo>
                <a:lnTo>
                  <a:pt x="5279" y="378"/>
                </a:lnTo>
                <a:lnTo>
                  <a:pt x="5279" y="377"/>
                </a:lnTo>
                <a:lnTo>
                  <a:pt x="5280" y="378"/>
                </a:lnTo>
                <a:lnTo>
                  <a:pt x="5281" y="376"/>
                </a:lnTo>
                <a:lnTo>
                  <a:pt x="5281" y="371"/>
                </a:lnTo>
                <a:lnTo>
                  <a:pt x="5282" y="369"/>
                </a:lnTo>
                <a:lnTo>
                  <a:pt x="5282" y="363"/>
                </a:lnTo>
                <a:lnTo>
                  <a:pt x="5283" y="357"/>
                </a:lnTo>
                <a:lnTo>
                  <a:pt x="5283" y="348"/>
                </a:lnTo>
                <a:lnTo>
                  <a:pt x="5284" y="338"/>
                </a:lnTo>
                <a:lnTo>
                  <a:pt x="5285" y="331"/>
                </a:lnTo>
                <a:lnTo>
                  <a:pt x="5285" y="318"/>
                </a:lnTo>
                <a:lnTo>
                  <a:pt x="5286" y="313"/>
                </a:lnTo>
                <a:lnTo>
                  <a:pt x="5286" y="300"/>
                </a:lnTo>
                <a:lnTo>
                  <a:pt x="5287" y="296"/>
                </a:lnTo>
                <a:lnTo>
                  <a:pt x="5288" y="294"/>
                </a:lnTo>
                <a:lnTo>
                  <a:pt x="5288" y="293"/>
                </a:lnTo>
                <a:lnTo>
                  <a:pt x="5289" y="302"/>
                </a:lnTo>
                <a:lnTo>
                  <a:pt x="5290" y="302"/>
                </a:lnTo>
                <a:lnTo>
                  <a:pt x="5290" y="307"/>
                </a:lnTo>
                <a:lnTo>
                  <a:pt x="5291" y="308"/>
                </a:lnTo>
                <a:lnTo>
                  <a:pt x="5291" y="308"/>
                </a:lnTo>
                <a:lnTo>
                  <a:pt x="5292" y="310"/>
                </a:lnTo>
                <a:lnTo>
                  <a:pt x="5293" y="312"/>
                </a:lnTo>
                <a:lnTo>
                  <a:pt x="5293" y="316"/>
                </a:lnTo>
                <a:lnTo>
                  <a:pt x="5294" y="311"/>
                </a:lnTo>
                <a:lnTo>
                  <a:pt x="5294" y="311"/>
                </a:lnTo>
                <a:lnTo>
                  <a:pt x="5295" y="314"/>
                </a:lnTo>
                <a:lnTo>
                  <a:pt x="5295" y="314"/>
                </a:lnTo>
                <a:lnTo>
                  <a:pt x="5296" y="317"/>
                </a:lnTo>
                <a:lnTo>
                  <a:pt x="5297" y="312"/>
                </a:lnTo>
                <a:lnTo>
                  <a:pt x="5297" y="318"/>
                </a:lnTo>
                <a:lnTo>
                  <a:pt x="5298" y="316"/>
                </a:lnTo>
                <a:lnTo>
                  <a:pt x="5298" y="316"/>
                </a:lnTo>
                <a:lnTo>
                  <a:pt x="5299" y="317"/>
                </a:lnTo>
                <a:lnTo>
                  <a:pt x="5299" y="319"/>
                </a:lnTo>
                <a:lnTo>
                  <a:pt x="5300" y="322"/>
                </a:lnTo>
                <a:lnTo>
                  <a:pt x="5301" y="321"/>
                </a:lnTo>
                <a:lnTo>
                  <a:pt x="5301" y="324"/>
                </a:lnTo>
                <a:lnTo>
                  <a:pt x="5302" y="325"/>
                </a:lnTo>
                <a:lnTo>
                  <a:pt x="5303" y="326"/>
                </a:lnTo>
                <a:lnTo>
                  <a:pt x="5303" y="330"/>
                </a:lnTo>
                <a:lnTo>
                  <a:pt x="5304" y="327"/>
                </a:lnTo>
                <a:lnTo>
                  <a:pt x="5304" y="328"/>
                </a:lnTo>
                <a:lnTo>
                  <a:pt x="5305" y="325"/>
                </a:lnTo>
                <a:lnTo>
                  <a:pt x="5306" y="330"/>
                </a:lnTo>
                <a:lnTo>
                  <a:pt x="5306" y="324"/>
                </a:lnTo>
                <a:lnTo>
                  <a:pt x="5307" y="325"/>
                </a:lnTo>
                <a:lnTo>
                  <a:pt x="5308" y="327"/>
                </a:lnTo>
                <a:lnTo>
                  <a:pt x="5308" y="323"/>
                </a:lnTo>
                <a:lnTo>
                  <a:pt x="5309" y="326"/>
                </a:lnTo>
                <a:lnTo>
                  <a:pt x="5309" y="322"/>
                </a:lnTo>
                <a:lnTo>
                  <a:pt x="5310" y="319"/>
                </a:lnTo>
                <a:lnTo>
                  <a:pt x="5310" y="319"/>
                </a:lnTo>
                <a:lnTo>
                  <a:pt x="5311" y="315"/>
                </a:lnTo>
                <a:lnTo>
                  <a:pt x="5311" y="315"/>
                </a:lnTo>
                <a:lnTo>
                  <a:pt x="5312" y="312"/>
                </a:lnTo>
                <a:lnTo>
                  <a:pt x="5313" y="297"/>
                </a:lnTo>
                <a:lnTo>
                  <a:pt x="5313" y="305"/>
                </a:lnTo>
                <a:lnTo>
                  <a:pt x="5314" y="295"/>
                </a:lnTo>
                <a:lnTo>
                  <a:pt x="5314" y="297"/>
                </a:lnTo>
                <a:lnTo>
                  <a:pt x="5315" y="299"/>
                </a:lnTo>
                <a:lnTo>
                  <a:pt x="5316" y="300"/>
                </a:lnTo>
                <a:lnTo>
                  <a:pt x="5316" y="304"/>
                </a:lnTo>
                <a:lnTo>
                  <a:pt x="5317" y="318"/>
                </a:lnTo>
                <a:lnTo>
                  <a:pt x="5317" y="320"/>
                </a:lnTo>
                <a:lnTo>
                  <a:pt x="5318" y="323"/>
                </a:lnTo>
                <a:lnTo>
                  <a:pt x="5319" y="326"/>
                </a:lnTo>
                <a:lnTo>
                  <a:pt x="5319" y="321"/>
                </a:lnTo>
                <a:lnTo>
                  <a:pt x="5320" y="330"/>
                </a:lnTo>
                <a:lnTo>
                  <a:pt x="5321" y="323"/>
                </a:lnTo>
                <a:lnTo>
                  <a:pt x="5321" y="326"/>
                </a:lnTo>
                <a:lnTo>
                  <a:pt x="5322" y="325"/>
                </a:lnTo>
                <a:lnTo>
                  <a:pt x="5322" y="324"/>
                </a:lnTo>
                <a:lnTo>
                  <a:pt x="5323" y="325"/>
                </a:lnTo>
                <a:lnTo>
                  <a:pt x="5324" y="323"/>
                </a:lnTo>
                <a:lnTo>
                  <a:pt x="5324" y="323"/>
                </a:lnTo>
                <a:lnTo>
                  <a:pt x="5325" y="317"/>
                </a:lnTo>
                <a:lnTo>
                  <a:pt x="5325" y="330"/>
                </a:lnTo>
                <a:lnTo>
                  <a:pt x="5326" y="342"/>
                </a:lnTo>
                <a:lnTo>
                  <a:pt x="5326" y="299"/>
                </a:lnTo>
                <a:lnTo>
                  <a:pt x="5327" y="256"/>
                </a:lnTo>
                <a:lnTo>
                  <a:pt x="5327" y="212"/>
                </a:lnTo>
                <a:lnTo>
                  <a:pt x="5328" y="169"/>
                </a:lnTo>
                <a:lnTo>
                  <a:pt x="5329" y="213"/>
                </a:lnTo>
                <a:lnTo>
                  <a:pt x="5329" y="256"/>
                </a:lnTo>
                <a:lnTo>
                  <a:pt x="5330" y="300"/>
                </a:lnTo>
                <a:lnTo>
                  <a:pt x="5330" y="344"/>
                </a:lnTo>
                <a:lnTo>
                  <a:pt x="5331" y="372"/>
                </a:lnTo>
                <a:lnTo>
                  <a:pt x="5332" y="367"/>
                </a:lnTo>
                <a:lnTo>
                  <a:pt x="5332" y="367"/>
                </a:lnTo>
                <a:lnTo>
                  <a:pt x="5333" y="369"/>
                </a:lnTo>
                <a:lnTo>
                  <a:pt x="5334" y="367"/>
                </a:lnTo>
                <a:lnTo>
                  <a:pt x="5334" y="374"/>
                </a:lnTo>
                <a:lnTo>
                  <a:pt x="5335" y="370"/>
                </a:lnTo>
                <a:lnTo>
                  <a:pt x="5335" y="375"/>
                </a:lnTo>
                <a:lnTo>
                  <a:pt x="5336" y="378"/>
                </a:lnTo>
                <a:lnTo>
                  <a:pt x="5337" y="374"/>
                </a:lnTo>
                <a:lnTo>
                  <a:pt x="5337" y="377"/>
                </a:lnTo>
                <a:lnTo>
                  <a:pt x="5338" y="378"/>
                </a:lnTo>
                <a:lnTo>
                  <a:pt x="5338" y="382"/>
                </a:lnTo>
                <a:lnTo>
                  <a:pt x="5339" y="377"/>
                </a:lnTo>
                <a:lnTo>
                  <a:pt x="5340" y="383"/>
                </a:lnTo>
                <a:lnTo>
                  <a:pt x="5340" y="381"/>
                </a:lnTo>
                <a:lnTo>
                  <a:pt x="5341" y="379"/>
                </a:lnTo>
                <a:lnTo>
                  <a:pt x="5341" y="376"/>
                </a:lnTo>
                <a:lnTo>
                  <a:pt x="5342" y="369"/>
                </a:lnTo>
                <a:lnTo>
                  <a:pt x="5342" y="367"/>
                </a:lnTo>
                <a:lnTo>
                  <a:pt x="5343" y="360"/>
                </a:lnTo>
                <a:lnTo>
                  <a:pt x="5344" y="351"/>
                </a:lnTo>
                <a:lnTo>
                  <a:pt x="5344" y="344"/>
                </a:lnTo>
                <a:lnTo>
                  <a:pt x="5345" y="334"/>
                </a:lnTo>
                <a:lnTo>
                  <a:pt x="5345" y="326"/>
                </a:lnTo>
                <a:lnTo>
                  <a:pt x="5346" y="314"/>
                </a:lnTo>
                <a:lnTo>
                  <a:pt x="5347" y="310"/>
                </a:lnTo>
                <a:lnTo>
                  <a:pt x="5347" y="307"/>
                </a:lnTo>
                <a:lnTo>
                  <a:pt x="5348" y="310"/>
                </a:lnTo>
                <a:lnTo>
                  <a:pt x="5348" y="312"/>
                </a:lnTo>
                <a:lnTo>
                  <a:pt x="5349" y="314"/>
                </a:lnTo>
                <a:lnTo>
                  <a:pt x="5350" y="318"/>
                </a:lnTo>
                <a:lnTo>
                  <a:pt x="5350" y="321"/>
                </a:lnTo>
                <a:lnTo>
                  <a:pt x="5351" y="324"/>
                </a:lnTo>
                <a:lnTo>
                  <a:pt x="5352" y="323"/>
                </a:lnTo>
                <a:lnTo>
                  <a:pt x="5352" y="325"/>
                </a:lnTo>
                <a:lnTo>
                  <a:pt x="5353" y="325"/>
                </a:lnTo>
                <a:lnTo>
                  <a:pt x="5353" y="323"/>
                </a:lnTo>
                <a:lnTo>
                  <a:pt x="5354" y="326"/>
                </a:lnTo>
                <a:lnTo>
                  <a:pt x="5354" y="325"/>
                </a:lnTo>
                <a:lnTo>
                  <a:pt x="5355" y="326"/>
                </a:lnTo>
                <a:lnTo>
                  <a:pt x="5356" y="326"/>
                </a:lnTo>
                <a:lnTo>
                  <a:pt x="5356" y="327"/>
                </a:lnTo>
                <a:lnTo>
                  <a:pt x="5357" y="328"/>
                </a:lnTo>
                <a:lnTo>
                  <a:pt x="5357" y="326"/>
                </a:lnTo>
                <a:lnTo>
                  <a:pt x="5358" y="330"/>
                </a:lnTo>
                <a:lnTo>
                  <a:pt x="5358" y="326"/>
                </a:lnTo>
                <a:lnTo>
                  <a:pt x="5359" y="330"/>
                </a:lnTo>
                <a:lnTo>
                  <a:pt x="5360" y="329"/>
                </a:lnTo>
                <a:lnTo>
                  <a:pt x="5360" y="328"/>
                </a:lnTo>
                <a:lnTo>
                  <a:pt x="5361" y="330"/>
                </a:lnTo>
                <a:lnTo>
                  <a:pt x="5362" y="328"/>
                </a:lnTo>
                <a:lnTo>
                  <a:pt x="5362" y="331"/>
                </a:lnTo>
                <a:lnTo>
                  <a:pt x="5363" y="329"/>
                </a:lnTo>
                <a:lnTo>
                  <a:pt x="5363" y="327"/>
                </a:lnTo>
                <a:lnTo>
                  <a:pt x="5364" y="326"/>
                </a:lnTo>
                <a:lnTo>
                  <a:pt x="5365" y="325"/>
                </a:lnTo>
                <a:lnTo>
                  <a:pt x="5365" y="326"/>
                </a:lnTo>
                <a:lnTo>
                  <a:pt x="5366" y="322"/>
                </a:lnTo>
                <a:lnTo>
                  <a:pt x="5366" y="325"/>
                </a:lnTo>
                <a:lnTo>
                  <a:pt x="5367" y="322"/>
                </a:lnTo>
                <a:lnTo>
                  <a:pt x="5368" y="322"/>
                </a:lnTo>
                <a:lnTo>
                  <a:pt x="5368" y="324"/>
                </a:lnTo>
                <a:lnTo>
                  <a:pt x="5369" y="318"/>
                </a:lnTo>
                <a:lnTo>
                  <a:pt x="5369" y="316"/>
                </a:lnTo>
                <a:lnTo>
                  <a:pt x="5370" y="314"/>
                </a:lnTo>
                <a:lnTo>
                  <a:pt x="5370" y="312"/>
                </a:lnTo>
                <a:lnTo>
                  <a:pt x="5371" y="308"/>
                </a:lnTo>
                <a:lnTo>
                  <a:pt x="5372" y="299"/>
                </a:lnTo>
                <a:lnTo>
                  <a:pt x="5372" y="292"/>
                </a:lnTo>
                <a:lnTo>
                  <a:pt x="5373" y="300"/>
                </a:lnTo>
                <a:lnTo>
                  <a:pt x="5373" y="292"/>
                </a:lnTo>
                <a:lnTo>
                  <a:pt x="5374" y="296"/>
                </a:lnTo>
                <a:lnTo>
                  <a:pt x="5375" y="296"/>
                </a:lnTo>
                <a:lnTo>
                  <a:pt x="5375" y="302"/>
                </a:lnTo>
                <a:lnTo>
                  <a:pt x="5376" y="313"/>
                </a:lnTo>
                <a:lnTo>
                  <a:pt x="5376" y="318"/>
                </a:lnTo>
                <a:lnTo>
                  <a:pt x="5377" y="320"/>
                </a:lnTo>
                <a:lnTo>
                  <a:pt x="5378" y="324"/>
                </a:lnTo>
                <a:lnTo>
                  <a:pt x="5378" y="322"/>
                </a:lnTo>
                <a:lnTo>
                  <a:pt x="5379" y="325"/>
                </a:lnTo>
                <a:lnTo>
                  <a:pt x="5379" y="322"/>
                </a:lnTo>
                <a:lnTo>
                  <a:pt x="5380" y="321"/>
                </a:lnTo>
                <a:lnTo>
                  <a:pt x="5381" y="324"/>
                </a:lnTo>
                <a:lnTo>
                  <a:pt x="5381" y="320"/>
                </a:lnTo>
                <a:lnTo>
                  <a:pt x="5382" y="323"/>
                </a:lnTo>
                <a:lnTo>
                  <a:pt x="5383" y="319"/>
                </a:lnTo>
                <a:lnTo>
                  <a:pt x="5383" y="320"/>
                </a:lnTo>
                <a:lnTo>
                  <a:pt x="5384" y="318"/>
                </a:lnTo>
                <a:lnTo>
                  <a:pt x="5384" y="331"/>
                </a:lnTo>
                <a:lnTo>
                  <a:pt x="5385" y="330"/>
                </a:lnTo>
                <a:lnTo>
                  <a:pt x="5385" y="286"/>
                </a:lnTo>
                <a:lnTo>
                  <a:pt x="5386" y="243"/>
                </a:lnTo>
                <a:lnTo>
                  <a:pt x="5386" y="199"/>
                </a:lnTo>
                <a:lnTo>
                  <a:pt x="5387" y="156"/>
                </a:lnTo>
                <a:lnTo>
                  <a:pt x="5388" y="200"/>
                </a:lnTo>
                <a:lnTo>
                  <a:pt x="5388" y="243"/>
                </a:lnTo>
                <a:lnTo>
                  <a:pt x="5389" y="287"/>
                </a:lnTo>
                <a:lnTo>
                  <a:pt x="5389" y="331"/>
                </a:lnTo>
                <a:lnTo>
                  <a:pt x="5390" y="371"/>
                </a:lnTo>
                <a:lnTo>
                  <a:pt x="5391" y="366"/>
                </a:lnTo>
                <a:lnTo>
                  <a:pt x="5391" y="367"/>
                </a:lnTo>
                <a:lnTo>
                  <a:pt x="5392" y="368"/>
                </a:lnTo>
                <a:lnTo>
                  <a:pt x="5393" y="367"/>
                </a:lnTo>
                <a:lnTo>
                  <a:pt x="5393" y="370"/>
                </a:lnTo>
                <a:lnTo>
                  <a:pt x="5394" y="369"/>
                </a:lnTo>
                <a:lnTo>
                  <a:pt x="5394" y="372"/>
                </a:lnTo>
                <a:lnTo>
                  <a:pt x="5395" y="374"/>
                </a:lnTo>
                <a:lnTo>
                  <a:pt x="5396" y="373"/>
                </a:lnTo>
                <a:lnTo>
                  <a:pt x="5396" y="376"/>
                </a:lnTo>
                <a:lnTo>
                  <a:pt x="5397" y="375"/>
                </a:lnTo>
                <a:lnTo>
                  <a:pt x="5397" y="379"/>
                </a:lnTo>
                <a:lnTo>
                  <a:pt x="5398" y="377"/>
                </a:lnTo>
                <a:lnTo>
                  <a:pt x="5399" y="377"/>
                </a:lnTo>
                <a:lnTo>
                  <a:pt x="5399" y="375"/>
                </a:lnTo>
                <a:lnTo>
                  <a:pt x="5400" y="372"/>
                </a:lnTo>
                <a:lnTo>
                  <a:pt x="5400" y="371"/>
                </a:lnTo>
                <a:lnTo>
                  <a:pt x="5401" y="364"/>
                </a:lnTo>
                <a:lnTo>
                  <a:pt x="5401" y="358"/>
                </a:lnTo>
                <a:lnTo>
                  <a:pt x="5402" y="351"/>
                </a:lnTo>
                <a:lnTo>
                  <a:pt x="5403" y="342"/>
                </a:lnTo>
                <a:lnTo>
                  <a:pt x="5403" y="336"/>
                </a:lnTo>
                <a:lnTo>
                  <a:pt x="5404" y="324"/>
                </a:lnTo>
                <a:lnTo>
                  <a:pt x="5404" y="317"/>
                </a:lnTo>
                <a:lnTo>
                  <a:pt x="5405" y="305"/>
                </a:lnTo>
                <a:lnTo>
                  <a:pt x="5406" y="300"/>
                </a:lnTo>
                <a:lnTo>
                  <a:pt x="5406" y="299"/>
                </a:lnTo>
                <a:lnTo>
                  <a:pt x="5407" y="299"/>
                </a:lnTo>
                <a:lnTo>
                  <a:pt x="5407" y="305"/>
                </a:lnTo>
                <a:lnTo>
                  <a:pt x="5408" y="307"/>
                </a:lnTo>
                <a:lnTo>
                  <a:pt x="5409" y="312"/>
                </a:lnTo>
                <a:lnTo>
                  <a:pt x="5409" y="312"/>
                </a:lnTo>
                <a:lnTo>
                  <a:pt x="5410" y="315"/>
                </a:lnTo>
                <a:lnTo>
                  <a:pt x="5410" y="316"/>
                </a:lnTo>
                <a:lnTo>
                  <a:pt x="5411" y="314"/>
                </a:lnTo>
                <a:lnTo>
                  <a:pt x="5412" y="319"/>
                </a:lnTo>
                <a:lnTo>
                  <a:pt x="5412" y="317"/>
                </a:lnTo>
                <a:lnTo>
                  <a:pt x="5413" y="318"/>
                </a:lnTo>
                <a:lnTo>
                  <a:pt x="5414" y="319"/>
                </a:lnTo>
                <a:lnTo>
                  <a:pt x="5414" y="318"/>
                </a:lnTo>
                <a:lnTo>
                  <a:pt x="5415" y="323"/>
                </a:lnTo>
                <a:lnTo>
                  <a:pt x="5415" y="320"/>
                </a:lnTo>
                <a:lnTo>
                  <a:pt x="5416" y="324"/>
                </a:lnTo>
                <a:lnTo>
                  <a:pt x="5416" y="320"/>
                </a:lnTo>
                <a:lnTo>
                  <a:pt x="5417" y="323"/>
                </a:lnTo>
                <a:lnTo>
                  <a:pt x="5417" y="323"/>
                </a:lnTo>
                <a:lnTo>
                  <a:pt x="5418" y="322"/>
                </a:lnTo>
                <a:lnTo>
                  <a:pt x="5419" y="326"/>
                </a:lnTo>
                <a:lnTo>
                  <a:pt x="5419" y="324"/>
                </a:lnTo>
                <a:lnTo>
                  <a:pt x="5420" y="327"/>
                </a:lnTo>
                <a:lnTo>
                  <a:pt x="5420" y="326"/>
                </a:lnTo>
                <a:lnTo>
                  <a:pt x="5421" y="326"/>
                </a:lnTo>
                <a:lnTo>
                  <a:pt x="5422" y="327"/>
                </a:lnTo>
                <a:lnTo>
                  <a:pt x="5422" y="325"/>
                </a:lnTo>
                <a:lnTo>
                  <a:pt x="5423" y="326"/>
                </a:lnTo>
                <a:lnTo>
                  <a:pt x="5424" y="323"/>
                </a:lnTo>
                <a:lnTo>
                  <a:pt x="5424" y="325"/>
                </a:lnTo>
                <a:lnTo>
                  <a:pt x="5425" y="324"/>
                </a:lnTo>
                <a:lnTo>
                  <a:pt x="5425" y="321"/>
                </a:lnTo>
                <a:lnTo>
                  <a:pt x="5426" y="323"/>
                </a:lnTo>
                <a:lnTo>
                  <a:pt x="5427" y="319"/>
                </a:lnTo>
                <a:lnTo>
                  <a:pt x="5427" y="319"/>
                </a:lnTo>
                <a:lnTo>
                  <a:pt x="5428" y="320"/>
                </a:lnTo>
                <a:lnTo>
                  <a:pt x="5428" y="317"/>
                </a:lnTo>
                <a:lnTo>
                  <a:pt x="5429" y="317"/>
                </a:lnTo>
                <a:lnTo>
                  <a:pt x="5430" y="312"/>
                </a:lnTo>
                <a:lnTo>
                  <a:pt x="5430" y="310"/>
                </a:lnTo>
                <a:lnTo>
                  <a:pt x="5431" y="304"/>
                </a:lnTo>
                <a:lnTo>
                  <a:pt x="5431" y="296"/>
                </a:lnTo>
                <a:lnTo>
                  <a:pt x="5432" y="290"/>
                </a:lnTo>
                <a:lnTo>
                  <a:pt x="5432" y="300"/>
                </a:lnTo>
                <a:lnTo>
                  <a:pt x="5433" y="286"/>
                </a:lnTo>
                <a:lnTo>
                  <a:pt x="5433" y="293"/>
                </a:lnTo>
                <a:lnTo>
                  <a:pt x="5434" y="293"/>
                </a:lnTo>
                <a:lnTo>
                  <a:pt x="5435" y="300"/>
                </a:lnTo>
                <a:lnTo>
                  <a:pt x="5435" y="310"/>
                </a:lnTo>
                <a:lnTo>
                  <a:pt x="5436" y="315"/>
                </a:lnTo>
                <a:lnTo>
                  <a:pt x="5437" y="323"/>
                </a:lnTo>
                <a:lnTo>
                  <a:pt x="5437" y="321"/>
                </a:lnTo>
                <a:lnTo>
                  <a:pt x="5438" y="319"/>
                </a:lnTo>
                <a:lnTo>
                  <a:pt x="5438" y="325"/>
                </a:lnTo>
                <a:lnTo>
                  <a:pt x="5439" y="320"/>
                </a:lnTo>
                <a:lnTo>
                  <a:pt x="5440" y="323"/>
                </a:lnTo>
                <a:lnTo>
                  <a:pt x="5440" y="323"/>
                </a:lnTo>
                <a:lnTo>
                  <a:pt x="5441" y="323"/>
                </a:lnTo>
                <a:lnTo>
                  <a:pt x="5442" y="325"/>
                </a:lnTo>
                <a:lnTo>
                  <a:pt x="5442" y="321"/>
                </a:lnTo>
                <a:lnTo>
                  <a:pt x="5443" y="321"/>
                </a:lnTo>
                <a:lnTo>
                  <a:pt x="5443" y="318"/>
                </a:lnTo>
                <a:lnTo>
                  <a:pt x="5444" y="315"/>
                </a:lnTo>
                <a:lnTo>
                  <a:pt x="5444" y="331"/>
                </a:lnTo>
                <a:lnTo>
                  <a:pt x="5445" y="328"/>
                </a:lnTo>
                <a:lnTo>
                  <a:pt x="5446" y="285"/>
                </a:lnTo>
                <a:lnTo>
                  <a:pt x="5446" y="241"/>
                </a:lnTo>
                <a:lnTo>
                  <a:pt x="5447" y="198"/>
                </a:lnTo>
                <a:lnTo>
                  <a:pt x="5447" y="155"/>
                </a:lnTo>
                <a:lnTo>
                  <a:pt x="5448" y="198"/>
                </a:lnTo>
                <a:lnTo>
                  <a:pt x="5448" y="242"/>
                </a:lnTo>
                <a:lnTo>
                  <a:pt x="5449" y="286"/>
                </a:lnTo>
                <a:lnTo>
                  <a:pt x="5450" y="330"/>
                </a:lnTo>
                <a:lnTo>
                  <a:pt x="5450" y="373"/>
                </a:lnTo>
                <a:lnTo>
                  <a:pt x="5451" y="369"/>
                </a:lnTo>
                <a:lnTo>
                  <a:pt x="5451" y="366"/>
                </a:lnTo>
                <a:lnTo>
                  <a:pt x="5452" y="367"/>
                </a:lnTo>
                <a:lnTo>
                  <a:pt x="5453" y="370"/>
                </a:lnTo>
                <a:lnTo>
                  <a:pt x="5453" y="369"/>
                </a:lnTo>
                <a:lnTo>
                  <a:pt x="5454" y="372"/>
                </a:lnTo>
                <a:lnTo>
                  <a:pt x="5455" y="372"/>
                </a:lnTo>
                <a:lnTo>
                  <a:pt x="5455" y="372"/>
                </a:lnTo>
                <a:lnTo>
                  <a:pt x="5456" y="375"/>
                </a:lnTo>
                <a:lnTo>
                  <a:pt x="5456" y="376"/>
                </a:lnTo>
                <a:lnTo>
                  <a:pt x="5457" y="377"/>
                </a:lnTo>
                <a:lnTo>
                  <a:pt x="5458" y="377"/>
                </a:lnTo>
                <a:lnTo>
                  <a:pt x="5458" y="379"/>
                </a:lnTo>
                <a:lnTo>
                  <a:pt x="5459" y="380"/>
                </a:lnTo>
                <a:lnTo>
                  <a:pt x="5459" y="379"/>
                </a:lnTo>
                <a:lnTo>
                  <a:pt x="5460" y="377"/>
                </a:lnTo>
                <a:lnTo>
                  <a:pt x="5460" y="372"/>
                </a:lnTo>
                <a:lnTo>
                  <a:pt x="5461" y="371"/>
                </a:lnTo>
                <a:lnTo>
                  <a:pt x="5462" y="362"/>
                </a:lnTo>
                <a:lnTo>
                  <a:pt x="5462" y="355"/>
                </a:lnTo>
                <a:lnTo>
                  <a:pt x="5463" y="348"/>
                </a:lnTo>
                <a:lnTo>
                  <a:pt x="5463" y="340"/>
                </a:lnTo>
                <a:lnTo>
                  <a:pt x="5464" y="332"/>
                </a:lnTo>
                <a:lnTo>
                  <a:pt x="5464" y="320"/>
                </a:lnTo>
                <a:lnTo>
                  <a:pt x="5465" y="318"/>
                </a:lnTo>
                <a:lnTo>
                  <a:pt x="5466" y="302"/>
                </a:lnTo>
                <a:lnTo>
                  <a:pt x="5466" y="305"/>
                </a:lnTo>
                <a:lnTo>
                  <a:pt x="5467" y="307"/>
                </a:lnTo>
                <a:lnTo>
                  <a:pt x="5468" y="303"/>
                </a:lnTo>
                <a:lnTo>
                  <a:pt x="5468" y="312"/>
                </a:lnTo>
                <a:lnTo>
                  <a:pt x="5469" y="310"/>
                </a:lnTo>
                <a:lnTo>
                  <a:pt x="5469" y="317"/>
                </a:lnTo>
                <a:lnTo>
                  <a:pt x="5470" y="316"/>
                </a:lnTo>
                <a:lnTo>
                  <a:pt x="5471" y="318"/>
                </a:lnTo>
                <a:lnTo>
                  <a:pt x="5471" y="322"/>
                </a:lnTo>
                <a:lnTo>
                  <a:pt x="5472" y="320"/>
                </a:lnTo>
                <a:lnTo>
                  <a:pt x="5473" y="324"/>
                </a:lnTo>
                <a:lnTo>
                  <a:pt x="5473" y="320"/>
                </a:lnTo>
                <a:lnTo>
                  <a:pt x="5474" y="325"/>
                </a:lnTo>
                <a:lnTo>
                  <a:pt x="5474" y="323"/>
                </a:lnTo>
                <a:lnTo>
                  <a:pt x="5475" y="322"/>
                </a:lnTo>
                <a:lnTo>
                  <a:pt x="5475" y="321"/>
                </a:lnTo>
                <a:lnTo>
                  <a:pt x="5476" y="320"/>
                </a:lnTo>
                <a:lnTo>
                  <a:pt x="5476" y="326"/>
                </a:lnTo>
                <a:lnTo>
                  <a:pt x="5477" y="324"/>
                </a:lnTo>
                <a:lnTo>
                  <a:pt x="5478" y="325"/>
                </a:lnTo>
                <a:lnTo>
                  <a:pt x="5478" y="327"/>
                </a:lnTo>
                <a:lnTo>
                  <a:pt x="5479" y="323"/>
                </a:lnTo>
                <a:lnTo>
                  <a:pt x="5479" y="328"/>
                </a:lnTo>
                <a:lnTo>
                  <a:pt x="5480" y="328"/>
                </a:lnTo>
                <a:lnTo>
                  <a:pt x="5481" y="331"/>
                </a:lnTo>
                <a:lnTo>
                  <a:pt x="5481" y="330"/>
                </a:lnTo>
                <a:lnTo>
                  <a:pt x="5482" y="331"/>
                </a:lnTo>
                <a:lnTo>
                  <a:pt x="5482" y="330"/>
                </a:lnTo>
                <a:lnTo>
                  <a:pt x="5483" y="327"/>
                </a:lnTo>
                <a:lnTo>
                  <a:pt x="5484" y="330"/>
                </a:lnTo>
                <a:lnTo>
                  <a:pt x="5484" y="326"/>
                </a:lnTo>
                <a:lnTo>
                  <a:pt x="5485" y="327"/>
                </a:lnTo>
                <a:lnTo>
                  <a:pt x="5486" y="326"/>
                </a:lnTo>
                <a:lnTo>
                  <a:pt x="5486" y="324"/>
                </a:lnTo>
                <a:lnTo>
                  <a:pt x="5487" y="327"/>
                </a:lnTo>
                <a:lnTo>
                  <a:pt x="5487" y="325"/>
                </a:lnTo>
                <a:lnTo>
                  <a:pt x="5488" y="323"/>
                </a:lnTo>
                <a:lnTo>
                  <a:pt x="5489" y="317"/>
                </a:lnTo>
                <a:lnTo>
                  <a:pt x="5489" y="317"/>
                </a:lnTo>
                <a:lnTo>
                  <a:pt x="5490" y="316"/>
                </a:lnTo>
                <a:lnTo>
                  <a:pt x="5490" y="310"/>
                </a:lnTo>
                <a:lnTo>
                  <a:pt x="5491" y="302"/>
                </a:lnTo>
                <a:lnTo>
                  <a:pt x="5491" y="295"/>
                </a:lnTo>
                <a:lnTo>
                  <a:pt x="5492" y="307"/>
                </a:lnTo>
                <a:lnTo>
                  <a:pt x="5492" y="289"/>
                </a:lnTo>
                <a:lnTo>
                  <a:pt x="5493" y="299"/>
                </a:lnTo>
                <a:lnTo>
                  <a:pt x="5494" y="298"/>
                </a:lnTo>
                <a:lnTo>
                  <a:pt x="5494" y="302"/>
                </a:lnTo>
                <a:lnTo>
                  <a:pt x="5495" y="316"/>
                </a:lnTo>
                <a:lnTo>
                  <a:pt x="5495" y="318"/>
                </a:lnTo>
                <a:lnTo>
                  <a:pt x="5496" y="324"/>
                </a:lnTo>
                <a:lnTo>
                  <a:pt x="5497" y="320"/>
                </a:lnTo>
                <a:lnTo>
                  <a:pt x="5497" y="323"/>
                </a:lnTo>
                <a:lnTo>
                  <a:pt x="5498" y="324"/>
                </a:lnTo>
                <a:lnTo>
                  <a:pt x="5499" y="324"/>
                </a:lnTo>
                <a:lnTo>
                  <a:pt x="5499" y="326"/>
                </a:lnTo>
                <a:lnTo>
                  <a:pt x="5500" y="322"/>
                </a:lnTo>
                <a:lnTo>
                  <a:pt x="5500" y="323"/>
                </a:lnTo>
                <a:lnTo>
                  <a:pt x="5501" y="323"/>
                </a:lnTo>
                <a:lnTo>
                  <a:pt x="5502" y="320"/>
                </a:lnTo>
                <a:lnTo>
                  <a:pt x="5502" y="320"/>
                </a:lnTo>
                <a:lnTo>
                  <a:pt x="5503" y="317"/>
                </a:lnTo>
                <a:lnTo>
                  <a:pt x="5503" y="323"/>
                </a:lnTo>
                <a:lnTo>
                  <a:pt x="5504" y="343"/>
                </a:lnTo>
                <a:lnTo>
                  <a:pt x="5505" y="300"/>
                </a:lnTo>
                <a:lnTo>
                  <a:pt x="5505" y="256"/>
                </a:lnTo>
                <a:lnTo>
                  <a:pt x="5506" y="213"/>
                </a:lnTo>
                <a:lnTo>
                  <a:pt x="5506" y="170"/>
                </a:lnTo>
                <a:lnTo>
                  <a:pt x="5507" y="213"/>
                </a:lnTo>
                <a:lnTo>
                  <a:pt x="5507" y="257"/>
                </a:lnTo>
                <a:lnTo>
                  <a:pt x="5508" y="301"/>
                </a:lnTo>
                <a:lnTo>
                  <a:pt x="5508" y="344"/>
                </a:lnTo>
                <a:lnTo>
                  <a:pt x="5509" y="371"/>
                </a:lnTo>
                <a:lnTo>
                  <a:pt x="5510" y="370"/>
                </a:lnTo>
                <a:lnTo>
                  <a:pt x="5510" y="370"/>
                </a:lnTo>
                <a:lnTo>
                  <a:pt x="5511" y="367"/>
                </a:lnTo>
                <a:lnTo>
                  <a:pt x="5512" y="370"/>
                </a:lnTo>
                <a:lnTo>
                  <a:pt x="5512" y="368"/>
                </a:lnTo>
                <a:lnTo>
                  <a:pt x="5513" y="370"/>
                </a:lnTo>
                <a:lnTo>
                  <a:pt x="5513" y="371"/>
                </a:lnTo>
                <a:lnTo>
                  <a:pt x="5514" y="372"/>
                </a:lnTo>
                <a:lnTo>
                  <a:pt x="5515" y="376"/>
                </a:lnTo>
                <a:lnTo>
                  <a:pt x="5515" y="375"/>
                </a:lnTo>
                <a:lnTo>
                  <a:pt x="5516" y="377"/>
                </a:lnTo>
                <a:lnTo>
                  <a:pt x="5517" y="376"/>
                </a:lnTo>
                <a:lnTo>
                  <a:pt x="5517" y="378"/>
                </a:lnTo>
                <a:lnTo>
                  <a:pt x="5518" y="379"/>
                </a:lnTo>
                <a:lnTo>
                  <a:pt x="5518" y="376"/>
                </a:lnTo>
                <a:lnTo>
                  <a:pt x="5519" y="379"/>
                </a:lnTo>
                <a:lnTo>
                  <a:pt x="5519" y="374"/>
                </a:lnTo>
                <a:lnTo>
                  <a:pt x="5520" y="370"/>
                </a:lnTo>
                <a:lnTo>
                  <a:pt x="5521" y="364"/>
                </a:lnTo>
                <a:lnTo>
                  <a:pt x="5521" y="356"/>
                </a:lnTo>
                <a:lnTo>
                  <a:pt x="5522" y="349"/>
                </a:lnTo>
                <a:lnTo>
                  <a:pt x="5522" y="338"/>
                </a:lnTo>
                <a:lnTo>
                  <a:pt x="5523" y="333"/>
                </a:lnTo>
                <a:lnTo>
                  <a:pt x="5523" y="321"/>
                </a:lnTo>
                <a:lnTo>
                  <a:pt x="5524" y="312"/>
                </a:lnTo>
                <a:lnTo>
                  <a:pt x="5525" y="308"/>
                </a:lnTo>
                <a:lnTo>
                  <a:pt x="5525" y="300"/>
                </a:lnTo>
                <a:lnTo>
                  <a:pt x="5526" y="302"/>
                </a:lnTo>
                <a:lnTo>
                  <a:pt x="5526" y="302"/>
                </a:lnTo>
                <a:lnTo>
                  <a:pt x="5527" y="305"/>
                </a:lnTo>
                <a:lnTo>
                  <a:pt x="5528" y="310"/>
                </a:lnTo>
                <a:lnTo>
                  <a:pt x="5528" y="312"/>
                </a:lnTo>
                <a:lnTo>
                  <a:pt x="5529" y="314"/>
                </a:lnTo>
                <a:lnTo>
                  <a:pt x="5530" y="314"/>
                </a:lnTo>
                <a:lnTo>
                  <a:pt x="5530" y="319"/>
                </a:lnTo>
                <a:lnTo>
                  <a:pt x="5531" y="317"/>
                </a:lnTo>
                <a:lnTo>
                  <a:pt x="5531" y="319"/>
                </a:lnTo>
                <a:lnTo>
                  <a:pt x="5532" y="319"/>
                </a:lnTo>
                <a:lnTo>
                  <a:pt x="5533" y="318"/>
                </a:lnTo>
                <a:lnTo>
                  <a:pt x="5533" y="321"/>
                </a:lnTo>
                <a:lnTo>
                  <a:pt x="5534" y="320"/>
                </a:lnTo>
                <a:lnTo>
                  <a:pt x="5534" y="322"/>
                </a:lnTo>
                <a:lnTo>
                  <a:pt x="5535" y="321"/>
                </a:lnTo>
                <a:lnTo>
                  <a:pt x="5535" y="324"/>
                </a:lnTo>
                <a:lnTo>
                  <a:pt x="5536" y="326"/>
                </a:lnTo>
                <a:lnTo>
                  <a:pt x="5537" y="324"/>
                </a:lnTo>
                <a:lnTo>
                  <a:pt x="5537" y="327"/>
                </a:lnTo>
                <a:lnTo>
                  <a:pt x="5538" y="325"/>
                </a:lnTo>
                <a:lnTo>
                  <a:pt x="5538" y="328"/>
                </a:lnTo>
                <a:lnTo>
                  <a:pt x="5539" y="328"/>
                </a:lnTo>
                <a:lnTo>
                  <a:pt x="5539" y="329"/>
                </a:lnTo>
                <a:lnTo>
                  <a:pt x="5540" y="329"/>
                </a:lnTo>
                <a:lnTo>
                  <a:pt x="5541" y="327"/>
                </a:lnTo>
                <a:lnTo>
                  <a:pt x="5541" y="329"/>
                </a:lnTo>
                <a:lnTo>
                  <a:pt x="5542" y="326"/>
                </a:lnTo>
                <a:lnTo>
                  <a:pt x="5543" y="330"/>
                </a:lnTo>
                <a:lnTo>
                  <a:pt x="5543" y="324"/>
                </a:lnTo>
                <a:lnTo>
                  <a:pt x="5544" y="325"/>
                </a:lnTo>
                <a:lnTo>
                  <a:pt x="5544" y="324"/>
                </a:lnTo>
                <a:lnTo>
                  <a:pt x="5545" y="320"/>
                </a:lnTo>
                <a:lnTo>
                  <a:pt x="5546" y="322"/>
                </a:lnTo>
                <a:lnTo>
                  <a:pt x="5546" y="320"/>
                </a:lnTo>
                <a:lnTo>
                  <a:pt x="5547" y="320"/>
                </a:lnTo>
                <a:lnTo>
                  <a:pt x="5548" y="316"/>
                </a:lnTo>
                <a:lnTo>
                  <a:pt x="5548" y="314"/>
                </a:lnTo>
                <a:lnTo>
                  <a:pt x="5549" y="315"/>
                </a:lnTo>
                <a:lnTo>
                  <a:pt x="5549" y="306"/>
                </a:lnTo>
                <a:lnTo>
                  <a:pt x="5550" y="304"/>
                </a:lnTo>
                <a:lnTo>
                  <a:pt x="5550" y="289"/>
                </a:lnTo>
                <a:lnTo>
                  <a:pt x="5551" y="303"/>
                </a:lnTo>
                <a:lnTo>
                  <a:pt x="5552" y="286"/>
                </a:lnTo>
                <a:lnTo>
                  <a:pt x="5552" y="292"/>
                </a:lnTo>
                <a:lnTo>
                  <a:pt x="5553" y="300"/>
                </a:lnTo>
                <a:lnTo>
                  <a:pt x="5553" y="301"/>
                </a:lnTo>
                <a:lnTo>
                  <a:pt x="5554" y="308"/>
                </a:lnTo>
                <a:lnTo>
                  <a:pt x="5554" y="318"/>
                </a:lnTo>
                <a:lnTo>
                  <a:pt x="5555" y="321"/>
                </a:lnTo>
                <a:lnTo>
                  <a:pt x="5556" y="323"/>
                </a:lnTo>
                <a:lnTo>
                  <a:pt x="5556" y="323"/>
                </a:lnTo>
                <a:lnTo>
                  <a:pt x="5557" y="328"/>
                </a:lnTo>
                <a:lnTo>
                  <a:pt x="5557" y="324"/>
                </a:lnTo>
                <a:lnTo>
                  <a:pt x="5558" y="326"/>
                </a:lnTo>
                <a:lnTo>
                  <a:pt x="5559" y="325"/>
                </a:lnTo>
                <a:lnTo>
                  <a:pt x="5559" y="325"/>
                </a:lnTo>
                <a:lnTo>
                  <a:pt x="5560" y="323"/>
                </a:lnTo>
                <a:lnTo>
                  <a:pt x="5561" y="325"/>
                </a:lnTo>
                <a:lnTo>
                  <a:pt x="5561" y="325"/>
                </a:lnTo>
                <a:lnTo>
                  <a:pt x="5562" y="321"/>
                </a:lnTo>
                <a:lnTo>
                  <a:pt x="5562" y="323"/>
                </a:lnTo>
                <a:lnTo>
                  <a:pt x="5563" y="325"/>
                </a:lnTo>
                <a:lnTo>
                  <a:pt x="5564" y="346"/>
                </a:lnTo>
                <a:lnTo>
                  <a:pt x="5564" y="302"/>
                </a:lnTo>
                <a:lnTo>
                  <a:pt x="5565" y="259"/>
                </a:lnTo>
                <a:lnTo>
                  <a:pt x="5565" y="216"/>
                </a:lnTo>
                <a:lnTo>
                  <a:pt x="5566" y="172"/>
                </a:lnTo>
                <a:lnTo>
                  <a:pt x="5566" y="216"/>
                </a:lnTo>
                <a:lnTo>
                  <a:pt x="5567" y="260"/>
                </a:lnTo>
                <a:lnTo>
                  <a:pt x="5568" y="303"/>
                </a:lnTo>
                <a:lnTo>
                  <a:pt x="5568" y="347"/>
                </a:lnTo>
                <a:lnTo>
                  <a:pt x="5569" y="376"/>
                </a:lnTo>
                <a:lnTo>
                  <a:pt x="5569" y="375"/>
                </a:lnTo>
                <a:lnTo>
                  <a:pt x="5570" y="370"/>
                </a:lnTo>
                <a:lnTo>
                  <a:pt x="5570" y="372"/>
                </a:lnTo>
                <a:lnTo>
                  <a:pt x="5571" y="374"/>
                </a:lnTo>
                <a:lnTo>
                  <a:pt x="5572" y="370"/>
                </a:lnTo>
                <a:lnTo>
                  <a:pt x="5572" y="374"/>
                </a:lnTo>
                <a:lnTo>
                  <a:pt x="5573" y="375"/>
                </a:lnTo>
                <a:lnTo>
                  <a:pt x="5574" y="375"/>
                </a:lnTo>
                <a:lnTo>
                  <a:pt x="5574" y="376"/>
                </a:lnTo>
                <a:lnTo>
                  <a:pt x="5575" y="381"/>
                </a:lnTo>
                <a:lnTo>
                  <a:pt x="5575" y="381"/>
                </a:lnTo>
                <a:lnTo>
                  <a:pt x="5576" y="379"/>
                </a:lnTo>
                <a:lnTo>
                  <a:pt x="5577" y="383"/>
                </a:lnTo>
                <a:lnTo>
                  <a:pt x="5577" y="381"/>
                </a:lnTo>
                <a:lnTo>
                  <a:pt x="5578" y="382"/>
                </a:lnTo>
                <a:lnTo>
                  <a:pt x="5579" y="381"/>
                </a:lnTo>
                <a:lnTo>
                  <a:pt x="5579" y="376"/>
                </a:lnTo>
                <a:lnTo>
                  <a:pt x="5580" y="374"/>
                </a:lnTo>
                <a:lnTo>
                  <a:pt x="5580" y="367"/>
                </a:lnTo>
                <a:lnTo>
                  <a:pt x="5581" y="364"/>
                </a:lnTo>
                <a:lnTo>
                  <a:pt x="5581" y="353"/>
                </a:lnTo>
                <a:lnTo>
                  <a:pt x="5582" y="347"/>
                </a:lnTo>
                <a:lnTo>
                  <a:pt x="5582" y="339"/>
                </a:lnTo>
                <a:lnTo>
                  <a:pt x="5583" y="326"/>
                </a:lnTo>
                <a:lnTo>
                  <a:pt x="5584" y="319"/>
                </a:lnTo>
                <a:lnTo>
                  <a:pt x="5584" y="312"/>
                </a:lnTo>
                <a:lnTo>
                  <a:pt x="5585" y="309"/>
                </a:lnTo>
                <a:lnTo>
                  <a:pt x="5585" y="310"/>
                </a:lnTo>
                <a:lnTo>
                  <a:pt x="5586" y="312"/>
                </a:lnTo>
                <a:lnTo>
                  <a:pt x="5587" y="312"/>
                </a:lnTo>
                <a:lnTo>
                  <a:pt x="5587" y="314"/>
                </a:lnTo>
                <a:lnTo>
                  <a:pt x="5588" y="321"/>
                </a:lnTo>
                <a:lnTo>
                  <a:pt x="5588" y="320"/>
                </a:lnTo>
                <a:lnTo>
                  <a:pt x="5589" y="322"/>
                </a:lnTo>
                <a:lnTo>
                  <a:pt x="5590" y="323"/>
                </a:lnTo>
                <a:lnTo>
                  <a:pt x="5590" y="324"/>
                </a:lnTo>
                <a:lnTo>
                  <a:pt x="5591" y="325"/>
                </a:lnTo>
                <a:lnTo>
                  <a:pt x="5592" y="325"/>
                </a:lnTo>
                <a:lnTo>
                  <a:pt x="5592" y="327"/>
                </a:lnTo>
                <a:lnTo>
                  <a:pt x="5593" y="322"/>
                </a:lnTo>
                <a:lnTo>
                  <a:pt x="5593" y="325"/>
                </a:lnTo>
                <a:lnTo>
                  <a:pt x="5594" y="325"/>
                </a:lnTo>
                <a:lnTo>
                  <a:pt x="5595" y="323"/>
                </a:lnTo>
                <a:lnTo>
                  <a:pt x="5595" y="326"/>
                </a:lnTo>
                <a:lnTo>
                  <a:pt x="5596" y="325"/>
                </a:lnTo>
                <a:lnTo>
                  <a:pt x="5596" y="329"/>
                </a:lnTo>
                <a:lnTo>
                  <a:pt x="5597" y="328"/>
                </a:lnTo>
                <a:lnTo>
                  <a:pt x="5597" y="329"/>
                </a:lnTo>
                <a:lnTo>
                  <a:pt x="5598" y="329"/>
                </a:lnTo>
                <a:lnTo>
                  <a:pt x="5598" y="330"/>
                </a:lnTo>
                <a:lnTo>
                  <a:pt x="5599" y="335"/>
                </a:lnTo>
                <a:lnTo>
                  <a:pt x="5600" y="331"/>
                </a:lnTo>
                <a:lnTo>
                  <a:pt x="5600" y="335"/>
                </a:lnTo>
                <a:lnTo>
                  <a:pt x="5601" y="334"/>
                </a:lnTo>
                <a:lnTo>
                  <a:pt x="5602" y="332"/>
                </a:lnTo>
                <a:lnTo>
                  <a:pt x="5602" y="333"/>
                </a:lnTo>
                <a:lnTo>
                  <a:pt x="5603" y="328"/>
                </a:lnTo>
                <a:lnTo>
                  <a:pt x="5603" y="331"/>
                </a:lnTo>
                <a:lnTo>
                  <a:pt x="5604" y="328"/>
                </a:lnTo>
                <a:lnTo>
                  <a:pt x="5605" y="329"/>
                </a:lnTo>
                <a:lnTo>
                  <a:pt x="5605" y="328"/>
                </a:lnTo>
                <a:lnTo>
                  <a:pt x="5606" y="326"/>
                </a:lnTo>
                <a:lnTo>
                  <a:pt x="5606" y="323"/>
                </a:lnTo>
                <a:lnTo>
                  <a:pt x="5607" y="319"/>
                </a:lnTo>
                <a:lnTo>
                  <a:pt x="5608" y="318"/>
                </a:lnTo>
                <a:lnTo>
                  <a:pt x="5608" y="316"/>
                </a:lnTo>
                <a:lnTo>
                  <a:pt x="5609" y="314"/>
                </a:lnTo>
                <a:lnTo>
                  <a:pt x="5609" y="307"/>
                </a:lnTo>
                <a:lnTo>
                  <a:pt x="5610" y="295"/>
                </a:lnTo>
                <a:lnTo>
                  <a:pt x="5611" y="310"/>
                </a:lnTo>
                <a:lnTo>
                  <a:pt x="5611" y="291"/>
                </a:lnTo>
                <a:lnTo>
                  <a:pt x="5612" y="302"/>
                </a:lnTo>
                <a:lnTo>
                  <a:pt x="5612" y="297"/>
                </a:lnTo>
                <a:lnTo>
                  <a:pt x="5613" y="306"/>
                </a:lnTo>
                <a:lnTo>
                  <a:pt x="5613" y="315"/>
                </a:lnTo>
                <a:lnTo>
                  <a:pt x="5614" y="318"/>
                </a:lnTo>
                <a:lnTo>
                  <a:pt x="5615" y="326"/>
                </a:lnTo>
                <a:lnTo>
                  <a:pt x="5615" y="324"/>
                </a:lnTo>
                <a:lnTo>
                  <a:pt x="5616" y="327"/>
                </a:lnTo>
                <a:lnTo>
                  <a:pt x="5616" y="325"/>
                </a:lnTo>
                <a:lnTo>
                  <a:pt x="5617" y="327"/>
                </a:lnTo>
                <a:lnTo>
                  <a:pt x="5618" y="326"/>
                </a:lnTo>
                <a:lnTo>
                  <a:pt x="5618" y="326"/>
                </a:lnTo>
                <a:lnTo>
                  <a:pt x="5619" y="326"/>
                </a:lnTo>
                <a:lnTo>
                  <a:pt x="5619" y="324"/>
                </a:lnTo>
                <a:lnTo>
                  <a:pt x="5620" y="324"/>
                </a:lnTo>
                <a:lnTo>
                  <a:pt x="5621" y="322"/>
                </a:lnTo>
                <a:lnTo>
                  <a:pt x="5621" y="320"/>
                </a:lnTo>
                <a:lnTo>
                  <a:pt x="5622" y="323"/>
                </a:lnTo>
                <a:lnTo>
                  <a:pt x="5623" y="341"/>
                </a:lnTo>
                <a:lnTo>
                  <a:pt x="5623" y="310"/>
                </a:lnTo>
                <a:lnTo>
                  <a:pt x="5624" y="266"/>
                </a:lnTo>
                <a:lnTo>
                  <a:pt x="5624" y="223"/>
                </a:lnTo>
                <a:lnTo>
                  <a:pt x="5625" y="180"/>
                </a:lnTo>
                <a:lnTo>
                  <a:pt x="5625" y="172"/>
                </a:lnTo>
                <a:lnTo>
                  <a:pt x="5626" y="216"/>
                </a:lnTo>
                <a:lnTo>
                  <a:pt x="5627" y="260"/>
                </a:lnTo>
                <a:lnTo>
                  <a:pt x="5627" y="303"/>
                </a:lnTo>
                <a:lnTo>
                  <a:pt x="5628" y="347"/>
                </a:lnTo>
                <a:lnTo>
                  <a:pt x="5628" y="372"/>
                </a:lnTo>
                <a:lnTo>
                  <a:pt x="5629" y="367"/>
                </a:lnTo>
                <a:lnTo>
                  <a:pt x="5629" y="366"/>
                </a:lnTo>
                <a:lnTo>
                  <a:pt x="5630" y="370"/>
                </a:lnTo>
                <a:lnTo>
                  <a:pt x="5631" y="369"/>
                </a:lnTo>
                <a:lnTo>
                  <a:pt x="5631" y="372"/>
                </a:lnTo>
                <a:lnTo>
                  <a:pt x="5632" y="370"/>
                </a:lnTo>
                <a:lnTo>
                  <a:pt x="5633" y="374"/>
                </a:lnTo>
                <a:lnTo>
                  <a:pt x="5633" y="376"/>
                </a:lnTo>
                <a:lnTo>
                  <a:pt x="5634" y="375"/>
                </a:lnTo>
                <a:lnTo>
                  <a:pt x="5634" y="380"/>
                </a:lnTo>
                <a:lnTo>
                  <a:pt x="5635" y="376"/>
                </a:lnTo>
                <a:lnTo>
                  <a:pt x="5636" y="380"/>
                </a:lnTo>
                <a:lnTo>
                  <a:pt x="5636" y="380"/>
                </a:lnTo>
                <a:lnTo>
                  <a:pt x="5637" y="377"/>
                </a:lnTo>
                <a:lnTo>
                  <a:pt x="5637" y="378"/>
                </a:lnTo>
                <a:lnTo>
                  <a:pt x="5638" y="374"/>
                </a:lnTo>
                <a:lnTo>
                  <a:pt x="5639" y="372"/>
                </a:lnTo>
                <a:lnTo>
                  <a:pt x="5639" y="365"/>
                </a:lnTo>
                <a:lnTo>
                  <a:pt x="5640" y="358"/>
                </a:lnTo>
                <a:lnTo>
                  <a:pt x="5640" y="352"/>
                </a:lnTo>
                <a:lnTo>
                  <a:pt x="5641" y="340"/>
                </a:lnTo>
                <a:lnTo>
                  <a:pt x="5641" y="336"/>
                </a:lnTo>
                <a:lnTo>
                  <a:pt x="5642" y="323"/>
                </a:lnTo>
                <a:lnTo>
                  <a:pt x="5643" y="317"/>
                </a:lnTo>
                <a:lnTo>
                  <a:pt x="5643" y="308"/>
                </a:lnTo>
                <a:lnTo>
                  <a:pt x="5644" y="303"/>
                </a:lnTo>
                <a:lnTo>
                  <a:pt x="5644" y="304"/>
                </a:lnTo>
                <a:lnTo>
                  <a:pt x="5645" y="302"/>
                </a:lnTo>
                <a:lnTo>
                  <a:pt x="5646" y="308"/>
                </a:lnTo>
                <a:lnTo>
                  <a:pt x="5646" y="308"/>
                </a:lnTo>
                <a:lnTo>
                  <a:pt x="5647" y="317"/>
                </a:lnTo>
                <a:lnTo>
                  <a:pt x="5647" y="315"/>
                </a:lnTo>
                <a:lnTo>
                  <a:pt x="5648" y="317"/>
                </a:lnTo>
                <a:lnTo>
                  <a:pt x="5649" y="320"/>
                </a:lnTo>
                <a:lnTo>
                  <a:pt x="5649" y="318"/>
                </a:lnTo>
                <a:lnTo>
                  <a:pt x="5650" y="321"/>
                </a:lnTo>
                <a:lnTo>
                  <a:pt x="5650" y="320"/>
                </a:lnTo>
                <a:lnTo>
                  <a:pt x="5651" y="320"/>
                </a:lnTo>
                <a:lnTo>
                  <a:pt x="5652" y="320"/>
                </a:lnTo>
                <a:lnTo>
                  <a:pt x="5652" y="321"/>
                </a:lnTo>
                <a:lnTo>
                  <a:pt x="5653" y="323"/>
                </a:lnTo>
                <a:lnTo>
                  <a:pt x="5654" y="320"/>
                </a:lnTo>
                <a:lnTo>
                  <a:pt x="5654" y="325"/>
                </a:lnTo>
                <a:lnTo>
                  <a:pt x="5655" y="323"/>
                </a:lnTo>
                <a:lnTo>
                  <a:pt x="5655" y="325"/>
                </a:lnTo>
                <a:lnTo>
                  <a:pt x="5656" y="326"/>
                </a:lnTo>
                <a:lnTo>
                  <a:pt x="5656" y="324"/>
                </a:lnTo>
                <a:lnTo>
                  <a:pt x="5657" y="327"/>
                </a:lnTo>
                <a:lnTo>
                  <a:pt x="5657" y="325"/>
                </a:lnTo>
                <a:lnTo>
                  <a:pt x="5658" y="327"/>
                </a:lnTo>
                <a:lnTo>
                  <a:pt x="5659" y="326"/>
                </a:lnTo>
                <a:lnTo>
                  <a:pt x="5659" y="329"/>
                </a:lnTo>
                <a:lnTo>
                  <a:pt x="5660" y="326"/>
                </a:lnTo>
                <a:lnTo>
                  <a:pt x="5660" y="326"/>
                </a:lnTo>
                <a:lnTo>
                  <a:pt x="5661" y="329"/>
                </a:lnTo>
                <a:lnTo>
                  <a:pt x="5662" y="325"/>
                </a:lnTo>
                <a:lnTo>
                  <a:pt x="5662" y="325"/>
                </a:lnTo>
                <a:lnTo>
                  <a:pt x="5663" y="323"/>
                </a:lnTo>
                <a:lnTo>
                  <a:pt x="5664" y="322"/>
                </a:lnTo>
                <a:lnTo>
                  <a:pt x="5664" y="323"/>
                </a:lnTo>
                <a:lnTo>
                  <a:pt x="5665" y="321"/>
                </a:lnTo>
                <a:lnTo>
                  <a:pt x="5665" y="321"/>
                </a:lnTo>
                <a:lnTo>
                  <a:pt x="5666" y="314"/>
                </a:lnTo>
                <a:lnTo>
                  <a:pt x="5667" y="315"/>
                </a:lnTo>
                <a:lnTo>
                  <a:pt x="5667" y="310"/>
                </a:lnTo>
                <a:lnTo>
                  <a:pt x="5668" y="307"/>
                </a:lnTo>
                <a:lnTo>
                  <a:pt x="5668" y="304"/>
                </a:lnTo>
                <a:lnTo>
                  <a:pt x="5669" y="288"/>
                </a:lnTo>
                <a:lnTo>
                  <a:pt x="5670" y="298"/>
                </a:lnTo>
                <a:lnTo>
                  <a:pt x="5670" y="286"/>
                </a:lnTo>
                <a:lnTo>
                  <a:pt x="5671" y="290"/>
                </a:lnTo>
                <a:lnTo>
                  <a:pt x="5671" y="295"/>
                </a:lnTo>
                <a:lnTo>
                  <a:pt x="5672" y="298"/>
                </a:lnTo>
                <a:lnTo>
                  <a:pt x="5672" y="303"/>
                </a:lnTo>
                <a:lnTo>
                  <a:pt x="5673" y="313"/>
                </a:lnTo>
                <a:lnTo>
                  <a:pt x="5673" y="320"/>
                </a:lnTo>
                <a:lnTo>
                  <a:pt x="5674" y="318"/>
                </a:lnTo>
                <a:lnTo>
                  <a:pt x="5675" y="321"/>
                </a:lnTo>
                <a:lnTo>
                  <a:pt x="5675" y="322"/>
                </a:lnTo>
                <a:lnTo>
                  <a:pt x="5676" y="321"/>
                </a:lnTo>
                <a:lnTo>
                  <a:pt x="5677" y="324"/>
                </a:lnTo>
                <a:lnTo>
                  <a:pt x="5677" y="323"/>
                </a:lnTo>
                <a:lnTo>
                  <a:pt x="5678" y="322"/>
                </a:lnTo>
                <a:lnTo>
                  <a:pt x="5678" y="323"/>
                </a:lnTo>
                <a:lnTo>
                  <a:pt x="5679" y="320"/>
                </a:lnTo>
                <a:lnTo>
                  <a:pt x="5680" y="321"/>
                </a:lnTo>
                <a:lnTo>
                  <a:pt x="5680" y="318"/>
                </a:lnTo>
                <a:lnTo>
                  <a:pt x="5681" y="319"/>
                </a:lnTo>
                <a:lnTo>
                  <a:pt x="5681" y="321"/>
                </a:lnTo>
                <a:lnTo>
                  <a:pt x="5682" y="342"/>
                </a:lnTo>
                <a:lnTo>
                  <a:pt x="5683" y="299"/>
                </a:lnTo>
                <a:lnTo>
                  <a:pt x="5683" y="256"/>
                </a:lnTo>
                <a:lnTo>
                  <a:pt x="5684" y="212"/>
                </a:lnTo>
                <a:lnTo>
                  <a:pt x="5684" y="169"/>
                </a:lnTo>
                <a:lnTo>
                  <a:pt x="5685" y="213"/>
                </a:lnTo>
                <a:lnTo>
                  <a:pt x="5686" y="256"/>
                </a:lnTo>
                <a:lnTo>
                  <a:pt x="5686" y="300"/>
                </a:lnTo>
                <a:lnTo>
                  <a:pt x="5687" y="344"/>
                </a:lnTo>
                <a:lnTo>
                  <a:pt x="5687" y="370"/>
                </a:lnTo>
                <a:lnTo>
                  <a:pt x="5688" y="372"/>
                </a:lnTo>
                <a:lnTo>
                  <a:pt x="5688" y="364"/>
                </a:lnTo>
                <a:lnTo>
                  <a:pt x="5689" y="367"/>
                </a:lnTo>
                <a:lnTo>
                  <a:pt x="5690" y="367"/>
                </a:lnTo>
                <a:lnTo>
                  <a:pt x="5690" y="368"/>
                </a:lnTo>
                <a:lnTo>
                  <a:pt x="5691" y="369"/>
                </a:lnTo>
                <a:lnTo>
                  <a:pt x="5691" y="370"/>
                </a:lnTo>
                <a:lnTo>
                  <a:pt x="5692" y="373"/>
                </a:lnTo>
                <a:lnTo>
                  <a:pt x="5693" y="372"/>
                </a:lnTo>
                <a:lnTo>
                  <a:pt x="5693" y="375"/>
                </a:lnTo>
                <a:lnTo>
                  <a:pt x="5694" y="374"/>
                </a:lnTo>
                <a:lnTo>
                  <a:pt x="5695" y="376"/>
                </a:lnTo>
                <a:lnTo>
                  <a:pt x="5695" y="377"/>
                </a:lnTo>
                <a:lnTo>
                  <a:pt x="5696" y="376"/>
                </a:lnTo>
                <a:lnTo>
                  <a:pt x="5696" y="377"/>
                </a:lnTo>
                <a:lnTo>
                  <a:pt x="5697" y="376"/>
                </a:lnTo>
                <a:lnTo>
                  <a:pt x="5698" y="374"/>
                </a:lnTo>
                <a:lnTo>
                  <a:pt x="5698" y="371"/>
                </a:lnTo>
                <a:lnTo>
                  <a:pt x="5699" y="365"/>
                </a:lnTo>
                <a:lnTo>
                  <a:pt x="5699" y="359"/>
                </a:lnTo>
                <a:lnTo>
                  <a:pt x="5700" y="349"/>
                </a:lnTo>
                <a:lnTo>
                  <a:pt x="5701" y="344"/>
                </a:lnTo>
                <a:lnTo>
                  <a:pt x="5701" y="330"/>
                </a:lnTo>
                <a:lnTo>
                  <a:pt x="5702" y="320"/>
                </a:lnTo>
                <a:lnTo>
                  <a:pt x="5702" y="315"/>
                </a:lnTo>
                <a:lnTo>
                  <a:pt x="5703" y="303"/>
                </a:lnTo>
                <a:lnTo>
                  <a:pt x="5703" y="305"/>
                </a:lnTo>
                <a:lnTo>
                  <a:pt x="5704" y="305"/>
                </a:lnTo>
                <a:lnTo>
                  <a:pt x="5704" y="306"/>
                </a:lnTo>
                <a:lnTo>
                  <a:pt x="5705" y="308"/>
                </a:lnTo>
                <a:lnTo>
                  <a:pt x="5706" y="312"/>
                </a:lnTo>
                <a:lnTo>
                  <a:pt x="5706" y="315"/>
                </a:lnTo>
                <a:lnTo>
                  <a:pt x="5707" y="315"/>
                </a:lnTo>
                <a:lnTo>
                  <a:pt x="5708" y="318"/>
                </a:lnTo>
                <a:lnTo>
                  <a:pt x="5708" y="317"/>
                </a:lnTo>
                <a:lnTo>
                  <a:pt x="5709" y="326"/>
                </a:lnTo>
                <a:lnTo>
                  <a:pt x="5709" y="318"/>
                </a:lnTo>
                <a:lnTo>
                  <a:pt x="5710" y="320"/>
                </a:lnTo>
                <a:lnTo>
                  <a:pt x="5711" y="324"/>
                </a:lnTo>
                <a:lnTo>
                  <a:pt x="5711" y="318"/>
                </a:lnTo>
                <a:lnTo>
                  <a:pt x="5712" y="322"/>
                </a:lnTo>
                <a:lnTo>
                  <a:pt x="5713" y="318"/>
                </a:lnTo>
                <a:lnTo>
                  <a:pt x="5713" y="321"/>
                </a:lnTo>
                <a:lnTo>
                  <a:pt x="5714" y="324"/>
                </a:lnTo>
                <a:lnTo>
                  <a:pt x="5714" y="322"/>
                </a:lnTo>
                <a:lnTo>
                  <a:pt x="5715" y="325"/>
                </a:lnTo>
                <a:lnTo>
                  <a:pt x="5715" y="325"/>
                </a:lnTo>
                <a:lnTo>
                  <a:pt x="5716" y="328"/>
                </a:lnTo>
                <a:lnTo>
                  <a:pt x="5717" y="327"/>
                </a:lnTo>
                <a:lnTo>
                  <a:pt x="5717" y="329"/>
                </a:lnTo>
                <a:lnTo>
                  <a:pt x="5718" y="330"/>
                </a:lnTo>
                <a:lnTo>
                  <a:pt x="5718" y="327"/>
                </a:lnTo>
                <a:lnTo>
                  <a:pt x="5719" y="331"/>
                </a:lnTo>
                <a:lnTo>
                  <a:pt x="5719" y="330"/>
                </a:lnTo>
                <a:lnTo>
                  <a:pt x="5720" y="330"/>
                </a:lnTo>
                <a:lnTo>
                  <a:pt x="5721" y="331"/>
                </a:lnTo>
                <a:lnTo>
                  <a:pt x="5721" y="328"/>
                </a:lnTo>
                <a:lnTo>
                  <a:pt x="5722" y="326"/>
                </a:lnTo>
                <a:lnTo>
                  <a:pt x="5722" y="326"/>
                </a:lnTo>
                <a:lnTo>
                  <a:pt x="5723" y="326"/>
                </a:lnTo>
                <a:lnTo>
                  <a:pt x="5724" y="325"/>
                </a:lnTo>
                <a:lnTo>
                  <a:pt x="5724" y="325"/>
                </a:lnTo>
                <a:lnTo>
                  <a:pt x="5725" y="322"/>
                </a:lnTo>
                <a:lnTo>
                  <a:pt x="5726" y="321"/>
                </a:lnTo>
                <a:lnTo>
                  <a:pt x="5726" y="317"/>
                </a:lnTo>
                <a:lnTo>
                  <a:pt x="5727" y="314"/>
                </a:lnTo>
                <a:lnTo>
                  <a:pt x="5727" y="310"/>
                </a:lnTo>
                <a:lnTo>
                  <a:pt x="5728" y="302"/>
                </a:lnTo>
                <a:lnTo>
                  <a:pt x="5729" y="294"/>
                </a:lnTo>
                <a:lnTo>
                  <a:pt x="5729" y="304"/>
                </a:lnTo>
                <a:lnTo>
                  <a:pt x="5730" y="287"/>
                </a:lnTo>
                <a:lnTo>
                  <a:pt x="5730" y="298"/>
                </a:lnTo>
                <a:lnTo>
                  <a:pt x="5731" y="297"/>
                </a:lnTo>
                <a:lnTo>
                  <a:pt x="5731" y="306"/>
                </a:lnTo>
                <a:lnTo>
                  <a:pt x="5732" y="312"/>
                </a:lnTo>
                <a:lnTo>
                  <a:pt x="5733" y="320"/>
                </a:lnTo>
                <a:lnTo>
                  <a:pt x="5733" y="323"/>
                </a:lnTo>
                <a:lnTo>
                  <a:pt x="5734" y="323"/>
                </a:lnTo>
                <a:lnTo>
                  <a:pt x="5734" y="326"/>
                </a:lnTo>
                <a:lnTo>
                  <a:pt x="5735" y="324"/>
                </a:lnTo>
                <a:lnTo>
                  <a:pt x="5735" y="326"/>
                </a:lnTo>
                <a:lnTo>
                  <a:pt x="5736" y="326"/>
                </a:lnTo>
                <a:lnTo>
                  <a:pt x="5737" y="328"/>
                </a:lnTo>
                <a:lnTo>
                  <a:pt x="5737" y="326"/>
                </a:lnTo>
                <a:lnTo>
                  <a:pt x="5738" y="325"/>
                </a:lnTo>
                <a:lnTo>
                  <a:pt x="5739" y="325"/>
                </a:lnTo>
                <a:lnTo>
                  <a:pt x="5739" y="321"/>
                </a:lnTo>
                <a:lnTo>
                  <a:pt x="5740" y="324"/>
                </a:lnTo>
                <a:lnTo>
                  <a:pt x="5740" y="318"/>
                </a:lnTo>
                <a:lnTo>
                  <a:pt x="5741" y="339"/>
                </a:lnTo>
                <a:lnTo>
                  <a:pt x="5742" y="314"/>
                </a:lnTo>
                <a:lnTo>
                  <a:pt x="5742" y="271"/>
                </a:lnTo>
                <a:lnTo>
                  <a:pt x="5743" y="228"/>
                </a:lnTo>
                <a:lnTo>
                  <a:pt x="5744" y="184"/>
                </a:lnTo>
                <a:lnTo>
                  <a:pt x="5744" y="141"/>
                </a:lnTo>
                <a:lnTo>
                  <a:pt x="5745" y="185"/>
                </a:lnTo>
                <a:lnTo>
                  <a:pt x="5745" y="228"/>
                </a:lnTo>
                <a:lnTo>
                  <a:pt x="5746" y="272"/>
                </a:lnTo>
                <a:lnTo>
                  <a:pt x="5746" y="316"/>
                </a:lnTo>
                <a:lnTo>
                  <a:pt x="5747" y="359"/>
                </a:lnTo>
                <a:lnTo>
                  <a:pt x="5747" y="368"/>
                </a:lnTo>
                <a:lnTo>
                  <a:pt x="5748" y="369"/>
                </a:lnTo>
                <a:lnTo>
                  <a:pt x="5749" y="370"/>
                </a:lnTo>
                <a:lnTo>
                  <a:pt x="5749" y="370"/>
                </a:lnTo>
                <a:lnTo>
                  <a:pt x="5750" y="373"/>
                </a:lnTo>
                <a:lnTo>
                  <a:pt x="5750" y="372"/>
                </a:lnTo>
                <a:lnTo>
                  <a:pt x="5751" y="376"/>
                </a:lnTo>
                <a:lnTo>
                  <a:pt x="5752" y="376"/>
                </a:lnTo>
                <a:lnTo>
                  <a:pt x="5752" y="378"/>
                </a:lnTo>
                <a:lnTo>
                  <a:pt x="5753" y="379"/>
                </a:lnTo>
                <a:lnTo>
                  <a:pt x="5753" y="376"/>
                </a:lnTo>
                <a:lnTo>
                  <a:pt x="5754" y="380"/>
                </a:lnTo>
                <a:lnTo>
                  <a:pt x="5755" y="377"/>
                </a:lnTo>
                <a:lnTo>
                  <a:pt x="5755" y="379"/>
                </a:lnTo>
                <a:lnTo>
                  <a:pt x="5756" y="376"/>
                </a:lnTo>
                <a:lnTo>
                  <a:pt x="5757" y="374"/>
                </a:lnTo>
                <a:lnTo>
                  <a:pt x="5757" y="373"/>
                </a:lnTo>
                <a:lnTo>
                  <a:pt x="5758" y="366"/>
                </a:lnTo>
                <a:lnTo>
                  <a:pt x="5758" y="363"/>
                </a:lnTo>
                <a:lnTo>
                  <a:pt x="5759" y="353"/>
                </a:lnTo>
                <a:lnTo>
                  <a:pt x="5760" y="346"/>
                </a:lnTo>
                <a:lnTo>
                  <a:pt x="5760" y="336"/>
                </a:lnTo>
                <a:lnTo>
                  <a:pt x="5761" y="323"/>
                </a:lnTo>
                <a:lnTo>
                  <a:pt x="5761" y="317"/>
                </a:lnTo>
                <a:lnTo>
                  <a:pt x="5762" y="308"/>
                </a:lnTo>
                <a:lnTo>
                  <a:pt x="5762" y="302"/>
                </a:lnTo>
                <a:lnTo>
                  <a:pt x="5763" y="301"/>
                </a:lnTo>
                <a:lnTo>
                  <a:pt x="5763" y="302"/>
                </a:lnTo>
                <a:lnTo>
                  <a:pt x="5764" y="304"/>
                </a:lnTo>
                <a:lnTo>
                  <a:pt x="5765" y="306"/>
                </a:lnTo>
                <a:lnTo>
                  <a:pt x="5765" y="312"/>
                </a:lnTo>
                <a:lnTo>
                  <a:pt x="5766" y="312"/>
                </a:lnTo>
                <a:lnTo>
                  <a:pt x="5766" y="316"/>
                </a:lnTo>
                <a:lnTo>
                  <a:pt x="5767" y="317"/>
                </a:lnTo>
                <a:lnTo>
                  <a:pt x="5768" y="317"/>
                </a:lnTo>
                <a:lnTo>
                  <a:pt x="5768" y="318"/>
                </a:lnTo>
                <a:lnTo>
                  <a:pt x="5769" y="317"/>
                </a:lnTo>
                <a:lnTo>
                  <a:pt x="5770" y="318"/>
                </a:lnTo>
                <a:lnTo>
                  <a:pt x="5770" y="316"/>
                </a:lnTo>
                <a:lnTo>
                  <a:pt x="5771" y="318"/>
                </a:lnTo>
                <a:lnTo>
                  <a:pt x="5771" y="317"/>
                </a:lnTo>
                <a:lnTo>
                  <a:pt x="5772" y="318"/>
                </a:lnTo>
                <a:lnTo>
                  <a:pt x="5773" y="320"/>
                </a:lnTo>
                <a:lnTo>
                  <a:pt x="5773" y="319"/>
                </a:lnTo>
                <a:lnTo>
                  <a:pt x="5774" y="323"/>
                </a:lnTo>
                <a:lnTo>
                  <a:pt x="5774" y="321"/>
                </a:lnTo>
                <a:lnTo>
                  <a:pt x="5775" y="325"/>
                </a:lnTo>
                <a:lnTo>
                  <a:pt x="5776" y="323"/>
                </a:lnTo>
                <a:lnTo>
                  <a:pt x="5776" y="323"/>
                </a:lnTo>
                <a:lnTo>
                  <a:pt x="5777" y="325"/>
                </a:lnTo>
                <a:lnTo>
                  <a:pt x="5777" y="324"/>
                </a:lnTo>
                <a:lnTo>
                  <a:pt x="5778" y="326"/>
                </a:lnTo>
                <a:lnTo>
                  <a:pt x="5778" y="323"/>
                </a:lnTo>
                <a:lnTo>
                  <a:pt x="5779" y="325"/>
                </a:lnTo>
                <a:lnTo>
                  <a:pt x="5779" y="325"/>
                </a:lnTo>
                <a:lnTo>
                  <a:pt x="5780" y="323"/>
                </a:lnTo>
                <a:lnTo>
                  <a:pt x="5781" y="324"/>
                </a:lnTo>
                <a:lnTo>
                  <a:pt x="5781" y="320"/>
                </a:lnTo>
                <a:lnTo>
                  <a:pt x="5782" y="322"/>
                </a:lnTo>
                <a:lnTo>
                  <a:pt x="5783" y="319"/>
                </a:lnTo>
                <a:lnTo>
                  <a:pt x="5783" y="320"/>
                </a:lnTo>
                <a:lnTo>
                  <a:pt x="5784" y="316"/>
                </a:lnTo>
                <a:lnTo>
                  <a:pt x="5784" y="314"/>
                </a:lnTo>
                <a:lnTo>
                  <a:pt x="5785" y="314"/>
                </a:lnTo>
                <a:lnTo>
                  <a:pt x="5786" y="310"/>
                </a:lnTo>
                <a:lnTo>
                  <a:pt x="5786" y="310"/>
                </a:lnTo>
                <a:lnTo>
                  <a:pt x="5787" y="301"/>
                </a:lnTo>
                <a:lnTo>
                  <a:pt x="5788" y="287"/>
                </a:lnTo>
                <a:lnTo>
                  <a:pt x="5788" y="289"/>
                </a:lnTo>
                <a:lnTo>
                  <a:pt x="5789" y="287"/>
                </a:lnTo>
                <a:lnTo>
                  <a:pt x="5789" y="282"/>
                </a:lnTo>
                <a:lnTo>
                  <a:pt x="5790" y="289"/>
                </a:lnTo>
                <a:lnTo>
                  <a:pt x="5790" y="292"/>
                </a:lnTo>
                <a:lnTo>
                  <a:pt x="5791" y="296"/>
                </a:lnTo>
                <a:lnTo>
                  <a:pt x="5792" y="309"/>
                </a:lnTo>
                <a:lnTo>
                  <a:pt x="5792" y="314"/>
                </a:lnTo>
                <a:lnTo>
                  <a:pt x="5793" y="312"/>
                </a:lnTo>
                <a:lnTo>
                  <a:pt x="5793" y="317"/>
                </a:lnTo>
                <a:lnTo>
                  <a:pt x="5794" y="317"/>
                </a:lnTo>
                <a:lnTo>
                  <a:pt x="5794" y="318"/>
                </a:lnTo>
                <a:lnTo>
                  <a:pt x="5795" y="320"/>
                </a:lnTo>
                <a:lnTo>
                  <a:pt x="5796" y="319"/>
                </a:lnTo>
                <a:lnTo>
                  <a:pt x="5796" y="320"/>
                </a:lnTo>
                <a:lnTo>
                  <a:pt x="5797" y="317"/>
                </a:lnTo>
                <a:lnTo>
                  <a:pt x="5797" y="320"/>
                </a:lnTo>
                <a:lnTo>
                  <a:pt x="5798" y="317"/>
                </a:lnTo>
                <a:lnTo>
                  <a:pt x="5799" y="314"/>
                </a:lnTo>
                <a:lnTo>
                  <a:pt x="5799" y="317"/>
                </a:lnTo>
                <a:lnTo>
                  <a:pt x="5800" y="312"/>
                </a:lnTo>
                <a:lnTo>
                  <a:pt x="5801" y="337"/>
                </a:lnTo>
                <a:lnTo>
                  <a:pt x="5801" y="295"/>
                </a:lnTo>
                <a:lnTo>
                  <a:pt x="5802" y="252"/>
                </a:lnTo>
                <a:lnTo>
                  <a:pt x="5802" y="208"/>
                </a:lnTo>
                <a:lnTo>
                  <a:pt x="5803" y="165"/>
                </a:lnTo>
                <a:lnTo>
                  <a:pt x="5804" y="177"/>
                </a:lnTo>
                <a:lnTo>
                  <a:pt x="5804" y="221"/>
                </a:lnTo>
                <a:lnTo>
                  <a:pt x="5805" y="264"/>
                </a:lnTo>
                <a:lnTo>
                  <a:pt x="5805" y="308"/>
                </a:lnTo>
                <a:lnTo>
                  <a:pt x="5806" y="352"/>
                </a:lnTo>
                <a:lnTo>
                  <a:pt x="5806" y="369"/>
                </a:lnTo>
                <a:lnTo>
                  <a:pt x="5807" y="367"/>
                </a:lnTo>
                <a:lnTo>
                  <a:pt x="5808" y="366"/>
                </a:lnTo>
                <a:lnTo>
                  <a:pt x="5808" y="367"/>
                </a:lnTo>
                <a:lnTo>
                  <a:pt x="5809" y="368"/>
                </a:lnTo>
                <a:lnTo>
                  <a:pt x="5809" y="368"/>
                </a:lnTo>
                <a:lnTo>
                  <a:pt x="5810" y="372"/>
                </a:lnTo>
                <a:lnTo>
                  <a:pt x="5810" y="371"/>
                </a:lnTo>
                <a:lnTo>
                  <a:pt x="5811" y="371"/>
                </a:lnTo>
                <a:lnTo>
                  <a:pt x="5812" y="376"/>
                </a:lnTo>
                <a:lnTo>
                  <a:pt x="5812" y="373"/>
                </a:lnTo>
                <a:lnTo>
                  <a:pt x="5813" y="379"/>
                </a:lnTo>
                <a:lnTo>
                  <a:pt x="5814" y="380"/>
                </a:lnTo>
                <a:lnTo>
                  <a:pt x="5814" y="380"/>
                </a:lnTo>
                <a:lnTo>
                  <a:pt x="5815" y="379"/>
                </a:lnTo>
                <a:lnTo>
                  <a:pt x="5815" y="379"/>
                </a:lnTo>
                <a:lnTo>
                  <a:pt x="5816" y="376"/>
                </a:lnTo>
                <a:lnTo>
                  <a:pt x="5817" y="372"/>
                </a:lnTo>
                <a:lnTo>
                  <a:pt x="5817" y="368"/>
                </a:lnTo>
                <a:lnTo>
                  <a:pt x="5818" y="358"/>
                </a:lnTo>
                <a:lnTo>
                  <a:pt x="5819" y="353"/>
                </a:lnTo>
                <a:lnTo>
                  <a:pt x="5819" y="346"/>
                </a:lnTo>
                <a:lnTo>
                  <a:pt x="5820" y="335"/>
                </a:lnTo>
                <a:lnTo>
                  <a:pt x="5820" y="328"/>
                </a:lnTo>
                <a:lnTo>
                  <a:pt x="5821" y="315"/>
                </a:lnTo>
                <a:lnTo>
                  <a:pt x="5821" y="307"/>
                </a:lnTo>
                <a:lnTo>
                  <a:pt x="5822" y="304"/>
                </a:lnTo>
                <a:lnTo>
                  <a:pt x="5822" y="305"/>
                </a:lnTo>
                <a:lnTo>
                  <a:pt x="5823" y="306"/>
                </a:lnTo>
                <a:lnTo>
                  <a:pt x="5824" y="308"/>
                </a:lnTo>
                <a:lnTo>
                  <a:pt x="5824" y="317"/>
                </a:lnTo>
                <a:lnTo>
                  <a:pt x="5825" y="313"/>
                </a:lnTo>
                <a:lnTo>
                  <a:pt x="5825" y="320"/>
                </a:lnTo>
                <a:lnTo>
                  <a:pt x="5826" y="318"/>
                </a:lnTo>
                <a:lnTo>
                  <a:pt x="5827" y="319"/>
                </a:lnTo>
                <a:lnTo>
                  <a:pt x="5827" y="322"/>
                </a:lnTo>
                <a:lnTo>
                  <a:pt x="5828" y="321"/>
                </a:lnTo>
                <a:lnTo>
                  <a:pt x="5828" y="321"/>
                </a:lnTo>
                <a:lnTo>
                  <a:pt x="5829" y="320"/>
                </a:lnTo>
                <a:lnTo>
                  <a:pt x="5830" y="320"/>
                </a:lnTo>
                <a:lnTo>
                  <a:pt x="5830" y="323"/>
                </a:lnTo>
                <a:lnTo>
                  <a:pt x="5831" y="320"/>
                </a:lnTo>
                <a:lnTo>
                  <a:pt x="5832" y="324"/>
                </a:lnTo>
                <a:lnTo>
                  <a:pt x="5832" y="320"/>
                </a:lnTo>
                <a:lnTo>
                  <a:pt x="5833" y="320"/>
                </a:lnTo>
                <a:lnTo>
                  <a:pt x="5833" y="323"/>
                </a:lnTo>
                <a:lnTo>
                  <a:pt x="5834" y="325"/>
                </a:lnTo>
                <a:lnTo>
                  <a:pt x="5835" y="325"/>
                </a:lnTo>
                <a:lnTo>
                  <a:pt x="5835" y="323"/>
                </a:lnTo>
                <a:lnTo>
                  <a:pt x="5836" y="330"/>
                </a:lnTo>
                <a:lnTo>
                  <a:pt x="5836" y="326"/>
                </a:lnTo>
                <a:lnTo>
                  <a:pt x="5837" y="331"/>
                </a:lnTo>
                <a:lnTo>
                  <a:pt x="5837" y="330"/>
                </a:lnTo>
                <a:lnTo>
                  <a:pt x="5838" y="328"/>
                </a:lnTo>
                <a:lnTo>
                  <a:pt x="5838" y="333"/>
                </a:lnTo>
                <a:lnTo>
                  <a:pt x="5839" y="327"/>
                </a:lnTo>
                <a:lnTo>
                  <a:pt x="5840" y="329"/>
                </a:lnTo>
                <a:lnTo>
                  <a:pt x="5840" y="327"/>
                </a:lnTo>
                <a:lnTo>
                  <a:pt x="5841" y="326"/>
                </a:lnTo>
                <a:lnTo>
                  <a:pt x="5841" y="324"/>
                </a:lnTo>
                <a:lnTo>
                  <a:pt x="5842" y="325"/>
                </a:lnTo>
                <a:lnTo>
                  <a:pt x="5843" y="324"/>
                </a:lnTo>
                <a:lnTo>
                  <a:pt x="5843" y="320"/>
                </a:lnTo>
                <a:lnTo>
                  <a:pt x="5844" y="319"/>
                </a:lnTo>
                <a:lnTo>
                  <a:pt x="5845" y="317"/>
                </a:lnTo>
                <a:lnTo>
                  <a:pt x="5845" y="312"/>
                </a:lnTo>
                <a:lnTo>
                  <a:pt x="5846" y="311"/>
                </a:lnTo>
                <a:lnTo>
                  <a:pt x="5846" y="307"/>
                </a:lnTo>
                <a:lnTo>
                  <a:pt x="5847" y="293"/>
                </a:lnTo>
                <a:lnTo>
                  <a:pt x="5848" y="300"/>
                </a:lnTo>
                <a:lnTo>
                  <a:pt x="5848" y="292"/>
                </a:lnTo>
                <a:lnTo>
                  <a:pt x="5849" y="292"/>
                </a:lnTo>
                <a:lnTo>
                  <a:pt x="5850" y="297"/>
                </a:lnTo>
                <a:lnTo>
                  <a:pt x="5850" y="302"/>
                </a:lnTo>
                <a:lnTo>
                  <a:pt x="5851" y="304"/>
                </a:lnTo>
                <a:lnTo>
                  <a:pt x="5851" y="318"/>
                </a:lnTo>
                <a:lnTo>
                  <a:pt x="5852" y="319"/>
                </a:lnTo>
                <a:lnTo>
                  <a:pt x="5852" y="323"/>
                </a:lnTo>
                <a:lnTo>
                  <a:pt x="5853" y="323"/>
                </a:lnTo>
                <a:lnTo>
                  <a:pt x="5853" y="325"/>
                </a:lnTo>
                <a:lnTo>
                  <a:pt x="5854" y="326"/>
                </a:lnTo>
                <a:lnTo>
                  <a:pt x="5855" y="325"/>
                </a:lnTo>
                <a:lnTo>
                  <a:pt x="5855" y="326"/>
                </a:lnTo>
                <a:lnTo>
                  <a:pt x="5856" y="323"/>
                </a:lnTo>
                <a:lnTo>
                  <a:pt x="5856" y="326"/>
                </a:lnTo>
                <a:lnTo>
                  <a:pt x="5857" y="323"/>
                </a:lnTo>
                <a:lnTo>
                  <a:pt x="5858" y="320"/>
                </a:lnTo>
                <a:lnTo>
                  <a:pt x="5858" y="322"/>
                </a:lnTo>
                <a:lnTo>
                  <a:pt x="5859" y="317"/>
                </a:lnTo>
                <a:lnTo>
                  <a:pt x="5859" y="336"/>
                </a:lnTo>
                <a:lnTo>
                  <a:pt x="5860" y="330"/>
                </a:lnTo>
                <a:lnTo>
                  <a:pt x="5861" y="287"/>
                </a:lnTo>
                <a:lnTo>
                  <a:pt x="5861" y="243"/>
                </a:lnTo>
                <a:lnTo>
                  <a:pt x="5862" y="200"/>
                </a:lnTo>
                <a:lnTo>
                  <a:pt x="5863" y="157"/>
                </a:lnTo>
                <a:lnTo>
                  <a:pt x="5863" y="200"/>
                </a:lnTo>
                <a:lnTo>
                  <a:pt x="5864" y="244"/>
                </a:lnTo>
                <a:lnTo>
                  <a:pt x="5864" y="288"/>
                </a:lnTo>
                <a:lnTo>
                  <a:pt x="5865" y="331"/>
                </a:lnTo>
                <a:lnTo>
                  <a:pt x="5866" y="372"/>
                </a:lnTo>
                <a:lnTo>
                  <a:pt x="5866" y="364"/>
                </a:lnTo>
                <a:lnTo>
                  <a:pt x="5867" y="369"/>
                </a:lnTo>
                <a:lnTo>
                  <a:pt x="5867" y="367"/>
                </a:lnTo>
                <a:lnTo>
                  <a:pt x="5868" y="372"/>
                </a:lnTo>
                <a:lnTo>
                  <a:pt x="5868" y="370"/>
                </a:lnTo>
                <a:lnTo>
                  <a:pt x="5869" y="371"/>
                </a:lnTo>
                <a:lnTo>
                  <a:pt x="5869" y="374"/>
                </a:lnTo>
                <a:lnTo>
                  <a:pt x="5870" y="370"/>
                </a:lnTo>
                <a:lnTo>
                  <a:pt x="5871" y="376"/>
                </a:lnTo>
                <a:lnTo>
                  <a:pt x="5871" y="373"/>
                </a:lnTo>
                <a:lnTo>
                  <a:pt x="5872" y="376"/>
                </a:lnTo>
                <a:lnTo>
                  <a:pt x="5873" y="379"/>
                </a:lnTo>
                <a:lnTo>
                  <a:pt x="5873" y="377"/>
                </a:lnTo>
                <a:lnTo>
                  <a:pt x="5874" y="379"/>
                </a:lnTo>
                <a:lnTo>
                  <a:pt x="5874" y="377"/>
                </a:lnTo>
                <a:lnTo>
                  <a:pt x="5875" y="375"/>
                </a:lnTo>
                <a:lnTo>
                  <a:pt x="5876" y="371"/>
                </a:lnTo>
                <a:lnTo>
                  <a:pt x="5876" y="369"/>
                </a:lnTo>
                <a:lnTo>
                  <a:pt x="5877" y="361"/>
                </a:lnTo>
                <a:lnTo>
                  <a:pt x="5877" y="353"/>
                </a:lnTo>
                <a:lnTo>
                  <a:pt x="5878" y="347"/>
                </a:lnTo>
                <a:lnTo>
                  <a:pt x="5879" y="336"/>
                </a:lnTo>
                <a:lnTo>
                  <a:pt x="5879" y="329"/>
                </a:lnTo>
                <a:lnTo>
                  <a:pt x="5880" y="317"/>
                </a:lnTo>
                <a:lnTo>
                  <a:pt x="5880" y="307"/>
                </a:lnTo>
                <a:lnTo>
                  <a:pt x="5881" y="305"/>
                </a:lnTo>
                <a:lnTo>
                  <a:pt x="5882" y="298"/>
                </a:lnTo>
                <a:lnTo>
                  <a:pt x="5882" y="302"/>
                </a:lnTo>
                <a:lnTo>
                  <a:pt x="5883" y="302"/>
                </a:lnTo>
                <a:lnTo>
                  <a:pt x="5883" y="308"/>
                </a:lnTo>
                <a:lnTo>
                  <a:pt x="5884" y="309"/>
                </a:lnTo>
                <a:lnTo>
                  <a:pt x="5884" y="313"/>
                </a:lnTo>
                <a:lnTo>
                  <a:pt x="5885" y="317"/>
                </a:lnTo>
                <a:lnTo>
                  <a:pt x="5886" y="314"/>
                </a:lnTo>
                <a:lnTo>
                  <a:pt x="5886" y="320"/>
                </a:lnTo>
                <a:lnTo>
                  <a:pt x="5887" y="316"/>
                </a:lnTo>
                <a:lnTo>
                  <a:pt x="5887" y="318"/>
                </a:lnTo>
                <a:lnTo>
                  <a:pt x="5888" y="318"/>
                </a:lnTo>
                <a:lnTo>
                  <a:pt x="5889" y="320"/>
                </a:lnTo>
                <a:lnTo>
                  <a:pt x="5889" y="320"/>
                </a:lnTo>
                <a:lnTo>
                  <a:pt x="5890" y="319"/>
                </a:lnTo>
                <a:lnTo>
                  <a:pt x="5890" y="323"/>
                </a:lnTo>
                <a:lnTo>
                  <a:pt x="5891" y="320"/>
                </a:lnTo>
                <a:lnTo>
                  <a:pt x="5892" y="323"/>
                </a:lnTo>
                <a:lnTo>
                  <a:pt x="5892" y="323"/>
                </a:lnTo>
                <a:lnTo>
                  <a:pt x="5893" y="323"/>
                </a:lnTo>
                <a:lnTo>
                  <a:pt x="5894" y="325"/>
                </a:lnTo>
                <a:lnTo>
                  <a:pt x="5894" y="323"/>
                </a:lnTo>
                <a:lnTo>
                  <a:pt x="5895" y="326"/>
                </a:lnTo>
                <a:lnTo>
                  <a:pt x="5895" y="326"/>
                </a:lnTo>
                <a:lnTo>
                  <a:pt x="5896" y="326"/>
                </a:lnTo>
                <a:lnTo>
                  <a:pt x="5896" y="326"/>
                </a:lnTo>
                <a:lnTo>
                  <a:pt x="5897" y="324"/>
                </a:lnTo>
                <a:lnTo>
                  <a:pt x="5898" y="325"/>
                </a:lnTo>
                <a:lnTo>
                  <a:pt x="5898" y="320"/>
                </a:lnTo>
                <a:lnTo>
                  <a:pt x="5899" y="323"/>
                </a:lnTo>
                <a:lnTo>
                  <a:pt x="5899" y="325"/>
                </a:lnTo>
                <a:lnTo>
                  <a:pt x="5900" y="312"/>
                </a:lnTo>
                <a:lnTo>
                  <a:pt x="5900" y="321"/>
                </a:lnTo>
                <a:lnTo>
                  <a:pt x="5901" y="316"/>
                </a:lnTo>
                <a:lnTo>
                  <a:pt x="5902" y="320"/>
                </a:lnTo>
                <a:lnTo>
                  <a:pt x="5902" y="314"/>
                </a:lnTo>
                <a:lnTo>
                  <a:pt x="5903" y="315"/>
                </a:lnTo>
                <a:lnTo>
                  <a:pt x="5904" y="310"/>
                </a:lnTo>
                <a:lnTo>
                  <a:pt x="5904" y="307"/>
                </a:lnTo>
                <a:lnTo>
                  <a:pt x="5905" y="308"/>
                </a:lnTo>
                <a:lnTo>
                  <a:pt x="5905" y="305"/>
                </a:lnTo>
                <a:lnTo>
                  <a:pt x="5906" y="289"/>
                </a:lnTo>
                <a:lnTo>
                  <a:pt x="5907" y="285"/>
                </a:lnTo>
                <a:lnTo>
                  <a:pt x="5907" y="304"/>
                </a:lnTo>
                <a:lnTo>
                  <a:pt x="5908" y="271"/>
                </a:lnTo>
                <a:lnTo>
                  <a:pt x="5908" y="289"/>
                </a:lnTo>
                <a:lnTo>
                  <a:pt x="5909" y="290"/>
                </a:lnTo>
                <a:lnTo>
                  <a:pt x="5910" y="297"/>
                </a:lnTo>
                <a:lnTo>
                  <a:pt x="5910" y="298"/>
                </a:lnTo>
                <a:lnTo>
                  <a:pt x="5911" y="311"/>
                </a:lnTo>
                <a:lnTo>
                  <a:pt x="5911" y="317"/>
                </a:lnTo>
                <a:lnTo>
                  <a:pt x="5912" y="322"/>
                </a:lnTo>
                <a:lnTo>
                  <a:pt x="5912" y="317"/>
                </a:lnTo>
                <a:lnTo>
                  <a:pt x="5913" y="323"/>
                </a:lnTo>
                <a:lnTo>
                  <a:pt x="5914" y="314"/>
                </a:lnTo>
                <a:lnTo>
                  <a:pt x="5914" y="322"/>
                </a:lnTo>
                <a:lnTo>
                  <a:pt x="5915" y="320"/>
                </a:lnTo>
                <a:lnTo>
                  <a:pt x="5915" y="314"/>
                </a:lnTo>
                <a:lnTo>
                  <a:pt x="5916" y="324"/>
                </a:lnTo>
                <a:lnTo>
                  <a:pt x="5917" y="320"/>
                </a:lnTo>
                <a:lnTo>
                  <a:pt x="5917" y="315"/>
                </a:lnTo>
                <a:lnTo>
                  <a:pt x="5918" y="323"/>
                </a:lnTo>
                <a:lnTo>
                  <a:pt x="5918" y="313"/>
                </a:lnTo>
                <a:lnTo>
                  <a:pt x="5919" y="334"/>
                </a:lnTo>
                <a:lnTo>
                  <a:pt x="5920" y="310"/>
                </a:lnTo>
                <a:lnTo>
                  <a:pt x="5920" y="266"/>
                </a:lnTo>
                <a:lnTo>
                  <a:pt x="5921" y="223"/>
                </a:lnTo>
                <a:lnTo>
                  <a:pt x="5921" y="180"/>
                </a:lnTo>
                <a:lnTo>
                  <a:pt x="5922" y="136"/>
                </a:lnTo>
                <a:lnTo>
                  <a:pt x="5923" y="180"/>
                </a:lnTo>
                <a:lnTo>
                  <a:pt x="5923" y="224"/>
                </a:lnTo>
                <a:lnTo>
                  <a:pt x="5924" y="267"/>
                </a:lnTo>
                <a:lnTo>
                  <a:pt x="5925" y="311"/>
                </a:lnTo>
                <a:lnTo>
                  <a:pt x="5925" y="354"/>
                </a:lnTo>
                <a:lnTo>
                  <a:pt x="5926" y="370"/>
                </a:lnTo>
                <a:lnTo>
                  <a:pt x="5926" y="372"/>
                </a:lnTo>
                <a:lnTo>
                  <a:pt x="5927" y="370"/>
                </a:lnTo>
                <a:lnTo>
                  <a:pt x="5927" y="374"/>
                </a:lnTo>
                <a:lnTo>
                  <a:pt x="5928" y="368"/>
                </a:lnTo>
                <a:lnTo>
                  <a:pt x="5928" y="377"/>
                </a:lnTo>
                <a:lnTo>
                  <a:pt x="5929" y="372"/>
                </a:lnTo>
                <a:lnTo>
                  <a:pt x="5930" y="376"/>
                </a:lnTo>
                <a:lnTo>
                  <a:pt x="5930" y="378"/>
                </a:lnTo>
                <a:lnTo>
                  <a:pt x="5931" y="374"/>
                </a:lnTo>
                <a:lnTo>
                  <a:pt x="5931" y="379"/>
                </a:lnTo>
                <a:lnTo>
                  <a:pt x="5932" y="380"/>
                </a:lnTo>
                <a:lnTo>
                  <a:pt x="5933" y="383"/>
                </a:lnTo>
                <a:lnTo>
                  <a:pt x="5933" y="375"/>
                </a:lnTo>
                <a:lnTo>
                  <a:pt x="5934" y="382"/>
                </a:lnTo>
                <a:lnTo>
                  <a:pt x="5935" y="376"/>
                </a:lnTo>
                <a:lnTo>
                  <a:pt x="5935" y="372"/>
                </a:lnTo>
                <a:lnTo>
                  <a:pt x="5936" y="366"/>
                </a:lnTo>
                <a:lnTo>
                  <a:pt x="5936" y="361"/>
                </a:lnTo>
                <a:lnTo>
                  <a:pt x="5937" y="353"/>
                </a:lnTo>
                <a:lnTo>
                  <a:pt x="5938" y="342"/>
                </a:lnTo>
                <a:lnTo>
                  <a:pt x="5938" y="335"/>
                </a:lnTo>
                <a:lnTo>
                  <a:pt x="5939" y="324"/>
                </a:lnTo>
                <a:lnTo>
                  <a:pt x="5939" y="310"/>
                </a:lnTo>
                <a:lnTo>
                  <a:pt x="5940" y="308"/>
                </a:lnTo>
                <a:lnTo>
                  <a:pt x="5941" y="298"/>
                </a:lnTo>
                <a:lnTo>
                  <a:pt x="5941" y="298"/>
                </a:lnTo>
                <a:lnTo>
                  <a:pt x="5942" y="299"/>
                </a:lnTo>
                <a:lnTo>
                  <a:pt x="5942" y="303"/>
                </a:lnTo>
                <a:lnTo>
                  <a:pt x="5943" y="306"/>
                </a:lnTo>
                <a:lnTo>
                  <a:pt x="5943" y="308"/>
                </a:lnTo>
                <a:lnTo>
                  <a:pt x="5944" y="312"/>
                </a:lnTo>
                <a:lnTo>
                  <a:pt x="5944" y="310"/>
                </a:lnTo>
                <a:lnTo>
                  <a:pt x="5945" y="314"/>
                </a:lnTo>
                <a:lnTo>
                  <a:pt x="5946" y="313"/>
                </a:lnTo>
                <a:lnTo>
                  <a:pt x="5946" y="314"/>
                </a:lnTo>
                <a:lnTo>
                  <a:pt x="5947" y="317"/>
                </a:lnTo>
                <a:lnTo>
                  <a:pt x="5948" y="314"/>
                </a:lnTo>
                <a:lnTo>
                  <a:pt x="5948" y="317"/>
                </a:lnTo>
                <a:lnTo>
                  <a:pt x="5949" y="313"/>
                </a:lnTo>
                <a:lnTo>
                  <a:pt x="5949" y="314"/>
                </a:lnTo>
                <a:lnTo>
                  <a:pt x="5950" y="316"/>
                </a:lnTo>
                <a:lnTo>
                  <a:pt x="5951" y="314"/>
                </a:lnTo>
                <a:lnTo>
                  <a:pt x="5951" y="319"/>
                </a:lnTo>
                <a:lnTo>
                  <a:pt x="5952" y="316"/>
                </a:lnTo>
                <a:lnTo>
                  <a:pt x="5953" y="317"/>
                </a:lnTo>
                <a:lnTo>
                  <a:pt x="5953" y="318"/>
                </a:lnTo>
                <a:lnTo>
                  <a:pt x="5954" y="320"/>
                </a:lnTo>
                <a:lnTo>
                  <a:pt x="5954" y="323"/>
                </a:lnTo>
                <a:lnTo>
                  <a:pt x="5955" y="323"/>
                </a:lnTo>
                <a:lnTo>
                  <a:pt x="5955" y="326"/>
                </a:lnTo>
              </a:path>
            </a:pathLst>
          </a:custGeom>
          <a:noFill/>
          <a:ln w="4763" cap="flat">
            <a:solidFill>
              <a:schemeClr val="tx1">
                <a:lumMod val="85000"/>
                <a:lumOff val="1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TextBox 100">
            <a:extLst>
              <a:ext uri="{FF2B5EF4-FFF2-40B4-BE49-F238E27FC236}">
                <a16:creationId xmlns:a16="http://schemas.microsoft.com/office/drawing/2014/main" id="{888B68E9-79AF-4B4B-89A6-F7522801D0FF}"/>
              </a:ext>
            </a:extLst>
          </p:cNvPr>
          <p:cNvSpPr txBox="1"/>
          <p:nvPr/>
        </p:nvSpPr>
        <p:spPr>
          <a:xfrm>
            <a:off x="9559616" y="6067207"/>
            <a:ext cx="1801634" cy="307777"/>
          </a:xfrm>
          <a:prstGeom prst="rect">
            <a:avLst/>
          </a:prstGeom>
          <a:noFill/>
        </p:spPr>
        <p:txBody>
          <a:bodyPr wrap="square">
            <a:spAutoFit/>
          </a:bodyPr>
          <a:lstStyle/>
          <a:p>
            <a:r>
              <a:rPr lang="en-US" sz="1400" dirty="0"/>
              <a:t>MBA805 (excerpt) </a:t>
            </a:r>
          </a:p>
        </p:txBody>
      </p:sp>
      <p:pic>
        <p:nvPicPr>
          <p:cNvPr id="103" name="Picture 2" descr="Profile photo of Mikhail Noskov">
            <a:extLst>
              <a:ext uri="{FF2B5EF4-FFF2-40B4-BE49-F238E27FC236}">
                <a16:creationId xmlns:a16="http://schemas.microsoft.com/office/drawing/2014/main" id="{CA94B837-564D-4B76-991F-7ECDE08C8A3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861550" y="3166678"/>
            <a:ext cx="1980984" cy="1980984"/>
          </a:xfrm>
          <a:prstGeom prst="rect">
            <a:avLst/>
          </a:prstGeom>
          <a:noFill/>
          <a:extLst>
            <a:ext uri="{909E8E84-426E-40DD-AFC4-6F175D3DCCD1}">
              <a14:hiddenFill xmlns:a14="http://schemas.microsoft.com/office/drawing/2010/main">
                <a:solidFill>
                  <a:srgbClr val="FFFFFF"/>
                </a:solidFill>
              </a14:hiddenFill>
            </a:ext>
          </a:extLst>
        </p:spPr>
      </p:pic>
      <p:sp>
        <p:nvSpPr>
          <p:cNvPr id="104" name="Speech Bubble: Rectangle with Corners Rounded 103">
            <a:extLst>
              <a:ext uri="{FF2B5EF4-FFF2-40B4-BE49-F238E27FC236}">
                <a16:creationId xmlns:a16="http://schemas.microsoft.com/office/drawing/2014/main" id="{F18336C0-4DC8-4DD4-AD46-E21358468CC3}"/>
              </a:ext>
            </a:extLst>
          </p:cNvPr>
          <p:cNvSpPr/>
          <p:nvPr/>
        </p:nvSpPr>
        <p:spPr>
          <a:xfrm>
            <a:off x="2686051" y="2984500"/>
            <a:ext cx="6482960" cy="2411540"/>
          </a:xfrm>
          <a:prstGeom prst="wedgeRoundRectCallout">
            <a:avLst>
              <a:gd name="adj1" fmla="val 59741"/>
              <a:gd name="adj2" fmla="val -15161"/>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One anomaly a year, not good. Two anomalies in a year, people start talking. Three anomalies in a year, better start looking for a new job</a:t>
            </a:r>
          </a:p>
        </p:txBody>
      </p:sp>
      <p:sp>
        <p:nvSpPr>
          <p:cNvPr id="105" name="TextBox 104">
            <a:extLst>
              <a:ext uri="{FF2B5EF4-FFF2-40B4-BE49-F238E27FC236}">
                <a16:creationId xmlns:a16="http://schemas.microsoft.com/office/drawing/2014/main" id="{208B1B4B-C691-42A3-8CBD-B12E4ACB27F2}"/>
              </a:ext>
            </a:extLst>
          </p:cNvPr>
          <p:cNvSpPr txBox="1"/>
          <p:nvPr/>
        </p:nvSpPr>
        <p:spPr>
          <a:xfrm>
            <a:off x="9576315" y="5201911"/>
            <a:ext cx="2505891" cy="523220"/>
          </a:xfrm>
          <a:prstGeom prst="rect">
            <a:avLst/>
          </a:prstGeom>
          <a:noFill/>
        </p:spPr>
        <p:txBody>
          <a:bodyPr wrap="square">
            <a:spAutoFit/>
          </a:bodyPr>
          <a:lstStyle/>
          <a:p>
            <a:r>
              <a:rPr lang="en-US" sz="1400" b="0" i="0" dirty="0">
                <a:solidFill>
                  <a:srgbClr val="222222"/>
                </a:solidFill>
                <a:effectLst/>
                <a:latin typeface="Arial" panose="020B0604020202020204" pitchFamily="34" charset="0"/>
              </a:rPr>
              <a:t>Mike </a:t>
            </a:r>
            <a:r>
              <a:rPr lang="en-US" sz="1400" b="0" i="0" dirty="0" err="1">
                <a:solidFill>
                  <a:srgbClr val="222222"/>
                </a:solidFill>
                <a:effectLst/>
                <a:latin typeface="Arial" panose="020B0604020202020204" pitchFamily="34" charset="0"/>
              </a:rPr>
              <a:t>Noskov</a:t>
            </a:r>
            <a:r>
              <a:rPr lang="en-US" sz="1400" b="0" i="0" dirty="0">
                <a:solidFill>
                  <a:srgbClr val="222222"/>
                </a:solidFill>
                <a:effectLst/>
                <a:latin typeface="Arial" panose="020B0604020202020204" pitchFamily="34" charset="0"/>
              </a:rPr>
              <a:t>, </a:t>
            </a:r>
            <a:r>
              <a:rPr lang="en-US" sz="1400" b="0" i="0" dirty="0">
                <a:solidFill>
                  <a:srgbClr val="747679"/>
                </a:solidFill>
                <a:effectLst/>
                <a:latin typeface="Arial" panose="020B0604020202020204" pitchFamily="34" charset="0"/>
              </a:rPr>
              <a:t>Director, Data Science, Aspen Technology</a:t>
            </a:r>
            <a:endParaRPr lang="en-US" sz="1400" dirty="0"/>
          </a:p>
        </p:txBody>
      </p:sp>
      <p:sp>
        <p:nvSpPr>
          <p:cNvPr id="106" name="TextBox 105">
            <a:extLst>
              <a:ext uri="{FF2B5EF4-FFF2-40B4-BE49-F238E27FC236}">
                <a16:creationId xmlns:a16="http://schemas.microsoft.com/office/drawing/2014/main" id="{7555C54D-BFAE-4CD8-92B1-1E39D109A299}"/>
              </a:ext>
            </a:extLst>
          </p:cNvPr>
          <p:cNvSpPr txBox="1"/>
          <p:nvPr/>
        </p:nvSpPr>
        <p:spPr>
          <a:xfrm>
            <a:off x="2497395" y="6528646"/>
            <a:ext cx="6254750" cy="338554"/>
          </a:xfrm>
          <a:prstGeom prst="rect">
            <a:avLst/>
          </a:prstGeom>
          <a:noFill/>
        </p:spPr>
        <p:txBody>
          <a:bodyPr wrap="square">
            <a:spAutoFit/>
          </a:bodyPr>
          <a:lstStyle/>
          <a:p>
            <a:r>
              <a:rPr lang="en-US" sz="1600" dirty="0">
                <a:solidFill>
                  <a:schemeClr val="bg1">
                    <a:lumMod val="75000"/>
                  </a:schemeClr>
                </a:solidFill>
              </a:rPr>
              <a:t>Also suffers from </a:t>
            </a:r>
            <a:r>
              <a:rPr lang="en-US" sz="1600" i="1" dirty="0">
                <a:solidFill>
                  <a:schemeClr val="bg1">
                    <a:lumMod val="75000"/>
                  </a:schemeClr>
                </a:solidFill>
              </a:rPr>
              <a:t>triviality</a:t>
            </a:r>
          </a:p>
        </p:txBody>
      </p:sp>
      <p:sp>
        <p:nvSpPr>
          <p:cNvPr id="38" name="Title 1">
            <a:extLst>
              <a:ext uri="{FF2B5EF4-FFF2-40B4-BE49-F238E27FC236}">
                <a16:creationId xmlns:a16="http://schemas.microsoft.com/office/drawing/2014/main" id="{210CCA9A-8886-4087-8630-B5894DF6EC67}"/>
              </a:ext>
            </a:extLst>
          </p:cNvPr>
          <p:cNvSpPr txBox="1">
            <a:spLocks/>
          </p:cNvSpPr>
          <p:nvPr/>
        </p:nvSpPr>
        <p:spPr>
          <a:xfrm>
            <a:off x="169169" y="-54285"/>
            <a:ext cx="12067281" cy="904240"/>
          </a:xfrm>
          <a:prstGeom prst="rect">
            <a:avLst/>
          </a:prstGeom>
        </p:spPr>
        <p:txBody>
          <a:bodyPr vert="horz" lIns="91440" tIns="45720" rIns="91440" bIns="45720" rtlCol="0" anchor="ctr">
            <a:normAutofit fontScale="92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500" dirty="0">
                <a:latin typeface="+mn-lt"/>
              </a:rPr>
              <a:t>The Benchmarks have other Problems:</a:t>
            </a:r>
            <a:r>
              <a:rPr lang="en-US" sz="3500" b="1" dirty="0"/>
              <a:t> Unrealistic Anomaly Density III</a:t>
            </a:r>
            <a:endParaRPr lang="en-US" sz="4000" b="1" dirty="0">
              <a:latin typeface="+mn-lt"/>
            </a:endParaRPr>
          </a:p>
        </p:txBody>
      </p:sp>
    </p:spTree>
    <p:extLst>
      <p:ext uri="{BB962C8B-B14F-4D97-AF65-F5344CB8AC3E}">
        <p14:creationId xmlns:p14="http://schemas.microsoft.com/office/powerpoint/2010/main" val="291696165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Content Placeholder 2">
            <a:extLst>
              <a:ext uri="{FF2B5EF4-FFF2-40B4-BE49-F238E27FC236}">
                <a16:creationId xmlns:a16="http://schemas.microsoft.com/office/drawing/2014/main" id="{A656968A-B8E5-40C8-9CBE-126C0EA574D6}"/>
              </a:ext>
            </a:extLst>
          </p:cNvPr>
          <p:cNvSpPr>
            <a:spLocks noGrp="1"/>
          </p:cNvSpPr>
          <p:nvPr>
            <p:ph idx="1"/>
          </p:nvPr>
        </p:nvSpPr>
        <p:spPr>
          <a:xfrm>
            <a:off x="82707" y="1273440"/>
            <a:ext cx="11906093" cy="2248070"/>
          </a:xfrm>
        </p:spPr>
        <p:txBody>
          <a:bodyPr>
            <a:normAutofit lnSpcReduction="10000"/>
          </a:bodyPr>
          <a:lstStyle/>
          <a:p>
            <a:r>
              <a:rPr lang="en-US" sz="2400" dirty="0"/>
              <a:t>Many papers report three, four or five digits of precision for their experimental results. </a:t>
            </a:r>
          </a:p>
          <a:p>
            <a:r>
              <a:rPr lang="en-US" sz="2400" dirty="0"/>
              <a:t>Of course, the great uncertainly in ground truth labels suggests that this is meaningless.</a:t>
            </a:r>
          </a:p>
          <a:p>
            <a:r>
              <a:rPr lang="en-US" sz="2400" dirty="0">
                <a:solidFill>
                  <a:schemeClr val="bg1"/>
                </a:solidFill>
              </a:rPr>
              <a:t>However, </a:t>
            </a:r>
            <a:r>
              <a:rPr lang="en-US" sz="2400" i="1" dirty="0">
                <a:solidFill>
                  <a:schemeClr val="bg1"/>
                </a:solidFill>
              </a:rPr>
              <a:t>even</a:t>
            </a:r>
            <a:r>
              <a:rPr lang="en-US" sz="2400" dirty="0">
                <a:solidFill>
                  <a:schemeClr val="bg1"/>
                </a:solidFill>
              </a:rPr>
              <a:t> if we assumed that we had perfect ground truth labels, much of the precision claimed would </a:t>
            </a:r>
            <a:r>
              <a:rPr lang="en-US" sz="2400" i="1" dirty="0">
                <a:solidFill>
                  <a:schemeClr val="bg1"/>
                </a:solidFill>
              </a:rPr>
              <a:t>still</a:t>
            </a:r>
            <a:r>
              <a:rPr lang="en-US" sz="2400" dirty="0">
                <a:solidFill>
                  <a:schemeClr val="bg1"/>
                </a:solidFill>
              </a:rPr>
              <a:t> be wrong. </a:t>
            </a:r>
          </a:p>
          <a:p>
            <a:r>
              <a:rPr lang="en-US" sz="2400" dirty="0">
                <a:solidFill>
                  <a:schemeClr val="bg1"/>
                </a:solidFill>
              </a:rPr>
              <a:t>Consider the below, this once-a-hour sampled sensor was broken from midnight to midnight on Xmas day.</a:t>
            </a:r>
          </a:p>
        </p:txBody>
      </p:sp>
      <p:sp>
        <p:nvSpPr>
          <p:cNvPr id="92" name="Title 1">
            <a:extLst>
              <a:ext uri="{FF2B5EF4-FFF2-40B4-BE49-F238E27FC236}">
                <a16:creationId xmlns:a16="http://schemas.microsoft.com/office/drawing/2014/main" id="{014ACB3D-129B-421D-874F-C58AE6B84FF8}"/>
              </a:ext>
            </a:extLst>
          </p:cNvPr>
          <p:cNvSpPr>
            <a:spLocks noGrp="1"/>
          </p:cNvSpPr>
          <p:nvPr>
            <p:ph type="title"/>
          </p:nvPr>
        </p:nvSpPr>
        <p:spPr>
          <a:xfrm>
            <a:off x="23118" y="0"/>
            <a:ext cx="12067281" cy="1263650"/>
          </a:xfrm>
        </p:spPr>
        <p:txBody>
          <a:bodyPr>
            <a:normAutofit/>
          </a:bodyPr>
          <a:lstStyle/>
          <a:p>
            <a:r>
              <a:rPr lang="en-US" dirty="0">
                <a:latin typeface="+mn-lt"/>
              </a:rPr>
              <a:t>Spurious Precision is Rampant in TSAD I  </a:t>
            </a:r>
          </a:p>
        </p:txBody>
      </p:sp>
    </p:spTree>
    <p:extLst>
      <p:ext uri="{BB962C8B-B14F-4D97-AF65-F5344CB8AC3E}">
        <p14:creationId xmlns:p14="http://schemas.microsoft.com/office/powerpoint/2010/main" val="75287731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Content Placeholder 2">
            <a:extLst>
              <a:ext uri="{FF2B5EF4-FFF2-40B4-BE49-F238E27FC236}">
                <a16:creationId xmlns:a16="http://schemas.microsoft.com/office/drawing/2014/main" id="{A656968A-B8E5-40C8-9CBE-126C0EA574D6}"/>
              </a:ext>
            </a:extLst>
          </p:cNvPr>
          <p:cNvSpPr>
            <a:spLocks noGrp="1"/>
          </p:cNvSpPr>
          <p:nvPr>
            <p:ph idx="1"/>
          </p:nvPr>
        </p:nvSpPr>
        <p:spPr>
          <a:xfrm>
            <a:off x="82707" y="1273440"/>
            <a:ext cx="11906093" cy="2248070"/>
          </a:xfrm>
        </p:spPr>
        <p:txBody>
          <a:bodyPr>
            <a:normAutofit lnSpcReduction="10000"/>
          </a:bodyPr>
          <a:lstStyle/>
          <a:p>
            <a:r>
              <a:rPr lang="en-US" sz="2400" dirty="0">
                <a:solidFill>
                  <a:schemeClr val="bg1">
                    <a:lumMod val="75000"/>
                  </a:schemeClr>
                </a:solidFill>
              </a:rPr>
              <a:t>Many papers report three, four or five digits of precision for their experimental results. </a:t>
            </a:r>
          </a:p>
          <a:p>
            <a:r>
              <a:rPr lang="en-US" sz="2400" dirty="0">
                <a:solidFill>
                  <a:schemeClr val="bg1">
                    <a:lumMod val="75000"/>
                  </a:schemeClr>
                </a:solidFill>
              </a:rPr>
              <a:t>Of course, the great uncertainly in ground truth labels suggests that this is meaningless.</a:t>
            </a:r>
          </a:p>
          <a:p>
            <a:r>
              <a:rPr lang="en-US" sz="2400" dirty="0"/>
              <a:t>However, </a:t>
            </a:r>
            <a:r>
              <a:rPr lang="en-US" sz="2400" i="1" dirty="0"/>
              <a:t>even</a:t>
            </a:r>
            <a:r>
              <a:rPr lang="en-US" sz="2400" dirty="0"/>
              <a:t> if we assumed that we had perfect ground truth labels, much of the precision claimed would </a:t>
            </a:r>
            <a:r>
              <a:rPr lang="en-US" sz="2400" i="1" dirty="0"/>
              <a:t>still</a:t>
            </a:r>
            <a:r>
              <a:rPr lang="en-US" sz="2400" dirty="0"/>
              <a:t> be wrong. </a:t>
            </a:r>
          </a:p>
          <a:p>
            <a:r>
              <a:rPr lang="en-US" sz="2400" dirty="0"/>
              <a:t>Consider the below, this once-a-hour sampled sensor was broken from midnight to midnight on Xmas day.</a:t>
            </a:r>
          </a:p>
        </p:txBody>
      </p:sp>
      <p:sp>
        <p:nvSpPr>
          <p:cNvPr id="8" name="Line 6">
            <a:extLst>
              <a:ext uri="{FF2B5EF4-FFF2-40B4-BE49-F238E27FC236}">
                <a16:creationId xmlns:a16="http://schemas.microsoft.com/office/drawing/2014/main" id="{CD3B98EE-80FC-4D4B-9F41-051D215BC7AA}"/>
              </a:ext>
            </a:extLst>
          </p:cNvPr>
          <p:cNvSpPr>
            <a:spLocks noChangeShapeType="1"/>
          </p:cNvSpPr>
          <p:nvPr/>
        </p:nvSpPr>
        <p:spPr bwMode="auto">
          <a:xfrm>
            <a:off x="125413" y="4520743"/>
            <a:ext cx="1187291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8">
            <a:extLst>
              <a:ext uri="{FF2B5EF4-FFF2-40B4-BE49-F238E27FC236}">
                <a16:creationId xmlns:a16="http://schemas.microsoft.com/office/drawing/2014/main" id="{29BBA112-1CF1-46A7-A027-2D9A02517845}"/>
              </a:ext>
            </a:extLst>
          </p:cNvPr>
          <p:cNvSpPr>
            <a:spLocks noChangeShapeType="1"/>
          </p:cNvSpPr>
          <p:nvPr/>
        </p:nvSpPr>
        <p:spPr bwMode="auto">
          <a:xfrm flipV="1">
            <a:off x="125413" y="4401681"/>
            <a:ext cx="0" cy="119062"/>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9">
            <a:extLst>
              <a:ext uri="{FF2B5EF4-FFF2-40B4-BE49-F238E27FC236}">
                <a16:creationId xmlns:a16="http://schemas.microsoft.com/office/drawing/2014/main" id="{8A25D40F-5CC8-452D-8B5F-09F4278CA60D}"/>
              </a:ext>
            </a:extLst>
          </p:cNvPr>
          <p:cNvSpPr>
            <a:spLocks noChangeShapeType="1"/>
          </p:cNvSpPr>
          <p:nvPr/>
        </p:nvSpPr>
        <p:spPr bwMode="auto">
          <a:xfrm flipV="1">
            <a:off x="1444625" y="4401681"/>
            <a:ext cx="0" cy="119062"/>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0">
            <a:extLst>
              <a:ext uri="{FF2B5EF4-FFF2-40B4-BE49-F238E27FC236}">
                <a16:creationId xmlns:a16="http://schemas.microsoft.com/office/drawing/2014/main" id="{258C7916-6FDE-4739-83D1-455DC8326E08}"/>
              </a:ext>
            </a:extLst>
          </p:cNvPr>
          <p:cNvSpPr>
            <a:spLocks noChangeShapeType="1"/>
          </p:cNvSpPr>
          <p:nvPr/>
        </p:nvSpPr>
        <p:spPr bwMode="auto">
          <a:xfrm flipV="1">
            <a:off x="2763838" y="4401681"/>
            <a:ext cx="0" cy="119062"/>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1">
            <a:extLst>
              <a:ext uri="{FF2B5EF4-FFF2-40B4-BE49-F238E27FC236}">
                <a16:creationId xmlns:a16="http://schemas.microsoft.com/office/drawing/2014/main" id="{FCC1839B-219D-45AE-B5E8-7C539CF96CF7}"/>
              </a:ext>
            </a:extLst>
          </p:cNvPr>
          <p:cNvSpPr>
            <a:spLocks noChangeShapeType="1"/>
          </p:cNvSpPr>
          <p:nvPr/>
        </p:nvSpPr>
        <p:spPr bwMode="auto">
          <a:xfrm flipV="1">
            <a:off x="4083050" y="4401681"/>
            <a:ext cx="0" cy="119062"/>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2">
            <a:extLst>
              <a:ext uri="{FF2B5EF4-FFF2-40B4-BE49-F238E27FC236}">
                <a16:creationId xmlns:a16="http://schemas.microsoft.com/office/drawing/2014/main" id="{518DDC55-885F-47E4-B326-726DF67120FC}"/>
              </a:ext>
            </a:extLst>
          </p:cNvPr>
          <p:cNvSpPr>
            <a:spLocks noChangeShapeType="1"/>
          </p:cNvSpPr>
          <p:nvPr/>
        </p:nvSpPr>
        <p:spPr bwMode="auto">
          <a:xfrm flipV="1">
            <a:off x="5402263" y="4401681"/>
            <a:ext cx="0" cy="119062"/>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3">
            <a:extLst>
              <a:ext uri="{FF2B5EF4-FFF2-40B4-BE49-F238E27FC236}">
                <a16:creationId xmlns:a16="http://schemas.microsoft.com/office/drawing/2014/main" id="{2CABEF30-A604-4897-A093-538DE162E205}"/>
              </a:ext>
            </a:extLst>
          </p:cNvPr>
          <p:cNvSpPr>
            <a:spLocks noChangeShapeType="1"/>
          </p:cNvSpPr>
          <p:nvPr/>
        </p:nvSpPr>
        <p:spPr bwMode="auto">
          <a:xfrm flipV="1">
            <a:off x="6721475" y="4401681"/>
            <a:ext cx="0" cy="119062"/>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4">
            <a:extLst>
              <a:ext uri="{FF2B5EF4-FFF2-40B4-BE49-F238E27FC236}">
                <a16:creationId xmlns:a16="http://schemas.microsoft.com/office/drawing/2014/main" id="{9FF3918F-94F9-4F8E-8A90-A80C9976EF23}"/>
              </a:ext>
            </a:extLst>
          </p:cNvPr>
          <p:cNvSpPr>
            <a:spLocks noChangeShapeType="1"/>
          </p:cNvSpPr>
          <p:nvPr/>
        </p:nvSpPr>
        <p:spPr bwMode="auto">
          <a:xfrm flipV="1">
            <a:off x="8040688" y="4401681"/>
            <a:ext cx="0" cy="119062"/>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5">
            <a:extLst>
              <a:ext uri="{FF2B5EF4-FFF2-40B4-BE49-F238E27FC236}">
                <a16:creationId xmlns:a16="http://schemas.microsoft.com/office/drawing/2014/main" id="{15033F9C-2D5D-4077-81B1-1EBD1B437A36}"/>
              </a:ext>
            </a:extLst>
          </p:cNvPr>
          <p:cNvSpPr>
            <a:spLocks noChangeShapeType="1"/>
          </p:cNvSpPr>
          <p:nvPr/>
        </p:nvSpPr>
        <p:spPr bwMode="auto">
          <a:xfrm flipV="1">
            <a:off x="9361488" y="4401681"/>
            <a:ext cx="0" cy="119062"/>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6">
            <a:extLst>
              <a:ext uri="{FF2B5EF4-FFF2-40B4-BE49-F238E27FC236}">
                <a16:creationId xmlns:a16="http://schemas.microsoft.com/office/drawing/2014/main" id="{96A8DA00-D2AF-487A-A91C-E1C155468C80}"/>
              </a:ext>
            </a:extLst>
          </p:cNvPr>
          <p:cNvSpPr>
            <a:spLocks noChangeShapeType="1"/>
          </p:cNvSpPr>
          <p:nvPr/>
        </p:nvSpPr>
        <p:spPr bwMode="auto">
          <a:xfrm flipV="1">
            <a:off x="10680700" y="4401681"/>
            <a:ext cx="0" cy="119062"/>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7">
            <a:extLst>
              <a:ext uri="{FF2B5EF4-FFF2-40B4-BE49-F238E27FC236}">
                <a16:creationId xmlns:a16="http://schemas.microsoft.com/office/drawing/2014/main" id="{663AE41A-63E6-43B6-BFE2-0E9638109F78}"/>
              </a:ext>
            </a:extLst>
          </p:cNvPr>
          <p:cNvSpPr>
            <a:spLocks noChangeShapeType="1"/>
          </p:cNvSpPr>
          <p:nvPr/>
        </p:nvSpPr>
        <p:spPr bwMode="auto">
          <a:xfrm flipV="1">
            <a:off x="11998325" y="4401681"/>
            <a:ext cx="0" cy="119062"/>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Rectangle 48">
            <a:extLst>
              <a:ext uri="{FF2B5EF4-FFF2-40B4-BE49-F238E27FC236}">
                <a16:creationId xmlns:a16="http://schemas.microsoft.com/office/drawing/2014/main" id="{58821FE2-8E4C-4414-849D-49CCE37D13B3}"/>
              </a:ext>
            </a:extLst>
          </p:cNvPr>
          <p:cNvSpPr>
            <a:spLocks noChangeArrowheads="1"/>
          </p:cNvSpPr>
          <p:nvPr/>
        </p:nvSpPr>
        <p:spPr bwMode="auto">
          <a:xfrm>
            <a:off x="42863" y="4455656"/>
            <a:ext cx="87313"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8" name="Freeform 55">
            <a:extLst>
              <a:ext uri="{FF2B5EF4-FFF2-40B4-BE49-F238E27FC236}">
                <a16:creationId xmlns:a16="http://schemas.microsoft.com/office/drawing/2014/main" id="{37D55BB1-EE6B-41A7-8C05-9FF834FC1D09}"/>
              </a:ext>
            </a:extLst>
          </p:cNvPr>
          <p:cNvSpPr>
            <a:spLocks/>
          </p:cNvSpPr>
          <p:nvPr/>
        </p:nvSpPr>
        <p:spPr bwMode="auto">
          <a:xfrm>
            <a:off x="131763" y="3974645"/>
            <a:ext cx="11214100" cy="546097"/>
          </a:xfrm>
          <a:custGeom>
            <a:avLst/>
            <a:gdLst>
              <a:gd name="T0" fmla="*/ 109 w 7064"/>
              <a:gd name="T1" fmla="*/ 102 h 592"/>
              <a:gd name="T2" fmla="*/ 221 w 7064"/>
              <a:gd name="T3" fmla="*/ 189 h 592"/>
              <a:gd name="T4" fmla="*/ 333 w 7064"/>
              <a:gd name="T5" fmla="*/ 87 h 592"/>
              <a:gd name="T6" fmla="*/ 445 w 7064"/>
              <a:gd name="T7" fmla="*/ 226 h 592"/>
              <a:gd name="T8" fmla="*/ 557 w 7064"/>
              <a:gd name="T9" fmla="*/ 335 h 592"/>
              <a:gd name="T10" fmla="*/ 670 w 7064"/>
              <a:gd name="T11" fmla="*/ 194 h 592"/>
              <a:gd name="T12" fmla="*/ 782 w 7064"/>
              <a:gd name="T13" fmla="*/ 486 h 592"/>
              <a:gd name="T14" fmla="*/ 894 w 7064"/>
              <a:gd name="T15" fmla="*/ 218 h 592"/>
              <a:gd name="T16" fmla="*/ 1006 w 7064"/>
              <a:gd name="T17" fmla="*/ 482 h 592"/>
              <a:gd name="T18" fmla="*/ 1118 w 7064"/>
              <a:gd name="T19" fmla="*/ 156 h 592"/>
              <a:gd name="T20" fmla="*/ 1230 w 7064"/>
              <a:gd name="T21" fmla="*/ 350 h 592"/>
              <a:gd name="T22" fmla="*/ 1343 w 7064"/>
              <a:gd name="T23" fmla="*/ 305 h 592"/>
              <a:gd name="T24" fmla="*/ 1455 w 7064"/>
              <a:gd name="T25" fmla="*/ 235 h 592"/>
              <a:gd name="T26" fmla="*/ 1567 w 7064"/>
              <a:gd name="T27" fmla="*/ 495 h 592"/>
              <a:gd name="T28" fmla="*/ 1679 w 7064"/>
              <a:gd name="T29" fmla="*/ 249 h 592"/>
              <a:gd name="T30" fmla="*/ 1791 w 7064"/>
              <a:gd name="T31" fmla="*/ 526 h 592"/>
              <a:gd name="T32" fmla="*/ 1904 w 7064"/>
              <a:gd name="T33" fmla="*/ 59 h 592"/>
              <a:gd name="T34" fmla="*/ 2016 w 7064"/>
              <a:gd name="T35" fmla="*/ 172 h 592"/>
              <a:gd name="T36" fmla="*/ 2128 w 7064"/>
              <a:gd name="T37" fmla="*/ 19 h 592"/>
              <a:gd name="T38" fmla="*/ 2240 w 7064"/>
              <a:gd name="T39" fmla="*/ 237 h 592"/>
              <a:gd name="T40" fmla="*/ 2353 w 7064"/>
              <a:gd name="T41" fmla="*/ 54 h 592"/>
              <a:gd name="T42" fmla="*/ 2464 w 7064"/>
              <a:gd name="T43" fmla="*/ 205 h 592"/>
              <a:gd name="T44" fmla="*/ 2577 w 7064"/>
              <a:gd name="T45" fmla="*/ 298 h 592"/>
              <a:gd name="T46" fmla="*/ 2689 w 7064"/>
              <a:gd name="T47" fmla="*/ 209 h 592"/>
              <a:gd name="T48" fmla="*/ 2801 w 7064"/>
              <a:gd name="T49" fmla="*/ 350 h 592"/>
              <a:gd name="T50" fmla="*/ 2913 w 7064"/>
              <a:gd name="T51" fmla="*/ 143 h 592"/>
              <a:gd name="T52" fmla="*/ 3026 w 7064"/>
              <a:gd name="T53" fmla="*/ 527 h 592"/>
              <a:gd name="T54" fmla="*/ 3138 w 7064"/>
              <a:gd name="T55" fmla="*/ 509 h 592"/>
              <a:gd name="T56" fmla="*/ 3250 w 7064"/>
              <a:gd name="T57" fmla="*/ 161 h 592"/>
              <a:gd name="T58" fmla="*/ 3362 w 7064"/>
              <a:gd name="T59" fmla="*/ 465 h 592"/>
              <a:gd name="T60" fmla="*/ 3474 w 7064"/>
              <a:gd name="T61" fmla="*/ 232 h 592"/>
              <a:gd name="T62" fmla="*/ 3587 w 7064"/>
              <a:gd name="T63" fmla="*/ 504 h 592"/>
              <a:gd name="T64" fmla="*/ 3699 w 7064"/>
              <a:gd name="T65" fmla="*/ 70 h 592"/>
              <a:gd name="T66" fmla="*/ 3811 w 7064"/>
              <a:gd name="T67" fmla="*/ 424 h 592"/>
              <a:gd name="T68" fmla="*/ 3923 w 7064"/>
              <a:gd name="T69" fmla="*/ 113 h 592"/>
              <a:gd name="T70" fmla="*/ 4035 w 7064"/>
              <a:gd name="T71" fmla="*/ 261 h 592"/>
              <a:gd name="T72" fmla="*/ 4147 w 7064"/>
              <a:gd name="T73" fmla="*/ 416 h 592"/>
              <a:gd name="T74" fmla="*/ 4260 w 7064"/>
              <a:gd name="T75" fmla="*/ 248 h 592"/>
              <a:gd name="T76" fmla="*/ 4372 w 7064"/>
              <a:gd name="T77" fmla="*/ 538 h 592"/>
              <a:gd name="T78" fmla="*/ 4484 w 7064"/>
              <a:gd name="T79" fmla="*/ 230 h 592"/>
              <a:gd name="T80" fmla="*/ 4596 w 7064"/>
              <a:gd name="T81" fmla="*/ 325 h 592"/>
              <a:gd name="T82" fmla="*/ 4708 w 7064"/>
              <a:gd name="T83" fmla="*/ 65 h 592"/>
              <a:gd name="T84" fmla="*/ 4820 w 7064"/>
              <a:gd name="T85" fmla="*/ 199 h 592"/>
              <a:gd name="T86" fmla="*/ 4933 w 7064"/>
              <a:gd name="T87" fmla="*/ 61 h 592"/>
              <a:gd name="T88" fmla="*/ 5045 w 7064"/>
              <a:gd name="T89" fmla="*/ 221 h 592"/>
              <a:gd name="T90" fmla="*/ 5157 w 7064"/>
              <a:gd name="T91" fmla="*/ 176 h 592"/>
              <a:gd name="T92" fmla="*/ 5269 w 7064"/>
              <a:gd name="T93" fmla="*/ 195 h 592"/>
              <a:gd name="T94" fmla="*/ 5381 w 7064"/>
              <a:gd name="T95" fmla="*/ 477 h 592"/>
              <a:gd name="T96" fmla="*/ 5494 w 7064"/>
              <a:gd name="T97" fmla="*/ 161 h 592"/>
              <a:gd name="T98" fmla="*/ 5606 w 7064"/>
              <a:gd name="T99" fmla="*/ 211 h 592"/>
              <a:gd name="T100" fmla="*/ 5718 w 7064"/>
              <a:gd name="T101" fmla="*/ 148 h 592"/>
              <a:gd name="T102" fmla="*/ 5830 w 7064"/>
              <a:gd name="T103" fmla="*/ 237 h 592"/>
              <a:gd name="T104" fmla="*/ 5943 w 7064"/>
              <a:gd name="T105" fmla="*/ 360 h 592"/>
              <a:gd name="T106" fmla="*/ 6054 w 7064"/>
              <a:gd name="T107" fmla="*/ 197 h 592"/>
              <a:gd name="T108" fmla="*/ 6167 w 7064"/>
              <a:gd name="T109" fmla="*/ 513 h 592"/>
              <a:gd name="T110" fmla="*/ 6279 w 7064"/>
              <a:gd name="T111" fmla="*/ 241 h 592"/>
              <a:gd name="T112" fmla="*/ 6391 w 7064"/>
              <a:gd name="T113" fmla="*/ 350 h 592"/>
              <a:gd name="T114" fmla="*/ 6503 w 7064"/>
              <a:gd name="T115" fmla="*/ 104 h 592"/>
              <a:gd name="T116" fmla="*/ 6616 w 7064"/>
              <a:gd name="T117" fmla="*/ 313 h 592"/>
              <a:gd name="T118" fmla="*/ 6728 w 7064"/>
              <a:gd name="T119" fmla="*/ 83 h 592"/>
              <a:gd name="T120" fmla="*/ 6840 w 7064"/>
              <a:gd name="T121" fmla="*/ 232 h 592"/>
              <a:gd name="T122" fmla="*/ 6952 w 7064"/>
              <a:gd name="T123" fmla="*/ 510 h 592"/>
              <a:gd name="T124" fmla="*/ 7064 w 7064"/>
              <a:gd name="T125" fmla="*/ 233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4" h="592">
                <a:moveTo>
                  <a:pt x="0" y="490"/>
                </a:moveTo>
                <a:lnTo>
                  <a:pt x="5" y="444"/>
                </a:lnTo>
                <a:lnTo>
                  <a:pt x="9" y="353"/>
                </a:lnTo>
                <a:lnTo>
                  <a:pt x="13" y="310"/>
                </a:lnTo>
                <a:lnTo>
                  <a:pt x="17" y="262"/>
                </a:lnTo>
                <a:lnTo>
                  <a:pt x="21" y="228"/>
                </a:lnTo>
                <a:lnTo>
                  <a:pt x="25" y="174"/>
                </a:lnTo>
                <a:lnTo>
                  <a:pt x="30" y="200"/>
                </a:lnTo>
                <a:lnTo>
                  <a:pt x="34" y="230"/>
                </a:lnTo>
                <a:lnTo>
                  <a:pt x="38" y="278"/>
                </a:lnTo>
                <a:lnTo>
                  <a:pt x="42" y="278"/>
                </a:lnTo>
                <a:lnTo>
                  <a:pt x="46" y="278"/>
                </a:lnTo>
                <a:lnTo>
                  <a:pt x="50" y="258"/>
                </a:lnTo>
                <a:lnTo>
                  <a:pt x="55" y="255"/>
                </a:lnTo>
                <a:lnTo>
                  <a:pt x="59" y="249"/>
                </a:lnTo>
                <a:lnTo>
                  <a:pt x="63" y="252"/>
                </a:lnTo>
                <a:lnTo>
                  <a:pt x="67" y="233"/>
                </a:lnTo>
                <a:lnTo>
                  <a:pt x="71" y="226"/>
                </a:lnTo>
                <a:lnTo>
                  <a:pt x="75" y="219"/>
                </a:lnTo>
                <a:lnTo>
                  <a:pt x="80" y="221"/>
                </a:lnTo>
                <a:lnTo>
                  <a:pt x="84" y="233"/>
                </a:lnTo>
                <a:lnTo>
                  <a:pt x="88" y="245"/>
                </a:lnTo>
                <a:lnTo>
                  <a:pt x="92" y="257"/>
                </a:lnTo>
                <a:lnTo>
                  <a:pt x="96" y="206"/>
                </a:lnTo>
                <a:lnTo>
                  <a:pt x="100" y="171"/>
                </a:lnTo>
                <a:lnTo>
                  <a:pt x="104" y="123"/>
                </a:lnTo>
                <a:lnTo>
                  <a:pt x="109" y="102"/>
                </a:lnTo>
                <a:lnTo>
                  <a:pt x="113" y="104"/>
                </a:lnTo>
                <a:lnTo>
                  <a:pt x="117" y="141"/>
                </a:lnTo>
                <a:lnTo>
                  <a:pt x="121" y="178"/>
                </a:lnTo>
                <a:lnTo>
                  <a:pt x="125" y="198"/>
                </a:lnTo>
                <a:lnTo>
                  <a:pt x="129" y="159"/>
                </a:lnTo>
                <a:lnTo>
                  <a:pt x="134" y="173"/>
                </a:lnTo>
                <a:lnTo>
                  <a:pt x="138" y="201"/>
                </a:lnTo>
                <a:lnTo>
                  <a:pt x="142" y="226"/>
                </a:lnTo>
                <a:lnTo>
                  <a:pt x="146" y="261"/>
                </a:lnTo>
                <a:lnTo>
                  <a:pt x="150" y="327"/>
                </a:lnTo>
                <a:lnTo>
                  <a:pt x="154" y="381"/>
                </a:lnTo>
                <a:lnTo>
                  <a:pt x="159" y="407"/>
                </a:lnTo>
                <a:lnTo>
                  <a:pt x="163" y="422"/>
                </a:lnTo>
                <a:lnTo>
                  <a:pt x="167" y="472"/>
                </a:lnTo>
                <a:lnTo>
                  <a:pt x="171" y="506"/>
                </a:lnTo>
                <a:lnTo>
                  <a:pt x="175" y="527"/>
                </a:lnTo>
                <a:lnTo>
                  <a:pt x="179" y="534"/>
                </a:lnTo>
                <a:lnTo>
                  <a:pt x="184" y="539"/>
                </a:lnTo>
                <a:lnTo>
                  <a:pt x="187" y="535"/>
                </a:lnTo>
                <a:lnTo>
                  <a:pt x="192" y="535"/>
                </a:lnTo>
                <a:lnTo>
                  <a:pt x="196" y="529"/>
                </a:lnTo>
                <a:lnTo>
                  <a:pt x="200" y="488"/>
                </a:lnTo>
                <a:lnTo>
                  <a:pt x="204" y="440"/>
                </a:lnTo>
                <a:lnTo>
                  <a:pt x="208" y="338"/>
                </a:lnTo>
                <a:lnTo>
                  <a:pt x="212" y="290"/>
                </a:lnTo>
                <a:lnTo>
                  <a:pt x="217" y="228"/>
                </a:lnTo>
                <a:lnTo>
                  <a:pt x="221" y="189"/>
                </a:lnTo>
                <a:lnTo>
                  <a:pt x="225" y="147"/>
                </a:lnTo>
                <a:lnTo>
                  <a:pt x="229" y="162"/>
                </a:lnTo>
                <a:lnTo>
                  <a:pt x="233" y="166"/>
                </a:lnTo>
                <a:lnTo>
                  <a:pt x="237" y="227"/>
                </a:lnTo>
                <a:lnTo>
                  <a:pt x="242" y="218"/>
                </a:lnTo>
                <a:lnTo>
                  <a:pt x="246" y="236"/>
                </a:lnTo>
                <a:lnTo>
                  <a:pt x="250" y="205"/>
                </a:lnTo>
                <a:lnTo>
                  <a:pt x="254" y="193"/>
                </a:lnTo>
                <a:lnTo>
                  <a:pt x="258" y="195"/>
                </a:lnTo>
                <a:lnTo>
                  <a:pt x="262" y="198"/>
                </a:lnTo>
                <a:lnTo>
                  <a:pt x="267" y="186"/>
                </a:lnTo>
                <a:lnTo>
                  <a:pt x="271" y="175"/>
                </a:lnTo>
                <a:lnTo>
                  <a:pt x="275" y="173"/>
                </a:lnTo>
                <a:lnTo>
                  <a:pt x="279" y="182"/>
                </a:lnTo>
                <a:lnTo>
                  <a:pt x="283" y="191"/>
                </a:lnTo>
                <a:lnTo>
                  <a:pt x="287" y="238"/>
                </a:lnTo>
                <a:lnTo>
                  <a:pt x="292" y="259"/>
                </a:lnTo>
                <a:lnTo>
                  <a:pt x="295" y="208"/>
                </a:lnTo>
                <a:lnTo>
                  <a:pt x="300" y="135"/>
                </a:lnTo>
                <a:lnTo>
                  <a:pt x="304" y="70"/>
                </a:lnTo>
                <a:lnTo>
                  <a:pt x="308" y="40"/>
                </a:lnTo>
                <a:lnTo>
                  <a:pt x="312" y="35"/>
                </a:lnTo>
                <a:lnTo>
                  <a:pt x="316" y="56"/>
                </a:lnTo>
                <a:lnTo>
                  <a:pt x="320" y="112"/>
                </a:lnTo>
                <a:lnTo>
                  <a:pt x="325" y="150"/>
                </a:lnTo>
                <a:lnTo>
                  <a:pt x="329" y="109"/>
                </a:lnTo>
                <a:lnTo>
                  <a:pt x="333" y="87"/>
                </a:lnTo>
                <a:lnTo>
                  <a:pt x="337" y="42"/>
                </a:lnTo>
                <a:lnTo>
                  <a:pt x="341" y="111"/>
                </a:lnTo>
                <a:lnTo>
                  <a:pt x="345" y="189"/>
                </a:lnTo>
                <a:lnTo>
                  <a:pt x="350" y="262"/>
                </a:lnTo>
                <a:lnTo>
                  <a:pt x="354" y="322"/>
                </a:lnTo>
                <a:lnTo>
                  <a:pt x="358" y="379"/>
                </a:lnTo>
                <a:lnTo>
                  <a:pt x="362" y="414"/>
                </a:lnTo>
                <a:lnTo>
                  <a:pt x="366" y="461"/>
                </a:lnTo>
                <a:lnTo>
                  <a:pt x="370" y="480"/>
                </a:lnTo>
                <a:lnTo>
                  <a:pt x="375" y="510"/>
                </a:lnTo>
                <a:lnTo>
                  <a:pt x="379" y="522"/>
                </a:lnTo>
                <a:lnTo>
                  <a:pt x="383" y="529"/>
                </a:lnTo>
                <a:lnTo>
                  <a:pt x="387" y="527"/>
                </a:lnTo>
                <a:lnTo>
                  <a:pt x="391" y="530"/>
                </a:lnTo>
                <a:lnTo>
                  <a:pt x="395" y="526"/>
                </a:lnTo>
                <a:lnTo>
                  <a:pt x="400" y="491"/>
                </a:lnTo>
                <a:lnTo>
                  <a:pt x="404" y="442"/>
                </a:lnTo>
                <a:lnTo>
                  <a:pt x="408" y="343"/>
                </a:lnTo>
                <a:lnTo>
                  <a:pt x="412" y="294"/>
                </a:lnTo>
                <a:lnTo>
                  <a:pt x="416" y="213"/>
                </a:lnTo>
                <a:lnTo>
                  <a:pt x="420" y="185"/>
                </a:lnTo>
                <a:lnTo>
                  <a:pt x="424" y="143"/>
                </a:lnTo>
                <a:lnTo>
                  <a:pt x="429" y="158"/>
                </a:lnTo>
                <a:lnTo>
                  <a:pt x="433" y="176"/>
                </a:lnTo>
                <a:lnTo>
                  <a:pt x="437" y="212"/>
                </a:lnTo>
                <a:lnTo>
                  <a:pt x="441" y="206"/>
                </a:lnTo>
                <a:lnTo>
                  <a:pt x="445" y="226"/>
                </a:lnTo>
                <a:lnTo>
                  <a:pt x="449" y="199"/>
                </a:lnTo>
                <a:lnTo>
                  <a:pt x="454" y="191"/>
                </a:lnTo>
                <a:lnTo>
                  <a:pt x="458" y="193"/>
                </a:lnTo>
                <a:lnTo>
                  <a:pt x="462" y="193"/>
                </a:lnTo>
                <a:lnTo>
                  <a:pt x="466" y="185"/>
                </a:lnTo>
                <a:lnTo>
                  <a:pt x="470" y="185"/>
                </a:lnTo>
                <a:lnTo>
                  <a:pt x="474" y="184"/>
                </a:lnTo>
                <a:lnTo>
                  <a:pt x="479" y="191"/>
                </a:lnTo>
                <a:lnTo>
                  <a:pt x="483" y="208"/>
                </a:lnTo>
                <a:lnTo>
                  <a:pt x="487" y="256"/>
                </a:lnTo>
                <a:lnTo>
                  <a:pt x="491" y="252"/>
                </a:lnTo>
                <a:lnTo>
                  <a:pt x="495" y="215"/>
                </a:lnTo>
                <a:lnTo>
                  <a:pt x="499" y="162"/>
                </a:lnTo>
                <a:lnTo>
                  <a:pt x="503" y="105"/>
                </a:lnTo>
                <a:lnTo>
                  <a:pt x="507" y="52"/>
                </a:lnTo>
                <a:lnTo>
                  <a:pt x="512" y="25"/>
                </a:lnTo>
                <a:lnTo>
                  <a:pt x="516" y="18"/>
                </a:lnTo>
                <a:lnTo>
                  <a:pt x="520" y="47"/>
                </a:lnTo>
                <a:lnTo>
                  <a:pt x="524" y="142"/>
                </a:lnTo>
                <a:lnTo>
                  <a:pt x="528" y="79"/>
                </a:lnTo>
                <a:lnTo>
                  <a:pt x="532" y="53"/>
                </a:lnTo>
                <a:lnTo>
                  <a:pt x="537" y="69"/>
                </a:lnTo>
                <a:lnTo>
                  <a:pt x="541" y="75"/>
                </a:lnTo>
                <a:lnTo>
                  <a:pt x="545" y="113"/>
                </a:lnTo>
                <a:lnTo>
                  <a:pt x="549" y="167"/>
                </a:lnTo>
                <a:lnTo>
                  <a:pt x="553" y="255"/>
                </a:lnTo>
                <a:lnTo>
                  <a:pt x="557" y="335"/>
                </a:lnTo>
                <a:lnTo>
                  <a:pt x="562" y="391"/>
                </a:lnTo>
                <a:lnTo>
                  <a:pt x="566" y="439"/>
                </a:lnTo>
                <a:lnTo>
                  <a:pt x="570" y="468"/>
                </a:lnTo>
                <a:lnTo>
                  <a:pt x="574" y="491"/>
                </a:lnTo>
                <a:lnTo>
                  <a:pt x="578" y="506"/>
                </a:lnTo>
                <a:lnTo>
                  <a:pt x="582" y="516"/>
                </a:lnTo>
                <a:lnTo>
                  <a:pt x="587" y="520"/>
                </a:lnTo>
                <a:lnTo>
                  <a:pt x="591" y="525"/>
                </a:lnTo>
                <a:lnTo>
                  <a:pt x="595" y="521"/>
                </a:lnTo>
                <a:lnTo>
                  <a:pt x="599" y="485"/>
                </a:lnTo>
                <a:lnTo>
                  <a:pt x="603" y="439"/>
                </a:lnTo>
                <a:lnTo>
                  <a:pt x="607" y="340"/>
                </a:lnTo>
                <a:lnTo>
                  <a:pt x="612" y="282"/>
                </a:lnTo>
                <a:lnTo>
                  <a:pt x="615" y="213"/>
                </a:lnTo>
                <a:lnTo>
                  <a:pt x="620" y="173"/>
                </a:lnTo>
                <a:lnTo>
                  <a:pt x="624" y="129"/>
                </a:lnTo>
                <a:lnTo>
                  <a:pt x="628" y="155"/>
                </a:lnTo>
                <a:lnTo>
                  <a:pt x="632" y="174"/>
                </a:lnTo>
                <a:lnTo>
                  <a:pt x="636" y="217"/>
                </a:lnTo>
                <a:lnTo>
                  <a:pt x="640" y="217"/>
                </a:lnTo>
                <a:lnTo>
                  <a:pt x="645" y="230"/>
                </a:lnTo>
                <a:lnTo>
                  <a:pt x="649" y="199"/>
                </a:lnTo>
                <a:lnTo>
                  <a:pt x="653" y="195"/>
                </a:lnTo>
                <a:lnTo>
                  <a:pt x="657" y="206"/>
                </a:lnTo>
                <a:lnTo>
                  <a:pt x="661" y="215"/>
                </a:lnTo>
                <a:lnTo>
                  <a:pt x="665" y="191"/>
                </a:lnTo>
                <a:lnTo>
                  <a:pt x="670" y="194"/>
                </a:lnTo>
                <a:lnTo>
                  <a:pt x="674" y="185"/>
                </a:lnTo>
                <a:lnTo>
                  <a:pt x="678" y="206"/>
                </a:lnTo>
                <a:lnTo>
                  <a:pt x="682" y="223"/>
                </a:lnTo>
                <a:lnTo>
                  <a:pt x="686" y="265"/>
                </a:lnTo>
                <a:lnTo>
                  <a:pt x="690" y="289"/>
                </a:lnTo>
                <a:lnTo>
                  <a:pt x="695" y="232"/>
                </a:lnTo>
                <a:lnTo>
                  <a:pt x="698" y="171"/>
                </a:lnTo>
                <a:lnTo>
                  <a:pt x="703" y="113"/>
                </a:lnTo>
                <a:lnTo>
                  <a:pt x="707" y="60"/>
                </a:lnTo>
                <a:lnTo>
                  <a:pt x="711" y="21"/>
                </a:lnTo>
                <a:lnTo>
                  <a:pt x="715" y="28"/>
                </a:lnTo>
                <a:lnTo>
                  <a:pt x="719" y="68"/>
                </a:lnTo>
                <a:lnTo>
                  <a:pt x="723" y="118"/>
                </a:lnTo>
                <a:lnTo>
                  <a:pt x="728" y="46"/>
                </a:lnTo>
                <a:lnTo>
                  <a:pt x="732" y="37"/>
                </a:lnTo>
                <a:lnTo>
                  <a:pt x="736" y="33"/>
                </a:lnTo>
                <a:lnTo>
                  <a:pt x="740" y="54"/>
                </a:lnTo>
                <a:lnTo>
                  <a:pt x="744" y="86"/>
                </a:lnTo>
                <a:lnTo>
                  <a:pt x="748" y="113"/>
                </a:lnTo>
                <a:lnTo>
                  <a:pt x="753" y="152"/>
                </a:lnTo>
                <a:lnTo>
                  <a:pt x="757" y="235"/>
                </a:lnTo>
                <a:lnTo>
                  <a:pt x="761" y="300"/>
                </a:lnTo>
                <a:lnTo>
                  <a:pt x="765" y="355"/>
                </a:lnTo>
                <a:lnTo>
                  <a:pt x="769" y="399"/>
                </a:lnTo>
                <a:lnTo>
                  <a:pt x="773" y="433"/>
                </a:lnTo>
                <a:lnTo>
                  <a:pt x="778" y="465"/>
                </a:lnTo>
                <a:lnTo>
                  <a:pt x="782" y="486"/>
                </a:lnTo>
                <a:lnTo>
                  <a:pt x="786" y="490"/>
                </a:lnTo>
                <a:lnTo>
                  <a:pt x="790" y="510"/>
                </a:lnTo>
                <a:lnTo>
                  <a:pt x="794" y="512"/>
                </a:lnTo>
                <a:lnTo>
                  <a:pt x="798" y="481"/>
                </a:lnTo>
                <a:lnTo>
                  <a:pt x="803" y="436"/>
                </a:lnTo>
                <a:lnTo>
                  <a:pt x="807" y="352"/>
                </a:lnTo>
                <a:lnTo>
                  <a:pt x="811" y="303"/>
                </a:lnTo>
                <a:lnTo>
                  <a:pt x="815" y="242"/>
                </a:lnTo>
                <a:lnTo>
                  <a:pt x="819" y="205"/>
                </a:lnTo>
                <a:lnTo>
                  <a:pt x="823" y="157"/>
                </a:lnTo>
                <a:lnTo>
                  <a:pt x="827" y="159"/>
                </a:lnTo>
                <a:lnTo>
                  <a:pt x="832" y="181"/>
                </a:lnTo>
                <a:lnTo>
                  <a:pt x="836" y="227"/>
                </a:lnTo>
                <a:lnTo>
                  <a:pt x="840" y="225"/>
                </a:lnTo>
                <a:lnTo>
                  <a:pt x="844" y="246"/>
                </a:lnTo>
                <a:lnTo>
                  <a:pt x="848" y="208"/>
                </a:lnTo>
                <a:lnTo>
                  <a:pt x="852" y="203"/>
                </a:lnTo>
                <a:lnTo>
                  <a:pt x="857" y="214"/>
                </a:lnTo>
                <a:lnTo>
                  <a:pt x="861" y="214"/>
                </a:lnTo>
                <a:lnTo>
                  <a:pt x="865" y="206"/>
                </a:lnTo>
                <a:lnTo>
                  <a:pt x="869" y="188"/>
                </a:lnTo>
                <a:lnTo>
                  <a:pt x="873" y="188"/>
                </a:lnTo>
                <a:lnTo>
                  <a:pt x="877" y="198"/>
                </a:lnTo>
                <a:lnTo>
                  <a:pt x="882" y="231"/>
                </a:lnTo>
                <a:lnTo>
                  <a:pt x="886" y="266"/>
                </a:lnTo>
                <a:lnTo>
                  <a:pt x="890" y="276"/>
                </a:lnTo>
                <a:lnTo>
                  <a:pt x="894" y="218"/>
                </a:lnTo>
                <a:lnTo>
                  <a:pt x="898" y="154"/>
                </a:lnTo>
                <a:lnTo>
                  <a:pt x="902" y="96"/>
                </a:lnTo>
                <a:lnTo>
                  <a:pt x="907" y="79"/>
                </a:lnTo>
                <a:lnTo>
                  <a:pt x="910" y="44"/>
                </a:lnTo>
                <a:lnTo>
                  <a:pt x="915" y="68"/>
                </a:lnTo>
                <a:lnTo>
                  <a:pt x="919" y="116"/>
                </a:lnTo>
                <a:lnTo>
                  <a:pt x="923" y="140"/>
                </a:lnTo>
                <a:lnTo>
                  <a:pt x="927" y="97"/>
                </a:lnTo>
                <a:lnTo>
                  <a:pt x="931" y="92"/>
                </a:lnTo>
                <a:lnTo>
                  <a:pt x="935" y="70"/>
                </a:lnTo>
                <a:lnTo>
                  <a:pt x="940" y="47"/>
                </a:lnTo>
                <a:lnTo>
                  <a:pt x="944" y="24"/>
                </a:lnTo>
                <a:lnTo>
                  <a:pt x="948" y="6"/>
                </a:lnTo>
                <a:lnTo>
                  <a:pt x="952" y="28"/>
                </a:lnTo>
                <a:lnTo>
                  <a:pt x="956" y="49"/>
                </a:lnTo>
                <a:lnTo>
                  <a:pt x="960" y="84"/>
                </a:lnTo>
                <a:lnTo>
                  <a:pt x="965" y="117"/>
                </a:lnTo>
                <a:lnTo>
                  <a:pt x="969" y="169"/>
                </a:lnTo>
                <a:lnTo>
                  <a:pt x="973" y="235"/>
                </a:lnTo>
                <a:lnTo>
                  <a:pt x="977" y="294"/>
                </a:lnTo>
                <a:lnTo>
                  <a:pt x="981" y="323"/>
                </a:lnTo>
                <a:lnTo>
                  <a:pt x="985" y="360"/>
                </a:lnTo>
                <a:lnTo>
                  <a:pt x="990" y="441"/>
                </a:lnTo>
                <a:lnTo>
                  <a:pt x="994" y="483"/>
                </a:lnTo>
                <a:lnTo>
                  <a:pt x="998" y="501"/>
                </a:lnTo>
                <a:lnTo>
                  <a:pt x="1002" y="506"/>
                </a:lnTo>
                <a:lnTo>
                  <a:pt x="1006" y="482"/>
                </a:lnTo>
                <a:lnTo>
                  <a:pt x="1010" y="465"/>
                </a:lnTo>
                <a:lnTo>
                  <a:pt x="1015" y="433"/>
                </a:lnTo>
                <a:lnTo>
                  <a:pt x="1018" y="428"/>
                </a:lnTo>
                <a:lnTo>
                  <a:pt x="1023" y="378"/>
                </a:lnTo>
                <a:lnTo>
                  <a:pt x="1027" y="344"/>
                </a:lnTo>
                <a:lnTo>
                  <a:pt x="1031" y="294"/>
                </a:lnTo>
                <a:lnTo>
                  <a:pt x="1035" y="290"/>
                </a:lnTo>
                <a:lnTo>
                  <a:pt x="1039" y="250"/>
                </a:lnTo>
                <a:lnTo>
                  <a:pt x="1043" y="248"/>
                </a:lnTo>
                <a:lnTo>
                  <a:pt x="1048" y="213"/>
                </a:lnTo>
                <a:lnTo>
                  <a:pt x="1052" y="211"/>
                </a:lnTo>
                <a:lnTo>
                  <a:pt x="1056" y="187"/>
                </a:lnTo>
                <a:lnTo>
                  <a:pt x="1060" y="183"/>
                </a:lnTo>
                <a:lnTo>
                  <a:pt x="1064" y="179"/>
                </a:lnTo>
                <a:lnTo>
                  <a:pt x="1068" y="194"/>
                </a:lnTo>
                <a:lnTo>
                  <a:pt x="1073" y="182"/>
                </a:lnTo>
                <a:lnTo>
                  <a:pt x="1077" y="183"/>
                </a:lnTo>
                <a:lnTo>
                  <a:pt x="1081" y="168"/>
                </a:lnTo>
                <a:lnTo>
                  <a:pt x="1085" y="193"/>
                </a:lnTo>
                <a:lnTo>
                  <a:pt x="1089" y="207"/>
                </a:lnTo>
                <a:lnTo>
                  <a:pt x="1093" y="175"/>
                </a:lnTo>
                <a:lnTo>
                  <a:pt x="1098" y="128"/>
                </a:lnTo>
                <a:lnTo>
                  <a:pt x="1102" y="100"/>
                </a:lnTo>
                <a:lnTo>
                  <a:pt x="1106" y="99"/>
                </a:lnTo>
                <a:lnTo>
                  <a:pt x="1110" y="93"/>
                </a:lnTo>
                <a:lnTo>
                  <a:pt x="1114" y="108"/>
                </a:lnTo>
                <a:lnTo>
                  <a:pt x="1118" y="156"/>
                </a:lnTo>
                <a:lnTo>
                  <a:pt x="1122" y="164"/>
                </a:lnTo>
                <a:lnTo>
                  <a:pt x="1127" y="140"/>
                </a:lnTo>
                <a:lnTo>
                  <a:pt x="1131" y="140"/>
                </a:lnTo>
                <a:lnTo>
                  <a:pt x="1135" y="116"/>
                </a:lnTo>
                <a:lnTo>
                  <a:pt x="1139" y="62"/>
                </a:lnTo>
                <a:lnTo>
                  <a:pt x="1143" y="42"/>
                </a:lnTo>
                <a:lnTo>
                  <a:pt x="1147" y="30"/>
                </a:lnTo>
                <a:lnTo>
                  <a:pt x="1152" y="30"/>
                </a:lnTo>
                <a:lnTo>
                  <a:pt x="1156" y="46"/>
                </a:lnTo>
                <a:lnTo>
                  <a:pt x="1160" y="69"/>
                </a:lnTo>
                <a:lnTo>
                  <a:pt x="1164" y="122"/>
                </a:lnTo>
                <a:lnTo>
                  <a:pt x="1168" y="164"/>
                </a:lnTo>
                <a:lnTo>
                  <a:pt x="1172" y="225"/>
                </a:lnTo>
                <a:lnTo>
                  <a:pt x="1177" y="271"/>
                </a:lnTo>
                <a:lnTo>
                  <a:pt x="1181" y="303"/>
                </a:lnTo>
                <a:lnTo>
                  <a:pt x="1185" y="341"/>
                </a:lnTo>
                <a:lnTo>
                  <a:pt x="1189" y="432"/>
                </a:lnTo>
                <a:lnTo>
                  <a:pt x="1193" y="485"/>
                </a:lnTo>
                <a:lnTo>
                  <a:pt x="1197" y="505"/>
                </a:lnTo>
                <a:lnTo>
                  <a:pt x="1201" y="506"/>
                </a:lnTo>
                <a:lnTo>
                  <a:pt x="1206" y="503"/>
                </a:lnTo>
                <a:lnTo>
                  <a:pt x="1210" y="503"/>
                </a:lnTo>
                <a:lnTo>
                  <a:pt x="1214" y="482"/>
                </a:lnTo>
                <a:lnTo>
                  <a:pt x="1218" y="468"/>
                </a:lnTo>
                <a:lnTo>
                  <a:pt x="1222" y="439"/>
                </a:lnTo>
                <a:lnTo>
                  <a:pt x="1226" y="408"/>
                </a:lnTo>
                <a:lnTo>
                  <a:pt x="1230" y="350"/>
                </a:lnTo>
                <a:lnTo>
                  <a:pt x="1235" y="291"/>
                </a:lnTo>
                <a:lnTo>
                  <a:pt x="1239" y="234"/>
                </a:lnTo>
                <a:lnTo>
                  <a:pt x="1243" y="262"/>
                </a:lnTo>
                <a:lnTo>
                  <a:pt x="1247" y="219"/>
                </a:lnTo>
                <a:lnTo>
                  <a:pt x="1251" y="215"/>
                </a:lnTo>
                <a:lnTo>
                  <a:pt x="1255" y="182"/>
                </a:lnTo>
                <a:lnTo>
                  <a:pt x="1260" y="176"/>
                </a:lnTo>
                <a:lnTo>
                  <a:pt x="1264" y="149"/>
                </a:lnTo>
                <a:lnTo>
                  <a:pt x="1268" y="106"/>
                </a:lnTo>
                <a:lnTo>
                  <a:pt x="1272" y="92"/>
                </a:lnTo>
                <a:lnTo>
                  <a:pt x="1276" y="145"/>
                </a:lnTo>
                <a:lnTo>
                  <a:pt x="1280" y="185"/>
                </a:lnTo>
                <a:lnTo>
                  <a:pt x="1285" y="234"/>
                </a:lnTo>
                <a:lnTo>
                  <a:pt x="1289" y="281"/>
                </a:lnTo>
                <a:lnTo>
                  <a:pt x="1293" y="275"/>
                </a:lnTo>
                <a:lnTo>
                  <a:pt x="1297" y="151"/>
                </a:lnTo>
                <a:lnTo>
                  <a:pt x="1301" y="121"/>
                </a:lnTo>
                <a:lnTo>
                  <a:pt x="1305" y="156"/>
                </a:lnTo>
                <a:lnTo>
                  <a:pt x="1310" y="188"/>
                </a:lnTo>
                <a:lnTo>
                  <a:pt x="1313" y="203"/>
                </a:lnTo>
                <a:lnTo>
                  <a:pt x="1318" y="233"/>
                </a:lnTo>
                <a:lnTo>
                  <a:pt x="1322" y="247"/>
                </a:lnTo>
                <a:lnTo>
                  <a:pt x="1326" y="215"/>
                </a:lnTo>
                <a:lnTo>
                  <a:pt x="1330" y="218"/>
                </a:lnTo>
                <a:lnTo>
                  <a:pt x="1335" y="254"/>
                </a:lnTo>
                <a:lnTo>
                  <a:pt x="1338" y="278"/>
                </a:lnTo>
                <a:lnTo>
                  <a:pt x="1343" y="305"/>
                </a:lnTo>
                <a:lnTo>
                  <a:pt x="1347" y="283"/>
                </a:lnTo>
                <a:lnTo>
                  <a:pt x="1351" y="313"/>
                </a:lnTo>
                <a:lnTo>
                  <a:pt x="1355" y="386"/>
                </a:lnTo>
                <a:lnTo>
                  <a:pt x="1359" y="422"/>
                </a:lnTo>
                <a:lnTo>
                  <a:pt x="1363" y="469"/>
                </a:lnTo>
                <a:lnTo>
                  <a:pt x="1368" y="505"/>
                </a:lnTo>
                <a:lnTo>
                  <a:pt x="1372" y="520"/>
                </a:lnTo>
                <a:lnTo>
                  <a:pt x="1376" y="536"/>
                </a:lnTo>
                <a:lnTo>
                  <a:pt x="1380" y="542"/>
                </a:lnTo>
                <a:lnTo>
                  <a:pt x="1384" y="535"/>
                </a:lnTo>
                <a:lnTo>
                  <a:pt x="1388" y="525"/>
                </a:lnTo>
                <a:lnTo>
                  <a:pt x="1393" y="519"/>
                </a:lnTo>
                <a:lnTo>
                  <a:pt x="1397" y="476"/>
                </a:lnTo>
                <a:lnTo>
                  <a:pt x="1401" y="439"/>
                </a:lnTo>
                <a:lnTo>
                  <a:pt x="1405" y="340"/>
                </a:lnTo>
                <a:lnTo>
                  <a:pt x="1409" y="294"/>
                </a:lnTo>
                <a:lnTo>
                  <a:pt x="1413" y="245"/>
                </a:lnTo>
                <a:lnTo>
                  <a:pt x="1418" y="204"/>
                </a:lnTo>
                <a:lnTo>
                  <a:pt x="1421" y="178"/>
                </a:lnTo>
                <a:lnTo>
                  <a:pt x="1426" y="184"/>
                </a:lnTo>
                <a:lnTo>
                  <a:pt x="1430" y="217"/>
                </a:lnTo>
                <a:lnTo>
                  <a:pt x="1434" y="253"/>
                </a:lnTo>
                <a:lnTo>
                  <a:pt x="1438" y="238"/>
                </a:lnTo>
                <a:lnTo>
                  <a:pt x="1442" y="263"/>
                </a:lnTo>
                <a:lnTo>
                  <a:pt x="1446" y="247"/>
                </a:lnTo>
                <a:lnTo>
                  <a:pt x="1451" y="227"/>
                </a:lnTo>
                <a:lnTo>
                  <a:pt x="1455" y="235"/>
                </a:lnTo>
                <a:lnTo>
                  <a:pt x="1459" y="248"/>
                </a:lnTo>
                <a:lnTo>
                  <a:pt x="1463" y="228"/>
                </a:lnTo>
                <a:lnTo>
                  <a:pt x="1467" y="223"/>
                </a:lnTo>
                <a:lnTo>
                  <a:pt x="1471" y="220"/>
                </a:lnTo>
                <a:lnTo>
                  <a:pt x="1476" y="227"/>
                </a:lnTo>
                <a:lnTo>
                  <a:pt x="1480" y="225"/>
                </a:lnTo>
                <a:lnTo>
                  <a:pt x="1484" y="245"/>
                </a:lnTo>
                <a:lnTo>
                  <a:pt x="1488" y="252"/>
                </a:lnTo>
                <a:lnTo>
                  <a:pt x="1492" y="205"/>
                </a:lnTo>
                <a:lnTo>
                  <a:pt x="1496" y="134"/>
                </a:lnTo>
                <a:lnTo>
                  <a:pt x="1501" y="111"/>
                </a:lnTo>
                <a:lnTo>
                  <a:pt x="1505" y="5"/>
                </a:lnTo>
                <a:lnTo>
                  <a:pt x="1509" y="59"/>
                </a:lnTo>
                <a:lnTo>
                  <a:pt x="1513" y="102"/>
                </a:lnTo>
                <a:lnTo>
                  <a:pt x="1517" y="77"/>
                </a:lnTo>
                <a:lnTo>
                  <a:pt x="1521" y="121"/>
                </a:lnTo>
                <a:lnTo>
                  <a:pt x="1526" y="87"/>
                </a:lnTo>
                <a:lnTo>
                  <a:pt x="1530" y="82"/>
                </a:lnTo>
                <a:lnTo>
                  <a:pt x="1534" y="107"/>
                </a:lnTo>
                <a:lnTo>
                  <a:pt x="1538" y="172"/>
                </a:lnTo>
                <a:lnTo>
                  <a:pt x="1542" y="223"/>
                </a:lnTo>
                <a:lnTo>
                  <a:pt x="1546" y="310"/>
                </a:lnTo>
                <a:lnTo>
                  <a:pt x="1550" y="364"/>
                </a:lnTo>
                <a:lnTo>
                  <a:pt x="1555" y="397"/>
                </a:lnTo>
                <a:lnTo>
                  <a:pt x="1559" y="442"/>
                </a:lnTo>
                <a:lnTo>
                  <a:pt x="1563" y="479"/>
                </a:lnTo>
                <a:lnTo>
                  <a:pt x="1567" y="495"/>
                </a:lnTo>
                <a:lnTo>
                  <a:pt x="1571" y="519"/>
                </a:lnTo>
                <a:lnTo>
                  <a:pt x="1575" y="535"/>
                </a:lnTo>
                <a:lnTo>
                  <a:pt x="1580" y="539"/>
                </a:lnTo>
                <a:lnTo>
                  <a:pt x="1584" y="536"/>
                </a:lnTo>
                <a:lnTo>
                  <a:pt x="1588" y="536"/>
                </a:lnTo>
                <a:lnTo>
                  <a:pt x="1592" y="527"/>
                </a:lnTo>
                <a:lnTo>
                  <a:pt x="1596" y="486"/>
                </a:lnTo>
                <a:lnTo>
                  <a:pt x="1600" y="429"/>
                </a:lnTo>
                <a:lnTo>
                  <a:pt x="1605" y="329"/>
                </a:lnTo>
                <a:lnTo>
                  <a:pt x="1609" y="272"/>
                </a:lnTo>
                <a:lnTo>
                  <a:pt x="1613" y="206"/>
                </a:lnTo>
                <a:lnTo>
                  <a:pt x="1617" y="172"/>
                </a:lnTo>
                <a:lnTo>
                  <a:pt x="1621" y="130"/>
                </a:lnTo>
                <a:lnTo>
                  <a:pt x="1625" y="152"/>
                </a:lnTo>
                <a:lnTo>
                  <a:pt x="1630" y="182"/>
                </a:lnTo>
                <a:lnTo>
                  <a:pt x="1633" y="205"/>
                </a:lnTo>
                <a:lnTo>
                  <a:pt x="1638" y="204"/>
                </a:lnTo>
                <a:lnTo>
                  <a:pt x="1642" y="232"/>
                </a:lnTo>
                <a:lnTo>
                  <a:pt x="1646" y="191"/>
                </a:lnTo>
                <a:lnTo>
                  <a:pt x="1650" y="186"/>
                </a:lnTo>
                <a:lnTo>
                  <a:pt x="1654" y="191"/>
                </a:lnTo>
                <a:lnTo>
                  <a:pt x="1658" y="204"/>
                </a:lnTo>
                <a:lnTo>
                  <a:pt x="1663" y="176"/>
                </a:lnTo>
                <a:lnTo>
                  <a:pt x="1667" y="106"/>
                </a:lnTo>
                <a:lnTo>
                  <a:pt x="1671" y="119"/>
                </a:lnTo>
                <a:lnTo>
                  <a:pt x="1675" y="210"/>
                </a:lnTo>
                <a:lnTo>
                  <a:pt x="1679" y="249"/>
                </a:lnTo>
                <a:lnTo>
                  <a:pt x="1683" y="297"/>
                </a:lnTo>
                <a:lnTo>
                  <a:pt x="1688" y="317"/>
                </a:lnTo>
                <a:lnTo>
                  <a:pt x="1692" y="252"/>
                </a:lnTo>
                <a:lnTo>
                  <a:pt x="1696" y="180"/>
                </a:lnTo>
                <a:lnTo>
                  <a:pt x="1700" y="80"/>
                </a:lnTo>
                <a:lnTo>
                  <a:pt x="1704" y="18"/>
                </a:lnTo>
                <a:lnTo>
                  <a:pt x="1708" y="0"/>
                </a:lnTo>
                <a:lnTo>
                  <a:pt x="1713" y="19"/>
                </a:lnTo>
                <a:lnTo>
                  <a:pt x="1717" y="81"/>
                </a:lnTo>
                <a:lnTo>
                  <a:pt x="1721" y="120"/>
                </a:lnTo>
                <a:lnTo>
                  <a:pt x="1725" y="79"/>
                </a:lnTo>
                <a:lnTo>
                  <a:pt x="1729" y="97"/>
                </a:lnTo>
                <a:lnTo>
                  <a:pt x="1733" y="123"/>
                </a:lnTo>
                <a:lnTo>
                  <a:pt x="1738" y="162"/>
                </a:lnTo>
                <a:lnTo>
                  <a:pt x="1741" y="192"/>
                </a:lnTo>
                <a:lnTo>
                  <a:pt x="1746" y="261"/>
                </a:lnTo>
                <a:lnTo>
                  <a:pt x="1750" y="327"/>
                </a:lnTo>
                <a:lnTo>
                  <a:pt x="1754" y="387"/>
                </a:lnTo>
                <a:lnTo>
                  <a:pt x="1758" y="422"/>
                </a:lnTo>
                <a:lnTo>
                  <a:pt x="1762" y="455"/>
                </a:lnTo>
                <a:lnTo>
                  <a:pt x="1766" y="482"/>
                </a:lnTo>
                <a:lnTo>
                  <a:pt x="1771" y="501"/>
                </a:lnTo>
                <a:lnTo>
                  <a:pt x="1775" y="519"/>
                </a:lnTo>
                <a:lnTo>
                  <a:pt x="1779" y="529"/>
                </a:lnTo>
                <a:lnTo>
                  <a:pt x="1783" y="525"/>
                </a:lnTo>
                <a:lnTo>
                  <a:pt x="1787" y="527"/>
                </a:lnTo>
                <a:lnTo>
                  <a:pt x="1791" y="526"/>
                </a:lnTo>
                <a:lnTo>
                  <a:pt x="1796" y="485"/>
                </a:lnTo>
                <a:lnTo>
                  <a:pt x="1800" y="436"/>
                </a:lnTo>
                <a:lnTo>
                  <a:pt x="1804" y="313"/>
                </a:lnTo>
                <a:lnTo>
                  <a:pt x="1808" y="264"/>
                </a:lnTo>
                <a:lnTo>
                  <a:pt x="1812" y="193"/>
                </a:lnTo>
                <a:lnTo>
                  <a:pt x="1816" y="145"/>
                </a:lnTo>
                <a:lnTo>
                  <a:pt x="1821" y="137"/>
                </a:lnTo>
                <a:lnTo>
                  <a:pt x="1825" y="150"/>
                </a:lnTo>
                <a:lnTo>
                  <a:pt x="1829" y="169"/>
                </a:lnTo>
                <a:lnTo>
                  <a:pt x="1833" y="196"/>
                </a:lnTo>
                <a:lnTo>
                  <a:pt x="1837" y="201"/>
                </a:lnTo>
                <a:lnTo>
                  <a:pt x="1841" y="227"/>
                </a:lnTo>
                <a:lnTo>
                  <a:pt x="1845" y="192"/>
                </a:lnTo>
                <a:lnTo>
                  <a:pt x="1850" y="184"/>
                </a:lnTo>
                <a:lnTo>
                  <a:pt x="1854" y="203"/>
                </a:lnTo>
                <a:lnTo>
                  <a:pt x="1858" y="211"/>
                </a:lnTo>
                <a:lnTo>
                  <a:pt x="1862" y="205"/>
                </a:lnTo>
                <a:lnTo>
                  <a:pt x="1866" y="196"/>
                </a:lnTo>
                <a:lnTo>
                  <a:pt x="1870" y="198"/>
                </a:lnTo>
                <a:lnTo>
                  <a:pt x="1875" y="208"/>
                </a:lnTo>
                <a:lnTo>
                  <a:pt x="1879" y="227"/>
                </a:lnTo>
                <a:lnTo>
                  <a:pt x="1883" y="264"/>
                </a:lnTo>
                <a:lnTo>
                  <a:pt x="1887" y="292"/>
                </a:lnTo>
                <a:lnTo>
                  <a:pt x="1891" y="230"/>
                </a:lnTo>
                <a:lnTo>
                  <a:pt x="1895" y="167"/>
                </a:lnTo>
                <a:lnTo>
                  <a:pt x="1899" y="103"/>
                </a:lnTo>
                <a:lnTo>
                  <a:pt x="1904" y="59"/>
                </a:lnTo>
                <a:lnTo>
                  <a:pt x="1908" y="20"/>
                </a:lnTo>
                <a:lnTo>
                  <a:pt x="1912" y="37"/>
                </a:lnTo>
                <a:lnTo>
                  <a:pt x="1916" y="72"/>
                </a:lnTo>
                <a:lnTo>
                  <a:pt x="1920" y="109"/>
                </a:lnTo>
                <a:lnTo>
                  <a:pt x="1924" y="62"/>
                </a:lnTo>
                <a:lnTo>
                  <a:pt x="1929" y="50"/>
                </a:lnTo>
                <a:lnTo>
                  <a:pt x="1933" y="62"/>
                </a:lnTo>
                <a:lnTo>
                  <a:pt x="1937" y="78"/>
                </a:lnTo>
                <a:lnTo>
                  <a:pt x="1941" y="111"/>
                </a:lnTo>
                <a:lnTo>
                  <a:pt x="1945" y="150"/>
                </a:lnTo>
                <a:lnTo>
                  <a:pt x="1949" y="218"/>
                </a:lnTo>
                <a:lnTo>
                  <a:pt x="1953" y="307"/>
                </a:lnTo>
                <a:lnTo>
                  <a:pt x="1958" y="364"/>
                </a:lnTo>
                <a:lnTo>
                  <a:pt x="1962" y="411"/>
                </a:lnTo>
                <a:lnTo>
                  <a:pt x="1966" y="451"/>
                </a:lnTo>
                <a:lnTo>
                  <a:pt x="1970" y="486"/>
                </a:lnTo>
                <a:lnTo>
                  <a:pt x="1974" y="501"/>
                </a:lnTo>
                <a:lnTo>
                  <a:pt x="1978" y="511"/>
                </a:lnTo>
                <a:lnTo>
                  <a:pt x="1983" y="511"/>
                </a:lnTo>
                <a:lnTo>
                  <a:pt x="1987" y="519"/>
                </a:lnTo>
                <a:lnTo>
                  <a:pt x="1991" y="518"/>
                </a:lnTo>
                <a:lnTo>
                  <a:pt x="1995" y="472"/>
                </a:lnTo>
                <a:lnTo>
                  <a:pt x="1999" y="427"/>
                </a:lnTo>
                <a:lnTo>
                  <a:pt x="2003" y="322"/>
                </a:lnTo>
                <a:lnTo>
                  <a:pt x="2008" y="269"/>
                </a:lnTo>
                <a:lnTo>
                  <a:pt x="2012" y="210"/>
                </a:lnTo>
                <a:lnTo>
                  <a:pt x="2016" y="172"/>
                </a:lnTo>
                <a:lnTo>
                  <a:pt x="2020" y="144"/>
                </a:lnTo>
                <a:lnTo>
                  <a:pt x="2024" y="166"/>
                </a:lnTo>
                <a:lnTo>
                  <a:pt x="2028" y="177"/>
                </a:lnTo>
                <a:lnTo>
                  <a:pt x="2033" y="203"/>
                </a:lnTo>
                <a:lnTo>
                  <a:pt x="2036" y="207"/>
                </a:lnTo>
                <a:lnTo>
                  <a:pt x="2041" y="226"/>
                </a:lnTo>
                <a:lnTo>
                  <a:pt x="2045" y="188"/>
                </a:lnTo>
                <a:lnTo>
                  <a:pt x="2049" y="179"/>
                </a:lnTo>
                <a:lnTo>
                  <a:pt x="2053" y="186"/>
                </a:lnTo>
                <a:lnTo>
                  <a:pt x="2057" y="204"/>
                </a:lnTo>
                <a:lnTo>
                  <a:pt x="2061" y="176"/>
                </a:lnTo>
                <a:lnTo>
                  <a:pt x="2066" y="172"/>
                </a:lnTo>
                <a:lnTo>
                  <a:pt x="2070" y="162"/>
                </a:lnTo>
                <a:lnTo>
                  <a:pt x="2074" y="211"/>
                </a:lnTo>
                <a:lnTo>
                  <a:pt x="2078" y="240"/>
                </a:lnTo>
                <a:lnTo>
                  <a:pt x="2082" y="284"/>
                </a:lnTo>
                <a:lnTo>
                  <a:pt x="2086" y="324"/>
                </a:lnTo>
                <a:lnTo>
                  <a:pt x="2091" y="274"/>
                </a:lnTo>
                <a:lnTo>
                  <a:pt x="2095" y="196"/>
                </a:lnTo>
                <a:lnTo>
                  <a:pt x="2099" y="128"/>
                </a:lnTo>
                <a:lnTo>
                  <a:pt x="2103" y="77"/>
                </a:lnTo>
                <a:lnTo>
                  <a:pt x="2107" y="52"/>
                </a:lnTo>
                <a:lnTo>
                  <a:pt x="2111" y="45"/>
                </a:lnTo>
                <a:lnTo>
                  <a:pt x="2116" y="88"/>
                </a:lnTo>
                <a:lnTo>
                  <a:pt x="2120" y="128"/>
                </a:lnTo>
                <a:lnTo>
                  <a:pt x="2124" y="35"/>
                </a:lnTo>
                <a:lnTo>
                  <a:pt x="2128" y="19"/>
                </a:lnTo>
                <a:lnTo>
                  <a:pt x="2132" y="33"/>
                </a:lnTo>
                <a:lnTo>
                  <a:pt x="2136" y="50"/>
                </a:lnTo>
                <a:lnTo>
                  <a:pt x="2141" y="70"/>
                </a:lnTo>
                <a:lnTo>
                  <a:pt x="2144" y="91"/>
                </a:lnTo>
                <a:lnTo>
                  <a:pt x="2149" y="135"/>
                </a:lnTo>
                <a:lnTo>
                  <a:pt x="2153" y="223"/>
                </a:lnTo>
                <a:lnTo>
                  <a:pt x="2157" y="279"/>
                </a:lnTo>
                <a:lnTo>
                  <a:pt x="2161" y="332"/>
                </a:lnTo>
                <a:lnTo>
                  <a:pt x="2165" y="388"/>
                </a:lnTo>
                <a:lnTo>
                  <a:pt x="2169" y="426"/>
                </a:lnTo>
                <a:lnTo>
                  <a:pt x="2174" y="450"/>
                </a:lnTo>
                <a:lnTo>
                  <a:pt x="2178" y="479"/>
                </a:lnTo>
                <a:lnTo>
                  <a:pt x="2182" y="483"/>
                </a:lnTo>
                <a:lnTo>
                  <a:pt x="2186" y="498"/>
                </a:lnTo>
                <a:lnTo>
                  <a:pt x="2190" y="503"/>
                </a:lnTo>
                <a:lnTo>
                  <a:pt x="2194" y="475"/>
                </a:lnTo>
                <a:lnTo>
                  <a:pt x="2199" y="429"/>
                </a:lnTo>
                <a:lnTo>
                  <a:pt x="2203" y="339"/>
                </a:lnTo>
                <a:lnTo>
                  <a:pt x="2207" y="287"/>
                </a:lnTo>
                <a:lnTo>
                  <a:pt x="2211" y="240"/>
                </a:lnTo>
                <a:lnTo>
                  <a:pt x="2215" y="210"/>
                </a:lnTo>
                <a:lnTo>
                  <a:pt x="2219" y="158"/>
                </a:lnTo>
                <a:lnTo>
                  <a:pt x="2224" y="167"/>
                </a:lnTo>
                <a:lnTo>
                  <a:pt x="2228" y="203"/>
                </a:lnTo>
                <a:lnTo>
                  <a:pt x="2232" y="227"/>
                </a:lnTo>
                <a:lnTo>
                  <a:pt x="2236" y="231"/>
                </a:lnTo>
                <a:lnTo>
                  <a:pt x="2240" y="237"/>
                </a:lnTo>
                <a:lnTo>
                  <a:pt x="2244" y="210"/>
                </a:lnTo>
                <a:lnTo>
                  <a:pt x="2248" y="207"/>
                </a:lnTo>
                <a:lnTo>
                  <a:pt x="2253" y="215"/>
                </a:lnTo>
                <a:lnTo>
                  <a:pt x="2257" y="224"/>
                </a:lnTo>
                <a:lnTo>
                  <a:pt x="2261" y="215"/>
                </a:lnTo>
                <a:lnTo>
                  <a:pt x="2265" y="199"/>
                </a:lnTo>
                <a:lnTo>
                  <a:pt x="2269" y="196"/>
                </a:lnTo>
                <a:lnTo>
                  <a:pt x="2273" y="215"/>
                </a:lnTo>
                <a:lnTo>
                  <a:pt x="2278" y="255"/>
                </a:lnTo>
                <a:lnTo>
                  <a:pt x="2282" y="291"/>
                </a:lnTo>
                <a:lnTo>
                  <a:pt x="2286" y="308"/>
                </a:lnTo>
                <a:lnTo>
                  <a:pt x="2290" y="259"/>
                </a:lnTo>
                <a:lnTo>
                  <a:pt x="2294" y="179"/>
                </a:lnTo>
                <a:lnTo>
                  <a:pt x="2298" y="119"/>
                </a:lnTo>
                <a:lnTo>
                  <a:pt x="2303" y="71"/>
                </a:lnTo>
                <a:lnTo>
                  <a:pt x="2307" y="44"/>
                </a:lnTo>
                <a:lnTo>
                  <a:pt x="2311" y="52"/>
                </a:lnTo>
                <a:lnTo>
                  <a:pt x="2315" y="94"/>
                </a:lnTo>
                <a:lnTo>
                  <a:pt x="2319" y="105"/>
                </a:lnTo>
                <a:lnTo>
                  <a:pt x="2323" y="68"/>
                </a:lnTo>
                <a:lnTo>
                  <a:pt x="2328" y="72"/>
                </a:lnTo>
                <a:lnTo>
                  <a:pt x="2332" y="71"/>
                </a:lnTo>
                <a:lnTo>
                  <a:pt x="2336" y="24"/>
                </a:lnTo>
                <a:lnTo>
                  <a:pt x="2340" y="28"/>
                </a:lnTo>
                <a:lnTo>
                  <a:pt x="2344" y="28"/>
                </a:lnTo>
                <a:lnTo>
                  <a:pt x="2348" y="23"/>
                </a:lnTo>
                <a:lnTo>
                  <a:pt x="2353" y="54"/>
                </a:lnTo>
                <a:lnTo>
                  <a:pt x="2356" y="96"/>
                </a:lnTo>
                <a:lnTo>
                  <a:pt x="2361" y="147"/>
                </a:lnTo>
                <a:lnTo>
                  <a:pt x="2365" y="184"/>
                </a:lnTo>
                <a:lnTo>
                  <a:pt x="2369" y="239"/>
                </a:lnTo>
                <a:lnTo>
                  <a:pt x="2373" y="298"/>
                </a:lnTo>
                <a:lnTo>
                  <a:pt x="2377" y="315"/>
                </a:lnTo>
                <a:lnTo>
                  <a:pt x="2381" y="356"/>
                </a:lnTo>
                <a:lnTo>
                  <a:pt x="2386" y="439"/>
                </a:lnTo>
                <a:lnTo>
                  <a:pt x="2390" y="482"/>
                </a:lnTo>
                <a:lnTo>
                  <a:pt x="2394" y="504"/>
                </a:lnTo>
                <a:lnTo>
                  <a:pt x="2398" y="502"/>
                </a:lnTo>
                <a:lnTo>
                  <a:pt x="2402" y="477"/>
                </a:lnTo>
                <a:lnTo>
                  <a:pt x="2406" y="464"/>
                </a:lnTo>
                <a:lnTo>
                  <a:pt x="2411" y="437"/>
                </a:lnTo>
                <a:lnTo>
                  <a:pt x="2415" y="429"/>
                </a:lnTo>
                <a:lnTo>
                  <a:pt x="2419" y="379"/>
                </a:lnTo>
                <a:lnTo>
                  <a:pt x="2423" y="347"/>
                </a:lnTo>
                <a:lnTo>
                  <a:pt x="2427" y="297"/>
                </a:lnTo>
                <a:lnTo>
                  <a:pt x="2431" y="299"/>
                </a:lnTo>
                <a:lnTo>
                  <a:pt x="2436" y="256"/>
                </a:lnTo>
                <a:lnTo>
                  <a:pt x="2439" y="237"/>
                </a:lnTo>
                <a:lnTo>
                  <a:pt x="2444" y="190"/>
                </a:lnTo>
                <a:lnTo>
                  <a:pt x="2448" y="201"/>
                </a:lnTo>
                <a:lnTo>
                  <a:pt x="2452" y="203"/>
                </a:lnTo>
                <a:lnTo>
                  <a:pt x="2456" y="184"/>
                </a:lnTo>
                <a:lnTo>
                  <a:pt x="2461" y="187"/>
                </a:lnTo>
                <a:lnTo>
                  <a:pt x="2464" y="205"/>
                </a:lnTo>
                <a:lnTo>
                  <a:pt x="2469" y="206"/>
                </a:lnTo>
                <a:lnTo>
                  <a:pt x="2473" y="205"/>
                </a:lnTo>
                <a:lnTo>
                  <a:pt x="2477" y="195"/>
                </a:lnTo>
                <a:lnTo>
                  <a:pt x="2481" y="218"/>
                </a:lnTo>
                <a:lnTo>
                  <a:pt x="2485" y="215"/>
                </a:lnTo>
                <a:lnTo>
                  <a:pt x="2489" y="192"/>
                </a:lnTo>
                <a:lnTo>
                  <a:pt x="2494" y="140"/>
                </a:lnTo>
                <a:lnTo>
                  <a:pt x="2498" y="136"/>
                </a:lnTo>
                <a:lnTo>
                  <a:pt x="2502" y="119"/>
                </a:lnTo>
                <a:lnTo>
                  <a:pt x="2506" y="79"/>
                </a:lnTo>
                <a:lnTo>
                  <a:pt x="2510" y="98"/>
                </a:lnTo>
                <a:lnTo>
                  <a:pt x="2514" y="149"/>
                </a:lnTo>
                <a:lnTo>
                  <a:pt x="2519" y="143"/>
                </a:lnTo>
                <a:lnTo>
                  <a:pt x="2523" y="120"/>
                </a:lnTo>
                <a:lnTo>
                  <a:pt x="2527" y="102"/>
                </a:lnTo>
                <a:lnTo>
                  <a:pt x="2531" y="99"/>
                </a:lnTo>
                <a:lnTo>
                  <a:pt x="2535" y="53"/>
                </a:lnTo>
                <a:lnTo>
                  <a:pt x="2539" y="37"/>
                </a:lnTo>
                <a:lnTo>
                  <a:pt x="2544" y="28"/>
                </a:lnTo>
                <a:lnTo>
                  <a:pt x="2548" y="43"/>
                </a:lnTo>
                <a:lnTo>
                  <a:pt x="2552" y="65"/>
                </a:lnTo>
                <a:lnTo>
                  <a:pt x="2556" y="88"/>
                </a:lnTo>
                <a:lnTo>
                  <a:pt x="2560" y="136"/>
                </a:lnTo>
                <a:lnTo>
                  <a:pt x="2564" y="170"/>
                </a:lnTo>
                <a:lnTo>
                  <a:pt x="2568" y="231"/>
                </a:lnTo>
                <a:lnTo>
                  <a:pt x="2573" y="274"/>
                </a:lnTo>
                <a:lnTo>
                  <a:pt x="2577" y="298"/>
                </a:lnTo>
                <a:lnTo>
                  <a:pt x="2581" y="341"/>
                </a:lnTo>
                <a:lnTo>
                  <a:pt x="2585" y="419"/>
                </a:lnTo>
                <a:lnTo>
                  <a:pt x="2589" y="475"/>
                </a:lnTo>
                <a:lnTo>
                  <a:pt x="2593" y="502"/>
                </a:lnTo>
                <a:lnTo>
                  <a:pt x="2597" y="507"/>
                </a:lnTo>
                <a:lnTo>
                  <a:pt x="2602" y="498"/>
                </a:lnTo>
                <a:lnTo>
                  <a:pt x="2606" y="496"/>
                </a:lnTo>
                <a:lnTo>
                  <a:pt x="2610" y="468"/>
                </a:lnTo>
                <a:lnTo>
                  <a:pt x="2614" y="460"/>
                </a:lnTo>
                <a:lnTo>
                  <a:pt x="2618" y="427"/>
                </a:lnTo>
                <a:lnTo>
                  <a:pt x="2622" y="400"/>
                </a:lnTo>
                <a:lnTo>
                  <a:pt x="2627" y="346"/>
                </a:lnTo>
                <a:lnTo>
                  <a:pt x="2631" y="328"/>
                </a:lnTo>
                <a:lnTo>
                  <a:pt x="2635" y="282"/>
                </a:lnTo>
                <a:lnTo>
                  <a:pt x="2639" y="263"/>
                </a:lnTo>
                <a:lnTo>
                  <a:pt x="2643" y="229"/>
                </a:lnTo>
                <a:lnTo>
                  <a:pt x="2647" y="222"/>
                </a:lnTo>
                <a:lnTo>
                  <a:pt x="2652" y="204"/>
                </a:lnTo>
                <a:lnTo>
                  <a:pt x="2656" y="208"/>
                </a:lnTo>
                <a:lnTo>
                  <a:pt x="2660" y="197"/>
                </a:lnTo>
                <a:lnTo>
                  <a:pt x="2664" y="182"/>
                </a:lnTo>
                <a:lnTo>
                  <a:pt x="2668" y="193"/>
                </a:lnTo>
                <a:lnTo>
                  <a:pt x="2672" y="205"/>
                </a:lnTo>
                <a:lnTo>
                  <a:pt x="2676" y="218"/>
                </a:lnTo>
                <a:lnTo>
                  <a:pt x="2681" y="227"/>
                </a:lnTo>
                <a:lnTo>
                  <a:pt x="2685" y="218"/>
                </a:lnTo>
                <a:lnTo>
                  <a:pt x="2689" y="209"/>
                </a:lnTo>
                <a:lnTo>
                  <a:pt x="2693" y="169"/>
                </a:lnTo>
                <a:lnTo>
                  <a:pt x="2697" y="172"/>
                </a:lnTo>
                <a:lnTo>
                  <a:pt x="2701" y="165"/>
                </a:lnTo>
                <a:lnTo>
                  <a:pt x="2706" y="178"/>
                </a:lnTo>
                <a:lnTo>
                  <a:pt x="2710" y="190"/>
                </a:lnTo>
                <a:lnTo>
                  <a:pt x="2714" y="228"/>
                </a:lnTo>
                <a:lnTo>
                  <a:pt x="2718" y="224"/>
                </a:lnTo>
                <a:lnTo>
                  <a:pt x="2722" y="210"/>
                </a:lnTo>
                <a:lnTo>
                  <a:pt x="2726" y="203"/>
                </a:lnTo>
                <a:lnTo>
                  <a:pt x="2731" y="228"/>
                </a:lnTo>
                <a:lnTo>
                  <a:pt x="2735" y="257"/>
                </a:lnTo>
                <a:lnTo>
                  <a:pt x="2739" y="281"/>
                </a:lnTo>
                <a:lnTo>
                  <a:pt x="2743" y="323"/>
                </a:lnTo>
                <a:lnTo>
                  <a:pt x="2747" y="377"/>
                </a:lnTo>
                <a:lnTo>
                  <a:pt x="2751" y="431"/>
                </a:lnTo>
                <a:lnTo>
                  <a:pt x="2756" y="459"/>
                </a:lnTo>
                <a:lnTo>
                  <a:pt x="2759" y="491"/>
                </a:lnTo>
                <a:lnTo>
                  <a:pt x="2764" y="507"/>
                </a:lnTo>
                <a:lnTo>
                  <a:pt x="2768" y="523"/>
                </a:lnTo>
                <a:lnTo>
                  <a:pt x="2772" y="535"/>
                </a:lnTo>
                <a:lnTo>
                  <a:pt x="2776" y="540"/>
                </a:lnTo>
                <a:lnTo>
                  <a:pt x="2780" y="526"/>
                </a:lnTo>
                <a:lnTo>
                  <a:pt x="2784" y="525"/>
                </a:lnTo>
                <a:lnTo>
                  <a:pt x="2789" y="516"/>
                </a:lnTo>
                <a:lnTo>
                  <a:pt x="2793" y="483"/>
                </a:lnTo>
                <a:lnTo>
                  <a:pt x="2797" y="433"/>
                </a:lnTo>
                <a:lnTo>
                  <a:pt x="2801" y="350"/>
                </a:lnTo>
                <a:lnTo>
                  <a:pt x="2805" y="300"/>
                </a:lnTo>
                <a:lnTo>
                  <a:pt x="2809" y="245"/>
                </a:lnTo>
                <a:lnTo>
                  <a:pt x="2814" y="208"/>
                </a:lnTo>
                <a:lnTo>
                  <a:pt x="2818" y="182"/>
                </a:lnTo>
                <a:lnTo>
                  <a:pt x="2822" y="182"/>
                </a:lnTo>
                <a:lnTo>
                  <a:pt x="2826" y="213"/>
                </a:lnTo>
                <a:lnTo>
                  <a:pt x="2830" y="254"/>
                </a:lnTo>
                <a:lnTo>
                  <a:pt x="2834" y="249"/>
                </a:lnTo>
                <a:lnTo>
                  <a:pt x="2839" y="256"/>
                </a:lnTo>
                <a:lnTo>
                  <a:pt x="2843" y="242"/>
                </a:lnTo>
                <a:lnTo>
                  <a:pt x="2847" y="238"/>
                </a:lnTo>
                <a:lnTo>
                  <a:pt x="2851" y="232"/>
                </a:lnTo>
                <a:lnTo>
                  <a:pt x="2855" y="238"/>
                </a:lnTo>
                <a:lnTo>
                  <a:pt x="2859" y="220"/>
                </a:lnTo>
                <a:lnTo>
                  <a:pt x="2864" y="216"/>
                </a:lnTo>
                <a:lnTo>
                  <a:pt x="2867" y="210"/>
                </a:lnTo>
                <a:lnTo>
                  <a:pt x="2872" y="224"/>
                </a:lnTo>
                <a:lnTo>
                  <a:pt x="2876" y="220"/>
                </a:lnTo>
                <a:lnTo>
                  <a:pt x="2880" y="244"/>
                </a:lnTo>
                <a:lnTo>
                  <a:pt x="2884" y="248"/>
                </a:lnTo>
                <a:lnTo>
                  <a:pt x="2888" y="209"/>
                </a:lnTo>
                <a:lnTo>
                  <a:pt x="2892" y="160"/>
                </a:lnTo>
                <a:lnTo>
                  <a:pt x="2897" y="91"/>
                </a:lnTo>
                <a:lnTo>
                  <a:pt x="2901" y="91"/>
                </a:lnTo>
                <a:lnTo>
                  <a:pt x="2905" y="90"/>
                </a:lnTo>
                <a:lnTo>
                  <a:pt x="2909" y="113"/>
                </a:lnTo>
                <a:lnTo>
                  <a:pt x="2913" y="143"/>
                </a:lnTo>
                <a:lnTo>
                  <a:pt x="2917" y="177"/>
                </a:lnTo>
                <a:lnTo>
                  <a:pt x="2922" y="148"/>
                </a:lnTo>
                <a:lnTo>
                  <a:pt x="2926" y="139"/>
                </a:lnTo>
                <a:lnTo>
                  <a:pt x="2930" y="137"/>
                </a:lnTo>
                <a:lnTo>
                  <a:pt x="2934" y="182"/>
                </a:lnTo>
                <a:lnTo>
                  <a:pt x="2938" y="236"/>
                </a:lnTo>
                <a:lnTo>
                  <a:pt x="2942" y="296"/>
                </a:lnTo>
                <a:lnTo>
                  <a:pt x="2947" y="353"/>
                </a:lnTo>
                <a:lnTo>
                  <a:pt x="2951" y="408"/>
                </a:lnTo>
                <a:lnTo>
                  <a:pt x="2955" y="447"/>
                </a:lnTo>
                <a:lnTo>
                  <a:pt x="2959" y="476"/>
                </a:lnTo>
                <a:lnTo>
                  <a:pt x="2963" y="499"/>
                </a:lnTo>
                <a:lnTo>
                  <a:pt x="2967" y="516"/>
                </a:lnTo>
                <a:lnTo>
                  <a:pt x="2971" y="529"/>
                </a:lnTo>
                <a:lnTo>
                  <a:pt x="2976" y="534"/>
                </a:lnTo>
                <a:lnTo>
                  <a:pt x="2980" y="552"/>
                </a:lnTo>
                <a:lnTo>
                  <a:pt x="2984" y="570"/>
                </a:lnTo>
                <a:lnTo>
                  <a:pt x="2988" y="591"/>
                </a:lnTo>
                <a:lnTo>
                  <a:pt x="2992" y="547"/>
                </a:lnTo>
                <a:lnTo>
                  <a:pt x="2996" y="585"/>
                </a:lnTo>
                <a:lnTo>
                  <a:pt x="3001" y="570"/>
                </a:lnTo>
                <a:lnTo>
                  <a:pt x="3005" y="542"/>
                </a:lnTo>
                <a:lnTo>
                  <a:pt x="3009" y="547"/>
                </a:lnTo>
                <a:lnTo>
                  <a:pt x="3013" y="526"/>
                </a:lnTo>
                <a:lnTo>
                  <a:pt x="3017" y="542"/>
                </a:lnTo>
                <a:lnTo>
                  <a:pt x="3021" y="541"/>
                </a:lnTo>
                <a:lnTo>
                  <a:pt x="3026" y="527"/>
                </a:lnTo>
                <a:lnTo>
                  <a:pt x="3030" y="547"/>
                </a:lnTo>
                <a:lnTo>
                  <a:pt x="3034" y="568"/>
                </a:lnTo>
                <a:lnTo>
                  <a:pt x="3038" y="569"/>
                </a:lnTo>
                <a:lnTo>
                  <a:pt x="3042" y="546"/>
                </a:lnTo>
                <a:lnTo>
                  <a:pt x="3046" y="522"/>
                </a:lnTo>
                <a:lnTo>
                  <a:pt x="3051" y="533"/>
                </a:lnTo>
                <a:lnTo>
                  <a:pt x="3055" y="577"/>
                </a:lnTo>
                <a:lnTo>
                  <a:pt x="3059" y="476"/>
                </a:lnTo>
                <a:lnTo>
                  <a:pt x="3063" y="554"/>
                </a:lnTo>
                <a:lnTo>
                  <a:pt x="3067" y="551"/>
                </a:lnTo>
                <a:lnTo>
                  <a:pt x="3071" y="544"/>
                </a:lnTo>
                <a:lnTo>
                  <a:pt x="3076" y="563"/>
                </a:lnTo>
                <a:lnTo>
                  <a:pt x="3079" y="567"/>
                </a:lnTo>
                <a:lnTo>
                  <a:pt x="3084" y="589"/>
                </a:lnTo>
                <a:lnTo>
                  <a:pt x="3088" y="527"/>
                </a:lnTo>
                <a:lnTo>
                  <a:pt x="3092" y="542"/>
                </a:lnTo>
                <a:lnTo>
                  <a:pt x="3096" y="528"/>
                </a:lnTo>
                <a:lnTo>
                  <a:pt x="3100" y="549"/>
                </a:lnTo>
                <a:lnTo>
                  <a:pt x="3104" y="592"/>
                </a:lnTo>
                <a:lnTo>
                  <a:pt x="3109" y="503"/>
                </a:lnTo>
                <a:lnTo>
                  <a:pt x="3113" y="562"/>
                </a:lnTo>
                <a:lnTo>
                  <a:pt x="3117" y="514"/>
                </a:lnTo>
                <a:lnTo>
                  <a:pt x="3121" y="500"/>
                </a:lnTo>
                <a:lnTo>
                  <a:pt x="3125" y="525"/>
                </a:lnTo>
                <a:lnTo>
                  <a:pt x="3129" y="512"/>
                </a:lnTo>
                <a:lnTo>
                  <a:pt x="3134" y="550"/>
                </a:lnTo>
                <a:lnTo>
                  <a:pt x="3138" y="509"/>
                </a:lnTo>
                <a:lnTo>
                  <a:pt x="3142" y="534"/>
                </a:lnTo>
                <a:lnTo>
                  <a:pt x="3146" y="508"/>
                </a:lnTo>
                <a:lnTo>
                  <a:pt x="3150" y="522"/>
                </a:lnTo>
                <a:lnTo>
                  <a:pt x="3154" y="574"/>
                </a:lnTo>
                <a:lnTo>
                  <a:pt x="3159" y="588"/>
                </a:lnTo>
                <a:lnTo>
                  <a:pt x="3162" y="565"/>
                </a:lnTo>
                <a:lnTo>
                  <a:pt x="3167" y="568"/>
                </a:lnTo>
                <a:lnTo>
                  <a:pt x="3171" y="549"/>
                </a:lnTo>
                <a:lnTo>
                  <a:pt x="3175" y="558"/>
                </a:lnTo>
                <a:lnTo>
                  <a:pt x="3179" y="523"/>
                </a:lnTo>
                <a:lnTo>
                  <a:pt x="3183" y="528"/>
                </a:lnTo>
                <a:lnTo>
                  <a:pt x="3187" y="524"/>
                </a:lnTo>
                <a:lnTo>
                  <a:pt x="3192" y="484"/>
                </a:lnTo>
                <a:lnTo>
                  <a:pt x="3196" y="431"/>
                </a:lnTo>
                <a:lnTo>
                  <a:pt x="3200" y="328"/>
                </a:lnTo>
                <a:lnTo>
                  <a:pt x="3204" y="279"/>
                </a:lnTo>
                <a:lnTo>
                  <a:pt x="3208" y="214"/>
                </a:lnTo>
                <a:lnTo>
                  <a:pt x="3212" y="172"/>
                </a:lnTo>
                <a:lnTo>
                  <a:pt x="3217" y="140"/>
                </a:lnTo>
                <a:lnTo>
                  <a:pt x="3221" y="150"/>
                </a:lnTo>
                <a:lnTo>
                  <a:pt x="3225" y="160"/>
                </a:lnTo>
                <a:lnTo>
                  <a:pt x="3229" y="186"/>
                </a:lnTo>
                <a:lnTo>
                  <a:pt x="3233" y="185"/>
                </a:lnTo>
                <a:lnTo>
                  <a:pt x="3237" y="189"/>
                </a:lnTo>
                <a:lnTo>
                  <a:pt x="3242" y="166"/>
                </a:lnTo>
                <a:lnTo>
                  <a:pt x="3246" y="162"/>
                </a:lnTo>
                <a:lnTo>
                  <a:pt x="3250" y="161"/>
                </a:lnTo>
                <a:lnTo>
                  <a:pt x="3254" y="168"/>
                </a:lnTo>
                <a:lnTo>
                  <a:pt x="3258" y="156"/>
                </a:lnTo>
                <a:lnTo>
                  <a:pt x="3262" y="150"/>
                </a:lnTo>
                <a:lnTo>
                  <a:pt x="3267" y="161"/>
                </a:lnTo>
                <a:lnTo>
                  <a:pt x="3271" y="178"/>
                </a:lnTo>
                <a:lnTo>
                  <a:pt x="3275" y="201"/>
                </a:lnTo>
                <a:lnTo>
                  <a:pt x="3279" y="249"/>
                </a:lnTo>
                <a:lnTo>
                  <a:pt x="3283" y="257"/>
                </a:lnTo>
                <a:lnTo>
                  <a:pt x="3287" y="192"/>
                </a:lnTo>
                <a:lnTo>
                  <a:pt x="3291" y="128"/>
                </a:lnTo>
                <a:lnTo>
                  <a:pt x="3295" y="67"/>
                </a:lnTo>
                <a:lnTo>
                  <a:pt x="3300" y="38"/>
                </a:lnTo>
                <a:lnTo>
                  <a:pt x="3304" y="14"/>
                </a:lnTo>
                <a:lnTo>
                  <a:pt x="3308" y="25"/>
                </a:lnTo>
                <a:lnTo>
                  <a:pt x="3312" y="84"/>
                </a:lnTo>
                <a:lnTo>
                  <a:pt x="3316" y="32"/>
                </a:lnTo>
                <a:lnTo>
                  <a:pt x="3320" y="12"/>
                </a:lnTo>
                <a:lnTo>
                  <a:pt x="3325" y="52"/>
                </a:lnTo>
                <a:lnTo>
                  <a:pt x="3329" y="60"/>
                </a:lnTo>
                <a:lnTo>
                  <a:pt x="3333" y="61"/>
                </a:lnTo>
                <a:lnTo>
                  <a:pt x="3337" y="108"/>
                </a:lnTo>
                <a:lnTo>
                  <a:pt x="3341" y="173"/>
                </a:lnTo>
                <a:lnTo>
                  <a:pt x="3345" y="248"/>
                </a:lnTo>
                <a:lnTo>
                  <a:pt x="3350" y="323"/>
                </a:lnTo>
                <a:lnTo>
                  <a:pt x="3354" y="394"/>
                </a:lnTo>
                <a:lnTo>
                  <a:pt x="3358" y="429"/>
                </a:lnTo>
                <a:lnTo>
                  <a:pt x="3362" y="465"/>
                </a:lnTo>
                <a:lnTo>
                  <a:pt x="3366" y="491"/>
                </a:lnTo>
                <a:lnTo>
                  <a:pt x="3370" y="513"/>
                </a:lnTo>
                <a:lnTo>
                  <a:pt x="3374" y="525"/>
                </a:lnTo>
                <a:lnTo>
                  <a:pt x="3379" y="520"/>
                </a:lnTo>
                <a:lnTo>
                  <a:pt x="3383" y="526"/>
                </a:lnTo>
                <a:lnTo>
                  <a:pt x="3387" y="522"/>
                </a:lnTo>
                <a:lnTo>
                  <a:pt x="3391" y="485"/>
                </a:lnTo>
                <a:lnTo>
                  <a:pt x="3395" y="427"/>
                </a:lnTo>
                <a:lnTo>
                  <a:pt x="3399" y="325"/>
                </a:lnTo>
                <a:lnTo>
                  <a:pt x="3404" y="269"/>
                </a:lnTo>
                <a:lnTo>
                  <a:pt x="3408" y="208"/>
                </a:lnTo>
                <a:lnTo>
                  <a:pt x="3412" y="169"/>
                </a:lnTo>
                <a:lnTo>
                  <a:pt x="3416" y="142"/>
                </a:lnTo>
                <a:lnTo>
                  <a:pt x="3420" y="153"/>
                </a:lnTo>
                <a:lnTo>
                  <a:pt x="3424" y="160"/>
                </a:lnTo>
                <a:lnTo>
                  <a:pt x="3429" y="203"/>
                </a:lnTo>
                <a:lnTo>
                  <a:pt x="3433" y="191"/>
                </a:lnTo>
                <a:lnTo>
                  <a:pt x="3437" y="217"/>
                </a:lnTo>
                <a:lnTo>
                  <a:pt x="3441" y="193"/>
                </a:lnTo>
                <a:lnTo>
                  <a:pt x="3445" y="184"/>
                </a:lnTo>
                <a:lnTo>
                  <a:pt x="3449" y="188"/>
                </a:lnTo>
                <a:lnTo>
                  <a:pt x="3454" y="202"/>
                </a:lnTo>
                <a:lnTo>
                  <a:pt x="3458" y="189"/>
                </a:lnTo>
                <a:lnTo>
                  <a:pt x="3462" y="182"/>
                </a:lnTo>
                <a:lnTo>
                  <a:pt x="3466" y="184"/>
                </a:lnTo>
                <a:lnTo>
                  <a:pt x="3470" y="201"/>
                </a:lnTo>
                <a:lnTo>
                  <a:pt x="3474" y="232"/>
                </a:lnTo>
                <a:lnTo>
                  <a:pt x="3479" y="264"/>
                </a:lnTo>
                <a:lnTo>
                  <a:pt x="3482" y="289"/>
                </a:lnTo>
                <a:lnTo>
                  <a:pt x="3487" y="233"/>
                </a:lnTo>
                <a:lnTo>
                  <a:pt x="3491" y="176"/>
                </a:lnTo>
                <a:lnTo>
                  <a:pt x="3495" y="115"/>
                </a:lnTo>
                <a:lnTo>
                  <a:pt x="3499" y="69"/>
                </a:lnTo>
                <a:lnTo>
                  <a:pt x="3503" y="36"/>
                </a:lnTo>
                <a:lnTo>
                  <a:pt x="3507" y="47"/>
                </a:lnTo>
                <a:lnTo>
                  <a:pt x="3512" y="92"/>
                </a:lnTo>
                <a:lnTo>
                  <a:pt x="3516" y="99"/>
                </a:lnTo>
                <a:lnTo>
                  <a:pt x="3520" y="41"/>
                </a:lnTo>
                <a:lnTo>
                  <a:pt x="3524" y="28"/>
                </a:lnTo>
                <a:lnTo>
                  <a:pt x="3528" y="40"/>
                </a:lnTo>
                <a:lnTo>
                  <a:pt x="3532" y="31"/>
                </a:lnTo>
                <a:lnTo>
                  <a:pt x="3537" y="51"/>
                </a:lnTo>
                <a:lnTo>
                  <a:pt x="3541" y="86"/>
                </a:lnTo>
                <a:lnTo>
                  <a:pt x="3545" y="142"/>
                </a:lnTo>
                <a:lnTo>
                  <a:pt x="3549" y="204"/>
                </a:lnTo>
                <a:lnTo>
                  <a:pt x="3553" y="271"/>
                </a:lnTo>
                <a:lnTo>
                  <a:pt x="3557" y="342"/>
                </a:lnTo>
                <a:lnTo>
                  <a:pt x="3562" y="389"/>
                </a:lnTo>
                <a:lnTo>
                  <a:pt x="3565" y="425"/>
                </a:lnTo>
                <a:lnTo>
                  <a:pt x="3570" y="454"/>
                </a:lnTo>
                <a:lnTo>
                  <a:pt x="3574" y="474"/>
                </a:lnTo>
                <a:lnTo>
                  <a:pt x="3578" y="482"/>
                </a:lnTo>
                <a:lnTo>
                  <a:pt x="3582" y="503"/>
                </a:lnTo>
                <a:lnTo>
                  <a:pt x="3587" y="504"/>
                </a:lnTo>
                <a:lnTo>
                  <a:pt x="3590" y="471"/>
                </a:lnTo>
                <a:lnTo>
                  <a:pt x="3595" y="428"/>
                </a:lnTo>
                <a:lnTo>
                  <a:pt x="3599" y="347"/>
                </a:lnTo>
                <a:lnTo>
                  <a:pt x="3603" y="302"/>
                </a:lnTo>
                <a:lnTo>
                  <a:pt x="3607" y="242"/>
                </a:lnTo>
                <a:lnTo>
                  <a:pt x="3611" y="210"/>
                </a:lnTo>
                <a:lnTo>
                  <a:pt x="3615" y="171"/>
                </a:lnTo>
                <a:lnTo>
                  <a:pt x="3620" y="178"/>
                </a:lnTo>
                <a:lnTo>
                  <a:pt x="3624" y="201"/>
                </a:lnTo>
                <a:lnTo>
                  <a:pt x="3628" y="229"/>
                </a:lnTo>
                <a:lnTo>
                  <a:pt x="3632" y="230"/>
                </a:lnTo>
                <a:lnTo>
                  <a:pt x="3636" y="233"/>
                </a:lnTo>
                <a:lnTo>
                  <a:pt x="3640" y="206"/>
                </a:lnTo>
                <a:lnTo>
                  <a:pt x="3645" y="204"/>
                </a:lnTo>
                <a:lnTo>
                  <a:pt x="3649" y="210"/>
                </a:lnTo>
                <a:lnTo>
                  <a:pt x="3653" y="224"/>
                </a:lnTo>
                <a:lnTo>
                  <a:pt x="3657" y="225"/>
                </a:lnTo>
                <a:lnTo>
                  <a:pt x="3661" y="203"/>
                </a:lnTo>
                <a:lnTo>
                  <a:pt x="3665" y="202"/>
                </a:lnTo>
                <a:lnTo>
                  <a:pt x="3670" y="203"/>
                </a:lnTo>
                <a:lnTo>
                  <a:pt x="3674" y="242"/>
                </a:lnTo>
                <a:lnTo>
                  <a:pt x="3678" y="261"/>
                </a:lnTo>
                <a:lnTo>
                  <a:pt x="3682" y="292"/>
                </a:lnTo>
                <a:lnTo>
                  <a:pt x="3686" y="225"/>
                </a:lnTo>
                <a:lnTo>
                  <a:pt x="3690" y="164"/>
                </a:lnTo>
                <a:lnTo>
                  <a:pt x="3694" y="110"/>
                </a:lnTo>
                <a:lnTo>
                  <a:pt x="3699" y="70"/>
                </a:lnTo>
                <a:lnTo>
                  <a:pt x="3703" y="42"/>
                </a:lnTo>
                <a:lnTo>
                  <a:pt x="3707" y="58"/>
                </a:lnTo>
                <a:lnTo>
                  <a:pt x="3711" y="103"/>
                </a:lnTo>
                <a:lnTo>
                  <a:pt x="3715" y="101"/>
                </a:lnTo>
                <a:lnTo>
                  <a:pt x="3719" y="66"/>
                </a:lnTo>
                <a:lnTo>
                  <a:pt x="3724" y="74"/>
                </a:lnTo>
                <a:lnTo>
                  <a:pt x="3728" y="57"/>
                </a:lnTo>
                <a:lnTo>
                  <a:pt x="3732" y="31"/>
                </a:lnTo>
                <a:lnTo>
                  <a:pt x="3736" y="10"/>
                </a:lnTo>
                <a:lnTo>
                  <a:pt x="3740" y="20"/>
                </a:lnTo>
                <a:lnTo>
                  <a:pt x="3744" y="19"/>
                </a:lnTo>
                <a:lnTo>
                  <a:pt x="3749" y="60"/>
                </a:lnTo>
                <a:lnTo>
                  <a:pt x="3753" y="86"/>
                </a:lnTo>
                <a:lnTo>
                  <a:pt x="3757" y="138"/>
                </a:lnTo>
                <a:lnTo>
                  <a:pt x="3761" y="181"/>
                </a:lnTo>
                <a:lnTo>
                  <a:pt x="3765" y="238"/>
                </a:lnTo>
                <a:lnTo>
                  <a:pt x="3769" y="293"/>
                </a:lnTo>
                <a:lnTo>
                  <a:pt x="3774" y="325"/>
                </a:lnTo>
                <a:lnTo>
                  <a:pt x="3778" y="362"/>
                </a:lnTo>
                <a:lnTo>
                  <a:pt x="3782" y="440"/>
                </a:lnTo>
                <a:lnTo>
                  <a:pt x="3786" y="479"/>
                </a:lnTo>
                <a:lnTo>
                  <a:pt x="3790" y="497"/>
                </a:lnTo>
                <a:lnTo>
                  <a:pt x="3794" y="491"/>
                </a:lnTo>
                <a:lnTo>
                  <a:pt x="3799" y="467"/>
                </a:lnTo>
                <a:lnTo>
                  <a:pt x="3802" y="466"/>
                </a:lnTo>
                <a:lnTo>
                  <a:pt x="3807" y="434"/>
                </a:lnTo>
                <a:lnTo>
                  <a:pt x="3811" y="424"/>
                </a:lnTo>
                <a:lnTo>
                  <a:pt x="3815" y="373"/>
                </a:lnTo>
                <a:lnTo>
                  <a:pt x="3819" y="340"/>
                </a:lnTo>
                <a:lnTo>
                  <a:pt x="3823" y="283"/>
                </a:lnTo>
                <a:lnTo>
                  <a:pt x="3827" y="269"/>
                </a:lnTo>
                <a:lnTo>
                  <a:pt x="3832" y="234"/>
                </a:lnTo>
                <a:lnTo>
                  <a:pt x="3836" y="218"/>
                </a:lnTo>
                <a:lnTo>
                  <a:pt x="3840" y="181"/>
                </a:lnTo>
                <a:lnTo>
                  <a:pt x="3844" y="205"/>
                </a:lnTo>
                <a:lnTo>
                  <a:pt x="3848" y="184"/>
                </a:lnTo>
                <a:lnTo>
                  <a:pt x="3852" y="191"/>
                </a:lnTo>
                <a:lnTo>
                  <a:pt x="3857" y="206"/>
                </a:lnTo>
                <a:lnTo>
                  <a:pt x="3861" y="203"/>
                </a:lnTo>
                <a:lnTo>
                  <a:pt x="3865" y="197"/>
                </a:lnTo>
                <a:lnTo>
                  <a:pt x="3869" y="202"/>
                </a:lnTo>
                <a:lnTo>
                  <a:pt x="3873" y="194"/>
                </a:lnTo>
                <a:lnTo>
                  <a:pt x="3877" y="218"/>
                </a:lnTo>
                <a:lnTo>
                  <a:pt x="3882" y="190"/>
                </a:lnTo>
                <a:lnTo>
                  <a:pt x="3885" y="174"/>
                </a:lnTo>
                <a:lnTo>
                  <a:pt x="3890" y="155"/>
                </a:lnTo>
                <a:lnTo>
                  <a:pt x="3894" y="143"/>
                </a:lnTo>
                <a:lnTo>
                  <a:pt x="3898" y="106"/>
                </a:lnTo>
                <a:lnTo>
                  <a:pt x="3902" y="87"/>
                </a:lnTo>
                <a:lnTo>
                  <a:pt x="3906" y="108"/>
                </a:lnTo>
                <a:lnTo>
                  <a:pt x="3910" y="150"/>
                </a:lnTo>
                <a:lnTo>
                  <a:pt x="3915" y="147"/>
                </a:lnTo>
                <a:lnTo>
                  <a:pt x="3919" y="104"/>
                </a:lnTo>
                <a:lnTo>
                  <a:pt x="3923" y="113"/>
                </a:lnTo>
                <a:lnTo>
                  <a:pt x="3927" y="98"/>
                </a:lnTo>
                <a:lnTo>
                  <a:pt x="3931" y="53"/>
                </a:lnTo>
                <a:lnTo>
                  <a:pt x="3935" y="32"/>
                </a:lnTo>
                <a:lnTo>
                  <a:pt x="3940" y="29"/>
                </a:lnTo>
                <a:lnTo>
                  <a:pt x="3944" y="32"/>
                </a:lnTo>
                <a:lnTo>
                  <a:pt x="3948" y="52"/>
                </a:lnTo>
                <a:lnTo>
                  <a:pt x="3952" y="99"/>
                </a:lnTo>
                <a:lnTo>
                  <a:pt x="3956" y="138"/>
                </a:lnTo>
                <a:lnTo>
                  <a:pt x="3960" y="172"/>
                </a:lnTo>
                <a:lnTo>
                  <a:pt x="3965" y="221"/>
                </a:lnTo>
                <a:lnTo>
                  <a:pt x="3969" y="271"/>
                </a:lnTo>
                <a:lnTo>
                  <a:pt x="3973" y="308"/>
                </a:lnTo>
                <a:lnTo>
                  <a:pt x="3977" y="340"/>
                </a:lnTo>
                <a:lnTo>
                  <a:pt x="3981" y="428"/>
                </a:lnTo>
                <a:lnTo>
                  <a:pt x="3985" y="475"/>
                </a:lnTo>
                <a:lnTo>
                  <a:pt x="3990" y="498"/>
                </a:lnTo>
                <a:lnTo>
                  <a:pt x="3993" y="506"/>
                </a:lnTo>
                <a:lnTo>
                  <a:pt x="3998" y="497"/>
                </a:lnTo>
                <a:lnTo>
                  <a:pt x="4002" y="498"/>
                </a:lnTo>
                <a:lnTo>
                  <a:pt x="4006" y="471"/>
                </a:lnTo>
                <a:lnTo>
                  <a:pt x="4010" y="463"/>
                </a:lnTo>
                <a:lnTo>
                  <a:pt x="4014" y="428"/>
                </a:lnTo>
                <a:lnTo>
                  <a:pt x="4018" y="405"/>
                </a:lnTo>
                <a:lnTo>
                  <a:pt x="4023" y="352"/>
                </a:lnTo>
                <a:lnTo>
                  <a:pt x="4027" y="326"/>
                </a:lnTo>
                <a:lnTo>
                  <a:pt x="4031" y="277"/>
                </a:lnTo>
                <a:lnTo>
                  <a:pt x="4035" y="261"/>
                </a:lnTo>
                <a:lnTo>
                  <a:pt x="4039" y="228"/>
                </a:lnTo>
                <a:lnTo>
                  <a:pt x="4043" y="217"/>
                </a:lnTo>
                <a:lnTo>
                  <a:pt x="4048" y="209"/>
                </a:lnTo>
                <a:lnTo>
                  <a:pt x="4052" y="192"/>
                </a:lnTo>
                <a:lnTo>
                  <a:pt x="4056" y="203"/>
                </a:lnTo>
                <a:lnTo>
                  <a:pt x="4060" y="181"/>
                </a:lnTo>
                <a:lnTo>
                  <a:pt x="4064" y="190"/>
                </a:lnTo>
                <a:lnTo>
                  <a:pt x="4068" y="192"/>
                </a:lnTo>
                <a:lnTo>
                  <a:pt x="4073" y="208"/>
                </a:lnTo>
                <a:lnTo>
                  <a:pt x="4077" y="212"/>
                </a:lnTo>
                <a:lnTo>
                  <a:pt x="4081" y="190"/>
                </a:lnTo>
                <a:lnTo>
                  <a:pt x="4085" y="177"/>
                </a:lnTo>
                <a:lnTo>
                  <a:pt x="4089" y="156"/>
                </a:lnTo>
                <a:lnTo>
                  <a:pt x="4093" y="160"/>
                </a:lnTo>
                <a:lnTo>
                  <a:pt x="4097" y="142"/>
                </a:lnTo>
                <a:lnTo>
                  <a:pt x="4102" y="162"/>
                </a:lnTo>
                <a:lnTo>
                  <a:pt x="4106" y="190"/>
                </a:lnTo>
                <a:lnTo>
                  <a:pt x="4110" y="225"/>
                </a:lnTo>
                <a:lnTo>
                  <a:pt x="4114" y="218"/>
                </a:lnTo>
                <a:lnTo>
                  <a:pt x="4118" y="190"/>
                </a:lnTo>
                <a:lnTo>
                  <a:pt x="4122" y="218"/>
                </a:lnTo>
                <a:lnTo>
                  <a:pt x="4127" y="230"/>
                </a:lnTo>
                <a:lnTo>
                  <a:pt x="4131" y="247"/>
                </a:lnTo>
                <a:lnTo>
                  <a:pt x="4135" y="275"/>
                </a:lnTo>
                <a:lnTo>
                  <a:pt x="4139" y="307"/>
                </a:lnTo>
                <a:lnTo>
                  <a:pt x="4143" y="359"/>
                </a:lnTo>
                <a:lnTo>
                  <a:pt x="4147" y="416"/>
                </a:lnTo>
                <a:lnTo>
                  <a:pt x="4152" y="434"/>
                </a:lnTo>
                <a:lnTo>
                  <a:pt x="4156" y="464"/>
                </a:lnTo>
                <a:lnTo>
                  <a:pt x="4160" y="500"/>
                </a:lnTo>
                <a:lnTo>
                  <a:pt x="4164" y="521"/>
                </a:lnTo>
                <a:lnTo>
                  <a:pt x="4168" y="529"/>
                </a:lnTo>
                <a:lnTo>
                  <a:pt x="4172" y="534"/>
                </a:lnTo>
                <a:lnTo>
                  <a:pt x="4177" y="531"/>
                </a:lnTo>
                <a:lnTo>
                  <a:pt x="4181" y="529"/>
                </a:lnTo>
                <a:lnTo>
                  <a:pt x="4185" y="517"/>
                </a:lnTo>
                <a:lnTo>
                  <a:pt x="4189" y="484"/>
                </a:lnTo>
                <a:lnTo>
                  <a:pt x="4193" y="442"/>
                </a:lnTo>
                <a:lnTo>
                  <a:pt x="4197" y="380"/>
                </a:lnTo>
                <a:lnTo>
                  <a:pt x="4202" y="354"/>
                </a:lnTo>
                <a:lnTo>
                  <a:pt x="4205" y="328"/>
                </a:lnTo>
                <a:lnTo>
                  <a:pt x="4210" y="293"/>
                </a:lnTo>
                <a:lnTo>
                  <a:pt x="4214" y="275"/>
                </a:lnTo>
                <a:lnTo>
                  <a:pt x="4218" y="254"/>
                </a:lnTo>
                <a:lnTo>
                  <a:pt x="4222" y="261"/>
                </a:lnTo>
                <a:lnTo>
                  <a:pt x="4226" y="271"/>
                </a:lnTo>
                <a:lnTo>
                  <a:pt x="4230" y="271"/>
                </a:lnTo>
                <a:lnTo>
                  <a:pt x="4235" y="279"/>
                </a:lnTo>
                <a:lnTo>
                  <a:pt x="4239" y="257"/>
                </a:lnTo>
                <a:lnTo>
                  <a:pt x="4243" y="252"/>
                </a:lnTo>
                <a:lnTo>
                  <a:pt x="4247" y="243"/>
                </a:lnTo>
                <a:lnTo>
                  <a:pt x="4251" y="267"/>
                </a:lnTo>
                <a:lnTo>
                  <a:pt x="4255" y="243"/>
                </a:lnTo>
                <a:lnTo>
                  <a:pt x="4260" y="248"/>
                </a:lnTo>
                <a:lnTo>
                  <a:pt x="4264" y="231"/>
                </a:lnTo>
                <a:lnTo>
                  <a:pt x="4268" y="247"/>
                </a:lnTo>
                <a:lnTo>
                  <a:pt x="4272" y="261"/>
                </a:lnTo>
                <a:lnTo>
                  <a:pt x="4276" y="285"/>
                </a:lnTo>
                <a:lnTo>
                  <a:pt x="4280" y="289"/>
                </a:lnTo>
                <a:lnTo>
                  <a:pt x="4285" y="266"/>
                </a:lnTo>
                <a:lnTo>
                  <a:pt x="4288" y="224"/>
                </a:lnTo>
                <a:lnTo>
                  <a:pt x="4293" y="192"/>
                </a:lnTo>
                <a:lnTo>
                  <a:pt x="4297" y="152"/>
                </a:lnTo>
                <a:lnTo>
                  <a:pt x="4301" y="143"/>
                </a:lnTo>
                <a:lnTo>
                  <a:pt x="4305" y="147"/>
                </a:lnTo>
                <a:lnTo>
                  <a:pt x="4309" y="176"/>
                </a:lnTo>
                <a:lnTo>
                  <a:pt x="4313" y="190"/>
                </a:lnTo>
                <a:lnTo>
                  <a:pt x="4318" y="187"/>
                </a:lnTo>
                <a:lnTo>
                  <a:pt x="4322" y="197"/>
                </a:lnTo>
                <a:lnTo>
                  <a:pt x="4326" y="205"/>
                </a:lnTo>
                <a:lnTo>
                  <a:pt x="4330" y="224"/>
                </a:lnTo>
                <a:lnTo>
                  <a:pt x="4334" y="247"/>
                </a:lnTo>
                <a:lnTo>
                  <a:pt x="4338" y="296"/>
                </a:lnTo>
                <a:lnTo>
                  <a:pt x="4343" y="356"/>
                </a:lnTo>
                <a:lnTo>
                  <a:pt x="4347" y="410"/>
                </a:lnTo>
                <a:lnTo>
                  <a:pt x="4351" y="450"/>
                </a:lnTo>
                <a:lnTo>
                  <a:pt x="4355" y="478"/>
                </a:lnTo>
                <a:lnTo>
                  <a:pt x="4359" y="498"/>
                </a:lnTo>
                <a:lnTo>
                  <a:pt x="4363" y="521"/>
                </a:lnTo>
                <a:lnTo>
                  <a:pt x="4368" y="531"/>
                </a:lnTo>
                <a:lnTo>
                  <a:pt x="4372" y="538"/>
                </a:lnTo>
                <a:lnTo>
                  <a:pt x="4376" y="535"/>
                </a:lnTo>
                <a:lnTo>
                  <a:pt x="4380" y="536"/>
                </a:lnTo>
                <a:lnTo>
                  <a:pt x="4384" y="531"/>
                </a:lnTo>
                <a:lnTo>
                  <a:pt x="4388" y="483"/>
                </a:lnTo>
                <a:lnTo>
                  <a:pt x="4393" y="437"/>
                </a:lnTo>
                <a:lnTo>
                  <a:pt x="4397" y="336"/>
                </a:lnTo>
                <a:lnTo>
                  <a:pt x="4401" y="284"/>
                </a:lnTo>
                <a:lnTo>
                  <a:pt x="4405" y="249"/>
                </a:lnTo>
                <a:lnTo>
                  <a:pt x="4409" y="215"/>
                </a:lnTo>
                <a:lnTo>
                  <a:pt x="4413" y="184"/>
                </a:lnTo>
                <a:lnTo>
                  <a:pt x="4417" y="195"/>
                </a:lnTo>
                <a:lnTo>
                  <a:pt x="4422" y="207"/>
                </a:lnTo>
                <a:lnTo>
                  <a:pt x="4426" y="235"/>
                </a:lnTo>
                <a:lnTo>
                  <a:pt x="4430" y="227"/>
                </a:lnTo>
                <a:lnTo>
                  <a:pt x="4434" y="244"/>
                </a:lnTo>
                <a:lnTo>
                  <a:pt x="4438" y="216"/>
                </a:lnTo>
                <a:lnTo>
                  <a:pt x="4442" y="209"/>
                </a:lnTo>
                <a:lnTo>
                  <a:pt x="4447" y="220"/>
                </a:lnTo>
                <a:lnTo>
                  <a:pt x="4451" y="221"/>
                </a:lnTo>
                <a:lnTo>
                  <a:pt x="4455" y="212"/>
                </a:lnTo>
                <a:lnTo>
                  <a:pt x="4459" y="205"/>
                </a:lnTo>
                <a:lnTo>
                  <a:pt x="4463" y="210"/>
                </a:lnTo>
                <a:lnTo>
                  <a:pt x="4467" y="210"/>
                </a:lnTo>
                <a:lnTo>
                  <a:pt x="4472" y="225"/>
                </a:lnTo>
                <a:lnTo>
                  <a:pt x="4476" y="257"/>
                </a:lnTo>
                <a:lnTo>
                  <a:pt x="4480" y="278"/>
                </a:lnTo>
                <a:lnTo>
                  <a:pt x="4484" y="230"/>
                </a:lnTo>
                <a:lnTo>
                  <a:pt x="4488" y="167"/>
                </a:lnTo>
                <a:lnTo>
                  <a:pt x="4492" y="104"/>
                </a:lnTo>
                <a:lnTo>
                  <a:pt x="4497" y="75"/>
                </a:lnTo>
                <a:lnTo>
                  <a:pt x="4500" y="50"/>
                </a:lnTo>
                <a:lnTo>
                  <a:pt x="4505" y="56"/>
                </a:lnTo>
                <a:lnTo>
                  <a:pt x="4509" y="94"/>
                </a:lnTo>
                <a:lnTo>
                  <a:pt x="4513" y="86"/>
                </a:lnTo>
                <a:lnTo>
                  <a:pt x="4517" y="75"/>
                </a:lnTo>
                <a:lnTo>
                  <a:pt x="4522" y="71"/>
                </a:lnTo>
                <a:lnTo>
                  <a:pt x="4525" y="89"/>
                </a:lnTo>
                <a:lnTo>
                  <a:pt x="4530" y="116"/>
                </a:lnTo>
                <a:lnTo>
                  <a:pt x="4534" y="148"/>
                </a:lnTo>
                <a:lnTo>
                  <a:pt x="4538" y="211"/>
                </a:lnTo>
                <a:lnTo>
                  <a:pt x="4542" y="290"/>
                </a:lnTo>
                <a:lnTo>
                  <a:pt x="4546" y="363"/>
                </a:lnTo>
                <a:lnTo>
                  <a:pt x="4550" y="413"/>
                </a:lnTo>
                <a:lnTo>
                  <a:pt x="4555" y="451"/>
                </a:lnTo>
                <a:lnTo>
                  <a:pt x="4559" y="474"/>
                </a:lnTo>
                <a:lnTo>
                  <a:pt x="4563" y="501"/>
                </a:lnTo>
                <a:lnTo>
                  <a:pt x="4567" y="514"/>
                </a:lnTo>
                <a:lnTo>
                  <a:pt x="4571" y="524"/>
                </a:lnTo>
                <a:lnTo>
                  <a:pt x="4575" y="520"/>
                </a:lnTo>
                <a:lnTo>
                  <a:pt x="4580" y="523"/>
                </a:lnTo>
                <a:lnTo>
                  <a:pt x="4584" y="524"/>
                </a:lnTo>
                <a:lnTo>
                  <a:pt x="4588" y="485"/>
                </a:lnTo>
                <a:lnTo>
                  <a:pt x="4592" y="432"/>
                </a:lnTo>
                <a:lnTo>
                  <a:pt x="4596" y="325"/>
                </a:lnTo>
                <a:lnTo>
                  <a:pt x="4600" y="277"/>
                </a:lnTo>
                <a:lnTo>
                  <a:pt x="4605" y="211"/>
                </a:lnTo>
                <a:lnTo>
                  <a:pt x="4608" y="187"/>
                </a:lnTo>
                <a:lnTo>
                  <a:pt x="4613" y="157"/>
                </a:lnTo>
                <a:lnTo>
                  <a:pt x="4617" y="172"/>
                </a:lnTo>
                <a:lnTo>
                  <a:pt x="4621" y="177"/>
                </a:lnTo>
                <a:lnTo>
                  <a:pt x="4625" y="219"/>
                </a:lnTo>
                <a:lnTo>
                  <a:pt x="4629" y="218"/>
                </a:lnTo>
                <a:lnTo>
                  <a:pt x="4633" y="233"/>
                </a:lnTo>
                <a:lnTo>
                  <a:pt x="4638" y="206"/>
                </a:lnTo>
                <a:lnTo>
                  <a:pt x="4642" y="197"/>
                </a:lnTo>
                <a:lnTo>
                  <a:pt x="4646" y="213"/>
                </a:lnTo>
                <a:lnTo>
                  <a:pt x="4650" y="220"/>
                </a:lnTo>
                <a:lnTo>
                  <a:pt x="4654" y="201"/>
                </a:lnTo>
                <a:lnTo>
                  <a:pt x="4658" y="205"/>
                </a:lnTo>
                <a:lnTo>
                  <a:pt x="4663" y="205"/>
                </a:lnTo>
                <a:lnTo>
                  <a:pt x="4667" y="217"/>
                </a:lnTo>
                <a:lnTo>
                  <a:pt x="4671" y="244"/>
                </a:lnTo>
                <a:lnTo>
                  <a:pt x="4675" y="284"/>
                </a:lnTo>
                <a:lnTo>
                  <a:pt x="4679" y="306"/>
                </a:lnTo>
                <a:lnTo>
                  <a:pt x="4683" y="247"/>
                </a:lnTo>
                <a:lnTo>
                  <a:pt x="4688" y="176"/>
                </a:lnTo>
                <a:lnTo>
                  <a:pt x="4691" y="128"/>
                </a:lnTo>
                <a:lnTo>
                  <a:pt x="4696" y="89"/>
                </a:lnTo>
                <a:lnTo>
                  <a:pt x="4700" y="54"/>
                </a:lnTo>
                <a:lnTo>
                  <a:pt x="4704" y="48"/>
                </a:lnTo>
                <a:lnTo>
                  <a:pt x="4708" y="65"/>
                </a:lnTo>
                <a:lnTo>
                  <a:pt x="4713" y="69"/>
                </a:lnTo>
                <a:lnTo>
                  <a:pt x="4716" y="48"/>
                </a:lnTo>
                <a:lnTo>
                  <a:pt x="4721" y="43"/>
                </a:lnTo>
                <a:lnTo>
                  <a:pt x="4725" y="47"/>
                </a:lnTo>
                <a:lnTo>
                  <a:pt x="4729" y="76"/>
                </a:lnTo>
                <a:lnTo>
                  <a:pt x="4733" y="94"/>
                </a:lnTo>
                <a:lnTo>
                  <a:pt x="4737" y="162"/>
                </a:lnTo>
                <a:lnTo>
                  <a:pt x="4741" y="249"/>
                </a:lnTo>
                <a:lnTo>
                  <a:pt x="4746" y="316"/>
                </a:lnTo>
                <a:lnTo>
                  <a:pt x="4750" y="379"/>
                </a:lnTo>
                <a:lnTo>
                  <a:pt x="4754" y="427"/>
                </a:lnTo>
                <a:lnTo>
                  <a:pt x="4758" y="452"/>
                </a:lnTo>
                <a:lnTo>
                  <a:pt x="4762" y="479"/>
                </a:lnTo>
                <a:lnTo>
                  <a:pt x="4766" y="498"/>
                </a:lnTo>
                <a:lnTo>
                  <a:pt x="4771" y="510"/>
                </a:lnTo>
                <a:lnTo>
                  <a:pt x="4775" y="510"/>
                </a:lnTo>
                <a:lnTo>
                  <a:pt x="4779" y="524"/>
                </a:lnTo>
                <a:lnTo>
                  <a:pt x="4783" y="525"/>
                </a:lnTo>
                <a:lnTo>
                  <a:pt x="4787" y="481"/>
                </a:lnTo>
                <a:lnTo>
                  <a:pt x="4791" y="424"/>
                </a:lnTo>
                <a:lnTo>
                  <a:pt x="4796" y="327"/>
                </a:lnTo>
                <a:lnTo>
                  <a:pt x="4800" y="284"/>
                </a:lnTo>
                <a:lnTo>
                  <a:pt x="4804" y="219"/>
                </a:lnTo>
                <a:lnTo>
                  <a:pt x="4808" y="180"/>
                </a:lnTo>
                <a:lnTo>
                  <a:pt x="4812" y="150"/>
                </a:lnTo>
                <a:lnTo>
                  <a:pt x="4816" y="170"/>
                </a:lnTo>
                <a:lnTo>
                  <a:pt x="4820" y="199"/>
                </a:lnTo>
                <a:lnTo>
                  <a:pt x="4825" y="223"/>
                </a:lnTo>
                <a:lnTo>
                  <a:pt x="4829" y="220"/>
                </a:lnTo>
                <a:lnTo>
                  <a:pt x="4833" y="234"/>
                </a:lnTo>
                <a:lnTo>
                  <a:pt x="4837" y="210"/>
                </a:lnTo>
                <a:lnTo>
                  <a:pt x="4841" y="199"/>
                </a:lnTo>
                <a:lnTo>
                  <a:pt x="4845" y="201"/>
                </a:lnTo>
                <a:lnTo>
                  <a:pt x="4850" y="212"/>
                </a:lnTo>
                <a:lnTo>
                  <a:pt x="4854" y="199"/>
                </a:lnTo>
                <a:lnTo>
                  <a:pt x="4858" y="193"/>
                </a:lnTo>
                <a:lnTo>
                  <a:pt x="4862" y="195"/>
                </a:lnTo>
                <a:lnTo>
                  <a:pt x="4866" y="214"/>
                </a:lnTo>
                <a:lnTo>
                  <a:pt x="4870" y="251"/>
                </a:lnTo>
                <a:lnTo>
                  <a:pt x="4875" y="284"/>
                </a:lnTo>
                <a:lnTo>
                  <a:pt x="4879" y="299"/>
                </a:lnTo>
                <a:lnTo>
                  <a:pt x="4883" y="244"/>
                </a:lnTo>
                <a:lnTo>
                  <a:pt x="4887" y="193"/>
                </a:lnTo>
                <a:lnTo>
                  <a:pt x="4891" y="132"/>
                </a:lnTo>
                <a:lnTo>
                  <a:pt x="4895" y="83"/>
                </a:lnTo>
                <a:lnTo>
                  <a:pt x="4900" y="52"/>
                </a:lnTo>
                <a:lnTo>
                  <a:pt x="4904" y="42"/>
                </a:lnTo>
                <a:lnTo>
                  <a:pt x="4908" y="64"/>
                </a:lnTo>
                <a:lnTo>
                  <a:pt x="4912" y="55"/>
                </a:lnTo>
                <a:lnTo>
                  <a:pt x="4916" y="29"/>
                </a:lnTo>
                <a:lnTo>
                  <a:pt x="4920" y="26"/>
                </a:lnTo>
                <a:lnTo>
                  <a:pt x="4925" y="34"/>
                </a:lnTo>
                <a:lnTo>
                  <a:pt x="4928" y="53"/>
                </a:lnTo>
                <a:lnTo>
                  <a:pt x="4933" y="61"/>
                </a:lnTo>
                <a:lnTo>
                  <a:pt x="4937" y="88"/>
                </a:lnTo>
                <a:lnTo>
                  <a:pt x="4941" y="150"/>
                </a:lnTo>
                <a:lnTo>
                  <a:pt x="4945" y="211"/>
                </a:lnTo>
                <a:lnTo>
                  <a:pt x="4949" y="279"/>
                </a:lnTo>
                <a:lnTo>
                  <a:pt x="4953" y="348"/>
                </a:lnTo>
                <a:lnTo>
                  <a:pt x="4958" y="382"/>
                </a:lnTo>
                <a:lnTo>
                  <a:pt x="4962" y="427"/>
                </a:lnTo>
                <a:lnTo>
                  <a:pt x="4966" y="456"/>
                </a:lnTo>
                <a:lnTo>
                  <a:pt x="4970" y="475"/>
                </a:lnTo>
                <a:lnTo>
                  <a:pt x="4974" y="480"/>
                </a:lnTo>
                <a:lnTo>
                  <a:pt x="4978" y="501"/>
                </a:lnTo>
                <a:lnTo>
                  <a:pt x="4983" y="508"/>
                </a:lnTo>
                <a:lnTo>
                  <a:pt x="4987" y="473"/>
                </a:lnTo>
                <a:lnTo>
                  <a:pt x="4991" y="425"/>
                </a:lnTo>
                <a:lnTo>
                  <a:pt x="4995" y="342"/>
                </a:lnTo>
                <a:lnTo>
                  <a:pt x="4999" y="299"/>
                </a:lnTo>
                <a:lnTo>
                  <a:pt x="5003" y="240"/>
                </a:lnTo>
                <a:lnTo>
                  <a:pt x="5008" y="209"/>
                </a:lnTo>
                <a:lnTo>
                  <a:pt x="5011" y="164"/>
                </a:lnTo>
                <a:lnTo>
                  <a:pt x="5016" y="183"/>
                </a:lnTo>
                <a:lnTo>
                  <a:pt x="5020" y="193"/>
                </a:lnTo>
                <a:lnTo>
                  <a:pt x="5024" y="228"/>
                </a:lnTo>
                <a:lnTo>
                  <a:pt x="5028" y="218"/>
                </a:lnTo>
                <a:lnTo>
                  <a:pt x="5032" y="238"/>
                </a:lnTo>
                <a:lnTo>
                  <a:pt x="5036" y="219"/>
                </a:lnTo>
                <a:lnTo>
                  <a:pt x="5041" y="215"/>
                </a:lnTo>
                <a:lnTo>
                  <a:pt x="5045" y="221"/>
                </a:lnTo>
                <a:lnTo>
                  <a:pt x="5049" y="224"/>
                </a:lnTo>
                <a:lnTo>
                  <a:pt x="5053" y="226"/>
                </a:lnTo>
                <a:lnTo>
                  <a:pt x="5057" y="208"/>
                </a:lnTo>
                <a:lnTo>
                  <a:pt x="5061" y="216"/>
                </a:lnTo>
                <a:lnTo>
                  <a:pt x="5066" y="224"/>
                </a:lnTo>
                <a:lnTo>
                  <a:pt x="5070" y="252"/>
                </a:lnTo>
                <a:lnTo>
                  <a:pt x="5074" y="302"/>
                </a:lnTo>
                <a:lnTo>
                  <a:pt x="5078" y="305"/>
                </a:lnTo>
                <a:lnTo>
                  <a:pt x="5082" y="250"/>
                </a:lnTo>
                <a:lnTo>
                  <a:pt x="5086" y="189"/>
                </a:lnTo>
                <a:lnTo>
                  <a:pt x="5091" y="143"/>
                </a:lnTo>
                <a:lnTo>
                  <a:pt x="5095" y="98"/>
                </a:lnTo>
                <a:lnTo>
                  <a:pt x="5099" y="67"/>
                </a:lnTo>
                <a:lnTo>
                  <a:pt x="5103" y="73"/>
                </a:lnTo>
                <a:lnTo>
                  <a:pt x="5107" y="101"/>
                </a:lnTo>
                <a:lnTo>
                  <a:pt x="5111" y="83"/>
                </a:lnTo>
                <a:lnTo>
                  <a:pt x="5116" y="79"/>
                </a:lnTo>
                <a:lnTo>
                  <a:pt x="5120" y="93"/>
                </a:lnTo>
                <a:lnTo>
                  <a:pt x="5124" y="74"/>
                </a:lnTo>
                <a:lnTo>
                  <a:pt x="5128" y="48"/>
                </a:lnTo>
                <a:lnTo>
                  <a:pt x="5132" y="26"/>
                </a:lnTo>
                <a:lnTo>
                  <a:pt x="5136" y="36"/>
                </a:lnTo>
                <a:lnTo>
                  <a:pt x="5140" y="41"/>
                </a:lnTo>
                <a:lnTo>
                  <a:pt x="5145" y="81"/>
                </a:lnTo>
                <a:lnTo>
                  <a:pt x="5149" y="106"/>
                </a:lnTo>
                <a:lnTo>
                  <a:pt x="5153" y="142"/>
                </a:lnTo>
                <a:lnTo>
                  <a:pt x="5157" y="176"/>
                </a:lnTo>
                <a:lnTo>
                  <a:pt x="5161" y="216"/>
                </a:lnTo>
                <a:lnTo>
                  <a:pt x="5165" y="260"/>
                </a:lnTo>
                <a:lnTo>
                  <a:pt x="5170" y="313"/>
                </a:lnTo>
                <a:lnTo>
                  <a:pt x="5174" y="354"/>
                </a:lnTo>
                <a:lnTo>
                  <a:pt x="5178" y="442"/>
                </a:lnTo>
                <a:lnTo>
                  <a:pt x="5182" y="486"/>
                </a:lnTo>
                <a:lnTo>
                  <a:pt x="5186" y="502"/>
                </a:lnTo>
                <a:lnTo>
                  <a:pt x="5190" y="496"/>
                </a:lnTo>
                <a:lnTo>
                  <a:pt x="5195" y="468"/>
                </a:lnTo>
                <a:lnTo>
                  <a:pt x="5199" y="459"/>
                </a:lnTo>
                <a:lnTo>
                  <a:pt x="5203" y="424"/>
                </a:lnTo>
                <a:lnTo>
                  <a:pt x="5207" y="419"/>
                </a:lnTo>
                <a:lnTo>
                  <a:pt x="5211" y="380"/>
                </a:lnTo>
                <a:lnTo>
                  <a:pt x="5215" y="366"/>
                </a:lnTo>
                <a:lnTo>
                  <a:pt x="5220" y="318"/>
                </a:lnTo>
                <a:lnTo>
                  <a:pt x="5223" y="319"/>
                </a:lnTo>
                <a:lnTo>
                  <a:pt x="5228" y="267"/>
                </a:lnTo>
                <a:lnTo>
                  <a:pt x="5232" y="263"/>
                </a:lnTo>
                <a:lnTo>
                  <a:pt x="5236" y="230"/>
                </a:lnTo>
                <a:lnTo>
                  <a:pt x="5240" y="228"/>
                </a:lnTo>
                <a:lnTo>
                  <a:pt x="5244" y="212"/>
                </a:lnTo>
                <a:lnTo>
                  <a:pt x="5248" y="196"/>
                </a:lnTo>
                <a:lnTo>
                  <a:pt x="5253" y="202"/>
                </a:lnTo>
                <a:lnTo>
                  <a:pt x="5257" y="208"/>
                </a:lnTo>
                <a:lnTo>
                  <a:pt x="5261" y="202"/>
                </a:lnTo>
                <a:lnTo>
                  <a:pt x="5265" y="195"/>
                </a:lnTo>
                <a:lnTo>
                  <a:pt x="5269" y="195"/>
                </a:lnTo>
                <a:lnTo>
                  <a:pt x="5273" y="203"/>
                </a:lnTo>
                <a:lnTo>
                  <a:pt x="5278" y="213"/>
                </a:lnTo>
                <a:lnTo>
                  <a:pt x="5282" y="187"/>
                </a:lnTo>
                <a:lnTo>
                  <a:pt x="5286" y="152"/>
                </a:lnTo>
                <a:lnTo>
                  <a:pt x="5290" y="129"/>
                </a:lnTo>
                <a:lnTo>
                  <a:pt x="5294" y="121"/>
                </a:lnTo>
                <a:lnTo>
                  <a:pt x="5298" y="92"/>
                </a:lnTo>
                <a:lnTo>
                  <a:pt x="5303" y="89"/>
                </a:lnTo>
                <a:lnTo>
                  <a:pt x="5307" y="134"/>
                </a:lnTo>
                <a:lnTo>
                  <a:pt x="5311" y="123"/>
                </a:lnTo>
                <a:lnTo>
                  <a:pt x="5315" y="126"/>
                </a:lnTo>
                <a:lnTo>
                  <a:pt x="5319" y="118"/>
                </a:lnTo>
                <a:lnTo>
                  <a:pt x="5323" y="113"/>
                </a:lnTo>
                <a:lnTo>
                  <a:pt x="5328" y="79"/>
                </a:lnTo>
                <a:lnTo>
                  <a:pt x="5331" y="47"/>
                </a:lnTo>
                <a:lnTo>
                  <a:pt x="5336" y="47"/>
                </a:lnTo>
                <a:lnTo>
                  <a:pt x="5340" y="55"/>
                </a:lnTo>
                <a:lnTo>
                  <a:pt x="5344" y="79"/>
                </a:lnTo>
                <a:lnTo>
                  <a:pt x="5348" y="108"/>
                </a:lnTo>
                <a:lnTo>
                  <a:pt x="5352" y="106"/>
                </a:lnTo>
                <a:lnTo>
                  <a:pt x="5356" y="149"/>
                </a:lnTo>
                <a:lnTo>
                  <a:pt x="5361" y="202"/>
                </a:lnTo>
                <a:lnTo>
                  <a:pt x="5365" y="261"/>
                </a:lnTo>
                <a:lnTo>
                  <a:pt x="5369" y="292"/>
                </a:lnTo>
                <a:lnTo>
                  <a:pt x="5373" y="330"/>
                </a:lnTo>
                <a:lnTo>
                  <a:pt x="5377" y="430"/>
                </a:lnTo>
                <a:lnTo>
                  <a:pt x="5381" y="477"/>
                </a:lnTo>
                <a:lnTo>
                  <a:pt x="5386" y="502"/>
                </a:lnTo>
                <a:lnTo>
                  <a:pt x="5390" y="503"/>
                </a:lnTo>
                <a:lnTo>
                  <a:pt x="5394" y="493"/>
                </a:lnTo>
                <a:lnTo>
                  <a:pt x="5398" y="486"/>
                </a:lnTo>
                <a:lnTo>
                  <a:pt x="5402" y="457"/>
                </a:lnTo>
                <a:lnTo>
                  <a:pt x="5406" y="436"/>
                </a:lnTo>
                <a:lnTo>
                  <a:pt x="5411" y="412"/>
                </a:lnTo>
                <a:lnTo>
                  <a:pt x="5414" y="400"/>
                </a:lnTo>
                <a:lnTo>
                  <a:pt x="5419" y="352"/>
                </a:lnTo>
                <a:lnTo>
                  <a:pt x="5423" y="327"/>
                </a:lnTo>
                <a:lnTo>
                  <a:pt x="5427" y="286"/>
                </a:lnTo>
                <a:lnTo>
                  <a:pt x="5431" y="263"/>
                </a:lnTo>
                <a:lnTo>
                  <a:pt x="5435" y="235"/>
                </a:lnTo>
                <a:lnTo>
                  <a:pt x="5439" y="223"/>
                </a:lnTo>
                <a:lnTo>
                  <a:pt x="5444" y="203"/>
                </a:lnTo>
                <a:lnTo>
                  <a:pt x="5448" y="209"/>
                </a:lnTo>
                <a:lnTo>
                  <a:pt x="5452" y="213"/>
                </a:lnTo>
                <a:lnTo>
                  <a:pt x="5456" y="184"/>
                </a:lnTo>
                <a:lnTo>
                  <a:pt x="5460" y="198"/>
                </a:lnTo>
                <a:lnTo>
                  <a:pt x="5464" y="211"/>
                </a:lnTo>
                <a:lnTo>
                  <a:pt x="5469" y="210"/>
                </a:lnTo>
                <a:lnTo>
                  <a:pt x="5473" y="228"/>
                </a:lnTo>
                <a:lnTo>
                  <a:pt x="5477" y="229"/>
                </a:lnTo>
                <a:lnTo>
                  <a:pt x="5481" y="210"/>
                </a:lnTo>
                <a:lnTo>
                  <a:pt x="5485" y="186"/>
                </a:lnTo>
                <a:lnTo>
                  <a:pt x="5489" y="164"/>
                </a:lnTo>
                <a:lnTo>
                  <a:pt x="5494" y="161"/>
                </a:lnTo>
                <a:lnTo>
                  <a:pt x="5498" y="176"/>
                </a:lnTo>
                <a:lnTo>
                  <a:pt x="5502" y="213"/>
                </a:lnTo>
                <a:lnTo>
                  <a:pt x="5506" y="220"/>
                </a:lnTo>
                <a:lnTo>
                  <a:pt x="5510" y="216"/>
                </a:lnTo>
                <a:lnTo>
                  <a:pt x="5514" y="221"/>
                </a:lnTo>
                <a:lnTo>
                  <a:pt x="5519" y="217"/>
                </a:lnTo>
                <a:lnTo>
                  <a:pt x="5523" y="240"/>
                </a:lnTo>
                <a:lnTo>
                  <a:pt x="5527" y="266"/>
                </a:lnTo>
                <a:lnTo>
                  <a:pt x="5531" y="309"/>
                </a:lnTo>
                <a:lnTo>
                  <a:pt x="5535" y="347"/>
                </a:lnTo>
                <a:lnTo>
                  <a:pt x="5539" y="390"/>
                </a:lnTo>
                <a:lnTo>
                  <a:pt x="5543" y="432"/>
                </a:lnTo>
                <a:lnTo>
                  <a:pt x="5548" y="464"/>
                </a:lnTo>
                <a:lnTo>
                  <a:pt x="5552" y="489"/>
                </a:lnTo>
                <a:lnTo>
                  <a:pt x="5556" y="505"/>
                </a:lnTo>
                <a:lnTo>
                  <a:pt x="5560" y="525"/>
                </a:lnTo>
                <a:lnTo>
                  <a:pt x="5564" y="531"/>
                </a:lnTo>
                <a:lnTo>
                  <a:pt x="5568" y="534"/>
                </a:lnTo>
                <a:lnTo>
                  <a:pt x="5573" y="532"/>
                </a:lnTo>
                <a:lnTo>
                  <a:pt x="5577" y="530"/>
                </a:lnTo>
                <a:lnTo>
                  <a:pt x="5581" y="526"/>
                </a:lnTo>
                <a:lnTo>
                  <a:pt x="5585" y="485"/>
                </a:lnTo>
                <a:lnTo>
                  <a:pt x="5589" y="442"/>
                </a:lnTo>
                <a:lnTo>
                  <a:pt x="5593" y="349"/>
                </a:lnTo>
                <a:lnTo>
                  <a:pt x="5598" y="306"/>
                </a:lnTo>
                <a:lnTo>
                  <a:pt x="5602" y="243"/>
                </a:lnTo>
                <a:lnTo>
                  <a:pt x="5606" y="211"/>
                </a:lnTo>
                <a:lnTo>
                  <a:pt x="5610" y="187"/>
                </a:lnTo>
                <a:lnTo>
                  <a:pt x="5614" y="191"/>
                </a:lnTo>
                <a:lnTo>
                  <a:pt x="5618" y="212"/>
                </a:lnTo>
                <a:lnTo>
                  <a:pt x="5623" y="259"/>
                </a:lnTo>
                <a:lnTo>
                  <a:pt x="5626" y="246"/>
                </a:lnTo>
                <a:lnTo>
                  <a:pt x="5631" y="259"/>
                </a:lnTo>
                <a:lnTo>
                  <a:pt x="5635" y="235"/>
                </a:lnTo>
                <a:lnTo>
                  <a:pt x="5639" y="236"/>
                </a:lnTo>
                <a:lnTo>
                  <a:pt x="5643" y="237"/>
                </a:lnTo>
                <a:lnTo>
                  <a:pt x="5648" y="236"/>
                </a:lnTo>
                <a:lnTo>
                  <a:pt x="5651" y="225"/>
                </a:lnTo>
                <a:lnTo>
                  <a:pt x="5656" y="225"/>
                </a:lnTo>
                <a:lnTo>
                  <a:pt x="5660" y="212"/>
                </a:lnTo>
                <a:lnTo>
                  <a:pt x="5664" y="227"/>
                </a:lnTo>
                <a:lnTo>
                  <a:pt x="5668" y="221"/>
                </a:lnTo>
                <a:lnTo>
                  <a:pt x="5672" y="257"/>
                </a:lnTo>
                <a:lnTo>
                  <a:pt x="5676" y="262"/>
                </a:lnTo>
                <a:lnTo>
                  <a:pt x="5681" y="218"/>
                </a:lnTo>
                <a:lnTo>
                  <a:pt x="5685" y="182"/>
                </a:lnTo>
                <a:lnTo>
                  <a:pt x="5689" y="129"/>
                </a:lnTo>
                <a:lnTo>
                  <a:pt x="5693" y="99"/>
                </a:lnTo>
                <a:lnTo>
                  <a:pt x="5697" y="98"/>
                </a:lnTo>
                <a:lnTo>
                  <a:pt x="5701" y="117"/>
                </a:lnTo>
                <a:lnTo>
                  <a:pt x="5706" y="118"/>
                </a:lnTo>
                <a:lnTo>
                  <a:pt x="5710" y="126"/>
                </a:lnTo>
                <a:lnTo>
                  <a:pt x="5714" y="124"/>
                </a:lnTo>
                <a:lnTo>
                  <a:pt x="5718" y="148"/>
                </a:lnTo>
                <a:lnTo>
                  <a:pt x="5722" y="154"/>
                </a:lnTo>
                <a:lnTo>
                  <a:pt x="5726" y="204"/>
                </a:lnTo>
                <a:lnTo>
                  <a:pt x="5731" y="244"/>
                </a:lnTo>
                <a:lnTo>
                  <a:pt x="5734" y="304"/>
                </a:lnTo>
                <a:lnTo>
                  <a:pt x="5739" y="358"/>
                </a:lnTo>
                <a:lnTo>
                  <a:pt x="5743" y="406"/>
                </a:lnTo>
                <a:lnTo>
                  <a:pt x="5747" y="445"/>
                </a:lnTo>
                <a:lnTo>
                  <a:pt x="5751" y="484"/>
                </a:lnTo>
                <a:lnTo>
                  <a:pt x="5755" y="501"/>
                </a:lnTo>
                <a:lnTo>
                  <a:pt x="5759" y="513"/>
                </a:lnTo>
                <a:lnTo>
                  <a:pt x="5764" y="526"/>
                </a:lnTo>
                <a:lnTo>
                  <a:pt x="5768" y="536"/>
                </a:lnTo>
                <a:lnTo>
                  <a:pt x="5772" y="533"/>
                </a:lnTo>
                <a:lnTo>
                  <a:pt x="5776" y="534"/>
                </a:lnTo>
                <a:lnTo>
                  <a:pt x="5780" y="531"/>
                </a:lnTo>
                <a:lnTo>
                  <a:pt x="5784" y="491"/>
                </a:lnTo>
                <a:lnTo>
                  <a:pt x="5789" y="439"/>
                </a:lnTo>
                <a:lnTo>
                  <a:pt x="5793" y="344"/>
                </a:lnTo>
                <a:lnTo>
                  <a:pt x="5797" y="296"/>
                </a:lnTo>
                <a:lnTo>
                  <a:pt x="5801" y="222"/>
                </a:lnTo>
                <a:lnTo>
                  <a:pt x="5805" y="185"/>
                </a:lnTo>
                <a:lnTo>
                  <a:pt x="5809" y="155"/>
                </a:lnTo>
                <a:lnTo>
                  <a:pt x="5814" y="170"/>
                </a:lnTo>
                <a:lnTo>
                  <a:pt x="5818" y="190"/>
                </a:lnTo>
                <a:lnTo>
                  <a:pt x="5822" y="217"/>
                </a:lnTo>
                <a:lnTo>
                  <a:pt x="5826" y="219"/>
                </a:lnTo>
                <a:lnTo>
                  <a:pt x="5830" y="237"/>
                </a:lnTo>
                <a:lnTo>
                  <a:pt x="5834" y="210"/>
                </a:lnTo>
                <a:lnTo>
                  <a:pt x="5839" y="198"/>
                </a:lnTo>
                <a:lnTo>
                  <a:pt x="5843" y="193"/>
                </a:lnTo>
                <a:lnTo>
                  <a:pt x="5847" y="207"/>
                </a:lnTo>
                <a:lnTo>
                  <a:pt x="5851" y="182"/>
                </a:lnTo>
                <a:lnTo>
                  <a:pt x="5855" y="183"/>
                </a:lnTo>
                <a:lnTo>
                  <a:pt x="5859" y="186"/>
                </a:lnTo>
                <a:lnTo>
                  <a:pt x="5863" y="209"/>
                </a:lnTo>
                <a:lnTo>
                  <a:pt x="5868" y="228"/>
                </a:lnTo>
                <a:lnTo>
                  <a:pt x="5872" y="267"/>
                </a:lnTo>
                <a:lnTo>
                  <a:pt x="5876" y="292"/>
                </a:lnTo>
                <a:lnTo>
                  <a:pt x="5880" y="233"/>
                </a:lnTo>
                <a:lnTo>
                  <a:pt x="5884" y="180"/>
                </a:lnTo>
                <a:lnTo>
                  <a:pt x="5888" y="124"/>
                </a:lnTo>
                <a:lnTo>
                  <a:pt x="5893" y="91"/>
                </a:lnTo>
                <a:lnTo>
                  <a:pt x="5897" y="72"/>
                </a:lnTo>
                <a:lnTo>
                  <a:pt x="5901" y="94"/>
                </a:lnTo>
                <a:lnTo>
                  <a:pt x="5905" y="102"/>
                </a:lnTo>
                <a:lnTo>
                  <a:pt x="5909" y="89"/>
                </a:lnTo>
                <a:lnTo>
                  <a:pt x="5913" y="82"/>
                </a:lnTo>
                <a:lnTo>
                  <a:pt x="5918" y="67"/>
                </a:lnTo>
                <a:lnTo>
                  <a:pt x="5922" y="95"/>
                </a:lnTo>
                <a:lnTo>
                  <a:pt x="5926" y="135"/>
                </a:lnTo>
                <a:lnTo>
                  <a:pt x="5930" y="171"/>
                </a:lnTo>
                <a:lnTo>
                  <a:pt x="5934" y="230"/>
                </a:lnTo>
                <a:lnTo>
                  <a:pt x="5938" y="294"/>
                </a:lnTo>
                <a:lnTo>
                  <a:pt x="5943" y="360"/>
                </a:lnTo>
                <a:lnTo>
                  <a:pt x="5946" y="415"/>
                </a:lnTo>
                <a:lnTo>
                  <a:pt x="5951" y="454"/>
                </a:lnTo>
                <a:lnTo>
                  <a:pt x="5955" y="480"/>
                </a:lnTo>
                <a:lnTo>
                  <a:pt x="5959" y="497"/>
                </a:lnTo>
                <a:lnTo>
                  <a:pt x="5963" y="514"/>
                </a:lnTo>
                <a:lnTo>
                  <a:pt x="5967" y="522"/>
                </a:lnTo>
                <a:lnTo>
                  <a:pt x="5971" y="519"/>
                </a:lnTo>
                <a:lnTo>
                  <a:pt x="5976" y="529"/>
                </a:lnTo>
                <a:lnTo>
                  <a:pt x="5980" y="524"/>
                </a:lnTo>
                <a:lnTo>
                  <a:pt x="5984" y="483"/>
                </a:lnTo>
                <a:lnTo>
                  <a:pt x="5988" y="431"/>
                </a:lnTo>
                <a:lnTo>
                  <a:pt x="5992" y="328"/>
                </a:lnTo>
                <a:lnTo>
                  <a:pt x="5996" y="267"/>
                </a:lnTo>
                <a:lnTo>
                  <a:pt x="6001" y="207"/>
                </a:lnTo>
                <a:lnTo>
                  <a:pt x="6005" y="172"/>
                </a:lnTo>
                <a:lnTo>
                  <a:pt x="6009" y="159"/>
                </a:lnTo>
                <a:lnTo>
                  <a:pt x="6013" y="181"/>
                </a:lnTo>
                <a:lnTo>
                  <a:pt x="6017" y="186"/>
                </a:lnTo>
                <a:lnTo>
                  <a:pt x="6021" y="225"/>
                </a:lnTo>
                <a:lnTo>
                  <a:pt x="6026" y="211"/>
                </a:lnTo>
                <a:lnTo>
                  <a:pt x="6030" y="238"/>
                </a:lnTo>
                <a:lnTo>
                  <a:pt x="6034" y="203"/>
                </a:lnTo>
                <a:lnTo>
                  <a:pt x="6038" y="196"/>
                </a:lnTo>
                <a:lnTo>
                  <a:pt x="6042" y="203"/>
                </a:lnTo>
                <a:lnTo>
                  <a:pt x="6046" y="213"/>
                </a:lnTo>
                <a:lnTo>
                  <a:pt x="6051" y="197"/>
                </a:lnTo>
                <a:lnTo>
                  <a:pt x="6054" y="197"/>
                </a:lnTo>
                <a:lnTo>
                  <a:pt x="6059" y="205"/>
                </a:lnTo>
                <a:lnTo>
                  <a:pt x="6063" y="210"/>
                </a:lnTo>
                <a:lnTo>
                  <a:pt x="6067" y="231"/>
                </a:lnTo>
                <a:lnTo>
                  <a:pt x="6071" y="268"/>
                </a:lnTo>
                <a:lnTo>
                  <a:pt x="6075" y="294"/>
                </a:lnTo>
                <a:lnTo>
                  <a:pt x="6079" y="236"/>
                </a:lnTo>
                <a:lnTo>
                  <a:pt x="6084" y="174"/>
                </a:lnTo>
                <a:lnTo>
                  <a:pt x="6088" y="123"/>
                </a:lnTo>
                <a:lnTo>
                  <a:pt x="6092" y="70"/>
                </a:lnTo>
                <a:lnTo>
                  <a:pt x="6096" y="57"/>
                </a:lnTo>
                <a:lnTo>
                  <a:pt x="6100" y="64"/>
                </a:lnTo>
                <a:lnTo>
                  <a:pt x="6104" y="77"/>
                </a:lnTo>
                <a:lnTo>
                  <a:pt x="6109" y="77"/>
                </a:lnTo>
                <a:lnTo>
                  <a:pt x="6113" y="60"/>
                </a:lnTo>
                <a:lnTo>
                  <a:pt x="6117" y="53"/>
                </a:lnTo>
                <a:lnTo>
                  <a:pt x="6121" y="69"/>
                </a:lnTo>
                <a:lnTo>
                  <a:pt x="6125" y="94"/>
                </a:lnTo>
                <a:lnTo>
                  <a:pt x="6129" y="122"/>
                </a:lnTo>
                <a:lnTo>
                  <a:pt x="6134" y="186"/>
                </a:lnTo>
                <a:lnTo>
                  <a:pt x="6137" y="251"/>
                </a:lnTo>
                <a:lnTo>
                  <a:pt x="6142" y="327"/>
                </a:lnTo>
                <a:lnTo>
                  <a:pt x="6146" y="381"/>
                </a:lnTo>
                <a:lnTo>
                  <a:pt x="6150" y="430"/>
                </a:lnTo>
                <a:lnTo>
                  <a:pt x="6154" y="456"/>
                </a:lnTo>
                <a:lnTo>
                  <a:pt x="6158" y="477"/>
                </a:lnTo>
                <a:lnTo>
                  <a:pt x="6162" y="500"/>
                </a:lnTo>
                <a:lnTo>
                  <a:pt x="6167" y="513"/>
                </a:lnTo>
                <a:lnTo>
                  <a:pt x="6171" y="511"/>
                </a:lnTo>
                <a:lnTo>
                  <a:pt x="6175" y="523"/>
                </a:lnTo>
                <a:lnTo>
                  <a:pt x="6179" y="522"/>
                </a:lnTo>
                <a:lnTo>
                  <a:pt x="6183" y="477"/>
                </a:lnTo>
                <a:lnTo>
                  <a:pt x="6187" y="433"/>
                </a:lnTo>
                <a:lnTo>
                  <a:pt x="6192" y="328"/>
                </a:lnTo>
                <a:lnTo>
                  <a:pt x="6196" y="288"/>
                </a:lnTo>
                <a:lnTo>
                  <a:pt x="6200" y="216"/>
                </a:lnTo>
                <a:lnTo>
                  <a:pt x="6204" y="190"/>
                </a:lnTo>
                <a:lnTo>
                  <a:pt x="6208" y="165"/>
                </a:lnTo>
                <a:lnTo>
                  <a:pt x="6212" y="186"/>
                </a:lnTo>
                <a:lnTo>
                  <a:pt x="6217" y="189"/>
                </a:lnTo>
                <a:lnTo>
                  <a:pt x="6221" y="223"/>
                </a:lnTo>
                <a:lnTo>
                  <a:pt x="6225" y="222"/>
                </a:lnTo>
                <a:lnTo>
                  <a:pt x="6229" y="225"/>
                </a:lnTo>
                <a:lnTo>
                  <a:pt x="6233" y="191"/>
                </a:lnTo>
                <a:lnTo>
                  <a:pt x="6237" y="195"/>
                </a:lnTo>
                <a:lnTo>
                  <a:pt x="6242" y="202"/>
                </a:lnTo>
                <a:lnTo>
                  <a:pt x="6246" y="218"/>
                </a:lnTo>
                <a:lnTo>
                  <a:pt x="6250" y="196"/>
                </a:lnTo>
                <a:lnTo>
                  <a:pt x="6254" y="191"/>
                </a:lnTo>
                <a:lnTo>
                  <a:pt x="6258" y="194"/>
                </a:lnTo>
                <a:lnTo>
                  <a:pt x="6262" y="207"/>
                </a:lnTo>
                <a:lnTo>
                  <a:pt x="6266" y="241"/>
                </a:lnTo>
                <a:lnTo>
                  <a:pt x="6271" y="285"/>
                </a:lnTo>
                <a:lnTo>
                  <a:pt x="6275" y="295"/>
                </a:lnTo>
                <a:lnTo>
                  <a:pt x="6279" y="241"/>
                </a:lnTo>
                <a:lnTo>
                  <a:pt x="6283" y="187"/>
                </a:lnTo>
                <a:lnTo>
                  <a:pt x="6287" y="121"/>
                </a:lnTo>
                <a:lnTo>
                  <a:pt x="6291" y="81"/>
                </a:lnTo>
                <a:lnTo>
                  <a:pt x="6296" y="47"/>
                </a:lnTo>
                <a:lnTo>
                  <a:pt x="6300" y="52"/>
                </a:lnTo>
                <a:lnTo>
                  <a:pt x="6304" y="70"/>
                </a:lnTo>
                <a:lnTo>
                  <a:pt x="6308" y="64"/>
                </a:lnTo>
                <a:lnTo>
                  <a:pt x="6312" y="51"/>
                </a:lnTo>
                <a:lnTo>
                  <a:pt x="6316" y="56"/>
                </a:lnTo>
                <a:lnTo>
                  <a:pt x="6321" y="57"/>
                </a:lnTo>
                <a:lnTo>
                  <a:pt x="6325" y="62"/>
                </a:lnTo>
                <a:lnTo>
                  <a:pt x="6329" y="82"/>
                </a:lnTo>
                <a:lnTo>
                  <a:pt x="6333" y="107"/>
                </a:lnTo>
                <a:lnTo>
                  <a:pt x="6337" y="167"/>
                </a:lnTo>
                <a:lnTo>
                  <a:pt x="6341" y="240"/>
                </a:lnTo>
                <a:lnTo>
                  <a:pt x="6346" y="293"/>
                </a:lnTo>
                <a:lnTo>
                  <a:pt x="6349" y="353"/>
                </a:lnTo>
                <a:lnTo>
                  <a:pt x="6354" y="389"/>
                </a:lnTo>
                <a:lnTo>
                  <a:pt x="6358" y="428"/>
                </a:lnTo>
                <a:lnTo>
                  <a:pt x="6362" y="456"/>
                </a:lnTo>
                <a:lnTo>
                  <a:pt x="6366" y="473"/>
                </a:lnTo>
                <a:lnTo>
                  <a:pt x="6370" y="482"/>
                </a:lnTo>
                <a:lnTo>
                  <a:pt x="6374" y="502"/>
                </a:lnTo>
                <a:lnTo>
                  <a:pt x="6379" y="502"/>
                </a:lnTo>
                <a:lnTo>
                  <a:pt x="6383" y="474"/>
                </a:lnTo>
                <a:lnTo>
                  <a:pt x="6387" y="437"/>
                </a:lnTo>
                <a:lnTo>
                  <a:pt x="6391" y="350"/>
                </a:lnTo>
                <a:lnTo>
                  <a:pt x="6395" y="308"/>
                </a:lnTo>
                <a:lnTo>
                  <a:pt x="6399" y="255"/>
                </a:lnTo>
                <a:lnTo>
                  <a:pt x="6404" y="223"/>
                </a:lnTo>
                <a:lnTo>
                  <a:pt x="6408" y="184"/>
                </a:lnTo>
                <a:lnTo>
                  <a:pt x="6412" y="197"/>
                </a:lnTo>
                <a:lnTo>
                  <a:pt x="6416" y="214"/>
                </a:lnTo>
                <a:lnTo>
                  <a:pt x="6420" y="242"/>
                </a:lnTo>
                <a:lnTo>
                  <a:pt x="6424" y="230"/>
                </a:lnTo>
                <a:lnTo>
                  <a:pt x="6429" y="244"/>
                </a:lnTo>
                <a:lnTo>
                  <a:pt x="6433" y="230"/>
                </a:lnTo>
                <a:lnTo>
                  <a:pt x="6437" y="216"/>
                </a:lnTo>
                <a:lnTo>
                  <a:pt x="6441" y="217"/>
                </a:lnTo>
                <a:lnTo>
                  <a:pt x="6445" y="227"/>
                </a:lnTo>
                <a:lnTo>
                  <a:pt x="6449" y="213"/>
                </a:lnTo>
                <a:lnTo>
                  <a:pt x="6454" y="210"/>
                </a:lnTo>
                <a:lnTo>
                  <a:pt x="6457" y="201"/>
                </a:lnTo>
                <a:lnTo>
                  <a:pt x="6462" y="214"/>
                </a:lnTo>
                <a:lnTo>
                  <a:pt x="6466" y="247"/>
                </a:lnTo>
                <a:lnTo>
                  <a:pt x="6470" y="282"/>
                </a:lnTo>
                <a:lnTo>
                  <a:pt x="6474" y="298"/>
                </a:lnTo>
                <a:lnTo>
                  <a:pt x="6478" y="231"/>
                </a:lnTo>
                <a:lnTo>
                  <a:pt x="6482" y="163"/>
                </a:lnTo>
                <a:lnTo>
                  <a:pt x="6487" y="120"/>
                </a:lnTo>
                <a:lnTo>
                  <a:pt x="6491" y="87"/>
                </a:lnTo>
                <a:lnTo>
                  <a:pt x="6495" y="53"/>
                </a:lnTo>
                <a:lnTo>
                  <a:pt x="6499" y="69"/>
                </a:lnTo>
                <a:lnTo>
                  <a:pt x="6503" y="104"/>
                </a:lnTo>
                <a:lnTo>
                  <a:pt x="6507" y="93"/>
                </a:lnTo>
                <a:lnTo>
                  <a:pt x="6512" y="105"/>
                </a:lnTo>
                <a:lnTo>
                  <a:pt x="6516" y="111"/>
                </a:lnTo>
                <a:lnTo>
                  <a:pt x="6520" y="96"/>
                </a:lnTo>
                <a:lnTo>
                  <a:pt x="6524" y="73"/>
                </a:lnTo>
                <a:lnTo>
                  <a:pt x="6528" y="64"/>
                </a:lnTo>
                <a:lnTo>
                  <a:pt x="6532" y="64"/>
                </a:lnTo>
                <a:lnTo>
                  <a:pt x="6537" y="71"/>
                </a:lnTo>
                <a:lnTo>
                  <a:pt x="6541" y="100"/>
                </a:lnTo>
                <a:lnTo>
                  <a:pt x="6545" y="145"/>
                </a:lnTo>
                <a:lnTo>
                  <a:pt x="6549" y="188"/>
                </a:lnTo>
                <a:lnTo>
                  <a:pt x="6553" y="206"/>
                </a:lnTo>
                <a:lnTo>
                  <a:pt x="6557" y="247"/>
                </a:lnTo>
                <a:lnTo>
                  <a:pt x="6561" y="291"/>
                </a:lnTo>
                <a:lnTo>
                  <a:pt x="6566" y="330"/>
                </a:lnTo>
                <a:lnTo>
                  <a:pt x="6570" y="367"/>
                </a:lnTo>
                <a:lnTo>
                  <a:pt x="6574" y="452"/>
                </a:lnTo>
                <a:lnTo>
                  <a:pt x="6578" y="493"/>
                </a:lnTo>
                <a:lnTo>
                  <a:pt x="6582" y="505"/>
                </a:lnTo>
                <a:lnTo>
                  <a:pt x="6586" y="501"/>
                </a:lnTo>
                <a:lnTo>
                  <a:pt x="6591" y="481"/>
                </a:lnTo>
                <a:lnTo>
                  <a:pt x="6595" y="468"/>
                </a:lnTo>
                <a:lnTo>
                  <a:pt x="6599" y="448"/>
                </a:lnTo>
                <a:lnTo>
                  <a:pt x="6603" y="428"/>
                </a:lnTo>
                <a:lnTo>
                  <a:pt x="6607" y="389"/>
                </a:lnTo>
                <a:lnTo>
                  <a:pt x="6611" y="367"/>
                </a:lnTo>
                <a:lnTo>
                  <a:pt x="6616" y="313"/>
                </a:lnTo>
                <a:lnTo>
                  <a:pt x="6620" y="305"/>
                </a:lnTo>
                <a:lnTo>
                  <a:pt x="6624" y="261"/>
                </a:lnTo>
                <a:lnTo>
                  <a:pt x="6628" y="255"/>
                </a:lnTo>
                <a:lnTo>
                  <a:pt x="6632" y="231"/>
                </a:lnTo>
                <a:lnTo>
                  <a:pt x="6636" y="230"/>
                </a:lnTo>
                <a:lnTo>
                  <a:pt x="6641" y="223"/>
                </a:lnTo>
                <a:lnTo>
                  <a:pt x="6645" y="207"/>
                </a:lnTo>
                <a:lnTo>
                  <a:pt x="6649" y="207"/>
                </a:lnTo>
                <a:lnTo>
                  <a:pt x="6653" y="220"/>
                </a:lnTo>
                <a:lnTo>
                  <a:pt x="6657" y="220"/>
                </a:lnTo>
                <a:lnTo>
                  <a:pt x="6661" y="218"/>
                </a:lnTo>
                <a:lnTo>
                  <a:pt x="6666" y="218"/>
                </a:lnTo>
                <a:lnTo>
                  <a:pt x="6669" y="230"/>
                </a:lnTo>
                <a:lnTo>
                  <a:pt x="6674" y="228"/>
                </a:lnTo>
                <a:lnTo>
                  <a:pt x="6678" y="201"/>
                </a:lnTo>
                <a:lnTo>
                  <a:pt x="6682" y="167"/>
                </a:lnTo>
                <a:lnTo>
                  <a:pt x="6686" y="152"/>
                </a:lnTo>
                <a:lnTo>
                  <a:pt x="6690" y="131"/>
                </a:lnTo>
                <a:lnTo>
                  <a:pt x="6694" y="111"/>
                </a:lnTo>
                <a:lnTo>
                  <a:pt x="6699" y="132"/>
                </a:lnTo>
                <a:lnTo>
                  <a:pt x="6703" y="171"/>
                </a:lnTo>
                <a:lnTo>
                  <a:pt x="6707" y="157"/>
                </a:lnTo>
                <a:lnTo>
                  <a:pt x="6711" y="145"/>
                </a:lnTo>
                <a:lnTo>
                  <a:pt x="6715" y="139"/>
                </a:lnTo>
                <a:lnTo>
                  <a:pt x="6719" y="135"/>
                </a:lnTo>
                <a:lnTo>
                  <a:pt x="6724" y="100"/>
                </a:lnTo>
                <a:lnTo>
                  <a:pt x="6728" y="83"/>
                </a:lnTo>
                <a:lnTo>
                  <a:pt x="6732" y="75"/>
                </a:lnTo>
                <a:lnTo>
                  <a:pt x="6736" y="74"/>
                </a:lnTo>
                <a:lnTo>
                  <a:pt x="6740" y="120"/>
                </a:lnTo>
                <a:lnTo>
                  <a:pt x="6744" y="141"/>
                </a:lnTo>
                <a:lnTo>
                  <a:pt x="6749" y="187"/>
                </a:lnTo>
                <a:lnTo>
                  <a:pt x="6752" y="199"/>
                </a:lnTo>
                <a:lnTo>
                  <a:pt x="6757" y="233"/>
                </a:lnTo>
                <a:lnTo>
                  <a:pt x="6761" y="286"/>
                </a:lnTo>
                <a:lnTo>
                  <a:pt x="6765" y="327"/>
                </a:lnTo>
                <a:lnTo>
                  <a:pt x="6769" y="356"/>
                </a:lnTo>
                <a:lnTo>
                  <a:pt x="6774" y="447"/>
                </a:lnTo>
                <a:lnTo>
                  <a:pt x="6777" y="492"/>
                </a:lnTo>
                <a:lnTo>
                  <a:pt x="6782" y="505"/>
                </a:lnTo>
                <a:lnTo>
                  <a:pt x="6786" y="510"/>
                </a:lnTo>
                <a:lnTo>
                  <a:pt x="6790" y="505"/>
                </a:lnTo>
                <a:lnTo>
                  <a:pt x="6794" y="501"/>
                </a:lnTo>
                <a:lnTo>
                  <a:pt x="6798" y="472"/>
                </a:lnTo>
                <a:lnTo>
                  <a:pt x="6802" y="462"/>
                </a:lnTo>
                <a:lnTo>
                  <a:pt x="6807" y="437"/>
                </a:lnTo>
                <a:lnTo>
                  <a:pt x="6811" y="408"/>
                </a:lnTo>
                <a:lnTo>
                  <a:pt x="6815" y="355"/>
                </a:lnTo>
                <a:lnTo>
                  <a:pt x="6819" y="334"/>
                </a:lnTo>
                <a:lnTo>
                  <a:pt x="6823" y="286"/>
                </a:lnTo>
                <a:lnTo>
                  <a:pt x="6827" y="270"/>
                </a:lnTo>
                <a:lnTo>
                  <a:pt x="6832" y="253"/>
                </a:lnTo>
                <a:lnTo>
                  <a:pt x="6836" y="238"/>
                </a:lnTo>
                <a:lnTo>
                  <a:pt x="6840" y="232"/>
                </a:lnTo>
                <a:lnTo>
                  <a:pt x="6844" y="225"/>
                </a:lnTo>
                <a:lnTo>
                  <a:pt x="6848" y="228"/>
                </a:lnTo>
                <a:lnTo>
                  <a:pt x="6852" y="219"/>
                </a:lnTo>
                <a:lnTo>
                  <a:pt x="6857" y="230"/>
                </a:lnTo>
                <a:lnTo>
                  <a:pt x="6860" y="242"/>
                </a:lnTo>
                <a:lnTo>
                  <a:pt x="6865" y="248"/>
                </a:lnTo>
                <a:lnTo>
                  <a:pt x="6869" y="246"/>
                </a:lnTo>
                <a:lnTo>
                  <a:pt x="6873" y="248"/>
                </a:lnTo>
                <a:lnTo>
                  <a:pt x="6877" y="229"/>
                </a:lnTo>
                <a:lnTo>
                  <a:pt x="6881" y="202"/>
                </a:lnTo>
                <a:lnTo>
                  <a:pt x="6885" y="196"/>
                </a:lnTo>
                <a:lnTo>
                  <a:pt x="6890" y="189"/>
                </a:lnTo>
                <a:lnTo>
                  <a:pt x="6894" y="202"/>
                </a:lnTo>
                <a:lnTo>
                  <a:pt x="6898" y="228"/>
                </a:lnTo>
                <a:lnTo>
                  <a:pt x="6902" y="234"/>
                </a:lnTo>
                <a:lnTo>
                  <a:pt x="6906" y="227"/>
                </a:lnTo>
                <a:lnTo>
                  <a:pt x="6910" y="238"/>
                </a:lnTo>
                <a:lnTo>
                  <a:pt x="6915" y="243"/>
                </a:lnTo>
                <a:lnTo>
                  <a:pt x="6919" y="264"/>
                </a:lnTo>
                <a:lnTo>
                  <a:pt x="6923" y="278"/>
                </a:lnTo>
                <a:lnTo>
                  <a:pt x="6927" y="303"/>
                </a:lnTo>
                <a:lnTo>
                  <a:pt x="6931" y="328"/>
                </a:lnTo>
                <a:lnTo>
                  <a:pt x="6935" y="375"/>
                </a:lnTo>
                <a:lnTo>
                  <a:pt x="6940" y="424"/>
                </a:lnTo>
                <a:lnTo>
                  <a:pt x="6944" y="459"/>
                </a:lnTo>
                <a:lnTo>
                  <a:pt x="6948" y="488"/>
                </a:lnTo>
                <a:lnTo>
                  <a:pt x="6952" y="510"/>
                </a:lnTo>
                <a:lnTo>
                  <a:pt x="6956" y="520"/>
                </a:lnTo>
                <a:lnTo>
                  <a:pt x="6960" y="532"/>
                </a:lnTo>
                <a:lnTo>
                  <a:pt x="6965" y="535"/>
                </a:lnTo>
                <a:lnTo>
                  <a:pt x="6969" y="528"/>
                </a:lnTo>
                <a:lnTo>
                  <a:pt x="6973" y="531"/>
                </a:lnTo>
                <a:lnTo>
                  <a:pt x="6977" y="521"/>
                </a:lnTo>
                <a:lnTo>
                  <a:pt x="6981" y="488"/>
                </a:lnTo>
                <a:lnTo>
                  <a:pt x="6985" y="447"/>
                </a:lnTo>
                <a:lnTo>
                  <a:pt x="6989" y="363"/>
                </a:lnTo>
                <a:lnTo>
                  <a:pt x="6994" y="308"/>
                </a:lnTo>
                <a:lnTo>
                  <a:pt x="6998" y="275"/>
                </a:lnTo>
                <a:lnTo>
                  <a:pt x="7002" y="238"/>
                </a:lnTo>
                <a:lnTo>
                  <a:pt x="7006" y="203"/>
                </a:lnTo>
                <a:lnTo>
                  <a:pt x="7010" y="211"/>
                </a:lnTo>
                <a:lnTo>
                  <a:pt x="7014" y="223"/>
                </a:lnTo>
                <a:lnTo>
                  <a:pt x="7019" y="271"/>
                </a:lnTo>
                <a:lnTo>
                  <a:pt x="7023" y="273"/>
                </a:lnTo>
                <a:lnTo>
                  <a:pt x="7027" y="268"/>
                </a:lnTo>
                <a:lnTo>
                  <a:pt x="7031" y="255"/>
                </a:lnTo>
                <a:lnTo>
                  <a:pt x="7035" y="238"/>
                </a:lnTo>
                <a:lnTo>
                  <a:pt x="7039" y="248"/>
                </a:lnTo>
                <a:lnTo>
                  <a:pt x="7044" y="245"/>
                </a:lnTo>
                <a:lnTo>
                  <a:pt x="7048" y="229"/>
                </a:lnTo>
                <a:lnTo>
                  <a:pt x="7052" y="237"/>
                </a:lnTo>
                <a:lnTo>
                  <a:pt x="7056" y="231"/>
                </a:lnTo>
                <a:lnTo>
                  <a:pt x="7060" y="227"/>
                </a:lnTo>
                <a:lnTo>
                  <a:pt x="7064" y="233"/>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135" name="Group 134">
            <a:extLst>
              <a:ext uri="{FF2B5EF4-FFF2-40B4-BE49-F238E27FC236}">
                <a16:creationId xmlns:a16="http://schemas.microsoft.com/office/drawing/2014/main" id="{972B29D1-0015-47D6-ACD3-2EA24A8B1D1E}"/>
              </a:ext>
            </a:extLst>
          </p:cNvPr>
          <p:cNvGrpSpPr/>
          <p:nvPr/>
        </p:nvGrpSpPr>
        <p:grpSpPr>
          <a:xfrm>
            <a:off x="82707" y="3681931"/>
            <a:ext cx="11201243" cy="198620"/>
            <a:chOff x="82707" y="4100330"/>
            <a:chExt cx="11201243" cy="198620"/>
          </a:xfrm>
        </p:grpSpPr>
        <p:cxnSp>
          <p:nvCxnSpPr>
            <p:cNvPr id="130" name="Straight Connector 129">
              <a:extLst>
                <a:ext uri="{FF2B5EF4-FFF2-40B4-BE49-F238E27FC236}">
                  <a16:creationId xmlns:a16="http://schemas.microsoft.com/office/drawing/2014/main" id="{8C28C4AC-A84F-4C78-A294-C579F89ACEF3}"/>
                </a:ext>
              </a:extLst>
            </p:cNvPr>
            <p:cNvCxnSpPr/>
            <p:nvPr/>
          </p:nvCxnSpPr>
          <p:spPr>
            <a:xfrm>
              <a:off x="82707" y="4298950"/>
              <a:ext cx="4724243"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30B22A3-03B4-4207-A825-C88A158BC13B}"/>
                </a:ext>
              </a:extLst>
            </p:cNvPr>
            <p:cNvCxnSpPr>
              <a:cxnSpLocks/>
            </p:cNvCxnSpPr>
            <p:nvPr/>
          </p:nvCxnSpPr>
          <p:spPr>
            <a:xfrm>
              <a:off x="5219857" y="4298950"/>
              <a:ext cx="6064093"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22120AF4-B64A-4C68-934F-784152F8A065}"/>
                </a:ext>
              </a:extLst>
            </p:cNvPr>
            <p:cNvCxnSpPr>
              <a:cxnSpLocks/>
            </p:cNvCxnSpPr>
            <p:nvPr/>
          </p:nvCxnSpPr>
          <p:spPr>
            <a:xfrm>
              <a:off x="4806950" y="4100330"/>
              <a:ext cx="412907"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41EABC0E-3F8A-4722-8F44-95E8F08F6556}"/>
                </a:ext>
              </a:extLst>
            </p:cNvPr>
            <p:cNvCxnSpPr>
              <a:cxnSpLocks/>
            </p:cNvCxnSpPr>
            <p:nvPr/>
          </p:nvCxnSpPr>
          <p:spPr>
            <a:xfrm>
              <a:off x="4806950" y="4100330"/>
              <a:ext cx="0" cy="1986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93840FD-99A8-48DE-A032-9F50CF4FAB9A}"/>
                </a:ext>
              </a:extLst>
            </p:cNvPr>
            <p:cNvCxnSpPr>
              <a:cxnSpLocks/>
            </p:cNvCxnSpPr>
            <p:nvPr/>
          </p:nvCxnSpPr>
          <p:spPr>
            <a:xfrm>
              <a:off x="5221210" y="4100330"/>
              <a:ext cx="0" cy="1986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7" name="Rectangle 86">
            <a:extLst>
              <a:ext uri="{FF2B5EF4-FFF2-40B4-BE49-F238E27FC236}">
                <a16:creationId xmlns:a16="http://schemas.microsoft.com/office/drawing/2014/main" id="{1B26A00F-C3F5-456F-A804-C0942E428FE2}"/>
              </a:ext>
            </a:extLst>
          </p:cNvPr>
          <p:cNvSpPr/>
          <p:nvPr/>
        </p:nvSpPr>
        <p:spPr>
          <a:xfrm>
            <a:off x="4798484" y="3985076"/>
            <a:ext cx="439964" cy="531859"/>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Content Placeholder 2">
            <a:extLst>
              <a:ext uri="{FF2B5EF4-FFF2-40B4-BE49-F238E27FC236}">
                <a16:creationId xmlns:a16="http://schemas.microsoft.com/office/drawing/2014/main" id="{E3767008-2EBD-467E-A604-74839DA8890E}"/>
              </a:ext>
            </a:extLst>
          </p:cNvPr>
          <p:cNvSpPr txBox="1">
            <a:spLocks/>
          </p:cNvSpPr>
          <p:nvPr/>
        </p:nvSpPr>
        <p:spPr>
          <a:xfrm>
            <a:off x="125413" y="4722760"/>
            <a:ext cx="11906093" cy="224807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Suppose my algorithm finds this, can I claim that I got 24 out of 24?</a:t>
            </a:r>
          </a:p>
          <a:p>
            <a:r>
              <a:rPr lang="en-US" sz="2400" dirty="0"/>
              <a:t>No!, these are not independent events, </a:t>
            </a:r>
            <a:r>
              <a:rPr lang="en-US" sz="2400" b="1" dirty="0"/>
              <a:t>I got 1 out of 1, not 24 out of 24!</a:t>
            </a:r>
          </a:p>
          <a:p>
            <a:endParaRPr lang="en-US" sz="2400" dirty="0"/>
          </a:p>
          <a:p>
            <a:r>
              <a:rPr lang="en-US" sz="2400" dirty="0"/>
              <a:t>Is this obvious to you? Great, but see the next two slides, and see many TSAD papers.</a:t>
            </a:r>
          </a:p>
        </p:txBody>
      </p:sp>
      <p:sp>
        <p:nvSpPr>
          <p:cNvPr id="89" name="Rectangle 88">
            <a:extLst>
              <a:ext uri="{FF2B5EF4-FFF2-40B4-BE49-F238E27FC236}">
                <a16:creationId xmlns:a16="http://schemas.microsoft.com/office/drawing/2014/main" id="{039C9158-D2C2-4748-9C37-D7BA02E3F900}"/>
              </a:ext>
            </a:extLst>
          </p:cNvPr>
          <p:cNvSpPr/>
          <p:nvPr/>
        </p:nvSpPr>
        <p:spPr>
          <a:xfrm>
            <a:off x="3939964" y="4737999"/>
            <a:ext cx="454236" cy="357242"/>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itle 1">
            <a:extLst>
              <a:ext uri="{FF2B5EF4-FFF2-40B4-BE49-F238E27FC236}">
                <a16:creationId xmlns:a16="http://schemas.microsoft.com/office/drawing/2014/main" id="{014ACB3D-129B-421D-874F-C58AE6B84FF8}"/>
              </a:ext>
            </a:extLst>
          </p:cNvPr>
          <p:cNvSpPr>
            <a:spLocks noGrp="1"/>
          </p:cNvSpPr>
          <p:nvPr>
            <p:ph type="title"/>
          </p:nvPr>
        </p:nvSpPr>
        <p:spPr>
          <a:xfrm>
            <a:off x="23118" y="0"/>
            <a:ext cx="12067281" cy="1263650"/>
          </a:xfrm>
        </p:spPr>
        <p:txBody>
          <a:bodyPr>
            <a:normAutofit/>
          </a:bodyPr>
          <a:lstStyle/>
          <a:p>
            <a:r>
              <a:rPr lang="en-US" dirty="0">
                <a:latin typeface="+mn-lt"/>
              </a:rPr>
              <a:t>Spurious Precision is Rampant in TSAD I  </a:t>
            </a:r>
          </a:p>
        </p:txBody>
      </p:sp>
    </p:spTree>
    <p:extLst>
      <p:ext uri="{BB962C8B-B14F-4D97-AF65-F5344CB8AC3E}">
        <p14:creationId xmlns:p14="http://schemas.microsoft.com/office/powerpoint/2010/main" val="115271594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53F7D51-4F47-4C4C-99EE-339437CBE662}"/>
              </a:ext>
            </a:extLst>
          </p:cNvPr>
          <p:cNvPicPr>
            <a:picLocks noChangeAspect="1"/>
          </p:cNvPicPr>
          <p:nvPr/>
        </p:nvPicPr>
        <p:blipFill>
          <a:blip r:embed="rId2">
            <a:extLst>
              <a:ext uri="{BEBA8EAE-BF5A-486C-A8C5-ECC9F3942E4B}">
                <a14:imgProps xmlns:a14="http://schemas.microsoft.com/office/drawing/2010/main">
                  <a14:imgLayer r:embed="rId3">
                    <a14:imgEffect>
                      <a14:colorTemperature colorTemp="7200"/>
                    </a14:imgEffect>
                  </a14:imgLayer>
                </a14:imgProps>
              </a:ext>
            </a:extLst>
          </a:blip>
          <a:stretch>
            <a:fillRect/>
          </a:stretch>
        </p:blipFill>
        <p:spPr>
          <a:xfrm>
            <a:off x="6370319" y="3945163"/>
            <a:ext cx="5757865" cy="1952606"/>
          </a:xfrm>
          <a:prstGeom prst="rect">
            <a:avLst/>
          </a:prstGeom>
          <a:ln>
            <a:solidFill>
              <a:schemeClr val="bg1">
                <a:lumMod val="65000"/>
              </a:schemeClr>
            </a:solidFill>
          </a:ln>
        </p:spPr>
      </p:pic>
      <p:grpSp>
        <p:nvGrpSpPr>
          <p:cNvPr id="1135" name="Group 1134">
            <a:extLst>
              <a:ext uri="{FF2B5EF4-FFF2-40B4-BE49-F238E27FC236}">
                <a16:creationId xmlns:a16="http://schemas.microsoft.com/office/drawing/2014/main" id="{2DCBECFF-EBDC-4298-B4E8-73733A250396}"/>
              </a:ext>
            </a:extLst>
          </p:cNvPr>
          <p:cNvGrpSpPr/>
          <p:nvPr/>
        </p:nvGrpSpPr>
        <p:grpSpPr>
          <a:xfrm>
            <a:off x="6332534" y="1686390"/>
            <a:ext cx="5620200" cy="1033903"/>
            <a:chOff x="235401" y="1054110"/>
            <a:chExt cx="11480800" cy="1033903"/>
          </a:xfrm>
        </p:grpSpPr>
        <p:sp>
          <p:nvSpPr>
            <p:cNvPr id="15" name="Line 6">
              <a:extLst>
                <a:ext uri="{FF2B5EF4-FFF2-40B4-BE49-F238E27FC236}">
                  <a16:creationId xmlns:a16="http://schemas.microsoft.com/office/drawing/2014/main" id="{81583022-3045-46B6-8B45-F1CCC67FF7CC}"/>
                </a:ext>
              </a:extLst>
            </p:cNvPr>
            <p:cNvSpPr>
              <a:spLocks noChangeShapeType="1"/>
            </p:cNvSpPr>
            <p:nvPr/>
          </p:nvSpPr>
          <p:spPr bwMode="auto">
            <a:xfrm>
              <a:off x="251276" y="1976888"/>
              <a:ext cx="1136015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8">
              <a:extLst>
                <a:ext uri="{FF2B5EF4-FFF2-40B4-BE49-F238E27FC236}">
                  <a16:creationId xmlns:a16="http://schemas.microsoft.com/office/drawing/2014/main" id="{208CC611-F7E5-42A0-A13C-33F55DE8F3F8}"/>
                </a:ext>
              </a:extLst>
            </p:cNvPr>
            <p:cNvSpPr>
              <a:spLocks noChangeShapeType="1"/>
            </p:cNvSpPr>
            <p:nvPr/>
          </p:nvSpPr>
          <p:spPr bwMode="auto">
            <a:xfrm flipV="1">
              <a:off x="11611426" y="1864175"/>
              <a:ext cx="0" cy="11271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Rectangle 9">
              <a:extLst>
                <a:ext uri="{FF2B5EF4-FFF2-40B4-BE49-F238E27FC236}">
                  <a16:creationId xmlns:a16="http://schemas.microsoft.com/office/drawing/2014/main" id="{D1E803E4-686A-461E-B65C-3948EAF2E2D2}"/>
                </a:ext>
              </a:extLst>
            </p:cNvPr>
            <p:cNvSpPr>
              <a:spLocks noChangeArrowheads="1"/>
            </p:cNvSpPr>
            <p:nvPr/>
          </p:nvSpPr>
          <p:spPr bwMode="auto">
            <a:xfrm>
              <a:off x="235401" y="2005463"/>
              <a:ext cx="6350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0">
              <a:extLst>
                <a:ext uri="{FF2B5EF4-FFF2-40B4-BE49-F238E27FC236}">
                  <a16:creationId xmlns:a16="http://schemas.microsoft.com/office/drawing/2014/main" id="{57053339-409D-44F8-8480-15B4FCA47DAA}"/>
                </a:ext>
              </a:extLst>
            </p:cNvPr>
            <p:cNvSpPr>
              <a:spLocks noChangeArrowheads="1"/>
            </p:cNvSpPr>
            <p:nvPr/>
          </p:nvSpPr>
          <p:spPr bwMode="auto">
            <a:xfrm>
              <a:off x="11547926" y="2005463"/>
              <a:ext cx="16827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3751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Freeform 12">
              <a:extLst>
                <a:ext uri="{FF2B5EF4-FFF2-40B4-BE49-F238E27FC236}">
                  <a16:creationId xmlns:a16="http://schemas.microsoft.com/office/drawing/2014/main" id="{CC81A574-DE04-4904-8E9A-2838B25D4833}"/>
                </a:ext>
              </a:extLst>
            </p:cNvPr>
            <p:cNvSpPr>
              <a:spLocks/>
            </p:cNvSpPr>
            <p:nvPr/>
          </p:nvSpPr>
          <p:spPr bwMode="auto">
            <a:xfrm>
              <a:off x="251276" y="1159325"/>
              <a:ext cx="11360150" cy="779463"/>
            </a:xfrm>
            <a:custGeom>
              <a:avLst/>
              <a:gdLst>
                <a:gd name="T0" fmla="*/ 111 w 7156"/>
                <a:gd name="T1" fmla="*/ 190 h 491"/>
                <a:gd name="T2" fmla="*/ 223 w 7156"/>
                <a:gd name="T3" fmla="*/ 180 h 491"/>
                <a:gd name="T4" fmla="*/ 336 w 7156"/>
                <a:gd name="T5" fmla="*/ 168 h 491"/>
                <a:gd name="T6" fmla="*/ 449 w 7156"/>
                <a:gd name="T7" fmla="*/ 207 h 491"/>
                <a:gd name="T8" fmla="*/ 561 w 7156"/>
                <a:gd name="T9" fmla="*/ 186 h 491"/>
                <a:gd name="T10" fmla="*/ 674 w 7156"/>
                <a:gd name="T11" fmla="*/ 188 h 491"/>
                <a:gd name="T12" fmla="*/ 786 w 7156"/>
                <a:gd name="T13" fmla="*/ 197 h 491"/>
                <a:gd name="T14" fmla="*/ 899 w 7156"/>
                <a:gd name="T15" fmla="*/ 202 h 491"/>
                <a:gd name="T16" fmla="*/ 1012 w 7156"/>
                <a:gd name="T17" fmla="*/ 182 h 491"/>
                <a:gd name="T18" fmla="*/ 1124 w 7156"/>
                <a:gd name="T19" fmla="*/ 181 h 491"/>
                <a:gd name="T20" fmla="*/ 1237 w 7156"/>
                <a:gd name="T21" fmla="*/ 185 h 491"/>
                <a:gd name="T22" fmla="*/ 1349 w 7156"/>
                <a:gd name="T23" fmla="*/ 180 h 491"/>
                <a:gd name="T24" fmla="*/ 1462 w 7156"/>
                <a:gd name="T25" fmla="*/ 182 h 491"/>
                <a:gd name="T26" fmla="*/ 1574 w 7156"/>
                <a:gd name="T27" fmla="*/ 183 h 491"/>
                <a:gd name="T28" fmla="*/ 1687 w 7156"/>
                <a:gd name="T29" fmla="*/ 192 h 491"/>
                <a:gd name="T30" fmla="*/ 1800 w 7156"/>
                <a:gd name="T31" fmla="*/ 174 h 491"/>
                <a:gd name="T32" fmla="*/ 1912 w 7156"/>
                <a:gd name="T33" fmla="*/ 172 h 491"/>
                <a:gd name="T34" fmla="*/ 2025 w 7156"/>
                <a:gd name="T35" fmla="*/ 96 h 491"/>
                <a:gd name="T36" fmla="*/ 2137 w 7156"/>
                <a:gd name="T37" fmla="*/ 197 h 491"/>
                <a:gd name="T38" fmla="*/ 2250 w 7156"/>
                <a:gd name="T39" fmla="*/ 173 h 491"/>
                <a:gd name="T40" fmla="*/ 2363 w 7156"/>
                <a:gd name="T41" fmla="*/ 161 h 491"/>
                <a:gd name="T42" fmla="*/ 2475 w 7156"/>
                <a:gd name="T43" fmla="*/ 61 h 491"/>
                <a:gd name="T44" fmla="*/ 2588 w 7156"/>
                <a:gd name="T45" fmla="*/ 200 h 491"/>
                <a:gd name="T46" fmla="*/ 2700 w 7156"/>
                <a:gd name="T47" fmla="*/ 184 h 491"/>
                <a:gd name="T48" fmla="*/ 2813 w 7156"/>
                <a:gd name="T49" fmla="*/ 163 h 491"/>
                <a:gd name="T50" fmla="*/ 2926 w 7156"/>
                <a:gd name="T51" fmla="*/ 94 h 491"/>
                <a:gd name="T52" fmla="*/ 3038 w 7156"/>
                <a:gd name="T53" fmla="*/ 210 h 491"/>
                <a:gd name="T54" fmla="*/ 3151 w 7156"/>
                <a:gd name="T55" fmla="*/ 193 h 491"/>
                <a:gd name="T56" fmla="*/ 3263 w 7156"/>
                <a:gd name="T57" fmla="*/ 173 h 491"/>
                <a:gd name="T58" fmla="*/ 3376 w 7156"/>
                <a:gd name="T59" fmla="*/ 109 h 491"/>
                <a:gd name="T60" fmla="*/ 3489 w 7156"/>
                <a:gd name="T61" fmla="*/ 212 h 491"/>
                <a:gd name="T62" fmla="*/ 3601 w 7156"/>
                <a:gd name="T63" fmla="*/ 191 h 491"/>
                <a:gd name="T64" fmla="*/ 3714 w 7156"/>
                <a:gd name="T65" fmla="*/ 177 h 491"/>
                <a:gd name="T66" fmla="*/ 3826 w 7156"/>
                <a:gd name="T67" fmla="*/ 147 h 491"/>
                <a:gd name="T68" fmla="*/ 3939 w 7156"/>
                <a:gd name="T69" fmla="*/ 208 h 491"/>
                <a:gd name="T70" fmla="*/ 4051 w 7156"/>
                <a:gd name="T71" fmla="*/ 194 h 491"/>
                <a:gd name="T72" fmla="*/ 4164 w 7156"/>
                <a:gd name="T73" fmla="*/ 190 h 491"/>
                <a:gd name="T74" fmla="*/ 4276 w 7156"/>
                <a:gd name="T75" fmla="*/ 186 h 491"/>
                <a:gd name="T76" fmla="*/ 4389 w 7156"/>
                <a:gd name="T77" fmla="*/ 218 h 491"/>
                <a:gd name="T78" fmla="*/ 4502 w 7156"/>
                <a:gd name="T79" fmla="*/ 377 h 491"/>
                <a:gd name="T80" fmla="*/ 4614 w 7156"/>
                <a:gd name="T81" fmla="*/ 57 h 491"/>
                <a:gd name="T82" fmla="*/ 4727 w 7156"/>
                <a:gd name="T83" fmla="*/ 137 h 491"/>
                <a:gd name="T84" fmla="*/ 4840 w 7156"/>
                <a:gd name="T85" fmla="*/ 188 h 491"/>
                <a:gd name="T86" fmla="*/ 4952 w 7156"/>
                <a:gd name="T87" fmla="*/ 189 h 491"/>
                <a:gd name="T88" fmla="*/ 5065 w 7156"/>
                <a:gd name="T89" fmla="*/ 196 h 491"/>
                <a:gd name="T90" fmla="*/ 5177 w 7156"/>
                <a:gd name="T91" fmla="*/ 199 h 491"/>
                <a:gd name="T92" fmla="*/ 5290 w 7156"/>
                <a:gd name="T93" fmla="*/ 199 h 491"/>
                <a:gd name="T94" fmla="*/ 5403 w 7156"/>
                <a:gd name="T95" fmla="*/ 194 h 491"/>
                <a:gd name="T96" fmla="*/ 5515 w 7156"/>
                <a:gd name="T97" fmla="*/ 197 h 491"/>
                <a:gd name="T98" fmla="*/ 5628 w 7156"/>
                <a:gd name="T99" fmla="*/ 200 h 491"/>
                <a:gd name="T100" fmla="*/ 5740 w 7156"/>
                <a:gd name="T101" fmla="*/ 191 h 491"/>
                <a:gd name="T102" fmla="*/ 5853 w 7156"/>
                <a:gd name="T103" fmla="*/ 183 h 491"/>
                <a:gd name="T104" fmla="*/ 5965 w 7156"/>
                <a:gd name="T105" fmla="*/ 186 h 491"/>
                <a:gd name="T106" fmla="*/ 6078 w 7156"/>
                <a:gd name="T107" fmla="*/ 191 h 491"/>
                <a:gd name="T108" fmla="*/ 6190 w 7156"/>
                <a:gd name="T109" fmla="*/ 177 h 491"/>
                <a:gd name="T110" fmla="*/ 6303 w 7156"/>
                <a:gd name="T111" fmla="*/ 171 h 491"/>
                <a:gd name="T112" fmla="*/ 6416 w 7156"/>
                <a:gd name="T113" fmla="*/ 97 h 491"/>
                <a:gd name="T114" fmla="*/ 6528 w 7156"/>
                <a:gd name="T115" fmla="*/ 189 h 491"/>
                <a:gd name="T116" fmla="*/ 6641 w 7156"/>
                <a:gd name="T117" fmla="*/ 176 h 491"/>
                <a:gd name="T118" fmla="*/ 6753 w 7156"/>
                <a:gd name="T119" fmla="*/ 152 h 491"/>
                <a:gd name="T120" fmla="*/ 6866 w 7156"/>
                <a:gd name="T121" fmla="*/ 109 h 491"/>
                <a:gd name="T122" fmla="*/ 6979 w 7156"/>
                <a:gd name="T123" fmla="*/ 195 h 491"/>
                <a:gd name="T124" fmla="*/ 7091 w 7156"/>
                <a:gd name="T125" fmla="*/ 182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56" h="491">
                  <a:moveTo>
                    <a:pt x="0" y="206"/>
                  </a:moveTo>
                  <a:lnTo>
                    <a:pt x="2" y="205"/>
                  </a:lnTo>
                  <a:lnTo>
                    <a:pt x="4" y="206"/>
                  </a:lnTo>
                  <a:lnTo>
                    <a:pt x="6" y="205"/>
                  </a:lnTo>
                  <a:lnTo>
                    <a:pt x="8" y="206"/>
                  </a:lnTo>
                  <a:lnTo>
                    <a:pt x="10" y="205"/>
                  </a:lnTo>
                  <a:lnTo>
                    <a:pt x="12" y="205"/>
                  </a:lnTo>
                  <a:lnTo>
                    <a:pt x="14" y="205"/>
                  </a:lnTo>
                  <a:lnTo>
                    <a:pt x="16" y="204"/>
                  </a:lnTo>
                  <a:lnTo>
                    <a:pt x="17" y="206"/>
                  </a:lnTo>
                  <a:lnTo>
                    <a:pt x="19" y="205"/>
                  </a:lnTo>
                  <a:lnTo>
                    <a:pt x="21" y="204"/>
                  </a:lnTo>
                  <a:lnTo>
                    <a:pt x="23" y="204"/>
                  </a:lnTo>
                  <a:lnTo>
                    <a:pt x="25" y="202"/>
                  </a:lnTo>
                  <a:lnTo>
                    <a:pt x="27" y="204"/>
                  </a:lnTo>
                  <a:lnTo>
                    <a:pt x="29" y="201"/>
                  </a:lnTo>
                  <a:lnTo>
                    <a:pt x="31" y="200"/>
                  </a:lnTo>
                  <a:lnTo>
                    <a:pt x="33" y="200"/>
                  </a:lnTo>
                  <a:lnTo>
                    <a:pt x="35" y="200"/>
                  </a:lnTo>
                  <a:lnTo>
                    <a:pt x="36" y="197"/>
                  </a:lnTo>
                  <a:lnTo>
                    <a:pt x="38" y="198"/>
                  </a:lnTo>
                  <a:lnTo>
                    <a:pt x="40" y="196"/>
                  </a:lnTo>
                  <a:lnTo>
                    <a:pt x="42" y="194"/>
                  </a:lnTo>
                  <a:lnTo>
                    <a:pt x="44" y="190"/>
                  </a:lnTo>
                  <a:lnTo>
                    <a:pt x="46" y="188"/>
                  </a:lnTo>
                  <a:lnTo>
                    <a:pt x="48" y="186"/>
                  </a:lnTo>
                  <a:lnTo>
                    <a:pt x="50" y="186"/>
                  </a:lnTo>
                  <a:lnTo>
                    <a:pt x="52" y="186"/>
                  </a:lnTo>
                  <a:lnTo>
                    <a:pt x="54" y="185"/>
                  </a:lnTo>
                  <a:lnTo>
                    <a:pt x="56" y="184"/>
                  </a:lnTo>
                  <a:lnTo>
                    <a:pt x="57" y="183"/>
                  </a:lnTo>
                  <a:lnTo>
                    <a:pt x="59" y="181"/>
                  </a:lnTo>
                  <a:lnTo>
                    <a:pt x="61" y="179"/>
                  </a:lnTo>
                  <a:lnTo>
                    <a:pt x="63" y="177"/>
                  </a:lnTo>
                  <a:lnTo>
                    <a:pt x="65" y="177"/>
                  </a:lnTo>
                  <a:lnTo>
                    <a:pt x="67" y="179"/>
                  </a:lnTo>
                  <a:lnTo>
                    <a:pt x="69" y="181"/>
                  </a:lnTo>
                  <a:lnTo>
                    <a:pt x="71" y="180"/>
                  </a:lnTo>
                  <a:lnTo>
                    <a:pt x="73" y="182"/>
                  </a:lnTo>
                  <a:lnTo>
                    <a:pt x="75" y="182"/>
                  </a:lnTo>
                  <a:lnTo>
                    <a:pt x="77" y="181"/>
                  </a:lnTo>
                  <a:lnTo>
                    <a:pt x="78" y="182"/>
                  </a:lnTo>
                  <a:lnTo>
                    <a:pt x="80" y="181"/>
                  </a:lnTo>
                  <a:lnTo>
                    <a:pt x="82" y="183"/>
                  </a:lnTo>
                  <a:lnTo>
                    <a:pt x="84" y="184"/>
                  </a:lnTo>
                  <a:lnTo>
                    <a:pt x="86" y="183"/>
                  </a:lnTo>
                  <a:lnTo>
                    <a:pt x="88" y="185"/>
                  </a:lnTo>
                  <a:lnTo>
                    <a:pt x="90" y="186"/>
                  </a:lnTo>
                  <a:lnTo>
                    <a:pt x="92" y="187"/>
                  </a:lnTo>
                  <a:lnTo>
                    <a:pt x="94" y="188"/>
                  </a:lnTo>
                  <a:lnTo>
                    <a:pt x="96" y="185"/>
                  </a:lnTo>
                  <a:lnTo>
                    <a:pt x="98" y="186"/>
                  </a:lnTo>
                  <a:lnTo>
                    <a:pt x="99" y="186"/>
                  </a:lnTo>
                  <a:lnTo>
                    <a:pt x="101" y="186"/>
                  </a:lnTo>
                  <a:lnTo>
                    <a:pt x="103" y="189"/>
                  </a:lnTo>
                  <a:lnTo>
                    <a:pt x="105" y="187"/>
                  </a:lnTo>
                  <a:lnTo>
                    <a:pt x="107" y="189"/>
                  </a:lnTo>
                  <a:lnTo>
                    <a:pt x="109" y="190"/>
                  </a:lnTo>
                  <a:lnTo>
                    <a:pt x="111" y="190"/>
                  </a:lnTo>
                  <a:lnTo>
                    <a:pt x="113" y="190"/>
                  </a:lnTo>
                  <a:lnTo>
                    <a:pt x="115" y="191"/>
                  </a:lnTo>
                  <a:lnTo>
                    <a:pt x="117" y="192"/>
                  </a:lnTo>
                  <a:lnTo>
                    <a:pt x="119" y="192"/>
                  </a:lnTo>
                  <a:lnTo>
                    <a:pt x="120" y="193"/>
                  </a:lnTo>
                  <a:lnTo>
                    <a:pt x="122" y="193"/>
                  </a:lnTo>
                  <a:lnTo>
                    <a:pt x="124" y="191"/>
                  </a:lnTo>
                  <a:lnTo>
                    <a:pt x="126" y="193"/>
                  </a:lnTo>
                  <a:lnTo>
                    <a:pt x="128" y="191"/>
                  </a:lnTo>
                  <a:lnTo>
                    <a:pt x="130" y="190"/>
                  </a:lnTo>
                  <a:lnTo>
                    <a:pt x="132" y="189"/>
                  </a:lnTo>
                  <a:lnTo>
                    <a:pt x="134" y="188"/>
                  </a:lnTo>
                  <a:lnTo>
                    <a:pt x="136" y="193"/>
                  </a:lnTo>
                  <a:lnTo>
                    <a:pt x="138" y="192"/>
                  </a:lnTo>
                  <a:lnTo>
                    <a:pt x="140" y="193"/>
                  </a:lnTo>
                  <a:lnTo>
                    <a:pt x="141" y="192"/>
                  </a:lnTo>
                  <a:lnTo>
                    <a:pt x="143" y="191"/>
                  </a:lnTo>
                  <a:lnTo>
                    <a:pt x="145" y="190"/>
                  </a:lnTo>
                  <a:lnTo>
                    <a:pt x="147" y="190"/>
                  </a:lnTo>
                  <a:lnTo>
                    <a:pt x="149" y="188"/>
                  </a:lnTo>
                  <a:lnTo>
                    <a:pt x="151" y="189"/>
                  </a:lnTo>
                  <a:lnTo>
                    <a:pt x="153" y="188"/>
                  </a:lnTo>
                  <a:lnTo>
                    <a:pt x="155" y="190"/>
                  </a:lnTo>
                  <a:lnTo>
                    <a:pt x="157" y="191"/>
                  </a:lnTo>
                  <a:lnTo>
                    <a:pt x="159" y="188"/>
                  </a:lnTo>
                  <a:lnTo>
                    <a:pt x="160" y="188"/>
                  </a:lnTo>
                  <a:lnTo>
                    <a:pt x="162" y="189"/>
                  </a:lnTo>
                  <a:lnTo>
                    <a:pt x="164" y="188"/>
                  </a:lnTo>
                  <a:lnTo>
                    <a:pt x="166" y="187"/>
                  </a:lnTo>
                  <a:lnTo>
                    <a:pt x="168" y="190"/>
                  </a:lnTo>
                  <a:lnTo>
                    <a:pt x="170" y="189"/>
                  </a:lnTo>
                  <a:lnTo>
                    <a:pt x="172" y="190"/>
                  </a:lnTo>
                  <a:lnTo>
                    <a:pt x="174" y="188"/>
                  </a:lnTo>
                  <a:lnTo>
                    <a:pt x="176" y="186"/>
                  </a:lnTo>
                  <a:lnTo>
                    <a:pt x="178" y="184"/>
                  </a:lnTo>
                  <a:lnTo>
                    <a:pt x="180" y="180"/>
                  </a:lnTo>
                  <a:lnTo>
                    <a:pt x="181" y="179"/>
                  </a:lnTo>
                  <a:lnTo>
                    <a:pt x="183" y="176"/>
                  </a:lnTo>
                  <a:lnTo>
                    <a:pt x="185" y="173"/>
                  </a:lnTo>
                  <a:lnTo>
                    <a:pt x="187" y="173"/>
                  </a:lnTo>
                  <a:lnTo>
                    <a:pt x="189" y="173"/>
                  </a:lnTo>
                  <a:lnTo>
                    <a:pt x="191" y="173"/>
                  </a:lnTo>
                  <a:lnTo>
                    <a:pt x="193" y="172"/>
                  </a:lnTo>
                  <a:lnTo>
                    <a:pt x="195" y="170"/>
                  </a:lnTo>
                  <a:lnTo>
                    <a:pt x="197" y="168"/>
                  </a:lnTo>
                  <a:lnTo>
                    <a:pt x="199" y="163"/>
                  </a:lnTo>
                  <a:lnTo>
                    <a:pt x="201" y="161"/>
                  </a:lnTo>
                  <a:lnTo>
                    <a:pt x="202" y="163"/>
                  </a:lnTo>
                  <a:lnTo>
                    <a:pt x="204" y="164"/>
                  </a:lnTo>
                  <a:lnTo>
                    <a:pt x="206" y="168"/>
                  </a:lnTo>
                  <a:lnTo>
                    <a:pt x="208" y="169"/>
                  </a:lnTo>
                  <a:lnTo>
                    <a:pt x="210" y="173"/>
                  </a:lnTo>
                  <a:lnTo>
                    <a:pt x="212" y="172"/>
                  </a:lnTo>
                  <a:lnTo>
                    <a:pt x="214" y="173"/>
                  </a:lnTo>
                  <a:lnTo>
                    <a:pt x="216" y="175"/>
                  </a:lnTo>
                  <a:lnTo>
                    <a:pt x="218" y="175"/>
                  </a:lnTo>
                  <a:lnTo>
                    <a:pt x="220" y="177"/>
                  </a:lnTo>
                  <a:lnTo>
                    <a:pt x="222" y="178"/>
                  </a:lnTo>
                  <a:lnTo>
                    <a:pt x="223" y="180"/>
                  </a:lnTo>
                  <a:lnTo>
                    <a:pt x="225" y="182"/>
                  </a:lnTo>
                  <a:lnTo>
                    <a:pt x="227" y="183"/>
                  </a:lnTo>
                  <a:lnTo>
                    <a:pt x="229" y="185"/>
                  </a:lnTo>
                  <a:lnTo>
                    <a:pt x="231" y="188"/>
                  </a:lnTo>
                  <a:lnTo>
                    <a:pt x="233" y="189"/>
                  </a:lnTo>
                  <a:lnTo>
                    <a:pt x="235" y="191"/>
                  </a:lnTo>
                  <a:lnTo>
                    <a:pt x="237" y="193"/>
                  </a:lnTo>
                  <a:lnTo>
                    <a:pt x="239" y="194"/>
                  </a:lnTo>
                  <a:lnTo>
                    <a:pt x="241" y="195"/>
                  </a:lnTo>
                  <a:lnTo>
                    <a:pt x="243" y="196"/>
                  </a:lnTo>
                  <a:lnTo>
                    <a:pt x="244" y="197"/>
                  </a:lnTo>
                  <a:lnTo>
                    <a:pt x="246" y="195"/>
                  </a:lnTo>
                  <a:lnTo>
                    <a:pt x="248" y="195"/>
                  </a:lnTo>
                  <a:lnTo>
                    <a:pt x="250" y="194"/>
                  </a:lnTo>
                  <a:lnTo>
                    <a:pt x="252" y="194"/>
                  </a:lnTo>
                  <a:lnTo>
                    <a:pt x="254" y="193"/>
                  </a:lnTo>
                  <a:lnTo>
                    <a:pt x="256" y="193"/>
                  </a:lnTo>
                  <a:lnTo>
                    <a:pt x="258" y="192"/>
                  </a:lnTo>
                  <a:lnTo>
                    <a:pt x="260" y="194"/>
                  </a:lnTo>
                  <a:lnTo>
                    <a:pt x="262" y="196"/>
                  </a:lnTo>
                  <a:lnTo>
                    <a:pt x="264" y="196"/>
                  </a:lnTo>
                  <a:lnTo>
                    <a:pt x="265" y="194"/>
                  </a:lnTo>
                  <a:lnTo>
                    <a:pt x="267" y="189"/>
                  </a:lnTo>
                  <a:lnTo>
                    <a:pt x="269" y="190"/>
                  </a:lnTo>
                  <a:lnTo>
                    <a:pt x="271" y="190"/>
                  </a:lnTo>
                  <a:lnTo>
                    <a:pt x="273" y="190"/>
                  </a:lnTo>
                  <a:lnTo>
                    <a:pt x="275" y="190"/>
                  </a:lnTo>
                  <a:lnTo>
                    <a:pt x="277" y="188"/>
                  </a:lnTo>
                  <a:lnTo>
                    <a:pt x="279" y="185"/>
                  </a:lnTo>
                  <a:lnTo>
                    <a:pt x="281" y="183"/>
                  </a:lnTo>
                  <a:lnTo>
                    <a:pt x="283" y="174"/>
                  </a:lnTo>
                  <a:lnTo>
                    <a:pt x="284" y="161"/>
                  </a:lnTo>
                  <a:lnTo>
                    <a:pt x="286" y="143"/>
                  </a:lnTo>
                  <a:lnTo>
                    <a:pt x="288" y="125"/>
                  </a:lnTo>
                  <a:lnTo>
                    <a:pt x="290" y="101"/>
                  </a:lnTo>
                  <a:lnTo>
                    <a:pt x="292" y="84"/>
                  </a:lnTo>
                  <a:lnTo>
                    <a:pt x="294" y="75"/>
                  </a:lnTo>
                  <a:lnTo>
                    <a:pt x="296" y="73"/>
                  </a:lnTo>
                  <a:lnTo>
                    <a:pt x="298" y="69"/>
                  </a:lnTo>
                  <a:lnTo>
                    <a:pt x="300" y="72"/>
                  </a:lnTo>
                  <a:lnTo>
                    <a:pt x="302" y="80"/>
                  </a:lnTo>
                  <a:lnTo>
                    <a:pt x="304" y="88"/>
                  </a:lnTo>
                  <a:lnTo>
                    <a:pt x="305" y="96"/>
                  </a:lnTo>
                  <a:lnTo>
                    <a:pt x="307" y="101"/>
                  </a:lnTo>
                  <a:lnTo>
                    <a:pt x="309" y="102"/>
                  </a:lnTo>
                  <a:lnTo>
                    <a:pt x="311" y="99"/>
                  </a:lnTo>
                  <a:lnTo>
                    <a:pt x="313" y="98"/>
                  </a:lnTo>
                  <a:lnTo>
                    <a:pt x="315" y="100"/>
                  </a:lnTo>
                  <a:lnTo>
                    <a:pt x="317" y="106"/>
                  </a:lnTo>
                  <a:lnTo>
                    <a:pt x="319" y="117"/>
                  </a:lnTo>
                  <a:lnTo>
                    <a:pt x="321" y="127"/>
                  </a:lnTo>
                  <a:lnTo>
                    <a:pt x="323" y="129"/>
                  </a:lnTo>
                  <a:lnTo>
                    <a:pt x="325" y="121"/>
                  </a:lnTo>
                  <a:lnTo>
                    <a:pt x="326" y="107"/>
                  </a:lnTo>
                  <a:lnTo>
                    <a:pt x="328" y="101"/>
                  </a:lnTo>
                  <a:lnTo>
                    <a:pt x="330" y="105"/>
                  </a:lnTo>
                  <a:lnTo>
                    <a:pt x="332" y="123"/>
                  </a:lnTo>
                  <a:lnTo>
                    <a:pt x="334" y="147"/>
                  </a:lnTo>
                  <a:lnTo>
                    <a:pt x="336" y="168"/>
                  </a:lnTo>
                  <a:lnTo>
                    <a:pt x="338" y="178"/>
                  </a:lnTo>
                  <a:lnTo>
                    <a:pt x="340" y="178"/>
                  </a:lnTo>
                  <a:lnTo>
                    <a:pt x="342" y="177"/>
                  </a:lnTo>
                  <a:lnTo>
                    <a:pt x="344" y="177"/>
                  </a:lnTo>
                  <a:lnTo>
                    <a:pt x="346" y="185"/>
                  </a:lnTo>
                  <a:lnTo>
                    <a:pt x="347" y="195"/>
                  </a:lnTo>
                  <a:lnTo>
                    <a:pt x="349" y="200"/>
                  </a:lnTo>
                  <a:lnTo>
                    <a:pt x="351" y="200"/>
                  </a:lnTo>
                  <a:lnTo>
                    <a:pt x="353" y="197"/>
                  </a:lnTo>
                  <a:lnTo>
                    <a:pt x="355" y="196"/>
                  </a:lnTo>
                  <a:lnTo>
                    <a:pt x="357" y="194"/>
                  </a:lnTo>
                  <a:lnTo>
                    <a:pt x="359" y="195"/>
                  </a:lnTo>
                  <a:lnTo>
                    <a:pt x="361" y="195"/>
                  </a:lnTo>
                  <a:lnTo>
                    <a:pt x="363" y="195"/>
                  </a:lnTo>
                  <a:lnTo>
                    <a:pt x="365" y="197"/>
                  </a:lnTo>
                  <a:lnTo>
                    <a:pt x="367" y="194"/>
                  </a:lnTo>
                  <a:lnTo>
                    <a:pt x="368" y="196"/>
                  </a:lnTo>
                  <a:lnTo>
                    <a:pt x="370" y="197"/>
                  </a:lnTo>
                  <a:lnTo>
                    <a:pt x="372" y="195"/>
                  </a:lnTo>
                  <a:lnTo>
                    <a:pt x="374" y="195"/>
                  </a:lnTo>
                  <a:lnTo>
                    <a:pt x="376" y="194"/>
                  </a:lnTo>
                  <a:lnTo>
                    <a:pt x="378" y="194"/>
                  </a:lnTo>
                  <a:lnTo>
                    <a:pt x="380" y="197"/>
                  </a:lnTo>
                  <a:lnTo>
                    <a:pt x="382" y="196"/>
                  </a:lnTo>
                  <a:lnTo>
                    <a:pt x="384" y="198"/>
                  </a:lnTo>
                  <a:lnTo>
                    <a:pt x="386" y="196"/>
                  </a:lnTo>
                  <a:lnTo>
                    <a:pt x="388" y="199"/>
                  </a:lnTo>
                  <a:lnTo>
                    <a:pt x="389" y="198"/>
                  </a:lnTo>
                  <a:lnTo>
                    <a:pt x="391" y="199"/>
                  </a:lnTo>
                  <a:lnTo>
                    <a:pt x="393" y="196"/>
                  </a:lnTo>
                  <a:lnTo>
                    <a:pt x="395" y="198"/>
                  </a:lnTo>
                  <a:lnTo>
                    <a:pt x="397" y="200"/>
                  </a:lnTo>
                  <a:lnTo>
                    <a:pt x="399" y="201"/>
                  </a:lnTo>
                  <a:lnTo>
                    <a:pt x="401" y="201"/>
                  </a:lnTo>
                  <a:lnTo>
                    <a:pt x="403" y="202"/>
                  </a:lnTo>
                  <a:lnTo>
                    <a:pt x="405" y="204"/>
                  </a:lnTo>
                  <a:lnTo>
                    <a:pt x="407" y="202"/>
                  </a:lnTo>
                  <a:lnTo>
                    <a:pt x="408" y="206"/>
                  </a:lnTo>
                  <a:lnTo>
                    <a:pt x="410" y="204"/>
                  </a:lnTo>
                  <a:lnTo>
                    <a:pt x="412" y="204"/>
                  </a:lnTo>
                  <a:lnTo>
                    <a:pt x="414" y="206"/>
                  </a:lnTo>
                  <a:lnTo>
                    <a:pt x="416" y="205"/>
                  </a:lnTo>
                  <a:lnTo>
                    <a:pt x="418" y="205"/>
                  </a:lnTo>
                  <a:lnTo>
                    <a:pt x="420" y="208"/>
                  </a:lnTo>
                  <a:lnTo>
                    <a:pt x="422" y="206"/>
                  </a:lnTo>
                  <a:lnTo>
                    <a:pt x="424" y="207"/>
                  </a:lnTo>
                  <a:lnTo>
                    <a:pt x="426" y="206"/>
                  </a:lnTo>
                  <a:lnTo>
                    <a:pt x="428" y="207"/>
                  </a:lnTo>
                  <a:lnTo>
                    <a:pt x="429" y="206"/>
                  </a:lnTo>
                  <a:lnTo>
                    <a:pt x="431" y="208"/>
                  </a:lnTo>
                  <a:lnTo>
                    <a:pt x="433" y="208"/>
                  </a:lnTo>
                  <a:lnTo>
                    <a:pt x="435" y="210"/>
                  </a:lnTo>
                  <a:lnTo>
                    <a:pt x="437" y="210"/>
                  </a:lnTo>
                  <a:lnTo>
                    <a:pt x="439" y="210"/>
                  </a:lnTo>
                  <a:lnTo>
                    <a:pt x="441" y="207"/>
                  </a:lnTo>
                  <a:lnTo>
                    <a:pt x="443" y="208"/>
                  </a:lnTo>
                  <a:lnTo>
                    <a:pt x="445" y="206"/>
                  </a:lnTo>
                  <a:lnTo>
                    <a:pt x="447" y="204"/>
                  </a:lnTo>
                  <a:lnTo>
                    <a:pt x="449" y="207"/>
                  </a:lnTo>
                  <a:lnTo>
                    <a:pt x="450" y="208"/>
                  </a:lnTo>
                  <a:lnTo>
                    <a:pt x="452" y="210"/>
                  </a:lnTo>
                  <a:lnTo>
                    <a:pt x="454" y="208"/>
                  </a:lnTo>
                  <a:lnTo>
                    <a:pt x="456" y="206"/>
                  </a:lnTo>
                  <a:lnTo>
                    <a:pt x="458" y="206"/>
                  </a:lnTo>
                  <a:lnTo>
                    <a:pt x="460" y="204"/>
                  </a:lnTo>
                  <a:lnTo>
                    <a:pt x="462" y="202"/>
                  </a:lnTo>
                  <a:lnTo>
                    <a:pt x="464" y="203"/>
                  </a:lnTo>
                  <a:lnTo>
                    <a:pt x="466" y="202"/>
                  </a:lnTo>
                  <a:lnTo>
                    <a:pt x="468" y="201"/>
                  </a:lnTo>
                  <a:lnTo>
                    <a:pt x="470" y="200"/>
                  </a:lnTo>
                  <a:lnTo>
                    <a:pt x="471" y="200"/>
                  </a:lnTo>
                  <a:lnTo>
                    <a:pt x="473" y="199"/>
                  </a:lnTo>
                  <a:lnTo>
                    <a:pt x="475" y="196"/>
                  </a:lnTo>
                  <a:lnTo>
                    <a:pt x="477" y="195"/>
                  </a:lnTo>
                  <a:lnTo>
                    <a:pt x="479" y="191"/>
                  </a:lnTo>
                  <a:lnTo>
                    <a:pt x="481" y="189"/>
                  </a:lnTo>
                  <a:lnTo>
                    <a:pt x="483" y="188"/>
                  </a:lnTo>
                  <a:lnTo>
                    <a:pt x="485" y="185"/>
                  </a:lnTo>
                  <a:lnTo>
                    <a:pt x="487" y="185"/>
                  </a:lnTo>
                  <a:lnTo>
                    <a:pt x="489" y="184"/>
                  </a:lnTo>
                  <a:lnTo>
                    <a:pt x="491" y="183"/>
                  </a:lnTo>
                  <a:lnTo>
                    <a:pt x="492" y="183"/>
                  </a:lnTo>
                  <a:lnTo>
                    <a:pt x="494" y="180"/>
                  </a:lnTo>
                  <a:lnTo>
                    <a:pt x="496" y="178"/>
                  </a:lnTo>
                  <a:lnTo>
                    <a:pt x="498" y="181"/>
                  </a:lnTo>
                  <a:lnTo>
                    <a:pt x="500" y="182"/>
                  </a:lnTo>
                  <a:lnTo>
                    <a:pt x="502" y="182"/>
                  </a:lnTo>
                  <a:lnTo>
                    <a:pt x="504" y="182"/>
                  </a:lnTo>
                  <a:lnTo>
                    <a:pt x="506" y="179"/>
                  </a:lnTo>
                  <a:lnTo>
                    <a:pt x="508" y="180"/>
                  </a:lnTo>
                  <a:lnTo>
                    <a:pt x="510" y="179"/>
                  </a:lnTo>
                  <a:lnTo>
                    <a:pt x="512" y="179"/>
                  </a:lnTo>
                  <a:lnTo>
                    <a:pt x="513" y="180"/>
                  </a:lnTo>
                  <a:lnTo>
                    <a:pt x="515" y="182"/>
                  </a:lnTo>
                  <a:lnTo>
                    <a:pt x="517" y="183"/>
                  </a:lnTo>
                  <a:lnTo>
                    <a:pt x="519" y="183"/>
                  </a:lnTo>
                  <a:lnTo>
                    <a:pt x="521" y="184"/>
                  </a:lnTo>
                  <a:lnTo>
                    <a:pt x="523" y="185"/>
                  </a:lnTo>
                  <a:lnTo>
                    <a:pt x="525" y="184"/>
                  </a:lnTo>
                  <a:lnTo>
                    <a:pt x="527" y="183"/>
                  </a:lnTo>
                  <a:lnTo>
                    <a:pt x="529" y="183"/>
                  </a:lnTo>
                  <a:lnTo>
                    <a:pt x="531" y="182"/>
                  </a:lnTo>
                  <a:lnTo>
                    <a:pt x="532" y="184"/>
                  </a:lnTo>
                  <a:lnTo>
                    <a:pt x="534" y="184"/>
                  </a:lnTo>
                  <a:lnTo>
                    <a:pt x="536" y="183"/>
                  </a:lnTo>
                  <a:lnTo>
                    <a:pt x="538" y="184"/>
                  </a:lnTo>
                  <a:lnTo>
                    <a:pt x="540" y="185"/>
                  </a:lnTo>
                  <a:lnTo>
                    <a:pt x="542" y="186"/>
                  </a:lnTo>
                  <a:lnTo>
                    <a:pt x="544" y="187"/>
                  </a:lnTo>
                  <a:lnTo>
                    <a:pt x="546" y="186"/>
                  </a:lnTo>
                  <a:lnTo>
                    <a:pt x="548" y="184"/>
                  </a:lnTo>
                  <a:lnTo>
                    <a:pt x="550" y="187"/>
                  </a:lnTo>
                  <a:lnTo>
                    <a:pt x="552" y="185"/>
                  </a:lnTo>
                  <a:lnTo>
                    <a:pt x="553" y="188"/>
                  </a:lnTo>
                  <a:lnTo>
                    <a:pt x="555" y="187"/>
                  </a:lnTo>
                  <a:lnTo>
                    <a:pt x="557" y="186"/>
                  </a:lnTo>
                  <a:lnTo>
                    <a:pt x="559" y="185"/>
                  </a:lnTo>
                  <a:lnTo>
                    <a:pt x="561" y="186"/>
                  </a:lnTo>
                  <a:lnTo>
                    <a:pt x="563" y="185"/>
                  </a:lnTo>
                  <a:lnTo>
                    <a:pt x="565" y="181"/>
                  </a:lnTo>
                  <a:lnTo>
                    <a:pt x="567" y="182"/>
                  </a:lnTo>
                  <a:lnTo>
                    <a:pt x="569" y="183"/>
                  </a:lnTo>
                  <a:lnTo>
                    <a:pt x="571" y="184"/>
                  </a:lnTo>
                  <a:lnTo>
                    <a:pt x="573" y="184"/>
                  </a:lnTo>
                  <a:lnTo>
                    <a:pt x="574" y="184"/>
                  </a:lnTo>
                  <a:lnTo>
                    <a:pt x="576" y="184"/>
                  </a:lnTo>
                  <a:lnTo>
                    <a:pt x="578" y="183"/>
                  </a:lnTo>
                  <a:lnTo>
                    <a:pt x="580" y="183"/>
                  </a:lnTo>
                  <a:lnTo>
                    <a:pt x="582" y="182"/>
                  </a:lnTo>
                  <a:lnTo>
                    <a:pt x="584" y="183"/>
                  </a:lnTo>
                  <a:lnTo>
                    <a:pt x="586" y="183"/>
                  </a:lnTo>
                  <a:lnTo>
                    <a:pt x="588" y="185"/>
                  </a:lnTo>
                  <a:lnTo>
                    <a:pt x="590" y="186"/>
                  </a:lnTo>
                  <a:lnTo>
                    <a:pt x="592" y="184"/>
                  </a:lnTo>
                  <a:lnTo>
                    <a:pt x="594" y="185"/>
                  </a:lnTo>
                  <a:lnTo>
                    <a:pt x="595" y="179"/>
                  </a:lnTo>
                  <a:lnTo>
                    <a:pt x="597" y="180"/>
                  </a:lnTo>
                  <a:lnTo>
                    <a:pt x="599" y="182"/>
                  </a:lnTo>
                  <a:lnTo>
                    <a:pt x="601" y="180"/>
                  </a:lnTo>
                  <a:lnTo>
                    <a:pt x="603" y="182"/>
                  </a:lnTo>
                  <a:lnTo>
                    <a:pt x="605" y="177"/>
                  </a:lnTo>
                  <a:lnTo>
                    <a:pt x="607" y="178"/>
                  </a:lnTo>
                  <a:lnTo>
                    <a:pt x="609" y="174"/>
                  </a:lnTo>
                  <a:lnTo>
                    <a:pt x="611" y="171"/>
                  </a:lnTo>
                  <a:lnTo>
                    <a:pt x="613" y="168"/>
                  </a:lnTo>
                  <a:lnTo>
                    <a:pt x="615" y="166"/>
                  </a:lnTo>
                  <a:lnTo>
                    <a:pt x="616" y="165"/>
                  </a:lnTo>
                  <a:lnTo>
                    <a:pt x="618" y="164"/>
                  </a:lnTo>
                  <a:lnTo>
                    <a:pt x="620" y="163"/>
                  </a:lnTo>
                  <a:lnTo>
                    <a:pt x="622" y="162"/>
                  </a:lnTo>
                  <a:lnTo>
                    <a:pt x="624" y="161"/>
                  </a:lnTo>
                  <a:lnTo>
                    <a:pt x="626" y="159"/>
                  </a:lnTo>
                  <a:lnTo>
                    <a:pt x="628" y="156"/>
                  </a:lnTo>
                  <a:lnTo>
                    <a:pt x="630" y="155"/>
                  </a:lnTo>
                  <a:lnTo>
                    <a:pt x="632" y="157"/>
                  </a:lnTo>
                  <a:lnTo>
                    <a:pt x="634" y="161"/>
                  </a:lnTo>
                  <a:lnTo>
                    <a:pt x="636" y="163"/>
                  </a:lnTo>
                  <a:lnTo>
                    <a:pt x="637" y="164"/>
                  </a:lnTo>
                  <a:lnTo>
                    <a:pt x="639" y="165"/>
                  </a:lnTo>
                  <a:lnTo>
                    <a:pt x="641" y="166"/>
                  </a:lnTo>
                  <a:lnTo>
                    <a:pt x="643" y="170"/>
                  </a:lnTo>
                  <a:lnTo>
                    <a:pt x="645" y="173"/>
                  </a:lnTo>
                  <a:lnTo>
                    <a:pt x="647" y="172"/>
                  </a:lnTo>
                  <a:lnTo>
                    <a:pt x="649" y="171"/>
                  </a:lnTo>
                  <a:lnTo>
                    <a:pt x="651" y="173"/>
                  </a:lnTo>
                  <a:lnTo>
                    <a:pt x="653" y="176"/>
                  </a:lnTo>
                  <a:lnTo>
                    <a:pt x="655" y="178"/>
                  </a:lnTo>
                  <a:lnTo>
                    <a:pt x="657" y="182"/>
                  </a:lnTo>
                  <a:lnTo>
                    <a:pt x="658" y="185"/>
                  </a:lnTo>
                  <a:lnTo>
                    <a:pt x="660" y="186"/>
                  </a:lnTo>
                  <a:lnTo>
                    <a:pt x="662" y="187"/>
                  </a:lnTo>
                  <a:lnTo>
                    <a:pt x="664" y="188"/>
                  </a:lnTo>
                  <a:lnTo>
                    <a:pt x="666" y="187"/>
                  </a:lnTo>
                  <a:lnTo>
                    <a:pt x="668" y="188"/>
                  </a:lnTo>
                  <a:lnTo>
                    <a:pt x="670" y="188"/>
                  </a:lnTo>
                  <a:lnTo>
                    <a:pt x="672" y="189"/>
                  </a:lnTo>
                  <a:lnTo>
                    <a:pt x="674" y="188"/>
                  </a:lnTo>
                  <a:lnTo>
                    <a:pt x="676" y="187"/>
                  </a:lnTo>
                  <a:lnTo>
                    <a:pt x="677" y="188"/>
                  </a:lnTo>
                  <a:lnTo>
                    <a:pt x="680" y="190"/>
                  </a:lnTo>
                  <a:lnTo>
                    <a:pt x="682" y="187"/>
                  </a:lnTo>
                  <a:lnTo>
                    <a:pt x="683" y="186"/>
                  </a:lnTo>
                  <a:lnTo>
                    <a:pt x="685" y="186"/>
                  </a:lnTo>
                  <a:lnTo>
                    <a:pt x="687" y="187"/>
                  </a:lnTo>
                  <a:lnTo>
                    <a:pt x="689" y="189"/>
                  </a:lnTo>
                  <a:lnTo>
                    <a:pt x="691" y="188"/>
                  </a:lnTo>
                  <a:lnTo>
                    <a:pt x="693" y="189"/>
                  </a:lnTo>
                  <a:lnTo>
                    <a:pt x="695" y="188"/>
                  </a:lnTo>
                  <a:lnTo>
                    <a:pt x="697" y="187"/>
                  </a:lnTo>
                  <a:lnTo>
                    <a:pt x="699" y="185"/>
                  </a:lnTo>
                  <a:lnTo>
                    <a:pt x="701" y="185"/>
                  </a:lnTo>
                  <a:lnTo>
                    <a:pt x="703" y="186"/>
                  </a:lnTo>
                  <a:lnTo>
                    <a:pt x="704" y="183"/>
                  </a:lnTo>
                  <a:lnTo>
                    <a:pt x="706" y="181"/>
                  </a:lnTo>
                  <a:lnTo>
                    <a:pt x="708" y="176"/>
                  </a:lnTo>
                  <a:lnTo>
                    <a:pt x="710" y="170"/>
                  </a:lnTo>
                  <a:lnTo>
                    <a:pt x="712" y="162"/>
                  </a:lnTo>
                  <a:lnTo>
                    <a:pt x="714" y="149"/>
                  </a:lnTo>
                  <a:lnTo>
                    <a:pt x="716" y="128"/>
                  </a:lnTo>
                  <a:lnTo>
                    <a:pt x="718" y="102"/>
                  </a:lnTo>
                  <a:lnTo>
                    <a:pt x="720" y="80"/>
                  </a:lnTo>
                  <a:lnTo>
                    <a:pt x="722" y="70"/>
                  </a:lnTo>
                  <a:lnTo>
                    <a:pt x="724" y="59"/>
                  </a:lnTo>
                  <a:lnTo>
                    <a:pt x="725" y="54"/>
                  </a:lnTo>
                  <a:lnTo>
                    <a:pt x="727" y="54"/>
                  </a:lnTo>
                  <a:lnTo>
                    <a:pt x="729" y="62"/>
                  </a:lnTo>
                  <a:lnTo>
                    <a:pt x="731" y="71"/>
                  </a:lnTo>
                  <a:lnTo>
                    <a:pt x="733" y="79"/>
                  </a:lnTo>
                  <a:lnTo>
                    <a:pt x="735" y="87"/>
                  </a:lnTo>
                  <a:lnTo>
                    <a:pt x="737" y="88"/>
                  </a:lnTo>
                  <a:lnTo>
                    <a:pt x="739" y="88"/>
                  </a:lnTo>
                  <a:lnTo>
                    <a:pt x="741" y="87"/>
                  </a:lnTo>
                  <a:lnTo>
                    <a:pt x="743" y="88"/>
                  </a:lnTo>
                  <a:lnTo>
                    <a:pt x="745" y="96"/>
                  </a:lnTo>
                  <a:lnTo>
                    <a:pt x="746" y="110"/>
                  </a:lnTo>
                  <a:lnTo>
                    <a:pt x="748" y="122"/>
                  </a:lnTo>
                  <a:lnTo>
                    <a:pt x="750" y="127"/>
                  </a:lnTo>
                  <a:lnTo>
                    <a:pt x="752" y="119"/>
                  </a:lnTo>
                  <a:lnTo>
                    <a:pt x="754" y="101"/>
                  </a:lnTo>
                  <a:lnTo>
                    <a:pt x="756" y="93"/>
                  </a:lnTo>
                  <a:lnTo>
                    <a:pt x="758" y="94"/>
                  </a:lnTo>
                  <a:lnTo>
                    <a:pt x="760" y="111"/>
                  </a:lnTo>
                  <a:lnTo>
                    <a:pt x="762" y="135"/>
                  </a:lnTo>
                  <a:lnTo>
                    <a:pt x="764" y="158"/>
                  </a:lnTo>
                  <a:lnTo>
                    <a:pt x="765" y="172"/>
                  </a:lnTo>
                  <a:lnTo>
                    <a:pt x="767" y="179"/>
                  </a:lnTo>
                  <a:lnTo>
                    <a:pt x="769" y="180"/>
                  </a:lnTo>
                  <a:lnTo>
                    <a:pt x="771" y="181"/>
                  </a:lnTo>
                  <a:lnTo>
                    <a:pt x="773" y="188"/>
                  </a:lnTo>
                  <a:lnTo>
                    <a:pt x="775" y="193"/>
                  </a:lnTo>
                  <a:lnTo>
                    <a:pt x="777" y="197"/>
                  </a:lnTo>
                  <a:lnTo>
                    <a:pt x="779" y="199"/>
                  </a:lnTo>
                  <a:lnTo>
                    <a:pt x="781" y="197"/>
                  </a:lnTo>
                  <a:lnTo>
                    <a:pt x="783" y="197"/>
                  </a:lnTo>
                  <a:lnTo>
                    <a:pt x="785" y="198"/>
                  </a:lnTo>
                  <a:lnTo>
                    <a:pt x="786" y="197"/>
                  </a:lnTo>
                  <a:lnTo>
                    <a:pt x="788" y="196"/>
                  </a:lnTo>
                  <a:lnTo>
                    <a:pt x="790" y="195"/>
                  </a:lnTo>
                  <a:lnTo>
                    <a:pt x="792" y="196"/>
                  </a:lnTo>
                  <a:lnTo>
                    <a:pt x="794" y="194"/>
                  </a:lnTo>
                  <a:lnTo>
                    <a:pt x="796" y="195"/>
                  </a:lnTo>
                  <a:lnTo>
                    <a:pt x="798" y="197"/>
                  </a:lnTo>
                  <a:lnTo>
                    <a:pt x="800" y="199"/>
                  </a:lnTo>
                  <a:lnTo>
                    <a:pt x="802" y="199"/>
                  </a:lnTo>
                  <a:lnTo>
                    <a:pt x="804" y="197"/>
                  </a:lnTo>
                  <a:lnTo>
                    <a:pt x="806" y="196"/>
                  </a:lnTo>
                  <a:lnTo>
                    <a:pt x="807" y="194"/>
                  </a:lnTo>
                  <a:lnTo>
                    <a:pt x="809" y="194"/>
                  </a:lnTo>
                  <a:lnTo>
                    <a:pt x="811" y="196"/>
                  </a:lnTo>
                  <a:lnTo>
                    <a:pt x="813" y="197"/>
                  </a:lnTo>
                  <a:lnTo>
                    <a:pt x="815" y="199"/>
                  </a:lnTo>
                  <a:lnTo>
                    <a:pt x="817" y="201"/>
                  </a:lnTo>
                  <a:lnTo>
                    <a:pt x="819" y="200"/>
                  </a:lnTo>
                  <a:lnTo>
                    <a:pt x="821" y="201"/>
                  </a:lnTo>
                  <a:lnTo>
                    <a:pt x="823" y="199"/>
                  </a:lnTo>
                  <a:lnTo>
                    <a:pt x="825" y="197"/>
                  </a:lnTo>
                  <a:lnTo>
                    <a:pt x="827" y="201"/>
                  </a:lnTo>
                  <a:lnTo>
                    <a:pt x="828" y="201"/>
                  </a:lnTo>
                  <a:lnTo>
                    <a:pt x="830" y="201"/>
                  </a:lnTo>
                  <a:lnTo>
                    <a:pt x="832" y="203"/>
                  </a:lnTo>
                  <a:lnTo>
                    <a:pt x="834" y="204"/>
                  </a:lnTo>
                  <a:lnTo>
                    <a:pt x="836" y="205"/>
                  </a:lnTo>
                  <a:lnTo>
                    <a:pt x="838" y="203"/>
                  </a:lnTo>
                  <a:lnTo>
                    <a:pt x="840" y="204"/>
                  </a:lnTo>
                  <a:lnTo>
                    <a:pt x="842" y="205"/>
                  </a:lnTo>
                  <a:lnTo>
                    <a:pt x="844" y="205"/>
                  </a:lnTo>
                  <a:lnTo>
                    <a:pt x="846" y="208"/>
                  </a:lnTo>
                  <a:lnTo>
                    <a:pt x="848" y="209"/>
                  </a:lnTo>
                  <a:lnTo>
                    <a:pt x="849" y="210"/>
                  </a:lnTo>
                  <a:lnTo>
                    <a:pt x="851" y="208"/>
                  </a:lnTo>
                  <a:lnTo>
                    <a:pt x="853" y="209"/>
                  </a:lnTo>
                  <a:lnTo>
                    <a:pt x="855" y="211"/>
                  </a:lnTo>
                  <a:lnTo>
                    <a:pt x="857" y="209"/>
                  </a:lnTo>
                  <a:lnTo>
                    <a:pt x="859" y="210"/>
                  </a:lnTo>
                  <a:lnTo>
                    <a:pt x="861" y="211"/>
                  </a:lnTo>
                  <a:lnTo>
                    <a:pt x="863" y="212"/>
                  </a:lnTo>
                  <a:lnTo>
                    <a:pt x="865" y="212"/>
                  </a:lnTo>
                  <a:lnTo>
                    <a:pt x="867" y="213"/>
                  </a:lnTo>
                  <a:lnTo>
                    <a:pt x="869" y="215"/>
                  </a:lnTo>
                  <a:lnTo>
                    <a:pt x="870" y="213"/>
                  </a:lnTo>
                  <a:lnTo>
                    <a:pt x="872" y="211"/>
                  </a:lnTo>
                  <a:lnTo>
                    <a:pt x="874" y="212"/>
                  </a:lnTo>
                  <a:lnTo>
                    <a:pt x="876" y="211"/>
                  </a:lnTo>
                  <a:lnTo>
                    <a:pt x="878" y="208"/>
                  </a:lnTo>
                  <a:lnTo>
                    <a:pt x="880" y="208"/>
                  </a:lnTo>
                  <a:lnTo>
                    <a:pt x="882" y="209"/>
                  </a:lnTo>
                  <a:lnTo>
                    <a:pt x="884" y="211"/>
                  </a:lnTo>
                  <a:lnTo>
                    <a:pt x="886" y="209"/>
                  </a:lnTo>
                  <a:lnTo>
                    <a:pt x="888" y="209"/>
                  </a:lnTo>
                  <a:lnTo>
                    <a:pt x="889" y="206"/>
                  </a:lnTo>
                  <a:lnTo>
                    <a:pt x="891" y="207"/>
                  </a:lnTo>
                  <a:lnTo>
                    <a:pt x="893" y="207"/>
                  </a:lnTo>
                  <a:lnTo>
                    <a:pt x="895" y="207"/>
                  </a:lnTo>
                  <a:lnTo>
                    <a:pt x="897" y="202"/>
                  </a:lnTo>
                  <a:lnTo>
                    <a:pt x="899" y="202"/>
                  </a:lnTo>
                  <a:lnTo>
                    <a:pt x="901" y="200"/>
                  </a:lnTo>
                  <a:lnTo>
                    <a:pt x="903" y="197"/>
                  </a:lnTo>
                  <a:lnTo>
                    <a:pt x="905" y="196"/>
                  </a:lnTo>
                  <a:lnTo>
                    <a:pt x="907" y="194"/>
                  </a:lnTo>
                  <a:lnTo>
                    <a:pt x="909" y="190"/>
                  </a:lnTo>
                  <a:lnTo>
                    <a:pt x="910" y="187"/>
                  </a:lnTo>
                  <a:lnTo>
                    <a:pt x="912" y="188"/>
                  </a:lnTo>
                  <a:lnTo>
                    <a:pt x="914" y="184"/>
                  </a:lnTo>
                  <a:lnTo>
                    <a:pt x="916" y="182"/>
                  </a:lnTo>
                  <a:lnTo>
                    <a:pt x="918" y="182"/>
                  </a:lnTo>
                  <a:lnTo>
                    <a:pt x="920" y="183"/>
                  </a:lnTo>
                  <a:lnTo>
                    <a:pt x="922" y="180"/>
                  </a:lnTo>
                  <a:lnTo>
                    <a:pt x="924" y="178"/>
                  </a:lnTo>
                  <a:lnTo>
                    <a:pt x="926" y="177"/>
                  </a:lnTo>
                  <a:lnTo>
                    <a:pt x="928" y="176"/>
                  </a:lnTo>
                  <a:lnTo>
                    <a:pt x="930" y="175"/>
                  </a:lnTo>
                  <a:lnTo>
                    <a:pt x="931" y="173"/>
                  </a:lnTo>
                  <a:lnTo>
                    <a:pt x="933" y="175"/>
                  </a:lnTo>
                  <a:lnTo>
                    <a:pt x="935" y="174"/>
                  </a:lnTo>
                  <a:lnTo>
                    <a:pt x="937" y="177"/>
                  </a:lnTo>
                  <a:lnTo>
                    <a:pt x="939" y="178"/>
                  </a:lnTo>
                  <a:lnTo>
                    <a:pt x="941" y="176"/>
                  </a:lnTo>
                  <a:lnTo>
                    <a:pt x="943" y="174"/>
                  </a:lnTo>
                  <a:lnTo>
                    <a:pt x="945" y="176"/>
                  </a:lnTo>
                  <a:lnTo>
                    <a:pt x="947" y="175"/>
                  </a:lnTo>
                  <a:lnTo>
                    <a:pt x="949" y="176"/>
                  </a:lnTo>
                  <a:lnTo>
                    <a:pt x="951" y="178"/>
                  </a:lnTo>
                  <a:lnTo>
                    <a:pt x="952" y="179"/>
                  </a:lnTo>
                  <a:lnTo>
                    <a:pt x="954" y="182"/>
                  </a:lnTo>
                  <a:lnTo>
                    <a:pt x="956" y="182"/>
                  </a:lnTo>
                  <a:lnTo>
                    <a:pt x="958" y="183"/>
                  </a:lnTo>
                  <a:lnTo>
                    <a:pt x="960" y="180"/>
                  </a:lnTo>
                  <a:lnTo>
                    <a:pt x="962" y="180"/>
                  </a:lnTo>
                  <a:lnTo>
                    <a:pt x="964" y="179"/>
                  </a:lnTo>
                  <a:lnTo>
                    <a:pt x="966" y="182"/>
                  </a:lnTo>
                  <a:lnTo>
                    <a:pt x="968" y="181"/>
                  </a:lnTo>
                  <a:lnTo>
                    <a:pt x="970" y="180"/>
                  </a:lnTo>
                  <a:lnTo>
                    <a:pt x="972" y="182"/>
                  </a:lnTo>
                  <a:lnTo>
                    <a:pt x="973" y="183"/>
                  </a:lnTo>
                  <a:lnTo>
                    <a:pt x="975" y="183"/>
                  </a:lnTo>
                  <a:lnTo>
                    <a:pt x="977" y="183"/>
                  </a:lnTo>
                  <a:lnTo>
                    <a:pt x="979" y="183"/>
                  </a:lnTo>
                  <a:lnTo>
                    <a:pt x="981" y="184"/>
                  </a:lnTo>
                  <a:lnTo>
                    <a:pt x="983" y="180"/>
                  </a:lnTo>
                  <a:lnTo>
                    <a:pt x="985" y="182"/>
                  </a:lnTo>
                  <a:lnTo>
                    <a:pt x="987" y="183"/>
                  </a:lnTo>
                  <a:lnTo>
                    <a:pt x="989" y="183"/>
                  </a:lnTo>
                  <a:lnTo>
                    <a:pt x="991" y="185"/>
                  </a:lnTo>
                  <a:lnTo>
                    <a:pt x="993" y="184"/>
                  </a:lnTo>
                  <a:lnTo>
                    <a:pt x="994" y="183"/>
                  </a:lnTo>
                  <a:lnTo>
                    <a:pt x="996" y="182"/>
                  </a:lnTo>
                  <a:lnTo>
                    <a:pt x="998" y="182"/>
                  </a:lnTo>
                  <a:lnTo>
                    <a:pt x="1000" y="178"/>
                  </a:lnTo>
                  <a:lnTo>
                    <a:pt x="1002" y="178"/>
                  </a:lnTo>
                  <a:lnTo>
                    <a:pt x="1004" y="179"/>
                  </a:lnTo>
                  <a:lnTo>
                    <a:pt x="1006" y="180"/>
                  </a:lnTo>
                  <a:lnTo>
                    <a:pt x="1008" y="184"/>
                  </a:lnTo>
                  <a:lnTo>
                    <a:pt x="1010" y="181"/>
                  </a:lnTo>
                  <a:lnTo>
                    <a:pt x="1012" y="182"/>
                  </a:lnTo>
                  <a:lnTo>
                    <a:pt x="1013" y="178"/>
                  </a:lnTo>
                  <a:lnTo>
                    <a:pt x="1015" y="177"/>
                  </a:lnTo>
                  <a:lnTo>
                    <a:pt x="1017" y="179"/>
                  </a:lnTo>
                  <a:lnTo>
                    <a:pt x="1019" y="178"/>
                  </a:lnTo>
                  <a:lnTo>
                    <a:pt x="1021" y="179"/>
                  </a:lnTo>
                  <a:lnTo>
                    <a:pt x="1023" y="178"/>
                  </a:lnTo>
                  <a:lnTo>
                    <a:pt x="1025" y="179"/>
                  </a:lnTo>
                  <a:lnTo>
                    <a:pt x="1027" y="180"/>
                  </a:lnTo>
                  <a:lnTo>
                    <a:pt x="1029" y="180"/>
                  </a:lnTo>
                  <a:lnTo>
                    <a:pt x="1031" y="180"/>
                  </a:lnTo>
                  <a:lnTo>
                    <a:pt x="1033" y="178"/>
                  </a:lnTo>
                  <a:lnTo>
                    <a:pt x="1034" y="178"/>
                  </a:lnTo>
                  <a:lnTo>
                    <a:pt x="1036" y="179"/>
                  </a:lnTo>
                  <a:lnTo>
                    <a:pt x="1038" y="178"/>
                  </a:lnTo>
                  <a:lnTo>
                    <a:pt x="1040" y="178"/>
                  </a:lnTo>
                  <a:lnTo>
                    <a:pt x="1042" y="177"/>
                  </a:lnTo>
                  <a:lnTo>
                    <a:pt x="1044" y="174"/>
                  </a:lnTo>
                  <a:lnTo>
                    <a:pt x="1046" y="172"/>
                  </a:lnTo>
                  <a:lnTo>
                    <a:pt x="1048" y="170"/>
                  </a:lnTo>
                  <a:lnTo>
                    <a:pt x="1050" y="166"/>
                  </a:lnTo>
                  <a:lnTo>
                    <a:pt x="1052" y="162"/>
                  </a:lnTo>
                  <a:lnTo>
                    <a:pt x="1054" y="160"/>
                  </a:lnTo>
                  <a:lnTo>
                    <a:pt x="1055" y="161"/>
                  </a:lnTo>
                  <a:lnTo>
                    <a:pt x="1057" y="160"/>
                  </a:lnTo>
                  <a:lnTo>
                    <a:pt x="1059" y="160"/>
                  </a:lnTo>
                  <a:lnTo>
                    <a:pt x="1061" y="157"/>
                  </a:lnTo>
                  <a:lnTo>
                    <a:pt x="1063" y="152"/>
                  </a:lnTo>
                  <a:lnTo>
                    <a:pt x="1065" y="149"/>
                  </a:lnTo>
                  <a:lnTo>
                    <a:pt x="1067" y="150"/>
                  </a:lnTo>
                  <a:lnTo>
                    <a:pt x="1069" y="147"/>
                  </a:lnTo>
                  <a:lnTo>
                    <a:pt x="1071" y="150"/>
                  </a:lnTo>
                  <a:lnTo>
                    <a:pt x="1073" y="156"/>
                  </a:lnTo>
                  <a:lnTo>
                    <a:pt x="1075" y="157"/>
                  </a:lnTo>
                  <a:lnTo>
                    <a:pt x="1076" y="158"/>
                  </a:lnTo>
                  <a:lnTo>
                    <a:pt x="1078" y="160"/>
                  </a:lnTo>
                  <a:lnTo>
                    <a:pt x="1080" y="161"/>
                  </a:lnTo>
                  <a:lnTo>
                    <a:pt x="1082" y="160"/>
                  </a:lnTo>
                  <a:lnTo>
                    <a:pt x="1084" y="161"/>
                  </a:lnTo>
                  <a:lnTo>
                    <a:pt x="1086" y="163"/>
                  </a:lnTo>
                  <a:lnTo>
                    <a:pt x="1088" y="164"/>
                  </a:lnTo>
                  <a:lnTo>
                    <a:pt x="1090" y="166"/>
                  </a:lnTo>
                  <a:lnTo>
                    <a:pt x="1092" y="169"/>
                  </a:lnTo>
                  <a:lnTo>
                    <a:pt x="1094" y="172"/>
                  </a:lnTo>
                  <a:lnTo>
                    <a:pt x="1096" y="175"/>
                  </a:lnTo>
                  <a:lnTo>
                    <a:pt x="1097" y="176"/>
                  </a:lnTo>
                  <a:lnTo>
                    <a:pt x="1099" y="179"/>
                  </a:lnTo>
                  <a:lnTo>
                    <a:pt x="1101" y="178"/>
                  </a:lnTo>
                  <a:lnTo>
                    <a:pt x="1103" y="177"/>
                  </a:lnTo>
                  <a:lnTo>
                    <a:pt x="1105" y="179"/>
                  </a:lnTo>
                  <a:lnTo>
                    <a:pt x="1107" y="180"/>
                  </a:lnTo>
                  <a:lnTo>
                    <a:pt x="1109" y="181"/>
                  </a:lnTo>
                  <a:lnTo>
                    <a:pt x="1111" y="182"/>
                  </a:lnTo>
                  <a:lnTo>
                    <a:pt x="1113" y="183"/>
                  </a:lnTo>
                  <a:lnTo>
                    <a:pt x="1115" y="179"/>
                  </a:lnTo>
                  <a:lnTo>
                    <a:pt x="1117" y="178"/>
                  </a:lnTo>
                  <a:lnTo>
                    <a:pt x="1118" y="178"/>
                  </a:lnTo>
                  <a:lnTo>
                    <a:pt x="1120" y="178"/>
                  </a:lnTo>
                  <a:lnTo>
                    <a:pt x="1122" y="178"/>
                  </a:lnTo>
                  <a:lnTo>
                    <a:pt x="1124" y="181"/>
                  </a:lnTo>
                  <a:lnTo>
                    <a:pt x="1126" y="179"/>
                  </a:lnTo>
                  <a:lnTo>
                    <a:pt x="1128" y="180"/>
                  </a:lnTo>
                  <a:lnTo>
                    <a:pt x="1130" y="182"/>
                  </a:lnTo>
                  <a:lnTo>
                    <a:pt x="1132" y="179"/>
                  </a:lnTo>
                  <a:lnTo>
                    <a:pt x="1134" y="178"/>
                  </a:lnTo>
                  <a:lnTo>
                    <a:pt x="1136" y="176"/>
                  </a:lnTo>
                  <a:lnTo>
                    <a:pt x="1138" y="177"/>
                  </a:lnTo>
                  <a:lnTo>
                    <a:pt x="1139" y="177"/>
                  </a:lnTo>
                  <a:lnTo>
                    <a:pt x="1141" y="178"/>
                  </a:lnTo>
                  <a:lnTo>
                    <a:pt x="1143" y="177"/>
                  </a:lnTo>
                  <a:lnTo>
                    <a:pt x="1145" y="175"/>
                  </a:lnTo>
                  <a:lnTo>
                    <a:pt x="1147" y="173"/>
                  </a:lnTo>
                  <a:lnTo>
                    <a:pt x="1149" y="167"/>
                  </a:lnTo>
                  <a:lnTo>
                    <a:pt x="1151" y="158"/>
                  </a:lnTo>
                  <a:lnTo>
                    <a:pt x="1153" y="145"/>
                  </a:lnTo>
                  <a:lnTo>
                    <a:pt x="1155" y="126"/>
                  </a:lnTo>
                  <a:lnTo>
                    <a:pt x="1157" y="106"/>
                  </a:lnTo>
                  <a:lnTo>
                    <a:pt x="1158" y="88"/>
                  </a:lnTo>
                  <a:lnTo>
                    <a:pt x="1160" y="77"/>
                  </a:lnTo>
                  <a:lnTo>
                    <a:pt x="1162" y="72"/>
                  </a:lnTo>
                  <a:lnTo>
                    <a:pt x="1164" y="68"/>
                  </a:lnTo>
                  <a:lnTo>
                    <a:pt x="1166" y="70"/>
                  </a:lnTo>
                  <a:lnTo>
                    <a:pt x="1168" y="71"/>
                  </a:lnTo>
                  <a:lnTo>
                    <a:pt x="1170" y="79"/>
                  </a:lnTo>
                  <a:lnTo>
                    <a:pt x="1172" y="84"/>
                  </a:lnTo>
                  <a:lnTo>
                    <a:pt x="1174" y="87"/>
                  </a:lnTo>
                  <a:lnTo>
                    <a:pt x="1176" y="87"/>
                  </a:lnTo>
                  <a:lnTo>
                    <a:pt x="1178" y="83"/>
                  </a:lnTo>
                  <a:lnTo>
                    <a:pt x="1179" y="83"/>
                  </a:lnTo>
                  <a:lnTo>
                    <a:pt x="1181" y="83"/>
                  </a:lnTo>
                  <a:lnTo>
                    <a:pt x="1183" y="85"/>
                  </a:lnTo>
                  <a:lnTo>
                    <a:pt x="1185" y="93"/>
                  </a:lnTo>
                  <a:lnTo>
                    <a:pt x="1187" y="105"/>
                  </a:lnTo>
                  <a:lnTo>
                    <a:pt x="1189" y="113"/>
                  </a:lnTo>
                  <a:lnTo>
                    <a:pt x="1191" y="112"/>
                  </a:lnTo>
                  <a:lnTo>
                    <a:pt x="1193" y="100"/>
                  </a:lnTo>
                  <a:lnTo>
                    <a:pt x="1195" y="86"/>
                  </a:lnTo>
                  <a:lnTo>
                    <a:pt x="1197" y="79"/>
                  </a:lnTo>
                  <a:lnTo>
                    <a:pt x="1199" y="89"/>
                  </a:lnTo>
                  <a:lnTo>
                    <a:pt x="1200" y="109"/>
                  </a:lnTo>
                  <a:lnTo>
                    <a:pt x="1202" y="133"/>
                  </a:lnTo>
                  <a:lnTo>
                    <a:pt x="1204" y="152"/>
                  </a:lnTo>
                  <a:lnTo>
                    <a:pt x="1206" y="165"/>
                  </a:lnTo>
                  <a:lnTo>
                    <a:pt x="1208" y="167"/>
                  </a:lnTo>
                  <a:lnTo>
                    <a:pt x="1210" y="167"/>
                  </a:lnTo>
                  <a:lnTo>
                    <a:pt x="1212" y="171"/>
                  </a:lnTo>
                  <a:lnTo>
                    <a:pt x="1214" y="176"/>
                  </a:lnTo>
                  <a:lnTo>
                    <a:pt x="1216" y="180"/>
                  </a:lnTo>
                  <a:lnTo>
                    <a:pt x="1218" y="187"/>
                  </a:lnTo>
                  <a:lnTo>
                    <a:pt x="1220" y="185"/>
                  </a:lnTo>
                  <a:lnTo>
                    <a:pt x="1221" y="186"/>
                  </a:lnTo>
                  <a:lnTo>
                    <a:pt x="1223" y="184"/>
                  </a:lnTo>
                  <a:lnTo>
                    <a:pt x="1225" y="184"/>
                  </a:lnTo>
                  <a:lnTo>
                    <a:pt x="1227" y="183"/>
                  </a:lnTo>
                  <a:lnTo>
                    <a:pt x="1229" y="182"/>
                  </a:lnTo>
                  <a:lnTo>
                    <a:pt x="1231" y="182"/>
                  </a:lnTo>
                  <a:lnTo>
                    <a:pt x="1233" y="184"/>
                  </a:lnTo>
                  <a:lnTo>
                    <a:pt x="1235" y="184"/>
                  </a:lnTo>
                  <a:lnTo>
                    <a:pt x="1237" y="185"/>
                  </a:lnTo>
                  <a:lnTo>
                    <a:pt x="1239" y="185"/>
                  </a:lnTo>
                  <a:lnTo>
                    <a:pt x="1241" y="183"/>
                  </a:lnTo>
                  <a:lnTo>
                    <a:pt x="1242" y="183"/>
                  </a:lnTo>
                  <a:lnTo>
                    <a:pt x="1244" y="182"/>
                  </a:lnTo>
                  <a:lnTo>
                    <a:pt x="1246" y="181"/>
                  </a:lnTo>
                  <a:lnTo>
                    <a:pt x="1248" y="180"/>
                  </a:lnTo>
                  <a:lnTo>
                    <a:pt x="1250" y="183"/>
                  </a:lnTo>
                  <a:lnTo>
                    <a:pt x="1252" y="183"/>
                  </a:lnTo>
                  <a:lnTo>
                    <a:pt x="1254" y="188"/>
                  </a:lnTo>
                  <a:lnTo>
                    <a:pt x="1256" y="187"/>
                  </a:lnTo>
                  <a:lnTo>
                    <a:pt x="1258" y="186"/>
                  </a:lnTo>
                  <a:lnTo>
                    <a:pt x="1260" y="184"/>
                  </a:lnTo>
                  <a:lnTo>
                    <a:pt x="1262" y="185"/>
                  </a:lnTo>
                  <a:lnTo>
                    <a:pt x="1263" y="187"/>
                  </a:lnTo>
                  <a:lnTo>
                    <a:pt x="1265" y="188"/>
                  </a:lnTo>
                  <a:lnTo>
                    <a:pt x="1267" y="190"/>
                  </a:lnTo>
                  <a:lnTo>
                    <a:pt x="1269" y="193"/>
                  </a:lnTo>
                  <a:lnTo>
                    <a:pt x="1271" y="192"/>
                  </a:lnTo>
                  <a:lnTo>
                    <a:pt x="1273" y="191"/>
                  </a:lnTo>
                  <a:lnTo>
                    <a:pt x="1275" y="191"/>
                  </a:lnTo>
                  <a:lnTo>
                    <a:pt x="1277" y="193"/>
                  </a:lnTo>
                  <a:lnTo>
                    <a:pt x="1279" y="192"/>
                  </a:lnTo>
                  <a:lnTo>
                    <a:pt x="1281" y="193"/>
                  </a:lnTo>
                  <a:lnTo>
                    <a:pt x="1282" y="196"/>
                  </a:lnTo>
                  <a:lnTo>
                    <a:pt x="1284" y="196"/>
                  </a:lnTo>
                  <a:lnTo>
                    <a:pt x="1286" y="197"/>
                  </a:lnTo>
                  <a:lnTo>
                    <a:pt x="1288" y="198"/>
                  </a:lnTo>
                  <a:lnTo>
                    <a:pt x="1290" y="200"/>
                  </a:lnTo>
                  <a:lnTo>
                    <a:pt x="1292" y="198"/>
                  </a:lnTo>
                  <a:lnTo>
                    <a:pt x="1294" y="198"/>
                  </a:lnTo>
                  <a:lnTo>
                    <a:pt x="1296" y="198"/>
                  </a:lnTo>
                  <a:lnTo>
                    <a:pt x="1298" y="197"/>
                  </a:lnTo>
                  <a:lnTo>
                    <a:pt x="1300" y="196"/>
                  </a:lnTo>
                  <a:lnTo>
                    <a:pt x="1302" y="199"/>
                  </a:lnTo>
                  <a:lnTo>
                    <a:pt x="1303" y="200"/>
                  </a:lnTo>
                  <a:lnTo>
                    <a:pt x="1305" y="202"/>
                  </a:lnTo>
                  <a:lnTo>
                    <a:pt x="1307" y="204"/>
                  </a:lnTo>
                  <a:lnTo>
                    <a:pt x="1309" y="202"/>
                  </a:lnTo>
                  <a:lnTo>
                    <a:pt x="1311" y="202"/>
                  </a:lnTo>
                  <a:lnTo>
                    <a:pt x="1313" y="200"/>
                  </a:lnTo>
                  <a:lnTo>
                    <a:pt x="1315" y="202"/>
                  </a:lnTo>
                  <a:lnTo>
                    <a:pt x="1317" y="200"/>
                  </a:lnTo>
                  <a:lnTo>
                    <a:pt x="1319" y="199"/>
                  </a:lnTo>
                  <a:lnTo>
                    <a:pt x="1321" y="200"/>
                  </a:lnTo>
                  <a:lnTo>
                    <a:pt x="1323" y="201"/>
                  </a:lnTo>
                  <a:lnTo>
                    <a:pt x="1324" y="201"/>
                  </a:lnTo>
                  <a:lnTo>
                    <a:pt x="1326" y="199"/>
                  </a:lnTo>
                  <a:lnTo>
                    <a:pt x="1328" y="195"/>
                  </a:lnTo>
                  <a:lnTo>
                    <a:pt x="1330" y="194"/>
                  </a:lnTo>
                  <a:lnTo>
                    <a:pt x="1332" y="194"/>
                  </a:lnTo>
                  <a:lnTo>
                    <a:pt x="1334" y="196"/>
                  </a:lnTo>
                  <a:lnTo>
                    <a:pt x="1336" y="194"/>
                  </a:lnTo>
                  <a:lnTo>
                    <a:pt x="1338" y="194"/>
                  </a:lnTo>
                  <a:lnTo>
                    <a:pt x="1340" y="191"/>
                  </a:lnTo>
                  <a:lnTo>
                    <a:pt x="1342" y="189"/>
                  </a:lnTo>
                  <a:lnTo>
                    <a:pt x="1344" y="186"/>
                  </a:lnTo>
                  <a:lnTo>
                    <a:pt x="1345" y="184"/>
                  </a:lnTo>
                  <a:lnTo>
                    <a:pt x="1347" y="182"/>
                  </a:lnTo>
                  <a:lnTo>
                    <a:pt x="1349" y="180"/>
                  </a:lnTo>
                  <a:lnTo>
                    <a:pt x="1351" y="178"/>
                  </a:lnTo>
                  <a:lnTo>
                    <a:pt x="1353" y="179"/>
                  </a:lnTo>
                  <a:lnTo>
                    <a:pt x="1355" y="178"/>
                  </a:lnTo>
                  <a:lnTo>
                    <a:pt x="1357" y="176"/>
                  </a:lnTo>
                  <a:lnTo>
                    <a:pt x="1359" y="173"/>
                  </a:lnTo>
                  <a:lnTo>
                    <a:pt x="1361" y="173"/>
                  </a:lnTo>
                  <a:lnTo>
                    <a:pt x="1363" y="171"/>
                  </a:lnTo>
                  <a:lnTo>
                    <a:pt x="1365" y="170"/>
                  </a:lnTo>
                  <a:lnTo>
                    <a:pt x="1366" y="169"/>
                  </a:lnTo>
                  <a:lnTo>
                    <a:pt x="1368" y="169"/>
                  </a:lnTo>
                  <a:lnTo>
                    <a:pt x="1370" y="170"/>
                  </a:lnTo>
                  <a:lnTo>
                    <a:pt x="1372" y="171"/>
                  </a:lnTo>
                  <a:lnTo>
                    <a:pt x="1374" y="171"/>
                  </a:lnTo>
                  <a:lnTo>
                    <a:pt x="1376" y="170"/>
                  </a:lnTo>
                  <a:lnTo>
                    <a:pt x="1378" y="173"/>
                  </a:lnTo>
                  <a:lnTo>
                    <a:pt x="1380" y="173"/>
                  </a:lnTo>
                  <a:lnTo>
                    <a:pt x="1382" y="173"/>
                  </a:lnTo>
                  <a:lnTo>
                    <a:pt x="1384" y="171"/>
                  </a:lnTo>
                  <a:lnTo>
                    <a:pt x="1386" y="173"/>
                  </a:lnTo>
                  <a:lnTo>
                    <a:pt x="1387" y="173"/>
                  </a:lnTo>
                  <a:lnTo>
                    <a:pt x="1389" y="174"/>
                  </a:lnTo>
                  <a:lnTo>
                    <a:pt x="1391" y="174"/>
                  </a:lnTo>
                  <a:lnTo>
                    <a:pt x="1393" y="174"/>
                  </a:lnTo>
                  <a:lnTo>
                    <a:pt x="1395" y="176"/>
                  </a:lnTo>
                  <a:lnTo>
                    <a:pt x="1397" y="177"/>
                  </a:lnTo>
                  <a:lnTo>
                    <a:pt x="1399" y="175"/>
                  </a:lnTo>
                  <a:lnTo>
                    <a:pt x="1401" y="176"/>
                  </a:lnTo>
                  <a:lnTo>
                    <a:pt x="1403" y="177"/>
                  </a:lnTo>
                  <a:lnTo>
                    <a:pt x="1405" y="178"/>
                  </a:lnTo>
                  <a:lnTo>
                    <a:pt x="1406" y="178"/>
                  </a:lnTo>
                  <a:lnTo>
                    <a:pt x="1408" y="180"/>
                  </a:lnTo>
                  <a:lnTo>
                    <a:pt x="1410" y="180"/>
                  </a:lnTo>
                  <a:lnTo>
                    <a:pt x="1412" y="180"/>
                  </a:lnTo>
                  <a:lnTo>
                    <a:pt x="1414" y="178"/>
                  </a:lnTo>
                  <a:lnTo>
                    <a:pt x="1416" y="179"/>
                  </a:lnTo>
                  <a:lnTo>
                    <a:pt x="1418" y="181"/>
                  </a:lnTo>
                  <a:lnTo>
                    <a:pt x="1420" y="179"/>
                  </a:lnTo>
                  <a:lnTo>
                    <a:pt x="1422" y="182"/>
                  </a:lnTo>
                  <a:lnTo>
                    <a:pt x="1424" y="182"/>
                  </a:lnTo>
                  <a:lnTo>
                    <a:pt x="1426" y="182"/>
                  </a:lnTo>
                  <a:lnTo>
                    <a:pt x="1427" y="181"/>
                  </a:lnTo>
                  <a:lnTo>
                    <a:pt x="1429" y="180"/>
                  </a:lnTo>
                  <a:lnTo>
                    <a:pt x="1431" y="182"/>
                  </a:lnTo>
                  <a:lnTo>
                    <a:pt x="1433" y="183"/>
                  </a:lnTo>
                  <a:lnTo>
                    <a:pt x="1435" y="183"/>
                  </a:lnTo>
                  <a:lnTo>
                    <a:pt x="1437" y="180"/>
                  </a:lnTo>
                  <a:lnTo>
                    <a:pt x="1439" y="180"/>
                  </a:lnTo>
                  <a:lnTo>
                    <a:pt x="1441" y="183"/>
                  </a:lnTo>
                  <a:lnTo>
                    <a:pt x="1443" y="183"/>
                  </a:lnTo>
                  <a:lnTo>
                    <a:pt x="1445" y="183"/>
                  </a:lnTo>
                  <a:lnTo>
                    <a:pt x="1447" y="180"/>
                  </a:lnTo>
                  <a:lnTo>
                    <a:pt x="1448" y="182"/>
                  </a:lnTo>
                  <a:lnTo>
                    <a:pt x="1450" y="181"/>
                  </a:lnTo>
                  <a:lnTo>
                    <a:pt x="1452" y="181"/>
                  </a:lnTo>
                  <a:lnTo>
                    <a:pt x="1454" y="181"/>
                  </a:lnTo>
                  <a:lnTo>
                    <a:pt x="1456" y="183"/>
                  </a:lnTo>
                  <a:lnTo>
                    <a:pt x="1458" y="182"/>
                  </a:lnTo>
                  <a:lnTo>
                    <a:pt x="1460" y="183"/>
                  </a:lnTo>
                  <a:lnTo>
                    <a:pt x="1462" y="182"/>
                  </a:lnTo>
                  <a:lnTo>
                    <a:pt x="1464" y="180"/>
                  </a:lnTo>
                  <a:lnTo>
                    <a:pt x="1466" y="181"/>
                  </a:lnTo>
                  <a:lnTo>
                    <a:pt x="1468" y="180"/>
                  </a:lnTo>
                  <a:lnTo>
                    <a:pt x="1469" y="176"/>
                  </a:lnTo>
                  <a:lnTo>
                    <a:pt x="1471" y="177"/>
                  </a:lnTo>
                  <a:lnTo>
                    <a:pt x="1473" y="177"/>
                  </a:lnTo>
                  <a:lnTo>
                    <a:pt x="1475" y="181"/>
                  </a:lnTo>
                  <a:lnTo>
                    <a:pt x="1477" y="180"/>
                  </a:lnTo>
                  <a:lnTo>
                    <a:pt x="1479" y="178"/>
                  </a:lnTo>
                  <a:lnTo>
                    <a:pt x="1481" y="177"/>
                  </a:lnTo>
                  <a:lnTo>
                    <a:pt x="1483" y="174"/>
                  </a:lnTo>
                  <a:lnTo>
                    <a:pt x="1485" y="172"/>
                  </a:lnTo>
                  <a:lnTo>
                    <a:pt x="1487" y="168"/>
                  </a:lnTo>
                  <a:lnTo>
                    <a:pt x="1489" y="168"/>
                  </a:lnTo>
                  <a:lnTo>
                    <a:pt x="1490" y="168"/>
                  </a:lnTo>
                  <a:lnTo>
                    <a:pt x="1492" y="166"/>
                  </a:lnTo>
                  <a:lnTo>
                    <a:pt x="1494" y="165"/>
                  </a:lnTo>
                  <a:lnTo>
                    <a:pt x="1496" y="163"/>
                  </a:lnTo>
                  <a:lnTo>
                    <a:pt x="1498" y="161"/>
                  </a:lnTo>
                  <a:lnTo>
                    <a:pt x="1500" y="159"/>
                  </a:lnTo>
                  <a:lnTo>
                    <a:pt x="1502" y="157"/>
                  </a:lnTo>
                  <a:lnTo>
                    <a:pt x="1504" y="152"/>
                  </a:lnTo>
                  <a:lnTo>
                    <a:pt x="1506" y="152"/>
                  </a:lnTo>
                  <a:lnTo>
                    <a:pt x="1508" y="156"/>
                  </a:lnTo>
                  <a:lnTo>
                    <a:pt x="1510" y="157"/>
                  </a:lnTo>
                  <a:lnTo>
                    <a:pt x="1511" y="161"/>
                  </a:lnTo>
                  <a:lnTo>
                    <a:pt x="1513" y="162"/>
                  </a:lnTo>
                  <a:lnTo>
                    <a:pt x="1515" y="161"/>
                  </a:lnTo>
                  <a:lnTo>
                    <a:pt x="1517" y="163"/>
                  </a:lnTo>
                  <a:lnTo>
                    <a:pt x="1519" y="167"/>
                  </a:lnTo>
                  <a:lnTo>
                    <a:pt x="1521" y="168"/>
                  </a:lnTo>
                  <a:lnTo>
                    <a:pt x="1523" y="168"/>
                  </a:lnTo>
                  <a:lnTo>
                    <a:pt x="1525" y="167"/>
                  </a:lnTo>
                  <a:lnTo>
                    <a:pt x="1527" y="170"/>
                  </a:lnTo>
                  <a:lnTo>
                    <a:pt x="1529" y="173"/>
                  </a:lnTo>
                  <a:lnTo>
                    <a:pt x="1530" y="177"/>
                  </a:lnTo>
                  <a:lnTo>
                    <a:pt x="1532" y="178"/>
                  </a:lnTo>
                  <a:lnTo>
                    <a:pt x="1534" y="181"/>
                  </a:lnTo>
                  <a:lnTo>
                    <a:pt x="1536" y="182"/>
                  </a:lnTo>
                  <a:lnTo>
                    <a:pt x="1538" y="184"/>
                  </a:lnTo>
                  <a:lnTo>
                    <a:pt x="1540" y="184"/>
                  </a:lnTo>
                  <a:lnTo>
                    <a:pt x="1542" y="185"/>
                  </a:lnTo>
                  <a:lnTo>
                    <a:pt x="1544" y="186"/>
                  </a:lnTo>
                  <a:lnTo>
                    <a:pt x="1546" y="187"/>
                  </a:lnTo>
                  <a:lnTo>
                    <a:pt x="1548" y="189"/>
                  </a:lnTo>
                  <a:lnTo>
                    <a:pt x="1550" y="189"/>
                  </a:lnTo>
                  <a:lnTo>
                    <a:pt x="1551" y="186"/>
                  </a:lnTo>
                  <a:lnTo>
                    <a:pt x="1553" y="187"/>
                  </a:lnTo>
                  <a:lnTo>
                    <a:pt x="1555" y="185"/>
                  </a:lnTo>
                  <a:lnTo>
                    <a:pt x="1557" y="184"/>
                  </a:lnTo>
                  <a:lnTo>
                    <a:pt x="1559" y="187"/>
                  </a:lnTo>
                  <a:lnTo>
                    <a:pt x="1561" y="183"/>
                  </a:lnTo>
                  <a:lnTo>
                    <a:pt x="1563" y="186"/>
                  </a:lnTo>
                  <a:lnTo>
                    <a:pt x="1565" y="185"/>
                  </a:lnTo>
                  <a:lnTo>
                    <a:pt x="1567" y="187"/>
                  </a:lnTo>
                  <a:lnTo>
                    <a:pt x="1569" y="185"/>
                  </a:lnTo>
                  <a:lnTo>
                    <a:pt x="1571" y="185"/>
                  </a:lnTo>
                  <a:lnTo>
                    <a:pt x="1572" y="183"/>
                  </a:lnTo>
                  <a:lnTo>
                    <a:pt x="1574" y="183"/>
                  </a:lnTo>
                  <a:lnTo>
                    <a:pt x="1576" y="183"/>
                  </a:lnTo>
                  <a:lnTo>
                    <a:pt x="1578" y="182"/>
                  </a:lnTo>
                  <a:lnTo>
                    <a:pt x="1580" y="181"/>
                  </a:lnTo>
                  <a:lnTo>
                    <a:pt x="1582" y="180"/>
                  </a:lnTo>
                  <a:lnTo>
                    <a:pt x="1584" y="178"/>
                  </a:lnTo>
                  <a:lnTo>
                    <a:pt x="1586" y="171"/>
                  </a:lnTo>
                  <a:lnTo>
                    <a:pt x="1588" y="160"/>
                  </a:lnTo>
                  <a:lnTo>
                    <a:pt x="1590" y="149"/>
                  </a:lnTo>
                  <a:lnTo>
                    <a:pt x="1592" y="130"/>
                  </a:lnTo>
                  <a:lnTo>
                    <a:pt x="1593" y="108"/>
                  </a:lnTo>
                  <a:lnTo>
                    <a:pt x="1595" y="88"/>
                  </a:lnTo>
                  <a:lnTo>
                    <a:pt x="1597" y="71"/>
                  </a:lnTo>
                  <a:lnTo>
                    <a:pt x="1599" y="61"/>
                  </a:lnTo>
                  <a:lnTo>
                    <a:pt x="1601" y="58"/>
                  </a:lnTo>
                  <a:lnTo>
                    <a:pt x="1603" y="56"/>
                  </a:lnTo>
                  <a:lnTo>
                    <a:pt x="1605" y="58"/>
                  </a:lnTo>
                  <a:lnTo>
                    <a:pt x="1607" y="67"/>
                  </a:lnTo>
                  <a:lnTo>
                    <a:pt x="1609" y="78"/>
                  </a:lnTo>
                  <a:lnTo>
                    <a:pt x="1611" y="84"/>
                  </a:lnTo>
                  <a:lnTo>
                    <a:pt x="1613" y="88"/>
                  </a:lnTo>
                  <a:lnTo>
                    <a:pt x="1615" y="89"/>
                  </a:lnTo>
                  <a:lnTo>
                    <a:pt x="1617" y="89"/>
                  </a:lnTo>
                  <a:lnTo>
                    <a:pt x="1619" y="87"/>
                  </a:lnTo>
                  <a:lnTo>
                    <a:pt x="1620" y="90"/>
                  </a:lnTo>
                  <a:lnTo>
                    <a:pt x="1622" y="95"/>
                  </a:lnTo>
                  <a:lnTo>
                    <a:pt x="1624" y="110"/>
                  </a:lnTo>
                  <a:lnTo>
                    <a:pt x="1626" y="119"/>
                  </a:lnTo>
                  <a:lnTo>
                    <a:pt x="1628" y="121"/>
                  </a:lnTo>
                  <a:lnTo>
                    <a:pt x="1630" y="110"/>
                  </a:lnTo>
                  <a:lnTo>
                    <a:pt x="1632" y="93"/>
                  </a:lnTo>
                  <a:lnTo>
                    <a:pt x="1634" y="88"/>
                  </a:lnTo>
                  <a:lnTo>
                    <a:pt x="1636" y="99"/>
                  </a:lnTo>
                  <a:lnTo>
                    <a:pt x="1638" y="118"/>
                  </a:lnTo>
                  <a:lnTo>
                    <a:pt x="1639" y="144"/>
                  </a:lnTo>
                  <a:lnTo>
                    <a:pt x="1641" y="162"/>
                  </a:lnTo>
                  <a:lnTo>
                    <a:pt x="1643" y="169"/>
                  </a:lnTo>
                  <a:lnTo>
                    <a:pt x="1645" y="171"/>
                  </a:lnTo>
                  <a:lnTo>
                    <a:pt x="1647" y="171"/>
                  </a:lnTo>
                  <a:lnTo>
                    <a:pt x="1649" y="176"/>
                  </a:lnTo>
                  <a:lnTo>
                    <a:pt x="1651" y="182"/>
                  </a:lnTo>
                  <a:lnTo>
                    <a:pt x="1653" y="191"/>
                  </a:lnTo>
                  <a:lnTo>
                    <a:pt x="1655" y="191"/>
                  </a:lnTo>
                  <a:lnTo>
                    <a:pt x="1657" y="192"/>
                  </a:lnTo>
                  <a:lnTo>
                    <a:pt x="1659" y="191"/>
                  </a:lnTo>
                  <a:lnTo>
                    <a:pt x="1660" y="191"/>
                  </a:lnTo>
                  <a:lnTo>
                    <a:pt x="1662" y="187"/>
                  </a:lnTo>
                  <a:lnTo>
                    <a:pt x="1664" y="189"/>
                  </a:lnTo>
                  <a:lnTo>
                    <a:pt x="1666" y="189"/>
                  </a:lnTo>
                  <a:lnTo>
                    <a:pt x="1668" y="190"/>
                  </a:lnTo>
                  <a:lnTo>
                    <a:pt x="1670" y="190"/>
                  </a:lnTo>
                  <a:lnTo>
                    <a:pt x="1672" y="190"/>
                  </a:lnTo>
                  <a:lnTo>
                    <a:pt x="1674" y="189"/>
                  </a:lnTo>
                  <a:lnTo>
                    <a:pt x="1676" y="184"/>
                  </a:lnTo>
                  <a:lnTo>
                    <a:pt x="1678" y="186"/>
                  </a:lnTo>
                  <a:lnTo>
                    <a:pt x="1680" y="186"/>
                  </a:lnTo>
                  <a:lnTo>
                    <a:pt x="1681" y="186"/>
                  </a:lnTo>
                  <a:lnTo>
                    <a:pt x="1683" y="188"/>
                  </a:lnTo>
                  <a:lnTo>
                    <a:pt x="1685" y="190"/>
                  </a:lnTo>
                  <a:lnTo>
                    <a:pt x="1687" y="192"/>
                  </a:lnTo>
                  <a:lnTo>
                    <a:pt x="1689" y="194"/>
                  </a:lnTo>
                  <a:lnTo>
                    <a:pt x="1691" y="194"/>
                  </a:lnTo>
                  <a:lnTo>
                    <a:pt x="1693" y="193"/>
                  </a:lnTo>
                  <a:lnTo>
                    <a:pt x="1695" y="191"/>
                  </a:lnTo>
                  <a:lnTo>
                    <a:pt x="1697" y="191"/>
                  </a:lnTo>
                  <a:lnTo>
                    <a:pt x="1699" y="193"/>
                  </a:lnTo>
                  <a:lnTo>
                    <a:pt x="1701" y="193"/>
                  </a:lnTo>
                  <a:lnTo>
                    <a:pt x="1702" y="196"/>
                  </a:lnTo>
                  <a:lnTo>
                    <a:pt x="1704" y="197"/>
                  </a:lnTo>
                  <a:lnTo>
                    <a:pt x="1706" y="197"/>
                  </a:lnTo>
                  <a:lnTo>
                    <a:pt x="1708" y="195"/>
                  </a:lnTo>
                  <a:lnTo>
                    <a:pt x="1710" y="197"/>
                  </a:lnTo>
                  <a:lnTo>
                    <a:pt x="1712" y="197"/>
                  </a:lnTo>
                  <a:lnTo>
                    <a:pt x="1714" y="196"/>
                  </a:lnTo>
                  <a:lnTo>
                    <a:pt x="1716" y="197"/>
                  </a:lnTo>
                  <a:lnTo>
                    <a:pt x="1718" y="199"/>
                  </a:lnTo>
                  <a:lnTo>
                    <a:pt x="1720" y="199"/>
                  </a:lnTo>
                  <a:lnTo>
                    <a:pt x="1722" y="199"/>
                  </a:lnTo>
                  <a:lnTo>
                    <a:pt x="1723" y="203"/>
                  </a:lnTo>
                  <a:lnTo>
                    <a:pt x="1725" y="204"/>
                  </a:lnTo>
                  <a:lnTo>
                    <a:pt x="1727" y="203"/>
                  </a:lnTo>
                  <a:lnTo>
                    <a:pt x="1729" y="205"/>
                  </a:lnTo>
                  <a:lnTo>
                    <a:pt x="1731" y="205"/>
                  </a:lnTo>
                  <a:lnTo>
                    <a:pt x="1733" y="205"/>
                  </a:lnTo>
                  <a:lnTo>
                    <a:pt x="1735" y="205"/>
                  </a:lnTo>
                  <a:lnTo>
                    <a:pt x="1737" y="207"/>
                  </a:lnTo>
                  <a:lnTo>
                    <a:pt x="1739" y="207"/>
                  </a:lnTo>
                  <a:lnTo>
                    <a:pt x="1741" y="206"/>
                  </a:lnTo>
                  <a:lnTo>
                    <a:pt x="1743" y="206"/>
                  </a:lnTo>
                  <a:lnTo>
                    <a:pt x="1744" y="206"/>
                  </a:lnTo>
                  <a:lnTo>
                    <a:pt x="1746" y="205"/>
                  </a:lnTo>
                  <a:lnTo>
                    <a:pt x="1748" y="202"/>
                  </a:lnTo>
                  <a:lnTo>
                    <a:pt x="1750" y="201"/>
                  </a:lnTo>
                  <a:lnTo>
                    <a:pt x="1752" y="203"/>
                  </a:lnTo>
                  <a:lnTo>
                    <a:pt x="1754" y="203"/>
                  </a:lnTo>
                  <a:lnTo>
                    <a:pt x="1756" y="205"/>
                  </a:lnTo>
                  <a:lnTo>
                    <a:pt x="1758" y="204"/>
                  </a:lnTo>
                  <a:lnTo>
                    <a:pt x="1760" y="204"/>
                  </a:lnTo>
                  <a:lnTo>
                    <a:pt x="1762" y="202"/>
                  </a:lnTo>
                  <a:lnTo>
                    <a:pt x="1763" y="203"/>
                  </a:lnTo>
                  <a:lnTo>
                    <a:pt x="1765" y="201"/>
                  </a:lnTo>
                  <a:lnTo>
                    <a:pt x="1767" y="201"/>
                  </a:lnTo>
                  <a:lnTo>
                    <a:pt x="1769" y="199"/>
                  </a:lnTo>
                  <a:lnTo>
                    <a:pt x="1771" y="198"/>
                  </a:lnTo>
                  <a:lnTo>
                    <a:pt x="1773" y="197"/>
                  </a:lnTo>
                  <a:lnTo>
                    <a:pt x="1775" y="197"/>
                  </a:lnTo>
                  <a:lnTo>
                    <a:pt x="1777" y="195"/>
                  </a:lnTo>
                  <a:lnTo>
                    <a:pt x="1779" y="195"/>
                  </a:lnTo>
                  <a:lnTo>
                    <a:pt x="1781" y="190"/>
                  </a:lnTo>
                  <a:lnTo>
                    <a:pt x="1783" y="188"/>
                  </a:lnTo>
                  <a:lnTo>
                    <a:pt x="1784" y="182"/>
                  </a:lnTo>
                  <a:lnTo>
                    <a:pt x="1786" y="184"/>
                  </a:lnTo>
                  <a:lnTo>
                    <a:pt x="1788" y="184"/>
                  </a:lnTo>
                  <a:lnTo>
                    <a:pt x="1790" y="183"/>
                  </a:lnTo>
                  <a:lnTo>
                    <a:pt x="1792" y="181"/>
                  </a:lnTo>
                  <a:lnTo>
                    <a:pt x="1794" y="179"/>
                  </a:lnTo>
                  <a:lnTo>
                    <a:pt x="1796" y="179"/>
                  </a:lnTo>
                  <a:lnTo>
                    <a:pt x="1798" y="177"/>
                  </a:lnTo>
                  <a:lnTo>
                    <a:pt x="1800" y="174"/>
                  </a:lnTo>
                  <a:lnTo>
                    <a:pt x="1802" y="174"/>
                  </a:lnTo>
                  <a:lnTo>
                    <a:pt x="1804" y="175"/>
                  </a:lnTo>
                  <a:lnTo>
                    <a:pt x="1805" y="174"/>
                  </a:lnTo>
                  <a:lnTo>
                    <a:pt x="1807" y="175"/>
                  </a:lnTo>
                  <a:lnTo>
                    <a:pt x="1809" y="177"/>
                  </a:lnTo>
                  <a:lnTo>
                    <a:pt x="1811" y="174"/>
                  </a:lnTo>
                  <a:lnTo>
                    <a:pt x="1813" y="172"/>
                  </a:lnTo>
                  <a:lnTo>
                    <a:pt x="1815" y="170"/>
                  </a:lnTo>
                  <a:lnTo>
                    <a:pt x="1817" y="174"/>
                  </a:lnTo>
                  <a:lnTo>
                    <a:pt x="1819" y="177"/>
                  </a:lnTo>
                  <a:lnTo>
                    <a:pt x="1821" y="176"/>
                  </a:lnTo>
                  <a:lnTo>
                    <a:pt x="1823" y="178"/>
                  </a:lnTo>
                  <a:lnTo>
                    <a:pt x="1825" y="181"/>
                  </a:lnTo>
                  <a:lnTo>
                    <a:pt x="1826" y="181"/>
                  </a:lnTo>
                  <a:lnTo>
                    <a:pt x="1828" y="181"/>
                  </a:lnTo>
                  <a:lnTo>
                    <a:pt x="1830" y="179"/>
                  </a:lnTo>
                  <a:lnTo>
                    <a:pt x="1832" y="178"/>
                  </a:lnTo>
                  <a:lnTo>
                    <a:pt x="1834" y="177"/>
                  </a:lnTo>
                  <a:lnTo>
                    <a:pt x="1836" y="178"/>
                  </a:lnTo>
                  <a:lnTo>
                    <a:pt x="1838" y="181"/>
                  </a:lnTo>
                  <a:lnTo>
                    <a:pt x="1840" y="180"/>
                  </a:lnTo>
                  <a:lnTo>
                    <a:pt x="1842" y="181"/>
                  </a:lnTo>
                  <a:lnTo>
                    <a:pt x="1844" y="182"/>
                  </a:lnTo>
                  <a:lnTo>
                    <a:pt x="1846" y="184"/>
                  </a:lnTo>
                  <a:lnTo>
                    <a:pt x="1847" y="182"/>
                  </a:lnTo>
                  <a:lnTo>
                    <a:pt x="1849" y="178"/>
                  </a:lnTo>
                  <a:lnTo>
                    <a:pt x="1851" y="179"/>
                  </a:lnTo>
                  <a:lnTo>
                    <a:pt x="1853" y="178"/>
                  </a:lnTo>
                  <a:lnTo>
                    <a:pt x="1855" y="179"/>
                  </a:lnTo>
                  <a:lnTo>
                    <a:pt x="1857" y="177"/>
                  </a:lnTo>
                  <a:lnTo>
                    <a:pt x="1859" y="180"/>
                  </a:lnTo>
                  <a:lnTo>
                    <a:pt x="1861" y="179"/>
                  </a:lnTo>
                  <a:lnTo>
                    <a:pt x="1863" y="180"/>
                  </a:lnTo>
                  <a:lnTo>
                    <a:pt x="1865" y="180"/>
                  </a:lnTo>
                  <a:lnTo>
                    <a:pt x="1867" y="179"/>
                  </a:lnTo>
                  <a:lnTo>
                    <a:pt x="1868" y="180"/>
                  </a:lnTo>
                  <a:lnTo>
                    <a:pt x="1870" y="179"/>
                  </a:lnTo>
                  <a:lnTo>
                    <a:pt x="1872" y="179"/>
                  </a:lnTo>
                  <a:lnTo>
                    <a:pt x="1874" y="180"/>
                  </a:lnTo>
                  <a:lnTo>
                    <a:pt x="1876" y="182"/>
                  </a:lnTo>
                  <a:lnTo>
                    <a:pt x="1878" y="180"/>
                  </a:lnTo>
                  <a:lnTo>
                    <a:pt x="1880" y="179"/>
                  </a:lnTo>
                  <a:lnTo>
                    <a:pt x="1882" y="177"/>
                  </a:lnTo>
                  <a:lnTo>
                    <a:pt x="1884" y="174"/>
                  </a:lnTo>
                  <a:lnTo>
                    <a:pt x="1886" y="176"/>
                  </a:lnTo>
                  <a:lnTo>
                    <a:pt x="1887" y="177"/>
                  </a:lnTo>
                  <a:lnTo>
                    <a:pt x="1889" y="177"/>
                  </a:lnTo>
                  <a:lnTo>
                    <a:pt x="1891" y="176"/>
                  </a:lnTo>
                  <a:lnTo>
                    <a:pt x="1893" y="179"/>
                  </a:lnTo>
                  <a:lnTo>
                    <a:pt x="1895" y="178"/>
                  </a:lnTo>
                  <a:lnTo>
                    <a:pt x="1897" y="177"/>
                  </a:lnTo>
                  <a:lnTo>
                    <a:pt x="1899" y="176"/>
                  </a:lnTo>
                  <a:lnTo>
                    <a:pt x="1901" y="173"/>
                  </a:lnTo>
                  <a:lnTo>
                    <a:pt x="1903" y="175"/>
                  </a:lnTo>
                  <a:lnTo>
                    <a:pt x="1905" y="172"/>
                  </a:lnTo>
                  <a:lnTo>
                    <a:pt x="1907" y="171"/>
                  </a:lnTo>
                  <a:lnTo>
                    <a:pt x="1908" y="171"/>
                  </a:lnTo>
                  <a:lnTo>
                    <a:pt x="1910" y="172"/>
                  </a:lnTo>
                  <a:lnTo>
                    <a:pt x="1912" y="172"/>
                  </a:lnTo>
                  <a:lnTo>
                    <a:pt x="1914" y="171"/>
                  </a:lnTo>
                  <a:lnTo>
                    <a:pt x="1916" y="167"/>
                  </a:lnTo>
                  <a:lnTo>
                    <a:pt x="1918" y="165"/>
                  </a:lnTo>
                  <a:lnTo>
                    <a:pt x="1920" y="161"/>
                  </a:lnTo>
                  <a:lnTo>
                    <a:pt x="1922" y="158"/>
                  </a:lnTo>
                  <a:lnTo>
                    <a:pt x="1924" y="158"/>
                  </a:lnTo>
                  <a:lnTo>
                    <a:pt x="1926" y="157"/>
                  </a:lnTo>
                  <a:lnTo>
                    <a:pt x="1928" y="158"/>
                  </a:lnTo>
                  <a:lnTo>
                    <a:pt x="1929" y="155"/>
                  </a:lnTo>
                  <a:lnTo>
                    <a:pt x="1931" y="153"/>
                  </a:lnTo>
                  <a:lnTo>
                    <a:pt x="1933" y="150"/>
                  </a:lnTo>
                  <a:lnTo>
                    <a:pt x="1935" y="147"/>
                  </a:lnTo>
                  <a:lnTo>
                    <a:pt x="1937" y="147"/>
                  </a:lnTo>
                  <a:lnTo>
                    <a:pt x="1939" y="147"/>
                  </a:lnTo>
                  <a:lnTo>
                    <a:pt x="1941" y="150"/>
                  </a:lnTo>
                  <a:lnTo>
                    <a:pt x="1943" y="151"/>
                  </a:lnTo>
                  <a:lnTo>
                    <a:pt x="1945" y="157"/>
                  </a:lnTo>
                  <a:lnTo>
                    <a:pt x="1947" y="158"/>
                  </a:lnTo>
                  <a:lnTo>
                    <a:pt x="1949" y="157"/>
                  </a:lnTo>
                  <a:lnTo>
                    <a:pt x="1950" y="159"/>
                  </a:lnTo>
                  <a:lnTo>
                    <a:pt x="1952" y="159"/>
                  </a:lnTo>
                  <a:lnTo>
                    <a:pt x="1954" y="160"/>
                  </a:lnTo>
                  <a:lnTo>
                    <a:pt x="1956" y="161"/>
                  </a:lnTo>
                  <a:lnTo>
                    <a:pt x="1958" y="163"/>
                  </a:lnTo>
                  <a:lnTo>
                    <a:pt x="1960" y="166"/>
                  </a:lnTo>
                  <a:lnTo>
                    <a:pt x="1962" y="169"/>
                  </a:lnTo>
                  <a:lnTo>
                    <a:pt x="1964" y="171"/>
                  </a:lnTo>
                  <a:lnTo>
                    <a:pt x="1966" y="176"/>
                  </a:lnTo>
                  <a:lnTo>
                    <a:pt x="1968" y="179"/>
                  </a:lnTo>
                  <a:lnTo>
                    <a:pt x="1970" y="180"/>
                  </a:lnTo>
                  <a:lnTo>
                    <a:pt x="1971" y="179"/>
                  </a:lnTo>
                  <a:lnTo>
                    <a:pt x="1973" y="180"/>
                  </a:lnTo>
                  <a:lnTo>
                    <a:pt x="1975" y="179"/>
                  </a:lnTo>
                  <a:lnTo>
                    <a:pt x="1977" y="180"/>
                  </a:lnTo>
                  <a:lnTo>
                    <a:pt x="1979" y="180"/>
                  </a:lnTo>
                  <a:lnTo>
                    <a:pt x="1981" y="182"/>
                  </a:lnTo>
                  <a:lnTo>
                    <a:pt x="1983" y="182"/>
                  </a:lnTo>
                  <a:lnTo>
                    <a:pt x="1985" y="181"/>
                  </a:lnTo>
                  <a:lnTo>
                    <a:pt x="1987" y="179"/>
                  </a:lnTo>
                  <a:lnTo>
                    <a:pt x="1989" y="178"/>
                  </a:lnTo>
                  <a:lnTo>
                    <a:pt x="1991" y="177"/>
                  </a:lnTo>
                  <a:lnTo>
                    <a:pt x="1992" y="177"/>
                  </a:lnTo>
                  <a:lnTo>
                    <a:pt x="1994" y="177"/>
                  </a:lnTo>
                  <a:lnTo>
                    <a:pt x="1996" y="180"/>
                  </a:lnTo>
                  <a:lnTo>
                    <a:pt x="1998" y="179"/>
                  </a:lnTo>
                  <a:lnTo>
                    <a:pt x="2000" y="180"/>
                  </a:lnTo>
                  <a:lnTo>
                    <a:pt x="2002" y="179"/>
                  </a:lnTo>
                  <a:lnTo>
                    <a:pt x="2004" y="179"/>
                  </a:lnTo>
                  <a:lnTo>
                    <a:pt x="2006" y="178"/>
                  </a:lnTo>
                  <a:lnTo>
                    <a:pt x="2008" y="176"/>
                  </a:lnTo>
                  <a:lnTo>
                    <a:pt x="2010" y="176"/>
                  </a:lnTo>
                  <a:lnTo>
                    <a:pt x="2011" y="174"/>
                  </a:lnTo>
                  <a:lnTo>
                    <a:pt x="2013" y="173"/>
                  </a:lnTo>
                  <a:lnTo>
                    <a:pt x="2015" y="169"/>
                  </a:lnTo>
                  <a:lnTo>
                    <a:pt x="2017" y="163"/>
                  </a:lnTo>
                  <a:lnTo>
                    <a:pt x="2019" y="155"/>
                  </a:lnTo>
                  <a:lnTo>
                    <a:pt x="2021" y="140"/>
                  </a:lnTo>
                  <a:lnTo>
                    <a:pt x="2023" y="121"/>
                  </a:lnTo>
                  <a:lnTo>
                    <a:pt x="2025" y="96"/>
                  </a:lnTo>
                  <a:lnTo>
                    <a:pt x="2027" y="76"/>
                  </a:lnTo>
                  <a:lnTo>
                    <a:pt x="2029" y="59"/>
                  </a:lnTo>
                  <a:lnTo>
                    <a:pt x="2031" y="48"/>
                  </a:lnTo>
                  <a:lnTo>
                    <a:pt x="2032" y="40"/>
                  </a:lnTo>
                  <a:lnTo>
                    <a:pt x="2034" y="40"/>
                  </a:lnTo>
                  <a:lnTo>
                    <a:pt x="2036" y="45"/>
                  </a:lnTo>
                  <a:lnTo>
                    <a:pt x="2038" y="53"/>
                  </a:lnTo>
                  <a:lnTo>
                    <a:pt x="2040" y="65"/>
                  </a:lnTo>
                  <a:lnTo>
                    <a:pt x="2042" y="74"/>
                  </a:lnTo>
                  <a:lnTo>
                    <a:pt x="2044" y="76"/>
                  </a:lnTo>
                  <a:lnTo>
                    <a:pt x="2046" y="74"/>
                  </a:lnTo>
                  <a:lnTo>
                    <a:pt x="2048" y="73"/>
                  </a:lnTo>
                  <a:lnTo>
                    <a:pt x="2050" y="74"/>
                  </a:lnTo>
                  <a:lnTo>
                    <a:pt x="2052" y="83"/>
                  </a:lnTo>
                  <a:lnTo>
                    <a:pt x="2053" y="95"/>
                  </a:lnTo>
                  <a:lnTo>
                    <a:pt x="2055" y="106"/>
                  </a:lnTo>
                  <a:lnTo>
                    <a:pt x="2057" y="115"/>
                  </a:lnTo>
                  <a:lnTo>
                    <a:pt x="2059" y="110"/>
                  </a:lnTo>
                  <a:lnTo>
                    <a:pt x="2061" y="93"/>
                  </a:lnTo>
                  <a:lnTo>
                    <a:pt x="2063" y="81"/>
                  </a:lnTo>
                  <a:lnTo>
                    <a:pt x="2065" y="83"/>
                  </a:lnTo>
                  <a:lnTo>
                    <a:pt x="2067" y="99"/>
                  </a:lnTo>
                  <a:lnTo>
                    <a:pt x="2069" y="124"/>
                  </a:lnTo>
                  <a:lnTo>
                    <a:pt x="2071" y="149"/>
                  </a:lnTo>
                  <a:lnTo>
                    <a:pt x="2073" y="163"/>
                  </a:lnTo>
                  <a:lnTo>
                    <a:pt x="2074" y="169"/>
                  </a:lnTo>
                  <a:lnTo>
                    <a:pt x="2076" y="170"/>
                  </a:lnTo>
                  <a:lnTo>
                    <a:pt x="2078" y="171"/>
                  </a:lnTo>
                  <a:lnTo>
                    <a:pt x="2080" y="176"/>
                  </a:lnTo>
                  <a:lnTo>
                    <a:pt x="2082" y="183"/>
                  </a:lnTo>
                  <a:lnTo>
                    <a:pt x="2084" y="189"/>
                  </a:lnTo>
                  <a:lnTo>
                    <a:pt x="2086" y="191"/>
                  </a:lnTo>
                  <a:lnTo>
                    <a:pt x="2088" y="191"/>
                  </a:lnTo>
                  <a:lnTo>
                    <a:pt x="2090" y="188"/>
                  </a:lnTo>
                  <a:lnTo>
                    <a:pt x="2092" y="185"/>
                  </a:lnTo>
                  <a:lnTo>
                    <a:pt x="2094" y="186"/>
                  </a:lnTo>
                  <a:lnTo>
                    <a:pt x="2095" y="186"/>
                  </a:lnTo>
                  <a:lnTo>
                    <a:pt x="2097" y="187"/>
                  </a:lnTo>
                  <a:lnTo>
                    <a:pt x="2099" y="187"/>
                  </a:lnTo>
                  <a:lnTo>
                    <a:pt x="2101" y="188"/>
                  </a:lnTo>
                  <a:lnTo>
                    <a:pt x="2103" y="188"/>
                  </a:lnTo>
                  <a:lnTo>
                    <a:pt x="2105" y="188"/>
                  </a:lnTo>
                  <a:lnTo>
                    <a:pt x="2107" y="187"/>
                  </a:lnTo>
                  <a:lnTo>
                    <a:pt x="2109" y="189"/>
                  </a:lnTo>
                  <a:lnTo>
                    <a:pt x="2111" y="188"/>
                  </a:lnTo>
                  <a:lnTo>
                    <a:pt x="2113" y="188"/>
                  </a:lnTo>
                  <a:lnTo>
                    <a:pt x="2115" y="188"/>
                  </a:lnTo>
                  <a:lnTo>
                    <a:pt x="2116" y="189"/>
                  </a:lnTo>
                  <a:lnTo>
                    <a:pt x="2118" y="190"/>
                  </a:lnTo>
                  <a:lnTo>
                    <a:pt x="2120" y="190"/>
                  </a:lnTo>
                  <a:lnTo>
                    <a:pt x="2122" y="189"/>
                  </a:lnTo>
                  <a:lnTo>
                    <a:pt x="2124" y="190"/>
                  </a:lnTo>
                  <a:lnTo>
                    <a:pt x="2126" y="191"/>
                  </a:lnTo>
                  <a:lnTo>
                    <a:pt x="2128" y="192"/>
                  </a:lnTo>
                  <a:lnTo>
                    <a:pt x="2130" y="190"/>
                  </a:lnTo>
                  <a:lnTo>
                    <a:pt x="2132" y="193"/>
                  </a:lnTo>
                  <a:lnTo>
                    <a:pt x="2134" y="194"/>
                  </a:lnTo>
                  <a:lnTo>
                    <a:pt x="2135" y="193"/>
                  </a:lnTo>
                  <a:lnTo>
                    <a:pt x="2137" y="197"/>
                  </a:lnTo>
                  <a:lnTo>
                    <a:pt x="2139" y="198"/>
                  </a:lnTo>
                  <a:lnTo>
                    <a:pt x="2141" y="199"/>
                  </a:lnTo>
                  <a:lnTo>
                    <a:pt x="2143" y="198"/>
                  </a:lnTo>
                  <a:lnTo>
                    <a:pt x="2145" y="197"/>
                  </a:lnTo>
                  <a:lnTo>
                    <a:pt x="2147" y="195"/>
                  </a:lnTo>
                  <a:lnTo>
                    <a:pt x="2149" y="198"/>
                  </a:lnTo>
                  <a:lnTo>
                    <a:pt x="2151" y="198"/>
                  </a:lnTo>
                  <a:lnTo>
                    <a:pt x="2153" y="201"/>
                  </a:lnTo>
                  <a:lnTo>
                    <a:pt x="2155" y="199"/>
                  </a:lnTo>
                  <a:lnTo>
                    <a:pt x="2156" y="201"/>
                  </a:lnTo>
                  <a:lnTo>
                    <a:pt x="2158" y="202"/>
                  </a:lnTo>
                  <a:lnTo>
                    <a:pt x="2160" y="204"/>
                  </a:lnTo>
                  <a:lnTo>
                    <a:pt x="2162" y="205"/>
                  </a:lnTo>
                  <a:lnTo>
                    <a:pt x="2164" y="204"/>
                  </a:lnTo>
                  <a:lnTo>
                    <a:pt x="2166" y="205"/>
                  </a:lnTo>
                  <a:lnTo>
                    <a:pt x="2168" y="205"/>
                  </a:lnTo>
                  <a:lnTo>
                    <a:pt x="2170" y="207"/>
                  </a:lnTo>
                  <a:lnTo>
                    <a:pt x="2172" y="206"/>
                  </a:lnTo>
                  <a:lnTo>
                    <a:pt x="2174" y="205"/>
                  </a:lnTo>
                  <a:lnTo>
                    <a:pt x="2176" y="206"/>
                  </a:lnTo>
                  <a:lnTo>
                    <a:pt x="2177" y="206"/>
                  </a:lnTo>
                  <a:lnTo>
                    <a:pt x="2179" y="206"/>
                  </a:lnTo>
                  <a:lnTo>
                    <a:pt x="2181" y="204"/>
                  </a:lnTo>
                  <a:lnTo>
                    <a:pt x="2183" y="207"/>
                  </a:lnTo>
                  <a:lnTo>
                    <a:pt x="2185" y="206"/>
                  </a:lnTo>
                  <a:lnTo>
                    <a:pt x="2187" y="206"/>
                  </a:lnTo>
                  <a:lnTo>
                    <a:pt x="2189" y="206"/>
                  </a:lnTo>
                  <a:lnTo>
                    <a:pt x="2191" y="206"/>
                  </a:lnTo>
                  <a:lnTo>
                    <a:pt x="2193" y="204"/>
                  </a:lnTo>
                  <a:lnTo>
                    <a:pt x="2195" y="205"/>
                  </a:lnTo>
                  <a:lnTo>
                    <a:pt x="2197" y="202"/>
                  </a:lnTo>
                  <a:lnTo>
                    <a:pt x="2198" y="200"/>
                  </a:lnTo>
                  <a:lnTo>
                    <a:pt x="2200" y="199"/>
                  </a:lnTo>
                  <a:lnTo>
                    <a:pt x="2202" y="200"/>
                  </a:lnTo>
                  <a:lnTo>
                    <a:pt x="2204" y="199"/>
                  </a:lnTo>
                  <a:lnTo>
                    <a:pt x="2206" y="196"/>
                  </a:lnTo>
                  <a:lnTo>
                    <a:pt x="2208" y="194"/>
                  </a:lnTo>
                  <a:lnTo>
                    <a:pt x="2210" y="193"/>
                  </a:lnTo>
                  <a:lnTo>
                    <a:pt x="2212" y="193"/>
                  </a:lnTo>
                  <a:lnTo>
                    <a:pt x="2214" y="189"/>
                  </a:lnTo>
                  <a:lnTo>
                    <a:pt x="2216" y="188"/>
                  </a:lnTo>
                  <a:lnTo>
                    <a:pt x="2218" y="184"/>
                  </a:lnTo>
                  <a:lnTo>
                    <a:pt x="2219" y="180"/>
                  </a:lnTo>
                  <a:lnTo>
                    <a:pt x="2221" y="182"/>
                  </a:lnTo>
                  <a:lnTo>
                    <a:pt x="2223" y="181"/>
                  </a:lnTo>
                  <a:lnTo>
                    <a:pt x="2225" y="178"/>
                  </a:lnTo>
                  <a:lnTo>
                    <a:pt x="2227" y="177"/>
                  </a:lnTo>
                  <a:lnTo>
                    <a:pt x="2229" y="176"/>
                  </a:lnTo>
                  <a:lnTo>
                    <a:pt x="2231" y="174"/>
                  </a:lnTo>
                  <a:lnTo>
                    <a:pt x="2233" y="174"/>
                  </a:lnTo>
                  <a:lnTo>
                    <a:pt x="2235" y="173"/>
                  </a:lnTo>
                  <a:lnTo>
                    <a:pt x="2237" y="173"/>
                  </a:lnTo>
                  <a:lnTo>
                    <a:pt x="2239" y="174"/>
                  </a:lnTo>
                  <a:lnTo>
                    <a:pt x="2240" y="175"/>
                  </a:lnTo>
                  <a:lnTo>
                    <a:pt x="2242" y="173"/>
                  </a:lnTo>
                  <a:lnTo>
                    <a:pt x="2244" y="175"/>
                  </a:lnTo>
                  <a:lnTo>
                    <a:pt x="2246" y="174"/>
                  </a:lnTo>
                  <a:lnTo>
                    <a:pt x="2248" y="172"/>
                  </a:lnTo>
                  <a:lnTo>
                    <a:pt x="2250" y="173"/>
                  </a:lnTo>
                  <a:lnTo>
                    <a:pt x="2252" y="172"/>
                  </a:lnTo>
                  <a:lnTo>
                    <a:pt x="2254" y="173"/>
                  </a:lnTo>
                  <a:lnTo>
                    <a:pt x="2256" y="174"/>
                  </a:lnTo>
                  <a:lnTo>
                    <a:pt x="2258" y="174"/>
                  </a:lnTo>
                  <a:lnTo>
                    <a:pt x="2259" y="177"/>
                  </a:lnTo>
                  <a:lnTo>
                    <a:pt x="2261" y="177"/>
                  </a:lnTo>
                  <a:lnTo>
                    <a:pt x="2263" y="178"/>
                  </a:lnTo>
                  <a:lnTo>
                    <a:pt x="2265" y="178"/>
                  </a:lnTo>
                  <a:lnTo>
                    <a:pt x="2267" y="177"/>
                  </a:lnTo>
                  <a:lnTo>
                    <a:pt x="2269" y="176"/>
                  </a:lnTo>
                  <a:lnTo>
                    <a:pt x="2271" y="178"/>
                  </a:lnTo>
                  <a:lnTo>
                    <a:pt x="2273" y="180"/>
                  </a:lnTo>
                  <a:lnTo>
                    <a:pt x="2275" y="179"/>
                  </a:lnTo>
                  <a:lnTo>
                    <a:pt x="2277" y="181"/>
                  </a:lnTo>
                  <a:lnTo>
                    <a:pt x="2279" y="180"/>
                  </a:lnTo>
                  <a:lnTo>
                    <a:pt x="2280" y="182"/>
                  </a:lnTo>
                  <a:lnTo>
                    <a:pt x="2282" y="181"/>
                  </a:lnTo>
                  <a:lnTo>
                    <a:pt x="2284" y="180"/>
                  </a:lnTo>
                  <a:lnTo>
                    <a:pt x="2286" y="178"/>
                  </a:lnTo>
                  <a:lnTo>
                    <a:pt x="2288" y="181"/>
                  </a:lnTo>
                  <a:lnTo>
                    <a:pt x="2290" y="184"/>
                  </a:lnTo>
                  <a:lnTo>
                    <a:pt x="2292" y="185"/>
                  </a:lnTo>
                  <a:lnTo>
                    <a:pt x="2294" y="182"/>
                  </a:lnTo>
                  <a:lnTo>
                    <a:pt x="2296" y="184"/>
                  </a:lnTo>
                  <a:lnTo>
                    <a:pt x="2298" y="183"/>
                  </a:lnTo>
                  <a:lnTo>
                    <a:pt x="2300" y="180"/>
                  </a:lnTo>
                  <a:lnTo>
                    <a:pt x="2301" y="179"/>
                  </a:lnTo>
                  <a:lnTo>
                    <a:pt x="2303" y="179"/>
                  </a:lnTo>
                  <a:lnTo>
                    <a:pt x="2305" y="183"/>
                  </a:lnTo>
                  <a:lnTo>
                    <a:pt x="2307" y="183"/>
                  </a:lnTo>
                  <a:lnTo>
                    <a:pt x="2309" y="182"/>
                  </a:lnTo>
                  <a:lnTo>
                    <a:pt x="2311" y="183"/>
                  </a:lnTo>
                  <a:lnTo>
                    <a:pt x="2313" y="181"/>
                  </a:lnTo>
                  <a:lnTo>
                    <a:pt x="2315" y="182"/>
                  </a:lnTo>
                  <a:lnTo>
                    <a:pt x="2317" y="180"/>
                  </a:lnTo>
                  <a:lnTo>
                    <a:pt x="2319" y="179"/>
                  </a:lnTo>
                  <a:lnTo>
                    <a:pt x="2321" y="181"/>
                  </a:lnTo>
                  <a:lnTo>
                    <a:pt x="2322" y="180"/>
                  </a:lnTo>
                  <a:lnTo>
                    <a:pt x="2324" y="179"/>
                  </a:lnTo>
                  <a:lnTo>
                    <a:pt x="2326" y="181"/>
                  </a:lnTo>
                  <a:lnTo>
                    <a:pt x="2328" y="181"/>
                  </a:lnTo>
                  <a:lnTo>
                    <a:pt x="2330" y="183"/>
                  </a:lnTo>
                  <a:lnTo>
                    <a:pt x="2332" y="181"/>
                  </a:lnTo>
                  <a:lnTo>
                    <a:pt x="2334" y="181"/>
                  </a:lnTo>
                  <a:lnTo>
                    <a:pt x="2336" y="179"/>
                  </a:lnTo>
                  <a:lnTo>
                    <a:pt x="2338" y="178"/>
                  </a:lnTo>
                  <a:lnTo>
                    <a:pt x="2340" y="178"/>
                  </a:lnTo>
                  <a:lnTo>
                    <a:pt x="2342" y="179"/>
                  </a:lnTo>
                  <a:lnTo>
                    <a:pt x="2343" y="180"/>
                  </a:lnTo>
                  <a:lnTo>
                    <a:pt x="2345" y="181"/>
                  </a:lnTo>
                  <a:lnTo>
                    <a:pt x="2347" y="179"/>
                  </a:lnTo>
                  <a:lnTo>
                    <a:pt x="2349" y="177"/>
                  </a:lnTo>
                  <a:lnTo>
                    <a:pt x="2351" y="173"/>
                  </a:lnTo>
                  <a:lnTo>
                    <a:pt x="2353" y="169"/>
                  </a:lnTo>
                  <a:lnTo>
                    <a:pt x="2355" y="166"/>
                  </a:lnTo>
                  <a:lnTo>
                    <a:pt x="2357" y="166"/>
                  </a:lnTo>
                  <a:lnTo>
                    <a:pt x="2359" y="164"/>
                  </a:lnTo>
                  <a:lnTo>
                    <a:pt x="2361" y="163"/>
                  </a:lnTo>
                  <a:lnTo>
                    <a:pt x="2363" y="161"/>
                  </a:lnTo>
                  <a:lnTo>
                    <a:pt x="2364" y="157"/>
                  </a:lnTo>
                  <a:lnTo>
                    <a:pt x="2366" y="156"/>
                  </a:lnTo>
                  <a:lnTo>
                    <a:pt x="2368" y="155"/>
                  </a:lnTo>
                  <a:lnTo>
                    <a:pt x="2370" y="147"/>
                  </a:lnTo>
                  <a:lnTo>
                    <a:pt x="2372" y="148"/>
                  </a:lnTo>
                  <a:lnTo>
                    <a:pt x="2374" y="146"/>
                  </a:lnTo>
                  <a:lnTo>
                    <a:pt x="2376" y="149"/>
                  </a:lnTo>
                  <a:lnTo>
                    <a:pt x="2378" y="148"/>
                  </a:lnTo>
                  <a:lnTo>
                    <a:pt x="2380" y="154"/>
                  </a:lnTo>
                  <a:lnTo>
                    <a:pt x="2382" y="155"/>
                  </a:lnTo>
                  <a:lnTo>
                    <a:pt x="2384" y="157"/>
                  </a:lnTo>
                  <a:lnTo>
                    <a:pt x="2385" y="157"/>
                  </a:lnTo>
                  <a:lnTo>
                    <a:pt x="2387" y="160"/>
                  </a:lnTo>
                  <a:lnTo>
                    <a:pt x="2389" y="160"/>
                  </a:lnTo>
                  <a:lnTo>
                    <a:pt x="2391" y="159"/>
                  </a:lnTo>
                  <a:lnTo>
                    <a:pt x="2393" y="162"/>
                  </a:lnTo>
                  <a:lnTo>
                    <a:pt x="2395" y="162"/>
                  </a:lnTo>
                  <a:lnTo>
                    <a:pt x="2397" y="165"/>
                  </a:lnTo>
                  <a:lnTo>
                    <a:pt x="2399" y="171"/>
                  </a:lnTo>
                  <a:lnTo>
                    <a:pt x="2401" y="173"/>
                  </a:lnTo>
                  <a:lnTo>
                    <a:pt x="2403" y="174"/>
                  </a:lnTo>
                  <a:lnTo>
                    <a:pt x="2404" y="173"/>
                  </a:lnTo>
                  <a:lnTo>
                    <a:pt x="2406" y="177"/>
                  </a:lnTo>
                  <a:lnTo>
                    <a:pt x="2408" y="179"/>
                  </a:lnTo>
                  <a:lnTo>
                    <a:pt x="2410" y="179"/>
                  </a:lnTo>
                  <a:lnTo>
                    <a:pt x="2412" y="180"/>
                  </a:lnTo>
                  <a:lnTo>
                    <a:pt x="2414" y="180"/>
                  </a:lnTo>
                  <a:lnTo>
                    <a:pt x="2416" y="180"/>
                  </a:lnTo>
                  <a:lnTo>
                    <a:pt x="2418" y="182"/>
                  </a:lnTo>
                  <a:lnTo>
                    <a:pt x="2420" y="184"/>
                  </a:lnTo>
                  <a:lnTo>
                    <a:pt x="2422" y="180"/>
                  </a:lnTo>
                  <a:lnTo>
                    <a:pt x="2424" y="179"/>
                  </a:lnTo>
                  <a:lnTo>
                    <a:pt x="2425" y="180"/>
                  </a:lnTo>
                  <a:lnTo>
                    <a:pt x="2427" y="180"/>
                  </a:lnTo>
                  <a:lnTo>
                    <a:pt x="2429" y="181"/>
                  </a:lnTo>
                  <a:lnTo>
                    <a:pt x="2431" y="182"/>
                  </a:lnTo>
                  <a:lnTo>
                    <a:pt x="2433" y="182"/>
                  </a:lnTo>
                  <a:lnTo>
                    <a:pt x="2435" y="180"/>
                  </a:lnTo>
                  <a:lnTo>
                    <a:pt x="2437" y="180"/>
                  </a:lnTo>
                  <a:lnTo>
                    <a:pt x="2439" y="177"/>
                  </a:lnTo>
                  <a:lnTo>
                    <a:pt x="2441" y="175"/>
                  </a:lnTo>
                  <a:lnTo>
                    <a:pt x="2443" y="178"/>
                  </a:lnTo>
                  <a:lnTo>
                    <a:pt x="2445" y="178"/>
                  </a:lnTo>
                  <a:lnTo>
                    <a:pt x="2446" y="180"/>
                  </a:lnTo>
                  <a:lnTo>
                    <a:pt x="2448" y="178"/>
                  </a:lnTo>
                  <a:lnTo>
                    <a:pt x="2450" y="176"/>
                  </a:lnTo>
                  <a:lnTo>
                    <a:pt x="2452" y="175"/>
                  </a:lnTo>
                  <a:lnTo>
                    <a:pt x="2454" y="172"/>
                  </a:lnTo>
                  <a:lnTo>
                    <a:pt x="2456" y="167"/>
                  </a:lnTo>
                  <a:lnTo>
                    <a:pt x="2458" y="157"/>
                  </a:lnTo>
                  <a:lnTo>
                    <a:pt x="2460" y="143"/>
                  </a:lnTo>
                  <a:lnTo>
                    <a:pt x="2462" y="127"/>
                  </a:lnTo>
                  <a:lnTo>
                    <a:pt x="2464" y="107"/>
                  </a:lnTo>
                  <a:lnTo>
                    <a:pt x="2466" y="91"/>
                  </a:lnTo>
                  <a:lnTo>
                    <a:pt x="2467" y="75"/>
                  </a:lnTo>
                  <a:lnTo>
                    <a:pt x="2469" y="66"/>
                  </a:lnTo>
                  <a:lnTo>
                    <a:pt x="2471" y="62"/>
                  </a:lnTo>
                  <a:lnTo>
                    <a:pt x="2473" y="59"/>
                  </a:lnTo>
                  <a:lnTo>
                    <a:pt x="2475" y="61"/>
                  </a:lnTo>
                  <a:lnTo>
                    <a:pt x="2477" y="66"/>
                  </a:lnTo>
                  <a:lnTo>
                    <a:pt x="2479" y="75"/>
                  </a:lnTo>
                  <a:lnTo>
                    <a:pt x="2481" y="82"/>
                  </a:lnTo>
                  <a:lnTo>
                    <a:pt x="2483" y="84"/>
                  </a:lnTo>
                  <a:lnTo>
                    <a:pt x="2485" y="83"/>
                  </a:lnTo>
                  <a:lnTo>
                    <a:pt x="2487" y="82"/>
                  </a:lnTo>
                  <a:lnTo>
                    <a:pt x="2488" y="77"/>
                  </a:lnTo>
                  <a:lnTo>
                    <a:pt x="2490" y="79"/>
                  </a:lnTo>
                  <a:lnTo>
                    <a:pt x="2492" y="87"/>
                  </a:lnTo>
                  <a:lnTo>
                    <a:pt x="2494" y="97"/>
                  </a:lnTo>
                  <a:lnTo>
                    <a:pt x="2496" y="107"/>
                  </a:lnTo>
                  <a:lnTo>
                    <a:pt x="2498" y="111"/>
                  </a:lnTo>
                  <a:lnTo>
                    <a:pt x="2500" y="100"/>
                  </a:lnTo>
                  <a:lnTo>
                    <a:pt x="2502" y="85"/>
                  </a:lnTo>
                  <a:lnTo>
                    <a:pt x="2504" y="82"/>
                  </a:lnTo>
                  <a:lnTo>
                    <a:pt x="2506" y="89"/>
                  </a:lnTo>
                  <a:lnTo>
                    <a:pt x="2508" y="113"/>
                  </a:lnTo>
                  <a:lnTo>
                    <a:pt x="2509" y="137"/>
                  </a:lnTo>
                  <a:lnTo>
                    <a:pt x="2511" y="156"/>
                  </a:lnTo>
                  <a:lnTo>
                    <a:pt x="2513" y="166"/>
                  </a:lnTo>
                  <a:lnTo>
                    <a:pt x="2515" y="168"/>
                  </a:lnTo>
                  <a:lnTo>
                    <a:pt x="2517" y="168"/>
                  </a:lnTo>
                  <a:lnTo>
                    <a:pt x="2519" y="172"/>
                  </a:lnTo>
                  <a:lnTo>
                    <a:pt x="2521" y="181"/>
                  </a:lnTo>
                  <a:lnTo>
                    <a:pt x="2523" y="186"/>
                  </a:lnTo>
                  <a:lnTo>
                    <a:pt x="2525" y="190"/>
                  </a:lnTo>
                  <a:lnTo>
                    <a:pt x="2527" y="188"/>
                  </a:lnTo>
                  <a:lnTo>
                    <a:pt x="2528" y="187"/>
                  </a:lnTo>
                  <a:lnTo>
                    <a:pt x="2530" y="186"/>
                  </a:lnTo>
                  <a:lnTo>
                    <a:pt x="2532" y="186"/>
                  </a:lnTo>
                  <a:lnTo>
                    <a:pt x="2534" y="184"/>
                  </a:lnTo>
                  <a:lnTo>
                    <a:pt x="2536" y="186"/>
                  </a:lnTo>
                  <a:lnTo>
                    <a:pt x="2538" y="187"/>
                  </a:lnTo>
                  <a:lnTo>
                    <a:pt x="2540" y="185"/>
                  </a:lnTo>
                  <a:lnTo>
                    <a:pt x="2542" y="188"/>
                  </a:lnTo>
                  <a:lnTo>
                    <a:pt x="2544" y="188"/>
                  </a:lnTo>
                  <a:lnTo>
                    <a:pt x="2546" y="188"/>
                  </a:lnTo>
                  <a:lnTo>
                    <a:pt x="2548" y="187"/>
                  </a:lnTo>
                  <a:lnTo>
                    <a:pt x="2550" y="186"/>
                  </a:lnTo>
                  <a:lnTo>
                    <a:pt x="2552" y="186"/>
                  </a:lnTo>
                  <a:lnTo>
                    <a:pt x="2554" y="187"/>
                  </a:lnTo>
                  <a:lnTo>
                    <a:pt x="2555" y="189"/>
                  </a:lnTo>
                  <a:lnTo>
                    <a:pt x="2557" y="189"/>
                  </a:lnTo>
                  <a:lnTo>
                    <a:pt x="2559" y="187"/>
                  </a:lnTo>
                  <a:lnTo>
                    <a:pt x="2561" y="188"/>
                  </a:lnTo>
                  <a:lnTo>
                    <a:pt x="2563" y="187"/>
                  </a:lnTo>
                  <a:lnTo>
                    <a:pt x="2565" y="185"/>
                  </a:lnTo>
                  <a:lnTo>
                    <a:pt x="2567" y="189"/>
                  </a:lnTo>
                  <a:lnTo>
                    <a:pt x="2569" y="190"/>
                  </a:lnTo>
                  <a:lnTo>
                    <a:pt x="2571" y="190"/>
                  </a:lnTo>
                  <a:lnTo>
                    <a:pt x="2573" y="192"/>
                  </a:lnTo>
                  <a:lnTo>
                    <a:pt x="2575" y="192"/>
                  </a:lnTo>
                  <a:lnTo>
                    <a:pt x="2576" y="194"/>
                  </a:lnTo>
                  <a:lnTo>
                    <a:pt x="2578" y="195"/>
                  </a:lnTo>
                  <a:lnTo>
                    <a:pt x="2580" y="196"/>
                  </a:lnTo>
                  <a:lnTo>
                    <a:pt x="2582" y="195"/>
                  </a:lnTo>
                  <a:lnTo>
                    <a:pt x="2584" y="197"/>
                  </a:lnTo>
                  <a:lnTo>
                    <a:pt x="2586" y="197"/>
                  </a:lnTo>
                  <a:lnTo>
                    <a:pt x="2588" y="200"/>
                  </a:lnTo>
                  <a:lnTo>
                    <a:pt x="2590" y="202"/>
                  </a:lnTo>
                  <a:lnTo>
                    <a:pt x="2592" y="204"/>
                  </a:lnTo>
                  <a:lnTo>
                    <a:pt x="2594" y="205"/>
                  </a:lnTo>
                  <a:lnTo>
                    <a:pt x="2596" y="204"/>
                  </a:lnTo>
                  <a:lnTo>
                    <a:pt x="2597" y="202"/>
                  </a:lnTo>
                  <a:lnTo>
                    <a:pt x="2599" y="205"/>
                  </a:lnTo>
                  <a:lnTo>
                    <a:pt x="2601" y="206"/>
                  </a:lnTo>
                  <a:lnTo>
                    <a:pt x="2603" y="205"/>
                  </a:lnTo>
                  <a:lnTo>
                    <a:pt x="2605" y="208"/>
                  </a:lnTo>
                  <a:lnTo>
                    <a:pt x="2607" y="206"/>
                  </a:lnTo>
                  <a:lnTo>
                    <a:pt x="2609" y="206"/>
                  </a:lnTo>
                  <a:lnTo>
                    <a:pt x="2611" y="208"/>
                  </a:lnTo>
                  <a:lnTo>
                    <a:pt x="2613" y="207"/>
                  </a:lnTo>
                  <a:lnTo>
                    <a:pt x="2615" y="208"/>
                  </a:lnTo>
                  <a:lnTo>
                    <a:pt x="2616" y="206"/>
                  </a:lnTo>
                  <a:lnTo>
                    <a:pt x="2618" y="207"/>
                  </a:lnTo>
                  <a:lnTo>
                    <a:pt x="2620" y="206"/>
                  </a:lnTo>
                  <a:lnTo>
                    <a:pt x="2622" y="209"/>
                  </a:lnTo>
                  <a:lnTo>
                    <a:pt x="2624" y="208"/>
                  </a:lnTo>
                  <a:lnTo>
                    <a:pt x="2626" y="207"/>
                  </a:lnTo>
                  <a:lnTo>
                    <a:pt x="2628" y="206"/>
                  </a:lnTo>
                  <a:lnTo>
                    <a:pt x="2630" y="208"/>
                  </a:lnTo>
                  <a:lnTo>
                    <a:pt x="2632" y="206"/>
                  </a:lnTo>
                  <a:lnTo>
                    <a:pt x="2634" y="204"/>
                  </a:lnTo>
                  <a:lnTo>
                    <a:pt x="2636" y="203"/>
                  </a:lnTo>
                  <a:lnTo>
                    <a:pt x="2637" y="202"/>
                  </a:lnTo>
                  <a:lnTo>
                    <a:pt x="2639" y="202"/>
                  </a:lnTo>
                  <a:lnTo>
                    <a:pt x="2641" y="203"/>
                  </a:lnTo>
                  <a:lnTo>
                    <a:pt x="2643" y="202"/>
                  </a:lnTo>
                  <a:lnTo>
                    <a:pt x="2645" y="201"/>
                  </a:lnTo>
                  <a:lnTo>
                    <a:pt x="2647" y="197"/>
                  </a:lnTo>
                  <a:lnTo>
                    <a:pt x="2649" y="196"/>
                  </a:lnTo>
                  <a:lnTo>
                    <a:pt x="2651" y="193"/>
                  </a:lnTo>
                  <a:lnTo>
                    <a:pt x="2653" y="189"/>
                  </a:lnTo>
                  <a:lnTo>
                    <a:pt x="2655" y="188"/>
                  </a:lnTo>
                  <a:lnTo>
                    <a:pt x="2657" y="186"/>
                  </a:lnTo>
                  <a:lnTo>
                    <a:pt x="2658" y="185"/>
                  </a:lnTo>
                  <a:lnTo>
                    <a:pt x="2660" y="185"/>
                  </a:lnTo>
                  <a:lnTo>
                    <a:pt x="2662" y="182"/>
                  </a:lnTo>
                  <a:lnTo>
                    <a:pt x="2664" y="181"/>
                  </a:lnTo>
                  <a:lnTo>
                    <a:pt x="2666" y="179"/>
                  </a:lnTo>
                  <a:lnTo>
                    <a:pt x="2668" y="178"/>
                  </a:lnTo>
                  <a:lnTo>
                    <a:pt x="2670" y="178"/>
                  </a:lnTo>
                  <a:lnTo>
                    <a:pt x="2672" y="174"/>
                  </a:lnTo>
                  <a:lnTo>
                    <a:pt x="2674" y="176"/>
                  </a:lnTo>
                  <a:lnTo>
                    <a:pt x="2676" y="176"/>
                  </a:lnTo>
                  <a:lnTo>
                    <a:pt x="2678" y="178"/>
                  </a:lnTo>
                  <a:lnTo>
                    <a:pt x="2679" y="177"/>
                  </a:lnTo>
                  <a:lnTo>
                    <a:pt x="2681" y="178"/>
                  </a:lnTo>
                  <a:lnTo>
                    <a:pt x="2683" y="177"/>
                  </a:lnTo>
                  <a:lnTo>
                    <a:pt x="2685" y="177"/>
                  </a:lnTo>
                  <a:lnTo>
                    <a:pt x="2687" y="176"/>
                  </a:lnTo>
                  <a:lnTo>
                    <a:pt x="2689" y="179"/>
                  </a:lnTo>
                  <a:lnTo>
                    <a:pt x="2691" y="179"/>
                  </a:lnTo>
                  <a:lnTo>
                    <a:pt x="2693" y="180"/>
                  </a:lnTo>
                  <a:lnTo>
                    <a:pt x="2695" y="182"/>
                  </a:lnTo>
                  <a:lnTo>
                    <a:pt x="2697" y="181"/>
                  </a:lnTo>
                  <a:lnTo>
                    <a:pt x="2699" y="182"/>
                  </a:lnTo>
                  <a:lnTo>
                    <a:pt x="2700" y="184"/>
                  </a:lnTo>
                  <a:lnTo>
                    <a:pt x="2702" y="183"/>
                  </a:lnTo>
                  <a:lnTo>
                    <a:pt x="2704" y="183"/>
                  </a:lnTo>
                  <a:lnTo>
                    <a:pt x="2706" y="184"/>
                  </a:lnTo>
                  <a:lnTo>
                    <a:pt x="2708" y="183"/>
                  </a:lnTo>
                  <a:lnTo>
                    <a:pt x="2710" y="186"/>
                  </a:lnTo>
                  <a:lnTo>
                    <a:pt x="2712" y="185"/>
                  </a:lnTo>
                  <a:lnTo>
                    <a:pt x="2714" y="186"/>
                  </a:lnTo>
                  <a:lnTo>
                    <a:pt x="2716" y="186"/>
                  </a:lnTo>
                  <a:lnTo>
                    <a:pt x="2718" y="188"/>
                  </a:lnTo>
                  <a:lnTo>
                    <a:pt x="2720" y="186"/>
                  </a:lnTo>
                  <a:lnTo>
                    <a:pt x="2721" y="185"/>
                  </a:lnTo>
                  <a:lnTo>
                    <a:pt x="2723" y="185"/>
                  </a:lnTo>
                  <a:lnTo>
                    <a:pt x="2725" y="187"/>
                  </a:lnTo>
                  <a:lnTo>
                    <a:pt x="2727" y="190"/>
                  </a:lnTo>
                  <a:lnTo>
                    <a:pt x="2729" y="191"/>
                  </a:lnTo>
                  <a:lnTo>
                    <a:pt x="2731" y="193"/>
                  </a:lnTo>
                  <a:lnTo>
                    <a:pt x="2733" y="193"/>
                  </a:lnTo>
                  <a:lnTo>
                    <a:pt x="2735" y="190"/>
                  </a:lnTo>
                  <a:lnTo>
                    <a:pt x="2737" y="189"/>
                  </a:lnTo>
                  <a:lnTo>
                    <a:pt x="2739" y="190"/>
                  </a:lnTo>
                  <a:lnTo>
                    <a:pt x="2740" y="190"/>
                  </a:lnTo>
                  <a:lnTo>
                    <a:pt x="2742" y="187"/>
                  </a:lnTo>
                  <a:lnTo>
                    <a:pt x="2744" y="190"/>
                  </a:lnTo>
                  <a:lnTo>
                    <a:pt x="2746" y="191"/>
                  </a:lnTo>
                  <a:lnTo>
                    <a:pt x="2748" y="191"/>
                  </a:lnTo>
                  <a:lnTo>
                    <a:pt x="2750" y="191"/>
                  </a:lnTo>
                  <a:lnTo>
                    <a:pt x="2752" y="188"/>
                  </a:lnTo>
                  <a:lnTo>
                    <a:pt x="2754" y="186"/>
                  </a:lnTo>
                  <a:lnTo>
                    <a:pt x="2756" y="188"/>
                  </a:lnTo>
                  <a:lnTo>
                    <a:pt x="2758" y="189"/>
                  </a:lnTo>
                  <a:lnTo>
                    <a:pt x="2760" y="189"/>
                  </a:lnTo>
                  <a:lnTo>
                    <a:pt x="2761" y="189"/>
                  </a:lnTo>
                  <a:lnTo>
                    <a:pt x="2763" y="190"/>
                  </a:lnTo>
                  <a:lnTo>
                    <a:pt x="2765" y="191"/>
                  </a:lnTo>
                  <a:lnTo>
                    <a:pt x="2767" y="189"/>
                  </a:lnTo>
                  <a:lnTo>
                    <a:pt x="2769" y="186"/>
                  </a:lnTo>
                  <a:lnTo>
                    <a:pt x="2771" y="187"/>
                  </a:lnTo>
                  <a:lnTo>
                    <a:pt x="2773" y="187"/>
                  </a:lnTo>
                  <a:lnTo>
                    <a:pt x="2775" y="189"/>
                  </a:lnTo>
                  <a:lnTo>
                    <a:pt x="2777" y="191"/>
                  </a:lnTo>
                  <a:lnTo>
                    <a:pt x="2779" y="190"/>
                  </a:lnTo>
                  <a:lnTo>
                    <a:pt x="2781" y="188"/>
                  </a:lnTo>
                  <a:lnTo>
                    <a:pt x="2782" y="191"/>
                  </a:lnTo>
                  <a:lnTo>
                    <a:pt x="2784" y="189"/>
                  </a:lnTo>
                  <a:lnTo>
                    <a:pt x="2786" y="188"/>
                  </a:lnTo>
                  <a:lnTo>
                    <a:pt x="2788" y="185"/>
                  </a:lnTo>
                  <a:lnTo>
                    <a:pt x="2790" y="184"/>
                  </a:lnTo>
                  <a:lnTo>
                    <a:pt x="2792" y="183"/>
                  </a:lnTo>
                  <a:lnTo>
                    <a:pt x="2794" y="183"/>
                  </a:lnTo>
                  <a:lnTo>
                    <a:pt x="2796" y="181"/>
                  </a:lnTo>
                  <a:lnTo>
                    <a:pt x="2798" y="176"/>
                  </a:lnTo>
                  <a:lnTo>
                    <a:pt x="2800" y="177"/>
                  </a:lnTo>
                  <a:lnTo>
                    <a:pt x="2802" y="176"/>
                  </a:lnTo>
                  <a:lnTo>
                    <a:pt x="2803" y="172"/>
                  </a:lnTo>
                  <a:lnTo>
                    <a:pt x="2805" y="169"/>
                  </a:lnTo>
                  <a:lnTo>
                    <a:pt x="2807" y="166"/>
                  </a:lnTo>
                  <a:lnTo>
                    <a:pt x="2809" y="166"/>
                  </a:lnTo>
                  <a:lnTo>
                    <a:pt x="2811" y="165"/>
                  </a:lnTo>
                  <a:lnTo>
                    <a:pt x="2813" y="163"/>
                  </a:lnTo>
                  <a:lnTo>
                    <a:pt x="2815" y="158"/>
                  </a:lnTo>
                  <a:lnTo>
                    <a:pt x="2817" y="159"/>
                  </a:lnTo>
                  <a:lnTo>
                    <a:pt x="2819" y="161"/>
                  </a:lnTo>
                  <a:lnTo>
                    <a:pt x="2821" y="162"/>
                  </a:lnTo>
                  <a:lnTo>
                    <a:pt x="2823" y="164"/>
                  </a:lnTo>
                  <a:lnTo>
                    <a:pt x="2824" y="164"/>
                  </a:lnTo>
                  <a:lnTo>
                    <a:pt x="2826" y="165"/>
                  </a:lnTo>
                  <a:lnTo>
                    <a:pt x="2828" y="167"/>
                  </a:lnTo>
                  <a:lnTo>
                    <a:pt x="2830" y="166"/>
                  </a:lnTo>
                  <a:lnTo>
                    <a:pt x="2832" y="173"/>
                  </a:lnTo>
                  <a:lnTo>
                    <a:pt x="2834" y="171"/>
                  </a:lnTo>
                  <a:lnTo>
                    <a:pt x="2836" y="172"/>
                  </a:lnTo>
                  <a:lnTo>
                    <a:pt x="2838" y="176"/>
                  </a:lnTo>
                  <a:lnTo>
                    <a:pt x="2840" y="176"/>
                  </a:lnTo>
                  <a:lnTo>
                    <a:pt x="2842" y="179"/>
                  </a:lnTo>
                  <a:lnTo>
                    <a:pt x="2844" y="179"/>
                  </a:lnTo>
                  <a:lnTo>
                    <a:pt x="2845" y="183"/>
                  </a:lnTo>
                  <a:lnTo>
                    <a:pt x="2847" y="184"/>
                  </a:lnTo>
                  <a:lnTo>
                    <a:pt x="2849" y="191"/>
                  </a:lnTo>
                  <a:lnTo>
                    <a:pt x="2851" y="192"/>
                  </a:lnTo>
                  <a:lnTo>
                    <a:pt x="2853" y="191"/>
                  </a:lnTo>
                  <a:lnTo>
                    <a:pt x="2855" y="192"/>
                  </a:lnTo>
                  <a:lnTo>
                    <a:pt x="2857" y="188"/>
                  </a:lnTo>
                  <a:lnTo>
                    <a:pt x="2859" y="188"/>
                  </a:lnTo>
                  <a:lnTo>
                    <a:pt x="2861" y="191"/>
                  </a:lnTo>
                  <a:lnTo>
                    <a:pt x="2863" y="193"/>
                  </a:lnTo>
                  <a:lnTo>
                    <a:pt x="2865" y="192"/>
                  </a:lnTo>
                  <a:lnTo>
                    <a:pt x="2866" y="192"/>
                  </a:lnTo>
                  <a:lnTo>
                    <a:pt x="2868" y="191"/>
                  </a:lnTo>
                  <a:lnTo>
                    <a:pt x="2870" y="190"/>
                  </a:lnTo>
                  <a:lnTo>
                    <a:pt x="2872" y="193"/>
                  </a:lnTo>
                  <a:lnTo>
                    <a:pt x="2874" y="190"/>
                  </a:lnTo>
                  <a:lnTo>
                    <a:pt x="2876" y="188"/>
                  </a:lnTo>
                  <a:lnTo>
                    <a:pt x="2878" y="189"/>
                  </a:lnTo>
                  <a:lnTo>
                    <a:pt x="2880" y="190"/>
                  </a:lnTo>
                  <a:lnTo>
                    <a:pt x="2882" y="190"/>
                  </a:lnTo>
                  <a:lnTo>
                    <a:pt x="2884" y="190"/>
                  </a:lnTo>
                  <a:lnTo>
                    <a:pt x="2885" y="189"/>
                  </a:lnTo>
                  <a:lnTo>
                    <a:pt x="2887" y="189"/>
                  </a:lnTo>
                  <a:lnTo>
                    <a:pt x="2889" y="190"/>
                  </a:lnTo>
                  <a:lnTo>
                    <a:pt x="2891" y="186"/>
                  </a:lnTo>
                  <a:lnTo>
                    <a:pt x="2893" y="184"/>
                  </a:lnTo>
                  <a:lnTo>
                    <a:pt x="2895" y="181"/>
                  </a:lnTo>
                  <a:lnTo>
                    <a:pt x="2897" y="176"/>
                  </a:lnTo>
                  <a:lnTo>
                    <a:pt x="2899" y="171"/>
                  </a:lnTo>
                  <a:lnTo>
                    <a:pt x="2901" y="161"/>
                  </a:lnTo>
                  <a:lnTo>
                    <a:pt x="2903" y="144"/>
                  </a:lnTo>
                  <a:lnTo>
                    <a:pt x="2905" y="125"/>
                  </a:lnTo>
                  <a:lnTo>
                    <a:pt x="2906" y="99"/>
                  </a:lnTo>
                  <a:lnTo>
                    <a:pt x="2908" y="81"/>
                  </a:lnTo>
                  <a:lnTo>
                    <a:pt x="2910" y="67"/>
                  </a:lnTo>
                  <a:lnTo>
                    <a:pt x="2912" y="60"/>
                  </a:lnTo>
                  <a:lnTo>
                    <a:pt x="2914" y="56"/>
                  </a:lnTo>
                  <a:lnTo>
                    <a:pt x="2916" y="59"/>
                  </a:lnTo>
                  <a:lnTo>
                    <a:pt x="2918" y="67"/>
                  </a:lnTo>
                  <a:lnTo>
                    <a:pt x="2920" y="76"/>
                  </a:lnTo>
                  <a:lnTo>
                    <a:pt x="2922" y="85"/>
                  </a:lnTo>
                  <a:lnTo>
                    <a:pt x="2924" y="94"/>
                  </a:lnTo>
                  <a:lnTo>
                    <a:pt x="2926" y="94"/>
                  </a:lnTo>
                  <a:lnTo>
                    <a:pt x="2927" y="93"/>
                  </a:lnTo>
                  <a:lnTo>
                    <a:pt x="2929" y="89"/>
                  </a:lnTo>
                  <a:lnTo>
                    <a:pt x="2931" y="90"/>
                  </a:lnTo>
                  <a:lnTo>
                    <a:pt x="2933" y="97"/>
                  </a:lnTo>
                  <a:lnTo>
                    <a:pt x="2935" y="108"/>
                  </a:lnTo>
                  <a:lnTo>
                    <a:pt x="2937" y="120"/>
                  </a:lnTo>
                  <a:lnTo>
                    <a:pt x="2939" y="126"/>
                  </a:lnTo>
                  <a:lnTo>
                    <a:pt x="2941" y="118"/>
                  </a:lnTo>
                  <a:lnTo>
                    <a:pt x="2943" y="101"/>
                  </a:lnTo>
                  <a:lnTo>
                    <a:pt x="2945" y="91"/>
                  </a:lnTo>
                  <a:lnTo>
                    <a:pt x="2947" y="93"/>
                  </a:lnTo>
                  <a:lnTo>
                    <a:pt x="2948" y="112"/>
                  </a:lnTo>
                  <a:lnTo>
                    <a:pt x="2950" y="138"/>
                  </a:lnTo>
                  <a:lnTo>
                    <a:pt x="2952" y="158"/>
                  </a:lnTo>
                  <a:lnTo>
                    <a:pt x="2954" y="172"/>
                  </a:lnTo>
                  <a:lnTo>
                    <a:pt x="2956" y="178"/>
                  </a:lnTo>
                  <a:lnTo>
                    <a:pt x="2958" y="180"/>
                  </a:lnTo>
                  <a:lnTo>
                    <a:pt x="2960" y="183"/>
                  </a:lnTo>
                  <a:lnTo>
                    <a:pt x="2962" y="185"/>
                  </a:lnTo>
                  <a:lnTo>
                    <a:pt x="2964" y="191"/>
                  </a:lnTo>
                  <a:lnTo>
                    <a:pt x="2966" y="193"/>
                  </a:lnTo>
                  <a:lnTo>
                    <a:pt x="2968" y="196"/>
                  </a:lnTo>
                  <a:lnTo>
                    <a:pt x="2969" y="195"/>
                  </a:lnTo>
                  <a:lnTo>
                    <a:pt x="2971" y="199"/>
                  </a:lnTo>
                  <a:lnTo>
                    <a:pt x="2973" y="196"/>
                  </a:lnTo>
                  <a:lnTo>
                    <a:pt x="2975" y="199"/>
                  </a:lnTo>
                  <a:lnTo>
                    <a:pt x="2977" y="199"/>
                  </a:lnTo>
                  <a:lnTo>
                    <a:pt x="2979" y="196"/>
                  </a:lnTo>
                  <a:lnTo>
                    <a:pt x="2981" y="196"/>
                  </a:lnTo>
                  <a:lnTo>
                    <a:pt x="2983" y="194"/>
                  </a:lnTo>
                  <a:lnTo>
                    <a:pt x="2985" y="194"/>
                  </a:lnTo>
                  <a:lnTo>
                    <a:pt x="2987" y="195"/>
                  </a:lnTo>
                  <a:lnTo>
                    <a:pt x="2989" y="196"/>
                  </a:lnTo>
                  <a:lnTo>
                    <a:pt x="2990" y="194"/>
                  </a:lnTo>
                  <a:lnTo>
                    <a:pt x="2992" y="194"/>
                  </a:lnTo>
                  <a:lnTo>
                    <a:pt x="2994" y="195"/>
                  </a:lnTo>
                  <a:lnTo>
                    <a:pt x="2996" y="194"/>
                  </a:lnTo>
                  <a:lnTo>
                    <a:pt x="2998" y="195"/>
                  </a:lnTo>
                  <a:lnTo>
                    <a:pt x="3000" y="197"/>
                  </a:lnTo>
                  <a:lnTo>
                    <a:pt x="3002" y="199"/>
                  </a:lnTo>
                  <a:lnTo>
                    <a:pt x="3004" y="198"/>
                  </a:lnTo>
                  <a:lnTo>
                    <a:pt x="3006" y="199"/>
                  </a:lnTo>
                  <a:lnTo>
                    <a:pt x="3008" y="200"/>
                  </a:lnTo>
                  <a:lnTo>
                    <a:pt x="3009" y="200"/>
                  </a:lnTo>
                  <a:lnTo>
                    <a:pt x="3011" y="204"/>
                  </a:lnTo>
                  <a:lnTo>
                    <a:pt x="3013" y="201"/>
                  </a:lnTo>
                  <a:lnTo>
                    <a:pt x="3015" y="203"/>
                  </a:lnTo>
                  <a:lnTo>
                    <a:pt x="3017" y="202"/>
                  </a:lnTo>
                  <a:lnTo>
                    <a:pt x="3019" y="202"/>
                  </a:lnTo>
                  <a:lnTo>
                    <a:pt x="3021" y="204"/>
                  </a:lnTo>
                  <a:lnTo>
                    <a:pt x="3023" y="207"/>
                  </a:lnTo>
                  <a:lnTo>
                    <a:pt x="3025" y="207"/>
                  </a:lnTo>
                  <a:lnTo>
                    <a:pt x="3027" y="210"/>
                  </a:lnTo>
                  <a:lnTo>
                    <a:pt x="3029" y="208"/>
                  </a:lnTo>
                  <a:lnTo>
                    <a:pt x="3030" y="211"/>
                  </a:lnTo>
                  <a:lnTo>
                    <a:pt x="3032" y="208"/>
                  </a:lnTo>
                  <a:lnTo>
                    <a:pt x="3034" y="209"/>
                  </a:lnTo>
                  <a:lnTo>
                    <a:pt x="3036" y="210"/>
                  </a:lnTo>
                  <a:lnTo>
                    <a:pt x="3038" y="210"/>
                  </a:lnTo>
                  <a:lnTo>
                    <a:pt x="3040" y="213"/>
                  </a:lnTo>
                  <a:lnTo>
                    <a:pt x="3042" y="214"/>
                  </a:lnTo>
                  <a:lnTo>
                    <a:pt x="3044" y="215"/>
                  </a:lnTo>
                  <a:lnTo>
                    <a:pt x="3046" y="213"/>
                  </a:lnTo>
                  <a:lnTo>
                    <a:pt x="3048" y="215"/>
                  </a:lnTo>
                  <a:lnTo>
                    <a:pt x="3050" y="214"/>
                  </a:lnTo>
                  <a:lnTo>
                    <a:pt x="3051" y="216"/>
                  </a:lnTo>
                  <a:lnTo>
                    <a:pt x="3053" y="216"/>
                  </a:lnTo>
                  <a:lnTo>
                    <a:pt x="3055" y="216"/>
                  </a:lnTo>
                  <a:lnTo>
                    <a:pt x="3057" y="216"/>
                  </a:lnTo>
                  <a:lnTo>
                    <a:pt x="3059" y="218"/>
                  </a:lnTo>
                  <a:lnTo>
                    <a:pt x="3061" y="217"/>
                  </a:lnTo>
                  <a:lnTo>
                    <a:pt x="3063" y="218"/>
                  </a:lnTo>
                  <a:lnTo>
                    <a:pt x="3065" y="217"/>
                  </a:lnTo>
                  <a:lnTo>
                    <a:pt x="3067" y="215"/>
                  </a:lnTo>
                  <a:lnTo>
                    <a:pt x="3069" y="215"/>
                  </a:lnTo>
                  <a:lnTo>
                    <a:pt x="3071" y="214"/>
                  </a:lnTo>
                  <a:lnTo>
                    <a:pt x="3072" y="211"/>
                  </a:lnTo>
                  <a:lnTo>
                    <a:pt x="3074" y="212"/>
                  </a:lnTo>
                  <a:lnTo>
                    <a:pt x="3076" y="213"/>
                  </a:lnTo>
                  <a:lnTo>
                    <a:pt x="3078" y="213"/>
                  </a:lnTo>
                  <a:lnTo>
                    <a:pt x="3080" y="213"/>
                  </a:lnTo>
                  <a:lnTo>
                    <a:pt x="3082" y="211"/>
                  </a:lnTo>
                  <a:lnTo>
                    <a:pt x="3084" y="208"/>
                  </a:lnTo>
                  <a:lnTo>
                    <a:pt x="3086" y="203"/>
                  </a:lnTo>
                  <a:lnTo>
                    <a:pt x="3088" y="202"/>
                  </a:lnTo>
                  <a:lnTo>
                    <a:pt x="3090" y="201"/>
                  </a:lnTo>
                  <a:lnTo>
                    <a:pt x="3092" y="202"/>
                  </a:lnTo>
                  <a:lnTo>
                    <a:pt x="3093" y="202"/>
                  </a:lnTo>
                  <a:lnTo>
                    <a:pt x="3095" y="202"/>
                  </a:lnTo>
                  <a:lnTo>
                    <a:pt x="3097" y="197"/>
                  </a:lnTo>
                  <a:lnTo>
                    <a:pt x="3099" y="195"/>
                  </a:lnTo>
                  <a:lnTo>
                    <a:pt x="3101" y="193"/>
                  </a:lnTo>
                  <a:lnTo>
                    <a:pt x="3103" y="190"/>
                  </a:lnTo>
                  <a:lnTo>
                    <a:pt x="3105" y="188"/>
                  </a:lnTo>
                  <a:lnTo>
                    <a:pt x="3107" y="188"/>
                  </a:lnTo>
                  <a:lnTo>
                    <a:pt x="3109" y="187"/>
                  </a:lnTo>
                  <a:lnTo>
                    <a:pt x="3111" y="186"/>
                  </a:lnTo>
                  <a:lnTo>
                    <a:pt x="3113" y="188"/>
                  </a:lnTo>
                  <a:lnTo>
                    <a:pt x="3114" y="188"/>
                  </a:lnTo>
                  <a:lnTo>
                    <a:pt x="3116" y="186"/>
                  </a:lnTo>
                  <a:lnTo>
                    <a:pt x="3118" y="185"/>
                  </a:lnTo>
                  <a:lnTo>
                    <a:pt x="3120" y="185"/>
                  </a:lnTo>
                  <a:lnTo>
                    <a:pt x="3122" y="183"/>
                  </a:lnTo>
                  <a:lnTo>
                    <a:pt x="3124" y="183"/>
                  </a:lnTo>
                  <a:lnTo>
                    <a:pt x="3126" y="184"/>
                  </a:lnTo>
                  <a:lnTo>
                    <a:pt x="3128" y="186"/>
                  </a:lnTo>
                  <a:lnTo>
                    <a:pt x="3130" y="187"/>
                  </a:lnTo>
                  <a:lnTo>
                    <a:pt x="3132" y="187"/>
                  </a:lnTo>
                  <a:lnTo>
                    <a:pt x="3133" y="187"/>
                  </a:lnTo>
                  <a:lnTo>
                    <a:pt x="3135" y="186"/>
                  </a:lnTo>
                  <a:lnTo>
                    <a:pt x="3137" y="188"/>
                  </a:lnTo>
                  <a:lnTo>
                    <a:pt x="3139" y="185"/>
                  </a:lnTo>
                  <a:lnTo>
                    <a:pt x="3141" y="188"/>
                  </a:lnTo>
                  <a:lnTo>
                    <a:pt x="3143" y="190"/>
                  </a:lnTo>
                  <a:lnTo>
                    <a:pt x="3145" y="190"/>
                  </a:lnTo>
                  <a:lnTo>
                    <a:pt x="3147" y="192"/>
                  </a:lnTo>
                  <a:lnTo>
                    <a:pt x="3149" y="192"/>
                  </a:lnTo>
                  <a:lnTo>
                    <a:pt x="3151" y="193"/>
                  </a:lnTo>
                  <a:lnTo>
                    <a:pt x="3153" y="193"/>
                  </a:lnTo>
                  <a:lnTo>
                    <a:pt x="3154" y="191"/>
                  </a:lnTo>
                  <a:lnTo>
                    <a:pt x="3156" y="190"/>
                  </a:lnTo>
                  <a:lnTo>
                    <a:pt x="3158" y="189"/>
                  </a:lnTo>
                  <a:lnTo>
                    <a:pt x="3160" y="193"/>
                  </a:lnTo>
                  <a:lnTo>
                    <a:pt x="3162" y="194"/>
                  </a:lnTo>
                  <a:lnTo>
                    <a:pt x="3164" y="195"/>
                  </a:lnTo>
                  <a:lnTo>
                    <a:pt x="3166" y="195"/>
                  </a:lnTo>
                  <a:lnTo>
                    <a:pt x="3168" y="194"/>
                  </a:lnTo>
                  <a:lnTo>
                    <a:pt x="3170" y="191"/>
                  </a:lnTo>
                  <a:lnTo>
                    <a:pt x="3172" y="191"/>
                  </a:lnTo>
                  <a:lnTo>
                    <a:pt x="3174" y="193"/>
                  </a:lnTo>
                  <a:lnTo>
                    <a:pt x="3175" y="194"/>
                  </a:lnTo>
                  <a:lnTo>
                    <a:pt x="3177" y="193"/>
                  </a:lnTo>
                  <a:lnTo>
                    <a:pt x="3179" y="194"/>
                  </a:lnTo>
                  <a:lnTo>
                    <a:pt x="3181" y="193"/>
                  </a:lnTo>
                  <a:lnTo>
                    <a:pt x="3183" y="192"/>
                  </a:lnTo>
                  <a:lnTo>
                    <a:pt x="3185" y="194"/>
                  </a:lnTo>
                  <a:lnTo>
                    <a:pt x="3187" y="195"/>
                  </a:lnTo>
                  <a:lnTo>
                    <a:pt x="3189" y="195"/>
                  </a:lnTo>
                  <a:lnTo>
                    <a:pt x="3191" y="195"/>
                  </a:lnTo>
                  <a:lnTo>
                    <a:pt x="3193" y="195"/>
                  </a:lnTo>
                  <a:lnTo>
                    <a:pt x="3195" y="191"/>
                  </a:lnTo>
                  <a:lnTo>
                    <a:pt x="3196" y="193"/>
                  </a:lnTo>
                  <a:lnTo>
                    <a:pt x="3198" y="191"/>
                  </a:lnTo>
                  <a:lnTo>
                    <a:pt x="3200" y="192"/>
                  </a:lnTo>
                  <a:lnTo>
                    <a:pt x="3202" y="190"/>
                  </a:lnTo>
                  <a:lnTo>
                    <a:pt x="3204" y="191"/>
                  </a:lnTo>
                  <a:lnTo>
                    <a:pt x="3206" y="186"/>
                  </a:lnTo>
                  <a:lnTo>
                    <a:pt x="3208" y="188"/>
                  </a:lnTo>
                  <a:lnTo>
                    <a:pt x="3210" y="190"/>
                  </a:lnTo>
                  <a:lnTo>
                    <a:pt x="3212" y="192"/>
                  </a:lnTo>
                  <a:lnTo>
                    <a:pt x="3214" y="193"/>
                  </a:lnTo>
                  <a:lnTo>
                    <a:pt x="3216" y="191"/>
                  </a:lnTo>
                  <a:lnTo>
                    <a:pt x="3217" y="194"/>
                  </a:lnTo>
                  <a:lnTo>
                    <a:pt x="3219" y="191"/>
                  </a:lnTo>
                  <a:lnTo>
                    <a:pt x="3221" y="190"/>
                  </a:lnTo>
                  <a:lnTo>
                    <a:pt x="3223" y="189"/>
                  </a:lnTo>
                  <a:lnTo>
                    <a:pt x="3225" y="186"/>
                  </a:lnTo>
                  <a:lnTo>
                    <a:pt x="3227" y="186"/>
                  </a:lnTo>
                  <a:lnTo>
                    <a:pt x="3229" y="186"/>
                  </a:lnTo>
                  <a:lnTo>
                    <a:pt x="3231" y="185"/>
                  </a:lnTo>
                  <a:lnTo>
                    <a:pt x="3233" y="179"/>
                  </a:lnTo>
                  <a:lnTo>
                    <a:pt x="3235" y="177"/>
                  </a:lnTo>
                  <a:lnTo>
                    <a:pt x="3237" y="174"/>
                  </a:lnTo>
                  <a:lnTo>
                    <a:pt x="3238" y="172"/>
                  </a:lnTo>
                  <a:lnTo>
                    <a:pt x="3240" y="174"/>
                  </a:lnTo>
                  <a:lnTo>
                    <a:pt x="3242" y="172"/>
                  </a:lnTo>
                  <a:lnTo>
                    <a:pt x="3244" y="170"/>
                  </a:lnTo>
                  <a:lnTo>
                    <a:pt x="3246" y="168"/>
                  </a:lnTo>
                  <a:lnTo>
                    <a:pt x="3248" y="166"/>
                  </a:lnTo>
                  <a:lnTo>
                    <a:pt x="3250" y="167"/>
                  </a:lnTo>
                  <a:lnTo>
                    <a:pt x="3252" y="162"/>
                  </a:lnTo>
                  <a:lnTo>
                    <a:pt x="3254" y="162"/>
                  </a:lnTo>
                  <a:lnTo>
                    <a:pt x="3256" y="165"/>
                  </a:lnTo>
                  <a:lnTo>
                    <a:pt x="3257" y="168"/>
                  </a:lnTo>
                  <a:lnTo>
                    <a:pt x="3259" y="171"/>
                  </a:lnTo>
                  <a:lnTo>
                    <a:pt x="3261" y="173"/>
                  </a:lnTo>
                  <a:lnTo>
                    <a:pt x="3263" y="173"/>
                  </a:lnTo>
                  <a:lnTo>
                    <a:pt x="3265" y="173"/>
                  </a:lnTo>
                  <a:lnTo>
                    <a:pt x="3267" y="178"/>
                  </a:lnTo>
                  <a:lnTo>
                    <a:pt x="3269" y="181"/>
                  </a:lnTo>
                  <a:lnTo>
                    <a:pt x="3271" y="182"/>
                  </a:lnTo>
                  <a:lnTo>
                    <a:pt x="3273" y="181"/>
                  </a:lnTo>
                  <a:lnTo>
                    <a:pt x="3275" y="181"/>
                  </a:lnTo>
                  <a:lnTo>
                    <a:pt x="3277" y="185"/>
                  </a:lnTo>
                  <a:lnTo>
                    <a:pt x="3278" y="186"/>
                  </a:lnTo>
                  <a:lnTo>
                    <a:pt x="3280" y="190"/>
                  </a:lnTo>
                  <a:lnTo>
                    <a:pt x="3282" y="193"/>
                  </a:lnTo>
                  <a:lnTo>
                    <a:pt x="3284" y="196"/>
                  </a:lnTo>
                  <a:lnTo>
                    <a:pt x="3286" y="195"/>
                  </a:lnTo>
                  <a:lnTo>
                    <a:pt x="3288" y="195"/>
                  </a:lnTo>
                  <a:lnTo>
                    <a:pt x="3290" y="194"/>
                  </a:lnTo>
                  <a:lnTo>
                    <a:pt x="3292" y="192"/>
                  </a:lnTo>
                  <a:lnTo>
                    <a:pt x="3294" y="194"/>
                  </a:lnTo>
                  <a:lnTo>
                    <a:pt x="3296" y="194"/>
                  </a:lnTo>
                  <a:lnTo>
                    <a:pt x="3298" y="195"/>
                  </a:lnTo>
                  <a:lnTo>
                    <a:pt x="3299" y="196"/>
                  </a:lnTo>
                  <a:lnTo>
                    <a:pt x="3301" y="194"/>
                  </a:lnTo>
                  <a:lnTo>
                    <a:pt x="3303" y="193"/>
                  </a:lnTo>
                  <a:lnTo>
                    <a:pt x="3305" y="194"/>
                  </a:lnTo>
                  <a:lnTo>
                    <a:pt x="3307" y="194"/>
                  </a:lnTo>
                  <a:lnTo>
                    <a:pt x="3309" y="194"/>
                  </a:lnTo>
                  <a:lnTo>
                    <a:pt x="3311" y="191"/>
                  </a:lnTo>
                  <a:lnTo>
                    <a:pt x="3313" y="191"/>
                  </a:lnTo>
                  <a:lnTo>
                    <a:pt x="3315" y="195"/>
                  </a:lnTo>
                  <a:lnTo>
                    <a:pt x="3317" y="196"/>
                  </a:lnTo>
                  <a:lnTo>
                    <a:pt x="3319" y="195"/>
                  </a:lnTo>
                  <a:lnTo>
                    <a:pt x="3320" y="194"/>
                  </a:lnTo>
                  <a:lnTo>
                    <a:pt x="3322" y="190"/>
                  </a:lnTo>
                  <a:lnTo>
                    <a:pt x="3324" y="188"/>
                  </a:lnTo>
                  <a:lnTo>
                    <a:pt x="3326" y="188"/>
                  </a:lnTo>
                  <a:lnTo>
                    <a:pt x="3328" y="185"/>
                  </a:lnTo>
                  <a:lnTo>
                    <a:pt x="3330" y="180"/>
                  </a:lnTo>
                  <a:lnTo>
                    <a:pt x="3332" y="177"/>
                  </a:lnTo>
                  <a:lnTo>
                    <a:pt x="3334" y="171"/>
                  </a:lnTo>
                  <a:lnTo>
                    <a:pt x="3336" y="157"/>
                  </a:lnTo>
                  <a:lnTo>
                    <a:pt x="3338" y="143"/>
                  </a:lnTo>
                  <a:lnTo>
                    <a:pt x="3340" y="121"/>
                  </a:lnTo>
                  <a:lnTo>
                    <a:pt x="3341" y="94"/>
                  </a:lnTo>
                  <a:lnTo>
                    <a:pt x="3343" y="71"/>
                  </a:lnTo>
                  <a:lnTo>
                    <a:pt x="3345" y="57"/>
                  </a:lnTo>
                  <a:lnTo>
                    <a:pt x="3347" y="48"/>
                  </a:lnTo>
                  <a:lnTo>
                    <a:pt x="3349" y="42"/>
                  </a:lnTo>
                  <a:lnTo>
                    <a:pt x="3351" y="42"/>
                  </a:lnTo>
                  <a:lnTo>
                    <a:pt x="3353" y="48"/>
                  </a:lnTo>
                  <a:lnTo>
                    <a:pt x="3355" y="57"/>
                  </a:lnTo>
                  <a:lnTo>
                    <a:pt x="3357" y="68"/>
                  </a:lnTo>
                  <a:lnTo>
                    <a:pt x="3359" y="77"/>
                  </a:lnTo>
                  <a:lnTo>
                    <a:pt x="3361" y="77"/>
                  </a:lnTo>
                  <a:lnTo>
                    <a:pt x="3362" y="77"/>
                  </a:lnTo>
                  <a:lnTo>
                    <a:pt x="3364" y="78"/>
                  </a:lnTo>
                  <a:lnTo>
                    <a:pt x="3366" y="79"/>
                  </a:lnTo>
                  <a:lnTo>
                    <a:pt x="3368" y="90"/>
                  </a:lnTo>
                  <a:lnTo>
                    <a:pt x="3370" y="101"/>
                  </a:lnTo>
                  <a:lnTo>
                    <a:pt x="3372" y="115"/>
                  </a:lnTo>
                  <a:lnTo>
                    <a:pt x="3374" y="117"/>
                  </a:lnTo>
                  <a:lnTo>
                    <a:pt x="3376" y="109"/>
                  </a:lnTo>
                  <a:lnTo>
                    <a:pt x="3378" y="93"/>
                  </a:lnTo>
                  <a:lnTo>
                    <a:pt x="3380" y="81"/>
                  </a:lnTo>
                  <a:lnTo>
                    <a:pt x="3381" y="86"/>
                  </a:lnTo>
                  <a:lnTo>
                    <a:pt x="3383" y="109"/>
                  </a:lnTo>
                  <a:lnTo>
                    <a:pt x="3385" y="139"/>
                  </a:lnTo>
                  <a:lnTo>
                    <a:pt x="3387" y="160"/>
                  </a:lnTo>
                  <a:lnTo>
                    <a:pt x="3389" y="172"/>
                  </a:lnTo>
                  <a:lnTo>
                    <a:pt x="3391" y="180"/>
                  </a:lnTo>
                  <a:lnTo>
                    <a:pt x="3393" y="177"/>
                  </a:lnTo>
                  <a:lnTo>
                    <a:pt x="3395" y="180"/>
                  </a:lnTo>
                  <a:lnTo>
                    <a:pt x="3397" y="185"/>
                  </a:lnTo>
                  <a:lnTo>
                    <a:pt x="3399" y="193"/>
                  </a:lnTo>
                  <a:lnTo>
                    <a:pt x="3401" y="197"/>
                  </a:lnTo>
                  <a:lnTo>
                    <a:pt x="3402" y="198"/>
                  </a:lnTo>
                  <a:lnTo>
                    <a:pt x="3404" y="197"/>
                  </a:lnTo>
                  <a:lnTo>
                    <a:pt x="3406" y="196"/>
                  </a:lnTo>
                  <a:lnTo>
                    <a:pt x="3408" y="199"/>
                  </a:lnTo>
                  <a:lnTo>
                    <a:pt x="3410" y="197"/>
                  </a:lnTo>
                  <a:lnTo>
                    <a:pt x="3412" y="194"/>
                  </a:lnTo>
                  <a:lnTo>
                    <a:pt x="3414" y="195"/>
                  </a:lnTo>
                  <a:lnTo>
                    <a:pt x="3416" y="193"/>
                  </a:lnTo>
                  <a:lnTo>
                    <a:pt x="3418" y="194"/>
                  </a:lnTo>
                  <a:lnTo>
                    <a:pt x="3420" y="195"/>
                  </a:lnTo>
                  <a:lnTo>
                    <a:pt x="3422" y="196"/>
                  </a:lnTo>
                  <a:lnTo>
                    <a:pt x="3423" y="197"/>
                  </a:lnTo>
                  <a:lnTo>
                    <a:pt x="3425" y="200"/>
                  </a:lnTo>
                  <a:lnTo>
                    <a:pt x="3427" y="197"/>
                  </a:lnTo>
                  <a:lnTo>
                    <a:pt x="3429" y="196"/>
                  </a:lnTo>
                  <a:lnTo>
                    <a:pt x="3431" y="196"/>
                  </a:lnTo>
                  <a:lnTo>
                    <a:pt x="3433" y="196"/>
                  </a:lnTo>
                  <a:lnTo>
                    <a:pt x="3435" y="198"/>
                  </a:lnTo>
                  <a:lnTo>
                    <a:pt x="3437" y="195"/>
                  </a:lnTo>
                  <a:lnTo>
                    <a:pt x="3439" y="197"/>
                  </a:lnTo>
                  <a:lnTo>
                    <a:pt x="3441" y="199"/>
                  </a:lnTo>
                  <a:lnTo>
                    <a:pt x="3443" y="201"/>
                  </a:lnTo>
                  <a:lnTo>
                    <a:pt x="3444" y="202"/>
                  </a:lnTo>
                  <a:lnTo>
                    <a:pt x="3446" y="201"/>
                  </a:lnTo>
                  <a:lnTo>
                    <a:pt x="3448" y="201"/>
                  </a:lnTo>
                  <a:lnTo>
                    <a:pt x="3450" y="202"/>
                  </a:lnTo>
                  <a:lnTo>
                    <a:pt x="3452" y="201"/>
                  </a:lnTo>
                  <a:lnTo>
                    <a:pt x="3454" y="202"/>
                  </a:lnTo>
                  <a:lnTo>
                    <a:pt x="3456" y="204"/>
                  </a:lnTo>
                  <a:lnTo>
                    <a:pt x="3458" y="207"/>
                  </a:lnTo>
                  <a:lnTo>
                    <a:pt x="3460" y="208"/>
                  </a:lnTo>
                  <a:lnTo>
                    <a:pt x="3462" y="206"/>
                  </a:lnTo>
                  <a:lnTo>
                    <a:pt x="3464" y="205"/>
                  </a:lnTo>
                  <a:lnTo>
                    <a:pt x="3465" y="205"/>
                  </a:lnTo>
                  <a:lnTo>
                    <a:pt x="3467" y="205"/>
                  </a:lnTo>
                  <a:lnTo>
                    <a:pt x="3469" y="206"/>
                  </a:lnTo>
                  <a:lnTo>
                    <a:pt x="3471" y="209"/>
                  </a:lnTo>
                  <a:lnTo>
                    <a:pt x="3473" y="213"/>
                  </a:lnTo>
                  <a:lnTo>
                    <a:pt x="3475" y="214"/>
                  </a:lnTo>
                  <a:lnTo>
                    <a:pt x="3477" y="213"/>
                  </a:lnTo>
                  <a:lnTo>
                    <a:pt x="3479" y="214"/>
                  </a:lnTo>
                  <a:lnTo>
                    <a:pt x="3481" y="214"/>
                  </a:lnTo>
                  <a:lnTo>
                    <a:pt x="3483" y="211"/>
                  </a:lnTo>
                  <a:lnTo>
                    <a:pt x="3485" y="212"/>
                  </a:lnTo>
                  <a:lnTo>
                    <a:pt x="3487" y="210"/>
                  </a:lnTo>
                  <a:lnTo>
                    <a:pt x="3489" y="212"/>
                  </a:lnTo>
                  <a:lnTo>
                    <a:pt x="3490" y="212"/>
                  </a:lnTo>
                  <a:lnTo>
                    <a:pt x="3492" y="216"/>
                  </a:lnTo>
                  <a:lnTo>
                    <a:pt x="3494" y="216"/>
                  </a:lnTo>
                  <a:lnTo>
                    <a:pt x="3496" y="213"/>
                  </a:lnTo>
                  <a:lnTo>
                    <a:pt x="3498" y="214"/>
                  </a:lnTo>
                  <a:lnTo>
                    <a:pt x="3500" y="212"/>
                  </a:lnTo>
                  <a:lnTo>
                    <a:pt x="3502" y="212"/>
                  </a:lnTo>
                  <a:lnTo>
                    <a:pt x="3504" y="213"/>
                  </a:lnTo>
                  <a:lnTo>
                    <a:pt x="3506" y="214"/>
                  </a:lnTo>
                  <a:lnTo>
                    <a:pt x="3508" y="214"/>
                  </a:lnTo>
                  <a:lnTo>
                    <a:pt x="3510" y="212"/>
                  </a:lnTo>
                  <a:lnTo>
                    <a:pt x="3511" y="210"/>
                  </a:lnTo>
                  <a:lnTo>
                    <a:pt x="3513" y="212"/>
                  </a:lnTo>
                  <a:lnTo>
                    <a:pt x="3515" y="208"/>
                  </a:lnTo>
                  <a:lnTo>
                    <a:pt x="3517" y="206"/>
                  </a:lnTo>
                  <a:lnTo>
                    <a:pt x="3519" y="206"/>
                  </a:lnTo>
                  <a:lnTo>
                    <a:pt x="3521" y="204"/>
                  </a:lnTo>
                  <a:lnTo>
                    <a:pt x="3523" y="204"/>
                  </a:lnTo>
                  <a:lnTo>
                    <a:pt x="3525" y="204"/>
                  </a:lnTo>
                  <a:lnTo>
                    <a:pt x="3527" y="202"/>
                  </a:lnTo>
                  <a:lnTo>
                    <a:pt x="3529" y="197"/>
                  </a:lnTo>
                  <a:lnTo>
                    <a:pt x="3531" y="195"/>
                  </a:lnTo>
                  <a:lnTo>
                    <a:pt x="3532" y="193"/>
                  </a:lnTo>
                  <a:lnTo>
                    <a:pt x="3534" y="191"/>
                  </a:lnTo>
                  <a:lnTo>
                    <a:pt x="3536" y="188"/>
                  </a:lnTo>
                  <a:lnTo>
                    <a:pt x="3538" y="185"/>
                  </a:lnTo>
                  <a:lnTo>
                    <a:pt x="3540" y="184"/>
                  </a:lnTo>
                  <a:lnTo>
                    <a:pt x="3542" y="185"/>
                  </a:lnTo>
                  <a:lnTo>
                    <a:pt x="3544" y="184"/>
                  </a:lnTo>
                  <a:lnTo>
                    <a:pt x="3546" y="183"/>
                  </a:lnTo>
                  <a:lnTo>
                    <a:pt x="3548" y="182"/>
                  </a:lnTo>
                  <a:lnTo>
                    <a:pt x="3550" y="180"/>
                  </a:lnTo>
                  <a:lnTo>
                    <a:pt x="3552" y="180"/>
                  </a:lnTo>
                  <a:lnTo>
                    <a:pt x="3553" y="176"/>
                  </a:lnTo>
                  <a:lnTo>
                    <a:pt x="3555" y="178"/>
                  </a:lnTo>
                  <a:lnTo>
                    <a:pt x="3557" y="178"/>
                  </a:lnTo>
                  <a:lnTo>
                    <a:pt x="3559" y="179"/>
                  </a:lnTo>
                  <a:lnTo>
                    <a:pt x="3561" y="184"/>
                  </a:lnTo>
                  <a:lnTo>
                    <a:pt x="3563" y="185"/>
                  </a:lnTo>
                  <a:lnTo>
                    <a:pt x="3565" y="184"/>
                  </a:lnTo>
                  <a:lnTo>
                    <a:pt x="3567" y="184"/>
                  </a:lnTo>
                  <a:lnTo>
                    <a:pt x="3569" y="184"/>
                  </a:lnTo>
                  <a:lnTo>
                    <a:pt x="3571" y="183"/>
                  </a:lnTo>
                  <a:lnTo>
                    <a:pt x="3573" y="184"/>
                  </a:lnTo>
                  <a:lnTo>
                    <a:pt x="3574" y="186"/>
                  </a:lnTo>
                  <a:lnTo>
                    <a:pt x="3576" y="186"/>
                  </a:lnTo>
                  <a:lnTo>
                    <a:pt x="3578" y="186"/>
                  </a:lnTo>
                  <a:lnTo>
                    <a:pt x="3580" y="187"/>
                  </a:lnTo>
                  <a:lnTo>
                    <a:pt x="3582" y="188"/>
                  </a:lnTo>
                  <a:lnTo>
                    <a:pt x="3584" y="184"/>
                  </a:lnTo>
                  <a:lnTo>
                    <a:pt x="3586" y="186"/>
                  </a:lnTo>
                  <a:lnTo>
                    <a:pt x="3588" y="185"/>
                  </a:lnTo>
                  <a:lnTo>
                    <a:pt x="3590" y="185"/>
                  </a:lnTo>
                  <a:lnTo>
                    <a:pt x="3592" y="186"/>
                  </a:lnTo>
                  <a:lnTo>
                    <a:pt x="3594" y="185"/>
                  </a:lnTo>
                  <a:lnTo>
                    <a:pt x="3595" y="188"/>
                  </a:lnTo>
                  <a:lnTo>
                    <a:pt x="3597" y="189"/>
                  </a:lnTo>
                  <a:lnTo>
                    <a:pt x="3599" y="189"/>
                  </a:lnTo>
                  <a:lnTo>
                    <a:pt x="3601" y="191"/>
                  </a:lnTo>
                  <a:lnTo>
                    <a:pt x="3603" y="190"/>
                  </a:lnTo>
                  <a:lnTo>
                    <a:pt x="3605" y="188"/>
                  </a:lnTo>
                  <a:lnTo>
                    <a:pt x="3607" y="185"/>
                  </a:lnTo>
                  <a:lnTo>
                    <a:pt x="3609" y="185"/>
                  </a:lnTo>
                  <a:lnTo>
                    <a:pt x="3611" y="188"/>
                  </a:lnTo>
                  <a:lnTo>
                    <a:pt x="3613" y="190"/>
                  </a:lnTo>
                  <a:lnTo>
                    <a:pt x="3614" y="190"/>
                  </a:lnTo>
                  <a:lnTo>
                    <a:pt x="3616" y="191"/>
                  </a:lnTo>
                  <a:lnTo>
                    <a:pt x="3618" y="192"/>
                  </a:lnTo>
                  <a:lnTo>
                    <a:pt x="3620" y="190"/>
                  </a:lnTo>
                  <a:lnTo>
                    <a:pt x="3622" y="188"/>
                  </a:lnTo>
                  <a:lnTo>
                    <a:pt x="3624" y="188"/>
                  </a:lnTo>
                  <a:lnTo>
                    <a:pt x="3626" y="188"/>
                  </a:lnTo>
                  <a:lnTo>
                    <a:pt x="3628" y="186"/>
                  </a:lnTo>
                  <a:lnTo>
                    <a:pt x="3630" y="187"/>
                  </a:lnTo>
                  <a:lnTo>
                    <a:pt x="3632" y="188"/>
                  </a:lnTo>
                  <a:lnTo>
                    <a:pt x="3634" y="189"/>
                  </a:lnTo>
                  <a:lnTo>
                    <a:pt x="3635" y="188"/>
                  </a:lnTo>
                  <a:lnTo>
                    <a:pt x="3637" y="188"/>
                  </a:lnTo>
                  <a:lnTo>
                    <a:pt x="3639" y="185"/>
                  </a:lnTo>
                  <a:lnTo>
                    <a:pt x="3641" y="185"/>
                  </a:lnTo>
                  <a:lnTo>
                    <a:pt x="3643" y="185"/>
                  </a:lnTo>
                  <a:lnTo>
                    <a:pt x="3645" y="185"/>
                  </a:lnTo>
                  <a:lnTo>
                    <a:pt x="3647" y="188"/>
                  </a:lnTo>
                  <a:lnTo>
                    <a:pt x="3649" y="187"/>
                  </a:lnTo>
                  <a:lnTo>
                    <a:pt x="3651" y="186"/>
                  </a:lnTo>
                  <a:lnTo>
                    <a:pt x="3653" y="184"/>
                  </a:lnTo>
                  <a:lnTo>
                    <a:pt x="3655" y="185"/>
                  </a:lnTo>
                  <a:lnTo>
                    <a:pt x="3656" y="182"/>
                  </a:lnTo>
                  <a:lnTo>
                    <a:pt x="3658" y="183"/>
                  </a:lnTo>
                  <a:lnTo>
                    <a:pt x="3660" y="182"/>
                  </a:lnTo>
                  <a:lnTo>
                    <a:pt x="3662" y="184"/>
                  </a:lnTo>
                  <a:lnTo>
                    <a:pt x="3664" y="182"/>
                  </a:lnTo>
                  <a:lnTo>
                    <a:pt x="3666" y="183"/>
                  </a:lnTo>
                  <a:lnTo>
                    <a:pt x="3668" y="179"/>
                  </a:lnTo>
                  <a:lnTo>
                    <a:pt x="3670" y="179"/>
                  </a:lnTo>
                  <a:lnTo>
                    <a:pt x="3672" y="174"/>
                  </a:lnTo>
                  <a:lnTo>
                    <a:pt x="3674" y="171"/>
                  </a:lnTo>
                  <a:lnTo>
                    <a:pt x="3676" y="167"/>
                  </a:lnTo>
                  <a:lnTo>
                    <a:pt x="3677" y="168"/>
                  </a:lnTo>
                  <a:lnTo>
                    <a:pt x="3679" y="165"/>
                  </a:lnTo>
                  <a:lnTo>
                    <a:pt x="3681" y="165"/>
                  </a:lnTo>
                  <a:lnTo>
                    <a:pt x="3683" y="162"/>
                  </a:lnTo>
                  <a:lnTo>
                    <a:pt x="3685" y="162"/>
                  </a:lnTo>
                  <a:lnTo>
                    <a:pt x="3687" y="159"/>
                  </a:lnTo>
                  <a:lnTo>
                    <a:pt x="3689" y="155"/>
                  </a:lnTo>
                  <a:lnTo>
                    <a:pt x="3691" y="154"/>
                  </a:lnTo>
                  <a:lnTo>
                    <a:pt x="3693" y="156"/>
                  </a:lnTo>
                  <a:lnTo>
                    <a:pt x="3695" y="157"/>
                  </a:lnTo>
                  <a:lnTo>
                    <a:pt x="3697" y="162"/>
                  </a:lnTo>
                  <a:lnTo>
                    <a:pt x="3698" y="165"/>
                  </a:lnTo>
                  <a:lnTo>
                    <a:pt x="3700" y="166"/>
                  </a:lnTo>
                  <a:lnTo>
                    <a:pt x="3702" y="166"/>
                  </a:lnTo>
                  <a:lnTo>
                    <a:pt x="3704" y="168"/>
                  </a:lnTo>
                  <a:lnTo>
                    <a:pt x="3706" y="169"/>
                  </a:lnTo>
                  <a:lnTo>
                    <a:pt x="3708" y="171"/>
                  </a:lnTo>
                  <a:lnTo>
                    <a:pt x="3710" y="172"/>
                  </a:lnTo>
                  <a:lnTo>
                    <a:pt x="3712" y="174"/>
                  </a:lnTo>
                  <a:lnTo>
                    <a:pt x="3714" y="177"/>
                  </a:lnTo>
                  <a:lnTo>
                    <a:pt x="3716" y="177"/>
                  </a:lnTo>
                  <a:lnTo>
                    <a:pt x="3718" y="180"/>
                  </a:lnTo>
                  <a:lnTo>
                    <a:pt x="3719" y="183"/>
                  </a:lnTo>
                  <a:lnTo>
                    <a:pt x="3721" y="186"/>
                  </a:lnTo>
                  <a:lnTo>
                    <a:pt x="3723" y="186"/>
                  </a:lnTo>
                  <a:lnTo>
                    <a:pt x="3725" y="187"/>
                  </a:lnTo>
                  <a:lnTo>
                    <a:pt x="3727" y="186"/>
                  </a:lnTo>
                  <a:lnTo>
                    <a:pt x="3729" y="190"/>
                  </a:lnTo>
                  <a:lnTo>
                    <a:pt x="3731" y="193"/>
                  </a:lnTo>
                  <a:lnTo>
                    <a:pt x="3733" y="193"/>
                  </a:lnTo>
                  <a:lnTo>
                    <a:pt x="3735" y="192"/>
                  </a:lnTo>
                  <a:lnTo>
                    <a:pt x="3737" y="192"/>
                  </a:lnTo>
                  <a:lnTo>
                    <a:pt x="3738" y="191"/>
                  </a:lnTo>
                  <a:lnTo>
                    <a:pt x="3740" y="190"/>
                  </a:lnTo>
                  <a:lnTo>
                    <a:pt x="3742" y="190"/>
                  </a:lnTo>
                  <a:lnTo>
                    <a:pt x="3744" y="187"/>
                  </a:lnTo>
                  <a:lnTo>
                    <a:pt x="3746" y="188"/>
                  </a:lnTo>
                  <a:lnTo>
                    <a:pt x="3748" y="189"/>
                  </a:lnTo>
                  <a:lnTo>
                    <a:pt x="3750" y="191"/>
                  </a:lnTo>
                  <a:lnTo>
                    <a:pt x="3752" y="191"/>
                  </a:lnTo>
                  <a:lnTo>
                    <a:pt x="3754" y="192"/>
                  </a:lnTo>
                  <a:lnTo>
                    <a:pt x="3756" y="190"/>
                  </a:lnTo>
                  <a:lnTo>
                    <a:pt x="3758" y="188"/>
                  </a:lnTo>
                  <a:lnTo>
                    <a:pt x="3759" y="188"/>
                  </a:lnTo>
                  <a:lnTo>
                    <a:pt x="3761" y="187"/>
                  </a:lnTo>
                  <a:lnTo>
                    <a:pt x="3763" y="185"/>
                  </a:lnTo>
                  <a:lnTo>
                    <a:pt x="3765" y="186"/>
                  </a:lnTo>
                  <a:lnTo>
                    <a:pt x="3767" y="183"/>
                  </a:lnTo>
                  <a:lnTo>
                    <a:pt x="3769" y="180"/>
                  </a:lnTo>
                  <a:lnTo>
                    <a:pt x="3771" y="174"/>
                  </a:lnTo>
                  <a:lnTo>
                    <a:pt x="3773" y="168"/>
                  </a:lnTo>
                  <a:lnTo>
                    <a:pt x="3775" y="157"/>
                  </a:lnTo>
                  <a:lnTo>
                    <a:pt x="3777" y="144"/>
                  </a:lnTo>
                  <a:lnTo>
                    <a:pt x="3779" y="121"/>
                  </a:lnTo>
                  <a:lnTo>
                    <a:pt x="3780" y="98"/>
                  </a:lnTo>
                  <a:lnTo>
                    <a:pt x="3782" y="78"/>
                  </a:lnTo>
                  <a:lnTo>
                    <a:pt x="3784" y="67"/>
                  </a:lnTo>
                  <a:lnTo>
                    <a:pt x="3786" y="65"/>
                  </a:lnTo>
                  <a:lnTo>
                    <a:pt x="3788" y="61"/>
                  </a:lnTo>
                  <a:lnTo>
                    <a:pt x="3790" y="62"/>
                  </a:lnTo>
                  <a:lnTo>
                    <a:pt x="3792" y="68"/>
                  </a:lnTo>
                  <a:lnTo>
                    <a:pt x="3794" y="75"/>
                  </a:lnTo>
                  <a:lnTo>
                    <a:pt x="3796" y="81"/>
                  </a:lnTo>
                  <a:lnTo>
                    <a:pt x="3798" y="83"/>
                  </a:lnTo>
                  <a:lnTo>
                    <a:pt x="3800" y="84"/>
                  </a:lnTo>
                  <a:lnTo>
                    <a:pt x="3801" y="82"/>
                  </a:lnTo>
                  <a:lnTo>
                    <a:pt x="3803" y="81"/>
                  </a:lnTo>
                  <a:lnTo>
                    <a:pt x="3805" y="83"/>
                  </a:lnTo>
                  <a:lnTo>
                    <a:pt x="3807" y="87"/>
                  </a:lnTo>
                  <a:lnTo>
                    <a:pt x="3809" y="96"/>
                  </a:lnTo>
                  <a:lnTo>
                    <a:pt x="3811" y="107"/>
                  </a:lnTo>
                  <a:lnTo>
                    <a:pt x="3813" y="113"/>
                  </a:lnTo>
                  <a:lnTo>
                    <a:pt x="3815" y="105"/>
                  </a:lnTo>
                  <a:lnTo>
                    <a:pt x="3817" y="90"/>
                  </a:lnTo>
                  <a:lnTo>
                    <a:pt x="3819" y="79"/>
                  </a:lnTo>
                  <a:lnTo>
                    <a:pt x="3821" y="79"/>
                  </a:lnTo>
                  <a:lnTo>
                    <a:pt x="3822" y="95"/>
                  </a:lnTo>
                  <a:lnTo>
                    <a:pt x="3824" y="121"/>
                  </a:lnTo>
                  <a:lnTo>
                    <a:pt x="3826" y="147"/>
                  </a:lnTo>
                  <a:lnTo>
                    <a:pt x="3828" y="165"/>
                  </a:lnTo>
                  <a:lnTo>
                    <a:pt x="3830" y="172"/>
                  </a:lnTo>
                  <a:lnTo>
                    <a:pt x="3832" y="172"/>
                  </a:lnTo>
                  <a:lnTo>
                    <a:pt x="3834" y="171"/>
                  </a:lnTo>
                  <a:lnTo>
                    <a:pt x="3836" y="176"/>
                  </a:lnTo>
                  <a:lnTo>
                    <a:pt x="3838" y="183"/>
                  </a:lnTo>
                  <a:lnTo>
                    <a:pt x="3840" y="191"/>
                  </a:lnTo>
                  <a:lnTo>
                    <a:pt x="3842" y="193"/>
                  </a:lnTo>
                  <a:lnTo>
                    <a:pt x="3843" y="193"/>
                  </a:lnTo>
                  <a:lnTo>
                    <a:pt x="3845" y="191"/>
                  </a:lnTo>
                  <a:lnTo>
                    <a:pt x="3847" y="191"/>
                  </a:lnTo>
                  <a:lnTo>
                    <a:pt x="3849" y="194"/>
                  </a:lnTo>
                  <a:lnTo>
                    <a:pt x="3851" y="193"/>
                  </a:lnTo>
                  <a:lnTo>
                    <a:pt x="3853" y="193"/>
                  </a:lnTo>
                  <a:lnTo>
                    <a:pt x="3855" y="192"/>
                  </a:lnTo>
                  <a:lnTo>
                    <a:pt x="3857" y="192"/>
                  </a:lnTo>
                  <a:lnTo>
                    <a:pt x="3859" y="193"/>
                  </a:lnTo>
                  <a:lnTo>
                    <a:pt x="3861" y="190"/>
                  </a:lnTo>
                  <a:lnTo>
                    <a:pt x="3862" y="192"/>
                  </a:lnTo>
                  <a:lnTo>
                    <a:pt x="3864" y="190"/>
                  </a:lnTo>
                  <a:lnTo>
                    <a:pt x="3866" y="189"/>
                  </a:lnTo>
                  <a:lnTo>
                    <a:pt x="3868" y="188"/>
                  </a:lnTo>
                  <a:lnTo>
                    <a:pt x="3870" y="191"/>
                  </a:lnTo>
                  <a:lnTo>
                    <a:pt x="3872" y="191"/>
                  </a:lnTo>
                  <a:lnTo>
                    <a:pt x="3874" y="193"/>
                  </a:lnTo>
                  <a:lnTo>
                    <a:pt x="3876" y="194"/>
                  </a:lnTo>
                  <a:lnTo>
                    <a:pt x="3878" y="194"/>
                  </a:lnTo>
                  <a:lnTo>
                    <a:pt x="3880" y="195"/>
                  </a:lnTo>
                  <a:lnTo>
                    <a:pt x="3882" y="193"/>
                  </a:lnTo>
                  <a:lnTo>
                    <a:pt x="3883" y="195"/>
                  </a:lnTo>
                  <a:lnTo>
                    <a:pt x="3885" y="195"/>
                  </a:lnTo>
                  <a:lnTo>
                    <a:pt x="3887" y="195"/>
                  </a:lnTo>
                  <a:lnTo>
                    <a:pt x="3889" y="196"/>
                  </a:lnTo>
                  <a:lnTo>
                    <a:pt x="3891" y="199"/>
                  </a:lnTo>
                  <a:lnTo>
                    <a:pt x="3893" y="199"/>
                  </a:lnTo>
                  <a:lnTo>
                    <a:pt x="3895" y="202"/>
                  </a:lnTo>
                  <a:lnTo>
                    <a:pt x="3897" y="202"/>
                  </a:lnTo>
                  <a:lnTo>
                    <a:pt x="3899" y="204"/>
                  </a:lnTo>
                  <a:lnTo>
                    <a:pt x="3901" y="200"/>
                  </a:lnTo>
                  <a:lnTo>
                    <a:pt x="3903" y="196"/>
                  </a:lnTo>
                  <a:lnTo>
                    <a:pt x="3904" y="202"/>
                  </a:lnTo>
                  <a:lnTo>
                    <a:pt x="3906" y="204"/>
                  </a:lnTo>
                  <a:lnTo>
                    <a:pt x="3908" y="208"/>
                  </a:lnTo>
                  <a:lnTo>
                    <a:pt x="3910" y="210"/>
                  </a:lnTo>
                  <a:lnTo>
                    <a:pt x="3912" y="210"/>
                  </a:lnTo>
                  <a:lnTo>
                    <a:pt x="3914" y="211"/>
                  </a:lnTo>
                  <a:lnTo>
                    <a:pt x="3916" y="210"/>
                  </a:lnTo>
                  <a:lnTo>
                    <a:pt x="3918" y="208"/>
                  </a:lnTo>
                  <a:lnTo>
                    <a:pt x="3920" y="208"/>
                  </a:lnTo>
                  <a:lnTo>
                    <a:pt x="3922" y="209"/>
                  </a:lnTo>
                  <a:lnTo>
                    <a:pt x="3924" y="211"/>
                  </a:lnTo>
                  <a:lnTo>
                    <a:pt x="3925" y="212"/>
                  </a:lnTo>
                  <a:lnTo>
                    <a:pt x="3927" y="213"/>
                  </a:lnTo>
                  <a:lnTo>
                    <a:pt x="3929" y="213"/>
                  </a:lnTo>
                  <a:lnTo>
                    <a:pt x="3931" y="212"/>
                  </a:lnTo>
                  <a:lnTo>
                    <a:pt x="3933" y="211"/>
                  </a:lnTo>
                  <a:lnTo>
                    <a:pt x="3935" y="211"/>
                  </a:lnTo>
                  <a:lnTo>
                    <a:pt x="3937" y="210"/>
                  </a:lnTo>
                  <a:lnTo>
                    <a:pt x="3939" y="208"/>
                  </a:lnTo>
                  <a:lnTo>
                    <a:pt x="3941" y="211"/>
                  </a:lnTo>
                  <a:lnTo>
                    <a:pt x="3943" y="211"/>
                  </a:lnTo>
                  <a:lnTo>
                    <a:pt x="3945" y="211"/>
                  </a:lnTo>
                  <a:lnTo>
                    <a:pt x="3946" y="210"/>
                  </a:lnTo>
                  <a:lnTo>
                    <a:pt x="3948" y="209"/>
                  </a:lnTo>
                  <a:lnTo>
                    <a:pt x="3950" y="207"/>
                  </a:lnTo>
                  <a:lnTo>
                    <a:pt x="3952" y="206"/>
                  </a:lnTo>
                  <a:lnTo>
                    <a:pt x="3954" y="204"/>
                  </a:lnTo>
                  <a:lnTo>
                    <a:pt x="3956" y="203"/>
                  </a:lnTo>
                  <a:lnTo>
                    <a:pt x="3958" y="201"/>
                  </a:lnTo>
                  <a:lnTo>
                    <a:pt x="3960" y="200"/>
                  </a:lnTo>
                  <a:lnTo>
                    <a:pt x="3962" y="200"/>
                  </a:lnTo>
                  <a:lnTo>
                    <a:pt x="3964" y="199"/>
                  </a:lnTo>
                  <a:lnTo>
                    <a:pt x="3966" y="201"/>
                  </a:lnTo>
                  <a:lnTo>
                    <a:pt x="3967" y="197"/>
                  </a:lnTo>
                  <a:lnTo>
                    <a:pt x="3969" y="195"/>
                  </a:lnTo>
                  <a:lnTo>
                    <a:pt x="3971" y="191"/>
                  </a:lnTo>
                  <a:lnTo>
                    <a:pt x="3973" y="190"/>
                  </a:lnTo>
                  <a:lnTo>
                    <a:pt x="3975" y="187"/>
                  </a:lnTo>
                  <a:lnTo>
                    <a:pt x="3977" y="185"/>
                  </a:lnTo>
                  <a:lnTo>
                    <a:pt x="3979" y="185"/>
                  </a:lnTo>
                  <a:lnTo>
                    <a:pt x="3981" y="184"/>
                  </a:lnTo>
                  <a:lnTo>
                    <a:pt x="3983" y="184"/>
                  </a:lnTo>
                  <a:lnTo>
                    <a:pt x="3985" y="183"/>
                  </a:lnTo>
                  <a:lnTo>
                    <a:pt x="3986" y="180"/>
                  </a:lnTo>
                  <a:lnTo>
                    <a:pt x="3988" y="178"/>
                  </a:lnTo>
                  <a:lnTo>
                    <a:pt x="3990" y="178"/>
                  </a:lnTo>
                  <a:lnTo>
                    <a:pt x="3992" y="179"/>
                  </a:lnTo>
                  <a:lnTo>
                    <a:pt x="3994" y="179"/>
                  </a:lnTo>
                  <a:lnTo>
                    <a:pt x="3996" y="180"/>
                  </a:lnTo>
                  <a:lnTo>
                    <a:pt x="3998" y="181"/>
                  </a:lnTo>
                  <a:lnTo>
                    <a:pt x="4000" y="181"/>
                  </a:lnTo>
                  <a:lnTo>
                    <a:pt x="4002" y="182"/>
                  </a:lnTo>
                  <a:lnTo>
                    <a:pt x="4004" y="181"/>
                  </a:lnTo>
                  <a:lnTo>
                    <a:pt x="4006" y="180"/>
                  </a:lnTo>
                  <a:lnTo>
                    <a:pt x="4007" y="179"/>
                  </a:lnTo>
                  <a:lnTo>
                    <a:pt x="4009" y="182"/>
                  </a:lnTo>
                  <a:lnTo>
                    <a:pt x="4011" y="181"/>
                  </a:lnTo>
                  <a:lnTo>
                    <a:pt x="4013" y="182"/>
                  </a:lnTo>
                  <a:lnTo>
                    <a:pt x="4015" y="184"/>
                  </a:lnTo>
                  <a:lnTo>
                    <a:pt x="4017" y="188"/>
                  </a:lnTo>
                  <a:lnTo>
                    <a:pt x="4019" y="185"/>
                  </a:lnTo>
                  <a:lnTo>
                    <a:pt x="4021" y="186"/>
                  </a:lnTo>
                  <a:lnTo>
                    <a:pt x="4023" y="186"/>
                  </a:lnTo>
                  <a:lnTo>
                    <a:pt x="4025" y="188"/>
                  </a:lnTo>
                  <a:lnTo>
                    <a:pt x="4027" y="188"/>
                  </a:lnTo>
                  <a:lnTo>
                    <a:pt x="4028" y="188"/>
                  </a:lnTo>
                  <a:lnTo>
                    <a:pt x="4030" y="190"/>
                  </a:lnTo>
                  <a:lnTo>
                    <a:pt x="4032" y="188"/>
                  </a:lnTo>
                  <a:lnTo>
                    <a:pt x="4034" y="188"/>
                  </a:lnTo>
                  <a:lnTo>
                    <a:pt x="4036" y="191"/>
                  </a:lnTo>
                  <a:lnTo>
                    <a:pt x="4038" y="189"/>
                  </a:lnTo>
                  <a:lnTo>
                    <a:pt x="4040" y="189"/>
                  </a:lnTo>
                  <a:lnTo>
                    <a:pt x="4042" y="190"/>
                  </a:lnTo>
                  <a:lnTo>
                    <a:pt x="4044" y="190"/>
                  </a:lnTo>
                  <a:lnTo>
                    <a:pt x="4046" y="189"/>
                  </a:lnTo>
                  <a:lnTo>
                    <a:pt x="4048" y="191"/>
                  </a:lnTo>
                  <a:lnTo>
                    <a:pt x="4049" y="193"/>
                  </a:lnTo>
                  <a:lnTo>
                    <a:pt x="4051" y="194"/>
                  </a:lnTo>
                  <a:lnTo>
                    <a:pt x="4053" y="193"/>
                  </a:lnTo>
                  <a:lnTo>
                    <a:pt x="4055" y="193"/>
                  </a:lnTo>
                  <a:lnTo>
                    <a:pt x="4057" y="191"/>
                  </a:lnTo>
                  <a:lnTo>
                    <a:pt x="4059" y="193"/>
                  </a:lnTo>
                  <a:lnTo>
                    <a:pt x="4061" y="193"/>
                  </a:lnTo>
                  <a:lnTo>
                    <a:pt x="4063" y="191"/>
                  </a:lnTo>
                  <a:lnTo>
                    <a:pt x="4065" y="191"/>
                  </a:lnTo>
                  <a:lnTo>
                    <a:pt x="4067" y="192"/>
                  </a:lnTo>
                  <a:lnTo>
                    <a:pt x="4069" y="192"/>
                  </a:lnTo>
                  <a:lnTo>
                    <a:pt x="4070" y="193"/>
                  </a:lnTo>
                  <a:lnTo>
                    <a:pt x="4072" y="190"/>
                  </a:lnTo>
                  <a:lnTo>
                    <a:pt x="4074" y="190"/>
                  </a:lnTo>
                  <a:lnTo>
                    <a:pt x="4076" y="188"/>
                  </a:lnTo>
                  <a:lnTo>
                    <a:pt x="4078" y="189"/>
                  </a:lnTo>
                  <a:lnTo>
                    <a:pt x="4080" y="190"/>
                  </a:lnTo>
                  <a:lnTo>
                    <a:pt x="4082" y="189"/>
                  </a:lnTo>
                  <a:lnTo>
                    <a:pt x="4084" y="188"/>
                  </a:lnTo>
                  <a:lnTo>
                    <a:pt x="4086" y="192"/>
                  </a:lnTo>
                  <a:lnTo>
                    <a:pt x="4088" y="192"/>
                  </a:lnTo>
                  <a:lnTo>
                    <a:pt x="4090" y="190"/>
                  </a:lnTo>
                  <a:lnTo>
                    <a:pt x="4091" y="191"/>
                  </a:lnTo>
                  <a:lnTo>
                    <a:pt x="4093" y="191"/>
                  </a:lnTo>
                  <a:lnTo>
                    <a:pt x="4095" y="189"/>
                  </a:lnTo>
                  <a:lnTo>
                    <a:pt x="4097" y="191"/>
                  </a:lnTo>
                  <a:lnTo>
                    <a:pt x="4099" y="193"/>
                  </a:lnTo>
                  <a:lnTo>
                    <a:pt x="4101" y="193"/>
                  </a:lnTo>
                  <a:lnTo>
                    <a:pt x="4103" y="191"/>
                  </a:lnTo>
                  <a:lnTo>
                    <a:pt x="4105" y="192"/>
                  </a:lnTo>
                  <a:lnTo>
                    <a:pt x="4107" y="191"/>
                  </a:lnTo>
                  <a:lnTo>
                    <a:pt x="4109" y="188"/>
                  </a:lnTo>
                  <a:lnTo>
                    <a:pt x="4111" y="188"/>
                  </a:lnTo>
                  <a:lnTo>
                    <a:pt x="4112" y="186"/>
                  </a:lnTo>
                  <a:lnTo>
                    <a:pt x="4114" y="186"/>
                  </a:lnTo>
                  <a:lnTo>
                    <a:pt x="4116" y="183"/>
                  </a:lnTo>
                  <a:lnTo>
                    <a:pt x="4118" y="183"/>
                  </a:lnTo>
                  <a:lnTo>
                    <a:pt x="4120" y="179"/>
                  </a:lnTo>
                  <a:lnTo>
                    <a:pt x="4122" y="177"/>
                  </a:lnTo>
                  <a:lnTo>
                    <a:pt x="4124" y="174"/>
                  </a:lnTo>
                  <a:lnTo>
                    <a:pt x="4126" y="172"/>
                  </a:lnTo>
                  <a:lnTo>
                    <a:pt x="4128" y="170"/>
                  </a:lnTo>
                  <a:lnTo>
                    <a:pt x="4130" y="169"/>
                  </a:lnTo>
                  <a:lnTo>
                    <a:pt x="4131" y="166"/>
                  </a:lnTo>
                  <a:lnTo>
                    <a:pt x="4133" y="166"/>
                  </a:lnTo>
                  <a:lnTo>
                    <a:pt x="4135" y="163"/>
                  </a:lnTo>
                  <a:lnTo>
                    <a:pt x="4137" y="165"/>
                  </a:lnTo>
                  <a:lnTo>
                    <a:pt x="4139" y="167"/>
                  </a:lnTo>
                  <a:lnTo>
                    <a:pt x="4141" y="169"/>
                  </a:lnTo>
                  <a:lnTo>
                    <a:pt x="4143" y="169"/>
                  </a:lnTo>
                  <a:lnTo>
                    <a:pt x="4145" y="172"/>
                  </a:lnTo>
                  <a:lnTo>
                    <a:pt x="4147" y="172"/>
                  </a:lnTo>
                  <a:lnTo>
                    <a:pt x="4149" y="174"/>
                  </a:lnTo>
                  <a:lnTo>
                    <a:pt x="4151" y="179"/>
                  </a:lnTo>
                  <a:lnTo>
                    <a:pt x="4152" y="180"/>
                  </a:lnTo>
                  <a:lnTo>
                    <a:pt x="4154" y="182"/>
                  </a:lnTo>
                  <a:lnTo>
                    <a:pt x="4156" y="184"/>
                  </a:lnTo>
                  <a:lnTo>
                    <a:pt x="4158" y="184"/>
                  </a:lnTo>
                  <a:lnTo>
                    <a:pt x="4160" y="184"/>
                  </a:lnTo>
                  <a:lnTo>
                    <a:pt x="4162" y="188"/>
                  </a:lnTo>
                  <a:lnTo>
                    <a:pt x="4164" y="190"/>
                  </a:lnTo>
                  <a:lnTo>
                    <a:pt x="4166" y="191"/>
                  </a:lnTo>
                  <a:lnTo>
                    <a:pt x="4168" y="196"/>
                  </a:lnTo>
                  <a:lnTo>
                    <a:pt x="4170" y="200"/>
                  </a:lnTo>
                  <a:lnTo>
                    <a:pt x="4172" y="200"/>
                  </a:lnTo>
                  <a:lnTo>
                    <a:pt x="4173" y="199"/>
                  </a:lnTo>
                  <a:lnTo>
                    <a:pt x="4175" y="200"/>
                  </a:lnTo>
                  <a:lnTo>
                    <a:pt x="4177" y="200"/>
                  </a:lnTo>
                  <a:lnTo>
                    <a:pt x="4179" y="200"/>
                  </a:lnTo>
                  <a:lnTo>
                    <a:pt x="4181" y="200"/>
                  </a:lnTo>
                  <a:lnTo>
                    <a:pt x="4183" y="198"/>
                  </a:lnTo>
                  <a:lnTo>
                    <a:pt x="4185" y="199"/>
                  </a:lnTo>
                  <a:lnTo>
                    <a:pt x="4187" y="200"/>
                  </a:lnTo>
                  <a:lnTo>
                    <a:pt x="4189" y="200"/>
                  </a:lnTo>
                  <a:lnTo>
                    <a:pt x="4191" y="200"/>
                  </a:lnTo>
                  <a:lnTo>
                    <a:pt x="4193" y="197"/>
                  </a:lnTo>
                  <a:lnTo>
                    <a:pt x="4194" y="199"/>
                  </a:lnTo>
                  <a:lnTo>
                    <a:pt x="4196" y="199"/>
                  </a:lnTo>
                  <a:lnTo>
                    <a:pt x="4198" y="199"/>
                  </a:lnTo>
                  <a:lnTo>
                    <a:pt x="4200" y="199"/>
                  </a:lnTo>
                  <a:lnTo>
                    <a:pt x="4202" y="199"/>
                  </a:lnTo>
                  <a:lnTo>
                    <a:pt x="4204" y="197"/>
                  </a:lnTo>
                  <a:lnTo>
                    <a:pt x="4206" y="200"/>
                  </a:lnTo>
                  <a:lnTo>
                    <a:pt x="4208" y="197"/>
                  </a:lnTo>
                  <a:lnTo>
                    <a:pt x="4210" y="196"/>
                  </a:lnTo>
                  <a:lnTo>
                    <a:pt x="4212" y="191"/>
                  </a:lnTo>
                  <a:lnTo>
                    <a:pt x="4214" y="190"/>
                  </a:lnTo>
                  <a:lnTo>
                    <a:pt x="4215" y="185"/>
                  </a:lnTo>
                  <a:lnTo>
                    <a:pt x="4217" y="179"/>
                  </a:lnTo>
                  <a:lnTo>
                    <a:pt x="4219" y="171"/>
                  </a:lnTo>
                  <a:lnTo>
                    <a:pt x="4221" y="156"/>
                  </a:lnTo>
                  <a:lnTo>
                    <a:pt x="4223" y="135"/>
                  </a:lnTo>
                  <a:lnTo>
                    <a:pt x="4225" y="112"/>
                  </a:lnTo>
                  <a:lnTo>
                    <a:pt x="4227" y="95"/>
                  </a:lnTo>
                  <a:lnTo>
                    <a:pt x="4229" y="79"/>
                  </a:lnTo>
                  <a:lnTo>
                    <a:pt x="4231" y="72"/>
                  </a:lnTo>
                  <a:lnTo>
                    <a:pt x="4233" y="70"/>
                  </a:lnTo>
                  <a:lnTo>
                    <a:pt x="4235" y="70"/>
                  </a:lnTo>
                  <a:lnTo>
                    <a:pt x="4236" y="76"/>
                  </a:lnTo>
                  <a:lnTo>
                    <a:pt x="4238" y="88"/>
                  </a:lnTo>
                  <a:lnTo>
                    <a:pt x="4240" y="99"/>
                  </a:lnTo>
                  <a:lnTo>
                    <a:pt x="4242" y="102"/>
                  </a:lnTo>
                  <a:lnTo>
                    <a:pt x="4244" y="103"/>
                  </a:lnTo>
                  <a:lnTo>
                    <a:pt x="4246" y="99"/>
                  </a:lnTo>
                  <a:lnTo>
                    <a:pt x="4248" y="95"/>
                  </a:lnTo>
                  <a:lnTo>
                    <a:pt x="4250" y="96"/>
                  </a:lnTo>
                  <a:lnTo>
                    <a:pt x="4252" y="105"/>
                  </a:lnTo>
                  <a:lnTo>
                    <a:pt x="4254" y="117"/>
                  </a:lnTo>
                  <a:lnTo>
                    <a:pt x="4255" y="127"/>
                  </a:lnTo>
                  <a:lnTo>
                    <a:pt x="4257" y="133"/>
                  </a:lnTo>
                  <a:lnTo>
                    <a:pt x="4259" y="123"/>
                  </a:lnTo>
                  <a:lnTo>
                    <a:pt x="4261" y="107"/>
                  </a:lnTo>
                  <a:lnTo>
                    <a:pt x="4263" y="99"/>
                  </a:lnTo>
                  <a:lnTo>
                    <a:pt x="4265" y="101"/>
                  </a:lnTo>
                  <a:lnTo>
                    <a:pt x="4267" y="120"/>
                  </a:lnTo>
                  <a:lnTo>
                    <a:pt x="4269" y="148"/>
                  </a:lnTo>
                  <a:lnTo>
                    <a:pt x="4271" y="169"/>
                  </a:lnTo>
                  <a:lnTo>
                    <a:pt x="4273" y="184"/>
                  </a:lnTo>
                  <a:lnTo>
                    <a:pt x="4275" y="186"/>
                  </a:lnTo>
                  <a:lnTo>
                    <a:pt x="4276" y="186"/>
                  </a:lnTo>
                  <a:lnTo>
                    <a:pt x="4278" y="190"/>
                  </a:lnTo>
                  <a:lnTo>
                    <a:pt x="4280" y="196"/>
                  </a:lnTo>
                  <a:lnTo>
                    <a:pt x="4282" y="202"/>
                  </a:lnTo>
                  <a:lnTo>
                    <a:pt x="4284" y="204"/>
                  </a:lnTo>
                  <a:lnTo>
                    <a:pt x="4286" y="203"/>
                  </a:lnTo>
                  <a:lnTo>
                    <a:pt x="4288" y="200"/>
                  </a:lnTo>
                  <a:lnTo>
                    <a:pt x="4290" y="202"/>
                  </a:lnTo>
                  <a:lnTo>
                    <a:pt x="4292" y="201"/>
                  </a:lnTo>
                  <a:lnTo>
                    <a:pt x="4294" y="202"/>
                  </a:lnTo>
                  <a:lnTo>
                    <a:pt x="4296" y="204"/>
                  </a:lnTo>
                  <a:lnTo>
                    <a:pt x="4297" y="206"/>
                  </a:lnTo>
                  <a:lnTo>
                    <a:pt x="4299" y="201"/>
                  </a:lnTo>
                  <a:lnTo>
                    <a:pt x="4301" y="202"/>
                  </a:lnTo>
                  <a:lnTo>
                    <a:pt x="4303" y="202"/>
                  </a:lnTo>
                  <a:lnTo>
                    <a:pt x="4305" y="201"/>
                  </a:lnTo>
                  <a:lnTo>
                    <a:pt x="4307" y="202"/>
                  </a:lnTo>
                  <a:lnTo>
                    <a:pt x="4309" y="202"/>
                  </a:lnTo>
                  <a:lnTo>
                    <a:pt x="4311" y="204"/>
                  </a:lnTo>
                  <a:lnTo>
                    <a:pt x="4313" y="202"/>
                  </a:lnTo>
                  <a:lnTo>
                    <a:pt x="4315" y="202"/>
                  </a:lnTo>
                  <a:lnTo>
                    <a:pt x="4317" y="204"/>
                  </a:lnTo>
                  <a:lnTo>
                    <a:pt x="4318" y="203"/>
                  </a:lnTo>
                  <a:lnTo>
                    <a:pt x="4320" y="204"/>
                  </a:lnTo>
                  <a:lnTo>
                    <a:pt x="4322" y="204"/>
                  </a:lnTo>
                  <a:lnTo>
                    <a:pt x="4324" y="205"/>
                  </a:lnTo>
                  <a:lnTo>
                    <a:pt x="4326" y="206"/>
                  </a:lnTo>
                  <a:lnTo>
                    <a:pt x="4328" y="206"/>
                  </a:lnTo>
                  <a:lnTo>
                    <a:pt x="4330" y="208"/>
                  </a:lnTo>
                  <a:lnTo>
                    <a:pt x="4332" y="209"/>
                  </a:lnTo>
                  <a:lnTo>
                    <a:pt x="4334" y="207"/>
                  </a:lnTo>
                  <a:lnTo>
                    <a:pt x="4336" y="207"/>
                  </a:lnTo>
                  <a:lnTo>
                    <a:pt x="4338" y="206"/>
                  </a:lnTo>
                  <a:lnTo>
                    <a:pt x="4339" y="210"/>
                  </a:lnTo>
                  <a:lnTo>
                    <a:pt x="4341" y="210"/>
                  </a:lnTo>
                  <a:lnTo>
                    <a:pt x="4343" y="212"/>
                  </a:lnTo>
                  <a:lnTo>
                    <a:pt x="4345" y="214"/>
                  </a:lnTo>
                  <a:lnTo>
                    <a:pt x="4347" y="214"/>
                  </a:lnTo>
                  <a:lnTo>
                    <a:pt x="4349" y="217"/>
                  </a:lnTo>
                  <a:lnTo>
                    <a:pt x="4351" y="217"/>
                  </a:lnTo>
                  <a:lnTo>
                    <a:pt x="4353" y="216"/>
                  </a:lnTo>
                  <a:lnTo>
                    <a:pt x="4355" y="217"/>
                  </a:lnTo>
                  <a:lnTo>
                    <a:pt x="4357" y="217"/>
                  </a:lnTo>
                  <a:lnTo>
                    <a:pt x="4359" y="221"/>
                  </a:lnTo>
                  <a:lnTo>
                    <a:pt x="4360" y="222"/>
                  </a:lnTo>
                  <a:lnTo>
                    <a:pt x="4362" y="219"/>
                  </a:lnTo>
                  <a:lnTo>
                    <a:pt x="4364" y="220"/>
                  </a:lnTo>
                  <a:lnTo>
                    <a:pt x="4366" y="219"/>
                  </a:lnTo>
                  <a:lnTo>
                    <a:pt x="4368" y="222"/>
                  </a:lnTo>
                  <a:lnTo>
                    <a:pt x="4370" y="220"/>
                  </a:lnTo>
                  <a:lnTo>
                    <a:pt x="4372" y="219"/>
                  </a:lnTo>
                  <a:lnTo>
                    <a:pt x="4374" y="222"/>
                  </a:lnTo>
                  <a:lnTo>
                    <a:pt x="4376" y="221"/>
                  </a:lnTo>
                  <a:lnTo>
                    <a:pt x="4378" y="218"/>
                  </a:lnTo>
                  <a:lnTo>
                    <a:pt x="4379" y="221"/>
                  </a:lnTo>
                  <a:lnTo>
                    <a:pt x="4381" y="220"/>
                  </a:lnTo>
                  <a:lnTo>
                    <a:pt x="4383" y="219"/>
                  </a:lnTo>
                  <a:lnTo>
                    <a:pt x="4385" y="218"/>
                  </a:lnTo>
                  <a:lnTo>
                    <a:pt x="4387" y="218"/>
                  </a:lnTo>
                  <a:lnTo>
                    <a:pt x="4389" y="218"/>
                  </a:lnTo>
                  <a:lnTo>
                    <a:pt x="4391" y="217"/>
                  </a:lnTo>
                  <a:lnTo>
                    <a:pt x="4393" y="217"/>
                  </a:lnTo>
                  <a:lnTo>
                    <a:pt x="4395" y="217"/>
                  </a:lnTo>
                  <a:lnTo>
                    <a:pt x="4397" y="217"/>
                  </a:lnTo>
                  <a:lnTo>
                    <a:pt x="4399" y="215"/>
                  </a:lnTo>
                  <a:lnTo>
                    <a:pt x="4400" y="214"/>
                  </a:lnTo>
                  <a:lnTo>
                    <a:pt x="4402" y="211"/>
                  </a:lnTo>
                  <a:lnTo>
                    <a:pt x="4404" y="209"/>
                  </a:lnTo>
                  <a:lnTo>
                    <a:pt x="4406" y="206"/>
                  </a:lnTo>
                  <a:lnTo>
                    <a:pt x="4408" y="207"/>
                  </a:lnTo>
                  <a:lnTo>
                    <a:pt x="4410" y="204"/>
                  </a:lnTo>
                  <a:lnTo>
                    <a:pt x="4412" y="206"/>
                  </a:lnTo>
                  <a:lnTo>
                    <a:pt x="4414" y="204"/>
                  </a:lnTo>
                  <a:lnTo>
                    <a:pt x="4416" y="201"/>
                  </a:lnTo>
                  <a:lnTo>
                    <a:pt x="4418" y="198"/>
                  </a:lnTo>
                  <a:lnTo>
                    <a:pt x="4420" y="195"/>
                  </a:lnTo>
                  <a:lnTo>
                    <a:pt x="4422" y="192"/>
                  </a:lnTo>
                  <a:lnTo>
                    <a:pt x="4424" y="190"/>
                  </a:lnTo>
                  <a:lnTo>
                    <a:pt x="4426" y="190"/>
                  </a:lnTo>
                  <a:lnTo>
                    <a:pt x="4427" y="188"/>
                  </a:lnTo>
                  <a:lnTo>
                    <a:pt x="4429" y="190"/>
                  </a:lnTo>
                  <a:lnTo>
                    <a:pt x="4431" y="190"/>
                  </a:lnTo>
                  <a:lnTo>
                    <a:pt x="4433" y="189"/>
                  </a:lnTo>
                  <a:lnTo>
                    <a:pt x="4435" y="189"/>
                  </a:lnTo>
                  <a:lnTo>
                    <a:pt x="4437" y="189"/>
                  </a:lnTo>
                  <a:lnTo>
                    <a:pt x="4439" y="188"/>
                  </a:lnTo>
                  <a:lnTo>
                    <a:pt x="4441" y="186"/>
                  </a:lnTo>
                  <a:lnTo>
                    <a:pt x="4443" y="186"/>
                  </a:lnTo>
                  <a:lnTo>
                    <a:pt x="4445" y="188"/>
                  </a:lnTo>
                  <a:lnTo>
                    <a:pt x="4447" y="191"/>
                  </a:lnTo>
                  <a:lnTo>
                    <a:pt x="4448" y="190"/>
                  </a:lnTo>
                  <a:lnTo>
                    <a:pt x="4450" y="192"/>
                  </a:lnTo>
                  <a:lnTo>
                    <a:pt x="4452" y="191"/>
                  </a:lnTo>
                  <a:lnTo>
                    <a:pt x="4454" y="191"/>
                  </a:lnTo>
                  <a:lnTo>
                    <a:pt x="4456" y="191"/>
                  </a:lnTo>
                  <a:lnTo>
                    <a:pt x="4458" y="191"/>
                  </a:lnTo>
                  <a:lnTo>
                    <a:pt x="4460" y="192"/>
                  </a:lnTo>
                  <a:lnTo>
                    <a:pt x="4462" y="195"/>
                  </a:lnTo>
                  <a:lnTo>
                    <a:pt x="4464" y="199"/>
                  </a:lnTo>
                  <a:lnTo>
                    <a:pt x="4466" y="197"/>
                  </a:lnTo>
                  <a:lnTo>
                    <a:pt x="4467" y="199"/>
                  </a:lnTo>
                  <a:lnTo>
                    <a:pt x="4469" y="203"/>
                  </a:lnTo>
                  <a:lnTo>
                    <a:pt x="4471" y="207"/>
                  </a:lnTo>
                  <a:lnTo>
                    <a:pt x="4473" y="218"/>
                  </a:lnTo>
                  <a:lnTo>
                    <a:pt x="4475" y="232"/>
                  </a:lnTo>
                  <a:lnTo>
                    <a:pt x="4477" y="243"/>
                  </a:lnTo>
                  <a:lnTo>
                    <a:pt x="4479" y="249"/>
                  </a:lnTo>
                  <a:lnTo>
                    <a:pt x="4481" y="260"/>
                  </a:lnTo>
                  <a:lnTo>
                    <a:pt x="4483" y="273"/>
                  </a:lnTo>
                  <a:lnTo>
                    <a:pt x="4485" y="283"/>
                  </a:lnTo>
                  <a:lnTo>
                    <a:pt x="4487" y="296"/>
                  </a:lnTo>
                  <a:lnTo>
                    <a:pt x="4488" y="310"/>
                  </a:lnTo>
                  <a:lnTo>
                    <a:pt x="4490" y="323"/>
                  </a:lnTo>
                  <a:lnTo>
                    <a:pt x="4492" y="329"/>
                  </a:lnTo>
                  <a:lnTo>
                    <a:pt x="4494" y="335"/>
                  </a:lnTo>
                  <a:lnTo>
                    <a:pt x="4496" y="342"/>
                  </a:lnTo>
                  <a:lnTo>
                    <a:pt x="4498" y="349"/>
                  </a:lnTo>
                  <a:lnTo>
                    <a:pt x="4500" y="361"/>
                  </a:lnTo>
                  <a:lnTo>
                    <a:pt x="4502" y="377"/>
                  </a:lnTo>
                  <a:lnTo>
                    <a:pt x="4504" y="392"/>
                  </a:lnTo>
                  <a:lnTo>
                    <a:pt x="4506" y="406"/>
                  </a:lnTo>
                  <a:lnTo>
                    <a:pt x="4508" y="412"/>
                  </a:lnTo>
                  <a:lnTo>
                    <a:pt x="4509" y="419"/>
                  </a:lnTo>
                  <a:lnTo>
                    <a:pt x="4511" y="428"/>
                  </a:lnTo>
                  <a:lnTo>
                    <a:pt x="4513" y="438"/>
                  </a:lnTo>
                  <a:lnTo>
                    <a:pt x="4515" y="445"/>
                  </a:lnTo>
                  <a:lnTo>
                    <a:pt x="4517" y="453"/>
                  </a:lnTo>
                  <a:lnTo>
                    <a:pt x="4519" y="462"/>
                  </a:lnTo>
                  <a:lnTo>
                    <a:pt x="4521" y="472"/>
                  </a:lnTo>
                  <a:lnTo>
                    <a:pt x="4523" y="479"/>
                  </a:lnTo>
                  <a:lnTo>
                    <a:pt x="4525" y="484"/>
                  </a:lnTo>
                  <a:lnTo>
                    <a:pt x="4527" y="485"/>
                  </a:lnTo>
                  <a:lnTo>
                    <a:pt x="4529" y="489"/>
                  </a:lnTo>
                  <a:lnTo>
                    <a:pt x="4530" y="491"/>
                  </a:lnTo>
                  <a:lnTo>
                    <a:pt x="4532" y="487"/>
                  </a:lnTo>
                  <a:lnTo>
                    <a:pt x="4534" y="481"/>
                  </a:lnTo>
                  <a:lnTo>
                    <a:pt x="4536" y="469"/>
                  </a:lnTo>
                  <a:lnTo>
                    <a:pt x="4538" y="455"/>
                  </a:lnTo>
                  <a:lnTo>
                    <a:pt x="4540" y="440"/>
                  </a:lnTo>
                  <a:lnTo>
                    <a:pt x="4542" y="417"/>
                  </a:lnTo>
                  <a:lnTo>
                    <a:pt x="4544" y="395"/>
                  </a:lnTo>
                  <a:lnTo>
                    <a:pt x="4546" y="377"/>
                  </a:lnTo>
                  <a:lnTo>
                    <a:pt x="4548" y="363"/>
                  </a:lnTo>
                  <a:lnTo>
                    <a:pt x="4550" y="349"/>
                  </a:lnTo>
                  <a:lnTo>
                    <a:pt x="4551" y="326"/>
                  </a:lnTo>
                  <a:lnTo>
                    <a:pt x="4553" y="301"/>
                  </a:lnTo>
                  <a:lnTo>
                    <a:pt x="4555" y="274"/>
                  </a:lnTo>
                  <a:lnTo>
                    <a:pt x="4557" y="243"/>
                  </a:lnTo>
                  <a:lnTo>
                    <a:pt x="4559" y="208"/>
                  </a:lnTo>
                  <a:lnTo>
                    <a:pt x="4561" y="177"/>
                  </a:lnTo>
                  <a:lnTo>
                    <a:pt x="4563" y="159"/>
                  </a:lnTo>
                  <a:lnTo>
                    <a:pt x="4565" y="144"/>
                  </a:lnTo>
                  <a:lnTo>
                    <a:pt x="4567" y="133"/>
                  </a:lnTo>
                  <a:lnTo>
                    <a:pt x="4569" y="121"/>
                  </a:lnTo>
                  <a:lnTo>
                    <a:pt x="4571" y="112"/>
                  </a:lnTo>
                  <a:lnTo>
                    <a:pt x="4572" y="103"/>
                  </a:lnTo>
                  <a:lnTo>
                    <a:pt x="4574" y="100"/>
                  </a:lnTo>
                  <a:lnTo>
                    <a:pt x="4576" y="100"/>
                  </a:lnTo>
                  <a:lnTo>
                    <a:pt x="4578" y="98"/>
                  </a:lnTo>
                  <a:lnTo>
                    <a:pt x="4580" y="94"/>
                  </a:lnTo>
                  <a:lnTo>
                    <a:pt x="4582" y="92"/>
                  </a:lnTo>
                  <a:lnTo>
                    <a:pt x="4584" y="89"/>
                  </a:lnTo>
                  <a:lnTo>
                    <a:pt x="4586" y="85"/>
                  </a:lnTo>
                  <a:lnTo>
                    <a:pt x="4588" y="84"/>
                  </a:lnTo>
                  <a:lnTo>
                    <a:pt x="4590" y="82"/>
                  </a:lnTo>
                  <a:lnTo>
                    <a:pt x="4591" y="79"/>
                  </a:lnTo>
                  <a:lnTo>
                    <a:pt x="4593" y="76"/>
                  </a:lnTo>
                  <a:lnTo>
                    <a:pt x="4595" y="74"/>
                  </a:lnTo>
                  <a:lnTo>
                    <a:pt x="4597" y="76"/>
                  </a:lnTo>
                  <a:lnTo>
                    <a:pt x="4599" y="74"/>
                  </a:lnTo>
                  <a:lnTo>
                    <a:pt x="4601" y="74"/>
                  </a:lnTo>
                  <a:lnTo>
                    <a:pt x="4603" y="74"/>
                  </a:lnTo>
                  <a:lnTo>
                    <a:pt x="4605" y="73"/>
                  </a:lnTo>
                  <a:lnTo>
                    <a:pt x="4607" y="70"/>
                  </a:lnTo>
                  <a:lnTo>
                    <a:pt x="4609" y="67"/>
                  </a:lnTo>
                  <a:lnTo>
                    <a:pt x="4611" y="65"/>
                  </a:lnTo>
                  <a:lnTo>
                    <a:pt x="4612" y="59"/>
                  </a:lnTo>
                  <a:lnTo>
                    <a:pt x="4614" y="57"/>
                  </a:lnTo>
                  <a:lnTo>
                    <a:pt x="4616" y="53"/>
                  </a:lnTo>
                  <a:lnTo>
                    <a:pt x="4618" y="50"/>
                  </a:lnTo>
                  <a:lnTo>
                    <a:pt x="4620" y="46"/>
                  </a:lnTo>
                  <a:lnTo>
                    <a:pt x="4622" y="44"/>
                  </a:lnTo>
                  <a:lnTo>
                    <a:pt x="4624" y="39"/>
                  </a:lnTo>
                  <a:lnTo>
                    <a:pt x="4626" y="37"/>
                  </a:lnTo>
                  <a:lnTo>
                    <a:pt x="4628" y="34"/>
                  </a:lnTo>
                  <a:lnTo>
                    <a:pt x="4630" y="31"/>
                  </a:lnTo>
                  <a:lnTo>
                    <a:pt x="4632" y="26"/>
                  </a:lnTo>
                  <a:lnTo>
                    <a:pt x="4633" y="21"/>
                  </a:lnTo>
                  <a:lnTo>
                    <a:pt x="4635" y="19"/>
                  </a:lnTo>
                  <a:lnTo>
                    <a:pt x="4637" y="17"/>
                  </a:lnTo>
                  <a:lnTo>
                    <a:pt x="4639" y="16"/>
                  </a:lnTo>
                  <a:lnTo>
                    <a:pt x="4641" y="16"/>
                  </a:lnTo>
                  <a:lnTo>
                    <a:pt x="4643" y="14"/>
                  </a:lnTo>
                  <a:lnTo>
                    <a:pt x="4645" y="10"/>
                  </a:lnTo>
                  <a:lnTo>
                    <a:pt x="4647" y="9"/>
                  </a:lnTo>
                  <a:lnTo>
                    <a:pt x="4649" y="6"/>
                  </a:lnTo>
                  <a:lnTo>
                    <a:pt x="4651" y="3"/>
                  </a:lnTo>
                  <a:lnTo>
                    <a:pt x="4653" y="3"/>
                  </a:lnTo>
                  <a:lnTo>
                    <a:pt x="4654" y="3"/>
                  </a:lnTo>
                  <a:lnTo>
                    <a:pt x="4656" y="1"/>
                  </a:lnTo>
                  <a:lnTo>
                    <a:pt x="4658" y="3"/>
                  </a:lnTo>
                  <a:lnTo>
                    <a:pt x="4660" y="4"/>
                  </a:lnTo>
                  <a:lnTo>
                    <a:pt x="4662" y="1"/>
                  </a:lnTo>
                  <a:lnTo>
                    <a:pt x="4664" y="0"/>
                  </a:lnTo>
                  <a:lnTo>
                    <a:pt x="4666" y="0"/>
                  </a:lnTo>
                  <a:lnTo>
                    <a:pt x="4668" y="1"/>
                  </a:lnTo>
                  <a:lnTo>
                    <a:pt x="4670" y="3"/>
                  </a:lnTo>
                  <a:lnTo>
                    <a:pt x="4672" y="5"/>
                  </a:lnTo>
                  <a:lnTo>
                    <a:pt x="4674" y="6"/>
                  </a:lnTo>
                  <a:lnTo>
                    <a:pt x="4675" y="8"/>
                  </a:lnTo>
                  <a:lnTo>
                    <a:pt x="4677" y="15"/>
                  </a:lnTo>
                  <a:lnTo>
                    <a:pt x="4679" y="18"/>
                  </a:lnTo>
                  <a:lnTo>
                    <a:pt x="4681" y="21"/>
                  </a:lnTo>
                  <a:lnTo>
                    <a:pt x="4683" y="23"/>
                  </a:lnTo>
                  <a:lnTo>
                    <a:pt x="4685" y="26"/>
                  </a:lnTo>
                  <a:lnTo>
                    <a:pt x="4687" y="28"/>
                  </a:lnTo>
                  <a:lnTo>
                    <a:pt x="4689" y="32"/>
                  </a:lnTo>
                  <a:lnTo>
                    <a:pt x="4691" y="38"/>
                  </a:lnTo>
                  <a:lnTo>
                    <a:pt x="4693" y="43"/>
                  </a:lnTo>
                  <a:lnTo>
                    <a:pt x="4695" y="49"/>
                  </a:lnTo>
                  <a:lnTo>
                    <a:pt x="4696" y="52"/>
                  </a:lnTo>
                  <a:lnTo>
                    <a:pt x="4698" y="57"/>
                  </a:lnTo>
                  <a:lnTo>
                    <a:pt x="4700" y="62"/>
                  </a:lnTo>
                  <a:lnTo>
                    <a:pt x="4702" y="66"/>
                  </a:lnTo>
                  <a:lnTo>
                    <a:pt x="4704" y="72"/>
                  </a:lnTo>
                  <a:lnTo>
                    <a:pt x="4706" y="79"/>
                  </a:lnTo>
                  <a:lnTo>
                    <a:pt x="4708" y="84"/>
                  </a:lnTo>
                  <a:lnTo>
                    <a:pt x="4710" y="89"/>
                  </a:lnTo>
                  <a:lnTo>
                    <a:pt x="4712" y="96"/>
                  </a:lnTo>
                  <a:lnTo>
                    <a:pt x="4714" y="101"/>
                  </a:lnTo>
                  <a:lnTo>
                    <a:pt x="4716" y="106"/>
                  </a:lnTo>
                  <a:lnTo>
                    <a:pt x="4717" y="111"/>
                  </a:lnTo>
                  <a:lnTo>
                    <a:pt x="4719" y="115"/>
                  </a:lnTo>
                  <a:lnTo>
                    <a:pt x="4721" y="118"/>
                  </a:lnTo>
                  <a:lnTo>
                    <a:pt x="4723" y="124"/>
                  </a:lnTo>
                  <a:lnTo>
                    <a:pt x="4725" y="131"/>
                  </a:lnTo>
                  <a:lnTo>
                    <a:pt x="4727" y="137"/>
                  </a:lnTo>
                  <a:lnTo>
                    <a:pt x="4729" y="141"/>
                  </a:lnTo>
                  <a:lnTo>
                    <a:pt x="4731" y="145"/>
                  </a:lnTo>
                  <a:lnTo>
                    <a:pt x="4733" y="148"/>
                  </a:lnTo>
                  <a:lnTo>
                    <a:pt x="4735" y="150"/>
                  </a:lnTo>
                  <a:lnTo>
                    <a:pt x="4736" y="152"/>
                  </a:lnTo>
                  <a:lnTo>
                    <a:pt x="4738" y="158"/>
                  </a:lnTo>
                  <a:lnTo>
                    <a:pt x="4740" y="162"/>
                  </a:lnTo>
                  <a:lnTo>
                    <a:pt x="4742" y="165"/>
                  </a:lnTo>
                  <a:lnTo>
                    <a:pt x="4744" y="168"/>
                  </a:lnTo>
                  <a:lnTo>
                    <a:pt x="4746" y="172"/>
                  </a:lnTo>
                  <a:lnTo>
                    <a:pt x="4748" y="172"/>
                  </a:lnTo>
                  <a:lnTo>
                    <a:pt x="4750" y="174"/>
                  </a:lnTo>
                  <a:lnTo>
                    <a:pt x="4752" y="173"/>
                  </a:lnTo>
                  <a:lnTo>
                    <a:pt x="4754" y="174"/>
                  </a:lnTo>
                  <a:lnTo>
                    <a:pt x="4756" y="176"/>
                  </a:lnTo>
                  <a:lnTo>
                    <a:pt x="4757" y="179"/>
                  </a:lnTo>
                  <a:lnTo>
                    <a:pt x="4759" y="179"/>
                  </a:lnTo>
                  <a:lnTo>
                    <a:pt x="4761" y="182"/>
                  </a:lnTo>
                  <a:lnTo>
                    <a:pt x="4763" y="185"/>
                  </a:lnTo>
                  <a:lnTo>
                    <a:pt x="4765" y="184"/>
                  </a:lnTo>
                  <a:lnTo>
                    <a:pt x="4767" y="186"/>
                  </a:lnTo>
                  <a:lnTo>
                    <a:pt x="4769" y="187"/>
                  </a:lnTo>
                  <a:lnTo>
                    <a:pt x="4771" y="184"/>
                  </a:lnTo>
                  <a:lnTo>
                    <a:pt x="4773" y="182"/>
                  </a:lnTo>
                  <a:lnTo>
                    <a:pt x="4775" y="184"/>
                  </a:lnTo>
                  <a:lnTo>
                    <a:pt x="4777" y="186"/>
                  </a:lnTo>
                  <a:lnTo>
                    <a:pt x="4778" y="188"/>
                  </a:lnTo>
                  <a:lnTo>
                    <a:pt x="4780" y="189"/>
                  </a:lnTo>
                  <a:lnTo>
                    <a:pt x="4782" y="186"/>
                  </a:lnTo>
                  <a:lnTo>
                    <a:pt x="4784" y="189"/>
                  </a:lnTo>
                  <a:lnTo>
                    <a:pt x="4786" y="188"/>
                  </a:lnTo>
                  <a:lnTo>
                    <a:pt x="4788" y="189"/>
                  </a:lnTo>
                  <a:lnTo>
                    <a:pt x="4790" y="190"/>
                  </a:lnTo>
                  <a:lnTo>
                    <a:pt x="4792" y="188"/>
                  </a:lnTo>
                  <a:lnTo>
                    <a:pt x="4794" y="189"/>
                  </a:lnTo>
                  <a:lnTo>
                    <a:pt x="4796" y="189"/>
                  </a:lnTo>
                  <a:lnTo>
                    <a:pt x="4798" y="190"/>
                  </a:lnTo>
                  <a:lnTo>
                    <a:pt x="4799" y="191"/>
                  </a:lnTo>
                  <a:lnTo>
                    <a:pt x="4801" y="190"/>
                  </a:lnTo>
                  <a:lnTo>
                    <a:pt x="4803" y="189"/>
                  </a:lnTo>
                  <a:lnTo>
                    <a:pt x="4805" y="188"/>
                  </a:lnTo>
                  <a:lnTo>
                    <a:pt x="4807" y="186"/>
                  </a:lnTo>
                  <a:lnTo>
                    <a:pt x="4809" y="188"/>
                  </a:lnTo>
                  <a:lnTo>
                    <a:pt x="4811" y="188"/>
                  </a:lnTo>
                  <a:lnTo>
                    <a:pt x="4813" y="190"/>
                  </a:lnTo>
                  <a:lnTo>
                    <a:pt x="4815" y="191"/>
                  </a:lnTo>
                  <a:lnTo>
                    <a:pt x="4817" y="189"/>
                  </a:lnTo>
                  <a:lnTo>
                    <a:pt x="4819" y="189"/>
                  </a:lnTo>
                  <a:lnTo>
                    <a:pt x="4820" y="188"/>
                  </a:lnTo>
                  <a:lnTo>
                    <a:pt x="4822" y="185"/>
                  </a:lnTo>
                  <a:lnTo>
                    <a:pt x="4824" y="186"/>
                  </a:lnTo>
                  <a:lnTo>
                    <a:pt x="4826" y="188"/>
                  </a:lnTo>
                  <a:lnTo>
                    <a:pt x="4828" y="188"/>
                  </a:lnTo>
                  <a:lnTo>
                    <a:pt x="4830" y="187"/>
                  </a:lnTo>
                  <a:lnTo>
                    <a:pt x="4832" y="188"/>
                  </a:lnTo>
                  <a:lnTo>
                    <a:pt x="4834" y="187"/>
                  </a:lnTo>
                  <a:lnTo>
                    <a:pt x="4836" y="188"/>
                  </a:lnTo>
                  <a:lnTo>
                    <a:pt x="4838" y="188"/>
                  </a:lnTo>
                  <a:lnTo>
                    <a:pt x="4840" y="188"/>
                  </a:lnTo>
                  <a:lnTo>
                    <a:pt x="4841" y="187"/>
                  </a:lnTo>
                  <a:lnTo>
                    <a:pt x="4843" y="186"/>
                  </a:lnTo>
                  <a:lnTo>
                    <a:pt x="4845" y="186"/>
                  </a:lnTo>
                  <a:lnTo>
                    <a:pt x="4847" y="189"/>
                  </a:lnTo>
                  <a:lnTo>
                    <a:pt x="4849" y="187"/>
                  </a:lnTo>
                  <a:lnTo>
                    <a:pt x="4851" y="191"/>
                  </a:lnTo>
                  <a:lnTo>
                    <a:pt x="4853" y="191"/>
                  </a:lnTo>
                  <a:lnTo>
                    <a:pt x="4855" y="188"/>
                  </a:lnTo>
                  <a:lnTo>
                    <a:pt x="4857" y="189"/>
                  </a:lnTo>
                  <a:lnTo>
                    <a:pt x="4859" y="190"/>
                  </a:lnTo>
                  <a:lnTo>
                    <a:pt x="4860" y="190"/>
                  </a:lnTo>
                  <a:lnTo>
                    <a:pt x="4862" y="186"/>
                  </a:lnTo>
                  <a:lnTo>
                    <a:pt x="4864" y="188"/>
                  </a:lnTo>
                  <a:lnTo>
                    <a:pt x="4866" y="189"/>
                  </a:lnTo>
                  <a:lnTo>
                    <a:pt x="4868" y="189"/>
                  </a:lnTo>
                  <a:lnTo>
                    <a:pt x="4870" y="190"/>
                  </a:lnTo>
                  <a:lnTo>
                    <a:pt x="4872" y="190"/>
                  </a:lnTo>
                  <a:lnTo>
                    <a:pt x="4874" y="189"/>
                  </a:lnTo>
                  <a:lnTo>
                    <a:pt x="4876" y="186"/>
                  </a:lnTo>
                  <a:lnTo>
                    <a:pt x="4878" y="186"/>
                  </a:lnTo>
                  <a:lnTo>
                    <a:pt x="4880" y="188"/>
                  </a:lnTo>
                  <a:lnTo>
                    <a:pt x="4881" y="185"/>
                  </a:lnTo>
                  <a:lnTo>
                    <a:pt x="4883" y="188"/>
                  </a:lnTo>
                  <a:lnTo>
                    <a:pt x="4885" y="189"/>
                  </a:lnTo>
                  <a:lnTo>
                    <a:pt x="4887" y="189"/>
                  </a:lnTo>
                  <a:lnTo>
                    <a:pt x="4889" y="189"/>
                  </a:lnTo>
                  <a:lnTo>
                    <a:pt x="4891" y="188"/>
                  </a:lnTo>
                  <a:lnTo>
                    <a:pt x="4893" y="188"/>
                  </a:lnTo>
                  <a:lnTo>
                    <a:pt x="4895" y="185"/>
                  </a:lnTo>
                  <a:lnTo>
                    <a:pt x="4897" y="185"/>
                  </a:lnTo>
                  <a:lnTo>
                    <a:pt x="4899" y="187"/>
                  </a:lnTo>
                  <a:lnTo>
                    <a:pt x="4901" y="189"/>
                  </a:lnTo>
                  <a:lnTo>
                    <a:pt x="4902" y="186"/>
                  </a:lnTo>
                  <a:lnTo>
                    <a:pt x="4904" y="188"/>
                  </a:lnTo>
                  <a:lnTo>
                    <a:pt x="4906" y="189"/>
                  </a:lnTo>
                  <a:lnTo>
                    <a:pt x="4908" y="188"/>
                  </a:lnTo>
                  <a:lnTo>
                    <a:pt x="4910" y="188"/>
                  </a:lnTo>
                  <a:lnTo>
                    <a:pt x="4912" y="186"/>
                  </a:lnTo>
                  <a:lnTo>
                    <a:pt x="4914" y="188"/>
                  </a:lnTo>
                  <a:lnTo>
                    <a:pt x="4916" y="186"/>
                  </a:lnTo>
                  <a:lnTo>
                    <a:pt x="4918" y="188"/>
                  </a:lnTo>
                  <a:lnTo>
                    <a:pt x="4920" y="189"/>
                  </a:lnTo>
                  <a:lnTo>
                    <a:pt x="4922" y="188"/>
                  </a:lnTo>
                  <a:lnTo>
                    <a:pt x="4923" y="189"/>
                  </a:lnTo>
                  <a:lnTo>
                    <a:pt x="4925" y="188"/>
                  </a:lnTo>
                  <a:lnTo>
                    <a:pt x="4927" y="187"/>
                  </a:lnTo>
                  <a:lnTo>
                    <a:pt x="4929" y="188"/>
                  </a:lnTo>
                  <a:lnTo>
                    <a:pt x="4931" y="186"/>
                  </a:lnTo>
                  <a:lnTo>
                    <a:pt x="4933" y="185"/>
                  </a:lnTo>
                  <a:lnTo>
                    <a:pt x="4935" y="185"/>
                  </a:lnTo>
                  <a:lnTo>
                    <a:pt x="4937" y="189"/>
                  </a:lnTo>
                  <a:lnTo>
                    <a:pt x="4939" y="189"/>
                  </a:lnTo>
                  <a:lnTo>
                    <a:pt x="4941" y="191"/>
                  </a:lnTo>
                  <a:lnTo>
                    <a:pt x="4943" y="191"/>
                  </a:lnTo>
                  <a:lnTo>
                    <a:pt x="4944" y="190"/>
                  </a:lnTo>
                  <a:lnTo>
                    <a:pt x="4946" y="188"/>
                  </a:lnTo>
                  <a:lnTo>
                    <a:pt x="4948" y="186"/>
                  </a:lnTo>
                  <a:lnTo>
                    <a:pt x="4950" y="190"/>
                  </a:lnTo>
                  <a:lnTo>
                    <a:pt x="4952" y="189"/>
                  </a:lnTo>
                  <a:lnTo>
                    <a:pt x="4954" y="188"/>
                  </a:lnTo>
                  <a:lnTo>
                    <a:pt x="4956" y="189"/>
                  </a:lnTo>
                  <a:lnTo>
                    <a:pt x="4958" y="189"/>
                  </a:lnTo>
                  <a:lnTo>
                    <a:pt x="4960" y="189"/>
                  </a:lnTo>
                  <a:lnTo>
                    <a:pt x="4962" y="185"/>
                  </a:lnTo>
                  <a:lnTo>
                    <a:pt x="4964" y="188"/>
                  </a:lnTo>
                  <a:lnTo>
                    <a:pt x="4965" y="186"/>
                  </a:lnTo>
                  <a:lnTo>
                    <a:pt x="4967" y="185"/>
                  </a:lnTo>
                  <a:lnTo>
                    <a:pt x="4969" y="185"/>
                  </a:lnTo>
                  <a:lnTo>
                    <a:pt x="4971" y="188"/>
                  </a:lnTo>
                  <a:lnTo>
                    <a:pt x="4973" y="190"/>
                  </a:lnTo>
                  <a:lnTo>
                    <a:pt x="4975" y="189"/>
                  </a:lnTo>
                  <a:lnTo>
                    <a:pt x="4977" y="189"/>
                  </a:lnTo>
                  <a:lnTo>
                    <a:pt x="4979" y="188"/>
                  </a:lnTo>
                  <a:lnTo>
                    <a:pt x="4981" y="185"/>
                  </a:lnTo>
                  <a:lnTo>
                    <a:pt x="4983" y="183"/>
                  </a:lnTo>
                  <a:lnTo>
                    <a:pt x="4984" y="180"/>
                  </a:lnTo>
                  <a:lnTo>
                    <a:pt x="4986" y="180"/>
                  </a:lnTo>
                  <a:lnTo>
                    <a:pt x="4988" y="179"/>
                  </a:lnTo>
                  <a:lnTo>
                    <a:pt x="4990" y="178"/>
                  </a:lnTo>
                  <a:lnTo>
                    <a:pt x="4992" y="177"/>
                  </a:lnTo>
                  <a:lnTo>
                    <a:pt x="4994" y="176"/>
                  </a:lnTo>
                  <a:lnTo>
                    <a:pt x="4996" y="171"/>
                  </a:lnTo>
                  <a:lnTo>
                    <a:pt x="4998" y="170"/>
                  </a:lnTo>
                  <a:lnTo>
                    <a:pt x="5000" y="168"/>
                  </a:lnTo>
                  <a:lnTo>
                    <a:pt x="5002" y="167"/>
                  </a:lnTo>
                  <a:lnTo>
                    <a:pt x="5004" y="164"/>
                  </a:lnTo>
                  <a:lnTo>
                    <a:pt x="5005" y="165"/>
                  </a:lnTo>
                  <a:lnTo>
                    <a:pt x="5007" y="166"/>
                  </a:lnTo>
                  <a:lnTo>
                    <a:pt x="5009" y="166"/>
                  </a:lnTo>
                  <a:lnTo>
                    <a:pt x="5011" y="170"/>
                  </a:lnTo>
                  <a:lnTo>
                    <a:pt x="5013" y="172"/>
                  </a:lnTo>
                  <a:lnTo>
                    <a:pt x="5015" y="171"/>
                  </a:lnTo>
                  <a:lnTo>
                    <a:pt x="5017" y="171"/>
                  </a:lnTo>
                  <a:lnTo>
                    <a:pt x="5019" y="172"/>
                  </a:lnTo>
                  <a:lnTo>
                    <a:pt x="5021" y="173"/>
                  </a:lnTo>
                  <a:lnTo>
                    <a:pt x="5023" y="178"/>
                  </a:lnTo>
                  <a:lnTo>
                    <a:pt x="5025" y="179"/>
                  </a:lnTo>
                  <a:lnTo>
                    <a:pt x="5026" y="181"/>
                  </a:lnTo>
                  <a:lnTo>
                    <a:pt x="5028" y="183"/>
                  </a:lnTo>
                  <a:lnTo>
                    <a:pt x="5030" y="184"/>
                  </a:lnTo>
                  <a:lnTo>
                    <a:pt x="5032" y="184"/>
                  </a:lnTo>
                  <a:lnTo>
                    <a:pt x="5034" y="184"/>
                  </a:lnTo>
                  <a:lnTo>
                    <a:pt x="5036" y="188"/>
                  </a:lnTo>
                  <a:lnTo>
                    <a:pt x="5038" y="193"/>
                  </a:lnTo>
                  <a:lnTo>
                    <a:pt x="5040" y="193"/>
                  </a:lnTo>
                  <a:lnTo>
                    <a:pt x="5042" y="194"/>
                  </a:lnTo>
                  <a:lnTo>
                    <a:pt x="5044" y="195"/>
                  </a:lnTo>
                  <a:lnTo>
                    <a:pt x="5046" y="196"/>
                  </a:lnTo>
                  <a:lnTo>
                    <a:pt x="5047" y="195"/>
                  </a:lnTo>
                  <a:lnTo>
                    <a:pt x="5049" y="196"/>
                  </a:lnTo>
                  <a:lnTo>
                    <a:pt x="5051" y="195"/>
                  </a:lnTo>
                  <a:lnTo>
                    <a:pt x="5053" y="195"/>
                  </a:lnTo>
                  <a:lnTo>
                    <a:pt x="5055" y="194"/>
                  </a:lnTo>
                  <a:lnTo>
                    <a:pt x="5057" y="196"/>
                  </a:lnTo>
                  <a:lnTo>
                    <a:pt x="5059" y="198"/>
                  </a:lnTo>
                  <a:lnTo>
                    <a:pt x="5061" y="197"/>
                  </a:lnTo>
                  <a:lnTo>
                    <a:pt x="5063" y="198"/>
                  </a:lnTo>
                  <a:lnTo>
                    <a:pt x="5065" y="196"/>
                  </a:lnTo>
                  <a:lnTo>
                    <a:pt x="5067" y="194"/>
                  </a:lnTo>
                  <a:lnTo>
                    <a:pt x="5068" y="194"/>
                  </a:lnTo>
                  <a:lnTo>
                    <a:pt x="5070" y="193"/>
                  </a:lnTo>
                  <a:lnTo>
                    <a:pt x="5072" y="193"/>
                  </a:lnTo>
                  <a:lnTo>
                    <a:pt x="5074" y="193"/>
                  </a:lnTo>
                  <a:lnTo>
                    <a:pt x="5076" y="194"/>
                  </a:lnTo>
                  <a:lnTo>
                    <a:pt x="5078" y="193"/>
                  </a:lnTo>
                  <a:lnTo>
                    <a:pt x="5080" y="194"/>
                  </a:lnTo>
                  <a:lnTo>
                    <a:pt x="5082" y="193"/>
                  </a:lnTo>
                  <a:lnTo>
                    <a:pt x="5084" y="188"/>
                  </a:lnTo>
                  <a:lnTo>
                    <a:pt x="5086" y="177"/>
                  </a:lnTo>
                  <a:lnTo>
                    <a:pt x="5088" y="168"/>
                  </a:lnTo>
                  <a:lnTo>
                    <a:pt x="5089" y="154"/>
                  </a:lnTo>
                  <a:lnTo>
                    <a:pt x="5091" y="135"/>
                  </a:lnTo>
                  <a:lnTo>
                    <a:pt x="5093" y="114"/>
                  </a:lnTo>
                  <a:lnTo>
                    <a:pt x="5095" y="100"/>
                  </a:lnTo>
                  <a:lnTo>
                    <a:pt x="5097" y="91"/>
                  </a:lnTo>
                  <a:lnTo>
                    <a:pt x="5099" y="81"/>
                  </a:lnTo>
                  <a:lnTo>
                    <a:pt x="5101" y="77"/>
                  </a:lnTo>
                  <a:lnTo>
                    <a:pt x="5103" y="79"/>
                  </a:lnTo>
                  <a:lnTo>
                    <a:pt x="5105" y="83"/>
                  </a:lnTo>
                  <a:lnTo>
                    <a:pt x="5107" y="93"/>
                  </a:lnTo>
                  <a:lnTo>
                    <a:pt x="5108" y="102"/>
                  </a:lnTo>
                  <a:lnTo>
                    <a:pt x="5110" y="101"/>
                  </a:lnTo>
                  <a:lnTo>
                    <a:pt x="5112" y="104"/>
                  </a:lnTo>
                  <a:lnTo>
                    <a:pt x="5114" y="102"/>
                  </a:lnTo>
                  <a:lnTo>
                    <a:pt x="5116" y="99"/>
                  </a:lnTo>
                  <a:lnTo>
                    <a:pt x="5118" y="102"/>
                  </a:lnTo>
                  <a:lnTo>
                    <a:pt x="5120" y="111"/>
                  </a:lnTo>
                  <a:lnTo>
                    <a:pt x="5122" y="123"/>
                  </a:lnTo>
                  <a:lnTo>
                    <a:pt x="5124" y="135"/>
                  </a:lnTo>
                  <a:lnTo>
                    <a:pt x="5126" y="140"/>
                  </a:lnTo>
                  <a:lnTo>
                    <a:pt x="5128" y="130"/>
                  </a:lnTo>
                  <a:lnTo>
                    <a:pt x="5129" y="116"/>
                  </a:lnTo>
                  <a:lnTo>
                    <a:pt x="5131" y="107"/>
                  </a:lnTo>
                  <a:lnTo>
                    <a:pt x="5133" y="117"/>
                  </a:lnTo>
                  <a:lnTo>
                    <a:pt x="5135" y="138"/>
                  </a:lnTo>
                  <a:lnTo>
                    <a:pt x="5137" y="158"/>
                  </a:lnTo>
                  <a:lnTo>
                    <a:pt x="5139" y="175"/>
                  </a:lnTo>
                  <a:lnTo>
                    <a:pt x="5141" y="181"/>
                  </a:lnTo>
                  <a:lnTo>
                    <a:pt x="5143" y="183"/>
                  </a:lnTo>
                  <a:lnTo>
                    <a:pt x="5145" y="183"/>
                  </a:lnTo>
                  <a:lnTo>
                    <a:pt x="5147" y="185"/>
                  </a:lnTo>
                  <a:lnTo>
                    <a:pt x="5149" y="193"/>
                  </a:lnTo>
                  <a:lnTo>
                    <a:pt x="5150" y="198"/>
                  </a:lnTo>
                  <a:lnTo>
                    <a:pt x="5152" y="201"/>
                  </a:lnTo>
                  <a:lnTo>
                    <a:pt x="5154" y="202"/>
                  </a:lnTo>
                  <a:lnTo>
                    <a:pt x="5156" y="198"/>
                  </a:lnTo>
                  <a:lnTo>
                    <a:pt x="5158" y="199"/>
                  </a:lnTo>
                  <a:lnTo>
                    <a:pt x="5160" y="197"/>
                  </a:lnTo>
                  <a:lnTo>
                    <a:pt x="5162" y="198"/>
                  </a:lnTo>
                  <a:lnTo>
                    <a:pt x="5164" y="200"/>
                  </a:lnTo>
                  <a:lnTo>
                    <a:pt x="5166" y="201"/>
                  </a:lnTo>
                  <a:lnTo>
                    <a:pt x="5168" y="200"/>
                  </a:lnTo>
                  <a:lnTo>
                    <a:pt x="5170" y="202"/>
                  </a:lnTo>
                  <a:lnTo>
                    <a:pt x="5171" y="201"/>
                  </a:lnTo>
                  <a:lnTo>
                    <a:pt x="5173" y="199"/>
                  </a:lnTo>
                  <a:lnTo>
                    <a:pt x="5175" y="199"/>
                  </a:lnTo>
                  <a:lnTo>
                    <a:pt x="5177" y="199"/>
                  </a:lnTo>
                  <a:lnTo>
                    <a:pt x="5179" y="200"/>
                  </a:lnTo>
                  <a:lnTo>
                    <a:pt x="5181" y="202"/>
                  </a:lnTo>
                  <a:lnTo>
                    <a:pt x="5183" y="202"/>
                  </a:lnTo>
                  <a:lnTo>
                    <a:pt x="5185" y="203"/>
                  </a:lnTo>
                  <a:lnTo>
                    <a:pt x="5187" y="205"/>
                  </a:lnTo>
                  <a:lnTo>
                    <a:pt x="5189" y="207"/>
                  </a:lnTo>
                  <a:lnTo>
                    <a:pt x="5191" y="203"/>
                  </a:lnTo>
                  <a:lnTo>
                    <a:pt x="5192" y="205"/>
                  </a:lnTo>
                  <a:lnTo>
                    <a:pt x="5194" y="204"/>
                  </a:lnTo>
                  <a:lnTo>
                    <a:pt x="5196" y="207"/>
                  </a:lnTo>
                  <a:lnTo>
                    <a:pt x="5198" y="207"/>
                  </a:lnTo>
                  <a:lnTo>
                    <a:pt x="5200" y="211"/>
                  </a:lnTo>
                  <a:lnTo>
                    <a:pt x="5202" y="212"/>
                  </a:lnTo>
                  <a:lnTo>
                    <a:pt x="5204" y="213"/>
                  </a:lnTo>
                  <a:lnTo>
                    <a:pt x="5206" y="213"/>
                  </a:lnTo>
                  <a:lnTo>
                    <a:pt x="5208" y="213"/>
                  </a:lnTo>
                  <a:lnTo>
                    <a:pt x="5210" y="211"/>
                  </a:lnTo>
                  <a:lnTo>
                    <a:pt x="5212" y="211"/>
                  </a:lnTo>
                  <a:lnTo>
                    <a:pt x="5213" y="213"/>
                  </a:lnTo>
                  <a:lnTo>
                    <a:pt x="5215" y="214"/>
                  </a:lnTo>
                  <a:lnTo>
                    <a:pt x="5217" y="214"/>
                  </a:lnTo>
                  <a:lnTo>
                    <a:pt x="5219" y="216"/>
                  </a:lnTo>
                  <a:lnTo>
                    <a:pt x="5221" y="217"/>
                  </a:lnTo>
                  <a:lnTo>
                    <a:pt x="5223" y="219"/>
                  </a:lnTo>
                  <a:lnTo>
                    <a:pt x="5225" y="217"/>
                  </a:lnTo>
                  <a:lnTo>
                    <a:pt x="5227" y="214"/>
                  </a:lnTo>
                  <a:lnTo>
                    <a:pt x="5229" y="218"/>
                  </a:lnTo>
                  <a:lnTo>
                    <a:pt x="5231" y="218"/>
                  </a:lnTo>
                  <a:lnTo>
                    <a:pt x="5232" y="218"/>
                  </a:lnTo>
                  <a:lnTo>
                    <a:pt x="5234" y="219"/>
                  </a:lnTo>
                  <a:lnTo>
                    <a:pt x="5236" y="218"/>
                  </a:lnTo>
                  <a:lnTo>
                    <a:pt x="5238" y="218"/>
                  </a:lnTo>
                  <a:lnTo>
                    <a:pt x="5240" y="219"/>
                  </a:lnTo>
                  <a:lnTo>
                    <a:pt x="5242" y="218"/>
                  </a:lnTo>
                  <a:lnTo>
                    <a:pt x="5244" y="218"/>
                  </a:lnTo>
                  <a:lnTo>
                    <a:pt x="5246" y="216"/>
                  </a:lnTo>
                  <a:lnTo>
                    <a:pt x="5248" y="218"/>
                  </a:lnTo>
                  <a:lnTo>
                    <a:pt x="5250" y="218"/>
                  </a:lnTo>
                  <a:lnTo>
                    <a:pt x="5252" y="218"/>
                  </a:lnTo>
                  <a:lnTo>
                    <a:pt x="5253" y="219"/>
                  </a:lnTo>
                  <a:lnTo>
                    <a:pt x="5255" y="216"/>
                  </a:lnTo>
                  <a:lnTo>
                    <a:pt x="5257" y="216"/>
                  </a:lnTo>
                  <a:lnTo>
                    <a:pt x="5259" y="214"/>
                  </a:lnTo>
                  <a:lnTo>
                    <a:pt x="5261" y="213"/>
                  </a:lnTo>
                  <a:lnTo>
                    <a:pt x="5263" y="212"/>
                  </a:lnTo>
                  <a:lnTo>
                    <a:pt x="5265" y="212"/>
                  </a:lnTo>
                  <a:lnTo>
                    <a:pt x="5267" y="212"/>
                  </a:lnTo>
                  <a:lnTo>
                    <a:pt x="5269" y="214"/>
                  </a:lnTo>
                  <a:lnTo>
                    <a:pt x="5271" y="213"/>
                  </a:lnTo>
                  <a:lnTo>
                    <a:pt x="5273" y="212"/>
                  </a:lnTo>
                  <a:lnTo>
                    <a:pt x="5274" y="212"/>
                  </a:lnTo>
                  <a:lnTo>
                    <a:pt x="5276" y="210"/>
                  </a:lnTo>
                  <a:lnTo>
                    <a:pt x="5278" y="206"/>
                  </a:lnTo>
                  <a:lnTo>
                    <a:pt x="5280" y="205"/>
                  </a:lnTo>
                  <a:lnTo>
                    <a:pt x="5282" y="202"/>
                  </a:lnTo>
                  <a:lnTo>
                    <a:pt x="5284" y="201"/>
                  </a:lnTo>
                  <a:lnTo>
                    <a:pt x="5286" y="200"/>
                  </a:lnTo>
                  <a:lnTo>
                    <a:pt x="5288" y="200"/>
                  </a:lnTo>
                  <a:lnTo>
                    <a:pt x="5290" y="199"/>
                  </a:lnTo>
                  <a:lnTo>
                    <a:pt x="5292" y="199"/>
                  </a:lnTo>
                  <a:lnTo>
                    <a:pt x="5294" y="197"/>
                  </a:lnTo>
                  <a:lnTo>
                    <a:pt x="5295" y="195"/>
                  </a:lnTo>
                  <a:lnTo>
                    <a:pt x="5297" y="194"/>
                  </a:lnTo>
                  <a:lnTo>
                    <a:pt x="5299" y="193"/>
                  </a:lnTo>
                  <a:lnTo>
                    <a:pt x="5301" y="193"/>
                  </a:lnTo>
                  <a:lnTo>
                    <a:pt x="5303" y="193"/>
                  </a:lnTo>
                  <a:lnTo>
                    <a:pt x="5305" y="192"/>
                  </a:lnTo>
                  <a:lnTo>
                    <a:pt x="5307" y="194"/>
                  </a:lnTo>
                  <a:lnTo>
                    <a:pt x="5309" y="190"/>
                  </a:lnTo>
                  <a:lnTo>
                    <a:pt x="5311" y="193"/>
                  </a:lnTo>
                  <a:lnTo>
                    <a:pt x="5313" y="190"/>
                  </a:lnTo>
                  <a:lnTo>
                    <a:pt x="5315" y="190"/>
                  </a:lnTo>
                  <a:lnTo>
                    <a:pt x="5316" y="190"/>
                  </a:lnTo>
                  <a:lnTo>
                    <a:pt x="5318" y="190"/>
                  </a:lnTo>
                  <a:lnTo>
                    <a:pt x="5320" y="194"/>
                  </a:lnTo>
                  <a:lnTo>
                    <a:pt x="5322" y="193"/>
                  </a:lnTo>
                  <a:lnTo>
                    <a:pt x="5324" y="195"/>
                  </a:lnTo>
                  <a:lnTo>
                    <a:pt x="5326" y="194"/>
                  </a:lnTo>
                  <a:lnTo>
                    <a:pt x="5328" y="193"/>
                  </a:lnTo>
                  <a:lnTo>
                    <a:pt x="5330" y="194"/>
                  </a:lnTo>
                  <a:lnTo>
                    <a:pt x="5332" y="195"/>
                  </a:lnTo>
                  <a:lnTo>
                    <a:pt x="5334" y="193"/>
                  </a:lnTo>
                  <a:lnTo>
                    <a:pt x="5336" y="194"/>
                  </a:lnTo>
                  <a:lnTo>
                    <a:pt x="5337" y="196"/>
                  </a:lnTo>
                  <a:lnTo>
                    <a:pt x="5339" y="197"/>
                  </a:lnTo>
                  <a:lnTo>
                    <a:pt x="5341" y="197"/>
                  </a:lnTo>
                  <a:lnTo>
                    <a:pt x="5343" y="200"/>
                  </a:lnTo>
                  <a:lnTo>
                    <a:pt x="5345" y="199"/>
                  </a:lnTo>
                  <a:lnTo>
                    <a:pt x="5347" y="196"/>
                  </a:lnTo>
                  <a:lnTo>
                    <a:pt x="5349" y="197"/>
                  </a:lnTo>
                  <a:lnTo>
                    <a:pt x="5351" y="199"/>
                  </a:lnTo>
                  <a:lnTo>
                    <a:pt x="5353" y="197"/>
                  </a:lnTo>
                  <a:lnTo>
                    <a:pt x="5355" y="199"/>
                  </a:lnTo>
                  <a:lnTo>
                    <a:pt x="5357" y="199"/>
                  </a:lnTo>
                  <a:lnTo>
                    <a:pt x="5359" y="197"/>
                  </a:lnTo>
                  <a:lnTo>
                    <a:pt x="5361" y="197"/>
                  </a:lnTo>
                  <a:lnTo>
                    <a:pt x="5362" y="198"/>
                  </a:lnTo>
                  <a:lnTo>
                    <a:pt x="5364" y="198"/>
                  </a:lnTo>
                  <a:lnTo>
                    <a:pt x="5366" y="199"/>
                  </a:lnTo>
                  <a:lnTo>
                    <a:pt x="5368" y="198"/>
                  </a:lnTo>
                  <a:lnTo>
                    <a:pt x="5370" y="199"/>
                  </a:lnTo>
                  <a:lnTo>
                    <a:pt x="5372" y="200"/>
                  </a:lnTo>
                  <a:lnTo>
                    <a:pt x="5374" y="197"/>
                  </a:lnTo>
                  <a:lnTo>
                    <a:pt x="5376" y="199"/>
                  </a:lnTo>
                  <a:lnTo>
                    <a:pt x="5378" y="199"/>
                  </a:lnTo>
                  <a:lnTo>
                    <a:pt x="5380" y="196"/>
                  </a:lnTo>
                  <a:lnTo>
                    <a:pt x="5382" y="195"/>
                  </a:lnTo>
                  <a:lnTo>
                    <a:pt x="5383" y="195"/>
                  </a:lnTo>
                  <a:lnTo>
                    <a:pt x="5385" y="194"/>
                  </a:lnTo>
                  <a:lnTo>
                    <a:pt x="5387" y="195"/>
                  </a:lnTo>
                  <a:lnTo>
                    <a:pt x="5389" y="195"/>
                  </a:lnTo>
                  <a:lnTo>
                    <a:pt x="5391" y="196"/>
                  </a:lnTo>
                  <a:lnTo>
                    <a:pt x="5393" y="196"/>
                  </a:lnTo>
                  <a:lnTo>
                    <a:pt x="5395" y="196"/>
                  </a:lnTo>
                  <a:lnTo>
                    <a:pt x="5397" y="194"/>
                  </a:lnTo>
                  <a:lnTo>
                    <a:pt x="5399" y="193"/>
                  </a:lnTo>
                  <a:lnTo>
                    <a:pt x="5401" y="192"/>
                  </a:lnTo>
                  <a:lnTo>
                    <a:pt x="5403" y="194"/>
                  </a:lnTo>
                  <a:lnTo>
                    <a:pt x="5404" y="194"/>
                  </a:lnTo>
                  <a:lnTo>
                    <a:pt x="5406" y="193"/>
                  </a:lnTo>
                  <a:lnTo>
                    <a:pt x="5408" y="195"/>
                  </a:lnTo>
                  <a:lnTo>
                    <a:pt x="5410" y="194"/>
                  </a:lnTo>
                  <a:lnTo>
                    <a:pt x="5412" y="194"/>
                  </a:lnTo>
                  <a:lnTo>
                    <a:pt x="5414" y="194"/>
                  </a:lnTo>
                  <a:lnTo>
                    <a:pt x="5416" y="194"/>
                  </a:lnTo>
                  <a:lnTo>
                    <a:pt x="5418" y="193"/>
                  </a:lnTo>
                  <a:lnTo>
                    <a:pt x="5420" y="194"/>
                  </a:lnTo>
                  <a:lnTo>
                    <a:pt x="5422" y="196"/>
                  </a:lnTo>
                  <a:lnTo>
                    <a:pt x="5424" y="195"/>
                  </a:lnTo>
                  <a:lnTo>
                    <a:pt x="5425" y="194"/>
                  </a:lnTo>
                  <a:lnTo>
                    <a:pt x="5427" y="193"/>
                  </a:lnTo>
                  <a:lnTo>
                    <a:pt x="5429" y="192"/>
                  </a:lnTo>
                  <a:lnTo>
                    <a:pt x="5431" y="190"/>
                  </a:lnTo>
                  <a:lnTo>
                    <a:pt x="5433" y="186"/>
                  </a:lnTo>
                  <a:lnTo>
                    <a:pt x="5435" y="184"/>
                  </a:lnTo>
                  <a:lnTo>
                    <a:pt x="5437" y="183"/>
                  </a:lnTo>
                  <a:lnTo>
                    <a:pt x="5439" y="184"/>
                  </a:lnTo>
                  <a:lnTo>
                    <a:pt x="5441" y="182"/>
                  </a:lnTo>
                  <a:lnTo>
                    <a:pt x="5443" y="179"/>
                  </a:lnTo>
                  <a:lnTo>
                    <a:pt x="5445" y="178"/>
                  </a:lnTo>
                  <a:lnTo>
                    <a:pt x="5446" y="178"/>
                  </a:lnTo>
                  <a:lnTo>
                    <a:pt x="5448" y="174"/>
                  </a:lnTo>
                  <a:lnTo>
                    <a:pt x="5450" y="171"/>
                  </a:lnTo>
                  <a:lnTo>
                    <a:pt x="5452" y="169"/>
                  </a:lnTo>
                  <a:lnTo>
                    <a:pt x="5454" y="169"/>
                  </a:lnTo>
                  <a:lnTo>
                    <a:pt x="5456" y="169"/>
                  </a:lnTo>
                  <a:lnTo>
                    <a:pt x="5458" y="172"/>
                  </a:lnTo>
                  <a:lnTo>
                    <a:pt x="5460" y="176"/>
                  </a:lnTo>
                  <a:lnTo>
                    <a:pt x="5462" y="175"/>
                  </a:lnTo>
                  <a:lnTo>
                    <a:pt x="5464" y="179"/>
                  </a:lnTo>
                  <a:lnTo>
                    <a:pt x="5465" y="179"/>
                  </a:lnTo>
                  <a:lnTo>
                    <a:pt x="5467" y="178"/>
                  </a:lnTo>
                  <a:lnTo>
                    <a:pt x="5469" y="176"/>
                  </a:lnTo>
                  <a:lnTo>
                    <a:pt x="5471" y="178"/>
                  </a:lnTo>
                  <a:lnTo>
                    <a:pt x="5473" y="182"/>
                  </a:lnTo>
                  <a:lnTo>
                    <a:pt x="5475" y="184"/>
                  </a:lnTo>
                  <a:lnTo>
                    <a:pt x="5477" y="188"/>
                  </a:lnTo>
                  <a:lnTo>
                    <a:pt x="5479" y="189"/>
                  </a:lnTo>
                  <a:lnTo>
                    <a:pt x="5481" y="189"/>
                  </a:lnTo>
                  <a:lnTo>
                    <a:pt x="5483" y="191"/>
                  </a:lnTo>
                  <a:lnTo>
                    <a:pt x="5485" y="194"/>
                  </a:lnTo>
                  <a:lnTo>
                    <a:pt x="5486" y="195"/>
                  </a:lnTo>
                  <a:lnTo>
                    <a:pt x="5488" y="195"/>
                  </a:lnTo>
                  <a:lnTo>
                    <a:pt x="5490" y="196"/>
                  </a:lnTo>
                  <a:lnTo>
                    <a:pt x="5492" y="195"/>
                  </a:lnTo>
                  <a:lnTo>
                    <a:pt x="5494" y="195"/>
                  </a:lnTo>
                  <a:lnTo>
                    <a:pt x="5496" y="199"/>
                  </a:lnTo>
                  <a:lnTo>
                    <a:pt x="5498" y="199"/>
                  </a:lnTo>
                  <a:lnTo>
                    <a:pt x="5500" y="198"/>
                  </a:lnTo>
                  <a:lnTo>
                    <a:pt x="5502" y="197"/>
                  </a:lnTo>
                  <a:lnTo>
                    <a:pt x="5504" y="196"/>
                  </a:lnTo>
                  <a:lnTo>
                    <a:pt x="5506" y="195"/>
                  </a:lnTo>
                  <a:lnTo>
                    <a:pt x="5507" y="196"/>
                  </a:lnTo>
                  <a:lnTo>
                    <a:pt x="5509" y="195"/>
                  </a:lnTo>
                  <a:lnTo>
                    <a:pt x="5511" y="197"/>
                  </a:lnTo>
                  <a:lnTo>
                    <a:pt x="5513" y="196"/>
                  </a:lnTo>
                  <a:lnTo>
                    <a:pt x="5515" y="197"/>
                  </a:lnTo>
                  <a:lnTo>
                    <a:pt x="5517" y="196"/>
                  </a:lnTo>
                  <a:lnTo>
                    <a:pt x="5519" y="197"/>
                  </a:lnTo>
                  <a:lnTo>
                    <a:pt x="5521" y="195"/>
                  </a:lnTo>
                  <a:lnTo>
                    <a:pt x="5523" y="196"/>
                  </a:lnTo>
                  <a:lnTo>
                    <a:pt x="5525" y="194"/>
                  </a:lnTo>
                  <a:lnTo>
                    <a:pt x="5527" y="194"/>
                  </a:lnTo>
                  <a:lnTo>
                    <a:pt x="5528" y="195"/>
                  </a:lnTo>
                  <a:lnTo>
                    <a:pt x="5530" y="195"/>
                  </a:lnTo>
                  <a:lnTo>
                    <a:pt x="5532" y="191"/>
                  </a:lnTo>
                  <a:lnTo>
                    <a:pt x="5534" y="188"/>
                  </a:lnTo>
                  <a:lnTo>
                    <a:pt x="5536" y="180"/>
                  </a:lnTo>
                  <a:lnTo>
                    <a:pt x="5538" y="171"/>
                  </a:lnTo>
                  <a:lnTo>
                    <a:pt x="5540" y="153"/>
                  </a:lnTo>
                  <a:lnTo>
                    <a:pt x="5542" y="136"/>
                  </a:lnTo>
                  <a:lnTo>
                    <a:pt x="5544" y="119"/>
                  </a:lnTo>
                  <a:lnTo>
                    <a:pt x="5546" y="111"/>
                  </a:lnTo>
                  <a:lnTo>
                    <a:pt x="5548" y="105"/>
                  </a:lnTo>
                  <a:lnTo>
                    <a:pt x="5549" y="101"/>
                  </a:lnTo>
                  <a:lnTo>
                    <a:pt x="5551" y="101"/>
                  </a:lnTo>
                  <a:lnTo>
                    <a:pt x="5553" y="104"/>
                  </a:lnTo>
                  <a:lnTo>
                    <a:pt x="5555" y="113"/>
                  </a:lnTo>
                  <a:lnTo>
                    <a:pt x="5557" y="120"/>
                  </a:lnTo>
                  <a:lnTo>
                    <a:pt x="5559" y="123"/>
                  </a:lnTo>
                  <a:lnTo>
                    <a:pt x="5561" y="127"/>
                  </a:lnTo>
                  <a:lnTo>
                    <a:pt x="5563" y="127"/>
                  </a:lnTo>
                  <a:lnTo>
                    <a:pt x="5565" y="124"/>
                  </a:lnTo>
                  <a:lnTo>
                    <a:pt x="5567" y="125"/>
                  </a:lnTo>
                  <a:lnTo>
                    <a:pt x="5569" y="127"/>
                  </a:lnTo>
                  <a:lnTo>
                    <a:pt x="5570" y="132"/>
                  </a:lnTo>
                  <a:lnTo>
                    <a:pt x="5572" y="140"/>
                  </a:lnTo>
                  <a:lnTo>
                    <a:pt x="5574" y="147"/>
                  </a:lnTo>
                  <a:lnTo>
                    <a:pt x="5576" y="146"/>
                  </a:lnTo>
                  <a:lnTo>
                    <a:pt x="5578" y="134"/>
                  </a:lnTo>
                  <a:lnTo>
                    <a:pt x="5580" y="123"/>
                  </a:lnTo>
                  <a:lnTo>
                    <a:pt x="5582" y="118"/>
                  </a:lnTo>
                  <a:lnTo>
                    <a:pt x="5584" y="127"/>
                  </a:lnTo>
                  <a:lnTo>
                    <a:pt x="5586" y="146"/>
                  </a:lnTo>
                  <a:lnTo>
                    <a:pt x="5588" y="168"/>
                  </a:lnTo>
                  <a:lnTo>
                    <a:pt x="5589" y="181"/>
                  </a:lnTo>
                  <a:lnTo>
                    <a:pt x="5591" y="186"/>
                  </a:lnTo>
                  <a:lnTo>
                    <a:pt x="5593" y="184"/>
                  </a:lnTo>
                  <a:lnTo>
                    <a:pt x="5595" y="188"/>
                  </a:lnTo>
                  <a:lnTo>
                    <a:pt x="5597" y="191"/>
                  </a:lnTo>
                  <a:lnTo>
                    <a:pt x="5599" y="195"/>
                  </a:lnTo>
                  <a:lnTo>
                    <a:pt x="5601" y="201"/>
                  </a:lnTo>
                  <a:lnTo>
                    <a:pt x="5603" y="202"/>
                  </a:lnTo>
                  <a:lnTo>
                    <a:pt x="5605" y="202"/>
                  </a:lnTo>
                  <a:lnTo>
                    <a:pt x="5607" y="200"/>
                  </a:lnTo>
                  <a:lnTo>
                    <a:pt x="5609" y="201"/>
                  </a:lnTo>
                  <a:lnTo>
                    <a:pt x="5610" y="202"/>
                  </a:lnTo>
                  <a:lnTo>
                    <a:pt x="5612" y="200"/>
                  </a:lnTo>
                  <a:lnTo>
                    <a:pt x="5614" y="199"/>
                  </a:lnTo>
                  <a:lnTo>
                    <a:pt x="5616" y="200"/>
                  </a:lnTo>
                  <a:lnTo>
                    <a:pt x="5618" y="202"/>
                  </a:lnTo>
                  <a:lnTo>
                    <a:pt x="5620" y="201"/>
                  </a:lnTo>
                  <a:lnTo>
                    <a:pt x="5622" y="200"/>
                  </a:lnTo>
                  <a:lnTo>
                    <a:pt x="5624" y="201"/>
                  </a:lnTo>
                  <a:lnTo>
                    <a:pt x="5626" y="200"/>
                  </a:lnTo>
                  <a:lnTo>
                    <a:pt x="5628" y="200"/>
                  </a:lnTo>
                  <a:lnTo>
                    <a:pt x="5630" y="198"/>
                  </a:lnTo>
                  <a:lnTo>
                    <a:pt x="5631" y="199"/>
                  </a:lnTo>
                  <a:lnTo>
                    <a:pt x="5633" y="199"/>
                  </a:lnTo>
                  <a:lnTo>
                    <a:pt x="5635" y="202"/>
                  </a:lnTo>
                  <a:lnTo>
                    <a:pt x="5637" y="204"/>
                  </a:lnTo>
                  <a:lnTo>
                    <a:pt x="5639" y="202"/>
                  </a:lnTo>
                  <a:lnTo>
                    <a:pt x="5641" y="201"/>
                  </a:lnTo>
                  <a:lnTo>
                    <a:pt x="5643" y="202"/>
                  </a:lnTo>
                  <a:lnTo>
                    <a:pt x="5645" y="204"/>
                  </a:lnTo>
                  <a:lnTo>
                    <a:pt x="5647" y="201"/>
                  </a:lnTo>
                  <a:lnTo>
                    <a:pt x="5649" y="201"/>
                  </a:lnTo>
                  <a:lnTo>
                    <a:pt x="5651" y="203"/>
                  </a:lnTo>
                  <a:lnTo>
                    <a:pt x="5652" y="206"/>
                  </a:lnTo>
                  <a:lnTo>
                    <a:pt x="5654" y="206"/>
                  </a:lnTo>
                  <a:lnTo>
                    <a:pt x="5656" y="207"/>
                  </a:lnTo>
                  <a:lnTo>
                    <a:pt x="5658" y="207"/>
                  </a:lnTo>
                  <a:lnTo>
                    <a:pt x="5660" y="206"/>
                  </a:lnTo>
                  <a:lnTo>
                    <a:pt x="5662" y="207"/>
                  </a:lnTo>
                  <a:lnTo>
                    <a:pt x="5664" y="205"/>
                  </a:lnTo>
                  <a:lnTo>
                    <a:pt x="5666" y="206"/>
                  </a:lnTo>
                  <a:lnTo>
                    <a:pt x="5668" y="208"/>
                  </a:lnTo>
                  <a:lnTo>
                    <a:pt x="5670" y="207"/>
                  </a:lnTo>
                  <a:lnTo>
                    <a:pt x="5672" y="211"/>
                  </a:lnTo>
                  <a:lnTo>
                    <a:pt x="5673" y="210"/>
                  </a:lnTo>
                  <a:lnTo>
                    <a:pt x="5675" y="212"/>
                  </a:lnTo>
                  <a:lnTo>
                    <a:pt x="5677" y="211"/>
                  </a:lnTo>
                  <a:lnTo>
                    <a:pt x="5679" y="211"/>
                  </a:lnTo>
                  <a:lnTo>
                    <a:pt x="5681" y="212"/>
                  </a:lnTo>
                  <a:lnTo>
                    <a:pt x="5683" y="211"/>
                  </a:lnTo>
                  <a:lnTo>
                    <a:pt x="5685" y="208"/>
                  </a:lnTo>
                  <a:lnTo>
                    <a:pt x="5687" y="212"/>
                  </a:lnTo>
                  <a:lnTo>
                    <a:pt x="5689" y="213"/>
                  </a:lnTo>
                  <a:lnTo>
                    <a:pt x="5691" y="213"/>
                  </a:lnTo>
                  <a:lnTo>
                    <a:pt x="5693" y="213"/>
                  </a:lnTo>
                  <a:lnTo>
                    <a:pt x="5694" y="212"/>
                  </a:lnTo>
                  <a:lnTo>
                    <a:pt x="5696" y="212"/>
                  </a:lnTo>
                  <a:lnTo>
                    <a:pt x="5698" y="210"/>
                  </a:lnTo>
                  <a:lnTo>
                    <a:pt x="5700" y="210"/>
                  </a:lnTo>
                  <a:lnTo>
                    <a:pt x="5702" y="211"/>
                  </a:lnTo>
                  <a:lnTo>
                    <a:pt x="5704" y="211"/>
                  </a:lnTo>
                  <a:lnTo>
                    <a:pt x="5706" y="208"/>
                  </a:lnTo>
                  <a:lnTo>
                    <a:pt x="5708" y="209"/>
                  </a:lnTo>
                  <a:lnTo>
                    <a:pt x="5710" y="209"/>
                  </a:lnTo>
                  <a:lnTo>
                    <a:pt x="5712" y="207"/>
                  </a:lnTo>
                  <a:lnTo>
                    <a:pt x="5713" y="207"/>
                  </a:lnTo>
                  <a:lnTo>
                    <a:pt x="5715" y="208"/>
                  </a:lnTo>
                  <a:lnTo>
                    <a:pt x="5717" y="205"/>
                  </a:lnTo>
                  <a:lnTo>
                    <a:pt x="5719" y="204"/>
                  </a:lnTo>
                  <a:lnTo>
                    <a:pt x="5721" y="202"/>
                  </a:lnTo>
                  <a:lnTo>
                    <a:pt x="5723" y="205"/>
                  </a:lnTo>
                  <a:lnTo>
                    <a:pt x="5725" y="202"/>
                  </a:lnTo>
                  <a:lnTo>
                    <a:pt x="5727" y="204"/>
                  </a:lnTo>
                  <a:lnTo>
                    <a:pt x="5729" y="201"/>
                  </a:lnTo>
                  <a:lnTo>
                    <a:pt x="5731" y="197"/>
                  </a:lnTo>
                  <a:lnTo>
                    <a:pt x="5733" y="196"/>
                  </a:lnTo>
                  <a:lnTo>
                    <a:pt x="5734" y="195"/>
                  </a:lnTo>
                  <a:lnTo>
                    <a:pt x="5736" y="193"/>
                  </a:lnTo>
                  <a:lnTo>
                    <a:pt x="5738" y="193"/>
                  </a:lnTo>
                  <a:lnTo>
                    <a:pt x="5740" y="191"/>
                  </a:lnTo>
                  <a:lnTo>
                    <a:pt x="5742" y="190"/>
                  </a:lnTo>
                  <a:lnTo>
                    <a:pt x="5744" y="189"/>
                  </a:lnTo>
                  <a:lnTo>
                    <a:pt x="5746" y="188"/>
                  </a:lnTo>
                  <a:lnTo>
                    <a:pt x="5748" y="186"/>
                  </a:lnTo>
                  <a:lnTo>
                    <a:pt x="5750" y="185"/>
                  </a:lnTo>
                  <a:lnTo>
                    <a:pt x="5752" y="183"/>
                  </a:lnTo>
                  <a:lnTo>
                    <a:pt x="5754" y="183"/>
                  </a:lnTo>
                  <a:lnTo>
                    <a:pt x="5755" y="185"/>
                  </a:lnTo>
                  <a:lnTo>
                    <a:pt x="5757" y="185"/>
                  </a:lnTo>
                  <a:lnTo>
                    <a:pt x="5759" y="184"/>
                  </a:lnTo>
                  <a:lnTo>
                    <a:pt x="5761" y="185"/>
                  </a:lnTo>
                  <a:lnTo>
                    <a:pt x="5763" y="186"/>
                  </a:lnTo>
                  <a:lnTo>
                    <a:pt x="5765" y="186"/>
                  </a:lnTo>
                  <a:lnTo>
                    <a:pt x="5767" y="186"/>
                  </a:lnTo>
                  <a:lnTo>
                    <a:pt x="5769" y="185"/>
                  </a:lnTo>
                  <a:lnTo>
                    <a:pt x="5771" y="186"/>
                  </a:lnTo>
                  <a:lnTo>
                    <a:pt x="5773" y="188"/>
                  </a:lnTo>
                  <a:lnTo>
                    <a:pt x="5775" y="187"/>
                  </a:lnTo>
                  <a:lnTo>
                    <a:pt x="5776" y="188"/>
                  </a:lnTo>
                  <a:lnTo>
                    <a:pt x="5778" y="188"/>
                  </a:lnTo>
                  <a:lnTo>
                    <a:pt x="5780" y="188"/>
                  </a:lnTo>
                  <a:lnTo>
                    <a:pt x="5782" y="188"/>
                  </a:lnTo>
                  <a:lnTo>
                    <a:pt x="5784" y="187"/>
                  </a:lnTo>
                  <a:lnTo>
                    <a:pt x="5786" y="185"/>
                  </a:lnTo>
                  <a:lnTo>
                    <a:pt x="5788" y="188"/>
                  </a:lnTo>
                  <a:lnTo>
                    <a:pt x="5790" y="188"/>
                  </a:lnTo>
                  <a:lnTo>
                    <a:pt x="5792" y="190"/>
                  </a:lnTo>
                  <a:lnTo>
                    <a:pt x="5794" y="189"/>
                  </a:lnTo>
                  <a:lnTo>
                    <a:pt x="5796" y="190"/>
                  </a:lnTo>
                  <a:lnTo>
                    <a:pt x="5797" y="188"/>
                  </a:lnTo>
                  <a:lnTo>
                    <a:pt x="5799" y="188"/>
                  </a:lnTo>
                  <a:lnTo>
                    <a:pt x="5801" y="187"/>
                  </a:lnTo>
                  <a:lnTo>
                    <a:pt x="5803" y="188"/>
                  </a:lnTo>
                  <a:lnTo>
                    <a:pt x="5805" y="188"/>
                  </a:lnTo>
                  <a:lnTo>
                    <a:pt x="5807" y="189"/>
                  </a:lnTo>
                  <a:lnTo>
                    <a:pt x="5809" y="189"/>
                  </a:lnTo>
                  <a:lnTo>
                    <a:pt x="5811" y="189"/>
                  </a:lnTo>
                  <a:lnTo>
                    <a:pt x="5813" y="193"/>
                  </a:lnTo>
                  <a:lnTo>
                    <a:pt x="5815" y="189"/>
                  </a:lnTo>
                  <a:lnTo>
                    <a:pt x="5817" y="190"/>
                  </a:lnTo>
                  <a:lnTo>
                    <a:pt x="5818" y="188"/>
                  </a:lnTo>
                  <a:lnTo>
                    <a:pt x="5820" y="185"/>
                  </a:lnTo>
                  <a:lnTo>
                    <a:pt x="5822" y="186"/>
                  </a:lnTo>
                  <a:lnTo>
                    <a:pt x="5824" y="188"/>
                  </a:lnTo>
                  <a:lnTo>
                    <a:pt x="5826" y="186"/>
                  </a:lnTo>
                  <a:lnTo>
                    <a:pt x="5828" y="190"/>
                  </a:lnTo>
                  <a:lnTo>
                    <a:pt x="5830" y="189"/>
                  </a:lnTo>
                  <a:lnTo>
                    <a:pt x="5832" y="187"/>
                  </a:lnTo>
                  <a:lnTo>
                    <a:pt x="5834" y="187"/>
                  </a:lnTo>
                  <a:lnTo>
                    <a:pt x="5836" y="186"/>
                  </a:lnTo>
                  <a:lnTo>
                    <a:pt x="5837" y="185"/>
                  </a:lnTo>
                  <a:lnTo>
                    <a:pt x="5839" y="185"/>
                  </a:lnTo>
                  <a:lnTo>
                    <a:pt x="5841" y="185"/>
                  </a:lnTo>
                  <a:lnTo>
                    <a:pt x="5843" y="185"/>
                  </a:lnTo>
                  <a:lnTo>
                    <a:pt x="5845" y="185"/>
                  </a:lnTo>
                  <a:lnTo>
                    <a:pt x="5847" y="185"/>
                  </a:lnTo>
                  <a:lnTo>
                    <a:pt x="5849" y="185"/>
                  </a:lnTo>
                  <a:lnTo>
                    <a:pt x="5851" y="183"/>
                  </a:lnTo>
                  <a:lnTo>
                    <a:pt x="5853" y="183"/>
                  </a:lnTo>
                  <a:lnTo>
                    <a:pt x="5855" y="185"/>
                  </a:lnTo>
                  <a:lnTo>
                    <a:pt x="5857" y="184"/>
                  </a:lnTo>
                  <a:lnTo>
                    <a:pt x="5858" y="183"/>
                  </a:lnTo>
                  <a:lnTo>
                    <a:pt x="5860" y="184"/>
                  </a:lnTo>
                  <a:lnTo>
                    <a:pt x="5862" y="184"/>
                  </a:lnTo>
                  <a:lnTo>
                    <a:pt x="5864" y="186"/>
                  </a:lnTo>
                  <a:lnTo>
                    <a:pt x="5866" y="185"/>
                  </a:lnTo>
                  <a:lnTo>
                    <a:pt x="5868" y="181"/>
                  </a:lnTo>
                  <a:lnTo>
                    <a:pt x="5870" y="179"/>
                  </a:lnTo>
                  <a:lnTo>
                    <a:pt x="5872" y="177"/>
                  </a:lnTo>
                  <a:lnTo>
                    <a:pt x="5874" y="175"/>
                  </a:lnTo>
                  <a:lnTo>
                    <a:pt x="5876" y="174"/>
                  </a:lnTo>
                  <a:lnTo>
                    <a:pt x="5878" y="173"/>
                  </a:lnTo>
                  <a:lnTo>
                    <a:pt x="5879" y="171"/>
                  </a:lnTo>
                  <a:lnTo>
                    <a:pt x="5881" y="169"/>
                  </a:lnTo>
                  <a:lnTo>
                    <a:pt x="5883" y="169"/>
                  </a:lnTo>
                  <a:lnTo>
                    <a:pt x="5885" y="168"/>
                  </a:lnTo>
                  <a:lnTo>
                    <a:pt x="5887" y="164"/>
                  </a:lnTo>
                  <a:lnTo>
                    <a:pt x="5889" y="163"/>
                  </a:lnTo>
                  <a:lnTo>
                    <a:pt x="5891" y="161"/>
                  </a:lnTo>
                  <a:lnTo>
                    <a:pt x="5893" y="162"/>
                  </a:lnTo>
                  <a:lnTo>
                    <a:pt x="5895" y="165"/>
                  </a:lnTo>
                  <a:lnTo>
                    <a:pt x="5897" y="168"/>
                  </a:lnTo>
                  <a:lnTo>
                    <a:pt x="5899" y="171"/>
                  </a:lnTo>
                  <a:lnTo>
                    <a:pt x="5900" y="170"/>
                  </a:lnTo>
                  <a:lnTo>
                    <a:pt x="5902" y="172"/>
                  </a:lnTo>
                  <a:lnTo>
                    <a:pt x="5904" y="171"/>
                  </a:lnTo>
                  <a:lnTo>
                    <a:pt x="5906" y="170"/>
                  </a:lnTo>
                  <a:lnTo>
                    <a:pt x="5908" y="172"/>
                  </a:lnTo>
                  <a:lnTo>
                    <a:pt x="5910" y="176"/>
                  </a:lnTo>
                  <a:lnTo>
                    <a:pt x="5912" y="177"/>
                  </a:lnTo>
                  <a:lnTo>
                    <a:pt x="5914" y="177"/>
                  </a:lnTo>
                  <a:lnTo>
                    <a:pt x="5916" y="180"/>
                  </a:lnTo>
                  <a:lnTo>
                    <a:pt x="5918" y="183"/>
                  </a:lnTo>
                  <a:lnTo>
                    <a:pt x="5920" y="182"/>
                  </a:lnTo>
                  <a:lnTo>
                    <a:pt x="5921" y="183"/>
                  </a:lnTo>
                  <a:lnTo>
                    <a:pt x="5923" y="184"/>
                  </a:lnTo>
                  <a:lnTo>
                    <a:pt x="5925" y="187"/>
                  </a:lnTo>
                  <a:lnTo>
                    <a:pt x="5927" y="186"/>
                  </a:lnTo>
                  <a:lnTo>
                    <a:pt x="5929" y="188"/>
                  </a:lnTo>
                  <a:lnTo>
                    <a:pt x="5931" y="189"/>
                  </a:lnTo>
                  <a:lnTo>
                    <a:pt x="5933" y="188"/>
                  </a:lnTo>
                  <a:lnTo>
                    <a:pt x="5935" y="188"/>
                  </a:lnTo>
                  <a:lnTo>
                    <a:pt x="5937" y="186"/>
                  </a:lnTo>
                  <a:lnTo>
                    <a:pt x="5939" y="186"/>
                  </a:lnTo>
                  <a:lnTo>
                    <a:pt x="5941" y="188"/>
                  </a:lnTo>
                  <a:lnTo>
                    <a:pt x="5942" y="186"/>
                  </a:lnTo>
                  <a:lnTo>
                    <a:pt x="5944" y="188"/>
                  </a:lnTo>
                  <a:lnTo>
                    <a:pt x="5946" y="186"/>
                  </a:lnTo>
                  <a:lnTo>
                    <a:pt x="5948" y="189"/>
                  </a:lnTo>
                  <a:lnTo>
                    <a:pt x="5950" y="188"/>
                  </a:lnTo>
                  <a:lnTo>
                    <a:pt x="5952" y="186"/>
                  </a:lnTo>
                  <a:lnTo>
                    <a:pt x="5954" y="186"/>
                  </a:lnTo>
                  <a:lnTo>
                    <a:pt x="5956" y="185"/>
                  </a:lnTo>
                  <a:lnTo>
                    <a:pt x="5958" y="185"/>
                  </a:lnTo>
                  <a:lnTo>
                    <a:pt x="5960" y="186"/>
                  </a:lnTo>
                  <a:lnTo>
                    <a:pt x="5962" y="184"/>
                  </a:lnTo>
                  <a:lnTo>
                    <a:pt x="5963" y="185"/>
                  </a:lnTo>
                  <a:lnTo>
                    <a:pt x="5965" y="186"/>
                  </a:lnTo>
                  <a:lnTo>
                    <a:pt x="5967" y="186"/>
                  </a:lnTo>
                  <a:lnTo>
                    <a:pt x="5969" y="184"/>
                  </a:lnTo>
                  <a:lnTo>
                    <a:pt x="5971" y="179"/>
                  </a:lnTo>
                  <a:lnTo>
                    <a:pt x="5973" y="174"/>
                  </a:lnTo>
                  <a:lnTo>
                    <a:pt x="5975" y="165"/>
                  </a:lnTo>
                  <a:lnTo>
                    <a:pt x="5977" y="152"/>
                  </a:lnTo>
                  <a:lnTo>
                    <a:pt x="5979" y="135"/>
                  </a:lnTo>
                  <a:lnTo>
                    <a:pt x="5981" y="117"/>
                  </a:lnTo>
                  <a:lnTo>
                    <a:pt x="5982" y="101"/>
                  </a:lnTo>
                  <a:lnTo>
                    <a:pt x="5984" y="89"/>
                  </a:lnTo>
                  <a:lnTo>
                    <a:pt x="5986" y="81"/>
                  </a:lnTo>
                  <a:lnTo>
                    <a:pt x="5988" y="80"/>
                  </a:lnTo>
                  <a:lnTo>
                    <a:pt x="5990" y="81"/>
                  </a:lnTo>
                  <a:lnTo>
                    <a:pt x="5992" y="87"/>
                  </a:lnTo>
                  <a:lnTo>
                    <a:pt x="5994" y="98"/>
                  </a:lnTo>
                  <a:lnTo>
                    <a:pt x="5996" y="104"/>
                  </a:lnTo>
                  <a:lnTo>
                    <a:pt x="5998" y="108"/>
                  </a:lnTo>
                  <a:lnTo>
                    <a:pt x="6000" y="107"/>
                  </a:lnTo>
                  <a:lnTo>
                    <a:pt x="6002" y="109"/>
                  </a:lnTo>
                  <a:lnTo>
                    <a:pt x="6003" y="107"/>
                  </a:lnTo>
                  <a:lnTo>
                    <a:pt x="6005" y="109"/>
                  </a:lnTo>
                  <a:lnTo>
                    <a:pt x="6007" y="112"/>
                  </a:lnTo>
                  <a:lnTo>
                    <a:pt x="6009" y="121"/>
                  </a:lnTo>
                  <a:lnTo>
                    <a:pt x="6011" y="133"/>
                  </a:lnTo>
                  <a:lnTo>
                    <a:pt x="6013" y="135"/>
                  </a:lnTo>
                  <a:lnTo>
                    <a:pt x="6015" y="128"/>
                  </a:lnTo>
                  <a:lnTo>
                    <a:pt x="6017" y="115"/>
                  </a:lnTo>
                  <a:lnTo>
                    <a:pt x="6019" y="110"/>
                  </a:lnTo>
                  <a:lnTo>
                    <a:pt x="6021" y="118"/>
                  </a:lnTo>
                  <a:lnTo>
                    <a:pt x="6023" y="133"/>
                  </a:lnTo>
                  <a:lnTo>
                    <a:pt x="6024" y="153"/>
                  </a:lnTo>
                  <a:lnTo>
                    <a:pt x="6026" y="169"/>
                  </a:lnTo>
                  <a:lnTo>
                    <a:pt x="6028" y="176"/>
                  </a:lnTo>
                  <a:lnTo>
                    <a:pt x="6030" y="179"/>
                  </a:lnTo>
                  <a:lnTo>
                    <a:pt x="6032" y="179"/>
                  </a:lnTo>
                  <a:lnTo>
                    <a:pt x="6034" y="182"/>
                  </a:lnTo>
                  <a:lnTo>
                    <a:pt x="6036" y="187"/>
                  </a:lnTo>
                  <a:lnTo>
                    <a:pt x="6038" y="190"/>
                  </a:lnTo>
                  <a:lnTo>
                    <a:pt x="6040" y="193"/>
                  </a:lnTo>
                  <a:lnTo>
                    <a:pt x="6042" y="194"/>
                  </a:lnTo>
                  <a:lnTo>
                    <a:pt x="6044" y="191"/>
                  </a:lnTo>
                  <a:lnTo>
                    <a:pt x="6045" y="190"/>
                  </a:lnTo>
                  <a:lnTo>
                    <a:pt x="6047" y="190"/>
                  </a:lnTo>
                  <a:lnTo>
                    <a:pt x="6049" y="190"/>
                  </a:lnTo>
                  <a:lnTo>
                    <a:pt x="6051" y="190"/>
                  </a:lnTo>
                  <a:lnTo>
                    <a:pt x="6053" y="190"/>
                  </a:lnTo>
                  <a:lnTo>
                    <a:pt x="6055" y="190"/>
                  </a:lnTo>
                  <a:lnTo>
                    <a:pt x="6057" y="191"/>
                  </a:lnTo>
                  <a:lnTo>
                    <a:pt x="6059" y="190"/>
                  </a:lnTo>
                  <a:lnTo>
                    <a:pt x="6061" y="189"/>
                  </a:lnTo>
                  <a:lnTo>
                    <a:pt x="6063" y="188"/>
                  </a:lnTo>
                  <a:lnTo>
                    <a:pt x="6065" y="188"/>
                  </a:lnTo>
                  <a:lnTo>
                    <a:pt x="6066" y="190"/>
                  </a:lnTo>
                  <a:lnTo>
                    <a:pt x="6068" y="189"/>
                  </a:lnTo>
                  <a:lnTo>
                    <a:pt x="6070" y="191"/>
                  </a:lnTo>
                  <a:lnTo>
                    <a:pt x="6072" y="192"/>
                  </a:lnTo>
                  <a:lnTo>
                    <a:pt x="6074" y="191"/>
                  </a:lnTo>
                  <a:lnTo>
                    <a:pt x="6076" y="194"/>
                  </a:lnTo>
                  <a:lnTo>
                    <a:pt x="6078" y="191"/>
                  </a:lnTo>
                  <a:lnTo>
                    <a:pt x="6080" y="191"/>
                  </a:lnTo>
                  <a:lnTo>
                    <a:pt x="6082" y="191"/>
                  </a:lnTo>
                  <a:lnTo>
                    <a:pt x="6084" y="193"/>
                  </a:lnTo>
                  <a:lnTo>
                    <a:pt x="6086" y="194"/>
                  </a:lnTo>
                  <a:lnTo>
                    <a:pt x="6087" y="195"/>
                  </a:lnTo>
                  <a:lnTo>
                    <a:pt x="6089" y="195"/>
                  </a:lnTo>
                  <a:lnTo>
                    <a:pt x="6091" y="196"/>
                  </a:lnTo>
                  <a:lnTo>
                    <a:pt x="6093" y="194"/>
                  </a:lnTo>
                  <a:lnTo>
                    <a:pt x="6095" y="193"/>
                  </a:lnTo>
                  <a:lnTo>
                    <a:pt x="6097" y="195"/>
                  </a:lnTo>
                  <a:lnTo>
                    <a:pt x="6099" y="196"/>
                  </a:lnTo>
                  <a:lnTo>
                    <a:pt x="6101" y="197"/>
                  </a:lnTo>
                  <a:lnTo>
                    <a:pt x="6103" y="200"/>
                  </a:lnTo>
                  <a:lnTo>
                    <a:pt x="6105" y="200"/>
                  </a:lnTo>
                  <a:lnTo>
                    <a:pt x="6106" y="200"/>
                  </a:lnTo>
                  <a:lnTo>
                    <a:pt x="6108" y="200"/>
                  </a:lnTo>
                  <a:lnTo>
                    <a:pt x="6110" y="199"/>
                  </a:lnTo>
                  <a:lnTo>
                    <a:pt x="6112" y="200"/>
                  </a:lnTo>
                  <a:lnTo>
                    <a:pt x="6114" y="199"/>
                  </a:lnTo>
                  <a:lnTo>
                    <a:pt x="6116" y="199"/>
                  </a:lnTo>
                  <a:lnTo>
                    <a:pt x="6118" y="201"/>
                  </a:lnTo>
                  <a:lnTo>
                    <a:pt x="6120" y="202"/>
                  </a:lnTo>
                  <a:lnTo>
                    <a:pt x="6122" y="202"/>
                  </a:lnTo>
                  <a:lnTo>
                    <a:pt x="6124" y="202"/>
                  </a:lnTo>
                  <a:lnTo>
                    <a:pt x="6126" y="202"/>
                  </a:lnTo>
                  <a:lnTo>
                    <a:pt x="6127" y="203"/>
                  </a:lnTo>
                  <a:lnTo>
                    <a:pt x="6129" y="203"/>
                  </a:lnTo>
                  <a:lnTo>
                    <a:pt x="6131" y="202"/>
                  </a:lnTo>
                  <a:lnTo>
                    <a:pt x="6133" y="199"/>
                  </a:lnTo>
                  <a:lnTo>
                    <a:pt x="6135" y="200"/>
                  </a:lnTo>
                  <a:lnTo>
                    <a:pt x="6137" y="202"/>
                  </a:lnTo>
                  <a:lnTo>
                    <a:pt x="6139" y="201"/>
                  </a:lnTo>
                  <a:lnTo>
                    <a:pt x="6141" y="201"/>
                  </a:lnTo>
                  <a:lnTo>
                    <a:pt x="6143" y="201"/>
                  </a:lnTo>
                  <a:lnTo>
                    <a:pt x="6145" y="201"/>
                  </a:lnTo>
                  <a:lnTo>
                    <a:pt x="6147" y="200"/>
                  </a:lnTo>
                  <a:lnTo>
                    <a:pt x="6148" y="199"/>
                  </a:lnTo>
                  <a:lnTo>
                    <a:pt x="6150" y="199"/>
                  </a:lnTo>
                  <a:lnTo>
                    <a:pt x="6152" y="198"/>
                  </a:lnTo>
                  <a:lnTo>
                    <a:pt x="6154" y="197"/>
                  </a:lnTo>
                  <a:lnTo>
                    <a:pt x="6156" y="199"/>
                  </a:lnTo>
                  <a:lnTo>
                    <a:pt x="6158" y="197"/>
                  </a:lnTo>
                  <a:lnTo>
                    <a:pt x="6160" y="194"/>
                  </a:lnTo>
                  <a:lnTo>
                    <a:pt x="6162" y="193"/>
                  </a:lnTo>
                  <a:lnTo>
                    <a:pt x="6164" y="193"/>
                  </a:lnTo>
                  <a:lnTo>
                    <a:pt x="6166" y="191"/>
                  </a:lnTo>
                  <a:lnTo>
                    <a:pt x="6168" y="188"/>
                  </a:lnTo>
                  <a:lnTo>
                    <a:pt x="6169" y="188"/>
                  </a:lnTo>
                  <a:lnTo>
                    <a:pt x="6171" y="187"/>
                  </a:lnTo>
                  <a:lnTo>
                    <a:pt x="6173" y="186"/>
                  </a:lnTo>
                  <a:lnTo>
                    <a:pt x="6175" y="186"/>
                  </a:lnTo>
                  <a:lnTo>
                    <a:pt x="6177" y="185"/>
                  </a:lnTo>
                  <a:lnTo>
                    <a:pt x="6179" y="183"/>
                  </a:lnTo>
                  <a:lnTo>
                    <a:pt x="6181" y="179"/>
                  </a:lnTo>
                  <a:lnTo>
                    <a:pt x="6183" y="177"/>
                  </a:lnTo>
                  <a:lnTo>
                    <a:pt x="6185" y="176"/>
                  </a:lnTo>
                  <a:lnTo>
                    <a:pt x="6187" y="178"/>
                  </a:lnTo>
                  <a:lnTo>
                    <a:pt x="6189" y="179"/>
                  </a:lnTo>
                  <a:lnTo>
                    <a:pt x="6190" y="177"/>
                  </a:lnTo>
                  <a:lnTo>
                    <a:pt x="6192" y="177"/>
                  </a:lnTo>
                  <a:lnTo>
                    <a:pt x="6194" y="176"/>
                  </a:lnTo>
                  <a:lnTo>
                    <a:pt x="6196" y="177"/>
                  </a:lnTo>
                  <a:lnTo>
                    <a:pt x="6198" y="174"/>
                  </a:lnTo>
                  <a:lnTo>
                    <a:pt x="6200" y="174"/>
                  </a:lnTo>
                  <a:lnTo>
                    <a:pt x="6202" y="174"/>
                  </a:lnTo>
                  <a:lnTo>
                    <a:pt x="6204" y="176"/>
                  </a:lnTo>
                  <a:lnTo>
                    <a:pt x="6206" y="177"/>
                  </a:lnTo>
                  <a:lnTo>
                    <a:pt x="6208" y="178"/>
                  </a:lnTo>
                  <a:lnTo>
                    <a:pt x="6210" y="178"/>
                  </a:lnTo>
                  <a:lnTo>
                    <a:pt x="6211" y="178"/>
                  </a:lnTo>
                  <a:lnTo>
                    <a:pt x="6213" y="178"/>
                  </a:lnTo>
                  <a:lnTo>
                    <a:pt x="6215" y="177"/>
                  </a:lnTo>
                  <a:lnTo>
                    <a:pt x="6217" y="178"/>
                  </a:lnTo>
                  <a:lnTo>
                    <a:pt x="6219" y="178"/>
                  </a:lnTo>
                  <a:lnTo>
                    <a:pt x="6221" y="178"/>
                  </a:lnTo>
                  <a:lnTo>
                    <a:pt x="6223" y="177"/>
                  </a:lnTo>
                  <a:lnTo>
                    <a:pt x="6225" y="178"/>
                  </a:lnTo>
                  <a:lnTo>
                    <a:pt x="6227" y="178"/>
                  </a:lnTo>
                  <a:lnTo>
                    <a:pt x="6229" y="178"/>
                  </a:lnTo>
                  <a:lnTo>
                    <a:pt x="6230" y="178"/>
                  </a:lnTo>
                  <a:lnTo>
                    <a:pt x="6232" y="177"/>
                  </a:lnTo>
                  <a:lnTo>
                    <a:pt x="6234" y="178"/>
                  </a:lnTo>
                  <a:lnTo>
                    <a:pt x="6236" y="178"/>
                  </a:lnTo>
                  <a:lnTo>
                    <a:pt x="6238" y="178"/>
                  </a:lnTo>
                  <a:lnTo>
                    <a:pt x="6240" y="180"/>
                  </a:lnTo>
                  <a:lnTo>
                    <a:pt x="6242" y="181"/>
                  </a:lnTo>
                  <a:lnTo>
                    <a:pt x="6244" y="179"/>
                  </a:lnTo>
                  <a:lnTo>
                    <a:pt x="6246" y="180"/>
                  </a:lnTo>
                  <a:lnTo>
                    <a:pt x="6248" y="180"/>
                  </a:lnTo>
                  <a:lnTo>
                    <a:pt x="6250" y="179"/>
                  </a:lnTo>
                  <a:lnTo>
                    <a:pt x="6251" y="179"/>
                  </a:lnTo>
                  <a:lnTo>
                    <a:pt x="6253" y="178"/>
                  </a:lnTo>
                  <a:lnTo>
                    <a:pt x="6255" y="179"/>
                  </a:lnTo>
                  <a:lnTo>
                    <a:pt x="6257" y="179"/>
                  </a:lnTo>
                  <a:lnTo>
                    <a:pt x="6259" y="179"/>
                  </a:lnTo>
                  <a:lnTo>
                    <a:pt x="6261" y="179"/>
                  </a:lnTo>
                  <a:lnTo>
                    <a:pt x="6263" y="180"/>
                  </a:lnTo>
                  <a:lnTo>
                    <a:pt x="6265" y="179"/>
                  </a:lnTo>
                  <a:lnTo>
                    <a:pt x="6267" y="176"/>
                  </a:lnTo>
                  <a:lnTo>
                    <a:pt x="6269" y="177"/>
                  </a:lnTo>
                  <a:lnTo>
                    <a:pt x="6271" y="177"/>
                  </a:lnTo>
                  <a:lnTo>
                    <a:pt x="6272" y="176"/>
                  </a:lnTo>
                  <a:lnTo>
                    <a:pt x="6274" y="176"/>
                  </a:lnTo>
                  <a:lnTo>
                    <a:pt x="6276" y="179"/>
                  </a:lnTo>
                  <a:lnTo>
                    <a:pt x="6278" y="179"/>
                  </a:lnTo>
                  <a:lnTo>
                    <a:pt x="6280" y="177"/>
                  </a:lnTo>
                  <a:lnTo>
                    <a:pt x="6282" y="179"/>
                  </a:lnTo>
                  <a:lnTo>
                    <a:pt x="6284" y="177"/>
                  </a:lnTo>
                  <a:lnTo>
                    <a:pt x="6286" y="174"/>
                  </a:lnTo>
                  <a:lnTo>
                    <a:pt x="6288" y="177"/>
                  </a:lnTo>
                  <a:lnTo>
                    <a:pt x="6290" y="174"/>
                  </a:lnTo>
                  <a:lnTo>
                    <a:pt x="6292" y="176"/>
                  </a:lnTo>
                  <a:lnTo>
                    <a:pt x="6294" y="176"/>
                  </a:lnTo>
                  <a:lnTo>
                    <a:pt x="6296" y="176"/>
                  </a:lnTo>
                  <a:lnTo>
                    <a:pt x="6298" y="176"/>
                  </a:lnTo>
                  <a:lnTo>
                    <a:pt x="6299" y="173"/>
                  </a:lnTo>
                  <a:lnTo>
                    <a:pt x="6301" y="173"/>
                  </a:lnTo>
                  <a:lnTo>
                    <a:pt x="6303" y="171"/>
                  </a:lnTo>
                  <a:lnTo>
                    <a:pt x="6305" y="165"/>
                  </a:lnTo>
                  <a:lnTo>
                    <a:pt x="6307" y="166"/>
                  </a:lnTo>
                  <a:lnTo>
                    <a:pt x="6309" y="166"/>
                  </a:lnTo>
                  <a:lnTo>
                    <a:pt x="6311" y="165"/>
                  </a:lnTo>
                  <a:lnTo>
                    <a:pt x="6313" y="162"/>
                  </a:lnTo>
                  <a:lnTo>
                    <a:pt x="6315" y="162"/>
                  </a:lnTo>
                  <a:lnTo>
                    <a:pt x="6317" y="159"/>
                  </a:lnTo>
                  <a:lnTo>
                    <a:pt x="6318" y="156"/>
                  </a:lnTo>
                  <a:lnTo>
                    <a:pt x="6320" y="156"/>
                  </a:lnTo>
                  <a:lnTo>
                    <a:pt x="6322" y="153"/>
                  </a:lnTo>
                  <a:lnTo>
                    <a:pt x="6324" y="151"/>
                  </a:lnTo>
                  <a:lnTo>
                    <a:pt x="6326" y="152"/>
                  </a:lnTo>
                  <a:lnTo>
                    <a:pt x="6328" y="155"/>
                  </a:lnTo>
                  <a:lnTo>
                    <a:pt x="6330" y="158"/>
                  </a:lnTo>
                  <a:lnTo>
                    <a:pt x="6332" y="157"/>
                  </a:lnTo>
                  <a:lnTo>
                    <a:pt x="6334" y="158"/>
                  </a:lnTo>
                  <a:lnTo>
                    <a:pt x="6336" y="158"/>
                  </a:lnTo>
                  <a:lnTo>
                    <a:pt x="6338" y="157"/>
                  </a:lnTo>
                  <a:lnTo>
                    <a:pt x="6339" y="161"/>
                  </a:lnTo>
                  <a:lnTo>
                    <a:pt x="6341" y="160"/>
                  </a:lnTo>
                  <a:lnTo>
                    <a:pt x="6343" y="162"/>
                  </a:lnTo>
                  <a:lnTo>
                    <a:pt x="6345" y="166"/>
                  </a:lnTo>
                  <a:lnTo>
                    <a:pt x="6347" y="168"/>
                  </a:lnTo>
                  <a:lnTo>
                    <a:pt x="6349" y="169"/>
                  </a:lnTo>
                  <a:lnTo>
                    <a:pt x="6351" y="168"/>
                  </a:lnTo>
                  <a:lnTo>
                    <a:pt x="6353" y="170"/>
                  </a:lnTo>
                  <a:lnTo>
                    <a:pt x="6355" y="171"/>
                  </a:lnTo>
                  <a:lnTo>
                    <a:pt x="6357" y="171"/>
                  </a:lnTo>
                  <a:lnTo>
                    <a:pt x="6359" y="175"/>
                  </a:lnTo>
                  <a:lnTo>
                    <a:pt x="6360" y="175"/>
                  </a:lnTo>
                  <a:lnTo>
                    <a:pt x="6362" y="177"/>
                  </a:lnTo>
                  <a:lnTo>
                    <a:pt x="6364" y="178"/>
                  </a:lnTo>
                  <a:lnTo>
                    <a:pt x="6366" y="176"/>
                  </a:lnTo>
                  <a:lnTo>
                    <a:pt x="6368" y="176"/>
                  </a:lnTo>
                  <a:lnTo>
                    <a:pt x="6370" y="176"/>
                  </a:lnTo>
                  <a:lnTo>
                    <a:pt x="6372" y="174"/>
                  </a:lnTo>
                  <a:lnTo>
                    <a:pt x="6374" y="174"/>
                  </a:lnTo>
                  <a:lnTo>
                    <a:pt x="6376" y="176"/>
                  </a:lnTo>
                  <a:lnTo>
                    <a:pt x="6378" y="176"/>
                  </a:lnTo>
                  <a:lnTo>
                    <a:pt x="6380" y="176"/>
                  </a:lnTo>
                  <a:lnTo>
                    <a:pt x="6381" y="175"/>
                  </a:lnTo>
                  <a:lnTo>
                    <a:pt x="6383" y="177"/>
                  </a:lnTo>
                  <a:lnTo>
                    <a:pt x="6385" y="177"/>
                  </a:lnTo>
                  <a:lnTo>
                    <a:pt x="6387" y="176"/>
                  </a:lnTo>
                  <a:lnTo>
                    <a:pt x="6389" y="177"/>
                  </a:lnTo>
                  <a:lnTo>
                    <a:pt x="6391" y="176"/>
                  </a:lnTo>
                  <a:lnTo>
                    <a:pt x="6393" y="173"/>
                  </a:lnTo>
                  <a:lnTo>
                    <a:pt x="6395" y="176"/>
                  </a:lnTo>
                  <a:lnTo>
                    <a:pt x="6397" y="174"/>
                  </a:lnTo>
                  <a:lnTo>
                    <a:pt x="6399" y="174"/>
                  </a:lnTo>
                  <a:lnTo>
                    <a:pt x="6401" y="174"/>
                  </a:lnTo>
                  <a:lnTo>
                    <a:pt x="6402" y="172"/>
                  </a:lnTo>
                  <a:lnTo>
                    <a:pt x="6404" y="168"/>
                  </a:lnTo>
                  <a:lnTo>
                    <a:pt x="6406" y="162"/>
                  </a:lnTo>
                  <a:lnTo>
                    <a:pt x="6408" y="155"/>
                  </a:lnTo>
                  <a:lnTo>
                    <a:pt x="6410" y="144"/>
                  </a:lnTo>
                  <a:lnTo>
                    <a:pt x="6412" y="128"/>
                  </a:lnTo>
                  <a:lnTo>
                    <a:pt x="6414" y="110"/>
                  </a:lnTo>
                  <a:lnTo>
                    <a:pt x="6416" y="97"/>
                  </a:lnTo>
                  <a:lnTo>
                    <a:pt x="6418" y="88"/>
                  </a:lnTo>
                  <a:lnTo>
                    <a:pt x="6420" y="82"/>
                  </a:lnTo>
                  <a:lnTo>
                    <a:pt x="6422" y="78"/>
                  </a:lnTo>
                  <a:lnTo>
                    <a:pt x="6423" y="80"/>
                  </a:lnTo>
                  <a:lnTo>
                    <a:pt x="6425" y="84"/>
                  </a:lnTo>
                  <a:lnTo>
                    <a:pt x="6427" y="92"/>
                  </a:lnTo>
                  <a:lnTo>
                    <a:pt x="6429" y="100"/>
                  </a:lnTo>
                  <a:lnTo>
                    <a:pt x="6431" y="103"/>
                  </a:lnTo>
                  <a:lnTo>
                    <a:pt x="6433" y="104"/>
                  </a:lnTo>
                  <a:lnTo>
                    <a:pt x="6435" y="104"/>
                  </a:lnTo>
                  <a:lnTo>
                    <a:pt x="6437" y="99"/>
                  </a:lnTo>
                  <a:lnTo>
                    <a:pt x="6439" y="99"/>
                  </a:lnTo>
                  <a:lnTo>
                    <a:pt x="6441" y="104"/>
                  </a:lnTo>
                  <a:lnTo>
                    <a:pt x="6443" y="112"/>
                  </a:lnTo>
                  <a:lnTo>
                    <a:pt x="6444" y="119"/>
                  </a:lnTo>
                  <a:lnTo>
                    <a:pt x="6446" y="125"/>
                  </a:lnTo>
                  <a:lnTo>
                    <a:pt x="6448" y="121"/>
                  </a:lnTo>
                  <a:lnTo>
                    <a:pt x="6450" y="107"/>
                  </a:lnTo>
                  <a:lnTo>
                    <a:pt x="6452" y="99"/>
                  </a:lnTo>
                  <a:lnTo>
                    <a:pt x="6454" y="100"/>
                  </a:lnTo>
                  <a:lnTo>
                    <a:pt x="6456" y="111"/>
                  </a:lnTo>
                  <a:lnTo>
                    <a:pt x="6458" y="133"/>
                  </a:lnTo>
                  <a:lnTo>
                    <a:pt x="6460" y="151"/>
                  </a:lnTo>
                  <a:lnTo>
                    <a:pt x="6462" y="162"/>
                  </a:lnTo>
                  <a:lnTo>
                    <a:pt x="6463" y="167"/>
                  </a:lnTo>
                  <a:lnTo>
                    <a:pt x="6465" y="168"/>
                  </a:lnTo>
                  <a:lnTo>
                    <a:pt x="6467" y="169"/>
                  </a:lnTo>
                  <a:lnTo>
                    <a:pt x="6469" y="174"/>
                  </a:lnTo>
                  <a:lnTo>
                    <a:pt x="6471" y="180"/>
                  </a:lnTo>
                  <a:lnTo>
                    <a:pt x="6473" y="183"/>
                  </a:lnTo>
                  <a:lnTo>
                    <a:pt x="6475" y="183"/>
                  </a:lnTo>
                  <a:lnTo>
                    <a:pt x="6477" y="181"/>
                  </a:lnTo>
                  <a:lnTo>
                    <a:pt x="6479" y="183"/>
                  </a:lnTo>
                  <a:lnTo>
                    <a:pt x="6481" y="184"/>
                  </a:lnTo>
                  <a:lnTo>
                    <a:pt x="6483" y="182"/>
                  </a:lnTo>
                  <a:lnTo>
                    <a:pt x="6484" y="183"/>
                  </a:lnTo>
                  <a:lnTo>
                    <a:pt x="6486" y="184"/>
                  </a:lnTo>
                  <a:lnTo>
                    <a:pt x="6488" y="183"/>
                  </a:lnTo>
                  <a:lnTo>
                    <a:pt x="6490" y="182"/>
                  </a:lnTo>
                  <a:lnTo>
                    <a:pt x="6492" y="183"/>
                  </a:lnTo>
                  <a:lnTo>
                    <a:pt x="6494" y="182"/>
                  </a:lnTo>
                  <a:lnTo>
                    <a:pt x="6496" y="181"/>
                  </a:lnTo>
                  <a:lnTo>
                    <a:pt x="6498" y="180"/>
                  </a:lnTo>
                  <a:lnTo>
                    <a:pt x="6500" y="183"/>
                  </a:lnTo>
                  <a:lnTo>
                    <a:pt x="6502" y="183"/>
                  </a:lnTo>
                  <a:lnTo>
                    <a:pt x="6504" y="185"/>
                  </a:lnTo>
                  <a:lnTo>
                    <a:pt x="6505" y="183"/>
                  </a:lnTo>
                  <a:lnTo>
                    <a:pt x="6507" y="184"/>
                  </a:lnTo>
                  <a:lnTo>
                    <a:pt x="6509" y="183"/>
                  </a:lnTo>
                  <a:lnTo>
                    <a:pt x="6511" y="184"/>
                  </a:lnTo>
                  <a:lnTo>
                    <a:pt x="6513" y="183"/>
                  </a:lnTo>
                  <a:lnTo>
                    <a:pt x="6515" y="182"/>
                  </a:lnTo>
                  <a:lnTo>
                    <a:pt x="6517" y="184"/>
                  </a:lnTo>
                  <a:lnTo>
                    <a:pt x="6519" y="185"/>
                  </a:lnTo>
                  <a:lnTo>
                    <a:pt x="6521" y="188"/>
                  </a:lnTo>
                  <a:lnTo>
                    <a:pt x="6523" y="188"/>
                  </a:lnTo>
                  <a:lnTo>
                    <a:pt x="6525" y="189"/>
                  </a:lnTo>
                  <a:lnTo>
                    <a:pt x="6526" y="189"/>
                  </a:lnTo>
                  <a:lnTo>
                    <a:pt x="6528" y="189"/>
                  </a:lnTo>
                  <a:lnTo>
                    <a:pt x="6530" y="190"/>
                  </a:lnTo>
                  <a:lnTo>
                    <a:pt x="6532" y="190"/>
                  </a:lnTo>
                  <a:lnTo>
                    <a:pt x="6534" y="192"/>
                  </a:lnTo>
                  <a:lnTo>
                    <a:pt x="6536" y="193"/>
                  </a:lnTo>
                  <a:lnTo>
                    <a:pt x="6538" y="191"/>
                  </a:lnTo>
                  <a:lnTo>
                    <a:pt x="6540" y="193"/>
                  </a:lnTo>
                  <a:lnTo>
                    <a:pt x="6542" y="195"/>
                  </a:lnTo>
                  <a:lnTo>
                    <a:pt x="6544" y="193"/>
                  </a:lnTo>
                  <a:lnTo>
                    <a:pt x="6546" y="193"/>
                  </a:lnTo>
                  <a:lnTo>
                    <a:pt x="6547" y="194"/>
                  </a:lnTo>
                  <a:lnTo>
                    <a:pt x="6549" y="195"/>
                  </a:lnTo>
                  <a:lnTo>
                    <a:pt x="6551" y="195"/>
                  </a:lnTo>
                  <a:lnTo>
                    <a:pt x="6553" y="195"/>
                  </a:lnTo>
                  <a:lnTo>
                    <a:pt x="6555" y="196"/>
                  </a:lnTo>
                  <a:lnTo>
                    <a:pt x="6557" y="197"/>
                  </a:lnTo>
                  <a:lnTo>
                    <a:pt x="6559" y="200"/>
                  </a:lnTo>
                  <a:lnTo>
                    <a:pt x="6561" y="196"/>
                  </a:lnTo>
                  <a:lnTo>
                    <a:pt x="6563" y="196"/>
                  </a:lnTo>
                  <a:lnTo>
                    <a:pt x="6565" y="195"/>
                  </a:lnTo>
                  <a:lnTo>
                    <a:pt x="6567" y="195"/>
                  </a:lnTo>
                  <a:lnTo>
                    <a:pt x="6568" y="196"/>
                  </a:lnTo>
                  <a:lnTo>
                    <a:pt x="6570" y="195"/>
                  </a:lnTo>
                  <a:lnTo>
                    <a:pt x="6572" y="197"/>
                  </a:lnTo>
                  <a:lnTo>
                    <a:pt x="6574" y="196"/>
                  </a:lnTo>
                  <a:lnTo>
                    <a:pt x="6576" y="197"/>
                  </a:lnTo>
                  <a:lnTo>
                    <a:pt x="6578" y="195"/>
                  </a:lnTo>
                  <a:lnTo>
                    <a:pt x="6580" y="194"/>
                  </a:lnTo>
                  <a:lnTo>
                    <a:pt x="6582" y="194"/>
                  </a:lnTo>
                  <a:lnTo>
                    <a:pt x="6584" y="193"/>
                  </a:lnTo>
                  <a:lnTo>
                    <a:pt x="6586" y="194"/>
                  </a:lnTo>
                  <a:lnTo>
                    <a:pt x="6587" y="192"/>
                  </a:lnTo>
                  <a:lnTo>
                    <a:pt x="6589" y="191"/>
                  </a:lnTo>
                  <a:lnTo>
                    <a:pt x="6591" y="193"/>
                  </a:lnTo>
                  <a:lnTo>
                    <a:pt x="6593" y="190"/>
                  </a:lnTo>
                  <a:lnTo>
                    <a:pt x="6595" y="188"/>
                  </a:lnTo>
                  <a:lnTo>
                    <a:pt x="6597" y="186"/>
                  </a:lnTo>
                  <a:lnTo>
                    <a:pt x="6599" y="184"/>
                  </a:lnTo>
                  <a:lnTo>
                    <a:pt x="6601" y="183"/>
                  </a:lnTo>
                  <a:lnTo>
                    <a:pt x="6603" y="182"/>
                  </a:lnTo>
                  <a:lnTo>
                    <a:pt x="6605" y="181"/>
                  </a:lnTo>
                  <a:lnTo>
                    <a:pt x="6607" y="180"/>
                  </a:lnTo>
                  <a:lnTo>
                    <a:pt x="6608" y="181"/>
                  </a:lnTo>
                  <a:lnTo>
                    <a:pt x="6610" y="176"/>
                  </a:lnTo>
                  <a:lnTo>
                    <a:pt x="6612" y="174"/>
                  </a:lnTo>
                  <a:lnTo>
                    <a:pt x="6614" y="174"/>
                  </a:lnTo>
                  <a:lnTo>
                    <a:pt x="6616" y="171"/>
                  </a:lnTo>
                  <a:lnTo>
                    <a:pt x="6618" y="169"/>
                  </a:lnTo>
                  <a:lnTo>
                    <a:pt x="6620" y="169"/>
                  </a:lnTo>
                  <a:lnTo>
                    <a:pt x="6622" y="172"/>
                  </a:lnTo>
                  <a:lnTo>
                    <a:pt x="6624" y="172"/>
                  </a:lnTo>
                  <a:lnTo>
                    <a:pt x="6626" y="172"/>
                  </a:lnTo>
                  <a:lnTo>
                    <a:pt x="6628" y="172"/>
                  </a:lnTo>
                  <a:lnTo>
                    <a:pt x="6629" y="171"/>
                  </a:lnTo>
                  <a:lnTo>
                    <a:pt x="6631" y="170"/>
                  </a:lnTo>
                  <a:lnTo>
                    <a:pt x="6633" y="171"/>
                  </a:lnTo>
                  <a:lnTo>
                    <a:pt x="6635" y="170"/>
                  </a:lnTo>
                  <a:lnTo>
                    <a:pt x="6637" y="172"/>
                  </a:lnTo>
                  <a:lnTo>
                    <a:pt x="6639" y="174"/>
                  </a:lnTo>
                  <a:lnTo>
                    <a:pt x="6641" y="176"/>
                  </a:lnTo>
                  <a:lnTo>
                    <a:pt x="6643" y="173"/>
                  </a:lnTo>
                  <a:lnTo>
                    <a:pt x="6645" y="175"/>
                  </a:lnTo>
                  <a:lnTo>
                    <a:pt x="6647" y="176"/>
                  </a:lnTo>
                  <a:lnTo>
                    <a:pt x="6649" y="174"/>
                  </a:lnTo>
                  <a:lnTo>
                    <a:pt x="6650" y="176"/>
                  </a:lnTo>
                  <a:lnTo>
                    <a:pt x="6652" y="174"/>
                  </a:lnTo>
                  <a:lnTo>
                    <a:pt x="6654" y="173"/>
                  </a:lnTo>
                  <a:lnTo>
                    <a:pt x="6656" y="176"/>
                  </a:lnTo>
                  <a:lnTo>
                    <a:pt x="6658" y="177"/>
                  </a:lnTo>
                  <a:lnTo>
                    <a:pt x="6660" y="176"/>
                  </a:lnTo>
                  <a:lnTo>
                    <a:pt x="6662" y="178"/>
                  </a:lnTo>
                  <a:lnTo>
                    <a:pt x="6664" y="177"/>
                  </a:lnTo>
                  <a:lnTo>
                    <a:pt x="6666" y="179"/>
                  </a:lnTo>
                  <a:lnTo>
                    <a:pt x="6668" y="174"/>
                  </a:lnTo>
                  <a:lnTo>
                    <a:pt x="6670" y="175"/>
                  </a:lnTo>
                  <a:lnTo>
                    <a:pt x="6671" y="177"/>
                  </a:lnTo>
                  <a:lnTo>
                    <a:pt x="6673" y="178"/>
                  </a:lnTo>
                  <a:lnTo>
                    <a:pt x="6675" y="176"/>
                  </a:lnTo>
                  <a:lnTo>
                    <a:pt x="6677" y="178"/>
                  </a:lnTo>
                  <a:lnTo>
                    <a:pt x="6679" y="179"/>
                  </a:lnTo>
                  <a:lnTo>
                    <a:pt x="6681" y="177"/>
                  </a:lnTo>
                  <a:lnTo>
                    <a:pt x="6683" y="178"/>
                  </a:lnTo>
                  <a:lnTo>
                    <a:pt x="6685" y="175"/>
                  </a:lnTo>
                  <a:lnTo>
                    <a:pt x="6687" y="177"/>
                  </a:lnTo>
                  <a:lnTo>
                    <a:pt x="6689" y="177"/>
                  </a:lnTo>
                  <a:lnTo>
                    <a:pt x="6691" y="178"/>
                  </a:lnTo>
                  <a:lnTo>
                    <a:pt x="6692" y="178"/>
                  </a:lnTo>
                  <a:lnTo>
                    <a:pt x="6694" y="177"/>
                  </a:lnTo>
                  <a:lnTo>
                    <a:pt x="6696" y="179"/>
                  </a:lnTo>
                  <a:lnTo>
                    <a:pt x="6698" y="179"/>
                  </a:lnTo>
                  <a:lnTo>
                    <a:pt x="6700" y="176"/>
                  </a:lnTo>
                  <a:lnTo>
                    <a:pt x="6702" y="173"/>
                  </a:lnTo>
                  <a:lnTo>
                    <a:pt x="6704" y="174"/>
                  </a:lnTo>
                  <a:lnTo>
                    <a:pt x="6706" y="173"/>
                  </a:lnTo>
                  <a:lnTo>
                    <a:pt x="6708" y="173"/>
                  </a:lnTo>
                  <a:lnTo>
                    <a:pt x="6710" y="175"/>
                  </a:lnTo>
                  <a:lnTo>
                    <a:pt x="6711" y="175"/>
                  </a:lnTo>
                  <a:lnTo>
                    <a:pt x="6713" y="173"/>
                  </a:lnTo>
                  <a:lnTo>
                    <a:pt x="6715" y="175"/>
                  </a:lnTo>
                  <a:lnTo>
                    <a:pt x="6717" y="174"/>
                  </a:lnTo>
                  <a:lnTo>
                    <a:pt x="6719" y="172"/>
                  </a:lnTo>
                  <a:lnTo>
                    <a:pt x="6721" y="171"/>
                  </a:lnTo>
                  <a:lnTo>
                    <a:pt x="6723" y="172"/>
                  </a:lnTo>
                  <a:lnTo>
                    <a:pt x="6725" y="171"/>
                  </a:lnTo>
                  <a:lnTo>
                    <a:pt x="6727" y="170"/>
                  </a:lnTo>
                  <a:lnTo>
                    <a:pt x="6729" y="173"/>
                  </a:lnTo>
                  <a:lnTo>
                    <a:pt x="6731" y="173"/>
                  </a:lnTo>
                  <a:lnTo>
                    <a:pt x="6732" y="169"/>
                  </a:lnTo>
                  <a:lnTo>
                    <a:pt x="6734" y="169"/>
                  </a:lnTo>
                  <a:lnTo>
                    <a:pt x="6736" y="166"/>
                  </a:lnTo>
                  <a:lnTo>
                    <a:pt x="6738" y="163"/>
                  </a:lnTo>
                  <a:lnTo>
                    <a:pt x="6740" y="161"/>
                  </a:lnTo>
                  <a:lnTo>
                    <a:pt x="6742" y="161"/>
                  </a:lnTo>
                  <a:lnTo>
                    <a:pt x="6744" y="160"/>
                  </a:lnTo>
                  <a:lnTo>
                    <a:pt x="6746" y="160"/>
                  </a:lnTo>
                  <a:lnTo>
                    <a:pt x="6748" y="160"/>
                  </a:lnTo>
                  <a:lnTo>
                    <a:pt x="6750" y="157"/>
                  </a:lnTo>
                  <a:lnTo>
                    <a:pt x="6752" y="153"/>
                  </a:lnTo>
                  <a:lnTo>
                    <a:pt x="6753" y="152"/>
                  </a:lnTo>
                  <a:lnTo>
                    <a:pt x="6755" y="149"/>
                  </a:lnTo>
                  <a:lnTo>
                    <a:pt x="6757" y="149"/>
                  </a:lnTo>
                  <a:lnTo>
                    <a:pt x="6759" y="151"/>
                  </a:lnTo>
                  <a:lnTo>
                    <a:pt x="6761" y="153"/>
                  </a:lnTo>
                  <a:lnTo>
                    <a:pt x="6763" y="156"/>
                  </a:lnTo>
                  <a:lnTo>
                    <a:pt x="6765" y="157"/>
                  </a:lnTo>
                  <a:lnTo>
                    <a:pt x="6767" y="158"/>
                  </a:lnTo>
                  <a:lnTo>
                    <a:pt x="6769" y="157"/>
                  </a:lnTo>
                  <a:lnTo>
                    <a:pt x="6771" y="160"/>
                  </a:lnTo>
                  <a:lnTo>
                    <a:pt x="6773" y="161"/>
                  </a:lnTo>
                  <a:lnTo>
                    <a:pt x="6774" y="163"/>
                  </a:lnTo>
                  <a:lnTo>
                    <a:pt x="6776" y="162"/>
                  </a:lnTo>
                  <a:lnTo>
                    <a:pt x="6778" y="165"/>
                  </a:lnTo>
                  <a:lnTo>
                    <a:pt x="6780" y="166"/>
                  </a:lnTo>
                  <a:lnTo>
                    <a:pt x="6782" y="168"/>
                  </a:lnTo>
                  <a:lnTo>
                    <a:pt x="6784" y="169"/>
                  </a:lnTo>
                  <a:lnTo>
                    <a:pt x="6786" y="170"/>
                  </a:lnTo>
                  <a:lnTo>
                    <a:pt x="6788" y="171"/>
                  </a:lnTo>
                  <a:lnTo>
                    <a:pt x="6790" y="173"/>
                  </a:lnTo>
                  <a:lnTo>
                    <a:pt x="6792" y="175"/>
                  </a:lnTo>
                  <a:lnTo>
                    <a:pt x="6794" y="176"/>
                  </a:lnTo>
                  <a:lnTo>
                    <a:pt x="6795" y="177"/>
                  </a:lnTo>
                  <a:lnTo>
                    <a:pt x="6797" y="177"/>
                  </a:lnTo>
                  <a:lnTo>
                    <a:pt x="6799" y="178"/>
                  </a:lnTo>
                  <a:lnTo>
                    <a:pt x="6801" y="179"/>
                  </a:lnTo>
                  <a:lnTo>
                    <a:pt x="6803" y="177"/>
                  </a:lnTo>
                  <a:lnTo>
                    <a:pt x="6805" y="174"/>
                  </a:lnTo>
                  <a:lnTo>
                    <a:pt x="6807" y="172"/>
                  </a:lnTo>
                  <a:lnTo>
                    <a:pt x="6809" y="173"/>
                  </a:lnTo>
                  <a:lnTo>
                    <a:pt x="6811" y="173"/>
                  </a:lnTo>
                  <a:lnTo>
                    <a:pt x="6813" y="173"/>
                  </a:lnTo>
                  <a:lnTo>
                    <a:pt x="6815" y="174"/>
                  </a:lnTo>
                  <a:lnTo>
                    <a:pt x="6816" y="176"/>
                  </a:lnTo>
                  <a:lnTo>
                    <a:pt x="6818" y="176"/>
                  </a:lnTo>
                  <a:lnTo>
                    <a:pt x="6820" y="175"/>
                  </a:lnTo>
                  <a:lnTo>
                    <a:pt x="6822" y="174"/>
                  </a:lnTo>
                  <a:lnTo>
                    <a:pt x="6824" y="172"/>
                  </a:lnTo>
                  <a:lnTo>
                    <a:pt x="6826" y="173"/>
                  </a:lnTo>
                  <a:lnTo>
                    <a:pt x="6828" y="173"/>
                  </a:lnTo>
                  <a:lnTo>
                    <a:pt x="6830" y="173"/>
                  </a:lnTo>
                  <a:lnTo>
                    <a:pt x="6832" y="171"/>
                  </a:lnTo>
                  <a:lnTo>
                    <a:pt x="6834" y="170"/>
                  </a:lnTo>
                  <a:lnTo>
                    <a:pt x="6835" y="167"/>
                  </a:lnTo>
                  <a:lnTo>
                    <a:pt x="6837" y="165"/>
                  </a:lnTo>
                  <a:lnTo>
                    <a:pt x="6839" y="158"/>
                  </a:lnTo>
                  <a:lnTo>
                    <a:pt x="6841" y="148"/>
                  </a:lnTo>
                  <a:lnTo>
                    <a:pt x="6843" y="135"/>
                  </a:lnTo>
                  <a:lnTo>
                    <a:pt x="6845" y="118"/>
                  </a:lnTo>
                  <a:lnTo>
                    <a:pt x="6847" y="104"/>
                  </a:lnTo>
                  <a:lnTo>
                    <a:pt x="6849" y="94"/>
                  </a:lnTo>
                  <a:lnTo>
                    <a:pt x="6851" y="90"/>
                  </a:lnTo>
                  <a:lnTo>
                    <a:pt x="6853" y="90"/>
                  </a:lnTo>
                  <a:lnTo>
                    <a:pt x="6855" y="91"/>
                  </a:lnTo>
                  <a:lnTo>
                    <a:pt x="6856" y="96"/>
                  </a:lnTo>
                  <a:lnTo>
                    <a:pt x="6858" y="99"/>
                  </a:lnTo>
                  <a:lnTo>
                    <a:pt x="6860" y="106"/>
                  </a:lnTo>
                  <a:lnTo>
                    <a:pt x="6862" y="108"/>
                  </a:lnTo>
                  <a:lnTo>
                    <a:pt x="6864" y="110"/>
                  </a:lnTo>
                  <a:lnTo>
                    <a:pt x="6866" y="109"/>
                  </a:lnTo>
                  <a:lnTo>
                    <a:pt x="6868" y="106"/>
                  </a:lnTo>
                  <a:lnTo>
                    <a:pt x="6870" y="107"/>
                  </a:lnTo>
                  <a:lnTo>
                    <a:pt x="6872" y="110"/>
                  </a:lnTo>
                  <a:lnTo>
                    <a:pt x="6874" y="113"/>
                  </a:lnTo>
                  <a:lnTo>
                    <a:pt x="6876" y="124"/>
                  </a:lnTo>
                  <a:lnTo>
                    <a:pt x="6877" y="129"/>
                  </a:lnTo>
                  <a:lnTo>
                    <a:pt x="6879" y="129"/>
                  </a:lnTo>
                  <a:lnTo>
                    <a:pt x="6881" y="118"/>
                  </a:lnTo>
                  <a:lnTo>
                    <a:pt x="6883" y="108"/>
                  </a:lnTo>
                  <a:lnTo>
                    <a:pt x="6885" y="103"/>
                  </a:lnTo>
                  <a:lnTo>
                    <a:pt x="6887" y="113"/>
                  </a:lnTo>
                  <a:lnTo>
                    <a:pt x="6889" y="130"/>
                  </a:lnTo>
                  <a:lnTo>
                    <a:pt x="6891" y="150"/>
                  </a:lnTo>
                  <a:lnTo>
                    <a:pt x="6893" y="161"/>
                  </a:lnTo>
                  <a:lnTo>
                    <a:pt x="6895" y="168"/>
                  </a:lnTo>
                  <a:lnTo>
                    <a:pt x="6897" y="168"/>
                  </a:lnTo>
                  <a:lnTo>
                    <a:pt x="6898" y="167"/>
                  </a:lnTo>
                  <a:lnTo>
                    <a:pt x="6900" y="171"/>
                  </a:lnTo>
                  <a:lnTo>
                    <a:pt x="6902" y="177"/>
                  </a:lnTo>
                  <a:lnTo>
                    <a:pt x="6904" y="182"/>
                  </a:lnTo>
                  <a:lnTo>
                    <a:pt x="6906" y="183"/>
                  </a:lnTo>
                  <a:lnTo>
                    <a:pt x="6908" y="185"/>
                  </a:lnTo>
                  <a:lnTo>
                    <a:pt x="6910" y="181"/>
                  </a:lnTo>
                  <a:lnTo>
                    <a:pt x="6912" y="181"/>
                  </a:lnTo>
                  <a:lnTo>
                    <a:pt x="6914" y="183"/>
                  </a:lnTo>
                  <a:lnTo>
                    <a:pt x="6916" y="180"/>
                  </a:lnTo>
                  <a:lnTo>
                    <a:pt x="6918" y="180"/>
                  </a:lnTo>
                  <a:lnTo>
                    <a:pt x="6919" y="180"/>
                  </a:lnTo>
                  <a:lnTo>
                    <a:pt x="6921" y="185"/>
                  </a:lnTo>
                  <a:lnTo>
                    <a:pt x="6923" y="183"/>
                  </a:lnTo>
                  <a:lnTo>
                    <a:pt x="6925" y="184"/>
                  </a:lnTo>
                  <a:lnTo>
                    <a:pt x="6927" y="184"/>
                  </a:lnTo>
                  <a:lnTo>
                    <a:pt x="6929" y="183"/>
                  </a:lnTo>
                  <a:lnTo>
                    <a:pt x="6931" y="184"/>
                  </a:lnTo>
                  <a:lnTo>
                    <a:pt x="6933" y="180"/>
                  </a:lnTo>
                  <a:lnTo>
                    <a:pt x="6935" y="183"/>
                  </a:lnTo>
                  <a:lnTo>
                    <a:pt x="6937" y="184"/>
                  </a:lnTo>
                  <a:lnTo>
                    <a:pt x="6939" y="184"/>
                  </a:lnTo>
                  <a:lnTo>
                    <a:pt x="6940" y="184"/>
                  </a:lnTo>
                  <a:lnTo>
                    <a:pt x="6942" y="185"/>
                  </a:lnTo>
                  <a:lnTo>
                    <a:pt x="6944" y="186"/>
                  </a:lnTo>
                  <a:lnTo>
                    <a:pt x="6946" y="186"/>
                  </a:lnTo>
                  <a:lnTo>
                    <a:pt x="6948" y="184"/>
                  </a:lnTo>
                  <a:lnTo>
                    <a:pt x="6950" y="186"/>
                  </a:lnTo>
                  <a:lnTo>
                    <a:pt x="6952" y="185"/>
                  </a:lnTo>
                  <a:lnTo>
                    <a:pt x="6954" y="188"/>
                  </a:lnTo>
                  <a:lnTo>
                    <a:pt x="6956" y="188"/>
                  </a:lnTo>
                  <a:lnTo>
                    <a:pt x="6958" y="189"/>
                  </a:lnTo>
                  <a:lnTo>
                    <a:pt x="6959" y="187"/>
                  </a:lnTo>
                  <a:lnTo>
                    <a:pt x="6961" y="190"/>
                  </a:lnTo>
                  <a:lnTo>
                    <a:pt x="6963" y="190"/>
                  </a:lnTo>
                  <a:lnTo>
                    <a:pt x="6965" y="190"/>
                  </a:lnTo>
                  <a:lnTo>
                    <a:pt x="6967" y="192"/>
                  </a:lnTo>
                  <a:lnTo>
                    <a:pt x="6969" y="193"/>
                  </a:lnTo>
                  <a:lnTo>
                    <a:pt x="6971" y="195"/>
                  </a:lnTo>
                  <a:lnTo>
                    <a:pt x="6973" y="194"/>
                  </a:lnTo>
                  <a:lnTo>
                    <a:pt x="6975" y="193"/>
                  </a:lnTo>
                  <a:lnTo>
                    <a:pt x="6977" y="194"/>
                  </a:lnTo>
                  <a:lnTo>
                    <a:pt x="6979" y="195"/>
                  </a:lnTo>
                  <a:lnTo>
                    <a:pt x="6980" y="196"/>
                  </a:lnTo>
                  <a:lnTo>
                    <a:pt x="6982" y="195"/>
                  </a:lnTo>
                  <a:lnTo>
                    <a:pt x="6984" y="195"/>
                  </a:lnTo>
                  <a:lnTo>
                    <a:pt x="6986" y="196"/>
                  </a:lnTo>
                  <a:lnTo>
                    <a:pt x="6988" y="196"/>
                  </a:lnTo>
                  <a:lnTo>
                    <a:pt x="6990" y="197"/>
                  </a:lnTo>
                  <a:lnTo>
                    <a:pt x="6992" y="200"/>
                  </a:lnTo>
                  <a:lnTo>
                    <a:pt x="6994" y="197"/>
                  </a:lnTo>
                  <a:lnTo>
                    <a:pt x="6996" y="198"/>
                  </a:lnTo>
                  <a:lnTo>
                    <a:pt x="6998" y="197"/>
                  </a:lnTo>
                  <a:lnTo>
                    <a:pt x="7000" y="195"/>
                  </a:lnTo>
                  <a:lnTo>
                    <a:pt x="7001" y="196"/>
                  </a:lnTo>
                  <a:lnTo>
                    <a:pt x="7003" y="199"/>
                  </a:lnTo>
                  <a:lnTo>
                    <a:pt x="7005" y="197"/>
                  </a:lnTo>
                  <a:lnTo>
                    <a:pt x="7007" y="196"/>
                  </a:lnTo>
                  <a:lnTo>
                    <a:pt x="7009" y="197"/>
                  </a:lnTo>
                  <a:lnTo>
                    <a:pt x="7011" y="196"/>
                  </a:lnTo>
                  <a:lnTo>
                    <a:pt x="7013" y="194"/>
                  </a:lnTo>
                  <a:lnTo>
                    <a:pt x="7015" y="195"/>
                  </a:lnTo>
                  <a:lnTo>
                    <a:pt x="7017" y="194"/>
                  </a:lnTo>
                  <a:lnTo>
                    <a:pt x="7019" y="194"/>
                  </a:lnTo>
                  <a:lnTo>
                    <a:pt x="7021" y="195"/>
                  </a:lnTo>
                  <a:lnTo>
                    <a:pt x="7022" y="196"/>
                  </a:lnTo>
                  <a:lnTo>
                    <a:pt x="7024" y="193"/>
                  </a:lnTo>
                  <a:lnTo>
                    <a:pt x="7026" y="191"/>
                  </a:lnTo>
                  <a:lnTo>
                    <a:pt x="7028" y="192"/>
                  </a:lnTo>
                  <a:lnTo>
                    <a:pt x="7030" y="189"/>
                  </a:lnTo>
                  <a:lnTo>
                    <a:pt x="7032" y="185"/>
                  </a:lnTo>
                  <a:lnTo>
                    <a:pt x="7034" y="184"/>
                  </a:lnTo>
                  <a:lnTo>
                    <a:pt x="7036" y="184"/>
                  </a:lnTo>
                  <a:lnTo>
                    <a:pt x="7038" y="184"/>
                  </a:lnTo>
                  <a:lnTo>
                    <a:pt x="7040" y="180"/>
                  </a:lnTo>
                  <a:lnTo>
                    <a:pt x="7042" y="181"/>
                  </a:lnTo>
                  <a:lnTo>
                    <a:pt x="7043" y="179"/>
                  </a:lnTo>
                  <a:lnTo>
                    <a:pt x="7045" y="178"/>
                  </a:lnTo>
                  <a:lnTo>
                    <a:pt x="7047" y="177"/>
                  </a:lnTo>
                  <a:lnTo>
                    <a:pt x="7049" y="176"/>
                  </a:lnTo>
                  <a:lnTo>
                    <a:pt x="7051" y="176"/>
                  </a:lnTo>
                  <a:lnTo>
                    <a:pt x="7053" y="178"/>
                  </a:lnTo>
                  <a:lnTo>
                    <a:pt x="7055" y="176"/>
                  </a:lnTo>
                  <a:lnTo>
                    <a:pt x="7057" y="177"/>
                  </a:lnTo>
                  <a:lnTo>
                    <a:pt x="7059" y="176"/>
                  </a:lnTo>
                  <a:lnTo>
                    <a:pt x="7061" y="180"/>
                  </a:lnTo>
                  <a:lnTo>
                    <a:pt x="7063" y="179"/>
                  </a:lnTo>
                  <a:lnTo>
                    <a:pt x="7064" y="179"/>
                  </a:lnTo>
                  <a:lnTo>
                    <a:pt x="7066" y="177"/>
                  </a:lnTo>
                  <a:lnTo>
                    <a:pt x="7068" y="178"/>
                  </a:lnTo>
                  <a:lnTo>
                    <a:pt x="7070" y="178"/>
                  </a:lnTo>
                  <a:lnTo>
                    <a:pt x="7072" y="178"/>
                  </a:lnTo>
                  <a:lnTo>
                    <a:pt x="7074" y="178"/>
                  </a:lnTo>
                  <a:lnTo>
                    <a:pt x="7076" y="178"/>
                  </a:lnTo>
                  <a:lnTo>
                    <a:pt x="7078" y="179"/>
                  </a:lnTo>
                  <a:lnTo>
                    <a:pt x="7080" y="182"/>
                  </a:lnTo>
                  <a:lnTo>
                    <a:pt x="7082" y="182"/>
                  </a:lnTo>
                  <a:lnTo>
                    <a:pt x="7083" y="182"/>
                  </a:lnTo>
                  <a:lnTo>
                    <a:pt x="7085" y="180"/>
                  </a:lnTo>
                  <a:lnTo>
                    <a:pt x="7087" y="180"/>
                  </a:lnTo>
                  <a:lnTo>
                    <a:pt x="7089" y="180"/>
                  </a:lnTo>
                  <a:lnTo>
                    <a:pt x="7091" y="182"/>
                  </a:lnTo>
                  <a:lnTo>
                    <a:pt x="7093" y="182"/>
                  </a:lnTo>
                  <a:lnTo>
                    <a:pt x="7095" y="185"/>
                  </a:lnTo>
                  <a:lnTo>
                    <a:pt x="7097" y="186"/>
                  </a:lnTo>
                  <a:lnTo>
                    <a:pt x="7099" y="185"/>
                  </a:lnTo>
                  <a:lnTo>
                    <a:pt x="7101" y="184"/>
                  </a:lnTo>
                  <a:lnTo>
                    <a:pt x="7103" y="184"/>
                  </a:lnTo>
                  <a:lnTo>
                    <a:pt x="7104" y="184"/>
                  </a:lnTo>
                  <a:lnTo>
                    <a:pt x="7106" y="182"/>
                  </a:lnTo>
                  <a:lnTo>
                    <a:pt x="7108" y="183"/>
                  </a:lnTo>
                  <a:lnTo>
                    <a:pt x="7110" y="185"/>
                  </a:lnTo>
                  <a:lnTo>
                    <a:pt x="7112" y="186"/>
                  </a:lnTo>
                  <a:lnTo>
                    <a:pt x="7114" y="185"/>
                  </a:lnTo>
                  <a:lnTo>
                    <a:pt x="7116" y="185"/>
                  </a:lnTo>
                  <a:lnTo>
                    <a:pt x="7118" y="185"/>
                  </a:lnTo>
                  <a:lnTo>
                    <a:pt x="7120" y="185"/>
                  </a:lnTo>
                  <a:lnTo>
                    <a:pt x="7122" y="185"/>
                  </a:lnTo>
                  <a:lnTo>
                    <a:pt x="7124" y="184"/>
                  </a:lnTo>
                  <a:lnTo>
                    <a:pt x="7125" y="183"/>
                  </a:lnTo>
                  <a:lnTo>
                    <a:pt x="7127" y="183"/>
                  </a:lnTo>
                  <a:lnTo>
                    <a:pt x="7129" y="186"/>
                  </a:lnTo>
                  <a:lnTo>
                    <a:pt x="7131" y="186"/>
                  </a:lnTo>
                  <a:lnTo>
                    <a:pt x="7133" y="187"/>
                  </a:lnTo>
                  <a:lnTo>
                    <a:pt x="7135" y="186"/>
                  </a:lnTo>
                  <a:lnTo>
                    <a:pt x="7137" y="185"/>
                  </a:lnTo>
                  <a:lnTo>
                    <a:pt x="7139" y="183"/>
                  </a:lnTo>
                  <a:lnTo>
                    <a:pt x="7141" y="182"/>
                  </a:lnTo>
                  <a:lnTo>
                    <a:pt x="7143" y="184"/>
                  </a:lnTo>
                  <a:lnTo>
                    <a:pt x="7145" y="184"/>
                  </a:lnTo>
                  <a:lnTo>
                    <a:pt x="7146" y="183"/>
                  </a:lnTo>
                  <a:lnTo>
                    <a:pt x="7148" y="184"/>
                  </a:lnTo>
                  <a:lnTo>
                    <a:pt x="7150" y="184"/>
                  </a:lnTo>
                  <a:lnTo>
                    <a:pt x="7152" y="183"/>
                  </a:lnTo>
                  <a:lnTo>
                    <a:pt x="7154" y="184"/>
                  </a:lnTo>
                  <a:lnTo>
                    <a:pt x="7156" y="183"/>
                  </a:lnTo>
                </a:path>
              </a:pathLst>
            </a:custGeom>
            <a:noFill/>
            <a:ln w="127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Line 8">
              <a:extLst>
                <a:ext uri="{FF2B5EF4-FFF2-40B4-BE49-F238E27FC236}">
                  <a16:creationId xmlns:a16="http://schemas.microsoft.com/office/drawing/2014/main" id="{05C9157B-258D-4569-907E-CFC73D3A3C16}"/>
                </a:ext>
              </a:extLst>
            </p:cNvPr>
            <p:cNvSpPr>
              <a:spLocks noChangeShapeType="1"/>
            </p:cNvSpPr>
            <p:nvPr/>
          </p:nvSpPr>
          <p:spPr bwMode="auto">
            <a:xfrm flipV="1">
              <a:off x="249247" y="1868413"/>
              <a:ext cx="0" cy="11271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 name="Rectangle 1133">
              <a:extLst>
                <a:ext uri="{FF2B5EF4-FFF2-40B4-BE49-F238E27FC236}">
                  <a16:creationId xmlns:a16="http://schemas.microsoft.com/office/drawing/2014/main" id="{128296CE-24A1-4502-A7A7-0B474194A0D5}"/>
                </a:ext>
              </a:extLst>
            </p:cNvPr>
            <p:cNvSpPr/>
            <p:nvPr/>
          </p:nvSpPr>
          <p:spPr>
            <a:xfrm>
              <a:off x="7082368" y="1054110"/>
              <a:ext cx="1155699" cy="922778"/>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4" name="TextBox 153">
            <a:extLst>
              <a:ext uri="{FF2B5EF4-FFF2-40B4-BE49-F238E27FC236}">
                <a16:creationId xmlns:a16="http://schemas.microsoft.com/office/drawing/2014/main" id="{C01BD0E1-660C-475A-AC43-F4D5D1D6AB7D}"/>
              </a:ext>
            </a:extLst>
          </p:cNvPr>
          <p:cNvSpPr txBox="1"/>
          <p:nvPr/>
        </p:nvSpPr>
        <p:spPr>
          <a:xfrm>
            <a:off x="6810054" y="2127123"/>
            <a:ext cx="2667000" cy="369332"/>
          </a:xfrm>
          <a:prstGeom prst="rect">
            <a:avLst/>
          </a:prstGeom>
          <a:noFill/>
        </p:spPr>
        <p:txBody>
          <a:bodyPr wrap="square">
            <a:spAutoFit/>
          </a:bodyPr>
          <a:lstStyle/>
          <a:p>
            <a:r>
              <a:rPr lang="en-US" i="1" dirty="0">
                <a:solidFill>
                  <a:srgbClr val="7030A0"/>
                </a:solidFill>
              </a:rPr>
              <a:t>ECG(A</a:t>
            </a:r>
            <a:r>
              <a:rPr lang="en-US" dirty="0">
                <a:solidFill>
                  <a:srgbClr val="7030A0"/>
                </a:solidFill>
              </a:rPr>
              <a:t>) </a:t>
            </a:r>
            <a:r>
              <a:rPr lang="en-US" dirty="0">
                <a:solidFill>
                  <a:schemeClr val="bg1">
                    <a:lumMod val="65000"/>
                  </a:schemeClr>
                </a:solidFill>
              </a:rPr>
              <a:t>or chfdbchf01275 </a:t>
            </a:r>
          </a:p>
        </p:txBody>
      </p:sp>
      <p:sp>
        <p:nvSpPr>
          <p:cNvPr id="158" name="TextBox 157">
            <a:extLst>
              <a:ext uri="{FF2B5EF4-FFF2-40B4-BE49-F238E27FC236}">
                <a16:creationId xmlns:a16="http://schemas.microsoft.com/office/drawing/2014/main" id="{2B4AE870-74F1-4D46-995D-C21C4A74D372}"/>
              </a:ext>
            </a:extLst>
          </p:cNvPr>
          <p:cNvSpPr txBox="1"/>
          <p:nvPr/>
        </p:nvSpPr>
        <p:spPr>
          <a:xfrm>
            <a:off x="6332534" y="6103946"/>
            <a:ext cx="5757865" cy="461665"/>
          </a:xfrm>
          <a:prstGeom prst="rect">
            <a:avLst/>
          </a:prstGeom>
          <a:noFill/>
        </p:spPr>
        <p:txBody>
          <a:bodyPr wrap="square">
            <a:spAutoFit/>
          </a:bodyPr>
          <a:lstStyle/>
          <a:p>
            <a:r>
              <a:rPr lang="en-US" sz="1200" dirty="0">
                <a:solidFill>
                  <a:schemeClr val="bg1">
                    <a:lumMod val="65000"/>
                  </a:schemeClr>
                </a:solidFill>
              </a:rPr>
              <a:t>[a] Lifeng Shen, Zhongzhong Yu, Qianli Ma, James T. Kwok: Time Series Anomaly Detection with Multiresolution Ensemble Decoding. AAAI 2021: 9567-9575</a:t>
            </a:r>
          </a:p>
        </p:txBody>
      </p:sp>
      <p:sp>
        <p:nvSpPr>
          <p:cNvPr id="159" name="Title 1">
            <a:extLst>
              <a:ext uri="{FF2B5EF4-FFF2-40B4-BE49-F238E27FC236}">
                <a16:creationId xmlns:a16="http://schemas.microsoft.com/office/drawing/2014/main" id="{44F81C61-19E4-4703-AF98-3CA223E2D6E9}"/>
              </a:ext>
            </a:extLst>
          </p:cNvPr>
          <p:cNvSpPr>
            <a:spLocks noGrp="1"/>
          </p:cNvSpPr>
          <p:nvPr>
            <p:ph type="title"/>
          </p:nvPr>
        </p:nvSpPr>
        <p:spPr>
          <a:xfrm>
            <a:off x="23118" y="0"/>
            <a:ext cx="12067281" cy="1263650"/>
          </a:xfrm>
        </p:spPr>
        <p:txBody>
          <a:bodyPr>
            <a:normAutofit/>
          </a:bodyPr>
          <a:lstStyle/>
          <a:p>
            <a:r>
              <a:rPr lang="en-US" dirty="0">
                <a:latin typeface="+mn-lt"/>
              </a:rPr>
              <a:t>Spurious Precision is Rampant in TSAD I  </a:t>
            </a:r>
          </a:p>
        </p:txBody>
      </p:sp>
      <p:sp>
        <p:nvSpPr>
          <p:cNvPr id="160" name="Content Placeholder 2">
            <a:extLst>
              <a:ext uri="{FF2B5EF4-FFF2-40B4-BE49-F238E27FC236}">
                <a16:creationId xmlns:a16="http://schemas.microsoft.com/office/drawing/2014/main" id="{A656968A-B8E5-40C8-9CBE-126C0EA574D6}"/>
              </a:ext>
            </a:extLst>
          </p:cNvPr>
          <p:cNvSpPr>
            <a:spLocks noGrp="1"/>
          </p:cNvSpPr>
          <p:nvPr>
            <p:ph idx="1"/>
          </p:nvPr>
        </p:nvSpPr>
        <p:spPr>
          <a:xfrm>
            <a:off x="82707" y="1580980"/>
            <a:ext cx="6183973" cy="5277020"/>
          </a:xfrm>
        </p:spPr>
        <p:txBody>
          <a:bodyPr>
            <a:normAutofit fontScale="92500"/>
          </a:bodyPr>
          <a:lstStyle/>
          <a:p>
            <a:r>
              <a:rPr lang="en-US" sz="2400" dirty="0"/>
              <a:t>Consider this very trivial anomaly detection dataset, </a:t>
            </a:r>
            <a:r>
              <a:rPr lang="en-US" sz="2400" i="1" dirty="0">
                <a:solidFill>
                  <a:srgbClr val="7030A0"/>
                </a:solidFill>
              </a:rPr>
              <a:t>ECG(A) </a:t>
            </a:r>
            <a:r>
              <a:rPr lang="en-US" sz="2400" dirty="0">
                <a:solidFill>
                  <a:schemeClr val="bg1">
                    <a:lumMod val="65000"/>
                  </a:schemeClr>
                </a:solidFill>
              </a:rPr>
              <a:t>(it is shown in is entirety!!).</a:t>
            </a:r>
          </a:p>
          <a:p>
            <a:r>
              <a:rPr lang="en-US" sz="2400" dirty="0"/>
              <a:t>A recent paper published an experiment on this dataset, giving results with 4 significant digits! </a:t>
            </a:r>
          </a:p>
          <a:p>
            <a:r>
              <a:rPr lang="en-US" sz="2400" dirty="0"/>
              <a:t>This implies ludicrously fine distinctions are being made. However, I argue the results should be binary </a:t>
            </a:r>
            <a:r>
              <a:rPr lang="en-US" sz="2200" dirty="0"/>
              <a:t>(</a:t>
            </a:r>
            <a:r>
              <a:rPr lang="en-US" sz="2200" i="1" dirty="0"/>
              <a:t>detected </a:t>
            </a:r>
            <a:r>
              <a:rPr lang="en-US" sz="2200" dirty="0"/>
              <a:t>| </a:t>
            </a:r>
            <a:r>
              <a:rPr lang="en-US" sz="2200" i="1" dirty="0"/>
              <a:t>not-detected</a:t>
            </a:r>
            <a:r>
              <a:rPr lang="en-US" sz="2200" dirty="0"/>
              <a:t>).</a:t>
            </a:r>
            <a:endParaRPr lang="en-US" sz="2400" dirty="0"/>
          </a:p>
          <a:p>
            <a:r>
              <a:rPr lang="en-US" sz="2400" dirty="0"/>
              <a:t>If the precision relates to timing, then it is making a distinction down to 1/250</a:t>
            </a:r>
            <a:r>
              <a:rPr lang="en-US" sz="2400" baseline="30000" dirty="0"/>
              <a:t>th</a:t>
            </a:r>
            <a:r>
              <a:rPr lang="en-US" sz="2400" dirty="0"/>
              <a:t>  of a second, something that is medically impossible. </a:t>
            </a:r>
            <a:r>
              <a:rPr lang="en-US" sz="1700" dirty="0">
                <a:solidFill>
                  <a:schemeClr val="bg1">
                    <a:lumMod val="65000"/>
                  </a:schemeClr>
                </a:solidFill>
              </a:rPr>
              <a:t>(Quote from Cardiologist Dr. Greg Mason “</a:t>
            </a:r>
            <a:r>
              <a:rPr lang="en-US" sz="1700" i="1" dirty="0">
                <a:solidFill>
                  <a:schemeClr val="bg1">
                    <a:lumMod val="65000"/>
                  </a:schemeClr>
                </a:solidFill>
              </a:rPr>
              <a:t>No one could meaningfully label the onset with a precision greater than 1/10</a:t>
            </a:r>
            <a:r>
              <a:rPr lang="en-US" sz="1700" i="1" baseline="30000" dirty="0">
                <a:solidFill>
                  <a:schemeClr val="bg1">
                    <a:lumMod val="65000"/>
                  </a:schemeClr>
                </a:solidFill>
              </a:rPr>
              <a:t>th</a:t>
            </a:r>
            <a:r>
              <a:rPr lang="en-US" sz="1700" i="1" dirty="0">
                <a:solidFill>
                  <a:schemeClr val="bg1">
                    <a:lumMod val="65000"/>
                  </a:schemeClr>
                </a:solidFill>
              </a:rPr>
              <a:t> of a second</a:t>
            </a:r>
            <a:r>
              <a:rPr lang="en-US" sz="1700" dirty="0">
                <a:solidFill>
                  <a:schemeClr val="bg1">
                    <a:lumMod val="65000"/>
                  </a:schemeClr>
                </a:solidFill>
              </a:rPr>
              <a:t>”)</a:t>
            </a:r>
            <a:endParaRPr lang="en-US" sz="1900" dirty="0">
              <a:solidFill>
                <a:schemeClr val="bg1">
                  <a:lumMod val="65000"/>
                </a:schemeClr>
              </a:solidFill>
            </a:endParaRPr>
          </a:p>
          <a:p>
            <a:r>
              <a:rPr lang="en-US" sz="2400" dirty="0"/>
              <a:t>Many TSAD papers make similarly meaninglessly overspecified claims, giving the illusion of careful and statistically meaningful distinctions being made. This is just nonsense. </a:t>
            </a:r>
          </a:p>
        </p:txBody>
      </p:sp>
      <p:sp>
        <p:nvSpPr>
          <p:cNvPr id="2" name="Rectangle 1">
            <a:extLst>
              <a:ext uri="{FF2B5EF4-FFF2-40B4-BE49-F238E27FC236}">
                <a16:creationId xmlns:a16="http://schemas.microsoft.com/office/drawing/2014/main" id="{D91185AC-E830-4BCC-AC54-AA71D0BF1ECD}"/>
              </a:ext>
            </a:extLst>
          </p:cNvPr>
          <p:cNvSpPr/>
          <p:nvPr/>
        </p:nvSpPr>
        <p:spPr>
          <a:xfrm>
            <a:off x="7423150" y="4826000"/>
            <a:ext cx="838200" cy="254000"/>
          </a:xfrm>
          <a:prstGeom prst="rect">
            <a:avLst/>
          </a:prstGeom>
          <a:solidFill>
            <a:srgbClr val="7030A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1855016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5D35E83-B031-431B-B5D5-07AFB57381C2}"/>
              </a:ext>
            </a:extLst>
          </p:cNvPr>
          <p:cNvSpPr/>
          <p:nvPr/>
        </p:nvSpPr>
        <p:spPr>
          <a:xfrm>
            <a:off x="350520" y="2794000"/>
            <a:ext cx="6558280" cy="92964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FC2FEAD6-981F-4656-8451-54696D91FAE2}"/>
              </a:ext>
            </a:extLst>
          </p:cNvPr>
          <p:cNvSpPr/>
          <p:nvPr/>
        </p:nvSpPr>
        <p:spPr>
          <a:xfrm>
            <a:off x="7795195" y="2090519"/>
            <a:ext cx="4229570" cy="735231"/>
          </a:xfrm>
          <a:prstGeom prst="rect">
            <a:avLst/>
          </a:prstGeom>
          <a:solidFill>
            <a:srgbClr val="FFFE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1">
            <a:extLst>
              <a:ext uri="{FF2B5EF4-FFF2-40B4-BE49-F238E27FC236}">
                <a16:creationId xmlns:a16="http://schemas.microsoft.com/office/drawing/2014/main" id="{81F310B0-D29F-45D0-821D-611A67EFA96C}"/>
              </a:ext>
            </a:extLst>
          </p:cNvPr>
          <p:cNvSpPr txBox="1">
            <a:spLocks/>
          </p:cNvSpPr>
          <p:nvPr/>
        </p:nvSpPr>
        <p:spPr>
          <a:xfrm>
            <a:off x="-42516" y="-25400"/>
            <a:ext cx="12067281" cy="1085850"/>
          </a:xfrm>
          <a:prstGeom prst="rect">
            <a:avLst/>
          </a:prstGeom>
        </p:spPr>
        <p:txBody>
          <a:bodyPr vert="horz" lIns="91440" tIns="45720" rIns="91440" bIns="45720" rtlCol="0" anchor="ctr">
            <a:normAutofit fontScale="92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1">
              <a:spcAft>
                <a:spcPts val="200"/>
              </a:spcAft>
            </a:pPr>
            <a:r>
              <a:rPr lang="en-US" sz="4400" dirty="0"/>
              <a:t>Non-reproducible Experiments </a:t>
            </a:r>
            <a:r>
              <a:rPr lang="en-US" sz="4400" i="1" dirty="0">
                <a:solidFill>
                  <a:schemeClr val="bg1">
                    <a:lumMod val="75000"/>
                  </a:schemeClr>
                </a:solidFill>
              </a:rPr>
              <a:t>and</a:t>
            </a:r>
            <a:r>
              <a:rPr lang="en-US" sz="4400" dirty="0">
                <a:solidFill>
                  <a:schemeClr val="bg1">
                    <a:lumMod val="75000"/>
                  </a:schemeClr>
                </a:solidFill>
              </a:rPr>
              <a:t> Spurious Precision </a:t>
            </a:r>
          </a:p>
        </p:txBody>
      </p:sp>
      <p:sp>
        <p:nvSpPr>
          <p:cNvPr id="12" name="TextBox 11">
            <a:extLst>
              <a:ext uri="{FF2B5EF4-FFF2-40B4-BE49-F238E27FC236}">
                <a16:creationId xmlns:a16="http://schemas.microsoft.com/office/drawing/2014/main" id="{31F16762-9582-47F4-8592-EB61AE26C022}"/>
              </a:ext>
            </a:extLst>
          </p:cNvPr>
          <p:cNvSpPr txBox="1"/>
          <p:nvPr/>
        </p:nvSpPr>
        <p:spPr>
          <a:xfrm>
            <a:off x="23119" y="1066441"/>
            <a:ext cx="11944107" cy="1384995"/>
          </a:xfrm>
          <a:prstGeom prst="rect">
            <a:avLst/>
          </a:prstGeom>
          <a:noFill/>
        </p:spPr>
        <p:txBody>
          <a:bodyPr wrap="square">
            <a:spAutoFit/>
          </a:bodyPr>
          <a:lstStyle/>
          <a:p>
            <a:pPr marL="457200" indent="-457200">
              <a:buFont typeface="Arial" panose="020B0604020202020204" pitchFamily="34" charset="0"/>
              <a:buChar char="•"/>
            </a:pPr>
            <a:r>
              <a:rPr lang="en-US" sz="2800" dirty="0"/>
              <a:t>There are many papers that publish on </a:t>
            </a:r>
            <a:r>
              <a:rPr lang="en-US" sz="2800" i="1" dirty="0"/>
              <a:t>time series </a:t>
            </a:r>
            <a:r>
              <a:rPr lang="en-US" sz="2800" dirty="0"/>
              <a:t>that are publicly available, but the anomaly </a:t>
            </a:r>
            <a:r>
              <a:rPr lang="en-US" sz="2800" i="1" dirty="0"/>
              <a:t>labels</a:t>
            </a:r>
            <a:r>
              <a:rPr lang="en-US" sz="2800" dirty="0"/>
              <a:t> are not available!</a:t>
            </a:r>
          </a:p>
          <a:p>
            <a:pPr marL="457200" indent="-457200">
              <a:buFont typeface="Arial" panose="020B0604020202020204" pitchFamily="34" charset="0"/>
              <a:buChar char="•"/>
            </a:pPr>
            <a:endParaRPr lang="en-US" sz="2800" dirty="0"/>
          </a:p>
        </p:txBody>
      </p:sp>
      <p:pic>
        <p:nvPicPr>
          <p:cNvPr id="3" name="Picture 2">
            <a:extLst>
              <a:ext uri="{FF2B5EF4-FFF2-40B4-BE49-F238E27FC236}">
                <a16:creationId xmlns:a16="http://schemas.microsoft.com/office/drawing/2014/main" id="{9682DD3F-06D5-4788-B887-BD2D59D06F09}"/>
              </a:ext>
            </a:extLst>
          </p:cNvPr>
          <p:cNvPicPr>
            <a:picLocks noChangeAspect="1"/>
          </p:cNvPicPr>
          <p:nvPr/>
        </p:nvPicPr>
        <p:blipFill>
          <a:blip r:embed="rId2">
            <a:extLst>
              <a:ext uri="{BEBA8EAE-BF5A-486C-A8C5-ECC9F3942E4B}">
                <a14:imgProps xmlns:a14="http://schemas.microsoft.com/office/drawing/2010/main">
                  <a14:imgLayer r:embed="rId3">
                    <a14:imgEffect>
                      <a14:colorTemperature colorTemp="7200"/>
                    </a14:imgEffect>
                  </a14:imgLayer>
                </a14:imgProps>
              </a:ext>
            </a:extLst>
          </a:blip>
          <a:stretch>
            <a:fillRect/>
          </a:stretch>
        </p:blipFill>
        <p:spPr>
          <a:xfrm>
            <a:off x="7795195" y="2736850"/>
            <a:ext cx="4229570" cy="3962400"/>
          </a:xfrm>
          <a:prstGeom prst="rect">
            <a:avLst/>
          </a:prstGeom>
        </p:spPr>
      </p:pic>
      <p:sp>
        <p:nvSpPr>
          <p:cNvPr id="38" name="TextBox 37">
            <a:extLst>
              <a:ext uri="{FF2B5EF4-FFF2-40B4-BE49-F238E27FC236}">
                <a16:creationId xmlns:a16="http://schemas.microsoft.com/office/drawing/2014/main" id="{CFBFB98F-204B-476C-8069-FB101DE0949E}"/>
              </a:ext>
            </a:extLst>
          </p:cNvPr>
          <p:cNvSpPr txBox="1"/>
          <p:nvPr/>
        </p:nvSpPr>
        <p:spPr>
          <a:xfrm>
            <a:off x="7795195" y="2076441"/>
            <a:ext cx="4229570" cy="646331"/>
          </a:xfrm>
          <a:prstGeom prst="rect">
            <a:avLst/>
          </a:prstGeom>
          <a:noFill/>
          <a:ln>
            <a:noFill/>
          </a:ln>
        </p:spPr>
        <p:txBody>
          <a:bodyPr wrap="square">
            <a:spAutoFit/>
          </a:bodyPr>
          <a:lstStyle/>
          <a:p>
            <a:r>
              <a:rPr lang="en-US" sz="1200" dirty="0"/>
              <a:t>Table 2: Precision (</a:t>
            </a:r>
            <a:r>
              <a:rPr lang="en-US" sz="1200" dirty="0" err="1"/>
              <a:t>prec</a:t>
            </a:r>
            <a:r>
              <a:rPr lang="en-US" sz="1200" dirty="0"/>
              <a:t>), recall (rec) and F1 score results (as %) on various data sets. The number in brackets after the F1 value is the rank of the method. The smaller the better</a:t>
            </a:r>
          </a:p>
        </p:txBody>
      </p:sp>
      <p:sp>
        <p:nvSpPr>
          <p:cNvPr id="39" name="TextBox 38">
            <a:extLst>
              <a:ext uri="{FF2B5EF4-FFF2-40B4-BE49-F238E27FC236}">
                <a16:creationId xmlns:a16="http://schemas.microsoft.com/office/drawing/2014/main" id="{ECB88200-F2A8-47C9-8250-EC8A4CBA0305}"/>
              </a:ext>
            </a:extLst>
          </p:cNvPr>
          <p:cNvSpPr txBox="1"/>
          <p:nvPr/>
        </p:nvSpPr>
        <p:spPr>
          <a:xfrm>
            <a:off x="23119" y="2077476"/>
            <a:ext cx="7279381" cy="4478149"/>
          </a:xfrm>
          <a:prstGeom prst="rect">
            <a:avLst/>
          </a:prstGeom>
          <a:noFill/>
        </p:spPr>
        <p:txBody>
          <a:bodyPr wrap="square">
            <a:spAutoFit/>
          </a:bodyPr>
          <a:lstStyle/>
          <a:p>
            <a:pPr marL="457200" indent="-457200">
              <a:spcAft>
                <a:spcPts val="600"/>
              </a:spcAft>
              <a:buFont typeface="Arial" panose="020B0604020202020204" pitchFamily="34" charset="0"/>
              <a:buChar char="•"/>
            </a:pPr>
            <a:r>
              <a:rPr lang="en-US" sz="2000" dirty="0"/>
              <a:t>But if the anomaly </a:t>
            </a:r>
            <a:r>
              <a:rPr lang="en-US" sz="2000" i="1" dirty="0"/>
              <a:t>labels</a:t>
            </a:r>
            <a:r>
              <a:rPr lang="en-US" sz="2000" dirty="0"/>
              <a:t> are not available, then you cannot reproduce a single number.</a:t>
            </a:r>
          </a:p>
          <a:p>
            <a:pPr marL="457200" indent="-457200">
              <a:spcAft>
                <a:spcPts val="600"/>
              </a:spcAft>
              <a:buFont typeface="Arial" panose="020B0604020202020204" pitchFamily="34" charset="0"/>
              <a:buChar char="•"/>
            </a:pPr>
            <a:r>
              <a:rPr lang="en-US" sz="2000" dirty="0"/>
              <a:t>Moreover, this practice is open to an obvious idea for abuse: </a:t>
            </a:r>
            <a:r>
              <a:rPr lang="en-US" sz="2000" baseline="30000" dirty="0"/>
              <a:t>1</a:t>
            </a:r>
            <a:r>
              <a:rPr lang="en-US" sz="2000" dirty="0"/>
              <a:t>Run your algorithm, then use </a:t>
            </a:r>
            <a:r>
              <a:rPr lang="en-US" sz="2000" i="1" dirty="0"/>
              <a:t>its</a:t>
            </a:r>
            <a:r>
              <a:rPr lang="en-US" sz="2000" dirty="0"/>
              <a:t> predictions as the ground truth!</a:t>
            </a:r>
          </a:p>
          <a:p>
            <a:pPr marL="457200" indent="-457200">
              <a:spcAft>
                <a:spcPts val="600"/>
              </a:spcAft>
              <a:buFont typeface="Arial" panose="020B0604020202020204" pitchFamily="34" charset="0"/>
              <a:buChar char="•"/>
            </a:pPr>
            <a:r>
              <a:rPr lang="en-US" sz="2000" dirty="0">
                <a:solidFill>
                  <a:schemeClr val="bg1"/>
                </a:solidFill>
              </a:rPr>
              <a:t>In this case, I happen to have introduced both 2D-guesture and power-demand to the community almost 20 years ago.</a:t>
            </a:r>
          </a:p>
          <a:p>
            <a:pPr marL="457200" indent="-457200">
              <a:spcAft>
                <a:spcPts val="600"/>
              </a:spcAft>
              <a:buFont typeface="Arial" panose="020B0604020202020204" pitchFamily="34" charset="0"/>
              <a:buChar char="•"/>
            </a:pPr>
            <a:r>
              <a:rPr lang="en-US" sz="2000" dirty="0">
                <a:solidFill>
                  <a:schemeClr val="bg1"/>
                </a:solidFill>
              </a:rPr>
              <a:t>These are reasonable datasets for showing anecdotal examples. </a:t>
            </a:r>
          </a:p>
          <a:p>
            <a:pPr marL="457200" indent="-457200">
              <a:spcAft>
                <a:spcPts val="600"/>
              </a:spcAft>
              <a:buFont typeface="Arial" panose="020B0604020202020204" pitchFamily="34" charset="0"/>
              <a:buChar char="•"/>
            </a:pPr>
            <a:r>
              <a:rPr lang="en-US" sz="2000" dirty="0">
                <a:solidFill>
                  <a:schemeClr val="bg1"/>
                </a:solidFill>
              </a:rPr>
              <a:t>But the anomalies within them are highly subjective, there is simply no way to pull out four significant digits from these datasets.</a:t>
            </a:r>
          </a:p>
          <a:p>
            <a:pPr marL="457200" indent="-457200">
              <a:spcAft>
                <a:spcPts val="600"/>
              </a:spcAft>
              <a:buFont typeface="Arial" panose="020B0604020202020204" pitchFamily="34" charset="0"/>
              <a:buChar char="•"/>
            </a:pPr>
            <a:r>
              <a:rPr lang="en-US" sz="2000" dirty="0">
                <a:solidFill>
                  <a:schemeClr val="bg1"/>
                </a:solidFill>
              </a:rPr>
              <a:t>There is no unambiguous way these authors could have obtained ground truth here. These results are nonsense</a:t>
            </a:r>
            <a:r>
              <a:rPr lang="en-US" sz="2000" dirty="0"/>
              <a:t>.</a:t>
            </a:r>
            <a:endParaRPr lang="en-US" sz="2800" dirty="0"/>
          </a:p>
        </p:txBody>
      </p:sp>
      <p:sp>
        <p:nvSpPr>
          <p:cNvPr id="41" name="TextBox 40">
            <a:extLst>
              <a:ext uri="{FF2B5EF4-FFF2-40B4-BE49-F238E27FC236}">
                <a16:creationId xmlns:a16="http://schemas.microsoft.com/office/drawing/2014/main" id="{775600AE-BE96-4072-BCF8-E23B3A40E481}"/>
              </a:ext>
            </a:extLst>
          </p:cNvPr>
          <p:cNvSpPr txBox="1"/>
          <p:nvPr/>
        </p:nvSpPr>
        <p:spPr>
          <a:xfrm>
            <a:off x="7795195" y="6621790"/>
            <a:ext cx="4517455" cy="253916"/>
          </a:xfrm>
          <a:prstGeom prst="rect">
            <a:avLst/>
          </a:prstGeom>
          <a:noFill/>
        </p:spPr>
        <p:txBody>
          <a:bodyPr wrap="square">
            <a:spAutoFit/>
          </a:bodyPr>
          <a:lstStyle/>
          <a:p>
            <a:r>
              <a:rPr lang="en-US" sz="1050" dirty="0">
                <a:solidFill>
                  <a:schemeClr val="bg1">
                    <a:lumMod val="85000"/>
                  </a:schemeClr>
                </a:solidFill>
              </a:rPr>
              <a:t>Timeseries Anomaly Detection using Temporal Hierarchical One-Class Network</a:t>
            </a:r>
          </a:p>
        </p:txBody>
      </p:sp>
      <p:sp>
        <p:nvSpPr>
          <p:cNvPr id="43" name="TextBox 42">
            <a:extLst>
              <a:ext uri="{FF2B5EF4-FFF2-40B4-BE49-F238E27FC236}">
                <a16:creationId xmlns:a16="http://schemas.microsoft.com/office/drawing/2014/main" id="{D8320E14-8173-49FD-8185-4431F92461F0}"/>
              </a:ext>
            </a:extLst>
          </p:cNvPr>
          <p:cNvSpPr txBox="1"/>
          <p:nvPr/>
        </p:nvSpPr>
        <p:spPr>
          <a:xfrm>
            <a:off x="280988" y="6598706"/>
            <a:ext cx="6973252" cy="307777"/>
          </a:xfrm>
          <a:prstGeom prst="rect">
            <a:avLst/>
          </a:prstGeom>
          <a:noFill/>
        </p:spPr>
        <p:txBody>
          <a:bodyPr wrap="square">
            <a:spAutoFit/>
          </a:bodyPr>
          <a:lstStyle/>
          <a:p>
            <a:r>
              <a:rPr lang="en-US" sz="1400" baseline="30000" dirty="0">
                <a:solidFill>
                  <a:schemeClr val="bg1">
                    <a:lumMod val="65000"/>
                  </a:schemeClr>
                </a:solidFill>
              </a:rPr>
              <a:t>1</a:t>
            </a:r>
            <a:r>
              <a:rPr lang="en-US" sz="1400" dirty="0">
                <a:solidFill>
                  <a:schemeClr val="bg1">
                    <a:lumMod val="65000"/>
                  </a:schemeClr>
                </a:solidFill>
              </a:rPr>
              <a:t>I am not claiming the paper on this page did that, but I do think papers have done this</a:t>
            </a:r>
          </a:p>
        </p:txBody>
      </p:sp>
      <p:sp>
        <p:nvSpPr>
          <p:cNvPr id="45" name="TextBox 44">
            <a:extLst>
              <a:ext uri="{FF2B5EF4-FFF2-40B4-BE49-F238E27FC236}">
                <a16:creationId xmlns:a16="http://schemas.microsoft.com/office/drawing/2014/main" id="{8D32016D-0ACD-41DC-B914-5DFA9AF308CB}"/>
              </a:ext>
            </a:extLst>
          </p:cNvPr>
          <p:cNvSpPr txBox="1"/>
          <p:nvPr/>
        </p:nvSpPr>
        <p:spPr>
          <a:xfrm>
            <a:off x="9221799" y="1701118"/>
            <a:ext cx="1516062" cy="369332"/>
          </a:xfrm>
          <a:prstGeom prst="rect">
            <a:avLst/>
          </a:prstGeom>
          <a:noFill/>
        </p:spPr>
        <p:txBody>
          <a:bodyPr wrap="square">
            <a:spAutoFit/>
          </a:bodyPr>
          <a:lstStyle/>
          <a:p>
            <a:r>
              <a:rPr lang="en-US" dirty="0" err="1"/>
              <a:t>Neurips</a:t>
            </a:r>
            <a:r>
              <a:rPr lang="en-US" dirty="0"/>
              <a:t> 2020</a:t>
            </a:r>
          </a:p>
        </p:txBody>
      </p:sp>
    </p:spTree>
    <p:extLst>
      <p:ext uri="{BB962C8B-B14F-4D97-AF65-F5344CB8AC3E}">
        <p14:creationId xmlns:p14="http://schemas.microsoft.com/office/powerpoint/2010/main" val="194221502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C2FEAD6-981F-4656-8451-54696D91FAE2}"/>
              </a:ext>
            </a:extLst>
          </p:cNvPr>
          <p:cNvSpPr/>
          <p:nvPr/>
        </p:nvSpPr>
        <p:spPr>
          <a:xfrm>
            <a:off x="7795195" y="2090519"/>
            <a:ext cx="4229570" cy="735231"/>
          </a:xfrm>
          <a:prstGeom prst="rect">
            <a:avLst/>
          </a:prstGeom>
          <a:solidFill>
            <a:srgbClr val="FFFE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1">
            <a:extLst>
              <a:ext uri="{FF2B5EF4-FFF2-40B4-BE49-F238E27FC236}">
                <a16:creationId xmlns:a16="http://schemas.microsoft.com/office/drawing/2014/main" id="{81F310B0-D29F-45D0-821D-611A67EFA96C}"/>
              </a:ext>
            </a:extLst>
          </p:cNvPr>
          <p:cNvSpPr txBox="1">
            <a:spLocks/>
          </p:cNvSpPr>
          <p:nvPr/>
        </p:nvSpPr>
        <p:spPr>
          <a:xfrm>
            <a:off x="-42516" y="-25400"/>
            <a:ext cx="12067281" cy="1085850"/>
          </a:xfrm>
          <a:prstGeom prst="rect">
            <a:avLst/>
          </a:prstGeom>
        </p:spPr>
        <p:txBody>
          <a:bodyPr vert="horz" lIns="91440" tIns="45720" rIns="91440" bIns="45720" rtlCol="0" anchor="ctr">
            <a:normAutofit fontScale="92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1">
              <a:spcAft>
                <a:spcPts val="200"/>
              </a:spcAft>
            </a:pPr>
            <a:r>
              <a:rPr lang="en-US" sz="4400" dirty="0"/>
              <a:t>Non-reproducible Experiments </a:t>
            </a:r>
            <a:r>
              <a:rPr lang="en-US" sz="4400" i="1" dirty="0">
                <a:solidFill>
                  <a:schemeClr val="bg1">
                    <a:lumMod val="75000"/>
                  </a:schemeClr>
                </a:solidFill>
              </a:rPr>
              <a:t>and</a:t>
            </a:r>
            <a:r>
              <a:rPr lang="en-US" sz="4400" dirty="0">
                <a:solidFill>
                  <a:schemeClr val="bg1">
                    <a:lumMod val="75000"/>
                  </a:schemeClr>
                </a:solidFill>
              </a:rPr>
              <a:t> Spurious Precision </a:t>
            </a:r>
          </a:p>
        </p:txBody>
      </p:sp>
      <p:sp>
        <p:nvSpPr>
          <p:cNvPr id="12" name="TextBox 11">
            <a:extLst>
              <a:ext uri="{FF2B5EF4-FFF2-40B4-BE49-F238E27FC236}">
                <a16:creationId xmlns:a16="http://schemas.microsoft.com/office/drawing/2014/main" id="{31F16762-9582-47F4-8592-EB61AE26C022}"/>
              </a:ext>
            </a:extLst>
          </p:cNvPr>
          <p:cNvSpPr txBox="1"/>
          <p:nvPr/>
        </p:nvSpPr>
        <p:spPr>
          <a:xfrm>
            <a:off x="23119" y="1066441"/>
            <a:ext cx="11944107" cy="1384995"/>
          </a:xfrm>
          <a:prstGeom prst="rect">
            <a:avLst/>
          </a:prstGeom>
          <a:noFill/>
        </p:spPr>
        <p:txBody>
          <a:bodyPr wrap="square">
            <a:spAutoFit/>
          </a:bodyPr>
          <a:lstStyle/>
          <a:p>
            <a:pPr marL="457200" indent="-457200">
              <a:buFont typeface="Arial" panose="020B0604020202020204" pitchFamily="34" charset="0"/>
              <a:buChar char="•"/>
            </a:pPr>
            <a:r>
              <a:rPr lang="en-US" sz="2800" dirty="0">
                <a:solidFill>
                  <a:schemeClr val="bg1"/>
                </a:solidFill>
              </a:rPr>
              <a:t>There are many papers that publish on </a:t>
            </a:r>
            <a:r>
              <a:rPr lang="en-US" sz="2800" i="1" dirty="0">
                <a:solidFill>
                  <a:schemeClr val="bg1"/>
                </a:solidFill>
              </a:rPr>
              <a:t>time series </a:t>
            </a:r>
            <a:r>
              <a:rPr lang="en-US" sz="2800" dirty="0">
                <a:solidFill>
                  <a:schemeClr val="bg1"/>
                </a:solidFill>
              </a:rPr>
              <a:t>that are publicly available, but the anomaly </a:t>
            </a:r>
            <a:r>
              <a:rPr lang="en-US" sz="2800" i="1" dirty="0">
                <a:solidFill>
                  <a:schemeClr val="bg1"/>
                </a:solidFill>
              </a:rPr>
              <a:t>labels</a:t>
            </a:r>
            <a:r>
              <a:rPr lang="en-US" sz="2800" dirty="0">
                <a:solidFill>
                  <a:schemeClr val="bg1"/>
                </a:solidFill>
              </a:rPr>
              <a:t> are not available!</a:t>
            </a:r>
          </a:p>
          <a:p>
            <a:pPr marL="457200" indent="-457200">
              <a:buFont typeface="Arial" panose="020B0604020202020204" pitchFamily="34" charset="0"/>
              <a:buChar char="•"/>
            </a:pPr>
            <a:endParaRPr lang="en-US" sz="2800" dirty="0"/>
          </a:p>
        </p:txBody>
      </p:sp>
      <p:pic>
        <p:nvPicPr>
          <p:cNvPr id="3" name="Picture 2">
            <a:extLst>
              <a:ext uri="{FF2B5EF4-FFF2-40B4-BE49-F238E27FC236}">
                <a16:creationId xmlns:a16="http://schemas.microsoft.com/office/drawing/2014/main" id="{9682DD3F-06D5-4788-B887-BD2D59D06F09}"/>
              </a:ext>
            </a:extLst>
          </p:cNvPr>
          <p:cNvPicPr>
            <a:picLocks noChangeAspect="1"/>
          </p:cNvPicPr>
          <p:nvPr/>
        </p:nvPicPr>
        <p:blipFill>
          <a:blip r:embed="rId2">
            <a:extLst>
              <a:ext uri="{BEBA8EAE-BF5A-486C-A8C5-ECC9F3942E4B}">
                <a14:imgProps xmlns:a14="http://schemas.microsoft.com/office/drawing/2010/main">
                  <a14:imgLayer r:embed="rId3">
                    <a14:imgEffect>
                      <a14:colorTemperature colorTemp="7200"/>
                    </a14:imgEffect>
                  </a14:imgLayer>
                </a14:imgProps>
              </a:ext>
            </a:extLst>
          </a:blip>
          <a:stretch>
            <a:fillRect/>
          </a:stretch>
        </p:blipFill>
        <p:spPr>
          <a:xfrm>
            <a:off x="7795195" y="2736850"/>
            <a:ext cx="4229570" cy="3962400"/>
          </a:xfrm>
          <a:prstGeom prst="rect">
            <a:avLst/>
          </a:prstGeom>
        </p:spPr>
      </p:pic>
      <p:sp>
        <p:nvSpPr>
          <p:cNvPr id="38" name="TextBox 37">
            <a:extLst>
              <a:ext uri="{FF2B5EF4-FFF2-40B4-BE49-F238E27FC236}">
                <a16:creationId xmlns:a16="http://schemas.microsoft.com/office/drawing/2014/main" id="{CFBFB98F-204B-476C-8069-FB101DE0949E}"/>
              </a:ext>
            </a:extLst>
          </p:cNvPr>
          <p:cNvSpPr txBox="1"/>
          <p:nvPr/>
        </p:nvSpPr>
        <p:spPr>
          <a:xfrm>
            <a:off x="7795195" y="2076441"/>
            <a:ext cx="4229570" cy="646331"/>
          </a:xfrm>
          <a:prstGeom prst="rect">
            <a:avLst/>
          </a:prstGeom>
          <a:noFill/>
          <a:ln>
            <a:noFill/>
          </a:ln>
        </p:spPr>
        <p:txBody>
          <a:bodyPr wrap="square">
            <a:spAutoFit/>
          </a:bodyPr>
          <a:lstStyle/>
          <a:p>
            <a:r>
              <a:rPr lang="en-US" sz="1200" dirty="0"/>
              <a:t>Table 2: Precision (</a:t>
            </a:r>
            <a:r>
              <a:rPr lang="en-US" sz="1200" dirty="0" err="1"/>
              <a:t>prec</a:t>
            </a:r>
            <a:r>
              <a:rPr lang="en-US" sz="1200" dirty="0"/>
              <a:t>), recall (rec) and F1 score results (as %) on various data sets. The number in brackets after the F1 value is the rank of the method. The smaller the better</a:t>
            </a:r>
          </a:p>
        </p:txBody>
      </p:sp>
      <p:sp>
        <p:nvSpPr>
          <p:cNvPr id="39" name="TextBox 38">
            <a:extLst>
              <a:ext uri="{FF2B5EF4-FFF2-40B4-BE49-F238E27FC236}">
                <a16:creationId xmlns:a16="http://schemas.microsoft.com/office/drawing/2014/main" id="{ECB88200-F2A8-47C9-8250-EC8A4CBA0305}"/>
              </a:ext>
            </a:extLst>
          </p:cNvPr>
          <p:cNvSpPr txBox="1"/>
          <p:nvPr/>
        </p:nvSpPr>
        <p:spPr>
          <a:xfrm>
            <a:off x="23119" y="2077476"/>
            <a:ext cx="7279381" cy="4478149"/>
          </a:xfrm>
          <a:prstGeom prst="rect">
            <a:avLst/>
          </a:prstGeom>
          <a:noFill/>
        </p:spPr>
        <p:txBody>
          <a:bodyPr wrap="square">
            <a:spAutoFit/>
          </a:bodyPr>
          <a:lstStyle/>
          <a:p>
            <a:pPr marL="457200" indent="-457200">
              <a:spcAft>
                <a:spcPts val="600"/>
              </a:spcAft>
              <a:buFont typeface="Arial" panose="020B0604020202020204" pitchFamily="34" charset="0"/>
              <a:buChar char="•"/>
            </a:pPr>
            <a:r>
              <a:rPr lang="en-US" sz="2000" dirty="0">
                <a:solidFill>
                  <a:schemeClr val="bg1"/>
                </a:solidFill>
              </a:rPr>
              <a:t>But if the anomaly </a:t>
            </a:r>
            <a:r>
              <a:rPr lang="en-US" sz="2000" i="1" dirty="0">
                <a:solidFill>
                  <a:schemeClr val="bg1"/>
                </a:solidFill>
              </a:rPr>
              <a:t>labels</a:t>
            </a:r>
            <a:r>
              <a:rPr lang="en-US" sz="2000" dirty="0">
                <a:solidFill>
                  <a:schemeClr val="bg1"/>
                </a:solidFill>
              </a:rPr>
              <a:t> are not available, then you cannot reproduce a single number.</a:t>
            </a:r>
          </a:p>
          <a:p>
            <a:pPr marL="457200" indent="-457200">
              <a:spcAft>
                <a:spcPts val="600"/>
              </a:spcAft>
              <a:buFont typeface="Arial" panose="020B0604020202020204" pitchFamily="34" charset="0"/>
              <a:buChar char="•"/>
            </a:pPr>
            <a:r>
              <a:rPr lang="en-US" sz="2000" dirty="0">
                <a:solidFill>
                  <a:schemeClr val="bg1"/>
                </a:solidFill>
              </a:rPr>
              <a:t>Moreover, this practice is open to an obvious idea for abuse: </a:t>
            </a:r>
            <a:r>
              <a:rPr lang="en-US" sz="2000" baseline="30000" dirty="0">
                <a:solidFill>
                  <a:schemeClr val="bg1"/>
                </a:solidFill>
              </a:rPr>
              <a:t>1</a:t>
            </a:r>
            <a:r>
              <a:rPr lang="en-US" sz="2000" dirty="0">
                <a:solidFill>
                  <a:schemeClr val="bg1"/>
                </a:solidFill>
              </a:rPr>
              <a:t>Run your algorithm, then use </a:t>
            </a:r>
            <a:r>
              <a:rPr lang="en-US" sz="2000" i="1" dirty="0">
                <a:solidFill>
                  <a:schemeClr val="bg1"/>
                </a:solidFill>
              </a:rPr>
              <a:t>its</a:t>
            </a:r>
            <a:r>
              <a:rPr lang="en-US" sz="2000" dirty="0">
                <a:solidFill>
                  <a:schemeClr val="bg1"/>
                </a:solidFill>
              </a:rPr>
              <a:t> predictions as the ground </a:t>
            </a:r>
            <a:r>
              <a:rPr lang="en-US" sz="2000" dirty="0"/>
              <a:t>truth!</a:t>
            </a:r>
          </a:p>
          <a:p>
            <a:pPr marL="457200" indent="-457200">
              <a:spcAft>
                <a:spcPts val="600"/>
              </a:spcAft>
              <a:buFont typeface="Arial" panose="020B0604020202020204" pitchFamily="34" charset="0"/>
              <a:buChar char="•"/>
            </a:pPr>
            <a:r>
              <a:rPr lang="en-US" sz="2000" dirty="0"/>
              <a:t>In this case, I happen to have introduced both 2D-guesture and power-demand to the community almost 20 years ago.</a:t>
            </a:r>
          </a:p>
          <a:p>
            <a:pPr marL="457200" indent="-457200">
              <a:spcAft>
                <a:spcPts val="600"/>
              </a:spcAft>
              <a:buFont typeface="Arial" panose="020B0604020202020204" pitchFamily="34" charset="0"/>
              <a:buChar char="•"/>
            </a:pPr>
            <a:r>
              <a:rPr lang="en-US" sz="2000" dirty="0"/>
              <a:t>These are reasonable datasets for showing anecdotal examples. </a:t>
            </a:r>
          </a:p>
          <a:p>
            <a:pPr marL="457200" indent="-457200">
              <a:spcAft>
                <a:spcPts val="600"/>
              </a:spcAft>
              <a:buFont typeface="Arial" panose="020B0604020202020204" pitchFamily="34" charset="0"/>
              <a:buChar char="•"/>
            </a:pPr>
            <a:r>
              <a:rPr lang="en-US" sz="2000" dirty="0"/>
              <a:t>But the anomalies within them are highly subjective, there is simply no way to pull out four significant digits from these datasets.</a:t>
            </a:r>
          </a:p>
          <a:p>
            <a:pPr marL="457200" indent="-457200">
              <a:spcAft>
                <a:spcPts val="600"/>
              </a:spcAft>
              <a:buFont typeface="Arial" panose="020B0604020202020204" pitchFamily="34" charset="0"/>
              <a:buChar char="•"/>
            </a:pPr>
            <a:r>
              <a:rPr lang="en-US" sz="2000" dirty="0"/>
              <a:t>There is no unambiguous way these authors could have obtained ground truth here. These results are nonsense.</a:t>
            </a:r>
            <a:endParaRPr lang="en-US" sz="2800" dirty="0"/>
          </a:p>
        </p:txBody>
      </p:sp>
      <p:sp>
        <p:nvSpPr>
          <p:cNvPr id="41" name="TextBox 40">
            <a:extLst>
              <a:ext uri="{FF2B5EF4-FFF2-40B4-BE49-F238E27FC236}">
                <a16:creationId xmlns:a16="http://schemas.microsoft.com/office/drawing/2014/main" id="{775600AE-BE96-4072-BCF8-E23B3A40E481}"/>
              </a:ext>
            </a:extLst>
          </p:cNvPr>
          <p:cNvSpPr txBox="1"/>
          <p:nvPr/>
        </p:nvSpPr>
        <p:spPr>
          <a:xfrm>
            <a:off x="7795195" y="6621790"/>
            <a:ext cx="4517455" cy="253916"/>
          </a:xfrm>
          <a:prstGeom prst="rect">
            <a:avLst/>
          </a:prstGeom>
          <a:noFill/>
        </p:spPr>
        <p:txBody>
          <a:bodyPr wrap="square">
            <a:spAutoFit/>
          </a:bodyPr>
          <a:lstStyle/>
          <a:p>
            <a:r>
              <a:rPr lang="en-US" sz="1050" dirty="0">
                <a:solidFill>
                  <a:schemeClr val="bg1">
                    <a:lumMod val="85000"/>
                  </a:schemeClr>
                </a:solidFill>
              </a:rPr>
              <a:t>Timeseries Anomaly Detection using Temporal Hierarchical One-Class Network</a:t>
            </a:r>
          </a:p>
        </p:txBody>
      </p:sp>
      <p:sp>
        <p:nvSpPr>
          <p:cNvPr id="45" name="TextBox 44">
            <a:extLst>
              <a:ext uri="{FF2B5EF4-FFF2-40B4-BE49-F238E27FC236}">
                <a16:creationId xmlns:a16="http://schemas.microsoft.com/office/drawing/2014/main" id="{8D32016D-0ACD-41DC-B914-5DFA9AF308CB}"/>
              </a:ext>
            </a:extLst>
          </p:cNvPr>
          <p:cNvSpPr txBox="1"/>
          <p:nvPr/>
        </p:nvSpPr>
        <p:spPr>
          <a:xfrm>
            <a:off x="9221799" y="1701118"/>
            <a:ext cx="1516062" cy="369332"/>
          </a:xfrm>
          <a:prstGeom prst="rect">
            <a:avLst/>
          </a:prstGeom>
          <a:noFill/>
        </p:spPr>
        <p:txBody>
          <a:bodyPr wrap="square">
            <a:spAutoFit/>
          </a:bodyPr>
          <a:lstStyle/>
          <a:p>
            <a:r>
              <a:rPr lang="en-US" dirty="0" err="1"/>
              <a:t>Neurips</a:t>
            </a:r>
            <a:r>
              <a:rPr lang="en-US" dirty="0"/>
              <a:t> 2020</a:t>
            </a:r>
          </a:p>
        </p:txBody>
      </p:sp>
      <p:pic>
        <p:nvPicPr>
          <p:cNvPr id="6" name="Picture 5" descr="A picture containing text, hitting, green&#10;&#10;Description automatically generated">
            <a:extLst>
              <a:ext uri="{FF2B5EF4-FFF2-40B4-BE49-F238E27FC236}">
                <a16:creationId xmlns:a16="http://schemas.microsoft.com/office/drawing/2014/main" id="{D09FB38F-A1AE-4F3C-9B3F-D18923612F7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8480" y="849994"/>
            <a:ext cx="3754122" cy="2987263"/>
          </a:xfrm>
          <a:prstGeom prst="rect">
            <a:avLst/>
          </a:prstGeom>
        </p:spPr>
      </p:pic>
    </p:spTree>
    <p:extLst>
      <p:ext uri="{BB962C8B-B14F-4D97-AF65-F5344CB8AC3E}">
        <p14:creationId xmlns:p14="http://schemas.microsoft.com/office/powerpoint/2010/main" val="3968403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81F310B0-D29F-45D0-821D-611A67EFA96C}"/>
              </a:ext>
            </a:extLst>
          </p:cNvPr>
          <p:cNvSpPr txBox="1">
            <a:spLocks/>
          </p:cNvSpPr>
          <p:nvPr/>
        </p:nvSpPr>
        <p:spPr>
          <a:xfrm>
            <a:off x="-42516" y="-25400"/>
            <a:ext cx="12067281" cy="10858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1">
              <a:spcAft>
                <a:spcPts val="200"/>
              </a:spcAft>
            </a:pPr>
            <a:r>
              <a:rPr lang="en-US" sz="4400" dirty="0"/>
              <a:t>Assuming that </a:t>
            </a:r>
            <a:r>
              <a:rPr lang="en-US" sz="4400" i="1" dirty="0"/>
              <a:t>Deep Learning </a:t>
            </a:r>
            <a:r>
              <a:rPr lang="en-US" sz="4400" dirty="0"/>
              <a:t>is the Answer</a:t>
            </a:r>
          </a:p>
        </p:txBody>
      </p:sp>
      <p:sp>
        <p:nvSpPr>
          <p:cNvPr id="12" name="TextBox 11">
            <a:extLst>
              <a:ext uri="{FF2B5EF4-FFF2-40B4-BE49-F238E27FC236}">
                <a16:creationId xmlns:a16="http://schemas.microsoft.com/office/drawing/2014/main" id="{31F16762-9582-47F4-8592-EB61AE26C022}"/>
              </a:ext>
            </a:extLst>
          </p:cNvPr>
          <p:cNvSpPr txBox="1"/>
          <p:nvPr/>
        </p:nvSpPr>
        <p:spPr>
          <a:xfrm>
            <a:off x="23119" y="1066441"/>
            <a:ext cx="11944107" cy="5032147"/>
          </a:xfrm>
          <a:prstGeom prst="rect">
            <a:avLst/>
          </a:prstGeom>
          <a:noFill/>
        </p:spPr>
        <p:txBody>
          <a:bodyPr wrap="square">
            <a:spAutoFit/>
          </a:bodyPr>
          <a:lstStyle/>
          <a:p>
            <a:pPr marL="457200" indent="-457200">
              <a:spcAft>
                <a:spcPts val="500"/>
              </a:spcAft>
              <a:buFont typeface="Arial" panose="020B0604020202020204" pitchFamily="34" charset="0"/>
              <a:buChar char="•"/>
            </a:pPr>
            <a:r>
              <a:rPr lang="en-US" sz="2400" dirty="0"/>
              <a:t>A large fraction of TSAD papers assume that deep learning is the answer, and their paper reduces to: </a:t>
            </a:r>
            <a:r>
              <a:rPr lang="en-US" sz="2400" i="1" dirty="0">
                <a:solidFill>
                  <a:srgbClr val="7030A0"/>
                </a:solidFill>
              </a:rPr>
              <a:t>We will show that this variant of deep learning is better than those seven variants of deep learning</a:t>
            </a:r>
            <a:r>
              <a:rPr lang="en-US" sz="2400" i="1" baseline="30000" dirty="0">
                <a:solidFill>
                  <a:srgbClr val="7030A0"/>
                </a:solidFill>
              </a:rPr>
              <a:t>2</a:t>
            </a:r>
            <a:r>
              <a:rPr lang="en-US" sz="2400" dirty="0"/>
              <a:t>.</a:t>
            </a:r>
          </a:p>
          <a:p>
            <a:pPr marL="457200" indent="-457200">
              <a:spcAft>
                <a:spcPts val="500"/>
              </a:spcAft>
              <a:buFont typeface="Arial" panose="020B0604020202020204" pitchFamily="34" charset="0"/>
              <a:buChar char="•"/>
            </a:pPr>
            <a:r>
              <a:rPr lang="en-US" sz="2400" dirty="0"/>
              <a:t>However, because of the many reasons discussed above, I think that there is currently </a:t>
            </a:r>
            <a:r>
              <a:rPr lang="en-US" sz="2400" i="1" dirty="0"/>
              <a:t>zero</a:t>
            </a:r>
            <a:r>
              <a:rPr lang="en-US" sz="2400" dirty="0"/>
              <a:t> evidence that deep learning is SOTA for TSAD</a:t>
            </a:r>
            <a:r>
              <a:rPr lang="en-US" sz="2400" baseline="30000" dirty="0"/>
              <a:t>1</a:t>
            </a:r>
            <a:r>
              <a:rPr lang="en-US" sz="2400" dirty="0"/>
              <a:t>.</a:t>
            </a:r>
          </a:p>
          <a:p>
            <a:pPr marL="457200" indent="-457200">
              <a:spcAft>
                <a:spcPts val="500"/>
              </a:spcAft>
              <a:buFont typeface="Arial" panose="020B0604020202020204" pitchFamily="34" charset="0"/>
              <a:buChar char="•"/>
            </a:pPr>
            <a:r>
              <a:rPr lang="en-US" sz="2400" dirty="0"/>
              <a:t>Moreover, we should expect deep learning to have difficulties in this setting:</a:t>
            </a:r>
          </a:p>
          <a:p>
            <a:pPr marL="914400" lvl="1" indent="-457200">
              <a:spcAft>
                <a:spcPts val="500"/>
              </a:spcAft>
              <a:buFont typeface="Arial" panose="020B0604020202020204" pitchFamily="34" charset="0"/>
              <a:buChar char="•"/>
            </a:pPr>
            <a:r>
              <a:rPr lang="en-US" sz="2000" dirty="0"/>
              <a:t>Few or no labeled examples</a:t>
            </a:r>
          </a:p>
          <a:p>
            <a:pPr marL="914400" lvl="1" indent="-457200">
              <a:spcAft>
                <a:spcPts val="500"/>
              </a:spcAft>
              <a:buFont typeface="Arial" panose="020B0604020202020204" pitchFamily="34" charset="0"/>
              <a:buChar char="•"/>
            </a:pPr>
            <a:r>
              <a:rPr lang="en-US" sz="2000" dirty="0"/>
              <a:t>Very complex models, with relatively small datasets</a:t>
            </a:r>
          </a:p>
          <a:p>
            <a:pPr marL="914400" lvl="1" indent="-457200">
              <a:spcAft>
                <a:spcPts val="500"/>
              </a:spcAft>
              <a:buFont typeface="Arial" panose="020B0604020202020204" pitchFamily="34" charset="0"/>
              <a:buChar char="•"/>
            </a:pPr>
            <a:r>
              <a:rPr lang="en-US" sz="2000" dirty="0"/>
              <a:t>For time series </a:t>
            </a:r>
            <a:r>
              <a:rPr lang="en-US" sz="2000" i="1" dirty="0"/>
              <a:t>classification</a:t>
            </a:r>
            <a:r>
              <a:rPr lang="en-US" sz="2000" dirty="0"/>
              <a:t>, which does have lots of labels, lots of data and lots of constraints, deep learning is only a little bit better than 50-year-old nearest neighbor classification with DTW.</a:t>
            </a:r>
          </a:p>
          <a:p>
            <a:pPr marL="457200" indent="-457200">
              <a:spcAft>
                <a:spcPts val="500"/>
              </a:spcAft>
              <a:buFont typeface="Arial" panose="020B0604020202020204" pitchFamily="34" charset="0"/>
              <a:buChar char="•"/>
            </a:pPr>
            <a:r>
              <a:rPr lang="en-US" sz="2400" dirty="0"/>
              <a:t>I am not saying deep learning </a:t>
            </a:r>
            <a:r>
              <a:rPr lang="en-US" sz="2400" i="1" dirty="0"/>
              <a:t>could</a:t>
            </a:r>
            <a:r>
              <a:rPr lang="en-US" sz="2400" dirty="0"/>
              <a:t> not work here. But I am willing to say that I do not think </a:t>
            </a:r>
            <a:r>
              <a:rPr lang="en-US" sz="2400" i="1" dirty="0"/>
              <a:t>any</a:t>
            </a:r>
            <a:r>
              <a:rPr lang="en-US" sz="2400" dirty="0"/>
              <a:t> current deep learning for TSAD methods can beat simpler decade old approaches. We certainly cannot assume this is the case.</a:t>
            </a:r>
          </a:p>
        </p:txBody>
      </p:sp>
      <p:sp>
        <p:nvSpPr>
          <p:cNvPr id="13" name="TextBox 12">
            <a:extLst>
              <a:ext uri="{FF2B5EF4-FFF2-40B4-BE49-F238E27FC236}">
                <a16:creationId xmlns:a16="http://schemas.microsoft.com/office/drawing/2014/main" id="{2EDAB52A-8B1B-4BB5-A23F-5D8581381E92}"/>
              </a:ext>
            </a:extLst>
          </p:cNvPr>
          <p:cNvSpPr txBox="1"/>
          <p:nvPr/>
        </p:nvSpPr>
        <p:spPr>
          <a:xfrm>
            <a:off x="5991124" y="6453485"/>
            <a:ext cx="6431510" cy="461665"/>
          </a:xfrm>
          <a:prstGeom prst="rect">
            <a:avLst/>
          </a:prstGeom>
          <a:noFill/>
        </p:spPr>
        <p:txBody>
          <a:bodyPr wrap="square">
            <a:spAutoFit/>
          </a:bodyPr>
          <a:lstStyle/>
          <a:p>
            <a:r>
              <a:rPr lang="en-US" sz="1200" baseline="30000" dirty="0"/>
              <a:t>1</a:t>
            </a:r>
            <a:r>
              <a:rPr lang="en-US" sz="1200" dirty="0"/>
              <a:t>I am not making any claims about deep learning in general</a:t>
            </a:r>
          </a:p>
          <a:p>
            <a:r>
              <a:rPr lang="en-US" sz="1200" baseline="30000" dirty="0"/>
              <a:t>2</a:t>
            </a:r>
            <a:r>
              <a:rPr lang="en-US" sz="1200" dirty="0"/>
              <a:t>DAEMON: Unsupervised Anomaly Detection and Interpretation for Multivariate Time Series</a:t>
            </a:r>
          </a:p>
        </p:txBody>
      </p:sp>
    </p:spTree>
    <p:extLst>
      <p:ext uri="{BB962C8B-B14F-4D97-AF65-F5344CB8AC3E}">
        <p14:creationId xmlns:p14="http://schemas.microsoft.com/office/powerpoint/2010/main" val="11596357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82" name="Group 2181">
            <a:extLst>
              <a:ext uri="{FF2B5EF4-FFF2-40B4-BE49-F238E27FC236}">
                <a16:creationId xmlns:a16="http://schemas.microsoft.com/office/drawing/2014/main" id="{8370901F-B39A-4667-8E98-0000B482E986}"/>
              </a:ext>
            </a:extLst>
          </p:cNvPr>
          <p:cNvGrpSpPr/>
          <p:nvPr/>
        </p:nvGrpSpPr>
        <p:grpSpPr>
          <a:xfrm>
            <a:off x="222251" y="2829310"/>
            <a:ext cx="11711328" cy="854634"/>
            <a:chOff x="2038351" y="1214438"/>
            <a:chExt cx="9895227" cy="2795354"/>
          </a:xfrm>
        </p:grpSpPr>
        <p:sp>
          <p:nvSpPr>
            <p:cNvPr id="13" name="Line 6">
              <a:extLst>
                <a:ext uri="{FF2B5EF4-FFF2-40B4-BE49-F238E27FC236}">
                  <a16:creationId xmlns:a16="http://schemas.microsoft.com/office/drawing/2014/main" id="{6CB84C82-2C00-40E3-A723-04B1B312EBB4}"/>
                </a:ext>
              </a:extLst>
            </p:cNvPr>
            <p:cNvSpPr>
              <a:spLocks noChangeShapeType="1"/>
            </p:cNvSpPr>
            <p:nvPr/>
          </p:nvSpPr>
          <p:spPr bwMode="auto">
            <a:xfrm>
              <a:off x="2274888" y="3462338"/>
              <a:ext cx="945197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8">
              <a:extLst>
                <a:ext uri="{FF2B5EF4-FFF2-40B4-BE49-F238E27FC236}">
                  <a16:creationId xmlns:a16="http://schemas.microsoft.com/office/drawing/2014/main" id="{FEE231CB-769D-49E5-BC8B-408CDB2B15D9}"/>
                </a:ext>
              </a:extLst>
            </p:cNvPr>
            <p:cNvSpPr>
              <a:spLocks noChangeShapeType="1"/>
            </p:cNvSpPr>
            <p:nvPr/>
          </p:nvSpPr>
          <p:spPr bwMode="auto">
            <a:xfrm flipV="1">
              <a:off x="2274888"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9">
              <a:extLst>
                <a:ext uri="{FF2B5EF4-FFF2-40B4-BE49-F238E27FC236}">
                  <a16:creationId xmlns:a16="http://schemas.microsoft.com/office/drawing/2014/main" id="{A872689D-5EC1-4279-9BC4-3FD708D8DE78}"/>
                </a:ext>
              </a:extLst>
            </p:cNvPr>
            <p:cNvSpPr>
              <a:spLocks noChangeShapeType="1"/>
            </p:cNvSpPr>
            <p:nvPr/>
          </p:nvSpPr>
          <p:spPr bwMode="auto">
            <a:xfrm flipV="1">
              <a:off x="3849688"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0">
              <a:extLst>
                <a:ext uri="{FF2B5EF4-FFF2-40B4-BE49-F238E27FC236}">
                  <a16:creationId xmlns:a16="http://schemas.microsoft.com/office/drawing/2014/main" id="{D6AC5598-1CEE-4325-B0FD-C6DD865A9DA5}"/>
                </a:ext>
              </a:extLst>
            </p:cNvPr>
            <p:cNvSpPr>
              <a:spLocks noChangeShapeType="1"/>
            </p:cNvSpPr>
            <p:nvPr/>
          </p:nvSpPr>
          <p:spPr bwMode="auto">
            <a:xfrm flipV="1">
              <a:off x="5426076"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1">
              <a:extLst>
                <a:ext uri="{FF2B5EF4-FFF2-40B4-BE49-F238E27FC236}">
                  <a16:creationId xmlns:a16="http://schemas.microsoft.com/office/drawing/2014/main" id="{BCBA6DAF-05D2-4389-A92C-6E4CADFC6078}"/>
                </a:ext>
              </a:extLst>
            </p:cNvPr>
            <p:cNvSpPr>
              <a:spLocks noChangeShapeType="1"/>
            </p:cNvSpPr>
            <p:nvPr/>
          </p:nvSpPr>
          <p:spPr bwMode="auto">
            <a:xfrm flipV="1">
              <a:off x="7000876"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2">
              <a:extLst>
                <a:ext uri="{FF2B5EF4-FFF2-40B4-BE49-F238E27FC236}">
                  <a16:creationId xmlns:a16="http://schemas.microsoft.com/office/drawing/2014/main" id="{C931B615-2DEF-4D16-872E-C37F37067CC6}"/>
                </a:ext>
              </a:extLst>
            </p:cNvPr>
            <p:cNvSpPr>
              <a:spLocks noChangeShapeType="1"/>
            </p:cNvSpPr>
            <p:nvPr/>
          </p:nvSpPr>
          <p:spPr bwMode="auto">
            <a:xfrm flipV="1">
              <a:off x="8575676"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3">
              <a:extLst>
                <a:ext uri="{FF2B5EF4-FFF2-40B4-BE49-F238E27FC236}">
                  <a16:creationId xmlns:a16="http://schemas.microsoft.com/office/drawing/2014/main" id="{218AFB1A-BB36-4A3A-B1C7-EFAA09E4A6C2}"/>
                </a:ext>
              </a:extLst>
            </p:cNvPr>
            <p:cNvSpPr>
              <a:spLocks noChangeShapeType="1"/>
            </p:cNvSpPr>
            <p:nvPr/>
          </p:nvSpPr>
          <p:spPr bwMode="auto">
            <a:xfrm flipV="1">
              <a:off x="10152063"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4">
              <a:extLst>
                <a:ext uri="{FF2B5EF4-FFF2-40B4-BE49-F238E27FC236}">
                  <a16:creationId xmlns:a16="http://schemas.microsoft.com/office/drawing/2014/main" id="{294DC9DB-8EEB-44B9-9DA7-5EECEB116C41}"/>
                </a:ext>
              </a:extLst>
            </p:cNvPr>
            <p:cNvSpPr>
              <a:spLocks noChangeShapeType="1"/>
            </p:cNvSpPr>
            <p:nvPr/>
          </p:nvSpPr>
          <p:spPr bwMode="auto">
            <a:xfrm flipV="1">
              <a:off x="11726863"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5">
              <a:extLst>
                <a:ext uri="{FF2B5EF4-FFF2-40B4-BE49-F238E27FC236}">
                  <a16:creationId xmlns:a16="http://schemas.microsoft.com/office/drawing/2014/main" id="{A183DA5D-6E6B-4387-9540-46E6BAA91350}"/>
                </a:ext>
              </a:extLst>
            </p:cNvPr>
            <p:cNvSpPr>
              <a:spLocks noChangeShapeType="1"/>
            </p:cNvSpPr>
            <p:nvPr/>
          </p:nvSpPr>
          <p:spPr bwMode="auto">
            <a:xfrm>
              <a:off x="2274888" y="1258888"/>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Rectangle 30">
              <a:extLst>
                <a:ext uri="{FF2B5EF4-FFF2-40B4-BE49-F238E27FC236}">
                  <a16:creationId xmlns:a16="http://schemas.microsoft.com/office/drawing/2014/main" id="{DB239FA5-EC49-4A6F-9E4A-95A98C844CF7}"/>
                </a:ext>
              </a:extLst>
            </p:cNvPr>
            <p:cNvSpPr>
              <a:spLocks noChangeArrowheads="1"/>
            </p:cNvSpPr>
            <p:nvPr/>
          </p:nvSpPr>
          <p:spPr bwMode="auto">
            <a:xfrm>
              <a:off x="11520150" y="3592787"/>
              <a:ext cx="413428" cy="417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dirty="0">
                  <a:ln>
                    <a:noFill/>
                  </a:ln>
                  <a:solidFill>
                    <a:srgbClr val="262626"/>
                  </a:solidFill>
                  <a:effectLst/>
                  <a:latin typeface="Arial" panose="020B0604020202020204" pitchFamily="34" charset="0"/>
                </a:rPr>
                <a:t>120000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9" name="Line 32">
              <a:extLst>
                <a:ext uri="{FF2B5EF4-FFF2-40B4-BE49-F238E27FC236}">
                  <a16:creationId xmlns:a16="http://schemas.microsoft.com/office/drawing/2014/main" id="{6DE64E82-7AA2-4F42-B4EB-04809AD6AD86}"/>
                </a:ext>
              </a:extLst>
            </p:cNvPr>
            <p:cNvSpPr>
              <a:spLocks noChangeShapeType="1"/>
            </p:cNvSpPr>
            <p:nvPr/>
          </p:nvSpPr>
          <p:spPr bwMode="auto">
            <a:xfrm flipV="1">
              <a:off x="2274888" y="1258888"/>
              <a:ext cx="0" cy="22034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Line 34">
              <a:extLst>
                <a:ext uri="{FF2B5EF4-FFF2-40B4-BE49-F238E27FC236}">
                  <a16:creationId xmlns:a16="http://schemas.microsoft.com/office/drawing/2014/main" id="{1EA42E11-5DB5-4EAB-94FD-B487FFCD025E}"/>
                </a:ext>
              </a:extLst>
            </p:cNvPr>
            <p:cNvSpPr>
              <a:spLocks noChangeShapeType="1"/>
            </p:cNvSpPr>
            <p:nvPr/>
          </p:nvSpPr>
          <p:spPr bwMode="auto">
            <a:xfrm>
              <a:off x="2274888" y="3462338"/>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35">
              <a:extLst>
                <a:ext uri="{FF2B5EF4-FFF2-40B4-BE49-F238E27FC236}">
                  <a16:creationId xmlns:a16="http://schemas.microsoft.com/office/drawing/2014/main" id="{BECB4B6A-0C52-4071-94A6-6DD025F0272B}"/>
                </a:ext>
              </a:extLst>
            </p:cNvPr>
            <p:cNvSpPr>
              <a:spLocks noChangeShapeType="1"/>
            </p:cNvSpPr>
            <p:nvPr/>
          </p:nvSpPr>
          <p:spPr bwMode="auto">
            <a:xfrm>
              <a:off x="2274888" y="3187700"/>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36">
              <a:extLst>
                <a:ext uri="{FF2B5EF4-FFF2-40B4-BE49-F238E27FC236}">
                  <a16:creationId xmlns:a16="http://schemas.microsoft.com/office/drawing/2014/main" id="{CAA530EC-DC77-4A4B-A54F-3D4D0FBF87BC}"/>
                </a:ext>
              </a:extLst>
            </p:cNvPr>
            <p:cNvSpPr>
              <a:spLocks noChangeShapeType="1"/>
            </p:cNvSpPr>
            <p:nvPr/>
          </p:nvSpPr>
          <p:spPr bwMode="auto">
            <a:xfrm>
              <a:off x="2274888" y="2911475"/>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37">
              <a:extLst>
                <a:ext uri="{FF2B5EF4-FFF2-40B4-BE49-F238E27FC236}">
                  <a16:creationId xmlns:a16="http://schemas.microsoft.com/office/drawing/2014/main" id="{0EFDF29A-7363-400F-B69A-4A08CDA71480}"/>
                </a:ext>
              </a:extLst>
            </p:cNvPr>
            <p:cNvSpPr>
              <a:spLocks noChangeShapeType="1"/>
            </p:cNvSpPr>
            <p:nvPr/>
          </p:nvSpPr>
          <p:spPr bwMode="auto">
            <a:xfrm>
              <a:off x="2274888" y="2636838"/>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38">
              <a:extLst>
                <a:ext uri="{FF2B5EF4-FFF2-40B4-BE49-F238E27FC236}">
                  <a16:creationId xmlns:a16="http://schemas.microsoft.com/office/drawing/2014/main" id="{0BAABB5B-7AEF-4455-80DD-E79297926A63}"/>
                </a:ext>
              </a:extLst>
            </p:cNvPr>
            <p:cNvSpPr>
              <a:spLocks noChangeShapeType="1"/>
            </p:cNvSpPr>
            <p:nvPr/>
          </p:nvSpPr>
          <p:spPr bwMode="auto">
            <a:xfrm>
              <a:off x="2274888" y="2360613"/>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39">
              <a:extLst>
                <a:ext uri="{FF2B5EF4-FFF2-40B4-BE49-F238E27FC236}">
                  <a16:creationId xmlns:a16="http://schemas.microsoft.com/office/drawing/2014/main" id="{DA15D644-79EC-47A5-A245-6AB224327EF3}"/>
                </a:ext>
              </a:extLst>
            </p:cNvPr>
            <p:cNvSpPr>
              <a:spLocks noChangeShapeType="1"/>
            </p:cNvSpPr>
            <p:nvPr/>
          </p:nvSpPr>
          <p:spPr bwMode="auto">
            <a:xfrm>
              <a:off x="2274888" y="2085975"/>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40">
              <a:extLst>
                <a:ext uri="{FF2B5EF4-FFF2-40B4-BE49-F238E27FC236}">
                  <a16:creationId xmlns:a16="http://schemas.microsoft.com/office/drawing/2014/main" id="{25B54FAB-D331-43C2-ACE5-9C63F444A919}"/>
                </a:ext>
              </a:extLst>
            </p:cNvPr>
            <p:cNvSpPr>
              <a:spLocks noChangeShapeType="1"/>
            </p:cNvSpPr>
            <p:nvPr/>
          </p:nvSpPr>
          <p:spPr bwMode="auto">
            <a:xfrm>
              <a:off x="2274888" y="1809750"/>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41">
              <a:extLst>
                <a:ext uri="{FF2B5EF4-FFF2-40B4-BE49-F238E27FC236}">
                  <a16:creationId xmlns:a16="http://schemas.microsoft.com/office/drawing/2014/main" id="{1D50E577-7115-4C01-B0FE-FBDC178B60D9}"/>
                </a:ext>
              </a:extLst>
            </p:cNvPr>
            <p:cNvSpPr>
              <a:spLocks noChangeShapeType="1"/>
            </p:cNvSpPr>
            <p:nvPr/>
          </p:nvSpPr>
          <p:spPr bwMode="auto">
            <a:xfrm>
              <a:off x="2274888" y="1535113"/>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42">
              <a:extLst>
                <a:ext uri="{FF2B5EF4-FFF2-40B4-BE49-F238E27FC236}">
                  <a16:creationId xmlns:a16="http://schemas.microsoft.com/office/drawing/2014/main" id="{BBC2DDAA-8077-4D0C-89A8-AC411573344D}"/>
                </a:ext>
              </a:extLst>
            </p:cNvPr>
            <p:cNvSpPr>
              <a:spLocks noChangeShapeType="1"/>
            </p:cNvSpPr>
            <p:nvPr/>
          </p:nvSpPr>
          <p:spPr bwMode="auto">
            <a:xfrm>
              <a:off x="2274888" y="1258888"/>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43">
              <a:extLst>
                <a:ext uri="{FF2B5EF4-FFF2-40B4-BE49-F238E27FC236}">
                  <a16:creationId xmlns:a16="http://schemas.microsoft.com/office/drawing/2014/main" id="{C1B5A9B9-F605-4E78-B9FC-C9E643ADE0F1}"/>
                </a:ext>
              </a:extLst>
            </p:cNvPr>
            <p:cNvSpPr>
              <a:spLocks noChangeShapeType="1"/>
            </p:cNvSpPr>
            <p:nvPr/>
          </p:nvSpPr>
          <p:spPr bwMode="auto">
            <a:xfrm flipH="1">
              <a:off x="11633201" y="3462338"/>
              <a:ext cx="936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2">
              <a:extLst>
                <a:ext uri="{FF2B5EF4-FFF2-40B4-BE49-F238E27FC236}">
                  <a16:creationId xmlns:a16="http://schemas.microsoft.com/office/drawing/2014/main" id="{4B603FF0-5C72-4012-A11F-4CA7DDC32AF7}"/>
                </a:ext>
              </a:extLst>
            </p:cNvPr>
            <p:cNvSpPr>
              <a:spLocks noChangeArrowheads="1"/>
            </p:cNvSpPr>
            <p:nvPr/>
          </p:nvSpPr>
          <p:spPr bwMode="auto">
            <a:xfrm>
              <a:off x="2185988" y="3417888"/>
              <a:ext cx="88900"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0" name="Rectangle 53">
              <a:extLst>
                <a:ext uri="{FF2B5EF4-FFF2-40B4-BE49-F238E27FC236}">
                  <a16:creationId xmlns:a16="http://schemas.microsoft.com/office/drawing/2014/main" id="{6A3095E6-F925-4A2A-862F-E717DFF8EE80}"/>
                </a:ext>
              </a:extLst>
            </p:cNvPr>
            <p:cNvSpPr>
              <a:spLocks noChangeArrowheads="1"/>
            </p:cNvSpPr>
            <p:nvPr/>
          </p:nvSpPr>
          <p:spPr bwMode="auto">
            <a:xfrm>
              <a:off x="2087563" y="3140075"/>
              <a:ext cx="18732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 name="Rectangle 54">
              <a:extLst>
                <a:ext uri="{FF2B5EF4-FFF2-40B4-BE49-F238E27FC236}">
                  <a16:creationId xmlns:a16="http://schemas.microsoft.com/office/drawing/2014/main" id="{69A284D9-B835-484A-AC01-A29521DA47F5}"/>
                </a:ext>
              </a:extLst>
            </p:cNvPr>
            <p:cNvSpPr>
              <a:spLocks noChangeArrowheads="1"/>
            </p:cNvSpPr>
            <p:nvPr/>
          </p:nvSpPr>
          <p:spPr bwMode="auto">
            <a:xfrm>
              <a:off x="2087563" y="2868613"/>
              <a:ext cx="18732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2" name="Rectangle 55">
              <a:extLst>
                <a:ext uri="{FF2B5EF4-FFF2-40B4-BE49-F238E27FC236}">
                  <a16:creationId xmlns:a16="http://schemas.microsoft.com/office/drawing/2014/main" id="{ACCD1287-76DF-4105-A7E0-7F6DB71DB30B}"/>
                </a:ext>
              </a:extLst>
            </p:cNvPr>
            <p:cNvSpPr>
              <a:spLocks noChangeArrowheads="1"/>
            </p:cNvSpPr>
            <p:nvPr/>
          </p:nvSpPr>
          <p:spPr bwMode="auto">
            <a:xfrm>
              <a:off x="2087563" y="2590800"/>
              <a:ext cx="18732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600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3" name="Rectangle 56">
              <a:extLst>
                <a:ext uri="{FF2B5EF4-FFF2-40B4-BE49-F238E27FC236}">
                  <a16:creationId xmlns:a16="http://schemas.microsoft.com/office/drawing/2014/main" id="{E5F5DCA2-3063-45D3-8D17-889FF24EC52C}"/>
                </a:ext>
              </a:extLst>
            </p:cNvPr>
            <p:cNvSpPr>
              <a:spLocks noChangeArrowheads="1"/>
            </p:cNvSpPr>
            <p:nvPr/>
          </p:nvSpPr>
          <p:spPr bwMode="auto">
            <a:xfrm>
              <a:off x="2087563" y="2317750"/>
              <a:ext cx="18732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800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4" name="Rectangle 57">
              <a:extLst>
                <a:ext uri="{FF2B5EF4-FFF2-40B4-BE49-F238E27FC236}">
                  <a16:creationId xmlns:a16="http://schemas.microsoft.com/office/drawing/2014/main" id="{B3CEF258-F0CF-4ECA-895C-8927D2B3050B}"/>
                </a:ext>
              </a:extLst>
            </p:cNvPr>
            <p:cNvSpPr>
              <a:spLocks noChangeArrowheads="1"/>
            </p:cNvSpPr>
            <p:nvPr/>
          </p:nvSpPr>
          <p:spPr bwMode="auto">
            <a:xfrm>
              <a:off x="2038351" y="2041525"/>
              <a:ext cx="23653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5" name="Rectangle 58">
              <a:extLst>
                <a:ext uri="{FF2B5EF4-FFF2-40B4-BE49-F238E27FC236}">
                  <a16:creationId xmlns:a16="http://schemas.microsoft.com/office/drawing/2014/main" id="{628F71BE-4B45-4F23-9C79-6D4E5B51599C}"/>
                </a:ext>
              </a:extLst>
            </p:cNvPr>
            <p:cNvSpPr>
              <a:spLocks noChangeArrowheads="1"/>
            </p:cNvSpPr>
            <p:nvPr/>
          </p:nvSpPr>
          <p:spPr bwMode="auto">
            <a:xfrm>
              <a:off x="2038351" y="1763713"/>
              <a:ext cx="23653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1200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6" name="Rectangle 59">
              <a:extLst>
                <a:ext uri="{FF2B5EF4-FFF2-40B4-BE49-F238E27FC236}">
                  <a16:creationId xmlns:a16="http://schemas.microsoft.com/office/drawing/2014/main" id="{C9442A01-2DBE-4309-8186-61F4D946D057}"/>
                </a:ext>
              </a:extLst>
            </p:cNvPr>
            <p:cNvSpPr>
              <a:spLocks noChangeArrowheads="1"/>
            </p:cNvSpPr>
            <p:nvPr/>
          </p:nvSpPr>
          <p:spPr bwMode="auto">
            <a:xfrm>
              <a:off x="2038351" y="1492250"/>
              <a:ext cx="23653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1400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 name="Rectangle 60">
              <a:extLst>
                <a:ext uri="{FF2B5EF4-FFF2-40B4-BE49-F238E27FC236}">
                  <a16:creationId xmlns:a16="http://schemas.microsoft.com/office/drawing/2014/main" id="{F2B04F17-308D-4554-835E-0E3F1C11AD7B}"/>
                </a:ext>
              </a:extLst>
            </p:cNvPr>
            <p:cNvSpPr>
              <a:spLocks noChangeArrowheads="1"/>
            </p:cNvSpPr>
            <p:nvPr/>
          </p:nvSpPr>
          <p:spPr bwMode="auto">
            <a:xfrm>
              <a:off x="2038351" y="1214438"/>
              <a:ext cx="23653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1600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 name="Freeform 61">
              <a:extLst>
                <a:ext uri="{FF2B5EF4-FFF2-40B4-BE49-F238E27FC236}">
                  <a16:creationId xmlns:a16="http://schemas.microsoft.com/office/drawing/2014/main" id="{D8EBF708-4652-476E-9839-F7385249C25D}"/>
                </a:ext>
              </a:extLst>
            </p:cNvPr>
            <p:cNvSpPr>
              <a:spLocks/>
            </p:cNvSpPr>
            <p:nvPr/>
          </p:nvSpPr>
          <p:spPr bwMode="auto">
            <a:xfrm>
              <a:off x="2274888" y="1355725"/>
              <a:ext cx="9451975" cy="1611313"/>
            </a:xfrm>
            <a:custGeom>
              <a:avLst/>
              <a:gdLst>
                <a:gd name="T0" fmla="*/ 98 w 5954"/>
                <a:gd name="T1" fmla="*/ 309 h 1015"/>
                <a:gd name="T2" fmla="*/ 197 w 5954"/>
                <a:gd name="T3" fmla="*/ 476 h 1015"/>
                <a:gd name="T4" fmla="*/ 294 w 5954"/>
                <a:gd name="T5" fmla="*/ 414 h 1015"/>
                <a:gd name="T6" fmla="*/ 389 w 5954"/>
                <a:gd name="T7" fmla="*/ 467 h 1015"/>
                <a:gd name="T8" fmla="*/ 487 w 5954"/>
                <a:gd name="T9" fmla="*/ 450 h 1015"/>
                <a:gd name="T10" fmla="*/ 583 w 5954"/>
                <a:gd name="T11" fmla="*/ 670 h 1015"/>
                <a:gd name="T12" fmla="*/ 683 w 5954"/>
                <a:gd name="T13" fmla="*/ 478 h 1015"/>
                <a:gd name="T14" fmla="*/ 783 w 5954"/>
                <a:gd name="T15" fmla="*/ 450 h 1015"/>
                <a:gd name="T16" fmla="*/ 881 w 5954"/>
                <a:gd name="T17" fmla="*/ 193 h 1015"/>
                <a:gd name="T18" fmla="*/ 978 w 5954"/>
                <a:gd name="T19" fmla="*/ 476 h 1015"/>
                <a:gd name="T20" fmla="*/ 1079 w 5954"/>
                <a:gd name="T21" fmla="*/ 448 h 1015"/>
                <a:gd name="T22" fmla="*/ 1179 w 5954"/>
                <a:gd name="T23" fmla="*/ 108 h 1015"/>
                <a:gd name="T24" fmla="*/ 1276 w 5954"/>
                <a:gd name="T25" fmla="*/ 465 h 1015"/>
                <a:gd name="T26" fmla="*/ 1372 w 5954"/>
                <a:gd name="T27" fmla="*/ 416 h 1015"/>
                <a:gd name="T28" fmla="*/ 1455 w 5954"/>
                <a:gd name="T29" fmla="*/ 506 h 1015"/>
                <a:gd name="T30" fmla="*/ 1536 w 5954"/>
                <a:gd name="T31" fmla="*/ 441 h 1015"/>
                <a:gd name="T32" fmla="*/ 1618 w 5954"/>
                <a:gd name="T33" fmla="*/ 417 h 1015"/>
                <a:gd name="T34" fmla="*/ 1701 w 5954"/>
                <a:gd name="T35" fmla="*/ 412 h 1015"/>
                <a:gd name="T36" fmla="*/ 1798 w 5954"/>
                <a:gd name="T37" fmla="*/ 243 h 1015"/>
                <a:gd name="T38" fmla="*/ 1888 w 5954"/>
                <a:gd name="T39" fmla="*/ 422 h 1015"/>
                <a:gd name="T40" fmla="*/ 1969 w 5954"/>
                <a:gd name="T41" fmla="*/ 568 h 1015"/>
                <a:gd name="T42" fmla="*/ 2051 w 5954"/>
                <a:gd name="T43" fmla="*/ 418 h 1015"/>
                <a:gd name="T44" fmla="*/ 2134 w 5954"/>
                <a:gd name="T45" fmla="*/ 461 h 1015"/>
                <a:gd name="T46" fmla="*/ 2218 w 5954"/>
                <a:gd name="T47" fmla="*/ 481 h 1015"/>
                <a:gd name="T48" fmla="*/ 2298 w 5954"/>
                <a:gd name="T49" fmla="*/ 429 h 1015"/>
                <a:gd name="T50" fmla="*/ 2382 w 5954"/>
                <a:gd name="T51" fmla="*/ 410 h 1015"/>
                <a:gd name="T52" fmla="*/ 2460 w 5954"/>
                <a:gd name="T53" fmla="*/ 735 h 1015"/>
                <a:gd name="T54" fmla="*/ 2544 w 5954"/>
                <a:gd name="T55" fmla="*/ 428 h 1015"/>
                <a:gd name="T56" fmla="*/ 2627 w 5954"/>
                <a:gd name="T57" fmla="*/ 424 h 1015"/>
                <a:gd name="T58" fmla="*/ 2710 w 5954"/>
                <a:gd name="T59" fmla="*/ 419 h 1015"/>
                <a:gd name="T60" fmla="*/ 2791 w 5954"/>
                <a:gd name="T61" fmla="*/ 476 h 1015"/>
                <a:gd name="T62" fmla="*/ 2872 w 5954"/>
                <a:gd name="T63" fmla="*/ 437 h 1015"/>
                <a:gd name="T64" fmla="*/ 2958 w 5954"/>
                <a:gd name="T65" fmla="*/ 431 h 1015"/>
                <a:gd name="T66" fmla="*/ 3042 w 5954"/>
                <a:gd name="T67" fmla="*/ 424 h 1015"/>
                <a:gd name="T68" fmla="*/ 3127 w 5954"/>
                <a:gd name="T69" fmla="*/ 410 h 1015"/>
                <a:gd name="T70" fmla="*/ 3223 w 5954"/>
                <a:gd name="T71" fmla="*/ 583 h 1015"/>
                <a:gd name="T72" fmla="*/ 3321 w 5954"/>
                <a:gd name="T73" fmla="*/ 469 h 1015"/>
                <a:gd name="T74" fmla="*/ 3419 w 5954"/>
                <a:gd name="T75" fmla="*/ 99 h 1015"/>
                <a:gd name="T76" fmla="*/ 3517 w 5954"/>
                <a:gd name="T77" fmla="*/ 952 h 1015"/>
                <a:gd name="T78" fmla="*/ 3617 w 5954"/>
                <a:gd name="T79" fmla="*/ 467 h 1015"/>
                <a:gd name="T80" fmla="*/ 3714 w 5954"/>
                <a:gd name="T81" fmla="*/ 136 h 1015"/>
                <a:gd name="T82" fmla="*/ 3813 w 5954"/>
                <a:gd name="T83" fmla="*/ 938 h 1015"/>
                <a:gd name="T84" fmla="*/ 3914 w 5954"/>
                <a:gd name="T85" fmla="*/ 352 h 1015"/>
                <a:gd name="T86" fmla="*/ 4014 w 5954"/>
                <a:gd name="T87" fmla="*/ 457 h 1015"/>
                <a:gd name="T88" fmla="*/ 4112 w 5954"/>
                <a:gd name="T89" fmla="*/ 146 h 1015"/>
                <a:gd name="T90" fmla="*/ 4210 w 5954"/>
                <a:gd name="T91" fmla="*/ 562 h 1015"/>
                <a:gd name="T92" fmla="*/ 4309 w 5954"/>
                <a:gd name="T93" fmla="*/ 446 h 1015"/>
                <a:gd name="T94" fmla="*/ 4405 w 5954"/>
                <a:gd name="T95" fmla="*/ 970 h 1015"/>
                <a:gd name="T96" fmla="*/ 4504 w 5954"/>
                <a:gd name="T97" fmla="*/ 467 h 1015"/>
                <a:gd name="T98" fmla="*/ 4604 w 5954"/>
                <a:gd name="T99" fmla="*/ 432 h 1015"/>
                <a:gd name="T100" fmla="*/ 4702 w 5954"/>
                <a:gd name="T101" fmla="*/ 295 h 1015"/>
                <a:gd name="T102" fmla="*/ 4801 w 5954"/>
                <a:gd name="T103" fmla="*/ 480 h 1015"/>
                <a:gd name="T104" fmla="*/ 4899 w 5954"/>
                <a:gd name="T105" fmla="*/ 444 h 1015"/>
                <a:gd name="T106" fmla="*/ 4997 w 5954"/>
                <a:gd name="T107" fmla="*/ 210 h 1015"/>
                <a:gd name="T108" fmla="*/ 5095 w 5954"/>
                <a:gd name="T109" fmla="*/ 472 h 1015"/>
                <a:gd name="T110" fmla="*/ 5194 w 5954"/>
                <a:gd name="T111" fmla="*/ 444 h 1015"/>
                <a:gd name="T112" fmla="*/ 5292 w 5954"/>
                <a:gd name="T113" fmla="*/ 392 h 1015"/>
                <a:gd name="T114" fmla="*/ 5386 w 5954"/>
                <a:gd name="T115" fmla="*/ 428 h 1015"/>
                <a:gd name="T116" fmla="*/ 5482 w 5954"/>
                <a:gd name="T117" fmla="*/ 966 h 1015"/>
                <a:gd name="T118" fmla="*/ 5580 w 5954"/>
                <a:gd name="T119" fmla="*/ 426 h 1015"/>
                <a:gd name="T120" fmla="*/ 5676 w 5954"/>
                <a:gd name="T121" fmla="*/ 504 h 1015"/>
                <a:gd name="T122" fmla="*/ 5763 w 5954"/>
                <a:gd name="T123" fmla="*/ 817 h 1015"/>
                <a:gd name="T124" fmla="*/ 5864 w 5954"/>
                <a:gd name="T125" fmla="*/ 478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4" h="1015">
                  <a:moveTo>
                    <a:pt x="0" y="438"/>
                  </a:moveTo>
                  <a:lnTo>
                    <a:pt x="1" y="440"/>
                  </a:lnTo>
                  <a:lnTo>
                    <a:pt x="1" y="440"/>
                  </a:lnTo>
                  <a:lnTo>
                    <a:pt x="1" y="437"/>
                  </a:lnTo>
                  <a:lnTo>
                    <a:pt x="1" y="450"/>
                  </a:lnTo>
                  <a:lnTo>
                    <a:pt x="1" y="449"/>
                  </a:lnTo>
                  <a:lnTo>
                    <a:pt x="2" y="450"/>
                  </a:lnTo>
                  <a:lnTo>
                    <a:pt x="2" y="463"/>
                  </a:lnTo>
                  <a:lnTo>
                    <a:pt x="2" y="465"/>
                  </a:lnTo>
                  <a:lnTo>
                    <a:pt x="2" y="459"/>
                  </a:lnTo>
                  <a:lnTo>
                    <a:pt x="3" y="470"/>
                  </a:lnTo>
                  <a:lnTo>
                    <a:pt x="3" y="466"/>
                  </a:lnTo>
                  <a:lnTo>
                    <a:pt x="3" y="466"/>
                  </a:lnTo>
                  <a:lnTo>
                    <a:pt x="3" y="470"/>
                  </a:lnTo>
                  <a:lnTo>
                    <a:pt x="3" y="461"/>
                  </a:lnTo>
                  <a:lnTo>
                    <a:pt x="3" y="461"/>
                  </a:lnTo>
                  <a:lnTo>
                    <a:pt x="3" y="462"/>
                  </a:lnTo>
                  <a:lnTo>
                    <a:pt x="4" y="459"/>
                  </a:lnTo>
                  <a:lnTo>
                    <a:pt x="4" y="468"/>
                  </a:lnTo>
                  <a:lnTo>
                    <a:pt x="4" y="472"/>
                  </a:lnTo>
                  <a:lnTo>
                    <a:pt x="5" y="470"/>
                  </a:lnTo>
                  <a:lnTo>
                    <a:pt x="5" y="484"/>
                  </a:lnTo>
                  <a:lnTo>
                    <a:pt x="5" y="478"/>
                  </a:lnTo>
                  <a:lnTo>
                    <a:pt x="5" y="479"/>
                  </a:lnTo>
                  <a:lnTo>
                    <a:pt x="6" y="299"/>
                  </a:lnTo>
                  <a:lnTo>
                    <a:pt x="6" y="312"/>
                  </a:lnTo>
                  <a:lnTo>
                    <a:pt x="6" y="355"/>
                  </a:lnTo>
                  <a:lnTo>
                    <a:pt x="6" y="603"/>
                  </a:lnTo>
                  <a:lnTo>
                    <a:pt x="7" y="623"/>
                  </a:lnTo>
                  <a:lnTo>
                    <a:pt x="7" y="908"/>
                  </a:lnTo>
                  <a:lnTo>
                    <a:pt x="7" y="923"/>
                  </a:lnTo>
                  <a:lnTo>
                    <a:pt x="8" y="987"/>
                  </a:lnTo>
                  <a:lnTo>
                    <a:pt x="8" y="952"/>
                  </a:lnTo>
                  <a:lnTo>
                    <a:pt x="8" y="929"/>
                  </a:lnTo>
                  <a:lnTo>
                    <a:pt x="8" y="488"/>
                  </a:lnTo>
                  <a:lnTo>
                    <a:pt x="8" y="454"/>
                  </a:lnTo>
                  <a:lnTo>
                    <a:pt x="9" y="271"/>
                  </a:lnTo>
                  <a:lnTo>
                    <a:pt x="9" y="265"/>
                  </a:lnTo>
                  <a:lnTo>
                    <a:pt x="10" y="178"/>
                  </a:lnTo>
                  <a:lnTo>
                    <a:pt x="10" y="170"/>
                  </a:lnTo>
                  <a:lnTo>
                    <a:pt x="10" y="101"/>
                  </a:lnTo>
                  <a:lnTo>
                    <a:pt x="11" y="97"/>
                  </a:lnTo>
                  <a:lnTo>
                    <a:pt x="11" y="152"/>
                  </a:lnTo>
                  <a:lnTo>
                    <a:pt x="12" y="161"/>
                  </a:lnTo>
                  <a:lnTo>
                    <a:pt x="12" y="308"/>
                  </a:lnTo>
                  <a:lnTo>
                    <a:pt x="12" y="315"/>
                  </a:lnTo>
                  <a:lnTo>
                    <a:pt x="13" y="413"/>
                  </a:lnTo>
                  <a:lnTo>
                    <a:pt x="13" y="416"/>
                  </a:lnTo>
                  <a:lnTo>
                    <a:pt x="13" y="451"/>
                  </a:lnTo>
                  <a:lnTo>
                    <a:pt x="14" y="451"/>
                  </a:lnTo>
                  <a:lnTo>
                    <a:pt x="14" y="449"/>
                  </a:lnTo>
                  <a:lnTo>
                    <a:pt x="14" y="454"/>
                  </a:lnTo>
                  <a:lnTo>
                    <a:pt x="14" y="454"/>
                  </a:lnTo>
                  <a:lnTo>
                    <a:pt x="14" y="452"/>
                  </a:lnTo>
                  <a:lnTo>
                    <a:pt x="15" y="443"/>
                  </a:lnTo>
                  <a:lnTo>
                    <a:pt x="15" y="443"/>
                  </a:lnTo>
                  <a:lnTo>
                    <a:pt x="15" y="446"/>
                  </a:lnTo>
                  <a:lnTo>
                    <a:pt x="15" y="442"/>
                  </a:lnTo>
                  <a:lnTo>
                    <a:pt x="15" y="446"/>
                  </a:lnTo>
                  <a:lnTo>
                    <a:pt x="16" y="447"/>
                  </a:lnTo>
                  <a:lnTo>
                    <a:pt x="16" y="446"/>
                  </a:lnTo>
                  <a:lnTo>
                    <a:pt x="16" y="457"/>
                  </a:lnTo>
                  <a:lnTo>
                    <a:pt x="16" y="456"/>
                  </a:lnTo>
                  <a:lnTo>
                    <a:pt x="17" y="466"/>
                  </a:lnTo>
                  <a:lnTo>
                    <a:pt x="17" y="465"/>
                  </a:lnTo>
                  <a:lnTo>
                    <a:pt x="17" y="466"/>
                  </a:lnTo>
                  <a:lnTo>
                    <a:pt x="18" y="475"/>
                  </a:lnTo>
                  <a:lnTo>
                    <a:pt x="18" y="476"/>
                  </a:lnTo>
                  <a:lnTo>
                    <a:pt x="18" y="474"/>
                  </a:lnTo>
                  <a:lnTo>
                    <a:pt x="18" y="480"/>
                  </a:lnTo>
                  <a:lnTo>
                    <a:pt x="18" y="478"/>
                  </a:lnTo>
                  <a:lnTo>
                    <a:pt x="19" y="476"/>
                  </a:lnTo>
                  <a:lnTo>
                    <a:pt x="19" y="482"/>
                  </a:lnTo>
                  <a:lnTo>
                    <a:pt x="19" y="479"/>
                  </a:lnTo>
                  <a:lnTo>
                    <a:pt x="19" y="479"/>
                  </a:lnTo>
                  <a:lnTo>
                    <a:pt x="19" y="482"/>
                  </a:lnTo>
                  <a:lnTo>
                    <a:pt x="20" y="475"/>
                  </a:lnTo>
                  <a:lnTo>
                    <a:pt x="20" y="476"/>
                  </a:lnTo>
                  <a:lnTo>
                    <a:pt x="20" y="475"/>
                  </a:lnTo>
                  <a:lnTo>
                    <a:pt x="20" y="302"/>
                  </a:lnTo>
                  <a:lnTo>
                    <a:pt x="20" y="397"/>
                  </a:lnTo>
                  <a:lnTo>
                    <a:pt x="21" y="403"/>
                  </a:lnTo>
                  <a:lnTo>
                    <a:pt x="21" y="705"/>
                  </a:lnTo>
                  <a:lnTo>
                    <a:pt x="21" y="727"/>
                  </a:lnTo>
                  <a:lnTo>
                    <a:pt x="22" y="998"/>
                  </a:lnTo>
                  <a:lnTo>
                    <a:pt x="22" y="1001"/>
                  </a:lnTo>
                  <a:lnTo>
                    <a:pt x="22" y="1002"/>
                  </a:lnTo>
                  <a:lnTo>
                    <a:pt x="22" y="817"/>
                  </a:lnTo>
                  <a:lnTo>
                    <a:pt x="23" y="776"/>
                  </a:lnTo>
                  <a:lnTo>
                    <a:pt x="23" y="344"/>
                  </a:lnTo>
                  <a:lnTo>
                    <a:pt x="23" y="329"/>
                  </a:lnTo>
                  <a:lnTo>
                    <a:pt x="24" y="234"/>
                  </a:lnTo>
                  <a:lnTo>
                    <a:pt x="24" y="226"/>
                  </a:lnTo>
                  <a:lnTo>
                    <a:pt x="25" y="144"/>
                  </a:lnTo>
                  <a:lnTo>
                    <a:pt x="25" y="138"/>
                  </a:lnTo>
                  <a:lnTo>
                    <a:pt x="25" y="95"/>
                  </a:lnTo>
                  <a:lnTo>
                    <a:pt x="25" y="99"/>
                  </a:lnTo>
                  <a:lnTo>
                    <a:pt x="25" y="103"/>
                  </a:lnTo>
                  <a:lnTo>
                    <a:pt x="26" y="214"/>
                  </a:lnTo>
                  <a:lnTo>
                    <a:pt x="26" y="225"/>
                  </a:lnTo>
                  <a:lnTo>
                    <a:pt x="27" y="362"/>
                  </a:lnTo>
                  <a:lnTo>
                    <a:pt x="27" y="370"/>
                  </a:lnTo>
                  <a:lnTo>
                    <a:pt x="27" y="434"/>
                  </a:lnTo>
                  <a:lnTo>
                    <a:pt x="28" y="435"/>
                  </a:lnTo>
                  <a:lnTo>
                    <a:pt x="28" y="449"/>
                  </a:lnTo>
                  <a:lnTo>
                    <a:pt x="28" y="447"/>
                  </a:lnTo>
                  <a:lnTo>
                    <a:pt x="28" y="444"/>
                  </a:lnTo>
                  <a:lnTo>
                    <a:pt x="28" y="449"/>
                  </a:lnTo>
                  <a:lnTo>
                    <a:pt x="29" y="442"/>
                  </a:lnTo>
                  <a:lnTo>
                    <a:pt x="29" y="443"/>
                  </a:lnTo>
                  <a:lnTo>
                    <a:pt x="29" y="442"/>
                  </a:lnTo>
                  <a:lnTo>
                    <a:pt x="29" y="438"/>
                  </a:lnTo>
                  <a:lnTo>
                    <a:pt x="29" y="446"/>
                  </a:lnTo>
                  <a:lnTo>
                    <a:pt x="29" y="446"/>
                  </a:lnTo>
                  <a:lnTo>
                    <a:pt x="30" y="444"/>
                  </a:lnTo>
                  <a:lnTo>
                    <a:pt x="30" y="454"/>
                  </a:lnTo>
                  <a:lnTo>
                    <a:pt x="30" y="452"/>
                  </a:lnTo>
                  <a:lnTo>
                    <a:pt x="31" y="456"/>
                  </a:lnTo>
                  <a:lnTo>
                    <a:pt x="31" y="468"/>
                  </a:lnTo>
                  <a:lnTo>
                    <a:pt x="31" y="470"/>
                  </a:lnTo>
                  <a:lnTo>
                    <a:pt x="31" y="468"/>
                  </a:lnTo>
                  <a:lnTo>
                    <a:pt x="32" y="476"/>
                  </a:lnTo>
                  <a:lnTo>
                    <a:pt x="32" y="476"/>
                  </a:lnTo>
                  <a:lnTo>
                    <a:pt x="32" y="475"/>
                  </a:lnTo>
                  <a:lnTo>
                    <a:pt x="32" y="480"/>
                  </a:lnTo>
                  <a:lnTo>
                    <a:pt x="32" y="476"/>
                  </a:lnTo>
                  <a:lnTo>
                    <a:pt x="33" y="478"/>
                  </a:lnTo>
                  <a:lnTo>
                    <a:pt x="33" y="478"/>
                  </a:lnTo>
                  <a:lnTo>
                    <a:pt x="33" y="482"/>
                  </a:lnTo>
                  <a:lnTo>
                    <a:pt x="33" y="481"/>
                  </a:lnTo>
                  <a:lnTo>
                    <a:pt x="33" y="483"/>
                  </a:lnTo>
                  <a:lnTo>
                    <a:pt x="33" y="478"/>
                  </a:lnTo>
                  <a:lnTo>
                    <a:pt x="33" y="484"/>
                  </a:lnTo>
                  <a:lnTo>
                    <a:pt x="34" y="482"/>
                  </a:lnTo>
                  <a:lnTo>
                    <a:pt x="34" y="482"/>
                  </a:lnTo>
                  <a:lnTo>
                    <a:pt x="34" y="484"/>
                  </a:lnTo>
                  <a:lnTo>
                    <a:pt x="34" y="285"/>
                  </a:lnTo>
                  <a:lnTo>
                    <a:pt x="35" y="329"/>
                  </a:lnTo>
                  <a:lnTo>
                    <a:pt x="35" y="652"/>
                  </a:lnTo>
                  <a:lnTo>
                    <a:pt x="35" y="679"/>
                  </a:lnTo>
                  <a:lnTo>
                    <a:pt x="36" y="980"/>
                  </a:lnTo>
                  <a:lnTo>
                    <a:pt x="36" y="986"/>
                  </a:lnTo>
                  <a:lnTo>
                    <a:pt x="36" y="1004"/>
                  </a:lnTo>
                  <a:lnTo>
                    <a:pt x="36" y="957"/>
                  </a:lnTo>
                  <a:lnTo>
                    <a:pt x="37" y="937"/>
                  </a:lnTo>
                  <a:lnTo>
                    <a:pt x="37" y="430"/>
                  </a:lnTo>
                  <a:lnTo>
                    <a:pt x="38" y="396"/>
                  </a:lnTo>
                  <a:lnTo>
                    <a:pt x="38" y="267"/>
                  </a:lnTo>
                  <a:lnTo>
                    <a:pt x="38" y="261"/>
                  </a:lnTo>
                  <a:lnTo>
                    <a:pt x="39" y="186"/>
                  </a:lnTo>
                  <a:lnTo>
                    <a:pt x="39" y="182"/>
                  </a:lnTo>
                  <a:lnTo>
                    <a:pt x="39" y="108"/>
                  </a:lnTo>
                  <a:lnTo>
                    <a:pt x="40" y="103"/>
                  </a:lnTo>
                  <a:lnTo>
                    <a:pt x="40" y="97"/>
                  </a:lnTo>
                  <a:lnTo>
                    <a:pt x="40" y="131"/>
                  </a:lnTo>
                  <a:lnTo>
                    <a:pt x="40" y="141"/>
                  </a:lnTo>
                  <a:lnTo>
                    <a:pt x="41" y="293"/>
                  </a:lnTo>
                  <a:lnTo>
                    <a:pt x="41" y="306"/>
                  </a:lnTo>
                  <a:lnTo>
                    <a:pt x="41" y="407"/>
                  </a:lnTo>
                  <a:lnTo>
                    <a:pt x="42" y="412"/>
                  </a:lnTo>
                  <a:lnTo>
                    <a:pt x="42" y="440"/>
                  </a:lnTo>
                  <a:lnTo>
                    <a:pt x="42" y="437"/>
                  </a:lnTo>
                  <a:lnTo>
                    <a:pt x="42" y="438"/>
                  </a:lnTo>
                  <a:lnTo>
                    <a:pt x="43" y="443"/>
                  </a:lnTo>
                  <a:lnTo>
                    <a:pt x="43" y="441"/>
                  </a:lnTo>
                  <a:lnTo>
                    <a:pt x="43" y="441"/>
                  </a:lnTo>
                  <a:lnTo>
                    <a:pt x="43" y="439"/>
                  </a:lnTo>
                  <a:lnTo>
                    <a:pt x="44" y="446"/>
                  </a:lnTo>
                  <a:lnTo>
                    <a:pt x="44" y="444"/>
                  </a:lnTo>
                  <a:lnTo>
                    <a:pt x="44" y="442"/>
                  </a:lnTo>
                  <a:lnTo>
                    <a:pt x="44" y="457"/>
                  </a:lnTo>
                  <a:lnTo>
                    <a:pt x="45" y="459"/>
                  </a:lnTo>
                  <a:lnTo>
                    <a:pt x="45" y="470"/>
                  </a:lnTo>
                  <a:lnTo>
                    <a:pt x="45" y="470"/>
                  </a:lnTo>
                  <a:lnTo>
                    <a:pt x="45" y="468"/>
                  </a:lnTo>
                  <a:lnTo>
                    <a:pt x="46" y="478"/>
                  </a:lnTo>
                  <a:lnTo>
                    <a:pt x="46" y="475"/>
                  </a:lnTo>
                  <a:lnTo>
                    <a:pt x="46" y="474"/>
                  </a:lnTo>
                  <a:lnTo>
                    <a:pt x="46" y="483"/>
                  </a:lnTo>
                  <a:lnTo>
                    <a:pt x="46" y="479"/>
                  </a:lnTo>
                  <a:lnTo>
                    <a:pt x="46" y="481"/>
                  </a:lnTo>
                  <a:lnTo>
                    <a:pt x="47" y="487"/>
                  </a:lnTo>
                  <a:lnTo>
                    <a:pt x="47" y="484"/>
                  </a:lnTo>
                  <a:lnTo>
                    <a:pt x="47" y="483"/>
                  </a:lnTo>
                  <a:lnTo>
                    <a:pt x="47" y="481"/>
                  </a:lnTo>
                  <a:lnTo>
                    <a:pt x="47" y="487"/>
                  </a:lnTo>
                  <a:lnTo>
                    <a:pt x="48" y="481"/>
                  </a:lnTo>
                  <a:lnTo>
                    <a:pt x="48" y="484"/>
                  </a:lnTo>
                  <a:lnTo>
                    <a:pt x="48" y="486"/>
                  </a:lnTo>
                  <a:lnTo>
                    <a:pt x="48" y="480"/>
                  </a:lnTo>
                  <a:lnTo>
                    <a:pt x="48" y="484"/>
                  </a:lnTo>
                  <a:lnTo>
                    <a:pt x="49" y="484"/>
                  </a:lnTo>
                  <a:lnTo>
                    <a:pt x="49" y="314"/>
                  </a:lnTo>
                  <a:lnTo>
                    <a:pt x="49" y="431"/>
                  </a:lnTo>
                  <a:lnTo>
                    <a:pt x="49" y="444"/>
                  </a:lnTo>
                  <a:lnTo>
                    <a:pt x="50" y="822"/>
                  </a:lnTo>
                  <a:lnTo>
                    <a:pt x="50" y="861"/>
                  </a:lnTo>
                  <a:lnTo>
                    <a:pt x="51" y="1008"/>
                  </a:lnTo>
                  <a:lnTo>
                    <a:pt x="51" y="1007"/>
                  </a:lnTo>
                  <a:lnTo>
                    <a:pt x="51" y="817"/>
                  </a:lnTo>
                  <a:lnTo>
                    <a:pt x="51" y="773"/>
                  </a:lnTo>
                  <a:lnTo>
                    <a:pt x="52" y="337"/>
                  </a:lnTo>
                  <a:lnTo>
                    <a:pt x="52" y="329"/>
                  </a:lnTo>
                  <a:lnTo>
                    <a:pt x="53" y="258"/>
                  </a:lnTo>
                  <a:lnTo>
                    <a:pt x="53" y="251"/>
                  </a:lnTo>
                  <a:lnTo>
                    <a:pt x="53" y="190"/>
                  </a:lnTo>
                  <a:lnTo>
                    <a:pt x="54" y="183"/>
                  </a:lnTo>
                  <a:lnTo>
                    <a:pt x="54" y="127"/>
                  </a:lnTo>
                  <a:lnTo>
                    <a:pt x="54" y="125"/>
                  </a:lnTo>
                  <a:lnTo>
                    <a:pt x="54" y="114"/>
                  </a:lnTo>
                  <a:lnTo>
                    <a:pt x="55" y="132"/>
                  </a:lnTo>
                  <a:lnTo>
                    <a:pt x="55" y="133"/>
                  </a:lnTo>
                  <a:lnTo>
                    <a:pt x="55" y="249"/>
                  </a:lnTo>
                  <a:lnTo>
                    <a:pt x="55" y="259"/>
                  </a:lnTo>
                  <a:lnTo>
                    <a:pt x="56" y="389"/>
                  </a:lnTo>
                  <a:lnTo>
                    <a:pt x="57" y="395"/>
                  </a:lnTo>
                  <a:lnTo>
                    <a:pt x="57" y="440"/>
                  </a:lnTo>
                  <a:lnTo>
                    <a:pt x="57" y="440"/>
                  </a:lnTo>
                  <a:lnTo>
                    <a:pt x="58" y="450"/>
                  </a:lnTo>
                  <a:lnTo>
                    <a:pt x="58" y="447"/>
                  </a:lnTo>
                  <a:lnTo>
                    <a:pt x="58" y="447"/>
                  </a:lnTo>
                  <a:lnTo>
                    <a:pt x="58" y="444"/>
                  </a:lnTo>
                  <a:lnTo>
                    <a:pt x="58" y="450"/>
                  </a:lnTo>
                  <a:lnTo>
                    <a:pt x="58" y="450"/>
                  </a:lnTo>
                  <a:lnTo>
                    <a:pt x="59" y="448"/>
                  </a:lnTo>
                  <a:lnTo>
                    <a:pt x="59" y="446"/>
                  </a:lnTo>
                  <a:lnTo>
                    <a:pt x="59" y="454"/>
                  </a:lnTo>
                  <a:lnTo>
                    <a:pt x="59" y="451"/>
                  </a:lnTo>
                  <a:lnTo>
                    <a:pt x="59" y="450"/>
                  </a:lnTo>
                  <a:lnTo>
                    <a:pt x="60" y="463"/>
                  </a:lnTo>
                  <a:lnTo>
                    <a:pt x="60" y="463"/>
                  </a:lnTo>
                  <a:lnTo>
                    <a:pt x="60" y="465"/>
                  </a:lnTo>
                  <a:lnTo>
                    <a:pt x="60" y="476"/>
                  </a:lnTo>
                  <a:lnTo>
                    <a:pt x="61" y="476"/>
                  </a:lnTo>
                  <a:lnTo>
                    <a:pt x="61" y="474"/>
                  </a:lnTo>
                  <a:lnTo>
                    <a:pt x="61" y="483"/>
                  </a:lnTo>
                  <a:lnTo>
                    <a:pt x="61" y="479"/>
                  </a:lnTo>
                  <a:lnTo>
                    <a:pt x="61" y="479"/>
                  </a:lnTo>
                  <a:lnTo>
                    <a:pt x="62" y="485"/>
                  </a:lnTo>
                  <a:lnTo>
                    <a:pt x="62" y="484"/>
                  </a:lnTo>
                  <a:lnTo>
                    <a:pt x="62" y="486"/>
                  </a:lnTo>
                  <a:lnTo>
                    <a:pt x="62" y="483"/>
                  </a:lnTo>
                  <a:lnTo>
                    <a:pt x="62" y="488"/>
                  </a:lnTo>
                  <a:lnTo>
                    <a:pt x="62" y="487"/>
                  </a:lnTo>
                  <a:lnTo>
                    <a:pt x="63" y="486"/>
                  </a:lnTo>
                  <a:lnTo>
                    <a:pt x="63" y="485"/>
                  </a:lnTo>
                  <a:lnTo>
                    <a:pt x="63" y="489"/>
                  </a:lnTo>
                  <a:lnTo>
                    <a:pt x="63" y="485"/>
                  </a:lnTo>
                  <a:lnTo>
                    <a:pt x="63" y="485"/>
                  </a:lnTo>
                  <a:lnTo>
                    <a:pt x="64" y="484"/>
                  </a:lnTo>
                  <a:lnTo>
                    <a:pt x="64" y="489"/>
                  </a:lnTo>
                  <a:lnTo>
                    <a:pt x="64" y="487"/>
                  </a:lnTo>
                  <a:lnTo>
                    <a:pt x="64" y="488"/>
                  </a:lnTo>
                  <a:lnTo>
                    <a:pt x="65" y="292"/>
                  </a:lnTo>
                  <a:lnTo>
                    <a:pt x="65" y="351"/>
                  </a:lnTo>
                  <a:lnTo>
                    <a:pt x="65" y="382"/>
                  </a:lnTo>
                  <a:lnTo>
                    <a:pt x="65" y="629"/>
                  </a:lnTo>
                  <a:lnTo>
                    <a:pt x="66" y="657"/>
                  </a:lnTo>
                  <a:lnTo>
                    <a:pt x="66" y="968"/>
                  </a:lnTo>
                  <a:lnTo>
                    <a:pt x="66" y="981"/>
                  </a:lnTo>
                  <a:lnTo>
                    <a:pt x="66" y="1006"/>
                  </a:lnTo>
                  <a:lnTo>
                    <a:pt x="67" y="996"/>
                  </a:lnTo>
                  <a:lnTo>
                    <a:pt x="67" y="987"/>
                  </a:lnTo>
                  <a:lnTo>
                    <a:pt x="67" y="608"/>
                  </a:lnTo>
                  <a:lnTo>
                    <a:pt x="68" y="575"/>
                  </a:lnTo>
                  <a:lnTo>
                    <a:pt x="68" y="296"/>
                  </a:lnTo>
                  <a:lnTo>
                    <a:pt x="68" y="289"/>
                  </a:lnTo>
                  <a:lnTo>
                    <a:pt x="69" y="216"/>
                  </a:lnTo>
                  <a:lnTo>
                    <a:pt x="69" y="215"/>
                  </a:lnTo>
                  <a:lnTo>
                    <a:pt x="70" y="151"/>
                  </a:lnTo>
                  <a:lnTo>
                    <a:pt x="70" y="147"/>
                  </a:lnTo>
                  <a:lnTo>
                    <a:pt x="70" y="106"/>
                  </a:lnTo>
                  <a:lnTo>
                    <a:pt x="70" y="109"/>
                  </a:lnTo>
                  <a:lnTo>
                    <a:pt x="71" y="107"/>
                  </a:lnTo>
                  <a:lnTo>
                    <a:pt x="71" y="184"/>
                  </a:lnTo>
                  <a:lnTo>
                    <a:pt x="71" y="198"/>
                  </a:lnTo>
                  <a:lnTo>
                    <a:pt x="72" y="341"/>
                  </a:lnTo>
                  <a:lnTo>
                    <a:pt x="72" y="352"/>
                  </a:lnTo>
                  <a:lnTo>
                    <a:pt x="72" y="432"/>
                  </a:lnTo>
                  <a:lnTo>
                    <a:pt x="72" y="431"/>
                  </a:lnTo>
                  <a:lnTo>
                    <a:pt x="73" y="450"/>
                  </a:lnTo>
                  <a:lnTo>
                    <a:pt x="73" y="448"/>
                  </a:lnTo>
                  <a:lnTo>
                    <a:pt x="73" y="450"/>
                  </a:lnTo>
                  <a:lnTo>
                    <a:pt x="73" y="452"/>
                  </a:lnTo>
                  <a:lnTo>
                    <a:pt x="74" y="446"/>
                  </a:lnTo>
                  <a:lnTo>
                    <a:pt x="74" y="452"/>
                  </a:lnTo>
                  <a:lnTo>
                    <a:pt x="74" y="450"/>
                  </a:lnTo>
                  <a:lnTo>
                    <a:pt x="74" y="448"/>
                  </a:lnTo>
                  <a:lnTo>
                    <a:pt x="74" y="454"/>
                  </a:lnTo>
                  <a:lnTo>
                    <a:pt x="74" y="453"/>
                  </a:lnTo>
                  <a:lnTo>
                    <a:pt x="75" y="452"/>
                  </a:lnTo>
                  <a:lnTo>
                    <a:pt x="75" y="463"/>
                  </a:lnTo>
                  <a:lnTo>
                    <a:pt x="75" y="463"/>
                  </a:lnTo>
                  <a:lnTo>
                    <a:pt x="76" y="465"/>
                  </a:lnTo>
                  <a:lnTo>
                    <a:pt x="76" y="476"/>
                  </a:lnTo>
                  <a:lnTo>
                    <a:pt x="76" y="476"/>
                  </a:lnTo>
                  <a:lnTo>
                    <a:pt x="77" y="483"/>
                  </a:lnTo>
                  <a:lnTo>
                    <a:pt x="77" y="481"/>
                  </a:lnTo>
                  <a:lnTo>
                    <a:pt x="77" y="483"/>
                  </a:lnTo>
                  <a:lnTo>
                    <a:pt x="77" y="481"/>
                  </a:lnTo>
                  <a:lnTo>
                    <a:pt x="77" y="486"/>
                  </a:lnTo>
                  <a:lnTo>
                    <a:pt x="77" y="484"/>
                  </a:lnTo>
                  <a:lnTo>
                    <a:pt x="78" y="487"/>
                  </a:lnTo>
                  <a:lnTo>
                    <a:pt x="78" y="484"/>
                  </a:lnTo>
                  <a:lnTo>
                    <a:pt x="78" y="489"/>
                  </a:lnTo>
                  <a:lnTo>
                    <a:pt x="78" y="489"/>
                  </a:lnTo>
                  <a:lnTo>
                    <a:pt x="78" y="488"/>
                  </a:lnTo>
                  <a:lnTo>
                    <a:pt x="78" y="489"/>
                  </a:lnTo>
                  <a:lnTo>
                    <a:pt x="79" y="484"/>
                  </a:lnTo>
                  <a:lnTo>
                    <a:pt x="79" y="484"/>
                  </a:lnTo>
                  <a:lnTo>
                    <a:pt x="79" y="484"/>
                  </a:lnTo>
                  <a:lnTo>
                    <a:pt x="79" y="489"/>
                  </a:lnTo>
                  <a:lnTo>
                    <a:pt x="79" y="484"/>
                  </a:lnTo>
                  <a:lnTo>
                    <a:pt x="80" y="486"/>
                  </a:lnTo>
                  <a:lnTo>
                    <a:pt x="80" y="295"/>
                  </a:lnTo>
                  <a:lnTo>
                    <a:pt x="80" y="408"/>
                  </a:lnTo>
                  <a:lnTo>
                    <a:pt x="80" y="417"/>
                  </a:lnTo>
                  <a:lnTo>
                    <a:pt x="81" y="716"/>
                  </a:lnTo>
                  <a:lnTo>
                    <a:pt x="81" y="739"/>
                  </a:lnTo>
                  <a:lnTo>
                    <a:pt x="81" y="999"/>
                  </a:lnTo>
                  <a:lnTo>
                    <a:pt x="82" y="1003"/>
                  </a:lnTo>
                  <a:lnTo>
                    <a:pt x="82" y="1006"/>
                  </a:lnTo>
                  <a:lnTo>
                    <a:pt x="82" y="942"/>
                  </a:lnTo>
                  <a:lnTo>
                    <a:pt x="83" y="920"/>
                  </a:lnTo>
                  <a:lnTo>
                    <a:pt x="83" y="422"/>
                  </a:lnTo>
                  <a:lnTo>
                    <a:pt x="83" y="393"/>
                  </a:lnTo>
                  <a:lnTo>
                    <a:pt x="84" y="255"/>
                  </a:lnTo>
                  <a:lnTo>
                    <a:pt x="84" y="249"/>
                  </a:lnTo>
                  <a:lnTo>
                    <a:pt x="84" y="176"/>
                  </a:lnTo>
                  <a:lnTo>
                    <a:pt x="85" y="172"/>
                  </a:lnTo>
                  <a:lnTo>
                    <a:pt x="85" y="100"/>
                  </a:lnTo>
                  <a:lnTo>
                    <a:pt x="85" y="97"/>
                  </a:lnTo>
                  <a:lnTo>
                    <a:pt x="85" y="79"/>
                  </a:lnTo>
                  <a:lnTo>
                    <a:pt x="86" y="101"/>
                  </a:lnTo>
                  <a:lnTo>
                    <a:pt x="86" y="105"/>
                  </a:lnTo>
                  <a:lnTo>
                    <a:pt x="86" y="254"/>
                  </a:lnTo>
                  <a:lnTo>
                    <a:pt x="87" y="269"/>
                  </a:lnTo>
                  <a:lnTo>
                    <a:pt x="87" y="395"/>
                  </a:lnTo>
                  <a:lnTo>
                    <a:pt x="87" y="401"/>
                  </a:lnTo>
                  <a:lnTo>
                    <a:pt x="88" y="436"/>
                  </a:lnTo>
                  <a:lnTo>
                    <a:pt x="88" y="435"/>
                  </a:lnTo>
                  <a:lnTo>
                    <a:pt x="88" y="436"/>
                  </a:lnTo>
                  <a:lnTo>
                    <a:pt x="88" y="434"/>
                  </a:lnTo>
                  <a:lnTo>
                    <a:pt x="88" y="440"/>
                  </a:lnTo>
                  <a:lnTo>
                    <a:pt x="89" y="436"/>
                  </a:lnTo>
                  <a:lnTo>
                    <a:pt x="89" y="437"/>
                  </a:lnTo>
                  <a:lnTo>
                    <a:pt x="89" y="440"/>
                  </a:lnTo>
                  <a:lnTo>
                    <a:pt x="89" y="434"/>
                  </a:lnTo>
                  <a:lnTo>
                    <a:pt x="89" y="437"/>
                  </a:lnTo>
                  <a:lnTo>
                    <a:pt x="89" y="439"/>
                  </a:lnTo>
                  <a:lnTo>
                    <a:pt x="90" y="437"/>
                  </a:lnTo>
                  <a:lnTo>
                    <a:pt x="90" y="449"/>
                  </a:lnTo>
                  <a:lnTo>
                    <a:pt x="90" y="447"/>
                  </a:lnTo>
                  <a:lnTo>
                    <a:pt x="90" y="447"/>
                  </a:lnTo>
                  <a:lnTo>
                    <a:pt x="91" y="457"/>
                  </a:lnTo>
                  <a:lnTo>
                    <a:pt x="91" y="459"/>
                  </a:lnTo>
                  <a:lnTo>
                    <a:pt x="91" y="459"/>
                  </a:lnTo>
                  <a:lnTo>
                    <a:pt x="91" y="465"/>
                  </a:lnTo>
                  <a:lnTo>
                    <a:pt x="92" y="466"/>
                  </a:lnTo>
                  <a:lnTo>
                    <a:pt x="92" y="463"/>
                  </a:lnTo>
                  <a:lnTo>
                    <a:pt x="92" y="468"/>
                  </a:lnTo>
                  <a:lnTo>
                    <a:pt x="92" y="465"/>
                  </a:lnTo>
                  <a:lnTo>
                    <a:pt x="92" y="465"/>
                  </a:lnTo>
                  <a:lnTo>
                    <a:pt x="92" y="463"/>
                  </a:lnTo>
                  <a:lnTo>
                    <a:pt x="93" y="469"/>
                  </a:lnTo>
                  <a:lnTo>
                    <a:pt x="93" y="468"/>
                  </a:lnTo>
                  <a:lnTo>
                    <a:pt x="93" y="468"/>
                  </a:lnTo>
                  <a:lnTo>
                    <a:pt x="93" y="465"/>
                  </a:lnTo>
                  <a:lnTo>
                    <a:pt x="93" y="472"/>
                  </a:lnTo>
                  <a:lnTo>
                    <a:pt x="93" y="470"/>
                  </a:lnTo>
                  <a:lnTo>
                    <a:pt x="94" y="472"/>
                  </a:lnTo>
                  <a:lnTo>
                    <a:pt x="94" y="465"/>
                  </a:lnTo>
                  <a:lnTo>
                    <a:pt x="94" y="467"/>
                  </a:lnTo>
                  <a:lnTo>
                    <a:pt x="95" y="293"/>
                  </a:lnTo>
                  <a:lnTo>
                    <a:pt x="95" y="405"/>
                  </a:lnTo>
                  <a:lnTo>
                    <a:pt x="95" y="418"/>
                  </a:lnTo>
                  <a:lnTo>
                    <a:pt x="96" y="763"/>
                  </a:lnTo>
                  <a:lnTo>
                    <a:pt x="96" y="788"/>
                  </a:lnTo>
                  <a:lnTo>
                    <a:pt x="96" y="987"/>
                  </a:lnTo>
                  <a:lnTo>
                    <a:pt x="97" y="991"/>
                  </a:lnTo>
                  <a:lnTo>
                    <a:pt x="97" y="993"/>
                  </a:lnTo>
                  <a:lnTo>
                    <a:pt x="97" y="855"/>
                  </a:lnTo>
                  <a:lnTo>
                    <a:pt x="97" y="814"/>
                  </a:lnTo>
                  <a:lnTo>
                    <a:pt x="98" y="322"/>
                  </a:lnTo>
                  <a:lnTo>
                    <a:pt x="98" y="309"/>
                  </a:lnTo>
                  <a:lnTo>
                    <a:pt x="98" y="219"/>
                  </a:lnTo>
                  <a:lnTo>
                    <a:pt x="99" y="216"/>
                  </a:lnTo>
                  <a:lnTo>
                    <a:pt x="99" y="138"/>
                  </a:lnTo>
                  <a:lnTo>
                    <a:pt x="99" y="131"/>
                  </a:lnTo>
                  <a:lnTo>
                    <a:pt x="100" y="81"/>
                  </a:lnTo>
                  <a:lnTo>
                    <a:pt x="100" y="82"/>
                  </a:lnTo>
                  <a:lnTo>
                    <a:pt x="100" y="160"/>
                  </a:lnTo>
                  <a:lnTo>
                    <a:pt x="101" y="171"/>
                  </a:lnTo>
                  <a:lnTo>
                    <a:pt x="101" y="334"/>
                  </a:lnTo>
                  <a:lnTo>
                    <a:pt x="102" y="343"/>
                  </a:lnTo>
                  <a:lnTo>
                    <a:pt x="102" y="415"/>
                  </a:lnTo>
                  <a:lnTo>
                    <a:pt x="102" y="418"/>
                  </a:lnTo>
                  <a:lnTo>
                    <a:pt x="103" y="436"/>
                  </a:lnTo>
                  <a:lnTo>
                    <a:pt x="103" y="435"/>
                  </a:lnTo>
                  <a:lnTo>
                    <a:pt x="103" y="437"/>
                  </a:lnTo>
                  <a:lnTo>
                    <a:pt x="103" y="439"/>
                  </a:lnTo>
                  <a:lnTo>
                    <a:pt x="103" y="434"/>
                  </a:lnTo>
                  <a:lnTo>
                    <a:pt x="103" y="436"/>
                  </a:lnTo>
                  <a:lnTo>
                    <a:pt x="104" y="433"/>
                  </a:lnTo>
                  <a:lnTo>
                    <a:pt x="104" y="442"/>
                  </a:lnTo>
                  <a:lnTo>
                    <a:pt x="104" y="437"/>
                  </a:lnTo>
                  <a:lnTo>
                    <a:pt x="104" y="439"/>
                  </a:lnTo>
                  <a:lnTo>
                    <a:pt x="105" y="453"/>
                  </a:lnTo>
                  <a:lnTo>
                    <a:pt x="105" y="452"/>
                  </a:lnTo>
                  <a:lnTo>
                    <a:pt x="105" y="451"/>
                  </a:lnTo>
                  <a:lnTo>
                    <a:pt x="105" y="462"/>
                  </a:lnTo>
                  <a:lnTo>
                    <a:pt x="105" y="460"/>
                  </a:lnTo>
                  <a:lnTo>
                    <a:pt x="106" y="461"/>
                  </a:lnTo>
                  <a:lnTo>
                    <a:pt x="106" y="459"/>
                  </a:lnTo>
                  <a:lnTo>
                    <a:pt x="106" y="465"/>
                  </a:lnTo>
                  <a:lnTo>
                    <a:pt x="106" y="465"/>
                  </a:lnTo>
                  <a:lnTo>
                    <a:pt x="106" y="465"/>
                  </a:lnTo>
                  <a:lnTo>
                    <a:pt x="106" y="463"/>
                  </a:lnTo>
                  <a:lnTo>
                    <a:pt x="107" y="469"/>
                  </a:lnTo>
                  <a:lnTo>
                    <a:pt x="107" y="467"/>
                  </a:lnTo>
                  <a:lnTo>
                    <a:pt x="107" y="470"/>
                  </a:lnTo>
                  <a:lnTo>
                    <a:pt x="107" y="465"/>
                  </a:lnTo>
                  <a:lnTo>
                    <a:pt x="107" y="468"/>
                  </a:lnTo>
                  <a:lnTo>
                    <a:pt x="108" y="468"/>
                  </a:lnTo>
                  <a:lnTo>
                    <a:pt x="108" y="472"/>
                  </a:lnTo>
                  <a:lnTo>
                    <a:pt x="108" y="470"/>
                  </a:lnTo>
                  <a:lnTo>
                    <a:pt x="109" y="470"/>
                  </a:lnTo>
                  <a:lnTo>
                    <a:pt x="109" y="473"/>
                  </a:lnTo>
                  <a:lnTo>
                    <a:pt x="109" y="438"/>
                  </a:lnTo>
                  <a:lnTo>
                    <a:pt x="109" y="392"/>
                  </a:lnTo>
                  <a:lnTo>
                    <a:pt x="109" y="273"/>
                  </a:lnTo>
                  <a:lnTo>
                    <a:pt x="110" y="517"/>
                  </a:lnTo>
                  <a:lnTo>
                    <a:pt x="110" y="548"/>
                  </a:lnTo>
                  <a:lnTo>
                    <a:pt x="110" y="923"/>
                  </a:lnTo>
                  <a:lnTo>
                    <a:pt x="110" y="942"/>
                  </a:lnTo>
                  <a:lnTo>
                    <a:pt x="111" y="993"/>
                  </a:lnTo>
                  <a:lnTo>
                    <a:pt x="111" y="985"/>
                  </a:lnTo>
                  <a:lnTo>
                    <a:pt x="111" y="978"/>
                  </a:lnTo>
                  <a:lnTo>
                    <a:pt x="112" y="474"/>
                  </a:lnTo>
                  <a:lnTo>
                    <a:pt x="112" y="441"/>
                  </a:lnTo>
                  <a:lnTo>
                    <a:pt x="112" y="256"/>
                  </a:lnTo>
                  <a:lnTo>
                    <a:pt x="113" y="254"/>
                  </a:lnTo>
                  <a:lnTo>
                    <a:pt x="113" y="174"/>
                  </a:lnTo>
                  <a:lnTo>
                    <a:pt x="113" y="168"/>
                  </a:lnTo>
                  <a:lnTo>
                    <a:pt x="114" y="94"/>
                  </a:lnTo>
                  <a:lnTo>
                    <a:pt x="114" y="93"/>
                  </a:lnTo>
                  <a:lnTo>
                    <a:pt x="114" y="86"/>
                  </a:lnTo>
                  <a:lnTo>
                    <a:pt x="115" y="123"/>
                  </a:lnTo>
                  <a:lnTo>
                    <a:pt x="115" y="131"/>
                  </a:lnTo>
                  <a:lnTo>
                    <a:pt x="115" y="276"/>
                  </a:lnTo>
                  <a:lnTo>
                    <a:pt x="115" y="286"/>
                  </a:lnTo>
                  <a:lnTo>
                    <a:pt x="116" y="400"/>
                  </a:lnTo>
                  <a:lnTo>
                    <a:pt x="116" y="405"/>
                  </a:lnTo>
                  <a:lnTo>
                    <a:pt x="117" y="432"/>
                  </a:lnTo>
                  <a:lnTo>
                    <a:pt x="117" y="431"/>
                  </a:lnTo>
                  <a:lnTo>
                    <a:pt x="117" y="429"/>
                  </a:lnTo>
                  <a:lnTo>
                    <a:pt x="117" y="435"/>
                  </a:lnTo>
                  <a:lnTo>
                    <a:pt x="117" y="432"/>
                  </a:lnTo>
                  <a:lnTo>
                    <a:pt x="118" y="431"/>
                  </a:lnTo>
                  <a:lnTo>
                    <a:pt x="118" y="432"/>
                  </a:lnTo>
                  <a:lnTo>
                    <a:pt x="118" y="423"/>
                  </a:lnTo>
                  <a:lnTo>
                    <a:pt x="118" y="428"/>
                  </a:lnTo>
                  <a:lnTo>
                    <a:pt x="118" y="424"/>
                  </a:lnTo>
                  <a:lnTo>
                    <a:pt x="119" y="448"/>
                  </a:lnTo>
                  <a:lnTo>
                    <a:pt x="119" y="448"/>
                  </a:lnTo>
                  <a:lnTo>
                    <a:pt x="119" y="463"/>
                  </a:lnTo>
                  <a:lnTo>
                    <a:pt x="119" y="460"/>
                  </a:lnTo>
                  <a:lnTo>
                    <a:pt x="119" y="460"/>
                  </a:lnTo>
                  <a:lnTo>
                    <a:pt x="120" y="469"/>
                  </a:lnTo>
                  <a:lnTo>
                    <a:pt x="120" y="468"/>
                  </a:lnTo>
                  <a:lnTo>
                    <a:pt x="120" y="470"/>
                  </a:lnTo>
                  <a:lnTo>
                    <a:pt x="120" y="468"/>
                  </a:lnTo>
                  <a:lnTo>
                    <a:pt x="121" y="475"/>
                  </a:lnTo>
                  <a:lnTo>
                    <a:pt x="121" y="472"/>
                  </a:lnTo>
                  <a:lnTo>
                    <a:pt x="121" y="472"/>
                  </a:lnTo>
                  <a:lnTo>
                    <a:pt x="121" y="474"/>
                  </a:lnTo>
                  <a:lnTo>
                    <a:pt x="121" y="469"/>
                  </a:lnTo>
                  <a:lnTo>
                    <a:pt x="122" y="470"/>
                  </a:lnTo>
                  <a:lnTo>
                    <a:pt x="122" y="470"/>
                  </a:lnTo>
                  <a:lnTo>
                    <a:pt x="122" y="476"/>
                  </a:lnTo>
                  <a:lnTo>
                    <a:pt x="122" y="469"/>
                  </a:lnTo>
                  <a:lnTo>
                    <a:pt x="122" y="473"/>
                  </a:lnTo>
                  <a:lnTo>
                    <a:pt x="123" y="472"/>
                  </a:lnTo>
                  <a:lnTo>
                    <a:pt x="123" y="474"/>
                  </a:lnTo>
                  <a:lnTo>
                    <a:pt x="123" y="468"/>
                  </a:lnTo>
                  <a:lnTo>
                    <a:pt x="123" y="468"/>
                  </a:lnTo>
                  <a:lnTo>
                    <a:pt x="123" y="463"/>
                  </a:lnTo>
                  <a:lnTo>
                    <a:pt x="123" y="312"/>
                  </a:lnTo>
                  <a:lnTo>
                    <a:pt x="124" y="430"/>
                  </a:lnTo>
                  <a:lnTo>
                    <a:pt x="124" y="450"/>
                  </a:lnTo>
                  <a:lnTo>
                    <a:pt x="124" y="865"/>
                  </a:lnTo>
                  <a:lnTo>
                    <a:pt x="125" y="885"/>
                  </a:lnTo>
                  <a:lnTo>
                    <a:pt x="125" y="984"/>
                  </a:lnTo>
                  <a:lnTo>
                    <a:pt x="125" y="984"/>
                  </a:lnTo>
                  <a:lnTo>
                    <a:pt x="125" y="981"/>
                  </a:lnTo>
                  <a:lnTo>
                    <a:pt x="126" y="735"/>
                  </a:lnTo>
                  <a:lnTo>
                    <a:pt x="126" y="696"/>
                  </a:lnTo>
                  <a:lnTo>
                    <a:pt x="126" y="303"/>
                  </a:lnTo>
                  <a:lnTo>
                    <a:pt x="127" y="291"/>
                  </a:lnTo>
                  <a:lnTo>
                    <a:pt x="127" y="190"/>
                  </a:lnTo>
                  <a:lnTo>
                    <a:pt x="128" y="183"/>
                  </a:lnTo>
                  <a:lnTo>
                    <a:pt x="128" y="97"/>
                  </a:lnTo>
                  <a:lnTo>
                    <a:pt x="128" y="92"/>
                  </a:lnTo>
                  <a:lnTo>
                    <a:pt x="129" y="63"/>
                  </a:lnTo>
                  <a:lnTo>
                    <a:pt x="129" y="77"/>
                  </a:lnTo>
                  <a:lnTo>
                    <a:pt x="129" y="81"/>
                  </a:lnTo>
                  <a:lnTo>
                    <a:pt x="129" y="196"/>
                  </a:lnTo>
                  <a:lnTo>
                    <a:pt x="130" y="207"/>
                  </a:lnTo>
                  <a:lnTo>
                    <a:pt x="130" y="346"/>
                  </a:lnTo>
                  <a:lnTo>
                    <a:pt x="130" y="358"/>
                  </a:lnTo>
                  <a:lnTo>
                    <a:pt x="131" y="419"/>
                  </a:lnTo>
                  <a:lnTo>
                    <a:pt x="131" y="418"/>
                  </a:lnTo>
                  <a:lnTo>
                    <a:pt x="131" y="438"/>
                  </a:lnTo>
                  <a:lnTo>
                    <a:pt x="131" y="437"/>
                  </a:lnTo>
                  <a:lnTo>
                    <a:pt x="132" y="441"/>
                  </a:lnTo>
                  <a:lnTo>
                    <a:pt x="132" y="443"/>
                  </a:lnTo>
                  <a:lnTo>
                    <a:pt x="132" y="437"/>
                  </a:lnTo>
                  <a:lnTo>
                    <a:pt x="132" y="439"/>
                  </a:lnTo>
                  <a:lnTo>
                    <a:pt x="132" y="442"/>
                  </a:lnTo>
                  <a:lnTo>
                    <a:pt x="133" y="436"/>
                  </a:lnTo>
                  <a:lnTo>
                    <a:pt x="133" y="438"/>
                  </a:lnTo>
                  <a:lnTo>
                    <a:pt x="133" y="437"/>
                  </a:lnTo>
                  <a:lnTo>
                    <a:pt x="133" y="446"/>
                  </a:lnTo>
                  <a:lnTo>
                    <a:pt x="133" y="446"/>
                  </a:lnTo>
                  <a:lnTo>
                    <a:pt x="134" y="449"/>
                  </a:lnTo>
                  <a:lnTo>
                    <a:pt x="134" y="459"/>
                  </a:lnTo>
                  <a:lnTo>
                    <a:pt x="135" y="459"/>
                  </a:lnTo>
                  <a:lnTo>
                    <a:pt x="135" y="456"/>
                  </a:lnTo>
                  <a:lnTo>
                    <a:pt x="135" y="462"/>
                  </a:lnTo>
                  <a:lnTo>
                    <a:pt x="135" y="457"/>
                  </a:lnTo>
                  <a:lnTo>
                    <a:pt x="135" y="457"/>
                  </a:lnTo>
                  <a:lnTo>
                    <a:pt x="135" y="455"/>
                  </a:lnTo>
                  <a:lnTo>
                    <a:pt x="136" y="463"/>
                  </a:lnTo>
                  <a:lnTo>
                    <a:pt x="136" y="467"/>
                  </a:lnTo>
                  <a:lnTo>
                    <a:pt x="136" y="485"/>
                  </a:lnTo>
                  <a:lnTo>
                    <a:pt x="136" y="481"/>
                  </a:lnTo>
                  <a:lnTo>
                    <a:pt x="137" y="474"/>
                  </a:lnTo>
                  <a:lnTo>
                    <a:pt x="137" y="476"/>
                  </a:lnTo>
                  <a:lnTo>
                    <a:pt x="137" y="474"/>
                  </a:lnTo>
                  <a:lnTo>
                    <a:pt x="137" y="478"/>
                  </a:lnTo>
                  <a:lnTo>
                    <a:pt x="138" y="401"/>
                  </a:lnTo>
                  <a:lnTo>
                    <a:pt x="138" y="344"/>
                  </a:lnTo>
                  <a:lnTo>
                    <a:pt x="138" y="296"/>
                  </a:lnTo>
                  <a:lnTo>
                    <a:pt x="138" y="483"/>
                  </a:lnTo>
                  <a:lnTo>
                    <a:pt x="139" y="513"/>
                  </a:lnTo>
                  <a:lnTo>
                    <a:pt x="139" y="892"/>
                  </a:lnTo>
                  <a:lnTo>
                    <a:pt x="139" y="914"/>
                  </a:lnTo>
                  <a:lnTo>
                    <a:pt x="140" y="989"/>
                  </a:lnTo>
                  <a:lnTo>
                    <a:pt x="140" y="989"/>
                  </a:lnTo>
                  <a:lnTo>
                    <a:pt x="140" y="985"/>
                  </a:lnTo>
                  <a:lnTo>
                    <a:pt x="141" y="642"/>
                  </a:lnTo>
                  <a:lnTo>
                    <a:pt x="141" y="598"/>
                  </a:lnTo>
                  <a:lnTo>
                    <a:pt x="141" y="260"/>
                  </a:lnTo>
                  <a:lnTo>
                    <a:pt x="142" y="253"/>
                  </a:lnTo>
                  <a:lnTo>
                    <a:pt x="142" y="151"/>
                  </a:lnTo>
                  <a:lnTo>
                    <a:pt x="142" y="141"/>
                  </a:lnTo>
                  <a:lnTo>
                    <a:pt x="143" y="61"/>
                  </a:lnTo>
                  <a:lnTo>
                    <a:pt x="143" y="58"/>
                  </a:lnTo>
                  <a:lnTo>
                    <a:pt x="143" y="56"/>
                  </a:lnTo>
                  <a:lnTo>
                    <a:pt x="143" y="95"/>
                  </a:lnTo>
                  <a:lnTo>
                    <a:pt x="144" y="105"/>
                  </a:lnTo>
                  <a:lnTo>
                    <a:pt x="144" y="259"/>
                  </a:lnTo>
                  <a:lnTo>
                    <a:pt x="144" y="273"/>
                  </a:lnTo>
                  <a:lnTo>
                    <a:pt x="145" y="395"/>
                  </a:lnTo>
                  <a:lnTo>
                    <a:pt x="145" y="401"/>
                  </a:lnTo>
                  <a:lnTo>
                    <a:pt x="145" y="444"/>
                  </a:lnTo>
                  <a:lnTo>
                    <a:pt x="146" y="446"/>
                  </a:lnTo>
                  <a:lnTo>
                    <a:pt x="146" y="446"/>
                  </a:lnTo>
                  <a:lnTo>
                    <a:pt x="146" y="453"/>
                  </a:lnTo>
                  <a:lnTo>
                    <a:pt x="146" y="452"/>
                  </a:lnTo>
                  <a:lnTo>
                    <a:pt x="146" y="450"/>
                  </a:lnTo>
                  <a:lnTo>
                    <a:pt x="146" y="454"/>
                  </a:lnTo>
                  <a:lnTo>
                    <a:pt x="147" y="446"/>
                  </a:lnTo>
                  <a:lnTo>
                    <a:pt x="147" y="448"/>
                  </a:lnTo>
                  <a:lnTo>
                    <a:pt x="147" y="449"/>
                  </a:lnTo>
                  <a:lnTo>
                    <a:pt x="147" y="443"/>
                  </a:lnTo>
                  <a:lnTo>
                    <a:pt x="148" y="448"/>
                  </a:lnTo>
                  <a:lnTo>
                    <a:pt x="148" y="449"/>
                  </a:lnTo>
                  <a:lnTo>
                    <a:pt x="148" y="446"/>
                  </a:lnTo>
                  <a:lnTo>
                    <a:pt x="148" y="460"/>
                  </a:lnTo>
                  <a:lnTo>
                    <a:pt x="149" y="457"/>
                  </a:lnTo>
                  <a:lnTo>
                    <a:pt x="149" y="468"/>
                  </a:lnTo>
                  <a:lnTo>
                    <a:pt x="149" y="466"/>
                  </a:lnTo>
                  <a:lnTo>
                    <a:pt x="149" y="470"/>
                  </a:lnTo>
                  <a:lnTo>
                    <a:pt x="150" y="476"/>
                  </a:lnTo>
                  <a:lnTo>
                    <a:pt x="150" y="478"/>
                  </a:lnTo>
                  <a:lnTo>
                    <a:pt x="150" y="475"/>
                  </a:lnTo>
                  <a:lnTo>
                    <a:pt x="150" y="481"/>
                  </a:lnTo>
                  <a:lnTo>
                    <a:pt x="150" y="478"/>
                  </a:lnTo>
                  <a:lnTo>
                    <a:pt x="151" y="476"/>
                  </a:lnTo>
                  <a:lnTo>
                    <a:pt x="151" y="481"/>
                  </a:lnTo>
                  <a:lnTo>
                    <a:pt x="151" y="473"/>
                  </a:lnTo>
                  <a:lnTo>
                    <a:pt x="151" y="473"/>
                  </a:lnTo>
                  <a:lnTo>
                    <a:pt x="152" y="468"/>
                  </a:lnTo>
                  <a:lnTo>
                    <a:pt x="152" y="476"/>
                  </a:lnTo>
                  <a:lnTo>
                    <a:pt x="152" y="476"/>
                  </a:lnTo>
                  <a:lnTo>
                    <a:pt x="152" y="295"/>
                  </a:lnTo>
                  <a:lnTo>
                    <a:pt x="152" y="412"/>
                  </a:lnTo>
                  <a:lnTo>
                    <a:pt x="153" y="424"/>
                  </a:lnTo>
                  <a:lnTo>
                    <a:pt x="153" y="735"/>
                  </a:lnTo>
                  <a:lnTo>
                    <a:pt x="153" y="763"/>
                  </a:lnTo>
                  <a:lnTo>
                    <a:pt x="154" y="998"/>
                  </a:lnTo>
                  <a:lnTo>
                    <a:pt x="154" y="1001"/>
                  </a:lnTo>
                  <a:lnTo>
                    <a:pt x="154" y="1006"/>
                  </a:lnTo>
                  <a:lnTo>
                    <a:pt x="155" y="843"/>
                  </a:lnTo>
                  <a:lnTo>
                    <a:pt x="155" y="807"/>
                  </a:lnTo>
                  <a:lnTo>
                    <a:pt x="155" y="365"/>
                  </a:lnTo>
                  <a:lnTo>
                    <a:pt x="156" y="345"/>
                  </a:lnTo>
                  <a:lnTo>
                    <a:pt x="156" y="244"/>
                  </a:lnTo>
                  <a:lnTo>
                    <a:pt x="156" y="236"/>
                  </a:lnTo>
                  <a:lnTo>
                    <a:pt x="157" y="149"/>
                  </a:lnTo>
                  <a:lnTo>
                    <a:pt x="157" y="146"/>
                  </a:lnTo>
                  <a:lnTo>
                    <a:pt x="157" y="100"/>
                  </a:lnTo>
                  <a:lnTo>
                    <a:pt x="157" y="103"/>
                  </a:lnTo>
                  <a:lnTo>
                    <a:pt x="157" y="101"/>
                  </a:lnTo>
                  <a:lnTo>
                    <a:pt x="158" y="100"/>
                  </a:lnTo>
                  <a:lnTo>
                    <a:pt x="158" y="171"/>
                  </a:lnTo>
                  <a:lnTo>
                    <a:pt x="158" y="180"/>
                  </a:lnTo>
                  <a:lnTo>
                    <a:pt x="159" y="339"/>
                  </a:lnTo>
                  <a:lnTo>
                    <a:pt x="159" y="347"/>
                  </a:lnTo>
                  <a:lnTo>
                    <a:pt x="159" y="428"/>
                  </a:lnTo>
                  <a:lnTo>
                    <a:pt x="160" y="428"/>
                  </a:lnTo>
                  <a:lnTo>
                    <a:pt x="160" y="451"/>
                  </a:lnTo>
                  <a:lnTo>
                    <a:pt x="160" y="447"/>
                  </a:lnTo>
                  <a:lnTo>
                    <a:pt x="161" y="450"/>
                  </a:lnTo>
                  <a:lnTo>
                    <a:pt x="161" y="448"/>
                  </a:lnTo>
                  <a:lnTo>
                    <a:pt x="161" y="453"/>
                  </a:lnTo>
                  <a:lnTo>
                    <a:pt x="161" y="448"/>
                  </a:lnTo>
                  <a:lnTo>
                    <a:pt x="161" y="450"/>
                  </a:lnTo>
                  <a:lnTo>
                    <a:pt x="162" y="444"/>
                  </a:lnTo>
                  <a:lnTo>
                    <a:pt x="162" y="449"/>
                  </a:lnTo>
                  <a:lnTo>
                    <a:pt x="162" y="449"/>
                  </a:lnTo>
                  <a:lnTo>
                    <a:pt x="162" y="444"/>
                  </a:lnTo>
                  <a:lnTo>
                    <a:pt x="162" y="451"/>
                  </a:lnTo>
                  <a:lnTo>
                    <a:pt x="162" y="449"/>
                  </a:lnTo>
                  <a:lnTo>
                    <a:pt x="162" y="449"/>
                  </a:lnTo>
                  <a:lnTo>
                    <a:pt x="163" y="463"/>
                  </a:lnTo>
                  <a:lnTo>
                    <a:pt x="163" y="463"/>
                  </a:lnTo>
                  <a:lnTo>
                    <a:pt x="163" y="461"/>
                  </a:lnTo>
                  <a:lnTo>
                    <a:pt x="164" y="470"/>
                  </a:lnTo>
                  <a:lnTo>
                    <a:pt x="164" y="469"/>
                  </a:lnTo>
                  <a:lnTo>
                    <a:pt x="164" y="470"/>
                  </a:lnTo>
                  <a:lnTo>
                    <a:pt x="164" y="476"/>
                  </a:lnTo>
                  <a:lnTo>
                    <a:pt x="164" y="475"/>
                  </a:lnTo>
                  <a:lnTo>
                    <a:pt x="165" y="474"/>
                  </a:lnTo>
                  <a:lnTo>
                    <a:pt x="165" y="473"/>
                  </a:lnTo>
                  <a:lnTo>
                    <a:pt x="165" y="480"/>
                  </a:lnTo>
                  <a:lnTo>
                    <a:pt x="165" y="478"/>
                  </a:lnTo>
                  <a:lnTo>
                    <a:pt x="165" y="480"/>
                  </a:lnTo>
                  <a:lnTo>
                    <a:pt x="165" y="476"/>
                  </a:lnTo>
                  <a:lnTo>
                    <a:pt x="165" y="481"/>
                  </a:lnTo>
                  <a:lnTo>
                    <a:pt x="166" y="480"/>
                  </a:lnTo>
                  <a:lnTo>
                    <a:pt x="166" y="476"/>
                  </a:lnTo>
                  <a:lnTo>
                    <a:pt x="166" y="479"/>
                  </a:lnTo>
                  <a:lnTo>
                    <a:pt x="167" y="472"/>
                  </a:lnTo>
                  <a:lnTo>
                    <a:pt x="167" y="472"/>
                  </a:lnTo>
                  <a:lnTo>
                    <a:pt x="167" y="310"/>
                  </a:lnTo>
                  <a:lnTo>
                    <a:pt x="167" y="350"/>
                  </a:lnTo>
                  <a:lnTo>
                    <a:pt x="168" y="385"/>
                  </a:lnTo>
                  <a:lnTo>
                    <a:pt x="168" y="662"/>
                  </a:lnTo>
                  <a:lnTo>
                    <a:pt x="168" y="687"/>
                  </a:lnTo>
                  <a:lnTo>
                    <a:pt x="169" y="985"/>
                  </a:lnTo>
                  <a:lnTo>
                    <a:pt x="169" y="992"/>
                  </a:lnTo>
                  <a:lnTo>
                    <a:pt x="169" y="1006"/>
                  </a:lnTo>
                  <a:lnTo>
                    <a:pt x="169" y="973"/>
                  </a:lnTo>
                  <a:lnTo>
                    <a:pt x="170" y="953"/>
                  </a:lnTo>
                  <a:lnTo>
                    <a:pt x="170" y="523"/>
                  </a:lnTo>
                  <a:lnTo>
                    <a:pt x="170" y="491"/>
                  </a:lnTo>
                  <a:lnTo>
                    <a:pt x="171" y="276"/>
                  </a:lnTo>
                  <a:lnTo>
                    <a:pt x="171" y="274"/>
                  </a:lnTo>
                  <a:lnTo>
                    <a:pt x="171" y="192"/>
                  </a:lnTo>
                  <a:lnTo>
                    <a:pt x="172" y="183"/>
                  </a:lnTo>
                  <a:lnTo>
                    <a:pt x="172" y="118"/>
                  </a:lnTo>
                  <a:lnTo>
                    <a:pt x="172" y="114"/>
                  </a:lnTo>
                  <a:lnTo>
                    <a:pt x="173" y="93"/>
                  </a:lnTo>
                  <a:lnTo>
                    <a:pt x="173" y="97"/>
                  </a:lnTo>
                  <a:lnTo>
                    <a:pt x="173" y="102"/>
                  </a:lnTo>
                  <a:lnTo>
                    <a:pt x="174" y="192"/>
                  </a:lnTo>
                  <a:lnTo>
                    <a:pt x="174" y="204"/>
                  </a:lnTo>
                  <a:lnTo>
                    <a:pt x="174" y="334"/>
                  </a:lnTo>
                  <a:lnTo>
                    <a:pt x="175" y="343"/>
                  </a:lnTo>
                  <a:lnTo>
                    <a:pt x="175" y="424"/>
                  </a:lnTo>
                  <a:lnTo>
                    <a:pt x="175" y="428"/>
                  </a:lnTo>
                  <a:lnTo>
                    <a:pt x="176" y="452"/>
                  </a:lnTo>
                  <a:lnTo>
                    <a:pt x="176" y="450"/>
                  </a:lnTo>
                  <a:lnTo>
                    <a:pt x="176" y="452"/>
                  </a:lnTo>
                  <a:lnTo>
                    <a:pt x="176" y="456"/>
                  </a:lnTo>
                  <a:lnTo>
                    <a:pt x="176" y="449"/>
                  </a:lnTo>
                  <a:lnTo>
                    <a:pt x="176" y="449"/>
                  </a:lnTo>
                  <a:lnTo>
                    <a:pt x="177" y="450"/>
                  </a:lnTo>
                  <a:lnTo>
                    <a:pt x="177" y="451"/>
                  </a:lnTo>
                  <a:lnTo>
                    <a:pt x="177" y="444"/>
                  </a:lnTo>
                  <a:lnTo>
                    <a:pt x="177" y="446"/>
                  </a:lnTo>
                  <a:lnTo>
                    <a:pt x="177" y="443"/>
                  </a:lnTo>
                  <a:lnTo>
                    <a:pt x="177" y="441"/>
                  </a:lnTo>
                  <a:lnTo>
                    <a:pt x="178" y="448"/>
                  </a:lnTo>
                  <a:lnTo>
                    <a:pt x="178" y="446"/>
                  </a:lnTo>
                  <a:lnTo>
                    <a:pt x="178" y="446"/>
                  </a:lnTo>
                  <a:lnTo>
                    <a:pt x="178" y="459"/>
                  </a:lnTo>
                  <a:lnTo>
                    <a:pt x="179" y="459"/>
                  </a:lnTo>
                  <a:lnTo>
                    <a:pt x="179" y="470"/>
                  </a:lnTo>
                  <a:lnTo>
                    <a:pt x="179" y="470"/>
                  </a:lnTo>
                  <a:lnTo>
                    <a:pt x="179" y="469"/>
                  </a:lnTo>
                  <a:lnTo>
                    <a:pt x="180" y="476"/>
                  </a:lnTo>
                  <a:lnTo>
                    <a:pt x="180" y="473"/>
                  </a:lnTo>
                  <a:lnTo>
                    <a:pt x="180" y="473"/>
                  </a:lnTo>
                  <a:lnTo>
                    <a:pt x="181" y="479"/>
                  </a:lnTo>
                  <a:lnTo>
                    <a:pt x="181" y="479"/>
                  </a:lnTo>
                  <a:lnTo>
                    <a:pt x="181" y="476"/>
                  </a:lnTo>
                  <a:lnTo>
                    <a:pt x="181" y="482"/>
                  </a:lnTo>
                  <a:lnTo>
                    <a:pt x="181" y="478"/>
                  </a:lnTo>
                  <a:lnTo>
                    <a:pt x="182" y="476"/>
                  </a:lnTo>
                  <a:lnTo>
                    <a:pt x="182" y="481"/>
                  </a:lnTo>
                  <a:lnTo>
                    <a:pt x="182" y="478"/>
                  </a:lnTo>
                  <a:lnTo>
                    <a:pt x="182" y="479"/>
                  </a:lnTo>
                  <a:lnTo>
                    <a:pt x="182" y="482"/>
                  </a:lnTo>
                  <a:lnTo>
                    <a:pt x="183" y="474"/>
                  </a:lnTo>
                  <a:lnTo>
                    <a:pt x="183" y="476"/>
                  </a:lnTo>
                  <a:lnTo>
                    <a:pt x="183" y="473"/>
                  </a:lnTo>
                  <a:lnTo>
                    <a:pt x="183" y="295"/>
                  </a:lnTo>
                  <a:lnTo>
                    <a:pt x="183" y="450"/>
                  </a:lnTo>
                  <a:lnTo>
                    <a:pt x="183" y="463"/>
                  </a:lnTo>
                  <a:lnTo>
                    <a:pt x="184" y="858"/>
                  </a:lnTo>
                  <a:lnTo>
                    <a:pt x="184" y="889"/>
                  </a:lnTo>
                  <a:lnTo>
                    <a:pt x="185" y="1010"/>
                  </a:lnTo>
                  <a:lnTo>
                    <a:pt x="185" y="1010"/>
                  </a:lnTo>
                  <a:lnTo>
                    <a:pt x="185" y="1012"/>
                  </a:lnTo>
                  <a:lnTo>
                    <a:pt x="185" y="795"/>
                  </a:lnTo>
                  <a:lnTo>
                    <a:pt x="186" y="750"/>
                  </a:lnTo>
                  <a:lnTo>
                    <a:pt x="186" y="327"/>
                  </a:lnTo>
                  <a:lnTo>
                    <a:pt x="187" y="316"/>
                  </a:lnTo>
                  <a:lnTo>
                    <a:pt x="187" y="241"/>
                  </a:lnTo>
                  <a:lnTo>
                    <a:pt x="187" y="235"/>
                  </a:lnTo>
                  <a:lnTo>
                    <a:pt x="188" y="163"/>
                  </a:lnTo>
                  <a:lnTo>
                    <a:pt x="188" y="158"/>
                  </a:lnTo>
                  <a:lnTo>
                    <a:pt x="188" y="89"/>
                  </a:lnTo>
                  <a:lnTo>
                    <a:pt x="189" y="92"/>
                  </a:lnTo>
                  <a:lnTo>
                    <a:pt x="189" y="86"/>
                  </a:lnTo>
                  <a:lnTo>
                    <a:pt x="189" y="142"/>
                  </a:lnTo>
                  <a:lnTo>
                    <a:pt x="189" y="149"/>
                  </a:lnTo>
                  <a:lnTo>
                    <a:pt x="190" y="305"/>
                  </a:lnTo>
                  <a:lnTo>
                    <a:pt x="190" y="314"/>
                  </a:lnTo>
                  <a:lnTo>
                    <a:pt x="190" y="410"/>
                  </a:lnTo>
                  <a:lnTo>
                    <a:pt x="191" y="416"/>
                  </a:lnTo>
                  <a:lnTo>
                    <a:pt x="191" y="436"/>
                  </a:lnTo>
                  <a:lnTo>
                    <a:pt x="191" y="433"/>
                  </a:lnTo>
                  <a:lnTo>
                    <a:pt x="191" y="439"/>
                  </a:lnTo>
                  <a:lnTo>
                    <a:pt x="192" y="434"/>
                  </a:lnTo>
                  <a:lnTo>
                    <a:pt x="192" y="433"/>
                  </a:lnTo>
                  <a:lnTo>
                    <a:pt x="192" y="437"/>
                  </a:lnTo>
                  <a:lnTo>
                    <a:pt x="192" y="432"/>
                  </a:lnTo>
                  <a:lnTo>
                    <a:pt x="193" y="437"/>
                  </a:lnTo>
                  <a:lnTo>
                    <a:pt x="193" y="437"/>
                  </a:lnTo>
                  <a:lnTo>
                    <a:pt x="193" y="447"/>
                  </a:lnTo>
                  <a:lnTo>
                    <a:pt x="193" y="446"/>
                  </a:lnTo>
                  <a:lnTo>
                    <a:pt x="194" y="446"/>
                  </a:lnTo>
                  <a:lnTo>
                    <a:pt x="194" y="459"/>
                  </a:lnTo>
                  <a:lnTo>
                    <a:pt x="194" y="459"/>
                  </a:lnTo>
                  <a:lnTo>
                    <a:pt x="194" y="461"/>
                  </a:lnTo>
                  <a:lnTo>
                    <a:pt x="194" y="459"/>
                  </a:lnTo>
                  <a:lnTo>
                    <a:pt x="195" y="470"/>
                  </a:lnTo>
                  <a:lnTo>
                    <a:pt x="195" y="467"/>
                  </a:lnTo>
                  <a:lnTo>
                    <a:pt x="195" y="465"/>
                  </a:lnTo>
                  <a:lnTo>
                    <a:pt x="195" y="472"/>
                  </a:lnTo>
                  <a:lnTo>
                    <a:pt x="195" y="469"/>
                  </a:lnTo>
                  <a:lnTo>
                    <a:pt x="196" y="468"/>
                  </a:lnTo>
                  <a:lnTo>
                    <a:pt x="196" y="473"/>
                  </a:lnTo>
                  <a:lnTo>
                    <a:pt x="196" y="473"/>
                  </a:lnTo>
                  <a:lnTo>
                    <a:pt x="196" y="470"/>
                  </a:lnTo>
                  <a:lnTo>
                    <a:pt x="197" y="476"/>
                  </a:lnTo>
                  <a:lnTo>
                    <a:pt x="197" y="472"/>
                  </a:lnTo>
                  <a:lnTo>
                    <a:pt x="197" y="472"/>
                  </a:lnTo>
                  <a:lnTo>
                    <a:pt x="197" y="476"/>
                  </a:lnTo>
                  <a:lnTo>
                    <a:pt x="197" y="470"/>
                  </a:lnTo>
                  <a:lnTo>
                    <a:pt x="197" y="472"/>
                  </a:lnTo>
                  <a:lnTo>
                    <a:pt x="198" y="470"/>
                  </a:lnTo>
                  <a:lnTo>
                    <a:pt x="198" y="475"/>
                  </a:lnTo>
                  <a:lnTo>
                    <a:pt x="198" y="279"/>
                  </a:lnTo>
                  <a:lnTo>
                    <a:pt x="198" y="311"/>
                  </a:lnTo>
                  <a:lnTo>
                    <a:pt x="199" y="620"/>
                  </a:lnTo>
                  <a:lnTo>
                    <a:pt x="199" y="656"/>
                  </a:lnTo>
                  <a:lnTo>
                    <a:pt x="200" y="974"/>
                  </a:lnTo>
                  <a:lnTo>
                    <a:pt x="200" y="986"/>
                  </a:lnTo>
                  <a:lnTo>
                    <a:pt x="200" y="1006"/>
                  </a:lnTo>
                  <a:lnTo>
                    <a:pt x="200" y="983"/>
                  </a:lnTo>
                  <a:lnTo>
                    <a:pt x="200" y="967"/>
                  </a:lnTo>
                  <a:lnTo>
                    <a:pt x="201" y="472"/>
                  </a:lnTo>
                  <a:lnTo>
                    <a:pt x="201" y="437"/>
                  </a:lnTo>
                  <a:lnTo>
                    <a:pt x="202" y="262"/>
                  </a:lnTo>
                  <a:lnTo>
                    <a:pt x="202" y="259"/>
                  </a:lnTo>
                  <a:lnTo>
                    <a:pt x="202" y="190"/>
                  </a:lnTo>
                  <a:lnTo>
                    <a:pt x="203" y="183"/>
                  </a:lnTo>
                  <a:lnTo>
                    <a:pt x="203" y="112"/>
                  </a:lnTo>
                  <a:lnTo>
                    <a:pt x="203" y="110"/>
                  </a:lnTo>
                  <a:lnTo>
                    <a:pt x="203" y="94"/>
                  </a:lnTo>
                  <a:lnTo>
                    <a:pt x="204" y="113"/>
                  </a:lnTo>
                  <a:lnTo>
                    <a:pt x="204" y="122"/>
                  </a:lnTo>
                  <a:lnTo>
                    <a:pt x="204" y="269"/>
                  </a:lnTo>
                  <a:lnTo>
                    <a:pt x="204" y="280"/>
                  </a:lnTo>
                  <a:lnTo>
                    <a:pt x="205" y="390"/>
                  </a:lnTo>
                  <a:lnTo>
                    <a:pt x="205" y="398"/>
                  </a:lnTo>
                  <a:lnTo>
                    <a:pt x="206" y="429"/>
                  </a:lnTo>
                  <a:lnTo>
                    <a:pt x="206" y="429"/>
                  </a:lnTo>
                  <a:lnTo>
                    <a:pt x="206" y="427"/>
                  </a:lnTo>
                  <a:lnTo>
                    <a:pt x="206" y="433"/>
                  </a:lnTo>
                  <a:lnTo>
                    <a:pt x="207" y="428"/>
                  </a:lnTo>
                  <a:lnTo>
                    <a:pt x="207" y="429"/>
                  </a:lnTo>
                  <a:lnTo>
                    <a:pt x="207" y="427"/>
                  </a:lnTo>
                  <a:lnTo>
                    <a:pt x="207" y="434"/>
                  </a:lnTo>
                  <a:lnTo>
                    <a:pt x="207" y="430"/>
                  </a:lnTo>
                  <a:lnTo>
                    <a:pt x="208" y="431"/>
                  </a:lnTo>
                  <a:lnTo>
                    <a:pt x="208" y="444"/>
                  </a:lnTo>
                  <a:lnTo>
                    <a:pt x="208" y="444"/>
                  </a:lnTo>
                  <a:lnTo>
                    <a:pt x="208" y="443"/>
                  </a:lnTo>
                  <a:lnTo>
                    <a:pt x="209" y="456"/>
                  </a:lnTo>
                  <a:lnTo>
                    <a:pt x="209" y="455"/>
                  </a:lnTo>
                  <a:lnTo>
                    <a:pt x="209" y="453"/>
                  </a:lnTo>
                  <a:lnTo>
                    <a:pt x="209" y="462"/>
                  </a:lnTo>
                  <a:lnTo>
                    <a:pt x="209" y="461"/>
                  </a:lnTo>
                  <a:lnTo>
                    <a:pt x="210" y="466"/>
                  </a:lnTo>
                  <a:lnTo>
                    <a:pt x="210" y="465"/>
                  </a:lnTo>
                  <a:lnTo>
                    <a:pt x="210" y="465"/>
                  </a:lnTo>
                  <a:lnTo>
                    <a:pt x="211" y="463"/>
                  </a:lnTo>
                  <a:lnTo>
                    <a:pt x="211" y="469"/>
                  </a:lnTo>
                  <a:lnTo>
                    <a:pt x="211" y="465"/>
                  </a:lnTo>
                  <a:lnTo>
                    <a:pt x="211" y="466"/>
                  </a:lnTo>
                  <a:lnTo>
                    <a:pt x="211" y="469"/>
                  </a:lnTo>
                  <a:lnTo>
                    <a:pt x="211" y="465"/>
                  </a:lnTo>
                  <a:lnTo>
                    <a:pt x="211" y="468"/>
                  </a:lnTo>
                  <a:lnTo>
                    <a:pt x="212" y="470"/>
                  </a:lnTo>
                  <a:lnTo>
                    <a:pt x="212" y="467"/>
                  </a:lnTo>
                  <a:lnTo>
                    <a:pt x="212" y="472"/>
                  </a:lnTo>
                  <a:lnTo>
                    <a:pt x="212" y="468"/>
                  </a:lnTo>
                  <a:lnTo>
                    <a:pt x="213" y="467"/>
                  </a:lnTo>
                  <a:lnTo>
                    <a:pt x="213" y="280"/>
                  </a:lnTo>
                  <a:lnTo>
                    <a:pt x="213" y="402"/>
                  </a:lnTo>
                  <a:lnTo>
                    <a:pt x="213" y="414"/>
                  </a:lnTo>
                  <a:lnTo>
                    <a:pt x="214" y="797"/>
                  </a:lnTo>
                  <a:lnTo>
                    <a:pt x="214" y="836"/>
                  </a:lnTo>
                  <a:lnTo>
                    <a:pt x="214" y="1000"/>
                  </a:lnTo>
                  <a:lnTo>
                    <a:pt x="214" y="1000"/>
                  </a:lnTo>
                  <a:lnTo>
                    <a:pt x="215" y="999"/>
                  </a:lnTo>
                  <a:lnTo>
                    <a:pt x="215" y="685"/>
                  </a:lnTo>
                  <a:lnTo>
                    <a:pt x="215" y="640"/>
                  </a:lnTo>
                  <a:lnTo>
                    <a:pt x="216" y="289"/>
                  </a:lnTo>
                  <a:lnTo>
                    <a:pt x="216" y="282"/>
                  </a:lnTo>
                  <a:lnTo>
                    <a:pt x="216" y="207"/>
                  </a:lnTo>
                  <a:lnTo>
                    <a:pt x="217" y="199"/>
                  </a:lnTo>
                  <a:lnTo>
                    <a:pt x="217" y="122"/>
                  </a:lnTo>
                  <a:lnTo>
                    <a:pt x="217" y="115"/>
                  </a:lnTo>
                  <a:lnTo>
                    <a:pt x="218" y="77"/>
                  </a:lnTo>
                  <a:lnTo>
                    <a:pt x="218" y="80"/>
                  </a:lnTo>
                  <a:lnTo>
                    <a:pt x="218" y="80"/>
                  </a:lnTo>
                  <a:lnTo>
                    <a:pt x="219" y="200"/>
                  </a:lnTo>
                  <a:lnTo>
                    <a:pt x="219" y="215"/>
                  </a:lnTo>
                  <a:lnTo>
                    <a:pt x="219" y="355"/>
                  </a:lnTo>
                  <a:lnTo>
                    <a:pt x="220" y="366"/>
                  </a:lnTo>
                  <a:lnTo>
                    <a:pt x="220" y="420"/>
                  </a:lnTo>
                  <a:lnTo>
                    <a:pt x="220" y="420"/>
                  </a:lnTo>
                  <a:lnTo>
                    <a:pt x="221" y="431"/>
                  </a:lnTo>
                  <a:lnTo>
                    <a:pt x="221" y="428"/>
                  </a:lnTo>
                  <a:lnTo>
                    <a:pt x="221" y="428"/>
                  </a:lnTo>
                  <a:lnTo>
                    <a:pt x="221" y="434"/>
                  </a:lnTo>
                  <a:lnTo>
                    <a:pt x="221" y="426"/>
                  </a:lnTo>
                  <a:lnTo>
                    <a:pt x="221" y="427"/>
                  </a:lnTo>
                  <a:lnTo>
                    <a:pt x="222" y="430"/>
                  </a:lnTo>
                  <a:lnTo>
                    <a:pt x="222" y="426"/>
                  </a:lnTo>
                  <a:lnTo>
                    <a:pt x="222" y="436"/>
                  </a:lnTo>
                  <a:lnTo>
                    <a:pt x="222" y="436"/>
                  </a:lnTo>
                  <a:lnTo>
                    <a:pt x="222" y="435"/>
                  </a:lnTo>
                  <a:lnTo>
                    <a:pt x="222" y="434"/>
                  </a:lnTo>
                  <a:lnTo>
                    <a:pt x="223" y="446"/>
                  </a:lnTo>
                  <a:lnTo>
                    <a:pt x="223" y="446"/>
                  </a:lnTo>
                  <a:lnTo>
                    <a:pt x="223" y="456"/>
                  </a:lnTo>
                  <a:lnTo>
                    <a:pt x="224" y="455"/>
                  </a:lnTo>
                  <a:lnTo>
                    <a:pt x="224" y="453"/>
                  </a:lnTo>
                  <a:lnTo>
                    <a:pt x="224" y="460"/>
                  </a:lnTo>
                  <a:lnTo>
                    <a:pt x="224" y="457"/>
                  </a:lnTo>
                  <a:lnTo>
                    <a:pt x="224" y="457"/>
                  </a:lnTo>
                  <a:lnTo>
                    <a:pt x="224" y="457"/>
                  </a:lnTo>
                  <a:lnTo>
                    <a:pt x="225" y="463"/>
                  </a:lnTo>
                  <a:lnTo>
                    <a:pt x="225" y="459"/>
                  </a:lnTo>
                  <a:lnTo>
                    <a:pt x="225" y="461"/>
                  </a:lnTo>
                  <a:lnTo>
                    <a:pt x="225" y="460"/>
                  </a:lnTo>
                  <a:lnTo>
                    <a:pt x="226" y="465"/>
                  </a:lnTo>
                  <a:lnTo>
                    <a:pt x="226" y="465"/>
                  </a:lnTo>
                  <a:lnTo>
                    <a:pt x="226" y="466"/>
                  </a:lnTo>
                  <a:lnTo>
                    <a:pt x="226" y="462"/>
                  </a:lnTo>
                  <a:lnTo>
                    <a:pt x="226" y="467"/>
                  </a:lnTo>
                  <a:lnTo>
                    <a:pt x="226" y="465"/>
                  </a:lnTo>
                  <a:lnTo>
                    <a:pt x="226" y="463"/>
                  </a:lnTo>
                  <a:lnTo>
                    <a:pt x="227" y="466"/>
                  </a:lnTo>
                  <a:lnTo>
                    <a:pt x="227" y="265"/>
                  </a:lnTo>
                  <a:lnTo>
                    <a:pt x="227" y="303"/>
                  </a:lnTo>
                  <a:lnTo>
                    <a:pt x="228" y="675"/>
                  </a:lnTo>
                  <a:lnTo>
                    <a:pt x="228" y="703"/>
                  </a:lnTo>
                  <a:lnTo>
                    <a:pt x="228" y="990"/>
                  </a:lnTo>
                  <a:lnTo>
                    <a:pt x="229" y="992"/>
                  </a:lnTo>
                  <a:lnTo>
                    <a:pt x="229" y="1000"/>
                  </a:lnTo>
                  <a:lnTo>
                    <a:pt x="229" y="860"/>
                  </a:lnTo>
                  <a:lnTo>
                    <a:pt x="229" y="820"/>
                  </a:lnTo>
                  <a:lnTo>
                    <a:pt x="230" y="321"/>
                  </a:lnTo>
                  <a:lnTo>
                    <a:pt x="230" y="306"/>
                  </a:lnTo>
                  <a:lnTo>
                    <a:pt x="230" y="216"/>
                  </a:lnTo>
                  <a:lnTo>
                    <a:pt x="230" y="214"/>
                  </a:lnTo>
                  <a:lnTo>
                    <a:pt x="231" y="131"/>
                  </a:lnTo>
                  <a:lnTo>
                    <a:pt x="232" y="126"/>
                  </a:lnTo>
                  <a:lnTo>
                    <a:pt x="232" y="81"/>
                  </a:lnTo>
                  <a:lnTo>
                    <a:pt x="232" y="81"/>
                  </a:lnTo>
                  <a:lnTo>
                    <a:pt x="232" y="80"/>
                  </a:lnTo>
                  <a:lnTo>
                    <a:pt x="233" y="171"/>
                  </a:lnTo>
                  <a:lnTo>
                    <a:pt x="233" y="184"/>
                  </a:lnTo>
                  <a:lnTo>
                    <a:pt x="233" y="336"/>
                  </a:lnTo>
                  <a:lnTo>
                    <a:pt x="234" y="345"/>
                  </a:lnTo>
                  <a:lnTo>
                    <a:pt x="234" y="417"/>
                  </a:lnTo>
                  <a:lnTo>
                    <a:pt x="234" y="416"/>
                  </a:lnTo>
                  <a:lnTo>
                    <a:pt x="235" y="432"/>
                  </a:lnTo>
                  <a:lnTo>
                    <a:pt x="235" y="428"/>
                  </a:lnTo>
                  <a:lnTo>
                    <a:pt x="235" y="430"/>
                  </a:lnTo>
                  <a:lnTo>
                    <a:pt x="235" y="429"/>
                  </a:lnTo>
                  <a:lnTo>
                    <a:pt x="235" y="433"/>
                  </a:lnTo>
                  <a:lnTo>
                    <a:pt x="235" y="431"/>
                  </a:lnTo>
                  <a:lnTo>
                    <a:pt x="236" y="431"/>
                  </a:lnTo>
                  <a:lnTo>
                    <a:pt x="236" y="430"/>
                  </a:lnTo>
                  <a:lnTo>
                    <a:pt x="236" y="435"/>
                  </a:lnTo>
                  <a:lnTo>
                    <a:pt x="236" y="432"/>
                  </a:lnTo>
                  <a:lnTo>
                    <a:pt x="236" y="433"/>
                  </a:lnTo>
                  <a:lnTo>
                    <a:pt x="236" y="438"/>
                  </a:lnTo>
                  <a:lnTo>
                    <a:pt x="236" y="431"/>
                  </a:lnTo>
                  <a:lnTo>
                    <a:pt x="237" y="433"/>
                  </a:lnTo>
                  <a:lnTo>
                    <a:pt x="237" y="437"/>
                  </a:lnTo>
                  <a:lnTo>
                    <a:pt x="237" y="436"/>
                  </a:lnTo>
                  <a:lnTo>
                    <a:pt x="237" y="457"/>
                  </a:lnTo>
                  <a:lnTo>
                    <a:pt x="238" y="456"/>
                  </a:lnTo>
                  <a:lnTo>
                    <a:pt x="238" y="455"/>
                  </a:lnTo>
                  <a:lnTo>
                    <a:pt x="238" y="470"/>
                  </a:lnTo>
                  <a:lnTo>
                    <a:pt x="238" y="465"/>
                  </a:lnTo>
                  <a:lnTo>
                    <a:pt x="239" y="463"/>
                  </a:lnTo>
                  <a:lnTo>
                    <a:pt x="239" y="462"/>
                  </a:lnTo>
                  <a:lnTo>
                    <a:pt x="239" y="467"/>
                  </a:lnTo>
                  <a:lnTo>
                    <a:pt x="239" y="465"/>
                  </a:lnTo>
                  <a:lnTo>
                    <a:pt x="239" y="468"/>
                  </a:lnTo>
                  <a:lnTo>
                    <a:pt x="239" y="469"/>
                  </a:lnTo>
                  <a:lnTo>
                    <a:pt x="240" y="465"/>
                  </a:lnTo>
                  <a:lnTo>
                    <a:pt x="240" y="467"/>
                  </a:lnTo>
                  <a:lnTo>
                    <a:pt x="240" y="466"/>
                  </a:lnTo>
                  <a:lnTo>
                    <a:pt x="240" y="470"/>
                  </a:lnTo>
                  <a:lnTo>
                    <a:pt x="240" y="465"/>
                  </a:lnTo>
                  <a:lnTo>
                    <a:pt x="241" y="467"/>
                  </a:lnTo>
                  <a:lnTo>
                    <a:pt x="241" y="470"/>
                  </a:lnTo>
                  <a:lnTo>
                    <a:pt x="241" y="455"/>
                  </a:lnTo>
                  <a:lnTo>
                    <a:pt x="241" y="439"/>
                  </a:lnTo>
                  <a:lnTo>
                    <a:pt x="241" y="291"/>
                  </a:lnTo>
                  <a:lnTo>
                    <a:pt x="242" y="479"/>
                  </a:lnTo>
                  <a:lnTo>
                    <a:pt x="242" y="507"/>
                  </a:lnTo>
                  <a:lnTo>
                    <a:pt x="242" y="902"/>
                  </a:lnTo>
                  <a:lnTo>
                    <a:pt x="243" y="915"/>
                  </a:lnTo>
                  <a:lnTo>
                    <a:pt x="243" y="993"/>
                  </a:lnTo>
                  <a:lnTo>
                    <a:pt x="243" y="991"/>
                  </a:lnTo>
                  <a:lnTo>
                    <a:pt x="243" y="986"/>
                  </a:lnTo>
                  <a:lnTo>
                    <a:pt x="244" y="582"/>
                  </a:lnTo>
                  <a:lnTo>
                    <a:pt x="244" y="547"/>
                  </a:lnTo>
                  <a:lnTo>
                    <a:pt x="245" y="267"/>
                  </a:lnTo>
                  <a:lnTo>
                    <a:pt x="245" y="260"/>
                  </a:lnTo>
                  <a:lnTo>
                    <a:pt x="245" y="170"/>
                  </a:lnTo>
                  <a:lnTo>
                    <a:pt x="246" y="161"/>
                  </a:lnTo>
                  <a:lnTo>
                    <a:pt x="246" y="70"/>
                  </a:lnTo>
                  <a:lnTo>
                    <a:pt x="246" y="67"/>
                  </a:lnTo>
                  <a:lnTo>
                    <a:pt x="246" y="51"/>
                  </a:lnTo>
                  <a:lnTo>
                    <a:pt x="247" y="65"/>
                  </a:lnTo>
                  <a:lnTo>
                    <a:pt x="247" y="70"/>
                  </a:lnTo>
                  <a:lnTo>
                    <a:pt x="247" y="196"/>
                  </a:lnTo>
                  <a:lnTo>
                    <a:pt x="247" y="203"/>
                  </a:lnTo>
                  <a:lnTo>
                    <a:pt x="248" y="342"/>
                  </a:lnTo>
                  <a:lnTo>
                    <a:pt x="248" y="349"/>
                  </a:lnTo>
                  <a:lnTo>
                    <a:pt x="249" y="418"/>
                  </a:lnTo>
                  <a:lnTo>
                    <a:pt x="249" y="420"/>
                  </a:lnTo>
                  <a:lnTo>
                    <a:pt x="249" y="437"/>
                  </a:lnTo>
                  <a:lnTo>
                    <a:pt x="249" y="437"/>
                  </a:lnTo>
                  <a:lnTo>
                    <a:pt x="250" y="436"/>
                  </a:lnTo>
                  <a:lnTo>
                    <a:pt x="250" y="439"/>
                  </a:lnTo>
                  <a:lnTo>
                    <a:pt x="250" y="435"/>
                  </a:lnTo>
                  <a:lnTo>
                    <a:pt x="250" y="437"/>
                  </a:lnTo>
                  <a:lnTo>
                    <a:pt x="250" y="437"/>
                  </a:lnTo>
                  <a:lnTo>
                    <a:pt x="250" y="439"/>
                  </a:lnTo>
                  <a:lnTo>
                    <a:pt x="251" y="431"/>
                  </a:lnTo>
                  <a:lnTo>
                    <a:pt x="251" y="434"/>
                  </a:lnTo>
                  <a:lnTo>
                    <a:pt x="251" y="435"/>
                  </a:lnTo>
                  <a:lnTo>
                    <a:pt x="251" y="431"/>
                  </a:lnTo>
                  <a:lnTo>
                    <a:pt x="252" y="440"/>
                  </a:lnTo>
                  <a:lnTo>
                    <a:pt x="252" y="438"/>
                  </a:lnTo>
                  <a:lnTo>
                    <a:pt x="252" y="436"/>
                  </a:lnTo>
                  <a:lnTo>
                    <a:pt x="252" y="448"/>
                  </a:lnTo>
                  <a:lnTo>
                    <a:pt x="252" y="446"/>
                  </a:lnTo>
                  <a:lnTo>
                    <a:pt x="252" y="448"/>
                  </a:lnTo>
                  <a:lnTo>
                    <a:pt x="253" y="459"/>
                  </a:lnTo>
                  <a:lnTo>
                    <a:pt x="253" y="459"/>
                  </a:lnTo>
                  <a:lnTo>
                    <a:pt x="254" y="465"/>
                  </a:lnTo>
                  <a:lnTo>
                    <a:pt x="254" y="462"/>
                  </a:lnTo>
                  <a:lnTo>
                    <a:pt x="254" y="462"/>
                  </a:lnTo>
                  <a:lnTo>
                    <a:pt x="254" y="466"/>
                  </a:lnTo>
                  <a:lnTo>
                    <a:pt x="254" y="459"/>
                  </a:lnTo>
                  <a:lnTo>
                    <a:pt x="254" y="460"/>
                  </a:lnTo>
                  <a:lnTo>
                    <a:pt x="255" y="460"/>
                  </a:lnTo>
                  <a:lnTo>
                    <a:pt x="255" y="455"/>
                  </a:lnTo>
                  <a:lnTo>
                    <a:pt x="255" y="462"/>
                  </a:lnTo>
                  <a:lnTo>
                    <a:pt x="255" y="461"/>
                  </a:lnTo>
                  <a:lnTo>
                    <a:pt x="255" y="459"/>
                  </a:lnTo>
                  <a:lnTo>
                    <a:pt x="256" y="474"/>
                  </a:lnTo>
                  <a:lnTo>
                    <a:pt x="256" y="470"/>
                  </a:lnTo>
                  <a:lnTo>
                    <a:pt x="256" y="466"/>
                  </a:lnTo>
                  <a:lnTo>
                    <a:pt x="256" y="282"/>
                  </a:lnTo>
                  <a:lnTo>
                    <a:pt x="256" y="436"/>
                  </a:lnTo>
                  <a:lnTo>
                    <a:pt x="256" y="454"/>
                  </a:lnTo>
                  <a:lnTo>
                    <a:pt x="257" y="862"/>
                  </a:lnTo>
                  <a:lnTo>
                    <a:pt x="258" y="880"/>
                  </a:lnTo>
                  <a:lnTo>
                    <a:pt x="258" y="991"/>
                  </a:lnTo>
                  <a:lnTo>
                    <a:pt x="258" y="992"/>
                  </a:lnTo>
                  <a:lnTo>
                    <a:pt x="258" y="993"/>
                  </a:lnTo>
                  <a:lnTo>
                    <a:pt x="259" y="668"/>
                  </a:lnTo>
                  <a:lnTo>
                    <a:pt x="259" y="622"/>
                  </a:lnTo>
                  <a:lnTo>
                    <a:pt x="259" y="304"/>
                  </a:lnTo>
                  <a:lnTo>
                    <a:pt x="260" y="293"/>
                  </a:lnTo>
                  <a:lnTo>
                    <a:pt x="260" y="209"/>
                  </a:lnTo>
                  <a:lnTo>
                    <a:pt x="260" y="202"/>
                  </a:lnTo>
                  <a:lnTo>
                    <a:pt x="261" y="120"/>
                  </a:lnTo>
                  <a:lnTo>
                    <a:pt x="261" y="115"/>
                  </a:lnTo>
                  <a:lnTo>
                    <a:pt x="261" y="84"/>
                  </a:lnTo>
                  <a:lnTo>
                    <a:pt x="261" y="93"/>
                  </a:lnTo>
                  <a:lnTo>
                    <a:pt x="262" y="100"/>
                  </a:lnTo>
                  <a:lnTo>
                    <a:pt x="262" y="222"/>
                  </a:lnTo>
                  <a:lnTo>
                    <a:pt x="262" y="234"/>
                  </a:lnTo>
                  <a:lnTo>
                    <a:pt x="263" y="360"/>
                  </a:lnTo>
                  <a:lnTo>
                    <a:pt x="263" y="366"/>
                  </a:lnTo>
                  <a:lnTo>
                    <a:pt x="263" y="422"/>
                  </a:lnTo>
                  <a:lnTo>
                    <a:pt x="264" y="424"/>
                  </a:lnTo>
                  <a:lnTo>
                    <a:pt x="264" y="444"/>
                  </a:lnTo>
                  <a:lnTo>
                    <a:pt x="265" y="444"/>
                  </a:lnTo>
                  <a:lnTo>
                    <a:pt x="265" y="441"/>
                  </a:lnTo>
                  <a:lnTo>
                    <a:pt x="265" y="447"/>
                  </a:lnTo>
                  <a:lnTo>
                    <a:pt x="265" y="444"/>
                  </a:lnTo>
                  <a:lnTo>
                    <a:pt x="265" y="442"/>
                  </a:lnTo>
                  <a:lnTo>
                    <a:pt x="266" y="436"/>
                  </a:lnTo>
                  <a:lnTo>
                    <a:pt x="266" y="437"/>
                  </a:lnTo>
                  <a:lnTo>
                    <a:pt x="266" y="438"/>
                  </a:lnTo>
                  <a:lnTo>
                    <a:pt x="266" y="436"/>
                  </a:lnTo>
                  <a:lnTo>
                    <a:pt x="266" y="443"/>
                  </a:lnTo>
                  <a:lnTo>
                    <a:pt x="266" y="442"/>
                  </a:lnTo>
                  <a:lnTo>
                    <a:pt x="267" y="443"/>
                  </a:lnTo>
                  <a:lnTo>
                    <a:pt x="267" y="441"/>
                  </a:lnTo>
                  <a:lnTo>
                    <a:pt x="267" y="453"/>
                  </a:lnTo>
                  <a:lnTo>
                    <a:pt x="267" y="451"/>
                  </a:lnTo>
                  <a:lnTo>
                    <a:pt x="267" y="451"/>
                  </a:lnTo>
                  <a:lnTo>
                    <a:pt x="268" y="461"/>
                  </a:lnTo>
                  <a:lnTo>
                    <a:pt x="268" y="460"/>
                  </a:lnTo>
                  <a:lnTo>
                    <a:pt x="268" y="461"/>
                  </a:lnTo>
                  <a:lnTo>
                    <a:pt x="268" y="467"/>
                  </a:lnTo>
                  <a:lnTo>
                    <a:pt x="268" y="467"/>
                  </a:lnTo>
                  <a:lnTo>
                    <a:pt x="269" y="467"/>
                  </a:lnTo>
                  <a:lnTo>
                    <a:pt x="269" y="465"/>
                  </a:lnTo>
                  <a:lnTo>
                    <a:pt x="269" y="472"/>
                  </a:lnTo>
                  <a:lnTo>
                    <a:pt x="269" y="470"/>
                  </a:lnTo>
                  <a:lnTo>
                    <a:pt x="269" y="469"/>
                  </a:lnTo>
                  <a:lnTo>
                    <a:pt x="269" y="468"/>
                  </a:lnTo>
                  <a:lnTo>
                    <a:pt x="270" y="474"/>
                  </a:lnTo>
                  <a:lnTo>
                    <a:pt x="270" y="472"/>
                  </a:lnTo>
                  <a:lnTo>
                    <a:pt x="270" y="472"/>
                  </a:lnTo>
                  <a:lnTo>
                    <a:pt x="270" y="474"/>
                  </a:lnTo>
                  <a:lnTo>
                    <a:pt x="271" y="465"/>
                  </a:lnTo>
                  <a:lnTo>
                    <a:pt x="271" y="465"/>
                  </a:lnTo>
                  <a:lnTo>
                    <a:pt x="271" y="460"/>
                  </a:lnTo>
                  <a:lnTo>
                    <a:pt x="271" y="284"/>
                  </a:lnTo>
                  <a:lnTo>
                    <a:pt x="271" y="391"/>
                  </a:lnTo>
                  <a:lnTo>
                    <a:pt x="272" y="401"/>
                  </a:lnTo>
                  <a:lnTo>
                    <a:pt x="272" y="767"/>
                  </a:lnTo>
                  <a:lnTo>
                    <a:pt x="272" y="796"/>
                  </a:lnTo>
                  <a:lnTo>
                    <a:pt x="273" y="1000"/>
                  </a:lnTo>
                  <a:lnTo>
                    <a:pt x="273" y="1000"/>
                  </a:lnTo>
                  <a:lnTo>
                    <a:pt x="273" y="1001"/>
                  </a:lnTo>
                  <a:lnTo>
                    <a:pt x="273" y="843"/>
                  </a:lnTo>
                  <a:lnTo>
                    <a:pt x="273" y="808"/>
                  </a:lnTo>
                  <a:lnTo>
                    <a:pt x="274" y="352"/>
                  </a:lnTo>
                  <a:lnTo>
                    <a:pt x="274" y="337"/>
                  </a:lnTo>
                  <a:lnTo>
                    <a:pt x="275" y="239"/>
                  </a:lnTo>
                  <a:lnTo>
                    <a:pt x="275" y="230"/>
                  </a:lnTo>
                  <a:lnTo>
                    <a:pt x="275" y="150"/>
                  </a:lnTo>
                  <a:lnTo>
                    <a:pt x="276" y="149"/>
                  </a:lnTo>
                  <a:lnTo>
                    <a:pt x="276" y="92"/>
                  </a:lnTo>
                  <a:lnTo>
                    <a:pt x="276" y="93"/>
                  </a:lnTo>
                  <a:lnTo>
                    <a:pt x="276" y="89"/>
                  </a:lnTo>
                  <a:lnTo>
                    <a:pt x="277" y="146"/>
                  </a:lnTo>
                  <a:lnTo>
                    <a:pt x="277" y="155"/>
                  </a:lnTo>
                  <a:lnTo>
                    <a:pt x="278" y="293"/>
                  </a:lnTo>
                  <a:lnTo>
                    <a:pt x="278" y="304"/>
                  </a:lnTo>
                  <a:lnTo>
                    <a:pt x="278" y="406"/>
                  </a:lnTo>
                  <a:lnTo>
                    <a:pt x="279" y="407"/>
                  </a:lnTo>
                  <a:lnTo>
                    <a:pt x="279" y="442"/>
                  </a:lnTo>
                  <a:lnTo>
                    <a:pt x="279" y="439"/>
                  </a:lnTo>
                  <a:lnTo>
                    <a:pt x="279" y="441"/>
                  </a:lnTo>
                  <a:lnTo>
                    <a:pt x="279" y="446"/>
                  </a:lnTo>
                  <a:lnTo>
                    <a:pt x="279" y="440"/>
                  </a:lnTo>
                  <a:lnTo>
                    <a:pt x="280" y="442"/>
                  </a:lnTo>
                  <a:lnTo>
                    <a:pt x="280" y="443"/>
                  </a:lnTo>
                  <a:lnTo>
                    <a:pt x="280" y="434"/>
                  </a:lnTo>
                  <a:lnTo>
                    <a:pt x="280" y="441"/>
                  </a:lnTo>
                  <a:lnTo>
                    <a:pt x="281" y="437"/>
                  </a:lnTo>
                  <a:lnTo>
                    <a:pt x="281" y="435"/>
                  </a:lnTo>
                  <a:lnTo>
                    <a:pt x="281" y="443"/>
                  </a:lnTo>
                  <a:lnTo>
                    <a:pt x="281" y="441"/>
                  </a:lnTo>
                  <a:lnTo>
                    <a:pt x="281" y="440"/>
                  </a:lnTo>
                  <a:lnTo>
                    <a:pt x="282" y="456"/>
                  </a:lnTo>
                  <a:lnTo>
                    <a:pt x="282" y="455"/>
                  </a:lnTo>
                  <a:lnTo>
                    <a:pt x="282" y="455"/>
                  </a:lnTo>
                  <a:lnTo>
                    <a:pt x="282" y="466"/>
                  </a:lnTo>
                  <a:lnTo>
                    <a:pt x="282" y="465"/>
                  </a:lnTo>
                  <a:lnTo>
                    <a:pt x="283" y="465"/>
                  </a:lnTo>
                  <a:lnTo>
                    <a:pt x="283" y="472"/>
                  </a:lnTo>
                  <a:lnTo>
                    <a:pt x="283" y="472"/>
                  </a:lnTo>
                  <a:lnTo>
                    <a:pt x="284" y="470"/>
                  </a:lnTo>
                  <a:lnTo>
                    <a:pt x="284" y="476"/>
                  </a:lnTo>
                  <a:lnTo>
                    <a:pt x="284" y="475"/>
                  </a:lnTo>
                  <a:lnTo>
                    <a:pt x="284" y="472"/>
                  </a:lnTo>
                  <a:lnTo>
                    <a:pt x="284" y="478"/>
                  </a:lnTo>
                  <a:lnTo>
                    <a:pt x="285" y="475"/>
                  </a:lnTo>
                  <a:lnTo>
                    <a:pt x="285" y="475"/>
                  </a:lnTo>
                  <a:lnTo>
                    <a:pt x="285" y="479"/>
                  </a:lnTo>
                  <a:lnTo>
                    <a:pt x="285" y="473"/>
                  </a:lnTo>
                  <a:lnTo>
                    <a:pt x="285" y="478"/>
                  </a:lnTo>
                  <a:lnTo>
                    <a:pt x="286" y="478"/>
                  </a:lnTo>
                  <a:lnTo>
                    <a:pt x="286" y="307"/>
                  </a:lnTo>
                  <a:lnTo>
                    <a:pt x="286" y="312"/>
                  </a:lnTo>
                  <a:lnTo>
                    <a:pt x="287" y="631"/>
                  </a:lnTo>
                  <a:lnTo>
                    <a:pt x="287" y="668"/>
                  </a:lnTo>
                  <a:lnTo>
                    <a:pt x="287" y="986"/>
                  </a:lnTo>
                  <a:lnTo>
                    <a:pt x="288" y="991"/>
                  </a:lnTo>
                  <a:lnTo>
                    <a:pt x="288" y="1006"/>
                  </a:lnTo>
                  <a:lnTo>
                    <a:pt x="288" y="975"/>
                  </a:lnTo>
                  <a:lnTo>
                    <a:pt x="288" y="960"/>
                  </a:lnTo>
                  <a:lnTo>
                    <a:pt x="289" y="528"/>
                  </a:lnTo>
                  <a:lnTo>
                    <a:pt x="289" y="495"/>
                  </a:lnTo>
                  <a:lnTo>
                    <a:pt x="289" y="286"/>
                  </a:lnTo>
                  <a:lnTo>
                    <a:pt x="290" y="282"/>
                  </a:lnTo>
                  <a:lnTo>
                    <a:pt x="290" y="215"/>
                  </a:lnTo>
                  <a:lnTo>
                    <a:pt x="290" y="208"/>
                  </a:lnTo>
                  <a:lnTo>
                    <a:pt x="291" y="125"/>
                  </a:lnTo>
                  <a:lnTo>
                    <a:pt x="291" y="122"/>
                  </a:lnTo>
                  <a:lnTo>
                    <a:pt x="292" y="92"/>
                  </a:lnTo>
                  <a:lnTo>
                    <a:pt x="292" y="97"/>
                  </a:lnTo>
                  <a:lnTo>
                    <a:pt x="292" y="99"/>
                  </a:lnTo>
                  <a:lnTo>
                    <a:pt x="292" y="97"/>
                  </a:lnTo>
                  <a:lnTo>
                    <a:pt x="292" y="173"/>
                  </a:lnTo>
                  <a:lnTo>
                    <a:pt x="293" y="181"/>
                  </a:lnTo>
                  <a:lnTo>
                    <a:pt x="293" y="319"/>
                  </a:lnTo>
                  <a:lnTo>
                    <a:pt x="293" y="331"/>
                  </a:lnTo>
                  <a:lnTo>
                    <a:pt x="294" y="414"/>
                  </a:lnTo>
                  <a:lnTo>
                    <a:pt x="294" y="418"/>
                  </a:lnTo>
                  <a:lnTo>
                    <a:pt x="294" y="442"/>
                  </a:lnTo>
                  <a:lnTo>
                    <a:pt x="294" y="441"/>
                  </a:lnTo>
                  <a:lnTo>
                    <a:pt x="294" y="440"/>
                  </a:lnTo>
                  <a:lnTo>
                    <a:pt x="295" y="439"/>
                  </a:lnTo>
                  <a:lnTo>
                    <a:pt x="295" y="446"/>
                  </a:lnTo>
                  <a:lnTo>
                    <a:pt x="295" y="440"/>
                  </a:lnTo>
                  <a:lnTo>
                    <a:pt x="295" y="441"/>
                  </a:lnTo>
                  <a:lnTo>
                    <a:pt x="295" y="442"/>
                  </a:lnTo>
                  <a:lnTo>
                    <a:pt x="295" y="437"/>
                  </a:lnTo>
                  <a:lnTo>
                    <a:pt x="296" y="442"/>
                  </a:lnTo>
                  <a:lnTo>
                    <a:pt x="296" y="439"/>
                  </a:lnTo>
                  <a:lnTo>
                    <a:pt x="296" y="437"/>
                  </a:lnTo>
                  <a:lnTo>
                    <a:pt x="297" y="447"/>
                  </a:lnTo>
                  <a:lnTo>
                    <a:pt x="297" y="444"/>
                  </a:lnTo>
                  <a:lnTo>
                    <a:pt x="297" y="446"/>
                  </a:lnTo>
                  <a:lnTo>
                    <a:pt x="297" y="446"/>
                  </a:lnTo>
                  <a:lnTo>
                    <a:pt x="297" y="457"/>
                  </a:lnTo>
                  <a:lnTo>
                    <a:pt x="298" y="459"/>
                  </a:lnTo>
                  <a:lnTo>
                    <a:pt x="298" y="457"/>
                  </a:lnTo>
                  <a:lnTo>
                    <a:pt x="298" y="466"/>
                  </a:lnTo>
                  <a:lnTo>
                    <a:pt x="298" y="465"/>
                  </a:lnTo>
                  <a:lnTo>
                    <a:pt x="298" y="467"/>
                  </a:lnTo>
                  <a:lnTo>
                    <a:pt x="298" y="463"/>
                  </a:lnTo>
                  <a:lnTo>
                    <a:pt x="299" y="472"/>
                  </a:lnTo>
                  <a:lnTo>
                    <a:pt x="299" y="469"/>
                  </a:lnTo>
                  <a:lnTo>
                    <a:pt x="299" y="468"/>
                  </a:lnTo>
                  <a:lnTo>
                    <a:pt x="299" y="473"/>
                  </a:lnTo>
                  <a:lnTo>
                    <a:pt x="299" y="467"/>
                  </a:lnTo>
                  <a:lnTo>
                    <a:pt x="299" y="472"/>
                  </a:lnTo>
                  <a:lnTo>
                    <a:pt x="299" y="474"/>
                  </a:lnTo>
                  <a:lnTo>
                    <a:pt x="300" y="470"/>
                  </a:lnTo>
                  <a:lnTo>
                    <a:pt x="300" y="475"/>
                  </a:lnTo>
                  <a:lnTo>
                    <a:pt x="300" y="470"/>
                  </a:lnTo>
                  <a:lnTo>
                    <a:pt x="300" y="470"/>
                  </a:lnTo>
                  <a:lnTo>
                    <a:pt x="300" y="476"/>
                  </a:lnTo>
                  <a:lnTo>
                    <a:pt x="301" y="475"/>
                  </a:lnTo>
                  <a:lnTo>
                    <a:pt x="301" y="476"/>
                  </a:lnTo>
                  <a:lnTo>
                    <a:pt x="301" y="465"/>
                  </a:lnTo>
                  <a:lnTo>
                    <a:pt x="302" y="452"/>
                  </a:lnTo>
                  <a:lnTo>
                    <a:pt x="302" y="288"/>
                  </a:lnTo>
                  <a:lnTo>
                    <a:pt x="302" y="487"/>
                  </a:lnTo>
                  <a:lnTo>
                    <a:pt x="302" y="510"/>
                  </a:lnTo>
                  <a:lnTo>
                    <a:pt x="303" y="902"/>
                  </a:lnTo>
                  <a:lnTo>
                    <a:pt x="303" y="917"/>
                  </a:lnTo>
                  <a:lnTo>
                    <a:pt x="304" y="999"/>
                  </a:lnTo>
                  <a:lnTo>
                    <a:pt x="304" y="998"/>
                  </a:lnTo>
                  <a:lnTo>
                    <a:pt x="304" y="997"/>
                  </a:lnTo>
                  <a:lnTo>
                    <a:pt x="304" y="618"/>
                  </a:lnTo>
                  <a:lnTo>
                    <a:pt x="305" y="581"/>
                  </a:lnTo>
                  <a:lnTo>
                    <a:pt x="305" y="301"/>
                  </a:lnTo>
                  <a:lnTo>
                    <a:pt x="305" y="297"/>
                  </a:lnTo>
                  <a:lnTo>
                    <a:pt x="306" y="227"/>
                  </a:lnTo>
                  <a:lnTo>
                    <a:pt x="306" y="219"/>
                  </a:lnTo>
                  <a:lnTo>
                    <a:pt x="306" y="145"/>
                  </a:lnTo>
                  <a:lnTo>
                    <a:pt x="307" y="141"/>
                  </a:lnTo>
                  <a:lnTo>
                    <a:pt x="307" y="100"/>
                  </a:lnTo>
                  <a:lnTo>
                    <a:pt x="307" y="102"/>
                  </a:lnTo>
                  <a:lnTo>
                    <a:pt x="307" y="102"/>
                  </a:lnTo>
                  <a:lnTo>
                    <a:pt x="308" y="176"/>
                  </a:lnTo>
                  <a:lnTo>
                    <a:pt x="308" y="188"/>
                  </a:lnTo>
                  <a:lnTo>
                    <a:pt x="308" y="346"/>
                  </a:lnTo>
                  <a:lnTo>
                    <a:pt x="309" y="356"/>
                  </a:lnTo>
                  <a:lnTo>
                    <a:pt x="309" y="422"/>
                  </a:lnTo>
                  <a:lnTo>
                    <a:pt x="310" y="423"/>
                  </a:lnTo>
                  <a:lnTo>
                    <a:pt x="310" y="436"/>
                  </a:lnTo>
                  <a:lnTo>
                    <a:pt x="310" y="433"/>
                  </a:lnTo>
                  <a:lnTo>
                    <a:pt x="310" y="431"/>
                  </a:lnTo>
                  <a:lnTo>
                    <a:pt x="310" y="435"/>
                  </a:lnTo>
                  <a:lnTo>
                    <a:pt x="311" y="432"/>
                  </a:lnTo>
                  <a:lnTo>
                    <a:pt x="311" y="434"/>
                  </a:lnTo>
                  <a:lnTo>
                    <a:pt x="311" y="433"/>
                  </a:lnTo>
                  <a:lnTo>
                    <a:pt x="311" y="441"/>
                  </a:lnTo>
                  <a:lnTo>
                    <a:pt x="311" y="442"/>
                  </a:lnTo>
                  <a:lnTo>
                    <a:pt x="312" y="439"/>
                  </a:lnTo>
                  <a:lnTo>
                    <a:pt x="312" y="450"/>
                  </a:lnTo>
                  <a:lnTo>
                    <a:pt x="312" y="450"/>
                  </a:lnTo>
                  <a:lnTo>
                    <a:pt x="312" y="450"/>
                  </a:lnTo>
                  <a:lnTo>
                    <a:pt x="313" y="461"/>
                  </a:lnTo>
                  <a:lnTo>
                    <a:pt x="313" y="463"/>
                  </a:lnTo>
                  <a:lnTo>
                    <a:pt x="313" y="460"/>
                  </a:lnTo>
                  <a:lnTo>
                    <a:pt x="313" y="466"/>
                  </a:lnTo>
                  <a:lnTo>
                    <a:pt x="313" y="465"/>
                  </a:lnTo>
                  <a:lnTo>
                    <a:pt x="314" y="465"/>
                  </a:lnTo>
                  <a:lnTo>
                    <a:pt x="314" y="465"/>
                  </a:lnTo>
                  <a:lnTo>
                    <a:pt x="314" y="472"/>
                  </a:lnTo>
                  <a:lnTo>
                    <a:pt x="314" y="468"/>
                  </a:lnTo>
                  <a:lnTo>
                    <a:pt x="314" y="469"/>
                  </a:lnTo>
                  <a:lnTo>
                    <a:pt x="315" y="472"/>
                  </a:lnTo>
                  <a:lnTo>
                    <a:pt x="315" y="470"/>
                  </a:lnTo>
                  <a:lnTo>
                    <a:pt x="315" y="473"/>
                  </a:lnTo>
                  <a:lnTo>
                    <a:pt x="316" y="467"/>
                  </a:lnTo>
                  <a:lnTo>
                    <a:pt x="316" y="472"/>
                  </a:lnTo>
                  <a:lnTo>
                    <a:pt x="316" y="470"/>
                  </a:lnTo>
                  <a:lnTo>
                    <a:pt x="316" y="472"/>
                  </a:lnTo>
                  <a:lnTo>
                    <a:pt x="316" y="456"/>
                  </a:lnTo>
                  <a:lnTo>
                    <a:pt x="316" y="439"/>
                  </a:lnTo>
                  <a:lnTo>
                    <a:pt x="317" y="278"/>
                  </a:lnTo>
                  <a:lnTo>
                    <a:pt x="317" y="510"/>
                  </a:lnTo>
                  <a:lnTo>
                    <a:pt x="317" y="545"/>
                  </a:lnTo>
                  <a:lnTo>
                    <a:pt x="318" y="916"/>
                  </a:lnTo>
                  <a:lnTo>
                    <a:pt x="318" y="932"/>
                  </a:lnTo>
                  <a:lnTo>
                    <a:pt x="318" y="990"/>
                  </a:lnTo>
                  <a:lnTo>
                    <a:pt x="318" y="983"/>
                  </a:lnTo>
                  <a:lnTo>
                    <a:pt x="319" y="980"/>
                  </a:lnTo>
                  <a:lnTo>
                    <a:pt x="319" y="560"/>
                  </a:lnTo>
                  <a:lnTo>
                    <a:pt x="319" y="522"/>
                  </a:lnTo>
                  <a:lnTo>
                    <a:pt x="320" y="286"/>
                  </a:lnTo>
                  <a:lnTo>
                    <a:pt x="320" y="280"/>
                  </a:lnTo>
                  <a:lnTo>
                    <a:pt x="320" y="211"/>
                  </a:lnTo>
                  <a:lnTo>
                    <a:pt x="320" y="209"/>
                  </a:lnTo>
                  <a:lnTo>
                    <a:pt x="321" y="124"/>
                  </a:lnTo>
                  <a:lnTo>
                    <a:pt x="321" y="116"/>
                  </a:lnTo>
                  <a:lnTo>
                    <a:pt x="322" y="96"/>
                  </a:lnTo>
                  <a:lnTo>
                    <a:pt x="322" y="105"/>
                  </a:lnTo>
                  <a:lnTo>
                    <a:pt x="322" y="113"/>
                  </a:lnTo>
                  <a:lnTo>
                    <a:pt x="323" y="254"/>
                  </a:lnTo>
                  <a:lnTo>
                    <a:pt x="323" y="264"/>
                  </a:lnTo>
                  <a:lnTo>
                    <a:pt x="323" y="388"/>
                  </a:lnTo>
                  <a:lnTo>
                    <a:pt x="324" y="390"/>
                  </a:lnTo>
                  <a:lnTo>
                    <a:pt x="324" y="425"/>
                  </a:lnTo>
                  <a:lnTo>
                    <a:pt x="324" y="423"/>
                  </a:lnTo>
                  <a:lnTo>
                    <a:pt x="324" y="424"/>
                  </a:lnTo>
                  <a:lnTo>
                    <a:pt x="325" y="429"/>
                  </a:lnTo>
                  <a:lnTo>
                    <a:pt x="325" y="427"/>
                  </a:lnTo>
                  <a:lnTo>
                    <a:pt x="325" y="429"/>
                  </a:lnTo>
                  <a:lnTo>
                    <a:pt x="325" y="424"/>
                  </a:lnTo>
                  <a:lnTo>
                    <a:pt x="325" y="430"/>
                  </a:lnTo>
                  <a:lnTo>
                    <a:pt x="325" y="429"/>
                  </a:lnTo>
                  <a:lnTo>
                    <a:pt x="326" y="428"/>
                  </a:lnTo>
                  <a:lnTo>
                    <a:pt x="326" y="441"/>
                  </a:lnTo>
                  <a:lnTo>
                    <a:pt x="326" y="438"/>
                  </a:lnTo>
                  <a:lnTo>
                    <a:pt x="326" y="444"/>
                  </a:lnTo>
                  <a:lnTo>
                    <a:pt x="327" y="456"/>
                  </a:lnTo>
                  <a:lnTo>
                    <a:pt x="327" y="454"/>
                  </a:lnTo>
                  <a:lnTo>
                    <a:pt x="327" y="452"/>
                  </a:lnTo>
                  <a:lnTo>
                    <a:pt x="327" y="462"/>
                  </a:lnTo>
                  <a:lnTo>
                    <a:pt x="327" y="459"/>
                  </a:lnTo>
                  <a:lnTo>
                    <a:pt x="328" y="459"/>
                  </a:lnTo>
                  <a:lnTo>
                    <a:pt x="328" y="465"/>
                  </a:lnTo>
                  <a:lnTo>
                    <a:pt x="328" y="461"/>
                  </a:lnTo>
                  <a:lnTo>
                    <a:pt x="329" y="463"/>
                  </a:lnTo>
                  <a:lnTo>
                    <a:pt x="329" y="463"/>
                  </a:lnTo>
                  <a:lnTo>
                    <a:pt x="329" y="468"/>
                  </a:lnTo>
                  <a:lnTo>
                    <a:pt x="329" y="467"/>
                  </a:lnTo>
                  <a:lnTo>
                    <a:pt x="329" y="466"/>
                  </a:lnTo>
                  <a:lnTo>
                    <a:pt x="330" y="463"/>
                  </a:lnTo>
                  <a:lnTo>
                    <a:pt x="330" y="469"/>
                  </a:lnTo>
                  <a:lnTo>
                    <a:pt x="330" y="463"/>
                  </a:lnTo>
                  <a:lnTo>
                    <a:pt x="330" y="465"/>
                  </a:lnTo>
                  <a:lnTo>
                    <a:pt x="330" y="470"/>
                  </a:lnTo>
                  <a:lnTo>
                    <a:pt x="330" y="457"/>
                  </a:lnTo>
                  <a:lnTo>
                    <a:pt x="331" y="449"/>
                  </a:lnTo>
                  <a:lnTo>
                    <a:pt x="331" y="288"/>
                  </a:lnTo>
                  <a:lnTo>
                    <a:pt x="331" y="493"/>
                  </a:lnTo>
                  <a:lnTo>
                    <a:pt x="331" y="526"/>
                  </a:lnTo>
                  <a:lnTo>
                    <a:pt x="332" y="922"/>
                  </a:lnTo>
                  <a:lnTo>
                    <a:pt x="332" y="938"/>
                  </a:lnTo>
                  <a:lnTo>
                    <a:pt x="332" y="989"/>
                  </a:lnTo>
                  <a:lnTo>
                    <a:pt x="332" y="978"/>
                  </a:lnTo>
                  <a:lnTo>
                    <a:pt x="333" y="970"/>
                  </a:lnTo>
                  <a:lnTo>
                    <a:pt x="333" y="491"/>
                  </a:lnTo>
                  <a:lnTo>
                    <a:pt x="333" y="452"/>
                  </a:lnTo>
                  <a:lnTo>
                    <a:pt x="334" y="263"/>
                  </a:lnTo>
                  <a:lnTo>
                    <a:pt x="334" y="259"/>
                  </a:lnTo>
                  <a:lnTo>
                    <a:pt x="334" y="260"/>
                  </a:lnTo>
                  <a:lnTo>
                    <a:pt x="334" y="193"/>
                  </a:lnTo>
                  <a:lnTo>
                    <a:pt x="335" y="184"/>
                  </a:lnTo>
                  <a:lnTo>
                    <a:pt x="335" y="110"/>
                  </a:lnTo>
                  <a:lnTo>
                    <a:pt x="336" y="105"/>
                  </a:lnTo>
                  <a:lnTo>
                    <a:pt x="336" y="94"/>
                  </a:lnTo>
                  <a:lnTo>
                    <a:pt x="336" y="116"/>
                  </a:lnTo>
                  <a:lnTo>
                    <a:pt x="336" y="123"/>
                  </a:lnTo>
                  <a:lnTo>
                    <a:pt x="337" y="255"/>
                  </a:lnTo>
                  <a:lnTo>
                    <a:pt x="337" y="267"/>
                  </a:lnTo>
                  <a:lnTo>
                    <a:pt x="337" y="383"/>
                  </a:lnTo>
                  <a:lnTo>
                    <a:pt x="337" y="387"/>
                  </a:lnTo>
                  <a:lnTo>
                    <a:pt x="338" y="431"/>
                  </a:lnTo>
                  <a:lnTo>
                    <a:pt x="338" y="433"/>
                  </a:lnTo>
                  <a:lnTo>
                    <a:pt x="338" y="431"/>
                  </a:lnTo>
                  <a:lnTo>
                    <a:pt x="338" y="434"/>
                  </a:lnTo>
                  <a:lnTo>
                    <a:pt x="339" y="433"/>
                  </a:lnTo>
                  <a:lnTo>
                    <a:pt x="339" y="433"/>
                  </a:lnTo>
                  <a:lnTo>
                    <a:pt x="339" y="431"/>
                  </a:lnTo>
                  <a:lnTo>
                    <a:pt x="339" y="437"/>
                  </a:lnTo>
                  <a:lnTo>
                    <a:pt x="339" y="431"/>
                  </a:lnTo>
                  <a:lnTo>
                    <a:pt x="340" y="435"/>
                  </a:lnTo>
                  <a:lnTo>
                    <a:pt x="340" y="443"/>
                  </a:lnTo>
                  <a:lnTo>
                    <a:pt x="340" y="446"/>
                  </a:lnTo>
                  <a:lnTo>
                    <a:pt x="340" y="444"/>
                  </a:lnTo>
                  <a:lnTo>
                    <a:pt x="341" y="454"/>
                  </a:lnTo>
                  <a:lnTo>
                    <a:pt x="341" y="454"/>
                  </a:lnTo>
                  <a:lnTo>
                    <a:pt x="341" y="455"/>
                  </a:lnTo>
                  <a:lnTo>
                    <a:pt x="341" y="454"/>
                  </a:lnTo>
                  <a:lnTo>
                    <a:pt x="342" y="463"/>
                  </a:lnTo>
                  <a:lnTo>
                    <a:pt x="342" y="463"/>
                  </a:lnTo>
                  <a:lnTo>
                    <a:pt x="342" y="463"/>
                  </a:lnTo>
                  <a:lnTo>
                    <a:pt x="342" y="470"/>
                  </a:lnTo>
                  <a:lnTo>
                    <a:pt x="343" y="470"/>
                  </a:lnTo>
                  <a:lnTo>
                    <a:pt x="343" y="468"/>
                  </a:lnTo>
                  <a:lnTo>
                    <a:pt x="343" y="472"/>
                  </a:lnTo>
                  <a:lnTo>
                    <a:pt x="343" y="469"/>
                  </a:lnTo>
                  <a:lnTo>
                    <a:pt x="343" y="468"/>
                  </a:lnTo>
                  <a:lnTo>
                    <a:pt x="343" y="472"/>
                  </a:lnTo>
                  <a:lnTo>
                    <a:pt x="344" y="472"/>
                  </a:lnTo>
                  <a:lnTo>
                    <a:pt x="344" y="473"/>
                  </a:lnTo>
                  <a:lnTo>
                    <a:pt x="344" y="470"/>
                  </a:lnTo>
                  <a:lnTo>
                    <a:pt x="344" y="475"/>
                  </a:lnTo>
                  <a:lnTo>
                    <a:pt x="344" y="472"/>
                  </a:lnTo>
                  <a:lnTo>
                    <a:pt x="345" y="470"/>
                  </a:lnTo>
                  <a:lnTo>
                    <a:pt x="345" y="303"/>
                  </a:lnTo>
                  <a:lnTo>
                    <a:pt x="345" y="425"/>
                  </a:lnTo>
                  <a:lnTo>
                    <a:pt x="345" y="439"/>
                  </a:lnTo>
                  <a:lnTo>
                    <a:pt x="346" y="839"/>
                  </a:lnTo>
                  <a:lnTo>
                    <a:pt x="346" y="875"/>
                  </a:lnTo>
                  <a:lnTo>
                    <a:pt x="346" y="990"/>
                  </a:lnTo>
                  <a:lnTo>
                    <a:pt x="346" y="987"/>
                  </a:lnTo>
                  <a:lnTo>
                    <a:pt x="347" y="981"/>
                  </a:lnTo>
                  <a:lnTo>
                    <a:pt x="347" y="578"/>
                  </a:lnTo>
                  <a:lnTo>
                    <a:pt x="347" y="542"/>
                  </a:lnTo>
                  <a:lnTo>
                    <a:pt x="348" y="285"/>
                  </a:lnTo>
                  <a:lnTo>
                    <a:pt x="348" y="280"/>
                  </a:lnTo>
                  <a:lnTo>
                    <a:pt x="349" y="204"/>
                  </a:lnTo>
                  <a:lnTo>
                    <a:pt x="349" y="196"/>
                  </a:lnTo>
                  <a:lnTo>
                    <a:pt x="349" y="136"/>
                  </a:lnTo>
                  <a:lnTo>
                    <a:pt x="350" y="133"/>
                  </a:lnTo>
                  <a:lnTo>
                    <a:pt x="350" y="111"/>
                  </a:lnTo>
                  <a:lnTo>
                    <a:pt x="350" y="120"/>
                  </a:lnTo>
                  <a:lnTo>
                    <a:pt x="350" y="125"/>
                  </a:lnTo>
                  <a:lnTo>
                    <a:pt x="351" y="238"/>
                  </a:lnTo>
                  <a:lnTo>
                    <a:pt x="351" y="245"/>
                  </a:lnTo>
                  <a:lnTo>
                    <a:pt x="351" y="380"/>
                  </a:lnTo>
                  <a:lnTo>
                    <a:pt x="352" y="387"/>
                  </a:lnTo>
                  <a:lnTo>
                    <a:pt x="352" y="437"/>
                  </a:lnTo>
                  <a:lnTo>
                    <a:pt x="352" y="439"/>
                  </a:lnTo>
                  <a:lnTo>
                    <a:pt x="352" y="437"/>
                  </a:lnTo>
                  <a:lnTo>
                    <a:pt x="353" y="446"/>
                  </a:lnTo>
                  <a:lnTo>
                    <a:pt x="353" y="441"/>
                  </a:lnTo>
                  <a:lnTo>
                    <a:pt x="353" y="440"/>
                  </a:lnTo>
                  <a:lnTo>
                    <a:pt x="353" y="446"/>
                  </a:lnTo>
                  <a:lnTo>
                    <a:pt x="353" y="442"/>
                  </a:lnTo>
                  <a:lnTo>
                    <a:pt x="354" y="442"/>
                  </a:lnTo>
                  <a:lnTo>
                    <a:pt x="354" y="440"/>
                  </a:lnTo>
                  <a:lnTo>
                    <a:pt x="354" y="449"/>
                  </a:lnTo>
                  <a:lnTo>
                    <a:pt x="354" y="448"/>
                  </a:lnTo>
                  <a:lnTo>
                    <a:pt x="355" y="446"/>
                  </a:lnTo>
                  <a:lnTo>
                    <a:pt x="355" y="456"/>
                  </a:lnTo>
                  <a:lnTo>
                    <a:pt x="355" y="455"/>
                  </a:lnTo>
                  <a:lnTo>
                    <a:pt x="355" y="454"/>
                  </a:lnTo>
                  <a:lnTo>
                    <a:pt x="356" y="467"/>
                  </a:lnTo>
                  <a:lnTo>
                    <a:pt x="356" y="467"/>
                  </a:lnTo>
                  <a:lnTo>
                    <a:pt x="356" y="470"/>
                  </a:lnTo>
                  <a:lnTo>
                    <a:pt x="356" y="466"/>
                  </a:lnTo>
                  <a:lnTo>
                    <a:pt x="356" y="472"/>
                  </a:lnTo>
                  <a:lnTo>
                    <a:pt x="356" y="470"/>
                  </a:lnTo>
                  <a:lnTo>
                    <a:pt x="357" y="470"/>
                  </a:lnTo>
                  <a:lnTo>
                    <a:pt x="357" y="478"/>
                  </a:lnTo>
                  <a:lnTo>
                    <a:pt x="357" y="476"/>
                  </a:lnTo>
                  <a:lnTo>
                    <a:pt x="357" y="473"/>
                  </a:lnTo>
                  <a:lnTo>
                    <a:pt x="357" y="478"/>
                  </a:lnTo>
                  <a:lnTo>
                    <a:pt x="358" y="478"/>
                  </a:lnTo>
                  <a:lnTo>
                    <a:pt x="358" y="478"/>
                  </a:lnTo>
                  <a:lnTo>
                    <a:pt x="358" y="479"/>
                  </a:lnTo>
                  <a:lnTo>
                    <a:pt x="358" y="474"/>
                  </a:lnTo>
                  <a:lnTo>
                    <a:pt x="358" y="479"/>
                  </a:lnTo>
                  <a:lnTo>
                    <a:pt x="358" y="476"/>
                  </a:lnTo>
                  <a:lnTo>
                    <a:pt x="359" y="478"/>
                  </a:lnTo>
                  <a:lnTo>
                    <a:pt x="359" y="398"/>
                  </a:lnTo>
                  <a:lnTo>
                    <a:pt x="359" y="334"/>
                  </a:lnTo>
                  <a:lnTo>
                    <a:pt x="359" y="315"/>
                  </a:lnTo>
                  <a:lnTo>
                    <a:pt x="360" y="611"/>
                  </a:lnTo>
                  <a:lnTo>
                    <a:pt x="360" y="642"/>
                  </a:lnTo>
                  <a:lnTo>
                    <a:pt x="360" y="954"/>
                  </a:lnTo>
                  <a:lnTo>
                    <a:pt x="361" y="964"/>
                  </a:lnTo>
                  <a:lnTo>
                    <a:pt x="361" y="985"/>
                  </a:lnTo>
                  <a:lnTo>
                    <a:pt x="361" y="956"/>
                  </a:lnTo>
                  <a:lnTo>
                    <a:pt x="362" y="942"/>
                  </a:lnTo>
                  <a:lnTo>
                    <a:pt x="362" y="495"/>
                  </a:lnTo>
                  <a:lnTo>
                    <a:pt x="362" y="463"/>
                  </a:lnTo>
                  <a:lnTo>
                    <a:pt x="363" y="288"/>
                  </a:lnTo>
                  <a:lnTo>
                    <a:pt x="363" y="284"/>
                  </a:lnTo>
                  <a:lnTo>
                    <a:pt x="363" y="222"/>
                  </a:lnTo>
                  <a:lnTo>
                    <a:pt x="363" y="218"/>
                  </a:lnTo>
                  <a:lnTo>
                    <a:pt x="364" y="146"/>
                  </a:lnTo>
                  <a:lnTo>
                    <a:pt x="364" y="137"/>
                  </a:lnTo>
                  <a:lnTo>
                    <a:pt x="365" y="114"/>
                  </a:lnTo>
                  <a:lnTo>
                    <a:pt x="365" y="116"/>
                  </a:lnTo>
                  <a:lnTo>
                    <a:pt x="365" y="116"/>
                  </a:lnTo>
                  <a:lnTo>
                    <a:pt x="365" y="204"/>
                  </a:lnTo>
                  <a:lnTo>
                    <a:pt x="366" y="215"/>
                  </a:lnTo>
                  <a:lnTo>
                    <a:pt x="366" y="358"/>
                  </a:lnTo>
                  <a:lnTo>
                    <a:pt x="366" y="365"/>
                  </a:lnTo>
                  <a:lnTo>
                    <a:pt x="367" y="429"/>
                  </a:lnTo>
                  <a:lnTo>
                    <a:pt x="367" y="431"/>
                  </a:lnTo>
                  <a:lnTo>
                    <a:pt x="368" y="449"/>
                  </a:lnTo>
                  <a:lnTo>
                    <a:pt x="368" y="449"/>
                  </a:lnTo>
                  <a:lnTo>
                    <a:pt x="368" y="449"/>
                  </a:lnTo>
                  <a:lnTo>
                    <a:pt x="368" y="446"/>
                  </a:lnTo>
                  <a:lnTo>
                    <a:pt x="368" y="452"/>
                  </a:lnTo>
                  <a:lnTo>
                    <a:pt x="368" y="448"/>
                  </a:lnTo>
                  <a:lnTo>
                    <a:pt x="369" y="446"/>
                  </a:lnTo>
                  <a:lnTo>
                    <a:pt x="369" y="446"/>
                  </a:lnTo>
                  <a:lnTo>
                    <a:pt x="369" y="450"/>
                  </a:lnTo>
                  <a:lnTo>
                    <a:pt x="369" y="449"/>
                  </a:lnTo>
                  <a:lnTo>
                    <a:pt x="369" y="450"/>
                  </a:lnTo>
                  <a:lnTo>
                    <a:pt x="370" y="461"/>
                  </a:lnTo>
                  <a:lnTo>
                    <a:pt x="370" y="459"/>
                  </a:lnTo>
                  <a:lnTo>
                    <a:pt x="370" y="459"/>
                  </a:lnTo>
                  <a:lnTo>
                    <a:pt x="370" y="469"/>
                  </a:lnTo>
                  <a:lnTo>
                    <a:pt x="370" y="466"/>
                  </a:lnTo>
                  <a:lnTo>
                    <a:pt x="371" y="469"/>
                  </a:lnTo>
                  <a:lnTo>
                    <a:pt x="371" y="468"/>
                  </a:lnTo>
                  <a:lnTo>
                    <a:pt x="371" y="474"/>
                  </a:lnTo>
                  <a:lnTo>
                    <a:pt x="371" y="472"/>
                  </a:lnTo>
                  <a:lnTo>
                    <a:pt x="371" y="473"/>
                  </a:lnTo>
                  <a:lnTo>
                    <a:pt x="371" y="472"/>
                  </a:lnTo>
                  <a:lnTo>
                    <a:pt x="372" y="478"/>
                  </a:lnTo>
                  <a:lnTo>
                    <a:pt x="372" y="478"/>
                  </a:lnTo>
                  <a:lnTo>
                    <a:pt x="372" y="474"/>
                  </a:lnTo>
                  <a:lnTo>
                    <a:pt x="372" y="479"/>
                  </a:lnTo>
                  <a:lnTo>
                    <a:pt x="372" y="475"/>
                  </a:lnTo>
                  <a:lnTo>
                    <a:pt x="373" y="476"/>
                  </a:lnTo>
                  <a:lnTo>
                    <a:pt x="373" y="475"/>
                  </a:lnTo>
                  <a:lnTo>
                    <a:pt x="373" y="480"/>
                  </a:lnTo>
                  <a:lnTo>
                    <a:pt x="373" y="479"/>
                  </a:lnTo>
                  <a:lnTo>
                    <a:pt x="373" y="480"/>
                  </a:lnTo>
                  <a:lnTo>
                    <a:pt x="374" y="475"/>
                  </a:lnTo>
                  <a:lnTo>
                    <a:pt x="374" y="481"/>
                  </a:lnTo>
                  <a:lnTo>
                    <a:pt x="374" y="478"/>
                  </a:lnTo>
                  <a:lnTo>
                    <a:pt x="374" y="476"/>
                  </a:lnTo>
                  <a:lnTo>
                    <a:pt x="375" y="288"/>
                  </a:lnTo>
                  <a:lnTo>
                    <a:pt x="375" y="390"/>
                  </a:lnTo>
                  <a:lnTo>
                    <a:pt x="375" y="402"/>
                  </a:lnTo>
                  <a:lnTo>
                    <a:pt x="375" y="707"/>
                  </a:lnTo>
                  <a:lnTo>
                    <a:pt x="376" y="733"/>
                  </a:lnTo>
                  <a:lnTo>
                    <a:pt x="376" y="967"/>
                  </a:lnTo>
                  <a:lnTo>
                    <a:pt x="376" y="970"/>
                  </a:lnTo>
                  <a:lnTo>
                    <a:pt x="376" y="982"/>
                  </a:lnTo>
                  <a:lnTo>
                    <a:pt x="377" y="917"/>
                  </a:lnTo>
                  <a:lnTo>
                    <a:pt x="377" y="897"/>
                  </a:lnTo>
                  <a:lnTo>
                    <a:pt x="377" y="424"/>
                  </a:lnTo>
                  <a:lnTo>
                    <a:pt x="378" y="392"/>
                  </a:lnTo>
                  <a:lnTo>
                    <a:pt x="378" y="261"/>
                  </a:lnTo>
                  <a:lnTo>
                    <a:pt x="378" y="255"/>
                  </a:lnTo>
                  <a:lnTo>
                    <a:pt x="379" y="191"/>
                  </a:lnTo>
                  <a:lnTo>
                    <a:pt x="379" y="187"/>
                  </a:lnTo>
                  <a:lnTo>
                    <a:pt x="379" y="119"/>
                  </a:lnTo>
                  <a:lnTo>
                    <a:pt x="380" y="116"/>
                  </a:lnTo>
                  <a:lnTo>
                    <a:pt x="380" y="94"/>
                  </a:lnTo>
                  <a:lnTo>
                    <a:pt x="380" y="106"/>
                  </a:lnTo>
                  <a:lnTo>
                    <a:pt x="380" y="110"/>
                  </a:lnTo>
                  <a:lnTo>
                    <a:pt x="381" y="235"/>
                  </a:lnTo>
                  <a:lnTo>
                    <a:pt x="381" y="247"/>
                  </a:lnTo>
                  <a:lnTo>
                    <a:pt x="382" y="368"/>
                  </a:lnTo>
                  <a:lnTo>
                    <a:pt x="382" y="373"/>
                  </a:lnTo>
                  <a:lnTo>
                    <a:pt x="382" y="428"/>
                  </a:lnTo>
                  <a:lnTo>
                    <a:pt x="383" y="431"/>
                  </a:lnTo>
                  <a:lnTo>
                    <a:pt x="383" y="440"/>
                  </a:lnTo>
                  <a:lnTo>
                    <a:pt x="383" y="438"/>
                  </a:lnTo>
                  <a:lnTo>
                    <a:pt x="383" y="441"/>
                  </a:lnTo>
                  <a:lnTo>
                    <a:pt x="384" y="427"/>
                  </a:lnTo>
                  <a:lnTo>
                    <a:pt x="384" y="428"/>
                  </a:lnTo>
                  <a:lnTo>
                    <a:pt x="384" y="427"/>
                  </a:lnTo>
                  <a:lnTo>
                    <a:pt x="384" y="432"/>
                  </a:lnTo>
                  <a:lnTo>
                    <a:pt x="384" y="431"/>
                  </a:lnTo>
                  <a:lnTo>
                    <a:pt x="384" y="433"/>
                  </a:lnTo>
                  <a:lnTo>
                    <a:pt x="385" y="459"/>
                  </a:lnTo>
                  <a:lnTo>
                    <a:pt x="385" y="457"/>
                  </a:lnTo>
                  <a:lnTo>
                    <a:pt x="385" y="453"/>
                  </a:lnTo>
                  <a:lnTo>
                    <a:pt x="386" y="463"/>
                  </a:lnTo>
                  <a:lnTo>
                    <a:pt x="386" y="459"/>
                  </a:lnTo>
                  <a:lnTo>
                    <a:pt x="386" y="460"/>
                  </a:lnTo>
                  <a:lnTo>
                    <a:pt x="386" y="467"/>
                  </a:lnTo>
                  <a:lnTo>
                    <a:pt x="386" y="465"/>
                  </a:lnTo>
                  <a:lnTo>
                    <a:pt x="387" y="467"/>
                  </a:lnTo>
                  <a:lnTo>
                    <a:pt x="387" y="466"/>
                  </a:lnTo>
                  <a:lnTo>
                    <a:pt x="387" y="473"/>
                  </a:lnTo>
                  <a:lnTo>
                    <a:pt x="388" y="470"/>
                  </a:lnTo>
                  <a:lnTo>
                    <a:pt x="388" y="467"/>
                  </a:lnTo>
                  <a:lnTo>
                    <a:pt x="388" y="473"/>
                  </a:lnTo>
                  <a:lnTo>
                    <a:pt x="388" y="470"/>
                  </a:lnTo>
                  <a:lnTo>
                    <a:pt x="388" y="470"/>
                  </a:lnTo>
                  <a:lnTo>
                    <a:pt x="388" y="472"/>
                  </a:lnTo>
                  <a:lnTo>
                    <a:pt x="388" y="467"/>
                  </a:lnTo>
                  <a:lnTo>
                    <a:pt x="389" y="467"/>
                  </a:lnTo>
                  <a:lnTo>
                    <a:pt x="389" y="468"/>
                  </a:lnTo>
                  <a:lnTo>
                    <a:pt x="389" y="472"/>
                  </a:lnTo>
                  <a:lnTo>
                    <a:pt x="389" y="466"/>
                  </a:lnTo>
                  <a:lnTo>
                    <a:pt x="389" y="466"/>
                  </a:lnTo>
                  <a:lnTo>
                    <a:pt x="390" y="463"/>
                  </a:lnTo>
                  <a:lnTo>
                    <a:pt x="390" y="295"/>
                  </a:lnTo>
                  <a:lnTo>
                    <a:pt x="390" y="437"/>
                  </a:lnTo>
                  <a:lnTo>
                    <a:pt x="390" y="450"/>
                  </a:lnTo>
                  <a:lnTo>
                    <a:pt x="391" y="790"/>
                  </a:lnTo>
                  <a:lnTo>
                    <a:pt x="391" y="817"/>
                  </a:lnTo>
                  <a:lnTo>
                    <a:pt x="391" y="967"/>
                  </a:lnTo>
                  <a:lnTo>
                    <a:pt x="392" y="967"/>
                  </a:lnTo>
                  <a:lnTo>
                    <a:pt x="392" y="967"/>
                  </a:lnTo>
                  <a:lnTo>
                    <a:pt x="392" y="802"/>
                  </a:lnTo>
                  <a:lnTo>
                    <a:pt x="392" y="768"/>
                  </a:lnTo>
                  <a:lnTo>
                    <a:pt x="393" y="344"/>
                  </a:lnTo>
                  <a:lnTo>
                    <a:pt x="393" y="327"/>
                  </a:lnTo>
                  <a:lnTo>
                    <a:pt x="394" y="216"/>
                  </a:lnTo>
                  <a:lnTo>
                    <a:pt x="394" y="209"/>
                  </a:lnTo>
                  <a:lnTo>
                    <a:pt x="394" y="122"/>
                  </a:lnTo>
                  <a:lnTo>
                    <a:pt x="395" y="116"/>
                  </a:lnTo>
                  <a:lnTo>
                    <a:pt x="395" y="70"/>
                  </a:lnTo>
                  <a:lnTo>
                    <a:pt x="395" y="73"/>
                  </a:lnTo>
                  <a:lnTo>
                    <a:pt x="395" y="71"/>
                  </a:lnTo>
                  <a:lnTo>
                    <a:pt x="395" y="70"/>
                  </a:lnTo>
                  <a:lnTo>
                    <a:pt x="396" y="149"/>
                  </a:lnTo>
                  <a:lnTo>
                    <a:pt x="396" y="158"/>
                  </a:lnTo>
                  <a:lnTo>
                    <a:pt x="396" y="303"/>
                  </a:lnTo>
                  <a:lnTo>
                    <a:pt x="397" y="316"/>
                  </a:lnTo>
                  <a:lnTo>
                    <a:pt x="397" y="404"/>
                  </a:lnTo>
                  <a:lnTo>
                    <a:pt x="397" y="407"/>
                  </a:lnTo>
                  <a:lnTo>
                    <a:pt x="398" y="431"/>
                  </a:lnTo>
                  <a:lnTo>
                    <a:pt x="398" y="430"/>
                  </a:lnTo>
                  <a:lnTo>
                    <a:pt x="398" y="431"/>
                  </a:lnTo>
                  <a:lnTo>
                    <a:pt x="398" y="438"/>
                  </a:lnTo>
                  <a:lnTo>
                    <a:pt x="398" y="437"/>
                  </a:lnTo>
                  <a:lnTo>
                    <a:pt x="399" y="438"/>
                  </a:lnTo>
                  <a:lnTo>
                    <a:pt x="399" y="440"/>
                  </a:lnTo>
                  <a:lnTo>
                    <a:pt x="399" y="434"/>
                  </a:lnTo>
                  <a:lnTo>
                    <a:pt x="399" y="437"/>
                  </a:lnTo>
                  <a:lnTo>
                    <a:pt x="399" y="433"/>
                  </a:lnTo>
                  <a:lnTo>
                    <a:pt x="400" y="438"/>
                  </a:lnTo>
                  <a:lnTo>
                    <a:pt x="400" y="435"/>
                  </a:lnTo>
                  <a:lnTo>
                    <a:pt x="400" y="439"/>
                  </a:lnTo>
                  <a:lnTo>
                    <a:pt x="400" y="438"/>
                  </a:lnTo>
                  <a:lnTo>
                    <a:pt x="401" y="446"/>
                  </a:lnTo>
                  <a:lnTo>
                    <a:pt x="401" y="448"/>
                  </a:lnTo>
                  <a:lnTo>
                    <a:pt x="401" y="450"/>
                  </a:lnTo>
                  <a:lnTo>
                    <a:pt x="401" y="444"/>
                  </a:lnTo>
                  <a:lnTo>
                    <a:pt x="401" y="447"/>
                  </a:lnTo>
                  <a:lnTo>
                    <a:pt x="401" y="444"/>
                  </a:lnTo>
                  <a:lnTo>
                    <a:pt x="402" y="456"/>
                  </a:lnTo>
                  <a:lnTo>
                    <a:pt x="402" y="456"/>
                  </a:lnTo>
                  <a:lnTo>
                    <a:pt x="402" y="456"/>
                  </a:lnTo>
                  <a:lnTo>
                    <a:pt x="403" y="472"/>
                  </a:lnTo>
                  <a:lnTo>
                    <a:pt x="403" y="472"/>
                  </a:lnTo>
                  <a:lnTo>
                    <a:pt x="403" y="469"/>
                  </a:lnTo>
                  <a:lnTo>
                    <a:pt x="403" y="465"/>
                  </a:lnTo>
                  <a:lnTo>
                    <a:pt x="403" y="470"/>
                  </a:lnTo>
                  <a:lnTo>
                    <a:pt x="403" y="469"/>
                  </a:lnTo>
                  <a:lnTo>
                    <a:pt x="404" y="467"/>
                  </a:lnTo>
                  <a:lnTo>
                    <a:pt x="404" y="470"/>
                  </a:lnTo>
                  <a:lnTo>
                    <a:pt x="404" y="466"/>
                  </a:lnTo>
                  <a:lnTo>
                    <a:pt x="404" y="467"/>
                  </a:lnTo>
                  <a:lnTo>
                    <a:pt x="404" y="470"/>
                  </a:lnTo>
                  <a:lnTo>
                    <a:pt x="405" y="286"/>
                  </a:lnTo>
                  <a:lnTo>
                    <a:pt x="405" y="360"/>
                  </a:lnTo>
                  <a:lnTo>
                    <a:pt x="405" y="383"/>
                  </a:lnTo>
                  <a:lnTo>
                    <a:pt x="405" y="547"/>
                  </a:lnTo>
                  <a:lnTo>
                    <a:pt x="405" y="578"/>
                  </a:lnTo>
                  <a:lnTo>
                    <a:pt x="406" y="915"/>
                  </a:lnTo>
                  <a:lnTo>
                    <a:pt x="406" y="929"/>
                  </a:lnTo>
                  <a:lnTo>
                    <a:pt x="407" y="966"/>
                  </a:lnTo>
                  <a:lnTo>
                    <a:pt x="407" y="949"/>
                  </a:lnTo>
                  <a:lnTo>
                    <a:pt x="407" y="938"/>
                  </a:lnTo>
                  <a:lnTo>
                    <a:pt x="408" y="601"/>
                  </a:lnTo>
                  <a:lnTo>
                    <a:pt x="408" y="569"/>
                  </a:lnTo>
                  <a:lnTo>
                    <a:pt x="408" y="298"/>
                  </a:lnTo>
                  <a:lnTo>
                    <a:pt x="409" y="291"/>
                  </a:lnTo>
                  <a:lnTo>
                    <a:pt x="409" y="208"/>
                  </a:lnTo>
                  <a:lnTo>
                    <a:pt x="409" y="197"/>
                  </a:lnTo>
                  <a:lnTo>
                    <a:pt x="410" y="116"/>
                  </a:lnTo>
                  <a:lnTo>
                    <a:pt x="410" y="110"/>
                  </a:lnTo>
                  <a:lnTo>
                    <a:pt x="410" y="78"/>
                  </a:lnTo>
                  <a:lnTo>
                    <a:pt x="410" y="79"/>
                  </a:lnTo>
                  <a:lnTo>
                    <a:pt x="410" y="84"/>
                  </a:lnTo>
                  <a:lnTo>
                    <a:pt x="411" y="183"/>
                  </a:lnTo>
                  <a:lnTo>
                    <a:pt x="411" y="193"/>
                  </a:lnTo>
                  <a:lnTo>
                    <a:pt x="412" y="326"/>
                  </a:lnTo>
                  <a:lnTo>
                    <a:pt x="412" y="334"/>
                  </a:lnTo>
                  <a:lnTo>
                    <a:pt x="412" y="406"/>
                  </a:lnTo>
                  <a:lnTo>
                    <a:pt x="413" y="409"/>
                  </a:lnTo>
                  <a:lnTo>
                    <a:pt x="413" y="432"/>
                  </a:lnTo>
                  <a:lnTo>
                    <a:pt x="413" y="431"/>
                  </a:lnTo>
                  <a:lnTo>
                    <a:pt x="414" y="432"/>
                  </a:lnTo>
                  <a:lnTo>
                    <a:pt x="414" y="442"/>
                  </a:lnTo>
                  <a:lnTo>
                    <a:pt x="414" y="440"/>
                  </a:lnTo>
                  <a:lnTo>
                    <a:pt x="414" y="439"/>
                  </a:lnTo>
                  <a:lnTo>
                    <a:pt x="414" y="441"/>
                  </a:lnTo>
                  <a:lnTo>
                    <a:pt x="415" y="437"/>
                  </a:lnTo>
                  <a:lnTo>
                    <a:pt x="415" y="440"/>
                  </a:lnTo>
                  <a:lnTo>
                    <a:pt x="415" y="438"/>
                  </a:lnTo>
                  <a:lnTo>
                    <a:pt x="415" y="441"/>
                  </a:lnTo>
                  <a:lnTo>
                    <a:pt x="415" y="434"/>
                  </a:lnTo>
                  <a:lnTo>
                    <a:pt x="416" y="437"/>
                  </a:lnTo>
                  <a:lnTo>
                    <a:pt x="416" y="444"/>
                  </a:lnTo>
                  <a:lnTo>
                    <a:pt x="416" y="444"/>
                  </a:lnTo>
                  <a:lnTo>
                    <a:pt x="416" y="447"/>
                  </a:lnTo>
                  <a:lnTo>
                    <a:pt x="416" y="446"/>
                  </a:lnTo>
                  <a:lnTo>
                    <a:pt x="417" y="456"/>
                  </a:lnTo>
                  <a:lnTo>
                    <a:pt x="417" y="456"/>
                  </a:lnTo>
                  <a:lnTo>
                    <a:pt x="417" y="454"/>
                  </a:lnTo>
                  <a:lnTo>
                    <a:pt x="417" y="453"/>
                  </a:lnTo>
                  <a:lnTo>
                    <a:pt x="417" y="462"/>
                  </a:lnTo>
                  <a:lnTo>
                    <a:pt x="417" y="459"/>
                  </a:lnTo>
                  <a:lnTo>
                    <a:pt x="418" y="459"/>
                  </a:lnTo>
                  <a:lnTo>
                    <a:pt x="418" y="459"/>
                  </a:lnTo>
                  <a:lnTo>
                    <a:pt x="418" y="465"/>
                  </a:lnTo>
                  <a:lnTo>
                    <a:pt x="418" y="465"/>
                  </a:lnTo>
                  <a:lnTo>
                    <a:pt x="418" y="467"/>
                  </a:lnTo>
                  <a:lnTo>
                    <a:pt x="419" y="461"/>
                  </a:lnTo>
                  <a:lnTo>
                    <a:pt x="419" y="462"/>
                  </a:lnTo>
                  <a:lnTo>
                    <a:pt x="419" y="460"/>
                  </a:lnTo>
                  <a:lnTo>
                    <a:pt x="419" y="457"/>
                  </a:lnTo>
                  <a:lnTo>
                    <a:pt x="420" y="466"/>
                  </a:lnTo>
                  <a:lnTo>
                    <a:pt x="420" y="466"/>
                  </a:lnTo>
                  <a:lnTo>
                    <a:pt x="420" y="470"/>
                  </a:lnTo>
                  <a:lnTo>
                    <a:pt x="420" y="475"/>
                  </a:lnTo>
                  <a:lnTo>
                    <a:pt x="420" y="306"/>
                  </a:lnTo>
                  <a:lnTo>
                    <a:pt x="421" y="348"/>
                  </a:lnTo>
                  <a:lnTo>
                    <a:pt x="421" y="627"/>
                  </a:lnTo>
                  <a:lnTo>
                    <a:pt x="421" y="653"/>
                  </a:lnTo>
                  <a:lnTo>
                    <a:pt x="422" y="928"/>
                  </a:lnTo>
                  <a:lnTo>
                    <a:pt x="422" y="938"/>
                  </a:lnTo>
                  <a:lnTo>
                    <a:pt x="422" y="972"/>
                  </a:lnTo>
                  <a:lnTo>
                    <a:pt x="422" y="938"/>
                  </a:lnTo>
                  <a:lnTo>
                    <a:pt x="423" y="919"/>
                  </a:lnTo>
                  <a:lnTo>
                    <a:pt x="423" y="482"/>
                  </a:lnTo>
                  <a:lnTo>
                    <a:pt x="423" y="450"/>
                  </a:lnTo>
                  <a:lnTo>
                    <a:pt x="424" y="267"/>
                  </a:lnTo>
                  <a:lnTo>
                    <a:pt x="424" y="259"/>
                  </a:lnTo>
                  <a:lnTo>
                    <a:pt x="424" y="177"/>
                  </a:lnTo>
                  <a:lnTo>
                    <a:pt x="425" y="172"/>
                  </a:lnTo>
                  <a:lnTo>
                    <a:pt x="425" y="103"/>
                  </a:lnTo>
                  <a:lnTo>
                    <a:pt x="425" y="102"/>
                  </a:lnTo>
                  <a:lnTo>
                    <a:pt x="425" y="101"/>
                  </a:lnTo>
                  <a:lnTo>
                    <a:pt x="426" y="152"/>
                  </a:lnTo>
                  <a:lnTo>
                    <a:pt x="426" y="162"/>
                  </a:lnTo>
                  <a:lnTo>
                    <a:pt x="427" y="298"/>
                  </a:lnTo>
                  <a:lnTo>
                    <a:pt x="427" y="308"/>
                  </a:lnTo>
                  <a:lnTo>
                    <a:pt x="427" y="405"/>
                  </a:lnTo>
                  <a:lnTo>
                    <a:pt x="427" y="410"/>
                  </a:lnTo>
                  <a:lnTo>
                    <a:pt x="428" y="446"/>
                  </a:lnTo>
                  <a:lnTo>
                    <a:pt x="428" y="446"/>
                  </a:lnTo>
                  <a:lnTo>
                    <a:pt x="428" y="446"/>
                  </a:lnTo>
                  <a:lnTo>
                    <a:pt x="428" y="446"/>
                  </a:lnTo>
                  <a:lnTo>
                    <a:pt x="429" y="449"/>
                  </a:lnTo>
                  <a:lnTo>
                    <a:pt x="429" y="447"/>
                  </a:lnTo>
                  <a:lnTo>
                    <a:pt x="429" y="446"/>
                  </a:lnTo>
                  <a:lnTo>
                    <a:pt x="429" y="449"/>
                  </a:lnTo>
                  <a:lnTo>
                    <a:pt x="429" y="440"/>
                  </a:lnTo>
                  <a:lnTo>
                    <a:pt x="430" y="444"/>
                  </a:lnTo>
                  <a:lnTo>
                    <a:pt x="430" y="439"/>
                  </a:lnTo>
                  <a:lnTo>
                    <a:pt x="430" y="446"/>
                  </a:lnTo>
                  <a:lnTo>
                    <a:pt x="430" y="446"/>
                  </a:lnTo>
                  <a:lnTo>
                    <a:pt x="430" y="444"/>
                  </a:lnTo>
                  <a:lnTo>
                    <a:pt x="431" y="452"/>
                  </a:lnTo>
                  <a:lnTo>
                    <a:pt x="431" y="452"/>
                  </a:lnTo>
                  <a:lnTo>
                    <a:pt x="431" y="452"/>
                  </a:lnTo>
                  <a:lnTo>
                    <a:pt x="431" y="462"/>
                  </a:lnTo>
                  <a:lnTo>
                    <a:pt x="431" y="462"/>
                  </a:lnTo>
                  <a:lnTo>
                    <a:pt x="431" y="465"/>
                  </a:lnTo>
                  <a:lnTo>
                    <a:pt x="432" y="463"/>
                  </a:lnTo>
                  <a:lnTo>
                    <a:pt x="432" y="470"/>
                  </a:lnTo>
                  <a:lnTo>
                    <a:pt x="432" y="470"/>
                  </a:lnTo>
                  <a:lnTo>
                    <a:pt x="433" y="466"/>
                  </a:lnTo>
                  <a:lnTo>
                    <a:pt x="433" y="475"/>
                  </a:lnTo>
                  <a:lnTo>
                    <a:pt x="433" y="472"/>
                  </a:lnTo>
                  <a:lnTo>
                    <a:pt x="433" y="472"/>
                  </a:lnTo>
                  <a:lnTo>
                    <a:pt x="434" y="478"/>
                  </a:lnTo>
                  <a:lnTo>
                    <a:pt x="434" y="478"/>
                  </a:lnTo>
                  <a:lnTo>
                    <a:pt x="434" y="472"/>
                  </a:lnTo>
                  <a:lnTo>
                    <a:pt x="434" y="473"/>
                  </a:lnTo>
                  <a:lnTo>
                    <a:pt x="435" y="470"/>
                  </a:lnTo>
                  <a:lnTo>
                    <a:pt x="435" y="309"/>
                  </a:lnTo>
                  <a:lnTo>
                    <a:pt x="435" y="427"/>
                  </a:lnTo>
                  <a:lnTo>
                    <a:pt x="435" y="443"/>
                  </a:lnTo>
                  <a:lnTo>
                    <a:pt x="436" y="833"/>
                  </a:lnTo>
                  <a:lnTo>
                    <a:pt x="436" y="868"/>
                  </a:lnTo>
                  <a:lnTo>
                    <a:pt x="436" y="983"/>
                  </a:lnTo>
                  <a:lnTo>
                    <a:pt x="436" y="978"/>
                  </a:lnTo>
                  <a:lnTo>
                    <a:pt x="437" y="974"/>
                  </a:lnTo>
                  <a:lnTo>
                    <a:pt x="437" y="583"/>
                  </a:lnTo>
                  <a:lnTo>
                    <a:pt x="437" y="551"/>
                  </a:lnTo>
                  <a:lnTo>
                    <a:pt x="438" y="304"/>
                  </a:lnTo>
                  <a:lnTo>
                    <a:pt x="438" y="295"/>
                  </a:lnTo>
                  <a:lnTo>
                    <a:pt x="438" y="216"/>
                  </a:lnTo>
                  <a:lnTo>
                    <a:pt x="439" y="208"/>
                  </a:lnTo>
                  <a:lnTo>
                    <a:pt x="439" y="126"/>
                  </a:lnTo>
                  <a:lnTo>
                    <a:pt x="440" y="122"/>
                  </a:lnTo>
                  <a:lnTo>
                    <a:pt x="440" y="107"/>
                  </a:lnTo>
                  <a:lnTo>
                    <a:pt x="440" y="127"/>
                  </a:lnTo>
                  <a:lnTo>
                    <a:pt x="440" y="133"/>
                  </a:lnTo>
                  <a:lnTo>
                    <a:pt x="441" y="282"/>
                  </a:lnTo>
                  <a:lnTo>
                    <a:pt x="441" y="293"/>
                  </a:lnTo>
                  <a:lnTo>
                    <a:pt x="441" y="407"/>
                  </a:lnTo>
                  <a:lnTo>
                    <a:pt x="442" y="411"/>
                  </a:lnTo>
                  <a:lnTo>
                    <a:pt x="442" y="444"/>
                  </a:lnTo>
                  <a:lnTo>
                    <a:pt x="442" y="440"/>
                  </a:lnTo>
                  <a:lnTo>
                    <a:pt x="442" y="446"/>
                  </a:lnTo>
                  <a:lnTo>
                    <a:pt x="443" y="441"/>
                  </a:lnTo>
                  <a:lnTo>
                    <a:pt x="443" y="443"/>
                  </a:lnTo>
                  <a:lnTo>
                    <a:pt x="443" y="446"/>
                  </a:lnTo>
                  <a:lnTo>
                    <a:pt x="443" y="438"/>
                  </a:lnTo>
                  <a:lnTo>
                    <a:pt x="443" y="443"/>
                  </a:lnTo>
                  <a:lnTo>
                    <a:pt x="444" y="443"/>
                  </a:lnTo>
                  <a:lnTo>
                    <a:pt x="444" y="440"/>
                  </a:lnTo>
                  <a:lnTo>
                    <a:pt x="444" y="452"/>
                  </a:lnTo>
                  <a:lnTo>
                    <a:pt x="444" y="450"/>
                  </a:lnTo>
                  <a:lnTo>
                    <a:pt x="444" y="450"/>
                  </a:lnTo>
                  <a:lnTo>
                    <a:pt x="444" y="450"/>
                  </a:lnTo>
                  <a:lnTo>
                    <a:pt x="445" y="462"/>
                  </a:lnTo>
                  <a:lnTo>
                    <a:pt x="445" y="460"/>
                  </a:lnTo>
                  <a:lnTo>
                    <a:pt x="445" y="463"/>
                  </a:lnTo>
                  <a:lnTo>
                    <a:pt x="445" y="462"/>
                  </a:lnTo>
                  <a:lnTo>
                    <a:pt x="446" y="470"/>
                  </a:lnTo>
                  <a:lnTo>
                    <a:pt x="446" y="470"/>
                  </a:lnTo>
                  <a:lnTo>
                    <a:pt x="446" y="472"/>
                  </a:lnTo>
                  <a:lnTo>
                    <a:pt x="446" y="467"/>
                  </a:lnTo>
                  <a:lnTo>
                    <a:pt x="446" y="476"/>
                  </a:lnTo>
                  <a:lnTo>
                    <a:pt x="446" y="472"/>
                  </a:lnTo>
                  <a:lnTo>
                    <a:pt x="447" y="473"/>
                  </a:lnTo>
                  <a:lnTo>
                    <a:pt x="447" y="472"/>
                  </a:lnTo>
                  <a:lnTo>
                    <a:pt x="447" y="476"/>
                  </a:lnTo>
                  <a:lnTo>
                    <a:pt x="447" y="476"/>
                  </a:lnTo>
                  <a:lnTo>
                    <a:pt x="447" y="476"/>
                  </a:lnTo>
                  <a:lnTo>
                    <a:pt x="447" y="473"/>
                  </a:lnTo>
                  <a:lnTo>
                    <a:pt x="448" y="478"/>
                  </a:lnTo>
                  <a:lnTo>
                    <a:pt x="448" y="476"/>
                  </a:lnTo>
                  <a:lnTo>
                    <a:pt x="448" y="474"/>
                  </a:lnTo>
                  <a:lnTo>
                    <a:pt x="448" y="478"/>
                  </a:lnTo>
                  <a:lnTo>
                    <a:pt x="448" y="457"/>
                  </a:lnTo>
                  <a:lnTo>
                    <a:pt x="448" y="427"/>
                  </a:lnTo>
                  <a:lnTo>
                    <a:pt x="449" y="295"/>
                  </a:lnTo>
                  <a:lnTo>
                    <a:pt x="449" y="523"/>
                  </a:lnTo>
                  <a:lnTo>
                    <a:pt x="449" y="558"/>
                  </a:lnTo>
                  <a:lnTo>
                    <a:pt x="450" y="947"/>
                  </a:lnTo>
                  <a:lnTo>
                    <a:pt x="450" y="955"/>
                  </a:lnTo>
                  <a:lnTo>
                    <a:pt x="450" y="980"/>
                  </a:lnTo>
                  <a:lnTo>
                    <a:pt x="450" y="952"/>
                  </a:lnTo>
                  <a:lnTo>
                    <a:pt x="451" y="935"/>
                  </a:lnTo>
                  <a:lnTo>
                    <a:pt x="451" y="469"/>
                  </a:lnTo>
                  <a:lnTo>
                    <a:pt x="451" y="439"/>
                  </a:lnTo>
                  <a:lnTo>
                    <a:pt x="452" y="284"/>
                  </a:lnTo>
                  <a:lnTo>
                    <a:pt x="452" y="278"/>
                  </a:lnTo>
                  <a:lnTo>
                    <a:pt x="453" y="217"/>
                  </a:lnTo>
                  <a:lnTo>
                    <a:pt x="453" y="210"/>
                  </a:lnTo>
                  <a:lnTo>
                    <a:pt x="453" y="139"/>
                  </a:lnTo>
                  <a:lnTo>
                    <a:pt x="453" y="137"/>
                  </a:lnTo>
                  <a:lnTo>
                    <a:pt x="454" y="118"/>
                  </a:lnTo>
                  <a:lnTo>
                    <a:pt x="454" y="138"/>
                  </a:lnTo>
                  <a:lnTo>
                    <a:pt x="454" y="144"/>
                  </a:lnTo>
                  <a:lnTo>
                    <a:pt x="455" y="277"/>
                  </a:lnTo>
                  <a:lnTo>
                    <a:pt x="455" y="291"/>
                  </a:lnTo>
                  <a:lnTo>
                    <a:pt x="455" y="399"/>
                  </a:lnTo>
                  <a:lnTo>
                    <a:pt x="456" y="403"/>
                  </a:lnTo>
                  <a:lnTo>
                    <a:pt x="456" y="435"/>
                  </a:lnTo>
                  <a:lnTo>
                    <a:pt x="456" y="433"/>
                  </a:lnTo>
                  <a:lnTo>
                    <a:pt x="457" y="440"/>
                  </a:lnTo>
                  <a:lnTo>
                    <a:pt x="457" y="437"/>
                  </a:lnTo>
                  <a:lnTo>
                    <a:pt x="457" y="437"/>
                  </a:lnTo>
                  <a:lnTo>
                    <a:pt x="457" y="439"/>
                  </a:lnTo>
                  <a:lnTo>
                    <a:pt x="457" y="435"/>
                  </a:lnTo>
                  <a:lnTo>
                    <a:pt x="457" y="439"/>
                  </a:lnTo>
                  <a:lnTo>
                    <a:pt x="457" y="439"/>
                  </a:lnTo>
                  <a:lnTo>
                    <a:pt x="458" y="437"/>
                  </a:lnTo>
                  <a:lnTo>
                    <a:pt x="458" y="444"/>
                  </a:lnTo>
                  <a:lnTo>
                    <a:pt x="458" y="444"/>
                  </a:lnTo>
                  <a:lnTo>
                    <a:pt x="459" y="446"/>
                  </a:lnTo>
                  <a:lnTo>
                    <a:pt x="459" y="459"/>
                  </a:lnTo>
                  <a:lnTo>
                    <a:pt x="459" y="459"/>
                  </a:lnTo>
                  <a:lnTo>
                    <a:pt x="459" y="457"/>
                  </a:lnTo>
                  <a:lnTo>
                    <a:pt x="460" y="467"/>
                  </a:lnTo>
                  <a:lnTo>
                    <a:pt x="460" y="463"/>
                  </a:lnTo>
                  <a:lnTo>
                    <a:pt x="460" y="470"/>
                  </a:lnTo>
                  <a:lnTo>
                    <a:pt x="460" y="466"/>
                  </a:lnTo>
                  <a:lnTo>
                    <a:pt x="461" y="470"/>
                  </a:lnTo>
                  <a:lnTo>
                    <a:pt x="461" y="468"/>
                  </a:lnTo>
                  <a:lnTo>
                    <a:pt x="461" y="473"/>
                  </a:lnTo>
                  <a:lnTo>
                    <a:pt x="461" y="473"/>
                  </a:lnTo>
                  <a:lnTo>
                    <a:pt x="461" y="473"/>
                  </a:lnTo>
                  <a:lnTo>
                    <a:pt x="461" y="470"/>
                  </a:lnTo>
                  <a:lnTo>
                    <a:pt x="461" y="475"/>
                  </a:lnTo>
                  <a:lnTo>
                    <a:pt x="462" y="473"/>
                  </a:lnTo>
                  <a:lnTo>
                    <a:pt x="462" y="470"/>
                  </a:lnTo>
                  <a:lnTo>
                    <a:pt x="462" y="476"/>
                  </a:lnTo>
                  <a:lnTo>
                    <a:pt x="462" y="472"/>
                  </a:lnTo>
                  <a:lnTo>
                    <a:pt x="463" y="474"/>
                  </a:lnTo>
                  <a:lnTo>
                    <a:pt x="463" y="286"/>
                  </a:lnTo>
                  <a:lnTo>
                    <a:pt x="463" y="404"/>
                  </a:lnTo>
                  <a:lnTo>
                    <a:pt x="463" y="411"/>
                  </a:lnTo>
                  <a:lnTo>
                    <a:pt x="464" y="780"/>
                  </a:lnTo>
                  <a:lnTo>
                    <a:pt x="464" y="819"/>
                  </a:lnTo>
                  <a:lnTo>
                    <a:pt x="464" y="978"/>
                  </a:lnTo>
                  <a:lnTo>
                    <a:pt x="465" y="980"/>
                  </a:lnTo>
                  <a:lnTo>
                    <a:pt x="465" y="739"/>
                  </a:lnTo>
                  <a:lnTo>
                    <a:pt x="466" y="696"/>
                  </a:lnTo>
                  <a:lnTo>
                    <a:pt x="466" y="314"/>
                  </a:lnTo>
                  <a:lnTo>
                    <a:pt x="466" y="304"/>
                  </a:lnTo>
                  <a:lnTo>
                    <a:pt x="467" y="245"/>
                  </a:lnTo>
                  <a:lnTo>
                    <a:pt x="467" y="243"/>
                  </a:lnTo>
                  <a:lnTo>
                    <a:pt x="467" y="171"/>
                  </a:lnTo>
                  <a:lnTo>
                    <a:pt x="468" y="165"/>
                  </a:lnTo>
                  <a:lnTo>
                    <a:pt x="468" y="120"/>
                  </a:lnTo>
                  <a:lnTo>
                    <a:pt x="468" y="119"/>
                  </a:lnTo>
                  <a:lnTo>
                    <a:pt x="469" y="189"/>
                  </a:lnTo>
                  <a:lnTo>
                    <a:pt x="469" y="200"/>
                  </a:lnTo>
                  <a:lnTo>
                    <a:pt x="469" y="335"/>
                  </a:lnTo>
                  <a:lnTo>
                    <a:pt x="470" y="342"/>
                  </a:lnTo>
                  <a:lnTo>
                    <a:pt x="470" y="420"/>
                  </a:lnTo>
                  <a:lnTo>
                    <a:pt x="470" y="424"/>
                  </a:lnTo>
                  <a:lnTo>
                    <a:pt x="471" y="441"/>
                  </a:lnTo>
                  <a:lnTo>
                    <a:pt x="471" y="441"/>
                  </a:lnTo>
                  <a:lnTo>
                    <a:pt x="471" y="441"/>
                  </a:lnTo>
                  <a:lnTo>
                    <a:pt x="471" y="443"/>
                  </a:lnTo>
                  <a:lnTo>
                    <a:pt x="472" y="437"/>
                  </a:lnTo>
                  <a:lnTo>
                    <a:pt x="472" y="438"/>
                  </a:lnTo>
                  <a:lnTo>
                    <a:pt x="472" y="437"/>
                  </a:lnTo>
                  <a:lnTo>
                    <a:pt x="472" y="441"/>
                  </a:lnTo>
                  <a:lnTo>
                    <a:pt x="472" y="441"/>
                  </a:lnTo>
                  <a:lnTo>
                    <a:pt x="473" y="442"/>
                  </a:lnTo>
                  <a:lnTo>
                    <a:pt x="473" y="441"/>
                  </a:lnTo>
                  <a:lnTo>
                    <a:pt x="473" y="451"/>
                  </a:lnTo>
                  <a:lnTo>
                    <a:pt x="473" y="450"/>
                  </a:lnTo>
                  <a:lnTo>
                    <a:pt x="474" y="461"/>
                  </a:lnTo>
                  <a:lnTo>
                    <a:pt x="474" y="459"/>
                  </a:lnTo>
                  <a:lnTo>
                    <a:pt x="474" y="460"/>
                  </a:lnTo>
                  <a:lnTo>
                    <a:pt x="474" y="469"/>
                  </a:lnTo>
                  <a:lnTo>
                    <a:pt x="474" y="470"/>
                  </a:lnTo>
                  <a:lnTo>
                    <a:pt x="475" y="469"/>
                  </a:lnTo>
                  <a:lnTo>
                    <a:pt x="475" y="475"/>
                  </a:lnTo>
                  <a:lnTo>
                    <a:pt x="475" y="475"/>
                  </a:lnTo>
                  <a:lnTo>
                    <a:pt x="475" y="472"/>
                  </a:lnTo>
                  <a:lnTo>
                    <a:pt x="475" y="478"/>
                  </a:lnTo>
                  <a:lnTo>
                    <a:pt x="476" y="476"/>
                  </a:lnTo>
                  <a:lnTo>
                    <a:pt x="476" y="475"/>
                  </a:lnTo>
                  <a:lnTo>
                    <a:pt x="476" y="473"/>
                  </a:lnTo>
                  <a:lnTo>
                    <a:pt x="476" y="479"/>
                  </a:lnTo>
                  <a:lnTo>
                    <a:pt x="476" y="478"/>
                  </a:lnTo>
                  <a:lnTo>
                    <a:pt x="477" y="478"/>
                  </a:lnTo>
                  <a:lnTo>
                    <a:pt x="477" y="475"/>
                  </a:lnTo>
                  <a:lnTo>
                    <a:pt x="477" y="480"/>
                  </a:lnTo>
                  <a:lnTo>
                    <a:pt x="477" y="476"/>
                  </a:lnTo>
                  <a:lnTo>
                    <a:pt x="477" y="474"/>
                  </a:lnTo>
                  <a:lnTo>
                    <a:pt x="477" y="476"/>
                  </a:lnTo>
                  <a:lnTo>
                    <a:pt x="478" y="323"/>
                  </a:lnTo>
                  <a:lnTo>
                    <a:pt x="478" y="411"/>
                  </a:lnTo>
                  <a:lnTo>
                    <a:pt x="478" y="421"/>
                  </a:lnTo>
                  <a:lnTo>
                    <a:pt x="479" y="736"/>
                  </a:lnTo>
                  <a:lnTo>
                    <a:pt x="479" y="762"/>
                  </a:lnTo>
                  <a:lnTo>
                    <a:pt x="479" y="972"/>
                  </a:lnTo>
                  <a:lnTo>
                    <a:pt x="480" y="974"/>
                  </a:lnTo>
                  <a:lnTo>
                    <a:pt x="480" y="978"/>
                  </a:lnTo>
                  <a:lnTo>
                    <a:pt x="480" y="849"/>
                  </a:lnTo>
                  <a:lnTo>
                    <a:pt x="480" y="817"/>
                  </a:lnTo>
                  <a:lnTo>
                    <a:pt x="481" y="367"/>
                  </a:lnTo>
                  <a:lnTo>
                    <a:pt x="481" y="348"/>
                  </a:lnTo>
                  <a:lnTo>
                    <a:pt x="481" y="262"/>
                  </a:lnTo>
                  <a:lnTo>
                    <a:pt x="482" y="258"/>
                  </a:lnTo>
                  <a:lnTo>
                    <a:pt x="482" y="195"/>
                  </a:lnTo>
                  <a:lnTo>
                    <a:pt x="482" y="193"/>
                  </a:lnTo>
                  <a:lnTo>
                    <a:pt x="483" y="124"/>
                  </a:lnTo>
                  <a:lnTo>
                    <a:pt x="483" y="116"/>
                  </a:lnTo>
                  <a:lnTo>
                    <a:pt x="483" y="99"/>
                  </a:lnTo>
                  <a:lnTo>
                    <a:pt x="483" y="118"/>
                  </a:lnTo>
                  <a:lnTo>
                    <a:pt x="484" y="125"/>
                  </a:lnTo>
                  <a:lnTo>
                    <a:pt x="484" y="254"/>
                  </a:lnTo>
                  <a:lnTo>
                    <a:pt x="485" y="267"/>
                  </a:lnTo>
                  <a:lnTo>
                    <a:pt x="485" y="379"/>
                  </a:lnTo>
                  <a:lnTo>
                    <a:pt x="485" y="385"/>
                  </a:lnTo>
                  <a:lnTo>
                    <a:pt x="486" y="437"/>
                  </a:lnTo>
                  <a:lnTo>
                    <a:pt x="486" y="440"/>
                  </a:lnTo>
                  <a:lnTo>
                    <a:pt x="486" y="450"/>
                  </a:lnTo>
                  <a:lnTo>
                    <a:pt x="486" y="450"/>
                  </a:lnTo>
                  <a:lnTo>
                    <a:pt x="487" y="450"/>
                  </a:lnTo>
                  <a:lnTo>
                    <a:pt x="487" y="451"/>
                  </a:lnTo>
                  <a:lnTo>
                    <a:pt x="487" y="447"/>
                  </a:lnTo>
                  <a:lnTo>
                    <a:pt x="487" y="447"/>
                  </a:lnTo>
                  <a:lnTo>
                    <a:pt x="487" y="446"/>
                  </a:lnTo>
                  <a:lnTo>
                    <a:pt x="488" y="451"/>
                  </a:lnTo>
                  <a:lnTo>
                    <a:pt x="488" y="451"/>
                  </a:lnTo>
                  <a:lnTo>
                    <a:pt x="488" y="451"/>
                  </a:lnTo>
                  <a:lnTo>
                    <a:pt x="488" y="450"/>
                  </a:lnTo>
                  <a:lnTo>
                    <a:pt x="488" y="460"/>
                  </a:lnTo>
                  <a:lnTo>
                    <a:pt x="488" y="460"/>
                  </a:lnTo>
                  <a:lnTo>
                    <a:pt x="489" y="460"/>
                  </a:lnTo>
                  <a:lnTo>
                    <a:pt x="489" y="457"/>
                  </a:lnTo>
                  <a:lnTo>
                    <a:pt x="489" y="468"/>
                  </a:lnTo>
                  <a:lnTo>
                    <a:pt x="489" y="466"/>
                  </a:lnTo>
                  <a:lnTo>
                    <a:pt x="489" y="466"/>
                  </a:lnTo>
                  <a:lnTo>
                    <a:pt x="490" y="472"/>
                  </a:lnTo>
                  <a:lnTo>
                    <a:pt x="490" y="473"/>
                  </a:lnTo>
                  <a:lnTo>
                    <a:pt x="490" y="476"/>
                  </a:lnTo>
                  <a:lnTo>
                    <a:pt x="490" y="475"/>
                  </a:lnTo>
                  <a:lnTo>
                    <a:pt x="491" y="472"/>
                  </a:lnTo>
                  <a:lnTo>
                    <a:pt x="491" y="478"/>
                  </a:lnTo>
                  <a:lnTo>
                    <a:pt x="491" y="474"/>
                  </a:lnTo>
                  <a:lnTo>
                    <a:pt x="491" y="476"/>
                  </a:lnTo>
                  <a:lnTo>
                    <a:pt x="492" y="478"/>
                  </a:lnTo>
                  <a:lnTo>
                    <a:pt x="492" y="473"/>
                  </a:lnTo>
                  <a:lnTo>
                    <a:pt x="492" y="476"/>
                  </a:lnTo>
                  <a:lnTo>
                    <a:pt x="492" y="478"/>
                  </a:lnTo>
                  <a:lnTo>
                    <a:pt x="493" y="474"/>
                  </a:lnTo>
                  <a:lnTo>
                    <a:pt x="493" y="476"/>
                  </a:lnTo>
                  <a:lnTo>
                    <a:pt x="493" y="472"/>
                  </a:lnTo>
                  <a:lnTo>
                    <a:pt x="493" y="472"/>
                  </a:lnTo>
                  <a:lnTo>
                    <a:pt x="493" y="286"/>
                  </a:lnTo>
                  <a:lnTo>
                    <a:pt x="493" y="427"/>
                  </a:lnTo>
                  <a:lnTo>
                    <a:pt x="494" y="441"/>
                  </a:lnTo>
                  <a:lnTo>
                    <a:pt x="494" y="808"/>
                  </a:lnTo>
                  <a:lnTo>
                    <a:pt x="494" y="843"/>
                  </a:lnTo>
                  <a:lnTo>
                    <a:pt x="495" y="981"/>
                  </a:lnTo>
                  <a:lnTo>
                    <a:pt x="495" y="980"/>
                  </a:lnTo>
                  <a:lnTo>
                    <a:pt x="495" y="980"/>
                  </a:lnTo>
                  <a:lnTo>
                    <a:pt x="495" y="776"/>
                  </a:lnTo>
                  <a:lnTo>
                    <a:pt x="495" y="734"/>
                  </a:lnTo>
                  <a:lnTo>
                    <a:pt x="496" y="340"/>
                  </a:lnTo>
                  <a:lnTo>
                    <a:pt x="496" y="327"/>
                  </a:lnTo>
                  <a:lnTo>
                    <a:pt x="497" y="245"/>
                  </a:lnTo>
                  <a:lnTo>
                    <a:pt x="497" y="242"/>
                  </a:lnTo>
                  <a:lnTo>
                    <a:pt x="498" y="177"/>
                  </a:lnTo>
                  <a:lnTo>
                    <a:pt x="498" y="171"/>
                  </a:lnTo>
                  <a:lnTo>
                    <a:pt x="498" y="119"/>
                  </a:lnTo>
                  <a:lnTo>
                    <a:pt x="499" y="115"/>
                  </a:lnTo>
                  <a:lnTo>
                    <a:pt x="499" y="112"/>
                  </a:lnTo>
                  <a:lnTo>
                    <a:pt x="499" y="143"/>
                  </a:lnTo>
                  <a:lnTo>
                    <a:pt x="499" y="150"/>
                  </a:lnTo>
                  <a:lnTo>
                    <a:pt x="500" y="290"/>
                  </a:lnTo>
                  <a:lnTo>
                    <a:pt x="500" y="302"/>
                  </a:lnTo>
                  <a:lnTo>
                    <a:pt x="500" y="405"/>
                  </a:lnTo>
                  <a:lnTo>
                    <a:pt x="500" y="408"/>
                  </a:lnTo>
                  <a:lnTo>
                    <a:pt x="501" y="407"/>
                  </a:lnTo>
                  <a:lnTo>
                    <a:pt x="501" y="438"/>
                  </a:lnTo>
                  <a:lnTo>
                    <a:pt x="501" y="439"/>
                  </a:lnTo>
                  <a:lnTo>
                    <a:pt x="502" y="444"/>
                  </a:lnTo>
                  <a:lnTo>
                    <a:pt x="502" y="444"/>
                  </a:lnTo>
                  <a:lnTo>
                    <a:pt x="502" y="446"/>
                  </a:lnTo>
                  <a:lnTo>
                    <a:pt x="502" y="438"/>
                  </a:lnTo>
                  <a:lnTo>
                    <a:pt x="502" y="440"/>
                  </a:lnTo>
                  <a:lnTo>
                    <a:pt x="503" y="440"/>
                  </a:lnTo>
                  <a:lnTo>
                    <a:pt x="503" y="446"/>
                  </a:lnTo>
                  <a:lnTo>
                    <a:pt x="503" y="443"/>
                  </a:lnTo>
                  <a:lnTo>
                    <a:pt x="503" y="447"/>
                  </a:lnTo>
                  <a:lnTo>
                    <a:pt x="503" y="446"/>
                  </a:lnTo>
                  <a:lnTo>
                    <a:pt x="504" y="456"/>
                  </a:lnTo>
                  <a:lnTo>
                    <a:pt x="504" y="457"/>
                  </a:lnTo>
                  <a:lnTo>
                    <a:pt x="504" y="453"/>
                  </a:lnTo>
                  <a:lnTo>
                    <a:pt x="505" y="462"/>
                  </a:lnTo>
                  <a:lnTo>
                    <a:pt x="505" y="461"/>
                  </a:lnTo>
                  <a:lnTo>
                    <a:pt x="505" y="457"/>
                  </a:lnTo>
                  <a:lnTo>
                    <a:pt x="505" y="465"/>
                  </a:lnTo>
                  <a:lnTo>
                    <a:pt x="505" y="463"/>
                  </a:lnTo>
                  <a:lnTo>
                    <a:pt x="506" y="465"/>
                  </a:lnTo>
                  <a:lnTo>
                    <a:pt x="506" y="462"/>
                  </a:lnTo>
                  <a:lnTo>
                    <a:pt x="506" y="466"/>
                  </a:lnTo>
                  <a:lnTo>
                    <a:pt x="506" y="465"/>
                  </a:lnTo>
                  <a:lnTo>
                    <a:pt x="506" y="466"/>
                  </a:lnTo>
                  <a:lnTo>
                    <a:pt x="507" y="463"/>
                  </a:lnTo>
                  <a:lnTo>
                    <a:pt x="507" y="463"/>
                  </a:lnTo>
                  <a:lnTo>
                    <a:pt x="507" y="463"/>
                  </a:lnTo>
                  <a:lnTo>
                    <a:pt x="507" y="466"/>
                  </a:lnTo>
                  <a:lnTo>
                    <a:pt x="507" y="462"/>
                  </a:lnTo>
                  <a:lnTo>
                    <a:pt x="507" y="463"/>
                  </a:lnTo>
                  <a:lnTo>
                    <a:pt x="508" y="467"/>
                  </a:lnTo>
                  <a:lnTo>
                    <a:pt x="508" y="352"/>
                  </a:lnTo>
                  <a:lnTo>
                    <a:pt x="508" y="288"/>
                  </a:lnTo>
                  <a:lnTo>
                    <a:pt x="508" y="286"/>
                  </a:lnTo>
                  <a:lnTo>
                    <a:pt x="509" y="560"/>
                  </a:lnTo>
                  <a:lnTo>
                    <a:pt x="509" y="598"/>
                  </a:lnTo>
                  <a:lnTo>
                    <a:pt x="509" y="944"/>
                  </a:lnTo>
                  <a:lnTo>
                    <a:pt x="510" y="954"/>
                  </a:lnTo>
                  <a:lnTo>
                    <a:pt x="510" y="970"/>
                  </a:lnTo>
                  <a:lnTo>
                    <a:pt x="510" y="951"/>
                  </a:lnTo>
                  <a:lnTo>
                    <a:pt x="511" y="933"/>
                  </a:lnTo>
                  <a:lnTo>
                    <a:pt x="511" y="489"/>
                  </a:lnTo>
                  <a:lnTo>
                    <a:pt x="511" y="459"/>
                  </a:lnTo>
                  <a:lnTo>
                    <a:pt x="512" y="285"/>
                  </a:lnTo>
                  <a:lnTo>
                    <a:pt x="512" y="282"/>
                  </a:lnTo>
                  <a:lnTo>
                    <a:pt x="512" y="219"/>
                  </a:lnTo>
                  <a:lnTo>
                    <a:pt x="513" y="210"/>
                  </a:lnTo>
                  <a:lnTo>
                    <a:pt x="513" y="139"/>
                  </a:lnTo>
                  <a:lnTo>
                    <a:pt x="513" y="137"/>
                  </a:lnTo>
                  <a:lnTo>
                    <a:pt x="514" y="114"/>
                  </a:lnTo>
                  <a:lnTo>
                    <a:pt x="514" y="125"/>
                  </a:lnTo>
                  <a:lnTo>
                    <a:pt x="514" y="126"/>
                  </a:lnTo>
                  <a:lnTo>
                    <a:pt x="514" y="239"/>
                  </a:lnTo>
                  <a:lnTo>
                    <a:pt x="515" y="250"/>
                  </a:lnTo>
                  <a:lnTo>
                    <a:pt x="515" y="381"/>
                  </a:lnTo>
                  <a:lnTo>
                    <a:pt x="515" y="389"/>
                  </a:lnTo>
                  <a:lnTo>
                    <a:pt x="516" y="428"/>
                  </a:lnTo>
                  <a:lnTo>
                    <a:pt x="516" y="428"/>
                  </a:lnTo>
                  <a:lnTo>
                    <a:pt x="516" y="429"/>
                  </a:lnTo>
                  <a:lnTo>
                    <a:pt x="516" y="438"/>
                  </a:lnTo>
                  <a:lnTo>
                    <a:pt x="516" y="433"/>
                  </a:lnTo>
                  <a:lnTo>
                    <a:pt x="517" y="433"/>
                  </a:lnTo>
                  <a:lnTo>
                    <a:pt x="517" y="432"/>
                  </a:lnTo>
                  <a:lnTo>
                    <a:pt x="517" y="437"/>
                  </a:lnTo>
                  <a:lnTo>
                    <a:pt x="517" y="433"/>
                  </a:lnTo>
                  <a:lnTo>
                    <a:pt x="517" y="435"/>
                  </a:lnTo>
                  <a:lnTo>
                    <a:pt x="518" y="432"/>
                  </a:lnTo>
                  <a:lnTo>
                    <a:pt x="518" y="440"/>
                  </a:lnTo>
                  <a:lnTo>
                    <a:pt x="518" y="439"/>
                  </a:lnTo>
                  <a:lnTo>
                    <a:pt x="518" y="439"/>
                  </a:lnTo>
                  <a:lnTo>
                    <a:pt x="518" y="438"/>
                  </a:lnTo>
                  <a:lnTo>
                    <a:pt x="519" y="450"/>
                  </a:lnTo>
                  <a:lnTo>
                    <a:pt x="519" y="449"/>
                  </a:lnTo>
                  <a:lnTo>
                    <a:pt x="519" y="449"/>
                  </a:lnTo>
                  <a:lnTo>
                    <a:pt x="519" y="459"/>
                  </a:lnTo>
                  <a:lnTo>
                    <a:pt x="519" y="459"/>
                  </a:lnTo>
                  <a:lnTo>
                    <a:pt x="520" y="460"/>
                  </a:lnTo>
                  <a:lnTo>
                    <a:pt x="520" y="457"/>
                  </a:lnTo>
                  <a:lnTo>
                    <a:pt x="520" y="463"/>
                  </a:lnTo>
                  <a:lnTo>
                    <a:pt x="520" y="462"/>
                  </a:lnTo>
                  <a:lnTo>
                    <a:pt x="520" y="459"/>
                  </a:lnTo>
                  <a:lnTo>
                    <a:pt x="521" y="467"/>
                  </a:lnTo>
                  <a:lnTo>
                    <a:pt x="521" y="463"/>
                  </a:lnTo>
                  <a:lnTo>
                    <a:pt x="521" y="466"/>
                  </a:lnTo>
                  <a:lnTo>
                    <a:pt x="521" y="461"/>
                  </a:lnTo>
                  <a:lnTo>
                    <a:pt x="521" y="466"/>
                  </a:lnTo>
                  <a:lnTo>
                    <a:pt x="521" y="468"/>
                  </a:lnTo>
                  <a:lnTo>
                    <a:pt x="522" y="463"/>
                  </a:lnTo>
                  <a:lnTo>
                    <a:pt x="522" y="470"/>
                  </a:lnTo>
                  <a:lnTo>
                    <a:pt x="522" y="465"/>
                  </a:lnTo>
                  <a:lnTo>
                    <a:pt x="522" y="466"/>
                  </a:lnTo>
                  <a:lnTo>
                    <a:pt x="522" y="467"/>
                  </a:lnTo>
                  <a:lnTo>
                    <a:pt x="523" y="356"/>
                  </a:lnTo>
                  <a:lnTo>
                    <a:pt x="523" y="314"/>
                  </a:lnTo>
                  <a:lnTo>
                    <a:pt x="524" y="567"/>
                  </a:lnTo>
                  <a:lnTo>
                    <a:pt x="524" y="601"/>
                  </a:lnTo>
                  <a:lnTo>
                    <a:pt x="524" y="920"/>
                  </a:lnTo>
                  <a:lnTo>
                    <a:pt x="525" y="935"/>
                  </a:lnTo>
                  <a:lnTo>
                    <a:pt x="525" y="974"/>
                  </a:lnTo>
                  <a:lnTo>
                    <a:pt x="525" y="965"/>
                  </a:lnTo>
                  <a:lnTo>
                    <a:pt x="525" y="964"/>
                  </a:lnTo>
                  <a:lnTo>
                    <a:pt x="526" y="577"/>
                  </a:lnTo>
                  <a:lnTo>
                    <a:pt x="526" y="541"/>
                  </a:lnTo>
                  <a:lnTo>
                    <a:pt x="526" y="284"/>
                  </a:lnTo>
                  <a:lnTo>
                    <a:pt x="527" y="280"/>
                  </a:lnTo>
                  <a:lnTo>
                    <a:pt x="527" y="216"/>
                  </a:lnTo>
                  <a:lnTo>
                    <a:pt x="527" y="212"/>
                  </a:lnTo>
                  <a:lnTo>
                    <a:pt x="528" y="139"/>
                  </a:lnTo>
                  <a:lnTo>
                    <a:pt x="528" y="133"/>
                  </a:lnTo>
                  <a:lnTo>
                    <a:pt x="528" y="97"/>
                  </a:lnTo>
                  <a:lnTo>
                    <a:pt x="528" y="97"/>
                  </a:lnTo>
                  <a:lnTo>
                    <a:pt x="529" y="100"/>
                  </a:lnTo>
                  <a:lnTo>
                    <a:pt x="529" y="187"/>
                  </a:lnTo>
                  <a:lnTo>
                    <a:pt x="529" y="196"/>
                  </a:lnTo>
                  <a:lnTo>
                    <a:pt x="530" y="328"/>
                  </a:lnTo>
                  <a:lnTo>
                    <a:pt x="530" y="337"/>
                  </a:lnTo>
                  <a:lnTo>
                    <a:pt x="531" y="419"/>
                  </a:lnTo>
                  <a:lnTo>
                    <a:pt x="531" y="424"/>
                  </a:lnTo>
                  <a:lnTo>
                    <a:pt x="531" y="441"/>
                  </a:lnTo>
                  <a:lnTo>
                    <a:pt x="532" y="437"/>
                  </a:lnTo>
                  <a:lnTo>
                    <a:pt x="532" y="440"/>
                  </a:lnTo>
                  <a:lnTo>
                    <a:pt x="532" y="433"/>
                  </a:lnTo>
                  <a:lnTo>
                    <a:pt x="532" y="433"/>
                  </a:lnTo>
                  <a:lnTo>
                    <a:pt x="532" y="437"/>
                  </a:lnTo>
                  <a:lnTo>
                    <a:pt x="533" y="426"/>
                  </a:lnTo>
                  <a:lnTo>
                    <a:pt x="533" y="430"/>
                  </a:lnTo>
                  <a:lnTo>
                    <a:pt x="533" y="431"/>
                  </a:lnTo>
                  <a:lnTo>
                    <a:pt x="533" y="430"/>
                  </a:lnTo>
                  <a:lnTo>
                    <a:pt x="533" y="451"/>
                  </a:lnTo>
                  <a:lnTo>
                    <a:pt x="534" y="452"/>
                  </a:lnTo>
                  <a:lnTo>
                    <a:pt x="534" y="449"/>
                  </a:lnTo>
                  <a:lnTo>
                    <a:pt x="534" y="463"/>
                  </a:lnTo>
                  <a:lnTo>
                    <a:pt x="534" y="459"/>
                  </a:lnTo>
                  <a:lnTo>
                    <a:pt x="534" y="459"/>
                  </a:lnTo>
                  <a:lnTo>
                    <a:pt x="535" y="468"/>
                  </a:lnTo>
                  <a:lnTo>
                    <a:pt x="535" y="470"/>
                  </a:lnTo>
                  <a:lnTo>
                    <a:pt x="535" y="466"/>
                  </a:lnTo>
                  <a:lnTo>
                    <a:pt x="535" y="472"/>
                  </a:lnTo>
                  <a:lnTo>
                    <a:pt x="535" y="472"/>
                  </a:lnTo>
                  <a:lnTo>
                    <a:pt x="536" y="470"/>
                  </a:lnTo>
                  <a:lnTo>
                    <a:pt x="536" y="476"/>
                  </a:lnTo>
                  <a:lnTo>
                    <a:pt x="536" y="472"/>
                  </a:lnTo>
                  <a:lnTo>
                    <a:pt x="537" y="472"/>
                  </a:lnTo>
                  <a:lnTo>
                    <a:pt x="537" y="475"/>
                  </a:lnTo>
                  <a:lnTo>
                    <a:pt x="537" y="470"/>
                  </a:lnTo>
                  <a:lnTo>
                    <a:pt x="537" y="472"/>
                  </a:lnTo>
                  <a:lnTo>
                    <a:pt x="537" y="472"/>
                  </a:lnTo>
                  <a:lnTo>
                    <a:pt x="538" y="474"/>
                  </a:lnTo>
                  <a:lnTo>
                    <a:pt x="538" y="468"/>
                  </a:lnTo>
                  <a:lnTo>
                    <a:pt x="538" y="465"/>
                  </a:lnTo>
                  <a:lnTo>
                    <a:pt x="538" y="304"/>
                  </a:lnTo>
                  <a:lnTo>
                    <a:pt x="538" y="444"/>
                  </a:lnTo>
                  <a:lnTo>
                    <a:pt x="538" y="466"/>
                  </a:lnTo>
                  <a:lnTo>
                    <a:pt x="539" y="865"/>
                  </a:lnTo>
                  <a:lnTo>
                    <a:pt x="539" y="879"/>
                  </a:lnTo>
                  <a:lnTo>
                    <a:pt x="540" y="970"/>
                  </a:lnTo>
                  <a:lnTo>
                    <a:pt x="540" y="968"/>
                  </a:lnTo>
                  <a:lnTo>
                    <a:pt x="540" y="967"/>
                  </a:lnTo>
                  <a:lnTo>
                    <a:pt x="540" y="658"/>
                  </a:lnTo>
                  <a:lnTo>
                    <a:pt x="541" y="619"/>
                  </a:lnTo>
                  <a:lnTo>
                    <a:pt x="541" y="301"/>
                  </a:lnTo>
                  <a:lnTo>
                    <a:pt x="541" y="291"/>
                  </a:lnTo>
                  <a:lnTo>
                    <a:pt x="542" y="196"/>
                  </a:lnTo>
                  <a:lnTo>
                    <a:pt x="542" y="190"/>
                  </a:lnTo>
                  <a:lnTo>
                    <a:pt x="543" y="102"/>
                  </a:lnTo>
                  <a:lnTo>
                    <a:pt x="543" y="101"/>
                  </a:lnTo>
                  <a:lnTo>
                    <a:pt x="543" y="82"/>
                  </a:lnTo>
                  <a:lnTo>
                    <a:pt x="543" y="103"/>
                  </a:lnTo>
                  <a:lnTo>
                    <a:pt x="544" y="109"/>
                  </a:lnTo>
                  <a:lnTo>
                    <a:pt x="544" y="248"/>
                  </a:lnTo>
                  <a:lnTo>
                    <a:pt x="544" y="261"/>
                  </a:lnTo>
                  <a:lnTo>
                    <a:pt x="545" y="380"/>
                  </a:lnTo>
                  <a:lnTo>
                    <a:pt x="545" y="387"/>
                  </a:lnTo>
                  <a:lnTo>
                    <a:pt x="545" y="433"/>
                  </a:lnTo>
                  <a:lnTo>
                    <a:pt x="546" y="434"/>
                  </a:lnTo>
                  <a:lnTo>
                    <a:pt x="546" y="433"/>
                  </a:lnTo>
                  <a:lnTo>
                    <a:pt x="546" y="447"/>
                  </a:lnTo>
                  <a:lnTo>
                    <a:pt x="546" y="446"/>
                  </a:lnTo>
                  <a:lnTo>
                    <a:pt x="546" y="446"/>
                  </a:lnTo>
                  <a:lnTo>
                    <a:pt x="546" y="450"/>
                  </a:lnTo>
                  <a:lnTo>
                    <a:pt x="546" y="444"/>
                  </a:lnTo>
                  <a:lnTo>
                    <a:pt x="547" y="447"/>
                  </a:lnTo>
                  <a:lnTo>
                    <a:pt x="547" y="447"/>
                  </a:lnTo>
                  <a:lnTo>
                    <a:pt x="547" y="441"/>
                  </a:lnTo>
                  <a:lnTo>
                    <a:pt x="547" y="442"/>
                  </a:lnTo>
                  <a:lnTo>
                    <a:pt x="547" y="441"/>
                  </a:lnTo>
                  <a:lnTo>
                    <a:pt x="548" y="440"/>
                  </a:lnTo>
                  <a:lnTo>
                    <a:pt x="548" y="447"/>
                  </a:lnTo>
                  <a:lnTo>
                    <a:pt x="548" y="446"/>
                  </a:lnTo>
                  <a:lnTo>
                    <a:pt x="548" y="449"/>
                  </a:lnTo>
                  <a:lnTo>
                    <a:pt x="549" y="457"/>
                  </a:lnTo>
                  <a:lnTo>
                    <a:pt x="549" y="454"/>
                  </a:lnTo>
                  <a:lnTo>
                    <a:pt x="549" y="450"/>
                  </a:lnTo>
                  <a:lnTo>
                    <a:pt x="549" y="448"/>
                  </a:lnTo>
                  <a:lnTo>
                    <a:pt x="550" y="456"/>
                  </a:lnTo>
                  <a:lnTo>
                    <a:pt x="550" y="450"/>
                  </a:lnTo>
                  <a:lnTo>
                    <a:pt x="550" y="451"/>
                  </a:lnTo>
                  <a:lnTo>
                    <a:pt x="550" y="472"/>
                  </a:lnTo>
                  <a:lnTo>
                    <a:pt x="551" y="475"/>
                  </a:lnTo>
                  <a:lnTo>
                    <a:pt x="551" y="476"/>
                  </a:lnTo>
                  <a:lnTo>
                    <a:pt x="551" y="472"/>
                  </a:lnTo>
                  <a:lnTo>
                    <a:pt x="551" y="476"/>
                  </a:lnTo>
                  <a:lnTo>
                    <a:pt x="551" y="474"/>
                  </a:lnTo>
                  <a:lnTo>
                    <a:pt x="551" y="470"/>
                  </a:lnTo>
                  <a:lnTo>
                    <a:pt x="552" y="476"/>
                  </a:lnTo>
                  <a:lnTo>
                    <a:pt x="552" y="470"/>
                  </a:lnTo>
                  <a:lnTo>
                    <a:pt x="552" y="472"/>
                  </a:lnTo>
                  <a:lnTo>
                    <a:pt x="552" y="295"/>
                  </a:lnTo>
                  <a:lnTo>
                    <a:pt x="552" y="408"/>
                  </a:lnTo>
                  <a:lnTo>
                    <a:pt x="553" y="413"/>
                  </a:lnTo>
                  <a:lnTo>
                    <a:pt x="553" y="753"/>
                  </a:lnTo>
                  <a:lnTo>
                    <a:pt x="553" y="776"/>
                  </a:lnTo>
                  <a:lnTo>
                    <a:pt x="554" y="961"/>
                  </a:lnTo>
                  <a:lnTo>
                    <a:pt x="554" y="967"/>
                  </a:lnTo>
                  <a:lnTo>
                    <a:pt x="554" y="971"/>
                  </a:lnTo>
                  <a:lnTo>
                    <a:pt x="554" y="838"/>
                  </a:lnTo>
                  <a:lnTo>
                    <a:pt x="555" y="806"/>
                  </a:lnTo>
                  <a:lnTo>
                    <a:pt x="555" y="360"/>
                  </a:lnTo>
                  <a:lnTo>
                    <a:pt x="555" y="339"/>
                  </a:lnTo>
                  <a:lnTo>
                    <a:pt x="556" y="228"/>
                  </a:lnTo>
                  <a:lnTo>
                    <a:pt x="556" y="220"/>
                  </a:lnTo>
                  <a:lnTo>
                    <a:pt x="557" y="120"/>
                  </a:lnTo>
                  <a:lnTo>
                    <a:pt x="557" y="113"/>
                  </a:lnTo>
                  <a:lnTo>
                    <a:pt x="557" y="82"/>
                  </a:lnTo>
                  <a:lnTo>
                    <a:pt x="557" y="88"/>
                  </a:lnTo>
                  <a:lnTo>
                    <a:pt x="558" y="93"/>
                  </a:lnTo>
                  <a:lnTo>
                    <a:pt x="558" y="221"/>
                  </a:lnTo>
                  <a:lnTo>
                    <a:pt x="558" y="232"/>
                  </a:lnTo>
                  <a:lnTo>
                    <a:pt x="559" y="366"/>
                  </a:lnTo>
                  <a:lnTo>
                    <a:pt x="559" y="374"/>
                  </a:lnTo>
                  <a:lnTo>
                    <a:pt x="559" y="427"/>
                  </a:lnTo>
                  <a:lnTo>
                    <a:pt x="559" y="430"/>
                  </a:lnTo>
                  <a:lnTo>
                    <a:pt x="560" y="444"/>
                  </a:lnTo>
                  <a:lnTo>
                    <a:pt x="560" y="446"/>
                  </a:lnTo>
                  <a:lnTo>
                    <a:pt x="560" y="442"/>
                  </a:lnTo>
                  <a:lnTo>
                    <a:pt x="561" y="443"/>
                  </a:lnTo>
                  <a:lnTo>
                    <a:pt x="561" y="441"/>
                  </a:lnTo>
                  <a:lnTo>
                    <a:pt x="561" y="444"/>
                  </a:lnTo>
                  <a:lnTo>
                    <a:pt x="561" y="437"/>
                  </a:lnTo>
                  <a:lnTo>
                    <a:pt x="561" y="439"/>
                  </a:lnTo>
                  <a:lnTo>
                    <a:pt x="562" y="439"/>
                  </a:lnTo>
                  <a:lnTo>
                    <a:pt x="562" y="446"/>
                  </a:lnTo>
                  <a:lnTo>
                    <a:pt x="562" y="446"/>
                  </a:lnTo>
                  <a:lnTo>
                    <a:pt x="563" y="446"/>
                  </a:lnTo>
                  <a:lnTo>
                    <a:pt x="563" y="456"/>
                  </a:lnTo>
                  <a:lnTo>
                    <a:pt x="563" y="454"/>
                  </a:lnTo>
                  <a:lnTo>
                    <a:pt x="563" y="453"/>
                  </a:lnTo>
                  <a:lnTo>
                    <a:pt x="564" y="466"/>
                  </a:lnTo>
                  <a:lnTo>
                    <a:pt x="564" y="463"/>
                  </a:lnTo>
                  <a:lnTo>
                    <a:pt x="564" y="465"/>
                  </a:lnTo>
                  <a:lnTo>
                    <a:pt x="564" y="463"/>
                  </a:lnTo>
                  <a:lnTo>
                    <a:pt x="564" y="469"/>
                  </a:lnTo>
                  <a:lnTo>
                    <a:pt x="564" y="468"/>
                  </a:lnTo>
                  <a:lnTo>
                    <a:pt x="564" y="469"/>
                  </a:lnTo>
                  <a:lnTo>
                    <a:pt x="565" y="467"/>
                  </a:lnTo>
                  <a:lnTo>
                    <a:pt x="565" y="473"/>
                  </a:lnTo>
                  <a:lnTo>
                    <a:pt x="565" y="470"/>
                  </a:lnTo>
                  <a:lnTo>
                    <a:pt x="565" y="470"/>
                  </a:lnTo>
                  <a:lnTo>
                    <a:pt x="566" y="473"/>
                  </a:lnTo>
                  <a:lnTo>
                    <a:pt x="566" y="465"/>
                  </a:lnTo>
                  <a:lnTo>
                    <a:pt x="566" y="465"/>
                  </a:lnTo>
                  <a:lnTo>
                    <a:pt x="566" y="303"/>
                  </a:lnTo>
                  <a:lnTo>
                    <a:pt x="566" y="412"/>
                  </a:lnTo>
                  <a:lnTo>
                    <a:pt x="567" y="424"/>
                  </a:lnTo>
                  <a:lnTo>
                    <a:pt x="567" y="804"/>
                  </a:lnTo>
                  <a:lnTo>
                    <a:pt x="567" y="838"/>
                  </a:lnTo>
                  <a:lnTo>
                    <a:pt x="568" y="975"/>
                  </a:lnTo>
                  <a:lnTo>
                    <a:pt x="568" y="975"/>
                  </a:lnTo>
                  <a:lnTo>
                    <a:pt x="568" y="978"/>
                  </a:lnTo>
                  <a:lnTo>
                    <a:pt x="569" y="759"/>
                  </a:lnTo>
                  <a:lnTo>
                    <a:pt x="569" y="718"/>
                  </a:lnTo>
                  <a:lnTo>
                    <a:pt x="569" y="323"/>
                  </a:lnTo>
                  <a:lnTo>
                    <a:pt x="570" y="314"/>
                  </a:lnTo>
                  <a:lnTo>
                    <a:pt x="570" y="234"/>
                  </a:lnTo>
                  <a:lnTo>
                    <a:pt x="570" y="229"/>
                  </a:lnTo>
                  <a:lnTo>
                    <a:pt x="571" y="148"/>
                  </a:lnTo>
                  <a:lnTo>
                    <a:pt x="571" y="140"/>
                  </a:lnTo>
                  <a:lnTo>
                    <a:pt x="571" y="105"/>
                  </a:lnTo>
                  <a:lnTo>
                    <a:pt x="571" y="105"/>
                  </a:lnTo>
                  <a:lnTo>
                    <a:pt x="572" y="107"/>
                  </a:lnTo>
                  <a:lnTo>
                    <a:pt x="572" y="186"/>
                  </a:lnTo>
                  <a:lnTo>
                    <a:pt x="572" y="196"/>
                  </a:lnTo>
                  <a:lnTo>
                    <a:pt x="573" y="327"/>
                  </a:lnTo>
                  <a:lnTo>
                    <a:pt x="573" y="335"/>
                  </a:lnTo>
                  <a:lnTo>
                    <a:pt x="573" y="422"/>
                  </a:lnTo>
                  <a:lnTo>
                    <a:pt x="574" y="424"/>
                  </a:lnTo>
                  <a:lnTo>
                    <a:pt x="574" y="449"/>
                  </a:lnTo>
                  <a:lnTo>
                    <a:pt x="574" y="449"/>
                  </a:lnTo>
                  <a:lnTo>
                    <a:pt x="574" y="450"/>
                  </a:lnTo>
                  <a:lnTo>
                    <a:pt x="575" y="444"/>
                  </a:lnTo>
                  <a:lnTo>
                    <a:pt x="575" y="448"/>
                  </a:lnTo>
                  <a:lnTo>
                    <a:pt x="576" y="443"/>
                  </a:lnTo>
                  <a:lnTo>
                    <a:pt x="576" y="444"/>
                  </a:lnTo>
                  <a:lnTo>
                    <a:pt x="576" y="446"/>
                  </a:lnTo>
                  <a:lnTo>
                    <a:pt x="576" y="442"/>
                  </a:lnTo>
                  <a:lnTo>
                    <a:pt x="576" y="450"/>
                  </a:lnTo>
                  <a:lnTo>
                    <a:pt x="576" y="449"/>
                  </a:lnTo>
                  <a:lnTo>
                    <a:pt x="577" y="451"/>
                  </a:lnTo>
                  <a:lnTo>
                    <a:pt x="577" y="449"/>
                  </a:lnTo>
                  <a:lnTo>
                    <a:pt x="577" y="459"/>
                  </a:lnTo>
                  <a:lnTo>
                    <a:pt x="577" y="457"/>
                  </a:lnTo>
                  <a:lnTo>
                    <a:pt x="577" y="459"/>
                  </a:lnTo>
                  <a:lnTo>
                    <a:pt x="578" y="470"/>
                  </a:lnTo>
                  <a:lnTo>
                    <a:pt x="578" y="472"/>
                  </a:lnTo>
                  <a:lnTo>
                    <a:pt x="578" y="470"/>
                  </a:lnTo>
                  <a:lnTo>
                    <a:pt x="578" y="476"/>
                  </a:lnTo>
                  <a:lnTo>
                    <a:pt x="578" y="475"/>
                  </a:lnTo>
                  <a:lnTo>
                    <a:pt x="579" y="473"/>
                  </a:lnTo>
                  <a:lnTo>
                    <a:pt x="579" y="479"/>
                  </a:lnTo>
                  <a:lnTo>
                    <a:pt x="579" y="476"/>
                  </a:lnTo>
                  <a:lnTo>
                    <a:pt x="579" y="478"/>
                  </a:lnTo>
                  <a:lnTo>
                    <a:pt x="579" y="476"/>
                  </a:lnTo>
                  <a:lnTo>
                    <a:pt x="580" y="482"/>
                  </a:lnTo>
                  <a:lnTo>
                    <a:pt x="580" y="481"/>
                  </a:lnTo>
                  <a:lnTo>
                    <a:pt x="580" y="482"/>
                  </a:lnTo>
                  <a:lnTo>
                    <a:pt x="580" y="476"/>
                  </a:lnTo>
                  <a:lnTo>
                    <a:pt x="581" y="473"/>
                  </a:lnTo>
                  <a:lnTo>
                    <a:pt x="581" y="474"/>
                  </a:lnTo>
                  <a:lnTo>
                    <a:pt x="581" y="296"/>
                  </a:lnTo>
                  <a:lnTo>
                    <a:pt x="581" y="437"/>
                  </a:lnTo>
                  <a:lnTo>
                    <a:pt x="581" y="453"/>
                  </a:lnTo>
                  <a:lnTo>
                    <a:pt x="582" y="872"/>
                  </a:lnTo>
                  <a:lnTo>
                    <a:pt x="582" y="896"/>
                  </a:lnTo>
                  <a:lnTo>
                    <a:pt x="583" y="988"/>
                  </a:lnTo>
                  <a:lnTo>
                    <a:pt x="583" y="984"/>
                  </a:lnTo>
                  <a:lnTo>
                    <a:pt x="583" y="983"/>
                  </a:lnTo>
                  <a:lnTo>
                    <a:pt x="583" y="670"/>
                  </a:lnTo>
                  <a:lnTo>
                    <a:pt x="584" y="629"/>
                  </a:lnTo>
                  <a:lnTo>
                    <a:pt x="584" y="320"/>
                  </a:lnTo>
                  <a:lnTo>
                    <a:pt x="584" y="314"/>
                  </a:lnTo>
                  <a:lnTo>
                    <a:pt x="585" y="243"/>
                  </a:lnTo>
                  <a:lnTo>
                    <a:pt x="585" y="239"/>
                  </a:lnTo>
                  <a:lnTo>
                    <a:pt x="585" y="162"/>
                  </a:lnTo>
                  <a:lnTo>
                    <a:pt x="585" y="157"/>
                  </a:lnTo>
                  <a:lnTo>
                    <a:pt x="586" y="106"/>
                  </a:lnTo>
                  <a:lnTo>
                    <a:pt x="586" y="107"/>
                  </a:lnTo>
                  <a:lnTo>
                    <a:pt x="586" y="105"/>
                  </a:lnTo>
                  <a:lnTo>
                    <a:pt x="587" y="164"/>
                  </a:lnTo>
                  <a:lnTo>
                    <a:pt x="587" y="173"/>
                  </a:lnTo>
                  <a:lnTo>
                    <a:pt x="587" y="315"/>
                  </a:lnTo>
                  <a:lnTo>
                    <a:pt x="588" y="326"/>
                  </a:lnTo>
                  <a:lnTo>
                    <a:pt x="588" y="411"/>
                  </a:lnTo>
                  <a:lnTo>
                    <a:pt x="589" y="414"/>
                  </a:lnTo>
                  <a:lnTo>
                    <a:pt x="589" y="441"/>
                  </a:lnTo>
                  <a:lnTo>
                    <a:pt x="589" y="441"/>
                  </a:lnTo>
                  <a:lnTo>
                    <a:pt x="589" y="444"/>
                  </a:lnTo>
                  <a:lnTo>
                    <a:pt x="589" y="443"/>
                  </a:lnTo>
                  <a:lnTo>
                    <a:pt x="590" y="448"/>
                  </a:lnTo>
                  <a:lnTo>
                    <a:pt x="590" y="446"/>
                  </a:lnTo>
                  <a:lnTo>
                    <a:pt x="590" y="443"/>
                  </a:lnTo>
                  <a:lnTo>
                    <a:pt x="590" y="448"/>
                  </a:lnTo>
                  <a:lnTo>
                    <a:pt x="590" y="444"/>
                  </a:lnTo>
                  <a:lnTo>
                    <a:pt x="591" y="446"/>
                  </a:lnTo>
                  <a:lnTo>
                    <a:pt x="591" y="453"/>
                  </a:lnTo>
                  <a:lnTo>
                    <a:pt x="591" y="455"/>
                  </a:lnTo>
                  <a:lnTo>
                    <a:pt x="591" y="454"/>
                  </a:lnTo>
                  <a:lnTo>
                    <a:pt x="592" y="465"/>
                  </a:lnTo>
                  <a:lnTo>
                    <a:pt x="592" y="465"/>
                  </a:lnTo>
                  <a:lnTo>
                    <a:pt x="592" y="462"/>
                  </a:lnTo>
                  <a:lnTo>
                    <a:pt x="592" y="473"/>
                  </a:lnTo>
                  <a:lnTo>
                    <a:pt x="592" y="472"/>
                  </a:lnTo>
                  <a:lnTo>
                    <a:pt x="593" y="472"/>
                  </a:lnTo>
                  <a:lnTo>
                    <a:pt x="593" y="479"/>
                  </a:lnTo>
                  <a:lnTo>
                    <a:pt x="593" y="479"/>
                  </a:lnTo>
                  <a:lnTo>
                    <a:pt x="593" y="478"/>
                  </a:lnTo>
                  <a:lnTo>
                    <a:pt x="594" y="483"/>
                  </a:lnTo>
                  <a:lnTo>
                    <a:pt x="594" y="483"/>
                  </a:lnTo>
                  <a:lnTo>
                    <a:pt x="594" y="480"/>
                  </a:lnTo>
                  <a:lnTo>
                    <a:pt x="595" y="484"/>
                  </a:lnTo>
                  <a:lnTo>
                    <a:pt x="595" y="481"/>
                  </a:lnTo>
                  <a:lnTo>
                    <a:pt x="595" y="484"/>
                  </a:lnTo>
                  <a:lnTo>
                    <a:pt x="595" y="482"/>
                  </a:lnTo>
                  <a:lnTo>
                    <a:pt x="595" y="484"/>
                  </a:lnTo>
                  <a:lnTo>
                    <a:pt x="595" y="484"/>
                  </a:lnTo>
                  <a:lnTo>
                    <a:pt x="596" y="484"/>
                  </a:lnTo>
                  <a:lnTo>
                    <a:pt x="596" y="461"/>
                  </a:lnTo>
                  <a:lnTo>
                    <a:pt x="596" y="426"/>
                  </a:lnTo>
                  <a:lnTo>
                    <a:pt x="596" y="310"/>
                  </a:lnTo>
                  <a:lnTo>
                    <a:pt x="597" y="518"/>
                  </a:lnTo>
                  <a:lnTo>
                    <a:pt x="597" y="548"/>
                  </a:lnTo>
                  <a:lnTo>
                    <a:pt x="597" y="915"/>
                  </a:lnTo>
                  <a:lnTo>
                    <a:pt x="598" y="929"/>
                  </a:lnTo>
                  <a:lnTo>
                    <a:pt x="598" y="993"/>
                  </a:lnTo>
                  <a:lnTo>
                    <a:pt x="598" y="988"/>
                  </a:lnTo>
                  <a:lnTo>
                    <a:pt x="598" y="986"/>
                  </a:lnTo>
                  <a:lnTo>
                    <a:pt x="599" y="704"/>
                  </a:lnTo>
                  <a:lnTo>
                    <a:pt x="599" y="663"/>
                  </a:lnTo>
                  <a:lnTo>
                    <a:pt x="599" y="325"/>
                  </a:lnTo>
                  <a:lnTo>
                    <a:pt x="600" y="319"/>
                  </a:lnTo>
                  <a:lnTo>
                    <a:pt x="600" y="255"/>
                  </a:lnTo>
                  <a:lnTo>
                    <a:pt x="600" y="253"/>
                  </a:lnTo>
                  <a:lnTo>
                    <a:pt x="601" y="195"/>
                  </a:lnTo>
                  <a:lnTo>
                    <a:pt x="601" y="192"/>
                  </a:lnTo>
                  <a:lnTo>
                    <a:pt x="602" y="133"/>
                  </a:lnTo>
                  <a:lnTo>
                    <a:pt x="602" y="130"/>
                  </a:lnTo>
                  <a:lnTo>
                    <a:pt x="602" y="123"/>
                  </a:lnTo>
                  <a:lnTo>
                    <a:pt x="602" y="141"/>
                  </a:lnTo>
                  <a:lnTo>
                    <a:pt x="602" y="149"/>
                  </a:lnTo>
                  <a:lnTo>
                    <a:pt x="603" y="267"/>
                  </a:lnTo>
                  <a:lnTo>
                    <a:pt x="603" y="280"/>
                  </a:lnTo>
                  <a:lnTo>
                    <a:pt x="604" y="396"/>
                  </a:lnTo>
                  <a:lnTo>
                    <a:pt x="604" y="398"/>
                  </a:lnTo>
                  <a:lnTo>
                    <a:pt x="604" y="437"/>
                  </a:lnTo>
                  <a:lnTo>
                    <a:pt x="605" y="438"/>
                  </a:lnTo>
                  <a:lnTo>
                    <a:pt x="605" y="437"/>
                  </a:lnTo>
                  <a:lnTo>
                    <a:pt x="605" y="444"/>
                  </a:lnTo>
                  <a:lnTo>
                    <a:pt x="605" y="444"/>
                  </a:lnTo>
                  <a:lnTo>
                    <a:pt x="605" y="442"/>
                  </a:lnTo>
                  <a:lnTo>
                    <a:pt x="605" y="444"/>
                  </a:lnTo>
                  <a:lnTo>
                    <a:pt x="606" y="438"/>
                  </a:lnTo>
                  <a:lnTo>
                    <a:pt x="606" y="442"/>
                  </a:lnTo>
                  <a:lnTo>
                    <a:pt x="606" y="441"/>
                  </a:lnTo>
                  <a:lnTo>
                    <a:pt x="606" y="440"/>
                  </a:lnTo>
                  <a:lnTo>
                    <a:pt x="606" y="446"/>
                  </a:lnTo>
                  <a:lnTo>
                    <a:pt x="606" y="443"/>
                  </a:lnTo>
                  <a:lnTo>
                    <a:pt x="606" y="446"/>
                  </a:lnTo>
                  <a:lnTo>
                    <a:pt x="607" y="457"/>
                  </a:lnTo>
                  <a:lnTo>
                    <a:pt x="607" y="456"/>
                  </a:lnTo>
                  <a:lnTo>
                    <a:pt x="608" y="466"/>
                  </a:lnTo>
                  <a:lnTo>
                    <a:pt x="608" y="463"/>
                  </a:lnTo>
                  <a:lnTo>
                    <a:pt x="608" y="463"/>
                  </a:lnTo>
                  <a:lnTo>
                    <a:pt x="609" y="472"/>
                  </a:lnTo>
                  <a:lnTo>
                    <a:pt x="609" y="473"/>
                  </a:lnTo>
                  <a:lnTo>
                    <a:pt x="609" y="470"/>
                  </a:lnTo>
                  <a:lnTo>
                    <a:pt x="609" y="476"/>
                  </a:lnTo>
                  <a:lnTo>
                    <a:pt x="609" y="475"/>
                  </a:lnTo>
                  <a:lnTo>
                    <a:pt x="610" y="475"/>
                  </a:lnTo>
                  <a:lnTo>
                    <a:pt x="610" y="473"/>
                  </a:lnTo>
                  <a:lnTo>
                    <a:pt x="610" y="480"/>
                  </a:lnTo>
                  <a:lnTo>
                    <a:pt x="610" y="475"/>
                  </a:lnTo>
                  <a:lnTo>
                    <a:pt x="610" y="476"/>
                  </a:lnTo>
                  <a:lnTo>
                    <a:pt x="611" y="481"/>
                  </a:lnTo>
                  <a:lnTo>
                    <a:pt x="611" y="478"/>
                  </a:lnTo>
                  <a:lnTo>
                    <a:pt x="611" y="481"/>
                  </a:lnTo>
                  <a:lnTo>
                    <a:pt x="611" y="482"/>
                  </a:lnTo>
                  <a:lnTo>
                    <a:pt x="611" y="474"/>
                  </a:lnTo>
                  <a:lnTo>
                    <a:pt x="611" y="466"/>
                  </a:lnTo>
                  <a:lnTo>
                    <a:pt x="612" y="312"/>
                  </a:lnTo>
                  <a:lnTo>
                    <a:pt x="612" y="482"/>
                  </a:lnTo>
                  <a:lnTo>
                    <a:pt x="612" y="511"/>
                  </a:lnTo>
                  <a:lnTo>
                    <a:pt x="613" y="908"/>
                  </a:lnTo>
                  <a:lnTo>
                    <a:pt x="613" y="926"/>
                  </a:lnTo>
                  <a:lnTo>
                    <a:pt x="613" y="993"/>
                  </a:lnTo>
                  <a:lnTo>
                    <a:pt x="613" y="987"/>
                  </a:lnTo>
                  <a:lnTo>
                    <a:pt x="614" y="983"/>
                  </a:lnTo>
                  <a:lnTo>
                    <a:pt x="614" y="625"/>
                  </a:lnTo>
                  <a:lnTo>
                    <a:pt x="615" y="589"/>
                  </a:lnTo>
                  <a:lnTo>
                    <a:pt x="615" y="322"/>
                  </a:lnTo>
                  <a:lnTo>
                    <a:pt x="615" y="319"/>
                  </a:lnTo>
                  <a:lnTo>
                    <a:pt x="616" y="248"/>
                  </a:lnTo>
                  <a:lnTo>
                    <a:pt x="616" y="242"/>
                  </a:lnTo>
                  <a:lnTo>
                    <a:pt x="616" y="176"/>
                  </a:lnTo>
                  <a:lnTo>
                    <a:pt x="617" y="171"/>
                  </a:lnTo>
                  <a:lnTo>
                    <a:pt x="617" y="116"/>
                  </a:lnTo>
                  <a:lnTo>
                    <a:pt x="617" y="114"/>
                  </a:lnTo>
                  <a:lnTo>
                    <a:pt x="617" y="112"/>
                  </a:lnTo>
                  <a:lnTo>
                    <a:pt x="618" y="161"/>
                  </a:lnTo>
                  <a:lnTo>
                    <a:pt x="618" y="170"/>
                  </a:lnTo>
                  <a:lnTo>
                    <a:pt x="618" y="306"/>
                  </a:lnTo>
                  <a:lnTo>
                    <a:pt x="619" y="317"/>
                  </a:lnTo>
                  <a:lnTo>
                    <a:pt x="619" y="408"/>
                  </a:lnTo>
                  <a:lnTo>
                    <a:pt x="619" y="411"/>
                  </a:lnTo>
                  <a:lnTo>
                    <a:pt x="620" y="438"/>
                  </a:lnTo>
                  <a:lnTo>
                    <a:pt x="620" y="440"/>
                  </a:lnTo>
                  <a:lnTo>
                    <a:pt x="621" y="438"/>
                  </a:lnTo>
                  <a:lnTo>
                    <a:pt x="621" y="446"/>
                  </a:lnTo>
                  <a:lnTo>
                    <a:pt x="621" y="444"/>
                  </a:lnTo>
                  <a:lnTo>
                    <a:pt x="621" y="439"/>
                  </a:lnTo>
                  <a:lnTo>
                    <a:pt x="621" y="441"/>
                  </a:lnTo>
                  <a:lnTo>
                    <a:pt x="622" y="440"/>
                  </a:lnTo>
                  <a:lnTo>
                    <a:pt x="622" y="449"/>
                  </a:lnTo>
                  <a:lnTo>
                    <a:pt x="622" y="447"/>
                  </a:lnTo>
                  <a:lnTo>
                    <a:pt x="622" y="450"/>
                  </a:lnTo>
                  <a:lnTo>
                    <a:pt x="623" y="463"/>
                  </a:lnTo>
                  <a:lnTo>
                    <a:pt x="623" y="460"/>
                  </a:lnTo>
                  <a:lnTo>
                    <a:pt x="623" y="469"/>
                  </a:lnTo>
                  <a:lnTo>
                    <a:pt x="623" y="468"/>
                  </a:lnTo>
                  <a:lnTo>
                    <a:pt x="624" y="468"/>
                  </a:lnTo>
                  <a:lnTo>
                    <a:pt x="624" y="473"/>
                  </a:lnTo>
                  <a:lnTo>
                    <a:pt x="624" y="472"/>
                  </a:lnTo>
                  <a:lnTo>
                    <a:pt x="624" y="476"/>
                  </a:lnTo>
                  <a:lnTo>
                    <a:pt x="624" y="473"/>
                  </a:lnTo>
                  <a:lnTo>
                    <a:pt x="624" y="478"/>
                  </a:lnTo>
                  <a:lnTo>
                    <a:pt x="625" y="478"/>
                  </a:lnTo>
                  <a:lnTo>
                    <a:pt x="625" y="476"/>
                  </a:lnTo>
                  <a:lnTo>
                    <a:pt x="625" y="473"/>
                  </a:lnTo>
                  <a:lnTo>
                    <a:pt x="625" y="480"/>
                  </a:lnTo>
                  <a:lnTo>
                    <a:pt x="625" y="478"/>
                  </a:lnTo>
                  <a:lnTo>
                    <a:pt x="626" y="476"/>
                  </a:lnTo>
                  <a:lnTo>
                    <a:pt x="626" y="482"/>
                  </a:lnTo>
                  <a:lnTo>
                    <a:pt x="626" y="476"/>
                  </a:lnTo>
                  <a:lnTo>
                    <a:pt x="626" y="478"/>
                  </a:lnTo>
                  <a:lnTo>
                    <a:pt x="627" y="295"/>
                  </a:lnTo>
                  <a:lnTo>
                    <a:pt x="627" y="415"/>
                  </a:lnTo>
                  <a:lnTo>
                    <a:pt x="627" y="424"/>
                  </a:lnTo>
                  <a:lnTo>
                    <a:pt x="628" y="767"/>
                  </a:lnTo>
                  <a:lnTo>
                    <a:pt x="628" y="797"/>
                  </a:lnTo>
                  <a:lnTo>
                    <a:pt x="628" y="989"/>
                  </a:lnTo>
                  <a:lnTo>
                    <a:pt x="628" y="992"/>
                  </a:lnTo>
                  <a:lnTo>
                    <a:pt x="629" y="791"/>
                  </a:lnTo>
                  <a:lnTo>
                    <a:pt x="629" y="752"/>
                  </a:lnTo>
                  <a:lnTo>
                    <a:pt x="630" y="334"/>
                  </a:lnTo>
                  <a:lnTo>
                    <a:pt x="630" y="324"/>
                  </a:lnTo>
                  <a:lnTo>
                    <a:pt x="630" y="248"/>
                  </a:lnTo>
                  <a:lnTo>
                    <a:pt x="631" y="242"/>
                  </a:lnTo>
                  <a:lnTo>
                    <a:pt x="631" y="163"/>
                  </a:lnTo>
                  <a:lnTo>
                    <a:pt x="631" y="159"/>
                  </a:lnTo>
                  <a:lnTo>
                    <a:pt x="632" y="96"/>
                  </a:lnTo>
                  <a:lnTo>
                    <a:pt x="632" y="97"/>
                  </a:lnTo>
                  <a:lnTo>
                    <a:pt x="632" y="92"/>
                  </a:lnTo>
                  <a:lnTo>
                    <a:pt x="632" y="132"/>
                  </a:lnTo>
                  <a:lnTo>
                    <a:pt x="632" y="143"/>
                  </a:lnTo>
                  <a:lnTo>
                    <a:pt x="633" y="308"/>
                  </a:lnTo>
                  <a:lnTo>
                    <a:pt x="634" y="321"/>
                  </a:lnTo>
                  <a:lnTo>
                    <a:pt x="634" y="414"/>
                  </a:lnTo>
                  <a:lnTo>
                    <a:pt x="634" y="420"/>
                  </a:lnTo>
                  <a:lnTo>
                    <a:pt x="635" y="446"/>
                  </a:lnTo>
                  <a:lnTo>
                    <a:pt x="635" y="443"/>
                  </a:lnTo>
                  <a:lnTo>
                    <a:pt x="635" y="442"/>
                  </a:lnTo>
                  <a:lnTo>
                    <a:pt x="635" y="449"/>
                  </a:lnTo>
                  <a:lnTo>
                    <a:pt x="635" y="444"/>
                  </a:lnTo>
                  <a:lnTo>
                    <a:pt x="636" y="444"/>
                  </a:lnTo>
                  <a:lnTo>
                    <a:pt x="636" y="447"/>
                  </a:lnTo>
                  <a:lnTo>
                    <a:pt x="636" y="441"/>
                  </a:lnTo>
                  <a:lnTo>
                    <a:pt x="636" y="446"/>
                  </a:lnTo>
                  <a:lnTo>
                    <a:pt x="636" y="447"/>
                  </a:lnTo>
                  <a:lnTo>
                    <a:pt x="636" y="446"/>
                  </a:lnTo>
                  <a:lnTo>
                    <a:pt x="637" y="455"/>
                  </a:lnTo>
                  <a:lnTo>
                    <a:pt x="637" y="455"/>
                  </a:lnTo>
                  <a:lnTo>
                    <a:pt x="637" y="455"/>
                  </a:lnTo>
                  <a:lnTo>
                    <a:pt x="637" y="466"/>
                  </a:lnTo>
                  <a:lnTo>
                    <a:pt x="637" y="463"/>
                  </a:lnTo>
                  <a:lnTo>
                    <a:pt x="638" y="465"/>
                  </a:lnTo>
                  <a:lnTo>
                    <a:pt x="638" y="474"/>
                  </a:lnTo>
                  <a:lnTo>
                    <a:pt x="638" y="472"/>
                  </a:lnTo>
                  <a:lnTo>
                    <a:pt x="638" y="470"/>
                  </a:lnTo>
                  <a:lnTo>
                    <a:pt x="639" y="476"/>
                  </a:lnTo>
                  <a:lnTo>
                    <a:pt x="639" y="472"/>
                  </a:lnTo>
                  <a:lnTo>
                    <a:pt x="639" y="475"/>
                  </a:lnTo>
                  <a:lnTo>
                    <a:pt x="639" y="472"/>
                  </a:lnTo>
                  <a:lnTo>
                    <a:pt x="639" y="476"/>
                  </a:lnTo>
                  <a:lnTo>
                    <a:pt x="639" y="475"/>
                  </a:lnTo>
                  <a:lnTo>
                    <a:pt x="640" y="476"/>
                  </a:lnTo>
                  <a:lnTo>
                    <a:pt x="640" y="478"/>
                  </a:lnTo>
                  <a:lnTo>
                    <a:pt x="640" y="473"/>
                  </a:lnTo>
                  <a:lnTo>
                    <a:pt x="640" y="478"/>
                  </a:lnTo>
                  <a:lnTo>
                    <a:pt x="641" y="476"/>
                  </a:lnTo>
                  <a:lnTo>
                    <a:pt x="641" y="481"/>
                  </a:lnTo>
                  <a:lnTo>
                    <a:pt x="641" y="473"/>
                  </a:lnTo>
                  <a:lnTo>
                    <a:pt x="641" y="467"/>
                  </a:lnTo>
                  <a:lnTo>
                    <a:pt x="641" y="288"/>
                  </a:lnTo>
                  <a:lnTo>
                    <a:pt x="642" y="483"/>
                  </a:lnTo>
                  <a:lnTo>
                    <a:pt x="642" y="512"/>
                  </a:lnTo>
                  <a:lnTo>
                    <a:pt x="642" y="901"/>
                  </a:lnTo>
                  <a:lnTo>
                    <a:pt x="643" y="915"/>
                  </a:lnTo>
                  <a:lnTo>
                    <a:pt x="643" y="996"/>
                  </a:lnTo>
                  <a:lnTo>
                    <a:pt x="643" y="993"/>
                  </a:lnTo>
                  <a:lnTo>
                    <a:pt x="643" y="991"/>
                  </a:lnTo>
                  <a:lnTo>
                    <a:pt x="643" y="993"/>
                  </a:lnTo>
                  <a:lnTo>
                    <a:pt x="644" y="705"/>
                  </a:lnTo>
                  <a:lnTo>
                    <a:pt x="644" y="664"/>
                  </a:lnTo>
                  <a:lnTo>
                    <a:pt x="644" y="316"/>
                  </a:lnTo>
                  <a:lnTo>
                    <a:pt x="645" y="306"/>
                  </a:lnTo>
                  <a:lnTo>
                    <a:pt x="645" y="233"/>
                  </a:lnTo>
                  <a:lnTo>
                    <a:pt x="645" y="224"/>
                  </a:lnTo>
                  <a:lnTo>
                    <a:pt x="646" y="152"/>
                  </a:lnTo>
                  <a:lnTo>
                    <a:pt x="646" y="148"/>
                  </a:lnTo>
                  <a:lnTo>
                    <a:pt x="647" y="94"/>
                  </a:lnTo>
                  <a:lnTo>
                    <a:pt x="647" y="93"/>
                  </a:lnTo>
                  <a:lnTo>
                    <a:pt x="647" y="174"/>
                  </a:lnTo>
                  <a:lnTo>
                    <a:pt x="648" y="184"/>
                  </a:lnTo>
                  <a:lnTo>
                    <a:pt x="648" y="330"/>
                  </a:lnTo>
                  <a:lnTo>
                    <a:pt x="648" y="339"/>
                  </a:lnTo>
                  <a:lnTo>
                    <a:pt x="649" y="418"/>
                  </a:lnTo>
                  <a:lnTo>
                    <a:pt x="649" y="421"/>
                  </a:lnTo>
                  <a:lnTo>
                    <a:pt x="649" y="444"/>
                  </a:lnTo>
                  <a:lnTo>
                    <a:pt x="649" y="444"/>
                  </a:lnTo>
                  <a:lnTo>
                    <a:pt x="649" y="444"/>
                  </a:lnTo>
                  <a:lnTo>
                    <a:pt x="650" y="447"/>
                  </a:lnTo>
                  <a:lnTo>
                    <a:pt x="650" y="442"/>
                  </a:lnTo>
                  <a:lnTo>
                    <a:pt x="650" y="447"/>
                  </a:lnTo>
                  <a:lnTo>
                    <a:pt x="650" y="446"/>
                  </a:lnTo>
                  <a:lnTo>
                    <a:pt x="651" y="434"/>
                  </a:lnTo>
                  <a:lnTo>
                    <a:pt x="651" y="434"/>
                  </a:lnTo>
                  <a:lnTo>
                    <a:pt x="651" y="435"/>
                  </a:lnTo>
                  <a:lnTo>
                    <a:pt x="651" y="433"/>
                  </a:lnTo>
                  <a:lnTo>
                    <a:pt x="651" y="447"/>
                  </a:lnTo>
                  <a:lnTo>
                    <a:pt x="652" y="451"/>
                  </a:lnTo>
                  <a:lnTo>
                    <a:pt x="652" y="465"/>
                  </a:lnTo>
                  <a:lnTo>
                    <a:pt x="652" y="463"/>
                  </a:lnTo>
                  <a:lnTo>
                    <a:pt x="652" y="460"/>
                  </a:lnTo>
                  <a:lnTo>
                    <a:pt x="653" y="472"/>
                  </a:lnTo>
                  <a:lnTo>
                    <a:pt x="653" y="470"/>
                  </a:lnTo>
                  <a:lnTo>
                    <a:pt x="653" y="470"/>
                  </a:lnTo>
                  <a:lnTo>
                    <a:pt x="654" y="478"/>
                  </a:lnTo>
                  <a:lnTo>
                    <a:pt x="654" y="478"/>
                  </a:lnTo>
                  <a:lnTo>
                    <a:pt x="654" y="475"/>
                  </a:lnTo>
                  <a:lnTo>
                    <a:pt x="654" y="482"/>
                  </a:lnTo>
                  <a:lnTo>
                    <a:pt x="654" y="478"/>
                  </a:lnTo>
                  <a:lnTo>
                    <a:pt x="654" y="476"/>
                  </a:lnTo>
                  <a:lnTo>
                    <a:pt x="655" y="473"/>
                  </a:lnTo>
                  <a:lnTo>
                    <a:pt x="655" y="481"/>
                  </a:lnTo>
                  <a:lnTo>
                    <a:pt x="655" y="476"/>
                  </a:lnTo>
                  <a:lnTo>
                    <a:pt x="655" y="478"/>
                  </a:lnTo>
                  <a:lnTo>
                    <a:pt x="656" y="479"/>
                  </a:lnTo>
                  <a:lnTo>
                    <a:pt x="656" y="469"/>
                  </a:lnTo>
                  <a:lnTo>
                    <a:pt x="656" y="460"/>
                  </a:lnTo>
                  <a:lnTo>
                    <a:pt x="656" y="301"/>
                  </a:lnTo>
                  <a:lnTo>
                    <a:pt x="656" y="454"/>
                  </a:lnTo>
                  <a:lnTo>
                    <a:pt x="657" y="479"/>
                  </a:lnTo>
                  <a:lnTo>
                    <a:pt x="657" y="907"/>
                  </a:lnTo>
                  <a:lnTo>
                    <a:pt x="657" y="922"/>
                  </a:lnTo>
                  <a:lnTo>
                    <a:pt x="658" y="993"/>
                  </a:lnTo>
                  <a:lnTo>
                    <a:pt x="658" y="993"/>
                  </a:lnTo>
                  <a:lnTo>
                    <a:pt x="658" y="988"/>
                  </a:lnTo>
                  <a:lnTo>
                    <a:pt x="658" y="666"/>
                  </a:lnTo>
                  <a:lnTo>
                    <a:pt x="658" y="627"/>
                  </a:lnTo>
                  <a:lnTo>
                    <a:pt x="659" y="301"/>
                  </a:lnTo>
                  <a:lnTo>
                    <a:pt x="660" y="293"/>
                  </a:lnTo>
                  <a:lnTo>
                    <a:pt x="660" y="200"/>
                  </a:lnTo>
                  <a:lnTo>
                    <a:pt x="660" y="189"/>
                  </a:lnTo>
                  <a:lnTo>
                    <a:pt x="661" y="99"/>
                  </a:lnTo>
                  <a:lnTo>
                    <a:pt x="661" y="93"/>
                  </a:lnTo>
                  <a:lnTo>
                    <a:pt x="661" y="75"/>
                  </a:lnTo>
                  <a:lnTo>
                    <a:pt x="661" y="86"/>
                  </a:lnTo>
                  <a:lnTo>
                    <a:pt x="662" y="93"/>
                  </a:lnTo>
                  <a:lnTo>
                    <a:pt x="662" y="218"/>
                  </a:lnTo>
                  <a:lnTo>
                    <a:pt x="662" y="227"/>
                  </a:lnTo>
                  <a:lnTo>
                    <a:pt x="663" y="357"/>
                  </a:lnTo>
                  <a:lnTo>
                    <a:pt x="663" y="362"/>
                  </a:lnTo>
                  <a:lnTo>
                    <a:pt x="663" y="429"/>
                  </a:lnTo>
                  <a:lnTo>
                    <a:pt x="664" y="431"/>
                  </a:lnTo>
                  <a:lnTo>
                    <a:pt x="664" y="429"/>
                  </a:lnTo>
                  <a:lnTo>
                    <a:pt x="664" y="443"/>
                  </a:lnTo>
                  <a:lnTo>
                    <a:pt x="664" y="440"/>
                  </a:lnTo>
                  <a:lnTo>
                    <a:pt x="664" y="442"/>
                  </a:lnTo>
                  <a:lnTo>
                    <a:pt x="664" y="446"/>
                  </a:lnTo>
                  <a:lnTo>
                    <a:pt x="665" y="438"/>
                  </a:lnTo>
                  <a:lnTo>
                    <a:pt x="665" y="440"/>
                  </a:lnTo>
                  <a:lnTo>
                    <a:pt x="665" y="441"/>
                  </a:lnTo>
                  <a:lnTo>
                    <a:pt x="665" y="442"/>
                  </a:lnTo>
                  <a:lnTo>
                    <a:pt x="665" y="437"/>
                  </a:lnTo>
                  <a:lnTo>
                    <a:pt x="665" y="442"/>
                  </a:lnTo>
                  <a:lnTo>
                    <a:pt x="666" y="441"/>
                  </a:lnTo>
                  <a:lnTo>
                    <a:pt x="666" y="439"/>
                  </a:lnTo>
                  <a:lnTo>
                    <a:pt x="666" y="447"/>
                  </a:lnTo>
                  <a:lnTo>
                    <a:pt x="666" y="444"/>
                  </a:lnTo>
                  <a:lnTo>
                    <a:pt x="667" y="444"/>
                  </a:lnTo>
                  <a:lnTo>
                    <a:pt x="667" y="457"/>
                  </a:lnTo>
                  <a:lnTo>
                    <a:pt x="667" y="457"/>
                  </a:lnTo>
                  <a:lnTo>
                    <a:pt x="667" y="457"/>
                  </a:lnTo>
                  <a:lnTo>
                    <a:pt x="667" y="456"/>
                  </a:lnTo>
                  <a:lnTo>
                    <a:pt x="667" y="462"/>
                  </a:lnTo>
                  <a:lnTo>
                    <a:pt x="668" y="460"/>
                  </a:lnTo>
                  <a:lnTo>
                    <a:pt x="668" y="456"/>
                  </a:lnTo>
                  <a:lnTo>
                    <a:pt x="668" y="454"/>
                  </a:lnTo>
                  <a:lnTo>
                    <a:pt x="668" y="461"/>
                  </a:lnTo>
                  <a:lnTo>
                    <a:pt x="669" y="461"/>
                  </a:lnTo>
                  <a:lnTo>
                    <a:pt x="669" y="481"/>
                  </a:lnTo>
                  <a:lnTo>
                    <a:pt x="669" y="481"/>
                  </a:lnTo>
                  <a:lnTo>
                    <a:pt x="669" y="479"/>
                  </a:lnTo>
                  <a:lnTo>
                    <a:pt x="669" y="472"/>
                  </a:lnTo>
                  <a:lnTo>
                    <a:pt x="670" y="473"/>
                  </a:lnTo>
                  <a:lnTo>
                    <a:pt x="670" y="472"/>
                  </a:lnTo>
                  <a:lnTo>
                    <a:pt x="670" y="306"/>
                  </a:lnTo>
                  <a:lnTo>
                    <a:pt x="670" y="399"/>
                  </a:lnTo>
                  <a:lnTo>
                    <a:pt x="671" y="405"/>
                  </a:lnTo>
                  <a:lnTo>
                    <a:pt x="671" y="747"/>
                  </a:lnTo>
                  <a:lnTo>
                    <a:pt x="671" y="776"/>
                  </a:lnTo>
                  <a:lnTo>
                    <a:pt x="672" y="980"/>
                  </a:lnTo>
                  <a:lnTo>
                    <a:pt x="672" y="985"/>
                  </a:lnTo>
                  <a:lnTo>
                    <a:pt x="672" y="990"/>
                  </a:lnTo>
                  <a:lnTo>
                    <a:pt x="673" y="834"/>
                  </a:lnTo>
                  <a:lnTo>
                    <a:pt x="673" y="800"/>
                  </a:lnTo>
                  <a:lnTo>
                    <a:pt x="673" y="349"/>
                  </a:lnTo>
                  <a:lnTo>
                    <a:pt x="674" y="327"/>
                  </a:lnTo>
                  <a:lnTo>
                    <a:pt x="674" y="211"/>
                  </a:lnTo>
                  <a:lnTo>
                    <a:pt x="674" y="202"/>
                  </a:lnTo>
                  <a:lnTo>
                    <a:pt x="675" y="100"/>
                  </a:lnTo>
                  <a:lnTo>
                    <a:pt x="675" y="97"/>
                  </a:lnTo>
                  <a:lnTo>
                    <a:pt x="675" y="58"/>
                  </a:lnTo>
                  <a:lnTo>
                    <a:pt x="675" y="67"/>
                  </a:lnTo>
                  <a:lnTo>
                    <a:pt x="675" y="66"/>
                  </a:lnTo>
                  <a:lnTo>
                    <a:pt x="676" y="193"/>
                  </a:lnTo>
                  <a:lnTo>
                    <a:pt x="676" y="207"/>
                  </a:lnTo>
                  <a:lnTo>
                    <a:pt x="677" y="356"/>
                  </a:lnTo>
                  <a:lnTo>
                    <a:pt x="677" y="362"/>
                  </a:lnTo>
                  <a:lnTo>
                    <a:pt x="677" y="426"/>
                  </a:lnTo>
                  <a:lnTo>
                    <a:pt x="678" y="426"/>
                  </a:lnTo>
                  <a:lnTo>
                    <a:pt x="678" y="444"/>
                  </a:lnTo>
                  <a:lnTo>
                    <a:pt x="678" y="444"/>
                  </a:lnTo>
                  <a:lnTo>
                    <a:pt x="678" y="446"/>
                  </a:lnTo>
                  <a:lnTo>
                    <a:pt x="679" y="450"/>
                  </a:lnTo>
                  <a:lnTo>
                    <a:pt x="679" y="450"/>
                  </a:lnTo>
                  <a:lnTo>
                    <a:pt x="680" y="442"/>
                  </a:lnTo>
                  <a:lnTo>
                    <a:pt x="680" y="443"/>
                  </a:lnTo>
                  <a:lnTo>
                    <a:pt x="680" y="441"/>
                  </a:lnTo>
                  <a:lnTo>
                    <a:pt x="680" y="447"/>
                  </a:lnTo>
                  <a:lnTo>
                    <a:pt x="680" y="446"/>
                  </a:lnTo>
                  <a:lnTo>
                    <a:pt x="681" y="449"/>
                  </a:lnTo>
                  <a:lnTo>
                    <a:pt x="681" y="448"/>
                  </a:lnTo>
                  <a:lnTo>
                    <a:pt x="681" y="460"/>
                  </a:lnTo>
                  <a:lnTo>
                    <a:pt x="681" y="459"/>
                  </a:lnTo>
                  <a:lnTo>
                    <a:pt x="681" y="457"/>
                  </a:lnTo>
                  <a:lnTo>
                    <a:pt x="682" y="468"/>
                  </a:lnTo>
                  <a:lnTo>
                    <a:pt x="682" y="466"/>
                  </a:lnTo>
                  <a:lnTo>
                    <a:pt x="682" y="465"/>
                  </a:lnTo>
                  <a:lnTo>
                    <a:pt x="682" y="472"/>
                  </a:lnTo>
                  <a:lnTo>
                    <a:pt x="682" y="470"/>
                  </a:lnTo>
                  <a:lnTo>
                    <a:pt x="683" y="475"/>
                  </a:lnTo>
                  <a:lnTo>
                    <a:pt x="683" y="473"/>
                  </a:lnTo>
                  <a:lnTo>
                    <a:pt x="683" y="478"/>
                  </a:lnTo>
                  <a:lnTo>
                    <a:pt x="683" y="476"/>
                  </a:lnTo>
                  <a:lnTo>
                    <a:pt x="683" y="473"/>
                  </a:lnTo>
                  <a:lnTo>
                    <a:pt x="684" y="479"/>
                  </a:lnTo>
                  <a:lnTo>
                    <a:pt x="684" y="474"/>
                  </a:lnTo>
                  <a:lnTo>
                    <a:pt x="684" y="475"/>
                  </a:lnTo>
                  <a:lnTo>
                    <a:pt x="684" y="476"/>
                  </a:lnTo>
                  <a:lnTo>
                    <a:pt x="684" y="296"/>
                  </a:lnTo>
                  <a:lnTo>
                    <a:pt x="684" y="389"/>
                  </a:lnTo>
                  <a:lnTo>
                    <a:pt x="685" y="405"/>
                  </a:lnTo>
                  <a:lnTo>
                    <a:pt x="685" y="720"/>
                  </a:lnTo>
                  <a:lnTo>
                    <a:pt x="686" y="745"/>
                  </a:lnTo>
                  <a:lnTo>
                    <a:pt x="686" y="987"/>
                  </a:lnTo>
                  <a:lnTo>
                    <a:pt x="686" y="989"/>
                  </a:lnTo>
                  <a:lnTo>
                    <a:pt x="686" y="998"/>
                  </a:lnTo>
                  <a:lnTo>
                    <a:pt x="687" y="905"/>
                  </a:lnTo>
                  <a:lnTo>
                    <a:pt x="687" y="875"/>
                  </a:lnTo>
                  <a:lnTo>
                    <a:pt x="687" y="398"/>
                  </a:lnTo>
                  <a:lnTo>
                    <a:pt x="688" y="373"/>
                  </a:lnTo>
                  <a:lnTo>
                    <a:pt x="688" y="266"/>
                  </a:lnTo>
                  <a:lnTo>
                    <a:pt x="688" y="263"/>
                  </a:lnTo>
                  <a:lnTo>
                    <a:pt x="689" y="190"/>
                  </a:lnTo>
                  <a:lnTo>
                    <a:pt x="689" y="183"/>
                  </a:lnTo>
                  <a:lnTo>
                    <a:pt x="689" y="113"/>
                  </a:lnTo>
                  <a:lnTo>
                    <a:pt x="690" y="112"/>
                  </a:lnTo>
                  <a:lnTo>
                    <a:pt x="690" y="100"/>
                  </a:lnTo>
                  <a:lnTo>
                    <a:pt x="690" y="121"/>
                  </a:lnTo>
                  <a:lnTo>
                    <a:pt x="690" y="127"/>
                  </a:lnTo>
                  <a:lnTo>
                    <a:pt x="691" y="252"/>
                  </a:lnTo>
                  <a:lnTo>
                    <a:pt x="691" y="262"/>
                  </a:lnTo>
                  <a:lnTo>
                    <a:pt x="691" y="378"/>
                  </a:lnTo>
                  <a:lnTo>
                    <a:pt x="692" y="386"/>
                  </a:lnTo>
                  <a:lnTo>
                    <a:pt x="692" y="436"/>
                  </a:lnTo>
                  <a:lnTo>
                    <a:pt x="692" y="439"/>
                  </a:lnTo>
                  <a:lnTo>
                    <a:pt x="693" y="444"/>
                  </a:lnTo>
                  <a:lnTo>
                    <a:pt x="693" y="444"/>
                  </a:lnTo>
                  <a:lnTo>
                    <a:pt x="693" y="441"/>
                  </a:lnTo>
                  <a:lnTo>
                    <a:pt x="693" y="446"/>
                  </a:lnTo>
                  <a:lnTo>
                    <a:pt x="694" y="441"/>
                  </a:lnTo>
                  <a:lnTo>
                    <a:pt x="694" y="442"/>
                  </a:lnTo>
                  <a:lnTo>
                    <a:pt x="694" y="446"/>
                  </a:lnTo>
                  <a:lnTo>
                    <a:pt x="694" y="441"/>
                  </a:lnTo>
                  <a:lnTo>
                    <a:pt x="694" y="446"/>
                  </a:lnTo>
                  <a:lnTo>
                    <a:pt x="695" y="447"/>
                  </a:lnTo>
                  <a:lnTo>
                    <a:pt x="695" y="446"/>
                  </a:lnTo>
                  <a:lnTo>
                    <a:pt x="695" y="459"/>
                  </a:lnTo>
                  <a:lnTo>
                    <a:pt x="695" y="457"/>
                  </a:lnTo>
                  <a:lnTo>
                    <a:pt x="695" y="455"/>
                  </a:lnTo>
                  <a:lnTo>
                    <a:pt x="696" y="465"/>
                  </a:lnTo>
                  <a:lnTo>
                    <a:pt x="696" y="463"/>
                  </a:lnTo>
                  <a:lnTo>
                    <a:pt x="696" y="468"/>
                  </a:lnTo>
                  <a:lnTo>
                    <a:pt x="696" y="466"/>
                  </a:lnTo>
                  <a:lnTo>
                    <a:pt x="696" y="473"/>
                  </a:lnTo>
                  <a:lnTo>
                    <a:pt x="696" y="474"/>
                  </a:lnTo>
                  <a:lnTo>
                    <a:pt x="697" y="472"/>
                  </a:lnTo>
                  <a:lnTo>
                    <a:pt x="697" y="476"/>
                  </a:lnTo>
                  <a:lnTo>
                    <a:pt x="697" y="475"/>
                  </a:lnTo>
                  <a:lnTo>
                    <a:pt x="697" y="472"/>
                  </a:lnTo>
                  <a:lnTo>
                    <a:pt x="698" y="480"/>
                  </a:lnTo>
                  <a:lnTo>
                    <a:pt x="698" y="476"/>
                  </a:lnTo>
                  <a:lnTo>
                    <a:pt x="698" y="476"/>
                  </a:lnTo>
                  <a:lnTo>
                    <a:pt x="698" y="479"/>
                  </a:lnTo>
                  <a:lnTo>
                    <a:pt x="698" y="473"/>
                  </a:lnTo>
                  <a:lnTo>
                    <a:pt x="699" y="478"/>
                  </a:lnTo>
                  <a:lnTo>
                    <a:pt x="699" y="478"/>
                  </a:lnTo>
                  <a:lnTo>
                    <a:pt x="699" y="354"/>
                  </a:lnTo>
                  <a:lnTo>
                    <a:pt x="700" y="302"/>
                  </a:lnTo>
                  <a:lnTo>
                    <a:pt x="700" y="583"/>
                  </a:lnTo>
                  <a:lnTo>
                    <a:pt x="700" y="619"/>
                  </a:lnTo>
                  <a:lnTo>
                    <a:pt x="701" y="952"/>
                  </a:lnTo>
                  <a:lnTo>
                    <a:pt x="701" y="963"/>
                  </a:lnTo>
                  <a:lnTo>
                    <a:pt x="701" y="992"/>
                  </a:lnTo>
                  <a:lnTo>
                    <a:pt x="701" y="977"/>
                  </a:lnTo>
                  <a:lnTo>
                    <a:pt x="701" y="967"/>
                  </a:lnTo>
                  <a:lnTo>
                    <a:pt x="702" y="510"/>
                  </a:lnTo>
                  <a:lnTo>
                    <a:pt x="702" y="478"/>
                  </a:lnTo>
                  <a:lnTo>
                    <a:pt x="703" y="290"/>
                  </a:lnTo>
                  <a:lnTo>
                    <a:pt x="703" y="283"/>
                  </a:lnTo>
                  <a:lnTo>
                    <a:pt x="703" y="222"/>
                  </a:lnTo>
                  <a:lnTo>
                    <a:pt x="704" y="219"/>
                  </a:lnTo>
                  <a:lnTo>
                    <a:pt x="704" y="149"/>
                  </a:lnTo>
                  <a:lnTo>
                    <a:pt x="704" y="144"/>
                  </a:lnTo>
                  <a:lnTo>
                    <a:pt x="705" y="106"/>
                  </a:lnTo>
                  <a:lnTo>
                    <a:pt x="705" y="106"/>
                  </a:lnTo>
                  <a:lnTo>
                    <a:pt x="705" y="107"/>
                  </a:lnTo>
                  <a:lnTo>
                    <a:pt x="706" y="176"/>
                  </a:lnTo>
                  <a:lnTo>
                    <a:pt x="706" y="184"/>
                  </a:lnTo>
                  <a:lnTo>
                    <a:pt x="706" y="327"/>
                  </a:lnTo>
                  <a:lnTo>
                    <a:pt x="707" y="334"/>
                  </a:lnTo>
                  <a:lnTo>
                    <a:pt x="707" y="414"/>
                  </a:lnTo>
                  <a:lnTo>
                    <a:pt x="707" y="413"/>
                  </a:lnTo>
                  <a:lnTo>
                    <a:pt x="707" y="419"/>
                  </a:lnTo>
                  <a:lnTo>
                    <a:pt x="708" y="439"/>
                  </a:lnTo>
                  <a:lnTo>
                    <a:pt x="708" y="441"/>
                  </a:lnTo>
                  <a:lnTo>
                    <a:pt x="708" y="444"/>
                  </a:lnTo>
                  <a:lnTo>
                    <a:pt x="708" y="438"/>
                  </a:lnTo>
                  <a:lnTo>
                    <a:pt x="708" y="441"/>
                  </a:lnTo>
                  <a:lnTo>
                    <a:pt x="709" y="440"/>
                  </a:lnTo>
                  <a:lnTo>
                    <a:pt x="709" y="438"/>
                  </a:lnTo>
                  <a:lnTo>
                    <a:pt x="709" y="442"/>
                  </a:lnTo>
                  <a:lnTo>
                    <a:pt x="709" y="439"/>
                  </a:lnTo>
                  <a:lnTo>
                    <a:pt x="709" y="441"/>
                  </a:lnTo>
                  <a:lnTo>
                    <a:pt x="710" y="450"/>
                  </a:lnTo>
                  <a:lnTo>
                    <a:pt x="710" y="449"/>
                  </a:lnTo>
                  <a:lnTo>
                    <a:pt x="710" y="450"/>
                  </a:lnTo>
                  <a:lnTo>
                    <a:pt x="710" y="463"/>
                  </a:lnTo>
                  <a:lnTo>
                    <a:pt x="710" y="462"/>
                  </a:lnTo>
                  <a:lnTo>
                    <a:pt x="711" y="459"/>
                  </a:lnTo>
                  <a:lnTo>
                    <a:pt x="711" y="469"/>
                  </a:lnTo>
                  <a:lnTo>
                    <a:pt x="711" y="468"/>
                  </a:lnTo>
                  <a:lnTo>
                    <a:pt x="712" y="470"/>
                  </a:lnTo>
                  <a:lnTo>
                    <a:pt x="712" y="475"/>
                  </a:lnTo>
                  <a:lnTo>
                    <a:pt x="712" y="473"/>
                  </a:lnTo>
                  <a:lnTo>
                    <a:pt x="712" y="474"/>
                  </a:lnTo>
                  <a:lnTo>
                    <a:pt x="712" y="473"/>
                  </a:lnTo>
                  <a:lnTo>
                    <a:pt x="712" y="478"/>
                  </a:lnTo>
                  <a:lnTo>
                    <a:pt x="713" y="474"/>
                  </a:lnTo>
                  <a:lnTo>
                    <a:pt x="713" y="472"/>
                  </a:lnTo>
                  <a:lnTo>
                    <a:pt x="713" y="479"/>
                  </a:lnTo>
                  <a:lnTo>
                    <a:pt x="713" y="475"/>
                  </a:lnTo>
                  <a:lnTo>
                    <a:pt x="714" y="474"/>
                  </a:lnTo>
                  <a:lnTo>
                    <a:pt x="714" y="479"/>
                  </a:lnTo>
                  <a:lnTo>
                    <a:pt x="714" y="478"/>
                  </a:lnTo>
                  <a:lnTo>
                    <a:pt x="715" y="309"/>
                  </a:lnTo>
                  <a:lnTo>
                    <a:pt x="715" y="336"/>
                  </a:lnTo>
                  <a:lnTo>
                    <a:pt x="715" y="608"/>
                  </a:lnTo>
                  <a:lnTo>
                    <a:pt x="716" y="644"/>
                  </a:lnTo>
                  <a:lnTo>
                    <a:pt x="716" y="955"/>
                  </a:lnTo>
                  <a:lnTo>
                    <a:pt x="716" y="966"/>
                  </a:lnTo>
                  <a:lnTo>
                    <a:pt x="717" y="991"/>
                  </a:lnTo>
                  <a:lnTo>
                    <a:pt x="717" y="980"/>
                  </a:lnTo>
                  <a:lnTo>
                    <a:pt x="717" y="976"/>
                  </a:lnTo>
                  <a:lnTo>
                    <a:pt x="717" y="600"/>
                  </a:lnTo>
                  <a:lnTo>
                    <a:pt x="718" y="567"/>
                  </a:lnTo>
                  <a:lnTo>
                    <a:pt x="718" y="293"/>
                  </a:lnTo>
                  <a:lnTo>
                    <a:pt x="718" y="288"/>
                  </a:lnTo>
                  <a:lnTo>
                    <a:pt x="719" y="215"/>
                  </a:lnTo>
                  <a:lnTo>
                    <a:pt x="719" y="211"/>
                  </a:lnTo>
                  <a:lnTo>
                    <a:pt x="720" y="150"/>
                  </a:lnTo>
                  <a:lnTo>
                    <a:pt x="720" y="145"/>
                  </a:lnTo>
                  <a:lnTo>
                    <a:pt x="720" y="92"/>
                  </a:lnTo>
                  <a:lnTo>
                    <a:pt x="720" y="92"/>
                  </a:lnTo>
                  <a:lnTo>
                    <a:pt x="721" y="92"/>
                  </a:lnTo>
                  <a:lnTo>
                    <a:pt x="721" y="89"/>
                  </a:lnTo>
                  <a:lnTo>
                    <a:pt x="721" y="143"/>
                  </a:lnTo>
                  <a:lnTo>
                    <a:pt x="721" y="152"/>
                  </a:lnTo>
                  <a:lnTo>
                    <a:pt x="722" y="292"/>
                  </a:lnTo>
                  <a:lnTo>
                    <a:pt x="722" y="303"/>
                  </a:lnTo>
                  <a:lnTo>
                    <a:pt x="722" y="399"/>
                  </a:lnTo>
                  <a:lnTo>
                    <a:pt x="722" y="405"/>
                  </a:lnTo>
                  <a:lnTo>
                    <a:pt x="723" y="438"/>
                  </a:lnTo>
                  <a:lnTo>
                    <a:pt x="723" y="443"/>
                  </a:lnTo>
                  <a:lnTo>
                    <a:pt x="723" y="446"/>
                  </a:lnTo>
                  <a:lnTo>
                    <a:pt x="724" y="440"/>
                  </a:lnTo>
                  <a:lnTo>
                    <a:pt x="724" y="446"/>
                  </a:lnTo>
                  <a:lnTo>
                    <a:pt x="724" y="444"/>
                  </a:lnTo>
                  <a:lnTo>
                    <a:pt x="724" y="441"/>
                  </a:lnTo>
                  <a:lnTo>
                    <a:pt x="724" y="446"/>
                  </a:lnTo>
                  <a:lnTo>
                    <a:pt x="725" y="442"/>
                  </a:lnTo>
                  <a:lnTo>
                    <a:pt x="725" y="439"/>
                  </a:lnTo>
                  <a:lnTo>
                    <a:pt x="725" y="448"/>
                  </a:lnTo>
                  <a:lnTo>
                    <a:pt x="725" y="447"/>
                  </a:lnTo>
                  <a:lnTo>
                    <a:pt x="726" y="451"/>
                  </a:lnTo>
                  <a:lnTo>
                    <a:pt x="726" y="450"/>
                  </a:lnTo>
                  <a:lnTo>
                    <a:pt x="726" y="461"/>
                  </a:lnTo>
                  <a:lnTo>
                    <a:pt x="726" y="461"/>
                  </a:lnTo>
                  <a:lnTo>
                    <a:pt x="726" y="461"/>
                  </a:lnTo>
                  <a:lnTo>
                    <a:pt x="727" y="470"/>
                  </a:lnTo>
                  <a:lnTo>
                    <a:pt x="727" y="467"/>
                  </a:lnTo>
                  <a:lnTo>
                    <a:pt x="727" y="472"/>
                  </a:lnTo>
                  <a:lnTo>
                    <a:pt x="727" y="478"/>
                  </a:lnTo>
                  <a:lnTo>
                    <a:pt x="727" y="478"/>
                  </a:lnTo>
                  <a:lnTo>
                    <a:pt x="728" y="479"/>
                  </a:lnTo>
                  <a:lnTo>
                    <a:pt x="728" y="476"/>
                  </a:lnTo>
                  <a:lnTo>
                    <a:pt x="728" y="483"/>
                  </a:lnTo>
                  <a:lnTo>
                    <a:pt x="728" y="478"/>
                  </a:lnTo>
                  <a:lnTo>
                    <a:pt x="728" y="478"/>
                  </a:lnTo>
                  <a:lnTo>
                    <a:pt x="729" y="484"/>
                  </a:lnTo>
                  <a:lnTo>
                    <a:pt x="729" y="481"/>
                  </a:lnTo>
                  <a:lnTo>
                    <a:pt x="729" y="483"/>
                  </a:lnTo>
                  <a:lnTo>
                    <a:pt x="729" y="484"/>
                  </a:lnTo>
                  <a:lnTo>
                    <a:pt x="729" y="481"/>
                  </a:lnTo>
                  <a:lnTo>
                    <a:pt x="729" y="484"/>
                  </a:lnTo>
                  <a:lnTo>
                    <a:pt x="730" y="485"/>
                  </a:lnTo>
                  <a:lnTo>
                    <a:pt x="730" y="310"/>
                  </a:lnTo>
                  <a:lnTo>
                    <a:pt x="730" y="354"/>
                  </a:lnTo>
                  <a:lnTo>
                    <a:pt x="730" y="392"/>
                  </a:lnTo>
                  <a:lnTo>
                    <a:pt x="731" y="706"/>
                  </a:lnTo>
                  <a:lnTo>
                    <a:pt x="731" y="731"/>
                  </a:lnTo>
                  <a:lnTo>
                    <a:pt x="732" y="993"/>
                  </a:lnTo>
                  <a:lnTo>
                    <a:pt x="732" y="995"/>
                  </a:lnTo>
                  <a:lnTo>
                    <a:pt x="732" y="1000"/>
                  </a:lnTo>
                  <a:lnTo>
                    <a:pt x="732" y="916"/>
                  </a:lnTo>
                  <a:lnTo>
                    <a:pt x="733" y="888"/>
                  </a:lnTo>
                  <a:lnTo>
                    <a:pt x="733" y="398"/>
                  </a:lnTo>
                  <a:lnTo>
                    <a:pt x="733" y="373"/>
                  </a:lnTo>
                  <a:lnTo>
                    <a:pt x="734" y="264"/>
                  </a:lnTo>
                  <a:lnTo>
                    <a:pt x="734" y="258"/>
                  </a:lnTo>
                  <a:lnTo>
                    <a:pt x="734" y="194"/>
                  </a:lnTo>
                  <a:lnTo>
                    <a:pt x="735" y="188"/>
                  </a:lnTo>
                  <a:lnTo>
                    <a:pt x="735" y="125"/>
                  </a:lnTo>
                  <a:lnTo>
                    <a:pt x="735" y="123"/>
                  </a:lnTo>
                  <a:lnTo>
                    <a:pt x="736" y="105"/>
                  </a:lnTo>
                  <a:lnTo>
                    <a:pt x="736" y="122"/>
                  </a:lnTo>
                  <a:lnTo>
                    <a:pt x="736" y="126"/>
                  </a:lnTo>
                  <a:lnTo>
                    <a:pt x="736" y="246"/>
                  </a:lnTo>
                  <a:lnTo>
                    <a:pt x="737" y="259"/>
                  </a:lnTo>
                  <a:lnTo>
                    <a:pt x="737" y="385"/>
                  </a:lnTo>
                  <a:lnTo>
                    <a:pt x="738" y="393"/>
                  </a:lnTo>
                  <a:lnTo>
                    <a:pt x="738" y="454"/>
                  </a:lnTo>
                  <a:lnTo>
                    <a:pt x="738" y="452"/>
                  </a:lnTo>
                  <a:lnTo>
                    <a:pt x="738" y="452"/>
                  </a:lnTo>
                  <a:lnTo>
                    <a:pt x="739" y="459"/>
                  </a:lnTo>
                  <a:lnTo>
                    <a:pt x="739" y="457"/>
                  </a:lnTo>
                  <a:lnTo>
                    <a:pt x="739" y="457"/>
                  </a:lnTo>
                  <a:lnTo>
                    <a:pt x="739" y="460"/>
                  </a:lnTo>
                  <a:lnTo>
                    <a:pt x="739" y="453"/>
                  </a:lnTo>
                  <a:lnTo>
                    <a:pt x="739" y="457"/>
                  </a:lnTo>
                  <a:lnTo>
                    <a:pt x="739" y="459"/>
                  </a:lnTo>
                  <a:lnTo>
                    <a:pt x="740" y="454"/>
                  </a:lnTo>
                  <a:lnTo>
                    <a:pt x="740" y="463"/>
                  </a:lnTo>
                  <a:lnTo>
                    <a:pt x="740" y="462"/>
                  </a:lnTo>
                  <a:lnTo>
                    <a:pt x="740" y="463"/>
                  </a:lnTo>
                  <a:lnTo>
                    <a:pt x="741" y="476"/>
                  </a:lnTo>
                  <a:lnTo>
                    <a:pt x="741" y="478"/>
                  </a:lnTo>
                  <a:lnTo>
                    <a:pt x="741" y="476"/>
                  </a:lnTo>
                  <a:lnTo>
                    <a:pt x="741" y="484"/>
                  </a:lnTo>
                  <a:lnTo>
                    <a:pt x="742" y="482"/>
                  </a:lnTo>
                  <a:lnTo>
                    <a:pt x="742" y="479"/>
                  </a:lnTo>
                  <a:lnTo>
                    <a:pt x="742" y="486"/>
                  </a:lnTo>
                  <a:lnTo>
                    <a:pt x="742" y="483"/>
                  </a:lnTo>
                  <a:lnTo>
                    <a:pt x="742" y="484"/>
                  </a:lnTo>
                  <a:lnTo>
                    <a:pt x="742" y="482"/>
                  </a:lnTo>
                  <a:lnTo>
                    <a:pt x="743" y="486"/>
                  </a:lnTo>
                  <a:lnTo>
                    <a:pt x="743" y="485"/>
                  </a:lnTo>
                  <a:lnTo>
                    <a:pt x="743" y="486"/>
                  </a:lnTo>
                  <a:lnTo>
                    <a:pt x="743" y="483"/>
                  </a:lnTo>
                  <a:lnTo>
                    <a:pt x="743" y="487"/>
                  </a:lnTo>
                  <a:lnTo>
                    <a:pt x="743" y="485"/>
                  </a:lnTo>
                  <a:lnTo>
                    <a:pt x="743" y="484"/>
                  </a:lnTo>
                  <a:lnTo>
                    <a:pt x="744" y="483"/>
                  </a:lnTo>
                  <a:lnTo>
                    <a:pt x="744" y="487"/>
                  </a:lnTo>
                  <a:lnTo>
                    <a:pt x="744" y="484"/>
                  </a:lnTo>
                  <a:lnTo>
                    <a:pt x="744" y="485"/>
                  </a:lnTo>
                  <a:lnTo>
                    <a:pt x="745" y="292"/>
                  </a:lnTo>
                  <a:lnTo>
                    <a:pt x="745" y="416"/>
                  </a:lnTo>
                  <a:lnTo>
                    <a:pt x="745" y="424"/>
                  </a:lnTo>
                  <a:lnTo>
                    <a:pt x="746" y="791"/>
                  </a:lnTo>
                  <a:lnTo>
                    <a:pt x="746" y="820"/>
                  </a:lnTo>
                  <a:lnTo>
                    <a:pt x="746" y="998"/>
                  </a:lnTo>
                  <a:lnTo>
                    <a:pt x="747" y="1000"/>
                  </a:lnTo>
                  <a:lnTo>
                    <a:pt x="747" y="1002"/>
                  </a:lnTo>
                  <a:lnTo>
                    <a:pt x="747" y="833"/>
                  </a:lnTo>
                  <a:lnTo>
                    <a:pt x="747" y="792"/>
                  </a:lnTo>
                  <a:lnTo>
                    <a:pt x="748" y="340"/>
                  </a:lnTo>
                  <a:lnTo>
                    <a:pt x="748" y="327"/>
                  </a:lnTo>
                  <a:lnTo>
                    <a:pt x="748" y="240"/>
                  </a:lnTo>
                  <a:lnTo>
                    <a:pt x="748" y="236"/>
                  </a:lnTo>
                  <a:lnTo>
                    <a:pt x="749" y="152"/>
                  </a:lnTo>
                  <a:lnTo>
                    <a:pt x="749" y="143"/>
                  </a:lnTo>
                  <a:lnTo>
                    <a:pt x="750" y="95"/>
                  </a:lnTo>
                  <a:lnTo>
                    <a:pt x="750" y="95"/>
                  </a:lnTo>
                  <a:lnTo>
                    <a:pt x="751" y="178"/>
                  </a:lnTo>
                  <a:lnTo>
                    <a:pt x="751" y="189"/>
                  </a:lnTo>
                  <a:lnTo>
                    <a:pt x="751" y="333"/>
                  </a:lnTo>
                  <a:lnTo>
                    <a:pt x="752" y="341"/>
                  </a:lnTo>
                  <a:lnTo>
                    <a:pt x="752" y="416"/>
                  </a:lnTo>
                  <a:lnTo>
                    <a:pt x="752" y="421"/>
                  </a:lnTo>
                  <a:lnTo>
                    <a:pt x="753" y="459"/>
                  </a:lnTo>
                  <a:lnTo>
                    <a:pt x="753" y="459"/>
                  </a:lnTo>
                  <a:lnTo>
                    <a:pt x="753" y="459"/>
                  </a:lnTo>
                  <a:lnTo>
                    <a:pt x="753" y="450"/>
                  </a:lnTo>
                  <a:lnTo>
                    <a:pt x="753" y="452"/>
                  </a:lnTo>
                  <a:lnTo>
                    <a:pt x="754" y="450"/>
                  </a:lnTo>
                  <a:lnTo>
                    <a:pt x="754" y="450"/>
                  </a:lnTo>
                  <a:lnTo>
                    <a:pt x="754" y="454"/>
                  </a:lnTo>
                  <a:lnTo>
                    <a:pt x="754" y="451"/>
                  </a:lnTo>
                  <a:lnTo>
                    <a:pt x="754" y="453"/>
                  </a:lnTo>
                  <a:lnTo>
                    <a:pt x="755" y="465"/>
                  </a:lnTo>
                  <a:lnTo>
                    <a:pt x="755" y="467"/>
                  </a:lnTo>
                  <a:lnTo>
                    <a:pt x="755" y="465"/>
                  </a:lnTo>
                  <a:lnTo>
                    <a:pt x="755" y="476"/>
                  </a:lnTo>
                  <a:lnTo>
                    <a:pt x="755" y="475"/>
                  </a:lnTo>
                  <a:lnTo>
                    <a:pt x="756" y="473"/>
                  </a:lnTo>
                  <a:lnTo>
                    <a:pt x="756" y="478"/>
                  </a:lnTo>
                  <a:lnTo>
                    <a:pt x="756" y="478"/>
                  </a:lnTo>
                  <a:lnTo>
                    <a:pt x="756" y="478"/>
                  </a:lnTo>
                  <a:lnTo>
                    <a:pt x="756" y="482"/>
                  </a:lnTo>
                  <a:lnTo>
                    <a:pt x="756" y="476"/>
                  </a:lnTo>
                  <a:lnTo>
                    <a:pt x="757" y="482"/>
                  </a:lnTo>
                  <a:lnTo>
                    <a:pt x="757" y="480"/>
                  </a:lnTo>
                  <a:lnTo>
                    <a:pt x="757" y="476"/>
                  </a:lnTo>
                  <a:lnTo>
                    <a:pt x="757" y="483"/>
                  </a:lnTo>
                  <a:lnTo>
                    <a:pt x="758" y="480"/>
                  </a:lnTo>
                  <a:lnTo>
                    <a:pt x="758" y="481"/>
                  </a:lnTo>
                  <a:lnTo>
                    <a:pt x="758" y="484"/>
                  </a:lnTo>
                  <a:lnTo>
                    <a:pt x="758" y="478"/>
                  </a:lnTo>
                  <a:lnTo>
                    <a:pt x="758" y="483"/>
                  </a:lnTo>
                  <a:lnTo>
                    <a:pt x="759" y="484"/>
                  </a:lnTo>
                  <a:lnTo>
                    <a:pt x="759" y="310"/>
                  </a:lnTo>
                  <a:lnTo>
                    <a:pt x="759" y="310"/>
                  </a:lnTo>
                  <a:lnTo>
                    <a:pt x="759" y="351"/>
                  </a:lnTo>
                  <a:lnTo>
                    <a:pt x="760" y="659"/>
                  </a:lnTo>
                  <a:lnTo>
                    <a:pt x="760" y="697"/>
                  </a:lnTo>
                  <a:lnTo>
                    <a:pt x="760" y="974"/>
                  </a:lnTo>
                  <a:lnTo>
                    <a:pt x="761" y="979"/>
                  </a:lnTo>
                  <a:lnTo>
                    <a:pt x="761" y="999"/>
                  </a:lnTo>
                  <a:lnTo>
                    <a:pt x="761" y="976"/>
                  </a:lnTo>
                  <a:lnTo>
                    <a:pt x="761" y="963"/>
                  </a:lnTo>
                  <a:lnTo>
                    <a:pt x="762" y="494"/>
                  </a:lnTo>
                  <a:lnTo>
                    <a:pt x="762" y="465"/>
                  </a:lnTo>
                  <a:lnTo>
                    <a:pt x="762" y="276"/>
                  </a:lnTo>
                  <a:lnTo>
                    <a:pt x="763" y="273"/>
                  </a:lnTo>
                  <a:lnTo>
                    <a:pt x="763" y="196"/>
                  </a:lnTo>
                  <a:lnTo>
                    <a:pt x="764" y="188"/>
                  </a:lnTo>
                  <a:lnTo>
                    <a:pt x="764" y="108"/>
                  </a:lnTo>
                  <a:lnTo>
                    <a:pt x="764" y="105"/>
                  </a:lnTo>
                  <a:lnTo>
                    <a:pt x="765" y="82"/>
                  </a:lnTo>
                  <a:lnTo>
                    <a:pt x="765" y="93"/>
                  </a:lnTo>
                  <a:lnTo>
                    <a:pt x="765" y="97"/>
                  </a:lnTo>
                  <a:lnTo>
                    <a:pt x="765" y="210"/>
                  </a:lnTo>
                  <a:lnTo>
                    <a:pt x="765" y="219"/>
                  </a:lnTo>
                  <a:lnTo>
                    <a:pt x="766" y="367"/>
                  </a:lnTo>
                  <a:lnTo>
                    <a:pt x="766" y="375"/>
                  </a:lnTo>
                  <a:lnTo>
                    <a:pt x="767" y="434"/>
                  </a:lnTo>
                  <a:lnTo>
                    <a:pt x="767" y="434"/>
                  </a:lnTo>
                  <a:lnTo>
                    <a:pt x="767" y="452"/>
                  </a:lnTo>
                  <a:lnTo>
                    <a:pt x="767" y="446"/>
                  </a:lnTo>
                  <a:lnTo>
                    <a:pt x="768" y="450"/>
                  </a:lnTo>
                  <a:lnTo>
                    <a:pt x="768" y="451"/>
                  </a:lnTo>
                  <a:lnTo>
                    <a:pt x="768" y="447"/>
                  </a:lnTo>
                  <a:lnTo>
                    <a:pt x="768" y="448"/>
                  </a:lnTo>
                  <a:lnTo>
                    <a:pt x="768" y="450"/>
                  </a:lnTo>
                  <a:lnTo>
                    <a:pt x="768" y="444"/>
                  </a:lnTo>
                  <a:lnTo>
                    <a:pt x="769" y="452"/>
                  </a:lnTo>
                  <a:lnTo>
                    <a:pt x="769" y="451"/>
                  </a:lnTo>
                  <a:lnTo>
                    <a:pt x="769" y="450"/>
                  </a:lnTo>
                  <a:lnTo>
                    <a:pt x="769" y="459"/>
                  </a:lnTo>
                  <a:lnTo>
                    <a:pt x="769" y="457"/>
                  </a:lnTo>
                  <a:lnTo>
                    <a:pt x="769" y="459"/>
                  </a:lnTo>
                  <a:lnTo>
                    <a:pt x="770" y="470"/>
                  </a:lnTo>
                  <a:lnTo>
                    <a:pt x="771" y="470"/>
                  </a:lnTo>
                  <a:lnTo>
                    <a:pt x="771" y="463"/>
                  </a:lnTo>
                  <a:lnTo>
                    <a:pt x="771" y="465"/>
                  </a:lnTo>
                  <a:lnTo>
                    <a:pt x="771" y="462"/>
                  </a:lnTo>
                  <a:lnTo>
                    <a:pt x="772" y="476"/>
                  </a:lnTo>
                  <a:lnTo>
                    <a:pt x="772" y="476"/>
                  </a:lnTo>
                  <a:lnTo>
                    <a:pt x="772" y="481"/>
                  </a:lnTo>
                  <a:lnTo>
                    <a:pt x="772" y="491"/>
                  </a:lnTo>
                  <a:lnTo>
                    <a:pt x="772" y="484"/>
                  </a:lnTo>
                  <a:lnTo>
                    <a:pt x="773" y="484"/>
                  </a:lnTo>
                  <a:lnTo>
                    <a:pt x="773" y="481"/>
                  </a:lnTo>
                  <a:lnTo>
                    <a:pt x="773" y="485"/>
                  </a:lnTo>
                  <a:lnTo>
                    <a:pt x="773" y="482"/>
                  </a:lnTo>
                  <a:lnTo>
                    <a:pt x="773" y="482"/>
                  </a:lnTo>
                  <a:lnTo>
                    <a:pt x="773" y="484"/>
                  </a:lnTo>
                  <a:lnTo>
                    <a:pt x="774" y="314"/>
                  </a:lnTo>
                  <a:lnTo>
                    <a:pt x="774" y="295"/>
                  </a:lnTo>
                  <a:lnTo>
                    <a:pt x="774" y="565"/>
                  </a:lnTo>
                  <a:lnTo>
                    <a:pt x="775" y="600"/>
                  </a:lnTo>
                  <a:lnTo>
                    <a:pt x="775" y="940"/>
                  </a:lnTo>
                  <a:lnTo>
                    <a:pt x="775" y="955"/>
                  </a:lnTo>
                  <a:lnTo>
                    <a:pt x="776" y="995"/>
                  </a:lnTo>
                  <a:lnTo>
                    <a:pt x="776" y="978"/>
                  </a:lnTo>
                  <a:lnTo>
                    <a:pt x="776" y="969"/>
                  </a:lnTo>
                  <a:lnTo>
                    <a:pt x="777" y="562"/>
                  </a:lnTo>
                  <a:lnTo>
                    <a:pt x="777" y="523"/>
                  </a:lnTo>
                  <a:lnTo>
                    <a:pt x="777" y="269"/>
                  </a:lnTo>
                  <a:lnTo>
                    <a:pt x="778" y="263"/>
                  </a:lnTo>
                  <a:lnTo>
                    <a:pt x="778" y="170"/>
                  </a:lnTo>
                  <a:lnTo>
                    <a:pt x="778" y="162"/>
                  </a:lnTo>
                  <a:lnTo>
                    <a:pt x="779" y="74"/>
                  </a:lnTo>
                  <a:lnTo>
                    <a:pt x="779" y="70"/>
                  </a:lnTo>
                  <a:lnTo>
                    <a:pt x="779" y="68"/>
                  </a:lnTo>
                  <a:lnTo>
                    <a:pt x="779" y="105"/>
                  </a:lnTo>
                  <a:lnTo>
                    <a:pt x="780" y="118"/>
                  </a:lnTo>
                  <a:lnTo>
                    <a:pt x="780" y="267"/>
                  </a:lnTo>
                  <a:lnTo>
                    <a:pt x="780" y="280"/>
                  </a:lnTo>
                  <a:lnTo>
                    <a:pt x="781" y="397"/>
                  </a:lnTo>
                  <a:lnTo>
                    <a:pt x="781" y="399"/>
                  </a:lnTo>
                  <a:lnTo>
                    <a:pt x="781" y="446"/>
                  </a:lnTo>
                  <a:lnTo>
                    <a:pt x="782" y="447"/>
                  </a:lnTo>
                  <a:lnTo>
                    <a:pt x="782" y="459"/>
                  </a:lnTo>
                  <a:lnTo>
                    <a:pt x="782" y="459"/>
                  </a:lnTo>
                  <a:lnTo>
                    <a:pt x="782" y="459"/>
                  </a:lnTo>
                  <a:lnTo>
                    <a:pt x="783" y="450"/>
                  </a:lnTo>
                  <a:lnTo>
                    <a:pt x="783" y="450"/>
                  </a:lnTo>
                  <a:lnTo>
                    <a:pt x="783" y="455"/>
                  </a:lnTo>
                  <a:lnTo>
                    <a:pt x="784" y="448"/>
                  </a:lnTo>
                  <a:lnTo>
                    <a:pt x="784" y="450"/>
                  </a:lnTo>
                  <a:lnTo>
                    <a:pt x="784" y="454"/>
                  </a:lnTo>
                  <a:lnTo>
                    <a:pt x="784" y="450"/>
                  </a:lnTo>
                  <a:lnTo>
                    <a:pt x="784" y="459"/>
                  </a:lnTo>
                  <a:lnTo>
                    <a:pt x="785" y="457"/>
                  </a:lnTo>
                  <a:lnTo>
                    <a:pt x="785" y="468"/>
                  </a:lnTo>
                  <a:lnTo>
                    <a:pt x="785" y="465"/>
                  </a:lnTo>
                  <a:lnTo>
                    <a:pt x="785" y="467"/>
                  </a:lnTo>
                  <a:lnTo>
                    <a:pt x="786" y="476"/>
                  </a:lnTo>
                  <a:lnTo>
                    <a:pt x="786" y="478"/>
                  </a:lnTo>
                  <a:lnTo>
                    <a:pt x="786" y="476"/>
                  </a:lnTo>
                  <a:lnTo>
                    <a:pt x="786" y="483"/>
                  </a:lnTo>
                  <a:lnTo>
                    <a:pt x="786" y="482"/>
                  </a:lnTo>
                  <a:lnTo>
                    <a:pt x="786" y="480"/>
                  </a:lnTo>
                  <a:lnTo>
                    <a:pt x="787" y="478"/>
                  </a:lnTo>
                  <a:lnTo>
                    <a:pt x="787" y="484"/>
                  </a:lnTo>
                  <a:lnTo>
                    <a:pt x="787" y="483"/>
                  </a:lnTo>
                  <a:lnTo>
                    <a:pt x="787" y="483"/>
                  </a:lnTo>
                  <a:lnTo>
                    <a:pt x="787" y="484"/>
                  </a:lnTo>
                  <a:lnTo>
                    <a:pt x="788" y="472"/>
                  </a:lnTo>
                  <a:lnTo>
                    <a:pt x="788" y="473"/>
                  </a:lnTo>
                  <a:lnTo>
                    <a:pt x="788" y="472"/>
                  </a:lnTo>
                  <a:lnTo>
                    <a:pt x="788" y="289"/>
                  </a:lnTo>
                  <a:lnTo>
                    <a:pt x="788" y="418"/>
                  </a:lnTo>
                  <a:lnTo>
                    <a:pt x="789" y="429"/>
                  </a:lnTo>
                  <a:lnTo>
                    <a:pt x="789" y="797"/>
                  </a:lnTo>
                  <a:lnTo>
                    <a:pt x="790" y="832"/>
                  </a:lnTo>
                  <a:lnTo>
                    <a:pt x="790" y="1002"/>
                  </a:lnTo>
                  <a:lnTo>
                    <a:pt x="790" y="1002"/>
                  </a:lnTo>
                  <a:lnTo>
                    <a:pt x="791" y="796"/>
                  </a:lnTo>
                  <a:lnTo>
                    <a:pt x="791" y="754"/>
                  </a:lnTo>
                  <a:lnTo>
                    <a:pt x="791" y="325"/>
                  </a:lnTo>
                  <a:lnTo>
                    <a:pt x="792" y="318"/>
                  </a:lnTo>
                  <a:lnTo>
                    <a:pt x="792" y="226"/>
                  </a:lnTo>
                  <a:lnTo>
                    <a:pt x="792" y="219"/>
                  </a:lnTo>
                  <a:lnTo>
                    <a:pt x="793" y="137"/>
                  </a:lnTo>
                  <a:lnTo>
                    <a:pt x="793" y="131"/>
                  </a:lnTo>
                  <a:lnTo>
                    <a:pt x="793" y="100"/>
                  </a:lnTo>
                  <a:lnTo>
                    <a:pt x="793" y="105"/>
                  </a:lnTo>
                  <a:lnTo>
                    <a:pt x="794" y="110"/>
                  </a:lnTo>
                  <a:lnTo>
                    <a:pt x="794" y="214"/>
                  </a:lnTo>
                  <a:lnTo>
                    <a:pt x="794" y="224"/>
                  </a:lnTo>
                  <a:lnTo>
                    <a:pt x="795" y="356"/>
                  </a:lnTo>
                  <a:lnTo>
                    <a:pt x="795" y="365"/>
                  </a:lnTo>
                  <a:lnTo>
                    <a:pt x="796" y="433"/>
                  </a:lnTo>
                  <a:lnTo>
                    <a:pt x="796" y="434"/>
                  </a:lnTo>
                  <a:lnTo>
                    <a:pt x="796" y="452"/>
                  </a:lnTo>
                  <a:lnTo>
                    <a:pt x="796" y="451"/>
                  </a:lnTo>
                  <a:lnTo>
                    <a:pt x="797" y="450"/>
                  </a:lnTo>
                  <a:lnTo>
                    <a:pt x="797" y="455"/>
                  </a:lnTo>
                  <a:lnTo>
                    <a:pt x="797" y="446"/>
                  </a:lnTo>
                  <a:lnTo>
                    <a:pt x="797" y="448"/>
                  </a:lnTo>
                  <a:lnTo>
                    <a:pt x="797" y="449"/>
                  </a:lnTo>
                  <a:lnTo>
                    <a:pt x="797" y="450"/>
                  </a:lnTo>
                  <a:lnTo>
                    <a:pt x="798" y="444"/>
                  </a:lnTo>
                  <a:lnTo>
                    <a:pt x="798" y="447"/>
                  </a:lnTo>
                  <a:lnTo>
                    <a:pt x="798" y="447"/>
                  </a:lnTo>
                  <a:lnTo>
                    <a:pt x="798" y="444"/>
                  </a:lnTo>
                  <a:lnTo>
                    <a:pt x="798" y="450"/>
                  </a:lnTo>
                  <a:lnTo>
                    <a:pt x="798" y="450"/>
                  </a:lnTo>
                  <a:lnTo>
                    <a:pt x="799" y="450"/>
                  </a:lnTo>
                  <a:lnTo>
                    <a:pt x="799" y="449"/>
                  </a:lnTo>
                  <a:lnTo>
                    <a:pt x="799" y="460"/>
                  </a:lnTo>
                  <a:lnTo>
                    <a:pt x="799" y="459"/>
                  </a:lnTo>
                  <a:lnTo>
                    <a:pt x="799" y="461"/>
                  </a:lnTo>
                  <a:lnTo>
                    <a:pt x="800" y="473"/>
                  </a:lnTo>
                  <a:lnTo>
                    <a:pt x="800" y="472"/>
                  </a:lnTo>
                  <a:lnTo>
                    <a:pt x="800" y="470"/>
                  </a:lnTo>
                  <a:lnTo>
                    <a:pt x="800" y="476"/>
                  </a:lnTo>
                  <a:lnTo>
                    <a:pt x="800" y="470"/>
                  </a:lnTo>
                  <a:lnTo>
                    <a:pt x="801" y="474"/>
                  </a:lnTo>
                  <a:lnTo>
                    <a:pt x="801" y="476"/>
                  </a:lnTo>
                  <a:lnTo>
                    <a:pt x="801" y="473"/>
                  </a:lnTo>
                  <a:lnTo>
                    <a:pt x="801" y="476"/>
                  </a:lnTo>
                  <a:lnTo>
                    <a:pt x="801" y="478"/>
                  </a:lnTo>
                  <a:lnTo>
                    <a:pt x="801" y="478"/>
                  </a:lnTo>
                  <a:lnTo>
                    <a:pt x="801" y="476"/>
                  </a:lnTo>
                  <a:lnTo>
                    <a:pt x="802" y="478"/>
                  </a:lnTo>
                  <a:lnTo>
                    <a:pt x="802" y="480"/>
                  </a:lnTo>
                  <a:lnTo>
                    <a:pt x="803" y="472"/>
                  </a:lnTo>
                  <a:lnTo>
                    <a:pt x="803" y="460"/>
                  </a:lnTo>
                  <a:lnTo>
                    <a:pt x="803" y="292"/>
                  </a:lnTo>
                  <a:lnTo>
                    <a:pt x="803" y="475"/>
                  </a:lnTo>
                  <a:lnTo>
                    <a:pt x="803" y="502"/>
                  </a:lnTo>
                  <a:lnTo>
                    <a:pt x="804" y="908"/>
                  </a:lnTo>
                  <a:lnTo>
                    <a:pt x="804" y="922"/>
                  </a:lnTo>
                  <a:lnTo>
                    <a:pt x="805" y="998"/>
                  </a:lnTo>
                  <a:lnTo>
                    <a:pt x="805" y="996"/>
                  </a:lnTo>
                  <a:lnTo>
                    <a:pt x="805" y="996"/>
                  </a:lnTo>
                  <a:lnTo>
                    <a:pt x="805" y="705"/>
                  </a:lnTo>
                  <a:lnTo>
                    <a:pt x="806" y="659"/>
                  </a:lnTo>
                  <a:lnTo>
                    <a:pt x="806" y="312"/>
                  </a:lnTo>
                  <a:lnTo>
                    <a:pt x="806" y="304"/>
                  </a:lnTo>
                  <a:lnTo>
                    <a:pt x="807" y="239"/>
                  </a:lnTo>
                  <a:lnTo>
                    <a:pt x="807" y="239"/>
                  </a:lnTo>
                  <a:lnTo>
                    <a:pt x="807" y="173"/>
                  </a:lnTo>
                  <a:lnTo>
                    <a:pt x="807" y="167"/>
                  </a:lnTo>
                  <a:lnTo>
                    <a:pt x="808" y="103"/>
                  </a:lnTo>
                  <a:lnTo>
                    <a:pt x="808" y="100"/>
                  </a:lnTo>
                  <a:lnTo>
                    <a:pt x="809" y="92"/>
                  </a:lnTo>
                  <a:lnTo>
                    <a:pt x="809" y="128"/>
                  </a:lnTo>
                  <a:lnTo>
                    <a:pt x="809" y="137"/>
                  </a:lnTo>
                  <a:lnTo>
                    <a:pt x="810" y="269"/>
                  </a:lnTo>
                  <a:lnTo>
                    <a:pt x="810" y="280"/>
                  </a:lnTo>
                  <a:lnTo>
                    <a:pt x="810" y="385"/>
                  </a:lnTo>
                  <a:lnTo>
                    <a:pt x="811" y="391"/>
                  </a:lnTo>
                  <a:lnTo>
                    <a:pt x="811" y="431"/>
                  </a:lnTo>
                  <a:lnTo>
                    <a:pt x="811" y="431"/>
                  </a:lnTo>
                  <a:lnTo>
                    <a:pt x="811" y="431"/>
                  </a:lnTo>
                  <a:lnTo>
                    <a:pt x="811" y="437"/>
                  </a:lnTo>
                  <a:lnTo>
                    <a:pt x="812" y="431"/>
                  </a:lnTo>
                  <a:lnTo>
                    <a:pt x="812" y="433"/>
                  </a:lnTo>
                  <a:lnTo>
                    <a:pt x="812" y="434"/>
                  </a:lnTo>
                  <a:lnTo>
                    <a:pt x="812" y="430"/>
                  </a:lnTo>
                  <a:lnTo>
                    <a:pt x="812" y="431"/>
                  </a:lnTo>
                  <a:lnTo>
                    <a:pt x="812" y="430"/>
                  </a:lnTo>
                  <a:lnTo>
                    <a:pt x="813" y="438"/>
                  </a:lnTo>
                  <a:lnTo>
                    <a:pt x="813" y="438"/>
                  </a:lnTo>
                  <a:lnTo>
                    <a:pt x="813" y="436"/>
                  </a:lnTo>
                  <a:lnTo>
                    <a:pt x="814" y="447"/>
                  </a:lnTo>
                  <a:lnTo>
                    <a:pt x="814" y="446"/>
                  </a:lnTo>
                  <a:lnTo>
                    <a:pt x="814" y="446"/>
                  </a:lnTo>
                  <a:lnTo>
                    <a:pt x="814" y="456"/>
                  </a:lnTo>
                  <a:lnTo>
                    <a:pt x="814" y="453"/>
                  </a:lnTo>
                  <a:lnTo>
                    <a:pt x="815" y="457"/>
                  </a:lnTo>
                  <a:lnTo>
                    <a:pt x="815" y="463"/>
                  </a:lnTo>
                  <a:lnTo>
                    <a:pt x="816" y="463"/>
                  </a:lnTo>
                  <a:lnTo>
                    <a:pt x="816" y="461"/>
                  </a:lnTo>
                  <a:lnTo>
                    <a:pt x="816" y="467"/>
                  </a:lnTo>
                  <a:lnTo>
                    <a:pt x="816" y="462"/>
                  </a:lnTo>
                  <a:lnTo>
                    <a:pt x="816" y="461"/>
                  </a:lnTo>
                  <a:lnTo>
                    <a:pt x="816" y="460"/>
                  </a:lnTo>
                  <a:lnTo>
                    <a:pt x="817" y="468"/>
                  </a:lnTo>
                  <a:lnTo>
                    <a:pt x="817" y="463"/>
                  </a:lnTo>
                  <a:lnTo>
                    <a:pt x="817" y="467"/>
                  </a:lnTo>
                  <a:lnTo>
                    <a:pt x="817" y="468"/>
                  </a:lnTo>
                  <a:lnTo>
                    <a:pt x="817" y="462"/>
                  </a:lnTo>
                  <a:lnTo>
                    <a:pt x="817" y="466"/>
                  </a:lnTo>
                  <a:lnTo>
                    <a:pt x="818" y="466"/>
                  </a:lnTo>
                  <a:lnTo>
                    <a:pt x="818" y="468"/>
                  </a:lnTo>
                  <a:lnTo>
                    <a:pt x="818" y="286"/>
                  </a:lnTo>
                  <a:lnTo>
                    <a:pt x="818" y="276"/>
                  </a:lnTo>
                  <a:lnTo>
                    <a:pt x="819" y="579"/>
                  </a:lnTo>
                  <a:lnTo>
                    <a:pt x="819" y="621"/>
                  </a:lnTo>
                  <a:lnTo>
                    <a:pt x="819" y="949"/>
                  </a:lnTo>
                  <a:lnTo>
                    <a:pt x="820" y="958"/>
                  </a:lnTo>
                  <a:lnTo>
                    <a:pt x="820" y="982"/>
                  </a:lnTo>
                  <a:lnTo>
                    <a:pt x="820" y="970"/>
                  </a:lnTo>
                  <a:lnTo>
                    <a:pt x="820" y="962"/>
                  </a:lnTo>
                  <a:lnTo>
                    <a:pt x="821" y="528"/>
                  </a:lnTo>
                  <a:lnTo>
                    <a:pt x="821" y="494"/>
                  </a:lnTo>
                  <a:lnTo>
                    <a:pt x="822" y="259"/>
                  </a:lnTo>
                  <a:lnTo>
                    <a:pt x="822" y="254"/>
                  </a:lnTo>
                  <a:lnTo>
                    <a:pt x="822" y="195"/>
                  </a:lnTo>
                  <a:lnTo>
                    <a:pt x="823" y="194"/>
                  </a:lnTo>
                  <a:lnTo>
                    <a:pt x="823" y="134"/>
                  </a:lnTo>
                  <a:lnTo>
                    <a:pt x="823" y="127"/>
                  </a:lnTo>
                  <a:lnTo>
                    <a:pt x="824" y="92"/>
                  </a:lnTo>
                  <a:lnTo>
                    <a:pt x="824" y="92"/>
                  </a:lnTo>
                  <a:lnTo>
                    <a:pt x="824" y="161"/>
                  </a:lnTo>
                  <a:lnTo>
                    <a:pt x="825" y="172"/>
                  </a:lnTo>
                  <a:lnTo>
                    <a:pt x="825" y="308"/>
                  </a:lnTo>
                  <a:lnTo>
                    <a:pt x="825" y="320"/>
                  </a:lnTo>
                  <a:lnTo>
                    <a:pt x="826" y="408"/>
                  </a:lnTo>
                  <a:lnTo>
                    <a:pt x="826" y="411"/>
                  </a:lnTo>
                  <a:lnTo>
                    <a:pt x="826" y="434"/>
                  </a:lnTo>
                  <a:lnTo>
                    <a:pt x="827" y="437"/>
                  </a:lnTo>
                  <a:lnTo>
                    <a:pt x="827" y="432"/>
                  </a:lnTo>
                  <a:lnTo>
                    <a:pt x="827" y="438"/>
                  </a:lnTo>
                  <a:lnTo>
                    <a:pt x="827" y="436"/>
                  </a:lnTo>
                  <a:lnTo>
                    <a:pt x="827" y="434"/>
                  </a:lnTo>
                  <a:lnTo>
                    <a:pt x="827" y="437"/>
                  </a:lnTo>
                  <a:lnTo>
                    <a:pt x="828" y="432"/>
                  </a:lnTo>
                  <a:lnTo>
                    <a:pt x="828" y="434"/>
                  </a:lnTo>
                  <a:lnTo>
                    <a:pt x="829" y="442"/>
                  </a:lnTo>
                  <a:lnTo>
                    <a:pt x="829" y="446"/>
                  </a:lnTo>
                  <a:lnTo>
                    <a:pt x="829" y="441"/>
                  </a:lnTo>
                  <a:lnTo>
                    <a:pt x="829" y="455"/>
                  </a:lnTo>
                  <a:lnTo>
                    <a:pt x="829" y="453"/>
                  </a:lnTo>
                  <a:lnTo>
                    <a:pt x="829" y="454"/>
                  </a:lnTo>
                  <a:lnTo>
                    <a:pt x="830" y="453"/>
                  </a:lnTo>
                  <a:lnTo>
                    <a:pt x="830" y="463"/>
                  </a:lnTo>
                  <a:lnTo>
                    <a:pt x="830" y="462"/>
                  </a:lnTo>
                  <a:lnTo>
                    <a:pt x="830" y="463"/>
                  </a:lnTo>
                  <a:lnTo>
                    <a:pt x="831" y="472"/>
                  </a:lnTo>
                  <a:lnTo>
                    <a:pt x="831" y="470"/>
                  </a:lnTo>
                  <a:lnTo>
                    <a:pt x="831" y="468"/>
                  </a:lnTo>
                  <a:lnTo>
                    <a:pt x="831" y="475"/>
                  </a:lnTo>
                  <a:lnTo>
                    <a:pt x="831" y="472"/>
                  </a:lnTo>
                  <a:lnTo>
                    <a:pt x="832" y="472"/>
                  </a:lnTo>
                  <a:lnTo>
                    <a:pt x="832" y="476"/>
                  </a:lnTo>
                  <a:lnTo>
                    <a:pt x="832" y="473"/>
                  </a:lnTo>
                  <a:lnTo>
                    <a:pt x="832" y="474"/>
                  </a:lnTo>
                  <a:lnTo>
                    <a:pt x="832" y="472"/>
                  </a:lnTo>
                  <a:lnTo>
                    <a:pt x="833" y="476"/>
                  </a:lnTo>
                  <a:lnTo>
                    <a:pt x="833" y="475"/>
                  </a:lnTo>
                  <a:lnTo>
                    <a:pt x="833" y="476"/>
                  </a:lnTo>
                  <a:lnTo>
                    <a:pt x="833" y="347"/>
                  </a:lnTo>
                  <a:lnTo>
                    <a:pt x="833" y="314"/>
                  </a:lnTo>
                  <a:lnTo>
                    <a:pt x="834" y="602"/>
                  </a:lnTo>
                  <a:lnTo>
                    <a:pt x="835" y="637"/>
                  </a:lnTo>
                  <a:lnTo>
                    <a:pt x="835" y="952"/>
                  </a:lnTo>
                  <a:lnTo>
                    <a:pt x="835" y="964"/>
                  </a:lnTo>
                  <a:lnTo>
                    <a:pt x="836" y="987"/>
                  </a:lnTo>
                  <a:lnTo>
                    <a:pt x="836" y="974"/>
                  </a:lnTo>
                  <a:lnTo>
                    <a:pt x="836" y="966"/>
                  </a:lnTo>
                  <a:lnTo>
                    <a:pt x="836" y="564"/>
                  </a:lnTo>
                  <a:lnTo>
                    <a:pt x="837" y="530"/>
                  </a:lnTo>
                  <a:lnTo>
                    <a:pt x="837" y="290"/>
                  </a:lnTo>
                  <a:lnTo>
                    <a:pt x="837" y="282"/>
                  </a:lnTo>
                  <a:lnTo>
                    <a:pt x="838" y="210"/>
                  </a:lnTo>
                  <a:lnTo>
                    <a:pt x="838" y="205"/>
                  </a:lnTo>
                  <a:lnTo>
                    <a:pt x="838" y="136"/>
                  </a:lnTo>
                  <a:lnTo>
                    <a:pt x="839" y="129"/>
                  </a:lnTo>
                  <a:lnTo>
                    <a:pt x="839" y="100"/>
                  </a:lnTo>
                  <a:lnTo>
                    <a:pt x="839" y="100"/>
                  </a:lnTo>
                  <a:lnTo>
                    <a:pt x="840" y="161"/>
                  </a:lnTo>
                  <a:lnTo>
                    <a:pt x="840" y="171"/>
                  </a:lnTo>
                  <a:lnTo>
                    <a:pt x="840" y="304"/>
                  </a:lnTo>
                  <a:lnTo>
                    <a:pt x="841" y="314"/>
                  </a:lnTo>
                  <a:lnTo>
                    <a:pt x="841" y="406"/>
                  </a:lnTo>
                  <a:lnTo>
                    <a:pt x="842" y="410"/>
                  </a:lnTo>
                  <a:lnTo>
                    <a:pt x="842" y="438"/>
                  </a:lnTo>
                  <a:lnTo>
                    <a:pt x="842" y="439"/>
                  </a:lnTo>
                  <a:lnTo>
                    <a:pt x="842" y="438"/>
                  </a:lnTo>
                  <a:lnTo>
                    <a:pt x="842" y="442"/>
                  </a:lnTo>
                  <a:lnTo>
                    <a:pt x="843" y="442"/>
                  </a:lnTo>
                  <a:lnTo>
                    <a:pt x="843" y="439"/>
                  </a:lnTo>
                  <a:lnTo>
                    <a:pt x="843" y="437"/>
                  </a:lnTo>
                  <a:lnTo>
                    <a:pt x="843" y="443"/>
                  </a:lnTo>
                  <a:lnTo>
                    <a:pt x="843" y="439"/>
                  </a:lnTo>
                  <a:lnTo>
                    <a:pt x="844" y="440"/>
                  </a:lnTo>
                  <a:lnTo>
                    <a:pt x="844" y="447"/>
                  </a:lnTo>
                  <a:lnTo>
                    <a:pt x="844" y="450"/>
                  </a:lnTo>
                  <a:lnTo>
                    <a:pt x="844" y="448"/>
                  </a:lnTo>
                  <a:lnTo>
                    <a:pt x="845" y="461"/>
                  </a:lnTo>
                  <a:lnTo>
                    <a:pt x="845" y="459"/>
                  </a:lnTo>
                  <a:lnTo>
                    <a:pt x="845" y="460"/>
                  </a:lnTo>
                  <a:lnTo>
                    <a:pt x="845" y="470"/>
                  </a:lnTo>
                  <a:lnTo>
                    <a:pt x="845" y="468"/>
                  </a:lnTo>
                  <a:lnTo>
                    <a:pt x="846" y="466"/>
                  </a:lnTo>
                  <a:lnTo>
                    <a:pt x="846" y="478"/>
                  </a:lnTo>
                  <a:lnTo>
                    <a:pt x="846" y="476"/>
                  </a:lnTo>
                  <a:lnTo>
                    <a:pt x="846" y="475"/>
                  </a:lnTo>
                  <a:lnTo>
                    <a:pt x="847" y="481"/>
                  </a:lnTo>
                  <a:lnTo>
                    <a:pt x="847" y="479"/>
                  </a:lnTo>
                  <a:lnTo>
                    <a:pt x="847" y="475"/>
                  </a:lnTo>
                  <a:lnTo>
                    <a:pt x="848" y="482"/>
                  </a:lnTo>
                  <a:lnTo>
                    <a:pt x="848" y="478"/>
                  </a:lnTo>
                  <a:lnTo>
                    <a:pt x="848" y="479"/>
                  </a:lnTo>
                  <a:lnTo>
                    <a:pt x="848" y="476"/>
                  </a:lnTo>
                  <a:lnTo>
                    <a:pt x="848" y="482"/>
                  </a:lnTo>
                  <a:lnTo>
                    <a:pt x="848" y="478"/>
                  </a:lnTo>
                  <a:lnTo>
                    <a:pt x="849" y="478"/>
                  </a:lnTo>
                  <a:lnTo>
                    <a:pt x="849" y="286"/>
                  </a:lnTo>
                  <a:lnTo>
                    <a:pt x="849" y="441"/>
                  </a:lnTo>
                  <a:lnTo>
                    <a:pt x="849" y="457"/>
                  </a:lnTo>
                  <a:lnTo>
                    <a:pt x="850" y="871"/>
                  </a:lnTo>
                  <a:lnTo>
                    <a:pt x="850" y="902"/>
                  </a:lnTo>
                  <a:lnTo>
                    <a:pt x="850" y="997"/>
                  </a:lnTo>
                  <a:lnTo>
                    <a:pt x="850" y="994"/>
                  </a:lnTo>
                  <a:lnTo>
                    <a:pt x="850" y="993"/>
                  </a:lnTo>
                  <a:lnTo>
                    <a:pt x="851" y="682"/>
                  </a:lnTo>
                  <a:lnTo>
                    <a:pt x="851" y="639"/>
                  </a:lnTo>
                  <a:lnTo>
                    <a:pt x="852" y="298"/>
                  </a:lnTo>
                  <a:lnTo>
                    <a:pt x="852" y="293"/>
                  </a:lnTo>
                  <a:lnTo>
                    <a:pt x="852" y="220"/>
                  </a:lnTo>
                  <a:lnTo>
                    <a:pt x="853" y="213"/>
                  </a:lnTo>
                  <a:lnTo>
                    <a:pt x="853" y="142"/>
                  </a:lnTo>
                  <a:lnTo>
                    <a:pt x="853" y="135"/>
                  </a:lnTo>
                  <a:lnTo>
                    <a:pt x="854" y="94"/>
                  </a:lnTo>
                  <a:lnTo>
                    <a:pt x="854" y="97"/>
                  </a:lnTo>
                  <a:lnTo>
                    <a:pt x="854" y="99"/>
                  </a:lnTo>
                  <a:lnTo>
                    <a:pt x="855" y="177"/>
                  </a:lnTo>
                  <a:lnTo>
                    <a:pt x="855" y="185"/>
                  </a:lnTo>
                  <a:lnTo>
                    <a:pt x="855" y="332"/>
                  </a:lnTo>
                  <a:lnTo>
                    <a:pt x="855" y="341"/>
                  </a:lnTo>
                  <a:lnTo>
                    <a:pt x="856" y="424"/>
                  </a:lnTo>
                  <a:lnTo>
                    <a:pt x="856" y="423"/>
                  </a:lnTo>
                  <a:lnTo>
                    <a:pt x="857" y="442"/>
                  </a:lnTo>
                  <a:lnTo>
                    <a:pt x="857" y="442"/>
                  </a:lnTo>
                  <a:lnTo>
                    <a:pt x="857" y="442"/>
                  </a:lnTo>
                  <a:lnTo>
                    <a:pt x="857" y="457"/>
                  </a:lnTo>
                  <a:lnTo>
                    <a:pt x="857" y="451"/>
                  </a:lnTo>
                  <a:lnTo>
                    <a:pt x="858" y="451"/>
                  </a:lnTo>
                  <a:lnTo>
                    <a:pt x="858" y="450"/>
                  </a:lnTo>
                  <a:lnTo>
                    <a:pt x="858" y="456"/>
                  </a:lnTo>
                  <a:lnTo>
                    <a:pt x="858" y="456"/>
                  </a:lnTo>
                  <a:lnTo>
                    <a:pt x="858" y="457"/>
                  </a:lnTo>
                  <a:lnTo>
                    <a:pt x="858" y="454"/>
                  </a:lnTo>
                  <a:lnTo>
                    <a:pt x="859" y="465"/>
                  </a:lnTo>
                  <a:lnTo>
                    <a:pt x="859" y="463"/>
                  </a:lnTo>
                  <a:lnTo>
                    <a:pt x="859" y="465"/>
                  </a:lnTo>
                  <a:lnTo>
                    <a:pt x="859" y="475"/>
                  </a:lnTo>
                  <a:lnTo>
                    <a:pt x="859" y="475"/>
                  </a:lnTo>
                  <a:lnTo>
                    <a:pt x="859" y="476"/>
                  </a:lnTo>
                  <a:lnTo>
                    <a:pt x="860" y="484"/>
                  </a:lnTo>
                  <a:lnTo>
                    <a:pt x="860" y="481"/>
                  </a:lnTo>
                  <a:lnTo>
                    <a:pt x="861" y="481"/>
                  </a:lnTo>
                  <a:lnTo>
                    <a:pt x="861" y="484"/>
                  </a:lnTo>
                  <a:lnTo>
                    <a:pt x="861" y="478"/>
                  </a:lnTo>
                  <a:lnTo>
                    <a:pt x="861" y="481"/>
                  </a:lnTo>
                  <a:lnTo>
                    <a:pt x="861" y="484"/>
                  </a:lnTo>
                  <a:lnTo>
                    <a:pt x="862" y="480"/>
                  </a:lnTo>
                  <a:lnTo>
                    <a:pt x="862" y="480"/>
                  </a:lnTo>
                  <a:lnTo>
                    <a:pt x="862" y="484"/>
                  </a:lnTo>
                  <a:lnTo>
                    <a:pt x="862" y="478"/>
                  </a:lnTo>
                  <a:lnTo>
                    <a:pt x="862" y="480"/>
                  </a:lnTo>
                  <a:lnTo>
                    <a:pt x="863" y="478"/>
                  </a:lnTo>
                  <a:lnTo>
                    <a:pt x="863" y="290"/>
                  </a:lnTo>
                  <a:lnTo>
                    <a:pt x="863" y="404"/>
                  </a:lnTo>
                  <a:lnTo>
                    <a:pt x="863" y="410"/>
                  </a:lnTo>
                  <a:lnTo>
                    <a:pt x="864" y="808"/>
                  </a:lnTo>
                  <a:lnTo>
                    <a:pt x="864" y="843"/>
                  </a:lnTo>
                  <a:lnTo>
                    <a:pt x="864" y="991"/>
                  </a:lnTo>
                  <a:lnTo>
                    <a:pt x="864" y="990"/>
                  </a:lnTo>
                  <a:lnTo>
                    <a:pt x="865" y="993"/>
                  </a:lnTo>
                  <a:lnTo>
                    <a:pt x="865" y="995"/>
                  </a:lnTo>
                  <a:lnTo>
                    <a:pt x="865" y="797"/>
                  </a:lnTo>
                  <a:lnTo>
                    <a:pt x="865" y="758"/>
                  </a:lnTo>
                  <a:lnTo>
                    <a:pt x="866" y="337"/>
                  </a:lnTo>
                  <a:lnTo>
                    <a:pt x="866" y="323"/>
                  </a:lnTo>
                  <a:lnTo>
                    <a:pt x="866" y="231"/>
                  </a:lnTo>
                  <a:lnTo>
                    <a:pt x="867" y="223"/>
                  </a:lnTo>
                  <a:lnTo>
                    <a:pt x="867" y="136"/>
                  </a:lnTo>
                  <a:lnTo>
                    <a:pt x="868" y="131"/>
                  </a:lnTo>
                  <a:lnTo>
                    <a:pt x="868" y="77"/>
                  </a:lnTo>
                  <a:lnTo>
                    <a:pt x="868" y="79"/>
                  </a:lnTo>
                  <a:lnTo>
                    <a:pt x="868" y="77"/>
                  </a:lnTo>
                  <a:lnTo>
                    <a:pt x="869" y="163"/>
                  </a:lnTo>
                  <a:lnTo>
                    <a:pt x="869" y="176"/>
                  </a:lnTo>
                  <a:lnTo>
                    <a:pt x="869" y="325"/>
                  </a:lnTo>
                  <a:lnTo>
                    <a:pt x="870" y="337"/>
                  </a:lnTo>
                  <a:lnTo>
                    <a:pt x="870" y="417"/>
                  </a:lnTo>
                  <a:lnTo>
                    <a:pt x="870" y="419"/>
                  </a:lnTo>
                  <a:lnTo>
                    <a:pt x="871" y="446"/>
                  </a:lnTo>
                  <a:lnTo>
                    <a:pt x="871" y="446"/>
                  </a:lnTo>
                  <a:lnTo>
                    <a:pt x="871" y="444"/>
                  </a:lnTo>
                  <a:lnTo>
                    <a:pt x="871" y="450"/>
                  </a:lnTo>
                  <a:lnTo>
                    <a:pt x="871" y="449"/>
                  </a:lnTo>
                  <a:lnTo>
                    <a:pt x="872" y="451"/>
                  </a:lnTo>
                  <a:lnTo>
                    <a:pt x="872" y="446"/>
                  </a:lnTo>
                  <a:lnTo>
                    <a:pt x="872" y="452"/>
                  </a:lnTo>
                  <a:lnTo>
                    <a:pt x="872" y="450"/>
                  </a:lnTo>
                  <a:lnTo>
                    <a:pt x="872" y="447"/>
                  </a:lnTo>
                  <a:lnTo>
                    <a:pt x="872" y="450"/>
                  </a:lnTo>
                  <a:lnTo>
                    <a:pt x="872" y="444"/>
                  </a:lnTo>
                  <a:lnTo>
                    <a:pt x="873" y="446"/>
                  </a:lnTo>
                  <a:lnTo>
                    <a:pt x="873" y="450"/>
                  </a:lnTo>
                  <a:lnTo>
                    <a:pt x="873" y="448"/>
                  </a:lnTo>
                  <a:lnTo>
                    <a:pt x="874" y="472"/>
                  </a:lnTo>
                  <a:lnTo>
                    <a:pt x="874" y="474"/>
                  </a:lnTo>
                  <a:lnTo>
                    <a:pt x="874" y="472"/>
                  </a:lnTo>
                  <a:lnTo>
                    <a:pt x="874" y="481"/>
                  </a:lnTo>
                  <a:lnTo>
                    <a:pt x="874" y="478"/>
                  </a:lnTo>
                  <a:lnTo>
                    <a:pt x="875" y="478"/>
                  </a:lnTo>
                  <a:lnTo>
                    <a:pt x="875" y="483"/>
                  </a:lnTo>
                  <a:lnTo>
                    <a:pt x="875" y="482"/>
                  </a:lnTo>
                  <a:lnTo>
                    <a:pt x="875" y="482"/>
                  </a:lnTo>
                  <a:lnTo>
                    <a:pt x="875" y="481"/>
                  </a:lnTo>
                  <a:lnTo>
                    <a:pt x="876" y="487"/>
                  </a:lnTo>
                  <a:lnTo>
                    <a:pt x="876" y="485"/>
                  </a:lnTo>
                  <a:lnTo>
                    <a:pt x="876" y="486"/>
                  </a:lnTo>
                  <a:lnTo>
                    <a:pt x="876" y="482"/>
                  </a:lnTo>
                  <a:lnTo>
                    <a:pt x="876" y="484"/>
                  </a:lnTo>
                  <a:lnTo>
                    <a:pt x="876" y="484"/>
                  </a:lnTo>
                  <a:lnTo>
                    <a:pt x="877" y="486"/>
                  </a:lnTo>
                  <a:lnTo>
                    <a:pt x="877" y="307"/>
                  </a:lnTo>
                  <a:lnTo>
                    <a:pt x="877" y="335"/>
                  </a:lnTo>
                  <a:lnTo>
                    <a:pt x="877" y="378"/>
                  </a:lnTo>
                  <a:lnTo>
                    <a:pt x="878" y="600"/>
                  </a:lnTo>
                  <a:lnTo>
                    <a:pt x="878" y="637"/>
                  </a:lnTo>
                  <a:lnTo>
                    <a:pt x="878" y="955"/>
                  </a:lnTo>
                  <a:lnTo>
                    <a:pt x="879" y="966"/>
                  </a:lnTo>
                  <a:lnTo>
                    <a:pt x="879" y="992"/>
                  </a:lnTo>
                  <a:lnTo>
                    <a:pt x="879" y="980"/>
                  </a:lnTo>
                  <a:lnTo>
                    <a:pt x="879" y="974"/>
                  </a:lnTo>
                  <a:lnTo>
                    <a:pt x="880" y="589"/>
                  </a:lnTo>
                  <a:lnTo>
                    <a:pt x="880" y="549"/>
                  </a:lnTo>
                  <a:lnTo>
                    <a:pt x="881" y="290"/>
                  </a:lnTo>
                  <a:lnTo>
                    <a:pt x="881" y="284"/>
                  </a:lnTo>
                  <a:lnTo>
                    <a:pt x="881" y="193"/>
                  </a:lnTo>
                  <a:lnTo>
                    <a:pt x="882" y="187"/>
                  </a:lnTo>
                  <a:lnTo>
                    <a:pt x="882" y="102"/>
                  </a:lnTo>
                  <a:lnTo>
                    <a:pt x="882" y="97"/>
                  </a:lnTo>
                  <a:lnTo>
                    <a:pt x="883" y="71"/>
                  </a:lnTo>
                  <a:lnTo>
                    <a:pt x="883" y="77"/>
                  </a:lnTo>
                  <a:lnTo>
                    <a:pt x="883" y="83"/>
                  </a:lnTo>
                  <a:lnTo>
                    <a:pt x="883" y="205"/>
                  </a:lnTo>
                  <a:lnTo>
                    <a:pt x="884" y="215"/>
                  </a:lnTo>
                  <a:lnTo>
                    <a:pt x="884" y="344"/>
                  </a:lnTo>
                  <a:lnTo>
                    <a:pt x="884" y="353"/>
                  </a:lnTo>
                  <a:lnTo>
                    <a:pt x="885" y="423"/>
                  </a:lnTo>
                  <a:lnTo>
                    <a:pt x="885" y="428"/>
                  </a:lnTo>
                  <a:lnTo>
                    <a:pt x="885" y="450"/>
                  </a:lnTo>
                  <a:lnTo>
                    <a:pt x="885" y="450"/>
                  </a:lnTo>
                  <a:lnTo>
                    <a:pt x="886" y="449"/>
                  </a:lnTo>
                  <a:lnTo>
                    <a:pt x="886" y="448"/>
                  </a:lnTo>
                  <a:lnTo>
                    <a:pt x="886" y="452"/>
                  </a:lnTo>
                  <a:lnTo>
                    <a:pt x="886" y="448"/>
                  </a:lnTo>
                  <a:lnTo>
                    <a:pt x="887" y="449"/>
                  </a:lnTo>
                  <a:lnTo>
                    <a:pt x="887" y="451"/>
                  </a:lnTo>
                  <a:lnTo>
                    <a:pt x="887" y="446"/>
                  </a:lnTo>
                  <a:lnTo>
                    <a:pt x="887" y="449"/>
                  </a:lnTo>
                  <a:lnTo>
                    <a:pt x="887" y="450"/>
                  </a:lnTo>
                  <a:lnTo>
                    <a:pt x="887" y="446"/>
                  </a:lnTo>
                  <a:lnTo>
                    <a:pt x="888" y="451"/>
                  </a:lnTo>
                  <a:lnTo>
                    <a:pt x="888" y="450"/>
                  </a:lnTo>
                  <a:lnTo>
                    <a:pt x="888" y="450"/>
                  </a:lnTo>
                  <a:lnTo>
                    <a:pt x="888" y="460"/>
                  </a:lnTo>
                  <a:lnTo>
                    <a:pt x="888" y="457"/>
                  </a:lnTo>
                  <a:lnTo>
                    <a:pt x="889" y="460"/>
                  </a:lnTo>
                  <a:lnTo>
                    <a:pt x="889" y="470"/>
                  </a:lnTo>
                  <a:lnTo>
                    <a:pt x="889" y="470"/>
                  </a:lnTo>
                  <a:lnTo>
                    <a:pt x="889" y="470"/>
                  </a:lnTo>
                  <a:lnTo>
                    <a:pt x="889" y="469"/>
                  </a:lnTo>
                  <a:lnTo>
                    <a:pt x="889" y="476"/>
                  </a:lnTo>
                  <a:lnTo>
                    <a:pt x="890" y="475"/>
                  </a:lnTo>
                  <a:lnTo>
                    <a:pt x="890" y="473"/>
                  </a:lnTo>
                  <a:lnTo>
                    <a:pt x="890" y="478"/>
                  </a:lnTo>
                  <a:lnTo>
                    <a:pt x="890" y="466"/>
                  </a:lnTo>
                  <a:lnTo>
                    <a:pt x="890" y="468"/>
                  </a:lnTo>
                  <a:lnTo>
                    <a:pt x="891" y="470"/>
                  </a:lnTo>
                  <a:lnTo>
                    <a:pt x="891" y="466"/>
                  </a:lnTo>
                  <a:lnTo>
                    <a:pt x="891" y="483"/>
                  </a:lnTo>
                  <a:lnTo>
                    <a:pt x="891" y="483"/>
                  </a:lnTo>
                  <a:lnTo>
                    <a:pt x="891" y="489"/>
                  </a:lnTo>
                  <a:lnTo>
                    <a:pt x="892" y="409"/>
                  </a:lnTo>
                  <a:lnTo>
                    <a:pt x="892" y="342"/>
                  </a:lnTo>
                  <a:lnTo>
                    <a:pt x="892" y="314"/>
                  </a:lnTo>
                  <a:lnTo>
                    <a:pt x="892" y="588"/>
                  </a:lnTo>
                  <a:lnTo>
                    <a:pt x="893" y="627"/>
                  </a:lnTo>
                  <a:lnTo>
                    <a:pt x="893" y="919"/>
                  </a:lnTo>
                  <a:lnTo>
                    <a:pt x="893" y="934"/>
                  </a:lnTo>
                  <a:lnTo>
                    <a:pt x="894" y="987"/>
                  </a:lnTo>
                  <a:lnTo>
                    <a:pt x="894" y="975"/>
                  </a:lnTo>
                  <a:lnTo>
                    <a:pt x="894" y="966"/>
                  </a:lnTo>
                  <a:lnTo>
                    <a:pt x="895" y="519"/>
                  </a:lnTo>
                  <a:lnTo>
                    <a:pt x="895" y="484"/>
                  </a:lnTo>
                  <a:lnTo>
                    <a:pt x="895" y="269"/>
                  </a:lnTo>
                  <a:lnTo>
                    <a:pt x="896" y="261"/>
                  </a:lnTo>
                  <a:lnTo>
                    <a:pt x="896" y="174"/>
                  </a:lnTo>
                  <a:lnTo>
                    <a:pt x="896" y="170"/>
                  </a:lnTo>
                  <a:lnTo>
                    <a:pt x="897" y="90"/>
                  </a:lnTo>
                  <a:lnTo>
                    <a:pt x="897" y="88"/>
                  </a:lnTo>
                  <a:lnTo>
                    <a:pt x="897" y="79"/>
                  </a:lnTo>
                  <a:lnTo>
                    <a:pt x="897" y="116"/>
                  </a:lnTo>
                  <a:lnTo>
                    <a:pt x="897" y="124"/>
                  </a:lnTo>
                  <a:lnTo>
                    <a:pt x="898" y="262"/>
                  </a:lnTo>
                  <a:lnTo>
                    <a:pt x="898" y="273"/>
                  </a:lnTo>
                  <a:lnTo>
                    <a:pt x="899" y="397"/>
                  </a:lnTo>
                  <a:lnTo>
                    <a:pt x="899" y="399"/>
                  </a:lnTo>
                  <a:lnTo>
                    <a:pt x="900" y="438"/>
                  </a:lnTo>
                  <a:lnTo>
                    <a:pt x="900" y="438"/>
                  </a:lnTo>
                  <a:lnTo>
                    <a:pt x="900" y="450"/>
                  </a:lnTo>
                  <a:lnTo>
                    <a:pt x="900" y="448"/>
                  </a:lnTo>
                  <a:lnTo>
                    <a:pt x="901" y="450"/>
                  </a:lnTo>
                  <a:lnTo>
                    <a:pt x="901" y="451"/>
                  </a:lnTo>
                  <a:lnTo>
                    <a:pt x="901" y="446"/>
                  </a:lnTo>
                  <a:lnTo>
                    <a:pt x="901" y="449"/>
                  </a:lnTo>
                  <a:lnTo>
                    <a:pt x="901" y="449"/>
                  </a:lnTo>
                  <a:lnTo>
                    <a:pt x="902" y="443"/>
                  </a:lnTo>
                  <a:lnTo>
                    <a:pt x="902" y="444"/>
                  </a:lnTo>
                  <a:lnTo>
                    <a:pt x="902" y="444"/>
                  </a:lnTo>
                  <a:lnTo>
                    <a:pt x="902" y="449"/>
                  </a:lnTo>
                  <a:lnTo>
                    <a:pt x="902" y="443"/>
                  </a:lnTo>
                  <a:lnTo>
                    <a:pt x="902" y="448"/>
                  </a:lnTo>
                  <a:lnTo>
                    <a:pt x="902" y="452"/>
                  </a:lnTo>
                  <a:lnTo>
                    <a:pt x="903" y="450"/>
                  </a:lnTo>
                  <a:lnTo>
                    <a:pt x="903" y="461"/>
                  </a:lnTo>
                  <a:lnTo>
                    <a:pt x="903" y="459"/>
                  </a:lnTo>
                  <a:lnTo>
                    <a:pt x="904" y="468"/>
                  </a:lnTo>
                  <a:lnTo>
                    <a:pt x="904" y="467"/>
                  </a:lnTo>
                  <a:lnTo>
                    <a:pt x="904" y="468"/>
                  </a:lnTo>
                  <a:lnTo>
                    <a:pt x="904" y="472"/>
                  </a:lnTo>
                  <a:lnTo>
                    <a:pt x="904" y="472"/>
                  </a:lnTo>
                  <a:lnTo>
                    <a:pt x="905" y="476"/>
                  </a:lnTo>
                  <a:lnTo>
                    <a:pt x="905" y="476"/>
                  </a:lnTo>
                  <a:lnTo>
                    <a:pt x="905" y="470"/>
                  </a:lnTo>
                  <a:lnTo>
                    <a:pt x="905" y="472"/>
                  </a:lnTo>
                  <a:lnTo>
                    <a:pt x="905" y="470"/>
                  </a:lnTo>
                  <a:lnTo>
                    <a:pt x="905" y="472"/>
                  </a:lnTo>
                  <a:lnTo>
                    <a:pt x="906" y="463"/>
                  </a:lnTo>
                  <a:lnTo>
                    <a:pt x="906" y="463"/>
                  </a:lnTo>
                  <a:lnTo>
                    <a:pt x="906" y="466"/>
                  </a:lnTo>
                  <a:lnTo>
                    <a:pt x="906" y="474"/>
                  </a:lnTo>
                  <a:lnTo>
                    <a:pt x="907" y="288"/>
                  </a:lnTo>
                  <a:lnTo>
                    <a:pt x="907" y="338"/>
                  </a:lnTo>
                  <a:lnTo>
                    <a:pt x="907" y="687"/>
                  </a:lnTo>
                  <a:lnTo>
                    <a:pt x="908" y="713"/>
                  </a:lnTo>
                  <a:lnTo>
                    <a:pt x="908" y="972"/>
                  </a:lnTo>
                  <a:lnTo>
                    <a:pt x="908" y="979"/>
                  </a:lnTo>
                  <a:lnTo>
                    <a:pt x="908" y="988"/>
                  </a:lnTo>
                  <a:lnTo>
                    <a:pt x="909" y="903"/>
                  </a:lnTo>
                  <a:lnTo>
                    <a:pt x="909" y="875"/>
                  </a:lnTo>
                  <a:lnTo>
                    <a:pt x="909" y="400"/>
                  </a:lnTo>
                  <a:lnTo>
                    <a:pt x="910" y="373"/>
                  </a:lnTo>
                  <a:lnTo>
                    <a:pt x="910" y="247"/>
                  </a:lnTo>
                  <a:lnTo>
                    <a:pt x="910" y="244"/>
                  </a:lnTo>
                  <a:lnTo>
                    <a:pt x="911" y="161"/>
                  </a:lnTo>
                  <a:lnTo>
                    <a:pt x="911" y="155"/>
                  </a:lnTo>
                  <a:lnTo>
                    <a:pt x="911" y="88"/>
                  </a:lnTo>
                  <a:lnTo>
                    <a:pt x="911" y="88"/>
                  </a:lnTo>
                  <a:lnTo>
                    <a:pt x="912" y="89"/>
                  </a:lnTo>
                  <a:lnTo>
                    <a:pt x="912" y="88"/>
                  </a:lnTo>
                  <a:lnTo>
                    <a:pt x="912" y="144"/>
                  </a:lnTo>
                  <a:lnTo>
                    <a:pt x="913" y="151"/>
                  </a:lnTo>
                  <a:lnTo>
                    <a:pt x="913" y="288"/>
                  </a:lnTo>
                  <a:lnTo>
                    <a:pt x="913" y="295"/>
                  </a:lnTo>
                  <a:lnTo>
                    <a:pt x="914" y="394"/>
                  </a:lnTo>
                  <a:lnTo>
                    <a:pt x="914" y="398"/>
                  </a:lnTo>
                  <a:lnTo>
                    <a:pt x="914" y="433"/>
                  </a:lnTo>
                  <a:lnTo>
                    <a:pt x="915" y="434"/>
                  </a:lnTo>
                  <a:lnTo>
                    <a:pt x="915" y="443"/>
                  </a:lnTo>
                  <a:lnTo>
                    <a:pt x="915" y="442"/>
                  </a:lnTo>
                  <a:lnTo>
                    <a:pt x="915" y="439"/>
                  </a:lnTo>
                  <a:lnTo>
                    <a:pt x="915" y="443"/>
                  </a:lnTo>
                  <a:lnTo>
                    <a:pt x="916" y="437"/>
                  </a:lnTo>
                  <a:lnTo>
                    <a:pt x="916" y="438"/>
                  </a:lnTo>
                  <a:lnTo>
                    <a:pt x="916" y="438"/>
                  </a:lnTo>
                  <a:lnTo>
                    <a:pt x="916" y="439"/>
                  </a:lnTo>
                  <a:lnTo>
                    <a:pt x="916" y="434"/>
                  </a:lnTo>
                  <a:lnTo>
                    <a:pt x="916" y="438"/>
                  </a:lnTo>
                  <a:lnTo>
                    <a:pt x="917" y="440"/>
                  </a:lnTo>
                  <a:lnTo>
                    <a:pt x="917" y="435"/>
                  </a:lnTo>
                  <a:lnTo>
                    <a:pt x="917" y="442"/>
                  </a:lnTo>
                  <a:lnTo>
                    <a:pt x="917" y="442"/>
                  </a:lnTo>
                  <a:lnTo>
                    <a:pt x="917" y="441"/>
                  </a:lnTo>
                  <a:lnTo>
                    <a:pt x="918" y="453"/>
                  </a:lnTo>
                  <a:lnTo>
                    <a:pt x="918" y="451"/>
                  </a:lnTo>
                  <a:lnTo>
                    <a:pt x="918" y="454"/>
                  </a:lnTo>
                  <a:lnTo>
                    <a:pt x="918" y="462"/>
                  </a:lnTo>
                  <a:lnTo>
                    <a:pt x="918" y="462"/>
                  </a:lnTo>
                  <a:lnTo>
                    <a:pt x="919" y="461"/>
                  </a:lnTo>
                  <a:lnTo>
                    <a:pt x="919" y="459"/>
                  </a:lnTo>
                  <a:lnTo>
                    <a:pt x="919" y="467"/>
                  </a:lnTo>
                  <a:lnTo>
                    <a:pt x="919" y="463"/>
                  </a:lnTo>
                  <a:lnTo>
                    <a:pt x="919" y="465"/>
                  </a:lnTo>
                  <a:lnTo>
                    <a:pt x="920" y="463"/>
                  </a:lnTo>
                  <a:lnTo>
                    <a:pt x="920" y="469"/>
                  </a:lnTo>
                  <a:lnTo>
                    <a:pt x="920" y="469"/>
                  </a:lnTo>
                  <a:lnTo>
                    <a:pt x="920" y="469"/>
                  </a:lnTo>
                  <a:lnTo>
                    <a:pt x="920" y="470"/>
                  </a:lnTo>
                  <a:lnTo>
                    <a:pt x="921" y="465"/>
                  </a:lnTo>
                  <a:lnTo>
                    <a:pt x="921" y="465"/>
                  </a:lnTo>
                  <a:lnTo>
                    <a:pt x="921" y="463"/>
                  </a:lnTo>
                  <a:lnTo>
                    <a:pt x="921" y="269"/>
                  </a:lnTo>
                  <a:lnTo>
                    <a:pt x="922" y="288"/>
                  </a:lnTo>
                  <a:lnTo>
                    <a:pt x="922" y="601"/>
                  </a:lnTo>
                  <a:lnTo>
                    <a:pt x="922" y="640"/>
                  </a:lnTo>
                  <a:lnTo>
                    <a:pt x="923" y="948"/>
                  </a:lnTo>
                  <a:lnTo>
                    <a:pt x="923" y="955"/>
                  </a:lnTo>
                  <a:lnTo>
                    <a:pt x="923" y="980"/>
                  </a:lnTo>
                  <a:lnTo>
                    <a:pt x="923" y="963"/>
                  </a:lnTo>
                  <a:lnTo>
                    <a:pt x="923" y="953"/>
                  </a:lnTo>
                  <a:lnTo>
                    <a:pt x="924" y="544"/>
                  </a:lnTo>
                  <a:lnTo>
                    <a:pt x="924" y="510"/>
                  </a:lnTo>
                  <a:lnTo>
                    <a:pt x="925" y="279"/>
                  </a:lnTo>
                  <a:lnTo>
                    <a:pt x="925" y="273"/>
                  </a:lnTo>
                  <a:lnTo>
                    <a:pt x="926" y="201"/>
                  </a:lnTo>
                  <a:lnTo>
                    <a:pt x="926" y="196"/>
                  </a:lnTo>
                  <a:lnTo>
                    <a:pt x="926" y="124"/>
                  </a:lnTo>
                  <a:lnTo>
                    <a:pt x="927" y="116"/>
                  </a:lnTo>
                  <a:lnTo>
                    <a:pt x="927" y="84"/>
                  </a:lnTo>
                  <a:lnTo>
                    <a:pt x="927" y="84"/>
                  </a:lnTo>
                  <a:lnTo>
                    <a:pt x="927" y="83"/>
                  </a:lnTo>
                  <a:lnTo>
                    <a:pt x="928" y="162"/>
                  </a:lnTo>
                  <a:lnTo>
                    <a:pt x="928" y="172"/>
                  </a:lnTo>
                  <a:lnTo>
                    <a:pt x="928" y="321"/>
                  </a:lnTo>
                  <a:lnTo>
                    <a:pt x="929" y="327"/>
                  </a:lnTo>
                  <a:lnTo>
                    <a:pt x="929" y="404"/>
                  </a:lnTo>
                  <a:lnTo>
                    <a:pt x="929" y="407"/>
                  </a:lnTo>
                  <a:lnTo>
                    <a:pt x="930" y="437"/>
                  </a:lnTo>
                  <a:lnTo>
                    <a:pt x="930" y="437"/>
                  </a:lnTo>
                  <a:lnTo>
                    <a:pt x="930" y="437"/>
                  </a:lnTo>
                  <a:lnTo>
                    <a:pt x="930" y="441"/>
                  </a:lnTo>
                  <a:lnTo>
                    <a:pt x="930" y="438"/>
                  </a:lnTo>
                  <a:lnTo>
                    <a:pt x="931" y="436"/>
                  </a:lnTo>
                  <a:lnTo>
                    <a:pt x="931" y="439"/>
                  </a:lnTo>
                  <a:lnTo>
                    <a:pt x="931" y="434"/>
                  </a:lnTo>
                  <a:lnTo>
                    <a:pt x="931" y="434"/>
                  </a:lnTo>
                  <a:lnTo>
                    <a:pt x="931" y="434"/>
                  </a:lnTo>
                  <a:lnTo>
                    <a:pt x="931" y="433"/>
                  </a:lnTo>
                  <a:lnTo>
                    <a:pt x="932" y="438"/>
                  </a:lnTo>
                  <a:lnTo>
                    <a:pt x="932" y="437"/>
                  </a:lnTo>
                  <a:lnTo>
                    <a:pt x="932" y="439"/>
                  </a:lnTo>
                  <a:lnTo>
                    <a:pt x="932" y="437"/>
                  </a:lnTo>
                  <a:lnTo>
                    <a:pt x="933" y="450"/>
                  </a:lnTo>
                  <a:lnTo>
                    <a:pt x="933" y="449"/>
                  </a:lnTo>
                  <a:lnTo>
                    <a:pt x="933" y="448"/>
                  </a:lnTo>
                  <a:lnTo>
                    <a:pt x="933" y="460"/>
                  </a:lnTo>
                  <a:lnTo>
                    <a:pt x="933" y="460"/>
                  </a:lnTo>
                  <a:lnTo>
                    <a:pt x="934" y="463"/>
                  </a:lnTo>
                  <a:lnTo>
                    <a:pt x="934" y="470"/>
                  </a:lnTo>
                  <a:lnTo>
                    <a:pt x="934" y="469"/>
                  </a:lnTo>
                  <a:lnTo>
                    <a:pt x="934" y="468"/>
                  </a:lnTo>
                  <a:lnTo>
                    <a:pt x="934" y="467"/>
                  </a:lnTo>
                  <a:lnTo>
                    <a:pt x="935" y="472"/>
                  </a:lnTo>
                  <a:lnTo>
                    <a:pt x="935" y="472"/>
                  </a:lnTo>
                  <a:lnTo>
                    <a:pt x="935" y="470"/>
                  </a:lnTo>
                  <a:lnTo>
                    <a:pt x="935" y="476"/>
                  </a:lnTo>
                  <a:lnTo>
                    <a:pt x="935" y="473"/>
                  </a:lnTo>
                  <a:lnTo>
                    <a:pt x="936" y="475"/>
                  </a:lnTo>
                  <a:lnTo>
                    <a:pt x="936" y="473"/>
                  </a:lnTo>
                  <a:lnTo>
                    <a:pt x="936" y="478"/>
                  </a:lnTo>
                  <a:lnTo>
                    <a:pt x="936" y="476"/>
                  </a:lnTo>
                  <a:lnTo>
                    <a:pt x="936" y="473"/>
                  </a:lnTo>
                  <a:lnTo>
                    <a:pt x="937" y="299"/>
                  </a:lnTo>
                  <a:lnTo>
                    <a:pt x="937" y="416"/>
                  </a:lnTo>
                  <a:lnTo>
                    <a:pt x="937" y="428"/>
                  </a:lnTo>
                  <a:lnTo>
                    <a:pt x="937" y="799"/>
                  </a:lnTo>
                  <a:lnTo>
                    <a:pt x="938" y="835"/>
                  </a:lnTo>
                  <a:lnTo>
                    <a:pt x="938" y="987"/>
                  </a:lnTo>
                  <a:lnTo>
                    <a:pt x="938" y="987"/>
                  </a:lnTo>
                  <a:lnTo>
                    <a:pt x="939" y="987"/>
                  </a:lnTo>
                  <a:lnTo>
                    <a:pt x="939" y="991"/>
                  </a:lnTo>
                  <a:lnTo>
                    <a:pt x="939" y="868"/>
                  </a:lnTo>
                  <a:lnTo>
                    <a:pt x="939" y="838"/>
                  </a:lnTo>
                  <a:lnTo>
                    <a:pt x="940" y="373"/>
                  </a:lnTo>
                  <a:lnTo>
                    <a:pt x="940" y="353"/>
                  </a:lnTo>
                  <a:lnTo>
                    <a:pt x="940" y="248"/>
                  </a:lnTo>
                  <a:lnTo>
                    <a:pt x="940" y="242"/>
                  </a:lnTo>
                  <a:lnTo>
                    <a:pt x="941" y="181"/>
                  </a:lnTo>
                  <a:lnTo>
                    <a:pt x="941" y="176"/>
                  </a:lnTo>
                  <a:lnTo>
                    <a:pt x="942" y="112"/>
                  </a:lnTo>
                  <a:lnTo>
                    <a:pt x="942" y="106"/>
                  </a:lnTo>
                  <a:lnTo>
                    <a:pt x="942" y="90"/>
                  </a:lnTo>
                  <a:lnTo>
                    <a:pt x="942" y="103"/>
                  </a:lnTo>
                  <a:lnTo>
                    <a:pt x="943" y="110"/>
                  </a:lnTo>
                  <a:lnTo>
                    <a:pt x="943" y="230"/>
                  </a:lnTo>
                  <a:lnTo>
                    <a:pt x="943" y="240"/>
                  </a:lnTo>
                  <a:lnTo>
                    <a:pt x="944" y="366"/>
                  </a:lnTo>
                  <a:lnTo>
                    <a:pt x="944" y="371"/>
                  </a:lnTo>
                  <a:lnTo>
                    <a:pt x="944" y="424"/>
                  </a:lnTo>
                  <a:lnTo>
                    <a:pt x="944" y="424"/>
                  </a:lnTo>
                  <a:lnTo>
                    <a:pt x="944" y="426"/>
                  </a:lnTo>
                  <a:lnTo>
                    <a:pt x="945" y="439"/>
                  </a:lnTo>
                  <a:lnTo>
                    <a:pt x="945" y="437"/>
                  </a:lnTo>
                  <a:lnTo>
                    <a:pt x="945" y="437"/>
                  </a:lnTo>
                  <a:lnTo>
                    <a:pt x="946" y="438"/>
                  </a:lnTo>
                  <a:lnTo>
                    <a:pt x="946" y="434"/>
                  </a:lnTo>
                  <a:lnTo>
                    <a:pt x="946" y="437"/>
                  </a:lnTo>
                  <a:lnTo>
                    <a:pt x="946" y="435"/>
                  </a:lnTo>
                  <a:lnTo>
                    <a:pt x="946" y="434"/>
                  </a:lnTo>
                  <a:lnTo>
                    <a:pt x="947" y="442"/>
                  </a:lnTo>
                  <a:lnTo>
                    <a:pt x="947" y="439"/>
                  </a:lnTo>
                  <a:lnTo>
                    <a:pt x="947" y="441"/>
                  </a:lnTo>
                  <a:lnTo>
                    <a:pt x="947" y="455"/>
                  </a:lnTo>
                  <a:lnTo>
                    <a:pt x="948" y="456"/>
                  </a:lnTo>
                  <a:lnTo>
                    <a:pt x="948" y="455"/>
                  </a:lnTo>
                  <a:lnTo>
                    <a:pt x="948" y="466"/>
                  </a:lnTo>
                  <a:lnTo>
                    <a:pt x="948" y="466"/>
                  </a:lnTo>
                  <a:lnTo>
                    <a:pt x="948" y="465"/>
                  </a:lnTo>
                  <a:lnTo>
                    <a:pt x="949" y="474"/>
                  </a:lnTo>
                  <a:lnTo>
                    <a:pt x="949" y="473"/>
                  </a:lnTo>
                  <a:lnTo>
                    <a:pt x="949" y="473"/>
                  </a:lnTo>
                  <a:lnTo>
                    <a:pt x="949" y="480"/>
                  </a:lnTo>
                  <a:lnTo>
                    <a:pt x="949" y="480"/>
                  </a:lnTo>
                  <a:lnTo>
                    <a:pt x="950" y="476"/>
                  </a:lnTo>
                  <a:lnTo>
                    <a:pt x="950" y="481"/>
                  </a:lnTo>
                  <a:lnTo>
                    <a:pt x="950" y="478"/>
                  </a:lnTo>
                  <a:lnTo>
                    <a:pt x="950" y="478"/>
                  </a:lnTo>
                  <a:lnTo>
                    <a:pt x="950" y="476"/>
                  </a:lnTo>
                  <a:lnTo>
                    <a:pt x="951" y="481"/>
                  </a:lnTo>
                  <a:lnTo>
                    <a:pt x="951" y="478"/>
                  </a:lnTo>
                  <a:lnTo>
                    <a:pt x="951" y="481"/>
                  </a:lnTo>
                  <a:lnTo>
                    <a:pt x="952" y="439"/>
                  </a:lnTo>
                  <a:lnTo>
                    <a:pt x="952" y="383"/>
                  </a:lnTo>
                  <a:lnTo>
                    <a:pt x="952" y="315"/>
                  </a:lnTo>
                  <a:lnTo>
                    <a:pt x="952" y="540"/>
                  </a:lnTo>
                  <a:lnTo>
                    <a:pt x="953" y="571"/>
                  </a:lnTo>
                  <a:lnTo>
                    <a:pt x="953" y="922"/>
                  </a:lnTo>
                  <a:lnTo>
                    <a:pt x="953" y="939"/>
                  </a:lnTo>
                  <a:lnTo>
                    <a:pt x="954" y="995"/>
                  </a:lnTo>
                  <a:lnTo>
                    <a:pt x="954" y="993"/>
                  </a:lnTo>
                  <a:lnTo>
                    <a:pt x="954" y="990"/>
                  </a:lnTo>
                  <a:lnTo>
                    <a:pt x="954" y="614"/>
                  </a:lnTo>
                  <a:lnTo>
                    <a:pt x="955" y="574"/>
                  </a:lnTo>
                  <a:lnTo>
                    <a:pt x="955" y="296"/>
                  </a:lnTo>
                  <a:lnTo>
                    <a:pt x="955" y="290"/>
                  </a:lnTo>
                  <a:lnTo>
                    <a:pt x="956" y="218"/>
                  </a:lnTo>
                  <a:lnTo>
                    <a:pt x="956" y="211"/>
                  </a:lnTo>
                  <a:lnTo>
                    <a:pt x="956" y="152"/>
                  </a:lnTo>
                  <a:lnTo>
                    <a:pt x="957" y="149"/>
                  </a:lnTo>
                  <a:lnTo>
                    <a:pt x="957" y="103"/>
                  </a:lnTo>
                  <a:lnTo>
                    <a:pt x="957" y="103"/>
                  </a:lnTo>
                  <a:lnTo>
                    <a:pt x="958" y="160"/>
                  </a:lnTo>
                  <a:lnTo>
                    <a:pt x="958" y="166"/>
                  </a:lnTo>
                  <a:lnTo>
                    <a:pt x="959" y="316"/>
                  </a:lnTo>
                  <a:lnTo>
                    <a:pt x="959" y="327"/>
                  </a:lnTo>
                  <a:lnTo>
                    <a:pt x="959" y="416"/>
                  </a:lnTo>
                  <a:lnTo>
                    <a:pt x="960" y="418"/>
                  </a:lnTo>
                  <a:lnTo>
                    <a:pt x="960" y="439"/>
                  </a:lnTo>
                  <a:lnTo>
                    <a:pt x="960" y="437"/>
                  </a:lnTo>
                  <a:lnTo>
                    <a:pt x="960" y="437"/>
                  </a:lnTo>
                  <a:lnTo>
                    <a:pt x="960" y="442"/>
                  </a:lnTo>
                  <a:lnTo>
                    <a:pt x="961" y="437"/>
                  </a:lnTo>
                  <a:lnTo>
                    <a:pt x="961" y="441"/>
                  </a:lnTo>
                  <a:lnTo>
                    <a:pt x="961" y="437"/>
                  </a:lnTo>
                  <a:lnTo>
                    <a:pt x="961" y="440"/>
                  </a:lnTo>
                  <a:lnTo>
                    <a:pt x="962" y="441"/>
                  </a:lnTo>
                  <a:lnTo>
                    <a:pt x="962" y="437"/>
                  </a:lnTo>
                  <a:lnTo>
                    <a:pt x="962" y="450"/>
                  </a:lnTo>
                  <a:lnTo>
                    <a:pt x="962" y="448"/>
                  </a:lnTo>
                  <a:lnTo>
                    <a:pt x="962" y="448"/>
                  </a:lnTo>
                  <a:lnTo>
                    <a:pt x="963" y="465"/>
                  </a:lnTo>
                  <a:lnTo>
                    <a:pt x="963" y="467"/>
                  </a:lnTo>
                  <a:lnTo>
                    <a:pt x="963" y="463"/>
                  </a:lnTo>
                  <a:lnTo>
                    <a:pt x="963" y="472"/>
                  </a:lnTo>
                  <a:lnTo>
                    <a:pt x="963" y="472"/>
                  </a:lnTo>
                  <a:lnTo>
                    <a:pt x="964" y="470"/>
                  </a:lnTo>
                  <a:lnTo>
                    <a:pt x="964" y="478"/>
                  </a:lnTo>
                  <a:lnTo>
                    <a:pt x="964" y="476"/>
                  </a:lnTo>
                  <a:lnTo>
                    <a:pt x="965" y="476"/>
                  </a:lnTo>
                  <a:lnTo>
                    <a:pt x="965" y="481"/>
                  </a:lnTo>
                  <a:lnTo>
                    <a:pt x="965" y="476"/>
                  </a:lnTo>
                  <a:lnTo>
                    <a:pt x="965" y="481"/>
                  </a:lnTo>
                  <a:lnTo>
                    <a:pt x="965" y="481"/>
                  </a:lnTo>
                  <a:lnTo>
                    <a:pt x="965" y="478"/>
                  </a:lnTo>
                  <a:lnTo>
                    <a:pt x="965" y="482"/>
                  </a:lnTo>
                  <a:lnTo>
                    <a:pt x="966" y="479"/>
                  </a:lnTo>
                  <a:lnTo>
                    <a:pt x="966" y="478"/>
                  </a:lnTo>
                  <a:lnTo>
                    <a:pt x="966" y="482"/>
                  </a:lnTo>
                  <a:lnTo>
                    <a:pt x="966" y="330"/>
                  </a:lnTo>
                  <a:lnTo>
                    <a:pt x="966" y="286"/>
                  </a:lnTo>
                  <a:lnTo>
                    <a:pt x="967" y="619"/>
                  </a:lnTo>
                  <a:lnTo>
                    <a:pt x="967" y="652"/>
                  </a:lnTo>
                  <a:lnTo>
                    <a:pt x="968" y="967"/>
                  </a:lnTo>
                  <a:lnTo>
                    <a:pt x="968" y="977"/>
                  </a:lnTo>
                  <a:lnTo>
                    <a:pt x="968" y="994"/>
                  </a:lnTo>
                  <a:lnTo>
                    <a:pt x="968" y="960"/>
                  </a:lnTo>
                  <a:lnTo>
                    <a:pt x="969" y="945"/>
                  </a:lnTo>
                  <a:lnTo>
                    <a:pt x="969" y="457"/>
                  </a:lnTo>
                  <a:lnTo>
                    <a:pt x="969" y="427"/>
                  </a:lnTo>
                  <a:lnTo>
                    <a:pt x="970" y="272"/>
                  </a:lnTo>
                  <a:lnTo>
                    <a:pt x="970" y="267"/>
                  </a:lnTo>
                  <a:lnTo>
                    <a:pt x="970" y="203"/>
                  </a:lnTo>
                  <a:lnTo>
                    <a:pt x="970" y="200"/>
                  </a:lnTo>
                  <a:lnTo>
                    <a:pt x="971" y="123"/>
                  </a:lnTo>
                  <a:lnTo>
                    <a:pt x="972" y="118"/>
                  </a:lnTo>
                  <a:lnTo>
                    <a:pt x="972" y="101"/>
                  </a:lnTo>
                  <a:lnTo>
                    <a:pt x="972" y="114"/>
                  </a:lnTo>
                  <a:lnTo>
                    <a:pt x="972" y="118"/>
                  </a:lnTo>
                  <a:lnTo>
                    <a:pt x="973" y="241"/>
                  </a:lnTo>
                  <a:lnTo>
                    <a:pt x="973" y="253"/>
                  </a:lnTo>
                  <a:lnTo>
                    <a:pt x="973" y="395"/>
                  </a:lnTo>
                  <a:lnTo>
                    <a:pt x="974" y="399"/>
                  </a:lnTo>
                  <a:lnTo>
                    <a:pt x="974" y="439"/>
                  </a:lnTo>
                  <a:lnTo>
                    <a:pt x="974" y="439"/>
                  </a:lnTo>
                  <a:lnTo>
                    <a:pt x="974" y="447"/>
                  </a:lnTo>
                  <a:lnTo>
                    <a:pt x="975" y="446"/>
                  </a:lnTo>
                  <a:lnTo>
                    <a:pt x="975" y="447"/>
                  </a:lnTo>
                  <a:lnTo>
                    <a:pt x="975" y="442"/>
                  </a:lnTo>
                  <a:lnTo>
                    <a:pt x="975" y="448"/>
                  </a:lnTo>
                  <a:lnTo>
                    <a:pt x="975" y="444"/>
                  </a:lnTo>
                  <a:lnTo>
                    <a:pt x="976" y="444"/>
                  </a:lnTo>
                  <a:lnTo>
                    <a:pt x="976" y="456"/>
                  </a:lnTo>
                  <a:lnTo>
                    <a:pt x="976" y="457"/>
                  </a:lnTo>
                  <a:lnTo>
                    <a:pt x="976" y="457"/>
                  </a:lnTo>
                  <a:lnTo>
                    <a:pt x="977" y="470"/>
                  </a:lnTo>
                  <a:lnTo>
                    <a:pt x="977" y="468"/>
                  </a:lnTo>
                  <a:lnTo>
                    <a:pt x="977" y="467"/>
                  </a:lnTo>
                  <a:lnTo>
                    <a:pt x="978" y="476"/>
                  </a:lnTo>
                  <a:lnTo>
                    <a:pt x="978" y="473"/>
                  </a:lnTo>
                  <a:lnTo>
                    <a:pt x="978" y="472"/>
                  </a:lnTo>
                  <a:lnTo>
                    <a:pt x="978" y="478"/>
                  </a:lnTo>
                  <a:lnTo>
                    <a:pt x="978" y="476"/>
                  </a:lnTo>
                  <a:lnTo>
                    <a:pt x="979" y="480"/>
                  </a:lnTo>
                  <a:lnTo>
                    <a:pt x="979" y="476"/>
                  </a:lnTo>
                  <a:lnTo>
                    <a:pt x="979" y="478"/>
                  </a:lnTo>
                  <a:lnTo>
                    <a:pt x="979" y="478"/>
                  </a:lnTo>
                  <a:lnTo>
                    <a:pt x="979" y="476"/>
                  </a:lnTo>
                  <a:lnTo>
                    <a:pt x="980" y="481"/>
                  </a:lnTo>
                  <a:lnTo>
                    <a:pt x="980" y="478"/>
                  </a:lnTo>
                  <a:lnTo>
                    <a:pt x="980" y="480"/>
                  </a:lnTo>
                  <a:lnTo>
                    <a:pt x="980" y="482"/>
                  </a:lnTo>
                  <a:lnTo>
                    <a:pt x="980" y="446"/>
                  </a:lnTo>
                  <a:lnTo>
                    <a:pt x="981" y="390"/>
                  </a:lnTo>
                  <a:lnTo>
                    <a:pt x="981" y="296"/>
                  </a:lnTo>
                  <a:lnTo>
                    <a:pt x="981" y="553"/>
                  </a:lnTo>
                  <a:lnTo>
                    <a:pt x="981" y="589"/>
                  </a:lnTo>
                  <a:lnTo>
                    <a:pt x="982" y="952"/>
                  </a:lnTo>
                  <a:lnTo>
                    <a:pt x="982" y="967"/>
                  </a:lnTo>
                  <a:lnTo>
                    <a:pt x="982" y="1001"/>
                  </a:lnTo>
                  <a:lnTo>
                    <a:pt x="982" y="989"/>
                  </a:lnTo>
                  <a:lnTo>
                    <a:pt x="983" y="979"/>
                  </a:lnTo>
                  <a:lnTo>
                    <a:pt x="983" y="522"/>
                  </a:lnTo>
                  <a:lnTo>
                    <a:pt x="983" y="483"/>
                  </a:lnTo>
                  <a:lnTo>
                    <a:pt x="984" y="262"/>
                  </a:lnTo>
                  <a:lnTo>
                    <a:pt x="984" y="261"/>
                  </a:lnTo>
                  <a:lnTo>
                    <a:pt x="985" y="187"/>
                  </a:lnTo>
                  <a:lnTo>
                    <a:pt x="985" y="178"/>
                  </a:lnTo>
                  <a:lnTo>
                    <a:pt x="985" y="103"/>
                  </a:lnTo>
                  <a:lnTo>
                    <a:pt x="986" y="100"/>
                  </a:lnTo>
                  <a:lnTo>
                    <a:pt x="986" y="84"/>
                  </a:lnTo>
                  <a:lnTo>
                    <a:pt x="986" y="103"/>
                  </a:lnTo>
                  <a:lnTo>
                    <a:pt x="986" y="110"/>
                  </a:lnTo>
                  <a:lnTo>
                    <a:pt x="987" y="241"/>
                  </a:lnTo>
                  <a:lnTo>
                    <a:pt x="987" y="252"/>
                  </a:lnTo>
                  <a:lnTo>
                    <a:pt x="987" y="378"/>
                  </a:lnTo>
                  <a:lnTo>
                    <a:pt x="987" y="384"/>
                  </a:lnTo>
                  <a:lnTo>
                    <a:pt x="988" y="436"/>
                  </a:lnTo>
                  <a:lnTo>
                    <a:pt x="988" y="437"/>
                  </a:lnTo>
                  <a:lnTo>
                    <a:pt x="988" y="435"/>
                  </a:lnTo>
                  <a:lnTo>
                    <a:pt x="988" y="441"/>
                  </a:lnTo>
                  <a:lnTo>
                    <a:pt x="989" y="440"/>
                  </a:lnTo>
                  <a:lnTo>
                    <a:pt x="989" y="436"/>
                  </a:lnTo>
                  <a:lnTo>
                    <a:pt x="989" y="443"/>
                  </a:lnTo>
                  <a:lnTo>
                    <a:pt x="989" y="437"/>
                  </a:lnTo>
                  <a:lnTo>
                    <a:pt x="990" y="439"/>
                  </a:lnTo>
                  <a:lnTo>
                    <a:pt x="990" y="440"/>
                  </a:lnTo>
                  <a:lnTo>
                    <a:pt x="990" y="433"/>
                  </a:lnTo>
                  <a:lnTo>
                    <a:pt x="990" y="438"/>
                  </a:lnTo>
                  <a:lnTo>
                    <a:pt x="991" y="438"/>
                  </a:lnTo>
                  <a:lnTo>
                    <a:pt x="991" y="437"/>
                  </a:lnTo>
                  <a:lnTo>
                    <a:pt x="991" y="456"/>
                  </a:lnTo>
                  <a:lnTo>
                    <a:pt x="991" y="455"/>
                  </a:lnTo>
                  <a:lnTo>
                    <a:pt x="992" y="476"/>
                  </a:lnTo>
                  <a:lnTo>
                    <a:pt x="992" y="472"/>
                  </a:lnTo>
                  <a:lnTo>
                    <a:pt x="992" y="472"/>
                  </a:lnTo>
                  <a:lnTo>
                    <a:pt x="992" y="478"/>
                  </a:lnTo>
                  <a:lnTo>
                    <a:pt x="992" y="478"/>
                  </a:lnTo>
                  <a:lnTo>
                    <a:pt x="992" y="478"/>
                  </a:lnTo>
                  <a:lnTo>
                    <a:pt x="993" y="476"/>
                  </a:lnTo>
                  <a:lnTo>
                    <a:pt x="993" y="481"/>
                  </a:lnTo>
                  <a:lnTo>
                    <a:pt x="993" y="478"/>
                  </a:lnTo>
                  <a:lnTo>
                    <a:pt x="993" y="479"/>
                  </a:lnTo>
                  <a:lnTo>
                    <a:pt x="993" y="483"/>
                  </a:lnTo>
                  <a:lnTo>
                    <a:pt x="994" y="478"/>
                  </a:lnTo>
                  <a:lnTo>
                    <a:pt x="994" y="480"/>
                  </a:lnTo>
                  <a:lnTo>
                    <a:pt x="994" y="482"/>
                  </a:lnTo>
                  <a:lnTo>
                    <a:pt x="994" y="478"/>
                  </a:lnTo>
                  <a:lnTo>
                    <a:pt x="994" y="479"/>
                  </a:lnTo>
                  <a:lnTo>
                    <a:pt x="995" y="475"/>
                  </a:lnTo>
                  <a:lnTo>
                    <a:pt x="995" y="317"/>
                  </a:lnTo>
                  <a:lnTo>
                    <a:pt x="995" y="404"/>
                  </a:lnTo>
                  <a:lnTo>
                    <a:pt x="995" y="410"/>
                  </a:lnTo>
                  <a:lnTo>
                    <a:pt x="996" y="782"/>
                  </a:lnTo>
                  <a:lnTo>
                    <a:pt x="996" y="819"/>
                  </a:lnTo>
                  <a:lnTo>
                    <a:pt x="996" y="982"/>
                  </a:lnTo>
                  <a:lnTo>
                    <a:pt x="996" y="986"/>
                  </a:lnTo>
                  <a:lnTo>
                    <a:pt x="997" y="997"/>
                  </a:lnTo>
                  <a:lnTo>
                    <a:pt x="997" y="927"/>
                  </a:lnTo>
                  <a:lnTo>
                    <a:pt x="998" y="907"/>
                  </a:lnTo>
                  <a:lnTo>
                    <a:pt x="998" y="466"/>
                  </a:lnTo>
                  <a:lnTo>
                    <a:pt x="998" y="439"/>
                  </a:lnTo>
                  <a:lnTo>
                    <a:pt x="999" y="256"/>
                  </a:lnTo>
                  <a:lnTo>
                    <a:pt x="999" y="248"/>
                  </a:lnTo>
                  <a:lnTo>
                    <a:pt x="999" y="157"/>
                  </a:lnTo>
                  <a:lnTo>
                    <a:pt x="1000" y="152"/>
                  </a:lnTo>
                  <a:lnTo>
                    <a:pt x="1000" y="73"/>
                  </a:lnTo>
                  <a:lnTo>
                    <a:pt x="1000" y="69"/>
                  </a:lnTo>
                  <a:lnTo>
                    <a:pt x="1000" y="58"/>
                  </a:lnTo>
                  <a:lnTo>
                    <a:pt x="1001" y="80"/>
                  </a:lnTo>
                  <a:lnTo>
                    <a:pt x="1001" y="84"/>
                  </a:lnTo>
                  <a:lnTo>
                    <a:pt x="1001" y="230"/>
                  </a:lnTo>
                  <a:lnTo>
                    <a:pt x="1002" y="241"/>
                  </a:lnTo>
                  <a:lnTo>
                    <a:pt x="1002" y="366"/>
                  </a:lnTo>
                  <a:lnTo>
                    <a:pt x="1002" y="373"/>
                  </a:lnTo>
                  <a:lnTo>
                    <a:pt x="1003" y="422"/>
                  </a:lnTo>
                  <a:lnTo>
                    <a:pt x="1003" y="422"/>
                  </a:lnTo>
                  <a:lnTo>
                    <a:pt x="1003" y="427"/>
                  </a:lnTo>
                  <a:lnTo>
                    <a:pt x="1004" y="442"/>
                  </a:lnTo>
                  <a:lnTo>
                    <a:pt x="1004" y="442"/>
                  </a:lnTo>
                  <a:lnTo>
                    <a:pt x="1004" y="439"/>
                  </a:lnTo>
                  <a:lnTo>
                    <a:pt x="1004" y="444"/>
                  </a:lnTo>
                  <a:lnTo>
                    <a:pt x="1004" y="444"/>
                  </a:lnTo>
                  <a:lnTo>
                    <a:pt x="1004" y="444"/>
                  </a:lnTo>
                  <a:lnTo>
                    <a:pt x="1005" y="438"/>
                  </a:lnTo>
                  <a:lnTo>
                    <a:pt x="1005" y="439"/>
                  </a:lnTo>
                  <a:lnTo>
                    <a:pt x="1005" y="439"/>
                  </a:lnTo>
                  <a:lnTo>
                    <a:pt x="1005" y="437"/>
                  </a:lnTo>
                  <a:lnTo>
                    <a:pt x="1006" y="446"/>
                  </a:lnTo>
                  <a:lnTo>
                    <a:pt x="1006" y="444"/>
                  </a:lnTo>
                  <a:lnTo>
                    <a:pt x="1006" y="444"/>
                  </a:lnTo>
                  <a:lnTo>
                    <a:pt x="1006" y="457"/>
                  </a:lnTo>
                  <a:lnTo>
                    <a:pt x="1006" y="453"/>
                  </a:lnTo>
                  <a:lnTo>
                    <a:pt x="1007" y="453"/>
                  </a:lnTo>
                  <a:lnTo>
                    <a:pt x="1007" y="463"/>
                  </a:lnTo>
                  <a:lnTo>
                    <a:pt x="1007" y="462"/>
                  </a:lnTo>
                  <a:lnTo>
                    <a:pt x="1007" y="465"/>
                  </a:lnTo>
                  <a:lnTo>
                    <a:pt x="1007" y="463"/>
                  </a:lnTo>
                  <a:lnTo>
                    <a:pt x="1008" y="469"/>
                  </a:lnTo>
                  <a:lnTo>
                    <a:pt x="1008" y="470"/>
                  </a:lnTo>
                  <a:lnTo>
                    <a:pt x="1008" y="470"/>
                  </a:lnTo>
                  <a:lnTo>
                    <a:pt x="1008" y="460"/>
                  </a:lnTo>
                  <a:lnTo>
                    <a:pt x="1009" y="459"/>
                  </a:lnTo>
                  <a:lnTo>
                    <a:pt x="1009" y="470"/>
                  </a:lnTo>
                  <a:lnTo>
                    <a:pt x="1009" y="470"/>
                  </a:lnTo>
                  <a:lnTo>
                    <a:pt x="1009" y="472"/>
                  </a:lnTo>
                  <a:lnTo>
                    <a:pt x="1009" y="482"/>
                  </a:lnTo>
                  <a:lnTo>
                    <a:pt x="1010" y="334"/>
                  </a:lnTo>
                  <a:lnTo>
                    <a:pt x="1010" y="296"/>
                  </a:lnTo>
                  <a:lnTo>
                    <a:pt x="1011" y="548"/>
                  </a:lnTo>
                  <a:lnTo>
                    <a:pt x="1011" y="582"/>
                  </a:lnTo>
                  <a:lnTo>
                    <a:pt x="1011" y="888"/>
                  </a:lnTo>
                  <a:lnTo>
                    <a:pt x="1012" y="907"/>
                  </a:lnTo>
                  <a:lnTo>
                    <a:pt x="1012" y="986"/>
                  </a:lnTo>
                  <a:lnTo>
                    <a:pt x="1012" y="985"/>
                  </a:lnTo>
                  <a:lnTo>
                    <a:pt x="1012" y="978"/>
                  </a:lnTo>
                  <a:lnTo>
                    <a:pt x="1013" y="615"/>
                  </a:lnTo>
                  <a:lnTo>
                    <a:pt x="1013" y="578"/>
                  </a:lnTo>
                  <a:lnTo>
                    <a:pt x="1013" y="296"/>
                  </a:lnTo>
                  <a:lnTo>
                    <a:pt x="1013" y="289"/>
                  </a:lnTo>
                  <a:lnTo>
                    <a:pt x="1014" y="193"/>
                  </a:lnTo>
                  <a:lnTo>
                    <a:pt x="1014" y="183"/>
                  </a:lnTo>
                  <a:lnTo>
                    <a:pt x="1015" y="107"/>
                  </a:lnTo>
                  <a:lnTo>
                    <a:pt x="1015" y="103"/>
                  </a:lnTo>
                  <a:lnTo>
                    <a:pt x="1015" y="81"/>
                  </a:lnTo>
                  <a:lnTo>
                    <a:pt x="1015" y="93"/>
                  </a:lnTo>
                  <a:lnTo>
                    <a:pt x="1016" y="95"/>
                  </a:lnTo>
                  <a:lnTo>
                    <a:pt x="1016" y="206"/>
                  </a:lnTo>
                  <a:lnTo>
                    <a:pt x="1017" y="215"/>
                  </a:lnTo>
                  <a:lnTo>
                    <a:pt x="1017" y="347"/>
                  </a:lnTo>
                  <a:lnTo>
                    <a:pt x="1017" y="357"/>
                  </a:lnTo>
                  <a:lnTo>
                    <a:pt x="1018" y="423"/>
                  </a:lnTo>
                  <a:lnTo>
                    <a:pt x="1018" y="426"/>
                  </a:lnTo>
                  <a:lnTo>
                    <a:pt x="1018" y="446"/>
                  </a:lnTo>
                  <a:lnTo>
                    <a:pt x="1018" y="443"/>
                  </a:lnTo>
                  <a:lnTo>
                    <a:pt x="1019" y="444"/>
                  </a:lnTo>
                  <a:lnTo>
                    <a:pt x="1019" y="450"/>
                  </a:lnTo>
                  <a:lnTo>
                    <a:pt x="1019" y="447"/>
                  </a:lnTo>
                  <a:lnTo>
                    <a:pt x="1019" y="451"/>
                  </a:lnTo>
                  <a:lnTo>
                    <a:pt x="1020" y="443"/>
                  </a:lnTo>
                  <a:lnTo>
                    <a:pt x="1020" y="446"/>
                  </a:lnTo>
                  <a:lnTo>
                    <a:pt x="1020" y="443"/>
                  </a:lnTo>
                  <a:lnTo>
                    <a:pt x="1020" y="444"/>
                  </a:lnTo>
                  <a:lnTo>
                    <a:pt x="1020" y="439"/>
                  </a:lnTo>
                  <a:lnTo>
                    <a:pt x="1020" y="441"/>
                  </a:lnTo>
                  <a:lnTo>
                    <a:pt x="1021" y="443"/>
                  </a:lnTo>
                  <a:lnTo>
                    <a:pt x="1021" y="453"/>
                  </a:lnTo>
                  <a:lnTo>
                    <a:pt x="1021" y="457"/>
                  </a:lnTo>
                  <a:lnTo>
                    <a:pt x="1021" y="453"/>
                  </a:lnTo>
                  <a:lnTo>
                    <a:pt x="1022" y="465"/>
                  </a:lnTo>
                  <a:lnTo>
                    <a:pt x="1022" y="465"/>
                  </a:lnTo>
                  <a:lnTo>
                    <a:pt x="1022" y="463"/>
                  </a:lnTo>
                  <a:lnTo>
                    <a:pt x="1023" y="470"/>
                  </a:lnTo>
                  <a:lnTo>
                    <a:pt x="1023" y="470"/>
                  </a:lnTo>
                  <a:lnTo>
                    <a:pt x="1023" y="472"/>
                  </a:lnTo>
                  <a:lnTo>
                    <a:pt x="1023" y="470"/>
                  </a:lnTo>
                  <a:lnTo>
                    <a:pt x="1023" y="476"/>
                  </a:lnTo>
                  <a:lnTo>
                    <a:pt x="1023" y="476"/>
                  </a:lnTo>
                  <a:lnTo>
                    <a:pt x="1024" y="478"/>
                  </a:lnTo>
                  <a:lnTo>
                    <a:pt x="1024" y="473"/>
                  </a:lnTo>
                  <a:lnTo>
                    <a:pt x="1024" y="479"/>
                  </a:lnTo>
                  <a:lnTo>
                    <a:pt x="1024" y="478"/>
                  </a:lnTo>
                  <a:lnTo>
                    <a:pt x="1024" y="478"/>
                  </a:lnTo>
                  <a:lnTo>
                    <a:pt x="1025" y="481"/>
                  </a:lnTo>
                  <a:lnTo>
                    <a:pt x="1025" y="476"/>
                  </a:lnTo>
                  <a:lnTo>
                    <a:pt x="1025" y="476"/>
                  </a:lnTo>
                  <a:lnTo>
                    <a:pt x="1025" y="285"/>
                  </a:lnTo>
                  <a:lnTo>
                    <a:pt x="1025" y="416"/>
                  </a:lnTo>
                  <a:lnTo>
                    <a:pt x="1026" y="428"/>
                  </a:lnTo>
                  <a:lnTo>
                    <a:pt x="1026" y="801"/>
                  </a:lnTo>
                  <a:lnTo>
                    <a:pt x="1026" y="834"/>
                  </a:lnTo>
                  <a:lnTo>
                    <a:pt x="1027" y="1000"/>
                  </a:lnTo>
                  <a:lnTo>
                    <a:pt x="1027" y="1004"/>
                  </a:lnTo>
                  <a:lnTo>
                    <a:pt x="1027" y="777"/>
                  </a:lnTo>
                  <a:lnTo>
                    <a:pt x="1028" y="729"/>
                  </a:lnTo>
                  <a:lnTo>
                    <a:pt x="1028" y="317"/>
                  </a:lnTo>
                  <a:lnTo>
                    <a:pt x="1028" y="307"/>
                  </a:lnTo>
                  <a:lnTo>
                    <a:pt x="1029" y="240"/>
                  </a:lnTo>
                  <a:lnTo>
                    <a:pt x="1029" y="237"/>
                  </a:lnTo>
                  <a:lnTo>
                    <a:pt x="1030" y="165"/>
                  </a:lnTo>
                  <a:lnTo>
                    <a:pt x="1030" y="156"/>
                  </a:lnTo>
                  <a:lnTo>
                    <a:pt x="1030" y="93"/>
                  </a:lnTo>
                  <a:lnTo>
                    <a:pt x="1030" y="92"/>
                  </a:lnTo>
                  <a:lnTo>
                    <a:pt x="1031" y="88"/>
                  </a:lnTo>
                  <a:lnTo>
                    <a:pt x="1031" y="133"/>
                  </a:lnTo>
                  <a:lnTo>
                    <a:pt x="1031" y="140"/>
                  </a:lnTo>
                  <a:lnTo>
                    <a:pt x="1032" y="274"/>
                  </a:lnTo>
                  <a:lnTo>
                    <a:pt x="1032" y="283"/>
                  </a:lnTo>
                  <a:lnTo>
                    <a:pt x="1032" y="387"/>
                  </a:lnTo>
                  <a:lnTo>
                    <a:pt x="1033" y="394"/>
                  </a:lnTo>
                  <a:lnTo>
                    <a:pt x="1033" y="432"/>
                  </a:lnTo>
                  <a:lnTo>
                    <a:pt x="1033" y="434"/>
                  </a:lnTo>
                  <a:lnTo>
                    <a:pt x="1033" y="431"/>
                  </a:lnTo>
                  <a:lnTo>
                    <a:pt x="1034" y="438"/>
                  </a:lnTo>
                  <a:lnTo>
                    <a:pt x="1034" y="435"/>
                  </a:lnTo>
                  <a:lnTo>
                    <a:pt x="1034" y="434"/>
                  </a:lnTo>
                  <a:lnTo>
                    <a:pt x="1034" y="437"/>
                  </a:lnTo>
                  <a:lnTo>
                    <a:pt x="1034" y="436"/>
                  </a:lnTo>
                  <a:lnTo>
                    <a:pt x="1034" y="438"/>
                  </a:lnTo>
                  <a:lnTo>
                    <a:pt x="1035" y="436"/>
                  </a:lnTo>
                  <a:lnTo>
                    <a:pt x="1035" y="447"/>
                  </a:lnTo>
                  <a:lnTo>
                    <a:pt x="1036" y="447"/>
                  </a:lnTo>
                  <a:lnTo>
                    <a:pt x="1036" y="446"/>
                  </a:lnTo>
                  <a:lnTo>
                    <a:pt x="1036" y="459"/>
                  </a:lnTo>
                  <a:lnTo>
                    <a:pt x="1036" y="454"/>
                  </a:lnTo>
                  <a:lnTo>
                    <a:pt x="1036" y="459"/>
                  </a:lnTo>
                  <a:lnTo>
                    <a:pt x="1037" y="468"/>
                  </a:lnTo>
                  <a:lnTo>
                    <a:pt x="1037" y="468"/>
                  </a:lnTo>
                  <a:lnTo>
                    <a:pt x="1037" y="470"/>
                  </a:lnTo>
                  <a:lnTo>
                    <a:pt x="1037" y="469"/>
                  </a:lnTo>
                  <a:lnTo>
                    <a:pt x="1037" y="478"/>
                  </a:lnTo>
                  <a:lnTo>
                    <a:pt x="1038" y="473"/>
                  </a:lnTo>
                  <a:lnTo>
                    <a:pt x="1038" y="479"/>
                  </a:lnTo>
                  <a:lnTo>
                    <a:pt x="1038" y="475"/>
                  </a:lnTo>
                  <a:lnTo>
                    <a:pt x="1038" y="479"/>
                  </a:lnTo>
                  <a:lnTo>
                    <a:pt x="1038" y="480"/>
                  </a:lnTo>
                  <a:lnTo>
                    <a:pt x="1038" y="476"/>
                  </a:lnTo>
                  <a:lnTo>
                    <a:pt x="1039" y="480"/>
                  </a:lnTo>
                  <a:lnTo>
                    <a:pt x="1039" y="480"/>
                  </a:lnTo>
                  <a:lnTo>
                    <a:pt x="1039" y="476"/>
                  </a:lnTo>
                  <a:lnTo>
                    <a:pt x="1039" y="482"/>
                  </a:lnTo>
                  <a:lnTo>
                    <a:pt x="1039" y="480"/>
                  </a:lnTo>
                  <a:lnTo>
                    <a:pt x="1040" y="478"/>
                  </a:lnTo>
                  <a:lnTo>
                    <a:pt x="1040" y="479"/>
                  </a:lnTo>
                  <a:lnTo>
                    <a:pt x="1040" y="280"/>
                  </a:lnTo>
                  <a:lnTo>
                    <a:pt x="1040" y="357"/>
                  </a:lnTo>
                  <a:lnTo>
                    <a:pt x="1040" y="391"/>
                  </a:lnTo>
                  <a:lnTo>
                    <a:pt x="1041" y="713"/>
                  </a:lnTo>
                  <a:lnTo>
                    <a:pt x="1041" y="740"/>
                  </a:lnTo>
                  <a:lnTo>
                    <a:pt x="1041" y="985"/>
                  </a:lnTo>
                  <a:lnTo>
                    <a:pt x="1042" y="987"/>
                  </a:lnTo>
                  <a:lnTo>
                    <a:pt x="1042" y="997"/>
                  </a:lnTo>
                  <a:lnTo>
                    <a:pt x="1042" y="964"/>
                  </a:lnTo>
                  <a:lnTo>
                    <a:pt x="1043" y="946"/>
                  </a:lnTo>
                  <a:lnTo>
                    <a:pt x="1043" y="479"/>
                  </a:lnTo>
                  <a:lnTo>
                    <a:pt x="1043" y="449"/>
                  </a:lnTo>
                  <a:lnTo>
                    <a:pt x="1044" y="265"/>
                  </a:lnTo>
                  <a:lnTo>
                    <a:pt x="1044" y="259"/>
                  </a:lnTo>
                  <a:lnTo>
                    <a:pt x="1044" y="207"/>
                  </a:lnTo>
                  <a:lnTo>
                    <a:pt x="1045" y="203"/>
                  </a:lnTo>
                  <a:lnTo>
                    <a:pt x="1045" y="130"/>
                  </a:lnTo>
                  <a:lnTo>
                    <a:pt x="1045" y="123"/>
                  </a:lnTo>
                  <a:lnTo>
                    <a:pt x="1046" y="90"/>
                  </a:lnTo>
                  <a:lnTo>
                    <a:pt x="1046" y="92"/>
                  </a:lnTo>
                  <a:lnTo>
                    <a:pt x="1046" y="168"/>
                  </a:lnTo>
                  <a:lnTo>
                    <a:pt x="1047" y="179"/>
                  </a:lnTo>
                  <a:lnTo>
                    <a:pt x="1047" y="314"/>
                  </a:lnTo>
                  <a:lnTo>
                    <a:pt x="1047" y="322"/>
                  </a:lnTo>
                  <a:lnTo>
                    <a:pt x="1048" y="406"/>
                  </a:lnTo>
                  <a:lnTo>
                    <a:pt x="1048" y="411"/>
                  </a:lnTo>
                  <a:lnTo>
                    <a:pt x="1049" y="439"/>
                  </a:lnTo>
                  <a:lnTo>
                    <a:pt x="1049" y="437"/>
                  </a:lnTo>
                  <a:lnTo>
                    <a:pt x="1049" y="437"/>
                  </a:lnTo>
                  <a:lnTo>
                    <a:pt x="1049" y="440"/>
                  </a:lnTo>
                  <a:lnTo>
                    <a:pt x="1049" y="437"/>
                  </a:lnTo>
                  <a:lnTo>
                    <a:pt x="1050" y="437"/>
                  </a:lnTo>
                  <a:lnTo>
                    <a:pt x="1050" y="440"/>
                  </a:lnTo>
                  <a:lnTo>
                    <a:pt x="1050" y="434"/>
                  </a:lnTo>
                  <a:lnTo>
                    <a:pt x="1050" y="437"/>
                  </a:lnTo>
                  <a:lnTo>
                    <a:pt x="1050" y="440"/>
                  </a:lnTo>
                  <a:lnTo>
                    <a:pt x="1051" y="450"/>
                  </a:lnTo>
                  <a:lnTo>
                    <a:pt x="1051" y="450"/>
                  </a:lnTo>
                  <a:lnTo>
                    <a:pt x="1051" y="452"/>
                  </a:lnTo>
                  <a:lnTo>
                    <a:pt x="1051" y="450"/>
                  </a:lnTo>
                  <a:lnTo>
                    <a:pt x="1051" y="463"/>
                  </a:lnTo>
                  <a:lnTo>
                    <a:pt x="1051" y="460"/>
                  </a:lnTo>
                  <a:lnTo>
                    <a:pt x="1051" y="462"/>
                  </a:lnTo>
                  <a:lnTo>
                    <a:pt x="1052" y="472"/>
                  </a:lnTo>
                  <a:lnTo>
                    <a:pt x="1052" y="470"/>
                  </a:lnTo>
                  <a:lnTo>
                    <a:pt x="1052" y="472"/>
                  </a:lnTo>
                  <a:lnTo>
                    <a:pt x="1053" y="478"/>
                  </a:lnTo>
                  <a:lnTo>
                    <a:pt x="1053" y="476"/>
                  </a:lnTo>
                  <a:lnTo>
                    <a:pt x="1053" y="473"/>
                  </a:lnTo>
                  <a:lnTo>
                    <a:pt x="1053" y="481"/>
                  </a:lnTo>
                  <a:lnTo>
                    <a:pt x="1053" y="478"/>
                  </a:lnTo>
                  <a:lnTo>
                    <a:pt x="1054" y="480"/>
                  </a:lnTo>
                  <a:lnTo>
                    <a:pt x="1054" y="483"/>
                  </a:lnTo>
                  <a:lnTo>
                    <a:pt x="1054" y="478"/>
                  </a:lnTo>
                  <a:lnTo>
                    <a:pt x="1054" y="482"/>
                  </a:lnTo>
                  <a:lnTo>
                    <a:pt x="1054" y="484"/>
                  </a:lnTo>
                  <a:lnTo>
                    <a:pt x="1055" y="470"/>
                  </a:lnTo>
                  <a:lnTo>
                    <a:pt x="1055" y="457"/>
                  </a:lnTo>
                  <a:lnTo>
                    <a:pt x="1055" y="304"/>
                  </a:lnTo>
                  <a:lnTo>
                    <a:pt x="1056" y="474"/>
                  </a:lnTo>
                  <a:lnTo>
                    <a:pt x="1056" y="499"/>
                  </a:lnTo>
                  <a:lnTo>
                    <a:pt x="1056" y="903"/>
                  </a:lnTo>
                  <a:lnTo>
                    <a:pt x="1056" y="920"/>
                  </a:lnTo>
                  <a:lnTo>
                    <a:pt x="1057" y="1004"/>
                  </a:lnTo>
                  <a:lnTo>
                    <a:pt x="1057" y="1000"/>
                  </a:lnTo>
                  <a:lnTo>
                    <a:pt x="1057" y="997"/>
                  </a:lnTo>
                  <a:lnTo>
                    <a:pt x="1058" y="661"/>
                  </a:lnTo>
                  <a:lnTo>
                    <a:pt x="1058" y="622"/>
                  </a:lnTo>
                  <a:lnTo>
                    <a:pt x="1058" y="316"/>
                  </a:lnTo>
                  <a:lnTo>
                    <a:pt x="1059" y="309"/>
                  </a:lnTo>
                  <a:lnTo>
                    <a:pt x="1059" y="235"/>
                  </a:lnTo>
                  <a:lnTo>
                    <a:pt x="1059" y="230"/>
                  </a:lnTo>
                  <a:lnTo>
                    <a:pt x="1060" y="162"/>
                  </a:lnTo>
                  <a:lnTo>
                    <a:pt x="1060" y="159"/>
                  </a:lnTo>
                  <a:lnTo>
                    <a:pt x="1060" y="111"/>
                  </a:lnTo>
                  <a:lnTo>
                    <a:pt x="1060" y="110"/>
                  </a:lnTo>
                  <a:lnTo>
                    <a:pt x="1061" y="99"/>
                  </a:lnTo>
                  <a:lnTo>
                    <a:pt x="1061" y="135"/>
                  </a:lnTo>
                  <a:lnTo>
                    <a:pt x="1062" y="144"/>
                  </a:lnTo>
                  <a:lnTo>
                    <a:pt x="1062" y="282"/>
                  </a:lnTo>
                  <a:lnTo>
                    <a:pt x="1062" y="293"/>
                  </a:lnTo>
                  <a:lnTo>
                    <a:pt x="1063" y="402"/>
                  </a:lnTo>
                  <a:lnTo>
                    <a:pt x="1063" y="406"/>
                  </a:lnTo>
                  <a:lnTo>
                    <a:pt x="1063" y="437"/>
                  </a:lnTo>
                  <a:lnTo>
                    <a:pt x="1064" y="437"/>
                  </a:lnTo>
                  <a:lnTo>
                    <a:pt x="1064" y="443"/>
                  </a:lnTo>
                  <a:lnTo>
                    <a:pt x="1064" y="439"/>
                  </a:lnTo>
                  <a:lnTo>
                    <a:pt x="1064" y="440"/>
                  </a:lnTo>
                  <a:lnTo>
                    <a:pt x="1064" y="437"/>
                  </a:lnTo>
                  <a:lnTo>
                    <a:pt x="1065" y="441"/>
                  </a:lnTo>
                  <a:lnTo>
                    <a:pt x="1065" y="441"/>
                  </a:lnTo>
                  <a:lnTo>
                    <a:pt x="1065" y="439"/>
                  </a:lnTo>
                  <a:lnTo>
                    <a:pt x="1065" y="437"/>
                  </a:lnTo>
                  <a:lnTo>
                    <a:pt x="1065" y="450"/>
                  </a:lnTo>
                  <a:lnTo>
                    <a:pt x="1065" y="449"/>
                  </a:lnTo>
                  <a:lnTo>
                    <a:pt x="1066" y="453"/>
                  </a:lnTo>
                  <a:lnTo>
                    <a:pt x="1066" y="466"/>
                  </a:lnTo>
                  <a:lnTo>
                    <a:pt x="1066" y="465"/>
                  </a:lnTo>
                  <a:lnTo>
                    <a:pt x="1066" y="468"/>
                  </a:lnTo>
                  <a:lnTo>
                    <a:pt x="1066" y="465"/>
                  </a:lnTo>
                  <a:lnTo>
                    <a:pt x="1067" y="476"/>
                  </a:lnTo>
                  <a:lnTo>
                    <a:pt x="1067" y="475"/>
                  </a:lnTo>
                  <a:lnTo>
                    <a:pt x="1067" y="476"/>
                  </a:lnTo>
                  <a:lnTo>
                    <a:pt x="1067" y="482"/>
                  </a:lnTo>
                  <a:lnTo>
                    <a:pt x="1067" y="480"/>
                  </a:lnTo>
                  <a:lnTo>
                    <a:pt x="1068" y="483"/>
                  </a:lnTo>
                  <a:lnTo>
                    <a:pt x="1068" y="481"/>
                  </a:lnTo>
                  <a:lnTo>
                    <a:pt x="1068" y="486"/>
                  </a:lnTo>
                  <a:lnTo>
                    <a:pt x="1069" y="485"/>
                  </a:lnTo>
                  <a:lnTo>
                    <a:pt x="1069" y="481"/>
                  </a:lnTo>
                  <a:lnTo>
                    <a:pt x="1069" y="487"/>
                  </a:lnTo>
                  <a:lnTo>
                    <a:pt x="1069" y="484"/>
                  </a:lnTo>
                  <a:lnTo>
                    <a:pt x="1069" y="484"/>
                  </a:lnTo>
                  <a:lnTo>
                    <a:pt x="1069" y="488"/>
                  </a:lnTo>
                  <a:lnTo>
                    <a:pt x="1070" y="479"/>
                  </a:lnTo>
                  <a:lnTo>
                    <a:pt x="1070" y="478"/>
                  </a:lnTo>
                  <a:lnTo>
                    <a:pt x="1070" y="312"/>
                  </a:lnTo>
                  <a:lnTo>
                    <a:pt x="1070" y="473"/>
                  </a:lnTo>
                  <a:lnTo>
                    <a:pt x="1071" y="493"/>
                  </a:lnTo>
                  <a:lnTo>
                    <a:pt x="1071" y="883"/>
                  </a:lnTo>
                  <a:lnTo>
                    <a:pt x="1071" y="908"/>
                  </a:lnTo>
                  <a:lnTo>
                    <a:pt x="1072" y="1006"/>
                  </a:lnTo>
                  <a:lnTo>
                    <a:pt x="1072" y="1006"/>
                  </a:lnTo>
                  <a:lnTo>
                    <a:pt x="1072" y="747"/>
                  </a:lnTo>
                  <a:lnTo>
                    <a:pt x="1073" y="700"/>
                  </a:lnTo>
                  <a:lnTo>
                    <a:pt x="1073" y="319"/>
                  </a:lnTo>
                  <a:lnTo>
                    <a:pt x="1073" y="310"/>
                  </a:lnTo>
                  <a:lnTo>
                    <a:pt x="1074" y="229"/>
                  </a:lnTo>
                  <a:lnTo>
                    <a:pt x="1074" y="223"/>
                  </a:lnTo>
                  <a:lnTo>
                    <a:pt x="1075" y="149"/>
                  </a:lnTo>
                  <a:lnTo>
                    <a:pt x="1075" y="141"/>
                  </a:lnTo>
                  <a:lnTo>
                    <a:pt x="1075" y="90"/>
                  </a:lnTo>
                  <a:lnTo>
                    <a:pt x="1076" y="90"/>
                  </a:lnTo>
                  <a:lnTo>
                    <a:pt x="1076" y="153"/>
                  </a:lnTo>
                  <a:lnTo>
                    <a:pt x="1076" y="163"/>
                  </a:lnTo>
                  <a:lnTo>
                    <a:pt x="1077" y="299"/>
                  </a:lnTo>
                  <a:lnTo>
                    <a:pt x="1077" y="310"/>
                  </a:lnTo>
                  <a:lnTo>
                    <a:pt x="1077" y="409"/>
                  </a:lnTo>
                  <a:lnTo>
                    <a:pt x="1077" y="416"/>
                  </a:lnTo>
                  <a:lnTo>
                    <a:pt x="1078" y="450"/>
                  </a:lnTo>
                  <a:lnTo>
                    <a:pt x="1078" y="446"/>
                  </a:lnTo>
                  <a:lnTo>
                    <a:pt x="1078" y="444"/>
                  </a:lnTo>
                  <a:lnTo>
                    <a:pt x="1079" y="452"/>
                  </a:lnTo>
                  <a:lnTo>
                    <a:pt x="1079" y="448"/>
                  </a:lnTo>
                  <a:lnTo>
                    <a:pt x="1079" y="446"/>
                  </a:lnTo>
                  <a:lnTo>
                    <a:pt x="1079" y="453"/>
                  </a:lnTo>
                  <a:lnTo>
                    <a:pt x="1079" y="452"/>
                  </a:lnTo>
                  <a:lnTo>
                    <a:pt x="1080" y="457"/>
                  </a:lnTo>
                  <a:lnTo>
                    <a:pt x="1080" y="452"/>
                  </a:lnTo>
                  <a:lnTo>
                    <a:pt x="1080" y="468"/>
                  </a:lnTo>
                  <a:lnTo>
                    <a:pt x="1080" y="467"/>
                  </a:lnTo>
                  <a:lnTo>
                    <a:pt x="1080" y="465"/>
                  </a:lnTo>
                  <a:lnTo>
                    <a:pt x="1081" y="478"/>
                  </a:lnTo>
                  <a:lnTo>
                    <a:pt x="1081" y="475"/>
                  </a:lnTo>
                  <a:lnTo>
                    <a:pt x="1081" y="475"/>
                  </a:lnTo>
                  <a:lnTo>
                    <a:pt x="1082" y="482"/>
                  </a:lnTo>
                  <a:lnTo>
                    <a:pt x="1082" y="483"/>
                  </a:lnTo>
                  <a:lnTo>
                    <a:pt x="1082" y="479"/>
                  </a:lnTo>
                  <a:lnTo>
                    <a:pt x="1082" y="484"/>
                  </a:lnTo>
                  <a:lnTo>
                    <a:pt x="1082" y="482"/>
                  </a:lnTo>
                  <a:lnTo>
                    <a:pt x="1083" y="480"/>
                  </a:lnTo>
                  <a:lnTo>
                    <a:pt x="1083" y="479"/>
                  </a:lnTo>
                  <a:lnTo>
                    <a:pt x="1083" y="485"/>
                  </a:lnTo>
                  <a:lnTo>
                    <a:pt x="1083" y="483"/>
                  </a:lnTo>
                  <a:lnTo>
                    <a:pt x="1083" y="485"/>
                  </a:lnTo>
                  <a:lnTo>
                    <a:pt x="1083" y="482"/>
                  </a:lnTo>
                  <a:lnTo>
                    <a:pt x="1084" y="484"/>
                  </a:lnTo>
                  <a:lnTo>
                    <a:pt x="1084" y="485"/>
                  </a:lnTo>
                  <a:lnTo>
                    <a:pt x="1084" y="298"/>
                  </a:lnTo>
                  <a:lnTo>
                    <a:pt x="1084" y="360"/>
                  </a:lnTo>
                  <a:lnTo>
                    <a:pt x="1085" y="397"/>
                  </a:lnTo>
                  <a:lnTo>
                    <a:pt x="1085" y="741"/>
                  </a:lnTo>
                  <a:lnTo>
                    <a:pt x="1085" y="768"/>
                  </a:lnTo>
                  <a:lnTo>
                    <a:pt x="1086" y="997"/>
                  </a:lnTo>
                  <a:lnTo>
                    <a:pt x="1086" y="1000"/>
                  </a:lnTo>
                  <a:lnTo>
                    <a:pt x="1086" y="1006"/>
                  </a:lnTo>
                  <a:lnTo>
                    <a:pt x="1086" y="902"/>
                  </a:lnTo>
                  <a:lnTo>
                    <a:pt x="1087" y="877"/>
                  </a:lnTo>
                  <a:lnTo>
                    <a:pt x="1087" y="396"/>
                  </a:lnTo>
                  <a:lnTo>
                    <a:pt x="1088" y="371"/>
                  </a:lnTo>
                  <a:lnTo>
                    <a:pt x="1088" y="250"/>
                  </a:lnTo>
                  <a:lnTo>
                    <a:pt x="1088" y="242"/>
                  </a:lnTo>
                  <a:lnTo>
                    <a:pt x="1089" y="157"/>
                  </a:lnTo>
                  <a:lnTo>
                    <a:pt x="1089" y="152"/>
                  </a:lnTo>
                  <a:lnTo>
                    <a:pt x="1089" y="82"/>
                  </a:lnTo>
                  <a:lnTo>
                    <a:pt x="1090" y="82"/>
                  </a:lnTo>
                  <a:lnTo>
                    <a:pt x="1090" y="74"/>
                  </a:lnTo>
                  <a:lnTo>
                    <a:pt x="1090" y="118"/>
                  </a:lnTo>
                  <a:lnTo>
                    <a:pt x="1090" y="126"/>
                  </a:lnTo>
                  <a:lnTo>
                    <a:pt x="1091" y="284"/>
                  </a:lnTo>
                  <a:lnTo>
                    <a:pt x="1091" y="293"/>
                  </a:lnTo>
                  <a:lnTo>
                    <a:pt x="1091" y="398"/>
                  </a:lnTo>
                  <a:lnTo>
                    <a:pt x="1092" y="404"/>
                  </a:lnTo>
                  <a:lnTo>
                    <a:pt x="1092" y="437"/>
                  </a:lnTo>
                  <a:lnTo>
                    <a:pt x="1092" y="437"/>
                  </a:lnTo>
                  <a:lnTo>
                    <a:pt x="1093" y="446"/>
                  </a:lnTo>
                  <a:lnTo>
                    <a:pt x="1093" y="443"/>
                  </a:lnTo>
                  <a:lnTo>
                    <a:pt x="1093" y="444"/>
                  </a:lnTo>
                  <a:lnTo>
                    <a:pt x="1093" y="447"/>
                  </a:lnTo>
                  <a:lnTo>
                    <a:pt x="1093" y="439"/>
                  </a:lnTo>
                  <a:lnTo>
                    <a:pt x="1093" y="444"/>
                  </a:lnTo>
                  <a:lnTo>
                    <a:pt x="1094" y="446"/>
                  </a:lnTo>
                  <a:lnTo>
                    <a:pt x="1094" y="442"/>
                  </a:lnTo>
                  <a:lnTo>
                    <a:pt x="1094" y="450"/>
                  </a:lnTo>
                  <a:lnTo>
                    <a:pt x="1094" y="447"/>
                  </a:lnTo>
                  <a:lnTo>
                    <a:pt x="1094" y="444"/>
                  </a:lnTo>
                  <a:lnTo>
                    <a:pt x="1095" y="452"/>
                  </a:lnTo>
                  <a:lnTo>
                    <a:pt x="1095" y="451"/>
                  </a:lnTo>
                  <a:lnTo>
                    <a:pt x="1095" y="452"/>
                  </a:lnTo>
                  <a:lnTo>
                    <a:pt x="1096" y="481"/>
                  </a:lnTo>
                  <a:lnTo>
                    <a:pt x="1096" y="478"/>
                  </a:lnTo>
                  <a:lnTo>
                    <a:pt x="1096" y="476"/>
                  </a:lnTo>
                  <a:lnTo>
                    <a:pt x="1096" y="485"/>
                  </a:lnTo>
                  <a:lnTo>
                    <a:pt x="1096" y="480"/>
                  </a:lnTo>
                  <a:lnTo>
                    <a:pt x="1097" y="482"/>
                  </a:lnTo>
                  <a:lnTo>
                    <a:pt x="1097" y="480"/>
                  </a:lnTo>
                  <a:lnTo>
                    <a:pt x="1097" y="484"/>
                  </a:lnTo>
                  <a:lnTo>
                    <a:pt x="1097" y="484"/>
                  </a:lnTo>
                  <a:lnTo>
                    <a:pt x="1097" y="485"/>
                  </a:lnTo>
                  <a:lnTo>
                    <a:pt x="1097" y="483"/>
                  </a:lnTo>
                  <a:lnTo>
                    <a:pt x="1097" y="489"/>
                  </a:lnTo>
                  <a:lnTo>
                    <a:pt x="1098" y="484"/>
                  </a:lnTo>
                  <a:lnTo>
                    <a:pt x="1098" y="484"/>
                  </a:lnTo>
                  <a:lnTo>
                    <a:pt x="1098" y="484"/>
                  </a:lnTo>
                  <a:lnTo>
                    <a:pt x="1098" y="325"/>
                  </a:lnTo>
                  <a:lnTo>
                    <a:pt x="1098" y="280"/>
                  </a:lnTo>
                  <a:lnTo>
                    <a:pt x="1099" y="544"/>
                  </a:lnTo>
                  <a:lnTo>
                    <a:pt x="1099" y="588"/>
                  </a:lnTo>
                  <a:lnTo>
                    <a:pt x="1100" y="977"/>
                  </a:lnTo>
                  <a:lnTo>
                    <a:pt x="1100" y="982"/>
                  </a:lnTo>
                  <a:lnTo>
                    <a:pt x="1100" y="1002"/>
                  </a:lnTo>
                  <a:lnTo>
                    <a:pt x="1101" y="957"/>
                  </a:lnTo>
                  <a:lnTo>
                    <a:pt x="1101" y="940"/>
                  </a:lnTo>
                  <a:lnTo>
                    <a:pt x="1101" y="506"/>
                  </a:lnTo>
                  <a:lnTo>
                    <a:pt x="1102" y="476"/>
                  </a:lnTo>
                  <a:lnTo>
                    <a:pt x="1102" y="278"/>
                  </a:lnTo>
                  <a:lnTo>
                    <a:pt x="1102" y="267"/>
                  </a:lnTo>
                  <a:lnTo>
                    <a:pt x="1103" y="173"/>
                  </a:lnTo>
                  <a:lnTo>
                    <a:pt x="1103" y="167"/>
                  </a:lnTo>
                  <a:lnTo>
                    <a:pt x="1103" y="86"/>
                  </a:lnTo>
                  <a:lnTo>
                    <a:pt x="1103" y="82"/>
                  </a:lnTo>
                  <a:lnTo>
                    <a:pt x="1104" y="76"/>
                  </a:lnTo>
                  <a:lnTo>
                    <a:pt x="1104" y="122"/>
                  </a:lnTo>
                  <a:lnTo>
                    <a:pt x="1104" y="130"/>
                  </a:lnTo>
                  <a:lnTo>
                    <a:pt x="1105" y="276"/>
                  </a:lnTo>
                  <a:lnTo>
                    <a:pt x="1105" y="291"/>
                  </a:lnTo>
                  <a:lnTo>
                    <a:pt x="1105" y="394"/>
                  </a:lnTo>
                  <a:lnTo>
                    <a:pt x="1106" y="399"/>
                  </a:lnTo>
                  <a:lnTo>
                    <a:pt x="1106" y="439"/>
                  </a:lnTo>
                  <a:lnTo>
                    <a:pt x="1106" y="440"/>
                  </a:lnTo>
                  <a:lnTo>
                    <a:pt x="1107" y="453"/>
                  </a:lnTo>
                  <a:lnTo>
                    <a:pt x="1107" y="453"/>
                  </a:lnTo>
                  <a:lnTo>
                    <a:pt x="1108" y="447"/>
                  </a:lnTo>
                  <a:lnTo>
                    <a:pt x="1108" y="450"/>
                  </a:lnTo>
                  <a:lnTo>
                    <a:pt x="1108" y="446"/>
                  </a:lnTo>
                  <a:lnTo>
                    <a:pt x="1108" y="447"/>
                  </a:lnTo>
                  <a:lnTo>
                    <a:pt x="1108" y="444"/>
                  </a:lnTo>
                  <a:lnTo>
                    <a:pt x="1108" y="446"/>
                  </a:lnTo>
                  <a:lnTo>
                    <a:pt x="1109" y="447"/>
                  </a:lnTo>
                  <a:lnTo>
                    <a:pt x="1109" y="457"/>
                  </a:lnTo>
                  <a:lnTo>
                    <a:pt x="1109" y="457"/>
                  </a:lnTo>
                  <a:lnTo>
                    <a:pt x="1109" y="456"/>
                  </a:lnTo>
                  <a:lnTo>
                    <a:pt x="1110" y="467"/>
                  </a:lnTo>
                  <a:lnTo>
                    <a:pt x="1110" y="466"/>
                  </a:lnTo>
                  <a:lnTo>
                    <a:pt x="1110" y="465"/>
                  </a:lnTo>
                  <a:lnTo>
                    <a:pt x="1110" y="470"/>
                  </a:lnTo>
                  <a:lnTo>
                    <a:pt x="1110" y="462"/>
                  </a:lnTo>
                  <a:lnTo>
                    <a:pt x="1111" y="463"/>
                  </a:lnTo>
                  <a:lnTo>
                    <a:pt x="1111" y="484"/>
                  </a:lnTo>
                  <a:lnTo>
                    <a:pt x="1111" y="487"/>
                  </a:lnTo>
                  <a:lnTo>
                    <a:pt x="1111" y="494"/>
                  </a:lnTo>
                  <a:lnTo>
                    <a:pt x="1112" y="484"/>
                  </a:lnTo>
                  <a:lnTo>
                    <a:pt x="1112" y="483"/>
                  </a:lnTo>
                  <a:lnTo>
                    <a:pt x="1112" y="488"/>
                  </a:lnTo>
                  <a:lnTo>
                    <a:pt x="1112" y="482"/>
                  </a:lnTo>
                  <a:lnTo>
                    <a:pt x="1112" y="485"/>
                  </a:lnTo>
                  <a:lnTo>
                    <a:pt x="1113" y="484"/>
                  </a:lnTo>
                  <a:lnTo>
                    <a:pt x="1113" y="302"/>
                  </a:lnTo>
                  <a:lnTo>
                    <a:pt x="1113" y="411"/>
                  </a:lnTo>
                  <a:lnTo>
                    <a:pt x="1114" y="412"/>
                  </a:lnTo>
                  <a:lnTo>
                    <a:pt x="1114" y="726"/>
                  </a:lnTo>
                  <a:lnTo>
                    <a:pt x="1114" y="764"/>
                  </a:lnTo>
                  <a:lnTo>
                    <a:pt x="1115" y="976"/>
                  </a:lnTo>
                  <a:lnTo>
                    <a:pt x="1115" y="984"/>
                  </a:lnTo>
                  <a:lnTo>
                    <a:pt x="1115" y="1002"/>
                  </a:lnTo>
                  <a:lnTo>
                    <a:pt x="1115" y="955"/>
                  </a:lnTo>
                  <a:lnTo>
                    <a:pt x="1116" y="936"/>
                  </a:lnTo>
                  <a:lnTo>
                    <a:pt x="1116" y="516"/>
                  </a:lnTo>
                  <a:lnTo>
                    <a:pt x="1116" y="484"/>
                  </a:lnTo>
                  <a:lnTo>
                    <a:pt x="1117" y="263"/>
                  </a:lnTo>
                  <a:lnTo>
                    <a:pt x="1117" y="254"/>
                  </a:lnTo>
                  <a:lnTo>
                    <a:pt x="1117" y="167"/>
                  </a:lnTo>
                  <a:lnTo>
                    <a:pt x="1118" y="155"/>
                  </a:lnTo>
                  <a:lnTo>
                    <a:pt x="1118" y="76"/>
                  </a:lnTo>
                  <a:lnTo>
                    <a:pt x="1118" y="75"/>
                  </a:lnTo>
                  <a:lnTo>
                    <a:pt x="1118" y="63"/>
                  </a:lnTo>
                  <a:lnTo>
                    <a:pt x="1119" y="79"/>
                  </a:lnTo>
                  <a:lnTo>
                    <a:pt x="1119" y="86"/>
                  </a:lnTo>
                  <a:lnTo>
                    <a:pt x="1119" y="202"/>
                  </a:lnTo>
                  <a:lnTo>
                    <a:pt x="1120" y="209"/>
                  </a:lnTo>
                  <a:lnTo>
                    <a:pt x="1120" y="346"/>
                  </a:lnTo>
                  <a:lnTo>
                    <a:pt x="1120" y="356"/>
                  </a:lnTo>
                  <a:lnTo>
                    <a:pt x="1121" y="429"/>
                  </a:lnTo>
                  <a:lnTo>
                    <a:pt x="1121" y="430"/>
                  </a:lnTo>
                  <a:lnTo>
                    <a:pt x="1122" y="450"/>
                  </a:lnTo>
                  <a:lnTo>
                    <a:pt x="1122" y="447"/>
                  </a:lnTo>
                  <a:lnTo>
                    <a:pt x="1122" y="450"/>
                  </a:lnTo>
                  <a:lnTo>
                    <a:pt x="1122" y="455"/>
                  </a:lnTo>
                  <a:lnTo>
                    <a:pt x="1122" y="455"/>
                  </a:lnTo>
                  <a:lnTo>
                    <a:pt x="1123" y="456"/>
                  </a:lnTo>
                  <a:lnTo>
                    <a:pt x="1123" y="457"/>
                  </a:lnTo>
                  <a:lnTo>
                    <a:pt x="1123" y="451"/>
                  </a:lnTo>
                  <a:lnTo>
                    <a:pt x="1123" y="452"/>
                  </a:lnTo>
                  <a:lnTo>
                    <a:pt x="1123" y="450"/>
                  </a:lnTo>
                  <a:lnTo>
                    <a:pt x="1124" y="449"/>
                  </a:lnTo>
                  <a:lnTo>
                    <a:pt x="1124" y="455"/>
                  </a:lnTo>
                  <a:lnTo>
                    <a:pt x="1124" y="450"/>
                  </a:lnTo>
                  <a:lnTo>
                    <a:pt x="1124" y="450"/>
                  </a:lnTo>
                  <a:lnTo>
                    <a:pt x="1124" y="463"/>
                  </a:lnTo>
                  <a:lnTo>
                    <a:pt x="1124" y="465"/>
                  </a:lnTo>
                  <a:lnTo>
                    <a:pt x="1125" y="463"/>
                  </a:lnTo>
                  <a:lnTo>
                    <a:pt x="1125" y="475"/>
                  </a:lnTo>
                  <a:lnTo>
                    <a:pt x="1125" y="470"/>
                  </a:lnTo>
                  <a:lnTo>
                    <a:pt x="1125" y="473"/>
                  </a:lnTo>
                  <a:lnTo>
                    <a:pt x="1126" y="481"/>
                  </a:lnTo>
                  <a:lnTo>
                    <a:pt x="1126" y="481"/>
                  </a:lnTo>
                  <a:lnTo>
                    <a:pt x="1126" y="479"/>
                  </a:lnTo>
                  <a:lnTo>
                    <a:pt x="1127" y="485"/>
                  </a:lnTo>
                  <a:lnTo>
                    <a:pt x="1127" y="484"/>
                  </a:lnTo>
                  <a:lnTo>
                    <a:pt x="1127" y="484"/>
                  </a:lnTo>
                  <a:lnTo>
                    <a:pt x="1127" y="482"/>
                  </a:lnTo>
                  <a:lnTo>
                    <a:pt x="1127" y="488"/>
                  </a:lnTo>
                  <a:lnTo>
                    <a:pt x="1127" y="487"/>
                  </a:lnTo>
                  <a:lnTo>
                    <a:pt x="1128" y="486"/>
                  </a:lnTo>
                  <a:lnTo>
                    <a:pt x="1128" y="491"/>
                  </a:lnTo>
                  <a:lnTo>
                    <a:pt x="1128" y="481"/>
                  </a:lnTo>
                  <a:lnTo>
                    <a:pt x="1128" y="483"/>
                  </a:lnTo>
                  <a:lnTo>
                    <a:pt x="1128" y="312"/>
                  </a:lnTo>
                  <a:lnTo>
                    <a:pt x="1129" y="430"/>
                  </a:lnTo>
                  <a:lnTo>
                    <a:pt x="1129" y="439"/>
                  </a:lnTo>
                  <a:lnTo>
                    <a:pt x="1129" y="877"/>
                  </a:lnTo>
                  <a:lnTo>
                    <a:pt x="1130" y="906"/>
                  </a:lnTo>
                  <a:lnTo>
                    <a:pt x="1130" y="1015"/>
                  </a:lnTo>
                  <a:lnTo>
                    <a:pt x="1130" y="1013"/>
                  </a:lnTo>
                  <a:lnTo>
                    <a:pt x="1131" y="817"/>
                  </a:lnTo>
                  <a:lnTo>
                    <a:pt x="1131" y="776"/>
                  </a:lnTo>
                  <a:lnTo>
                    <a:pt x="1131" y="352"/>
                  </a:lnTo>
                  <a:lnTo>
                    <a:pt x="1132" y="338"/>
                  </a:lnTo>
                  <a:lnTo>
                    <a:pt x="1132" y="251"/>
                  </a:lnTo>
                  <a:lnTo>
                    <a:pt x="1132" y="244"/>
                  </a:lnTo>
                  <a:lnTo>
                    <a:pt x="1133" y="162"/>
                  </a:lnTo>
                  <a:lnTo>
                    <a:pt x="1133" y="155"/>
                  </a:lnTo>
                  <a:lnTo>
                    <a:pt x="1134" y="92"/>
                  </a:lnTo>
                  <a:lnTo>
                    <a:pt x="1134" y="92"/>
                  </a:lnTo>
                  <a:lnTo>
                    <a:pt x="1134" y="89"/>
                  </a:lnTo>
                  <a:lnTo>
                    <a:pt x="1134" y="131"/>
                  </a:lnTo>
                  <a:lnTo>
                    <a:pt x="1135" y="138"/>
                  </a:lnTo>
                  <a:lnTo>
                    <a:pt x="1135" y="266"/>
                  </a:lnTo>
                  <a:lnTo>
                    <a:pt x="1135" y="277"/>
                  </a:lnTo>
                  <a:lnTo>
                    <a:pt x="1136" y="385"/>
                  </a:lnTo>
                  <a:lnTo>
                    <a:pt x="1136" y="392"/>
                  </a:lnTo>
                  <a:lnTo>
                    <a:pt x="1136" y="440"/>
                  </a:lnTo>
                  <a:lnTo>
                    <a:pt x="1137" y="440"/>
                  </a:lnTo>
                  <a:lnTo>
                    <a:pt x="1137" y="453"/>
                  </a:lnTo>
                  <a:lnTo>
                    <a:pt x="1137" y="450"/>
                  </a:lnTo>
                  <a:lnTo>
                    <a:pt x="1137" y="450"/>
                  </a:lnTo>
                  <a:lnTo>
                    <a:pt x="1137" y="453"/>
                  </a:lnTo>
                  <a:lnTo>
                    <a:pt x="1138" y="446"/>
                  </a:lnTo>
                  <a:lnTo>
                    <a:pt x="1138" y="451"/>
                  </a:lnTo>
                  <a:lnTo>
                    <a:pt x="1138" y="451"/>
                  </a:lnTo>
                  <a:lnTo>
                    <a:pt x="1138" y="447"/>
                  </a:lnTo>
                  <a:lnTo>
                    <a:pt x="1138" y="452"/>
                  </a:lnTo>
                  <a:lnTo>
                    <a:pt x="1138" y="451"/>
                  </a:lnTo>
                  <a:lnTo>
                    <a:pt x="1139" y="451"/>
                  </a:lnTo>
                  <a:lnTo>
                    <a:pt x="1139" y="450"/>
                  </a:lnTo>
                  <a:lnTo>
                    <a:pt x="1139" y="461"/>
                  </a:lnTo>
                  <a:lnTo>
                    <a:pt x="1140" y="463"/>
                  </a:lnTo>
                  <a:lnTo>
                    <a:pt x="1140" y="476"/>
                  </a:lnTo>
                  <a:lnTo>
                    <a:pt x="1140" y="474"/>
                  </a:lnTo>
                  <a:lnTo>
                    <a:pt x="1141" y="482"/>
                  </a:lnTo>
                  <a:lnTo>
                    <a:pt x="1141" y="481"/>
                  </a:lnTo>
                  <a:lnTo>
                    <a:pt x="1141" y="481"/>
                  </a:lnTo>
                  <a:lnTo>
                    <a:pt x="1141" y="488"/>
                  </a:lnTo>
                  <a:lnTo>
                    <a:pt x="1141" y="484"/>
                  </a:lnTo>
                  <a:lnTo>
                    <a:pt x="1141" y="485"/>
                  </a:lnTo>
                  <a:lnTo>
                    <a:pt x="1142" y="484"/>
                  </a:lnTo>
                  <a:lnTo>
                    <a:pt x="1142" y="489"/>
                  </a:lnTo>
                  <a:lnTo>
                    <a:pt x="1142" y="488"/>
                  </a:lnTo>
                  <a:lnTo>
                    <a:pt x="1142" y="491"/>
                  </a:lnTo>
                  <a:lnTo>
                    <a:pt x="1142" y="487"/>
                  </a:lnTo>
                  <a:lnTo>
                    <a:pt x="1142" y="491"/>
                  </a:lnTo>
                  <a:lnTo>
                    <a:pt x="1143" y="489"/>
                  </a:lnTo>
                  <a:lnTo>
                    <a:pt x="1143" y="489"/>
                  </a:lnTo>
                  <a:lnTo>
                    <a:pt x="1143" y="492"/>
                  </a:lnTo>
                  <a:lnTo>
                    <a:pt x="1143" y="353"/>
                  </a:lnTo>
                  <a:lnTo>
                    <a:pt x="1144" y="301"/>
                  </a:lnTo>
                  <a:lnTo>
                    <a:pt x="1144" y="602"/>
                  </a:lnTo>
                  <a:lnTo>
                    <a:pt x="1144" y="645"/>
                  </a:lnTo>
                  <a:lnTo>
                    <a:pt x="1145" y="982"/>
                  </a:lnTo>
                  <a:lnTo>
                    <a:pt x="1145" y="991"/>
                  </a:lnTo>
                  <a:lnTo>
                    <a:pt x="1145" y="1012"/>
                  </a:lnTo>
                  <a:lnTo>
                    <a:pt x="1145" y="987"/>
                  </a:lnTo>
                  <a:lnTo>
                    <a:pt x="1145" y="975"/>
                  </a:lnTo>
                  <a:lnTo>
                    <a:pt x="1146" y="501"/>
                  </a:lnTo>
                  <a:lnTo>
                    <a:pt x="1146" y="469"/>
                  </a:lnTo>
                  <a:lnTo>
                    <a:pt x="1147" y="282"/>
                  </a:lnTo>
                  <a:lnTo>
                    <a:pt x="1147" y="274"/>
                  </a:lnTo>
                  <a:lnTo>
                    <a:pt x="1148" y="218"/>
                  </a:lnTo>
                  <a:lnTo>
                    <a:pt x="1148" y="214"/>
                  </a:lnTo>
                  <a:lnTo>
                    <a:pt x="1148" y="150"/>
                  </a:lnTo>
                  <a:lnTo>
                    <a:pt x="1149" y="141"/>
                  </a:lnTo>
                  <a:lnTo>
                    <a:pt x="1149" y="112"/>
                  </a:lnTo>
                  <a:lnTo>
                    <a:pt x="1149" y="113"/>
                  </a:lnTo>
                  <a:lnTo>
                    <a:pt x="1149" y="114"/>
                  </a:lnTo>
                  <a:lnTo>
                    <a:pt x="1150" y="191"/>
                  </a:lnTo>
                  <a:lnTo>
                    <a:pt x="1150" y="201"/>
                  </a:lnTo>
                  <a:lnTo>
                    <a:pt x="1150" y="335"/>
                  </a:lnTo>
                  <a:lnTo>
                    <a:pt x="1150" y="345"/>
                  </a:lnTo>
                  <a:lnTo>
                    <a:pt x="1151" y="424"/>
                  </a:lnTo>
                  <a:lnTo>
                    <a:pt x="1151" y="428"/>
                  </a:lnTo>
                  <a:lnTo>
                    <a:pt x="1152" y="444"/>
                  </a:lnTo>
                  <a:lnTo>
                    <a:pt x="1152" y="442"/>
                  </a:lnTo>
                  <a:lnTo>
                    <a:pt x="1152" y="447"/>
                  </a:lnTo>
                  <a:lnTo>
                    <a:pt x="1153" y="444"/>
                  </a:lnTo>
                  <a:lnTo>
                    <a:pt x="1153" y="443"/>
                  </a:lnTo>
                  <a:lnTo>
                    <a:pt x="1153" y="448"/>
                  </a:lnTo>
                  <a:lnTo>
                    <a:pt x="1153" y="448"/>
                  </a:lnTo>
                  <a:lnTo>
                    <a:pt x="1154" y="450"/>
                  </a:lnTo>
                  <a:lnTo>
                    <a:pt x="1154" y="450"/>
                  </a:lnTo>
                  <a:lnTo>
                    <a:pt x="1154" y="461"/>
                  </a:lnTo>
                  <a:lnTo>
                    <a:pt x="1154" y="462"/>
                  </a:lnTo>
                  <a:lnTo>
                    <a:pt x="1154" y="461"/>
                  </a:lnTo>
                  <a:lnTo>
                    <a:pt x="1155" y="474"/>
                  </a:lnTo>
                  <a:lnTo>
                    <a:pt x="1155" y="473"/>
                  </a:lnTo>
                  <a:lnTo>
                    <a:pt x="1155" y="474"/>
                  </a:lnTo>
                  <a:lnTo>
                    <a:pt x="1155" y="473"/>
                  </a:lnTo>
                  <a:lnTo>
                    <a:pt x="1155" y="484"/>
                  </a:lnTo>
                  <a:lnTo>
                    <a:pt x="1156" y="484"/>
                  </a:lnTo>
                  <a:lnTo>
                    <a:pt x="1156" y="482"/>
                  </a:lnTo>
                  <a:lnTo>
                    <a:pt x="1156" y="488"/>
                  </a:lnTo>
                  <a:lnTo>
                    <a:pt x="1156" y="486"/>
                  </a:lnTo>
                  <a:lnTo>
                    <a:pt x="1156" y="484"/>
                  </a:lnTo>
                  <a:lnTo>
                    <a:pt x="1157" y="489"/>
                  </a:lnTo>
                  <a:lnTo>
                    <a:pt x="1157" y="487"/>
                  </a:lnTo>
                  <a:lnTo>
                    <a:pt x="1157" y="486"/>
                  </a:lnTo>
                  <a:lnTo>
                    <a:pt x="1157" y="491"/>
                  </a:lnTo>
                  <a:lnTo>
                    <a:pt x="1157" y="489"/>
                  </a:lnTo>
                  <a:lnTo>
                    <a:pt x="1158" y="489"/>
                  </a:lnTo>
                  <a:lnTo>
                    <a:pt x="1158" y="473"/>
                  </a:lnTo>
                  <a:lnTo>
                    <a:pt x="1158" y="455"/>
                  </a:lnTo>
                  <a:lnTo>
                    <a:pt x="1158" y="295"/>
                  </a:lnTo>
                  <a:lnTo>
                    <a:pt x="1159" y="449"/>
                  </a:lnTo>
                  <a:lnTo>
                    <a:pt x="1159" y="469"/>
                  </a:lnTo>
                  <a:lnTo>
                    <a:pt x="1160" y="923"/>
                  </a:lnTo>
                  <a:lnTo>
                    <a:pt x="1160" y="940"/>
                  </a:lnTo>
                  <a:lnTo>
                    <a:pt x="1160" y="1008"/>
                  </a:lnTo>
                  <a:lnTo>
                    <a:pt x="1160" y="1005"/>
                  </a:lnTo>
                  <a:lnTo>
                    <a:pt x="1161" y="1003"/>
                  </a:lnTo>
                  <a:lnTo>
                    <a:pt x="1161" y="731"/>
                  </a:lnTo>
                  <a:lnTo>
                    <a:pt x="1161" y="694"/>
                  </a:lnTo>
                  <a:lnTo>
                    <a:pt x="1162" y="329"/>
                  </a:lnTo>
                  <a:lnTo>
                    <a:pt x="1162" y="317"/>
                  </a:lnTo>
                  <a:lnTo>
                    <a:pt x="1162" y="242"/>
                  </a:lnTo>
                  <a:lnTo>
                    <a:pt x="1163" y="236"/>
                  </a:lnTo>
                  <a:lnTo>
                    <a:pt x="1163" y="164"/>
                  </a:lnTo>
                  <a:lnTo>
                    <a:pt x="1163" y="160"/>
                  </a:lnTo>
                  <a:lnTo>
                    <a:pt x="1164" y="108"/>
                  </a:lnTo>
                  <a:lnTo>
                    <a:pt x="1164" y="105"/>
                  </a:lnTo>
                  <a:lnTo>
                    <a:pt x="1164" y="99"/>
                  </a:lnTo>
                  <a:lnTo>
                    <a:pt x="1164" y="123"/>
                  </a:lnTo>
                  <a:lnTo>
                    <a:pt x="1165" y="129"/>
                  </a:lnTo>
                  <a:lnTo>
                    <a:pt x="1165" y="258"/>
                  </a:lnTo>
                  <a:lnTo>
                    <a:pt x="1166" y="271"/>
                  </a:lnTo>
                  <a:lnTo>
                    <a:pt x="1166" y="391"/>
                  </a:lnTo>
                  <a:lnTo>
                    <a:pt x="1166" y="394"/>
                  </a:lnTo>
                  <a:lnTo>
                    <a:pt x="1167" y="438"/>
                  </a:lnTo>
                  <a:lnTo>
                    <a:pt x="1167" y="437"/>
                  </a:lnTo>
                  <a:lnTo>
                    <a:pt x="1167" y="439"/>
                  </a:lnTo>
                  <a:lnTo>
                    <a:pt x="1167" y="448"/>
                  </a:lnTo>
                  <a:lnTo>
                    <a:pt x="1167" y="446"/>
                  </a:lnTo>
                  <a:lnTo>
                    <a:pt x="1167" y="448"/>
                  </a:lnTo>
                  <a:lnTo>
                    <a:pt x="1168" y="444"/>
                  </a:lnTo>
                  <a:lnTo>
                    <a:pt x="1168" y="449"/>
                  </a:lnTo>
                  <a:lnTo>
                    <a:pt x="1168" y="444"/>
                  </a:lnTo>
                  <a:lnTo>
                    <a:pt x="1168" y="446"/>
                  </a:lnTo>
                  <a:lnTo>
                    <a:pt x="1168" y="444"/>
                  </a:lnTo>
                  <a:lnTo>
                    <a:pt x="1169" y="455"/>
                  </a:lnTo>
                  <a:lnTo>
                    <a:pt x="1169" y="455"/>
                  </a:lnTo>
                  <a:lnTo>
                    <a:pt x="1169" y="459"/>
                  </a:lnTo>
                  <a:lnTo>
                    <a:pt x="1169" y="459"/>
                  </a:lnTo>
                  <a:lnTo>
                    <a:pt x="1169" y="472"/>
                  </a:lnTo>
                  <a:lnTo>
                    <a:pt x="1170" y="474"/>
                  </a:lnTo>
                  <a:lnTo>
                    <a:pt x="1170" y="472"/>
                  </a:lnTo>
                  <a:lnTo>
                    <a:pt x="1170" y="483"/>
                  </a:lnTo>
                  <a:lnTo>
                    <a:pt x="1170" y="481"/>
                  </a:lnTo>
                  <a:lnTo>
                    <a:pt x="1170" y="480"/>
                  </a:lnTo>
                  <a:lnTo>
                    <a:pt x="1171" y="486"/>
                  </a:lnTo>
                  <a:lnTo>
                    <a:pt x="1171" y="485"/>
                  </a:lnTo>
                  <a:lnTo>
                    <a:pt x="1171" y="486"/>
                  </a:lnTo>
                  <a:lnTo>
                    <a:pt x="1171" y="485"/>
                  </a:lnTo>
                  <a:lnTo>
                    <a:pt x="1171" y="491"/>
                  </a:lnTo>
                  <a:lnTo>
                    <a:pt x="1171" y="491"/>
                  </a:lnTo>
                  <a:lnTo>
                    <a:pt x="1172" y="488"/>
                  </a:lnTo>
                  <a:lnTo>
                    <a:pt x="1172" y="492"/>
                  </a:lnTo>
                  <a:lnTo>
                    <a:pt x="1172" y="488"/>
                  </a:lnTo>
                  <a:lnTo>
                    <a:pt x="1173" y="491"/>
                  </a:lnTo>
                  <a:lnTo>
                    <a:pt x="1173" y="493"/>
                  </a:lnTo>
                  <a:lnTo>
                    <a:pt x="1173" y="472"/>
                  </a:lnTo>
                  <a:lnTo>
                    <a:pt x="1173" y="444"/>
                  </a:lnTo>
                  <a:lnTo>
                    <a:pt x="1173" y="325"/>
                  </a:lnTo>
                  <a:lnTo>
                    <a:pt x="1174" y="541"/>
                  </a:lnTo>
                  <a:lnTo>
                    <a:pt x="1174" y="568"/>
                  </a:lnTo>
                  <a:lnTo>
                    <a:pt x="1174" y="941"/>
                  </a:lnTo>
                  <a:lnTo>
                    <a:pt x="1175" y="960"/>
                  </a:lnTo>
                  <a:lnTo>
                    <a:pt x="1175" y="1013"/>
                  </a:lnTo>
                  <a:lnTo>
                    <a:pt x="1175" y="1011"/>
                  </a:lnTo>
                  <a:lnTo>
                    <a:pt x="1175" y="1008"/>
                  </a:lnTo>
                  <a:lnTo>
                    <a:pt x="1176" y="651"/>
                  </a:lnTo>
                  <a:lnTo>
                    <a:pt x="1176" y="611"/>
                  </a:lnTo>
                  <a:lnTo>
                    <a:pt x="1176" y="308"/>
                  </a:lnTo>
                  <a:lnTo>
                    <a:pt x="1177" y="301"/>
                  </a:lnTo>
                  <a:lnTo>
                    <a:pt x="1177" y="236"/>
                  </a:lnTo>
                  <a:lnTo>
                    <a:pt x="1177" y="231"/>
                  </a:lnTo>
                  <a:lnTo>
                    <a:pt x="1178" y="163"/>
                  </a:lnTo>
                  <a:lnTo>
                    <a:pt x="1178" y="160"/>
                  </a:lnTo>
                  <a:lnTo>
                    <a:pt x="1179" y="111"/>
                  </a:lnTo>
                  <a:lnTo>
                    <a:pt x="1179" y="111"/>
                  </a:lnTo>
                  <a:lnTo>
                    <a:pt x="1179" y="110"/>
                  </a:lnTo>
                  <a:lnTo>
                    <a:pt x="1179" y="108"/>
                  </a:lnTo>
                  <a:lnTo>
                    <a:pt x="1179" y="163"/>
                  </a:lnTo>
                  <a:lnTo>
                    <a:pt x="1180" y="169"/>
                  </a:lnTo>
                  <a:lnTo>
                    <a:pt x="1180" y="306"/>
                  </a:lnTo>
                  <a:lnTo>
                    <a:pt x="1180" y="319"/>
                  </a:lnTo>
                  <a:lnTo>
                    <a:pt x="1181" y="437"/>
                  </a:lnTo>
                  <a:lnTo>
                    <a:pt x="1181" y="441"/>
                  </a:lnTo>
                  <a:lnTo>
                    <a:pt x="1181" y="454"/>
                  </a:lnTo>
                  <a:lnTo>
                    <a:pt x="1181" y="454"/>
                  </a:lnTo>
                  <a:lnTo>
                    <a:pt x="1182" y="450"/>
                  </a:lnTo>
                  <a:lnTo>
                    <a:pt x="1182" y="455"/>
                  </a:lnTo>
                  <a:lnTo>
                    <a:pt x="1182" y="450"/>
                  </a:lnTo>
                  <a:lnTo>
                    <a:pt x="1182" y="451"/>
                  </a:lnTo>
                  <a:lnTo>
                    <a:pt x="1182" y="450"/>
                  </a:lnTo>
                  <a:lnTo>
                    <a:pt x="1183" y="457"/>
                  </a:lnTo>
                  <a:lnTo>
                    <a:pt x="1183" y="457"/>
                  </a:lnTo>
                  <a:lnTo>
                    <a:pt x="1183" y="456"/>
                  </a:lnTo>
                  <a:lnTo>
                    <a:pt x="1183" y="470"/>
                  </a:lnTo>
                  <a:lnTo>
                    <a:pt x="1183" y="467"/>
                  </a:lnTo>
                  <a:lnTo>
                    <a:pt x="1184" y="466"/>
                  </a:lnTo>
                  <a:lnTo>
                    <a:pt x="1184" y="476"/>
                  </a:lnTo>
                  <a:lnTo>
                    <a:pt x="1184" y="475"/>
                  </a:lnTo>
                  <a:lnTo>
                    <a:pt x="1184" y="476"/>
                  </a:lnTo>
                  <a:lnTo>
                    <a:pt x="1184" y="475"/>
                  </a:lnTo>
                  <a:lnTo>
                    <a:pt x="1185" y="480"/>
                  </a:lnTo>
                  <a:lnTo>
                    <a:pt x="1185" y="480"/>
                  </a:lnTo>
                  <a:lnTo>
                    <a:pt x="1185" y="482"/>
                  </a:lnTo>
                  <a:lnTo>
                    <a:pt x="1186" y="478"/>
                  </a:lnTo>
                  <a:lnTo>
                    <a:pt x="1186" y="484"/>
                  </a:lnTo>
                  <a:lnTo>
                    <a:pt x="1186" y="481"/>
                  </a:lnTo>
                  <a:lnTo>
                    <a:pt x="1186" y="480"/>
                  </a:lnTo>
                  <a:lnTo>
                    <a:pt x="1186" y="484"/>
                  </a:lnTo>
                  <a:lnTo>
                    <a:pt x="1186" y="479"/>
                  </a:lnTo>
                  <a:lnTo>
                    <a:pt x="1186" y="482"/>
                  </a:lnTo>
                  <a:lnTo>
                    <a:pt x="1187" y="484"/>
                  </a:lnTo>
                  <a:lnTo>
                    <a:pt x="1187" y="485"/>
                  </a:lnTo>
                  <a:lnTo>
                    <a:pt x="1187" y="481"/>
                  </a:lnTo>
                  <a:lnTo>
                    <a:pt x="1187" y="484"/>
                  </a:lnTo>
                  <a:lnTo>
                    <a:pt x="1187" y="481"/>
                  </a:lnTo>
                  <a:lnTo>
                    <a:pt x="1187" y="484"/>
                  </a:lnTo>
                  <a:lnTo>
                    <a:pt x="1188" y="454"/>
                  </a:lnTo>
                  <a:lnTo>
                    <a:pt x="1188" y="411"/>
                  </a:lnTo>
                  <a:lnTo>
                    <a:pt x="1188" y="318"/>
                  </a:lnTo>
                  <a:lnTo>
                    <a:pt x="1188" y="541"/>
                  </a:lnTo>
                  <a:lnTo>
                    <a:pt x="1188" y="575"/>
                  </a:lnTo>
                  <a:lnTo>
                    <a:pt x="1189" y="948"/>
                  </a:lnTo>
                  <a:lnTo>
                    <a:pt x="1189" y="960"/>
                  </a:lnTo>
                  <a:lnTo>
                    <a:pt x="1190" y="1005"/>
                  </a:lnTo>
                  <a:lnTo>
                    <a:pt x="1190" y="998"/>
                  </a:lnTo>
                  <a:lnTo>
                    <a:pt x="1190" y="994"/>
                  </a:lnTo>
                  <a:lnTo>
                    <a:pt x="1190" y="632"/>
                  </a:lnTo>
                  <a:lnTo>
                    <a:pt x="1191" y="595"/>
                  </a:lnTo>
                  <a:lnTo>
                    <a:pt x="1191" y="305"/>
                  </a:lnTo>
                  <a:lnTo>
                    <a:pt x="1192" y="297"/>
                  </a:lnTo>
                  <a:lnTo>
                    <a:pt x="1192" y="228"/>
                  </a:lnTo>
                  <a:lnTo>
                    <a:pt x="1192" y="223"/>
                  </a:lnTo>
                  <a:lnTo>
                    <a:pt x="1193" y="152"/>
                  </a:lnTo>
                  <a:lnTo>
                    <a:pt x="1193" y="147"/>
                  </a:lnTo>
                  <a:lnTo>
                    <a:pt x="1193" y="99"/>
                  </a:lnTo>
                  <a:lnTo>
                    <a:pt x="1193" y="99"/>
                  </a:lnTo>
                  <a:lnTo>
                    <a:pt x="1193" y="97"/>
                  </a:lnTo>
                  <a:lnTo>
                    <a:pt x="1194" y="170"/>
                  </a:lnTo>
                  <a:lnTo>
                    <a:pt x="1194" y="183"/>
                  </a:lnTo>
                  <a:lnTo>
                    <a:pt x="1195" y="320"/>
                  </a:lnTo>
                  <a:lnTo>
                    <a:pt x="1195" y="323"/>
                  </a:lnTo>
                  <a:lnTo>
                    <a:pt x="1195" y="418"/>
                  </a:lnTo>
                  <a:lnTo>
                    <a:pt x="1196" y="425"/>
                  </a:lnTo>
                  <a:lnTo>
                    <a:pt x="1196" y="449"/>
                  </a:lnTo>
                  <a:lnTo>
                    <a:pt x="1196" y="444"/>
                  </a:lnTo>
                  <a:lnTo>
                    <a:pt x="1196" y="447"/>
                  </a:lnTo>
                  <a:lnTo>
                    <a:pt x="1196" y="450"/>
                  </a:lnTo>
                  <a:lnTo>
                    <a:pt x="1197" y="444"/>
                  </a:lnTo>
                  <a:lnTo>
                    <a:pt x="1197" y="448"/>
                  </a:lnTo>
                  <a:lnTo>
                    <a:pt x="1197" y="447"/>
                  </a:lnTo>
                  <a:lnTo>
                    <a:pt x="1197" y="441"/>
                  </a:lnTo>
                  <a:lnTo>
                    <a:pt x="1197" y="441"/>
                  </a:lnTo>
                  <a:lnTo>
                    <a:pt x="1197" y="443"/>
                  </a:lnTo>
                  <a:lnTo>
                    <a:pt x="1198" y="442"/>
                  </a:lnTo>
                  <a:lnTo>
                    <a:pt x="1198" y="457"/>
                  </a:lnTo>
                  <a:lnTo>
                    <a:pt x="1199" y="459"/>
                  </a:lnTo>
                  <a:lnTo>
                    <a:pt x="1199" y="457"/>
                  </a:lnTo>
                  <a:lnTo>
                    <a:pt x="1199" y="467"/>
                  </a:lnTo>
                  <a:lnTo>
                    <a:pt x="1199" y="465"/>
                  </a:lnTo>
                  <a:lnTo>
                    <a:pt x="1199" y="463"/>
                  </a:lnTo>
                  <a:lnTo>
                    <a:pt x="1200" y="472"/>
                  </a:lnTo>
                  <a:lnTo>
                    <a:pt x="1200" y="470"/>
                  </a:lnTo>
                  <a:lnTo>
                    <a:pt x="1200" y="470"/>
                  </a:lnTo>
                  <a:lnTo>
                    <a:pt x="1200" y="469"/>
                  </a:lnTo>
                  <a:lnTo>
                    <a:pt x="1200" y="473"/>
                  </a:lnTo>
                  <a:lnTo>
                    <a:pt x="1200" y="472"/>
                  </a:lnTo>
                  <a:lnTo>
                    <a:pt x="1201" y="472"/>
                  </a:lnTo>
                  <a:lnTo>
                    <a:pt x="1201" y="469"/>
                  </a:lnTo>
                  <a:lnTo>
                    <a:pt x="1201" y="474"/>
                  </a:lnTo>
                  <a:lnTo>
                    <a:pt x="1201" y="472"/>
                  </a:lnTo>
                  <a:lnTo>
                    <a:pt x="1201" y="470"/>
                  </a:lnTo>
                  <a:lnTo>
                    <a:pt x="1202" y="476"/>
                  </a:lnTo>
                  <a:lnTo>
                    <a:pt x="1202" y="472"/>
                  </a:lnTo>
                  <a:lnTo>
                    <a:pt x="1202" y="470"/>
                  </a:lnTo>
                  <a:lnTo>
                    <a:pt x="1202" y="472"/>
                  </a:lnTo>
                  <a:lnTo>
                    <a:pt x="1202" y="302"/>
                  </a:lnTo>
                  <a:lnTo>
                    <a:pt x="1202" y="402"/>
                  </a:lnTo>
                  <a:lnTo>
                    <a:pt x="1203" y="405"/>
                  </a:lnTo>
                  <a:lnTo>
                    <a:pt x="1203" y="756"/>
                  </a:lnTo>
                  <a:lnTo>
                    <a:pt x="1203" y="787"/>
                  </a:lnTo>
                  <a:lnTo>
                    <a:pt x="1204" y="984"/>
                  </a:lnTo>
                  <a:lnTo>
                    <a:pt x="1204" y="990"/>
                  </a:lnTo>
                  <a:lnTo>
                    <a:pt x="1204" y="992"/>
                  </a:lnTo>
                  <a:lnTo>
                    <a:pt x="1205" y="877"/>
                  </a:lnTo>
                  <a:lnTo>
                    <a:pt x="1205" y="845"/>
                  </a:lnTo>
                  <a:lnTo>
                    <a:pt x="1205" y="400"/>
                  </a:lnTo>
                  <a:lnTo>
                    <a:pt x="1205" y="378"/>
                  </a:lnTo>
                  <a:lnTo>
                    <a:pt x="1206" y="274"/>
                  </a:lnTo>
                  <a:lnTo>
                    <a:pt x="1206" y="271"/>
                  </a:lnTo>
                  <a:lnTo>
                    <a:pt x="1207" y="192"/>
                  </a:lnTo>
                  <a:lnTo>
                    <a:pt x="1207" y="183"/>
                  </a:lnTo>
                  <a:lnTo>
                    <a:pt x="1207" y="116"/>
                  </a:lnTo>
                  <a:lnTo>
                    <a:pt x="1208" y="112"/>
                  </a:lnTo>
                  <a:lnTo>
                    <a:pt x="1208" y="102"/>
                  </a:lnTo>
                  <a:lnTo>
                    <a:pt x="1208" y="131"/>
                  </a:lnTo>
                  <a:lnTo>
                    <a:pt x="1208" y="138"/>
                  </a:lnTo>
                  <a:lnTo>
                    <a:pt x="1209" y="269"/>
                  </a:lnTo>
                  <a:lnTo>
                    <a:pt x="1209" y="276"/>
                  </a:lnTo>
                  <a:lnTo>
                    <a:pt x="1209" y="379"/>
                  </a:lnTo>
                  <a:lnTo>
                    <a:pt x="1210" y="383"/>
                  </a:lnTo>
                  <a:lnTo>
                    <a:pt x="1210" y="437"/>
                  </a:lnTo>
                  <a:lnTo>
                    <a:pt x="1210" y="443"/>
                  </a:lnTo>
                  <a:lnTo>
                    <a:pt x="1210" y="446"/>
                  </a:lnTo>
                  <a:lnTo>
                    <a:pt x="1211" y="437"/>
                  </a:lnTo>
                  <a:lnTo>
                    <a:pt x="1211" y="439"/>
                  </a:lnTo>
                  <a:lnTo>
                    <a:pt x="1211" y="442"/>
                  </a:lnTo>
                  <a:lnTo>
                    <a:pt x="1211" y="437"/>
                  </a:lnTo>
                  <a:lnTo>
                    <a:pt x="1212" y="439"/>
                  </a:lnTo>
                  <a:lnTo>
                    <a:pt x="1212" y="440"/>
                  </a:lnTo>
                  <a:lnTo>
                    <a:pt x="1212" y="437"/>
                  </a:lnTo>
                  <a:lnTo>
                    <a:pt x="1212" y="449"/>
                  </a:lnTo>
                  <a:lnTo>
                    <a:pt x="1213" y="450"/>
                  </a:lnTo>
                  <a:lnTo>
                    <a:pt x="1213" y="449"/>
                  </a:lnTo>
                  <a:lnTo>
                    <a:pt x="1213" y="460"/>
                  </a:lnTo>
                  <a:lnTo>
                    <a:pt x="1213" y="457"/>
                  </a:lnTo>
                  <a:lnTo>
                    <a:pt x="1213" y="460"/>
                  </a:lnTo>
                  <a:lnTo>
                    <a:pt x="1214" y="466"/>
                  </a:lnTo>
                  <a:lnTo>
                    <a:pt x="1214" y="466"/>
                  </a:lnTo>
                  <a:lnTo>
                    <a:pt x="1214" y="467"/>
                  </a:lnTo>
                  <a:lnTo>
                    <a:pt x="1214" y="465"/>
                  </a:lnTo>
                  <a:lnTo>
                    <a:pt x="1214" y="470"/>
                  </a:lnTo>
                  <a:lnTo>
                    <a:pt x="1214" y="469"/>
                  </a:lnTo>
                  <a:lnTo>
                    <a:pt x="1214" y="469"/>
                  </a:lnTo>
                  <a:lnTo>
                    <a:pt x="1215" y="466"/>
                  </a:lnTo>
                  <a:lnTo>
                    <a:pt x="1215" y="470"/>
                  </a:lnTo>
                  <a:lnTo>
                    <a:pt x="1215" y="469"/>
                  </a:lnTo>
                  <a:lnTo>
                    <a:pt x="1215" y="469"/>
                  </a:lnTo>
                  <a:lnTo>
                    <a:pt x="1215" y="468"/>
                  </a:lnTo>
                  <a:lnTo>
                    <a:pt x="1216" y="472"/>
                  </a:lnTo>
                  <a:lnTo>
                    <a:pt x="1216" y="470"/>
                  </a:lnTo>
                  <a:lnTo>
                    <a:pt x="1216" y="472"/>
                  </a:lnTo>
                  <a:lnTo>
                    <a:pt x="1216" y="272"/>
                  </a:lnTo>
                  <a:lnTo>
                    <a:pt x="1217" y="293"/>
                  </a:lnTo>
                  <a:lnTo>
                    <a:pt x="1217" y="572"/>
                  </a:lnTo>
                  <a:lnTo>
                    <a:pt x="1218" y="614"/>
                  </a:lnTo>
                  <a:lnTo>
                    <a:pt x="1218" y="960"/>
                  </a:lnTo>
                  <a:lnTo>
                    <a:pt x="1218" y="968"/>
                  </a:lnTo>
                  <a:lnTo>
                    <a:pt x="1218" y="993"/>
                  </a:lnTo>
                  <a:lnTo>
                    <a:pt x="1219" y="981"/>
                  </a:lnTo>
                  <a:lnTo>
                    <a:pt x="1219" y="972"/>
                  </a:lnTo>
                  <a:lnTo>
                    <a:pt x="1219" y="525"/>
                  </a:lnTo>
                  <a:lnTo>
                    <a:pt x="1220" y="493"/>
                  </a:lnTo>
                  <a:lnTo>
                    <a:pt x="1220" y="283"/>
                  </a:lnTo>
                  <a:lnTo>
                    <a:pt x="1220" y="275"/>
                  </a:lnTo>
                  <a:lnTo>
                    <a:pt x="1221" y="202"/>
                  </a:lnTo>
                  <a:lnTo>
                    <a:pt x="1221" y="196"/>
                  </a:lnTo>
                  <a:lnTo>
                    <a:pt x="1221" y="116"/>
                  </a:lnTo>
                  <a:lnTo>
                    <a:pt x="1222" y="113"/>
                  </a:lnTo>
                  <a:lnTo>
                    <a:pt x="1222" y="79"/>
                  </a:lnTo>
                  <a:lnTo>
                    <a:pt x="1222" y="87"/>
                  </a:lnTo>
                  <a:lnTo>
                    <a:pt x="1222" y="89"/>
                  </a:lnTo>
                  <a:lnTo>
                    <a:pt x="1223" y="191"/>
                  </a:lnTo>
                  <a:lnTo>
                    <a:pt x="1223" y="204"/>
                  </a:lnTo>
                  <a:lnTo>
                    <a:pt x="1223" y="343"/>
                  </a:lnTo>
                  <a:lnTo>
                    <a:pt x="1224" y="352"/>
                  </a:lnTo>
                  <a:lnTo>
                    <a:pt x="1224" y="414"/>
                  </a:lnTo>
                  <a:lnTo>
                    <a:pt x="1225" y="417"/>
                  </a:lnTo>
                  <a:lnTo>
                    <a:pt x="1225" y="446"/>
                  </a:lnTo>
                  <a:lnTo>
                    <a:pt x="1225" y="446"/>
                  </a:lnTo>
                  <a:lnTo>
                    <a:pt x="1225" y="444"/>
                  </a:lnTo>
                  <a:lnTo>
                    <a:pt x="1225" y="444"/>
                  </a:lnTo>
                  <a:lnTo>
                    <a:pt x="1225" y="437"/>
                  </a:lnTo>
                  <a:lnTo>
                    <a:pt x="1226" y="440"/>
                  </a:lnTo>
                  <a:lnTo>
                    <a:pt x="1226" y="441"/>
                  </a:lnTo>
                  <a:lnTo>
                    <a:pt x="1226" y="436"/>
                  </a:lnTo>
                  <a:lnTo>
                    <a:pt x="1226" y="438"/>
                  </a:lnTo>
                  <a:lnTo>
                    <a:pt x="1227" y="436"/>
                  </a:lnTo>
                  <a:lnTo>
                    <a:pt x="1227" y="447"/>
                  </a:lnTo>
                  <a:lnTo>
                    <a:pt x="1227" y="446"/>
                  </a:lnTo>
                  <a:lnTo>
                    <a:pt x="1227" y="450"/>
                  </a:lnTo>
                  <a:lnTo>
                    <a:pt x="1227" y="449"/>
                  </a:lnTo>
                  <a:lnTo>
                    <a:pt x="1228" y="462"/>
                  </a:lnTo>
                  <a:lnTo>
                    <a:pt x="1228" y="461"/>
                  </a:lnTo>
                  <a:lnTo>
                    <a:pt x="1228" y="460"/>
                  </a:lnTo>
                  <a:lnTo>
                    <a:pt x="1228" y="467"/>
                  </a:lnTo>
                  <a:lnTo>
                    <a:pt x="1228" y="465"/>
                  </a:lnTo>
                  <a:lnTo>
                    <a:pt x="1229" y="465"/>
                  </a:lnTo>
                  <a:lnTo>
                    <a:pt x="1229" y="470"/>
                  </a:lnTo>
                  <a:lnTo>
                    <a:pt x="1229" y="470"/>
                  </a:lnTo>
                  <a:lnTo>
                    <a:pt x="1229" y="472"/>
                  </a:lnTo>
                  <a:lnTo>
                    <a:pt x="1229" y="465"/>
                  </a:lnTo>
                  <a:lnTo>
                    <a:pt x="1230" y="472"/>
                  </a:lnTo>
                  <a:lnTo>
                    <a:pt x="1230" y="470"/>
                  </a:lnTo>
                  <a:lnTo>
                    <a:pt x="1230" y="474"/>
                  </a:lnTo>
                  <a:lnTo>
                    <a:pt x="1231" y="468"/>
                  </a:lnTo>
                  <a:lnTo>
                    <a:pt x="1231" y="469"/>
                  </a:lnTo>
                  <a:lnTo>
                    <a:pt x="1231" y="470"/>
                  </a:lnTo>
                  <a:lnTo>
                    <a:pt x="1231" y="475"/>
                  </a:lnTo>
                  <a:lnTo>
                    <a:pt x="1231" y="468"/>
                  </a:lnTo>
                  <a:lnTo>
                    <a:pt x="1231" y="465"/>
                  </a:lnTo>
                  <a:lnTo>
                    <a:pt x="1232" y="286"/>
                  </a:lnTo>
                  <a:lnTo>
                    <a:pt x="1232" y="431"/>
                  </a:lnTo>
                  <a:lnTo>
                    <a:pt x="1232" y="443"/>
                  </a:lnTo>
                  <a:lnTo>
                    <a:pt x="1233" y="864"/>
                  </a:lnTo>
                  <a:lnTo>
                    <a:pt x="1233" y="883"/>
                  </a:lnTo>
                  <a:lnTo>
                    <a:pt x="1233" y="992"/>
                  </a:lnTo>
                  <a:lnTo>
                    <a:pt x="1234" y="993"/>
                  </a:lnTo>
                  <a:lnTo>
                    <a:pt x="1234" y="901"/>
                  </a:lnTo>
                  <a:lnTo>
                    <a:pt x="1234" y="876"/>
                  </a:lnTo>
                  <a:lnTo>
                    <a:pt x="1235" y="430"/>
                  </a:lnTo>
                  <a:lnTo>
                    <a:pt x="1235" y="406"/>
                  </a:lnTo>
                  <a:lnTo>
                    <a:pt x="1235" y="267"/>
                  </a:lnTo>
                  <a:lnTo>
                    <a:pt x="1235" y="262"/>
                  </a:lnTo>
                  <a:lnTo>
                    <a:pt x="1236" y="183"/>
                  </a:lnTo>
                  <a:lnTo>
                    <a:pt x="1236" y="180"/>
                  </a:lnTo>
                  <a:lnTo>
                    <a:pt x="1237" y="103"/>
                  </a:lnTo>
                  <a:lnTo>
                    <a:pt x="1237" y="100"/>
                  </a:lnTo>
                  <a:lnTo>
                    <a:pt x="1238" y="75"/>
                  </a:lnTo>
                  <a:lnTo>
                    <a:pt x="1238" y="84"/>
                  </a:lnTo>
                  <a:lnTo>
                    <a:pt x="1238" y="84"/>
                  </a:lnTo>
                  <a:lnTo>
                    <a:pt x="1238" y="182"/>
                  </a:lnTo>
                  <a:lnTo>
                    <a:pt x="1239" y="194"/>
                  </a:lnTo>
                  <a:lnTo>
                    <a:pt x="1239" y="327"/>
                  </a:lnTo>
                  <a:lnTo>
                    <a:pt x="1239" y="334"/>
                  </a:lnTo>
                  <a:lnTo>
                    <a:pt x="1240" y="405"/>
                  </a:lnTo>
                  <a:lnTo>
                    <a:pt x="1240" y="405"/>
                  </a:lnTo>
                  <a:lnTo>
                    <a:pt x="1240" y="446"/>
                  </a:lnTo>
                  <a:lnTo>
                    <a:pt x="1240" y="446"/>
                  </a:lnTo>
                  <a:lnTo>
                    <a:pt x="1240" y="450"/>
                  </a:lnTo>
                  <a:lnTo>
                    <a:pt x="1241" y="456"/>
                  </a:lnTo>
                  <a:lnTo>
                    <a:pt x="1241" y="449"/>
                  </a:lnTo>
                  <a:lnTo>
                    <a:pt x="1241" y="450"/>
                  </a:lnTo>
                  <a:lnTo>
                    <a:pt x="1241" y="451"/>
                  </a:lnTo>
                  <a:lnTo>
                    <a:pt x="1241" y="452"/>
                  </a:lnTo>
                  <a:lnTo>
                    <a:pt x="1242" y="446"/>
                  </a:lnTo>
                  <a:lnTo>
                    <a:pt x="1242" y="446"/>
                  </a:lnTo>
                  <a:lnTo>
                    <a:pt x="1242" y="444"/>
                  </a:lnTo>
                  <a:lnTo>
                    <a:pt x="1242" y="451"/>
                  </a:lnTo>
                  <a:lnTo>
                    <a:pt x="1242" y="450"/>
                  </a:lnTo>
                  <a:lnTo>
                    <a:pt x="1243" y="450"/>
                  </a:lnTo>
                  <a:lnTo>
                    <a:pt x="1243" y="463"/>
                  </a:lnTo>
                  <a:lnTo>
                    <a:pt x="1244" y="463"/>
                  </a:lnTo>
                  <a:lnTo>
                    <a:pt x="1244" y="461"/>
                  </a:lnTo>
                  <a:lnTo>
                    <a:pt x="1244" y="470"/>
                  </a:lnTo>
                  <a:lnTo>
                    <a:pt x="1244" y="469"/>
                  </a:lnTo>
                  <a:lnTo>
                    <a:pt x="1244" y="466"/>
                  </a:lnTo>
                  <a:lnTo>
                    <a:pt x="1245" y="473"/>
                  </a:lnTo>
                  <a:lnTo>
                    <a:pt x="1245" y="470"/>
                  </a:lnTo>
                  <a:lnTo>
                    <a:pt x="1245" y="472"/>
                  </a:lnTo>
                  <a:lnTo>
                    <a:pt x="1245" y="474"/>
                  </a:lnTo>
                  <a:lnTo>
                    <a:pt x="1245" y="470"/>
                  </a:lnTo>
                  <a:lnTo>
                    <a:pt x="1245" y="473"/>
                  </a:lnTo>
                  <a:lnTo>
                    <a:pt x="1246" y="472"/>
                  </a:lnTo>
                  <a:lnTo>
                    <a:pt x="1246" y="476"/>
                  </a:lnTo>
                  <a:lnTo>
                    <a:pt x="1246" y="470"/>
                  </a:lnTo>
                  <a:lnTo>
                    <a:pt x="1246" y="472"/>
                  </a:lnTo>
                  <a:lnTo>
                    <a:pt x="1246" y="476"/>
                  </a:lnTo>
                  <a:lnTo>
                    <a:pt x="1246" y="472"/>
                  </a:lnTo>
                  <a:lnTo>
                    <a:pt x="1247" y="472"/>
                  </a:lnTo>
                  <a:lnTo>
                    <a:pt x="1247" y="470"/>
                  </a:lnTo>
                  <a:lnTo>
                    <a:pt x="1247" y="297"/>
                  </a:lnTo>
                  <a:lnTo>
                    <a:pt x="1247" y="415"/>
                  </a:lnTo>
                  <a:lnTo>
                    <a:pt x="1248" y="422"/>
                  </a:lnTo>
                  <a:lnTo>
                    <a:pt x="1248" y="776"/>
                  </a:lnTo>
                  <a:lnTo>
                    <a:pt x="1248" y="803"/>
                  </a:lnTo>
                  <a:lnTo>
                    <a:pt x="1249" y="980"/>
                  </a:lnTo>
                  <a:lnTo>
                    <a:pt x="1249" y="986"/>
                  </a:lnTo>
                  <a:lnTo>
                    <a:pt x="1249" y="987"/>
                  </a:lnTo>
                  <a:lnTo>
                    <a:pt x="1249" y="864"/>
                  </a:lnTo>
                  <a:lnTo>
                    <a:pt x="1250" y="838"/>
                  </a:lnTo>
                  <a:lnTo>
                    <a:pt x="1250" y="432"/>
                  </a:lnTo>
                  <a:lnTo>
                    <a:pt x="1251" y="411"/>
                  </a:lnTo>
                  <a:lnTo>
                    <a:pt x="1251" y="290"/>
                  </a:lnTo>
                  <a:lnTo>
                    <a:pt x="1251" y="286"/>
                  </a:lnTo>
                  <a:lnTo>
                    <a:pt x="1252" y="214"/>
                  </a:lnTo>
                  <a:lnTo>
                    <a:pt x="1252" y="208"/>
                  </a:lnTo>
                  <a:lnTo>
                    <a:pt x="1252" y="136"/>
                  </a:lnTo>
                  <a:lnTo>
                    <a:pt x="1252" y="132"/>
                  </a:lnTo>
                  <a:lnTo>
                    <a:pt x="1253" y="116"/>
                  </a:lnTo>
                  <a:lnTo>
                    <a:pt x="1253" y="125"/>
                  </a:lnTo>
                  <a:lnTo>
                    <a:pt x="1253" y="131"/>
                  </a:lnTo>
                  <a:lnTo>
                    <a:pt x="1254" y="236"/>
                  </a:lnTo>
                  <a:lnTo>
                    <a:pt x="1254" y="248"/>
                  </a:lnTo>
                  <a:lnTo>
                    <a:pt x="1254" y="365"/>
                  </a:lnTo>
                  <a:lnTo>
                    <a:pt x="1255" y="374"/>
                  </a:lnTo>
                  <a:lnTo>
                    <a:pt x="1255" y="421"/>
                  </a:lnTo>
                  <a:lnTo>
                    <a:pt x="1255" y="420"/>
                  </a:lnTo>
                  <a:lnTo>
                    <a:pt x="1256" y="446"/>
                  </a:lnTo>
                  <a:lnTo>
                    <a:pt x="1256" y="449"/>
                  </a:lnTo>
                  <a:lnTo>
                    <a:pt x="1256" y="454"/>
                  </a:lnTo>
                  <a:lnTo>
                    <a:pt x="1257" y="447"/>
                  </a:lnTo>
                  <a:lnTo>
                    <a:pt x="1257" y="449"/>
                  </a:lnTo>
                  <a:lnTo>
                    <a:pt x="1257" y="450"/>
                  </a:lnTo>
                  <a:lnTo>
                    <a:pt x="1257" y="444"/>
                  </a:lnTo>
                  <a:lnTo>
                    <a:pt x="1257" y="448"/>
                  </a:lnTo>
                  <a:lnTo>
                    <a:pt x="1257" y="446"/>
                  </a:lnTo>
                  <a:lnTo>
                    <a:pt x="1258" y="443"/>
                  </a:lnTo>
                  <a:lnTo>
                    <a:pt x="1258" y="452"/>
                  </a:lnTo>
                  <a:lnTo>
                    <a:pt x="1258" y="451"/>
                  </a:lnTo>
                  <a:lnTo>
                    <a:pt x="1258" y="451"/>
                  </a:lnTo>
                  <a:lnTo>
                    <a:pt x="1259" y="465"/>
                  </a:lnTo>
                  <a:lnTo>
                    <a:pt x="1259" y="465"/>
                  </a:lnTo>
                  <a:lnTo>
                    <a:pt x="1259" y="463"/>
                  </a:lnTo>
                  <a:lnTo>
                    <a:pt x="1259" y="469"/>
                  </a:lnTo>
                  <a:lnTo>
                    <a:pt x="1259" y="469"/>
                  </a:lnTo>
                  <a:lnTo>
                    <a:pt x="1260" y="468"/>
                  </a:lnTo>
                  <a:lnTo>
                    <a:pt x="1260" y="472"/>
                  </a:lnTo>
                  <a:lnTo>
                    <a:pt x="1260" y="465"/>
                  </a:lnTo>
                  <a:lnTo>
                    <a:pt x="1260" y="470"/>
                  </a:lnTo>
                  <a:lnTo>
                    <a:pt x="1260" y="469"/>
                  </a:lnTo>
                  <a:lnTo>
                    <a:pt x="1260" y="472"/>
                  </a:lnTo>
                  <a:lnTo>
                    <a:pt x="1261" y="467"/>
                  </a:lnTo>
                  <a:lnTo>
                    <a:pt x="1261" y="472"/>
                  </a:lnTo>
                  <a:lnTo>
                    <a:pt x="1261" y="470"/>
                  </a:lnTo>
                  <a:lnTo>
                    <a:pt x="1261" y="469"/>
                  </a:lnTo>
                  <a:lnTo>
                    <a:pt x="1261" y="472"/>
                  </a:lnTo>
                  <a:lnTo>
                    <a:pt x="1261" y="470"/>
                  </a:lnTo>
                  <a:lnTo>
                    <a:pt x="1261" y="469"/>
                  </a:lnTo>
                  <a:lnTo>
                    <a:pt x="1262" y="472"/>
                  </a:lnTo>
                  <a:lnTo>
                    <a:pt x="1262" y="293"/>
                  </a:lnTo>
                  <a:lnTo>
                    <a:pt x="1262" y="319"/>
                  </a:lnTo>
                  <a:lnTo>
                    <a:pt x="1263" y="366"/>
                  </a:lnTo>
                  <a:lnTo>
                    <a:pt x="1263" y="600"/>
                  </a:lnTo>
                  <a:lnTo>
                    <a:pt x="1263" y="642"/>
                  </a:lnTo>
                  <a:lnTo>
                    <a:pt x="1264" y="961"/>
                  </a:lnTo>
                  <a:lnTo>
                    <a:pt x="1264" y="965"/>
                  </a:lnTo>
                  <a:lnTo>
                    <a:pt x="1264" y="983"/>
                  </a:lnTo>
                  <a:lnTo>
                    <a:pt x="1264" y="953"/>
                  </a:lnTo>
                  <a:lnTo>
                    <a:pt x="1265" y="938"/>
                  </a:lnTo>
                  <a:lnTo>
                    <a:pt x="1265" y="534"/>
                  </a:lnTo>
                  <a:lnTo>
                    <a:pt x="1265" y="500"/>
                  </a:lnTo>
                  <a:lnTo>
                    <a:pt x="1266" y="290"/>
                  </a:lnTo>
                  <a:lnTo>
                    <a:pt x="1266" y="285"/>
                  </a:lnTo>
                  <a:lnTo>
                    <a:pt x="1266" y="210"/>
                  </a:lnTo>
                  <a:lnTo>
                    <a:pt x="1267" y="203"/>
                  </a:lnTo>
                  <a:lnTo>
                    <a:pt x="1267" y="125"/>
                  </a:lnTo>
                  <a:lnTo>
                    <a:pt x="1267" y="118"/>
                  </a:lnTo>
                  <a:lnTo>
                    <a:pt x="1268" y="90"/>
                  </a:lnTo>
                  <a:lnTo>
                    <a:pt x="1268" y="92"/>
                  </a:lnTo>
                  <a:lnTo>
                    <a:pt x="1268" y="97"/>
                  </a:lnTo>
                  <a:lnTo>
                    <a:pt x="1268" y="196"/>
                  </a:lnTo>
                  <a:lnTo>
                    <a:pt x="1269" y="208"/>
                  </a:lnTo>
                  <a:lnTo>
                    <a:pt x="1269" y="337"/>
                  </a:lnTo>
                  <a:lnTo>
                    <a:pt x="1270" y="342"/>
                  </a:lnTo>
                  <a:lnTo>
                    <a:pt x="1270" y="402"/>
                  </a:lnTo>
                  <a:lnTo>
                    <a:pt x="1270" y="407"/>
                  </a:lnTo>
                  <a:lnTo>
                    <a:pt x="1271" y="446"/>
                  </a:lnTo>
                  <a:lnTo>
                    <a:pt x="1271" y="446"/>
                  </a:lnTo>
                  <a:lnTo>
                    <a:pt x="1271" y="446"/>
                  </a:lnTo>
                  <a:lnTo>
                    <a:pt x="1271" y="435"/>
                  </a:lnTo>
                  <a:lnTo>
                    <a:pt x="1272" y="437"/>
                  </a:lnTo>
                  <a:lnTo>
                    <a:pt x="1272" y="433"/>
                  </a:lnTo>
                  <a:lnTo>
                    <a:pt x="1272" y="433"/>
                  </a:lnTo>
                  <a:lnTo>
                    <a:pt x="1272" y="437"/>
                  </a:lnTo>
                  <a:lnTo>
                    <a:pt x="1272" y="435"/>
                  </a:lnTo>
                  <a:lnTo>
                    <a:pt x="1273" y="450"/>
                  </a:lnTo>
                  <a:lnTo>
                    <a:pt x="1273" y="450"/>
                  </a:lnTo>
                  <a:lnTo>
                    <a:pt x="1273" y="449"/>
                  </a:lnTo>
                  <a:lnTo>
                    <a:pt x="1273" y="448"/>
                  </a:lnTo>
                  <a:lnTo>
                    <a:pt x="1273" y="459"/>
                  </a:lnTo>
                  <a:lnTo>
                    <a:pt x="1273" y="456"/>
                  </a:lnTo>
                  <a:lnTo>
                    <a:pt x="1274" y="457"/>
                  </a:lnTo>
                  <a:lnTo>
                    <a:pt x="1274" y="465"/>
                  </a:lnTo>
                  <a:lnTo>
                    <a:pt x="1274" y="463"/>
                  </a:lnTo>
                  <a:lnTo>
                    <a:pt x="1274" y="465"/>
                  </a:lnTo>
                  <a:lnTo>
                    <a:pt x="1274" y="462"/>
                  </a:lnTo>
                  <a:lnTo>
                    <a:pt x="1275" y="468"/>
                  </a:lnTo>
                  <a:lnTo>
                    <a:pt x="1275" y="465"/>
                  </a:lnTo>
                  <a:lnTo>
                    <a:pt x="1275" y="465"/>
                  </a:lnTo>
                  <a:lnTo>
                    <a:pt x="1275" y="463"/>
                  </a:lnTo>
                  <a:lnTo>
                    <a:pt x="1276" y="468"/>
                  </a:lnTo>
                  <a:lnTo>
                    <a:pt x="1276" y="465"/>
                  </a:lnTo>
                  <a:lnTo>
                    <a:pt x="1276" y="466"/>
                  </a:lnTo>
                  <a:lnTo>
                    <a:pt x="1276" y="470"/>
                  </a:lnTo>
                  <a:lnTo>
                    <a:pt x="1276" y="465"/>
                  </a:lnTo>
                  <a:lnTo>
                    <a:pt x="1276" y="466"/>
                  </a:lnTo>
                  <a:lnTo>
                    <a:pt x="1277" y="469"/>
                  </a:lnTo>
                  <a:lnTo>
                    <a:pt x="1277" y="278"/>
                  </a:lnTo>
                  <a:lnTo>
                    <a:pt x="1277" y="381"/>
                  </a:lnTo>
                  <a:lnTo>
                    <a:pt x="1277" y="385"/>
                  </a:lnTo>
                  <a:lnTo>
                    <a:pt x="1278" y="695"/>
                  </a:lnTo>
                  <a:lnTo>
                    <a:pt x="1278" y="741"/>
                  </a:lnTo>
                  <a:lnTo>
                    <a:pt x="1278" y="966"/>
                  </a:lnTo>
                  <a:lnTo>
                    <a:pt x="1278" y="969"/>
                  </a:lnTo>
                  <a:lnTo>
                    <a:pt x="1279" y="982"/>
                  </a:lnTo>
                  <a:lnTo>
                    <a:pt x="1279" y="926"/>
                  </a:lnTo>
                  <a:lnTo>
                    <a:pt x="1279" y="908"/>
                  </a:lnTo>
                  <a:lnTo>
                    <a:pt x="1280" y="463"/>
                  </a:lnTo>
                  <a:lnTo>
                    <a:pt x="1280" y="437"/>
                  </a:lnTo>
                  <a:lnTo>
                    <a:pt x="1280" y="267"/>
                  </a:lnTo>
                  <a:lnTo>
                    <a:pt x="1281" y="260"/>
                  </a:lnTo>
                  <a:lnTo>
                    <a:pt x="1281" y="177"/>
                  </a:lnTo>
                  <a:lnTo>
                    <a:pt x="1281" y="172"/>
                  </a:lnTo>
                  <a:lnTo>
                    <a:pt x="1282" y="92"/>
                  </a:lnTo>
                  <a:lnTo>
                    <a:pt x="1282" y="89"/>
                  </a:lnTo>
                  <a:lnTo>
                    <a:pt x="1283" y="73"/>
                  </a:lnTo>
                  <a:lnTo>
                    <a:pt x="1283" y="87"/>
                  </a:lnTo>
                  <a:lnTo>
                    <a:pt x="1283" y="92"/>
                  </a:lnTo>
                  <a:lnTo>
                    <a:pt x="1283" y="228"/>
                  </a:lnTo>
                  <a:lnTo>
                    <a:pt x="1284" y="241"/>
                  </a:lnTo>
                  <a:lnTo>
                    <a:pt x="1284" y="360"/>
                  </a:lnTo>
                  <a:lnTo>
                    <a:pt x="1284" y="365"/>
                  </a:lnTo>
                  <a:lnTo>
                    <a:pt x="1285" y="427"/>
                  </a:lnTo>
                  <a:lnTo>
                    <a:pt x="1285" y="430"/>
                  </a:lnTo>
                  <a:lnTo>
                    <a:pt x="1285" y="442"/>
                  </a:lnTo>
                  <a:lnTo>
                    <a:pt x="1285" y="436"/>
                  </a:lnTo>
                  <a:lnTo>
                    <a:pt x="1286" y="441"/>
                  </a:lnTo>
                  <a:lnTo>
                    <a:pt x="1286" y="442"/>
                  </a:lnTo>
                  <a:lnTo>
                    <a:pt x="1286" y="436"/>
                  </a:lnTo>
                  <a:lnTo>
                    <a:pt x="1286" y="437"/>
                  </a:lnTo>
                  <a:lnTo>
                    <a:pt x="1286" y="439"/>
                  </a:lnTo>
                  <a:lnTo>
                    <a:pt x="1286" y="433"/>
                  </a:lnTo>
                  <a:lnTo>
                    <a:pt x="1287" y="440"/>
                  </a:lnTo>
                  <a:lnTo>
                    <a:pt x="1287" y="439"/>
                  </a:lnTo>
                  <a:lnTo>
                    <a:pt x="1287" y="438"/>
                  </a:lnTo>
                  <a:lnTo>
                    <a:pt x="1287" y="455"/>
                  </a:lnTo>
                  <a:lnTo>
                    <a:pt x="1288" y="457"/>
                  </a:lnTo>
                  <a:lnTo>
                    <a:pt x="1288" y="457"/>
                  </a:lnTo>
                  <a:lnTo>
                    <a:pt x="1288" y="465"/>
                  </a:lnTo>
                  <a:lnTo>
                    <a:pt x="1288" y="463"/>
                  </a:lnTo>
                  <a:lnTo>
                    <a:pt x="1289" y="465"/>
                  </a:lnTo>
                  <a:lnTo>
                    <a:pt x="1289" y="461"/>
                  </a:lnTo>
                  <a:lnTo>
                    <a:pt x="1289" y="467"/>
                  </a:lnTo>
                  <a:lnTo>
                    <a:pt x="1289" y="465"/>
                  </a:lnTo>
                  <a:lnTo>
                    <a:pt x="1289" y="465"/>
                  </a:lnTo>
                  <a:lnTo>
                    <a:pt x="1289" y="469"/>
                  </a:lnTo>
                  <a:lnTo>
                    <a:pt x="1290" y="463"/>
                  </a:lnTo>
                  <a:lnTo>
                    <a:pt x="1290" y="466"/>
                  </a:lnTo>
                  <a:lnTo>
                    <a:pt x="1290" y="466"/>
                  </a:lnTo>
                  <a:lnTo>
                    <a:pt x="1290" y="465"/>
                  </a:lnTo>
                  <a:lnTo>
                    <a:pt x="1290" y="470"/>
                  </a:lnTo>
                  <a:lnTo>
                    <a:pt x="1290" y="470"/>
                  </a:lnTo>
                  <a:lnTo>
                    <a:pt x="1291" y="467"/>
                  </a:lnTo>
                  <a:lnTo>
                    <a:pt x="1291" y="470"/>
                  </a:lnTo>
                  <a:lnTo>
                    <a:pt x="1291" y="387"/>
                  </a:lnTo>
                  <a:lnTo>
                    <a:pt x="1291" y="321"/>
                  </a:lnTo>
                  <a:lnTo>
                    <a:pt x="1291" y="301"/>
                  </a:lnTo>
                  <a:lnTo>
                    <a:pt x="1292" y="542"/>
                  </a:lnTo>
                  <a:lnTo>
                    <a:pt x="1292" y="579"/>
                  </a:lnTo>
                  <a:lnTo>
                    <a:pt x="1292" y="929"/>
                  </a:lnTo>
                  <a:lnTo>
                    <a:pt x="1293" y="942"/>
                  </a:lnTo>
                  <a:lnTo>
                    <a:pt x="1293" y="978"/>
                  </a:lnTo>
                  <a:lnTo>
                    <a:pt x="1293" y="966"/>
                  </a:lnTo>
                  <a:lnTo>
                    <a:pt x="1293" y="960"/>
                  </a:lnTo>
                  <a:lnTo>
                    <a:pt x="1294" y="583"/>
                  </a:lnTo>
                  <a:lnTo>
                    <a:pt x="1294" y="549"/>
                  </a:lnTo>
                  <a:lnTo>
                    <a:pt x="1294" y="299"/>
                  </a:lnTo>
                  <a:lnTo>
                    <a:pt x="1295" y="295"/>
                  </a:lnTo>
                  <a:lnTo>
                    <a:pt x="1295" y="227"/>
                  </a:lnTo>
                  <a:lnTo>
                    <a:pt x="1295" y="223"/>
                  </a:lnTo>
                  <a:lnTo>
                    <a:pt x="1296" y="144"/>
                  </a:lnTo>
                  <a:lnTo>
                    <a:pt x="1296" y="137"/>
                  </a:lnTo>
                  <a:lnTo>
                    <a:pt x="1297" y="100"/>
                  </a:lnTo>
                  <a:lnTo>
                    <a:pt x="1297" y="103"/>
                  </a:lnTo>
                  <a:lnTo>
                    <a:pt x="1297" y="106"/>
                  </a:lnTo>
                  <a:lnTo>
                    <a:pt x="1297" y="211"/>
                  </a:lnTo>
                  <a:lnTo>
                    <a:pt x="1298" y="224"/>
                  </a:lnTo>
                  <a:lnTo>
                    <a:pt x="1298" y="348"/>
                  </a:lnTo>
                  <a:lnTo>
                    <a:pt x="1298" y="354"/>
                  </a:lnTo>
                  <a:lnTo>
                    <a:pt x="1299" y="424"/>
                  </a:lnTo>
                  <a:lnTo>
                    <a:pt x="1299" y="429"/>
                  </a:lnTo>
                  <a:lnTo>
                    <a:pt x="1299" y="446"/>
                  </a:lnTo>
                  <a:lnTo>
                    <a:pt x="1299" y="446"/>
                  </a:lnTo>
                  <a:lnTo>
                    <a:pt x="1299" y="446"/>
                  </a:lnTo>
                  <a:lnTo>
                    <a:pt x="1300" y="442"/>
                  </a:lnTo>
                  <a:lnTo>
                    <a:pt x="1300" y="447"/>
                  </a:lnTo>
                  <a:lnTo>
                    <a:pt x="1300" y="443"/>
                  </a:lnTo>
                  <a:lnTo>
                    <a:pt x="1300" y="441"/>
                  </a:lnTo>
                  <a:lnTo>
                    <a:pt x="1300" y="443"/>
                  </a:lnTo>
                  <a:lnTo>
                    <a:pt x="1301" y="437"/>
                  </a:lnTo>
                  <a:lnTo>
                    <a:pt x="1301" y="441"/>
                  </a:lnTo>
                  <a:lnTo>
                    <a:pt x="1301" y="444"/>
                  </a:lnTo>
                  <a:lnTo>
                    <a:pt x="1302" y="457"/>
                  </a:lnTo>
                  <a:lnTo>
                    <a:pt x="1302" y="459"/>
                  </a:lnTo>
                  <a:lnTo>
                    <a:pt x="1302" y="455"/>
                  </a:lnTo>
                  <a:lnTo>
                    <a:pt x="1302" y="465"/>
                  </a:lnTo>
                  <a:lnTo>
                    <a:pt x="1302" y="462"/>
                  </a:lnTo>
                  <a:lnTo>
                    <a:pt x="1303" y="463"/>
                  </a:lnTo>
                  <a:lnTo>
                    <a:pt x="1303" y="470"/>
                  </a:lnTo>
                  <a:lnTo>
                    <a:pt x="1303" y="467"/>
                  </a:lnTo>
                  <a:lnTo>
                    <a:pt x="1303" y="470"/>
                  </a:lnTo>
                  <a:lnTo>
                    <a:pt x="1303" y="466"/>
                  </a:lnTo>
                  <a:lnTo>
                    <a:pt x="1304" y="472"/>
                  </a:lnTo>
                  <a:lnTo>
                    <a:pt x="1304" y="470"/>
                  </a:lnTo>
                  <a:lnTo>
                    <a:pt x="1304" y="470"/>
                  </a:lnTo>
                  <a:lnTo>
                    <a:pt x="1304" y="468"/>
                  </a:lnTo>
                  <a:lnTo>
                    <a:pt x="1304" y="473"/>
                  </a:lnTo>
                  <a:lnTo>
                    <a:pt x="1304" y="472"/>
                  </a:lnTo>
                  <a:lnTo>
                    <a:pt x="1304" y="468"/>
                  </a:lnTo>
                  <a:lnTo>
                    <a:pt x="1305" y="474"/>
                  </a:lnTo>
                  <a:lnTo>
                    <a:pt x="1305" y="473"/>
                  </a:lnTo>
                  <a:lnTo>
                    <a:pt x="1305" y="472"/>
                  </a:lnTo>
                  <a:lnTo>
                    <a:pt x="1306" y="291"/>
                  </a:lnTo>
                  <a:lnTo>
                    <a:pt x="1306" y="392"/>
                  </a:lnTo>
                  <a:lnTo>
                    <a:pt x="1306" y="394"/>
                  </a:lnTo>
                  <a:lnTo>
                    <a:pt x="1306" y="664"/>
                  </a:lnTo>
                  <a:lnTo>
                    <a:pt x="1307" y="701"/>
                  </a:lnTo>
                  <a:lnTo>
                    <a:pt x="1307" y="955"/>
                  </a:lnTo>
                  <a:lnTo>
                    <a:pt x="1307" y="961"/>
                  </a:lnTo>
                  <a:lnTo>
                    <a:pt x="1307" y="977"/>
                  </a:lnTo>
                  <a:lnTo>
                    <a:pt x="1308" y="928"/>
                  </a:lnTo>
                  <a:lnTo>
                    <a:pt x="1308" y="906"/>
                  </a:lnTo>
                  <a:lnTo>
                    <a:pt x="1309" y="494"/>
                  </a:lnTo>
                  <a:lnTo>
                    <a:pt x="1309" y="467"/>
                  </a:lnTo>
                  <a:lnTo>
                    <a:pt x="1309" y="299"/>
                  </a:lnTo>
                  <a:lnTo>
                    <a:pt x="1310" y="293"/>
                  </a:lnTo>
                  <a:lnTo>
                    <a:pt x="1310" y="224"/>
                  </a:lnTo>
                  <a:lnTo>
                    <a:pt x="1310" y="217"/>
                  </a:lnTo>
                  <a:lnTo>
                    <a:pt x="1311" y="139"/>
                  </a:lnTo>
                  <a:lnTo>
                    <a:pt x="1311" y="134"/>
                  </a:lnTo>
                  <a:lnTo>
                    <a:pt x="1311" y="112"/>
                  </a:lnTo>
                  <a:lnTo>
                    <a:pt x="1311" y="125"/>
                  </a:lnTo>
                  <a:lnTo>
                    <a:pt x="1312" y="131"/>
                  </a:lnTo>
                  <a:lnTo>
                    <a:pt x="1312" y="239"/>
                  </a:lnTo>
                  <a:lnTo>
                    <a:pt x="1312" y="249"/>
                  </a:lnTo>
                  <a:lnTo>
                    <a:pt x="1313" y="366"/>
                  </a:lnTo>
                  <a:lnTo>
                    <a:pt x="1313" y="374"/>
                  </a:lnTo>
                  <a:lnTo>
                    <a:pt x="1313" y="437"/>
                  </a:lnTo>
                  <a:lnTo>
                    <a:pt x="1313" y="436"/>
                  </a:lnTo>
                  <a:lnTo>
                    <a:pt x="1314" y="432"/>
                  </a:lnTo>
                  <a:lnTo>
                    <a:pt x="1314" y="431"/>
                  </a:lnTo>
                  <a:lnTo>
                    <a:pt x="1314" y="441"/>
                  </a:lnTo>
                  <a:lnTo>
                    <a:pt x="1314" y="435"/>
                  </a:lnTo>
                  <a:lnTo>
                    <a:pt x="1315" y="434"/>
                  </a:lnTo>
                  <a:lnTo>
                    <a:pt x="1315" y="439"/>
                  </a:lnTo>
                  <a:lnTo>
                    <a:pt x="1315" y="437"/>
                  </a:lnTo>
                  <a:lnTo>
                    <a:pt x="1315" y="437"/>
                  </a:lnTo>
                  <a:lnTo>
                    <a:pt x="1315" y="433"/>
                  </a:lnTo>
                  <a:lnTo>
                    <a:pt x="1316" y="444"/>
                  </a:lnTo>
                  <a:lnTo>
                    <a:pt x="1316" y="443"/>
                  </a:lnTo>
                  <a:lnTo>
                    <a:pt x="1316" y="442"/>
                  </a:lnTo>
                  <a:lnTo>
                    <a:pt x="1316" y="456"/>
                  </a:lnTo>
                  <a:lnTo>
                    <a:pt x="1316" y="454"/>
                  </a:lnTo>
                  <a:lnTo>
                    <a:pt x="1317" y="456"/>
                  </a:lnTo>
                  <a:lnTo>
                    <a:pt x="1317" y="462"/>
                  </a:lnTo>
                  <a:lnTo>
                    <a:pt x="1317" y="465"/>
                  </a:lnTo>
                  <a:lnTo>
                    <a:pt x="1317" y="462"/>
                  </a:lnTo>
                  <a:lnTo>
                    <a:pt x="1318" y="467"/>
                  </a:lnTo>
                  <a:lnTo>
                    <a:pt x="1318" y="465"/>
                  </a:lnTo>
                  <a:lnTo>
                    <a:pt x="1318" y="472"/>
                  </a:lnTo>
                  <a:lnTo>
                    <a:pt x="1318" y="465"/>
                  </a:lnTo>
                  <a:lnTo>
                    <a:pt x="1318" y="467"/>
                  </a:lnTo>
                  <a:lnTo>
                    <a:pt x="1319" y="469"/>
                  </a:lnTo>
                  <a:lnTo>
                    <a:pt x="1319" y="466"/>
                  </a:lnTo>
                  <a:lnTo>
                    <a:pt x="1319" y="472"/>
                  </a:lnTo>
                  <a:lnTo>
                    <a:pt x="1319" y="472"/>
                  </a:lnTo>
                  <a:lnTo>
                    <a:pt x="1320" y="457"/>
                  </a:lnTo>
                  <a:lnTo>
                    <a:pt x="1320" y="436"/>
                  </a:lnTo>
                  <a:lnTo>
                    <a:pt x="1320" y="299"/>
                  </a:lnTo>
                  <a:lnTo>
                    <a:pt x="1320" y="446"/>
                  </a:lnTo>
                  <a:lnTo>
                    <a:pt x="1321" y="469"/>
                  </a:lnTo>
                  <a:lnTo>
                    <a:pt x="1321" y="890"/>
                  </a:lnTo>
                  <a:lnTo>
                    <a:pt x="1321" y="908"/>
                  </a:lnTo>
                  <a:lnTo>
                    <a:pt x="1322" y="980"/>
                  </a:lnTo>
                  <a:lnTo>
                    <a:pt x="1322" y="975"/>
                  </a:lnTo>
                  <a:lnTo>
                    <a:pt x="1322" y="974"/>
                  </a:lnTo>
                  <a:lnTo>
                    <a:pt x="1322" y="974"/>
                  </a:lnTo>
                  <a:lnTo>
                    <a:pt x="1323" y="681"/>
                  </a:lnTo>
                  <a:lnTo>
                    <a:pt x="1323" y="643"/>
                  </a:lnTo>
                  <a:lnTo>
                    <a:pt x="1323" y="311"/>
                  </a:lnTo>
                  <a:lnTo>
                    <a:pt x="1324" y="303"/>
                  </a:lnTo>
                  <a:lnTo>
                    <a:pt x="1324" y="228"/>
                  </a:lnTo>
                  <a:lnTo>
                    <a:pt x="1324" y="223"/>
                  </a:lnTo>
                  <a:lnTo>
                    <a:pt x="1325" y="146"/>
                  </a:lnTo>
                  <a:lnTo>
                    <a:pt x="1325" y="144"/>
                  </a:lnTo>
                  <a:lnTo>
                    <a:pt x="1325" y="90"/>
                  </a:lnTo>
                  <a:lnTo>
                    <a:pt x="1325" y="90"/>
                  </a:lnTo>
                  <a:lnTo>
                    <a:pt x="1326" y="176"/>
                  </a:lnTo>
                  <a:lnTo>
                    <a:pt x="1326" y="186"/>
                  </a:lnTo>
                  <a:lnTo>
                    <a:pt x="1327" y="331"/>
                  </a:lnTo>
                  <a:lnTo>
                    <a:pt x="1327" y="342"/>
                  </a:lnTo>
                  <a:lnTo>
                    <a:pt x="1328" y="419"/>
                  </a:lnTo>
                  <a:lnTo>
                    <a:pt x="1328" y="417"/>
                  </a:lnTo>
                  <a:lnTo>
                    <a:pt x="1328" y="418"/>
                  </a:lnTo>
                  <a:lnTo>
                    <a:pt x="1328" y="438"/>
                  </a:lnTo>
                  <a:lnTo>
                    <a:pt x="1328" y="434"/>
                  </a:lnTo>
                  <a:lnTo>
                    <a:pt x="1329" y="437"/>
                  </a:lnTo>
                  <a:lnTo>
                    <a:pt x="1329" y="439"/>
                  </a:lnTo>
                  <a:lnTo>
                    <a:pt x="1329" y="433"/>
                  </a:lnTo>
                  <a:lnTo>
                    <a:pt x="1329" y="437"/>
                  </a:lnTo>
                  <a:lnTo>
                    <a:pt x="1329" y="433"/>
                  </a:lnTo>
                  <a:lnTo>
                    <a:pt x="1329" y="431"/>
                  </a:lnTo>
                  <a:lnTo>
                    <a:pt x="1330" y="437"/>
                  </a:lnTo>
                  <a:lnTo>
                    <a:pt x="1330" y="435"/>
                  </a:lnTo>
                  <a:lnTo>
                    <a:pt x="1330" y="451"/>
                  </a:lnTo>
                  <a:lnTo>
                    <a:pt x="1331" y="452"/>
                  </a:lnTo>
                  <a:lnTo>
                    <a:pt x="1331" y="451"/>
                  </a:lnTo>
                  <a:lnTo>
                    <a:pt x="1331" y="462"/>
                  </a:lnTo>
                  <a:lnTo>
                    <a:pt x="1331" y="462"/>
                  </a:lnTo>
                  <a:lnTo>
                    <a:pt x="1331" y="462"/>
                  </a:lnTo>
                  <a:lnTo>
                    <a:pt x="1331" y="460"/>
                  </a:lnTo>
                  <a:lnTo>
                    <a:pt x="1332" y="467"/>
                  </a:lnTo>
                  <a:lnTo>
                    <a:pt x="1332" y="465"/>
                  </a:lnTo>
                  <a:lnTo>
                    <a:pt x="1332" y="467"/>
                  </a:lnTo>
                  <a:lnTo>
                    <a:pt x="1332" y="470"/>
                  </a:lnTo>
                  <a:lnTo>
                    <a:pt x="1332" y="466"/>
                  </a:lnTo>
                  <a:lnTo>
                    <a:pt x="1332" y="468"/>
                  </a:lnTo>
                  <a:lnTo>
                    <a:pt x="1333" y="472"/>
                  </a:lnTo>
                  <a:lnTo>
                    <a:pt x="1333" y="466"/>
                  </a:lnTo>
                  <a:lnTo>
                    <a:pt x="1333" y="472"/>
                  </a:lnTo>
                  <a:lnTo>
                    <a:pt x="1333" y="472"/>
                  </a:lnTo>
                  <a:lnTo>
                    <a:pt x="1333" y="470"/>
                  </a:lnTo>
                  <a:lnTo>
                    <a:pt x="1334" y="473"/>
                  </a:lnTo>
                  <a:lnTo>
                    <a:pt x="1334" y="466"/>
                  </a:lnTo>
                  <a:lnTo>
                    <a:pt x="1334" y="470"/>
                  </a:lnTo>
                  <a:lnTo>
                    <a:pt x="1334" y="472"/>
                  </a:lnTo>
                  <a:lnTo>
                    <a:pt x="1335" y="299"/>
                  </a:lnTo>
                  <a:lnTo>
                    <a:pt x="1335" y="387"/>
                  </a:lnTo>
                  <a:lnTo>
                    <a:pt x="1335" y="402"/>
                  </a:lnTo>
                  <a:lnTo>
                    <a:pt x="1335" y="706"/>
                  </a:lnTo>
                  <a:lnTo>
                    <a:pt x="1336" y="731"/>
                  </a:lnTo>
                  <a:lnTo>
                    <a:pt x="1336" y="967"/>
                  </a:lnTo>
                  <a:lnTo>
                    <a:pt x="1336" y="969"/>
                  </a:lnTo>
                  <a:lnTo>
                    <a:pt x="1336" y="976"/>
                  </a:lnTo>
                  <a:lnTo>
                    <a:pt x="1337" y="921"/>
                  </a:lnTo>
                  <a:lnTo>
                    <a:pt x="1337" y="895"/>
                  </a:lnTo>
                  <a:lnTo>
                    <a:pt x="1337" y="427"/>
                  </a:lnTo>
                  <a:lnTo>
                    <a:pt x="1338" y="398"/>
                  </a:lnTo>
                  <a:lnTo>
                    <a:pt x="1338" y="269"/>
                  </a:lnTo>
                  <a:lnTo>
                    <a:pt x="1338" y="266"/>
                  </a:lnTo>
                  <a:lnTo>
                    <a:pt x="1339" y="199"/>
                  </a:lnTo>
                  <a:lnTo>
                    <a:pt x="1339" y="191"/>
                  </a:lnTo>
                  <a:lnTo>
                    <a:pt x="1339" y="122"/>
                  </a:lnTo>
                  <a:lnTo>
                    <a:pt x="1340" y="116"/>
                  </a:lnTo>
                  <a:lnTo>
                    <a:pt x="1340" y="102"/>
                  </a:lnTo>
                  <a:lnTo>
                    <a:pt x="1340" y="113"/>
                  </a:lnTo>
                  <a:lnTo>
                    <a:pt x="1341" y="119"/>
                  </a:lnTo>
                  <a:lnTo>
                    <a:pt x="1341" y="222"/>
                  </a:lnTo>
                  <a:lnTo>
                    <a:pt x="1341" y="234"/>
                  </a:lnTo>
                  <a:lnTo>
                    <a:pt x="1342" y="366"/>
                  </a:lnTo>
                  <a:lnTo>
                    <a:pt x="1342" y="376"/>
                  </a:lnTo>
                  <a:lnTo>
                    <a:pt x="1342" y="427"/>
                  </a:lnTo>
                  <a:lnTo>
                    <a:pt x="1342" y="431"/>
                  </a:lnTo>
                  <a:lnTo>
                    <a:pt x="1343" y="442"/>
                  </a:lnTo>
                  <a:lnTo>
                    <a:pt x="1343" y="442"/>
                  </a:lnTo>
                  <a:lnTo>
                    <a:pt x="1343" y="439"/>
                  </a:lnTo>
                  <a:lnTo>
                    <a:pt x="1343" y="444"/>
                  </a:lnTo>
                  <a:lnTo>
                    <a:pt x="1344" y="437"/>
                  </a:lnTo>
                  <a:lnTo>
                    <a:pt x="1344" y="437"/>
                  </a:lnTo>
                  <a:lnTo>
                    <a:pt x="1344" y="439"/>
                  </a:lnTo>
                  <a:lnTo>
                    <a:pt x="1344" y="436"/>
                  </a:lnTo>
                  <a:lnTo>
                    <a:pt x="1344" y="437"/>
                  </a:lnTo>
                  <a:lnTo>
                    <a:pt x="1345" y="439"/>
                  </a:lnTo>
                  <a:lnTo>
                    <a:pt x="1345" y="438"/>
                  </a:lnTo>
                  <a:lnTo>
                    <a:pt x="1345" y="449"/>
                  </a:lnTo>
                  <a:lnTo>
                    <a:pt x="1345" y="447"/>
                  </a:lnTo>
                  <a:lnTo>
                    <a:pt x="1345" y="448"/>
                  </a:lnTo>
                  <a:lnTo>
                    <a:pt x="1346" y="460"/>
                  </a:lnTo>
                  <a:lnTo>
                    <a:pt x="1346" y="463"/>
                  </a:lnTo>
                  <a:lnTo>
                    <a:pt x="1346" y="462"/>
                  </a:lnTo>
                  <a:lnTo>
                    <a:pt x="1346" y="470"/>
                  </a:lnTo>
                  <a:lnTo>
                    <a:pt x="1346" y="470"/>
                  </a:lnTo>
                  <a:lnTo>
                    <a:pt x="1347" y="467"/>
                  </a:lnTo>
                  <a:lnTo>
                    <a:pt x="1347" y="474"/>
                  </a:lnTo>
                  <a:lnTo>
                    <a:pt x="1347" y="470"/>
                  </a:lnTo>
                  <a:lnTo>
                    <a:pt x="1347" y="470"/>
                  </a:lnTo>
                  <a:lnTo>
                    <a:pt x="1348" y="476"/>
                  </a:lnTo>
                  <a:lnTo>
                    <a:pt x="1348" y="473"/>
                  </a:lnTo>
                  <a:lnTo>
                    <a:pt x="1348" y="474"/>
                  </a:lnTo>
                  <a:lnTo>
                    <a:pt x="1348" y="472"/>
                  </a:lnTo>
                  <a:lnTo>
                    <a:pt x="1348" y="476"/>
                  </a:lnTo>
                  <a:lnTo>
                    <a:pt x="1349" y="475"/>
                  </a:lnTo>
                  <a:lnTo>
                    <a:pt x="1349" y="474"/>
                  </a:lnTo>
                  <a:lnTo>
                    <a:pt x="1349" y="476"/>
                  </a:lnTo>
                  <a:lnTo>
                    <a:pt x="1349" y="470"/>
                  </a:lnTo>
                  <a:lnTo>
                    <a:pt x="1350" y="472"/>
                  </a:lnTo>
                  <a:lnTo>
                    <a:pt x="1350" y="475"/>
                  </a:lnTo>
                  <a:lnTo>
                    <a:pt x="1350" y="289"/>
                  </a:lnTo>
                  <a:lnTo>
                    <a:pt x="1350" y="375"/>
                  </a:lnTo>
                  <a:lnTo>
                    <a:pt x="1350" y="393"/>
                  </a:lnTo>
                  <a:lnTo>
                    <a:pt x="1351" y="642"/>
                  </a:lnTo>
                  <a:lnTo>
                    <a:pt x="1351" y="661"/>
                  </a:lnTo>
                  <a:lnTo>
                    <a:pt x="1351" y="939"/>
                  </a:lnTo>
                  <a:lnTo>
                    <a:pt x="1351" y="946"/>
                  </a:lnTo>
                  <a:lnTo>
                    <a:pt x="1352" y="970"/>
                  </a:lnTo>
                  <a:lnTo>
                    <a:pt x="1352" y="906"/>
                  </a:lnTo>
                  <a:lnTo>
                    <a:pt x="1352" y="878"/>
                  </a:lnTo>
                  <a:lnTo>
                    <a:pt x="1353" y="413"/>
                  </a:lnTo>
                  <a:lnTo>
                    <a:pt x="1353" y="401"/>
                  </a:lnTo>
                  <a:lnTo>
                    <a:pt x="1354" y="329"/>
                  </a:lnTo>
                  <a:lnTo>
                    <a:pt x="1354" y="327"/>
                  </a:lnTo>
                  <a:lnTo>
                    <a:pt x="1354" y="328"/>
                  </a:lnTo>
                  <a:lnTo>
                    <a:pt x="1354" y="288"/>
                  </a:lnTo>
                  <a:lnTo>
                    <a:pt x="1355" y="283"/>
                  </a:lnTo>
                  <a:lnTo>
                    <a:pt x="1355" y="225"/>
                  </a:lnTo>
                  <a:lnTo>
                    <a:pt x="1355" y="219"/>
                  </a:lnTo>
                  <a:lnTo>
                    <a:pt x="1356" y="177"/>
                  </a:lnTo>
                  <a:lnTo>
                    <a:pt x="1356" y="177"/>
                  </a:lnTo>
                  <a:lnTo>
                    <a:pt x="1356" y="177"/>
                  </a:lnTo>
                  <a:lnTo>
                    <a:pt x="1356" y="175"/>
                  </a:lnTo>
                  <a:lnTo>
                    <a:pt x="1356" y="215"/>
                  </a:lnTo>
                  <a:lnTo>
                    <a:pt x="1357" y="221"/>
                  </a:lnTo>
                  <a:lnTo>
                    <a:pt x="1357" y="346"/>
                  </a:lnTo>
                  <a:lnTo>
                    <a:pt x="1357" y="355"/>
                  </a:lnTo>
                  <a:lnTo>
                    <a:pt x="1358" y="420"/>
                  </a:lnTo>
                  <a:lnTo>
                    <a:pt x="1358" y="424"/>
                  </a:lnTo>
                  <a:lnTo>
                    <a:pt x="1358" y="424"/>
                  </a:lnTo>
                  <a:lnTo>
                    <a:pt x="1358" y="434"/>
                  </a:lnTo>
                  <a:lnTo>
                    <a:pt x="1359" y="431"/>
                  </a:lnTo>
                  <a:lnTo>
                    <a:pt x="1359" y="429"/>
                  </a:lnTo>
                  <a:lnTo>
                    <a:pt x="1359" y="437"/>
                  </a:lnTo>
                  <a:lnTo>
                    <a:pt x="1359" y="433"/>
                  </a:lnTo>
                  <a:lnTo>
                    <a:pt x="1359" y="433"/>
                  </a:lnTo>
                  <a:lnTo>
                    <a:pt x="1360" y="441"/>
                  </a:lnTo>
                  <a:lnTo>
                    <a:pt x="1360" y="440"/>
                  </a:lnTo>
                  <a:lnTo>
                    <a:pt x="1360" y="440"/>
                  </a:lnTo>
                  <a:lnTo>
                    <a:pt x="1360" y="439"/>
                  </a:lnTo>
                  <a:lnTo>
                    <a:pt x="1361" y="451"/>
                  </a:lnTo>
                  <a:lnTo>
                    <a:pt x="1361" y="450"/>
                  </a:lnTo>
                  <a:lnTo>
                    <a:pt x="1361" y="449"/>
                  </a:lnTo>
                  <a:lnTo>
                    <a:pt x="1361" y="460"/>
                  </a:lnTo>
                  <a:lnTo>
                    <a:pt x="1361" y="459"/>
                  </a:lnTo>
                  <a:lnTo>
                    <a:pt x="1362" y="460"/>
                  </a:lnTo>
                  <a:lnTo>
                    <a:pt x="1362" y="468"/>
                  </a:lnTo>
                  <a:lnTo>
                    <a:pt x="1362" y="467"/>
                  </a:lnTo>
                  <a:lnTo>
                    <a:pt x="1362" y="465"/>
                  </a:lnTo>
                  <a:lnTo>
                    <a:pt x="1362" y="470"/>
                  </a:lnTo>
                  <a:lnTo>
                    <a:pt x="1363" y="469"/>
                  </a:lnTo>
                  <a:lnTo>
                    <a:pt x="1363" y="466"/>
                  </a:lnTo>
                  <a:lnTo>
                    <a:pt x="1363" y="472"/>
                  </a:lnTo>
                  <a:lnTo>
                    <a:pt x="1363" y="468"/>
                  </a:lnTo>
                  <a:lnTo>
                    <a:pt x="1364" y="469"/>
                  </a:lnTo>
                  <a:lnTo>
                    <a:pt x="1364" y="467"/>
                  </a:lnTo>
                  <a:lnTo>
                    <a:pt x="1364" y="472"/>
                  </a:lnTo>
                  <a:lnTo>
                    <a:pt x="1364" y="470"/>
                  </a:lnTo>
                  <a:lnTo>
                    <a:pt x="1364" y="470"/>
                  </a:lnTo>
                  <a:lnTo>
                    <a:pt x="1364" y="467"/>
                  </a:lnTo>
                  <a:lnTo>
                    <a:pt x="1364" y="473"/>
                  </a:lnTo>
                  <a:lnTo>
                    <a:pt x="1365" y="468"/>
                  </a:lnTo>
                  <a:lnTo>
                    <a:pt x="1365" y="470"/>
                  </a:lnTo>
                  <a:lnTo>
                    <a:pt x="1365" y="472"/>
                  </a:lnTo>
                  <a:lnTo>
                    <a:pt x="1365" y="292"/>
                  </a:lnTo>
                  <a:lnTo>
                    <a:pt x="1365" y="381"/>
                  </a:lnTo>
                  <a:lnTo>
                    <a:pt x="1366" y="394"/>
                  </a:lnTo>
                  <a:lnTo>
                    <a:pt x="1366" y="624"/>
                  </a:lnTo>
                  <a:lnTo>
                    <a:pt x="1367" y="661"/>
                  </a:lnTo>
                  <a:lnTo>
                    <a:pt x="1367" y="890"/>
                  </a:lnTo>
                  <a:lnTo>
                    <a:pt x="1367" y="883"/>
                  </a:lnTo>
                  <a:lnTo>
                    <a:pt x="1367" y="878"/>
                  </a:lnTo>
                  <a:lnTo>
                    <a:pt x="1367" y="895"/>
                  </a:lnTo>
                  <a:lnTo>
                    <a:pt x="1368" y="651"/>
                  </a:lnTo>
                  <a:lnTo>
                    <a:pt x="1368" y="602"/>
                  </a:lnTo>
                  <a:lnTo>
                    <a:pt x="1368" y="416"/>
                  </a:lnTo>
                  <a:lnTo>
                    <a:pt x="1368" y="410"/>
                  </a:lnTo>
                  <a:lnTo>
                    <a:pt x="1369" y="371"/>
                  </a:lnTo>
                  <a:lnTo>
                    <a:pt x="1369" y="369"/>
                  </a:lnTo>
                  <a:lnTo>
                    <a:pt x="1370" y="329"/>
                  </a:lnTo>
                  <a:lnTo>
                    <a:pt x="1370" y="323"/>
                  </a:lnTo>
                  <a:lnTo>
                    <a:pt x="1370" y="272"/>
                  </a:lnTo>
                  <a:lnTo>
                    <a:pt x="1371" y="269"/>
                  </a:lnTo>
                  <a:lnTo>
                    <a:pt x="1371" y="256"/>
                  </a:lnTo>
                  <a:lnTo>
                    <a:pt x="1371" y="261"/>
                  </a:lnTo>
                  <a:lnTo>
                    <a:pt x="1371" y="264"/>
                  </a:lnTo>
                  <a:lnTo>
                    <a:pt x="1372" y="356"/>
                  </a:lnTo>
                  <a:lnTo>
                    <a:pt x="1372" y="363"/>
                  </a:lnTo>
                  <a:lnTo>
                    <a:pt x="1372" y="416"/>
                  </a:lnTo>
                  <a:lnTo>
                    <a:pt x="1372" y="416"/>
                  </a:lnTo>
                  <a:lnTo>
                    <a:pt x="1372" y="418"/>
                  </a:lnTo>
                  <a:lnTo>
                    <a:pt x="1373" y="431"/>
                  </a:lnTo>
                  <a:lnTo>
                    <a:pt x="1373" y="429"/>
                  </a:lnTo>
                  <a:lnTo>
                    <a:pt x="1374" y="432"/>
                  </a:lnTo>
                  <a:lnTo>
                    <a:pt x="1374" y="428"/>
                  </a:lnTo>
                  <a:lnTo>
                    <a:pt x="1374" y="436"/>
                  </a:lnTo>
                  <a:lnTo>
                    <a:pt x="1374" y="431"/>
                  </a:lnTo>
                  <a:lnTo>
                    <a:pt x="1375" y="441"/>
                  </a:lnTo>
                  <a:lnTo>
                    <a:pt x="1375" y="439"/>
                  </a:lnTo>
                  <a:lnTo>
                    <a:pt x="1375" y="441"/>
                  </a:lnTo>
                  <a:lnTo>
                    <a:pt x="1375" y="451"/>
                  </a:lnTo>
                  <a:lnTo>
                    <a:pt x="1376" y="453"/>
                  </a:lnTo>
                  <a:lnTo>
                    <a:pt x="1376" y="452"/>
                  </a:lnTo>
                  <a:lnTo>
                    <a:pt x="1376" y="459"/>
                  </a:lnTo>
                  <a:lnTo>
                    <a:pt x="1376" y="459"/>
                  </a:lnTo>
                  <a:lnTo>
                    <a:pt x="1376" y="459"/>
                  </a:lnTo>
                  <a:lnTo>
                    <a:pt x="1376" y="456"/>
                  </a:lnTo>
                  <a:lnTo>
                    <a:pt x="1376" y="463"/>
                  </a:lnTo>
                  <a:lnTo>
                    <a:pt x="1377" y="459"/>
                  </a:lnTo>
                  <a:lnTo>
                    <a:pt x="1377" y="460"/>
                  </a:lnTo>
                  <a:lnTo>
                    <a:pt x="1377" y="466"/>
                  </a:lnTo>
                  <a:lnTo>
                    <a:pt x="1377" y="466"/>
                  </a:lnTo>
                  <a:lnTo>
                    <a:pt x="1378" y="465"/>
                  </a:lnTo>
                  <a:lnTo>
                    <a:pt x="1378" y="463"/>
                  </a:lnTo>
                  <a:lnTo>
                    <a:pt x="1378" y="468"/>
                  </a:lnTo>
                  <a:lnTo>
                    <a:pt x="1378" y="463"/>
                  </a:lnTo>
                  <a:lnTo>
                    <a:pt x="1378" y="463"/>
                  </a:lnTo>
                  <a:lnTo>
                    <a:pt x="1378" y="467"/>
                  </a:lnTo>
                  <a:lnTo>
                    <a:pt x="1379" y="463"/>
                  </a:lnTo>
                  <a:lnTo>
                    <a:pt x="1379" y="465"/>
                  </a:lnTo>
                  <a:lnTo>
                    <a:pt x="1380" y="463"/>
                  </a:lnTo>
                  <a:lnTo>
                    <a:pt x="1380" y="468"/>
                  </a:lnTo>
                  <a:lnTo>
                    <a:pt x="1380" y="465"/>
                  </a:lnTo>
                  <a:lnTo>
                    <a:pt x="1380" y="466"/>
                  </a:lnTo>
                  <a:lnTo>
                    <a:pt x="1380" y="295"/>
                  </a:lnTo>
                  <a:lnTo>
                    <a:pt x="1380" y="308"/>
                  </a:lnTo>
                  <a:lnTo>
                    <a:pt x="1381" y="356"/>
                  </a:lnTo>
                  <a:lnTo>
                    <a:pt x="1381" y="633"/>
                  </a:lnTo>
                  <a:lnTo>
                    <a:pt x="1381" y="659"/>
                  </a:lnTo>
                  <a:lnTo>
                    <a:pt x="1382" y="851"/>
                  </a:lnTo>
                  <a:lnTo>
                    <a:pt x="1382" y="862"/>
                  </a:lnTo>
                  <a:lnTo>
                    <a:pt x="1382" y="894"/>
                  </a:lnTo>
                  <a:lnTo>
                    <a:pt x="1382" y="514"/>
                  </a:lnTo>
                  <a:lnTo>
                    <a:pt x="1383" y="491"/>
                  </a:lnTo>
                  <a:lnTo>
                    <a:pt x="1383" y="398"/>
                  </a:lnTo>
                  <a:lnTo>
                    <a:pt x="1383" y="398"/>
                  </a:lnTo>
                  <a:lnTo>
                    <a:pt x="1384" y="360"/>
                  </a:lnTo>
                  <a:lnTo>
                    <a:pt x="1384" y="355"/>
                  </a:lnTo>
                  <a:lnTo>
                    <a:pt x="1384" y="312"/>
                  </a:lnTo>
                  <a:lnTo>
                    <a:pt x="1385" y="309"/>
                  </a:lnTo>
                  <a:lnTo>
                    <a:pt x="1385" y="257"/>
                  </a:lnTo>
                  <a:lnTo>
                    <a:pt x="1385" y="258"/>
                  </a:lnTo>
                  <a:lnTo>
                    <a:pt x="1385" y="258"/>
                  </a:lnTo>
                  <a:lnTo>
                    <a:pt x="1385" y="254"/>
                  </a:lnTo>
                  <a:lnTo>
                    <a:pt x="1386" y="305"/>
                  </a:lnTo>
                  <a:lnTo>
                    <a:pt x="1386" y="310"/>
                  </a:lnTo>
                  <a:lnTo>
                    <a:pt x="1387" y="387"/>
                  </a:lnTo>
                  <a:lnTo>
                    <a:pt x="1387" y="393"/>
                  </a:lnTo>
                  <a:lnTo>
                    <a:pt x="1387" y="426"/>
                  </a:lnTo>
                  <a:lnTo>
                    <a:pt x="1388" y="424"/>
                  </a:lnTo>
                  <a:lnTo>
                    <a:pt x="1388" y="420"/>
                  </a:lnTo>
                  <a:lnTo>
                    <a:pt x="1388" y="431"/>
                  </a:lnTo>
                  <a:lnTo>
                    <a:pt x="1388" y="428"/>
                  </a:lnTo>
                  <a:lnTo>
                    <a:pt x="1388" y="429"/>
                  </a:lnTo>
                  <a:lnTo>
                    <a:pt x="1389" y="428"/>
                  </a:lnTo>
                  <a:lnTo>
                    <a:pt x="1389" y="433"/>
                  </a:lnTo>
                  <a:lnTo>
                    <a:pt x="1389" y="432"/>
                  </a:lnTo>
                  <a:lnTo>
                    <a:pt x="1389" y="437"/>
                  </a:lnTo>
                  <a:lnTo>
                    <a:pt x="1389" y="434"/>
                  </a:lnTo>
                  <a:lnTo>
                    <a:pt x="1389" y="443"/>
                  </a:lnTo>
                  <a:lnTo>
                    <a:pt x="1389" y="443"/>
                  </a:lnTo>
                  <a:lnTo>
                    <a:pt x="1389" y="443"/>
                  </a:lnTo>
                  <a:lnTo>
                    <a:pt x="1390" y="451"/>
                  </a:lnTo>
                  <a:lnTo>
                    <a:pt x="1390" y="451"/>
                  </a:lnTo>
                  <a:lnTo>
                    <a:pt x="1390" y="452"/>
                  </a:lnTo>
                  <a:lnTo>
                    <a:pt x="1390" y="451"/>
                  </a:lnTo>
                  <a:lnTo>
                    <a:pt x="1391" y="459"/>
                  </a:lnTo>
                  <a:lnTo>
                    <a:pt x="1391" y="459"/>
                  </a:lnTo>
                  <a:lnTo>
                    <a:pt x="1391" y="457"/>
                  </a:lnTo>
                  <a:lnTo>
                    <a:pt x="1391" y="461"/>
                  </a:lnTo>
                  <a:lnTo>
                    <a:pt x="1391" y="461"/>
                  </a:lnTo>
                  <a:lnTo>
                    <a:pt x="1392" y="460"/>
                  </a:lnTo>
                  <a:lnTo>
                    <a:pt x="1392" y="465"/>
                  </a:lnTo>
                  <a:lnTo>
                    <a:pt x="1392" y="459"/>
                  </a:lnTo>
                  <a:lnTo>
                    <a:pt x="1392" y="459"/>
                  </a:lnTo>
                  <a:lnTo>
                    <a:pt x="1393" y="459"/>
                  </a:lnTo>
                  <a:lnTo>
                    <a:pt x="1393" y="463"/>
                  </a:lnTo>
                  <a:lnTo>
                    <a:pt x="1393" y="463"/>
                  </a:lnTo>
                  <a:lnTo>
                    <a:pt x="1393" y="463"/>
                  </a:lnTo>
                  <a:lnTo>
                    <a:pt x="1393" y="460"/>
                  </a:lnTo>
                  <a:lnTo>
                    <a:pt x="1394" y="463"/>
                  </a:lnTo>
                  <a:lnTo>
                    <a:pt x="1394" y="462"/>
                  </a:lnTo>
                  <a:lnTo>
                    <a:pt x="1394" y="465"/>
                  </a:lnTo>
                  <a:lnTo>
                    <a:pt x="1394" y="459"/>
                  </a:lnTo>
                  <a:lnTo>
                    <a:pt x="1394" y="459"/>
                  </a:lnTo>
                  <a:lnTo>
                    <a:pt x="1394" y="457"/>
                  </a:lnTo>
                  <a:lnTo>
                    <a:pt x="1395" y="460"/>
                  </a:lnTo>
                  <a:lnTo>
                    <a:pt x="1395" y="293"/>
                  </a:lnTo>
                  <a:lnTo>
                    <a:pt x="1395" y="405"/>
                  </a:lnTo>
                  <a:lnTo>
                    <a:pt x="1395" y="417"/>
                  </a:lnTo>
                  <a:lnTo>
                    <a:pt x="1395" y="509"/>
                  </a:lnTo>
                  <a:lnTo>
                    <a:pt x="1396" y="501"/>
                  </a:lnTo>
                  <a:lnTo>
                    <a:pt x="1396" y="556"/>
                  </a:lnTo>
                  <a:lnTo>
                    <a:pt x="1396" y="787"/>
                  </a:lnTo>
                  <a:lnTo>
                    <a:pt x="1396" y="543"/>
                  </a:lnTo>
                  <a:lnTo>
                    <a:pt x="1397" y="530"/>
                  </a:lnTo>
                  <a:lnTo>
                    <a:pt x="1397" y="463"/>
                  </a:lnTo>
                  <a:lnTo>
                    <a:pt x="1397" y="465"/>
                  </a:lnTo>
                  <a:lnTo>
                    <a:pt x="1397" y="462"/>
                  </a:lnTo>
                  <a:lnTo>
                    <a:pt x="1398" y="450"/>
                  </a:lnTo>
                  <a:lnTo>
                    <a:pt x="1398" y="450"/>
                  </a:lnTo>
                  <a:lnTo>
                    <a:pt x="1398" y="452"/>
                  </a:lnTo>
                  <a:lnTo>
                    <a:pt x="1398" y="437"/>
                  </a:lnTo>
                  <a:lnTo>
                    <a:pt x="1398" y="437"/>
                  </a:lnTo>
                  <a:lnTo>
                    <a:pt x="1399" y="416"/>
                  </a:lnTo>
                  <a:lnTo>
                    <a:pt x="1400" y="414"/>
                  </a:lnTo>
                  <a:lnTo>
                    <a:pt x="1400" y="411"/>
                  </a:lnTo>
                  <a:lnTo>
                    <a:pt x="1400" y="421"/>
                  </a:lnTo>
                  <a:lnTo>
                    <a:pt x="1400" y="420"/>
                  </a:lnTo>
                  <a:lnTo>
                    <a:pt x="1400" y="422"/>
                  </a:lnTo>
                  <a:lnTo>
                    <a:pt x="1401" y="431"/>
                  </a:lnTo>
                  <a:lnTo>
                    <a:pt x="1401" y="425"/>
                  </a:lnTo>
                  <a:lnTo>
                    <a:pt x="1401" y="427"/>
                  </a:lnTo>
                  <a:lnTo>
                    <a:pt x="1401" y="425"/>
                  </a:lnTo>
                  <a:lnTo>
                    <a:pt x="1401" y="431"/>
                  </a:lnTo>
                  <a:lnTo>
                    <a:pt x="1401" y="427"/>
                  </a:lnTo>
                  <a:lnTo>
                    <a:pt x="1402" y="428"/>
                  </a:lnTo>
                  <a:lnTo>
                    <a:pt x="1402" y="430"/>
                  </a:lnTo>
                  <a:lnTo>
                    <a:pt x="1402" y="425"/>
                  </a:lnTo>
                  <a:lnTo>
                    <a:pt x="1402" y="429"/>
                  </a:lnTo>
                  <a:lnTo>
                    <a:pt x="1402" y="431"/>
                  </a:lnTo>
                  <a:lnTo>
                    <a:pt x="1402" y="429"/>
                  </a:lnTo>
                  <a:lnTo>
                    <a:pt x="1403" y="438"/>
                  </a:lnTo>
                  <a:lnTo>
                    <a:pt x="1403" y="440"/>
                  </a:lnTo>
                  <a:lnTo>
                    <a:pt x="1403" y="437"/>
                  </a:lnTo>
                  <a:lnTo>
                    <a:pt x="1403" y="448"/>
                  </a:lnTo>
                  <a:lnTo>
                    <a:pt x="1403" y="446"/>
                  </a:lnTo>
                  <a:lnTo>
                    <a:pt x="1404" y="446"/>
                  </a:lnTo>
                  <a:lnTo>
                    <a:pt x="1404" y="450"/>
                  </a:lnTo>
                  <a:lnTo>
                    <a:pt x="1404" y="450"/>
                  </a:lnTo>
                  <a:lnTo>
                    <a:pt x="1404" y="453"/>
                  </a:lnTo>
                  <a:lnTo>
                    <a:pt x="1404" y="450"/>
                  </a:lnTo>
                  <a:lnTo>
                    <a:pt x="1405" y="455"/>
                  </a:lnTo>
                  <a:lnTo>
                    <a:pt x="1405" y="453"/>
                  </a:lnTo>
                  <a:lnTo>
                    <a:pt x="1405" y="450"/>
                  </a:lnTo>
                  <a:lnTo>
                    <a:pt x="1406" y="456"/>
                  </a:lnTo>
                  <a:lnTo>
                    <a:pt x="1406" y="452"/>
                  </a:lnTo>
                  <a:lnTo>
                    <a:pt x="1406" y="452"/>
                  </a:lnTo>
                  <a:lnTo>
                    <a:pt x="1406" y="457"/>
                  </a:lnTo>
                  <a:lnTo>
                    <a:pt x="1406" y="450"/>
                  </a:lnTo>
                  <a:lnTo>
                    <a:pt x="1406" y="453"/>
                  </a:lnTo>
                  <a:lnTo>
                    <a:pt x="1407" y="454"/>
                  </a:lnTo>
                  <a:lnTo>
                    <a:pt x="1407" y="451"/>
                  </a:lnTo>
                  <a:lnTo>
                    <a:pt x="1407" y="456"/>
                  </a:lnTo>
                  <a:lnTo>
                    <a:pt x="1407" y="455"/>
                  </a:lnTo>
                  <a:lnTo>
                    <a:pt x="1407" y="455"/>
                  </a:lnTo>
                  <a:lnTo>
                    <a:pt x="1407" y="452"/>
                  </a:lnTo>
                  <a:lnTo>
                    <a:pt x="1407" y="457"/>
                  </a:lnTo>
                  <a:lnTo>
                    <a:pt x="1408" y="453"/>
                  </a:lnTo>
                  <a:lnTo>
                    <a:pt x="1408" y="452"/>
                  </a:lnTo>
                  <a:lnTo>
                    <a:pt x="1408" y="450"/>
                  </a:lnTo>
                  <a:lnTo>
                    <a:pt x="1408" y="456"/>
                  </a:lnTo>
                  <a:lnTo>
                    <a:pt x="1408" y="452"/>
                  </a:lnTo>
                  <a:lnTo>
                    <a:pt x="1409" y="454"/>
                  </a:lnTo>
                  <a:lnTo>
                    <a:pt x="1409" y="270"/>
                  </a:lnTo>
                  <a:lnTo>
                    <a:pt x="1409" y="299"/>
                  </a:lnTo>
                  <a:lnTo>
                    <a:pt x="1409" y="298"/>
                  </a:lnTo>
                  <a:lnTo>
                    <a:pt x="1409" y="136"/>
                  </a:lnTo>
                  <a:lnTo>
                    <a:pt x="1410" y="634"/>
                  </a:lnTo>
                  <a:lnTo>
                    <a:pt x="1410" y="676"/>
                  </a:lnTo>
                  <a:lnTo>
                    <a:pt x="1410" y="699"/>
                  </a:lnTo>
                  <a:lnTo>
                    <a:pt x="1410" y="486"/>
                  </a:lnTo>
                  <a:lnTo>
                    <a:pt x="1411" y="484"/>
                  </a:lnTo>
                  <a:lnTo>
                    <a:pt x="1411" y="480"/>
                  </a:lnTo>
                  <a:lnTo>
                    <a:pt x="1411" y="487"/>
                  </a:lnTo>
                  <a:lnTo>
                    <a:pt x="1411" y="484"/>
                  </a:lnTo>
                  <a:lnTo>
                    <a:pt x="1411" y="484"/>
                  </a:lnTo>
                  <a:lnTo>
                    <a:pt x="1412" y="494"/>
                  </a:lnTo>
                  <a:lnTo>
                    <a:pt x="1412" y="491"/>
                  </a:lnTo>
                  <a:lnTo>
                    <a:pt x="1412" y="495"/>
                  </a:lnTo>
                  <a:lnTo>
                    <a:pt x="1412" y="492"/>
                  </a:lnTo>
                  <a:lnTo>
                    <a:pt x="1413" y="499"/>
                  </a:lnTo>
                  <a:lnTo>
                    <a:pt x="1413" y="498"/>
                  </a:lnTo>
                  <a:lnTo>
                    <a:pt x="1413" y="499"/>
                  </a:lnTo>
                  <a:lnTo>
                    <a:pt x="1413" y="494"/>
                  </a:lnTo>
                  <a:lnTo>
                    <a:pt x="1414" y="491"/>
                  </a:lnTo>
                  <a:lnTo>
                    <a:pt x="1414" y="494"/>
                  </a:lnTo>
                  <a:lnTo>
                    <a:pt x="1414" y="466"/>
                  </a:lnTo>
                  <a:lnTo>
                    <a:pt x="1414" y="465"/>
                  </a:lnTo>
                  <a:lnTo>
                    <a:pt x="1415" y="434"/>
                  </a:lnTo>
                  <a:lnTo>
                    <a:pt x="1415" y="431"/>
                  </a:lnTo>
                  <a:lnTo>
                    <a:pt x="1415" y="424"/>
                  </a:lnTo>
                  <a:lnTo>
                    <a:pt x="1415" y="424"/>
                  </a:lnTo>
                  <a:lnTo>
                    <a:pt x="1415" y="423"/>
                  </a:lnTo>
                  <a:lnTo>
                    <a:pt x="1416" y="421"/>
                  </a:lnTo>
                  <a:lnTo>
                    <a:pt x="1416" y="425"/>
                  </a:lnTo>
                  <a:lnTo>
                    <a:pt x="1416" y="424"/>
                  </a:lnTo>
                  <a:lnTo>
                    <a:pt x="1417" y="434"/>
                  </a:lnTo>
                  <a:lnTo>
                    <a:pt x="1417" y="433"/>
                  </a:lnTo>
                  <a:lnTo>
                    <a:pt x="1417" y="433"/>
                  </a:lnTo>
                  <a:lnTo>
                    <a:pt x="1417" y="442"/>
                  </a:lnTo>
                  <a:lnTo>
                    <a:pt x="1417" y="439"/>
                  </a:lnTo>
                  <a:lnTo>
                    <a:pt x="1418" y="439"/>
                  </a:lnTo>
                  <a:lnTo>
                    <a:pt x="1418" y="446"/>
                  </a:lnTo>
                  <a:lnTo>
                    <a:pt x="1418" y="446"/>
                  </a:lnTo>
                  <a:lnTo>
                    <a:pt x="1419" y="444"/>
                  </a:lnTo>
                  <a:lnTo>
                    <a:pt x="1419" y="443"/>
                  </a:lnTo>
                  <a:lnTo>
                    <a:pt x="1419" y="448"/>
                  </a:lnTo>
                  <a:lnTo>
                    <a:pt x="1419" y="444"/>
                  </a:lnTo>
                  <a:lnTo>
                    <a:pt x="1419" y="444"/>
                  </a:lnTo>
                  <a:lnTo>
                    <a:pt x="1419" y="442"/>
                  </a:lnTo>
                  <a:lnTo>
                    <a:pt x="1420" y="448"/>
                  </a:lnTo>
                  <a:lnTo>
                    <a:pt x="1420" y="444"/>
                  </a:lnTo>
                  <a:lnTo>
                    <a:pt x="1420" y="446"/>
                  </a:lnTo>
                  <a:lnTo>
                    <a:pt x="1420" y="444"/>
                  </a:lnTo>
                  <a:lnTo>
                    <a:pt x="1420" y="449"/>
                  </a:lnTo>
                  <a:lnTo>
                    <a:pt x="1421" y="446"/>
                  </a:lnTo>
                  <a:lnTo>
                    <a:pt x="1421" y="444"/>
                  </a:lnTo>
                  <a:lnTo>
                    <a:pt x="1421" y="449"/>
                  </a:lnTo>
                  <a:lnTo>
                    <a:pt x="1421" y="447"/>
                  </a:lnTo>
                  <a:lnTo>
                    <a:pt x="1421" y="448"/>
                  </a:lnTo>
                  <a:lnTo>
                    <a:pt x="1422" y="446"/>
                  </a:lnTo>
                  <a:lnTo>
                    <a:pt x="1422" y="450"/>
                  </a:lnTo>
                  <a:lnTo>
                    <a:pt x="1422" y="450"/>
                  </a:lnTo>
                  <a:lnTo>
                    <a:pt x="1422" y="449"/>
                  </a:lnTo>
                  <a:lnTo>
                    <a:pt x="1422" y="450"/>
                  </a:lnTo>
                  <a:lnTo>
                    <a:pt x="1422" y="444"/>
                  </a:lnTo>
                  <a:lnTo>
                    <a:pt x="1422" y="449"/>
                  </a:lnTo>
                  <a:lnTo>
                    <a:pt x="1423" y="448"/>
                  </a:lnTo>
                  <a:lnTo>
                    <a:pt x="1423" y="449"/>
                  </a:lnTo>
                  <a:lnTo>
                    <a:pt x="1423" y="443"/>
                  </a:lnTo>
                  <a:lnTo>
                    <a:pt x="1423" y="441"/>
                  </a:lnTo>
                  <a:lnTo>
                    <a:pt x="1423" y="448"/>
                  </a:lnTo>
                  <a:lnTo>
                    <a:pt x="1424" y="94"/>
                  </a:lnTo>
                  <a:lnTo>
                    <a:pt x="1424" y="100"/>
                  </a:lnTo>
                  <a:lnTo>
                    <a:pt x="1424" y="128"/>
                  </a:lnTo>
                  <a:lnTo>
                    <a:pt x="1424" y="698"/>
                  </a:lnTo>
                  <a:lnTo>
                    <a:pt x="1424" y="522"/>
                  </a:lnTo>
                  <a:lnTo>
                    <a:pt x="1425" y="508"/>
                  </a:lnTo>
                  <a:lnTo>
                    <a:pt x="1425" y="472"/>
                  </a:lnTo>
                  <a:lnTo>
                    <a:pt x="1425" y="472"/>
                  </a:lnTo>
                  <a:lnTo>
                    <a:pt x="1426" y="476"/>
                  </a:lnTo>
                  <a:lnTo>
                    <a:pt x="1426" y="482"/>
                  </a:lnTo>
                  <a:lnTo>
                    <a:pt x="1426" y="483"/>
                  </a:lnTo>
                  <a:lnTo>
                    <a:pt x="1426" y="478"/>
                  </a:lnTo>
                  <a:lnTo>
                    <a:pt x="1426" y="484"/>
                  </a:lnTo>
                  <a:lnTo>
                    <a:pt x="1427" y="483"/>
                  </a:lnTo>
                  <a:lnTo>
                    <a:pt x="1427" y="483"/>
                  </a:lnTo>
                  <a:lnTo>
                    <a:pt x="1427" y="485"/>
                  </a:lnTo>
                  <a:lnTo>
                    <a:pt x="1427" y="479"/>
                  </a:lnTo>
                  <a:lnTo>
                    <a:pt x="1428" y="480"/>
                  </a:lnTo>
                  <a:lnTo>
                    <a:pt x="1428" y="475"/>
                  </a:lnTo>
                  <a:lnTo>
                    <a:pt x="1428" y="484"/>
                  </a:lnTo>
                  <a:lnTo>
                    <a:pt x="1428" y="481"/>
                  </a:lnTo>
                  <a:lnTo>
                    <a:pt x="1428" y="481"/>
                  </a:lnTo>
                  <a:lnTo>
                    <a:pt x="1429" y="441"/>
                  </a:lnTo>
                  <a:lnTo>
                    <a:pt x="1429" y="437"/>
                  </a:lnTo>
                  <a:lnTo>
                    <a:pt x="1429" y="423"/>
                  </a:lnTo>
                  <a:lnTo>
                    <a:pt x="1430" y="427"/>
                  </a:lnTo>
                  <a:lnTo>
                    <a:pt x="1430" y="420"/>
                  </a:lnTo>
                  <a:lnTo>
                    <a:pt x="1430" y="424"/>
                  </a:lnTo>
                  <a:lnTo>
                    <a:pt x="1430" y="425"/>
                  </a:lnTo>
                  <a:lnTo>
                    <a:pt x="1430" y="421"/>
                  </a:lnTo>
                  <a:lnTo>
                    <a:pt x="1431" y="429"/>
                  </a:lnTo>
                  <a:lnTo>
                    <a:pt x="1431" y="427"/>
                  </a:lnTo>
                  <a:lnTo>
                    <a:pt x="1431" y="427"/>
                  </a:lnTo>
                  <a:lnTo>
                    <a:pt x="1432" y="436"/>
                  </a:lnTo>
                  <a:lnTo>
                    <a:pt x="1432" y="436"/>
                  </a:lnTo>
                  <a:lnTo>
                    <a:pt x="1432" y="437"/>
                  </a:lnTo>
                  <a:lnTo>
                    <a:pt x="1432" y="434"/>
                  </a:lnTo>
                  <a:lnTo>
                    <a:pt x="1432" y="440"/>
                  </a:lnTo>
                  <a:lnTo>
                    <a:pt x="1432" y="440"/>
                  </a:lnTo>
                  <a:lnTo>
                    <a:pt x="1432" y="439"/>
                  </a:lnTo>
                  <a:lnTo>
                    <a:pt x="1433" y="438"/>
                  </a:lnTo>
                  <a:lnTo>
                    <a:pt x="1433" y="442"/>
                  </a:lnTo>
                  <a:lnTo>
                    <a:pt x="1433" y="441"/>
                  </a:lnTo>
                  <a:lnTo>
                    <a:pt x="1433" y="443"/>
                  </a:lnTo>
                  <a:lnTo>
                    <a:pt x="1433" y="439"/>
                  </a:lnTo>
                  <a:lnTo>
                    <a:pt x="1434" y="444"/>
                  </a:lnTo>
                  <a:lnTo>
                    <a:pt x="1434" y="441"/>
                  </a:lnTo>
                  <a:lnTo>
                    <a:pt x="1434" y="446"/>
                  </a:lnTo>
                  <a:lnTo>
                    <a:pt x="1434" y="443"/>
                  </a:lnTo>
                  <a:lnTo>
                    <a:pt x="1435" y="442"/>
                  </a:lnTo>
                  <a:lnTo>
                    <a:pt x="1435" y="440"/>
                  </a:lnTo>
                  <a:lnTo>
                    <a:pt x="1435" y="446"/>
                  </a:lnTo>
                  <a:lnTo>
                    <a:pt x="1435" y="444"/>
                  </a:lnTo>
                  <a:lnTo>
                    <a:pt x="1435" y="444"/>
                  </a:lnTo>
                  <a:lnTo>
                    <a:pt x="1435" y="442"/>
                  </a:lnTo>
                  <a:lnTo>
                    <a:pt x="1436" y="448"/>
                  </a:lnTo>
                  <a:lnTo>
                    <a:pt x="1436" y="444"/>
                  </a:lnTo>
                  <a:lnTo>
                    <a:pt x="1436" y="446"/>
                  </a:lnTo>
                  <a:lnTo>
                    <a:pt x="1436" y="444"/>
                  </a:lnTo>
                  <a:lnTo>
                    <a:pt x="1436" y="448"/>
                  </a:lnTo>
                  <a:lnTo>
                    <a:pt x="1436" y="446"/>
                  </a:lnTo>
                  <a:lnTo>
                    <a:pt x="1436" y="444"/>
                  </a:lnTo>
                  <a:lnTo>
                    <a:pt x="1437" y="447"/>
                  </a:lnTo>
                  <a:lnTo>
                    <a:pt x="1437" y="442"/>
                  </a:lnTo>
                  <a:lnTo>
                    <a:pt x="1437" y="443"/>
                  </a:lnTo>
                  <a:lnTo>
                    <a:pt x="1437" y="444"/>
                  </a:lnTo>
                  <a:lnTo>
                    <a:pt x="1437" y="446"/>
                  </a:lnTo>
                  <a:lnTo>
                    <a:pt x="1438" y="186"/>
                  </a:lnTo>
                  <a:lnTo>
                    <a:pt x="1438" y="175"/>
                  </a:lnTo>
                  <a:lnTo>
                    <a:pt x="1439" y="659"/>
                  </a:lnTo>
                  <a:lnTo>
                    <a:pt x="1439" y="535"/>
                  </a:lnTo>
                  <a:lnTo>
                    <a:pt x="1439" y="515"/>
                  </a:lnTo>
                  <a:lnTo>
                    <a:pt x="1439" y="451"/>
                  </a:lnTo>
                  <a:lnTo>
                    <a:pt x="1439" y="454"/>
                  </a:lnTo>
                  <a:lnTo>
                    <a:pt x="1440" y="456"/>
                  </a:lnTo>
                  <a:lnTo>
                    <a:pt x="1440" y="473"/>
                  </a:lnTo>
                  <a:lnTo>
                    <a:pt x="1440" y="473"/>
                  </a:lnTo>
                  <a:lnTo>
                    <a:pt x="1440" y="472"/>
                  </a:lnTo>
                  <a:lnTo>
                    <a:pt x="1440" y="470"/>
                  </a:lnTo>
                  <a:lnTo>
                    <a:pt x="1441" y="483"/>
                  </a:lnTo>
                  <a:lnTo>
                    <a:pt x="1441" y="481"/>
                  </a:lnTo>
                  <a:lnTo>
                    <a:pt x="1441" y="481"/>
                  </a:lnTo>
                  <a:lnTo>
                    <a:pt x="1441" y="486"/>
                  </a:lnTo>
                  <a:lnTo>
                    <a:pt x="1441" y="485"/>
                  </a:lnTo>
                  <a:lnTo>
                    <a:pt x="1441" y="487"/>
                  </a:lnTo>
                  <a:lnTo>
                    <a:pt x="1442" y="481"/>
                  </a:lnTo>
                  <a:lnTo>
                    <a:pt x="1442" y="489"/>
                  </a:lnTo>
                  <a:lnTo>
                    <a:pt x="1442" y="489"/>
                  </a:lnTo>
                  <a:lnTo>
                    <a:pt x="1442" y="486"/>
                  </a:lnTo>
                  <a:lnTo>
                    <a:pt x="1443" y="454"/>
                  </a:lnTo>
                  <a:lnTo>
                    <a:pt x="1443" y="448"/>
                  </a:lnTo>
                  <a:lnTo>
                    <a:pt x="1443" y="427"/>
                  </a:lnTo>
                  <a:lnTo>
                    <a:pt x="1443" y="428"/>
                  </a:lnTo>
                  <a:lnTo>
                    <a:pt x="1444" y="430"/>
                  </a:lnTo>
                  <a:lnTo>
                    <a:pt x="1444" y="422"/>
                  </a:lnTo>
                  <a:lnTo>
                    <a:pt x="1444" y="425"/>
                  </a:lnTo>
                  <a:lnTo>
                    <a:pt x="1445" y="424"/>
                  </a:lnTo>
                  <a:lnTo>
                    <a:pt x="1445" y="427"/>
                  </a:lnTo>
                  <a:lnTo>
                    <a:pt x="1445" y="423"/>
                  </a:lnTo>
                  <a:lnTo>
                    <a:pt x="1445" y="425"/>
                  </a:lnTo>
                  <a:lnTo>
                    <a:pt x="1445" y="426"/>
                  </a:lnTo>
                  <a:lnTo>
                    <a:pt x="1445" y="425"/>
                  </a:lnTo>
                  <a:lnTo>
                    <a:pt x="1446" y="433"/>
                  </a:lnTo>
                  <a:lnTo>
                    <a:pt x="1446" y="431"/>
                  </a:lnTo>
                  <a:lnTo>
                    <a:pt x="1446" y="434"/>
                  </a:lnTo>
                  <a:lnTo>
                    <a:pt x="1446" y="433"/>
                  </a:lnTo>
                  <a:lnTo>
                    <a:pt x="1446" y="438"/>
                  </a:lnTo>
                  <a:lnTo>
                    <a:pt x="1446" y="434"/>
                  </a:lnTo>
                  <a:lnTo>
                    <a:pt x="1447" y="437"/>
                  </a:lnTo>
                  <a:lnTo>
                    <a:pt x="1447" y="436"/>
                  </a:lnTo>
                  <a:lnTo>
                    <a:pt x="1447" y="441"/>
                  </a:lnTo>
                  <a:lnTo>
                    <a:pt x="1447" y="440"/>
                  </a:lnTo>
                  <a:lnTo>
                    <a:pt x="1447" y="437"/>
                  </a:lnTo>
                  <a:lnTo>
                    <a:pt x="1448" y="444"/>
                  </a:lnTo>
                  <a:lnTo>
                    <a:pt x="1448" y="443"/>
                  </a:lnTo>
                  <a:lnTo>
                    <a:pt x="1448" y="441"/>
                  </a:lnTo>
                  <a:lnTo>
                    <a:pt x="1448" y="439"/>
                  </a:lnTo>
                  <a:lnTo>
                    <a:pt x="1448" y="446"/>
                  </a:lnTo>
                  <a:lnTo>
                    <a:pt x="1448" y="442"/>
                  </a:lnTo>
                  <a:lnTo>
                    <a:pt x="1449" y="441"/>
                  </a:lnTo>
                  <a:lnTo>
                    <a:pt x="1449" y="447"/>
                  </a:lnTo>
                  <a:lnTo>
                    <a:pt x="1449" y="447"/>
                  </a:lnTo>
                  <a:lnTo>
                    <a:pt x="1449" y="449"/>
                  </a:lnTo>
                  <a:lnTo>
                    <a:pt x="1449" y="444"/>
                  </a:lnTo>
                  <a:lnTo>
                    <a:pt x="1450" y="446"/>
                  </a:lnTo>
                  <a:lnTo>
                    <a:pt x="1450" y="446"/>
                  </a:lnTo>
                  <a:lnTo>
                    <a:pt x="1450" y="444"/>
                  </a:lnTo>
                  <a:lnTo>
                    <a:pt x="1450" y="450"/>
                  </a:lnTo>
                  <a:lnTo>
                    <a:pt x="1450" y="446"/>
                  </a:lnTo>
                  <a:lnTo>
                    <a:pt x="1451" y="446"/>
                  </a:lnTo>
                  <a:lnTo>
                    <a:pt x="1451" y="450"/>
                  </a:lnTo>
                  <a:lnTo>
                    <a:pt x="1451" y="444"/>
                  </a:lnTo>
                  <a:lnTo>
                    <a:pt x="1451" y="448"/>
                  </a:lnTo>
                  <a:lnTo>
                    <a:pt x="1452" y="449"/>
                  </a:lnTo>
                  <a:lnTo>
                    <a:pt x="1452" y="399"/>
                  </a:lnTo>
                  <a:lnTo>
                    <a:pt x="1452" y="366"/>
                  </a:lnTo>
                  <a:lnTo>
                    <a:pt x="1452" y="201"/>
                  </a:lnTo>
                  <a:lnTo>
                    <a:pt x="1453" y="620"/>
                  </a:lnTo>
                  <a:lnTo>
                    <a:pt x="1453" y="670"/>
                  </a:lnTo>
                  <a:lnTo>
                    <a:pt x="1453" y="701"/>
                  </a:lnTo>
                  <a:lnTo>
                    <a:pt x="1453" y="503"/>
                  </a:lnTo>
                  <a:lnTo>
                    <a:pt x="1453" y="501"/>
                  </a:lnTo>
                  <a:lnTo>
                    <a:pt x="1454" y="491"/>
                  </a:lnTo>
                  <a:lnTo>
                    <a:pt x="1454" y="494"/>
                  </a:lnTo>
                  <a:lnTo>
                    <a:pt x="1454" y="494"/>
                  </a:lnTo>
                  <a:lnTo>
                    <a:pt x="1454" y="493"/>
                  </a:lnTo>
                  <a:lnTo>
                    <a:pt x="1455" y="500"/>
                  </a:lnTo>
                  <a:lnTo>
                    <a:pt x="1455" y="499"/>
                  </a:lnTo>
                  <a:lnTo>
                    <a:pt x="1455" y="502"/>
                  </a:lnTo>
                  <a:lnTo>
                    <a:pt x="1455" y="498"/>
                  </a:lnTo>
                  <a:lnTo>
                    <a:pt x="1455" y="507"/>
                  </a:lnTo>
                  <a:lnTo>
                    <a:pt x="1455" y="506"/>
                  </a:lnTo>
                  <a:lnTo>
                    <a:pt x="1456" y="506"/>
                  </a:lnTo>
                  <a:lnTo>
                    <a:pt x="1456" y="504"/>
                  </a:lnTo>
                  <a:lnTo>
                    <a:pt x="1456" y="510"/>
                  </a:lnTo>
                  <a:lnTo>
                    <a:pt x="1456" y="509"/>
                  </a:lnTo>
                  <a:lnTo>
                    <a:pt x="1456" y="506"/>
                  </a:lnTo>
                  <a:lnTo>
                    <a:pt x="1456" y="508"/>
                  </a:lnTo>
                  <a:lnTo>
                    <a:pt x="1457" y="484"/>
                  </a:lnTo>
                  <a:lnTo>
                    <a:pt x="1457" y="484"/>
                  </a:lnTo>
                  <a:lnTo>
                    <a:pt x="1458" y="447"/>
                  </a:lnTo>
                  <a:lnTo>
                    <a:pt x="1458" y="442"/>
                  </a:lnTo>
                  <a:lnTo>
                    <a:pt x="1458" y="429"/>
                  </a:lnTo>
                  <a:lnTo>
                    <a:pt x="1458" y="429"/>
                  </a:lnTo>
                  <a:lnTo>
                    <a:pt x="1459" y="432"/>
                  </a:lnTo>
                  <a:lnTo>
                    <a:pt x="1459" y="424"/>
                  </a:lnTo>
                  <a:lnTo>
                    <a:pt x="1459" y="427"/>
                  </a:lnTo>
                  <a:lnTo>
                    <a:pt x="1459" y="425"/>
                  </a:lnTo>
                  <a:lnTo>
                    <a:pt x="1459" y="424"/>
                  </a:lnTo>
                  <a:lnTo>
                    <a:pt x="1460" y="428"/>
                  </a:lnTo>
                  <a:lnTo>
                    <a:pt x="1460" y="426"/>
                  </a:lnTo>
                  <a:lnTo>
                    <a:pt x="1460" y="424"/>
                  </a:lnTo>
                  <a:lnTo>
                    <a:pt x="1460" y="431"/>
                  </a:lnTo>
                  <a:lnTo>
                    <a:pt x="1460" y="430"/>
                  </a:lnTo>
                  <a:lnTo>
                    <a:pt x="1461" y="428"/>
                  </a:lnTo>
                  <a:lnTo>
                    <a:pt x="1461" y="427"/>
                  </a:lnTo>
                  <a:lnTo>
                    <a:pt x="1461" y="436"/>
                  </a:lnTo>
                  <a:lnTo>
                    <a:pt x="1461" y="434"/>
                  </a:lnTo>
                  <a:lnTo>
                    <a:pt x="1461" y="431"/>
                  </a:lnTo>
                  <a:lnTo>
                    <a:pt x="1462" y="437"/>
                  </a:lnTo>
                  <a:lnTo>
                    <a:pt x="1462" y="436"/>
                  </a:lnTo>
                  <a:lnTo>
                    <a:pt x="1462" y="433"/>
                  </a:lnTo>
                  <a:lnTo>
                    <a:pt x="1462" y="439"/>
                  </a:lnTo>
                  <a:lnTo>
                    <a:pt x="1462" y="434"/>
                  </a:lnTo>
                  <a:lnTo>
                    <a:pt x="1462" y="437"/>
                  </a:lnTo>
                  <a:lnTo>
                    <a:pt x="1463" y="442"/>
                  </a:lnTo>
                  <a:lnTo>
                    <a:pt x="1463" y="441"/>
                  </a:lnTo>
                  <a:lnTo>
                    <a:pt x="1463" y="438"/>
                  </a:lnTo>
                  <a:lnTo>
                    <a:pt x="1464" y="444"/>
                  </a:lnTo>
                  <a:lnTo>
                    <a:pt x="1464" y="439"/>
                  </a:lnTo>
                  <a:lnTo>
                    <a:pt x="1464" y="442"/>
                  </a:lnTo>
                  <a:lnTo>
                    <a:pt x="1464" y="439"/>
                  </a:lnTo>
                  <a:lnTo>
                    <a:pt x="1464" y="444"/>
                  </a:lnTo>
                  <a:lnTo>
                    <a:pt x="1465" y="442"/>
                  </a:lnTo>
                  <a:lnTo>
                    <a:pt x="1465" y="443"/>
                  </a:lnTo>
                  <a:lnTo>
                    <a:pt x="1465" y="440"/>
                  </a:lnTo>
                  <a:lnTo>
                    <a:pt x="1465" y="446"/>
                  </a:lnTo>
                  <a:lnTo>
                    <a:pt x="1466" y="442"/>
                  </a:lnTo>
                  <a:lnTo>
                    <a:pt x="1466" y="441"/>
                  </a:lnTo>
                  <a:lnTo>
                    <a:pt x="1466" y="446"/>
                  </a:lnTo>
                  <a:lnTo>
                    <a:pt x="1466" y="442"/>
                  </a:lnTo>
                  <a:lnTo>
                    <a:pt x="1466" y="444"/>
                  </a:lnTo>
                  <a:lnTo>
                    <a:pt x="1466" y="446"/>
                  </a:lnTo>
                  <a:lnTo>
                    <a:pt x="1466" y="440"/>
                  </a:lnTo>
                  <a:lnTo>
                    <a:pt x="1467" y="441"/>
                  </a:lnTo>
                  <a:lnTo>
                    <a:pt x="1467" y="444"/>
                  </a:lnTo>
                  <a:lnTo>
                    <a:pt x="1467" y="444"/>
                  </a:lnTo>
                  <a:lnTo>
                    <a:pt x="1467" y="162"/>
                  </a:lnTo>
                  <a:lnTo>
                    <a:pt x="1467" y="216"/>
                  </a:lnTo>
                  <a:lnTo>
                    <a:pt x="1468" y="276"/>
                  </a:lnTo>
                  <a:lnTo>
                    <a:pt x="1468" y="738"/>
                  </a:lnTo>
                  <a:lnTo>
                    <a:pt x="1468" y="556"/>
                  </a:lnTo>
                  <a:lnTo>
                    <a:pt x="1468" y="543"/>
                  </a:lnTo>
                  <a:lnTo>
                    <a:pt x="1469" y="488"/>
                  </a:lnTo>
                  <a:lnTo>
                    <a:pt x="1469" y="489"/>
                  </a:lnTo>
                  <a:lnTo>
                    <a:pt x="1469" y="488"/>
                  </a:lnTo>
                  <a:lnTo>
                    <a:pt x="1469" y="484"/>
                  </a:lnTo>
                  <a:lnTo>
                    <a:pt x="1469" y="484"/>
                  </a:lnTo>
                  <a:lnTo>
                    <a:pt x="1470" y="484"/>
                  </a:lnTo>
                  <a:lnTo>
                    <a:pt x="1470" y="486"/>
                  </a:lnTo>
                  <a:lnTo>
                    <a:pt x="1470" y="481"/>
                  </a:lnTo>
                  <a:lnTo>
                    <a:pt x="1470" y="481"/>
                  </a:lnTo>
                  <a:lnTo>
                    <a:pt x="1471" y="481"/>
                  </a:lnTo>
                  <a:lnTo>
                    <a:pt x="1471" y="480"/>
                  </a:lnTo>
                  <a:lnTo>
                    <a:pt x="1471" y="484"/>
                  </a:lnTo>
                  <a:lnTo>
                    <a:pt x="1471" y="484"/>
                  </a:lnTo>
                  <a:lnTo>
                    <a:pt x="1472" y="475"/>
                  </a:lnTo>
                  <a:lnTo>
                    <a:pt x="1472" y="478"/>
                  </a:lnTo>
                  <a:lnTo>
                    <a:pt x="1472" y="479"/>
                  </a:lnTo>
                  <a:lnTo>
                    <a:pt x="1472" y="481"/>
                  </a:lnTo>
                  <a:lnTo>
                    <a:pt x="1472" y="461"/>
                  </a:lnTo>
                  <a:lnTo>
                    <a:pt x="1473" y="457"/>
                  </a:lnTo>
                  <a:lnTo>
                    <a:pt x="1473" y="459"/>
                  </a:lnTo>
                  <a:lnTo>
                    <a:pt x="1473" y="428"/>
                  </a:lnTo>
                  <a:lnTo>
                    <a:pt x="1473" y="429"/>
                  </a:lnTo>
                  <a:lnTo>
                    <a:pt x="1473" y="427"/>
                  </a:lnTo>
                  <a:lnTo>
                    <a:pt x="1474" y="421"/>
                  </a:lnTo>
                  <a:lnTo>
                    <a:pt x="1474" y="421"/>
                  </a:lnTo>
                  <a:lnTo>
                    <a:pt x="1474" y="421"/>
                  </a:lnTo>
                  <a:lnTo>
                    <a:pt x="1474" y="423"/>
                  </a:lnTo>
                  <a:lnTo>
                    <a:pt x="1474" y="418"/>
                  </a:lnTo>
                  <a:lnTo>
                    <a:pt x="1474" y="421"/>
                  </a:lnTo>
                  <a:lnTo>
                    <a:pt x="1475" y="419"/>
                  </a:lnTo>
                  <a:lnTo>
                    <a:pt x="1475" y="418"/>
                  </a:lnTo>
                  <a:lnTo>
                    <a:pt x="1475" y="425"/>
                  </a:lnTo>
                  <a:lnTo>
                    <a:pt x="1475" y="425"/>
                  </a:lnTo>
                  <a:lnTo>
                    <a:pt x="1475" y="423"/>
                  </a:lnTo>
                  <a:lnTo>
                    <a:pt x="1475" y="422"/>
                  </a:lnTo>
                  <a:lnTo>
                    <a:pt x="1475" y="427"/>
                  </a:lnTo>
                  <a:lnTo>
                    <a:pt x="1476" y="425"/>
                  </a:lnTo>
                  <a:lnTo>
                    <a:pt x="1476" y="426"/>
                  </a:lnTo>
                  <a:lnTo>
                    <a:pt x="1476" y="425"/>
                  </a:lnTo>
                  <a:lnTo>
                    <a:pt x="1476" y="430"/>
                  </a:lnTo>
                  <a:lnTo>
                    <a:pt x="1476" y="429"/>
                  </a:lnTo>
                  <a:lnTo>
                    <a:pt x="1477" y="430"/>
                  </a:lnTo>
                  <a:lnTo>
                    <a:pt x="1477" y="427"/>
                  </a:lnTo>
                  <a:lnTo>
                    <a:pt x="1477" y="435"/>
                  </a:lnTo>
                  <a:lnTo>
                    <a:pt x="1477" y="432"/>
                  </a:lnTo>
                  <a:lnTo>
                    <a:pt x="1478" y="431"/>
                  </a:lnTo>
                  <a:lnTo>
                    <a:pt x="1478" y="435"/>
                  </a:lnTo>
                  <a:lnTo>
                    <a:pt x="1478" y="433"/>
                  </a:lnTo>
                  <a:lnTo>
                    <a:pt x="1478" y="433"/>
                  </a:lnTo>
                  <a:lnTo>
                    <a:pt x="1479" y="440"/>
                  </a:lnTo>
                  <a:lnTo>
                    <a:pt x="1479" y="440"/>
                  </a:lnTo>
                  <a:lnTo>
                    <a:pt x="1479" y="438"/>
                  </a:lnTo>
                  <a:lnTo>
                    <a:pt x="1479" y="435"/>
                  </a:lnTo>
                  <a:lnTo>
                    <a:pt x="1479" y="439"/>
                  </a:lnTo>
                  <a:lnTo>
                    <a:pt x="1479" y="438"/>
                  </a:lnTo>
                  <a:lnTo>
                    <a:pt x="1479" y="437"/>
                  </a:lnTo>
                  <a:lnTo>
                    <a:pt x="1480" y="441"/>
                  </a:lnTo>
                  <a:lnTo>
                    <a:pt x="1480" y="435"/>
                  </a:lnTo>
                  <a:lnTo>
                    <a:pt x="1480" y="438"/>
                  </a:lnTo>
                  <a:lnTo>
                    <a:pt x="1480" y="439"/>
                  </a:lnTo>
                  <a:lnTo>
                    <a:pt x="1480" y="437"/>
                  </a:lnTo>
                  <a:lnTo>
                    <a:pt x="1481" y="441"/>
                  </a:lnTo>
                  <a:lnTo>
                    <a:pt x="1481" y="441"/>
                  </a:lnTo>
                  <a:lnTo>
                    <a:pt x="1481" y="437"/>
                  </a:lnTo>
                  <a:lnTo>
                    <a:pt x="1481" y="439"/>
                  </a:lnTo>
                  <a:lnTo>
                    <a:pt x="1481" y="434"/>
                  </a:lnTo>
                  <a:lnTo>
                    <a:pt x="1482" y="437"/>
                  </a:lnTo>
                  <a:lnTo>
                    <a:pt x="1482" y="437"/>
                  </a:lnTo>
                  <a:lnTo>
                    <a:pt x="1482" y="172"/>
                  </a:lnTo>
                  <a:lnTo>
                    <a:pt x="1482" y="186"/>
                  </a:lnTo>
                  <a:lnTo>
                    <a:pt x="1483" y="737"/>
                  </a:lnTo>
                  <a:lnTo>
                    <a:pt x="1483" y="584"/>
                  </a:lnTo>
                  <a:lnTo>
                    <a:pt x="1483" y="561"/>
                  </a:lnTo>
                  <a:lnTo>
                    <a:pt x="1484" y="481"/>
                  </a:lnTo>
                  <a:lnTo>
                    <a:pt x="1484" y="481"/>
                  </a:lnTo>
                  <a:lnTo>
                    <a:pt x="1484" y="482"/>
                  </a:lnTo>
                  <a:lnTo>
                    <a:pt x="1484" y="476"/>
                  </a:lnTo>
                  <a:lnTo>
                    <a:pt x="1484" y="478"/>
                  </a:lnTo>
                  <a:lnTo>
                    <a:pt x="1485" y="478"/>
                  </a:lnTo>
                  <a:lnTo>
                    <a:pt x="1485" y="473"/>
                  </a:lnTo>
                  <a:lnTo>
                    <a:pt x="1485" y="475"/>
                  </a:lnTo>
                  <a:lnTo>
                    <a:pt x="1485" y="474"/>
                  </a:lnTo>
                  <a:lnTo>
                    <a:pt x="1486" y="480"/>
                  </a:lnTo>
                  <a:lnTo>
                    <a:pt x="1486" y="475"/>
                  </a:lnTo>
                  <a:lnTo>
                    <a:pt x="1486" y="475"/>
                  </a:lnTo>
                  <a:lnTo>
                    <a:pt x="1486" y="470"/>
                  </a:lnTo>
                  <a:lnTo>
                    <a:pt x="1486" y="476"/>
                  </a:lnTo>
                  <a:lnTo>
                    <a:pt x="1487" y="476"/>
                  </a:lnTo>
                  <a:lnTo>
                    <a:pt x="1487" y="478"/>
                  </a:lnTo>
                  <a:lnTo>
                    <a:pt x="1487" y="447"/>
                  </a:lnTo>
                  <a:lnTo>
                    <a:pt x="1487" y="441"/>
                  </a:lnTo>
                  <a:lnTo>
                    <a:pt x="1488" y="418"/>
                  </a:lnTo>
                  <a:lnTo>
                    <a:pt x="1488" y="418"/>
                  </a:lnTo>
                  <a:lnTo>
                    <a:pt x="1488" y="418"/>
                  </a:lnTo>
                  <a:lnTo>
                    <a:pt x="1488" y="412"/>
                  </a:lnTo>
                  <a:lnTo>
                    <a:pt x="1488" y="416"/>
                  </a:lnTo>
                  <a:lnTo>
                    <a:pt x="1488" y="418"/>
                  </a:lnTo>
                  <a:lnTo>
                    <a:pt x="1489" y="418"/>
                  </a:lnTo>
                  <a:lnTo>
                    <a:pt x="1489" y="412"/>
                  </a:lnTo>
                  <a:lnTo>
                    <a:pt x="1489" y="413"/>
                  </a:lnTo>
                  <a:lnTo>
                    <a:pt x="1490" y="416"/>
                  </a:lnTo>
                  <a:lnTo>
                    <a:pt x="1490" y="420"/>
                  </a:lnTo>
                  <a:lnTo>
                    <a:pt x="1490" y="418"/>
                  </a:lnTo>
                  <a:lnTo>
                    <a:pt x="1490" y="419"/>
                  </a:lnTo>
                  <a:lnTo>
                    <a:pt x="1490" y="414"/>
                  </a:lnTo>
                  <a:lnTo>
                    <a:pt x="1491" y="421"/>
                  </a:lnTo>
                  <a:lnTo>
                    <a:pt x="1491" y="422"/>
                  </a:lnTo>
                  <a:lnTo>
                    <a:pt x="1491" y="417"/>
                  </a:lnTo>
                  <a:lnTo>
                    <a:pt x="1491" y="423"/>
                  </a:lnTo>
                  <a:lnTo>
                    <a:pt x="1491" y="420"/>
                  </a:lnTo>
                  <a:lnTo>
                    <a:pt x="1492" y="420"/>
                  </a:lnTo>
                  <a:lnTo>
                    <a:pt x="1492" y="418"/>
                  </a:lnTo>
                  <a:lnTo>
                    <a:pt x="1492" y="426"/>
                  </a:lnTo>
                  <a:lnTo>
                    <a:pt x="1492" y="424"/>
                  </a:lnTo>
                  <a:lnTo>
                    <a:pt x="1492" y="424"/>
                  </a:lnTo>
                  <a:lnTo>
                    <a:pt x="1492" y="423"/>
                  </a:lnTo>
                  <a:lnTo>
                    <a:pt x="1493" y="427"/>
                  </a:lnTo>
                  <a:lnTo>
                    <a:pt x="1493" y="426"/>
                  </a:lnTo>
                  <a:lnTo>
                    <a:pt x="1493" y="426"/>
                  </a:lnTo>
                  <a:lnTo>
                    <a:pt x="1493" y="424"/>
                  </a:lnTo>
                  <a:lnTo>
                    <a:pt x="1493" y="429"/>
                  </a:lnTo>
                  <a:lnTo>
                    <a:pt x="1493" y="426"/>
                  </a:lnTo>
                  <a:lnTo>
                    <a:pt x="1494" y="426"/>
                  </a:lnTo>
                  <a:lnTo>
                    <a:pt x="1494" y="430"/>
                  </a:lnTo>
                  <a:lnTo>
                    <a:pt x="1494" y="425"/>
                  </a:lnTo>
                  <a:lnTo>
                    <a:pt x="1494" y="430"/>
                  </a:lnTo>
                  <a:lnTo>
                    <a:pt x="1494" y="429"/>
                  </a:lnTo>
                  <a:lnTo>
                    <a:pt x="1494" y="427"/>
                  </a:lnTo>
                  <a:lnTo>
                    <a:pt x="1495" y="432"/>
                  </a:lnTo>
                  <a:lnTo>
                    <a:pt x="1495" y="429"/>
                  </a:lnTo>
                  <a:lnTo>
                    <a:pt x="1495" y="427"/>
                  </a:lnTo>
                  <a:lnTo>
                    <a:pt x="1495" y="431"/>
                  </a:lnTo>
                  <a:lnTo>
                    <a:pt x="1495" y="424"/>
                  </a:lnTo>
                  <a:lnTo>
                    <a:pt x="1496" y="428"/>
                  </a:lnTo>
                  <a:lnTo>
                    <a:pt x="1496" y="429"/>
                  </a:lnTo>
                  <a:lnTo>
                    <a:pt x="1496" y="183"/>
                  </a:lnTo>
                  <a:lnTo>
                    <a:pt x="1496" y="189"/>
                  </a:lnTo>
                  <a:lnTo>
                    <a:pt x="1496" y="221"/>
                  </a:lnTo>
                  <a:lnTo>
                    <a:pt x="1497" y="687"/>
                  </a:lnTo>
                  <a:lnTo>
                    <a:pt x="1497" y="530"/>
                  </a:lnTo>
                  <a:lnTo>
                    <a:pt x="1497" y="517"/>
                  </a:lnTo>
                  <a:lnTo>
                    <a:pt x="1498" y="468"/>
                  </a:lnTo>
                  <a:lnTo>
                    <a:pt x="1498" y="472"/>
                  </a:lnTo>
                  <a:lnTo>
                    <a:pt x="1498" y="472"/>
                  </a:lnTo>
                  <a:lnTo>
                    <a:pt x="1498" y="470"/>
                  </a:lnTo>
                  <a:lnTo>
                    <a:pt x="1498" y="476"/>
                  </a:lnTo>
                  <a:lnTo>
                    <a:pt x="1498" y="476"/>
                  </a:lnTo>
                  <a:lnTo>
                    <a:pt x="1499" y="473"/>
                  </a:lnTo>
                  <a:lnTo>
                    <a:pt x="1499" y="479"/>
                  </a:lnTo>
                  <a:lnTo>
                    <a:pt x="1499" y="475"/>
                  </a:lnTo>
                  <a:lnTo>
                    <a:pt x="1499" y="478"/>
                  </a:lnTo>
                  <a:lnTo>
                    <a:pt x="1500" y="485"/>
                  </a:lnTo>
                  <a:lnTo>
                    <a:pt x="1500" y="485"/>
                  </a:lnTo>
                  <a:lnTo>
                    <a:pt x="1500" y="485"/>
                  </a:lnTo>
                  <a:lnTo>
                    <a:pt x="1500" y="488"/>
                  </a:lnTo>
                  <a:lnTo>
                    <a:pt x="1500" y="470"/>
                  </a:lnTo>
                  <a:lnTo>
                    <a:pt x="1500" y="465"/>
                  </a:lnTo>
                  <a:lnTo>
                    <a:pt x="1501" y="425"/>
                  </a:lnTo>
                  <a:lnTo>
                    <a:pt x="1501" y="426"/>
                  </a:lnTo>
                  <a:lnTo>
                    <a:pt x="1502" y="409"/>
                  </a:lnTo>
                  <a:lnTo>
                    <a:pt x="1502" y="413"/>
                  </a:lnTo>
                  <a:lnTo>
                    <a:pt x="1502" y="412"/>
                  </a:lnTo>
                  <a:lnTo>
                    <a:pt x="1503" y="405"/>
                  </a:lnTo>
                  <a:lnTo>
                    <a:pt x="1503" y="405"/>
                  </a:lnTo>
                  <a:lnTo>
                    <a:pt x="1503" y="402"/>
                  </a:lnTo>
                  <a:lnTo>
                    <a:pt x="1503" y="407"/>
                  </a:lnTo>
                  <a:lnTo>
                    <a:pt x="1503" y="403"/>
                  </a:lnTo>
                  <a:lnTo>
                    <a:pt x="1504" y="406"/>
                  </a:lnTo>
                  <a:lnTo>
                    <a:pt x="1504" y="405"/>
                  </a:lnTo>
                  <a:lnTo>
                    <a:pt x="1504" y="410"/>
                  </a:lnTo>
                  <a:lnTo>
                    <a:pt x="1504" y="412"/>
                  </a:lnTo>
                  <a:lnTo>
                    <a:pt x="1504" y="408"/>
                  </a:lnTo>
                  <a:lnTo>
                    <a:pt x="1505" y="415"/>
                  </a:lnTo>
                  <a:lnTo>
                    <a:pt x="1505" y="413"/>
                  </a:lnTo>
                  <a:lnTo>
                    <a:pt x="1505" y="411"/>
                  </a:lnTo>
                  <a:lnTo>
                    <a:pt x="1505" y="421"/>
                  </a:lnTo>
                  <a:lnTo>
                    <a:pt x="1505" y="417"/>
                  </a:lnTo>
                  <a:lnTo>
                    <a:pt x="1505" y="418"/>
                  </a:lnTo>
                  <a:lnTo>
                    <a:pt x="1506" y="418"/>
                  </a:lnTo>
                  <a:lnTo>
                    <a:pt x="1506" y="424"/>
                  </a:lnTo>
                  <a:lnTo>
                    <a:pt x="1506" y="424"/>
                  </a:lnTo>
                  <a:lnTo>
                    <a:pt x="1506" y="423"/>
                  </a:lnTo>
                  <a:lnTo>
                    <a:pt x="1506" y="420"/>
                  </a:lnTo>
                  <a:lnTo>
                    <a:pt x="1506" y="426"/>
                  </a:lnTo>
                  <a:lnTo>
                    <a:pt x="1507" y="423"/>
                  </a:lnTo>
                  <a:lnTo>
                    <a:pt x="1507" y="424"/>
                  </a:lnTo>
                  <a:lnTo>
                    <a:pt x="1507" y="427"/>
                  </a:lnTo>
                  <a:lnTo>
                    <a:pt x="1507" y="426"/>
                  </a:lnTo>
                  <a:lnTo>
                    <a:pt x="1508" y="427"/>
                  </a:lnTo>
                  <a:lnTo>
                    <a:pt x="1508" y="425"/>
                  </a:lnTo>
                  <a:lnTo>
                    <a:pt x="1508" y="431"/>
                  </a:lnTo>
                  <a:lnTo>
                    <a:pt x="1508" y="429"/>
                  </a:lnTo>
                  <a:lnTo>
                    <a:pt x="1508" y="432"/>
                  </a:lnTo>
                  <a:lnTo>
                    <a:pt x="1509" y="427"/>
                  </a:lnTo>
                  <a:lnTo>
                    <a:pt x="1509" y="431"/>
                  </a:lnTo>
                  <a:lnTo>
                    <a:pt x="1509" y="428"/>
                  </a:lnTo>
                  <a:lnTo>
                    <a:pt x="1509" y="431"/>
                  </a:lnTo>
                  <a:lnTo>
                    <a:pt x="1510" y="422"/>
                  </a:lnTo>
                  <a:lnTo>
                    <a:pt x="1510" y="403"/>
                  </a:lnTo>
                  <a:lnTo>
                    <a:pt x="1510" y="156"/>
                  </a:lnTo>
                  <a:lnTo>
                    <a:pt x="1510" y="656"/>
                  </a:lnTo>
                  <a:lnTo>
                    <a:pt x="1511" y="705"/>
                  </a:lnTo>
                  <a:lnTo>
                    <a:pt x="1511" y="727"/>
                  </a:lnTo>
                  <a:lnTo>
                    <a:pt x="1511" y="483"/>
                  </a:lnTo>
                  <a:lnTo>
                    <a:pt x="1511" y="484"/>
                  </a:lnTo>
                  <a:lnTo>
                    <a:pt x="1512" y="472"/>
                  </a:lnTo>
                  <a:lnTo>
                    <a:pt x="1512" y="476"/>
                  </a:lnTo>
                  <a:lnTo>
                    <a:pt x="1512" y="475"/>
                  </a:lnTo>
                  <a:lnTo>
                    <a:pt x="1512" y="476"/>
                  </a:lnTo>
                  <a:lnTo>
                    <a:pt x="1512" y="470"/>
                  </a:lnTo>
                  <a:lnTo>
                    <a:pt x="1512" y="472"/>
                  </a:lnTo>
                  <a:lnTo>
                    <a:pt x="1513" y="470"/>
                  </a:lnTo>
                  <a:lnTo>
                    <a:pt x="1513" y="468"/>
                  </a:lnTo>
                  <a:lnTo>
                    <a:pt x="1513" y="474"/>
                  </a:lnTo>
                  <a:lnTo>
                    <a:pt x="1513" y="472"/>
                  </a:lnTo>
                  <a:lnTo>
                    <a:pt x="1513" y="474"/>
                  </a:lnTo>
                  <a:lnTo>
                    <a:pt x="1513" y="476"/>
                  </a:lnTo>
                  <a:lnTo>
                    <a:pt x="1514" y="469"/>
                  </a:lnTo>
                  <a:lnTo>
                    <a:pt x="1514" y="472"/>
                  </a:lnTo>
                  <a:lnTo>
                    <a:pt x="1514" y="473"/>
                  </a:lnTo>
                  <a:lnTo>
                    <a:pt x="1514" y="453"/>
                  </a:lnTo>
                  <a:lnTo>
                    <a:pt x="1515" y="451"/>
                  </a:lnTo>
                  <a:lnTo>
                    <a:pt x="1515" y="419"/>
                  </a:lnTo>
                  <a:lnTo>
                    <a:pt x="1515" y="422"/>
                  </a:lnTo>
                  <a:lnTo>
                    <a:pt x="1516" y="423"/>
                  </a:lnTo>
                  <a:lnTo>
                    <a:pt x="1516" y="414"/>
                  </a:lnTo>
                  <a:lnTo>
                    <a:pt x="1516" y="418"/>
                  </a:lnTo>
                  <a:lnTo>
                    <a:pt x="1516" y="415"/>
                  </a:lnTo>
                  <a:lnTo>
                    <a:pt x="1516" y="418"/>
                  </a:lnTo>
                  <a:lnTo>
                    <a:pt x="1517" y="413"/>
                  </a:lnTo>
                  <a:lnTo>
                    <a:pt x="1517" y="414"/>
                  </a:lnTo>
                  <a:lnTo>
                    <a:pt x="1517" y="419"/>
                  </a:lnTo>
                  <a:lnTo>
                    <a:pt x="1517" y="418"/>
                  </a:lnTo>
                  <a:lnTo>
                    <a:pt x="1518" y="419"/>
                  </a:lnTo>
                  <a:lnTo>
                    <a:pt x="1518" y="423"/>
                  </a:lnTo>
                  <a:lnTo>
                    <a:pt x="1518" y="415"/>
                  </a:lnTo>
                  <a:lnTo>
                    <a:pt x="1518" y="421"/>
                  </a:lnTo>
                  <a:lnTo>
                    <a:pt x="1518" y="421"/>
                  </a:lnTo>
                  <a:lnTo>
                    <a:pt x="1518" y="418"/>
                  </a:lnTo>
                  <a:lnTo>
                    <a:pt x="1519" y="427"/>
                  </a:lnTo>
                  <a:lnTo>
                    <a:pt x="1519" y="424"/>
                  </a:lnTo>
                  <a:lnTo>
                    <a:pt x="1519" y="424"/>
                  </a:lnTo>
                  <a:lnTo>
                    <a:pt x="1519" y="433"/>
                  </a:lnTo>
                  <a:lnTo>
                    <a:pt x="1520" y="432"/>
                  </a:lnTo>
                  <a:lnTo>
                    <a:pt x="1520" y="429"/>
                  </a:lnTo>
                  <a:lnTo>
                    <a:pt x="1520" y="434"/>
                  </a:lnTo>
                  <a:lnTo>
                    <a:pt x="1520" y="434"/>
                  </a:lnTo>
                  <a:lnTo>
                    <a:pt x="1520" y="431"/>
                  </a:lnTo>
                  <a:lnTo>
                    <a:pt x="1521" y="437"/>
                  </a:lnTo>
                  <a:lnTo>
                    <a:pt x="1521" y="435"/>
                  </a:lnTo>
                  <a:lnTo>
                    <a:pt x="1521" y="437"/>
                  </a:lnTo>
                  <a:lnTo>
                    <a:pt x="1521" y="433"/>
                  </a:lnTo>
                  <a:lnTo>
                    <a:pt x="1521" y="439"/>
                  </a:lnTo>
                  <a:lnTo>
                    <a:pt x="1521" y="439"/>
                  </a:lnTo>
                  <a:lnTo>
                    <a:pt x="1522" y="440"/>
                  </a:lnTo>
                  <a:lnTo>
                    <a:pt x="1522" y="437"/>
                  </a:lnTo>
                  <a:lnTo>
                    <a:pt x="1522" y="443"/>
                  </a:lnTo>
                  <a:lnTo>
                    <a:pt x="1522" y="439"/>
                  </a:lnTo>
                  <a:lnTo>
                    <a:pt x="1522" y="437"/>
                  </a:lnTo>
                  <a:lnTo>
                    <a:pt x="1523" y="442"/>
                  </a:lnTo>
                  <a:lnTo>
                    <a:pt x="1523" y="436"/>
                  </a:lnTo>
                  <a:lnTo>
                    <a:pt x="1523" y="437"/>
                  </a:lnTo>
                  <a:lnTo>
                    <a:pt x="1523" y="438"/>
                  </a:lnTo>
                  <a:lnTo>
                    <a:pt x="1524" y="170"/>
                  </a:lnTo>
                  <a:lnTo>
                    <a:pt x="1524" y="178"/>
                  </a:lnTo>
                  <a:lnTo>
                    <a:pt x="1524" y="742"/>
                  </a:lnTo>
                  <a:lnTo>
                    <a:pt x="1524" y="562"/>
                  </a:lnTo>
                  <a:lnTo>
                    <a:pt x="1525" y="545"/>
                  </a:lnTo>
                  <a:lnTo>
                    <a:pt x="1525" y="480"/>
                  </a:lnTo>
                  <a:lnTo>
                    <a:pt x="1525" y="484"/>
                  </a:lnTo>
                  <a:lnTo>
                    <a:pt x="1526" y="478"/>
                  </a:lnTo>
                  <a:lnTo>
                    <a:pt x="1526" y="480"/>
                  </a:lnTo>
                  <a:lnTo>
                    <a:pt x="1526" y="480"/>
                  </a:lnTo>
                  <a:lnTo>
                    <a:pt x="1526" y="475"/>
                  </a:lnTo>
                  <a:lnTo>
                    <a:pt x="1526" y="476"/>
                  </a:lnTo>
                  <a:lnTo>
                    <a:pt x="1526" y="476"/>
                  </a:lnTo>
                  <a:lnTo>
                    <a:pt x="1527" y="478"/>
                  </a:lnTo>
                  <a:lnTo>
                    <a:pt x="1527" y="472"/>
                  </a:lnTo>
                  <a:lnTo>
                    <a:pt x="1527" y="474"/>
                  </a:lnTo>
                  <a:lnTo>
                    <a:pt x="1527" y="474"/>
                  </a:lnTo>
                  <a:lnTo>
                    <a:pt x="1527" y="468"/>
                  </a:lnTo>
                  <a:lnTo>
                    <a:pt x="1528" y="479"/>
                  </a:lnTo>
                  <a:lnTo>
                    <a:pt x="1528" y="476"/>
                  </a:lnTo>
                  <a:lnTo>
                    <a:pt x="1528" y="474"/>
                  </a:lnTo>
                  <a:lnTo>
                    <a:pt x="1529" y="437"/>
                  </a:lnTo>
                  <a:lnTo>
                    <a:pt x="1529" y="436"/>
                  </a:lnTo>
                  <a:lnTo>
                    <a:pt x="1529" y="417"/>
                  </a:lnTo>
                  <a:lnTo>
                    <a:pt x="1529" y="420"/>
                  </a:lnTo>
                  <a:lnTo>
                    <a:pt x="1530" y="421"/>
                  </a:lnTo>
                  <a:lnTo>
                    <a:pt x="1530" y="418"/>
                  </a:lnTo>
                  <a:lnTo>
                    <a:pt x="1530" y="422"/>
                  </a:lnTo>
                  <a:lnTo>
                    <a:pt x="1530" y="418"/>
                  </a:lnTo>
                  <a:lnTo>
                    <a:pt x="1530" y="418"/>
                  </a:lnTo>
                  <a:lnTo>
                    <a:pt x="1530" y="420"/>
                  </a:lnTo>
                  <a:lnTo>
                    <a:pt x="1530" y="417"/>
                  </a:lnTo>
                  <a:lnTo>
                    <a:pt x="1531" y="419"/>
                  </a:lnTo>
                  <a:lnTo>
                    <a:pt x="1531" y="419"/>
                  </a:lnTo>
                  <a:lnTo>
                    <a:pt x="1531" y="421"/>
                  </a:lnTo>
                  <a:lnTo>
                    <a:pt x="1531" y="417"/>
                  </a:lnTo>
                  <a:lnTo>
                    <a:pt x="1531" y="420"/>
                  </a:lnTo>
                  <a:lnTo>
                    <a:pt x="1532" y="419"/>
                  </a:lnTo>
                  <a:lnTo>
                    <a:pt x="1532" y="417"/>
                  </a:lnTo>
                  <a:lnTo>
                    <a:pt x="1532" y="424"/>
                  </a:lnTo>
                  <a:lnTo>
                    <a:pt x="1532" y="421"/>
                  </a:lnTo>
                  <a:lnTo>
                    <a:pt x="1532" y="422"/>
                  </a:lnTo>
                  <a:lnTo>
                    <a:pt x="1533" y="430"/>
                  </a:lnTo>
                  <a:lnTo>
                    <a:pt x="1533" y="428"/>
                  </a:lnTo>
                  <a:lnTo>
                    <a:pt x="1533" y="430"/>
                  </a:lnTo>
                  <a:lnTo>
                    <a:pt x="1533" y="427"/>
                  </a:lnTo>
                  <a:lnTo>
                    <a:pt x="1533" y="433"/>
                  </a:lnTo>
                  <a:lnTo>
                    <a:pt x="1534" y="431"/>
                  </a:lnTo>
                  <a:lnTo>
                    <a:pt x="1534" y="430"/>
                  </a:lnTo>
                  <a:lnTo>
                    <a:pt x="1534" y="436"/>
                  </a:lnTo>
                  <a:lnTo>
                    <a:pt x="1534" y="430"/>
                  </a:lnTo>
                  <a:lnTo>
                    <a:pt x="1534" y="433"/>
                  </a:lnTo>
                  <a:lnTo>
                    <a:pt x="1535" y="436"/>
                  </a:lnTo>
                  <a:lnTo>
                    <a:pt x="1535" y="431"/>
                  </a:lnTo>
                  <a:lnTo>
                    <a:pt x="1535" y="435"/>
                  </a:lnTo>
                  <a:lnTo>
                    <a:pt x="1535" y="435"/>
                  </a:lnTo>
                  <a:lnTo>
                    <a:pt x="1535" y="432"/>
                  </a:lnTo>
                  <a:lnTo>
                    <a:pt x="1536" y="439"/>
                  </a:lnTo>
                  <a:lnTo>
                    <a:pt x="1536" y="437"/>
                  </a:lnTo>
                  <a:lnTo>
                    <a:pt x="1536" y="436"/>
                  </a:lnTo>
                  <a:lnTo>
                    <a:pt x="1536" y="441"/>
                  </a:lnTo>
                  <a:lnTo>
                    <a:pt x="1536" y="435"/>
                  </a:lnTo>
                  <a:lnTo>
                    <a:pt x="1536" y="435"/>
                  </a:lnTo>
                  <a:lnTo>
                    <a:pt x="1537" y="437"/>
                  </a:lnTo>
                  <a:lnTo>
                    <a:pt x="1537" y="439"/>
                  </a:lnTo>
                  <a:lnTo>
                    <a:pt x="1537" y="434"/>
                  </a:lnTo>
                  <a:lnTo>
                    <a:pt x="1537" y="437"/>
                  </a:lnTo>
                  <a:lnTo>
                    <a:pt x="1537" y="438"/>
                  </a:lnTo>
                  <a:lnTo>
                    <a:pt x="1538" y="181"/>
                  </a:lnTo>
                  <a:lnTo>
                    <a:pt x="1538" y="192"/>
                  </a:lnTo>
                  <a:lnTo>
                    <a:pt x="1538" y="730"/>
                  </a:lnTo>
                  <a:lnTo>
                    <a:pt x="1538" y="571"/>
                  </a:lnTo>
                  <a:lnTo>
                    <a:pt x="1539" y="554"/>
                  </a:lnTo>
                  <a:lnTo>
                    <a:pt x="1539" y="479"/>
                  </a:lnTo>
                  <a:lnTo>
                    <a:pt x="1539" y="479"/>
                  </a:lnTo>
                  <a:lnTo>
                    <a:pt x="1539" y="478"/>
                  </a:lnTo>
                  <a:lnTo>
                    <a:pt x="1539" y="474"/>
                  </a:lnTo>
                  <a:lnTo>
                    <a:pt x="1540" y="475"/>
                  </a:lnTo>
                  <a:lnTo>
                    <a:pt x="1540" y="474"/>
                  </a:lnTo>
                  <a:lnTo>
                    <a:pt x="1540" y="480"/>
                  </a:lnTo>
                  <a:lnTo>
                    <a:pt x="1540" y="479"/>
                  </a:lnTo>
                  <a:lnTo>
                    <a:pt x="1541" y="481"/>
                  </a:lnTo>
                  <a:lnTo>
                    <a:pt x="1541" y="476"/>
                  </a:lnTo>
                  <a:lnTo>
                    <a:pt x="1541" y="484"/>
                  </a:lnTo>
                  <a:lnTo>
                    <a:pt x="1542" y="482"/>
                  </a:lnTo>
                  <a:lnTo>
                    <a:pt x="1542" y="483"/>
                  </a:lnTo>
                  <a:lnTo>
                    <a:pt x="1542" y="473"/>
                  </a:lnTo>
                  <a:lnTo>
                    <a:pt x="1542" y="476"/>
                  </a:lnTo>
                  <a:lnTo>
                    <a:pt x="1542" y="478"/>
                  </a:lnTo>
                  <a:lnTo>
                    <a:pt x="1543" y="444"/>
                  </a:lnTo>
                  <a:lnTo>
                    <a:pt x="1543" y="444"/>
                  </a:lnTo>
                  <a:lnTo>
                    <a:pt x="1543" y="444"/>
                  </a:lnTo>
                  <a:lnTo>
                    <a:pt x="1543" y="419"/>
                  </a:lnTo>
                  <a:lnTo>
                    <a:pt x="1543" y="420"/>
                  </a:lnTo>
                  <a:lnTo>
                    <a:pt x="1543" y="418"/>
                  </a:lnTo>
                  <a:lnTo>
                    <a:pt x="1544" y="419"/>
                  </a:lnTo>
                  <a:lnTo>
                    <a:pt x="1544" y="413"/>
                  </a:lnTo>
                  <a:lnTo>
                    <a:pt x="1544" y="415"/>
                  </a:lnTo>
                  <a:lnTo>
                    <a:pt x="1544" y="413"/>
                  </a:lnTo>
                  <a:lnTo>
                    <a:pt x="1545" y="418"/>
                  </a:lnTo>
                  <a:lnTo>
                    <a:pt x="1545" y="418"/>
                  </a:lnTo>
                  <a:lnTo>
                    <a:pt x="1545" y="418"/>
                  </a:lnTo>
                  <a:lnTo>
                    <a:pt x="1545" y="419"/>
                  </a:lnTo>
                  <a:lnTo>
                    <a:pt x="1545" y="415"/>
                  </a:lnTo>
                  <a:lnTo>
                    <a:pt x="1546" y="414"/>
                  </a:lnTo>
                  <a:lnTo>
                    <a:pt x="1546" y="419"/>
                  </a:lnTo>
                  <a:lnTo>
                    <a:pt x="1546" y="413"/>
                  </a:lnTo>
                  <a:lnTo>
                    <a:pt x="1546" y="416"/>
                  </a:lnTo>
                  <a:lnTo>
                    <a:pt x="1546" y="415"/>
                  </a:lnTo>
                  <a:lnTo>
                    <a:pt x="1547" y="422"/>
                  </a:lnTo>
                  <a:lnTo>
                    <a:pt x="1547" y="421"/>
                  </a:lnTo>
                  <a:lnTo>
                    <a:pt x="1547" y="419"/>
                  </a:lnTo>
                  <a:lnTo>
                    <a:pt x="1547" y="427"/>
                  </a:lnTo>
                  <a:lnTo>
                    <a:pt x="1547" y="423"/>
                  </a:lnTo>
                  <a:lnTo>
                    <a:pt x="1547" y="422"/>
                  </a:lnTo>
                  <a:lnTo>
                    <a:pt x="1548" y="429"/>
                  </a:lnTo>
                  <a:lnTo>
                    <a:pt x="1548" y="426"/>
                  </a:lnTo>
                  <a:lnTo>
                    <a:pt x="1548" y="429"/>
                  </a:lnTo>
                  <a:lnTo>
                    <a:pt x="1549" y="427"/>
                  </a:lnTo>
                  <a:lnTo>
                    <a:pt x="1549" y="433"/>
                  </a:lnTo>
                  <a:lnTo>
                    <a:pt x="1549" y="431"/>
                  </a:lnTo>
                  <a:lnTo>
                    <a:pt x="1549" y="430"/>
                  </a:lnTo>
                  <a:lnTo>
                    <a:pt x="1549" y="427"/>
                  </a:lnTo>
                  <a:lnTo>
                    <a:pt x="1550" y="435"/>
                  </a:lnTo>
                  <a:lnTo>
                    <a:pt x="1550" y="430"/>
                  </a:lnTo>
                  <a:lnTo>
                    <a:pt x="1550" y="431"/>
                  </a:lnTo>
                  <a:lnTo>
                    <a:pt x="1550" y="435"/>
                  </a:lnTo>
                  <a:lnTo>
                    <a:pt x="1550" y="429"/>
                  </a:lnTo>
                  <a:lnTo>
                    <a:pt x="1550" y="431"/>
                  </a:lnTo>
                  <a:lnTo>
                    <a:pt x="1551" y="436"/>
                  </a:lnTo>
                  <a:lnTo>
                    <a:pt x="1551" y="430"/>
                  </a:lnTo>
                  <a:lnTo>
                    <a:pt x="1551" y="431"/>
                  </a:lnTo>
                  <a:lnTo>
                    <a:pt x="1551" y="431"/>
                  </a:lnTo>
                  <a:lnTo>
                    <a:pt x="1552" y="433"/>
                  </a:lnTo>
                  <a:lnTo>
                    <a:pt x="1552" y="399"/>
                  </a:lnTo>
                  <a:lnTo>
                    <a:pt x="1552" y="369"/>
                  </a:lnTo>
                  <a:lnTo>
                    <a:pt x="1552" y="155"/>
                  </a:lnTo>
                  <a:lnTo>
                    <a:pt x="1552" y="645"/>
                  </a:lnTo>
                  <a:lnTo>
                    <a:pt x="1552" y="704"/>
                  </a:lnTo>
                  <a:lnTo>
                    <a:pt x="1553" y="730"/>
                  </a:lnTo>
                  <a:lnTo>
                    <a:pt x="1553" y="484"/>
                  </a:lnTo>
                  <a:lnTo>
                    <a:pt x="1553" y="484"/>
                  </a:lnTo>
                  <a:lnTo>
                    <a:pt x="1554" y="474"/>
                  </a:lnTo>
                  <a:lnTo>
                    <a:pt x="1554" y="475"/>
                  </a:lnTo>
                  <a:lnTo>
                    <a:pt x="1554" y="478"/>
                  </a:lnTo>
                  <a:lnTo>
                    <a:pt x="1554" y="478"/>
                  </a:lnTo>
                  <a:lnTo>
                    <a:pt x="1554" y="474"/>
                  </a:lnTo>
                  <a:lnTo>
                    <a:pt x="1555" y="478"/>
                  </a:lnTo>
                  <a:lnTo>
                    <a:pt x="1555" y="476"/>
                  </a:lnTo>
                  <a:lnTo>
                    <a:pt x="1555" y="475"/>
                  </a:lnTo>
                  <a:lnTo>
                    <a:pt x="1555" y="481"/>
                  </a:lnTo>
                  <a:lnTo>
                    <a:pt x="1555" y="478"/>
                  </a:lnTo>
                  <a:lnTo>
                    <a:pt x="1556" y="478"/>
                  </a:lnTo>
                  <a:lnTo>
                    <a:pt x="1556" y="486"/>
                  </a:lnTo>
                  <a:lnTo>
                    <a:pt x="1556" y="484"/>
                  </a:lnTo>
                  <a:lnTo>
                    <a:pt x="1556" y="484"/>
                  </a:lnTo>
                  <a:lnTo>
                    <a:pt x="1556" y="486"/>
                  </a:lnTo>
                  <a:lnTo>
                    <a:pt x="1557" y="465"/>
                  </a:lnTo>
                  <a:lnTo>
                    <a:pt x="1557" y="463"/>
                  </a:lnTo>
                  <a:lnTo>
                    <a:pt x="1557" y="430"/>
                  </a:lnTo>
                  <a:lnTo>
                    <a:pt x="1558" y="430"/>
                  </a:lnTo>
                  <a:lnTo>
                    <a:pt x="1558" y="416"/>
                  </a:lnTo>
                  <a:lnTo>
                    <a:pt x="1558" y="419"/>
                  </a:lnTo>
                  <a:lnTo>
                    <a:pt x="1558" y="420"/>
                  </a:lnTo>
                  <a:lnTo>
                    <a:pt x="1558" y="415"/>
                  </a:lnTo>
                  <a:lnTo>
                    <a:pt x="1559" y="417"/>
                  </a:lnTo>
                  <a:lnTo>
                    <a:pt x="1559" y="415"/>
                  </a:lnTo>
                  <a:lnTo>
                    <a:pt x="1559" y="413"/>
                  </a:lnTo>
                  <a:lnTo>
                    <a:pt x="1559" y="418"/>
                  </a:lnTo>
                  <a:lnTo>
                    <a:pt x="1559" y="414"/>
                  </a:lnTo>
                  <a:lnTo>
                    <a:pt x="1560" y="415"/>
                  </a:lnTo>
                  <a:lnTo>
                    <a:pt x="1560" y="414"/>
                  </a:lnTo>
                  <a:lnTo>
                    <a:pt x="1560" y="419"/>
                  </a:lnTo>
                  <a:lnTo>
                    <a:pt x="1560" y="418"/>
                  </a:lnTo>
                  <a:lnTo>
                    <a:pt x="1560" y="415"/>
                  </a:lnTo>
                  <a:lnTo>
                    <a:pt x="1561" y="422"/>
                  </a:lnTo>
                  <a:lnTo>
                    <a:pt x="1561" y="421"/>
                  </a:lnTo>
                  <a:lnTo>
                    <a:pt x="1561" y="419"/>
                  </a:lnTo>
                  <a:lnTo>
                    <a:pt x="1561" y="418"/>
                  </a:lnTo>
                  <a:lnTo>
                    <a:pt x="1562" y="424"/>
                  </a:lnTo>
                  <a:lnTo>
                    <a:pt x="1562" y="424"/>
                  </a:lnTo>
                  <a:lnTo>
                    <a:pt x="1562" y="425"/>
                  </a:lnTo>
                  <a:lnTo>
                    <a:pt x="1562" y="424"/>
                  </a:lnTo>
                  <a:lnTo>
                    <a:pt x="1562" y="431"/>
                  </a:lnTo>
                  <a:lnTo>
                    <a:pt x="1563" y="430"/>
                  </a:lnTo>
                  <a:lnTo>
                    <a:pt x="1563" y="426"/>
                  </a:lnTo>
                  <a:lnTo>
                    <a:pt x="1563" y="434"/>
                  </a:lnTo>
                  <a:lnTo>
                    <a:pt x="1563" y="431"/>
                  </a:lnTo>
                  <a:lnTo>
                    <a:pt x="1563" y="431"/>
                  </a:lnTo>
                  <a:lnTo>
                    <a:pt x="1563" y="435"/>
                  </a:lnTo>
                  <a:lnTo>
                    <a:pt x="1563" y="429"/>
                  </a:lnTo>
                  <a:lnTo>
                    <a:pt x="1564" y="431"/>
                  </a:lnTo>
                  <a:lnTo>
                    <a:pt x="1564" y="435"/>
                  </a:lnTo>
                  <a:lnTo>
                    <a:pt x="1564" y="436"/>
                  </a:lnTo>
                  <a:lnTo>
                    <a:pt x="1564" y="432"/>
                  </a:lnTo>
                  <a:lnTo>
                    <a:pt x="1564" y="435"/>
                  </a:lnTo>
                  <a:lnTo>
                    <a:pt x="1565" y="435"/>
                  </a:lnTo>
                  <a:lnTo>
                    <a:pt x="1565" y="431"/>
                  </a:lnTo>
                  <a:lnTo>
                    <a:pt x="1565" y="437"/>
                  </a:lnTo>
                  <a:lnTo>
                    <a:pt x="1565" y="437"/>
                  </a:lnTo>
                  <a:lnTo>
                    <a:pt x="1565" y="434"/>
                  </a:lnTo>
                  <a:lnTo>
                    <a:pt x="1565" y="438"/>
                  </a:lnTo>
                  <a:lnTo>
                    <a:pt x="1566" y="437"/>
                  </a:lnTo>
                  <a:lnTo>
                    <a:pt x="1566" y="439"/>
                  </a:lnTo>
                  <a:lnTo>
                    <a:pt x="1566" y="361"/>
                  </a:lnTo>
                  <a:lnTo>
                    <a:pt x="1567" y="312"/>
                  </a:lnTo>
                  <a:lnTo>
                    <a:pt x="1567" y="162"/>
                  </a:lnTo>
                  <a:lnTo>
                    <a:pt x="1567" y="729"/>
                  </a:lnTo>
                  <a:lnTo>
                    <a:pt x="1568" y="741"/>
                  </a:lnTo>
                  <a:lnTo>
                    <a:pt x="1568" y="487"/>
                  </a:lnTo>
                  <a:lnTo>
                    <a:pt x="1568" y="489"/>
                  </a:lnTo>
                  <a:lnTo>
                    <a:pt x="1569" y="474"/>
                  </a:lnTo>
                  <a:lnTo>
                    <a:pt x="1569" y="476"/>
                  </a:lnTo>
                  <a:lnTo>
                    <a:pt x="1569" y="475"/>
                  </a:lnTo>
                  <a:lnTo>
                    <a:pt x="1569" y="478"/>
                  </a:lnTo>
                  <a:lnTo>
                    <a:pt x="1569" y="472"/>
                  </a:lnTo>
                  <a:lnTo>
                    <a:pt x="1569" y="472"/>
                  </a:lnTo>
                  <a:lnTo>
                    <a:pt x="1569" y="472"/>
                  </a:lnTo>
                  <a:lnTo>
                    <a:pt x="1570" y="472"/>
                  </a:lnTo>
                  <a:lnTo>
                    <a:pt x="1570" y="476"/>
                  </a:lnTo>
                  <a:lnTo>
                    <a:pt x="1570" y="476"/>
                  </a:lnTo>
                  <a:lnTo>
                    <a:pt x="1570" y="476"/>
                  </a:lnTo>
                  <a:lnTo>
                    <a:pt x="1570" y="478"/>
                  </a:lnTo>
                  <a:lnTo>
                    <a:pt x="1571" y="470"/>
                  </a:lnTo>
                  <a:lnTo>
                    <a:pt x="1571" y="469"/>
                  </a:lnTo>
                  <a:lnTo>
                    <a:pt x="1571" y="472"/>
                  </a:lnTo>
                  <a:lnTo>
                    <a:pt x="1571" y="453"/>
                  </a:lnTo>
                  <a:lnTo>
                    <a:pt x="1572" y="451"/>
                  </a:lnTo>
                  <a:lnTo>
                    <a:pt x="1572" y="419"/>
                  </a:lnTo>
                  <a:lnTo>
                    <a:pt x="1572" y="422"/>
                  </a:lnTo>
                  <a:lnTo>
                    <a:pt x="1572" y="421"/>
                  </a:lnTo>
                  <a:lnTo>
                    <a:pt x="1572" y="415"/>
                  </a:lnTo>
                  <a:lnTo>
                    <a:pt x="1573" y="416"/>
                  </a:lnTo>
                  <a:lnTo>
                    <a:pt x="1573" y="414"/>
                  </a:lnTo>
                  <a:lnTo>
                    <a:pt x="1573" y="419"/>
                  </a:lnTo>
                  <a:lnTo>
                    <a:pt x="1573" y="417"/>
                  </a:lnTo>
                  <a:lnTo>
                    <a:pt x="1573" y="417"/>
                  </a:lnTo>
                  <a:lnTo>
                    <a:pt x="1574" y="420"/>
                  </a:lnTo>
                  <a:lnTo>
                    <a:pt x="1574" y="419"/>
                  </a:lnTo>
                  <a:lnTo>
                    <a:pt x="1575" y="418"/>
                  </a:lnTo>
                  <a:lnTo>
                    <a:pt x="1575" y="419"/>
                  </a:lnTo>
                  <a:lnTo>
                    <a:pt x="1575" y="414"/>
                  </a:lnTo>
                  <a:lnTo>
                    <a:pt x="1575" y="417"/>
                  </a:lnTo>
                  <a:lnTo>
                    <a:pt x="1575" y="415"/>
                  </a:lnTo>
                  <a:lnTo>
                    <a:pt x="1576" y="420"/>
                  </a:lnTo>
                  <a:lnTo>
                    <a:pt x="1576" y="419"/>
                  </a:lnTo>
                  <a:lnTo>
                    <a:pt x="1576" y="424"/>
                  </a:lnTo>
                  <a:lnTo>
                    <a:pt x="1576" y="419"/>
                  </a:lnTo>
                  <a:lnTo>
                    <a:pt x="1576" y="426"/>
                  </a:lnTo>
                  <a:lnTo>
                    <a:pt x="1576" y="425"/>
                  </a:lnTo>
                  <a:lnTo>
                    <a:pt x="1577" y="424"/>
                  </a:lnTo>
                  <a:lnTo>
                    <a:pt x="1577" y="431"/>
                  </a:lnTo>
                  <a:lnTo>
                    <a:pt x="1577" y="427"/>
                  </a:lnTo>
                  <a:lnTo>
                    <a:pt x="1577" y="430"/>
                  </a:lnTo>
                  <a:lnTo>
                    <a:pt x="1577" y="429"/>
                  </a:lnTo>
                  <a:lnTo>
                    <a:pt x="1578" y="435"/>
                  </a:lnTo>
                  <a:lnTo>
                    <a:pt x="1578" y="432"/>
                  </a:lnTo>
                  <a:lnTo>
                    <a:pt x="1578" y="435"/>
                  </a:lnTo>
                  <a:lnTo>
                    <a:pt x="1578" y="431"/>
                  </a:lnTo>
                  <a:lnTo>
                    <a:pt x="1578" y="436"/>
                  </a:lnTo>
                  <a:lnTo>
                    <a:pt x="1578" y="434"/>
                  </a:lnTo>
                  <a:lnTo>
                    <a:pt x="1579" y="432"/>
                  </a:lnTo>
                  <a:lnTo>
                    <a:pt x="1579" y="439"/>
                  </a:lnTo>
                  <a:lnTo>
                    <a:pt x="1579" y="435"/>
                  </a:lnTo>
                  <a:lnTo>
                    <a:pt x="1579" y="436"/>
                  </a:lnTo>
                  <a:lnTo>
                    <a:pt x="1579" y="435"/>
                  </a:lnTo>
                  <a:lnTo>
                    <a:pt x="1580" y="442"/>
                  </a:lnTo>
                  <a:lnTo>
                    <a:pt x="1580" y="439"/>
                  </a:lnTo>
                  <a:lnTo>
                    <a:pt x="1580" y="439"/>
                  </a:lnTo>
                  <a:lnTo>
                    <a:pt x="1580" y="435"/>
                  </a:lnTo>
                  <a:lnTo>
                    <a:pt x="1580" y="440"/>
                  </a:lnTo>
                  <a:lnTo>
                    <a:pt x="1581" y="437"/>
                  </a:lnTo>
                  <a:lnTo>
                    <a:pt x="1581" y="435"/>
                  </a:lnTo>
                  <a:lnTo>
                    <a:pt x="1581" y="440"/>
                  </a:lnTo>
                  <a:lnTo>
                    <a:pt x="1581" y="307"/>
                  </a:lnTo>
                  <a:lnTo>
                    <a:pt x="1582" y="263"/>
                  </a:lnTo>
                  <a:lnTo>
                    <a:pt x="1582" y="176"/>
                  </a:lnTo>
                  <a:lnTo>
                    <a:pt x="1582" y="741"/>
                  </a:lnTo>
                  <a:lnTo>
                    <a:pt x="1582" y="735"/>
                  </a:lnTo>
                  <a:lnTo>
                    <a:pt x="1583" y="484"/>
                  </a:lnTo>
                  <a:lnTo>
                    <a:pt x="1583" y="484"/>
                  </a:lnTo>
                  <a:lnTo>
                    <a:pt x="1583" y="485"/>
                  </a:lnTo>
                  <a:lnTo>
                    <a:pt x="1583" y="474"/>
                  </a:lnTo>
                  <a:lnTo>
                    <a:pt x="1583" y="478"/>
                  </a:lnTo>
                  <a:lnTo>
                    <a:pt x="1584" y="480"/>
                  </a:lnTo>
                  <a:lnTo>
                    <a:pt x="1584" y="482"/>
                  </a:lnTo>
                  <a:lnTo>
                    <a:pt x="1584" y="476"/>
                  </a:lnTo>
                  <a:lnTo>
                    <a:pt x="1584" y="478"/>
                  </a:lnTo>
                  <a:lnTo>
                    <a:pt x="1584" y="475"/>
                  </a:lnTo>
                  <a:lnTo>
                    <a:pt x="1585" y="479"/>
                  </a:lnTo>
                  <a:lnTo>
                    <a:pt x="1585" y="478"/>
                  </a:lnTo>
                  <a:lnTo>
                    <a:pt x="1585" y="479"/>
                  </a:lnTo>
                  <a:lnTo>
                    <a:pt x="1585" y="478"/>
                  </a:lnTo>
                  <a:lnTo>
                    <a:pt x="1585" y="484"/>
                  </a:lnTo>
                  <a:lnTo>
                    <a:pt x="1585" y="480"/>
                  </a:lnTo>
                  <a:lnTo>
                    <a:pt x="1586" y="481"/>
                  </a:lnTo>
                  <a:lnTo>
                    <a:pt x="1586" y="466"/>
                  </a:lnTo>
                  <a:lnTo>
                    <a:pt x="1586" y="461"/>
                  </a:lnTo>
                  <a:lnTo>
                    <a:pt x="1587" y="426"/>
                  </a:lnTo>
                  <a:lnTo>
                    <a:pt x="1587" y="424"/>
                  </a:lnTo>
                  <a:lnTo>
                    <a:pt x="1588" y="415"/>
                  </a:lnTo>
                  <a:lnTo>
                    <a:pt x="1588" y="418"/>
                  </a:lnTo>
                  <a:lnTo>
                    <a:pt x="1588" y="418"/>
                  </a:lnTo>
                  <a:lnTo>
                    <a:pt x="1588" y="422"/>
                  </a:lnTo>
                  <a:lnTo>
                    <a:pt x="1588" y="415"/>
                  </a:lnTo>
                  <a:lnTo>
                    <a:pt x="1588" y="418"/>
                  </a:lnTo>
                  <a:lnTo>
                    <a:pt x="1589" y="416"/>
                  </a:lnTo>
                  <a:lnTo>
                    <a:pt x="1589" y="420"/>
                  </a:lnTo>
                  <a:lnTo>
                    <a:pt x="1589" y="415"/>
                  </a:lnTo>
                  <a:lnTo>
                    <a:pt x="1589" y="415"/>
                  </a:lnTo>
                  <a:lnTo>
                    <a:pt x="1589" y="418"/>
                  </a:lnTo>
                  <a:lnTo>
                    <a:pt x="1589" y="420"/>
                  </a:lnTo>
                  <a:lnTo>
                    <a:pt x="1589" y="413"/>
                  </a:lnTo>
                  <a:lnTo>
                    <a:pt x="1590" y="418"/>
                  </a:lnTo>
                  <a:lnTo>
                    <a:pt x="1590" y="417"/>
                  </a:lnTo>
                  <a:lnTo>
                    <a:pt x="1590" y="419"/>
                  </a:lnTo>
                  <a:lnTo>
                    <a:pt x="1590" y="414"/>
                  </a:lnTo>
                  <a:lnTo>
                    <a:pt x="1590" y="414"/>
                  </a:lnTo>
                  <a:lnTo>
                    <a:pt x="1591" y="420"/>
                  </a:lnTo>
                  <a:lnTo>
                    <a:pt x="1591" y="420"/>
                  </a:lnTo>
                  <a:lnTo>
                    <a:pt x="1591" y="423"/>
                  </a:lnTo>
                  <a:lnTo>
                    <a:pt x="1591" y="422"/>
                  </a:lnTo>
                  <a:lnTo>
                    <a:pt x="1592" y="428"/>
                  </a:lnTo>
                  <a:lnTo>
                    <a:pt x="1592" y="426"/>
                  </a:lnTo>
                  <a:lnTo>
                    <a:pt x="1592" y="424"/>
                  </a:lnTo>
                  <a:lnTo>
                    <a:pt x="1592" y="431"/>
                  </a:lnTo>
                  <a:lnTo>
                    <a:pt x="1592" y="431"/>
                  </a:lnTo>
                  <a:lnTo>
                    <a:pt x="1593" y="427"/>
                  </a:lnTo>
                  <a:lnTo>
                    <a:pt x="1593" y="432"/>
                  </a:lnTo>
                  <a:lnTo>
                    <a:pt x="1593" y="432"/>
                  </a:lnTo>
                  <a:lnTo>
                    <a:pt x="1594" y="432"/>
                  </a:lnTo>
                  <a:lnTo>
                    <a:pt x="1594" y="430"/>
                  </a:lnTo>
                  <a:lnTo>
                    <a:pt x="1594" y="434"/>
                  </a:lnTo>
                  <a:lnTo>
                    <a:pt x="1594" y="433"/>
                  </a:lnTo>
                  <a:lnTo>
                    <a:pt x="1594" y="431"/>
                  </a:lnTo>
                  <a:lnTo>
                    <a:pt x="1595" y="437"/>
                  </a:lnTo>
                  <a:lnTo>
                    <a:pt x="1595" y="433"/>
                  </a:lnTo>
                  <a:lnTo>
                    <a:pt x="1595" y="432"/>
                  </a:lnTo>
                  <a:lnTo>
                    <a:pt x="1595" y="437"/>
                  </a:lnTo>
                  <a:lnTo>
                    <a:pt x="1595" y="434"/>
                  </a:lnTo>
                  <a:lnTo>
                    <a:pt x="1595" y="437"/>
                  </a:lnTo>
                  <a:lnTo>
                    <a:pt x="1596" y="398"/>
                  </a:lnTo>
                  <a:lnTo>
                    <a:pt x="1596" y="363"/>
                  </a:lnTo>
                  <a:lnTo>
                    <a:pt x="1596" y="172"/>
                  </a:lnTo>
                  <a:lnTo>
                    <a:pt x="1597" y="682"/>
                  </a:lnTo>
                  <a:lnTo>
                    <a:pt x="1597" y="717"/>
                  </a:lnTo>
                  <a:lnTo>
                    <a:pt x="1597" y="485"/>
                  </a:lnTo>
                  <a:lnTo>
                    <a:pt x="1597" y="486"/>
                  </a:lnTo>
                  <a:lnTo>
                    <a:pt x="1598" y="480"/>
                  </a:lnTo>
                  <a:lnTo>
                    <a:pt x="1598" y="475"/>
                  </a:lnTo>
                  <a:lnTo>
                    <a:pt x="1598" y="476"/>
                  </a:lnTo>
                  <a:lnTo>
                    <a:pt x="1598" y="476"/>
                  </a:lnTo>
                  <a:lnTo>
                    <a:pt x="1598" y="479"/>
                  </a:lnTo>
                  <a:lnTo>
                    <a:pt x="1598" y="475"/>
                  </a:lnTo>
                  <a:lnTo>
                    <a:pt x="1599" y="478"/>
                  </a:lnTo>
                  <a:lnTo>
                    <a:pt x="1599" y="478"/>
                  </a:lnTo>
                  <a:lnTo>
                    <a:pt x="1599" y="476"/>
                  </a:lnTo>
                  <a:lnTo>
                    <a:pt x="1599" y="485"/>
                  </a:lnTo>
                  <a:lnTo>
                    <a:pt x="1599" y="486"/>
                  </a:lnTo>
                  <a:lnTo>
                    <a:pt x="1600" y="482"/>
                  </a:lnTo>
                  <a:lnTo>
                    <a:pt x="1600" y="489"/>
                  </a:lnTo>
                  <a:lnTo>
                    <a:pt x="1600" y="484"/>
                  </a:lnTo>
                  <a:lnTo>
                    <a:pt x="1601" y="482"/>
                  </a:lnTo>
                  <a:lnTo>
                    <a:pt x="1601" y="446"/>
                  </a:lnTo>
                  <a:lnTo>
                    <a:pt x="1601" y="444"/>
                  </a:lnTo>
                  <a:lnTo>
                    <a:pt x="1602" y="420"/>
                  </a:lnTo>
                  <a:lnTo>
                    <a:pt x="1602" y="417"/>
                  </a:lnTo>
                  <a:lnTo>
                    <a:pt x="1602" y="418"/>
                  </a:lnTo>
                  <a:lnTo>
                    <a:pt x="1602" y="413"/>
                  </a:lnTo>
                  <a:lnTo>
                    <a:pt x="1603" y="413"/>
                  </a:lnTo>
                  <a:lnTo>
                    <a:pt x="1603" y="416"/>
                  </a:lnTo>
                  <a:lnTo>
                    <a:pt x="1603" y="411"/>
                  </a:lnTo>
                  <a:lnTo>
                    <a:pt x="1603" y="415"/>
                  </a:lnTo>
                  <a:lnTo>
                    <a:pt x="1603" y="415"/>
                  </a:lnTo>
                  <a:lnTo>
                    <a:pt x="1603" y="410"/>
                  </a:lnTo>
                  <a:lnTo>
                    <a:pt x="1604" y="414"/>
                  </a:lnTo>
                  <a:lnTo>
                    <a:pt x="1604" y="412"/>
                  </a:lnTo>
                  <a:lnTo>
                    <a:pt x="1604" y="410"/>
                  </a:lnTo>
                  <a:lnTo>
                    <a:pt x="1604" y="414"/>
                  </a:lnTo>
                  <a:lnTo>
                    <a:pt x="1604" y="413"/>
                  </a:lnTo>
                  <a:lnTo>
                    <a:pt x="1605" y="416"/>
                  </a:lnTo>
                  <a:lnTo>
                    <a:pt x="1605" y="414"/>
                  </a:lnTo>
                  <a:lnTo>
                    <a:pt x="1605" y="420"/>
                  </a:lnTo>
                  <a:lnTo>
                    <a:pt x="1605" y="420"/>
                  </a:lnTo>
                  <a:lnTo>
                    <a:pt x="1605" y="417"/>
                  </a:lnTo>
                  <a:lnTo>
                    <a:pt x="1606" y="424"/>
                  </a:lnTo>
                  <a:lnTo>
                    <a:pt x="1606" y="422"/>
                  </a:lnTo>
                  <a:lnTo>
                    <a:pt x="1606" y="423"/>
                  </a:lnTo>
                  <a:lnTo>
                    <a:pt x="1607" y="429"/>
                  </a:lnTo>
                  <a:lnTo>
                    <a:pt x="1607" y="426"/>
                  </a:lnTo>
                  <a:lnTo>
                    <a:pt x="1607" y="428"/>
                  </a:lnTo>
                  <a:lnTo>
                    <a:pt x="1607" y="425"/>
                  </a:lnTo>
                  <a:lnTo>
                    <a:pt x="1607" y="433"/>
                  </a:lnTo>
                  <a:lnTo>
                    <a:pt x="1608" y="430"/>
                  </a:lnTo>
                  <a:lnTo>
                    <a:pt x="1608" y="429"/>
                  </a:lnTo>
                  <a:lnTo>
                    <a:pt x="1608" y="433"/>
                  </a:lnTo>
                  <a:lnTo>
                    <a:pt x="1608" y="431"/>
                  </a:lnTo>
                  <a:lnTo>
                    <a:pt x="1608" y="431"/>
                  </a:lnTo>
                  <a:lnTo>
                    <a:pt x="1608" y="431"/>
                  </a:lnTo>
                  <a:lnTo>
                    <a:pt x="1609" y="437"/>
                  </a:lnTo>
                  <a:lnTo>
                    <a:pt x="1609" y="434"/>
                  </a:lnTo>
                  <a:lnTo>
                    <a:pt x="1609" y="437"/>
                  </a:lnTo>
                  <a:lnTo>
                    <a:pt x="1609" y="433"/>
                  </a:lnTo>
                  <a:lnTo>
                    <a:pt x="1609" y="436"/>
                  </a:lnTo>
                  <a:lnTo>
                    <a:pt x="1610" y="434"/>
                  </a:lnTo>
                  <a:lnTo>
                    <a:pt x="1610" y="432"/>
                  </a:lnTo>
                  <a:lnTo>
                    <a:pt x="1610" y="437"/>
                  </a:lnTo>
                  <a:lnTo>
                    <a:pt x="1610" y="435"/>
                  </a:lnTo>
                  <a:lnTo>
                    <a:pt x="1610" y="426"/>
                  </a:lnTo>
                  <a:lnTo>
                    <a:pt x="1611" y="167"/>
                  </a:lnTo>
                  <a:lnTo>
                    <a:pt x="1611" y="596"/>
                  </a:lnTo>
                  <a:lnTo>
                    <a:pt x="1611" y="672"/>
                  </a:lnTo>
                  <a:lnTo>
                    <a:pt x="1611" y="740"/>
                  </a:lnTo>
                  <a:lnTo>
                    <a:pt x="1611" y="489"/>
                  </a:lnTo>
                  <a:lnTo>
                    <a:pt x="1612" y="485"/>
                  </a:lnTo>
                  <a:lnTo>
                    <a:pt x="1612" y="475"/>
                  </a:lnTo>
                  <a:lnTo>
                    <a:pt x="1612" y="476"/>
                  </a:lnTo>
                  <a:lnTo>
                    <a:pt x="1612" y="478"/>
                  </a:lnTo>
                  <a:lnTo>
                    <a:pt x="1613" y="472"/>
                  </a:lnTo>
                  <a:lnTo>
                    <a:pt x="1613" y="478"/>
                  </a:lnTo>
                  <a:lnTo>
                    <a:pt x="1613" y="476"/>
                  </a:lnTo>
                  <a:lnTo>
                    <a:pt x="1613" y="474"/>
                  </a:lnTo>
                  <a:lnTo>
                    <a:pt x="1614" y="481"/>
                  </a:lnTo>
                  <a:lnTo>
                    <a:pt x="1614" y="478"/>
                  </a:lnTo>
                  <a:lnTo>
                    <a:pt x="1614" y="481"/>
                  </a:lnTo>
                  <a:lnTo>
                    <a:pt x="1614" y="484"/>
                  </a:lnTo>
                  <a:lnTo>
                    <a:pt x="1614" y="470"/>
                  </a:lnTo>
                  <a:lnTo>
                    <a:pt x="1615" y="472"/>
                  </a:lnTo>
                  <a:lnTo>
                    <a:pt x="1615" y="441"/>
                  </a:lnTo>
                  <a:lnTo>
                    <a:pt x="1615" y="435"/>
                  </a:lnTo>
                  <a:lnTo>
                    <a:pt x="1616" y="419"/>
                  </a:lnTo>
                  <a:lnTo>
                    <a:pt x="1616" y="420"/>
                  </a:lnTo>
                  <a:lnTo>
                    <a:pt x="1616" y="418"/>
                  </a:lnTo>
                  <a:lnTo>
                    <a:pt x="1616" y="422"/>
                  </a:lnTo>
                  <a:lnTo>
                    <a:pt x="1616" y="418"/>
                  </a:lnTo>
                  <a:lnTo>
                    <a:pt x="1616" y="418"/>
                  </a:lnTo>
                  <a:lnTo>
                    <a:pt x="1616" y="420"/>
                  </a:lnTo>
                  <a:lnTo>
                    <a:pt x="1617" y="422"/>
                  </a:lnTo>
                  <a:lnTo>
                    <a:pt x="1617" y="418"/>
                  </a:lnTo>
                  <a:lnTo>
                    <a:pt x="1617" y="420"/>
                  </a:lnTo>
                  <a:lnTo>
                    <a:pt x="1617" y="419"/>
                  </a:lnTo>
                  <a:lnTo>
                    <a:pt x="1617" y="422"/>
                  </a:lnTo>
                  <a:lnTo>
                    <a:pt x="1618" y="415"/>
                  </a:lnTo>
                  <a:lnTo>
                    <a:pt x="1618" y="416"/>
                  </a:lnTo>
                  <a:lnTo>
                    <a:pt x="1618" y="418"/>
                  </a:lnTo>
                  <a:lnTo>
                    <a:pt x="1618" y="417"/>
                  </a:lnTo>
                  <a:lnTo>
                    <a:pt x="1618" y="423"/>
                  </a:lnTo>
                  <a:lnTo>
                    <a:pt x="1618" y="422"/>
                  </a:lnTo>
                  <a:lnTo>
                    <a:pt x="1619" y="422"/>
                  </a:lnTo>
                  <a:lnTo>
                    <a:pt x="1619" y="419"/>
                  </a:lnTo>
                  <a:lnTo>
                    <a:pt x="1619" y="429"/>
                  </a:lnTo>
                  <a:lnTo>
                    <a:pt x="1620" y="426"/>
                  </a:lnTo>
                  <a:lnTo>
                    <a:pt x="1620" y="433"/>
                  </a:lnTo>
                  <a:lnTo>
                    <a:pt x="1620" y="431"/>
                  </a:lnTo>
                  <a:lnTo>
                    <a:pt x="1620" y="430"/>
                  </a:lnTo>
                  <a:lnTo>
                    <a:pt x="1621" y="437"/>
                  </a:lnTo>
                  <a:lnTo>
                    <a:pt x="1621" y="437"/>
                  </a:lnTo>
                  <a:lnTo>
                    <a:pt x="1621" y="433"/>
                  </a:lnTo>
                  <a:lnTo>
                    <a:pt x="1621" y="439"/>
                  </a:lnTo>
                  <a:lnTo>
                    <a:pt x="1621" y="436"/>
                  </a:lnTo>
                  <a:lnTo>
                    <a:pt x="1622" y="437"/>
                  </a:lnTo>
                  <a:lnTo>
                    <a:pt x="1622" y="442"/>
                  </a:lnTo>
                  <a:lnTo>
                    <a:pt x="1622" y="436"/>
                  </a:lnTo>
                  <a:lnTo>
                    <a:pt x="1622" y="441"/>
                  </a:lnTo>
                  <a:lnTo>
                    <a:pt x="1622" y="443"/>
                  </a:lnTo>
                  <a:lnTo>
                    <a:pt x="1622" y="437"/>
                  </a:lnTo>
                  <a:lnTo>
                    <a:pt x="1623" y="444"/>
                  </a:lnTo>
                  <a:lnTo>
                    <a:pt x="1623" y="443"/>
                  </a:lnTo>
                  <a:lnTo>
                    <a:pt x="1623" y="442"/>
                  </a:lnTo>
                  <a:lnTo>
                    <a:pt x="1623" y="438"/>
                  </a:lnTo>
                  <a:lnTo>
                    <a:pt x="1623" y="443"/>
                  </a:lnTo>
                  <a:lnTo>
                    <a:pt x="1623" y="441"/>
                  </a:lnTo>
                  <a:lnTo>
                    <a:pt x="1624" y="432"/>
                  </a:lnTo>
                  <a:lnTo>
                    <a:pt x="1624" y="176"/>
                  </a:lnTo>
                  <a:lnTo>
                    <a:pt x="1624" y="643"/>
                  </a:lnTo>
                  <a:lnTo>
                    <a:pt x="1624" y="709"/>
                  </a:lnTo>
                  <a:lnTo>
                    <a:pt x="1624" y="747"/>
                  </a:lnTo>
                  <a:lnTo>
                    <a:pt x="1625" y="495"/>
                  </a:lnTo>
                  <a:lnTo>
                    <a:pt x="1625" y="492"/>
                  </a:lnTo>
                  <a:lnTo>
                    <a:pt x="1625" y="480"/>
                  </a:lnTo>
                  <a:lnTo>
                    <a:pt x="1625" y="481"/>
                  </a:lnTo>
                  <a:lnTo>
                    <a:pt x="1626" y="483"/>
                  </a:lnTo>
                  <a:lnTo>
                    <a:pt x="1626" y="484"/>
                  </a:lnTo>
                  <a:lnTo>
                    <a:pt x="1626" y="479"/>
                  </a:lnTo>
                  <a:lnTo>
                    <a:pt x="1626" y="481"/>
                  </a:lnTo>
                  <a:lnTo>
                    <a:pt x="1627" y="481"/>
                  </a:lnTo>
                  <a:lnTo>
                    <a:pt x="1627" y="478"/>
                  </a:lnTo>
                  <a:lnTo>
                    <a:pt x="1627" y="484"/>
                  </a:lnTo>
                  <a:lnTo>
                    <a:pt x="1627" y="484"/>
                  </a:lnTo>
                  <a:lnTo>
                    <a:pt x="1627" y="481"/>
                  </a:lnTo>
                  <a:lnTo>
                    <a:pt x="1628" y="488"/>
                  </a:lnTo>
                  <a:lnTo>
                    <a:pt x="1628" y="480"/>
                  </a:lnTo>
                  <a:lnTo>
                    <a:pt x="1628" y="481"/>
                  </a:lnTo>
                  <a:lnTo>
                    <a:pt x="1628" y="482"/>
                  </a:lnTo>
                  <a:lnTo>
                    <a:pt x="1628" y="457"/>
                  </a:lnTo>
                  <a:lnTo>
                    <a:pt x="1629" y="456"/>
                  </a:lnTo>
                  <a:lnTo>
                    <a:pt x="1629" y="425"/>
                  </a:lnTo>
                  <a:lnTo>
                    <a:pt x="1629" y="425"/>
                  </a:lnTo>
                  <a:lnTo>
                    <a:pt x="1629" y="423"/>
                  </a:lnTo>
                  <a:lnTo>
                    <a:pt x="1629" y="424"/>
                  </a:lnTo>
                  <a:lnTo>
                    <a:pt x="1630" y="419"/>
                  </a:lnTo>
                  <a:lnTo>
                    <a:pt x="1630" y="421"/>
                  </a:lnTo>
                  <a:lnTo>
                    <a:pt x="1630" y="423"/>
                  </a:lnTo>
                  <a:lnTo>
                    <a:pt x="1630" y="424"/>
                  </a:lnTo>
                  <a:lnTo>
                    <a:pt x="1630" y="419"/>
                  </a:lnTo>
                  <a:lnTo>
                    <a:pt x="1630" y="424"/>
                  </a:lnTo>
                  <a:lnTo>
                    <a:pt x="1631" y="423"/>
                  </a:lnTo>
                  <a:lnTo>
                    <a:pt x="1631" y="424"/>
                  </a:lnTo>
                  <a:lnTo>
                    <a:pt x="1631" y="418"/>
                  </a:lnTo>
                  <a:lnTo>
                    <a:pt x="1631" y="419"/>
                  </a:lnTo>
                  <a:lnTo>
                    <a:pt x="1631" y="420"/>
                  </a:lnTo>
                  <a:lnTo>
                    <a:pt x="1631" y="413"/>
                  </a:lnTo>
                  <a:lnTo>
                    <a:pt x="1632" y="417"/>
                  </a:lnTo>
                  <a:lnTo>
                    <a:pt x="1632" y="418"/>
                  </a:lnTo>
                  <a:lnTo>
                    <a:pt x="1632" y="416"/>
                  </a:lnTo>
                  <a:lnTo>
                    <a:pt x="1633" y="422"/>
                  </a:lnTo>
                  <a:lnTo>
                    <a:pt x="1633" y="421"/>
                  </a:lnTo>
                  <a:lnTo>
                    <a:pt x="1633" y="421"/>
                  </a:lnTo>
                  <a:lnTo>
                    <a:pt x="1633" y="419"/>
                  </a:lnTo>
                  <a:lnTo>
                    <a:pt x="1633" y="427"/>
                  </a:lnTo>
                  <a:lnTo>
                    <a:pt x="1633" y="424"/>
                  </a:lnTo>
                  <a:lnTo>
                    <a:pt x="1633" y="424"/>
                  </a:lnTo>
                  <a:lnTo>
                    <a:pt x="1634" y="431"/>
                  </a:lnTo>
                  <a:lnTo>
                    <a:pt x="1634" y="433"/>
                  </a:lnTo>
                  <a:lnTo>
                    <a:pt x="1634" y="430"/>
                  </a:lnTo>
                  <a:lnTo>
                    <a:pt x="1635" y="435"/>
                  </a:lnTo>
                  <a:lnTo>
                    <a:pt x="1635" y="431"/>
                  </a:lnTo>
                  <a:lnTo>
                    <a:pt x="1635" y="431"/>
                  </a:lnTo>
                  <a:lnTo>
                    <a:pt x="1635" y="437"/>
                  </a:lnTo>
                  <a:lnTo>
                    <a:pt x="1635" y="433"/>
                  </a:lnTo>
                  <a:lnTo>
                    <a:pt x="1636" y="436"/>
                  </a:lnTo>
                  <a:lnTo>
                    <a:pt x="1636" y="438"/>
                  </a:lnTo>
                  <a:lnTo>
                    <a:pt x="1636" y="435"/>
                  </a:lnTo>
                  <a:lnTo>
                    <a:pt x="1636" y="438"/>
                  </a:lnTo>
                  <a:lnTo>
                    <a:pt x="1636" y="437"/>
                  </a:lnTo>
                  <a:lnTo>
                    <a:pt x="1637" y="432"/>
                  </a:lnTo>
                  <a:lnTo>
                    <a:pt x="1637" y="439"/>
                  </a:lnTo>
                  <a:lnTo>
                    <a:pt x="1637" y="435"/>
                  </a:lnTo>
                  <a:lnTo>
                    <a:pt x="1637" y="432"/>
                  </a:lnTo>
                  <a:lnTo>
                    <a:pt x="1637" y="437"/>
                  </a:lnTo>
                  <a:lnTo>
                    <a:pt x="1637" y="182"/>
                  </a:lnTo>
                  <a:lnTo>
                    <a:pt x="1637" y="173"/>
                  </a:lnTo>
                  <a:lnTo>
                    <a:pt x="1638" y="725"/>
                  </a:lnTo>
                  <a:lnTo>
                    <a:pt x="1638" y="558"/>
                  </a:lnTo>
                  <a:lnTo>
                    <a:pt x="1638" y="544"/>
                  </a:lnTo>
                  <a:lnTo>
                    <a:pt x="1639" y="475"/>
                  </a:lnTo>
                  <a:lnTo>
                    <a:pt x="1639" y="476"/>
                  </a:lnTo>
                  <a:lnTo>
                    <a:pt x="1640" y="483"/>
                  </a:lnTo>
                  <a:lnTo>
                    <a:pt x="1640" y="478"/>
                  </a:lnTo>
                  <a:lnTo>
                    <a:pt x="1640" y="478"/>
                  </a:lnTo>
                  <a:lnTo>
                    <a:pt x="1640" y="478"/>
                  </a:lnTo>
                  <a:lnTo>
                    <a:pt x="1640" y="485"/>
                  </a:lnTo>
                  <a:lnTo>
                    <a:pt x="1641" y="483"/>
                  </a:lnTo>
                  <a:lnTo>
                    <a:pt x="1641" y="482"/>
                  </a:lnTo>
                  <a:lnTo>
                    <a:pt x="1641" y="492"/>
                  </a:lnTo>
                  <a:lnTo>
                    <a:pt x="1641" y="488"/>
                  </a:lnTo>
                  <a:lnTo>
                    <a:pt x="1641" y="489"/>
                  </a:lnTo>
                  <a:lnTo>
                    <a:pt x="1641" y="494"/>
                  </a:lnTo>
                  <a:lnTo>
                    <a:pt x="1642" y="472"/>
                  </a:lnTo>
                  <a:lnTo>
                    <a:pt x="1642" y="472"/>
                  </a:lnTo>
                  <a:lnTo>
                    <a:pt x="1642" y="440"/>
                  </a:lnTo>
                  <a:lnTo>
                    <a:pt x="1642" y="437"/>
                  </a:lnTo>
                  <a:lnTo>
                    <a:pt x="1643" y="419"/>
                  </a:lnTo>
                  <a:lnTo>
                    <a:pt x="1643" y="421"/>
                  </a:lnTo>
                  <a:lnTo>
                    <a:pt x="1643" y="419"/>
                  </a:lnTo>
                  <a:lnTo>
                    <a:pt x="1643" y="423"/>
                  </a:lnTo>
                  <a:lnTo>
                    <a:pt x="1644" y="417"/>
                  </a:lnTo>
                  <a:lnTo>
                    <a:pt x="1644" y="418"/>
                  </a:lnTo>
                  <a:lnTo>
                    <a:pt x="1644" y="418"/>
                  </a:lnTo>
                  <a:lnTo>
                    <a:pt x="1644" y="417"/>
                  </a:lnTo>
                  <a:lnTo>
                    <a:pt x="1644" y="420"/>
                  </a:lnTo>
                  <a:lnTo>
                    <a:pt x="1644" y="419"/>
                  </a:lnTo>
                  <a:lnTo>
                    <a:pt x="1645" y="416"/>
                  </a:lnTo>
                  <a:lnTo>
                    <a:pt x="1645" y="414"/>
                  </a:lnTo>
                  <a:lnTo>
                    <a:pt x="1645" y="419"/>
                  </a:lnTo>
                  <a:lnTo>
                    <a:pt x="1645" y="414"/>
                  </a:lnTo>
                  <a:lnTo>
                    <a:pt x="1646" y="416"/>
                  </a:lnTo>
                  <a:lnTo>
                    <a:pt x="1646" y="419"/>
                  </a:lnTo>
                  <a:lnTo>
                    <a:pt x="1646" y="415"/>
                  </a:lnTo>
                  <a:lnTo>
                    <a:pt x="1646" y="419"/>
                  </a:lnTo>
                  <a:lnTo>
                    <a:pt x="1646" y="422"/>
                  </a:lnTo>
                  <a:lnTo>
                    <a:pt x="1646" y="418"/>
                  </a:lnTo>
                  <a:lnTo>
                    <a:pt x="1647" y="425"/>
                  </a:lnTo>
                  <a:lnTo>
                    <a:pt x="1647" y="424"/>
                  </a:lnTo>
                  <a:lnTo>
                    <a:pt x="1647" y="424"/>
                  </a:lnTo>
                  <a:lnTo>
                    <a:pt x="1647" y="431"/>
                  </a:lnTo>
                  <a:lnTo>
                    <a:pt x="1647" y="427"/>
                  </a:lnTo>
                  <a:lnTo>
                    <a:pt x="1648" y="431"/>
                  </a:lnTo>
                  <a:lnTo>
                    <a:pt x="1648" y="429"/>
                  </a:lnTo>
                  <a:lnTo>
                    <a:pt x="1648" y="435"/>
                  </a:lnTo>
                  <a:lnTo>
                    <a:pt x="1648" y="432"/>
                  </a:lnTo>
                  <a:lnTo>
                    <a:pt x="1648" y="431"/>
                  </a:lnTo>
                  <a:lnTo>
                    <a:pt x="1649" y="437"/>
                  </a:lnTo>
                  <a:lnTo>
                    <a:pt x="1649" y="434"/>
                  </a:lnTo>
                  <a:lnTo>
                    <a:pt x="1649" y="435"/>
                  </a:lnTo>
                  <a:lnTo>
                    <a:pt x="1649" y="439"/>
                  </a:lnTo>
                  <a:lnTo>
                    <a:pt x="1649" y="438"/>
                  </a:lnTo>
                  <a:lnTo>
                    <a:pt x="1650" y="440"/>
                  </a:lnTo>
                  <a:lnTo>
                    <a:pt x="1650" y="436"/>
                  </a:lnTo>
                  <a:lnTo>
                    <a:pt x="1650" y="442"/>
                  </a:lnTo>
                  <a:lnTo>
                    <a:pt x="1650" y="438"/>
                  </a:lnTo>
                  <a:lnTo>
                    <a:pt x="1650" y="437"/>
                  </a:lnTo>
                  <a:lnTo>
                    <a:pt x="1651" y="443"/>
                  </a:lnTo>
                  <a:lnTo>
                    <a:pt x="1651" y="438"/>
                  </a:lnTo>
                  <a:lnTo>
                    <a:pt x="1651" y="439"/>
                  </a:lnTo>
                  <a:lnTo>
                    <a:pt x="1651" y="442"/>
                  </a:lnTo>
                  <a:lnTo>
                    <a:pt x="1651" y="241"/>
                  </a:lnTo>
                  <a:lnTo>
                    <a:pt x="1652" y="207"/>
                  </a:lnTo>
                  <a:lnTo>
                    <a:pt x="1652" y="169"/>
                  </a:lnTo>
                  <a:lnTo>
                    <a:pt x="1652" y="745"/>
                  </a:lnTo>
                  <a:lnTo>
                    <a:pt x="1652" y="710"/>
                  </a:lnTo>
                  <a:lnTo>
                    <a:pt x="1653" y="653"/>
                  </a:lnTo>
                  <a:lnTo>
                    <a:pt x="1653" y="488"/>
                  </a:lnTo>
                  <a:lnTo>
                    <a:pt x="1653" y="487"/>
                  </a:lnTo>
                  <a:lnTo>
                    <a:pt x="1653" y="479"/>
                  </a:lnTo>
                  <a:lnTo>
                    <a:pt x="1654" y="483"/>
                  </a:lnTo>
                  <a:lnTo>
                    <a:pt x="1654" y="483"/>
                  </a:lnTo>
                  <a:lnTo>
                    <a:pt x="1654" y="475"/>
                  </a:lnTo>
                  <a:lnTo>
                    <a:pt x="1654" y="478"/>
                  </a:lnTo>
                  <a:lnTo>
                    <a:pt x="1655" y="478"/>
                  </a:lnTo>
                  <a:lnTo>
                    <a:pt x="1655" y="476"/>
                  </a:lnTo>
                  <a:lnTo>
                    <a:pt x="1655" y="482"/>
                  </a:lnTo>
                  <a:lnTo>
                    <a:pt x="1655" y="480"/>
                  </a:lnTo>
                  <a:lnTo>
                    <a:pt x="1655" y="481"/>
                  </a:lnTo>
                  <a:lnTo>
                    <a:pt x="1655" y="480"/>
                  </a:lnTo>
                  <a:lnTo>
                    <a:pt x="1655" y="486"/>
                  </a:lnTo>
                  <a:lnTo>
                    <a:pt x="1656" y="481"/>
                  </a:lnTo>
                  <a:lnTo>
                    <a:pt x="1656" y="478"/>
                  </a:lnTo>
                  <a:lnTo>
                    <a:pt x="1656" y="479"/>
                  </a:lnTo>
                  <a:lnTo>
                    <a:pt x="1656" y="456"/>
                  </a:lnTo>
                  <a:lnTo>
                    <a:pt x="1657" y="456"/>
                  </a:lnTo>
                  <a:lnTo>
                    <a:pt x="1657" y="422"/>
                  </a:lnTo>
                  <a:lnTo>
                    <a:pt x="1657" y="423"/>
                  </a:lnTo>
                  <a:lnTo>
                    <a:pt x="1657" y="423"/>
                  </a:lnTo>
                  <a:lnTo>
                    <a:pt x="1658" y="418"/>
                  </a:lnTo>
                  <a:lnTo>
                    <a:pt x="1658" y="419"/>
                  </a:lnTo>
                  <a:lnTo>
                    <a:pt x="1658" y="418"/>
                  </a:lnTo>
                  <a:lnTo>
                    <a:pt x="1658" y="419"/>
                  </a:lnTo>
                  <a:lnTo>
                    <a:pt x="1659" y="415"/>
                  </a:lnTo>
                  <a:lnTo>
                    <a:pt x="1659" y="418"/>
                  </a:lnTo>
                  <a:lnTo>
                    <a:pt x="1659" y="414"/>
                  </a:lnTo>
                  <a:lnTo>
                    <a:pt x="1659" y="420"/>
                  </a:lnTo>
                  <a:lnTo>
                    <a:pt x="1659" y="416"/>
                  </a:lnTo>
                  <a:lnTo>
                    <a:pt x="1659" y="418"/>
                  </a:lnTo>
                  <a:lnTo>
                    <a:pt x="1660" y="419"/>
                  </a:lnTo>
                  <a:lnTo>
                    <a:pt x="1660" y="412"/>
                  </a:lnTo>
                  <a:lnTo>
                    <a:pt x="1660" y="413"/>
                  </a:lnTo>
                  <a:lnTo>
                    <a:pt x="1660" y="413"/>
                  </a:lnTo>
                  <a:lnTo>
                    <a:pt x="1660" y="411"/>
                  </a:lnTo>
                  <a:lnTo>
                    <a:pt x="1661" y="418"/>
                  </a:lnTo>
                  <a:lnTo>
                    <a:pt x="1661" y="414"/>
                  </a:lnTo>
                  <a:lnTo>
                    <a:pt x="1661" y="415"/>
                  </a:lnTo>
                  <a:lnTo>
                    <a:pt x="1661" y="414"/>
                  </a:lnTo>
                  <a:lnTo>
                    <a:pt x="1661" y="423"/>
                  </a:lnTo>
                  <a:lnTo>
                    <a:pt x="1662" y="423"/>
                  </a:lnTo>
                  <a:lnTo>
                    <a:pt x="1662" y="420"/>
                  </a:lnTo>
                  <a:lnTo>
                    <a:pt x="1662" y="428"/>
                  </a:lnTo>
                  <a:lnTo>
                    <a:pt x="1662" y="424"/>
                  </a:lnTo>
                  <a:lnTo>
                    <a:pt x="1662" y="426"/>
                  </a:lnTo>
                  <a:lnTo>
                    <a:pt x="1662" y="424"/>
                  </a:lnTo>
                  <a:lnTo>
                    <a:pt x="1663" y="430"/>
                  </a:lnTo>
                  <a:lnTo>
                    <a:pt x="1663" y="430"/>
                  </a:lnTo>
                  <a:lnTo>
                    <a:pt x="1663" y="429"/>
                  </a:lnTo>
                  <a:lnTo>
                    <a:pt x="1663" y="433"/>
                  </a:lnTo>
                  <a:lnTo>
                    <a:pt x="1663" y="432"/>
                  </a:lnTo>
                  <a:lnTo>
                    <a:pt x="1664" y="429"/>
                  </a:lnTo>
                  <a:lnTo>
                    <a:pt x="1664" y="436"/>
                  </a:lnTo>
                  <a:lnTo>
                    <a:pt x="1664" y="432"/>
                  </a:lnTo>
                  <a:lnTo>
                    <a:pt x="1664" y="431"/>
                  </a:lnTo>
                  <a:lnTo>
                    <a:pt x="1665" y="437"/>
                  </a:lnTo>
                  <a:lnTo>
                    <a:pt x="1665" y="434"/>
                  </a:lnTo>
                  <a:lnTo>
                    <a:pt x="1665" y="437"/>
                  </a:lnTo>
                  <a:lnTo>
                    <a:pt x="1665" y="432"/>
                  </a:lnTo>
                  <a:lnTo>
                    <a:pt x="1666" y="436"/>
                  </a:lnTo>
                  <a:lnTo>
                    <a:pt x="1666" y="435"/>
                  </a:lnTo>
                  <a:lnTo>
                    <a:pt x="1666" y="436"/>
                  </a:lnTo>
                  <a:lnTo>
                    <a:pt x="1666" y="291"/>
                  </a:lnTo>
                  <a:lnTo>
                    <a:pt x="1667" y="247"/>
                  </a:lnTo>
                  <a:lnTo>
                    <a:pt x="1667" y="181"/>
                  </a:lnTo>
                  <a:lnTo>
                    <a:pt x="1667" y="735"/>
                  </a:lnTo>
                  <a:lnTo>
                    <a:pt x="1667" y="727"/>
                  </a:lnTo>
                  <a:lnTo>
                    <a:pt x="1667" y="690"/>
                  </a:lnTo>
                  <a:lnTo>
                    <a:pt x="1668" y="484"/>
                  </a:lnTo>
                  <a:lnTo>
                    <a:pt x="1668" y="481"/>
                  </a:lnTo>
                  <a:lnTo>
                    <a:pt x="1668" y="472"/>
                  </a:lnTo>
                  <a:lnTo>
                    <a:pt x="1668" y="472"/>
                  </a:lnTo>
                  <a:lnTo>
                    <a:pt x="1669" y="476"/>
                  </a:lnTo>
                  <a:lnTo>
                    <a:pt x="1669" y="473"/>
                  </a:lnTo>
                  <a:lnTo>
                    <a:pt x="1669" y="475"/>
                  </a:lnTo>
                  <a:lnTo>
                    <a:pt x="1669" y="474"/>
                  </a:lnTo>
                  <a:lnTo>
                    <a:pt x="1670" y="473"/>
                  </a:lnTo>
                  <a:lnTo>
                    <a:pt x="1670" y="479"/>
                  </a:lnTo>
                  <a:lnTo>
                    <a:pt x="1670" y="478"/>
                  </a:lnTo>
                  <a:lnTo>
                    <a:pt x="1670" y="478"/>
                  </a:lnTo>
                  <a:lnTo>
                    <a:pt x="1670" y="479"/>
                  </a:lnTo>
                  <a:lnTo>
                    <a:pt x="1670" y="476"/>
                  </a:lnTo>
                  <a:lnTo>
                    <a:pt x="1670" y="476"/>
                  </a:lnTo>
                  <a:lnTo>
                    <a:pt x="1671" y="476"/>
                  </a:lnTo>
                  <a:lnTo>
                    <a:pt x="1671" y="481"/>
                  </a:lnTo>
                  <a:lnTo>
                    <a:pt x="1671" y="453"/>
                  </a:lnTo>
                  <a:lnTo>
                    <a:pt x="1672" y="450"/>
                  </a:lnTo>
                  <a:lnTo>
                    <a:pt x="1672" y="414"/>
                  </a:lnTo>
                  <a:lnTo>
                    <a:pt x="1672" y="416"/>
                  </a:lnTo>
                  <a:lnTo>
                    <a:pt x="1672" y="419"/>
                  </a:lnTo>
                  <a:lnTo>
                    <a:pt x="1673" y="412"/>
                  </a:lnTo>
                  <a:lnTo>
                    <a:pt x="1673" y="415"/>
                  </a:lnTo>
                  <a:lnTo>
                    <a:pt x="1673" y="418"/>
                  </a:lnTo>
                  <a:lnTo>
                    <a:pt x="1673" y="412"/>
                  </a:lnTo>
                  <a:lnTo>
                    <a:pt x="1673" y="417"/>
                  </a:lnTo>
                  <a:lnTo>
                    <a:pt x="1674" y="415"/>
                  </a:lnTo>
                  <a:lnTo>
                    <a:pt x="1674" y="416"/>
                  </a:lnTo>
                  <a:lnTo>
                    <a:pt x="1674" y="409"/>
                  </a:lnTo>
                  <a:lnTo>
                    <a:pt x="1674" y="411"/>
                  </a:lnTo>
                  <a:lnTo>
                    <a:pt x="1675" y="406"/>
                  </a:lnTo>
                  <a:lnTo>
                    <a:pt x="1675" y="408"/>
                  </a:lnTo>
                  <a:lnTo>
                    <a:pt x="1675" y="408"/>
                  </a:lnTo>
                  <a:lnTo>
                    <a:pt x="1675" y="405"/>
                  </a:lnTo>
                  <a:lnTo>
                    <a:pt x="1675" y="413"/>
                  </a:lnTo>
                  <a:lnTo>
                    <a:pt x="1676" y="412"/>
                  </a:lnTo>
                  <a:lnTo>
                    <a:pt x="1676" y="409"/>
                  </a:lnTo>
                  <a:lnTo>
                    <a:pt x="1676" y="415"/>
                  </a:lnTo>
                  <a:lnTo>
                    <a:pt x="1676" y="413"/>
                  </a:lnTo>
                  <a:lnTo>
                    <a:pt x="1676" y="414"/>
                  </a:lnTo>
                  <a:lnTo>
                    <a:pt x="1677" y="421"/>
                  </a:lnTo>
                  <a:lnTo>
                    <a:pt x="1677" y="421"/>
                  </a:lnTo>
                  <a:lnTo>
                    <a:pt x="1677" y="420"/>
                  </a:lnTo>
                  <a:lnTo>
                    <a:pt x="1677" y="424"/>
                  </a:lnTo>
                  <a:lnTo>
                    <a:pt x="1677" y="422"/>
                  </a:lnTo>
                  <a:lnTo>
                    <a:pt x="1678" y="422"/>
                  </a:lnTo>
                  <a:lnTo>
                    <a:pt x="1678" y="426"/>
                  </a:lnTo>
                  <a:lnTo>
                    <a:pt x="1678" y="424"/>
                  </a:lnTo>
                  <a:lnTo>
                    <a:pt x="1679" y="424"/>
                  </a:lnTo>
                  <a:lnTo>
                    <a:pt x="1679" y="428"/>
                  </a:lnTo>
                  <a:lnTo>
                    <a:pt x="1679" y="428"/>
                  </a:lnTo>
                  <a:lnTo>
                    <a:pt x="1679" y="428"/>
                  </a:lnTo>
                  <a:lnTo>
                    <a:pt x="1679" y="429"/>
                  </a:lnTo>
                  <a:lnTo>
                    <a:pt x="1679" y="424"/>
                  </a:lnTo>
                  <a:lnTo>
                    <a:pt x="1680" y="427"/>
                  </a:lnTo>
                  <a:lnTo>
                    <a:pt x="1680" y="424"/>
                  </a:lnTo>
                  <a:lnTo>
                    <a:pt x="1680" y="429"/>
                  </a:lnTo>
                  <a:lnTo>
                    <a:pt x="1680" y="426"/>
                  </a:lnTo>
                  <a:lnTo>
                    <a:pt x="1680" y="422"/>
                  </a:lnTo>
                  <a:lnTo>
                    <a:pt x="1681" y="170"/>
                  </a:lnTo>
                  <a:lnTo>
                    <a:pt x="1681" y="582"/>
                  </a:lnTo>
                  <a:lnTo>
                    <a:pt x="1681" y="648"/>
                  </a:lnTo>
                  <a:lnTo>
                    <a:pt x="1681" y="726"/>
                  </a:lnTo>
                  <a:lnTo>
                    <a:pt x="1682" y="489"/>
                  </a:lnTo>
                  <a:lnTo>
                    <a:pt x="1682" y="485"/>
                  </a:lnTo>
                  <a:lnTo>
                    <a:pt x="1682" y="468"/>
                  </a:lnTo>
                  <a:lnTo>
                    <a:pt x="1682" y="470"/>
                  </a:lnTo>
                  <a:lnTo>
                    <a:pt x="1683" y="472"/>
                  </a:lnTo>
                  <a:lnTo>
                    <a:pt x="1683" y="472"/>
                  </a:lnTo>
                  <a:lnTo>
                    <a:pt x="1683" y="469"/>
                  </a:lnTo>
                  <a:lnTo>
                    <a:pt x="1683" y="470"/>
                  </a:lnTo>
                  <a:lnTo>
                    <a:pt x="1683" y="470"/>
                  </a:lnTo>
                  <a:lnTo>
                    <a:pt x="1683" y="467"/>
                  </a:lnTo>
                  <a:lnTo>
                    <a:pt x="1684" y="474"/>
                  </a:lnTo>
                  <a:lnTo>
                    <a:pt x="1684" y="474"/>
                  </a:lnTo>
                  <a:lnTo>
                    <a:pt x="1684" y="475"/>
                  </a:lnTo>
                  <a:lnTo>
                    <a:pt x="1684" y="474"/>
                  </a:lnTo>
                  <a:lnTo>
                    <a:pt x="1685" y="479"/>
                  </a:lnTo>
                  <a:lnTo>
                    <a:pt x="1685" y="476"/>
                  </a:lnTo>
                  <a:lnTo>
                    <a:pt x="1685" y="478"/>
                  </a:lnTo>
                  <a:lnTo>
                    <a:pt x="1685" y="451"/>
                  </a:lnTo>
                  <a:lnTo>
                    <a:pt x="1686" y="449"/>
                  </a:lnTo>
                  <a:lnTo>
                    <a:pt x="1686" y="415"/>
                  </a:lnTo>
                  <a:lnTo>
                    <a:pt x="1686" y="416"/>
                  </a:lnTo>
                  <a:lnTo>
                    <a:pt x="1687" y="409"/>
                  </a:lnTo>
                  <a:lnTo>
                    <a:pt x="1687" y="412"/>
                  </a:lnTo>
                  <a:lnTo>
                    <a:pt x="1687" y="412"/>
                  </a:lnTo>
                  <a:lnTo>
                    <a:pt x="1687" y="409"/>
                  </a:lnTo>
                  <a:lnTo>
                    <a:pt x="1687" y="410"/>
                  </a:lnTo>
                  <a:lnTo>
                    <a:pt x="1688" y="409"/>
                  </a:lnTo>
                  <a:lnTo>
                    <a:pt x="1688" y="412"/>
                  </a:lnTo>
                  <a:lnTo>
                    <a:pt x="1688" y="407"/>
                  </a:lnTo>
                  <a:lnTo>
                    <a:pt x="1688" y="408"/>
                  </a:lnTo>
                  <a:lnTo>
                    <a:pt x="1688" y="407"/>
                  </a:lnTo>
                  <a:lnTo>
                    <a:pt x="1689" y="414"/>
                  </a:lnTo>
                  <a:lnTo>
                    <a:pt x="1689" y="409"/>
                  </a:lnTo>
                  <a:lnTo>
                    <a:pt x="1689" y="404"/>
                  </a:lnTo>
                  <a:lnTo>
                    <a:pt x="1689" y="410"/>
                  </a:lnTo>
                  <a:lnTo>
                    <a:pt x="1689" y="248"/>
                  </a:lnTo>
                  <a:lnTo>
                    <a:pt x="1689" y="213"/>
                  </a:lnTo>
                  <a:lnTo>
                    <a:pt x="1690" y="0"/>
                  </a:lnTo>
                  <a:lnTo>
                    <a:pt x="1690" y="145"/>
                  </a:lnTo>
                  <a:lnTo>
                    <a:pt x="1690" y="219"/>
                  </a:lnTo>
                  <a:lnTo>
                    <a:pt x="1691" y="472"/>
                  </a:lnTo>
                  <a:lnTo>
                    <a:pt x="1691" y="478"/>
                  </a:lnTo>
                  <a:lnTo>
                    <a:pt x="1692" y="531"/>
                  </a:lnTo>
                  <a:lnTo>
                    <a:pt x="1692" y="535"/>
                  </a:lnTo>
                  <a:lnTo>
                    <a:pt x="1692" y="573"/>
                  </a:lnTo>
                  <a:lnTo>
                    <a:pt x="1693" y="577"/>
                  </a:lnTo>
                  <a:lnTo>
                    <a:pt x="1693" y="614"/>
                  </a:lnTo>
                  <a:lnTo>
                    <a:pt x="1693" y="614"/>
                  </a:lnTo>
                  <a:lnTo>
                    <a:pt x="1694" y="636"/>
                  </a:lnTo>
                  <a:lnTo>
                    <a:pt x="1694" y="632"/>
                  </a:lnTo>
                  <a:lnTo>
                    <a:pt x="1694" y="633"/>
                  </a:lnTo>
                  <a:lnTo>
                    <a:pt x="1694" y="558"/>
                  </a:lnTo>
                  <a:lnTo>
                    <a:pt x="1695" y="548"/>
                  </a:lnTo>
                  <a:lnTo>
                    <a:pt x="1695" y="444"/>
                  </a:lnTo>
                  <a:lnTo>
                    <a:pt x="1695" y="439"/>
                  </a:lnTo>
                  <a:lnTo>
                    <a:pt x="1696" y="413"/>
                  </a:lnTo>
                  <a:lnTo>
                    <a:pt x="1696" y="413"/>
                  </a:lnTo>
                  <a:lnTo>
                    <a:pt x="1696" y="414"/>
                  </a:lnTo>
                  <a:lnTo>
                    <a:pt x="1696" y="405"/>
                  </a:lnTo>
                  <a:lnTo>
                    <a:pt x="1697" y="407"/>
                  </a:lnTo>
                  <a:lnTo>
                    <a:pt x="1697" y="401"/>
                  </a:lnTo>
                  <a:lnTo>
                    <a:pt x="1697" y="402"/>
                  </a:lnTo>
                  <a:lnTo>
                    <a:pt x="1697" y="404"/>
                  </a:lnTo>
                  <a:lnTo>
                    <a:pt x="1698" y="400"/>
                  </a:lnTo>
                  <a:lnTo>
                    <a:pt x="1698" y="405"/>
                  </a:lnTo>
                  <a:lnTo>
                    <a:pt x="1698" y="404"/>
                  </a:lnTo>
                  <a:lnTo>
                    <a:pt x="1698" y="405"/>
                  </a:lnTo>
                  <a:lnTo>
                    <a:pt x="1698" y="408"/>
                  </a:lnTo>
                  <a:lnTo>
                    <a:pt x="1698" y="404"/>
                  </a:lnTo>
                  <a:lnTo>
                    <a:pt x="1699" y="406"/>
                  </a:lnTo>
                  <a:lnTo>
                    <a:pt x="1699" y="404"/>
                  </a:lnTo>
                  <a:lnTo>
                    <a:pt x="1699" y="405"/>
                  </a:lnTo>
                  <a:lnTo>
                    <a:pt x="1699" y="397"/>
                  </a:lnTo>
                  <a:lnTo>
                    <a:pt x="1699" y="398"/>
                  </a:lnTo>
                  <a:lnTo>
                    <a:pt x="1700" y="397"/>
                  </a:lnTo>
                  <a:lnTo>
                    <a:pt x="1700" y="417"/>
                  </a:lnTo>
                  <a:lnTo>
                    <a:pt x="1700" y="418"/>
                  </a:lnTo>
                  <a:lnTo>
                    <a:pt x="1700" y="419"/>
                  </a:lnTo>
                  <a:lnTo>
                    <a:pt x="1701" y="412"/>
                  </a:lnTo>
                  <a:lnTo>
                    <a:pt x="1701" y="417"/>
                  </a:lnTo>
                  <a:lnTo>
                    <a:pt x="1701" y="415"/>
                  </a:lnTo>
                  <a:lnTo>
                    <a:pt x="1701" y="412"/>
                  </a:lnTo>
                  <a:lnTo>
                    <a:pt x="1701" y="416"/>
                  </a:lnTo>
                  <a:lnTo>
                    <a:pt x="1701" y="414"/>
                  </a:lnTo>
                  <a:lnTo>
                    <a:pt x="1701" y="412"/>
                  </a:lnTo>
                  <a:lnTo>
                    <a:pt x="1702" y="416"/>
                  </a:lnTo>
                  <a:lnTo>
                    <a:pt x="1702" y="413"/>
                  </a:lnTo>
                  <a:lnTo>
                    <a:pt x="1702" y="413"/>
                  </a:lnTo>
                  <a:lnTo>
                    <a:pt x="1702" y="411"/>
                  </a:lnTo>
                  <a:lnTo>
                    <a:pt x="1703" y="416"/>
                  </a:lnTo>
                  <a:lnTo>
                    <a:pt x="1703" y="412"/>
                  </a:lnTo>
                  <a:lnTo>
                    <a:pt x="1703" y="414"/>
                  </a:lnTo>
                  <a:lnTo>
                    <a:pt x="1703" y="416"/>
                  </a:lnTo>
                  <a:lnTo>
                    <a:pt x="1703" y="411"/>
                  </a:lnTo>
                  <a:lnTo>
                    <a:pt x="1703" y="414"/>
                  </a:lnTo>
                  <a:lnTo>
                    <a:pt x="1704" y="412"/>
                  </a:lnTo>
                  <a:lnTo>
                    <a:pt x="1704" y="411"/>
                  </a:lnTo>
                  <a:lnTo>
                    <a:pt x="1704" y="416"/>
                  </a:lnTo>
                  <a:lnTo>
                    <a:pt x="1704" y="416"/>
                  </a:lnTo>
                  <a:lnTo>
                    <a:pt x="1705" y="416"/>
                  </a:lnTo>
                  <a:lnTo>
                    <a:pt x="1705" y="411"/>
                  </a:lnTo>
                  <a:lnTo>
                    <a:pt x="1705" y="418"/>
                  </a:lnTo>
                  <a:lnTo>
                    <a:pt x="1705" y="414"/>
                  </a:lnTo>
                  <a:lnTo>
                    <a:pt x="1705" y="413"/>
                  </a:lnTo>
                  <a:lnTo>
                    <a:pt x="1706" y="248"/>
                  </a:lnTo>
                  <a:lnTo>
                    <a:pt x="1706" y="352"/>
                  </a:lnTo>
                  <a:lnTo>
                    <a:pt x="1706" y="362"/>
                  </a:lnTo>
                  <a:lnTo>
                    <a:pt x="1706" y="715"/>
                  </a:lnTo>
                  <a:lnTo>
                    <a:pt x="1706" y="751"/>
                  </a:lnTo>
                  <a:lnTo>
                    <a:pt x="1707" y="917"/>
                  </a:lnTo>
                  <a:lnTo>
                    <a:pt x="1707" y="923"/>
                  </a:lnTo>
                  <a:lnTo>
                    <a:pt x="1707" y="932"/>
                  </a:lnTo>
                  <a:lnTo>
                    <a:pt x="1708" y="868"/>
                  </a:lnTo>
                  <a:lnTo>
                    <a:pt x="1708" y="852"/>
                  </a:lnTo>
                  <a:lnTo>
                    <a:pt x="1708" y="431"/>
                  </a:lnTo>
                  <a:lnTo>
                    <a:pt x="1709" y="399"/>
                  </a:lnTo>
                  <a:lnTo>
                    <a:pt x="1709" y="213"/>
                  </a:lnTo>
                  <a:lnTo>
                    <a:pt x="1709" y="206"/>
                  </a:lnTo>
                  <a:lnTo>
                    <a:pt x="1710" y="118"/>
                  </a:lnTo>
                  <a:lnTo>
                    <a:pt x="1710" y="112"/>
                  </a:lnTo>
                  <a:lnTo>
                    <a:pt x="1711" y="33"/>
                  </a:lnTo>
                  <a:lnTo>
                    <a:pt x="1711" y="28"/>
                  </a:lnTo>
                  <a:lnTo>
                    <a:pt x="1711" y="12"/>
                  </a:lnTo>
                  <a:lnTo>
                    <a:pt x="1711" y="23"/>
                  </a:lnTo>
                  <a:lnTo>
                    <a:pt x="1712" y="30"/>
                  </a:lnTo>
                  <a:lnTo>
                    <a:pt x="1712" y="142"/>
                  </a:lnTo>
                  <a:lnTo>
                    <a:pt x="1712" y="155"/>
                  </a:lnTo>
                  <a:lnTo>
                    <a:pt x="1713" y="284"/>
                  </a:lnTo>
                  <a:lnTo>
                    <a:pt x="1713" y="292"/>
                  </a:lnTo>
                  <a:lnTo>
                    <a:pt x="1713" y="366"/>
                  </a:lnTo>
                  <a:lnTo>
                    <a:pt x="1714" y="368"/>
                  </a:lnTo>
                  <a:lnTo>
                    <a:pt x="1714" y="391"/>
                  </a:lnTo>
                  <a:lnTo>
                    <a:pt x="1714" y="390"/>
                  </a:lnTo>
                  <a:lnTo>
                    <a:pt x="1715" y="404"/>
                  </a:lnTo>
                  <a:lnTo>
                    <a:pt x="1715" y="398"/>
                  </a:lnTo>
                  <a:lnTo>
                    <a:pt x="1715" y="395"/>
                  </a:lnTo>
                  <a:lnTo>
                    <a:pt x="1715" y="392"/>
                  </a:lnTo>
                  <a:lnTo>
                    <a:pt x="1715" y="399"/>
                  </a:lnTo>
                  <a:lnTo>
                    <a:pt x="1715" y="398"/>
                  </a:lnTo>
                  <a:lnTo>
                    <a:pt x="1716" y="398"/>
                  </a:lnTo>
                  <a:lnTo>
                    <a:pt x="1716" y="397"/>
                  </a:lnTo>
                  <a:lnTo>
                    <a:pt x="1716" y="411"/>
                  </a:lnTo>
                  <a:lnTo>
                    <a:pt x="1716" y="411"/>
                  </a:lnTo>
                  <a:lnTo>
                    <a:pt x="1716" y="412"/>
                  </a:lnTo>
                  <a:lnTo>
                    <a:pt x="1717" y="425"/>
                  </a:lnTo>
                  <a:lnTo>
                    <a:pt x="1717" y="424"/>
                  </a:lnTo>
                  <a:lnTo>
                    <a:pt x="1717" y="425"/>
                  </a:lnTo>
                  <a:lnTo>
                    <a:pt x="1718" y="433"/>
                  </a:lnTo>
                  <a:lnTo>
                    <a:pt x="1718" y="432"/>
                  </a:lnTo>
                  <a:lnTo>
                    <a:pt x="1718" y="435"/>
                  </a:lnTo>
                  <a:lnTo>
                    <a:pt x="1718" y="431"/>
                  </a:lnTo>
                  <a:lnTo>
                    <a:pt x="1718" y="439"/>
                  </a:lnTo>
                  <a:lnTo>
                    <a:pt x="1718" y="438"/>
                  </a:lnTo>
                  <a:lnTo>
                    <a:pt x="1719" y="437"/>
                  </a:lnTo>
                  <a:lnTo>
                    <a:pt x="1719" y="436"/>
                  </a:lnTo>
                  <a:lnTo>
                    <a:pt x="1719" y="442"/>
                  </a:lnTo>
                  <a:lnTo>
                    <a:pt x="1719" y="442"/>
                  </a:lnTo>
                  <a:lnTo>
                    <a:pt x="1719" y="441"/>
                  </a:lnTo>
                  <a:lnTo>
                    <a:pt x="1720" y="444"/>
                  </a:lnTo>
                  <a:lnTo>
                    <a:pt x="1720" y="435"/>
                  </a:lnTo>
                  <a:lnTo>
                    <a:pt x="1720" y="426"/>
                  </a:lnTo>
                  <a:lnTo>
                    <a:pt x="1720" y="280"/>
                  </a:lnTo>
                  <a:lnTo>
                    <a:pt x="1720" y="440"/>
                  </a:lnTo>
                  <a:lnTo>
                    <a:pt x="1721" y="461"/>
                  </a:lnTo>
                  <a:lnTo>
                    <a:pt x="1721" y="870"/>
                  </a:lnTo>
                  <a:lnTo>
                    <a:pt x="1721" y="885"/>
                  </a:lnTo>
                  <a:lnTo>
                    <a:pt x="1722" y="963"/>
                  </a:lnTo>
                  <a:lnTo>
                    <a:pt x="1722" y="963"/>
                  </a:lnTo>
                  <a:lnTo>
                    <a:pt x="1722" y="963"/>
                  </a:lnTo>
                  <a:lnTo>
                    <a:pt x="1722" y="687"/>
                  </a:lnTo>
                  <a:lnTo>
                    <a:pt x="1723" y="646"/>
                  </a:lnTo>
                  <a:lnTo>
                    <a:pt x="1723" y="298"/>
                  </a:lnTo>
                  <a:lnTo>
                    <a:pt x="1723" y="291"/>
                  </a:lnTo>
                  <a:lnTo>
                    <a:pt x="1724" y="209"/>
                  </a:lnTo>
                  <a:lnTo>
                    <a:pt x="1724" y="204"/>
                  </a:lnTo>
                  <a:lnTo>
                    <a:pt x="1725" y="124"/>
                  </a:lnTo>
                  <a:lnTo>
                    <a:pt x="1725" y="121"/>
                  </a:lnTo>
                  <a:lnTo>
                    <a:pt x="1725" y="79"/>
                  </a:lnTo>
                  <a:lnTo>
                    <a:pt x="1725" y="81"/>
                  </a:lnTo>
                  <a:lnTo>
                    <a:pt x="1726" y="83"/>
                  </a:lnTo>
                  <a:lnTo>
                    <a:pt x="1726" y="167"/>
                  </a:lnTo>
                  <a:lnTo>
                    <a:pt x="1726" y="176"/>
                  </a:lnTo>
                  <a:lnTo>
                    <a:pt x="1727" y="319"/>
                  </a:lnTo>
                  <a:lnTo>
                    <a:pt x="1727" y="328"/>
                  </a:lnTo>
                  <a:lnTo>
                    <a:pt x="1727" y="395"/>
                  </a:lnTo>
                  <a:lnTo>
                    <a:pt x="1727" y="400"/>
                  </a:lnTo>
                  <a:lnTo>
                    <a:pt x="1728" y="398"/>
                  </a:lnTo>
                  <a:lnTo>
                    <a:pt x="1728" y="422"/>
                  </a:lnTo>
                  <a:lnTo>
                    <a:pt x="1728" y="419"/>
                  </a:lnTo>
                  <a:lnTo>
                    <a:pt x="1728" y="420"/>
                  </a:lnTo>
                  <a:lnTo>
                    <a:pt x="1728" y="431"/>
                  </a:lnTo>
                  <a:lnTo>
                    <a:pt x="1729" y="424"/>
                  </a:lnTo>
                  <a:lnTo>
                    <a:pt x="1729" y="425"/>
                  </a:lnTo>
                  <a:lnTo>
                    <a:pt x="1729" y="424"/>
                  </a:lnTo>
                  <a:lnTo>
                    <a:pt x="1730" y="432"/>
                  </a:lnTo>
                  <a:lnTo>
                    <a:pt x="1730" y="434"/>
                  </a:lnTo>
                  <a:lnTo>
                    <a:pt x="1730" y="431"/>
                  </a:lnTo>
                  <a:lnTo>
                    <a:pt x="1730" y="446"/>
                  </a:lnTo>
                  <a:lnTo>
                    <a:pt x="1730" y="444"/>
                  </a:lnTo>
                  <a:lnTo>
                    <a:pt x="1731" y="444"/>
                  </a:lnTo>
                  <a:lnTo>
                    <a:pt x="1731" y="453"/>
                  </a:lnTo>
                  <a:lnTo>
                    <a:pt x="1731" y="451"/>
                  </a:lnTo>
                  <a:lnTo>
                    <a:pt x="1731" y="452"/>
                  </a:lnTo>
                  <a:lnTo>
                    <a:pt x="1732" y="457"/>
                  </a:lnTo>
                  <a:lnTo>
                    <a:pt x="1732" y="457"/>
                  </a:lnTo>
                  <a:lnTo>
                    <a:pt x="1732" y="459"/>
                  </a:lnTo>
                  <a:lnTo>
                    <a:pt x="1732" y="454"/>
                  </a:lnTo>
                  <a:lnTo>
                    <a:pt x="1732" y="459"/>
                  </a:lnTo>
                  <a:lnTo>
                    <a:pt x="1732" y="456"/>
                  </a:lnTo>
                  <a:lnTo>
                    <a:pt x="1733" y="459"/>
                  </a:lnTo>
                  <a:lnTo>
                    <a:pt x="1733" y="461"/>
                  </a:lnTo>
                  <a:lnTo>
                    <a:pt x="1733" y="457"/>
                  </a:lnTo>
                  <a:lnTo>
                    <a:pt x="1733" y="460"/>
                  </a:lnTo>
                  <a:lnTo>
                    <a:pt x="1733" y="461"/>
                  </a:lnTo>
                  <a:lnTo>
                    <a:pt x="1734" y="462"/>
                  </a:lnTo>
                  <a:lnTo>
                    <a:pt x="1734" y="446"/>
                  </a:lnTo>
                  <a:lnTo>
                    <a:pt x="1734" y="413"/>
                  </a:lnTo>
                  <a:lnTo>
                    <a:pt x="1734" y="295"/>
                  </a:lnTo>
                  <a:lnTo>
                    <a:pt x="1734" y="457"/>
                  </a:lnTo>
                  <a:lnTo>
                    <a:pt x="1735" y="486"/>
                  </a:lnTo>
                  <a:lnTo>
                    <a:pt x="1735" y="891"/>
                  </a:lnTo>
                  <a:lnTo>
                    <a:pt x="1735" y="902"/>
                  </a:lnTo>
                  <a:lnTo>
                    <a:pt x="1736" y="973"/>
                  </a:lnTo>
                  <a:lnTo>
                    <a:pt x="1736" y="972"/>
                  </a:lnTo>
                  <a:lnTo>
                    <a:pt x="1736" y="968"/>
                  </a:lnTo>
                  <a:lnTo>
                    <a:pt x="1737" y="689"/>
                  </a:lnTo>
                  <a:lnTo>
                    <a:pt x="1737" y="653"/>
                  </a:lnTo>
                  <a:lnTo>
                    <a:pt x="1737" y="293"/>
                  </a:lnTo>
                  <a:lnTo>
                    <a:pt x="1738" y="284"/>
                  </a:lnTo>
                  <a:lnTo>
                    <a:pt x="1738" y="202"/>
                  </a:lnTo>
                  <a:lnTo>
                    <a:pt x="1738" y="193"/>
                  </a:lnTo>
                  <a:lnTo>
                    <a:pt x="1739" y="112"/>
                  </a:lnTo>
                  <a:lnTo>
                    <a:pt x="1739" y="108"/>
                  </a:lnTo>
                  <a:lnTo>
                    <a:pt x="1739" y="71"/>
                  </a:lnTo>
                  <a:lnTo>
                    <a:pt x="1739" y="77"/>
                  </a:lnTo>
                  <a:lnTo>
                    <a:pt x="1740" y="83"/>
                  </a:lnTo>
                  <a:lnTo>
                    <a:pt x="1740" y="192"/>
                  </a:lnTo>
                  <a:lnTo>
                    <a:pt x="1740" y="202"/>
                  </a:lnTo>
                  <a:lnTo>
                    <a:pt x="1741" y="336"/>
                  </a:lnTo>
                  <a:lnTo>
                    <a:pt x="1741" y="347"/>
                  </a:lnTo>
                  <a:lnTo>
                    <a:pt x="1741" y="411"/>
                  </a:lnTo>
                  <a:lnTo>
                    <a:pt x="1742" y="411"/>
                  </a:lnTo>
                  <a:lnTo>
                    <a:pt x="1742" y="435"/>
                  </a:lnTo>
                  <a:lnTo>
                    <a:pt x="1742" y="424"/>
                  </a:lnTo>
                  <a:lnTo>
                    <a:pt x="1743" y="427"/>
                  </a:lnTo>
                  <a:lnTo>
                    <a:pt x="1743" y="431"/>
                  </a:lnTo>
                  <a:lnTo>
                    <a:pt x="1743" y="425"/>
                  </a:lnTo>
                  <a:lnTo>
                    <a:pt x="1743" y="425"/>
                  </a:lnTo>
                  <a:lnTo>
                    <a:pt x="1743" y="427"/>
                  </a:lnTo>
                  <a:lnTo>
                    <a:pt x="1744" y="424"/>
                  </a:lnTo>
                  <a:lnTo>
                    <a:pt x="1744" y="433"/>
                  </a:lnTo>
                  <a:lnTo>
                    <a:pt x="1744" y="432"/>
                  </a:lnTo>
                  <a:lnTo>
                    <a:pt x="1744" y="430"/>
                  </a:lnTo>
                  <a:lnTo>
                    <a:pt x="1744" y="446"/>
                  </a:lnTo>
                  <a:lnTo>
                    <a:pt x="1744" y="444"/>
                  </a:lnTo>
                  <a:lnTo>
                    <a:pt x="1744" y="444"/>
                  </a:lnTo>
                  <a:lnTo>
                    <a:pt x="1745" y="452"/>
                  </a:lnTo>
                  <a:lnTo>
                    <a:pt x="1745" y="451"/>
                  </a:lnTo>
                  <a:lnTo>
                    <a:pt x="1745" y="455"/>
                  </a:lnTo>
                  <a:lnTo>
                    <a:pt x="1745" y="453"/>
                  </a:lnTo>
                  <a:lnTo>
                    <a:pt x="1746" y="459"/>
                  </a:lnTo>
                  <a:lnTo>
                    <a:pt x="1746" y="459"/>
                  </a:lnTo>
                  <a:lnTo>
                    <a:pt x="1746" y="457"/>
                  </a:lnTo>
                  <a:lnTo>
                    <a:pt x="1746" y="462"/>
                  </a:lnTo>
                  <a:lnTo>
                    <a:pt x="1746" y="460"/>
                  </a:lnTo>
                  <a:lnTo>
                    <a:pt x="1747" y="461"/>
                  </a:lnTo>
                  <a:lnTo>
                    <a:pt x="1747" y="459"/>
                  </a:lnTo>
                  <a:lnTo>
                    <a:pt x="1747" y="465"/>
                  </a:lnTo>
                  <a:lnTo>
                    <a:pt x="1747" y="463"/>
                  </a:lnTo>
                  <a:lnTo>
                    <a:pt x="1747" y="465"/>
                  </a:lnTo>
                  <a:lnTo>
                    <a:pt x="1748" y="460"/>
                  </a:lnTo>
                  <a:lnTo>
                    <a:pt x="1748" y="463"/>
                  </a:lnTo>
                  <a:lnTo>
                    <a:pt x="1748" y="461"/>
                  </a:lnTo>
                  <a:lnTo>
                    <a:pt x="1748" y="462"/>
                  </a:lnTo>
                  <a:lnTo>
                    <a:pt x="1748" y="279"/>
                  </a:lnTo>
                  <a:lnTo>
                    <a:pt x="1748" y="403"/>
                  </a:lnTo>
                  <a:lnTo>
                    <a:pt x="1748" y="413"/>
                  </a:lnTo>
                  <a:lnTo>
                    <a:pt x="1749" y="765"/>
                  </a:lnTo>
                  <a:lnTo>
                    <a:pt x="1749" y="790"/>
                  </a:lnTo>
                  <a:lnTo>
                    <a:pt x="1750" y="972"/>
                  </a:lnTo>
                  <a:lnTo>
                    <a:pt x="1750" y="972"/>
                  </a:lnTo>
                  <a:lnTo>
                    <a:pt x="1750" y="973"/>
                  </a:lnTo>
                  <a:lnTo>
                    <a:pt x="1750" y="976"/>
                  </a:lnTo>
                  <a:lnTo>
                    <a:pt x="1751" y="828"/>
                  </a:lnTo>
                  <a:lnTo>
                    <a:pt x="1751" y="796"/>
                  </a:lnTo>
                  <a:lnTo>
                    <a:pt x="1751" y="352"/>
                  </a:lnTo>
                  <a:lnTo>
                    <a:pt x="1752" y="331"/>
                  </a:lnTo>
                  <a:lnTo>
                    <a:pt x="1752" y="236"/>
                  </a:lnTo>
                  <a:lnTo>
                    <a:pt x="1752" y="233"/>
                  </a:lnTo>
                  <a:lnTo>
                    <a:pt x="1753" y="162"/>
                  </a:lnTo>
                  <a:lnTo>
                    <a:pt x="1753" y="157"/>
                  </a:lnTo>
                  <a:lnTo>
                    <a:pt x="1753" y="101"/>
                  </a:lnTo>
                  <a:lnTo>
                    <a:pt x="1753" y="97"/>
                  </a:lnTo>
                  <a:lnTo>
                    <a:pt x="1754" y="96"/>
                  </a:lnTo>
                  <a:lnTo>
                    <a:pt x="1754" y="162"/>
                  </a:lnTo>
                  <a:lnTo>
                    <a:pt x="1754" y="174"/>
                  </a:lnTo>
                  <a:lnTo>
                    <a:pt x="1755" y="309"/>
                  </a:lnTo>
                  <a:lnTo>
                    <a:pt x="1755" y="318"/>
                  </a:lnTo>
                  <a:lnTo>
                    <a:pt x="1756" y="397"/>
                  </a:lnTo>
                  <a:lnTo>
                    <a:pt x="1756" y="403"/>
                  </a:lnTo>
                  <a:lnTo>
                    <a:pt x="1756" y="436"/>
                  </a:lnTo>
                  <a:lnTo>
                    <a:pt x="1756" y="432"/>
                  </a:lnTo>
                  <a:lnTo>
                    <a:pt x="1757" y="431"/>
                  </a:lnTo>
                  <a:lnTo>
                    <a:pt x="1757" y="431"/>
                  </a:lnTo>
                  <a:lnTo>
                    <a:pt x="1757" y="435"/>
                  </a:lnTo>
                  <a:lnTo>
                    <a:pt x="1757" y="433"/>
                  </a:lnTo>
                  <a:lnTo>
                    <a:pt x="1757" y="432"/>
                  </a:lnTo>
                  <a:lnTo>
                    <a:pt x="1758" y="427"/>
                  </a:lnTo>
                  <a:lnTo>
                    <a:pt x="1758" y="433"/>
                  </a:lnTo>
                  <a:lnTo>
                    <a:pt x="1758" y="431"/>
                  </a:lnTo>
                  <a:lnTo>
                    <a:pt x="1758" y="428"/>
                  </a:lnTo>
                  <a:lnTo>
                    <a:pt x="1758" y="441"/>
                  </a:lnTo>
                  <a:lnTo>
                    <a:pt x="1759" y="444"/>
                  </a:lnTo>
                  <a:lnTo>
                    <a:pt x="1759" y="442"/>
                  </a:lnTo>
                  <a:lnTo>
                    <a:pt x="1759" y="453"/>
                  </a:lnTo>
                  <a:lnTo>
                    <a:pt x="1759" y="453"/>
                  </a:lnTo>
                  <a:lnTo>
                    <a:pt x="1759" y="452"/>
                  </a:lnTo>
                  <a:lnTo>
                    <a:pt x="1760" y="459"/>
                  </a:lnTo>
                  <a:lnTo>
                    <a:pt x="1760" y="456"/>
                  </a:lnTo>
                  <a:lnTo>
                    <a:pt x="1760" y="457"/>
                  </a:lnTo>
                  <a:lnTo>
                    <a:pt x="1760" y="462"/>
                  </a:lnTo>
                  <a:lnTo>
                    <a:pt x="1760" y="462"/>
                  </a:lnTo>
                  <a:lnTo>
                    <a:pt x="1761" y="461"/>
                  </a:lnTo>
                  <a:lnTo>
                    <a:pt x="1761" y="459"/>
                  </a:lnTo>
                  <a:lnTo>
                    <a:pt x="1761" y="466"/>
                  </a:lnTo>
                  <a:lnTo>
                    <a:pt x="1761" y="465"/>
                  </a:lnTo>
                  <a:lnTo>
                    <a:pt x="1761" y="462"/>
                  </a:lnTo>
                  <a:lnTo>
                    <a:pt x="1761" y="461"/>
                  </a:lnTo>
                  <a:lnTo>
                    <a:pt x="1762" y="468"/>
                  </a:lnTo>
                  <a:lnTo>
                    <a:pt x="1762" y="463"/>
                  </a:lnTo>
                  <a:lnTo>
                    <a:pt x="1762" y="465"/>
                  </a:lnTo>
                  <a:lnTo>
                    <a:pt x="1762" y="462"/>
                  </a:lnTo>
                  <a:lnTo>
                    <a:pt x="1763" y="467"/>
                  </a:lnTo>
                  <a:lnTo>
                    <a:pt x="1763" y="466"/>
                  </a:lnTo>
                  <a:lnTo>
                    <a:pt x="1763" y="465"/>
                  </a:lnTo>
                  <a:lnTo>
                    <a:pt x="1763" y="285"/>
                  </a:lnTo>
                  <a:lnTo>
                    <a:pt x="1763" y="404"/>
                  </a:lnTo>
                  <a:lnTo>
                    <a:pt x="1764" y="411"/>
                  </a:lnTo>
                  <a:lnTo>
                    <a:pt x="1764" y="735"/>
                  </a:lnTo>
                  <a:lnTo>
                    <a:pt x="1764" y="760"/>
                  </a:lnTo>
                  <a:lnTo>
                    <a:pt x="1765" y="969"/>
                  </a:lnTo>
                  <a:lnTo>
                    <a:pt x="1765" y="973"/>
                  </a:lnTo>
                  <a:lnTo>
                    <a:pt x="1765" y="974"/>
                  </a:lnTo>
                  <a:lnTo>
                    <a:pt x="1765" y="898"/>
                  </a:lnTo>
                  <a:lnTo>
                    <a:pt x="1766" y="874"/>
                  </a:lnTo>
                  <a:lnTo>
                    <a:pt x="1766" y="418"/>
                  </a:lnTo>
                  <a:lnTo>
                    <a:pt x="1766" y="393"/>
                  </a:lnTo>
                  <a:lnTo>
                    <a:pt x="1767" y="260"/>
                  </a:lnTo>
                  <a:lnTo>
                    <a:pt x="1767" y="254"/>
                  </a:lnTo>
                  <a:lnTo>
                    <a:pt x="1767" y="188"/>
                  </a:lnTo>
                  <a:lnTo>
                    <a:pt x="1768" y="183"/>
                  </a:lnTo>
                  <a:lnTo>
                    <a:pt x="1768" y="120"/>
                  </a:lnTo>
                  <a:lnTo>
                    <a:pt x="1769" y="118"/>
                  </a:lnTo>
                  <a:lnTo>
                    <a:pt x="1769" y="105"/>
                  </a:lnTo>
                  <a:lnTo>
                    <a:pt x="1769" y="119"/>
                  </a:lnTo>
                  <a:lnTo>
                    <a:pt x="1769" y="121"/>
                  </a:lnTo>
                  <a:lnTo>
                    <a:pt x="1770" y="222"/>
                  </a:lnTo>
                  <a:lnTo>
                    <a:pt x="1770" y="232"/>
                  </a:lnTo>
                  <a:lnTo>
                    <a:pt x="1770" y="346"/>
                  </a:lnTo>
                  <a:lnTo>
                    <a:pt x="1770" y="356"/>
                  </a:lnTo>
                  <a:lnTo>
                    <a:pt x="1771" y="427"/>
                  </a:lnTo>
                  <a:lnTo>
                    <a:pt x="1771" y="426"/>
                  </a:lnTo>
                  <a:lnTo>
                    <a:pt x="1772" y="435"/>
                  </a:lnTo>
                  <a:lnTo>
                    <a:pt x="1772" y="433"/>
                  </a:lnTo>
                  <a:lnTo>
                    <a:pt x="1772" y="435"/>
                  </a:lnTo>
                  <a:lnTo>
                    <a:pt x="1772" y="438"/>
                  </a:lnTo>
                  <a:lnTo>
                    <a:pt x="1772" y="432"/>
                  </a:lnTo>
                  <a:lnTo>
                    <a:pt x="1772" y="436"/>
                  </a:lnTo>
                  <a:lnTo>
                    <a:pt x="1773" y="433"/>
                  </a:lnTo>
                  <a:lnTo>
                    <a:pt x="1773" y="430"/>
                  </a:lnTo>
                  <a:lnTo>
                    <a:pt x="1773" y="434"/>
                  </a:lnTo>
                  <a:lnTo>
                    <a:pt x="1773" y="431"/>
                  </a:lnTo>
                  <a:lnTo>
                    <a:pt x="1773" y="431"/>
                  </a:lnTo>
                  <a:lnTo>
                    <a:pt x="1774" y="443"/>
                  </a:lnTo>
                  <a:lnTo>
                    <a:pt x="1774" y="441"/>
                  </a:lnTo>
                  <a:lnTo>
                    <a:pt x="1774" y="444"/>
                  </a:lnTo>
                  <a:lnTo>
                    <a:pt x="1774" y="455"/>
                  </a:lnTo>
                  <a:lnTo>
                    <a:pt x="1774" y="456"/>
                  </a:lnTo>
                  <a:lnTo>
                    <a:pt x="1775" y="452"/>
                  </a:lnTo>
                  <a:lnTo>
                    <a:pt x="1775" y="463"/>
                  </a:lnTo>
                  <a:lnTo>
                    <a:pt x="1775" y="459"/>
                  </a:lnTo>
                  <a:lnTo>
                    <a:pt x="1776" y="461"/>
                  </a:lnTo>
                  <a:lnTo>
                    <a:pt x="1776" y="465"/>
                  </a:lnTo>
                  <a:lnTo>
                    <a:pt x="1776" y="465"/>
                  </a:lnTo>
                  <a:lnTo>
                    <a:pt x="1776" y="467"/>
                  </a:lnTo>
                  <a:lnTo>
                    <a:pt x="1776" y="463"/>
                  </a:lnTo>
                  <a:lnTo>
                    <a:pt x="1777" y="470"/>
                  </a:lnTo>
                  <a:lnTo>
                    <a:pt x="1777" y="467"/>
                  </a:lnTo>
                  <a:lnTo>
                    <a:pt x="1777" y="465"/>
                  </a:lnTo>
                  <a:lnTo>
                    <a:pt x="1777" y="472"/>
                  </a:lnTo>
                  <a:lnTo>
                    <a:pt x="1777" y="468"/>
                  </a:lnTo>
                  <a:lnTo>
                    <a:pt x="1778" y="468"/>
                  </a:lnTo>
                  <a:lnTo>
                    <a:pt x="1778" y="472"/>
                  </a:lnTo>
                  <a:lnTo>
                    <a:pt x="1778" y="465"/>
                  </a:lnTo>
                  <a:lnTo>
                    <a:pt x="1778" y="469"/>
                  </a:lnTo>
                  <a:lnTo>
                    <a:pt x="1778" y="469"/>
                  </a:lnTo>
                  <a:lnTo>
                    <a:pt x="1779" y="299"/>
                  </a:lnTo>
                  <a:lnTo>
                    <a:pt x="1779" y="400"/>
                  </a:lnTo>
                  <a:lnTo>
                    <a:pt x="1779" y="406"/>
                  </a:lnTo>
                  <a:lnTo>
                    <a:pt x="1779" y="739"/>
                  </a:lnTo>
                  <a:lnTo>
                    <a:pt x="1780" y="778"/>
                  </a:lnTo>
                  <a:lnTo>
                    <a:pt x="1780" y="970"/>
                  </a:lnTo>
                  <a:lnTo>
                    <a:pt x="1780" y="975"/>
                  </a:lnTo>
                  <a:lnTo>
                    <a:pt x="1780" y="982"/>
                  </a:lnTo>
                  <a:lnTo>
                    <a:pt x="1781" y="943"/>
                  </a:lnTo>
                  <a:lnTo>
                    <a:pt x="1781" y="922"/>
                  </a:lnTo>
                  <a:lnTo>
                    <a:pt x="1782" y="429"/>
                  </a:lnTo>
                  <a:lnTo>
                    <a:pt x="1782" y="396"/>
                  </a:lnTo>
                  <a:lnTo>
                    <a:pt x="1782" y="273"/>
                  </a:lnTo>
                  <a:lnTo>
                    <a:pt x="1783" y="269"/>
                  </a:lnTo>
                  <a:lnTo>
                    <a:pt x="1783" y="208"/>
                  </a:lnTo>
                  <a:lnTo>
                    <a:pt x="1783" y="200"/>
                  </a:lnTo>
                  <a:lnTo>
                    <a:pt x="1784" y="130"/>
                  </a:lnTo>
                  <a:lnTo>
                    <a:pt x="1784" y="128"/>
                  </a:lnTo>
                  <a:lnTo>
                    <a:pt x="1784" y="100"/>
                  </a:lnTo>
                  <a:lnTo>
                    <a:pt x="1784" y="109"/>
                  </a:lnTo>
                  <a:lnTo>
                    <a:pt x="1785" y="111"/>
                  </a:lnTo>
                  <a:lnTo>
                    <a:pt x="1785" y="214"/>
                  </a:lnTo>
                  <a:lnTo>
                    <a:pt x="1785" y="225"/>
                  </a:lnTo>
                  <a:lnTo>
                    <a:pt x="1786" y="367"/>
                  </a:lnTo>
                  <a:lnTo>
                    <a:pt x="1786" y="378"/>
                  </a:lnTo>
                  <a:lnTo>
                    <a:pt x="1786" y="428"/>
                  </a:lnTo>
                  <a:lnTo>
                    <a:pt x="1787" y="425"/>
                  </a:lnTo>
                  <a:lnTo>
                    <a:pt x="1787" y="436"/>
                  </a:lnTo>
                  <a:lnTo>
                    <a:pt x="1787" y="433"/>
                  </a:lnTo>
                  <a:lnTo>
                    <a:pt x="1787" y="435"/>
                  </a:lnTo>
                  <a:lnTo>
                    <a:pt x="1787" y="437"/>
                  </a:lnTo>
                  <a:lnTo>
                    <a:pt x="1788" y="429"/>
                  </a:lnTo>
                  <a:lnTo>
                    <a:pt x="1788" y="432"/>
                  </a:lnTo>
                  <a:lnTo>
                    <a:pt x="1788" y="435"/>
                  </a:lnTo>
                  <a:lnTo>
                    <a:pt x="1788" y="429"/>
                  </a:lnTo>
                  <a:lnTo>
                    <a:pt x="1789" y="431"/>
                  </a:lnTo>
                  <a:lnTo>
                    <a:pt x="1789" y="432"/>
                  </a:lnTo>
                  <a:lnTo>
                    <a:pt x="1789" y="443"/>
                  </a:lnTo>
                  <a:lnTo>
                    <a:pt x="1789" y="443"/>
                  </a:lnTo>
                  <a:lnTo>
                    <a:pt x="1790" y="446"/>
                  </a:lnTo>
                  <a:lnTo>
                    <a:pt x="1790" y="444"/>
                  </a:lnTo>
                  <a:lnTo>
                    <a:pt x="1790" y="455"/>
                  </a:lnTo>
                  <a:lnTo>
                    <a:pt x="1790" y="453"/>
                  </a:lnTo>
                  <a:lnTo>
                    <a:pt x="1790" y="452"/>
                  </a:lnTo>
                  <a:lnTo>
                    <a:pt x="1791" y="463"/>
                  </a:lnTo>
                  <a:lnTo>
                    <a:pt x="1791" y="459"/>
                  </a:lnTo>
                  <a:lnTo>
                    <a:pt x="1791" y="459"/>
                  </a:lnTo>
                  <a:lnTo>
                    <a:pt x="1791" y="459"/>
                  </a:lnTo>
                  <a:lnTo>
                    <a:pt x="1791" y="465"/>
                  </a:lnTo>
                  <a:lnTo>
                    <a:pt x="1791" y="463"/>
                  </a:lnTo>
                  <a:lnTo>
                    <a:pt x="1792" y="462"/>
                  </a:lnTo>
                  <a:lnTo>
                    <a:pt x="1792" y="466"/>
                  </a:lnTo>
                  <a:lnTo>
                    <a:pt x="1792" y="465"/>
                  </a:lnTo>
                  <a:lnTo>
                    <a:pt x="1792" y="465"/>
                  </a:lnTo>
                  <a:lnTo>
                    <a:pt x="1793" y="461"/>
                  </a:lnTo>
                  <a:lnTo>
                    <a:pt x="1793" y="468"/>
                  </a:lnTo>
                  <a:lnTo>
                    <a:pt x="1793" y="463"/>
                  </a:lnTo>
                  <a:lnTo>
                    <a:pt x="1793" y="463"/>
                  </a:lnTo>
                  <a:lnTo>
                    <a:pt x="1793" y="467"/>
                  </a:lnTo>
                  <a:lnTo>
                    <a:pt x="1793" y="434"/>
                  </a:lnTo>
                  <a:lnTo>
                    <a:pt x="1794" y="392"/>
                  </a:lnTo>
                  <a:lnTo>
                    <a:pt x="1794" y="284"/>
                  </a:lnTo>
                  <a:lnTo>
                    <a:pt x="1794" y="500"/>
                  </a:lnTo>
                  <a:lnTo>
                    <a:pt x="1795" y="524"/>
                  </a:lnTo>
                  <a:lnTo>
                    <a:pt x="1795" y="896"/>
                  </a:lnTo>
                  <a:lnTo>
                    <a:pt x="1795" y="913"/>
                  </a:lnTo>
                  <a:lnTo>
                    <a:pt x="1796" y="977"/>
                  </a:lnTo>
                  <a:lnTo>
                    <a:pt x="1796" y="974"/>
                  </a:lnTo>
                  <a:lnTo>
                    <a:pt x="1796" y="973"/>
                  </a:lnTo>
                  <a:lnTo>
                    <a:pt x="1796" y="584"/>
                  </a:lnTo>
                  <a:lnTo>
                    <a:pt x="1796" y="528"/>
                  </a:lnTo>
                  <a:lnTo>
                    <a:pt x="1797" y="299"/>
                  </a:lnTo>
                  <a:lnTo>
                    <a:pt x="1797" y="296"/>
                  </a:lnTo>
                  <a:lnTo>
                    <a:pt x="1798" y="243"/>
                  </a:lnTo>
                  <a:lnTo>
                    <a:pt x="1798" y="238"/>
                  </a:lnTo>
                  <a:lnTo>
                    <a:pt x="1798" y="176"/>
                  </a:lnTo>
                  <a:lnTo>
                    <a:pt x="1799" y="170"/>
                  </a:lnTo>
                  <a:lnTo>
                    <a:pt x="1799" y="128"/>
                  </a:lnTo>
                  <a:lnTo>
                    <a:pt x="1799" y="129"/>
                  </a:lnTo>
                  <a:lnTo>
                    <a:pt x="1799" y="128"/>
                  </a:lnTo>
                  <a:lnTo>
                    <a:pt x="1800" y="197"/>
                  </a:lnTo>
                  <a:lnTo>
                    <a:pt x="1800" y="207"/>
                  </a:lnTo>
                  <a:lnTo>
                    <a:pt x="1800" y="351"/>
                  </a:lnTo>
                  <a:lnTo>
                    <a:pt x="1800" y="362"/>
                  </a:lnTo>
                  <a:lnTo>
                    <a:pt x="1801" y="424"/>
                  </a:lnTo>
                  <a:lnTo>
                    <a:pt x="1802" y="429"/>
                  </a:lnTo>
                  <a:lnTo>
                    <a:pt x="1802" y="426"/>
                  </a:lnTo>
                  <a:lnTo>
                    <a:pt x="1802" y="437"/>
                  </a:lnTo>
                  <a:lnTo>
                    <a:pt x="1802" y="433"/>
                  </a:lnTo>
                  <a:lnTo>
                    <a:pt x="1802" y="431"/>
                  </a:lnTo>
                  <a:lnTo>
                    <a:pt x="1802" y="435"/>
                  </a:lnTo>
                  <a:lnTo>
                    <a:pt x="1803" y="429"/>
                  </a:lnTo>
                  <a:lnTo>
                    <a:pt x="1803" y="430"/>
                  </a:lnTo>
                  <a:lnTo>
                    <a:pt x="1803" y="433"/>
                  </a:lnTo>
                  <a:lnTo>
                    <a:pt x="1803" y="426"/>
                  </a:lnTo>
                  <a:lnTo>
                    <a:pt x="1803" y="431"/>
                  </a:lnTo>
                  <a:lnTo>
                    <a:pt x="1804" y="434"/>
                  </a:lnTo>
                  <a:lnTo>
                    <a:pt x="1804" y="431"/>
                  </a:lnTo>
                  <a:lnTo>
                    <a:pt x="1804" y="443"/>
                  </a:lnTo>
                  <a:lnTo>
                    <a:pt x="1804" y="442"/>
                  </a:lnTo>
                  <a:lnTo>
                    <a:pt x="1804" y="443"/>
                  </a:lnTo>
                  <a:lnTo>
                    <a:pt x="1804" y="441"/>
                  </a:lnTo>
                  <a:lnTo>
                    <a:pt x="1805" y="452"/>
                  </a:lnTo>
                  <a:lnTo>
                    <a:pt x="1805" y="450"/>
                  </a:lnTo>
                  <a:lnTo>
                    <a:pt x="1805" y="453"/>
                  </a:lnTo>
                  <a:lnTo>
                    <a:pt x="1805" y="452"/>
                  </a:lnTo>
                  <a:lnTo>
                    <a:pt x="1805" y="459"/>
                  </a:lnTo>
                  <a:lnTo>
                    <a:pt x="1806" y="459"/>
                  </a:lnTo>
                  <a:lnTo>
                    <a:pt x="1806" y="457"/>
                  </a:lnTo>
                  <a:lnTo>
                    <a:pt x="1806" y="463"/>
                  </a:lnTo>
                  <a:lnTo>
                    <a:pt x="1806" y="460"/>
                  </a:lnTo>
                  <a:lnTo>
                    <a:pt x="1806" y="457"/>
                  </a:lnTo>
                  <a:lnTo>
                    <a:pt x="1807" y="463"/>
                  </a:lnTo>
                  <a:lnTo>
                    <a:pt x="1807" y="460"/>
                  </a:lnTo>
                  <a:lnTo>
                    <a:pt x="1807" y="463"/>
                  </a:lnTo>
                  <a:lnTo>
                    <a:pt x="1807" y="461"/>
                  </a:lnTo>
                  <a:lnTo>
                    <a:pt x="1808" y="465"/>
                  </a:lnTo>
                  <a:lnTo>
                    <a:pt x="1808" y="465"/>
                  </a:lnTo>
                  <a:lnTo>
                    <a:pt x="1808" y="463"/>
                  </a:lnTo>
                  <a:lnTo>
                    <a:pt x="1808" y="465"/>
                  </a:lnTo>
                  <a:lnTo>
                    <a:pt x="1808" y="454"/>
                  </a:lnTo>
                  <a:lnTo>
                    <a:pt x="1809" y="446"/>
                  </a:lnTo>
                  <a:lnTo>
                    <a:pt x="1809" y="277"/>
                  </a:lnTo>
                  <a:lnTo>
                    <a:pt x="1809" y="459"/>
                  </a:lnTo>
                  <a:lnTo>
                    <a:pt x="1809" y="484"/>
                  </a:lnTo>
                  <a:lnTo>
                    <a:pt x="1810" y="896"/>
                  </a:lnTo>
                  <a:lnTo>
                    <a:pt x="1810" y="911"/>
                  </a:lnTo>
                  <a:lnTo>
                    <a:pt x="1810" y="968"/>
                  </a:lnTo>
                  <a:lnTo>
                    <a:pt x="1810" y="955"/>
                  </a:lnTo>
                  <a:lnTo>
                    <a:pt x="1811" y="949"/>
                  </a:lnTo>
                  <a:lnTo>
                    <a:pt x="1811" y="432"/>
                  </a:lnTo>
                  <a:lnTo>
                    <a:pt x="1811" y="414"/>
                  </a:lnTo>
                  <a:lnTo>
                    <a:pt x="1812" y="333"/>
                  </a:lnTo>
                  <a:lnTo>
                    <a:pt x="1812" y="327"/>
                  </a:lnTo>
                  <a:lnTo>
                    <a:pt x="1812" y="288"/>
                  </a:lnTo>
                  <a:lnTo>
                    <a:pt x="1813" y="286"/>
                  </a:lnTo>
                  <a:lnTo>
                    <a:pt x="1813" y="234"/>
                  </a:lnTo>
                  <a:lnTo>
                    <a:pt x="1813" y="229"/>
                  </a:lnTo>
                  <a:lnTo>
                    <a:pt x="1814" y="194"/>
                  </a:lnTo>
                  <a:lnTo>
                    <a:pt x="1814" y="195"/>
                  </a:lnTo>
                  <a:lnTo>
                    <a:pt x="1815" y="263"/>
                  </a:lnTo>
                  <a:lnTo>
                    <a:pt x="1815" y="277"/>
                  </a:lnTo>
                  <a:lnTo>
                    <a:pt x="1815" y="396"/>
                  </a:lnTo>
                  <a:lnTo>
                    <a:pt x="1816" y="398"/>
                  </a:lnTo>
                  <a:lnTo>
                    <a:pt x="1816" y="430"/>
                  </a:lnTo>
                  <a:lnTo>
                    <a:pt x="1816" y="427"/>
                  </a:lnTo>
                  <a:lnTo>
                    <a:pt x="1816" y="428"/>
                  </a:lnTo>
                  <a:lnTo>
                    <a:pt x="1817" y="437"/>
                  </a:lnTo>
                  <a:lnTo>
                    <a:pt x="1817" y="435"/>
                  </a:lnTo>
                  <a:lnTo>
                    <a:pt x="1817" y="436"/>
                  </a:lnTo>
                  <a:lnTo>
                    <a:pt x="1817" y="437"/>
                  </a:lnTo>
                  <a:lnTo>
                    <a:pt x="1817" y="431"/>
                  </a:lnTo>
                  <a:lnTo>
                    <a:pt x="1817" y="435"/>
                  </a:lnTo>
                  <a:lnTo>
                    <a:pt x="1817" y="435"/>
                  </a:lnTo>
                  <a:lnTo>
                    <a:pt x="1818" y="430"/>
                  </a:lnTo>
                  <a:lnTo>
                    <a:pt x="1818" y="433"/>
                  </a:lnTo>
                  <a:lnTo>
                    <a:pt x="1818" y="436"/>
                  </a:lnTo>
                  <a:lnTo>
                    <a:pt x="1819" y="444"/>
                  </a:lnTo>
                  <a:lnTo>
                    <a:pt x="1819" y="446"/>
                  </a:lnTo>
                  <a:lnTo>
                    <a:pt x="1819" y="444"/>
                  </a:lnTo>
                  <a:lnTo>
                    <a:pt x="1819" y="452"/>
                  </a:lnTo>
                  <a:lnTo>
                    <a:pt x="1819" y="452"/>
                  </a:lnTo>
                  <a:lnTo>
                    <a:pt x="1820" y="451"/>
                  </a:lnTo>
                  <a:lnTo>
                    <a:pt x="1820" y="450"/>
                  </a:lnTo>
                  <a:lnTo>
                    <a:pt x="1820" y="457"/>
                  </a:lnTo>
                  <a:lnTo>
                    <a:pt x="1820" y="455"/>
                  </a:lnTo>
                  <a:lnTo>
                    <a:pt x="1821" y="457"/>
                  </a:lnTo>
                  <a:lnTo>
                    <a:pt x="1821" y="455"/>
                  </a:lnTo>
                  <a:lnTo>
                    <a:pt x="1821" y="460"/>
                  </a:lnTo>
                  <a:lnTo>
                    <a:pt x="1821" y="460"/>
                  </a:lnTo>
                  <a:lnTo>
                    <a:pt x="1821" y="462"/>
                  </a:lnTo>
                  <a:lnTo>
                    <a:pt x="1822" y="457"/>
                  </a:lnTo>
                  <a:lnTo>
                    <a:pt x="1822" y="465"/>
                  </a:lnTo>
                  <a:lnTo>
                    <a:pt x="1822" y="462"/>
                  </a:lnTo>
                  <a:lnTo>
                    <a:pt x="1822" y="461"/>
                  </a:lnTo>
                  <a:lnTo>
                    <a:pt x="1822" y="459"/>
                  </a:lnTo>
                  <a:lnTo>
                    <a:pt x="1822" y="463"/>
                  </a:lnTo>
                  <a:lnTo>
                    <a:pt x="1822" y="463"/>
                  </a:lnTo>
                  <a:lnTo>
                    <a:pt x="1823" y="463"/>
                  </a:lnTo>
                  <a:lnTo>
                    <a:pt x="1823" y="465"/>
                  </a:lnTo>
                  <a:lnTo>
                    <a:pt x="1823" y="459"/>
                  </a:lnTo>
                  <a:lnTo>
                    <a:pt x="1823" y="463"/>
                  </a:lnTo>
                  <a:lnTo>
                    <a:pt x="1823" y="461"/>
                  </a:lnTo>
                  <a:lnTo>
                    <a:pt x="1824" y="278"/>
                  </a:lnTo>
                  <a:lnTo>
                    <a:pt x="1824" y="388"/>
                  </a:lnTo>
                  <a:lnTo>
                    <a:pt x="1824" y="397"/>
                  </a:lnTo>
                  <a:lnTo>
                    <a:pt x="1824" y="723"/>
                  </a:lnTo>
                  <a:lnTo>
                    <a:pt x="1825" y="748"/>
                  </a:lnTo>
                  <a:lnTo>
                    <a:pt x="1825" y="896"/>
                  </a:lnTo>
                  <a:lnTo>
                    <a:pt x="1825" y="903"/>
                  </a:lnTo>
                  <a:lnTo>
                    <a:pt x="1826" y="465"/>
                  </a:lnTo>
                  <a:lnTo>
                    <a:pt x="1826" y="449"/>
                  </a:lnTo>
                  <a:lnTo>
                    <a:pt x="1826" y="385"/>
                  </a:lnTo>
                  <a:lnTo>
                    <a:pt x="1826" y="385"/>
                  </a:lnTo>
                  <a:lnTo>
                    <a:pt x="1827" y="382"/>
                  </a:lnTo>
                  <a:lnTo>
                    <a:pt x="1827" y="353"/>
                  </a:lnTo>
                  <a:lnTo>
                    <a:pt x="1828" y="348"/>
                  </a:lnTo>
                  <a:lnTo>
                    <a:pt x="1828" y="306"/>
                  </a:lnTo>
                  <a:lnTo>
                    <a:pt x="1828" y="305"/>
                  </a:lnTo>
                  <a:lnTo>
                    <a:pt x="1829" y="280"/>
                  </a:lnTo>
                  <a:lnTo>
                    <a:pt x="1829" y="284"/>
                  </a:lnTo>
                  <a:lnTo>
                    <a:pt x="1829" y="284"/>
                  </a:lnTo>
                  <a:lnTo>
                    <a:pt x="1829" y="341"/>
                  </a:lnTo>
                  <a:lnTo>
                    <a:pt x="1830" y="347"/>
                  </a:lnTo>
                  <a:lnTo>
                    <a:pt x="1830" y="412"/>
                  </a:lnTo>
                  <a:lnTo>
                    <a:pt x="1830" y="411"/>
                  </a:lnTo>
                  <a:lnTo>
                    <a:pt x="1830" y="412"/>
                  </a:lnTo>
                  <a:lnTo>
                    <a:pt x="1831" y="426"/>
                  </a:lnTo>
                  <a:lnTo>
                    <a:pt x="1831" y="425"/>
                  </a:lnTo>
                  <a:lnTo>
                    <a:pt x="1831" y="424"/>
                  </a:lnTo>
                  <a:lnTo>
                    <a:pt x="1831" y="423"/>
                  </a:lnTo>
                  <a:lnTo>
                    <a:pt x="1831" y="428"/>
                  </a:lnTo>
                  <a:lnTo>
                    <a:pt x="1831" y="426"/>
                  </a:lnTo>
                  <a:lnTo>
                    <a:pt x="1832" y="425"/>
                  </a:lnTo>
                  <a:lnTo>
                    <a:pt x="1832" y="431"/>
                  </a:lnTo>
                  <a:lnTo>
                    <a:pt x="1832" y="428"/>
                  </a:lnTo>
                  <a:lnTo>
                    <a:pt x="1832" y="429"/>
                  </a:lnTo>
                  <a:lnTo>
                    <a:pt x="1832" y="427"/>
                  </a:lnTo>
                  <a:lnTo>
                    <a:pt x="1833" y="439"/>
                  </a:lnTo>
                  <a:lnTo>
                    <a:pt x="1833" y="439"/>
                  </a:lnTo>
                  <a:lnTo>
                    <a:pt x="1833" y="436"/>
                  </a:lnTo>
                  <a:lnTo>
                    <a:pt x="1834" y="444"/>
                  </a:lnTo>
                  <a:lnTo>
                    <a:pt x="1834" y="440"/>
                  </a:lnTo>
                  <a:lnTo>
                    <a:pt x="1834" y="441"/>
                  </a:lnTo>
                  <a:lnTo>
                    <a:pt x="1834" y="449"/>
                  </a:lnTo>
                  <a:lnTo>
                    <a:pt x="1834" y="446"/>
                  </a:lnTo>
                  <a:lnTo>
                    <a:pt x="1834" y="447"/>
                  </a:lnTo>
                  <a:lnTo>
                    <a:pt x="1835" y="446"/>
                  </a:lnTo>
                  <a:lnTo>
                    <a:pt x="1835" y="451"/>
                  </a:lnTo>
                  <a:lnTo>
                    <a:pt x="1835" y="449"/>
                  </a:lnTo>
                  <a:lnTo>
                    <a:pt x="1835" y="448"/>
                  </a:lnTo>
                  <a:lnTo>
                    <a:pt x="1835" y="446"/>
                  </a:lnTo>
                  <a:lnTo>
                    <a:pt x="1835" y="452"/>
                  </a:lnTo>
                  <a:lnTo>
                    <a:pt x="1836" y="449"/>
                  </a:lnTo>
                  <a:lnTo>
                    <a:pt x="1836" y="450"/>
                  </a:lnTo>
                  <a:lnTo>
                    <a:pt x="1836" y="454"/>
                  </a:lnTo>
                  <a:lnTo>
                    <a:pt x="1836" y="448"/>
                  </a:lnTo>
                  <a:lnTo>
                    <a:pt x="1836" y="452"/>
                  </a:lnTo>
                  <a:lnTo>
                    <a:pt x="1837" y="455"/>
                  </a:lnTo>
                  <a:lnTo>
                    <a:pt x="1837" y="449"/>
                  </a:lnTo>
                  <a:lnTo>
                    <a:pt x="1837" y="451"/>
                  </a:lnTo>
                  <a:lnTo>
                    <a:pt x="1837" y="452"/>
                  </a:lnTo>
                  <a:lnTo>
                    <a:pt x="1837" y="453"/>
                  </a:lnTo>
                  <a:lnTo>
                    <a:pt x="1838" y="295"/>
                  </a:lnTo>
                  <a:lnTo>
                    <a:pt x="1838" y="277"/>
                  </a:lnTo>
                  <a:lnTo>
                    <a:pt x="1838" y="571"/>
                  </a:lnTo>
                  <a:lnTo>
                    <a:pt x="1838" y="610"/>
                  </a:lnTo>
                  <a:lnTo>
                    <a:pt x="1839" y="838"/>
                  </a:lnTo>
                  <a:lnTo>
                    <a:pt x="1839" y="857"/>
                  </a:lnTo>
                  <a:lnTo>
                    <a:pt x="1839" y="864"/>
                  </a:lnTo>
                  <a:lnTo>
                    <a:pt x="1840" y="456"/>
                  </a:lnTo>
                  <a:lnTo>
                    <a:pt x="1840" y="449"/>
                  </a:lnTo>
                  <a:lnTo>
                    <a:pt x="1841" y="406"/>
                  </a:lnTo>
                  <a:lnTo>
                    <a:pt x="1841" y="401"/>
                  </a:lnTo>
                  <a:lnTo>
                    <a:pt x="1841" y="376"/>
                  </a:lnTo>
                  <a:lnTo>
                    <a:pt x="1842" y="373"/>
                  </a:lnTo>
                  <a:lnTo>
                    <a:pt x="1842" y="343"/>
                  </a:lnTo>
                  <a:lnTo>
                    <a:pt x="1842" y="345"/>
                  </a:lnTo>
                  <a:lnTo>
                    <a:pt x="1843" y="325"/>
                  </a:lnTo>
                  <a:lnTo>
                    <a:pt x="1843" y="323"/>
                  </a:lnTo>
                  <a:lnTo>
                    <a:pt x="1843" y="321"/>
                  </a:lnTo>
                  <a:lnTo>
                    <a:pt x="1843" y="361"/>
                  </a:lnTo>
                  <a:lnTo>
                    <a:pt x="1843" y="368"/>
                  </a:lnTo>
                  <a:lnTo>
                    <a:pt x="1844" y="414"/>
                  </a:lnTo>
                  <a:lnTo>
                    <a:pt x="1844" y="416"/>
                  </a:lnTo>
                  <a:lnTo>
                    <a:pt x="1844" y="415"/>
                  </a:lnTo>
                  <a:lnTo>
                    <a:pt x="1845" y="423"/>
                  </a:lnTo>
                  <a:lnTo>
                    <a:pt x="1845" y="419"/>
                  </a:lnTo>
                  <a:lnTo>
                    <a:pt x="1845" y="419"/>
                  </a:lnTo>
                  <a:lnTo>
                    <a:pt x="1845" y="417"/>
                  </a:lnTo>
                  <a:lnTo>
                    <a:pt x="1845" y="424"/>
                  </a:lnTo>
                  <a:lnTo>
                    <a:pt x="1845" y="421"/>
                  </a:lnTo>
                  <a:lnTo>
                    <a:pt x="1846" y="420"/>
                  </a:lnTo>
                  <a:lnTo>
                    <a:pt x="1846" y="428"/>
                  </a:lnTo>
                  <a:lnTo>
                    <a:pt x="1846" y="426"/>
                  </a:lnTo>
                  <a:lnTo>
                    <a:pt x="1847" y="427"/>
                  </a:lnTo>
                  <a:lnTo>
                    <a:pt x="1847" y="425"/>
                  </a:lnTo>
                  <a:lnTo>
                    <a:pt x="1847" y="433"/>
                  </a:lnTo>
                  <a:lnTo>
                    <a:pt x="1847" y="432"/>
                  </a:lnTo>
                  <a:lnTo>
                    <a:pt x="1847" y="431"/>
                  </a:lnTo>
                  <a:lnTo>
                    <a:pt x="1848" y="440"/>
                  </a:lnTo>
                  <a:lnTo>
                    <a:pt x="1848" y="438"/>
                  </a:lnTo>
                  <a:lnTo>
                    <a:pt x="1848" y="440"/>
                  </a:lnTo>
                  <a:lnTo>
                    <a:pt x="1848" y="439"/>
                  </a:lnTo>
                  <a:lnTo>
                    <a:pt x="1848" y="446"/>
                  </a:lnTo>
                  <a:lnTo>
                    <a:pt x="1849" y="446"/>
                  </a:lnTo>
                  <a:lnTo>
                    <a:pt x="1849" y="443"/>
                  </a:lnTo>
                  <a:lnTo>
                    <a:pt x="1849" y="446"/>
                  </a:lnTo>
                  <a:lnTo>
                    <a:pt x="1849" y="443"/>
                  </a:lnTo>
                  <a:lnTo>
                    <a:pt x="1849" y="443"/>
                  </a:lnTo>
                  <a:lnTo>
                    <a:pt x="1849" y="449"/>
                  </a:lnTo>
                  <a:lnTo>
                    <a:pt x="1850" y="446"/>
                  </a:lnTo>
                  <a:lnTo>
                    <a:pt x="1850" y="447"/>
                  </a:lnTo>
                  <a:lnTo>
                    <a:pt x="1850" y="444"/>
                  </a:lnTo>
                  <a:lnTo>
                    <a:pt x="1850" y="450"/>
                  </a:lnTo>
                  <a:lnTo>
                    <a:pt x="1851" y="448"/>
                  </a:lnTo>
                  <a:lnTo>
                    <a:pt x="1851" y="449"/>
                  </a:lnTo>
                  <a:lnTo>
                    <a:pt x="1851" y="444"/>
                  </a:lnTo>
                  <a:lnTo>
                    <a:pt x="1851" y="446"/>
                  </a:lnTo>
                  <a:lnTo>
                    <a:pt x="1851" y="447"/>
                  </a:lnTo>
                  <a:lnTo>
                    <a:pt x="1852" y="274"/>
                  </a:lnTo>
                  <a:lnTo>
                    <a:pt x="1852" y="249"/>
                  </a:lnTo>
                  <a:lnTo>
                    <a:pt x="1852" y="542"/>
                  </a:lnTo>
                  <a:lnTo>
                    <a:pt x="1853" y="536"/>
                  </a:lnTo>
                  <a:lnTo>
                    <a:pt x="1853" y="482"/>
                  </a:lnTo>
                  <a:lnTo>
                    <a:pt x="1853" y="819"/>
                  </a:lnTo>
                  <a:lnTo>
                    <a:pt x="1853" y="803"/>
                  </a:lnTo>
                  <a:lnTo>
                    <a:pt x="1854" y="767"/>
                  </a:lnTo>
                  <a:lnTo>
                    <a:pt x="1854" y="454"/>
                  </a:lnTo>
                  <a:lnTo>
                    <a:pt x="1854" y="450"/>
                  </a:lnTo>
                  <a:lnTo>
                    <a:pt x="1855" y="431"/>
                  </a:lnTo>
                  <a:lnTo>
                    <a:pt x="1855" y="431"/>
                  </a:lnTo>
                  <a:lnTo>
                    <a:pt x="1855" y="428"/>
                  </a:lnTo>
                  <a:lnTo>
                    <a:pt x="1855" y="411"/>
                  </a:lnTo>
                  <a:lnTo>
                    <a:pt x="1856" y="411"/>
                  </a:lnTo>
                  <a:lnTo>
                    <a:pt x="1856" y="396"/>
                  </a:lnTo>
                  <a:lnTo>
                    <a:pt x="1856" y="396"/>
                  </a:lnTo>
                  <a:lnTo>
                    <a:pt x="1856" y="398"/>
                  </a:lnTo>
                  <a:lnTo>
                    <a:pt x="1857" y="379"/>
                  </a:lnTo>
                  <a:lnTo>
                    <a:pt x="1857" y="379"/>
                  </a:lnTo>
                  <a:lnTo>
                    <a:pt x="1857" y="383"/>
                  </a:lnTo>
                  <a:lnTo>
                    <a:pt x="1857" y="405"/>
                  </a:lnTo>
                  <a:lnTo>
                    <a:pt x="1857" y="405"/>
                  </a:lnTo>
                  <a:lnTo>
                    <a:pt x="1858" y="409"/>
                  </a:lnTo>
                  <a:lnTo>
                    <a:pt x="1858" y="405"/>
                  </a:lnTo>
                  <a:lnTo>
                    <a:pt x="1858" y="418"/>
                  </a:lnTo>
                  <a:lnTo>
                    <a:pt x="1858" y="418"/>
                  </a:lnTo>
                  <a:lnTo>
                    <a:pt x="1858" y="418"/>
                  </a:lnTo>
                  <a:lnTo>
                    <a:pt x="1858" y="416"/>
                  </a:lnTo>
                  <a:lnTo>
                    <a:pt x="1858" y="424"/>
                  </a:lnTo>
                  <a:lnTo>
                    <a:pt x="1859" y="419"/>
                  </a:lnTo>
                  <a:lnTo>
                    <a:pt x="1859" y="422"/>
                  </a:lnTo>
                  <a:lnTo>
                    <a:pt x="1859" y="425"/>
                  </a:lnTo>
                  <a:lnTo>
                    <a:pt x="1860" y="425"/>
                  </a:lnTo>
                  <a:lnTo>
                    <a:pt x="1860" y="426"/>
                  </a:lnTo>
                  <a:lnTo>
                    <a:pt x="1860" y="424"/>
                  </a:lnTo>
                  <a:lnTo>
                    <a:pt x="1860" y="431"/>
                  </a:lnTo>
                  <a:lnTo>
                    <a:pt x="1860" y="430"/>
                  </a:lnTo>
                  <a:lnTo>
                    <a:pt x="1861" y="428"/>
                  </a:lnTo>
                  <a:lnTo>
                    <a:pt x="1861" y="436"/>
                  </a:lnTo>
                  <a:lnTo>
                    <a:pt x="1861" y="433"/>
                  </a:lnTo>
                  <a:lnTo>
                    <a:pt x="1861" y="434"/>
                  </a:lnTo>
                  <a:lnTo>
                    <a:pt x="1862" y="441"/>
                  </a:lnTo>
                  <a:lnTo>
                    <a:pt x="1862" y="441"/>
                  </a:lnTo>
                  <a:lnTo>
                    <a:pt x="1862" y="440"/>
                  </a:lnTo>
                  <a:lnTo>
                    <a:pt x="1862" y="446"/>
                  </a:lnTo>
                  <a:lnTo>
                    <a:pt x="1862" y="444"/>
                  </a:lnTo>
                  <a:lnTo>
                    <a:pt x="1863" y="441"/>
                  </a:lnTo>
                  <a:lnTo>
                    <a:pt x="1863" y="447"/>
                  </a:lnTo>
                  <a:lnTo>
                    <a:pt x="1863" y="443"/>
                  </a:lnTo>
                  <a:lnTo>
                    <a:pt x="1863" y="444"/>
                  </a:lnTo>
                  <a:lnTo>
                    <a:pt x="1863" y="444"/>
                  </a:lnTo>
                  <a:lnTo>
                    <a:pt x="1864" y="448"/>
                  </a:lnTo>
                  <a:lnTo>
                    <a:pt x="1864" y="449"/>
                  </a:lnTo>
                  <a:lnTo>
                    <a:pt x="1864" y="446"/>
                  </a:lnTo>
                  <a:lnTo>
                    <a:pt x="1864" y="448"/>
                  </a:lnTo>
                  <a:lnTo>
                    <a:pt x="1864" y="446"/>
                  </a:lnTo>
                  <a:lnTo>
                    <a:pt x="1865" y="450"/>
                  </a:lnTo>
                  <a:lnTo>
                    <a:pt x="1865" y="446"/>
                  </a:lnTo>
                  <a:lnTo>
                    <a:pt x="1865" y="449"/>
                  </a:lnTo>
                  <a:lnTo>
                    <a:pt x="1865" y="450"/>
                  </a:lnTo>
                  <a:lnTo>
                    <a:pt x="1866" y="444"/>
                  </a:lnTo>
                  <a:lnTo>
                    <a:pt x="1866" y="446"/>
                  </a:lnTo>
                  <a:lnTo>
                    <a:pt x="1866" y="446"/>
                  </a:lnTo>
                  <a:lnTo>
                    <a:pt x="1867" y="247"/>
                  </a:lnTo>
                  <a:lnTo>
                    <a:pt x="1867" y="346"/>
                  </a:lnTo>
                  <a:lnTo>
                    <a:pt x="1867" y="348"/>
                  </a:lnTo>
                  <a:lnTo>
                    <a:pt x="1867" y="218"/>
                  </a:lnTo>
                  <a:lnTo>
                    <a:pt x="1867" y="548"/>
                  </a:lnTo>
                  <a:lnTo>
                    <a:pt x="1868" y="627"/>
                  </a:lnTo>
                  <a:lnTo>
                    <a:pt x="1868" y="748"/>
                  </a:lnTo>
                  <a:lnTo>
                    <a:pt x="1868" y="496"/>
                  </a:lnTo>
                  <a:lnTo>
                    <a:pt x="1868" y="486"/>
                  </a:lnTo>
                  <a:lnTo>
                    <a:pt x="1868" y="469"/>
                  </a:lnTo>
                  <a:lnTo>
                    <a:pt x="1869" y="470"/>
                  </a:lnTo>
                  <a:lnTo>
                    <a:pt x="1869" y="470"/>
                  </a:lnTo>
                  <a:lnTo>
                    <a:pt x="1869" y="476"/>
                  </a:lnTo>
                  <a:lnTo>
                    <a:pt x="1870" y="476"/>
                  </a:lnTo>
                  <a:lnTo>
                    <a:pt x="1870" y="472"/>
                  </a:lnTo>
                  <a:lnTo>
                    <a:pt x="1870" y="479"/>
                  </a:lnTo>
                  <a:lnTo>
                    <a:pt x="1870" y="478"/>
                  </a:lnTo>
                  <a:lnTo>
                    <a:pt x="1870" y="476"/>
                  </a:lnTo>
                  <a:lnTo>
                    <a:pt x="1871" y="480"/>
                  </a:lnTo>
                  <a:lnTo>
                    <a:pt x="1871" y="472"/>
                  </a:lnTo>
                  <a:lnTo>
                    <a:pt x="1871" y="470"/>
                  </a:lnTo>
                  <a:lnTo>
                    <a:pt x="1871" y="472"/>
                  </a:lnTo>
                  <a:lnTo>
                    <a:pt x="1871" y="437"/>
                  </a:lnTo>
                  <a:lnTo>
                    <a:pt x="1871" y="437"/>
                  </a:lnTo>
                  <a:lnTo>
                    <a:pt x="1872" y="437"/>
                  </a:lnTo>
                  <a:lnTo>
                    <a:pt x="1872" y="424"/>
                  </a:lnTo>
                  <a:lnTo>
                    <a:pt x="1873" y="418"/>
                  </a:lnTo>
                  <a:lnTo>
                    <a:pt x="1873" y="426"/>
                  </a:lnTo>
                  <a:lnTo>
                    <a:pt x="1873" y="422"/>
                  </a:lnTo>
                  <a:lnTo>
                    <a:pt x="1873" y="422"/>
                  </a:lnTo>
                  <a:lnTo>
                    <a:pt x="1874" y="427"/>
                  </a:lnTo>
                  <a:lnTo>
                    <a:pt x="1874" y="425"/>
                  </a:lnTo>
                  <a:lnTo>
                    <a:pt x="1874" y="427"/>
                  </a:lnTo>
                  <a:lnTo>
                    <a:pt x="1874" y="424"/>
                  </a:lnTo>
                  <a:lnTo>
                    <a:pt x="1874" y="431"/>
                  </a:lnTo>
                  <a:lnTo>
                    <a:pt x="1874" y="427"/>
                  </a:lnTo>
                  <a:lnTo>
                    <a:pt x="1875" y="428"/>
                  </a:lnTo>
                  <a:lnTo>
                    <a:pt x="1875" y="427"/>
                  </a:lnTo>
                  <a:lnTo>
                    <a:pt x="1875" y="433"/>
                  </a:lnTo>
                  <a:lnTo>
                    <a:pt x="1875" y="432"/>
                  </a:lnTo>
                  <a:lnTo>
                    <a:pt x="1875" y="435"/>
                  </a:lnTo>
                  <a:lnTo>
                    <a:pt x="1875" y="431"/>
                  </a:lnTo>
                  <a:lnTo>
                    <a:pt x="1876" y="438"/>
                  </a:lnTo>
                  <a:lnTo>
                    <a:pt x="1876" y="437"/>
                  </a:lnTo>
                  <a:lnTo>
                    <a:pt x="1876" y="437"/>
                  </a:lnTo>
                  <a:lnTo>
                    <a:pt x="1876" y="435"/>
                  </a:lnTo>
                  <a:lnTo>
                    <a:pt x="1876" y="442"/>
                  </a:lnTo>
                  <a:lnTo>
                    <a:pt x="1876" y="439"/>
                  </a:lnTo>
                  <a:lnTo>
                    <a:pt x="1877" y="438"/>
                  </a:lnTo>
                  <a:lnTo>
                    <a:pt x="1877" y="444"/>
                  </a:lnTo>
                  <a:lnTo>
                    <a:pt x="1877" y="440"/>
                  </a:lnTo>
                  <a:lnTo>
                    <a:pt x="1877" y="443"/>
                  </a:lnTo>
                  <a:lnTo>
                    <a:pt x="1877" y="446"/>
                  </a:lnTo>
                  <a:lnTo>
                    <a:pt x="1878" y="438"/>
                  </a:lnTo>
                  <a:lnTo>
                    <a:pt x="1878" y="442"/>
                  </a:lnTo>
                  <a:lnTo>
                    <a:pt x="1878" y="440"/>
                  </a:lnTo>
                  <a:lnTo>
                    <a:pt x="1878" y="446"/>
                  </a:lnTo>
                  <a:lnTo>
                    <a:pt x="1878" y="441"/>
                  </a:lnTo>
                  <a:lnTo>
                    <a:pt x="1879" y="442"/>
                  </a:lnTo>
                  <a:lnTo>
                    <a:pt x="1879" y="446"/>
                  </a:lnTo>
                  <a:lnTo>
                    <a:pt x="1879" y="444"/>
                  </a:lnTo>
                  <a:lnTo>
                    <a:pt x="1880" y="446"/>
                  </a:lnTo>
                  <a:lnTo>
                    <a:pt x="1880" y="441"/>
                  </a:lnTo>
                  <a:lnTo>
                    <a:pt x="1880" y="444"/>
                  </a:lnTo>
                  <a:lnTo>
                    <a:pt x="1880" y="441"/>
                  </a:lnTo>
                  <a:lnTo>
                    <a:pt x="1880" y="446"/>
                  </a:lnTo>
                  <a:lnTo>
                    <a:pt x="1881" y="443"/>
                  </a:lnTo>
                  <a:lnTo>
                    <a:pt x="1881" y="443"/>
                  </a:lnTo>
                  <a:lnTo>
                    <a:pt x="1881" y="408"/>
                  </a:lnTo>
                  <a:lnTo>
                    <a:pt x="1881" y="358"/>
                  </a:lnTo>
                  <a:lnTo>
                    <a:pt x="1882" y="120"/>
                  </a:lnTo>
                  <a:lnTo>
                    <a:pt x="1882" y="415"/>
                  </a:lnTo>
                  <a:lnTo>
                    <a:pt x="1882" y="509"/>
                  </a:lnTo>
                  <a:lnTo>
                    <a:pt x="1882" y="721"/>
                  </a:lnTo>
                  <a:lnTo>
                    <a:pt x="1883" y="492"/>
                  </a:lnTo>
                  <a:lnTo>
                    <a:pt x="1883" y="484"/>
                  </a:lnTo>
                  <a:lnTo>
                    <a:pt x="1883" y="468"/>
                  </a:lnTo>
                  <a:lnTo>
                    <a:pt x="1883" y="472"/>
                  </a:lnTo>
                  <a:lnTo>
                    <a:pt x="1884" y="472"/>
                  </a:lnTo>
                  <a:lnTo>
                    <a:pt x="1884" y="470"/>
                  </a:lnTo>
                  <a:lnTo>
                    <a:pt x="1884" y="481"/>
                  </a:lnTo>
                  <a:lnTo>
                    <a:pt x="1884" y="476"/>
                  </a:lnTo>
                  <a:lnTo>
                    <a:pt x="1884" y="476"/>
                  </a:lnTo>
                  <a:lnTo>
                    <a:pt x="1885" y="488"/>
                  </a:lnTo>
                  <a:lnTo>
                    <a:pt x="1885" y="487"/>
                  </a:lnTo>
                  <a:lnTo>
                    <a:pt x="1886" y="497"/>
                  </a:lnTo>
                  <a:lnTo>
                    <a:pt x="1886" y="496"/>
                  </a:lnTo>
                  <a:lnTo>
                    <a:pt x="1886" y="493"/>
                  </a:lnTo>
                  <a:lnTo>
                    <a:pt x="1886" y="494"/>
                  </a:lnTo>
                  <a:lnTo>
                    <a:pt x="1886" y="466"/>
                  </a:lnTo>
                  <a:lnTo>
                    <a:pt x="1886" y="463"/>
                  </a:lnTo>
                  <a:lnTo>
                    <a:pt x="1887" y="437"/>
                  </a:lnTo>
                  <a:lnTo>
                    <a:pt x="1887" y="437"/>
                  </a:lnTo>
                  <a:lnTo>
                    <a:pt x="1887" y="436"/>
                  </a:lnTo>
                  <a:lnTo>
                    <a:pt x="1888" y="422"/>
                  </a:lnTo>
                  <a:lnTo>
                    <a:pt x="1888" y="423"/>
                  </a:lnTo>
                  <a:lnTo>
                    <a:pt x="1888" y="421"/>
                  </a:lnTo>
                  <a:lnTo>
                    <a:pt x="1888" y="424"/>
                  </a:lnTo>
                  <a:lnTo>
                    <a:pt x="1888" y="417"/>
                  </a:lnTo>
                  <a:lnTo>
                    <a:pt x="1889" y="421"/>
                  </a:lnTo>
                  <a:lnTo>
                    <a:pt x="1889" y="423"/>
                  </a:lnTo>
                  <a:lnTo>
                    <a:pt x="1889" y="418"/>
                  </a:lnTo>
                  <a:lnTo>
                    <a:pt x="1889" y="423"/>
                  </a:lnTo>
                  <a:lnTo>
                    <a:pt x="1889" y="424"/>
                  </a:lnTo>
                  <a:lnTo>
                    <a:pt x="1889" y="420"/>
                  </a:lnTo>
                  <a:lnTo>
                    <a:pt x="1890" y="426"/>
                  </a:lnTo>
                  <a:lnTo>
                    <a:pt x="1890" y="426"/>
                  </a:lnTo>
                  <a:lnTo>
                    <a:pt x="1890" y="424"/>
                  </a:lnTo>
                  <a:lnTo>
                    <a:pt x="1890" y="430"/>
                  </a:lnTo>
                  <a:lnTo>
                    <a:pt x="1890" y="423"/>
                  </a:lnTo>
                  <a:lnTo>
                    <a:pt x="1890" y="426"/>
                  </a:lnTo>
                  <a:lnTo>
                    <a:pt x="1890" y="430"/>
                  </a:lnTo>
                  <a:lnTo>
                    <a:pt x="1891" y="427"/>
                  </a:lnTo>
                  <a:lnTo>
                    <a:pt x="1891" y="434"/>
                  </a:lnTo>
                  <a:lnTo>
                    <a:pt x="1891" y="431"/>
                  </a:lnTo>
                  <a:lnTo>
                    <a:pt x="1891" y="429"/>
                  </a:lnTo>
                  <a:lnTo>
                    <a:pt x="1892" y="437"/>
                  </a:lnTo>
                  <a:lnTo>
                    <a:pt x="1892" y="434"/>
                  </a:lnTo>
                  <a:lnTo>
                    <a:pt x="1892" y="433"/>
                  </a:lnTo>
                  <a:lnTo>
                    <a:pt x="1892" y="432"/>
                  </a:lnTo>
                  <a:lnTo>
                    <a:pt x="1893" y="439"/>
                  </a:lnTo>
                  <a:lnTo>
                    <a:pt x="1893" y="437"/>
                  </a:lnTo>
                  <a:lnTo>
                    <a:pt x="1893" y="437"/>
                  </a:lnTo>
                  <a:lnTo>
                    <a:pt x="1893" y="436"/>
                  </a:lnTo>
                  <a:lnTo>
                    <a:pt x="1893" y="440"/>
                  </a:lnTo>
                  <a:lnTo>
                    <a:pt x="1894" y="438"/>
                  </a:lnTo>
                  <a:lnTo>
                    <a:pt x="1894" y="437"/>
                  </a:lnTo>
                  <a:lnTo>
                    <a:pt x="1894" y="441"/>
                  </a:lnTo>
                  <a:lnTo>
                    <a:pt x="1894" y="437"/>
                  </a:lnTo>
                  <a:lnTo>
                    <a:pt x="1894" y="438"/>
                  </a:lnTo>
                  <a:lnTo>
                    <a:pt x="1895" y="442"/>
                  </a:lnTo>
                  <a:lnTo>
                    <a:pt x="1895" y="437"/>
                  </a:lnTo>
                  <a:lnTo>
                    <a:pt x="1895" y="438"/>
                  </a:lnTo>
                  <a:lnTo>
                    <a:pt x="1895" y="440"/>
                  </a:lnTo>
                  <a:lnTo>
                    <a:pt x="1895" y="438"/>
                  </a:lnTo>
                  <a:lnTo>
                    <a:pt x="1895" y="443"/>
                  </a:lnTo>
                  <a:lnTo>
                    <a:pt x="1895" y="441"/>
                  </a:lnTo>
                  <a:lnTo>
                    <a:pt x="1896" y="438"/>
                  </a:lnTo>
                  <a:lnTo>
                    <a:pt x="1896" y="441"/>
                  </a:lnTo>
                  <a:lnTo>
                    <a:pt x="1896" y="437"/>
                  </a:lnTo>
                  <a:lnTo>
                    <a:pt x="1896" y="438"/>
                  </a:lnTo>
                  <a:lnTo>
                    <a:pt x="1896" y="438"/>
                  </a:lnTo>
                  <a:lnTo>
                    <a:pt x="1896" y="439"/>
                  </a:lnTo>
                  <a:lnTo>
                    <a:pt x="1897" y="414"/>
                  </a:lnTo>
                  <a:lnTo>
                    <a:pt x="1897" y="386"/>
                  </a:lnTo>
                  <a:lnTo>
                    <a:pt x="1897" y="78"/>
                  </a:lnTo>
                  <a:lnTo>
                    <a:pt x="1897" y="571"/>
                  </a:lnTo>
                  <a:lnTo>
                    <a:pt x="1898" y="640"/>
                  </a:lnTo>
                  <a:lnTo>
                    <a:pt x="1898" y="713"/>
                  </a:lnTo>
                  <a:lnTo>
                    <a:pt x="1898" y="465"/>
                  </a:lnTo>
                  <a:lnTo>
                    <a:pt x="1898" y="459"/>
                  </a:lnTo>
                  <a:lnTo>
                    <a:pt x="1899" y="457"/>
                  </a:lnTo>
                  <a:lnTo>
                    <a:pt x="1899" y="465"/>
                  </a:lnTo>
                  <a:lnTo>
                    <a:pt x="1899" y="465"/>
                  </a:lnTo>
                  <a:lnTo>
                    <a:pt x="1899" y="465"/>
                  </a:lnTo>
                  <a:lnTo>
                    <a:pt x="1900" y="473"/>
                  </a:lnTo>
                  <a:lnTo>
                    <a:pt x="1900" y="472"/>
                  </a:lnTo>
                  <a:lnTo>
                    <a:pt x="1900" y="473"/>
                  </a:lnTo>
                  <a:lnTo>
                    <a:pt x="1900" y="482"/>
                  </a:lnTo>
                  <a:lnTo>
                    <a:pt x="1901" y="484"/>
                  </a:lnTo>
                  <a:lnTo>
                    <a:pt x="1901" y="484"/>
                  </a:lnTo>
                  <a:lnTo>
                    <a:pt x="1901" y="489"/>
                  </a:lnTo>
                  <a:lnTo>
                    <a:pt x="1901" y="487"/>
                  </a:lnTo>
                  <a:lnTo>
                    <a:pt x="1901" y="486"/>
                  </a:lnTo>
                  <a:lnTo>
                    <a:pt x="1902" y="460"/>
                  </a:lnTo>
                  <a:lnTo>
                    <a:pt x="1902" y="457"/>
                  </a:lnTo>
                  <a:lnTo>
                    <a:pt x="1902" y="421"/>
                  </a:lnTo>
                  <a:lnTo>
                    <a:pt x="1903" y="423"/>
                  </a:lnTo>
                  <a:lnTo>
                    <a:pt x="1903" y="415"/>
                  </a:lnTo>
                  <a:lnTo>
                    <a:pt x="1903" y="419"/>
                  </a:lnTo>
                  <a:lnTo>
                    <a:pt x="1903" y="417"/>
                  </a:lnTo>
                  <a:lnTo>
                    <a:pt x="1903" y="415"/>
                  </a:lnTo>
                  <a:lnTo>
                    <a:pt x="1903" y="419"/>
                  </a:lnTo>
                  <a:lnTo>
                    <a:pt x="1904" y="417"/>
                  </a:lnTo>
                  <a:lnTo>
                    <a:pt x="1904" y="418"/>
                  </a:lnTo>
                  <a:lnTo>
                    <a:pt x="1904" y="417"/>
                  </a:lnTo>
                  <a:lnTo>
                    <a:pt x="1904" y="422"/>
                  </a:lnTo>
                  <a:lnTo>
                    <a:pt x="1905" y="423"/>
                  </a:lnTo>
                  <a:lnTo>
                    <a:pt x="1905" y="417"/>
                  </a:lnTo>
                  <a:lnTo>
                    <a:pt x="1905" y="424"/>
                  </a:lnTo>
                  <a:lnTo>
                    <a:pt x="1905" y="422"/>
                  </a:lnTo>
                  <a:lnTo>
                    <a:pt x="1906" y="420"/>
                  </a:lnTo>
                  <a:lnTo>
                    <a:pt x="1906" y="424"/>
                  </a:lnTo>
                  <a:lnTo>
                    <a:pt x="1906" y="424"/>
                  </a:lnTo>
                  <a:lnTo>
                    <a:pt x="1906" y="425"/>
                  </a:lnTo>
                  <a:lnTo>
                    <a:pt x="1906" y="424"/>
                  </a:lnTo>
                  <a:lnTo>
                    <a:pt x="1907" y="431"/>
                  </a:lnTo>
                  <a:lnTo>
                    <a:pt x="1907" y="431"/>
                  </a:lnTo>
                  <a:lnTo>
                    <a:pt x="1907" y="428"/>
                  </a:lnTo>
                  <a:lnTo>
                    <a:pt x="1907" y="435"/>
                  </a:lnTo>
                  <a:lnTo>
                    <a:pt x="1907" y="432"/>
                  </a:lnTo>
                  <a:lnTo>
                    <a:pt x="1907" y="428"/>
                  </a:lnTo>
                  <a:lnTo>
                    <a:pt x="1908" y="438"/>
                  </a:lnTo>
                  <a:lnTo>
                    <a:pt x="1908" y="437"/>
                  </a:lnTo>
                  <a:lnTo>
                    <a:pt x="1908" y="436"/>
                  </a:lnTo>
                  <a:lnTo>
                    <a:pt x="1908" y="432"/>
                  </a:lnTo>
                  <a:lnTo>
                    <a:pt x="1909" y="438"/>
                  </a:lnTo>
                  <a:lnTo>
                    <a:pt x="1909" y="437"/>
                  </a:lnTo>
                  <a:lnTo>
                    <a:pt x="1909" y="434"/>
                  </a:lnTo>
                  <a:lnTo>
                    <a:pt x="1909" y="437"/>
                  </a:lnTo>
                  <a:lnTo>
                    <a:pt x="1909" y="434"/>
                  </a:lnTo>
                  <a:lnTo>
                    <a:pt x="1910" y="437"/>
                  </a:lnTo>
                  <a:lnTo>
                    <a:pt x="1910" y="442"/>
                  </a:lnTo>
                  <a:lnTo>
                    <a:pt x="1910" y="434"/>
                  </a:lnTo>
                  <a:lnTo>
                    <a:pt x="1910" y="437"/>
                  </a:lnTo>
                  <a:lnTo>
                    <a:pt x="1910" y="439"/>
                  </a:lnTo>
                  <a:lnTo>
                    <a:pt x="1910" y="440"/>
                  </a:lnTo>
                  <a:lnTo>
                    <a:pt x="1911" y="435"/>
                  </a:lnTo>
                  <a:lnTo>
                    <a:pt x="1911" y="437"/>
                  </a:lnTo>
                  <a:lnTo>
                    <a:pt x="1911" y="435"/>
                  </a:lnTo>
                  <a:lnTo>
                    <a:pt x="1911" y="437"/>
                  </a:lnTo>
                  <a:lnTo>
                    <a:pt x="1912" y="396"/>
                  </a:lnTo>
                  <a:lnTo>
                    <a:pt x="1912" y="360"/>
                  </a:lnTo>
                  <a:lnTo>
                    <a:pt x="1912" y="170"/>
                  </a:lnTo>
                  <a:lnTo>
                    <a:pt x="1912" y="661"/>
                  </a:lnTo>
                  <a:lnTo>
                    <a:pt x="1913" y="694"/>
                  </a:lnTo>
                  <a:lnTo>
                    <a:pt x="1913" y="448"/>
                  </a:lnTo>
                  <a:lnTo>
                    <a:pt x="1913" y="446"/>
                  </a:lnTo>
                  <a:lnTo>
                    <a:pt x="1914" y="459"/>
                  </a:lnTo>
                  <a:lnTo>
                    <a:pt x="1914" y="461"/>
                  </a:lnTo>
                  <a:lnTo>
                    <a:pt x="1914" y="470"/>
                  </a:lnTo>
                  <a:lnTo>
                    <a:pt x="1915" y="472"/>
                  </a:lnTo>
                  <a:lnTo>
                    <a:pt x="1915" y="470"/>
                  </a:lnTo>
                  <a:lnTo>
                    <a:pt x="1915" y="482"/>
                  </a:lnTo>
                  <a:lnTo>
                    <a:pt x="1915" y="481"/>
                  </a:lnTo>
                  <a:lnTo>
                    <a:pt x="1915" y="479"/>
                  </a:lnTo>
                  <a:lnTo>
                    <a:pt x="1915" y="489"/>
                  </a:lnTo>
                  <a:lnTo>
                    <a:pt x="1916" y="482"/>
                  </a:lnTo>
                  <a:lnTo>
                    <a:pt x="1916" y="480"/>
                  </a:lnTo>
                  <a:lnTo>
                    <a:pt x="1916" y="484"/>
                  </a:lnTo>
                  <a:lnTo>
                    <a:pt x="1916" y="457"/>
                  </a:lnTo>
                  <a:lnTo>
                    <a:pt x="1917" y="453"/>
                  </a:lnTo>
                  <a:lnTo>
                    <a:pt x="1917" y="415"/>
                  </a:lnTo>
                  <a:lnTo>
                    <a:pt x="1917" y="416"/>
                  </a:lnTo>
                  <a:lnTo>
                    <a:pt x="1917" y="419"/>
                  </a:lnTo>
                  <a:lnTo>
                    <a:pt x="1918" y="418"/>
                  </a:lnTo>
                  <a:lnTo>
                    <a:pt x="1918" y="419"/>
                  </a:lnTo>
                  <a:lnTo>
                    <a:pt x="1918" y="415"/>
                  </a:lnTo>
                  <a:lnTo>
                    <a:pt x="1919" y="422"/>
                  </a:lnTo>
                  <a:lnTo>
                    <a:pt x="1919" y="419"/>
                  </a:lnTo>
                  <a:lnTo>
                    <a:pt x="1919" y="416"/>
                  </a:lnTo>
                  <a:lnTo>
                    <a:pt x="1919" y="420"/>
                  </a:lnTo>
                  <a:lnTo>
                    <a:pt x="1919" y="417"/>
                  </a:lnTo>
                  <a:lnTo>
                    <a:pt x="1920" y="417"/>
                  </a:lnTo>
                  <a:lnTo>
                    <a:pt x="1920" y="421"/>
                  </a:lnTo>
                  <a:lnTo>
                    <a:pt x="1920" y="418"/>
                  </a:lnTo>
                  <a:lnTo>
                    <a:pt x="1920" y="421"/>
                  </a:lnTo>
                  <a:lnTo>
                    <a:pt x="1920" y="419"/>
                  </a:lnTo>
                  <a:lnTo>
                    <a:pt x="1921" y="424"/>
                  </a:lnTo>
                  <a:lnTo>
                    <a:pt x="1921" y="421"/>
                  </a:lnTo>
                  <a:lnTo>
                    <a:pt x="1921" y="424"/>
                  </a:lnTo>
                  <a:lnTo>
                    <a:pt x="1921" y="422"/>
                  </a:lnTo>
                  <a:lnTo>
                    <a:pt x="1921" y="430"/>
                  </a:lnTo>
                  <a:lnTo>
                    <a:pt x="1921" y="427"/>
                  </a:lnTo>
                  <a:lnTo>
                    <a:pt x="1922" y="430"/>
                  </a:lnTo>
                  <a:lnTo>
                    <a:pt x="1922" y="428"/>
                  </a:lnTo>
                  <a:lnTo>
                    <a:pt x="1922" y="433"/>
                  </a:lnTo>
                  <a:lnTo>
                    <a:pt x="1922" y="432"/>
                  </a:lnTo>
                  <a:lnTo>
                    <a:pt x="1922" y="428"/>
                  </a:lnTo>
                  <a:lnTo>
                    <a:pt x="1923" y="435"/>
                  </a:lnTo>
                  <a:lnTo>
                    <a:pt x="1923" y="432"/>
                  </a:lnTo>
                  <a:lnTo>
                    <a:pt x="1923" y="431"/>
                  </a:lnTo>
                  <a:lnTo>
                    <a:pt x="1923" y="436"/>
                  </a:lnTo>
                  <a:lnTo>
                    <a:pt x="1923" y="432"/>
                  </a:lnTo>
                  <a:lnTo>
                    <a:pt x="1924" y="434"/>
                  </a:lnTo>
                  <a:lnTo>
                    <a:pt x="1924" y="432"/>
                  </a:lnTo>
                  <a:lnTo>
                    <a:pt x="1924" y="437"/>
                  </a:lnTo>
                  <a:lnTo>
                    <a:pt x="1924" y="435"/>
                  </a:lnTo>
                  <a:lnTo>
                    <a:pt x="1925" y="432"/>
                  </a:lnTo>
                  <a:lnTo>
                    <a:pt x="1925" y="437"/>
                  </a:lnTo>
                  <a:lnTo>
                    <a:pt x="1925" y="433"/>
                  </a:lnTo>
                  <a:lnTo>
                    <a:pt x="1925" y="433"/>
                  </a:lnTo>
                  <a:lnTo>
                    <a:pt x="1925" y="436"/>
                  </a:lnTo>
                  <a:lnTo>
                    <a:pt x="1926" y="375"/>
                  </a:lnTo>
                  <a:lnTo>
                    <a:pt x="1926" y="333"/>
                  </a:lnTo>
                  <a:lnTo>
                    <a:pt x="1926" y="161"/>
                  </a:lnTo>
                  <a:lnTo>
                    <a:pt x="1926" y="725"/>
                  </a:lnTo>
                  <a:lnTo>
                    <a:pt x="1927" y="755"/>
                  </a:lnTo>
                  <a:lnTo>
                    <a:pt x="1927" y="488"/>
                  </a:lnTo>
                  <a:lnTo>
                    <a:pt x="1927" y="487"/>
                  </a:lnTo>
                  <a:lnTo>
                    <a:pt x="1928" y="478"/>
                  </a:lnTo>
                  <a:lnTo>
                    <a:pt x="1928" y="480"/>
                  </a:lnTo>
                  <a:lnTo>
                    <a:pt x="1928" y="480"/>
                  </a:lnTo>
                  <a:lnTo>
                    <a:pt x="1928" y="478"/>
                  </a:lnTo>
                  <a:lnTo>
                    <a:pt x="1928" y="485"/>
                  </a:lnTo>
                  <a:lnTo>
                    <a:pt x="1928" y="484"/>
                  </a:lnTo>
                  <a:lnTo>
                    <a:pt x="1928" y="482"/>
                  </a:lnTo>
                  <a:lnTo>
                    <a:pt x="1929" y="491"/>
                  </a:lnTo>
                  <a:lnTo>
                    <a:pt x="1929" y="489"/>
                  </a:lnTo>
                  <a:lnTo>
                    <a:pt x="1929" y="489"/>
                  </a:lnTo>
                  <a:lnTo>
                    <a:pt x="1930" y="497"/>
                  </a:lnTo>
                  <a:lnTo>
                    <a:pt x="1930" y="488"/>
                  </a:lnTo>
                  <a:lnTo>
                    <a:pt x="1930" y="488"/>
                  </a:lnTo>
                  <a:lnTo>
                    <a:pt x="1930" y="485"/>
                  </a:lnTo>
                  <a:lnTo>
                    <a:pt x="1930" y="446"/>
                  </a:lnTo>
                  <a:lnTo>
                    <a:pt x="1931" y="442"/>
                  </a:lnTo>
                  <a:lnTo>
                    <a:pt x="1931" y="411"/>
                  </a:lnTo>
                  <a:lnTo>
                    <a:pt x="1931" y="414"/>
                  </a:lnTo>
                  <a:lnTo>
                    <a:pt x="1932" y="413"/>
                  </a:lnTo>
                  <a:lnTo>
                    <a:pt x="1932" y="415"/>
                  </a:lnTo>
                  <a:lnTo>
                    <a:pt x="1932" y="411"/>
                  </a:lnTo>
                  <a:lnTo>
                    <a:pt x="1932" y="413"/>
                  </a:lnTo>
                  <a:lnTo>
                    <a:pt x="1932" y="411"/>
                  </a:lnTo>
                  <a:lnTo>
                    <a:pt x="1933" y="415"/>
                  </a:lnTo>
                  <a:lnTo>
                    <a:pt x="1933" y="412"/>
                  </a:lnTo>
                  <a:lnTo>
                    <a:pt x="1933" y="411"/>
                  </a:lnTo>
                  <a:lnTo>
                    <a:pt x="1933" y="415"/>
                  </a:lnTo>
                  <a:lnTo>
                    <a:pt x="1933" y="412"/>
                  </a:lnTo>
                  <a:lnTo>
                    <a:pt x="1934" y="413"/>
                  </a:lnTo>
                  <a:lnTo>
                    <a:pt x="1934" y="409"/>
                  </a:lnTo>
                  <a:lnTo>
                    <a:pt x="1934" y="412"/>
                  </a:lnTo>
                  <a:lnTo>
                    <a:pt x="1934" y="410"/>
                  </a:lnTo>
                  <a:lnTo>
                    <a:pt x="1934" y="409"/>
                  </a:lnTo>
                  <a:lnTo>
                    <a:pt x="1935" y="414"/>
                  </a:lnTo>
                  <a:lnTo>
                    <a:pt x="1935" y="412"/>
                  </a:lnTo>
                  <a:lnTo>
                    <a:pt x="1935" y="413"/>
                  </a:lnTo>
                  <a:lnTo>
                    <a:pt x="1935" y="418"/>
                  </a:lnTo>
                  <a:lnTo>
                    <a:pt x="1935" y="417"/>
                  </a:lnTo>
                  <a:lnTo>
                    <a:pt x="1936" y="418"/>
                  </a:lnTo>
                  <a:lnTo>
                    <a:pt x="1936" y="416"/>
                  </a:lnTo>
                  <a:lnTo>
                    <a:pt x="1936" y="422"/>
                  </a:lnTo>
                  <a:lnTo>
                    <a:pt x="1936" y="419"/>
                  </a:lnTo>
                  <a:lnTo>
                    <a:pt x="1936" y="418"/>
                  </a:lnTo>
                  <a:lnTo>
                    <a:pt x="1936" y="424"/>
                  </a:lnTo>
                  <a:lnTo>
                    <a:pt x="1937" y="419"/>
                  </a:lnTo>
                  <a:lnTo>
                    <a:pt x="1937" y="422"/>
                  </a:lnTo>
                  <a:lnTo>
                    <a:pt x="1937" y="424"/>
                  </a:lnTo>
                  <a:lnTo>
                    <a:pt x="1937" y="420"/>
                  </a:lnTo>
                  <a:lnTo>
                    <a:pt x="1938" y="423"/>
                  </a:lnTo>
                  <a:lnTo>
                    <a:pt x="1938" y="426"/>
                  </a:lnTo>
                  <a:lnTo>
                    <a:pt x="1938" y="427"/>
                  </a:lnTo>
                  <a:lnTo>
                    <a:pt x="1938" y="422"/>
                  </a:lnTo>
                  <a:lnTo>
                    <a:pt x="1938" y="424"/>
                  </a:lnTo>
                  <a:lnTo>
                    <a:pt x="1939" y="423"/>
                  </a:lnTo>
                  <a:lnTo>
                    <a:pt x="1939" y="428"/>
                  </a:lnTo>
                  <a:lnTo>
                    <a:pt x="1939" y="425"/>
                  </a:lnTo>
                  <a:lnTo>
                    <a:pt x="1939" y="426"/>
                  </a:lnTo>
                  <a:lnTo>
                    <a:pt x="1939" y="427"/>
                  </a:lnTo>
                  <a:lnTo>
                    <a:pt x="1939" y="423"/>
                  </a:lnTo>
                  <a:lnTo>
                    <a:pt x="1940" y="425"/>
                  </a:lnTo>
                  <a:lnTo>
                    <a:pt x="1940" y="426"/>
                  </a:lnTo>
                  <a:lnTo>
                    <a:pt x="1940" y="150"/>
                  </a:lnTo>
                  <a:lnTo>
                    <a:pt x="1941" y="141"/>
                  </a:lnTo>
                  <a:lnTo>
                    <a:pt x="1941" y="732"/>
                  </a:lnTo>
                  <a:lnTo>
                    <a:pt x="1941" y="595"/>
                  </a:lnTo>
                  <a:lnTo>
                    <a:pt x="1941" y="568"/>
                  </a:lnTo>
                  <a:lnTo>
                    <a:pt x="1942" y="472"/>
                  </a:lnTo>
                  <a:lnTo>
                    <a:pt x="1942" y="474"/>
                  </a:lnTo>
                  <a:lnTo>
                    <a:pt x="1942" y="468"/>
                  </a:lnTo>
                  <a:lnTo>
                    <a:pt x="1942" y="470"/>
                  </a:lnTo>
                  <a:lnTo>
                    <a:pt x="1943" y="469"/>
                  </a:lnTo>
                  <a:lnTo>
                    <a:pt x="1943" y="468"/>
                  </a:lnTo>
                  <a:lnTo>
                    <a:pt x="1943" y="475"/>
                  </a:lnTo>
                  <a:lnTo>
                    <a:pt x="1943" y="474"/>
                  </a:lnTo>
                  <a:lnTo>
                    <a:pt x="1943" y="476"/>
                  </a:lnTo>
                  <a:lnTo>
                    <a:pt x="1943" y="474"/>
                  </a:lnTo>
                  <a:lnTo>
                    <a:pt x="1944" y="487"/>
                  </a:lnTo>
                  <a:lnTo>
                    <a:pt x="1944" y="488"/>
                  </a:lnTo>
                  <a:lnTo>
                    <a:pt x="1944" y="489"/>
                  </a:lnTo>
                  <a:lnTo>
                    <a:pt x="1945" y="465"/>
                  </a:lnTo>
                  <a:lnTo>
                    <a:pt x="1945" y="463"/>
                  </a:lnTo>
                  <a:lnTo>
                    <a:pt x="1945" y="426"/>
                  </a:lnTo>
                  <a:lnTo>
                    <a:pt x="1945" y="424"/>
                  </a:lnTo>
                  <a:lnTo>
                    <a:pt x="1946" y="404"/>
                  </a:lnTo>
                  <a:lnTo>
                    <a:pt x="1946" y="407"/>
                  </a:lnTo>
                  <a:lnTo>
                    <a:pt x="1946" y="405"/>
                  </a:lnTo>
                  <a:lnTo>
                    <a:pt x="1946" y="408"/>
                  </a:lnTo>
                  <a:lnTo>
                    <a:pt x="1947" y="401"/>
                  </a:lnTo>
                  <a:lnTo>
                    <a:pt x="1947" y="403"/>
                  </a:lnTo>
                  <a:lnTo>
                    <a:pt x="1947" y="404"/>
                  </a:lnTo>
                  <a:lnTo>
                    <a:pt x="1947" y="400"/>
                  </a:lnTo>
                  <a:lnTo>
                    <a:pt x="1947" y="405"/>
                  </a:lnTo>
                  <a:lnTo>
                    <a:pt x="1947" y="405"/>
                  </a:lnTo>
                  <a:lnTo>
                    <a:pt x="1948" y="403"/>
                  </a:lnTo>
                  <a:lnTo>
                    <a:pt x="1948" y="399"/>
                  </a:lnTo>
                  <a:lnTo>
                    <a:pt x="1948" y="405"/>
                  </a:lnTo>
                  <a:lnTo>
                    <a:pt x="1948" y="401"/>
                  </a:lnTo>
                  <a:lnTo>
                    <a:pt x="1948" y="398"/>
                  </a:lnTo>
                  <a:lnTo>
                    <a:pt x="1948" y="404"/>
                  </a:lnTo>
                  <a:lnTo>
                    <a:pt x="1949" y="403"/>
                  </a:lnTo>
                  <a:lnTo>
                    <a:pt x="1949" y="404"/>
                  </a:lnTo>
                  <a:lnTo>
                    <a:pt x="1949" y="402"/>
                  </a:lnTo>
                  <a:lnTo>
                    <a:pt x="1949" y="409"/>
                  </a:lnTo>
                  <a:lnTo>
                    <a:pt x="1949" y="409"/>
                  </a:lnTo>
                  <a:lnTo>
                    <a:pt x="1949" y="411"/>
                  </a:lnTo>
                  <a:lnTo>
                    <a:pt x="1950" y="406"/>
                  </a:lnTo>
                  <a:lnTo>
                    <a:pt x="1950" y="415"/>
                  </a:lnTo>
                  <a:lnTo>
                    <a:pt x="1950" y="411"/>
                  </a:lnTo>
                  <a:lnTo>
                    <a:pt x="1950" y="412"/>
                  </a:lnTo>
                  <a:lnTo>
                    <a:pt x="1951" y="411"/>
                  </a:lnTo>
                  <a:lnTo>
                    <a:pt x="1951" y="418"/>
                  </a:lnTo>
                  <a:lnTo>
                    <a:pt x="1951" y="416"/>
                  </a:lnTo>
                  <a:lnTo>
                    <a:pt x="1951" y="419"/>
                  </a:lnTo>
                  <a:lnTo>
                    <a:pt x="1951" y="414"/>
                  </a:lnTo>
                  <a:lnTo>
                    <a:pt x="1952" y="419"/>
                  </a:lnTo>
                  <a:lnTo>
                    <a:pt x="1952" y="417"/>
                  </a:lnTo>
                  <a:lnTo>
                    <a:pt x="1952" y="421"/>
                  </a:lnTo>
                  <a:lnTo>
                    <a:pt x="1952" y="416"/>
                  </a:lnTo>
                  <a:lnTo>
                    <a:pt x="1952" y="417"/>
                  </a:lnTo>
                  <a:lnTo>
                    <a:pt x="1953" y="417"/>
                  </a:lnTo>
                  <a:lnTo>
                    <a:pt x="1953" y="421"/>
                  </a:lnTo>
                  <a:lnTo>
                    <a:pt x="1953" y="418"/>
                  </a:lnTo>
                  <a:lnTo>
                    <a:pt x="1953" y="419"/>
                  </a:lnTo>
                  <a:lnTo>
                    <a:pt x="1953" y="422"/>
                  </a:lnTo>
                  <a:lnTo>
                    <a:pt x="1953" y="415"/>
                  </a:lnTo>
                  <a:lnTo>
                    <a:pt x="1954" y="418"/>
                  </a:lnTo>
                  <a:lnTo>
                    <a:pt x="1954" y="416"/>
                  </a:lnTo>
                  <a:lnTo>
                    <a:pt x="1954" y="418"/>
                  </a:lnTo>
                  <a:lnTo>
                    <a:pt x="1954" y="190"/>
                  </a:lnTo>
                  <a:lnTo>
                    <a:pt x="1954" y="154"/>
                  </a:lnTo>
                  <a:lnTo>
                    <a:pt x="1955" y="132"/>
                  </a:lnTo>
                  <a:lnTo>
                    <a:pt x="1955" y="739"/>
                  </a:lnTo>
                  <a:lnTo>
                    <a:pt x="1955" y="591"/>
                  </a:lnTo>
                  <a:lnTo>
                    <a:pt x="1955" y="561"/>
                  </a:lnTo>
                  <a:lnTo>
                    <a:pt x="1956" y="465"/>
                  </a:lnTo>
                  <a:lnTo>
                    <a:pt x="1956" y="462"/>
                  </a:lnTo>
                  <a:lnTo>
                    <a:pt x="1956" y="465"/>
                  </a:lnTo>
                  <a:lnTo>
                    <a:pt x="1956" y="460"/>
                  </a:lnTo>
                  <a:lnTo>
                    <a:pt x="1956" y="461"/>
                  </a:lnTo>
                  <a:lnTo>
                    <a:pt x="1957" y="463"/>
                  </a:lnTo>
                  <a:lnTo>
                    <a:pt x="1957" y="465"/>
                  </a:lnTo>
                  <a:lnTo>
                    <a:pt x="1957" y="460"/>
                  </a:lnTo>
                  <a:lnTo>
                    <a:pt x="1957" y="463"/>
                  </a:lnTo>
                  <a:lnTo>
                    <a:pt x="1958" y="463"/>
                  </a:lnTo>
                  <a:lnTo>
                    <a:pt x="1958" y="462"/>
                  </a:lnTo>
                  <a:lnTo>
                    <a:pt x="1958" y="473"/>
                  </a:lnTo>
                  <a:lnTo>
                    <a:pt x="1958" y="472"/>
                  </a:lnTo>
                  <a:lnTo>
                    <a:pt x="1958" y="472"/>
                  </a:lnTo>
                  <a:lnTo>
                    <a:pt x="1958" y="474"/>
                  </a:lnTo>
                  <a:lnTo>
                    <a:pt x="1959" y="459"/>
                  </a:lnTo>
                  <a:lnTo>
                    <a:pt x="1959" y="455"/>
                  </a:lnTo>
                  <a:lnTo>
                    <a:pt x="1959" y="457"/>
                  </a:lnTo>
                  <a:lnTo>
                    <a:pt x="1959" y="417"/>
                  </a:lnTo>
                  <a:lnTo>
                    <a:pt x="1960" y="414"/>
                  </a:lnTo>
                  <a:lnTo>
                    <a:pt x="1960" y="395"/>
                  </a:lnTo>
                  <a:lnTo>
                    <a:pt x="1960" y="398"/>
                  </a:lnTo>
                  <a:lnTo>
                    <a:pt x="1960" y="399"/>
                  </a:lnTo>
                  <a:lnTo>
                    <a:pt x="1960" y="395"/>
                  </a:lnTo>
                  <a:lnTo>
                    <a:pt x="1961" y="399"/>
                  </a:lnTo>
                  <a:lnTo>
                    <a:pt x="1961" y="399"/>
                  </a:lnTo>
                  <a:lnTo>
                    <a:pt x="1961" y="396"/>
                  </a:lnTo>
                  <a:lnTo>
                    <a:pt x="1961" y="400"/>
                  </a:lnTo>
                  <a:lnTo>
                    <a:pt x="1961" y="400"/>
                  </a:lnTo>
                  <a:lnTo>
                    <a:pt x="1962" y="397"/>
                  </a:lnTo>
                  <a:lnTo>
                    <a:pt x="1962" y="398"/>
                  </a:lnTo>
                  <a:lnTo>
                    <a:pt x="1962" y="393"/>
                  </a:lnTo>
                  <a:lnTo>
                    <a:pt x="1962" y="395"/>
                  </a:lnTo>
                  <a:lnTo>
                    <a:pt x="1962" y="394"/>
                  </a:lnTo>
                  <a:lnTo>
                    <a:pt x="1962" y="393"/>
                  </a:lnTo>
                  <a:lnTo>
                    <a:pt x="1963" y="398"/>
                  </a:lnTo>
                  <a:lnTo>
                    <a:pt x="1963" y="397"/>
                  </a:lnTo>
                  <a:lnTo>
                    <a:pt x="1963" y="399"/>
                  </a:lnTo>
                  <a:lnTo>
                    <a:pt x="1963" y="397"/>
                  </a:lnTo>
                  <a:lnTo>
                    <a:pt x="1964" y="404"/>
                  </a:lnTo>
                  <a:lnTo>
                    <a:pt x="1964" y="401"/>
                  </a:lnTo>
                  <a:lnTo>
                    <a:pt x="1964" y="401"/>
                  </a:lnTo>
                  <a:lnTo>
                    <a:pt x="1964" y="406"/>
                  </a:lnTo>
                  <a:lnTo>
                    <a:pt x="1964" y="406"/>
                  </a:lnTo>
                  <a:lnTo>
                    <a:pt x="1965" y="409"/>
                  </a:lnTo>
                  <a:lnTo>
                    <a:pt x="1965" y="405"/>
                  </a:lnTo>
                  <a:lnTo>
                    <a:pt x="1965" y="411"/>
                  </a:lnTo>
                  <a:lnTo>
                    <a:pt x="1965" y="412"/>
                  </a:lnTo>
                  <a:lnTo>
                    <a:pt x="1965" y="408"/>
                  </a:lnTo>
                  <a:lnTo>
                    <a:pt x="1966" y="413"/>
                  </a:lnTo>
                  <a:lnTo>
                    <a:pt x="1966" y="412"/>
                  </a:lnTo>
                  <a:lnTo>
                    <a:pt x="1966" y="410"/>
                  </a:lnTo>
                  <a:lnTo>
                    <a:pt x="1966" y="415"/>
                  </a:lnTo>
                  <a:lnTo>
                    <a:pt x="1966" y="412"/>
                  </a:lnTo>
                  <a:lnTo>
                    <a:pt x="1967" y="411"/>
                  </a:lnTo>
                  <a:lnTo>
                    <a:pt x="1967" y="416"/>
                  </a:lnTo>
                  <a:lnTo>
                    <a:pt x="1967" y="416"/>
                  </a:lnTo>
                  <a:lnTo>
                    <a:pt x="1967" y="415"/>
                  </a:lnTo>
                  <a:lnTo>
                    <a:pt x="1967" y="416"/>
                  </a:lnTo>
                  <a:lnTo>
                    <a:pt x="1968" y="409"/>
                  </a:lnTo>
                  <a:lnTo>
                    <a:pt x="1968" y="411"/>
                  </a:lnTo>
                  <a:lnTo>
                    <a:pt x="1968" y="414"/>
                  </a:lnTo>
                  <a:lnTo>
                    <a:pt x="1968" y="138"/>
                  </a:lnTo>
                  <a:lnTo>
                    <a:pt x="1969" y="141"/>
                  </a:lnTo>
                  <a:lnTo>
                    <a:pt x="1969" y="732"/>
                  </a:lnTo>
                  <a:lnTo>
                    <a:pt x="1969" y="568"/>
                  </a:lnTo>
                  <a:lnTo>
                    <a:pt x="1970" y="544"/>
                  </a:lnTo>
                  <a:lnTo>
                    <a:pt x="1970" y="459"/>
                  </a:lnTo>
                  <a:lnTo>
                    <a:pt x="1970" y="457"/>
                  </a:lnTo>
                  <a:lnTo>
                    <a:pt x="1970" y="460"/>
                  </a:lnTo>
                  <a:lnTo>
                    <a:pt x="1971" y="454"/>
                  </a:lnTo>
                  <a:lnTo>
                    <a:pt x="1971" y="457"/>
                  </a:lnTo>
                  <a:lnTo>
                    <a:pt x="1971" y="457"/>
                  </a:lnTo>
                  <a:lnTo>
                    <a:pt x="1971" y="454"/>
                  </a:lnTo>
                  <a:lnTo>
                    <a:pt x="1971" y="461"/>
                  </a:lnTo>
                  <a:lnTo>
                    <a:pt x="1971" y="461"/>
                  </a:lnTo>
                  <a:lnTo>
                    <a:pt x="1971" y="459"/>
                  </a:lnTo>
                  <a:lnTo>
                    <a:pt x="1972" y="459"/>
                  </a:lnTo>
                  <a:lnTo>
                    <a:pt x="1972" y="469"/>
                  </a:lnTo>
                  <a:lnTo>
                    <a:pt x="1972" y="468"/>
                  </a:lnTo>
                  <a:lnTo>
                    <a:pt x="1972" y="469"/>
                  </a:lnTo>
                  <a:lnTo>
                    <a:pt x="1972" y="470"/>
                  </a:lnTo>
                  <a:lnTo>
                    <a:pt x="1973" y="455"/>
                  </a:lnTo>
                  <a:lnTo>
                    <a:pt x="1973" y="457"/>
                  </a:lnTo>
                  <a:lnTo>
                    <a:pt x="1973" y="455"/>
                  </a:lnTo>
                  <a:lnTo>
                    <a:pt x="1973" y="414"/>
                  </a:lnTo>
                  <a:lnTo>
                    <a:pt x="1974" y="410"/>
                  </a:lnTo>
                  <a:lnTo>
                    <a:pt x="1974" y="394"/>
                  </a:lnTo>
                  <a:lnTo>
                    <a:pt x="1974" y="394"/>
                  </a:lnTo>
                  <a:lnTo>
                    <a:pt x="1974" y="394"/>
                  </a:lnTo>
                  <a:lnTo>
                    <a:pt x="1974" y="392"/>
                  </a:lnTo>
                  <a:lnTo>
                    <a:pt x="1975" y="399"/>
                  </a:lnTo>
                  <a:lnTo>
                    <a:pt x="1975" y="398"/>
                  </a:lnTo>
                  <a:lnTo>
                    <a:pt x="1975" y="400"/>
                  </a:lnTo>
                  <a:lnTo>
                    <a:pt x="1975" y="395"/>
                  </a:lnTo>
                  <a:lnTo>
                    <a:pt x="1975" y="397"/>
                  </a:lnTo>
                  <a:lnTo>
                    <a:pt x="1976" y="398"/>
                  </a:lnTo>
                  <a:lnTo>
                    <a:pt x="1976" y="391"/>
                  </a:lnTo>
                  <a:lnTo>
                    <a:pt x="1976" y="395"/>
                  </a:lnTo>
                  <a:lnTo>
                    <a:pt x="1977" y="396"/>
                  </a:lnTo>
                  <a:lnTo>
                    <a:pt x="1977" y="391"/>
                  </a:lnTo>
                  <a:lnTo>
                    <a:pt x="1977" y="397"/>
                  </a:lnTo>
                  <a:lnTo>
                    <a:pt x="1977" y="395"/>
                  </a:lnTo>
                  <a:lnTo>
                    <a:pt x="1977" y="393"/>
                  </a:lnTo>
                  <a:lnTo>
                    <a:pt x="1978" y="400"/>
                  </a:lnTo>
                  <a:lnTo>
                    <a:pt x="1978" y="398"/>
                  </a:lnTo>
                  <a:lnTo>
                    <a:pt x="1978" y="398"/>
                  </a:lnTo>
                  <a:lnTo>
                    <a:pt x="1978" y="406"/>
                  </a:lnTo>
                  <a:lnTo>
                    <a:pt x="1978" y="404"/>
                  </a:lnTo>
                  <a:lnTo>
                    <a:pt x="1979" y="405"/>
                  </a:lnTo>
                  <a:lnTo>
                    <a:pt x="1979" y="404"/>
                  </a:lnTo>
                  <a:lnTo>
                    <a:pt x="1979" y="411"/>
                  </a:lnTo>
                  <a:lnTo>
                    <a:pt x="1979" y="408"/>
                  </a:lnTo>
                  <a:lnTo>
                    <a:pt x="1979" y="407"/>
                  </a:lnTo>
                  <a:lnTo>
                    <a:pt x="1980" y="412"/>
                  </a:lnTo>
                  <a:lnTo>
                    <a:pt x="1980" y="410"/>
                  </a:lnTo>
                  <a:lnTo>
                    <a:pt x="1980" y="410"/>
                  </a:lnTo>
                  <a:lnTo>
                    <a:pt x="1980" y="409"/>
                  </a:lnTo>
                  <a:lnTo>
                    <a:pt x="1980" y="415"/>
                  </a:lnTo>
                  <a:lnTo>
                    <a:pt x="1980" y="415"/>
                  </a:lnTo>
                  <a:lnTo>
                    <a:pt x="1981" y="415"/>
                  </a:lnTo>
                  <a:lnTo>
                    <a:pt x="1981" y="413"/>
                  </a:lnTo>
                  <a:lnTo>
                    <a:pt x="1981" y="417"/>
                  </a:lnTo>
                  <a:lnTo>
                    <a:pt x="1981" y="416"/>
                  </a:lnTo>
                  <a:lnTo>
                    <a:pt x="1981" y="414"/>
                  </a:lnTo>
                  <a:lnTo>
                    <a:pt x="1981" y="417"/>
                  </a:lnTo>
                  <a:lnTo>
                    <a:pt x="1982" y="412"/>
                  </a:lnTo>
                  <a:lnTo>
                    <a:pt x="1982" y="414"/>
                  </a:lnTo>
                  <a:lnTo>
                    <a:pt x="1982" y="415"/>
                  </a:lnTo>
                  <a:lnTo>
                    <a:pt x="1982" y="418"/>
                  </a:lnTo>
                  <a:lnTo>
                    <a:pt x="1983" y="411"/>
                  </a:lnTo>
                  <a:lnTo>
                    <a:pt x="1983" y="417"/>
                  </a:lnTo>
                  <a:lnTo>
                    <a:pt x="1983" y="414"/>
                  </a:lnTo>
                  <a:lnTo>
                    <a:pt x="1983" y="157"/>
                  </a:lnTo>
                  <a:lnTo>
                    <a:pt x="1983" y="207"/>
                  </a:lnTo>
                  <a:lnTo>
                    <a:pt x="1984" y="270"/>
                  </a:lnTo>
                  <a:lnTo>
                    <a:pt x="1984" y="713"/>
                  </a:lnTo>
                  <a:lnTo>
                    <a:pt x="1984" y="530"/>
                  </a:lnTo>
                  <a:lnTo>
                    <a:pt x="1984" y="520"/>
                  </a:lnTo>
                  <a:lnTo>
                    <a:pt x="1985" y="462"/>
                  </a:lnTo>
                  <a:lnTo>
                    <a:pt x="1985" y="463"/>
                  </a:lnTo>
                  <a:lnTo>
                    <a:pt x="1985" y="461"/>
                  </a:lnTo>
                  <a:lnTo>
                    <a:pt x="1985" y="457"/>
                  </a:lnTo>
                  <a:lnTo>
                    <a:pt x="1985" y="463"/>
                  </a:lnTo>
                  <a:lnTo>
                    <a:pt x="1985" y="459"/>
                  </a:lnTo>
                  <a:lnTo>
                    <a:pt x="1986" y="461"/>
                  </a:lnTo>
                  <a:lnTo>
                    <a:pt x="1986" y="470"/>
                  </a:lnTo>
                  <a:lnTo>
                    <a:pt x="1986" y="470"/>
                  </a:lnTo>
                  <a:lnTo>
                    <a:pt x="1986" y="468"/>
                  </a:lnTo>
                  <a:lnTo>
                    <a:pt x="1987" y="479"/>
                  </a:lnTo>
                  <a:lnTo>
                    <a:pt x="1987" y="476"/>
                  </a:lnTo>
                  <a:lnTo>
                    <a:pt x="1987" y="476"/>
                  </a:lnTo>
                  <a:lnTo>
                    <a:pt x="1987" y="479"/>
                  </a:lnTo>
                  <a:lnTo>
                    <a:pt x="1987" y="454"/>
                  </a:lnTo>
                  <a:lnTo>
                    <a:pt x="1988" y="453"/>
                  </a:lnTo>
                  <a:lnTo>
                    <a:pt x="1988" y="419"/>
                  </a:lnTo>
                  <a:lnTo>
                    <a:pt x="1988" y="419"/>
                  </a:lnTo>
                  <a:lnTo>
                    <a:pt x="1989" y="398"/>
                  </a:lnTo>
                  <a:lnTo>
                    <a:pt x="1989" y="400"/>
                  </a:lnTo>
                  <a:lnTo>
                    <a:pt x="1989" y="398"/>
                  </a:lnTo>
                  <a:lnTo>
                    <a:pt x="1989" y="401"/>
                  </a:lnTo>
                  <a:lnTo>
                    <a:pt x="1989" y="396"/>
                  </a:lnTo>
                  <a:lnTo>
                    <a:pt x="1990" y="398"/>
                  </a:lnTo>
                  <a:lnTo>
                    <a:pt x="1990" y="399"/>
                  </a:lnTo>
                  <a:lnTo>
                    <a:pt x="1990" y="402"/>
                  </a:lnTo>
                  <a:lnTo>
                    <a:pt x="1990" y="396"/>
                  </a:lnTo>
                  <a:lnTo>
                    <a:pt x="1990" y="400"/>
                  </a:lnTo>
                  <a:lnTo>
                    <a:pt x="1991" y="398"/>
                  </a:lnTo>
                  <a:lnTo>
                    <a:pt x="1991" y="394"/>
                  </a:lnTo>
                  <a:lnTo>
                    <a:pt x="1991" y="394"/>
                  </a:lnTo>
                  <a:lnTo>
                    <a:pt x="1991" y="393"/>
                  </a:lnTo>
                  <a:lnTo>
                    <a:pt x="1991" y="396"/>
                  </a:lnTo>
                  <a:lnTo>
                    <a:pt x="1991" y="392"/>
                  </a:lnTo>
                  <a:lnTo>
                    <a:pt x="1992" y="392"/>
                  </a:lnTo>
                  <a:lnTo>
                    <a:pt x="1992" y="394"/>
                  </a:lnTo>
                  <a:lnTo>
                    <a:pt x="1992" y="403"/>
                  </a:lnTo>
                  <a:lnTo>
                    <a:pt x="1992" y="402"/>
                  </a:lnTo>
                  <a:lnTo>
                    <a:pt x="1993" y="399"/>
                  </a:lnTo>
                  <a:lnTo>
                    <a:pt x="1993" y="408"/>
                  </a:lnTo>
                  <a:lnTo>
                    <a:pt x="1993" y="405"/>
                  </a:lnTo>
                  <a:lnTo>
                    <a:pt x="1993" y="404"/>
                  </a:lnTo>
                  <a:lnTo>
                    <a:pt x="1994" y="410"/>
                  </a:lnTo>
                  <a:lnTo>
                    <a:pt x="1994" y="407"/>
                  </a:lnTo>
                  <a:lnTo>
                    <a:pt x="1994" y="411"/>
                  </a:lnTo>
                  <a:lnTo>
                    <a:pt x="1994" y="406"/>
                  </a:lnTo>
                  <a:lnTo>
                    <a:pt x="1994" y="414"/>
                  </a:lnTo>
                  <a:lnTo>
                    <a:pt x="1995" y="411"/>
                  </a:lnTo>
                  <a:lnTo>
                    <a:pt x="1995" y="414"/>
                  </a:lnTo>
                  <a:lnTo>
                    <a:pt x="1995" y="409"/>
                  </a:lnTo>
                  <a:lnTo>
                    <a:pt x="1996" y="412"/>
                  </a:lnTo>
                  <a:lnTo>
                    <a:pt x="1996" y="416"/>
                  </a:lnTo>
                  <a:lnTo>
                    <a:pt x="1996" y="411"/>
                  </a:lnTo>
                  <a:lnTo>
                    <a:pt x="1996" y="414"/>
                  </a:lnTo>
                  <a:lnTo>
                    <a:pt x="1996" y="418"/>
                  </a:lnTo>
                  <a:lnTo>
                    <a:pt x="1997" y="412"/>
                  </a:lnTo>
                  <a:lnTo>
                    <a:pt x="1997" y="416"/>
                  </a:lnTo>
                  <a:lnTo>
                    <a:pt x="1997" y="417"/>
                  </a:lnTo>
                  <a:lnTo>
                    <a:pt x="1997" y="418"/>
                  </a:lnTo>
                  <a:lnTo>
                    <a:pt x="1997" y="412"/>
                  </a:lnTo>
                  <a:lnTo>
                    <a:pt x="1997" y="413"/>
                  </a:lnTo>
                  <a:lnTo>
                    <a:pt x="1997" y="413"/>
                  </a:lnTo>
                  <a:lnTo>
                    <a:pt x="1998" y="415"/>
                  </a:lnTo>
                  <a:lnTo>
                    <a:pt x="1998" y="191"/>
                  </a:lnTo>
                  <a:lnTo>
                    <a:pt x="1998" y="163"/>
                  </a:lnTo>
                  <a:lnTo>
                    <a:pt x="1998" y="148"/>
                  </a:lnTo>
                  <a:lnTo>
                    <a:pt x="1999" y="735"/>
                  </a:lnTo>
                  <a:lnTo>
                    <a:pt x="1999" y="681"/>
                  </a:lnTo>
                  <a:lnTo>
                    <a:pt x="1999" y="632"/>
                  </a:lnTo>
                  <a:lnTo>
                    <a:pt x="1999" y="467"/>
                  </a:lnTo>
                  <a:lnTo>
                    <a:pt x="1999" y="468"/>
                  </a:lnTo>
                  <a:lnTo>
                    <a:pt x="2000" y="465"/>
                  </a:lnTo>
                  <a:lnTo>
                    <a:pt x="2000" y="467"/>
                  </a:lnTo>
                  <a:lnTo>
                    <a:pt x="2000" y="459"/>
                  </a:lnTo>
                  <a:lnTo>
                    <a:pt x="2000" y="465"/>
                  </a:lnTo>
                  <a:lnTo>
                    <a:pt x="2000" y="463"/>
                  </a:lnTo>
                  <a:lnTo>
                    <a:pt x="2000" y="465"/>
                  </a:lnTo>
                  <a:lnTo>
                    <a:pt x="2001" y="459"/>
                  </a:lnTo>
                  <a:lnTo>
                    <a:pt x="2001" y="461"/>
                  </a:lnTo>
                  <a:lnTo>
                    <a:pt x="2001" y="461"/>
                  </a:lnTo>
                  <a:lnTo>
                    <a:pt x="2001" y="460"/>
                  </a:lnTo>
                  <a:lnTo>
                    <a:pt x="2001" y="469"/>
                  </a:lnTo>
                  <a:lnTo>
                    <a:pt x="2001" y="468"/>
                  </a:lnTo>
                  <a:lnTo>
                    <a:pt x="2001" y="470"/>
                  </a:lnTo>
                  <a:lnTo>
                    <a:pt x="2002" y="475"/>
                  </a:lnTo>
                  <a:lnTo>
                    <a:pt x="2002" y="466"/>
                  </a:lnTo>
                  <a:lnTo>
                    <a:pt x="2003" y="461"/>
                  </a:lnTo>
                  <a:lnTo>
                    <a:pt x="2003" y="432"/>
                  </a:lnTo>
                  <a:lnTo>
                    <a:pt x="2003" y="429"/>
                  </a:lnTo>
                  <a:lnTo>
                    <a:pt x="2003" y="430"/>
                  </a:lnTo>
                  <a:lnTo>
                    <a:pt x="2004" y="404"/>
                  </a:lnTo>
                  <a:lnTo>
                    <a:pt x="2004" y="406"/>
                  </a:lnTo>
                  <a:lnTo>
                    <a:pt x="2004" y="405"/>
                  </a:lnTo>
                  <a:lnTo>
                    <a:pt x="2004" y="399"/>
                  </a:lnTo>
                  <a:lnTo>
                    <a:pt x="2004" y="403"/>
                  </a:lnTo>
                  <a:lnTo>
                    <a:pt x="2005" y="401"/>
                  </a:lnTo>
                  <a:lnTo>
                    <a:pt x="2005" y="398"/>
                  </a:lnTo>
                  <a:lnTo>
                    <a:pt x="2005" y="404"/>
                  </a:lnTo>
                  <a:lnTo>
                    <a:pt x="2005" y="399"/>
                  </a:lnTo>
                  <a:lnTo>
                    <a:pt x="2005" y="399"/>
                  </a:lnTo>
                  <a:lnTo>
                    <a:pt x="2005" y="404"/>
                  </a:lnTo>
                  <a:lnTo>
                    <a:pt x="2006" y="398"/>
                  </a:lnTo>
                  <a:lnTo>
                    <a:pt x="2006" y="401"/>
                  </a:lnTo>
                  <a:lnTo>
                    <a:pt x="2006" y="403"/>
                  </a:lnTo>
                  <a:lnTo>
                    <a:pt x="2006" y="396"/>
                  </a:lnTo>
                  <a:lnTo>
                    <a:pt x="2007" y="394"/>
                  </a:lnTo>
                  <a:lnTo>
                    <a:pt x="2007" y="401"/>
                  </a:lnTo>
                  <a:lnTo>
                    <a:pt x="2007" y="398"/>
                  </a:lnTo>
                  <a:lnTo>
                    <a:pt x="2007" y="399"/>
                  </a:lnTo>
                  <a:lnTo>
                    <a:pt x="2007" y="398"/>
                  </a:lnTo>
                  <a:lnTo>
                    <a:pt x="2008" y="405"/>
                  </a:lnTo>
                  <a:lnTo>
                    <a:pt x="2008" y="407"/>
                  </a:lnTo>
                  <a:lnTo>
                    <a:pt x="2008" y="405"/>
                  </a:lnTo>
                  <a:lnTo>
                    <a:pt x="2009" y="411"/>
                  </a:lnTo>
                  <a:lnTo>
                    <a:pt x="2009" y="411"/>
                  </a:lnTo>
                  <a:lnTo>
                    <a:pt x="2009" y="408"/>
                  </a:lnTo>
                  <a:lnTo>
                    <a:pt x="2009" y="414"/>
                  </a:lnTo>
                  <a:lnTo>
                    <a:pt x="2009" y="411"/>
                  </a:lnTo>
                  <a:lnTo>
                    <a:pt x="2010" y="413"/>
                  </a:lnTo>
                  <a:lnTo>
                    <a:pt x="2010" y="411"/>
                  </a:lnTo>
                  <a:lnTo>
                    <a:pt x="2010" y="418"/>
                  </a:lnTo>
                  <a:lnTo>
                    <a:pt x="2010" y="417"/>
                  </a:lnTo>
                  <a:lnTo>
                    <a:pt x="2010" y="413"/>
                  </a:lnTo>
                  <a:lnTo>
                    <a:pt x="2011" y="421"/>
                  </a:lnTo>
                  <a:lnTo>
                    <a:pt x="2011" y="417"/>
                  </a:lnTo>
                  <a:lnTo>
                    <a:pt x="2011" y="416"/>
                  </a:lnTo>
                  <a:lnTo>
                    <a:pt x="2011" y="421"/>
                  </a:lnTo>
                  <a:lnTo>
                    <a:pt x="2011" y="419"/>
                  </a:lnTo>
                  <a:lnTo>
                    <a:pt x="2012" y="422"/>
                  </a:lnTo>
                  <a:lnTo>
                    <a:pt x="2012" y="418"/>
                  </a:lnTo>
                  <a:lnTo>
                    <a:pt x="2012" y="423"/>
                  </a:lnTo>
                  <a:lnTo>
                    <a:pt x="2012" y="420"/>
                  </a:lnTo>
                  <a:lnTo>
                    <a:pt x="2012" y="420"/>
                  </a:lnTo>
                  <a:lnTo>
                    <a:pt x="2012" y="422"/>
                  </a:lnTo>
                  <a:lnTo>
                    <a:pt x="2013" y="414"/>
                  </a:lnTo>
                  <a:lnTo>
                    <a:pt x="2013" y="417"/>
                  </a:lnTo>
                  <a:lnTo>
                    <a:pt x="2013" y="420"/>
                  </a:lnTo>
                  <a:lnTo>
                    <a:pt x="2013" y="142"/>
                  </a:lnTo>
                  <a:lnTo>
                    <a:pt x="2014" y="151"/>
                  </a:lnTo>
                  <a:lnTo>
                    <a:pt x="2014" y="750"/>
                  </a:lnTo>
                  <a:lnTo>
                    <a:pt x="2014" y="593"/>
                  </a:lnTo>
                  <a:lnTo>
                    <a:pt x="2014" y="562"/>
                  </a:lnTo>
                  <a:lnTo>
                    <a:pt x="2015" y="466"/>
                  </a:lnTo>
                  <a:lnTo>
                    <a:pt x="2015" y="467"/>
                  </a:lnTo>
                  <a:lnTo>
                    <a:pt x="2015" y="465"/>
                  </a:lnTo>
                  <a:lnTo>
                    <a:pt x="2015" y="466"/>
                  </a:lnTo>
                  <a:lnTo>
                    <a:pt x="2015" y="462"/>
                  </a:lnTo>
                  <a:lnTo>
                    <a:pt x="2016" y="465"/>
                  </a:lnTo>
                  <a:lnTo>
                    <a:pt x="2016" y="465"/>
                  </a:lnTo>
                  <a:lnTo>
                    <a:pt x="2016" y="462"/>
                  </a:lnTo>
                  <a:lnTo>
                    <a:pt x="2016" y="468"/>
                  </a:lnTo>
                  <a:lnTo>
                    <a:pt x="2016" y="465"/>
                  </a:lnTo>
                  <a:lnTo>
                    <a:pt x="2017" y="463"/>
                  </a:lnTo>
                  <a:lnTo>
                    <a:pt x="2017" y="473"/>
                  </a:lnTo>
                  <a:lnTo>
                    <a:pt x="2017" y="474"/>
                  </a:lnTo>
                  <a:lnTo>
                    <a:pt x="2017" y="476"/>
                  </a:lnTo>
                  <a:lnTo>
                    <a:pt x="2018" y="463"/>
                  </a:lnTo>
                  <a:lnTo>
                    <a:pt x="2018" y="465"/>
                  </a:lnTo>
                  <a:lnTo>
                    <a:pt x="2018" y="463"/>
                  </a:lnTo>
                  <a:lnTo>
                    <a:pt x="2018" y="428"/>
                  </a:lnTo>
                  <a:lnTo>
                    <a:pt x="2018" y="424"/>
                  </a:lnTo>
                  <a:lnTo>
                    <a:pt x="2019" y="399"/>
                  </a:lnTo>
                  <a:lnTo>
                    <a:pt x="2019" y="403"/>
                  </a:lnTo>
                  <a:lnTo>
                    <a:pt x="2019" y="406"/>
                  </a:lnTo>
                  <a:lnTo>
                    <a:pt x="2019" y="400"/>
                  </a:lnTo>
                  <a:lnTo>
                    <a:pt x="2020" y="403"/>
                  </a:lnTo>
                  <a:lnTo>
                    <a:pt x="2020" y="404"/>
                  </a:lnTo>
                  <a:lnTo>
                    <a:pt x="2020" y="403"/>
                  </a:lnTo>
                  <a:lnTo>
                    <a:pt x="2020" y="408"/>
                  </a:lnTo>
                  <a:lnTo>
                    <a:pt x="2020" y="404"/>
                  </a:lnTo>
                  <a:lnTo>
                    <a:pt x="2021" y="405"/>
                  </a:lnTo>
                  <a:lnTo>
                    <a:pt x="2021" y="407"/>
                  </a:lnTo>
                  <a:lnTo>
                    <a:pt x="2021" y="400"/>
                  </a:lnTo>
                  <a:lnTo>
                    <a:pt x="2021" y="403"/>
                  </a:lnTo>
                  <a:lnTo>
                    <a:pt x="2022" y="405"/>
                  </a:lnTo>
                  <a:lnTo>
                    <a:pt x="2022" y="398"/>
                  </a:lnTo>
                  <a:lnTo>
                    <a:pt x="2022" y="401"/>
                  </a:lnTo>
                  <a:lnTo>
                    <a:pt x="2022" y="398"/>
                  </a:lnTo>
                  <a:lnTo>
                    <a:pt x="2023" y="405"/>
                  </a:lnTo>
                  <a:lnTo>
                    <a:pt x="2023" y="404"/>
                  </a:lnTo>
                  <a:lnTo>
                    <a:pt x="2023" y="404"/>
                  </a:lnTo>
                  <a:lnTo>
                    <a:pt x="2023" y="411"/>
                  </a:lnTo>
                  <a:lnTo>
                    <a:pt x="2024" y="411"/>
                  </a:lnTo>
                  <a:lnTo>
                    <a:pt x="2024" y="411"/>
                  </a:lnTo>
                  <a:lnTo>
                    <a:pt x="2024" y="416"/>
                  </a:lnTo>
                  <a:lnTo>
                    <a:pt x="2024" y="412"/>
                  </a:lnTo>
                  <a:lnTo>
                    <a:pt x="2024" y="411"/>
                  </a:lnTo>
                  <a:lnTo>
                    <a:pt x="2025" y="418"/>
                  </a:lnTo>
                  <a:lnTo>
                    <a:pt x="2025" y="414"/>
                  </a:lnTo>
                  <a:lnTo>
                    <a:pt x="2025" y="413"/>
                  </a:lnTo>
                  <a:lnTo>
                    <a:pt x="2025" y="420"/>
                  </a:lnTo>
                  <a:lnTo>
                    <a:pt x="2025" y="420"/>
                  </a:lnTo>
                  <a:lnTo>
                    <a:pt x="2026" y="418"/>
                  </a:lnTo>
                  <a:lnTo>
                    <a:pt x="2026" y="417"/>
                  </a:lnTo>
                  <a:lnTo>
                    <a:pt x="2026" y="421"/>
                  </a:lnTo>
                  <a:lnTo>
                    <a:pt x="2026" y="418"/>
                  </a:lnTo>
                  <a:lnTo>
                    <a:pt x="2026" y="418"/>
                  </a:lnTo>
                  <a:lnTo>
                    <a:pt x="2027" y="424"/>
                  </a:lnTo>
                  <a:lnTo>
                    <a:pt x="2027" y="418"/>
                  </a:lnTo>
                  <a:lnTo>
                    <a:pt x="2027" y="423"/>
                  </a:lnTo>
                  <a:lnTo>
                    <a:pt x="2027" y="405"/>
                  </a:lnTo>
                  <a:lnTo>
                    <a:pt x="2028" y="379"/>
                  </a:lnTo>
                  <a:lnTo>
                    <a:pt x="2028" y="149"/>
                  </a:lnTo>
                  <a:lnTo>
                    <a:pt x="2028" y="614"/>
                  </a:lnTo>
                  <a:lnTo>
                    <a:pt x="2029" y="682"/>
                  </a:lnTo>
                  <a:lnTo>
                    <a:pt x="2029" y="737"/>
                  </a:lnTo>
                  <a:lnTo>
                    <a:pt x="2029" y="480"/>
                  </a:lnTo>
                  <a:lnTo>
                    <a:pt x="2029" y="478"/>
                  </a:lnTo>
                  <a:lnTo>
                    <a:pt x="2030" y="465"/>
                  </a:lnTo>
                  <a:lnTo>
                    <a:pt x="2030" y="467"/>
                  </a:lnTo>
                  <a:lnTo>
                    <a:pt x="2030" y="467"/>
                  </a:lnTo>
                  <a:lnTo>
                    <a:pt x="2030" y="463"/>
                  </a:lnTo>
                  <a:lnTo>
                    <a:pt x="2030" y="474"/>
                  </a:lnTo>
                  <a:lnTo>
                    <a:pt x="2030" y="470"/>
                  </a:lnTo>
                  <a:lnTo>
                    <a:pt x="2031" y="472"/>
                  </a:lnTo>
                  <a:lnTo>
                    <a:pt x="2031" y="479"/>
                  </a:lnTo>
                  <a:lnTo>
                    <a:pt x="2031" y="484"/>
                  </a:lnTo>
                  <a:lnTo>
                    <a:pt x="2031" y="481"/>
                  </a:lnTo>
                  <a:lnTo>
                    <a:pt x="2031" y="488"/>
                  </a:lnTo>
                  <a:lnTo>
                    <a:pt x="2032" y="484"/>
                  </a:lnTo>
                  <a:lnTo>
                    <a:pt x="2032" y="478"/>
                  </a:lnTo>
                  <a:lnTo>
                    <a:pt x="2032" y="434"/>
                  </a:lnTo>
                  <a:lnTo>
                    <a:pt x="2033" y="432"/>
                  </a:lnTo>
                  <a:lnTo>
                    <a:pt x="2033" y="410"/>
                  </a:lnTo>
                  <a:lnTo>
                    <a:pt x="2033" y="411"/>
                  </a:lnTo>
                  <a:lnTo>
                    <a:pt x="2033" y="409"/>
                  </a:lnTo>
                  <a:lnTo>
                    <a:pt x="2033" y="410"/>
                  </a:lnTo>
                  <a:lnTo>
                    <a:pt x="2034" y="405"/>
                  </a:lnTo>
                  <a:lnTo>
                    <a:pt x="2034" y="406"/>
                  </a:lnTo>
                  <a:lnTo>
                    <a:pt x="2034" y="407"/>
                  </a:lnTo>
                  <a:lnTo>
                    <a:pt x="2034" y="405"/>
                  </a:lnTo>
                  <a:lnTo>
                    <a:pt x="2035" y="411"/>
                  </a:lnTo>
                  <a:lnTo>
                    <a:pt x="2035" y="408"/>
                  </a:lnTo>
                  <a:lnTo>
                    <a:pt x="2035" y="410"/>
                  </a:lnTo>
                  <a:lnTo>
                    <a:pt x="2035" y="405"/>
                  </a:lnTo>
                  <a:lnTo>
                    <a:pt x="2035" y="408"/>
                  </a:lnTo>
                  <a:lnTo>
                    <a:pt x="2035" y="405"/>
                  </a:lnTo>
                  <a:lnTo>
                    <a:pt x="2036" y="408"/>
                  </a:lnTo>
                  <a:lnTo>
                    <a:pt x="2036" y="402"/>
                  </a:lnTo>
                  <a:lnTo>
                    <a:pt x="2036" y="404"/>
                  </a:lnTo>
                  <a:lnTo>
                    <a:pt x="2036" y="400"/>
                  </a:lnTo>
                  <a:lnTo>
                    <a:pt x="2037" y="410"/>
                  </a:lnTo>
                  <a:lnTo>
                    <a:pt x="2037" y="409"/>
                  </a:lnTo>
                  <a:lnTo>
                    <a:pt x="2037" y="411"/>
                  </a:lnTo>
                  <a:lnTo>
                    <a:pt x="2037" y="408"/>
                  </a:lnTo>
                  <a:lnTo>
                    <a:pt x="2037" y="415"/>
                  </a:lnTo>
                  <a:lnTo>
                    <a:pt x="2037" y="415"/>
                  </a:lnTo>
                  <a:lnTo>
                    <a:pt x="2038" y="412"/>
                  </a:lnTo>
                  <a:lnTo>
                    <a:pt x="2038" y="419"/>
                  </a:lnTo>
                  <a:lnTo>
                    <a:pt x="2038" y="419"/>
                  </a:lnTo>
                  <a:lnTo>
                    <a:pt x="2038" y="417"/>
                  </a:lnTo>
                  <a:lnTo>
                    <a:pt x="2038" y="416"/>
                  </a:lnTo>
                  <a:lnTo>
                    <a:pt x="2039" y="422"/>
                  </a:lnTo>
                  <a:lnTo>
                    <a:pt x="2039" y="420"/>
                  </a:lnTo>
                  <a:lnTo>
                    <a:pt x="2039" y="421"/>
                  </a:lnTo>
                  <a:lnTo>
                    <a:pt x="2039" y="418"/>
                  </a:lnTo>
                  <a:lnTo>
                    <a:pt x="2039" y="424"/>
                  </a:lnTo>
                  <a:lnTo>
                    <a:pt x="2039" y="424"/>
                  </a:lnTo>
                  <a:lnTo>
                    <a:pt x="2039" y="423"/>
                  </a:lnTo>
                  <a:lnTo>
                    <a:pt x="2040" y="421"/>
                  </a:lnTo>
                  <a:lnTo>
                    <a:pt x="2040" y="426"/>
                  </a:lnTo>
                  <a:lnTo>
                    <a:pt x="2040" y="424"/>
                  </a:lnTo>
                  <a:lnTo>
                    <a:pt x="2040" y="424"/>
                  </a:lnTo>
                  <a:lnTo>
                    <a:pt x="2041" y="427"/>
                  </a:lnTo>
                  <a:lnTo>
                    <a:pt x="2041" y="423"/>
                  </a:lnTo>
                  <a:lnTo>
                    <a:pt x="2041" y="425"/>
                  </a:lnTo>
                  <a:lnTo>
                    <a:pt x="2041" y="424"/>
                  </a:lnTo>
                  <a:lnTo>
                    <a:pt x="2041" y="426"/>
                  </a:lnTo>
                  <a:lnTo>
                    <a:pt x="2042" y="163"/>
                  </a:lnTo>
                  <a:lnTo>
                    <a:pt x="2042" y="145"/>
                  </a:lnTo>
                  <a:lnTo>
                    <a:pt x="2042" y="749"/>
                  </a:lnTo>
                  <a:lnTo>
                    <a:pt x="2042" y="599"/>
                  </a:lnTo>
                  <a:lnTo>
                    <a:pt x="2043" y="570"/>
                  </a:lnTo>
                  <a:lnTo>
                    <a:pt x="2043" y="472"/>
                  </a:lnTo>
                  <a:lnTo>
                    <a:pt x="2043" y="474"/>
                  </a:lnTo>
                  <a:lnTo>
                    <a:pt x="2043" y="473"/>
                  </a:lnTo>
                  <a:lnTo>
                    <a:pt x="2044" y="467"/>
                  </a:lnTo>
                  <a:lnTo>
                    <a:pt x="2044" y="466"/>
                  </a:lnTo>
                  <a:lnTo>
                    <a:pt x="2044" y="476"/>
                  </a:lnTo>
                  <a:lnTo>
                    <a:pt x="2044" y="472"/>
                  </a:lnTo>
                  <a:lnTo>
                    <a:pt x="2044" y="473"/>
                  </a:lnTo>
                  <a:lnTo>
                    <a:pt x="2045" y="472"/>
                  </a:lnTo>
                  <a:lnTo>
                    <a:pt x="2045" y="486"/>
                  </a:lnTo>
                  <a:lnTo>
                    <a:pt x="2045" y="484"/>
                  </a:lnTo>
                  <a:lnTo>
                    <a:pt x="2045" y="486"/>
                  </a:lnTo>
                  <a:lnTo>
                    <a:pt x="2045" y="489"/>
                  </a:lnTo>
                  <a:lnTo>
                    <a:pt x="2046" y="461"/>
                  </a:lnTo>
                  <a:lnTo>
                    <a:pt x="2046" y="457"/>
                  </a:lnTo>
                  <a:lnTo>
                    <a:pt x="2046" y="426"/>
                  </a:lnTo>
                  <a:lnTo>
                    <a:pt x="2046" y="426"/>
                  </a:lnTo>
                  <a:lnTo>
                    <a:pt x="2047" y="427"/>
                  </a:lnTo>
                  <a:lnTo>
                    <a:pt x="2047" y="411"/>
                  </a:lnTo>
                  <a:lnTo>
                    <a:pt x="2047" y="412"/>
                  </a:lnTo>
                  <a:lnTo>
                    <a:pt x="2048" y="410"/>
                  </a:lnTo>
                  <a:lnTo>
                    <a:pt x="2048" y="409"/>
                  </a:lnTo>
                  <a:lnTo>
                    <a:pt x="2048" y="414"/>
                  </a:lnTo>
                  <a:lnTo>
                    <a:pt x="2048" y="411"/>
                  </a:lnTo>
                  <a:lnTo>
                    <a:pt x="2048" y="409"/>
                  </a:lnTo>
                  <a:lnTo>
                    <a:pt x="2049" y="414"/>
                  </a:lnTo>
                  <a:lnTo>
                    <a:pt x="2049" y="411"/>
                  </a:lnTo>
                  <a:lnTo>
                    <a:pt x="2049" y="411"/>
                  </a:lnTo>
                  <a:lnTo>
                    <a:pt x="2049" y="408"/>
                  </a:lnTo>
                  <a:lnTo>
                    <a:pt x="2049" y="408"/>
                  </a:lnTo>
                  <a:lnTo>
                    <a:pt x="2050" y="406"/>
                  </a:lnTo>
                  <a:lnTo>
                    <a:pt x="2050" y="411"/>
                  </a:lnTo>
                  <a:lnTo>
                    <a:pt x="2050" y="406"/>
                  </a:lnTo>
                  <a:lnTo>
                    <a:pt x="2050" y="409"/>
                  </a:lnTo>
                  <a:lnTo>
                    <a:pt x="2050" y="408"/>
                  </a:lnTo>
                  <a:lnTo>
                    <a:pt x="2051" y="417"/>
                  </a:lnTo>
                  <a:lnTo>
                    <a:pt x="2051" y="417"/>
                  </a:lnTo>
                  <a:lnTo>
                    <a:pt x="2051" y="412"/>
                  </a:lnTo>
                  <a:lnTo>
                    <a:pt x="2051" y="418"/>
                  </a:lnTo>
                  <a:lnTo>
                    <a:pt x="2051" y="418"/>
                  </a:lnTo>
                  <a:lnTo>
                    <a:pt x="2052" y="418"/>
                  </a:lnTo>
                  <a:lnTo>
                    <a:pt x="2052" y="423"/>
                  </a:lnTo>
                  <a:lnTo>
                    <a:pt x="2052" y="420"/>
                  </a:lnTo>
                  <a:lnTo>
                    <a:pt x="2052" y="423"/>
                  </a:lnTo>
                  <a:lnTo>
                    <a:pt x="2052" y="421"/>
                  </a:lnTo>
                  <a:lnTo>
                    <a:pt x="2053" y="425"/>
                  </a:lnTo>
                  <a:lnTo>
                    <a:pt x="2053" y="424"/>
                  </a:lnTo>
                  <a:lnTo>
                    <a:pt x="2053" y="422"/>
                  </a:lnTo>
                  <a:lnTo>
                    <a:pt x="2053" y="427"/>
                  </a:lnTo>
                  <a:lnTo>
                    <a:pt x="2053" y="424"/>
                  </a:lnTo>
                  <a:lnTo>
                    <a:pt x="2054" y="425"/>
                  </a:lnTo>
                  <a:lnTo>
                    <a:pt x="2054" y="424"/>
                  </a:lnTo>
                  <a:lnTo>
                    <a:pt x="2054" y="429"/>
                  </a:lnTo>
                  <a:lnTo>
                    <a:pt x="2054" y="427"/>
                  </a:lnTo>
                  <a:lnTo>
                    <a:pt x="2055" y="430"/>
                  </a:lnTo>
                  <a:lnTo>
                    <a:pt x="2055" y="424"/>
                  </a:lnTo>
                  <a:lnTo>
                    <a:pt x="2055" y="427"/>
                  </a:lnTo>
                  <a:lnTo>
                    <a:pt x="2055" y="426"/>
                  </a:lnTo>
                  <a:lnTo>
                    <a:pt x="2055" y="429"/>
                  </a:lnTo>
                  <a:lnTo>
                    <a:pt x="2056" y="423"/>
                  </a:lnTo>
                  <a:lnTo>
                    <a:pt x="2056" y="414"/>
                  </a:lnTo>
                  <a:lnTo>
                    <a:pt x="2056" y="144"/>
                  </a:lnTo>
                  <a:lnTo>
                    <a:pt x="2056" y="308"/>
                  </a:lnTo>
                  <a:lnTo>
                    <a:pt x="2057" y="352"/>
                  </a:lnTo>
                  <a:lnTo>
                    <a:pt x="2057" y="675"/>
                  </a:lnTo>
                  <a:lnTo>
                    <a:pt x="2057" y="452"/>
                  </a:lnTo>
                  <a:lnTo>
                    <a:pt x="2057" y="443"/>
                  </a:lnTo>
                  <a:lnTo>
                    <a:pt x="2058" y="433"/>
                  </a:lnTo>
                  <a:lnTo>
                    <a:pt x="2058" y="443"/>
                  </a:lnTo>
                  <a:lnTo>
                    <a:pt x="2058" y="444"/>
                  </a:lnTo>
                  <a:lnTo>
                    <a:pt x="2058" y="459"/>
                  </a:lnTo>
                  <a:lnTo>
                    <a:pt x="2059" y="460"/>
                  </a:lnTo>
                  <a:lnTo>
                    <a:pt x="2059" y="457"/>
                  </a:lnTo>
                  <a:lnTo>
                    <a:pt x="2059" y="469"/>
                  </a:lnTo>
                  <a:lnTo>
                    <a:pt x="2059" y="466"/>
                  </a:lnTo>
                  <a:lnTo>
                    <a:pt x="2059" y="469"/>
                  </a:lnTo>
                  <a:lnTo>
                    <a:pt x="2060" y="483"/>
                  </a:lnTo>
                  <a:lnTo>
                    <a:pt x="2060" y="480"/>
                  </a:lnTo>
                  <a:lnTo>
                    <a:pt x="2060" y="481"/>
                  </a:lnTo>
                  <a:lnTo>
                    <a:pt x="2060" y="482"/>
                  </a:lnTo>
                  <a:lnTo>
                    <a:pt x="2061" y="459"/>
                  </a:lnTo>
                  <a:lnTo>
                    <a:pt x="2061" y="456"/>
                  </a:lnTo>
                  <a:lnTo>
                    <a:pt x="2061" y="424"/>
                  </a:lnTo>
                  <a:lnTo>
                    <a:pt x="2061" y="420"/>
                  </a:lnTo>
                  <a:lnTo>
                    <a:pt x="2062" y="421"/>
                  </a:lnTo>
                  <a:lnTo>
                    <a:pt x="2062" y="415"/>
                  </a:lnTo>
                  <a:lnTo>
                    <a:pt x="2062" y="418"/>
                  </a:lnTo>
                  <a:lnTo>
                    <a:pt x="2062" y="418"/>
                  </a:lnTo>
                  <a:lnTo>
                    <a:pt x="2062" y="415"/>
                  </a:lnTo>
                  <a:lnTo>
                    <a:pt x="2062" y="420"/>
                  </a:lnTo>
                  <a:lnTo>
                    <a:pt x="2063" y="420"/>
                  </a:lnTo>
                  <a:lnTo>
                    <a:pt x="2063" y="417"/>
                  </a:lnTo>
                  <a:lnTo>
                    <a:pt x="2063" y="416"/>
                  </a:lnTo>
                  <a:lnTo>
                    <a:pt x="2063" y="422"/>
                  </a:lnTo>
                  <a:lnTo>
                    <a:pt x="2063" y="418"/>
                  </a:lnTo>
                  <a:lnTo>
                    <a:pt x="2064" y="416"/>
                  </a:lnTo>
                  <a:lnTo>
                    <a:pt x="2064" y="418"/>
                  </a:lnTo>
                  <a:lnTo>
                    <a:pt x="2064" y="415"/>
                  </a:lnTo>
                  <a:lnTo>
                    <a:pt x="2064" y="416"/>
                  </a:lnTo>
                  <a:lnTo>
                    <a:pt x="2064" y="417"/>
                  </a:lnTo>
                  <a:lnTo>
                    <a:pt x="2064" y="412"/>
                  </a:lnTo>
                  <a:lnTo>
                    <a:pt x="2065" y="419"/>
                  </a:lnTo>
                  <a:lnTo>
                    <a:pt x="2065" y="418"/>
                  </a:lnTo>
                  <a:lnTo>
                    <a:pt x="2065" y="418"/>
                  </a:lnTo>
                  <a:lnTo>
                    <a:pt x="2065" y="417"/>
                  </a:lnTo>
                  <a:lnTo>
                    <a:pt x="2065" y="424"/>
                  </a:lnTo>
                  <a:lnTo>
                    <a:pt x="2065" y="423"/>
                  </a:lnTo>
                  <a:lnTo>
                    <a:pt x="2065" y="422"/>
                  </a:lnTo>
                  <a:lnTo>
                    <a:pt x="2066" y="431"/>
                  </a:lnTo>
                  <a:lnTo>
                    <a:pt x="2066" y="431"/>
                  </a:lnTo>
                  <a:lnTo>
                    <a:pt x="2066" y="429"/>
                  </a:lnTo>
                  <a:lnTo>
                    <a:pt x="2067" y="434"/>
                  </a:lnTo>
                  <a:lnTo>
                    <a:pt x="2067" y="431"/>
                  </a:lnTo>
                  <a:lnTo>
                    <a:pt x="2067" y="432"/>
                  </a:lnTo>
                  <a:lnTo>
                    <a:pt x="2067" y="431"/>
                  </a:lnTo>
                  <a:lnTo>
                    <a:pt x="2067" y="436"/>
                  </a:lnTo>
                  <a:lnTo>
                    <a:pt x="2068" y="433"/>
                  </a:lnTo>
                  <a:lnTo>
                    <a:pt x="2068" y="433"/>
                  </a:lnTo>
                  <a:lnTo>
                    <a:pt x="2068" y="432"/>
                  </a:lnTo>
                  <a:lnTo>
                    <a:pt x="2068" y="437"/>
                  </a:lnTo>
                  <a:lnTo>
                    <a:pt x="2068" y="436"/>
                  </a:lnTo>
                  <a:lnTo>
                    <a:pt x="2069" y="435"/>
                  </a:lnTo>
                  <a:lnTo>
                    <a:pt x="2069" y="433"/>
                  </a:lnTo>
                  <a:lnTo>
                    <a:pt x="2069" y="438"/>
                  </a:lnTo>
                  <a:lnTo>
                    <a:pt x="2069" y="434"/>
                  </a:lnTo>
                  <a:lnTo>
                    <a:pt x="2069" y="432"/>
                  </a:lnTo>
                  <a:lnTo>
                    <a:pt x="2070" y="439"/>
                  </a:lnTo>
                  <a:lnTo>
                    <a:pt x="2070" y="437"/>
                  </a:lnTo>
                  <a:lnTo>
                    <a:pt x="2070" y="440"/>
                  </a:lnTo>
                  <a:lnTo>
                    <a:pt x="2070" y="172"/>
                  </a:lnTo>
                  <a:lnTo>
                    <a:pt x="2070" y="456"/>
                  </a:lnTo>
                  <a:lnTo>
                    <a:pt x="2071" y="550"/>
                  </a:lnTo>
                  <a:lnTo>
                    <a:pt x="2071" y="767"/>
                  </a:lnTo>
                  <a:lnTo>
                    <a:pt x="2071" y="519"/>
                  </a:lnTo>
                  <a:lnTo>
                    <a:pt x="2071" y="510"/>
                  </a:lnTo>
                  <a:lnTo>
                    <a:pt x="2072" y="480"/>
                  </a:lnTo>
                  <a:lnTo>
                    <a:pt x="2072" y="484"/>
                  </a:lnTo>
                  <a:lnTo>
                    <a:pt x="2072" y="484"/>
                  </a:lnTo>
                  <a:lnTo>
                    <a:pt x="2072" y="481"/>
                  </a:lnTo>
                  <a:lnTo>
                    <a:pt x="2072" y="485"/>
                  </a:lnTo>
                  <a:lnTo>
                    <a:pt x="2072" y="482"/>
                  </a:lnTo>
                  <a:lnTo>
                    <a:pt x="2073" y="482"/>
                  </a:lnTo>
                  <a:lnTo>
                    <a:pt x="2073" y="481"/>
                  </a:lnTo>
                  <a:lnTo>
                    <a:pt x="2073" y="489"/>
                  </a:lnTo>
                  <a:lnTo>
                    <a:pt x="2073" y="487"/>
                  </a:lnTo>
                  <a:lnTo>
                    <a:pt x="2074" y="489"/>
                  </a:lnTo>
                  <a:lnTo>
                    <a:pt x="2074" y="499"/>
                  </a:lnTo>
                  <a:lnTo>
                    <a:pt x="2074" y="498"/>
                  </a:lnTo>
                  <a:lnTo>
                    <a:pt x="2075" y="463"/>
                  </a:lnTo>
                  <a:lnTo>
                    <a:pt x="2075" y="459"/>
                  </a:lnTo>
                  <a:lnTo>
                    <a:pt x="2075" y="431"/>
                  </a:lnTo>
                  <a:lnTo>
                    <a:pt x="2076" y="431"/>
                  </a:lnTo>
                  <a:lnTo>
                    <a:pt x="2076" y="420"/>
                  </a:lnTo>
                  <a:lnTo>
                    <a:pt x="2076" y="423"/>
                  </a:lnTo>
                  <a:lnTo>
                    <a:pt x="2076" y="425"/>
                  </a:lnTo>
                  <a:lnTo>
                    <a:pt x="2076" y="420"/>
                  </a:lnTo>
                  <a:lnTo>
                    <a:pt x="2077" y="422"/>
                  </a:lnTo>
                  <a:lnTo>
                    <a:pt x="2077" y="420"/>
                  </a:lnTo>
                  <a:lnTo>
                    <a:pt x="2077" y="425"/>
                  </a:lnTo>
                  <a:lnTo>
                    <a:pt x="2077" y="419"/>
                  </a:lnTo>
                  <a:lnTo>
                    <a:pt x="2077" y="419"/>
                  </a:lnTo>
                  <a:lnTo>
                    <a:pt x="2078" y="420"/>
                  </a:lnTo>
                  <a:lnTo>
                    <a:pt x="2078" y="423"/>
                  </a:lnTo>
                  <a:lnTo>
                    <a:pt x="2078" y="417"/>
                  </a:lnTo>
                  <a:lnTo>
                    <a:pt x="2078" y="420"/>
                  </a:lnTo>
                  <a:lnTo>
                    <a:pt x="2078" y="417"/>
                  </a:lnTo>
                  <a:lnTo>
                    <a:pt x="2078" y="414"/>
                  </a:lnTo>
                  <a:lnTo>
                    <a:pt x="2079" y="421"/>
                  </a:lnTo>
                  <a:lnTo>
                    <a:pt x="2079" y="418"/>
                  </a:lnTo>
                  <a:lnTo>
                    <a:pt x="2079" y="420"/>
                  </a:lnTo>
                  <a:lnTo>
                    <a:pt x="2079" y="424"/>
                  </a:lnTo>
                  <a:lnTo>
                    <a:pt x="2079" y="423"/>
                  </a:lnTo>
                  <a:lnTo>
                    <a:pt x="2080" y="426"/>
                  </a:lnTo>
                  <a:lnTo>
                    <a:pt x="2080" y="423"/>
                  </a:lnTo>
                  <a:lnTo>
                    <a:pt x="2080" y="427"/>
                  </a:lnTo>
                  <a:lnTo>
                    <a:pt x="2080" y="426"/>
                  </a:lnTo>
                  <a:lnTo>
                    <a:pt x="2081" y="425"/>
                  </a:lnTo>
                  <a:lnTo>
                    <a:pt x="2081" y="424"/>
                  </a:lnTo>
                  <a:lnTo>
                    <a:pt x="2081" y="433"/>
                  </a:lnTo>
                  <a:lnTo>
                    <a:pt x="2081" y="429"/>
                  </a:lnTo>
                  <a:lnTo>
                    <a:pt x="2081" y="427"/>
                  </a:lnTo>
                  <a:lnTo>
                    <a:pt x="2082" y="432"/>
                  </a:lnTo>
                  <a:lnTo>
                    <a:pt x="2082" y="433"/>
                  </a:lnTo>
                  <a:lnTo>
                    <a:pt x="2082" y="429"/>
                  </a:lnTo>
                  <a:lnTo>
                    <a:pt x="2082" y="435"/>
                  </a:lnTo>
                  <a:lnTo>
                    <a:pt x="2082" y="433"/>
                  </a:lnTo>
                  <a:lnTo>
                    <a:pt x="2082" y="431"/>
                  </a:lnTo>
                  <a:lnTo>
                    <a:pt x="2083" y="431"/>
                  </a:lnTo>
                  <a:lnTo>
                    <a:pt x="2083" y="434"/>
                  </a:lnTo>
                  <a:lnTo>
                    <a:pt x="2083" y="432"/>
                  </a:lnTo>
                  <a:lnTo>
                    <a:pt x="2083" y="434"/>
                  </a:lnTo>
                  <a:lnTo>
                    <a:pt x="2083" y="436"/>
                  </a:lnTo>
                  <a:lnTo>
                    <a:pt x="2084" y="424"/>
                  </a:lnTo>
                  <a:lnTo>
                    <a:pt x="2084" y="405"/>
                  </a:lnTo>
                  <a:lnTo>
                    <a:pt x="2084" y="169"/>
                  </a:lnTo>
                  <a:lnTo>
                    <a:pt x="2084" y="556"/>
                  </a:lnTo>
                  <a:lnTo>
                    <a:pt x="2085" y="630"/>
                  </a:lnTo>
                  <a:lnTo>
                    <a:pt x="2085" y="739"/>
                  </a:lnTo>
                  <a:lnTo>
                    <a:pt x="2085" y="500"/>
                  </a:lnTo>
                  <a:lnTo>
                    <a:pt x="2085" y="492"/>
                  </a:lnTo>
                  <a:lnTo>
                    <a:pt x="2086" y="476"/>
                  </a:lnTo>
                  <a:lnTo>
                    <a:pt x="2086" y="481"/>
                  </a:lnTo>
                  <a:lnTo>
                    <a:pt x="2086" y="478"/>
                  </a:lnTo>
                  <a:lnTo>
                    <a:pt x="2086" y="475"/>
                  </a:lnTo>
                  <a:lnTo>
                    <a:pt x="2087" y="483"/>
                  </a:lnTo>
                  <a:lnTo>
                    <a:pt x="2087" y="481"/>
                  </a:lnTo>
                  <a:lnTo>
                    <a:pt x="2087" y="481"/>
                  </a:lnTo>
                  <a:lnTo>
                    <a:pt x="2087" y="489"/>
                  </a:lnTo>
                  <a:lnTo>
                    <a:pt x="2087" y="489"/>
                  </a:lnTo>
                  <a:lnTo>
                    <a:pt x="2087" y="491"/>
                  </a:lnTo>
                  <a:lnTo>
                    <a:pt x="2088" y="504"/>
                  </a:lnTo>
                  <a:lnTo>
                    <a:pt x="2088" y="501"/>
                  </a:lnTo>
                  <a:lnTo>
                    <a:pt x="2088" y="499"/>
                  </a:lnTo>
                  <a:lnTo>
                    <a:pt x="2089" y="461"/>
                  </a:lnTo>
                  <a:lnTo>
                    <a:pt x="2089" y="457"/>
                  </a:lnTo>
                  <a:lnTo>
                    <a:pt x="2089" y="426"/>
                  </a:lnTo>
                  <a:lnTo>
                    <a:pt x="2089" y="430"/>
                  </a:lnTo>
                  <a:lnTo>
                    <a:pt x="2090" y="431"/>
                  </a:lnTo>
                  <a:lnTo>
                    <a:pt x="2090" y="418"/>
                  </a:lnTo>
                  <a:lnTo>
                    <a:pt x="2090" y="419"/>
                  </a:lnTo>
                  <a:lnTo>
                    <a:pt x="2090" y="416"/>
                  </a:lnTo>
                  <a:lnTo>
                    <a:pt x="2090" y="420"/>
                  </a:lnTo>
                  <a:lnTo>
                    <a:pt x="2091" y="415"/>
                  </a:lnTo>
                  <a:lnTo>
                    <a:pt x="2091" y="415"/>
                  </a:lnTo>
                  <a:lnTo>
                    <a:pt x="2091" y="413"/>
                  </a:lnTo>
                  <a:lnTo>
                    <a:pt x="2091" y="419"/>
                  </a:lnTo>
                  <a:lnTo>
                    <a:pt x="2091" y="415"/>
                  </a:lnTo>
                  <a:lnTo>
                    <a:pt x="2091" y="418"/>
                  </a:lnTo>
                  <a:lnTo>
                    <a:pt x="2092" y="411"/>
                  </a:lnTo>
                  <a:lnTo>
                    <a:pt x="2092" y="411"/>
                  </a:lnTo>
                  <a:lnTo>
                    <a:pt x="2092" y="411"/>
                  </a:lnTo>
                  <a:lnTo>
                    <a:pt x="2092" y="410"/>
                  </a:lnTo>
                  <a:lnTo>
                    <a:pt x="2092" y="412"/>
                  </a:lnTo>
                  <a:lnTo>
                    <a:pt x="2093" y="410"/>
                  </a:lnTo>
                  <a:lnTo>
                    <a:pt x="2093" y="414"/>
                  </a:lnTo>
                  <a:lnTo>
                    <a:pt x="2093" y="411"/>
                  </a:lnTo>
                  <a:lnTo>
                    <a:pt x="2094" y="421"/>
                  </a:lnTo>
                  <a:lnTo>
                    <a:pt x="2094" y="418"/>
                  </a:lnTo>
                  <a:lnTo>
                    <a:pt x="2094" y="424"/>
                  </a:lnTo>
                  <a:lnTo>
                    <a:pt x="2094" y="419"/>
                  </a:lnTo>
                  <a:lnTo>
                    <a:pt x="2095" y="419"/>
                  </a:lnTo>
                  <a:lnTo>
                    <a:pt x="2095" y="427"/>
                  </a:lnTo>
                  <a:lnTo>
                    <a:pt x="2095" y="424"/>
                  </a:lnTo>
                  <a:lnTo>
                    <a:pt x="2095" y="425"/>
                  </a:lnTo>
                  <a:lnTo>
                    <a:pt x="2095" y="422"/>
                  </a:lnTo>
                  <a:lnTo>
                    <a:pt x="2096" y="428"/>
                  </a:lnTo>
                  <a:lnTo>
                    <a:pt x="2096" y="428"/>
                  </a:lnTo>
                  <a:lnTo>
                    <a:pt x="2096" y="427"/>
                  </a:lnTo>
                  <a:lnTo>
                    <a:pt x="2096" y="425"/>
                  </a:lnTo>
                  <a:lnTo>
                    <a:pt x="2096" y="430"/>
                  </a:lnTo>
                  <a:lnTo>
                    <a:pt x="2096" y="430"/>
                  </a:lnTo>
                  <a:lnTo>
                    <a:pt x="2097" y="428"/>
                  </a:lnTo>
                  <a:lnTo>
                    <a:pt x="2097" y="431"/>
                  </a:lnTo>
                  <a:lnTo>
                    <a:pt x="2097" y="425"/>
                  </a:lnTo>
                  <a:lnTo>
                    <a:pt x="2097" y="431"/>
                  </a:lnTo>
                  <a:lnTo>
                    <a:pt x="2097" y="429"/>
                  </a:lnTo>
                  <a:lnTo>
                    <a:pt x="2097" y="432"/>
                  </a:lnTo>
                  <a:lnTo>
                    <a:pt x="2098" y="426"/>
                  </a:lnTo>
                  <a:lnTo>
                    <a:pt x="2098" y="428"/>
                  </a:lnTo>
                  <a:lnTo>
                    <a:pt x="2098" y="426"/>
                  </a:lnTo>
                  <a:lnTo>
                    <a:pt x="2098" y="431"/>
                  </a:lnTo>
                  <a:lnTo>
                    <a:pt x="2098" y="424"/>
                  </a:lnTo>
                  <a:lnTo>
                    <a:pt x="2099" y="426"/>
                  </a:lnTo>
                  <a:lnTo>
                    <a:pt x="2099" y="152"/>
                  </a:lnTo>
                  <a:lnTo>
                    <a:pt x="2099" y="183"/>
                  </a:lnTo>
                  <a:lnTo>
                    <a:pt x="2100" y="236"/>
                  </a:lnTo>
                  <a:lnTo>
                    <a:pt x="2100" y="666"/>
                  </a:lnTo>
                  <a:lnTo>
                    <a:pt x="2100" y="491"/>
                  </a:lnTo>
                  <a:lnTo>
                    <a:pt x="2100" y="476"/>
                  </a:lnTo>
                  <a:lnTo>
                    <a:pt x="2101" y="434"/>
                  </a:lnTo>
                  <a:lnTo>
                    <a:pt x="2101" y="439"/>
                  </a:lnTo>
                  <a:lnTo>
                    <a:pt x="2101" y="444"/>
                  </a:lnTo>
                  <a:lnTo>
                    <a:pt x="2101" y="443"/>
                  </a:lnTo>
                  <a:lnTo>
                    <a:pt x="2101" y="459"/>
                  </a:lnTo>
                  <a:lnTo>
                    <a:pt x="2102" y="459"/>
                  </a:lnTo>
                  <a:lnTo>
                    <a:pt x="2102" y="457"/>
                  </a:lnTo>
                  <a:lnTo>
                    <a:pt x="2102" y="470"/>
                  </a:lnTo>
                  <a:lnTo>
                    <a:pt x="2102" y="468"/>
                  </a:lnTo>
                  <a:lnTo>
                    <a:pt x="2102" y="469"/>
                  </a:lnTo>
                  <a:lnTo>
                    <a:pt x="2103" y="485"/>
                  </a:lnTo>
                  <a:lnTo>
                    <a:pt x="2103" y="485"/>
                  </a:lnTo>
                  <a:lnTo>
                    <a:pt x="2103" y="489"/>
                  </a:lnTo>
                  <a:lnTo>
                    <a:pt x="2103" y="494"/>
                  </a:lnTo>
                  <a:lnTo>
                    <a:pt x="2103" y="481"/>
                  </a:lnTo>
                  <a:lnTo>
                    <a:pt x="2104" y="476"/>
                  </a:lnTo>
                  <a:lnTo>
                    <a:pt x="2104" y="444"/>
                  </a:lnTo>
                  <a:lnTo>
                    <a:pt x="2104" y="442"/>
                  </a:lnTo>
                  <a:lnTo>
                    <a:pt x="2105" y="421"/>
                  </a:lnTo>
                  <a:lnTo>
                    <a:pt x="2105" y="425"/>
                  </a:lnTo>
                  <a:lnTo>
                    <a:pt x="2105" y="426"/>
                  </a:lnTo>
                  <a:lnTo>
                    <a:pt x="2105" y="422"/>
                  </a:lnTo>
                  <a:lnTo>
                    <a:pt x="2105" y="422"/>
                  </a:lnTo>
                  <a:lnTo>
                    <a:pt x="2106" y="420"/>
                  </a:lnTo>
                  <a:lnTo>
                    <a:pt x="2106" y="419"/>
                  </a:lnTo>
                  <a:lnTo>
                    <a:pt x="2106" y="425"/>
                  </a:lnTo>
                  <a:lnTo>
                    <a:pt x="2106" y="421"/>
                  </a:lnTo>
                  <a:lnTo>
                    <a:pt x="2107" y="421"/>
                  </a:lnTo>
                  <a:lnTo>
                    <a:pt x="2107" y="424"/>
                  </a:lnTo>
                  <a:lnTo>
                    <a:pt x="2107" y="418"/>
                  </a:lnTo>
                  <a:lnTo>
                    <a:pt x="2107" y="421"/>
                  </a:lnTo>
                  <a:lnTo>
                    <a:pt x="2107" y="422"/>
                  </a:lnTo>
                  <a:lnTo>
                    <a:pt x="2108" y="415"/>
                  </a:lnTo>
                  <a:lnTo>
                    <a:pt x="2108" y="418"/>
                  </a:lnTo>
                  <a:lnTo>
                    <a:pt x="2108" y="417"/>
                  </a:lnTo>
                  <a:lnTo>
                    <a:pt x="2108" y="425"/>
                  </a:lnTo>
                  <a:lnTo>
                    <a:pt x="2108" y="423"/>
                  </a:lnTo>
                  <a:lnTo>
                    <a:pt x="2108" y="424"/>
                  </a:lnTo>
                  <a:lnTo>
                    <a:pt x="2109" y="431"/>
                  </a:lnTo>
                  <a:lnTo>
                    <a:pt x="2109" y="431"/>
                  </a:lnTo>
                  <a:lnTo>
                    <a:pt x="2109" y="429"/>
                  </a:lnTo>
                  <a:lnTo>
                    <a:pt x="2110" y="436"/>
                  </a:lnTo>
                  <a:lnTo>
                    <a:pt x="2110" y="432"/>
                  </a:lnTo>
                  <a:lnTo>
                    <a:pt x="2110" y="431"/>
                  </a:lnTo>
                  <a:lnTo>
                    <a:pt x="2110" y="437"/>
                  </a:lnTo>
                  <a:lnTo>
                    <a:pt x="2110" y="436"/>
                  </a:lnTo>
                  <a:lnTo>
                    <a:pt x="2111" y="435"/>
                  </a:lnTo>
                  <a:lnTo>
                    <a:pt x="2111" y="433"/>
                  </a:lnTo>
                  <a:lnTo>
                    <a:pt x="2111" y="437"/>
                  </a:lnTo>
                  <a:lnTo>
                    <a:pt x="2111" y="437"/>
                  </a:lnTo>
                  <a:lnTo>
                    <a:pt x="2111" y="437"/>
                  </a:lnTo>
                  <a:lnTo>
                    <a:pt x="2111" y="435"/>
                  </a:lnTo>
                  <a:lnTo>
                    <a:pt x="2112" y="439"/>
                  </a:lnTo>
                  <a:lnTo>
                    <a:pt x="2112" y="438"/>
                  </a:lnTo>
                  <a:lnTo>
                    <a:pt x="2112" y="437"/>
                  </a:lnTo>
                  <a:lnTo>
                    <a:pt x="2112" y="435"/>
                  </a:lnTo>
                  <a:lnTo>
                    <a:pt x="2113" y="441"/>
                  </a:lnTo>
                  <a:lnTo>
                    <a:pt x="2113" y="438"/>
                  </a:lnTo>
                  <a:lnTo>
                    <a:pt x="2113" y="440"/>
                  </a:lnTo>
                  <a:lnTo>
                    <a:pt x="2113" y="437"/>
                  </a:lnTo>
                  <a:lnTo>
                    <a:pt x="2113" y="441"/>
                  </a:lnTo>
                  <a:lnTo>
                    <a:pt x="2113" y="438"/>
                  </a:lnTo>
                  <a:lnTo>
                    <a:pt x="2114" y="437"/>
                  </a:lnTo>
                  <a:lnTo>
                    <a:pt x="2114" y="442"/>
                  </a:lnTo>
                  <a:lnTo>
                    <a:pt x="2114" y="195"/>
                  </a:lnTo>
                  <a:lnTo>
                    <a:pt x="2114" y="180"/>
                  </a:lnTo>
                  <a:lnTo>
                    <a:pt x="2115" y="758"/>
                  </a:lnTo>
                  <a:lnTo>
                    <a:pt x="2115" y="669"/>
                  </a:lnTo>
                  <a:lnTo>
                    <a:pt x="2115" y="626"/>
                  </a:lnTo>
                  <a:lnTo>
                    <a:pt x="2115" y="489"/>
                  </a:lnTo>
                  <a:lnTo>
                    <a:pt x="2116" y="486"/>
                  </a:lnTo>
                  <a:lnTo>
                    <a:pt x="2116" y="487"/>
                  </a:lnTo>
                  <a:lnTo>
                    <a:pt x="2116" y="480"/>
                  </a:lnTo>
                  <a:lnTo>
                    <a:pt x="2116" y="482"/>
                  </a:lnTo>
                  <a:lnTo>
                    <a:pt x="2116" y="482"/>
                  </a:lnTo>
                  <a:lnTo>
                    <a:pt x="2116" y="485"/>
                  </a:lnTo>
                  <a:lnTo>
                    <a:pt x="2116" y="481"/>
                  </a:lnTo>
                  <a:lnTo>
                    <a:pt x="2117" y="485"/>
                  </a:lnTo>
                  <a:lnTo>
                    <a:pt x="2117" y="485"/>
                  </a:lnTo>
                  <a:lnTo>
                    <a:pt x="2117" y="484"/>
                  </a:lnTo>
                  <a:lnTo>
                    <a:pt x="2117" y="493"/>
                  </a:lnTo>
                  <a:lnTo>
                    <a:pt x="2117" y="491"/>
                  </a:lnTo>
                  <a:lnTo>
                    <a:pt x="2118" y="491"/>
                  </a:lnTo>
                  <a:lnTo>
                    <a:pt x="2118" y="500"/>
                  </a:lnTo>
                  <a:lnTo>
                    <a:pt x="2118" y="494"/>
                  </a:lnTo>
                  <a:lnTo>
                    <a:pt x="2118" y="495"/>
                  </a:lnTo>
                  <a:lnTo>
                    <a:pt x="2119" y="463"/>
                  </a:lnTo>
                  <a:lnTo>
                    <a:pt x="2119" y="459"/>
                  </a:lnTo>
                  <a:lnTo>
                    <a:pt x="2120" y="425"/>
                  </a:lnTo>
                  <a:lnTo>
                    <a:pt x="2120" y="424"/>
                  </a:lnTo>
                  <a:lnTo>
                    <a:pt x="2120" y="427"/>
                  </a:lnTo>
                  <a:lnTo>
                    <a:pt x="2120" y="424"/>
                  </a:lnTo>
                  <a:lnTo>
                    <a:pt x="2120" y="424"/>
                  </a:lnTo>
                  <a:lnTo>
                    <a:pt x="2121" y="428"/>
                  </a:lnTo>
                  <a:lnTo>
                    <a:pt x="2121" y="423"/>
                  </a:lnTo>
                  <a:lnTo>
                    <a:pt x="2121" y="426"/>
                  </a:lnTo>
                  <a:lnTo>
                    <a:pt x="2121" y="424"/>
                  </a:lnTo>
                  <a:lnTo>
                    <a:pt x="2121" y="426"/>
                  </a:lnTo>
                  <a:lnTo>
                    <a:pt x="2122" y="420"/>
                  </a:lnTo>
                  <a:lnTo>
                    <a:pt x="2122" y="420"/>
                  </a:lnTo>
                  <a:lnTo>
                    <a:pt x="2122" y="422"/>
                  </a:lnTo>
                  <a:lnTo>
                    <a:pt x="2122" y="415"/>
                  </a:lnTo>
                  <a:lnTo>
                    <a:pt x="2122" y="420"/>
                  </a:lnTo>
                  <a:lnTo>
                    <a:pt x="2123" y="419"/>
                  </a:lnTo>
                  <a:lnTo>
                    <a:pt x="2123" y="414"/>
                  </a:lnTo>
                  <a:lnTo>
                    <a:pt x="2123" y="418"/>
                  </a:lnTo>
                  <a:lnTo>
                    <a:pt x="2123" y="418"/>
                  </a:lnTo>
                  <a:lnTo>
                    <a:pt x="2124" y="425"/>
                  </a:lnTo>
                  <a:lnTo>
                    <a:pt x="2124" y="424"/>
                  </a:lnTo>
                  <a:lnTo>
                    <a:pt x="2124" y="424"/>
                  </a:lnTo>
                  <a:lnTo>
                    <a:pt x="2124" y="423"/>
                  </a:lnTo>
                  <a:lnTo>
                    <a:pt x="2124" y="431"/>
                  </a:lnTo>
                  <a:lnTo>
                    <a:pt x="2124" y="430"/>
                  </a:lnTo>
                  <a:lnTo>
                    <a:pt x="2125" y="431"/>
                  </a:lnTo>
                  <a:lnTo>
                    <a:pt x="2125" y="429"/>
                  </a:lnTo>
                  <a:lnTo>
                    <a:pt x="2125" y="432"/>
                  </a:lnTo>
                  <a:lnTo>
                    <a:pt x="2125" y="431"/>
                  </a:lnTo>
                  <a:lnTo>
                    <a:pt x="2125" y="429"/>
                  </a:lnTo>
                  <a:lnTo>
                    <a:pt x="2126" y="435"/>
                  </a:lnTo>
                  <a:lnTo>
                    <a:pt x="2126" y="433"/>
                  </a:lnTo>
                  <a:lnTo>
                    <a:pt x="2126" y="434"/>
                  </a:lnTo>
                  <a:lnTo>
                    <a:pt x="2126" y="431"/>
                  </a:lnTo>
                  <a:lnTo>
                    <a:pt x="2127" y="436"/>
                  </a:lnTo>
                  <a:lnTo>
                    <a:pt x="2127" y="436"/>
                  </a:lnTo>
                  <a:lnTo>
                    <a:pt x="2127" y="436"/>
                  </a:lnTo>
                  <a:lnTo>
                    <a:pt x="2127" y="437"/>
                  </a:lnTo>
                  <a:lnTo>
                    <a:pt x="2127" y="433"/>
                  </a:lnTo>
                  <a:lnTo>
                    <a:pt x="2127" y="434"/>
                  </a:lnTo>
                  <a:lnTo>
                    <a:pt x="2128" y="435"/>
                  </a:lnTo>
                  <a:lnTo>
                    <a:pt x="2128" y="433"/>
                  </a:lnTo>
                  <a:lnTo>
                    <a:pt x="2128" y="438"/>
                  </a:lnTo>
                  <a:lnTo>
                    <a:pt x="2128" y="435"/>
                  </a:lnTo>
                  <a:lnTo>
                    <a:pt x="2128" y="437"/>
                  </a:lnTo>
                  <a:lnTo>
                    <a:pt x="2129" y="439"/>
                  </a:lnTo>
                  <a:lnTo>
                    <a:pt x="2129" y="316"/>
                  </a:lnTo>
                  <a:lnTo>
                    <a:pt x="2129" y="272"/>
                  </a:lnTo>
                  <a:lnTo>
                    <a:pt x="2129" y="182"/>
                  </a:lnTo>
                  <a:lnTo>
                    <a:pt x="2129" y="734"/>
                  </a:lnTo>
                  <a:lnTo>
                    <a:pt x="2129" y="726"/>
                  </a:lnTo>
                  <a:lnTo>
                    <a:pt x="2130" y="488"/>
                  </a:lnTo>
                  <a:lnTo>
                    <a:pt x="2130" y="488"/>
                  </a:lnTo>
                  <a:lnTo>
                    <a:pt x="2130" y="485"/>
                  </a:lnTo>
                  <a:lnTo>
                    <a:pt x="2131" y="478"/>
                  </a:lnTo>
                  <a:lnTo>
                    <a:pt x="2131" y="480"/>
                  </a:lnTo>
                  <a:lnTo>
                    <a:pt x="2131" y="480"/>
                  </a:lnTo>
                  <a:lnTo>
                    <a:pt x="2131" y="486"/>
                  </a:lnTo>
                  <a:lnTo>
                    <a:pt x="2131" y="485"/>
                  </a:lnTo>
                  <a:lnTo>
                    <a:pt x="2132" y="486"/>
                  </a:lnTo>
                  <a:lnTo>
                    <a:pt x="2132" y="495"/>
                  </a:lnTo>
                  <a:lnTo>
                    <a:pt x="2132" y="495"/>
                  </a:lnTo>
                  <a:lnTo>
                    <a:pt x="2133" y="496"/>
                  </a:lnTo>
                  <a:lnTo>
                    <a:pt x="2133" y="506"/>
                  </a:lnTo>
                  <a:lnTo>
                    <a:pt x="2133" y="504"/>
                  </a:lnTo>
                  <a:lnTo>
                    <a:pt x="2133" y="501"/>
                  </a:lnTo>
                  <a:lnTo>
                    <a:pt x="2134" y="461"/>
                  </a:lnTo>
                  <a:lnTo>
                    <a:pt x="2134" y="456"/>
                  </a:lnTo>
                  <a:lnTo>
                    <a:pt x="2134" y="433"/>
                  </a:lnTo>
                  <a:lnTo>
                    <a:pt x="2134" y="432"/>
                  </a:lnTo>
                  <a:lnTo>
                    <a:pt x="2135" y="419"/>
                  </a:lnTo>
                  <a:lnTo>
                    <a:pt x="2135" y="419"/>
                  </a:lnTo>
                  <a:lnTo>
                    <a:pt x="2135" y="424"/>
                  </a:lnTo>
                  <a:lnTo>
                    <a:pt x="2136" y="419"/>
                  </a:lnTo>
                  <a:lnTo>
                    <a:pt x="2136" y="423"/>
                  </a:lnTo>
                  <a:lnTo>
                    <a:pt x="2136" y="416"/>
                  </a:lnTo>
                  <a:lnTo>
                    <a:pt x="2136" y="416"/>
                  </a:lnTo>
                  <a:lnTo>
                    <a:pt x="2137" y="418"/>
                  </a:lnTo>
                  <a:lnTo>
                    <a:pt x="2137" y="411"/>
                  </a:lnTo>
                  <a:lnTo>
                    <a:pt x="2137" y="412"/>
                  </a:lnTo>
                  <a:lnTo>
                    <a:pt x="2138" y="419"/>
                  </a:lnTo>
                  <a:lnTo>
                    <a:pt x="2138" y="417"/>
                  </a:lnTo>
                  <a:lnTo>
                    <a:pt x="2138" y="418"/>
                  </a:lnTo>
                  <a:lnTo>
                    <a:pt x="2138" y="418"/>
                  </a:lnTo>
                  <a:lnTo>
                    <a:pt x="2139" y="424"/>
                  </a:lnTo>
                  <a:lnTo>
                    <a:pt x="2139" y="424"/>
                  </a:lnTo>
                  <a:lnTo>
                    <a:pt x="2139" y="420"/>
                  </a:lnTo>
                  <a:lnTo>
                    <a:pt x="2139" y="428"/>
                  </a:lnTo>
                  <a:lnTo>
                    <a:pt x="2139" y="424"/>
                  </a:lnTo>
                  <a:lnTo>
                    <a:pt x="2140" y="425"/>
                  </a:lnTo>
                  <a:lnTo>
                    <a:pt x="2140" y="424"/>
                  </a:lnTo>
                  <a:lnTo>
                    <a:pt x="2140" y="432"/>
                  </a:lnTo>
                  <a:lnTo>
                    <a:pt x="2140" y="431"/>
                  </a:lnTo>
                  <a:lnTo>
                    <a:pt x="2140" y="428"/>
                  </a:lnTo>
                  <a:lnTo>
                    <a:pt x="2141" y="433"/>
                  </a:lnTo>
                  <a:lnTo>
                    <a:pt x="2141" y="431"/>
                  </a:lnTo>
                  <a:lnTo>
                    <a:pt x="2141" y="430"/>
                  </a:lnTo>
                  <a:lnTo>
                    <a:pt x="2141" y="428"/>
                  </a:lnTo>
                  <a:lnTo>
                    <a:pt x="2141" y="435"/>
                  </a:lnTo>
                  <a:lnTo>
                    <a:pt x="2141" y="432"/>
                  </a:lnTo>
                  <a:lnTo>
                    <a:pt x="2142" y="433"/>
                  </a:lnTo>
                  <a:lnTo>
                    <a:pt x="2142" y="435"/>
                  </a:lnTo>
                  <a:lnTo>
                    <a:pt x="2142" y="430"/>
                  </a:lnTo>
                  <a:lnTo>
                    <a:pt x="2142" y="433"/>
                  </a:lnTo>
                  <a:lnTo>
                    <a:pt x="2142" y="434"/>
                  </a:lnTo>
                  <a:lnTo>
                    <a:pt x="2143" y="424"/>
                  </a:lnTo>
                  <a:lnTo>
                    <a:pt x="2143" y="408"/>
                  </a:lnTo>
                  <a:lnTo>
                    <a:pt x="2143" y="163"/>
                  </a:lnTo>
                  <a:lnTo>
                    <a:pt x="2143" y="642"/>
                  </a:lnTo>
                  <a:lnTo>
                    <a:pt x="2144" y="707"/>
                  </a:lnTo>
                  <a:lnTo>
                    <a:pt x="2144" y="743"/>
                  </a:lnTo>
                  <a:lnTo>
                    <a:pt x="2144" y="489"/>
                  </a:lnTo>
                  <a:lnTo>
                    <a:pt x="2144" y="485"/>
                  </a:lnTo>
                  <a:lnTo>
                    <a:pt x="2145" y="472"/>
                  </a:lnTo>
                  <a:lnTo>
                    <a:pt x="2145" y="472"/>
                  </a:lnTo>
                  <a:lnTo>
                    <a:pt x="2145" y="476"/>
                  </a:lnTo>
                  <a:lnTo>
                    <a:pt x="2146" y="472"/>
                  </a:lnTo>
                  <a:lnTo>
                    <a:pt x="2146" y="476"/>
                  </a:lnTo>
                  <a:lnTo>
                    <a:pt x="2146" y="478"/>
                  </a:lnTo>
                  <a:lnTo>
                    <a:pt x="2146" y="474"/>
                  </a:lnTo>
                  <a:lnTo>
                    <a:pt x="2146" y="484"/>
                  </a:lnTo>
                  <a:lnTo>
                    <a:pt x="2146" y="484"/>
                  </a:lnTo>
                  <a:lnTo>
                    <a:pt x="2146" y="482"/>
                  </a:lnTo>
                  <a:lnTo>
                    <a:pt x="2147" y="495"/>
                  </a:lnTo>
                  <a:lnTo>
                    <a:pt x="2147" y="491"/>
                  </a:lnTo>
                  <a:lnTo>
                    <a:pt x="2147" y="489"/>
                  </a:lnTo>
                  <a:lnTo>
                    <a:pt x="2147" y="492"/>
                  </a:lnTo>
                  <a:lnTo>
                    <a:pt x="2148" y="453"/>
                  </a:lnTo>
                  <a:lnTo>
                    <a:pt x="2148" y="450"/>
                  </a:lnTo>
                  <a:lnTo>
                    <a:pt x="2148" y="423"/>
                  </a:lnTo>
                  <a:lnTo>
                    <a:pt x="2149" y="419"/>
                  </a:lnTo>
                  <a:lnTo>
                    <a:pt x="2149" y="422"/>
                  </a:lnTo>
                  <a:lnTo>
                    <a:pt x="2149" y="417"/>
                  </a:lnTo>
                  <a:lnTo>
                    <a:pt x="2149" y="418"/>
                  </a:lnTo>
                  <a:lnTo>
                    <a:pt x="2149" y="416"/>
                  </a:lnTo>
                  <a:lnTo>
                    <a:pt x="2150" y="421"/>
                  </a:lnTo>
                  <a:lnTo>
                    <a:pt x="2150" y="420"/>
                  </a:lnTo>
                  <a:lnTo>
                    <a:pt x="2150" y="420"/>
                  </a:lnTo>
                  <a:lnTo>
                    <a:pt x="2150" y="415"/>
                  </a:lnTo>
                  <a:lnTo>
                    <a:pt x="2150" y="415"/>
                  </a:lnTo>
                  <a:lnTo>
                    <a:pt x="2151" y="411"/>
                  </a:lnTo>
                  <a:lnTo>
                    <a:pt x="2151" y="410"/>
                  </a:lnTo>
                  <a:lnTo>
                    <a:pt x="2151" y="413"/>
                  </a:lnTo>
                  <a:lnTo>
                    <a:pt x="2151" y="411"/>
                  </a:lnTo>
                  <a:lnTo>
                    <a:pt x="2151" y="411"/>
                  </a:lnTo>
                  <a:lnTo>
                    <a:pt x="2152" y="411"/>
                  </a:lnTo>
                  <a:lnTo>
                    <a:pt x="2152" y="419"/>
                  </a:lnTo>
                  <a:lnTo>
                    <a:pt x="2152" y="418"/>
                  </a:lnTo>
                  <a:lnTo>
                    <a:pt x="2152" y="415"/>
                  </a:lnTo>
                  <a:lnTo>
                    <a:pt x="2153" y="426"/>
                  </a:lnTo>
                  <a:lnTo>
                    <a:pt x="2153" y="423"/>
                  </a:lnTo>
                  <a:lnTo>
                    <a:pt x="2153" y="424"/>
                  </a:lnTo>
                  <a:lnTo>
                    <a:pt x="2153" y="430"/>
                  </a:lnTo>
                  <a:lnTo>
                    <a:pt x="2153" y="429"/>
                  </a:lnTo>
                  <a:lnTo>
                    <a:pt x="2154" y="429"/>
                  </a:lnTo>
                  <a:lnTo>
                    <a:pt x="2154" y="426"/>
                  </a:lnTo>
                  <a:lnTo>
                    <a:pt x="2154" y="432"/>
                  </a:lnTo>
                  <a:lnTo>
                    <a:pt x="2154" y="431"/>
                  </a:lnTo>
                  <a:lnTo>
                    <a:pt x="2154" y="430"/>
                  </a:lnTo>
                  <a:lnTo>
                    <a:pt x="2154" y="428"/>
                  </a:lnTo>
                  <a:lnTo>
                    <a:pt x="2155" y="434"/>
                  </a:lnTo>
                  <a:lnTo>
                    <a:pt x="2155" y="431"/>
                  </a:lnTo>
                  <a:lnTo>
                    <a:pt x="2155" y="431"/>
                  </a:lnTo>
                  <a:lnTo>
                    <a:pt x="2155" y="436"/>
                  </a:lnTo>
                  <a:lnTo>
                    <a:pt x="2155" y="432"/>
                  </a:lnTo>
                  <a:lnTo>
                    <a:pt x="2155" y="435"/>
                  </a:lnTo>
                  <a:lnTo>
                    <a:pt x="2156" y="431"/>
                  </a:lnTo>
                  <a:lnTo>
                    <a:pt x="2156" y="433"/>
                  </a:lnTo>
                  <a:lnTo>
                    <a:pt x="2156" y="431"/>
                  </a:lnTo>
                  <a:lnTo>
                    <a:pt x="2156" y="433"/>
                  </a:lnTo>
                  <a:lnTo>
                    <a:pt x="2157" y="233"/>
                  </a:lnTo>
                  <a:lnTo>
                    <a:pt x="2157" y="195"/>
                  </a:lnTo>
                  <a:lnTo>
                    <a:pt x="2157" y="171"/>
                  </a:lnTo>
                  <a:lnTo>
                    <a:pt x="2157" y="751"/>
                  </a:lnTo>
                  <a:lnTo>
                    <a:pt x="2157" y="661"/>
                  </a:lnTo>
                  <a:lnTo>
                    <a:pt x="2158" y="612"/>
                  </a:lnTo>
                  <a:lnTo>
                    <a:pt x="2158" y="476"/>
                  </a:lnTo>
                  <a:lnTo>
                    <a:pt x="2159" y="476"/>
                  </a:lnTo>
                  <a:lnTo>
                    <a:pt x="2159" y="478"/>
                  </a:lnTo>
                  <a:lnTo>
                    <a:pt x="2159" y="470"/>
                  </a:lnTo>
                  <a:lnTo>
                    <a:pt x="2159" y="474"/>
                  </a:lnTo>
                  <a:lnTo>
                    <a:pt x="2159" y="475"/>
                  </a:lnTo>
                  <a:lnTo>
                    <a:pt x="2159" y="474"/>
                  </a:lnTo>
                  <a:lnTo>
                    <a:pt x="2160" y="480"/>
                  </a:lnTo>
                  <a:lnTo>
                    <a:pt x="2160" y="480"/>
                  </a:lnTo>
                  <a:lnTo>
                    <a:pt x="2160" y="478"/>
                  </a:lnTo>
                  <a:lnTo>
                    <a:pt x="2160" y="491"/>
                  </a:lnTo>
                  <a:lnTo>
                    <a:pt x="2160" y="488"/>
                  </a:lnTo>
                  <a:lnTo>
                    <a:pt x="2161" y="491"/>
                  </a:lnTo>
                  <a:lnTo>
                    <a:pt x="2161" y="496"/>
                  </a:lnTo>
                  <a:lnTo>
                    <a:pt x="2161" y="483"/>
                  </a:lnTo>
                  <a:lnTo>
                    <a:pt x="2161" y="483"/>
                  </a:lnTo>
                  <a:lnTo>
                    <a:pt x="2162" y="449"/>
                  </a:lnTo>
                  <a:lnTo>
                    <a:pt x="2162" y="444"/>
                  </a:lnTo>
                  <a:lnTo>
                    <a:pt x="2162" y="424"/>
                  </a:lnTo>
                  <a:lnTo>
                    <a:pt x="2162" y="424"/>
                  </a:lnTo>
                  <a:lnTo>
                    <a:pt x="2163" y="423"/>
                  </a:lnTo>
                  <a:lnTo>
                    <a:pt x="2163" y="427"/>
                  </a:lnTo>
                  <a:lnTo>
                    <a:pt x="2163" y="423"/>
                  </a:lnTo>
                  <a:lnTo>
                    <a:pt x="2163" y="424"/>
                  </a:lnTo>
                  <a:lnTo>
                    <a:pt x="2164" y="426"/>
                  </a:lnTo>
                  <a:lnTo>
                    <a:pt x="2164" y="423"/>
                  </a:lnTo>
                  <a:lnTo>
                    <a:pt x="2164" y="426"/>
                  </a:lnTo>
                  <a:lnTo>
                    <a:pt x="2164" y="424"/>
                  </a:lnTo>
                  <a:lnTo>
                    <a:pt x="2164" y="426"/>
                  </a:lnTo>
                  <a:lnTo>
                    <a:pt x="2165" y="413"/>
                  </a:lnTo>
                  <a:lnTo>
                    <a:pt x="2165" y="415"/>
                  </a:lnTo>
                  <a:lnTo>
                    <a:pt x="2165" y="416"/>
                  </a:lnTo>
                  <a:lnTo>
                    <a:pt x="2165" y="418"/>
                  </a:lnTo>
                  <a:lnTo>
                    <a:pt x="2165" y="411"/>
                  </a:lnTo>
                  <a:lnTo>
                    <a:pt x="2165" y="416"/>
                  </a:lnTo>
                  <a:lnTo>
                    <a:pt x="2166" y="417"/>
                  </a:lnTo>
                  <a:lnTo>
                    <a:pt x="2166" y="414"/>
                  </a:lnTo>
                  <a:lnTo>
                    <a:pt x="2166" y="421"/>
                  </a:lnTo>
                  <a:lnTo>
                    <a:pt x="2166" y="420"/>
                  </a:lnTo>
                  <a:lnTo>
                    <a:pt x="2166" y="418"/>
                  </a:lnTo>
                  <a:lnTo>
                    <a:pt x="2167" y="427"/>
                  </a:lnTo>
                  <a:lnTo>
                    <a:pt x="2167" y="424"/>
                  </a:lnTo>
                  <a:lnTo>
                    <a:pt x="2167" y="424"/>
                  </a:lnTo>
                  <a:lnTo>
                    <a:pt x="2167" y="431"/>
                  </a:lnTo>
                  <a:lnTo>
                    <a:pt x="2168" y="431"/>
                  </a:lnTo>
                  <a:lnTo>
                    <a:pt x="2168" y="426"/>
                  </a:lnTo>
                  <a:lnTo>
                    <a:pt x="2168" y="434"/>
                  </a:lnTo>
                  <a:lnTo>
                    <a:pt x="2168" y="431"/>
                  </a:lnTo>
                  <a:lnTo>
                    <a:pt x="2168" y="430"/>
                  </a:lnTo>
                  <a:lnTo>
                    <a:pt x="2168" y="429"/>
                  </a:lnTo>
                  <a:lnTo>
                    <a:pt x="2169" y="435"/>
                  </a:lnTo>
                  <a:lnTo>
                    <a:pt x="2169" y="435"/>
                  </a:lnTo>
                  <a:lnTo>
                    <a:pt x="2169" y="437"/>
                  </a:lnTo>
                  <a:lnTo>
                    <a:pt x="2169" y="431"/>
                  </a:lnTo>
                  <a:lnTo>
                    <a:pt x="2169" y="437"/>
                  </a:lnTo>
                  <a:lnTo>
                    <a:pt x="2169" y="436"/>
                  </a:lnTo>
                  <a:lnTo>
                    <a:pt x="2170" y="436"/>
                  </a:lnTo>
                  <a:lnTo>
                    <a:pt x="2170" y="433"/>
                  </a:lnTo>
                  <a:lnTo>
                    <a:pt x="2170" y="438"/>
                  </a:lnTo>
                  <a:lnTo>
                    <a:pt x="2170" y="433"/>
                  </a:lnTo>
                  <a:lnTo>
                    <a:pt x="2170" y="433"/>
                  </a:lnTo>
                  <a:lnTo>
                    <a:pt x="2171" y="437"/>
                  </a:lnTo>
                  <a:lnTo>
                    <a:pt x="2171" y="361"/>
                  </a:lnTo>
                  <a:lnTo>
                    <a:pt x="2171" y="321"/>
                  </a:lnTo>
                  <a:lnTo>
                    <a:pt x="2171" y="176"/>
                  </a:lnTo>
                  <a:lnTo>
                    <a:pt x="2172" y="713"/>
                  </a:lnTo>
                  <a:lnTo>
                    <a:pt x="2172" y="732"/>
                  </a:lnTo>
                  <a:lnTo>
                    <a:pt x="2172" y="484"/>
                  </a:lnTo>
                  <a:lnTo>
                    <a:pt x="2172" y="482"/>
                  </a:lnTo>
                  <a:lnTo>
                    <a:pt x="2173" y="474"/>
                  </a:lnTo>
                  <a:lnTo>
                    <a:pt x="2173" y="481"/>
                  </a:lnTo>
                  <a:lnTo>
                    <a:pt x="2173" y="479"/>
                  </a:lnTo>
                  <a:lnTo>
                    <a:pt x="2173" y="476"/>
                  </a:lnTo>
                  <a:lnTo>
                    <a:pt x="2174" y="484"/>
                  </a:lnTo>
                  <a:lnTo>
                    <a:pt x="2174" y="483"/>
                  </a:lnTo>
                  <a:lnTo>
                    <a:pt x="2174" y="479"/>
                  </a:lnTo>
                  <a:lnTo>
                    <a:pt x="2174" y="491"/>
                  </a:lnTo>
                  <a:lnTo>
                    <a:pt x="2174" y="491"/>
                  </a:lnTo>
                  <a:lnTo>
                    <a:pt x="2175" y="492"/>
                  </a:lnTo>
                  <a:lnTo>
                    <a:pt x="2175" y="507"/>
                  </a:lnTo>
                  <a:lnTo>
                    <a:pt x="2175" y="509"/>
                  </a:lnTo>
                  <a:lnTo>
                    <a:pt x="2176" y="472"/>
                  </a:lnTo>
                  <a:lnTo>
                    <a:pt x="2176" y="465"/>
                  </a:lnTo>
                  <a:lnTo>
                    <a:pt x="2176" y="437"/>
                  </a:lnTo>
                  <a:lnTo>
                    <a:pt x="2176" y="437"/>
                  </a:lnTo>
                  <a:lnTo>
                    <a:pt x="2176" y="434"/>
                  </a:lnTo>
                  <a:lnTo>
                    <a:pt x="2177" y="421"/>
                  </a:lnTo>
                  <a:lnTo>
                    <a:pt x="2177" y="424"/>
                  </a:lnTo>
                  <a:lnTo>
                    <a:pt x="2178" y="424"/>
                  </a:lnTo>
                  <a:lnTo>
                    <a:pt x="2178" y="419"/>
                  </a:lnTo>
                  <a:lnTo>
                    <a:pt x="2178" y="425"/>
                  </a:lnTo>
                  <a:lnTo>
                    <a:pt x="2178" y="420"/>
                  </a:lnTo>
                  <a:lnTo>
                    <a:pt x="2178" y="421"/>
                  </a:lnTo>
                  <a:lnTo>
                    <a:pt x="2178" y="423"/>
                  </a:lnTo>
                  <a:lnTo>
                    <a:pt x="2179" y="417"/>
                  </a:lnTo>
                  <a:lnTo>
                    <a:pt x="2179" y="418"/>
                  </a:lnTo>
                  <a:lnTo>
                    <a:pt x="2179" y="418"/>
                  </a:lnTo>
                  <a:lnTo>
                    <a:pt x="2179" y="418"/>
                  </a:lnTo>
                  <a:lnTo>
                    <a:pt x="2179" y="411"/>
                  </a:lnTo>
                  <a:lnTo>
                    <a:pt x="2179" y="412"/>
                  </a:lnTo>
                  <a:lnTo>
                    <a:pt x="2180" y="413"/>
                  </a:lnTo>
                  <a:lnTo>
                    <a:pt x="2180" y="409"/>
                  </a:lnTo>
                  <a:lnTo>
                    <a:pt x="2180" y="415"/>
                  </a:lnTo>
                  <a:lnTo>
                    <a:pt x="2180" y="411"/>
                  </a:lnTo>
                  <a:lnTo>
                    <a:pt x="2180" y="414"/>
                  </a:lnTo>
                  <a:lnTo>
                    <a:pt x="2181" y="423"/>
                  </a:lnTo>
                  <a:lnTo>
                    <a:pt x="2181" y="419"/>
                  </a:lnTo>
                  <a:lnTo>
                    <a:pt x="2181" y="422"/>
                  </a:lnTo>
                  <a:lnTo>
                    <a:pt x="2181" y="420"/>
                  </a:lnTo>
                  <a:lnTo>
                    <a:pt x="2181" y="426"/>
                  </a:lnTo>
                  <a:lnTo>
                    <a:pt x="2181" y="425"/>
                  </a:lnTo>
                  <a:lnTo>
                    <a:pt x="2182" y="423"/>
                  </a:lnTo>
                  <a:lnTo>
                    <a:pt x="2182" y="428"/>
                  </a:lnTo>
                  <a:lnTo>
                    <a:pt x="2182" y="427"/>
                  </a:lnTo>
                  <a:lnTo>
                    <a:pt x="2182" y="426"/>
                  </a:lnTo>
                  <a:lnTo>
                    <a:pt x="2182" y="425"/>
                  </a:lnTo>
                  <a:lnTo>
                    <a:pt x="2183" y="431"/>
                  </a:lnTo>
                  <a:lnTo>
                    <a:pt x="2183" y="432"/>
                  </a:lnTo>
                  <a:lnTo>
                    <a:pt x="2183" y="428"/>
                  </a:lnTo>
                  <a:lnTo>
                    <a:pt x="2183" y="433"/>
                  </a:lnTo>
                  <a:lnTo>
                    <a:pt x="2183" y="429"/>
                  </a:lnTo>
                  <a:lnTo>
                    <a:pt x="2184" y="431"/>
                  </a:lnTo>
                  <a:lnTo>
                    <a:pt x="2184" y="433"/>
                  </a:lnTo>
                  <a:lnTo>
                    <a:pt x="2184" y="429"/>
                  </a:lnTo>
                  <a:lnTo>
                    <a:pt x="2184" y="431"/>
                  </a:lnTo>
                  <a:lnTo>
                    <a:pt x="2185" y="431"/>
                  </a:lnTo>
                  <a:lnTo>
                    <a:pt x="2185" y="434"/>
                  </a:lnTo>
                  <a:lnTo>
                    <a:pt x="2185" y="429"/>
                  </a:lnTo>
                  <a:lnTo>
                    <a:pt x="2185" y="432"/>
                  </a:lnTo>
                  <a:lnTo>
                    <a:pt x="2185" y="433"/>
                  </a:lnTo>
                  <a:lnTo>
                    <a:pt x="2186" y="154"/>
                  </a:lnTo>
                  <a:lnTo>
                    <a:pt x="2186" y="301"/>
                  </a:lnTo>
                  <a:lnTo>
                    <a:pt x="2186" y="389"/>
                  </a:lnTo>
                  <a:lnTo>
                    <a:pt x="2186" y="747"/>
                  </a:lnTo>
                  <a:lnTo>
                    <a:pt x="2186" y="523"/>
                  </a:lnTo>
                  <a:lnTo>
                    <a:pt x="2187" y="514"/>
                  </a:lnTo>
                  <a:lnTo>
                    <a:pt x="2187" y="478"/>
                  </a:lnTo>
                  <a:lnTo>
                    <a:pt x="2187" y="479"/>
                  </a:lnTo>
                  <a:lnTo>
                    <a:pt x="2187" y="476"/>
                  </a:lnTo>
                  <a:lnTo>
                    <a:pt x="2187" y="475"/>
                  </a:lnTo>
                  <a:lnTo>
                    <a:pt x="2187" y="479"/>
                  </a:lnTo>
                  <a:lnTo>
                    <a:pt x="2188" y="475"/>
                  </a:lnTo>
                  <a:lnTo>
                    <a:pt x="2188" y="478"/>
                  </a:lnTo>
                  <a:lnTo>
                    <a:pt x="2188" y="476"/>
                  </a:lnTo>
                  <a:lnTo>
                    <a:pt x="2188" y="482"/>
                  </a:lnTo>
                  <a:lnTo>
                    <a:pt x="2189" y="484"/>
                  </a:lnTo>
                  <a:lnTo>
                    <a:pt x="2189" y="497"/>
                  </a:lnTo>
                  <a:lnTo>
                    <a:pt x="2189" y="496"/>
                  </a:lnTo>
                  <a:lnTo>
                    <a:pt x="2189" y="503"/>
                  </a:lnTo>
                  <a:lnTo>
                    <a:pt x="2190" y="484"/>
                  </a:lnTo>
                  <a:lnTo>
                    <a:pt x="2190" y="482"/>
                  </a:lnTo>
                  <a:lnTo>
                    <a:pt x="2191" y="444"/>
                  </a:lnTo>
                  <a:lnTo>
                    <a:pt x="2191" y="444"/>
                  </a:lnTo>
                  <a:lnTo>
                    <a:pt x="2191" y="427"/>
                  </a:lnTo>
                  <a:lnTo>
                    <a:pt x="2192" y="425"/>
                  </a:lnTo>
                  <a:lnTo>
                    <a:pt x="2192" y="427"/>
                  </a:lnTo>
                  <a:lnTo>
                    <a:pt x="2192" y="420"/>
                  </a:lnTo>
                  <a:lnTo>
                    <a:pt x="2192" y="423"/>
                  </a:lnTo>
                  <a:lnTo>
                    <a:pt x="2192" y="421"/>
                  </a:lnTo>
                  <a:lnTo>
                    <a:pt x="2192" y="425"/>
                  </a:lnTo>
                  <a:lnTo>
                    <a:pt x="2193" y="420"/>
                  </a:lnTo>
                  <a:lnTo>
                    <a:pt x="2193" y="421"/>
                  </a:lnTo>
                  <a:lnTo>
                    <a:pt x="2193" y="423"/>
                  </a:lnTo>
                  <a:lnTo>
                    <a:pt x="2193" y="414"/>
                  </a:lnTo>
                  <a:lnTo>
                    <a:pt x="2193" y="414"/>
                  </a:lnTo>
                  <a:lnTo>
                    <a:pt x="2193" y="412"/>
                  </a:lnTo>
                  <a:lnTo>
                    <a:pt x="2194" y="415"/>
                  </a:lnTo>
                  <a:lnTo>
                    <a:pt x="2194" y="410"/>
                  </a:lnTo>
                  <a:lnTo>
                    <a:pt x="2194" y="410"/>
                  </a:lnTo>
                  <a:lnTo>
                    <a:pt x="2194" y="412"/>
                  </a:lnTo>
                  <a:lnTo>
                    <a:pt x="2195" y="422"/>
                  </a:lnTo>
                  <a:lnTo>
                    <a:pt x="2195" y="419"/>
                  </a:lnTo>
                  <a:lnTo>
                    <a:pt x="2195" y="418"/>
                  </a:lnTo>
                  <a:lnTo>
                    <a:pt x="2195" y="427"/>
                  </a:lnTo>
                  <a:lnTo>
                    <a:pt x="2195" y="424"/>
                  </a:lnTo>
                  <a:lnTo>
                    <a:pt x="2196" y="424"/>
                  </a:lnTo>
                  <a:lnTo>
                    <a:pt x="2196" y="423"/>
                  </a:lnTo>
                  <a:lnTo>
                    <a:pt x="2196" y="430"/>
                  </a:lnTo>
                  <a:lnTo>
                    <a:pt x="2196" y="429"/>
                  </a:lnTo>
                  <a:lnTo>
                    <a:pt x="2196" y="432"/>
                  </a:lnTo>
                  <a:lnTo>
                    <a:pt x="2196" y="427"/>
                  </a:lnTo>
                  <a:lnTo>
                    <a:pt x="2197" y="434"/>
                  </a:lnTo>
                  <a:lnTo>
                    <a:pt x="2197" y="432"/>
                  </a:lnTo>
                  <a:lnTo>
                    <a:pt x="2198" y="431"/>
                  </a:lnTo>
                  <a:lnTo>
                    <a:pt x="2198" y="435"/>
                  </a:lnTo>
                  <a:lnTo>
                    <a:pt x="2198" y="432"/>
                  </a:lnTo>
                  <a:lnTo>
                    <a:pt x="2198" y="433"/>
                  </a:lnTo>
                  <a:lnTo>
                    <a:pt x="2198" y="437"/>
                  </a:lnTo>
                  <a:lnTo>
                    <a:pt x="2198" y="435"/>
                  </a:lnTo>
                  <a:lnTo>
                    <a:pt x="2198" y="437"/>
                  </a:lnTo>
                  <a:lnTo>
                    <a:pt x="2199" y="434"/>
                  </a:lnTo>
                  <a:lnTo>
                    <a:pt x="2199" y="439"/>
                  </a:lnTo>
                  <a:lnTo>
                    <a:pt x="2199" y="436"/>
                  </a:lnTo>
                  <a:lnTo>
                    <a:pt x="2199" y="436"/>
                  </a:lnTo>
                  <a:lnTo>
                    <a:pt x="2199" y="439"/>
                  </a:lnTo>
                  <a:lnTo>
                    <a:pt x="2200" y="426"/>
                  </a:lnTo>
                  <a:lnTo>
                    <a:pt x="2200" y="410"/>
                  </a:lnTo>
                  <a:lnTo>
                    <a:pt x="2200" y="169"/>
                  </a:lnTo>
                  <a:lnTo>
                    <a:pt x="2200" y="562"/>
                  </a:lnTo>
                  <a:lnTo>
                    <a:pt x="2201" y="642"/>
                  </a:lnTo>
                  <a:lnTo>
                    <a:pt x="2201" y="759"/>
                  </a:lnTo>
                  <a:lnTo>
                    <a:pt x="2201" y="507"/>
                  </a:lnTo>
                  <a:lnTo>
                    <a:pt x="2201" y="497"/>
                  </a:lnTo>
                  <a:lnTo>
                    <a:pt x="2202" y="478"/>
                  </a:lnTo>
                  <a:lnTo>
                    <a:pt x="2202" y="479"/>
                  </a:lnTo>
                  <a:lnTo>
                    <a:pt x="2202" y="481"/>
                  </a:lnTo>
                  <a:lnTo>
                    <a:pt x="2202" y="482"/>
                  </a:lnTo>
                  <a:lnTo>
                    <a:pt x="2202" y="476"/>
                  </a:lnTo>
                  <a:lnTo>
                    <a:pt x="2202" y="480"/>
                  </a:lnTo>
                  <a:lnTo>
                    <a:pt x="2202" y="480"/>
                  </a:lnTo>
                  <a:lnTo>
                    <a:pt x="2203" y="478"/>
                  </a:lnTo>
                  <a:lnTo>
                    <a:pt x="2203" y="485"/>
                  </a:lnTo>
                  <a:lnTo>
                    <a:pt x="2203" y="482"/>
                  </a:lnTo>
                  <a:lnTo>
                    <a:pt x="2204" y="484"/>
                  </a:lnTo>
                  <a:lnTo>
                    <a:pt x="2204" y="496"/>
                  </a:lnTo>
                  <a:lnTo>
                    <a:pt x="2204" y="497"/>
                  </a:lnTo>
                  <a:lnTo>
                    <a:pt x="2205" y="483"/>
                  </a:lnTo>
                  <a:lnTo>
                    <a:pt x="2205" y="481"/>
                  </a:lnTo>
                  <a:lnTo>
                    <a:pt x="2205" y="444"/>
                  </a:lnTo>
                  <a:lnTo>
                    <a:pt x="2206" y="444"/>
                  </a:lnTo>
                  <a:lnTo>
                    <a:pt x="2206" y="427"/>
                  </a:lnTo>
                  <a:lnTo>
                    <a:pt x="2206" y="428"/>
                  </a:lnTo>
                  <a:lnTo>
                    <a:pt x="2206" y="430"/>
                  </a:lnTo>
                  <a:lnTo>
                    <a:pt x="2207" y="424"/>
                  </a:lnTo>
                  <a:lnTo>
                    <a:pt x="2207" y="431"/>
                  </a:lnTo>
                  <a:lnTo>
                    <a:pt x="2207" y="430"/>
                  </a:lnTo>
                  <a:lnTo>
                    <a:pt x="2207" y="427"/>
                  </a:lnTo>
                  <a:lnTo>
                    <a:pt x="2207" y="431"/>
                  </a:lnTo>
                  <a:lnTo>
                    <a:pt x="2207" y="424"/>
                  </a:lnTo>
                  <a:lnTo>
                    <a:pt x="2207" y="426"/>
                  </a:lnTo>
                  <a:lnTo>
                    <a:pt x="2208" y="428"/>
                  </a:lnTo>
                  <a:lnTo>
                    <a:pt x="2208" y="419"/>
                  </a:lnTo>
                  <a:lnTo>
                    <a:pt x="2208" y="421"/>
                  </a:lnTo>
                  <a:lnTo>
                    <a:pt x="2208" y="421"/>
                  </a:lnTo>
                  <a:lnTo>
                    <a:pt x="2208" y="415"/>
                  </a:lnTo>
                  <a:lnTo>
                    <a:pt x="2209" y="418"/>
                  </a:lnTo>
                  <a:lnTo>
                    <a:pt x="2209" y="417"/>
                  </a:lnTo>
                  <a:lnTo>
                    <a:pt x="2210" y="424"/>
                  </a:lnTo>
                  <a:lnTo>
                    <a:pt x="2210" y="423"/>
                  </a:lnTo>
                  <a:lnTo>
                    <a:pt x="2210" y="423"/>
                  </a:lnTo>
                  <a:lnTo>
                    <a:pt x="2210" y="430"/>
                  </a:lnTo>
                  <a:lnTo>
                    <a:pt x="2211" y="429"/>
                  </a:lnTo>
                  <a:lnTo>
                    <a:pt x="2211" y="426"/>
                  </a:lnTo>
                  <a:lnTo>
                    <a:pt x="2211" y="435"/>
                  </a:lnTo>
                  <a:lnTo>
                    <a:pt x="2211" y="432"/>
                  </a:lnTo>
                  <a:lnTo>
                    <a:pt x="2211" y="431"/>
                  </a:lnTo>
                  <a:lnTo>
                    <a:pt x="2211" y="430"/>
                  </a:lnTo>
                  <a:lnTo>
                    <a:pt x="2212" y="437"/>
                  </a:lnTo>
                  <a:lnTo>
                    <a:pt x="2212" y="434"/>
                  </a:lnTo>
                  <a:lnTo>
                    <a:pt x="2212" y="437"/>
                  </a:lnTo>
                  <a:lnTo>
                    <a:pt x="2212" y="434"/>
                  </a:lnTo>
                  <a:lnTo>
                    <a:pt x="2212" y="439"/>
                  </a:lnTo>
                  <a:lnTo>
                    <a:pt x="2213" y="437"/>
                  </a:lnTo>
                  <a:lnTo>
                    <a:pt x="2213" y="434"/>
                  </a:lnTo>
                  <a:lnTo>
                    <a:pt x="2213" y="439"/>
                  </a:lnTo>
                  <a:lnTo>
                    <a:pt x="2213" y="436"/>
                  </a:lnTo>
                  <a:lnTo>
                    <a:pt x="2213" y="437"/>
                  </a:lnTo>
                  <a:lnTo>
                    <a:pt x="2213" y="441"/>
                  </a:lnTo>
                  <a:lnTo>
                    <a:pt x="2214" y="440"/>
                  </a:lnTo>
                  <a:lnTo>
                    <a:pt x="2214" y="438"/>
                  </a:lnTo>
                  <a:lnTo>
                    <a:pt x="2214" y="437"/>
                  </a:lnTo>
                  <a:lnTo>
                    <a:pt x="2214" y="444"/>
                  </a:lnTo>
                  <a:lnTo>
                    <a:pt x="2214" y="440"/>
                  </a:lnTo>
                  <a:lnTo>
                    <a:pt x="2215" y="438"/>
                  </a:lnTo>
                  <a:lnTo>
                    <a:pt x="2215" y="182"/>
                  </a:lnTo>
                  <a:lnTo>
                    <a:pt x="2215" y="321"/>
                  </a:lnTo>
                  <a:lnTo>
                    <a:pt x="2215" y="400"/>
                  </a:lnTo>
                  <a:lnTo>
                    <a:pt x="2215" y="731"/>
                  </a:lnTo>
                  <a:lnTo>
                    <a:pt x="2216" y="523"/>
                  </a:lnTo>
                  <a:lnTo>
                    <a:pt x="2216" y="513"/>
                  </a:lnTo>
                  <a:lnTo>
                    <a:pt x="2217" y="478"/>
                  </a:lnTo>
                  <a:lnTo>
                    <a:pt x="2217" y="478"/>
                  </a:lnTo>
                  <a:lnTo>
                    <a:pt x="2217" y="484"/>
                  </a:lnTo>
                  <a:lnTo>
                    <a:pt x="2217" y="481"/>
                  </a:lnTo>
                  <a:lnTo>
                    <a:pt x="2218" y="482"/>
                  </a:lnTo>
                  <a:lnTo>
                    <a:pt x="2218" y="481"/>
                  </a:lnTo>
                  <a:lnTo>
                    <a:pt x="2218" y="489"/>
                  </a:lnTo>
                  <a:lnTo>
                    <a:pt x="2218" y="488"/>
                  </a:lnTo>
                  <a:lnTo>
                    <a:pt x="2218" y="485"/>
                  </a:lnTo>
                  <a:lnTo>
                    <a:pt x="2219" y="501"/>
                  </a:lnTo>
                  <a:lnTo>
                    <a:pt x="2219" y="499"/>
                  </a:lnTo>
                  <a:lnTo>
                    <a:pt x="2219" y="497"/>
                  </a:lnTo>
                  <a:lnTo>
                    <a:pt x="2219" y="504"/>
                  </a:lnTo>
                  <a:lnTo>
                    <a:pt x="2219" y="488"/>
                  </a:lnTo>
                  <a:lnTo>
                    <a:pt x="2219" y="487"/>
                  </a:lnTo>
                  <a:lnTo>
                    <a:pt x="2220" y="447"/>
                  </a:lnTo>
                  <a:lnTo>
                    <a:pt x="2220" y="446"/>
                  </a:lnTo>
                  <a:lnTo>
                    <a:pt x="2221" y="424"/>
                  </a:lnTo>
                  <a:lnTo>
                    <a:pt x="2221" y="426"/>
                  </a:lnTo>
                  <a:lnTo>
                    <a:pt x="2221" y="427"/>
                  </a:lnTo>
                  <a:lnTo>
                    <a:pt x="2221" y="428"/>
                  </a:lnTo>
                  <a:lnTo>
                    <a:pt x="2221" y="422"/>
                  </a:lnTo>
                  <a:lnTo>
                    <a:pt x="2221" y="425"/>
                  </a:lnTo>
                  <a:lnTo>
                    <a:pt x="2222" y="428"/>
                  </a:lnTo>
                  <a:lnTo>
                    <a:pt x="2222" y="423"/>
                  </a:lnTo>
                  <a:lnTo>
                    <a:pt x="2222" y="425"/>
                  </a:lnTo>
                  <a:lnTo>
                    <a:pt x="2223" y="424"/>
                  </a:lnTo>
                  <a:lnTo>
                    <a:pt x="2223" y="425"/>
                  </a:lnTo>
                  <a:lnTo>
                    <a:pt x="2223" y="418"/>
                  </a:lnTo>
                  <a:lnTo>
                    <a:pt x="2223" y="418"/>
                  </a:lnTo>
                  <a:lnTo>
                    <a:pt x="2223" y="418"/>
                  </a:lnTo>
                  <a:lnTo>
                    <a:pt x="2223" y="418"/>
                  </a:lnTo>
                  <a:lnTo>
                    <a:pt x="2223" y="412"/>
                  </a:lnTo>
                  <a:lnTo>
                    <a:pt x="2224" y="416"/>
                  </a:lnTo>
                  <a:lnTo>
                    <a:pt x="2224" y="417"/>
                  </a:lnTo>
                  <a:lnTo>
                    <a:pt x="2224" y="412"/>
                  </a:lnTo>
                  <a:lnTo>
                    <a:pt x="2224" y="422"/>
                  </a:lnTo>
                  <a:lnTo>
                    <a:pt x="2224" y="418"/>
                  </a:lnTo>
                  <a:lnTo>
                    <a:pt x="2225" y="418"/>
                  </a:lnTo>
                  <a:lnTo>
                    <a:pt x="2225" y="425"/>
                  </a:lnTo>
                  <a:lnTo>
                    <a:pt x="2225" y="424"/>
                  </a:lnTo>
                  <a:lnTo>
                    <a:pt x="2225" y="426"/>
                  </a:lnTo>
                  <a:lnTo>
                    <a:pt x="2226" y="431"/>
                  </a:lnTo>
                  <a:lnTo>
                    <a:pt x="2226" y="424"/>
                  </a:lnTo>
                  <a:lnTo>
                    <a:pt x="2226" y="429"/>
                  </a:lnTo>
                  <a:lnTo>
                    <a:pt x="2226" y="430"/>
                  </a:lnTo>
                  <a:lnTo>
                    <a:pt x="2226" y="427"/>
                  </a:lnTo>
                  <a:lnTo>
                    <a:pt x="2226" y="433"/>
                  </a:lnTo>
                  <a:lnTo>
                    <a:pt x="2226" y="431"/>
                  </a:lnTo>
                  <a:lnTo>
                    <a:pt x="2227" y="429"/>
                  </a:lnTo>
                  <a:lnTo>
                    <a:pt x="2227" y="436"/>
                  </a:lnTo>
                  <a:lnTo>
                    <a:pt x="2227" y="428"/>
                  </a:lnTo>
                  <a:lnTo>
                    <a:pt x="2227" y="432"/>
                  </a:lnTo>
                  <a:lnTo>
                    <a:pt x="2227" y="433"/>
                  </a:lnTo>
                  <a:lnTo>
                    <a:pt x="2227" y="431"/>
                  </a:lnTo>
                  <a:lnTo>
                    <a:pt x="2227" y="436"/>
                  </a:lnTo>
                  <a:lnTo>
                    <a:pt x="2228" y="435"/>
                  </a:lnTo>
                  <a:lnTo>
                    <a:pt x="2228" y="435"/>
                  </a:lnTo>
                  <a:lnTo>
                    <a:pt x="2228" y="437"/>
                  </a:lnTo>
                  <a:lnTo>
                    <a:pt x="2228" y="430"/>
                  </a:lnTo>
                  <a:lnTo>
                    <a:pt x="2229" y="434"/>
                  </a:lnTo>
                  <a:lnTo>
                    <a:pt x="2229" y="437"/>
                  </a:lnTo>
                  <a:lnTo>
                    <a:pt x="2229" y="397"/>
                  </a:lnTo>
                  <a:lnTo>
                    <a:pt x="2230" y="367"/>
                  </a:lnTo>
                  <a:lnTo>
                    <a:pt x="2230" y="170"/>
                  </a:lnTo>
                  <a:lnTo>
                    <a:pt x="2230" y="635"/>
                  </a:lnTo>
                  <a:lnTo>
                    <a:pt x="2230" y="694"/>
                  </a:lnTo>
                  <a:lnTo>
                    <a:pt x="2230" y="747"/>
                  </a:lnTo>
                  <a:lnTo>
                    <a:pt x="2231" y="492"/>
                  </a:lnTo>
                  <a:lnTo>
                    <a:pt x="2231" y="489"/>
                  </a:lnTo>
                  <a:lnTo>
                    <a:pt x="2231" y="474"/>
                  </a:lnTo>
                  <a:lnTo>
                    <a:pt x="2231" y="475"/>
                  </a:lnTo>
                  <a:lnTo>
                    <a:pt x="2232" y="476"/>
                  </a:lnTo>
                  <a:lnTo>
                    <a:pt x="2232" y="474"/>
                  </a:lnTo>
                  <a:lnTo>
                    <a:pt x="2232" y="478"/>
                  </a:lnTo>
                  <a:lnTo>
                    <a:pt x="2232" y="478"/>
                  </a:lnTo>
                  <a:lnTo>
                    <a:pt x="2232" y="476"/>
                  </a:lnTo>
                  <a:lnTo>
                    <a:pt x="2232" y="474"/>
                  </a:lnTo>
                  <a:lnTo>
                    <a:pt x="2233" y="481"/>
                  </a:lnTo>
                  <a:lnTo>
                    <a:pt x="2233" y="481"/>
                  </a:lnTo>
                  <a:lnTo>
                    <a:pt x="2233" y="480"/>
                  </a:lnTo>
                  <a:lnTo>
                    <a:pt x="2233" y="494"/>
                  </a:lnTo>
                  <a:lnTo>
                    <a:pt x="2234" y="497"/>
                  </a:lnTo>
                  <a:lnTo>
                    <a:pt x="2234" y="474"/>
                  </a:lnTo>
                  <a:lnTo>
                    <a:pt x="2234" y="470"/>
                  </a:lnTo>
                  <a:lnTo>
                    <a:pt x="2235" y="442"/>
                  </a:lnTo>
                  <a:lnTo>
                    <a:pt x="2235" y="442"/>
                  </a:lnTo>
                  <a:lnTo>
                    <a:pt x="2235" y="441"/>
                  </a:lnTo>
                  <a:lnTo>
                    <a:pt x="2235" y="442"/>
                  </a:lnTo>
                  <a:lnTo>
                    <a:pt x="2236" y="423"/>
                  </a:lnTo>
                  <a:lnTo>
                    <a:pt x="2236" y="424"/>
                  </a:lnTo>
                  <a:lnTo>
                    <a:pt x="2236" y="422"/>
                  </a:lnTo>
                  <a:lnTo>
                    <a:pt x="2236" y="426"/>
                  </a:lnTo>
                  <a:lnTo>
                    <a:pt x="2236" y="422"/>
                  </a:lnTo>
                  <a:lnTo>
                    <a:pt x="2236" y="422"/>
                  </a:lnTo>
                  <a:lnTo>
                    <a:pt x="2237" y="424"/>
                  </a:lnTo>
                  <a:lnTo>
                    <a:pt x="2237" y="420"/>
                  </a:lnTo>
                  <a:lnTo>
                    <a:pt x="2237" y="421"/>
                  </a:lnTo>
                  <a:lnTo>
                    <a:pt x="2237" y="424"/>
                  </a:lnTo>
                  <a:lnTo>
                    <a:pt x="2237" y="424"/>
                  </a:lnTo>
                  <a:lnTo>
                    <a:pt x="2238" y="415"/>
                  </a:lnTo>
                  <a:lnTo>
                    <a:pt x="2238" y="418"/>
                  </a:lnTo>
                  <a:lnTo>
                    <a:pt x="2238" y="414"/>
                  </a:lnTo>
                  <a:lnTo>
                    <a:pt x="2238" y="412"/>
                  </a:lnTo>
                  <a:lnTo>
                    <a:pt x="2238" y="418"/>
                  </a:lnTo>
                  <a:lnTo>
                    <a:pt x="2238" y="417"/>
                  </a:lnTo>
                  <a:lnTo>
                    <a:pt x="2239" y="415"/>
                  </a:lnTo>
                  <a:lnTo>
                    <a:pt x="2239" y="422"/>
                  </a:lnTo>
                  <a:lnTo>
                    <a:pt x="2239" y="421"/>
                  </a:lnTo>
                  <a:lnTo>
                    <a:pt x="2239" y="424"/>
                  </a:lnTo>
                  <a:lnTo>
                    <a:pt x="2239" y="422"/>
                  </a:lnTo>
                  <a:lnTo>
                    <a:pt x="2240" y="430"/>
                  </a:lnTo>
                  <a:lnTo>
                    <a:pt x="2240" y="430"/>
                  </a:lnTo>
                  <a:lnTo>
                    <a:pt x="2240" y="427"/>
                  </a:lnTo>
                  <a:lnTo>
                    <a:pt x="2240" y="426"/>
                  </a:lnTo>
                  <a:lnTo>
                    <a:pt x="2240" y="436"/>
                  </a:lnTo>
                  <a:lnTo>
                    <a:pt x="2240" y="432"/>
                  </a:lnTo>
                  <a:lnTo>
                    <a:pt x="2240" y="431"/>
                  </a:lnTo>
                  <a:lnTo>
                    <a:pt x="2241" y="437"/>
                  </a:lnTo>
                  <a:lnTo>
                    <a:pt x="2241" y="436"/>
                  </a:lnTo>
                  <a:lnTo>
                    <a:pt x="2241" y="437"/>
                  </a:lnTo>
                  <a:lnTo>
                    <a:pt x="2241" y="433"/>
                  </a:lnTo>
                  <a:lnTo>
                    <a:pt x="2242" y="441"/>
                  </a:lnTo>
                  <a:lnTo>
                    <a:pt x="2242" y="438"/>
                  </a:lnTo>
                  <a:lnTo>
                    <a:pt x="2242" y="437"/>
                  </a:lnTo>
                  <a:lnTo>
                    <a:pt x="2242" y="442"/>
                  </a:lnTo>
                  <a:lnTo>
                    <a:pt x="2243" y="439"/>
                  </a:lnTo>
                  <a:lnTo>
                    <a:pt x="2243" y="441"/>
                  </a:lnTo>
                  <a:lnTo>
                    <a:pt x="2243" y="444"/>
                  </a:lnTo>
                  <a:lnTo>
                    <a:pt x="2243" y="437"/>
                  </a:lnTo>
                  <a:lnTo>
                    <a:pt x="2243" y="441"/>
                  </a:lnTo>
                  <a:lnTo>
                    <a:pt x="2244" y="442"/>
                  </a:lnTo>
                  <a:lnTo>
                    <a:pt x="2244" y="438"/>
                  </a:lnTo>
                  <a:lnTo>
                    <a:pt x="2244" y="444"/>
                  </a:lnTo>
                  <a:lnTo>
                    <a:pt x="2244" y="438"/>
                  </a:lnTo>
                  <a:lnTo>
                    <a:pt x="2244" y="424"/>
                  </a:lnTo>
                  <a:lnTo>
                    <a:pt x="2245" y="183"/>
                  </a:lnTo>
                  <a:lnTo>
                    <a:pt x="2245" y="522"/>
                  </a:lnTo>
                  <a:lnTo>
                    <a:pt x="2245" y="608"/>
                  </a:lnTo>
                  <a:lnTo>
                    <a:pt x="2245" y="759"/>
                  </a:lnTo>
                  <a:lnTo>
                    <a:pt x="2245" y="513"/>
                  </a:lnTo>
                  <a:lnTo>
                    <a:pt x="2245" y="504"/>
                  </a:lnTo>
                  <a:lnTo>
                    <a:pt x="2246" y="478"/>
                  </a:lnTo>
                  <a:lnTo>
                    <a:pt x="2246" y="478"/>
                  </a:lnTo>
                  <a:lnTo>
                    <a:pt x="2247" y="484"/>
                  </a:lnTo>
                  <a:lnTo>
                    <a:pt x="2247" y="482"/>
                  </a:lnTo>
                  <a:lnTo>
                    <a:pt x="2247" y="485"/>
                  </a:lnTo>
                  <a:lnTo>
                    <a:pt x="2247" y="481"/>
                  </a:lnTo>
                  <a:lnTo>
                    <a:pt x="2247" y="489"/>
                  </a:lnTo>
                  <a:lnTo>
                    <a:pt x="2247" y="489"/>
                  </a:lnTo>
                  <a:lnTo>
                    <a:pt x="2248" y="487"/>
                  </a:lnTo>
                  <a:lnTo>
                    <a:pt x="2248" y="497"/>
                  </a:lnTo>
                  <a:lnTo>
                    <a:pt x="2248" y="495"/>
                  </a:lnTo>
                  <a:lnTo>
                    <a:pt x="2249" y="497"/>
                  </a:lnTo>
                  <a:lnTo>
                    <a:pt x="2249" y="500"/>
                  </a:lnTo>
                  <a:lnTo>
                    <a:pt x="2249" y="476"/>
                  </a:lnTo>
                  <a:lnTo>
                    <a:pt x="2249" y="476"/>
                  </a:lnTo>
                  <a:lnTo>
                    <a:pt x="2250" y="442"/>
                  </a:lnTo>
                  <a:lnTo>
                    <a:pt x="2250" y="437"/>
                  </a:lnTo>
                  <a:lnTo>
                    <a:pt x="2250" y="425"/>
                  </a:lnTo>
                  <a:lnTo>
                    <a:pt x="2251" y="427"/>
                  </a:lnTo>
                  <a:lnTo>
                    <a:pt x="2251" y="425"/>
                  </a:lnTo>
                  <a:lnTo>
                    <a:pt x="2251" y="430"/>
                  </a:lnTo>
                  <a:lnTo>
                    <a:pt x="2251" y="430"/>
                  </a:lnTo>
                  <a:lnTo>
                    <a:pt x="2251" y="430"/>
                  </a:lnTo>
                  <a:lnTo>
                    <a:pt x="2252" y="424"/>
                  </a:lnTo>
                  <a:lnTo>
                    <a:pt x="2252" y="421"/>
                  </a:lnTo>
                  <a:lnTo>
                    <a:pt x="2252" y="425"/>
                  </a:lnTo>
                  <a:lnTo>
                    <a:pt x="2252" y="416"/>
                  </a:lnTo>
                  <a:lnTo>
                    <a:pt x="2252" y="416"/>
                  </a:lnTo>
                  <a:lnTo>
                    <a:pt x="2253" y="418"/>
                  </a:lnTo>
                  <a:lnTo>
                    <a:pt x="2253" y="415"/>
                  </a:lnTo>
                  <a:lnTo>
                    <a:pt x="2253" y="420"/>
                  </a:lnTo>
                  <a:lnTo>
                    <a:pt x="2253" y="420"/>
                  </a:lnTo>
                  <a:lnTo>
                    <a:pt x="2253" y="421"/>
                  </a:lnTo>
                  <a:lnTo>
                    <a:pt x="2253" y="419"/>
                  </a:lnTo>
                  <a:lnTo>
                    <a:pt x="2254" y="428"/>
                  </a:lnTo>
                  <a:lnTo>
                    <a:pt x="2254" y="424"/>
                  </a:lnTo>
                  <a:lnTo>
                    <a:pt x="2254" y="424"/>
                  </a:lnTo>
                  <a:lnTo>
                    <a:pt x="2254" y="422"/>
                  </a:lnTo>
                  <a:lnTo>
                    <a:pt x="2254" y="431"/>
                  </a:lnTo>
                  <a:lnTo>
                    <a:pt x="2254" y="430"/>
                  </a:lnTo>
                  <a:lnTo>
                    <a:pt x="2255" y="432"/>
                  </a:lnTo>
                  <a:lnTo>
                    <a:pt x="2255" y="427"/>
                  </a:lnTo>
                  <a:lnTo>
                    <a:pt x="2255" y="434"/>
                  </a:lnTo>
                  <a:lnTo>
                    <a:pt x="2255" y="434"/>
                  </a:lnTo>
                  <a:lnTo>
                    <a:pt x="2256" y="430"/>
                  </a:lnTo>
                  <a:lnTo>
                    <a:pt x="2256" y="437"/>
                  </a:lnTo>
                  <a:lnTo>
                    <a:pt x="2256" y="433"/>
                  </a:lnTo>
                  <a:lnTo>
                    <a:pt x="2256" y="431"/>
                  </a:lnTo>
                  <a:lnTo>
                    <a:pt x="2257" y="437"/>
                  </a:lnTo>
                  <a:lnTo>
                    <a:pt x="2257" y="436"/>
                  </a:lnTo>
                  <a:lnTo>
                    <a:pt x="2257" y="437"/>
                  </a:lnTo>
                  <a:lnTo>
                    <a:pt x="2257" y="433"/>
                  </a:lnTo>
                  <a:lnTo>
                    <a:pt x="2257" y="437"/>
                  </a:lnTo>
                  <a:lnTo>
                    <a:pt x="2257" y="436"/>
                  </a:lnTo>
                  <a:lnTo>
                    <a:pt x="2258" y="433"/>
                  </a:lnTo>
                  <a:lnTo>
                    <a:pt x="2258" y="437"/>
                  </a:lnTo>
                  <a:lnTo>
                    <a:pt x="2258" y="310"/>
                  </a:lnTo>
                  <a:lnTo>
                    <a:pt x="2258" y="262"/>
                  </a:lnTo>
                  <a:lnTo>
                    <a:pt x="2258" y="183"/>
                  </a:lnTo>
                  <a:lnTo>
                    <a:pt x="2259" y="723"/>
                  </a:lnTo>
                  <a:lnTo>
                    <a:pt x="2259" y="689"/>
                  </a:lnTo>
                  <a:lnTo>
                    <a:pt x="2259" y="636"/>
                  </a:lnTo>
                  <a:lnTo>
                    <a:pt x="2259" y="479"/>
                  </a:lnTo>
                  <a:lnTo>
                    <a:pt x="2260" y="478"/>
                  </a:lnTo>
                  <a:lnTo>
                    <a:pt x="2260" y="480"/>
                  </a:lnTo>
                  <a:lnTo>
                    <a:pt x="2260" y="474"/>
                  </a:lnTo>
                  <a:lnTo>
                    <a:pt x="2260" y="476"/>
                  </a:lnTo>
                  <a:lnTo>
                    <a:pt x="2260" y="482"/>
                  </a:lnTo>
                  <a:lnTo>
                    <a:pt x="2260" y="476"/>
                  </a:lnTo>
                  <a:lnTo>
                    <a:pt x="2261" y="484"/>
                  </a:lnTo>
                  <a:lnTo>
                    <a:pt x="2261" y="484"/>
                  </a:lnTo>
                  <a:lnTo>
                    <a:pt x="2261" y="484"/>
                  </a:lnTo>
                  <a:lnTo>
                    <a:pt x="2261" y="482"/>
                  </a:lnTo>
                  <a:lnTo>
                    <a:pt x="2262" y="496"/>
                  </a:lnTo>
                  <a:lnTo>
                    <a:pt x="2262" y="493"/>
                  </a:lnTo>
                  <a:lnTo>
                    <a:pt x="2262" y="493"/>
                  </a:lnTo>
                  <a:lnTo>
                    <a:pt x="2262" y="504"/>
                  </a:lnTo>
                  <a:lnTo>
                    <a:pt x="2262" y="498"/>
                  </a:lnTo>
                  <a:lnTo>
                    <a:pt x="2262" y="496"/>
                  </a:lnTo>
                  <a:lnTo>
                    <a:pt x="2263" y="442"/>
                  </a:lnTo>
                  <a:lnTo>
                    <a:pt x="2263" y="437"/>
                  </a:lnTo>
                  <a:lnTo>
                    <a:pt x="2264" y="423"/>
                  </a:lnTo>
                  <a:lnTo>
                    <a:pt x="2264" y="422"/>
                  </a:lnTo>
                  <a:lnTo>
                    <a:pt x="2264" y="423"/>
                  </a:lnTo>
                  <a:lnTo>
                    <a:pt x="2264" y="418"/>
                  </a:lnTo>
                  <a:lnTo>
                    <a:pt x="2264" y="420"/>
                  </a:lnTo>
                  <a:lnTo>
                    <a:pt x="2265" y="422"/>
                  </a:lnTo>
                  <a:lnTo>
                    <a:pt x="2265" y="415"/>
                  </a:lnTo>
                  <a:lnTo>
                    <a:pt x="2265" y="417"/>
                  </a:lnTo>
                  <a:lnTo>
                    <a:pt x="2265" y="415"/>
                  </a:lnTo>
                  <a:lnTo>
                    <a:pt x="2266" y="408"/>
                  </a:lnTo>
                  <a:lnTo>
                    <a:pt x="2266" y="408"/>
                  </a:lnTo>
                  <a:lnTo>
                    <a:pt x="2266" y="412"/>
                  </a:lnTo>
                  <a:lnTo>
                    <a:pt x="2266" y="406"/>
                  </a:lnTo>
                  <a:lnTo>
                    <a:pt x="2266" y="411"/>
                  </a:lnTo>
                  <a:lnTo>
                    <a:pt x="2266" y="412"/>
                  </a:lnTo>
                  <a:lnTo>
                    <a:pt x="2267" y="411"/>
                  </a:lnTo>
                  <a:lnTo>
                    <a:pt x="2267" y="420"/>
                  </a:lnTo>
                  <a:lnTo>
                    <a:pt x="2267" y="418"/>
                  </a:lnTo>
                  <a:lnTo>
                    <a:pt x="2267" y="418"/>
                  </a:lnTo>
                  <a:lnTo>
                    <a:pt x="2268" y="424"/>
                  </a:lnTo>
                  <a:lnTo>
                    <a:pt x="2268" y="423"/>
                  </a:lnTo>
                  <a:lnTo>
                    <a:pt x="2268" y="424"/>
                  </a:lnTo>
                  <a:lnTo>
                    <a:pt x="2269" y="424"/>
                  </a:lnTo>
                  <a:lnTo>
                    <a:pt x="2269" y="429"/>
                  </a:lnTo>
                  <a:lnTo>
                    <a:pt x="2269" y="429"/>
                  </a:lnTo>
                  <a:lnTo>
                    <a:pt x="2269" y="427"/>
                  </a:lnTo>
                  <a:lnTo>
                    <a:pt x="2269" y="432"/>
                  </a:lnTo>
                  <a:lnTo>
                    <a:pt x="2269" y="431"/>
                  </a:lnTo>
                  <a:lnTo>
                    <a:pt x="2270" y="429"/>
                  </a:lnTo>
                  <a:lnTo>
                    <a:pt x="2270" y="436"/>
                  </a:lnTo>
                  <a:lnTo>
                    <a:pt x="2270" y="431"/>
                  </a:lnTo>
                  <a:lnTo>
                    <a:pt x="2270" y="435"/>
                  </a:lnTo>
                  <a:lnTo>
                    <a:pt x="2270" y="431"/>
                  </a:lnTo>
                  <a:lnTo>
                    <a:pt x="2270" y="437"/>
                  </a:lnTo>
                  <a:lnTo>
                    <a:pt x="2271" y="437"/>
                  </a:lnTo>
                  <a:lnTo>
                    <a:pt x="2271" y="435"/>
                  </a:lnTo>
                  <a:lnTo>
                    <a:pt x="2271" y="438"/>
                  </a:lnTo>
                  <a:lnTo>
                    <a:pt x="2271" y="431"/>
                  </a:lnTo>
                  <a:lnTo>
                    <a:pt x="2271" y="431"/>
                  </a:lnTo>
                  <a:lnTo>
                    <a:pt x="2272" y="432"/>
                  </a:lnTo>
                  <a:lnTo>
                    <a:pt x="2272" y="437"/>
                  </a:lnTo>
                  <a:lnTo>
                    <a:pt x="2272" y="168"/>
                  </a:lnTo>
                  <a:lnTo>
                    <a:pt x="2272" y="256"/>
                  </a:lnTo>
                  <a:lnTo>
                    <a:pt x="2272" y="341"/>
                  </a:lnTo>
                  <a:lnTo>
                    <a:pt x="2272" y="748"/>
                  </a:lnTo>
                  <a:lnTo>
                    <a:pt x="2273" y="526"/>
                  </a:lnTo>
                  <a:lnTo>
                    <a:pt x="2273" y="512"/>
                  </a:lnTo>
                  <a:lnTo>
                    <a:pt x="2273" y="475"/>
                  </a:lnTo>
                  <a:lnTo>
                    <a:pt x="2274" y="475"/>
                  </a:lnTo>
                  <a:lnTo>
                    <a:pt x="2274" y="473"/>
                  </a:lnTo>
                  <a:lnTo>
                    <a:pt x="2274" y="478"/>
                  </a:lnTo>
                  <a:lnTo>
                    <a:pt x="2274" y="476"/>
                  </a:lnTo>
                  <a:lnTo>
                    <a:pt x="2275" y="476"/>
                  </a:lnTo>
                  <a:lnTo>
                    <a:pt x="2275" y="472"/>
                  </a:lnTo>
                  <a:lnTo>
                    <a:pt x="2275" y="482"/>
                  </a:lnTo>
                  <a:lnTo>
                    <a:pt x="2275" y="479"/>
                  </a:lnTo>
                  <a:lnTo>
                    <a:pt x="2275" y="480"/>
                  </a:lnTo>
                  <a:lnTo>
                    <a:pt x="2276" y="491"/>
                  </a:lnTo>
                  <a:lnTo>
                    <a:pt x="2276" y="491"/>
                  </a:lnTo>
                  <a:lnTo>
                    <a:pt x="2276" y="494"/>
                  </a:lnTo>
                  <a:lnTo>
                    <a:pt x="2276" y="461"/>
                  </a:lnTo>
                  <a:lnTo>
                    <a:pt x="2277" y="457"/>
                  </a:lnTo>
                  <a:lnTo>
                    <a:pt x="2277" y="430"/>
                  </a:lnTo>
                  <a:lnTo>
                    <a:pt x="2277" y="430"/>
                  </a:lnTo>
                  <a:lnTo>
                    <a:pt x="2277" y="431"/>
                  </a:lnTo>
                  <a:lnTo>
                    <a:pt x="2278" y="418"/>
                  </a:lnTo>
                  <a:lnTo>
                    <a:pt x="2278" y="422"/>
                  </a:lnTo>
                  <a:lnTo>
                    <a:pt x="2278" y="418"/>
                  </a:lnTo>
                  <a:lnTo>
                    <a:pt x="2278" y="424"/>
                  </a:lnTo>
                  <a:lnTo>
                    <a:pt x="2278" y="423"/>
                  </a:lnTo>
                  <a:lnTo>
                    <a:pt x="2279" y="420"/>
                  </a:lnTo>
                  <a:lnTo>
                    <a:pt x="2279" y="421"/>
                  </a:lnTo>
                  <a:lnTo>
                    <a:pt x="2279" y="417"/>
                  </a:lnTo>
                  <a:lnTo>
                    <a:pt x="2279" y="417"/>
                  </a:lnTo>
                  <a:lnTo>
                    <a:pt x="2279" y="413"/>
                  </a:lnTo>
                  <a:lnTo>
                    <a:pt x="2279" y="417"/>
                  </a:lnTo>
                  <a:lnTo>
                    <a:pt x="2279" y="411"/>
                  </a:lnTo>
                  <a:lnTo>
                    <a:pt x="2280" y="411"/>
                  </a:lnTo>
                  <a:lnTo>
                    <a:pt x="2280" y="414"/>
                  </a:lnTo>
                  <a:lnTo>
                    <a:pt x="2280" y="411"/>
                  </a:lnTo>
                  <a:lnTo>
                    <a:pt x="2280" y="417"/>
                  </a:lnTo>
                  <a:lnTo>
                    <a:pt x="2281" y="416"/>
                  </a:lnTo>
                  <a:lnTo>
                    <a:pt x="2281" y="415"/>
                  </a:lnTo>
                  <a:lnTo>
                    <a:pt x="2281" y="422"/>
                  </a:lnTo>
                  <a:lnTo>
                    <a:pt x="2281" y="419"/>
                  </a:lnTo>
                  <a:lnTo>
                    <a:pt x="2282" y="418"/>
                  </a:lnTo>
                  <a:lnTo>
                    <a:pt x="2282" y="426"/>
                  </a:lnTo>
                  <a:lnTo>
                    <a:pt x="2282" y="426"/>
                  </a:lnTo>
                  <a:lnTo>
                    <a:pt x="2282" y="428"/>
                  </a:lnTo>
                  <a:lnTo>
                    <a:pt x="2282" y="424"/>
                  </a:lnTo>
                  <a:lnTo>
                    <a:pt x="2283" y="430"/>
                  </a:lnTo>
                  <a:lnTo>
                    <a:pt x="2283" y="430"/>
                  </a:lnTo>
                  <a:lnTo>
                    <a:pt x="2283" y="428"/>
                  </a:lnTo>
                  <a:lnTo>
                    <a:pt x="2283" y="434"/>
                  </a:lnTo>
                  <a:lnTo>
                    <a:pt x="2283" y="428"/>
                  </a:lnTo>
                  <a:lnTo>
                    <a:pt x="2283" y="430"/>
                  </a:lnTo>
                  <a:lnTo>
                    <a:pt x="2284" y="435"/>
                  </a:lnTo>
                  <a:lnTo>
                    <a:pt x="2284" y="434"/>
                  </a:lnTo>
                  <a:lnTo>
                    <a:pt x="2284" y="435"/>
                  </a:lnTo>
                  <a:lnTo>
                    <a:pt x="2284" y="433"/>
                  </a:lnTo>
                  <a:lnTo>
                    <a:pt x="2285" y="438"/>
                  </a:lnTo>
                  <a:lnTo>
                    <a:pt x="2285" y="435"/>
                  </a:lnTo>
                  <a:lnTo>
                    <a:pt x="2285" y="435"/>
                  </a:lnTo>
                  <a:lnTo>
                    <a:pt x="2285" y="439"/>
                  </a:lnTo>
                  <a:lnTo>
                    <a:pt x="2285" y="433"/>
                  </a:lnTo>
                  <a:lnTo>
                    <a:pt x="2285" y="434"/>
                  </a:lnTo>
                  <a:lnTo>
                    <a:pt x="2286" y="438"/>
                  </a:lnTo>
                  <a:lnTo>
                    <a:pt x="2286" y="439"/>
                  </a:lnTo>
                  <a:lnTo>
                    <a:pt x="2286" y="278"/>
                  </a:lnTo>
                  <a:lnTo>
                    <a:pt x="2286" y="239"/>
                  </a:lnTo>
                  <a:lnTo>
                    <a:pt x="2286" y="182"/>
                  </a:lnTo>
                  <a:lnTo>
                    <a:pt x="2287" y="751"/>
                  </a:lnTo>
                  <a:lnTo>
                    <a:pt x="2287" y="738"/>
                  </a:lnTo>
                  <a:lnTo>
                    <a:pt x="2287" y="690"/>
                  </a:lnTo>
                  <a:lnTo>
                    <a:pt x="2288" y="479"/>
                  </a:lnTo>
                  <a:lnTo>
                    <a:pt x="2288" y="480"/>
                  </a:lnTo>
                  <a:lnTo>
                    <a:pt x="2288" y="482"/>
                  </a:lnTo>
                  <a:lnTo>
                    <a:pt x="2288" y="472"/>
                  </a:lnTo>
                  <a:lnTo>
                    <a:pt x="2288" y="476"/>
                  </a:lnTo>
                  <a:lnTo>
                    <a:pt x="2288" y="476"/>
                  </a:lnTo>
                  <a:lnTo>
                    <a:pt x="2289" y="472"/>
                  </a:lnTo>
                  <a:lnTo>
                    <a:pt x="2289" y="472"/>
                  </a:lnTo>
                  <a:lnTo>
                    <a:pt x="2289" y="475"/>
                  </a:lnTo>
                  <a:lnTo>
                    <a:pt x="2290" y="485"/>
                  </a:lnTo>
                  <a:lnTo>
                    <a:pt x="2290" y="486"/>
                  </a:lnTo>
                  <a:lnTo>
                    <a:pt x="2290" y="485"/>
                  </a:lnTo>
                  <a:lnTo>
                    <a:pt x="2290" y="493"/>
                  </a:lnTo>
                  <a:lnTo>
                    <a:pt x="2290" y="489"/>
                  </a:lnTo>
                  <a:lnTo>
                    <a:pt x="2291" y="487"/>
                  </a:lnTo>
                  <a:lnTo>
                    <a:pt x="2291" y="454"/>
                  </a:lnTo>
                  <a:lnTo>
                    <a:pt x="2291" y="450"/>
                  </a:lnTo>
                  <a:lnTo>
                    <a:pt x="2292" y="430"/>
                  </a:lnTo>
                  <a:lnTo>
                    <a:pt x="2292" y="431"/>
                  </a:lnTo>
                  <a:lnTo>
                    <a:pt x="2292" y="430"/>
                  </a:lnTo>
                  <a:lnTo>
                    <a:pt x="2292" y="420"/>
                  </a:lnTo>
                  <a:lnTo>
                    <a:pt x="2292" y="423"/>
                  </a:lnTo>
                  <a:lnTo>
                    <a:pt x="2292" y="422"/>
                  </a:lnTo>
                  <a:lnTo>
                    <a:pt x="2293" y="423"/>
                  </a:lnTo>
                  <a:lnTo>
                    <a:pt x="2293" y="418"/>
                  </a:lnTo>
                  <a:lnTo>
                    <a:pt x="2293" y="419"/>
                  </a:lnTo>
                  <a:lnTo>
                    <a:pt x="2293" y="422"/>
                  </a:lnTo>
                  <a:lnTo>
                    <a:pt x="2293" y="423"/>
                  </a:lnTo>
                  <a:lnTo>
                    <a:pt x="2294" y="416"/>
                  </a:lnTo>
                  <a:lnTo>
                    <a:pt x="2294" y="416"/>
                  </a:lnTo>
                  <a:lnTo>
                    <a:pt x="2294" y="418"/>
                  </a:lnTo>
                  <a:lnTo>
                    <a:pt x="2295" y="409"/>
                  </a:lnTo>
                  <a:lnTo>
                    <a:pt x="2295" y="409"/>
                  </a:lnTo>
                  <a:lnTo>
                    <a:pt x="2295" y="411"/>
                  </a:lnTo>
                  <a:lnTo>
                    <a:pt x="2295" y="414"/>
                  </a:lnTo>
                  <a:lnTo>
                    <a:pt x="2295" y="409"/>
                  </a:lnTo>
                  <a:lnTo>
                    <a:pt x="2295" y="411"/>
                  </a:lnTo>
                  <a:lnTo>
                    <a:pt x="2296" y="416"/>
                  </a:lnTo>
                  <a:lnTo>
                    <a:pt x="2296" y="414"/>
                  </a:lnTo>
                  <a:lnTo>
                    <a:pt x="2296" y="420"/>
                  </a:lnTo>
                  <a:lnTo>
                    <a:pt x="2296" y="418"/>
                  </a:lnTo>
                  <a:lnTo>
                    <a:pt x="2296" y="420"/>
                  </a:lnTo>
                  <a:lnTo>
                    <a:pt x="2296" y="418"/>
                  </a:lnTo>
                  <a:lnTo>
                    <a:pt x="2297" y="427"/>
                  </a:lnTo>
                  <a:lnTo>
                    <a:pt x="2297" y="422"/>
                  </a:lnTo>
                  <a:lnTo>
                    <a:pt x="2297" y="424"/>
                  </a:lnTo>
                  <a:lnTo>
                    <a:pt x="2297" y="424"/>
                  </a:lnTo>
                  <a:lnTo>
                    <a:pt x="2297" y="430"/>
                  </a:lnTo>
                  <a:lnTo>
                    <a:pt x="2297" y="428"/>
                  </a:lnTo>
                  <a:lnTo>
                    <a:pt x="2298" y="430"/>
                  </a:lnTo>
                  <a:lnTo>
                    <a:pt x="2298" y="424"/>
                  </a:lnTo>
                  <a:lnTo>
                    <a:pt x="2298" y="431"/>
                  </a:lnTo>
                  <a:lnTo>
                    <a:pt x="2298" y="429"/>
                  </a:lnTo>
                  <a:lnTo>
                    <a:pt x="2298" y="429"/>
                  </a:lnTo>
                  <a:lnTo>
                    <a:pt x="2298" y="426"/>
                  </a:lnTo>
                  <a:lnTo>
                    <a:pt x="2299" y="435"/>
                  </a:lnTo>
                  <a:lnTo>
                    <a:pt x="2299" y="431"/>
                  </a:lnTo>
                  <a:lnTo>
                    <a:pt x="2299" y="431"/>
                  </a:lnTo>
                  <a:lnTo>
                    <a:pt x="2299" y="434"/>
                  </a:lnTo>
                  <a:lnTo>
                    <a:pt x="2299" y="430"/>
                  </a:lnTo>
                  <a:lnTo>
                    <a:pt x="2299" y="433"/>
                  </a:lnTo>
                  <a:lnTo>
                    <a:pt x="2300" y="435"/>
                  </a:lnTo>
                  <a:lnTo>
                    <a:pt x="2300" y="430"/>
                  </a:lnTo>
                  <a:lnTo>
                    <a:pt x="2300" y="431"/>
                  </a:lnTo>
                  <a:lnTo>
                    <a:pt x="2301" y="431"/>
                  </a:lnTo>
                  <a:lnTo>
                    <a:pt x="2301" y="432"/>
                  </a:lnTo>
                  <a:lnTo>
                    <a:pt x="2301" y="181"/>
                  </a:lnTo>
                  <a:lnTo>
                    <a:pt x="2301" y="192"/>
                  </a:lnTo>
                  <a:lnTo>
                    <a:pt x="2301" y="234"/>
                  </a:lnTo>
                  <a:lnTo>
                    <a:pt x="2302" y="726"/>
                  </a:lnTo>
                  <a:lnTo>
                    <a:pt x="2302" y="536"/>
                  </a:lnTo>
                  <a:lnTo>
                    <a:pt x="2302" y="519"/>
                  </a:lnTo>
                  <a:lnTo>
                    <a:pt x="2302" y="472"/>
                  </a:lnTo>
                  <a:lnTo>
                    <a:pt x="2303" y="472"/>
                  </a:lnTo>
                  <a:lnTo>
                    <a:pt x="2303" y="478"/>
                  </a:lnTo>
                  <a:lnTo>
                    <a:pt x="2303" y="474"/>
                  </a:lnTo>
                  <a:lnTo>
                    <a:pt x="2303" y="478"/>
                  </a:lnTo>
                  <a:lnTo>
                    <a:pt x="2303" y="476"/>
                  </a:lnTo>
                  <a:lnTo>
                    <a:pt x="2304" y="483"/>
                  </a:lnTo>
                  <a:lnTo>
                    <a:pt x="2304" y="482"/>
                  </a:lnTo>
                  <a:lnTo>
                    <a:pt x="2304" y="494"/>
                  </a:lnTo>
                  <a:lnTo>
                    <a:pt x="2304" y="489"/>
                  </a:lnTo>
                  <a:lnTo>
                    <a:pt x="2305" y="493"/>
                  </a:lnTo>
                  <a:lnTo>
                    <a:pt x="2305" y="499"/>
                  </a:lnTo>
                  <a:lnTo>
                    <a:pt x="2305" y="489"/>
                  </a:lnTo>
                  <a:lnTo>
                    <a:pt x="2305" y="489"/>
                  </a:lnTo>
                  <a:lnTo>
                    <a:pt x="2306" y="439"/>
                  </a:lnTo>
                  <a:lnTo>
                    <a:pt x="2306" y="436"/>
                  </a:lnTo>
                  <a:lnTo>
                    <a:pt x="2306" y="426"/>
                  </a:lnTo>
                  <a:lnTo>
                    <a:pt x="2307" y="424"/>
                  </a:lnTo>
                  <a:lnTo>
                    <a:pt x="2307" y="415"/>
                  </a:lnTo>
                  <a:lnTo>
                    <a:pt x="2307" y="418"/>
                  </a:lnTo>
                  <a:lnTo>
                    <a:pt x="2308" y="419"/>
                  </a:lnTo>
                  <a:lnTo>
                    <a:pt x="2308" y="411"/>
                  </a:lnTo>
                  <a:lnTo>
                    <a:pt x="2308" y="413"/>
                  </a:lnTo>
                  <a:lnTo>
                    <a:pt x="2308" y="411"/>
                  </a:lnTo>
                  <a:lnTo>
                    <a:pt x="2308" y="413"/>
                  </a:lnTo>
                  <a:lnTo>
                    <a:pt x="2309" y="406"/>
                  </a:lnTo>
                  <a:lnTo>
                    <a:pt x="2309" y="406"/>
                  </a:lnTo>
                  <a:lnTo>
                    <a:pt x="2309" y="409"/>
                  </a:lnTo>
                  <a:lnTo>
                    <a:pt x="2309" y="402"/>
                  </a:lnTo>
                  <a:lnTo>
                    <a:pt x="2309" y="405"/>
                  </a:lnTo>
                  <a:lnTo>
                    <a:pt x="2309" y="408"/>
                  </a:lnTo>
                  <a:lnTo>
                    <a:pt x="2310" y="404"/>
                  </a:lnTo>
                  <a:lnTo>
                    <a:pt x="2310" y="410"/>
                  </a:lnTo>
                  <a:lnTo>
                    <a:pt x="2310" y="408"/>
                  </a:lnTo>
                  <a:lnTo>
                    <a:pt x="2310" y="409"/>
                  </a:lnTo>
                  <a:lnTo>
                    <a:pt x="2311" y="416"/>
                  </a:lnTo>
                  <a:lnTo>
                    <a:pt x="2311" y="414"/>
                  </a:lnTo>
                  <a:lnTo>
                    <a:pt x="2311" y="418"/>
                  </a:lnTo>
                  <a:lnTo>
                    <a:pt x="2311" y="414"/>
                  </a:lnTo>
                  <a:lnTo>
                    <a:pt x="2311" y="420"/>
                  </a:lnTo>
                  <a:lnTo>
                    <a:pt x="2312" y="418"/>
                  </a:lnTo>
                  <a:lnTo>
                    <a:pt x="2312" y="425"/>
                  </a:lnTo>
                  <a:lnTo>
                    <a:pt x="2312" y="419"/>
                  </a:lnTo>
                  <a:lnTo>
                    <a:pt x="2312" y="421"/>
                  </a:lnTo>
                  <a:lnTo>
                    <a:pt x="2312" y="419"/>
                  </a:lnTo>
                  <a:lnTo>
                    <a:pt x="2313" y="425"/>
                  </a:lnTo>
                  <a:lnTo>
                    <a:pt x="2313" y="422"/>
                  </a:lnTo>
                  <a:lnTo>
                    <a:pt x="2313" y="424"/>
                  </a:lnTo>
                  <a:lnTo>
                    <a:pt x="2313" y="424"/>
                  </a:lnTo>
                  <a:lnTo>
                    <a:pt x="2314" y="428"/>
                  </a:lnTo>
                  <a:lnTo>
                    <a:pt x="2314" y="427"/>
                  </a:lnTo>
                  <a:lnTo>
                    <a:pt x="2314" y="427"/>
                  </a:lnTo>
                  <a:lnTo>
                    <a:pt x="2314" y="424"/>
                  </a:lnTo>
                  <a:lnTo>
                    <a:pt x="2314" y="429"/>
                  </a:lnTo>
                  <a:lnTo>
                    <a:pt x="2314" y="428"/>
                  </a:lnTo>
                  <a:lnTo>
                    <a:pt x="2315" y="428"/>
                  </a:lnTo>
                  <a:lnTo>
                    <a:pt x="2315" y="431"/>
                  </a:lnTo>
                  <a:lnTo>
                    <a:pt x="2315" y="424"/>
                  </a:lnTo>
                  <a:lnTo>
                    <a:pt x="2315" y="426"/>
                  </a:lnTo>
                  <a:lnTo>
                    <a:pt x="2315" y="429"/>
                  </a:lnTo>
                  <a:lnTo>
                    <a:pt x="2316" y="167"/>
                  </a:lnTo>
                  <a:lnTo>
                    <a:pt x="2316" y="167"/>
                  </a:lnTo>
                  <a:lnTo>
                    <a:pt x="2316" y="198"/>
                  </a:lnTo>
                  <a:lnTo>
                    <a:pt x="2316" y="736"/>
                  </a:lnTo>
                  <a:lnTo>
                    <a:pt x="2316" y="549"/>
                  </a:lnTo>
                  <a:lnTo>
                    <a:pt x="2317" y="534"/>
                  </a:lnTo>
                  <a:lnTo>
                    <a:pt x="2317" y="470"/>
                  </a:lnTo>
                  <a:lnTo>
                    <a:pt x="2317" y="470"/>
                  </a:lnTo>
                  <a:lnTo>
                    <a:pt x="2317" y="472"/>
                  </a:lnTo>
                  <a:lnTo>
                    <a:pt x="2317" y="466"/>
                  </a:lnTo>
                  <a:lnTo>
                    <a:pt x="2318" y="469"/>
                  </a:lnTo>
                  <a:lnTo>
                    <a:pt x="2318" y="469"/>
                  </a:lnTo>
                  <a:lnTo>
                    <a:pt x="2318" y="466"/>
                  </a:lnTo>
                  <a:lnTo>
                    <a:pt x="2318" y="472"/>
                  </a:lnTo>
                  <a:lnTo>
                    <a:pt x="2318" y="469"/>
                  </a:lnTo>
                  <a:lnTo>
                    <a:pt x="2319" y="474"/>
                  </a:lnTo>
                  <a:lnTo>
                    <a:pt x="2319" y="473"/>
                  </a:lnTo>
                  <a:lnTo>
                    <a:pt x="2319" y="485"/>
                  </a:lnTo>
                  <a:lnTo>
                    <a:pt x="2319" y="485"/>
                  </a:lnTo>
                  <a:lnTo>
                    <a:pt x="2319" y="489"/>
                  </a:lnTo>
                  <a:lnTo>
                    <a:pt x="2320" y="472"/>
                  </a:lnTo>
                  <a:lnTo>
                    <a:pt x="2320" y="470"/>
                  </a:lnTo>
                  <a:lnTo>
                    <a:pt x="2321" y="438"/>
                  </a:lnTo>
                  <a:lnTo>
                    <a:pt x="2321" y="439"/>
                  </a:lnTo>
                  <a:lnTo>
                    <a:pt x="2321" y="420"/>
                  </a:lnTo>
                  <a:lnTo>
                    <a:pt x="2321" y="420"/>
                  </a:lnTo>
                  <a:lnTo>
                    <a:pt x="2322" y="418"/>
                  </a:lnTo>
                  <a:lnTo>
                    <a:pt x="2322" y="421"/>
                  </a:lnTo>
                  <a:lnTo>
                    <a:pt x="2322" y="414"/>
                  </a:lnTo>
                  <a:lnTo>
                    <a:pt x="2322" y="417"/>
                  </a:lnTo>
                  <a:lnTo>
                    <a:pt x="2322" y="415"/>
                  </a:lnTo>
                  <a:lnTo>
                    <a:pt x="2322" y="418"/>
                  </a:lnTo>
                  <a:lnTo>
                    <a:pt x="2323" y="413"/>
                  </a:lnTo>
                  <a:lnTo>
                    <a:pt x="2323" y="415"/>
                  </a:lnTo>
                  <a:lnTo>
                    <a:pt x="2323" y="416"/>
                  </a:lnTo>
                  <a:lnTo>
                    <a:pt x="2323" y="409"/>
                  </a:lnTo>
                  <a:lnTo>
                    <a:pt x="2323" y="409"/>
                  </a:lnTo>
                  <a:lnTo>
                    <a:pt x="2324" y="407"/>
                  </a:lnTo>
                  <a:lnTo>
                    <a:pt x="2324" y="409"/>
                  </a:lnTo>
                  <a:lnTo>
                    <a:pt x="2324" y="404"/>
                  </a:lnTo>
                  <a:lnTo>
                    <a:pt x="2324" y="404"/>
                  </a:lnTo>
                  <a:lnTo>
                    <a:pt x="2324" y="403"/>
                  </a:lnTo>
                  <a:lnTo>
                    <a:pt x="2325" y="411"/>
                  </a:lnTo>
                  <a:lnTo>
                    <a:pt x="2325" y="411"/>
                  </a:lnTo>
                  <a:lnTo>
                    <a:pt x="2325" y="408"/>
                  </a:lnTo>
                  <a:lnTo>
                    <a:pt x="2325" y="416"/>
                  </a:lnTo>
                  <a:lnTo>
                    <a:pt x="2325" y="416"/>
                  </a:lnTo>
                  <a:lnTo>
                    <a:pt x="2326" y="414"/>
                  </a:lnTo>
                  <a:lnTo>
                    <a:pt x="2326" y="419"/>
                  </a:lnTo>
                  <a:lnTo>
                    <a:pt x="2326" y="418"/>
                  </a:lnTo>
                  <a:lnTo>
                    <a:pt x="2326" y="420"/>
                  </a:lnTo>
                  <a:lnTo>
                    <a:pt x="2327" y="418"/>
                  </a:lnTo>
                  <a:lnTo>
                    <a:pt x="2327" y="427"/>
                  </a:lnTo>
                  <a:lnTo>
                    <a:pt x="2327" y="426"/>
                  </a:lnTo>
                  <a:lnTo>
                    <a:pt x="2327" y="421"/>
                  </a:lnTo>
                  <a:lnTo>
                    <a:pt x="2328" y="424"/>
                  </a:lnTo>
                  <a:lnTo>
                    <a:pt x="2328" y="424"/>
                  </a:lnTo>
                  <a:lnTo>
                    <a:pt x="2328" y="424"/>
                  </a:lnTo>
                  <a:lnTo>
                    <a:pt x="2328" y="429"/>
                  </a:lnTo>
                  <a:lnTo>
                    <a:pt x="2328" y="426"/>
                  </a:lnTo>
                  <a:lnTo>
                    <a:pt x="2329" y="427"/>
                  </a:lnTo>
                  <a:lnTo>
                    <a:pt x="2329" y="425"/>
                  </a:lnTo>
                  <a:lnTo>
                    <a:pt x="2329" y="431"/>
                  </a:lnTo>
                  <a:lnTo>
                    <a:pt x="2329" y="431"/>
                  </a:lnTo>
                  <a:lnTo>
                    <a:pt x="2329" y="429"/>
                  </a:lnTo>
                  <a:lnTo>
                    <a:pt x="2329" y="425"/>
                  </a:lnTo>
                  <a:lnTo>
                    <a:pt x="2330" y="430"/>
                  </a:lnTo>
                  <a:lnTo>
                    <a:pt x="2330" y="427"/>
                  </a:lnTo>
                  <a:lnTo>
                    <a:pt x="2330" y="428"/>
                  </a:lnTo>
                  <a:lnTo>
                    <a:pt x="2330" y="431"/>
                  </a:lnTo>
                  <a:lnTo>
                    <a:pt x="2330" y="180"/>
                  </a:lnTo>
                  <a:lnTo>
                    <a:pt x="2330" y="183"/>
                  </a:lnTo>
                  <a:lnTo>
                    <a:pt x="2331" y="733"/>
                  </a:lnTo>
                  <a:lnTo>
                    <a:pt x="2331" y="566"/>
                  </a:lnTo>
                  <a:lnTo>
                    <a:pt x="2331" y="547"/>
                  </a:lnTo>
                  <a:lnTo>
                    <a:pt x="2332" y="465"/>
                  </a:lnTo>
                  <a:lnTo>
                    <a:pt x="2332" y="465"/>
                  </a:lnTo>
                  <a:lnTo>
                    <a:pt x="2332" y="467"/>
                  </a:lnTo>
                  <a:lnTo>
                    <a:pt x="2332" y="463"/>
                  </a:lnTo>
                  <a:lnTo>
                    <a:pt x="2332" y="465"/>
                  </a:lnTo>
                  <a:lnTo>
                    <a:pt x="2333" y="466"/>
                  </a:lnTo>
                  <a:lnTo>
                    <a:pt x="2333" y="463"/>
                  </a:lnTo>
                  <a:lnTo>
                    <a:pt x="2333" y="470"/>
                  </a:lnTo>
                  <a:lnTo>
                    <a:pt x="2333" y="467"/>
                  </a:lnTo>
                  <a:lnTo>
                    <a:pt x="2334" y="466"/>
                  </a:lnTo>
                  <a:lnTo>
                    <a:pt x="2334" y="478"/>
                  </a:lnTo>
                  <a:lnTo>
                    <a:pt x="2334" y="476"/>
                  </a:lnTo>
                  <a:lnTo>
                    <a:pt x="2334" y="478"/>
                  </a:lnTo>
                  <a:lnTo>
                    <a:pt x="2335" y="486"/>
                  </a:lnTo>
                  <a:lnTo>
                    <a:pt x="2335" y="480"/>
                  </a:lnTo>
                  <a:lnTo>
                    <a:pt x="2335" y="480"/>
                  </a:lnTo>
                  <a:lnTo>
                    <a:pt x="2335" y="446"/>
                  </a:lnTo>
                  <a:lnTo>
                    <a:pt x="2335" y="443"/>
                  </a:lnTo>
                  <a:lnTo>
                    <a:pt x="2336" y="413"/>
                  </a:lnTo>
                  <a:lnTo>
                    <a:pt x="2336" y="418"/>
                  </a:lnTo>
                  <a:lnTo>
                    <a:pt x="2336" y="411"/>
                  </a:lnTo>
                  <a:lnTo>
                    <a:pt x="2337" y="415"/>
                  </a:lnTo>
                  <a:lnTo>
                    <a:pt x="2337" y="415"/>
                  </a:lnTo>
                  <a:lnTo>
                    <a:pt x="2337" y="411"/>
                  </a:lnTo>
                  <a:lnTo>
                    <a:pt x="2337" y="416"/>
                  </a:lnTo>
                  <a:lnTo>
                    <a:pt x="2337" y="414"/>
                  </a:lnTo>
                  <a:lnTo>
                    <a:pt x="2338" y="413"/>
                  </a:lnTo>
                  <a:lnTo>
                    <a:pt x="2338" y="416"/>
                  </a:lnTo>
                  <a:lnTo>
                    <a:pt x="2338" y="409"/>
                  </a:lnTo>
                  <a:lnTo>
                    <a:pt x="2338" y="409"/>
                  </a:lnTo>
                  <a:lnTo>
                    <a:pt x="2338" y="411"/>
                  </a:lnTo>
                  <a:lnTo>
                    <a:pt x="2339" y="404"/>
                  </a:lnTo>
                  <a:lnTo>
                    <a:pt x="2339" y="406"/>
                  </a:lnTo>
                  <a:lnTo>
                    <a:pt x="2339" y="405"/>
                  </a:lnTo>
                  <a:lnTo>
                    <a:pt x="2339" y="404"/>
                  </a:lnTo>
                  <a:lnTo>
                    <a:pt x="2340" y="408"/>
                  </a:lnTo>
                  <a:lnTo>
                    <a:pt x="2340" y="408"/>
                  </a:lnTo>
                  <a:lnTo>
                    <a:pt x="2340" y="407"/>
                  </a:lnTo>
                  <a:lnTo>
                    <a:pt x="2340" y="417"/>
                  </a:lnTo>
                  <a:lnTo>
                    <a:pt x="2341" y="418"/>
                  </a:lnTo>
                  <a:lnTo>
                    <a:pt x="2341" y="416"/>
                  </a:lnTo>
                  <a:lnTo>
                    <a:pt x="2341" y="421"/>
                  </a:lnTo>
                  <a:lnTo>
                    <a:pt x="2341" y="421"/>
                  </a:lnTo>
                  <a:lnTo>
                    <a:pt x="2341" y="419"/>
                  </a:lnTo>
                  <a:lnTo>
                    <a:pt x="2342" y="426"/>
                  </a:lnTo>
                  <a:lnTo>
                    <a:pt x="2342" y="421"/>
                  </a:lnTo>
                  <a:lnTo>
                    <a:pt x="2342" y="421"/>
                  </a:lnTo>
                  <a:lnTo>
                    <a:pt x="2342" y="427"/>
                  </a:lnTo>
                  <a:lnTo>
                    <a:pt x="2342" y="426"/>
                  </a:lnTo>
                  <a:lnTo>
                    <a:pt x="2343" y="427"/>
                  </a:lnTo>
                  <a:lnTo>
                    <a:pt x="2343" y="424"/>
                  </a:lnTo>
                  <a:lnTo>
                    <a:pt x="2343" y="431"/>
                  </a:lnTo>
                  <a:lnTo>
                    <a:pt x="2343" y="427"/>
                  </a:lnTo>
                  <a:lnTo>
                    <a:pt x="2343" y="428"/>
                  </a:lnTo>
                  <a:lnTo>
                    <a:pt x="2343" y="426"/>
                  </a:lnTo>
                  <a:lnTo>
                    <a:pt x="2344" y="431"/>
                  </a:lnTo>
                  <a:lnTo>
                    <a:pt x="2344" y="429"/>
                  </a:lnTo>
                  <a:lnTo>
                    <a:pt x="2344" y="429"/>
                  </a:lnTo>
                  <a:lnTo>
                    <a:pt x="2344" y="431"/>
                  </a:lnTo>
                  <a:lnTo>
                    <a:pt x="2344" y="416"/>
                  </a:lnTo>
                  <a:lnTo>
                    <a:pt x="2345" y="392"/>
                  </a:lnTo>
                  <a:lnTo>
                    <a:pt x="2345" y="165"/>
                  </a:lnTo>
                  <a:lnTo>
                    <a:pt x="2345" y="582"/>
                  </a:lnTo>
                  <a:lnTo>
                    <a:pt x="2345" y="649"/>
                  </a:lnTo>
                  <a:lnTo>
                    <a:pt x="2345" y="727"/>
                  </a:lnTo>
                  <a:lnTo>
                    <a:pt x="2346" y="491"/>
                  </a:lnTo>
                  <a:lnTo>
                    <a:pt x="2346" y="486"/>
                  </a:lnTo>
                  <a:lnTo>
                    <a:pt x="2347" y="470"/>
                  </a:lnTo>
                  <a:lnTo>
                    <a:pt x="2347" y="474"/>
                  </a:lnTo>
                  <a:lnTo>
                    <a:pt x="2347" y="472"/>
                  </a:lnTo>
                  <a:lnTo>
                    <a:pt x="2347" y="470"/>
                  </a:lnTo>
                  <a:lnTo>
                    <a:pt x="2347" y="476"/>
                  </a:lnTo>
                  <a:lnTo>
                    <a:pt x="2347" y="473"/>
                  </a:lnTo>
                  <a:lnTo>
                    <a:pt x="2348" y="472"/>
                  </a:lnTo>
                  <a:lnTo>
                    <a:pt x="2348" y="480"/>
                  </a:lnTo>
                  <a:lnTo>
                    <a:pt x="2348" y="478"/>
                  </a:lnTo>
                  <a:lnTo>
                    <a:pt x="2348" y="483"/>
                  </a:lnTo>
                  <a:lnTo>
                    <a:pt x="2349" y="496"/>
                  </a:lnTo>
                  <a:lnTo>
                    <a:pt x="2349" y="494"/>
                  </a:lnTo>
                  <a:lnTo>
                    <a:pt x="2349" y="492"/>
                  </a:lnTo>
                  <a:lnTo>
                    <a:pt x="2349" y="495"/>
                  </a:lnTo>
                  <a:lnTo>
                    <a:pt x="2349" y="466"/>
                  </a:lnTo>
                  <a:lnTo>
                    <a:pt x="2350" y="463"/>
                  </a:lnTo>
                  <a:lnTo>
                    <a:pt x="2350" y="437"/>
                  </a:lnTo>
                  <a:lnTo>
                    <a:pt x="2350" y="437"/>
                  </a:lnTo>
                  <a:lnTo>
                    <a:pt x="2350" y="434"/>
                  </a:lnTo>
                  <a:lnTo>
                    <a:pt x="2351" y="418"/>
                  </a:lnTo>
                  <a:lnTo>
                    <a:pt x="2351" y="423"/>
                  </a:lnTo>
                  <a:lnTo>
                    <a:pt x="2351" y="420"/>
                  </a:lnTo>
                  <a:lnTo>
                    <a:pt x="2351" y="423"/>
                  </a:lnTo>
                  <a:lnTo>
                    <a:pt x="2351" y="416"/>
                  </a:lnTo>
                  <a:lnTo>
                    <a:pt x="2352" y="417"/>
                  </a:lnTo>
                  <a:lnTo>
                    <a:pt x="2352" y="420"/>
                  </a:lnTo>
                  <a:lnTo>
                    <a:pt x="2352" y="411"/>
                  </a:lnTo>
                  <a:lnTo>
                    <a:pt x="2352" y="415"/>
                  </a:lnTo>
                  <a:lnTo>
                    <a:pt x="2352" y="415"/>
                  </a:lnTo>
                  <a:lnTo>
                    <a:pt x="2353" y="405"/>
                  </a:lnTo>
                  <a:lnTo>
                    <a:pt x="2353" y="403"/>
                  </a:lnTo>
                  <a:lnTo>
                    <a:pt x="2354" y="409"/>
                  </a:lnTo>
                  <a:lnTo>
                    <a:pt x="2354" y="408"/>
                  </a:lnTo>
                  <a:lnTo>
                    <a:pt x="2354" y="408"/>
                  </a:lnTo>
                  <a:lnTo>
                    <a:pt x="2354" y="406"/>
                  </a:lnTo>
                  <a:lnTo>
                    <a:pt x="2354" y="416"/>
                  </a:lnTo>
                  <a:lnTo>
                    <a:pt x="2355" y="415"/>
                  </a:lnTo>
                  <a:lnTo>
                    <a:pt x="2355" y="412"/>
                  </a:lnTo>
                  <a:lnTo>
                    <a:pt x="2355" y="420"/>
                  </a:lnTo>
                  <a:lnTo>
                    <a:pt x="2355" y="418"/>
                  </a:lnTo>
                  <a:lnTo>
                    <a:pt x="2355" y="417"/>
                  </a:lnTo>
                  <a:lnTo>
                    <a:pt x="2356" y="423"/>
                  </a:lnTo>
                  <a:lnTo>
                    <a:pt x="2356" y="419"/>
                  </a:lnTo>
                  <a:lnTo>
                    <a:pt x="2356" y="423"/>
                  </a:lnTo>
                  <a:lnTo>
                    <a:pt x="2356" y="419"/>
                  </a:lnTo>
                  <a:lnTo>
                    <a:pt x="2356" y="426"/>
                  </a:lnTo>
                  <a:lnTo>
                    <a:pt x="2356" y="425"/>
                  </a:lnTo>
                  <a:lnTo>
                    <a:pt x="2357" y="420"/>
                  </a:lnTo>
                  <a:lnTo>
                    <a:pt x="2357" y="426"/>
                  </a:lnTo>
                  <a:lnTo>
                    <a:pt x="2357" y="424"/>
                  </a:lnTo>
                  <a:lnTo>
                    <a:pt x="2357" y="424"/>
                  </a:lnTo>
                  <a:lnTo>
                    <a:pt x="2357" y="424"/>
                  </a:lnTo>
                  <a:lnTo>
                    <a:pt x="2358" y="430"/>
                  </a:lnTo>
                  <a:lnTo>
                    <a:pt x="2358" y="430"/>
                  </a:lnTo>
                  <a:lnTo>
                    <a:pt x="2358" y="425"/>
                  </a:lnTo>
                  <a:lnTo>
                    <a:pt x="2358" y="427"/>
                  </a:lnTo>
                  <a:lnTo>
                    <a:pt x="2359" y="428"/>
                  </a:lnTo>
                  <a:lnTo>
                    <a:pt x="2359" y="429"/>
                  </a:lnTo>
                  <a:lnTo>
                    <a:pt x="2359" y="236"/>
                  </a:lnTo>
                  <a:lnTo>
                    <a:pt x="2360" y="198"/>
                  </a:lnTo>
                  <a:lnTo>
                    <a:pt x="2360" y="161"/>
                  </a:lnTo>
                  <a:lnTo>
                    <a:pt x="2360" y="733"/>
                  </a:lnTo>
                  <a:lnTo>
                    <a:pt x="2360" y="696"/>
                  </a:lnTo>
                  <a:lnTo>
                    <a:pt x="2360" y="639"/>
                  </a:lnTo>
                  <a:lnTo>
                    <a:pt x="2361" y="474"/>
                  </a:lnTo>
                  <a:lnTo>
                    <a:pt x="2361" y="470"/>
                  </a:lnTo>
                  <a:lnTo>
                    <a:pt x="2361" y="472"/>
                  </a:lnTo>
                  <a:lnTo>
                    <a:pt x="2361" y="465"/>
                  </a:lnTo>
                  <a:lnTo>
                    <a:pt x="2361" y="466"/>
                  </a:lnTo>
                  <a:lnTo>
                    <a:pt x="2362" y="467"/>
                  </a:lnTo>
                  <a:lnTo>
                    <a:pt x="2362" y="465"/>
                  </a:lnTo>
                  <a:lnTo>
                    <a:pt x="2362" y="473"/>
                  </a:lnTo>
                  <a:lnTo>
                    <a:pt x="2362" y="470"/>
                  </a:lnTo>
                  <a:lnTo>
                    <a:pt x="2362" y="468"/>
                  </a:lnTo>
                  <a:lnTo>
                    <a:pt x="2363" y="481"/>
                  </a:lnTo>
                  <a:lnTo>
                    <a:pt x="2363" y="479"/>
                  </a:lnTo>
                  <a:lnTo>
                    <a:pt x="2363" y="480"/>
                  </a:lnTo>
                  <a:lnTo>
                    <a:pt x="2363" y="484"/>
                  </a:lnTo>
                  <a:lnTo>
                    <a:pt x="2363" y="478"/>
                  </a:lnTo>
                  <a:lnTo>
                    <a:pt x="2364" y="478"/>
                  </a:lnTo>
                  <a:lnTo>
                    <a:pt x="2364" y="451"/>
                  </a:lnTo>
                  <a:lnTo>
                    <a:pt x="2364" y="451"/>
                  </a:lnTo>
                  <a:lnTo>
                    <a:pt x="2364" y="446"/>
                  </a:lnTo>
                  <a:lnTo>
                    <a:pt x="2365" y="418"/>
                  </a:lnTo>
                  <a:lnTo>
                    <a:pt x="2365" y="417"/>
                  </a:lnTo>
                  <a:lnTo>
                    <a:pt x="2365" y="421"/>
                  </a:lnTo>
                  <a:lnTo>
                    <a:pt x="2365" y="415"/>
                  </a:lnTo>
                  <a:lnTo>
                    <a:pt x="2366" y="418"/>
                  </a:lnTo>
                  <a:lnTo>
                    <a:pt x="2366" y="418"/>
                  </a:lnTo>
                  <a:lnTo>
                    <a:pt x="2366" y="415"/>
                  </a:lnTo>
                  <a:lnTo>
                    <a:pt x="2366" y="420"/>
                  </a:lnTo>
                  <a:lnTo>
                    <a:pt x="2366" y="416"/>
                  </a:lnTo>
                  <a:lnTo>
                    <a:pt x="2367" y="415"/>
                  </a:lnTo>
                  <a:lnTo>
                    <a:pt x="2367" y="418"/>
                  </a:lnTo>
                  <a:lnTo>
                    <a:pt x="2367" y="409"/>
                  </a:lnTo>
                  <a:lnTo>
                    <a:pt x="2367" y="409"/>
                  </a:lnTo>
                  <a:lnTo>
                    <a:pt x="2367" y="411"/>
                  </a:lnTo>
                  <a:lnTo>
                    <a:pt x="2368" y="405"/>
                  </a:lnTo>
                  <a:lnTo>
                    <a:pt x="2368" y="407"/>
                  </a:lnTo>
                  <a:lnTo>
                    <a:pt x="2368" y="408"/>
                  </a:lnTo>
                  <a:lnTo>
                    <a:pt x="2368" y="405"/>
                  </a:lnTo>
                  <a:lnTo>
                    <a:pt x="2368" y="411"/>
                  </a:lnTo>
                  <a:lnTo>
                    <a:pt x="2368" y="411"/>
                  </a:lnTo>
                  <a:lnTo>
                    <a:pt x="2369" y="409"/>
                  </a:lnTo>
                  <a:lnTo>
                    <a:pt x="2369" y="417"/>
                  </a:lnTo>
                  <a:lnTo>
                    <a:pt x="2369" y="417"/>
                  </a:lnTo>
                  <a:lnTo>
                    <a:pt x="2369" y="418"/>
                  </a:lnTo>
                  <a:lnTo>
                    <a:pt x="2369" y="418"/>
                  </a:lnTo>
                  <a:lnTo>
                    <a:pt x="2370" y="424"/>
                  </a:lnTo>
                  <a:lnTo>
                    <a:pt x="2370" y="422"/>
                  </a:lnTo>
                  <a:lnTo>
                    <a:pt x="2370" y="419"/>
                  </a:lnTo>
                  <a:lnTo>
                    <a:pt x="2370" y="426"/>
                  </a:lnTo>
                  <a:lnTo>
                    <a:pt x="2370" y="424"/>
                  </a:lnTo>
                  <a:lnTo>
                    <a:pt x="2371" y="423"/>
                  </a:lnTo>
                  <a:lnTo>
                    <a:pt x="2371" y="427"/>
                  </a:lnTo>
                  <a:lnTo>
                    <a:pt x="2371" y="425"/>
                  </a:lnTo>
                  <a:lnTo>
                    <a:pt x="2371" y="427"/>
                  </a:lnTo>
                  <a:lnTo>
                    <a:pt x="2372" y="423"/>
                  </a:lnTo>
                  <a:lnTo>
                    <a:pt x="2372" y="430"/>
                  </a:lnTo>
                  <a:lnTo>
                    <a:pt x="2372" y="429"/>
                  </a:lnTo>
                  <a:lnTo>
                    <a:pt x="2372" y="430"/>
                  </a:lnTo>
                  <a:lnTo>
                    <a:pt x="2373" y="424"/>
                  </a:lnTo>
                  <a:lnTo>
                    <a:pt x="2373" y="424"/>
                  </a:lnTo>
                  <a:lnTo>
                    <a:pt x="2373" y="429"/>
                  </a:lnTo>
                  <a:lnTo>
                    <a:pt x="2373" y="189"/>
                  </a:lnTo>
                  <a:lnTo>
                    <a:pt x="2373" y="174"/>
                  </a:lnTo>
                  <a:lnTo>
                    <a:pt x="2374" y="729"/>
                  </a:lnTo>
                  <a:lnTo>
                    <a:pt x="2374" y="538"/>
                  </a:lnTo>
                  <a:lnTo>
                    <a:pt x="2374" y="523"/>
                  </a:lnTo>
                  <a:lnTo>
                    <a:pt x="2375" y="465"/>
                  </a:lnTo>
                  <a:lnTo>
                    <a:pt x="2375" y="465"/>
                  </a:lnTo>
                  <a:lnTo>
                    <a:pt x="2375" y="462"/>
                  </a:lnTo>
                  <a:lnTo>
                    <a:pt x="2375" y="469"/>
                  </a:lnTo>
                  <a:lnTo>
                    <a:pt x="2375" y="467"/>
                  </a:lnTo>
                  <a:lnTo>
                    <a:pt x="2376" y="466"/>
                  </a:lnTo>
                  <a:lnTo>
                    <a:pt x="2376" y="473"/>
                  </a:lnTo>
                  <a:lnTo>
                    <a:pt x="2376" y="473"/>
                  </a:lnTo>
                  <a:lnTo>
                    <a:pt x="2376" y="473"/>
                  </a:lnTo>
                  <a:lnTo>
                    <a:pt x="2377" y="486"/>
                  </a:lnTo>
                  <a:lnTo>
                    <a:pt x="2377" y="484"/>
                  </a:lnTo>
                  <a:lnTo>
                    <a:pt x="2377" y="484"/>
                  </a:lnTo>
                  <a:lnTo>
                    <a:pt x="2377" y="487"/>
                  </a:lnTo>
                  <a:lnTo>
                    <a:pt x="2377" y="470"/>
                  </a:lnTo>
                  <a:lnTo>
                    <a:pt x="2377" y="470"/>
                  </a:lnTo>
                  <a:lnTo>
                    <a:pt x="2377" y="468"/>
                  </a:lnTo>
                  <a:lnTo>
                    <a:pt x="2378" y="428"/>
                  </a:lnTo>
                  <a:lnTo>
                    <a:pt x="2379" y="425"/>
                  </a:lnTo>
                  <a:lnTo>
                    <a:pt x="2379" y="414"/>
                  </a:lnTo>
                  <a:lnTo>
                    <a:pt x="2379" y="414"/>
                  </a:lnTo>
                  <a:lnTo>
                    <a:pt x="2379" y="418"/>
                  </a:lnTo>
                  <a:lnTo>
                    <a:pt x="2380" y="411"/>
                  </a:lnTo>
                  <a:lnTo>
                    <a:pt x="2380" y="418"/>
                  </a:lnTo>
                  <a:lnTo>
                    <a:pt x="2380" y="413"/>
                  </a:lnTo>
                  <a:lnTo>
                    <a:pt x="2380" y="416"/>
                  </a:lnTo>
                  <a:lnTo>
                    <a:pt x="2380" y="408"/>
                  </a:lnTo>
                  <a:lnTo>
                    <a:pt x="2381" y="410"/>
                  </a:lnTo>
                  <a:lnTo>
                    <a:pt x="2381" y="411"/>
                  </a:lnTo>
                  <a:lnTo>
                    <a:pt x="2381" y="402"/>
                  </a:lnTo>
                  <a:lnTo>
                    <a:pt x="2381" y="403"/>
                  </a:lnTo>
                  <a:lnTo>
                    <a:pt x="2381" y="404"/>
                  </a:lnTo>
                  <a:lnTo>
                    <a:pt x="2381" y="400"/>
                  </a:lnTo>
                  <a:lnTo>
                    <a:pt x="2382" y="407"/>
                  </a:lnTo>
                  <a:lnTo>
                    <a:pt x="2382" y="404"/>
                  </a:lnTo>
                  <a:lnTo>
                    <a:pt x="2382" y="402"/>
                  </a:lnTo>
                  <a:lnTo>
                    <a:pt x="2382" y="410"/>
                  </a:lnTo>
                  <a:lnTo>
                    <a:pt x="2382" y="406"/>
                  </a:lnTo>
                  <a:lnTo>
                    <a:pt x="2382" y="407"/>
                  </a:lnTo>
                  <a:lnTo>
                    <a:pt x="2383" y="416"/>
                  </a:lnTo>
                  <a:lnTo>
                    <a:pt x="2383" y="414"/>
                  </a:lnTo>
                  <a:lnTo>
                    <a:pt x="2383" y="412"/>
                  </a:lnTo>
                  <a:lnTo>
                    <a:pt x="2384" y="416"/>
                  </a:lnTo>
                  <a:lnTo>
                    <a:pt x="2384" y="416"/>
                  </a:lnTo>
                  <a:lnTo>
                    <a:pt x="2384" y="414"/>
                  </a:lnTo>
                  <a:lnTo>
                    <a:pt x="2384" y="420"/>
                  </a:lnTo>
                  <a:lnTo>
                    <a:pt x="2384" y="417"/>
                  </a:lnTo>
                  <a:lnTo>
                    <a:pt x="2385" y="418"/>
                  </a:lnTo>
                  <a:lnTo>
                    <a:pt x="2385" y="419"/>
                  </a:lnTo>
                  <a:lnTo>
                    <a:pt x="2385" y="415"/>
                  </a:lnTo>
                  <a:lnTo>
                    <a:pt x="2385" y="418"/>
                  </a:lnTo>
                  <a:lnTo>
                    <a:pt x="2386" y="419"/>
                  </a:lnTo>
                  <a:lnTo>
                    <a:pt x="2386" y="416"/>
                  </a:lnTo>
                  <a:lnTo>
                    <a:pt x="2386" y="422"/>
                  </a:lnTo>
                  <a:lnTo>
                    <a:pt x="2386" y="417"/>
                  </a:lnTo>
                  <a:lnTo>
                    <a:pt x="2386" y="417"/>
                  </a:lnTo>
                  <a:lnTo>
                    <a:pt x="2386" y="418"/>
                  </a:lnTo>
                  <a:lnTo>
                    <a:pt x="2387" y="398"/>
                  </a:lnTo>
                  <a:lnTo>
                    <a:pt x="2387" y="373"/>
                  </a:lnTo>
                  <a:lnTo>
                    <a:pt x="2387" y="147"/>
                  </a:lnTo>
                  <a:lnTo>
                    <a:pt x="2387" y="683"/>
                  </a:lnTo>
                  <a:lnTo>
                    <a:pt x="2388" y="718"/>
                  </a:lnTo>
                  <a:lnTo>
                    <a:pt x="2388" y="463"/>
                  </a:lnTo>
                  <a:lnTo>
                    <a:pt x="2388" y="465"/>
                  </a:lnTo>
                  <a:lnTo>
                    <a:pt x="2388" y="456"/>
                  </a:lnTo>
                  <a:lnTo>
                    <a:pt x="2389" y="457"/>
                  </a:lnTo>
                  <a:lnTo>
                    <a:pt x="2389" y="460"/>
                  </a:lnTo>
                  <a:lnTo>
                    <a:pt x="2389" y="457"/>
                  </a:lnTo>
                  <a:lnTo>
                    <a:pt x="2389" y="463"/>
                  </a:lnTo>
                  <a:lnTo>
                    <a:pt x="2389" y="463"/>
                  </a:lnTo>
                  <a:lnTo>
                    <a:pt x="2390" y="465"/>
                  </a:lnTo>
                  <a:lnTo>
                    <a:pt x="2390" y="461"/>
                  </a:lnTo>
                  <a:lnTo>
                    <a:pt x="2390" y="472"/>
                  </a:lnTo>
                  <a:lnTo>
                    <a:pt x="2390" y="470"/>
                  </a:lnTo>
                  <a:lnTo>
                    <a:pt x="2390" y="474"/>
                  </a:lnTo>
                  <a:lnTo>
                    <a:pt x="2390" y="472"/>
                  </a:lnTo>
                  <a:lnTo>
                    <a:pt x="2391" y="480"/>
                  </a:lnTo>
                  <a:lnTo>
                    <a:pt x="2391" y="474"/>
                  </a:lnTo>
                  <a:lnTo>
                    <a:pt x="2391" y="473"/>
                  </a:lnTo>
                  <a:lnTo>
                    <a:pt x="2392" y="424"/>
                  </a:lnTo>
                  <a:lnTo>
                    <a:pt x="2392" y="420"/>
                  </a:lnTo>
                  <a:lnTo>
                    <a:pt x="2392" y="421"/>
                  </a:lnTo>
                  <a:lnTo>
                    <a:pt x="2392" y="406"/>
                  </a:lnTo>
                  <a:lnTo>
                    <a:pt x="2392" y="406"/>
                  </a:lnTo>
                  <a:lnTo>
                    <a:pt x="2393" y="404"/>
                  </a:lnTo>
                  <a:lnTo>
                    <a:pt x="2393" y="405"/>
                  </a:lnTo>
                  <a:lnTo>
                    <a:pt x="2393" y="400"/>
                  </a:lnTo>
                  <a:lnTo>
                    <a:pt x="2393" y="402"/>
                  </a:lnTo>
                  <a:lnTo>
                    <a:pt x="2393" y="402"/>
                  </a:lnTo>
                  <a:lnTo>
                    <a:pt x="2394" y="397"/>
                  </a:lnTo>
                  <a:lnTo>
                    <a:pt x="2394" y="398"/>
                  </a:lnTo>
                  <a:lnTo>
                    <a:pt x="2394" y="394"/>
                  </a:lnTo>
                  <a:lnTo>
                    <a:pt x="2394" y="395"/>
                  </a:lnTo>
                  <a:lnTo>
                    <a:pt x="2394" y="389"/>
                  </a:lnTo>
                  <a:lnTo>
                    <a:pt x="2394" y="389"/>
                  </a:lnTo>
                  <a:lnTo>
                    <a:pt x="2394" y="389"/>
                  </a:lnTo>
                  <a:lnTo>
                    <a:pt x="2395" y="392"/>
                  </a:lnTo>
                  <a:lnTo>
                    <a:pt x="2395" y="385"/>
                  </a:lnTo>
                  <a:lnTo>
                    <a:pt x="2395" y="389"/>
                  </a:lnTo>
                  <a:lnTo>
                    <a:pt x="2395" y="387"/>
                  </a:lnTo>
                  <a:lnTo>
                    <a:pt x="2395" y="385"/>
                  </a:lnTo>
                  <a:lnTo>
                    <a:pt x="2396" y="393"/>
                  </a:lnTo>
                  <a:lnTo>
                    <a:pt x="2396" y="392"/>
                  </a:lnTo>
                  <a:lnTo>
                    <a:pt x="2396" y="393"/>
                  </a:lnTo>
                  <a:lnTo>
                    <a:pt x="2396" y="392"/>
                  </a:lnTo>
                  <a:lnTo>
                    <a:pt x="2396" y="399"/>
                  </a:lnTo>
                  <a:lnTo>
                    <a:pt x="2396" y="398"/>
                  </a:lnTo>
                  <a:lnTo>
                    <a:pt x="2397" y="398"/>
                  </a:lnTo>
                  <a:lnTo>
                    <a:pt x="2397" y="401"/>
                  </a:lnTo>
                  <a:lnTo>
                    <a:pt x="2397" y="401"/>
                  </a:lnTo>
                  <a:lnTo>
                    <a:pt x="2397" y="399"/>
                  </a:lnTo>
                  <a:lnTo>
                    <a:pt x="2397" y="398"/>
                  </a:lnTo>
                  <a:lnTo>
                    <a:pt x="2397" y="405"/>
                  </a:lnTo>
                  <a:lnTo>
                    <a:pt x="2398" y="401"/>
                  </a:lnTo>
                  <a:lnTo>
                    <a:pt x="2398" y="402"/>
                  </a:lnTo>
                  <a:lnTo>
                    <a:pt x="2398" y="406"/>
                  </a:lnTo>
                  <a:lnTo>
                    <a:pt x="2399" y="406"/>
                  </a:lnTo>
                  <a:lnTo>
                    <a:pt x="2399" y="406"/>
                  </a:lnTo>
                  <a:lnTo>
                    <a:pt x="2399" y="405"/>
                  </a:lnTo>
                  <a:lnTo>
                    <a:pt x="2399" y="411"/>
                  </a:lnTo>
                  <a:lnTo>
                    <a:pt x="2399" y="409"/>
                  </a:lnTo>
                  <a:lnTo>
                    <a:pt x="2399" y="407"/>
                  </a:lnTo>
                  <a:lnTo>
                    <a:pt x="2400" y="405"/>
                  </a:lnTo>
                  <a:lnTo>
                    <a:pt x="2400" y="410"/>
                  </a:lnTo>
                  <a:lnTo>
                    <a:pt x="2400" y="408"/>
                  </a:lnTo>
                  <a:lnTo>
                    <a:pt x="2400" y="409"/>
                  </a:lnTo>
                  <a:lnTo>
                    <a:pt x="2401" y="405"/>
                  </a:lnTo>
                  <a:lnTo>
                    <a:pt x="2401" y="411"/>
                  </a:lnTo>
                  <a:lnTo>
                    <a:pt x="2401" y="409"/>
                  </a:lnTo>
                  <a:lnTo>
                    <a:pt x="2401" y="140"/>
                  </a:lnTo>
                  <a:lnTo>
                    <a:pt x="2401" y="280"/>
                  </a:lnTo>
                  <a:lnTo>
                    <a:pt x="2402" y="359"/>
                  </a:lnTo>
                  <a:lnTo>
                    <a:pt x="2402" y="719"/>
                  </a:lnTo>
                  <a:lnTo>
                    <a:pt x="2402" y="504"/>
                  </a:lnTo>
                  <a:lnTo>
                    <a:pt x="2402" y="494"/>
                  </a:lnTo>
                  <a:lnTo>
                    <a:pt x="2403" y="449"/>
                  </a:lnTo>
                  <a:lnTo>
                    <a:pt x="2403" y="453"/>
                  </a:lnTo>
                  <a:lnTo>
                    <a:pt x="2403" y="451"/>
                  </a:lnTo>
                  <a:lnTo>
                    <a:pt x="2403" y="448"/>
                  </a:lnTo>
                  <a:lnTo>
                    <a:pt x="2403" y="452"/>
                  </a:lnTo>
                  <a:lnTo>
                    <a:pt x="2403" y="450"/>
                  </a:lnTo>
                  <a:lnTo>
                    <a:pt x="2403" y="449"/>
                  </a:lnTo>
                  <a:lnTo>
                    <a:pt x="2404" y="453"/>
                  </a:lnTo>
                  <a:lnTo>
                    <a:pt x="2404" y="452"/>
                  </a:lnTo>
                  <a:lnTo>
                    <a:pt x="2405" y="456"/>
                  </a:lnTo>
                  <a:lnTo>
                    <a:pt x="2405" y="453"/>
                  </a:lnTo>
                  <a:lnTo>
                    <a:pt x="2405" y="466"/>
                  </a:lnTo>
                  <a:lnTo>
                    <a:pt x="2405" y="465"/>
                  </a:lnTo>
                  <a:lnTo>
                    <a:pt x="2405" y="465"/>
                  </a:lnTo>
                  <a:lnTo>
                    <a:pt x="2405" y="468"/>
                  </a:lnTo>
                  <a:lnTo>
                    <a:pt x="2406" y="455"/>
                  </a:lnTo>
                  <a:lnTo>
                    <a:pt x="2406" y="457"/>
                  </a:lnTo>
                  <a:lnTo>
                    <a:pt x="2406" y="429"/>
                  </a:lnTo>
                  <a:lnTo>
                    <a:pt x="2407" y="427"/>
                  </a:lnTo>
                  <a:lnTo>
                    <a:pt x="2407" y="403"/>
                  </a:lnTo>
                  <a:lnTo>
                    <a:pt x="2407" y="405"/>
                  </a:lnTo>
                  <a:lnTo>
                    <a:pt x="2407" y="404"/>
                  </a:lnTo>
                  <a:lnTo>
                    <a:pt x="2407" y="406"/>
                  </a:lnTo>
                  <a:lnTo>
                    <a:pt x="2407" y="402"/>
                  </a:lnTo>
                  <a:lnTo>
                    <a:pt x="2408" y="403"/>
                  </a:lnTo>
                  <a:lnTo>
                    <a:pt x="2408" y="402"/>
                  </a:lnTo>
                  <a:lnTo>
                    <a:pt x="2408" y="401"/>
                  </a:lnTo>
                  <a:lnTo>
                    <a:pt x="2408" y="405"/>
                  </a:lnTo>
                  <a:lnTo>
                    <a:pt x="2408" y="404"/>
                  </a:lnTo>
                  <a:lnTo>
                    <a:pt x="2409" y="404"/>
                  </a:lnTo>
                  <a:lnTo>
                    <a:pt x="2409" y="405"/>
                  </a:lnTo>
                  <a:lnTo>
                    <a:pt x="2409" y="399"/>
                  </a:lnTo>
                  <a:lnTo>
                    <a:pt x="2409" y="399"/>
                  </a:lnTo>
                  <a:lnTo>
                    <a:pt x="2409" y="397"/>
                  </a:lnTo>
                  <a:lnTo>
                    <a:pt x="2409" y="399"/>
                  </a:lnTo>
                  <a:lnTo>
                    <a:pt x="2410" y="392"/>
                  </a:lnTo>
                  <a:lnTo>
                    <a:pt x="2410" y="393"/>
                  </a:lnTo>
                  <a:lnTo>
                    <a:pt x="2410" y="393"/>
                  </a:lnTo>
                  <a:lnTo>
                    <a:pt x="2410" y="392"/>
                  </a:lnTo>
                  <a:lnTo>
                    <a:pt x="2410" y="398"/>
                  </a:lnTo>
                  <a:lnTo>
                    <a:pt x="2411" y="397"/>
                  </a:lnTo>
                  <a:lnTo>
                    <a:pt x="2411" y="396"/>
                  </a:lnTo>
                  <a:lnTo>
                    <a:pt x="2411" y="405"/>
                  </a:lnTo>
                  <a:lnTo>
                    <a:pt x="2412" y="399"/>
                  </a:lnTo>
                  <a:lnTo>
                    <a:pt x="2412" y="407"/>
                  </a:lnTo>
                  <a:lnTo>
                    <a:pt x="2412" y="404"/>
                  </a:lnTo>
                  <a:lnTo>
                    <a:pt x="2412" y="407"/>
                  </a:lnTo>
                  <a:lnTo>
                    <a:pt x="2412" y="405"/>
                  </a:lnTo>
                  <a:lnTo>
                    <a:pt x="2413" y="412"/>
                  </a:lnTo>
                  <a:lnTo>
                    <a:pt x="2413" y="411"/>
                  </a:lnTo>
                  <a:lnTo>
                    <a:pt x="2413" y="411"/>
                  </a:lnTo>
                  <a:lnTo>
                    <a:pt x="2413" y="408"/>
                  </a:lnTo>
                  <a:lnTo>
                    <a:pt x="2413" y="413"/>
                  </a:lnTo>
                  <a:lnTo>
                    <a:pt x="2413" y="411"/>
                  </a:lnTo>
                  <a:lnTo>
                    <a:pt x="2414" y="411"/>
                  </a:lnTo>
                  <a:lnTo>
                    <a:pt x="2414" y="416"/>
                  </a:lnTo>
                  <a:lnTo>
                    <a:pt x="2414" y="414"/>
                  </a:lnTo>
                  <a:lnTo>
                    <a:pt x="2414" y="415"/>
                  </a:lnTo>
                  <a:lnTo>
                    <a:pt x="2414" y="413"/>
                  </a:lnTo>
                  <a:lnTo>
                    <a:pt x="2414" y="418"/>
                  </a:lnTo>
                  <a:lnTo>
                    <a:pt x="2415" y="418"/>
                  </a:lnTo>
                  <a:lnTo>
                    <a:pt x="2415" y="417"/>
                  </a:lnTo>
                  <a:lnTo>
                    <a:pt x="2415" y="412"/>
                  </a:lnTo>
                  <a:lnTo>
                    <a:pt x="2415" y="418"/>
                  </a:lnTo>
                  <a:lnTo>
                    <a:pt x="2415" y="414"/>
                  </a:lnTo>
                  <a:lnTo>
                    <a:pt x="2416" y="416"/>
                  </a:lnTo>
                  <a:lnTo>
                    <a:pt x="2416" y="418"/>
                  </a:lnTo>
                  <a:lnTo>
                    <a:pt x="2416" y="282"/>
                  </a:lnTo>
                  <a:lnTo>
                    <a:pt x="2416" y="243"/>
                  </a:lnTo>
                  <a:lnTo>
                    <a:pt x="2416" y="166"/>
                  </a:lnTo>
                  <a:lnTo>
                    <a:pt x="2417" y="720"/>
                  </a:lnTo>
                  <a:lnTo>
                    <a:pt x="2417" y="665"/>
                  </a:lnTo>
                  <a:lnTo>
                    <a:pt x="2417" y="614"/>
                  </a:lnTo>
                  <a:lnTo>
                    <a:pt x="2418" y="457"/>
                  </a:lnTo>
                  <a:lnTo>
                    <a:pt x="2418" y="459"/>
                  </a:lnTo>
                  <a:lnTo>
                    <a:pt x="2418" y="459"/>
                  </a:lnTo>
                  <a:lnTo>
                    <a:pt x="2418" y="452"/>
                  </a:lnTo>
                  <a:lnTo>
                    <a:pt x="2418" y="457"/>
                  </a:lnTo>
                  <a:lnTo>
                    <a:pt x="2419" y="459"/>
                  </a:lnTo>
                  <a:lnTo>
                    <a:pt x="2419" y="456"/>
                  </a:lnTo>
                  <a:lnTo>
                    <a:pt x="2419" y="462"/>
                  </a:lnTo>
                  <a:lnTo>
                    <a:pt x="2419" y="460"/>
                  </a:lnTo>
                  <a:lnTo>
                    <a:pt x="2419" y="457"/>
                  </a:lnTo>
                  <a:lnTo>
                    <a:pt x="2420" y="470"/>
                  </a:lnTo>
                  <a:lnTo>
                    <a:pt x="2420" y="467"/>
                  </a:lnTo>
                  <a:lnTo>
                    <a:pt x="2420" y="470"/>
                  </a:lnTo>
                  <a:lnTo>
                    <a:pt x="2420" y="476"/>
                  </a:lnTo>
                  <a:lnTo>
                    <a:pt x="2420" y="474"/>
                  </a:lnTo>
                  <a:lnTo>
                    <a:pt x="2420" y="473"/>
                  </a:lnTo>
                  <a:lnTo>
                    <a:pt x="2421" y="438"/>
                  </a:lnTo>
                  <a:lnTo>
                    <a:pt x="2421" y="435"/>
                  </a:lnTo>
                  <a:lnTo>
                    <a:pt x="2422" y="407"/>
                  </a:lnTo>
                  <a:lnTo>
                    <a:pt x="2422" y="408"/>
                  </a:lnTo>
                  <a:lnTo>
                    <a:pt x="2422" y="411"/>
                  </a:lnTo>
                  <a:lnTo>
                    <a:pt x="2422" y="405"/>
                  </a:lnTo>
                  <a:lnTo>
                    <a:pt x="2422" y="408"/>
                  </a:lnTo>
                  <a:lnTo>
                    <a:pt x="2423" y="407"/>
                  </a:lnTo>
                  <a:lnTo>
                    <a:pt x="2423" y="405"/>
                  </a:lnTo>
                  <a:lnTo>
                    <a:pt x="2423" y="411"/>
                  </a:lnTo>
                  <a:lnTo>
                    <a:pt x="2423" y="405"/>
                  </a:lnTo>
                  <a:lnTo>
                    <a:pt x="2423" y="404"/>
                  </a:lnTo>
                  <a:lnTo>
                    <a:pt x="2423" y="408"/>
                  </a:lnTo>
                  <a:lnTo>
                    <a:pt x="2423" y="401"/>
                  </a:lnTo>
                  <a:lnTo>
                    <a:pt x="2424" y="404"/>
                  </a:lnTo>
                  <a:lnTo>
                    <a:pt x="2424" y="402"/>
                  </a:lnTo>
                  <a:lnTo>
                    <a:pt x="2424" y="404"/>
                  </a:lnTo>
                  <a:lnTo>
                    <a:pt x="2425" y="395"/>
                  </a:lnTo>
                  <a:lnTo>
                    <a:pt x="2425" y="398"/>
                  </a:lnTo>
                  <a:lnTo>
                    <a:pt x="2425" y="396"/>
                  </a:lnTo>
                  <a:lnTo>
                    <a:pt x="2425" y="393"/>
                  </a:lnTo>
                  <a:lnTo>
                    <a:pt x="2425" y="398"/>
                  </a:lnTo>
                  <a:lnTo>
                    <a:pt x="2425" y="398"/>
                  </a:lnTo>
                  <a:lnTo>
                    <a:pt x="2426" y="398"/>
                  </a:lnTo>
                  <a:lnTo>
                    <a:pt x="2426" y="404"/>
                  </a:lnTo>
                  <a:lnTo>
                    <a:pt x="2426" y="403"/>
                  </a:lnTo>
                  <a:lnTo>
                    <a:pt x="2426" y="405"/>
                  </a:lnTo>
                  <a:lnTo>
                    <a:pt x="2426" y="402"/>
                  </a:lnTo>
                  <a:lnTo>
                    <a:pt x="2427" y="410"/>
                  </a:lnTo>
                  <a:lnTo>
                    <a:pt x="2427" y="410"/>
                  </a:lnTo>
                  <a:lnTo>
                    <a:pt x="2427" y="408"/>
                  </a:lnTo>
                  <a:lnTo>
                    <a:pt x="2427" y="407"/>
                  </a:lnTo>
                  <a:lnTo>
                    <a:pt x="2427" y="414"/>
                  </a:lnTo>
                  <a:lnTo>
                    <a:pt x="2427" y="411"/>
                  </a:lnTo>
                  <a:lnTo>
                    <a:pt x="2428" y="414"/>
                  </a:lnTo>
                  <a:lnTo>
                    <a:pt x="2428" y="416"/>
                  </a:lnTo>
                  <a:lnTo>
                    <a:pt x="2428" y="411"/>
                  </a:lnTo>
                  <a:lnTo>
                    <a:pt x="2428" y="416"/>
                  </a:lnTo>
                  <a:lnTo>
                    <a:pt x="2428" y="416"/>
                  </a:lnTo>
                  <a:lnTo>
                    <a:pt x="2428" y="412"/>
                  </a:lnTo>
                  <a:lnTo>
                    <a:pt x="2429" y="418"/>
                  </a:lnTo>
                  <a:lnTo>
                    <a:pt x="2429" y="417"/>
                  </a:lnTo>
                  <a:lnTo>
                    <a:pt x="2429" y="415"/>
                  </a:lnTo>
                  <a:lnTo>
                    <a:pt x="2429" y="420"/>
                  </a:lnTo>
                  <a:lnTo>
                    <a:pt x="2429" y="417"/>
                  </a:lnTo>
                  <a:lnTo>
                    <a:pt x="2430" y="418"/>
                  </a:lnTo>
                  <a:lnTo>
                    <a:pt x="2430" y="418"/>
                  </a:lnTo>
                  <a:lnTo>
                    <a:pt x="2430" y="421"/>
                  </a:lnTo>
                  <a:lnTo>
                    <a:pt x="2430" y="419"/>
                  </a:lnTo>
                  <a:lnTo>
                    <a:pt x="2431" y="417"/>
                  </a:lnTo>
                  <a:lnTo>
                    <a:pt x="2431" y="421"/>
                  </a:lnTo>
                  <a:lnTo>
                    <a:pt x="2431" y="196"/>
                  </a:lnTo>
                  <a:lnTo>
                    <a:pt x="2431" y="170"/>
                  </a:lnTo>
                  <a:lnTo>
                    <a:pt x="2431" y="162"/>
                  </a:lnTo>
                  <a:lnTo>
                    <a:pt x="2432" y="704"/>
                  </a:lnTo>
                  <a:lnTo>
                    <a:pt x="2432" y="575"/>
                  </a:lnTo>
                  <a:lnTo>
                    <a:pt x="2432" y="550"/>
                  </a:lnTo>
                  <a:lnTo>
                    <a:pt x="2432" y="462"/>
                  </a:lnTo>
                  <a:lnTo>
                    <a:pt x="2433" y="460"/>
                  </a:lnTo>
                  <a:lnTo>
                    <a:pt x="2433" y="459"/>
                  </a:lnTo>
                  <a:lnTo>
                    <a:pt x="2433" y="463"/>
                  </a:lnTo>
                  <a:lnTo>
                    <a:pt x="2433" y="460"/>
                  </a:lnTo>
                  <a:lnTo>
                    <a:pt x="2433" y="462"/>
                  </a:lnTo>
                  <a:lnTo>
                    <a:pt x="2434" y="472"/>
                  </a:lnTo>
                  <a:lnTo>
                    <a:pt x="2434" y="472"/>
                  </a:lnTo>
                  <a:lnTo>
                    <a:pt x="2434" y="487"/>
                  </a:lnTo>
                  <a:lnTo>
                    <a:pt x="2434" y="486"/>
                  </a:lnTo>
                  <a:lnTo>
                    <a:pt x="2435" y="486"/>
                  </a:lnTo>
                  <a:lnTo>
                    <a:pt x="2435" y="492"/>
                  </a:lnTo>
                  <a:lnTo>
                    <a:pt x="2435" y="467"/>
                  </a:lnTo>
                  <a:lnTo>
                    <a:pt x="2435" y="465"/>
                  </a:lnTo>
                  <a:lnTo>
                    <a:pt x="2436" y="431"/>
                  </a:lnTo>
                  <a:lnTo>
                    <a:pt x="2436" y="432"/>
                  </a:lnTo>
                  <a:lnTo>
                    <a:pt x="2436" y="431"/>
                  </a:lnTo>
                  <a:lnTo>
                    <a:pt x="2437" y="415"/>
                  </a:lnTo>
                  <a:lnTo>
                    <a:pt x="2437" y="415"/>
                  </a:lnTo>
                  <a:lnTo>
                    <a:pt x="2437" y="413"/>
                  </a:lnTo>
                  <a:lnTo>
                    <a:pt x="2437" y="417"/>
                  </a:lnTo>
                  <a:lnTo>
                    <a:pt x="2437" y="412"/>
                  </a:lnTo>
                  <a:lnTo>
                    <a:pt x="2437" y="412"/>
                  </a:lnTo>
                  <a:lnTo>
                    <a:pt x="2437" y="411"/>
                  </a:lnTo>
                  <a:lnTo>
                    <a:pt x="2438" y="415"/>
                  </a:lnTo>
                  <a:lnTo>
                    <a:pt x="2438" y="408"/>
                  </a:lnTo>
                  <a:lnTo>
                    <a:pt x="2438" y="408"/>
                  </a:lnTo>
                  <a:lnTo>
                    <a:pt x="2438" y="409"/>
                  </a:lnTo>
                  <a:lnTo>
                    <a:pt x="2439" y="399"/>
                  </a:lnTo>
                  <a:lnTo>
                    <a:pt x="2439" y="399"/>
                  </a:lnTo>
                  <a:lnTo>
                    <a:pt x="2439" y="403"/>
                  </a:lnTo>
                  <a:lnTo>
                    <a:pt x="2439" y="398"/>
                  </a:lnTo>
                  <a:lnTo>
                    <a:pt x="2439" y="401"/>
                  </a:lnTo>
                  <a:lnTo>
                    <a:pt x="2440" y="404"/>
                  </a:lnTo>
                  <a:lnTo>
                    <a:pt x="2440" y="401"/>
                  </a:lnTo>
                  <a:lnTo>
                    <a:pt x="2440" y="410"/>
                  </a:lnTo>
                  <a:lnTo>
                    <a:pt x="2440" y="407"/>
                  </a:lnTo>
                  <a:lnTo>
                    <a:pt x="2440" y="405"/>
                  </a:lnTo>
                  <a:lnTo>
                    <a:pt x="2441" y="412"/>
                  </a:lnTo>
                  <a:lnTo>
                    <a:pt x="2441" y="409"/>
                  </a:lnTo>
                  <a:lnTo>
                    <a:pt x="2441" y="413"/>
                  </a:lnTo>
                  <a:lnTo>
                    <a:pt x="2441" y="410"/>
                  </a:lnTo>
                  <a:lnTo>
                    <a:pt x="2441" y="418"/>
                  </a:lnTo>
                  <a:lnTo>
                    <a:pt x="2441" y="416"/>
                  </a:lnTo>
                  <a:lnTo>
                    <a:pt x="2441" y="417"/>
                  </a:lnTo>
                  <a:lnTo>
                    <a:pt x="2442" y="415"/>
                  </a:lnTo>
                  <a:lnTo>
                    <a:pt x="2442" y="421"/>
                  </a:lnTo>
                  <a:lnTo>
                    <a:pt x="2442" y="421"/>
                  </a:lnTo>
                  <a:lnTo>
                    <a:pt x="2442" y="418"/>
                  </a:lnTo>
                  <a:lnTo>
                    <a:pt x="2442" y="421"/>
                  </a:lnTo>
                  <a:lnTo>
                    <a:pt x="2442" y="417"/>
                  </a:lnTo>
                  <a:lnTo>
                    <a:pt x="2443" y="418"/>
                  </a:lnTo>
                  <a:lnTo>
                    <a:pt x="2443" y="424"/>
                  </a:lnTo>
                  <a:lnTo>
                    <a:pt x="2443" y="424"/>
                  </a:lnTo>
                  <a:lnTo>
                    <a:pt x="2444" y="419"/>
                  </a:lnTo>
                  <a:lnTo>
                    <a:pt x="2444" y="424"/>
                  </a:lnTo>
                  <a:lnTo>
                    <a:pt x="2444" y="425"/>
                  </a:lnTo>
                  <a:lnTo>
                    <a:pt x="2444" y="422"/>
                  </a:lnTo>
                  <a:lnTo>
                    <a:pt x="2444" y="427"/>
                  </a:lnTo>
                  <a:lnTo>
                    <a:pt x="2444" y="422"/>
                  </a:lnTo>
                  <a:lnTo>
                    <a:pt x="2445" y="424"/>
                  </a:lnTo>
                  <a:lnTo>
                    <a:pt x="2445" y="429"/>
                  </a:lnTo>
                  <a:lnTo>
                    <a:pt x="2445" y="416"/>
                  </a:lnTo>
                  <a:lnTo>
                    <a:pt x="2445" y="398"/>
                  </a:lnTo>
                  <a:lnTo>
                    <a:pt x="2446" y="158"/>
                  </a:lnTo>
                  <a:lnTo>
                    <a:pt x="2446" y="601"/>
                  </a:lnTo>
                  <a:lnTo>
                    <a:pt x="2446" y="669"/>
                  </a:lnTo>
                  <a:lnTo>
                    <a:pt x="2446" y="726"/>
                  </a:lnTo>
                  <a:lnTo>
                    <a:pt x="2446" y="481"/>
                  </a:lnTo>
                  <a:lnTo>
                    <a:pt x="2446" y="474"/>
                  </a:lnTo>
                  <a:lnTo>
                    <a:pt x="2447" y="463"/>
                  </a:lnTo>
                  <a:lnTo>
                    <a:pt x="2447" y="465"/>
                  </a:lnTo>
                  <a:lnTo>
                    <a:pt x="2447" y="468"/>
                  </a:lnTo>
                  <a:lnTo>
                    <a:pt x="2447" y="465"/>
                  </a:lnTo>
                  <a:lnTo>
                    <a:pt x="2447" y="469"/>
                  </a:lnTo>
                  <a:lnTo>
                    <a:pt x="2448" y="466"/>
                  </a:lnTo>
                  <a:lnTo>
                    <a:pt x="2448" y="466"/>
                  </a:lnTo>
                  <a:lnTo>
                    <a:pt x="2448" y="465"/>
                  </a:lnTo>
                  <a:lnTo>
                    <a:pt x="2448" y="475"/>
                  </a:lnTo>
                  <a:lnTo>
                    <a:pt x="2448" y="473"/>
                  </a:lnTo>
                  <a:lnTo>
                    <a:pt x="2449" y="473"/>
                  </a:lnTo>
                  <a:lnTo>
                    <a:pt x="2449" y="484"/>
                  </a:lnTo>
                  <a:lnTo>
                    <a:pt x="2449" y="483"/>
                  </a:lnTo>
                  <a:lnTo>
                    <a:pt x="2450" y="483"/>
                  </a:lnTo>
                  <a:lnTo>
                    <a:pt x="2450" y="457"/>
                  </a:lnTo>
                  <a:lnTo>
                    <a:pt x="2450" y="455"/>
                  </a:lnTo>
                  <a:lnTo>
                    <a:pt x="2451" y="428"/>
                  </a:lnTo>
                  <a:lnTo>
                    <a:pt x="2451" y="430"/>
                  </a:lnTo>
                  <a:lnTo>
                    <a:pt x="2451" y="427"/>
                  </a:lnTo>
                  <a:lnTo>
                    <a:pt x="2451" y="428"/>
                  </a:lnTo>
                  <a:lnTo>
                    <a:pt x="2451" y="417"/>
                  </a:lnTo>
                  <a:lnTo>
                    <a:pt x="2451" y="422"/>
                  </a:lnTo>
                  <a:lnTo>
                    <a:pt x="2452" y="420"/>
                  </a:lnTo>
                  <a:lnTo>
                    <a:pt x="2452" y="417"/>
                  </a:lnTo>
                  <a:lnTo>
                    <a:pt x="2452" y="421"/>
                  </a:lnTo>
                  <a:lnTo>
                    <a:pt x="2452" y="418"/>
                  </a:lnTo>
                  <a:lnTo>
                    <a:pt x="2452" y="416"/>
                  </a:lnTo>
                  <a:lnTo>
                    <a:pt x="2452" y="421"/>
                  </a:lnTo>
                  <a:lnTo>
                    <a:pt x="2453" y="413"/>
                  </a:lnTo>
                  <a:lnTo>
                    <a:pt x="2453" y="413"/>
                  </a:lnTo>
                  <a:lnTo>
                    <a:pt x="2453" y="415"/>
                  </a:lnTo>
                  <a:lnTo>
                    <a:pt x="2453" y="417"/>
                  </a:lnTo>
                  <a:lnTo>
                    <a:pt x="2453" y="409"/>
                  </a:lnTo>
                  <a:lnTo>
                    <a:pt x="2453" y="411"/>
                  </a:lnTo>
                  <a:lnTo>
                    <a:pt x="2454" y="410"/>
                  </a:lnTo>
                  <a:lnTo>
                    <a:pt x="2454" y="405"/>
                  </a:lnTo>
                  <a:lnTo>
                    <a:pt x="2454" y="411"/>
                  </a:lnTo>
                  <a:lnTo>
                    <a:pt x="2454" y="408"/>
                  </a:lnTo>
                  <a:lnTo>
                    <a:pt x="2454" y="411"/>
                  </a:lnTo>
                  <a:lnTo>
                    <a:pt x="2454" y="410"/>
                  </a:lnTo>
                  <a:lnTo>
                    <a:pt x="2455" y="417"/>
                  </a:lnTo>
                  <a:lnTo>
                    <a:pt x="2455" y="414"/>
                  </a:lnTo>
                  <a:lnTo>
                    <a:pt x="2455" y="416"/>
                  </a:lnTo>
                  <a:lnTo>
                    <a:pt x="2455" y="415"/>
                  </a:lnTo>
                  <a:lnTo>
                    <a:pt x="2455" y="422"/>
                  </a:lnTo>
                  <a:lnTo>
                    <a:pt x="2455" y="421"/>
                  </a:lnTo>
                  <a:lnTo>
                    <a:pt x="2456" y="421"/>
                  </a:lnTo>
                  <a:lnTo>
                    <a:pt x="2456" y="418"/>
                  </a:lnTo>
                  <a:lnTo>
                    <a:pt x="2456" y="424"/>
                  </a:lnTo>
                  <a:lnTo>
                    <a:pt x="2456" y="420"/>
                  </a:lnTo>
                  <a:lnTo>
                    <a:pt x="2457" y="423"/>
                  </a:lnTo>
                  <a:lnTo>
                    <a:pt x="2457" y="422"/>
                  </a:lnTo>
                  <a:lnTo>
                    <a:pt x="2457" y="427"/>
                  </a:lnTo>
                  <a:lnTo>
                    <a:pt x="2457" y="425"/>
                  </a:lnTo>
                  <a:lnTo>
                    <a:pt x="2457" y="427"/>
                  </a:lnTo>
                  <a:lnTo>
                    <a:pt x="2457" y="424"/>
                  </a:lnTo>
                  <a:lnTo>
                    <a:pt x="2458" y="429"/>
                  </a:lnTo>
                  <a:lnTo>
                    <a:pt x="2458" y="429"/>
                  </a:lnTo>
                  <a:lnTo>
                    <a:pt x="2458" y="425"/>
                  </a:lnTo>
                  <a:lnTo>
                    <a:pt x="2458" y="431"/>
                  </a:lnTo>
                  <a:lnTo>
                    <a:pt x="2458" y="424"/>
                  </a:lnTo>
                  <a:lnTo>
                    <a:pt x="2459" y="427"/>
                  </a:lnTo>
                  <a:lnTo>
                    <a:pt x="2459" y="431"/>
                  </a:lnTo>
                  <a:lnTo>
                    <a:pt x="2459" y="425"/>
                  </a:lnTo>
                  <a:lnTo>
                    <a:pt x="2459" y="429"/>
                  </a:lnTo>
                  <a:lnTo>
                    <a:pt x="2459" y="431"/>
                  </a:lnTo>
                  <a:lnTo>
                    <a:pt x="2459" y="433"/>
                  </a:lnTo>
                  <a:lnTo>
                    <a:pt x="2460" y="179"/>
                  </a:lnTo>
                  <a:lnTo>
                    <a:pt x="2460" y="385"/>
                  </a:lnTo>
                  <a:lnTo>
                    <a:pt x="2460" y="484"/>
                  </a:lnTo>
                  <a:lnTo>
                    <a:pt x="2460" y="735"/>
                  </a:lnTo>
                  <a:lnTo>
                    <a:pt x="2460" y="492"/>
                  </a:lnTo>
                  <a:lnTo>
                    <a:pt x="2461" y="485"/>
                  </a:lnTo>
                  <a:lnTo>
                    <a:pt x="2461" y="465"/>
                  </a:lnTo>
                  <a:lnTo>
                    <a:pt x="2461" y="469"/>
                  </a:lnTo>
                  <a:lnTo>
                    <a:pt x="2461" y="468"/>
                  </a:lnTo>
                  <a:lnTo>
                    <a:pt x="2462" y="465"/>
                  </a:lnTo>
                  <a:lnTo>
                    <a:pt x="2462" y="470"/>
                  </a:lnTo>
                  <a:lnTo>
                    <a:pt x="2462" y="468"/>
                  </a:lnTo>
                  <a:lnTo>
                    <a:pt x="2462" y="469"/>
                  </a:lnTo>
                  <a:lnTo>
                    <a:pt x="2463" y="478"/>
                  </a:lnTo>
                  <a:lnTo>
                    <a:pt x="2463" y="478"/>
                  </a:lnTo>
                  <a:lnTo>
                    <a:pt x="2463" y="479"/>
                  </a:lnTo>
                  <a:lnTo>
                    <a:pt x="2463" y="488"/>
                  </a:lnTo>
                  <a:lnTo>
                    <a:pt x="2463" y="485"/>
                  </a:lnTo>
                  <a:lnTo>
                    <a:pt x="2464" y="453"/>
                  </a:lnTo>
                  <a:lnTo>
                    <a:pt x="2464" y="450"/>
                  </a:lnTo>
                  <a:lnTo>
                    <a:pt x="2464" y="452"/>
                  </a:lnTo>
                  <a:lnTo>
                    <a:pt x="2465" y="423"/>
                  </a:lnTo>
                  <a:lnTo>
                    <a:pt x="2465" y="424"/>
                  </a:lnTo>
                  <a:lnTo>
                    <a:pt x="2465" y="424"/>
                  </a:lnTo>
                  <a:lnTo>
                    <a:pt x="2465" y="419"/>
                  </a:lnTo>
                  <a:lnTo>
                    <a:pt x="2465" y="423"/>
                  </a:lnTo>
                  <a:lnTo>
                    <a:pt x="2466" y="422"/>
                  </a:lnTo>
                  <a:lnTo>
                    <a:pt x="2466" y="418"/>
                  </a:lnTo>
                  <a:lnTo>
                    <a:pt x="2466" y="424"/>
                  </a:lnTo>
                  <a:lnTo>
                    <a:pt x="2466" y="421"/>
                  </a:lnTo>
                  <a:lnTo>
                    <a:pt x="2466" y="422"/>
                  </a:lnTo>
                  <a:lnTo>
                    <a:pt x="2467" y="417"/>
                  </a:lnTo>
                  <a:lnTo>
                    <a:pt x="2467" y="419"/>
                  </a:lnTo>
                  <a:lnTo>
                    <a:pt x="2467" y="418"/>
                  </a:lnTo>
                  <a:lnTo>
                    <a:pt x="2467" y="410"/>
                  </a:lnTo>
                  <a:lnTo>
                    <a:pt x="2467" y="412"/>
                  </a:lnTo>
                  <a:lnTo>
                    <a:pt x="2467" y="409"/>
                  </a:lnTo>
                  <a:lnTo>
                    <a:pt x="2468" y="415"/>
                  </a:lnTo>
                  <a:lnTo>
                    <a:pt x="2468" y="412"/>
                  </a:lnTo>
                  <a:lnTo>
                    <a:pt x="2468" y="416"/>
                  </a:lnTo>
                  <a:lnTo>
                    <a:pt x="2468" y="414"/>
                  </a:lnTo>
                  <a:lnTo>
                    <a:pt x="2469" y="423"/>
                  </a:lnTo>
                  <a:lnTo>
                    <a:pt x="2469" y="424"/>
                  </a:lnTo>
                  <a:lnTo>
                    <a:pt x="2469" y="421"/>
                  </a:lnTo>
                  <a:lnTo>
                    <a:pt x="2470" y="427"/>
                  </a:lnTo>
                  <a:lnTo>
                    <a:pt x="2470" y="424"/>
                  </a:lnTo>
                  <a:lnTo>
                    <a:pt x="2470" y="424"/>
                  </a:lnTo>
                  <a:lnTo>
                    <a:pt x="2470" y="430"/>
                  </a:lnTo>
                  <a:lnTo>
                    <a:pt x="2470" y="427"/>
                  </a:lnTo>
                  <a:lnTo>
                    <a:pt x="2471" y="430"/>
                  </a:lnTo>
                  <a:lnTo>
                    <a:pt x="2471" y="427"/>
                  </a:lnTo>
                  <a:lnTo>
                    <a:pt x="2471" y="433"/>
                  </a:lnTo>
                  <a:lnTo>
                    <a:pt x="2471" y="430"/>
                  </a:lnTo>
                  <a:lnTo>
                    <a:pt x="2471" y="428"/>
                  </a:lnTo>
                  <a:lnTo>
                    <a:pt x="2472" y="433"/>
                  </a:lnTo>
                  <a:lnTo>
                    <a:pt x="2472" y="432"/>
                  </a:lnTo>
                  <a:lnTo>
                    <a:pt x="2472" y="430"/>
                  </a:lnTo>
                  <a:lnTo>
                    <a:pt x="2472" y="435"/>
                  </a:lnTo>
                  <a:lnTo>
                    <a:pt x="2472" y="434"/>
                  </a:lnTo>
                  <a:lnTo>
                    <a:pt x="2473" y="436"/>
                  </a:lnTo>
                  <a:lnTo>
                    <a:pt x="2473" y="417"/>
                  </a:lnTo>
                  <a:lnTo>
                    <a:pt x="2473" y="393"/>
                  </a:lnTo>
                  <a:lnTo>
                    <a:pt x="2473" y="191"/>
                  </a:lnTo>
                  <a:lnTo>
                    <a:pt x="2474" y="642"/>
                  </a:lnTo>
                  <a:lnTo>
                    <a:pt x="2474" y="689"/>
                  </a:lnTo>
                  <a:lnTo>
                    <a:pt x="2474" y="711"/>
                  </a:lnTo>
                  <a:lnTo>
                    <a:pt x="2474" y="482"/>
                  </a:lnTo>
                  <a:lnTo>
                    <a:pt x="2475" y="480"/>
                  </a:lnTo>
                  <a:lnTo>
                    <a:pt x="2475" y="472"/>
                  </a:lnTo>
                  <a:lnTo>
                    <a:pt x="2475" y="475"/>
                  </a:lnTo>
                  <a:lnTo>
                    <a:pt x="2476" y="473"/>
                  </a:lnTo>
                  <a:lnTo>
                    <a:pt x="2476" y="483"/>
                  </a:lnTo>
                  <a:lnTo>
                    <a:pt x="2476" y="479"/>
                  </a:lnTo>
                  <a:lnTo>
                    <a:pt x="2476" y="480"/>
                  </a:lnTo>
                  <a:lnTo>
                    <a:pt x="2477" y="498"/>
                  </a:lnTo>
                  <a:lnTo>
                    <a:pt x="2477" y="497"/>
                  </a:lnTo>
                  <a:lnTo>
                    <a:pt x="2477" y="495"/>
                  </a:lnTo>
                  <a:lnTo>
                    <a:pt x="2477" y="508"/>
                  </a:lnTo>
                  <a:lnTo>
                    <a:pt x="2477" y="502"/>
                  </a:lnTo>
                  <a:lnTo>
                    <a:pt x="2478" y="503"/>
                  </a:lnTo>
                  <a:lnTo>
                    <a:pt x="2478" y="457"/>
                  </a:lnTo>
                  <a:lnTo>
                    <a:pt x="2478" y="456"/>
                  </a:lnTo>
                  <a:lnTo>
                    <a:pt x="2479" y="435"/>
                  </a:lnTo>
                  <a:lnTo>
                    <a:pt x="2479" y="436"/>
                  </a:lnTo>
                  <a:lnTo>
                    <a:pt x="2479" y="436"/>
                  </a:lnTo>
                  <a:lnTo>
                    <a:pt x="2479" y="424"/>
                  </a:lnTo>
                  <a:lnTo>
                    <a:pt x="2479" y="426"/>
                  </a:lnTo>
                  <a:lnTo>
                    <a:pt x="2480" y="425"/>
                  </a:lnTo>
                  <a:lnTo>
                    <a:pt x="2480" y="427"/>
                  </a:lnTo>
                  <a:lnTo>
                    <a:pt x="2480" y="418"/>
                  </a:lnTo>
                  <a:lnTo>
                    <a:pt x="2480" y="422"/>
                  </a:lnTo>
                  <a:lnTo>
                    <a:pt x="2480" y="423"/>
                  </a:lnTo>
                  <a:lnTo>
                    <a:pt x="2481" y="415"/>
                  </a:lnTo>
                  <a:lnTo>
                    <a:pt x="2481" y="418"/>
                  </a:lnTo>
                  <a:lnTo>
                    <a:pt x="2481" y="415"/>
                  </a:lnTo>
                  <a:lnTo>
                    <a:pt x="2481" y="417"/>
                  </a:lnTo>
                  <a:lnTo>
                    <a:pt x="2481" y="411"/>
                  </a:lnTo>
                  <a:lnTo>
                    <a:pt x="2482" y="410"/>
                  </a:lnTo>
                  <a:lnTo>
                    <a:pt x="2482" y="418"/>
                  </a:lnTo>
                  <a:lnTo>
                    <a:pt x="2482" y="418"/>
                  </a:lnTo>
                  <a:lnTo>
                    <a:pt x="2483" y="421"/>
                  </a:lnTo>
                  <a:lnTo>
                    <a:pt x="2483" y="418"/>
                  </a:lnTo>
                  <a:lnTo>
                    <a:pt x="2483" y="425"/>
                  </a:lnTo>
                  <a:lnTo>
                    <a:pt x="2483" y="424"/>
                  </a:lnTo>
                  <a:lnTo>
                    <a:pt x="2483" y="422"/>
                  </a:lnTo>
                  <a:lnTo>
                    <a:pt x="2483" y="421"/>
                  </a:lnTo>
                  <a:lnTo>
                    <a:pt x="2484" y="431"/>
                  </a:lnTo>
                  <a:lnTo>
                    <a:pt x="2484" y="425"/>
                  </a:lnTo>
                  <a:lnTo>
                    <a:pt x="2484" y="426"/>
                  </a:lnTo>
                  <a:lnTo>
                    <a:pt x="2484" y="431"/>
                  </a:lnTo>
                  <a:lnTo>
                    <a:pt x="2484" y="430"/>
                  </a:lnTo>
                  <a:lnTo>
                    <a:pt x="2484" y="432"/>
                  </a:lnTo>
                  <a:lnTo>
                    <a:pt x="2485" y="426"/>
                  </a:lnTo>
                  <a:lnTo>
                    <a:pt x="2485" y="433"/>
                  </a:lnTo>
                  <a:lnTo>
                    <a:pt x="2485" y="432"/>
                  </a:lnTo>
                  <a:lnTo>
                    <a:pt x="2485" y="431"/>
                  </a:lnTo>
                  <a:lnTo>
                    <a:pt x="2486" y="435"/>
                  </a:lnTo>
                  <a:lnTo>
                    <a:pt x="2486" y="432"/>
                  </a:lnTo>
                  <a:lnTo>
                    <a:pt x="2486" y="434"/>
                  </a:lnTo>
                  <a:lnTo>
                    <a:pt x="2486" y="436"/>
                  </a:lnTo>
                  <a:lnTo>
                    <a:pt x="2486" y="431"/>
                  </a:lnTo>
                  <a:lnTo>
                    <a:pt x="2486" y="435"/>
                  </a:lnTo>
                  <a:lnTo>
                    <a:pt x="2487" y="433"/>
                  </a:lnTo>
                  <a:lnTo>
                    <a:pt x="2487" y="437"/>
                  </a:lnTo>
                  <a:lnTo>
                    <a:pt x="2487" y="429"/>
                  </a:lnTo>
                  <a:lnTo>
                    <a:pt x="2487" y="413"/>
                  </a:lnTo>
                  <a:lnTo>
                    <a:pt x="2488" y="175"/>
                  </a:lnTo>
                  <a:lnTo>
                    <a:pt x="2488" y="610"/>
                  </a:lnTo>
                  <a:lnTo>
                    <a:pt x="2488" y="685"/>
                  </a:lnTo>
                  <a:lnTo>
                    <a:pt x="2488" y="734"/>
                  </a:lnTo>
                  <a:lnTo>
                    <a:pt x="2489" y="485"/>
                  </a:lnTo>
                  <a:lnTo>
                    <a:pt x="2489" y="485"/>
                  </a:lnTo>
                  <a:lnTo>
                    <a:pt x="2489" y="480"/>
                  </a:lnTo>
                  <a:lnTo>
                    <a:pt x="2489" y="470"/>
                  </a:lnTo>
                  <a:lnTo>
                    <a:pt x="2489" y="472"/>
                  </a:lnTo>
                  <a:lnTo>
                    <a:pt x="2489" y="470"/>
                  </a:lnTo>
                  <a:lnTo>
                    <a:pt x="2490" y="469"/>
                  </a:lnTo>
                  <a:lnTo>
                    <a:pt x="2490" y="476"/>
                  </a:lnTo>
                  <a:lnTo>
                    <a:pt x="2490" y="478"/>
                  </a:lnTo>
                  <a:lnTo>
                    <a:pt x="2490" y="475"/>
                  </a:lnTo>
                  <a:lnTo>
                    <a:pt x="2491" y="489"/>
                  </a:lnTo>
                  <a:lnTo>
                    <a:pt x="2491" y="487"/>
                  </a:lnTo>
                  <a:lnTo>
                    <a:pt x="2491" y="486"/>
                  </a:lnTo>
                  <a:lnTo>
                    <a:pt x="2491" y="493"/>
                  </a:lnTo>
                  <a:lnTo>
                    <a:pt x="2491" y="481"/>
                  </a:lnTo>
                  <a:lnTo>
                    <a:pt x="2492" y="480"/>
                  </a:lnTo>
                  <a:lnTo>
                    <a:pt x="2492" y="444"/>
                  </a:lnTo>
                  <a:lnTo>
                    <a:pt x="2492" y="446"/>
                  </a:lnTo>
                  <a:lnTo>
                    <a:pt x="2492" y="446"/>
                  </a:lnTo>
                  <a:lnTo>
                    <a:pt x="2493" y="426"/>
                  </a:lnTo>
                  <a:lnTo>
                    <a:pt x="2493" y="429"/>
                  </a:lnTo>
                  <a:lnTo>
                    <a:pt x="2493" y="425"/>
                  </a:lnTo>
                  <a:lnTo>
                    <a:pt x="2493" y="431"/>
                  </a:lnTo>
                  <a:lnTo>
                    <a:pt x="2493" y="423"/>
                  </a:lnTo>
                  <a:lnTo>
                    <a:pt x="2493" y="425"/>
                  </a:lnTo>
                  <a:lnTo>
                    <a:pt x="2494" y="424"/>
                  </a:lnTo>
                  <a:lnTo>
                    <a:pt x="2494" y="428"/>
                  </a:lnTo>
                  <a:lnTo>
                    <a:pt x="2494" y="426"/>
                  </a:lnTo>
                  <a:lnTo>
                    <a:pt x="2494" y="424"/>
                  </a:lnTo>
                  <a:lnTo>
                    <a:pt x="2495" y="415"/>
                  </a:lnTo>
                  <a:lnTo>
                    <a:pt x="2495" y="415"/>
                  </a:lnTo>
                  <a:lnTo>
                    <a:pt x="2495" y="412"/>
                  </a:lnTo>
                  <a:lnTo>
                    <a:pt x="2496" y="418"/>
                  </a:lnTo>
                  <a:lnTo>
                    <a:pt x="2496" y="416"/>
                  </a:lnTo>
                  <a:lnTo>
                    <a:pt x="2496" y="416"/>
                  </a:lnTo>
                  <a:lnTo>
                    <a:pt x="2496" y="424"/>
                  </a:lnTo>
                  <a:lnTo>
                    <a:pt x="2496" y="424"/>
                  </a:lnTo>
                  <a:lnTo>
                    <a:pt x="2497" y="423"/>
                  </a:lnTo>
                  <a:lnTo>
                    <a:pt x="2497" y="419"/>
                  </a:lnTo>
                  <a:lnTo>
                    <a:pt x="2497" y="428"/>
                  </a:lnTo>
                  <a:lnTo>
                    <a:pt x="2497" y="425"/>
                  </a:lnTo>
                  <a:lnTo>
                    <a:pt x="2497" y="426"/>
                  </a:lnTo>
                  <a:lnTo>
                    <a:pt x="2497" y="431"/>
                  </a:lnTo>
                  <a:lnTo>
                    <a:pt x="2498" y="429"/>
                  </a:lnTo>
                  <a:lnTo>
                    <a:pt x="2498" y="430"/>
                  </a:lnTo>
                  <a:lnTo>
                    <a:pt x="2498" y="428"/>
                  </a:lnTo>
                  <a:lnTo>
                    <a:pt x="2498" y="434"/>
                  </a:lnTo>
                  <a:lnTo>
                    <a:pt x="2499" y="432"/>
                  </a:lnTo>
                  <a:lnTo>
                    <a:pt x="2499" y="436"/>
                  </a:lnTo>
                  <a:lnTo>
                    <a:pt x="2499" y="433"/>
                  </a:lnTo>
                  <a:lnTo>
                    <a:pt x="2499" y="431"/>
                  </a:lnTo>
                  <a:lnTo>
                    <a:pt x="2500" y="437"/>
                  </a:lnTo>
                  <a:lnTo>
                    <a:pt x="2500" y="436"/>
                  </a:lnTo>
                  <a:lnTo>
                    <a:pt x="2500" y="437"/>
                  </a:lnTo>
                  <a:lnTo>
                    <a:pt x="2500" y="432"/>
                  </a:lnTo>
                  <a:lnTo>
                    <a:pt x="2500" y="437"/>
                  </a:lnTo>
                  <a:lnTo>
                    <a:pt x="2501" y="433"/>
                  </a:lnTo>
                  <a:lnTo>
                    <a:pt x="2501" y="440"/>
                  </a:lnTo>
                  <a:lnTo>
                    <a:pt x="2501" y="195"/>
                  </a:lnTo>
                  <a:lnTo>
                    <a:pt x="2502" y="195"/>
                  </a:lnTo>
                  <a:lnTo>
                    <a:pt x="2502" y="742"/>
                  </a:lnTo>
                  <a:lnTo>
                    <a:pt x="2502" y="560"/>
                  </a:lnTo>
                  <a:lnTo>
                    <a:pt x="2502" y="541"/>
                  </a:lnTo>
                  <a:lnTo>
                    <a:pt x="2503" y="472"/>
                  </a:lnTo>
                  <a:lnTo>
                    <a:pt x="2503" y="470"/>
                  </a:lnTo>
                  <a:lnTo>
                    <a:pt x="2503" y="470"/>
                  </a:lnTo>
                  <a:lnTo>
                    <a:pt x="2503" y="476"/>
                  </a:lnTo>
                  <a:lnTo>
                    <a:pt x="2503" y="472"/>
                  </a:lnTo>
                  <a:lnTo>
                    <a:pt x="2504" y="473"/>
                  </a:lnTo>
                  <a:lnTo>
                    <a:pt x="2504" y="481"/>
                  </a:lnTo>
                  <a:lnTo>
                    <a:pt x="2504" y="479"/>
                  </a:lnTo>
                  <a:lnTo>
                    <a:pt x="2505" y="492"/>
                  </a:lnTo>
                  <a:lnTo>
                    <a:pt x="2505" y="489"/>
                  </a:lnTo>
                  <a:lnTo>
                    <a:pt x="2505" y="489"/>
                  </a:lnTo>
                  <a:lnTo>
                    <a:pt x="2505" y="492"/>
                  </a:lnTo>
                  <a:lnTo>
                    <a:pt x="2505" y="468"/>
                  </a:lnTo>
                  <a:lnTo>
                    <a:pt x="2506" y="465"/>
                  </a:lnTo>
                  <a:lnTo>
                    <a:pt x="2506" y="438"/>
                  </a:lnTo>
                  <a:lnTo>
                    <a:pt x="2506" y="434"/>
                  </a:lnTo>
                  <a:lnTo>
                    <a:pt x="2506" y="424"/>
                  </a:lnTo>
                  <a:lnTo>
                    <a:pt x="2507" y="424"/>
                  </a:lnTo>
                  <a:lnTo>
                    <a:pt x="2507" y="423"/>
                  </a:lnTo>
                  <a:lnTo>
                    <a:pt x="2507" y="426"/>
                  </a:lnTo>
                  <a:lnTo>
                    <a:pt x="2507" y="424"/>
                  </a:lnTo>
                  <a:lnTo>
                    <a:pt x="2508" y="426"/>
                  </a:lnTo>
                  <a:lnTo>
                    <a:pt x="2508" y="420"/>
                  </a:lnTo>
                  <a:lnTo>
                    <a:pt x="2508" y="422"/>
                  </a:lnTo>
                  <a:lnTo>
                    <a:pt x="2509" y="418"/>
                  </a:lnTo>
                  <a:lnTo>
                    <a:pt x="2509" y="419"/>
                  </a:lnTo>
                  <a:lnTo>
                    <a:pt x="2509" y="412"/>
                  </a:lnTo>
                  <a:lnTo>
                    <a:pt x="2509" y="413"/>
                  </a:lnTo>
                  <a:lnTo>
                    <a:pt x="2509" y="414"/>
                  </a:lnTo>
                  <a:lnTo>
                    <a:pt x="2509" y="411"/>
                  </a:lnTo>
                  <a:lnTo>
                    <a:pt x="2510" y="418"/>
                  </a:lnTo>
                  <a:lnTo>
                    <a:pt x="2510" y="418"/>
                  </a:lnTo>
                  <a:lnTo>
                    <a:pt x="2510" y="420"/>
                  </a:lnTo>
                  <a:lnTo>
                    <a:pt x="2510" y="418"/>
                  </a:lnTo>
                  <a:lnTo>
                    <a:pt x="2510" y="424"/>
                  </a:lnTo>
                  <a:lnTo>
                    <a:pt x="2510" y="422"/>
                  </a:lnTo>
                  <a:lnTo>
                    <a:pt x="2510" y="422"/>
                  </a:lnTo>
                  <a:lnTo>
                    <a:pt x="2511" y="428"/>
                  </a:lnTo>
                  <a:lnTo>
                    <a:pt x="2511" y="425"/>
                  </a:lnTo>
                  <a:lnTo>
                    <a:pt x="2511" y="427"/>
                  </a:lnTo>
                  <a:lnTo>
                    <a:pt x="2512" y="431"/>
                  </a:lnTo>
                  <a:lnTo>
                    <a:pt x="2512" y="424"/>
                  </a:lnTo>
                  <a:lnTo>
                    <a:pt x="2512" y="431"/>
                  </a:lnTo>
                  <a:lnTo>
                    <a:pt x="2512" y="430"/>
                  </a:lnTo>
                  <a:lnTo>
                    <a:pt x="2512" y="427"/>
                  </a:lnTo>
                  <a:lnTo>
                    <a:pt x="2512" y="432"/>
                  </a:lnTo>
                  <a:lnTo>
                    <a:pt x="2512" y="431"/>
                  </a:lnTo>
                  <a:lnTo>
                    <a:pt x="2513" y="431"/>
                  </a:lnTo>
                  <a:lnTo>
                    <a:pt x="2513" y="433"/>
                  </a:lnTo>
                  <a:lnTo>
                    <a:pt x="2513" y="429"/>
                  </a:lnTo>
                  <a:lnTo>
                    <a:pt x="2513" y="431"/>
                  </a:lnTo>
                  <a:lnTo>
                    <a:pt x="2513" y="433"/>
                  </a:lnTo>
                  <a:lnTo>
                    <a:pt x="2513" y="436"/>
                  </a:lnTo>
                  <a:lnTo>
                    <a:pt x="2513" y="431"/>
                  </a:lnTo>
                  <a:lnTo>
                    <a:pt x="2514" y="435"/>
                  </a:lnTo>
                  <a:lnTo>
                    <a:pt x="2514" y="434"/>
                  </a:lnTo>
                  <a:lnTo>
                    <a:pt x="2514" y="431"/>
                  </a:lnTo>
                  <a:lnTo>
                    <a:pt x="2515" y="432"/>
                  </a:lnTo>
                  <a:lnTo>
                    <a:pt x="2515" y="430"/>
                  </a:lnTo>
                  <a:lnTo>
                    <a:pt x="2515" y="436"/>
                  </a:lnTo>
                  <a:lnTo>
                    <a:pt x="2515" y="194"/>
                  </a:lnTo>
                  <a:lnTo>
                    <a:pt x="2515" y="199"/>
                  </a:lnTo>
                  <a:lnTo>
                    <a:pt x="2516" y="228"/>
                  </a:lnTo>
                  <a:lnTo>
                    <a:pt x="2516" y="704"/>
                  </a:lnTo>
                  <a:lnTo>
                    <a:pt x="2516" y="546"/>
                  </a:lnTo>
                  <a:lnTo>
                    <a:pt x="2516" y="530"/>
                  </a:lnTo>
                  <a:lnTo>
                    <a:pt x="2517" y="467"/>
                  </a:lnTo>
                  <a:lnTo>
                    <a:pt x="2517" y="468"/>
                  </a:lnTo>
                  <a:lnTo>
                    <a:pt x="2517" y="473"/>
                  </a:lnTo>
                  <a:lnTo>
                    <a:pt x="2517" y="473"/>
                  </a:lnTo>
                  <a:lnTo>
                    <a:pt x="2518" y="476"/>
                  </a:lnTo>
                  <a:lnTo>
                    <a:pt x="2518" y="472"/>
                  </a:lnTo>
                  <a:lnTo>
                    <a:pt x="2518" y="478"/>
                  </a:lnTo>
                  <a:lnTo>
                    <a:pt x="2518" y="478"/>
                  </a:lnTo>
                  <a:lnTo>
                    <a:pt x="2518" y="476"/>
                  </a:lnTo>
                  <a:lnTo>
                    <a:pt x="2519" y="489"/>
                  </a:lnTo>
                  <a:lnTo>
                    <a:pt x="2519" y="487"/>
                  </a:lnTo>
                  <a:lnTo>
                    <a:pt x="2519" y="489"/>
                  </a:lnTo>
                  <a:lnTo>
                    <a:pt x="2519" y="501"/>
                  </a:lnTo>
                  <a:lnTo>
                    <a:pt x="2519" y="499"/>
                  </a:lnTo>
                  <a:lnTo>
                    <a:pt x="2520" y="497"/>
                  </a:lnTo>
                  <a:lnTo>
                    <a:pt x="2520" y="449"/>
                  </a:lnTo>
                  <a:lnTo>
                    <a:pt x="2520" y="446"/>
                  </a:lnTo>
                  <a:lnTo>
                    <a:pt x="2521" y="431"/>
                  </a:lnTo>
                  <a:lnTo>
                    <a:pt x="2521" y="431"/>
                  </a:lnTo>
                  <a:lnTo>
                    <a:pt x="2521" y="431"/>
                  </a:lnTo>
                  <a:lnTo>
                    <a:pt x="2521" y="433"/>
                  </a:lnTo>
                  <a:lnTo>
                    <a:pt x="2522" y="420"/>
                  </a:lnTo>
                  <a:lnTo>
                    <a:pt x="2522" y="425"/>
                  </a:lnTo>
                  <a:lnTo>
                    <a:pt x="2522" y="424"/>
                  </a:lnTo>
                  <a:lnTo>
                    <a:pt x="2522" y="419"/>
                  </a:lnTo>
                  <a:lnTo>
                    <a:pt x="2522" y="420"/>
                  </a:lnTo>
                  <a:lnTo>
                    <a:pt x="2523" y="418"/>
                  </a:lnTo>
                  <a:lnTo>
                    <a:pt x="2523" y="420"/>
                  </a:lnTo>
                  <a:lnTo>
                    <a:pt x="2523" y="412"/>
                  </a:lnTo>
                  <a:lnTo>
                    <a:pt x="2523" y="413"/>
                  </a:lnTo>
                  <a:lnTo>
                    <a:pt x="2523" y="415"/>
                  </a:lnTo>
                  <a:lnTo>
                    <a:pt x="2524" y="407"/>
                  </a:lnTo>
                  <a:lnTo>
                    <a:pt x="2524" y="411"/>
                  </a:lnTo>
                  <a:lnTo>
                    <a:pt x="2524" y="407"/>
                  </a:lnTo>
                  <a:lnTo>
                    <a:pt x="2524" y="411"/>
                  </a:lnTo>
                  <a:lnTo>
                    <a:pt x="2524" y="410"/>
                  </a:lnTo>
                  <a:lnTo>
                    <a:pt x="2525" y="411"/>
                  </a:lnTo>
                  <a:lnTo>
                    <a:pt x="2525" y="410"/>
                  </a:lnTo>
                  <a:lnTo>
                    <a:pt x="2525" y="418"/>
                  </a:lnTo>
                  <a:lnTo>
                    <a:pt x="2525" y="416"/>
                  </a:lnTo>
                  <a:lnTo>
                    <a:pt x="2525" y="418"/>
                  </a:lnTo>
                  <a:lnTo>
                    <a:pt x="2525" y="415"/>
                  </a:lnTo>
                  <a:lnTo>
                    <a:pt x="2526" y="423"/>
                  </a:lnTo>
                  <a:lnTo>
                    <a:pt x="2526" y="421"/>
                  </a:lnTo>
                  <a:lnTo>
                    <a:pt x="2526" y="419"/>
                  </a:lnTo>
                  <a:lnTo>
                    <a:pt x="2526" y="425"/>
                  </a:lnTo>
                  <a:lnTo>
                    <a:pt x="2526" y="423"/>
                  </a:lnTo>
                  <a:lnTo>
                    <a:pt x="2527" y="424"/>
                  </a:lnTo>
                  <a:lnTo>
                    <a:pt x="2527" y="423"/>
                  </a:lnTo>
                  <a:lnTo>
                    <a:pt x="2527" y="427"/>
                  </a:lnTo>
                  <a:lnTo>
                    <a:pt x="2527" y="427"/>
                  </a:lnTo>
                  <a:lnTo>
                    <a:pt x="2528" y="424"/>
                  </a:lnTo>
                  <a:lnTo>
                    <a:pt x="2528" y="429"/>
                  </a:lnTo>
                  <a:lnTo>
                    <a:pt x="2528" y="426"/>
                  </a:lnTo>
                  <a:lnTo>
                    <a:pt x="2528" y="425"/>
                  </a:lnTo>
                  <a:lnTo>
                    <a:pt x="2529" y="431"/>
                  </a:lnTo>
                  <a:lnTo>
                    <a:pt x="2529" y="428"/>
                  </a:lnTo>
                  <a:lnTo>
                    <a:pt x="2529" y="431"/>
                  </a:lnTo>
                  <a:lnTo>
                    <a:pt x="2529" y="431"/>
                  </a:lnTo>
                  <a:lnTo>
                    <a:pt x="2529" y="426"/>
                  </a:lnTo>
                  <a:lnTo>
                    <a:pt x="2529" y="431"/>
                  </a:lnTo>
                  <a:lnTo>
                    <a:pt x="2530" y="429"/>
                  </a:lnTo>
                  <a:lnTo>
                    <a:pt x="2530" y="430"/>
                  </a:lnTo>
                  <a:lnTo>
                    <a:pt x="2530" y="425"/>
                  </a:lnTo>
                  <a:lnTo>
                    <a:pt x="2530" y="427"/>
                  </a:lnTo>
                  <a:lnTo>
                    <a:pt x="2530" y="428"/>
                  </a:lnTo>
                  <a:lnTo>
                    <a:pt x="2530" y="429"/>
                  </a:lnTo>
                  <a:lnTo>
                    <a:pt x="2531" y="170"/>
                  </a:lnTo>
                  <a:lnTo>
                    <a:pt x="2531" y="176"/>
                  </a:lnTo>
                  <a:lnTo>
                    <a:pt x="2531" y="216"/>
                  </a:lnTo>
                  <a:lnTo>
                    <a:pt x="2531" y="723"/>
                  </a:lnTo>
                  <a:lnTo>
                    <a:pt x="2531" y="555"/>
                  </a:lnTo>
                  <a:lnTo>
                    <a:pt x="2531" y="535"/>
                  </a:lnTo>
                  <a:lnTo>
                    <a:pt x="2532" y="466"/>
                  </a:lnTo>
                  <a:lnTo>
                    <a:pt x="2532" y="465"/>
                  </a:lnTo>
                  <a:lnTo>
                    <a:pt x="2532" y="469"/>
                  </a:lnTo>
                  <a:lnTo>
                    <a:pt x="2532" y="463"/>
                  </a:lnTo>
                  <a:lnTo>
                    <a:pt x="2533" y="465"/>
                  </a:lnTo>
                  <a:lnTo>
                    <a:pt x="2533" y="470"/>
                  </a:lnTo>
                  <a:lnTo>
                    <a:pt x="2533" y="465"/>
                  </a:lnTo>
                  <a:lnTo>
                    <a:pt x="2533" y="472"/>
                  </a:lnTo>
                  <a:lnTo>
                    <a:pt x="2533" y="470"/>
                  </a:lnTo>
                  <a:lnTo>
                    <a:pt x="2534" y="472"/>
                  </a:lnTo>
                  <a:lnTo>
                    <a:pt x="2534" y="470"/>
                  </a:lnTo>
                  <a:lnTo>
                    <a:pt x="2534" y="484"/>
                  </a:lnTo>
                  <a:lnTo>
                    <a:pt x="2534" y="483"/>
                  </a:lnTo>
                  <a:lnTo>
                    <a:pt x="2535" y="484"/>
                  </a:lnTo>
                  <a:lnTo>
                    <a:pt x="2535" y="493"/>
                  </a:lnTo>
                  <a:lnTo>
                    <a:pt x="2535" y="481"/>
                  </a:lnTo>
                  <a:lnTo>
                    <a:pt x="2535" y="479"/>
                  </a:lnTo>
                  <a:lnTo>
                    <a:pt x="2536" y="436"/>
                  </a:lnTo>
                  <a:lnTo>
                    <a:pt x="2536" y="432"/>
                  </a:lnTo>
                  <a:lnTo>
                    <a:pt x="2536" y="434"/>
                  </a:lnTo>
                  <a:lnTo>
                    <a:pt x="2536" y="424"/>
                  </a:lnTo>
                  <a:lnTo>
                    <a:pt x="2536" y="424"/>
                  </a:lnTo>
                  <a:lnTo>
                    <a:pt x="2537" y="424"/>
                  </a:lnTo>
                  <a:lnTo>
                    <a:pt x="2537" y="419"/>
                  </a:lnTo>
                  <a:lnTo>
                    <a:pt x="2537" y="424"/>
                  </a:lnTo>
                  <a:lnTo>
                    <a:pt x="2537" y="419"/>
                  </a:lnTo>
                  <a:lnTo>
                    <a:pt x="2537" y="422"/>
                  </a:lnTo>
                  <a:lnTo>
                    <a:pt x="2538" y="417"/>
                  </a:lnTo>
                  <a:lnTo>
                    <a:pt x="2538" y="418"/>
                  </a:lnTo>
                  <a:lnTo>
                    <a:pt x="2538" y="419"/>
                  </a:lnTo>
                  <a:lnTo>
                    <a:pt x="2538" y="411"/>
                  </a:lnTo>
                  <a:lnTo>
                    <a:pt x="2538" y="411"/>
                  </a:lnTo>
                  <a:lnTo>
                    <a:pt x="2539" y="412"/>
                  </a:lnTo>
                  <a:lnTo>
                    <a:pt x="2539" y="413"/>
                  </a:lnTo>
                  <a:lnTo>
                    <a:pt x="2539" y="408"/>
                  </a:lnTo>
                  <a:lnTo>
                    <a:pt x="2539" y="412"/>
                  </a:lnTo>
                  <a:lnTo>
                    <a:pt x="2539" y="412"/>
                  </a:lnTo>
                  <a:lnTo>
                    <a:pt x="2539" y="411"/>
                  </a:lnTo>
                  <a:lnTo>
                    <a:pt x="2540" y="418"/>
                  </a:lnTo>
                  <a:lnTo>
                    <a:pt x="2540" y="415"/>
                  </a:lnTo>
                  <a:lnTo>
                    <a:pt x="2540" y="416"/>
                  </a:lnTo>
                  <a:lnTo>
                    <a:pt x="2541" y="422"/>
                  </a:lnTo>
                  <a:lnTo>
                    <a:pt x="2541" y="419"/>
                  </a:lnTo>
                  <a:lnTo>
                    <a:pt x="2541" y="424"/>
                  </a:lnTo>
                  <a:lnTo>
                    <a:pt x="2541" y="423"/>
                  </a:lnTo>
                  <a:lnTo>
                    <a:pt x="2541" y="426"/>
                  </a:lnTo>
                  <a:lnTo>
                    <a:pt x="2541" y="426"/>
                  </a:lnTo>
                  <a:lnTo>
                    <a:pt x="2542" y="424"/>
                  </a:lnTo>
                  <a:lnTo>
                    <a:pt x="2542" y="429"/>
                  </a:lnTo>
                  <a:lnTo>
                    <a:pt x="2542" y="425"/>
                  </a:lnTo>
                  <a:lnTo>
                    <a:pt x="2542" y="424"/>
                  </a:lnTo>
                  <a:lnTo>
                    <a:pt x="2543" y="430"/>
                  </a:lnTo>
                  <a:lnTo>
                    <a:pt x="2543" y="431"/>
                  </a:lnTo>
                  <a:lnTo>
                    <a:pt x="2543" y="426"/>
                  </a:lnTo>
                  <a:lnTo>
                    <a:pt x="2543" y="432"/>
                  </a:lnTo>
                  <a:lnTo>
                    <a:pt x="2543" y="431"/>
                  </a:lnTo>
                  <a:lnTo>
                    <a:pt x="2544" y="428"/>
                  </a:lnTo>
                  <a:lnTo>
                    <a:pt x="2544" y="426"/>
                  </a:lnTo>
                  <a:lnTo>
                    <a:pt x="2544" y="432"/>
                  </a:lnTo>
                  <a:lnTo>
                    <a:pt x="2544" y="429"/>
                  </a:lnTo>
                  <a:lnTo>
                    <a:pt x="2544" y="427"/>
                  </a:lnTo>
                  <a:lnTo>
                    <a:pt x="2544" y="433"/>
                  </a:lnTo>
                  <a:lnTo>
                    <a:pt x="2545" y="429"/>
                  </a:lnTo>
                  <a:lnTo>
                    <a:pt x="2545" y="430"/>
                  </a:lnTo>
                  <a:lnTo>
                    <a:pt x="2545" y="436"/>
                  </a:lnTo>
                  <a:lnTo>
                    <a:pt x="2545" y="207"/>
                  </a:lnTo>
                  <a:lnTo>
                    <a:pt x="2546" y="190"/>
                  </a:lnTo>
                  <a:lnTo>
                    <a:pt x="2546" y="730"/>
                  </a:lnTo>
                  <a:lnTo>
                    <a:pt x="2546" y="601"/>
                  </a:lnTo>
                  <a:lnTo>
                    <a:pt x="2546" y="569"/>
                  </a:lnTo>
                  <a:lnTo>
                    <a:pt x="2547" y="470"/>
                  </a:lnTo>
                  <a:lnTo>
                    <a:pt x="2547" y="470"/>
                  </a:lnTo>
                  <a:lnTo>
                    <a:pt x="2548" y="465"/>
                  </a:lnTo>
                  <a:lnTo>
                    <a:pt x="2548" y="466"/>
                  </a:lnTo>
                  <a:lnTo>
                    <a:pt x="2548" y="472"/>
                  </a:lnTo>
                  <a:lnTo>
                    <a:pt x="2548" y="463"/>
                  </a:lnTo>
                  <a:lnTo>
                    <a:pt x="2548" y="470"/>
                  </a:lnTo>
                  <a:lnTo>
                    <a:pt x="2549" y="472"/>
                  </a:lnTo>
                  <a:lnTo>
                    <a:pt x="2549" y="486"/>
                  </a:lnTo>
                  <a:lnTo>
                    <a:pt x="2549" y="485"/>
                  </a:lnTo>
                  <a:lnTo>
                    <a:pt x="2549" y="491"/>
                  </a:lnTo>
                  <a:lnTo>
                    <a:pt x="2550" y="476"/>
                  </a:lnTo>
                  <a:lnTo>
                    <a:pt x="2550" y="473"/>
                  </a:lnTo>
                  <a:lnTo>
                    <a:pt x="2550" y="438"/>
                  </a:lnTo>
                  <a:lnTo>
                    <a:pt x="2550" y="439"/>
                  </a:lnTo>
                  <a:lnTo>
                    <a:pt x="2551" y="437"/>
                  </a:lnTo>
                  <a:lnTo>
                    <a:pt x="2551" y="423"/>
                  </a:lnTo>
                  <a:lnTo>
                    <a:pt x="2551" y="423"/>
                  </a:lnTo>
                  <a:lnTo>
                    <a:pt x="2552" y="424"/>
                  </a:lnTo>
                  <a:lnTo>
                    <a:pt x="2552" y="421"/>
                  </a:lnTo>
                  <a:lnTo>
                    <a:pt x="2552" y="422"/>
                  </a:lnTo>
                  <a:lnTo>
                    <a:pt x="2552" y="425"/>
                  </a:lnTo>
                  <a:lnTo>
                    <a:pt x="2552" y="418"/>
                  </a:lnTo>
                  <a:lnTo>
                    <a:pt x="2552" y="420"/>
                  </a:lnTo>
                  <a:lnTo>
                    <a:pt x="2553" y="421"/>
                  </a:lnTo>
                  <a:lnTo>
                    <a:pt x="2553" y="411"/>
                  </a:lnTo>
                  <a:lnTo>
                    <a:pt x="2553" y="413"/>
                  </a:lnTo>
                  <a:lnTo>
                    <a:pt x="2553" y="411"/>
                  </a:lnTo>
                  <a:lnTo>
                    <a:pt x="2554" y="409"/>
                  </a:lnTo>
                  <a:lnTo>
                    <a:pt x="2554" y="411"/>
                  </a:lnTo>
                  <a:lnTo>
                    <a:pt x="2554" y="412"/>
                  </a:lnTo>
                  <a:lnTo>
                    <a:pt x="2554" y="411"/>
                  </a:lnTo>
                  <a:lnTo>
                    <a:pt x="2555" y="418"/>
                  </a:lnTo>
                  <a:lnTo>
                    <a:pt x="2555" y="417"/>
                  </a:lnTo>
                  <a:lnTo>
                    <a:pt x="2555" y="414"/>
                  </a:lnTo>
                  <a:lnTo>
                    <a:pt x="2555" y="421"/>
                  </a:lnTo>
                  <a:lnTo>
                    <a:pt x="2555" y="419"/>
                  </a:lnTo>
                  <a:lnTo>
                    <a:pt x="2556" y="418"/>
                  </a:lnTo>
                  <a:lnTo>
                    <a:pt x="2556" y="424"/>
                  </a:lnTo>
                  <a:lnTo>
                    <a:pt x="2556" y="422"/>
                  </a:lnTo>
                  <a:lnTo>
                    <a:pt x="2556" y="424"/>
                  </a:lnTo>
                  <a:lnTo>
                    <a:pt x="2556" y="426"/>
                  </a:lnTo>
                  <a:lnTo>
                    <a:pt x="2556" y="422"/>
                  </a:lnTo>
                  <a:lnTo>
                    <a:pt x="2557" y="425"/>
                  </a:lnTo>
                  <a:lnTo>
                    <a:pt x="2557" y="425"/>
                  </a:lnTo>
                  <a:lnTo>
                    <a:pt x="2557" y="423"/>
                  </a:lnTo>
                  <a:lnTo>
                    <a:pt x="2557" y="427"/>
                  </a:lnTo>
                  <a:lnTo>
                    <a:pt x="2557" y="426"/>
                  </a:lnTo>
                  <a:lnTo>
                    <a:pt x="2557" y="425"/>
                  </a:lnTo>
                  <a:lnTo>
                    <a:pt x="2558" y="431"/>
                  </a:lnTo>
                  <a:lnTo>
                    <a:pt x="2558" y="424"/>
                  </a:lnTo>
                  <a:lnTo>
                    <a:pt x="2558" y="427"/>
                  </a:lnTo>
                  <a:lnTo>
                    <a:pt x="2558" y="426"/>
                  </a:lnTo>
                  <a:lnTo>
                    <a:pt x="2558" y="431"/>
                  </a:lnTo>
                  <a:lnTo>
                    <a:pt x="2559" y="424"/>
                  </a:lnTo>
                  <a:lnTo>
                    <a:pt x="2559" y="425"/>
                  </a:lnTo>
                  <a:lnTo>
                    <a:pt x="2559" y="424"/>
                  </a:lnTo>
                  <a:lnTo>
                    <a:pt x="2559" y="428"/>
                  </a:lnTo>
                  <a:lnTo>
                    <a:pt x="2559" y="243"/>
                  </a:lnTo>
                  <a:lnTo>
                    <a:pt x="2560" y="206"/>
                  </a:lnTo>
                  <a:lnTo>
                    <a:pt x="2560" y="171"/>
                  </a:lnTo>
                  <a:lnTo>
                    <a:pt x="2560" y="713"/>
                  </a:lnTo>
                  <a:lnTo>
                    <a:pt x="2560" y="682"/>
                  </a:lnTo>
                  <a:lnTo>
                    <a:pt x="2561" y="631"/>
                  </a:lnTo>
                  <a:lnTo>
                    <a:pt x="2561" y="469"/>
                  </a:lnTo>
                  <a:lnTo>
                    <a:pt x="2561" y="467"/>
                  </a:lnTo>
                  <a:lnTo>
                    <a:pt x="2561" y="469"/>
                  </a:lnTo>
                  <a:lnTo>
                    <a:pt x="2561" y="463"/>
                  </a:lnTo>
                  <a:lnTo>
                    <a:pt x="2562" y="468"/>
                  </a:lnTo>
                  <a:lnTo>
                    <a:pt x="2562" y="467"/>
                  </a:lnTo>
                  <a:lnTo>
                    <a:pt x="2562" y="474"/>
                  </a:lnTo>
                  <a:lnTo>
                    <a:pt x="2563" y="474"/>
                  </a:lnTo>
                  <a:lnTo>
                    <a:pt x="2563" y="488"/>
                  </a:lnTo>
                  <a:lnTo>
                    <a:pt x="2563" y="487"/>
                  </a:lnTo>
                  <a:lnTo>
                    <a:pt x="2563" y="488"/>
                  </a:lnTo>
                  <a:lnTo>
                    <a:pt x="2563" y="494"/>
                  </a:lnTo>
                  <a:lnTo>
                    <a:pt x="2564" y="482"/>
                  </a:lnTo>
                  <a:lnTo>
                    <a:pt x="2564" y="479"/>
                  </a:lnTo>
                  <a:lnTo>
                    <a:pt x="2564" y="431"/>
                  </a:lnTo>
                  <a:lnTo>
                    <a:pt x="2564" y="431"/>
                  </a:lnTo>
                  <a:lnTo>
                    <a:pt x="2565" y="429"/>
                  </a:lnTo>
                  <a:lnTo>
                    <a:pt x="2565" y="431"/>
                  </a:lnTo>
                  <a:lnTo>
                    <a:pt x="2565" y="419"/>
                  </a:lnTo>
                  <a:lnTo>
                    <a:pt x="2565" y="421"/>
                  </a:lnTo>
                  <a:lnTo>
                    <a:pt x="2565" y="423"/>
                  </a:lnTo>
                  <a:lnTo>
                    <a:pt x="2566" y="416"/>
                  </a:lnTo>
                  <a:lnTo>
                    <a:pt x="2566" y="419"/>
                  </a:lnTo>
                  <a:lnTo>
                    <a:pt x="2567" y="411"/>
                  </a:lnTo>
                  <a:lnTo>
                    <a:pt x="2567" y="411"/>
                  </a:lnTo>
                  <a:lnTo>
                    <a:pt x="2567" y="413"/>
                  </a:lnTo>
                  <a:lnTo>
                    <a:pt x="2567" y="407"/>
                  </a:lnTo>
                  <a:lnTo>
                    <a:pt x="2568" y="409"/>
                  </a:lnTo>
                  <a:lnTo>
                    <a:pt x="2568" y="406"/>
                  </a:lnTo>
                  <a:lnTo>
                    <a:pt x="2568" y="413"/>
                  </a:lnTo>
                  <a:lnTo>
                    <a:pt x="2568" y="414"/>
                  </a:lnTo>
                  <a:lnTo>
                    <a:pt x="2568" y="410"/>
                  </a:lnTo>
                  <a:lnTo>
                    <a:pt x="2569" y="417"/>
                  </a:lnTo>
                  <a:lnTo>
                    <a:pt x="2569" y="415"/>
                  </a:lnTo>
                  <a:lnTo>
                    <a:pt x="2569" y="414"/>
                  </a:lnTo>
                  <a:lnTo>
                    <a:pt x="2569" y="420"/>
                  </a:lnTo>
                  <a:lnTo>
                    <a:pt x="2569" y="418"/>
                  </a:lnTo>
                  <a:lnTo>
                    <a:pt x="2570" y="419"/>
                  </a:lnTo>
                  <a:lnTo>
                    <a:pt x="2570" y="424"/>
                  </a:lnTo>
                  <a:lnTo>
                    <a:pt x="2570" y="423"/>
                  </a:lnTo>
                  <a:lnTo>
                    <a:pt x="2570" y="424"/>
                  </a:lnTo>
                  <a:lnTo>
                    <a:pt x="2570" y="423"/>
                  </a:lnTo>
                  <a:lnTo>
                    <a:pt x="2571" y="428"/>
                  </a:lnTo>
                  <a:lnTo>
                    <a:pt x="2571" y="425"/>
                  </a:lnTo>
                  <a:lnTo>
                    <a:pt x="2571" y="425"/>
                  </a:lnTo>
                  <a:lnTo>
                    <a:pt x="2571" y="424"/>
                  </a:lnTo>
                  <a:lnTo>
                    <a:pt x="2571" y="431"/>
                  </a:lnTo>
                  <a:lnTo>
                    <a:pt x="2571" y="430"/>
                  </a:lnTo>
                  <a:lnTo>
                    <a:pt x="2572" y="430"/>
                  </a:lnTo>
                  <a:lnTo>
                    <a:pt x="2572" y="427"/>
                  </a:lnTo>
                  <a:lnTo>
                    <a:pt x="2572" y="434"/>
                  </a:lnTo>
                  <a:lnTo>
                    <a:pt x="2572" y="431"/>
                  </a:lnTo>
                  <a:lnTo>
                    <a:pt x="2573" y="433"/>
                  </a:lnTo>
                  <a:lnTo>
                    <a:pt x="2573" y="427"/>
                  </a:lnTo>
                  <a:lnTo>
                    <a:pt x="2573" y="431"/>
                  </a:lnTo>
                  <a:lnTo>
                    <a:pt x="2574" y="435"/>
                  </a:lnTo>
                  <a:lnTo>
                    <a:pt x="2574" y="363"/>
                  </a:lnTo>
                  <a:lnTo>
                    <a:pt x="2574" y="318"/>
                  </a:lnTo>
                  <a:lnTo>
                    <a:pt x="2574" y="174"/>
                  </a:lnTo>
                  <a:lnTo>
                    <a:pt x="2574" y="731"/>
                  </a:lnTo>
                  <a:lnTo>
                    <a:pt x="2574" y="712"/>
                  </a:lnTo>
                  <a:lnTo>
                    <a:pt x="2575" y="470"/>
                  </a:lnTo>
                  <a:lnTo>
                    <a:pt x="2575" y="469"/>
                  </a:lnTo>
                  <a:lnTo>
                    <a:pt x="2575" y="472"/>
                  </a:lnTo>
                  <a:lnTo>
                    <a:pt x="2576" y="463"/>
                  </a:lnTo>
                  <a:lnTo>
                    <a:pt x="2576" y="468"/>
                  </a:lnTo>
                  <a:lnTo>
                    <a:pt x="2576" y="469"/>
                  </a:lnTo>
                  <a:lnTo>
                    <a:pt x="2576" y="465"/>
                  </a:lnTo>
                  <a:lnTo>
                    <a:pt x="2576" y="473"/>
                  </a:lnTo>
                  <a:lnTo>
                    <a:pt x="2577" y="472"/>
                  </a:lnTo>
                  <a:lnTo>
                    <a:pt x="2577" y="487"/>
                  </a:lnTo>
                  <a:lnTo>
                    <a:pt x="2577" y="484"/>
                  </a:lnTo>
                  <a:lnTo>
                    <a:pt x="2577" y="489"/>
                  </a:lnTo>
                  <a:lnTo>
                    <a:pt x="2577" y="491"/>
                  </a:lnTo>
                  <a:lnTo>
                    <a:pt x="2578" y="472"/>
                  </a:lnTo>
                  <a:lnTo>
                    <a:pt x="2578" y="472"/>
                  </a:lnTo>
                  <a:lnTo>
                    <a:pt x="2578" y="437"/>
                  </a:lnTo>
                  <a:lnTo>
                    <a:pt x="2578" y="436"/>
                  </a:lnTo>
                  <a:lnTo>
                    <a:pt x="2579" y="424"/>
                  </a:lnTo>
                  <a:lnTo>
                    <a:pt x="2579" y="424"/>
                  </a:lnTo>
                  <a:lnTo>
                    <a:pt x="2580" y="425"/>
                  </a:lnTo>
                  <a:lnTo>
                    <a:pt x="2580" y="421"/>
                  </a:lnTo>
                  <a:lnTo>
                    <a:pt x="2580" y="424"/>
                  </a:lnTo>
                  <a:lnTo>
                    <a:pt x="2580" y="424"/>
                  </a:lnTo>
                  <a:lnTo>
                    <a:pt x="2581" y="419"/>
                  </a:lnTo>
                  <a:lnTo>
                    <a:pt x="2581" y="421"/>
                  </a:lnTo>
                  <a:lnTo>
                    <a:pt x="2581" y="420"/>
                  </a:lnTo>
                  <a:lnTo>
                    <a:pt x="2581" y="422"/>
                  </a:lnTo>
                  <a:lnTo>
                    <a:pt x="2581" y="411"/>
                  </a:lnTo>
                  <a:lnTo>
                    <a:pt x="2581" y="411"/>
                  </a:lnTo>
                  <a:lnTo>
                    <a:pt x="2582" y="414"/>
                  </a:lnTo>
                  <a:lnTo>
                    <a:pt x="2582" y="413"/>
                  </a:lnTo>
                  <a:lnTo>
                    <a:pt x="2582" y="419"/>
                  </a:lnTo>
                  <a:lnTo>
                    <a:pt x="2582" y="416"/>
                  </a:lnTo>
                  <a:lnTo>
                    <a:pt x="2582" y="415"/>
                  </a:lnTo>
                  <a:lnTo>
                    <a:pt x="2583" y="424"/>
                  </a:lnTo>
                  <a:lnTo>
                    <a:pt x="2583" y="421"/>
                  </a:lnTo>
                  <a:lnTo>
                    <a:pt x="2583" y="422"/>
                  </a:lnTo>
                  <a:lnTo>
                    <a:pt x="2583" y="428"/>
                  </a:lnTo>
                  <a:lnTo>
                    <a:pt x="2583" y="424"/>
                  </a:lnTo>
                  <a:lnTo>
                    <a:pt x="2583" y="430"/>
                  </a:lnTo>
                  <a:lnTo>
                    <a:pt x="2584" y="426"/>
                  </a:lnTo>
                  <a:lnTo>
                    <a:pt x="2584" y="434"/>
                  </a:lnTo>
                  <a:lnTo>
                    <a:pt x="2584" y="432"/>
                  </a:lnTo>
                  <a:lnTo>
                    <a:pt x="2584" y="429"/>
                  </a:lnTo>
                  <a:lnTo>
                    <a:pt x="2585" y="435"/>
                  </a:lnTo>
                  <a:lnTo>
                    <a:pt x="2585" y="434"/>
                  </a:lnTo>
                  <a:lnTo>
                    <a:pt x="2585" y="435"/>
                  </a:lnTo>
                  <a:lnTo>
                    <a:pt x="2585" y="431"/>
                  </a:lnTo>
                  <a:lnTo>
                    <a:pt x="2585" y="439"/>
                  </a:lnTo>
                  <a:lnTo>
                    <a:pt x="2586" y="437"/>
                  </a:lnTo>
                  <a:lnTo>
                    <a:pt x="2586" y="438"/>
                  </a:lnTo>
                  <a:lnTo>
                    <a:pt x="2586" y="435"/>
                  </a:lnTo>
                  <a:lnTo>
                    <a:pt x="2586" y="437"/>
                  </a:lnTo>
                  <a:lnTo>
                    <a:pt x="2587" y="435"/>
                  </a:lnTo>
                  <a:lnTo>
                    <a:pt x="2587" y="441"/>
                  </a:lnTo>
                  <a:lnTo>
                    <a:pt x="2587" y="434"/>
                  </a:lnTo>
                  <a:lnTo>
                    <a:pt x="2587" y="436"/>
                  </a:lnTo>
                  <a:lnTo>
                    <a:pt x="2587" y="437"/>
                  </a:lnTo>
                  <a:lnTo>
                    <a:pt x="2587" y="440"/>
                  </a:lnTo>
                  <a:lnTo>
                    <a:pt x="2588" y="202"/>
                  </a:lnTo>
                  <a:lnTo>
                    <a:pt x="2588" y="200"/>
                  </a:lnTo>
                  <a:lnTo>
                    <a:pt x="2588" y="727"/>
                  </a:lnTo>
                  <a:lnTo>
                    <a:pt x="2588" y="536"/>
                  </a:lnTo>
                  <a:lnTo>
                    <a:pt x="2589" y="525"/>
                  </a:lnTo>
                  <a:lnTo>
                    <a:pt x="2589" y="473"/>
                  </a:lnTo>
                  <a:lnTo>
                    <a:pt x="2589" y="476"/>
                  </a:lnTo>
                  <a:lnTo>
                    <a:pt x="2589" y="475"/>
                  </a:lnTo>
                  <a:lnTo>
                    <a:pt x="2589" y="472"/>
                  </a:lnTo>
                  <a:lnTo>
                    <a:pt x="2590" y="479"/>
                  </a:lnTo>
                  <a:lnTo>
                    <a:pt x="2590" y="479"/>
                  </a:lnTo>
                  <a:lnTo>
                    <a:pt x="2590" y="476"/>
                  </a:lnTo>
                  <a:lnTo>
                    <a:pt x="2590" y="474"/>
                  </a:lnTo>
                  <a:lnTo>
                    <a:pt x="2590" y="484"/>
                  </a:lnTo>
                  <a:lnTo>
                    <a:pt x="2590" y="484"/>
                  </a:lnTo>
                  <a:lnTo>
                    <a:pt x="2591" y="483"/>
                  </a:lnTo>
                  <a:lnTo>
                    <a:pt x="2591" y="498"/>
                  </a:lnTo>
                  <a:lnTo>
                    <a:pt x="2591" y="499"/>
                  </a:lnTo>
                  <a:lnTo>
                    <a:pt x="2591" y="500"/>
                  </a:lnTo>
                  <a:lnTo>
                    <a:pt x="2592" y="474"/>
                  </a:lnTo>
                  <a:lnTo>
                    <a:pt x="2592" y="468"/>
                  </a:lnTo>
                  <a:lnTo>
                    <a:pt x="2593" y="436"/>
                  </a:lnTo>
                  <a:lnTo>
                    <a:pt x="2593" y="437"/>
                  </a:lnTo>
                  <a:lnTo>
                    <a:pt x="2593" y="439"/>
                  </a:lnTo>
                  <a:lnTo>
                    <a:pt x="2593" y="425"/>
                  </a:lnTo>
                  <a:lnTo>
                    <a:pt x="2593" y="427"/>
                  </a:lnTo>
                  <a:lnTo>
                    <a:pt x="2594" y="427"/>
                  </a:lnTo>
                  <a:lnTo>
                    <a:pt x="2594" y="424"/>
                  </a:lnTo>
                  <a:lnTo>
                    <a:pt x="2594" y="429"/>
                  </a:lnTo>
                  <a:lnTo>
                    <a:pt x="2594" y="426"/>
                  </a:lnTo>
                  <a:lnTo>
                    <a:pt x="2594" y="423"/>
                  </a:lnTo>
                  <a:lnTo>
                    <a:pt x="2594" y="425"/>
                  </a:lnTo>
                  <a:lnTo>
                    <a:pt x="2595" y="418"/>
                  </a:lnTo>
                  <a:lnTo>
                    <a:pt x="2595" y="419"/>
                  </a:lnTo>
                  <a:lnTo>
                    <a:pt x="2595" y="419"/>
                  </a:lnTo>
                  <a:lnTo>
                    <a:pt x="2595" y="421"/>
                  </a:lnTo>
                  <a:lnTo>
                    <a:pt x="2595" y="411"/>
                  </a:lnTo>
                  <a:lnTo>
                    <a:pt x="2595" y="414"/>
                  </a:lnTo>
                  <a:lnTo>
                    <a:pt x="2596" y="415"/>
                  </a:lnTo>
                  <a:lnTo>
                    <a:pt x="2596" y="410"/>
                  </a:lnTo>
                  <a:lnTo>
                    <a:pt x="2596" y="417"/>
                  </a:lnTo>
                  <a:lnTo>
                    <a:pt x="2596" y="415"/>
                  </a:lnTo>
                  <a:lnTo>
                    <a:pt x="2596" y="415"/>
                  </a:lnTo>
                  <a:lnTo>
                    <a:pt x="2596" y="414"/>
                  </a:lnTo>
                  <a:lnTo>
                    <a:pt x="2597" y="421"/>
                  </a:lnTo>
                  <a:lnTo>
                    <a:pt x="2597" y="420"/>
                  </a:lnTo>
                  <a:lnTo>
                    <a:pt x="2597" y="422"/>
                  </a:lnTo>
                  <a:lnTo>
                    <a:pt x="2597" y="418"/>
                  </a:lnTo>
                  <a:lnTo>
                    <a:pt x="2597" y="426"/>
                  </a:lnTo>
                  <a:lnTo>
                    <a:pt x="2598" y="424"/>
                  </a:lnTo>
                  <a:lnTo>
                    <a:pt x="2598" y="427"/>
                  </a:lnTo>
                  <a:lnTo>
                    <a:pt x="2598" y="423"/>
                  </a:lnTo>
                  <a:lnTo>
                    <a:pt x="2598" y="424"/>
                  </a:lnTo>
                  <a:lnTo>
                    <a:pt x="2598" y="430"/>
                  </a:lnTo>
                  <a:lnTo>
                    <a:pt x="2599" y="428"/>
                  </a:lnTo>
                  <a:lnTo>
                    <a:pt x="2599" y="428"/>
                  </a:lnTo>
                  <a:lnTo>
                    <a:pt x="2599" y="427"/>
                  </a:lnTo>
                  <a:lnTo>
                    <a:pt x="2599" y="431"/>
                  </a:lnTo>
                  <a:lnTo>
                    <a:pt x="2600" y="431"/>
                  </a:lnTo>
                  <a:lnTo>
                    <a:pt x="2600" y="431"/>
                  </a:lnTo>
                  <a:lnTo>
                    <a:pt x="2600" y="432"/>
                  </a:lnTo>
                  <a:lnTo>
                    <a:pt x="2600" y="426"/>
                  </a:lnTo>
                  <a:lnTo>
                    <a:pt x="2600" y="429"/>
                  </a:lnTo>
                  <a:lnTo>
                    <a:pt x="2600" y="431"/>
                  </a:lnTo>
                  <a:lnTo>
                    <a:pt x="2601" y="433"/>
                  </a:lnTo>
                  <a:lnTo>
                    <a:pt x="2601" y="427"/>
                  </a:lnTo>
                  <a:lnTo>
                    <a:pt x="2601" y="433"/>
                  </a:lnTo>
                  <a:lnTo>
                    <a:pt x="2601" y="433"/>
                  </a:lnTo>
                  <a:lnTo>
                    <a:pt x="2602" y="169"/>
                  </a:lnTo>
                  <a:lnTo>
                    <a:pt x="2602" y="299"/>
                  </a:lnTo>
                  <a:lnTo>
                    <a:pt x="2602" y="385"/>
                  </a:lnTo>
                  <a:lnTo>
                    <a:pt x="2602" y="726"/>
                  </a:lnTo>
                  <a:lnTo>
                    <a:pt x="2602" y="503"/>
                  </a:lnTo>
                  <a:lnTo>
                    <a:pt x="2603" y="494"/>
                  </a:lnTo>
                  <a:lnTo>
                    <a:pt x="2603" y="467"/>
                  </a:lnTo>
                  <a:lnTo>
                    <a:pt x="2603" y="473"/>
                  </a:lnTo>
                  <a:lnTo>
                    <a:pt x="2603" y="472"/>
                  </a:lnTo>
                  <a:lnTo>
                    <a:pt x="2603" y="469"/>
                  </a:lnTo>
                  <a:lnTo>
                    <a:pt x="2603" y="475"/>
                  </a:lnTo>
                  <a:lnTo>
                    <a:pt x="2604" y="474"/>
                  </a:lnTo>
                  <a:lnTo>
                    <a:pt x="2604" y="472"/>
                  </a:lnTo>
                  <a:lnTo>
                    <a:pt x="2604" y="481"/>
                  </a:lnTo>
                  <a:lnTo>
                    <a:pt x="2604" y="481"/>
                  </a:lnTo>
                  <a:lnTo>
                    <a:pt x="2604" y="484"/>
                  </a:lnTo>
                  <a:lnTo>
                    <a:pt x="2605" y="499"/>
                  </a:lnTo>
                  <a:lnTo>
                    <a:pt x="2606" y="496"/>
                  </a:lnTo>
                  <a:lnTo>
                    <a:pt x="2606" y="447"/>
                  </a:lnTo>
                  <a:lnTo>
                    <a:pt x="2606" y="446"/>
                  </a:lnTo>
                  <a:lnTo>
                    <a:pt x="2607" y="431"/>
                  </a:lnTo>
                  <a:lnTo>
                    <a:pt x="2607" y="432"/>
                  </a:lnTo>
                  <a:lnTo>
                    <a:pt x="2607" y="435"/>
                  </a:lnTo>
                  <a:lnTo>
                    <a:pt x="2607" y="424"/>
                  </a:lnTo>
                  <a:lnTo>
                    <a:pt x="2607" y="426"/>
                  </a:lnTo>
                  <a:lnTo>
                    <a:pt x="2608" y="424"/>
                  </a:lnTo>
                  <a:lnTo>
                    <a:pt x="2608" y="424"/>
                  </a:lnTo>
                  <a:lnTo>
                    <a:pt x="2608" y="417"/>
                  </a:lnTo>
                  <a:lnTo>
                    <a:pt x="2608" y="415"/>
                  </a:lnTo>
                  <a:lnTo>
                    <a:pt x="2608" y="418"/>
                  </a:lnTo>
                  <a:lnTo>
                    <a:pt x="2609" y="408"/>
                  </a:lnTo>
                  <a:lnTo>
                    <a:pt x="2609" y="411"/>
                  </a:lnTo>
                  <a:lnTo>
                    <a:pt x="2609" y="411"/>
                  </a:lnTo>
                  <a:lnTo>
                    <a:pt x="2609" y="405"/>
                  </a:lnTo>
                  <a:lnTo>
                    <a:pt x="2609" y="406"/>
                  </a:lnTo>
                  <a:lnTo>
                    <a:pt x="2610" y="405"/>
                  </a:lnTo>
                  <a:lnTo>
                    <a:pt x="2610" y="412"/>
                  </a:lnTo>
                  <a:lnTo>
                    <a:pt x="2610" y="412"/>
                  </a:lnTo>
                  <a:lnTo>
                    <a:pt x="2610" y="412"/>
                  </a:lnTo>
                  <a:lnTo>
                    <a:pt x="2611" y="418"/>
                  </a:lnTo>
                  <a:lnTo>
                    <a:pt x="2611" y="418"/>
                  </a:lnTo>
                  <a:lnTo>
                    <a:pt x="2611" y="416"/>
                  </a:lnTo>
                  <a:lnTo>
                    <a:pt x="2611" y="424"/>
                  </a:lnTo>
                  <a:lnTo>
                    <a:pt x="2611" y="422"/>
                  </a:lnTo>
                  <a:lnTo>
                    <a:pt x="2612" y="420"/>
                  </a:lnTo>
                  <a:lnTo>
                    <a:pt x="2612" y="419"/>
                  </a:lnTo>
                  <a:lnTo>
                    <a:pt x="2612" y="424"/>
                  </a:lnTo>
                  <a:lnTo>
                    <a:pt x="2612" y="421"/>
                  </a:lnTo>
                  <a:lnTo>
                    <a:pt x="2613" y="423"/>
                  </a:lnTo>
                  <a:lnTo>
                    <a:pt x="2613" y="426"/>
                  </a:lnTo>
                  <a:lnTo>
                    <a:pt x="2613" y="422"/>
                  </a:lnTo>
                  <a:lnTo>
                    <a:pt x="2613" y="424"/>
                  </a:lnTo>
                  <a:lnTo>
                    <a:pt x="2613" y="426"/>
                  </a:lnTo>
                  <a:lnTo>
                    <a:pt x="2613" y="424"/>
                  </a:lnTo>
                  <a:lnTo>
                    <a:pt x="2613" y="427"/>
                  </a:lnTo>
                  <a:lnTo>
                    <a:pt x="2614" y="424"/>
                  </a:lnTo>
                  <a:lnTo>
                    <a:pt x="2614" y="425"/>
                  </a:lnTo>
                  <a:lnTo>
                    <a:pt x="2614" y="429"/>
                  </a:lnTo>
                  <a:lnTo>
                    <a:pt x="2614" y="424"/>
                  </a:lnTo>
                  <a:lnTo>
                    <a:pt x="2614" y="427"/>
                  </a:lnTo>
                  <a:lnTo>
                    <a:pt x="2615" y="430"/>
                  </a:lnTo>
                  <a:lnTo>
                    <a:pt x="2615" y="422"/>
                  </a:lnTo>
                  <a:lnTo>
                    <a:pt x="2615" y="430"/>
                  </a:lnTo>
                  <a:lnTo>
                    <a:pt x="2615" y="427"/>
                  </a:lnTo>
                  <a:lnTo>
                    <a:pt x="2616" y="173"/>
                  </a:lnTo>
                  <a:lnTo>
                    <a:pt x="2616" y="306"/>
                  </a:lnTo>
                  <a:lnTo>
                    <a:pt x="2616" y="398"/>
                  </a:lnTo>
                  <a:lnTo>
                    <a:pt x="2616" y="720"/>
                  </a:lnTo>
                  <a:lnTo>
                    <a:pt x="2616" y="504"/>
                  </a:lnTo>
                  <a:lnTo>
                    <a:pt x="2617" y="497"/>
                  </a:lnTo>
                  <a:lnTo>
                    <a:pt x="2617" y="466"/>
                  </a:lnTo>
                  <a:lnTo>
                    <a:pt x="2617" y="467"/>
                  </a:lnTo>
                  <a:lnTo>
                    <a:pt x="2617" y="466"/>
                  </a:lnTo>
                  <a:lnTo>
                    <a:pt x="2617" y="469"/>
                  </a:lnTo>
                  <a:lnTo>
                    <a:pt x="2617" y="465"/>
                  </a:lnTo>
                  <a:lnTo>
                    <a:pt x="2618" y="467"/>
                  </a:lnTo>
                  <a:lnTo>
                    <a:pt x="2618" y="467"/>
                  </a:lnTo>
                  <a:lnTo>
                    <a:pt x="2618" y="466"/>
                  </a:lnTo>
                  <a:lnTo>
                    <a:pt x="2619" y="476"/>
                  </a:lnTo>
                  <a:lnTo>
                    <a:pt x="2619" y="475"/>
                  </a:lnTo>
                  <a:lnTo>
                    <a:pt x="2619" y="478"/>
                  </a:lnTo>
                  <a:lnTo>
                    <a:pt x="2619" y="476"/>
                  </a:lnTo>
                  <a:lnTo>
                    <a:pt x="2619" y="491"/>
                  </a:lnTo>
                  <a:lnTo>
                    <a:pt x="2619" y="489"/>
                  </a:lnTo>
                  <a:lnTo>
                    <a:pt x="2620" y="485"/>
                  </a:lnTo>
                  <a:lnTo>
                    <a:pt x="2620" y="489"/>
                  </a:lnTo>
                  <a:lnTo>
                    <a:pt x="2620" y="459"/>
                  </a:lnTo>
                  <a:lnTo>
                    <a:pt x="2620" y="459"/>
                  </a:lnTo>
                  <a:lnTo>
                    <a:pt x="2621" y="437"/>
                  </a:lnTo>
                  <a:lnTo>
                    <a:pt x="2621" y="437"/>
                  </a:lnTo>
                  <a:lnTo>
                    <a:pt x="2621" y="435"/>
                  </a:lnTo>
                  <a:lnTo>
                    <a:pt x="2621" y="422"/>
                  </a:lnTo>
                  <a:lnTo>
                    <a:pt x="2621" y="423"/>
                  </a:lnTo>
                  <a:lnTo>
                    <a:pt x="2621" y="422"/>
                  </a:lnTo>
                  <a:lnTo>
                    <a:pt x="2622" y="425"/>
                  </a:lnTo>
                  <a:lnTo>
                    <a:pt x="2622" y="420"/>
                  </a:lnTo>
                  <a:lnTo>
                    <a:pt x="2622" y="422"/>
                  </a:lnTo>
                  <a:lnTo>
                    <a:pt x="2622" y="422"/>
                  </a:lnTo>
                  <a:lnTo>
                    <a:pt x="2623" y="416"/>
                  </a:lnTo>
                  <a:lnTo>
                    <a:pt x="2623" y="417"/>
                  </a:lnTo>
                  <a:lnTo>
                    <a:pt x="2623" y="416"/>
                  </a:lnTo>
                  <a:lnTo>
                    <a:pt x="2623" y="408"/>
                  </a:lnTo>
                  <a:lnTo>
                    <a:pt x="2624" y="410"/>
                  </a:lnTo>
                  <a:lnTo>
                    <a:pt x="2624" y="411"/>
                  </a:lnTo>
                  <a:lnTo>
                    <a:pt x="2624" y="405"/>
                  </a:lnTo>
                  <a:lnTo>
                    <a:pt x="2624" y="410"/>
                  </a:lnTo>
                  <a:lnTo>
                    <a:pt x="2624" y="411"/>
                  </a:lnTo>
                  <a:lnTo>
                    <a:pt x="2624" y="411"/>
                  </a:lnTo>
                  <a:lnTo>
                    <a:pt x="2625" y="417"/>
                  </a:lnTo>
                  <a:lnTo>
                    <a:pt x="2625" y="416"/>
                  </a:lnTo>
                  <a:lnTo>
                    <a:pt x="2625" y="416"/>
                  </a:lnTo>
                  <a:lnTo>
                    <a:pt x="2625" y="415"/>
                  </a:lnTo>
                  <a:lnTo>
                    <a:pt x="2625" y="420"/>
                  </a:lnTo>
                  <a:lnTo>
                    <a:pt x="2626" y="418"/>
                  </a:lnTo>
                  <a:lnTo>
                    <a:pt x="2626" y="418"/>
                  </a:lnTo>
                  <a:lnTo>
                    <a:pt x="2626" y="424"/>
                  </a:lnTo>
                  <a:lnTo>
                    <a:pt x="2626" y="422"/>
                  </a:lnTo>
                  <a:lnTo>
                    <a:pt x="2627" y="423"/>
                  </a:lnTo>
                  <a:lnTo>
                    <a:pt x="2627" y="419"/>
                  </a:lnTo>
                  <a:lnTo>
                    <a:pt x="2627" y="424"/>
                  </a:lnTo>
                  <a:lnTo>
                    <a:pt x="2627" y="422"/>
                  </a:lnTo>
                  <a:lnTo>
                    <a:pt x="2627" y="423"/>
                  </a:lnTo>
                  <a:lnTo>
                    <a:pt x="2627" y="422"/>
                  </a:lnTo>
                  <a:lnTo>
                    <a:pt x="2627" y="426"/>
                  </a:lnTo>
                  <a:lnTo>
                    <a:pt x="2628" y="424"/>
                  </a:lnTo>
                  <a:lnTo>
                    <a:pt x="2628" y="426"/>
                  </a:lnTo>
                  <a:lnTo>
                    <a:pt x="2628" y="427"/>
                  </a:lnTo>
                  <a:lnTo>
                    <a:pt x="2628" y="424"/>
                  </a:lnTo>
                  <a:lnTo>
                    <a:pt x="2628" y="427"/>
                  </a:lnTo>
                  <a:lnTo>
                    <a:pt x="2629" y="428"/>
                  </a:lnTo>
                  <a:lnTo>
                    <a:pt x="2629" y="423"/>
                  </a:lnTo>
                  <a:lnTo>
                    <a:pt x="2629" y="429"/>
                  </a:lnTo>
                  <a:lnTo>
                    <a:pt x="2629" y="424"/>
                  </a:lnTo>
                  <a:lnTo>
                    <a:pt x="2629" y="423"/>
                  </a:lnTo>
                  <a:lnTo>
                    <a:pt x="2629" y="428"/>
                  </a:lnTo>
                  <a:lnTo>
                    <a:pt x="2630" y="196"/>
                  </a:lnTo>
                  <a:lnTo>
                    <a:pt x="2630" y="189"/>
                  </a:lnTo>
                  <a:lnTo>
                    <a:pt x="2630" y="705"/>
                  </a:lnTo>
                  <a:lnTo>
                    <a:pt x="2630" y="589"/>
                  </a:lnTo>
                  <a:lnTo>
                    <a:pt x="2630" y="557"/>
                  </a:lnTo>
                  <a:lnTo>
                    <a:pt x="2631" y="465"/>
                  </a:lnTo>
                  <a:lnTo>
                    <a:pt x="2632" y="465"/>
                  </a:lnTo>
                  <a:lnTo>
                    <a:pt x="2632" y="463"/>
                  </a:lnTo>
                  <a:lnTo>
                    <a:pt x="2632" y="468"/>
                  </a:lnTo>
                  <a:lnTo>
                    <a:pt x="2632" y="470"/>
                  </a:lnTo>
                  <a:lnTo>
                    <a:pt x="2632" y="467"/>
                  </a:lnTo>
                  <a:lnTo>
                    <a:pt x="2633" y="475"/>
                  </a:lnTo>
                  <a:lnTo>
                    <a:pt x="2633" y="473"/>
                  </a:lnTo>
                  <a:lnTo>
                    <a:pt x="2633" y="485"/>
                  </a:lnTo>
                  <a:lnTo>
                    <a:pt x="2633" y="484"/>
                  </a:lnTo>
                  <a:lnTo>
                    <a:pt x="2634" y="486"/>
                  </a:lnTo>
                  <a:lnTo>
                    <a:pt x="2634" y="496"/>
                  </a:lnTo>
                  <a:lnTo>
                    <a:pt x="2634" y="492"/>
                  </a:lnTo>
                  <a:lnTo>
                    <a:pt x="2634" y="491"/>
                  </a:lnTo>
                  <a:lnTo>
                    <a:pt x="2635" y="448"/>
                  </a:lnTo>
                  <a:lnTo>
                    <a:pt x="2635" y="443"/>
                  </a:lnTo>
                  <a:lnTo>
                    <a:pt x="2635" y="427"/>
                  </a:lnTo>
                  <a:lnTo>
                    <a:pt x="2636" y="427"/>
                  </a:lnTo>
                  <a:lnTo>
                    <a:pt x="2636" y="419"/>
                  </a:lnTo>
                  <a:lnTo>
                    <a:pt x="2636" y="424"/>
                  </a:lnTo>
                  <a:lnTo>
                    <a:pt x="2636" y="424"/>
                  </a:lnTo>
                  <a:lnTo>
                    <a:pt x="2637" y="416"/>
                  </a:lnTo>
                  <a:lnTo>
                    <a:pt x="2637" y="416"/>
                  </a:lnTo>
                  <a:lnTo>
                    <a:pt x="2637" y="414"/>
                  </a:lnTo>
                  <a:lnTo>
                    <a:pt x="2637" y="417"/>
                  </a:lnTo>
                  <a:lnTo>
                    <a:pt x="2637" y="410"/>
                  </a:lnTo>
                  <a:lnTo>
                    <a:pt x="2637" y="411"/>
                  </a:lnTo>
                  <a:lnTo>
                    <a:pt x="2638" y="410"/>
                  </a:lnTo>
                  <a:lnTo>
                    <a:pt x="2638" y="413"/>
                  </a:lnTo>
                  <a:lnTo>
                    <a:pt x="2638" y="405"/>
                  </a:lnTo>
                  <a:lnTo>
                    <a:pt x="2638" y="409"/>
                  </a:lnTo>
                  <a:lnTo>
                    <a:pt x="2638" y="408"/>
                  </a:lnTo>
                  <a:lnTo>
                    <a:pt x="2639" y="402"/>
                  </a:lnTo>
                  <a:lnTo>
                    <a:pt x="2639" y="411"/>
                  </a:lnTo>
                  <a:lnTo>
                    <a:pt x="2639" y="408"/>
                  </a:lnTo>
                  <a:lnTo>
                    <a:pt x="2639" y="408"/>
                  </a:lnTo>
                  <a:lnTo>
                    <a:pt x="2640" y="414"/>
                  </a:lnTo>
                  <a:lnTo>
                    <a:pt x="2640" y="413"/>
                  </a:lnTo>
                  <a:lnTo>
                    <a:pt x="2640" y="417"/>
                  </a:lnTo>
                  <a:lnTo>
                    <a:pt x="2640" y="413"/>
                  </a:lnTo>
                  <a:lnTo>
                    <a:pt x="2640" y="420"/>
                  </a:lnTo>
                  <a:lnTo>
                    <a:pt x="2640" y="419"/>
                  </a:lnTo>
                  <a:lnTo>
                    <a:pt x="2641" y="417"/>
                  </a:lnTo>
                  <a:lnTo>
                    <a:pt x="2641" y="415"/>
                  </a:lnTo>
                  <a:lnTo>
                    <a:pt x="2641" y="422"/>
                  </a:lnTo>
                  <a:lnTo>
                    <a:pt x="2641" y="418"/>
                  </a:lnTo>
                  <a:lnTo>
                    <a:pt x="2641" y="421"/>
                  </a:lnTo>
                  <a:lnTo>
                    <a:pt x="2641" y="422"/>
                  </a:lnTo>
                  <a:lnTo>
                    <a:pt x="2641" y="418"/>
                  </a:lnTo>
                  <a:lnTo>
                    <a:pt x="2642" y="422"/>
                  </a:lnTo>
                  <a:lnTo>
                    <a:pt x="2642" y="424"/>
                  </a:lnTo>
                  <a:lnTo>
                    <a:pt x="2642" y="420"/>
                  </a:lnTo>
                  <a:lnTo>
                    <a:pt x="2642" y="425"/>
                  </a:lnTo>
                  <a:lnTo>
                    <a:pt x="2642" y="424"/>
                  </a:lnTo>
                  <a:lnTo>
                    <a:pt x="2642" y="422"/>
                  </a:lnTo>
                  <a:lnTo>
                    <a:pt x="2643" y="427"/>
                  </a:lnTo>
                  <a:lnTo>
                    <a:pt x="2643" y="423"/>
                  </a:lnTo>
                  <a:lnTo>
                    <a:pt x="2643" y="423"/>
                  </a:lnTo>
                  <a:lnTo>
                    <a:pt x="2644" y="429"/>
                  </a:lnTo>
                  <a:lnTo>
                    <a:pt x="2644" y="429"/>
                  </a:lnTo>
                  <a:lnTo>
                    <a:pt x="2644" y="428"/>
                  </a:lnTo>
                  <a:lnTo>
                    <a:pt x="2645" y="429"/>
                  </a:lnTo>
                  <a:lnTo>
                    <a:pt x="2645" y="420"/>
                  </a:lnTo>
                  <a:lnTo>
                    <a:pt x="2645" y="405"/>
                  </a:lnTo>
                  <a:lnTo>
                    <a:pt x="2645" y="175"/>
                  </a:lnTo>
                  <a:lnTo>
                    <a:pt x="2645" y="480"/>
                  </a:lnTo>
                  <a:lnTo>
                    <a:pt x="2646" y="564"/>
                  </a:lnTo>
                  <a:lnTo>
                    <a:pt x="2646" y="718"/>
                  </a:lnTo>
                  <a:lnTo>
                    <a:pt x="2646" y="499"/>
                  </a:lnTo>
                  <a:lnTo>
                    <a:pt x="2646" y="491"/>
                  </a:lnTo>
                  <a:lnTo>
                    <a:pt x="2647" y="463"/>
                  </a:lnTo>
                  <a:lnTo>
                    <a:pt x="2647" y="463"/>
                  </a:lnTo>
                  <a:lnTo>
                    <a:pt x="2647" y="463"/>
                  </a:lnTo>
                  <a:lnTo>
                    <a:pt x="2647" y="469"/>
                  </a:lnTo>
                  <a:lnTo>
                    <a:pt x="2647" y="465"/>
                  </a:lnTo>
                  <a:lnTo>
                    <a:pt x="2647" y="466"/>
                  </a:lnTo>
                  <a:lnTo>
                    <a:pt x="2648" y="465"/>
                  </a:lnTo>
                  <a:lnTo>
                    <a:pt x="2648" y="474"/>
                  </a:lnTo>
                  <a:lnTo>
                    <a:pt x="2648" y="474"/>
                  </a:lnTo>
                  <a:lnTo>
                    <a:pt x="2648" y="472"/>
                  </a:lnTo>
                  <a:lnTo>
                    <a:pt x="2648" y="472"/>
                  </a:lnTo>
                  <a:lnTo>
                    <a:pt x="2649" y="486"/>
                  </a:lnTo>
                  <a:lnTo>
                    <a:pt x="2649" y="484"/>
                  </a:lnTo>
                  <a:lnTo>
                    <a:pt x="2649" y="486"/>
                  </a:lnTo>
                  <a:lnTo>
                    <a:pt x="2649" y="492"/>
                  </a:lnTo>
                  <a:lnTo>
                    <a:pt x="2649" y="472"/>
                  </a:lnTo>
                  <a:lnTo>
                    <a:pt x="2650" y="472"/>
                  </a:lnTo>
                  <a:lnTo>
                    <a:pt x="2650" y="439"/>
                  </a:lnTo>
                  <a:lnTo>
                    <a:pt x="2650" y="443"/>
                  </a:lnTo>
                  <a:lnTo>
                    <a:pt x="2650" y="437"/>
                  </a:lnTo>
                  <a:lnTo>
                    <a:pt x="2650" y="437"/>
                  </a:lnTo>
                  <a:lnTo>
                    <a:pt x="2651" y="424"/>
                  </a:lnTo>
                  <a:lnTo>
                    <a:pt x="2651" y="424"/>
                  </a:lnTo>
                  <a:lnTo>
                    <a:pt x="2651" y="424"/>
                  </a:lnTo>
                  <a:lnTo>
                    <a:pt x="2651" y="430"/>
                  </a:lnTo>
                  <a:lnTo>
                    <a:pt x="2652" y="422"/>
                  </a:lnTo>
                  <a:lnTo>
                    <a:pt x="2652" y="424"/>
                  </a:lnTo>
                  <a:lnTo>
                    <a:pt x="2652" y="426"/>
                  </a:lnTo>
                  <a:lnTo>
                    <a:pt x="2652" y="418"/>
                  </a:lnTo>
                  <a:lnTo>
                    <a:pt x="2653" y="417"/>
                  </a:lnTo>
                  <a:lnTo>
                    <a:pt x="2653" y="419"/>
                  </a:lnTo>
                  <a:lnTo>
                    <a:pt x="2653" y="410"/>
                  </a:lnTo>
                  <a:lnTo>
                    <a:pt x="2653" y="412"/>
                  </a:lnTo>
                  <a:lnTo>
                    <a:pt x="2653" y="416"/>
                  </a:lnTo>
                  <a:lnTo>
                    <a:pt x="2653" y="408"/>
                  </a:lnTo>
                  <a:lnTo>
                    <a:pt x="2654" y="414"/>
                  </a:lnTo>
                  <a:lnTo>
                    <a:pt x="2654" y="414"/>
                  </a:lnTo>
                  <a:lnTo>
                    <a:pt x="2654" y="410"/>
                  </a:lnTo>
                  <a:lnTo>
                    <a:pt x="2654" y="417"/>
                  </a:lnTo>
                  <a:lnTo>
                    <a:pt x="2654" y="416"/>
                  </a:lnTo>
                  <a:lnTo>
                    <a:pt x="2655" y="414"/>
                  </a:lnTo>
                  <a:lnTo>
                    <a:pt x="2655" y="421"/>
                  </a:lnTo>
                  <a:lnTo>
                    <a:pt x="2655" y="418"/>
                  </a:lnTo>
                  <a:lnTo>
                    <a:pt x="2655" y="421"/>
                  </a:lnTo>
                  <a:lnTo>
                    <a:pt x="2655" y="418"/>
                  </a:lnTo>
                  <a:lnTo>
                    <a:pt x="2656" y="424"/>
                  </a:lnTo>
                  <a:lnTo>
                    <a:pt x="2656" y="423"/>
                  </a:lnTo>
                  <a:lnTo>
                    <a:pt x="2656" y="421"/>
                  </a:lnTo>
                  <a:lnTo>
                    <a:pt x="2656" y="428"/>
                  </a:lnTo>
                  <a:lnTo>
                    <a:pt x="2656" y="424"/>
                  </a:lnTo>
                  <a:lnTo>
                    <a:pt x="2657" y="423"/>
                  </a:lnTo>
                  <a:lnTo>
                    <a:pt x="2657" y="428"/>
                  </a:lnTo>
                  <a:lnTo>
                    <a:pt x="2657" y="426"/>
                  </a:lnTo>
                  <a:lnTo>
                    <a:pt x="2658" y="427"/>
                  </a:lnTo>
                  <a:lnTo>
                    <a:pt x="2658" y="424"/>
                  </a:lnTo>
                  <a:lnTo>
                    <a:pt x="2658" y="429"/>
                  </a:lnTo>
                  <a:lnTo>
                    <a:pt x="2658" y="427"/>
                  </a:lnTo>
                  <a:lnTo>
                    <a:pt x="2658" y="426"/>
                  </a:lnTo>
                  <a:lnTo>
                    <a:pt x="2658" y="424"/>
                  </a:lnTo>
                  <a:lnTo>
                    <a:pt x="2659" y="431"/>
                  </a:lnTo>
                  <a:lnTo>
                    <a:pt x="2659" y="426"/>
                  </a:lnTo>
                  <a:lnTo>
                    <a:pt x="2659" y="425"/>
                  </a:lnTo>
                  <a:lnTo>
                    <a:pt x="2659" y="431"/>
                  </a:lnTo>
                  <a:lnTo>
                    <a:pt x="2659" y="431"/>
                  </a:lnTo>
                  <a:lnTo>
                    <a:pt x="2660" y="424"/>
                  </a:lnTo>
                  <a:lnTo>
                    <a:pt x="2660" y="183"/>
                  </a:lnTo>
                  <a:lnTo>
                    <a:pt x="2660" y="476"/>
                  </a:lnTo>
                  <a:lnTo>
                    <a:pt x="2660" y="557"/>
                  </a:lnTo>
                  <a:lnTo>
                    <a:pt x="2660" y="728"/>
                  </a:lnTo>
                  <a:lnTo>
                    <a:pt x="2661" y="488"/>
                  </a:lnTo>
                  <a:lnTo>
                    <a:pt x="2661" y="481"/>
                  </a:lnTo>
                  <a:lnTo>
                    <a:pt x="2661" y="461"/>
                  </a:lnTo>
                  <a:lnTo>
                    <a:pt x="2661" y="465"/>
                  </a:lnTo>
                  <a:lnTo>
                    <a:pt x="2662" y="465"/>
                  </a:lnTo>
                  <a:lnTo>
                    <a:pt x="2662" y="463"/>
                  </a:lnTo>
                  <a:lnTo>
                    <a:pt x="2662" y="469"/>
                  </a:lnTo>
                  <a:lnTo>
                    <a:pt x="2662" y="465"/>
                  </a:lnTo>
                  <a:lnTo>
                    <a:pt x="2662" y="465"/>
                  </a:lnTo>
                  <a:lnTo>
                    <a:pt x="2662" y="465"/>
                  </a:lnTo>
                  <a:lnTo>
                    <a:pt x="2663" y="474"/>
                  </a:lnTo>
                  <a:lnTo>
                    <a:pt x="2663" y="476"/>
                  </a:lnTo>
                  <a:lnTo>
                    <a:pt x="2663" y="491"/>
                  </a:lnTo>
                  <a:lnTo>
                    <a:pt x="2664" y="491"/>
                  </a:lnTo>
                  <a:lnTo>
                    <a:pt x="2664" y="465"/>
                  </a:lnTo>
                  <a:lnTo>
                    <a:pt x="2664" y="461"/>
                  </a:lnTo>
                  <a:lnTo>
                    <a:pt x="2665" y="435"/>
                  </a:lnTo>
                  <a:lnTo>
                    <a:pt x="2665" y="436"/>
                  </a:lnTo>
                  <a:lnTo>
                    <a:pt x="2665" y="434"/>
                  </a:lnTo>
                  <a:lnTo>
                    <a:pt x="2666" y="422"/>
                  </a:lnTo>
                  <a:lnTo>
                    <a:pt x="2666" y="425"/>
                  </a:lnTo>
                  <a:lnTo>
                    <a:pt x="2666" y="424"/>
                  </a:lnTo>
                  <a:lnTo>
                    <a:pt x="2666" y="427"/>
                  </a:lnTo>
                  <a:lnTo>
                    <a:pt x="2666" y="423"/>
                  </a:lnTo>
                  <a:lnTo>
                    <a:pt x="2667" y="424"/>
                  </a:lnTo>
                  <a:lnTo>
                    <a:pt x="2667" y="428"/>
                  </a:lnTo>
                  <a:lnTo>
                    <a:pt x="2667" y="420"/>
                  </a:lnTo>
                  <a:lnTo>
                    <a:pt x="2667" y="421"/>
                  </a:lnTo>
                  <a:lnTo>
                    <a:pt x="2667" y="423"/>
                  </a:lnTo>
                  <a:lnTo>
                    <a:pt x="2668" y="413"/>
                  </a:lnTo>
                  <a:lnTo>
                    <a:pt x="2668" y="413"/>
                  </a:lnTo>
                  <a:lnTo>
                    <a:pt x="2668" y="412"/>
                  </a:lnTo>
                  <a:lnTo>
                    <a:pt x="2668" y="411"/>
                  </a:lnTo>
                  <a:lnTo>
                    <a:pt x="2668" y="416"/>
                  </a:lnTo>
                  <a:lnTo>
                    <a:pt x="2668" y="414"/>
                  </a:lnTo>
                  <a:lnTo>
                    <a:pt x="2668" y="413"/>
                  </a:lnTo>
                  <a:lnTo>
                    <a:pt x="2669" y="424"/>
                  </a:lnTo>
                  <a:lnTo>
                    <a:pt x="2669" y="422"/>
                  </a:lnTo>
                  <a:lnTo>
                    <a:pt x="2669" y="420"/>
                  </a:lnTo>
                  <a:lnTo>
                    <a:pt x="2670" y="425"/>
                  </a:lnTo>
                  <a:lnTo>
                    <a:pt x="2670" y="423"/>
                  </a:lnTo>
                  <a:lnTo>
                    <a:pt x="2670" y="422"/>
                  </a:lnTo>
                  <a:lnTo>
                    <a:pt x="2670" y="421"/>
                  </a:lnTo>
                  <a:lnTo>
                    <a:pt x="2670" y="426"/>
                  </a:lnTo>
                  <a:lnTo>
                    <a:pt x="2671" y="424"/>
                  </a:lnTo>
                  <a:lnTo>
                    <a:pt x="2671" y="429"/>
                  </a:lnTo>
                  <a:lnTo>
                    <a:pt x="2671" y="425"/>
                  </a:lnTo>
                  <a:lnTo>
                    <a:pt x="2671" y="430"/>
                  </a:lnTo>
                  <a:lnTo>
                    <a:pt x="2671" y="430"/>
                  </a:lnTo>
                  <a:lnTo>
                    <a:pt x="2672" y="429"/>
                  </a:lnTo>
                  <a:lnTo>
                    <a:pt x="2672" y="425"/>
                  </a:lnTo>
                  <a:lnTo>
                    <a:pt x="2672" y="431"/>
                  </a:lnTo>
                  <a:lnTo>
                    <a:pt x="2672" y="428"/>
                  </a:lnTo>
                  <a:lnTo>
                    <a:pt x="2672" y="428"/>
                  </a:lnTo>
                  <a:lnTo>
                    <a:pt x="2672" y="430"/>
                  </a:lnTo>
                  <a:lnTo>
                    <a:pt x="2672" y="424"/>
                  </a:lnTo>
                  <a:lnTo>
                    <a:pt x="2673" y="426"/>
                  </a:lnTo>
                  <a:lnTo>
                    <a:pt x="2673" y="428"/>
                  </a:lnTo>
                  <a:lnTo>
                    <a:pt x="2673" y="431"/>
                  </a:lnTo>
                  <a:lnTo>
                    <a:pt x="2673" y="271"/>
                  </a:lnTo>
                  <a:lnTo>
                    <a:pt x="2674" y="227"/>
                  </a:lnTo>
                  <a:lnTo>
                    <a:pt x="2674" y="173"/>
                  </a:lnTo>
                  <a:lnTo>
                    <a:pt x="2674" y="717"/>
                  </a:lnTo>
                  <a:lnTo>
                    <a:pt x="2674" y="706"/>
                  </a:lnTo>
                  <a:lnTo>
                    <a:pt x="2674" y="656"/>
                  </a:lnTo>
                  <a:lnTo>
                    <a:pt x="2675" y="470"/>
                  </a:lnTo>
                  <a:lnTo>
                    <a:pt x="2675" y="470"/>
                  </a:lnTo>
                  <a:lnTo>
                    <a:pt x="2675" y="470"/>
                  </a:lnTo>
                  <a:lnTo>
                    <a:pt x="2675" y="465"/>
                  </a:lnTo>
                  <a:lnTo>
                    <a:pt x="2675" y="468"/>
                  </a:lnTo>
                  <a:lnTo>
                    <a:pt x="2676" y="466"/>
                  </a:lnTo>
                  <a:lnTo>
                    <a:pt x="2676" y="472"/>
                  </a:lnTo>
                  <a:lnTo>
                    <a:pt x="2676" y="468"/>
                  </a:lnTo>
                  <a:lnTo>
                    <a:pt x="2677" y="472"/>
                  </a:lnTo>
                  <a:lnTo>
                    <a:pt x="2677" y="489"/>
                  </a:lnTo>
                  <a:lnTo>
                    <a:pt x="2677" y="488"/>
                  </a:lnTo>
                  <a:lnTo>
                    <a:pt x="2677" y="497"/>
                  </a:lnTo>
                  <a:lnTo>
                    <a:pt x="2678" y="488"/>
                  </a:lnTo>
                  <a:lnTo>
                    <a:pt x="2678" y="484"/>
                  </a:lnTo>
                  <a:lnTo>
                    <a:pt x="2678" y="433"/>
                  </a:lnTo>
                  <a:lnTo>
                    <a:pt x="2679" y="435"/>
                  </a:lnTo>
                  <a:lnTo>
                    <a:pt x="2679" y="430"/>
                  </a:lnTo>
                  <a:lnTo>
                    <a:pt x="2679" y="430"/>
                  </a:lnTo>
                  <a:lnTo>
                    <a:pt x="2679" y="427"/>
                  </a:lnTo>
                  <a:lnTo>
                    <a:pt x="2679" y="428"/>
                  </a:lnTo>
                  <a:lnTo>
                    <a:pt x="2680" y="422"/>
                  </a:lnTo>
                  <a:lnTo>
                    <a:pt x="2680" y="420"/>
                  </a:lnTo>
                  <a:lnTo>
                    <a:pt x="2680" y="425"/>
                  </a:lnTo>
                  <a:lnTo>
                    <a:pt x="2680" y="418"/>
                  </a:lnTo>
                  <a:lnTo>
                    <a:pt x="2681" y="418"/>
                  </a:lnTo>
                  <a:lnTo>
                    <a:pt x="2681" y="419"/>
                  </a:lnTo>
                  <a:lnTo>
                    <a:pt x="2681" y="412"/>
                  </a:lnTo>
                  <a:lnTo>
                    <a:pt x="2681" y="413"/>
                  </a:lnTo>
                  <a:lnTo>
                    <a:pt x="2681" y="413"/>
                  </a:lnTo>
                  <a:lnTo>
                    <a:pt x="2681" y="410"/>
                  </a:lnTo>
                  <a:lnTo>
                    <a:pt x="2682" y="416"/>
                  </a:lnTo>
                  <a:lnTo>
                    <a:pt x="2682" y="414"/>
                  </a:lnTo>
                  <a:lnTo>
                    <a:pt x="2682" y="413"/>
                  </a:lnTo>
                  <a:lnTo>
                    <a:pt x="2682" y="422"/>
                  </a:lnTo>
                  <a:lnTo>
                    <a:pt x="2683" y="423"/>
                  </a:lnTo>
                  <a:lnTo>
                    <a:pt x="2683" y="420"/>
                  </a:lnTo>
                  <a:lnTo>
                    <a:pt x="2683" y="426"/>
                  </a:lnTo>
                  <a:lnTo>
                    <a:pt x="2684" y="423"/>
                  </a:lnTo>
                  <a:lnTo>
                    <a:pt x="2684" y="428"/>
                  </a:lnTo>
                  <a:lnTo>
                    <a:pt x="2684" y="424"/>
                  </a:lnTo>
                  <a:lnTo>
                    <a:pt x="2684" y="424"/>
                  </a:lnTo>
                  <a:lnTo>
                    <a:pt x="2684" y="428"/>
                  </a:lnTo>
                  <a:lnTo>
                    <a:pt x="2685" y="424"/>
                  </a:lnTo>
                  <a:lnTo>
                    <a:pt x="2685" y="427"/>
                  </a:lnTo>
                  <a:lnTo>
                    <a:pt x="2685" y="429"/>
                  </a:lnTo>
                  <a:lnTo>
                    <a:pt x="2685" y="424"/>
                  </a:lnTo>
                  <a:lnTo>
                    <a:pt x="2685" y="427"/>
                  </a:lnTo>
                  <a:lnTo>
                    <a:pt x="2685" y="427"/>
                  </a:lnTo>
                  <a:lnTo>
                    <a:pt x="2686" y="431"/>
                  </a:lnTo>
                  <a:lnTo>
                    <a:pt x="2686" y="428"/>
                  </a:lnTo>
                  <a:lnTo>
                    <a:pt x="2686" y="427"/>
                  </a:lnTo>
                  <a:lnTo>
                    <a:pt x="2686" y="431"/>
                  </a:lnTo>
                  <a:lnTo>
                    <a:pt x="2687" y="424"/>
                  </a:lnTo>
                  <a:lnTo>
                    <a:pt x="2687" y="430"/>
                  </a:lnTo>
                  <a:lnTo>
                    <a:pt x="2687" y="429"/>
                  </a:lnTo>
                  <a:lnTo>
                    <a:pt x="2687" y="186"/>
                  </a:lnTo>
                  <a:lnTo>
                    <a:pt x="2688" y="170"/>
                  </a:lnTo>
                  <a:lnTo>
                    <a:pt x="2688" y="726"/>
                  </a:lnTo>
                  <a:lnTo>
                    <a:pt x="2688" y="598"/>
                  </a:lnTo>
                  <a:lnTo>
                    <a:pt x="2688" y="565"/>
                  </a:lnTo>
                  <a:lnTo>
                    <a:pt x="2689" y="469"/>
                  </a:lnTo>
                  <a:lnTo>
                    <a:pt x="2689" y="470"/>
                  </a:lnTo>
                  <a:lnTo>
                    <a:pt x="2689" y="465"/>
                  </a:lnTo>
                  <a:lnTo>
                    <a:pt x="2689" y="467"/>
                  </a:lnTo>
                  <a:lnTo>
                    <a:pt x="2690" y="463"/>
                  </a:lnTo>
                  <a:lnTo>
                    <a:pt x="2690" y="466"/>
                  </a:lnTo>
                  <a:lnTo>
                    <a:pt x="2690" y="465"/>
                  </a:lnTo>
                  <a:lnTo>
                    <a:pt x="2690" y="463"/>
                  </a:lnTo>
                  <a:lnTo>
                    <a:pt x="2690" y="470"/>
                  </a:lnTo>
                  <a:lnTo>
                    <a:pt x="2690" y="472"/>
                  </a:lnTo>
                  <a:lnTo>
                    <a:pt x="2691" y="489"/>
                  </a:lnTo>
                  <a:lnTo>
                    <a:pt x="2691" y="488"/>
                  </a:lnTo>
                  <a:lnTo>
                    <a:pt x="2691" y="489"/>
                  </a:lnTo>
                  <a:lnTo>
                    <a:pt x="2691" y="493"/>
                  </a:lnTo>
                  <a:lnTo>
                    <a:pt x="2692" y="465"/>
                  </a:lnTo>
                  <a:lnTo>
                    <a:pt x="2692" y="461"/>
                  </a:lnTo>
                  <a:lnTo>
                    <a:pt x="2692" y="437"/>
                  </a:lnTo>
                  <a:lnTo>
                    <a:pt x="2692" y="437"/>
                  </a:lnTo>
                  <a:lnTo>
                    <a:pt x="2693" y="437"/>
                  </a:lnTo>
                  <a:lnTo>
                    <a:pt x="2693" y="424"/>
                  </a:lnTo>
                  <a:lnTo>
                    <a:pt x="2693" y="427"/>
                  </a:lnTo>
                  <a:lnTo>
                    <a:pt x="2693" y="424"/>
                  </a:lnTo>
                  <a:lnTo>
                    <a:pt x="2693" y="422"/>
                  </a:lnTo>
                  <a:lnTo>
                    <a:pt x="2693" y="428"/>
                  </a:lnTo>
                  <a:lnTo>
                    <a:pt x="2694" y="425"/>
                  </a:lnTo>
                  <a:lnTo>
                    <a:pt x="2694" y="425"/>
                  </a:lnTo>
                  <a:lnTo>
                    <a:pt x="2694" y="427"/>
                  </a:lnTo>
                  <a:lnTo>
                    <a:pt x="2694" y="421"/>
                  </a:lnTo>
                  <a:lnTo>
                    <a:pt x="2694" y="423"/>
                  </a:lnTo>
                  <a:lnTo>
                    <a:pt x="2694" y="424"/>
                  </a:lnTo>
                  <a:lnTo>
                    <a:pt x="2695" y="414"/>
                  </a:lnTo>
                  <a:lnTo>
                    <a:pt x="2695" y="414"/>
                  </a:lnTo>
                  <a:lnTo>
                    <a:pt x="2695" y="413"/>
                  </a:lnTo>
                  <a:lnTo>
                    <a:pt x="2696" y="418"/>
                  </a:lnTo>
                  <a:lnTo>
                    <a:pt x="2696" y="418"/>
                  </a:lnTo>
                  <a:lnTo>
                    <a:pt x="2696" y="420"/>
                  </a:lnTo>
                  <a:lnTo>
                    <a:pt x="2696" y="417"/>
                  </a:lnTo>
                  <a:lnTo>
                    <a:pt x="2697" y="422"/>
                  </a:lnTo>
                  <a:lnTo>
                    <a:pt x="2697" y="422"/>
                  </a:lnTo>
                  <a:lnTo>
                    <a:pt x="2697" y="421"/>
                  </a:lnTo>
                  <a:lnTo>
                    <a:pt x="2697" y="420"/>
                  </a:lnTo>
                  <a:lnTo>
                    <a:pt x="2697" y="426"/>
                  </a:lnTo>
                  <a:lnTo>
                    <a:pt x="2697" y="423"/>
                  </a:lnTo>
                  <a:lnTo>
                    <a:pt x="2698" y="424"/>
                  </a:lnTo>
                  <a:lnTo>
                    <a:pt x="2698" y="429"/>
                  </a:lnTo>
                  <a:lnTo>
                    <a:pt x="2698" y="427"/>
                  </a:lnTo>
                  <a:lnTo>
                    <a:pt x="2698" y="427"/>
                  </a:lnTo>
                  <a:lnTo>
                    <a:pt x="2698" y="429"/>
                  </a:lnTo>
                  <a:lnTo>
                    <a:pt x="2698" y="425"/>
                  </a:lnTo>
                  <a:lnTo>
                    <a:pt x="2699" y="429"/>
                  </a:lnTo>
                  <a:lnTo>
                    <a:pt x="2699" y="428"/>
                  </a:lnTo>
                  <a:lnTo>
                    <a:pt x="2699" y="426"/>
                  </a:lnTo>
                  <a:lnTo>
                    <a:pt x="2699" y="430"/>
                  </a:lnTo>
                  <a:lnTo>
                    <a:pt x="2699" y="428"/>
                  </a:lnTo>
                  <a:lnTo>
                    <a:pt x="2700" y="427"/>
                  </a:lnTo>
                  <a:lnTo>
                    <a:pt x="2700" y="431"/>
                  </a:lnTo>
                  <a:lnTo>
                    <a:pt x="2700" y="428"/>
                  </a:lnTo>
                  <a:lnTo>
                    <a:pt x="2700" y="430"/>
                  </a:lnTo>
                  <a:lnTo>
                    <a:pt x="2701" y="424"/>
                  </a:lnTo>
                  <a:lnTo>
                    <a:pt x="2701" y="431"/>
                  </a:lnTo>
                  <a:lnTo>
                    <a:pt x="2701" y="424"/>
                  </a:lnTo>
                  <a:lnTo>
                    <a:pt x="2701" y="412"/>
                  </a:lnTo>
                  <a:lnTo>
                    <a:pt x="2701" y="170"/>
                  </a:lnTo>
                  <a:lnTo>
                    <a:pt x="2701" y="479"/>
                  </a:lnTo>
                  <a:lnTo>
                    <a:pt x="2702" y="569"/>
                  </a:lnTo>
                  <a:lnTo>
                    <a:pt x="2702" y="732"/>
                  </a:lnTo>
                  <a:lnTo>
                    <a:pt x="2702" y="495"/>
                  </a:lnTo>
                  <a:lnTo>
                    <a:pt x="2703" y="486"/>
                  </a:lnTo>
                  <a:lnTo>
                    <a:pt x="2703" y="461"/>
                  </a:lnTo>
                  <a:lnTo>
                    <a:pt x="2703" y="462"/>
                  </a:lnTo>
                  <a:lnTo>
                    <a:pt x="2703" y="461"/>
                  </a:lnTo>
                  <a:lnTo>
                    <a:pt x="2704" y="466"/>
                  </a:lnTo>
                  <a:lnTo>
                    <a:pt x="2704" y="465"/>
                  </a:lnTo>
                  <a:lnTo>
                    <a:pt x="2704" y="465"/>
                  </a:lnTo>
                  <a:lnTo>
                    <a:pt x="2704" y="463"/>
                  </a:lnTo>
                  <a:lnTo>
                    <a:pt x="2704" y="474"/>
                  </a:lnTo>
                  <a:lnTo>
                    <a:pt x="2705" y="475"/>
                  </a:lnTo>
                  <a:lnTo>
                    <a:pt x="2705" y="473"/>
                  </a:lnTo>
                  <a:lnTo>
                    <a:pt x="2705" y="486"/>
                  </a:lnTo>
                  <a:lnTo>
                    <a:pt x="2705" y="483"/>
                  </a:lnTo>
                  <a:lnTo>
                    <a:pt x="2705" y="481"/>
                  </a:lnTo>
                  <a:lnTo>
                    <a:pt x="2706" y="450"/>
                  </a:lnTo>
                  <a:lnTo>
                    <a:pt x="2706" y="449"/>
                  </a:lnTo>
                  <a:lnTo>
                    <a:pt x="2706" y="426"/>
                  </a:lnTo>
                  <a:lnTo>
                    <a:pt x="2707" y="424"/>
                  </a:lnTo>
                  <a:lnTo>
                    <a:pt x="2707" y="421"/>
                  </a:lnTo>
                  <a:lnTo>
                    <a:pt x="2707" y="426"/>
                  </a:lnTo>
                  <a:lnTo>
                    <a:pt x="2707" y="421"/>
                  </a:lnTo>
                  <a:lnTo>
                    <a:pt x="2707" y="422"/>
                  </a:lnTo>
                  <a:lnTo>
                    <a:pt x="2707" y="424"/>
                  </a:lnTo>
                  <a:lnTo>
                    <a:pt x="2708" y="419"/>
                  </a:lnTo>
                  <a:lnTo>
                    <a:pt x="2708" y="423"/>
                  </a:lnTo>
                  <a:lnTo>
                    <a:pt x="2708" y="421"/>
                  </a:lnTo>
                  <a:lnTo>
                    <a:pt x="2708" y="414"/>
                  </a:lnTo>
                  <a:lnTo>
                    <a:pt x="2709" y="413"/>
                  </a:lnTo>
                  <a:lnTo>
                    <a:pt x="2709" y="416"/>
                  </a:lnTo>
                  <a:lnTo>
                    <a:pt x="2709" y="411"/>
                  </a:lnTo>
                  <a:lnTo>
                    <a:pt x="2709" y="411"/>
                  </a:lnTo>
                  <a:lnTo>
                    <a:pt x="2710" y="411"/>
                  </a:lnTo>
                  <a:lnTo>
                    <a:pt x="2710" y="411"/>
                  </a:lnTo>
                  <a:lnTo>
                    <a:pt x="2710" y="419"/>
                  </a:lnTo>
                  <a:lnTo>
                    <a:pt x="2710" y="418"/>
                  </a:lnTo>
                  <a:lnTo>
                    <a:pt x="2710" y="417"/>
                  </a:lnTo>
                  <a:lnTo>
                    <a:pt x="2711" y="423"/>
                  </a:lnTo>
                  <a:lnTo>
                    <a:pt x="2711" y="420"/>
                  </a:lnTo>
                  <a:lnTo>
                    <a:pt x="2711" y="426"/>
                  </a:lnTo>
                  <a:lnTo>
                    <a:pt x="2711" y="424"/>
                  </a:lnTo>
                  <a:lnTo>
                    <a:pt x="2711" y="425"/>
                  </a:lnTo>
                  <a:lnTo>
                    <a:pt x="2712" y="429"/>
                  </a:lnTo>
                  <a:lnTo>
                    <a:pt x="2712" y="424"/>
                  </a:lnTo>
                  <a:lnTo>
                    <a:pt x="2712" y="429"/>
                  </a:lnTo>
                  <a:lnTo>
                    <a:pt x="2712" y="428"/>
                  </a:lnTo>
                  <a:lnTo>
                    <a:pt x="2712" y="426"/>
                  </a:lnTo>
                  <a:lnTo>
                    <a:pt x="2713" y="431"/>
                  </a:lnTo>
                  <a:lnTo>
                    <a:pt x="2713" y="426"/>
                  </a:lnTo>
                  <a:lnTo>
                    <a:pt x="2713" y="426"/>
                  </a:lnTo>
                  <a:lnTo>
                    <a:pt x="2713" y="431"/>
                  </a:lnTo>
                  <a:lnTo>
                    <a:pt x="2713" y="427"/>
                  </a:lnTo>
                  <a:lnTo>
                    <a:pt x="2714" y="431"/>
                  </a:lnTo>
                  <a:lnTo>
                    <a:pt x="2714" y="427"/>
                  </a:lnTo>
                  <a:lnTo>
                    <a:pt x="2714" y="431"/>
                  </a:lnTo>
                  <a:lnTo>
                    <a:pt x="2714" y="431"/>
                  </a:lnTo>
                  <a:lnTo>
                    <a:pt x="2714" y="430"/>
                  </a:lnTo>
                  <a:lnTo>
                    <a:pt x="2715" y="432"/>
                  </a:lnTo>
                  <a:lnTo>
                    <a:pt x="2715" y="422"/>
                  </a:lnTo>
                  <a:lnTo>
                    <a:pt x="2715" y="405"/>
                  </a:lnTo>
                  <a:lnTo>
                    <a:pt x="2715" y="180"/>
                  </a:lnTo>
                  <a:lnTo>
                    <a:pt x="2716" y="560"/>
                  </a:lnTo>
                  <a:lnTo>
                    <a:pt x="2716" y="630"/>
                  </a:lnTo>
                  <a:lnTo>
                    <a:pt x="2716" y="719"/>
                  </a:lnTo>
                  <a:lnTo>
                    <a:pt x="2716" y="480"/>
                  </a:lnTo>
                  <a:lnTo>
                    <a:pt x="2717" y="474"/>
                  </a:lnTo>
                  <a:lnTo>
                    <a:pt x="2717" y="463"/>
                  </a:lnTo>
                  <a:lnTo>
                    <a:pt x="2717" y="463"/>
                  </a:lnTo>
                  <a:lnTo>
                    <a:pt x="2717" y="465"/>
                  </a:lnTo>
                  <a:lnTo>
                    <a:pt x="2717" y="465"/>
                  </a:lnTo>
                  <a:lnTo>
                    <a:pt x="2718" y="470"/>
                  </a:lnTo>
                  <a:lnTo>
                    <a:pt x="2718" y="470"/>
                  </a:lnTo>
                  <a:lnTo>
                    <a:pt x="2718" y="468"/>
                  </a:lnTo>
                  <a:lnTo>
                    <a:pt x="2718" y="479"/>
                  </a:lnTo>
                  <a:lnTo>
                    <a:pt x="2718" y="479"/>
                  </a:lnTo>
                  <a:lnTo>
                    <a:pt x="2719" y="478"/>
                  </a:lnTo>
                  <a:lnTo>
                    <a:pt x="2719" y="492"/>
                  </a:lnTo>
                  <a:lnTo>
                    <a:pt x="2719" y="491"/>
                  </a:lnTo>
                  <a:lnTo>
                    <a:pt x="2719" y="492"/>
                  </a:lnTo>
                  <a:lnTo>
                    <a:pt x="2719" y="493"/>
                  </a:lnTo>
                  <a:lnTo>
                    <a:pt x="2720" y="456"/>
                  </a:lnTo>
                  <a:lnTo>
                    <a:pt x="2720" y="451"/>
                  </a:lnTo>
                  <a:lnTo>
                    <a:pt x="2720" y="430"/>
                  </a:lnTo>
                  <a:lnTo>
                    <a:pt x="2720" y="430"/>
                  </a:lnTo>
                  <a:lnTo>
                    <a:pt x="2721" y="431"/>
                  </a:lnTo>
                  <a:lnTo>
                    <a:pt x="2721" y="432"/>
                  </a:lnTo>
                  <a:lnTo>
                    <a:pt x="2721" y="422"/>
                  </a:lnTo>
                  <a:lnTo>
                    <a:pt x="2721" y="422"/>
                  </a:lnTo>
                  <a:lnTo>
                    <a:pt x="2721" y="424"/>
                  </a:lnTo>
                  <a:lnTo>
                    <a:pt x="2721" y="423"/>
                  </a:lnTo>
                  <a:lnTo>
                    <a:pt x="2722" y="426"/>
                  </a:lnTo>
                  <a:lnTo>
                    <a:pt x="2722" y="424"/>
                  </a:lnTo>
                  <a:lnTo>
                    <a:pt x="2722" y="423"/>
                  </a:lnTo>
                  <a:lnTo>
                    <a:pt x="2722" y="424"/>
                  </a:lnTo>
                  <a:lnTo>
                    <a:pt x="2723" y="418"/>
                  </a:lnTo>
                  <a:lnTo>
                    <a:pt x="2723" y="418"/>
                  </a:lnTo>
                  <a:lnTo>
                    <a:pt x="2723" y="418"/>
                  </a:lnTo>
                  <a:lnTo>
                    <a:pt x="2723" y="413"/>
                  </a:lnTo>
                  <a:lnTo>
                    <a:pt x="2723" y="416"/>
                  </a:lnTo>
                  <a:lnTo>
                    <a:pt x="2724" y="418"/>
                  </a:lnTo>
                  <a:lnTo>
                    <a:pt x="2724" y="414"/>
                  </a:lnTo>
                  <a:lnTo>
                    <a:pt x="2724" y="423"/>
                  </a:lnTo>
                  <a:lnTo>
                    <a:pt x="2724" y="420"/>
                  </a:lnTo>
                  <a:lnTo>
                    <a:pt x="2724" y="427"/>
                  </a:lnTo>
                  <a:lnTo>
                    <a:pt x="2725" y="424"/>
                  </a:lnTo>
                  <a:lnTo>
                    <a:pt x="2725" y="426"/>
                  </a:lnTo>
                  <a:lnTo>
                    <a:pt x="2725" y="424"/>
                  </a:lnTo>
                  <a:lnTo>
                    <a:pt x="2725" y="430"/>
                  </a:lnTo>
                  <a:lnTo>
                    <a:pt x="2726" y="430"/>
                  </a:lnTo>
                  <a:lnTo>
                    <a:pt x="2726" y="427"/>
                  </a:lnTo>
                  <a:lnTo>
                    <a:pt x="2726" y="431"/>
                  </a:lnTo>
                  <a:lnTo>
                    <a:pt x="2726" y="429"/>
                  </a:lnTo>
                  <a:lnTo>
                    <a:pt x="2726" y="429"/>
                  </a:lnTo>
                  <a:lnTo>
                    <a:pt x="2727" y="434"/>
                  </a:lnTo>
                  <a:lnTo>
                    <a:pt x="2727" y="431"/>
                  </a:lnTo>
                  <a:lnTo>
                    <a:pt x="2727" y="433"/>
                  </a:lnTo>
                  <a:lnTo>
                    <a:pt x="2727" y="435"/>
                  </a:lnTo>
                  <a:lnTo>
                    <a:pt x="2727" y="429"/>
                  </a:lnTo>
                  <a:lnTo>
                    <a:pt x="2727" y="433"/>
                  </a:lnTo>
                  <a:lnTo>
                    <a:pt x="2728" y="435"/>
                  </a:lnTo>
                  <a:lnTo>
                    <a:pt x="2728" y="430"/>
                  </a:lnTo>
                  <a:lnTo>
                    <a:pt x="2728" y="433"/>
                  </a:lnTo>
                  <a:lnTo>
                    <a:pt x="2728" y="431"/>
                  </a:lnTo>
                  <a:lnTo>
                    <a:pt x="2729" y="434"/>
                  </a:lnTo>
                  <a:lnTo>
                    <a:pt x="2729" y="429"/>
                  </a:lnTo>
                  <a:lnTo>
                    <a:pt x="2729" y="433"/>
                  </a:lnTo>
                  <a:lnTo>
                    <a:pt x="2730" y="176"/>
                  </a:lnTo>
                  <a:lnTo>
                    <a:pt x="2730" y="308"/>
                  </a:lnTo>
                  <a:lnTo>
                    <a:pt x="2730" y="388"/>
                  </a:lnTo>
                  <a:lnTo>
                    <a:pt x="2730" y="732"/>
                  </a:lnTo>
                  <a:lnTo>
                    <a:pt x="2730" y="515"/>
                  </a:lnTo>
                  <a:lnTo>
                    <a:pt x="2731" y="504"/>
                  </a:lnTo>
                  <a:lnTo>
                    <a:pt x="2731" y="466"/>
                  </a:lnTo>
                  <a:lnTo>
                    <a:pt x="2731" y="469"/>
                  </a:lnTo>
                  <a:lnTo>
                    <a:pt x="2731" y="470"/>
                  </a:lnTo>
                  <a:lnTo>
                    <a:pt x="2731" y="465"/>
                  </a:lnTo>
                  <a:lnTo>
                    <a:pt x="2732" y="469"/>
                  </a:lnTo>
                  <a:lnTo>
                    <a:pt x="2732" y="469"/>
                  </a:lnTo>
                  <a:lnTo>
                    <a:pt x="2732" y="467"/>
                  </a:lnTo>
                  <a:lnTo>
                    <a:pt x="2732" y="474"/>
                  </a:lnTo>
                  <a:lnTo>
                    <a:pt x="2732" y="473"/>
                  </a:lnTo>
                  <a:lnTo>
                    <a:pt x="2732" y="474"/>
                  </a:lnTo>
                  <a:lnTo>
                    <a:pt x="2733" y="491"/>
                  </a:lnTo>
                  <a:lnTo>
                    <a:pt x="2733" y="492"/>
                  </a:lnTo>
                  <a:lnTo>
                    <a:pt x="2733" y="497"/>
                  </a:lnTo>
                  <a:lnTo>
                    <a:pt x="2734" y="481"/>
                  </a:lnTo>
                  <a:lnTo>
                    <a:pt x="2734" y="476"/>
                  </a:lnTo>
                  <a:lnTo>
                    <a:pt x="2734" y="437"/>
                  </a:lnTo>
                  <a:lnTo>
                    <a:pt x="2734" y="437"/>
                  </a:lnTo>
                  <a:lnTo>
                    <a:pt x="2735" y="436"/>
                  </a:lnTo>
                  <a:lnTo>
                    <a:pt x="2735" y="438"/>
                  </a:lnTo>
                  <a:lnTo>
                    <a:pt x="2735" y="431"/>
                  </a:lnTo>
                  <a:lnTo>
                    <a:pt x="2736" y="430"/>
                  </a:lnTo>
                  <a:lnTo>
                    <a:pt x="2736" y="426"/>
                  </a:lnTo>
                  <a:lnTo>
                    <a:pt x="2736" y="431"/>
                  </a:lnTo>
                  <a:lnTo>
                    <a:pt x="2736" y="430"/>
                  </a:lnTo>
                  <a:lnTo>
                    <a:pt x="2736" y="429"/>
                  </a:lnTo>
                  <a:lnTo>
                    <a:pt x="2736" y="430"/>
                  </a:lnTo>
                  <a:lnTo>
                    <a:pt x="2736" y="424"/>
                  </a:lnTo>
                  <a:lnTo>
                    <a:pt x="2737" y="427"/>
                  </a:lnTo>
                  <a:lnTo>
                    <a:pt x="2737" y="425"/>
                  </a:lnTo>
                  <a:lnTo>
                    <a:pt x="2737" y="428"/>
                  </a:lnTo>
                  <a:lnTo>
                    <a:pt x="2737" y="422"/>
                  </a:lnTo>
                  <a:lnTo>
                    <a:pt x="2737" y="423"/>
                  </a:lnTo>
                  <a:lnTo>
                    <a:pt x="2737" y="423"/>
                  </a:lnTo>
                  <a:lnTo>
                    <a:pt x="2738" y="419"/>
                  </a:lnTo>
                  <a:lnTo>
                    <a:pt x="2738" y="424"/>
                  </a:lnTo>
                  <a:lnTo>
                    <a:pt x="2738" y="421"/>
                  </a:lnTo>
                  <a:lnTo>
                    <a:pt x="2738" y="421"/>
                  </a:lnTo>
                  <a:lnTo>
                    <a:pt x="2739" y="428"/>
                  </a:lnTo>
                  <a:lnTo>
                    <a:pt x="2739" y="428"/>
                  </a:lnTo>
                  <a:lnTo>
                    <a:pt x="2739" y="430"/>
                  </a:lnTo>
                  <a:lnTo>
                    <a:pt x="2739" y="428"/>
                  </a:lnTo>
                  <a:lnTo>
                    <a:pt x="2739" y="434"/>
                  </a:lnTo>
                  <a:lnTo>
                    <a:pt x="2739" y="434"/>
                  </a:lnTo>
                  <a:lnTo>
                    <a:pt x="2740" y="431"/>
                  </a:lnTo>
                  <a:lnTo>
                    <a:pt x="2740" y="437"/>
                  </a:lnTo>
                  <a:lnTo>
                    <a:pt x="2740" y="436"/>
                  </a:lnTo>
                  <a:lnTo>
                    <a:pt x="2740" y="436"/>
                  </a:lnTo>
                  <a:lnTo>
                    <a:pt x="2740" y="439"/>
                  </a:lnTo>
                  <a:lnTo>
                    <a:pt x="2740" y="434"/>
                  </a:lnTo>
                  <a:lnTo>
                    <a:pt x="2741" y="436"/>
                  </a:lnTo>
                  <a:lnTo>
                    <a:pt x="2741" y="437"/>
                  </a:lnTo>
                  <a:lnTo>
                    <a:pt x="2741" y="434"/>
                  </a:lnTo>
                  <a:lnTo>
                    <a:pt x="2742" y="440"/>
                  </a:lnTo>
                  <a:lnTo>
                    <a:pt x="2742" y="437"/>
                  </a:lnTo>
                  <a:lnTo>
                    <a:pt x="2742" y="435"/>
                  </a:lnTo>
                  <a:lnTo>
                    <a:pt x="2742" y="441"/>
                  </a:lnTo>
                  <a:lnTo>
                    <a:pt x="2742" y="437"/>
                  </a:lnTo>
                  <a:lnTo>
                    <a:pt x="2743" y="438"/>
                  </a:lnTo>
                  <a:lnTo>
                    <a:pt x="2743" y="442"/>
                  </a:lnTo>
                  <a:lnTo>
                    <a:pt x="2743" y="437"/>
                  </a:lnTo>
                  <a:lnTo>
                    <a:pt x="2743" y="439"/>
                  </a:lnTo>
                  <a:lnTo>
                    <a:pt x="2743" y="439"/>
                  </a:lnTo>
                  <a:lnTo>
                    <a:pt x="2744" y="433"/>
                  </a:lnTo>
                  <a:lnTo>
                    <a:pt x="2744" y="441"/>
                  </a:lnTo>
                  <a:lnTo>
                    <a:pt x="2744" y="437"/>
                  </a:lnTo>
                  <a:lnTo>
                    <a:pt x="2744" y="428"/>
                  </a:lnTo>
                  <a:lnTo>
                    <a:pt x="2744" y="176"/>
                  </a:lnTo>
                  <a:lnTo>
                    <a:pt x="2744" y="459"/>
                  </a:lnTo>
                  <a:lnTo>
                    <a:pt x="2745" y="553"/>
                  </a:lnTo>
                  <a:lnTo>
                    <a:pt x="2745" y="739"/>
                  </a:lnTo>
                  <a:lnTo>
                    <a:pt x="2745" y="505"/>
                  </a:lnTo>
                  <a:lnTo>
                    <a:pt x="2745" y="497"/>
                  </a:lnTo>
                  <a:lnTo>
                    <a:pt x="2746" y="472"/>
                  </a:lnTo>
                  <a:lnTo>
                    <a:pt x="2746" y="472"/>
                  </a:lnTo>
                  <a:lnTo>
                    <a:pt x="2746" y="470"/>
                  </a:lnTo>
                  <a:lnTo>
                    <a:pt x="2746" y="475"/>
                  </a:lnTo>
                  <a:lnTo>
                    <a:pt x="2746" y="469"/>
                  </a:lnTo>
                  <a:lnTo>
                    <a:pt x="2746" y="472"/>
                  </a:lnTo>
                  <a:lnTo>
                    <a:pt x="2747" y="473"/>
                  </a:lnTo>
                  <a:lnTo>
                    <a:pt x="2747" y="469"/>
                  </a:lnTo>
                  <a:lnTo>
                    <a:pt x="2747" y="481"/>
                  </a:lnTo>
                  <a:lnTo>
                    <a:pt x="2747" y="478"/>
                  </a:lnTo>
                  <a:lnTo>
                    <a:pt x="2748" y="493"/>
                  </a:lnTo>
                  <a:lnTo>
                    <a:pt x="2748" y="492"/>
                  </a:lnTo>
                  <a:lnTo>
                    <a:pt x="2748" y="492"/>
                  </a:lnTo>
                  <a:lnTo>
                    <a:pt x="2748" y="496"/>
                  </a:lnTo>
                  <a:lnTo>
                    <a:pt x="2749" y="476"/>
                  </a:lnTo>
                  <a:lnTo>
                    <a:pt x="2749" y="476"/>
                  </a:lnTo>
                  <a:lnTo>
                    <a:pt x="2749" y="476"/>
                  </a:lnTo>
                  <a:lnTo>
                    <a:pt x="2749" y="446"/>
                  </a:lnTo>
                  <a:lnTo>
                    <a:pt x="2749" y="446"/>
                  </a:lnTo>
                  <a:lnTo>
                    <a:pt x="2750" y="442"/>
                  </a:lnTo>
                  <a:lnTo>
                    <a:pt x="2750" y="424"/>
                  </a:lnTo>
                  <a:lnTo>
                    <a:pt x="2750" y="426"/>
                  </a:lnTo>
                  <a:lnTo>
                    <a:pt x="2750" y="429"/>
                  </a:lnTo>
                  <a:lnTo>
                    <a:pt x="2751" y="429"/>
                  </a:lnTo>
                  <a:lnTo>
                    <a:pt x="2751" y="429"/>
                  </a:lnTo>
                  <a:lnTo>
                    <a:pt x="2751" y="425"/>
                  </a:lnTo>
                  <a:lnTo>
                    <a:pt x="2751" y="426"/>
                  </a:lnTo>
                  <a:lnTo>
                    <a:pt x="2752" y="425"/>
                  </a:lnTo>
                  <a:lnTo>
                    <a:pt x="2752" y="428"/>
                  </a:lnTo>
                  <a:lnTo>
                    <a:pt x="2752" y="420"/>
                  </a:lnTo>
                  <a:lnTo>
                    <a:pt x="2752" y="420"/>
                  </a:lnTo>
                  <a:lnTo>
                    <a:pt x="2752" y="421"/>
                  </a:lnTo>
                  <a:lnTo>
                    <a:pt x="2752" y="423"/>
                  </a:lnTo>
                  <a:lnTo>
                    <a:pt x="2753" y="416"/>
                  </a:lnTo>
                  <a:lnTo>
                    <a:pt x="2753" y="422"/>
                  </a:lnTo>
                  <a:lnTo>
                    <a:pt x="2753" y="421"/>
                  </a:lnTo>
                  <a:lnTo>
                    <a:pt x="2753" y="418"/>
                  </a:lnTo>
                  <a:lnTo>
                    <a:pt x="2753" y="425"/>
                  </a:lnTo>
                  <a:lnTo>
                    <a:pt x="2753" y="424"/>
                  </a:lnTo>
                  <a:lnTo>
                    <a:pt x="2754" y="424"/>
                  </a:lnTo>
                  <a:lnTo>
                    <a:pt x="2754" y="430"/>
                  </a:lnTo>
                  <a:lnTo>
                    <a:pt x="2754" y="429"/>
                  </a:lnTo>
                  <a:lnTo>
                    <a:pt x="2754" y="430"/>
                  </a:lnTo>
                  <a:lnTo>
                    <a:pt x="2755" y="435"/>
                  </a:lnTo>
                  <a:lnTo>
                    <a:pt x="2755" y="435"/>
                  </a:lnTo>
                  <a:lnTo>
                    <a:pt x="2755" y="433"/>
                  </a:lnTo>
                  <a:lnTo>
                    <a:pt x="2755" y="438"/>
                  </a:lnTo>
                  <a:lnTo>
                    <a:pt x="2756" y="431"/>
                  </a:lnTo>
                  <a:lnTo>
                    <a:pt x="2756" y="432"/>
                  </a:lnTo>
                  <a:lnTo>
                    <a:pt x="2756" y="433"/>
                  </a:lnTo>
                  <a:lnTo>
                    <a:pt x="2756" y="437"/>
                  </a:lnTo>
                  <a:lnTo>
                    <a:pt x="2756" y="432"/>
                  </a:lnTo>
                  <a:lnTo>
                    <a:pt x="2756" y="435"/>
                  </a:lnTo>
                  <a:lnTo>
                    <a:pt x="2757" y="437"/>
                  </a:lnTo>
                  <a:lnTo>
                    <a:pt x="2757" y="439"/>
                  </a:lnTo>
                  <a:lnTo>
                    <a:pt x="2757" y="434"/>
                  </a:lnTo>
                  <a:lnTo>
                    <a:pt x="2757" y="438"/>
                  </a:lnTo>
                  <a:lnTo>
                    <a:pt x="2757" y="436"/>
                  </a:lnTo>
                  <a:lnTo>
                    <a:pt x="2757" y="435"/>
                  </a:lnTo>
                  <a:lnTo>
                    <a:pt x="2758" y="440"/>
                  </a:lnTo>
                  <a:lnTo>
                    <a:pt x="2758" y="436"/>
                  </a:lnTo>
                  <a:lnTo>
                    <a:pt x="2758" y="435"/>
                  </a:lnTo>
                  <a:lnTo>
                    <a:pt x="2758" y="438"/>
                  </a:lnTo>
                  <a:lnTo>
                    <a:pt x="2758" y="433"/>
                  </a:lnTo>
                  <a:lnTo>
                    <a:pt x="2758" y="435"/>
                  </a:lnTo>
                  <a:lnTo>
                    <a:pt x="2758" y="438"/>
                  </a:lnTo>
                  <a:lnTo>
                    <a:pt x="2759" y="187"/>
                  </a:lnTo>
                  <a:lnTo>
                    <a:pt x="2759" y="187"/>
                  </a:lnTo>
                  <a:lnTo>
                    <a:pt x="2759" y="215"/>
                  </a:lnTo>
                  <a:lnTo>
                    <a:pt x="2760" y="739"/>
                  </a:lnTo>
                  <a:lnTo>
                    <a:pt x="2760" y="590"/>
                  </a:lnTo>
                  <a:lnTo>
                    <a:pt x="2760" y="567"/>
                  </a:lnTo>
                  <a:lnTo>
                    <a:pt x="2760" y="474"/>
                  </a:lnTo>
                  <a:lnTo>
                    <a:pt x="2761" y="472"/>
                  </a:lnTo>
                  <a:lnTo>
                    <a:pt x="2761" y="469"/>
                  </a:lnTo>
                  <a:lnTo>
                    <a:pt x="2761" y="473"/>
                  </a:lnTo>
                  <a:lnTo>
                    <a:pt x="2761" y="472"/>
                  </a:lnTo>
                  <a:lnTo>
                    <a:pt x="2762" y="467"/>
                  </a:lnTo>
                  <a:lnTo>
                    <a:pt x="2762" y="476"/>
                  </a:lnTo>
                  <a:lnTo>
                    <a:pt x="2762" y="475"/>
                  </a:lnTo>
                  <a:lnTo>
                    <a:pt x="2762" y="478"/>
                  </a:lnTo>
                  <a:lnTo>
                    <a:pt x="2762" y="475"/>
                  </a:lnTo>
                  <a:lnTo>
                    <a:pt x="2763" y="489"/>
                  </a:lnTo>
                  <a:lnTo>
                    <a:pt x="2763" y="491"/>
                  </a:lnTo>
                  <a:lnTo>
                    <a:pt x="2763" y="486"/>
                  </a:lnTo>
                  <a:lnTo>
                    <a:pt x="2763" y="496"/>
                  </a:lnTo>
                  <a:lnTo>
                    <a:pt x="2763" y="492"/>
                  </a:lnTo>
                  <a:lnTo>
                    <a:pt x="2764" y="491"/>
                  </a:lnTo>
                  <a:lnTo>
                    <a:pt x="2764" y="451"/>
                  </a:lnTo>
                  <a:lnTo>
                    <a:pt x="2764" y="449"/>
                  </a:lnTo>
                  <a:lnTo>
                    <a:pt x="2765" y="432"/>
                  </a:lnTo>
                  <a:lnTo>
                    <a:pt x="2765" y="432"/>
                  </a:lnTo>
                  <a:lnTo>
                    <a:pt x="2765" y="429"/>
                  </a:lnTo>
                  <a:lnTo>
                    <a:pt x="2765" y="422"/>
                  </a:lnTo>
                  <a:lnTo>
                    <a:pt x="2765" y="423"/>
                  </a:lnTo>
                  <a:lnTo>
                    <a:pt x="2766" y="423"/>
                  </a:lnTo>
                  <a:lnTo>
                    <a:pt x="2766" y="425"/>
                  </a:lnTo>
                  <a:lnTo>
                    <a:pt x="2766" y="420"/>
                  </a:lnTo>
                  <a:lnTo>
                    <a:pt x="2766" y="424"/>
                  </a:lnTo>
                  <a:lnTo>
                    <a:pt x="2766" y="425"/>
                  </a:lnTo>
                  <a:lnTo>
                    <a:pt x="2766" y="426"/>
                  </a:lnTo>
                  <a:lnTo>
                    <a:pt x="2767" y="420"/>
                  </a:lnTo>
                  <a:lnTo>
                    <a:pt x="2767" y="424"/>
                  </a:lnTo>
                  <a:lnTo>
                    <a:pt x="2767" y="421"/>
                  </a:lnTo>
                  <a:lnTo>
                    <a:pt x="2768" y="413"/>
                  </a:lnTo>
                  <a:lnTo>
                    <a:pt x="2768" y="416"/>
                  </a:lnTo>
                  <a:lnTo>
                    <a:pt x="2768" y="416"/>
                  </a:lnTo>
                  <a:lnTo>
                    <a:pt x="2768" y="413"/>
                  </a:lnTo>
                  <a:lnTo>
                    <a:pt x="2768" y="420"/>
                  </a:lnTo>
                  <a:lnTo>
                    <a:pt x="2769" y="421"/>
                  </a:lnTo>
                  <a:lnTo>
                    <a:pt x="2769" y="417"/>
                  </a:lnTo>
                  <a:lnTo>
                    <a:pt x="2769" y="426"/>
                  </a:lnTo>
                  <a:lnTo>
                    <a:pt x="2769" y="424"/>
                  </a:lnTo>
                  <a:lnTo>
                    <a:pt x="2769" y="422"/>
                  </a:lnTo>
                  <a:lnTo>
                    <a:pt x="2770" y="430"/>
                  </a:lnTo>
                  <a:lnTo>
                    <a:pt x="2770" y="430"/>
                  </a:lnTo>
                  <a:lnTo>
                    <a:pt x="2770" y="429"/>
                  </a:lnTo>
                  <a:lnTo>
                    <a:pt x="2770" y="427"/>
                  </a:lnTo>
                  <a:lnTo>
                    <a:pt x="2770" y="434"/>
                  </a:lnTo>
                  <a:lnTo>
                    <a:pt x="2771" y="434"/>
                  </a:lnTo>
                  <a:lnTo>
                    <a:pt x="2771" y="430"/>
                  </a:lnTo>
                  <a:lnTo>
                    <a:pt x="2771" y="430"/>
                  </a:lnTo>
                  <a:lnTo>
                    <a:pt x="2771" y="430"/>
                  </a:lnTo>
                  <a:lnTo>
                    <a:pt x="2772" y="435"/>
                  </a:lnTo>
                  <a:lnTo>
                    <a:pt x="2772" y="430"/>
                  </a:lnTo>
                  <a:lnTo>
                    <a:pt x="2772" y="433"/>
                  </a:lnTo>
                  <a:lnTo>
                    <a:pt x="2772" y="435"/>
                  </a:lnTo>
                  <a:lnTo>
                    <a:pt x="2772" y="431"/>
                  </a:lnTo>
                  <a:lnTo>
                    <a:pt x="2772" y="434"/>
                  </a:lnTo>
                  <a:lnTo>
                    <a:pt x="2773" y="432"/>
                  </a:lnTo>
                  <a:lnTo>
                    <a:pt x="2773" y="435"/>
                  </a:lnTo>
                  <a:lnTo>
                    <a:pt x="2773" y="428"/>
                  </a:lnTo>
                  <a:lnTo>
                    <a:pt x="2773" y="430"/>
                  </a:lnTo>
                  <a:lnTo>
                    <a:pt x="2773" y="431"/>
                  </a:lnTo>
                  <a:lnTo>
                    <a:pt x="2774" y="167"/>
                  </a:lnTo>
                  <a:lnTo>
                    <a:pt x="2774" y="323"/>
                  </a:lnTo>
                  <a:lnTo>
                    <a:pt x="2774" y="411"/>
                  </a:lnTo>
                  <a:lnTo>
                    <a:pt x="2774" y="728"/>
                  </a:lnTo>
                  <a:lnTo>
                    <a:pt x="2775" y="518"/>
                  </a:lnTo>
                  <a:lnTo>
                    <a:pt x="2775" y="505"/>
                  </a:lnTo>
                  <a:lnTo>
                    <a:pt x="2775" y="466"/>
                  </a:lnTo>
                  <a:lnTo>
                    <a:pt x="2775" y="467"/>
                  </a:lnTo>
                  <a:lnTo>
                    <a:pt x="2776" y="472"/>
                  </a:lnTo>
                  <a:lnTo>
                    <a:pt x="2776" y="466"/>
                  </a:lnTo>
                  <a:lnTo>
                    <a:pt x="2776" y="470"/>
                  </a:lnTo>
                  <a:lnTo>
                    <a:pt x="2776" y="472"/>
                  </a:lnTo>
                  <a:lnTo>
                    <a:pt x="2776" y="470"/>
                  </a:lnTo>
                  <a:lnTo>
                    <a:pt x="2777" y="480"/>
                  </a:lnTo>
                  <a:lnTo>
                    <a:pt x="2777" y="478"/>
                  </a:lnTo>
                  <a:lnTo>
                    <a:pt x="2777" y="478"/>
                  </a:lnTo>
                  <a:lnTo>
                    <a:pt x="2777" y="494"/>
                  </a:lnTo>
                  <a:lnTo>
                    <a:pt x="2778" y="494"/>
                  </a:lnTo>
                  <a:lnTo>
                    <a:pt x="2778" y="497"/>
                  </a:lnTo>
                  <a:lnTo>
                    <a:pt x="2778" y="476"/>
                  </a:lnTo>
                  <a:lnTo>
                    <a:pt x="2778" y="470"/>
                  </a:lnTo>
                  <a:lnTo>
                    <a:pt x="2779" y="428"/>
                  </a:lnTo>
                  <a:lnTo>
                    <a:pt x="2779" y="429"/>
                  </a:lnTo>
                  <a:lnTo>
                    <a:pt x="2779" y="432"/>
                  </a:lnTo>
                  <a:lnTo>
                    <a:pt x="2779" y="419"/>
                  </a:lnTo>
                  <a:lnTo>
                    <a:pt x="2779" y="420"/>
                  </a:lnTo>
                  <a:lnTo>
                    <a:pt x="2780" y="423"/>
                  </a:lnTo>
                  <a:lnTo>
                    <a:pt x="2780" y="418"/>
                  </a:lnTo>
                  <a:lnTo>
                    <a:pt x="2780" y="423"/>
                  </a:lnTo>
                  <a:lnTo>
                    <a:pt x="2780" y="421"/>
                  </a:lnTo>
                  <a:lnTo>
                    <a:pt x="2781" y="414"/>
                  </a:lnTo>
                  <a:lnTo>
                    <a:pt x="2781" y="415"/>
                  </a:lnTo>
                  <a:lnTo>
                    <a:pt x="2781" y="416"/>
                  </a:lnTo>
                  <a:lnTo>
                    <a:pt x="2781" y="418"/>
                  </a:lnTo>
                  <a:lnTo>
                    <a:pt x="2782" y="411"/>
                  </a:lnTo>
                  <a:lnTo>
                    <a:pt x="2782" y="411"/>
                  </a:lnTo>
                  <a:lnTo>
                    <a:pt x="2782" y="416"/>
                  </a:lnTo>
                  <a:lnTo>
                    <a:pt x="2782" y="411"/>
                  </a:lnTo>
                  <a:lnTo>
                    <a:pt x="2782" y="418"/>
                  </a:lnTo>
                  <a:lnTo>
                    <a:pt x="2782" y="417"/>
                  </a:lnTo>
                  <a:lnTo>
                    <a:pt x="2783" y="414"/>
                  </a:lnTo>
                  <a:lnTo>
                    <a:pt x="2783" y="423"/>
                  </a:lnTo>
                  <a:lnTo>
                    <a:pt x="2783" y="420"/>
                  </a:lnTo>
                  <a:lnTo>
                    <a:pt x="2783" y="419"/>
                  </a:lnTo>
                  <a:lnTo>
                    <a:pt x="2784" y="428"/>
                  </a:lnTo>
                  <a:lnTo>
                    <a:pt x="2784" y="427"/>
                  </a:lnTo>
                  <a:lnTo>
                    <a:pt x="2784" y="430"/>
                  </a:lnTo>
                  <a:lnTo>
                    <a:pt x="2784" y="425"/>
                  </a:lnTo>
                  <a:lnTo>
                    <a:pt x="2784" y="431"/>
                  </a:lnTo>
                  <a:lnTo>
                    <a:pt x="2784" y="431"/>
                  </a:lnTo>
                  <a:lnTo>
                    <a:pt x="2784" y="429"/>
                  </a:lnTo>
                  <a:lnTo>
                    <a:pt x="2785" y="428"/>
                  </a:lnTo>
                  <a:lnTo>
                    <a:pt x="2785" y="432"/>
                  </a:lnTo>
                  <a:lnTo>
                    <a:pt x="2785" y="430"/>
                  </a:lnTo>
                  <a:lnTo>
                    <a:pt x="2785" y="432"/>
                  </a:lnTo>
                  <a:lnTo>
                    <a:pt x="2785" y="434"/>
                  </a:lnTo>
                  <a:lnTo>
                    <a:pt x="2785" y="427"/>
                  </a:lnTo>
                  <a:lnTo>
                    <a:pt x="2786" y="433"/>
                  </a:lnTo>
                  <a:lnTo>
                    <a:pt x="2786" y="433"/>
                  </a:lnTo>
                  <a:lnTo>
                    <a:pt x="2786" y="435"/>
                  </a:lnTo>
                  <a:lnTo>
                    <a:pt x="2786" y="427"/>
                  </a:lnTo>
                  <a:lnTo>
                    <a:pt x="2786" y="429"/>
                  </a:lnTo>
                  <a:lnTo>
                    <a:pt x="2787" y="430"/>
                  </a:lnTo>
                  <a:lnTo>
                    <a:pt x="2787" y="433"/>
                  </a:lnTo>
                  <a:lnTo>
                    <a:pt x="2787" y="429"/>
                  </a:lnTo>
                  <a:lnTo>
                    <a:pt x="2787" y="430"/>
                  </a:lnTo>
                  <a:lnTo>
                    <a:pt x="2788" y="428"/>
                  </a:lnTo>
                  <a:lnTo>
                    <a:pt x="2788" y="164"/>
                  </a:lnTo>
                  <a:lnTo>
                    <a:pt x="2788" y="516"/>
                  </a:lnTo>
                  <a:lnTo>
                    <a:pt x="2788" y="606"/>
                  </a:lnTo>
                  <a:lnTo>
                    <a:pt x="2788" y="739"/>
                  </a:lnTo>
                  <a:lnTo>
                    <a:pt x="2789" y="489"/>
                  </a:lnTo>
                  <a:lnTo>
                    <a:pt x="2789" y="481"/>
                  </a:lnTo>
                  <a:lnTo>
                    <a:pt x="2789" y="463"/>
                  </a:lnTo>
                  <a:lnTo>
                    <a:pt x="2789" y="465"/>
                  </a:lnTo>
                  <a:lnTo>
                    <a:pt x="2790" y="468"/>
                  </a:lnTo>
                  <a:lnTo>
                    <a:pt x="2790" y="465"/>
                  </a:lnTo>
                  <a:lnTo>
                    <a:pt x="2790" y="469"/>
                  </a:lnTo>
                  <a:lnTo>
                    <a:pt x="2790" y="468"/>
                  </a:lnTo>
                  <a:lnTo>
                    <a:pt x="2790" y="465"/>
                  </a:lnTo>
                  <a:lnTo>
                    <a:pt x="2791" y="476"/>
                  </a:lnTo>
                  <a:lnTo>
                    <a:pt x="2791" y="476"/>
                  </a:lnTo>
                  <a:lnTo>
                    <a:pt x="2791" y="476"/>
                  </a:lnTo>
                  <a:lnTo>
                    <a:pt x="2791" y="491"/>
                  </a:lnTo>
                  <a:lnTo>
                    <a:pt x="2791" y="489"/>
                  </a:lnTo>
                  <a:lnTo>
                    <a:pt x="2792" y="491"/>
                  </a:lnTo>
                  <a:lnTo>
                    <a:pt x="2792" y="452"/>
                  </a:lnTo>
                  <a:lnTo>
                    <a:pt x="2792" y="447"/>
                  </a:lnTo>
                  <a:lnTo>
                    <a:pt x="2793" y="427"/>
                  </a:lnTo>
                  <a:lnTo>
                    <a:pt x="2793" y="429"/>
                  </a:lnTo>
                  <a:lnTo>
                    <a:pt x="2793" y="426"/>
                  </a:lnTo>
                  <a:lnTo>
                    <a:pt x="2793" y="428"/>
                  </a:lnTo>
                  <a:lnTo>
                    <a:pt x="2793" y="417"/>
                  </a:lnTo>
                  <a:lnTo>
                    <a:pt x="2794" y="420"/>
                  </a:lnTo>
                  <a:lnTo>
                    <a:pt x="2794" y="418"/>
                  </a:lnTo>
                  <a:lnTo>
                    <a:pt x="2794" y="417"/>
                  </a:lnTo>
                  <a:lnTo>
                    <a:pt x="2794" y="423"/>
                  </a:lnTo>
                  <a:lnTo>
                    <a:pt x="2794" y="417"/>
                  </a:lnTo>
                  <a:lnTo>
                    <a:pt x="2795" y="418"/>
                  </a:lnTo>
                  <a:lnTo>
                    <a:pt x="2795" y="421"/>
                  </a:lnTo>
                  <a:lnTo>
                    <a:pt x="2795" y="413"/>
                  </a:lnTo>
                  <a:lnTo>
                    <a:pt x="2795" y="415"/>
                  </a:lnTo>
                  <a:lnTo>
                    <a:pt x="2795" y="416"/>
                  </a:lnTo>
                  <a:lnTo>
                    <a:pt x="2795" y="411"/>
                  </a:lnTo>
                  <a:lnTo>
                    <a:pt x="2796" y="417"/>
                  </a:lnTo>
                  <a:lnTo>
                    <a:pt x="2796" y="415"/>
                  </a:lnTo>
                  <a:lnTo>
                    <a:pt x="2796" y="412"/>
                  </a:lnTo>
                  <a:lnTo>
                    <a:pt x="2796" y="420"/>
                  </a:lnTo>
                  <a:lnTo>
                    <a:pt x="2796" y="419"/>
                  </a:lnTo>
                  <a:lnTo>
                    <a:pt x="2797" y="418"/>
                  </a:lnTo>
                  <a:lnTo>
                    <a:pt x="2797" y="418"/>
                  </a:lnTo>
                  <a:lnTo>
                    <a:pt x="2797" y="426"/>
                  </a:lnTo>
                  <a:lnTo>
                    <a:pt x="2797" y="425"/>
                  </a:lnTo>
                  <a:lnTo>
                    <a:pt x="2797" y="427"/>
                  </a:lnTo>
                  <a:lnTo>
                    <a:pt x="2797" y="426"/>
                  </a:lnTo>
                  <a:lnTo>
                    <a:pt x="2798" y="435"/>
                  </a:lnTo>
                  <a:lnTo>
                    <a:pt x="2798" y="433"/>
                  </a:lnTo>
                  <a:lnTo>
                    <a:pt x="2798" y="431"/>
                  </a:lnTo>
                  <a:lnTo>
                    <a:pt x="2798" y="436"/>
                  </a:lnTo>
                  <a:lnTo>
                    <a:pt x="2798" y="435"/>
                  </a:lnTo>
                  <a:lnTo>
                    <a:pt x="2799" y="436"/>
                  </a:lnTo>
                  <a:lnTo>
                    <a:pt x="2799" y="439"/>
                  </a:lnTo>
                  <a:lnTo>
                    <a:pt x="2799" y="433"/>
                  </a:lnTo>
                  <a:lnTo>
                    <a:pt x="2799" y="437"/>
                  </a:lnTo>
                  <a:lnTo>
                    <a:pt x="2799" y="438"/>
                  </a:lnTo>
                  <a:lnTo>
                    <a:pt x="2800" y="434"/>
                  </a:lnTo>
                  <a:lnTo>
                    <a:pt x="2800" y="439"/>
                  </a:lnTo>
                  <a:lnTo>
                    <a:pt x="2800" y="438"/>
                  </a:lnTo>
                  <a:lnTo>
                    <a:pt x="2800" y="435"/>
                  </a:lnTo>
                  <a:lnTo>
                    <a:pt x="2801" y="432"/>
                  </a:lnTo>
                  <a:lnTo>
                    <a:pt x="2801" y="438"/>
                  </a:lnTo>
                  <a:lnTo>
                    <a:pt x="2801" y="434"/>
                  </a:lnTo>
                  <a:lnTo>
                    <a:pt x="2801" y="433"/>
                  </a:lnTo>
                  <a:lnTo>
                    <a:pt x="2801" y="437"/>
                  </a:lnTo>
                  <a:lnTo>
                    <a:pt x="2801" y="242"/>
                  </a:lnTo>
                  <a:lnTo>
                    <a:pt x="2801" y="211"/>
                  </a:lnTo>
                  <a:lnTo>
                    <a:pt x="2802" y="182"/>
                  </a:lnTo>
                  <a:lnTo>
                    <a:pt x="2802" y="747"/>
                  </a:lnTo>
                  <a:lnTo>
                    <a:pt x="2802" y="611"/>
                  </a:lnTo>
                  <a:lnTo>
                    <a:pt x="2802" y="576"/>
                  </a:lnTo>
                  <a:lnTo>
                    <a:pt x="2803" y="472"/>
                  </a:lnTo>
                  <a:lnTo>
                    <a:pt x="2803" y="472"/>
                  </a:lnTo>
                  <a:lnTo>
                    <a:pt x="2803" y="467"/>
                  </a:lnTo>
                  <a:lnTo>
                    <a:pt x="2803" y="474"/>
                  </a:lnTo>
                  <a:lnTo>
                    <a:pt x="2804" y="472"/>
                  </a:lnTo>
                  <a:lnTo>
                    <a:pt x="2804" y="469"/>
                  </a:lnTo>
                  <a:lnTo>
                    <a:pt x="2804" y="478"/>
                  </a:lnTo>
                  <a:lnTo>
                    <a:pt x="2804" y="475"/>
                  </a:lnTo>
                  <a:lnTo>
                    <a:pt x="2804" y="475"/>
                  </a:lnTo>
                  <a:lnTo>
                    <a:pt x="2805" y="489"/>
                  </a:lnTo>
                  <a:lnTo>
                    <a:pt x="2805" y="491"/>
                  </a:lnTo>
                  <a:lnTo>
                    <a:pt x="2805" y="497"/>
                  </a:lnTo>
                  <a:lnTo>
                    <a:pt x="2805" y="483"/>
                  </a:lnTo>
                  <a:lnTo>
                    <a:pt x="2805" y="478"/>
                  </a:lnTo>
                  <a:lnTo>
                    <a:pt x="2806" y="437"/>
                  </a:lnTo>
                  <a:lnTo>
                    <a:pt x="2807" y="437"/>
                  </a:lnTo>
                  <a:lnTo>
                    <a:pt x="2807" y="420"/>
                  </a:lnTo>
                  <a:lnTo>
                    <a:pt x="2807" y="424"/>
                  </a:lnTo>
                  <a:lnTo>
                    <a:pt x="2807" y="423"/>
                  </a:lnTo>
                  <a:lnTo>
                    <a:pt x="2807" y="424"/>
                  </a:lnTo>
                  <a:lnTo>
                    <a:pt x="2808" y="420"/>
                  </a:lnTo>
                  <a:lnTo>
                    <a:pt x="2808" y="422"/>
                  </a:lnTo>
                  <a:lnTo>
                    <a:pt x="2808" y="423"/>
                  </a:lnTo>
                  <a:lnTo>
                    <a:pt x="2808" y="424"/>
                  </a:lnTo>
                  <a:lnTo>
                    <a:pt x="2808" y="420"/>
                  </a:lnTo>
                  <a:lnTo>
                    <a:pt x="2809" y="418"/>
                  </a:lnTo>
                  <a:lnTo>
                    <a:pt x="2809" y="424"/>
                  </a:lnTo>
                  <a:lnTo>
                    <a:pt x="2809" y="413"/>
                  </a:lnTo>
                  <a:lnTo>
                    <a:pt x="2809" y="415"/>
                  </a:lnTo>
                  <a:lnTo>
                    <a:pt x="2809" y="417"/>
                  </a:lnTo>
                  <a:lnTo>
                    <a:pt x="2809" y="412"/>
                  </a:lnTo>
                  <a:lnTo>
                    <a:pt x="2810" y="421"/>
                  </a:lnTo>
                  <a:lnTo>
                    <a:pt x="2810" y="418"/>
                  </a:lnTo>
                  <a:lnTo>
                    <a:pt x="2810" y="418"/>
                  </a:lnTo>
                  <a:lnTo>
                    <a:pt x="2810" y="418"/>
                  </a:lnTo>
                  <a:lnTo>
                    <a:pt x="2810" y="425"/>
                  </a:lnTo>
                  <a:lnTo>
                    <a:pt x="2810" y="424"/>
                  </a:lnTo>
                  <a:lnTo>
                    <a:pt x="2811" y="426"/>
                  </a:lnTo>
                  <a:lnTo>
                    <a:pt x="2811" y="425"/>
                  </a:lnTo>
                  <a:lnTo>
                    <a:pt x="2811" y="433"/>
                  </a:lnTo>
                  <a:lnTo>
                    <a:pt x="2811" y="433"/>
                  </a:lnTo>
                  <a:lnTo>
                    <a:pt x="2811" y="431"/>
                  </a:lnTo>
                  <a:lnTo>
                    <a:pt x="2812" y="437"/>
                  </a:lnTo>
                  <a:lnTo>
                    <a:pt x="2812" y="434"/>
                  </a:lnTo>
                  <a:lnTo>
                    <a:pt x="2812" y="434"/>
                  </a:lnTo>
                  <a:lnTo>
                    <a:pt x="2812" y="438"/>
                  </a:lnTo>
                  <a:lnTo>
                    <a:pt x="2812" y="435"/>
                  </a:lnTo>
                  <a:lnTo>
                    <a:pt x="2813" y="437"/>
                  </a:lnTo>
                  <a:lnTo>
                    <a:pt x="2813" y="439"/>
                  </a:lnTo>
                  <a:lnTo>
                    <a:pt x="2813" y="435"/>
                  </a:lnTo>
                  <a:lnTo>
                    <a:pt x="2813" y="439"/>
                  </a:lnTo>
                  <a:lnTo>
                    <a:pt x="2814" y="437"/>
                  </a:lnTo>
                  <a:lnTo>
                    <a:pt x="2814" y="439"/>
                  </a:lnTo>
                  <a:lnTo>
                    <a:pt x="2814" y="434"/>
                  </a:lnTo>
                  <a:lnTo>
                    <a:pt x="2814" y="437"/>
                  </a:lnTo>
                  <a:lnTo>
                    <a:pt x="2814" y="435"/>
                  </a:lnTo>
                  <a:lnTo>
                    <a:pt x="2814" y="437"/>
                  </a:lnTo>
                  <a:lnTo>
                    <a:pt x="2815" y="387"/>
                  </a:lnTo>
                  <a:lnTo>
                    <a:pt x="2815" y="347"/>
                  </a:lnTo>
                  <a:lnTo>
                    <a:pt x="2815" y="167"/>
                  </a:lnTo>
                  <a:lnTo>
                    <a:pt x="2815" y="689"/>
                  </a:lnTo>
                  <a:lnTo>
                    <a:pt x="2816" y="725"/>
                  </a:lnTo>
                  <a:lnTo>
                    <a:pt x="2816" y="732"/>
                  </a:lnTo>
                  <a:lnTo>
                    <a:pt x="2816" y="482"/>
                  </a:lnTo>
                  <a:lnTo>
                    <a:pt x="2816" y="479"/>
                  </a:lnTo>
                  <a:lnTo>
                    <a:pt x="2817" y="470"/>
                  </a:lnTo>
                  <a:lnTo>
                    <a:pt x="2817" y="473"/>
                  </a:lnTo>
                  <a:lnTo>
                    <a:pt x="2817" y="476"/>
                  </a:lnTo>
                  <a:lnTo>
                    <a:pt x="2817" y="470"/>
                  </a:lnTo>
                  <a:lnTo>
                    <a:pt x="2817" y="478"/>
                  </a:lnTo>
                  <a:lnTo>
                    <a:pt x="2817" y="476"/>
                  </a:lnTo>
                  <a:lnTo>
                    <a:pt x="2818" y="474"/>
                  </a:lnTo>
                  <a:lnTo>
                    <a:pt x="2818" y="484"/>
                  </a:lnTo>
                  <a:lnTo>
                    <a:pt x="2818" y="483"/>
                  </a:lnTo>
                  <a:lnTo>
                    <a:pt x="2818" y="485"/>
                  </a:lnTo>
                  <a:lnTo>
                    <a:pt x="2819" y="499"/>
                  </a:lnTo>
                  <a:lnTo>
                    <a:pt x="2819" y="498"/>
                  </a:lnTo>
                  <a:lnTo>
                    <a:pt x="2820" y="454"/>
                  </a:lnTo>
                  <a:lnTo>
                    <a:pt x="2820" y="450"/>
                  </a:lnTo>
                  <a:lnTo>
                    <a:pt x="2820" y="426"/>
                  </a:lnTo>
                  <a:lnTo>
                    <a:pt x="2820" y="426"/>
                  </a:lnTo>
                  <a:lnTo>
                    <a:pt x="2821" y="429"/>
                  </a:lnTo>
                  <a:lnTo>
                    <a:pt x="2821" y="430"/>
                  </a:lnTo>
                  <a:lnTo>
                    <a:pt x="2821" y="418"/>
                  </a:lnTo>
                  <a:lnTo>
                    <a:pt x="2821" y="421"/>
                  </a:lnTo>
                  <a:lnTo>
                    <a:pt x="2821" y="419"/>
                  </a:lnTo>
                  <a:lnTo>
                    <a:pt x="2821" y="420"/>
                  </a:lnTo>
                  <a:lnTo>
                    <a:pt x="2822" y="415"/>
                  </a:lnTo>
                  <a:lnTo>
                    <a:pt x="2822" y="417"/>
                  </a:lnTo>
                  <a:lnTo>
                    <a:pt x="2822" y="416"/>
                  </a:lnTo>
                  <a:lnTo>
                    <a:pt x="2822" y="418"/>
                  </a:lnTo>
                  <a:lnTo>
                    <a:pt x="2822" y="411"/>
                  </a:lnTo>
                  <a:lnTo>
                    <a:pt x="2822" y="411"/>
                  </a:lnTo>
                  <a:lnTo>
                    <a:pt x="2822" y="413"/>
                  </a:lnTo>
                  <a:lnTo>
                    <a:pt x="2823" y="406"/>
                  </a:lnTo>
                  <a:lnTo>
                    <a:pt x="2823" y="411"/>
                  </a:lnTo>
                  <a:lnTo>
                    <a:pt x="2823" y="411"/>
                  </a:lnTo>
                  <a:lnTo>
                    <a:pt x="2823" y="409"/>
                  </a:lnTo>
                  <a:lnTo>
                    <a:pt x="2824" y="416"/>
                  </a:lnTo>
                  <a:lnTo>
                    <a:pt x="2824" y="414"/>
                  </a:lnTo>
                  <a:lnTo>
                    <a:pt x="2824" y="414"/>
                  </a:lnTo>
                  <a:lnTo>
                    <a:pt x="2824" y="424"/>
                  </a:lnTo>
                  <a:lnTo>
                    <a:pt x="2825" y="424"/>
                  </a:lnTo>
                  <a:lnTo>
                    <a:pt x="2825" y="422"/>
                  </a:lnTo>
                  <a:lnTo>
                    <a:pt x="2825" y="430"/>
                  </a:lnTo>
                  <a:lnTo>
                    <a:pt x="2825" y="426"/>
                  </a:lnTo>
                  <a:lnTo>
                    <a:pt x="2825" y="424"/>
                  </a:lnTo>
                  <a:lnTo>
                    <a:pt x="2825" y="430"/>
                  </a:lnTo>
                  <a:lnTo>
                    <a:pt x="2826" y="430"/>
                  </a:lnTo>
                  <a:lnTo>
                    <a:pt x="2826" y="428"/>
                  </a:lnTo>
                  <a:lnTo>
                    <a:pt x="2827" y="433"/>
                  </a:lnTo>
                  <a:lnTo>
                    <a:pt x="2827" y="432"/>
                  </a:lnTo>
                  <a:lnTo>
                    <a:pt x="2827" y="434"/>
                  </a:lnTo>
                  <a:lnTo>
                    <a:pt x="2827" y="431"/>
                  </a:lnTo>
                  <a:lnTo>
                    <a:pt x="2827" y="436"/>
                  </a:lnTo>
                  <a:lnTo>
                    <a:pt x="2827" y="432"/>
                  </a:lnTo>
                  <a:lnTo>
                    <a:pt x="2828" y="432"/>
                  </a:lnTo>
                  <a:lnTo>
                    <a:pt x="2828" y="436"/>
                  </a:lnTo>
                  <a:lnTo>
                    <a:pt x="2828" y="431"/>
                  </a:lnTo>
                  <a:lnTo>
                    <a:pt x="2828" y="434"/>
                  </a:lnTo>
                  <a:lnTo>
                    <a:pt x="2828" y="433"/>
                  </a:lnTo>
                  <a:lnTo>
                    <a:pt x="2828" y="436"/>
                  </a:lnTo>
                  <a:lnTo>
                    <a:pt x="2829" y="430"/>
                  </a:lnTo>
                  <a:lnTo>
                    <a:pt x="2829" y="433"/>
                  </a:lnTo>
                  <a:lnTo>
                    <a:pt x="2829" y="432"/>
                  </a:lnTo>
                  <a:lnTo>
                    <a:pt x="2829" y="161"/>
                  </a:lnTo>
                  <a:lnTo>
                    <a:pt x="2830" y="162"/>
                  </a:lnTo>
                  <a:lnTo>
                    <a:pt x="2830" y="743"/>
                  </a:lnTo>
                  <a:lnTo>
                    <a:pt x="2830" y="604"/>
                  </a:lnTo>
                  <a:lnTo>
                    <a:pt x="2830" y="575"/>
                  </a:lnTo>
                  <a:lnTo>
                    <a:pt x="2831" y="473"/>
                  </a:lnTo>
                  <a:lnTo>
                    <a:pt x="2831" y="474"/>
                  </a:lnTo>
                  <a:lnTo>
                    <a:pt x="2831" y="470"/>
                  </a:lnTo>
                  <a:lnTo>
                    <a:pt x="2831" y="465"/>
                  </a:lnTo>
                  <a:lnTo>
                    <a:pt x="2831" y="472"/>
                  </a:lnTo>
                  <a:lnTo>
                    <a:pt x="2831" y="465"/>
                  </a:lnTo>
                  <a:lnTo>
                    <a:pt x="2831" y="466"/>
                  </a:lnTo>
                  <a:lnTo>
                    <a:pt x="2832" y="465"/>
                  </a:lnTo>
                  <a:lnTo>
                    <a:pt x="2832" y="470"/>
                  </a:lnTo>
                  <a:lnTo>
                    <a:pt x="2833" y="472"/>
                  </a:lnTo>
                  <a:lnTo>
                    <a:pt x="2833" y="470"/>
                  </a:lnTo>
                  <a:lnTo>
                    <a:pt x="2833" y="484"/>
                  </a:lnTo>
                  <a:lnTo>
                    <a:pt x="2833" y="484"/>
                  </a:lnTo>
                  <a:lnTo>
                    <a:pt x="2833" y="480"/>
                  </a:lnTo>
                  <a:lnTo>
                    <a:pt x="2834" y="493"/>
                  </a:lnTo>
                  <a:lnTo>
                    <a:pt x="2834" y="488"/>
                  </a:lnTo>
                  <a:lnTo>
                    <a:pt x="2834" y="489"/>
                  </a:lnTo>
                  <a:lnTo>
                    <a:pt x="2834" y="442"/>
                  </a:lnTo>
                  <a:lnTo>
                    <a:pt x="2835" y="442"/>
                  </a:lnTo>
                  <a:lnTo>
                    <a:pt x="2835" y="427"/>
                  </a:lnTo>
                  <a:lnTo>
                    <a:pt x="2835" y="427"/>
                  </a:lnTo>
                  <a:lnTo>
                    <a:pt x="2835" y="422"/>
                  </a:lnTo>
                  <a:lnTo>
                    <a:pt x="2835" y="424"/>
                  </a:lnTo>
                  <a:lnTo>
                    <a:pt x="2835" y="416"/>
                  </a:lnTo>
                  <a:lnTo>
                    <a:pt x="2836" y="417"/>
                  </a:lnTo>
                  <a:lnTo>
                    <a:pt x="2836" y="414"/>
                  </a:lnTo>
                  <a:lnTo>
                    <a:pt x="2836" y="413"/>
                  </a:lnTo>
                  <a:lnTo>
                    <a:pt x="2836" y="418"/>
                  </a:lnTo>
                  <a:lnTo>
                    <a:pt x="2836" y="416"/>
                  </a:lnTo>
                  <a:lnTo>
                    <a:pt x="2837" y="418"/>
                  </a:lnTo>
                  <a:lnTo>
                    <a:pt x="2837" y="411"/>
                  </a:lnTo>
                  <a:lnTo>
                    <a:pt x="2837" y="411"/>
                  </a:lnTo>
                  <a:lnTo>
                    <a:pt x="2837" y="416"/>
                  </a:lnTo>
                  <a:lnTo>
                    <a:pt x="2838" y="406"/>
                  </a:lnTo>
                  <a:lnTo>
                    <a:pt x="2838" y="408"/>
                  </a:lnTo>
                  <a:lnTo>
                    <a:pt x="2838" y="410"/>
                  </a:lnTo>
                  <a:lnTo>
                    <a:pt x="2838" y="408"/>
                  </a:lnTo>
                  <a:lnTo>
                    <a:pt x="2838" y="418"/>
                  </a:lnTo>
                  <a:lnTo>
                    <a:pt x="2839" y="415"/>
                  </a:lnTo>
                  <a:lnTo>
                    <a:pt x="2839" y="424"/>
                  </a:lnTo>
                  <a:lnTo>
                    <a:pt x="2839" y="419"/>
                  </a:lnTo>
                  <a:lnTo>
                    <a:pt x="2839" y="421"/>
                  </a:lnTo>
                  <a:lnTo>
                    <a:pt x="2840" y="427"/>
                  </a:lnTo>
                  <a:lnTo>
                    <a:pt x="2840" y="426"/>
                  </a:lnTo>
                  <a:lnTo>
                    <a:pt x="2840" y="429"/>
                  </a:lnTo>
                  <a:lnTo>
                    <a:pt x="2840" y="425"/>
                  </a:lnTo>
                  <a:lnTo>
                    <a:pt x="2841" y="433"/>
                  </a:lnTo>
                  <a:lnTo>
                    <a:pt x="2841" y="430"/>
                  </a:lnTo>
                  <a:lnTo>
                    <a:pt x="2841" y="428"/>
                  </a:lnTo>
                  <a:lnTo>
                    <a:pt x="2841" y="437"/>
                  </a:lnTo>
                  <a:lnTo>
                    <a:pt x="2841" y="432"/>
                  </a:lnTo>
                  <a:lnTo>
                    <a:pt x="2842" y="432"/>
                  </a:lnTo>
                  <a:lnTo>
                    <a:pt x="2842" y="437"/>
                  </a:lnTo>
                  <a:lnTo>
                    <a:pt x="2842" y="437"/>
                  </a:lnTo>
                  <a:lnTo>
                    <a:pt x="2842" y="435"/>
                  </a:lnTo>
                  <a:lnTo>
                    <a:pt x="2842" y="433"/>
                  </a:lnTo>
                  <a:lnTo>
                    <a:pt x="2843" y="439"/>
                  </a:lnTo>
                  <a:lnTo>
                    <a:pt x="2843" y="437"/>
                  </a:lnTo>
                  <a:lnTo>
                    <a:pt x="2843" y="435"/>
                  </a:lnTo>
                  <a:lnTo>
                    <a:pt x="2843" y="437"/>
                  </a:lnTo>
                  <a:lnTo>
                    <a:pt x="2843" y="431"/>
                  </a:lnTo>
                  <a:lnTo>
                    <a:pt x="2843" y="433"/>
                  </a:lnTo>
                  <a:lnTo>
                    <a:pt x="2844" y="435"/>
                  </a:lnTo>
                  <a:lnTo>
                    <a:pt x="2844" y="439"/>
                  </a:lnTo>
                  <a:lnTo>
                    <a:pt x="2844" y="180"/>
                  </a:lnTo>
                  <a:lnTo>
                    <a:pt x="2844" y="212"/>
                  </a:lnTo>
                  <a:lnTo>
                    <a:pt x="2844" y="273"/>
                  </a:lnTo>
                  <a:lnTo>
                    <a:pt x="2844" y="749"/>
                  </a:lnTo>
                  <a:lnTo>
                    <a:pt x="2845" y="530"/>
                  </a:lnTo>
                  <a:lnTo>
                    <a:pt x="2845" y="518"/>
                  </a:lnTo>
                  <a:lnTo>
                    <a:pt x="2846" y="470"/>
                  </a:lnTo>
                  <a:lnTo>
                    <a:pt x="2846" y="472"/>
                  </a:lnTo>
                  <a:lnTo>
                    <a:pt x="2846" y="472"/>
                  </a:lnTo>
                  <a:lnTo>
                    <a:pt x="2846" y="470"/>
                  </a:lnTo>
                  <a:lnTo>
                    <a:pt x="2846" y="475"/>
                  </a:lnTo>
                  <a:lnTo>
                    <a:pt x="2846" y="474"/>
                  </a:lnTo>
                  <a:lnTo>
                    <a:pt x="2847" y="473"/>
                  </a:lnTo>
                  <a:lnTo>
                    <a:pt x="2847" y="469"/>
                  </a:lnTo>
                  <a:lnTo>
                    <a:pt x="2847" y="480"/>
                  </a:lnTo>
                  <a:lnTo>
                    <a:pt x="2847" y="476"/>
                  </a:lnTo>
                  <a:lnTo>
                    <a:pt x="2847" y="478"/>
                  </a:lnTo>
                  <a:lnTo>
                    <a:pt x="2848" y="493"/>
                  </a:lnTo>
                  <a:lnTo>
                    <a:pt x="2848" y="496"/>
                  </a:lnTo>
                  <a:lnTo>
                    <a:pt x="2848" y="498"/>
                  </a:lnTo>
                  <a:lnTo>
                    <a:pt x="2848" y="488"/>
                  </a:lnTo>
                  <a:lnTo>
                    <a:pt x="2848" y="482"/>
                  </a:lnTo>
                  <a:lnTo>
                    <a:pt x="2849" y="432"/>
                  </a:lnTo>
                  <a:lnTo>
                    <a:pt x="2849" y="431"/>
                  </a:lnTo>
                  <a:lnTo>
                    <a:pt x="2849" y="432"/>
                  </a:lnTo>
                  <a:lnTo>
                    <a:pt x="2850" y="424"/>
                  </a:lnTo>
                  <a:lnTo>
                    <a:pt x="2850" y="425"/>
                  </a:lnTo>
                  <a:lnTo>
                    <a:pt x="2850" y="424"/>
                  </a:lnTo>
                  <a:lnTo>
                    <a:pt x="2850" y="418"/>
                  </a:lnTo>
                  <a:lnTo>
                    <a:pt x="2850" y="419"/>
                  </a:lnTo>
                  <a:lnTo>
                    <a:pt x="2851" y="419"/>
                  </a:lnTo>
                  <a:lnTo>
                    <a:pt x="2851" y="417"/>
                  </a:lnTo>
                  <a:lnTo>
                    <a:pt x="2851" y="422"/>
                  </a:lnTo>
                  <a:lnTo>
                    <a:pt x="2851" y="418"/>
                  </a:lnTo>
                  <a:lnTo>
                    <a:pt x="2851" y="418"/>
                  </a:lnTo>
                  <a:lnTo>
                    <a:pt x="2851" y="419"/>
                  </a:lnTo>
                  <a:lnTo>
                    <a:pt x="2852" y="414"/>
                  </a:lnTo>
                  <a:lnTo>
                    <a:pt x="2852" y="414"/>
                  </a:lnTo>
                  <a:lnTo>
                    <a:pt x="2852" y="413"/>
                  </a:lnTo>
                  <a:lnTo>
                    <a:pt x="2852" y="411"/>
                  </a:lnTo>
                  <a:lnTo>
                    <a:pt x="2853" y="415"/>
                  </a:lnTo>
                  <a:lnTo>
                    <a:pt x="2853" y="413"/>
                  </a:lnTo>
                  <a:lnTo>
                    <a:pt x="2853" y="413"/>
                  </a:lnTo>
                  <a:lnTo>
                    <a:pt x="2853" y="412"/>
                  </a:lnTo>
                  <a:lnTo>
                    <a:pt x="2853" y="420"/>
                  </a:lnTo>
                  <a:lnTo>
                    <a:pt x="2853" y="418"/>
                  </a:lnTo>
                  <a:lnTo>
                    <a:pt x="2854" y="422"/>
                  </a:lnTo>
                  <a:lnTo>
                    <a:pt x="2854" y="420"/>
                  </a:lnTo>
                  <a:lnTo>
                    <a:pt x="2854" y="429"/>
                  </a:lnTo>
                  <a:lnTo>
                    <a:pt x="2854" y="426"/>
                  </a:lnTo>
                  <a:lnTo>
                    <a:pt x="2854" y="424"/>
                  </a:lnTo>
                  <a:lnTo>
                    <a:pt x="2855" y="432"/>
                  </a:lnTo>
                  <a:lnTo>
                    <a:pt x="2855" y="431"/>
                  </a:lnTo>
                  <a:lnTo>
                    <a:pt x="2855" y="431"/>
                  </a:lnTo>
                  <a:lnTo>
                    <a:pt x="2855" y="430"/>
                  </a:lnTo>
                  <a:lnTo>
                    <a:pt x="2855" y="435"/>
                  </a:lnTo>
                  <a:lnTo>
                    <a:pt x="2855" y="433"/>
                  </a:lnTo>
                  <a:lnTo>
                    <a:pt x="2856" y="434"/>
                  </a:lnTo>
                  <a:lnTo>
                    <a:pt x="2856" y="433"/>
                  </a:lnTo>
                  <a:lnTo>
                    <a:pt x="2856" y="437"/>
                  </a:lnTo>
                  <a:lnTo>
                    <a:pt x="2856" y="437"/>
                  </a:lnTo>
                  <a:lnTo>
                    <a:pt x="2856" y="434"/>
                  </a:lnTo>
                  <a:lnTo>
                    <a:pt x="2856" y="440"/>
                  </a:lnTo>
                  <a:lnTo>
                    <a:pt x="2857" y="438"/>
                  </a:lnTo>
                  <a:lnTo>
                    <a:pt x="2857" y="437"/>
                  </a:lnTo>
                  <a:lnTo>
                    <a:pt x="2857" y="443"/>
                  </a:lnTo>
                  <a:lnTo>
                    <a:pt x="2857" y="440"/>
                  </a:lnTo>
                  <a:lnTo>
                    <a:pt x="2858" y="441"/>
                  </a:lnTo>
                  <a:lnTo>
                    <a:pt x="2858" y="414"/>
                  </a:lnTo>
                  <a:lnTo>
                    <a:pt x="2859" y="381"/>
                  </a:lnTo>
                  <a:lnTo>
                    <a:pt x="2859" y="168"/>
                  </a:lnTo>
                  <a:lnTo>
                    <a:pt x="2859" y="669"/>
                  </a:lnTo>
                  <a:lnTo>
                    <a:pt x="2859" y="723"/>
                  </a:lnTo>
                  <a:lnTo>
                    <a:pt x="2859" y="745"/>
                  </a:lnTo>
                  <a:lnTo>
                    <a:pt x="2860" y="489"/>
                  </a:lnTo>
                  <a:lnTo>
                    <a:pt x="2860" y="487"/>
                  </a:lnTo>
                  <a:lnTo>
                    <a:pt x="2860" y="475"/>
                  </a:lnTo>
                  <a:lnTo>
                    <a:pt x="2860" y="478"/>
                  </a:lnTo>
                  <a:lnTo>
                    <a:pt x="2861" y="476"/>
                  </a:lnTo>
                  <a:lnTo>
                    <a:pt x="2861" y="475"/>
                  </a:lnTo>
                  <a:lnTo>
                    <a:pt x="2861" y="482"/>
                  </a:lnTo>
                  <a:lnTo>
                    <a:pt x="2861" y="478"/>
                  </a:lnTo>
                  <a:lnTo>
                    <a:pt x="2861" y="480"/>
                  </a:lnTo>
                  <a:lnTo>
                    <a:pt x="2862" y="492"/>
                  </a:lnTo>
                  <a:lnTo>
                    <a:pt x="2862" y="493"/>
                  </a:lnTo>
                  <a:lnTo>
                    <a:pt x="2862" y="504"/>
                  </a:lnTo>
                  <a:lnTo>
                    <a:pt x="2862" y="502"/>
                  </a:lnTo>
                  <a:lnTo>
                    <a:pt x="2863" y="501"/>
                  </a:lnTo>
                  <a:lnTo>
                    <a:pt x="2863" y="452"/>
                  </a:lnTo>
                  <a:lnTo>
                    <a:pt x="2863" y="450"/>
                  </a:lnTo>
                  <a:lnTo>
                    <a:pt x="2864" y="426"/>
                  </a:lnTo>
                  <a:lnTo>
                    <a:pt x="2864" y="427"/>
                  </a:lnTo>
                  <a:lnTo>
                    <a:pt x="2864" y="428"/>
                  </a:lnTo>
                  <a:lnTo>
                    <a:pt x="2864" y="432"/>
                  </a:lnTo>
                  <a:lnTo>
                    <a:pt x="2864" y="423"/>
                  </a:lnTo>
                  <a:lnTo>
                    <a:pt x="2864" y="424"/>
                  </a:lnTo>
                  <a:lnTo>
                    <a:pt x="2865" y="422"/>
                  </a:lnTo>
                  <a:lnTo>
                    <a:pt x="2865" y="424"/>
                  </a:lnTo>
                  <a:lnTo>
                    <a:pt x="2865" y="419"/>
                  </a:lnTo>
                  <a:lnTo>
                    <a:pt x="2865" y="421"/>
                  </a:lnTo>
                  <a:lnTo>
                    <a:pt x="2866" y="422"/>
                  </a:lnTo>
                  <a:lnTo>
                    <a:pt x="2866" y="414"/>
                  </a:lnTo>
                  <a:lnTo>
                    <a:pt x="2866" y="414"/>
                  </a:lnTo>
                  <a:lnTo>
                    <a:pt x="2866" y="413"/>
                  </a:lnTo>
                  <a:lnTo>
                    <a:pt x="2866" y="417"/>
                  </a:lnTo>
                  <a:lnTo>
                    <a:pt x="2867" y="409"/>
                  </a:lnTo>
                  <a:lnTo>
                    <a:pt x="2867" y="411"/>
                  </a:lnTo>
                  <a:lnTo>
                    <a:pt x="2867" y="411"/>
                  </a:lnTo>
                  <a:lnTo>
                    <a:pt x="2867" y="411"/>
                  </a:lnTo>
                  <a:lnTo>
                    <a:pt x="2867" y="416"/>
                  </a:lnTo>
                  <a:lnTo>
                    <a:pt x="2867" y="414"/>
                  </a:lnTo>
                  <a:lnTo>
                    <a:pt x="2868" y="417"/>
                  </a:lnTo>
                  <a:lnTo>
                    <a:pt x="2868" y="414"/>
                  </a:lnTo>
                  <a:lnTo>
                    <a:pt x="2868" y="423"/>
                  </a:lnTo>
                  <a:lnTo>
                    <a:pt x="2868" y="421"/>
                  </a:lnTo>
                  <a:lnTo>
                    <a:pt x="2868" y="420"/>
                  </a:lnTo>
                  <a:lnTo>
                    <a:pt x="2869" y="429"/>
                  </a:lnTo>
                  <a:lnTo>
                    <a:pt x="2869" y="425"/>
                  </a:lnTo>
                  <a:lnTo>
                    <a:pt x="2869" y="426"/>
                  </a:lnTo>
                  <a:lnTo>
                    <a:pt x="2869" y="431"/>
                  </a:lnTo>
                  <a:lnTo>
                    <a:pt x="2869" y="431"/>
                  </a:lnTo>
                  <a:lnTo>
                    <a:pt x="2869" y="432"/>
                  </a:lnTo>
                  <a:lnTo>
                    <a:pt x="2870" y="435"/>
                  </a:lnTo>
                  <a:lnTo>
                    <a:pt x="2870" y="429"/>
                  </a:lnTo>
                  <a:lnTo>
                    <a:pt x="2870" y="433"/>
                  </a:lnTo>
                  <a:lnTo>
                    <a:pt x="2870" y="432"/>
                  </a:lnTo>
                  <a:lnTo>
                    <a:pt x="2870" y="437"/>
                  </a:lnTo>
                  <a:lnTo>
                    <a:pt x="2871" y="434"/>
                  </a:lnTo>
                  <a:lnTo>
                    <a:pt x="2871" y="437"/>
                  </a:lnTo>
                  <a:lnTo>
                    <a:pt x="2871" y="435"/>
                  </a:lnTo>
                  <a:lnTo>
                    <a:pt x="2872" y="439"/>
                  </a:lnTo>
                  <a:lnTo>
                    <a:pt x="2872" y="438"/>
                  </a:lnTo>
                  <a:lnTo>
                    <a:pt x="2872" y="437"/>
                  </a:lnTo>
                  <a:lnTo>
                    <a:pt x="2872" y="441"/>
                  </a:lnTo>
                  <a:lnTo>
                    <a:pt x="2872" y="438"/>
                  </a:lnTo>
                  <a:lnTo>
                    <a:pt x="2873" y="437"/>
                  </a:lnTo>
                  <a:lnTo>
                    <a:pt x="2873" y="440"/>
                  </a:lnTo>
                  <a:lnTo>
                    <a:pt x="2873" y="436"/>
                  </a:lnTo>
                  <a:lnTo>
                    <a:pt x="2873" y="438"/>
                  </a:lnTo>
                  <a:lnTo>
                    <a:pt x="2873" y="440"/>
                  </a:lnTo>
                  <a:lnTo>
                    <a:pt x="2874" y="169"/>
                  </a:lnTo>
                  <a:lnTo>
                    <a:pt x="2874" y="352"/>
                  </a:lnTo>
                  <a:lnTo>
                    <a:pt x="2874" y="444"/>
                  </a:lnTo>
                  <a:lnTo>
                    <a:pt x="2874" y="748"/>
                  </a:lnTo>
                  <a:lnTo>
                    <a:pt x="2874" y="508"/>
                  </a:lnTo>
                  <a:lnTo>
                    <a:pt x="2875" y="498"/>
                  </a:lnTo>
                  <a:lnTo>
                    <a:pt x="2875" y="470"/>
                  </a:lnTo>
                  <a:lnTo>
                    <a:pt x="2875" y="474"/>
                  </a:lnTo>
                  <a:lnTo>
                    <a:pt x="2875" y="472"/>
                  </a:lnTo>
                  <a:lnTo>
                    <a:pt x="2875" y="473"/>
                  </a:lnTo>
                  <a:lnTo>
                    <a:pt x="2876" y="469"/>
                  </a:lnTo>
                  <a:lnTo>
                    <a:pt x="2876" y="472"/>
                  </a:lnTo>
                  <a:lnTo>
                    <a:pt x="2876" y="467"/>
                  </a:lnTo>
                  <a:lnTo>
                    <a:pt x="2876" y="478"/>
                  </a:lnTo>
                  <a:lnTo>
                    <a:pt x="2876" y="475"/>
                  </a:lnTo>
                  <a:lnTo>
                    <a:pt x="2877" y="476"/>
                  </a:lnTo>
                  <a:lnTo>
                    <a:pt x="2877" y="492"/>
                  </a:lnTo>
                  <a:lnTo>
                    <a:pt x="2877" y="493"/>
                  </a:lnTo>
                  <a:lnTo>
                    <a:pt x="2877" y="497"/>
                  </a:lnTo>
                  <a:lnTo>
                    <a:pt x="2878" y="483"/>
                  </a:lnTo>
                  <a:lnTo>
                    <a:pt x="2878" y="476"/>
                  </a:lnTo>
                  <a:lnTo>
                    <a:pt x="2879" y="433"/>
                  </a:lnTo>
                  <a:lnTo>
                    <a:pt x="2879" y="432"/>
                  </a:lnTo>
                  <a:lnTo>
                    <a:pt x="2879" y="424"/>
                  </a:lnTo>
                  <a:lnTo>
                    <a:pt x="2879" y="424"/>
                  </a:lnTo>
                  <a:lnTo>
                    <a:pt x="2880" y="420"/>
                  </a:lnTo>
                  <a:lnTo>
                    <a:pt x="2880" y="414"/>
                  </a:lnTo>
                  <a:lnTo>
                    <a:pt x="2880" y="415"/>
                  </a:lnTo>
                  <a:lnTo>
                    <a:pt x="2880" y="415"/>
                  </a:lnTo>
                  <a:lnTo>
                    <a:pt x="2880" y="418"/>
                  </a:lnTo>
                  <a:lnTo>
                    <a:pt x="2880" y="414"/>
                  </a:lnTo>
                  <a:lnTo>
                    <a:pt x="2881" y="415"/>
                  </a:lnTo>
                  <a:lnTo>
                    <a:pt x="2881" y="418"/>
                  </a:lnTo>
                  <a:lnTo>
                    <a:pt x="2881" y="410"/>
                  </a:lnTo>
                  <a:lnTo>
                    <a:pt x="2881" y="411"/>
                  </a:lnTo>
                  <a:lnTo>
                    <a:pt x="2882" y="411"/>
                  </a:lnTo>
                  <a:lnTo>
                    <a:pt x="2882" y="411"/>
                  </a:lnTo>
                  <a:lnTo>
                    <a:pt x="2882" y="405"/>
                  </a:lnTo>
                  <a:lnTo>
                    <a:pt x="2882" y="405"/>
                  </a:lnTo>
                  <a:lnTo>
                    <a:pt x="2883" y="413"/>
                  </a:lnTo>
                  <a:lnTo>
                    <a:pt x="2883" y="414"/>
                  </a:lnTo>
                  <a:lnTo>
                    <a:pt x="2883" y="413"/>
                  </a:lnTo>
                  <a:lnTo>
                    <a:pt x="2883" y="420"/>
                  </a:lnTo>
                  <a:lnTo>
                    <a:pt x="2883" y="418"/>
                  </a:lnTo>
                  <a:lnTo>
                    <a:pt x="2884" y="418"/>
                  </a:lnTo>
                  <a:lnTo>
                    <a:pt x="2884" y="425"/>
                  </a:lnTo>
                  <a:lnTo>
                    <a:pt x="2884" y="424"/>
                  </a:lnTo>
                  <a:lnTo>
                    <a:pt x="2885" y="424"/>
                  </a:lnTo>
                  <a:lnTo>
                    <a:pt x="2885" y="430"/>
                  </a:lnTo>
                  <a:lnTo>
                    <a:pt x="2885" y="431"/>
                  </a:lnTo>
                  <a:lnTo>
                    <a:pt x="2885" y="427"/>
                  </a:lnTo>
                  <a:lnTo>
                    <a:pt x="2886" y="432"/>
                  </a:lnTo>
                  <a:lnTo>
                    <a:pt x="2886" y="432"/>
                  </a:lnTo>
                  <a:lnTo>
                    <a:pt x="2886" y="430"/>
                  </a:lnTo>
                  <a:lnTo>
                    <a:pt x="2886" y="428"/>
                  </a:lnTo>
                  <a:lnTo>
                    <a:pt x="2886" y="434"/>
                  </a:lnTo>
                  <a:lnTo>
                    <a:pt x="2886" y="431"/>
                  </a:lnTo>
                  <a:lnTo>
                    <a:pt x="2886" y="433"/>
                  </a:lnTo>
                  <a:lnTo>
                    <a:pt x="2887" y="435"/>
                  </a:lnTo>
                  <a:lnTo>
                    <a:pt x="2887" y="430"/>
                  </a:lnTo>
                  <a:lnTo>
                    <a:pt x="2887" y="435"/>
                  </a:lnTo>
                  <a:lnTo>
                    <a:pt x="2887" y="435"/>
                  </a:lnTo>
                  <a:lnTo>
                    <a:pt x="2888" y="436"/>
                  </a:lnTo>
                  <a:lnTo>
                    <a:pt x="2888" y="403"/>
                  </a:lnTo>
                  <a:lnTo>
                    <a:pt x="2888" y="369"/>
                  </a:lnTo>
                  <a:lnTo>
                    <a:pt x="2888" y="176"/>
                  </a:lnTo>
                  <a:lnTo>
                    <a:pt x="2888" y="734"/>
                  </a:lnTo>
                  <a:lnTo>
                    <a:pt x="2889" y="746"/>
                  </a:lnTo>
                  <a:lnTo>
                    <a:pt x="2889" y="478"/>
                  </a:lnTo>
                  <a:lnTo>
                    <a:pt x="2889" y="475"/>
                  </a:lnTo>
                  <a:lnTo>
                    <a:pt x="2890" y="465"/>
                  </a:lnTo>
                  <a:lnTo>
                    <a:pt x="2890" y="465"/>
                  </a:lnTo>
                  <a:lnTo>
                    <a:pt x="2890" y="465"/>
                  </a:lnTo>
                  <a:lnTo>
                    <a:pt x="2890" y="465"/>
                  </a:lnTo>
                  <a:lnTo>
                    <a:pt x="2890" y="470"/>
                  </a:lnTo>
                  <a:lnTo>
                    <a:pt x="2890" y="470"/>
                  </a:lnTo>
                  <a:lnTo>
                    <a:pt x="2891" y="483"/>
                  </a:lnTo>
                  <a:lnTo>
                    <a:pt x="2891" y="483"/>
                  </a:lnTo>
                  <a:lnTo>
                    <a:pt x="2891" y="484"/>
                  </a:lnTo>
                  <a:lnTo>
                    <a:pt x="2892" y="483"/>
                  </a:lnTo>
                  <a:lnTo>
                    <a:pt x="2892" y="492"/>
                  </a:lnTo>
                  <a:lnTo>
                    <a:pt x="2892" y="484"/>
                  </a:lnTo>
                  <a:lnTo>
                    <a:pt x="2892" y="483"/>
                  </a:lnTo>
                  <a:lnTo>
                    <a:pt x="2893" y="435"/>
                  </a:lnTo>
                  <a:lnTo>
                    <a:pt x="2893" y="432"/>
                  </a:lnTo>
                  <a:lnTo>
                    <a:pt x="2893" y="418"/>
                  </a:lnTo>
                  <a:lnTo>
                    <a:pt x="2894" y="417"/>
                  </a:lnTo>
                  <a:lnTo>
                    <a:pt x="2894" y="407"/>
                  </a:lnTo>
                  <a:lnTo>
                    <a:pt x="2894" y="409"/>
                  </a:lnTo>
                  <a:lnTo>
                    <a:pt x="2894" y="413"/>
                  </a:lnTo>
                  <a:lnTo>
                    <a:pt x="2894" y="415"/>
                  </a:lnTo>
                  <a:lnTo>
                    <a:pt x="2894" y="411"/>
                  </a:lnTo>
                  <a:lnTo>
                    <a:pt x="2895" y="413"/>
                  </a:lnTo>
                  <a:lnTo>
                    <a:pt x="2895" y="411"/>
                  </a:lnTo>
                  <a:lnTo>
                    <a:pt x="2895" y="413"/>
                  </a:lnTo>
                  <a:lnTo>
                    <a:pt x="2895" y="406"/>
                  </a:lnTo>
                  <a:lnTo>
                    <a:pt x="2895" y="405"/>
                  </a:lnTo>
                  <a:lnTo>
                    <a:pt x="2896" y="407"/>
                  </a:lnTo>
                  <a:lnTo>
                    <a:pt x="2896" y="401"/>
                  </a:lnTo>
                  <a:lnTo>
                    <a:pt x="2896" y="404"/>
                  </a:lnTo>
                  <a:lnTo>
                    <a:pt x="2896" y="406"/>
                  </a:lnTo>
                  <a:lnTo>
                    <a:pt x="2896" y="403"/>
                  </a:lnTo>
                  <a:lnTo>
                    <a:pt x="2897" y="411"/>
                  </a:lnTo>
                  <a:lnTo>
                    <a:pt x="2897" y="411"/>
                  </a:lnTo>
                  <a:lnTo>
                    <a:pt x="2897" y="409"/>
                  </a:lnTo>
                  <a:lnTo>
                    <a:pt x="2898" y="417"/>
                  </a:lnTo>
                  <a:lnTo>
                    <a:pt x="2898" y="414"/>
                  </a:lnTo>
                  <a:lnTo>
                    <a:pt x="2898" y="416"/>
                  </a:lnTo>
                  <a:lnTo>
                    <a:pt x="2898" y="423"/>
                  </a:lnTo>
                  <a:lnTo>
                    <a:pt x="2898" y="421"/>
                  </a:lnTo>
                  <a:lnTo>
                    <a:pt x="2899" y="424"/>
                  </a:lnTo>
                  <a:lnTo>
                    <a:pt x="2899" y="421"/>
                  </a:lnTo>
                  <a:lnTo>
                    <a:pt x="2899" y="429"/>
                  </a:lnTo>
                  <a:lnTo>
                    <a:pt x="2899" y="427"/>
                  </a:lnTo>
                  <a:lnTo>
                    <a:pt x="2899" y="426"/>
                  </a:lnTo>
                  <a:lnTo>
                    <a:pt x="2899" y="424"/>
                  </a:lnTo>
                  <a:lnTo>
                    <a:pt x="2900" y="431"/>
                  </a:lnTo>
                  <a:lnTo>
                    <a:pt x="2900" y="427"/>
                  </a:lnTo>
                  <a:lnTo>
                    <a:pt x="2900" y="426"/>
                  </a:lnTo>
                  <a:lnTo>
                    <a:pt x="2900" y="432"/>
                  </a:lnTo>
                  <a:lnTo>
                    <a:pt x="2901" y="433"/>
                  </a:lnTo>
                  <a:lnTo>
                    <a:pt x="2901" y="429"/>
                  </a:lnTo>
                  <a:lnTo>
                    <a:pt x="2901" y="434"/>
                  </a:lnTo>
                  <a:lnTo>
                    <a:pt x="2901" y="430"/>
                  </a:lnTo>
                  <a:lnTo>
                    <a:pt x="2901" y="428"/>
                  </a:lnTo>
                  <a:lnTo>
                    <a:pt x="2901" y="433"/>
                  </a:lnTo>
                  <a:lnTo>
                    <a:pt x="2902" y="157"/>
                  </a:lnTo>
                  <a:lnTo>
                    <a:pt x="2902" y="183"/>
                  </a:lnTo>
                  <a:lnTo>
                    <a:pt x="2902" y="247"/>
                  </a:lnTo>
                  <a:lnTo>
                    <a:pt x="2902" y="739"/>
                  </a:lnTo>
                  <a:lnTo>
                    <a:pt x="2902" y="516"/>
                  </a:lnTo>
                  <a:lnTo>
                    <a:pt x="2903" y="504"/>
                  </a:lnTo>
                  <a:lnTo>
                    <a:pt x="2903" y="470"/>
                  </a:lnTo>
                  <a:lnTo>
                    <a:pt x="2903" y="467"/>
                  </a:lnTo>
                  <a:lnTo>
                    <a:pt x="2904" y="473"/>
                  </a:lnTo>
                  <a:lnTo>
                    <a:pt x="2904" y="472"/>
                  </a:lnTo>
                  <a:lnTo>
                    <a:pt x="2904" y="472"/>
                  </a:lnTo>
                  <a:lnTo>
                    <a:pt x="2905" y="485"/>
                  </a:lnTo>
                  <a:lnTo>
                    <a:pt x="2905" y="484"/>
                  </a:lnTo>
                  <a:lnTo>
                    <a:pt x="2905" y="497"/>
                  </a:lnTo>
                  <a:lnTo>
                    <a:pt x="2905" y="495"/>
                  </a:lnTo>
                  <a:lnTo>
                    <a:pt x="2906" y="495"/>
                  </a:lnTo>
                  <a:lnTo>
                    <a:pt x="2906" y="446"/>
                  </a:lnTo>
                  <a:lnTo>
                    <a:pt x="2906" y="442"/>
                  </a:lnTo>
                  <a:lnTo>
                    <a:pt x="2907" y="421"/>
                  </a:lnTo>
                  <a:lnTo>
                    <a:pt x="2907" y="426"/>
                  </a:lnTo>
                  <a:lnTo>
                    <a:pt x="2907" y="425"/>
                  </a:lnTo>
                  <a:lnTo>
                    <a:pt x="2907" y="415"/>
                  </a:lnTo>
                  <a:lnTo>
                    <a:pt x="2908" y="416"/>
                  </a:lnTo>
                  <a:lnTo>
                    <a:pt x="2908" y="418"/>
                  </a:lnTo>
                  <a:lnTo>
                    <a:pt x="2908" y="412"/>
                  </a:lnTo>
                  <a:lnTo>
                    <a:pt x="2908" y="415"/>
                  </a:lnTo>
                  <a:lnTo>
                    <a:pt x="2909" y="408"/>
                  </a:lnTo>
                  <a:lnTo>
                    <a:pt x="2909" y="408"/>
                  </a:lnTo>
                  <a:lnTo>
                    <a:pt x="2909" y="407"/>
                  </a:lnTo>
                  <a:lnTo>
                    <a:pt x="2909" y="410"/>
                  </a:lnTo>
                  <a:lnTo>
                    <a:pt x="2909" y="405"/>
                  </a:lnTo>
                  <a:lnTo>
                    <a:pt x="2909" y="406"/>
                  </a:lnTo>
                  <a:lnTo>
                    <a:pt x="2910" y="407"/>
                  </a:lnTo>
                  <a:lnTo>
                    <a:pt x="2910" y="414"/>
                  </a:lnTo>
                  <a:lnTo>
                    <a:pt x="2911" y="413"/>
                  </a:lnTo>
                  <a:lnTo>
                    <a:pt x="2911" y="412"/>
                  </a:lnTo>
                  <a:lnTo>
                    <a:pt x="2911" y="419"/>
                  </a:lnTo>
                  <a:lnTo>
                    <a:pt x="2911" y="418"/>
                  </a:lnTo>
                  <a:lnTo>
                    <a:pt x="2911" y="416"/>
                  </a:lnTo>
                  <a:lnTo>
                    <a:pt x="2912" y="424"/>
                  </a:lnTo>
                  <a:lnTo>
                    <a:pt x="2912" y="422"/>
                  </a:lnTo>
                  <a:lnTo>
                    <a:pt x="2912" y="423"/>
                  </a:lnTo>
                  <a:lnTo>
                    <a:pt x="2912" y="430"/>
                  </a:lnTo>
                  <a:lnTo>
                    <a:pt x="2912" y="430"/>
                  </a:lnTo>
                  <a:lnTo>
                    <a:pt x="2913" y="425"/>
                  </a:lnTo>
                  <a:lnTo>
                    <a:pt x="2913" y="431"/>
                  </a:lnTo>
                  <a:lnTo>
                    <a:pt x="2913" y="428"/>
                  </a:lnTo>
                  <a:lnTo>
                    <a:pt x="2913" y="430"/>
                  </a:lnTo>
                  <a:lnTo>
                    <a:pt x="2914" y="435"/>
                  </a:lnTo>
                  <a:lnTo>
                    <a:pt x="2914" y="435"/>
                  </a:lnTo>
                  <a:lnTo>
                    <a:pt x="2914" y="431"/>
                  </a:lnTo>
                  <a:lnTo>
                    <a:pt x="2914" y="435"/>
                  </a:lnTo>
                  <a:lnTo>
                    <a:pt x="2915" y="433"/>
                  </a:lnTo>
                  <a:lnTo>
                    <a:pt x="2915" y="435"/>
                  </a:lnTo>
                  <a:lnTo>
                    <a:pt x="2915" y="306"/>
                  </a:lnTo>
                  <a:lnTo>
                    <a:pt x="2915" y="259"/>
                  </a:lnTo>
                  <a:lnTo>
                    <a:pt x="2915" y="173"/>
                  </a:lnTo>
                  <a:lnTo>
                    <a:pt x="2916" y="741"/>
                  </a:lnTo>
                  <a:lnTo>
                    <a:pt x="2916" y="732"/>
                  </a:lnTo>
                  <a:lnTo>
                    <a:pt x="2916" y="687"/>
                  </a:lnTo>
                  <a:lnTo>
                    <a:pt x="2917" y="481"/>
                  </a:lnTo>
                  <a:lnTo>
                    <a:pt x="2917" y="478"/>
                  </a:lnTo>
                  <a:lnTo>
                    <a:pt x="2917" y="468"/>
                  </a:lnTo>
                  <a:lnTo>
                    <a:pt x="2917" y="472"/>
                  </a:lnTo>
                  <a:lnTo>
                    <a:pt x="2918" y="472"/>
                  </a:lnTo>
                  <a:lnTo>
                    <a:pt x="2918" y="469"/>
                  </a:lnTo>
                  <a:lnTo>
                    <a:pt x="2918" y="476"/>
                  </a:lnTo>
                  <a:lnTo>
                    <a:pt x="2918" y="476"/>
                  </a:lnTo>
                  <a:lnTo>
                    <a:pt x="2918" y="476"/>
                  </a:lnTo>
                  <a:lnTo>
                    <a:pt x="2919" y="488"/>
                  </a:lnTo>
                  <a:lnTo>
                    <a:pt x="2919" y="488"/>
                  </a:lnTo>
                  <a:lnTo>
                    <a:pt x="2919" y="488"/>
                  </a:lnTo>
                  <a:lnTo>
                    <a:pt x="2919" y="497"/>
                  </a:lnTo>
                  <a:lnTo>
                    <a:pt x="2919" y="487"/>
                  </a:lnTo>
                  <a:lnTo>
                    <a:pt x="2920" y="485"/>
                  </a:lnTo>
                  <a:lnTo>
                    <a:pt x="2920" y="444"/>
                  </a:lnTo>
                  <a:lnTo>
                    <a:pt x="2920" y="440"/>
                  </a:lnTo>
                  <a:lnTo>
                    <a:pt x="2921" y="423"/>
                  </a:lnTo>
                  <a:lnTo>
                    <a:pt x="2921" y="417"/>
                  </a:lnTo>
                  <a:lnTo>
                    <a:pt x="2921" y="421"/>
                  </a:lnTo>
                  <a:lnTo>
                    <a:pt x="2921" y="413"/>
                  </a:lnTo>
                  <a:lnTo>
                    <a:pt x="2921" y="417"/>
                  </a:lnTo>
                  <a:lnTo>
                    <a:pt x="2922" y="418"/>
                  </a:lnTo>
                  <a:lnTo>
                    <a:pt x="2922" y="413"/>
                  </a:lnTo>
                  <a:lnTo>
                    <a:pt x="2922" y="415"/>
                  </a:lnTo>
                  <a:lnTo>
                    <a:pt x="2922" y="416"/>
                  </a:lnTo>
                  <a:lnTo>
                    <a:pt x="2923" y="408"/>
                  </a:lnTo>
                  <a:lnTo>
                    <a:pt x="2923" y="406"/>
                  </a:lnTo>
                  <a:lnTo>
                    <a:pt x="2923" y="410"/>
                  </a:lnTo>
                  <a:lnTo>
                    <a:pt x="2924" y="405"/>
                  </a:lnTo>
                  <a:lnTo>
                    <a:pt x="2924" y="409"/>
                  </a:lnTo>
                  <a:lnTo>
                    <a:pt x="2924" y="410"/>
                  </a:lnTo>
                  <a:lnTo>
                    <a:pt x="2924" y="407"/>
                  </a:lnTo>
                  <a:lnTo>
                    <a:pt x="2924" y="415"/>
                  </a:lnTo>
                  <a:lnTo>
                    <a:pt x="2924" y="414"/>
                  </a:lnTo>
                  <a:lnTo>
                    <a:pt x="2925" y="414"/>
                  </a:lnTo>
                  <a:lnTo>
                    <a:pt x="2925" y="412"/>
                  </a:lnTo>
                  <a:lnTo>
                    <a:pt x="2925" y="419"/>
                  </a:lnTo>
                  <a:lnTo>
                    <a:pt x="2925" y="419"/>
                  </a:lnTo>
                  <a:lnTo>
                    <a:pt x="2925" y="419"/>
                  </a:lnTo>
                  <a:lnTo>
                    <a:pt x="2926" y="429"/>
                  </a:lnTo>
                  <a:lnTo>
                    <a:pt x="2926" y="429"/>
                  </a:lnTo>
                  <a:lnTo>
                    <a:pt x="2926" y="425"/>
                  </a:lnTo>
                  <a:lnTo>
                    <a:pt x="2926" y="432"/>
                  </a:lnTo>
                  <a:lnTo>
                    <a:pt x="2926" y="429"/>
                  </a:lnTo>
                  <a:lnTo>
                    <a:pt x="2927" y="430"/>
                  </a:lnTo>
                  <a:lnTo>
                    <a:pt x="2927" y="437"/>
                  </a:lnTo>
                  <a:lnTo>
                    <a:pt x="2927" y="435"/>
                  </a:lnTo>
                  <a:lnTo>
                    <a:pt x="2927" y="436"/>
                  </a:lnTo>
                  <a:lnTo>
                    <a:pt x="2927" y="434"/>
                  </a:lnTo>
                  <a:lnTo>
                    <a:pt x="2928" y="437"/>
                  </a:lnTo>
                  <a:lnTo>
                    <a:pt x="2928" y="438"/>
                  </a:lnTo>
                  <a:lnTo>
                    <a:pt x="2928" y="440"/>
                  </a:lnTo>
                  <a:lnTo>
                    <a:pt x="2928" y="434"/>
                  </a:lnTo>
                  <a:lnTo>
                    <a:pt x="2928" y="436"/>
                  </a:lnTo>
                  <a:lnTo>
                    <a:pt x="2929" y="435"/>
                  </a:lnTo>
                  <a:lnTo>
                    <a:pt x="2929" y="437"/>
                  </a:lnTo>
                  <a:lnTo>
                    <a:pt x="2929" y="183"/>
                  </a:lnTo>
                  <a:lnTo>
                    <a:pt x="2929" y="208"/>
                  </a:lnTo>
                  <a:lnTo>
                    <a:pt x="2930" y="748"/>
                  </a:lnTo>
                  <a:lnTo>
                    <a:pt x="2930" y="563"/>
                  </a:lnTo>
                  <a:lnTo>
                    <a:pt x="2930" y="545"/>
                  </a:lnTo>
                  <a:lnTo>
                    <a:pt x="2931" y="472"/>
                  </a:lnTo>
                  <a:lnTo>
                    <a:pt x="2931" y="473"/>
                  </a:lnTo>
                  <a:lnTo>
                    <a:pt x="2931" y="478"/>
                  </a:lnTo>
                  <a:lnTo>
                    <a:pt x="2931" y="472"/>
                  </a:lnTo>
                  <a:lnTo>
                    <a:pt x="2931" y="474"/>
                  </a:lnTo>
                  <a:lnTo>
                    <a:pt x="2932" y="476"/>
                  </a:lnTo>
                  <a:lnTo>
                    <a:pt x="2932" y="474"/>
                  </a:lnTo>
                  <a:lnTo>
                    <a:pt x="2932" y="483"/>
                  </a:lnTo>
                  <a:lnTo>
                    <a:pt x="2932" y="480"/>
                  </a:lnTo>
                  <a:lnTo>
                    <a:pt x="2933" y="493"/>
                  </a:lnTo>
                  <a:lnTo>
                    <a:pt x="2933" y="489"/>
                  </a:lnTo>
                  <a:lnTo>
                    <a:pt x="2933" y="492"/>
                  </a:lnTo>
                  <a:lnTo>
                    <a:pt x="2933" y="497"/>
                  </a:lnTo>
                  <a:lnTo>
                    <a:pt x="2933" y="481"/>
                  </a:lnTo>
                  <a:lnTo>
                    <a:pt x="2933" y="478"/>
                  </a:lnTo>
                  <a:lnTo>
                    <a:pt x="2934" y="437"/>
                  </a:lnTo>
                  <a:lnTo>
                    <a:pt x="2934" y="434"/>
                  </a:lnTo>
                  <a:lnTo>
                    <a:pt x="2934" y="435"/>
                  </a:lnTo>
                  <a:lnTo>
                    <a:pt x="2935" y="418"/>
                  </a:lnTo>
                  <a:lnTo>
                    <a:pt x="2935" y="418"/>
                  </a:lnTo>
                  <a:lnTo>
                    <a:pt x="2935" y="421"/>
                  </a:lnTo>
                  <a:lnTo>
                    <a:pt x="2935" y="422"/>
                  </a:lnTo>
                  <a:lnTo>
                    <a:pt x="2935" y="417"/>
                  </a:lnTo>
                  <a:lnTo>
                    <a:pt x="2935" y="421"/>
                  </a:lnTo>
                  <a:lnTo>
                    <a:pt x="2936" y="419"/>
                  </a:lnTo>
                  <a:lnTo>
                    <a:pt x="2936" y="415"/>
                  </a:lnTo>
                  <a:lnTo>
                    <a:pt x="2936" y="417"/>
                  </a:lnTo>
                  <a:lnTo>
                    <a:pt x="2937" y="417"/>
                  </a:lnTo>
                  <a:lnTo>
                    <a:pt x="2937" y="418"/>
                  </a:lnTo>
                  <a:lnTo>
                    <a:pt x="2937" y="410"/>
                  </a:lnTo>
                  <a:lnTo>
                    <a:pt x="2937" y="413"/>
                  </a:lnTo>
                  <a:lnTo>
                    <a:pt x="2937" y="414"/>
                  </a:lnTo>
                  <a:lnTo>
                    <a:pt x="2938" y="406"/>
                  </a:lnTo>
                  <a:lnTo>
                    <a:pt x="2938" y="412"/>
                  </a:lnTo>
                  <a:lnTo>
                    <a:pt x="2938" y="411"/>
                  </a:lnTo>
                  <a:lnTo>
                    <a:pt x="2938" y="408"/>
                  </a:lnTo>
                  <a:lnTo>
                    <a:pt x="2938" y="415"/>
                  </a:lnTo>
                  <a:lnTo>
                    <a:pt x="2938" y="412"/>
                  </a:lnTo>
                  <a:lnTo>
                    <a:pt x="2938" y="413"/>
                  </a:lnTo>
                  <a:lnTo>
                    <a:pt x="2939" y="421"/>
                  </a:lnTo>
                  <a:lnTo>
                    <a:pt x="2939" y="419"/>
                  </a:lnTo>
                  <a:lnTo>
                    <a:pt x="2939" y="423"/>
                  </a:lnTo>
                  <a:lnTo>
                    <a:pt x="2939" y="419"/>
                  </a:lnTo>
                  <a:lnTo>
                    <a:pt x="2940" y="426"/>
                  </a:lnTo>
                  <a:lnTo>
                    <a:pt x="2940" y="426"/>
                  </a:lnTo>
                  <a:lnTo>
                    <a:pt x="2940" y="424"/>
                  </a:lnTo>
                  <a:lnTo>
                    <a:pt x="2940" y="424"/>
                  </a:lnTo>
                  <a:lnTo>
                    <a:pt x="2940" y="430"/>
                  </a:lnTo>
                  <a:lnTo>
                    <a:pt x="2940" y="425"/>
                  </a:lnTo>
                  <a:lnTo>
                    <a:pt x="2941" y="428"/>
                  </a:lnTo>
                  <a:lnTo>
                    <a:pt x="2941" y="433"/>
                  </a:lnTo>
                  <a:lnTo>
                    <a:pt x="2941" y="427"/>
                  </a:lnTo>
                  <a:lnTo>
                    <a:pt x="2941" y="429"/>
                  </a:lnTo>
                  <a:lnTo>
                    <a:pt x="2941" y="435"/>
                  </a:lnTo>
                  <a:lnTo>
                    <a:pt x="2941" y="431"/>
                  </a:lnTo>
                  <a:lnTo>
                    <a:pt x="2942" y="436"/>
                  </a:lnTo>
                  <a:lnTo>
                    <a:pt x="2942" y="432"/>
                  </a:lnTo>
                  <a:lnTo>
                    <a:pt x="2943" y="436"/>
                  </a:lnTo>
                  <a:lnTo>
                    <a:pt x="2943" y="431"/>
                  </a:lnTo>
                  <a:lnTo>
                    <a:pt x="2943" y="434"/>
                  </a:lnTo>
                  <a:lnTo>
                    <a:pt x="2943" y="437"/>
                  </a:lnTo>
                  <a:lnTo>
                    <a:pt x="2943" y="421"/>
                  </a:lnTo>
                  <a:lnTo>
                    <a:pt x="2944" y="398"/>
                  </a:lnTo>
                  <a:lnTo>
                    <a:pt x="2944" y="183"/>
                  </a:lnTo>
                  <a:lnTo>
                    <a:pt x="2944" y="574"/>
                  </a:lnTo>
                  <a:lnTo>
                    <a:pt x="2944" y="642"/>
                  </a:lnTo>
                  <a:lnTo>
                    <a:pt x="2944" y="729"/>
                  </a:lnTo>
                  <a:lnTo>
                    <a:pt x="2945" y="494"/>
                  </a:lnTo>
                  <a:lnTo>
                    <a:pt x="2945" y="488"/>
                  </a:lnTo>
                  <a:lnTo>
                    <a:pt x="2945" y="472"/>
                  </a:lnTo>
                  <a:lnTo>
                    <a:pt x="2945" y="476"/>
                  </a:lnTo>
                  <a:lnTo>
                    <a:pt x="2946" y="474"/>
                  </a:lnTo>
                  <a:lnTo>
                    <a:pt x="2946" y="472"/>
                  </a:lnTo>
                  <a:lnTo>
                    <a:pt x="2946" y="478"/>
                  </a:lnTo>
                  <a:lnTo>
                    <a:pt x="2946" y="474"/>
                  </a:lnTo>
                  <a:lnTo>
                    <a:pt x="2946" y="472"/>
                  </a:lnTo>
                  <a:lnTo>
                    <a:pt x="2947" y="481"/>
                  </a:lnTo>
                  <a:lnTo>
                    <a:pt x="2947" y="478"/>
                  </a:lnTo>
                  <a:lnTo>
                    <a:pt x="2947" y="483"/>
                  </a:lnTo>
                  <a:lnTo>
                    <a:pt x="2947" y="500"/>
                  </a:lnTo>
                  <a:lnTo>
                    <a:pt x="2947" y="499"/>
                  </a:lnTo>
                  <a:lnTo>
                    <a:pt x="2948" y="498"/>
                  </a:lnTo>
                  <a:lnTo>
                    <a:pt x="2948" y="501"/>
                  </a:lnTo>
                  <a:lnTo>
                    <a:pt x="2948" y="480"/>
                  </a:lnTo>
                  <a:lnTo>
                    <a:pt x="2948" y="476"/>
                  </a:lnTo>
                  <a:lnTo>
                    <a:pt x="2949" y="431"/>
                  </a:lnTo>
                  <a:lnTo>
                    <a:pt x="2949" y="432"/>
                  </a:lnTo>
                  <a:lnTo>
                    <a:pt x="2950" y="424"/>
                  </a:lnTo>
                  <a:lnTo>
                    <a:pt x="2950" y="425"/>
                  </a:lnTo>
                  <a:lnTo>
                    <a:pt x="2950" y="421"/>
                  </a:lnTo>
                  <a:lnTo>
                    <a:pt x="2950" y="412"/>
                  </a:lnTo>
                  <a:lnTo>
                    <a:pt x="2951" y="415"/>
                  </a:lnTo>
                  <a:lnTo>
                    <a:pt x="2951" y="411"/>
                  </a:lnTo>
                  <a:lnTo>
                    <a:pt x="2951" y="411"/>
                  </a:lnTo>
                  <a:lnTo>
                    <a:pt x="2951" y="412"/>
                  </a:lnTo>
                  <a:lnTo>
                    <a:pt x="2952" y="405"/>
                  </a:lnTo>
                  <a:lnTo>
                    <a:pt x="2952" y="406"/>
                  </a:lnTo>
                  <a:lnTo>
                    <a:pt x="2952" y="406"/>
                  </a:lnTo>
                  <a:lnTo>
                    <a:pt x="2952" y="408"/>
                  </a:lnTo>
                  <a:lnTo>
                    <a:pt x="2952" y="404"/>
                  </a:lnTo>
                  <a:lnTo>
                    <a:pt x="2952" y="405"/>
                  </a:lnTo>
                  <a:lnTo>
                    <a:pt x="2953" y="405"/>
                  </a:lnTo>
                  <a:lnTo>
                    <a:pt x="2953" y="404"/>
                  </a:lnTo>
                  <a:lnTo>
                    <a:pt x="2953" y="411"/>
                  </a:lnTo>
                  <a:lnTo>
                    <a:pt x="2953" y="411"/>
                  </a:lnTo>
                  <a:lnTo>
                    <a:pt x="2953" y="408"/>
                  </a:lnTo>
                  <a:lnTo>
                    <a:pt x="2954" y="417"/>
                  </a:lnTo>
                  <a:lnTo>
                    <a:pt x="2954" y="413"/>
                  </a:lnTo>
                  <a:lnTo>
                    <a:pt x="2954" y="413"/>
                  </a:lnTo>
                  <a:lnTo>
                    <a:pt x="2954" y="420"/>
                  </a:lnTo>
                  <a:lnTo>
                    <a:pt x="2954" y="418"/>
                  </a:lnTo>
                  <a:lnTo>
                    <a:pt x="2955" y="418"/>
                  </a:lnTo>
                  <a:lnTo>
                    <a:pt x="2955" y="424"/>
                  </a:lnTo>
                  <a:lnTo>
                    <a:pt x="2955" y="424"/>
                  </a:lnTo>
                  <a:lnTo>
                    <a:pt x="2956" y="421"/>
                  </a:lnTo>
                  <a:lnTo>
                    <a:pt x="2956" y="427"/>
                  </a:lnTo>
                  <a:lnTo>
                    <a:pt x="2956" y="423"/>
                  </a:lnTo>
                  <a:lnTo>
                    <a:pt x="2956" y="425"/>
                  </a:lnTo>
                  <a:lnTo>
                    <a:pt x="2956" y="431"/>
                  </a:lnTo>
                  <a:lnTo>
                    <a:pt x="2957" y="430"/>
                  </a:lnTo>
                  <a:lnTo>
                    <a:pt x="2957" y="431"/>
                  </a:lnTo>
                  <a:lnTo>
                    <a:pt x="2957" y="426"/>
                  </a:lnTo>
                  <a:lnTo>
                    <a:pt x="2957" y="432"/>
                  </a:lnTo>
                  <a:lnTo>
                    <a:pt x="2957" y="431"/>
                  </a:lnTo>
                  <a:lnTo>
                    <a:pt x="2958" y="429"/>
                  </a:lnTo>
                  <a:lnTo>
                    <a:pt x="2958" y="432"/>
                  </a:lnTo>
                  <a:lnTo>
                    <a:pt x="2958" y="428"/>
                  </a:lnTo>
                  <a:lnTo>
                    <a:pt x="2958" y="429"/>
                  </a:lnTo>
                  <a:lnTo>
                    <a:pt x="2958" y="428"/>
                  </a:lnTo>
                  <a:lnTo>
                    <a:pt x="2958" y="431"/>
                  </a:lnTo>
                  <a:lnTo>
                    <a:pt x="2959" y="163"/>
                  </a:lnTo>
                  <a:lnTo>
                    <a:pt x="2959" y="215"/>
                  </a:lnTo>
                  <a:lnTo>
                    <a:pt x="2959" y="285"/>
                  </a:lnTo>
                  <a:lnTo>
                    <a:pt x="2959" y="747"/>
                  </a:lnTo>
                  <a:lnTo>
                    <a:pt x="2959" y="545"/>
                  </a:lnTo>
                  <a:lnTo>
                    <a:pt x="2959" y="528"/>
                  </a:lnTo>
                  <a:lnTo>
                    <a:pt x="2960" y="468"/>
                  </a:lnTo>
                  <a:lnTo>
                    <a:pt x="2960" y="470"/>
                  </a:lnTo>
                  <a:lnTo>
                    <a:pt x="2961" y="465"/>
                  </a:lnTo>
                  <a:lnTo>
                    <a:pt x="2961" y="472"/>
                  </a:lnTo>
                  <a:lnTo>
                    <a:pt x="2961" y="468"/>
                  </a:lnTo>
                  <a:lnTo>
                    <a:pt x="2961" y="476"/>
                  </a:lnTo>
                  <a:lnTo>
                    <a:pt x="2961" y="472"/>
                  </a:lnTo>
                  <a:lnTo>
                    <a:pt x="2962" y="474"/>
                  </a:lnTo>
                  <a:lnTo>
                    <a:pt x="2962" y="488"/>
                  </a:lnTo>
                  <a:lnTo>
                    <a:pt x="2962" y="487"/>
                  </a:lnTo>
                  <a:lnTo>
                    <a:pt x="2963" y="489"/>
                  </a:lnTo>
                  <a:lnTo>
                    <a:pt x="2963" y="494"/>
                  </a:lnTo>
                  <a:lnTo>
                    <a:pt x="2963" y="486"/>
                  </a:lnTo>
                  <a:lnTo>
                    <a:pt x="2963" y="486"/>
                  </a:lnTo>
                  <a:lnTo>
                    <a:pt x="2963" y="481"/>
                  </a:lnTo>
                  <a:lnTo>
                    <a:pt x="2964" y="435"/>
                  </a:lnTo>
                  <a:lnTo>
                    <a:pt x="2964" y="431"/>
                  </a:lnTo>
                  <a:lnTo>
                    <a:pt x="2964" y="432"/>
                  </a:lnTo>
                  <a:lnTo>
                    <a:pt x="2964" y="418"/>
                  </a:lnTo>
                  <a:lnTo>
                    <a:pt x="2964" y="418"/>
                  </a:lnTo>
                  <a:lnTo>
                    <a:pt x="2965" y="418"/>
                  </a:lnTo>
                  <a:lnTo>
                    <a:pt x="2965" y="411"/>
                  </a:lnTo>
                  <a:lnTo>
                    <a:pt x="2965" y="413"/>
                  </a:lnTo>
                  <a:lnTo>
                    <a:pt x="2965" y="411"/>
                  </a:lnTo>
                  <a:lnTo>
                    <a:pt x="2966" y="415"/>
                  </a:lnTo>
                  <a:lnTo>
                    <a:pt x="2966" y="409"/>
                  </a:lnTo>
                  <a:lnTo>
                    <a:pt x="2966" y="410"/>
                  </a:lnTo>
                  <a:lnTo>
                    <a:pt x="2966" y="409"/>
                  </a:lnTo>
                  <a:lnTo>
                    <a:pt x="2966" y="412"/>
                  </a:lnTo>
                  <a:lnTo>
                    <a:pt x="2966" y="405"/>
                  </a:lnTo>
                  <a:lnTo>
                    <a:pt x="2966" y="407"/>
                  </a:lnTo>
                  <a:lnTo>
                    <a:pt x="2967" y="407"/>
                  </a:lnTo>
                  <a:lnTo>
                    <a:pt x="2967" y="400"/>
                  </a:lnTo>
                  <a:lnTo>
                    <a:pt x="2967" y="405"/>
                  </a:lnTo>
                  <a:lnTo>
                    <a:pt x="2967" y="403"/>
                  </a:lnTo>
                  <a:lnTo>
                    <a:pt x="2967" y="401"/>
                  </a:lnTo>
                  <a:lnTo>
                    <a:pt x="2968" y="407"/>
                  </a:lnTo>
                  <a:lnTo>
                    <a:pt x="2968" y="403"/>
                  </a:lnTo>
                  <a:lnTo>
                    <a:pt x="2968" y="407"/>
                  </a:lnTo>
                  <a:lnTo>
                    <a:pt x="2968" y="406"/>
                  </a:lnTo>
                  <a:lnTo>
                    <a:pt x="2969" y="414"/>
                  </a:lnTo>
                  <a:lnTo>
                    <a:pt x="2969" y="412"/>
                  </a:lnTo>
                  <a:lnTo>
                    <a:pt x="2969" y="411"/>
                  </a:lnTo>
                  <a:lnTo>
                    <a:pt x="2969" y="419"/>
                  </a:lnTo>
                  <a:lnTo>
                    <a:pt x="2969" y="416"/>
                  </a:lnTo>
                  <a:lnTo>
                    <a:pt x="2970" y="415"/>
                  </a:lnTo>
                  <a:lnTo>
                    <a:pt x="2970" y="421"/>
                  </a:lnTo>
                  <a:lnTo>
                    <a:pt x="2970" y="420"/>
                  </a:lnTo>
                  <a:lnTo>
                    <a:pt x="2970" y="421"/>
                  </a:lnTo>
                  <a:lnTo>
                    <a:pt x="2970" y="418"/>
                  </a:lnTo>
                  <a:lnTo>
                    <a:pt x="2971" y="424"/>
                  </a:lnTo>
                  <a:lnTo>
                    <a:pt x="2971" y="424"/>
                  </a:lnTo>
                  <a:lnTo>
                    <a:pt x="2971" y="424"/>
                  </a:lnTo>
                  <a:lnTo>
                    <a:pt x="2971" y="422"/>
                  </a:lnTo>
                  <a:lnTo>
                    <a:pt x="2971" y="427"/>
                  </a:lnTo>
                  <a:lnTo>
                    <a:pt x="2971" y="424"/>
                  </a:lnTo>
                  <a:lnTo>
                    <a:pt x="2972" y="424"/>
                  </a:lnTo>
                  <a:lnTo>
                    <a:pt x="2972" y="429"/>
                  </a:lnTo>
                  <a:lnTo>
                    <a:pt x="2972" y="426"/>
                  </a:lnTo>
                  <a:lnTo>
                    <a:pt x="2972" y="426"/>
                  </a:lnTo>
                  <a:lnTo>
                    <a:pt x="2972" y="424"/>
                  </a:lnTo>
                  <a:lnTo>
                    <a:pt x="2973" y="431"/>
                  </a:lnTo>
                  <a:lnTo>
                    <a:pt x="2973" y="431"/>
                  </a:lnTo>
                  <a:lnTo>
                    <a:pt x="2973" y="425"/>
                  </a:lnTo>
                  <a:lnTo>
                    <a:pt x="2973" y="168"/>
                  </a:lnTo>
                  <a:lnTo>
                    <a:pt x="2973" y="425"/>
                  </a:lnTo>
                  <a:lnTo>
                    <a:pt x="2974" y="521"/>
                  </a:lnTo>
                  <a:lnTo>
                    <a:pt x="2974" y="751"/>
                  </a:lnTo>
                  <a:lnTo>
                    <a:pt x="2974" y="504"/>
                  </a:lnTo>
                  <a:lnTo>
                    <a:pt x="2974" y="494"/>
                  </a:lnTo>
                  <a:lnTo>
                    <a:pt x="2975" y="465"/>
                  </a:lnTo>
                  <a:lnTo>
                    <a:pt x="2975" y="466"/>
                  </a:lnTo>
                  <a:lnTo>
                    <a:pt x="2975" y="463"/>
                  </a:lnTo>
                  <a:lnTo>
                    <a:pt x="2976" y="468"/>
                  </a:lnTo>
                  <a:lnTo>
                    <a:pt x="2976" y="465"/>
                  </a:lnTo>
                  <a:lnTo>
                    <a:pt x="2976" y="476"/>
                  </a:lnTo>
                  <a:lnTo>
                    <a:pt x="2976" y="476"/>
                  </a:lnTo>
                  <a:lnTo>
                    <a:pt x="2977" y="476"/>
                  </a:lnTo>
                  <a:lnTo>
                    <a:pt x="2977" y="489"/>
                  </a:lnTo>
                  <a:lnTo>
                    <a:pt x="2977" y="488"/>
                  </a:lnTo>
                  <a:lnTo>
                    <a:pt x="2977" y="485"/>
                  </a:lnTo>
                  <a:lnTo>
                    <a:pt x="2977" y="489"/>
                  </a:lnTo>
                  <a:lnTo>
                    <a:pt x="2978" y="459"/>
                  </a:lnTo>
                  <a:lnTo>
                    <a:pt x="2978" y="457"/>
                  </a:lnTo>
                  <a:lnTo>
                    <a:pt x="2978" y="428"/>
                  </a:lnTo>
                  <a:lnTo>
                    <a:pt x="2979" y="424"/>
                  </a:lnTo>
                  <a:lnTo>
                    <a:pt x="2979" y="411"/>
                  </a:lnTo>
                  <a:lnTo>
                    <a:pt x="2979" y="410"/>
                  </a:lnTo>
                  <a:lnTo>
                    <a:pt x="2979" y="413"/>
                  </a:lnTo>
                  <a:lnTo>
                    <a:pt x="2979" y="408"/>
                  </a:lnTo>
                  <a:lnTo>
                    <a:pt x="2980" y="411"/>
                  </a:lnTo>
                  <a:lnTo>
                    <a:pt x="2980" y="412"/>
                  </a:lnTo>
                  <a:lnTo>
                    <a:pt x="2980" y="413"/>
                  </a:lnTo>
                  <a:lnTo>
                    <a:pt x="2980" y="406"/>
                  </a:lnTo>
                  <a:lnTo>
                    <a:pt x="2980" y="411"/>
                  </a:lnTo>
                  <a:lnTo>
                    <a:pt x="2980" y="409"/>
                  </a:lnTo>
                  <a:lnTo>
                    <a:pt x="2981" y="402"/>
                  </a:lnTo>
                  <a:lnTo>
                    <a:pt x="2981" y="402"/>
                  </a:lnTo>
                  <a:lnTo>
                    <a:pt x="2981" y="398"/>
                  </a:lnTo>
                  <a:lnTo>
                    <a:pt x="2982" y="404"/>
                  </a:lnTo>
                  <a:lnTo>
                    <a:pt x="2982" y="403"/>
                  </a:lnTo>
                  <a:lnTo>
                    <a:pt x="2983" y="409"/>
                  </a:lnTo>
                  <a:lnTo>
                    <a:pt x="2983" y="407"/>
                  </a:lnTo>
                  <a:lnTo>
                    <a:pt x="2983" y="408"/>
                  </a:lnTo>
                  <a:lnTo>
                    <a:pt x="2983" y="407"/>
                  </a:lnTo>
                  <a:lnTo>
                    <a:pt x="2983" y="415"/>
                  </a:lnTo>
                  <a:lnTo>
                    <a:pt x="2983" y="413"/>
                  </a:lnTo>
                  <a:lnTo>
                    <a:pt x="2984" y="413"/>
                  </a:lnTo>
                  <a:lnTo>
                    <a:pt x="2984" y="412"/>
                  </a:lnTo>
                  <a:lnTo>
                    <a:pt x="2984" y="418"/>
                  </a:lnTo>
                  <a:lnTo>
                    <a:pt x="2984" y="419"/>
                  </a:lnTo>
                  <a:lnTo>
                    <a:pt x="2984" y="416"/>
                  </a:lnTo>
                  <a:lnTo>
                    <a:pt x="2985" y="422"/>
                  </a:lnTo>
                  <a:lnTo>
                    <a:pt x="2985" y="422"/>
                  </a:lnTo>
                  <a:lnTo>
                    <a:pt x="2985" y="419"/>
                  </a:lnTo>
                  <a:lnTo>
                    <a:pt x="2985" y="426"/>
                  </a:lnTo>
                  <a:lnTo>
                    <a:pt x="2985" y="422"/>
                  </a:lnTo>
                  <a:lnTo>
                    <a:pt x="2985" y="422"/>
                  </a:lnTo>
                  <a:lnTo>
                    <a:pt x="2986" y="429"/>
                  </a:lnTo>
                  <a:lnTo>
                    <a:pt x="2986" y="427"/>
                  </a:lnTo>
                  <a:lnTo>
                    <a:pt x="2986" y="424"/>
                  </a:lnTo>
                  <a:lnTo>
                    <a:pt x="2987" y="429"/>
                  </a:lnTo>
                  <a:lnTo>
                    <a:pt x="2987" y="425"/>
                  </a:lnTo>
                  <a:lnTo>
                    <a:pt x="2987" y="424"/>
                  </a:lnTo>
                  <a:lnTo>
                    <a:pt x="2987" y="430"/>
                  </a:lnTo>
                  <a:lnTo>
                    <a:pt x="2987" y="245"/>
                  </a:lnTo>
                  <a:lnTo>
                    <a:pt x="2988" y="210"/>
                  </a:lnTo>
                  <a:lnTo>
                    <a:pt x="2988" y="173"/>
                  </a:lnTo>
                  <a:lnTo>
                    <a:pt x="2988" y="738"/>
                  </a:lnTo>
                  <a:lnTo>
                    <a:pt x="2988" y="723"/>
                  </a:lnTo>
                  <a:lnTo>
                    <a:pt x="2989" y="679"/>
                  </a:lnTo>
                  <a:lnTo>
                    <a:pt x="2989" y="474"/>
                  </a:lnTo>
                  <a:lnTo>
                    <a:pt x="2989" y="474"/>
                  </a:lnTo>
                  <a:lnTo>
                    <a:pt x="2989" y="469"/>
                  </a:lnTo>
                  <a:lnTo>
                    <a:pt x="2990" y="470"/>
                  </a:lnTo>
                  <a:lnTo>
                    <a:pt x="2990" y="472"/>
                  </a:lnTo>
                  <a:lnTo>
                    <a:pt x="2990" y="480"/>
                  </a:lnTo>
                  <a:lnTo>
                    <a:pt x="2990" y="479"/>
                  </a:lnTo>
                  <a:lnTo>
                    <a:pt x="2991" y="478"/>
                  </a:lnTo>
                  <a:lnTo>
                    <a:pt x="2991" y="489"/>
                  </a:lnTo>
                  <a:lnTo>
                    <a:pt x="2991" y="488"/>
                  </a:lnTo>
                  <a:lnTo>
                    <a:pt x="2991" y="491"/>
                  </a:lnTo>
                  <a:lnTo>
                    <a:pt x="2992" y="501"/>
                  </a:lnTo>
                  <a:lnTo>
                    <a:pt x="2992" y="497"/>
                  </a:lnTo>
                  <a:lnTo>
                    <a:pt x="2992" y="499"/>
                  </a:lnTo>
                  <a:lnTo>
                    <a:pt x="2992" y="450"/>
                  </a:lnTo>
                  <a:lnTo>
                    <a:pt x="2993" y="444"/>
                  </a:lnTo>
                  <a:lnTo>
                    <a:pt x="2993" y="423"/>
                  </a:lnTo>
                  <a:lnTo>
                    <a:pt x="2993" y="425"/>
                  </a:lnTo>
                  <a:lnTo>
                    <a:pt x="2993" y="427"/>
                  </a:lnTo>
                  <a:lnTo>
                    <a:pt x="2994" y="413"/>
                  </a:lnTo>
                  <a:lnTo>
                    <a:pt x="2994" y="417"/>
                  </a:lnTo>
                  <a:lnTo>
                    <a:pt x="2994" y="417"/>
                  </a:lnTo>
                  <a:lnTo>
                    <a:pt x="2995" y="412"/>
                  </a:lnTo>
                  <a:lnTo>
                    <a:pt x="2995" y="413"/>
                  </a:lnTo>
                  <a:lnTo>
                    <a:pt x="2995" y="416"/>
                  </a:lnTo>
                  <a:lnTo>
                    <a:pt x="2995" y="408"/>
                  </a:lnTo>
                  <a:lnTo>
                    <a:pt x="2995" y="410"/>
                  </a:lnTo>
                  <a:lnTo>
                    <a:pt x="2996" y="412"/>
                  </a:lnTo>
                  <a:lnTo>
                    <a:pt x="2996" y="413"/>
                  </a:lnTo>
                  <a:lnTo>
                    <a:pt x="2996" y="404"/>
                  </a:lnTo>
                  <a:lnTo>
                    <a:pt x="2996" y="409"/>
                  </a:lnTo>
                  <a:lnTo>
                    <a:pt x="2996" y="406"/>
                  </a:lnTo>
                  <a:lnTo>
                    <a:pt x="2996" y="404"/>
                  </a:lnTo>
                  <a:lnTo>
                    <a:pt x="2997" y="410"/>
                  </a:lnTo>
                  <a:lnTo>
                    <a:pt x="2997" y="405"/>
                  </a:lnTo>
                  <a:lnTo>
                    <a:pt x="2997" y="407"/>
                  </a:lnTo>
                  <a:lnTo>
                    <a:pt x="2997" y="413"/>
                  </a:lnTo>
                  <a:lnTo>
                    <a:pt x="2997" y="413"/>
                  </a:lnTo>
                  <a:lnTo>
                    <a:pt x="2998" y="414"/>
                  </a:lnTo>
                  <a:lnTo>
                    <a:pt x="2998" y="412"/>
                  </a:lnTo>
                  <a:lnTo>
                    <a:pt x="2998" y="418"/>
                  </a:lnTo>
                  <a:lnTo>
                    <a:pt x="2998" y="418"/>
                  </a:lnTo>
                  <a:lnTo>
                    <a:pt x="2998" y="417"/>
                  </a:lnTo>
                  <a:lnTo>
                    <a:pt x="2998" y="415"/>
                  </a:lnTo>
                  <a:lnTo>
                    <a:pt x="2999" y="424"/>
                  </a:lnTo>
                  <a:lnTo>
                    <a:pt x="2999" y="419"/>
                  </a:lnTo>
                  <a:lnTo>
                    <a:pt x="2999" y="419"/>
                  </a:lnTo>
                  <a:lnTo>
                    <a:pt x="2999" y="418"/>
                  </a:lnTo>
                  <a:lnTo>
                    <a:pt x="2999" y="425"/>
                  </a:lnTo>
                  <a:lnTo>
                    <a:pt x="3000" y="426"/>
                  </a:lnTo>
                  <a:lnTo>
                    <a:pt x="3000" y="422"/>
                  </a:lnTo>
                  <a:lnTo>
                    <a:pt x="3000" y="427"/>
                  </a:lnTo>
                  <a:lnTo>
                    <a:pt x="3000" y="425"/>
                  </a:lnTo>
                  <a:lnTo>
                    <a:pt x="3000" y="424"/>
                  </a:lnTo>
                  <a:lnTo>
                    <a:pt x="3001" y="431"/>
                  </a:lnTo>
                  <a:lnTo>
                    <a:pt x="3001" y="426"/>
                  </a:lnTo>
                  <a:lnTo>
                    <a:pt x="3001" y="426"/>
                  </a:lnTo>
                  <a:lnTo>
                    <a:pt x="3002" y="430"/>
                  </a:lnTo>
                  <a:lnTo>
                    <a:pt x="3002" y="425"/>
                  </a:lnTo>
                  <a:lnTo>
                    <a:pt x="3002" y="426"/>
                  </a:lnTo>
                  <a:lnTo>
                    <a:pt x="3002" y="429"/>
                  </a:lnTo>
                  <a:lnTo>
                    <a:pt x="3002" y="162"/>
                  </a:lnTo>
                  <a:lnTo>
                    <a:pt x="3002" y="255"/>
                  </a:lnTo>
                  <a:lnTo>
                    <a:pt x="3002" y="338"/>
                  </a:lnTo>
                  <a:lnTo>
                    <a:pt x="3003" y="741"/>
                  </a:lnTo>
                  <a:lnTo>
                    <a:pt x="3003" y="508"/>
                  </a:lnTo>
                  <a:lnTo>
                    <a:pt x="3003" y="498"/>
                  </a:lnTo>
                  <a:lnTo>
                    <a:pt x="3004" y="467"/>
                  </a:lnTo>
                  <a:lnTo>
                    <a:pt x="3004" y="469"/>
                  </a:lnTo>
                  <a:lnTo>
                    <a:pt x="3004" y="466"/>
                  </a:lnTo>
                  <a:lnTo>
                    <a:pt x="3004" y="465"/>
                  </a:lnTo>
                  <a:lnTo>
                    <a:pt x="3004" y="470"/>
                  </a:lnTo>
                  <a:lnTo>
                    <a:pt x="3004" y="468"/>
                  </a:lnTo>
                  <a:lnTo>
                    <a:pt x="3005" y="469"/>
                  </a:lnTo>
                  <a:lnTo>
                    <a:pt x="3005" y="480"/>
                  </a:lnTo>
                  <a:lnTo>
                    <a:pt x="3005" y="483"/>
                  </a:lnTo>
                  <a:lnTo>
                    <a:pt x="3006" y="497"/>
                  </a:lnTo>
                  <a:lnTo>
                    <a:pt x="3006" y="495"/>
                  </a:lnTo>
                  <a:lnTo>
                    <a:pt x="3006" y="446"/>
                  </a:lnTo>
                  <a:lnTo>
                    <a:pt x="3006" y="446"/>
                  </a:lnTo>
                  <a:lnTo>
                    <a:pt x="3007" y="424"/>
                  </a:lnTo>
                  <a:lnTo>
                    <a:pt x="3007" y="427"/>
                  </a:lnTo>
                  <a:lnTo>
                    <a:pt x="3008" y="425"/>
                  </a:lnTo>
                  <a:lnTo>
                    <a:pt x="3008" y="412"/>
                  </a:lnTo>
                  <a:lnTo>
                    <a:pt x="3008" y="415"/>
                  </a:lnTo>
                  <a:lnTo>
                    <a:pt x="3008" y="412"/>
                  </a:lnTo>
                  <a:lnTo>
                    <a:pt x="3009" y="416"/>
                  </a:lnTo>
                  <a:lnTo>
                    <a:pt x="3009" y="411"/>
                  </a:lnTo>
                  <a:lnTo>
                    <a:pt x="3009" y="411"/>
                  </a:lnTo>
                  <a:lnTo>
                    <a:pt x="3009" y="410"/>
                  </a:lnTo>
                  <a:lnTo>
                    <a:pt x="3009" y="412"/>
                  </a:lnTo>
                  <a:lnTo>
                    <a:pt x="3009" y="408"/>
                  </a:lnTo>
                  <a:lnTo>
                    <a:pt x="3009" y="409"/>
                  </a:lnTo>
                  <a:lnTo>
                    <a:pt x="3010" y="408"/>
                  </a:lnTo>
                  <a:lnTo>
                    <a:pt x="3010" y="403"/>
                  </a:lnTo>
                  <a:lnTo>
                    <a:pt x="3010" y="405"/>
                  </a:lnTo>
                  <a:lnTo>
                    <a:pt x="3010" y="403"/>
                  </a:lnTo>
                  <a:lnTo>
                    <a:pt x="3011" y="409"/>
                  </a:lnTo>
                  <a:lnTo>
                    <a:pt x="3011" y="408"/>
                  </a:lnTo>
                  <a:lnTo>
                    <a:pt x="3011" y="406"/>
                  </a:lnTo>
                  <a:lnTo>
                    <a:pt x="3011" y="415"/>
                  </a:lnTo>
                  <a:lnTo>
                    <a:pt x="3011" y="414"/>
                  </a:lnTo>
                  <a:lnTo>
                    <a:pt x="3012" y="411"/>
                  </a:lnTo>
                  <a:lnTo>
                    <a:pt x="3012" y="418"/>
                  </a:lnTo>
                  <a:lnTo>
                    <a:pt x="3012" y="417"/>
                  </a:lnTo>
                  <a:lnTo>
                    <a:pt x="3012" y="415"/>
                  </a:lnTo>
                  <a:lnTo>
                    <a:pt x="3012" y="420"/>
                  </a:lnTo>
                  <a:lnTo>
                    <a:pt x="3013" y="418"/>
                  </a:lnTo>
                  <a:lnTo>
                    <a:pt x="3013" y="419"/>
                  </a:lnTo>
                  <a:lnTo>
                    <a:pt x="3013" y="418"/>
                  </a:lnTo>
                  <a:lnTo>
                    <a:pt x="3013" y="424"/>
                  </a:lnTo>
                  <a:lnTo>
                    <a:pt x="3013" y="423"/>
                  </a:lnTo>
                  <a:lnTo>
                    <a:pt x="3014" y="422"/>
                  </a:lnTo>
                  <a:lnTo>
                    <a:pt x="3014" y="420"/>
                  </a:lnTo>
                  <a:lnTo>
                    <a:pt x="3014" y="425"/>
                  </a:lnTo>
                  <a:lnTo>
                    <a:pt x="3014" y="423"/>
                  </a:lnTo>
                  <a:lnTo>
                    <a:pt x="3015" y="423"/>
                  </a:lnTo>
                  <a:lnTo>
                    <a:pt x="3015" y="426"/>
                  </a:lnTo>
                  <a:lnTo>
                    <a:pt x="3015" y="423"/>
                  </a:lnTo>
                  <a:lnTo>
                    <a:pt x="3015" y="426"/>
                  </a:lnTo>
                  <a:lnTo>
                    <a:pt x="3015" y="427"/>
                  </a:lnTo>
                  <a:lnTo>
                    <a:pt x="3016" y="329"/>
                  </a:lnTo>
                  <a:lnTo>
                    <a:pt x="3016" y="278"/>
                  </a:lnTo>
                  <a:lnTo>
                    <a:pt x="3016" y="168"/>
                  </a:lnTo>
                  <a:lnTo>
                    <a:pt x="3016" y="743"/>
                  </a:lnTo>
                  <a:lnTo>
                    <a:pt x="3016" y="721"/>
                  </a:lnTo>
                  <a:lnTo>
                    <a:pt x="3017" y="666"/>
                  </a:lnTo>
                  <a:lnTo>
                    <a:pt x="3017" y="469"/>
                  </a:lnTo>
                  <a:lnTo>
                    <a:pt x="3017" y="467"/>
                  </a:lnTo>
                  <a:lnTo>
                    <a:pt x="3017" y="469"/>
                  </a:lnTo>
                  <a:lnTo>
                    <a:pt x="3018" y="463"/>
                  </a:lnTo>
                  <a:lnTo>
                    <a:pt x="3018" y="467"/>
                  </a:lnTo>
                  <a:lnTo>
                    <a:pt x="3018" y="466"/>
                  </a:lnTo>
                  <a:lnTo>
                    <a:pt x="3018" y="465"/>
                  </a:lnTo>
                  <a:lnTo>
                    <a:pt x="3018" y="472"/>
                  </a:lnTo>
                  <a:lnTo>
                    <a:pt x="3018" y="470"/>
                  </a:lnTo>
                  <a:lnTo>
                    <a:pt x="3019" y="472"/>
                  </a:lnTo>
                  <a:lnTo>
                    <a:pt x="3019" y="489"/>
                  </a:lnTo>
                  <a:lnTo>
                    <a:pt x="3019" y="491"/>
                  </a:lnTo>
                  <a:lnTo>
                    <a:pt x="3019" y="494"/>
                  </a:lnTo>
                  <a:lnTo>
                    <a:pt x="3020" y="461"/>
                  </a:lnTo>
                  <a:lnTo>
                    <a:pt x="3020" y="459"/>
                  </a:lnTo>
                  <a:lnTo>
                    <a:pt x="3021" y="428"/>
                  </a:lnTo>
                  <a:lnTo>
                    <a:pt x="3021" y="429"/>
                  </a:lnTo>
                  <a:lnTo>
                    <a:pt x="3021" y="414"/>
                  </a:lnTo>
                  <a:lnTo>
                    <a:pt x="3021" y="417"/>
                  </a:lnTo>
                  <a:lnTo>
                    <a:pt x="3022" y="415"/>
                  </a:lnTo>
                  <a:lnTo>
                    <a:pt x="3022" y="412"/>
                  </a:lnTo>
                  <a:lnTo>
                    <a:pt x="3022" y="418"/>
                  </a:lnTo>
                  <a:lnTo>
                    <a:pt x="3022" y="412"/>
                  </a:lnTo>
                  <a:lnTo>
                    <a:pt x="3022" y="413"/>
                  </a:lnTo>
                  <a:lnTo>
                    <a:pt x="3022" y="415"/>
                  </a:lnTo>
                  <a:lnTo>
                    <a:pt x="3023" y="408"/>
                  </a:lnTo>
                  <a:lnTo>
                    <a:pt x="3023" y="411"/>
                  </a:lnTo>
                  <a:lnTo>
                    <a:pt x="3023" y="411"/>
                  </a:lnTo>
                  <a:lnTo>
                    <a:pt x="3023" y="411"/>
                  </a:lnTo>
                  <a:lnTo>
                    <a:pt x="3023" y="403"/>
                  </a:lnTo>
                  <a:lnTo>
                    <a:pt x="3023" y="404"/>
                  </a:lnTo>
                  <a:lnTo>
                    <a:pt x="3023" y="404"/>
                  </a:lnTo>
                  <a:lnTo>
                    <a:pt x="3024" y="401"/>
                  </a:lnTo>
                  <a:lnTo>
                    <a:pt x="3024" y="407"/>
                  </a:lnTo>
                  <a:lnTo>
                    <a:pt x="3024" y="402"/>
                  </a:lnTo>
                  <a:lnTo>
                    <a:pt x="3024" y="405"/>
                  </a:lnTo>
                  <a:lnTo>
                    <a:pt x="3025" y="412"/>
                  </a:lnTo>
                  <a:lnTo>
                    <a:pt x="3025" y="411"/>
                  </a:lnTo>
                  <a:lnTo>
                    <a:pt x="3025" y="410"/>
                  </a:lnTo>
                  <a:lnTo>
                    <a:pt x="3025" y="416"/>
                  </a:lnTo>
                  <a:lnTo>
                    <a:pt x="3025" y="416"/>
                  </a:lnTo>
                  <a:lnTo>
                    <a:pt x="3026" y="412"/>
                  </a:lnTo>
                  <a:lnTo>
                    <a:pt x="3026" y="420"/>
                  </a:lnTo>
                  <a:lnTo>
                    <a:pt x="3026" y="417"/>
                  </a:lnTo>
                  <a:lnTo>
                    <a:pt x="3026" y="418"/>
                  </a:lnTo>
                  <a:lnTo>
                    <a:pt x="3027" y="421"/>
                  </a:lnTo>
                  <a:lnTo>
                    <a:pt x="3027" y="422"/>
                  </a:lnTo>
                  <a:lnTo>
                    <a:pt x="3027" y="420"/>
                  </a:lnTo>
                  <a:lnTo>
                    <a:pt x="3028" y="425"/>
                  </a:lnTo>
                  <a:lnTo>
                    <a:pt x="3028" y="422"/>
                  </a:lnTo>
                  <a:lnTo>
                    <a:pt x="3028" y="423"/>
                  </a:lnTo>
                  <a:lnTo>
                    <a:pt x="3028" y="420"/>
                  </a:lnTo>
                  <a:lnTo>
                    <a:pt x="3028" y="427"/>
                  </a:lnTo>
                  <a:lnTo>
                    <a:pt x="3028" y="424"/>
                  </a:lnTo>
                  <a:lnTo>
                    <a:pt x="3028" y="424"/>
                  </a:lnTo>
                  <a:lnTo>
                    <a:pt x="3029" y="428"/>
                  </a:lnTo>
                  <a:lnTo>
                    <a:pt x="3029" y="411"/>
                  </a:lnTo>
                  <a:lnTo>
                    <a:pt x="3029" y="379"/>
                  </a:lnTo>
                  <a:lnTo>
                    <a:pt x="3029" y="174"/>
                  </a:lnTo>
                  <a:lnTo>
                    <a:pt x="3030" y="668"/>
                  </a:lnTo>
                  <a:lnTo>
                    <a:pt x="3030" y="713"/>
                  </a:lnTo>
                  <a:lnTo>
                    <a:pt x="3030" y="720"/>
                  </a:lnTo>
                  <a:lnTo>
                    <a:pt x="3030" y="474"/>
                  </a:lnTo>
                  <a:lnTo>
                    <a:pt x="3031" y="472"/>
                  </a:lnTo>
                  <a:lnTo>
                    <a:pt x="3031" y="463"/>
                  </a:lnTo>
                  <a:lnTo>
                    <a:pt x="3031" y="466"/>
                  </a:lnTo>
                  <a:lnTo>
                    <a:pt x="3031" y="468"/>
                  </a:lnTo>
                  <a:lnTo>
                    <a:pt x="3031" y="466"/>
                  </a:lnTo>
                  <a:lnTo>
                    <a:pt x="3032" y="474"/>
                  </a:lnTo>
                  <a:lnTo>
                    <a:pt x="3032" y="472"/>
                  </a:lnTo>
                  <a:lnTo>
                    <a:pt x="3032" y="472"/>
                  </a:lnTo>
                  <a:lnTo>
                    <a:pt x="3032" y="486"/>
                  </a:lnTo>
                  <a:lnTo>
                    <a:pt x="3032" y="491"/>
                  </a:lnTo>
                  <a:lnTo>
                    <a:pt x="3033" y="489"/>
                  </a:lnTo>
                  <a:lnTo>
                    <a:pt x="3033" y="500"/>
                  </a:lnTo>
                  <a:lnTo>
                    <a:pt x="3033" y="496"/>
                  </a:lnTo>
                  <a:lnTo>
                    <a:pt x="3034" y="493"/>
                  </a:lnTo>
                  <a:lnTo>
                    <a:pt x="3034" y="440"/>
                  </a:lnTo>
                  <a:lnTo>
                    <a:pt x="3034" y="439"/>
                  </a:lnTo>
                  <a:lnTo>
                    <a:pt x="3035" y="420"/>
                  </a:lnTo>
                  <a:lnTo>
                    <a:pt x="3035" y="424"/>
                  </a:lnTo>
                  <a:lnTo>
                    <a:pt x="3035" y="426"/>
                  </a:lnTo>
                  <a:lnTo>
                    <a:pt x="3035" y="416"/>
                  </a:lnTo>
                  <a:lnTo>
                    <a:pt x="3036" y="416"/>
                  </a:lnTo>
                  <a:lnTo>
                    <a:pt x="3036" y="418"/>
                  </a:lnTo>
                  <a:lnTo>
                    <a:pt x="3036" y="413"/>
                  </a:lnTo>
                  <a:lnTo>
                    <a:pt x="3036" y="413"/>
                  </a:lnTo>
                  <a:lnTo>
                    <a:pt x="3036" y="414"/>
                  </a:lnTo>
                  <a:lnTo>
                    <a:pt x="3037" y="410"/>
                  </a:lnTo>
                  <a:lnTo>
                    <a:pt x="3037" y="411"/>
                  </a:lnTo>
                  <a:lnTo>
                    <a:pt x="3037" y="410"/>
                  </a:lnTo>
                  <a:lnTo>
                    <a:pt x="3037" y="411"/>
                  </a:lnTo>
                  <a:lnTo>
                    <a:pt x="3037" y="405"/>
                  </a:lnTo>
                  <a:lnTo>
                    <a:pt x="3037" y="405"/>
                  </a:lnTo>
                  <a:lnTo>
                    <a:pt x="3038" y="405"/>
                  </a:lnTo>
                  <a:lnTo>
                    <a:pt x="3038" y="404"/>
                  </a:lnTo>
                  <a:lnTo>
                    <a:pt x="3038" y="411"/>
                  </a:lnTo>
                  <a:lnTo>
                    <a:pt x="3038" y="409"/>
                  </a:lnTo>
                  <a:lnTo>
                    <a:pt x="3038" y="411"/>
                  </a:lnTo>
                  <a:lnTo>
                    <a:pt x="3038" y="409"/>
                  </a:lnTo>
                  <a:lnTo>
                    <a:pt x="3039" y="414"/>
                  </a:lnTo>
                  <a:lnTo>
                    <a:pt x="3039" y="413"/>
                  </a:lnTo>
                  <a:lnTo>
                    <a:pt x="3039" y="412"/>
                  </a:lnTo>
                  <a:lnTo>
                    <a:pt x="3039" y="411"/>
                  </a:lnTo>
                  <a:lnTo>
                    <a:pt x="3039" y="416"/>
                  </a:lnTo>
                  <a:lnTo>
                    <a:pt x="3039" y="414"/>
                  </a:lnTo>
                  <a:lnTo>
                    <a:pt x="3040" y="415"/>
                  </a:lnTo>
                  <a:lnTo>
                    <a:pt x="3040" y="414"/>
                  </a:lnTo>
                  <a:lnTo>
                    <a:pt x="3040" y="418"/>
                  </a:lnTo>
                  <a:lnTo>
                    <a:pt x="3040" y="417"/>
                  </a:lnTo>
                  <a:lnTo>
                    <a:pt x="3040" y="418"/>
                  </a:lnTo>
                  <a:lnTo>
                    <a:pt x="3041" y="417"/>
                  </a:lnTo>
                  <a:lnTo>
                    <a:pt x="3041" y="423"/>
                  </a:lnTo>
                  <a:lnTo>
                    <a:pt x="3041" y="420"/>
                  </a:lnTo>
                  <a:lnTo>
                    <a:pt x="3041" y="424"/>
                  </a:lnTo>
                  <a:lnTo>
                    <a:pt x="3042" y="418"/>
                  </a:lnTo>
                  <a:lnTo>
                    <a:pt x="3042" y="419"/>
                  </a:lnTo>
                  <a:lnTo>
                    <a:pt x="3042" y="423"/>
                  </a:lnTo>
                  <a:lnTo>
                    <a:pt x="3042" y="420"/>
                  </a:lnTo>
                  <a:lnTo>
                    <a:pt x="3042" y="425"/>
                  </a:lnTo>
                  <a:lnTo>
                    <a:pt x="3042" y="424"/>
                  </a:lnTo>
                  <a:lnTo>
                    <a:pt x="3043" y="424"/>
                  </a:lnTo>
                  <a:lnTo>
                    <a:pt x="3043" y="421"/>
                  </a:lnTo>
                  <a:lnTo>
                    <a:pt x="3043" y="426"/>
                  </a:lnTo>
                  <a:lnTo>
                    <a:pt x="3043" y="424"/>
                  </a:lnTo>
                  <a:lnTo>
                    <a:pt x="3043" y="421"/>
                  </a:lnTo>
                  <a:lnTo>
                    <a:pt x="3044" y="170"/>
                  </a:lnTo>
                  <a:lnTo>
                    <a:pt x="3044" y="425"/>
                  </a:lnTo>
                  <a:lnTo>
                    <a:pt x="3044" y="524"/>
                  </a:lnTo>
                  <a:lnTo>
                    <a:pt x="3044" y="726"/>
                  </a:lnTo>
                  <a:lnTo>
                    <a:pt x="3044" y="491"/>
                  </a:lnTo>
                  <a:lnTo>
                    <a:pt x="3045" y="484"/>
                  </a:lnTo>
                  <a:lnTo>
                    <a:pt x="3045" y="463"/>
                  </a:lnTo>
                  <a:lnTo>
                    <a:pt x="3045" y="465"/>
                  </a:lnTo>
                  <a:lnTo>
                    <a:pt x="3045" y="463"/>
                  </a:lnTo>
                  <a:lnTo>
                    <a:pt x="3046" y="469"/>
                  </a:lnTo>
                  <a:lnTo>
                    <a:pt x="3046" y="467"/>
                  </a:lnTo>
                  <a:lnTo>
                    <a:pt x="3046" y="470"/>
                  </a:lnTo>
                  <a:lnTo>
                    <a:pt x="3046" y="468"/>
                  </a:lnTo>
                  <a:lnTo>
                    <a:pt x="3047" y="480"/>
                  </a:lnTo>
                  <a:lnTo>
                    <a:pt x="3047" y="481"/>
                  </a:lnTo>
                  <a:lnTo>
                    <a:pt x="3047" y="479"/>
                  </a:lnTo>
                  <a:lnTo>
                    <a:pt x="3047" y="496"/>
                  </a:lnTo>
                  <a:lnTo>
                    <a:pt x="3047" y="493"/>
                  </a:lnTo>
                  <a:lnTo>
                    <a:pt x="3048" y="495"/>
                  </a:lnTo>
                  <a:lnTo>
                    <a:pt x="3048" y="497"/>
                  </a:lnTo>
                  <a:lnTo>
                    <a:pt x="3048" y="463"/>
                  </a:lnTo>
                  <a:lnTo>
                    <a:pt x="3048" y="460"/>
                  </a:lnTo>
                  <a:lnTo>
                    <a:pt x="3049" y="431"/>
                  </a:lnTo>
                  <a:lnTo>
                    <a:pt x="3049" y="433"/>
                  </a:lnTo>
                  <a:lnTo>
                    <a:pt x="3049" y="432"/>
                  </a:lnTo>
                  <a:lnTo>
                    <a:pt x="3049" y="420"/>
                  </a:lnTo>
                  <a:lnTo>
                    <a:pt x="3049" y="422"/>
                  </a:lnTo>
                  <a:lnTo>
                    <a:pt x="3050" y="424"/>
                  </a:lnTo>
                  <a:lnTo>
                    <a:pt x="3050" y="418"/>
                  </a:lnTo>
                  <a:lnTo>
                    <a:pt x="3050" y="419"/>
                  </a:lnTo>
                  <a:lnTo>
                    <a:pt x="3050" y="419"/>
                  </a:lnTo>
                  <a:lnTo>
                    <a:pt x="3051" y="413"/>
                  </a:lnTo>
                  <a:lnTo>
                    <a:pt x="3051" y="417"/>
                  </a:lnTo>
                  <a:lnTo>
                    <a:pt x="3051" y="414"/>
                  </a:lnTo>
                  <a:lnTo>
                    <a:pt x="3051" y="417"/>
                  </a:lnTo>
                  <a:lnTo>
                    <a:pt x="3051" y="409"/>
                  </a:lnTo>
                  <a:lnTo>
                    <a:pt x="3052" y="409"/>
                  </a:lnTo>
                  <a:lnTo>
                    <a:pt x="3052" y="414"/>
                  </a:lnTo>
                  <a:lnTo>
                    <a:pt x="3052" y="407"/>
                  </a:lnTo>
                  <a:lnTo>
                    <a:pt x="3052" y="414"/>
                  </a:lnTo>
                  <a:lnTo>
                    <a:pt x="3052" y="412"/>
                  </a:lnTo>
                  <a:lnTo>
                    <a:pt x="3052" y="410"/>
                  </a:lnTo>
                  <a:lnTo>
                    <a:pt x="3053" y="416"/>
                  </a:lnTo>
                  <a:lnTo>
                    <a:pt x="3053" y="414"/>
                  </a:lnTo>
                  <a:lnTo>
                    <a:pt x="3053" y="411"/>
                  </a:lnTo>
                  <a:lnTo>
                    <a:pt x="3054" y="420"/>
                  </a:lnTo>
                  <a:lnTo>
                    <a:pt x="3054" y="420"/>
                  </a:lnTo>
                  <a:lnTo>
                    <a:pt x="3054" y="421"/>
                  </a:lnTo>
                  <a:lnTo>
                    <a:pt x="3054" y="418"/>
                  </a:lnTo>
                  <a:lnTo>
                    <a:pt x="3054" y="426"/>
                  </a:lnTo>
                  <a:lnTo>
                    <a:pt x="3054" y="425"/>
                  </a:lnTo>
                  <a:lnTo>
                    <a:pt x="3055" y="424"/>
                  </a:lnTo>
                  <a:lnTo>
                    <a:pt x="3055" y="422"/>
                  </a:lnTo>
                  <a:lnTo>
                    <a:pt x="3055" y="429"/>
                  </a:lnTo>
                  <a:lnTo>
                    <a:pt x="3055" y="424"/>
                  </a:lnTo>
                  <a:lnTo>
                    <a:pt x="3055" y="427"/>
                  </a:lnTo>
                  <a:lnTo>
                    <a:pt x="3055" y="430"/>
                  </a:lnTo>
                  <a:lnTo>
                    <a:pt x="3055" y="425"/>
                  </a:lnTo>
                  <a:lnTo>
                    <a:pt x="3056" y="429"/>
                  </a:lnTo>
                  <a:lnTo>
                    <a:pt x="3056" y="431"/>
                  </a:lnTo>
                  <a:lnTo>
                    <a:pt x="3056" y="427"/>
                  </a:lnTo>
                  <a:lnTo>
                    <a:pt x="3056" y="434"/>
                  </a:lnTo>
                  <a:lnTo>
                    <a:pt x="3056" y="434"/>
                  </a:lnTo>
                  <a:lnTo>
                    <a:pt x="3057" y="431"/>
                  </a:lnTo>
                  <a:lnTo>
                    <a:pt x="3057" y="431"/>
                  </a:lnTo>
                  <a:lnTo>
                    <a:pt x="3057" y="437"/>
                  </a:lnTo>
                  <a:lnTo>
                    <a:pt x="3057" y="432"/>
                  </a:lnTo>
                  <a:lnTo>
                    <a:pt x="3057" y="435"/>
                  </a:lnTo>
                  <a:lnTo>
                    <a:pt x="3058" y="436"/>
                  </a:lnTo>
                  <a:lnTo>
                    <a:pt x="3058" y="431"/>
                  </a:lnTo>
                  <a:lnTo>
                    <a:pt x="3058" y="436"/>
                  </a:lnTo>
                  <a:lnTo>
                    <a:pt x="3058" y="437"/>
                  </a:lnTo>
                  <a:lnTo>
                    <a:pt x="3058" y="186"/>
                  </a:lnTo>
                  <a:lnTo>
                    <a:pt x="3058" y="465"/>
                  </a:lnTo>
                  <a:lnTo>
                    <a:pt x="3059" y="556"/>
                  </a:lnTo>
                  <a:lnTo>
                    <a:pt x="3059" y="752"/>
                  </a:lnTo>
                  <a:lnTo>
                    <a:pt x="3059" y="508"/>
                  </a:lnTo>
                  <a:lnTo>
                    <a:pt x="3060" y="500"/>
                  </a:lnTo>
                  <a:lnTo>
                    <a:pt x="3060" y="476"/>
                  </a:lnTo>
                  <a:lnTo>
                    <a:pt x="3060" y="476"/>
                  </a:lnTo>
                  <a:lnTo>
                    <a:pt x="3060" y="476"/>
                  </a:lnTo>
                  <a:lnTo>
                    <a:pt x="3060" y="473"/>
                  </a:lnTo>
                  <a:lnTo>
                    <a:pt x="3061" y="478"/>
                  </a:lnTo>
                  <a:lnTo>
                    <a:pt x="3061" y="476"/>
                  </a:lnTo>
                  <a:lnTo>
                    <a:pt x="3061" y="476"/>
                  </a:lnTo>
                  <a:lnTo>
                    <a:pt x="3061" y="484"/>
                  </a:lnTo>
                  <a:lnTo>
                    <a:pt x="3061" y="484"/>
                  </a:lnTo>
                  <a:lnTo>
                    <a:pt x="3062" y="485"/>
                  </a:lnTo>
                  <a:lnTo>
                    <a:pt x="3062" y="502"/>
                  </a:lnTo>
                  <a:lnTo>
                    <a:pt x="3062" y="502"/>
                  </a:lnTo>
                  <a:lnTo>
                    <a:pt x="3062" y="508"/>
                  </a:lnTo>
                  <a:lnTo>
                    <a:pt x="3063" y="491"/>
                  </a:lnTo>
                  <a:lnTo>
                    <a:pt x="3063" y="488"/>
                  </a:lnTo>
                  <a:lnTo>
                    <a:pt x="3063" y="449"/>
                  </a:lnTo>
                  <a:lnTo>
                    <a:pt x="3064" y="449"/>
                  </a:lnTo>
                  <a:lnTo>
                    <a:pt x="3064" y="439"/>
                  </a:lnTo>
                  <a:lnTo>
                    <a:pt x="3064" y="440"/>
                  </a:lnTo>
                  <a:lnTo>
                    <a:pt x="3064" y="435"/>
                  </a:lnTo>
                  <a:lnTo>
                    <a:pt x="3065" y="431"/>
                  </a:lnTo>
                  <a:lnTo>
                    <a:pt x="3065" y="437"/>
                  </a:lnTo>
                  <a:lnTo>
                    <a:pt x="3065" y="433"/>
                  </a:lnTo>
                  <a:lnTo>
                    <a:pt x="3065" y="432"/>
                  </a:lnTo>
                  <a:lnTo>
                    <a:pt x="3065" y="437"/>
                  </a:lnTo>
                  <a:lnTo>
                    <a:pt x="3065" y="431"/>
                  </a:lnTo>
                  <a:lnTo>
                    <a:pt x="3065" y="432"/>
                  </a:lnTo>
                  <a:lnTo>
                    <a:pt x="3066" y="435"/>
                  </a:lnTo>
                  <a:lnTo>
                    <a:pt x="3066" y="428"/>
                  </a:lnTo>
                  <a:lnTo>
                    <a:pt x="3066" y="431"/>
                  </a:lnTo>
                  <a:lnTo>
                    <a:pt x="3066" y="428"/>
                  </a:lnTo>
                  <a:lnTo>
                    <a:pt x="3067" y="422"/>
                  </a:lnTo>
                  <a:lnTo>
                    <a:pt x="3067" y="424"/>
                  </a:lnTo>
                  <a:lnTo>
                    <a:pt x="3067" y="425"/>
                  </a:lnTo>
                  <a:lnTo>
                    <a:pt x="3067" y="422"/>
                  </a:lnTo>
                  <a:lnTo>
                    <a:pt x="3068" y="430"/>
                  </a:lnTo>
                  <a:lnTo>
                    <a:pt x="3068" y="430"/>
                  </a:lnTo>
                  <a:lnTo>
                    <a:pt x="3068" y="427"/>
                  </a:lnTo>
                  <a:lnTo>
                    <a:pt x="3068" y="426"/>
                  </a:lnTo>
                  <a:lnTo>
                    <a:pt x="3068" y="434"/>
                  </a:lnTo>
                  <a:lnTo>
                    <a:pt x="3068" y="431"/>
                  </a:lnTo>
                  <a:lnTo>
                    <a:pt x="3069" y="429"/>
                  </a:lnTo>
                  <a:lnTo>
                    <a:pt x="3069" y="437"/>
                  </a:lnTo>
                  <a:lnTo>
                    <a:pt x="3069" y="435"/>
                  </a:lnTo>
                  <a:lnTo>
                    <a:pt x="3069" y="437"/>
                  </a:lnTo>
                  <a:lnTo>
                    <a:pt x="3069" y="435"/>
                  </a:lnTo>
                  <a:lnTo>
                    <a:pt x="3070" y="440"/>
                  </a:lnTo>
                  <a:lnTo>
                    <a:pt x="3070" y="439"/>
                  </a:lnTo>
                  <a:lnTo>
                    <a:pt x="3070" y="438"/>
                  </a:lnTo>
                  <a:lnTo>
                    <a:pt x="3070" y="435"/>
                  </a:lnTo>
                  <a:lnTo>
                    <a:pt x="3070" y="443"/>
                  </a:lnTo>
                  <a:lnTo>
                    <a:pt x="3070" y="440"/>
                  </a:lnTo>
                  <a:lnTo>
                    <a:pt x="3070" y="437"/>
                  </a:lnTo>
                  <a:lnTo>
                    <a:pt x="3071" y="443"/>
                  </a:lnTo>
                  <a:lnTo>
                    <a:pt x="3071" y="443"/>
                  </a:lnTo>
                  <a:lnTo>
                    <a:pt x="3071" y="444"/>
                  </a:lnTo>
                  <a:lnTo>
                    <a:pt x="3071" y="440"/>
                  </a:lnTo>
                  <a:lnTo>
                    <a:pt x="3071" y="446"/>
                  </a:lnTo>
                  <a:lnTo>
                    <a:pt x="3072" y="444"/>
                  </a:lnTo>
                  <a:lnTo>
                    <a:pt x="3072" y="444"/>
                  </a:lnTo>
                  <a:lnTo>
                    <a:pt x="3072" y="447"/>
                  </a:lnTo>
                  <a:lnTo>
                    <a:pt x="3073" y="440"/>
                  </a:lnTo>
                  <a:lnTo>
                    <a:pt x="3073" y="440"/>
                  </a:lnTo>
                  <a:lnTo>
                    <a:pt x="3073" y="441"/>
                  </a:lnTo>
                  <a:lnTo>
                    <a:pt x="3073" y="447"/>
                  </a:lnTo>
                  <a:lnTo>
                    <a:pt x="3073" y="195"/>
                  </a:lnTo>
                  <a:lnTo>
                    <a:pt x="3074" y="220"/>
                  </a:lnTo>
                  <a:lnTo>
                    <a:pt x="3074" y="738"/>
                  </a:lnTo>
                  <a:lnTo>
                    <a:pt x="3074" y="569"/>
                  </a:lnTo>
                  <a:lnTo>
                    <a:pt x="3074" y="552"/>
                  </a:lnTo>
                  <a:lnTo>
                    <a:pt x="3075" y="484"/>
                  </a:lnTo>
                  <a:lnTo>
                    <a:pt x="3075" y="484"/>
                  </a:lnTo>
                  <a:lnTo>
                    <a:pt x="3075" y="481"/>
                  </a:lnTo>
                  <a:lnTo>
                    <a:pt x="3075" y="486"/>
                  </a:lnTo>
                  <a:lnTo>
                    <a:pt x="3075" y="486"/>
                  </a:lnTo>
                  <a:lnTo>
                    <a:pt x="3076" y="486"/>
                  </a:lnTo>
                  <a:lnTo>
                    <a:pt x="3076" y="495"/>
                  </a:lnTo>
                  <a:lnTo>
                    <a:pt x="3076" y="494"/>
                  </a:lnTo>
                  <a:lnTo>
                    <a:pt x="3076" y="494"/>
                  </a:lnTo>
                  <a:lnTo>
                    <a:pt x="3077" y="509"/>
                  </a:lnTo>
                  <a:lnTo>
                    <a:pt x="3077" y="507"/>
                  </a:lnTo>
                  <a:lnTo>
                    <a:pt x="3077" y="512"/>
                  </a:lnTo>
                  <a:lnTo>
                    <a:pt x="3077" y="515"/>
                  </a:lnTo>
                  <a:lnTo>
                    <a:pt x="3077" y="507"/>
                  </a:lnTo>
                  <a:lnTo>
                    <a:pt x="3078" y="501"/>
                  </a:lnTo>
                  <a:lnTo>
                    <a:pt x="3078" y="449"/>
                  </a:lnTo>
                  <a:lnTo>
                    <a:pt x="3078" y="447"/>
                  </a:lnTo>
                  <a:lnTo>
                    <a:pt x="3078" y="440"/>
                  </a:lnTo>
                  <a:lnTo>
                    <a:pt x="3079" y="440"/>
                  </a:lnTo>
                  <a:lnTo>
                    <a:pt x="3079" y="443"/>
                  </a:lnTo>
                  <a:lnTo>
                    <a:pt x="3079" y="444"/>
                  </a:lnTo>
                  <a:lnTo>
                    <a:pt x="3079" y="434"/>
                  </a:lnTo>
                  <a:lnTo>
                    <a:pt x="3080" y="436"/>
                  </a:lnTo>
                  <a:lnTo>
                    <a:pt x="3080" y="433"/>
                  </a:lnTo>
                  <a:lnTo>
                    <a:pt x="3080" y="434"/>
                  </a:lnTo>
                  <a:lnTo>
                    <a:pt x="3080" y="429"/>
                  </a:lnTo>
                  <a:lnTo>
                    <a:pt x="3080" y="431"/>
                  </a:lnTo>
                  <a:lnTo>
                    <a:pt x="3081" y="427"/>
                  </a:lnTo>
                  <a:lnTo>
                    <a:pt x="3081" y="431"/>
                  </a:lnTo>
                  <a:lnTo>
                    <a:pt x="3081" y="424"/>
                  </a:lnTo>
                  <a:lnTo>
                    <a:pt x="3081" y="425"/>
                  </a:lnTo>
                  <a:lnTo>
                    <a:pt x="3081" y="424"/>
                  </a:lnTo>
                  <a:lnTo>
                    <a:pt x="3081" y="425"/>
                  </a:lnTo>
                  <a:lnTo>
                    <a:pt x="3082" y="418"/>
                  </a:lnTo>
                  <a:lnTo>
                    <a:pt x="3082" y="424"/>
                  </a:lnTo>
                  <a:lnTo>
                    <a:pt x="3082" y="421"/>
                  </a:lnTo>
                  <a:lnTo>
                    <a:pt x="3082" y="419"/>
                  </a:lnTo>
                  <a:lnTo>
                    <a:pt x="3082" y="426"/>
                  </a:lnTo>
                  <a:lnTo>
                    <a:pt x="3082" y="424"/>
                  </a:lnTo>
                  <a:lnTo>
                    <a:pt x="3083" y="424"/>
                  </a:lnTo>
                  <a:lnTo>
                    <a:pt x="3083" y="429"/>
                  </a:lnTo>
                  <a:lnTo>
                    <a:pt x="3083" y="427"/>
                  </a:lnTo>
                  <a:lnTo>
                    <a:pt x="3083" y="431"/>
                  </a:lnTo>
                  <a:lnTo>
                    <a:pt x="3083" y="426"/>
                  </a:lnTo>
                  <a:lnTo>
                    <a:pt x="3084" y="429"/>
                  </a:lnTo>
                  <a:lnTo>
                    <a:pt x="3084" y="427"/>
                  </a:lnTo>
                  <a:lnTo>
                    <a:pt x="3084" y="425"/>
                  </a:lnTo>
                  <a:lnTo>
                    <a:pt x="3084" y="431"/>
                  </a:lnTo>
                  <a:lnTo>
                    <a:pt x="3084" y="430"/>
                  </a:lnTo>
                  <a:lnTo>
                    <a:pt x="3085" y="429"/>
                  </a:lnTo>
                  <a:lnTo>
                    <a:pt x="3085" y="432"/>
                  </a:lnTo>
                  <a:lnTo>
                    <a:pt x="3085" y="427"/>
                  </a:lnTo>
                  <a:lnTo>
                    <a:pt x="3085" y="432"/>
                  </a:lnTo>
                  <a:lnTo>
                    <a:pt x="3086" y="432"/>
                  </a:lnTo>
                  <a:lnTo>
                    <a:pt x="3086" y="429"/>
                  </a:lnTo>
                  <a:lnTo>
                    <a:pt x="3086" y="434"/>
                  </a:lnTo>
                  <a:lnTo>
                    <a:pt x="3086" y="431"/>
                  </a:lnTo>
                  <a:lnTo>
                    <a:pt x="3086" y="431"/>
                  </a:lnTo>
                  <a:lnTo>
                    <a:pt x="3086" y="430"/>
                  </a:lnTo>
                  <a:lnTo>
                    <a:pt x="3087" y="437"/>
                  </a:lnTo>
                  <a:lnTo>
                    <a:pt x="3087" y="431"/>
                  </a:lnTo>
                  <a:lnTo>
                    <a:pt x="3087" y="432"/>
                  </a:lnTo>
                  <a:lnTo>
                    <a:pt x="3087" y="436"/>
                  </a:lnTo>
                  <a:lnTo>
                    <a:pt x="3087" y="431"/>
                  </a:lnTo>
                  <a:lnTo>
                    <a:pt x="3087" y="435"/>
                  </a:lnTo>
                  <a:lnTo>
                    <a:pt x="3087" y="432"/>
                  </a:lnTo>
                  <a:lnTo>
                    <a:pt x="3088" y="176"/>
                  </a:lnTo>
                  <a:lnTo>
                    <a:pt x="3088" y="328"/>
                  </a:lnTo>
                  <a:lnTo>
                    <a:pt x="3088" y="418"/>
                  </a:lnTo>
                  <a:lnTo>
                    <a:pt x="3088" y="736"/>
                  </a:lnTo>
                  <a:lnTo>
                    <a:pt x="3089" y="505"/>
                  </a:lnTo>
                  <a:lnTo>
                    <a:pt x="3089" y="497"/>
                  </a:lnTo>
                  <a:lnTo>
                    <a:pt x="3089" y="470"/>
                  </a:lnTo>
                  <a:lnTo>
                    <a:pt x="3089" y="473"/>
                  </a:lnTo>
                  <a:lnTo>
                    <a:pt x="3090" y="472"/>
                  </a:lnTo>
                  <a:lnTo>
                    <a:pt x="3090" y="470"/>
                  </a:lnTo>
                  <a:lnTo>
                    <a:pt x="3090" y="474"/>
                  </a:lnTo>
                  <a:lnTo>
                    <a:pt x="3090" y="470"/>
                  </a:lnTo>
                  <a:lnTo>
                    <a:pt x="3090" y="472"/>
                  </a:lnTo>
                  <a:lnTo>
                    <a:pt x="3091" y="484"/>
                  </a:lnTo>
                  <a:lnTo>
                    <a:pt x="3091" y="485"/>
                  </a:lnTo>
                  <a:lnTo>
                    <a:pt x="3091" y="503"/>
                  </a:lnTo>
                  <a:lnTo>
                    <a:pt x="3092" y="499"/>
                  </a:lnTo>
                  <a:lnTo>
                    <a:pt x="3092" y="503"/>
                  </a:lnTo>
                  <a:lnTo>
                    <a:pt x="3092" y="467"/>
                  </a:lnTo>
                  <a:lnTo>
                    <a:pt x="3092" y="463"/>
                  </a:lnTo>
                  <a:lnTo>
                    <a:pt x="3093" y="436"/>
                  </a:lnTo>
                  <a:lnTo>
                    <a:pt x="3093" y="439"/>
                  </a:lnTo>
                  <a:lnTo>
                    <a:pt x="3093" y="438"/>
                  </a:lnTo>
                  <a:lnTo>
                    <a:pt x="3094" y="428"/>
                  </a:lnTo>
                  <a:lnTo>
                    <a:pt x="3094" y="429"/>
                  </a:lnTo>
                  <a:lnTo>
                    <a:pt x="3094" y="430"/>
                  </a:lnTo>
                  <a:lnTo>
                    <a:pt x="3094" y="431"/>
                  </a:lnTo>
                  <a:lnTo>
                    <a:pt x="3094" y="426"/>
                  </a:lnTo>
                  <a:lnTo>
                    <a:pt x="3094" y="426"/>
                  </a:lnTo>
                  <a:lnTo>
                    <a:pt x="3095" y="428"/>
                  </a:lnTo>
                  <a:lnTo>
                    <a:pt x="3095" y="423"/>
                  </a:lnTo>
                  <a:lnTo>
                    <a:pt x="3095" y="426"/>
                  </a:lnTo>
                  <a:lnTo>
                    <a:pt x="3095" y="424"/>
                  </a:lnTo>
                  <a:lnTo>
                    <a:pt x="3096" y="418"/>
                  </a:lnTo>
                  <a:lnTo>
                    <a:pt x="3096" y="419"/>
                  </a:lnTo>
                  <a:lnTo>
                    <a:pt x="3096" y="423"/>
                  </a:lnTo>
                  <a:lnTo>
                    <a:pt x="3096" y="418"/>
                  </a:lnTo>
                  <a:lnTo>
                    <a:pt x="3096" y="420"/>
                  </a:lnTo>
                  <a:lnTo>
                    <a:pt x="3096" y="421"/>
                  </a:lnTo>
                  <a:lnTo>
                    <a:pt x="3097" y="420"/>
                  </a:lnTo>
                  <a:lnTo>
                    <a:pt x="3097" y="426"/>
                  </a:lnTo>
                  <a:lnTo>
                    <a:pt x="3097" y="425"/>
                  </a:lnTo>
                  <a:lnTo>
                    <a:pt x="3097" y="424"/>
                  </a:lnTo>
                  <a:lnTo>
                    <a:pt x="3097" y="424"/>
                  </a:lnTo>
                  <a:lnTo>
                    <a:pt x="3098" y="431"/>
                  </a:lnTo>
                  <a:lnTo>
                    <a:pt x="3098" y="428"/>
                  </a:lnTo>
                  <a:lnTo>
                    <a:pt x="3098" y="429"/>
                  </a:lnTo>
                  <a:lnTo>
                    <a:pt x="3098" y="431"/>
                  </a:lnTo>
                  <a:lnTo>
                    <a:pt x="3098" y="427"/>
                  </a:lnTo>
                  <a:lnTo>
                    <a:pt x="3099" y="431"/>
                  </a:lnTo>
                  <a:lnTo>
                    <a:pt x="3099" y="432"/>
                  </a:lnTo>
                  <a:lnTo>
                    <a:pt x="3099" y="429"/>
                  </a:lnTo>
                  <a:lnTo>
                    <a:pt x="3099" y="433"/>
                  </a:lnTo>
                  <a:lnTo>
                    <a:pt x="3099" y="432"/>
                  </a:lnTo>
                  <a:lnTo>
                    <a:pt x="3100" y="431"/>
                  </a:lnTo>
                  <a:lnTo>
                    <a:pt x="3100" y="434"/>
                  </a:lnTo>
                  <a:lnTo>
                    <a:pt x="3100" y="430"/>
                  </a:lnTo>
                  <a:lnTo>
                    <a:pt x="3100" y="432"/>
                  </a:lnTo>
                  <a:lnTo>
                    <a:pt x="3100" y="431"/>
                  </a:lnTo>
                  <a:lnTo>
                    <a:pt x="3100" y="437"/>
                  </a:lnTo>
                  <a:lnTo>
                    <a:pt x="3101" y="436"/>
                  </a:lnTo>
                  <a:lnTo>
                    <a:pt x="3101" y="437"/>
                  </a:lnTo>
                  <a:lnTo>
                    <a:pt x="3101" y="431"/>
                  </a:lnTo>
                  <a:lnTo>
                    <a:pt x="3101" y="431"/>
                  </a:lnTo>
                  <a:lnTo>
                    <a:pt x="3102" y="431"/>
                  </a:lnTo>
                  <a:lnTo>
                    <a:pt x="3102" y="434"/>
                  </a:lnTo>
                  <a:lnTo>
                    <a:pt x="3102" y="199"/>
                  </a:lnTo>
                  <a:lnTo>
                    <a:pt x="3102" y="195"/>
                  </a:lnTo>
                  <a:lnTo>
                    <a:pt x="3103" y="715"/>
                  </a:lnTo>
                  <a:lnTo>
                    <a:pt x="3103" y="591"/>
                  </a:lnTo>
                  <a:lnTo>
                    <a:pt x="3103" y="566"/>
                  </a:lnTo>
                  <a:lnTo>
                    <a:pt x="3103" y="476"/>
                  </a:lnTo>
                  <a:lnTo>
                    <a:pt x="3104" y="473"/>
                  </a:lnTo>
                  <a:lnTo>
                    <a:pt x="3104" y="478"/>
                  </a:lnTo>
                  <a:lnTo>
                    <a:pt x="3104" y="472"/>
                  </a:lnTo>
                  <a:lnTo>
                    <a:pt x="3104" y="475"/>
                  </a:lnTo>
                  <a:lnTo>
                    <a:pt x="3104" y="476"/>
                  </a:lnTo>
                  <a:lnTo>
                    <a:pt x="3105" y="472"/>
                  </a:lnTo>
                  <a:lnTo>
                    <a:pt x="3105" y="481"/>
                  </a:lnTo>
                  <a:lnTo>
                    <a:pt x="3105" y="478"/>
                  </a:lnTo>
                  <a:lnTo>
                    <a:pt x="3105" y="478"/>
                  </a:lnTo>
                  <a:lnTo>
                    <a:pt x="3106" y="493"/>
                  </a:lnTo>
                  <a:lnTo>
                    <a:pt x="3106" y="492"/>
                  </a:lnTo>
                  <a:lnTo>
                    <a:pt x="3106" y="496"/>
                  </a:lnTo>
                  <a:lnTo>
                    <a:pt x="3106" y="504"/>
                  </a:lnTo>
                  <a:lnTo>
                    <a:pt x="3106" y="496"/>
                  </a:lnTo>
                  <a:lnTo>
                    <a:pt x="3107" y="494"/>
                  </a:lnTo>
                  <a:lnTo>
                    <a:pt x="3107" y="447"/>
                  </a:lnTo>
                  <a:lnTo>
                    <a:pt x="3107" y="444"/>
                  </a:lnTo>
                  <a:lnTo>
                    <a:pt x="3108" y="426"/>
                  </a:lnTo>
                  <a:lnTo>
                    <a:pt x="3108" y="429"/>
                  </a:lnTo>
                  <a:lnTo>
                    <a:pt x="3108" y="431"/>
                  </a:lnTo>
                  <a:lnTo>
                    <a:pt x="3108" y="427"/>
                  </a:lnTo>
                  <a:lnTo>
                    <a:pt x="3108" y="429"/>
                  </a:lnTo>
                  <a:lnTo>
                    <a:pt x="3109" y="430"/>
                  </a:lnTo>
                  <a:lnTo>
                    <a:pt x="3109" y="423"/>
                  </a:lnTo>
                  <a:lnTo>
                    <a:pt x="3109" y="422"/>
                  </a:lnTo>
                  <a:lnTo>
                    <a:pt x="3110" y="409"/>
                  </a:lnTo>
                  <a:lnTo>
                    <a:pt x="3110" y="412"/>
                  </a:lnTo>
                  <a:lnTo>
                    <a:pt x="3110" y="413"/>
                  </a:lnTo>
                  <a:lnTo>
                    <a:pt x="3110" y="430"/>
                  </a:lnTo>
                  <a:lnTo>
                    <a:pt x="3111" y="429"/>
                  </a:lnTo>
                  <a:lnTo>
                    <a:pt x="3111" y="424"/>
                  </a:lnTo>
                  <a:lnTo>
                    <a:pt x="3111" y="427"/>
                  </a:lnTo>
                  <a:lnTo>
                    <a:pt x="3112" y="427"/>
                  </a:lnTo>
                  <a:lnTo>
                    <a:pt x="3112" y="426"/>
                  </a:lnTo>
                  <a:lnTo>
                    <a:pt x="3112" y="432"/>
                  </a:lnTo>
                  <a:lnTo>
                    <a:pt x="3112" y="430"/>
                  </a:lnTo>
                  <a:lnTo>
                    <a:pt x="3112" y="432"/>
                  </a:lnTo>
                  <a:lnTo>
                    <a:pt x="3112" y="430"/>
                  </a:lnTo>
                  <a:lnTo>
                    <a:pt x="3113" y="435"/>
                  </a:lnTo>
                  <a:lnTo>
                    <a:pt x="3113" y="435"/>
                  </a:lnTo>
                  <a:lnTo>
                    <a:pt x="3113" y="432"/>
                  </a:lnTo>
                  <a:lnTo>
                    <a:pt x="3113" y="437"/>
                  </a:lnTo>
                  <a:lnTo>
                    <a:pt x="3113" y="432"/>
                  </a:lnTo>
                  <a:lnTo>
                    <a:pt x="3113" y="431"/>
                  </a:lnTo>
                  <a:lnTo>
                    <a:pt x="3114" y="436"/>
                  </a:lnTo>
                  <a:lnTo>
                    <a:pt x="3114" y="435"/>
                  </a:lnTo>
                  <a:lnTo>
                    <a:pt x="3114" y="434"/>
                  </a:lnTo>
                  <a:lnTo>
                    <a:pt x="3114" y="431"/>
                  </a:lnTo>
                  <a:lnTo>
                    <a:pt x="3114" y="437"/>
                  </a:lnTo>
                  <a:lnTo>
                    <a:pt x="3115" y="435"/>
                  </a:lnTo>
                  <a:lnTo>
                    <a:pt x="3115" y="432"/>
                  </a:lnTo>
                  <a:lnTo>
                    <a:pt x="3115" y="431"/>
                  </a:lnTo>
                  <a:lnTo>
                    <a:pt x="3115" y="437"/>
                  </a:lnTo>
                  <a:lnTo>
                    <a:pt x="3115" y="434"/>
                  </a:lnTo>
                  <a:lnTo>
                    <a:pt x="3116" y="433"/>
                  </a:lnTo>
                  <a:lnTo>
                    <a:pt x="3116" y="439"/>
                  </a:lnTo>
                  <a:lnTo>
                    <a:pt x="3116" y="439"/>
                  </a:lnTo>
                  <a:lnTo>
                    <a:pt x="3116" y="440"/>
                  </a:lnTo>
                  <a:lnTo>
                    <a:pt x="3117" y="425"/>
                  </a:lnTo>
                  <a:lnTo>
                    <a:pt x="3117" y="414"/>
                  </a:lnTo>
                  <a:lnTo>
                    <a:pt x="3117" y="269"/>
                  </a:lnTo>
                  <a:lnTo>
                    <a:pt x="3117" y="427"/>
                  </a:lnTo>
                  <a:lnTo>
                    <a:pt x="3117" y="453"/>
                  </a:lnTo>
                  <a:lnTo>
                    <a:pt x="3118" y="878"/>
                  </a:lnTo>
                  <a:lnTo>
                    <a:pt x="3119" y="884"/>
                  </a:lnTo>
                  <a:lnTo>
                    <a:pt x="3119" y="900"/>
                  </a:lnTo>
                  <a:lnTo>
                    <a:pt x="3119" y="830"/>
                  </a:lnTo>
                  <a:lnTo>
                    <a:pt x="3119" y="781"/>
                  </a:lnTo>
                  <a:lnTo>
                    <a:pt x="3120" y="372"/>
                  </a:lnTo>
                  <a:lnTo>
                    <a:pt x="3120" y="368"/>
                  </a:lnTo>
                  <a:lnTo>
                    <a:pt x="3120" y="312"/>
                  </a:lnTo>
                  <a:lnTo>
                    <a:pt x="3121" y="308"/>
                  </a:lnTo>
                  <a:lnTo>
                    <a:pt x="3121" y="255"/>
                  </a:lnTo>
                  <a:lnTo>
                    <a:pt x="3121" y="249"/>
                  </a:lnTo>
                  <a:lnTo>
                    <a:pt x="3122" y="215"/>
                  </a:lnTo>
                  <a:lnTo>
                    <a:pt x="3122" y="215"/>
                  </a:lnTo>
                  <a:lnTo>
                    <a:pt x="3122" y="214"/>
                  </a:lnTo>
                  <a:lnTo>
                    <a:pt x="3122" y="255"/>
                  </a:lnTo>
                  <a:lnTo>
                    <a:pt x="3123" y="260"/>
                  </a:lnTo>
                  <a:lnTo>
                    <a:pt x="3123" y="353"/>
                  </a:lnTo>
                  <a:lnTo>
                    <a:pt x="3123" y="360"/>
                  </a:lnTo>
                  <a:lnTo>
                    <a:pt x="3124" y="418"/>
                  </a:lnTo>
                  <a:lnTo>
                    <a:pt x="3124" y="421"/>
                  </a:lnTo>
                  <a:lnTo>
                    <a:pt x="3125" y="437"/>
                  </a:lnTo>
                  <a:lnTo>
                    <a:pt x="3125" y="436"/>
                  </a:lnTo>
                  <a:lnTo>
                    <a:pt x="3125" y="436"/>
                  </a:lnTo>
                  <a:lnTo>
                    <a:pt x="3125" y="427"/>
                  </a:lnTo>
                  <a:lnTo>
                    <a:pt x="3126" y="426"/>
                  </a:lnTo>
                  <a:lnTo>
                    <a:pt x="3126" y="428"/>
                  </a:lnTo>
                  <a:lnTo>
                    <a:pt x="3126" y="418"/>
                  </a:lnTo>
                  <a:lnTo>
                    <a:pt x="3126" y="421"/>
                  </a:lnTo>
                  <a:lnTo>
                    <a:pt x="3126" y="419"/>
                  </a:lnTo>
                  <a:lnTo>
                    <a:pt x="3127" y="409"/>
                  </a:lnTo>
                  <a:lnTo>
                    <a:pt x="3127" y="410"/>
                  </a:lnTo>
                  <a:lnTo>
                    <a:pt x="3127" y="411"/>
                  </a:lnTo>
                  <a:lnTo>
                    <a:pt x="3127" y="431"/>
                  </a:lnTo>
                  <a:lnTo>
                    <a:pt x="3128" y="435"/>
                  </a:lnTo>
                  <a:lnTo>
                    <a:pt x="3128" y="442"/>
                  </a:lnTo>
                  <a:lnTo>
                    <a:pt x="3128" y="440"/>
                  </a:lnTo>
                  <a:lnTo>
                    <a:pt x="3128" y="438"/>
                  </a:lnTo>
                  <a:lnTo>
                    <a:pt x="3129" y="446"/>
                  </a:lnTo>
                  <a:lnTo>
                    <a:pt x="3129" y="442"/>
                  </a:lnTo>
                  <a:lnTo>
                    <a:pt x="3129" y="442"/>
                  </a:lnTo>
                  <a:lnTo>
                    <a:pt x="3129" y="441"/>
                  </a:lnTo>
                  <a:lnTo>
                    <a:pt x="3129" y="449"/>
                  </a:lnTo>
                  <a:lnTo>
                    <a:pt x="3129" y="446"/>
                  </a:lnTo>
                  <a:lnTo>
                    <a:pt x="3130" y="449"/>
                  </a:lnTo>
                  <a:lnTo>
                    <a:pt x="3130" y="446"/>
                  </a:lnTo>
                  <a:lnTo>
                    <a:pt x="3130" y="450"/>
                  </a:lnTo>
                  <a:lnTo>
                    <a:pt x="3130" y="449"/>
                  </a:lnTo>
                  <a:lnTo>
                    <a:pt x="3130" y="449"/>
                  </a:lnTo>
                  <a:lnTo>
                    <a:pt x="3131" y="444"/>
                  </a:lnTo>
                  <a:lnTo>
                    <a:pt x="3131" y="444"/>
                  </a:lnTo>
                  <a:lnTo>
                    <a:pt x="3131" y="446"/>
                  </a:lnTo>
                  <a:lnTo>
                    <a:pt x="3132" y="262"/>
                  </a:lnTo>
                  <a:lnTo>
                    <a:pt x="3132" y="384"/>
                  </a:lnTo>
                  <a:lnTo>
                    <a:pt x="3132" y="391"/>
                  </a:lnTo>
                  <a:lnTo>
                    <a:pt x="3132" y="819"/>
                  </a:lnTo>
                  <a:lnTo>
                    <a:pt x="3133" y="838"/>
                  </a:lnTo>
                  <a:lnTo>
                    <a:pt x="3133" y="974"/>
                  </a:lnTo>
                  <a:lnTo>
                    <a:pt x="3133" y="974"/>
                  </a:lnTo>
                  <a:lnTo>
                    <a:pt x="3133" y="976"/>
                  </a:lnTo>
                  <a:lnTo>
                    <a:pt x="3134" y="768"/>
                  </a:lnTo>
                  <a:lnTo>
                    <a:pt x="3134" y="724"/>
                  </a:lnTo>
                  <a:lnTo>
                    <a:pt x="3134" y="305"/>
                  </a:lnTo>
                  <a:lnTo>
                    <a:pt x="3134" y="290"/>
                  </a:lnTo>
                  <a:lnTo>
                    <a:pt x="3135" y="208"/>
                  </a:lnTo>
                  <a:lnTo>
                    <a:pt x="3135" y="204"/>
                  </a:lnTo>
                  <a:lnTo>
                    <a:pt x="3136" y="116"/>
                  </a:lnTo>
                  <a:lnTo>
                    <a:pt x="3136" y="112"/>
                  </a:lnTo>
                  <a:lnTo>
                    <a:pt x="3136" y="76"/>
                  </a:lnTo>
                  <a:lnTo>
                    <a:pt x="3136" y="78"/>
                  </a:lnTo>
                  <a:lnTo>
                    <a:pt x="3137" y="82"/>
                  </a:lnTo>
                  <a:lnTo>
                    <a:pt x="3137" y="179"/>
                  </a:lnTo>
                  <a:lnTo>
                    <a:pt x="3138" y="190"/>
                  </a:lnTo>
                  <a:lnTo>
                    <a:pt x="3138" y="329"/>
                  </a:lnTo>
                  <a:lnTo>
                    <a:pt x="3138" y="335"/>
                  </a:lnTo>
                  <a:lnTo>
                    <a:pt x="3139" y="396"/>
                  </a:lnTo>
                  <a:lnTo>
                    <a:pt x="3139" y="400"/>
                  </a:lnTo>
                  <a:lnTo>
                    <a:pt x="3139" y="417"/>
                  </a:lnTo>
                  <a:lnTo>
                    <a:pt x="3139" y="418"/>
                  </a:lnTo>
                  <a:lnTo>
                    <a:pt x="3140" y="417"/>
                  </a:lnTo>
                  <a:lnTo>
                    <a:pt x="3140" y="424"/>
                  </a:lnTo>
                  <a:lnTo>
                    <a:pt x="3140" y="423"/>
                  </a:lnTo>
                  <a:lnTo>
                    <a:pt x="3140" y="422"/>
                  </a:lnTo>
                  <a:lnTo>
                    <a:pt x="3140" y="420"/>
                  </a:lnTo>
                  <a:lnTo>
                    <a:pt x="3141" y="427"/>
                  </a:lnTo>
                  <a:lnTo>
                    <a:pt x="3141" y="424"/>
                  </a:lnTo>
                  <a:lnTo>
                    <a:pt x="3141" y="425"/>
                  </a:lnTo>
                  <a:lnTo>
                    <a:pt x="3141" y="436"/>
                  </a:lnTo>
                  <a:lnTo>
                    <a:pt x="3142" y="436"/>
                  </a:lnTo>
                  <a:lnTo>
                    <a:pt x="3142" y="434"/>
                  </a:lnTo>
                  <a:lnTo>
                    <a:pt x="3142" y="438"/>
                  </a:lnTo>
                  <a:lnTo>
                    <a:pt x="3142" y="436"/>
                  </a:lnTo>
                  <a:lnTo>
                    <a:pt x="3142" y="435"/>
                  </a:lnTo>
                  <a:lnTo>
                    <a:pt x="3142" y="433"/>
                  </a:lnTo>
                  <a:lnTo>
                    <a:pt x="3143" y="452"/>
                  </a:lnTo>
                  <a:lnTo>
                    <a:pt x="3143" y="457"/>
                  </a:lnTo>
                  <a:lnTo>
                    <a:pt x="3143" y="463"/>
                  </a:lnTo>
                  <a:lnTo>
                    <a:pt x="3143" y="454"/>
                  </a:lnTo>
                  <a:lnTo>
                    <a:pt x="3143" y="457"/>
                  </a:lnTo>
                  <a:lnTo>
                    <a:pt x="3143" y="459"/>
                  </a:lnTo>
                  <a:lnTo>
                    <a:pt x="3144" y="457"/>
                  </a:lnTo>
                  <a:lnTo>
                    <a:pt x="3144" y="461"/>
                  </a:lnTo>
                  <a:lnTo>
                    <a:pt x="3144" y="457"/>
                  </a:lnTo>
                  <a:lnTo>
                    <a:pt x="3145" y="457"/>
                  </a:lnTo>
                  <a:lnTo>
                    <a:pt x="3145" y="460"/>
                  </a:lnTo>
                  <a:lnTo>
                    <a:pt x="3145" y="457"/>
                  </a:lnTo>
                  <a:lnTo>
                    <a:pt x="3145" y="459"/>
                  </a:lnTo>
                  <a:lnTo>
                    <a:pt x="3145" y="459"/>
                  </a:lnTo>
                  <a:lnTo>
                    <a:pt x="3146" y="275"/>
                  </a:lnTo>
                  <a:lnTo>
                    <a:pt x="3146" y="383"/>
                  </a:lnTo>
                  <a:lnTo>
                    <a:pt x="3146" y="390"/>
                  </a:lnTo>
                  <a:lnTo>
                    <a:pt x="3146" y="712"/>
                  </a:lnTo>
                  <a:lnTo>
                    <a:pt x="3147" y="758"/>
                  </a:lnTo>
                  <a:lnTo>
                    <a:pt x="3147" y="974"/>
                  </a:lnTo>
                  <a:lnTo>
                    <a:pt x="3147" y="982"/>
                  </a:lnTo>
                  <a:lnTo>
                    <a:pt x="3147" y="989"/>
                  </a:lnTo>
                  <a:lnTo>
                    <a:pt x="3148" y="908"/>
                  </a:lnTo>
                  <a:lnTo>
                    <a:pt x="3148" y="883"/>
                  </a:lnTo>
                  <a:lnTo>
                    <a:pt x="3148" y="396"/>
                  </a:lnTo>
                  <a:lnTo>
                    <a:pt x="3149" y="373"/>
                  </a:lnTo>
                  <a:lnTo>
                    <a:pt x="3149" y="239"/>
                  </a:lnTo>
                  <a:lnTo>
                    <a:pt x="3149" y="231"/>
                  </a:lnTo>
                  <a:lnTo>
                    <a:pt x="3150" y="155"/>
                  </a:lnTo>
                  <a:lnTo>
                    <a:pt x="3150" y="145"/>
                  </a:lnTo>
                  <a:lnTo>
                    <a:pt x="3151" y="86"/>
                  </a:lnTo>
                  <a:lnTo>
                    <a:pt x="3151" y="84"/>
                  </a:lnTo>
                  <a:lnTo>
                    <a:pt x="3151" y="76"/>
                  </a:lnTo>
                  <a:lnTo>
                    <a:pt x="3151" y="97"/>
                  </a:lnTo>
                  <a:lnTo>
                    <a:pt x="3152" y="106"/>
                  </a:lnTo>
                  <a:lnTo>
                    <a:pt x="3152" y="230"/>
                  </a:lnTo>
                  <a:lnTo>
                    <a:pt x="3152" y="240"/>
                  </a:lnTo>
                  <a:lnTo>
                    <a:pt x="3153" y="366"/>
                  </a:lnTo>
                  <a:lnTo>
                    <a:pt x="3153" y="373"/>
                  </a:lnTo>
                  <a:lnTo>
                    <a:pt x="3153" y="424"/>
                  </a:lnTo>
                  <a:lnTo>
                    <a:pt x="3154" y="423"/>
                  </a:lnTo>
                  <a:lnTo>
                    <a:pt x="3154" y="436"/>
                  </a:lnTo>
                  <a:lnTo>
                    <a:pt x="3154" y="433"/>
                  </a:lnTo>
                  <a:lnTo>
                    <a:pt x="3154" y="434"/>
                  </a:lnTo>
                  <a:lnTo>
                    <a:pt x="3154" y="438"/>
                  </a:lnTo>
                  <a:lnTo>
                    <a:pt x="3155" y="437"/>
                  </a:lnTo>
                  <a:lnTo>
                    <a:pt x="3155" y="438"/>
                  </a:lnTo>
                  <a:lnTo>
                    <a:pt x="3155" y="436"/>
                  </a:lnTo>
                  <a:lnTo>
                    <a:pt x="3155" y="444"/>
                  </a:lnTo>
                  <a:lnTo>
                    <a:pt x="3156" y="440"/>
                  </a:lnTo>
                  <a:lnTo>
                    <a:pt x="3156" y="439"/>
                  </a:lnTo>
                  <a:lnTo>
                    <a:pt x="3156" y="449"/>
                  </a:lnTo>
                  <a:lnTo>
                    <a:pt x="3156" y="446"/>
                  </a:lnTo>
                  <a:lnTo>
                    <a:pt x="3156" y="446"/>
                  </a:lnTo>
                  <a:lnTo>
                    <a:pt x="3157" y="461"/>
                  </a:lnTo>
                  <a:lnTo>
                    <a:pt x="3157" y="462"/>
                  </a:lnTo>
                  <a:lnTo>
                    <a:pt x="3157" y="459"/>
                  </a:lnTo>
                  <a:lnTo>
                    <a:pt x="3158" y="467"/>
                  </a:lnTo>
                  <a:lnTo>
                    <a:pt x="3158" y="465"/>
                  </a:lnTo>
                  <a:lnTo>
                    <a:pt x="3158" y="467"/>
                  </a:lnTo>
                  <a:lnTo>
                    <a:pt x="3158" y="466"/>
                  </a:lnTo>
                  <a:lnTo>
                    <a:pt x="3158" y="472"/>
                  </a:lnTo>
                  <a:lnTo>
                    <a:pt x="3158" y="469"/>
                  </a:lnTo>
                  <a:lnTo>
                    <a:pt x="3159" y="469"/>
                  </a:lnTo>
                  <a:lnTo>
                    <a:pt x="3159" y="470"/>
                  </a:lnTo>
                  <a:lnTo>
                    <a:pt x="3159" y="463"/>
                  </a:lnTo>
                  <a:lnTo>
                    <a:pt x="3159" y="465"/>
                  </a:lnTo>
                  <a:lnTo>
                    <a:pt x="3159" y="463"/>
                  </a:lnTo>
                  <a:lnTo>
                    <a:pt x="3159" y="461"/>
                  </a:lnTo>
                  <a:lnTo>
                    <a:pt x="3160" y="474"/>
                  </a:lnTo>
                  <a:lnTo>
                    <a:pt x="3160" y="473"/>
                  </a:lnTo>
                  <a:lnTo>
                    <a:pt x="3160" y="472"/>
                  </a:lnTo>
                  <a:lnTo>
                    <a:pt x="3160" y="478"/>
                  </a:lnTo>
                  <a:lnTo>
                    <a:pt x="3160" y="295"/>
                  </a:lnTo>
                  <a:lnTo>
                    <a:pt x="3160" y="327"/>
                  </a:lnTo>
                  <a:lnTo>
                    <a:pt x="3160" y="374"/>
                  </a:lnTo>
                  <a:lnTo>
                    <a:pt x="3161" y="678"/>
                  </a:lnTo>
                  <a:lnTo>
                    <a:pt x="3161" y="718"/>
                  </a:lnTo>
                  <a:lnTo>
                    <a:pt x="3162" y="960"/>
                  </a:lnTo>
                  <a:lnTo>
                    <a:pt x="3162" y="964"/>
                  </a:lnTo>
                  <a:lnTo>
                    <a:pt x="3162" y="987"/>
                  </a:lnTo>
                  <a:lnTo>
                    <a:pt x="3162" y="964"/>
                  </a:lnTo>
                  <a:lnTo>
                    <a:pt x="3163" y="952"/>
                  </a:lnTo>
                  <a:lnTo>
                    <a:pt x="3163" y="536"/>
                  </a:lnTo>
                  <a:lnTo>
                    <a:pt x="3164" y="503"/>
                  </a:lnTo>
                  <a:lnTo>
                    <a:pt x="3164" y="285"/>
                  </a:lnTo>
                  <a:lnTo>
                    <a:pt x="3164" y="279"/>
                  </a:lnTo>
                  <a:lnTo>
                    <a:pt x="3165" y="211"/>
                  </a:lnTo>
                  <a:lnTo>
                    <a:pt x="3165" y="206"/>
                  </a:lnTo>
                  <a:lnTo>
                    <a:pt x="3165" y="132"/>
                  </a:lnTo>
                  <a:lnTo>
                    <a:pt x="3166" y="126"/>
                  </a:lnTo>
                  <a:lnTo>
                    <a:pt x="3166" y="105"/>
                  </a:lnTo>
                  <a:lnTo>
                    <a:pt x="3166" y="105"/>
                  </a:lnTo>
                  <a:lnTo>
                    <a:pt x="3166" y="108"/>
                  </a:lnTo>
                  <a:lnTo>
                    <a:pt x="3167" y="197"/>
                  </a:lnTo>
                  <a:lnTo>
                    <a:pt x="3167" y="208"/>
                  </a:lnTo>
                  <a:lnTo>
                    <a:pt x="3167" y="335"/>
                  </a:lnTo>
                  <a:lnTo>
                    <a:pt x="3168" y="342"/>
                  </a:lnTo>
                  <a:lnTo>
                    <a:pt x="3168" y="418"/>
                  </a:lnTo>
                  <a:lnTo>
                    <a:pt x="3168" y="423"/>
                  </a:lnTo>
                  <a:lnTo>
                    <a:pt x="3169" y="448"/>
                  </a:lnTo>
                  <a:lnTo>
                    <a:pt x="3169" y="451"/>
                  </a:lnTo>
                  <a:lnTo>
                    <a:pt x="3169" y="447"/>
                  </a:lnTo>
                  <a:lnTo>
                    <a:pt x="3170" y="449"/>
                  </a:lnTo>
                  <a:lnTo>
                    <a:pt x="3170" y="448"/>
                  </a:lnTo>
                  <a:lnTo>
                    <a:pt x="3170" y="450"/>
                  </a:lnTo>
                  <a:lnTo>
                    <a:pt x="3170" y="446"/>
                  </a:lnTo>
                  <a:lnTo>
                    <a:pt x="3170" y="450"/>
                  </a:lnTo>
                  <a:lnTo>
                    <a:pt x="3171" y="450"/>
                  </a:lnTo>
                  <a:lnTo>
                    <a:pt x="3171" y="444"/>
                  </a:lnTo>
                  <a:lnTo>
                    <a:pt x="3171" y="452"/>
                  </a:lnTo>
                  <a:lnTo>
                    <a:pt x="3171" y="450"/>
                  </a:lnTo>
                  <a:lnTo>
                    <a:pt x="3171" y="448"/>
                  </a:lnTo>
                  <a:lnTo>
                    <a:pt x="3172" y="459"/>
                  </a:lnTo>
                  <a:lnTo>
                    <a:pt x="3172" y="457"/>
                  </a:lnTo>
                  <a:lnTo>
                    <a:pt x="3172" y="459"/>
                  </a:lnTo>
                  <a:lnTo>
                    <a:pt x="3172" y="468"/>
                  </a:lnTo>
                  <a:lnTo>
                    <a:pt x="3172" y="467"/>
                  </a:lnTo>
                  <a:lnTo>
                    <a:pt x="3173" y="470"/>
                  </a:lnTo>
                  <a:lnTo>
                    <a:pt x="3173" y="467"/>
                  </a:lnTo>
                  <a:lnTo>
                    <a:pt x="3173" y="475"/>
                  </a:lnTo>
                  <a:lnTo>
                    <a:pt x="3173" y="475"/>
                  </a:lnTo>
                  <a:lnTo>
                    <a:pt x="3173" y="473"/>
                  </a:lnTo>
                  <a:lnTo>
                    <a:pt x="3173" y="472"/>
                  </a:lnTo>
                  <a:lnTo>
                    <a:pt x="3174" y="478"/>
                  </a:lnTo>
                  <a:lnTo>
                    <a:pt x="3174" y="476"/>
                  </a:lnTo>
                  <a:lnTo>
                    <a:pt x="3174" y="476"/>
                  </a:lnTo>
                  <a:lnTo>
                    <a:pt x="3174" y="480"/>
                  </a:lnTo>
                  <a:lnTo>
                    <a:pt x="3174" y="475"/>
                  </a:lnTo>
                  <a:lnTo>
                    <a:pt x="3174" y="479"/>
                  </a:lnTo>
                  <a:lnTo>
                    <a:pt x="3175" y="479"/>
                  </a:lnTo>
                  <a:lnTo>
                    <a:pt x="3175" y="478"/>
                  </a:lnTo>
                  <a:lnTo>
                    <a:pt x="3175" y="481"/>
                  </a:lnTo>
                  <a:lnTo>
                    <a:pt x="3175" y="480"/>
                  </a:lnTo>
                  <a:lnTo>
                    <a:pt x="3175" y="478"/>
                  </a:lnTo>
                  <a:lnTo>
                    <a:pt x="3175" y="479"/>
                  </a:lnTo>
                  <a:lnTo>
                    <a:pt x="3176" y="316"/>
                  </a:lnTo>
                  <a:lnTo>
                    <a:pt x="3176" y="342"/>
                  </a:lnTo>
                  <a:lnTo>
                    <a:pt x="3176" y="380"/>
                  </a:lnTo>
                  <a:lnTo>
                    <a:pt x="3177" y="593"/>
                  </a:lnTo>
                  <a:lnTo>
                    <a:pt x="3177" y="632"/>
                  </a:lnTo>
                  <a:lnTo>
                    <a:pt x="3177" y="964"/>
                  </a:lnTo>
                  <a:lnTo>
                    <a:pt x="3177" y="973"/>
                  </a:lnTo>
                  <a:lnTo>
                    <a:pt x="3178" y="1000"/>
                  </a:lnTo>
                  <a:lnTo>
                    <a:pt x="3178" y="991"/>
                  </a:lnTo>
                  <a:lnTo>
                    <a:pt x="3178" y="987"/>
                  </a:lnTo>
                  <a:lnTo>
                    <a:pt x="3179" y="595"/>
                  </a:lnTo>
                  <a:lnTo>
                    <a:pt x="3179" y="560"/>
                  </a:lnTo>
                  <a:lnTo>
                    <a:pt x="3179" y="309"/>
                  </a:lnTo>
                  <a:lnTo>
                    <a:pt x="3180" y="303"/>
                  </a:lnTo>
                  <a:lnTo>
                    <a:pt x="3180" y="235"/>
                  </a:lnTo>
                  <a:lnTo>
                    <a:pt x="3180" y="235"/>
                  </a:lnTo>
                  <a:lnTo>
                    <a:pt x="3181" y="172"/>
                  </a:lnTo>
                  <a:lnTo>
                    <a:pt x="3181" y="169"/>
                  </a:lnTo>
                  <a:lnTo>
                    <a:pt x="3181" y="120"/>
                  </a:lnTo>
                  <a:lnTo>
                    <a:pt x="3181" y="118"/>
                  </a:lnTo>
                  <a:lnTo>
                    <a:pt x="3182" y="116"/>
                  </a:lnTo>
                  <a:lnTo>
                    <a:pt x="3182" y="150"/>
                  </a:lnTo>
                  <a:lnTo>
                    <a:pt x="3182" y="159"/>
                  </a:lnTo>
                  <a:lnTo>
                    <a:pt x="3183" y="295"/>
                  </a:lnTo>
                  <a:lnTo>
                    <a:pt x="3183" y="304"/>
                  </a:lnTo>
                  <a:lnTo>
                    <a:pt x="3184" y="402"/>
                  </a:lnTo>
                  <a:lnTo>
                    <a:pt x="3184" y="408"/>
                  </a:lnTo>
                  <a:lnTo>
                    <a:pt x="3184" y="444"/>
                  </a:lnTo>
                  <a:lnTo>
                    <a:pt x="3185" y="446"/>
                  </a:lnTo>
                  <a:lnTo>
                    <a:pt x="3185" y="443"/>
                  </a:lnTo>
                  <a:lnTo>
                    <a:pt x="3185" y="450"/>
                  </a:lnTo>
                  <a:lnTo>
                    <a:pt x="3185" y="449"/>
                  </a:lnTo>
                  <a:lnTo>
                    <a:pt x="3185" y="447"/>
                  </a:lnTo>
                  <a:lnTo>
                    <a:pt x="3185" y="446"/>
                  </a:lnTo>
                  <a:lnTo>
                    <a:pt x="3186" y="451"/>
                  </a:lnTo>
                  <a:lnTo>
                    <a:pt x="3186" y="446"/>
                  </a:lnTo>
                  <a:lnTo>
                    <a:pt x="3186" y="450"/>
                  </a:lnTo>
                  <a:lnTo>
                    <a:pt x="3186" y="449"/>
                  </a:lnTo>
                  <a:lnTo>
                    <a:pt x="3186" y="457"/>
                  </a:lnTo>
                  <a:lnTo>
                    <a:pt x="3186" y="456"/>
                  </a:lnTo>
                  <a:lnTo>
                    <a:pt x="3187" y="455"/>
                  </a:lnTo>
                  <a:lnTo>
                    <a:pt x="3187" y="465"/>
                  </a:lnTo>
                  <a:lnTo>
                    <a:pt x="3187" y="463"/>
                  </a:lnTo>
                  <a:lnTo>
                    <a:pt x="3187" y="463"/>
                  </a:lnTo>
                  <a:lnTo>
                    <a:pt x="3188" y="472"/>
                  </a:lnTo>
                  <a:lnTo>
                    <a:pt x="3188" y="470"/>
                  </a:lnTo>
                  <a:lnTo>
                    <a:pt x="3188" y="473"/>
                  </a:lnTo>
                  <a:lnTo>
                    <a:pt x="3188" y="472"/>
                  </a:lnTo>
                  <a:lnTo>
                    <a:pt x="3188" y="479"/>
                  </a:lnTo>
                  <a:lnTo>
                    <a:pt x="3188" y="478"/>
                  </a:lnTo>
                  <a:lnTo>
                    <a:pt x="3189" y="476"/>
                  </a:lnTo>
                  <a:lnTo>
                    <a:pt x="3189" y="475"/>
                  </a:lnTo>
                  <a:lnTo>
                    <a:pt x="3189" y="482"/>
                  </a:lnTo>
                  <a:lnTo>
                    <a:pt x="3189" y="480"/>
                  </a:lnTo>
                  <a:lnTo>
                    <a:pt x="3190" y="478"/>
                  </a:lnTo>
                  <a:lnTo>
                    <a:pt x="3190" y="483"/>
                  </a:lnTo>
                  <a:lnTo>
                    <a:pt x="3190" y="476"/>
                  </a:lnTo>
                  <a:lnTo>
                    <a:pt x="3190" y="482"/>
                  </a:lnTo>
                  <a:lnTo>
                    <a:pt x="3190" y="482"/>
                  </a:lnTo>
                  <a:lnTo>
                    <a:pt x="3190" y="484"/>
                  </a:lnTo>
                  <a:lnTo>
                    <a:pt x="3190" y="478"/>
                  </a:lnTo>
                  <a:lnTo>
                    <a:pt x="3191" y="483"/>
                  </a:lnTo>
                  <a:lnTo>
                    <a:pt x="3191" y="483"/>
                  </a:lnTo>
                  <a:lnTo>
                    <a:pt x="3191" y="305"/>
                  </a:lnTo>
                  <a:lnTo>
                    <a:pt x="3191" y="334"/>
                  </a:lnTo>
                  <a:lnTo>
                    <a:pt x="3192" y="378"/>
                  </a:lnTo>
                  <a:lnTo>
                    <a:pt x="3192" y="656"/>
                  </a:lnTo>
                  <a:lnTo>
                    <a:pt x="3192" y="704"/>
                  </a:lnTo>
                  <a:lnTo>
                    <a:pt x="3193" y="987"/>
                  </a:lnTo>
                  <a:lnTo>
                    <a:pt x="3193" y="990"/>
                  </a:lnTo>
                  <a:lnTo>
                    <a:pt x="3193" y="1004"/>
                  </a:lnTo>
                  <a:lnTo>
                    <a:pt x="3193" y="967"/>
                  </a:lnTo>
                  <a:lnTo>
                    <a:pt x="3194" y="955"/>
                  </a:lnTo>
                  <a:lnTo>
                    <a:pt x="3194" y="511"/>
                  </a:lnTo>
                  <a:lnTo>
                    <a:pt x="3194" y="476"/>
                  </a:lnTo>
                  <a:lnTo>
                    <a:pt x="3195" y="282"/>
                  </a:lnTo>
                  <a:lnTo>
                    <a:pt x="3195" y="275"/>
                  </a:lnTo>
                  <a:lnTo>
                    <a:pt x="3196" y="217"/>
                  </a:lnTo>
                  <a:lnTo>
                    <a:pt x="3196" y="215"/>
                  </a:lnTo>
                  <a:lnTo>
                    <a:pt x="3196" y="151"/>
                  </a:lnTo>
                  <a:lnTo>
                    <a:pt x="3197" y="144"/>
                  </a:lnTo>
                  <a:lnTo>
                    <a:pt x="3197" y="112"/>
                  </a:lnTo>
                  <a:lnTo>
                    <a:pt x="3197" y="113"/>
                  </a:lnTo>
                  <a:lnTo>
                    <a:pt x="3197" y="116"/>
                  </a:lnTo>
                  <a:lnTo>
                    <a:pt x="3198" y="208"/>
                  </a:lnTo>
                  <a:lnTo>
                    <a:pt x="3198" y="220"/>
                  </a:lnTo>
                  <a:lnTo>
                    <a:pt x="3198" y="353"/>
                  </a:lnTo>
                  <a:lnTo>
                    <a:pt x="3199" y="359"/>
                  </a:lnTo>
                  <a:lnTo>
                    <a:pt x="3199" y="423"/>
                  </a:lnTo>
                  <a:lnTo>
                    <a:pt x="3199" y="423"/>
                  </a:lnTo>
                  <a:lnTo>
                    <a:pt x="3199" y="425"/>
                  </a:lnTo>
                  <a:lnTo>
                    <a:pt x="3200" y="441"/>
                  </a:lnTo>
                  <a:lnTo>
                    <a:pt x="3200" y="440"/>
                  </a:lnTo>
                  <a:lnTo>
                    <a:pt x="3200" y="442"/>
                  </a:lnTo>
                  <a:lnTo>
                    <a:pt x="3200" y="439"/>
                  </a:lnTo>
                  <a:lnTo>
                    <a:pt x="3200" y="440"/>
                  </a:lnTo>
                  <a:lnTo>
                    <a:pt x="3201" y="439"/>
                  </a:lnTo>
                  <a:lnTo>
                    <a:pt x="3201" y="437"/>
                  </a:lnTo>
                  <a:lnTo>
                    <a:pt x="3201" y="444"/>
                  </a:lnTo>
                  <a:lnTo>
                    <a:pt x="3201" y="440"/>
                  </a:lnTo>
                  <a:lnTo>
                    <a:pt x="3201" y="443"/>
                  </a:lnTo>
                  <a:lnTo>
                    <a:pt x="3201" y="442"/>
                  </a:lnTo>
                  <a:lnTo>
                    <a:pt x="3202" y="450"/>
                  </a:lnTo>
                  <a:lnTo>
                    <a:pt x="3202" y="452"/>
                  </a:lnTo>
                  <a:lnTo>
                    <a:pt x="3202" y="450"/>
                  </a:lnTo>
                  <a:lnTo>
                    <a:pt x="3203" y="460"/>
                  </a:lnTo>
                  <a:lnTo>
                    <a:pt x="3203" y="460"/>
                  </a:lnTo>
                  <a:lnTo>
                    <a:pt x="3203" y="457"/>
                  </a:lnTo>
                  <a:lnTo>
                    <a:pt x="3203" y="467"/>
                  </a:lnTo>
                  <a:lnTo>
                    <a:pt x="3203" y="466"/>
                  </a:lnTo>
                  <a:lnTo>
                    <a:pt x="3203" y="466"/>
                  </a:lnTo>
                  <a:lnTo>
                    <a:pt x="3204" y="463"/>
                  </a:lnTo>
                  <a:lnTo>
                    <a:pt x="3204" y="470"/>
                  </a:lnTo>
                  <a:lnTo>
                    <a:pt x="3204" y="470"/>
                  </a:lnTo>
                  <a:lnTo>
                    <a:pt x="3204" y="470"/>
                  </a:lnTo>
                  <a:lnTo>
                    <a:pt x="3204" y="469"/>
                  </a:lnTo>
                  <a:lnTo>
                    <a:pt x="3205" y="474"/>
                  </a:lnTo>
                  <a:lnTo>
                    <a:pt x="3205" y="470"/>
                  </a:lnTo>
                  <a:lnTo>
                    <a:pt x="3205" y="470"/>
                  </a:lnTo>
                  <a:lnTo>
                    <a:pt x="3205" y="469"/>
                  </a:lnTo>
                  <a:lnTo>
                    <a:pt x="3205" y="474"/>
                  </a:lnTo>
                  <a:lnTo>
                    <a:pt x="3205" y="472"/>
                  </a:lnTo>
                  <a:lnTo>
                    <a:pt x="3206" y="473"/>
                  </a:lnTo>
                  <a:lnTo>
                    <a:pt x="3206" y="302"/>
                  </a:lnTo>
                  <a:lnTo>
                    <a:pt x="3206" y="326"/>
                  </a:lnTo>
                  <a:lnTo>
                    <a:pt x="3206" y="370"/>
                  </a:lnTo>
                  <a:lnTo>
                    <a:pt x="3207" y="657"/>
                  </a:lnTo>
                  <a:lnTo>
                    <a:pt x="3207" y="700"/>
                  </a:lnTo>
                  <a:lnTo>
                    <a:pt x="3207" y="980"/>
                  </a:lnTo>
                  <a:lnTo>
                    <a:pt x="3207" y="987"/>
                  </a:lnTo>
                  <a:lnTo>
                    <a:pt x="3208" y="995"/>
                  </a:lnTo>
                  <a:lnTo>
                    <a:pt x="3208" y="913"/>
                  </a:lnTo>
                  <a:lnTo>
                    <a:pt x="3209" y="886"/>
                  </a:lnTo>
                  <a:lnTo>
                    <a:pt x="3209" y="398"/>
                  </a:lnTo>
                  <a:lnTo>
                    <a:pt x="3209" y="375"/>
                  </a:lnTo>
                  <a:lnTo>
                    <a:pt x="3210" y="267"/>
                  </a:lnTo>
                  <a:lnTo>
                    <a:pt x="3210" y="262"/>
                  </a:lnTo>
                  <a:lnTo>
                    <a:pt x="3210" y="195"/>
                  </a:lnTo>
                  <a:lnTo>
                    <a:pt x="3211" y="187"/>
                  </a:lnTo>
                  <a:lnTo>
                    <a:pt x="3211" y="130"/>
                  </a:lnTo>
                  <a:lnTo>
                    <a:pt x="3211" y="126"/>
                  </a:lnTo>
                  <a:lnTo>
                    <a:pt x="3211" y="115"/>
                  </a:lnTo>
                  <a:lnTo>
                    <a:pt x="3212" y="133"/>
                  </a:lnTo>
                  <a:lnTo>
                    <a:pt x="3212" y="141"/>
                  </a:lnTo>
                  <a:lnTo>
                    <a:pt x="3212" y="278"/>
                  </a:lnTo>
                  <a:lnTo>
                    <a:pt x="3213" y="292"/>
                  </a:lnTo>
                  <a:lnTo>
                    <a:pt x="3213" y="396"/>
                  </a:lnTo>
                  <a:lnTo>
                    <a:pt x="3213" y="405"/>
                  </a:lnTo>
                  <a:lnTo>
                    <a:pt x="3214" y="433"/>
                  </a:lnTo>
                  <a:lnTo>
                    <a:pt x="3214" y="431"/>
                  </a:lnTo>
                  <a:lnTo>
                    <a:pt x="3214" y="435"/>
                  </a:lnTo>
                  <a:lnTo>
                    <a:pt x="3214" y="431"/>
                  </a:lnTo>
                  <a:lnTo>
                    <a:pt x="3215" y="433"/>
                  </a:lnTo>
                  <a:lnTo>
                    <a:pt x="3215" y="437"/>
                  </a:lnTo>
                  <a:lnTo>
                    <a:pt x="3215" y="431"/>
                  </a:lnTo>
                  <a:lnTo>
                    <a:pt x="3215" y="434"/>
                  </a:lnTo>
                  <a:lnTo>
                    <a:pt x="3216" y="438"/>
                  </a:lnTo>
                  <a:lnTo>
                    <a:pt x="3216" y="435"/>
                  </a:lnTo>
                  <a:lnTo>
                    <a:pt x="3216" y="444"/>
                  </a:lnTo>
                  <a:lnTo>
                    <a:pt x="3216" y="443"/>
                  </a:lnTo>
                  <a:lnTo>
                    <a:pt x="3217" y="454"/>
                  </a:lnTo>
                  <a:lnTo>
                    <a:pt x="3217" y="454"/>
                  </a:lnTo>
                  <a:lnTo>
                    <a:pt x="3217" y="454"/>
                  </a:lnTo>
                  <a:lnTo>
                    <a:pt x="3217" y="463"/>
                  </a:lnTo>
                  <a:lnTo>
                    <a:pt x="3218" y="465"/>
                  </a:lnTo>
                  <a:lnTo>
                    <a:pt x="3218" y="462"/>
                  </a:lnTo>
                  <a:lnTo>
                    <a:pt x="3218" y="466"/>
                  </a:lnTo>
                  <a:lnTo>
                    <a:pt x="3218" y="465"/>
                  </a:lnTo>
                  <a:lnTo>
                    <a:pt x="3218" y="465"/>
                  </a:lnTo>
                  <a:lnTo>
                    <a:pt x="3219" y="470"/>
                  </a:lnTo>
                  <a:lnTo>
                    <a:pt x="3219" y="468"/>
                  </a:lnTo>
                  <a:lnTo>
                    <a:pt x="3219" y="467"/>
                  </a:lnTo>
                  <a:lnTo>
                    <a:pt x="3219" y="472"/>
                  </a:lnTo>
                  <a:lnTo>
                    <a:pt x="3219" y="470"/>
                  </a:lnTo>
                  <a:lnTo>
                    <a:pt x="3220" y="472"/>
                  </a:lnTo>
                  <a:lnTo>
                    <a:pt x="3220" y="441"/>
                  </a:lnTo>
                  <a:lnTo>
                    <a:pt x="3220" y="402"/>
                  </a:lnTo>
                  <a:lnTo>
                    <a:pt x="3220" y="288"/>
                  </a:lnTo>
                  <a:lnTo>
                    <a:pt x="3221" y="486"/>
                  </a:lnTo>
                  <a:lnTo>
                    <a:pt x="3221" y="525"/>
                  </a:lnTo>
                  <a:lnTo>
                    <a:pt x="3222" y="930"/>
                  </a:lnTo>
                  <a:lnTo>
                    <a:pt x="3222" y="947"/>
                  </a:lnTo>
                  <a:lnTo>
                    <a:pt x="3222" y="994"/>
                  </a:lnTo>
                  <a:lnTo>
                    <a:pt x="3222" y="987"/>
                  </a:lnTo>
                  <a:lnTo>
                    <a:pt x="3223" y="984"/>
                  </a:lnTo>
                  <a:lnTo>
                    <a:pt x="3223" y="622"/>
                  </a:lnTo>
                  <a:lnTo>
                    <a:pt x="3223" y="583"/>
                  </a:lnTo>
                  <a:lnTo>
                    <a:pt x="3224" y="295"/>
                  </a:lnTo>
                  <a:lnTo>
                    <a:pt x="3224" y="290"/>
                  </a:lnTo>
                  <a:lnTo>
                    <a:pt x="3224" y="220"/>
                  </a:lnTo>
                  <a:lnTo>
                    <a:pt x="3224" y="216"/>
                  </a:lnTo>
                  <a:lnTo>
                    <a:pt x="3225" y="153"/>
                  </a:lnTo>
                  <a:lnTo>
                    <a:pt x="3225" y="150"/>
                  </a:lnTo>
                  <a:lnTo>
                    <a:pt x="3226" y="97"/>
                  </a:lnTo>
                  <a:lnTo>
                    <a:pt x="3226" y="99"/>
                  </a:lnTo>
                  <a:lnTo>
                    <a:pt x="3226" y="163"/>
                  </a:lnTo>
                  <a:lnTo>
                    <a:pt x="3227" y="176"/>
                  </a:lnTo>
                  <a:lnTo>
                    <a:pt x="3227" y="318"/>
                  </a:lnTo>
                  <a:lnTo>
                    <a:pt x="3227" y="327"/>
                  </a:lnTo>
                  <a:lnTo>
                    <a:pt x="3228" y="406"/>
                  </a:lnTo>
                  <a:lnTo>
                    <a:pt x="3228" y="405"/>
                  </a:lnTo>
                  <a:lnTo>
                    <a:pt x="3228" y="409"/>
                  </a:lnTo>
                  <a:lnTo>
                    <a:pt x="3229" y="431"/>
                  </a:lnTo>
                  <a:lnTo>
                    <a:pt x="3229" y="428"/>
                  </a:lnTo>
                  <a:lnTo>
                    <a:pt x="3229" y="433"/>
                  </a:lnTo>
                  <a:lnTo>
                    <a:pt x="3229" y="431"/>
                  </a:lnTo>
                  <a:lnTo>
                    <a:pt x="3229" y="436"/>
                  </a:lnTo>
                  <a:lnTo>
                    <a:pt x="3229" y="436"/>
                  </a:lnTo>
                  <a:lnTo>
                    <a:pt x="3230" y="431"/>
                  </a:lnTo>
                  <a:lnTo>
                    <a:pt x="3230" y="437"/>
                  </a:lnTo>
                  <a:lnTo>
                    <a:pt x="3230" y="434"/>
                  </a:lnTo>
                  <a:lnTo>
                    <a:pt x="3230" y="435"/>
                  </a:lnTo>
                  <a:lnTo>
                    <a:pt x="3231" y="444"/>
                  </a:lnTo>
                  <a:lnTo>
                    <a:pt x="3231" y="448"/>
                  </a:lnTo>
                  <a:lnTo>
                    <a:pt x="3231" y="444"/>
                  </a:lnTo>
                  <a:lnTo>
                    <a:pt x="3231" y="456"/>
                  </a:lnTo>
                  <a:lnTo>
                    <a:pt x="3231" y="456"/>
                  </a:lnTo>
                  <a:lnTo>
                    <a:pt x="3232" y="455"/>
                  </a:lnTo>
                  <a:lnTo>
                    <a:pt x="3232" y="454"/>
                  </a:lnTo>
                  <a:lnTo>
                    <a:pt x="3232" y="462"/>
                  </a:lnTo>
                  <a:lnTo>
                    <a:pt x="3232" y="461"/>
                  </a:lnTo>
                  <a:lnTo>
                    <a:pt x="3232" y="463"/>
                  </a:lnTo>
                  <a:lnTo>
                    <a:pt x="3232" y="466"/>
                  </a:lnTo>
                  <a:lnTo>
                    <a:pt x="3233" y="466"/>
                  </a:lnTo>
                  <a:lnTo>
                    <a:pt x="3233" y="468"/>
                  </a:lnTo>
                  <a:lnTo>
                    <a:pt x="3233" y="465"/>
                  </a:lnTo>
                  <a:lnTo>
                    <a:pt x="3233" y="472"/>
                  </a:lnTo>
                  <a:lnTo>
                    <a:pt x="3233" y="469"/>
                  </a:lnTo>
                  <a:lnTo>
                    <a:pt x="3233" y="468"/>
                  </a:lnTo>
                  <a:lnTo>
                    <a:pt x="3234" y="467"/>
                  </a:lnTo>
                  <a:lnTo>
                    <a:pt x="3234" y="472"/>
                  </a:lnTo>
                  <a:lnTo>
                    <a:pt x="3234" y="468"/>
                  </a:lnTo>
                  <a:lnTo>
                    <a:pt x="3235" y="472"/>
                  </a:lnTo>
                  <a:lnTo>
                    <a:pt x="3235" y="472"/>
                  </a:lnTo>
                  <a:lnTo>
                    <a:pt x="3235" y="406"/>
                  </a:lnTo>
                  <a:lnTo>
                    <a:pt x="3235" y="340"/>
                  </a:lnTo>
                  <a:lnTo>
                    <a:pt x="3235" y="293"/>
                  </a:lnTo>
                  <a:lnTo>
                    <a:pt x="3236" y="512"/>
                  </a:lnTo>
                  <a:lnTo>
                    <a:pt x="3236" y="551"/>
                  </a:lnTo>
                  <a:lnTo>
                    <a:pt x="3236" y="953"/>
                  </a:lnTo>
                  <a:lnTo>
                    <a:pt x="3237" y="970"/>
                  </a:lnTo>
                  <a:lnTo>
                    <a:pt x="3237" y="993"/>
                  </a:lnTo>
                  <a:lnTo>
                    <a:pt x="3237" y="980"/>
                  </a:lnTo>
                  <a:lnTo>
                    <a:pt x="3237" y="966"/>
                  </a:lnTo>
                  <a:lnTo>
                    <a:pt x="3238" y="514"/>
                  </a:lnTo>
                  <a:lnTo>
                    <a:pt x="3238" y="478"/>
                  </a:lnTo>
                  <a:lnTo>
                    <a:pt x="3238" y="282"/>
                  </a:lnTo>
                  <a:lnTo>
                    <a:pt x="3239" y="275"/>
                  </a:lnTo>
                  <a:lnTo>
                    <a:pt x="3239" y="209"/>
                  </a:lnTo>
                  <a:lnTo>
                    <a:pt x="3239" y="200"/>
                  </a:lnTo>
                  <a:lnTo>
                    <a:pt x="3240" y="131"/>
                  </a:lnTo>
                  <a:lnTo>
                    <a:pt x="3240" y="129"/>
                  </a:lnTo>
                  <a:lnTo>
                    <a:pt x="3240" y="109"/>
                  </a:lnTo>
                  <a:lnTo>
                    <a:pt x="3240" y="115"/>
                  </a:lnTo>
                  <a:lnTo>
                    <a:pt x="3241" y="125"/>
                  </a:lnTo>
                  <a:lnTo>
                    <a:pt x="3241" y="235"/>
                  </a:lnTo>
                  <a:lnTo>
                    <a:pt x="3242" y="246"/>
                  </a:lnTo>
                  <a:lnTo>
                    <a:pt x="3242" y="370"/>
                  </a:lnTo>
                  <a:lnTo>
                    <a:pt x="3242" y="374"/>
                  </a:lnTo>
                  <a:lnTo>
                    <a:pt x="3243" y="430"/>
                  </a:lnTo>
                  <a:lnTo>
                    <a:pt x="3243" y="431"/>
                  </a:lnTo>
                  <a:lnTo>
                    <a:pt x="3243" y="439"/>
                  </a:lnTo>
                  <a:lnTo>
                    <a:pt x="3243" y="437"/>
                  </a:lnTo>
                  <a:lnTo>
                    <a:pt x="3244" y="437"/>
                  </a:lnTo>
                  <a:lnTo>
                    <a:pt x="3244" y="440"/>
                  </a:lnTo>
                  <a:lnTo>
                    <a:pt x="3244" y="436"/>
                  </a:lnTo>
                  <a:lnTo>
                    <a:pt x="3244" y="437"/>
                  </a:lnTo>
                  <a:lnTo>
                    <a:pt x="3244" y="438"/>
                  </a:lnTo>
                  <a:lnTo>
                    <a:pt x="3244" y="437"/>
                  </a:lnTo>
                  <a:lnTo>
                    <a:pt x="3245" y="444"/>
                  </a:lnTo>
                  <a:lnTo>
                    <a:pt x="3245" y="443"/>
                  </a:lnTo>
                  <a:lnTo>
                    <a:pt x="3245" y="442"/>
                  </a:lnTo>
                  <a:lnTo>
                    <a:pt x="3245" y="452"/>
                  </a:lnTo>
                  <a:lnTo>
                    <a:pt x="3246" y="449"/>
                  </a:lnTo>
                  <a:lnTo>
                    <a:pt x="3246" y="462"/>
                  </a:lnTo>
                  <a:lnTo>
                    <a:pt x="3246" y="460"/>
                  </a:lnTo>
                  <a:lnTo>
                    <a:pt x="3246" y="462"/>
                  </a:lnTo>
                  <a:lnTo>
                    <a:pt x="3247" y="470"/>
                  </a:lnTo>
                  <a:lnTo>
                    <a:pt x="3247" y="470"/>
                  </a:lnTo>
                  <a:lnTo>
                    <a:pt x="3247" y="466"/>
                  </a:lnTo>
                  <a:lnTo>
                    <a:pt x="3248" y="473"/>
                  </a:lnTo>
                  <a:lnTo>
                    <a:pt x="3248" y="468"/>
                  </a:lnTo>
                  <a:lnTo>
                    <a:pt x="3248" y="469"/>
                  </a:lnTo>
                  <a:lnTo>
                    <a:pt x="3248" y="474"/>
                  </a:lnTo>
                  <a:lnTo>
                    <a:pt x="3248" y="473"/>
                  </a:lnTo>
                  <a:lnTo>
                    <a:pt x="3249" y="473"/>
                  </a:lnTo>
                  <a:lnTo>
                    <a:pt x="3249" y="470"/>
                  </a:lnTo>
                  <a:lnTo>
                    <a:pt x="3249" y="475"/>
                  </a:lnTo>
                  <a:lnTo>
                    <a:pt x="3249" y="472"/>
                  </a:lnTo>
                  <a:lnTo>
                    <a:pt x="3249" y="470"/>
                  </a:lnTo>
                  <a:lnTo>
                    <a:pt x="3250" y="288"/>
                  </a:lnTo>
                  <a:lnTo>
                    <a:pt x="3250" y="398"/>
                  </a:lnTo>
                  <a:lnTo>
                    <a:pt x="3250" y="405"/>
                  </a:lnTo>
                  <a:lnTo>
                    <a:pt x="3250" y="810"/>
                  </a:lnTo>
                  <a:lnTo>
                    <a:pt x="3250" y="842"/>
                  </a:lnTo>
                  <a:lnTo>
                    <a:pt x="3251" y="991"/>
                  </a:lnTo>
                  <a:lnTo>
                    <a:pt x="3251" y="990"/>
                  </a:lnTo>
                  <a:lnTo>
                    <a:pt x="3251" y="990"/>
                  </a:lnTo>
                  <a:lnTo>
                    <a:pt x="3251" y="991"/>
                  </a:lnTo>
                  <a:lnTo>
                    <a:pt x="3252" y="699"/>
                  </a:lnTo>
                  <a:lnTo>
                    <a:pt x="3252" y="659"/>
                  </a:lnTo>
                  <a:lnTo>
                    <a:pt x="3252" y="321"/>
                  </a:lnTo>
                  <a:lnTo>
                    <a:pt x="3253" y="314"/>
                  </a:lnTo>
                  <a:lnTo>
                    <a:pt x="3253" y="238"/>
                  </a:lnTo>
                  <a:lnTo>
                    <a:pt x="3253" y="234"/>
                  </a:lnTo>
                  <a:lnTo>
                    <a:pt x="3254" y="165"/>
                  </a:lnTo>
                  <a:lnTo>
                    <a:pt x="3254" y="161"/>
                  </a:lnTo>
                  <a:lnTo>
                    <a:pt x="3255" y="114"/>
                  </a:lnTo>
                  <a:lnTo>
                    <a:pt x="3255" y="114"/>
                  </a:lnTo>
                  <a:lnTo>
                    <a:pt x="3255" y="113"/>
                  </a:lnTo>
                  <a:lnTo>
                    <a:pt x="3255" y="197"/>
                  </a:lnTo>
                  <a:lnTo>
                    <a:pt x="3256" y="208"/>
                  </a:lnTo>
                  <a:lnTo>
                    <a:pt x="3256" y="346"/>
                  </a:lnTo>
                  <a:lnTo>
                    <a:pt x="3256" y="356"/>
                  </a:lnTo>
                  <a:lnTo>
                    <a:pt x="3257" y="422"/>
                  </a:lnTo>
                  <a:lnTo>
                    <a:pt x="3257" y="422"/>
                  </a:lnTo>
                  <a:lnTo>
                    <a:pt x="3257" y="440"/>
                  </a:lnTo>
                  <a:lnTo>
                    <a:pt x="3257" y="437"/>
                  </a:lnTo>
                  <a:lnTo>
                    <a:pt x="3258" y="438"/>
                  </a:lnTo>
                  <a:lnTo>
                    <a:pt x="3258" y="442"/>
                  </a:lnTo>
                  <a:lnTo>
                    <a:pt x="3258" y="437"/>
                  </a:lnTo>
                  <a:lnTo>
                    <a:pt x="3258" y="440"/>
                  </a:lnTo>
                  <a:lnTo>
                    <a:pt x="3258" y="442"/>
                  </a:lnTo>
                  <a:lnTo>
                    <a:pt x="3258" y="437"/>
                  </a:lnTo>
                  <a:lnTo>
                    <a:pt x="3259" y="444"/>
                  </a:lnTo>
                  <a:lnTo>
                    <a:pt x="3259" y="443"/>
                  </a:lnTo>
                  <a:lnTo>
                    <a:pt x="3259" y="442"/>
                  </a:lnTo>
                  <a:lnTo>
                    <a:pt x="3259" y="440"/>
                  </a:lnTo>
                  <a:lnTo>
                    <a:pt x="3259" y="452"/>
                  </a:lnTo>
                  <a:lnTo>
                    <a:pt x="3260" y="454"/>
                  </a:lnTo>
                  <a:lnTo>
                    <a:pt x="3260" y="463"/>
                  </a:lnTo>
                  <a:lnTo>
                    <a:pt x="3260" y="463"/>
                  </a:lnTo>
                  <a:lnTo>
                    <a:pt x="3261" y="465"/>
                  </a:lnTo>
                  <a:lnTo>
                    <a:pt x="3261" y="463"/>
                  </a:lnTo>
                  <a:lnTo>
                    <a:pt x="3261" y="470"/>
                  </a:lnTo>
                  <a:lnTo>
                    <a:pt x="3261" y="468"/>
                  </a:lnTo>
                  <a:lnTo>
                    <a:pt x="3261" y="468"/>
                  </a:lnTo>
                  <a:lnTo>
                    <a:pt x="3262" y="473"/>
                  </a:lnTo>
                  <a:lnTo>
                    <a:pt x="3262" y="470"/>
                  </a:lnTo>
                  <a:lnTo>
                    <a:pt x="3262" y="476"/>
                  </a:lnTo>
                  <a:lnTo>
                    <a:pt x="3262" y="472"/>
                  </a:lnTo>
                  <a:lnTo>
                    <a:pt x="3262" y="476"/>
                  </a:lnTo>
                  <a:lnTo>
                    <a:pt x="3262" y="476"/>
                  </a:lnTo>
                  <a:lnTo>
                    <a:pt x="3263" y="475"/>
                  </a:lnTo>
                  <a:lnTo>
                    <a:pt x="3263" y="472"/>
                  </a:lnTo>
                  <a:lnTo>
                    <a:pt x="3263" y="476"/>
                  </a:lnTo>
                  <a:lnTo>
                    <a:pt x="3263" y="473"/>
                  </a:lnTo>
                  <a:lnTo>
                    <a:pt x="3263" y="472"/>
                  </a:lnTo>
                  <a:lnTo>
                    <a:pt x="3263" y="475"/>
                  </a:lnTo>
                  <a:lnTo>
                    <a:pt x="3264" y="295"/>
                  </a:lnTo>
                  <a:lnTo>
                    <a:pt x="3264" y="328"/>
                  </a:lnTo>
                  <a:lnTo>
                    <a:pt x="3264" y="376"/>
                  </a:lnTo>
                  <a:lnTo>
                    <a:pt x="3264" y="661"/>
                  </a:lnTo>
                  <a:lnTo>
                    <a:pt x="3265" y="705"/>
                  </a:lnTo>
                  <a:lnTo>
                    <a:pt x="3265" y="977"/>
                  </a:lnTo>
                  <a:lnTo>
                    <a:pt x="3265" y="980"/>
                  </a:lnTo>
                  <a:lnTo>
                    <a:pt x="3266" y="995"/>
                  </a:lnTo>
                  <a:lnTo>
                    <a:pt x="3266" y="967"/>
                  </a:lnTo>
                  <a:lnTo>
                    <a:pt x="3266" y="948"/>
                  </a:lnTo>
                  <a:lnTo>
                    <a:pt x="3266" y="507"/>
                  </a:lnTo>
                  <a:lnTo>
                    <a:pt x="3267" y="474"/>
                  </a:lnTo>
                  <a:lnTo>
                    <a:pt x="3267" y="278"/>
                  </a:lnTo>
                  <a:lnTo>
                    <a:pt x="3267" y="273"/>
                  </a:lnTo>
                  <a:lnTo>
                    <a:pt x="3268" y="215"/>
                  </a:lnTo>
                  <a:lnTo>
                    <a:pt x="3268" y="209"/>
                  </a:lnTo>
                  <a:lnTo>
                    <a:pt x="3269" y="137"/>
                  </a:lnTo>
                  <a:lnTo>
                    <a:pt x="3269" y="134"/>
                  </a:lnTo>
                  <a:lnTo>
                    <a:pt x="3269" y="94"/>
                  </a:lnTo>
                  <a:lnTo>
                    <a:pt x="3269" y="95"/>
                  </a:lnTo>
                  <a:lnTo>
                    <a:pt x="3270" y="97"/>
                  </a:lnTo>
                  <a:lnTo>
                    <a:pt x="3270" y="161"/>
                  </a:lnTo>
                  <a:lnTo>
                    <a:pt x="3270" y="170"/>
                  </a:lnTo>
                  <a:lnTo>
                    <a:pt x="3271" y="303"/>
                  </a:lnTo>
                  <a:lnTo>
                    <a:pt x="3271" y="310"/>
                  </a:lnTo>
                  <a:lnTo>
                    <a:pt x="3271" y="403"/>
                  </a:lnTo>
                  <a:lnTo>
                    <a:pt x="3271" y="409"/>
                  </a:lnTo>
                  <a:lnTo>
                    <a:pt x="3272" y="441"/>
                  </a:lnTo>
                  <a:lnTo>
                    <a:pt x="3272" y="441"/>
                  </a:lnTo>
                  <a:lnTo>
                    <a:pt x="3272" y="440"/>
                  </a:lnTo>
                  <a:lnTo>
                    <a:pt x="3272" y="439"/>
                  </a:lnTo>
                  <a:lnTo>
                    <a:pt x="3272" y="446"/>
                  </a:lnTo>
                  <a:lnTo>
                    <a:pt x="3273" y="446"/>
                  </a:lnTo>
                  <a:lnTo>
                    <a:pt x="3273" y="447"/>
                  </a:lnTo>
                  <a:lnTo>
                    <a:pt x="3273" y="443"/>
                  </a:lnTo>
                  <a:lnTo>
                    <a:pt x="3274" y="448"/>
                  </a:lnTo>
                  <a:lnTo>
                    <a:pt x="3274" y="450"/>
                  </a:lnTo>
                  <a:lnTo>
                    <a:pt x="3274" y="447"/>
                  </a:lnTo>
                  <a:lnTo>
                    <a:pt x="3274" y="454"/>
                  </a:lnTo>
                  <a:lnTo>
                    <a:pt x="3275" y="452"/>
                  </a:lnTo>
                  <a:lnTo>
                    <a:pt x="3275" y="465"/>
                  </a:lnTo>
                  <a:lnTo>
                    <a:pt x="3275" y="462"/>
                  </a:lnTo>
                  <a:lnTo>
                    <a:pt x="3275" y="463"/>
                  </a:lnTo>
                  <a:lnTo>
                    <a:pt x="3276" y="472"/>
                  </a:lnTo>
                  <a:lnTo>
                    <a:pt x="3276" y="472"/>
                  </a:lnTo>
                  <a:lnTo>
                    <a:pt x="3276" y="473"/>
                  </a:lnTo>
                  <a:lnTo>
                    <a:pt x="3276" y="470"/>
                  </a:lnTo>
                  <a:lnTo>
                    <a:pt x="3276" y="478"/>
                  </a:lnTo>
                  <a:lnTo>
                    <a:pt x="3276" y="478"/>
                  </a:lnTo>
                  <a:lnTo>
                    <a:pt x="3276" y="478"/>
                  </a:lnTo>
                  <a:lnTo>
                    <a:pt x="3277" y="480"/>
                  </a:lnTo>
                  <a:lnTo>
                    <a:pt x="3277" y="474"/>
                  </a:lnTo>
                  <a:lnTo>
                    <a:pt x="3277" y="476"/>
                  </a:lnTo>
                  <a:lnTo>
                    <a:pt x="3277" y="479"/>
                  </a:lnTo>
                  <a:lnTo>
                    <a:pt x="3277" y="481"/>
                  </a:lnTo>
                  <a:lnTo>
                    <a:pt x="3277" y="475"/>
                  </a:lnTo>
                  <a:lnTo>
                    <a:pt x="3278" y="481"/>
                  </a:lnTo>
                  <a:lnTo>
                    <a:pt x="3278" y="480"/>
                  </a:lnTo>
                  <a:lnTo>
                    <a:pt x="3278" y="469"/>
                  </a:lnTo>
                  <a:lnTo>
                    <a:pt x="3279" y="466"/>
                  </a:lnTo>
                  <a:lnTo>
                    <a:pt x="3279" y="308"/>
                  </a:lnTo>
                  <a:lnTo>
                    <a:pt x="3279" y="437"/>
                  </a:lnTo>
                  <a:lnTo>
                    <a:pt x="3279" y="451"/>
                  </a:lnTo>
                  <a:lnTo>
                    <a:pt x="3280" y="883"/>
                  </a:lnTo>
                  <a:lnTo>
                    <a:pt x="3280" y="899"/>
                  </a:lnTo>
                  <a:lnTo>
                    <a:pt x="3281" y="997"/>
                  </a:lnTo>
                  <a:lnTo>
                    <a:pt x="3281" y="993"/>
                  </a:lnTo>
                  <a:lnTo>
                    <a:pt x="3281" y="992"/>
                  </a:lnTo>
                  <a:lnTo>
                    <a:pt x="3281" y="995"/>
                  </a:lnTo>
                  <a:lnTo>
                    <a:pt x="3281" y="767"/>
                  </a:lnTo>
                  <a:lnTo>
                    <a:pt x="3282" y="728"/>
                  </a:lnTo>
                  <a:lnTo>
                    <a:pt x="3282" y="347"/>
                  </a:lnTo>
                  <a:lnTo>
                    <a:pt x="3282" y="332"/>
                  </a:lnTo>
                  <a:lnTo>
                    <a:pt x="3283" y="261"/>
                  </a:lnTo>
                  <a:lnTo>
                    <a:pt x="3283" y="257"/>
                  </a:lnTo>
                  <a:lnTo>
                    <a:pt x="3283" y="199"/>
                  </a:lnTo>
                  <a:lnTo>
                    <a:pt x="3284" y="194"/>
                  </a:lnTo>
                  <a:lnTo>
                    <a:pt x="3284" y="131"/>
                  </a:lnTo>
                  <a:lnTo>
                    <a:pt x="3284" y="127"/>
                  </a:lnTo>
                  <a:lnTo>
                    <a:pt x="3285" y="110"/>
                  </a:lnTo>
                  <a:lnTo>
                    <a:pt x="3285" y="115"/>
                  </a:lnTo>
                  <a:lnTo>
                    <a:pt x="3285" y="118"/>
                  </a:lnTo>
                  <a:lnTo>
                    <a:pt x="3285" y="222"/>
                  </a:lnTo>
                  <a:lnTo>
                    <a:pt x="3286" y="231"/>
                  </a:lnTo>
                  <a:lnTo>
                    <a:pt x="3286" y="353"/>
                  </a:lnTo>
                  <a:lnTo>
                    <a:pt x="3287" y="361"/>
                  </a:lnTo>
                  <a:lnTo>
                    <a:pt x="3287" y="424"/>
                  </a:lnTo>
                  <a:lnTo>
                    <a:pt x="3287" y="428"/>
                  </a:lnTo>
                  <a:lnTo>
                    <a:pt x="3288" y="443"/>
                  </a:lnTo>
                  <a:lnTo>
                    <a:pt x="3288" y="443"/>
                  </a:lnTo>
                  <a:lnTo>
                    <a:pt x="3288" y="443"/>
                  </a:lnTo>
                  <a:lnTo>
                    <a:pt x="3288" y="444"/>
                  </a:lnTo>
                  <a:lnTo>
                    <a:pt x="3288" y="439"/>
                  </a:lnTo>
                  <a:lnTo>
                    <a:pt x="3288" y="441"/>
                  </a:lnTo>
                  <a:lnTo>
                    <a:pt x="3289" y="440"/>
                  </a:lnTo>
                  <a:lnTo>
                    <a:pt x="3289" y="446"/>
                  </a:lnTo>
                  <a:lnTo>
                    <a:pt x="3289" y="446"/>
                  </a:lnTo>
                  <a:lnTo>
                    <a:pt x="3289" y="447"/>
                  </a:lnTo>
                  <a:lnTo>
                    <a:pt x="3289" y="444"/>
                  </a:lnTo>
                  <a:lnTo>
                    <a:pt x="3290" y="454"/>
                  </a:lnTo>
                  <a:lnTo>
                    <a:pt x="3290" y="453"/>
                  </a:lnTo>
                  <a:lnTo>
                    <a:pt x="3290" y="452"/>
                  </a:lnTo>
                  <a:lnTo>
                    <a:pt x="3290" y="463"/>
                  </a:lnTo>
                  <a:lnTo>
                    <a:pt x="3290" y="462"/>
                  </a:lnTo>
                  <a:lnTo>
                    <a:pt x="3291" y="462"/>
                  </a:lnTo>
                  <a:lnTo>
                    <a:pt x="3291" y="470"/>
                  </a:lnTo>
                  <a:lnTo>
                    <a:pt x="3291" y="470"/>
                  </a:lnTo>
                  <a:lnTo>
                    <a:pt x="3291" y="472"/>
                  </a:lnTo>
                  <a:lnTo>
                    <a:pt x="3291" y="466"/>
                  </a:lnTo>
                  <a:lnTo>
                    <a:pt x="3292" y="474"/>
                  </a:lnTo>
                  <a:lnTo>
                    <a:pt x="3292" y="472"/>
                  </a:lnTo>
                  <a:lnTo>
                    <a:pt x="3292" y="472"/>
                  </a:lnTo>
                  <a:lnTo>
                    <a:pt x="3292" y="470"/>
                  </a:lnTo>
                  <a:lnTo>
                    <a:pt x="3292" y="474"/>
                  </a:lnTo>
                  <a:lnTo>
                    <a:pt x="3292" y="470"/>
                  </a:lnTo>
                  <a:lnTo>
                    <a:pt x="3293" y="472"/>
                  </a:lnTo>
                  <a:lnTo>
                    <a:pt x="3293" y="470"/>
                  </a:lnTo>
                  <a:lnTo>
                    <a:pt x="3293" y="476"/>
                  </a:lnTo>
                  <a:lnTo>
                    <a:pt x="3293" y="475"/>
                  </a:lnTo>
                  <a:lnTo>
                    <a:pt x="3293" y="476"/>
                  </a:lnTo>
                  <a:lnTo>
                    <a:pt x="3294" y="463"/>
                  </a:lnTo>
                  <a:lnTo>
                    <a:pt x="3294" y="450"/>
                  </a:lnTo>
                  <a:lnTo>
                    <a:pt x="3294" y="284"/>
                  </a:lnTo>
                  <a:lnTo>
                    <a:pt x="3295" y="428"/>
                  </a:lnTo>
                  <a:lnTo>
                    <a:pt x="3295" y="439"/>
                  </a:lnTo>
                  <a:lnTo>
                    <a:pt x="3295" y="851"/>
                  </a:lnTo>
                  <a:lnTo>
                    <a:pt x="3296" y="868"/>
                  </a:lnTo>
                  <a:lnTo>
                    <a:pt x="3296" y="987"/>
                  </a:lnTo>
                  <a:lnTo>
                    <a:pt x="3296" y="987"/>
                  </a:lnTo>
                  <a:lnTo>
                    <a:pt x="3296" y="990"/>
                  </a:lnTo>
                  <a:lnTo>
                    <a:pt x="3296" y="993"/>
                  </a:lnTo>
                  <a:lnTo>
                    <a:pt x="3297" y="865"/>
                  </a:lnTo>
                  <a:lnTo>
                    <a:pt x="3297" y="836"/>
                  </a:lnTo>
                  <a:lnTo>
                    <a:pt x="3297" y="396"/>
                  </a:lnTo>
                  <a:lnTo>
                    <a:pt x="3297" y="375"/>
                  </a:lnTo>
                  <a:lnTo>
                    <a:pt x="3298" y="265"/>
                  </a:lnTo>
                  <a:lnTo>
                    <a:pt x="3298" y="264"/>
                  </a:lnTo>
                  <a:lnTo>
                    <a:pt x="3299" y="210"/>
                  </a:lnTo>
                  <a:lnTo>
                    <a:pt x="3299" y="205"/>
                  </a:lnTo>
                  <a:lnTo>
                    <a:pt x="3300" y="136"/>
                  </a:lnTo>
                  <a:lnTo>
                    <a:pt x="3300" y="130"/>
                  </a:lnTo>
                  <a:lnTo>
                    <a:pt x="3300" y="102"/>
                  </a:lnTo>
                  <a:lnTo>
                    <a:pt x="3300" y="103"/>
                  </a:lnTo>
                  <a:lnTo>
                    <a:pt x="3301" y="108"/>
                  </a:lnTo>
                  <a:lnTo>
                    <a:pt x="3301" y="194"/>
                  </a:lnTo>
                  <a:lnTo>
                    <a:pt x="3301" y="206"/>
                  </a:lnTo>
                  <a:lnTo>
                    <a:pt x="3302" y="338"/>
                  </a:lnTo>
                  <a:lnTo>
                    <a:pt x="3302" y="342"/>
                  </a:lnTo>
                  <a:lnTo>
                    <a:pt x="3302" y="420"/>
                  </a:lnTo>
                  <a:lnTo>
                    <a:pt x="3303" y="425"/>
                  </a:lnTo>
                  <a:lnTo>
                    <a:pt x="3303" y="441"/>
                  </a:lnTo>
                  <a:lnTo>
                    <a:pt x="3303" y="441"/>
                  </a:lnTo>
                  <a:lnTo>
                    <a:pt x="3303" y="437"/>
                  </a:lnTo>
                  <a:lnTo>
                    <a:pt x="3304" y="444"/>
                  </a:lnTo>
                  <a:lnTo>
                    <a:pt x="3304" y="439"/>
                  </a:lnTo>
                  <a:lnTo>
                    <a:pt x="3304" y="442"/>
                  </a:lnTo>
                  <a:lnTo>
                    <a:pt x="3304" y="443"/>
                  </a:lnTo>
                  <a:lnTo>
                    <a:pt x="3304" y="439"/>
                  </a:lnTo>
                  <a:lnTo>
                    <a:pt x="3304" y="442"/>
                  </a:lnTo>
                  <a:lnTo>
                    <a:pt x="3305" y="444"/>
                  </a:lnTo>
                  <a:lnTo>
                    <a:pt x="3305" y="444"/>
                  </a:lnTo>
                  <a:lnTo>
                    <a:pt x="3305" y="454"/>
                  </a:lnTo>
                  <a:lnTo>
                    <a:pt x="3305" y="453"/>
                  </a:lnTo>
                  <a:lnTo>
                    <a:pt x="3305" y="451"/>
                  </a:lnTo>
                  <a:lnTo>
                    <a:pt x="3306" y="463"/>
                  </a:lnTo>
                  <a:lnTo>
                    <a:pt x="3306" y="461"/>
                  </a:lnTo>
                  <a:lnTo>
                    <a:pt x="3306" y="463"/>
                  </a:lnTo>
                  <a:lnTo>
                    <a:pt x="3306" y="462"/>
                  </a:lnTo>
                  <a:lnTo>
                    <a:pt x="3307" y="470"/>
                  </a:lnTo>
                  <a:lnTo>
                    <a:pt x="3307" y="470"/>
                  </a:lnTo>
                  <a:lnTo>
                    <a:pt x="3307" y="468"/>
                  </a:lnTo>
                  <a:lnTo>
                    <a:pt x="3307" y="475"/>
                  </a:lnTo>
                  <a:lnTo>
                    <a:pt x="3307" y="473"/>
                  </a:lnTo>
                  <a:lnTo>
                    <a:pt x="3308" y="472"/>
                  </a:lnTo>
                  <a:lnTo>
                    <a:pt x="3308" y="476"/>
                  </a:lnTo>
                  <a:lnTo>
                    <a:pt x="3308" y="474"/>
                  </a:lnTo>
                  <a:lnTo>
                    <a:pt x="3308" y="476"/>
                  </a:lnTo>
                  <a:lnTo>
                    <a:pt x="3308" y="474"/>
                  </a:lnTo>
                  <a:lnTo>
                    <a:pt x="3309" y="479"/>
                  </a:lnTo>
                  <a:lnTo>
                    <a:pt x="3309" y="478"/>
                  </a:lnTo>
                  <a:lnTo>
                    <a:pt x="3309" y="478"/>
                  </a:lnTo>
                  <a:lnTo>
                    <a:pt x="3309" y="296"/>
                  </a:lnTo>
                  <a:lnTo>
                    <a:pt x="3310" y="328"/>
                  </a:lnTo>
                  <a:lnTo>
                    <a:pt x="3310" y="596"/>
                  </a:lnTo>
                  <a:lnTo>
                    <a:pt x="3310" y="642"/>
                  </a:lnTo>
                  <a:lnTo>
                    <a:pt x="3311" y="974"/>
                  </a:lnTo>
                  <a:lnTo>
                    <a:pt x="3311" y="976"/>
                  </a:lnTo>
                  <a:lnTo>
                    <a:pt x="3311" y="993"/>
                  </a:lnTo>
                  <a:lnTo>
                    <a:pt x="3311" y="961"/>
                  </a:lnTo>
                  <a:lnTo>
                    <a:pt x="3312" y="945"/>
                  </a:lnTo>
                  <a:lnTo>
                    <a:pt x="3312" y="483"/>
                  </a:lnTo>
                  <a:lnTo>
                    <a:pt x="3313" y="453"/>
                  </a:lnTo>
                  <a:lnTo>
                    <a:pt x="3313" y="283"/>
                  </a:lnTo>
                  <a:lnTo>
                    <a:pt x="3313" y="279"/>
                  </a:lnTo>
                  <a:lnTo>
                    <a:pt x="3314" y="213"/>
                  </a:lnTo>
                  <a:lnTo>
                    <a:pt x="3314" y="209"/>
                  </a:lnTo>
                  <a:lnTo>
                    <a:pt x="3314" y="131"/>
                  </a:lnTo>
                  <a:lnTo>
                    <a:pt x="3314" y="128"/>
                  </a:lnTo>
                  <a:lnTo>
                    <a:pt x="3315" y="93"/>
                  </a:lnTo>
                  <a:lnTo>
                    <a:pt x="3315" y="99"/>
                  </a:lnTo>
                  <a:lnTo>
                    <a:pt x="3315" y="103"/>
                  </a:lnTo>
                  <a:lnTo>
                    <a:pt x="3316" y="206"/>
                  </a:lnTo>
                  <a:lnTo>
                    <a:pt x="3316" y="220"/>
                  </a:lnTo>
                  <a:lnTo>
                    <a:pt x="3316" y="359"/>
                  </a:lnTo>
                  <a:lnTo>
                    <a:pt x="3317" y="366"/>
                  </a:lnTo>
                  <a:lnTo>
                    <a:pt x="3317" y="428"/>
                  </a:lnTo>
                  <a:lnTo>
                    <a:pt x="3317" y="431"/>
                  </a:lnTo>
                  <a:lnTo>
                    <a:pt x="3318" y="443"/>
                  </a:lnTo>
                  <a:lnTo>
                    <a:pt x="3318" y="440"/>
                  </a:lnTo>
                  <a:lnTo>
                    <a:pt x="3318" y="443"/>
                  </a:lnTo>
                  <a:lnTo>
                    <a:pt x="3318" y="442"/>
                  </a:lnTo>
                  <a:lnTo>
                    <a:pt x="3318" y="446"/>
                  </a:lnTo>
                  <a:lnTo>
                    <a:pt x="3318" y="444"/>
                  </a:lnTo>
                  <a:lnTo>
                    <a:pt x="3318" y="444"/>
                  </a:lnTo>
                  <a:lnTo>
                    <a:pt x="3319" y="441"/>
                  </a:lnTo>
                  <a:lnTo>
                    <a:pt x="3319" y="449"/>
                  </a:lnTo>
                  <a:lnTo>
                    <a:pt x="3319" y="447"/>
                  </a:lnTo>
                  <a:lnTo>
                    <a:pt x="3320" y="448"/>
                  </a:lnTo>
                  <a:lnTo>
                    <a:pt x="3320" y="459"/>
                  </a:lnTo>
                  <a:lnTo>
                    <a:pt x="3320" y="462"/>
                  </a:lnTo>
                  <a:lnTo>
                    <a:pt x="3320" y="459"/>
                  </a:lnTo>
                  <a:lnTo>
                    <a:pt x="3321" y="470"/>
                  </a:lnTo>
                  <a:lnTo>
                    <a:pt x="3321" y="469"/>
                  </a:lnTo>
                  <a:lnTo>
                    <a:pt x="3321" y="465"/>
                  </a:lnTo>
                  <a:lnTo>
                    <a:pt x="3321" y="473"/>
                  </a:lnTo>
                  <a:lnTo>
                    <a:pt x="3321" y="472"/>
                  </a:lnTo>
                  <a:lnTo>
                    <a:pt x="3322" y="472"/>
                  </a:lnTo>
                  <a:lnTo>
                    <a:pt x="3322" y="470"/>
                  </a:lnTo>
                  <a:lnTo>
                    <a:pt x="3322" y="476"/>
                  </a:lnTo>
                  <a:lnTo>
                    <a:pt x="3322" y="473"/>
                  </a:lnTo>
                  <a:lnTo>
                    <a:pt x="3322" y="478"/>
                  </a:lnTo>
                  <a:lnTo>
                    <a:pt x="3322" y="478"/>
                  </a:lnTo>
                  <a:lnTo>
                    <a:pt x="3323" y="474"/>
                  </a:lnTo>
                  <a:lnTo>
                    <a:pt x="3323" y="476"/>
                  </a:lnTo>
                  <a:lnTo>
                    <a:pt x="3323" y="475"/>
                  </a:lnTo>
                  <a:lnTo>
                    <a:pt x="3323" y="479"/>
                  </a:lnTo>
                  <a:lnTo>
                    <a:pt x="3323" y="466"/>
                  </a:lnTo>
                  <a:lnTo>
                    <a:pt x="3324" y="454"/>
                  </a:lnTo>
                  <a:lnTo>
                    <a:pt x="3324" y="295"/>
                  </a:lnTo>
                  <a:lnTo>
                    <a:pt x="3324" y="502"/>
                  </a:lnTo>
                  <a:lnTo>
                    <a:pt x="3324" y="532"/>
                  </a:lnTo>
                  <a:lnTo>
                    <a:pt x="3325" y="909"/>
                  </a:lnTo>
                  <a:lnTo>
                    <a:pt x="3325" y="922"/>
                  </a:lnTo>
                  <a:lnTo>
                    <a:pt x="3326" y="986"/>
                  </a:lnTo>
                  <a:lnTo>
                    <a:pt x="3326" y="980"/>
                  </a:lnTo>
                  <a:lnTo>
                    <a:pt x="3326" y="975"/>
                  </a:lnTo>
                  <a:lnTo>
                    <a:pt x="3326" y="557"/>
                  </a:lnTo>
                  <a:lnTo>
                    <a:pt x="3327" y="521"/>
                  </a:lnTo>
                  <a:lnTo>
                    <a:pt x="3327" y="299"/>
                  </a:lnTo>
                  <a:lnTo>
                    <a:pt x="3327" y="293"/>
                  </a:lnTo>
                  <a:lnTo>
                    <a:pt x="3328" y="231"/>
                  </a:lnTo>
                  <a:lnTo>
                    <a:pt x="3328" y="227"/>
                  </a:lnTo>
                  <a:lnTo>
                    <a:pt x="3328" y="155"/>
                  </a:lnTo>
                  <a:lnTo>
                    <a:pt x="3329" y="150"/>
                  </a:lnTo>
                  <a:lnTo>
                    <a:pt x="3329" y="122"/>
                  </a:lnTo>
                  <a:lnTo>
                    <a:pt x="3329" y="126"/>
                  </a:lnTo>
                  <a:lnTo>
                    <a:pt x="3329" y="128"/>
                  </a:lnTo>
                  <a:lnTo>
                    <a:pt x="3330" y="230"/>
                  </a:lnTo>
                  <a:lnTo>
                    <a:pt x="3330" y="242"/>
                  </a:lnTo>
                  <a:lnTo>
                    <a:pt x="3330" y="371"/>
                  </a:lnTo>
                  <a:lnTo>
                    <a:pt x="3331" y="376"/>
                  </a:lnTo>
                  <a:lnTo>
                    <a:pt x="3331" y="429"/>
                  </a:lnTo>
                  <a:lnTo>
                    <a:pt x="3331" y="430"/>
                  </a:lnTo>
                  <a:lnTo>
                    <a:pt x="3332" y="442"/>
                  </a:lnTo>
                  <a:lnTo>
                    <a:pt x="3332" y="442"/>
                  </a:lnTo>
                  <a:lnTo>
                    <a:pt x="3332" y="443"/>
                  </a:lnTo>
                  <a:lnTo>
                    <a:pt x="3333" y="438"/>
                  </a:lnTo>
                  <a:lnTo>
                    <a:pt x="3333" y="442"/>
                  </a:lnTo>
                  <a:lnTo>
                    <a:pt x="3333" y="437"/>
                  </a:lnTo>
                  <a:lnTo>
                    <a:pt x="3333" y="446"/>
                  </a:lnTo>
                  <a:lnTo>
                    <a:pt x="3333" y="443"/>
                  </a:lnTo>
                  <a:lnTo>
                    <a:pt x="3334" y="444"/>
                  </a:lnTo>
                  <a:lnTo>
                    <a:pt x="3334" y="454"/>
                  </a:lnTo>
                  <a:lnTo>
                    <a:pt x="3334" y="454"/>
                  </a:lnTo>
                  <a:lnTo>
                    <a:pt x="3334" y="456"/>
                  </a:lnTo>
                  <a:lnTo>
                    <a:pt x="3334" y="454"/>
                  </a:lnTo>
                  <a:lnTo>
                    <a:pt x="3335" y="463"/>
                  </a:lnTo>
                  <a:lnTo>
                    <a:pt x="3335" y="462"/>
                  </a:lnTo>
                  <a:lnTo>
                    <a:pt x="3335" y="461"/>
                  </a:lnTo>
                  <a:lnTo>
                    <a:pt x="3335" y="469"/>
                  </a:lnTo>
                  <a:lnTo>
                    <a:pt x="3335" y="468"/>
                  </a:lnTo>
                  <a:lnTo>
                    <a:pt x="3335" y="469"/>
                  </a:lnTo>
                  <a:lnTo>
                    <a:pt x="3336" y="473"/>
                  </a:lnTo>
                  <a:lnTo>
                    <a:pt x="3336" y="473"/>
                  </a:lnTo>
                  <a:lnTo>
                    <a:pt x="3336" y="474"/>
                  </a:lnTo>
                  <a:lnTo>
                    <a:pt x="3337" y="470"/>
                  </a:lnTo>
                  <a:lnTo>
                    <a:pt x="3337" y="476"/>
                  </a:lnTo>
                  <a:lnTo>
                    <a:pt x="3337" y="472"/>
                  </a:lnTo>
                  <a:lnTo>
                    <a:pt x="3337" y="473"/>
                  </a:lnTo>
                  <a:lnTo>
                    <a:pt x="3337" y="476"/>
                  </a:lnTo>
                  <a:lnTo>
                    <a:pt x="3337" y="470"/>
                  </a:lnTo>
                  <a:lnTo>
                    <a:pt x="3337" y="470"/>
                  </a:lnTo>
                  <a:lnTo>
                    <a:pt x="3338" y="472"/>
                  </a:lnTo>
                  <a:lnTo>
                    <a:pt x="3338" y="474"/>
                  </a:lnTo>
                  <a:lnTo>
                    <a:pt x="3338" y="308"/>
                  </a:lnTo>
                  <a:lnTo>
                    <a:pt x="3338" y="401"/>
                  </a:lnTo>
                  <a:lnTo>
                    <a:pt x="3339" y="402"/>
                  </a:lnTo>
                  <a:lnTo>
                    <a:pt x="3339" y="704"/>
                  </a:lnTo>
                  <a:lnTo>
                    <a:pt x="3339" y="742"/>
                  </a:lnTo>
                  <a:lnTo>
                    <a:pt x="3340" y="967"/>
                  </a:lnTo>
                  <a:lnTo>
                    <a:pt x="3340" y="969"/>
                  </a:lnTo>
                  <a:lnTo>
                    <a:pt x="3340" y="979"/>
                  </a:lnTo>
                  <a:lnTo>
                    <a:pt x="3340" y="934"/>
                  </a:lnTo>
                  <a:lnTo>
                    <a:pt x="3340" y="910"/>
                  </a:lnTo>
                  <a:lnTo>
                    <a:pt x="3341" y="444"/>
                  </a:lnTo>
                  <a:lnTo>
                    <a:pt x="3341" y="424"/>
                  </a:lnTo>
                  <a:lnTo>
                    <a:pt x="3342" y="280"/>
                  </a:lnTo>
                  <a:lnTo>
                    <a:pt x="3342" y="278"/>
                  </a:lnTo>
                  <a:lnTo>
                    <a:pt x="3342" y="209"/>
                  </a:lnTo>
                  <a:lnTo>
                    <a:pt x="3343" y="202"/>
                  </a:lnTo>
                  <a:lnTo>
                    <a:pt x="3343" y="128"/>
                  </a:lnTo>
                  <a:lnTo>
                    <a:pt x="3343" y="124"/>
                  </a:lnTo>
                  <a:lnTo>
                    <a:pt x="3344" y="93"/>
                  </a:lnTo>
                  <a:lnTo>
                    <a:pt x="3344" y="99"/>
                  </a:lnTo>
                  <a:lnTo>
                    <a:pt x="3344" y="99"/>
                  </a:lnTo>
                  <a:lnTo>
                    <a:pt x="3344" y="189"/>
                  </a:lnTo>
                  <a:lnTo>
                    <a:pt x="3344" y="202"/>
                  </a:lnTo>
                  <a:lnTo>
                    <a:pt x="3345" y="343"/>
                  </a:lnTo>
                  <a:lnTo>
                    <a:pt x="3346" y="351"/>
                  </a:lnTo>
                  <a:lnTo>
                    <a:pt x="3346" y="418"/>
                  </a:lnTo>
                  <a:lnTo>
                    <a:pt x="3346" y="418"/>
                  </a:lnTo>
                  <a:lnTo>
                    <a:pt x="3347" y="435"/>
                  </a:lnTo>
                  <a:lnTo>
                    <a:pt x="3347" y="431"/>
                  </a:lnTo>
                  <a:lnTo>
                    <a:pt x="3347" y="433"/>
                  </a:lnTo>
                  <a:lnTo>
                    <a:pt x="3347" y="439"/>
                  </a:lnTo>
                  <a:lnTo>
                    <a:pt x="3347" y="437"/>
                  </a:lnTo>
                  <a:lnTo>
                    <a:pt x="3348" y="435"/>
                  </a:lnTo>
                  <a:lnTo>
                    <a:pt x="3348" y="434"/>
                  </a:lnTo>
                  <a:lnTo>
                    <a:pt x="3348" y="443"/>
                  </a:lnTo>
                  <a:lnTo>
                    <a:pt x="3348" y="439"/>
                  </a:lnTo>
                  <a:lnTo>
                    <a:pt x="3348" y="438"/>
                  </a:lnTo>
                  <a:lnTo>
                    <a:pt x="3349" y="449"/>
                  </a:lnTo>
                  <a:lnTo>
                    <a:pt x="3349" y="446"/>
                  </a:lnTo>
                  <a:lnTo>
                    <a:pt x="3349" y="448"/>
                  </a:lnTo>
                  <a:lnTo>
                    <a:pt x="3349" y="457"/>
                  </a:lnTo>
                  <a:lnTo>
                    <a:pt x="3350" y="457"/>
                  </a:lnTo>
                  <a:lnTo>
                    <a:pt x="3350" y="465"/>
                  </a:lnTo>
                  <a:lnTo>
                    <a:pt x="3350" y="463"/>
                  </a:lnTo>
                  <a:lnTo>
                    <a:pt x="3350" y="461"/>
                  </a:lnTo>
                  <a:lnTo>
                    <a:pt x="3351" y="470"/>
                  </a:lnTo>
                  <a:lnTo>
                    <a:pt x="3351" y="465"/>
                  </a:lnTo>
                  <a:lnTo>
                    <a:pt x="3351" y="467"/>
                  </a:lnTo>
                  <a:lnTo>
                    <a:pt x="3351" y="465"/>
                  </a:lnTo>
                  <a:lnTo>
                    <a:pt x="3352" y="470"/>
                  </a:lnTo>
                  <a:lnTo>
                    <a:pt x="3352" y="469"/>
                  </a:lnTo>
                  <a:lnTo>
                    <a:pt x="3352" y="470"/>
                  </a:lnTo>
                  <a:lnTo>
                    <a:pt x="3352" y="466"/>
                  </a:lnTo>
                  <a:lnTo>
                    <a:pt x="3352" y="469"/>
                  </a:lnTo>
                  <a:lnTo>
                    <a:pt x="3353" y="469"/>
                  </a:lnTo>
                  <a:lnTo>
                    <a:pt x="3353" y="470"/>
                  </a:lnTo>
                  <a:lnTo>
                    <a:pt x="3353" y="297"/>
                  </a:lnTo>
                  <a:lnTo>
                    <a:pt x="3353" y="376"/>
                  </a:lnTo>
                  <a:lnTo>
                    <a:pt x="3353" y="395"/>
                  </a:lnTo>
                  <a:lnTo>
                    <a:pt x="3354" y="731"/>
                  </a:lnTo>
                  <a:lnTo>
                    <a:pt x="3354" y="770"/>
                  </a:lnTo>
                  <a:lnTo>
                    <a:pt x="3354" y="964"/>
                  </a:lnTo>
                  <a:lnTo>
                    <a:pt x="3354" y="964"/>
                  </a:lnTo>
                  <a:lnTo>
                    <a:pt x="3355" y="970"/>
                  </a:lnTo>
                  <a:lnTo>
                    <a:pt x="3355" y="974"/>
                  </a:lnTo>
                  <a:lnTo>
                    <a:pt x="3355" y="917"/>
                  </a:lnTo>
                  <a:lnTo>
                    <a:pt x="3355" y="895"/>
                  </a:lnTo>
                  <a:lnTo>
                    <a:pt x="3356" y="424"/>
                  </a:lnTo>
                  <a:lnTo>
                    <a:pt x="3356" y="397"/>
                  </a:lnTo>
                  <a:lnTo>
                    <a:pt x="3356" y="255"/>
                  </a:lnTo>
                  <a:lnTo>
                    <a:pt x="3357" y="249"/>
                  </a:lnTo>
                  <a:lnTo>
                    <a:pt x="3357" y="177"/>
                  </a:lnTo>
                  <a:lnTo>
                    <a:pt x="3357" y="174"/>
                  </a:lnTo>
                  <a:lnTo>
                    <a:pt x="3358" y="96"/>
                  </a:lnTo>
                  <a:lnTo>
                    <a:pt x="3358" y="92"/>
                  </a:lnTo>
                  <a:lnTo>
                    <a:pt x="3358" y="81"/>
                  </a:lnTo>
                  <a:lnTo>
                    <a:pt x="3359" y="99"/>
                  </a:lnTo>
                  <a:lnTo>
                    <a:pt x="3359" y="105"/>
                  </a:lnTo>
                  <a:lnTo>
                    <a:pt x="3359" y="235"/>
                  </a:lnTo>
                  <a:lnTo>
                    <a:pt x="3360" y="244"/>
                  </a:lnTo>
                  <a:lnTo>
                    <a:pt x="3360" y="360"/>
                  </a:lnTo>
                  <a:lnTo>
                    <a:pt x="3360" y="366"/>
                  </a:lnTo>
                  <a:lnTo>
                    <a:pt x="3361" y="419"/>
                  </a:lnTo>
                  <a:lnTo>
                    <a:pt x="3361" y="424"/>
                  </a:lnTo>
                  <a:lnTo>
                    <a:pt x="3361" y="438"/>
                  </a:lnTo>
                  <a:lnTo>
                    <a:pt x="3361" y="437"/>
                  </a:lnTo>
                  <a:lnTo>
                    <a:pt x="3362" y="436"/>
                  </a:lnTo>
                  <a:lnTo>
                    <a:pt x="3362" y="441"/>
                  </a:lnTo>
                  <a:lnTo>
                    <a:pt x="3362" y="436"/>
                  </a:lnTo>
                  <a:lnTo>
                    <a:pt x="3362" y="437"/>
                  </a:lnTo>
                  <a:lnTo>
                    <a:pt x="3363" y="441"/>
                  </a:lnTo>
                  <a:lnTo>
                    <a:pt x="3363" y="444"/>
                  </a:lnTo>
                  <a:lnTo>
                    <a:pt x="3363" y="440"/>
                  </a:lnTo>
                  <a:lnTo>
                    <a:pt x="3363" y="450"/>
                  </a:lnTo>
                  <a:lnTo>
                    <a:pt x="3363" y="450"/>
                  </a:lnTo>
                  <a:lnTo>
                    <a:pt x="3364" y="451"/>
                  </a:lnTo>
                  <a:lnTo>
                    <a:pt x="3364" y="450"/>
                  </a:lnTo>
                  <a:lnTo>
                    <a:pt x="3364" y="459"/>
                  </a:lnTo>
                  <a:lnTo>
                    <a:pt x="3364" y="459"/>
                  </a:lnTo>
                  <a:lnTo>
                    <a:pt x="3365" y="459"/>
                  </a:lnTo>
                  <a:lnTo>
                    <a:pt x="3365" y="465"/>
                  </a:lnTo>
                  <a:lnTo>
                    <a:pt x="3365" y="465"/>
                  </a:lnTo>
                  <a:lnTo>
                    <a:pt x="3365" y="465"/>
                  </a:lnTo>
                  <a:lnTo>
                    <a:pt x="3365" y="465"/>
                  </a:lnTo>
                  <a:lnTo>
                    <a:pt x="3365" y="469"/>
                  </a:lnTo>
                  <a:lnTo>
                    <a:pt x="3366" y="467"/>
                  </a:lnTo>
                  <a:lnTo>
                    <a:pt x="3366" y="467"/>
                  </a:lnTo>
                  <a:lnTo>
                    <a:pt x="3366" y="466"/>
                  </a:lnTo>
                  <a:lnTo>
                    <a:pt x="3366" y="472"/>
                  </a:lnTo>
                  <a:lnTo>
                    <a:pt x="3366" y="469"/>
                  </a:lnTo>
                  <a:lnTo>
                    <a:pt x="3367" y="469"/>
                  </a:lnTo>
                  <a:lnTo>
                    <a:pt x="3367" y="465"/>
                  </a:lnTo>
                  <a:lnTo>
                    <a:pt x="3367" y="472"/>
                  </a:lnTo>
                  <a:lnTo>
                    <a:pt x="3367" y="468"/>
                  </a:lnTo>
                  <a:lnTo>
                    <a:pt x="3368" y="286"/>
                  </a:lnTo>
                  <a:lnTo>
                    <a:pt x="3368" y="403"/>
                  </a:lnTo>
                  <a:lnTo>
                    <a:pt x="3368" y="407"/>
                  </a:lnTo>
                  <a:lnTo>
                    <a:pt x="3368" y="815"/>
                  </a:lnTo>
                  <a:lnTo>
                    <a:pt x="3369" y="839"/>
                  </a:lnTo>
                  <a:lnTo>
                    <a:pt x="3369" y="972"/>
                  </a:lnTo>
                  <a:lnTo>
                    <a:pt x="3369" y="971"/>
                  </a:lnTo>
                  <a:lnTo>
                    <a:pt x="3370" y="820"/>
                  </a:lnTo>
                  <a:lnTo>
                    <a:pt x="3370" y="787"/>
                  </a:lnTo>
                  <a:lnTo>
                    <a:pt x="3370" y="345"/>
                  </a:lnTo>
                  <a:lnTo>
                    <a:pt x="3371" y="332"/>
                  </a:lnTo>
                  <a:lnTo>
                    <a:pt x="3371" y="248"/>
                  </a:lnTo>
                  <a:lnTo>
                    <a:pt x="3372" y="241"/>
                  </a:lnTo>
                  <a:lnTo>
                    <a:pt x="3372" y="167"/>
                  </a:lnTo>
                  <a:lnTo>
                    <a:pt x="3372" y="160"/>
                  </a:lnTo>
                  <a:lnTo>
                    <a:pt x="3373" y="105"/>
                  </a:lnTo>
                  <a:lnTo>
                    <a:pt x="3373" y="103"/>
                  </a:lnTo>
                  <a:lnTo>
                    <a:pt x="3373" y="99"/>
                  </a:lnTo>
                  <a:lnTo>
                    <a:pt x="3373" y="137"/>
                  </a:lnTo>
                  <a:lnTo>
                    <a:pt x="3374" y="139"/>
                  </a:lnTo>
                  <a:lnTo>
                    <a:pt x="3374" y="265"/>
                  </a:lnTo>
                  <a:lnTo>
                    <a:pt x="3374" y="275"/>
                  </a:lnTo>
                  <a:lnTo>
                    <a:pt x="3375" y="377"/>
                  </a:lnTo>
                  <a:lnTo>
                    <a:pt x="3375" y="382"/>
                  </a:lnTo>
                  <a:lnTo>
                    <a:pt x="3375" y="427"/>
                  </a:lnTo>
                  <a:lnTo>
                    <a:pt x="3375" y="427"/>
                  </a:lnTo>
                  <a:lnTo>
                    <a:pt x="3376" y="427"/>
                  </a:lnTo>
                  <a:lnTo>
                    <a:pt x="3376" y="438"/>
                  </a:lnTo>
                  <a:lnTo>
                    <a:pt x="3376" y="435"/>
                  </a:lnTo>
                  <a:lnTo>
                    <a:pt x="3376" y="437"/>
                  </a:lnTo>
                  <a:lnTo>
                    <a:pt x="3376" y="439"/>
                  </a:lnTo>
                  <a:lnTo>
                    <a:pt x="3376" y="435"/>
                  </a:lnTo>
                  <a:lnTo>
                    <a:pt x="3377" y="439"/>
                  </a:lnTo>
                  <a:lnTo>
                    <a:pt x="3377" y="440"/>
                  </a:lnTo>
                  <a:lnTo>
                    <a:pt x="3377" y="436"/>
                  </a:lnTo>
                  <a:lnTo>
                    <a:pt x="3378" y="441"/>
                  </a:lnTo>
                  <a:lnTo>
                    <a:pt x="3378" y="439"/>
                  </a:lnTo>
                  <a:lnTo>
                    <a:pt x="3378" y="439"/>
                  </a:lnTo>
                  <a:lnTo>
                    <a:pt x="3378" y="446"/>
                  </a:lnTo>
                  <a:lnTo>
                    <a:pt x="3378" y="446"/>
                  </a:lnTo>
                  <a:lnTo>
                    <a:pt x="3378" y="449"/>
                  </a:lnTo>
                  <a:lnTo>
                    <a:pt x="3379" y="457"/>
                  </a:lnTo>
                  <a:lnTo>
                    <a:pt x="3379" y="457"/>
                  </a:lnTo>
                  <a:lnTo>
                    <a:pt x="3379" y="457"/>
                  </a:lnTo>
                  <a:lnTo>
                    <a:pt x="3380" y="463"/>
                  </a:lnTo>
                  <a:lnTo>
                    <a:pt x="3380" y="461"/>
                  </a:lnTo>
                  <a:lnTo>
                    <a:pt x="3380" y="463"/>
                  </a:lnTo>
                  <a:lnTo>
                    <a:pt x="3380" y="468"/>
                  </a:lnTo>
                  <a:lnTo>
                    <a:pt x="3381" y="467"/>
                  </a:lnTo>
                  <a:lnTo>
                    <a:pt x="3381" y="465"/>
                  </a:lnTo>
                  <a:lnTo>
                    <a:pt x="3381" y="470"/>
                  </a:lnTo>
                  <a:lnTo>
                    <a:pt x="3381" y="468"/>
                  </a:lnTo>
                  <a:lnTo>
                    <a:pt x="3381" y="467"/>
                  </a:lnTo>
                  <a:lnTo>
                    <a:pt x="3381" y="465"/>
                  </a:lnTo>
                  <a:lnTo>
                    <a:pt x="3381" y="469"/>
                  </a:lnTo>
                  <a:lnTo>
                    <a:pt x="3382" y="465"/>
                  </a:lnTo>
                  <a:lnTo>
                    <a:pt x="3382" y="465"/>
                  </a:lnTo>
                  <a:lnTo>
                    <a:pt x="3382" y="466"/>
                  </a:lnTo>
                  <a:lnTo>
                    <a:pt x="3382" y="282"/>
                  </a:lnTo>
                  <a:lnTo>
                    <a:pt x="3382" y="378"/>
                  </a:lnTo>
                  <a:lnTo>
                    <a:pt x="3382" y="385"/>
                  </a:lnTo>
                  <a:lnTo>
                    <a:pt x="3383" y="658"/>
                  </a:lnTo>
                  <a:lnTo>
                    <a:pt x="3383" y="694"/>
                  </a:lnTo>
                  <a:lnTo>
                    <a:pt x="3384" y="948"/>
                  </a:lnTo>
                  <a:lnTo>
                    <a:pt x="3384" y="951"/>
                  </a:lnTo>
                  <a:lnTo>
                    <a:pt x="3385" y="962"/>
                  </a:lnTo>
                  <a:lnTo>
                    <a:pt x="3385" y="922"/>
                  </a:lnTo>
                  <a:lnTo>
                    <a:pt x="3385" y="905"/>
                  </a:lnTo>
                  <a:lnTo>
                    <a:pt x="3385" y="504"/>
                  </a:lnTo>
                  <a:lnTo>
                    <a:pt x="3386" y="475"/>
                  </a:lnTo>
                  <a:lnTo>
                    <a:pt x="3386" y="292"/>
                  </a:lnTo>
                  <a:lnTo>
                    <a:pt x="3386" y="288"/>
                  </a:lnTo>
                  <a:lnTo>
                    <a:pt x="3387" y="219"/>
                  </a:lnTo>
                  <a:lnTo>
                    <a:pt x="3387" y="213"/>
                  </a:lnTo>
                  <a:lnTo>
                    <a:pt x="3387" y="139"/>
                  </a:lnTo>
                  <a:lnTo>
                    <a:pt x="3387" y="133"/>
                  </a:lnTo>
                  <a:lnTo>
                    <a:pt x="3388" y="92"/>
                  </a:lnTo>
                  <a:lnTo>
                    <a:pt x="3388" y="92"/>
                  </a:lnTo>
                  <a:lnTo>
                    <a:pt x="3388" y="95"/>
                  </a:lnTo>
                  <a:lnTo>
                    <a:pt x="3389" y="162"/>
                  </a:lnTo>
                  <a:lnTo>
                    <a:pt x="3389" y="169"/>
                  </a:lnTo>
                  <a:lnTo>
                    <a:pt x="3389" y="298"/>
                  </a:lnTo>
                  <a:lnTo>
                    <a:pt x="3390" y="307"/>
                  </a:lnTo>
                  <a:lnTo>
                    <a:pt x="3390" y="394"/>
                  </a:lnTo>
                  <a:lnTo>
                    <a:pt x="3391" y="400"/>
                  </a:lnTo>
                  <a:lnTo>
                    <a:pt x="3391" y="433"/>
                  </a:lnTo>
                  <a:lnTo>
                    <a:pt x="3391" y="432"/>
                  </a:lnTo>
                  <a:lnTo>
                    <a:pt x="3391" y="431"/>
                  </a:lnTo>
                  <a:lnTo>
                    <a:pt x="3391" y="439"/>
                  </a:lnTo>
                  <a:lnTo>
                    <a:pt x="3392" y="435"/>
                  </a:lnTo>
                  <a:lnTo>
                    <a:pt x="3392" y="437"/>
                  </a:lnTo>
                  <a:lnTo>
                    <a:pt x="3392" y="441"/>
                  </a:lnTo>
                  <a:lnTo>
                    <a:pt x="3392" y="437"/>
                  </a:lnTo>
                  <a:lnTo>
                    <a:pt x="3392" y="441"/>
                  </a:lnTo>
                  <a:lnTo>
                    <a:pt x="3393" y="440"/>
                  </a:lnTo>
                  <a:lnTo>
                    <a:pt x="3393" y="436"/>
                  </a:lnTo>
                  <a:lnTo>
                    <a:pt x="3393" y="444"/>
                  </a:lnTo>
                  <a:lnTo>
                    <a:pt x="3393" y="443"/>
                  </a:lnTo>
                  <a:lnTo>
                    <a:pt x="3393" y="444"/>
                  </a:lnTo>
                  <a:lnTo>
                    <a:pt x="3393" y="444"/>
                  </a:lnTo>
                  <a:lnTo>
                    <a:pt x="3394" y="453"/>
                  </a:lnTo>
                  <a:lnTo>
                    <a:pt x="3394" y="455"/>
                  </a:lnTo>
                  <a:lnTo>
                    <a:pt x="3394" y="454"/>
                  </a:lnTo>
                  <a:lnTo>
                    <a:pt x="3394" y="463"/>
                  </a:lnTo>
                  <a:lnTo>
                    <a:pt x="3395" y="462"/>
                  </a:lnTo>
                  <a:lnTo>
                    <a:pt x="3395" y="461"/>
                  </a:lnTo>
                  <a:lnTo>
                    <a:pt x="3395" y="468"/>
                  </a:lnTo>
                  <a:lnTo>
                    <a:pt x="3395" y="465"/>
                  </a:lnTo>
                  <a:lnTo>
                    <a:pt x="3395" y="465"/>
                  </a:lnTo>
                  <a:lnTo>
                    <a:pt x="3395" y="469"/>
                  </a:lnTo>
                  <a:lnTo>
                    <a:pt x="3395" y="465"/>
                  </a:lnTo>
                  <a:lnTo>
                    <a:pt x="3396" y="467"/>
                  </a:lnTo>
                  <a:lnTo>
                    <a:pt x="3396" y="469"/>
                  </a:lnTo>
                  <a:lnTo>
                    <a:pt x="3396" y="468"/>
                  </a:lnTo>
                  <a:lnTo>
                    <a:pt x="3396" y="472"/>
                  </a:lnTo>
                  <a:lnTo>
                    <a:pt x="3397" y="470"/>
                  </a:lnTo>
                  <a:lnTo>
                    <a:pt x="3397" y="470"/>
                  </a:lnTo>
                  <a:lnTo>
                    <a:pt x="3397" y="470"/>
                  </a:lnTo>
                  <a:lnTo>
                    <a:pt x="3397" y="459"/>
                  </a:lnTo>
                  <a:lnTo>
                    <a:pt x="3398" y="451"/>
                  </a:lnTo>
                  <a:lnTo>
                    <a:pt x="3398" y="295"/>
                  </a:lnTo>
                  <a:lnTo>
                    <a:pt x="3398" y="427"/>
                  </a:lnTo>
                  <a:lnTo>
                    <a:pt x="3398" y="439"/>
                  </a:lnTo>
                  <a:lnTo>
                    <a:pt x="3399" y="861"/>
                  </a:lnTo>
                  <a:lnTo>
                    <a:pt x="3399" y="873"/>
                  </a:lnTo>
                  <a:lnTo>
                    <a:pt x="3399" y="967"/>
                  </a:lnTo>
                  <a:lnTo>
                    <a:pt x="3399" y="966"/>
                  </a:lnTo>
                  <a:lnTo>
                    <a:pt x="3400" y="964"/>
                  </a:lnTo>
                  <a:lnTo>
                    <a:pt x="3400" y="967"/>
                  </a:lnTo>
                  <a:lnTo>
                    <a:pt x="3400" y="820"/>
                  </a:lnTo>
                  <a:lnTo>
                    <a:pt x="3400" y="791"/>
                  </a:lnTo>
                  <a:lnTo>
                    <a:pt x="3401" y="360"/>
                  </a:lnTo>
                  <a:lnTo>
                    <a:pt x="3401" y="343"/>
                  </a:lnTo>
                  <a:lnTo>
                    <a:pt x="3401" y="247"/>
                  </a:lnTo>
                  <a:lnTo>
                    <a:pt x="3402" y="244"/>
                  </a:lnTo>
                  <a:lnTo>
                    <a:pt x="3402" y="172"/>
                  </a:lnTo>
                  <a:lnTo>
                    <a:pt x="3402" y="164"/>
                  </a:lnTo>
                  <a:lnTo>
                    <a:pt x="3403" y="99"/>
                  </a:lnTo>
                  <a:lnTo>
                    <a:pt x="3403" y="97"/>
                  </a:lnTo>
                  <a:lnTo>
                    <a:pt x="3403" y="87"/>
                  </a:lnTo>
                  <a:lnTo>
                    <a:pt x="3404" y="105"/>
                  </a:lnTo>
                  <a:lnTo>
                    <a:pt x="3404" y="113"/>
                  </a:lnTo>
                  <a:lnTo>
                    <a:pt x="3404" y="228"/>
                  </a:lnTo>
                  <a:lnTo>
                    <a:pt x="3404" y="237"/>
                  </a:lnTo>
                  <a:lnTo>
                    <a:pt x="3405" y="359"/>
                  </a:lnTo>
                  <a:lnTo>
                    <a:pt x="3405" y="365"/>
                  </a:lnTo>
                  <a:lnTo>
                    <a:pt x="3406" y="424"/>
                  </a:lnTo>
                  <a:lnTo>
                    <a:pt x="3406" y="427"/>
                  </a:lnTo>
                  <a:lnTo>
                    <a:pt x="3406" y="443"/>
                  </a:lnTo>
                  <a:lnTo>
                    <a:pt x="3406" y="441"/>
                  </a:lnTo>
                  <a:lnTo>
                    <a:pt x="3407" y="443"/>
                  </a:lnTo>
                  <a:lnTo>
                    <a:pt x="3407" y="446"/>
                  </a:lnTo>
                  <a:lnTo>
                    <a:pt x="3407" y="440"/>
                  </a:lnTo>
                  <a:lnTo>
                    <a:pt x="3407" y="444"/>
                  </a:lnTo>
                  <a:lnTo>
                    <a:pt x="3407" y="446"/>
                  </a:lnTo>
                  <a:lnTo>
                    <a:pt x="3407" y="440"/>
                  </a:lnTo>
                  <a:lnTo>
                    <a:pt x="3408" y="443"/>
                  </a:lnTo>
                  <a:lnTo>
                    <a:pt x="3408" y="446"/>
                  </a:lnTo>
                  <a:lnTo>
                    <a:pt x="3408" y="441"/>
                  </a:lnTo>
                  <a:lnTo>
                    <a:pt x="3408" y="452"/>
                  </a:lnTo>
                  <a:lnTo>
                    <a:pt x="3408" y="449"/>
                  </a:lnTo>
                  <a:lnTo>
                    <a:pt x="3409" y="459"/>
                  </a:lnTo>
                  <a:lnTo>
                    <a:pt x="3409" y="457"/>
                  </a:lnTo>
                  <a:lnTo>
                    <a:pt x="3410" y="460"/>
                  </a:lnTo>
                  <a:lnTo>
                    <a:pt x="3410" y="459"/>
                  </a:lnTo>
                  <a:lnTo>
                    <a:pt x="3410" y="468"/>
                  </a:lnTo>
                  <a:lnTo>
                    <a:pt x="3410" y="468"/>
                  </a:lnTo>
                  <a:lnTo>
                    <a:pt x="3410" y="467"/>
                  </a:lnTo>
                  <a:lnTo>
                    <a:pt x="3410" y="465"/>
                  </a:lnTo>
                  <a:lnTo>
                    <a:pt x="3411" y="470"/>
                  </a:lnTo>
                  <a:lnTo>
                    <a:pt x="3411" y="466"/>
                  </a:lnTo>
                  <a:lnTo>
                    <a:pt x="3411" y="468"/>
                  </a:lnTo>
                  <a:lnTo>
                    <a:pt x="3411" y="473"/>
                  </a:lnTo>
                  <a:lnTo>
                    <a:pt x="3411" y="472"/>
                  </a:lnTo>
                  <a:lnTo>
                    <a:pt x="3412" y="474"/>
                  </a:lnTo>
                  <a:lnTo>
                    <a:pt x="3412" y="470"/>
                  </a:lnTo>
                  <a:lnTo>
                    <a:pt x="3412" y="475"/>
                  </a:lnTo>
                  <a:lnTo>
                    <a:pt x="3412" y="473"/>
                  </a:lnTo>
                  <a:lnTo>
                    <a:pt x="3412" y="470"/>
                  </a:lnTo>
                  <a:lnTo>
                    <a:pt x="3413" y="444"/>
                  </a:lnTo>
                  <a:lnTo>
                    <a:pt x="3413" y="406"/>
                  </a:lnTo>
                  <a:lnTo>
                    <a:pt x="3413" y="309"/>
                  </a:lnTo>
                  <a:lnTo>
                    <a:pt x="3413" y="509"/>
                  </a:lnTo>
                  <a:lnTo>
                    <a:pt x="3414" y="541"/>
                  </a:lnTo>
                  <a:lnTo>
                    <a:pt x="3414" y="893"/>
                  </a:lnTo>
                  <a:lnTo>
                    <a:pt x="3414" y="907"/>
                  </a:lnTo>
                  <a:lnTo>
                    <a:pt x="3415" y="961"/>
                  </a:lnTo>
                  <a:lnTo>
                    <a:pt x="3415" y="958"/>
                  </a:lnTo>
                  <a:lnTo>
                    <a:pt x="3415" y="959"/>
                  </a:lnTo>
                  <a:lnTo>
                    <a:pt x="3415" y="961"/>
                  </a:lnTo>
                  <a:lnTo>
                    <a:pt x="3415" y="719"/>
                  </a:lnTo>
                  <a:lnTo>
                    <a:pt x="3416" y="681"/>
                  </a:lnTo>
                  <a:lnTo>
                    <a:pt x="3416" y="336"/>
                  </a:lnTo>
                  <a:lnTo>
                    <a:pt x="3417" y="324"/>
                  </a:lnTo>
                  <a:lnTo>
                    <a:pt x="3417" y="241"/>
                  </a:lnTo>
                  <a:lnTo>
                    <a:pt x="3417" y="238"/>
                  </a:lnTo>
                  <a:lnTo>
                    <a:pt x="3418" y="157"/>
                  </a:lnTo>
                  <a:lnTo>
                    <a:pt x="3418" y="151"/>
                  </a:lnTo>
                  <a:lnTo>
                    <a:pt x="3418" y="99"/>
                  </a:lnTo>
                  <a:lnTo>
                    <a:pt x="3419" y="99"/>
                  </a:lnTo>
                  <a:lnTo>
                    <a:pt x="3419" y="161"/>
                  </a:lnTo>
                  <a:lnTo>
                    <a:pt x="3419" y="171"/>
                  </a:lnTo>
                  <a:lnTo>
                    <a:pt x="3420" y="303"/>
                  </a:lnTo>
                  <a:lnTo>
                    <a:pt x="3420" y="312"/>
                  </a:lnTo>
                  <a:lnTo>
                    <a:pt x="3420" y="402"/>
                  </a:lnTo>
                  <a:lnTo>
                    <a:pt x="3421" y="407"/>
                  </a:lnTo>
                  <a:lnTo>
                    <a:pt x="3421" y="443"/>
                  </a:lnTo>
                  <a:lnTo>
                    <a:pt x="3421" y="444"/>
                  </a:lnTo>
                  <a:lnTo>
                    <a:pt x="3422" y="452"/>
                  </a:lnTo>
                  <a:lnTo>
                    <a:pt x="3422" y="449"/>
                  </a:lnTo>
                  <a:lnTo>
                    <a:pt x="3422" y="447"/>
                  </a:lnTo>
                  <a:lnTo>
                    <a:pt x="3422" y="450"/>
                  </a:lnTo>
                  <a:lnTo>
                    <a:pt x="3423" y="446"/>
                  </a:lnTo>
                  <a:lnTo>
                    <a:pt x="3423" y="446"/>
                  </a:lnTo>
                  <a:lnTo>
                    <a:pt x="3423" y="446"/>
                  </a:lnTo>
                  <a:lnTo>
                    <a:pt x="3423" y="444"/>
                  </a:lnTo>
                  <a:lnTo>
                    <a:pt x="3423" y="449"/>
                  </a:lnTo>
                  <a:lnTo>
                    <a:pt x="3423" y="449"/>
                  </a:lnTo>
                  <a:lnTo>
                    <a:pt x="3424" y="450"/>
                  </a:lnTo>
                  <a:lnTo>
                    <a:pt x="3424" y="449"/>
                  </a:lnTo>
                  <a:lnTo>
                    <a:pt x="3424" y="457"/>
                  </a:lnTo>
                  <a:lnTo>
                    <a:pt x="3424" y="456"/>
                  </a:lnTo>
                  <a:lnTo>
                    <a:pt x="3424" y="456"/>
                  </a:lnTo>
                  <a:lnTo>
                    <a:pt x="3424" y="455"/>
                  </a:lnTo>
                  <a:lnTo>
                    <a:pt x="3425" y="465"/>
                  </a:lnTo>
                  <a:lnTo>
                    <a:pt x="3425" y="463"/>
                  </a:lnTo>
                  <a:lnTo>
                    <a:pt x="3425" y="465"/>
                  </a:lnTo>
                  <a:lnTo>
                    <a:pt x="3425" y="472"/>
                  </a:lnTo>
                  <a:lnTo>
                    <a:pt x="3425" y="469"/>
                  </a:lnTo>
                  <a:lnTo>
                    <a:pt x="3425" y="470"/>
                  </a:lnTo>
                  <a:lnTo>
                    <a:pt x="3426" y="469"/>
                  </a:lnTo>
                  <a:lnTo>
                    <a:pt x="3426" y="474"/>
                  </a:lnTo>
                  <a:lnTo>
                    <a:pt x="3426" y="473"/>
                  </a:lnTo>
                  <a:lnTo>
                    <a:pt x="3426" y="472"/>
                  </a:lnTo>
                  <a:lnTo>
                    <a:pt x="3426" y="475"/>
                  </a:lnTo>
                  <a:lnTo>
                    <a:pt x="3427" y="467"/>
                  </a:lnTo>
                  <a:lnTo>
                    <a:pt x="3427" y="468"/>
                  </a:lnTo>
                  <a:lnTo>
                    <a:pt x="3427" y="366"/>
                  </a:lnTo>
                  <a:lnTo>
                    <a:pt x="3428" y="303"/>
                  </a:lnTo>
                  <a:lnTo>
                    <a:pt x="3428" y="513"/>
                  </a:lnTo>
                  <a:lnTo>
                    <a:pt x="3428" y="549"/>
                  </a:lnTo>
                  <a:lnTo>
                    <a:pt x="3429" y="915"/>
                  </a:lnTo>
                  <a:lnTo>
                    <a:pt x="3429" y="928"/>
                  </a:lnTo>
                  <a:lnTo>
                    <a:pt x="3430" y="956"/>
                  </a:lnTo>
                  <a:lnTo>
                    <a:pt x="3430" y="951"/>
                  </a:lnTo>
                  <a:lnTo>
                    <a:pt x="3430" y="939"/>
                  </a:lnTo>
                  <a:lnTo>
                    <a:pt x="3430" y="558"/>
                  </a:lnTo>
                  <a:lnTo>
                    <a:pt x="3430" y="525"/>
                  </a:lnTo>
                  <a:lnTo>
                    <a:pt x="3431" y="293"/>
                  </a:lnTo>
                  <a:lnTo>
                    <a:pt x="3431" y="288"/>
                  </a:lnTo>
                  <a:lnTo>
                    <a:pt x="3432" y="203"/>
                  </a:lnTo>
                  <a:lnTo>
                    <a:pt x="3432" y="196"/>
                  </a:lnTo>
                  <a:lnTo>
                    <a:pt x="3432" y="122"/>
                  </a:lnTo>
                  <a:lnTo>
                    <a:pt x="3433" y="118"/>
                  </a:lnTo>
                  <a:lnTo>
                    <a:pt x="3433" y="106"/>
                  </a:lnTo>
                  <a:lnTo>
                    <a:pt x="3433" y="128"/>
                  </a:lnTo>
                  <a:lnTo>
                    <a:pt x="3433" y="133"/>
                  </a:lnTo>
                  <a:lnTo>
                    <a:pt x="3434" y="265"/>
                  </a:lnTo>
                  <a:lnTo>
                    <a:pt x="3434" y="273"/>
                  </a:lnTo>
                  <a:lnTo>
                    <a:pt x="3434" y="382"/>
                  </a:lnTo>
                  <a:lnTo>
                    <a:pt x="3434" y="389"/>
                  </a:lnTo>
                  <a:lnTo>
                    <a:pt x="3435" y="436"/>
                  </a:lnTo>
                  <a:lnTo>
                    <a:pt x="3436" y="436"/>
                  </a:lnTo>
                  <a:lnTo>
                    <a:pt x="3436" y="446"/>
                  </a:lnTo>
                  <a:lnTo>
                    <a:pt x="3436" y="444"/>
                  </a:lnTo>
                  <a:lnTo>
                    <a:pt x="3436" y="441"/>
                  </a:lnTo>
                  <a:lnTo>
                    <a:pt x="3436" y="444"/>
                  </a:lnTo>
                  <a:lnTo>
                    <a:pt x="3437" y="438"/>
                  </a:lnTo>
                  <a:lnTo>
                    <a:pt x="3437" y="440"/>
                  </a:lnTo>
                  <a:lnTo>
                    <a:pt x="3437" y="441"/>
                  </a:lnTo>
                  <a:lnTo>
                    <a:pt x="3437" y="437"/>
                  </a:lnTo>
                  <a:lnTo>
                    <a:pt x="3437" y="444"/>
                  </a:lnTo>
                  <a:lnTo>
                    <a:pt x="3438" y="444"/>
                  </a:lnTo>
                  <a:lnTo>
                    <a:pt x="3438" y="441"/>
                  </a:lnTo>
                  <a:lnTo>
                    <a:pt x="3438" y="450"/>
                  </a:lnTo>
                  <a:lnTo>
                    <a:pt x="3438" y="449"/>
                  </a:lnTo>
                  <a:lnTo>
                    <a:pt x="3438" y="450"/>
                  </a:lnTo>
                  <a:lnTo>
                    <a:pt x="3439" y="459"/>
                  </a:lnTo>
                  <a:lnTo>
                    <a:pt x="3439" y="459"/>
                  </a:lnTo>
                  <a:lnTo>
                    <a:pt x="3439" y="463"/>
                  </a:lnTo>
                  <a:lnTo>
                    <a:pt x="3439" y="462"/>
                  </a:lnTo>
                  <a:lnTo>
                    <a:pt x="3439" y="470"/>
                  </a:lnTo>
                  <a:lnTo>
                    <a:pt x="3439" y="469"/>
                  </a:lnTo>
                  <a:lnTo>
                    <a:pt x="3440" y="465"/>
                  </a:lnTo>
                  <a:lnTo>
                    <a:pt x="3440" y="470"/>
                  </a:lnTo>
                  <a:lnTo>
                    <a:pt x="3440" y="466"/>
                  </a:lnTo>
                  <a:lnTo>
                    <a:pt x="3440" y="467"/>
                  </a:lnTo>
                  <a:lnTo>
                    <a:pt x="3441" y="459"/>
                  </a:lnTo>
                  <a:lnTo>
                    <a:pt x="3441" y="467"/>
                  </a:lnTo>
                  <a:lnTo>
                    <a:pt x="3441" y="472"/>
                  </a:lnTo>
                  <a:lnTo>
                    <a:pt x="3441" y="476"/>
                  </a:lnTo>
                  <a:lnTo>
                    <a:pt x="3441" y="417"/>
                  </a:lnTo>
                  <a:lnTo>
                    <a:pt x="3442" y="344"/>
                  </a:lnTo>
                  <a:lnTo>
                    <a:pt x="3442" y="301"/>
                  </a:lnTo>
                  <a:lnTo>
                    <a:pt x="3442" y="523"/>
                  </a:lnTo>
                  <a:lnTo>
                    <a:pt x="3443" y="566"/>
                  </a:lnTo>
                  <a:lnTo>
                    <a:pt x="3443" y="913"/>
                  </a:lnTo>
                  <a:lnTo>
                    <a:pt x="3443" y="924"/>
                  </a:lnTo>
                  <a:lnTo>
                    <a:pt x="3444" y="959"/>
                  </a:lnTo>
                  <a:lnTo>
                    <a:pt x="3444" y="935"/>
                  </a:lnTo>
                  <a:lnTo>
                    <a:pt x="3444" y="921"/>
                  </a:lnTo>
                  <a:lnTo>
                    <a:pt x="3444" y="504"/>
                  </a:lnTo>
                  <a:lnTo>
                    <a:pt x="3445" y="474"/>
                  </a:lnTo>
                  <a:lnTo>
                    <a:pt x="3445" y="267"/>
                  </a:lnTo>
                  <a:lnTo>
                    <a:pt x="3445" y="259"/>
                  </a:lnTo>
                  <a:lnTo>
                    <a:pt x="3446" y="169"/>
                  </a:lnTo>
                  <a:lnTo>
                    <a:pt x="3446" y="161"/>
                  </a:lnTo>
                  <a:lnTo>
                    <a:pt x="3446" y="92"/>
                  </a:lnTo>
                  <a:lnTo>
                    <a:pt x="3447" y="92"/>
                  </a:lnTo>
                  <a:lnTo>
                    <a:pt x="3447" y="87"/>
                  </a:lnTo>
                  <a:lnTo>
                    <a:pt x="3447" y="135"/>
                  </a:lnTo>
                  <a:lnTo>
                    <a:pt x="3447" y="143"/>
                  </a:lnTo>
                  <a:lnTo>
                    <a:pt x="3448" y="296"/>
                  </a:lnTo>
                  <a:lnTo>
                    <a:pt x="3448" y="307"/>
                  </a:lnTo>
                  <a:lnTo>
                    <a:pt x="3449" y="405"/>
                  </a:lnTo>
                  <a:lnTo>
                    <a:pt x="3449" y="409"/>
                  </a:lnTo>
                  <a:lnTo>
                    <a:pt x="3449" y="437"/>
                  </a:lnTo>
                  <a:lnTo>
                    <a:pt x="3450" y="433"/>
                  </a:lnTo>
                  <a:lnTo>
                    <a:pt x="3450" y="444"/>
                  </a:lnTo>
                  <a:lnTo>
                    <a:pt x="3450" y="441"/>
                  </a:lnTo>
                  <a:lnTo>
                    <a:pt x="3450" y="441"/>
                  </a:lnTo>
                  <a:lnTo>
                    <a:pt x="3450" y="444"/>
                  </a:lnTo>
                  <a:lnTo>
                    <a:pt x="3450" y="438"/>
                  </a:lnTo>
                  <a:lnTo>
                    <a:pt x="3451" y="440"/>
                  </a:lnTo>
                  <a:lnTo>
                    <a:pt x="3451" y="440"/>
                  </a:lnTo>
                  <a:lnTo>
                    <a:pt x="3451" y="436"/>
                  </a:lnTo>
                  <a:lnTo>
                    <a:pt x="3451" y="438"/>
                  </a:lnTo>
                  <a:lnTo>
                    <a:pt x="3451" y="437"/>
                  </a:lnTo>
                  <a:lnTo>
                    <a:pt x="3452" y="448"/>
                  </a:lnTo>
                  <a:lnTo>
                    <a:pt x="3452" y="448"/>
                  </a:lnTo>
                  <a:lnTo>
                    <a:pt x="3452" y="450"/>
                  </a:lnTo>
                  <a:lnTo>
                    <a:pt x="3453" y="459"/>
                  </a:lnTo>
                  <a:lnTo>
                    <a:pt x="3453" y="459"/>
                  </a:lnTo>
                  <a:lnTo>
                    <a:pt x="3453" y="459"/>
                  </a:lnTo>
                  <a:lnTo>
                    <a:pt x="3453" y="457"/>
                  </a:lnTo>
                  <a:lnTo>
                    <a:pt x="3453" y="465"/>
                  </a:lnTo>
                  <a:lnTo>
                    <a:pt x="3453" y="463"/>
                  </a:lnTo>
                  <a:lnTo>
                    <a:pt x="3454" y="463"/>
                  </a:lnTo>
                  <a:lnTo>
                    <a:pt x="3454" y="466"/>
                  </a:lnTo>
                  <a:lnTo>
                    <a:pt x="3454" y="460"/>
                  </a:lnTo>
                  <a:lnTo>
                    <a:pt x="3454" y="460"/>
                  </a:lnTo>
                  <a:lnTo>
                    <a:pt x="3454" y="461"/>
                  </a:lnTo>
                  <a:lnTo>
                    <a:pt x="3454" y="457"/>
                  </a:lnTo>
                  <a:lnTo>
                    <a:pt x="3455" y="467"/>
                  </a:lnTo>
                  <a:lnTo>
                    <a:pt x="3455" y="466"/>
                  </a:lnTo>
                  <a:lnTo>
                    <a:pt x="3456" y="479"/>
                  </a:lnTo>
                  <a:lnTo>
                    <a:pt x="3456" y="472"/>
                  </a:lnTo>
                  <a:lnTo>
                    <a:pt x="3456" y="468"/>
                  </a:lnTo>
                  <a:lnTo>
                    <a:pt x="3456" y="297"/>
                  </a:lnTo>
                  <a:lnTo>
                    <a:pt x="3456" y="418"/>
                  </a:lnTo>
                  <a:lnTo>
                    <a:pt x="3457" y="424"/>
                  </a:lnTo>
                  <a:lnTo>
                    <a:pt x="3457" y="791"/>
                  </a:lnTo>
                  <a:lnTo>
                    <a:pt x="3457" y="805"/>
                  </a:lnTo>
                  <a:lnTo>
                    <a:pt x="3458" y="946"/>
                  </a:lnTo>
                  <a:lnTo>
                    <a:pt x="3458" y="948"/>
                  </a:lnTo>
                  <a:lnTo>
                    <a:pt x="3458" y="952"/>
                  </a:lnTo>
                  <a:lnTo>
                    <a:pt x="3458" y="828"/>
                  </a:lnTo>
                  <a:lnTo>
                    <a:pt x="3459" y="800"/>
                  </a:lnTo>
                  <a:lnTo>
                    <a:pt x="3459" y="387"/>
                  </a:lnTo>
                  <a:lnTo>
                    <a:pt x="3459" y="367"/>
                  </a:lnTo>
                  <a:lnTo>
                    <a:pt x="3460" y="253"/>
                  </a:lnTo>
                  <a:lnTo>
                    <a:pt x="3460" y="249"/>
                  </a:lnTo>
                  <a:lnTo>
                    <a:pt x="3460" y="163"/>
                  </a:lnTo>
                  <a:lnTo>
                    <a:pt x="3461" y="157"/>
                  </a:lnTo>
                  <a:lnTo>
                    <a:pt x="3461" y="100"/>
                  </a:lnTo>
                  <a:lnTo>
                    <a:pt x="3462" y="100"/>
                  </a:lnTo>
                  <a:lnTo>
                    <a:pt x="3462" y="99"/>
                  </a:lnTo>
                  <a:lnTo>
                    <a:pt x="3462" y="145"/>
                  </a:lnTo>
                  <a:lnTo>
                    <a:pt x="3462" y="155"/>
                  </a:lnTo>
                  <a:lnTo>
                    <a:pt x="3463" y="295"/>
                  </a:lnTo>
                  <a:lnTo>
                    <a:pt x="3463" y="301"/>
                  </a:lnTo>
                  <a:lnTo>
                    <a:pt x="3463" y="396"/>
                  </a:lnTo>
                  <a:lnTo>
                    <a:pt x="3464" y="402"/>
                  </a:lnTo>
                  <a:lnTo>
                    <a:pt x="3464" y="436"/>
                  </a:lnTo>
                  <a:lnTo>
                    <a:pt x="3464" y="438"/>
                  </a:lnTo>
                  <a:lnTo>
                    <a:pt x="3465" y="448"/>
                  </a:lnTo>
                  <a:lnTo>
                    <a:pt x="3465" y="444"/>
                  </a:lnTo>
                  <a:lnTo>
                    <a:pt x="3465" y="441"/>
                  </a:lnTo>
                  <a:lnTo>
                    <a:pt x="3465" y="447"/>
                  </a:lnTo>
                  <a:lnTo>
                    <a:pt x="3465" y="441"/>
                  </a:lnTo>
                  <a:lnTo>
                    <a:pt x="3466" y="442"/>
                  </a:lnTo>
                  <a:lnTo>
                    <a:pt x="3466" y="444"/>
                  </a:lnTo>
                  <a:lnTo>
                    <a:pt x="3466" y="438"/>
                  </a:lnTo>
                  <a:lnTo>
                    <a:pt x="3466" y="442"/>
                  </a:lnTo>
                  <a:lnTo>
                    <a:pt x="3466" y="442"/>
                  </a:lnTo>
                  <a:lnTo>
                    <a:pt x="3466" y="439"/>
                  </a:lnTo>
                  <a:lnTo>
                    <a:pt x="3467" y="448"/>
                  </a:lnTo>
                  <a:lnTo>
                    <a:pt x="3467" y="448"/>
                  </a:lnTo>
                  <a:lnTo>
                    <a:pt x="3467" y="447"/>
                  </a:lnTo>
                  <a:lnTo>
                    <a:pt x="3467" y="457"/>
                  </a:lnTo>
                  <a:lnTo>
                    <a:pt x="3467" y="454"/>
                  </a:lnTo>
                  <a:lnTo>
                    <a:pt x="3468" y="457"/>
                  </a:lnTo>
                  <a:lnTo>
                    <a:pt x="3468" y="465"/>
                  </a:lnTo>
                  <a:lnTo>
                    <a:pt x="3468" y="465"/>
                  </a:lnTo>
                  <a:lnTo>
                    <a:pt x="3469" y="460"/>
                  </a:lnTo>
                  <a:lnTo>
                    <a:pt x="3469" y="460"/>
                  </a:lnTo>
                  <a:lnTo>
                    <a:pt x="3469" y="459"/>
                  </a:lnTo>
                  <a:lnTo>
                    <a:pt x="3469" y="456"/>
                  </a:lnTo>
                  <a:lnTo>
                    <a:pt x="3470" y="466"/>
                  </a:lnTo>
                  <a:lnTo>
                    <a:pt x="3470" y="465"/>
                  </a:lnTo>
                  <a:lnTo>
                    <a:pt x="3470" y="469"/>
                  </a:lnTo>
                  <a:lnTo>
                    <a:pt x="3470" y="478"/>
                  </a:lnTo>
                  <a:lnTo>
                    <a:pt x="3470" y="470"/>
                  </a:lnTo>
                  <a:lnTo>
                    <a:pt x="3471" y="466"/>
                  </a:lnTo>
                  <a:lnTo>
                    <a:pt x="3471" y="299"/>
                  </a:lnTo>
                  <a:lnTo>
                    <a:pt x="3471" y="402"/>
                  </a:lnTo>
                  <a:lnTo>
                    <a:pt x="3471" y="406"/>
                  </a:lnTo>
                  <a:lnTo>
                    <a:pt x="3472" y="736"/>
                  </a:lnTo>
                  <a:lnTo>
                    <a:pt x="3472" y="754"/>
                  </a:lnTo>
                  <a:lnTo>
                    <a:pt x="3472" y="932"/>
                  </a:lnTo>
                  <a:lnTo>
                    <a:pt x="3472" y="935"/>
                  </a:lnTo>
                  <a:lnTo>
                    <a:pt x="3473" y="951"/>
                  </a:lnTo>
                  <a:lnTo>
                    <a:pt x="3473" y="830"/>
                  </a:lnTo>
                  <a:lnTo>
                    <a:pt x="3473" y="801"/>
                  </a:lnTo>
                  <a:lnTo>
                    <a:pt x="3474" y="373"/>
                  </a:lnTo>
                  <a:lnTo>
                    <a:pt x="3474" y="353"/>
                  </a:lnTo>
                  <a:lnTo>
                    <a:pt x="3475" y="257"/>
                  </a:lnTo>
                  <a:lnTo>
                    <a:pt x="3475" y="248"/>
                  </a:lnTo>
                  <a:lnTo>
                    <a:pt x="3475" y="170"/>
                  </a:lnTo>
                  <a:lnTo>
                    <a:pt x="3476" y="163"/>
                  </a:lnTo>
                  <a:lnTo>
                    <a:pt x="3476" y="108"/>
                  </a:lnTo>
                  <a:lnTo>
                    <a:pt x="3476" y="108"/>
                  </a:lnTo>
                  <a:lnTo>
                    <a:pt x="3476" y="103"/>
                  </a:lnTo>
                  <a:lnTo>
                    <a:pt x="3477" y="145"/>
                  </a:lnTo>
                  <a:lnTo>
                    <a:pt x="3477" y="152"/>
                  </a:lnTo>
                  <a:lnTo>
                    <a:pt x="3477" y="286"/>
                  </a:lnTo>
                  <a:lnTo>
                    <a:pt x="3477" y="295"/>
                  </a:lnTo>
                  <a:lnTo>
                    <a:pt x="3478" y="398"/>
                  </a:lnTo>
                  <a:lnTo>
                    <a:pt x="3478" y="402"/>
                  </a:lnTo>
                  <a:lnTo>
                    <a:pt x="3479" y="433"/>
                  </a:lnTo>
                  <a:lnTo>
                    <a:pt x="3479" y="432"/>
                  </a:lnTo>
                  <a:lnTo>
                    <a:pt x="3479" y="433"/>
                  </a:lnTo>
                  <a:lnTo>
                    <a:pt x="3479" y="443"/>
                  </a:lnTo>
                  <a:lnTo>
                    <a:pt x="3479" y="442"/>
                  </a:lnTo>
                  <a:lnTo>
                    <a:pt x="3480" y="443"/>
                  </a:lnTo>
                  <a:lnTo>
                    <a:pt x="3480" y="436"/>
                  </a:lnTo>
                  <a:lnTo>
                    <a:pt x="3480" y="437"/>
                  </a:lnTo>
                  <a:lnTo>
                    <a:pt x="3480" y="436"/>
                  </a:lnTo>
                  <a:lnTo>
                    <a:pt x="3480" y="437"/>
                  </a:lnTo>
                  <a:lnTo>
                    <a:pt x="3481" y="433"/>
                  </a:lnTo>
                  <a:lnTo>
                    <a:pt x="3481" y="435"/>
                  </a:lnTo>
                  <a:lnTo>
                    <a:pt x="3481" y="437"/>
                  </a:lnTo>
                  <a:lnTo>
                    <a:pt x="3482" y="446"/>
                  </a:lnTo>
                  <a:lnTo>
                    <a:pt x="3482" y="446"/>
                  </a:lnTo>
                  <a:lnTo>
                    <a:pt x="3482" y="457"/>
                  </a:lnTo>
                  <a:lnTo>
                    <a:pt x="3482" y="456"/>
                  </a:lnTo>
                  <a:lnTo>
                    <a:pt x="3483" y="457"/>
                  </a:lnTo>
                  <a:lnTo>
                    <a:pt x="3483" y="462"/>
                  </a:lnTo>
                  <a:lnTo>
                    <a:pt x="3483" y="460"/>
                  </a:lnTo>
                  <a:lnTo>
                    <a:pt x="3483" y="459"/>
                  </a:lnTo>
                  <a:lnTo>
                    <a:pt x="3483" y="462"/>
                  </a:lnTo>
                  <a:lnTo>
                    <a:pt x="3484" y="453"/>
                  </a:lnTo>
                  <a:lnTo>
                    <a:pt x="3484" y="455"/>
                  </a:lnTo>
                  <a:lnTo>
                    <a:pt x="3484" y="456"/>
                  </a:lnTo>
                  <a:lnTo>
                    <a:pt x="3484" y="454"/>
                  </a:lnTo>
                  <a:lnTo>
                    <a:pt x="3484" y="475"/>
                  </a:lnTo>
                  <a:lnTo>
                    <a:pt x="3484" y="474"/>
                  </a:lnTo>
                  <a:lnTo>
                    <a:pt x="3485" y="474"/>
                  </a:lnTo>
                  <a:lnTo>
                    <a:pt x="3485" y="478"/>
                  </a:lnTo>
                  <a:lnTo>
                    <a:pt x="3485" y="467"/>
                  </a:lnTo>
                  <a:lnTo>
                    <a:pt x="3485" y="470"/>
                  </a:lnTo>
                  <a:lnTo>
                    <a:pt x="3485" y="470"/>
                  </a:lnTo>
                  <a:lnTo>
                    <a:pt x="3485" y="470"/>
                  </a:lnTo>
                  <a:lnTo>
                    <a:pt x="3486" y="295"/>
                  </a:lnTo>
                  <a:lnTo>
                    <a:pt x="3486" y="397"/>
                  </a:lnTo>
                  <a:lnTo>
                    <a:pt x="3486" y="401"/>
                  </a:lnTo>
                  <a:lnTo>
                    <a:pt x="3486" y="707"/>
                  </a:lnTo>
                  <a:lnTo>
                    <a:pt x="3487" y="737"/>
                  </a:lnTo>
                  <a:lnTo>
                    <a:pt x="3487" y="937"/>
                  </a:lnTo>
                  <a:lnTo>
                    <a:pt x="3488" y="943"/>
                  </a:lnTo>
                  <a:lnTo>
                    <a:pt x="3488" y="955"/>
                  </a:lnTo>
                  <a:lnTo>
                    <a:pt x="3488" y="860"/>
                  </a:lnTo>
                  <a:lnTo>
                    <a:pt x="3488" y="833"/>
                  </a:lnTo>
                  <a:lnTo>
                    <a:pt x="3489" y="373"/>
                  </a:lnTo>
                  <a:lnTo>
                    <a:pt x="3489" y="362"/>
                  </a:lnTo>
                  <a:lnTo>
                    <a:pt x="3489" y="269"/>
                  </a:lnTo>
                  <a:lnTo>
                    <a:pt x="3490" y="266"/>
                  </a:lnTo>
                  <a:lnTo>
                    <a:pt x="3490" y="188"/>
                  </a:lnTo>
                  <a:lnTo>
                    <a:pt x="3490" y="178"/>
                  </a:lnTo>
                  <a:lnTo>
                    <a:pt x="3491" y="113"/>
                  </a:lnTo>
                  <a:lnTo>
                    <a:pt x="3491" y="113"/>
                  </a:lnTo>
                  <a:lnTo>
                    <a:pt x="3491" y="110"/>
                  </a:lnTo>
                  <a:lnTo>
                    <a:pt x="3491" y="150"/>
                  </a:lnTo>
                  <a:lnTo>
                    <a:pt x="3492" y="158"/>
                  </a:lnTo>
                  <a:lnTo>
                    <a:pt x="3492" y="289"/>
                  </a:lnTo>
                  <a:lnTo>
                    <a:pt x="3492" y="295"/>
                  </a:lnTo>
                  <a:lnTo>
                    <a:pt x="3493" y="397"/>
                  </a:lnTo>
                  <a:lnTo>
                    <a:pt x="3493" y="401"/>
                  </a:lnTo>
                  <a:lnTo>
                    <a:pt x="3493" y="436"/>
                  </a:lnTo>
                  <a:lnTo>
                    <a:pt x="3494" y="437"/>
                  </a:lnTo>
                  <a:lnTo>
                    <a:pt x="3494" y="446"/>
                  </a:lnTo>
                  <a:lnTo>
                    <a:pt x="3494" y="444"/>
                  </a:lnTo>
                  <a:lnTo>
                    <a:pt x="3494" y="442"/>
                  </a:lnTo>
                  <a:lnTo>
                    <a:pt x="3495" y="446"/>
                  </a:lnTo>
                  <a:lnTo>
                    <a:pt x="3495" y="439"/>
                  </a:lnTo>
                  <a:lnTo>
                    <a:pt x="3495" y="440"/>
                  </a:lnTo>
                  <a:lnTo>
                    <a:pt x="3495" y="440"/>
                  </a:lnTo>
                  <a:lnTo>
                    <a:pt x="3495" y="436"/>
                  </a:lnTo>
                  <a:lnTo>
                    <a:pt x="3496" y="440"/>
                  </a:lnTo>
                  <a:lnTo>
                    <a:pt x="3496" y="437"/>
                  </a:lnTo>
                  <a:lnTo>
                    <a:pt x="3496" y="444"/>
                  </a:lnTo>
                  <a:lnTo>
                    <a:pt x="3496" y="444"/>
                  </a:lnTo>
                  <a:lnTo>
                    <a:pt x="3497" y="443"/>
                  </a:lnTo>
                  <a:lnTo>
                    <a:pt x="3497" y="455"/>
                  </a:lnTo>
                  <a:lnTo>
                    <a:pt x="3497" y="456"/>
                  </a:lnTo>
                  <a:lnTo>
                    <a:pt x="3497" y="455"/>
                  </a:lnTo>
                  <a:lnTo>
                    <a:pt x="3498" y="463"/>
                  </a:lnTo>
                  <a:lnTo>
                    <a:pt x="3498" y="461"/>
                  </a:lnTo>
                  <a:lnTo>
                    <a:pt x="3498" y="462"/>
                  </a:lnTo>
                  <a:lnTo>
                    <a:pt x="3498" y="459"/>
                  </a:lnTo>
                  <a:lnTo>
                    <a:pt x="3498" y="465"/>
                  </a:lnTo>
                  <a:lnTo>
                    <a:pt x="3498" y="462"/>
                  </a:lnTo>
                  <a:lnTo>
                    <a:pt x="3498" y="463"/>
                  </a:lnTo>
                  <a:lnTo>
                    <a:pt x="3499" y="470"/>
                  </a:lnTo>
                  <a:lnTo>
                    <a:pt x="3499" y="470"/>
                  </a:lnTo>
                  <a:lnTo>
                    <a:pt x="3499" y="465"/>
                  </a:lnTo>
                  <a:lnTo>
                    <a:pt x="3500" y="470"/>
                  </a:lnTo>
                  <a:lnTo>
                    <a:pt x="3500" y="466"/>
                  </a:lnTo>
                  <a:lnTo>
                    <a:pt x="3500" y="469"/>
                  </a:lnTo>
                  <a:lnTo>
                    <a:pt x="3501" y="379"/>
                  </a:lnTo>
                  <a:lnTo>
                    <a:pt x="3501" y="315"/>
                  </a:lnTo>
                  <a:lnTo>
                    <a:pt x="3501" y="297"/>
                  </a:lnTo>
                  <a:lnTo>
                    <a:pt x="3501" y="530"/>
                  </a:lnTo>
                  <a:lnTo>
                    <a:pt x="3502" y="568"/>
                  </a:lnTo>
                  <a:lnTo>
                    <a:pt x="3502" y="909"/>
                  </a:lnTo>
                  <a:lnTo>
                    <a:pt x="3502" y="922"/>
                  </a:lnTo>
                  <a:lnTo>
                    <a:pt x="3503" y="961"/>
                  </a:lnTo>
                  <a:lnTo>
                    <a:pt x="3503" y="955"/>
                  </a:lnTo>
                  <a:lnTo>
                    <a:pt x="3503" y="952"/>
                  </a:lnTo>
                  <a:lnTo>
                    <a:pt x="3503" y="606"/>
                  </a:lnTo>
                  <a:lnTo>
                    <a:pt x="3504" y="572"/>
                  </a:lnTo>
                  <a:lnTo>
                    <a:pt x="3504" y="312"/>
                  </a:lnTo>
                  <a:lnTo>
                    <a:pt x="3504" y="306"/>
                  </a:lnTo>
                  <a:lnTo>
                    <a:pt x="3505" y="248"/>
                  </a:lnTo>
                  <a:lnTo>
                    <a:pt x="3505" y="244"/>
                  </a:lnTo>
                  <a:lnTo>
                    <a:pt x="3505" y="182"/>
                  </a:lnTo>
                  <a:lnTo>
                    <a:pt x="3506" y="177"/>
                  </a:lnTo>
                  <a:lnTo>
                    <a:pt x="3506" y="134"/>
                  </a:lnTo>
                  <a:lnTo>
                    <a:pt x="3506" y="133"/>
                  </a:lnTo>
                  <a:lnTo>
                    <a:pt x="3506" y="132"/>
                  </a:lnTo>
                  <a:lnTo>
                    <a:pt x="3507" y="171"/>
                  </a:lnTo>
                  <a:lnTo>
                    <a:pt x="3507" y="180"/>
                  </a:lnTo>
                  <a:lnTo>
                    <a:pt x="3508" y="305"/>
                  </a:lnTo>
                  <a:lnTo>
                    <a:pt x="3508" y="312"/>
                  </a:lnTo>
                  <a:lnTo>
                    <a:pt x="3508" y="393"/>
                  </a:lnTo>
                  <a:lnTo>
                    <a:pt x="3509" y="399"/>
                  </a:lnTo>
                  <a:lnTo>
                    <a:pt x="3509" y="431"/>
                  </a:lnTo>
                  <a:lnTo>
                    <a:pt x="3509" y="431"/>
                  </a:lnTo>
                  <a:lnTo>
                    <a:pt x="3509" y="428"/>
                  </a:lnTo>
                  <a:lnTo>
                    <a:pt x="3510" y="436"/>
                  </a:lnTo>
                  <a:lnTo>
                    <a:pt x="3510" y="433"/>
                  </a:lnTo>
                  <a:lnTo>
                    <a:pt x="3510" y="431"/>
                  </a:lnTo>
                  <a:lnTo>
                    <a:pt x="3510" y="437"/>
                  </a:lnTo>
                  <a:lnTo>
                    <a:pt x="3510" y="434"/>
                  </a:lnTo>
                  <a:lnTo>
                    <a:pt x="3511" y="434"/>
                  </a:lnTo>
                  <a:lnTo>
                    <a:pt x="3511" y="444"/>
                  </a:lnTo>
                  <a:lnTo>
                    <a:pt x="3511" y="446"/>
                  </a:lnTo>
                  <a:lnTo>
                    <a:pt x="3511" y="442"/>
                  </a:lnTo>
                  <a:lnTo>
                    <a:pt x="3512" y="454"/>
                  </a:lnTo>
                  <a:lnTo>
                    <a:pt x="3512" y="451"/>
                  </a:lnTo>
                  <a:lnTo>
                    <a:pt x="3512" y="453"/>
                  </a:lnTo>
                  <a:lnTo>
                    <a:pt x="3512" y="463"/>
                  </a:lnTo>
                  <a:lnTo>
                    <a:pt x="3512" y="463"/>
                  </a:lnTo>
                  <a:lnTo>
                    <a:pt x="3513" y="465"/>
                  </a:lnTo>
                  <a:lnTo>
                    <a:pt x="3513" y="462"/>
                  </a:lnTo>
                  <a:lnTo>
                    <a:pt x="3513" y="468"/>
                  </a:lnTo>
                  <a:lnTo>
                    <a:pt x="3513" y="466"/>
                  </a:lnTo>
                  <a:lnTo>
                    <a:pt x="3514" y="466"/>
                  </a:lnTo>
                  <a:lnTo>
                    <a:pt x="3514" y="463"/>
                  </a:lnTo>
                  <a:lnTo>
                    <a:pt x="3514" y="472"/>
                  </a:lnTo>
                  <a:lnTo>
                    <a:pt x="3514" y="468"/>
                  </a:lnTo>
                  <a:lnTo>
                    <a:pt x="3514" y="468"/>
                  </a:lnTo>
                  <a:lnTo>
                    <a:pt x="3515" y="474"/>
                  </a:lnTo>
                  <a:lnTo>
                    <a:pt x="3515" y="469"/>
                  </a:lnTo>
                  <a:lnTo>
                    <a:pt x="3515" y="472"/>
                  </a:lnTo>
                  <a:lnTo>
                    <a:pt x="3515" y="467"/>
                  </a:lnTo>
                  <a:lnTo>
                    <a:pt x="3515" y="470"/>
                  </a:lnTo>
                  <a:lnTo>
                    <a:pt x="3515" y="469"/>
                  </a:lnTo>
                  <a:lnTo>
                    <a:pt x="3516" y="296"/>
                  </a:lnTo>
                  <a:lnTo>
                    <a:pt x="3516" y="405"/>
                  </a:lnTo>
                  <a:lnTo>
                    <a:pt x="3516" y="412"/>
                  </a:lnTo>
                  <a:lnTo>
                    <a:pt x="3517" y="776"/>
                  </a:lnTo>
                  <a:lnTo>
                    <a:pt x="3517" y="805"/>
                  </a:lnTo>
                  <a:lnTo>
                    <a:pt x="3517" y="953"/>
                  </a:lnTo>
                  <a:lnTo>
                    <a:pt x="3517" y="952"/>
                  </a:lnTo>
                  <a:lnTo>
                    <a:pt x="3518" y="952"/>
                  </a:lnTo>
                  <a:lnTo>
                    <a:pt x="3518" y="958"/>
                  </a:lnTo>
                  <a:lnTo>
                    <a:pt x="3518" y="860"/>
                  </a:lnTo>
                  <a:lnTo>
                    <a:pt x="3518" y="836"/>
                  </a:lnTo>
                  <a:lnTo>
                    <a:pt x="3519" y="418"/>
                  </a:lnTo>
                  <a:lnTo>
                    <a:pt x="3519" y="392"/>
                  </a:lnTo>
                  <a:lnTo>
                    <a:pt x="3519" y="271"/>
                  </a:lnTo>
                  <a:lnTo>
                    <a:pt x="3519" y="265"/>
                  </a:lnTo>
                  <a:lnTo>
                    <a:pt x="3520" y="204"/>
                  </a:lnTo>
                  <a:lnTo>
                    <a:pt x="3521" y="202"/>
                  </a:lnTo>
                  <a:lnTo>
                    <a:pt x="3521" y="153"/>
                  </a:lnTo>
                  <a:lnTo>
                    <a:pt x="3521" y="148"/>
                  </a:lnTo>
                  <a:lnTo>
                    <a:pt x="3522" y="123"/>
                  </a:lnTo>
                  <a:lnTo>
                    <a:pt x="3522" y="124"/>
                  </a:lnTo>
                  <a:lnTo>
                    <a:pt x="3522" y="127"/>
                  </a:lnTo>
                  <a:lnTo>
                    <a:pt x="3522" y="215"/>
                  </a:lnTo>
                  <a:lnTo>
                    <a:pt x="3523" y="228"/>
                  </a:lnTo>
                  <a:lnTo>
                    <a:pt x="3523" y="347"/>
                  </a:lnTo>
                  <a:lnTo>
                    <a:pt x="3523" y="354"/>
                  </a:lnTo>
                  <a:lnTo>
                    <a:pt x="3524" y="409"/>
                  </a:lnTo>
                  <a:lnTo>
                    <a:pt x="3524" y="412"/>
                  </a:lnTo>
                  <a:lnTo>
                    <a:pt x="3524" y="425"/>
                  </a:lnTo>
                  <a:lnTo>
                    <a:pt x="3524" y="425"/>
                  </a:lnTo>
                  <a:lnTo>
                    <a:pt x="3524" y="426"/>
                  </a:lnTo>
                  <a:lnTo>
                    <a:pt x="3525" y="428"/>
                  </a:lnTo>
                  <a:lnTo>
                    <a:pt x="3525" y="424"/>
                  </a:lnTo>
                  <a:lnTo>
                    <a:pt x="3525" y="424"/>
                  </a:lnTo>
                  <a:lnTo>
                    <a:pt x="3525" y="425"/>
                  </a:lnTo>
                  <a:lnTo>
                    <a:pt x="3526" y="436"/>
                  </a:lnTo>
                  <a:lnTo>
                    <a:pt x="3526" y="436"/>
                  </a:lnTo>
                  <a:lnTo>
                    <a:pt x="3526" y="437"/>
                  </a:lnTo>
                  <a:lnTo>
                    <a:pt x="3527" y="451"/>
                  </a:lnTo>
                  <a:lnTo>
                    <a:pt x="3527" y="450"/>
                  </a:lnTo>
                  <a:lnTo>
                    <a:pt x="3527" y="449"/>
                  </a:lnTo>
                  <a:lnTo>
                    <a:pt x="3527" y="459"/>
                  </a:lnTo>
                  <a:lnTo>
                    <a:pt x="3527" y="457"/>
                  </a:lnTo>
                  <a:lnTo>
                    <a:pt x="3528" y="457"/>
                  </a:lnTo>
                  <a:lnTo>
                    <a:pt x="3528" y="465"/>
                  </a:lnTo>
                  <a:lnTo>
                    <a:pt x="3528" y="465"/>
                  </a:lnTo>
                  <a:lnTo>
                    <a:pt x="3528" y="465"/>
                  </a:lnTo>
                  <a:lnTo>
                    <a:pt x="3528" y="469"/>
                  </a:lnTo>
                  <a:lnTo>
                    <a:pt x="3529" y="463"/>
                  </a:lnTo>
                  <a:lnTo>
                    <a:pt x="3529" y="468"/>
                  </a:lnTo>
                  <a:lnTo>
                    <a:pt x="3529" y="467"/>
                  </a:lnTo>
                  <a:lnTo>
                    <a:pt x="3529" y="465"/>
                  </a:lnTo>
                  <a:lnTo>
                    <a:pt x="3529" y="470"/>
                  </a:lnTo>
                  <a:lnTo>
                    <a:pt x="3529" y="467"/>
                  </a:lnTo>
                  <a:lnTo>
                    <a:pt x="3530" y="465"/>
                  </a:lnTo>
                  <a:lnTo>
                    <a:pt x="3530" y="470"/>
                  </a:lnTo>
                  <a:lnTo>
                    <a:pt x="3530" y="465"/>
                  </a:lnTo>
                  <a:lnTo>
                    <a:pt x="3530" y="468"/>
                  </a:lnTo>
                  <a:lnTo>
                    <a:pt x="3530" y="468"/>
                  </a:lnTo>
                  <a:lnTo>
                    <a:pt x="3530" y="469"/>
                  </a:lnTo>
                  <a:lnTo>
                    <a:pt x="3531" y="308"/>
                  </a:lnTo>
                  <a:lnTo>
                    <a:pt x="3531" y="346"/>
                  </a:lnTo>
                  <a:lnTo>
                    <a:pt x="3531" y="611"/>
                  </a:lnTo>
                  <a:lnTo>
                    <a:pt x="3532" y="639"/>
                  </a:lnTo>
                  <a:lnTo>
                    <a:pt x="3532" y="929"/>
                  </a:lnTo>
                  <a:lnTo>
                    <a:pt x="3532" y="942"/>
                  </a:lnTo>
                  <a:lnTo>
                    <a:pt x="3532" y="962"/>
                  </a:lnTo>
                  <a:lnTo>
                    <a:pt x="3533" y="949"/>
                  </a:lnTo>
                  <a:lnTo>
                    <a:pt x="3533" y="937"/>
                  </a:lnTo>
                  <a:lnTo>
                    <a:pt x="3534" y="497"/>
                  </a:lnTo>
                  <a:lnTo>
                    <a:pt x="3534" y="467"/>
                  </a:lnTo>
                  <a:lnTo>
                    <a:pt x="3534" y="288"/>
                  </a:lnTo>
                  <a:lnTo>
                    <a:pt x="3535" y="282"/>
                  </a:lnTo>
                  <a:lnTo>
                    <a:pt x="3535" y="225"/>
                  </a:lnTo>
                  <a:lnTo>
                    <a:pt x="3535" y="218"/>
                  </a:lnTo>
                  <a:lnTo>
                    <a:pt x="3536" y="155"/>
                  </a:lnTo>
                  <a:lnTo>
                    <a:pt x="3536" y="154"/>
                  </a:lnTo>
                  <a:lnTo>
                    <a:pt x="3536" y="121"/>
                  </a:lnTo>
                  <a:lnTo>
                    <a:pt x="3536" y="126"/>
                  </a:lnTo>
                  <a:lnTo>
                    <a:pt x="3536" y="128"/>
                  </a:lnTo>
                  <a:lnTo>
                    <a:pt x="3537" y="127"/>
                  </a:lnTo>
                  <a:lnTo>
                    <a:pt x="3537" y="199"/>
                  </a:lnTo>
                  <a:lnTo>
                    <a:pt x="3537" y="207"/>
                  </a:lnTo>
                  <a:lnTo>
                    <a:pt x="3538" y="345"/>
                  </a:lnTo>
                  <a:lnTo>
                    <a:pt x="3538" y="352"/>
                  </a:lnTo>
                  <a:lnTo>
                    <a:pt x="3538" y="417"/>
                  </a:lnTo>
                  <a:lnTo>
                    <a:pt x="3539" y="417"/>
                  </a:lnTo>
                  <a:lnTo>
                    <a:pt x="3539" y="431"/>
                  </a:lnTo>
                  <a:lnTo>
                    <a:pt x="3539" y="429"/>
                  </a:lnTo>
                  <a:lnTo>
                    <a:pt x="3540" y="428"/>
                  </a:lnTo>
                  <a:lnTo>
                    <a:pt x="3540" y="434"/>
                  </a:lnTo>
                  <a:lnTo>
                    <a:pt x="3540" y="433"/>
                  </a:lnTo>
                  <a:lnTo>
                    <a:pt x="3540" y="431"/>
                  </a:lnTo>
                  <a:lnTo>
                    <a:pt x="3541" y="444"/>
                  </a:lnTo>
                  <a:lnTo>
                    <a:pt x="3541" y="443"/>
                  </a:lnTo>
                  <a:lnTo>
                    <a:pt x="3541" y="441"/>
                  </a:lnTo>
                  <a:lnTo>
                    <a:pt x="3541" y="453"/>
                  </a:lnTo>
                  <a:lnTo>
                    <a:pt x="3541" y="453"/>
                  </a:lnTo>
                  <a:lnTo>
                    <a:pt x="3541" y="454"/>
                  </a:lnTo>
                  <a:lnTo>
                    <a:pt x="3542" y="463"/>
                  </a:lnTo>
                  <a:lnTo>
                    <a:pt x="3542" y="463"/>
                  </a:lnTo>
                  <a:lnTo>
                    <a:pt x="3542" y="459"/>
                  </a:lnTo>
                  <a:lnTo>
                    <a:pt x="3542" y="465"/>
                  </a:lnTo>
                  <a:lnTo>
                    <a:pt x="3543" y="462"/>
                  </a:lnTo>
                  <a:lnTo>
                    <a:pt x="3543" y="463"/>
                  </a:lnTo>
                  <a:lnTo>
                    <a:pt x="3543" y="463"/>
                  </a:lnTo>
                  <a:lnTo>
                    <a:pt x="3543" y="469"/>
                  </a:lnTo>
                  <a:lnTo>
                    <a:pt x="3543" y="465"/>
                  </a:lnTo>
                  <a:lnTo>
                    <a:pt x="3544" y="467"/>
                  </a:lnTo>
                  <a:lnTo>
                    <a:pt x="3544" y="463"/>
                  </a:lnTo>
                  <a:lnTo>
                    <a:pt x="3544" y="470"/>
                  </a:lnTo>
                  <a:lnTo>
                    <a:pt x="3544" y="469"/>
                  </a:lnTo>
                  <a:lnTo>
                    <a:pt x="3544" y="467"/>
                  </a:lnTo>
                  <a:lnTo>
                    <a:pt x="3544" y="466"/>
                  </a:lnTo>
                  <a:lnTo>
                    <a:pt x="3545" y="472"/>
                  </a:lnTo>
                  <a:lnTo>
                    <a:pt x="3545" y="466"/>
                  </a:lnTo>
                  <a:lnTo>
                    <a:pt x="3545" y="466"/>
                  </a:lnTo>
                  <a:lnTo>
                    <a:pt x="3545" y="467"/>
                  </a:lnTo>
                  <a:lnTo>
                    <a:pt x="3545" y="299"/>
                  </a:lnTo>
                  <a:lnTo>
                    <a:pt x="3545" y="398"/>
                  </a:lnTo>
                  <a:lnTo>
                    <a:pt x="3545" y="409"/>
                  </a:lnTo>
                  <a:lnTo>
                    <a:pt x="3546" y="772"/>
                  </a:lnTo>
                  <a:lnTo>
                    <a:pt x="3547" y="807"/>
                  </a:lnTo>
                  <a:lnTo>
                    <a:pt x="3547" y="962"/>
                  </a:lnTo>
                  <a:lnTo>
                    <a:pt x="3547" y="961"/>
                  </a:lnTo>
                  <a:lnTo>
                    <a:pt x="3547" y="963"/>
                  </a:lnTo>
                  <a:lnTo>
                    <a:pt x="3547" y="965"/>
                  </a:lnTo>
                  <a:lnTo>
                    <a:pt x="3548" y="770"/>
                  </a:lnTo>
                  <a:lnTo>
                    <a:pt x="3548" y="730"/>
                  </a:lnTo>
                  <a:lnTo>
                    <a:pt x="3548" y="338"/>
                  </a:lnTo>
                  <a:lnTo>
                    <a:pt x="3549" y="327"/>
                  </a:lnTo>
                  <a:lnTo>
                    <a:pt x="3549" y="262"/>
                  </a:lnTo>
                  <a:lnTo>
                    <a:pt x="3549" y="258"/>
                  </a:lnTo>
                  <a:lnTo>
                    <a:pt x="3550" y="200"/>
                  </a:lnTo>
                  <a:lnTo>
                    <a:pt x="3550" y="195"/>
                  </a:lnTo>
                  <a:lnTo>
                    <a:pt x="3550" y="129"/>
                  </a:lnTo>
                  <a:lnTo>
                    <a:pt x="3551" y="128"/>
                  </a:lnTo>
                  <a:lnTo>
                    <a:pt x="3551" y="127"/>
                  </a:lnTo>
                  <a:lnTo>
                    <a:pt x="3551" y="177"/>
                  </a:lnTo>
                  <a:lnTo>
                    <a:pt x="3551" y="188"/>
                  </a:lnTo>
                  <a:lnTo>
                    <a:pt x="3552" y="308"/>
                  </a:lnTo>
                  <a:lnTo>
                    <a:pt x="3552" y="317"/>
                  </a:lnTo>
                  <a:lnTo>
                    <a:pt x="3553" y="405"/>
                  </a:lnTo>
                  <a:lnTo>
                    <a:pt x="3553" y="408"/>
                  </a:lnTo>
                  <a:lnTo>
                    <a:pt x="3553" y="431"/>
                  </a:lnTo>
                  <a:lnTo>
                    <a:pt x="3553" y="431"/>
                  </a:lnTo>
                  <a:lnTo>
                    <a:pt x="3554" y="432"/>
                  </a:lnTo>
                  <a:lnTo>
                    <a:pt x="3554" y="431"/>
                  </a:lnTo>
                  <a:lnTo>
                    <a:pt x="3554" y="438"/>
                  </a:lnTo>
                  <a:lnTo>
                    <a:pt x="3554" y="436"/>
                  </a:lnTo>
                  <a:lnTo>
                    <a:pt x="3554" y="434"/>
                  </a:lnTo>
                  <a:lnTo>
                    <a:pt x="3554" y="431"/>
                  </a:lnTo>
                  <a:lnTo>
                    <a:pt x="3555" y="439"/>
                  </a:lnTo>
                  <a:lnTo>
                    <a:pt x="3555" y="439"/>
                  </a:lnTo>
                  <a:lnTo>
                    <a:pt x="3555" y="438"/>
                  </a:lnTo>
                  <a:lnTo>
                    <a:pt x="3555" y="451"/>
                  </a:lnTo>
                  <a:lnTo>
                    <a:pt x="3556" y="453"/>
                  </a:lnTo>
                  <a:lnTo>
                    <a:pt x="3556" y="452"/>
                  </a:lnTo>
                  <a:lnTo>
                    <a:pt x="3556" y="461"/>
                  </a:lnTo>
                  <a:lnTo>
                    <a:pt x="3556" y="459"/>
                  </a:lnTo>
                  <a:lnTo>
                    <a:pt x="3556" y="459"/>
                  </a:lnTo>
                  <a:lnTo>
                    <a:pt x="3557" y="465"/>
                  </a:lnTo>
                  <a:lnTo>
                    <a:pt x="3557" y="463"/>
                  </a:lnTo>
                  <a:lnTo>
                    <a:pt x="3557" y="463"/>
                  </a:lnTo>
                  <a:lnTo>
                    <a:pt x="3557" y="467"/>
                  </a:lnTo>
                  <a:lnTo>
                    <a:pt x="3557" y="466"/>
                  </a:lnTo>
                  <a:lnTo>
                    <a:pt x="3558" y="468"/>
                  </a:lnTo>
                  <a:lnTo>
                    <a:pt x="3558" y="463"/>
                  </a:lnTo>
                  <a:lnTo>
                    <a:pt x="3558" y="469"/>
                  </a:lnTo>
                  <a:lnTo>
                    <a:pt x="3558" y="469"/>
                  </a:lnTo>
                  <a:lnTo>
                    <a:pt x="3558" y="468"/>
                  </a:lnTo>
                  <a:lnTo>
                    <a:pt x="3558" y="465"/>
                  </a:lnTo>
                  <a:lnTo>
                    <a:pt x="3559" y="470"/>
                  </a:lnTo>
                  <a:lnTo>
                    <a:pt x="3559" y="469"/>
                  </a:lnTo>
                  <a:lnTo>
                    <a:pt x="3559" y="469"/>
                  </a:lnTo>
                  <a:lnTo>
                    <a:pt x="3559" y="470"/>
                  </a:lnTo>
                  <a:lnTo>
                    <a:pt x="3560" y="299"/>
                  </a:lnTo>
                  <a:lnTo>
                    <a:pt x="3560" y="367"/>
                  </a:lnTo>
                  <a:lnTo>
                    <a:pt x="3560" y="392"/>
                  </a:lnTo>
                  <a:lnTo>
                    <a:pt x="3560" y="661"/>
                  </a:lnTo>
                  <a:lnTo>
                    <a:pt x="3561" y="707"/>
                  </a:lnTo>
                  <a:lnTo>
                    <a:pt x="3561" y="958"/>
                  </a:lnTo>
                  <a:lnTo>
                    <a:pt x="3561" y="959"/>
                  </a:lnTo>
                  <a:lnTo>
                    <a:pt x="3561" y="965"/>
                  </a:lnTo>
                  <a:lnTo>
                    <a:pt x="3562" y="879"/>
                  </a:lnTo>
                  <a:lnTo>
                    <a:pt x="3562" y="851"/>
                  </a:lnTo>
                  <a:lnTo>
                    <a:pt x="3562" y="391"/>
                  </a:lnTo>
                  <a:lnTo>
                    <a:pt x="3562" y="366"/>
                  </a:lnTo>
                  <a:lnTo>
                    <a:pt x="3563" y="262"/>
                  </a:lnTo>
                  <a:lnTo>
                    <a:pt x="3563" y="261"/>
                  </a:lnTo>
                  <a:lnTo>
                    <a:pt x="3564" y="195"/>
                  </a:lnTo>
                  <a:lnTo>
                    <a:pt x="3564" y="186"/>
                  </a:lnTo>
                  <a:lnTo>
                    <a:pt x="3564" y="118"/>
                  </a:lnTo>
                  <a:lnTo>
                    <a:pt x="3565" y="112"/>
                  </a:lnTo>
                  <a:lnTo>
                    <a:pt x="3565" y="103"/>
                  </a:lnTo>
                  <a:lnTo>
                    <a:pt x="3565" y="133"/>
                  </a:lnTo>
                  <a:lnTo>
                    <a:pt x="3566" y="143"/>
                  </a:lnTo>
                  <a:lnTo>
                    <a:pt x="3566" y="265"/>
                  </a:lnTo>
                  <a:lnTo>
                    <a:pt x="3566" y="273"/>
                  </a:lnTo>
                  <a:lnTo>
                    <a:pt x="3567" y="379"/>
                  </a:lnTo>
                  <a:lnTo>
                    <a:pt x="3567" y="385"/>
                  </a:lnTo>
                  <a:lnTo>
                    <a:pt x="3567" y="426"/>
                  </a:lnTo>
                  <a:lnTo>
                    <a:pt x="3568" y="426"/>
                  </a:lnTo>
                  <a:lnTo>
                    <a:pt x="3568" y="435"/>
                  </a:lnTo>
                  <a:lnTo>
                    <a:pt x="3568" y="431"/>
                  </a:lnTo>
                  <a:lnTo>
                    <a:pt x="3568" y="431"/>
                  </a:lnTo>
                  <a:lnTo>
                    <a:pt x="3568" y="431"/>
                  </a:lnTo>
                  <a:lnTo>
                    <a:pt x="3569" y="437"/>
                  </a:lnTo>
                  <a:lnTo>
                    <a:pt x="3569" y="435"/>
                  </a:lnTo>
                  <a:lnTo>
                    <a:pt x="3569" y="436"/>
                  </a:lnTo>
                  <a:lnTo>
                    <a:pt x="3569" y="446"/>
                  </a:lnTo>
                  <a:lnTo>
                    <a:pt x="3569" y="446"/>
                  </a:lnTo>
                  <a:lnTo>
                    <a:pt x="3570" y="446"/>
                  </a:lnTo>
                  <a:lnTo>
                    <a:pt x="3570" y="444"/>
                  </a:lnTo>
                  <a:lnTo>
                    <a:pt x="3570" y="459"/>
                  </a:lnTo>
                  <a:lnTo>
                    <a:pt x="3570" y="454"/>
                  </a:lnTo>
                  <a:lnTo>
                    <a:pt x="3570" y="455"/>
                  </a:lnTo>
                  <a:lnTo>
                    <a:pt x="3571" y="462"/>
                  </a:lnTo>
                  <a:lnTo>
                    <a:pt x="3571" y="462"/>
                  </a:lnTo>
                  <a:lnTo>
                    <a:pt x="3571" y="463"/>
                  </a:lnTo>
                  <a:lnTo>
                    <a:pt x="3571" y="460"/>
                  </a:lnTo>
                  <a:lnTo>
                    <a:pt x="3571" y="466"/>
                  </a:lnTo>
                  <a:lnTo>
                    <a:pt x="3571" y="465"/>
                  </a:lnTo>
                  <a:lnTo>
                    <a:pt x="3572" y="463"/>
                  </a:lnTo>
                  <a:lnTo>
                    <a:pt x="3572" y="468"/>
                  </a:lnTo>
                  <a:lnTo>
                    <a:pt x="3572" y="465"/>
                  </a:lnTo>
                  <a:lnTo>
                    <a:pt x="3573" y="467"/>
                  </a:lnTo>
                  <a:lnTo>
                    <a:pt x="3573" y="465"/>
                  </a:lnTo>
                  <a:lnTo>
                    <a:pt x="3573" y="470"/>
                  </a:lnTo>
                  <a:lnTo>
                    <a:pt x="3573" y="469"/>
                  </a:lnTo>
                  <a:lnTo>
                    <a:pt x="3573" y="470"/>
                  </a:lnTo>
                  <a:lnTo>
                    <a:pt x="3573" y="466"/>
                  </a:lnTo>
                  <a:lnTo>
                    <a:pt x="3574" y="468"/>
                  </a:lnTo>
                  <a:lnTo>
                    <a:pt x="3574" y="465"/>
                  </a:lnTo>
                  <a:lnTo>
                    <a:pt x="3574" y="304"/>
                  </a:lnTo>
                  <a:lnTo>
                    <a:pt x="3574" y="413"/>
                  </a:lnTo>
                  <a:lnTo>
                    <a:pt x="3575" y="424"/>
                  </a:lnTo>
                  <a:lnTo>
                    <a:pt x="3575" y="747"/>
                  </a:lnTo>
                  <a:lnTo>
                    <a:pt x="3575" y="778"/>
                  </a:lnTo>
                  <a:lnTo>
                    <a:pt x="3576" y="963"/>
                  </a:lnTo>
                  <a:lnTo>
                    <a:pt x="3576" y="963"/>
                  </a:lnTo>
                  <a:lnTo>
                    <a:pt x="3576" y="963"/>
                  </a:lnTo>
                  <a:lnTo>
                    <a:pt x="3576" y="966"/>
                  </a:lnTo>
                  <a:lnTo>
                    <a:pt x="3576" y="819"/>
                  </a:lnTo>
                  <a:lnTo>
                    <a:pt x="3577" y="784"/>
                  </a:lnTo>
                  <a:lnTo>
                    <a:pt x="3577" y="367"/>
                  </a:lnTo>
                  <a:lnTo>
                    <a:pt x="3577" y="350"/>
                  </a:lnTo>
                  <a:lnTo>
                    <a:pt x="3578" y="263"/>
                  </a:lnTo>
                  <a:lnTo>
                    <a:pt x="3578" y="260"/>
                  </a:lnTo>
                  <a:lnTo>
                    <a:pt x="3579" y="206"/>
                  </a:lnTo>
                  <a:lnTo>
                    <a:pt x="3579" y="203"/>
                  </a:lnTo>
                  <a:lnTo>
                    <a:pt x="3579" y="144"/>
                  </a:lnTo>
                  <a:lnTo>
                    <a:pt x="3579" y="139"/>
                  </a:lnTo>
                  <a:lnTo>
                    <a:pt x="3580" y="116"/>
                  </a:lnTo>
                  <a:lnTo>
                    <a:pt x="3580" y="119"/>
                  </a:lnTo>
                  <a:lnTo>
                    <a:pt x="3581" y="209"/>
                  </a:lnTo>
                  <a:lnTo>
                    <a:pt x="3581" y="221"/>
                  </a:lnTo>
                  <a:lnTo>
                    <a:pt x="3581" y="341"/>
                  </a:lnTo>
                  <a:lnTo>
                    <a:pt x="3582" y="350"/>
                  </a:lnTo>
                  <a:lnTo>
                    <a:pt x="3582" y="416"/>
                  </a:lnTo>
                  <a:lnTo>
                    <a:pt x="3582" y="418"/>
                  </a:lnTo>
                  <a:lnTo>
                    <a:pt x="3583" y="435"/>
                  </a:lnTo>
                  <a:lnTo>
                    <a:pt x="3583" y="437"/>
                  </a:lnTo>
                  <a:lnTo>
                    <a:pt x="3583" y="429"/>
                  </a:lnTo>
                  <a:lnTo>
                    <a:pt x="3583" y="431"/>
                  </a:lnTo>
                  <a:lnTo>
                    <a:pt x="3583" y="429"/>
                  </a:lnTo>
                  <a:lnTo>
                    <a:pt x="3584" y="428"/>
                  </a:lnTo>
                  <a:lnTo>
                    <a:pt x="3584" y="444"/>
                  </a:lnTo>
                  <a:lnTo>
                    <a:pt x="3584" y="446"/>
                  </a:lnTo>
                  <a:lnTo>
                    <a:pt x="3585" y="462"/>
                  </a:lnTo>
                  <a:lnTo>
                    <a:pt x="3585" y="460"/>
                  </a:lnTo>
                  <a:lnTo>
                    <a:pt x="3585" y="460"/>
                  </a:lnTo>
                  <a:lnTo>
                    <a:pt x="3585" y="459"/>
                  </a:lnTo>
                  <a:lnTo>
                    <a:pt x="3586" y="469"/>
                  </a:lnTo>
                  <a:lnTo>
                    <a:pt x="3586" y="465"/>
                  </a:lnTo>
                  <a:lnTo>
                    <a:pt x="3586" y="467"/>
                  </a:lnTo>
                  <a:lnTo>
                    <a:pt x="3586" y="473"/>
                  </a:lnTo>
                  <a:lnTo>
                    <a:pt x="3586" y="472"/>
                  </a:lnTo>
                  <a:lnTo>
                    <a:pt x="3587" y="474"/>
                  </a:lnTo>
                  <a:lnTo>
                    <a:pt x="3587" y="472"/>
                  </a:lnTo>
                  <a:lnTo>
                    <a:pt x="3587" y="476"/>
                  </a:lnTo>
                  <a:lnTo>
                    <a:pt x="3587" y="476"/>
                  </a:lnTo>
                  <a:lnTo>
                    <a:pt x="3588" y="472"/>
                  </a:lnTo>
                  <a:lnTo>
                    <a:pt x="3588" y="472"/>
                  </a:lnTo>
                  <a:lnTo>
                    <a:pt x="3588" y="473"/>
                  </a:lnTo>
                  <a:lnTo>
                    <a:pt x="3588" y="475"/>
                  </a:lnTo>
                  <a:lnTo>
                    <a:pt x="3588" y="472"/>
                  </a:lnTo>
                  <a:lnTo>
                    <a:pt x="3588" y="472"/>
                  </a:lnTo>
                  <a:lnTo>
                    <a:pt x="3588" y="475"/>
                  </a:lnTo>
                  <a:lnTo>
                    <a:pt x="3589" y="427"/>
                  </a:lnTo>
                  <a:lnTo>
                    <a:pt x="3589" y="368"/>
                  </a:lnTo>
                  <a:lnTo>
                    <a:pt x="3589" y="308"/>
                  </a:lnTo>
                  <a:lnTo>
                    <a:pt x="3590" y="489"/>
                  </a:lnTo>
                  <a:lnTo>
                    <a:pt x="3590" y="519"/>
                  </a:lnTo>
                  <a:lnTo>
                    <a:pt x="3590" y="893"/>
                  </a:lnTo>
                  <a:lnTo>
                    <a:pt x="3591" y="905"/>
                  </a:lnTo>
                  <a:lnTo>
                    <a:pt x="3591" y="967"/>
                  </a:lnTo>
                  <a:lnTo>
                    <a:pt x="3591" y="965"/>
                  </a:lnTo>
                  <a:lnTo>
                    <a:pt x="3592" y="962"/>
                  </a:lnTo>
                  <a:lnTo>
                    <a:pt x="3592" y="746"/>
                  </a:lnTo>
                  <a:lnTo>
                    <a:pt x="3592" y="713"/>
                  </a:lnTo>
                  <a:lnTo>
                    <a:pt x="3593" y="356"/>
                  </a:lnTo>
                  <a:lnTo>
                    <a:pt x="3593" y="338"/>
                  </a:lnTo>
                  <a:lnTo>
                    <a:pt x="3593" y="243"/>
                  </a:lnTo>
                  <a:lnTo>
                    <a:pt x="3594" y="238"/>
                  </a:lnTo>
                  <a:lnTo>
                    <a:pt x="3594" y="166"/>
                  </a:lnTo>
                  <a:lnTo>
                    <a:pt x="3594" y="162"/>
                  </a:lnTo>
                  <a:lnTo>
                    <a:pt x="3595" y="107"/>
                  </a:lnTo>
                  <a:lnTo>
                    <a:pt x="3595" y="103"/>
                  </a:lnTo>
                  <a:lnTo>
                    <a:pt x="3595" y="100"/>
                  </a:lnTo>
                  <a:lnTo>
                    <a:pt x="3595" y="131"/>
                  </a:lnTo>
                  <a:lnTo>
                    <a:pt x="3596" y="138"/>
                  </a:lnTo>
                  <a:lnTo>
                    <a:pt x="3596" y="261"/>
                  </a:lnTo>
                  <a:lnTo>
                    <a:pt x="3596" y="270"/>
                  </a:lnTo>
                  <a:lnTo>
                    <a:pt x="3597" y="377"/>
                  </a:lnTo>
                  <a:lnTo>
                    <a:pt x="3597" y="381"/>
                  </a:lnTo>
                  <a:lnTo>
                    <a:pt x="3597" y="428"/>
                  </a:lnTo>
                  <a:lnTo>
                    <a:pt x="3598" y="431"/>
                  </a:lnTo>
                  <a:lnTo>
                    <a:pt x="3598" y="443"/>
                  </a:lnTo>
                  <a:lnTo>
                    <a:pt x="3598" y="443"/>
                  </a:lnTo>
                  <a:lnTo>
                    <a:pt x="3599" y="444"/>
                  </a:lnTo>
                  <a:lnTo>
                    <a:pt x="3599" y="446"/>
                  </a:lnTo>
                  <a:lnTo>
                    <a:pt x="3599" y="441"/>
                  </a:lnTo>
                  <a:lnTo>
                    <a:pt x="3599" y="444"/>
                  </a:lnTo>
                  <a:lnTo>
                    <a:pt x="3599" y="443"/>
                  </a:lnTo>
                  <a:lnTo>
                    <a:pt x="3600" y="450"/>
                  </a:lnTo>
                  <a:lnTo>
                    <a:pt x="3600" y="446"/>
                  </a:lnTo>
                  <a:lnTo>
                    <a:pt x="3600" y="447"/>
                  </a:lnTo>
                  <a:lnTo>
                    <a:pt x="3600" y="456"/>
                  </a:lnTo>
                  <a:lnTo>
                    <a:pt x="3601" y="457"/>
                  </a:lnTo>
                  <a:lnTo>
                    <a:pt x="3601" y="461"/>
                  </a:lnTo>
                  <a:lnTo>
                    <a:pt x="3601" y="455"/>
                  </a:lnTo>
                  <a:lnTo>
                    <a:pt x="3601" y="454"/>
                  </a:lnTo>
                  <a:lnTo>
                    <a:pt x="3602" y="463"/>
                  </a:lnTo>
                  <a:lnTo>
                    <a:pt x="3602" y="465"/>
                  </a:lnTo>
                  <a:lnTo>
                    <a:pt x="3602" y="480"/>
                  </a:lnTo>
                  <a:lnTo>
                    <a:pt x="3602" y="478"/>
                  </a:lnTo>
                  <a:lnTo>
                    <a:pt x="3603" y="475"/>
                  </a:lnTo>
                  <a:lnTo>
                    <a:pt x="3603" y="470"/>
                  </a:lnTo>
                  <a:lnTo>
                    <a:pt x="3603" y="478"/>
                  </a:lnTo>
                  <a:lnTo>
                    <a:pt x="3603" y="474"/>
                  </a:lnTo>
                  <a:lnTo>
                    <a:pt x="3603" y="476"/>
                  </a:lnTo>
                  <a:lnTo>
                    <a:pt x="3604" y="470"/>
                  </a:lnTo>
                  <a:lnTo>
                    <a:pt x="3604" y="473"/>
                  </a:lnTo>
                  <a:lnTo>
                    <a:pt x="3604" y="473"/>
                  </a:lnTo>
                  <a:lnTo>
                    <a:pt x="3605" y="293"/>
                  </a:lnTo>
                  <a:lnTo>
                    <a:pt x="3605" y="399"/>
                  </a:lnTo>
                  <a:lnTo>
                    <a:pt x="3605" y="403"/>
                  </a:lnTo>
                  <a:lnTo>
                    <a:pt x="3605" y="670"/>
                  </a:lnTo>
                  <a:lnTo>
                    <a:pt x="3605" y="706"/>
                  </a:lnTo>
                  <a:lnTo>
                    <a:pt x="3606" y="950"/>
                  </a:lnTo>
                  <a:lnTo>
                    <a:pt x="3606" y="957"/>
                  </a:lnTo>
                  <a:lnTo>
                    <a:pt x="3606" y="967"/>
                  </a:lnTo>
                  <a:lnTo>
                    <a:pt x="3607" y="890"/>
                  </a:lnTo>
                  <a:lnTo>
                    <a:pt x="3607" y="866"/>
                  </a:lnTo>
                  <a:lnTo>
                    <a:pt x="3607" y="465"/>
                  </a:lnTo>
                  <a:lnTo>
                    <a:pt x="3608" y="441"/>
                  </a:lnTo>
                  <a:lnTo>
                    <a:pt x="3608" y="279"/>
                  </a:lnTo>
                  <a:lnTo>
                    <a:pt x="3608" y="274"/>
                  </a:lnTo>
                  <a:lnTo>
                    <a:pt x="3609" y="199"/>
                  </a:lnTo>
                  <a:lnTo>
                    <a:pt x="3609" y="189"/>
                  </a:lnTo>
                  <a:lnTo>
                    <a:pt x="3609" y="116"/>
                  </a:lnTo>
                  <a:lnTo>
                    <a:pt x="3609" y="112"/>
                  </a:lnTo>
                  <a:lnTo>
                    <a:pt x="3610" y="113"/>
                  </a:lnTo>
                  <a:lnTo>
                    <a:pt x="3610" y="99"/>
                  </a:lnTo>
                  <a:lnTo>
                    <a:pt x="3610" y="109"/>
                  </a:lnTo>
                  <a:lnTo>
                    <a:pt x="3610" y="110"/>
                  </a:lnTo>
                  <a:lnTo>
                    <a:pt x="3611" y="215"/>
                  </a:lnTo>
                  <a:lnTo>
                    <a:pt x="3611" y="226"/>
                  </a:lnTo>
                  <a:lnTo>
                    <a:pt x="3612" y="350"/>
                  </a:lnTo>
                  <a:lnTo>
                    <a:pt x="3612" y="358"/>
                  </a:lnTo>
                  <a:lnTo>
                    <a:pt x="3612" y="424"/>
                  </a:lnTo>
                  <a:lnTo>
                    <a:pt x="3613" y="424"/>
                  </a:lnTo>
                  <a:lnTo>
                    <a:pt x="3613" y="441"/>
                  </a:lnTo>
                  <a:lnTo>
                    <a:pt x="3613" y="440"/>
                  </a:lnTo>
                  <a:lnTo>
                    <a:pt x="3613" y="441"/>
                  </a:lnTo>
                  <a:lnTo>
                    <a:pt x="3613" y="446"/>
                  </a:lnTo>
                  <a:lnTo>
                    <a:pt x="3613" y="439"/>
                  </a:lnTo>
                  <a:lnTo>
                    <a:pt x="3614" y="442"/>
                  </a:lnTo>
                  <a:lnTo>
                    <a:pt x="3614" y="444"/>
                  </a:lnTo>
                  <a:lnTo>
                    <a:pt x="3614" y="446"/>
                  </a:lnTo>
                  <a:lnTo>
                    <a:pt x="3614" y="439"/>
                  </a:lnTo>
                  <a:lnTo>
                    <a:pt x="3614" y="444"/>
                  </a:lnTo>
                  <a:lnTo>
                    <a:pt x="3615" y="442"/>
                  </a:lnTo>
                  <a:lnTo>
                    <a:pt x="3615" y="449"/>
                  </a:lnTo>
                  <a:lnTo>
                    <a:pt x="3615" y="450"/>
                  </a:lnTo>
                  <a:lnTo>
                    <a:pt x="3616" y="460"/>
                  </a:lnTo>
                  <a:lnTo>
                    <a:pt x="3616" y="461"/>
                  </a:lnTo>
                  <a:lnTo>
                    <a:pt x="3616" y="460"/>
                  </a:lnTo>
                  <a:lnTo>
                    <a:pt x="3616" y="470"/>
                  </a:lnTo>
                  <a:lnTo>
                    <a:pt x="3616" y="468"/>
                  </a:lnTo>
                  <a:lnTo>
                    <a:pt x="3617" y="467"/>
                  </a:lnTo>
                  <a:lnTo>
                    <a:pt x="3617" y="474"/>
                  </a:lnTo>
                  <a:lnTo>
                    <a:pt x="3617" y="472"/>
                  </a:lnTo>
                  <a:lnTo>
                    <a:pt x="3618" y="473"/>
                  </a:lnTo>
                  <a:lnTo>
                    <a:pt x="3618" y="470"/>
                  </a:lnTo>
                  <a:lnTo>
                    <a:pt x="3618" y="476"/>
                  </a:lnTo>
                  <a:lnTo>
                    <a:pt x="3618" y="475"/>
                  </a:lnTo>
                  <a:lnTo>
                    <a:pt x="3618" y="476"/>
                  </a:lnTo>
                  <a:lnTo>
                    <a:pt x="3619" y="463"/>
                  </a:lnTo>
                  <a:lnTo>
                    <a:pt x="3619" y="465"/>
                  </a:lnTo>
                  <a:lnTo>
                    <a:pt x="3619" y="465"/>
                  </a:lnTo>
                  <a:lnTo>
                    <a:pt x="3619" y="284"/>
                  </a:lnTo>
                  <a:lnTo>
                    <a:pt x="3620" y="314"/>
                  </a:lnTo>
                  <a:lnTo>
                    <a:pt x="3620" y="543"/>
                  </a:lnTo>
                  <a:lnTo>
                    <a:pt x="3620" y="578"/>
                  </a:lnTo>
                  <a:lnTo>
                    <a:pt x="3621" y="935"/>
                  </a:lnTo>
                  <a:lnTo>
                    <a:pt x="3621" y="948"/>
                  </a:lnTo>
                  <a:lnTo>
                    <a:pt x="3621" y="975"/>
                  </a:lnTo>
                  <a:lnTo>
                    <a:pt x="3621" y="972"/>
                  </a:lnTo>
                  <a:lnTo>
                    <a:pt x="3622" y="969"/>
                  </a:lnTo>
                  <a:lnTo>
                    <a:pt x="3622" y="687"/>
                  </a:lnTo>
                  <a:lnTo>
                    <a:pt x="3622" y="652"/>
                  </a:lnTo>
                  <a:lnTo>
                    <a:pt x="3623" y="325"/>
                  </a:lnTo>
                  <a:lnTo>
                    <a:pt x="3623" y="315"/>
                  </a:lnTo>
                  <a:lnTo>
                    <a:pt x="3624" y="229"/>
                  </a:lnTo>
                  <a:lnTo>
                    <a:pt x="3624" y="222"/>
                  </a:lnTo>
                  <a:lnTo>
                    <a:pt x="3624" y="145"/>
                  </a:lnTo>
                  <a:lnTo>
                    <a:pt x="3625" y="138"/>
                  </a:lnTo>
                  <a:lnTo>
                    <a:pt x="3625" y="90"/>
                  </a:lnTo>
                  <a:lnTo>
                    <a:pt x="3625" y="90"/>
                  </a:lnTo>
                  <a:lnTo>
                    <a:pt x="3626" y="144"/>
                  </a:lnTo>
                  <a:lnTo>
                    <a:pt x="3626" y="153"/>
                  </a:lnTo>
                  <a:lnTo>
                    <a:pt x="3626" y="291"/>
                  </a:lnTo>
                  <a:lnTo>
                    <a:pt x="3626" y="297"/>
                  </a:lnTo>
                  <a:lnTo>
                    <a:pt x="3627" y="396"/>
                  </a:lnTo>
                  <a:lnTo>
                    <a:pt x="3627" y="400"/>
                  </a:lnTo>
                  <a:lnTo>
                    <a:pt x="3628" y="437"/>
                  </a:lnTo>
                  <a:lnTo>
                    <a:pt x="3628" y="437"/>
                  </a:lnTo>
                  <a:lnTo>
                    <a:pt x="3628" y="439"/>
                  </a:lnTo>
                  <a:lnTo>
                    <a:pt x="3628" y="437"/>
                  </a:lnTo>
                  <a:lnTo>
                    <a:pt x="3628" y="444"/>
                  </a:lnTo>
                  <a:lnTo>
                    <a:pt x="3628" y="440"/>
                  </a:lnTo>
                  <a:lnTo>
                    <a:pt x="3629" y="440"/>
                  </a:lnTo>
                  <a:lnTo>
                    <a:pt x="3629" y="444"/>
                  </a:lnTo>
                  <a:lnTo>
                    <a:pt x="3629" y="439"/>
                  </a:lnTo>
                  <a:lnTo>
                    <a:pt x="3629" y="441"/>
                  </a:lnTo>
                  <a:lnTo>
                    <a:pt x="3629" y="446"/>
                  </a:lnTo>
                  <a:lnTo>
                    <a:pt x="3629" y="442"/>
                  </a:lnTo>
                  <a:lnTo>
                    <a:pt x="3630" y="450"/>
                  </a:lnTo>
                  <a:lnTo>
                    <a:pt x="3630" y="450"/>
                  </a:lnTo>
                  <a:lnTo>
                    <a:pt x="3630" y="449"/>
                  </a:lnTo>
                  <a:lnTo>
                    <a:pt x="3630" y="447"/>
                  </a:lnTo>
                  <a:lnTo>
                    <a:pt x="3631" y="459"/>
                  </a:lnTo>
                  <a:lnTo>
                    <a:pt x="3631" y="457"/>
                  </a:lnTo>
                  <a:lnTo>
                    <a:pt x="3631" y="459"/>
                  </a:lnTo>
                  <a:lnTo>
                    <a:pt x="3631" y="467"/>
                  </a:lnTo>
                  <a:lnTo>
                    <a:pt x="3631" y="465"/>
                  </a:lnTo>
                  <a:lnTo>
                    <a:pt x="3631" y="468"/>
                  </a:lnTo>
                  <a:lnTo>
                    <a:pt x="3632" y="467"/>
                  </a:lnTo>
                  <a:lnTo>
                    <a:pt x="3632" y="474"/>
                  </a:lnTo>
                  <a:lnTo>
                    <a:pt x="3632" y="474"/>
                  </a:lnTo>
                  <a:lnTo>
                    <a:pt x="3632" y="470"/>
                  </a:lnTo>
                  <a:lnTo>
                    <a:pt x="3633" y="476"/>
                  </a:lnTo>
                  <a:lnTo>
                    <a:pt x="3633" y="473"/>
                  </a:lnTo>
                  <a:lnTo>
                    <a:pt x="3633" y="474"/>
                  </a:lnTo>
                  <a:lnTo>
                    <a:pt x="3633" y="476"/>
                  </a:lnTo>
                  <a:lnTo>
                    <a:pt x="3633" y="472"/>
                  </a:lnTo>
                  <a:lnTo>
                    <a:pt x="3633" y="476"/>
                  </a:lnTo>
                  <a:lnTo>
                    <a:pt x="3634" y="476"/>
                  </a:lnTo>
                  <a:lnTo>
                    <a:pt x="3634" y="379"/>
                  </a:lnTo>
                  <a:lnTo>
                    <a:pt x="3634" y="309"/>
                  </a:lnTo>
                  <a:lnTo>
                    <a:pt x="3634" y="289"/>
                  </a:lnTo>
                  <a:lnTo>
                    <a:pt x="3635" y="547"/>
                  </a:lnTo>
                  <a:lnTo>
                    <a:pt x="3635" y="583"/>
                  </a:lnTo>
                  <a:lnTo>
                    <a:pt x="3635" y="936"/>
                  </a:lnTo>
                  <a:lnTo>
                    <a:pt x="3635" y="951"/>
                  </a:lnTo>
                  <a:lnTo>
                    <a:pt x="3636" y="980"/>
                  </a:lnTo>
                  <a:lnTo>
                    <a:pt x="3636" y="967"/>
                  </a:lnTo>
                  <a:lnTo>
                    <a:pt x="3637" y="961"/>
                  </a:lnTo>
                  <a:lnTo>
                    <a:pt x="3637" y="562"/>
                  </a:lnTo>
                  <a:lnTo>
                    <a:pt x="3637" y="530"/>
                  </a:lnTo>
                  <a:lnTo>
                    <a:pt x="3638" y="306"/>
                  </a:lnTo>
                  <a:lnTo>
                    <a:pt x="3638" y="297"/>
                  </a:lnTo>
                  <a:lnTo>
                    <a:pt x="3638" y="240"/>
                  </a:lnTo>
                  <a:lnTo>
                    <a:pt x="3639" y="235"/>
                  </a:lnTo>
                  <a:lnTo>
                    <a:pt x="3639" y="169"/>
                  </a:lnTo>
                  <a:lnTo>
                    <a:pt x="3639" y="165"/>
                  </a:lnTo>
                  <a:lnTo>
                    <a:pt x="3640" y="119"/>
                  </a:lnTo>
                  <a:lnTo>
                    <a:pt x="3640" y="118"/>
                  </a:lnTo>
                  <a:lnTo>
                    <a:pt x="3640" y="118"/>
                  </a:lnTo>
                  <a:lnTo>
                    <a:pt x="3640" y="187"/>
                  </a:lnTo>
                  <a:lnTo>
                    <a:pt x="3641" y="197"/>
                  </a:lnTo>
                  <a:lnTo>
                    <a:pt x="3641" y="334"/>
                  </a:lnTo>
                  <a:lnTo>
                    <a:pt x="3641" y="344"/>
                  </a:lnTo>
                  <a:lnTo>
                    <a:pt x="3642" y="417"/>
                  </a:lnTo>
                  <a:lnTo>
                    <a:pt x="3642" y="420"/>
                  </a:lnTo>
                  <a:lnTo>
                    <a:pt x="3642" y="435"/>
                  </a:lnTo>
                  <a:lnTo>
                    <a:pt x="3642" y="435"/>
                  </a:lnTo>
                  <a:lnTo>
                    <a:pt x="3643" y="435"/>
                  </a:lnTo>
                  <a:lnTo>
                    <a:pt x="3643" y="439"/>
                  </a:lnTo>
                  <a:lnTo>
                    <a:pt x="3643" y="434"/>
                  </a:lnTo>
                  <a:lnTo>
                    <a:pt x="3643" y="438"/>
                  </a:lnTo>
                  <a:lnTo>
                    <a:pt x="3644" y="440"/>
                  </a:lnTo>
                  <a:lnTo>
                    <a:pt x="3644" y="435"/>
                  </a:lnTo>
                  <a:lnTo>
                    <a:pt x="3644" y="446"/>
                  </a:lnTo>
                  <a:lnTo>
                    <a:pt x="3644" y="444"/>
                  </a:lnTo>
                  <a:lnTo>
                    <a:pt x="3644" y="441"/>
                  </a:lnTo>
                  <a:lnTo>
                    <a:pt x="3645" y="455"/>
                  </a:lnTo>
                  <a:lnTo>
                    <a:pt x="3645" y="455"/>
                  </a:lnTo>
                  <a:lnTo>
                    <a:pt x="3645" y="457"/>
                  </a:lnTo>
                  <a:lnTo>
                    <a:pt x="3645" y="456"/>
                  </a:lnTo>
                  <a:lnTo>
                    <a:pt x="3645" y="466"/>
                  </a:lnTo>
                  <a:lnTo>
                    <a:pt x="3645" y="466"/>
                  </a:lnTo>
                  <a:lnTo>
                    <a:pt x="3646" y="465"/>
                  </a:lnTo>
                  <a:lnTo>
                    <a:pt x="3646" y="472"/>
                  </a:lnTo>
                  <a:lnTo>
                    <a:pt x="3646" y="470"/>
                  </a:lnTo>
                  <a:lnTo>
                    <a:pt x="3646" y="472"/>
                  </a:lnTo>
                  <a:lnTo>
                    <a:pt x="3646" y="469"/>
                  </a:lnTo>
                  <a:lnTo>
                    <a:pt x="3647" y="473"/>
                  </a:lnTo>
                  <a:lnTo>
                    <a:pt x="3647" y="473"/>
                  </a:lnTo>
                  <a:lnTo>
                    <a:pt x="3647" y="476"/>
                  </a:lnTo>
                  <a:lnTo>
                    <a:pt x="3647" y="478"/>
                  </a:lnTo>
                  <a:lnTo>
                    <a:pt x="3647" y="472"/>
                  </a:lnTo>
                  <a:lnTo>
                    <a:pt x="3647" y="476"/>
                  </a:lnTo>
                  <a:lnTo>
                    <a:pt x="3648" y="472"/>
                  </a:lnTo>
                  <a:lnTo>
                    <a:pt x="3648" y="470"/>
                  </a:lnTo>
                  <a:lnTo>
                    <a:pt x="3648" y="476"/>
                  </a:lnTo>
                  <a:lnTo>
                    <a:pt x="3648" y="470"/>
                  </a:lnTo>
                  <a:lnTo>
                    <a:pt x="3648" y="472"/>
                  </a:lnTo>
                  <a:lnTo>
                    <a:pt x="3648" y="473"/>
                  </a:lnTo>
                  <a:lnTo>
                    <a:pt x="3649" y="276"/>
                  </a:lnTo>
                  <a:lnTo>
                    <a:pt x="3649" y="312"/>
                  </a:lnTo>
                  <a:lnTo>
                    <a:pt x="3649" y="360"/>
                  </a:lnTo>
                  <a:lnTo>
                    <a:pt x="3650" y="575"/>
                  </a:lnTo>
                  <a:lnTo>
                    <a:pt x="3650" y="608"/>
                  </a:lnTo>
                  <a:lnTo>
                    <a:pt x="3650" y="948"/>
                  </a:lnTo>
                  <a:lnTo>
                    <a:pt x="3651" y="955"/>
                  </a:lnTo>
                  <a:lnTo>
                    <a:pt x="3651" y="978"/>
                  </a:lnTo>
                  <a:lnTo>
                    <a:pt x="3651" y="966"/>
                  </a:lnTo>
                  <a:lnTo>
                    <a:pt x="3651" y="956"/>
                  </a:lnTo>
                  <a:lnTo>
                    <a:pt x="3652" y="554"/>
                  </a:lnTo>
                  <a:lnTo>
                    <a:pt x="3652" y="519"/>
                  </a:lnTo>
                  <a:lnTo>
                    <a:pt x="3652" y="295"/>
                  </a:lnTo>
                  <a:lnTo>
                    <a:pt x="3652" y="292"/>
                  </a:lnTo>
                  <a:lnTo>
                    <a:pt x="3653" y="232"/>
                  </a:lnTo>
                  <a:lnTo>
                    <a:pt x="3653" y="230"/>
                  </a:lnTo>
                  <a:lnTo>
                    <a:pt x="3654" y="157"/>
                  </a:lnTo>
                  <a:lnTo>
                    <a:pt x="3654" y="156"/>
                  </a:lnTo>
                  <a:lnTo>
                    <a:pt x="3654" y="116"/>
                  </a:lnTo>
                  <a:lnTo>
                    <a:pt x="3654" y="118"/>
                  </a:lnTo>
                  <a:lnTo>
                    <a:pt x="3655" y="119"/>
                  </a:lnTo>
                  <a:lnTo>
                    <a:pt x="3655" y="191"/>
                  </a:lnTo>
                  <a:lnTo>
                    <a:pt x="3655" y="201"/>
                  </a:lnTo>
                  <a:lnTo>
                    <a:pt x="3656" y="327"/>
                  </a:lnTo>
                  <a:lnTo>
                    <a:pt x="3656" y="339"/>
                  </a:lnTo>
                  <a:lnTo>
                    <a:pt x="3657" y="416"/>
                  </a:lnTo>
                  <a:lnTo>
                    <a:pt x="3657" y="420"/>
                  </a:lnTo>
                  <a:lnTo>
                    <a:pt x="3657" y="433"/>
                  </a:lnTo>
                  <a:lnTo>
                    <a:pt x="3657" y="431"/>
                  </a:lnTo>
                  <a:lnTo>
                    <a:pt x="3658" y="431"/>
                  </a:lnTo>
                  <a:lnTo>
                    <a:pt x="3658" y="433"/>
                  </a:lnTo>
                  <a:lnTo>
                    <a:pt x="3658" y="429"/>
                  </a:lnTo>
                  <a:lnTo>
                    <a:pt x="3658" y="430"/>
                  </a:lnTo>
                  <a:lnTo>
                    <a:pt x="3658" y="432"/>
                  </a:lnTo>
                  <a:lnTo>
                    <a:pt x="3659" y="443"/>
                  </a:lnTo>
                  <a:lnTo>
                    <a:pt x="3659" y="443"/>
                  </a:lnTo>
                  <a:lnTo>
                    <a:pt x="3659" y="441"/>
                  </a:lnTo>
                  <a:lnTo>
                    <a:pt x="3659" y="455"/>
                  </a:lnTo>
                  <a:lnTo>
                    <a:pt x="3659" y="450"/>
                  </a:lnTo>
                  <a:lnTo>
                    <a:pt x="3660" y="451"/>
                  </a:lnTo>
                  <a:lnTo>
                    <a:pt x="3660" y="463"/>
                  </a:lnTo>
                  <a:lnTo>
                    <a:pt x="3660" y="463"/>
                  </a:lnTo>
                  <a:lnTo>
                    <a:pt x="3661" y="470"/>
                  </a:lnTo>
                  <a:lnTo>
                    <a:pt x="3661" y="470"/>
                  </a:lnTo>
                  <a:lnTo>
                    <a:pt x="3661" y="470"/>
                  </a:lnTo>
                  <a:lnTo>
                    <a:pt x="3661" y="466"/>
                  </a:lnTo>
                  <a:lnTo>
                    <a:pt x="3661" y="472"/>
                  </a:lnTo>
                  <a:lnTo>
                    <a:pt x="3661" y="470"/>
                  </a:lnTo>
                  <a:lnTo>
                    <a:pt x="3662" y="470"/>
                  </a:lnTo>
                  <a:lnTo>
                    <a:pt x="3662" y="475"/>
                  </a:lnTo>
                  <a:lnTo>
                    <a:pt x="3662" y="470"/>
                  </a:lnTo>
                  <a:lnTo>
                    <a:pt x="3663" y="472"/>
                  </a:lnTo>
                  <a:lnTo>
                    <a:pt x="3663" y="473"/>
                  </a:lnTo>
                  <a:lnTo>
                    <a:pt x="3663" y="465"/>
                  </a:lnTo>
                  <a:lnTo>
                    <a:pt x="3663" y="465"/>
                  </a:lnTo>
                  <a:lnTo>
                    <a:pt x="3663" y="453"/>
                  </a:lnTo>
                  <a:lnTo>
                    <a:pt x="3663" y="274"/>
                  </a:lnTo>
                  <a:lnTo>
                    <a:pt x="3664" y="456"/>
                  </a:lnTo>
                  <a:lnTo>
                    <a:pt x="3664" y="478"/>
                  </a:lnTo>
                  <a:lnTo>
                    <a:pt x="3664" y="872"/>
                  </a:lnTo>
                  <a:lnTo>
                    <a:pt x="3665" y="894"/>
                  </a:lnTo>
                  <a:lnTo>
                    <a:pt x="3665" y="980"/>
                  </a:lnTo>
                  <a:lnTo>
                    <a:pt x="3665" y="979"/>
                  </a:lnTo>
                  <a:lnTo>
                    <a:pt x="3665" y="977"/>
                  </a:lnTo>
                  <a:lnTo>
                    <a:pt x="3666" y="620"/>
                  </a:lnTo>
                  <a:lnTo>
                    <a:pt x="3666" y="583"/>
                  </a:lnTo>
                  <a:lnTo>
                    <a:pt x="3666" y="304"/>
                  </a:lnTo>
                  <a:lnTo>
                    <a:pt x="3667" y="299"/>
                  </a:lnTo>
                  <a:lnTo>
                    <a:pt x="3667" y="230"/>
                  </a:lnTo>
                  <a:lnTo>
                    <a:pt x="3667" y="223"/>
                  </a:lnTo>
                  <a:lnTo>
                    <a:pt x="3668" y="153"/>
                  </a:lnTo>
                  <a:lnTo>
                    <a:pt x="3668" y="149"/>
                  </a:lnTo>
                  <a:lnTo>
                    <a:pt x="3668" y="92"/>
                  </a:lnTo>
                  <a:lnTo>
                    <a:pt x="3668" y="93"/>
                  </a:lnTo>
                  <a:lnTo>
                    <a:pt x="3669" y="92"/>
                  </a:lnTo>
                  <a:lnTo>
                    <a:pt x="3669" y="89"/>
                  </a:lnTo>
                  <a:lnTo>
                    <a:pt x="3669" y="175"/>
                  </a:lnTo>
                  <a:lnTo>
                    <a:pt x="3669" y="181"/>
                  </a:lnTo>
                  <a:lnTo>
                    <a:pt x="3670" y="337"/>
                  </a:lnTo>
                  <a:lnTo>
                    <a:pt x="3670" y="346"/>
                  </a:lnTo>
                  <a:lnTo>
                    <a:pt x="3671" y="420"/>
                  </a:lnTo>
                  <a:lnTo>
                    <a:pt x="3671" y="422"/>
                  </a:lnTo>
                  <a:lnTo>
                    <a:pt x="3671" y="441"/>
                  </a:lnTo>
                  <a:lnTo>
                    <a:pt x="3671" y="438"/>
                  </a:lnTo>
                  <a:lnTo>
                    <a:pt x="3672" y="441"/>
                  </a:lnTo>
                  <a:lnTo>
                    <a:pt x="3672" y="439"/>
                  </a:lnTo>
                  <a:lnTo>
                    <a:pt x="3672" y="444"/>
                  </a:lnTo>
                  <a:lnTo>
                    <a:pt x="3672" y="443"/>
                  </a:lnTo>
                  <a:lnTo>
                    <a:pt x="3672" y="444"/>
                  </a:lnTo>
                  <a:lnTo>
                    <a:pt x="3672" y="442"/>
                  </a:lnTo>
                  <a:lnTo>
                    <a:pt x="3673" y="450"/>
                  </a:lnTo>
                  <a:lnTo>
                    <a:pt x="3673" y="450"/>
                  </a:lnTo>
                  <a:lnTo>
                    <a:pt x="3673" y="450"/>
                  </a:lnTo>
                  <a:lnTo>
                    <a:pt x="3673" y="449"/>
                  </a:lnTo>
                  <a:lnTo>
                    <a:pt x="3673" y="459"/>
                  </a:lnTo>
                  <a:lnTo>
                    <a:pt x="3673" y="456"/>
                  </a:lnTo>
                  <a:lnTo>
                    <a:pt x="3673" y="457"/>
                  </a:lnTo>
                  <a:lnTo>
                    <a:pt x="3674" y="468"/>
                  </a:lnTo>
                  <a:lnTo>
                    <a:pt x="3674" y="466"/>
                  </a:lnTo>
                  <a:lnTo>
                    <a:pt x="3674" y="469"/>
                  </a:lnTo>
                  <a:lnTo>
                    <a:pt x="3674" y="465"/>
                  </a:lnTo>
                  <a:lnTo>
                    <a:pt x="3675" y="472"/>
                  </a:lnTo>
                  <a:lnTo>
                    <a:pt x="3675" y="470"/>
                  </a:lnTo>
                  <a:lnTo>
                    <a:pt x="3675" y="467"/>
                  </a:lnTo>
                  <a:lnTo>
                    <a:pt x="3675" y="466"/>
                  </a:lnTo>
                  <a:lnTo>
                    <a:pt x="3676" y="472"/>
                  </a:lnTo>
                  <a:lnTo>
                    <a:pt x="3676" y="470"/>
                  </a:lnTo>
                  <a:lnTo>
                    <a:pt x="3676" y="470"/>
                  </a:lnTo>
                  <a:lnTo>
                    <a:pt x="3676" y="468"/>
                  </a:lnTo>
                  <a:lnTo>
                    <a:pt x="3676" y="474"/>
                  </a:lnTo>
                  <a:lnTo>
                    <a:pt x="3677" y="475"/>
                  </a:lnTo>
                  <a:lnTo>
                    <a:pt x="3677" y="469"/>
                  </a:lnTo>
                  <a:lnTo>
                    <a:pt x="3677" y="469"/>
                  </a:lnTo>
                  <a:lnTo>
                    <a:pt x="3677" y="466"/>
                  </a:lnTo>
                  <a:lnTo>
                    <a:pt x="3678" y="272"/>
                  </a:lnTo>
                  <a:lnTo>
                    <a:pt x="3678" y="422"/>
                  </a:lnTo>
                  <a:lnTo>
                    <a:pt x="3678" y="440"/>
                  </a:lnTo>
                  <a:lnTo>
                    <a:pt x="3678" y="835"/>
                  </a:lnTo>
                  <a:lnTo>
                    <a:pt x="3678" y="868"/>
                  </a:lnTo>
                  <a:lnTo>
                    <a:pt x="3679" y="980"/>
                  </a:lnTo>
                  <a:lnTo>
                    <a:pt x="3679" y="978"/>
                  </a:lnTo>
                  <a:lnTo>
                    <a:pt x="3679" y="978"/>
                  </a:lnTo>
                  <a:lnTo>
                    <a:pt x="3680" y="700"/>
                  </a:lnTo>
                  <a:lnTo>
                    <a:pt x="3680" y="658"/>
                  </a:lnTo>
                  <a:lnTo>
                    <a:pt x="3680" y="315"/>
                  </a:lnTo>
                  <a:lnTo>
                    <a:pt x="3681" y="307"/>
                  </a:lnTo>
                  <a:lnTo>
                    <a:pt x="3681" y="236"/>
                  </a:lnTo>
                  <a:lnTo>
                    <a:pt x="3681" y="233"/>
                  </a:lnTo>
                  <a:lnTo>
                    <a:pt x="3682" y="165"/>
                  </a:lnTo>
                  <a:lnTo>
                    <a:pt x="3682" y="163"/>
                  </a:lnTo>
                  <a:lnTo>
                    <a:pt x="3683" y="110"/>
                  </a:lnTo>
                  <a:lnTo>
                    <a:pt x="3683" y="110"/>
                  </a:lnTo>
                  <a:lnTo>
                    <a:pt x="3683" y="107"/>
                  </a:lnTo>
                  <a:lnTo>
                    <a:pt x="3683" y="105"/>
                  </a:lnTo>
                  <a:lnTo>
                    <a:pt x="3683" y="162"/>
                  </a:lnTo>
                  <a:lnTo>
                    <a:pt x="3684" y="176"/>
                  </a:lnTo>
                  <a:lnTo>
                    <a:pt x="3684" y="329"/>
                  </a:lnTo>
                  <a:lnTo>
                    <a:pt x="3684" y="340"/>
                  </a:lnTo>
                  <a:lnTo>
                    <a:pt x="3685" y="414"/>
                  </a:lnTo>
                  <a:lnTo>
                    <a:pt x="3685" y="415"/>
                  </a:lnTo>
                  <a:lnTo>
                    <a:pt x="3685" y="438"/>
                  </a:lnTo>
                  <a:lnTo>
                    <a:pt x="3685" y="437"/>
                  </a:lnTo>
                  <a:lnTo>
                    <a:pt x="3686" y="440"/>
                  </a:lnTo>
                  <a:lnTo>
                    <a:pt x="3686" y="444"/>
                  </a:lnTo>
                  <a:lnTo>
                    <a:pt x="3686" y="444"/>
                  </a:lnTo>
                  <a:lnTo>
                    <a:pt x="3686" y="444"/>
                  </a:lnTo>
                  <a:lnTo>
                    <a:pt x="3686" y="439"/>
                  </a:lnTo>
                  <a:lnTo>
                    <a:pt x="3686" y="446"/>
                  </a:lnTo>
                  <a:lnTo>
                    <a:pt x="3687" y="442"/>
                  </a:lnTo>
                  <a:lnTo>
                    <a:pt x="3687" y="441"/>
                  </a:lnTo>
                  <a:lnTo>
                    <a:pt x="3687" y="455"/>
                  </a:lnTo>
                  <a:lnTo>
                    <a:pt x="3688" y="456"/>
                  </a:lnTo>
                  <a:lnTo>
                    <a:pt x="3688" y="454"/>
                  </a:lnTo>
                  <a:lnTo>
                    <a:pt x="3688" y="463"/>
                  </a:lnTo>
                  <a:lnTo>
                    <a:pt x="3689" y="461"/>
                  </a:lnTo>
                  <a:lnTo>
                    <a:pt x="3689" y="460"/>
                  </a:lnTo>
                  <a:lnTo>
                    <a:pt x="3689" y="467"/>
                  </a:lnTo>
                  <a:lnTo>
                    <a:pt x="3689" y="465"/>
                  </a:lnTo>
                  <a:lnTo>
                    <a:pt x="3689" y="465"/>
                  </a:lnTo>
                  <a:lnTo>
                    <a:pt x="3690" y="470"/>
                  </a:lnTo>
                  <a:lnTo>
                    <a:pt x="3690" y="468"/>
                  </a:lnTo>
                  <a:lnTo>
                    <a:pt x="3690" y="470"/>
                  </a:lnTo>
                  <a:lnTo>
                    <a:pt x="3690" y="466"/>
                  </a:lnTo>
                  <a:lnTo>
                    <a:pt x="3690" y="472"/>
                  </a:lnTo>
                  <a:lnTo>
                    <a:pt x="3690" y="470"/>
                  </a:lnTo>
                  <a:lnTo>
                    <a:pt x="3691" y="472"/>
                  </a:lnTo>
                  <a:lnTo>
                    <a:pt x="3691" y="467"/>
                  </a:lnTo>
                  <a:lnTo>
                    <a:pt x="3691" y="472"/>
                  </a:lnTo>
                  <a:lnTo>
                    <a:pt x="3691" y="467"/>
                  </a:lnTo>
                  <a:lnTo>
                    <a:pt x="3691" y="469"/>
                  </a:lnTo>
                  <a:lnTo>
                    <a:pt x="3691" y="473"/>
                  </a:lnTo>
                  <a:lnTo>
                    <a:pt x="3691" y="466"/>
                  </a:lnTo>
                  <a:lnTo>
                    <a:pt x="3692" y="472"/>
                  </a:lnTo>
                  <a:lnTo>
                    <a:pt x="3692" y="469"/>
                  </a:lnTo>
                  <a:lnTo>
                    <a:pt x="3692" y="290"/>
                  </a:lnTo>
                  <a:lnTo>
                    <a:pt x="3692" y="392"/>
                  </a:lnTo>
                  <a:lnTo>
                    <a:pt x="3693" y="397"/>
                  </a:lnTo>
                  <a:lnTo>
                    <a:pt x="3693" y="698"/>
                  </a:lnTo>
                  <a:lnTo>
                    <a:pt x="3693" y="733"/>
                  </a:lnTo>
                  <a:lnTo>
                    <a:pt x="3694" y="959"/>
                  </a:lnTo>
                  <a:lnTo>
                    <a:pt x="3694" y="962"/>
                  </a:lnTo>
                  <a:lnTo>
                    <a:pt x="3694" y="975"/>
                  </a:lnTo>
                  <a:lnTo>
                    <a:pt x="3694" y="942"/>
                  </a:lnTo>
                  <a:lnTo>
                    <a:pt x="3695" y="926"/>
                  </a:lnTo>
                  <a:lnTo>
                    <a:pt x="3695" y="516"/>
                  </a:lnTo>
                  <a:lnTo>
                    <a:pt x="3695" y="488"/>
                  </a:lnTo>
                  <a:lnTo>
                    <a:pt x="3696" y="293"/>
                  </a:lnTo>
                  <a:lnTo>
                    <a:pt x="3696" y="288"/>
                  </a:lnTo>
                  <a:lnTo>
                    <a:pt x="3697" y="229"/>
                  </a:lnTo>
                  <a:lnTo>
                    <a:pt x="3697" y="223"/>
                  </a:lnTo>
                  <a:lnTo>
                    <a:pt x="3697" y="162"/>
                  </a:lnTo>
                  <a:lnTo>
                    <a:pt x="3698" y="157"/>
                  </a:lnTo>
                  <a:lnTo>
                    <a:pt x="3698" y="105"/>
                  </a:lnTo>
                  <a:lnTo>
                    <a:pt x="3698" y="103"/>
                  </a:lnTo>
                  <a:lnTo>
                    <a:pt x="3698" y="100"/>
                  </a:lnTo>
                  <a:lnTo>
                    <a:pt x="3699" y="131"/>
                  </a:lnTo>
                  <a:lnTo>
                    <a:pt x="3699" y="140"/>
                  </a:lnTo>
                  <a:lnTo>
                    <a:pt x="3699" y="259"/>
                  </a:lnTo>
                  <a:lnTo>
                    <a:pt x="3699" y="272"/>
                  </a:lnTo>
                  <a:lnTo>
                    <a:pt x="3700" y="387"/>
                  </a:lnTo>
                  <a:lnTo>
                    <a:pt x="3700" y="392"/>
                  </a:lnTo>
                  <a:lnTo>
                    <a:pt x="3701" y="423"/>
                  </a:lnTo>
                  <a:lnTo>
                    <a:pt x="3701" y="422"/>
                  </a:lnTo>
                  <a:lnTo>
                    <a:pt x="3701" y="424"/>
                  </a:lnTo>
                  <a:lnTo>
                    <a:pt x="3702" y="433"/>
                  </a:lnTo>
                  <a:lnTo>
                    <a:pt x="3702" y="433"/>
                  </a:lnTo>
                  <a:lnTo>
                    <a:pt x="3702" y="430"/>
                  </a:lnTo>
                  <a:lnTo>
                    <a:pt x="3702" y="435"/>
                  </a:lnTo>
                  <a:lnTo>
                    <a:pt x="3702" y="432"/>
                  </a:lnTo>
                  <a:lnTo>
                    <a:pt x="3703" y="432"/>
                  </a:lnTo>
                  <a:lnTo>
                    <a:pt x="3703" y="439"/>
                  </a:lnTo>
                  <a:lnTo>
                    <a:pt x="3703" y="438"/>
                  </a:lnTo>
                  <a:lnTo>
                    <a:pt x="3703" y="444"/>
                  </a:lnTo>
                  <a:lnTo>
                    <a:pt x="3704" y="452"/>
                  </a:lnTo>
                  <a:lnTo>
                    <a:pt x="3704" y="453"/>
                  </a:lnTo>
                  <a:lnTo>
                    <a:pt x="3704" y="450"/>
                  </a:lnTo>
                  <a:lnTo>
                    <a:pt x="3704" y="457"/>
                  </a:lnTo>
                  <a:lnTo>
                    <a:pt x="3704" y="457"/>
                  </a:lnTo>
                  <a:lnTo>
                    <a:pt x="3705" y="455"/>
                  </a:lnTo>
                  <a:lnTo>
                    <a:pt x="3705" y="461"/>
                  </a:lnTo>
                  <a:lnTo>
                    <a:pt x="3705" y="461"/>
                  </a:lnTo>
                  <a:lnTo>
                    <a:pt x="3705" y="461"/>
                  </a:lnTo>
                  <a:lnTo>
                    <a:pt x="3705" y="459"/>
                  </a:lnTo>
                  <a:lnTo>
                    <a:pt x="3705" y="466"/>
                  </a:lnTo>
                  <a:lnTo>
                    <a:pt x="3706" y="461"/>
                  </a:lnTo>
                  <a:lnTo>
                    <a:pt x="3706" y="462"/>
                  </a:lnTo>
                  <a:lnTo>
                    <a:pt x="3706" y="459"/>
                  </a:lnTo>
                  <a:lnTo>
                    <a:pt x="3706" y="465"/>
                  </a:lnTo>
                  <a:lnTo>
                    <a:pt x="3706" y="461"/>
                  </a:lnTo>
                  <a:lnTo>
                    <a:pt x="3707" y="461"/>
                  </a:lnTo>
                  <a:lnTo>
                    <a:pt x="3707" y="466"/>
                  </a:lnTo>
                  <a:lnTo>
                    <a:pt x="3707" y="460"/>
                  </a:lnTo>
                  <a:lnTo>
                    <a:pt x="3707" y="463"/>
                  </a:lnTo>
                  <a:lnTo>
                    <a:pt x="3707" y="463"/>
                  </a:lnTo>
                  <a:lnTo>
                    <a:pt x="3708" y="284"/>
                  </a:lnTo>
                  <a:lnTo>
                    <a:pt x="3708" y="379"/>
                  </a:lnTo>
                  <a:lnTo>
                    <a:pt x="3708" y="383"/>
                  </a:lnTo>
                  <a:lnTo>
                    <a:pt x="3709" y="699"/>
                  </a:lnTo>
                  <a:lnTo>
                    <a:pt x="3709" y="738"/>
                  </a:lnTo>
                  <a:lnTo>
                    <a:pt x="3709" y="962"/>
                  </a:lnTo>
                  <a:lnTo>
                    <a:pt x="3710" y="964"/>
                  </a:lnTo>
                  <a:lnTo>
                    <a:pt x="3710" y="976"/>
                  </a:lnTo>
                  <a:lnTo>
                    <a:pt x="3710" y="949"/>
                  </a:lnTo>
                  <a:lnTo>
                    <a:pt x="3710" y="935"/>
                  </a:lnTo>
                  <a:lnTo>
                    <a:pt x="3711" y="517"/>
                  </a:lnTo>
                  <a:lnTo>
                    <a:pt x="3711" y="485"/>
                  </a:lnTo>
                  <a:lnTo>
                    <a:pt x="3711" y="279"/>
                  </a:lnTo>
                  <a:lnTo>
                    <a:pt x="3712" y="274"/>
                  </a:lnTo>
                  <a:lnTo>
                    <a:pt x="3712" y="204"/>
                  </a:lnTo>
                  <a:lnTo>
                    <a:pt x="3712" y="201"/>
                  </a:lnTo>
                  <a:lnTo>
                    <a:pt x="3713" y="124"/>
                  </a:lnTo>
                  <a:lnTo>
                    <a:pt x="3713" y="121"/>
                  </a:lnTo>
                  <a:lnTo>
                    <a:pt x="3713" y="77"/>
                  </a:lnTo>
                  <a:lnTo>
                    <a:pt x="3713" y="79"/>
                  </a:lnTo>
                  <a:lnTo>
                    <a:pt x="3714" y="75"/>
                  </a:lnTo>
                  <a:lnTo>
                    <a:pt x="3714" y="136"/>
                  </a:lnTo>
                  <a:lnTo>
                    <a:pt x="3715" y="146"/>
                  </a:lnTo>
                  <a:lnTo>
                    <a:pt x="3715" y="280"/>
                  </a:lnTo>
                  <a:lnTo>
                    <a:pt x="3715" y="292"/>
                  </a:lnTo>
                  <a:lnTo>
                    <a:pt x="3716" y="392"/>
                  </a:lnTo>
                  <a:lnTo>
                    <a:pt x="3716" y="395"/>
                  </a:lnTo>
                  <a:lnTo>
                    <a:pt x="3716" y="426"/>
                  </a:lnTo>
                  <a:lnTo>
                    <a:pt x="3716" y="426"/>
                  </a:lnTo>
                  <a:lnTo>
                    <a:pt x="3716" y="428"/>
                  </a:lnTo>
                  <a:lnTo>
                    <a:pt x="3717" y="434"/>
                  </a:lnTo>
                  <a:lnTo>
                    <a:pt x="3717" y="432"/>
                  </a:lnTo>
                  <a:lnTo>
                    <a:pt x="3717" y="433"/>
                  </a:lnTo>
                  <a:lnTo>
                    <a:pt x="3717" y="434"/>
                  </a:lnTo>
                  <a:lnTo>
                    <a:pt x="3718" y="426"/>
                  </a:lnTo>
                  <a:lnTo>
                    <a:pt x="3718" y="424"/>
                  </a:lnTo>
                  <a:lnTo>
                    <a:pt x="3718" y="442"/>
                  </a:lnTo>
                  <a:lnTo>
                    <a:pt x="3719" y="447"/>
                  </a:lnTo>
                  <a:lnTo>
                    <a:pt x="3719" y="461"/>
                  </a:lnTo>
                  <a:lnTo>
                    <a:pt x="3719" y="461"/>
                  </a:lnTo>
                  <a:lnTo>
                    <a:pt x="3719" y="459"/>
                  </a:lnTo>
                  <a:lnTo>
                    <a:pt x="3720" y="467"/>
                  </a:lnTo>
                  <a:lnTo>
                    <a:pt x="3720" y="465"/>
                  </a:lnTo>
                  <a:lnTo>
                    <a:pt x="3720" y="466"/>
                  </a:lnTo>
                  <a:lnTo>
                    <a:pt x="3720" y="470"/>
                  </a:lnTo>
                  <a:lnTo>
                    <a:pt x="3720" y="463"/>
                  </a:lnTo>
                  <a:lnTo>
                    <a:pt x="3720" y="467"/>
                  </a:lnTo>
                  <a:lnTo>
                    <a:pt x="3720" y="469"/>
                  </a:lnTo>
                  <a:lnTo>
                    <a:pt x="3721" y="472"/>
                  </a:lnTo>
                  <a:lnTo>
                    <a:pt x="3721" y="468"/>
                  </a:lnTo>
                  <a:lnTo>
                    <a:pt x="3721" y="472"/>
                  </a:lnTo>
                  <a:lnTo>
                    <a:pt x="3721" y="472"/>
                  </a:lnTo>
                  <a:lnTo>
                    <a:pt x="3722" y="466"/>
                  </a:lnTo>
                  <a:lnTo>
                    <a:pt x="3722" y="472"/>
                  </a:lnTo>
                  <a:lnTo>
                    <a:pt x="3722" y="468"/>
                  </a:lnTo>
                  <a:lnTo>
                    <a:pt x="3722" y="468"/>
                  </a:lnTo>
                  <a:lnTo>
                    <a:pt x="3722" y="470"/>
                  </a:lnTo>
                  <a:lnTo>
                    <a:pt x="3723" y="411"/>
                  </a:lnTo>
                  <a:lnTo>
                    <a:pt x="3723" y="339"/>
                  </a:lnTo>
                  <a:lnTo>
                    <a:pt x="3723" y="288"/>
                  </a:lnTo>
                  <a:lnTo>
                    <a:pt x="3723" y="543"/>
                  </a:lnTo>
                  <a:lnTo>
                    <a:pt x="3724" y="575"/>
                  </a:lnTo>
                  <a:lnTo>
                    <a:pt x="3724" y="910"/>
                  </a:lnTo>
                  <a:lnTo>
                    <a:pt x="3724" y="924"/>
                  </a:lnTo>
                  <a:lnTo>
                    <a:pt x="3725" y="975"/>
                  </a:lnTo>
                  <a:lnTo>
                    <a:pt x="3725" y="974"/>
                  </a:lnTo>
                  <a:lnTo>
                    <a:pt x="3725" y="971"/>
                  </a:lnTo>
                  <a:lnTo>
                    <a:pt x="3725" y="666"/>
                  </a:lnTo>
                  <a:lnTo>
                    <a:pt x="3725" y="629"/>
                  </a:lnTo>
                  <a:lnTo>
                    <a:pt x="3726" y="293"/>
                  </a:lnTo>
                  <a:lnTo>
                    <a:pt x="3726" y="288"/>
                  </a:lnTo>
                  <a:lnTo>
                    <a:pt x="3727" y="203"/>
                  </a:lnTo>
                  <a:lnTo>
                    <a:pt x="3727" y="198"/>
                  </a:lnTo>
                  <a:lnTo>
                    <a:pt x="3728" y="112"/>
                  </a:lnTo>
                  <a:lnTo>
                    <a:pt x="3728" y="106"/>
                  </a:lnTo>
                  <a:lnTo>
                    <a:pt x="3728" y="68"/>
                  </a:lnTo>
                  <a:lnTo>
                    <a:pt x="3728" y="70"/>
                  </a:lnTo>
                  <a:lnTo>
                    <a:pt x="3729" y="73"/>
                  </a:lnTo>
                  <a:lnTo>
                    <a:pt x="3729" y="163"/>
                  </a:lnTo>
                  <a:lnTo>
                    <a:pt x="3729" y="170"/>
                  </a:lnTo>
                  <a:lnTo>
                    <a:pt x="3730" y="308"/>
                  </a:lnTo>
                  <a:lnTo>
                    <a:pt x="3730" y="317"/>
                  </a:lnTo>
                  <a:lnTo>
                    <a:pt x="3730" y="411"/>
                  </a:lnTo>
                  <a:lnTo>
                    <a:pt x="3731" y="415"/>
                  </a:lnTo>
                  <a:lnTo>
                    <a:pt x="3731" y="438"/>
                  </a:lnTo>
                  <a:lnTo>
                    <a:pt x="3731" y="438"/>
                  </a:lnTo>
                  <a:lnTo>
                    <a:pt x="3731" y="435"/>
                  </a:lnTo>
                  <a:lnTo>
                    <a:pt x="3731" y="442"/>
                  </a:lnTo>
                  <a:lnTo>
                    <a:pt x="3732" y="437"/>
                  </a:lnTo>
                  <a:lnTo>
                    <a:pt x="3732" y="440"/>
                  </a:lnTo>
                  <a:lnTo>
                    <a:pt x="3732" y="442"/>
                  </a:lnTo>
                  <a:lnTo>
                    <a:pt x="3732" y="437"/>
                  </a:lnTo>
                  <a:lnTo>
                    <a:pt x="3732" y="441"/>
                  </a:lnTo>
                  <a:lnTo>
                    <a:pt x="3733" y="439"/>
                  </a:lnTo>
                  <a:lnTo>
                    <a:pt x="3733" y="437"/>
                  </a:lnTo>
                  <a:lnTo>
                    <a:pt x="3733" y="446"/>
                  </a:lnTo>
                  <a:lnTo>
                    <a:pt x="3733" y="444"/>
                  </a:lnTo>
                  <a:lnTo>
                    <a:pt x="3733" y="442"/>
                  </a:lnTo>
                  <a:lnTo>
                    <a:pt x="3734" y="452"/>
                  </a:lnTo>
                  <a:lnTo>
                    <a:pt x="3734" y="451"/>
                  </a:lnTo>
                  <a:lnTo>
                    <a:pt x="3734" y="454"/>
                  </a:lnTo>
                  <a:lnTo>
                    <a:pt x="3734" y="452"/>
                  </a:lnTo>
                  <a:lnTo>
                    <a:pt x="3735" y="461"/>
                  </a:lnTo>
                  <a:lnTo>
                    <a:pt x="3735" y="460"/>
                  </a:lnTo>
                  <a:lnTo>
                    <a:pt x="3735" y="467"/>
                  </a:lnTo>
                  <a:lnTo>
                    <a:pt x="3735" y="465"/>
                  </a:lnTo>
                  <a:lnTo>
                    <a:pt x="3736" y="463"/>
                  </a:lnTo>
                  <a:lnTo>
                    <a:pt x="3736" y="466"/>
                  </a:lnTo>
                  <a:lnTo>
                    <a:pt x="3736" y="455"/>
                  </a:lnTo>
                  <a:lnTo>
                    <a:pt x="3736" y="456"/>
                  </a:lnTo>
                  <a:lnTo>
                    <a:pt x="3736" y="452"/>
                  </a:lnTo>
                  <a:lnTo>
                    <a:pt x="3737" y="467"/>
                  </a:lnTo>
                  <a:lnTo>
                    <a:pt x="3737" y="467"/>
                  </a:lnTo>
                  <a:lnTo>
                    <a:pt x="3737" y="465"/>
                  </a:lnTo>
                  <a:lnTo>
                    <a:pt x="3737" y="473"/>
                  </a:lnTo>
                  <a:lnTo>
                    <a:pt x="3737" y="460"/>
                  </a:lnTo>
                  <a:lnTo>
                    <a:pt x="3738" y="448"/>
                  </a:lnTo>
                  <a:lnTo>
                    <a:pt x="3738" y="269"/>
                  </a:lnTo>
                  <a:lnTo>
                    <a:pt x="3738" y="420"/>
                  </a:lnTo>
                  <a:lnTo>
                    <a:pt x="3738" y="434"/>
                  </a:lnTo>
                  <a:lnTo>
                    <a:pt x="3739" y="822"/>
                  </a:lnTo>
                  <a:lnTo>
                    <a:pt x="3739" y="832"/>
                  </a:lnTo>
                  <a:lnTo>
                    <a:pt x="3739" y="955"/>
                  </a:lnTo>
                  <a:lnTo>
                    <a:pt x="3739" y="955"/>
                  </a:lnTo>
                  <a:lnTo>
                    <a:pt x="3740" y="959"/>
                  </a:lnTo>
                  <a:lnTo>
                    <a:pt x="3740" y="966"/>
                  </a:lnTo>
                  <a:lnTo>
                    <a:pt x="3740" y="821"/>
                  </a:lnTo>
                  <a:lnTo>
                    <a:pt x="3741" y="791"/>
                  </a:lnTo>
                  <a:lnTo>
                    <a:pt x="3741" y="371"/>
                  </a:lnTo>
                  <a:lnTo>
                    <a:pt x="3741" y="349"/>
                  </a:lnTo>
                  <a:lnTo>
                    <a:pt x="3742" y="246"/>
                  </a:lnTo>
                  <a:lnTo>
                    <a:pt x="3742" y="241"/>
                  </a:lnTo>
                  <a:lnTo>
                    <a:pt x="3742" y="157"/>
                  </a:lnTo>
                  <a:lnTo>
                    <a:pt x="3742" y="155"/>
                  </a:lnTo>
                  <a:lnTo>
                    <a:pt x="3743" y="89"/>
                  </a:lnTo>
                  <a:lnTo>
                    <a:pt x="3743" y="86"/>
                  </a:lnTo>
                  <a:lnTo>
                    <a:pt x="3744" y="145"/>
                  </a:lnTo>
                  <a:lnTo>
                    <a:pt x="3744" y="156"/>
                  </a:lnTo>
                  <a:lnTo>
                    <a:pt x="3744" y="296"/>
                  </a:lnTo>
                  <a:lnTo>
                    <a:pt x="3745" y="303"/>
                  </a:lnTo>
                  <a:lnTo>
                    <a:pt x="3745" y="398"/>
                  </a:lnTo>
                  <a:lnTo>
                    <a:pt x="3745" y="401"/>
                  </a:lnTo>
                  <a:lnTo>
                    <a:pt x="3746" y="431"/>
                  </a:lnTo>
                  <a:lnTo>
                    <a:pt x="3746" y="433"/>
                  </a:lnTo>
                  <a:lnTo>
                    <a:pt x="3746" y="432"/>
                  </a:lnTo>
                  <a:lnTo>
                    <a:pt x="3746" y="438"/>
                  </a:lnTo>
                  <a:lnTo>
                    <a:pt x="3746" y="437"/>
                  </a:lnTo>
                  <a:lnTo>
                    <a:pt x="3746" y="437"/>
                  </a:lnTo>
                  <a:lnTo>
                    <a:pt x="3747" y="431"/>
                  </a:lnTo>
                  <a:lnTo>
                    <a:pt x="3747" y="431"/>
                  </a:lnTo>
                  <a:lnTo>
                    <a:pt x="3748" y="433"/>
                  </a:lnTo>
                  <a:lnTo>
                    <a:pt x="3748" y="431"/>
                  </a:lnTo>
                  <a:lnTo>
                    <a:pt x="3748" y="436"/>
                  </a:lnTo>
                  <a:lnTo>
                    <a:pt x="3748" y="436"/>
                  </a:lnTo>
                  <a:lnTo>
                    <a:pt x="3748" y="438"/>
                  </a:lnTo>
                  <a:lnTo>
                    <a:pt x="3748" y="437"/>
                  </a:lnTo>
                  <a:lnTo>
                    <a:pt x="3749" y="447"/>
                  </a:lnTo>
                  <a:lnTo>
                    <a:pt x="3749" y="446"/>
                  </a:lnTo>
                  <a:lnTo>
                    <a:pt x="3749" y="446"/>
                  </a:lnTo>
                  <a:lnTo>
                    <a:pt x="3749" y="456"/>
                  </a:lnTo>
                  <a:lnTo>
                    <a:pt x="3749" y="455"/>
                  </a:lnTo>
                  <a:lnTo>
                    <a:pt x="3750" y="456"/>
                  </a:lnTo>
                  <a:lnTo>
                    <a:pt x="3750" y="463"/>
                  </a:lnTo>
                  <a:lnTo>
                    <a:pt x="3750" y="463"/>
                  </a:lnTo>
                  <a:lnTo>
                    <a:pt x="3750" y="463"/>
                  </a:lnTo>
                  <a:lnTo>
                    <a:pt x="3750" y="460"/>
                  </a:lnTo>
                  <a:lnTo>
                    <a:pt x="3751" y="467"/>
                  </a:lnTo>
                  <a:lnTo>
                    <a:pt x="3751" y="466"/>
                  </a:lnTo>
                  <a:lnTo>
                    <a:pt x="3751" y="465"/>
                  </a:lnTo>
                  <a:lnTo>
                    <a:pt x="3751" y="467"/>
                  </a:lnTo>
                  <a:lnTo>
                    <a:pt x="3751" y="461"/>
                  </a:lnTo>
                  <a:lnTo>
                    <a:pt x="3751" y="461"/>
                  </a:lnTo>
                  <a:lnTo>
                    <a:pt x="3752" y="462"/>
                  </a:lnTo>
                  <a:lnTo>
                    <a:pt x="3752" y="282"/>
                  </a:lnTo>
                  <a:lnTo>
                    <a:pt x="3752" y="282"/>
                  </a:lnTo>
                  <a:lnTo>
                    <a:pt x="3753" y="545"/>
                  </a:lnTo>
                  <a:lnTo>
                    <a:pt x="3753" y="585"/>
                  </a:lnTo>
                  <a:lnTo>
                    <a:pt x="3754" y="936"/>
                  </a:lnTo>
                  <a:lnTo>
                    <a:pt x="3754" y="950"/>
                  </a:lnTo>
                  <a:lnTo>
                    <a:pt x="3754" y="977"/>
                  </a:lnTo>
                  <a:lnTo>
                    <a:pt x="3754" y="974"/>
                  </a:lnTo>
                  <a:lnTo>
                    <a:pt x="3755" y="968"/>
                  </a:lnTo>
                  <a:lnTo>
                    <a:pt x="3755" y="616"/>
                  </a:lnTo>
                  <a:lnTo>
                    <a:pt x="3755" y="579"/>
                  </a:lnTo>
                  <a:lnTo>
                    <a:pt x="3756" y="285"/>
                  </a:lnTo>
                  <a:lnTo>
                    <a:pt x="3756" y="279"/>
                  </a:lnTo>
                  <a:lnTo>
                    <a:pt x="3756" y="195"/>
                  </a:lnTo>
                  <a:lnTo>
                    <a:pt x="3757" y="187"/>
                  </a:lnTo>
                  <a:lnTo>
                    <a:pt x="3757" y="109"/>
                  </a:lnTo>
                  <a:lnTo>
                    <a:pt x="3757" y="103"/>
                  </a:lnTo>
                  <a:lnTo>
                    <a:pt x="3758" y="74"/>
                  </a:lnTo>
                  <a:lnTo>
                    <a:pt x="3758" y="80"/>
                  </a:lnTo>
                  <a:lnTo>
                    <a:pt x="3758" y="83"/>
                  </a:lnTo>
                  <a:lnTo>
                    <a:pt x="3758" y="183"/>
                  </a:lnTo>
                  <a:lnTo>
                    <a:pt x="3759" y="192"/>
                  </a:lnTo>
                  <a:lnTo>
                    <a:pt x="3759" y="334"/>
                  </a:lnTo>
                  <a:lnTo>
                    <a:pt x="3759" y="344"/>
                  </a:lnTo>
                  <a:lnTo>
                    <a:pt x="3760" y="418"/>
                  </a:lnTo>
                  <a:lnTo>
                    <a:pt x="3760" y="419"/>
                  </a:lnTo>
                  <a:lnTo>
                    <a:pt x="3761" y="434"/>
                  </a:lnTo>
                  <a:lnTo>
                    <a:pt x="3761" y="433"/>
                  </a:lnTo>
                  <a:lnTo>
                    <a:pt x="3761" y="431"/>
                  </a:lnTo>
                  <a:lnTo>
                    <a:pt x="3761" y="436"/>
                  </a:lnTo>
                  <a:lnTo>
                    <a:pt x="3761" y="431"/>
                  </a:lnTo>
                  <a:lnTo>
                    <a:pt x="3761" y="433"/>
                  </a:lnTo>
                  <a:lnTo>
                    <a:pt x="3762" y="431"/>
                  </a:lnTo>
                  <a:lnTo>
                    <a:pt x="3762" y="429"/>
                  </a:lnTo>
                  <a:lnTo>
                    <a:pt x="3762" y="434"/>
                  </a:lnTo>
                  <a:lnTo>
                    <a:pt x="3762" y="435"/>
                  </a:lnTo>
                  <a:lnTo>
                    <a:pt x="3762" y="432"/>
                  </a:lnTo>
                  <a:lnTo>
                    <a:pt x="3763" y="443"/>
                  </a:lnTo>
                  <a:lnTo>
                    <a:pt x="3763" y="443"/>
                  </a:lnTo>
                  <a:lnTo>
                    <a:pt x="3763" y="443"/>
                  </a:lnTo>
                  <a:lnTo>
                    <a:pt x="3763" y="453"/>
                  </a:lnTo>
                  <a:lnTo>
                    <a:pt x="3763" y="451"/>
                  </a:lnTo>
                  <a:lnTo>
                    <a:pt x="3763" y="454"/>
                  </a:lnTo>
                  <a:lnTo>
                    <a:pt x="3764" y="452"/>
                  </a:lnTo>
                  <a:lnTo>
                    <a:pt x="3764" y="461"/>
                  </a:lnTo>
                  <a:lnTo>
                    <a:pt x="3764" y="460"/>
                  </a:lnTo>
                  <a:lnTo>
                    <a:pt x="3764" y="459"/>
                  </a:lnTo>
                  <a:lnTo>
                    <a:pt x="3764" y="459"/>
                  </a:lnTo>
                  <a:lnTo>
                    <a:pt x="3765" y="463"/>
                  </a:lnTo>
                  <a:lnTo>
                    <a:pt x="3765" y="462"/>
                  </a:lnTo>
                  <a:lnTo>
                    <a:pt x="3765" y="460"/>
                  </a:lnTo>
                  <a:lnTo>
                    <a:pt x="3765" y="466"/>
                  </a:lnTo>
                  <a:lnTo>
                    <a:pt x="3765" y="465"/>
                  </a:lnTo>
                  <a:lnTo>
                    <a:pt x="3766" y="465"/>
                  </a:lnTo>
                  <a:lnTo>
                    <a:pt x="3766" y="462"/>
                  </a:lnTo>
                  <a:lnTo>
                    <a:pt x="3766" y="466"/>
                  </a:lnTo>
                  <a:lnTo>
                    <a:pt x="3766" y="463"/>
                  </a:lnTo>
                  <a:lnTo>
                    <a:pt x="3767" y="463"/>
                  </a:lnTo>
                  <a:lnTo>
                    <a:pt x="3767" y="273"/>
                  </a:lnTo>
                  <a:lnTo>
                    <a:pt x="3767" y="380"/>
                  </a:lnTo>
                  <a:lnTo>
                    <a:pt x="3767" y="389"/>
                  </a:lnTo>
                  <a:lnTo>
                    <a:pt x="3768" y="719"/>
                  </a:lnTo>
                  <a:lnTo>
                    <a:pt x="3768" y="747"/>
                  </a:lnTo>
                  <a:lnTo>
                    <a:pt x="3768" y="978"/>
                  </a:lnTo>
                  <a:lnTo>
                    <a:pt x="3769" y="980"/>
                  </a:lnTo>
                  <a:lnTo>
                    <a:pt x="3769" y="986"/>
                  </a:lnTo>
                  <a:lnTo>
                    <a:pt x="3769" y="899"/>
                  </a:lnTo>
                  <a:lnTo>
                    <a:pt x="3769" y="874"/>
                  </a:lnTo>
                  <a:lnTo>
                    <a:pt x="3770" y="391"/>
                  </a:lnTo>
                  <a:lnTo>
                    <a:pt x="3770" y="361"/>
                  </a:lnTo>
                  <a:lnTo>
                    <a:pt x="3770" y="247"/>
                  </a:lnTo>
                  <a:lnTo>
                    <a:pt x="3771" y="242"/>
                  </a:lnTo>
                  <a:lnTo>
                    <a:pt x="3771" y="184"/>
                  </a:lnTo>
                  <a:lnTo>
                    <a:pt x="3771" y="181"/>
                  </a:lnTo>
                  <a:lnTo>
                    <a:pt x="3772" y="116"/>
                  </a:lnTo>
                  <a:lnTo>
                    <a:pt x="3772" y="111"/>
                  </a:lnTo>
                  <a:lnTo>
                    <a:pt x="3772" y="93"/>
                  </a:lnTo>
                  <a:lnTo>
                    <a:pt x="3772" y="106"/>
                  </a:lnTo>
                  <a:lnTo>
                    <a:pt x="3772" y="112"/>
                  </a:lnTo>
                  <a:lnTo>
                    <a:pt x="3773" y="266"/>
                  </a:lnTo>
                  <a:lnTo>
                    <a:pt x="3774" y="280"/>
                  </a:lnTo>
                  <a:lnTo>
                    <a:pt x="3774" y="395"/>
                  </a:lnTo>
                  <a:lnTo>
                    <a:pt x="3774" y="396"/>
                  </a:lnTo>
                  <a:lnTo>
                    <a:pt x="3775" y="426"/>
                  </a:lnTo>
                  <a:lnTo>
                    <a:pt x="3775" y="424"/>
                  </a:lnTo>
                  <a:lnTo>
                    <a:pt x="3775" y="426"/>
                  </a:lnTo>
                  <a:lnTo>
                    <a:pt x="3775" y="431"/>
                  </a:lnTo>
                  <a:lnTo>
                    <a:pt x="3775" y="431"/>
                  </a:lnTo>
                  <a:lnTo>
                    <a:pt x="3776" y="433"/>
                  </a:lnTo>
                  <a:lnTo>
                    <a:pt x="3776" y="430"/>
                  </a:lnTo>
                  <a:lnTo>
                    <a:pt x="3776" y="438"/>
                  </a:lnTo>
                  <a:lnTo>
                    <a:pt x="3776" y="436"/>
                  </a:lnTo>
                  <a:lnTo>
                    <a:pt x="3776" y="435"/>
                  </a:lnTo>
                  <a:lnTo>
                    <a:pt x="3777" y="447"/>
                  </a:lnTo>
                  <a:lnTo>
                    <a:pt x="3777" y="449"/>
                  </a:lnTo>
                  <a:lnTo>
                    <a:pt x="3777" y="461"/>
                  </a:lnTo>
                  <a:lnTo>
                    <a:pt x="3778" y="459"/>
                  </a:lnTo>
                  <a:lnTo>
                    <a:pt x="3778" y="466"/>
                  </a:lnTo>
                  <a:lnTo>
                    <a:pt x="3778" y="463"/>
                  </a:lnTo>
                  <a:lnTo>
                    <a:pt x="3778" y="465"/>
                  </a:lnTo>
                  <a:lnTo>
                    <a:pt x="3778" y="463"/>
                  </a:lnTo>
                  <a:lnTo>
                    <a:pt x="3779" y="470"/>
                  </a:lnTo>
                  <a:lnTo>
                    <a:pt x="3779" y="470"/>
                  </a:lnTo>
                  <a:lnTo>
                    <a:pt x="3779" y="473"/>
                  </a:lnTo>
                  <a:lnTo>
                    <a:pt x="3779" y="468"/>
                  </a:lnTo>
                  <a:lnTo>
                    <a:pt x="3780" y="472"/>
                  </a:lnTo>
                  <a:lnTo>
                    <a:pt x="3780" y="472"/>
                  </a:lnTo>
                  <a:lnTo>
                    <a:pt x="3780" y="465"/>
                  </a:lnTo>
                  <a:lnTo>
                    <a:pt x="3780" y="466"/>
                  </a:lnTo>
                  <a:lnTo>
                    <a:pt x="3781" y="434"/>
                  </a:lnTo>
                  <a:lnTo>
                    <a:pt x="3781" y="386"/>
                  </a:lnTo>
                  <a:lnTo>
                    <a:pt x="3781" y="269"/>
                  </a:lnTo>
                  <a:lnTo>
                    <a:pt x="3782" y="537"/>
                  </a:lnTo>
                  <a:lnTo>
                    <a:pt x="3782" y="568"/>
                  </a:lnTo>
                  <a:lnTo>
                    <a:pt x="3782" y="913"/>
                  </a:lnTo>
                  <a:lnTo>
                    <a:pt x="3783" y="927"/>
                  </a:lnTo>
                  <a:lnTo>
                    <a:pt x="3783" y="976"/>
                  </a:lnTo>
                  <a:lnTo>
                    <a:pt x="3783" y="976"/>
                  </a:lnTo>
                  <a:lnTo>
                    <a:pt x="3783" y="971"/>
                  </a:lnTo>
                  <a:lnTo>
                    <a:pt x="3784" y="646"/>
                  </a:lnTo>
                  <a:lnTo>
                    <a:pt x="3784" y="608"/>
                  </a:lnTo>
                  <a:lnTo>
                    <a:pt x="3784" y="308"/>
                  </a:lnTo>
                  <a:lnTo>
                    <a:pt x="3784" y="301"/>
                  </a:lnTo>
                  <a:lnTo>
                    <a:pt x="3785" y="228"/>
                  </a:lnTo>
                  <a:lnTo>
                    <a:pt x="3785" y="224"/>
                  </a:lnTo>
                  <a:lnTo>
                    <a:pt x="3786" y="145"/>
                  </a:lnTo>
                  <a:lnTo>
                    <a:pt x="3786" y="137"/>
                  </a:lnTo>
                  <a:lnTo>
                    <a:pt x="3787" y="108"/>
                  </a:lnTo>
                  <a:lnTo>
                    <a:pt x="3787" y="111"/>
                  </a:lnTo>
                  <a:lnTo>
                    <a:pt x="3787" y="115"/>
                  </a:lnTo>
                  <a:lnTo>
                    <a:pt x="3787" y="215"/>
                  </a:lnTo>
                  <a:lnTo>
                    <a:pt x="3788" y="223"/>
                  </a:lnTo>
                  <a:lnTo>
                    <a:pt x="3788" y="352"/>
                  </a:lnTo>
                  <a:lnTo>
                    <a:pt x="3788" y="358"/>
                  </a:lnTo>
                  <a:lnTo>
                    <a:pt x="3789" y="422"/>
                  </a:lnTo>
                  <a:lnTo>
                    <a:pt x="3789" y="424"/>
                  </a:lnTo>
                  <a:lnTo>
                    <a:pt x="3789" y="442"/>
                  </a:lnTo>
                  <a:lnTo>
                    <a:pt x="3789" y="440"/>
                  </a:lnTo>
                  <a:lnTo>
                    <a:pt x="3790" y="435"/>
                  </a:lnTo>
                  <a:lnTo>
                    <a:pt x="3790" y="435"/>
                  </a:lnTo>
                  <a:lnTo>
                    <a:pt x="3790" y="434"/>
                  </a:lnTo>
                  <a:lnTo>
                    <a:pt x="3790" y="437"/>
                  </a:lnTo>
                  <a:lnTo>
                    <a:pt x="3790" y="431"/>
                  </a:lnTo>
                  <a:lnTo>
                    <a:pt x="3791" y="437"/>
                  </a:lnTo>
                  <a:lnTo>
                    <a:pt x="3791" y="438"/>
                  </a:lnTo>
                  <a:lnTo>
                    <a:pt x="3791" y="434"/>
                  </a:lnTo>
                  <a:lnTo>
                    <a:pt x="3791" y="444"/>
                  </a:lnTo>
                  <a:lnTo>
                    <a:pt x="3791" y="444"/>
                  </a:lnTo>
                  <a:lnTo>
                    <a:pt x="3792" y="444"/>
                  </a:lnTo>
                  <a:lnTo>
                    <a:pt x="3792" y="456"/>
                  </a:lnTo>
                  <a:lnTo>
                    <a:pt x="3792" y="454"/>
                  </a:lnTo>
                  <a:lnTo>
                    <a:pt x="3793" y="454"/>
                  </a:lnTo>
                  <a:lnTo>
                    <a:pt x="3793" y="462"/>
                  </a:lnTo>
                  <a:lnTo>
                    <a:pt x="3793" y="462"/>
                  </a:lnTo>
                  <a:lnTo>
                    <a:pt x="3793" y="461"/>
                  </a:lnTo>
                  <a:lnTo>
                    <a:pt x="3793" y="466"/>
                  </a:lnTo>
                  <a:lnTo>
                    <a:pt x="3794" y="465"/>
                  </a:lnTo>
                  <a:lnTo>
                    <a:pt x="3794" y="463"/>
                  </a:lnTo>
                  <a:lnTo>
                    <a:pt x="3794" y="470"/>
                  </a:lnTo>
                  <a:lnTo>
                    <a:pt x="3794" y="467"/>
                  </a:lnTo>
                  <a:lnTo>
                    <a:pt x="3795" y="469"/>
                  </a:lnTo>
                  <a:lnTo>
                    <a:pt x="3795" y="459"/>
                  </a:lnTo>
                  <a:lnTo>
                    <a:pt x="3795" y="456"/>
                  </a:lnTo>
                  <a:lnTo>
                    <a:pt x="3796" y="271"/>
                  </a:lnTo>
                  <a:lnTo>
                    <a:pt x="3796" y="389"/>
                  </a:lnTo>
                  <a:lnTo>
                    <a:pt x="3796" y="394"/>
                  </a:lnTo>
                  <a:lnTo>
                    <a:pt x="3796" y="732"/>
                  </a:lnTo>
                  <a:lnTo>
                    <a:pt x="3797" y="773"/>
                  </a:lnTo>
                  <a:lnTo>
                    <a:pt x="3797" y="978"/>
                  </a:lnTo>
                  <a:lnTo>
                    <a:pt x="3797" y="979"/>
                  </a:lnTo>
                  <a:lnTo>
                    <a:pt x="3797" y="985"/>
                  </a:lnTo>
                  <a:lnTo>
                    <a:pt x="3798" y="929"/>
                  </a:lnTo>
                  <a:lnTo>
                    <a:pt x="3798" y="909"/>
                  </a:lnTo>
                  <a:lnTo>
                    <a:pt x="3798" y="446"/>
                  </a:lnTo>
                  <a:lnTo>
                    <a:pt x="3799" y="419"/>
                  </a:lnTo>
                  <a:lnTo>
                    <a:pt x="3799" y="256"/>
                  </a:lnTo>
                  <a:lnTo>
                    <a:pt x="3800" y="247"/>
                  </a:lnTo>
                  <a:lnTo>
                    <a:pt x="3800" y="168"/>
                  </a:lnTo>
                  <a:lnTo>
                    <a:pt x="3800" y="163"/>
                  </a:lnTo>
                  <a:lnTo>
                    <a:pt x="3801" y="96"/>
                  </a:lnTo>
                  <a:lnTo>
                    <a:pt x="3801" y="93"/>
                  </a:lnTo>
                  <a:lnTo>
                    <a:pt x="3801" y="78"/>
                  </a:lnTo>
                  <a:lnTo>
                    <a:pt x="3801" y="94"/>
                  </a:lnTo>
                  <a:lnTo>
                    <a:pt x="3802" y="97"/>
                  </a:lnTo>
                  <a:lnTo>
                    <a:pt x="3802" y="214"/>
                  </a:lnTo>
                  <a:lnTo>
                    <a:pt x="3802" y="227"/>
                  </a:lnTo>
                  <a:lnTo>
                    <a:pt x="3803" y="362"/>
                  </a:lnTo>
                  <a:lnTo>
                    <a:pt x="3803" y="371"/>
                  </a:lnTo>
                  <a:lnTo>
                    <a:pt x="3803" y="419"/>
                  </a:lnTo>
                  <a:lnTo>
                    <a:pt x="3803" y="419"/>
                  </a:lnTo>
                  <a:lnTo>
                    <a:pt x="3804" y="423"/>
                  </a:lnTo>
                  <a:lnTo>
                    <a:pt x="3804" y="439"/>
                  </a:lnTo>
                  <a:lnTo>
                    <a:pt x="3804" y="438"/>
                  </a:lnTo>
                  <a:lnTo>
                    <a:pt x="3804" y="439"/>
                  </a:lnTo>
                  <a:lnTo>
                    <a:pt x="3805" y="442"/>
                  </a:lnTo>
                  <a:lnTo>
                    <a:pt x="3805" y="436"/>
                  </a:lnTo>
                  <a:lnTo>
                    <a:pt x="3805" y="439"/>
                  </a:lnTo>
                  <a:lnTo>
                    <a:pt x="3805" y="437"/>
                  </a:lnTo>
                  <a:lnTo>
                    <a:pt x="3806" y="434"/>
                  </a:lnTo>
                  <a:lnTo>
                    <a:pt x="3806" y="440"/>
                  </a:lnTo>
                  <a:lnTo>
                    <a:pt x="3806" y="436"/>
                  </a:lnTo>
                  <a:lnTo>
                    <a:pt x="3806" y="437"/>
                  </a:lnTo>
                  <a:lnTo>
                    <a:pt x="3806" y="446"/>
                  </a:lnTo>
                  <a:lnTo>
                    <a:pt x="3806" y="448"/>
                  </a:lnTo>
                  <a:lnTo>
                    <a:pt x="3807" y="447"/>
                  </a:lnTo>
                  <a:lnTo>
                    <a:pt x="3807" y="456"/>
                  </a:lnTo>
                  <a:lnTo>
                    <a:pt x="3807" y="456"/>
                  </a:lnTo>
                  <a:lnTo>
                    <a:pt x="3807" y="455"/>
                  </a:lnTo>
                  <a:lnTo>
                    <a:pt x="3808" y="463"/>
                  </a:lnTo>
                  <a:lnTo>
                    <a:pt x="3808" y="463"/>
                  </a:lnTo>
                  <a:lnTo>
                    <a:pt x="3808" y="463"/>
                  </a:lnTo>
                  <a:lnTo>
                    <a:pt x="3808" y="470"/>
                  </a:lnTo>
                  <a:lnTo>
                    <a:pt x="3809" y="472"/>
                  </a:lnTo>
                  <a:lnTo>
                    <a:pt x="3809" y="467"/>
                  </a:lnTo>
                  <a:lnTo>
                    <a:pt x="3809" y="473"/>
                  </a:lnTo>
                  <a:lnTo>
                    <a:pt x="3809" y="470"/>
                  </a:lnTo>
                  <a:lnTo>
                    <a:pt x="3809" y="473"/>
                  </a:lnTo>
                  <a:lnTo>
                    <a:pt x="3809" y="472"/>
                  </a:lnTo>
                  <a:lnTo>
                    <a:pt x="3809" y="475"/>
                  </a:lnTo>
                  <a:lnTo>
                    <a:pt x="3810" y="472"/>
                  </a:lnTo>
                  <a:lnTo>
                    <a:pt x="3810" y="473"/>
                  </a:lnTo>
                  <a:lnTo>
                    <a:pt x="3810" y="478"/>
                  </a:lnTo>
                  <a:lnTo>
                    <a:pt x="3810" y="470"/>
                  </a:lnTo>
                  <a:lnTo>
                    <a:pt x="3810" y="470"/>
                  </a:lnTo>
                  <a:lnTo>
                    <a:pt x="3810" y="472"/>
                  </a:lnTo>
                  <a:lnTo>
                    <a:pt x="3811" y="299"/>
                  </a:lnTo>
                  <a:lnTo>
                    <a:pt x="3811" y="417"/>
                  </a:lnTo>
                  <a:lnTo>
                    <a:pt x="3811" y="424"/>
                  </a:lnTo>
                  <a:lnTo>
                    <a:pt x="3812" y="764"/>
                  </a:lnTo>
                  <a:lnTo>
                    <a:pt x="3812" y="790"/>
                  </a:lnTo>
                  <a:lnTo>
                    <a:pt x="3813" y="988"/>
                  </a:lnTo>
                  <a:lnTo>
                    <a:pt x="3813" y="990"/>
                  </a:lnTo>
                  <a:lnTo>
                    <a:pt x="3813" y="995"/>
                  </a:lnTo>
                  <a:lnTo>
                    <a:pt x="3813" y="938"/>
                  </a:lnTo>
                  <a:lnTo>
                    <a:pt x="3814" y="917"/>
                  </a:lnTo>
                  <a:lnTo>
                    <a:pt x="3814" y="468"/>
                  </a:lnTo>
                  <a:lnTo>
                    <a:pt x="3814" y="441"/>
                  </a:lnTo>
                  <a:lnTo>
                    <a:pt x="3815" y="279"/>
                  </a:lnTo>
                  <a:lnTo>
                    <a:pt x="3815" y="272"/>
                  </a:lnTo>
                  <a:lnTo>
                    <a:pt x="3815" y="217"/>
                  </a:lnTo>
                  <a:lnTo>
                    <a:pt x="3816" y="215"/>
                  </a:lnTo>
                  <a:lnTo>
                    <a:pt x="3816" y="151"/>
                  </a:lnTo>
                  <a:lnTo>
                    <a:pt x="3816" y="149"/>
                  </a:lnTo>
                  <a:lnTo>
                    <a:pt x="3817" y="103"/>
                  </a:lnTo>
                  <a:lnTo>
                    <a:pt x="3817" y="103"/>
                  </a:lnTo>
                  <a:lnTo>
                    <a:pt x="3817" y="163"/>
                  </a:lnTo>
                  <a:lnTo>
                    <a:pt x="3818" y="174"/>
                  </a:lnTo>
                  <a:lnTo>
                    <a:pt x="3818" y="321"/>
                  </a:lnTo>
                  <a:lnTo>
                    <a:pt x="3819" y="329"/>
                  </a:lnTo>
                  <a:lnTo>
                    <a:pt x="3819" y="408"/>
                  </a:lnTo>
                  <a:lnTo>
                    <a:pt x="3819" y="408"/>
                  </a:lnTo>
                  <a:lnTo>
                    <a:pt x="3820" y="431"/>
                  </a:lnTo>
                  <a:lnTo>
                    <a:pt x="3820" y="432"/>
                  </a:lnTo>
                  <a:lnTo>
                    <a:pt x="3820" y="437"/>
                  </a:lnTo>
                  <a:lnTo>
                    <a:pt x="3820" y="430"/>
                  </a:lnTo>
                  <a:lnTo>
                    <a:pt x="3820" y="435"/>
                  </a:lnTo>
                  <a:lnTo>
                    <a:pt x="3821" y="435"/>
                  </a:lnTo>
                  <a:lnTo>
                    <a:pt x="3821" y="433"/>
                  </a:lnTo>
                  <a:lnTo>
                    <a:pt x="3821" y="441"/>
                  </a:lnTo>
                  <a:lnTo>
                    <a:pt x="3821" y="439"/>
                  </a:lnTo>
                  <a:lnTo>
                    <a:pt x="3821" y="441"/>
                  </a:lnTo>
                  <a:lnTo>
                    <a:pt x="3822" y="450"/>
                  </a:lnTo>
                  <a:lnTo>
                    <a:pt x="3822" y="450"/>
                  </a:lnTo>
                  <a:lnTo>
                    <a:pt x="3822" y="455"/>
                  </a:lnTo>
                  <a:lnTo>
                    <a:pt x="3822" y="466"/>
                  </a:lnTo>
                  <a:lnTo>
                    <a:pt x="3822" y="465"/>
                  </a:lnTo>
                  <a:lnTo>
                    <a:pt x="3823" y="465"/>
                  </a:lnTo>
                  <a:lnTo>
                    <a:pt x="3823" y="465"/>
                  </a:lnTo>
                  <a:lnTo>
                    <a:pt x="3823" y="472"/>
                  </a:lnTo>
                  <a:lnTo>
                    <a:pt x="3823" y="470"/>
                  </a:lnTo>
                  <a:lnTo>
                    <a:pt x="3823" y="469"/>
                  </a:lnTo>
                  <a:lnTo>
                    <a:pt x="3824" y="476"/>
                  </a:lnTo>
                  <a:lnTo>
                    <a:pt x="3824" y="476"/>
                  </a:lnTo>
                  <a:lnTo>
                    <a:pt x="3824" y="473"/>
                  </a:lnTo>
                  <a:lnTo>
                    <a:pt x="3824" y="480"/>
                  </a:lnTo>
                  <a:lnTo>
                    <a:pt x="3825" y="476"/>
                  </a:lnTo>
                  <a:lnTo>
                    <a:pt x="3825" y="476"/>
                  </a:lnTo>
                  <a:lnTo>
                    <a:pt x="3825" y="481"/>
                  </a:lnTo>
                  <a:lnTo>
                    <a:pt x="3825" y="476"/>
                  </a:lnTo>
                  <a:lnTo>
                    <a:pt x="3826" y="479"/>
                  </a:lnTo>
                  <a:lnTo>
                    <a:pt x="3826" y="482"/>
                  </a:lnTo>
                  <a:lnTo>
                    <a:pt x="3826" y="475"/>
                  </a:lnTo>
                  <a:lnTo>
                    <a:pt x="3826" y="476"/>
                  </a:lnTo>
                  <a:lnTo>
                    <a:pt x="3826" y="476"/>
                  </a:lnTo>
                  <a:lnTo>
                    <a:pt x="3826" y="301"/>
                  </a:lnTo>
                  <a:lnTo>
                    <a:pt x="3827" y="435"/>
                  </a:lnTo>
                  <a:lnTo>
                    <a:pt x="3827" y="448"/>
                  </a:lnTo>
                  <a:lnTo>
                    <a:pt x="3827" y="815"/>
                  </a:lnTo>
                  <a:lnTo>
                    <a:pt x="3827" y="849"/>
                  </a:lnTo>
                  <a:lnTo>
                    <a:pt x="3828" y="999"/>
                  </a:lnTo>
                  <a:lnTo>
                    <a:pt x="3828" y="1000"/>
                  </a:lnTo>
                  <a:lnTo>
                    <a:pt x="3829" y="815"/>
                  </a:lnTo>
                  <a:lnTo>
                    <a:pt x="3829" y="776"/>
                  </a:lnTo>
                  <a:lnTo>
                    <a:pt x="3829" y="359"/>
                  </a:lnTo>
                  <a:lnTo>
                    <a:pt x="3830" y="344"/>
                  </a:lnTo>
                  <a:lnTo>
                    <a:pt x="3830" y="255"/>
                  </a:lnTo>
                  <a:lnTo>
                    <a:pt x="3830" y="251"/>
                  </a:lnTo>
                  <a:lnTo>
                    <a:pt x="3831" y="203"/>
                  </a:lnTo>
                  <a:lnTo>
                    <a:pt x="3831" y="201"/>
                  </a:lnTo>
                  <a:lnTo>
                    <a:pt x="3832" y="145"/>
                  </a:lnTo>
                  <a:lnTo>
                    <a:pt x="3832" y="143"/>
                  </a:lnTo>
                  <a:lnTo>
                    <a:pt x="3832" y="124"/>
                  </a:lnTo>
                  <a:lnTo>
                    <a:pt x="3832" y="134"/>
                  </a:lnTo>
                  <a:lnTo>
                    <a:pt x="3832" y="136"/>
                  </a:lnTo>
                  <a:lnTo>
                    <a:pt x="3833" y="248"/>
                  </a:lnTo>
                  <a:lnTo>
                    <a:pt x="3833" y="258"/>
                  </a:lnTo>
                  <a:lnTo>
                    <a:pt x="3834" y="371"/>
                  </a:lnTo>
                  <a:lnTo>
                    <a:pt x="3834" y="378"/>
                  </a:lnTo>
                  <a:lnTo>
                    <a:pt x="3834" y="432"/>
                  </a:lnTo>
                  <a:lnTo>
                    <a:pt x="3834" y="432"/>
                  </a:lnTo>
                  <a:lnTo>
                    <a:pt x="3835" y="431"/>
                  </a:lnTo>
                  <a:lnTo>
                    <a:pt x="3835" y="442"/>
                  </a:lnTo>
                  <a:lnTo>
                    <a:pt x="3835" y="437"/>
                  </a:lnTo>
                  <a:lnTo>
                    <a:pt x="3835" y="439"/>
                  </a:lnTo>
                  <a:lnTo>
                    <a:pt x="3836" y="436"/>
                  </a:lnTo>
                  <a:lnTo>
                    <a:pt x="3836" y="443"/>
                  </a:lnTo>
                  <a:lnTo>
                    <a:pt x="3836" y="444"/>
                  </a:lnTo>
                  <a:lnTo>
                    <a:pt x="3836" y="439"/>
                  </a:lnTo>
                  <a:lnTo>
                    <a:pt x="3836" y="449"/>
                  </a:lnTo>
                  <a:lnTo>
                    <a:pt x="3836" y="448"/>
                  </a:lnTo>
                  <a:lnTo>
                    <a:pt x="3836" y="448"/>
                  </a:lnTo>
                  <a:lnTo>
                    <a:pt x="3837" y="461"/>
                  </a:lnTo>
                  <a:lnTo>
                    <a:pt x="3837" y="462"/>
                  </a:lnTo>
                  <a:lnTo>
                    <a:pt x="3838" y="470"/>
                  </a:lnTo>
                  <a:lnTo>
                    <a:pt x="3838" y="469"/>
                  </a:lnTo>
                  <a:lnTo>
                    <a:pt x="3839" y="474"/>
                  </a:lnTo>
                  <a:lnTo>
                    <a:pt x="3839" y="470"/>
                  </a:lnTo>
                  <a:lnTo>
                    <a:pt x="3839" y="472"/>
                  </a:lnTo>
                  <a:lnTo>
                    <a:pt x="3839" y="478"/>
                  </a:lnTo>
                  <a:lnTo>
                    <a:pt x="3839" y="474"/>
                  </a:lnTo>
                  <a:lnTo>
                    <a:pt x="3840" y="478"/>
                  </a:lnTo>
                  <a:lnTo>
                    <a:pt x="3840" y="474"/>
                  </a:lnTo>
                  <a:lnTo>
                    <a:pt x="3840" y="476"/>
                  </a:lnTo>
                  <a:lnTo>
                    <a:pt x="3840" y="475"/>
                  </a:lnTo>
                  <a:lnTo>
                    <a:pt x="3840" y="478"/>
                  </a:lnTo>
                  <a:lnTo>
                    <a:pt x="3841" y="474"/>
                  </a:lnTo>
                  <a:lnTo>
                    <a:pt x="3841" y="476"/>
                  </a:lnTo>
                  <a:lnTo>
                    <a:pt x="3841" y="288"/>
                  </a:lnTo>
                  <a:lnTo>
                    <a:pt x="3841" y="413"/>
                  </a:lnTo>
                  <a:lnTo>
                    <a:pt x="3842" y="426"/>
                  </a:lnTo>
                  <a:lnTo>
                    <a:pt x="3842" y="777"/>
                  </a:lnTo>
                  <a:lnTo>
                    <a:pt x="3842" y="807"/>
                  </a:lnTo>
                  <a:lnTo>
                    <a:pt x="3843" y="993"/>
                  </a:lnTo>
                  <a:lnTo>
                    <a:pt x="3843" y="994"/>
                  </a:lnTo>
                  <a:lnTo>
                    <a:pt x="3843" y="999"/>
                  </a:lnTo>
                  <a:lnTo>
                    <a:pt x="3843" y="876"/>
                  </a:lnTo>
                  <a:lnTo>
                    <a:pt x="3844" y="841"/>
                  </a:lnTo>
                  <a:lnTo>
                    <a:pt x="3844" y="369"/>
                  </a:lnTo>
                  <a:lnTo>
                    <a:pt x="3845" y="350"/>
                  </a:lnTo>
                  <a:lnTo>
                    <a:pt x="3845" y="260"/>
                  </a:lnTo>
                  <a:lnTo>
                    <a:pt x="3845" y="257"/>
                  </a:lnTo>
                  <a:lnTo>
                    <a:pt x="3846" y="195"/>
                  </a:lnTo>
                  <a:lnTo>
                    <a:pt x="3846" y="187"/>
                  </a:lnTo>
                  <a:lnTo>
                    <a:pt x="3846" y="119"/>
                  </a:lnTo>
                  <a:lnTo>
                    <a:pt x="3847" y="118"/>
                  </a:lnTo>
                  <a:lnTo>
                    <a:pt x="3847" y="103"/>
                  </a:lnTo>
                  <a:lnTo>
                    <a:pt x="3847" y="122"/>
                  </a:lnTo>
                  <a:lnTo>
                    <a:pt x="3847" y="129"/>
                  </a:lnTo>
                  <a:lnTo>
                    <a:pt x="3848" y="248"/>
                  </a:lnTo>
                  <a:lnTo>
                    <a:pt x="3848" y="259"/>
                  </a:lnTo>
                  <a:lnTo>
                    <a:pt x="3848" y="386"/>
                  </a:lnTo>
                  <a:lnTo>
                    <a:pt x="3849" y="397"/>
                  </a:lnTo>
                  <a:lnTo>
                    <a:pt x="3849" y="433"/>
                  </a:lnTo>
                  <a:lnTo>
                    <a:pt x="3849" y="434"/>
                  </a:lnTo>
                  <a:lnTo>
                    <a:pt x="3850" y="441"/>
                  </a:lnTo>
                  <a:lnTo>
                    <a:pt x="3850" y="440"/>
                  </a:lnTo>
                  <a:lnTo>
                    <a:pt x="3850" y="438"/>
                  </a:lnTo>
                  <a:lnTo>
                    <a:pt x="3850" y="437"/>
                  </a:lnTo>
                  <a:lnTo>
                    <a:pt x="3850" y="444"/>
                  </a:lnTo>
                  <a:lnTo>
                    <a:pt x="3850" y="441"/>
                  </a:lnTo>
                  <a:lnTo>
                    <a:pt x="3851" y="444"/>
                  </a:lnTo>
                  <a:lnTo>
                    <a:pt x="3851" y="456"/>
                  </a:lnTo>
                  <a:lnTo>
                    <a:pt x="3851" y="456"/>
                  </a:lnTo>
                  <a:lnTo>
                    <a:pt x="3852" y="457"/>
                  </a:lnTo>
                  <a:lnTo>
                    <a:pt x="3852" y="467"/>
                  </a:lnTo>
                  <a:lnTo>
                    <a:pt x="3852" y="465"/>
                  </a:lnTo>
                  <a:lnTo>
                    <a:pt x="3852" y="467"/>
                  </a:lnTo>
                  <a:lnTo>
                    <a:pt x="3852" y="465"/>
                  </a:lnTo>
                  <a:lnTo>
                    <a:pt x="3853" y="472"/>
                  </a:lnTo>
                  <a:lnTo>
                    <a:pt x="3853" y="469"/>
                  </a:lnTo>
                  <a:lnTo>
                    <a:pt x="3853" y="470"/>
                  </a:lnTo>
                  <a:lnTo>
                    <a:pt x="3853" y="474"/>
                  </a:lnTo>
                  <a:lnTo>
                    <a:pt x="3853" y="474"/>
                  </a:lnTo>
                  <a:lnTo>
                    <a:pt x="3853" y="473"/>
                  </a:lnTo>
                  <a:lnTo>
                    <a:pt x="3854" y="472"/>
                  </a:lnTo>
                  <a:lnTo>
                    <a:pt x="3854" y="476"/>
                  </a:lnTo>
                  <a:lnTo>
                    <a:pt x="3854" y="472"/>
                  </a:lnTo>
                  <a:lnTo>
                    <a:pt x="3854" y="473"/>
                  </a:lnTo>
                  <a:lnTo>
                    <a:pt x="3854" y="478"/>
                  </a:lnTo>
                  <a:lnTo>
                    <a:pt x="3855" y="472"/>
                  </a:lnTo>
                  <a:lnTo>
                    <a:pt x="3855" y="476"/>
                  </a:lnTo>
                  <a:lnTo>
                    <a:pt x="3855" y="476"/>
                  </a:lnTo>
                  <a:lnTo>
                    <a:pt x="3855" y="472"/>
                  </a:lnTo>
                  <a:lnTo>
                    <a:pt x="3855" y="478"/>
                  </a:lnTo>
                  <a:lnTo>
                    <a:pt x="3855" y="472"/>
                  </a:lnTo>
                  <a:lnTo>
                    <a:pt x="3856" y="465"/>
                  </a:lnTo>
                  <a:lnTo>
                    <a:pt x="3856" y="275"/>
                  </a:lnTo>
                  <a:lnTo>
                    <a:pt x="3856" y="424"/>
                  </a:lnTo>
                  <a:lnTo>
                    <a:pt x="3856" y="435"/>
                  </a:lnTo>
                  <a:lnTo>
                    <a:pt x="3857" y="886"/>
                  </a:lnTo>
                  <a:lnTo>
                    <a:pt x="3857" y="903"/>
                  </a:lnTo>
                  <a:lnTo>
                    <a:pt x="3858" y="1000"/>
                  </a:lnTo>
                  <a:lnTo>
                    <a:pt x="3858" y="999"/>
                  </a:lnTo>
                  <a:lnTo>
                    <a:pt x="3858" y="997"/>
                  </a:lnTo>
                  <a:lnTo>
                    <a:pt x="3858" y="782"/>
                  </a:lnTo>
                  <a:lnTo>
                    <a:pt x="3859" y="743"/>
                  </a:lnTo>
                  <a:lnTo>
                    <a:pt x="3859" y="330"/>
                  </a:lnTo>
                  <a:lnTo>
                    <a:pt x="3859" y="316"/>
                  </a:lnTo>
                  <a:lnTo>
                    <a:pt x="3860" y="229"/>
                  </a:lnTo>
                  <a:lnTo>
                    <a:pt x="3860" y="224"/>
                  </a:lnTo>
                  <a:lnTo>
                    <a:pt x="3860" y="149"/>
                  </a:lnTo>
                  <a:lnTo>
                    <a:pt x="3861" y="145"/>
                  </a:lnTo>
                  <a:lnTo>
                    <a:pt x="3861" y="86"/>
                  </a:lnTo>
                  <a:lnTo>
                    <a:pt x="3861" y="86"/>
                  </a:lnTo>
                  <a:lnTo>
                    <a:pt x="3861" y="83"/>
                  </a:lnTo>
                  <a:lnTo>
                    <a:pt x="3861" y="77"/>
                  </a:lnTo>
                  <a:lnTo>
                    <a:pt x="3862" y="131"/>
                  </a:lnTo>
                  <a:lnTo>
                    <a:pt x="3862" y="140"/>
                  </a:lnTo>
                  <a:lnTo>
                    <a:pt x="3862" y="306"/>
                  </a:lnTo>
                  <a:lnTo>
                    <a:pt x="3863" y="319"/>
                  </a:lnTo>
                  <a:lnTo>
                    <a:pt x="3863" y="411"/>
                  </a:lnTo>
                  <a:lnTo>
                    <a:pt x="3864" y="411"/>
                  </a:lnTo>
                  <a:lnTo>
                    <a:pt x="3864" y="435"/>
                  </a:lnTo>
                  <a:lnTo>
                    <a:pt x="3864" y="431"/>
                  </a:lnTo>
                  <a:lnTo>
                    <a:pt x="3864" y="435"/>
                  </a:lnTo>
                  <a:lnTo>
                    <a:pt x="3864" y="433"/>
                  </a:lnTo>
                  <a:lnTo>
                    <a:pt x="3865" y="439"/>
                  </a:lnTo>
                  <a:lnTo>
                    <a:pt x="3865" y="439"/>
                  </a:lnTo>
                  <a:lnTo>
                    <a:pt x="3865" y="437"/>
                  </a:lnTo>
                  <a:lnTo>
                    <a:pt x="3865" y="444"/>
                  </a:lnTo>
                  <a:lnTo>
                    <a:pt x="3866" y="444"/>
                  </a:lnTo>
                  <a:lnTo>
                    <a:pt x="3866" y="439"/>
                  </a:lnTo>
                  <a:lnTo>
                    <a:pt x="3866" y="446"/>
                  </a:lnTo>
                  <a:lnTo>
                    <a:pt x="3866" y="441"/>
                  </a:lnTo>
                  <a:lnTo>
                    <a:pt x="3866" y="444"/>
                  </a:lnTo>
                  <a:lnTo>
                    <a:pt x="3867" y="470"/>
                  </a:lnTo>
                  <a:lnTo>
                    <a:pt x="3867" y="470"/>
                  </a:lnTo>
                  <a:lnTo>
                    <a:pt x="3867" y="474"/>
                  </a:lnTo>
                  <a:lnTo>
                    <a:pt x="3867" y="468"/>
                  </a:lnTo>
                  <a:lnTo>
                    <a:pt x="3867" y="473"/>
                  </a:lnTo>
                  <a:lnTo>
                    <a:pt x="3868" y="470"/>
                  </a:lnTo>
                  <a:lnTo>
                    <a:pt x="3868" y="478"/>
                  </a:lnTo>
                  <a:lnTo>
                    <a:pt x="3868" y="475"/>
                  </a:lnTo>
                  <a:lnTo>
                    <a:pt x="3868" y="478"/>
                  </a:lnTo>
                  <a:lnTo>
                    <a:pt x="3868" y="478"/>
                  </a:lnTo>
                  <a:lnTo>
                    <a:pt x="3869" y="472"/>
                  </a:lnTo>
                  <a:lnTo>
                    <a:pt x="3869" y="476"/>
                  </a:lnTo>
                  <a:lnTo>
                    <a:pt x="3869" y="478"/>
                  </a:lnTo>
                  <a:lnTo>
                    <a:pt x="3869" y="472"/>
                  </a:lnTo>
                  <a:lnTo>
                    <a:pt x="3869" y="473"/>
                  </a:lnTo>
                  <a:lnTo>
                    <a:pt x="3870" y="472"/>
                  </a:lnTo>
                  <a:lnTo>
                    <a:pt x="3870" y="298"/>
                  </a:lnTo>
                  <a:lnTo>
                    <a:pt x="3870" y="398"/>
                  </a:lnTo>
                  <a:lnTo>
                    <a:pt x="3870" y="406"/>
                  </a:lnTo>
                  <a:lnTo>
                    <a:pt x="3871" y="757"/>
                  </a:lnTo>
                  <a:lnTo>
                    <a:pt x="3871" y="797"/>
                  </a:lnTo>
                  <a:lnTo>
                    <a:pt x="3872" y="985"/>
                  </a:lnTo>
                  <a:lnTo>
                    <a:pt x="3872" y="985"/>
                  </a:lnTo>
                  <a:lnTo>
                    <a:pt x="3872" y="988"/>
                  </a:lnTo>
                  <a:lnTo>
                    <a:pt x="3872" y="995"/>
                  </a:lnTo>
                  <a:lnTo>
                    <a:pt x="3872" y="903"/>
                  </a:lnTo>
                  <a:lnTo>
                    <a:pt x="3873" y="881"/>
                  </a:lnTo>
                  <a:lnTo>
                    <a:pt x="3873" y="446"/>
                  </a:lnTo>
                  <a:lnTo>
                    <a:pt x="3873" y="419"/>
                  </a:lnTo>
                  <a:lnTo>
                    <a:pt x="3874" y="261"/>
                  </a:lnTo>
                  <a:lnTo>
                    <a:pt x="3874" y="254"/>
                  </a:lnTo>
                  <a:lnTo>
                    <a:pt x="3874" y="174"/>
                  </a:lnTo>
                  <a:lnTo>
                    <a:pt x="3874" y="170"/>
                  </a:lnTo>
                  <a:lnTo>
                    <a:pt x="3875" y="94"/>
                  </a:lnTo>
                  <a:lnTo>
                    <a:pt x="3875" y="89"/>
                  </a:lnTo>
                  <a:lnTo>
                    <a:pt x="3875" y="80"/>
                  </a:lnTo>
                  <a:lnTo>
                    <a:pt x="3876" y="112"/>
                  </a:lnTo>
                  <a:lnTo>
                    <a:pt x="3876" y="121"/>
                  </a:lnTo>
                  <a:lnTo>
                    <a:pt x="3877" y="265"/>
                  </a:lnTo>
                  <a:lnTo>
                    <a:pt x="3877" y="275"/>
                  </a:lnTo>
                  <a:lnTo>
                    <a:pt x="3877" y="386"/>
                  </a:lnTo>
                  <a:lnTo>
                    <a:pt x="3878" y="388"/>
                  </a:lnTo>
                  <a:lnTo>
                    <a:pt x="3878" y="434"/>
                  </a:lnTo>
                  <a:lnTo>
                    <a:pt x="3878" y="437"/>
                  </a:lnTo>
                  <a:lnTo>
                    <a:pt x="3878" y="436"/>
                  </a:lnTo>
                  <a:lnTo>
                    <a:pt x="3879" y="446"/>
                  </a:lnTo>
                  <a:lnTo>
                    <a:pt x="3879" y="446"/>
                  </a:lnTo>
                  <a:lnTo>
                    <a:pt x="3879" y="443"/>
                  </a:lnTo>
                  <a:lnTo>
                    <a:pt x="3879" y="448"/>
                  </a:lnTo>
                  <a:lnTo>
                    <a:pt x="3879" y="444"/>
                  </a:lnTo>
                  <a:lnTo>
                    <a:pt x="3879" y="443"/>
                  </a:lnTo>
                  <a:lnTo>
                    <a:pt x="3880" y="450"/>
                  </a:lnTo>
                  <a:lnTo>
                    <a:pt x="3880" y="451"/>
                  </a:lnTo>
                  <a:lnTo>
                    <a:pt x="3880" y="450"/>
                  </a:lnTo>
                  <a:lnTo>
                    <a:pt x="3881" y="459"/>
                  </a:lnTo>
                  <a:lnTo>
                    <a:pt x="3881" y="459"/>
                  </a:lnTo>
                  <a:lnTo>
                    <a:pt x="3881" y="459"/>
                  </a:lnTo>
                  <a:lnTo>
                    <a:pt x="3881" y="457"/>
                  </a:lnTo>
                  <a:lnTo>
                    <a:pt x="3881" y="465"/>
                  </a:lnTo>
                  <a:lnTo>
                    <a:pt x="3881" y="465"/>
                  </a:lnTo>
                  <a:lnTo>
                    <a:pt x="3882" y="463"/>
                  </a:lnTo>
                  <a:lnTo>
                    <a:pt x="3882" y="472"/>
                  </a:lnTo>
                  <a:lnTo>
                    <a:pt x="3882" y="473"/>
                  </a:lnTo>
                  <a:lnTo>
                    <a:pt x="3883" y="465"/>
                  </a:lnTo>
                  <a:lnTo>
                    <a:pt x="3883" y="465"/>
                  </a:lnTo>
                  <a:lnTo>
                    <a:pt x="3883" y="460"/>
                  </a:lnTo>
                  <a:lnTo>
                    <a:pt x="3884" y="469"/>
                  </a:lnTo>
                  <a:lnTo>
                    <a:pt x="3884" y="469"/>
                  </a:lnTo>
                  <a:lnTo>
                    <a:pt x="3884" y="470"/>
                  </a:lnTo>
                  <a:lnTo>
                    <a:pt x="3884" y="482"/>
                  </a:lnTo>
                  <a:lnTo>
                    <a:pt x="3884" y="476"/>
                  </a:lnTo>
                  <a:lnTo>
                    <a:pt x="3885" y="465"/>
                  </a:lnTo>
                  <a:lnTo>
                    <a:pt x="3885" y="283"/>
                  </a:lnTo>
                  <a:lnTo>
                    <a:pt x="3885" y="434"/>
                  </a:lnTo>
                  <a:lnTo>
                    <a:pt x="3885" y="446"/>
                  </a:lnTo>
                  <a:lnTo>
                    <a:pt x="3886" y="851"/>
                  </a:lnTo>
                  <a:lnTo>
                    <a:pt x="3886" y="867"/>
                  </a:lnTo>
                  <a:lnTo>
                    <a:pt x="3886" y="988"/>
                  </a:lnTo>
                  <a:lnTo>
                    <a:pt x="3887" y="990"/>
                  </a:lnTo>
                  <a:lnTo>
                    <a:pt x="3887" y="841"/>
                  </a:lnTo>
                  <a:lnTo>
                    <a:pt x="3887" y="804"/>
                  </a:lnTo>
                  <a:lnTo>
                    <a:pt x="3888" y="369"/>
                  </a:lnTo>
                  <a:lnTo>
                    <a:pt x="3888" y="349"/>
                  </a:lnTo>
                  <a:lnTo>
                    <a:pt x="3888" y="235"/>
                  </a:lnTo>
                  <a:lnTo>
                    <a:pt x="3889" y="227"/>
                  </a:lnTo>
                  <a:lnTo>
                    <a:pt x="3889" y="142"/>
                  </a:lnTo>
                  <a:lnTo>
                    <a:pt x="3890" y="137"/>
                  </a:lnTo>
                  <a:lnTo>
                    <a:pt x="3890" y="75"/>
                  </a:lnTo>
                  <a:lnTo>
                    <a:pt x="3890" y="77"/>
                  </a:lnTo>
                  <a:lnTo>
                    <a:pt x="3890" y="77"/>
                  </a:lnTo>
                  <a:lnTo>
                    <a:pt x="3890" y="73"/>
                  </a:lnTo>
                  <a:lnTo>
                    <a:pt x="3891" y="138"/>
                  </a:lnTo>
                  <a:lnTo>
                    <a:pt x="3891" y="148"/>
                  </a:lnTo>
                  <a:lnTo>
                    <a:pt x="3891" y="298"/>
                  </a:lnTo>
                  <a:lnTo>
                    <a:pt x="3892" y="309"/>
                  </a:lnTo>
                  <a:lnTo>
                    <a:pt x="3892" y="405"/>
                  </a:lnTo>
                  <a:lnTo>
                    <a:pt x="3892" y="412"/>
                  </a:lnTo>
                  <a:lnTo>
                    <a:pt x="3893" y="442"/>
                  </a:lnTo>
                  <a:lnTo>
                    <a:pt x="3893" y="439"/>
                  </a:lnTo>
                  <a:lnTo>
                    <a:pt x="3893" y="446"/>
                  </a:lnTo>
                  <a:lnTo>
                    <a:pt x="3893" y="443"/>
                  </a:lnTo>
                  <a:lnTo>
                    <a:pt x="3894" y="446"/>
                  </a:lnTo>
                  <a:lnTo>
                    <a:pt x="3894" y="446"/>
                  </a:lnTo>
                  <a:lnTo>
                    <a:pt x="3894" y="439"/>
                  </a:lnTo>
                  <a:lnTo>
                    <a:pt x="3894" y="444"/>
                  </a:lnTo>
                  <a:lnTo>
                    <a:pt x="3894" y="442"/>
                  </a:lnTo>
                  <a:lnTo>
                    <a:pt x="3895" y="452"/>
                  </a:lnTo>
                  <a:lnTo>
                    <a:pt x="3895" y="452"/>
                  </a:lnTo>
                  <a:lnTo>
                    <a:pt x="3895" y="450"/>
                  </a:lnTo>
                  <a:lnTo>
                    <a:pt x="3895" y="461"/>
                  </a:lnTo>
                  <a:lnTo>
                    <a:pt x="3895" y="459"/>
                  </a:lnTo>
                  <a:lnTo>
                    <a:pt x="3896" y="462"/>
                  </a:lnTo>
                  <a:lnTo>
                    <a:pt x="3896" y="472"/>
                  </a:lnTo>
                  <a:lnTo>
                    <a:pt x="3896" y="470"/>
                  </a:lnTo>
                  <a:lnTo>
                    <a:pt x="3897" y="476"/>
                  </a:lnTo>
                  <a:lnTo>
                    <a:pt x="3897" y="470"/>
                  </a:lnTo>
                  <a:lnTo>
                    <a:pt x="3897" y="473"/>
                  </a:lnTo>
                  <a:lnTo>
                    <a:pt x="3897" y="476"/>
                  </a:lnTo>
                  <a:lnTo>
                    <a:pt x="3897" y="472"/>
                  </a:lnTo>
                  <a:lnTo>
                    <a:pt x="3898" y="476"/>
                  </a:lnTo>
                  <a:lnTo>
                    <a:pt x="3898" y="478"/>
                  </a:lnTo>
                  <a:lnTo>
                    <a:pt x="3898" y="473"/>
                  </a:lnTo>
                  <a:lnTo>
                    <a:pt x="3898" y="478"/>
                  </a:lnTo>
                  <a:lnTo>
                    <a:pt x="3899" y="476"/>
                  </a:lnTo>
                  <a:lnTo>
                    <a:pt x="3899" y="478"/>
                  </a:lnTo>
                  <a:lnTo>
                    <a:pt x="3899" y="293"/>
                  </a:lnTo>
                  <a:lnTo>
                    <a:pt x="3899" y="323"/>
                  </a:lnTo>
                  <a:lnTo>
                    <a:pt x="3899" y="368"/>
                  </a:lnTo>
                  <a:lnTo>
                    <a:pt x="3900" y="674"/>
                  </a:lnTo>
                  <a:lnTo>
                    <a:pt x="3900" y="706"/>
                  </a:lnTo>
                  <a:lnTo>
                    <a:pt x="3900" y="985"/>
                  </a:lnTo>
                  <a:lnTo>
                    <a:pt x="3900" y="987"/>
                  </a:lnTo>
                  <a:lnTo>
                    <a:pt x="3901" y="999"/>
                  </a:lnTo>
                  <a:lnTo>
                    <a:pt x="3901" y="956"/>
                  </a:lnTo>
                  <a:lnTo>
                    <a:pt x="3901" y="937"/>
                  </a:lnTo>
                  <a:lnTo>
                    <a:pt x="3902" y="478"/>
                  </a:lnTo>
                  <a:lnTo>
                    <a:pt x="3902" y="450"/>
                  </a:lnTo>
                  <a:lnTo>
                    <a:pt x="3903" y="284"/>
                  </a:lnTo>
                  <a:lnTo>
                    <a:pt x="3903" y="278"/>
                  </a:lnTo>
                  <a:lnTo>
                    <a:pt x="3903" y="222"/>
                  </a:lnTo>
                  <a:lnTo>
                    <a:pt x="3904" y="220"/>
                  </a:lnTo>
                  <a:lnTo>
                    <a:pt x="3904" y="150"/>
                  </a:lnTo>
                  <a:lnTo>
                    <a:pt x="3904" y="145"/>
                  </a:lnTo>
                  <a:lnTo>
                    <a:pt x="3905" y="112"/>
                  </a:lnTo>
                  <a:lnTo>
                    <a:pt x="3905" y="112"/>
                  </a:lnTo>
                  <a:lnTo>
                    <a:pt x="3905" y="211"/>
                  </a:lnTo>
                  <a:lnTo>
                    <a:pt x="3906" y="222"/>
                  </a:lnTo>
                  <a:lnTo>
                    <a:pt x="3906" y="362"/>
                  </a:lnTo>
                  <a:lnTo>
                    <a:pt x="3906" y="369"/>
                  </a:lnTo>
                  <a:lnTo>
                    <a:pt x="3907" y="425"/>
                  </a:lnTo>
                  <a:lnTo>
                    <a:pt x="3907" y="425"/>
                  </a:lnTo>
                  <a:lnTo>
                    <a:pt x="3907" y="429"/>
                  </a:lnTo>
                  <a:lnTo>
                    <a:pt x="3907" y="438"/>
                  </a:lnTo>
                  <a:lnTo>
                    <a:pt x="3907" y="437"/>
                  </a:lnTo>
                  <a:lnTo>
                    <a:pt x="3908" y="439"/>
                  </a:lnTo>
                  <a:lnTo>
                    <a:pt x="3908" y="437"/>
                  </a:lnTo>
                  <a:lnTo>
                    <a:pt x="3908" y="442"/>
                  </a:lnTo>
                  <a:lnTo>
                    <a:pt x="3908" y="441"/>
                  </a:lnTo>
                  <a:lnTo>
                    <a:pt x="3908" y="440"/>
                  </a:lnTo>
                  <a:lnTo>
                    <a:pt x="3909" y="447"/>
                  </a:lnTo>
                  <a:lnTo>
                    <a:pt x="3909" y="446"/>
                  </a:lnTo>
                  <a:lnTo>
                    <a:pt x="3909" y="446"/>
                  </a:lnTo>
                  <a:lnTo>
                    <a:pt x="3910" y="462"/>
                  </a:lnTo>
                  <a:lnTo>
                    <a:pt x="3910" y="461"/>
                  </a:lnTo>
                  <a:lnTo>
                    <a:pt x="3910" y="460"/>
                  </a:lnTo>
                  <a:lnTo>
                    <a:pt x="3910" y="470"/>
                  </a:lnTo>
                  <a:lnTo>
                    <a:pt x="3910" y="465"/>
                  </a:lnTo>
                  <a:lnTo>
                    <a:pt x="3911" y="467"/>
                  </a:lnTo>
                  <a:lnTo>
                    <a:pt x="3911" y="474"/>
                  </a:lnTo>
                  <a:lnTo>
                    <a:pt x="3911" y="470"/>
                  </a:lnTo>
                  <a:lnTo>
                    <a:pt x="3911" y="472"/>
                  </a:lnTo>
                  <a:lnTo>
                    <a:pt x="3912" y="478"/>
                  </a:lnTo>
                  <a:lnTo>
                    <a:pt x="3912" y="476"/>
                  </a:lnTo>
                  <a:lnTo>
                    <a:pt x="3912" y="478"/>
                  </a:lnTo>
                  <a:lnTo>
                    <a:pt x="3912" y="473"/>
                  </a:lnTo>
                  <a:lnTo>
                    <a:pt x="3912" y="475"/>
                  </a:lnTo>
                  <a:lnTo>
                    <a:pt x="3913" y="473"/>
                  </a:lnTo>
                  <a:lnTo>
                    <a:pt x="3913" y="479"/>
                  </a:lnTo>
                  <a:lnTo>
                    <a:pt x="3913" y="476"/>
                  </a:lnTo>
                  <a:lnTo>
                    <a:pt x="3913" y="476"/>
                  </a:lnTo>
                  <a:lnTo>
                    <a:pt x="3913" y="478"/>
                  </a:lnTo>
                  <a:lnTo>
                    <a:pt x="3914" y="291"/>
                  </a:lnTo>
                  <a:lnTo>
                    <a:pt x="3914" y="306"/>
                  </a:lnTo>
                  <a:lnTo>
                    <a:pt x="3914" y="352"/>
                  </a:lnTo>
                  <a:lnTo>
                    <a:pt x="3914" y="560"/>
                  </a:lnTo>
                  <a:lnTo>
                    <a:pt x="3915" y="604"/>
                  </a:lnTo>
                  <a:lnTo>
                    <a:pt x="3915" y="970"/>
                  </a:lnTo>
                  <a:lnTo>
                    <a:pt x="3916" y="978"/>
                  </a:lnTo>
                  <a:lnTo>
                    <a:pt x="3916" y="997"/>
                  </a:lnTo>
                  <a:lnTo>
                    <a:pt x="3916" y="991"/>
                  </a:lnTo>
                  <a:lnTo>
                    <a:pt x="3916" y="985"/>
                  </a:lnTo>
                  <a:lnTo>
                    <a:pt x="3917" y="630"/>
                  </a:lnTo>
                  <a:lnTo>
                    <a:pt x="3917" y="591"/>
                  </a:lnTo>
                  <a:lnTo>
                    <a:pt x="3917" y="292"/>
                  </a:lnTo>
                  <a:lnTo>
                    <a:pt x="3917" y="288"/>
                  </a:lnTo>
                  <a:lnTo>
                    <a:pt x="3918" y="230"/>
                  </a:lnTo>
                  <a:lnTo>
                    <a:pt x="3918" y="225"/>
                  </a:lnTo>
                  <a:lnTo>
                    <a:pt x="3919" y="157"/>
                  </a:lnTo>
                  <a:lnTo>
                    <a:pt x="3919" y="155"/>
                  </a:lnTo>
                  <a:lnTo>
                    <a:pt x="3919" y="106"/>
                  </a:lnTo>
                  <a:lnTo>
                    <a:pt x="3919" y="106"/>
                  </a:lnTo>
                  <a:lnTo>
                    <a:pt x="3920" y="105"/>
                  </a:lnTo>
                  <a:lnTo>
                    <a:pt x="3920" y="97"/>
                  </a:lnTo>
                  <a:lnTo>
                    <a:pt x="3920" y="132"/>
                  </a:lnTo>
                  <a:lnTo>
                    <a:pt x="3920" y="138"/>
                  </a:lnTo>
                  <a:lnTo>
                    <a:pt x="3921" y="271"/>
                  </a:lnTo>
                  <a:lnTo>
                    <a:pt x="3921" y="283"/>
                  </a:lnTo>
                  <a:lnTo>
                    <a:pt x="3921" y="392"/>
                  </a:lnTo>
                  <a:lnTo>
                    <a:pt x="3921" y="397"/>
                  </a:lnTo>
                  <a:lnTo>
                    <a:pt x="3922" y="431"/>
                  </a:lnTo>
                  <a:lnTo>
                    <a:pt x="3922" y="430"/>
                  </a:lnTo>
                  <a:lnTo>
                    <a:pt x="3922" y="431"/>
                  </a:lnTo>
                  <a:lnTo>
                    <a:pt x="3923" y="440"/>
                  </a:lnTo>
                  <a:lnTo>
                    <a:pt x="3923" y="440"/>
                  </a:lnTo>
                  <a:lnTo>
                    <a:pt x="3923" y="440"/>
                  </a:lnTo>
                  <a:lnTo>
                    <a:pt x="3923" y="437"/>
                  </a:lnTo>
                  <a:lnTo>
                    <a:pt x="3924" y="443"/>
                  </a:lnTo>
                  <a:lnTo>
                    <a:pt x="3924" y="440"/>
                  </a:lnTo>
                  <a:lnTo>
                    <a:pt x="3924" y="442"/>
                  </a:lnTo>
                  <a:lnTo>
                    <a:pt x="3924" y="440"/>
                  </a:lnTo>
                  <a:lnTo>
                    <a:pt x="3924" y="450"/>
                  </a:lnTo>
                  <a:lnTo>
                    <a:pt x="3924" y="449"/>
                  </a:lnTo>
                  <a:lnTo>
                    <a:pt x="3925" y="449"/>
                  </a:lnTo>
                  <a:lnTo>
                    <a:pt x="3925" y="462"/>
                  </a:lnTo>
                  <a:lnTo>
                    <a:pt x="3925" y="461"/>
                  </a:lnTo>
                  <a:lnTo>
                    <a:pt x="3925" y="459"/>
                  </a:lnTo>
                  <a:lnTo>
                    <a:pt x="3926" y="470"/>
                  </a:lnTo>
                  <a:lnTo>
                    <a:pt x="3926" y="468"/>
                  </a:lnTo>
                  <a:lnTo>
                    <a:pt x="3926" y="469"/>
                  </a:lnTo>
                  <a:lnTo>
                    <a:pt x="3926" y="468"/>
                  </a:lnTo>
                  <a:lnTo>
                    <a:pt x="3926" y="475"/>
                  </a:lnTo>
                  <a:lnTo>
                    <a:pt x="3926" y="472"/>
                  </a:lnTo>
                  <a:lnTo>
                    <a:pt x="3926" y="473"/>
                  </a:lnTo>
                  <a:lnTo>
                    <a:pt x="3927" y="478"/>
                  </a:lnTo>
                  <a:lnTo>
                    <a:pt x="3927" y="478"/>
                  </a:lnTo>
                  <a:lnTo>
                    <a:pt x="3927" y="480"/>
                  </a:lnTo>
                  <a:lnTo>
                    <a:pt x="3927" y="474"/>
                  </a:lnTo>
                  <a:lnTo>
                    <a:pt x="3927" y="481"/>
                  </a:lnTo>
                  <a:lnTo>
                    <a:pt x="3928" y="478"/>
                  </a:lnTo>
                  <a:lnTo>
                    <a:pt x="3928" y="475"/>
                  </a:lnTo>
                  <a:lnTo>
                    <a:pt x="3928" y="481"/>
                  </a:lnTo>
                  <a:lnTo>
                    <a:pt x="3929" y="476"/>
                  </a:lnTo>
                  <a:lnTo>
                    <a:pt x="3929" y="479"/>
                  </a:lnTo>
                  <a:lnTo>
                    <a:pt x="3929" y="480"/>
                  </a:lnTo>
                  <a:lnTo>
                    <a:pt x="3929" y="457"/>
                  </a:lnTo>
                  <a:lnTo>
                    <a:pt x="3930" y="428"/>
                  </a:lnTo>
                  <a:lnTo>
                    <a:pt x="3930" y="282"/>
                  </a:lnTo>
                  <a:lnTo>
                    <a:pt x="3930" y="486"/>
                  </a:lnTo>
                  <a:lnTo>
                    <a:pt x="3930" y="514"/>
                  </a:lnTo>
                  <a:lnTo>
                    <a:pt x="3931" y="887"/>
                  </a:lnTo>
                  <a:lnTo>
                    <a:pt x="3931" y="910"/>
                  </a:lnTo>
                  <a:lnTo>
                    <a:pt x="3931" y="995"/>
                  </a:lnTo>
                  <a:lnTo>
                    <a:pt x="3931" y="993"/>
                  </a:lnTo>
                  <a:lnTo>
                    <a:pt x="3932" y="992"/>
                  </a:lnTo>
                  <a:lnTo>
                    <a:pt x="3932" y="807"/>
                  </a:lnTo>
                  <a:lnTo>
                    <a:pt x="3932" y="767"/>
                  </a:lnTo>
                  <a:lnTo>
                    <a:pt x="3933" y="347"/>
                  </a:lnTo>
                  <a:lnTo>
                    <a:pt x="3933" y="333"/>
                  </a:lnTo>
                  <a:lnTo>
                    <a:pt x="3933" y="250"/>
                  </a:lnTo>
                  <a:lnTo>
                    <a:pt x="3934" y="242"/>
                  </a:lnTo>
                  <a:lnTo>
                    <a:pt x="3934" y="185"/>
                  </a:lnTo>
                  <a:lnTo>
                    <a:pt x="3934" y="181"/>
                  </a:lnTo>
                  <a:lnTo>
                    <a:pt x="3935" y="123"/>
                  </a:lnTo>
                  <a:lnTo>
                    <a:pt x="3935" y="119"/>
                  </a:lnTo>
                  <a:lnTo>
                    <a:pt x="3936" y="96"/>
                  </a:lnTo>
                  <a:lnTo>
                    <a:pt x="3936" y="108"/>
                  </a:lnTo>
                  <a:lnTo>
                    <a:pt x="3936" y="112"/>
                  </a:lnTo>
                  <a:lnTo>
                    <a:pt x="3936" y="226"/>
                  </a:lnTo>
                  <a:lnTo>
                    <a:pt x="3937" y="238"/>
                  </a:lnTo>
                  <a:lnTo>
                    <a:pt x="3937" y="373"/>
                  </a:lnTo>
                  <a:lnTo>
                    <a:pt x="3937" y="379"/>
                  </a:lnTo>
                  <a:lnTo>
                    <a:pt x="3938" y="431"/>
                  </a:lnTo>
                  <a:lnTo>
                    <a:pt x="3938" y="430"/>
                  </a:lnTo>
                  <a:lnTo>
                    <a:pt x="3938" y="431"/>
                  </a:lnTo>
                  <a:lnTo>
                    <a:pt x="3938" y="442"/>
                  </a:lnTo>
                  <a:lnTo>
                    <a:pt x="3939" y="441"/>
                  </a:lnTo>
                  <a:lnTo>
                    <a:pt x="3939" y="439"/>
                  </a:lnTo>
                  <a:lnTo>
                    <a:pt x="3939" y="446"/>
                  </a:lnTo>
                  <a:lnTo>
                    <a:pt x="3939" y="446"/>
                  </a:lnTo>
                  <a:lnTo>
                    <a:pt x="3939" y="444"/>
                  </a:lnTo>
                  <a:lnTo>
                    <a:pt x="3940" y="452"/>
                  </a:lnTo>
                  <a:lnTo>
                    <a:pt x="3940" y="451"/>
                  </a:lnTo>
                  <a:lnTo>
                    <a:pt x="3940" y="453"/>
                  </a:lnTo>
                  <a:lnTo>
                    <a:pt x="3940" y="463"/>
                  </a:lnTo>
                  <a:lnTo>
                    <a:pt x="3940" y="463"/>
                  </a:lnTo>
                  <a:lnTo>
                    <a:pt x="3941" y="467"/>
                  </a:lnTo>
                  <a:lnTo>
                    <a:pt x="3941" y="463"/>
                  </a:lnTo>
                  <a:lnTo>
                    <a:pt x="3941" y="473"/>
                  </a:lnTo>
                  <a:lnTo>
                    <a:pt x="3941" y="473"/>
                  </a:lnTo>
                  <a:lnTo>
                    <a:pt x="3942" y="469"/>
                  </a:lnTo>
                  <a:lnTo>
                    <a:pt x="3942" y="476"/>
                  </a:lnTo>
                  <a:lnTo>
                    <a:pt x="3942" y="476"/>
                  </a:lnTo>
                  <a:lnTo>
                    <a:pt x="3942" y="475"/>
                  </a:lnTo>
                  <a:lnTo>
                    <a:pt x="3943" y="479"/>
                  </a:lnTo>
                  <a:lnTo>
                    <a:pt x="3943" y="480"/>
                  </a:lnTo>
                  <a:lnTo>
                    <a:pt x="3943" y="483"/>
                  </a:lnTo>
                  <a:lnTo>
                    <a:pt x="3943" y="476"/>
                  </a:lnTo>
                  <a:lnTo>
                    <a:pt x="3943" y="480"/>
                  </a:lnTo>
                  <a:lnTo>
                    <a:pt x="3943" y="480"/>
                  </a:lnTo>
                  <a:lnTo>
                    <a:pt x="3944" y="478"/>
                  </a:lnTo>
                  <a:lnTo>
                    <a:pt x="3944" y="482"/>
                  </a:lnTo>
                  <a:lnTo>
                    <a:pt x="3944" y="479"/>
                  </a:lnTo>
                  <a:lnTo>
                    <a:pt x="3944" y="480"/>
                  </a:lnTo>
                  <a:lnTo>
                    <a:pt x="3944" y="481"/>
                  </a:lnTo>
                  <a:lnTo>
                    <a:pt x="3945" y="303"/>
                  </a:lnTo>
                  <a:lnTo>
                    <a:pt x="3945" y="286"/>
                  </a:lnTo>
                  <a:lnTo>
                    <a:pt x="3945" y="543"/>
                  </a:lnTo>
                  <a:lnTo>
                    <a:pt x="3946" y="578"/>
                  </a:lnTo>
                  <a:lnTo>
                    <a:pt x="3946" y="938"/>
                  </a:lnTo>
                  <a:lnTo>
                    <a:pt x="3946" y="952"/>
                  </a:lnTo>
                  <a:lnTo>
                    <a:pt x="3947" y="991"/>
                  </a:lnTo>
                  <a:lnTo>
                    <a:pt x="3947" y="989"/>
                  </a:lnTo>
                  <a:lnTo>
                    <a:pt x="3947" y="987"/>
                  </a:lnTo>
                  <a:lnTo>
                    <a:pt x="3947" y="710"/>
                  </a:lnTo>
                  <a:lnTo>
                    <a:pt x="3947" y="670"/>
                  </a:lnTo>
                  <a:lnTo>
                    <a:pt x="3948" y="309"/>
                  </a:lnTo>
                  <a:lnTo>
                    <a:pt x="3949" y="301"/>
                  </a:lnTo>
                  <a:lnTo>
                    <a:pt x="3949" y="235"/>
                  </a:lnTo>
                  <a:lnTo>
                    <a:pt x="3949" y="230"/>
                  </a:lnTo>
                  <a:lnTo>
                    <a:pt x="3950" y="163"/>
                  </a:lnTo>
                  <a:lnTo>
                    <a:pt x="3950" y="160"/>
                  </a:lnTo>
                  <a:lnTo>
                    <a:pt x="3950" y="101"/>
                  </a:lnTo>
                  <a:lnTo>
                    <a:pt x="3951" y="101"/>
                  </a:lnTo>
                  <a:lnTo>
                    <a:pt x="3951" y="92"/>
                  </a:lnTo>
                  <a:lnTo>
                    <a:pt x="3951" y="125"/>
                  </a:lnTo>
                  <a:lnTo>
                    <a:pt x="3951" y="131"/>
                  </a:lnTo>
                  <a:lnTo>
                    <a:pt x="3952" y="267"/>
                  </a:lnTo>
                  <a:lnTo>
                    <a:pt x="3952" y="280"/>
                  </a:lnTo>
                  <a:lnTo>
                    <a:pt x="3952" y="410"/>
                  </a:lnTo>
                  <a:lnTo>
                    <a:pt x="3953" y="412"/>
                  </a:lnTo>
                  <a:lnTo>
                    <a:pt x="3953" y="439"/>
                  </a:lnTo>
                  <a:lnTo>
                    <a:pt x="3953" y="438"/>
                  </a:lnTo>
                  <a:lnTo>
                    <a:pt x="3953" y="437"/>
                  </a:lnTo>
                  <a:lnTo>
                    <a:pt x="3954" y="444"/>
                  </a:lnTo>
                  <a:lnTo>
                    <a:pt x="3954" y="440"/>
                  </a:lnTo>
                  <a:lnTo>
                    <a:pt x="3954" y="442"/>
                  </a:lnTo>
                  <a:lnTo>
                    <a:pt x="3954" y="441"/>
                  </a:lnTo>
                  <a:lnTo>
                    <a:pt x="3955" y="447"/>
                  </a:lnTo>
                  <a:lnTo>
                    <a:pt x="3955" y="446"/>
                  </a:lnTo>
                  <a:lnTo>
                    <a:pt x="3955" y="444"/>
                  </a:lnTo>
                  <a:lnTo>
                    <a:pt x="3955" y="456"/>
                  </a:lnTo>
                  <a:lnTo>
                    <a:pt x="3955" y="454"/>
                  </a:lnTo>
                  <a:lnTo>
                    <a:pt x="3956" y="457"/>
                  </a:lnTo>
                  <a:lnTo>
                    <a:pt x="3956" y="456"/>
                  </a:lnTo>
                  <a:lnTo>
                    <a:pt x="3956" y="463"/>
                  </a:lnTo>
                  <a:lnTo>
                    <a:pt x="3956" y="462"/>
                  </a:lnTo>
                  <a:lnTo>
                    <a:pt x="3956" y="466"/>
                  </a:lnTo>
                  <a:lnTo>
                    <a:pt x="3956" y="465"/>
                  </a:lnTo>
                  <a:lnTo>
                    <a:pt x="3957" y="469"/>
                  </a:lnTo>
                  <a:lnTo>
                    <a:pt x="3957" y="467"/>
                  </a:lnTo>
                  <a:lnTo>
                    <a:pt x="3957" y="469"/>
                  </a:lnTo>
                  <a:lnTo>
                    <a:pt x="3957" y="470"/>
                  </a:lnTo>
                  <a:lnTo>
                    <a:pt x="3957" y="466"/>
                  </a:lnTo>
                  <a:lnTo>
                    <a:pt x="3957" y="468"/>
                  </a:lnTo>
                  <a:lnTo>
                    <a:pt x="3958" y="469"/>
                  </a:lnTo>
                  <a:lnTo>
                    <a:pt x="3958" y="472"/>
                  </a:lnTo>
                  <a:lnTo>
                    <a:pt x="3958" y="467"/>
                  </a:lnTo>
                  <a:lnTo>
                    <a:pt x="3958" y="469"/>
                  </a:lnTo>
                  <a:lnTo>
                    <a:pt x="3958" y="470"/>
                  </a:lnTo>
                  <a:lnTo>
                    <a:pt x="3958" y="467"/>
                  </a:lnTo>
                  <a:lnTo>
                    <a:pt x="3959" y="468"/>
                  </a:lnTo>
                  <a:lnTo>
                    <a:pt x="3959" y="469"/>
                  </a:lnTo>
                  <a:lnTo>
                    <a:pt x="3959" y="470"/>
                  </a:lnTo>
                  <a:lnTo>
                    <a:pt x="3959" y="271"/>
                  </a:lnTo>
                  <a:lnTo>
                    <a:pt x="3959" y="272"/>
                  </a:lnTo>
                  <a:lnTo>
                    <a:pt x="3960" y="327"/>
                  </a:lnTo>
                  <a:lnTo>
                    <a:pt x="3960" y="582"/>
                  </a:lnTo>
                  <a:lnTo>
                    <a:pt x="3960" y="627"/>
                  </a:lnTo>
                  <a:lnTo>
                    <a:pt x="3961" y="965"/>
                  </a:lnTo>
                  <a:lnTo>
                    <a:pt x="3961" y="969"/>
                  </a:lnTo>
                  <a:lnTo>
                    <a:pt x="3962" y="988"/>
                  </a:lnTo>
                  <a:lnTo>
                    <a:pt x="3962" y="969"/>
                  </a:lnTo>
                  <a:lnTo>
                    <a:pt x="3962" y="962"/>
                  </a:lnTo>
                  <a:lnTo>
                    <a:pt x="3962" y="553"/>
                  </a:lnTo>
                  <a:lnTo>
                    <a:pt x="3963" y="513"/>
                  </a:lnTo>
                  <a:lnTo>
                    <a:pt x="3963" y="280"/>
                  </a:lnTo>
                  <a:lnTo>
                    <a:pt x="3963" y="273"/>
                  </a:lnTo>
                  <a:lnTo>
                    <a:pt x="3964" y="205"/>
                  </a:lnTo>
                  <a:lnTo>
                    <a:pt x="3964" y="201"/>
                  </a:lnTo>
                  <a:lnTo>
                    <a:pt x="3964" y="122"/>
                  </a:lnTo>
                  <a:lnTo>
                    <a:pt x="3964" y="116"/>
                  </a:lnTo>
                  <a:lnTo>
                    <a:pt x="3965" y="78"/>
                  </a:lnTo>
                  <a:lnTo>
                    <a:pt x="3965" y="81"/>
                  </a:lnTo>
                  <a:lnTo>
                    <a:pt x="3965" y="84"/>
                  </a:lnTo>
                  <a:lnTo>
                    <a:pt x="3966" y="199"/>
                  </a:lnTo>
                  <a:lnTo>
                    <a:pt x="3966" y="213"/>
                  </a:lnTo>
                  <a:lnTo>
                    <a:pt x="3966" y="353"/>
                  </a:lnTo>
                  <a:lnTo>
                    <a:pt x="3967" y="360"/>
                  </a:lnTo>
                  <a:lnTo>
                    <a:pt x="3967" y="420"/>
                  </a:lnTo>
                  <a:lnTo>
                    <a:pt x="3968" y="424"/>
                  </a:lnTo>
                  <a:lnTo>
                    <a:pt x="3968" y="433"/>
                  </a:lnTo>
                  <a:lnTo>
                    <a:pt x="3968" y="433"/>
                  </a:lnTo>
                  <a:lnTo>
                    <a:pt x="3968" y="435"/>
                  </a:lnTo>
                  <a:lnTo>
                    <a:pt x="3968" y="432"/>
                  </a:lnTo>
                  <a:lnTo>
                    <a:pt x="3969" y="437"/>
                  </a:lnTo>
                  <a:lnTo>
                    <a:pt x="3969" y="437"/>
                  </a:lnTo>
                  <a:lnTo>
                    <a:pt x="3969" y="436"/>
                  </a:lnTo>
                  <a:lnTo>
                    <a:pt x="3969" y="434"/>
                  </a:lnTo>
                  <a:lnTo>
                    <a:pt x="3969" y="443"/>
                  </a:lnTo>
                  <a:lnTo>
                    <a:pt x="3969" y="440"/>
                  </a:lnTo>
                  <a:lnTo>
                    <a:pt x="3969" y="439"/>
                  </a:lnTo>
                  <a:lnTo>
                    <a:pt x="3970" y="447"/>
                  </a:lnTo>
                  <a:lnTo>
                    <a:pt x="3970" y="449"/>
                  </a:lnTo>
                  <a:lnTo>
                    <a:pt x="3971" y="472"/>
                  </a:lnTo>
                  <a:lnTo>
                    <a:pt x="3971" y="470"/>
                  </a:lnTo>
                  <a:lnTo>
                    <a:pt x="3971" y="470"/>
                  </a:lnTo>
                  <a:lnTo>
                    <a:pt x="3971" y="476"/>
                  </a:lnTo>
                  <a:lnTo>
                    <a:pt x="3971" y="468"/>
                  </a:lnTo>
                  <a:lnTo>
                    <a:pt x="3971" y="472"/>
                  </a:lnTo>
                  <a:lnTo>
                    <a:pt x="3972" y="476"/>
                  </a:lnTo>
                  <a:lnTo>
                    <a:pt x="3972" y="472"/>
                  </a:lnTo>
                  <a:lnTo>
                    <a:pt x="3972" y="476"/>
                  </a:lnTo>
                  <a:lnTo>
                    <a:pt x="3972" y="476"/>
                  </a:lnTo>
                  <a:lnTo>
                    <a:pt x="3973" y="472"/>
                  </a:lnTo>
                  <a:lnTo>
                    <a:pt x="3973" y="478"/>
                  </a:lnTo>
                  <a:lnTo>
                    <a:pt x="3973" y="474"/>
                  </a:lnTo>
                  <a:lnTo>
                    <a:pt x="3973" y="472"/>
                  </a:lnTo>
                  <a:lnTo>
                    <a:pt x="3973" y="476"/>
                  </a:lnTo>
                  <a:lnTo>
                    <a:pt x="3973" y="469"/>
                  </a:lnTo>
                  <a:lnTo>
                    <a:pt x="3973" y="470"/>
                  </a:lnTo>
                  <a:lnTo>
                    <a:pt x="3974" y="274"/>
                  </a:lnTo>
                  <a:lnTo>
                    <a:pt x="3974" y="418"/>
                  </a:lnTo>
                  <a:lnTo>
                    <a:pt x="3975" y="423"/>
                  </a:lnTo>
                  <a:lnTo>
                    <a:pt x="3975" y="855"/>
                  </a:lnTo>
                  <a:lnTo>
                    <a:pt x="3975" y="870"/>
                  </a:lnTo>
                  <a:lnTo>
                    <a:pt x="3976" y="987"/>
                  </a:lnTo>
                  <a:lnTo>
                    <a:pt x="3976" y="987"/>
                  </a:lnTo>
                  <a:lnTo>
                    <a:pt x="3976" y="988"/>
                  </a:lnTo>
                  <a:lnTo>
                    <a:pt x="3976" y="859"/>
                  </a:lnTo>
                  <a:lnTo>
                    <a:pt x="3977" y="829"/>
                  </a:lnTo>
                  <a:lnTo>
                    <a:pt x="3977" y="366"/>
                  </a:lnTo>
                  <a:lnTo>
                    <a:pt x="3977" y="344"/>
                  </a:lnTo>
                  <a:lnTo>
                    <a:pt x="3978" y="232"/>
                  </a:lnTo>
                  <a:lnTo>
                    <a:pt x="3978" y="225"/>
                  </a:lnTo>
                  <a:lnTo>
                    <a:pt x="3978" y="127"/>
                  </a:lnTo>
                  <a:lnTo>
                    <a:pt x="3979" y="118"/>
                  </a:lnTo>
                  <a:lnTo>
                    <a:pt x="3979" y="66"/>
                  </a:lnTo>
                  <a:lnTo>
                    <a:pt x="3979" y="68"/>
                  </a:lnTo>
                  <a:lnTo>
                    <a:pt x="3979" y="71"/>
                  </a:lnTo>
                  <a:lnTo>
                    <a:pt x="3980" y="162"/>
                  </a:lnTo>
                  <a:lnTo>
                    <a:pt x="3980" y="174"/>
                  </a:lnTo>
                  <a:lnTo>
                    <a:pt x="3981" y="327"/>
                  </a:lnTo>
                  <a:lnTo>
                    <a:pt x="3981" y="337"/>
                  </a:lnTo>
                  <a:lnTo>
                    <a:pt x="3981" y="418"/>
                  </a:lnTo>
                  <a:lnTo>
                    <a:pt x="3981" y="421"/>
                  </a:lnTo>
                  <a:lnTo>
                    <a:pt x="3982" y="441"/>
                  </a:lnTo>
                  <a:lnTo>
                    <a:pt x="3982" y="440"/>
                  </a:lnTo>
                  <a:lnTo>
                    <a:pt x="3982" y="439"/>
                  </a:lnTo>
                  <a:lnTo>
                    <a:pt x="3982" y="444"/>
                  </a:lnTo>
                  <a:lnTo>
                    <a:pt x="3983" y="440"/>
                  </a:lnTo>
                  <a:lnTo>
                    <a:pt x="3983" y="440"/>
                  </a:lnTo>
                  <a:lnTo>
                    <a:pt x="3983" y="439"/>
                  </a:lnTo>
                  <a:lnTo>
                    <a:pt x="3983" y="444"/>
                  </a:lnTo>
                  <a:lnTo>
                    <a:pt x="3983" y="444"/>
                  </a:lnTo>
                  <a:lnTo>
                    <a:pt x="3984" y="446"/>
                  </a:lnTo>
                  <a:lnTo>
                    <a:pt x="3984" y="442"/>
                  </a:lnTo>
                  <a:lnTo>
                    <a:pt x="3984" y="454"/>
                  </a:lnTo>
                  <a:lnTo>
                    <a:pt x="3984" y="451"/>
                  </a:lnTo>
                  <a:lnTo>
                    <a:pt x="3984" y="450"/>
                  </a:lnTo>
                  <a:lnTo>
                    <a:pt x="3984" y="455"/>
                  </a:lnTo>
                  <a:lnTo>
                    <a:pt x="3985" y="448"/>
                  </a:lnTo>
                  <a:lnTo>
                    <a:pt x="3985" y="450"/>
                  </a:lnTo>
                  <a:lnTo>
                    <a:pt x="3985" y="472"/>
                  </a:lnTo>
                  <a:lnTo>
                    <a:pt x="3986" y="472"/>
                  </a:lnTo>
                  <a:lnTo>
                    <a:pt x="3986" y="483"/>
                  </a:lnTo>
                  <a:lnTo>
                    <a:pt x="3986" y="476"/>
                  </a:lnTo>
                  <a:lnTo>
                    <a:pt x="3986" y="474"/>
                  </a:lnTo>
                  <a:lnTo>
                    <a:pt x="3986" y="478"/>
                  </a:lnTo>
                  <a:lnTo>
                    <a:pt x="3987" y="472"/>
                  </a:lnTo>
                  <a:lnTo>
                    <a:pt x="3987" y="472"/>
                  </a:lnTo>
                  <a:lnTo>
                    <a:pt x="3987" y="476"/>
                  </a:lnTo>
                  <a:lnTo>
                    <a:pt x="3987" y="478"/>
                  </a:lnTo>
                  <a:lnTo>
                    <a:pt x="3988" y="472"/>
                  </a:lnTo>
                  <a:lnTo>
                    <a:pt x="3988" y="475"/>
                  </a:lnTo>
                  <a:lnTo>
                    <a:pt x="3988" y="474"/>
                  </a:lnTo>
                  <a:lnTo>
                    <a:pt x="3988" y="280"/>
                  </a:lnTo>
                  <a:lnTo>
                    <a:pt x="3988" y="395"/>
                  </a:lnTo>
                  <a:lnTo>
                    <a:pt x="3989" y="405"/>
                  </a:lnTo>
                  <a:lnTo>
                    <a:pt x="3989" y="723"/>
                  </a:lnTo>
                  <a:lnTo>
                    <a:pt x="3989" y="759"/>
                  </a:lnTo>
                  <a:lnTo>
                    <a:pt x="3990" y="974"/>
                  </a:lnTo>
                  <a:lnTo>
                    <a:pt x="3990" y="978"/>
                  </a:lnTo>
                  <a:lnTo>
                    <a:pt x="3990" y="991"/>
                  </a:lnTo>
                  <a:lnTo>
                    <a:pt x="3990" y="930"/>
                  </a:lnTo>
                  <a:lnTo>
                    <a:pt x="3990" y="910"/>
                  </a:lnTo>
                  <a:lnTo>
                    <a:pt x="3991" y="446"/>
                  </a:lnTo>
                  <a:lnTo>
                    <a:pt x="3991" y="424"/>
                  </a:lnTo>
                  <a:lnTo>
                    <a:pt x="3992" y="261"/>
                  </a:lnTo>
                  <a:lnTo>
                    <a:pt x="3992" y="253"/>
                  </a:lnTo>
                  <a:lnTo>
                    <a:pt x="3992" y="170"/>
                  </a:lnTo>
                  <a:lnTo>
                    <a:pt x="3993" y="165"/>
                  </a:lnTo>
                  <a:lnTo>
                    <a:pt x="3993" y="86"/>
                  </a:lnTo>
                  <a:lnTo>
                    <a:pt x="3994" y="84"/>
                  </a:lnTo>
                  <a:lnTo>
                    <a:pt x="3994" y="77"/>
                  </a:lnTo>
                  <a:lnTo>
                    <a:pt x="3994" y="112"/>
                  </a:lnTo>
                  <a:lnTo>
                    <a:pt x="3994" y="116"/>
                  </a:lnTo>
                  <a:lnTo>
                    <a:pt x="3995" y="259"/>
                  </a:lnTo>
                  <a:lnTo>
                    <a:pt x="3995" y="273"/>
                  </a:lnTo>
                  <a:lnTo>
                    <a:pt x="3995" y="394"/>
                  </a:lnTo>
                  <a:lnTo>
                    <a:pt x="3996" y="399"/>
                  </a:lnTo>
                  <a:lnTo>
                    <a:pt x="3996" y="436"/>
                  </a:lnTo>
                  <a:lnTo>
                    <a:pt x="3996" y="436"/>
                  </a:lnTo>
                  <a:lnTo>
                    <a:pt x="3997" y="446"/>
                  </a:lnTo>
                  <a:lnTo>
                    <a:pt x="3997" y="444"/>
                  </a:lnTo>
                  <a:lnTo>
                    <a:pt x="3997" y="447"/>
                  </a:lnTo>
                  <a:lnTo>
                    <a:pt x="3997" y="446"/>
                  </a:lnTo>
                  <a:lnTo>
                    <a:pt x="3997" y="449"/>
                  </a:lnTo>
                  <a:lnTo>
                    <a:pt x="3997" y="447"/>
                  </a:lnTo>
                  <a:lnTo>
                    <a:pt x="3998" y="447"/>
                  </a:lnTo>
                  <a:lnTo>
                    <a:pt x="3998" y="444"/>
                  </a:lnTo>
                  <a:lnTo>
                    <a:pt x="3998" y="450"/>
                  </a:lnTo>
                  <a:lnTo>
                    <a:pt x="3998" y="447"/>
                  </a:lnTo>
                  <a:lnTo>
                    <a:pt x="3998" y="447"/>
                  </a:lnTo>
                  <a:lnTo>
                    <a:pt x="3999" y="459"/>
                  </a:lnTo>
                  <a:lnTo>
                    <a:pt x="3999" y="460"/>
                  </a:lnTo>
                  <a:lnTo>
                    <a:pt x="3999" y="457"/>
                  </a:lnTo>
                  <a:lnTo>
                    <a:pt x="3999" y="465"/>
                  </a:lnTo>
                  <a:lnTo>
                    <a:pt x="3999" y="465"/>
                  </a:lnTo>
                  <a:lnTo>
                    <a:pt x="4000" y="463"/>
                  </a:lnTo>
                  <a:lnTo>
                    <a:pt x="4000" y="466"/>
                  </a:lnTo>
                  <a:lnTo>
                    <a:pt x="4000" y="459"/>
                  </a:lnTo>
                  <a:lnTo>
                    <a:pt x="4001" y="456"/>
                  </a:lnTo>
                  <a:lnTo>
                    <a:pt x="4001" y="473"/>
                  </a:lnTo>
                  <a:lnTo>
                    <a:pt x="4001" y="476"/>
                  </a:lnTo>
                  <a:lnTo>
                    <a:pt x="4002" y="484"/>
                  </a:lnTo>
                  <a:lnTo>
                    <a:pt x="4002" y="474"/>
                  </a:lnTo>
                  <a:lnTo>
                    <a:pt x="4002" y="472"/>
                  </a:lnTo>
                  <a:lnTo>
                    <a:pt x="4002" y="476"/>
                  </a:lnTo>
                  <a:lnTo>
                    <a:pt x="4002" y="472"/>
                  </a:lnTo>
                  <a:lnTo>
                    <a:pt x="4003" y="472"/>
                  </a:lnTo>
                  <a:lnTo>
                    <a:pt x="4003" y="290"/>
                  </a:lnTo>
                  <a:lnTo>
                    <a:pt x="4003" y="392"/>
                  </a:lnTo>
                  <a:lnTo>
                    <a:pt x="4003" y="401"/>
                  </a:lnTo>
                  <a:lnTo>
                    <a:pt x="4004" y="681"/>
                  </a:lnTo>
                  <a:lnTo>
                    <a:pt x="4004" y="713"/>
                  </a:lnTo>
                  <a:lnTo>
                    <a:pt x="4004" y="950"/>
                  </a:lnTo>
                  <a:lnTo>
                    <a:pt x="4005" y="959"/>
                  </a:lnTo>
                  <a:lnTo>
                    <a:pt x="4005" y="981"/>
                  </a:lnTo>
                  <a:lnTo>
                    <a:pt x="4005" y="942"/>
                  </a:lnTo>
                  <a:lnTo>
                    <a:pt x="4005" y="923"/>
                  </a:lnTo>
                  <a:lnTo>
                    <a:pt x="4006" y="495"/>
                  </a:lnTo>
                  <a:lnTo>
                    <a:pt x="4006" y="463"/>
                  </a:lnTo>
                  <a:lnTo>
                    <a:pt x="4007" y="272"/>
                  </a:lnTo>
                  <a:lnTo>
                    <a:pt x="4007" y="270"/>
                  </a:lnTo>
                  <a:lnTo>
                    <a:pt x="4007" y="189"/>
                  </a:lnTo>
                  <a:lnTo>
                    <a:pt x="4007" y="183"/>
                  </a:lnTo>
                  <a:lnTo>
                    <a:pt x="4008" y="97"/>
                  </a:lnTo>
                  <a:lnTo>
                    <a:pt x="4008" y="94"/>
                  </a:lnTo>
                  <a:lnTo>
                    <a:pt x="4008" y="79"/>
                  </a:lnTo>
                  <a:lnTo>
                    <a:pt x="4009" y="100"/>
                  </a:lnTo>
                  <a:lnTo>
                    <a:pt x="4009" y="108"/>
                  </a:lnTo>
                  <a:lnTo>
                    <a:pt x="4009" y="242"/>
                  </a:lnTo>
                  <a:lnTo>
                    <a:pt x="4010" y="252"/>
                  </a:lnTo>
                  <a:lnTo>
                    <a:pt x="4010" y="373"/>
                  </a:lnTo>
                  <a:lnTo>
                    <a:pt x="4010" y="379"/>
                  </a:lnTo>
                  <a:lnTo>
                    <a:pt x="4011" y="433"/>
                  </a:lnTo>
                  <a:lnTo>
                    <a:pt x="4011" y="434"/>
                  </a:lnTo>
                  <a:lnTo>
                    <a:pt x="4011" y="432"/>
                  </a:lnTo>
                  <a:lnTo>
                    <a:pt x="4011" y="444"/>
                  </a:lnTo>
                  <a:lnTo>
                    <a:pt x="4011" y="443"/>
                  </a:lnTo>
                  <a:lnTo>
                    <a:pt x="4011" y="441"/>
                  </a:lnTo>
                  <a:lnTo>
                    <a:pt x="4012" y="446"/>
                  </a:lnTo>
                  <a:lnTo>
                    <a:pt x="4012" y="442"/>
                  </a:lnTo>
                  <a:lnTo>
                    <a:pt x="4012" y="444"/>
                  </a:lnTo>
                  <a:lnTo>
                    <a:pt x="4012" y="440"/>
                  </a:lnTo>
                  <a:lnTo>
                    <a:pt x="4013" y="449"/>
                  </a:lnTo>
                  <a:lnTo>
                    <a:pt x="4013" y="448"/>
                  </a:lnTo>
                  <a:lnTo>
                    <a:pt x="4013" y="444"/>
                  </a:lnTo>
                  <a:lnTo>
                    <a:pt x="4014" y="457"/>
                  </a:lnTo>
                  <a:lnTo>
                    <a:pt x="4014" y="456"/>
                  </a:lnTo>
                  <a:lnTo>
                    <a:pt x="4014" y="455"/>
                  </a:lnTo>
                  <a:lnTo>
                    <a:pt x="4014" y="465"/>
                  </a:lnTo>
                  <a:lnTo>
                    <a:pt x="4014" y="465"/>
                  </a:lnTo>
                  <a:lnTo>
                    <a:pt x="4015" y="467"/>
                  </a:lnTo>
                  <a:lnTo>
                    <a:pt x="4015" y="472"/>
                  </a:lnTo>
                  <a:lnTo>
                    <a:pt x="4015" y="472"/>
                  </a:lnTo>
                  <a:lnTo>
                    <a:pt x="4015" y="469"/>
                  </a:lnTo>
                  <a:lnTo>
                    <a:pt x="4016" y="475"/>
                  </a:lnTo>
                  <a:lnTo>
                    <a:pt x="4016" y="472"/>
                  </a:lnTo>
                  <a:lnTo>
                    <a:pt x="4016" y="473"/>
                  </a:lnTo>
                  <a:lnTo>
                    <a:pt x="4016" y="472"/>
                  </a:lnTo>
                  <a:lnTo>
                    <a:pt x="4016" y="479"/>
                  </a:lnTo>
                  <a:lnTo>
                    <a:pt x="4016" y="478"/>
                  </a:lnTo>
                  <a:lnTo>
                    <a:pt x="4017" y="478"/>
                  </a:lnTo>
                  <a:lnTo>
                    <a:pt x="4017" y="473"/>
                  </a:lnTo>
                  <a:lnTo>
                    <a:pt x="4017" y="475"/>
                  </a:lnTo>
                  <a:lnTo>
                    <a:pt x="4017" y="473"/>
                  </a:lnTo>
                  <a:lnTo>
                    <a:pt x="4018" y="272"/>
                  </a:lnTo>
                  <a:lnTo>
                    <a:pt x="4018" y="389"/>
                  </a:lnTo>
                  <a:lnTo>
                    <a:pt x="4018" y="398"/>
                  </a:lnTo>
                  <a:lnTo>
                    <a:pt x="4018" y="720"/>
                  </a:lnTo>
                  <a:lnTo>
                    <a:pt x="4019" y="748"/>
                  </a:lnTo>
                  <a:lnTo>
                    <a:pt x="4019" y="983"/>
                  </a:lnTo>
                  <a:lnTo>
                    <a:pt x="4019" y="983"/>
                  </a:lnTo>
                  <a:lnTo>
                    <a:pt x="4020" y="985"/>
                  </a:lnTo>
                  <a:lnTo>
                    <a:pt x="4020" y="992"/>
                  </a:lnTo>
                  <a:lnTo>
                    <a:pt x="4020" y="941"/>
                  </a:lnTo>
                  <a:lnTo>
                    <a:pt x="4020" y="920"/>
                  </a:lnTo>
                  <a:lnTo>
                    <a:pt x="4021" y="461"/>
                  </a:lnTo>
                  <a:lnTo>
                    <a:pt x="4021" y="431"/>
                  </a:lnTo>
                  <a:lnTo>
                    <a:pt x="4021" y="272"/>
                  </a:lnTo>
                  <a:lnTo>
                    <a:pt x="4022" y="267"/>
                  </a:lnTo>
                  <a:lnTo>
                    <a:pt x="4022" y="210"/>
                  </a:lnTo>
                  <a:lnTo>
                    <a:pt x="4022" y="207"/>
                  </a:lnTo>
                  <a:lnTo>
                    <a:pt x="4023" y="139"/>
                  </a:lnTo>
                  <a:lnTo>
                    <a:pt x="4023" y="133"/>
                  </a:lnTo>
                  <a:lnTo>
                    <a:pt x="4023" y="107"/>
                  </a:lnTo>
                  <a:lnTo>
                    <a:pt x="4023" y="113"/>
                  </a:lnTo>
                  <a:lnTo>
                    <a:pt x="4024" y="116"/>
                  </a:lnTo>
                  <a:lnTo>
                    <a:pt x="4024" y="228"/>
                  </a:lnTo>
                  <a:lnTo>
                    <a:pt x="4024" y="241"/>
                  </a:lnTo>
                  <a:lnTo>
                    <a:pt x="4025" y="372"/>
                  </a:lnTo>
                  <a:lnTo>
                    <a:pt x="4025" y="378"/>
                  </a:lnTo>
                  <a:lnTo>
                    <a:pt x="4025" y="430"/>
                  </a:lnTo>
                  <a:lnTo>
                    <a:pt x="4026" y="434"/>
                  </a:lnTo>
                  <a:lnTo>
                    <a:pt x="4026" y="433"/>
                  </a:lnTo>
                  <a:lnTo>
                    <a:pt x="4026" y="440"/>
                  </a:lnTo>
                  <a:lnTo>
                    <a:pt x="4027" y="438"/>
                  </a:lnTo>
                  <a:lnTo>
                    <a:pt x="4027" y="437"/>
                  </a:lnTo>
                  <a:lnTo>
                    <a:pt x="4027" y="443"/>
                  </a:lnTo>
                  <a:lnTo>
                    <a:pt x="4027" y="440"/>
                  </a:lnTo>
                  <a:lnTo>
                    <a:pt x="4027" y="440"/>
                  </a:lnTo>
                  <a:lnTo>
                    <a:pt x="4028" y="447"/>
                  </a:lnTo>
                  <a:lnTo>
                    <a:pt x="4028" y="446"/>
                  </a:lnTo>
                  <a:lnTo>
                    <a:pt x="4028" y="449"/>
                  </a:lnTo>
                  <a:lnTo>
                    <a:pt x="4028" y="460"/>
                  </a:lnTo>
                  <a:lnTo>
                    <a:pt x="4028" y="460"/>
                  </a:lnTo>
                  <a:lnTo>
                    <a:pt x="4029" y="457"/>
                  </a:lnTo>
                  <a:lnTo>
                    <a:pt x="4029" y="469"/>
                  </a:lnTo>
                  <a:lnTo>
                    <a:pt x="4029" y="466"/>
                  </a:lnTo>
                  <a:lnTo>
                    <a:pt x="4029" y="465"/>
                  </a:lnTo>
                  <a:lnTo>
                    <a:pt x="4030" y="475"/>
                  </a:lnTo>
                  <a:lnTo>
                    <a:pt x="4030" y="473"/>
                  </a:lnTo>
                  <a:lnTo>
                    <a:pt x="4030" y="476"/>
                  </a:lnTo>
                  <a:lnTo>
                    <a:pt x="4030" y="472"/>
                  </a:lnTo>
                  <a:lnTo>
                    <a:pt x="4030" y="478"/>
                  </a:lnTo>
                  <a:lnTo>
                    <a:pt x="4030" y="476"/>
                  </a:lnTo>
                  <a:lnTo>
                    <a:pt x="4031" y="475"/>
                  </a:lnTo>
                  <a:lnTo>
                    <a:pt x="4031" y="478"/>
                  </a:lnTo>
                  <a:lnTo>
                    <a:pt x="4031" y="473"/>
                  </a:lnTo>
                  <a:lnTo>
                    <a:pt x="4031" y="476"/>
                  </a:lnTo>
                  <a:lnTo>
                    <a:pt x="4031" y="473"/>
                  </a:lnTo>
                  <a:lnTo>
                    <a:pt x="4032" y="478"/>
                  </a:lnTo>
                  <a:lnTo>
                    <a:pt x="4032" y="476"/>
                  </a:lnTo>
                  <a:lnTo>
                    <a:pt x="4032" y="476"/>
                  </a:lnTo>
                  <a:lnTo>
                    <a:pt x="4032" y="478"/>
                  </a:lnTo>
                  <a:lnTo>
                    <a:pt x="4033" y="283"/>
                  </a:lnTo>
                  <a:lnTo>
                    <a:pt x="4033" y="301"/>
                  </a:lnTo>
                  <a:lnTo>
                    <a:pt x="4033" y="607"/>
                  </a:lnTo>
                  <a:lnTo>
                    <a:pt x="4033" y="646"/>
                  </a:lnTo>
                  <a:lnTo>
                    <a:pt x="4034" y="968"/>
                  </a:lnTo>
                  <a:lnTo>
                    <a:pt x="4034" y="975"/>
                  </a:lnTo>
                  <a:lnTo>
                    <a:pt x="4034" y="986"/>
                  </a:lnTo>
                  <a:lnTo>
                    <a:pt x="4035" y="972"/>
                  </a:lnTo>
                  <a:lnTo>
                    <a:pt x="4035" y="960"/>
                  </a:lnTo>
                  <a:lnTo>
                    <a:pt x="4035" y="519"/>
                  </a:lnTo>
                  <a:lnTo>
                    <a:pt x="4036" y="487"/>
                  </a:lnTo>
                  <a:lnTo>
                    <a:pt x="4036" y="277"/>
                  </a:lnTo>
                  <a:lnTo>
                    <a:pt x="4036" y="272"/>
                  </a:lnTo>
                  <a:lnTo>
                    <a:pt x="4037" y="233"/>
                  </a:lnTo>
                  <a:lnTo>
                    <a:pt x="4037" y="227"/>
                  </a:lnTo>
                  <a:lnTo>
                    <a:pt x="4037" y="162"/>
                  </a:lnTo>
                  <a:lnTo>
                    <a:pt x="4037" y="158"/>
                  </a:lnTo>
                  <a:lnTo>
                    <a:pt x="4038" y="121"/>
                  </a:lnTo>
                  <a:lnTo>
                    <a:pt x="4038" y="124"/>
                  </a:lnTo>
                  <a:lnTo>
                    <a:pt x="4038" y="122"/>
                  </a:lnTo>
                  <a:lnTo>
                    <a:pt x="4039" y="187"/>
                  </a:lnTo>
                  <a:lnTo>
                    <a:pt x="4039" y="196"/>
                  </a:lnTo>
                  <a:lnTo>
                    <a:pt x="4040" y="332"/>
                  </a:lnTo>
                  <a:lnTo>
                    <a:pt x="4040" y="341"/>
                  </a:lnTo>
                  <a:lnTo>
                    <a:pt x="4040" y="414"/>
                  </a:lnTo>
                  <a:lnTo>
                    <a:pt x="4041" y="418"/>
                  </a:lnTo>
                  <a:lnTo>
                    <a:pt x="4041" y="436"/>
                  </a:lnTo>
                  <a:lnTo>
                    <a:pt x="4041" y="436"/>
                  </a:lnTo>
                  <a:lnTo>
                    <a:pt x="4041" y="435"/>
                  </a:lnTo>
                  <a:lnTo>
                    <a:pt x="4041" y="438"/>
                  </a:lnTo>
                  <a:lnTo>
                    <a:pt x="4042" y="434"/>
                  </a:lnTo>
                  <a:lnTo>
                    <a:pt x="4042" y="438"/>
                  </a:lnTo>
                  <a:lnTo>
                    <a:pt x="4042" y="439"/>
                  </a:lnTo>
                  <a:lnTo>
                    <a:pt x="4042" y="435"/>
                  </a:lnTo>
                  <a:lnTo>
                    <a:pt x="4042" y="442"/>
                  </a:lnTo>
                  <a:lnTo>
                    <a:pt x="4042" y="440"/>
                  </a:lnTo>
                  <a:lnTo>
                    <a:pt x="4043" y="440"/>
                  </a:lnTo>
                  <a:lnTo>
                    <a:pt x="4043" y="449"/>
                  </a:lnTo>
                  <a:lnTo>
                    <a:pt x="4043" y="450"/>
                  </a:lnTo>
                  <a:lnTo>
                    <a:pt x="4044" y="462"/>
                  </a:lnTo>
                  <a:lnTo>
                    <a:pt x="4044" y="462"/>
                  </a:lnTo>
                  <a:lnTo>
                    <a:pt x="4044" y="457"/>
                  </a:lnTo>
                  <a:lnTo>
                    <a:pt x="4044" y="466"/>
                  </a:lnTo>
                  <a:lnTo>
                    <a:pt x="4044" y="465"/>
                  </a:lnTo>
                  <a:lnTo>
                    <a:pt x="4045" y="466"/>
                  </a:lnTo>
                  <a:lnTo>
                    <a:pt x="4045" y="465"/>
                  </a:lnTo>
                  <a:lnTo>
                    <a:pt x="4045" y="470"/>
                  </a:lnTo>
                  <a:lnTo>
                    <a:pt x="4045" y="469"/>
                  </a:lnTo>
                  <a:lnTo>
                    <a:pt x="4046" y="470"/>
                  </a:lnTo>
                  <a:lnTo>
                    <a:pt x="4046" y="469"/>
                  </a:lnTo>
                  <a:lnTo>
                    <a:pt x="4046" y="475"/>
                  </a:lnTo>
                  <a:lnTo>
                    <a:pt x="4046" y="472"/>
                  </a:lnTo>
                  <a:lnTo>
                    <a:pt x="4047" y="469"/>
                  </a:lnTo>
                  <a:lnTo>
                    <a:pt x="4047" y="470"/>
                  </a:lnTo>
                  <a:lnTo>
                    <a:pt x="4047" y="473"/>
                  </a:lnTo>
                  <a:lnTo>
                    <a:pt x="4047" y="469"/>
                  </a:lnTo>
                  <a:lnTo>
                    <a:pt x="4047" y="469"/>
                  </a:lnTo>
                  <a:lnTo>
                    <a:pt x="4048" y="470"/>
                  </a:lnTo>
                  <a:lnTo>
                    <a:pt x="4048" y="473"/>
                  </a:lnTo>
                  <a:lnTo>
                    <a:pt x="4048" y="375"/>
                  </a:lnTo>
                  <a:lnTo>
                    <a:pt x="4048" y="308"/>
                  </a:lnTo>
                  <a:lnTo>
                    <a:pt x="4048" y="276"/>
                  </a:lnTo>
                  <a:lnTo>
                    <a:pt x="4049" y="454"/>
                  </a:lnTo>
                  <a:lnTo>
                    <a:pt x="4049" y="481"/>
                  </a:lnTo>
                  <a:lnTo>
                    <a:pt x="4049" y="905"/>
                  </a:lnTo>
                  <a:lnTo>
                    <a:pt x="4050" y="924"/>
                  </a:lnTo>
                  <a:lnTo>
                    <a:pt x="4050" y="980"/>
                  </a:lnTo>
                  <a:lnTo>
                    <a:pt x="4050" y="978"/>
                  </a:lnTo>
                  <a:lnTo>
                    <a:pt x="4050" y="979"/>
                  </a:lnTo>
                  <a:lnTo>
                    <a:pt x="4051" y="740"/>
                  </a:lnTo>
                  <a:lnTo>
                    <a:pt x="4051" y="707"/>
                  </a:lnTo>
                  <a:lnTo>
                    <a:pt x="4051" y="319"/>
                  </a:lnTo>
                  <a:lnTo>
                    <a:pt x="4052" y="308"/>
                  </a:lnTo>
                  <a:lnTo>
                    <a:pt x="4052" y="232"/>
                  </a:lnTo>
                  <a:lnTo>
                    <a:pt x="4053" y="226"/>
                  </a:lnTo>
                  <a:lnTo>
                    <a:pt x="4053" y="170"/>
                  </a:lnTo>
                  <a:lnTo>
                    <a:pt x="4053" y="163"/>
                  </a:lnTo>
                  <a:lnTo>
                    <a:pt x="4054" y="99"/>
                  </a:lnTo>
                  <a:lnTo>
                    <a:pt x="4054" y="94"/>
                  </a:lnTo>
                  <a:lnTo>
                    <a:pt x="4054" y="83"/>
                  </a:lnTo>
                  <a:lnTo>
                    <a:pt x="4054" y="106"/>
                  </a:lnTo>
                  <a:lnTo>
                    <a:pt x="4054" y="113"/>
                  </a:lnTo>
                  <a:lnTo>
                    <a:pt x="4055" y="262"/>
                  </a:lnTo>
                  <a:lnTo>
                    <a:pt x="4055" y="272"/>
                  </a:lnTo>
                  <a:lnTo>
                    <a:pt x="4056" y="386"/>
                  </a:lnTo>
                  <a:lnTo>
                    <a:pt x="4056" y="389"/>
                  </a:lnTo>
                  <a:lnTo>
                    <a:pt x="4056" y="425"/>
                  </a:lnTo>
                  <a:lnTo>
                    <a:pt x="4056" y="423"/>
                  </a:lnTo>
                  <a:lnTo>
                    <a:pt x="4057" y="425"/>
                  </a:lnTo>
                  <a:lnTo>
                    <a:pt x="4057" y="433"/>
                  </a:lnTo>
                  <a:lnTo>
                    <a:pt x="4057" y="431"/>
                  </a:lnTo>
                  <a:lnTo>
                    <a:pt x="4057" y="432"/>
                  </a:lnTo>
                  <a:lnTo>
                    <a:pt x="4057" y="430"/>
                  </a:lnTo>
                  <a:lnTo>
                    <a:pt x="4058" y="435"/>
                  </a:lnTo>
                  <a:lnTo>
                    <a:pt x="4058" y="433"/>
                  </a:lnTo>
                  <a:lnTo>
                    <a:pt x="4058" y="433"/>
                  </a:lnTo>
                  <a:lnTo>
                    <a:pt x="4058" y="431"/>
                  </a:lnTo>
                  <a:lnTo>
                    <a:pt x="4059" y="442"/>
                  </a:lnTo>
                  <a:lnTo>
                    <a:pt x="4059" y="440"/>
                  </a:lnTo>
                  <a:lnTo>
                    <a:pt x="4059" y="441"/>
                  </a:lnTo>
                  <a:lnTo>
                    <a:pt x="4059" y="453"/>
                  </a:lnTo>
                  <a:lnTo>
                    <a:pt x="4060" y="454"/>
                  </a:lnTo>
                  <a:lnTo>
                    <a:pt x="4060" y="453"/>
                  </a:lnTo>
                  <a:lnTo>
                    <a:pt x="4060" y="461"/>
                  </a:lnTo>
                  <a:lnTo>
                    <a:pt x="4060" y="459"/>
                  </a:lnTo>
                  <a:lnTo>
                    <a:pt x="4060" y="459"/>
                  </a:lnTo>
                  <a:lnTo>
                    <a:pt x="4060" y="465"/>
                  </a:lnTo>
                  <a:lnTo>
                    <a:pt x="4061" y="463"/>
                  </a:lnTo>
                  <a:lnTo>
                    <a:pt x="4061" y="465"/>
                  </a:lnTo>
                  <a:lnTo>
                    <a:pt x="4061" y="463"/>
                  </a:lnTo>
                  <a:lnTo>
                    <a:pt x="4061" y="467"/>
                  </a:lnTo>
                  <a:lnTo>
                    <a:pt x="4061" y="467"/>
                  </a:lnTo>
                  <a:lnTo>
                    <a:pt x="4062" y="467"/>
                  </a:lnTo>
                  <a:lnTo>
                    <a:pt x="4062" y="465"/>
                  </a:lnTo>
                  <a:lnTo>
                    <a:pt x="4062" y="470"/>
                  </a:lnTo>
                  <a:lnTo>
                    <a:pt x="4062" y="469"/>
                  </a:lnTo>
                  <a:lnTo>
                    <a:pt x="4062" y="465"/>
                  </a:lnTo>
                  <a:lnTo>
                    <a:pt x="4063" y="470"/>
                  </a:lnTo>
                  <a:lnTo>
                    <a:pt x="4063" y="465"/>
                  </a:lnTo>
                  <a:lnTo>
                    <a:pt x="4063" y="463"/>
                  </a:lnTo>
                  <a:lnTo>
                    <a:pt x="4063" y="465"/>
                  </a:lnTo>
                  <a:lnTo>
                    <a:pt x="4063" y="289"/>
                  </a:lnTo>
                  <a:lnTo>
                    <a:pt x="4063" y="425"/>
                  </a:lnTo>
                  <a:lnTo>
                    <a:pt x="4064" y="435"/>
                  </a:lnTo>
                  <a:lnTo>
                    <a:pt x="4064" y="839"/>
                  </a:lnTo>
                  <a:lnTo>
                    <a:pt x="4064" y="875"/>
                  </a:lnTo>
                  <a:lnTo>
                    <a:pt x="4065" y="982"/>
                  </a:lnTo>
                  <a:lnTo>
                    <a:pt x="4065" y="981"/>
                  </a:lnTo>
                  <a:lnTo>
                    <a:pt x="4066" y="808"/>
                  </a:lnTo>
                  <a:lnTo>
                    <a:pt x="4066" y="767"/>
                  </a:lnTo>
                  <a:lnTo>
                    <a:pt x="4066" y="326"/>
                  </a:lnTo>
                  <a:lnTo>
                    <a:pt x="4067" y="315"/>
                  </a:lnTo>
                  <a:lnTo>
                    <a:pt x="4067" y="242"/>
                  </a:lnTo>
                  <a:lnTo>
                    <a:pt x="4067" y="241"/>
                  </a:lnTo>
                  <a:lnTo>
                    <a:pt x="4068" y="168"/>
                  </a:lnTo>
                  <a:lnTo>
                    <a:pt x="4068" y="163"/>
                  </a:lnTo>
                  <a:lnTo>
                    <a:pt x="4068" y="105"/>
                  </a:lnTo>
                  <a:lnTo>
                    <a:pt x="4069" y="105"/>
                  </a:lnTo>
                  <a:lnTo>
                    <a:pt x="4069" y="99"/>
                  </a:lnTo>
                  <a:lnTo>
                    <a:pt x="4069" y="143"/>
                  </a:lnTo>
                  <a:lnTo>
                    <a:pt x="4069" y="151"/>
                  </a:lnTo>
                  <a:lnTo>
                    <a:pt x="4070" y="299"/>
                  </a:lnTo>
                  <a:lnTo>
                    <a:pt x="4070" y="308"/>
                  </a:lnTo>
                  <a:lnTo>
                    <a:pt x="4070" y="404"/>
                  </a:lnTo>
                  <a:lnTo>
                    <a:pt x="4071" y="409"/>
                  </a:lnTo>
                  <a:lnTo>
                    <a:pt x="4071" y="426"/>
                  </a:lnTo>
                  <a:lnTo>
                    <a:pt x="4071" y="425"/>
                  </a:lnTo>
                  <a:lnTo>
                    <a:pt x="4071" y="424"/>
                  </a:lnTo>
                  <a:lnTo>
                    <a:pt x="4072" y="426"/>
                  </a:lnTo>
                  <a:lnTo>
                    <a:pt x="4072" y="419"/>
                  </a:lnTo>
                  <a:lnTo>
                    <a:pt x="4072" y="426"/>
                  </a:lnTo>
                  <a:lnTo>
                    <a:pt x="4072" y="426"/>
                  </a:lnTo>
                  <a:lnTo>
                    <a:pt x="4073" y="444"/>
                  </a:lnTo>
                  <a:lnTo>
                    <a:pt x="4073" y="444"/>
                  </a:lnTo>
                  <a:lnTo>
                    <a:pt x="4073" y="443"/>
                  </a:lnTo>
                  <a:lnTo>
                    <a:pt x="4073" y="442"/>
                  </a:lnTo>
                  <a:lnTo>
                    <a:pt x="4073" y="452"/>
                  </a:lnTo>
                  <a:lnTo>
                    <a:pt x="4073" y="452"/>
                  </a:lnTo>
                  <a:lnTo>
                    <a:pt x="4074" y="452"/>
                  </a:lnTo>
                  <a:lnTo>
                    <a:pt x="4074" y="450"/>
                  </a:lnTo>
                  <a:lnTo>
                    <a:pt x="4074" y="460"/>
                  </a:lnTo>
                  <a:lnTo>
                    <a:pt x="4074" y="457"/>
                  </a:lnTo>
                  <a:lnTo>
                    <a:pt x="4074" y="460"/>
                  </a:lnTo>
                  <a:lnTo>
                    <a:pt x="4075" y="465"/>
                  </a:lnTo>
                  <a:lnTo>
                    <a:pt x="4075" y="465"/>
                  </a:lnTo>
                  <a:lnTo>
                    <a:pt x="4075" y="465"/>
                  </a:lnTo>
                  <a:lnTo>
                    <a:pt x="4075" y="462"/>
                  </a:lnTo>
                  <a:lnTo>
                    <a:pt x="4075" y="467"/>
                  </a:lnTo>
                  <a:lnTo>
                    <a:pt x="4075" y="463"/>
                  </a:lnTo>
                  <a:lnTo>
                    <a:pt x="4075" y="463"/>
                  </a:lnTo>
                  <a:lnTo>
                    <a:pt x="4076" y="460"/>
                  </a:lnTo>
                  <a:lnTo>
                    <a:pt x="4076" y="466"/>
                  </a:lnTo>
                  <a:lnTo>
                    <a:pt x="4076" y="463"/>
                  </a:lnTo>
                  <a:lnTo>
                    <a:pt x="4076" y="462"/>
                  </a:lnTo>
                  <a:lnTo>
                    <a:pt x="4077" y="465"/>
                  </a:lnTo>
                  <a:lnTo>
                    <a:pt x="4077" y="459"/>
                  </a:lnTo>
                  <a:lnTo>
                    <a:pt x="4077" y="462"/>
                  </a:lnTo>
                  <a:lnTo>
                    <a:pt x="4077" y="462"/>
                  </a:lnTo>
                  <a:lnTo>
                    <a:pt x="4077" y="273"/>
                  </a:lnTo>
                  <a:lnTo>
                    <a:pt x="4077" y="397"/>
                  </a:lnTo>
                  <a:lnTo>
                    <a:pt x="4078" y="404"/>
                  </a:lnTo>
                  <a:lnTo>
                    <a:pt x="4078" y="833"/>
                  </a:lnTo>
                  <a:lnTo>
                    <a:pt x="4079" y="856"/>
                  </a:lnTo>
                  <a:lnTo>
                    <a:pt x="4079" y="971"/>
                  </a:lnTo>
                  <a:lnTo>
                    <a:pt x="4079" y="973"/>
                  </a:lnTo>
                  <a:lnTo>
                    <a:pt x="4080" y="861"/>
                  </a:lnTo>
                  <a:lnTo>
                    <a:pt x="4080" y="832"/>
                  </a:lnTo>
                  <a:lnTo>
                    <a:pt x="4080" y="389"/>
                  </a:lnTo>
                  <a:lnTo>
                    <a:pt x="4080" y="368"/>
                  </a:lnTo>
                  <a:lnTo>
                    <a:pt x="4081" y="232"/>
                  </a:lnTo>
                  <a:lnTo>
                    <a:pt x="4081" y="225"/>
                  </a:lnTo>
                  <a:lnTo>
                    <a:pt x="4082" y="135"/>
                  </a:lnTo>
                  <a:lnTo>
                    <a:pt x="4082" y="129"/>
                  </a:lnTo>
                  <a:lnTo>
                    <a:pt x="4082" y="64"/>
                  </a:lnTo>
                  <a:lnTo>
                    <a:pt x="4083" y="66"/>
                  </a:lnTo>
                  <a:lnTo>
                    <a:pt x="4083" y="64"/>
                  </a:lnTo>
                  <a:lnTo>
                    <a:pt x="4083" y="126"/>
                  </a:lnTo>
                  <a:lnTo>
                    <a:pt x="4083" y="133"/>
                  </a:lnTo>
                  <a:lnTo>
                    <a:pt x="4084" y="278"/>
                  </a:lnTo>
                  <a:lnTo>
                    <a:pt x="4084" y="290"/>
                  </a:lnTo>
                  <a:lnTo>
                    <a:pt x="4085" y="389"/>
                  </a:lnTo>
                  <a:lnTo>
                    <a:pt x="4085" y="395"/>
                  </a:lnTo>
                  <a:lnTo>
                    <a:pt x="4085" y="428"/>
                  </a:lnTo>
                  <a:lnTo>
                    <a:pt x="4086" y="424"/>
                  </a:lnTo>
                  <a:lnTo>
                    <a:pt x="4086" y="432"/>
                  </a:lnTo>
                  <a:lnTo>
                    <a:pt x="4086" y="428"/>
                  </a:lnTo>
                  <a:lnTo>
                    <a:pt x="4086" y="431"/>
                  </a:lnTo>
                  <a:lnTo>
                    <a:pt x="4086" y="430"/>
                  </a:lnTo>
                  <a:lnTo>
                    <a:pt x="4087" y="434"/>
                  </a:lnTo>
                  <a:lnTo>
                    <a:pt x="4087" y="434"/>
                  </a:lnTo>
                  <a:lnTo>
                    <a:pt x="4087" y="432"/>
                  </a:lnTo>
                  <a:lnTo>
                    <a:pt x="4087" y="441"/>
                  </a:lnTo>
                  <a:lnTo>
                    <a:pt x="4087" y="440"/>
                  </a:lnTo>
                  <a:lnTo>
                    <a:pt x="4088" y="437"/>
                  </a:lnTo>
                  <a:lnTo>
                    <a:pt x="4088" y="446"/>
                  </a:lnTo>
                  <a:lnTo>
                    <a:pt x="4088" y="438"/>
                  </a:lnTo>
                  <a:lnTo>
                    <a:pt x="4088" y="438"/>
                  </a:lnTo>
                  <a:lnTo>
                    <a:pt x="4089" y="447"/>
                  </a:lnTo>
                  <a:lnTo>
                    <a:pt x="4089" y="450"/>
                  </a:lnTo>
                  <a:lnTo>
                    <a:pt x="4089" y="449"/>
                  </a:lnTo>
                  <a:lnTo>
                    <a:pt x="4089" y="468"/>
                  </a:lnTo>
                  <a:lnTo>
                    <a:pt x="4089" y="465"/>
                  </a:lnTo>
                  <a:lnTo>
                    <a:pt x="4090" y="463"/>
                  </a:lnTo>
                  <a:lnTo>
                    <a:pt x="4090" y="465"/>
                  </a:lnTo>
                  <a:lnTo>
                    <a:pt x="4090" y="459"/>
                  </a:lnTo>
                  <a:lnTo>
                    <a:pt x="4090" y="462"/>
                  </a:lnTo>
                  <a:lnTo>
                    <a:pt x="4090" y="465"/>
                  </a:lnTo>
                  <a:lnTo>
                    <a:pt x="4090" y="465"/>
                  </a:lnTo>
                  <a:lnTo>
                    <a:pt x="4091" y="460"/>
                  </a:lnTo>
                  <a:lnTo>
                    <a:pt x="4091" y="465"/>
                  </a:lnTo>
                  <a:lnTo>
                    <a:pt x="4091" y="462"/>
                  </a:lnTo>
                  <a:lnTo>
                    <a:pt x="4092" y="269"/>
                  </a:lnTo>
                  <a:lnTo>
                    <a:pt x="4092" y="288"/>
                  </a:lnTo>
                  <a:lnTo>
                    <a:pt x="4092" y="340"/>
                  </a:lnTo>
                  <a:lnTo>
                    <a:pt x="4092" y="518"/>
                  </a:lnTo>
                  <a:lnTo>
                    <a:pt x="4093" y="555"/>
                  </a:lnTo>
                  <a:lnTo>
                    <a:pt x="4093" y="903"/>
                  </a:lnTo>
                  <a:lnTo>
                    <a:pt x="4093" y="919"/>
                  </a:lnTo>
                  <a:lnTo>
                    <a:pt x="4094" y="962"/>
                  </a:lnTo>
                  <a:lnTo>
                    <a:pt x="4094" y="950"/>
                  </a:lnTo>
                  <a:lnTo>
                    <a:pt x="4094" y="941"/>
                  </a:lnTo>
                  <a:lnTo>
                    <a:pt x="4094" y="569"/>
                  </a:lnTo>
                  <a:lnTo>
                    <a:pt x="4095" y="534"/>
                  </a:lnTo>
                  <a:lnTo>
                    <a:pt x="4095" y="285"/>
                  </a:lnTo>
                  <a:lnTo>
                    <a:pt x="4095" y="276"/>
                  </a:lnTo>
                  <a:lnTo>
                    <a:pt x="4096" y="193"/>
                  </a:lnTo>
                  <a:lnTo>
                    <a:pt x="4096" y="189"/>
                  </a:lnTo>
                  <a:lnTo>
                    <a:pt x="4096" y="109"/>
                  </a:lnTo>
                  <a:lnTo>
                    <a:pt x="4097" y="102"/>
                  </a:lnTo>
                  <a:lnTo>
                    <a:pt x="4097" y="79"/>
                  </a:lnTo>
                  <a:lnTo>
                    <a:pt x="4097" y="97"/>
                  </a:lnTo>
                  <a:lnTo>
                    <a:pt x="4097" y="103"/>
                  </a:lnTo>
                  <a:lnTo>
                    <a:pt x="4098" y="247"/>
                  </a:lnTo>
                  <a:lnTo>
                    <a:pt x="4098" y="260"/>
                  </a:lnTo>
                  <a:lnTo>
                    <a:pt x="4099" y="373"/>
                  </a:lnTo>
                  <a:lnTo>
                    <a:pt x="4099" y="377"/>
                  </a:lnTo>
                  <a:lnTo>
                    <a:pt x="4099" y="418"/>
                  </a:lnTo>
                  <a:lnTo>
                    <a:pt x="4099" y="418"/>
                  </a:lnTo>
                  <a:lnTo>
                    <a:pt x="4100" y="423"/>
                  </a:lnTo>
                  <a:lnTo>
                    <a:pt x="4100" y="431"/>
                  </a:lnTo>
                  <a:lnTo>
                    <a:pt x="4100" y="431"/>
                  </a:lnTo>
                  <a:lnTo>
                    <a:pt x="4100" y="431"/>
                  </a:lnTo>
                  <a:lnTo>
                    <a:pt x="4100" y="428"/>
                  </a:lnTo>
                  <a:lnTo>
                    <a:pt x="4101" y="433"/>
                  </a:lnTo>
                  <a:lnTo>
                    <a:pt x="4101" y="431"/>
                  </a:lnTo>
                  <a:lnTo>
                    <a:pt x="4101" y="430"/>
                  </a:lnTo>
                  <a:lnTo>
                    <a:pt x="4101" y="436"/>
                  </a:lnTo>
                  <a:lnTo>
                    <a:pt x="4101" y="434"/>
                  </a:lnTo>
                  <a:lnTo>
                    <a:pt x="4101" y="436"/>
                  </a:lnTo>
                  <a:lnTo>
                    <a:pt x="4102" y="447"/>
                  </a:lnTo>
                  <a:lnTo>
                    <a:pt x="4102" y="446"/>
                  </a:lnTo>
                  <a:lnTo>
                    <a:pt x="4102" y="444"/>
                  </a:lnTo>
                  <a:lnTo>
                    <a:pt x="4103" y="453"/>
                  </a:lnTo>
                  <a:lnTo>
                    <a:pt x="4103" y="452"/>
                  </a:lnTo>
                  <a:lnTo>
                    <a:pt x="4103" y="452"/>
                  </a:lnTo>
                  <a:lnTo>
                    <a:pt x="4103" y="451"/>
                  </a:lnTo>
                  <a:lnTo>
                    <a:pt x="4104" y="459"/>
                  </a:lnTo>
                  <a:lnTo>
                    <a:pt x="4104" y="457"/>
                  </a:lnTo>
                  <a:lnTo>
                    <a:pt x="4104" y="457"/>
                  </a:lnTo>
                  <a:lnTo>
                    <a:pt x="4104" y="461"/>
                  </a:lnTo>
                  <a:lnTo>
                    <a:pt x="4104" y="456"/>
                  </a:lnTo>
                  <a:lnTo>
                    <a:pt x="4104" y="457"/>
                  </a:lnTo>
                  <a:lnTo>
                    <a:pt x="4105" y="459"/>
                  </a:lnTo>
                  <a:lnTo>
                    <a:pt x="4105" y="447"/>
                  </a:lnTo>
                  <a:lnTo>
                    <a:pt x="4105" y="457"/>
                  </a:lnTo>
                  <a:lnTo>
                    <a:pt x="4105" y="457"/>
                  </a:lnTo>
                  <a:lnTo>
                    <a:pt x="4106" y="470"/>
                  </a:lnTo>
                  <a:lnTo>
                    <a:pt x="4106" y="466"/>
                  </a:lnTo>
                  <a:lnTo>
                    <a:pt x="4106" y="460"/>
                  </a:lnTo>
                  <a:lnTo>
                    <a:pt x="4106" y="284"/>
                  </a:lnTo>
                  <a:lnTo>
                    <a:pt x="4106" y="424"/>
                  </a:lnTo>
                  <a:lnTo>
                    <a:pt x="4107" y="439"/>
                  </a:lnTo>
                  <a:lnTo>
                    <a:pt x="4107" y="847"/>
                  </a:lnTo>
                  <a:lnTo>
                    <a:pt x="4107" y="860"/>
                  </a:lnTo>
                  <a:lnTo>
                    <a:pt x="4108" y="964"/>
                  </a:lnTo>
                  <a:lnTo>
                    <a:pt x="4108" y="965"/>
                  </a:lnTo>
                  <a:lnTo>
                    <a:pt x="4108" y="817"/>
                  </a:lnTo>
                  <a:lnTo>
                    <a:pt x="4109" y="779"/>
                  </a:lnTo>
                  <a:lnTo>
                    <a:pt x="4109" y="344"/>
                  </a:lnTo>
                  <a:lnTo>
                    <a:pt x="4109" y="327"/>
                  </a:lnTo>
                  <a:lnTo>
                    <a:pt x="4110" y="231"/>
                  </a:lnTo>
                  <a:lnTo>
                    <a:pt x="4110" y="228"/>
                  </a:lnTo>
                  <a:lnTo>
                    <a:pt x="4111" y="141"/>
                  </a:lnTo>
                  <a:lnTo>
                    <a:pt x="4111" y="132"/>
                  </a:lnTo>
                  <a:lnTo>
                    <a:pt x="4111" y="79"/>
                  </a:lnTo>
                  <a:lnTo>
                    <a:pt x="4111" y="79"/>
                  </a:lnTo>
                  <a:lnTo>
                    <a:pt x="4112" y="81"/>
                  </a:lnTo>
                  <a:lnTo>
                    <a:pt x="4112" y="146"/>
                  </a:lnTo>
                  <a:lnTo>
                    <a:pt x="4112" y="157"/>
                  </a:lnTo>
                  <a:lnTo>
                    <a:pt x="4113" y="291"/>
                  </a:lnTo>
                  <a:lnTo>
                    <a:pt x="4113" y="299"/>
                  </a:lnTo>
                  <a:lnTo>
                    <a:pt x="4113" y="394"/>
                  </a:lnTo>
                  <a:lnTo>
                    <a:pt x="4114" y="398"/>
                  </a:lnTo>
                  <a:lnTo>
                    <a:pt x="4114" y="432"/>
                  </a:lnTo>
                  <a:lnTo>
                    <a:pt x="4114" y="432"/>
                  </a:lnTo>
                  <a:lnTo>
                    <a:pt x="4115" y="437"/>
                  </a:lnTo>
                  <a:lnTo>
                    <a:pt x="4115" y="433"/>
                  </a:lnTo>
                  <a:lnTo>
                    <a:pt x="4115" y="436"/>
                  </a:lnTo>
                  <a:lnTo>
                    <a:pt x="4115" y="437"/>
                  </a:lnTo>
                  <a:lnTo>
                    <a:pt x="4115" y="432"/>
                  </a:lnTo>
                  <a:lnTo>
                    <a:pt x="4115" y="436"/>
                  </a:lnTo>
                  <a:lnTo>
                    <a:pt x="4116" y="437"/>
                  </a:lnTo>
                  <a:lnTo>
                    <a:pt x="4116" y="438"/>
                  </a:lnTo>
                  <a:lnTo>
                    <a:pt x="4116" y="432"/>
                  </a:lnTo>
                  <a:lnTo>
                    <a:pt x="4116" y="438"/>
                  </a:lnTo>
                  <a:lnTo>
                    <a:pt x="4117" y="437"/>
                  </a:lnTo>
                  <a:lnTo>
                    <a:pt x="4117" y="447"/>
                  </a:lnTo>
                  <a:lnTo>
                    <a:pt x="4117" y="446"/>
                  </a:lnTo>
                  <a:lnTo>
                    <a:pt x="4117" y="446"/>
                  </a:lnTo>
                  <a:lnTo>
                    <a:pt x="4118" y="455"/>
                  </a:lnTo>
                  <a:lnTo>
                    <a:pt x="4118" y="454"/>
                  </a:lnTo>
                  <a:lnTo>
                    <a:pt x="4118" y="455"/>
                  </a:lnTo>
                  <a:lnTo>
                    <a:pt x="4118" y="453"/>
                  </a:lnTo>
                  <a:lnTo>
                    <a:pt x="4118" y="460"/>
                  </a:lnTo>
                  <a:lnTo>
                    <a:pt x="4118" y="459"/>
                  </a:lnTo>
                  <a:lnTo>
                    <a:pt x="4119" y="457"/>
                  </a:lnTo>
                  <a:lnTo>
                    <a:pt x="4119" y="465"/>
                  </a:lnTo>
                  <a:lnTo>
                    <a:pt x="4119" y="461"/>
                  </a:lnTo>
                  <a:lnTo>
                    <a:pt x="4119" y="463"/>
                  </a:lnTo>
                  <a:lnTo>
                    <a:pt x="4119" y="467"/>
                  </a:lnTo>
                  <a:lnTo>
                    <a:pt x="4119" y="462"/>
                  </a:lnTo>
                  <a:lnTo>
                    <a:pt x="4120" y="463"/>
                  </a:lnTo>
                  <a:lnTo>
                    <a:pt x="4120" y="466"/>
                  </a:lnTo>
                  <a:lnTo>
                    <a:pt x="4120" y="463"/>
                  </a:lnTo>
                  <a:lnTo>
                    <a:pt x="4120" y="465"/>
                  </a:lnTo>
                  <a:lnTo>
                    <a:pt x="4121" y="463"/>
                  </a:lnTo>
                  <a:lnTo>
                    <a:pt x="4121" y="463"/>
                  </a:lnTo>
                  <a:lnTo>
                    <a:pt x="4121" y="282"/>
                  </a:lnTo>
                  <a:lnTo>
                    <a:pt x="4121" y="335"/>
                  </a:lnTo>
                  <a:lnTo>
                    <a:pt x="4121" y="373"/>
                  </a:lnTo>
                  <a:lnTo>
                    <a:pt x="4122" y="653"/>
                  </a:lnTo>
                  <a:lnTo>
                    <a:pt x="4122" y="684"/>
                  </a:lnTo>
                  <a:lnTo>
                    <a:pt x="4122" y="955"/>
                  </a:lnTo>
                  <a:lnTo>
                    <a:pt x="4122" y="960"/>
                  </a:lnTo>
                  <a:lnTo>
                    <a:pt x="4123" y="975"/>
                  </a:lnTo>
                  <a:lnTo>
                    <a:pt x="4123" y="960"/>
                  </a:lnTo>
                  <a:lnTo>
                    <a:pt x="4123" y="955"/>
                  </a:lnTo>
                  <a:lnTo>
                    <a:pt x="4124" y="496"/>
                  </a:lnTo>
                  <a:lnTo>
                    <a:pt x="4124" y="462"/>
                  </a:lnTo>
                  <a:lnTo>
                    <a:pt x="4125" y="274"/>
                  </a:lnTo>
                  <a:lnTo>
                    <a:pt x="4125" y="273"/>
                  </a:lnTo>
                  <a:lnTo>
                    <a:pt x="4125" y="219"/>
                  </a:lnTo>
                  <a:lnTo>
                    <a:pt x="4126" y="214"/>
                  </a:lnTo>
                  <a:lnTo>
                    <a:pt x="4126" y="145"/>
                  </a:lnTo>
                  <a:lnTo>
                    <a:pt x="4126" y="138"/>
                  </a:lnTo>
                  <a:lnTo>
                    <a:pt x="4127" y="107"/>
                  </a:lnTo>
                  <a:lnTo>
                    <a:pt x="4127" y="110"/>
                  </a:lnTo>
                  <a:lnTo>
                    <a:pt x="4127" y="196"/>
                  </a:lnTo>
                  <a:lnTo>
                    <a:pt x="4127" y="206"/>
                  </a:lnTo>
                  <a:lnTo>
                    <a:pt x="4128" y="355"/>
                  </a:lnTo>
                  <a:lnTo>
                    <a:pt x="4128" y="361"/>
                  </a:lnTo>
                  <a:lnTo>
                    <a:pt x="4129" y="419"/>
                  </a:lnTo>
                  <a:lnTo>
                    <a:pt x="4129" y="421"/>
                  </a:lnTo>
                  <a:lnTo>
                    <a:pt x="4130" y="434"/>
                  </a:lnTo>
                  <a:lnTo>
                    <a:pt x="4130" y="435"/>
                  </a:lnTo>
                  <a:lnTo>
                    <a:pt x="4130" y="430"/>
                  </a:lnTo>
                  <a:lnTo>
                    <a:pt x="4130" y="434"/>
                  </a:lnTo>
                  <a:lnTo>
                    <a:pt x="4131" y="431"/>
                  </a:lnTo>
                  <a:lnTo>
                    <a:pt x="4131" y="438"/>
                  </a:lnTo>
                  <a:lnTo>
                    <a:pt x="4131" y="437"/>
                  </a:lnTo>
                  <a:lnTo>
                    <a:pt x="4131" y="439"/>
                  </a:lnTo>
                  <a:lnTo>
                    <a:pt x="4132" y="451"/>
                  </a:lnTo>
                  <a:lnTo>
                    <a:pt x="4132" y="450"/>
                  </a:lnTo>
                  <a:lnTo>
                    <a:pt x="4132" y="448"/>
                  </a:lnTo>
                  <a:lnTo>
                    <a:pt x="4132" y="459"/>
                  </a:lnTo>
                  <a:lnTo>
                    <a:pt x="4132" y="457"/>
                  </a:lnTo>
                  <a:lnTo>
                    <a:pt x="4133" y="459"/>
                  </a:lnTo>
                  <a:lnTo>
                    <a:pt x="4133" y="466"/>
                  </a:lnTo>
                  <a:lnTo>
                    <a:pt x="4133" y="466"/>
                  </a:lnTo>
                  <a:lnTo>
                    <a:pt x="4133" y="469"/>
                  </a:lnTo>
                  <a:lnTo>
                    <a:pt x="4134" y="463"/>
                  </a:lnTo>
                  <a:lnTo>
                    <a:pt x="4134" y="467"/>
                  </a:lnTo>
                  <a:lnTo>
                    <a:pt x="4134" y="466"/>
                  </a:lnTo>
                  <a:lnTo>
                    <a:pt x="4134" y="465"/>
                  </a:lnTo>
                  <a:lnTo>
                    <a:pt x="4134" y="470"/>
                  </a:lnTo>
                  <a:lnTo>
                    <a:pt x="4134" y="466"/>
                  </a:lnTo>
                  <a:lnTo>
                    <a:pt x="4135" y="467"/>
                  </a:lnTo>
                  <a:lnTo>
                    <a:pt x="4135" y="470"/>
                  </a:lnTo>
                  <a:lnTo>
                    <a:pt x="4135" y="466"/>
                  </a:lnTo>
                  <a:lnTo>
                    <a:pt x="4135" y="470"/>
                  </a:lnTo>
                  <a:lnTo>
                    <a:pt x="4135" y="469"/>
                  </a:lnTo>
                  <a:lnTo>
                    <a:pt x="4135" y="470"/>
                  </a:lnTo>
                  <a:lnTo>
                    <a:pt x="4136" y="465"/>
                  </a:lnTo>
                  <a:lnTo>
                    <a:pt x="4136" y="465"/>
                  </a:lnTo>
                  <a:lnTo>
                    <a:pt x="4136" y="460"/>
                  </a:lnTo>
                  <a:lnTo>
                    <a:pt x="4136" y="282"/>
                  </a:lnTo>
                  <a:lnTo>
                    <a:pt x="4137" y="418"/>
                  </a:lnTo>
                  <a:lnTo>
                    <a:pt x="4137" y="427"/>
                  </a:lnTo>
                  <a:lnTo>
                    <a:pt x="4137" y="844"/>
                  </a:lnTo>
                  <a:lnTo>
                    <a:pt x="4138" y="867"/>
                  </a:lnTo>
                  <a:lnTo>
                    <a:pt x="4138" y="975"/>
                  </a:lnTo>
                  <a:lnTo>
                    <a:pt x="4138" y="974"/>
                  </a:lnTo>
                  <a:lnTo>
                    <a:pt x="4138" y="973"/>
                  </a:lnTo>
                  <a:lnTo>
                    <a:pt x="4138" y="976"/>
                  </a:lnTo>
                  <a:lnTo>
                    <a:pt x="4139" y="852"/>
                  </a:lnTo>
                  <a:lnTo>
                    <a:pt x="4139" y="820"/>
                  </a:lnTo>
                  <a:lnTo>
                    <a:pt x="4139" y="373"/>
                  </a:lnTo>
                  <a:lnTo>
                    <a:pt x="4140" y="353"/>
                  </a:lnTo>
                  <a:lnTo>
                    <a:pt x="4140" y="270"/>
                  </a:lnTo>
                  <a:lnTo>
                    <a:pt x="4140" y="265"/>
                  </a:lnTo>
                  <a:lnTo>
                    <a:pt x="4141" y="203"/>
                  </a:lnTo>
                  <a:lnTo>
                    <a:pt x="4141" y="200"/>
                  </a:lnTo>
                  <a:lnTo>
                    <a:pt x="4141" y="143"/>
                  </a:lnTo>
                  <a:lnTo>
                    <a:pt x="4142" y="137"/>
                  </a:lnTo>
                  <a:lnTo>
                    <a:pt x="4142" y="122"/>
                  </a:lnTo>
                  <a:lnTo>
                    <a:pt x="4142" y="132"/>
                  </a:lnTo>
                  <a:lnTo>
                    <a:pt x="4143" y="137"/>
                  </a:lnTo>
                  <a:lnTo>
                    <a:pt x="4143" y="253"/>
                  </a:lnTo>
                  <a:lnTo>
                    <a:pt x="4143" y="263"/>
                  </a:lnTo>
                  <a:lnTo>
                    <a:pt x="4144" y="379"/>
                  </a:lnTo>
                  <a:lnTo>
                    <a:pt x="4144" y="385"/>
                  </a:lnTo>
                  <a:lnTo>
                    <a:pt x="4144" y="425"/>
                  </a:lnTo>
                  <a:lnTo>
                    <a:pt x="4144" y="425"/>
                  </a:lnTo>
                  <a:lnTo>
                    <a:pt x="4145" y="435"/>
                  </a:lnTo>
                  <a:lnTo>
                    <a:pt x="4145" y="434"/>
                  </a:lnTo>
                  <a:lnTo>
                    <a:pt x="4145" y="430"/>
                  </a:lnTo>
                  <a:lnTo>
                    <a:pt x="4145" y="437"/>
                  </a:lnTo>
                  <a:lnTo>
                    <a:pt x="4146" y="433"/>
                  </a:lnTo>
                  <a:lnTo>
                    <a:pt x="4146" y="434"/>
                  </a:lnTo>
                  <a:lnTo>
                    <a:pt x="4146" y="442"/>
                  </a:lnTo>
                  <a:lnTo>
                    <a:pt x="4147" y="443"/>
                  </a:lnTo>
                  <a:lnTo>
                    <a:pt x="4147" y="454"/>
                  </a:lnTo>
                  <a:lnTo>
                    <a:pt x="4147" y="453"/>
                  </a:lnTo>
                  <a:lnTo>
                    <a:pt x="4147" y="451"/>
                  </a:lnTo>
                  <a:lnTo>
                    <a:pt x="4148" y="463"/>
                  </a:lnTo>
                  <a:lnTo>
                    <a:pt x="4148" y="459"/>
                  </a:lnTo>
                  <a:lnTo>
                    <a:pt x="4148" y="459"/>
                  </a:lnTo>
                  <a:lnTo>
                    <a:pt x="4148" y="465"/>
                  </a:lnTo>
                  <a:lnTo>
                    <a:pt x="4148" y="462"/>
                  </a:lnTo>
                  <a:lnTo>
                    <a:pt x="4148" y="465"/>
                  </a:lnTo>
                  <a:lnTo>
                    <a:pt x="4149" y="462"/>
                  </a:lnTo>
                  <a:lnTo>
                    <a:pt x="4149" y="468"/>
                  </a:lnTo>
                  <a:lnTo>
                    <a:pt x="4149" y="468"/>
                  </a:lnTo>
                  <a:lnTo>
                    <a:pt x="4150" y="465"/>
                  </a:lnTo>
                  <a:lnTo>
                    <a:pt x="4150" y="463"/>
                  </a:lnTo>
                  <a:lnTo>
                    <a:pt x="4150" y="468"/>
                  </a:lnTo>
                  <a:lnTo>
                    <a:pt x="4150" y="465"/>
                  </a:lnTo>
                  <a:lnTo>
                    <a:pt x="4150" y="465"/>
                  </a:lnTo>
                  <a:lnTo>
                    <a:pt x="4151" y="470"/>
                  </a:lnTo>
                  <a:lnTo>
                    <a:pt x="4151" y="465"/>
                  </a:lnTo>
                  <a:lnTo>
                    <a:pt x="4151" y="465"/>
                  </a:lnTo>
                  <a:lnTo>
                    <a:pt x="4151" y="468"/>
                  </a:lnTo>
                  <a:lnTo>
                    <a:pt x="4151" y="295"/>
                  </a:lnTo>
                  <a:lnTo>
                    <a:pt x="4151" y="391"/>
                  </a:lnTo>
                  <a:lnTo>
                    <a:pt x="4152" y="393"/>
                  </a:lnTo>
                  <a:lnTo>
                    <a:pt x="4152" y="675"/>
                  </a:lnTo>
                  <a:lnTo>
                    <a:pt x="4152" y="720"/>
                  </a:lnTo>
                  <a:lnTo>
                    <a:pt x="4153" y="964"/>
                  </a:lnTo>
                  <a:lnTo>
                    <a:pt x="4153" y="968"/>
                  </a:lnTo>
                  <a:lnTo>
                    <a:pt x="4153" y="978"/>
                  </a:lnTo>
                  <a:lnTo>
                    <a:pt x="4153" y="941"/>
                  </a:lnTo>
                  <a:lnTo>
                    <a:pt x="4154" y="921"/>
                  </a:lnTo>
                  <a:lnTo>
                    <a:pt x="4154" y="472"/>
                  </a:lnTo>
                  <a:lnTo>
                    <a:pt x="4154" y="446"/>
                  </a:lnTo>
                  <a:lnTo>
                    <a:pt x="4155" y="274"/>
                  </a:lnTo>
                  <a:lnTo>
                    <a:pt x="4155" y="267"/>
                  </a:lnTo>
                  <a:lnTo>
                    <a:pt x="4156" y="211"/>
                  </a:lnTo>
                  <a:lnTo>
                    <a:pt x="4156" y="205"/>
                  </a:lnTo>
                  <a:lnTo>
                    <a:pt x="4156" y="135"/>
                  </a:lnTo>
                  <a:lnTo>
                    <a:pt x="4157" y="133"/>
                  </a:lnTo>
                  <a:lnTo>
                    <a:pt x="4157" y="88"/>
                  </a:lnTo>
                  <a:lnTo>
                    <a:pt x="4157" y="90"/>
                  </a:lnTo>
                  <a:lnTo>
                    <a:pt x="4157" y="90"/>
                  </a:lnTo>
                  <a:lnTo>
                    <a:pt x="4158" y="170"/>
                  </a:lnTo>
                  <a:lnTo>
                    <a:pt x="4158" y="178"/>
                  </a:lnTo>
                  <a:lnTo>
                    <a:pt x="4158" y="312"/>
                  </a:lnTo>
                  <a:lnTo>
                    <a:pt x="4159" y="321"/>
                  </a:lnTo>
                  <a:lnTo>
                    <a:pt x="4159" y="407"/>
                  </a:lnTo>
                  <a:lnTo>
                    <a:pt x="4159" y="409"/>
                  </a:lnTo>
                  <a:lnTo>
                    <a:pt x="4160" y="434"/>
                  </a:lnTo>
                  <a:lnTo>
                    <a:pt x="4160" y="433"/>
                  </a:lnTo>
                  <a:lnTo>
                    <a:pt x="4160" y="436"/>
                  </a:lnTo>
                  <a:lnTo>
                    <a:pt x="4160" y="435"/>
                  </a:lnTo>
                  <a:lnTo>
                    <a:pt x="4160" y="438"/>
                  </a:lnTo>
                  <a:lnTo>
                    <a:pt x="4160" y="438"/>
                  </a:lnTo>
                  <a:lnTo>
                    <a:pt x="4161" y="439"/>
                  </a:lnTo>
                  <a:lnTo>
                    <a:pt x="4161" y="434"/>
                  </a:lnTo>
                  <a:lnTo>
                    <a:pt x="4161" y="440"/>
                  </a:lnTo>
                  <a:lnTo>
                    <a:pt x="4161" y="439"/>
                  </a:lnTo>
                  <a:lnTo>
                    <a:pt x="4161" y="437"/>
                  </a:lnTo>
                  <a:lnTo>
                    <a:pt x="4161" y="436"/>
                  </a:lnTo>
                  <a:lnTo>
                    <a:pt x="4162" y="444"/>
                  </a:lnTo>
                  <a:lnTo>
                    <a:pt x="4162" y="444"/>
                  </a:lnTo>
                  <a:lnTo>
                    <a:pt x="4162" y="446"/>
                  </a:lnTo>
                  <a:lnTo>
                    <a:pt x="4163" y="457"/>
                  </a:lnTo>
                  <a:lnTo>
                    <a:pt x="4163" y="459"/>
                  </a:lnTo>
                  <a:lnTo>
                    <a:pt x="4163" y="455"/>
                  </a:lnTo>
                  <a:lnTo>
                    <a:pt x="4163" y="463"/>
                  </a:lnTo>
                  <a:lnTo>
                    <a:pt x="4163" y="462"/>
                  </a:lnTo>
                  <a:lnTo>
                    <a:pt x="4164" y="461"/>
                  </a:lnTo>
                  <a:lnTo>
                    <a:pt x="4164" y="467"/>
                  </a:lnTo>
                  <a:lnTo>
                    <a:pt x="4164" y="466"/>
                  </a:lnTo>
                  <a:lnTo>
                    <a:pt x="4164" y="465"/>
                  </a:lnTo>
                  <a:lnTo>
                    <a:pt x="4165" y="472"/>
                  </a:lnTo>
                  <a:lnTo>
                    <a:pt x="4165" y="470"/>
                  </a:lnTo>
                  <a:lnTo>
                    <a:pt x="4165" y="465"/>
                  </a:lnTo>
                  <a:lnTo>
                    <a:pt x="4165" y="470"/>
                  </a:lnTo>
                  <a:lnTo>
                    <a:pt x="4165" y="469"/>
                  </a:lnTo>
                  <a:lnTo>
                    <a:pt x="4165" y="467"/>
                  </a:lnTo>
                  <a:lnTo>
                    <a:pt x="4166" y="472"/>
                  </a:lnTo>
                  <a:lnTo>
                    <a:pt x="4166" y="470"/>
                  </a:lnTo>
                  <a:lnTo>
                    <a:pt x="4166" y="472"/>
                  </a:lnTo>
                  <a:lnTo>
                    <a:pt x="4167" y="314"/>
                  </a:lnTo>
                  <a:lnTo>
                    <a:pt x="4167" y="338"/>
                  </a:lnTo>
                  <a:lnTo>
                    <a:pt x="4167" y="373"/>
                  </a:lnTo>
                  <a:lnTo>
                    <a:pt x="4167" y="628"/>
                  </a:lnTo>
                  <a:lnTo>
                    <a:pt x="4168" y="662"/>
                  </a:lnTo>
                  <a:lnTo>
                    <a:pt x="4168" y="957"/>
                  </a:lnTo>
                  <a:lnTo>
                    <a:pt x="4169" y="965"/>
                  </a:lnTo>
                  <a:lnTo>
                    <a:pt x="4169" y="976"/>
                  </a:lnTo>
                  <a:lnTo>
                    <a:pt x="4169" y="961"/>
                  </a:lnTo>
                  <a:lnTo>
                    <a:pt x="4169" y="951"/>
                  </a:lnTo>
                  <a:lnTo>
                    <a:pt x="4170" y="515"/>
                  </a:lnTo>
                  <a:lnTo>
                    <a:pt x="4170" y="483"/>
                  </a:lnTo>
                  <a:lnTo>
                    <a:pt x="4170" y="289"/>
                  </a:lnTo>
                  <a:lnTo>
                    <a:pt x="4170" y="288"/>
                  </a:lnTo>
                  <a:lnTo>
                    <a:pt x="4171" y="222"/>
                  </a:lnTo>
                  <a:lnTo>
                    <a:pt x="4171" y="218"/>
                  </a:lnTo>
                  <a:lnTo>
                    <a:pt x="4172" y="149"/>
                  </a:lnTo>
                  <a:lnTo>
                    <a:pt x="4172" y="144"/>
                  </a:lnTo>
                  <a:lnTo>
                    <a:pt x="4172" y="107"/>
                  </a:lnTo>
                  <a:lnTo>
                    <a:pt x="4172" y="111"/>
                  </a:lnTo>
                  <a:lnTo>
                    <a:pt x="4173" y="111"/>
                  </a:lnTo>
                  <a:lnTo>
                    <a:pt x="4173" y="190"/>
                  </a:lnTo>
                  <a:lnTo>
                    <a:pt x="4173" y="199"/>
                  </a:lnTo>
                  <a:lnTo>
                    <a:pt x="4174" y="343"/>
                  </a:lnTo>
                  <a:lnTo>
                    <a:pt x="4174" y="353"/>
                  </a:lnTo>
                  <a:lnTo>
                    <a:pt x="4174" y="425"/>
                  </a:lnTo>
                  <a:lnTo>
                    <a:pt x="4174" y="427"/>
                  </a:lnTo>
                  <a:lnTo>
                    <a:pt x="4175" y="425"/>
                  </a:lnTo>
                  <a:lnTo>
                    <a:pt x="4175" y="438"/>
                  </a:lnTo>
                  <a:lnTo>
                    <a:pt x="4175" y="432"/>
                  </a:lnTo>
                  <a:lnTo>
                    <a:pt x="4176" y="431"/>
                  </a:lnTo>
                  <a:lnTo>
                    <a:pt x="4176" y="431"/>
                  </a:lnTo>
                  <a:lnTo>
                    <a:pt x="4176" y="427"/>
                  </a:lnTo>
                  <a:lnTo>
                    <a:pt x="4176" y="431"/>
                  </a:lnTo>
                  <a:lnTo>
                    <a:pt x="4176" y="431"/>
                  </a:lnTo>
                  <a:lnTo>
                    <a:pt x="4177" y="456"/>
                  </a:lnTo>
                  <a:lnTo>
                    <a:pt x="4177" y="453"/>
                  </a:lnTo>
                  <a:lnTo>
                    <a:pt x="4177" y="461"/>
                  </a:lnTo>
                  <a:lnTo>
                    <a:pt x="4177" y="459"/>
                  </a:lnTo>
                  <a:lnTo>
                    <a:pt x="4178" y="460"/>
                  </a:lnTo>
                  <a:lnTo>
                    <a:pt x="4178" y="467"/>
                  </a:lnTo>
                  <a:lnTo>
                    <a:pt x="4178" y="467"/>
                  </a:lnTo>
                  <a:lnTo>
                    <a:pt x="4178" y="470"/>
                  </a:lnTo>
                  <a:lnTo>
                    <a:pt x="4178" y="469"/>
                  </a:lnTo>
                  <a:lnTo>
                    <a:pt x="4179" y="476"/>
                  </a:lnTo>
                  <a:lnTo>
                    <a:pt x="4179" y="475"/>
                  </a:lnTo>
                  <a:lnTo>
                    <a:pt x="4179" y="473"/>
                  </a:lnTo>
                  <a:lnTo>
                    <a:pt x="4179" y="476"/>
                  </a:lnTo>
                  <a:lnTo>
                    <a:pt x="4179" y="472"/>
                  </a:lnTo>
                  <a:lnTo>
                    <a:pt x="4179" y="472"/>
                  </a:lnTo>
                  <a:lnTo>
                    <a:pt x="4180" y="473"/>
                  </a:lnTo>
                  <a:lnTo>
                    <a:pt x="4180" y="476"/>
                  </a:lnTo>
                  <a:lnTo>
                    <a:pt x="4180" y="470"/>
                  </a:lnTo>
                  <a:lnTo>
                    <a:pt x="4180" y="476"/>
                  </a:lnTo>
                  <a:lnTo>
                    <a:pt x="4180" y="473"/>
                  </a:lnTo>
                  <a:lnTo>
                    <a:pt x="4180" y="472"/>
                  </a:lnTo>
                  <a:lnTo>
                    <a:pt x="4181" y="476"/>
                  </a:lnTo>
                  <a:lnTo>
                    <a:pt x="4181" y="473"/>
                  </a:lnTo>
                  <a:lnTo>
                    <a:pt x="4181" y="470"/>
                  </a:lnTo>
                  <a:lnTo>
                    <a:pt x="4181" y="473"/>
                  </a:lnTo>
                  <a:lnTo>
                    <a:pt x="4182" y="283"/>
                  </a:lnTo>
                  <a:lnTo>
                    <a:pt x="4182" y="385"/>
                  </a:lnTo>
                  <a:lnTo>
                    <a:pt x="4182" y="394"/>
                  </a:lnTo>
                  <a:lnTo>
                    <a:pt x="4182" y="700"/>
                  </a:lnTo>
                  <a:lnTo>
                    <a:pt x="4182" y="745"/>
                  </a:lnTo>
                  <a:lnTo>
                    <a:pt x="4183" y="960"/>
                  </a:lnTo>
                  <a:lnTo>
                    <a:pt x="4183" y="961"/>
                  </a:lnTo>
                  <a:lnTo>
                    <a:pt x="4183" y="974"/>
                  </a:lnTo>
                  <a:lnTo>
                    <a:pt x="4184" y="906"/>
                  </a:lnTo>
                  <a:lnTo>
                    <a:pt x="4184" y="881"/>
                  </a:lnTo>
                  <a:lnTo>
                    <a:pt x="4184" y="455"/>
                  </a:lnTo>
                  <a:lnTo>
                    <a:pt x="4185" y="429"/>
                  </a:lnTo>
                  <a:lnTo>
                    <a:pt x="4185" y="283"/>
                  </a:lnTo>
                  <a:lnTo>
                    <a:pt x="4185" y="277"/>
                  </a:lnTo>
                  <a:lnTo>
                    <a:pt x="4186" y="201"/>
                  </a:lnTo>
                  <a:lnTo>
                    <a:pt x="4186" y="196"/>
                  </a:lnTo>
                  <a:lnTo>
                    <a:pt x="4186" y="118"/>
                  </a:lnTo>
                  <a:lnTo>
                    <a:pt x="4187" y="112"/>
                  </a:lnTo>
                  <a:lnTo>
                    <a:pt x="4187" y="102"/>
                  </a:lnTo>
                  <a:lnTo>
                    <a:pt x="4187" y="124"/>
                  </a:lnTo>
                  <a:lnTo>
                    <a:pt x="4187" y="129"/>
                  </a:lnTo>
                  <a:lnTo>
                    <a:pt x="4188" y="275"/>
                  </a:lnTo>
                  <a:lnTo>
                    <a:pt x="4188" y="286"/>
                  </a:lnTo>
                  <a:lnTo>
                    <a:pt x="4189" y="389"/>
                  </a:lnTo>
                  <a:lnTo>
                    <a:pt x="4189" y="393"/>
                  </a:lnTo>
                  <a:lnTo>
                    <a:pt x="4189" y="435"/>
                  </a:lnTo>
                  <a:lnTo>
                    <a:pt x="4190" y="436"/>
                  </a:lnTo>
                  <a:lnTo>
                    <a:pt x="4190" y="446"/>
                  </a:lnTo>
                  <a:lnTo>
                    <a:pt x="4190" y="444"/>
                  </a:lnTo>
                  <a:lnTo>
                    <a:pt x="4190" y="446"/>
                  </a:lnTo>
                  <a:lnTo>
                    <a:pt x="4190" y="442"/>
                  </a:lnTo>
                  <a:lnTo>
                    <a:pt x="4191" y="449"/>
                  </a:lnTo>
                  <a:lnTo>
                    <a:pt x="4191" y="446"/>
                  </a:lnTo>
                  <a:lnTo>
                    <a:pt x="4191" y="444"/>
                  </a:lnTo>
                  <a:lnTo>
                    <a:pt x="4191" y="455"/>
                  </a:lnTo>
                  <a:lnTo>
                    <a:pt x="4191" y="457"/>
                  </a:lnTo>
                  <a:lnTo>
                    <a:pt x="4192" y="454"/>
                  </a:lnTo>
                  <a:lnTo>
                    <a:pt x="4192" y="461"/>
                  </a:lnTo>
                  <a:lnTo>
                    <a:pt x="4192" y="459"/>
                  </a:lnTo>
                  <a:lnTo>
                    <a:pt x="4192" y="457"/>
                  </a:lnTo>
                  <a:lnTo>
                    <a:pt x="4193" y="461"/>
                  </a:lnTo>
                  <a:lnTo>
                    <a:pt x="4193" y="459"/>
                  </a:lnTo>
                  <a:lnTo>
                    <a:pt x="4193" y="463"/>
                  </a:lnTo>
                  <a:lnTo>
                    <a:pt x="4193" y="481"/>
                  </a:lnTo>
                  <a:lnTo>
                    <a:pt x="4194" y="480"/>
                  </a:lnTo>
                  <a:lnTo>
                    <a:pt x="4194" y="472"/>
                  </a:lnTo>
                  <a:lnTo>
                    <a:pt x="4194" y="476"/>
                  </a:lnTo>
                  <a:lnTo>
                    <a:pt x="4195" y="476"/>
                  </a:lnTo>
                  <a:lnTo>
                    <a:pt x="4195" y="478"/>
                  </a:lnTo>
                  <a:lnTo>
                    <a:pt x="4195" y="472"/>
                  </a:lnTo>
                  <a:lnTo>
                    <a:pt x="4195" y="473"/>
                  </a:lnTo>
                  <a:lnTo>
                    <a:pt x="4195" y="473"/>
                  </a:lnTo>
                  <a:lnTo>
                    <a:pt x="4196" y="295"/>
                  </a:lnTo>
                  <a:lnTo>
                    <a:pt x="4196" y="400"/>
                  </a:lnTo>
                  <a:lnTo>
                    <a:pt x="4196" y="406"/>
                  </a:lnTo>
                  <a:lnTo>
                    <a:pt x="4196" y="729"/>
                  </a:lnTo>
                  <a:lnTo>
                    <a:pt x="4197" y="759"/>
                  </a:lnTo>
                  <a:lnTo>
                    <a:pt x="4197" y="956"/>
                  </a:lnTo>
                  <a:lnTo>
                    <a:pt x="4197" y="963"/>
                  </a:lnTo>
                  <a:lnTo>
                    <a:pt x="4197" y="971"/>
                  </a:lnTo>
                  <a:lnTo>
                    <a:pt x="4198" y="904"/>
                  </a:lnTo>
                  <a:lnTo>
                    <a:pt x="4198" y="877"/>
                  </a:lnTo>
                  <a:lnTo>
                    <a:pt x="4198" y="429"/>
                  </a:lnTo>
                  <a:lnTo>
                    <a:pt x="4199" y="403"/>
                  </a:lnTo>
                  <a:lnTo>
                    <a:pt x="4199" y="265"/>
                  </a:lnTo>
                  <a:lnTo>
                    <a:pt x="4199" y="260"/>
                  </a:lnTo>
                  <a:lnTo>
                    <a:pt x="4200" y="185"/>
                  </a:lnTo>
                  <a:lnTo>
                    <a:pt x="4200" y="176"/>
                  </a:lnTo>
                  <a:lnTo>
                    <a:pt x="4200" y="100"/>
                  </a:lnTo>
                  <a:lnTo>
                    <a:pt x="4201" y="97"/>
                  </a:lnTo>
                  <a:lnTo>
                    <a:pt x="4201" y="95"/>
                  </a:lnTo>
                  <a:lnTo>
                    <a:pt x="4201" y="142"/>
                  </a:lnTo>
                  <a:lnTo>
                    <a:pt x="4202" y="150"/>
                  </a:lnTo>
                  <a:lnTo>
                    <a:pt x="4202" y="295"/>
                  </a:lnTo>
                  <a:lnTo>
                    <a:pt x="4202" y="305"/>
                  </a:lnTo>
                  <a:lnTo>
                    <a:pt x="4203" y="401"/>
                  </a:lnTo>
                  <a:lnTo>
                    <a:pt x="4203" y="405"/>
                  </a:lnTo>
                  <a:lnTo>
                    <a:pt x="4203" y="442"/>
                  </a:lnTo>
                  <a:lnTo>
                    <a:pt x="4204" y="444"/>
                  </a:lnTo>
                  <a:lnTo>
                    <a:pt x="4204" y="443"/>
                  </a:lnTo>
                  <a:lnTo>
                    <a:pt x="4204" y="447"/>
                  </a:lnTo>
                  <a:lnTo>
                    <a:pt x="4204" y="446"/>
                  </a:lnTo>
                  <a:lnTo>
                    <a:pt x="4204" y="444"/>
                  </a:lnTo>
                  <a:lnTo>
                    <a:pt x="4204" y="442"/>
                  </a:lnTo>
                  <a:lnTo>
                    <a:pt x="4205" y="448"/>
                  </a:lnTo>
                  <a:lnTo>
                    <a:pt x="4205" y="446"/>
                  </a:lnTo>
                  <a:lnTo>
                    <a:pt x="4205" y="444"/>
                  </a:lnTo>
                  <a:lnTo>
                    <a:pt x="4205" y="444"/>
                  </a:lnTo>
                  <a:lnTo>
                    <a:pt x="4205" y="455"/>
                  </a:lnTo>
                  <a:lnTo>
                    <a:pt x="4206" y="456"/>
                  </a:lnTo>
                  <a:lnTo>
                    <a:pt x="4206" y="451"/>
                  </a:lnTo>
                  <a:lnTo>
                    <a:pt x="4206" y="463"/>
                  </a:lnTo>
                  <a:lnTo>
                    <a:pt x="4206" y="463"/>
                  </a:lnTo>
                  <a:lnTo>
                    <a:pt x="4206" y="463"/>
                  </a:lnTo>
                  <a:lnTo>
                    <a:pt x="4207" y="470"/>
                  </a:lnTo>
                  <a:lnTo>
                    <a:pt x="4207" y="468"/>
                  </a:lnTo>
                  <a:lnTo>
                    <a:pt x="4207" y="470"/>
                  </a:lnTo>
                  <a:lnTo>
                    <a:pt x="4208" y="476"/>
                  </a:lnTo>
                  <a:lnTo>
                    <a:pt x="4208" y="476"/>
                  </a:lnTo>
                  <a:lnTo>
                    <a:pt x="4208" y="474"/>
                  </a:lnTo>
                  <a:lnTo>
                    <a:pt x="4208" y="472"/>
                  </a:lnTo>
                  <a:lnTo>
                    <a:pt x="4208" y="479"/>
                  </a:lnTo>
                  <a:lnTo>
                    <a:pt x="4208" y="476"/>
                  </a:lnTo>
                  <a:lnTo>
                    <a:pt x="4208" y="475"/>
                  </a:lnTo>
                  <a:lnTo>
                    <a:pt x="4209" y="474"/>
                  </a:lnTo>
                  <a:lnTo>
                    <a:pt x="4209" y="479"/>
                  </a:lnTo>
                  <a:lnTo>
                    <a:pt x="4209" y="478"/>
                  </a:lnTo>
                  <a:lnTo>
                    <a:pt x="4209" y="478"/>
                  </a:lnTo>
                  <a:lnTo>
                    <a:pt x="4210" y="288"/>
                  </a:lnTo>
                  <a:lnTo>
                    <a:pt x="4210" y="296"/>
                  </a:lnTo>
                  <a:lnTo>
                    <a:pt x="4210" y="562"/>
                  </a:lnTo>
                  <a:lnTo>
                    <a:pt x="4211" y="606"/>
                  </a:lnTo>
                  <a:lnTo>
                    <a:pt x="4211" y="955"/>
                  </a:lnTo>
                  <a:lnTo>
                    <a:pt x="4211" y="963"/>
                  </a:lnTo>
                  <a:lnTo>
                    <a:pt x="4212" y="979"/>
                  </a:lnTo>
                  <a:lnTo>
                    <a:pt x="4212" y="973"/>
                  </a:lnTo>
                  <a:lnTo>
                    <a:pt x="4212" y="966"/>
                  </a:lnTo>
                  <a:lnTo>
                    <a:pt x="4212" y="604"/>
                  </a:lnTo>
                  <a:lnTo>
                    <a:pt x="4212" y="565"/>
                  </a:lnTo>
                  <a:lnTo>
                    <a:pt x="4213" y="299"/>
                  </a:lnTo>
                  <a:lnTo>
                    <a:pt x="4213" y="291"/>
                  </a:lnTo>
                  <a:lnTo>
                    <a:pt x="4214" y="216"/>
                  </a:lnTo>
                  <a:lnTo>
                    <a:pt x="4214" y="210"/>
                  </a:lnTo>
                  <a:lnTo>
                    <a:pt x="4215" y="135"/>
                  </a:lnTo>
                  <a:lnTo>
                    <a:pt x="4215" y="131"/>
                  </a:lnTo>
                  <a:lnTo>
                    <a:pt x="4215" y="107"/>
                  </a:lnTo>
                  <a:lnTo>
                    <a:pt x="4215" y="118"/>
                  </a:lnTo>
                  <a:lnTo>
                    <a:pt x="4216" y="121"/>
                  </a:lnTo>
                  <a:lnTo>
                    <a:pt x="4216" y="244"/>
                  </a:lnTo>
                  <a:lnTo>
                    <a:pt x="4216" y="256"/>
                  </a:lnTo>
                  <a:lnTo>
                    <a:pt x="4217" y="382"/>
                  </a:lnTo>
                  <a:lnTo>
                    <a:pt x="4217" y="388"/>
                  </a:lnTo>
                  <a:lnTo>
                    <a:pt x="4217" y="437"/>
                  </a:lnTo>
                  <a:lnTo>
                    <a:pt x="4217" y="438"/>
                  </a:lnTo>
                  <a:lnTo>
                    <a:pt x="4218" y="437"/>
                  </a:lnTo>
                  <a:lnTo>
                    <a:pt x="4218" y="444"/>
                  </a:lnTo>
                  <a:lnTo>
                    <a:pt x="4218" y="441"/>
                  </a:lnTo>
                  <a:lnTo>
                    <a:pt x="4218" y="441"/>
                  </a:lnTo>
                  <a:lnTo>
                    <a:pt x="4218" y="439"/>
                  </a:lnTo>
                  <a:lnTo>
                    <a:pt x="4219" y="446"/>
                  </a:lnTo>
                  <a:lnTo>
                    <a:pt x="4219" y="443"/>
                  </a:lnTo>
                  <a:lnTo>
                    <a:pt x="4219" y="444"/>
                  </a:lnTo>
                  <a:lnTo>
                    <a:pt x="4219" y="440"/>
                  </a:lnTo>
                  <a:lnTo>
                    <a:pt x="4219" y="447"/>
                  </a:lnTo>
                  <a:lnTo>
                    <a:pt x="4219" y="447"/>
                  </a:lnTo>
                  <a:lnTo>
                    <a:pt x="4220" y="446"/>
                  </a:lnTo>
                  <a:lnTo>
                    <a:pt x="4220" y="454"/>
                  </a:lnTo>
                  <a:lnTo>
                    <a:pt x="4220" y="453"/>
                  </a:lnTo>
                  <a:lnTo>
                    <a:pt x="4221" y="455"/>
                  </a:lnTo>
                  <a:lnTo>
                    <a:pt x="4221" y="465"/>
                  </a:lnTo>
                  <a:lnTo>
                    <a:pt x="4221" y="463"/>
                  </a:lnTo>
                  <a:lnTo>
                    <a:pt x="4221" y="463"/>
                  </a:lnTo>
                  <a:lnTo>
                    <a:pt x="4222" y="469"/>
                  </a:lnTo>
                  <a:lnTo>
                    <a:pt x="4222" y="468"/>
                  </a:lnTo>
                  <a:lnTo>
                    <a:pt x="4222" y="468"/>
                  </a:lnTo>
                  <a:lnTo>
                    <a:pt x="4222" y="467"/>
                  </a:lnTo>
                  <a:lnTo>
                    <a:pt x="4222" y="472"/>
                  </a:lnTo>
                  <a:lnTo>
                    <a:pt x="4222" y="468"/>
                  </a:lnTo>
                  <a:lnTo>
                    <a:pt x="4223" y="472"/>
                  </a:lnTo>
                  <a:lnTo>
                    <a:pt x="4223" y="468"/>
                  </a:lnTo>
                  <a:lnTo>
                    <a:pt x="4223" y="473"/>
                  </a:lnTo>
                  <a:lnTo>
                    <a:pt x="4223" y="472"/>
                  </a:lnTo>
                  <a:lnTo>
                    <a:pt x="4223" y="472"/>
                  </a:lnTo>
                  <a:lnTo>
                    <a:pt x="4223" y="470"/>
                  </a:lnTo>
                  <a:lnTo>
                    <a:pt x="4223" y="474"/>
                  </a:lnTo>
                  <a:lnTo>
                    <a:pt x="4224" y="472"/>
                  </a:lnTo>
                  <a:lnTo>
                    <a:pt x="4224" y="472"/>
                  </a:lnTo>
                  <a:lnTo>
                    <a:pt x="4224" y="472"/>
                  </a:lnTo>
                  <a:lnTo>
                    <a:pt x="4224" y="296"/>
                  </a:lnTo>
                  <a:lnTo>
                    <a:pt x="4224" y="376"/>
                  </a:lnTo>
                  <a:lnTo>
                    <a:pt x="4225" y="394"/>
                  </a:lnTo>
                  <a:lnTo>
                    <a:pt x="4225" y="642"/>
                  </a:lnTo>
                  <a:lnTo>
                    <a:pt x="4225" y="682"/>
                  </a:lnTo>
                  <a:lnTo>
                    <a:pt x="4226" y="956"/>
                  </a:lnTo>
                  <a:lnTo>
                    <a:pt x="4226" y="959"/>
                  </a:lnTo>
                  <a:lnTo>
                    <a:pt x="4226" y="970"/>
                  </a:lnTo>
                  <a:lnTo>
                    <a:pt x="4226" y="952"/>
                  </a:lnTo>
                  <a:lnTo>
                    <a:pt x="4227" y="942"/>
                  </a:lnTo>
                  <a:lnTo>
                    <a:pt x="4227" y="515"/>
                  </a:lnTo>
                  <a:lnTo>
                    <a:pt x="4228" y="483"/>
                  </a:lnTo>
                  <a:lnTo>
                    <a:pt x="4228" y="293"/>
                  </a:lnTo>
                  <a:lnTo>
                    <a:pt x="4228" y="288"/>
                  </a:lnTo>
                  <a:lnTo>
                    <a:pt x="4229" y="230"/>
                  </a:lnTo>
                  <a:lnTo>
                    <a:pt x="4229" y="224"/>
                  </a:lnTo>
                  <a:lnTo>
                    <a:pt x="4229" y="158"/>
                  </a:lnTo>
                  <a:lnTo>
                    <a:pt x="4229" y="151"/>
                  </a:lnTo>
                  <a:lnTo>
                    <a:pt x="4230" y="119"/>
                  </a:lnTo>
                  <a:lnTo>
                    <a:pt x="4230" y="120"/>
                  </a:lnTo>
                  <a:lnTo>
                    <a:pt x="4231" y="222"/>
                  </a:lnTo>
                  <a:lnTo>
                    <a:pt x="4231" y="233"/>
                  </a:lnTo>
                  <a:lnTo>
                    <a:pt x="4231" y="360"/>
                  </a:lnTo>
                  <a:lnTo>
                    <a:pt x="4232" y="366"/>
                  </a:lnTo>
                  <a:lnTo>
                    <a:pt x="4232" y="423"/>
                  </a:lnTo>
                  <a:lnTo>
                    <a:pt x="4232" y="429"/>
                  </a:lnTo>
                  <a:lnTo>
                    <a:pt x="4233" y="439"/>
                  </a:lnTo>
                  <a:lnTo>
                    <a:pt x="4233" y="440"/>
                  </a:lnTo>
                  <a:lnTo>
                    <a:pt x="4233" y="438"/>
                  </a:lnTo>
                  <a:lnTo>
                    <a:pt x="4233" y="443"/>
                  </a:lnTo>
                  <a:lnTo>
                    <a:pt x="4234" y="439"/>
                  </a:lnTo>
                  <a:lnTo>
                    <a:pt x="4234" y="438"/>
                  </a:lnTo>
                  <a:lnTo>
                    <a:pt x="4234" y="444"/>
                  </a:lnTo>
                  <a:lnTo>
                    <a:pt x="4234" y="444"/>
                  </a:lnTo>
                  <a:lnTo>
                    <a:pt x="4234" y="446"/>
                  </a:lnTo>
                  <a:lnTo>
                    <a:pt x="4235" y="446"/>
                  </a:lnTo>
                  <a:lnTo>
                    <a:pt x="4235" y="455"/>
                  </a:lnTo>
                  <a:lnTo>
                    <a:pt x="4235" y="454"/>
                  </a:lnTo>
                  <a:lnTo>
                    <a:pt x="4235" y="451"/>
                  </a:lnTo>
                  <a:lnTo>
                    <a:pt x="4236" y="462"/>
                  </a:lnTo>
                  <a:lnTo>
                    <a:pt x="4236" y="462"/>
                  </a:lnTo>
                  <a:lnTo>
                    <a:pt x="4236" y="462"/>
                  </a:lnTo>
                  <a:lnTo>
                    <a:pt x="4236" y="469"/>
                  </a:lnTo>
                  <a:lnTo>
                    <a:pt x="4237" y="470"/>
                  </a:lnTo>
                  <a:lnTo>
                    <a:pt x="4237" y="470"/>
                  </a:lnTo>
                  <a:lnTo>
                    <a:pt x="4237" y="466"/>
                  </a:lnTo>
                  <a:lnTo>
                    <a:pt x="4237" y="470"/>
                  </a:lnTo>
                  <a:lnTo>
                    <a:pt x="4237" y="470"/>
                  </a:lnTo>
                  <a:lnTo>
                    <a:pt x="4237" y="468"/>
                  </a:lnTo>
                  <a:lnTo>
                    <a:pt x="4238" y="475"/>
                  </a:lnTo>
                  <a:lnTo>
                    <a:pt x="4238" y="470"/>
                  </a:lnTo>
                  <a:lnTo>
                    <a:pt x="4238" y="470"/>
                  </a:lnTo>
                  <a:lnTo>
                    <a:pt x="4238" y="474"/>
                  </a:lnTo>
                  <a:lnTo>
                    <a:pt x="4238" y="470"/>
                  </a:lnTo>
                  <a:lnTo>
                    <a:pt x="4238" y="473"/>
                  </a:lnTo>
                  <a:lnTo>
                    <a:pt x="4238" y="474"/>
                  </a:lnTo>
                  <a:lnTo>
                    <a:pt x="4239" y="470"/>
                  </a:lnTo>
                  <a:lnTo>
                    <a:pt x="4239" y="468"/>
                  </a:lnTo>
                  <a:lnTo>
                    <a:pt x="4239" y="469"/>
                  </a:lnTo>
                  <a:lnTo>
                    <a:pt x="4240" y="299"/>
                  </a:lnTo>
                  <a:lnTo>
                    <a:pt x="4240" y="396"/>
                  </a:lnTo>
                  <a:lnTo>
                    <a:pt x="4240" y="405"/>
                  </a:lnTo>
                  <a:lnTo>
                    <a:pt x="4241" y="700"/>
                  </a:lnTo>
                  <a:lnTo>
                    <a:pt x="4241" y="739"/>
                  </a:lnTo>
                  <a:lnTo>
                    <a:pt x="4241" y="951"/>
                  </a:lnTo>
                  <a:lnTo>
                    <a:pt x="4242" y="955"/>
                  </a:lnTo>
                  <a:lnTo>
                    <a:pt x="4242" y="967"/>
                  </a:lnTo>
                  <a:lnTo>
                    <a:pt x="4242" y="936"/>
                  </a:lnTo>
                  <a:lnTo>
                    <a:pt x="4242" y="921"/>
                  </a:lnTo>
                  <a:lnTo>
                    <a:pt x="4243" y="484"/>
                  </a:lnTo>
                  <a:lnTo>
                    <a:pt x="4243" y="455"/>
                  </a:lnTo>
                  <a:lnTo>
                    <a:pt x="4243" y="286"/>
                  </a:lnTo>
                  <a:lnTo>
                    <a:pt x="4244" y="280"/>
                  </a:lnTo>
                  <a:lnTo>
                    <a:pt x="4244" y="224"/>
                  </a:lnTo>
                  <a:lnTo>
                    <a:pt x="4244" y="221"/>
                  </a:lnTo>
                  <a:lnTo>
                    <a:pt x="4245" y="146"/>
                  </a:lnTo>
                  <a:lnTo>
                    <a:pt x="4245" y="141"/>
                  </a:lnTo>
                  <a:lnTo>
                    <a:pt x="4245" y="110"/>
                  </a:lnTo>
                  <a:lnTo>
                    <a:pt x="4245" y="112"/>
                  </a:lnTo>
                  <a:lnTo>
                    <a:pt x="4246" y="114"/>
                  </a:lnTo>
                  <a:lnTo>
                    <a:pt x="4246" y="215"/>
                  </a:lnTo>
                  <a:lnTo>
                    <a:pt x="4247" y="230"/>
                  </a:lnTo>
                  <a:lnTo>
                    <a:pt x="4247" y="359"/>
                  </a:lnTo>
                  <a:lnTo>
                    <a:pt x="4247" y="362"/>
                  </a:lnTo>
                  <a:lnTo>
                    <a:pt x="4248" y="421"/>
                  </a:lnTo>
                  <a:lnTo>
                    <a:pt x="4248" y="422"/>
                  </a:lnTo>
                  <a:lnTo>
                    <a:pt x="4248" y="434"/>
                  </a:lnTo>
                  <a:lnTo>
                    <a:pt x="4249" y="431"/>
                  </a:lnTo>
                  <a:lnTo>
                    <a:pt x="4249" y="429"/>
                  </a:lnTo>
                  <a:lnTo>
                    <a:pt x="4249" y="435"/>
                  </a:lnTo>
                  <a:lnTo>
                    <a:pt x="4249" y="432"/>
                  </a:lnTo>
                  <a:lnTo>
                    <a:pt x="4249" y="432"/>
                  </a:lnTo>
                  <a:lnTo>
                    <a:pt x="4250" y="438"/>
                  </a:lnTo>
                  <a:lnTo>
                    <a:pt x="4250" y="437"/>
                  </a:lnTo>
                  <a:lnTo>
                    <a:pt x="4250" y="437"/>
                  </a:lnTo>
                  <a:lnTo>
                    <a:pt x="4250" y="451"/>
                  </a:lnTo>
                  <a:lnTo>
                    <a:pt x="4251" y="450"/>
                  </a:lnTo>
                  <a:lnTo>
                    <a:pt x="4251" y="449"/>
                  </a:lnTo>
                  <a:lnTo>
                    <a:pt x="4251" y="459"/>
                  </a:lnTo>
                  <a:lnTo>
                    <a:pt x="4251" y="454"/>
                  </a:lnTo>
                  <a:lnTo>
                    <a:pt x="4251" y="457"/>
                  </a:lnTo>
                  <a:lnTo>
                    <a:pt x="4252" y="463"/>
                  </a:lnTo>
                  <a:lnTo>
                    <a:pt x="4252" y="463"/>
                  </a:lnTo>
                  <a:lnTo>
                    <a:pt x="4252" y="463"/>
                  </a:lnTo>
                  <a:lnTo>
                    <a:pt x="4252" y="462"/>
                  </a:lnTo>
                  <a:lnTo>
                    <a:pt x="4252" y="467"/>
                  </a:lnTo>
                  <a:lnTo>
                    <a:pt x="4252" y="465"/>
                  </a:lnTo>
                  <a:lnTo>
                    <a:pt x="4253" y="463"/>
                  </a:lnTo>
                  <a:lnTo>
                    <a:pt x="4253" y="467"/>
                  </a:lnTo>
                  <a:lnTo>
                    <a:pt x="4253" y="465"/>
                  </a:lnTo>
                  <a:lnTo>
                    <a:pt x="4254" y="466"/>
                  </a:lnTo>
                  <a:lnTo>
                    <a:pt x="4254" y="470"/>
                  </a:lnTo>
                  <a:lnTo>
                    <a:pt x="4254" y="463"/>
                  </a:lnTo>
                  <a:lnTo>
                    <a:pt x="4254" y="469"/>
                  </a:lnTo>
                  <a:lnTo>
                    <a:pt x="4254" y="470"/>
                  </a:lnTo>
                  <a:lnTo>
                    <a:pt x="4255" y="409"/>
                  </a:lnTo>
                  <a:lnTo>
                    <a:pt x="4255" y="342"/>
                  </a:lnTo>
                  <a:lnTo>
                    <a:pt x="4255" y="282"/>
                  </a:lnTo>
                  <a:lnTo>
                    <a:pt x="4255" y="465"/>
                  </a:lnTo>
                  <a:lnTo>
                    <a:pt x="4255" y="489"/>
                  </a:lnTo>
                  <a:lnTo>
                    <a:pt x="4256" y="917"/>
                  </a:lnTo>
                  <a:lnTo>
                    <a:pt x="4256" y="932"/>
                  </a:lnTo>
                  <a:lnTo>
                    <a:pt x="4257" y="965"/>
                  </a:lnTo>
                  <a:lnTo>
                    <a:pt x="4257" y="958"/>
                  </a:lnTo>
                  <a:lnTo>
                    <a:pt x="4257" y="959"/>
                  </a:lnTo>
                  <a:lnTo>
                    <a:pt x="4257" y="681"/>
                  </a:lnTo>
                  <a:lnTo>
                    <a:pt x="4258" y="643"/>
                  </a:lnTo>
                  <a:lnTo>
                    <a:pt x="4258" y="308"/>
                  </a:lnTo>
                  <a:lnTo>
                    <a:pt x="4258" y="299"/>
                  </a:lnTo>
                  <a:lnTo>
                    <a:pt x="4259" y="220"/>
                  </a:lnTo>
                  <a:lnTo>
                    <a:pt x="4259" y="215"/>
                  </a:lnTo>
                  <a:lnTo>
                    <a:pt x="4260" y="150"/>
                  </a:lnTo>
                  <a:lnTo>
                    <a:pt x="4260" y="146"/>
                  </a:lnTo>
                  <a:lnTo>
                    <a:pt x="4260" y="100"/>
                  </a:lnTo>
                  <a:lnTo>
                    <a:pt x="4261" y="95"/>
                  </a:lnTo>
                  <a:lnTo>
                    <a:pt x="4261" y="157"/>
                  </a:lnTo>
                  <a:lnTo>
                    <a:pt x="4261" y="167"/>
                  </a:lnTo>
                  <a:lnTo>
                    <a:pt x="4262" y="309"/>
                  </a:lnTo>
                  <a:lnTo>
                    <a:pt x="4262" y="318"/>
                  </a:lnTo>
                  <a:lnTo>
                    <a:pt x="4262" y="405"/>
                  </a:lnTo>
                  <a:lnTo>
                    <a:pt x="4263" y="407"/>
                  </a:lnTo>
                  <a:lnTo>
                    <a:pt x="4263" y="431"/>
                  </a:lnTo>
                  <a:lnTo>
                    <a:pt x="4263" y="431"/>
                  </a:lnTo>
                  <a:lnTo>
                    <a:pt x="4263" y="431"/>
                  </a:lnTo>
                  <a:lnTo>
                    <a:pt x="4264" y="436"/>
                  </a:lnTo>
                  <a:lnTo>
                    <a:pt x="4264" y="435"/>
                  </a:lnTo>
                  <a:lnTo>
                    <a:pt x="4264" y="431"/>
                  </a:lnTo>
                  <a:lnTo>
                    <a:pt x="4264" y="438"/>
                  </a:lnTo>
                  <a:lnTo>
                    <a:pt x="4264" y="436"/>
                  </a:lnTo>
                  <a:lnTo>
                    <a:pt x="4265" y="436"/>
                  </a:lnTo>
                  <a:lnTo>
                    <a:pt x="4265" y="444"/>
                  </a:lnTo>
                  <a:lnTo>
                    <a:pt x="4265" y="447"/>
                  </a:lnTo>
                  <a:lnTo>
                    <a:pt x="4265" y="446"/>
                  </a:lnTo>
                  <a:lnTo>
                    <a:pt x="4266" y="456"/>
                  </a:lnTo>
                  <a:lnTo>
                    <a:pt x="4266" y="455"/>
                  </a:lnTo>
                  <a:lnTo>
                    <a:pt x="4266" y="454"/>
                  </a:lnTo>
                  <a:lnTo>
                    <a:pt x="4267" y="463"/>
                  </a:lnTo>
                  <a:lnTo>
                    <a:pt x="4267" y="459"/>
                  </a:lnTo>
                  <a:lnTo>
                    <a:pt x="4267" y="460"/>
                  </a:lnTo>
                  <a:lnTo>
                    <a:pt x="4267" y="459"/>
                  </a:lnTo>
                  <a:lnTo>
                    <a:pt x="4267" y="465"/>
                  </a:lnTo>
                  <a:lnTo>
                    <a:pt x="4267" y="465"/>
                  </a:lnTo>
                  <a:lnTo>
                    <a:pt x="4268" y="467"/>
                  </a:lnTo>
                  <a:lnTo>
                    <a:pt x="4268" y="468"/>
                  </a:lnTo>
                  <a:lnTo>
                    <a:pt x="4268" y="463"/>
                  </a:lnTo>
                  <a:lnTo>
                    <a:pt x="4268" y="468"/>
                  </a:lnTo>
                  <a:lnTo>
                    <a:pt x="4268" y="467"/>
                  </a:lnTo>
                  <a:lnTo>
                    <a:pt x="4268" y="465"/>
                  </a:lnTo>
                  <a:lnTo>
                    <a:pt x="4268" y="469"/>
                  </a:lnTo>
                  <a:lnTo>
                    <a:pt x="4269" y="467"/>
                  </a:lnTo>
                  <a:lnTo>
                    <a:pt x="4269" y="467"/>
                  </a:lnTo>
                  <a:lnTo>
                    <a:pt x="4269" y="470"/>
                  </a:lnTo>
                  <a:lnTo>
                    <a:pt x="4269" y="435"/>
                  </a:lnTo>
                  <a:lnTo>
                    <a:pt x="4270" y="387"/>
                  </a:lnTo>
                  <a:lnTo>
                    <a:pt x="4270" y="280"/>
                  </a:lnTo>
                  <a:lnTo>
                    <a:pt x="4270" y="499"/>
                  </a:lnTo>
                  <a:lnTo>
                    <a:pt x="4270" y="523"/>
                  </a:lnTo>
                  <a:lnTo>
                    <a:pt x="4271" y="894"/>
                  </a:lnTo>
                  <a:lnTo>
                    <a:pt x="4271" y="906"/>
                  </a:lnTo>
                  <a:lnTo>
                    <a:pt x="4271" y="962"/>
                  </a:lnTo>
                  <a:lnTo>
                    <a:pt x="4271" y="962"/>
                  </a:lnTo>
                  <a:lnTo>
                    <a:pt x="4272" y="960"/>
                  </a:lnTo>
                  <a:lnTo>
                    <a:pt x="4272" y="644"/>
                  </a:lnTo>
                  <a:lnTo>
                    <a:pt x="4272" y="604"/>
                  </a:lnTo>
                  <a:lnTo>
                    <a:pt x="4273" y="316"/>
                  </a:lnTo>
                  <a:lnTo>
                    <a:pt x="4273" y="312"/>
                  </a:lnTo>
                  <a:lnTo>
                    <a:pt x="4274" y="254"/>
                  </a:lnTo>
                  <a:lnTo>
                    <a:pt x="4274" y="249"/>
                  </a:lnTo>
                  <a:lnTo>
                    <a:pt x="4274" y="187"/>
                  </a:lnTo>
                  <a:lnTo>
                    <a:pt x="4275" y="183"/>
                  </a:lnTo>
                  <a:lnTo>
                    <a:pt x="4275" y="135"/>
                  </a:lnTo>
                  <a:lnTo>
                    <a:pt x="4275" y="135"/>
                  </a:lnTo>
                  <a:lnTo>
                    <a:pt x="4275" y="136"/>
                  </a:lnTo>
                  <a:lnTo>
                    <a:pt x="4275" y="130"/>
                  </a:lnTo>
                  <a:lnTo>
                    <a:pt x="4276" y="176"/>
                  </a:lnTo>
                  <a:lnTo>
                    <a:pt x="4276" y="181"/>
                  </a:lnTo>
                  <a:lnTo>
                    <a:pt x="4276" y="308"/>
                  </a:lnTo>
                  <a:lnTo>
                    <a:pt x="4276" y="315"/>
                  </a:lnTo>
                  <a:lnTo>
                    <a:pt x="4277" y="394"/>
                  </a:lnTo>
                  <a:lnTo>
                    <a:pt x="4277" y="400"/>
                  </a:lnTo>
                  <a:lnTo>
                    <a:pt x="4278" y="437"/>
                  </a:lnTo>
                  <a:lnTo>
                    <a:pt x="4278" y="437"/>
                  </a:lnTo>
                  <a:lnTo>
                    <a:pt x="4278" y="444"/>
                  </a:lnTo>
                  <a:lnTo>
                    <a:pt x="4278" y="442"/>
                  </a:lnTo>
                  <a:lnTo>
                    <a:pt x="4279" y="444"/>
                  </a:lnTo>
                  <a:lnTo>
                    <a:pt x="4279" y="447"/>
                  </a:lnTo>
                  <a:lnTo>
                    <a:pt x="4279" y="443"/>
                  </a:lnTo>
                  <a:lnTo>
                    <a:pt x="4279" y="447"/>
                  </a:lnTo>
                  <a:lnTo>
                    <a:pt x="4280" y="447"/>
                  </a:lnTo>
                  <a:lnTo>
                    <a:pt x="4280" y="446"/>
                  </a:lnTo>
                  <a:lnTo>
                    <a:pt x="4280" y="452"/>
                  </a:lnTo>
                  <a:lnTo>
                    <a:pt x="4280" y="451"/>
                  </a:lnTo>
                  <a:lnTo>
                    <a:pt x="4280" y="452"/>
                  </a:lnTo>
                  <a:lnTo>
                    <a:pt x="4280" y="451"/>
                  </a:lnTo>
                  <a:lnTo>
                    <a:pt x="4281" y="462"/>
                  </a:lnTo>
                  <a:lnTo>
                    <a:pt x="4281" y="460"/>
                  </a:lnTo>
                  <a:lnTo>
                    <a:pt x="4281" y="461"/>
                  </a:lnTo>
                  <a:lnTo>
                    <a:pt x="4281" y="466"/>
                  </a:lnTo>
                  <a:lnTo>
                    <a:pt x="4281" y="465"/>
                  </a:lnTo>
                  <a:lnTo>
                    <a:pt x="4281" y="467"/>
                  </a:lnTo>
                  <a:lnTo>
                    <a:pt x="4282" y="463"/>
                  </a:lnTo>
                  <a:lnTo>
                    <a:pt x="4282" y="463"/>
                  </a:lnTo>
                  <a:lnTo>
                    <a:pt x="4282" y="465"/>
                  </a:lnTo>
                  <a:lnTo>
                    <a:pt x="4282" y="469"/>
                  </a:lnTo>
                  <a:lnTo>
                    <a:pt x="4283" y="462"/>
                  </a:lnTo>
                  <a:lnTo>
                    <a:pt x="4283" y="465"/>
                  </a:lnTo>
                  <a:lnTo>
                    <a:pt x="4283" y="465"/>
                  </a:lnTo>
                  <a:lnTo>
                    <a:pt x="4283" y="463"/>
                  </a:lnTo>
                  <a:lnTo>
                    <a:pt x="4283" y="469"/>
                  </a:lnTo>
                  <a:lnTo>
                    <a:pt x="4284" y="467"/>
                  </a:lnTo>
                  <a:lnTo>
                    <a:pt x="4284" y="463"/>
                  </a:lnTo>
                  <a:lnTo>
                    <a:pt x="4284" y="463"/>
                  </a:lnTo>
                  <a:lnTo>
                    <a:pt x="4284" y="463"/>
                  </a:lnTo>
                  <a:lnTo>
                    <a:pt x="4284" y="463"/>
                  </a:lnTo>
                  <a:lnTo>
                    <a:pt x="4285" y="293"/>
                  </a:lnTo>
                  <a:lnTo>
                    <a:pt x="4285" y="387"/>
                  </a:lnTo>
                  <a:lnTo>
                    <a:pt x="4285" y="393"/>
                  </a:lnTo>
                  <a:lnTo>
                    <a:pt x="4286" y="671"/>
                  </a:lnTo>
                  <a:lnTo>
                    <a:pt x="4286" y="710"/>
                  </a:lnTo>
                  <a:lnTo>
                    <a:pt x="4286" y="942"/>
                  </a:lnTo>
                  <a:lnTo>
                    <a:pt x="4287" y="948"/>
                  </a:lnTo>
                  <a:lnTo>
                    <a:pt x="4287" y="959"/>
                  </a:lnTo>
                  <a:lnTo>
                    <a:pt x="4287" y="913"/>
                  </a:lnTo>
                  <a:lnTo>
                    <a:pt x="4287" y="894"/>
                  </a:lnTo>
                  <a:lnTo>
                    <a:pt x="4288" y="461"/>
                  </a:lnTo>
                  <a:lnTo>
                    <a:pt x="4288" y="435"/>
                  </a:lnTo>
                  <a:lnTo>
                    <a:pt x="4288" y="274"/>
                  </a:lnTo>
                  <a:lnTo>
                    <a:pt x="4289" y="269"/>
                  </a:lnTo>
                  <a:lnTo>
                    <a:pt x="4289" y="195"/>
                  </a:lnTo>
                  <a:lnTo>
                    <a:pt x="4289" y="189"/>
                  </a:lnTo>
                  <a:lnTo>
                    <a:pt x="4290" y="113"/>
                  </a:lnTo>
                  <a:lnTo>
                    <a:pt x="4290" y="107"/>
                  </a:lnTo>
                  <a:lnTo>
                    <a:pt x="4290" y="90"/>
                  </a:lnTo>
                  <a:lnTo>
                    <a:pt x="4290" y="109"/>
                  </a:lnTo>
                  <a:lnTo>
                    <a:pt x="4291" y="118"/>
                  </a:lnTo>
                  <a:lnTo>
                    <a:pt x="4291" y="245"/>
                  </a:lnTo>
                  <a:lnTo>
                    <a:pt x="4291" y="257"/>
                  </a:lnTo>
                  <a:lnTo>
                    <a:pt x="4292" y="372"/>
                  </a:lnTo>
                  <a:lnTo>
                    <a:pt x="4292" y="378"/>
                  </a:lnTo>
                  <a:lnTo>
                    <a:pt x="4293" y="425"/>
                  </a:lnTo>
                  <a:lnTo>
                    <a:pt x="4293" y="428"/>
                  </a:lnTo>
                  <a:lnTo>
                    <a:pt x="4293" y="432"/>
                  </a:lnTo>
                  <a:lnTo>
                    <a:pt x="4293" y="432"/>
                  </a:lnTo>
                  <a:lnTo>
                    <a:pt x="4294" y="431"/>
                  </a:lnTo>
                  <a:lnTo>
                    <a:pt x="4294" y="422"/>
                  </a:lnTo>
                  <a:lnTo>
                    <a:pt x="4294" y="432"/>
                  </a:lnTo>
                  <a:lnTo>
                    <a:pt x="4294" y="431"/>
                  </a:lnTo>
                  <a:lnTo>
                    <a:pt x="4294" y="431"/>
                  </a:lnTo>
                  <a:lnTo>
                    <a:pt x="4295" y="450"/>
                  </a:lnTo>
                  <a:lnTo>
                    <a:pt x="4295" y="450"/>
                  </a:lnTo>
                  <a:lnTo>
                    <a:pt x="4295" y="450"/>
                  </a:lnTo>
                  <a:lnTo>
                    <a:pt x="4295" y="444"/>
                  </a:lnTo>
                  <a:lnTo>
                    <a:pt x="4295" y="454"/>
                  </a:lnTo>
                  <a:lnTo>
                    <a:pt x="4295" y="452"/>
                  </a:lnTo>
                  <a:lnTo>
                    <a:pt x="4296" y="452"/>
                  </a:lnTo>
                  <a:lnTo>
                    <a:pt x="4296" y="460"/>
                  </a:lnTo>
                  <a:lnTo>
                    <a:pt x="4296" y="457"/>
                  </a:lnTo>
                  <a:lnTo>
                    <a:pt x="4296" y="457"/>
                  </a:lnTo>
                  <a:lnTo>
                    <a:pt x="4297" y="465"/>
                  </a:lnTo>
                  <a:lnTo>
                    <a:pt x="4297" y="465"/>
                  </a:lnTo>
                  <a:lnTo>
                    <a:pt x="4297" y="466"/>
                  </a:lnTo>
                  <a:lnTo>
                    <a:pt x="4297" y="461"/>
                  </a:lnTo>
                  <a:lnTo>
                    <a:pt x="4297" y="465"/>
                  </a:lnTo>
                  <a:lnTo>
                    <a:pt x="4298" y="461"/>
                  </a:lnTo>
                  <a:lnTo>
                    <a:pt x="4298" y="466"/>
                  </a:lnTo>
                  <a:lnTo>
                    <a:pt x="4298" y="463"/>
                  </a:lnTo>
                  <a:lnTo>
                    <a:pt x="4298" y="465"/>
                  </a:lnTo>
                  <a:lnTo>
                    <a:pt x="4299" y="465"/>
                  </a:lnTo>
                  <a:lnTo>
                    <a:pt x="4299" y="424"/>
                  </a:lnTo>
                  <a:lnTo>
                    <a:pt x="4299" y="374"/>
                  </a:lnTo>
                  <a:lnTo>
                    <a:pt x="4299" y="285"/>
                  </a:lnTo>
                  <a:lnTo>
                    <a:pt x="4300" y="466"/>
                  </a:lnTo>
                  <a:lnTo>
                    <a:pt x="4300" y="500"/>
                  </a:lnTo>
                  <a:lnTo>
                    <a:pt x="4300" y="901"/>
                  </a:lnTo>
                  <a:lnTo>
                    <a:pt x="4301" y="913"/>
                  </a:lnTo>
                  <a:lnTo>
                    <a:pt x="4301" y="960"/>
                  </a:lnTo>
                  <a:lnTo>
                    <a:pt x="4301" y="959"/>
                  </a:lnTo>
                  <a:lnTo>
                    <a:pt x="4301" y="955"/>
                  </a:lnTo>
                  <a:lnTo>
                    <a:pt x="4302" y="676"/>
                  </a:lnTo>
                  <a:lnTo>
                    <a:pt x="4302" y="634"/>
                  </a:lnTo>
                  <a:lnTo>
                    <a:pt x="4302" y="301"/>
                  </a:lnTo>
                  <a:lnTo>
                    <a:pt x="4302" y="295"/>
                  </a:lnTo>
                  <a:lnTo>
                    <a:pt x="4303" y="208"/>
                  </a:lnTo>
                  <a:lnTo>
                    <a:pt x="4303" y="200"/>
                  </a:lnTo>
                  <a:lnTo>
                    <a:pt x="4304" y="116"/>
                  </a:lnTo>
                  <a:lnTo>
                    <a:pt x="4304" y="111"/>
                  </a:lnTo>
                  <a:lnTo>
                    <a:pt x="4304" y="81"/>
                  </a:lnTo>
                  <a:lnTo>
                    <a:pt x="4304" y="89"/>
                  </a:lnTo>
                  <a:lnTo>
                    <a:pt x="4305" y="92"/>
                  </a:lnTo>
                  <a:lnTo>
                    <a:pt x="4305" y="202"/>
                  </a:lnTo>
                  <a:lnTo>
                    <a:pt x="4306" y="214"/>
                  </a:lnTo>
                  <a:lnTo>
                    <a:pt x="4306" y="351"/>
                  </a:lnTo>
                  <a:lnTo>
                    <a:pt x="4306" y="360"/>
                  </a:lnTo>
                  <a:lnTo>
                    <a:pt x="4307" y="419"/>
                  </a:lnTo>
                  <a:lnTo>
                    <a:pt x="4307" y="420"/>
                  </a:lnTo>
                  <a:lnTo>
                    <a:pt x="4307" y="419"/>
                  </a:lnTo>
                  <a:lnTo>
                    <a:pt x="4307" y="431"/>
                  </a:lnTo>
                  <a:lnTo>
                    <a:pt x="4307" y="430"/>
                  </a:lnTo>
                  <a:lnTo>
                    <a:pt x="4308" y="431"/>
                  </a:lnTo>
                  <a:lnTo>
                    <a:pt x="4308" y="431"/>
                  </a:lnTo>
                  <a:lnTo>
                    <a:pt x="4308" y="436"/>
                  </a:lnTo>
                  <a:lnTo>
                    <a:pt x="4308" y="434"/>
                  </a:lnTo>
                  <a:lnTo>
                    <a:pt x="4308" y="437"/>
                  </a:lnTo>
                  <a:lnTo>
                    <a:pt x="4308" y="433"/>
                  </a:lnTo>
                  <a:lnTo>
                    <a:pt x="4309" y="441"/>
                  </a:lnTo>
                  <a:lnTo>
                    <a:pt x="4309" y="440"/>
                  </a:lnTo>
                  <a:lnTo>
                    <a:pt x="4309" y="438"/>
                  </a:lnTo>
                  <a:lnTo>
                    <a:pt x="4309" y="446"/>
                  </a:lnTo>
                  <a:lnTo>
                    <a:pt x="4309" y="444"/>
                  </a:lnTo>
                  <a:lnTo>
                    <a:pt x="4310" y="446"/>
                  </a:lnTo>
                  <a:lnTo>
                    <a:pt x="4310" y="452"/>
                  </a:lnTo>
                  <a:lnTo>
                    <a:pt x="4310" y="450"/>
                  </a:lnTo>
                  <a:lnTo>
                    <a:pt x="4310" y="453"/>
                  </a:lnTo>
                  <a:lnTo>
                    <a:pt x="4310" y="456"/>
                  </a:lnTo>
                  <a:lnTo>
                    <a:pt x="4311" y="447"/>
                  </a:lnTo>
                  <a:lnTo>
                    <a:pt x="4311" y="450"/>
                  </a:lnTo>
                  <a:lnTo>
                    <a:pt x="4311" y="448"/>
                  </a:lnTo>
                  <a:lnTo>
                    <a:pt x="4311" y="446"/>
                  </a:lnTo>
                  <a:lnTo>
                    <a:pt x="4312" y="459"/>
                  </a:lnTo>
                  <a:lnTo>
                    <a:pt x="4312" y="459"/>
                  </a:lnTo>
                  <a:lnTo>
                    <a:pt x="4312" y="470"/>
                  </a:lnTo>
                  <a:lnTo>
                    <a:pt x="4312" y="463"/>
                  </a:lnTo>
                  <a:lnTo>
                    <a:pt x="4313" y="465"/>
                  </a:lnTo>
                  <a:lnTo>
                    <a:pt x="4313" y="466"/>
                  </a:lnTo>
                  <a:lnTo>
                    <a:pt x="4313" y="446"/>
                  </a:lnTo>
                  <a:lnTo>
                    <a:pt x="4313" y="417"/>
                  </a:lnTo>
                  <a:lnTo>
                    <a:pt x="4313" y="295"/>
                  </a:lnTo>
                  <a:lnTo>
                    <a:pt x="4314" y="437"/>
                  </a:lnTo>
                  <a:lnTo>
                    <a:pt x="4314" y="459"/>
                  </a:lnTo>
                  <a:lnTo>
                    <a:pt x="4314" y="831"/>
                  </a:lnTo>
                  <a:lnTo>
                    <a:pt x="4315" y="854"/>
                  </a:lnTo>
                  <a:lnTo>
                    <a:pt x="4315" y="956"/>
                  </a:lnTo>
                  <a:lnTo>
                    <a:pt x="4315" y="954"/>
                  </a:lnTo>
                  <a:lnTo>
                    <a:pt x="4315" y="951"/>
                  </a:lnTo>
                  <a:lnTo>
                    <a:pt x="4315" y="952"/>
                  </a:lnTo>
                  <a:lnTo>
                    <a:pt x="4316" y="645"/>
                  </a:lnTo>
                  <a:lnTo>
                    <a:pt x="4316" y="608"/>
                  </a:lnTo>
                  <a:lnTo>
                    <a:pt x="4316" y="301"/>
                  </a:lnTo>
                  <a:lnTo>
                    <a:pt x="4317" y="293"/>
                  </a:lnTo>
                  <a:lnTo>
                    <a:pt x="4317" y="208"/>
                  </a:lnTo>
                  <a:lnTo>
                    <a:pt x="4317" y="200"/>
                  </a:lnTo>
                  <a:lnTo>
                    <a:pt x="4318" y="118"/>
                  </a:lnTo>
                  <a:lnTo>
                    <a:pt x="4318" y="116"/>
                  </a:lnTo>
                  <a:lnTo>
                    <a:pt x="4319" y="87"/>
                  </a:lnTo>
                  <a:lnTo>
                    <a:pt x="4319" y="95"/>
                  </a:lnTo>
                  <a:lnTo>
                    <a:pt x="4319" y="99"/>
                  </a:lnTo>
                  <a:lnTo>
                    <a:pt x="4319" y="208"/>
                  </a:lnTo>
                  <a:lnTo>
                    <a:pt x="4319" y="221"/>
                  </a:lnTo>
                  <a:lnTo>
                    <a:pt x="4320" y="353"/>
                  </a:lnTo>
                  <a:lnTo>
                    <a:pt x="4320" y="362"/>
                  </a:lnTo>
                  <a:lnTo>
                    <a:pt x="4321" y="424"/>
                  </a:lnTo>
                  <a:lnTo>
                    <a:pt x="4321" y="424"/>
                  </a:lnTo>
                  <a:lnTo>
                    <a:pt x="4321" y="426"/>
                  </a:lnTo>
                  <a:lnTo>
                    <a:pt x="4321" y="443"/>
                  </a:lnTo>
                  <a:lnTo>
                    <a:pt x="4322" y="443"/>
                  </a:lnTo>
                  <a:lnTo>
                    <a:pt x="4322" y="442"/>
                  </a:lnTo>
                  <a:lnTo>
                    <a:pt x="4322" y="446"/>
                  </a:lnTo>
                  <a:lnTo>
                    <a:pt x="4322" y="443"/>
                  </a:lnTo>
                  <a:lnTo>
                    <a:pt x="4322" y="446"/>
                  </a:lnTo>
                  <a:lnTo>
                    <a:pt x="4322" y="440"/>
                  </a:lnTo>
                  <a:lnTo>
                    <a:pt x="4323" y="444"/>
                  </a:lnTo>
                  <a:lnTo>
                    <a:pt x="4323" y="444"/>
                  </a:lnTo>
                  <a:lnTo>
                    <a:pt x="4323" y="443"/>
                  </a:lnTo>
                  <a:lnTo>
                    <a:pt x="4323" y="451"/>
                  </a:lnTo>
                  <a:lnTo>
                    <a:pt x="4323" y="449"/>
                  </a:lnTo>
                  <a:lnTo>
                    <a:pt x="4323" y="450"/>
                  </a:lnTo>
                  <a:lnTo>
                    <a:pt x="4324" y="460"/>
                  </a:lnTo>
                  <a:lnTo>
                    <a:pt x="4324" y="460"/>
                  </a:lnTo>
                  <a:lnTo>
                    <a:pt x="4325" y="457"/>
                  </a:lnTo>
                  <a:lnTo>
                    <a:pt x="4325" y="465"/>
                  </a:lnTo>
                  <a:lnTo>
                    <a:pt x="4325" y="462"/>
                  </a:lnTo>
                  <a:lnTo>
                    <a:pt x="4325" y="463"/>
                  </a:lnTo>
                  <a:lnTo>
                    <a:pt x="4326" y="468"/>
                  </a:lnTo>
                  <a:lnTo>
                    <a:pt x="4326" y="467"/>
                  </a:lnTo>
                  <a:lnTo>
                    <a:pt x="4326" y="469"/>
                  </a:lnTo>
                  <a:lnTo>
                    <a:pt x="4326" y="467"/>
                  </a:lnTo>
                  <a:lnTo>
                    <a:pt x="4326" y="472"/>
                  </a:lnTo>
                  <a:lnTo>
                    <a:pt x="4327" y="470"/>
                  </a:lnTo>
                  <a:lnTo>
                    <a:pt x="4327" y="469"/>
                  </a:lnTo>
                  <a:lnTo>
                    <a:pt x="4327" y="472"/>
                  </a:lnTo>
                  <a:lnTo>
                    <a:pt x="4327" y="469"/>
                  </a:lnTo>
                  <a:lnTo>
                    <a:pt x="4327" y="470"/>
                  </a:lnTo>
                  <a:lnTo>
                    <a:pt x="4327" y="472"/>
                  </a:lnTo>
                  <a:lnTo>
                    <a:pt x="4328" y="295"/>
                  </a:lnTo>
                  <a:lnTo>
                    <a:pt x="4328" y="324"/>
                  </a:lnTo>
                  <a:lnTo>
                    <a:pt x="4328" y="560"/>
                  </a:lnTo>
                  <a:lnTo>
                    <a:pt x="4328" y="598"/>
                  </a:lnTo>
                  <a:lnTo>
                    <a:pt x="4329" y="951"/>
                  </a:lnTo>
                  <a:lnTo>
                    <a:pt x="4329" y="957"/>
                  </a:lnTo>
                  <a:lnTo>
                    <a:pt x="4330" y="970"/>
                  </a:lnTo>
                  <a:lnTo>
                    <a:pt x="4330" y="956"/>
                  </a:lnTo>
                  <a:lnTo>
                    <a:pt x="4330" y="945"/>
                  </a:lnTo>
                  <a:lnTo>
                    <a:pt x="4330" y="520"/>
                  </a:lnTo>
                  <a:lnTo>
                    <a:pt x="4331" y="489"/>
                  </a:lnTo>
                  <a:lnTo>
                    <a:pt x="4331" y="286"/>
                  </a:lnTo>
                  <a:lnTo>
                    <a:pt x="4332" y="280"/>
                  </a:lnTo>
                  <a:lnTo>
                    <a:pt x="4332" y="223"/>
                  </a:lnTo>
                  <a:lnTo>
                    <a:pt x="4332" y="218"/>
                  </a:lnTo>
                  <a:lnTo>
                    <a:pt x="4333" y="150"/>
                  </a:lnTo>
                  <a:lnTo>
                    <a:pt x="4333" y="144"/>
                  </a:lnTo>
                  <a:lnTo>
                    <a:pt x="4333" y="114"/>
                  </a:lnTo>
                  <a:lnTo>
                    <a:pt x="4333" y="121"/>
                  </a:lnTo>
                  <a:lnTo>
                    <a:pt x="4334" y="128"/>
                  </a:lnTo>
                  <a:lnTo>
                    <a:pt x="4334" y="233"/>
                  </a:lnTo>
                  <a:lnTo>
                    <a:pt x="4334" y="243"/>
                  </a:lnTo>
                  <a:lnTo>
                    <a:pt x="4335" y="370"/>
                  </a:lnTo>
                  <a:lnTo>
                    <a:pt x="4335" y="379"/>
                  </a:lnTo>
                  <a:lnTo>
                    <a:pt x="4335" y="424"/>
                  </a:lnTo>
                  <a:lnTo>
                    <a:pt x="4336" y="425"/>
                  </a:lnTo>
                  <a:lnTo>
                    <a:pt x="4336" y="424"/>
                  </a:lnTo>
                  <a:lnTo>
                    <a:pt x="4336" y="431"/>
                  </a:lnTo>
                  <a:lnTo>
                    <a:pt x="4336" y="431"/>
                  </a:lnTo>
                  <a:lnTo>
                    <a:pt x="4336" y="431"/>
                  </a:lnTo>
                  <a:lnTo>
                    <a:pt x="4336" y="427"/>
                  </a:lnTo>
                  <a:lnTo>
                    <a:pt x="4337" y="431"/>
                  </a:lnTo>
                  <a:lnTo>
                    <a:pt x="4337" y="430"/>
                  </a:lnTo>
                  <a:lnTo>
                    <a:pt x="4337" y="429"/>
                  </a:lnTo>
                  <a:lnTo>
                    <a:pt x="4338" y="436"/>
                  </a:lnTo>
                  <a:lnTo>
                    <a:pt x="4338" y="437"/>
                  </a:lnTo>
                  <a:lnTo>
                    <a:pt x="4338" y="434"/>
                  </a:lnTo>
                  <a:lnTo>
                    <a:pt x="4338" y="443"/>
                  </a:lnTo>
                  <a:lnTo>
                    <a:pt x="4338" y="442"/>
                  </a:lnTo>
                  <a:lnTo>
                    <a:pt x="4339" y="441"/>
                  </a:lnTo>
                  <a:lnTo>
                    <a:pt x="4339" y="452"/>
                  </a:lnTo>
                  <a:lnTo>
                    <a:pt x="4339" y="450"/>
                  </a:lnTo>
                  <a:lnTo>
                    <a:pt x="4339" y="451"/>
                  </a:lnTo>
                  <a:lnTo>
                    <a:pt x="4339" y="450"/>
                  </a:lnTo>
                  <a:lnTo>
                    <a:pt x="4340" y="457"/>
                  </a:lnTo>
                  <a:lnTo>
                    <a:pt x="4340" y="457"/>
                  </a:lnTo>
                  <a:lnTo>
                    <a:pt x="4340" y="455"/>
                  </a:lnTo>
                  <a:lnTo>
                    <a:pt x="4340" y="460"/>
                  </a:lnTo>
                  <a:lnTo>
                    <a:pt x="4340" y="459"/>
                  </a:lnTo>
                  <a:lnTo>
                    <a:pt x="4341" y="456"/>
                  </a:lnTo>
                  <a:lnTo>
                    <a:pt x="4341" y="463"/>
                  </a:lnTo>
                  <a:lnTo>
                    <a:pt x="4341" y="460"/>
                  </a:lnTo>
                  <a:lnTo>
                    <a:pt x="4341" y="459"/>
                  </a:lnTo>
                  <a:lnTo>
                    <a:pt x="4341" y="457"/>
                  </a:lnTo>
                  <a:lnTo>
                    <a:pt x="4342" y="463"/>
                  </a:lnTo>
                  <a:lnTo>
                    <a:pt x="4342" y="461"/>
                  </a:lnTo>
                  <a:lnTo>
                    <a:pt x="4342" y="463"/>
                  </a:lnTo>
                  <a:lnTo>
                    <a:pt x="4342" y="454"/>
                  </a:lnTo>
                  <a:lnTo>
                    <a:pt x="4343" y="452"/>
                  </a:lnTo>
                  <a:lnTo>
                    <a:pt x="4343" y="306"/>
                  </a:lnTo>
                  <a:lnTo>
                    <a:pt x="4343" y="428"/>
                  </a:lnTo>
                  <a:lnTo>
                    <a:pt x="4344" y="444"/>
                  </a:lnTo>
                  <a:lnTo>
                    <a:pt x="4344" y="798"/>
                  </a:lnTo>
                  <a:lnTo>
                    <a:pt x="4344" y="833"/>
                  </a:lnTo>
                  <a:lnTo>
                    <a:pt x="4345" y="958"/>
                  </a:lnTo>
                  <a:lnTo>
                    <a:pt x="4345" y="956"/>
                  </a:lnTo>
                  <a:lnTo>
                    <a:pt x="4345" y="958"/>
                  </a:lnTo>
                  <a:lnTo>
                    <a:pt x="4345" y="961"/>
                  </a:lnTo>
                  <a:lnTo>
                    <a:pt x="4345" y="796"/>
                  </a:lnTo>
                  <a:lnTo>
                    <a:pt x="4345" y="757"/>
                  </a:lnTo>
                  <a:lnTo>
                    <a:pt x="4346" y="321"/>
                  </a:lnTo>
                  <a:lnTo>
                    <a:pt x="4346" y="309"/>
                  </a:lnTo>
                  <a:lnTo>
                    <a:pt x="4347" y="238"/>
                  </a:lnTo>
                  <a:lnTo>
                    <a:pt x="4347" y="235"/>
                  </a:lnTo>
                  <a:lnTo>
                    <a:pt x="4347" y="178"/>
                  </a:lnTo>
                  <a:lnTo>
                    <a:pt x="4348" y="172"/>
                  </a:lnTo>
                  <a:lnTo>
                    <a:pt x="4348" y="118"/>
                  </a:lnTo>
                  <a:lnTo>
                    <a:pt x="4348" y="112"/>
                  </a:lnTo>
                  <a:lnTo>
                    <a:pt x="4348" y="106"/>
                  </a:lnTo>
                  <a:lnTo>
                    <a:pt x="4349" y="126"/>
                  </a:lnTo>
                  <a:lnTo>
                    <a:pt x="4349" y="131"/>
                  </a:lnTo>
                  <a:lnTo>
                    <a:pt x="4349" y="254"/>
                  </a:lnTo>
                  <a:lnTo>
                    <a:pt x="4349" y="266"/>
                  </a:lnTo>
                  <a:lnTo>
                    <a:pt x="4350" y="378"/>
                  </a:lnTo>
                  <a:lnTo>
                    <a:pt x="4351" y="382"/>
                  </a:lnTo>
                  <a:lnTo>
                    <a:pt x="4351" y="419"/>
                  </a:lnTo>
                  <a:lnTo>
                    <a:pt x="4351" y="420"/>
                  </a:lnTo>
                  <a:lnTo>
                    <a:pt x="4352" y="428"/>
                  </a:lnTo>
                  <a:lnTo>
                    <a:pt x="4352" y="427"/>
                  </a:lnTo>
                  <a:lnTo>
                    <a:pt x="4352" y="426"/>
                  </a:lnTo>
                  <a:lnTo>
                    <a:pt x="4352" y="424"/>
                  </a:lnTo>
                  <a:lnTo>
                    <a:pt x="4352" y="431"/>
                  </a:lnTo>
                  <a:lnTo>
                    <a:pt x="4352" y="429"/>
                  </a:lnTo>
                  <a:lnTo>
                    <a:pt x="4353" y="429"/>
                  </a:lnTo>
                  <a:lnTo>
                    <a:pt x="4353" y="427"/>
                  </a:lnTo>
                  <a:lnTo>
                    <a:pt x="4353" y="433"/>
                  </a:lnTo>
                  <a:lnTo>
                    <a:pt x="4353" y="432"/>
                  </a:lnTo>
                  <a:lnTo>
                    <a:pt x="4353" y="437"/>
                  </a:lnTo>
                  <a:lnTo>
                    <a:pt x="4353" y="435"/>
                  </a:lnTo>
                  <a:lnTo>
                    <a:pt x="4354" y="443"/>
                  </a:lnTo>
                  <a:lnTo>
                    <a:pt x="4354" y="443"/>
                  </a:lnTo>
                  <a:lnTo>
                    <a:pt x="4354" y="440"/>
                  </a:lnTo>
                  <a:lnTo>
                    <a:pt x="4354" y="450"/>
                  </a:lnTo>
                  <a:lnTo>
                    <a:pt x="4354" y="450"/>
                  </a:lnTo>
                  <a:lnTo>
                    <a:pt x="4355" y="451"/>
                  </a:lnTo>
                  <a:lnTo>
                    <a:pt x="4355" y="450"/>
                  </a:lnTo>
                  <a:lnTo>
                    <a:pt x="4355" y="457"/>
                  </a:lnTo>
                  <a:lnTo>
                    <a:pt x="4355" y="457"/>
                  </a:lnTo>
                  <a:lnTo>
                    <a:pt x="4355" y="452"/>
                  </a:lnTo>
                  <a:lnTo>
                    <a:pt x="4355" y="459"/>
                  </a:lnTo>
                  <a:lnTo>
                    <a:pt x="4356" y="457"/>
                  </a:lnTo>
                  <a:lnTo>
                    <a:pt x="4356" y="455"/>
                  </a:lnTo>
                  <a:lnTo>
                    <a:pt x="4357" y="462"/>
                  </a:lnTo>
                  <a:lnTo>
                    <a:pt x="4357" y="457"/>
                  </a:lnTo>
                  <a:lnTo>
                    <a:pt x="4357" y="459"/>
                  </a:lnTo>
                  <a:lnTo>
                    <a:pt x="4357" y="462"/>
                  </a:lnTo>
                  <a:lnTo>
                    <a:pt x="4357" y="457"/>
                  </a:lnTo>
                  <a:lnTo>
                    <a:pt x="4357" y="461"/>
                  </a:lnTo>
                  <a:lnTo>
                    <a:pt x="4358" y="459"/>
                  </a:lnTo>
                  <a:lnTo>
                    <a:pt x="4358" y="462"/>
                  </a:lnTo>
                  <a:lnTo>
                    <a:pt x="4358" y="459"/>
                  </a:lnTo>
                  <a:lnTo>
                    <a:pt x="4358" y="460"/>
                  </a:lnTo>
                  <a:lnTo>
                    <a:pt x="4358" y="455"/>
                  </a:lnTo>
                  <a:lnTo>
                    <a:pt x="4358" y="460"/>
                  </a:lnTo>
                  <a:lnTo>
                    <a:pt x="4359" y="308"/>
                  </a:lnTo>
                  <a:lnTo>
                    <a:pt x="4359" y="392"/>
                  </a:lnTo>
                  <a:lnTo>
                    <a:pt x="4359" y="398"/>
                  </a:lnTo>
                  <a:lnTo>
                    <a:pt x="4359" y="738"/>
                  </a:lnTo>
                  <a:lnTo>
                    <a:pt x="4360" y="772"/>
                  </a:lnTo>
                  <a:lnTo>
                    <a:pt x="4360" y="955"/>
                  </a:lnTo>
                  <a:lnTo>
                    <a:pt x="4360" y="955"/>
                  </a:lnTo>
                  <a:lnTo>
                    <a:pt x="4360" y="956"/>
                  </a:lnTo>
                  <a:lnTo>
                    <a:pt x="4360" y="963"/>
                  </a:lnTo>
                  <a:lnTo>
                    <a:pt x="4361" y="905"/>
                  </a:lnTo>
                  <a:lnTo>
                    <a:pt x="4361" y="883"/>
                  </a:lnTo>
                  <a:lnTo>
                    <a:pt x="4361" y="419"/>
                  </a:lnTo>
                  <a:lnTo>
                    <a:pt x="4362" y="392"/>
                  </a:lnTo>
                  <a:lnTo>
                    <a:pt x="4362" y="259"/>
                  </a:lnTo>
                  <a:lnTo>
                    <a:pt x="4362" y="256"/>
                  </a:lnTo>
                  <a:lnTo>
                    <a:pt x="4362" y="257"/>
                  </a:lnTo>
                  <a:lnTo>
                    <a:pt x="4363" y="212"/>
                  </a:lnTo>
                  <a:lnTo>
                    <a:pt x="4363" y="209"/>
                  </a:lnTo>
                  <a:lnTo>
                    <a:pt x="4364" y="140"/>
                  </a:lnTo>
                  <a:lnTo>
                    <a:pt x="4364" y="137"/>
                  </a:lnTo>
                  <a:lnTo>
                    <a:pt x="4364" y="122"/>
                  </a:lnTo>
                  <a:lnTo>
                    <a:pt x="4364" y="131"/>
                  </a:lnTo>
                  <a:lnTo>
                    <a:pt x="4365" y="137"/>
                  </a:lnTo>
                  <a:lnTo>
                    <a:pt x="4365" y="240"/>
                  </a:lnTo>
                  <a:lnTo>
                    <a:pt x="4365" y="250"/>
                  </a:lnTo>
                  <a:lnTo>
                    <a:pt x="4366" y="365"/>
                  </a:lnTo>
                  <a:lnTo>
                    <a:pt x="4366" y="372"/>
                  </a:lnTo>
                  <a:lnTo>
                    <a:pt x="4366" y="417"/>
                  </a:lnTo>
                  <a:lnTo>
                    <a:pt x="4366" y="421"/>
                  </a:lnTo>
                  <a:lnTo>
                    <a:pt x="4367" y="431"/>
                  </a:lnTo>
                  <a:lnTo>
                    <a:pt x="4367" y="429"/>
                  </a:lnTo>
                  <a:lnTo>
                    <a:pt x="4367" y="425"/>
                  </a:lnTo>
                  <a:lnTo>
                    <a:pt x="4368" y="431"/>
                  </a:lnTo>
                  <a:lnTo>
                    <a:pt x="4368" y="426"/>
                  </a:lnTo>
                  <a:lnTo>
                    <a:pt x="4368" y="427"/>
                  </a:lnTo>
                  <a:lnTo>
                    <a:pt x="4368" y="424"/>
                  </a:lnTo>
                  <a:lnTo>
                    <a:pt x="4368" y="432"/>
                  </a:lnTo>
                  <a:lnTo>
                    <a:pt x="4368" y="432"/>
                  </a:lnTo>
                  <a:lnTo>
                    <a:pt x="4369" y="435"/>
                  </a:lnTo>
                  <a:lnTo>
                    <a:pt x="4369" y="431"/>
                  </a:lnTo>
                  <a:lnTo>
                    <a:pt x="4369" y="444"/>
                  </a:lnTo>
                  <a:lnTo>
                    <a:pt x="4370" y="442"/>
                  </a:lnTo>
                  <a:lnTo>
                    <a:pt x="4370" y="440"/>
                  </a:lnTo>
                  <a:lnTo>
                    <a:pt x="4370" y="450"/>
                  </a:lnTo>
                  <a:lnTo>
                    <a:pt x="4370" y="450"/>
                  </a:lnTo>
                  <a:lnTo>
                    <a:pt x="4370" y="449"/>
                  </a:lnTo>
                  <a:lnTo>
                    <a:pt x="4371" y="459"/>
                  </a:lnTo>
                  <a:lnTo>
                    <a:pt x="4371" y="456"/>
                  </a:lnTo>
                  <a:lnTo>
                    <a:pt x="4371" y="460"/>
                  </a:lnTo>
                  <a:lnTo>
                    <a:pt x="4371" y="456"/>
                  </a:lnTo>
                  <a:lnTo>
                    <a:pt x="4371" y="463"/>
                  </a:lnTo>
                  <a:lnTo>
                    <a:pt x="4371" y="462"/>
                  </a:lnTo>
                  <a:lnTo>
                    <a:pt x="4371" y="459"/>
                  </a:lnTo>
                  <a:lnTo>
                    <a:pt x="4372" y="465"/>
                  </a:lnTo>
                  <a:lnTo>
                    <a:pt x="4372" y="463"/>
                  </a:lnTo>
                  <a:lnTo>
                    <a:pt x="4372" y="463"/>
                  </a:lnTo>
                  <a:lnTo>
                    <a:pt x="4372" y="466"/>
                  </a:lnTo>
                  <a:lnTo>
                    <a:pt x="4372" y="461"/>
                  </a:lnTo>
                  <a:lnTo>
                    <a:pt x="4373" y="465"/>
                  </a:lnTo>
                  <a:lnTo>
                    <a:pt x="4373" y="465"/>
                  </a:lnTo>
                  <a:lnTo>
                    <a:pt x="4373" y="466"/>
                  </a:lnTo>
                  <a:lnTo>
                    <a:pt x="4373" y="415"/>
                  </a:lnTo>
                  <a:lnTo>
                    <a:pt x="4374" y="365"/>
                  </a:lnTo>
                  <a:lnTo>
                    <a:pt x="4374" y="318"/>
                  </a:lnTo>
                  <a:lnTo>
                    <a:pt x="4374" y="466"/>
                  </a:lnTo>
                  <a:lnTo>
                    <a:pt x="4374" y="492"/>
                  </a:lnTo>
                  <a:lnTo>
                    <a:pt x="4375" y="894"/>
                  </a:lnTo>
                  <a:lnTo>
                    <a:pt x="4375" y="911"/>
                  </a:lnTo>
                  <a:lnTo>
                    <a:pt x="4375" y="966"/>
                  </a:lnTo>
                  <a:lnTo>
                    <a:pt x="4375" y="961"/>
                  </a:lnTo>
                  <a:lnTo>
                    <a:pt x="4375" y="958"/>
                  </a:lnTo>
                  <a:lnTo>
                    <a:pt x="4376" y="608"/>
                  </a:lnTo>
                  <a:lnTo>
                    <a:pt x="4377" y="571"/>
                  </a:lnTo>
                  <a:lnTo>
                    <a:pt x="4377" y="302"/>
                  </a:lnTo>
                  <a:lnTo>
                    <a:pt x="4377" y="295"/>
                  </a:lnTo>
                  <a:lnTo>
                    <a:pt x="4378" y="222"/>
                  </a:lnTo>
                  <a:lnTo>
                    <a:pt x="4378" y="219"/>
                  </a:lnTo>
                  <a:lnTo>
                    <a:pt x="4378" y="168"/>
                  </a:lnTo>
                  <a:lnTo>
                    <a:pt x="4379" y="165"/>
                  </a:lnTo>
                  <a:lnTo>
                    <a:pt x="4379" y="116"/>
                  </a:lnTo>
                  <a:lnTo>
                    <a:pt x="4379" y="115"/>
                  </a:lnTo>
                  <a:lnTo>
                    <a:pt x="4380" y="181"/>
                  </a:lnTo>
                  <a:lnTo>
                    <a:pt x="4380" y="192"/>
                  </a:lnTo>
                  <a:lnTo>
                    <a:pt x="4380" y="347"/>
                  </a:lnTo>
                  <a:lnTo>
                    <a:pt x="4381" y="354"/>
                  </a:lnTo>
                  <a:lnTo>
                    <a:pt x="4381" y="418"/>
                  </a:lnTo>
                  <a:lnTo>
                    <a:pt x="4381" y="421"/>
                  </a:lnTo>
                  <a:lnTo>
                    <a:pt x="4382" y="436"/>
                  </a:lnTo>
                  <a:lnTo>
                    <a:pt x="4382" y="434"/>
                  </a:lnTo>
                  <a:lnTo>
                    <a:pt x="4382" y="435"/>
                  </a:lnTo>
                  <a:lnTo>
                    <a:pt x="4382" y="434"/>
                  </a:lnTo>
                  <a:lnTo>
                    <a:pt x="4383" y="439"/>
                  </a:lnTo>
                  <a:lnTo>
                    <a:pt x="4383" y="437"/>
                  </a:lnTo>
                  <a:lnTo>
                    <a:pt x="4383" y="434"/>
                  </a:lnTo>
                  <a:lnTo>
                    <a:pt x="4383" y="442"/>
                  </a:lnTo>
                  <a:lnTo>
                    <a:pt x="4384" y="440"/>
                  </a:lnTo>
                  <a:lnTo>
                    <a:pt x="4384" y="451"/>
                  </a:lnTo>
                  <a:lnTo>
                    <a:pt x="4384" y="450"/>
                  </a:lnTo>
                  <a:lnTo>
                    <a:pt x="4384" y="455"/>
                  </a:lnTo>
                  <a:lnTo>
                    <a:pt x="4384" y="453"/>
                  </a:lnTo>
                  <a:lnTo>
                    <a:pt x="4385" y="465"/>
                  </a:lnTo>
                  <a:lnTo>
                    <a:pt x="4385" y="465"/>
                  </a:lnTo>
                  <a:lnTo>
                    <a:pt x="4385" y="465"/>
                  </a:lnTo>
                  <a:lnTo>
                    <a:pt x="4385" y="461"/>
                  </a:lnTo>
                  <a:lnTo>
                    <a:pt x="4385" y="470"/>
                  </a:lnTo>
                  <a:lnTo>
                    <a:pt x="4385" y="465"/>
                  </a:lnTo>
                  <a:lnTo>
                    <a:pt x="4386" y="467"/>
                  </a:lnTo>
                  <a:lnTo>
                    <a:pt x="4386" y="475"/>
                  </a:lnTo>
                  <a:lnTo>
                    <a:pt x="4386" y="475"/>
                  </a:lnTo>
                  <a:lnTo>
                    <a:pt x="4386" y="476"/>
                  </a:lnTo>
                  <a:lnTo>
                    <a:pt x="4386" y="472"/>
                  </a:lnTo>
                  <a:lnTo>
                    <a:pt x="4387" y="478"/>
                  </a:lnTo>
                  <a:lnTo>
                    <a:pt x="4387" y="478"/>
                  </a:lnTo>
                  <a:lnTo>
                    <a:pt x="4387" y="474"/>
                  </a:lnTo>
                  <a:lnTo>
                    <a:pt x="4387" y="481"/>
                  </a:lnTo>
                  <a:lnTo>
                    <a:pt x="4387" y="475"/>
                  </a:lnTo>
                  <a:lnTo>
                    <a:pt x="4388" y="474"/>
                  </a:lnTo>
                  <a:lnTo>
                    <a:pt x="4388" y="478"/>
                  </a:lnTo>
                  <a:lnTo>
                    <a:pt x="4388" y="318"/>
                  </a:lnTo>
                  <a:lnTo>
                    <a:pt x="4388" y="392"/>
                  </a:lnTo>
                  <a:lnTo>
                    <a:pt x="4388" y="412"/>
                  </a:lnTo>
                  <a:lnTo>
                    <a:pt x="4389" y="727"/>
                  </a:lnTo>
                  <a:lnTo>
                    <a:pt x="4389" y="750"/>
                  </a:lnTo>
                  <a:lnTo>
                    <a:pt x="4390" y="974"/>
                  </a:lnTo>
                  <a:lnTo>
                    <a:pt x="4390" y="978"/>
                  </a:lnTo>
                  <a:lnTo>
                    <a:pt x="4390" y="979"/>
                  </a:lnTo>
                  <a:lnTo>
                    <a:pt x="4390" y="892"/>
                  </a:lnTo>
                  <a:lnTo>
                    <a:pt x="4391" y="861"/>
                  </a:lnTo>
                  <a:lnTo>
                    <a:pt x="4391" y="398"/>
                  </a:lnTo>
                  <a:lnTo>
                    <a:pt x="4391" y="373"/>
                  </a:lnTo>
                  <a:lnTo>
                    <a:pt x="4392" y="282"/>
                  </a:lnTo>
                  <a:lnTo>
                    <a:pt x="4392" y="275"/>
                  </a:lnTo>
                  <a:lnTo>
                    <a:pt x="4392" y="276"/>
                  </a:lnTo>
                  <a:lnTo>
                    <a:pt x="4392" y="225"/>
                  </a:lnTo>
                  <a:lnTo>
                    <a:pt x="4392" y="217"/>
                  </a:lnTo>
                  <a:lnTo>
                    <a:pt x="4393" y="150"/>
                  </a:lnTo>
                  <a:lnTo>
                    <a:pt x="4393" y="146"/>
                  </a:lnTo>
                  <a:lnTo>
                    <a:pt x="4393" y="133"/>
                  </a:lnTo>
                  <a:lnTo>
                    <a:pt x="4394" y="150"/>
                  </a:lnTo>
                  <a:lnTo>
                    <a:pt x="4394" y="157"/>
                  </a:lnTo>
                  <a:lnTo>
                    <a:pt x="4394" y="279"/>
                  </a:lnTo>
                  <a:lnTo>
                    <a:pt x="4395" y="288"/>
                  </a:lnTo>
                  <a:lnTo>
                    <a:pt x="4395" y="396"/>
                  </a:lnTo>
                  <a:lnTo>
                    <a:pt x="4396" y="401"/>
                  </a:lnTo>
                  <a:lnTo>
                    <a:pt x="4396" y="443"/>
                  </a:lnTo>
                  <a:lnTo>
                    <a:pt x="4396" y="446"/>
                  </a:lnTo>
                  <a:lnTo>
                    <a:pt x="4397" y="463"/>
                  </a:lnTo>
                  <a:lnTo>
                    <a:pt x="4397" y="463"/>
                  </a:lnTo>
                  <a:lnTo>
                    <a:pt x="4397" y="460"/>
                  </a:lnTo>
                  <a:lnTo>
                    <a:pt x="4397" y="457"/>
                  </a:lnTo>
                  <a:lnTo>
                    <a:pt x="4397" y="463"/>
                  </a:lnTo>
                  <a:lnTo>
                    <a:pt x="4397" y="459"/>
                  </a:lnTo>
                  <a:lnTo>
                    <a:pt x="4398" y="460"/>
                  </a:lnTo>
                  <a:lnTo>
                    <a:pt x="4398" y="459"/>
                  </a:lnTo>
                  <a:lnTo>
                    <a:pt x="4398" y="469"/>
                  </a:lnTo>
                  <a:lnTo>
                    <a:pt x="4398" y="468"/>
                  </a:lnTo>
                  <a:lnTo>
                    <a:pt x="4398" y="465"/>
                  </a:lnTo>
                  <a:lnTo>
                    <a:pt x="4399" y="478"/>
                  </a:lnTo>
                  <a:lnTo>
                    <a:pt x="4399" y="476"/>
                  </a:lnTo>
                  <a:lnTo>
                    <a:pt x="4399" y="476"/>
                  </a:lnTo>
                  <a:lnTo>
                    <a:pt x="4399" y="484"/>
                  </a:lnTo>
                  <a:lnTo>
                    <a:pt x="4399" y="480"/>
                  </a:lnTo>
                  <a:lnTo>
                    <a:pt x="4400" y="482"/>
                  </a:lnTo>
                  <a:lnTo>
                    <a:pt x="4400" y="484"/>
                  </a:lnTo>
                  <a:lnTo>
                    <a:pt x="4400" y="480"/>
                  </a:lnTo>
                  <a:lnTo>
                    <a:pt x="4400" y="484"/>
                  </a:lnTo>
                  <a:lnTo>
                    <a:pt x="4400" y="483"/>
                  </a:lnTo>
                  <a:lnTo>
                    <a:pt x="4400" y="481"/>
                  </a:lnTo>
                  <a:lnTo>
                    <a:pt x="4400" y="486"/>
                  </a:lnTo>
                  <a:lnTo>
                    <a:pt x="4401" y="483"/>
                  </a:lnTo>
                  <a:lnTo>
                    <a:pt x="4401" y="481"/>
                  </a:lnTo>
                  <a:lnTo>
                    <a:pt x="4401" y="487"/>
                  </a:lnTo>
                  <a:lnTo>
                    <a:pt x="4401" y="486"/>
                  </a:lnTo>
                  <a:lnTo>
                    <a:pt x="4402" y="486"/>
                  </a:lnTo>
                  <a:lnTo>
                    <a:pt x="4402" y="482"/>
                  </a:lnTo>
                  <a:lnTo>
                    <a:pt x="4402" y="488"/>
                  </a:lnTo>
                  <a:lnTo>
                    <a:pt x="4402" y="486"/>
                  </a:lnTo>
                  <a:lnTo>
                    <a:pt x="4403" y="482"/>
                  </a:lnTo>
                  <a:lnTo>
                    <a:pt x="4403" y="484"/>
                  </a:lnTo>
                  <a:lnTo>
                    <a:pt x="4403" y="320"/>
                  </a:lnTo>
                  <a:lnTo>
                    <a:pt x="4403" y="385"/>
                  </a:lnTo>
                  <a:lnTo>
                    <a:pt x="4403" y="404"/>
                  </a:lnTo>
                  <a:lnTo>
                    <a:pt x="4404" y="694"/>
                  </a:lnTo>
                  <a:lnTo>
                    <a:pt x="4404" y="742"/>
                  </a:lnTo>
                  <a:lnTo>
                    <a:pt x="4404" y="969"/>
                  </a:lnTo>
                  <a:lnTo>
                    <a:pt x="4405" y="970"/>
                  </a:lnTo>
                  <a:lnTo>
                    <a:pt x="4405" y="983"/>
                  </a:lnTo>
                  <a:lnTo>
                    <a:pt x="4405" y="936"/>
                  </a:lnTo>
                  <a:lnTo>
                    <a:pt x="4405" y="918"/>
                  </a:lnTo>
                  <a:lnTo>
                    <a:pt x="4406" y="456"/>
                  </a:lnTo>
                  <a:lnTo>
                    <a:pt x="4406" y="429"/>
                  </a:lnTo>
                  <a:lnTo>
                    <a:pt x="4406" y="291"/>
                  </a:lnTo>
                  <a:lnTo>
                    <a:pt x="4407" y="282"/>
                  </a:lnTo>
                  <a:lnTo>
                    <a:pt x="4407" y="209"/>
                  </a:lnTo>
                  <a:lnTo>
                    <a:pt x="4407" y="206"/>
                  </a:lnTo>
                  <a:lnTo>
                    <a:pt x="4408" y="136"/>
                  </a:lnTo>
                  <a:lnTo>
                    <a:pt x="4408" y="134"/>
                  </a:lnTo>
                  <a:lnTo>
                    <a:pt x="4409" y="122"/>
                  </a:lnTo>
                  <a:lnTo>
                    <a:pt x="4409" y="148"/>
                  </a:lnTo>
                  <a:lnTo>
                    <a:pt x="4409" y="153"/>
                  </a:lnTo>
                  <a:lnTo>
                    <a:pt x="4409" y="288"/>
                  </a:lnTo>
                  <a:lnTo>
                    <a:pt x="4409" y="301"/>
                  </a:lnTo>
                  <a:lnTo>
                    <a:pt x="4410" y="410"/>
                  </a:lnTo>
                  <a:lnTo>
                    <a:pt x="4410" y="414"/>
                  </a:lnTo>
                  <a:lnTo>
                    <a:pt x="4411" y="447"/>
                  </a:lnTo>
                  <a:lnTo>
                    <a:pt x="4411" y="446"/>
                  </a:lnTo>
                  <a:lnTo>
                    <a:pt x="4411" y="448"/>
                  </a:lnTo>
                  <a:lnTo>
                    <a:pt x="4411" y="456"/>
                  </a:lnTo>
                  <a:lnTo>
                    <a:pt x="4411" y="453"/>
                  </a:lnTo>
                  <a:lnTo>
                    <a:pt x="4412" y="457"/>
                  </a:lnTo>
                  <a:lnTo>
                    <a:pt x="4412" y="451"/>
                  </a:lnTo>
                  <a:lnTo>
                    <a:pt x="4412" y="456"/>
                  </a:lnTo>
                  <a:lnTo>
                    <a:pt x="4412" y="454"/>
                  </a:lnTo>
                  <a:lnTo>
                    <a:pt x="4412" y="459"/>
                  </a:lnTo>
                  <a:lnTo>
                    <a:pt x="4413" y="451"/>
                  </a:lnTo>
                  <a:lnTo>
                    <a:pt x="4413" y="452"/>
                  </a:lnTo>
                  <a:lnTo>
                    <a:pt x="4413" y="452"/>
                  </a:lnTo>
                  <a:lnTo>
                    <a:pt x="4413" y="451"/>
                  </a:lnTo>
                  <a:lnTo>
                    <a:pt x="4413" y="461"/>
                  </a:lnTo>
                  <a:lnTo>
                    <a:pt x="4413" y="462"/>
                  </a:lnTo>
                  <a:lnTo>
                    <a:pt x="4414" y="483"/>
                  </a:lnTo>
                  <a:lnTo>
                    <a:pt x="4414" y="482"/>
                  </a:lnTo>
                  <a:lnTo>
                    <a:pt x="4414" y="480"/>
                  </a:lnTo>
                  <a:lnTo>
                    <a:pt x="4414" y="476"/>
                  </a:lnTo>
                  <a:lnTo>
                    <a:pt x="4415" y="483"/>
                  </a:lnTo>
                  <a:lnTo>
                    <a:pt x="4415" y="478"/>
                  </a:lnTo>
                  <a:lnTo>
                    <a:pt x="4415" y="479"/>
                  </a:lnTo>
                  <a:lnTo>
                    <a:pt x="4415" y="482"/>
                  </a:lnTo>
                  <a:lnTo>
                    <a:pt x="4416" y="475"/>
                  </a:lnTo>
                  <a:lnTo>
                    <a:pt x="4416" y="480"/>
                  </a:lnTo>
                  <a:lnTo>
                    <a:pt x="4416" y="480"/>
                  </a:lnTo>
                  <a:lnTo>
                    <a:pt x="4416" y="476"/>
                  </a:lnTo>
                  <a:lnTo>
                    <a:pt x="4416" y="481"/>
                  </a:lnTo>
                  <a:lnTo>
                    <a:pt x="4416" y="478"/>
                  </a:lnTo>
                  <a:lnTo>
                    <a:pt x="4417" y="478"/>
                  </a:lnTo>
                  <a:lnTo>
                    <a:pt x="4417" y="481"/>
                  </a:lnTo>
                  <a:lnTo>
                    <a:pt x="4417" y="433"/>
                  </a:lnTo>
                  <a:lnTo>
                    <a:pt x="4417" y="383"/>
                  </a:lnTo>
                  <a:lnTo>
                    <a:pt x="4417" y="296"/>
                  </a:lnTo>
                  <a:lnTo>
                    <a:pt x="4418" y="450"/>
                  </a:lnTo>
                  <a:lnTo>
                    <a:pt x="4418" y="472"/>
                  </a:lnTo>
                  <a:lnTo>
                    <a:pt x="4418" y="890"/>
                  </a:lnTo>
                  <a:lnTo>
                    <a:pt x="4418" y="903"/>
                  </a:lnTo>
                  <a:lnTo>
                    <a:pt x="4419" y="973"/>
                  </a:lnTo>
                  <a:lnTo>
                    <a:pt x="4419" y="972"/>
                  </a:lnTo>
                  <a:lnTo>
                    <a:pt x="4419" y="969"/>
                  </a:lnTo>
                  <a:lnTo>
                    <a:pt x="4420" y="606"/>
                  </a:lnTo>
                  <a:lnTo>
                    <a:pt x="4420" y="564"/>
                  </a:lnTo>
                  <a:lnTo>
                    <a:pt x="4420" y="303"/>
                  </a:lnTo>
                  <a:lnTo>
                    <a:pt x="4421" y="298"/>
                  </a:lnTo>
                  <a:lnTo>
                    <a:pt x="4421" y="225"/>
                  </a:lnTo>
                  <a:lnTo>
                    <a:pt x="4422" y="220"/>
                  </a:lnTo>
                  <a:lnTo>
                    <a:pt x="4422" y="134"/>
                  </a:lnTo>
                  <a:lnTo>
                    <a:pt x="4422" y="128"/>
                  </a:lnTo>
                  <a:lnTo>
                    <a:pt x="4422" y="102"/>
                  </a:lnTo>
                  <a:lnTo>
                    <a:pt x="4423" y="112"/>
                  </a:lnTo>
                  <a:lnTo>
                    <a:pt x="4423" y="116"/>
                  </a:lnTo>
                  <a:lnTo>
                    <a:pt x="4423" y="254"/>
                  </a:lnTo>
                  <a:lnTo>
                    <a:pt x="4424" y="263"/>
                  </a:lnTo>
                  <a:lnTo>
                    <a:pt x="4424" y="382"/>
                  </a:lnTo>
                  <a:lnTo>
                    <a:pt x="4424" y="389"/>
                  </a:lnTo>
                  <a:lnTo>
                    <a:pt x="4425" y="436"/>
                  </a:lnTo>
                  <a:lnTo>
                    <a:pt x="4425" y="438"/>
                  </a:lnTo>
                  <a:lnTo>
                    <a:pt x="4425" y="447"/>
                  </a:lnTo>
                  <a:lnTo>
                    <a:pt x="4426" y="446"/>
                  </a:lnTo>
                  <a:lnTo>
                    <a:pt x="4426" y="442"/>
                  </a:lnTo>
                  <a:lnTo>
                    <a:pt x="4426" y="444"/>
                  </a:lnTo>
                  <a:lnTo>
                    <a:pt x="4426" y="440"/>
                  </a:lnTo>
                  <a:lnTo>
                    <a:pt x="4427" y="446"/>
                  </a:lnTo>
                  <a:lnTo>
                    <a:pt x="4427" y="444"/>
                  </a:lnTo>
                  <a:lnTo>
                    <a:pt x="4427" y="446"/>
                  </a:lnTo>
                  <a:lnTo>
                    <a:pt x="4427" y="459"/>
                  </a:lnTo>
                  <a:lnTo>
                    <a:pt x="4428" y="457"/>
                  </a:lnTo>
                  <a:lnTo>
                    <a:pt x="4428" y="466"/>
                  </a:lnTo>
                  <a:lnTo>
                    <a:pt x="4428" y="463"/>
                  </a:lnTo>
                  <a:lnTo>
                    <a:pt x="4429" y="465"/>
                  </a:lnTo>
                  <a:lnTo>
                    <a:pt x="4429" y="465"/>
                  </a:lnTo>
                  <a:lnTo>
                    <a:pt x="4429" y="472"/>
                  </a:lnTo>
                  <a:lnTo>
                    <a:pt x="4429" y="472"/>
                  </a:lnTo>
                  <a:lnTo>
                    <a:pt x="4429" y="469"/>
                  </a:lnTo>
                  <a:lnTo>
                    <a:pt x="4430" y="474"/>
                  </a:lnTo>
                  <a:lnTo>
                    <a:pt x="4430" y="474"/>
                  </a:lnTo>
                  <a:lnTo>
                    <a:pt x="4430" y="472"/>
                  </a:lnTo>
                  <a:lnTo>
                    <a:pt x="4430" y="474"/>
                  </a:lnTo>
                  <a:lnTo>
                    <a:pt x="4430" y="463"/>
                  </a:lnTo>
                  <a:lnTo>
                    <a:pt x="4430" y="461"/>
                  </a:lnTo>
                  <a:lnTo>
                    <a:pt x="4431" y="465"/>
                  </a:lnTo>
                  <a:lnTo>
                    <a:pt x="4431" y="465"/>
                  </a:lnTo>
                  <a:lnTo>
                    <a:pt x="4431" y="460"/>
                  </a:lnTo>
                  <a:lnTo>
                    <a:pt x="4431" y="288"/>
                  </a:lnTo>
                  <a:lnTo>
                    <a:pt x="4432" y="443"/>
                  </a:lnTo>
                  <a:lnTo>
                    <a:pt x="4432" y="460"/>
                  </a:lnTo>
                  <a:lnTo>
                    <a:pt x="4432" y="890"/>
                  </a:lnTo>
                  <a:lnTo>
                    <a:pt x="4433" y="908"/>
                  </a:lnTo>
                  <a:lnTo>
                    <a:pt x="4433" y="977"/>
                  </a:lnTo>
                  <a:lnTo>
                    <a:pt x="4433" y="975"/>
                  </a:lnTo>
                  <a:lnTo>
                    <a:pt x="4434" y="684"/>
                  </a:lnTo>
                  <a:lnTo>
                    <a:pt x="4434" y="645"/>
                  </a:lnTo>
                  <a:lnTo>
                    <a:pt x="4435" y="312"/>
                  </a:lnTo>
                  <a:lnTo>
                    <a:pt x="4435" y="308"/>
                  </a:lnTo>
                  <a:lnTo>
                    <a:pt x="4435" y="228"/>
                  </a:lnTo>
                  <a:lnTo>
                    <a:pt x="4435" y="221"/>
                  </a:lnTo>
                  <a:lnTo>
                    <a:pt x="4436" y="135"/>
                  </a:lnTo>
                  <a:lnTo>
                    <a:pt x="4436" y="131"/>
                  </a:lnTo>
                  <a:lnTo>
                    <a:pt x="4437" y="101"/>
                  </a:lnTo>
                  <a:lnTo>
                    <a:pt x="4437" y="107"/>
                  </a:lnTo>
                  <a:lnTo>
                    <a:pt x="4437" y="111"/>
                  </a:lnTo>
                  <a:lnTo>
                    <a:pt x="4437" y="210"/>
                  </a:lnTo>
                  <a:lnTo>
                    <a:pt x="4438" y="218"/>
                  </a:lnTo>
                  <a:lnTo>
                    <a:pt x="4438" y="352"/>
                  </a:lnTo>
                  <a:lnTo>
                    <a:pt x="4438" y="359"/>
                  </a:lnTo>
                  <a:lnTo>
                    <a:pt x="4439" y="426"/>
                  </a:lnTo>
                  <a:lnTo>
                    <a:pt x="4439" y="431"/>
                  </a:lnTo>
                  <a:lnTo>
                    <a:pt x="4439" y="448"/>
                  </a:lnTo>
                  <a:lnTo>
                    <a:pt x="4439" y="447"/>
                  </a:lnTo>
                  <a:lnTo>
                    <a:pt x="4439" y="446"/>
                  </a:lnTo>
                  <a:lnTo>
                    <a:pt x="4440" y="450"/>
                  </a:lnTo>
                  <a:lnTo>
                    <a:pt x="4440" y="444"/>
                  </a:lnTo>
                  <a:lnTo>
                    <a:pt x="4440" y="447"/>
                  </a:lnTo>
                  <a:lnTo>
                    <a:pt x="4441" y="449"/>
                  </a:lnTo>
                  <a:lnTo>
                    <a:pt x="4441" y="442"/>
                  </a:lnTo>
                  <a:lnTo>
                    <a:pt x="4441" y="447"/>
                  </a:lnTo>
                  <a:lnTo>
                    <a:pt x="4441" y="447"/>
                  </a:lnTo>
                  <a:lnTo>
                    <a:pt x="4441" y="443"/>
                  </a:lnTo>
                  <a:lnTo>
                    <a:pt x="4442" y="450"/>
                  </a:lnTo>
                  <a:lnTo>
                    <a:pt x="4442" y="448"/>
                  </a:lnTo>
                  <a:lnTo>
                    <a:pt x="4442" y="448"/>
                  </a:lnTo>
                  <a:lnTo>
                    <a:pt x="4442" y="459"/>
                  </a:lnTo>
                  <a:lnTo>
                    <a:pt x="4442" y="457"/>
                  </a:lnTo>
                  <a:lnTo>
                    <a:pt x="4443" y="460"/>
                  </a:lnTo>
                  <a:lnTo>
                    <a:pt x="4443" y="467"/>
                  </a:lnTo>
                  <a:lnTo>
                    <a:pt x="4443" y="466"/>
                  </a:lnTo>
                  <a:lnTo>
                    <a:pt x="4443" y="465"/>
                  </a:lnTo>
                  <a:lnTo>
                    <a:pt x="4443" y="470"/>
                  </a:lnTo>
                  <a:lnTo>
                    <a:pt x="4444" y="469"/>
                  </a:lnTo>
                  <a:lnTo>
                    <a:pt x="4444" y="469"/>
                  </a:lnTo>
                  <a:lnTo>
                    <a:pt x="4444" y="468"/>
                  </a:lnTo>
                  <a:lnTo>
                    <a:pt x="4444" y="473"/>
                  </a:lnTo>
                  <a:lnTo>
                    <a:pt x="4444" y="473"/>
                  </a:lnTo>
                  <a:lnTo>
                    <a:pt x="4445" y="473"/>
                  </a:lnTo>
                  <a:lnTo>
                    <a:pt x="4445" y="470"/>
                  </a:lnTo>
                  <a:lnTo>
                    <a:pt x="4445" y="476"/>
                  </a:lnTo>
                  <a:lnTo>
                    <a:pt x="4445" y="472"/>
                  </a:lnTo>
                  <a:lnTo>
                    <a:pt x="4445" y="470"/>
                  </a:lnTo>
                  <a:lnTo>
                    <a:pt x="4445" y="474"/>
                  </a:lnTo>
                  <a:lnTo>
                    <a:pt x="4446" y="460"/>
                  </a:lnTo>
                  <a:lnTo>
                    <a:pt x="4446" y="449"/>
                  </a:lnTo>
                  <a:lnTo>
                    <a:pt x="4446" y="271"/>
                  </a:lnTo>
                  <a:lnTo>
                    <a:pt x="4446" y="422"/>
                  </a:lnTo>
                  <a:lnTo>
                    <a:pt x="4447" y="439"/>
                  </a:lnTo>
                  <a:lnTo>
                    <a:pt x="4447" y="890"/>
                  </a:lnTo>
                  <a:lnTo>
                    <a:pt x="4448" y="902"/>
                  </a:lnTo>
                  <a:lnTo>
                    <a:pt x="4448" y="978"/>
                  </a:lnTo>
                  <a:lnTo>
                    <a:pt x="4448" y="973"/>
                  </a:lnTo>
                  <a:lnTo>
                    <a:pt x="4448" y="974"/>
                  </a:lnTo>
                  <a:lnTo>
                    <a:pt x="4449" y="666"/>
                  </a:lnTo>
                  <a:lnTo>
                    <a:pt x="4449" y="628"/>
                  </a:lnTo>
                  <a:lnTo>
                    <a:pt x="4449" y="317"/>
                  </a:lnTo>
                  <a:lnTo>
                    <a:pt x="4450" y="308"/>
                  </a:lnTo>
                  <a:lnTo>
                    <a:pt x="4450" y="240"/>
                  </a:lnTo>
                  <a:lnTo>
                    <a:pt x="4450" y="238"/>
                  </a:lnTo>
                  <a:lnTo>
                    <a:pt x="4451" y="169"/>
                  </a:lnTo>
                  <a:lnTo>
                    <a:pt x="4451" y="165"/>
                  </a:lnTo>
                  <a:lnTo>
                    <a:pt x="4451" y="116"/>
                  </a:lnTo>
                  <a:lnTo>
                    <a:pt x="4452" y="115"/>
                  </a:lnTo>
                  <a:lnTo>
                    <a:pt x="4452" y="179"/>
                  </a:lnTo>
                  <a:lnTo>
                    <a:pt x="4452" y="190"/>
                  </a:lnTo>
                  <a:lnTo>
                    <a:pt x="4453" y="327"/>
                  </a:lnTo>
                  <a:lnTo>
                    <a:pt x="4453" y="332"/>
                  </a:lnTo>
                  <a:lnTo>
                    <a:pt x="4453" y="408"/>
                  </a:lnTo>
                  <a:lnTo>
                    <a:pt x="4454" y="412"/>
                  </a:lnTo>
                  <a:lnTo>
                    <a:pt x="4454" y="440"/>
                  </a:lnTo>
                  <a:lnTo>
                    <a:pt x="4455" y="444"/>
                  </a:lnTo>
                  <a:lnTo>
                    <a:pt x="4455" y="439"/>
                  </a:lnTo>
                  <a:lnTo>
                    <a:pt x="4455" y="446"/>
                  </a:lnTo>
                  <a:lnTo>
                    <a:pt x="4455" y="444"/>
                  </a:lnTo>
                  <a:lnTo>
                    <a:pt x="4455" y="444"/>
                  </a:lnTo>
                  <a:lnTo>
                    <a:pt x="4456" y="439"/>
                  </a:lnTo>
                  <a:lnTo>
                    <a:pt x="4456" y="444"/>
                  </a:lnTo>
                  <a:lnTo>
                    <a:pt x="4456" y="440"/>
                  </a:lnTo>
                  <a:lnTo>
                    <a:pt x="4456" y="441"/>
                  </a:lnTo>
                  <a:lnTo>
                    <a:pt x="4456" y="446"/>
                  </a:lnTo>
                  <a:lnTo>
                    <a:pt x="4456" y="444"/>
                  </a:lnTo>
                  <a:lnTo>
                    <a:pt x="4456" y="446"/>
                  </a:lnTo>
                  <a:lnTo>
                    <a:pt x="4457" y="444"/>
                  </a:lnTo>
                  <a:lnTo>
                    <a:pt x="4457" y="455"/>
                  </a:lnTo>
                  <a:lnTo>
                    <a:pt x="4457" y="451"/>
                  </a:lnTo>
                  <a:lnTo>
                    <a:pt x="4457" y="455"/>
                  </a:lnTo>
                  <a:lnTo>
                    <a:pt x="4457" y="454"/>
                  </a:lnTo>
                  <a:lnTo>
                    <a:pt x="4458" y="461"/>
                  </a:lnTo>
                  <a:lnTo>
                    <a:pt x="4458" y="459"/>
                  </a:lnTo>
                  <a:lnTo>
                    <a:pt x="4458" y="462"/>
                  </a:lnTo>
                  <a:lnTo>
                    <a:pt x="4458" y="461"/>
                  </a:lnTo>
                  <a:lnTo>
                    <a:pt x="4458" y="467"/>
                  </a:lnTo>
                  <a:lnTo>
                    <a:pt x="4459" y="465"/>
                  </a:lnTo>
                  <a:lnTo>
                    <a:pt x="4459" y="463"/>
                  </a:lnTo>
                  <a:lnTo>
                    <a:pt x="4459" y="468"/>
                  </a:lnTo>
                  <a:lnTo>
                    <a:pt x="4459" y="465"/>
                  </a:lnTo>
                  <a:lnTo>
                    <a:pt x="4459" y="466"/>
                  </a:lnTo>
                  <a:lnTo>
                    <a:pt x="4459" y="465"/>
                  </a:lnTo>
                  <a:lnTo>
                    <a:pt x="4460" y="472"/>
                  </a:lnTo>
                  <a:lnTo>
                    <a:pt x="4460" y="465"/>
                  </a:lnTo>
                  <a:lnTo>
                    <a:pt x="4460" y="469"/>
                  </a:lnTo>
                  <a:lnTo>
                    <a:pt x="4460" y="472"/>
                  </a:lnTo>
                  <a:lnTo>
                    <a:pt x="4460" y="465"/>
                  </a:lnTo>
                  <a:lnTo>
                    <a:pt x="4461" y="470"/>
                  </a:lnTo>
                  <a:lnTo>
                    <a:pt x="4461" y="469"/>
                  </a:lnTo>
                  <a:lnTo>
                    <a:pt x="4461" y="470"/>
                  </a:lnTo>
                  <a:lnTo>
                    <a:pt x="4461" y="283"/>
                  </a:lnTo>
                  <a:lnTo>
                    <a:pt x="4462" y="303"/>
                  </a:lnTo>
                  <a:lnTo>
                    <a:pt x="4462" y="546"/>
                  </a:lnTo>
                  <a:lnTo>
                    <a:pt x="4462" y="585"/>
                  </a:lnTo>
                  <a:lnTo>
                    <a:pt x="4463" y="942"/>
                  </a:lnTo>
                  <a:lnTo>
                    <a:pt x="4463" y="952"/>
                  </a:lnTo>
                  <a:lnTo>
                    <a:pt x="4463" y="973"/>
                  </a:lnTo>
                  <a:lnTo>
                    <a:pt x="4463" y="964"/>
                  </a:lnTo>
                  <a:lnTo>
                    <a:pt x="4464" y="959"/>
                  </a:lnTo>
                  <a:lnTo>
                    <a:pt x="4464" y="590"/>
                  </a:lnTo>
                  <a:lnTo>
                    <a:pt x="4464" y="558"/>
                  </a:lnTo>
                  <a:lnTo>
                    <a:pt x="4465" y="314"/>
                  </a:lnTo>
                  <a:lnTo>
                    <a:pt x="4465" y="308"/>
                  </a:lnTo>
                  <a:lnTo>
                    <a:pt x="4465" y="247"/>
                  </a:lnTo>
                  <a:lnTo>
                    <a:pt x="4465" y="242"/>
                  </a:lnTo>
                  <a:lnTo>
                    <a:pt x="4466" y="174"/>
                  </a:lnTo>
                  <a:lnTo>
                    <a:pt x="4466" y="168"/>
                  </a:lnTo>
                  <a:lnTo>
                    <a:pt x="4467" y="112"/>
                  </a:lnTo>
                  <a:lnTo>
                    <a:pt x="4467" y="108"/>
                  </a:lnTo>
                  <a:lnTo>
                    <a:pt x="4468" y="145"/>
                  </a:lnTo>
                  <a:lnTo>
                    <a:pt x="4468" y="156"/>
                  </a:lnTo>
                  <a:lnTo>
                    <a:pt x="4468" y="288"/>
                  </a:lnTo>
                  <a:lnTo>
                    <a:pt x="4469" y="296"/>
                  </a:lnTo>
                  <a:lnTo>
                    <a:pt x="4469" y="396"/>
                  </a:lnTo>
                  <a:lnTo>
                    <a:pt x="4469" y="402"/>
                  </a:lnTo>
                  <a:lnTo>
                    <a:pt x="4470" y="432"/>
                  </a:lnTo>
                  <a:lnTo>
                    <a:pt x="4470" y="434"/>
                  </a:lnTo>
                  <a:lnTo>
                    <a:pt x="4470" y="440"/>
                  </a:lnTo>
                  <a:lnTo>
                    <a:pt x="4470" y="439"/>
                  </a:lnTo>
                  <a:lnTo>
                    <a:pt x="4471" y="437"/>
                  </a:lnTo>
                  <a:lnTo>
                    <a:pt x="4471" y="441"/>
                  </a:lnTo>
                  <a:lnTo>
                    <a:pt x="4471" y="435"/>
                  </a:lnTo>
                  <a:lnTo>
                    <a:pt x="4471" y="437"/>
                  </a:lnTo>
                  <a:lnTo>
                    <a:pt x="4471" y="435"/>
                  </a:lnTo>
                  <a:lnTo>
                    <a:pt x="4472" y="444"/>
                  </a:lnTo>
                  <a:lnTo>
                    <a:pt x="4472" y="444"/>
                  </a:lnTo>
                  <a:lnTo>
                    <a:pt x="4472" y="444"/>
                  </a:lnTo>
                  <a:lnTo>
                    <a:pt x="4472" y="444"/>
                  </a:lnTo>
                  <a:lnTo>
                    <a:pt x="4472" y="452"/>
                  </a:lnTo>
                  <a:lnTo>
                    <a:pt x="4473" y="451"/>
                  </a:lnTo>
                  <a:lnTo>
                    <a:pt x="4473" y="450"/>
                  </a:lnTo>
                  <a:lnTo>
                    <a:pt x="4473" y="460"/>
                  </a:lnTo>
                  <a:lnTo>
                    <a:pt x="4473" y="459"/>
                  </a:lnTo>
                  <a:lnTo>
                    <a:pt x="4473" y="459"/>
                  </a:lnTo>
                  <a:lnTo>
                    <a:pt x="4474" y="468"/>
                  </a:lnTo>
                  <a:lnTo>
                    <a:pt x="4474" y="467"/>
                  </a:lnTo>
                  <a:lnTo>
                    <a:pt x="4474" y="463"/>
                  </a:lnTo>
                  <a:lnTo>
                    <a:pt x="4474" y="469"/>
                  </a:lnTo>
                  <a:lnTo>
                    <a:pt x="4475" y="469"/>
                  </a:lnTo>
                  <a:lnTo>
                    <a:pt x="4475" y="470"/>
                  </a:lnTo>
                  <a:lnTo>
                    <a:pt x="4475" y="466"/>
                  </a:lnTo>
                  <a:lnTo>
                    <a:pt x="4475" y="472"/>
                  </a:lnTo>
                  <a:lnTo>
                    <a:pt x="4475" y="470"/>
                  </a:lnTo>
                  <a:lnTo>
                    <a:pt x="4476" y="470"/>
                  </a:lnTo>
                  <a:lnTo>
                    <a:pt x="4476" y="472"/>
                  </a:lnTo>
                  <a:lnTo>
                    <a:pt x="4476" y="467"/>
                  </a:lnTo>
                  <a:lnTo>
                    <a:pt x="4476" y="470"/>
                  </a:lnTo>
                  <a:lnTo>
                    <a:pt x="4476" y="472"/>
                  </a:lnTo>
                  <a:lnTo>
                    <a:pt x="4477" y="437"/>
                  </a:lnTo>
                  <a:lnTo>
                    <a:pt x="4477" y="397"/>
                  </a:lnTo>
                  <a:lnTo>
                    <a:pt x="4477" y="289"/>
                  </a:lnTo>
                  <a:lnTo>
                    <a:pt x="4477" y="451"/>
                  </a:lnTo>
                  <a:lnTo>
                    <a:pt x="4477" y="481"/>
                  </a:lnTo>
                  <a:lnTo>
                    <a:pt x="4478" y="911"/>
                  </a:lnTo>
                  <a:lnTo>
                    <a:pt x="4478" y="930"/>
                  </a:lnTo>
                  <a:lnTo>
                    <a:pt x="4479" y="977"/>
                  </a:lnTo>
                  <a:lnTo>
                    <a:pt x="4479" y="971"/>
                  </a:lnTo>
                  <a:lnTo>
                    <a:pt x="4479" y="970"/>
                  </a:lnTo>
                  <a:lnTo>
                    <a:pt x="4479" y="649"/>
                  </a:lnTo>
                  <a:lnTo>
                    <a:pt x="4480" y="610"/>
                  </a:lnTo>
                  <a:lnTo>
                    <a:pt x="4480" y="308"/>
                  </a:lnTo>
                  <a:lnTo>
                    <a:pt x="4481" y="299"/>
                  </a:lnTo>
                  <a:lnTo>
                    <a:pt x="4481" y="234"/>
                  </a:lnTo>
                  <a:lnTo>
                    <a:pt x="4481" y="228"/>
                  </a:lnTo>
                  <a:lnTo>
                    <a:pt x="4482" y="154"/>
                  </a:lnTo>
                  <a:lnTo>
                    <a:pt x="4482" y="149"/>
                  </a:lnTo>
                  <a:lnTo>
                    <a:pt x="4482" y="97"/>
                  </a:lnTo>
                  <a:lnTo>
                    <a:pt x="4482" y="95"/>
                  </a:lnTo>
                  <a:lnTo>
                    <a:pt x="4483" y="173"/>
                  </a:lnTo>
                  <a:lnTo>
                    <a:pt x="4483" y="184"/>
                  </a:lnTo>
                  <a:lnTo>
                    <a:pt x="4484" y="332"/>
                  </a:lnTo>
                  <a:lnTo>
                    <a:pt x="4484" y="341"/>
                  </a:lnTo>
                  <a:lnTo>
                    <a:pt x="4484" y="413"/>
                  </a:lnTo>
                  <a:lnTo>
                    <a:pt x="4485" y="416"/>
                  </a:lnTo>
                  <a:lnTo>
                    <a:pt x="4485" y="434"/>
                  </a:lnTo>
                  <a:lnTo>
                    <a:pt x="4485" y="434"/>
                  </a:lnTo>
                  <a:lnTo>
                    <a:pt x="4485" y="437"/>
                  </a:lnTo>
                  <a:lnTo>
                    <a:pt x="4485" y="434"/>
                  </a:lnTo>
                  <a:lnTo>
                    <a:pt x="4486" y="439"/>
                  </a:lnTo>
                  <a:lnTo>
                    <a:pt x="4486" y="437"/>
                  </a:lnTo>
                  <a:lnTo>
                    <a:pt x="4486" y="441"/>
                  </a:lnTo>
                  <a:lnTo>
                    <a:pt x="4487" y="439"/>
                  </a:lnTo>
                  <a:lnTo>
                    <a:pt x="4487" y="440"/>
                  </a:lnTo>
                  <a:lnTo>
                    <a:pt x="4487" y="450"/>
                  </a:lnTo>
                  <a:lnTo>
                    <a:pt x="4488" y="450"/>
                  </a:lnTo>
                  <a:lnTo>
                    <a:pt x="4488" y="449"/>
                  </a:lnTo>
                  <a:lnTo>
                    <a:pt x="4488" y="461"/>
                  </a:lnTo>
                  <a:lnTo>
                    <a:pt x="4488" y="459"/>
                  </a:lnTo>
                  <a:lnTo>
                    <a:pt x="4488" y="457"/>
                  </a:lnTo>
                  <a:lnTo>
                    <a:pt x="4489" y="465"/>
                  </a:lnTo>
                  <a:lnTo>
                    <a:pt x="4489" y="463"/>
                  </a:lnTo>
                  <a:lnTo>
                    <a:pt x="4489" y="463"/>
                  </a:lnTo>
                  <a:lnTo>
                    <a:pt x="4489" y="463"/>
                  </a:lnTo>
                  <a:lnTo>
                    <a:pt x="4489" y="468"/>
                  </a:lnTo>
                  <a:lnTo>
                    <a:pt x="4489" y="465"/>
                  </a:lnTo>
                  <a:lnTo>
                    <a:pt x="4490" y="472"/>
                  </a:lnTo>
                  <a:lnTo>
                    <a:pt x="4490" y="467"/>
                  </a:lnTo>
                  <a:lnTo>
                    <a:pt x="4490" y="470"/>
                  </a:lnTo>
                  <a:lnTo>
                    <a:pt x="4490" y="469"/>
                  </a:lnTo>
                  <a:lnTo>
                    <a:pt x="4490" y="467"/>
                  </a:lnTo>
                  <a:lnTo>
                    <a:pt x="4490" y="473"/>
                  </a:lnTo>
                  <a:lnTo>
                    <a:pt x="4491" y="470"/>
                  </a:lnTo>
                  <a:lnTo>
                    <a:pt x="4491" y="470"/>
                  </a:lnTo>
                  <a:lnTo>
                    <a:pt x="4491" y="472"/>
                  </a:lnTo>
                  <a:lnTo>
                    <a:pt x="4491" y="344"/>
                  </a:lnTo>
                  <a:lnTo>
                    <a:pt x="4492" y="282"/>
                  </a:lnTo>
                  <a:lnTo>
                    <a:pt x="4492" y="533"/>
                  </a:lnTo>
                  <a:lnTo>
                    <a:pt x="4492" y="575"/>
                  </a:lnTo>
                  <a:lnTo>
                    <a:pt x="4493" y="955"/>
                  </a:lnTo>
                  <a:lnTo>
                    <a:pt x="4493" y="965"/>
                  </a:lnTo>
                  <a:lnTo>
                    <a:pt x="4494" y="983"/>
                  </a:lnTo>
                  <a:lnTo>
                    <a:pt x="4494" y="971"/>
                  </a:lnTo>
                  <a:lnTo>
                    <a:pt x="4494" y="961"/>
                  </a:lnTo>
                  <a:lnTo>
                    <a:pt x="4494" y="543"/>
                  </a:lnTo>
                  <a:lnTo>
                    <a:pt x="4495" y="510"/>
                  </a:lnTo>
                  <a:lnTo>
                    <a:pt x="4495" y="295"/>
                  </a:lnTo>
                  <a:lnTo>
                    <a:pt x="4495" y="293"/>
                  </a:lnTo>
                  <a:lnTo>
                    <a:pt x="4496" y="229"/>
                  </a:lnTo>
                  <a:lnTo>
                    <a:pt x="4496" y="222"/>
                  </a:lnTo>
                  <a:lnTo>
                    <a:pt x="4496" y="148"/>
                  </a:lnTo>
                  <a:lnTo>
                    <a:pt x="4497" y="142"/>
                  </a:lnTo>
                  <a:lnTo>
                    <a:pt x="4497" y="116"/>
                  </a:lnTo>
                  <a:lnTo>
                    <a:pt x="4497" y="124"/>
                  </a:lnTo>
                  <a:lnTo>
                    <a:pt x="4497" y="127"/>
                  </a:lnTo>
                  <a:lnTo>
                    <a:pt x="4498" y="235"/>
                  </a:lnTo>
                  <a:lnTo>
                    <a:pt x="4498" y="247"/>
                  </a:lnTo>
                  <a:lnTo>
                    <a:pt x="4498" y="374"/>
                  </a:lnTo>
                  <a:lnTo>
                    <a:pt x="4499" y="381"/>
                  </a:lnTo>
                  <a:lnTo>
                    <a:pt x="4499" y="430"/>
                  </a:lnTo>
                  <a:lnTo>
                    <a:pt x="4499" y="431"/>
                  </a:lnTo>
                  <a:lnTo>
                    <a:pt x="4500" y="430"/>
                  </a:lnTo>
                  <a:lnTo>
                    <a:pt x="4500" y="439"/>
                  </a:lnTo>
                  <a:lnTo>
                    <a:pt x="4500" y="436"/>
                  </a:lnTo>
                  <a:lnTo>
                    <a:pt x="4500" y="434"/>
                  </a:lnTo>
                  <a:lnTo>
                    <a:pt x="4501" y="440"/>
                  </a:lnTo>
                  <a:lnTo>
                    <a:pt x="4501" y="437"/>
                  </a:lnTo>
                  <a:lnTo>
                    <a:pt x="4501" y="439"/>
                  </a:lnTo>
                  <a:lnTo>
                    <a:pt x="4501" y="437"/>
                  </a:lnTo>
                  <a:lnTo>
                    <a:pt x="4501" y="448"/>
                  </a:lnTo>
                  <a:lnTo>
                    <a:pt x="4502" y="446"/>
                  </a:lnTo>
                  <a:lnTo>
                    <a:pt x="4502" y="444"/>
                  </a:lnTo>
                  <a:lnTo>
                    <a:pt x="4502" y="455"/>
                  </a:lnTo>
                  <a:lnTo>
                    <a:pt x="4502" y="454"/>
                  </a:lnTo>
                  <a:lnTo>
                    <a:pt x="4502" y="455"/>
                  </a:lnTo>
                  <a:lnTo>
                    <a:pt x="4503" y="463"/>
                  </a:lnTo>
                  <a:lnTo>
                    <a:pt x="4503" y="461"/>
                  </a:lnTo>
                  <a:lnTo>
                    <a:pt x="4503" y="463"/>
                  </a:lnTo>
                  <a:lnTo>
                    <a:pt x="4503" y="462"/>
                  </a:lnTo>
                  <a:lnTo>
                    <a:pt x="4503" y="468"/>
                  </a:lnTo>
                  <a:lnTo>
                    <a:pt x="4503" y="468"/>
                  </a:lnTo>
                  <a:lnTo>
                    <a:pt x="4504" y="465"/>
                  </a:lnTo>
                  <a:lnTo>
                    <a:pt x="4504" y="470"/>
                  </a:lnTo>
                  <a:lnTo>
                    <a:pt x="4504" y="467"/>
                  </a:lnTo>
                  <a:lnTo>
                    <a:pt x="4504" y="468"/>
                  </a:lnTo>
                  <a:lnTo>
                    <a:pt x="4504" y="466"/>
                  </a:lnTo>
                  <a:lnTo>
                    <a:pt x="4505" y="470"/>
                  </a:lnTo>
                  <a:lnTo>
                    <a:pt x="4505" y="470"/>
                  </a:lnTo>
                  <a:lnTo>
                    <a:pt x="4505" y="472"/>
                  </a:lnTo>
                  <a:lnTo>
                    <a:pt x="4505" y="452"/>
                  </a:lnTo>
                  <a:lnTo>
                    <a:pt x="4506" y="426"/>
                  </a:lnTo>
                  <a:lnTo>
                    <a:pt x="4506" y="274"/>
                  </a:lnTo>
                  <a:lnTo>
                    <a:pt x="4506" y="434"/>
                  </a:lnTo>
                  <a:lnTo>
                    <a:pt x="4507" y="455"/>
                  </a:lnTo>
                  <a:lnTo>
                    <a:pt x="4507" y="876"/>
                  </a:lnTo>
                  <a:lnTo>
                    <a:pt x="4507" y="893"/>
                  </a:lnTo>
                  <a:lnTo>
                    <a:pt x="4508" y="982"/>
                  </a:lnTo>
                  <a:lnTo>
                    <a:pt x="4508" y="980"/>
                  </a:lnTo>
                  <a:lnTo>
                    <a:pt x="4508" y="977"/>
                  </a:lnTo>
                  <a:lnTo>
                    <a:pt x="4508" y="690"/>
                  </a:lnTo>
                  <a:lnTo>
                    <a:pt x="4509" y="657"/>
                  </a:lnTo>
                  <a:lnTo>
                    <a:pt x="4509" y="327"/>
                  </a:lnTo>
                  <a:lnTo>
                    <a:pt x="4509" y="320"/>
                  </a:lnTo>
                  <a:lnTo>
                    <a:pt x="4510" y="260"/>
                  </a:lnTo>
                  <a:lnTo>
                    <a:pt x="4510" y="254"/>
                  </a:lnTo>
                  <a:lnTo>
                    <a:pt x="4510" y="189"/>
                  </a:lnTo>
                  <a:lnTo>
                    <a:pt x="4511" y="185"/>
                  </a:lnTo>
                  <a:lnTo>
                    <a:pt x="4511" y="120"/>
                  </a:lnTo>
                  <a:lnTo>
                    <a:pt x="4511" y="114"/>
                  </a:lnTo>
                  <a:lnTo>
                    <a:pt x="4511" y="109"/>
                  </a:lnTo>
                  <a:lnTo>
                    <a:pt x="4512" y="141"/>
                  </a:lnTo>
                  <a:lnTo>
                    <a:pt x="4512" y="150"/>
                  </a:lnTo>
                  <a:lnTo>
                    <a:pt x="4513" y="301"/>
                  </a:lnTo>
                  <a:lnTo>
                    <a:pt x="4513" y="314"/>
                  </a:lnTo>
                  <a:lnTo>
                    <a:pt x="4513" y="405"/>
                  </a:lnTo>
                  <a:lnTo>
                    <a:pt x="4514" y="408"/>
                  </a:lnTo>
                  <a:lnTo>
                    <a:pt x="4514" y="433"/>
                  </a:lnTo>
                  <a:lnTo>
                    <a:pt x="4514" y="432"/>
                  </a:lnTo>
                  <a:lnTo>
                    <a:pt x="4514" y="434"/>
                  </a:lnTo>
                  <a:lnTo>
                    <a:pt x="4514" y="433"/>
                  </a:lnTo>
                  <a:lnTo>
                    <a:pt x="4515" y="439"/>
                  </a:lnTo>
                  <a:lnTo>
                    <a:pt x="4515" y="437"/>
                  </a:lnTo>
                  <a:lnTo>
                    <a:pt x="4515" y="437"/>
                  </a:lnTo>
                  <a:lnTo>
                    <a:pt x="4515" y="436"/>
                  </a:lnTo>
                  <a:lnTo>
                    <a:pt x="4515" y="440"/>
                  </a:lnTo>
                  <a:lnTo>
                    <a:pt x="4516" y="437"/>
                  </a:lnTo>
                  <a:lnTo>
                    <a:pt x="4516" y="446"/>
                  </a:lnTo>
                  <a:lnTo>
                    <a:pt x="4516" y="444"/>
                  </a:lnTo>
                  <a:lnTo>
                    <a:pt x="4516" y="446"/>
                  </a:lnTo>
                  <a:lnTo>
                    <a:pt x="4517" y="456"/>
                  </a:lnTo>
                  <a:lnTo>
                    <a:pt x="4517" y="457"/>
                  </a:lnTo>
                  <a:lnTo>
                    <a:pt x="4517" y="456"/>
                  </a:lnTo>
                  <a:lnTo>
                    <a:pt x="4517" y="465"/>
                  </a:lnTo>
                  <a:lnTo>
                    <a:pt x="4517" y="460"/>
                  </a:lnTo>
                  <a:lnTo>
                    <a:pt x="4518" y="462"/>
                  </a:lnTo>
                  <a:lnTo>
                    <a:pt x="4518" y="469"/>
                  </a:lnTo>
                  <a:lnTo>
                    <a:pt x="4518" y="467"/>
                  </a:lnTo>
                  <a:lnTo>
                    <a:pt x="4518" y="467"/>
                  </a:lnTo>
                  <a:lnTo>
                    <a:pt x="4519" y="472"/>
                  </a:lnTo>
                  <a:lnTo>
                    <a:pt x="4519" y="466"/>
                  </a:lnTo>
                  <a:lnTo>
                    <a:pt x="4519" y="472"/>
                  </a:lnTo>
                  <a:lnTo>
                    <a:pt x="4519" y="470"/>
                  </a:lnTo>
                  <a:lnTo>
                    <a:pt x="4519" y="469"/>
                  </a:lnTo>
                  <a:lnTo>
                    <a:pt x="4520" y="474"/>
                  </a:lnTo>
                  <a:lnTo>
                    <a:pt x="4520" y="470"/>
                  </a:lnTo>
                  <a:lnTo>
                    <a:pt x="4520" y="470"/>
                  </a:lnTo>
                  <a:lnTo>
                    <a:pt x="4520" y="476"/>
                  </a:lnTo>
                  <a:lnTo>
                    <a:pt x="4520" y="466"/>
                  </a:lnTo>
                  <a:lnTo>
                    <a:pt x="4520" y="467"/>
                  </a:lnTo>
                  <a:lnTo>
                    <a:pt x="4520" y="463"/>
                  </a:lnTo>
                  <a:lnTo>
                    <a:pt x="4521" y="283"/>
                  </a:lnTo>
                  <a:lnTo>
                    <a:pt x="4521" y="423"/>
                  </a:lnTo>
                  <a:lnTo>
                    <a:pt x="4521" y="430"/>
                  </a:lnTo>
                  <a:lnTo>
                    <a:pt x="4522" y="870"/>
                  </a:lnTo>
                  <a:lnTo>
                    <a:pt x="4522" y="885"/>
                  </a:lnTo>
                  <a:lnTo>
                    <a:pt x="4522" y="984"/>
                  </a:lnTo>
                  <a:lnTo>
                    <a:pt x="4523" y="984"/>
                  </a:lnTo>
                  <a:lnTo>
                    <a:pt x="4523" y="782"/>
                  </a:lnTo>
                  <a:lnTo>
                    <a:pt x="4523" y="738"/>
                  </a:lnTo>
                  <a:lnTo>
                    <a:pt x="4524" y="327"/>
                  </a:lnTo>
                  <a:lnTo>
                    <a:pt x="4524" y="320"/>
                  </a:lnTo>
                  <a:lnTo>
                    <a:pt x="4524" y="255"/>
                  </a:lnTo>
                  <a:lnTo>
                    <a:pt x="4524" y="249"/>
                  </a:lnTo>
                  <a:lnTo>
                    <a:pt x="4525" y="169"/>
                  </a:lnTo>
                  <a:lnTo>
                    <a:pt x="4525" y="161"/>
                  </a:lnTo>
                  <a:lnTo>
                    <a:pt x="4526" y="94"/>
                  </a:lnTo>
                  <a:lnTo>
                    <a:pt x="4526" y="95"/>
                  </a:lnTo>
                  <a:lnTo>
                    <a:pt x="4526" y="95"/>
                  </a:lnTo>
                  <a:lnTo>
                    <a:pt x="4526" y="93"/>
                  </a:lnTo>
                  <a:lnTo>
                    <a:pt x="4527" y="160"/>
                  </a:lnTo>
                  <a:lnTo>
                    <a:pt x="4527" y="171"/>
                  </a:lnTo>
                  <a:lnTo>
                    <a:pt x="4527" y="321"/>
                  </a:lnTo>
                  <a:lnTo>
                    <a:pt x="4528" y="330"/>
                  </a:lnTo>
                  <a:lnTo>
                    <a:pt x="4528" y="412"/>
                  </a:lnTo>
                  <a:lnTo>
                    <a:pt x="4528" y="417"/>
                  </a:lnTo>
                  <a:lnTo>
                    <a:pt x="4529" y="436"/>
                  </a:lnTo>
                  <a:lnTo>
                    <a:pt x="4529" y="436"/>
                  </a:lnTo>
                  <a:lnTo>
                    <a:pt x="4529" y="431"/>
                  </a:lnTo>
                  <a:lnTo>
                    <a:pt x="4529" y="439"/>
                  </a:lnTo>
                  <a:lnTo>
                    <a:pt x="4529" y="434"/>
                  </a:lnTo>
                  <a:lnTo>
                    <a:pt x="4529" y="435"/>
                  </a:lnTo>
                  <a:lnTo>
                    <a:pt x="4530" y="443"/>
                  </a:lnTo>
                  <a:lnTo>
                    <a:pt x="4530" y="442"/>
                  </a:lnTo>
                  <a:lnTo>
                    <a:pt x="4530" y="443"/>
                  </a:lnTo>
                  <a:lnTo>
                    <a:pt x="4530" y="442"/>
                  </a:lnTo>
                  <a:lnTo>
                    <a:pt x="4531" y="452"/>
                  </a:lnTo>
                  <a:lnTo>
                    <a:pt x="4531" y="450"/>
                  </a:lnTo>
                  <a:lnTo>
                    <a:pt x="4531" y="450"/>
                  </a:lnTo>
                  <a:lnTo>
                    <a:pt x="4531" y="461"/>
                  </a:lnTo>
                  <a:lnTo>
                    <a:pt x="4531" y="459"/>
                  </a:lnTo>
                  <a:lnTo>
                    <a:pt x="4532" y="459"/>
                  </a:lnTo>
                  <a:lnTo>
                    <a:pt x="4532" y="468"/>
                  </a:lnTo>
                  <a:lnTo>
                    <a:pt x="4533" y="468"/>
                  </a:lnTo>
                  <a:lnTo>
                    <a:pt x="4533" y="466"/>
                  </a:lnTo>
                  <a:lnTo>
                    <a:pt x="4533" y="472"/>
                  </a:lnTo>
                  <a:lnTo>
                    <a:pt x="4533" y="470"/>
                  </a:lnTo>
                  <a:lnTo>
                    <a:pt x="4533" y="468"/>
                  </a:lnTo>
                  <a:lnTo>
                    <a:pt x="4534" y="474"/>
                  </a:lnTo>
                  <a:lnTo>
                    <a:pt x="4534" y="469"/>
                  </a:lnTo>
                  <a:lnTo>
                    <a:pt x="4534" y="469"/>
                  </a:lnTo>
                  <a:lnTo>
                    <a:pt x="4534" y="476"/>
                  </a:lnTo>
                  <a:lnTo>
                    <a:pt x="4534" y="473"/>
                  </a:lnTo>
                  <a:lnTo>
                    <a:pt x="4535" y="470"/>
                  </a:lnTo>
                  <a:lnTo>
                    <a:pt x="4535" y="472"/>
                  </a:lnTo>
                  <a:lnTo>
                    <a:pt x="4535" y="275"/>
                  </a:lnTo>
                  <a:lnTo>
                    <a:pt x="4535" y="304"/>
                  </a:lnTo>
                  <a:lnTo>
                    <a:pt x="4536" y="578"/>
                  </a:lnTo>
                  <a:lnTo>
                    <a:pt x="4536" y="622"/>
                  </a:lnTo>
                  <a:lnTo>
                    <a:pt x="4536" y="964"/>
                  </a:lnTo>
                  <a:lnTo>
                    <a:pt x="4537" y="966"/>
                  </a:lnTo>
                  <a:lnTo>
                    <a:pt x="4537" y="984"/>
                  </a:lnTo>
                  <a:lnTo>
                    <a:pt x="4537" y="971"/>
                  </a:lnTo>
                  <a:lnTo>
                    <a:pt x="4537" y="962"/>
                  </a:lnTo>
                  <a:lnTo>
                    <a:pt x="4538" y="532"/>
                  </a:lnTo>
                  <a:lnTo>
                    <a:pt x="4538" y="497"/>
                  </a:lnTo>
                  <a:lnTo>
                    <a:pt x="4539" y="292"/>
                  </a:lnTo>
                  <a:lnTo>
                    <a:pt x="4539" y="284"/>
                  </a:lnTo>
                  <a:lnTo>
                    <a:pt x="4539" y="221"/>
                  </a:lnTo>
                  <a:lnTo>
                    <a:pt x="4540" y="214"/>
                  </a:lnTo>
                  <a:lnTo>
                    <a:pt x="4540" y="140"/>
                  </a:lnTo>
                  <a:lnTo>
                    <a:pt x="4540" y="137"/>
                  </a:lnTo>
                  <a:lnTo>
                    <a:pt x="4541" y="112"/>
                  </a:lnTo>
                  <a:lnTo>
                    <a:pt x="4541" y="129"/>
                  </a:lnTo>
                  <a:lnTo>
                    <a:pt x="4541" y="131"/>
                  </a:lnTo>
                  <a:lnTo>
                    <a:pt x="4541" y="265"/>
                  </a:lnTo>
                  <a:lnTo>
                    <a:pt x="4542" y="278"/>
                  </a:lnTo>
                  <a:lnTo>
                    <a:pt x="4542" y="394"/>
                  </a:lnTo>
                  <a:lnTo>
                    <a:pt x="4542" y="398"/>
                  </a:lnTo>
                  <a:lnTo>
                    <a:pt x="4543" y="433"/>
                  </a:lnTo>
                  <a:lnTo>
                    <a:pt x="4543" y="431"/>
                  </a:lnTo>
                  <a:lnTo>
                    <a:pt x="4543" y="433"/>
                  </a:lnTo>
                  <a:lnTo>
                    <a:pt x="4543" y="439"/>
                  </a:lnTo>
                  <a:lnTo>
                    <a:pt x="4543" y="437"/>
                  </a:lnTo>
                  <a:lnTo>
                    <a:pt x="4544" y="439"/>
                  </a:lnTo>
                  <a:lnTo>
                    <a:pt x="4544" y="437"/>
                  </a:lnTo>
                  <a:lnTo>
                    <a:pt x="4544" y="443"/>
                  </a:lnTo>
                  <a:lnTo>
                    <a:pt x="4544" y="440"/>
                  </a:lnTo>
                  <a:lnTo>
                    <a:pt x="4544" y="438"/>
                  </a:lnTo>
                  <a:lnTo>
                    <a:pt x="4545" y="447"/>
                  </a:lnTo>
                  <a:lnTo>
                    <a:pt x="4545" y="446"/>
                  </a:lnTo>
                  <a:lnTo>
                    <a:pt x="4545" y="446"/>
                  </a:lnTo>
                  <a:lnTo>
                    <a:pt x="4546" y="456"/>
                  </a:lnTo>
                  <a:lnTo>
                    <a:pt x="4546" y="456"/>
                  </a:lnTo>
                  <a:lnTo>
                    <a:pt x="4546" y="459"/>
                  </a:lnTo>
                  <a:lnTo>
                    <a:pt x="4546" y="466"/>
                  </a:lnTo>
                  <a:lnTo>
                    <a:pt x="4546" y="466"/>
                  </a:lnTo>
                  <a:lnTo>
                    <a:pt x="4546" y="465"/>
                  </a:lnTo>
                  <a:lnTo>
                    <a:pt x="4547" y="463"/>
                  </a:lnTo>
                  <a:lnTo>
                    <a:pt x="4547" y="470"/>
                  </a:lnTo>
                  <a:lnTo>
                    <a:pt x="4547" y="466"/>
                  </a:lnTo>
                  <a:lnTo>
                    <a:pt x="4547" y="469"/>
                  </a:lnTo>
                  <a:lnTo>
                    <a:pt x="4548" y="473"/>
                  </a:lnTo>
                  <a:lnTo>
                    <a:pt x="4548" y="472"/>
                  </a:lnTo>
                  <a:lnTo>
                    <a:pt x="4548" y="472"/>
                  </a:lnTo>
                  <a:lnTo>
                    <a:pt x="4548" y="469"/>
                  </a:lnTo>
                  <a:lnTo>
                    <a:pt x="4548" y="475"/>
                  </a:lnTo>
                  <a:lnTo>
                    <a:pt x="4549" y="470"/>
                  </a:lnTo>
                  <a:lnTo>
                    <a:pt x="4549" y="475"/>
                  </a:lnTo>
                  <a:lnTo>
                    <a:pt x="4549" y="470"/>
                  </a:lnTo>
                  <a:lnTo>
                    <a:pt x="4549" y="472"/>
                  </a:lnTo>
                  <a:lnTo>
                    <a:pt x="4550" y="280"/>
                  </a:lnTo>
                  <a:lnTo>
                    <a:pt x="4550" y="403"/>
                  </a:lnTo>
                  <a:lnTo>
                    <a:pt x="4550" y="410"/>
                  </a:lnTo>
                  <a:lnTo>
                    <a:pt x="4550" y="781"/>
                  </a:lnTo>
                  <a:lnTo>
                    <a:pt x="4550" y="806"/>
                  </a:lnTo>
                  <a:lnTo>
                    <a:pt x="4551" y="982"/>
                  </a:lnTo>
                  <a:lnTo>
                    <a:pt x="4552" y="985"/>
                  </a:lnTo>
                  <a:lnTo>
                    <a:pt x="4552" y="987"/>
                  </a:lnTo>
                  <a:lnTo>
                    <a:pt x="4552" y="857"/>
                  </a:lnTo>
                  <a:lnTo>
                    <a:pt x="4552" y="823"/>
                  </a:lnTo>
                  <a:lnTo>
                    <a:pt x="4553" y="367"/>
                  </a:lnTo>
                  <a:lnTo>
                    <a:pt x="4553" y="349"/>
                  </a:lnTo>
                  <a:lnTo>
                    <a:pt x="4553" y="272"/>
                  </a:lnTo>
                  <a:lnTo>
                    <a:pt x="4554" y="269"/>
                  </a:lnTo>
                  <a:lnTo>
                    <a:pt x="4554" y="210"/>
                  </a:lnTo>
                  <a:lnTo>
                    <a:pt x="4554" y="205"/>
                  </a:lnTo>
                  <a:lnTo>
                    <a:pt x="4555" y="132"/>
                  </a:lnTo>
                  <a:lnTo>
                    <a:pt x="4555" y="127"/>
                  </a:lnTo>
                  <a:lnTo>
                    <a:pt x="4555" y="112"/>
                  </a:lnTo>
                  <a:lnTo>
                    <a:pt x="4555" y="127"/>
                  </a:lnTo>
                  <a:lnTo>
                    <a:pt x="4556" y="132"/>
                  </a:lnTo>
                  <a:lnTo>
                    <a:pt x="4556" y="252"/>
                  </a:lnTo>
                  <a:lnTo>
                    <a:pt x="4556" y="260"/>
                  </a:lnTo>
                  <a:lnTo>
                    <a:pt x="4557" y="375"/>
                  </a:lnTo>
                  <a:lnTo>
                    <a:pt x="4557" y="383"/>
                  </a:lnTo>
                  <a:lnTo>
                    <a:pt x="4557" y="431"/>
                  </a:lnTo>
                  <a:lnTo>
                    <a:pt x="4558" y="431"/>
                  </a:lnTo>
                  <a:lnTo>
                    <a:pt x="4558" y="429"/>
                  </a:lnTo>
                  <a:lnTo>
                    <a:pt x="4558" y="439"/>
                  </a:lnTo>
                  <a:lnTo>
                    <a:pt x="4558" y="438"/>
                  </a:lnTo>
                  <a:lnTo>
                    <a:pt x="4559" y="438"/>
                  </a:lnTo>
                  <a:lnTo>
                    <a:pt x="4559" y="437"/>
                  </a:lnTo>
                  <a:lnTo>
                    <a:pt x="4559" y="440"/>
                  </a:lnTo>
                  <a:lnTo>
                    <a:pt x="4559" y="437"/>
                  </a:lnTo>
                  <a:lnTo>
                    <a:pt x="4559" y="437"/>
                  </a:lnTo>
                  <a:lnTo>
                    <a:pt x="4560" y="446"/>
                  </a:lnTo>
                  <a:lnTo>
                    <a:pt x="4560" y="444"/>
                  </a:lnTo>
                  <a:lnTo>
                    <a:pt x="4560" y="444"/>
                  </a:lnTo>
                  <a:lnTo>
                    <a:pt x="4560" y="442"/>
                  </a:lnTo>
                  <a:lnTo>
                    <a:pt x="4560" y="451"/>
                  </a:lnTo>
                  <a:lnTo>
                    <a:pt x="4560" y="450"/>
                  </a:lnTo>
                  <a:lnTo>
                    <a:pt x="4561" y="452"/>
                  </a:lnTo>
                  <a:lnTo>
                    <a:pt x="4561" y="461"/>
                  </a:lnTo>
                  <a:lnTo>
                    <a:pt x="4561" y="459"/>
                  </a:lnTo>
                  <a:lnTo>
                    <a:pt x="4561" y="465"/>
                  </a:lnTo>
                  <a:lnTo>
                    <a:pt x="4561" y="463"/>
                  </a:lnTo>
                  <a:lnTo>
                    <a:pt x="4562" y="470"/>
                  </a:lnTo>
                  <a:lnTo>
                    <a:pt x="4562" y="469"/>
                  </a:lnTo>
                  <a:lnTo>
                    <a:pt x="4562" y="467"/>
                  </a:lnTo>
                  <a:lnTo>
                    <a:pt x="4562" y="472"/>
                  </a:lnTo>
                  <a:lnTo>
                    <a:pt x="4562" y="470"/>
                  </a:lnTo>
                  <a:lnTo>
                    <a:pt x="4563" y="468"/>
                  </a:lnTo>
                  <a:lnTo>
                    <a:pt x="4563" y="474"/>
                  </a:lnTo>
                  <a:lnTo>
                    <a:pt x="4563" y="473"/>
                  </a:lnTo>
                  <a:lnTo>
                    <a:pt x="4563" y="474"/>
                  </a:lnTo>
                  <a:lnTo>
                    <a:pt x="4564" y="470"/>
                  </a:lnTo>
                  <a:lnTo>
                    <a:pt x="4564" y="476"/>
                  </a:lnTo>
                  <a:lnTo>
                    <a:pt x="4564" y="474"/>
                  </a:lnTo>
                  <a:lnTo>
                    <a:pt x="4564" y="470"/>
                  </a:lnTo>
                  <a:lnTo>
                    <a:pt x="4564" y="474"/>
                  </a:lnTo>
                  <a:lnTo>
                    <a:pt x="4565" y="437"/>
                  </a:lnTo>
                  <a:lnTo>
                    <a:pt x="4565" y="391"/>
                  </a:lnTo>
                  <a:lnTo>
                    <a:pt x="4565" y="293"/>
                  </a:lnTo>
                  <a:lnTo>
                    <a:pt x="4565" y="473"/>
                  </a:lnTo>
                  <a:lnTo>
                    <a:pt x="4566" y="504"/>
                  </a:lnTo>
                  <a:lnTo>
                    <a:pt x="4566" y="915"/>
                  </a:lnTo>
                  <a:lnTo>
                    <a:pt x="4566" y="934"/>
                  </a:lnTo>
                  <a:lnTo>
                    <a:pt x="4567" y="983"/>
                  </a:lnTo>
                  <a:lnTo>
                    <a:pt x="4567" y="980"/>
                  </a:lnTo>
                  <a:lnTo>
                    <a:pt x="4567" y="978"/>
                  </a:lnTo>
                  <a:lnTo>
                    <a:pt x="4567" y="664"/>
                  </a:lnTo>
                  <a:lnTo>
                    <a:pt x="4567" y="624"/>
                  </a:lnTo>
                  <a:lnTo>
                    <a:pt x="4568" y="319"/>
                  </a:lnTo>
                  <a:lnTo>
                    <a:pt x="4568" y="311"/>
                  </a:lnTo>
                  <a:lnTo>
                    <a:pt x="4569" y="250"/>
                  </a:lnTo>
                  <a:lnTo>
                    <a:pt x="4569" y="247"/>
                  </a:lnTo>
                  <a:lnTo>
                    <a:pt x="4569" y="180"/>
                  </a:lnTo>
                  <a:lnTo>
                    <a:pt x="4570" y="171"/>
                  </a:lnTo>
                  <a:lnTo>
                    <a:pt x="4570" y="112"/>
                  </a:lnTo>
                  <a:lnTo>
                    <a:pt x="4571" y="108"/>
                  </a:lnTo>
                  <a:lnTo>
                    <a:pt x="4571" y="107"/>
                  </a:lnTo>
                  <a:lnTo>
                    <a:pt x="4571" y="144"/>
                  </a:lnTo>
                  <a:lnTo>
                    <a:pt x="4571" y="151"/>
                  </a:lnTo>
                  <a:lnTo>
                    <a:pt x="4572" y="293"/>
                  </a:lnTo>
                  <a:lnTo>
                    <a:pt x="4572" y="301"/>
                  </a:lnTo>
                  <a:lnTo>
                    <a:pt x="4572" y="399"/>
                  </a:lnTo>
                  <a:lnTo>
                    <a:pt x="4572" y="404"/>
                  </a:lnTo>
                  <a:lnTo>
                    <a:pt x="4573" y="442"/>
                  </a:lnTo>
                  <a:lnTo>
                    <a:pt x="4573" y="442"/>
                  </a:lnTo>
                  <a:lnTo>
                    <a:pt x="4574" y="448"/>
                  </a:lnTo>
                  <a:lnTo>
                    <a:pt x="4574" y="446"/>
                  </a:lnTo>
                  <a:lnTo>
                    <a:pt x="4574" y="446"/>
                  </a:lnTo>
                  <a:lnTo>
                    <a:pt x="4574" y="444"/>
                  </a:lnTo>
                  <a:lnTo>
                    <a:pt x="4574" y="449"/>
                  </a:lnTo>
                  <a:lnTo>
                    <a:pt x="4574" y="447"/>
                  </a:lnTo>
                  <a:lnTo>
                    <a:pt x="4575" y="448"/>
                  </a:lnTo>
                  <a:lnTo>
                    <a:pt x="4575" y="446"/>
                  </a:lnTo>
                  <a:lnTo>
                    <a:pt x="4575" y="454"/>
                  </a:lnTo>
                  <a:lnTo>
                    <a:pt x="4575" y="452"/>
                  </a:lnTo>
                  <a:lnTo>
                    <a:pt x="4576" y="463"/>
                  </a:lnTo>
                  <a:lnTo>
                    <a:pt x="4576" y="462"/>
                  </a:lnTo>
                  <a:lnTo>
                    <a:pt x="4576" y="460"/>
                  </a:lnTo>
                  <a:lnTo>
                    <a:pt x="4576" y="470"/>
                  </a:lnTo>
                  <a:lnTo>
                    <a:pt x="4576" y="468"/>
                  </a:lnTo>
                  <a:lnTo>
                    <a:pt x="4576" y="469"/>
                  </a:lnTo>
                  <a:lnTo>
                    <a:pt x="4577" y="476"/>
                  </a:lnTo>
                  <a:lnTo>
                    <a:pt x="4577" y="476"/>
                  </a:lnTo>
                  <a:lnTo>
                    <a:pt x="4578" y="476"/>
                  </a:lnTo>
                  <a:lnTo>
                    <a:pt x="4578" y="473"/>
                  </a:lnTo>
                  <a:lnTo>
                    <a:pt x="4578" y="480"/>
                  </a:lnTo>
                  <a:lnTo>
                    <a:pt x="4578" y="478"/>
                  </a:lnTo>
                  <a:lnTo>
                    <a:pt x="4578" y="476"/>
                  </a:lnTo>
                  <a:lnTo>
                    <a:pt x="4578" y="481"/>
                  </a:lnTo>
                  <a:lnTo>
                    <a:pt x="4579" y="478"/>
                  </a:lnTo>
                  <a:lnTo>
                    <a:pt x="4579" y="480"/>
                  </a:lnTo>
                  <a:lnTo>
                    <a:pt x="4579" y="481"/>
                  </a:lnTo>
                  <a:lnTo>
                    <a:pt x="4579" y="478"/>
                  </a:lnTo>
                  <a:lnTo>
                    <a:pt x="4579" y="481"/>
                  </a:lnTo>
                  <a:lnTo>
                    <a:pt x="4580" y="479"/>
                  </a:lnTo>
                  <a:lnTo>
                    <a:pt x="4580" y="312"/>
                  </a:lnTo>
                  <a:lnTo>
                    <a:pt x="4580" y="347"/>
                  </a:lnTo>
                  <a:lnTo>
                    <a:pt x="4580" y="385"/>
                  </a:lnTo>
                  <a:lnTo>
                    <a:pt x="4581" y="609"/>
                  </a:lnTo>
                  <a:lnTo>
                    <a:pt x="4581" y="649"/>
                  </a:lnTo>
                  <a:lnTo>
                    <a:pt x="4581" y="971"/>
                  </a:lnTo>
                  <a:lnTo>
                    <a:pt x="4582" y="971"/>
                  </a:lnTo>
                  <a:lnTo>
                    <a:pt x="4582" y="987"/>
                  </a:lnTo>
                  <a:lnTo>
                    <a:pt x="4582" y="969"/>
                  </a:lnTo>
                  <a:lnTo>
                    <a:pt x="4582" y="957"/>
                  </a:lnTo>
                  <a:lnTo>
                    <a:pt x="4583" y="547"/>
                  </a:lnTo>
                  <a:lnTo>
                    <a:pt x="4583" y="517"/>
                  </a:lnTo>
                  <a:lnTo>
                    <a:pt x="4584" y="309"/>
                  </a:lnTo>
                  <a:lnTo>
                    <a:pt x="4584" y="301"/>
                  </a:lnTo>
                  <a:lnTo>
                    <a:pt x="4584" y="251"/>
                  </a:lnTo>
                  <a:lnTo>
                    <a:pt x="4585" y="249"/>
                  </a:lnTo>
                  <a:lnTo>
                    <a:pt x="4585" y="181"/>
                  </a:lnTo>
                  <a:lnTo>
                    <a:pt x="4585" y="175"/>
                  </a:lnTo>
                  <a:lnTo>
                    <a:pt x="4586" y="116"/>
                  </a:lnTo>
                  <a:lnTo>
                    <a:pt x="4586" y="116"/>
                  </a:lnTo>
                  <a:lnTo>
                    <a:pt x="4586" y="168"/>
                  </a:lnTo>
                  <a:lnTo>
                    <a:pt x="4587" y="176"/>
                  </a:lnTo>
                  <a:lnTo>
                    <a:pt x="4587" y="314"/>
                  </a:lnTo>
                  <a:lnTo>
                    <a:pt x="4587" y="323"/>
                  </a:lnTo>
                  <a:lnTo>
                    <a:pt x="4588" y="408"/>
                  </a:lnTo>
                  <a:lnTo>
                    <a:pt x="4588" y="415"/>
                  </a:lnTo>
                  <a:lnTo>
                    <a:pt x="4588" y="439"/>
                  </a:lnTo>
                  <a:lnTo>
                    <a:pt x="4588" y="439"/>
                  </a:lnTo>
                  <a:lnTo>
                    <a:pt x="4589" y="441"/>
                  </a:lnTo>
                  <a:lnTo>
                    <a:pt x="4589" y="439"/>
                  </a:lnTo>
                  <a:lnTo>
                    <a:pt x="4589" y="446"/>
                  </a:lnTo>
                  <a:lnTo>
                    <a:pt x="4589" y="446"/>
                  </a:lnTo>
                  <a:lnTo>
                    <a:pt x="4589" y="446"/>
                  </a:lnTo>
                  <a:lnTo>
                    <a:pt x="4589" y="442"/>
                  </a:lnTo>
                  <a:lnTo>
                    <a:pt x="4590" y="448"/>
                  </a:lnTo>
                  <a:lnTo>
                    <a:pt x="4590" y="447"/>
                  </a:lnTo>
                  <a:lnTo>
                    <a:pt x="4590" y="446"/>
                  </a:lnTo>
                  <a:lnTo>
                    <a:pt x="4591" y="455"/>
                  </a:lnTo>
                  <a:lnTo>
                    <a:pt x="4591" y="455"/>
                  </a:lnTo>
                  <a:lnTo>
                    <a:pt x="4591" y="463"/>
                  </a:lnTo>
                  <a:lnTo>
                    <a:pt x="4591" y="462"/>
                  </a:lnTo>
                  <a:lnTo>
                    <a:pt x="4592" y="461"/>
                  </a:lnTo>
                  <a:lnTo>
                    <a:pt x="4592" y="472"/>
                  </a:lnTo>
                  <a:lnTo>
                    <a:pt x="4592" y="469"/>
                  </a:lnTo>
                  <a:lnTo>
                    <a:pt x="4592" y="470"/>
                  </a:lnTo>
                  <a:lnTo>
                    <a:pt x="4592" y="475"/>
                  </a:lnTo>
                  <a:lnTo>
                    <a:pt x="4592" y="470"/>
                  </a:lnTo>
                  <a:lnTo>
                    <a:pt x="4593" y="475"/>
                  </a:lnTo>
                  <a:lnTo>
                    <a:pt x="4593" y="476"/>
                  </a:lnTo>
                  <a:lnTo>
                    <a:pt x="4593" y="472"/>
                  </a:lnTo>
                  <a:lnTo>
                    <a:pt x="4593" y="475"/>
                  </a:lnTo>
                  <a:lnTo>
                    <a:pt x="4593" y="472"/>
                  </a:lnTo>
                  <a:lnTo>
                    <a:pt x="4594" y="478"/>
                  </a:lnTo>
                  <a:lnTo>
                    <a:pt x="4594" y="472"/>
                  </a:lnTo>
                  <a:lnTo>
                    <a:pt x="4594" y="475"/>
                  </a:lnTo>
                  <a:lnTo>
                    <a:pt x="4594" y="476"/>
                  </a:lnTo>
                  <a:lnTo>
                    <a:pt x="4594" y="478"/>
                  </a:lnTo>
                  <a:lnTo>
                    <a:pt x="4594" y="473"/>
                  </a:lnTo>
                  <a:lnTo>
                    <a:pt x="4595" y="476"/>
                  </a:lnTo>
                  <a:lnTo>
                    <a:pt x="4595" y="474"/>
                  </a:lnTo>
                  <a:lnTo>
                    <a:pt x="4595" y="308"/>
                  </a:lnTo>
                  <a:lnTo>
                    <a:pt x="4595" y="399"/>
                  </a:lnTo>
                  <a:lnTo>
                    <a:pt x="4596" y="404"/>
                  </a:lnTo>
                  <a:lnTo>
                    <a:pt x="4596" y="774"/>
                  </a:lnTo>
                  <a:lnTo>
                    <a:pt x="4597" y="808"/>
                  </a:lnTo>
                  <a:lnTo>
                    <a:pt x="4597" y="981"/>
                  </a:lnTo>
                  <a:lnTo>
                    <a:pt x="4597" y="980"/>
                  </a:lnTo>
                  <a:lnTo>
                    <a:pt x="4597" y="981"/>
                  </a:lnTo>
                  <a:lnTo>
                    <a:pt x="4598" y="834"/>
                  </a:lnTo>
                  <a:lnTo>
                    <a:pt x="4598" y="797"/>
                  </a:lnTo>
                  <a:lnTo>
                    <a:pt x="4598" y="358"/>
                  </a:lnTo>
                  <a:lnTo>
                    <a:pt x="4599" y="347"/>
                  </a:lnTo>
                  <a:lnTo>
                    <a:pt x="4599" y="280"/>
                  </a:lnTo>
                  <a:lnTo>
                    <a:pt x="4599" y="276"/>
                  </a:lnTo>
                  <a:lnTo>
                    <a:pt x="4600" y="214"/>
                  </a:lnTo>
                  <a:lnTo>
                    <a:pt x="4600" y="209"/>
                  </a:lnTo>
                  <a:lnTo>
                    <a:pt x="4600" y="137"/>
                  </a:lnTo>
                  <a:lnTo>
                    <a:pt x="4601" y="133"/>
                  </a:lnTo>
                  <a:lnTo>
                    <a:pt x="4601" y="120"/>
                  </a:lnTo>
                  <a:lnTo>
                    <a:pt x="4601" y="146"/>
                  </a:lnTo>
                  <a:lnTo>
                    <a:pt x="4601" y="151"/>
                  </a:lnTo>
                  <a:lnTo>
                    <a:pt x="4602" y="279"/>
                  </a:lnTo>
                  <a:lnTo>
                    <a:pt x="4602" y="293"/>
                  </a:lnTo>
                  <a:lnTo>
                    <a:pt x="4602" y="399"/>
                  </a:lnTo>
                  <a:lnTo>
                    <a:pt x="4603" y="401"/>
                  </a:lnTo>
                  <a:lnTo>
                    <a:pt x="4603" y="431"/>
                  </a:lnTo>
                  <a:lnTo>
                    <a:pt x="4603" y="428"/>
                  </a:lnTo>
                  <a:lnTo>
                    <a:pt x="4604" y="429"/>
                  </a:lnTo>
                  <a:lnTo>
                    <a:pt x="4604" y="434"/>
                  </a:lnTo>
                  <a:lnTo>
                    <a:pt x="4604" y="432"/>
                  </a:lnTo>
                  <a:lnTo>
                    <a:pt x="4604" y="433"/>
                  </a:lnTo>
                  <a:lnTo>
                    <a:pt x="4604" y="429"/>
                  </a:lnTo>
                  <a:lnTo>
                    <a:pt x="4605" y="434"/>
                  </a:lnTo>
                  <a:lnTo>
                    <a:pt x="4605" y="433"/>
                  </a:lnTo>
                  <a:lnTo>
                    <a:pt x="4605" y="432"/>
                  </a:lnTo>
                  <a:lnTo>
                    <a:pt x="4605" y="441"/>
                  </a:lnTo>
                  <a:lnTo>
                    <a:pt x="4605" y="438"/>
                  </a:lnTo>
                  <a:lnTo>
                    <a:pt x="4606" y="442"/>
                  </a:lnTo>
                  <a:lnTo>
                    <a:pt x="4606" y="451"/>
                  </a:lnTo>
                  <a:lnTo>
                    <a:pt x="4606" y="454"/>
                  </a:lnTo>
                  <a:lnTo>
                    <a:pt x="4606" y="453"/>
                  </a:lnTo>
                  <a:lnTo>
                    <a:pt x="4607" y="463"/>
                  </a:lnTo>
                  <a:lnTo>
                    <a:pt x="4607" y="460"/>
                  </a:lnTo>
                  <a:lnTo>
                    <a:pt x="4607" y="460"/>
                  </a:lnTo>
                  <a:lnTo>
                    <a:pt x="4607" y="466"/>
                  </a:lnTo>
                  <a:lnTo>
                    <a:pt x="4607" y="466"/>
                  </a:lnTo>
                  <a:lnTo>
                    <a:pt x="4608" y="465"/>
                  </a:lnTo>
                  <a:lnTo>
                    <a:pt x="4608" y="468"/>
                  </a:lnTo>
                  <a:lnTo>
                    <a:pt x="4608" y="467"/>
                  </a:lnTo>
                  <a:lnTo>
                    <a:pt x="4608" y="469"/>
                  </a:lnTo>
                  <a:lnTo>
                    <a:pt x="4608" y="465"/>
                  </a:lnTo>
                  <a:lnTo>
                    <a:pt x="4609" y="468"/>
                  </a:lnTo>
                  <a:lnTo>
                    <a:pt x="4609" y="465"/>
                  </a:lnTo>
                  <a:lnTo>
                    <a:pt x="4609" y="468"/>
                  </a:lnTo>
                  <a:lnTo>
                    <a:pt x="4610" y="341"/>
                  </a:lnTo>
                  <a:lnTo>
                    <a:pt x="4610" y="295"/>
                  </a:lnTo>
                  <a:lnTo>
                    <a:pt x="4610" y="550"/>
                  </a:lnTo>
                  <a:lnTo>
                    <a:pt x="4610" y="593"/>
                  </a:lnTo>
                  <a:lnTo>
                    <a:pt x="4611" y="956"/>
                  </a:lnTo>
                  <a:lnTo>
                    <a:pt x="4611" y="960"/>
                  </a:lnTo>
                  <a:lnTo>
                    <a:pt x="4612" y="974"/>
                  </a:lnTo>
                  <a:lnTo>
                    <a:pt x="4612" y="939"/>
                  </a:lnTo>
                  <a:lnTo>
                    <a:pt x="4612" y="923"/>
                  </a:lnTo>
                  <a:lnTo>
                    <a:pt x="4612" y="448"/>
                  </a:lnTo>
                  <a:lnTo>
                    <a:pt x="4613" y="421"/>
                  </a:lnTo>
                  <a:lnTo>
                    <a:pt x="4613" y="280"/>
                  </a:lnTo>
                  <a:lnTo>
                    <a:pt x="4613" y="273"/>
                  </a:lnTo>
                  <a:lnTo>
                    <a:pt x="4614" y="204"/>
                  </a:lnTo>
                  <a:lnTo>
                    <a:pt x="4614" y="200"/>
                  </a:lnTo>
                  <a:lnTo>
                    <a:pt x="4614" y="119"/>
                  </a:lnTo>
                  <a:lnTo>
                    <a:pt x="4614" y="112"/>
                  </a:lnTo>
                  <a:lnTo>
                    <a:pt x="4615" y="95"/>
                  </a:lnTo>
                  <a:lnTo>
                    <a:pt x="4615" y="116"/>
                  </a:lnTo>
                  <a:lnTo>
                    <a:pt x="4615" y="123"/>
                  </a:lnTo>
                  <a:lnTo>
                    <a:pt x="4616" y="280"/>
                  </a:lnTo>
                  <a:lnTo>
                    <a:pt x="4616" y="293"/>
                  </a:lnTo>
                  <a:lnTo>
                    <a:pt x="4617" y="398"/>
                  </a:lnTo>
                  <a:lnTo>
                    <a:pt x="4617" y="400"/>
                  </a:lnTo>
                  <a:lnTo>
                    <a:pt x="4617" y="431"/>
                  </a:lnTo>
                  <a:lnTo>
                    <a:pt x="4618" y="434"/>
                  </a:lnTo>
                  <a:lnTo>
                    <a:pt x="4618" y="437"/>
                  </a:lnTo>
                  <a:lnTo>
                    <a:pt x="4618" y="433"/>
                  </a:lnTo>
                  <a:lnTo>
                    <a:pt x="4618" y="437"/>
                  </a:lnTo>
                  <a:lnTo>
                    <a:pt x="4618" y="435"/>
                  </a:lnTo>
                  <a:lnTo>
                    <a:pt x="4619" y="440"/>
                  </a:lnTo>
                  <a:lnTo>
                    <a:pt x="4619" y="437"/>
                  </a:lnTo>
                  <a:lnTo>
                    <a:pt x="4619" y="447"/>
                  </a:lnTo>
                  <a:lnTo>
                    <a:pt x="4619" y="444"/>
                  </a:lnTo>
                  <a:lnTo>
                    <a:pt x="4619" y="444"/>
                  </a:lnTo>
                  <a:lnTo>
                    <a:pt x="4620" y="459"/>
                  </a:lnTo>
                  <a:lnTo>
                    <a:pt x="4620" y="459"/>
                  </a:lnTo>
                  <a:lnTo>
                    <a:pt x="4621" y="465"/>
                  </a:lnTo>
                  <a:lnTo>
                    <a:pt x="4621" y="463"/>
                  </a:lnTo>
                  <a:lnTo>
                    <a:pt x="4621" y="463"/>
                  </a:lnTo>
                  <a:lnTo>
                    <a:pt x="4621" y="469"/>
                  </a:lnTo>
                  <a:lnTo>
                    <a:pt x="4621" y="468"/>
                  </a:lnTo>
                  <a:lnTo>
                    <a:pt x="4622" y="468"/>
                  </a:lnTo>
                  <a:lnTo>
                    <a:pt x="4622" y="465"/>
                  </a:lnTo>
                  <a:lnTo>
                    <a:pt x="4622" y="472"/>
                  </a:lnTo>
                  <a:lnTo>
                    <a:pt x="4622" y="472"/>
                  </a:lnTo>
                  <a:lnTo>
                    <a:pt x="4623" y="470"/>
                  </a:lnTo>
                  <a:lnTo>
                    <a:pt x="4623" y="466"/>
                  </a:lnTo>
                  <a:lnTo>
                    <a:pt x="4623" y="472"/>
                  </a:lnTo>
                  <a:lnTo>
                    <a:pt x="4623" y="469"/>
                  </a:lnTo>
                  <a:lnTo>
                    <a:pt x="4623" y="469"/>
                  </a:lnTo>
                  <a:lnTo>
                    <a:pt x="4623" y="472"/>
                  </a:lnTo>
                  <a:lnTo>
                    <a:pt x="4624" y="292"/>
                  </a:lnTo>
                  <a:lnTo>
                    <a:pt x="4624" y="297"/>
                  </a:lnTo>
                  <a:lnTo>
                    <a:pt x="4624" y="602"/>
                  </a:lnTo>
                  <a:lnTo>
                    <a:pt x="4625" y="642"/>
                  </a:lnTo>
                  <a:lnTo>
                    <a:pt x="4625" y="955"/>
                  </a:lnTo>
                  <a:lnTo>
                    <a:pt x="4625" y="960"/>
                  </a:lnTo>
                  <a:lnTo>
                    <a:pt x="4626" y="976"/>
                  </a:lnTo>
                  <a:lnTo>
                    <a:pt x="4626" y="962"/>
                  </a:lnTo>
                  <a:lnTo>
                    <a:pt x="4626" y="953"/>
                  </a:lnTo>
                  <a:lnTo>
                    <a:pt x="4626" y="540"/>
                  </a:lnTo>
                  <a:lnTo>
                    <a:pt x="4627" y="507"/>
                  </a:lnTo>
                  <a:lnTo>
                    <a:pt x="4627" y="301"/>
                  </a:lnTo>
                  <a:lnTo>
                    <a:pt x="4627" y="298"/>
                  </a:lnTo>
                  <a:lnTo>
                    <a:pt x="4628" y="237"/>
                  </a:lnTo>
                  <a:lnTo>
                    <a:pt x="4628" y="233"/>
                  </a:lnTo>
                  <a:lnTo>
                    <a:pt x="4628" y="154"/>
                  </a:lnTo>
                  <a:lnTo>
                    <a:pt x="4629" y="148"/>
                  </a:lnTo>
                  <a:lnTo>
                    <a:pt x="4629" y="113"/>
                  </a:lnTo>
                  <a:lnTo>
                    <a:pt x="4629" y="114"/>
                  </a:lnTo>
                  <a:lnTo>
                    <a:pt x="4630" y="116"/>
                  </a:lnTo>
                  <a:lnTo>
                    <a:pt x="4630" y="206"/>
                  </a:lnTo>
                  <a:lnTo>
                    <a:pt x="4630" y="216"/>
                  </a:lnTo>
                  <a:lnTo>
                    <a:pt x="4631" y="345"/>
                  </a:lnTo>
                  <a:lnTo>
                    <a:pt x="4631" y="357"/>
                  </a:lnTo>
                  <a:lnTo>
                    <a:pt x="4631" y="420"/>
                  </a:lnTo>
                  <a:lnTo>
                    <a:pt x="4632" y="422"/>
                  </a:lnTo>
                  <a:lnTo>
                    <a:pt x="4632" y="437"/>
                  </a:lnTo>
                  <a:lnTo>
                    <a:pt x="4632" y="438"/>
                  </a:lnTo>
                  <a:lnTo>
                    <a:pt x="4632" y="435"/>
                  </a:lnTo>
                  <a:lnTo>
                    <a:pt x="4632" y="439"/>
                  </a:lnTo>
                  <a:lnTo>
                    <a:pt x="4633" y="436"/>
                  </a:lnTo>
                  <a:lnTo>
                    <a:pt x="4633" y="437"/>
                  </a:lnTo>
                  <a:lnTo>
                    <a:pt x="4633" y="434"/>
                  </a:lnTo>
                  <a:lnTo>
                    <a:pt x="4633" y="441"/>
                  </a:lnTo>
                  <a:lnTo>
                    <a:pt x="4634" y="442"/>
                  </a:lnTo>
                  <a:lnTo>
                    <a:pt x="4634" y="437"/>
                  </a:lnTo>
                  <a:lnTo>
                    <a:pt x="4634" y="447"/>
                  </a:lnTo>
                  <a:lnTo>
                    <a:pt x="4634" y="446"/>
                  </a:lnTo>
                  <a:lnTo>
                    <a:pt x="4634" y="446"/>
                  </a:lnTo>
                  <a:lnTo>
                    <a:pt x="4635" y="454"/>
                  </a:lnTo>
                  <a:lnTo>
                    <a:pt x="4635" y="453"/>
                  </a:lnTo>
                  <a:lnTo>
                    <a:pt x="4635" y="456"/>
                  </a:lnTo>
                  <a:lnTo>
                    <a:pt x="4635" y="454"/>
                  </a:lnTo>
                  <a:lnTo>
                    <a:pt x="4636" y="461"/>
                  </a:lnTo>
                  <a:lnTo>
                    <a:pt x="4636" y="461"/>
                  </a:lnTo>
                  <a:lnTo>
                    <a:pt x="4636" y="460"/>
                  </a:lnTo>
                  <a:lnTo>
                    <a:pt x="4636" y="459"/>
                  </a:lnTo>
                  <a:lnTo>
                    <a:pt x="4636" y="465"/>
                  </a:lnTo>
                  <a:lnTo>
                    <a:pt x="4636" y="463"/>
                  </a:lnTo>
                  <a:lnTo>
                    <a:pt x="4636" y="463"/>
                  </a:lnTo>
                  <a:lnTo>
                    <a:pt x="4637" y="467"/>
                  </a:lnTo>
                  <a:lnTo>
                    <a:pt x="4637" y="459"/>
                  </a:lnTo>
                  <a:lnTo>
                    <a:pt x="4637" y="465"/>
                  </a:lnTo>
                  <a:lnTo>
                    <a:pt x="4637" y="466"/>
                  </a:lnTo>
                  <a:lnTo>
                    <a:pt x="4637" y="463"/>
                  </a:lnTo>
                  <a:lnTo>
                    <a:pt x="4638" y="465"/>
                  </a:lnTo>
                  <a:lnTo>
                    <a:pt x="4638" y="463"/>
                  </a:lnTo>
                  <a:lnTo>
                    <a:pt x="4638" y="465"/>
                  </a:lnTo>
                  <a:lnTo>
                    <a:pt x="4638" y="288"/>
                  </a:lnTo>
                  <a:lnTo>
                    <a:pt x="4639" y="277"/>
                  </a:lnTo>
                  <a:lnTo>
                    <a:pt x="4639" y="511"/>
                  </a:lnTo>
                  <a:lnTo>
                    <a:pt x="4639" y="550"/>
                  </a:lnTo>
                  <a:lnTo>
                    <a:pt x="4640" y="932"/>
                  </a:lnTo>
                  <a:lnTo>
                    <a:pt x="4640" y="941"/>
                  </a:lnTo>
                  <a:lnTo>
                    <a:pt x="4640" y="968"/>
                  </a:lnTo>
                  <a:lnTo>
                    <a:pt x="4640" y="956"/>
                  </a:lnTo>
                  <a:lnTo>
                    <a:pt x="4640" y="945"/>
                  </a:lnTo>
                  <a:lnTo>
                    <a:pt x="4641" y="497"/>
                  </a:lnTo>
                  <a:lnTo>
                    <a:pt x="4641" y="468"/>
                  </a:lnTo>
                  <a:lnTo>
                    <a:pt x="4642" y="299"/>
                  </a:lnTo>
                  <a:lnTo>
                    <a:pt x="4642" y="292"/>
                  </a:lnTo>
                  <a:lnTo>
                    <a:pt x="4643" y="230"/>
                  </a:lnTo>
                  <a:lnTo>
                    <a:pt x="4643" y="226"/>
                  </a:lnTo>
                  <a:lnTo>
                    <a:pt x="4643" y="147"/>
                  </a:lnTo>
                  <a:lnTo>
                    <a:pt x="4644" y="143"/>
                  </a:lnTo>
                  <a:lnTo>
                    <a:pt x="4644" y="105"/>
                  </a:lnTo>
                  <a:lnTo>
                    <a:pt x="4644" y="111"/>
                  </a:lnTo>
                  <a:lnTo>
                    <a:pt x="4644" y="115"/>
                  </a:lnTo>
                  <a:lnTo>
                    <a:pt x="4645" y="230"/>
                  </a:lnTo>
                  <a:lnTo>
                    <a:pt x="4645" y="241"/>
                  </a:lnTo>
                  <a:lnTo>
                    <a:pt x="4645" y="373"/>
                  </a:lnTo>
                  <a:lnTo>
                    <a:pt x="4646" y="376"/>
                  </a:lnTo>
                  <a:lnTo>
                    <a:pt x="4646" y="418"/>
                  </a:lnTo>
                  <a:lnTo>
                    <a:pt x="4646" y="417"/>
                  </a:lnTo>
                  <a:lnTo>
                    <a:pt x="4646" y="419"/>
                  </a:lnTo>
                  <a:lnTo>
                    <a:pt x="4647" y="428"/>
                  </a:lnTo>
                  <a:lnTo>
                    <a:pt x="4647" y="425"/>
                  </a:lnTo>
                  <a:lnTo>
                    <a:pt x="4647" y="428"/>
                  </a:lnTo>
                  <a:lnTo>
                    <a:pt x="4647" y="429"/>
                  </a:lnTo>
                  <a:lnTo>
                    <a:pt x="4647" y="424"/>
                  </a:lnTo>
                  <a:lnTo>
                    <a:pt x="4647" y="429"/>
                  </a:lnTo>
                  <a:lnTo>
                    <a:pt x="4648" y="425"/>
                  </a:lnTo>
                  <a:lnTo>
                    <a:pt x="4648" y="423"/>
                  </a:lnTo>
                  <a:lnTo>
                    <a:pt x="4648" y="430"/>
                  </a:lnTo>
                  <a:lnTo>
                    <a:pt x="4648" y="426"/>
                  </a:lnTo>
                  <a:lnTo>
                    <a:pt x="4649" y="431"/>
                  </a:lnTo>
                  <a:lnTo>
                    <a:pt x="4649" y="430"/>
                  </a:lnTo>
                  <a:lnTo>
                    <a:pt x="4649" y="439"/>
                  </a:lnTo>
                  <a:lnTo>
                    <a:pt x="4649" y="439"/>
                  </a:lnTo>
                  <a:lnTo>
                    <a:pt x="4649" y="442"/>
                  </a:lnTo>
                  <a:lnTo>
                    <a:pt x="4649" y="441"/>
                  </a:lnTo>
                  <a:lnTo>
                    <a:pt x="4650" y="448"/>
                  </a:lnTo>
                  <a:lnTo>
                    <a:pt x="4650" y="448"/>
                  </a:lnTo>
                  <a:lnTo>
                    <a:pt x="4650" y="447"/>
                  </a:lnTo>
                  <a:lnTo>
                    <a:pt x="4650" y="456"/>
                  </a:lnTo>
                  <a:lnTo>
                    <a:pt x="4650" y="454"/>
                  </a:lnTo>
                  <a:lnTo>
                    <a:pt x="4651" y="456"/>
                  </a:lnTo>
                  <a:lnTo>
                    <a:pt x="4651" y="455"/>
                  </a:lnTo>
                  <a:lnTo>
                    <a:pt x="4651" y="459"/>
                  </a:lnTo>
                  <a:lnTo>
                    <a:pt x="4651" y="457"/>
                  </a:lnTo>
                  <a:lnTo>
                    <a:pt x="4651" y="457"/>
                  </a:lnTo>
                  <a:lnTo>
                    <a:pt x="4651" y="454"/>
                  </a:lnTo>
                  <a:lnTo>
                    <a:pt x="4651" y="461"/>
                  </a:lnTo>
                  <a:lnTo>
                    <a:pt x="4652" y="457"/>
                  </a:lnTo>
                  <a:lnTo>
                    <a:pt x="4652" y="455"/>
                  </a:lnTo>
                  <a:lnTo>
                    <a:pt x="4652" y="460"/>
                  </a:lnTo>
                  <a:lnTo>
                    <a:pt x="4652" y="456"/>
                  </a:lnTo>
                  <a:lnTo>
                    <a:pt x="4653" y="457"/>
                  </a:lnTo>
                  <a:lnTo>
                    <a:pt x="4653" y="460"/>
                  </a:lnTo>
                  <a:lnTo>
                    <a:pt x="4653" y="269"/>
                  </a:lnTo>
                  <a:lnTo>
                    <a:pt x="4653" y="378"/>
                  </a:lnTo>
                  <a:lnTo>
                    <a:pt x="4653" y="385"/>
                  </a:lnTo>
                  <a:lnTo>
                    <a:pt x="4654" y="726"/>
                  </a:lnTo>
                  <a:lnTo>
                    <a:pt x="4654" y="763"/>
                  </a:lnTo>
                  <a:lnTo>
                    <a:pt x="4654" y="960"/>
                  </a:lnTo>
                  <a:lnTo>
                    <a:pt x="4655" y="963"/>
                  </a:lnTo>
                  <a:lnTo>
                    <a:pt x="4655" y="967"/>
                  </a:lnTo>
                  <a:lnTo>
                    <a:pt x="4655" y="872"/>
                  </a:lnTo>
                  <a:lnTo>
                    <a:pt x="4656" y="846"/>
                  </a:lnTo>
                  <a:lnTo>
                    <a:pt x="4656" y="390"/>
                  </a:lnTo>
                  <a:lnTo>
                    <a:pt x="4656" y="366"/>
                  </a:lnTo>
                  <a:lnTo>
                    <a:pt x="4657" y="255"/>
                  </a:lnTo>
                  <a:lnTo>
                    <a:pt x="4657" y="250"/>
                  </a:lnTo>
                  <a:lnTo>
                    <a:pt x="4657" y="167"/>
                  </a:lnTo>
                  <a:lnTo>
                    <a:pt x="4657" y="158"/>
                  </a:lnTo>
                  <a:lnTo>
                    <a:pt x="4658" y="82"/>
                  </a:lnTo>
                  <a:lnTo>
                    <a:pt x="4658" y="81"/>
                  </a:lnTo>
                  <a:lnTo>
                    <a:pt x="4658" y="76"/>
                  </a:lnTo>
                  <a:lnTo>
                    <a:pt x="4659" y="130"/>
                  </a:lnTo>
                  <a:lnTo>
                    <a:pt x="4659" y="140"/>
                  </a:lnTo>
                  <a:lnTo>
                    <a:pt x="4659" y="285"/>
                  </a:lnTo>
                  <a:lnTo>
                    <a:pt x="4660" y="290"/>
                  </a:lnTo>
                  <a:lnTo>
                    <a:pt x="4660" y="385"/>
                  </a:lnTo>
                  <a:lnTo>
                    <a:pt x="4660" y="391"/>
                  </a:lnTo>
                  <a:lnTo>
                    <a:pt x="4661" y="423"/>
                  </a:lnTo>
                  <a:lnTo>
                    <a:pt x="4661" y="424"/>
                  </a:lnTo>
                  <a:lnTo>
                    <a:pt x="4661" y="422"/>
                  </a:lnTo>
                  <a:lnTo>
                    <a:pt x="4662" y="430"/>
                  </a:lnTo>
                  <a:lnTo>
                    <a:pt x="4662" y="428"/>
                  </a:lnTo>
                  <a:lnTo>
                    <a:pt x="4662" y="425"/>
                  </a:lnTo>
                  <a:lnTo>
                    <a:pt x="4662" y="431"/>
                  </a:lnTo>
                  <a:lnTo>
                    <a:pt x="4662" y="428"/>
                  </a:lnTo>
                  <a:lnTo>
                    <a:pt x="4663" y="429"/>
                  </a:lnTo>
                  <a:lnTo>
                    <a:pt x="4663" y="427"/>
                  </a:lnTo>
                  <a:lnTo>
                    <a:pt x="4663" y="433"/>
                  </a:lnTo>
                  <a:lnTo>
                    <a:pt x="4663" y="431"/>
                  </a:lnTo>
                  <a:lnTo>
                    <a:pt x="4664" y="442"/>
                  </a:lnTo>
                  <a:lnTo>
                    <a:pt x="4664" y="439"/>
                  </a:lnTo>
                  <a:lnTo>
                    <a:pt x="4664" y="440"/>
                  </a:lnTo>
                  <a:lnTo>
                    <a:pt x="4664" y="450"/>
                  </a:lnTo>
                  <a:lnTo>
                    <a:pt x="4664" y="450"/>
                  </a:lnTo>
                  <a:lnTo>
                    <a:pt x="4665" y="450"/>
                  </a:lnTo>
                  <a:lnTo>
                    <a:pt x="4665" y="448"/>
                  </a:lnTo>
                  <a:lnTo>
                    <a:pt x="4665" y="455"/>
                  </a:lnTo>
                  <a:lnTo>
                    <a:pt x="4665" y="453"/>
                  </a:lnTo>
                  <a:lnTo>
                    <a:pt x="4665" y="453"/>
                  </a:lnTo>
                  <a:lnTo>
                    <a:pt x="4665" y="450"/>
                  </a:lnTo>
                  <a:lnTo>
                    <a:pt x="4666" y="459"/>
                  </a:lnTo>
                  <a:lnTo>
                    <a:pt x="4666" y="457"/>
                  </a:lnTo>
                  <a:lnTo>
                    <a:pt x="4666" y="457"/>
                  </a:lnTo>
                  <a:lnTo>
                    <a:pt x="4666" y="455"/>
                  </a:lnTo>
                  <a:lnTo>
                    <a:pt x="4666" y="459"/>
                  </a:lnTo>
                  <a:lnTo>
                    <a:pt x="4666" y="457"/>
                  </a:lnTo>
                  <a:lnTo>
                    <a:pt x="4666" y="457"/>
                  </a:lnTo>
                  <a:lnTo>
                    <a:pt x="4667" y="456"/>
                  </a:lnTo>
                  <a:lnTo>
                    <a:pt x="4667" y="461"/>
                  </a:lnTo>
                  <a:lnTo>
                    <a:pt x="4667" y="456"/>
                  </a:lnTo>
                  <a:lnTo>
                    <a:pt x="4667" y="456"/>
                  </a:lnTo>
                  <a:lnTo>
                    <a:pt x="4668" y="265"/>
                  </a:lnTo>
                  <a:lnTo>
                    <a:pt x="4668" y="374"/>
                  </a:lnTo>
                  <a:lnTo>
                    <a:pt x="4668" y="380"/>
                  </a:lnTo>
                  <a:lnTo>
                    <a:pt x="4669" y="710"/>
                  </a:lnTo>
                  <a:lnTo>
                    <a:pt x="4669" y="752"/>
                  </a:lnTo>
                  <a:lnTo>
                    <a:pt x="4669" y="955"/>
                  </a:lnTo>
                  <a:lnTo>
                    <a:pt x="4670" y="957"/>
                  </a:lnTo>
                  <a:lnTo>
                    <a:pt x="4670" y="964"/>
                  </a:lnTo>
                  <a:lnTo>
                    <a:pt x="4670" y="884"/>
                  </a:lnTo>
                  <a:lnTo>
                    <a:pt x="4670" y="862"/>
                  </a:lnTo>
                  <a:lnTo>
                    <a:pt x="4671" y="455"/>
                  </a:lnTo>
                  <a:lnTo>
                    <a:pt x="4671" y="431"/>
                  </a:lnTo>
                  <a:lnTo>
                    <a:pt x="4671" y="269"/>
                  </a:lnTo>
                  <a:lnTo>
                    <a:pt x="4672" y="266"/>
                  </a:lnTo>
                  <a:lnTo>
                    <a:pt x="4672" y="197"/>
                  </a:lnTo>
                  <a:lnTo>
                    <a:pt x="4672" y="192"/>
                  </a:lnTo>
                  <a:lnTo>
                    <a:pt x="4673" y="125"/>
                  </a:lnTo>
                  <a:lnTo>
                    <a:pt x="4673" y="119"/>
                  </a:lnTo>
                  <a:lnTo>
                    <a:pt x="4673" y="99"/>
                  </a:lnTo>
                  <a:lnTo>
                    <a:pt x="4673" y="103"/>
                  </a:lnTo>
                  <a:lnTo>
                    <a:pt x="4674" y="108"/>
                  </a:lnTo>
                  <a:lnTo>
                    <a:pt x="4674" y="201"/>
                  </a:lnTo>
                  <a:lnTo>
                    <a:pt x="4674" y="213"/>
                  </a:lnTo>
                  <a:lnTo>
                    <a:pt x="4675" y="332"/>
                  </a:lnTo>
                  <a:lnTo>
                    <a:pt x="4675" y="337"/>
                  </a:lnTo>
                  <a:lnTo>
                    <a:pt x="4676" y="405"/>
                  </a:lnTo>
                  <a:lnTo>
                    <a:pt x="4676" y="411"/>
                  </a:lnTo>
                  <a:lnTo>
                    <a:pt x="4676" y="431"/>
                  </a:lnTo>
                  <a:lnTo>
                    <a:pt x="4677" y="431"/>
                  </a:lnTo>
                  <a:lnTo>
                    <a:pt x="4677" y="429"/>
                  </a:lnTo>
                  <a:lnTo>
                    <a:pt x="4677" y="432"/>
                  </a:lnTo>
                  <a:lnTo>
                    <a:pt x="4677" y="431"/>
                  </a:lnTo>
                  <a:lnTo>
                    <a:pt x="4677" y="428"/>
                  </a:lnTo>
                  <a:lnTo>
                    <a:pt x="4677" y="432"/>
                  </a:lnTo>
                  <a:lnTo>
                    <a:pt x="4678" y="427"/>
                  </a:lnTo>
                  <a:lnTo>
                    <a:pt x="4678" y="430"/>
                  </a:lnTo>
                  <a:lnTo>
                    <a:pt x="4678" y="428"/>
                  </a:lnTo>
                  <a:lnTo>
                    <a:pt x="4678" y="426"/>
                  </a:lnTo>
                  <a:lnTo>
                    <a:pt x="4678" y="436"/>
                  </a:lnTo>
                  <a:lnTo>
                    <a:pt x="4678" y="435"/>
                  </a:lnTo>
                  <a:lnTo>
                    <a:pt x="4679" y="431"/>
                  </a:lnTo>
                  <a:lnTo>
                    <a:pt x="4679" y="442"/>
                  </a:lnTo>
                  <a:lnTo>
                    <a:pt x="4679" y="440"/>
                  </a:lnTo>
                  <a:lnTo>
                    <a:pt x="4679" y="440"/>
                  </a:lnTo>
                  <a:lnTo>
                    <a:pt x="4680" y="451"/>
                  </a:lnTo>
                  <a:lnTo>
                    <a:pt x="4680" y="452"/>
                  </a:lnTo>
                  <a:lnTo>
                    <a:pt x="4680" y="449"/>
                  </a:lnTo>
                  <a:lnTo>
                    <a:pt x="4680" y="457"/>
                  </a:lnTo>
                  <a:lnTo>
                    <a:pt x="4681" y="456"/>
                  </a:lnTo>
                  <a:lnTo>
                    <a:pt x="4681" y="453"/>
                  </a:lnTo>
                  <a:lnTo>
                    <a:pt x="4681" y="460"/>
                  </a:lnTo>
                  <a:lnTo>
                    <a:pt x="4681" y="456"/>
                  </a:lnTo>
                  <a:lnTo>
                    <a:pt x="4682" y="457"/>
                  </a:lnTo>
                  <a:lnTo>
                    <a:pt x="4682" y="456"/>
                  </a:lnTo>
                  <a:lnTo>
                    <a:pt x="4682" y="460"/>
                  </a:lnTo>
                  <a:lnTo>
                    <a:pt x="4682" y="460"/>
                  </a:lnTo>
                  <a:lnTo>
                    <a:pt x="4682" y="461"/>
                  </a:lnTo>
                  <a:lnTo>
                    <a:pt x="4682" y="462"/>
                  </a:lnTo>
                  <a:lnTo>
                    <a:pt x="4683" y="457"/>
                  </a:lnTo>
                  <a:lnTo>
                    <a:pt x="4683" y="457"/>
                  </a:lnTo>
                  <a:lnTo>
                    <a:pt x="4683" y="454"/>
                  </a:lnTo>
                  <a:lnTo>
                    <a:pt x="4683" y="269"/>
                  </a:lnTo>
                  <a:lnTo>
                    <a:pt x="4683" y="393"/>
                  </a:lnTo>
                  <a:lnTo>
                    <a:pt x="4683" y="401"/>
                  </a:lnTo>
                  <a:lnTo>
                    <a:pt x="4684" y="855"/>
                  </a:lnTo>
                  <a:lnTo>
                    <a:pt x="4684" y="870"/>
                  </a:lnTo>
                  <a:lnTo>
                    <a:pt x="4685" y="964"/>
                  </a:lnTo>
                  <a:lnTo>
                    <a:pt x="4685" y="961"/>
                  </a:lnTo>
                  <a:lnTo>
                    <a:pt x="4685" y="960"/>
                  </a:lnTo>
                  <a:lnTo>
                    <a:pt x="4685" y="961"/>
                  </a:lnTo>
                  <a:lnTo>
                    <a:pt x="4685" y="744"/>
                  </a:lnTo>
                  <a:lnTo>
                    <a:pt x="4686" y="709"/>
                  </a:lnTo>
                  <a:lnTo>
                    <a:pt x="4686" y="341"/>
                  </a:lnTo>
                  <a:lnTo>
                    <a:pt x="4686" y="327"/>
                  </a:lnTo>
                  <a:lnTo>
                    <a:pt x="4687" y="246"/>
                  </a:lnTo>
                  <a:lnTo>
                    <a:pt x="4687" y="241"/>
                  </a:lnTo>
                  <a:lnTo>
                    <a:pt x="4688" y="166"/>
                  </a:lnTo>
                  <a:lnTo>
                    <a:pt x="4688" y="162"/>
                  </a:lnTo>
                  <a:lnTo>
                    <a:pt x="4688" y="96"/>
                  </a:lnTo>
                  <a:lnTo>
                    <a:pt x="4689" y="93"/>
                  </a:lnTo>
                  <a:lnTo>
                    <a:pt x="4689" y="88"/>
                  </a:lnTo>
                  <a:lnTo>
                    <a:pt x="4689" y="118"/>
                  </a:lnTo>
                  <a:lnTo>
                    <a:pt x="4689" y="125"/>
                  </a:lnTo>
                  <a:lnTo>
                    <a:pt x="4690" y="244"/>
                  </a:lnTo>
                  <a:lnTo>
                    <a:pt x="4690" y="255"/>
                  </a:lnTo>
                  <a:lnTo>
                    <a:pt x="4690" y="360"/>
                  </a:lnTo>
                  <a:lnTo>
                    <a:pt x="4691" y="367"/>
                  </a:lnTo>
                  <a:lnTo>
                    <a:pt x="4691" y="416"/>
                  </a:lnTo>
                  <a:lnTo>
                    <a:pt x="4691" y="418"/>
                  </a:lnTo>
                  <a:lnTo>
                    <a:pt x="4692" y="432"/>
                  </a:lnTo>
                  <a:lnTo>
                    <a:pt x="4692" y="435"/>
                  </a:lnTo>
                  <a:lnTo>
                    <a:pt x="4692" y="431"/>
                  </a:lnTo>
                  <a:lnTo>
                    <a:pt x="4692" y="431"/>
                  </a:lnTo>
                  <a:lnTo>
                    <a:pt x="4693" y="431"/>
                  </a:lnTo>
                  <a:lnTo>
                    <a:pt x="4693" y="434"/>
                  </a:lnTo>
                  <a:lnTo>
                    <a:pt x="4693" y="429"/>
                  </a:lnTo>
                  <a:lnTo>
                    <a:pt x="4693" y="431"/>
                  </a:lnTo>
                  <a:lnTo>
                    <a:pt x="4693" y="433"/>
                  </a:lnTo>
                  <a:lnTo>
                    <a:pt x="4693" y="431"/>
                  </a:lnTo>
                  <a:lnTo>
                    <a:pt x="4694" y="439"/>
                  </a:lnTo>
                  <a:lnTo>
                    <a:pt x="4694" y="439"/>
                  </a:lnTo>
                  <a:lnTo>
                    <a:pt x="4694" y="438"/>
                  </a:lnTo>
                  <a:lnTo>
                    <a:pt x="4695" y="449"/>
                  </a:lnTo>
                  <a:lnTo>
                    <a:pt x="4695" y="448"/>
                  </a:lnTo>
                  <a:lnTo>
                    <a:pt x="4695" y="448"/>
                  </a:lnTo>
                  <a:lnTo>
                    <a:pt x="4695" y="456"/>
                  </a:lnTo>
                  <a:lnTo>
                    <a:pt x="4695" y="455"/>
                  </a:lnTo>
                  <a:lnTo>
                    <a:pt x="4696" y="457"/>
                  </a:lnTo>
                  <a:lnTo>
                    <a:pt x="4696" y="461"/>
                  </a:lnTo>
                  <a:lnTo>
                    <a:pt x="4696" y="461"/>
                  </a:lnTo>
                  <a:lnTo>
                    <a:pt x="4696" y="461"/>
                  </a:lnTo>
                  <a:lnTo>
                    <a:pt x="4696" y="459"/>
                  </a:lnTo>
                  <a:lnTo>
                    <a:pt x="4697" y="465"/>
                  </a:lnTo>
                  <a:lnTo>
                    <a:pt x="4697" y="462"/>
                  </a:lnTo>
                  <a:lnTo>
                    <a:pt x="4697" y="462"/>
                  </a:lnTo>
                  <a:lnTo>
                    <a:pt x="4697" y="460"/>
                  </a:lnTo>
                  <a:lnTo>
                    <a:pt x="4697" y="466"/>
                  </a:lnTo>
                  <a:lnTo>
                    <a:pt x="4697" y="463"/>
                  </a:lnTo>
                  <a:lnTo>
                    <a:pt x="4698" y="463"/>
                  </a:lnTo>
                  <a:lnTo>
                    <a:pt x="4698" y="295"/>
                  </a:lnTo>
                  <a:lnTo>
                    <a:pt x="4698" y="289"/>
                  </a:lnTo>
                  <a:lnTo>
                    <a:pt x="4699" y="549"/>
                  </a:lnTo>
                  <a:lnTo>
                    <a:pt x="4699" y="590"/>
                  </a:lnTo>
                  <a:lnTo>
                    <a:pt x="4699" y="929"/>
                  </a:lnTo>
                  <a:lnTo>
                    <a:pt x="4700" y="942"/>
                  </a:lnTo>
                  <a:lnTo>
                    <a:pt x="4700" y="965"/>
                  </a:lnTo>
                  <a:lnTo>
                    <a:pt x="4700" y="959"/>
                  </a:lnTo>
                  <a:lnTo>
                    <a:pt x="4700" y="952"/>
                  </a:lnTo>
                  <a:lnTo>
                    <a:pt x="4701" y="596"/>
                  </a:lnTo>
                  <a:lnTo>
                    <a:pt x="4701" y="562"/>
                  </a:lnTo>
                  <a:lnTo>
                    <a:pt x="4702" y="295"/>
                  </a:lnTo>
                  <a:lnTo>
                    <a:pt x="4702" y="289"/>
                  </a:lnTo>
                  <a:lnTo>
                    <a:pt x="4702" y="209"/>
                  </a:lnTo>
                  <a:lnTo>
                    <a:pt x="4703" y="201"/>
                  </a:lnTo>
                  <a:lnTo>
                    <a:pt x="4703" y="126"/>
                  </a:lnTo>
                  <a:lnTo>
                    <a:pt x="4703" y="122"/>
                  </a:lnTo>
                  <a:lnTo>
                    <a:pt x="4704" y="81"/>
                  </a:lnTo>
                  <a:lnTo>
                    <a:pt x="4704" y="84"/>
                  </a:lnTo>
                  <a:lnTo>
                    <a:pt x="4704" y="83"/>
                  </a:lnTo>
                  <a:lnTo>
                    <a:pt x="4704" y="153"/>
                  </a:lnTo>
                  <a:lnTo>
                    <a:pt x="4704" y="163"/>
                  </a:lnTo>
                  <a:lnTo>
                    <a:pt x="4705" y="312"/>
                  </a:lnTo>
                  <a:lnTo>
                    <a:pt x="4705" y="320"/>
                  </a:lnTo>
                  <a:lnTo>
                    <a:pt x="4706" y="399"/>
                  </a:lnTo>
                  <a:lnTo>
                    <a:pt x="4706" y="404"/>
                  </a:lnTo>
                  <a:lnTo>
                    <a:pt x="4706" y="431"/>
                  </a:lnTo>
                  <a:lnTo>
                    <a:pt x="4706" y="431"/>
                  </a:lnTo>
                  <a:lnTo>
                    <a:pt x="4707" y="431"/>
                  </a:lnTo>
                  <a:lnTo>
                    <a:pt x="4707" y="442"/>
                  </a:lnTo>
                  <a:lnTo>
                    <a:pt x="4708" y="441"/>
                  </a:lnTo>
                  <a:lnTo>
                    <a:pt x="4708" y="436"/>
                  </a:lnTo>
                  <a:lnTo>
                    <a:pt x="4708" y="438"/>
                  </a:lnTo>
                  <a:lnTo>
                    <a:pt x="4708" y="437"/>
                  </a:lnTo>
                  <a:lnTo>
                    <a:pt x="4709" y="435"/>
                  </a:lnTo>
                  <a:lnTo>
                    <a:pt x="4709" y="441"/>
                  </a:lnTo>
                  <a:lnTo>
                    <a:pt x="4709" y="439"/>
                  </a:lnTo>
                  <a:lnTo>
                    <a:pt x="4709" y="439"/>
                  </a:lnTo>
                  <a:lnTo>
                    <a:pt x="4709" y="446"/>
                  </a:lnTo>
                  <a:lnTo>
                    <a:pt x="4709" y="446"/>
                  </a:lnTo>
                  <a:lnTo>
                    <a:pt x="4710" y="449"/>
                  </a:lnTo>
                  <a:lnTo>
                    <a:pt x="4710" y="448"/>
                  </a:lnTo>
                  <a:lnTo>
                    <a:pt x="4710" y="457"/>
                  </a:lnTo>
                  <a:lnTo>
                    <a:pt x="4710" y="456"/>
                  </a:lnTo>
                  <a:lnTo>
                    <a:pt x="4710" y="456"/>
                  </a:lnTo>
                  <a:lnTo>
                    <a:pt x="4711" y="463"/>
                  </a:lnTo>
                  <a:lnTo>
                    <a:pt x="4711" y="461"/>
                  </a:lnTo>
                  <a:lnTo>
                    <a:pt x="4711" y="461"/>
                  </a:lnTo>
                  <a:lnTo>
                    <a:pt x="4711" y="468"/>
                  </a:lnTo>
                  <a:lnTo>
                    <a:pt x="4712" y="465"/>
                  </a:lnTo>
                  <a:lnTo>
                    <a:pt x="4712" y="463"/>
                  </a:lnTo>
                  <a:lnTo>
                    <a:pt x="4712" y="467"/>
                  </a:lnTo>
                  <a:lnTo>
                    <a:pt x="4712" y="463"/>
                  </a:lnTo>
                  <a:lnTo>
                    <a:pt x="4712" y="463"/>
                  </a:lnTo>
                  <a:lnTo>
                    <a:pt x="4712" y="465"/>
                  </a:lnTo>
                  <a:lnTo>
                    <a:pt x="4713" y="441"/>
                  </a:lnTo>
                  <a:lnTo>
                    <a:pt x="4713" y="423"/>
                  </a:lnTo>
                  <a:lnTo>
                    <a:pt x="4713" y="274"/>
                  </a:lnTo>
                  <a:lnTo>
                    <a:pt x="4714" y="468"/>
                  </a:lnTo>
                  <a:lnTo>
                    <a:pt x="4714" y="494"/>
                  </a:lnTo>
                  <a:lnTo>
                    <a:pt x="4714" y="912"/>
                  </a:lnTo>
                  <a:lnTo>
                    <a:pt x="4715" y="932"/>
                  </a:lnTo>
                  <a:lnTo>
                    <a:pt x="4715" y="968"/>
                  </a:lnTo>
                  <a:lnTo>
                    <a:pt x="4715" y="964"/>
                  </a:lnTo>
                  <a:lnTo>
                    <a:pt x="4715" y="960"/>
                  </a:lnTo>
                  <a:lnTo>
                    <a:pt x="4716" y="595"/>
                  </a:lnTo>
                  <a:lnTo>
                    <a:pt x="4716" y="555"/>
                  </a:lnTo>
                  <a:lnTo>
                    <a:pt x="4716" y="308"/>
                  </a:lnTo>
                  <a:lnTo>
                    <a:pt x="4717" y="303"/>
                  </a:lnTo>
                  <a:lnTo>
                    <a:pt x="4717" y="228"/>
                  </a:lnTo>
                  <a:lnTo>
                    <a:pt x="4717" y="225"/>
                  </a:lnTo>
                  <a:lnTo>
                    <a:pt x="4718" y="149"/>
                  </a:lnTo>
                  <a:lnTo>
                    <a:pt x="4718" y="142"/>
                  </a:lnTo>
                  <a:lnTo>
                    <a:pt x="4718" y="116"/>
                  </a:lnTo>
                  <a:lnTo>
                    <a:pt x="4718" y="122"/>
                  </a:lnTo>
                  <a:lnTo>
                    <a:pt x="4719" y="126"/>
                  </a:lnTo>
                  <a:lnTo>
                    <a:pt x="4719" y="239"/>
                  </a:lnTo>
                  <a:lnTo>
                    <a:pt x="4719" y="249"/>
                  </a:lnTo>
                  <a:lnTo>
                    <a:pt x="4720" y="366"/>
                  </a:lnTo>
                  <a:lnTo>
                    <a:pt x="4720" y="370"/>
                  </a:lnTo>
                  <a:lnTo>
                    <a:pt x="4721" y="425"/>
                  </a:lnTo>
                  <a:lnTo>
                    <a:pt x="4721" y="429"/>
                  </a:lnTo>
                  <a:lnTo>
                    <a:pt x="4721" y="444"/>
                  </a:lnTo>
                  <a:lnTo>
                    <a:pt x="4721" y="442"/>
                  </a:lnTo>
                  <a:lnTo>
                    <a:pt x="4722" y="444"/>
                  </a:lnTo>
                  <a:lnTo>
                    <a:pt x="4722" y="438"/>
                  </a:lnTo>
                  <a:lnTo>
                    <a:pt x="4722" y="437"/>
                  </a:lnTo>
                  <a:lnTo>
                    <a:pt x="4722" y="440"/>
                  </a:lnTo>
                  <a:lnTo>
                    <a:pt x="4723" y="434"/>
                  </a:lnTo>
                  <a:lnTo>
                    <a:pt x="4723" y="437"/>
                  </a:lnTo>
                  <a:lnTo>
                    <a:pt x="4723" y="439"/>
                  </a:lnTo>
                  <a:lnTo>
                    <a:pt x="4723" y="437"/>
                  </a:lnTo>
                  <a:lnTo>
                    <a:pt x="4723" y="444"/>
                  </a:lnTo>
                  <a:lnTo>
                    <a:pt x="4724" y="442"/>
                  </a:lnTo>
                  <a:lnTo>
                    <a:pt x="4724" y="453"/>
                  </a:lnTo>
                  <a:lnTo>
                    <a:pt x="4724" y="450"/>
                  </a:lnTo>
                  <a:lnTo>
                    <a:pt x="4725" y="460"/>
                  </a:lnTo>
                  <a:lnTo>
                    <a:pt x="4725" y="461"/>
                  </a:lnTo>
                  <a:lnTo>
                    <a:pt x="4725" y="459"/>
                  </a:lnTo>
                  <a:lnTo>
                    <a:pt x="4725" y="466"/>
                  </a:lnTo>
                  <a:lnTo>
                    <a:pt x="4725" y="465"/>
                  </a:lnTo>
                  <a:lnTo>
                    <a:pt x="4725" y="463"/>
                  </a:lnTo>
                  <a:lnTo>
                    <a:pt x="4726" y="461"/>
                  </a:lnTo>
                  <a:lnTo>
                    <a:pt x="4726" y="466"/>
                  </a:lnTo>
                  <a:lnTo>
                    <a:pt x="4726" y="462"/>
                  </a:lnTo>
                  <a:lnTo>
                    <a:pt x="4726" y="463"/>
                  </a:lnTo>
                  <a:lnTo>
                    <a:pt x="4727" y="465"/>
                  </a:lnTo>
                  <a:lnTo>
                    <a:pt x="4727" y="451"/>
                  </a:lnTo>
                  <a:lnTo>
                    <a:pt x="4727" y="457"/>
                  </a:lnTo>
                  <a:lnTo>
                    <a:pt x="4727" y="459"/>
                  </a:lnTo>
                  <a:lnTo>
                    <a:pt x="4727" y="280"/>
                  </a:lnTo>
                  <a:lnTo>
                    <a:pt x="4728" y="416"/>
                  </a:lnTo>
                  <a:lnTo>
                    <a:pt x="4728" y="424"/>
                  </a:lnTo>
                  <a:lnTo>
                    <a:pt x="4728" y="843"/>
                  </a:lnTo>
                  <a:lnTo>
                    <a:pt x="4729" y="864"/>
                  </a:lnTo>
                  <a:lnTo>
                    <a:pt x="4729" y="973"/>
                  </a:lnTo>
                  <a:lnTo>
                    <a:pt x="4729" y="971"/>
                  </a:lnTo>
                  <a:lnTo>
                    <a:pt x="4730" y="731"/>
                  </a:lnTo>
                  <a:lnTo>
                    <a:pt x="4730" y="690"/>
                  </a:lnTo>
                  <a:lnTo>
                    <a:pt x="4730" y="316"/>
                  </a:lnTo>
                  <a:lnTo>
                    <a:pt x="4730" y="312"/>
                  </a:lnTo>
                  <a:lnTo>
                    <a:pt x="4731" y="215"/>
                  </a:lnTo>
                  <a:lnTo>
                    <a:pt x="4731" y="209"/>
                  </a:lnTo>
                  <a:lnTo>
                    <a:pt x="4732" y="124"/>
                  </a:lnTo>
                  <a:lnTo>
                    <a:pt x="4732" y="119"/>
                  </a:lnTo>
                  <a:lnTo>
                    <a:pt x="4732" y="97"/>
                  </a:lnTo>
                  <a:lnTo>
                    <a:pt x="4732" y="106"/>
                  </a:lnTo>
                  <a:lnTo>
                    <a:pt x="4733" y="112"/>
                  </a:lnTo>
                  <a:lnTo>
                    <a:pt x="4733" y="222"/>
                  </a:lnTo>
                  <a:lnTo>
                    <a:pt x="4734" y="231"/>
                  </a:lnTo>
                  <a:lnTo>
                    <a:pt x="4734" y="360"/>
                  </a:lnTo>
                  <a:lnTo>
                    <a:pt x="4734" y="368"/>
                  </a:lnTo>
                  <a:lnTo>
                    <a:pt x="4735" y="423"/>
                  </a:lnTo>
                  <a:lnTo>
                    <a:pt x="4735" y="427"/>
                  </a:lnTo>
                  <a:lnTo>
                    <a:pt x="4735" y="439"/>
                  </a:lnTo>
                  <a:lnTo>
                    <a:pt x="4735" y="437"/>
                  </a:lnTo>
                  <a:lnTo>
                    <a:pt x="4736" y="439"/>
                  </a:lnTo>
                  <a:lnTo>
                    <a:pt x="4736" y="442"/>
                  </a:lnTo>
                  <a:lnTo>
                    <a:pt x="4736" y="437"/>
                  </a:lnTo>
                  <a:lnTo>
                    <a:pt x="4736" y="440"/>
                  </a:lnTo>
                  <a:lnTo>
                    <a:pt x="4736" y="439"/>
                  </a:lnTo>
                  <a:lnTo>
                    <a:pt x="4737" y="442"/>
                  </a:lnTo>
                  <a:lnTo>
                    <a:pt x="4737" y="436"/>
                  </a:lnTo>
                  <a:lnTo>
                    <a:pt x="4737" y="440"/>
                  </a:lnTo>
                  <a:lnTo>
                    <a:pt x="4737" y="440"/>
                  </a:lnTo>
                  <a:lnTo>
                    <a:pt x="4737" y="438"/>
                  </a:lnTo>
                  <a:lnTo>
                    <a:pt x="4737" y="444"/>
                  </a:lnTo>
                  <a:lnTo>
                    <a:pt x="4737" y="444"/>
                  </a:lnTo>
                  <a:lnTo>
                    <a:pt x="4738" y="444"/>
                  </a:lnTo>
                  <a:lnTo>
                    <a:pt x="4738" y="453"/>
                  </a:lnTo>
                  <a:lnTo>
                    <a:pt x="4738" y="451"/>
                  </a:lnTo>
                  <a:lnTo>
                    <a:pt x="4738" y="454"/>
                  </a:lnTo>
                  <a:lnTo>
                    <a:pt x="4739" y="465"/>
                  </a:lnTo>
                  <a:lnTo>
                    <a:pt x="4739" y="462"/>
                  </a:lnTo>
                  <a:lnTo>
                    <a:pt x="4739" y="461"/>
                  </a:lnTo>
                  <a:lnTo>
                    <a:pt x="4740" y="467"/>
                  </a:lnTo>
                  <a:lnTo>
                    <a:pt x="4740" y="462"/>
                  </a:lnTo>
                  <a:lnTo>
                    <a:pt x="4740" y="465"/>
                  </a:lnTo>
                  <a:lnTo>
                    <a:pt x="4740" y="465"/>
                  </a:lnTo>
                  <a:lnTo>
                    <a:pt x="4740" y="470"/>
                  </a:lnTo>
                  <a:lnTo>
                    <a:pt x="4740" y="467"/>
                  </a:lnTo>
                  <a:lnTo>
                    <a:pt x="4741" y="470"/>
                  </a:lnTo>
                  <a:lnTo>
                    <a:pt x="4741" y="465"/>
                  </a:lnTo>
                  <a:lnTo>
                    <a:pt x="4741" y="470"/>
                  </a:lnTo>
                  <a:lnTo>
                    <a:pt x="4741" y="469"/>
                  </a:lnTo>
                  <a:lnTo>
                    <a:pt x="4741" y="466"/>
                  </a:lnTo>
                  <a:lnTo>
                    <a:pt x="4742" y="289"/>
                  </a:lnTo>
                  <a:lnTo>
                    <a:pt x="4742" y="390"/>
                  </a:lnTo>
                  <a:lnTo>
                    <a:pt x="4742" y="399"/>
                  </a:lnTo>
                  <a:lnTo>
                    <a:pt x="4742" y="739"/>
                  </a:lnTo>
                  <a:lnTo>
                    <a:pt x="4743" y="781"/>
                  </a:lnTo>
                  <a:lnTo>
                    <a:pt x="4743" y="974"/>
                  </a:lnTo>
                  <a:lnTo>
                    <a:pt x="4743" y="975"/>
                  </a:lnTo>
                  <a:lnTo>
                    <a:pt x="4743" y="982"/>
                  </a:lnTo>
                  <a:lnTo>
                    <a:pt x="4744" y="898"/>
                  </a:lnTo>
                  <a:lnTo>
                    <a:pt x="4744" y="877"/>
                  </a:lnTo>
                  <a:lnTo>
                    <a:pt x="4744" y="418"/>
                  </a:lnTo>
                  <a:lnTo>
                    <a:pt x="4745" y="393"/>
                  </a:lnTo>
                  <a:lnTo>
                    <a:pt x="4745" y="273"/>
                  </a:lnTo>
                  <a:lnTo>
                    <a:pt x="4745" y="264"/>
                  </a:lnTo>
                  <a:lnTo>
                    <a:pt x="4746" y="209"/>
                  </a:lnTo>
                  <a:lnTo>
                    <a:pt x="4746" y="202"/>
                  </a:lnTo>
                  <a:lnTo>
                    <a:pt x="4747" y="134"/>
                  </a:lnTo>
                  <a:lnTo>
                    <a:pt x="4747" y="129"/>
                  </a:lnTo>
                  <a:lnTo>
                    <a:pt x="4747" y="100"/>
                  </a:lnTo>
                  <a:lnTo>
                    <a:pt x="4747" y="105"/>
                  </a:lnTo>
                  <a:lnTo>
                    <a:pt x="4747" y="107"/>
                  </a:lnTo>
                  <a:lnTo>
                    <a:pt x="4748" y="220"/>
                  </a:lnTo>
                  <a:lnTo>
                    <a:pt x="4748" y="232"/>
                  </a:lnTo>
                  <a:lnTo>
                    <a:pt x="4749" y="361"/>
                  </a:lnTo>
                  <a:lnTo>
                    <a:pt x="4749" y="366"/>
                  </a:lnTo>
                  <a:lnTo>
                    <a:pt x="4749" y="419"/>
                  </a:lnTo>
                  <a:lnTo>
                    <a:pt x="4750" y="422"/>
                  </a:lnTo>
                  <a:lnTo>
                    <a:pt x="4750" y="436"/>
                  </a:lnTo>
                  <a:lnTo>
                    <a:pt x="4750" y="436"/>
                  </a:lnTo>
                  <a:lnTo>
                    <a:pt x="4750" y="433"/>
                  </a:lnTo>
                  <a:lnTo>
                    <a:pt x="4750" y="439"/>
                  </a:lnTo>
                  <a:lnTo>
                    <a:pt x="4751" y="437"/>
                  </a:lnTo>
                  <a:lnTo>
                    <a:pt x="4751" y="437"/>
                  </a:lnTo>
                  <a:lnTo>
                    <a:pt x="4751" y="433"/>
                  </a:lnTo>
                  <a:lnTo>
                    <a:pt x="4751" y="439"/>
                  </a:lnTo>
                  <a:lnTo>
                    <a:pt x="4751" y="439"/>
                  </a:lnTo>
                  <a:lnTo>
                    <a:pt x="4751" y="439"/>
                  </a:lnTo>
                  <a:lnTo>
                    <a:pt x="4752" y="452"/>
                  </a:lnTo>
                  <a:lnTo>
                    <a:pt x="4753" y="452"/>
                  </a:lnTo>
                  <a:lnTo>
                    <a:pt x="4753" y="450"/>
                  </a:lnTo>
                  <a:lnTo>
                    <a:pt x="4753" y="462"/>
                  </a:lnTo>
                  <a:lnTo>
                    <a:pt x="4753" y="460"/>
                  </a:lnTo>
                  <a:lnTo>
                    <a:pt x="4753" y="459"/>
                  </a:lnTo>
                  <a:lnTo>
                    <a:pt x="4754" y="468"/>
                  </a:lnTo>
                  <a:lnTo>
                    <a:pt x="4754" y="465"/>
                  </a:lnTo>
                  <a:lnTo>
                    <a:pt x="4754" y="465"/>
                  </a:lnTo>
                  <a:lnTo>
                    <a:pt x="4754" y="472"/>
                  </a:lnTo>
                  <a:lnTo>
                    <a:pt x="4754" y="472"/>
                  </a:lnTo>
                  <a:lnTo>
                    <a:pt x="4755" y="472"/>
                  </a:lnTo>
                  <a:lnTo>
                    <a:pt x="4755" y="470"/>
                  </a:lnTo>
                  <a:lnTo>
                    <a:pt x="4755" y="474"/>
                  </a:lnTo>
                  <a:lnTo>
                    <a:pt x="4755" y="470"/>
                  </a:lnTo>
                  <a:lnTo>
                    <a:pt x="4755" y="472"/>
                  </a:lnTo>
                  <a:lnTo>
                    <a:pt x="4756" y="475"/>
                  </a:lnTo>
                  <a:lnTo>
                    <a:pt x="4756" y="472"/>
                  </a:lnTo>
                  <a:lnTo>
                    <a:pt x="4756" y="474"/>
                  </a:lnTo>
                  <a:lnTo>
                    <a:pt x="4756" y="476"/>
                  </a:lnTo>
                  <a:lnTo>
                    <a:pt x="4756" y="296"/>
                  </a:lnTo>
                  <a:lnTo>
                    <a:pt x="4757" y="304"/>
                  </a:lnTo>
                  <a:lnTo>
                    <a:pt x="4757" y="584"/>
                  </a:lnTo>
                  <a:lnTo>
                    <a:pt x="4757" y="627"/>
                  </a:lnTo>
                  <a:lnTo>
                    <a:pt x="4758" y="963"/>
                  </a:lnTo>
                  <a:lnTo>
                    <a:pt x="4758" y="967"/>
                  </a:lnTo>
                  <a:lnTo>
                    <a:pt x="4758" y="986"/>
                  </a:lnTo>
                  <a:lnTo>
                    <a:pt x="4758" y="971"/>
                  </a:lnTo>
                  <a:lnTo>
                    <a:pt x="4759" y="959"/>
                  </a:lnTo>
                  <a:lnTo>
                    <a:pt x="4759" y="561"/>
                  </a:lnTo>
                  <a:lnTo>
                    <a:pt x="4760" y="524"/>
                  </a:lnTo>
                  <a:lnTo>
                    <a:pt x="4760" y="293"/>
                  </a:lnTo>
                  <a:lnTo>
                    <a:pt x="4760" y="293"/>
                  </a:lnTo>
                  <a:lnTo>
                    <a:pt x="4761" y="247"/>
                  </a:lnTo>
                  <a:lnTo>
                    <a:pt x="4761" y="240"/>
                  </a:lnTo>
                  <a:lnTo>
                    <a:pt x="4761" y="173"/>
                  </a:lnTo>
                  <a:lnTo>
                    <a:pt x="4762" y="172"/>
                  </a:lnTo>
                  <a:lnTo>
                    <a:pt x="4762" y="137"/>
                  </a:lnTo>
                  <a:lnTo>
                    <a:pt x="4762" y="138"/>
                  </a:lnTo>
                  <a:lnTo>
                    <a:pt x="4762" y="136"/>
                  </a:lnTo>
                  <a:lnTo>
                    <a:pt x="4762" y="135"/>
                  </a:lnTo>
                  <a:lnTo>
                    <a:pt x="4763" y="189"/>
                  </a:lnTo>
                  <a:lnTo>
                    <a:pt x="4763" y="198"/>
                  </a:lnTo>
                  <a:lnTo>
                    <a:pt x="4763" y="331"/>
                  </a:lnTo>
                  <a:lnTo>
                    <a:pt x="4764" y="341"/>
                  </a:lnTo>
                  <a:lnTo>
                    <a:pt x="4764" y="419"/>
                  </a:lnTo>
                  <a:lnTo>
                    <a:pt x="4764" y="423"/>
                  </a:lnTo>
                  <a:lnTo>
                    <a:pt x="4764" y="422"/>
                  </a:lnTo>
                  <a:lnTo>
                    <a:pt x="4765" y="438"/>
                  </a:lnTo>
                  <a:lnTo>
                    <a:pt x="4765" y="437"/>
                  </a:lnTo>
                  <a:lnTo>
                    <a:pt x="4765" y="438"/>
                  </a:lnTo>
                  <a:lnTo>
                    <a:pt x="4765" y="443"/>
                  </a:lnTo>
                  <a:lnTo>
                    <a:pt x="4766" y="442"/>
                  </a:lnTo>
                  <a:lnTo>
                    <a:pt x="4766" y="440"/>
                  </a:lnTo>
                  <a:lnTo>
                    <a:pt x="4766" y="437"/>
                  </a:lnTo>
                  <a:lnTo>
                    <a:pt x="4766" y="442"/>
                  </a:lnTo>
                  <a:lnTo>
                    <a:pt x="4766" y="440"/>
                  </a:lnTo>
                  <a:lnTo>
                    <a:pt x="4767" y="439"/>
                  </a:lnTo>
                  <a:lnTo>
                    <a:pt x="4767" y="449"/>
                  </a:lnTo>
                  <a:lnTo>
                    <a:pt x="4767" y="447"/>
                  </a:lnTo>
                  <a:lnTo>
                    <a:pt x="4767" y="448"/>
                  </a:lnTo>
                  <a:lnTo>
                    <a:pt x="4768" y="461"/>
                  </a:lnTo>
                  <a:lnTo>
                    <a:pt x="4768" y="462"/>
                  </a:lnTo>
                  <a:lnTo>
                    <a:pt x="4768" y="460"/>
                  </a:lnTo>
                  <a:lnTo>
                    <a:pt x="4768" y="470"/>
                  </a:lnTo>
                  <a:lnTo>
                    <a:pt x="4768" y="468"/>
                  </a:lnTo>
                  <a:lnTo>
                    <a:pt x="4768" y="468"/>
                  </a:lnTo>
                  <a:lnTo>
                    <a:pt x="4769" y="472"/>
                  </a:lnTo>
                  <a:lnTo>
                    <a:pt x="4769" y="472"/>
                  </a:lnTo>
                  <a:lnTo>
                    <a:pt x="4769" y="472"/>
                  </a:lnTo>
                  <a:lnTo>
                    <a:pt x="4769" y="470"/>
                  </a:lnTo>
                  <a:lnTo>
                    <a:pt x="4770" y="478"/>
                  </a:lnTo>
                  <a:lnTo>
                    <a:pt x="4770" y="476"/>
                  </a:lnTo>
                  <a:lnTo>
                    <a:pt x="4770" y="476"/>
                  </a:lnTo>
                  <a:lnTo>
                    <a:pt x="4770" y="473"/>
                  </a:lnTo>
                  <a:lnTo>
                    <a:pt x="4770" y="478"/>
                  </a:lnTo>
                  <a:lnTo>
                    <a:pt x="4770" y="474"/>
                  </a:lnTo>
                  <a:lnTo>
                    <a:pt x="4771" y="475"/>
                  </a:lnTo>
                  <a:lnTo>
                    <a:pt x="4771" y="478"/>
                  </a:lnTo>
                  <a:lnTo>
                    <a:pt x="4771" y="472"/>
                  </a:lnTo>
                  <a:lnTo>
                    <a:pt x="4771" y="472"/>
                  </a:lnTo>
                  <a:lnTo>
                    <a:pt x="4771" y="470"/>
                  </a:lnTo>
                  <a:lnTo>
                    <a:pt x="4771" y="293"/>
                  </a:lnTo>
                  <a:lnTo>
                    <a:pt x="4772" y="418"/>
                  </a:lnTo>
                  <a:lnTo>
                    <a:pt x="4772" y="426"/>
                  </a:lnTo>
                  <a:lnTo>
                    <a:pt x="4773" y="846"/>
                  </a:lnTo>
                  <a:lnTo>
                    <a:pt x="4773" y="868"/>
                  </a:lnTo>
                  <a:lnTo>
                    <a:pt x="4773" y="987"/>
                  </a:lnTo>
                  <a:lnTo>
                    <a:pt x="4773" y="990"/>
                  </a:lnTo>
                  <a:lnTo>
                    <a:pt x="4774" y="757"/>
                  </a:lnTo>
                  <a:lnTo>
                    <a:pt x="4774" y="713"/>
                  </a:lnTo>
                  <a:lnTo>
                    <a:pt x="4775" y="333"/>
                  </a:lnTo>
                  <a:lnTo>
                    <a:pt x="4775" y="324"/>
                  </a:lnTo>
                  <a:lnTo>
                    <a:pt x="4775" y="249"/>
                  </a:lnTo>
                  <a:lnTo>
                    <a:pt x="4776" y="245"/>
                  </a:lnTo>
                  <a:lnTo>
                    <a:pt x="4776" y="173"/>
                  </a:lnTo>
                  <a:lnTo>
                    <a:pt x="4776" y="167"/>
                  </a:lnTo>
                  <a:lnTo>
                    <a:pt x="4777" y="105"/>
                  </a:lnTo>
                  <a:lnTo>
                    <a:pt x="4777" y="103"/>
                  </a:lnTo>
                  <a:lnTo>
                    <a:pt x="4777" y="96"/>
                  </a:lnTo>
                  <a:lnTo>
                    <a:pt x="4777" y="127"/>
                  </a:lnTo>
                  <a:lnTo>
                    <a:pt x="4777" y="135"/>
                  </a:lnTo>
                  <a:lnTo>
                    <a:pt x="4778" y="295"/>
                  </a:lnTo>
                  <a:lnTo>
                    <a:pt x="4779" y="305"/>
                  </a:lnTo>
                  <a:lnTo>
                    <a:pt x="4779" y="402"/>
                  </a:lnTo>
                  <a:lnTo>
                    <a:pt x="4779" y="408"/>
                  </a:lnTo>
                  <a:lnTo>
                    <a:pt x="4780" y="440"/>
                  </a:lnTo>
                  <a:lnTo>
                    <a:pt x="4780" y="441"/>
                  </a:lnTo>
                  <a:lnTo>
                    <a:pt x="4780" y="439"/>
                  </a:lnTo>
                  <a:lnTo>
                    <a:pt x="4780" y="446"/>
                  </a:lnTo>
                  <a:lnTo>
                    <a:pt x="4780" y="444"/>
                  </a:lnTo>
                  <a:lnTo>
                    <a:pt x="4781" y="444"/>
                  </a:lnTo>
                  <a:lnTo>
                    <a:pt x="4781" y="446"/>
                  </a:lnTo>
                  <a:lnTo>
                    <a:pt x="4781" y="443"/>
                  </a:lnTo>
                  <a:lnTo>
                    <a:pt x="4781" y="444"/>
                  </a:lnTo>
                  <a:lnTo>
                    <a:pt x="4781" y="444"/>
                  </a:lnTo>
                  <a:lnTo>
                    <a:pt x="4782" y="453"/>
                  </a:lnTo>
                  <a:lnTo>
                    <a:pt x="4782" y="452"/>
                  </a:lnTo>
                  <a:lnTo>
                    <a:pt x="4782" y="451"/>
                  </a:lnTo>
                  <a:lnTo>
                    <a:pt x="4782" y="465"/>
                  </a:lnTo>
                  <a:lnTo>
                    <a:pt x="4782" y="463"/>
                  </a:lnTo>
                  <a:lnTo>
                    <a:pt x="4783" y="463"/>
                  </a:lnTo>
                  <a:lnTo>
                    <a:pt x="4783" y="473"/>
                  </a:lnTo>
                  <a:lnTo>
                    <a:pt x="4783" y="475"/>
                  </a:lnTo>
                  <a:lnTo>
                    <a:pt x="4783" y="472"/>
                  </a:lnTo>
                  <a:lnTo>
                    <a:pt x="4784" y="478"/>
                  </a:lnTo>
                  <a:lnTo>
                    <a:pt x="4784" y="476"/>
                  </a:lnTo>
                  <a:lnTo>
                    <a:pt x="4784" y="474"/>
                  </a:lnTo>
                  <a:lnTo>
                    <a:pt x="4784" y="480"/>
                  </a:lnTo>
                  <a:lnTo>
                    <a:pt x="4784" y="476"/>
                  </a:lnTo>
                  <a:lnTo>
                    <a:pt x="4785" y="476"/>
                  </a:lnTo>
                  <a:lnTo>
                    <a:pt x="4785" y="482"/>
                  </a:lnTo>
                  <a:lnTo>
                    <a:pt x="4786" y="481"/>
                  </a:lnTo>
                  <a:lnTo>
                    <a:pt x="4786" y="478"/>
                  </a:lnTo>
                  <a:lnTo>
                    <a:pt x="4786" y="484"/>
                  </a:lnTo>
                  <a:lnTo>
                    <a:pt x="4786" y="480"/>
                  </a:lnTo>
                  <a:lnTo>
                    <a:pt x="4786" y="476"/>
                  </a:lnTo>
                  <a:lnTo>
                    <a:pt x="4787" y="288"/>
                  </a:lnTo>
                  <a:lnTo>
                    <a:pt x="4787" y="408"/>
                  </a:lnTo>
                  <a:lnTo>
                    <a:pt x="4787" y="417"/>
                  </a:lnTo>
                  <a:lnTo>
                    <a:pt x="4787" y="797"/>
                  </a:lnTo>
                  <a:lnTo>
                    <a:pt x="4788" y="831"/>
                  </a:lnTo>
                  <a:lnTo>
                    <a:pt x="4788" y="994"/>
                  </a:lnTo>
                  <a:lnTo>
                    <a:pt x="4788" y="994"/>
                  </a:lnTo>
                  <a:lnTo>
                    <a:pt x="4788" y="996"/>
                  </a:lnTo>
                  <a:lnTo>
                    <a:pt x="4788" y="1002"/>
                  </a:lnTo>
                  <a:lnTo>
                    <a:pt x="4789" y="949"/>
                  </a:lnTo>
                  <a:lnTo>
                    <a:pt x="4789" y="934"/>
                  </a:lnTo>
                  <a:lnTo>
                    <a:pt x="4789" y="478"/>
                  </a:lnTo>
                  <a:lnTo>
                    <a:pt x="4790" y="448"/>
                  </a:lnTo>
                  <a:lnTo>
                    <a:pt x="4790" y="286"/>
                  </a:lnTo>
                  <a:lnTo>
                    <a:pt x="4790" y="279"/>
                  </a:lnTo>
                  <a:lnTo>
                    <a:pt x="4791" y="218"/>
                  </a:lnTo>
                  <a:lnTo>
                    <a:pt x="4791" y="217"/>
                  </a:lnTo>
                  <a:lnTo>
                    <a:pt x="4792" y="153"/>
                  </a:lnTo>
                  <a:lnTo>
                    <a:pt x="4792" y="146"/>
                  </a:lnTo>
                  <a:lnTo>
                    <a:pt x="4792" y="109"/>
                  </a:lnTo>
                  <a:lnTo>
                    <a:pt x="4792" y="110"/>
                  </a:lnTo>
                  <a:lnTo>
                    <a:pt x="4793" y="112"/>
                  </a:lnTo>
                  <a:lnTo>
                    <a:pt x="4793" y="188"/>
                  </a:lnTo>
                  <a:lnTo>
                    <a:pt x="4793" y="201"/>
                  </a:lnTo>
                  <a:lnTo>
                    <a:pt x="4794" y="343"/>
                  </a:lnTo>
                  <a:lnTo>
                    <a:pt x="4794" y="351"/>
                  </a:lnTo>
                  <a:lnTo>
                    <a:pt x="4794" y="423"/>
                  </a:lnTo>
                  <a:lnTo>
                    <a:pt x="4794" y="426"/>
                  </a:lnTo>
                  <a:lnTo>
                    <a:pt x="4795" y="451"/>
                  </a:lnTo>
                  <a:lnTo>
                    <a:pt x="4795" y="450"/>
                  </a:lnTo>
                  <a:lnTo>
                    <a:pt x="4795" y="454"/>
                  </a:lnTo>
                  <a:lnTo>
                    <a:pt x="4796" y="448"/>
                  </a:lnTo>
                  <a:lnTo>
                    <a:pt x="4796" y="449"/>
                  </a:lnTo>
                  <a:lnTo>
                    <a:pt x="4796" y="449"/>
                  </a:lnTo>
                  <a:lnTo>
                    <a:pt x="4796" y="451"/>
                  </a:lnTo>
                  <a:lnTo>
                    <a:pt x="4796" y="448"/>
                  </a:lnTo>
                  <a:lnTo>
                    <a:pt x="4796" y="448"/>
                  </a:lnTo>
                  <a:lnTo>
                    <a:pt x="4797" y="451"/>
                  </a:lnTo>
                  <a:lnTo>
                    <a:pt x="4797" y="450"/>
                  </a:lnTo>
                  <a:lnTo>
                    <a:pt x="4797" y="459"/>
                  </a:lnTo>
                  <a:lnTo>
                    <a:pt x="4797" y="459"/>
                  </a:lnTo>
                  <a:lnTo>
                    <a:pt x="4797" y="457"/>
                  </a:lnTo>
                  <a:lnTo>
                    <a:pt x="4798" y="468"/>
                  </a:lnTo>
                  <a:lnTo>
                    <a:pt x="4798" y="466"/>
                  </a:lnTo>
                  <a:lnTo>
                    <a:pt x="4798" y="468"/>
                  </a:lnTo>
                  <a:lnTo>
                    <a:pt x="4798" y="465"/>
                  </a:lnTo>
                  <a:lnTo>
                    <a:pt x="4799" y="476"/>
                  </a:lnTo>
                  <a:lnTo>
                    <a:pt x="4799" y="472"/>
                  </a:lnTo>
                  <a:lnTo>
                    <a:pt x="4799" y="472"/>
                  </a:lnTo>
                  <a:lnTo>
                    <a:pt x="4799" y="479"/>
                  </a:lnTo>
                  <a:lnTo>
                    <a:pt x="4799" y="478"/>
                  </a:lnTo>
                  <a:lnTo>
                    <a:pt x="4800" y="476"/>
                  </a:lnTo>
                  <a:lnTo>
                    <a:pt x="4800" y="479"/>
                  </a:lnTo>
                  <a:lnTo>
                    <a:pt x="4800" y="478"/>
                  </a:lnTo>
                  <a:lnTo>
                    <a:pt x="4800" y="476"/>
                  </a:lnTo>
                  <a:lnTo>
                    <a:pt x="4800" y="476"/>
                  </a:lnTo>
                  <a:lnTo>
                    <a:pt x="4801" y="480"/>
                  </a:lnTo>
                  <a:lnTo>
                    <a:pt x="4801" y="478"/>
                  </a:lnTo>
                  <a:lnTo>
                    <a:pt x="4801" y="478"/>
                  </a:lnTo>
                  <a:lnTo>
                    <a:pt x="4801" y="398"/>
                  </a:lnTo>
                  <a:lnTo>
                    <a:pt x="4802" y="324"/>
                  </a:lnTo>
                  <a:lnTo>
                    <a:pt x="4802" y="280"/>
                  </a:lnTo>
                  <a:lnTo>
                    <a:pt x="4802" y="495"/>
                  </a:lnTo>
                  <a:lnTo>
                    <a:pt x="4802" y="528"/>
                  </a:lnTo>
                  <a:lnTo>
                    <a:pt x="4803" y="935"/>
                  </a:lnTo>
                  <a:lnTo>
                    <a:pt x="4803" y="955"/>
                  </a:lnTo>
                  <a:lnTo>
                    <a:pt x="4803" y="997"/>
                  </a:lnTo>
                  <a:lnTo>
                    <a:pt x="4803" y="990"/>
                  </a:lnTo>
                  <a:lnTo>
                    <a:pt x="4804" y="984"/>
                  </a:lnTo>
                  <a:lnTo>
                    <a:pt x="4804" y="617"/>
                  </a:lnTo>
                  <a:lnTo>
                    <a:pt x="4805" y="583"/>
                  </a:lnTo>
                  <a:lnTo>
                    <a:pt x="4805" y="329"/>
                  </a:lnTo>
                  <a:lnTo>
                    <a:pt x="4805" y="321"/>
                  </a:lnTo>
                  <a:lnTo>
                    <a:pt x="4806" y="264"/>
                  </a:lnTo>
                  <a:lnTo>
                    <a:pt x="4806" y="259"/>
                  </a:lnTo>
                  <a:lnTo>
                    <a:pt x="4806" y="196"/>
                  </a:lnTo>
                  <a:lnTo>
                    <a:pt x="4807" y="192"/>
                  </a:lnTo>
                  <a:lnTo>
                    <a:pt x="4807" y="136"/>
                  </a:lnTo>
                  <a:lnTo>
                    <a:pt x="4807" y="132"/>
                  </a:lnTo>
                  <a:lnTo>
                    <a:pt x="4807" y="125"/>
                  </a:lnTo>
                  <a:lnTo>
                    <a:pt x="4808" y="150"/>
                  </a:lnTo>
                  <a:lnTo>
                    <a:pt x="4808" y="158"/>
                  </a:lnTo>
                  <a:lnTo>
                    <a:pt x="4808" y="289"/>
                  </a:lnTo>
                  <a:lnTo>
                    <a:pt x="4809" y="301"/>
                  </a:lnTo>
                  <a:lnTo>
                    <a:pt x="4809" y="405"/>
                  </a:lnTo>
                  <a:lnTo>
                    <a:pt x="4809" y="405"/>
                  </a:lnTo>
                  <a:lnTo>
                    <a:pt x="4810" y="439"/>
                  </a:lnTo>
                  <a:lnTo>
                    <a:pt x="4810" y="438"/>
                  </a:lnTo>
                  <a:lnTo>
                    <a:pt x="4810" y="440"/>
                  </a:lnTo>
                  <a:lnTo>
                    <a:pt x="4811" y="448"/>
                  </a:lnTo>
                  <a:lnTo>
                    <a:pt x="4811" y="447"/>
                  </a:lnTo>
                  <a:lnTo>
                    <a:pt x="4811" y="450"/>
                  </a:lnTo>
                  <a:lnTo>
                    <a:pt x="4811" y="443"/>
                  </a:lnTo>
                  <a:lnTo>
                    <a:pt x="4811" y="444"/>
                  </a:lnTo>
                  <a:lnTo>
                    <a:pt x="4811" y="444"/>
                  </a:lnTo>
                  <a:lnTo>
                    <a:pt x="4812" y="451"/>
                  </a:lnTo>
                  <a:lnTo>
                    <a:pt x="4812" y="450"/>
                  </a:lnTo>
                  <a:lnTo>
                    <a:pt x="4812" y="452"/>
                  </a:lnTo>
                  <a:lnTo>
                    <a:pt x="4813" y="463"/>
                  </a:lnTo>
                  <a:lnTo>
                    <a:pt x="4813" y="462"/>
                  </a:lnTo>
                  <a:lnTo>
                    <a:pt x="4813" y="470"/>
                  </a:lnTo>
                  <a:lnTo>
                    <a:pt x="4813" y="467"/>
                  </a:lnTo>
                  <a:lnTo>
                    <a:pt x="4814" y="468"/>
                  </a:lnTo>
                  <a:lnTo>
                    <a:pt x="4814" y="473"/>
                  </a:lnTo>
                  <a:lnTo>
                    <a:pt x="4814" y="472"/>
                  </a:lnTo>
                  <a:lnTo>
                    <a:pt x="4814" y="474"/>
                  </a:lnTo>
                  <a:lnTo>
                    <a:pt x="4814" y="472"/>
                  </a:lnTo>
                  <a:lnTo>
                    <a:pt x="4815" y="478"/>
                  </a:lnTo>
                  <a:lnTo>
                    <a:pt x="4815" y="476"/>
                  </a:lnTo>
                  <a:lnTo>
                    <a:pt x="4815" y="473"/>
                  </a:lnTo>
                  <a:lnTo>
                    <a:pt x="4815" y="476"/>
                  </a:lnTo>
                  <a:lnTo>
                    <a:pt x="4815" y="475"/>
                  </a:lnTo>
                  <a:lnTo>
                    <a:pt x="4815" y="475"/>
                  </a:lnTo>
                  <a:lnTo>
                    <a:pt x="4816" y="476"/>
                  </a:lnTo>
                  <a:lnTo>
                    <a:pt x="4816" y="470"/>
                  </a:lnTo>
                  <a:lnTo>
                    <a:pt x="4816" y="472"/>
                  </a:lnTo>
                  <a:lnTo>
                    <a:pt x="4816" y="299"/>
                  </a:lnTo>
                  <a:lnTo>
                    <a:pt x="4817" y="424"/>
                  </a:lnTo>
                  <a:lnTo>
                    <a:pt x="4817" y="432"/>
                  </a:lnTo>
                  <a:lnTo>
                    <a:pt x="4818" y="866"/>
                  </a:lnTo>
                  <a:lnTo>
                    <a:pt x="4818" y="886"/>
                  </a:lnTo>
                  <a:lnTo>
                    <a:pt x="4818" y="996"/>
                  </a:lnTo>
                  <a:lnTo>
                    <a:pt x="4819" y="997"/>
                  </a:lnTo>
                  <a:lnTo>
                    <a:pt x="4819" y="841"/>
                  </a:lnTo>
                  <a:lnTo>
                    <a:pt x="4819" y="804"/>
                  </a:lnTo>
                  <a:lnTo>
                    <a:pt x="4820" y="364"/>
                  </a:lnTo>
                  <a:lnTo>
                    <a:pt x="4820" y="346"/>
                  </a:lnTo>
                  <a:lnTo>
                    <a:pt x="4820" y="261"/>
                  </a:lnTo>
                  <a:lnTo>
                    <a:pt x="4820" y="258"/>
                  </a:lnTo>
                  <a:lnTo>
                    <a:pt x="4821" y="183"/>
                  </a:lnTo>
                  <a:lnTo>
                    <a:pt x="4821" y="176"/>
                  </a:lnTo>
                  <a:lnTo>
                    <a:pt x="4822" y="112"/>
                  </a:lnTo>
                  <a:lnTo>
                    <a:pt x="4822" y="110"/>
                  </a:lnTo>
                  <a:lnTo>
                    <a:pt x="4822" y="99"/>
                  </a:lnTo>
                  <a:lnTo>
                    <a:pt x="4822" y="116"/>
                  </a:lnTo>
                  <a:lnTo>
                    <a:pt x="4823" y="122"/>
                  </a:lnTo>
                  <a:lnTo>
                    <a:pt x="4823" y="262"/>
                  </a:lnTo>
                  <a:lnTo>
                    <a:pt x="4824" y="276"/>
                  </a:lnTo>
                  <a:lnTo>
                    <a:pt x="4824" y="391"/>
                  </a:lnTo>
                  <a:lnTo>
                    <a:pt x="4824" y="398"/>
                  </a:lnTo>
                  <a:lnTo>
                    <a:pt x="4825" y="439"/>
                  </a:lnTo>
                  <a:lnTo>
                    <a:pt x="4825" y="437"/>
                  </a:lnTo>
                  <a:lnTo>
                    <a:pt x="4825" y="446"/>
                  </a:lnTo>
                  <a:lnTo>
                    <a:pt x="4825" y="444"/>
                  </a:lnTo>
                  <a:lnTo>
                    <a:pt x="4826" y="442"/>
                  </a:lnTo>
                  <a:lnTo>
                    <a:pt x="4826" y="446"/>
                  </a:lnTo>
                  <a:lnTo>
                    <a:pt x="4826" y="441"/>
                  </a:lnTo>
                  <a:lnTo>
                    <a:pt x="4826" y="446"/>
                  </a:lnTo>
                  <a:lnTo>
                    <a:pt x="4826" y="446"/>
                  </a:lnTo>
                  <a:lnTo>
                    <a:pt x="4826" y="444"/>
                  </a:lnTo>
                  <a:lnTo>
                    <a:pt x="4827" y="453"/>
                  </a:lnTo>
                  <a:lnTo>
                    <a:pt x="4827" y="451"/>
                  </a:lnTo>
                  <a:lnTo>
                    <a:pt x="4827" y="463"/>
                  </a:lnTo>
                  <a:lnTo>
                    <a:pt x="4827" y="460"/>
                  </a:lnTo>
                  <a:lnTo>
                    <a:pt x="4828" y="465"/>
                  </a:lnTo>
                  <a:lnTo>
                    <a:pt x="4828" y="463"/>
                  </a:lnTo>
                  <a:lnTo>
                    <a:pt x="4828" y="472"/>
                  </a:lnTo>
                  <a:lnTo>
                    <a:pt x="4828" y="470"/>
                  </a:lnTo>
                  <a:lnTo>
                    <a:pt x="4828" y="469"/>
                  </a:lnTo>
                  <a:lnTo>
                    <a:pt x="4829" y="476"/>
                  </a:lnTo>
                  <a:lnTo>
                    <a:pt x="4829" y="475"/>
                  </a:lnTo>
                  <a:lnTo>
                    <a:pt x="4829" y="473"/>
                  </a:lnTo>
                  <a:lnTo>
                    <a:pt x="4829" y="476"/>
                  </a:lnTo>
                  <a:lnTo>
                    <a:pt x="4829" y="475"/>
                  </a:lnTo>
                  <a:lnTo>
                    <a:pt x="4830" y="478"/>
                  </a:lnTo>
                  <a:lnTo>
                    <a:pt x="4830" y="479"/>
                  </a:lnTo>
                  <a:lnTo>
                    <a:pt x="4830" y="473"/>
                  </a:lnTo>
                  <a:lnTo>
                    <a:pt x="4830" y="478"/>
                  </a:lnTo>
                  <a:lnTo>
                    <a:pt x="4831" y="476"/>
                  </a:lnTo>
                  <a:lnTo>
                    <a:pt x="4831" y="293"/>
                  </a:lnTo>
                  <a:lnTo>
                    <a:pt x="4831" y="295"/>
                  </a:lnTo>
                  <a:lnTo>
                    <a:pt x="4832" y="578"/>
                  </a:lnTo>
                  <a:lnTo>
                    <a:pt x="4832" y="624"/>
                  </a:lnTo>
                  <a:lnTo>
                    <a:pt x="4832" y="987"/>
                  </a:lnTo>
                  <a:lnTo>
                    <a:pt x="4833" y="990"/>
                  </a:lnTo>
                  <a:lnTo>
                    <a:pt x="4833" y="1004"/>
                  </a:lnTo>
                  <a:lnTo>
                    <a:pt x="4833" y="983"/>
                  </a:lnTo>
                  <a:lnTo>
                    <a:pt x="4833" y="974"/>
                  </a:lnTo>
                  <a:lnTo>
                    <a:pt x="4834" y="482"/>
                  </a:lnTo>
                  <a:lnTo>
                    <a:pt x="4834" y="450"/>
                  </a:lnTo>
                  <a:lnTo>
                    <a:pt x="4834" y="273"/>
                  </a:lnTo>
                  <a:lnTo>
                    <a:pt x="4835" y="269"/>
                  </a:lnTo>
                  <a:lnTo>
                    <a:pt x="4835" y="199"/>
                  </a:lnTo>
                  <a:lnTo>
                    <a:pt x="4835" y="195"/>
                  </a:lnTo>
                  <a:lnTo>
                    <a:pt x="4836" y="121"/>
                  </a:lnTo>
                  <a:lnTo>
                    <a:pt x="4836" y="118"/>
                  </a:lnTo>
                  <a:lnTo>
                    <a:pt x="4837" y="92"/>
                  </a:lnTo>
                  <a:lnTo>
                    <a:pt x="4837" y="101"/>
                  </a:lnTo>
                  <a:lnTo>
                    <a:pt x="4837" y="103"/>
                  </a:lnTo>
                  <a:lnTo>
                    <a:pt x="4837" y="245"/>
                  </a:lnTo>
                  <a:lnTo>
                    <a:pt x="4837" y="257"/>
                  </a:lnTo>
                  <a:lnTo>
                    <a:pt x="4838" y="393"/>
                  </a:lnTo>
                  <a:lnTo>
                    <a:pt x="4838" y="398"/>
                  </a:lnTo>
                  <a:lnTo>
                    <a:pt x="4839" y="440"/>
                  </a:lnTo>
                  <a:lnTo>
                    <a:pt x="4839" y="437"/>
                  </a:lnTo>
                  <a:lnTo>
                    <a:pt x="4839" y="441"/>
                  </a:lnTo>
                  <a:lnTo>
                    <a:pt x="4839" y="450"/>
                  </a:lnTo>
                  <a:lnTo>
                    <a:pt x="4839" y="447"/>
                  </a:lnTo>
                  <a:lnTo>
                    <a:pt x="4840" y="449"/>
                  </a:lnTo>
                  <a:lnTo>
                    <a:pt x="4840" y="450"/>
                  </a:lnTo>
                  <a:lnTo>
                    <a:pt x="4840" y="444"/>
                  </a:lnTo>
                  <a:lnTo>
                    <a:pt x="4840" y="447"/>
                  </a:lnTo>
                  <a:lnTo>
                    <a:pt x="4840" y="448"/>
                  </a:lnTo>
                  <a:lnTo>
                    <a:pt x="4840" y="444"/>
                  </a:lnTo>
                  <a:lnTo>
                    <a:pt x="4841" y="455"/>
                  </a:lnTo>
                  <a:lnTo>
                    <a:pt x="4841" y="453"/>
                  </a:lnTo>
                  <a:lnTo>
                    <a:pt x="4841" y="454"/>
                  </a:lnTo>
                  <a:lnTo>
                    <a:pt x="4841" y="465"/>
                  </a:lnTo>
                  <a:lnTo>
                    <a:pt x="4841" y="465"/>
                  </a:lnTo>
                  <a:lnTo>
                    <a:pt x="4841" y="469"/>
                  </a:lnTo>
                  <a:lnTo>
                    <a:pt x="4842" y="467"/>
                  </a:lnTo>
                  <a:lnTo>
                    <a:pt x="4842" y="476"/>
                  </a:lnTo>
                  <a:lnTo>
                    <a:pt x="4842" y="475"/>
                  </a:lnTo>
                  <a:lnTo>
                    <a:pt x="4842" y="473"/>
                  </a:lnTo>
                  <a:lnTo>
                    <a:pt x="4842" y="472"/>
                  </a:lnTo>
                  <a:lnTo>
                    <a:pt x="4842" y="479"/>
                  </a:lnTo>
                  <a:lnTo>
                    <a:pt x="4843" y="478"/>
                  </a:lnTo>
                  <a:lnTo>
                    <a:pt x="4843" y="476"/>
                  </a:lnTo>
                  <a:lnTo>
                    <a:pt x="4844" y="481"/>
                  </a:lnTo>
                  <a:lnTo>
                    <a:pt x="4844" y="476"/>
                  </a:lnTo>
                  <a:lnTo>
                    <a:pt x="4844" y="479"/>
                  </a:lnTo>
                  <a:lnTo>
                    <a:pt x="4844" y="480"/>
                  </a:lnTo>
                  <a:lnTo>
                    <a:pt x="4844" y="478"/>
                  </a:lnTo>
                  <a:lnTo>
                    <a:pt x="4844" y="482"/>
                  </a:lnTo>
                  <a:lnTo>
                    <a:pt x="4844" y="478"/>
                  </a:lnTo>
                  <a:lnTo>
                    <a:pt x="4845" y="478"/>
                  </a:lnTo>
                  <a:lnTo>
                    <a:pt x="4845" y="481"/>
                  </a:lnTo>
                  <a:lnTo>
                    <a:pt x="4845" y="390"/>
                  </a:lnTo>
                  <a:lnTo>
                    <a:pt x="4845" y="315"/>
                  </a:lnTo>
                  <a:lnTo>
                    <a:pt x="4845" y="286"/>
                  </a:lnTo>
                  <a:lnTo>
                    <a:pt x="4846" y="518"/>
                  </a:lnTo>
                  <a:lnTo>
                    <a:pt x="4846" y="558"/>
                  </a:lnTo>
                  <a:lnTo>
                    <a:pt x="4846" y="980"/>
                  </a:lnTo>
                  <a:lnTo>
                    <a:pt x="4847" y="989"/>
                  </a:lnTo>
                  <a:lnTo>
                    <a:pt x="4847" y="1006"/>
                  </a:lnTo>
                  <a:lnTo>
                    <a:pt x="4847" y="981"/>
                  </a:lnTo>
                  <a:lnTo>
                    <a:pt x="4847" y="967"/>
                  </a:lnTo>
                  <a:lnTo>
                    <a:pt x="4848" y="478"/>
                  </a:lnTo>
                  <a:lnTo>
                    <a:pt x="4848" y="447"/>
                  </a:lnTo>
                  <a:lnTo>
                    <a:pt x="4848" y="288"/>
                  </a:lnTo>
                  <a:lnTo>
                    <a:pt x="4849" y="282"/>
                  </a:lnTo>
                  <a:lnTo>
                    <a:pt x="4849" y="221"/>
                  </a:lnTo>
                  <a:lnTo>
                    <a:pt x="4850" y="215"/>
                  </a:lnTo>
                  <a:lnTo>
                    <a:pt x="4850" y="138"/>
                  </a:lnTo>
                  <a:lnTo>
                    <a:pt x="4850" y="132"/>
                  </a:lnTo>
                  <a:lnTo>
                    <a:pt x="4851" y="108"/>
                  </a:lnTo>
                  <a:lnTo>
                    <a:pt x="4851" y="118"/>
                  </a:lnTo>
                  <a:lnTo>
                    <a:pt x="4851" y="125"/>
                  </a:lnTo>
                  <a:lnTo>
                    <a:pt x="4851" y="273"/>
                  </a:lnTo>
                  <a:lnTo>
                    <a:pt x="4852" y="288"/>
                  </a:lnTo>
                  <a:lnTo>
                    <a:pt x="4852" y="397"/>
                  </a:lnTo>
                  <a:lnTo>
                    <a:pt x="4852" y="402"/>
                  </a:lnTo>
                  <a:lnTo>
                    <a:pt x="4853" y="441"/>
                  </a:lnTo>
                  <a:lnTo>
                    <a:pt x="4853" y="442"/>
                  </a:lnTo>
                  <a:lnTo>
                    <a:pt x="4853" y="449"/>
                  </a:lnTo>
                  <a:lnTo>
                    <a:pt x="4854" y="448"/>
                  </a:lnTo>
                  <a:lnTo>
                    <a:pt x="4854" y="444"/>
                  </a:lnTo>
                  <a:lnTo>
                    <a:pt x="4854" y="446"/>
                  </a:lnTo>
                  <a:lnTo>
                    <a:pt x="4854" y="444"/>
                  </a:lnTo>
                  <a:lnTo>
                    <a:pt x="4855" y="453"/>
                  </a:lnTo>
                  <a:lnTo>
                    <a:pt x="4855" y="456"/>
                  </a:lnTo>
                  <a:lnTo>
                    <a:pt x="4855" y="455"/>
                  </a:lnTo>
                  <a:lnTo>
                    <a:pt x="4855" y="465"/>
                  </a:lnTo>
                  <a:lnTo>
                    <a:pt x="4856" y="463"/>
                  </a:lnTo>
                  <a:lnTo>
                    <a:pt x="4856" y="470"/>
                  </a:lnTo>
                  <a:lnTo>
                    <a:pt x="4856" y="468"/>
                  </a:lnTo>
                  <a:lnTo>
                    <a:pt x="4857" y="469"/>
                  </a:lnTo>
                  <a:lnTo>
                    <a:pt x="4857" y="474"/>
                  </a:lnTo>
                  <a:lnTo>
                    <a:pt x="4857" y="472"/>
                  </a:lnTo>
                  <a:lnTo>
                    <a:pt x="4857" y="473"/>
                  </a:lnTo>
                  <a:lnTo>
                    <a:pt x="4857" y="475"/>
                  </a:lnTo>
                  <a:lnTo>
                    <a:pt x="4858" y="470"/>
                  </a:lnTo>
                  <a:lnTo>
                    <a:pt x="4858" y="474"/>
                  </a:lnTo>
                  <a:lnTo>
                    <a:pt x="4858" y="474"/>
                  </a:lnTo>
                  <a:lnTo>
                    <a:pt x="4858" y="476"/>
                  </a:lnTo>
                  <a:lnTo>
                    <a:pt x="4858" y="470"/>
                  </a:lnTo>
                  <a:lnTo>
                    <a:pt x="4858" y="472"/>
                  </a:lnTo>
                  <a:lnTo>
                    <a:pt x="4858" y="472"/>
                  </a:lnTo>
                  <a:lnTo>
                    <a:pt x="4859" y="475"/>
                  </a:lnTo>
                  <a:lnTo>
                    <a:pt x="4859" y="470"/>
                  </a:lnTo>
                  <a:lnTo>
                    <a:pt x="4859" y="470"/>
                  </a:lnTo>
                  <a:lnTo>
                    <a:pt x="4859" y="468"/>
                  </a:lnTo>
                  <a:lnTo>
                    <a:pt x="4859" y="282"/>
                  </a:lnTo>
                  <a:lnTo>
                    <a:pt x="4860" y="421"/>
                  </a:lnTo>
                  <a:lnTo>
                    <a:pt x="4860" y="427"/>
                  </a:lnTo>
                  <a:lnTo>
                    <a:pt x="4860" y="847"/>
                  </a:lnTo>
                  <a:lnTo>
                    <a:pt x="4861" y="875"/>
                  </a:lnTo>
                  <a:lnTo>
                    <a:pt x="4861" y="1003"/>
                  </a:lnTo>
                  <a:lnTo>
                    <a:pt x="4861" y="1004"/>
                  </a:lnTo>
                  <a:lnTo>
                    <a:pt x="4862" y="854"/>
                  </a:lnTo>
                  <a:lnTo>
                    <a:pt x="4862" y="811"/>
                  </a:lnTo>
                  <a:lnTo>
                    <a:pt x="4863" y="350"/>
                  </a:lnTo>
                  <a:lnTo>
                    <a:pt x="4863" y="339"/>
                  </a:lnTo>
                  <a:lnTo>
                    <a:pt x="4863" y="260"/>
                  </a:lnTo>
                  <a:lnTo>
                    <a:pt x="4863" y="254"/>
                  </a:lnTo>
                  <a:lnTo>
                    <a:pt x="4864" y="185"/>
                  </a:lnTo>
                  <a:lnTo>
                    <a:pt x="4864" y="179"/>
                  </a:lnTo>
                  <a:lnTo>
                    <a:pt x="4865" y="113"/>
                  </a:lnTo>
                  <a:lnTo>
                    <a:pt x="4865" y="112"/>
                  </a:lnTo>
                  <a:lnTo>
                    <a:pt x="4865" y="89"/>
                  </a:lnTo>
                  <a:lnTo>
                    <a:pt x="4865" y="105"/>
                  </a:lnTo>
                  <a:lnTo>
                    <a:pt x="4866" y="109"/>
                  </a:lnTo>
                  <a:lnTo>
                    <a:pt x="4866" y="237"/>
                  </a:lnTo>
                  <a:lnTo>
                    <a:pt x="4866" y="250"/>
                  </a:lnTo>
                  <a:lnTo>
                    <a:pt x="4867" y="373"/>
                  </a:lnTo>
                  <a:lnTo>
                    <a:pt x="4867" y="379"/>
                  </a:lnTo>
                  <a:lnTo>
                    <a:pt x="4867" y="433"/>
                  </a:lnTo>
                  <a:lnTo>
                    <a:pt x="4867" y="434"/>
                  </a:lnTo>
                  <a:lnTo>
                    <a:pt x="4868" y="432"/>
                  </a:lnTo>
                  <a:lnTo>
                    <a:pt x="4868" y="443"/>
                  </a:lnTo>
                  <a:lnTo>
                    <a:pt x="4868" y="442"/>
                  </a:lnTo>
                  <a:lnTo>
                    <a:pt x="4868" y="444"/>
                  </a:lnTo>
                  <a:lnTo>
                    <a:pt x="4869" y="438"/>
                  </a:lnTo>
                  <a:lnTo>
                    <a:pt x="4869" y="443"/>
                  </a:lnTo>
                  <a:lnTo>
                    <a:pt x="4869" y="443"/>
                  </a:lnTo>
                  <a:lnTo>
                    <a:pt x="4869" y="440"/>
                  </a:lnTo>
                  <a:lnTo>
                    <a:pt x="4870" y="447"/>
                  </a:lnTo>
                  <a:lnTo>
                    <a:pt x="4870" y="443"/>
                  </a:lnTo>
                  <a:lnTo>
                    <a:pt x="4870" y="454"/>
                  </a:lnTo>
                  <a:lnTo>
                    <a:pt x="4870" y="452"/>
                  </a:lnTo>
                  <a:lnTo>
                    <a:pt x="4871" y="455"/>
                  </a:lnTo>
                  <a:lnTo>
                    <a:pt x="4871" y="465"/>
                  </a:lnTo>
                  <a:lnTo>
                    <a:pt x="4871" y="465"/>
                  </a:lnTo>
                  <a:lnTo>
                    <a:pt x="4871" y="465"/>
                  </a:lnTo>
                  <a:lnTo>
                    <a:pt x="4872" y="470"/>
                  </a:lnTo>
                  <a:lnTo>
                    <a:pt x="4872" y="470"/>
                  </a:lnTo>
                  <a:lnTo>
                    <a:pt x="4872" y="467"/>
                  </a:lnTo>
                  <a:lnTo>
                    <a:pt x="4872" y="475"/>
                  </a:lnTo>
                  <a:lnTo>
                    <a:pt x="4872" y="472"/>
                  </a:lnTo>
                  <a:lnTo>
                    <a:pt x="4873" y="473"/>
                  </a:lnTo>
                  <a:lnTo>
                    <a:pt x="4873" y="475"/>
                  </a:lnTo>
                  <a:lnTo>
                    <a:pt x="4873" y="472"/>
                  </a:lnTo>
                  <a:lnTo>
                    <a:pt x="4873" y="474"/>
                  </a:lnTo>
                  <a:lnTo>
                    <a:pt x="4873" y="475"/>
                  </a:lnTo>
                  <a:lnTo>
                    <a:pt x="4873" y="476"/>
                  </a:lnTo>
                  <a:lnTo>
                    <a:pt x="4874" y="472"/>
                  </a:lnTo>
                  <a:lnTo>
                    <a:pt x="4874" y="474"/>
                  </a:lnTo>
                  <a:lnTo>
                    <a:pt x="4874" y="473"/>
                  </a:lnTo>
                  <a:lnTo>
                    <a:pt x="4874" y="476"/>
                  </a:lnTo>
                  <a:lnTo>
                    <a:pt x="4874" y="433"/>
                  </a:lnTo>
                  <a:lnTo>
                    <a:pt x="4875" y="385"/>
                  </a:lnTo>
                  <a:lnTo>
                    <a:pt x="4875" y="280"/>
                  </a:lnTo>
                  <a:lnTo>
                    <a:pt x="4875" y="509"/>
                  </a:lnTo>
                  <a:lnTo>
                    <a:pt x="4875" y="535"/>
                  </a:lnTo>
                  <a:lnTo>
                    <a:pt x="4876" y="937"/>
                  </a:lnTo>
                  <a:lnTo>
                    <a:pt x="4876" y="951"/>
                  </a:lnTo>
                  <a:lnTo>
                    <a:pt x="4877" y="1004"/>
                  </a:lnTo>
                  <a:lnTo>
                    <a:pt x="4877" y="981"/>
                  </a:lnTo>
                  <a:lnTo>
                    <a:pt x="4877" y="967"/>
                  </a:lnTo>
                  <a:lnTo>
                    <a:pt x="4877" y="432"/>
                  </a:lnTo>
                  <a:lnTo>
                    <a:pt x="4878" y="414"/>
                  </a:lnTo>
                  <a:lnTo>
                    <a:pt x="4878" y="323"/>
                  </a:lnTo>
                  <a:lnTo>
                    <a:pt x="4878" y="321"/>
                  </a:lnTo>
                  <a:lnTo>
                    <a:pt x="4878" y="321"/>
                  </a:lnTo>
                  <a:lnTo>
                    <a:pt x="4879" y="280"/>
                  </a:lnTo>
                  <a:lnTo>
                    <a:pt x="4879" y="278"/>
                  </a:lnTo>
                  <a:lnTo>
                    <a:pt x="4879" y="217"/>
                  </a:lnTo>
                  <a:lnTo>
                    <a:pt x="4880" y="212"/>
                  </a:lnTo>
                  <a:lnTo>
                    <a:pt x="4880" y="162"/>
                  </a:lnTo>
                  <a:lnTo>
                    <a:pt x="4880" y="162"/>
                  </a:lnTo>
                  <a:lnTo>
                    <a:pt x="4880" y="161"/>
                  </a:lnTo>
                  <a:lnTo>
                    <a:pt x="4880" y="158"/>
                  </a:lnTo>
                  <a:lnTo>
                    <a:pt x="4881" y="228"/>
                  </a:lnTo>
                  <a:lnTo>
                    <a:pt x="4881" y="235"/>
                  </a:lnTo>
                  <a:lnTo>
                    <a:pt x="4881" y="360"/>
                  </a:lnTo>
                  <a:lnTo>
                    <a:pt x="4882" y="367"/>
                  </a:lnTo>
                  <a:lnTo>
                    <a:pt x="4882" y="424"/>
                  </a:lnTo>
                  <a:lnTo>
                    <a:pt x="4883" y="427"/>
                  </a:lnTo>
                  <a:lnTo>
                    <a:pt x="4883" y="443"/>
                  </a:lnTo>
                  <a:lnTo>
                    <a:pt x="4883" y="441"/>
                  </a:lnTo>
                  <a:lnTo>
                    <a:pt x="4883" y="441"/>
                  </a:lnTo>
                  <a:lnTo>
                    <a:pt x="4883" y="440"/>
                  </a:lnTo>
                  <a:lnTo>
                    <a:pt x="4884" y="446"/>
                  </a:lnTo>
                  <a:lnTo>
                    <a:pt x="4884" y="443"/>
                  </a:lnTo>
                  <a:lnTo>
                    <a:pt x="4884" y="444"/>
                  </a:lnTo>
                  <a:lnTo>
                    <a:pt x="4884" y="448"/>
                  </a:lnTo>
                  <a:lnTo>
                    <a:pt x="4884" y="443"/>
                  </a:lnTo>
                  <a:lnTo>
                    <a:pt x="4884" y="447"/>
                  </a:lnTo>
                  <a:lnTo>
                    <a:pt x="4884" y="447"/>
                  </a:lnTo>
                  <a:lnTo>
                    <a:pt x="4885" y="446"/>
                  </a:lnTo>
                  <a:lnTo>
                    <a:pt x="4885" y="454"/>
                  </a:lnTo>
                  <a:lnTo>
                    <a:pt x="4885" y="453"/>
                  </a:lnTo>
                  <a:lnTo>
                    <a:pt x="4885" y="453"/>
                  </a:lnTo>
                  <a:lnTo>
                    <a:pt x="4886" y="462"/>
                  </a:lnTo>
                  <a:lnTo>
                    <a:pt x="4886" y="459"/>
                  </a:lnTo>
                  <a:lnTo>
                    <a:pt x="4886" y="463"/>
                  </a:lnTo>
                  <a:lnTo>
                    <a:pt x="4886" y="462"/>
                  </a:lnTo>
                  <a:lnTo>
                    <a:pt x="4886" y="468"/>
                  </a:lnTo>
                  <a:lnTo>
                    <a:pt x="4886" y="466"/>
                  </a:lnTo>
                  <a:lnTo>
                    <a:pt x="4887" y="468"/>
                  </a:lnTo>
                  <a:lnTo>
                    <a:pt x="4887" y="465"/>
                  </a:lnTo>
                  <a:lnTo>
                    <a:pt x="4887" y="472"/>
                  </a:lnTo>
                  <a:lnTo>
                    <a:pt x="4887" y="470"/>
                  </a:lnTo>
                  <a:lnTo>
                    <a:pt x="4887" y="468"/>
                  </a:lnTo>
                  <a:lnTo>
                    <a:pt x="4887" y="473"/>
                  </a:lnTo>
                  <a:lnTo>
                    <a:pt x="4888" y="470"/>
                  </a:lnTo>
                  <a:lnTo>
                    <a:pt x="4888" y="472"/>
                  </a:lnTo>
                  <a:lnTo>
                    <a:pt x="4889" y="474"/>
                  </a:lnTo>
                  <a:lnTo>
                    <a:pt x="4889" y="469"/>
                  </a:lnTo>
                  <a:lnTo>
                    <a:pt x="4889" y="474"/>
                  </a:lnTo>
                  <a:lnTo>
                    <a:pt x="4889" y="473"/>
                  </a:lnTo>
                  <a:lnTo>
                    <a:pt x="4889" y="475"/>
                  </a:lnTo>
                  <a:lnTo>
                    <a:pt x="4889" y="468"/>
                  </a:lnTo>
                  <a:lnTo>
                    <a:pt x="4890" y="472"/>
                  </a:lnTo>
                  <a:lnTo>
                    <a:pt x="4890" y="474"/>
                  </a:lnTo>
                  <a:lnTo>
                    <a:pt x="4890" y="282"/>
                  </a:lnTo>
                  <a:lnTo>
                    <a:pt x="4890" y="282"/>
                  </a:lnTo>
                  <a:lnTo>
                    <a:pt x="4891" y="569"/>
                  </a:lnTo>
                  <a:lnTo>
                    <a:pt x="4891" y="613"/>
                  </a:lnTo>
                  <a:lnTo>
                    <a:pt x="4891" y="912"/>
                  </a:lnTo>
                  <a:lnTo>
                    <a:pt x="4891" y="903"/>
                  </a:lnTo>
                  <a:lnTo>
                    <a:pt x="4892" y="896"/>
                  </a:lnTo>
                  <a:lnTo>
                    <a:pt x="4892" y="912"/>
                  </a:lnTo>
                  <a:lnTo>
                    <a:pt x="4892" y="588"/>
                  </a:lnTo>
                  <a:lnTo>
                    <a:pt x="4892" y="550"/>
                  </a:lnTo>
                  <a:lnTo>
                    <a:pt x="4893" y="417"/>
                  </a:lnTo>
                  <a:lnTo>
                    <a:pt x="4893" y="413"/>
                  </a:lnTo>
                  <a:lnTo>
                    <a:pt x="4893" y="379"/>
                  </a:lnTo>
                  <a:lnTo>
                    <a:pt x="4894" y="376"/>
                  </a:lnTo>
                  <a:lnTo>
                    <a:pt x="4894" y="378"/>
                  </a:lnTo>
                  <a:lnTo>
                    <a:pt x="4894" y="336"/>
                  </a:lnTo>
                  <a:lnTo>
                    <a:pt x="4894" y="337"/>
                  </a:lnTo>
                  <a:lnTo>
                    <a:pt x="4894" y="330"/>
                  </a:lnTo>
                  <a:lnTo>
                    <a:pt x="4895" y="286"/>
                  </a:lnTo>
                  <a:lnTo>
                    <a:pt x="4895" y="282"/>
                  </a:lnTo>
                  <a:lnTo>
                    <a:pt x="4895" y="274"/>
                  </a:lnTo>
                  <a:lnTo>
                    <a:pt x="4896" y="302"/>
                  </a:lnTo>
                  <a:lnTo>
                    <a:pt x="4896" y="309"/>
                  </a:lnTo>
                  <a:lnTo>
                    <a:pt x="4896" y="389"/>
                  </a:lnTo>
                  <a:lnTo>
                    <a:pt x="4897" y="394"/>
                  </a:lnTo>
                  <a:lnTo>
                    <a:pt x="4897" y="427"/>
                  </a:lnTo>
                  <a:lnTo>
                    <a:pt x="4897" y="427"/>
                  </a:lnTo>
                  <a:lnTo>
                    <a:pt x="4897" y="424"/>
                  </a:lnTo>
                  <a:lnTo>
                    <a:pt x="4898" y="435"/>
                  </a:lnTo>
                  <a:lnTo>
                    <a:pt x="4898" y="435"/>
                  </a:lnTo>
                  <a:lnTo>
                    <a:pt x="4898" y="437"/>
                  </a:lnTo>
                  <a:lnTo>
                    <a:pt x="4898" y="434"/>
                  </a:lnTo>
                  <a:lnTo>
                    <a:pt x="4898" y="440"/>
                  </a:lnTo>
                  <a:lnTo>
                    <a:pt x="4899" y="440"/>
                  </a:lnTo>
                  <a:lnTo>
                    <a:pt x="4899" y="447"/>
                  </a:lnTo>
                  <a:lnTo>
                    <a:pt x="4899" y="446"/>
                  </a:lnTo>
                  <a:lnTo>
                    <a:pt x="4899" y="444"/>
                  </a:lnTo>
                  <a:lnTo>
                    <a:pt x="4900" y="452"/>
                  </a:lnTo>
                  <a:lnTo>
                    <a:pt x="4900" y="451"/>
                  </a:lnTo>
                  <a:lnTo>
                    <a:pt x="4900" y="454"/>
                  </a:lnTo>
                  <a:lnTo>
                    <a:pt x="4900" y="451"/>
                  </a:lnTo>
                  <a:lnTo>
                    <a:pt x="4900" y="459"/>
                  </a:lnTo>
                  <a:lnTo>
                    <a:pt x="4901" y="456"/>
                  </a:lnTo>
                  <a:lnTo>
                    <a:pt x="4901" y="462"/>
                  </a:lnTo>
                  <a:lnTo>
                    <a:pt x="4901" y="461"/>
                  </a:lnTo>
                  <a:lnTo>
                    <a:pt x="4901" y="460"/>
                  </a:lnTo>
                  <a:lnTo>
                    <a:pt x="4902" y="465"/>
                  </a:lnTo>
                  <a:lnTo>
                    <a:pt x="4902" y="459"/>
                  </a:lnTo>
                  <a:lnTo>
                    <a:pt x="4902" y="465"/>
                  </a:lnTo>
                  <a:lnTo>
                    <a:pt x="4902" y="466"/>
                  </a:lnTo>
                  <a:lnTo>
                    <a:pt x="4902" y="462"/>
                  </a:lnTo>
                  <a:lnTo>
                    <a:pt x="4903" y="463"/>
                  </a:lnTo>
                  <a:lnTo>
                    <a:pt x="4903" y="462"/>
                  </a:lnTo>
                  <a:lnTo>
                    <a:pt x="4903" y="465"/>
                  </a:lnTo>
                  <a:lnTo>
                    <a:pt x="4903" y="460"/>
                  </a:lnTo>
                  <a:lnTo>
                    <a:pt x="4903" y="462"/>
                  </a:lnTo>
                  <a:lnTo>
                    <a:pt x="4904" y="463"/>
                  </a:lnTo>
                  <a:lnTo>
                    <a:pt x="4904" y="467"/>
                  </a:lnTo>
                  <a:lnTo>
                    <a:pt x="4904" y="461"/>
                  </a:lnTo>
                  <a:lnTo>
                    <a:pt x="4904" y="463"/>
                  </a:lnTo>
                  <a:lnTo>
                    <a:pt x="4904" y="463"/>
                  </a:lnTo>
                  <a:lnTo>
                    <a:pt x="4905" y="265"/>
                  </a:lnTo>
                  <a:lnTo>
                    <a:pt x="4905" y="259"/>
                  </a:lnTo>
                  <a:lnTo>
                    <a:pt x="4905" y="554"/>
                  </a:lnTo>
                  <a:lnTo>
                    <a:pt x="4905" y="593"/>
                  </a:lnTo>
                  <a:lnTo>
                    <a:pt x="4906" y="809"/>
                  </a:lnTo>
                  <a:lnTo>
                    <a:pt x="4906" y="842"/>
                  </a:lnTo>
                  <a:lnTo>
                    <a:pt x="4906" y="881"/>
                  </a:lnTo>
                  <a:lnTo>
                    <a:pt x="4907" y="510"/>
                  </a:lnTo>
                  <a:lnTo>
                    <a:pt x="4907" y="497"/>
                  </a:lnTo>
                  <a:lnTo>
                    <a:pt x="4907" y="432"/>
                  </a:lnTo>
                  <a:lnTo>
                    <a:pt x="4908" y="432"/>
                  </a:lnTo>
                  <a:lnTo>
                    <a:pt x="4908" y="411"/>
                  </a:lnTo>
                  <a:lnTo>
                    <a:pt x="4909" y="408"/>
                  </a:lnTo>
                  <a:lnTo>
                    <a:pt x="4909" y="377"/>
                  </a:lnTo>
                  <a:lnTo>
                    <a:pt x="4909" y="377"/>
                  </a:lnTo>
                  <a:lnTo>
                    <a:pt x="4910" y="353"/>
                  </a:lnTo>
                  <a:lnTo>
                    <a:pt x="4910" y="353"/>
                  </a:lnTo>
                  <a:lnTo>
                    <a:pt x="4910" y="347"/>
                  </a:lnTo>
                  <a:lnTo>
                    <a:pt x="4910" y="355"/>
                  </a:lnTo>
                  <a:lnTo>
                    <a:pt x="4910" y="354"/>
                  </a:lnTo>
                  <a:lnTo>
                    <a:pt x="4911" y="354"/>
                  </a:lnTo>
                  <a:lnTo>
                    <a:pt x="4911" y="395"/>
                  </a:lnTo>
                  <a:lnTo>
                    <a:pt x="4911" y="398"/>
                  </a:lnTo>
                  <a:lnTo>
                    <a:pt x="4912" y="425"/>
                  </a:lnTo>
                  <a:lnTo>
                    <a:pt x="4912" y="428"/>
                  </a:lnTo>
                  <a:lnTo>
                    <a:pt x="4912" y="424"/>
                  </a:lnTo>
                  <a:lnTo>
                    <a:pt x="4912" y="433"/>
                  </a:lnTo>
                  <a:lnTo>
                    <a:pt x="4912" y="430"/>
                  </a:lnTo>
                  <a:lnTo>
                    <a:pt x="4913" y="426"/>
                  </a:lnTo>
                  <a:lnTo>
                    <a:pt x="4913" y="431"/>
                  </a:lnTo>
                  <a:lnTo>
                    <a:pt x="4913" y="423"/>
                  </a:lnTo>
                  <a:lnTo>
                    <a:pt x="4913" y="424"/>
                  </a:lnTo>
                  <a:lnTo>
                    <a:pt x="4913" y="425"/>
                  </a:lnTo>
                  <a:lnTo>
                    <a:pt x="4913" y="423"/>
                  </a:lnTo>
                  <a:lnTo>
                    <a:pt x="4914" y="440"/>
                  </a:lnTo>
                  <a:lnTo>
                    <a:pt x="4914" y="441"/>
                  </a:lnTo>
                  <a:lnTo>
                    <a:pt x="4915" y="459"/>
                  </a:lnTo>
                  <a:lnTo>
                    <a:pt x="4915" y="455"/>
                  </a:lnTo>
                  <a:lnTo>
                    <a:pt x="4915" y="451"/>
                  </a:lnTo>
                  <a:lnTo>
                    <a:pt x="4915" y="450"/>
                  </a:lnTo>
                  <a:lnTo>
                    <a:pt x="4915" y="459"/>
                  </a:lnTo>
                  <a:lnTo>
                    <a:pt x="4915" y="457"/>
                  </a:lnTo>
                  <a:lnTo>
                    <a:pt x="4916" y="459"/>
                  </a:lnTo>
                  <a:lnTo>
                    <a:pt x="4916" y="455"/>
                  </a:lnTo>
                  <a:lnTo>
                    <a:pt x="4916" y="460"/>
                  </a:lnTo>
                  <a:lnTo>
                    <a:pt x="4916" y="459"/>
                  </a:lnTo>
                  <a:lnTo>
                    <a:pt x="4916" y="456"/>
                  </a:lnTo>
                  <a:lnTo>
                    <a:pt x="4916" y="462"/>
                  </a:lnTo>
                  <a:lnTo>
                    <a:pt x="4917" y="457"/>
                  </a:lnTo>
                  <a:lnTo>
                    <a:pt x="4917" y="460"/>
                  </a:lnTo>
                  <a:lnTo>
                    <a:pt x="4917" y="461"/>
                  </a:lnTo>
                  <a:lnTo>
                    <a:pt x="4917" y="456"/>
                  </a:lnTo>
                  <a:lnTo>
                    <a:pt x="4917" y="459"/>
                  </a:lnTo>
                  <a:lnTo>
                    <a:pt x="4918" y="459"/>
                  </a:lnTo>
                  <a:lnTo>
                    <a:pt x="4918" y="460"/>
                  </a:lnTo>
                  <a:lnTo>
                    <a:pt x="4918" y="455"/>
                  </a:lnTo>
                  <a:lnTo>
                    <a:pt x="4918" y="457"/>
                  </a:lnTo>
                  <a:lnTo>
                    <a:pt x="4918" y="455"/>
                  </a:lnTo>
                  <a:lnTo>
                    <a:pt x="4918" y="453"/>
                  </a:lnTo>
                  <a:lnTo>
                    <a:pt x="4919" y="459"/>
                  </a:lnTo>
                  <a:lnTo>
                    <a:pt x="4919" y="455"/>
                  </a:lnTo>
                  <a:lnTo>
                    <a:pt x="4919" y="456"/>
                  </a:lnTo>
                  <a:lnTo>
                    <a:pt x="4919" y="383"/>
                  </a:lnTo>
                  <a:lnTo>
                    <a:pt x="4920" y="306"/>
                  </a:lnTo>
                  <a:lnTo>
                    <a:pt x="4920" y="250"/>
                  </a:lnTo>
                  <a:lnTo>
                    <a:pt x="4920" y="491"/>
                  </a:lnTo>
                  <a:lnTo>
                    <a:pt x="4920" y="526"/>
                  </a:lnTo>
                  <a:lnTo>
                    <a:pt x="4921" y="914"/>
                  </a:lnTo>
                  <a:lnTo>
                    <a:pt x="4921" y="933"/>
                  </a:lnTo>
                  <a:lnTo>
                    <a:pt x="4922" y="980"/>
                  </a:lnTo>
                  <a:lnTo>
                    <a:pt x="4922" y="977"/>
                  </a:lnTo>
                  <a:lnTo>
                    <a:pt x="4922" y="973"/>
                  </a:lnTo>
                  <a:lnTo>
                    <a:pt x="4922" y="674"/>
                  </a:lnTo>
                  <a:lnTo>
                    <a:pt x="4922" y="637"/>
                  </a:lnTo>
                  <a:lnTo>
                    <a:pt x="4923" y="291"/>
                  </a:lnTo>
                  <a:lnTo>
                    <a:pt x="4923" y="282"/>
                  </a:lnTo>
                  <a:lnTo>
                    <a:pt x="4924" y="185"/>
                  </a:lnTo>
                  <a:lnTo>
                    <a:pt x="4924" y="179"/>
                  </a:lnTo>
                  <a:lnTo>
                    <a:pt x="4924" y="90"/>
                  </a:lnTo>
                  <a:lnTo>
                    <a:pt x="4925" y="86"/>
                  </a:lnTo>
                  <a:lnTo>
                    <a:pt x="4925" y="43"/>
                  </a:lnTo>
                  <a:lnTo>
                    <a:pt x="4925" y="43"/>
                  </a:lnTo>
                  <a:lnTo>
                    <a:pt x="4925" y="45"/>
                  </a:lnTo>
                  <a:lnTo>
                    <a:pt x="4926" y="116"/>
                  </a:lnTo>
                  <a:lnTo>
                    <a:pt x="4926" y="125"/>
                  </a:lnTo>
                  <a:lnTo>
                    <a:pt x="4926" y="261"/>
                  </a:lnTo>
                  <a:lnTo>
                    <a:pt x="4927" y="273"/>
                  </a:lnTo>
                  <a:lnTo>
                    <a:pt x="4927" y="369"/>
                  </a:lnTo>
                  <a:lnTo>
                    <a:pt x="4927" y="376"/>
                  </a:lnTo>
                  <a:lnTo>
                    <a:pt x="4928" y="413"/>
                  </a:lnTo>
                  <a:lnTo>
                    <a:pt x="4928" y="412"/>
                  </a:lnTo>
                  <a:lnTo>
                    <a:pt x="4928" y="412"/>
                  </a:lnTo>
                  <a:lnTo>
                    <a:pt x="4929" y="424"/>
                  </a:lnTo>
                  <a:lnTo>
                    <a:pt x="4929" y="422"/>
                  </a:lnTo>
                  <a:lnTo>
                    <a:pt x="4929" y="423"/>
                  </a:lnTo>
                  <a:lnTo>
                    <a:pt x="4929" y="429"/>
                  </a:lnTo>
                  <a:lnTo>
                    <a:pt x="4930" y="427"/>
                  </a:lnTo>
                  <a:lnTo>
                    <a:pt x="4930" y="424"/>
                  </a:lnTo>
                  <a:lnTo>
                    <a:pt x="4930" y="430"/>
                  </a:lnTo>
                  <a:lnTo>
                    <a:pt x="4930" y="425"/>
                  </a:lnTo>
                  <a:lnTo>
                    <a:pt x="4930" y="424"/>
                  </a:lnTo>
                  <a:lnTo>
                    <a:pt x="4930" y="431"/>
                  </a:lnTo>
                  <a:lnTo>
                    <a:pt x="4931" y="423"/>
                  </a:lnTo>
                  <a:lnTo>
                    <a:pt x="4931" y="426"/>
                  </a:lnTo>
                  <a:lnTo>
                    <a:pt x="4931" y="427"/>
                  </a:lnTo>
                  <a:lnTo>
                    <a:pt x="4931" y="426"/>
                  </a:lnTo>
                  <a:lnTo>
                    <a:pt x="4931" y="446"/>
                  </a:lnTo>
                  <a:lnTo>
                    <a:pt x="4931" y="449"/>
                  </a:lnTo>
                  <a:lnTo>
                    <a:pt x="4932" y="459"/>
                  </a:lnTo>
                  <a:lnTo>
                    <a:pt x="4932" y="452"/>
                  </a:lnTo>
                  <a:lnTo>
                    <a:pt x="4932" y="453"/>
                  </a:lnTo>
                  <a:lnTo>
                    <a:pt x="4933" y="457"/>
                  </a:lnTo>
                  <a:lnTo>
                    <a:pt x="4933" y="457"/>
                  </a:lnTo>
                  <a:lnTo>
                    <a:pt x="4933" y="457"/>
                  </a:lnTo>
                  <a:lnTo>
                    <a:pt x="4933" y="454"/>
                  </a:lnTo>
                  <a:lnTo>
                    <a:pt x="4933" y="460"/>
                  </a:lnTo>
                  <a:lnTo>
                    <a:pt x="4933" y="459"/>
                  </a:lnTo>
                  <a:lnTo>
                    <a:pt x="4934" y="457"/>
                  </a:lnTo>
                  <a:lnTo>
                    <a:pt x="4934" y="459"/>
                  </a:lnTo>
                  <a:lnTo>
                    <a:pt x="4934" y="371"/>
                  </a:lnTo>
                  <a:lnTo>
                    <a:pt x="4935" y="303"/>
                  </a:lnTo>
                  <a:lnTo>
                    <a:pt x="4935" y="278"/>
                  </a:lnTo>
                  <a:lnTo>
                    <a:pt x="4935" y="453"/>
                  </a:lnTo>
                  <a:lnTo>
                    <a:pt x="4935" y="488"/>
                  </a:lnTo>
                  <a:lnTo>
                    <a:pt x="4936" y="897"/>
                  </a:lnTo>
                  <a:lnTo>
                    <a:pt x="4936" y="916"/>
                  </a:lnTo>
                  <a:lnTo>
                    <a:pt x="4936" y="987"/>
                  </a:lnTo>
                  <a:lnTo>
                    <a:pt x="4936" y="983"/>
                  </a:lnTo>
                  <a:lnTo>
                    <a:pt x="4937" y="981"/>
                  </a:lnTo>
                  <a:lnTo>
                    <a:pt x="4937" y="672"/>
                  </a:lnTo>
                  <a:lnTo>
                    <a:pt x="4937" y="632"/>
                  </a:lnTo>
                  <a:lnTo>
                    <a:pt x="4938" y="297"/>
                  </a:lnTo>
                  <a:lnTo>
                    <a:pt x="4938" y="286"/>
                  </a:lnTo>
                  <a:lnTo>
                    <a:pt x="4938" y="204"/>
                  </a:lnTo>
                  <a:lnTo>
                    <a:pt x="4939" y="198"/>
                  </a:lnTo>
                  <a:lnTo>
                    <a:pt x="4939" y="114"/>
                  </a:lnTo>
                  <a:lnTo>
                    <a:pt x="4939" y="107"/>
                  </a:lnTo>
                  <a:lnTo>
                    <a:pt x="4940" y="64"/>
                  </a:lnTo>
                  <a:lnTo>
                    <a:pt x="4940" y="64"/>
                  </a:lnTo>
                  <a:lnTo>
                    <a:pt x="4940" y="63"/>
                  </a:lnTo>
                  <a:lnTo>
                    <a:pt x="4941" y="157"/>
                  </a:lnTo>
                  <a:lnTo>
                    <a:pt x="4941" y="170"/>
                  </a:lnTo>
                  <a:lnTo>
                    <a:pt x="4941" y="311"/>
                  </a:lnTo>
                  <a:lnTo>
                    <a:pt x="4942" y="320"/>
                  </a:lnTo>
                  <a:lnTo>
                    <a:pt x="4942" y="400"/>
                  </a:lnTo>
                  <a:lnTo>
                    <a:pt x="4942" y="402"/>
                  </a:lnTo>
                  <a:lnTo>
                    <a:pt x="4943" y="430"/>
                  </a:lnTo>
                  <a:lnTo>
                    <a:pt x="4943" y="431"/>
                  </a:lnTo>
                  <a:lnTo>
                    <a:pt x="4943" y="436"/>
                  </a:lnTo>
                  <a:lnTo>
                    <a:pt x="4943" y="430"/>
                  </a:lnTo>
                  <a:lnTo>
                    <a:pt x="4943" y="436"/>
                  </a:lnTo>
                  <a:lnTo>
                    <a:pt x="4944" y="433"/>
                  </a:lnTo>
                  <a:lnTo>
                    <a:pt x="4944" y="436"/>
                  </a:lnTo>
                  <a:lnTo>
                    <a:pt x="4944" y="431"/>
                  </a:lnTo>
                  <a:lnTo>
                    <a:pt x="4944" y="430"/>
                  </a:lnTo>
                  <a:lnTo>
                    <a:pt x="4945" y="437"/>
                  </a:lnTo>
                  <a:lnTo>
                    <a:pt x="4945" y="438"/>
                  </a:lnTo>
                  <a:lnTo>
                    <a:pt x="4945" y="437"/>
                  </a:lnTo>
                  <a:lnTo>
                    <a:pt x="4945" y="449"/>
                  </a:lnTo>
                  <a:lnTo>
                    <a:pt x="4945" y="446"/>
                  </a:lnTo>
                  <a:lnTo>
                    <a:pt x="4946" y="446"/>
                  </a:lnTo>
                  <a:lnTo>
                    <a:pt x="4946" y="457"/>
                  </a:lnTo>
                  <a:lnTo>
                    <a:pt x="4946" y="454"/>
                  </a:lnTo>
                  <a:lnTo>
                    <a:pt x="4946" y="455"/>
                  </a:lnTo>
                  <a:lnTo>
                    <a:pt x="4946" y="454"/>
                  </a:lnTo>
                  <a:lnTo>
                    <a:pt x="4947" y="461"/>
                  </a:lnTo>
                  <a:lnTo>
                    <a:pt x="4947" y="460"/>
                  </a:lnTo>
                  <a:lnTo>
                    <a:pt x="4948" y="448"/>
                  </a:lnTo>
                  <a:lnTo>
                    <a:pt x="4948" y="448"/>
                  </a:lnTo>
                  <a:lnTo>
                    <a:pt x="4948" y="465"/>
                  </a:lnTo>
                  <a:lnTo>
                    <a:pt x="4948" y="467"/>
                  </a:lnTo>
                  <a:lnTo>
                    <a:pt x="4949" y="470"/>
                  </a:lnTo>
                  <a:lnTo>
                    <a:pt x="4949" y="279"/>
                  </a:lnTo>
                  <a:lnTo>
                    <a:pt x="4949" y="401"/>
                  </a:lnTo>
                  <a:lnTo>
                    <a:pt x="4949" y="405"/>
                  </a:lnTo>
                  <a:lnTo>
                    <a:pt x="4950" y="797"/>
                  </a:lnTo>
                  <a:lnTo>
                    <a:pt x="4950" y="819"/>
                  </a:lnTo>
                  <a:lnTo>
                    <a:pt x="4950" y="985"/>
                  </a:lnTo>
                  <a:lnTo>
                    <a:pt x="4951" y="987"/>
                  </a:lnTo>
                  <a:lnTo>
                    <a:pt x="4951" y="993"/>
                  </a:lnTo>
                  <a:lnTo>
                    <a:pt x="4951" y="890"/>
                  </a:lnTo>
                  <a:lnTo>
                    <a:pt x="4951" y="858"/>
                  </a:lnTo>
                  <a:lnTo>
                    <a:pt x="4952" y="375"/>
                  </a:lnTo>
                  <a:lnTo>
                    <a:pt x="4952" y="350"/>
                  </a:lnTo>
                  <a:lnTo>
                    <a:pt x="4952" y="228"/>
                  </a:lnTo>
                  <a:lnTo>
                    <a:pt x="4952" y="224"/>
                  </a:lnTo>
                  <a:lnTo>
                    <a:pt x="4953" y="125"/>
                  </a:lnTo>
                  <a:lnTo>
                    <a:pt x="4954" y="118"/>
                  </a:lnTo>
                  <a:lnTo>
                    <a:pt x="4954" y="64"/>
                  </a:lnTo>
                  <a:lnTo>
                    <a:pt x="4954" y="64"/>
                  </a:lnTo>
                  <a:lnTo>
                    <a:pt x="4954" y="67"/>
                  </a:lnTo>
                  <a:lnTo>
                    <a:pt x="4955" y="148"/>
                  </a:lnTo>
                  <a:lnTo>
                    <a:pt x="4955" y="157"/>
                  </a:lnTo>
                  <a:lnTo>
                    <a:pt x="4955" y="312"/>
                  </a:lnTo>
                  <a:lnTo>
                    <a:pt x="4956" y="320"/>
                  </a:lnTo>
                  <a:lnTo>
                    <a:pt x="4956" y="405"/>
                  </a:lnTo>
                  <a:lnTo>
                    <a:pt x="4956" y="408"/>
                  </a:lnTo>
                  <a:lnTo>
                    <a:pt x="4957" y="437"/>
                  </a:lnTo>
                  <a:lnTo>
                    <a:pt x="4957" y="437"/>
                  </a:lnTo>
                  <a:lnTo>
                    <a:pt x="4957" y="437"/>
                  </a:lnTo>
                  <a:lnTo>
                    <a:pt x="4957" y="444"/>
                  </a:lnTo>
                  <a:lnTo>
                    <a:pt x="4957" y="439"/>
                  </a:lnTo>
                  <a:lnTo>
                    <a:pt x="4958" y="438"/>
                  </a:lnTo>
                  <a:lnTo>
                    <a:pt x="4958" y="442"/>
                  </a:lnTo>
                  <a:lnTo>
                    <a:pt x="4958" y="436"/>
                  </a:lnTo>
                  <a:lnTo>
                    <a:pt x="4958" y="437"/>
                  </a:lnTo>
                  <a:lnTo>
                    <a:pt x="4958" y="437"/>
                  </a:lnTo>
                  <a:lnTo>
                    <a:pt x="4958" y="435"/>
                  </a:lnTo>
                  <a:lnTo>
                    <a:pt x="4959" y="441"/>
                  </a:lnTo>
                  <a:lnTo>
                    <a:pt x="4959" y="441"/>
                  </a:lnTo>
                  <a:lnTo>
                    <a:pt x="4959" y="439"/>
                  </a:lnTo>
                  <a:lnTo>
                    <a:pt x="4959" y="451"/>
                  </a:lnTo>
                  <a:lnTo>
                    <a:pt x="4959" y="450"/>
                  </a:lnTo>
                  <a:lnTo>
                    <a:pt x="4960" y="449"/>
                  </a:lnTo>
                  <a:lnTo>
                    <a:pt x="4960" y="459"/>
                  </a:lnTo>
                  <a:lnTo>
                    <a:pt x="4961" y="462"/>
                  </a:lnTo>
                  <a:lnTo>
                    <a:pt x="4961" y="459"/>
                  </a:lnTo>
                  <a:lnTo>
                    <a:pt x="4961" y="466"/>
                  </a:lnTo>
                  <a:lnTo>
                    <a:pt x="4961" y="463"/>
                  </a:lnTo>
                  <a:lnTo>
                    <a:pt x="4961" y="461"/>
                  </a:lnTo>
                  <a:lnTo>
                    <a:pt x="4962" y="468"/>
                  </a:lnTo>
                  <a:lnTo>
                    <a:pt x="4962" y="463"/>
                  </a:lnTo>
                  <a:lnTo>
                    <a:pt x="4962" y="465"/>
                  </a:lnTo>
                  <a:lnTo>
                    <a:pt x="4962" y="463"/>
                  </a:lnTo>
                  <a:lnTo>
                    <a:pt x="4962" y="470"/>
                  </a:lnTo>
                  <a:lnTo>
                    <a:pt x="4962" y="470"/>
                  </a:lnTo>
                  <a:lnTo>
                    <a:pt x="4963" y="469"/>
                  </a:lnTo>
                  <a:lnTo>
                    <a:pt x="4963" y="282"/>
                  </a:lnTo>
                  <a:lnTo>
                    <a:pt x="4963" y="366"/>
                  </a:lnTo>
                  <a:lnTo>
                    <a:pt x="4963" y="385"/>
                  </a:lnTo>
                  <a:lnTo>
                    <a:pt x="4964" y="724"/>
                  </a:lnTo>
                  <a:lnTo>
                    <a:pt x="4964" y="771"/>
                  </a:lnTo>
                  <a:lnTo>
                    <a:pt x="4964" y="999"/>
                  </a:lnTo>
                  <a:lnTo>
                    <a:pt x="4965" y="1003"/>
                  </a:lnTo>
                  <a:lnTo>
                    <a:pt x="4965" y="1005"/>
                  </a:lnTo>
                  <a:lnTo>
                    <a:pt x="4965" y="915"/>
                  </a:lnTo>
                  <a:lnTo>
                    <a:pt x="4965" y="888"/>
                  </a:lnTo>
                  <a:lnTo>
                    <a:pt x="4966" y="400"/>
                  </a:lnTo>
                  <a:lnTo>
                    <a:pt x="4966" y="376"/>
                  </a:lnTo>
                  <a:lnTo>
                    <a:pt x="4967" y="258"/>
                  </a:lnTo>
                  <a:lnTo>
                    <a:pt x="4967" y="252"/>
                  </a:lnTo>
                  <a:lnTo>
                    <a:pt x="4967" y="183"/>
                  </a:lnTo>
                  <a:lnTo>
                    <a:pt x="4968" y="178"/>
                  </a:lnTo>
                  <a:lnTo>
                    <a:pt x="4968" y="116"/>
                  </a:lnTo>
                  <a:lnTo>
                    <a:pt x="4968" y="116"/>
                  </a:lnTo>
                  <a:lnTo>
                    <a:pt x="4968" y="103"/>
                  </a:lnTo>
                  <a:lnTo>
                    <a:pt x="4969" y="131"/>
                  </a:lnTo>
                  <a:lnTo>
                    <a:pt x="4969" y="137"/>
                  </a:lnTo>
                  <a:lnTo>
                    <a:pt x="4969" y="274"/>
                  </a:lnTo>
                  <a:lnTo>
                    <a:pt x="4969" y="288"/>
                  </a:lnTo>
                  <a:lnTo>
                    <a:pt x="4970" y="391"/>
                  </a:lnTo>
                  <a:lnTo>
                    <a:pt x="4970" y="398"/>
                  </a:lnTo>
                  <a:lnTo>
                    <a:pt x="4971" y="433"/>
                  </a:lnTo>
                  <a:lnTo>
                    <a:pt x="4971" y="432"/>
                  </a:lnTo>
                  <a:lnTo>
                    <a:pt x="4971" y="431"/>
                  </a:lnTo>
                  <a:lnTo>
                    <a:pt x="4971" y="440"/>
                  </a:lnTo>
                  <a:lnTo>
                    <a:pt x="4971" y="436"/>
                  </a:lnTo>
                  <a:lnTo>
                    <a:pt x="4972" y="439"/>
                  </a:lnTo>
                  <a:lnTo>
                    <a:pt x="4972" y="440"/>
                  </a:lnTo>
                  <a:lnTo>
                    <a:pt x="4972" y="435"/>
                  </a:lnTo>
                  <a:lnTo>
                    <a:pt x="4972" y="440"/>
                  </a:lnTo>
                  <a:lnTo>
                    <a:pt x="4972" y="439"/>
                  </a:lnTo>
                  <a:lnTo>
                    <a:pt x="4972" y="437"/>
                  </a:lnTo>
                  <a:lnTo>
                    <a:pt x="4973" y="443"/>
                  </a:lnTo>
                  <a:lnTo>
                    <a:pt x="4973" y="439"/>
                  </a:lnTo>
                  <a:lnTo>
                    <a:pt x="4973" y="442"/>
                  </a:lnTo>
                  <a:lnTo>
                    <a:pt x="4974" y="450"/>
                  </a:lnTo>
                  <a:lnTo>
                    <a:pt x="4974" y="450"/>
                  </a:lnTo>
                  <a:lnTo>
                    <a:pt x="4974" y="453"/>
                  </a:lnTo>
                  <a:lnTo>
                    <a:pt x="4974" y="465"/>
                  </a:lnTo>
                  <a:lnTo>
                    <a:pt x="4974" y="462"/>
                  </a:lnTo>
                  <a:lnTo>
                    <a:pt x="4975" y="460"/>
                  </a:lnTo>
                  <a:lnTo>
                    <a:pt x="4975" y="469"/>
                  </a:lnTo>
                  <a:lnTo>
                    <a:pt x="4975" y="466"/>
                  </a:lnTo>
                  <a:lnTo>
                    <a:pt x="4975" y="466"/>
                  </a:lnTo>
                  <a:lnTo>
                    <a:pt x="4975" y="473"/>
                  </a:lnTo>
                  <a:lnTo>
                    <a:pt x="4976" y="470"/>
                  </a:lnTo>
                  <a:lnTo>
                    <a:pt x="4976" y="472"/>
                  </a:lnTo>
                  <a:lnTo>
                    <a:pt x="4976" y="474"/>
                  </a:lnTo>
                  <a:lnTo>
                    <a:pt x="4976" y="469"/>
                  </a:lnTo>
                  <a:lnTo>
                    <a:pt x="4976" y="470"/>
                  </a:lnTo>
                  <a:lnTo>
                    <a:pt x="4977" y="470"/>
                  </a:lnTo>
                  <a:lnTo>
                    <a:pt x="4977" y="475"/>
                  </a:lnTo>
                  <a:lnTo>
                    <a:pt x="4977" y="469"/>
                  </a:lnTo>
                  <a:lnTo>
                    <a:pt x="4977" y="468"/>
                  </a:lnTo>
                  <a:lnTo>
                    <a:pt x="4977" y="472"/>
                  </a:lnTo>
                  <a:lnTo>
                    <a:pt x="4978" y="299"/>
                  </a:lnTo>
                  <a:lnTo>
                    <a:pt x="4978" y="340"/>
                  </a:lnTo>
                  <a:lnTo>
                    <a:pt x="4978" y="582"/>
                  </a:lnTo>
                  <a:lnTo>
                    <a:pt x="4978" y="622"/>
                  </a:lnTo>
                  <a:lnTo>
                    <a:pt x="4979" y="979"/>
                  </a:lnTo>
                  <a:lnTo>
                    <a:pt x="4980" y="988"/>
                  </a:lnTo>
                  <a:lnTo>
                    <a:pt x="4980" y="1004"/>
                  </a:lnTo>
                  <a:lnTo>
                    <a:pt x="4980" y="993"/>
                  </a:lnTo>
                  <a:lnTo>
                    <a:pt x="4980" y="987"/>
                  </a:lnTo>
                  <a:lnTo>
                    <a:pt x="4981" y="594"/>
                  </a:lnTo>
                  <a:lnTo>
                    <a:pt x="4981" y="552"/>
                  </a:lnTo>
                  <a:lnTo>
                    <a:pt x="4981" y="293"/>
                  </a:lnTo>
                  <a:lnTo>
                    <a:pt x="4982" y="289"/>
                  </a:lnTo>
                  <a:lnTo>
                    <a:pt x="4982" y="237"/>
                  </a:lnTo>
                  <a:lnTo>
                    <a:pt x="4982" y="230"/>
                  </a:lnTo>
                  <a:lnTo>
                    <a:pt x="4983" y="168"/>
                  </a:lnTo>
                  <a:lnTo>
                    <a:pt x="4983" y="162"/>
                  </a:lnTo>
                  <a:lnTo>
                    <a:pt x="4983" y="110"/>
                  </a:lnTo>
                  <a:lnTo>
                    <a:pt x="4983" y="110"/>
                  </a:lnTo>
                  <a:lnTo>
                    <a:pt x="4984" y="110"/>
                  </a:lnTo>
                  <a:lnTo>
                    <a:pt x="4984" y="100"/>
                  </a:lnTo>
                  <a:lnTo>
                    <a:pt x="4984" y="129"/>
                  </a:lnTo>
                  <a:lnTo>
                    <a:pt x="4984" y="136"/>
                  </a:lnTo>
                  <a:lnTo>
                    <a:pt x="4985" y="252"/>
                  </a:lnTo>
                  <a:lnTo>
                    <a:pt x="4985" y="263"/>
                  </a:lnTo>
                  <a:lnTo>
                    <a:pt x="4985" y="377"/>
                  </a:lnTo>
                  <a:lnTo>
                    <a:pt x="4986" y="385"/>
                  </a:lnTo>
                  <a:lnTo>
                    <a:pt x="4986" y="429"/>
                  </a:lnTo>
                  <a:lnTo>
                    <a:pt x="4987" y="428"/>
                  </a:lnTo>
                  <a:lnTo>
                    <a:pt x="4987" y="439"/>
                  </a:lnTo>
                  <a:lnTo>
                    <a:pt x="4987" y="436"/>
                  </a:lnTo>
                  <a:lnTo>
                    <a:pt x="4987" y="434"/>
                  </a:lnTo>
                  <a:lnTo>
                    <a:pt x="4987" y="440"/>
                  </a:lnTo>
                  <a:lnTo>
                    <a:pt x="4988" y="439"/>
                  </a:lnTo>
                  <a:lnTo>
                    <a:pt x="4988" y="437"/>
                  </a:lnTo>
                  <a:lnTo>
                    <a:pt x="4988" y="434"/>
                  </a:lnTo>
                  <a:lnTo>
                    <a:pt x="4988" y="441"/>
                  </a:lnTo>
                  <a:lnTo>
                    <a:pt x="4988" y="437"/>
                  </a:lnTo>
                  <a:lnTo>
                    <a:pt x="4989" y="440"/>
                  </a:lnTo>
                  <a:lnTo>
                    <a:pt x="4989" y="439"/>
                  </a:lnTo>
                  <a:lnTo>
                    <a:pt x="4989" y="447"/>
                  </a:lnTo>
                  <a:lnTo>
                    <a:pt x="4989" y="446"/>
                  </a:lnTo>
                  <a:lnTo>
                    <a:pt x="4989" y="450"/>
                  </a:lnTo>
                  <a:lnTo>
                    <a:pt x="4989" y="450"/>
                  </a:lnTo>
                  <a:lnTo>
                    <a:pt x="4990" y="459"/>
                  </a:lnTo>
                  <a:lnTo>
                    <a:pt x="4990" y="459"/>
                  </a:lnTo>
                  <a:lnTo>
                    <a:pt x="4990" y="468"/>
                  </a:lnTo>
                  <a:lnTo>
                    <a:pt x="4990" y="465"/>
                  </a:lnTo>
                  <a:lnTo>
                    <a:pt x="4991" y="465"/>
                  </a:lnTo>
                  <a:lnTo>
                    <a:pt x="4991" y="470"/>
                  </a:lnTo>
                  <a:lnTo>
                    <a:pt x="4991" y="469"/>
                  </a:lnTo>
                  <a:lnTo>
                    <a:pt x="4991" y="472"/>
                  </a:lnTo>
                  <a:lnTo>
                    <a:pt x="4991" y="468"/>
                  </a:lnTo>
                  <a:lnTo>
                    <a:pt x="4991" y="474"/>
                  </a:lnTo>
                  <a:lnTo>
                    <a:pt x="4992" y="473"/>
                  </a:lnTo>
                  <a:lnTo>
                    <a:pt x="4992" y="470"/>
                  </a:lnTo>
                  <a:lnTo>
                    <a:pt x="4992" y="469"/>
                  </a:lnTo>
                  <a:lnTo>
                    <a:pt x="4992" y="473"/>
                  </a:lnTo>
                  <a:lnTo>
                    <a:pt x="4993" y="472"/>
                  </a:lnTo>
                  <a:lnTo>
                    <a:pt x="4993" y="472"/>
                  </a:lnTo>
                  <a:lnTo>
                    <a:pt x="4993" y="472"/>
                  </a:lnTo>
                  <a:lnTo>
                    <a:pt x="4993" y="299"/>
                  </a:lnTo>
                  <a:lnTo>
                    <a:pt x="4994" y="301"/>
                  </a:lnTo>
                  <a:lnTo>
                    <a:pt x="4994" y="595"/>
                  </a:lnTo>
                  <a:lnTo>
                    <a:pt x="4994" y="628"/>
                  </a:lnTo>
                  <a:lnTo>
                    <a:pt x="4995" y="955"/>
                  </a:lnTo>
                  <a:lnTo>
                    <a:pt x="4995" y="970"/>
                  </a:lnTo>
                  <a:lnTo>
                    <a:pt x="4995" y="1004"/>
                  </a:lnTo>
                  <a:lnTo>
                    <a:pt x="4995" y="991"/>
                  </a:lnTo>
                  <a:lnTo>
                    <a:pt x="4995" y="984"/>
                  </a:lnTo>
                  <a:lnTo>
                    <a:pt x="4996" y="523"/>
                  </a:lnTo>
                  <a:lnTo>
                    <a:pt x="4996" y="492"/>
                  </a:lnTo>
                  <a:lnTo>
                    <a:pt x="4997" y="279"/>
                  </a:lnTo>
                  <a:lnTo>
                    <a:pt x="4997" y="276"/>
                  </a:lnTo>
                  <a:lnTo>
                    <a:pt x="4997" y="210"/>
                  </a:lnTo>
                  <a:lnTo>
                    <a:pt x="4998" y="204"/>
                  </a:lnTo>
                  <a:lnTo>
                    <a:pt x="4998" y="147"/>
                  </a:lnTo>
                  <a:lnTo>
                    <a:pt x="4998" y="143"/>
                  </a:lnTo>
                  <a:lnTo>
                    <a:pt x="4999" y="112"/>
                  </a:lnTo>
                  <a:lnTo>
                    <a:pt x="4999" y="112"/>
                  </a:lnTo>
                  <a:lnTo>
                    <a:pt x="4999" y="110"/>
                  </a:lnTo>
                  <a:lnTo>
                    <a:pt x="4999" y="105"/>
                  </a:lnTo>
                  <a:lnTo>
                    <a:pt x="5000" y="150"/>
                  </a:lnTo>
                  <a:lnTo>
                    <a:pt x="5000" y="158"/>
                  </a:lnTo>
                  <a:lnTo>
                    <a:pt x="5000" y="295"/>
                  </a:lnTo>
                  <a:lnTo>
                    <a:pt x="5001" y="306"/>
                  </a:lnTo>
                  <a:lnTo>
                    <a:pt x="5001" y="404"/>
                  </a:lnTo>
                  <a:lnTo>
                    <a:pt x="5001" y="409"/>
                  </a:lnTo>
                  <a:lnTo>
                    <a:pt x="5002" y="437"/>
                  </a:lnTo>
                  <a:lnTo>
                    <a:pt x="5002" y="437"/>
                  </a:lnTo>
                  <a:lnTo>
                    <a:pt x="5002" y="436"/>
                  </a:lnTo>
                  <a:lnTo>
                    <a:pt x="5002" y="440"/>
                  </a:lnTo>
                  <a:lnTo>
                    <a:pt x="5002" y="437"/>
                  </a:lnTo>
                  <a:lnTo>
                    <a:pt x="5003" y="437"/>
                  </a:lnTo>
                  <a:lnTo>
                    <a:pt x="5003" y="438"/>
                  </a:lnTo>
                  <a:lnTo>
                    <a:pt x="5003" y="434"/>
                  </a:lnTo>
                  <a:lnTo>
                    <a:pt x="5003" y="437"/>
                  </a:lnTo>
                  <a:lnTo>
                    <a:pt x="5003" y="437"/>
                  </a:lnTo>
                  <a:lnTo>
                    <a:pt x="5003" y="436"/>
                  </a:lnTo>
                  <a:lnTo>
                    <a:pt x="5004" y="440"/>
                  </a:lnTo>
                  <a:lnTo>
                    <a:pt x="5004" y="441"/>
                  </a:lnTo>
                  <a:lnTo>
                    <a:pt x="5004" y="440"/>
                  </a:lnTo>
                  <a:lnTo>
                    <a:pt x="5004" y="450"/>
                  </a:lnTo>
                  <a:lnTo>
                    <a:pt x="5004" y="449"/>
                  </a:lnTo>
                  <a:lnTo>
                    <a:pt x="5005" y="451"/>
                  </a:lnTo>
                  <a:lnTo>
                    <a:pt x="5005" y="463"/>
                  </a:lnTo>
                  <a:lnTo>
                    <a:pt x="5006" y="461"/>
                  </a:lnTo>
                  <a:lnTo>
                    <a:pt x="5006" y="459"/>
                  </a:lnTo>
                  <a:lnTo>
                    <a:pt x="5006" y="469"/>
                  </a:lnTo>
                  <a:lnTo>
                    <a:pt x="5006" y="465"/>
                  </a:lnTo>
                  <a:lnTo>
                    <a:pt x="5006" y="465"/>
                  </a:lnTo>
                  <a:lnTo>
                    <a:pt x="5007" y="470"/>
                  </a:lnTo>
                  <a:lnTo>
                    <a:pt x="5007" y="468"/>
                  </a:lnTo>
                  <a:lnTo>
                    <a:pt x="5007" y="470"/>
                  </a:lnTo>
                  <a:lnTo>
                    <a:pt x="5007" y="472"/>
                  </a:lnTo>
                  <a:lnTo>
                    <a:pt x="5007" y="465"/>
                  </a:lnTo>
                  <a:lnTo>
                    <a:pt x="5007" y="470"/>
                  </a:lnTo>
                  <a:lnTo>
                    <a:pt x="5008" y="470"/>
                  </a:lnTo>
                  <a:lnTo>
                    <a:pt x="5008" y="472"/>
                  </a:lnTo>
                  <a:lnTo>
                    <a:pt x="5008" y="465"/>
                  </a:lnTo>
                  <a:lnTo>
                    <a:pt x="5008" y="465"/>
                  </a:lnTo>
                  <a:lnTo>
                    <a:pt x="5008" y="273"/>
                  </a:lnTo>
                  <a:lnTo>
                    <a:pt x="5009" y="430"/>
                  </a:lnTo>
                  <a:lnTo>
                    <a:pt x="5009" y="449"/>
                  </a:lnTo>
                  <a:lnTo>
                    <a:pt x="5009" y="859"/>
                  </a:lnTo>
                  <a:lnTo>
                    <a:pt x="5010" y="890"/>
                  </a:lnTo>
                  <a:lnTo>
                    <a:pt x="5010" y="1000"/>
                  </a:lnTo>
                  <a:lnTo>
                    <a:pt x="5010" y="994"/>
                  </a:lnTo>
                  <a:lnTo>
                    <a:pt x="5010" y="993"/>
                  </a:lnTo>
                  <a:lnTo>
                    <a:pt x="5010" y="994"/>
                  </a:lnTo>
                  <a:lnTo>
                    <a:pt x="5011" y="697"/>
                  </a:lnTo>
                  <a:lnTo>
                    <a:pt x="5011" y="648"/>
                  </a:lnTo>
                  <a:lnTo>
                    <a:pt x="5011" y="312"/>
                  </a:lnTo>
                  <a:lnTo>
                    <a:pt x="5012" y="302"/>
                  </a:lnTo>
                  <a:lnTo>
                    <a:pt x="5012" y="243"/>
                  </a:lnTo>
                  <a:lnTo>
                    <a:pt x="5012" y="239"/>
                  </a:lnTo>
                  <a:lnTo>
                    <a:pt x="5013" y="183"/>
                  </a:lnTo>
                  <a:lnTo>
                    <a:pt x="5013" y="178"/>
                  </a:lnTo>
                  <a:lnTo>
                    <a:pt x="5014" y="116"/>
                  </a:lnTo>
                  <a:lnTo>
                    <a:pt x="5014" y="113"/>
                  </a:lnTo>
                  <a:lnTo>
                    <a:pt x="5014" y="112"/>
                  </a:lnTo>
                  <a:lnTo>
                    <a:pt x="5014" y="155"/>
                  </a:lnTo>
                  <a:lnTo>
                    <a:pt x="5015" y="163"/>
                  </a:lnTo>
                  <a:lnTo>
                    <a:pt x="5015" y="282"/>
                  </a:lnTo>
                  <a:lnTo>
                    <a:pt x="5015" y="289"/>
                  </a:lnTo>
                  <a:lnTo>
                    <a:pt x="5016" y="392"/>
                  </a:lnTo>
                  <a:lnTo>
                    <a:pt x="5016" y="400"/>
                  </a:lnTo>
                  <a:lnTo>
                    <a:pt x="5016" y="437"/>
                  </a:lnTo>
                  <a:lnTo>
                    <a:pt x="5016" y="438"/>
                  </a:lnTo>
                  <a:lnTo>
                    <a:pt x="5017" y="437"/>
                  </a:lnTo>
                  <a:lnTo>
                    <a:pt x="5017" y="446"/>
                  </a:lnTo>
                  <a:lnTo>
                    <a:pt x="5017" y="441"/>
                  </a:lnTo>
                  <a:lnTo>
                    <a:pt x="5018" y="434"/>
                  </a:lnTo>
                  <a:lnTo>
                    <a:pt x="5018" y="435"/>
                  </a:lnTo>
                  <a:lnTo>
                    <a:pt x="5018" y="437"/>
                  </a:lnTo>
                  <a:lnTo>
                    <a:pt x="5018" y="436"/>
                  </a:lnTo>
                  <a:lnTo>
                    <a:pt x="5019" y="441"/>
                  </a:lnTo>
                  <a:lnTo>
                    <a:pt x="5019" y="439"/>
                  </a:lnTo>
                  <a:lnTo>
                    <a:pt x="5019" y="442"/>
                  </a:lnTo>
                  <a:lnTo>
                    <a:pt x="5019" y="455"/>
                  </a:lnTo>
                  <a:lnTo>
                    <a:pt x="5019" y="453"/>
                  </a:lnTo>
                  <a:lnTo>
                    <a:pt x="5020" y="450"/>
                  </a:lnTo>
                  <a:lnTo>
                    <a:pt x="5020" y="463"/>
                  </a:lnTo>
                  <a:lnTo>
                    <a:pt x="5020" y="459"/>
                  </a:lnTo>
                  <a:lnTo>
                    <a:pt x="5020" y="460"/>
                  </a:lnTo>
                  <a:lnTo>
                    <a:pt x="5021" y="468"/>
                  </a:lnTo>
                  <a:lnTo>
                    <a:pt x="5021" y="469"/>
                  </a:lnTo>
                  <a:lnTo>
                    <a:pt x="5021" y="465"/>
                  </a:lnTo>
                  <a:lnTo>
                    <a:pt x="5021" y="470"/>
                  </a:lnTo>
                  <a:lnTo>
                    <a:pt x="5021" y="469"/>
                  </a:lnTo>
                  <a:lnTo>
                    <a:pt x="5021" y="467"/>
                  </a:lnTo>
                  <a:lnTo>
                    <a:pt x="5022" y="470"/>
                  </a:lnTo>
                  <a:lnTo>
                    <a:pt x="5022" y="466"/>
                  </a:lnTo>
                  <a:lnTo>
                    <a:pt x="5022" y="468"/>
                  </a:lnTo>
                  <a:lnTo>
                    <a:pt x="5022" y="467"/>
                  </a:lnTo>
                  <a:lnTo>
                    <a:pt x="5022" y="470"/>
                  </a:lnTo>
                  <a:lnTo>
                    <a:pt x="5022" y="465"/>
                  </a:lnTo>
                  <a:lnTo>
                    <a:pt x="5023" y="466"/>
                  </a:lnTo>
                  <a:lnTo>
                    <a:pt x="5023" y="463"/>
                  </a:lnTo>
                  <a:lnTo>
                    <a:pt x="5023" y="270"/>
                  </a:lnTo>
                  <a:lnTo>
                    <a:pt x="5023" y="407"/>
                  </a:lnTo>
                  <a:lnTo>
                    <a:pt x="5024" y="415"/>
                  </a:lnTo>
                  <a:lnTo>
                    <a:pt x="5024" y="834"/>
                  </a:lnTo>
                  <a:lnTo>
                    <a:pt x="5024" y="862"/>
                  </a:lnTo>
                  <a:lnTo>
                    <a:pt x="5025" y="995"/>
                  </a:lnTo>
                  <a:lnTo>
                    <a:pt x="5025" y="994"/>
                  </a:lnTo>
                  <a:lnTo>
                    <a:pt x="5026" y="858"/>
                  </a:lnTo>
                  <a:lnTo>
                    <a:pt x="5026" y="825"/>
                  </a:lnTo>
                  <a:lnTo>
                    <a:pt x="5026" y="343"/>
                  </a:lnTo>
                  <a:lnTo>
                    <a:pt x="5027" y="331"/>
                  </a:lnTo>
                  <a:lnTo>
                    <a:pt x="5027" y="253"/>
                  </a:lnTo>
                  <a:lnTo>
                    <a:pt x="5027" y="248"/>
                  </a:lnTo>
                  <a:lnTo>
                    <a:pt x="5028" y="184"/>
                  </a:lnTo>
                  <a:lnTo>
                    <a:pt x="5028" y="180"/>
                  </a:lnTo>
                  <a:lnTo>
                    <a:pt x="5028" y="112"/>
                  </a:lnTo>
                  <a:lnTo>
                    <a:pt x="5029" y="112"/>
                  </a:lnTo>
                  <a:lnTo>
                    <a:pt x="5029" y="99"/>
                  </a:lnTo>
                  <a:lnTo>
                    <a:pt x="5029" y="123"/>
                  </a:lnTo>
                  <a:lnTo>
                    <a:pt x="5029" y="126"/>
                  </a:lnTo>
                  <a:lnTo>
                    <a:pt x="5030" y="239"/>
                  </a:lnTo>
                  <a:lnTo>
                    <a:pt x="5030" y="252"/>
                  </a:lnTo>
                  <a:lnTo>
                    <a:pt x="5030" y="381"/>
                  </a:lnTo>
                  <a:lnTo>
                    <a:pt x="5031" y="386"/>
                  </a:lnTo>
                  <a:lnTo>
                    <a:pt x="5031" y="430"/>
                  </a:lnTo>
                  <a:lnTo>
                    <a:pt x="5031" y="429"/>
                  </a:lnTo>
                  <a:lnTo>
                    <a:pt x="5032" y="430"/>
                  </a:lnTo>
                  <a:lnTo>
                    <a:pt x="5032" y="437"/>
                  </a:lnTo>
                  <a:lnTo>
                    <a:pt x="5032" y="432"/>
                  </a:lnTo>
                  <a:lnTo>
                    <a:pt x="5032" y="435"/>
                  </a:lnTo>
                  <a:lnTo>
                    <a:pt x="5032" y="431"/>
                  </a:lnTo>
                  <a:lnTo>
                    <a:pt x="5033" y="436"/>
                  </a:lnTo>
                  <a:lnTo>
                    <a:pt x="5033" y="435"/>
                  </a:lnTo>
                  <a:lnTo>
                    <a:pt x="5033" y="431"/>
                  </a:lnTo>
                  <a:lnTo>
                    <a:pt x="5033" y="438"/>
                  </a:lnTo>
                  <a:lnTo>
                    <a:pt x="5033" y="436"/>
                  </a:lnTo>
                  <a:lnTo>
                    <a:pt x="5034" y="436"/>
                  </a:lnTo>
                  <a:lnTo>
                    <a:pt x="5034" y="450"/>
                  </a:lnTo>
                  <a:lnTo>
                    <a:pt x="5034" y="450"/>
                  </a:lnTo>
                  <a:lnTo>
                    <a:pt x="5034" y="449"/>
                  </a:lnTo>
                  <a:lnTo>
                    <a:pt x="5035" y="460"/>
                  </a:lnTo>
                  <a:lnTo>
                    <a:pt x="5035" y="459"/>
                  </a:lnTo>
                  <a:lnTo>
                    <a:pt x="5035" y="459"/>
                  </a:lnTo>
                  <a:lnTo>
                    <a:pt x="5035" y="457"/>
                  </a:lnTo>
                  <a:lnTo>
                    <a:pt x="5035" y="465"/>
                  </a:lnTo>
                  <a:lnTo>
                    <a:pt x="5035" y="463"/>
                  </a:lnTo>
                  <a:lnTo>
                    <a:pt x="5036" y="463"/>
                  </a:lnTo>
                  <a:lnTo>
                    <a:pt x="5036" y="463"/>
                  </a:lnTo>
                  <a:lnTo>
                    <a:pt x="5036" y="467"/>
                  </a:lnTo>
                  <a:lnTo>
                    <a:pt x="5036" y="466"/>
                  </a:lnTo>
                  <a:lnTo>
                    <a:pt x="5036" y="468"/>
                  </a:lnTo>
                  <a:lnTo>
                    <a:pt x="5036" y="463"/>
                  </a:lnTo>
                  <a:lnTo>
                    <a:pt x="5037" y="469"/>
                  </a:lnTo>
                  <a:lnTo>
                    <a:pt x="5037" y="467"/>
                  </a:lnTo>
                  <a:lnTo>
                    <a:pt x="5037" y="465"/>
                  </a:lnTo>
                  <a:lnTo>
                    <a:pt x="5037" y="467"/>
                  </a:lnTo>
                  <a:lnTo>
                    <a:pt x="5037" y="312"/>
                  </a:lnTo>
                  <a:lnTo>
                    <a:pt x="5038" y="282"/>
                  </a:lnTo>
                  <a:lnTo>
                    <a:pt x="5038" y="628"/>
                  </a:lnTo>
                  <a:lnTo>
                    <a:pt x="5038" y="661"/>
                  </a:lnTo>
                  <a:lnTo>
                    <a:pt x="5039" y="975"/>
                  </a:lnTo>
                  <a:lnTo>
                    <a:pt x="5039" y="979"/>
                  </a:lnTo>
                  <a:lnTo>
                    <a:pt x="5039" y="992"/>
                  </a:lnTo>
                  <a:lnTo>
                    <a:pt x="5040" y="946"/>
                  </a:lnTo>
                  <a:lnTo>
                    <a:pt x="5040" y="927"/>
                  </a:lnTo>
                  <a:lnTo>
                    <a:pt x="5040" y="441"/>
                  </a:lnTo>
                  <a:lnTo>
                    <a:pt x="5041" y="411"/>
                  </a:lnTo>
                  <a:lnTo>
                    <a:pt x="5041" y="267"/>
                  </a:lnTo>
                  <a:lnTo>
                    <a:pt x="5041" y="264"/>
                  </a:lnTo>
                  <a:lnTo>
                    <a:pt x="5042" y="204"/>
                  </a:lnTo>
                  <a:lnTo>
                    <a:pt x="5042" y="200"/>
                  </a:lnTo>
                  <a:lnTo>
                    <a:pt x="5042" y="138"/>
                  </a:lnTo>
                  <a:lnTo>
                    <a:pt x="5042" y="133"/>
                  </a:lnTo>
                  <a:lnTo>
                    <a:pt x="5043" y="113"/>
                  </a:lnTo>
                  <a:lnTo>
                    <a:pt x="5043" y="116"/>
                  </a:lnTo>
                  <a:lnTo>
                    <a:pt x="5043" y="115"/>
                  </a:lnTo>
                  <a:lnTo>
                    <a:pt x="5044" y="209"/>
                  </a:lnTo>
                  <a:lnTo>
                    <a:pt x="5044" y="222"/>
                  </a:lnTo>
                  <a:lnTo>
                    <a:pt x="5045" y="356"/>
                  </a:lnTo>
                  <a:lnTo>
                    <a:pt x="5045" y="362"/>
                  </a:lnTo>
                  <a:lnTo>
                    <a:pt x="5045" y="424"/>
                  </a:lnTo>
                  <a:lnTo>
                    <a:pt x="5046" y="426"/>
                  </a:lnTo>
                  <a:lnTo>
                    <a:pt x="5046" y="438"/>
                  </a:lnTo>
                  <a:lnTo>
                    <a:pt x="5046" y="437"/>
                  </a:lnTo>
                  <a:lnTo>
                    <a:pt x="5046" y="437"/>
                  </a:lnTo>
                  <a:lnTo>
                    <a:pt x="5046" y="438"/>
                  </a:lnTo>
                  <a:lnTo>
                    <a:pt x="5046" y="433"/>
                  </a:lnTo>
                  <a:lnTo>
                    <a:pt x="5047" y="436"/>
                  </a:lnTo>
                  <a:lnTo>
                    <a:pt x="5047" y="433"/>
                  </a:lnTo>
                  <a:lnTo>
                    <a:pt x="5047" y="431"/>
                  </a:lnTo>
                  <a:lnTo>
                    <a:pt x="5047" y="440"/>
                  </a:lnTo>
                  <a:lnTo>
                    <a:pt x="5048" y="442"/>
                  </a:lnTo>
                  <a:lnTo>
                    <a:pt x="5048" y="441"/>
                  </a:lnTo>
                  <a:lnTo>
                    <a:pt x="5048" y="451"/>
                  </a:lnTo>
                  <a:lnTo>
                    <a:pt x="5048" y="450"/>
                  </a:lnTo>
                  <a:lnTo>
                    <a:pt x="5048" y="450"/>
                  </a:lnTo>
                  <a:lnTo>
                    <a:pt x="5048" y="449"/>
                  </a:lnTo>
                  <a:lnTo>
                    <a:pt x="5049" y="459"/>
                  </a:lnTo>
                  <a:lnTo>
                    <a:pt x="5049" y="457"/>
                  </a:lnTo>
                  <a:lnTo>
                    <a:pt x="5049" y="459"/>
                  </a:lnTo>
                  <a:lnTo>
                    <a:pt x="5049" y="465"/>
                  </a:lnTo>
                  <a:lnTo>
                    <a:pt x="5049" y="463"/>
                  </a:lnTo>
                  <a:lnTo>
                    <a:pt x="5050" y="466"/>
                  </a:lnTo>
                  <a:lnTo>
                    <a:pt x="5050" y="465"/>
                  </a:lnTo>
                  <a:lnTo>
                    <a:pt x="5050" y="469"/>
                  </a:lnTo>
                  <a:lnTo>
                    <a:pt x="5050" y="469"/>
                  </a:lnTo>
                  <a:lnTo>
                    <a:pt x="5051" y="467"/>
                  </a:lnTo>
                  <a:lnTo>
                    <a:pt x="5051" y="465"/>
                  </a:lnTo>
                  <a:lnTo>
                    <a:pt x="5051" y="470"/>
                  </a:lnTo>
                  <a:lnTo>
                    <a:pt x="5051" y="466"/>
                  </a:lnTo>
                  <a:lnTo>
                    <a:pt x="5051" y="465"/>
                  </a:lnTo>
                  <a:lnTo>
                    <a:pt x="5051" y="470"/>
                  </a:lnTo>
                  <a:lnTo>
                    <a:pt x="5052" y="469"/>
                  </a:lnTo>
                  <a:lnTo>
                    <a:pt x="5052" y="467"/>
                  </a:lnTo>
                  <a:lnTo>
                    <a:pt x="5052" y="289"/>
                  </a:lnTo>
                  <a:lnTo>
                    <a:pt x="5052" y="424"/>
                  </a:lnTo>
                  <a:lnTo>
                    <a:pt x="5053" y="435"/>
                  </a:lnTo>
                  <a:lnTo>
                    <a:pt x="5053" y="814"/>
                  </a:lnTo>
                  <a:lnTo>
                    <a:pt x="5053" y="854"/>
                  </a:lnTo>
                  <a:lnTo>
                    <a:pt x="5054" y="992"/>
                  </a:lnTo>
                  <a:lnTo>
                    <a:pt x="5054" y="992"/>
                  </a:lnTo>
                  <a:lnTo>
                    <a:pt x="5054" y="807"/>
                  </a:lnTo>
                  <a:lnTo>
                    <a:pt x="5055" y="765"/>
                  </a:lnTo>
                  <a:lnTo>
                    <a:pt x="5055" y="335"/>
                  </a:lnTo>
                  <a:lnTo>
                    <a:pt x="5055" y="324"/>
                  </a:lnTo>
                  <a:lnTo>
                    <a:pt x="5056" y="248"/>
                  </a:lnTo>
                  <a:lnTo>
                    <a:pt x="5056" y="243"/>
                  </a:lnTo>
                  <a:lnTo>
                    <a:pt x="5056" y="182"/>
                  </a:lnTo>
                  <a:lnTo>
                    <a:pt x="5057" y="180"/>
                  </a:lnTo>
                  <a:lnTo>
                    <a:pt x="5057" y="136"/>
                  </a:lnTo>
                  <a:lnTo>
                    <a:pt x="5058" y="135"/>
                  </a:lnTo>
                  <a:lnTo>
                    <a:pt x="5058" y="119"/>
                  </a:lnTo>
                  <a:lnTo>
                    <a:pt x="5058" y="139"/>
                  </a:lnTo>
                  <a:lnTo>
                    <a:pt x="5058" y="143"/>
                  </a:lnTo>
                  <a:lnTo>
                    <a:pt x="5059" y="269"/>
                  </a:lnTo>
                  <a:lnTo>
                    <a:pt x="5059" y="279"/>
                  </a:lnTo>
                  <a:lnTo>
                    <a:pt x="5059" y="391"/>
                  </a:lnTo>
                  <a:lnTo>
                    <a:pt x="5059" y="398"/>
                  </a:lnTo>
                  <a:lnTo>
                    <a:pt x="5060" y="435"/>
                  </a:lnTo>
                  <a:lnTo>
                    <a:pt x="5060" y="434"/>
                  </a:lnTo>
                  <a:lnTo>
                    <a:pt x="5060" y="431"/>
                  </a:lnTo>
                  <a:lnTo>
                    <a:pt x="5060" y="441"/>
                  </a:lnTo>
                  <a:lnTo>
                    <a:pt x="5061" y="434"/>
                  </a:lnTo>
                  <a:lnTo>
                    <a:pt x="5061" y="436"/>
                  </a:lnTo>
                  <a:lnTo>
                    <a:pt x="5061" y="434"/>
                  </a:lnTo>
                  <a:lnTo>
                    <a:pt x="5061" y="438"/>
                  </a:lnTo>
                  <a:lnTo>
                    <a:pt x="5061" y="437"/>
                  </a:lnTo>
                  <a:lnTo>
                    <a:pt x="5062" y="437"/>
                  </a:lnTo>
                  <a:lnTo>
                    <a:pt x="5062" y="436"/>
                  </a:lnTo>
                  <a:lnTo>
                    <a:pt x="5062" y="446"/>
                  </a:lnTo>
                  <a:lnTo>
                    <a:pt x="5062" y="444"/>
                  </a:lnTo>
                  <a:lnTo>
                    <a:pt x="5062" y="444"/>
                  </a:lnTo>
                  <a:lnTo>
                    <a:pt x="5063" y="455"/>
                  </a:lnTo>
                  <a:lnTo>
                    <a:pt x="5063" y="455"/>
                  </a:lnTo>
                  <a:lnTo>
                    <a:pt x="5063" y="455"/>
                  </a:lnTo>
                  <a:lnTo>
                    <a:pt x="5064" y="462"/>
                  </a:lnTo>
                  <a:lnTo>
                    <a:pt x="5064" y="462"/>
                  </a:lnTo>
                  <a:lnTo>
                    <a:pt x="5064" y="463"/>
                  </a:lnTo>
                  <a:lnTo>
                    <a:pt x="5064" y="461"/>
                  </a:lnTo>
                  <a:lnTo>
                    <a:pt x="5064" y="467"/>
                  </a:lnTo>
                  <a:lnTo>
                    <a:pt x="5064" y="466"/>
                  </a:lnTo>
                  <a:lnTo>
                    <a:pt x="5064" y="465"/>
                  </a:lnTo>
                  <a:lnTo>
                    <a:pt x="5065" y="463"/>
                  </a:lnTo>
                  <a:lnTo>
                    <a:pt x="5065" y="472"/>
                  </a:lnTo>
                  <a:lnTo>
                    <a:pt x="5065" y="470"/>
                  </a:lnTo>
                  <a:lnTo>
                    <a:pt x="5066" y="467"/>
                  </a:lnTo>
                  <a:lnTo>
                    <a:pt x="5066" y="472"/>
                  </a:lnTo>
                  <a:lnTo>
                    <a:pt x="5066" y="470"/>
                  </a:lnTo>
                  <a:lnTo>
                    <a:pt x="5066" y="472"/>
                  </a:lnTo>
                  <a:lnTo>
                    <a:pt x="5066" y="280"/>
                  </a:lnTo>
                  <a:lnTo>
                    <a:pt x="5067" y="301"/>
                  </a:lnTo>
                  <a:lnTo>
                    <a:pt x="5067" y="562"/>
                  </a:lnTo>
                  <a:lnTo>
                    <a:pt x="5067" y="604"/>
                  </a:lnTo>
                  <a:lnTo>
                    <a:pt x="5068" y="971"/>
                  </a:lnTo>
                  <a:lnTo>
                    <a:pt x="5068" y="974"/>
                  </a:lnTo>
                  <a:lnTo>
                    <a:pt x="5068" y="991"/>
                  </a:lnTo>
                  <a:lnTo>
                    <a:pt x="5068" y="975"/>
                  </a:lnTo>
                  <a:lnTo>
                    <a:pt x="5068" y="965"/>
                  </a:lnTo>
                  <a:lnTo>
                    <a:pt x="5069" y="512"/>
                  </a:lnTo>
                  <a:lnTo>
                    <a:pt x="5069" y="482"/>
                  </a:lnTo>
                  <a:lnTo>
                    <a:pt x="5070" y="285"/>
                  </a:lnTo>
                  <a:lnTo>
                    <a:pt x="5070" y="280"/>
                  </a:lnTo>
                  <a:lnTo>
                    <a:pt x="5071" y="218"/>
                  </a:lnTo>
                  <a:lnTo>
                    <a:pt x="5071" y="218"/>
                  </a:lnTo>
                  <a:lnTo>
                    <a:pt x="5071" y="211"/>
                  </a:lnTo>
                  <a:lnTo>
                    <a:pt x="5071" y="158"/>
                  </a:lnTo>
                  <a:lnTo>
                    <a:pt x="5072" y="157"/>
                  </a:lnTo>
                  <a:lnTo>
                    <a:pt x="5072" y="113"/>
                  </a:lnTo>
                  <a:lnTo>
                    <a:pt x="5072" y="113"/>
                  </a:lnTo>
                  <a:lnTo>
                    <a:pt x="5072" y="112"/>
                  </a:lnTo>
                  <a:lnTo>
                    <a:pt x="5073" y="191"/>
                  </a:lnTo>
                  <a:lnTo>
                    <a:pt x="5073" y="200"/>
                  </a:lnTo>
                  <a:lnTo>
                    <a:pt x="5073" y="352"/>
                  </a:lnTo>
                  <a:lnTo>
                    <a:pt x="5074" y="360"/>
                  </a:lnTo>
                  <a:lnTo>
                    <a:pt x="5074" y="418"/>
                  </a:lnTo>
                  <a:lnTo>
                    <a:pt x="5074" y="419"/>
                  </a:lnTo>
                  <a:lnTo>
                    <a:pt x="5075" y="431"/>
                  </a:lnTo>
                  <a:lnTo>
                    <a:pt x="5075" y="430"/>
                  </a:lnTo>
                  <a:lnTo>
                    <a:pt x="5075" y="429"/>
                  </a:lnTo>
                  <a:lnTo>
                    <a:pt x="5075" y="425"/>
                  </a:lnTo>
                  <a:lnTo>
                    <a:pt x="5075" y="431"/>
                  </a:lnTo>
                  <a:lnTo>
                    <a:pt x="5075" y="429"/>
                  </a:lnTo>
                  <a:lnTo>
                    <a:pt x="5076" y="426"/>
                  </a:lnTo>
                  <a:lnTo>
                    <a:pt x="5076" y="425"/>
                  </a:lnTo>
                  <a:lnTo>
                    <a:pt x="5076" y="431"/>
                  </a:lnTo>
                  <a:lnTo>
                    <a:pt x="5076" y="430"/>
                  </a:lnTo>
                  <a:lnTo>
                    <a:pt x="5077" y="431"/>
                  </a:lnTo>
                  <a:lnTo>
                    <a:pt x="5077" y="443"/>
                  </a:lnTo>
                  <a:lnTo>
                    <a:pt x="5077" y="443"/>
                  </a:lnTo>
                  <a:lnTo>
                    <a:pt x="5078" y="454"/>
                  </a:lnTo>
                  <a:lnTo>
                    <a:pt x="5078" y="454"/>
                  </a:lnTo>
                  <a:lnTo>
                    <a:pt x="5078" y="454"/>
                  </a:lnTo>
                  <a:lnTo>
                    <a:pt x="5078" y="462"/>
                  </a:lnTo>
                  <a:lnTo>
                    <a:pt x="5078" y="459"/>
                  </a:lnTo>
                  <a:lnTo>
                    <a:pt x="5079" y="459"/>
                  </a:lnTo>
                  <a:lnTo>
                    <a:pt x="5079" y="465"/>
                  </a:lnTo>
                  <a:lnTo>
                    <a:pt x="5079" y="465"/>
                  </a:lnTo>
                  <a:lnTo>
                    <a:pt x="5079" y="465"/>
                  </a:lnTo>
                  <a:lnTo>
                    <a:pt x="5079" y="466"/>
                  </a:lnTo>
                  <a:lnTo>
                    <a:pt x="5080" y="462"/>
                  </a:lnTo>
                  <a:lnTo>
                    <a:pt x="5080" y="465"/>
                  </a:lnTo>
                  <a:lnTo>
                    <a:pt x="5080" y="462"/>
                  </a:lnTo>
                  <a:lnTo>
                    <a:pt x="5080" y="466"/>
                  </a:lnTo>
                  <a:lnTo>
                    <a:pt x="5080" y="459"/>
                  </a:lnTo>
                  <a:lnTo>
                    <a:pt x="5081" y="460"/>
                  </a:lnTo>
                  <a:lnTo>
                    <a:pt x="5081" y="292"/>
                  </a:lnTo>
                  <a:lnTo>
                    <a:pt x="5081" y="418"/>
                  </a:lnTo>
                  <a:lnTo>
                    <a:pt x="5081" y="431"/>
                  </a:lnTo>
                  <a:lnTo>
                    <a:pt x="5082" y="823"/>
                  </a:lnTo>
                  <a:lnTo>
                    <a:pt x="5082" y="857"/>
                  </a:lnTo>
                  <a:lnTo>
                    <a:pt x="5082" y="981"/>
                  </a:lnTo>
                  <a:lnTo>
                    <a:pt x="5083" y="983"/>
                  </a:lnTo>
                  <a:lnTo>
                    <a:pt x="5083" y="761"/>
                  </a:lnTo>
                  <a:lnTo>
                    <a:pt x="5084" y="716"/>
                  </a:lnTo>
                  <a:lnTo>
                    <a:pt x="5084" y="324"/>
                  </a:lnTo>
                  <a:lnTo>
                    <a:pt x="5084" y="312"/>
                  </a:lnTo>
                  <a:lnTo>
                    <a:pt x="5085" y="242"/>
                  </a:lnTo>
                  <a:lnTo>
                    <a:pt x="5085" y="240"/>
                  </a:lnTo>
                  <a:lnTo>
                    <a:pt x="5085" y="192"/>
                  </a:lnTo>
                  <a:lnTo>
                    <a:pt x="5085" y="188"/>
                  </a:lnTo>
                  <a:lnTo>
                    <a:pt x="5086" y="120"/>
                  </a:lnTo>
                  <a:lnTo>
                    <a:pt x="5086" y="118"/>
                  </a:lnTo>
                  <a:lnTo>
                    <a:pt x="5086" y="112"/>
                  </a:lnTo>
                  <a:lnTo>
                    <a:pt x="5087" y="137"/>
                  </a:lnTo>
                  <a:lnTo>
                    <a:pt x="5087" y="144"/>
                  </a:lnTo>
                  <a:lnTo>
                    <a:pt x="5087" y="269"/>
                  </a:lnTo>
                  <a:lnTo>
                    <a:pt x="5088" y="278"/>
                  </a:lnTo>
                  <a:lnTo>
                    <a:pt x="5088" y="389"/>
                  </a:lnTo>
                  <a:lnTo>
                    <a:pt x="5088" y="396"/>
                  </a:lnTo>
                  <a:lnTo>
                    <a:pt x="5089" y="432"/>
                  </a:lnTo>
                  <a:lnTo>
                    <a:pt x="5089" y="431"/>
                  </a:lnTo>
                  <a:lnTo>
                    <a:pt x="5089" y="430"/>
                  </a:lnTo>
                  <a:lnTo>
                    <a:pt x="5090" y="437"/>
                  </a:lnTo>
                  <a:lnTo>
                    <a:pt x="5090" y="437"/>
                  </a:lnTo>
                  <a:lnTo>
                    <a:pt x="5090" y="435"/>
                  </a:lnTo>
                  <a:lnTo>
                    <a:pt x="5090" y="437"/>
                  </a:lnTo>
                  <a:lnTo>
                    <a:pt x="5090" y="431"/>
                  </a:lnTo>
                  <a:lnTo>
                    <a:pt x="5090" y="434"/>
                  </a:lnTo>
                  <a:lnTo>
                    <a:pt x="5091" y="438"/>
                  </a:lnTo>
                  <a:lnTo>
                    <a:pt x="5091" y="434"/>
                  </a:lnTo>
                  <a:lnTo>
                    <a:pt x="5091" y="442"/>
                  </a:lnTo>
                  <a:lnTo>
                    <a:pt x="5091" y="439"/>
                  </a:lnTo>
                  <a:lnTo>
                    <a:pt x="5091" y="441"/>
                  </a:lnTo>
                  <a:lnTo>
                    <a:pt x="5091" y="439"/>
                  </a:lnTo>
                  <a:lnTo>
                    <a:pt x="5092" y="450"/>
                  </a:lnTo>
                  <a:lnTo>
                    <a:pt x="5092" y="449"/>
                  </a:lnTo>
                  <a:lnTo>
                    <a:pt x="5092" y="459"/>
                  </a:lnTo>
                  <a:lnTo>
                    <a:pt x="5092" y="457"/>
                  </a:lnTo>
                  <a:lnTo>
                    <a:pt x="5093" y="461"/>
                  </a:lnTo>
                  <a:lnTo>
                    <a:pt x="5093" y="459"/>
                  </a:lnTo>
                  <a:lnTo>
                    <a:pt x="5093" y="466"/>
                  </a:lnTo>
                  <a:lnTo>
                    <a:pt x="5093" y="465"/>
                  </a:lnTo>
                  <a:lnTo>
                    <a:pt x="5093" y="463"/>
                  </a:lnTo>
                  <a:lnTo>
                    <a:pt x="5094" y="470"/>
                  </a:lnTo>
                  <a:lnTo>
                    <a:pt x="5094" y="467"/>
                  </a:lnTo>
                  <a:lnTo>
                    <a:pt x="5094" y="469"/>
                  </a:lnTo>
                  <a:lnTo>
                    <a:pt x="5094" y="472"/>
                  </a:lnTo>
                  <a:lnTo>
                    <a:pt x="5094" y="465"/>
                  </a:lnTo>
                  <a:lnTo>
                    <a:pt x="5094" y="470"/>
                  </a:lnTo>
                  <a:lnTo>
                    <a:pt x="5095" y="472"/>
                  </a:lnTo>
                  <a:lnTo>
                    <a:pt x="5095" y="472"/>
                  </a:lnTo>
                  <a:lnTo>
                    <a:pt x="5095" y="468"/>
                  </a:lnTo>
                  <a:lnTo>
                    <a:pt x="5095" y="470"/>
                  </a:lnTo>
                  <a:lnTo>
                    <a:pt x="5095" y="469"/>
                  </a:lnTo>
                  <a:lnTo>
                    <a:pt x="5095" y="472"/>
                  </a:lnTo>
                  <a:lnTo>
                    <a:pt x="5096" y="450"/>
                  </a:lnTo>
                  <a:lnTo>
                    <a:pt x="5096" y="424"/>
                  </a:lnTo>
                  <a:lnTo>
                    <a:pt x="5096" y="311"/>
                  </a:lnTo>
                  <a:lnTo>
                    <a:pt x="5097" y="484"/>
                  </a:lnTo>
                  <a:lnTo>
                    <a:pt x="5097" y="512"/>
                  </a:lnTo>
                  <a:lnTo>
                    <a:pt x="5097" y="889"/>
                  </a:lnTo>
                  <a:lnTo>
                    <a:pt x="5098" y="903"/>
                  </a:lnTo>
                  <a:lnTo>
                    <a:pt x="5098" y="984"/>
                  </a:lnTo>
                  <a:lnTo>
                    <a:pt x="5098" y="983"/>
                  </a:lnTo>
                  <a:lnTo>
                    <a:pt x="5098" y="980"/>
                  </a:lnTo>
                  <a:lnTo>
                    <a:pt x="5098" y="982"/>
                  </a:lnTo>
                  <a:lnTo>
                    <a:pt x="5099" y="748"/>
                  </a:lnTo>
                  <a:lnTo>
                    <a:pt x="5099" y="709"/>
                  </a:lnTo>
                  <a:lnTo>
                    <a:pt x="5099" y="332"/>
                  </a:lnTo>
                  <a:lnTo>
                    <a:pt x="5100" y="322"/>
                  </a:lnTo>
                  <a:lnTo>
                    <a:pt x="5100" y="267"/>
                  </a:lnTo>
                  <a:lnTo>
                    <a:pt x="5100" y="267"/>
                  </a:lnTo>
                  <a:lnTo>
                    <a:pt x="5101" y="218"/>
                  </a:lnTo>
                  <a:lnTo>
                    <a:pt x="5101" y="213"/>
                  </a:lnTo>
                  <a:lnTo>
                    <a:pt x="5101" y="157"/>
                  </a:lnTo>
                  <a:lnTo>
                    <a:pt x="5102" y="152"/>
                  </a:lnTo>
                  <a:lnTo>
                    <a:pt x="5102" y="131"/>
                  </a:lnTo>
                  <a:lnTo>
                    <a:pt x="5102" y="134"/>
                  </a:lnTo>
                  <a:lnTo>
                    <a:pt x="5102" y="137"/>
                  </a:lnTo>
                  <a:lnTo>
                    <a:pt x="5103" y="221"/>
                  </a:lnTo>
                  <a:lnTo>
                    <a:pt x="5103" y="228"/>
                  </a:lnTo>
                  <a:lnTo>
                    <a:pt x="5104" y="348"/>
                  </a:lnTo>
                  <a:lnTo>
                    <a:pt x="5104" y="356"/>
                  </a:lnTo>
                  <a:lnTo>
                    <a:pt x="5104" y="424"/>
                  </a:lnTo>
                  <a:lnTo>
                    <a:pt x="5105" y="425"/>
                  </a:lnTo>
                  <a:lnTo>
                    <a:pt x="5105" y="444"/>
                  </a:lnTo>
                  <a:lnTo>
                    <a:pt x="5105" y="441"/>
                  </a:lnTo>
                  <a:lnTo>
                    <a:pt x="5105" y="441"/>
                  </a:lnTo>
                  <a:lnTo>
                    <a:pt x="5106" y="447"/>
                  </a:lnTo>
                  <a:lnTo>
                    <a:pt x="5106" y="444"/>
                  </a:lnTo>
                  <a:lnTo>
                    <a:pt x="5106" y="443"/>
                  </a:lnTo>
                  <a:lnTo>
                    <a:pt x="5106" y="447"/>
                  </a:lnTo>
                  <a:lnTo>
                    <a:pt x="5106" y="449"/>
                  </a:lnTo>
                  <a:lnTo>
                    <a:pt x="5107" y="444"/>
                  </a:lnTo>
                  <a:lnTo>
                    <a:pt x="5107" y="450"/>
                  </a:lnTo>
                  <a:lnTo>
                    <a:pt x="5107" y="450"/>
                  </a:lnTo>
                  <a:lnTo>
                    <a:pt x="5107" y="450"/>
                  </a:lnTo>
                  <a:lnTo>
                    <a:pt x="5108" y="461"/>
                  </a:lnTo>
                  <a:lnTo>
                    <a:pt x="5108" y="463"/>
                  </a:lnTo>
                  <a:lnTo>
                    <a:pt x="5108" y="462"/>
                  </a:lnTo>
                  <a:lnTo>
                    <a:pt x="5108" y="470"/>
                  </a:lnTo>
                  <a:lnTo>
                    <a:pt x="5109" y="469"/>
                  </a:lnTo>
                  <a:lnTo>
                    <a:pt x="5109" y="476"/>
                  </a:lnTo>
                  <a:lnTo>
                    <a:pt x="5109" y="473"/>
                  </a:lnTo>
                  <a:lnTo>
                    <a:pt x="5110" y="473"/>
                  </a:lnTo>
                  <a:lnTo>
                    <a:pt x="5110" y="478"/>
                  </a:lnTo>
                  <a:lnTo>
                    <a:pt x="5110" y="476"/>
                  </a:lnTo>
                  <a:lnTo>
                    <a:pt x="5110" y="479"/>
                  </a:lnTo>
                  <a:lnTo>
                    <a:pt x="5111" y="474"/>
                  </a:lnTo>
                  <a:lnTo>
                    <a:pt x="5111" y="480"/>
                  </a:lnTo>
                  <a:lnTo>
                    <a:pt x="5111" y="476"/>
                  </a:lnTo>
                  <a:lnTo>
                    <a:pt x="5111" y="478"/>
                  </a:lnTo>
                  <a:lnTo>
                    <a:pt x="5111" y="470"/>
                  </a:lnTo>
                  <a:lnTo>
                    <a:pt x="5111" y="467"/>
                  </a:lnTo>
                  <a:lnTo>
                    <a:pt x="5112" y="296"/>
                  </a:lnTo>
                  <a:lnTo>
                    <a:pt x="5112" y="435"/>
                  </a:lnTo>
                  <a:lnTo>
                    <a:pt x="5112" y="449"/>
                  </a:lnTo>
                  <a:lnTo>
                    <a:pt x="5113" y="877"/>
                  </a:lnTo>
                  <a:lnTo>
                    <a:pt x="5113" y="891"/>
                  </a:lnTo>
                  <a:lnTo>
                    <a:pt x="5113" y="987"/>
                  </a:lnTo>
                  <a:lnTo>
                    <a:pt x="5113" y="987"/>
                  </a:lnTo>
                  <a:lnTo>
                    <a:pt x="5114" y="985"/>
                  </a:lnTo>
                  <a:lnTo>
                    <a:pt x="5114" y="987"/>
                  </a:lnTo>
                  <a:lnTo>
                    <a:pt x="5114" y="828"/>
                  </a:lnTo>
                  <a:lnTo>
                    <a:pt x="5114" y="790"/>
                  </a:lnTo>
                  <a:lnTo>
                    <a:pt x="5115" y="373"/>
                  </a:lnTo>
                  <a:lnTo>
                    <a:pt x="5115" y="353"/>
                  </a:lnTo>
                  <a:lnTo>
                    <a:pt x="5116" y="278"/>
                  </a:lnTo>
                  <a:lnTo>
                    <a:pt x="5116" y="273"/>
                  </a:lnTo>
                  <a:lnTo>
                    <a:pt x="5116" y="217"/>
                  </a:lnTo>
                  <a:lnTo>
                    <a:pt x="5117" y="212"/>
                  </a:lnTo>
                  <a:lnTo>
                    <a:pt x="5117" y="151"/>
                  </a:lnTo>
                  <a:lnTo>
                    <a:pt x="5117" y="150"/>
                  </a:lnTo>
                  <a:lnTo>
                    <a:pt x="5118" y="123"/>
                  </a:lnTo>
                  <a:lnTo>
                    <a:pt x="5118" y="129"/>
                  </a:lnTo>
                  <a:lnTo>
                    <a:pt x="5118" y="130"/>
                  </a:lnTo>
                  <a:lnTo>
                    <a:pt x="5118" y="220"/>
                  </a:lnTo>
                  <a:lnTo>
                    <a:pt x="5119" y="229"/>
                  </a:lnTo>
                  <a:lnTo>
                    <a:pt x="5119" y="359"/>
                  </a:lnTo>
                  <a:lnTo>
                    <a:pt x="5119" y="365"/>
                  </a:lnTo>
                  <a:lnTo>
                    <a:pt x="5120" y="427"/>
                  </a:lnTo>
                  <a:lnTo>
                    <a:pt x="5120" y="429"/>
                  </a:lnTo>
                  <a:lnTo>
                    <a:pt x="5120" y="446"/>
                  </a:lnTo>
                  <a:lnTo>
                    <a:pt x="5120" y="443"/>
                  </a:lnTo>
                  <a:lnTo>
                    <a:pt x="5121" y="441"/>
                  </a:lnTo>
                  <a:lnTo>
                    <a:pt x="5121" y="439"/>
                  </a:lnTo>
                  <a:lnTo>
                    <a:pt x="5121" y="444"/>
                  </a:lnTo>
                  <a:lnTo>
                    <a:pt x="5121" y="440"/>
                  </a:lnTo>
                  <a:lnTo>
                    <a:pt x="5121" y="440"/>
                  </a:lnTo>
                  <a:lnTo>
                    <a:pt x="5121" y="446"/>
                  </a:lnTo>
                  <a:lnTo>
                    <a:pt x="5121" y="439"/>
                  </a:lnTo>
                  <a:lnTo>
                    <a:pt x="5122" y="446"/>
                  </a:lnTo>
                  <a:lnTo>
                    <a:pt x="5122" y="446"/>
                  </a:lnTo>
                  <a:lnTo>
                    <a:pt x="5122" y="444"/>
                  </a:lnTo>
                  <a:lnTo>
                    <a:pt x="5123" y="454"/>
                  </a:lnTo>
                  <a:lnTo>
                    <a:pt x="5123" y="452"/>
                  </a:lnTo>
                  <a:lnTo>
                    <a:pt x="5123" y="453"/>
                  </a:lnTo>
                  <a:lnTo>
                    <a:pt x="5123" y="463"/>
                  </a:lnTo>
                  <a:lnTo>
                    <a:pt x="5123" y="461"/>
                  </a:lnTo>
                  <a:lnTo>
                    <a:pt x="5123" y="463"/>
                  </a:lnTo>
                  <a:lnTo>
                    <a:pt x="5124" y="470"/>
                  </a:lnTo>
                  <a:lnTo>
                    <a:pt x="5124" y="470"/>
                  </a:lnTo>
                  <a:lnTo>
                    <a:pt x="5124" y="472"/>
                  </a:lnTo>
                  <a:lnTo>
                    <a:pt x="5124" y="469"/>
                  </a:lnTo>
                  <a:lnTo>
                    <a:pt x="5125" y="475"/>
                  </a:lnTo>
                  <a:lnTo>
                    <a:pt x="5125" y="472"/>
                  </a:lnTo>
                  <a:lnTo>
                    <a:pt x="5125" y="472"/>
                  </a:lnTo>
                  <a:lnTo>
                    <a:pt x="5125" y="476"/>
                  </a:lnTo>
                  <a:lnTo>
                    <a:pt x="5125" y="476"/>
                  </a:lnTo>
                  <a:lnTo>
                    <a:pt x="5126" y="476"/>
                  </a:lnTo>
                  <a:lnTo>
                    <a:pt x="5126" y="478"/>
                  </a:lnTo>
                  <a:lnTo>
                    <a:pt x="5126" y="472"/>
                  </a:lnTo>
                  <a:lnTo>
                    <a:pt x="5126" y="476"/>
                  </a:lnTo>
                  <a:lnTo>
                    <a:pt x="5126" y="475"/>
                  </a:lnTo>
                  <a:lnTo>
                    <a:pt x="5127" y="295"/>
                  </a:lnTo>
                  <a:lnTo>
                    <a:pt x="5127" y="401"/>
                  </a:lnTo>
                  <a:lnTo>
                    <a:pt x="5127" y="408"/>
                  </a:lnTo>
                  <a:lnTo>
                    <a:pt x="5127" y="756"/>
                  </a:lnTo>
                  <a:lnTo>
                    <a:pt x="5128" y="793"/>
                  </a:lnTo>
                  <a:lnTo>
                    <a:pt x="5128" y="982"/>
                  </a:lnTo>
                  <a:lnTo>
                    <a:pt x="5128" y="982"/>
                  </a:lnTo>
                  <a:lnTo>
                    <a:pt x="5129" y="986"/>
                  </a:lnTo>
                  <a:lnTo>
                    <a:pt x="5129" y="898"/>
                  </a:lnTo>
                  <a:lnTo>
                    <a:pt x="5129" y="876"/>
                  </a:lnTo>
                  <a:lnTo>
                    <a:pt x="5130" y="424"/>
                  </a:lnTo>
                  <a:lnTo>
                    <a:pt x="5130" y="401"/>
                  </a:lnTo>
                  <a:lnTo>
                    <a:pt x="5130" y="280"/>
                  </a:lnTo>
                  <a:lnTo>
                    <a:pt x="5131" y="273"/>
                  </a:lnTo>
                  <a:lnTo>
                    <a:pt x="5131" y="223"/>
                  </a:lnTo>
                  <a:lnTo>
                    <a:pt x="5131" y="219"/>
                  </a:lnTo>
                  <a:lnTo>
                    <a:pt x="5132" y="150"/>
                  </a:lnTo>
                  <a:lnTo>
                    <a:pt x="5132" y="144"/>
                  </a:lnTo>
                  <a:lnTo>
                    <a:pt x="5132" y="112"/>
                  </a:lnTo>
                  <a:lnTo>
                    <a:pt x="5132" y="116"/>
                  </a:lnTo>
                  <a:lnTo>
                    <a:pt x="5132" y="116"/>
                  </a:lnTo>
                  <a:lnTo>
                    <a:pt x="5133" y="229"/>
                  </a:lnTo>
                  <a:lnTo>
                    <a:pt x="5133" y="241"/>
                  </a:lnTo>
                  <a:lnTo>
                    <a:pt x="5134" y="369"/>
                  </a:lnTo>
                  <a:lnTo>
                    <a:pt x="5134" y="375"/>
                  </a:lnTo>
                  <a:lnTo>
                    <a:pt x="5134" y="429"/>
                  </a:lnTo>
                  <a:lnTo>
                    <a:pt x="5134" y="427"/>
                  </a:lnTo>
                  <a:lnTo>
                    <a:pt x="5135" y="432"/>
                  </a:lnTo>
                  <a:lnTo>
                    <a:pt x="5135" y="442"/>
                  </a:lnTo>
                  <a:lnTo>
                    <a:pt x="5135" y="441"/>
                  </a:lnTo>
                  <a:lnTo>
                    <a:pt x="5136" y="443"/>
                  </a:lnTo>
                  <a:lnTo>
                    <a:pt x="5136" y="440"/>
                  </a:lnTo>
                  <a:lnTo>
                    <a:pt x="5136" y="444"/>
                  </a:lnTo>
                  <a:lnTo>
                    <a:pt x="5136" y="444"/>
                  </a:lnTo>
                  <a:lnTo>
                    <a:pt x="5136" y="443"/>
                  </a:lnTo>
                  <a:lnTo>
                    <a:pt x="5136" y="441"/>
                  </a:lnTo>
                  <a:lnTo>
                    <a:pt x="5137" y="449"/>
                  </a:lnTo>
                  <a:lnTo>
                    <a:pt x="5137" y="447"/>
                  </a:lnTo>
                  <a:lnTo>
                    <a:pt x="5137" y="447"/>
                  </a:lnTo>
                  <a:lnTo>
                    <a:pt x="5137" y="457"/>
                  </a:lnTo>
                  <a:lnTo>
                    <a:pt x="5138" y="459"/>
                  </a:lnTo>
                  <a:lnTo>
                    <a:pt x="5138" y="456"/>
                  </a:lnTo>
                  <a:lnTo>
                    <a:pt x="5138" y="465"/>
                  </a:lnTo>
                  <a:lnTo>
                    <a:pt x="5138" y="465"/>
                  </a:lnTo>
                  <a:lnTo>
                    <a:pt x="5138" y="465"/>
                  </a:lnTo>
                  <a:lnTo>
                    <a:pt x="5139" y="472"/>
                  </a:lnTo>
                  <a:lnTo>
                    <a:pt x="5139" y="469"/>
                  </a:lnTo>
                  <a:lnTo>
                    <a:pt x="5139" y="472"/>
                  </a:lnTo>
                  <a:lnTo>
                    <a:pt x="5139" y="470"/>
                  </a:lnTo>
                  <a:lnTo>
                    <a:pt x="5139" y="476"/>
                  </a:lnTo>
                  <a:lnTo>
                    <a:pt x="5139" y="475"/>
                  </a:lnTo>
                  <a:lnTo>
                    <a:pt x="5140" y="476"/>
                  </a:lnTo>
                  <a:lnTo>
                    <a:pt x="5140" y="472"/>
                  </a:lnTo>
                  <a:lnTo>
                    <a:pt x="5140" y="476"/>
                  </a:lnTo>
                  <a:lnTo>
                    <a:pt x="5140" y="473"/>
                  </a:lnTo>
                  <a:lnTo>
                    <a:pt x="5140" y="478"/>
                  </a:lnTo>
                  <a:lnTo>
                    <a:pt x="5141" y="470"/>
                  </a:lnTo>
                  <a:lnTo>
                    <a:pt x="5141" y="473"/>
                  </a:lnTo>
                  <a:lnTo>
                    <a:pt x="5141" y="282"/>
                  </a:lnTo>
                  <a:lnTo>
                    <a:pt x="5142" y="427"/>
                  </a:lnTo>
                  <a:lnTo>
                    <a:pt x="5142" y="433"/>
                  </a:lnTo>
                  <a:lnTo>
                    <a:pt x="5142" y="854"/>
                  </a:lnTo>
                  <a:lnTo>
                    <a:pt x="5143" y="874"/>
                  </a:lnTo>
                  <a:lnTo>
                    <a:pt x="5143" y="979"/>
                  </a:lnTo>
                  <a:lnTo>
                    <a:pt x="5143" y="980"/>
                  </a:lnTo>
                  <a:lnTo>
                    <a:pt x="5144" y="836"/>
                  </a:lnTo>
                  <a:lnTo>
                    <a:pt x="5144" y="797"/>
                  </a:lnTo>
                  <a:lnTo>
                    <a:pt x="5144" y="371"/>
                  </a:lnTo>
                  <a:lnTo>
                    <a:pt x="5145" y="353"/>
                  </a:lnTo>
                  <a:lnTo>
                    <a:pt x="5145" y="277"/>
                  </a:lnTo>
                  <a:lnTo>
                    <a:pt x="5145" y="273"/>
                  </a:lnTo>
                  <a:lnTo>
                    <a:pt x="5146" y="205"/>
                  </a:lnTo>
                  <a:lnTo>
                    <a:pt x="5146" y="201"/>
                  </a:lnTo>
                  <a:lnTo>
                    <a:pt x="5146" y="137"/>
                  </a:lnTo>
                  <a:lnTo>
                    <a:pt x="5146" y="138"/>
                  </a:lnTo>
                  <a:lnTo>
                    <a:pt x="5147" y="134"/>
                  </a:lnTo>
                  <a:lnTo>
                    <a:pt x="5147" y="122"/>
                  </a:lnTo>
                  <a:lnTo>
                    <a:pt x="5147" y="146"/>
                  </a:lnTo>
                  <a:lnTo>
                    <a:pt x="5147" y="154"/>
                  </a:lnTo>
                  <a:lnTo>
                    <a:pt x="5148" y="285"/>
                  </a:lnTo>
                  <a:lnTo>
                    <a:pt x="5148" y="295"/>
                  </a:lnTo>
                  <a:lnTo>
                    <a:pt x="5149" y="399"/>
                  </a:lnTo>
                  <a:lnTo>
                    <a:pt x="5149" y="405"/>
                  </a:lnTo>
                  <a:lnTo>
                    <a:pt x="5149" y="435"/>
                  </a:lnTo>
                  <a:lnTo>
                    <a:pt x="5149" y="437"/>
                  </a:lnTo>
                  <a:lnTo>
                    <a:pt x="5150" y="432"/>
                  </a:lnTo>
                  <a:lnTo>
                    <a:pt x="5150" y="437"/>
                  </a:lnTo>
                  <a:lnTo>
                    <a:pt x="5150" y="432"/>
                  </a:lnTo>
                  <a:lnTo>
                    <a:pt x="5150" y="433"/>
                  </a:lnTo>
                  <a:lnTo>
                    <a:pt x="5151" y="440"/>
                  </a:lnTo>
                  <a:lnTo>
                    <a:pt x="5151" y="437"/>
                  </a:lnTo>
                  <a:lnTo>
                    <a:pt x="5151" y="440"/>
                  </a:lnTo>
                  <a:lnTo>
                    <a:pt x="5151" y="437"/>
                  </a:lnTo>
                  <a:lnTo>
                    <a:pt x="5151" y="448"/>
                  </a:lnTo>
                  <a:lnTo>
                    <a:pt x="5152" y="446"/>
                  </a:lnTo>
                  <a:lnTo>
                    <a:pt x="5152" y="446"/>
                  </a:lnTo>
                  <a:lnTo>
                    <a:pt x="5152" y="454"/>
                  </a:lnTo>
                  <a:lnTo>
                    <a:pt x="5152" y="453"/>
                  </a:lnTo>
                  <a:lnTo>
                    <a:pt x="5152" y="455"/>
                  </a:lnTo>
                  <a:lnTo>
                    <a:pt x="5153" y="462"/>
                  </a:lnTo>
                  <a:lnTo>
                    <a:pt x="5153" y="461"/>
                  </a:lnTo>
                  <a:lnTo>
                    <a:pt x="5153" y="465"/>
                  </a:lnTo>
                  <a:lnTo>
                    <a:pt x="5153" y="460"/>
                  </a:lnTo>
                  <a:lnTo>
                    <a:pt x="5153" y="466"/>
                  </a:lnTo>
                  <a:lnTo>
                    <a:pt x="5153" y="466"/>
                  </a:lnTo>
                  <a:lnTo>
                    <a:pt x="5153" y="466"/>
                  </a:lnTo>
                  <a:lnTo>
                    <a:pt x="5154" y="463"/>
                  </a:lnTo>
                  <a:lnTo>
                    <a:pt x="5154" y="469"/>
                  </a:lnTo>
                  <a:lnTo>
                    <a:pt x="5154" y="465"/>
                  </a:lnTo>
                  <a:lnTo>
                    <a:pt x="5155" y="467"/>
                  </a:lnTo>
                  <a:lnTo>
                    <a:pt x="5155" y="465"/>
                  </a:lnTo>
                  <a:lnTo>
                    <a:pt x="5155" y="469"/>
                  </a:lnTo>
                  <a:lnTo>
                    <a:pt x="5155" y="468"/>
                  </a:lnTo>
                  <a:lnTo>
                    <a:pt x="5155" y="467"/>
                  </a:lnTo>
                  <a:lnTo>
                    <a:pt x="5156" y="293"/>
                  </a:lnTo>
                  <a:lnTo>
                    <a:pt x="5156" y="385"/>
                  </a:lnTo>
                  <a:lnTo>
                    <a:pt x="5156" y="391"/>
                  </a:lnTo>
                  <a:lnTo>
                    <a:pt x="5156" y="681"/>
                  </a:lnTo>
                  <a:lnTo>
                    <a:pt x="5157" y="724"/>
                  </a:lnTo>
                  <a:lnTo>
                    <a:pt x="5157" y="956"/>
                  </a:lnTo>
                  <a:lnTo>
                    <a:pt x="5157" y="958"/>
                  </a:lnTo>
                  <a:lnTo>
                    <a:pt x="5157" y="966"/>
                  </a:lnTo>
                  <a:lnTo>
                    <a:pt x="5158" y="914"/>
                  </a:lnTo>
                  <a:lnTo>
                    <a:pt x="5158" y="895"/>
                  </a:lnTo>
                  <a:lnTo>
                    <a:pt x="5158" y="442"/>
                  </a:lnTo>
                  <a:lnTo>
                    <a:pt x="5159" y="418"/>
                  </a:lnTo>
                  <a:lnTo>
                    <a:pt x="5159" y="288"/>
                  </a:lnTo>
                  <a:lnTo>
                    <a:pt x="5159" y="282"/>
                  </a:lnTo>
                  <a:lnTo>
                    <a:pt x="5160" y="218"/>
                  </a:lnTo>
                  <a:lnTo>
                    <a:pt x="5160" y="215"/>
                  </a:lnTo>
                  <a:lnTo>
                    <a:pt x="5160" y="144"/>
                  </a:lnTo>
                  <a:lnTo>
                    <a:pt x="5161" y="141"/>
                  </a:lnTo>
                  <a:lnTo>
                    <a:pt x="5161" y="109"/>
                  </a:lnTo>
                  <a:lnTo>
                    <a:pt x="5161" y="116"/>
                  </a:lnTo>
                  <a:lnTo>
                    <a:pt x="5162" y="116"/>
                  </a:lnTo>
                  <a:lnTo>
                    <a:pt x="5162" y="222"/>
                  </a:lnTo>
                  <a:lnTo>
                    <a:pt x="5162" y="234"/>
                  </a:lnTo>
                  <a:lnTo>
                    <a:pt x="5163" y="363"/>
                  </a:lnTo>
                  <a:lnTo>
                    <a:pt x="5163" y="371"/>
                  </a:lnTo>
                  <a:lnTo>
                    <a:pt x="5163" y="423"/>
                  </a:lnTo>
                  <a:lnTo>
                    <a:pt x="5163" y="421"/>
                  </a:lnTo>
                  <a:lnTo>
                    <a:pt x="5164" y="422"/>
                  </a:lnTo>
                  <a:lnTo>
                    <a:pt x="5164" y="432"/>
                  </a:lnTo>
                  <a:lnTo>
                    <a:pt x="5164" y="430"/>
                  </a:lnTo>
                  <a:lnTo>
                    <a:pt x="5164" y="431"/>
                  </a:lnTo>
                  <a:lnTo>
                    <a:pt x="5164" y="429"/>
                  </a:lnTo>
                  <a:lnTo>
                    <a:pt x="5165" y="432"/>
                  </a:lnTo>
                  <a:lnTo>
                    <a:pt x="5165" y="432"/>
                  </a:lnTo>
                  <a:lnTo>
                    <a:pt x="5165" y="431"/>
                  </a:lnTo>
                  <a:lnTo>
                    <a:pt x="5165" y="430"/>
                  </a:lnTo>
                  <a:lnTo>
                    <a:pt x="5165" y="437"/>
                  </a:lnTo>
                  <a:lnTo>
                    <a:pt x="5165" y="435"/>
                  </a:lnTo>
                  <a:lnTo>
                    <a:pt x="5166" y="433"/>
                  </a:lnTo>
                  <a:lnTo>
                    <a:pt x="5166" y="446"/>
                  </a:lnTo>
                  <a:lnTo>
                    <a:pt x="5166" y="444"/>
                  </a:lnTo>
                  <a:lnTo>
                    <a:pt x="5166" y="446"/>
                  </a:lnTo>
                  <a:lnTo>
                    <a:pt x="5167" y="459"/>
                  </a:lnTo>
                  <a:lnTo>
                    <a:pt x="5167" y="457"/>
                  </a:lnTo>
                  <a:lnTo>
                    <a:pt x="5167" y="455"/>
                  </a:lnTo>
                  <a:lnTo>
                    <a:pt x="5167" y="461"/>
                  </a:lnTo>
                  <a:lnTo>
                    <a:pt x="5168" y="460"/>
                  </a:lnTo>
                  <a:lnTo>
                    <a:pt x="5168" y="461"/>
                  </a:lnTo>
                  <a:lnTo>
                    <a:pt x="5168" y="466"/>
                  </a:lnTo>
                  <a:lnTo>
                    <a:pt x="5168" y="465"/>
                  </a:lnTo>
                  <a:lnTo>
                    <a:pt x="5169" y="466"/>
                  </a:lnTo>
                  <a:lnTo>
                    <a:pt x="5169" y="462"/>
                  </a:lnTo>
                  <a:lnTo>
                    <a:pt x="5169" y="468"/>
                  </a:lnTo>
                  <a:lnTo>
                    <a:pt x="5169" y="468"/>
                  </a:lnTo>
                  <a:lnTo>
                    <a:pt x="5169" y="467"/>
                  </a:lnTo>
                  <a:lnTo>
                    <a:pt x="5169" y="468"/>
                  </a:lnTo>
                  <a:lnTo>
                    <a:pt x="5170" y="461"/>
                  </a:lnTo>
                  <a:lnTo>
                    <a:pt x="5170" y="459"/>
                  </a:lnTo>
                  <a:lnTo>
                    <a:pt x="5170" y="296"/>
                  </a:lnTo>
                  <a:lnTo>
                    <a:pt x="5170" y="412"/>
                  </a:lnTo>
                  <a:lnTo>
                    <a:pt x="5170" y="421"/>
                  </a:lnTo>
                  <a:lnTo>
                    <a:pt x="5171" y="828"/>
                  </a:lnTo>
                  <a:lnTo>
                    <a:pt x="5171" y="849"/>
                  </a:lnTo>
                  <a:lnTo>
                    <a:pt x="5172" y="965"/>
                  </a:lnTo>
                  <a:lnTo>
                    <a:pt x="5172" y="965"/>
                  </a:lnTo>
                  <a:lnTo>
                    <a:pt x="5172" y="967"/>
                  </a:lnTo>
                  <a:lnTo>
                    <a:pt x="5172" y="800"/>
                  </a:lnTo>
                  <a:lnTo>
                    <a:pt x="5173" y="757"/>
                  </a:lnTo>
                  <a:lnTo>
                    <a:pt x="5173" y="361"/>
                  </a:lnTo>
                  <a:lnTo>
                    <a:pt x="5173" y="346"/>
                  </a:lnTo>
                  <a:lnTo>
                    <a:pt x="5174" y="267"/>
                  </a:lnTo>
                  <a:lnTo>
                    <a:pt x="5174" y="263"/>
                  </a:lnTo>
                  <a:lnTo>
                    <a:pt x="5175" y="191"/>
                  </a:lnTo>
                  <a:lnTo>
                    <a:pt x="5175" y="186"/>
                  </a:lnTo>
                  <a:lnTo>
                    <a:pt x="5175" y="113"/>
                  </a:lnTo>
                  <a:lnTo>
                    <a:pt x="5175" y="111"/>
                  </a:lnTo>
                  <a:lnTo>
                    <a:pt x="5176" y="97"/>
                  </a:lnTo>
                  <a:lnTo>
                    <a:pt x="5176" y="119"/>
                  </a:lnTo>
                  <a:lnTo>
                    <a:pt x="5176" y="128"/>
                  </a:lnTo>
                  <a:lnTo>
                    <a:pt x="5177" y="254"/>
                  </a:lnTo>
                  <a:lnTo>
                    <a:pt x="5177" y="262"/>
                  </a:lnTo>
                  <a:lnTo>
                    <a:pt x="5177" y="380"/>
                  </a:lnTo>
                  <a:lnTo>
                    <a:pt x="5178" y="384"/>
                  </a:lnTo>
                  <a:lnTo>
                    <a:pt x="5178" y="429"/>
                  </a:lnTo>
                  <a:lnTo>
                    <a:pt x="5178" y="432"/>
                  </a:lnTo>
                  <a:lnTo>
                    <a:pt x="5178" y="431"/>
                  </a:lnTo>
                  <a:lnTo>
                    <a:pt x="5179" y="442"/>
                  </a:lnTo>
                  <a:lnTo>
                    <a:pt x="5179" y="441"/>
                  </a:lnTo>
                  <a:lnTo>
                    <a:pt x="5179" y="440"/>
                  </a:lnTo>
                  <a:lnTo>
                    <a:pt x="5179" y="437"/>
                  </a:lnTo>
                  <a:lnTo>
                    <a:pt x="5179" y="443"/>
                  </a:lnTo>
                  <a:lnTo>
                    <a:pt x="5179" y="440"/>
                  </a:lnTo>
                  <a:lnTo>
                    <a:pt x="5179" y="440"/>
                  </a:lnTo>
                  <a:lnTo>
                    <a:pt x="5180" y="449"/>
                  </a:lnTo>
                  <a:lnTo>
                    <a:pt x="5181" y="450"/>
                  </a:lnTo>
                  <a:lnTo>
                    <a:pt x="5181" y="446"/>
                  </a:lnTo>
                  <a:lnTo>
                    <a:pt x="5181" y="457"/>
                  </a:lnTo>
                  <a:lnTo>
                    <a:pt x="5181" y="457"/>
                  </a:lnTo>
                  <a:lnTo>
                    <a:pt x="5181" y="455"/>
                  </a:lnTo>
                  <a:lnTo>
                    <a:pt x="5182" y="465"/>
                  </a:lnTo>
                  <a:lnTo>
                    <a:pt x="5182" y="462"/>
                  </a:lnTo>
                  <a:lnTo>
                    <a:pt x="5182" y="465"/>
                  </a:lnTo>
                  <a:lnTo>
                    <a:pt x="5182" y="463"/>
                  </a:lnTo>
                  <a:lnTo>
                    <a:pt x="5182" y="470"/>
                  </a:lnTo>
                  <a:lnTo>
                    <a:pt x="5183" y="469"/>
                  </a:lnTo>
                  <a:lnTo>
                    <a:pt x="5183" y="468"/>
                  </a:lnTo>
                  <a:lnTo>
                    <a:pt x="5183" y="474"/>
                  </a:lnTo>
                  <a:lnTo>
                    <a:pt x="5183" y="472"/>
                  </a:lnTo>
                  <a:lnTo>
                    <a:pt x="5183" y="470"/>
                  </a:lnTo>
                  <a:lnTo>
                    <a:pt x="5184" y="476"/>
                  </a:lnTo>
                  <a:lnTo>
                    <a:pt x="5184" y="470"/>
                  </a:lnTo>
                  <a:lnTo>
                    <a:pt x="5184" y="473"/>
                  </a:lnTo>
                  <a:lnTo>
                    <a:pt x="5184" y="476"/>
                  </a:lnTo>
                  <a:lnTo>
                    <a:pt x="5184" y="431"/>
                  </a:lnTo>
                  <a:lnTo>
                    <a:pt x="5185" y="372"/>
                  </a:lnTo>
                  <a:lnTo>
                    <a:pt x="5185" y="311"/>
                  </a:lnTo>
                  <a:lnTo>
                    <a:pt x="5185" y="478"/>
                  </a:lnTo>
                  <a:lnTo>
                    <a:pt x="5185" y="510"/>
                  </a:lnTo>
                  <a:lnTo>
                    <a:pt x="5186" y="916"/>
                  </a:lnTo>
                  <a:lnTo>
                    <a:pt x="5186" y="932"/>
                  </a:lnTo>
                  <a:lnTo>
                    <a:pt x="5186" y="970"/>
                  </a:lnTo>
                  <a:lnTo>
                    <a:pt x="5186" y="969"/>
                  </a:lnTo>
                  <a:lnTo>
                    <a:pt x="5187" y="965"/>
                  </a:lnTo>
                  <a:lnTo>
                    <a:pt x="5187" y="696"/>
                  </a:lnTo>
                  <a:lnTo>
                    <a:pt x="5188" y="659"/>
                  </a:lnTo>
                  <a:lnTo>
                    <a:pt x="5188" y="333"/>
                  </a:lnTo>
                  <a:lnTo>
                    <a:pt x="5188" y="326"/>
                  </a:lnTo>
                  <a:lnTo>
                    <a:pt x="5189" y="243"/>
                  </a:lnTo>
                  <a:lnTo>
                    <a:pt x="5189" y="237"/>
                  </a:lnTo>
                  <a:lnTo>
                    <a:pt x="5189" y="166"/>
                  </a:lnTo>
                  <a:lnTo>
                    <a:pt x="5190" y="160"/>
                  </a:lnTo>
                  <a:lnTo>
                    <a:pt x="5190" y="110"/>
                  </a:lnTo>
                  <a:lnTo>
                    <a:pt x="5190" y="113"/>
                  </a:lnTo>
                  <a:lnTo>
                    <a:pt x="5190" y="109"/>
                  </a:lnTo>
                  <a:lnTo>
                    <a:pt x="5190" y="107"/>
                  </a:lnTo>
                  <a:lnTo>
                    <a:pt x="5191" y="154"/>
                  </a:lnTo>
                  <a:lnTo>
                    <a:pt x="5191" y="163"/>
                  </a:lnTo>
                  <a:lnTo>
                    <a:pt x="5191" y="295"/>
                  </a:lnTo>
                  <a:lnTo>
                    <a:pt x="5192" y="304"/>
                  </a:lnTo>
                  <a:lnTo>
                    <a:pt x="5192" y="402"/>
                  </a:lnTo>
                  <a:lnTo>
                    <a:pt x="5192" y="403"/>
                  </a:lnTo>
                  <a:lnTo>
                    <a:pt x="5193" y="438"/>
                  </a:lnTo>
                  <a:lnTo>
                    <a:pt x="5193" y="437"/>
                  </a:lnTo>
                  <a:lnTo>
                    <a:pt x="5193" y="441"/>
                  </a:lnTo>
                  <a:lnTo>
                    <a:pt x="5193" y="446"/>
                  </a:lnTo>
                  <a:lnTo>
                    <a:pt x="5194" y="443"/>
                  </a:lnTo>
                  <a:lnTo>
                    <a:pt x="5194" y="446"/>
                  </a:lnTo>
                  <a:lnTo>
                    <a:pt x="5194" y="444"/>
                  </a:lnTo>
                  <a:lnTo>
                    <a:pt x="5194" y="448"/>
                  </a:lnTo>
                  <a:lnTo>
                    <a:pt x="5194" y="448"/>
                  </a:lnTo>
                  <a:lnTo>
                    <a:pt x="5195" y="446"/>
                  </a:lnTo>
                  <a:lnTo>
                    <a:pt x="5195" y="443"/>
                  </a:lnTo>
                  <a:lnTo>
                    <a:pt x="5195" y="450"/>
                  </a:lnTo>
                  <a:lnTo>
                    <a:pt x="5195" y="448"/>
                  </a:lnTo>
                  <a:lnTo>
                    <a:pt x="5195" y="449"/>
                  </a:lnTo>
                  <a:lnTo>
                    <a:pt x="5196" y="459"/>
                  </a:lnTo>
                  <a:lnTo>
                    <a:pt x="5196" y="463"/>
                  </a:lnTo>
                  <a:lnTo>
                    <a:pt x="5196" y="460"/>
                  </a:lnTo>
                  <a:lnTo>
                    <a:pt x="5196" y="470"/>
                  </a:lnTo>
                  <a:lnTo>
                    <a:pt x="5196" y="469"/>
                  </a:lnTo>
                  <a:lnTo>
                    <a:pt x="5196" y="467"/>
                  </a:lnTo>
                  <a:lnTo>
                    <a:pt x="5197" y="466"/>
                  </a:lnTo>
                  <a:lnTo>
                    <a:pt x="5197" y="473"/>
                  </a:lnTo>
                  <a:lnTo>
                    <a:pt x="5197" y="472"/>
                  </a:lnTo>
                  <a:lnTo>
                    <a:pt x="5197" y="475"/>
                  </a:lnTo>
                  <a:lnTo>
                    <a:pt x="5197" y="472"/>
                  </a:lnTo>
                  <a:lnTo>
                    <a:pt x="5198" y="478"/>
                  </a:lnTo>
                  <a:lnTo>
                    <a:pt x="5198" y="476"/>
                  </a:lnTo>
                  <a:lnTo>
                    <a:pt x="5198" y="473"/>
                  </a:lnTo>
                  <a:lnTo>
                    <a:pt x="5198" y="479"/>
                  </a:lnTo>
                  <a:lnTo>
                    <a:pt x="5198" y="475"/>
                  </a:lnTo>
                  <a:lnTo>
                    <a:pt x="5199" y="473"/>
                  </a:lnTo>
                  <a:lnTo>
                    <a:pt x="5199" y="476"/>
                  </a:lnTo>
                  <a:lnTo>
                    <a:pt x="5199" y="460"/>
                  </a:lnTo>
                  <a:lnTo>
                    <a:pt x="5199" y="450"/>
                  </a:lnTo>
                  <a:lnTo>
                    <a:pt x="5199" y="308"/>
                  </a:lnTo>
                  <a:lnTo>
                    <a:pt x="5200" y="440"/>
                  </a:lnTo>
                  <a:lnTo>
                    <a:pt x="5200" y="457"/>
                  </a:lnTo>
                  <a:lnTo>
                    <a:pt x="5201" y="866"/>
                  </a:lnTo>
                  <a:lnTo>
                    <a:pt x="5201" y="878"/>
                  </a:lnTo>
                  <a:lnTo>
                    <a:pt x="5201" y="968"/>
                  </a:lnTo>
                  <a:lnTo>
                    <a:pt x="5201" y="967"/>
                  </a:lnTo>
                  <a:lnTo>
                    <a:pt x="5202" y="967"/>
                  </a:lnTo>
                  <a:lnTo>
                    <a:pt x="5202" y="741"/>
                  </a:lnTo>
                  <a:lnTo>
                    <a:pt x="5202" y="706"/>
                  </a:lnTo>
                  <a:lnTo>
                    <a:pt x="5203" y="347"/>
                  </a:lnTo>
                  <a:lnTo>
                    <a:pt x="5203" y="337"/>
                  </a:lnTo>
                  <a:lnTo>
                    <a:pt x="5203" y="258"/>
                  </a:lnTo>
                  <a:lnTo>
                    <a:pt x="5204" y="255"/>
                  </a:lnTo>
                  <a:lnTo>
                    <a:pt x="5204" y="176"/>
                  </a:lnTo>
                  <a:lnTo>
                    <a:pt x="5204" y="170"/>
                  </a:lnTo>
                  <a:lnTo>
                    <a:pt x="5205" y="112"/>
                  </a:lnTo>
                  <a:lnTo>
                    <a:pt x="5205" y="112"/>
                  </a:lnTo>
                  <a:lnTo>
                    <a:pt x="5205" y="109"/>
                  </a:lnTo>
                  <a:lnTo>
                    <a:pt x="5205" y="151"/>
                  </a:lnTo>
                  <a:lnTo>
                    <a:pt x="5206" y="157"/>
                  </a:lnTo>
                  <a:lnTo>
                    <a:pt x="5206" y="284"/>
                  </a:lnTo>
                  <a:lnTo>
                    <a:pt x="5207" y="295"/>
                  </a:lnTo>
                  <a:lnTo>
                    <a:pt x="5207" y="391"/>
                  </a:lnTo>
                  <a:lnTo>
                    <a:pt x="5207" y="397"/>
                  </a:lnTo>
                  <a:lnTo>
                    <a:pt x="5208" y="436"/>
                  </a:lnTo>
                  <a:lnTo>
                    <a:pt x="5208" y="437"/>
                  </a:lnTo>
                  <a:lnTo>
                    <a:pt x="5208" y="436"/>
                  </a:lnTo>
                  <a:lnTo>
                    <a:pt x="5208" y="448"/>
                  </a:lnTo>
                  <a:lnTo>
                    <a:pt x="5208" y="446"/>
                  </a:lnTo>
                  <a:lnTo>
                    <a:pt x="5209" y="443"/>
                  </a:lnTo>
                  <a:lnTo>
                    <a:pt x="5209" y="447"/>
                  </a:lnTo>
                  <a:lnTo>
                    <a:pt x="5209" y="444"/>
                  </a:lnTo>
                  <a:lnTo>
                    <a:pt x="5209" y="447"/>
                  </a:lnTo>
                  <a:lnTo>
                    <a:pt x="5209" y="441"/>
                  </a:lnTo>
                  <a:lnTo>
                    <a:pt x="5209" y="448"/>
                  </a:lnTo>
                  <a:lnTo>
                    <a:pt x="5210" y="447"/>
                  </a:lnTo>
                  <a:lnTo>
                    <a:pt x="5210" y="447"/>
                  </a:lnTo>
                  <a:lnTo>
                    <a:pt x="5210" y="444"/>
                  </a:lnTo>
                  <a:lnTo>
                    <a:pt x="5210" y="454"/>
                  </a:lnTo>
                  <a:lnTo>
                    <a:pt x="5210" y="452"/>
                  </a:lnTo>
                  <a:lnTo>
                    <a:pt x="5211" y="455"/>
                  </a:lnTo>
                  <a:lnTo>
                    <a:pt x="5211" y="463"/>
                  </a:lnTo>
                  <a:lnTo>
                    <a:pt x="5211" y="465"/>
                  </a:lnTo>
                  <a:lnTo>
                    <a:pt x="5211" y="463"/>
                  </a:lnTo>
                  <a:lnTo>
                    <a:pt x="5212" y="472"/>
                  </a:lnTo>
                  <a:lnTo>
                    <a:pt x="5212" y="472"/>
                  </a:lnTo>
                  <a:lnTo>
                    <a:pt x="5212" y="470"/>
                  </a:lnTo>
                  <a:lnTo>
                    <a:pt x="5212" y="469"/>
                  </a:lnTo>
                  <a:lnTo>
                    <a:pt x="5212" y="473"/>
                  </a:lnTo>
                  <a:lnTo>
                    <a:pt x="5212" y="472"/>
                  </a:lnTo>
                  <a:lnTo>
                    <a:pt x="5213" y="474"/>
                  </a:lnTo>
                  <a:lnTo>
                    <a:pt x="5213" y="476"/>
                  </a:lnTo>
                  <a:lnTo>
                    <a:pt x="5213" y="472"/>
                  </a:lnTo>
                  <a:lnTo>
                    <a:pt x="5213" y="473"/>
                  </a:lnTo>
                  <a:lnTo>
                    <a:pt x="5213" y="476"/>
                  </a:lnTo>
                  <a:lnTo>
                    <a:pt x="5214" y="478"/>
                  </a:lnTo>
                  <a:lnTo>
                    <a:pt x="5214" y="470"/>
                  </a:lnTo>
                  <a:lnTo>
                    <a:pt x="5214" y="467"/>
                  </a:lnTo>
                  <a:lnTo>
                    <a:pt x="5215" y="472"/>
                  </a:lnTo>
                  <a:lnTo>
                    <a:pt x="5215" y="439"/>
                  </a:lnTo>
                  <a:lnTo>
                    <a:pt x="5215" y="393"/>
                  </a:lnTo>
                  <a:lnTo>
                    <a:pt x="5215" y="306"/>
                  </a:lnTo>
                  <a:lnTo>
                    <a:pt x="5215" y="463"/>
                  </a:lnTo>
                  <a:lnTo>
                    <a:pt x="5216" y="479"/>
                  </a:lnTo>
                  <a:lnTo>
                    <a:pt x="5216" y="870"/>
                  </a:lnTo>
                  <a:lnTo>
                    <a:pt x="5216" y="881"/>
                  </a:lnTo>
                  <a:lnTo>
                    <a:pt x="5217" y="962"/>
                  </a:lnTo>
                  <a:lnTo>
                    <a:pt x="5217" y="963"/>
                  </a:lnTo>
                  <a:lnTo>
                    <a:pt x="5217" y="964"/>
                  </a:lnTo>
                  <a:lnTo>
                    <a:pt x="5217" y="839"/>
                  </a:lnTo>
                  <a:lnTo>
                    <a:pt x="5217" y="810"/>
                  </a:lnTo>
                  <a:lnTo>
                    <a:pt x="5218" y="401"/>
                  </a:lnTo>
                  <a:lnTo>
                    <a:pt x="5218" y="377"/>
                  </a:lnTo>
                  <a:lnTo>
                    <a:pt x="5219" y="260"/>
                  </a:lnTo>
                  <a:lnTo>
                    <a:pt x="5219" y="256"/>
                  </a:lnTo>
                  <a:lnTo>
                    <a:pt x="5220" y="185"/>
                  </a:lnTo>
                  <a:lnTo>
                    <a:pt x="5220" y="178"/>
                  </a:lnTo>
                  <a:lnTo>
                    <a:pt x="5220" y="115"/>
                  </a:lnTo>
                  <a:lnTo>
                    <a:pt x="5221" y="113"/>
                  </a:lnTo>
                  <a:lnTo>
                    <a:pt x="5221" y="103"/>
                  </a:lnTo>
                  <a:lnTo>
                    <a:pt x="5221" y="124"/>
                  </a:lnTo>
                  <a:lnTo>
                    <a:pt x="5221" y="131"/>
                  </a:lnTo>
                  <a:lnTo>
                    <a:pt x="5222" y="244"/>
                  </a:lnTo>
                  <a:lnTo>
                    <a:pt x="5222" y="253"/>
                  </a:lnTo>
                  <a:lnTo>
                    <a:pt x="5222" y="366"/>
                  </a:lnTo>
                  <a:lnTo>
                    <a:pt x="5222" y="372"/>
                  </a:lnTo>
                  <a:lnTo>
                    <a:pt x="5223" y="428"/>
                  </a:lnTo>
                  <a:lnTo>
                    <a:pt x="5223" y="431"/>
                  </a:lnTo>
                  <a:lnTo>
                    <a:pt x="5224" y="446"/>
                  </a:lnTo>
                  <a:lnTo>
                    <a:pt x="5224" y="444"/>
                  </a:lnTo>
                  <a:lnTo>
                    <a:pt x="5224" y="446"/>
                  </a:lnTo>
                  <a:lnTo>
                    <a:pt x="5224" y="444"/>
                  </a:lnTo>
                  <a:lnTo>
                    <a:pt x="5224" y="451"/>
                  </a:lnTo>
                  <a:lnTo>
                    <a:pt x="5224" y="449"/>
                  </a:lnTo>
                  <a:lnTo>
                    <a:pt x="5225" y="451"/>
                  </a:lnTo>
                  <a:lnTo>
                    <a:pt x="5225" y="446"/>
                  </a:lnTo>
                  <a:lnTo>
                    <a:pt x="5225" y="451"/>
                  </a:lnTo>
                  <a:lnTo>
                    <a:pt x="5225" y="449"/>
                  </a:lnTo>
                  <a:lnTo>
                    <a:pt x="5225" y="447"/>
                  </a:lnTo>
                  <a:lnTo>
                    <a:pt x="5226" y="452"/>
                  </a:lnTo>
                  <a:lnTo>
                    <a:pt x="5226" y="450"/>
                  </a:lnTo>
                  <a:lnTo>
                    <a:pt x="5226" y="451"/>
                  </a:lnTo>
                  <a:lnTo>
                    <a:pt x="5227" y="459"/>
                  </a:lnTo>
                  <a:lnTo>
                    <a:pt x="5227" y="457"/>
                  </a:lnTo>
                  <a:lnTo>
                    <a:pt x="5227" y="461"/>
                  </a:lnTo>
                  <a:lnTo>
                    <a:pt x="5227" y="472"/>
                  </a:lnTo>
                  <a:lnTo>
                    <a:pt x="5227" y="470"/>
                  </a:lnTo>
                  <a:lnTo>
                    <a:pt x="5228" y="468"/>
                  </a:lnTo>
                  <a:lnTo>
                    <a:pt x="5228" y="474"/>
                  </a:lnTo>
                  <a:lnTo>
                    <a:pt x="5228" y="473"/>
                  </a:lnTo>
                  <a:lnTo>
                    <a:pt x="5228" y="472"/>
                  </a:lnTo>
                  <a:lnTo>
                    <a:pt x="5228" y="476"/>
                  </a:lnTo>
                  <a:lnTo>
                    <a:pt x="5229" y="468"/>
                  </a:lnTo>
                  <a:lnTo>
                    <a:pt x="5229" y="468"/>
                  </a:lnTo>
                  <a:lnTo>
                    <a:pt x="5229" y="472"/>
                  </a:lnTo>
                  <a:lnTo>
                    <a:pt x="5229" y="465"/>
                  </a:lnTo>
                  <a:lnTo>
                    <a:pt x="5229" y="478"/>
                  </a:lnTo>
                  <a:lnTo>
                    <a:pt x="5230" y="476"/>
                  </a:lnTo>
                  <a:lnTo>
                    <a:pt x="5230" y="486"/>
                  </a:lnTo>
                  <a:lnTo>
                    <a:pt x="5230" y="360"/>
                  </a:lnTo>
                  <a:lnTo>
                    <a:pt x="5230" y="317"/>
                  </a:lnTo>
                  <a:lnTo>
                    <a:pt x="5231" y="520"/>
                  </a:lnTo>
                  <a:lnTo>
                    <a:pt x="5231" y="556"/>
                  </a:lnTo>
                  <a:lnTo>
                    <a:pt x="5231" y="906"/>
                  </a:lnTo>
                  <a:lnTo>
                    <a:pt x="5232" y="917"/>
                  </a:lnTo>
                  <a:lnTo>
                    <a:pt x="5232" y="967"/>
                  </a:lnTo>
                  <a:lnTo>
                    <a:pt x="5232" y="965"/>
                  </a:lnTo>
                  <a:lnTo>
                    <a:pt x="5233" y="964"/>
                  </a:lnTo>
                  <a:lnTo>
                    <a:pt x="5233" y="675"/>
                  </a:lnTo>
                  <a:lnTo>
                    <a:pt x="5233" y="635"/>
                  </a:lnTo>
                  <a:lnTo>
                    <a:pt x="5234" y="329"/>
                  </a:lnTo>
                  <a:lnTo>
                    <a:pt x="5234" y="322"/>
                  </a:lnTo>
                  <a:lnTo>
                    <a:pt x="5234" y="245"/>
                  </a:lnTo>
                  <a:lnTo>
                    <a:pt x="5235" y="241"/>
                  </a:lnTo>
                  <a:lnTo>
                    <a:pt x="5235" y="159"/>
                  </a:lnTo>
                  <a:lnTo>
                    <a:pt x="5235" y="152"/>
                  </a:lnTo>
                  <a:lnTo>
                    <a:pt x="5236" y="109"/>
                  </a:lnTo>
                  <a:lnTo>
                    <a:pt x="5236" y="110"/>
                  </a:lnTo>
                  <a:lnTo>
                    <a:pt x="5236" y="196"/>
                  </a:lnTo>
                  <a:lnTo>
                    <a:pt x="5237" y="206"/>
                  </a:lnTo>
                  <a:lnTo>
                    <a:pt x="5237" y="343"/>
                  </a:lnTo>
                  <a:lnTo>
                    <a:pt x="5237" y="347"/>
                  </a:lnTo>
                  <a:lnTo>
                    <a:pt x="5238" y="424"/>
                  </a:lnTo>
                  <a:lnTo>
                    <a:pt x="5238" y="427"/>
                  </a:lnTo>
                  <a:lnTo>
                    <a:pt x="5238" y="453"/>
                  </a:lnTo>
                  <a:lnTo>
                    <a:pt x="5239" y="457"/>
                  </a:lnTo>
                  <a:lnTo>
                    <a:pt x="5239" y="453"/>
                  </a:lnTo>
                  <a:lnTo>
                    <a:pt x="5239" y="462"/>
                  </a:lnTo>
                  <a:lnTo>
                    <a:pt x="5239" y="461"/>
                  </a:lnTo>
                  <a:lnTo>
                    <a:pt x="5239" y="459"/>
                  </a:lnTo>
                  <a:lnTo>
                    <a:pt x="5240" y="462"/>
                  </a:lnTo>
                  <a:lnTo>
                    <a:pt x="5240" y="457"/>
                  </a:lnTo>
                  <a:lnTo>
                    <a:pt x="5240" y="457"/>
                  </a:lnTo>
                  <a:lnTo>
                    <a:pt x="5240" y="459"/>
                  </a:lnTo>
                  <a:lnTo>
                    <a:pt x="5240" y="456"/>
                  </a:lnTo>
                  <a:lnTo>
                    <a:pt x="5241" y="459"/>
                  </a:lnTo>
                  <a:lnTo>
                    <a:pt x="5241" y="459"/>
                  </a:lnTo>
                  <a:lnTo>
                    <a:pt x="5241" y="465"/>
                  </a:lnTo>
                  <a:lnTo>
                    <a:pt x="5241" y="463"/>
                  </a:lnTo>
                  <a:lnTo>
                    <a:pt x="5242" y="463"/>
                  </a:lnTo>
                  <a:lnTo>
                    <a:pt x="5242" y="472"/>
                  </a:lnTo>
                  <a:lnTo>
                    <a:pt x="5242" y="470"/>
                  </a:lnTo>
                  <a:lnTo>
                    <a:pt x="5242" y="474"/>
                  </a:lnTo>
                  <a:lnTo>
                    <a:pt x="5242" y="472"/>
                  </a:lnTo>
                  <a:lnTo>
                    <a:pt x="5243" y="478"/>
                  </a:lnTo>
                  <a:lnTo>
                    <a:pt x="5243" y="476"/>
                  </a:lnTo>
                  <a:lnTo>
                    <a:pt x="5243" y="476"/>
                  </a:lnTo>
                  <a:lnTo>
                    <a:pt x="5243" y="467"/>
                  </a:lnTo>
                  <a:lnTo>
                    <a:pt x="5243" y="470"/>
                  </a:lnTo>
                  <a:lnTo>
                    <a:pt x="5243" y="473"/>
                  </a:lnTo>
                  <a:lnTo>
                    <a:pt x="5244" y="489"/>
                  </a:lnTo>
                  <a:lnTo>
                    <a:pt x="5244" y="488"/>
                  </a:lnTo>
                  <a:lnTo>
                    <a:pt x="5245" y="299"/>
                  </a:lnTo>
                  <a:lnTo>
                    <a:pt x="5245" y="383"/>
                  </a:lnTo>
                  <a:lnTo>
                    <a:pt x="5245" y="404"/>
                  </a:lnTo>
                  <a:lnTo>
                    <a:pt x="5246" y="659"/>
                  </a:lnTo>
                  <a:lnTo>
                    <a:pt x="5246" y="700"/>
                  </a:lnTo>
                  <a:lnTo>
                    <a:pt x="5246" y="933"/>
                  </a:lnTo>
                  <a:lnTo>
                    <a:pt x="5247" y="942"/>
                  </a:lnTo>
                  <a:lnTo>
                    <a:pt x="5247" y="964"/>
                  </a:lnTo>
                  <a:lnTo>
                    <a:pt x="5247" y="922"/>
                  </a:lnTo>
                  <a:lnTo>
                    <a:pt x="5247" y="902"/>
                  </a:lnTo>
                  <a:lnTo>
                    <a:pt x="5248" y="480"/>
                  </a:lnTo>
                  <a:lnTo>
                    <a:pt x="5248" y="453"/>
                  </a:lnTo>
                  <a:lnTo>
                    <a:pt x="5248" y="290"/>
                  </a:lnTo>
                  <a:lnTo>
                    <a:pt x="5249" y="280"/>
                  </a:lnTo>
                  <a:lnTo>
                    <a:pt x="5249" y="196"/>
                  </a:lnTo>
                  <a:lnTo>
                    <a:pt x="5249" y="189"/>
                  </a:lnTo>
                  <a:lnTo>
                    <a:pt x="5250" y="124"/>
                  </a:lnTo>
                  <a:lnTo>
                    <a:pt x="5250" y="123"/>
                  </a:lnTo>
                  <a:lnTo>
                    <a:pt x="5250" y="116"/>
                  </a:lnTo>
                  <a:lnTo>
                    <a:pt x="5250" y="152"/>
                  </a:lnTo>
                  <a:lnTo>
                    <a:pt x="5251" y="160"/>
                  </a:lnTo>
                  <a:lnTo>
                    <a:pt x="5251" y="293"/>
                  </a:lnTo>
                  <a:lnTo>
                    <a:pt x="5251" y="304"/>
                  </a:lnTo>
                  <a:lnTo>
                    <a:pt x="5252" y="405"/>
                  </a:lnTo>
                  <a:lnTo>
                    <a:pt x="5252" y="411"/>
                  </a:lnTo>
                  <a:lnTo>
                    <a:pt x="5253" y="447"/>
                  </a:lnTo>
                  <a:lnTo>
                    <a:pt x="5253" y="446"/>
                  </a:lnTo>
                  <a:lnTo>
                    <a:pt x="5253" y="446"/>
                  </a:lnTo>
                  <a:lnTo>
                    <a:pt x="5253" y="455"/>
                  </a:lnTo>
                  <a:lnTo>
                    <a:pt x="5253" y="453"/>
                  </a:lnTo>
                  <a:lnTo>
                    <a:pt x="5254" y="452"/>
                  </a:lnTo>
                  <a:lnTo>
                    <a:pt x="5254" y="456"/>
                  </a:lnTo>
                  <a:lnTo>
                    <a:pt x="5254" y="450"/>
                  </a:lnTo>
                  <a:lnTo>
                    <a:pt x="5254" y="451"/>
                  </a:lnTo>
                  <a:lnTo>
                    <a:pt x="5254" y="451"/>
                  </a:lnTo>
                  <a:lnTo>
                    <a:pt x="5254" y="447"/>
                  </a:lnTo>
                  <a:lnTo>
                    <a:pt x="5255" y="454"/>
                  </a:lnTo>
                  <a:lnTo>
                    <a:pt x="5255" y="450"/>
                  </a:lnTo>
                  <a:lnTo>
                    <a:pt x="5255" y="449"/>
                  </a:lnTo>
                  <a:lnTo>
                    <a:pt x="5255" y="460"/>
                  </a:lnTo>
                  <a:lnTo>
                    <a:pt x="5255" y="457"/>
                  </a:lnTo>
                  <a:lnTo>
                    <a:pt x="5256" y="461"/>
                  </a:lnTo>
                  <a:lnTo>
                    <a:pt x="5256" y="469"/>
                  </a:lnTo>
                  <a:lnTo>
                    <a:pt x="5256" y="467"/>
                  </a:lnTo>
                  <a:lnTo>
                    <a:pt x="5256" y="470"/>
                  </a:lnTo>
                  <a:lnTo>
                    <a:pt x="5257" y="461"/>
                  </a:lnTo>
                  <a:lnTo>
                    <a:pt x="5257" y="461"/>
                  </a:lnTo>
                  <a:lnTo>
                    <a:pt x="5257" y="461"/>
                  </a:lnTo>
                  <a:lnTo>
                    <a:pt x="5257" y="480"/>
                  </a:lnTo>
                  <a:lnTo>
                    <a:pt x="5258" y="483"/>
                  </a:lnTo>
                  <a:lnTo>
                    <a:pt x="5258" y="485"/>
                  </a:lnTo>
                  <a:lnTo>
                    <a:pt x="5258" y="476"/>
                  </a:lnTo>
                  <a:lnTo>
                    <a:pt x="5258" y="482"/>
                  </a:lnTo>
                  <a:lnTo>
                    <a:pt x="5259" y="479"/>
                  </a:lnTo>
                  <a:lnTo>
                    <a:pt x="5259" y="480"/>
                  </a:lnTo>
                  <a:lnTo>
                    <a:pt x="5259" y="342"/>
                  </a:lnTo>
                  <a:lnTo>
                    <a:pt x="5259" y="312"/>
                  </a:lnTo>
                  <a:lnTo>
                    <a:pt x="5260" y="509"/>
                  </a:lnTo>
                  <a:lnTo>
                    <a:pt x="5260" y="546"/>
                  </a:lnTo>
                  <a:lnTo>
                    <a:pt x="5260" y="890"/>
                  </a:lnTo>
                  <a:lnTo>
                    <a:pt x="5260" y="908"/>
                  </a:lnTo>
                  <a:lnTo>
                    <a:pt x="5261" y="967"/>
                  </a:lnTo>
                  <a:lnTo>
                    <a:pt x="5261" y="955"/>
                  </a:lnTo>
                  <a:lnTo>
                    <a:pt x="5261" y="949"/>
                  </a:lnTo>
                  <a:lnTo>
                    <a:pt x="5262" y="466"/>
                  </a:lnTo>
                  <a:lnTo>
                    <a:pt x="5262" y="438"/>
                  </a:lnTo>
                  <a:lnTo>
                    <a:pt x="5262" y="323"/>
                  </a:lnTo>
                  <a:lnTo>
                    <a:pt x="5263" y="315"/>
                  </a:lnTo>
                  <a:lnTo>
                    <a:pt x="5263" y="250"/>
                  </a:lnTo>
                  <a:lnTo>
                    <a:pt x="5263" y="245"/>
                  </a:lnTo>
                  <a:lnTo>
                    <a:pt x="5264" y="176"/>
                  </a:lnTo>
                  <a:lnTo>
                    <a:pt x="5264" y="173"/>
                  </a:lnTo>
                  <a:lnTo>
                    <a:pt x="5264" y="159"/>
                  </a:lnTo>
                  <a:lnTo>
                    <a:pt x="5264" y="178"/>
                  </a:lnTo>
                  <a:lnTo>
                    <a:pt x="5264" y="185"/>
                  </a:lnTo>
                  <a:lnTo>
                    <a:pt x="5265" y="306"/>
                  </a:lnTo>
                  <a:lnTo>
                    <a:pt x="5265" y="317"/>
                  </a:lnTo>
                  <a:lnTo>
                    <a:pt x="5266" y="424"/>
                  </a:lnTo>
                  <a:lnTo>
                    <a:pt x="5266" y="431"/>
                  </a:lnTo>
                  <a:lnTo>
                    <a:pt x="5267" y="455"/>
                  </a:lnTo>
                  <a:lnTo>
                    <a:pt x="5267" y="455"/>
                  </a:lnTo>
                  <a:lnTo>
                    <a:pt x="5267" y="455"/>
                  </a:lnTo>
                  <a:lnTo>
                    <a:pt x="5267" y="463"/>
                  </a:lnTo>
                  <a:lnTo>
                    <a:pt x="5267" y="459"/>
                  </a:lnTo>
                  <a:lnTo>
                    <a:pt x="5268" y="462"/>
                  </a:lnTo>
                  <a:lnTo>
                    <a:pt x="5268" y="456"/>
                  </a:lnTo>
                  <a:lnTo>
                    <a:pt x="5268" y="459"/>
                  </a:lnTo>
                  <a:lnTo>
                    <a:pt x="5268" y="455"/>
                  </a:lnTo>
                  <a:lnTo>
                    <a:pt x="5268" y="453"/>
                  </a:lnTo>
                  <a:lnTo>
                    <a:pt x="5269" y="459"/>
                  </a:lnTo>
                  <a:lnTo>
                    <a:pt x="5269" y="455"/>
                  </a:lnTo>
                  <a:lnTo>
                    <a:pt x="5269" y="457"/>
                  </a:lnTo>
                  <a:lnTo>
                    <a:pt x="5269" y="465"/>
                  </a:lnTo>
                  <a:lnTo>
                    <a:pt x="5269" y="465"/>
                  </a:lnTo>
                  <a:lnTo>
                    <a:pt x="5269" y="467"/>
                  </a:lnTo>
                  <a:lnTo>
                    <a:pt x="5270" y="465"/>
                  </a:lnTo>
                  <a:lnTo>
                    <a:pt x="5270" y="470"/>
                  </a:lnTo>
                  <a:lnTo>
                    <a:pt x="5270" y="467"/>
                  </a:lnTo>
                  <a:lnTo>
                    <a:pt x="5270" y="465"/>
                  </a:lnTo>
                  <a:lnTo>
                    <a:pt x="5270" y="462"/>
                  </a:lnTo>
                  <a:lnTo>
                    <a:pt x="5271" y="475"/>
                  </a:lnTo>
                  <a:lnTo>
                    <a:pt x="5271" y="475"/>
                  </a:lnTo>
                  <a:lnTo>
                    <a:pt x="5272" y="488"/>
                  </a:lnTo>
                  <a:lnTo>
                    <a:pt x="5272" y="483"/>
                  </a:lnTo>
                  <a:lnTo>
                    <a:pt x="5272" y="484"/>
                  </a:lnTo>
                  <a:lnTo>
                    <a:pt x="5272" y="481"/>
                  </a:lnTo>
                  <a:lnTo>
                    <a:pt x="5272" y="484"/>
                  </a:lnTo>
                  <a:lnTo>
                    <a:pt x="5272" y="483"/>
                  </a:lnTo>
                  <a:lnTo>
                    <a:pt x="5273" y="481"/>
                  </a:lnTo>
                  <a:lnTo>
                    <a:pt x="5273" y="483"/>
                  </a:lnTo>
                  <a:lnTo>
                    <a:pt x="5273" y="472"/>
                  </a:lnTo>
                  <a:lnTo>
                    <a:pt x="5273" y="462"/>
                  </a:lnTo>
                  <a:lnTo>
                    <a:pt x="5273" y="325"/>
                  </a:lnTo>
                  <a:lnTo>
                    <a:pt x="5274" y="442"/>
                  </a:lnTo>
                  <a:lnTo>
                    <a:pt x="5274" y="457"/>
                  </a:lnTo>
                  <a:lnTo>
                    <a:pt x="5274" y="860"/>
                  </a:lnTo>
                  <a:lnTo>
                    <a:pt x="5275" y="876"/>
                  </a:lnTo>
                  <a:lnTo>
                    <a:pt x="5275" y="914"/>
                  </a:lnTo>
                  <a:lnTo>
                    <a:pt x="5275" y="889"/>
                  </a:lnTo>
                  <a:lnTo>
                    <a:pt x="5275" y="868"/>
                  </a:lnTo>
                  <a:lnTo>
                    <a:pt x="5276" y="448"/>
                  </a:lnTo>
                  <a:lnTo>
                    <a:pt x="5276" y="439"/>
                  </a:lnTo>
                  <a:lnTo>
                    <a:pt x="5276" y="387"/>
                  </a:lnTo>
                  <a:lnTo>
                    <a:pt x="5277" y="385"/>
                  </a:lnTo>
                  <a:lnTo>
                    <a:pt x="5277" y="344"/>
                  </a:lnTo>
                  <a:lnTo>
                    <a:pt x="5277" y="342"/>
                  </a:lnTo>
                  <a:lnTo>
                    <a:pt x="5278" y="295"/>
                  </a:lnTo>
                  <a:lnTo>
                    <a:pt x="5278" y="291"/>
                  </a:lnTo>
                  <a:lnTo>
                    <a:pt x="5278" y="279"/>
                  </a:lnTo>
                  <a:lnTo>
                    <a:pt x="5279" y="291"/>
                  </a:lnTo>
                  <a:lnTo>
                    <a:pt x="5279" y="296"/>
                  </a:lnTo>
                  <a:lnTo>
                    <a:pt x="5279" y="379"/>
                  </a:lnTo>
                  <a:lnTo>
                    <a:pt x="5280" y="386"/>
                  </a:lnTo>
                  <a:lnTo>
                    <a:pt x="5280" y="446"/>
                  </a:lnTo>
                  <a:lnTo>
                    <a:pt x="5280" y="444"/>
                  </a:lnTo>
                  <a:lnTo>
                    <a:pt x="5281" y="460"/>
                  </a:lnTo>
                  <a:lnTo>
                    <a:pt x="5281" y="457"/>
                  </a:lnTo>
                  <a:lnTo>
                    <a:pt x="5281" y="457"/>
                  </a:lnTo>
                  <a:lnTo>
                    <a:pt x="5281" y="462"/>
                  </a:lnTo>
                  <a:lnTo>
                    <a:pt x="5281" y="456"/>
                  </a:lnTo>
                  <a:lnTo>
                    <a:pt x="5281" y="459"/>
                  </a:lnTo>
                  <a:lnTo>
                    <a:pt x="5282" y="459"/>
                  </a:lnTo>
                  <a:lnTo>
                    <a:pt x="5282" y="456"/>
                  </a:lnTo>
                  <a:lnTo>
                    <a:pt x="5282" y="462"/>
                  </a:lnTo>
                  <a:lnTo>
                    <a:pt x="5282" y="460"/>
                  </a:lnTo>
                  <a:lnTo>
                    <a:pt x="5282" y="459"/>
                  </a:lnTo>
                  <a:lnTo>
                    <a:pt x="5283" y="466"/>
                  </a:lnTo>
                  <a:lnTo>
                    <a:pt x="5283" y="463"/>
                  </a:lnTo>
                  <a:lnTo>
                    <a:pt x="5283" y="466"/>
                  </a:lnTo>
                  <a:lnTo>
                    <a:pt x="5283" y="465"/>
                  </a:lnTo>
                  <a:lnTo>
                    <a:pt x="5283" y="472"/>
                  </a:lnTo>
                  <a:lnTo>
                    <a:pt x="5283" y="470"/>
                  </a:lnTo>
                  <a:lnTo>
                    <a:pt x="5284" y="468"/>
                  </a:lnTo>
                  <a:lnTo>
                    <a:pt x="5284" y="472"/>
                  </a:lnTo>
                  <a:lnTo>
                    <a:pt x="5284" y="472"/>
                  </a:lnTo>
                  <a:lnTo>
                    <a:pt x="5285" y="470"/>
                  </a:lnTo>
                  <a:lnTo>
                    <a:pt x="5285" y="472"/>
                  </a:lnTo>
                  <a:lnTo>
                    <a:pt x="5285" y="463"/>
                  </a:lnTo>
                  <a:lnTo>
                    <a:pt x="5285" y="465"/>
                  </a:lnTo>
                  <a:lnTo>
                    <a:pt x="5285" y="465"/>
                  </a:lnTo>
                  <a:lnTo>
                    <a:pt x="5286" y="484"/>
                  </a:lnTo>
                  <a:lnTo>
                    <a:pt x="5286" y="484"/>
                  </a:lnTo>
                  <a:lnTo>
                    <a:pt x="5286" y="487"/>
                  </a:lnTo>
                  <a:lnTo>
                    <a:pt x="5286" y="476"/>
                  </a:lnTo>
                  <a:lnTo>
                    <a:pt x="5286" y="476"/>
                  </a:lnTo>
                  <a:lnTo>
                    <a:pt x="5287" y="480"/>
                  </a:lnTo>
                  <a:lnTo>
                    <a:pt x="5287" y="474"/>
                  </a:lnTo>
                  <a:lnTo>
                    <a:pt x="5287" y="478"/>
                  </a:lnTo>
                  <a:lnTo>
                    <a:pt x="5287" y="479"/>
                  </a:lnTo>
                  <a:lnTo>
                    <a:pt x="5288" y="448"/>
                  </a:lnTo>
                  <a:lnTo>
                    <a:pt x="5288" y="403"/>
                  </a:lnTo>
                  <a:lnTo>
                    <a:pt x="5288" y="316"/>
                  </a:lnTo>
                  <a:lnTo>
                    <a:pt x="5288" y="434"/>
                  </a:lnTo>
                  <a:lnTo>
                    <a:pt x="5289" y="452"/>
                  </a:lnTo>
                  <a:lnTo>
                    <a:pt x="5289" y="739"/>
                  </a:lnTo>
                  <a:lnTo>
                    <a:pt x="5289" y="713"/>
                  </a:lnTo>
                  <a:lnTo>
                    <a:pt x="5289" y="712"/>
                  </a:lnTo>
                  <a:lnTo>
                    <a:pt x="5290" y="831"/>
                  </a:lnTo>
                  <a:lnTo>
                    <a:pt x="5290" y="653"/>
                  </a:lnTo>
                  <a:lnTo>
                    <a:pt x="5290" y="607"/>
                  </a:lnTo>
                  <a:lnTo>
                    <a:pt x="5291" y="449"/>
                  </a:lnTo>
                  <a:lnTo>
                    <a:pt x="5291" y="448"/>
                  </a:lnTo>
                  <a:lnTo>
                    <a:pt x="5291" y="422"/>
                  </a:lnTo>
                  <a:lnTo>
                    <a:pt x="5292" y="419"/>
                  </a:lnTo>
                  <a:lnTo>
                    <a:pt x="5292" y="392"/>
                  </a:lnTo>
                  <a:lnTo>
                    <a:pt x="5292" y="391"/>
                  </a:lnTo>
                  <a:lnTo>
                    <a:pt x="5293" y="363"/>
                  </a:lnTo>
                  <a:lnTo>
                    <a:pt x="5293" y="361"/>
                  </a:lnTo>
                  <a:lnTo>
                    <a:pt x="5293" y="357"/>
                  </a:lnTo>
                  <a:lnTo>
                    <a:pt x="5293" y="366"/>
                  </a:lnTo>
                  <a:lnTo>
                    <a:pt x="5294" y="370"/>
                  </a:lnTo>
                  <a:lnTo>
                    <a:pt x="5294" y="369"/>
                  </a:lnTo>
                  <a:lnTo>
                    <a:pt x="5294" y="407"/>
                  </a:lnTo>
                  <a:lnTo>
                    <a:pt x="5294" y="410"/>
                  </a:lnTo>
                  <a:lnTo>
                    <a:pt x="5295" y="446"/>
                  </a:lnTo>
                  <a:lnTo>
                    <a:pt x="5295" y="446"/>
                  </a:lnTo>
                  <a:lnTo>
                    <a:pt x="5295" y="453"/>
                  </a:lnTo>
                  <a:lnTo>
                    <a:pt x="5295" y="450"/>
                  </a:lnTo>
                  <a:lnTo>
                    <a:pt x="5296" y="449"/>
                  </a:lnTo>
                  <a:lnTo>
                    <a:pt x="5296" y="448"/>
                  </a:lnTo>
                  <a:lnTo>
                    <a:pt x="5296" y="452"/>
                  </a:lnTo>
                  <a:lnTo>
                    <a:pt x="5296" y="448"/>
                  </a:lnTo>
                  <a:lnTo>
                    <a:pt x="5296" y="450"/>
                  </a:lnTo>
                  <a:lnTo>
                    <a:pt x="5296" y="448"/>
                  </a:lnTo>
                  <a:lnTo>
                    <a:pt x="5297" y="454"/>
                  </a:lnTo>
                  <a:lnTo>
                    <a:pt x="5297" y="455"/>
                  </a:lnTo>
                  <a:lnTo>
                    <a:pt x="5297" y="450"/>
                  </a:lnTo>
                  <a:lnTo>
                    <a:pt x="5298" y="457"/>
                  </a:lnTo>
                  <a:lnTo>
                    <a:pt x="5298" y="452"/>
                  </a:lnTo>
                  <a:lnTo>
                    <a:pt x="5298" y="451"/>
                  </a:lnTo>
                  <a:lnTo>
                    <a:pt x="5298" y="459"/>
                  </a:lnTo>
                  <a:lnTo>
                    <a:pt x="5298" y="455"/>
                  </a:lnTo>
                  <a:lnTo>
                    <a:pt x="5299" y="457"/>
                  </a:lnTo>
                  <a:lnTo>
                    <a:pt x="5299" y="461"/>
                  </a:lnTo>
                  <a:lnTo>
                    <a:pt x="5299" y="456"/>
                  </a:lnTo>
                  <a:lnTo>
                    <a:pt x="5299" y="459"/>
                  </a:lnTo>
                  <a:lnTo>
                    <a:pt x="5299" y="459"/>
                  </a:lnTo>
                  <a:lnTo>
                    <a:pt x="5300" y="450"/>
                  </a:lnTo>
                  <a:lnTo>
                    <a:pt x="5300" y="456"/>
                  </a:lnTo>
                  <a:lnTo>
                    <a:pt x="5300" y="459"/>
                  </a:lnTo>
                  <a:lnTo>
                    <a:pt x="5300" y="473"/>
                  </a:lnTo>
                  <a:lnTo>
                    <a:pt x="5301" y="473"/>
                  </a:lnTo>
                  <a:lnTo>
                    <a:pt x="5301" y="474"/>
                  </a:lnTo>
                  <a:lnTo>
                    <a:pt x="5301" y="463"/>
                  </a:lnTo>
                  <a:lnTo>
                    <a:pt x="5301" y="467"/>
                  </a:lnTo>
                  <a:lnTo>
                    <a:pt x="5301" y="465"/>
                  </a:lnTo>
                  <a:lnTo>
                    <a:pt x="5302" y="461"/>
                  </a:lnTo>
                  <a:lnTo>
                    <a:pt x="5302" y="462"/>
                  </a:lnTo>
                  <a:lnTo>
                    <a:pt x="5302" y="462"/>
                  </a:lnTo>
                  <a:lnTo>
                    <a:pt x="5302" y="465"/>
                  </a:lnTo>
                  <a:lnTo>
                    <a:pt x="5302" y="457"/>
                  </a:lnTo>
                  <a:lnTo>
                    <a:pt x="5302" y="457"/>
                  </a:lnTo>
                  <a:lnTo>
                    <a:pt x="5303" y="459"/>
                  </a:lnTo>
                  <a:lnTo>
                    <a:pt x="5303" y="303"/>
                  </a:lnTo>
                  <a:lnTo>
                    <a:pt x="5303" y="402"/>
                  </a:lnTo>
                  <a:lnTo>
                    <a:pt x="5303" y="402"/>
                  </a:lnTo>
                  <a:lnTo>
                    <a:pt x="5304" y="532"/>
                  </a:lnTo>
                  <a:lnTo>
                    <a:pt x="5304" y="530"/>
                  </a:lnTo>
                  <a:lnTo>
                    <a:pt x="5304" y="554"/>
                  </a:lnTo>
                  <a:lnTo>
                    <a:pt x="5304" y="782"/>
                  </a:lnTo>
                  <a:lnTo>
                    <a:pt x="5305" y="566"/>
                  </a:lnTo>
                  <a:lnTo>
                    <a:pt x="5305" y="544"/>
                  </a:lnTo>
                  <a:lnTo>
                    <a:pt x="5305" y="463"/>
                  </a:lnTo>
                  <a:lnTo>
                    <a:pt x="5306" y="460"/>
                  </a:lnTo>
                  <a:lnTo>
                    <a:pt x="5306" y="461"/>
                  </a:lnTo>
                  <a:lnTo>
                    <a:pt x="5306" y="447"/>
                  </a:lnTo>
                  <a:lnTo>
                    <a:pt x="5306" y="447"/>
                  </a:lnTo>
                  <a:lnTo>
                    <a:pt x="5306" y="449"/>
                  </a:lnTo>
                  <a:lnTo>
                    <a:pt x="5307" y="433"/>
                  </a:lnTo>
                  <a:lnTo>
                    <a:pt x="5307" y="434"/>
                  </a:lnTo>
                  <a:lnTo>
                    <a:pt x="5307" y="432"/>
                  </a:lnTo>
                  <a:lnTo>
                    <a:pt x="5307" y="418"/>
                  </a:lnTo>
                  <a:lnTo>
                    <a:pt x="5307" y="417"/>
                  </a:lnTo>
                  <a:lnTo>
                    <a:pt x="5308" y="418"/>
                  </a:lnTo>
                  <a:lnTo>
                    <a:pt x="5308" y="414"/>
                  </a:lnTo>
                  <a:lnTo>
                    <a:pt x="5308" y="417"/>
                  </a:lnTo>
                  <a:lnTo>
                    <a:pt x="5308" y="418"/>
                  </a:lnTo>
                  <a:lnTo>
                    <a:pt x="5308" y="416"/>
                  </a:lnTo>
                  <a:lnTo>
                    <a:pt x="5309" y="428"/>
                  </a:lnTo>
                  <a:lnTo>
                    <a:pt x="5309" y="427"/>
                  </a:lnTo>
                  <a:lnTo>
                    <a:pt x="5309" y="444"/>
                  </a:lnTo>
                  <a:lnTo>
                    <a:pt x="5309" y="442"/>
                  </a:lnTo>
                  <a:lnTo>
                    <a:pt x="5310" y="446"/>
                  </a:lnTo>
                  <a:lnTo>
                    <a:pt x="5310" y="441"/>
                  </a:lnTo>
                  <a:lnTo>
                    <a:pt x="5310" y="444"/>
                  </a:lnTo>
                  <a:lnTo>
                    <a:pt x="5311" y="443"/>
                  </a:lnTo>
                  <a:lnTo>
                    <a:pt x="5311" y="441"/>
                  </a:lnTo>
                  <a:lnTo>
                    <a:pt x="5311" y="444"/>
                  </a:lnTo>
                  <a:lnTo>
                    <a:pt x="5311" y="444"/>
                  </a:lnTo>
                  <a:lnTo>
                    <a:pt x="5311" y="443"/>
                  </a:lnTo>
                  <a:lnTo>
                    <a:pt x="5311" y="438"/>
                  </a:lnTo>
                  <a:lnTo>
                    <a:pt x="5312" y="447"/>
                  </a:lnTo>
                  <a:lnTo>
                    <a:pt x="5312" y="444"/>
                  </a:lnTo>
                  <a:lnTo>
                    <a:pt x="5312" y="444"/>
                  </a:lnTo>
                  <a:lnTo>
                    <a:pt x="5312" y="444"/>
                  </a:lnTo>
                  <a:lnTo>
                    <a:pt x="5312" y="450"/>
                  </a:lnTo>
                  <a:lnTo>
                    <a:pt x="5312" y="446"/>
                  </a:lnTo>
                  <a:lnTo>
                    <a:pt x="5312" y="447"/>
                  </a:lnTo>
                  <a:lnTo>
                    <a:pt x="5313" y="444"/>
                  </a:lnTo>
                  <a:lnTo>
                    <a:pt x="5313" y="450"/>
                  </a:lnTo>
                  <a:lnTo>
                    <a:pt x="5313" y="446"/>
                  </a:lnTo>
                  <a:lnTo>
                    <a:pt x="5313" y="446"/>
                  </a:lnTo>
                  <a:lnTo>
                    <a:pt x="5314" y="451"/>
                  </a:lnTo>
                  <a:lnTo>
                    <a:pt x="5314" y="447"/>
                  </a:lnTo>
                  <a:lnTo>
                    <a:pt x="5314" y="449"/>
                  </a:lnTo>
                  <a:lnTo>
                    <a:pt x="5314" y="454"/>
                  </a:lnTo>
                  <a:lnTo>
                    <a:pt x="5314" y="453"/>
                  </a:lnTo>
                  <a:lnTo>
                    <a:pt x="5315" y="454"/>
                  </a:lnTo>
                  <a:lnTo>
                    <a:pt x="5315" y="450"/>
                  </a:lnTo>
                  <a:lnTo>
                    <a:pt x="5315" y="451"/>
                  </a:lnTo>
                  <a:lnTo>
                    <a:pt x="5315" y="450"/>
                  </a:lnTo>
                  <a:lnTo>
                    <a:pt x="5315" y="453"/>
                  </a:lnTo>
                  <a:lnTo>
                    <a:pt x="5316" y="450"/>
                  </a:lnTo>
                  <a:lnTo>
                    <a:pt x="5316" y="450"/>
                  </a:lnTo>
                  <a:lnTo>
                    <a:pt x="5316" y="451"/>
                  </a:lnTo>
                  <a:lnTo>
                    <a:pt x="5316" y="450"/>
                  </a:lnTo>
                  <a:lnTo>
                    <a:pt x="5316" y="456"/>
                  </a:lnTo>
                  <a:lnTo>
                    <a:pt x="5317" y="452"/>
                  </a:lnTo>
                  <a:lnTo>
                    <a:pt x="5317" y="451"/>
                  </a:lnTo>
                  <a:lnTo>
                    <a:pt x="5317" y="437"/>
                  </a:lnTo>
                  <a:lnTo>
                    <a:pt x="5317" y="437"/>
                  </a:lnTo>
                  <a:lnTo>
                    <a:pt x="5318" y="438"/>
                  </a:lnTo>
                  <a:lnTo>
                    <a:pt x="5318" y="444"/>
                  </a:lnTo>
                  <a:lnTo>
                    <a:pt x="5318" y="270"/>
                  </a:lnTo>
                  <a:lnTo>
                    <a:pt x="5318" y="320"/>
                  </a:lnTo>
                  <a:lnTo>
                    <a:pt x="5319" y="611"/>
                  </a:lnTo>
                  <a:lnTo>
                    <a:pt x="5319" y="640"/>
                  </a:lnTo>
                  <a:lnTo>
                    <a:pt x="5319" y="921"/>
                  </a:lnTo>
                  <a:lnTo>
                    <a:pt x="5320" y="927"/>
                  </a:lnTo>
                  <a:lnTo>
                    <a:pt x="5320" y="943"/>
                  </a:lnTo>
                  <a:lnTo>
                    <a:pt x="5320" y="930"/>
                  </a:lnTo>
                  <a:lnTo>
                    <a:pt x="5320" y="922"/>
                  </a:lnTo>
                  <a:lnTo>
                    <a:pt x="5321" y="525"/>
                  </a:lnTo>
                  <a:lnTo>
                    <a:pt x="5321" y="491"/>
                  </a:lnTo>
                  <a:lnTo>
                    <a:pt x="5321" y="276"/>
                  </a:lnTo>
                  <a:lnTo>
                    <a:pt x="5322" y="272"/>
                  </a:lnTo>
                  <a:lnTo>
                    <a:pt x="5322" y="225"/>
                  </a:lnTo>
                  <a:lnTo>
                    <a:pt x="5322" y="220"/>
                  </a:lnTo>
                  <a:lnTo>
                    <a:pt x="5323" y="160"/>
                  </a:lnTo>
                  <a:lnTo>
                    <a:pt x="5323" y="157"/>
                  </a:lnTo>
                  <a:lnTo>
                    <a:pt x="5324" y="118"/>
                  </a:lnTo>
                  <a:lnTo>
                    <a:pt x="5324" y="118"/>
                  </a:lnTo>
                  <a:lnTo>
                    <a:pt x="5324" y="175"/>
                  </a:lnTo>
                  <a:lnTo>
                    <a:pt x="5325" y="184"/>
                  </a:lnTo>
                  <a:lnTo>
                    <a:pt x="5325" y="295"/>
                  </a:lnTo>
                  <a:lnTo>
                    <a:pt x="5325" y="302"/>
                  </a:lnTo>
                  <a:lnTo>
                    <a:pt x="5326" y="391"/>
                  </a:lnTo>
                  <a:lnTo>
                    <a:pt x="5326" y="397"/>
                  </a:lnTo>
                  <a:lnTo>
                    <a:pt x="5326" y="418"/>
                  </a:lnTo>
                  <a:lnTo>
                    <a:pt x="5326" y="418"/>
                  </a:lnTo>
                  <a:lnTo>
                    <a:pt x="5327" y="419"/>
                  </a:lnTo>
                  <a:lnTo>
                    <a:pt x="5327" y="418"/>
                  </a:lnTo>
                  <a:lnTo>
                    <a:pt x="5327" y="424"/>
                  </a:lnTo>
                  <a:lnTo>
                    <a:pt x="5327" y="419"/>
                  </a:lnTo>
                  <a:lnTo>
                    <a:pt x="5327" y="419"/>
                  </a:lnTo>
                  <a:lnTo>
                    <a:pt x="5327" y="418"/>
                  </a:lnTo>
                  <a:lnTo>
                    <a:pt x="5328" y="424"/>
                  </a:lnTo>
                  <a:lnTo>
                    <a:pt x="5328" y="423"/>
                  </a:lnTo>
                  <a:lnTo>
                    <a:pt x="5328" y="424"/>
                  </a:lnTo>
                  <a:lnTo>
                    <a:pt x="5328" y="422"/>
                  </a:lnTo>
                  <a:lnTo>
                    <a:pt x="5328" y="426"/>
                  </a:lnTo>
                  <a:lnTo>
                    <a:pt x="5328" y="426"/>
                  </a:lnTo>
                  <a:lnTo>
                    <a:pt x="5329" y="425"/>
                  </a:lnTo>
                  <a:lnTo>
                    <a:pt x="5329" y="435"/>
                  </a:lnTo>
                  <a:lnTo>
                    <a:pt x="5329" y="434"/>
                  </a:lnTo>
                  <a:lnTo>
                    <a:pt x="5329" y="434"/>
                  </a:lnTo>
                  <a:lnTo>
                    <a:pt x="5330" y="444"/>
                  </a:lnTo>
                  <a:lnTo>
                    <a:pt x="5330" y="443"/>
                  </a:lnTo>
                  <a:lnTo>
                    <a:pt x="5330" y="446"/>
                  </a:lnTo>
                  <a:lnTo>
                    <a:pt x="5330" y="444"/>
                  </a:lnTo>
                  <a:lnTo>
                    <a:pt x="5331" y="449"/>
                  </a:lnTo>
                  <a:lnTo>
                    <a:pt x="5331" y="448"/>
                  </a:lnTo>
                  <a:lnTo>
                    <a:pt x="5331" y="446"/>
                  </a:lnTo>
                  <a:lnTo>
                    <a:pt x="5331" y="452"/>
                  </a:lnTo>
                  <a:lnTo>
                    <a:pt x="5331" y="450"/>
                  </a:lnTo>
                  <a:lnTo>
                    <a:pt x="5332" y="450"/>
                  </a:lnTo>
                  <a:lnTo>
                    <a:pt x="5332" y="456"/>
                  </a:lnTo>
                  <a:lnTo>
                    <a:pt x="5332" y="450"/>
                  </a:lnTo>
                  <a:lnTo>
                    <a:pt x="5332" y="454"/>
                  </a:lnTo>
                  <a:lnTo>
                    <a:pt x="5332" y="452"/>
                  </a:lnTo>
                  <a:lnTo>
                    <a:pt x="5333" y="450"/>
                  </a:lnTo>
                  <a:lnTo>
                    <a:pt x="5333" y="455"/>
                  </a:lnTo>
                  <a:lnTo>
                    <a:pt x="5333" y="454"/>
                  </a:lnTo>
                  <a:lnTo>
                    <a:pt x="5333" y="450"/>
                  </a:lnTo>
                  <a:lnTo>
                    <a:pt x="5333" y="454"/>
                  </a:lnTo>
                  <a:lnTo>
                    <a:pt x="5333" y="291"/>
                  </a:lnTo>
                  <a:lnTo>
                    <a:pt x="5333" y="273"/>
                  </a:lnTo>
                  <a:lnTo>
                    <a:pt x="5334" y="509"/>
                  </a:lnTo>
                  <a:lnTo>
                    <a:pt x="5334" y="543"/>
                  </a:lnTo>
                  <a:lnTo>
                    <a:pt x="5335" y="916"/>
                  </a:lnTo>
                  <a:lnTo>
                    <a:pt x="5335" y="929"/>
                  </a:lnTo>
                  <a:lnTo>
                    <a:pt x="5335" y="956"/>
                  </a:lnTo>
                  <a:lnTo>
                    <a:pt x="5335" y="954"/>
                  </a:lnTo>
                  <a:lnTo>
                    <a:pt x="5336" y="954"/>
                  </a:lnTo>
                  <a:lnTo>
                    <a:pt x="5336" y="675"/>
                  </a:lnTo>
                  <a:lnTo>
                    <a:pt x="5337" y="640"/>
                  </a:lnTo>
                  <a:lnTo>
                    <a:pt x="5337" y="323"/>
                  </a:lnTo>
                  <a:lnTo>
                    <a:pt x="5337" y="315"/>
                  </a:lnTo>
                  <a:lnTo>
                    <a:pt x="5338" y="254"/>
                  </a:lnTo>
                  <a:lnTo>
                    <a:pt x="5338" y="253"/>
                  </a:lnTo>
                  <a:lnTo>
                    <a:pt x="5338" y="204"/>
                  </a:lnTo>
                  <a:lnTo>
                    <a:pt x="5339" y="200"/>
                  </a:lnTo>
                  <a:lnTo>
                    <a:pt x="5339" y="157"/>
                  </a:lnTo>
                  <a:lnTo>
                    <a:pt x="5339" y="155"/>
                  </a:lnTo>
                  <a:lnTo>
                    <a:pt x="5340" y="136"/>
                  </a:lnTo>
                  <a:lnTo>
                    <a:pt x="5340" y="144"/>
                  </a:lnTo>
                  <a:lnTo>
                    <a:pt x="5340" y="145"/>
                  </a:lnTo>
                  <a:lnTo>
                    <a:pt x="5340" y="238"/>
                  </a:lnTo>
                  <a:lnTo>
                    <a:pt x="5341" y="246"/>
                  </a:lnTo>
                  <a:lnTo>
                    <a:pt x="5341" y="365"/>
                  </a:lnTo>
                  <a:lnTo>
                    <a:pt x="5341" y="373"/>
                  </a:lnTo>
                  <a:lnTo>
                    <a:pt x="5342" y="415"/>
                  </a:lnTo>
                  <a:lnTo>
                    <a:pt x="5342" y="415"/>
                  </a:lnTo>
                  <a:lnTo>
                    <a:pt x="5342" y="414"/>
                  </a:lnTo>
                  <a:lnTo>
                    <a:pt x="5342" y="421"/>
                  </a:lnTo>
                  <a:lnTo>
                    <a:pt x="5343" y="419"/>
                  </a:lnTo>
                  <a:lnTo>
                    <a:pt x="5343" y="420"/>
                  </a:lnTo>
                  <a:lnTo>
                    <a:pt x="5343" y="419"/>
                  </a:lnTo>
                  <a:lnTo>
                    <a:pt x="5343" y="424"/>
                  </a:lnTo>
                  <a:lnTo>
                    <a:pt x="5343" y="423"/>
                  </a:lnTo>
                  <a:lnTo>
                    <a:pt x="5344" y="425"/>
                  </a:lnTo>
                  <a:lnTo>
                    <a:pt x="5344" y="423"/>
                  </a:lnTo>
                  <a:lnTo>
                    <a:pt x="5344" y="436"/>
                  </a:lnTo>
                  <a:lnTo>
                    <a:pt x="5344" y="433"/>
                  </a:lnTo>
                  <a:lnTo>
                    <a:pt x="5345" y="444"/>
                  </a:lnTo>
                  <a:lnTo>
                    <a:pt x="5345" y="444"/>
                  </a:lnTo>
                  <a:lnTo>
                    <a:pt x="5345" y="446"/>
                  </a:lnTo>
                  <a:lnTo>
                    <a:pt x="5345" y="451"/>
                  </a:lnTo>
                  <a:lnTo>
                    <a:pt x="5345" y="451"/>
                  </a:lnTo>
                  <a:lnTo>
                    <a:pt x="5346" y="453"/>
                  </a:lnTo>
                  <a:lnTo>
                    <a:pt x="5346" y="459"/>
                  </a:lnTo>
                  <a:lnTo>
                    <a:pt x="5346" y="457"/>
                  </a:lnTo>
                  <a:lnTo>
                    <a:pt x="5346" y="455"/>
                  </a:lnTo>
                  <a:lnTo>
                    <a:pt x="5347" y="461"/>
                  </a:lnTo>
                  <a:lnTo>
                    <a:pt x="5347" y="459"/>
                  </a:lnTo>
                  <a:lnTo>
                    <a:pt x="5347" y="459"/>
                  </a:lnTo>
                  <a:lnTo>
                    <a:pt x="5347" y="457"/>
                  </a:lnTo>
                  <a:lnTo>
                    <a:pt x="5347" y="463"/>
                  </a:lnTo>
                  <a:lnTo>
                    <a:pt x="5347" y="461"/>
                  </a:lnTo>
                  <a:lnTo>
                    <a:pt x="5348" y="463"/>
                  </a:lnTo>
                  <a:lnTo>
                    <a:pt x="5348" y="463"/>
                  </a:lnTo>
                  <a:lnTo>
                    <a:pt x="5348" y="457"/>
                  </a:lnTo>
                  <a:lnTo>
                    <a:pt x="5348" y="461"/>
                  </a:lnTo>
                  <a:lnTo>
                    <a:pt x="5348" y="459"/>
                  </a:lnTo>
                  <a:lnTo>
                    <a:pt x="5349" y="295"/>
                  </a:lnTo>
                  <a:lnTo>
                    <a:pt x="5349" y="404"/>
                  </a:lnTo>
                  <a:lnTo>
                    <a:pt x="5349" y="412"/>
                  </a:lnTo>
                  <a:lnTo>
                    <a:pt x="5350" y="783"/>
                  </a:lnTo>
                  <a:lnTo>
                    <a:pt x="5350" y="810"/>
                  </a:lnTo>
                  <a:lnTo>
                    <a:pt x="5350" y="966"/>
                  </a:lnTo>
                  <a:lnTo>
                    <a:pt x="5350" y="964"/>
                  </a:lnTo>
                  <a:lnTo>
                    <a:pt x="5351" y="968"/>
                  </a:lnTo>
                  <a:lnTo>
                    <a:pt x="5351" y="854"/>
                  </a:lnTo>
                  <a:lnTo>
                    <a:pt x="5351" y="825"/>
                  </a:lnTo>
                  <a:lnTo>
                    <a:pt x="5352" y="376"/>
                  </a:lnTo>
                  <a:lnTo>
                    <a:pt x="5352" y="353"/>
                  </a:lnTo>
                  <a:lnTo>
                    <a:pt x="5352" y="251"/>
                  </a:lnTo>
                  <a:lnTo>
                    <a:pt x="5353" y="247"/>
                  </a:lnTo>
                  <a:lnTo>
                    <a:pt x="5353" y="198"/>
                  </a:lnTo>
                  <a:lnTo>
                    <a:pt x="5353" y="198"/>
                  </a:lnTo>
                  <a:lnTo>
                    <a:pt x="5353" y="196"/>
                  </a:lnTo>
                  <a:lnTo>
                    <a:pt x="5354" y="154"/>
                  </a:lnTo>
                  <a:lnTo>
                    <a:pt x="5354" y="149"/>
                  </a:lnTo>
                  <a:lnTo>
                    <a:pt x="5354" y="127"/>
                  </a:lnTo>
                  <a:lnTo>
                    <a:pt x="5354" y="133"/>
                  </a:lnTo>
                  <a:lnTo>
                    <a:pt x="5354" y="137"/>
                  </a:lnTo>
                  <a:lnTo>
                    <a:pt x="5355" y="256"/>
                  </a:lnTo>
                  <a:lnTo>
                    <a:pt x="5356" y="267"/>
                  </a:lnTo>
                  <a:lnTo>
                    <a:pt x="5356" y="390"/>
                  </a:lnTo>
                  <a:lnTo>
                    <a:pt x="5356" y="393"/>
                  </a:lnTo>
                  <a:lnTo>
                    <a:pt x="5357" y="428"/>
                  </a:lnTo>
                  <a:lnTo>
                    <a:pt x="5357" y="428"/>
                  </a:lnTo>
                  <a:lnTo>
                    <a:pt x="5357" y="431"/>
                  </a:lnTo>
                  <a:lnTo>
                    <a:pt x="5357" y="430"/>
                  </a:lnTo>
                  <a:lnTo>
                    <a:pt x="5357" y="434"/>
                  </a:lnTo>
                  <a:lnTo>
                    <a:pt x="5357" y="433"/>
                  </a:lnTo>
                  <a:lnTo>
                    <a:pt x="5358" y="435"/>
                  </a:lnTo>
                  <a:lnTo>
                    <a:pt x="5358" y="431"/>
                  </a:lnTo>
                  <a:lnTo>
                    <a:pt x="5358" y="437"/>
                  </a:lnTo>
                  <a:lnTo>
                    <a:pt x="5358" y="437"/>
                  </a:lnTo>
                  <a:lnTo>
                    <a:pt x="5358" y="433"/>
                  </a:lnTo>
                  <a:lnTo>
                    <a:pt x="5359" y="443"/>
                  </a:lnTo>
                  <a:lnTo>
                    <a:pt x="5359" y="441"/>
                  </a:lnTo>
                  <a:lnTo>
                    <a:pt x="5359" y="444"/>
                  </a:lnTo>
                  <a:lnTo>
                    <a:pt x="5359" y="454"/>
                  </a:lnTo>
                  <a:lnTo>
                    <a:pt x="5359" y="453"/>
                  </a:lnTo>
                  <a:lnTo>
                    <a:pt x="5359" y="457"/>
                  </a:lnTo>
                  <a:lnTo>
                    <a:pt x="5360" y="453"/>
                  </a:lnTo>
                  <a:lnTo>
                    <a:pt x="5360" y="461"/>
                  </a:lnTo>
                  <a:lnTo>
                    <a:pt x="5360" y="459"/>
                  </a:lnTo>
                  <a:lnTo>
                    <a:pt x="5360" y="459"/>
                  </a:lnTo>
                  <a:lnTo>
                    <a:pt x="5360" y="459"/>
                  </a:lnTo>
                  <a:lnTo>
                    <a:pt x="5361" y="465"/>
                  </a:lnTo>
                  <a:lnTo>
                    <a:pt x="5361" y="465"/>
                  </a:lnTo>
                  <a:lnTo>
                    <a:pt x="5361" y="465"/>
                  </a:lnTo>
                  <a:lnTo>
                    <a:pt x="5361" y="462"/>
                  </a:lnTo>
                  <a:lnTo>
                    <a:pt x="5361" y="470"/>
                  </a:lnTo>
                  <a:lnTo>
                    <a:pt x="5361" y="466"/>
                  </a:lnTo>
                  <a:lnTo>
                    <a:pt x="5362" y="465"/>
                  </a:lnTo>
                  <a:lnTo>
                    <a:pt x="5362" y="463"/>
                  </a:lnTo>
                  <a:lnTo>
                    <a:pt x="5362" y="469"/>
                  </a:lnTo>
                  <a:lnTo>
                    <a:pt x="5362" y="465"/>
                  </a:lnTo>
                  <a:lnTo>
                    <a:pt x="5363" y="467"/>
                  </a:lnTo>
                  <a:lnTo>
                    <a:pt x="5363" y="295"/>
                  </a:lnTo>
                  <a:lnTo>
                    <a:pt x="5363" y="385"/>
                  </a:lnTo>
                  <a:lnTo>
                    <a:pt x="5363" y="402"/>
                  </a:lnTo>
                  <a:lnTo>
                    <a:pt x="5364" y="725"/>
                  </a:lnTo>
                  <a:lnTo>
                    <a:pt x="5364" y="750"/>
                  </a:lnTo>
                  <a:lnTo>
                    <a:pt x="5364" y="969"/>
                  </a:lnTo>
                  <a:lnTo>
                    <a:pt x="5364" y="969"/>
                  </a:lnTo>
                  <a:lnTo>
                    <a:pt x="5365" y="972"/>
                  </a:lnTo>
                  <a:lnTo>
                    <a:pt x="5365" y="973"/>
                  </a:lnTo>
                  <a:lnTo>
                    <a:pt x="5365" y="844"/>
                  </a:lnTo>
                  <a:lnTo>
                    <a:pt x="5365" y="806"/>
                  </a:lnTo>
                  <a:lnTo>
                    <a:pt x="5366" y="356"/>
                  </a:lnTo>
                  <a:lnTo>
                    <a:pt x="5366" y="340"/>
                  </a:lnTo>
                  <a:lnTo>
                    <a:pt x="5366" y="267"/>
                  </a:lnTo>
                  <a:lnTo>
                    <a:pt x="5367" y="263"/>
                  </a:lnTo>
                  <a:lnTo>
                    <a:pt x="5367" y="209"/>
                  </a:lnTo>
                  <a:lnTo>
                    <a:pt x="5367" y="202"/>
                  </a:lnTo>
                  <a:lnTo>
                    <a:pt x="5368" y="158"/>
                  </a:lnTo>
                  <a:lnTo>
                    <a:pt x="5368" y="157"/>
                  </a:lnTo>
                  <a:lnTo>
                    <a:pt x="5369" y="150"/>
                  </a:lnTo>
                  <a:lnTo>
                    <a:pt x="5369" y="171"/>
                  </a:lnTo>
                  <a:lnTo>
                    <a:pt x="5369" y="182"/>
                  </a:lnTo>
                  <a:lnTo>
                    <a:pt x="5369" y="310"/>
                  </a:lnTo>
                  <a:lnTo>
                    <a:pt x="5370" y="318"/>
                  </a:lnTo>
                  <a:lnTo>
                    <a:pt x="5370" y="414"/>
                  </a:lnTo>
                  <a:lnTo>
                    <a:pt x="5370" y="417"/>
                  </a:lnTo>
                  <a:lnTo>
                    <a:pt x="5371" y="439"/>
                  </a:lnTo>
                  <a:lnTo>
                    <a:pt x="5371" y="438"/>
                  </a:lnTo>
                  <a:lnTo>
                    <a:pt x="5371" y="440"/>
                  </a:lnTo>
                  <a:lnTo>
                    <a:pt x="5371" y="434"/>
                  </a:lnTo>
                  <a:lnTo>
                    <a:pt x="5371" y="438"/>
                  </a:lnTo>
                  <a:lnTo>
                    <a:pt x="5371" y="437"/>
                  </a:lnTo>
                  <a:lnTo>
                    <a:pt x="5372" y="433"/>
                  </a:lnTo>
                  <a:lnTo>
                    <a:pt x="5372" y="438"/>
                  </a:lnTo>
                  <a:lnTo>
                    <a:pt x="5372" y="436"/>
                  </a:lnTo>
                  <a:lnTo>
                    <a:pt x="5372" y="437"/>
                  </a:lnTo>
                  <a:lnTo>
                    <a:pt x="5373" y="449"/>
                  </a:lnTo>
                  <a:lnTo>
                    <a:pt x="5373" y="451"/>
                  </a:lnTo>
                  <a:lnTo>
                    <a:pt x="5373" y="448"/>
                  </a:lnTo>
                  <a:lnTo>
                    <a:pt x="5373" y="457"/>
                  </a:lnTo>
                  <a:lnTo>
                    <a:pt x="5373" y="456"/>
                  </a:lnTo>
                  <a:lnTo>
                    <a:pt x="5374" y="454"/>
                  </a:lnTo>
                  <a:lnTo>
                    <a:pt x="5374" y="463"/>
                  </a:lnTo>
                  <a:lnTo>
                    <a:pt x="5374" y="462"/>
                  </a:lnTo>
                  <a:lnTo>
                    <a:pt x="5374" y="463"/>
                  </a:lnTo>
                  <a:lnTo>
                    <a:pt x="5375" y="463"/>
                  </a:lnTo>
                  <a:lnTo>
                    <a:pt x="5375" y="469"/>
                  </a:lnTo>
                  <a:lnTo>
                    <a:pt x="5375" y="468"/>
                  </a:lnTo>
                  <a:lnTo>
                    <a:pt x="5375" y="465"/>
                  </a:lnTo>
                  <a:lnTo>
                    <a:pt x="5376" y="470"/>
                  </a:lnTo>
                  <a:lnTo>
                    <a:pt x="5376" y="469"/>
                  </a:lnTo>
                  <a:lnTo>
                    <a:pt x="5376" y="465"/>
                  </a:lnTo>
                  <a:lnTo>
                    <a:pt x="5376" y="470"/>
                  </a:lnTo>
                  <a:lnTo>
                    <a:pt x="5376" y="466"/>
                  </a:lnTo>
                  <a:lnTo>
                    <a:pt x="5376" y="467"/>
                  </a:lnTo>
                  <a:lnTo>
                    <a:pt x="5377" y="469"/>
                  </a:lnTo>
                  <a:lnTo>
                    <a:pt x="5377" y="276"/>
                  </a:lnTo>
                  <a:lnTo>
                    <a:pt x="5377" y="315"/>
                  </a:lnTo>
                  <a:lnTo>
                    <a:pt x="5377" y="362"/>
                  </a:lnTo>
                  <a:lnTo>
                    <a:pt x="5378" y="595"/>
                  </a:lnTo>
                  <a:lnTo>
                    <a:pt x="5378" y="633"/>
                  </a:lnTo>
                  <a:lnTo>
                    <a:pt x="5378" y="956"/>
                  </a:lnTo>
                  <a:lnTo>
                    <a:pt x="5379" y="961"/>
                  </a:lnTo>
                  <a:lnTo>
                    <a:pt x="5379" y="974"/>
                  </a:lnTo>
                  <a:lnTo>
                    <a:pt x="5379" y="961"/>
                  </a:lnTo>
                  <a:lnTo>
                    <a:pt x="5379" y="948"/>
                  </a:lnTo>
                  <a:lnTo>
                    <a:pt x="5380" y="522"/>
                  </a:lnTo>
                  <a:lnTo>
                    <a:pt x="5380" y="491"/>
                  </a:lnTo>
                  <a:lnTo>
                    <a:pt x="5380" y="295"/>
                  </a:lnTo>
                  <a:lnTo>
                    <a:pt x="5380" y="289"/>
                  </a:lnTo>
                  <a:lnTo>
                    <a:pt x="5381" y="230"/>
                  </a:lnTo>
                  <a:lnTo>
                    <a:pt x="5382" y="222"/>
                  </a:lnTo>
                  <a:lnTo>
                    <a:pt x="5382" y="157"/>
                  </a:lnTo>
                  <a:lnTo>
                    <a:pt x="5382" y="152"/>
                  </a:lnTo>
                  <a:lnTo>
                    <a:pt x="5383" y="132"/>
                  </a:lnTo>
                  <a:lnTo>
                    <a:pt x="5383" y="137"/>
                  </a:lnTo>
                  <a:lnTo>
                    <a:pt x="5383" y="138"/>
                  </a:lnTo>
                  <a:lnTo>
                    <a:pt x="5383" y="227"/>
                  </a:lnTo>
                  <a:lnTo>
                    <a:pt x="5384" y="236"/>
                  </a:lnTo>
                  <a:lnTo>
                    <a:pt x="5384" y="370"/>
                  </a:lnTo>
                  <a:lnTo>
                    <a:pt x="5384" y="378"/>
                  </a:lnTo>
                  <a:lnTo>
                    <a:pt x="5385" y="426"/>
                  </a:lnTo>
                  <a:lnTo>
                    <a:pt x="5385" y="428"/>
                  </a:lnTo>
                  <a:lnTo>
                    <a:pt x="5385" y="424"/>
                  </a:lnTo>
                  <a:lnTo>
                    <a:pt x="5385" y="431"/>
                  </a:lnTo>
                  <a:lnTo>
                    <a:pt x="5385" y="428"/>
                  </a:lnTo>
                  <a:lnTo>
                    <a:pt x="5386" y="428"/>
                  </a:lnTo>
                  <a:lnTo>
                    <a:pt x="5386" y="424"/>
                  </a:lnTo>
                  <a:lnTo>
                    <a:pt x="5386" y="431"/>
                  </a:lnTo>
                  <a:lnTo>
                    <a:pt x="5386" y="427"/>
                  </a:lnTo>
                  <a:lnTo>
                    <a:pt x="5386" y="429"/>
                  </a:lnTo>
                  <a:lnTo>
                    <a:pt x="5386" y="428"/>
                  </a:lnTo>
                  <a:lnTo>
                    <a:pt x="5387" y="437"/>
                  </a:lnTo>
                  <a:lnTo>
                    <a:pt x="5387" y="437"/>
                  </a:lnTo>
                  <a:lnTo>
                    <a:pt x="5387" y="439"/>
                  </a:lnTo>
                  <a:lnTo>
                    <a:pt x="5387" y="437"/>
                  </a:lnTo>
                  <a:lnTo>
                    <a:pt x="5387" y="448"/>
                  </a:lnTo>
                  <a:lnTo>
                    <a:pt x="5387" y="447"/>
                  </a:lnTo>
                  <a:lnTo>
                    <a:pt x="5388" y="448"/>
                  </a:lnTo>
                  <a:lnTo>
                    <a:pt x="5388" y="457"/>
                  </a:lnTo>
                  <a:lnTo>
                    <a:pt x="5389" y="459"/>
                  </a:lnTo>
                  <a:lnTo>
                    <a:pt x="5389" y="457"/>
                  </a:lnTo>
                  <a:lnTo>
                    <a:pt x="5389" y="463"/>
                  </a:lnTo>
                  <a:lnTo>
                    <a:pt x="5389" y="463"/>
                  </a:lnTo>
                  <a:lnTo>
                    <a:pt x="5389" y="462"/>
                  </a:lnTo>
                  <a:lnTo>
                    <a:pt x="5389" y="461"/>
                  </a:lnTo>
                  <a:lnTo>
                    <a:pt x="5390" y="465"/>
                  </a:lnTo>
                  <a:lnTo>
                    <a:pt x="5390" y="463"/>
                  </a:lnTo>
                  <a:lnTo>
                    <a:pt x="5390" y="463"/>
                  </a:lnTo>
                  <a:lnTo>
                    <a:pt x="5390" y="462"/>
                  </a:lnTo>
                  <a:lnTo>
                    <a:pt x="5390" y="467"/>
                  </a:lnTo>
                  <a:lnTo>
                    <a:pt x="5390" y="467"/>
                  </a:lnTo>
                  <a:lnTo>
                    <a:pt x="5391" y="466"/>
                  </a:lnTo>
                  <a:lnTo>
                    <a:pt x="5391" y="468"/>
                  </a:lnTo>
                  <a:lnTo>
                    <a:pt x="5391" y="461"/>
                  </a:lnTo>
                  <a:lnTo>
                    <a:pt x="5391" y="456"/>
                  </a:lnTo>
                  <a:lnTo>
                    <a:pt x="5391" y="305"/>
                  </a:lnTo>
                  <a:lnTo>
                    <a:pt x="5392" y="451"/>
                  </a:lnTo>
                  <a:lnTo>
                    <a:pt x="5392" y="476"/>
                  </a:lnTo>
                  <a:lnTo>
                    <a:pt x="5392" y="862"/>
                  </a:lnTo>
                  <a:lnTo>
                    <a:pt x="5393" y="888"/>
                  </a:lnTo>
                  <a:lnTo>
                    <a:pt x="5393" y="974"/>
                  </a:lnTo>
                  <a:lnTo>
                    <a:pt x="5393" y="972"/>
                  </a:lnTo>
                  <a:lnTo>
                    <a:pt x="5393" y="970"/>
                  </a:lnTo>
                  <a:lnTo>
                    <a:pt x="5394" y="735"/>
                  </a:lnTo>
                  <a:lnTo>
                    <a:pt x="5394" y="692"/>
                  </a:lnTo>
                  <a:lnTo>
                    <a:pt x="5395" y="323"/>
                  </a:lnTo>
                  <a:lnTo>
                    <a:pt x="5395" y="314"/>
                  </a:lnTo>
                  <a:lnTo>
                    <a:pt x="5395" y="247"/>
                  </a:lnTo>
                  <a:lnTo>
                    <a:pt x="5396" y="242"/>
                  </a:lnTo>
                  <a:lnTo>
                    <a:pt x="5396" y="183"/>
                  </a:lnTo>
                  <a:lnTo>
                    <a:pt x="5396" y="180"/>
                  </a:lnTo>
                  <a:lnTo>
                    <a:pt x="5397" y="136"/>
                  </a:lnTo>
                  <a:lnTo>
                    <a:pt x="5397" y="136"/>
                  </a:lnTo>
                  <a:lnTo>
                    <a:pt x="5397" y="133"/>
                  </a:lnTo>
                  <a:lnTo>
                    <a:pt x="5397" y="131"/>
                  </a:lnTo>
                  <a:lnTo>
                    <a:pt x="5397" y="153"/>
                  </a:lnTo>
                  <a:lnTo>
                    <a:pt x="5397" y="162"/>
                  </a:lnTo>
                  <a:lnTo>
                    <a:pt x="5398" y="312"/>
                  </a:lnTo>
                  <a:lnTo>
                    <a:pt x="5398" y="320"/>
                  </a:lnTo>
                  <a:lnTo>
                    <a:pt x="5399" y="409"/>
                  </a:lnTo>
                  <a:lnTo>
                    <a:pt x="5399" y="414"/>
                  </a:lnTo>
                  <a:lnTo>
                    <a:pt x="5399" y="438"/>
                  </a:lnTo>
                  <a:lnTo>
                    <a:pt x="5399" y="437"/>
                  </a:lnTo>
                  <a:lnTo>
                    <a:pt x="5400" y="437"/>
                  </a:lnTo>
                  <a:lnTo>
                    <a:pt x="5400" y="437"/>
                  </a:lnTo>
                  <a:lnTo>
                    <a:pt x="5400" y="441"/>
                  </a:lnTo>
                  <a:lnTo>
                    <a:pt x="5400" y="440"/>
                  </a:lnTo>
                  <a:lnTo>
                    <a:pt x="5401" y="436"/>
                  </a:lnTo>
                  <a:lnTo>
                    <a:pt x="5401" y="436"/>
                  </a:lnTo>
                  <a:lnTo>
                    <a:pt x="5401" y="437"/>
                  </a:lnTo>
                  <a:lnTo>
                    <a:pt x="5402" y="446"/>
                  </a:lnTo>
                  <a:lnTo>
                    <a:pt x="5402" y="446"/>
                  </a:lnTo>
                  <a:lnTo>
                    <a:pt x="5402" y="447"/>
                  </a:lnTo>
                  <a:lnTo>
                    <a:pt x="5402" y="459"/>
                  </a:lnTo>
                  <a:lnTo>
                    <a:pt x="5403" y="457"/>
                  </a:lnTo>
                  <a:lnTo>
                    <a:pt x="5403" y="465"/>
                  </a:lnTo>
                  <a:lnTo>
                    <a:pt x="5403" y="461"/>
                  </a:lnTo>
                  <a:lnTo>
                    <a:pt x="5403" y="463"/>
                  </a:lnTo>
                  <a:lnTo>
                    <a:pt x="5403" y="468"/>
                  </a:lnTo>
                  <a:lnTo>
                    <a:pt x="5404" y="467"/>
                  </a:lnTo>
                  <a:lnTo>
                    <a:pt x="5404" y="469"/>
                  </a:lnTo>
                  <a:lnTo>
                    <a:pt x="5404" y="465"/>
                  </a:lnTo>
                  <a:lnTo>
                    <a:pt x="5404" y="472"/>
                  </a:lnTo>
                  <a:lnTo>
                    <a:pt x="5404" y="472"/>
                  </a:lnTo>
                  <a:lnTo>
                    <a:pt x="5405" y="470"/>
                  </a:lnTo>
                  <a:lnTo>
                    <a:pt x="5405" y="472"/>
                  </a:lnTo>
                  <a:lnTo>
                    <a:pt x="5405" y="467"/>
                  </a:lnTo>
                  <a:lnTo>
                    <a:pt x="5405" y="467"/>
                  </a:lnTo>
                  <a:lnTo>
                    <a:pt x="5405" y="467"/>
                  </a:lnTo>
                  <a:lnTo>
                    <a:pt x="5405" y="466"/>
                  </a:lnTo>
                  <a:lnTo>
                    <a:pt x="5406" y="470"/>
                  </a:lnTo>
                  <a:lnTo>
                    <a:pt x="5406" y="470"/>
                  </a:lnTo>
                  <a:lnTo>
                    <a:pt x="5406" y="470"/>
                  </a:lnTo>
                  <a:lnTo>
                    <a:pt x="5406" y="298"/>
                  </a:lnTo>
                  <a:lnTo>
                    <a:pt x="5406" y="413"/>
                  </a:lnTo>
                  <a:lnTo>
                    <a:pt x="5407" y="419"/>
                  </a:lnTo>
                  <a:lnTo>
                    <a:pt x="5407" y="765"/>
                  </a:lnTo>
                  <a:lnTo>
                    <a:pt x="5408" y="792"/>
                  </a:lnTo>
                  <a:lnTo>
                    <a:pt x="5408" y="972"/>
                  </a:lnTo>
                  <a:lnTo>
                    <a:pt x="5408" y="972"/>
                  </a:lnTo>
                  <a:lnTo>
                    <a:pt x="5408" y="975"/>
                  </a:lnTo>
                  <a:lnTo>
                    <a:pt x="5409" y="906"/>
                  </a:lnTo>
                  <a:lnTo>
                    <a:pt x="5409" y="877"/>
                  </a:lnTo>
                  <a:lnTo>
                    <a:pt x="5409" y="421"/>
                  </a:lnTo>
                  <a:lnTo>
                    <a:pt x="5410" y="396"/>
                  </a:lnTo>
                  <a:lnTo>
                    <a:pt x="5410" y="277"/>
                  </a:lnTo>
                  <a:lnTo>
                    <a:pt x="5410" y="274"/>
                  </a:lnTo>
                  <a:lnTo>
                    <a:pt x="5411" y="223"/>
                  </a:lnTo>
                  <a:lnTo>
                    <a:pt x="5411" y="216"/>
                  </a:lnTo>
                  <a:lnTo>
                    <a:pt x="5411" y="156"/>
                  </a:lnTo>
                  <a:lnTo>
                    <a:pt x="5412" y="154"/>
                  </a:lnTo>
                  <a:lnTo>
                    <a:pt x="5412" y="139"/>
                  </a:lnTo>
                  <a:lnTo>
                    <a:pt x="5412" y="140"/>
                  </a:lnTo>
                  <a:lnTo>
                    <a:pt x="5412" y="141"/>
                  </a:lnTo>
                  <a:lnTo>
                    <a:pt x="5413" y="225"/>
                  </a:lnTo>
                  <a:lnTo>
                    <a:pt x="5413" y="235"/>
                  </a:lnTo>
                  <a:lnTo>
                    <a:pt x="5413" y="363"/>
                  </a:lnTo>
                  <a:lnTo>
                    <a:pt x="5414" y="373"/>
                  </a:lnTo>
                  <a:lnTo>
                    <a:pt x="5414" y="429"/>
                  </a:lnTo>
                  <a:lnTo>
                    <a:pt x="5414" y="431"/>
                  </a:lnTo>
                  <a:lnTo>
                    <a:pt x="5415" y="440"/>
                  </a:lnTo>
                  <a:lnTo>
                    <a:pt x="5415" y="434"/>
                  </a:lnTo>
                  <a:lnTo>
                    <a:pt x="5415" y="434"/>
                  </a:lnTo>
                  <a:lnTo>
                    <a:pt x="5415" y="439"/>
                  </a:lnTo>
                  <a:lnTo>
                    <a:pt x="5416" y="433"/>
                  </a:lnTo>
                  <a:lnTo>
                    <a:pt x="5416" y="436"/>
                  </a:lnTo>
                  <a:lnTo>
                    <a:pt x="5416" y="437"/>
                  </a:lnTo>
                  <a:lnTo>
                    <a:pt x="5416" y="432"/>
                  </a:lnTo>
                  <a:lnTo>
                    <a:pt x="5416" y="440"/>
                  </a:lnTo>
                  <a:lnTo>
                    <a:pt x="5417" y="437"/>
                  </a:lnTo>
                  <a:lnTo>
                    <a:pt x="5417" y="446"/>
                  </a:lnTo>
                  <a:lnTo>
                    <a:pt x="5417" y="444"/>
                  </a:lnTo>
                  <a:lnTo>
                    <a:pt x="5417" y="450"/>
                  </a:lnTo>
                  <a:lnTo>
                    <a:pt x="5417" y="449"/>
                  </a:lnTo>
                  <a:lnTo>
                    <a:pt x="5418" y="459"/>
                  </a:lnTo>
                  <a:lnTo>
                    <a:pt x="5418" y="459"/>
                  </a:lnTo>
                  <a:lnTo>
                    <a:pt x="5418" y="456"/>
                  </a:lnTo>
                  <a:lnTo>
                    <a:pt x="5418" y="463"/>
                  </a:lnTo>
                  <a:lnTo>
                    <a:pt x="5418" y="462"/>
                  </a:lnTo>
                  <a:lnTo>
                    <a:pt x="5418" y="460"/>
                  </a:lnTo>
                  <a:lnTo>
                    <a:pt x="5419" y="467"/>
                  </a:lnTo>
                  <a:lnTo>
                    <a:pt x="5419" y="465"/>
                  </a:lnTo>
                  <a:lnTo>
                    <a:pt x="5419" y="465"/>
                  </a:lnTo>
                  <a:lnTo>
                    <a:pt x="5419" y="465"/>
                  </a:lnTo>
                  <a:lnTo>
                    <a:pt x="5419" y="469"/>
                  </a:lnTo>
                  <a:lnTo>
                    <a:pt x="5420" y="469"/>
                  </a:lnTo>
                  <a:lnTo>
                    <a:pt x="5420" y="466"/>
                  </a:lnTo>
                  <a:lnTo>
                    <a:pt x="5420" y="465"/>
                  </a:lnTo>
                  <a:lnTo>
                    <a:pt x="5421" y="470"/>
                  </a:lnTo>
                  <a:lnTo>
                    <a:pt x="5421" y="467"/>
                  </a:lnTo>
                  <a:lnTo>
                    <a:pt x="5421" y="465"/>
                  </a:lnTo>
                  <a:lnTo>
                    <a:pt x="5421" y="470"/>
                  </a:lnTo>
                  <a:lnTo>
                    <a:pt x="5421" y="371"/>
                  </a:lnTo>
                  <a:lnTo>
                    <a:pt x="5422" y="312"/>
                  </a:lnTo>
                  <a:lnTo>
                    <a:pt x="5422" y="293"/>
                  </a:lnTo>
                  <a:lnTo>
                    <a:pt x="5422" y="472"/>
                  </a:lnTo>
                  <a:lnTo>
                    <a:pt x="5422" y="495"/>
                  </a:lnTo>
                  <a:lnTo>
                    <a:pt x="5423" y="889"/>
                  </a:lnTo>
                  <a:lnTo>
                    <a:pt x="5423" y="904"/>
                  </a:lnTo>
                  <a:lnTo>
                    <a:pt x="5423" y="973"/>
                  </a:lnTo>
                  <a:lnTo>
                    <a:pt x="5423" y="972"/>
                  </a:lnTo>
                  <a:lnTo>
                    <a:pt x="5424" y="698"/>
                  </a:lnTo>
                  <a:lnTo>
                    <a:pt x="5424" y="659"/>
                  </a:lnTo>
                  <a:lnTo>
                    <a:pt x="5425" y="327"/>
                  </a:lnTo>
                  <a:lnTo>
                    <a:pt x="5425" y="321"/>
                  </a:lnTo>
                  <a:lnTo>
                    <a:pt x="5425" y="259"/>
                  </a:lnTo>
                  <a:lnTo>
                    <a:pt x="5426" y="256"/>
                  </a:lnTo>
                  <a:lnTo>
                    <a:pt x="5426" y="189"/>
                  </a:lnTo>
                  <a:lnTo>
                    <a:pt x="5426" y="185"/>
                  </a:lnTo>
                  <a:lnTo>
                    <a:pt x="5427" y="138"/>
                  </a:lnTo>
                  <a:lnTo>
                    <a:pt x="5427" y="138"/>
                  </a:lnTo>
                  <a:lnTo>
                    <a:pt x="5428" y="125"/>
                  </a:lnTo>
                  <a:lnTo>
                    <a:pt x="5428" y="137"/>
                  </a:lnTo>
                  <a:lnTo>
                    <a:pt x="5428" y="142"/>
                  </a:lnTo>
                  <a:lnTo>
                    <a:pt x="5428" y="272"/>
                  </a:lnTo>
                  <a:lnTo>
                    <a:pt x="5429" y="282"/>
                  </a:lnTo>
                  <a:lnTo>
                    <a:pt x="5429" y="389"/>
                  </a:lnTo>
                  <a:lnTo>
                    <a:pt x="5429" y="396"/>
                  </a:lnTo>
                  <a:lnTo>
                    <a:pt x="5430" y="424"/>
                  </a:lnTo>
                  <a:lnTo>
                    <a:pt x="5430" y="422"/>
                  </a:lnTo>
                  <a:lnTo>
                    <a:pt x="5430" y="430"/>
                  </a:lnTo>
                  <a:lnTo>
                    <a:pt x="5430" y="422"/>
                  </a:lnTo>
                  <a:lnTo>
                    <a:pt x="5431" y="423"/>
                  </a:lnTo>
                  <a:lnTo>
                    <a:pt x="5431" y="426"/>
                  </a:lnTo>
                  <a:lnTo>
                    <a:pt x="5431" y="422"/>
                  </a:lnTo>
                  <a:lnTo>
                    <a:pt x="5431" y="425"/>
                  </a:lnTo>
                  <a:lnTo>
                    <a:pt x="5431" y="427"/>
                  </a:lnTo>
                  <a:lnTo>
                    <a:pt x="5431" y="424"/>
                  </a:lnTo>
                  <a:lnTo>
                    <a:pt x="5432" y="434"/>
                  </a:lnTo>
                  <a:lnTo>
                    <a:pt x="5432" y="434"/>
                  </a:lnTo>
                  <a:lnTo>
                    <a:pt x="5432" y="433"/>
                  </a:lnTo>
                  <a:lnTo>
                    <a:pt x="5432" y="444"/>
                  </a:lnTo>
                  <a:lnTo>
                    <a:pt x="5432" y="443"/>
                  </a:lnTo>
                  <a:lnTo>
                    <a:pt x="5433" y="444"/>
                  </a:lnTo>
                  <a:lnTo>
                    <a:pt x="5433" y="456"/>
                  </a:lnTo>
                  <a:lnTo>
                    <a:pt x="5434" y="454"/>
                  </a:lnTo>
                  <a:lnTo>
                    <a:pt x="5434" y="451"/>
                  </a:lnTo>
                  <a:lnTo>
                    <a:pt x="5434" y="459"/>
                  </a:lnTo>
                  <a:lnTo>
                    <a:pt x="5434" y="456"/>
                  </a:lnTo>
                  <a:lnTo>
                    <a:pt x="5434" y="456"/>
                  </a:lnTo>
                  <a:lnTo>
                    <a:pt x="5434" y="455"/>
                  </a:lnTo>
                  <a:lnTo>
                    <a:pt x="5435" y="462"/>
                  </a:lnTo>
                  <a:lnTo>
                    <a:pt x="5435" y="459"/>
                  </a:lnTo>
                  <a:lnTo>
                    <a:pt x="5435" y="461"/>
                  </a:lnTo>
                  <a:lnTo>
                    <a:pt x="5435" y="457"/>
                  </a:lnTo>
                  <a:lnTo>
                    <a:pt x="5435" y="463"/>
                  </a:lnTo>
                  <a:lnTo>
                    <a:pt x="5435" y="463"/>
                  </a:lnTo>
                  <a:lnTo>
                    <a:pt x="5436" y="462"/>
                  </a:lnTo>
                  <a:lnTo>
                    <a:pt x="5436" y="465"/>
                  </a:lnTo>
                  <a:lnTo>
                    <a:pt x="5436" y="457"/>
                  </a:lnTo>
                  <a:lnTo>
                    <a:pt x="5436" y="457"/>
                  </a:lnTo>
                  <a:lnTo>
                    <a:pt x="5436" y="278"/>
                  </a:lnTo>
                  <a:lnTo>
                    <a:pt x="5437" y="431"/>
                  </a:lnTo>
                  <a:lnTo>
                    <a:pt x="5437" y="447"/>
                  </a:lnTo>
                  <a:lnTo>
                    <a:pt x="5437" y="809"/>
                  </a:lnTo>
                  <a:lnTo>
                    <a:pt x="5438" y="842"/>
                  </a:lnTo>
                  <a:lnTo>
                    <a:pt x="5438" y="967"/>
                  </a:lnTo>
                  <a:lnTo>
                    <a:pt x="5438" y="965"/>
                  </a:lnTo>
                  <a:lnTo>
                    <a:pt x="5438" y="966"/>
                  </a:lnTo>
                  <a:lnTo>
                    <a:pt x="5438" y="967"/>
                  </a:lnTo>
                  <a:lnTo>
                    <a:pt x="5439" y="800"/>
                  </a:lnTo>
                  <a:lnTo>
                    <a:pt x="5439" y="765"/>
                  </a:lnTo>
                  <a:lnTo>
                    <a:pt x="5439" y="344"/>
                  </a:lnTo>
                  <a:lnTo>
                    <a:pt x="5440" y="329"/>
                  </a:lnTo>
                  <a:lnTo>
                    <a:pt x="5440" y="250"/>
                  </a:lnTo>
                  <a:lnTo>
                    <a:pt x="5440" y="248"/>
                  </a:lnTo>
                  <a:lnTo>
                    <a:pt x="5441" y="189"/>
                  </a:lnTo>
                  <a:lnTo>
                    <a:pt x="5441" y="184"/>
                  </a:lnTo>
                  <a:lnTo>
                    <a:pt x="5442" y="139"/>
                  </a:lnTo>
                  <a:lnTo>
                    <a:pt x="5442" y="135"/>
                  </a:lnTo>
                  <a:lnTo>
                    <a:pt x="5442" y="115"/>
                  </a:lnTo>
                  <a:lnTo>
                    <a:pt x="5442" y="125"/>
                  </a:lnTo>
                  <a:lnTo>
                    <a:pt x="5443" y="133"/>
                  </a:lnTo>
                  <a:lnTo>
                    <a:pt x="5443" y="246"/>
                  </a:lnTo>
                  <a:lnTo>
                    <a:pt x="5443" y="254"/>
                  </a:lnTo>
                  <a:lnTo>
                    <a:pt x="5444" y="372"/>
                  </a:lnTo>
                  <a:lnTo>
                    <a:pt x="5444" y="374"/>
                  </a:lnTo>
                  <a:lnTo>
                    <a:pt x="5444" y="423"/>
                  </a:lnTo>
                  <a:lnTo>
                    <a:pt x="5444" y="426"/>
                  </a:lnTo>
                  <a:lnTo>
                    <a:pt x="5445" y="436"/>
                  </a:lnTo>
                  <a:lnTo>
                    <a:pt x="5445" y="434"/>
                  </a:lnTo>
                  <a:lnTo>
                    <a:pt x="5445" y="433"/>
                  </a:lnTo>
                  <a:lnTo>
                    <a:pt x="5445" y="437"/>
                  </a:lnTo>
                  <a:lnTo>
                    <a:pt x="5446" y="431"/>
                  </a:lnTo>
                  <a:lnTo>
                    <a:pt x="5446" y="432"/>
                  </a:lnTo>
                  <a:lnTo>
                    <a:pt x="5446" y="433"/>
                  </a:lnTo>
                  <a:lnTo>
                    <a:pt x="5446" y="432"/>
                  </a:lnTo>
                  <a:lnTo>
                    <a:pt x="5447" y="439"/>
                  </a:lnTo>
                  <a:lnTo>
                    <a:pt x="5447" y="440"/>
                  </a:lnTo>
                  <a:lnTo>
                    <a:pt x="5447" y="436"/>
                  </a:lnTo>
                  <a:lnTo>
                    <a:pt x="5447" y="449"/>
                  </a:lnTo>
                  <a:lnTo>
                    <a:pt x="5448" y="446"/>
                  </a:lnTo>
                  <a:lnTo>
                    <a:pt x="5448" y="456"/>
                  </a:lnTo>
                  <a:lnTo>
                    <a:pt x="5448" y="454"/>
                  </a:lnTo>
                  <a:lnTo>
                    <a:pt x="5448" y="456"/>
                  </a:lnTo>
                  <a:lnTo>
                    <a:pt x="5449" y="463"/>
                  </a:lnTo>
                  <a:lnTo>
                    <a:pt x="5449" y="463"/>
                  </a:lnTo>
                  <a:lnTo>
                    <a:pt x="5449" y="465"/>
                  </a:lnTo>
                  <a:lnTo>
                    <a:pt x="5449" y="460"/>
                  </a:lnTo>
                  <a:lnTo>
                    <a:pt x="5449" y="466"/>
                  </a:lnTo>
                  <a:lnTo>
                    <a:pt x="5449" y="465"/>
                  </a:lnTo>
                  <a:lnTo>
                    <a:pt x="5450" y="463"/>
                  </a:lnTo>
                  <a:lnTo>
                    <a:pt x="5450" y="469"/>
                  </a:lnTo>
                  <a:lnTo>
                    <a:pt x="5450" y="465"/>
                  </a:lnTo>
                  <a:lnTo>
                    <a:pt x="5450" y="468"/>
                  </a:lnTo>
                  <a:lnTo>
                    <a:pt x="5450" y="465"/>
                  </a:lnTo>
                  <a:lnTo>
                    <a:pt x="5451" y="472"/>
                  </a:lnTo>
                  <a:lnTo>
                    <a:pt x="5451" y="470"/>
                  </a:lnTo>
                  <a:lnTo>
                    <a:pt x="5451" y="468"/>
                  </a:lnTo>
                  <a:lnTo>
                    <a:pt x="5451" y="472"/>
                  </a:lnTo>
                  <a:lnTo>
                    <a:pt x="5451" y="460"/>
                  </a:lnTo>
                  <a:lnTo>
                    <a:pt x="5452" y="449"/>
                  </a:lnTo>
                  <a:lnTo>
                    <a:pt x="5452" y="296"/>
                  </a:lnTo>
                  <a:lnTo>
                    <a:pt x="5452" y="457"/>
                  </a:lnTo>
                  <a:lnTo>
                    <a:pt x="5452" y="484"/>
                  </a:lnTo>
                  <a:lnTo>
                    <a:pt x="5453" y="859"/>
                  </a:lnTo>
                  <a:lnTo>
                    <a:pt x="5453" y="881"/>
                  </a:lnTo>
                  <a:lnTo>
                    <a:pt x="5454" y="974"/>
                  </a:lnTo>
                  <a:lnTo>
                    <a:pt x="5454" y="972"/>
                  </a:lnTo>
                  <a:lnTo>
                    <a:pt x="5454" y="972"/>
                  </a:lnTo>
                  <a:lnTo>
                    <a:pt x="5454" y="722"/>
                  </a:lnTo>
                  <a:lnTo>
                    <a:pt x="5455" y="684"/>
                  </a:lnTo>
                  <a:lnTo>
                    <a:pt x="5455" y="327"/>
                  </a:lnTo>
                  <a:lnTo>
                    <a:pt x="5455" y="321"/>
                  </a:lnTo>
                  <a:lnTo>
                    <a:pt x="5456" y="254"/>
                  </a:lnTo>
                  <a:lnTo>
                    <a:pt x="5456" y="250"/>
                  </a:lnTo>
                  <a:lnTo>
                    <a:pt x="5456" y="207"/>
                  </a:lnTo>
                  <a:lnTo>
                    <a:pt x="5457" y="206"/>
                  </a:lnTo>
                  <a:lnTo>
                    <a:pt x="5457" y="141"/>
                  </a:lnTo>
                  <a:lnTo>
                    <a:pt x="5457" y="139"/>
                  </a:lnTo>
                  <a:lnTo>
                    <a:pt x="5457" y="131"/>
                  </a:lnTo>
                  <a:lnTo>
                    <a:pt x="5458" y="154"/>
                  </a:lnTo>
                  <a:lnTo>
                    <a:pt x="5458" y="160"/>
                  </a:lnTo>
                  <a:lnTo>
                    <a:pt x="5458" y="299"/>
                  </a:lnTo>
                  <a:lnTo>
                    <a:pt x="5459" y="310"/>
                  </a:lnTo>
                  <a:lnTo>
                    <a:pt x="5459" y="406"/>
                  </a:lnTo>
                  <a:lnTo>
                    <a:pt x="5460" y="410"/>
                  </a:lnTo>
                  <a:lnTo>
                    <a:pt x="5460" y="439"/>
                  </a:lnTo>
                  <a:lnTo>
                    <a:pt x="5460" y="444"/>
                  </a:lnTo>
                  <a:lnTo>
                    <a:pt x="5460" y="441"/>
                  </a:lnTo>
                  <a:lnTo>
                    <a:pt x="5461" y="444"/>
                  </a:lnTo>
                  <a:lnTo>
                    <a:pt x="5461" y="444"/>
                  </a:lnTo>
                  <a:lnTo>
                    <a:pt x="5461" y="443"/>
                  </a:lnTo>
                  <a:lnTo>
                    <a:pt x="5461" y="440"/>
                  </a:lnTo>
                  <a:lnTo>
                    <a:pt x="5461" y="444"/>
                  </a:lnTo>
                  <a:lnTo>
                    <a:pt x="5461" y="441"/>
                  </a:lnTo>
                  <a:lnTo>
                    <a:pt x="5461" y="442"/>
                  </a:lnTo>
                  <a:lnTo>
                    <a:pt x="5462" y="440"/>
                  </a:lnTo>
                  <a:lnTo>
                    <a:pt x="5462" y="450"/>
                  </a:lnTo>
                  <a:lnTo>
                    <a:pt x="5462" y="450"/>
                  </a:lnTo>
                  <a:lnTo>
                    <a:pt x="5462" y="449"/>
                  </a:lnTo>
                  <a:lnTo>
                    <a:pt x="5463" y="460"/>
                  </a:lnTo>
                  <a:lnTo>
                    <a:pt x="5463" y="459"/>
                  </a:lnTo>
                  <a:lnTo>
                    <a:pt x="5463" y="459"/>
                  </a:lnTo>
                  <a:lnTo>
                    <a:pt x="5463" y="459"/>
                  </a:lnTo>
                  <a:lnTo>
                    <a:pt x="5463" y="468"/>
                  </a:lnTo>
                  <a:lnTo>
                    <a:pt x="5463" y="465"/>
                  </a:lnTo>
                  <a:lnTo>
                    <a:pt x="5464" y="469"/>
                  </a:lnTo>
                  <a:lnTo>
                    <a:pt x="5464" y="468"/>
                  </a:lnTo>
                  <a:lnTo>
                    <a:pt x="5464" y="472"/>
                  </a:lnTo>
                  <a:lnTo>
                    <a:pt x="5464" y="475"/>
                  </a:lnTo>
                  <a:lnTo>
                    <a:pt x="5464" y="470"/>
                  </a:lnTo>
                  <a:lnTo>
                    <a:pt x="5465" y="474"/>
                  </a:lnTo>
                  <a:lnTo>
                    <a:pt x="5465" y="473"/>
                  </a:lnTo>
                  <a:lnTo>
                    <a:pt x="5465" y="470"/>
                  </a:lnTo>
                  <a:lnTo>
                    <a:pt x="5465" y="476"/>
                  </a:lnTo>
                  <a:lnTo>
                    <a:pt x="5465" y="474"/>
                  </a:lnTo>
                  <a:lnTo>
                    <a:pt x="5465" y="474"/>
                  </a:lnTo>
                  <a:lnTo>
                    <a:pt x="5466" y="478"/>
                  </a:lnTo>
                  <a:lnTo>
                    <a:pt x="5466" y="395"/>
                  </a:lnTo>
                  <a:lnTo>
                    <a:pt x="5466" y="331"/>
                  </a:lnTo>
                  <a:lnTo>
                    <a:pt x="5467" y="308"/>
                  </a:lnTo>
                  <a:lnTo>
                    <a:pt x="5467" y="547"/>
                  </a:lnTo>
                  <a:lnTo>
                    <a:pt x="5467" y="585"/>
                  </a:lnTo>
                  <a:lnTo>
                    <a:pt x="5468" y="947"/>
                  </a:lnTo>
                  <a:lnTo>
                    <a:pt x="5468" y="958"/>
                  </a:lnTo>
                  <a:lnTo>
                    <a:pt x="5468" y="979"/>
                  </a:lnTo>
                  <a:lnTo>
                    <a:pt x="5468" y="971"/>
                  </a:lnTo>
                  <a:lnTo>
                    <a:pt x="5469" y="965"/>
                  </a:lnTo>
                  <a:lnTo>
                    <a:pt x="5469" y="559"/>
                  </a:lnTo>
                  <a:lnTo>
                    <a:pt x="5469" y="522"/>
                  </a:lnTo>
                  <a:lnTo>
                    <a:pt x="5470" y="298"/>
                  </a:lnTo>
                  <a:lnTo>
                    <a:pt x="5470" y="295"/>
                  </a:lnTo>
                  <a:lnTo>
                    <a:pt x="5470" y="235"/>
                  </a:lnTo>
                  <a:lnTo>
                    <a:pt x="5470" y="232"/>
                  </a:lnTo>
                  <a:lnTo>
                    <a:pt x="5471" y="161"/>
                  </a:lnTo>
                  <a:lnTo>
                    <a:pt x="5471" y="155"/>
                  </a:lnTo>
                  <a:lnTo>
                    <a:pt x="5472" y="116"/>
                  </a:lnTo>
                  <a:lnTo>
                    <a:pt x="5472" y="122"/>
                  </a:lnTo>
                  <a:lnTo>
                    <a:pt x="5472" y="121"/>
                  </a:lnTo>
                  <a:lnTo>
                    <a:pt x="5473" y="215"/>
                  </a:lnTo>
                  <a:lnTo>
                    <a:pt x="5473" y="223"/>
                  </a:lnTo>
                  <a:lnTo>
                    <a:pt x="5473" y="364"/>
                  </a:lnTo>
                  <a:lnTo>
                    <a:pt x="5474" y="373"/>
                  </a:lnTo>
                  <a:lnTo>
                    <a:pt x="5474" y="432"/>
                  </a:lnTo>
                  <a:lnTo>
                    <a:pt x="5474" y="435"/>
                  </a:lnTo>
                  <a:lnTo>
                    <a:pt x="5475" y="444"/>
                  </a:lnTo>
                  <a:lnTo>
                    <a:pt x="5475" y="439"/>
                  </a:lnTo>
                  <a:lnTo>
                    <a:pt x="5475" y="440"/>
                  </a:lnTo>
                  <a:lnTo>
                    <a:pt x="5475" y="437"/>
                  </a:lnTo>
                  <a:lnTo>
                    <a:pt x="5475" y="442"/>
                  </a:lnTo>
                  <a:lnTo>
                    <a:pt x="5475" y="442"/>
                  </a:lnTo>
                  <a:lnTo>
                    <a:pt x="5476" y="442"/>
                  </a:lnTo>
                  <a:lnTo>
                    <a:pt x="5476" y="439"/>
                  </a:lnTo>
                  <a:lnTo>
                    <a:pt x="5476" y="446"/>
                  </a:lnTo>
                  <a:lnTo>
                    <a:pt x="5476" y="446"/>
                  </a:lnTo>
                  <a:lnTo>
                    <a:pt x="5476" y="444"/>
                  </a:lnTo>
                  <a:lnTo>
                    <a:pt x="5477" y="457"/>
                  </a:lnTo>
                  <a:lnTo>
                    <a:pt x="5477" y="453"/>
                  </a:lnTo>
                  <a:lnTo>
                    <a:pt x="5477" y="456"/>
                  </a:lnTo>
                  <a:lnTo>
                    <a:pt x="5477" y="454"/>
                  </a:lnTo>
                  <a:lnTo>
                    <a:pt x="5477" y="465"/>
                  </a:lnTo>
                  <a:lnTo>
                    <a:pt x="5477" y="465"/>
                  </a:lnTo>
                  <a:lnTo>
                    <a:pt x="5478" y="467"/>
                  </a:lnTo>
                  <a:lnTo>
                    <a:pt x="5478" y="466"/>
                  </a:lnTo>
                  <a:lnTo>
                    <a:pt x="5478" y="474"/>
                  </a:lnTo>
                  <a:lnTo>
                    <a:pt x="5478" y="473"/>
                  </a:lnTo>
                  <a:lnTo>
                    <a:pt x="5478" y="472"/>
                  </a:lnTo>
                  <a:lnTo>
                    <a:pt x="5479" y="475"/>
                  </a:lnTo>
                  <a:lnTo>
                    <a:pt x="5479" y="474"/>
                  </a:lnTo>
                  <a:lnTo>
                    <a:pt x="5479" y="472"/>
                  </a:lnTo>
                  <a:lnTo>
                    <a:pt x="5479" y="478"/>
                  </a:lnTo>
                  <a:lnTo>
                    <a:pt x="5480" y="476"/>
                  </a:lnTo>
                  <a:lnTo>
                    <a:pt x="5480" y="476"/>
                  </a:lnTo>
                  <a:lnTo>
                    <a:pt x="5480" y="476"/>
                  </a:lnTo>
                  <a:lnTo>
                    <a:pt x="5480" y="343"/>
                  </a:lnTo>
                  <a:lnTo>
                    <a:pt x="5481" y="304"/>
                  </a:lnTo>
                  <a:lnTo>
                    <a:pt x="5481" y="592"/>
                  </a:lnTo>
                  <a:lnTo>
                    <a:pt x="5481" y="631"/>
                  </a:lnTo>
                  <a:lnTo>
                    <a:pt x="5482" y="957"/>
                  </a:lnTo>
                  <a:lnTo>
                    <a:pt x="5482" y="966"/>
                  </a:lnTo>
                  <a:lnTo>
                    <a:pt x="5482" y="983"/>
                  </a:lnTo>
                  <a:lnTo>
                    <a:pt x="5482" y="959"/>
                  </a:lnTo>
                  <a:lnTo>
                    <a:pt x="5483" y="946"/>
                  </a:lnTo>
                  <a:lnTo>
                    <a:pt x="5483" y="515"/>
                  </a:lnTo>
                  <a:lnTo>
                    <a:pt x="5483" y="481"/>
                  </a:lnTo>
                  <a:lnTo>
                    <a:pt x="5484" y="277"/>
                  </a:lnTo>
                  <a:lnTo>
                    <a:pt x="5484" y="273"/>
                  </a:lnTo>
                  <a:lnTo>
                    <a:pt x="5484" y="227"/>
                  </a:lnTo>
                  <a:lnTo>
                    <a:pt x="5485" y="221"/>
                  </a:lnTo>
                  <a:lnTo>
                    <a:pt x="5485" y="151"/>
                  </a:lnTo>
                  <a:lnTo>
                    <a:pt x="5486" y="150"/>
                  </a:lnTo>
                  <a:lnTo>
                    <a:pt x="5486" y="121"/>
                  </a:lnTo>
                  <a:lnTo>
                    <a:pt x="5486" y="128"/>
                  </a:lnTo>
                  <a:lnTo>
                    <a:pt x="5486" y="128"/>
                  </a:lnTo>
                  <a:lnTo>
                    <a:pt x="5487" y="235"/>
                  </a:lnTo>
                  <a:lnTo>
                    <a:pt x="5487" y="248"/>
                  </a:lnTo>
                  <a:lnTo>
                    <a:pt x="5487" y="383"/>
                  </a:lnTo>
                  <a:lnTo>
                    <a:pt x="5487" y="392"/>
                  </a:lnTo>
                  <a:lnTo>
                    <a:pt x="5488" y="438"/>
                  </a:lnTo>
                  <a:lnTo>
                    <a:pt x="5488" y="436"/>
                  </a:lnTo>
                  <a:lnTo>
                    <a:pt x="5489" y="446"/>
                  </a:lnTo>
                  <a:lnTo>
                    <a:pt x="5489" y="444"/>
                  </a:lnTo>
                  <a:lnTo>
                    <a:pt x="5489" y="446"/>
                  </a:lnTo>
                  <a:lnTo>
                    <a:pt x="5489" y="449"/>
                  </a:lnTo>
                  <a:lnTo>
                    <a:pt x="5489" y="443"/>
                  </a:lnTo>
                  <a:lnTo>
                    <a:pt x="5489" y="446"/>
                  </a:lnTo>
                  <a:lnTo>
                    <a:pt x="5490" y="447"/>
                  </a:lnTo>
                  <a:lnTo>
                    <a:pt x="5490" y="443"/>
                  </a:lnTo>
                  <a:lnTo>
                    <a:pt x="5490" y="450"/>
                  </a:lnTo>
                  <a:lnTo>
                    <a:pt x="5490" y="449"/>
                  </a:lnTo>
                  <a:lnTo>
                    <a:pt x="5490" y="449"/>
                  </a:lnTo>
                  <a:lnTo>
                    <a:pt x="5491" y="457"/>
                  </a:lnTo>
                  <a:lnTo>
                    <a:pt x="5491" y="457"/>
                  </a:lnTo>
                  <a:lnTo>
                    <a:pt x="5491" y="459"/>
                  </a:lnTo>
                  <a:lnTo>
                    <a:pt x="5491" y="467"/>
                  </a:lnTo>
                  <a:lnTo>
                    <a:pt x="5491" y="467"/>
                  </a:lnTo>
                  <a:lnTo>
                    <a:pt x="5492" y="465"/>
                  </a:lnTo>
                  <a:lnTo>
                    <a:pt x="5492" y="474"/>
                  </a:lnTo>
                  <a:lnTo>
                    <a:pt x="5492" y="470"/>
                  </a:lnTo>
                  <a:lnTo>
                    <a:pt x="5493" y="470"/>
                  </a:lnTo>
                  <a:lnTo>
                    <a:pt x="5493" y="469"/>
                  </a:lnTo>
                  <a:lnTo>
                    <a:pt x="5493" y="474"/>
                  </a:lnTo>
                  <a:lnTo>
                    <a:pt x="5493" y="473"/>
                  </a:lnTo>
                  <a:lnTo>
                    <a:pt x="5493" y="475"/>
                  </a:lnTo>
                  <a:lnTo>
                    <a:pt x="5493" y="472"/>
                  </a:lnTo>
                  <a:lnTo>
                    <a:pt x="5494" y="478"/>
                  </a:lnTo>
                  <a:lnTo>
                    <a:pt x="5494" y="476"/>
                  </a:lnTo>
                  <a:lnTo>
                    <a:pt x="5494" y="476"/>
                  </a:lnTo>
                  <a:lnTo>
                    <a:pt x="5494" y="474"/>
                  </a:lnTo>
                  <a:lnTo>
                    <a:pt x="5494" y="479"/>
                  </a:lnTo>
                  <a:lnTo>
                    <a:pt x="5494" y="474"/>
                  </a:lnTo>
                  <a:lnTo>
                    <a:pt x="5495" y="473"/>
                  </a:lnTo>
                  <a:lnTo>
                    <a:pt x="5495" y="310"/>
                  </a:lnTo>
                  <a:lnTo>
                    <a:pt x="5495" y="415"/>
                  </a:lnTo>
                  <a:lnTo>
                    <a:pt x="5495" y="423"/>
                  </a:lnTo>
                  <a:lnTo>
                    <a:pt x="5496" y="821"/>
                  </a:lnTo>
                  <a:lnTo>
                    <a:pt x="5496" y="851"/>
                  </a:lnTo>
                  <a:lnTo>
                    <a:pt x="5496" y="979"/>
                  </a:lnTo>
                  <a:lnTo>
                    <a:pt x="5496" y="978"/>
                  </a:lnTo>
                  <a:lnTo>
                    <a:pt x="5497" y="980"/>
                  </a:lnTo>
                  <a:lnTo>
                    <a:pt x="5497" y="982"/>
                  </a:lnTo>
                  <a:lnTo>
                    <a:pt x="5497" y="854"/>
                  </a:lnTo>
                  <a:lnTo>
                    <a:pt x="5497" y="825"/>
                  </a:lnTo>
                  <a:lnTo>
                    <a:pt x="5498" y="371"/>
                  </a:lnTo>
                  <a:lnTo>
                    <a:pt x="5498" y="351"/>
                  </a:lnTo>
                  <a:lnTo>
                    <a:pt x="5499" y="273"/>
                  </a:lnTo>
                  <a:lnTo>
                    <a:pt x="5499" y="272"/>
                  </a:lnTo>
                  <a:lnTo>
                    <a:pt x="5499" y="207"/>
                  </a:lnTo>
                  <a:lnTo>
                    <a:pt x="5500" y="201"/>
                  </a:lnTo>
                  <a:lnTo>
                    <a:pt x="5500" y="137"/>
                  </a:lnTo>
                  <a:lnTo>
                    <a:pt x="5500" y="131"/>
                  </a:lnTo>
                  <a:lnTo>
                    <a:pt x="5500" y="121"/>
                  </a:lnTo>
                  <a:lnTo>
                    <a:pt x="5501" y="153"/>
                  </a:lnTo>
                  <a:lnTo>
                    <a:pt x="5501" y="160"/>
                  </a:lnTo>
                  <a:lnTo>
                    <a:pt x="5501" y="308"/>
                  </a:lnTo>
                  <a:lnTo>
                    <a:pt x="5502" y="318"/>
                  </a:lnTo>
                  <a:lnTo>
                    <a:pt x="5502" y="410"/>
                  </a:lnTo>
                  <a:lnTo>
                    <a:pt x="5502" y="415"/>
                  </a:lnTo>
                  <a:lnTo>
                    <a:pt x="5503" y="440"/>
                  </a:lnTo>
                  <a:lnTo>
                    <a:pt x="5503" y="442"/>
                  </a:lnTo>
                  <a:lnTo>
                    <a:pt x="5503" y="440"/>
                  </a:lnTo>
                  <a:lnTo>
                    <a:pt x="5503" y="446"/>
                  </a:lnTo>
                  <a:lnTo>
                    <a:pt x="5503" y="444"/>
                  </a:lnTo>
                  <a:lnTo>
                    <a:pt x="5504" y="442"/>
                  </a:lnTo>
                  <a:lnTo>
                    <a:pt x="5504" y="444"/>
                  </a:lnTo>
                  <a:lnTo>
                    <a:pt x="5504" y="440"/>
                  </a:lnTo>
                  <a:lnTo>
                    <a:pt x="5504" y="441"/>
                  </a:lnTo>
                  <a:lnTo>
                    <a:pt x="5504" y="442"/>
                  </a:lnTo>
                  <a:lnTo>
                    <a:pt x="5504" y="441"/>
                  </a:lnTo>
                  <a:lnTo>
                    <a:pt x="5505" y="448"/>
                  </a:lnTo>
                  <a:lnTo>
                    <a:pt x="5505" y="450"/>
                  </a:lnTo>
                  <a:lnTo>
                    <a:pt x="5505" y="449"/>
                  </a:lnTo>
                  <a:lnTo>
                    <a:pt x="5506" y="459"/>
                  </a:lnTo>
                  <a:lnTo>
                    <a:pt x="5506" y="457"/>
                  </a:lnTo>
                  <a:lnTo>
                    <a:pt x="5506" y="457"/>
                  </a:lnTo>
                  <a:lnTo>
                    <a:pt x="5506" y="463"/>
                  </a:lnTo>
                  <a:lnTo>
                    <a:pt x="5506" y="463"/>
                  </a:lnTo>
                  <a:lnTo>
                    <a:pt x="5507" y="465"/>
                  </a:lnTo>
                  <a:lnTo>
                    <a:pt x="5507" y="463"/>
                  </a:lnTo>
                  <a:lnTo>
                    <a:pt x="5507" y="472"/>
                  </a:lnTo>
                  <a:lnTo>
                    <a:pt x="5507" y="470"/>
                  </a:lnTo>
                  <a:lnTo>
                    <a:pt x="5507" y="468"/>
                  </a:lnTo>
                  <a:lnTo>
                    <a:pt x="5508" y="473"/>
                  </a:lnTo>
                  <a:lnTo>
                    <a:pt x="5508" y="472"/>
                  </a:lnTo>
                  <a:lnTo>
                    <a:pt x="5508" y="468"/>
                  </a:lnTo>
                  <a:lnTo>
                    <a:pt x="5508" y="474"/>
                  </a:lnTo>
                  <a:lnTo>
                    <a:pt x="5508" y="472"/>
                  </a:lnTo>
                  <a:lnTo>
                    <a:pt x="5508" y="472"/>
                  </a:lnTo>
                  <a:lnTo>
                    <a:pt x="5509" y="473"/>
                  </a:lnTo>
                  <a:lnTo>
                    <a:pt x="5509" y="463"/>
                  </a:lnTo>
                  <a:lnTo>
                    <a:pt x="5509" y="455"/>
                  </a:lnTo>
                  <a:lnTo>
                    <a:pt x="5509" y="293"/>
                  </a:lnTo>
                  <a:lnTo>
                    <a:pt x="5510" y="424"/>
                  </a:lnTo>
                  <a:lnTo>
                    <a:pt x="5510" y="437"/>
                  </a:lnTo>
                  <a:lnTo>
                    <a:pt x="5510" y="845"/>
                  </a:lnTo>
                  <a:lnTo>
                    <a:pt x="5511" y="862"/>
                  </a:lnTo>
                  <a:lnTo>
                    <a:pt x="5511" y="974"/>
                  </a:lnTo>
                  <a:lnTo>
                    <a:pt x="5511" y="974"/>
                  </a:lnTo>
                  <a:lnTo>
                    <a:pt x="5512" y="971"/>
                  </a:lnTo>
                  <a:lnTo>
                    <a:pt x="5512" y="973"/>
                  </a:lnTo>
                  <a:lnTo>
                    <a:pt x="5512" y="848"/>
                  </a:lnTo>
                  <a:lnTo>
                    <a:pt x="5512" y="819"/>
                  </a:lnTo>
                  <a:lnTo>
                    <a:pt x="5513" y="386"/>
                  </a:lnTo>
                  <a:lnTo>
                    <a:pt x="5513" y="369"/>
                  </a:lnTo>
                  <a:lnTo>
                    <a:pt x="5513" y="282"/>
                  </a:lnTo>
                  <a:lnTo>
                    <a:pt x="5513" y="276"/>
                  </a:lnTo>
                  <a:lnTo>
                    <a:pt x="5514" y="202"/>
                  </a:lnTo>
                  <a:lnTo>
                    <a:pt x="5514" y="198"/>
                  </a:lnTo>
                  <a:lnTo>
                    <a:pt x="5515" y="135"/>
                  </a:lnTo>
                  <a:lnTo>
                    <a:pt x="5515" y="132"/>
                  </a:lnTo>
                  <a:lnTo>
                    <a:pt x="5515" y="109"/>
                  </a:lnTo>
                  <a:lnTo>
                    <a:pt x="5515" y="123"/>
                  </a:lnTo>
                  <a:lnTo>
                    <a:pt x="5516" y="125"/>
                  </a:lnTo>
                  <a:lnTo>
                    <a:pt x="5516" y="245"/>
                  </a:lnTo>
                  <a:lnTo>
                    <a:pt x="5516" y="255"/>
                  </a:lnTo>
                  <a:lnTo>
                    <a:pt x="5517" y="377"/>
                  </a:lnTo>
                  <a:lnTo>
                    <a:pt x="5517" y="385"/>
                  </a:lnTo>
                  <a:lnTo>
                    <a:pt x="5518" y="429"/>
                  </a:lnTo>
                  <a:lnTo>
                    <a:pt x="5518" y="430"/>
                  </a:lnTo>
                  <a:lnTo>
                    <a:pt x="5518" y="438"/>
                  </a:lnTo>
                  <a:lnTo>
                    <a:pt x="5518" y="437"/>
                  </a:lnTo>
                  <a:lnTo>
                    <a:pt x="5519" y="441"/>
                  </a:lnTo>
                  <a:lnTo>
                    <a:pt x="5519" y="435"/>
                  </a:lnTo>
                  <a:lnTo>
                    <a:pt x="5519" y="439"/>
                  </a:lnTo>
                  <a:lnTo>
                    <a:pt x="5519" y="437"/>
                  </a:lnTo>
                  <a:lnTo>
                    <a:pt x="5519" y="440"/>
                  </a:lnTo>
                  <a:lnTo>
                    <a:pt x="5520" y="439"/>
                  </a:lnTo>
                  <a:lnTo>
                    <a:pt x="5520" y="438"/>
                  </a:lnTo>
                  <a:lnTo>
                    <a:pt x="5520" y="437"/>
                  </a:lnTo>
                  <a:lnTo>
                    <a:pt x="5520" y="446"/>
                  </a:lnTo>
                  <a:lnTo>
                    <a:pt x="5521" y="449"/>
                  </a:lnTo>
                  <a:lnTo>
                    <a:pt x="5521" y="447"/>
                  </a:lnTo>
                  <a:lnTo>
                    <a:pt x="5521" y="457"/>
                  </a:lnTo>
                  <a:lnTo>
                    <a:pt x="5521" y="455"/>
                  </a:lnTo>
                  <a:lnTo>
                    <a:pt x="5522" y="461"/>
                  </a:lnTo>
                  <a:lnTo>
                    <a:pt x="5522" y="460"/>
                  </a:lnTo>
                  <a:lnTo>
                    <a:pt x="5522" y="460"/>
                  </a:lnTo>
                  <a:lnTo>
                    <a:pt x="5522" y="466"/>
                  </a:lnTo>
                  <a:lnTo>
                    <a:pt x="5522" y="466"/>
                  </a:lnTo>
                  <a:lnTo>
                    <a:pt x="5523" y="465"/>
                  </a:lnTo>
                  <a:lnTo>
                    <a:pt x="5523" y="463"/>
                  </a:lnTo>
                  <a:lnTo>
                    <a:pt x="5523" y="468"/>
                  </a:lnTo>
                  <a:lnTo>
                    <a:pt x="5523" y="465"/>
                  </a:lnTo>
                  <a:lnTo>
                    <a:pt x="5523" y="465"/>
                  </a:lnTo>
                  <a:lnTo>
                    <a:pt x="5523" y="470"/>
                  </a:lnTo>
                  <a:lnTo>
                    <a:pt x="5524" y="467"/>
                  </a:lnTo>
                  <a:lnTo>
                    <a:pt x="5524" y="467"/>
                  </a:lnTo>
                  <a:lnTo>
                    <a:pt x="5525" y="469"/>
                  </a:lnTo>
                  <a:lnTo>
                    <a:pt x="5525" y="461"/>
                  </a:lnTo>
                  <a:lnTo>
                    <a:pt x="5525" y="463"/>
                  </a:lnTo>
                  <a:lnTo>
                    <a:pt x="5525" y="460"/>
                  </a:lnTo>
                  <a:lnTo>
                    <a:pt x="5525" y="286"/>
                  </a:lnTo>
                  <a:lnTo>
                    <a:pt x="5525" y="413"/>
                  </a:lnTo>
                  <a:lnTo>
                    <a:pt x="5526" y="419"/>
                  </a:lnTo>
                  <a:lnTo>
                    <a:pt x="5526" y="806"/>
                  </a:lnTo>
                  <a:lnTo>
                    <a:pt x="5526" y="834"/>
                  </a:lnTo>
                  <a:lnTo>
                    <a:pt x="5527" y="972"/>
                  </a:lnTo>
                  <a:lnTo>
                    <a:pt x="5527" y="972"/>
                  </a:lnTo>
                  <a:lnTo>
                    <a:pt x="5527" y="878"/>
                  </a:lnTo>
                  <a:lnTo>
                    <a:pt x="5528" y="856"/>
                  </a:lnTo>
                  <a:lnTo>
                    <a:pt x="5528" y="430"/>
                  </a:lnTo>
                  <a:lnTo>
                    <a:pt x="5528" y="408"/>
                  </a:lnTo>
                  <a:lnTo>
                    <a:pt x="5529" y="270"/>
                  </a:lnTo>
                  <a:lnTo>
                    <a:pt x="5529" y="263"/>
                  </a:lnTo>
                  <a:lnTo>
                    <a:pt x="5529" y="203"/>
                  </a:lnTo>
                  <a:lnTo>
                    <a:pt x="5530" y="196"/>
                  </a:lnTo>
                  <a:lnTo>
                    <a:pt x="5530" y="126"/>
                  </a:lnTo>
                  <a:lnTo>
                    <a:pt x="5530" y="123"/>
                  </a:lnTo>
                  <a:lnTo>
                    <a:pt x="5531" y="90"/>
                  </a:lnTo>
                  <a:lnTo>
                    <a:pt x="5531" y="97"/>
                  </a:lnTo>
                  <a:lnTo>
                    <a:pt x="5531" y="99"/>
                  </a:lnTo>
                  <a:lnTo>
                    <a:pt x="5532" y="210"/>
                  </a:lnTo>
                  <a:lnTo>
                    <a:pt x="5532" y="222"/>
                  </a:lnTo>
                  <a:lnTo>
                    <a:pt x="5532" y="362"/>
                  </a:lnTo>
                  <a:lnTo>
                    <a:pt x="5533" y="367"/>
                  </a:lnTo>
                  <a:lnTo>
                    <a:pt x="5533" y="420"/>
                  </a:lnTo>
                  <a:lnTo>
                    <a:pt x="5533" y="420"/>
                  </a:lnTo>
                  <a:lnTo>
                    <a:pt x="5533" y="421"/>
                  </a:lnTo>
                  <a:lnTo>
                    <a:pt x="5534" y="434"/>
                  </a:lnTo>
                  <a:lnTo>
                    <a:pt x="5534" y="431"/>
                  </a:lnTo>
                  <a:lnTo>
                    <a:pt x="5534" y="431"/>
                  </a:lnTo>
                  <a:lnTo>
                    <a:pt x="5534" y="434"/>
                  </a:lnTo>
                  <a:lnTo>
                    <a:pt x="5534" y="434"/>
                  </a:lnTo>
                  <a:lnTo>
                    <a:pt x="5534" y="435"/>
                  </a:lnTo>
                  <a:lnTo>
                    <a:pt x="5535" y="431"/>
                  </a:lnTo>
                  <a:lnTo>
                    <a:pt x="5535" y="437"/>
                  </a:lnTo>
                  <a:lnTo>
                    <a:pt x="5535" y="434"/>
                  </a:lnTo>
                  <a:lnTo>
                    <a:pt x="5535" y="434"/>
                  </a:lnTo>
                  <a:lnTo>
                    <a:pt x="5535" y="433"/>
                  </a:lnTo>
                  <a:lnTo>
                    <a:pt x="5536" y="444"/>
                  </a:lnTo>
                  <a:lnTo>
                    <a:pt x="5536" y="444"/>
                  </a:lnTo>
                  <a:lnTo>
                    <a:pt x="5536" y="443"/>
                  </a:lnTo>
                  <a:lnTo>
                    <a:pt x="5536" y="453"/>
                  </a:lnTo>
                  <a:lnTo>
                    <a:pt x="5536" y="452"/>
                  </a:lnTo>
                  <a:lnTo>
                    <a:pt x="5537" y="450"/>
                  </a:lnTo>
                  <a:lnTo>
                    <a:pt x="5537" y="459"/>
                  </a:lnTo>
                  <a:lnTo>
                    <a:pt x="5537" y="456"/>
                  </a:lnTo>
                  <a:lnTo>
                    <a:pt x="5538" y="457"/>
                  </a:lnTo>
                  <a:lnTo>
                    <a:pt x="5538" y="463"/>
                  </a:lnTo>
                  <a:lnTo>
                    <a:pt x="5538" y="460"/>
                  </a:lnTo>
                  <a:lnTo>
                    <a:pt x="5538" y="463"/>
                  </a:lnTo>
                  <a:lnTo>
                    <a:pt x="5538" y="460"/>
                  </a:lnTo>
                  <a:lnTo>
                    <a:pt x="5539" y="467"/>
                  </a:lnTo>
                  <a:lnTo>
                    <a:pt x="5539" y="465"/>
                  </a:lnTo>
                  <a:lnTo>
                    <a:pt x="5539" y="463"/>
                  </a:lnTo>
                  <a:lnTo>
                    <a:pt x="5539" y="461"/>
                  </a:lnTo>
                  <a:lnTo>
                    <a:pt x="5539" y="465"/>
                  </a:lnTo>
                  <a:lnTo>
                    <a:pt x="5539" y="463"/>
                  </a:lnTo>
                  <a:lnTo>
                    <a:pt x="5540" y="462"/>
                  </a:lnTo>
                  <a:lnTo>
                    <a:pt x="5540" y="463"/>
                  </a:lnTo>
                  <a:lnTo>
                    <a:pt x="5540" y="324"/>
                  </a:lnTo>
                  <a:lnTo>
                    <a:pt x="5540" y="274"/>
                  </a:lnTo>
                  <a:lnTo>
                    <a:pt x="5541" y="509"/>
                  </a:lnTo>
                  <a:lnTo>
                    <a:pt x="5541" y="542"/>
                  </a:lnTo>
                  <a:lnTo>
                    <a:pt x="5541" y="914"/>
                  </a:lnTo>
                  <a:lnTo>
                    <a:pt x="5542" y="930"/>
                  </a:lnTo>
                  <a:lnTo>
                    <a:pt x="5542" y="968"/>
                  </a:lnTo>
                  <a:lnTo>
                    <a:pt x="5542" y="968"/>
                  </a:lnTo>
                  <a:lnTo>
                    <a:pt x="5542" y="966"/>
                  </a:lnTo>
                  <a:lnTo>
                    <a:pt x="5543" y="681"/>
                  </a:lnTo>
                  <a:lnTo>
                    <a:pt x="5543" y="645"/>
                  </a:lnTo>
                  <a:lnTo>
                    <a:pt x="5544" y="312"/>
                  </a:lnTo>
                  <a:lnTo>
                    <a:pt x="5544" y="307"/>
                  </a:lnTo>
                  <a:lnTo>
                    <a:pt x="5544" y="248"/>
                  </a:lnTo>
                  <a:lnTo>
                    <a:pt x="5545" y="243"/>
                  </a:lnTo>
                  <a:lnTo>
                    <a:pt x="5545" y="176"/>
                  </a:lnTo>
                  <a:lnTo>
                    <a:pt x="5545" y="170"/>
                  </a:lnTo>
                  <a:lnTo>
                    <a:pt x="5546" y="119"/>
                  </a:lnTo>
                  <a:lnTo>
                    <a:pt x="5546" y="118"/>
                  </a:lnTo>
                  <a:lnTo>
                    <a:pt x="5546" y="112"/>
                  </a:lnTo>
                  <a:lnTo>
                    <a:pt x="5546" y="156"/>
                  </a:lnTo>
                  <a:lnTo>
                    <a:pt x="5547" y="163"/>
                  </a:lnTo>
                  <a:lnTo>
                    <a:pt x="5547" y="295"/>
                  </a:lnTo>
                  <a:lnTo>
                    <a:pt x="5547" y="305"/>
                  </a:lnTo>
                  <a:lnTo>
                    <a:pt x="5548" y="398"/>
                  </a:lnTo>
                  <a:lnTo>
                    <a:pt x="5548" y="401"/>
                  </a:lnTo>
                  <a:lnTo>
                    <a:pt x="5548" y="424"/>
                  </a:lnTo>
                  <a:lnTo>
                    <a:pt x="5549" y="425"/>
                  </a:lnTo>
                  <a:lnTo>
                    <a:pt x="5549" y="424"/>
                  </a:lnTo>
                  <a:lnTo>
                    <a:pt x="5549" y="428"/>
                  </a:lnTo>
                  <a:lnTo>
                    <a:pt x="5549" y="425"/>
                  </a:lnTo>
                  <a:lnTo>
                    <a:pt x="5549" y="426"/>
                  </a:lnTo>
                  <a:lnTo>
                    <a:pt x="5549" y="424"/>
                  </a:lnTo>
                  <a:lnTo>
                    <a:pt x="5550" y="429"/>
                  </a:lnTo>
                  <a:lnTo>
                    <a:pt x="5550" y="427"/>
                  </a:lnTo>
                  <a:lnTo>
                    <a:pt x="5550" y="427"/>
                  </a:lnTo>
                  <a:lnTo>
                    <a:pt x="5550" y="425"/>
                  </a:lnTo>
                  <a:lnTo>
                    <a:pt x="5551" y="431"/>
                  </a:lnTo>
                  <a:lnTo>
                    <a:pt x="5551" y="431"/>
                  </a:lnTo>
                  <a:lnTo>
                    <a:pt x="5551" y="431"/>
                  </a:lnTo>
                  <a:lnTo>
                    <a:pt x="5551" y="439"/>
                  </a:lnTo>
                  <a:lnTo>
                    <a:pt x="5551" y="437"/>
                  </a:lnTo>
                  <a:lnTo>
                    <a:pt x="5551" y="440"/>
                  </a:lnTo>
                  <a:lnTo>
                    <a:pt x="5552" y="439"/>
                  </a:lnTo>
                  <a:lnTo>
                    <a:pt x="5552" y="450"/>
                  </a:lnTo>
                  <a:lnTo>
                    <a:pt x="5552" y="447"/>
                  </a:lnTo>
                  <a:lnTo>
                    <a:pt x="5553" y="446"/>
                  </a:lnTo>
                  <a:lnTo>
                    <a:pt x="5553" y="452"/>
                  </a:lnTo>
                  <a:lnTo>
                    <a:pt x="5553" y="450"/>
                  </a:lnTo>
                  <a:lnTo>
                    <a:pt x="5553" y="451"/>
                  </a:lnTo>
                  <a:lnTo>
                    <a:pt x="5553" y="455"/>
                  </a:lnTo>
                  <a:lnTo>
                    <a:pt x="5553" y="450"/>
                  </a:lnTo>
                  <a:lnTo>
                    <a:pt x="5553" y="451"/>
                  </a:lnTo>
                  <a:lnTo>
                    <a:pt x="5554" y="455"/>
                  </a:lnTo>
                  <a:lnTo>
                    <a:pt x="5554" y="452"/>
                  </a:lnTo>
                  <a:lnTo>
                    <a:pt x="5554" y="457"/>
                  </a:lnTo>
                  <a:lnTo>
                    <a:pt x="5554" y="456"/>
                  </a:lnTo>
                  <a:lnTo>
                    <a:pt x="5554" y="453"/>
                  </a:lnTo>
                  <a:lnTo>
                    <a:pt x="5554" y="456"/>
                  </a:lnTo>
                  <a:lnTo>
                    <a:pt x="5555" y="439"/>
                  </a:lnTo>
                  <a:lnTo>
                    <a:pt x="5555" y="422"/>
                  </a:lnTo>
                  <a:lnTo>
                    <a:pt x="5555" y="265"/>
                  </a:lnTo>
                  <a:lnTo>
                    <a:pt x="5555" y="414"/>
                  </a:lnTo>
                  <a:lnTo>
                    <a:pt x="5555" y="433"/>
                  </a:lnTo>
                  <a:lnTo>
                    <a:pt x="5556" y="860"/>
                  </a:lnTo>
                  <a:lnTo>
                    <a:pt x="5557" y="876"/>
                  </a:lnTo>
                  <a:lnTo>
                    <a:pt x="5557" y="961"/>
                  </a:lnTo>
                  <a:lnTo>
                    <a:pt x="5557" y="959"/>
                  </a:lnTo>
                  <a:lnTo>
                    <a:pt x="5557" y="960"/>
                  </a:lnTo>
                  <a:lnTo>
                    <a:pt x="5557" y="961"/>
                  </a:lnTo>
                  <a:lnTo>
                    <a:pt x="5558" y="742"/>
                  </a:lnTo>
                  <a:lnTo>
                    <a:pt x="5558" y="702"/>
                  </a:lnTo>
                  <a:lnTo>
                    <a:pt x="5558" y="323"/>
                  </a:lnTo>
                  <a:lnTo>
                    <a:pt x="5559" y="314"/>
                  </a:lnTo>
                  <a:lnTo>
                    <a:pt x="5559" y="252"/>
                  </a:lnTo>
                  <a:lnTo>
                    <a:pt x="5559" y="247"/>
                  </a:lnTo>
                  <a:lnTo>
                    <a:pt x="5560" y="186"/>
                  </a:lnTo>
                  <a:lnTo>
                    <a:pt x="5560" y="181"/>
                  </a:lnTo>
                  <a:lnTo>
                    <a:pt x="5560" y="116"/>
                  </a:lnTo>
                  <a:lnTo>
                    <a:pt x="5560" y="106"/>
                  </a:lnTo>
                  <a:lnTo>
                    <a:pt x="5561" y="96"/>
                  </a:lnTo>
                  <a:lnTo>
                    <a:pt x="5561" y="123"/>
                  </a:lnTo>
                  <a:lnTo>
                    <a:pt x="5561" y="132"/>
                  </a:lnTo>
                  <a:lnTo>
                    <a:pt x="5562" y="265"/>
                  </a:lnTo>
                  <a:lnTo>
                    <a:pt x="5562" y="277"/>
                  </a:lnTo>
                  <a:lnTo>
                    <a:pt x="5562" y="376"/>
                  </a:lnTo>
                  <a:lnTo>
                    <a:pt x="5563" y="380"/>
                  </a:lnTo>
                  <a:lnTo>
                    <a:pt x="5563" y="414"/>
                  </a:lnTo>
                  <a:lnTo>
                    <a:pt x="5564" y="418"/>
                  </a:lnTo>
                  <a:lnTo>
                    <a:pt x="5564" y="424"/>
                  </a:lnTo>
                  <a:lnTo>
                    <a:pt x="5564" y="423"/>
                  </a:lnTo>
                  <a:lnTo>
                    <a:pt x="5564" y="422"/>
                  </a:lnTo>
                  <a:lnTo>
                    <a:pt x="5564" y="419"/>
                  </a:lnTo>
                  <a:lnTo>
                    <a:pt x="5564" y="425"/>
                  </a:lnTo>
                  <a:lnTo>
                    <a:pt x="5565" y="421"/>
                  </a:lnTo>
                  <a:lnTo>
                    <a:pt x="5565" y="421"/>
                  </a:lnTo>
                  <a:lnTo>
                    <a:pt x="5565" y="420"/>
                  </a:lnTo>
                  <a:lnTo>
                    <a:pt x="5565" y="426"/>
                  </a:lnTo>
                  <a:lnTo>
                    <a:pt x="5566" y="426"/>
                  </a:lnTo>
                  <a:lnTo>
                    <a:pt x="5566" y="424"/>
                  </a:lnTo>
                  <a:lnTo>
                    <a:pt x="5566" y="435"/>
                  </a:lnTo>
                  <a:lnTo>
                    <a:pt x="5566" y="435"/>
                  </a:lnTo>
                  <a:lnTo>
                    <a:pt x="5566" y="433"/>
                  </a:lnTo>
                  <a:lnTo>
                    <a:pt x="5567" y="444"/>
                  </a:lnTo>
                  <a:lnTo>
                    <a:pt x="5567" y="444"/>
                  </a:lnTo>
                  <a:lnTo>
                    <a:pt x="5567" y="446"/>
                  </a:lnTo>
                  <a:lnTo>
                    <a:pt x="5567" y="444"/>
                  </a:lnTo>
                  <a:lnTo>
                    <a:pt x="5567" y="450"/>
                  </a:lnTo>
                  <a:lnTo>
                    <a:pt x="5567" y="450"/>
                  </a:lnTo>
                  <a:lnTo>
                    <a:pt x="5568" y="453"/>
                  </a:lnTo>
                  <a:lnTo>
                    <a:pt x="5568" y="450"/>
                  </a:lnTo>
                  <a:lnTo>
                    <a:pt x="5568" y="455"/>
                  </a:lnTo>
                  <a:lnTo>
                    <a:pt x="5568" y="453"/>
                  </a:lnTo>
                  <a:lnTo>
                    <a:pt x="5568" y="451"/>
                  </a:lnTo>
                  <a:lnTo>
                    <a:pt x="5569" y="456"/>
                  </a:lnTo>
                  <a:lnTo>
                    <a:pt x="5569" y="452"/>
                  </a:lnTo>
                  <a:lnTo>
                    <a:pt x="5569" y="455"/>
                  </a:lnTo>
                  <a:lnTo>
                    <a:pt x="5569" y="459"/>
                  </a:lnTo>
                  <a:lnTo>
                    <a:pt x="5569" y="452"/>
                  </a:lnTo>
                  <a:lnTo>
                    <a:pt x="5570" y="457"/>
                  </a:lnTo>
                  <a:lnTo>
                    <a:pt x="5570" y="454"/>
                  </a:lnTo>
                  <a:lnTo>
                    <a:pt x="5570" y="273"/>
                  </a:lnTo>
                  <a:lnTo>
                    <a:pt x="5570" y="382"/>
                  </a:lnTo>
                  <a:lnTo>
                    <a:pt x="5571" y="390"/>
                  </a:lnTo>
                  <a:lnTo>
                    <a:pt x="5571" y="723"/>
                  </a:lnTo>
                  <a:lnTo>
                    <a:pt x="5571" y="756"/>
                  </a:lnTo>
                  <a:lnTo>
                    <a:pt x="5572" y="954"/>
                  </a:lnTo>
                  <a:lnTo>
                    <a:pt x="5572" y="955"/>
                  </a:lnTo>
                  <a:lnTo>
                    <a:pt x="5572" y="964"/>
                  </a:lnTo>
                  <a:lnTo>
                    <a:pt x="5572" y="912"/>
                  </a:lnTo>
                  <a:lnTo>
                    <a:pt x="5573" y="893"/>
                  </a:lnTo>
                  <a:lnTo>
                    <a:pt x="5573" y="447"/>
                  </a:lnTo>
                  <a:lnTo>
                    <a:pt x="5573" y="424"/>
                  </a:lnTo>
                  <a:lnTo>
                    <a:pt x="5574" y="270"/>
                  </a:lnTo>
                  <a:lnTo>
                    <a:pt x="5574" y="263"/>
                  </a:lnTo>
                  <a:lnTo>
                    <a:pt x="5574" y="195"/>
                  </a:lnTo>
                  <a:lnTo>
                    <a:pt x="5575" y="191"/>
                  </a:lnTo>
                  <a:lnTo>
                    <a:pt x="5575" y="118"/>
                  </a:lnTo>
                  <a:lnTo>
                    <a:pt x="5575" y="115"/>
                  </a:lnTo>
                  <a:lnTo>
                    <a:pt x="5576" y="84"/>
                  </a:lnTo>
                  <a:lnTo>
                    <a:pt x="5576" y="96"/>
                  </a:lnTo>
                  <a:lnTo>
                    <a:pt x="5576" y="97"/>
                  </a:lnTo>
                  <a:lnTo>
                    <a:pt x="5577" y="230"/>
                  </a:lnTo>
                  <a:lnTo>
                    <a:pt x="5577" y="243"/>
                  </a:lnTo>
                  <a:lnTo>
                    <a:pt x="5577" y="371"/>
                  </a:lnTo>
                  <a:lnTo>
                    <a:pt x="5577" y="376"/>
                  </a:lnTo>
                  <a:lnTo>
                    <a:pt x="5578" y="418"/>
                  </a:lnTo>
                  <a:lnTo>
                    <a:pt x="5578" y="418"/>
                  </a:lnTo>
                  <a:lnTo>
                    <a:pt x="5578" y="418"/>
                  </a:lnTo>
                  <a:lnTo>
                    <a:pt x="5579" y="427"/>
                  </a:lnTo>
                  <a:lnTo>
                    <a:pt x="5579" y="424"/>
                  </a:lnTo>
                  <a:lnTo>
                    <a:pt x="5579" y="427"/>
                  </a:lnTo>
                  <a:lnTo>
                    <a:pt x="5579" y="422"/>
                  </a:lnTo>
                  <a:lnTo>
                    <a:pt x="5579" y="429"/>
                  </a:lnTo>
                  <a:lnTo>
                    <a:pt x="5580" y="426"/>
                  </a:lnTo>
                  <a:lnTo>
                    <a:pt x="5580" y="424"/>
                  </a:lnTo>
                  <a:lnTo>
                    <a:pt x="5580" y="432"/>
                  </a:lnTo>
                  <a:lnTo>
                    <a:pt x="5580" y="431"/>
                  </a:lnTo>
                  <a:lnTo>
                    <a:pt x="5580" y="431"/>
                  </a:lnTo>
                  <a:lnTo>
                    <a:pt x="5581" y="440"/>
                  </a:lnTo>
                  <a:lnTo>
                    <a:pt x="5581" y="440"/>
                  </a:lnTo>
                  <a:lnTo>
                    <a:pt x="5581" y="446"/>
                  </a:lnTo>
                  <a:lnTo>
                    <a:pt x="5581" y="440"/>
                  </a:lnTo>
                  <a:lnTo>
                    <a:pt x="5581" y="450"/>
                  </a:lnTo>
                  <a:lnTo>
                    <a:pt x="5581" y="450"/>
                  </a:lnTo>
                  <a:lnTo>
                    <a:pt x="5581" y="451"/>
                  </a:lnTo>
                  <a:lnTo>
                    <a:pt x="5582" y="449"/>
                  </a:lnTo>
                  <a:lnTo>
                    <a:pt x="5582" y="457"/>
                  </a:lnTo>
                  <a:lnTo>
                    <a:pt x="5582" y="455"/>
                  </a:lnTo>
                  <a:lnTo>
                    <a:pt x="5583" y="456"/>
                  </a:lnTo>
                  <a:lnTo>
                    <a:pt x="5583" y="459"/>
                  </a:lnTo>
                  <a:lnTo>
                    <a:pt x="5583" y="453"/>
                  </a:lnTo>
                  <a:lnTo>
                    <a:pt x="5583" y="459"/>
                  </a:lnTo>
                  <a:lnTo>
                    <a:pt x="5583" y="461"/>
                  </a:lnTo>
                  <a:lnTo>
                    <a:pt x="5583" y="456"/>
                  </a:lnTo>
                  <a:lnTo>
                    <a:pt x="5583" y="463"/>
                  </a:lnTo>
                  <a:lnTo>
                    <a:pt x="5584" y="461"/>
                  </a:lnTo>
                  <a:lnTo>
                    <a:pt x="5584" y="459"/>
                  </a:lnTo>
                  <a:lnTo>
                    <a:pt x="5584" y="462"/>
                  </a:lnTo>
                  <a:lnTo>
                    <a:pt x="5584" y="389"/>
                  </a:lnTo>
                  <a:lnTo>
                    <a:pt x="5585" y="322"/>
                  </a:lnTo>
                  <a:lnTo>
                    <a:pt x="5585" y="286"/>
                  </a:lnTo>
                  <a:lnTo>
                    <a:pt x="5585" y="495"/>
                  </a:lnTo>
                  <a:lnTo>
                    <a:pt x="5585" y="534"/>
                  </a:lnTo>
                  <a:lnTo>
                    <a:pt x="5586" y="920"/>
                  </a:lnTo>
                  <a:lnTo>
                    <a:pt x="5586" y="933"/>
                  </a:lnTo>
                  <a:lnTo>
                    <a:pt x="5586" y="971"/>
                  </a:lnTo>
                  <a:lnTo>
                    <a:pt x="5586" y="958"/>
                  </a:lnTo>
                  <a:lnTo>
                    <a:pt x="5587" y="951"/>
                  </a:lnTo>
                  <a:lnTo>
                    <a:pt x="5587" y="570"/>
                  </a:lnTo>
                  <a:lnTo>
                    <a:pt x="5587" y="533"/>
                  </a:lnTo>
                  <a:lnTo>
                    <a:pt x="5588" y="297"/>
                  </a:lnTo>
                  <a:lnTo>
                    <a:pt x="5588" y="293"/>
                  </a:lnTo>
                  <a:lnTo>
                    <a:pt x="5588" y="225"/>
                  </a:lnTo>
                  <a:lnTo>
                    <a:pt x="5589" y="221"/>
                  </a:lnTo>
                  <a:lnTo>
                    <a:pt x="5589" y="149"/>
                  </a:lnTo>
                  <a:lnTo>
                    <a:pt x="5590" y="143"/>
                  </a:lnTo>
                  <a:lnTo>
                    <a:pt x="5590" y="106"/>
                  </a:lnTo>
                  <a:lnTo>
                    <a:pt x="5590" y="111"/>
                  </a:lnTo>
                  <a:lnTo>
                    <a:pt x="5591" y="217"/>
                  </a:lnTo>
                  <a:lnTo>
                    <a:pt x="5591" y="229"/>
                  </a:lnTo>
                  <a:lnTo>
                    <a:pt x="5591" y="358"/>
                  </a:lnTo>
                  <a:lnTo>
                    <a:pt x="5592" y="360"/>
                  </a:lnTo>
                  <a:lnTo>
                    <a:pt x="5592" y="419"/>
                  </a:lnTo>
                  <a:lnTo>
                    <a:pt x="5592" y="423"/>
                  </a:lnTo>
                  <a:lnTo>
                    <a:pt x="5593" y="434"/>
                  </a:lnTo>
                  <a:lnTo>
                    <a:pt x="5593" y="434"/>
                  </a:lnTo>
                  <a:lnTo>
                    <a:pt x="5593" y="436"/>
                  </a:lnTo>
                  <a:lnTo>
                    <a:pt x="5593" y="430"/>
                  </a:lnTo>
                  <a:lnTo>
                    <a:pt x="5593" y="431"/>
                  </a:lnTo>
                  <a:lnTo>
                    <a:pt x="5594" y="431"/>
                  </a:lnTo>
                  <a:lnTo>
                    <a:pt x="5594" y="436"/>
                  </a:lnTo>
                  <a:lnTo>
                    <a:pt x="5594" y="434"/>
                  </a:lnTo>
                  <a:lnTo>
                    <a:pt x="5594" y="434"/>
                  </a:lnTo>
                  <a:lnTo>
                    <a:pt x="5595" y="444"/>
                  </a:lnTo>
                  <a:lnTo>
                    <a:pt x="5595" y="446"/>
                  </a:lnTo>
                  <a:lnTo>
                    <a:pt x="5595" y="444"/>
                  </a:lnTo>
                  <a:lnTo>
                    <a:pt x="5596" y="453"/>
                  </a:lnTo>
                  <a:lnTo>
                    <a:pt x="5596" y="452"/>
                  </a:lnTo>
                  <a:lnTo>
                    <a:pt x="5596" y="455"/>
                  </a:lnTo>
                  <a:lnTo>
                    <a:pt x="5596" y="454"/>
                  </a:lnTo>
                  <a:lnTo>
                    <a:pt x="5596" y="460"/>
                  </a:lnTo>
                  <a:lnTo>
                    <a:pt x="5596" y="459"/>
                  </a:lnTo>
                  <a:lnTo>
                    <a:pt x="5597" y="459"/>
                  </a:lnTo>
                  <a:lnTo>
                    <a:pt x="5597" y="457"/>
                  </a:lnTo>
                  <a:lnTo>
                    <a:pt x="5597" y="463"/>
                  </a:lnTo>
                  <a:lnTo>
                    <a:pt x="5597" y="462"/>
                  </a:lnTo>
                  <a:lnTo>
                    <a:pt x="5597" y="463"/>
                  </a:lnTo>
                  <a:lnTo>
                    <a:pt x="5597" y="459"/>
                  </a:lnTo>
                  <a:lnTo>
                    <a:pt x="5597" y="463"/>
                  </a:lnTo>
                  <a:lnTo>
                    <a:pt x="5598" y="463"/>
                  </a:lnTo>
                  <a:lnTo>
                    <a:pt x="5598" y="460"/>
                  </a:lnTo>
                  <a:lnTo>
                    <a:pt x="5598" y="465"/>
                  </a:lnTo>
                  <a:lnTo>
                    <a:pt x="5598" y="418"/>
                  </a:lnTo>
                  <a:lnTo>
                    <a:pt x="5598" y="360"/>
                  </a:lnTo>
                  <a:lnTo>
                    <a:pt x="5599" y="306"/>
                  </a:lnTo>
                  <a:lnTo>
                    <a:pt x="5599" y="497"/>
                  </a:lnTo>
                  <a:lnTo>
                    <a:pt x="5599" y="532"/>
                  </a:lnTo>
                  <a:lnTo>
                    <a:pt x="5600" y="926"/>
                  </a:lnTo>
                  <a:lnTo>
                    <a:pt x="5600" y="942"/>
                  </a:lnTo>
                  <a:lnTo>
                    <a:pt x="5600" y="974"/>
                  </a:lnTo>
                  <a:lnTo>
                    <a:pt x="5600" y="966"/>
                  </a:lnTo>
                  <a:lnTo>
                    <a:pt x="5601" y="959"/>
                  </a:lnTo>
                  <a:lnTo>
                    <a:pt x="5601" y="598"/>
                  </a:lnTo>
                  <a:lnTo>
                    <a:pt x="5601" y="559"/>
                  </a:lnTo>
                  <a:lnTo>
                    <a:pt x="5602" y="308"/>
                  </a:lnTo>
                  <a:lnTo>
                    <a:pt x="5602" y="303"/>
                  </a:lnTo>
                  <a:lnTo>
                    <a:pt x="5603" y="231"/>
                  </a:lnTo>
                  <a:lnTo>
                    <a:pt x="5603" y="224"/>
                  </a:lnTo>
                  <a:lnTo>
                    <a:pt x="5603" y="136"/>
                  </a:lnTo>
                  <a:lnTo>
                    <a:pt x="5604" y="131"/>
                  </a:lnTo>
                  <a:lnTo>
                    <a:pt x="5604" y="97"/>
                  </a:lnTo>
                  <a:lnTo>
                    <a:pt x="5604" y="101"/>
                  </a:lnTo>
                  <a:lnTo>
                    <a:pt x="5604" y="105"/>
                  </a:lnTo>
                  <a:lnTo>
                    <a:pt x="5605" y="207"/>
                  </a:lnTo>
                  <a:lnTo>
                    <a:pt x="5605" y="216"/>
                  </a:lnTo>
                  <a:lnTo>
                    <a:pt x="5605" y="344"/>
                  </a:lnTo>
                  <a:lnTo>
                    <a:pt x="5606" y="353"/>
                  </a:lnTo>
                  <a:lnTo>
                    <a:pt x="5606" y="416"/>
                  </a:lnTo>
                  <a:lnTo>
                    <a:pt x="5606" y="418"/>
                  </a:lnTo>
                  <a:lnTo>
                    <a:pt x="5607" y="431"/>
                  </a:lnTo>
                  <a:lnTo>
                    <a:pt x="5607" y="431"/>
                  </a:lnTo>
                  <a:lnTo>
                    <a:pt x="5607" y="431"/>
                  </a:lnTo>
                  <a:lnTo>
                    <a:pt x="5607" y="429"/>
                  </a:lnTo>
                  <a:lnTo>
                    <a:pt x="5607" y="433"/>
                  </a:lnTo>
                  <a:lnTo>
                    <a:pt x="5607" y="429"/>
                  </a:lnTo>
                  <a:lnTo>
                    <a:pt x="5607" y="430"/>
                  </a:lnTo>
                  <a:lnTo>
                    <a:pt x="5608" y="431"/>
                  </a:lnTo>
                  <a:lnTo>
                    <a:pt x="5608" y="428"/>
                  </a:lnTo>
                  <a:lnTo>
                    <a:pt x="5608" y="431"/>
                  </a:lnTo>
                  <a:lnTo>
                    <a:pt x="5609" y="434"/>
                  </a:lnTo>
                  <a:lnTo>
                    <a:pt x="5609" y="431"/>
                  </a:lnTo>
                  <a:lnTo>
                    <a:pt x="5609" y="441"/>
                  </a:lnTo>
                  <a:lnTo>
                    <a:pt x="5609" y="440"/>
                  </a:lnTo>
                  <a:lnTo>
                    <a:pt x="5609" y="438"/>
                  </a:lnTo>
                  <a:lnTo>
                    <a:pt x="5609" y="437"/>
                  </a:lnTo>
                  <a:lnTo>
                    <a:pt x="5610" y="449"/>
                  </a:lnTo>
                  <a:lnTo>
                    <a:pt x="5610" y="450"/>
                  </a:lnTo>
                  <a:lnTo>
                    <a:pt x="5610" y="457"/>
                  </a:lnTo>
                  <a:lnTo>
                    <a:pt x="5611" y="457"/>
                  </a:lnTo>
                  <a:lnTo>
                    <a:pt x="5611" y="456"/>
                  </a:lnTo>
                  <a:lnTo>
                    <a:pt x="5611" y="461"/>
                  </a:lnTo>
                  <a:lnTo>
                    <a:pt x="5611" y="459"/>
                  </a:lnTo>
                  <a:lnTo>
                    <a:pt x="5611" y="459"/>
                  </a:lnTo>
                  <a:lnTo>
                    <a:pt x="5611" y="457"/>
                  </a:lnTo>
                  <a:lnTo>
                    <a:pt x="5612" y="463"/>
                  </a:lnTo>
                  <a:lnTo>
                    <a:pt x="5612" y="461"/>
                  </a:lnTo>
                  <a:lnTo>
                    <a:pt x="5612" y="463"/>
                  </a:lnTo>
                  <a:lnTo>
                    <a:pt x="5612" y="465"/>
                  </a:lnTo>
                  <a:lnTo>
                    <a:pt x="5612" y="461"/>
                  </a:lnTo>
                  <a:lnTo>
                    <a:pt x="5612" y="461"/>
                  </a:lnTo>
                  <a:lnTo>
                    <a:pt x="5613" y="459"/>
                  </a:lnTo>
                  <a:lnTo>
                    <a:pt x="5613" y="290"/>
                  </a:lnTo>
                  <a:lnTo>
                    <a:pt x="5613" y="382"/>
                  </a:lnTo>
                  <a:lnTo>
                    <a:pt x="5613" y="389"/>
                  </a:lnTo>
                  <a:lnTo>
                    <a:pt x="5614" y="687"/>
                  </a:lnTo>
                  <a:lnTo>
                    <a:pt x="5614" y="733"/>
                  </a:lnTo>
                  <a:lnTo>
                    <a:pt x="5614" y="960"/>
                  </a:lnTo>
                  <a:lnTo>
                    <a:pt x="5615" y="961"/>
                  </a:lnTo>
                  <a:lnTo>
                    <a:pt x="5615" y="974"/>
                  </a:lnTo>
                  <a:lnTo>
                    <a:pt x="5615" y="938"/>
                  </a:lnTo>
                  <a:lnTo>
                    <a:pt x="5615" y="922"/>
                  </a:lnTo>
                  <a:lnTo>
                    <a:pt x="5616" y="521"/>
                  </a:lnTo>
                  <a:lnTo>
                    <a:pt x="5616" y="491"/>
                  </a:lnTo>
                  <a:lnTo>
                    <a:pt x="5617" y="280"/>
                  </a:lnTo>
                  <a:lnTo>
                    <a:pt x="5617" y="271"/>
                  </a:lnTo>
                  <a:lnTo>
                    <a:pt x="5617" y="193"/>
                  </a:lnTo>
                  <a:lnTo>
                    <a:pt x="5618" y="186"/>
                  </a:lnTo>
                  <a:lnTo>
                    <a:pt x="5618" y="113"/>
                  </a:lnTo>
                  <a:lnTo>
                    <a:pt x="5618" y="108"/>
                  </a:lnTo>
                  <a:lnTo>
                    <a:pt x="5619" y="92"/>
                  </a:lnTo>
                  <a:lnTo>
                    <a:pt x="5619" y="109"/>
                  </a:lnTo>
                  <a:lnTo>
                    <a:pt x="5619" y="113"/>
                  </a:lnTo>
                  <a:lnTo>
                    <a:pt x="5619" y="251"/>
                  </a:lnTo>
                  <a:lnTo>
                    <a:pt x="5619" y="263"/>
                  </a:lnTo>
                  <a:lnTo>
                    <a:pt x="5620" y="379"/>
                  </a:lnTo>
                  <a:lnTo>
                    <a:pt x="5620" y="383"/>
                  </a:lnTo>
                  <a:lnTo>
                    <a:pt x="5621" y="424"/>
                  </a:lnTo>
                  <a:lnTo>
                    <a:pt x="5621" y="424"/>
                  </a:lnTo>
                  <a:lnTo>
                    <a:pt x="5621" y="426"/>
                  </a:lnTo>
                  <a:lnTo>
                    <a:pt x="5622" y="437"/>
                  </a:lnTo>
                  <a:lnTo>
                    <a:pt x="5622" y="436"/>
                  </a:lnTo>
                  <a:lnTo>
                    <a:pt x="5622" y="437"/>
                  </a:lnTo>
                  <a:lnTo>
                    <a:pt x="5622" y="432"/>
                  </a:lnTo>
                  <a:lnTo>
                    <a:pt x="5622" y="435"/>
                  </a:lnTo>
                  <a:lnTo>
                    <a:pt x="5623" y="434"/>
                  </a:lnTo>
                  <a:lnTo>
                    <a:pt x="5623" y="431"/>
                  </a:lnTo>
                  <a:lnTo>
                    <a:pt x="5623" y="436"/>
                  </a:lnTo>
                  <a:lnTo>
                    <a:pt x="5623" y="431"/>
                  </a:lnTo>
                  <a:lnTo>
                    <a:pt x="5623" y="433"/>
                  </a:lnTo>
                  <a:lnTo>
                    <a:pt x="5624" y="443"/>
                  </a:lnTo>
                  <a:lnTo>
                    <a:pt x="5624" y="443"/>
                  </a:lnTo>
                  <a:lnTo>
                    <a:pt x="5624" y="452"/>
                  </a:lnTo>
                  <a:lnTo>
                    <a:pt x="5624" y="452"/>
                  </a:lnTo>
                  <a:lnTo>
                    <a:pt x="5625" y="450"/>
                  </a:lnTo>
                  <a:lnTo>
                    <a:pt x="5625" y="459"/>
                  </a:lnTo>
                  <a:lnTo>
                    <a:pt x="5625" y="457"/>
                  </a:lnTo>
                  <a:lnTo>
                    <a:pt x="5625" y="459"/>
                  </a:lnTo>
                  <a:lnTo>
                    <a:pt x="5625" y="456"/>
                  </a:lnTo>
                  <a:lnTo>
                    <a:pt x="5626" y="462"/>
                  </a:lnTo>
                  <a:lnTo>
                    <a:pt x="5626" y="462"/>
                  </a:lnTo>
                  <a:lnTo>
                    <a:pt x="5626" y="463"/>
                  </a:lnTo>
                  <a:lnTo>
                    <a:pt x="5626" y="459"/>
                  </a:lnTo>
                  <a:lnTo>
                    <a:pt x="5626" y="465"/>
                  </a:lnTo>
                  <a:lnTo>
                    <a:pt x="5626" y="463"/>
                  </a:lnTo>
                  <a:lnTo>
                    <a:pt x="5627" y="460"/>
                  </a:lnTo>
                  <a:lnTo>
                    <a:pt x="5627" y="465"/>
                  </a:lnTo>
                  <a:lnTo>
                    <a:pt x="5627" y="451"/>
                  </a:lnTo>
                  <a:lnTo>
                    <a:pt x="5627" y="453"/>
                  </a:lnTo>
                  <a:lnTo>
                    <a:pt x="5627" y="459"/>
                  </a:lnTo>
                  <a:lnTo>
                    <a:pt x="5628" y="297"/>
                  </a:lnTo>
                  <a:lnTo>
                    <a:pt x="5628" y="332"/>
                  </a:lnTo>
                  <a:lnTo>
                    <a:pt x="5629" y="529"/>
                  </a:lnTo>
                  <a:lnTo>
                    <a:pt x="5629" y="561"/>
                  </a:lnTo>
                  <a:lnTo>
                    <a:pt x="5629" y="916"/>
                  </a:lnTo>
                  <a:lnTo>
                    <a:pt x="5630" y="931"/>
                  </a:lnTo>
                  <a:lnTo>
                    <a:pt x="5630" y="967"/>
                  </a:lnTo>
                  <a:lnTo>
                    <a:pt x="5630" y="966"/>
                  </a:lnTo>
                  <a:lnTo>
                    <a:pt x="5630" y="961"/>
                  </a:lnTo>
                  <a:lnTo>
                    <a:pt x="5631" y="701"/>
                  </a:lnTo>
                  <a:lnTo>
                    <a:pt x="5631" y="664"/>
                  </a:lnTo>
                  <a:lnTo>
                    <a:pt x="5631" y="327"/>
                  </a:lnTo>
                  <a:lnTo>
                    <a:pt x="5632" y="318"/>
                  </a:lnTo>
                  <a:lnTo>
                    <a:pt x="5632" y="235"/>
                  </a:lnTo>
                  <a:lnTo>
                    <a:pt x="5632" y="227"/>
                  </a:lnTo>
                  <a:lnTo>
                    <a:pt x="5633" y="150"/>
                  </a:lnTo>
                  <a:lnTo>
                    <a:pt x="5633" y="144"/>
                  </a:lnTo>
                  <a:lnTo>
                    <a:pt x="5633" y="96"/>
                  </a:lnTo>
                  <a:lnTo>
                    <a:pt x="5633" y="99"/>
                  </a:lnTo>
                  <a:lnTo>
                    <a:pt x="5634" y="99"/>
                  </a:lnTo>
                  <a:lnTo>
                    <a:pt x="5634" y="96"/>
                  </a:lnTo>
                  <a:lnTo>
                    <a:pt x="5634" y="166"/>
                  </a:lnTo>
                  <a:lnTo>
                    <a:pt x="5635" y="172"/>
                  </a:lnTo>
                  <a:lnTo>
                    <a:pt x="5635" y="311"/>
                  </a:lnTo>
                  <a:lnTo>
                    <a:pt x="5635" y="320"/>
                  </a:lnTo>
                  <a:lnTo>
                    <a:pt x="5636" y="400"/>
                  </a:lnTo>
                  <a:lnTo>
                    <a:pt x="5636" y="405"/>
                  </a:lnTo>
                  <a:lnTo>
                    <a:pt x="5636" y="434"/>
                  </a:lnTo>
                  <a:lnTo>
                    <a:pt x="5637" y="431"/>
                  </a:lnTo>
                  <a:lnTo>
                    <a:pt x="5637" y="441"/>
                  </a:lnTo>
                  <a:lnTo>
                    <a:pt x="5637" y="439"/>
                  </a:lnTo>
                  <a:lnTo>
                    <a:pt x="5637" y="439"/>
                  </a:lnTo>
                  <a:lnTo>
                    <a:pt x="5637" y="442"/>
                  </a:lnTo>
                  <a:lnTo>
                    <a:pt x="5638" y="435"/>
                  </a:lnTo>
                  <a:lnTo>
                    <a:pt x="5638" y="438"/>
                  </a:lnTo>
                  <a:lnTo>
                    <a:pt x="5638" y="434"/>
                  </a:lnTo>
                  <a:lnTo>
                    <a:pt x="5638" y="436"/>
                  </a:lnTo>
                  <a:lnTo>
                    <a:pt x="5638" y="431"/>
                  </a:lnTo>
                  <a:lnTo>
                    <a:pt x="5638" y="431"/>
                  </a:lnTo>
                  <a:lnTo>
                    <a:pt x="5639" y="431"/>
                  </a:lnTo>
                  <a:lnTo>
                    <a:pt x="5639" y="440"/>
                  </a:lnTo>
                  <a:lnTo>
                    <a:pt x="5639" y="441"/>
                  </a:lnTo>
                  <a:lnTo>
                    <a:pt x="5639" y="440"/>
                  </a:lnTo>
                  <a:lnTo>
                    <a:pt x="5640" y="450"/>
                  </a:lnTo>
                  <a:lnTo>
                    <a:pt x="5640" y="449"/>
                  </a:lnTo>
                  <a:lnTo>
                    <a:pt x="5640" y="448"/>
                  </a:lnTo>
                  <a:lnTo>
                    <a:pt x="5640" y="455"/>
                  </a:lnTo>
                  <a:lnTo>
                    <a:pt x="5640" y="452"/>
                  </a:lnTo>
                  <a:lnTo>
                    <a:pt x="5641" y="451"/>
                  </a:lnTo>
                  <a:lnTo>
                    <a:pt x="5641" y="462"/>
                  </a:lnTo>
                  <a:lnTo>
                    <a:pt x="5641" y="459"/>
                  </a:lnTo>
                  <a:lnTo>
                    <a:pt x="5641" y="460"/>
                  </a:lnTo>
                  <a:lnTo>
                    <a:pt x="5642" y="461"/>
                  </a:lnTo>
                  <a:lnTo>
                    <a:pt x="5642" y="455"/>
                  </a:lnTo>
                  <a:lnTo>
                    <a:pt x="5642" y="453"/>
                  </a:lnTo>
                  <a:lnTo>
                    <a:pt x="5642" y="450"/>
                  </a:lnTo>
                  <a:lnTo>
                    <a:pt x="5643" y="459"/>
                  </a:lnTo>
                  <a:lnTo>
                    <a:pt x="5643" y="459"/>
                  </a:lnTo>
                  <a:lnTo>
                    <a:pt x="5643" y="460"/>
                  </a:lnTo>
                  <a:lnTo>
                    <a:pt x="5643" y="470"/>
                  </a:lnTo>
                  <a:lnTo>
                    <a:pt x="5643" y="404"/>
                  </a:lnTo>
                  <a:lnTo>
                    <a:pt x="5644" y="340"/>
                  </a:lnTo>
                  <a:lnTo>
                    <a:pt x="5644" y="301"/>
                  </a:lnTo>
                  <a:lnTo>
                    <a:pt x="5644" y="441"/>
                  </a:lnTo>
                  <a:lnTo>
                    <a:pt x="5644" y="457"/>
                  </a:lnTo>
                  <a:lnTo>
                    <a:pt x="5645" y="832"/>
                  </a:lnTo>
                  <a:lnTo>
                    <a:pt x="5645" y="845"/>
                  </a:lnTo>
                  <a:lnTo>
                    <a:pt x="5645" y="959"/>
                  </a:lnTo>
                  <a:lnTo>
                    <a:pt x="5645" y="960"/>
                  </a:lnTo>
                  <a:lnTo>
                    <a:pt x="5646" y="964"/>
                  </a:lnTo>
                  <a:lnTo>
                    <a:pt x="5646" y="813"/>
                  </a:lnTo>
                  <a:lnTo>
                    <a:pt x="5646" y="781"/>
                  </a:lnTo>
                  <a:lnTo>
                    <a:pt x="5647" y="362"/>
                  </a:lnTo>
                  <a:lnTo>
                    <a:pt x="5647" y="343"/>
                  </a:lnTo>
                  <a:lnTo>
                    <a:pt x="5648" y="242"/>
                  </a:lnTo>
                  <a:lnTo>
                    <a:pt x="5648" y="235"/>
                  </a:lnTo>
                  <a:lnTo>
                    <a:pt x="5648" y="149"/>
                  </a:lnTo>
                  <a:lnTo>
                    <a:pt x="5649" y="144"/>
                  </a:lnTo>
                  <a:lnTo>
                    <a:pt x="5649" y="88"/>
                  </a:lnTo>
                  <a:lnTo>
                    <a:pt x="5649" y="90"/>
                  </a:lnTo>
                  <a:lnTo>
                    <a:pt x="5649" y="92"/>
                  </a:lnTo>
                  <a:lnTo>
                    <a:pt x="5649" y="90"/>
                  </a:lnTo>
                  <a:lnTo>
                    <a:pt x="5650" y="157"/>
                  </a:lnTo>
                  <a:lnTo>
                    <a:pt x="5650" y="165"/>
                  </a:lnTo>
                  <a:lnTo>
                    <a:pt x="5650" y="315"/>
                  </a:lnTo>
                  <a:lnTo>
                    <a:pt x="5651" y="327"/>
                  </a:lnTo>
                  <a:lnTo>
                    <a:pt x="5651" y="406"/>
                  </a:lnTo>
                  <a:lnTo>
                    <a:pt x="5651" y="409"/>
                  </a:lnTo>
                  <a:lnTo>
                    <a:pt x="5652" y="432"/>
                  </a:lnTo>
                  <a:lnTo>
                    <a:pt x="5652" y="431"/>
                  </a:lnTo>
                  <a:lnTo>
                    <a:pt x="5652" y="431"/>
                  </a:lnTo>
                  <a:lnTo>
                    <a:pt x="5652" y="440"/>
                  </a:lnTo>
                  <a:lnTo>
                    <a:pt x="5652" y="437"/>
                  </a:lnTo>
                  <a:lnTo>
                    <a:pt x="5653" y="437"/>
                  </a:lnTo>
                  <a:lnTo>
                    <a:pt x="5653" y="439"/>
                  </a:lnTo>
                  <a:lnTo>
                    <a:pt x="5653" y="433"/>
                  </a:lnTo>
                  <a:lnTo>
                    <a:pt x="5653" y="438"/>
                  </a:lnTo>
                  <a:lnTo>
                    <a:pt x="5653" y="437"/>
                  </a:lnTo>
                  <a:lnTo>
                    <a:pt x="5654" y="431"/>
                  </a:lnTo>
                  <a:lnTo>
                    <a:pt x="5654" y="435"/>
                  </a:lnTo>
                  <a:lnTo>
                    <a:pt x="5654" y="433"/>
                  </a:lnTo>
                  <a:lnTo>
                    <a:pt x="5655" y="442"/>
                  </a:lnTo>
                  <a:lnTo>
                    <a:pt x="5655" y="446"/>
                  </a:lnTo>
                  <a:lnTo>
                    <a:pt x="5655" y="444"/>
                  </a:lnTo>
                  <a:lnTo>
                    <a:pt x="5655" y="453"/>
                  </a:lnTo>
                  <a:lnTo>
                    <a:pt x="5655" y="451"/>
                  </a:lnTo>
                  <a:lnTo>
                    <a:pt x="5656" y="451"/>
                  </a:lnTo>
                  <a:lnTo>
                    <a:pt x="5656" y="450"/>
                  </a:lnTo>
                  <a:lnTo>
                    <a:pt x="5656" y="457"/>
                  </a:lnTo>
                  <a:lnTo>
                    <a:pt x="5656" y="454"/>
                  </a:lnTo>
                  <a:lnTo>
                    <a:pt x="5656" y="457"/>
                  </a:lnTo>
                  <a:lnTo>
                    <a:pt x="5656" y="459"/>
                  </a:lnTo>
                  <a:lnTo>
                    <a:pt x="5657" y="449"/>
                  </a:lnTo>
                  <a:lnTo>
                    <a:pt x="5657" y="451"/>
                  </a:lnTo>
                  <a:lnTo>
                    <a:pt x="5657" y="453"/>
                  </a:lnTo>
                  <a:lnTo>
                    <a:pt x="5657" y="470"/>
                  </a:lnTo>
                  <a:lnTo>
                    <a:pt x="5658" y="472"/>
                  </a:lnTo>
                  <a:lnTo>
                    <a:pt x="5658" y="478"/>
                  </a:lnTo>
                  <a:lnTo>
                    <a:pt x="5658" y="463"/>
                  </a:lnTo>
                  <a:lnTo>
                    <a:pt x="5658" y="466"/>
                  </a:lnTo>
                  <a:lnTo>
                    <a:pt x="5658" y="469"/>
                  </a:lnTo>
                  <a:lnTo>
                    <a:pt x="5659" y="293"/>
                  </a:lnTo>
                  <a:lnTo>
                    <a:pt x="5659" y="390"/>
                  </a:lnTo>
                  <a:lnTo>
                    <a:pt x="5659" y="396"/>
                  </a:lnTo>
                  <a:lnTo>
                    <a:pt x="5659" y="688"/>
                  </a:lnTo>
                  <a:lnTo>
                    <a:pt x="5660" y="721"/>
                  </a:lnTo>
                  <a:lnTo>
                    <a:pt x="5660" y="937"/>
                  </a:lnTo>
                  <a:lnTo>
                    <a:pt x="5661" y="947"/>
                  </a:lnTo>
                  <a:lnTo>
                    <a:pt x="5661" y="972"/>
                  </a:lnTo>
                  <a:lnTo>
                    <a:pt x="5661" y="942"/>
                  </a:lnTo>
                  <a:lnTo>
                    <a:pt x="5661" y="926"/>
                  </a:lnTo>
                  <a:lnTo>
                    <a:pt x="5662" y="478"/>
                  </a:lnTo>
                  <a:lnTo>
                    <a:pt x="5662" y="446"/>
                  </a:lnTo>
                  <a:lnTo>
                    <a:pt x="5662" y="267"/>
                  </a:lnTo>
                  <a:lnTo>
                    <a:pt x="5662" y="262"/>
                  </a:lnTo>
                  <a:lnTo>
                    <a:pt x="5663" y="175"/>
                  </a:lnTo>
                  <a:lnTo>
                    <a:pt x="5663" y="166"/>
                  </a:lnTo>
                  <a:lnTo>
                    <a:pt x="5664" y="87"/>
                  </a:lnTo>
                  <a:lnTo>
                    <a:pt x="5664" y="87"/>
                  </a:lnTo>
                  <a:lnTo>
                    <a:pt x="5664" y="141"/>
                  </a:lnTo>
                  <a:lnTo>
                    <a:pt x="5665" y="150"/>
                  </a:lnTo>
                  <a:lnTo>
                    <a:pt x="5665" y="302"/>
                  </a:lnTo>
                  <a:lnTo>
                    <a:pt x="5665" y="311"/>
                  </a:lnTo>
                  <a:lnTo>
                    <a:pt x="5666" y="406"/>
                  </a:lnTo>
                  <a:lnTo>
                    <a:pt x="5666" y="411"/>
                  </a:lnTo>
                  <a:lnTo>
                    <a:pt x="5666" y="439"/>
                  </a:lnTo>
                  <a:lnTo>
                    <a:pt x="5666" y="442"/>
                  </a:lnTo>
                  <a:lnTo>
                    <a:pt x="5667" y="440"/>
                  </a:lnTo>
                  <a:lnTo>
                    <a:pt x="5667" y="446"/>
                  </a:lnTo>
                  <a:lnTo>
                    <a:pt x="5667" y="444"/>
                  </a:lnTo>
                  <a:lnTo>
                    <a:pt x="5667" y="442"/>
                  </a:lnTo>
                  <a:lnTo>
                    <a:pt x="5668" y="444"/>
                  </a:lnTo>
                  <a:lnTo>
                    <a:pt x="5668" y="437"/>
                  </a:lnTo>
                  <a:lnTo>
                    <a:pt x="5668" y="437"/>
                  </a:lnTo>
                  <a:lnTo>
                    <a:pt x="5668" y="437"/>
                  </a:lnTo>
                  <a:lnTo>
                    <a:pt x="5668" y="439"/>
                  </a:lnTo>
                  <a:lnTo>
                    <a:pt x="5669" y="435"/>
                  </a:lnTo>
                  <a:lnTo>
                    <a:pt x="5669" y="439"/>
                  </a:lnTo>
                  <a:lnTo>
                    <a:pt x="5669" y="439"/>
                  </a:lnTo>
                  <a:lnTo>
                    <a:pt x="5669" y="437"/>
                  </a:lnTo>
                  <a:lnTo>
                    <a:pt x="5669" y="447"/>
                  </a:lnTo>
                  <a:lnTo>
                    <a:pt x="5669" y="447"/>
                  </a:lnTo>
                  <a:lnTo>
                    <a:pt x="5670" y="446"/>
                  </a:lnTo>
                  <a:lnTo>
                    <a:pt x="5670" y="456"/>
                  </a:lnTo>
                  <a:lnTo>
                    <a:pt x="5670" y="452"/>
                  </a:lnTo>
                  <a:lnTo>
                    <a:pt x="5670" y="454"/>
                  </a:lnTo>
                  <a:lnTo>
                    <a:pt x="5670" y="456"/>
                  </a:lnTo>
                  <a:lnTo>
                    <a:pt x="5671" y="448"/>
                  </a:lnTo>
                  <a:lnTo>
                    <a:pt x="5671" y="454"/>
                  </a:lnTo>
                  <a:lnTo>
                    <a:pt x="5671" y="452"/>
                  </a:lnTo>
                  <a:lnTo>
                    <a:pt x="5671" y="451"/>
                  </a:lnTo>
                  <a:lnTo>
                    <a:pt x="5671" y="472"/>
                  </a:lnTo>
                  <a:lnTo>
                    <a:pt x="5671" y="470"/>
                  </a:lnTo>
                  <a:lnTo>
                    <a:pt x="5671" y="472"/>
                  </a:lnTo>
                  <a:lnTo>
                    <a:pt x="5672" y="476"/>
                  </a:lnTo>
                  <a:lnTo>
                    <a:pt x="5672" y="465"/>
                  </a:lnTo>
                  <a:lnTo>
                    <a:pt x="5672" y="466"/>
                  </a:lnTo>
                  <a:lnTo>
                    <a:pt x="5672" y="469"/>
                  </a:lnTo>
                  <a:lnTo>
                    <a:pt x="5672" y="470"/>
                  </a:lnTo>
                  <a:lnTo>
                    <a:pt x="5673" y="448"/>
                  </a:lnTo>
                  <a:lnTo>
                    <a:pt x="5673" y="421"/>
                  </a:lnTo>
                  <a:lnTo>
                    <a:pt x="5673" y="283"/>
                  </a:lnTo>
                  <a:lnTo>
                    <a:pt x="5674" y="426"/>
                  </a:lnTo>
                  <a:lnTo>
                    <a:pt x="5674" y="444"/>
                  </a:lnTo>
                  <a:lnTo>
                    <a:pt x="5674" y="822"/>
                  </a:lnTo>
                  <a:lnTo>
                    <a:pt x="5675" y="842"/>
                  </a:lnTo>
                  <a:lnTo>
                    <a:pt x="5675" y="959"/>
                  </a:lnTo>
                  <a:lnTo>
                    <a:pt x="5675" y="956"/>
                  </a:lnTo>
                  <a:lnTo>
                    <a:pt x="5675" y="949"/>
                  </a:lnTo>
                  <a:lnTo>
                    <a:pt x="5676" y="504"/>
                  </a:lnTo>
                  <a:lnTo>
                    <a:pt x="5676" y="470"/>
                  </a:lnTo>
                  <a:lnTo>
                    <a:pt x="5676" y="340"/>
                  </a:lnTo>
                  <a:lnTo>
                    <a:pt x="5677" y="335"/>
                  </a:lnTo>
                  <a:lnTo>
                    <a:pt x="5677" y="275"/>
                  </a:lnTo>
                  <a:lnTo>
                    <a:pt x="5677" y="267"/>
                  </a:lnTo>
                  <a:lnTo>
                    <a:pt x="5678" y="202"/>
                  </a:lnTo>
                  <a:lnTo>
                    <a:pt x="5678" y="199"/>
                  </a:lnTo>
                  <a:lnTo>
                    <a:pt x="5678" y="186"/>
                  </a:lnTo>
                  <a:lnTo>
                    <a:pt x="5678" y="198"/>
                  </a:lnTo>
                  <a:lnTo>
                    <a:pt x="5679" y="205"/>
                  </a:lnTo>
                  <a:lnTo>
                    <a:pt x="5679" y="307"/>
                  </a:lnTo>
                  <a:lnTo>
                    <a:pt x="5679" y="315"/>
                  </a:lnTo>
                  <a:lnTo>
                    <a:pt x="5680" y="409"/>
                  </a:lnTo>
                  <a:lnTo>
                    <a:pt x="5680" y="414"/>
                  </a:lnTo>
                  <a:lnTo>
                    <a:pt x="5681" y="441"/>
                  </a:lnTo>
                  <a:lnTo>
                    <a:pt x="5681" y="441"/>
                  </a:lnTo>
                  <a:lnTo>
                    <a:pt x="5681" y="441"/>
                  </a:lnTo>
                  <a:lnTo>
                    <a:pt x="5681" y="440"/>
                  </a:lnTo>
                  <a:lnTo>
                    <a:pt x="5681" y="447"/>
                  </a:lnTo>
                  <a:lnTo>
                    <a:pt x="5681" y="446"/>
                  </a:lnTo>
                  <a:lnTo>
                    <a:pt x="5682" y="446"/>
                  </a:lnTo>
                  <a:lnTo>
                    <a:pt x="5682" y="448"/>
                  </a:lnTo>
                  <a:lnTo>
                    <a:pt x="5682" y="442"/>
                  </a:lnTo>
                  <a:lnTo>
                    <a:pt x="5682" y="444"/>
                  </a:lnTo>
                  <a:lnTo>
                    <a:pt x="5682" y="446"/>
                  </a:lnTo>
                  <a:lnTo>
                    <a:pt x="5683" y="438"/>
                  </a:lnTo>
                  <a:lnTo>
                    <a:pt x="5683" y="442"/>
                  </a:lnTo>
                  <a:lnTo>
                    <a:pt x="5683" y="439"/>
                  </a:lnTo>
                  <a:lnTo>
                    <a:pt x="5683" y="446"/>
                  </a:lnTo>
                  <a:lnTo>
                    <a:pt x="5683" y="442"/>
                  </a:lnTo>
                  <a:lnTo>
                    <a:pt x="5684" y="446"/>
                  </a:lnTo>
                  <a:lnTo>
                    <a:pt x="5684" y="453"/>
                  </a:lnTo>
                  <a:lnTo>
                    <a:pt x="5684" y="455"/>
                  </a:lnTo>
                  <a:lnTo>
                    <a:pt x="5684" y="452"/>
                  </a:lnTo>
                  <a:lnTo>
                    <a:pt x="5684" y="457"/>
                  </a:lnTo>
                  <a:lnTo>
                    <a:pt x="5685" y="453"/>
                  </a:lnTo>
                  <a:lnTo>
                    <a:pt x="5685" y="451"/>
                  </a:lnTo>
                  <a:lnTo>
                    <a:pt x="5685" y="447"/>
                  </a:lnTo>
                  <a:lnTo>
                    <a:pt x="5685" y="459"/>
                  </a:lnTo>
                  <a:lnTo>
                    <a:pt x="5685" y="456"/>
                  </a:lnTo>
                  <a:lnTo>
                    <a:pt x="5686" y="460"/>
                  </a:lnTo>
                  <a:lnTo>
                    <a:pt x="5686" y="473"/>
                  </a:lnTo>
                  <a:lnTo>
                    <a:pt x="5686" y="468"/>
                  </a:lnTo>
                  <a:lnTo>
                    <a:pt x="5687" y="466"/>
                  </a:lnTo>
                  <a:lnTo>
                    <a:pt x="5687" y="459"/>
                  </a:lnTo>
                  <a:lnTo>
                    <a:pt x="5687" y="461"/>
                  </a:lnTo>
                  <a:lnTo>
                    <a:pt x="5687" y="462"/>
                  </a:lnTo>
                  <a:lnTo>
                    <a:pt x="5687" y="465"/>
                  </a:lnTo>
                  <a:lnTo>
                    <a:pt x="5688" y="452"/>
                  </a:lnTo>
                  <a:lnTo>
                    <a:pt x="5688" y="448"/>
                  </a:lnTo>
                  <a:lnTo>
                    <a:pt x="5688" y="286"/>
                  </a:lnTo>
                  <a:lnTo>
                    <a:pt x="5688" y="405"/>
                  </a:lnTo>
                  <a:lnTo>
                    <a:pt x="5688" y="412"/>
                  </a:lnTo>
                  <a:lnTo>
                    <a:pt x="5689" y="801"/>
                  </a:lnTo>
                  <a:lnTo>
                    <a:pt x="5689" y="819"/>
                  </a:lnTo>
                  <a:lnTo>
                    <a:pt x="5690" y="899"/>
                  </a:lnTo>
                  <a:lnTo>
                    <a:pt x="5690" y="896"/>
                  </a:lnTo>
                  <a:lnTo>
                    <a:pt x="5690" y="454"/>
                  </a:lnTo>
                  <a:lnTo>
                    <a:pt x="5691" y="441"/>
                  </a:lnTo>
                  <a:lnTo>
                    <a:pt x="5691" y="362"/>
                  </a:lnTo>
                  <a:lnTo>
                    <a:pt x="5691" y="359"/>
                  </a:lnTo>
                  <a:lnTo>
                    <a:pt x="5692" y="316"/>
                  </a:lnTo>
                  <a:lnTo>
                    <a:pt x="5692" y="316"/>
                  </a:lnTo>
                  <a:lnTo>
                    <a:pt x="5692" y="312"/>
                  </a:lnTo>
                  <a:lnTo>
                    <a:pt x="5692" y="258"/>
                  </a:lnTo>
                  <a:lnTo>
                    <a:pt x="5692" y="252"/>
                  </a:lnTo>
                  <a:lnTo>
                    <a:pt x="5693" y="237"/>
                  </a:lnTo>
                  <a:lnTo>
                    <a:pt x="5693" y="251"/>
                  </a:lnTo>
                  <a:lnTo>
                    <a:pt x="5694" y="257"/>
                  </a:lnTo>
                  <a:lnTo>
                    <a:pt x="5694" y="348"/>
                  </a:lnTo>
                  <a:lnTo>
                    <a:pt x="5694" y="355"/>
                  </a:lnTo>
                  <a:lnTo>
                    <a:pt x="5695" y="417"/>
                  </a:lnTo>
                  <a:lnTo>
                    <a:pt x="5695" y="418"/>
                  </a:lnTo>
                  <a:lnTo>
                    <a:pt x="5695" y="436"/>
                  </a:lnTo>
                  <a:lnTo>
                    <a:pt x="5695" y="433"/>
                  </a:lnTo>
                  <a:lnTo>
                    <a:pt x="5696" y="437"/>
                  </a:lnTo>
                  <a:lnTo>
                    <a:pt x="5696" y="437"/>
                  </a:lnTo>
                  <a:lnTo>
                    <a:pt x="5696" y="433"/>
                  </a:lnTo>
                  <a:lnTo>
                    <a:pt x="5696" y="437"/>
                  </a:lnTo>
                  <a:lnTo>
                    <a:pt x="5696" y="436"/>
                  </a:lnTo>
                  <a:lnTo>
                    <a:pt x="5696" y="431"/>
                  </a:lnTo>
                  <a:lnTo>
                    <a:pt x="5697" y="432"/>
                  </a:lnTo>
                  <a:lnTo>
                    <a:pt x="5697" y="430"/>
                  </a:lnTo>
                  <a:lnTo>
                    <a:pt x="5697" y="436"/>
                  </a:lnTo>
                  <a:lnTo>
                    <a:pt x="5698" y="437"/>
                  </a:lnTo>
                  <a:lnTo>
                    <a:pt x="5698" y="435"/>
                  </a:lnTo>
                  <a:lnTo>
                    <a:pt x="5698" y="443"/>
                  </a:lnTo>
                  <a:lnTo>
                    <a:pt x="5698" y="443"/>
                  </a:lnTo>
                  <a:lnTo>
                    <a:pt x="5698" y="440"/>
                  </a:lnTo>
                  <a:lnTo>
                    <a:pt x="5698" y="446"/>
                  </a:lnTo>
                  <a:lnTo>
                    <a:pt x="5699" y="439"/>
                  </a:lnTo>
                  <a:lnTo>
                    <a:pt x="5699" y="438"/>
                  </a:lnTo>
                  <a:lnTo>
                    <a:pt x="5699" y="437"/>
                  </a:lnTo>
                  <a:lnTo>
                    <a:pt x="5700" y="449"/>
                  </a:lnTo>
                  <a:lnTo>
                    <a:pt x="5700" y="451"/>
                  </a:lnTo>
                  <a:lnTo>
                    <a:pt x="5700" y="463"/>
                  </a:lnTo>
                  <a:lnTo>
                    <a:pt x="5700" y="459"/>
                  </a:lnTo>
                  <a:lnTo>
                    <a:pt x="5701" y="453"/>
                  </a:lnTo>
                  <a:lnTo>
                    <a:pt x="5701" y="460"/>
                  </a:lnTo>
                  <a:lnTo>
                    <a:pt x="5701" y="457"/>
                  </a:lnTo>
                  <a:lnTo>
                    <a:pt x="5701" y="457"/>
                  </a:lnTo>
                  <a:lnTo>
                    <a:pt x="5701" y="456"/>
                  </a:lnTo>
                  <a:lnTo>
                    <a:pt x="5702" y="460"/>
                  </a:lnTo>
                  <a:lnTo>
                    <a:pt x="5702" y="459"/>
                  </a:lnTo>
                  <a:lnTo>
                    <a:pt x="5702" y="459"/>
                  </a:lnTo>
                  <a:lnTo>
                    <a:pt x="5702" y="296"/>
                  </a:lnTo>
                  <a:lnTo>
                    <a:pt x="5702" y="309"/>
                  </a:lnTo>
                  <a:lnTo>
                    <a:pt x="5703" y="348"/>
                  </a:lnTo>
                  <a:lnTo>
                    <a:pt x="5703" y="542"/>
                  </a:lnTo>
                  <a:lnTo>
                    <a:pt x="5703" y="576"/>
                  </a:lnTo>
                  <a:lnTo>
                    <a:pt x="5704" y="792"/>
                  </a:lnTo>
                  <a:lnTo>
                    <a:pt x="5704" y="819"/>
                  </a:lnTo>
                  <a:lnTo>
                    <a:pt x="5704" y="838"/>
                  </a:lnTo>
                  <a:lnTo>
                    <a:pt x="5704" y="486"/>
                  </a:lnTo>
                  <a:lnTo>
                    <a:pt x="5705" y="476"/>
                  </a:lnTo>
                  <a:lnTo>
                    <a:pt x="5705" y="422"/>
                  </a:lnTo>
                  <a:lnTo>
                    <a:pt x="5705" y="422"/>
                  </a:lnTo>
                  <a:lnTo>
                    <a:pt x="5706" y="398"/>
                  </a:lnTo>
                  <a:lnTo>
                    <a:pt x="5706" y="398"/>
                  </a:lnTo>
                  <a:lnTo>
                    <a:pt x="5706" y="393"/>
                  </a:lnTo>
                  <a:lnTo>
                    <a:pt x="5707" y="356"/>
                  </a:lnTo>
                  <a:lnTo>
                    <a:pt x="5707" y="353"/>
                  </a:lnTo>
                  <a:lnTo>
                    <a:pt x="5707" y="345"/>
                  </a:lnTo>
                  <a:lnTo>
                    <a:pt x="5707" y="353"/>
                  </a:lnTo>
                  <a:lnTo>
                    <a:pt x="5708" y="356"/>
                  </a:lnTo>
                  <a:lnTo>
                    <a:pt x="5708" y="398"/>
                  </a:lnTo>
                  <a:lnTo>
                    <a:pt x="5708" y="400"/>
                  </a:lnTo>
                  <a:lnTo>
                    <a:pt x="5709" y="437"/>
                  </a:lnTo>
                  <a:lnTo>
                    <a:pt x="5709" y="438"/>
                  </a:lnTo>
                  <a:lnTo>
                    <a:pt x="5709" y="446"/>
                  </a:lnTo>
                  <a:lnTo>
                    <a:pt x="5709" y="446"/>
                  </a:lnTo>
                  <a:lnTo>
                    <a:pt x="5709" y="446"/>
                  </a:lnTo>
                  <a:lnTo>
                    <a:pt x="5710" y="442"/>
                  </a:lnTo>
                  <a:lnTo>
                    <a:pt x="5710" y="444"/>
                  </a:lnTo>
                  <a:lnTo>
                    <a:pt x="5710" y="442"/>
                  </a:lnTo>
                  <a:lnTo>
                    <a:pt x="5710" y="441"/>
                  </a:lnTo>
                  <a:lnTo>
                    <a:pt x="5711" y="447"/>
                  </a:lnTo>
                  <a:lnTo>
                    <a:pt x="5711" y="446"/>
                  </a:lnTo>
                  <a:lnTo>
                    <a:pt x="5711" y="447"/>
                  </a:lnTo>
                  <a:lnTo>
                    <a:pt x="5711" y="446"/>
                  </a:lnTo>
                  <a:lnTo>
                    <a:pt x="5711" y="452"/>
                  </a:lnTo>
                  <a:lnTo>
                    <a:pt x="5711" y="452"/>
                  </a:lnTo>
                  <a:lnTo>
                    <a:pt x="5712" y="450"/>
                  </a:lnTo>
                  <a:lnTo>
                    <a:pt x="5712" y="455"/>
                  </a:lnTo>
                  <a:lnTo>
                    <a:pt x="5712" y="450"/>
                  </a:lnTo>
                  <a:lnTo>
                    <a:pt x="5713" y="450"/>
                  </a:lnTo>
                  <a:lnTo>
                    <a:pt x="5713" y="453"/>
                  </a:lnTo>
                  <a:lnTo>
                    <a:pt x="5713" y="442"/>
                  </a:lnTo>
                  <a:lnTo>
                    <a:pt x="5713" y="447"/>
                  </a:lnTo>
                  <a:lnTo>
                    <a:pt x="5713" y="448"/>
                  </a:lnTo>
                  <a:lnTo>
                    <a:pt x="5714" y="470"/>
                  </a:lnTo>
                  <a:lnTo>
                    <a:pt x="5714" y="470"/>
                  </a:lnTo>
                  <a:lnTo>
                    <a:pt x="5714" y="460"/>
                  </a:lnTo>
                  <a:lnTo>
                    <a:pt x="5714" y="462"/>
                  </a:lnTo>
                  <a:lnTo>
                    <a:pt x="5714" y="459"/>
                  </a:lnTo>
                  <a:lnTo>
                    <a:pt x="5715" y="463"/>
                  </a:lnTo>
                  <a:lnTo>
                    <a:pt x="5715" y="459"/>
                  </a:lnTo>
                  <a:lnTo>
                    <a:pt x="5715" y="462"/>
                  </a:lnTo>
                  <a:lnTo>
                    <a:pt x="5715" y="465"/>
                  </a:lnTo>
                  <a:lnTo>
                    <a:pt x="5715" y="459"/>
                  </a:lnTo>
                  <a:lnTo>
                    <a:pt x="5716" y="463"/>
                  </a:lnTo>
                  <a:lnTo>
                    <a:pt x="5716" y="459"/>
                  </a:lnTo>
                  <a:lnTo>
                    <a:pt x="5716" y="461"/>
                  </a:lnTo>
                  <a:lnTo>
                    <a:pt x="5716" y="366"/>
                  </a:lnTo>
                  <a:lnTo>
                    <a:pt x="5717" y="298"/>
                  </a:lnTo>
                  <a:lnTo>
                    <a:pt x="5717" y="392"/>
                  </a:lnTo>
                  <a:lnTo>
                    <a:pt x="5717" y="248"/>
                  </a:lnTo>
                  <a:lnTo>
                    <a:pt x="5717" y="245"/>
                  </a:lnTo>
                  <a:lnTo>
                    <a:pt x="5718" y="735"/>
                  </a:lnTo>
                  <a:lnTo>
                    <a:pt x="5718" y="646"/>
                  </a:lnTo>
                  <a:lnTo>
                    <a:pt x="5718" y="601"/>
                  </a:lnTo>
                  <a:lnTo>
                    <a:pt x="5718" y="485"/>
                  </a:lnTo>
                  <a:lnTo>
                    <a:pt x="5718" y="485"/>
                  </a:lnTo>
                  <a:lnTo>
                    <a:pt x="5718" y="483"/>
                  </a:lnTo>
                  <a:lnTo>
                    <a:pt x="5719" y="489"/>
                  </a:lnTo>
                  <a:lnTo>
                    <a:pt x="5720" y="488"/>
                  </a:lnTo>
                  <a:lnTo>
                    <a:pt x="5720" y="484"/>
                  </a:lnTo>
                  <a:lnTo>
                    <a:pt x="5720" y="491"/>
                  </a:lnTo>
                  <a:lnTo>
                    <a:pt x="5720" y="489"/>
                  </a:lnTo>
                  <a:lnTo>
                    <a:pt x="5720" y="486"/>
                  </a:lnTo>
                  <a:lnTo>
                    <a:pt x="5720" y="489"/>
                  </a:lnTo>
                  <a:lnTo>
                    <a:pt x="5721" y="483"/>
                  </a:lnTo>
                  <a:lnTo>
                    <a:pt x="5721" y="483"/>
                  </a:lnTo>
                  <a:lnTo>
                    <a:pt x="5721" y="485"/>
                  </a:lnTo>
                  <a:lnTo>
                    <a:pt x="5721" y="469"/>
                  </a:lnTo>
                  <a:lnTo>
                    <a:pt x="5722" y="465"/>
                  </a:lnTo>
                  <a:lnTo>
                    <a:pt x="5722" y="444"/>
                  </a:lnTo>
                  <a:lnTo>
                    <a:pt x="5722" y="444"/>
                  </a:lnTo>
                  <a:lnTo>
                    <a:pt x="5723" y="450"/>
                  </a:lnTo>
                  <a:lnTo>
                    <a:pt x="5723" y="446"/>
                  </a:lnTo>
                  <a:lnTo>
                    <a:pt x="5723" y="449"/>
                  </a:lnTo>
                  <a:lnTo>
                    <a:pt x="5723" y="452"/>
                  </a:lnTo>
                  <a:lnTo>
                    <a:pt x="5723" y="444"/>
                  </a:lnTo>
                  <a:lnTo>
                    <a:pt x="5723" y="446"/>
                  </a:lnTo>
                  <a:lnTo>
                    <a:pt x="5724" y="443"/>
                  </a:lnTo>
                  <a:lnTo>
                    <a:pt x="5724" y="446"/>
                  </a:lnTo>
                  <a:lnTo>
                    <a:pt x="5724" y="442"/>
                  </a:lnTo>
                  <a:lnTo>
                    <a:pt x="5724" y="444"/>
                  </a:lnTo>
                  <a:lnTo>
                    <a:pt x="5724" y="444"/>
                  </a:lnTo>
                  <a:lnTo>
                    <a:pt x="5725" y="450"/>
                  </a:lnTo>
                  <a:lnTo>
                    <a:pt x="5725" y="450"/>
                  </a:lnTo>
                  <a:lnTo>
                    <a:pt x="5725" y="451"/>
                  </a:lnTo>
                  <a:lnTo>
                    <a:pt x="5725" y="446"/>
                  </a:lnTo>
                  <a:lnTo>
                    <a:pt x="5726" y="453"/>
                  </a:lnTo>
                  <a:lnTo>
                    <a:pt x="5726" y="450"/>
                  </a:lnTo>
                  <a:lnTo>
                    <a:pt x="5726" y="449"/>
                  </a:lnTo>
                  <a:lnTo>
                    <a:pt x="5726" y="454"/>
                  </a:lnTo>
                  <a:lnTo>
                    <a:pt x="5726" y="450"/>
                  </a:lnTo>
                  <a:lnTo>
                    <a:pt x="5727" y="450"/>
                  </a:lnTo>
                  <a:lnTo>
                    <a:pt x="5727" y="452"/>
                  </a:lnTo>
                  <a:lnTo>
                    <a:pt x="5727" y="448"/>
                  </a:lnTo>
                  <a:lnTo>
                    <a:pt x="5727" y="449"/>
                  </a:lnTo>
                  <a:lnTo>
                    <a:pt x="5727" y="450"/>
                  </a:lnTo>
                  <a:lnTo>
                    <a:pt x="5728" y="441"/>
                  </a:lnTo>
                  <a:lnTo>
                    <a:pt x="5728" y="450"/>
                  </a:lnTo>
                  <a:lnTo>
                    <a:pt x="5728" y="449"/>
                  </a:lnTo>
                  <a:lnTo>
                    <a:pt x="5728" y="465"/>
                  </a:lnTo>
                  <a:lnTo>
                    <a:pt x="5728" y="462"/>
                  </a:lnTo>
                  <a:lnTo>
                    <a:pt x="5729" y="461"/>
                  </a:lnTo>
                  <a:lnTo>
                    <a:pt x="5729" y="451"/>
                  </a:lnTo>
                  <a:lnTo>
                    <a:pt x="5729" y="457"/>
                  </a:lnTo>
                  <a:lnTo>
                    <a:pt x="5729" y="454"/>
                  </a:lnTo>
                  <a:lnTo>
                    <a:pt x="5730" y="450"/>
                  </a:lnTo>
                  <a:lnTo>
                    <a:pt x="5730" y="455"/>
                  </a:lnTo>
                  <a:lnTo>
                    <a:pt x="5730" y="453"/>
                  </a:lnTo>
                  <a:lnTo>
                    <a:pt x="5730" y="450"/>
                  </a:lnTo>
                  <a:lnTo>
                    <a:pt x="5730" y="448"/>
                  </a:lnTo>
                  <a:lnTo>
                    <a:pt x="5730" y="455"/>
                  </a:lnTo>
                  <a:lnTo>
                    <a:pt x="5730" y="450"/>
                  </a:lnTo>
                  <a:lnTo>
                    <a:pt x="5731" y="451"/>
                  </a:lnTo>
                  <a:lnTo>
                    <a:pt x="5731" y="454"/>
                  </a:lnTo>
                  <a:lnTo>
                    <a:pt x="5731" y="444"/>
                  </a:lnTo>
                  <a:lnTo>
                    <a:pt x="5731" y="444"/>
                  </a:lnTo>
                  <a:lnTo>
                    <a:pt x="5731" y="439"/>
                  </a:lnTo>
                  <a:lnTo>
                    <a:pt x="5732" y="221"/>
                  </a:lnTo>
                  <a:lnTo>
                    <a:pt x="5732" y="184"/>
                  </a:lnTo>
                  <a:lnTo>
                    <a:pt x="5732" y="146"/>
                  </a:lnTo>
                  <a:lnTo>
                    <a:pt x="5733" y="684"/>
                  </a:lnTo>
                  <a:lnTo>
                    <a:pt x="5733" y="675"/>
                  </a:lnTo>
                  <a:lnTo>
                    <a:pt x="5733" y="640"/>
                  </a:lnTo>
                  <a:lnTo>
                    <a:pt x="5733" y="484"/>
                  </a:lnTo>
                  <a:lnTo>
                    <a:pt x="5733" y="484"/>
                  </a:lnTo>
                  <a:lnTo>
                    <a:pt x="5734" y="484"/>
                  </a:lnTo>
                  <a:lnTo>
                    <a:pt x="5734" y="481"/>
                  </a:lnTo>
                  <a:lnTo>
                    <a:pt x="5734" y="487"/>
                  </a:lnTo>
                  <a:lnTo>
                    <a:pt x="5734" y="486"/>
                  </a:lnTo>
                  <a:lnTo>
                    <a:pt x="5734" y="486"/>
                  </a:lnTo>
                  <a:lnTo>
                    <a:pt x="5735" y="492"/>
                  </a:lnTo>
                  <a:lnTo>
                    <a:pt x="5735" y="494"/>
                  </a:lnTo>
                  <a:lnTo>
                    <a:pt x="5735" y="491"/>
                  </a:lnTo>
                  <a:lnTo>
                    <a:pt x="5735" y="498"/>
                  </a:lnTo>
                  <a:lnTo>
                    <a:pt x="5735" y="495"/>
                  </a:lnTo>
                  <a:lnTo>
                    <a:pt x="5735" y="494"/>
                  </a:lnTo>
                  <a:lnTo>
                    <a:pt x="5736" y="495"/>
                  </a:lnTo>
                  <a:lnTo>
                    <a:pt x="5736" y="483"/>
                  </a:lnTo>
                  <a:lnTo>
                    <a:pt x="5736" y="484"/>
                  </a:lnTo>
                  <a:lnTo>
                    <a:pt x="5737" y="450"/>
                  </a:lnTo>
                  <a:lnTo>
                    <a:pt x="5737" y="446"/>
                  </a:lnTo>
                  <a:lnTo>
                    <a:pt x="5737" y="439"/>
                  </a:lnTo>
                  <a:lnTo>
                    <a:pt x="5737" y="443"/>
                  </a:lnTo>
                  <a:lnTo>
                    <a:pt x="5738" y="440"/>
                  </a:lnTo>
                  <a:lnTo>
                    <a:pt x="5738" y="446"/>
                  </a:lnTo>
                  <a:lnTo>
                    <a:pt x="5738" y="439"/>
                  </a:lnTo>
                  <a:lnTo>
                    <a:pt x="5738" y="441"/>
                  </a:lnTo>
                  <a:lnTo>
                    <a:pt x="5739" y="441"/>
                  </a:lnTo>
                  <a:lnTo>
                    <a:pt x="5739" y="442"/>
                  </a:lnTo>
                  <a:lnTo>
                    <a:pt x="5739" y="437"/>
                  </a:lnTo>
                  <a:lnTo>
                    <a:pt x="5739" y="441"/>
                  </a:lnTo>
                  <a:lnTo>
                    <a:pt x="5739" y="441"/>
                  </a:lnTo>
                  <a:lnTo>
                    <a:pt x="5739" y="437"/>
                  </a:lnTo>
                  <a:lnTo>
                    <a:pt x="5740" y="443"/>
                  </a:lnTo>
                  <a:lnTo>
                    <a:pt x="5740" y="439"/>
                  </a:lnTo>
                  <a:lnTo>
                    <a:pt x="5740" y="437"/>
                  </a:lnTo>
                  <a:lnTo>
                    <a:pt x="5740" y="441"/>
                  </a:lnTo>
                  <a:lnTo>
                    <a:pt x="5740" y="437"/>
                  </a:lnTo>
                  <a:lnTo>
                    <a:pt x="5740" y="441"/>
                  </a:lnTo>
                  <a:lnTo>
                    <a:pt x="5741" y="442"/>
                  </a:lnTo>
                  <a:lnTo>
                    <a:pt x="5741" y="437"/>
                  </a:lnTo>
                  <a:lnTo>
                    <a:pt x="5741" y="443"/>
                  </a:lnTo>
                  <a:lnTo>
                    <a:pt x="5741" y="443"/>
                  </a:lnTo>
                  <a:lnTo>
                    <a:pt x="5741" y="439"/>
                  </a:lnTo>
                  <a:lnTo>
                    <a:pt x="5742" y="444"/>
                  </a:lnTo>
                  <a:lnTo>
                    <a:pt x="5742" y="440"/>
                  </a:lnTo>
                  <a:lnTo>
                    <a:pt x="5742" y="439"/>
                  </a:lnTo>
                  <a:lnTo>
                    <a:pt x="5742" y="444"/>
                  </a:lnTo>
                  <a:lnTo>
                    <a:pt x="5742" y="428"/>
                  </a:lnTo>
                  <a:lnTo>
                    <a:pt x="5742" y="432"/>
                  </a:lnTo>
                  <a:lnTo>
                    <a:pt x="5743" y="435"/>
                  </a:lnTo>
                  <a:lnTo>
                    <a:pt x="5743" y="452"/>
                  </a:lnTo>
                  <a:lnTo>
                    <a:pt x="5743" y="451"/>
                  </a:lnTo>
                  <a:lnTo>
                    <a:pt x="5743" y="457"/>
                  </a:lnTo>
                  <a:lnTo>
                    <a:pt x="5744" y="446"/>
                  </a:lnTo>
                  <a:lnTo>
                    <a:pt x="5744" y="449"/>
                  </a:lnTo>
                  <a:lnTo>
                    <a:pt x="5744" y="450"/>
                  </a:lnTo>
                  <a:lnTo>
                    <a:pt x="5744" y="446"/>
                  </a:lnTo>
                  <a:lnTo>
                    <a:pt x="5744" y="449"/>
                  </a:lnTo>
                  <a:lnTo>
                    <a:pt x="5745" y="449"/>
                  </a:lnTo>
                  <a:lnTo>
                    <a:pt x="5745" y="450"/>
                  </a:lnTo>
                  <a:lnTo>
                    <a:pt x="5745" y="446"/>
                  </a:lnTo>
                  <a:lnTo>
                    <a:pt x="5745" y="446"/>
                  </a:lnTo>
                  <a:lnTo>
                    <a:pt x="5746" y="447"/>
                  </a:lnTo>
                  <a:lnTo>
                    <a:pt x="5746" y="449"/>
                  </a:lnTo>
                  <a:lnTo>
                    <a:pt x="5746" y="444"/>
                  </a:lnTo>
                  <a:lnTo>
                    <a:pt x="5746" y="444"/>
                  </a:lnTo>
                  <a:lnTo>
                    <a:pt x="5746" y="446"/>
                  </a:lnTo>
                  <a:lnTo>
                    <a:pt x="5746" y="447"/>
                  </a:lnTo>
                  <a:lnTo>
                    <a:pt x="5747" y="405"/>
                  </a:lnTo>
                  <a:lnTo>
                    <a:pt x="5747" y="352"/>
                  </a:lnTo>
                  <a:lnTo>
                    <a:pt x="5747" y="130"/>
                  </a:lnTo>
                  <a:lnTo>
                    <a:pt x="5747" y="215"/>
                  </a:lnTo>
                  <a:lnTo>
                    <a:pt x="5748" y="291"/>
                  </a:lnTo>
                  <a:lnTo>
                    <a:pt x="5748" y="685"/>
                  </a:lnTo>
                  <a:lnTo>
                    <a:pt x="5748" y="521"/>
                  </a:lnTo>
                  <a:lnTo>
                    <a:pt x="5748" y="511"/>
                  </a:lnTo>
                  <a:lnTo>
                    <a:pt x="5749" y="476"/>
                  </a:lnTo>
                  <a:lnTo>
                    <a:pt x="5749" y="478"/>
                  </a:lnTo>
                  <a:lnTo>
                    <a:pt x="5749" y="478"/>
                  </a:lnTo>
                  <a:lnTo>
                    <a:pt x="5749" y="489"/>
                  </a:lnTo>
                  <a:lnTo>
                    <a:pt x="5749" y="486"/>
                  </a:lnTo>
                  <a:lnTo>
                    <a:pt x="5750" y="487"/>
                  </a:lnTo>
                  <a:lnTo>
                    <a:pt x="5750" y="495"/>
                  </a:lnTo>
                  <a:lnTo>
                    <a:pt x="5750" y="493"/>
                  </a:lnTo>
                  <a:lnTo>
                    <a:pt x="5750" y="497"/>
                  </a:lnTo>
                  <a:lnTo>
                    <a:pt x="5750" y="493"/>
                  </a:lnTo>
                  <a:lnTo>
                    <a:pt x="5751" y="499"/>
                  </a:lnTo>
                  <a:lnTo>
                    <a:pt x="5751" y="495"/>
                  </a:lnTo>
                  <a:lnTo>
                    <a:pt x="5751" y="497"/>
                  </a:lnTo>
                  <a:lnTo>
                    <a:pt x="5752" y="479"/>
                  </a:lnTo>
                  <a:lnTo>
                    <a:pt x="5752" y="476"/>
                  </a:lnTo>
                  <a:lnTo>
                    <a:pt x="5752" y="446"/>
                  </a:lnTo>
                  <a:lnTo>
                    <a:pt x="5752" y="447"/>
                  </a:lnTo>
                  <a:lnTo>
                    <a:pt x="5752" y="446"/>
                  </a:lnTo>
                  <a:lnTo>
                    <a:pt x="5753" y="447"/>
                  </a:lnTo>
                  <a:lnTo>
                    <a:pt x="5753" y="442"/>
                  </a:lnTo>
                  <a:lnTo>
                    <a:pt x="5753" y="446"/>
                  </a:lnTo>
                  <a:lnTo>
                    <a:pt x="5753" y="446"/>
                  </a:lnTo>
                  <a:lnTo>
                    <a:pt x="5753" y="449"/>
                  </a:lnTo>
                  <a:lnTo>
                    <a:pt x="5754" y="441"/>
                  </a:lnTo>
                  <a:lnTo>
                    <a:pt x="5754" y="443"/>
                  </a:lnTo>
                  <a:lnTo>
                    <a:pt x="5754" y="444"/>
                  </a:lnTo>
                  <a:lnTo>
                    <a:pt x="5754" y="440"/>
                  </a:lnTo>
                  <a:lnTo>
                    <a:pt x="5754" y="446"/>
                  </a:lnTo>
                  <a:lnTo>
                    <a:pt x="5755" y="446"/>
                  </a:lnTo>
                  <a:lnTo>
                    <a:pt x="5755" y="440"/>
                  </a:lnTo>
                  <a:lnTo>
                    <a:pt x="5755" y="440"/>
                  </a:lnTo>
                  <a:lnTo>
                    <a:pt x="5755" y="442"/>
                  </a:lnTo>
                  <a:lnTo>
                    <a:pt x="5755" y="444"/>
                  </a:lnTo>
                  <a:lnTo>
                    <a:pt x="5756" y="438"/>
                  </a:lnTo>
                  <a:lnTo>
                    <a:pt x="5756" y="439"/>
                  </a:lnTo>
                  <a:lnTo>
                    <a:pt x="5756" y="442"/>
                  </a:lnTo>
                  <a:lnTo>
                    <a:pt x="5756" y="446"/>
                  </a:lnTo>
                  <a:lnTo>
                    <a:pt x="5756" y="439"/>
                  </a:lnTo>
                  <a:lnTo>
                    <a:pt x="5756" y="444"/>
                  </a:lnTo>
                  <a:lnTo>
                    <a:pt x="5756" y="444"/>
                  </a:lnTo>
                  <a:lnTo>
                    <a:pt x="5757" y="443"/>
                  </a:lnTo>
                  <a:lnTo>
                    <a:pt x="5757" y="448"/>
                  </a:lnTo>
                  <a:lnTo>
                    <a:pt x="5757" y="447"/>
                  </a:lnTo>
                  <a:lnTo>
                    <a:pt x="5757" y="446"/>
                  </a:lnTo>
                  <a:lnTo>
                    <a:pt x="5758" y="446"/>
                  </a:lnTo>
                  <a:lnTo>
                    <a:pt x="5758" y="450"/>
                  </a:lnTo>
                  <a:lnTo>
                    <a:pt x="5758" y="451"/>
                  </a:lnTo>
                  <a:lnTo>
                    <a:pt x="5758" y="446"/>
                  </a:lnTo>
                  <a:lnTo>
                    <a:pt x="5759" y="449"/>
                  </a:lnTo>
                  <a:lnTo>
                    <a:pt x="5759" y="444"/>
                  </a:lnTo>
                  <a:lnTo>
                    <a:pt x="5759" y="450"/>
                  </a:lnTo>
                  <a:lnTo>
                    <a:pt x="5759" y="446"/>
                  </a:lnTo>
                  <a:lnTo>
                    <a:pt x="5760" y="448"/>
                  </a:lnTo>
                  <a:lnTo>
                    <a:pt x="5760" y="450"/>
                  </a:lnTo>
                  <a:lnTo>
                    <a:pt x="5760" y="446"/>
                  </a:lnTo>
                  <a:lnTo>
                    <a:pt x="5760" y="449"/>
                  </a:lnTo>
                  <a:lnTo>
                    <a:pt x="5760" y="450"/>
                  </a:lnTo>
                  <a:lnTo>
                    <a:pt x="5761" y="437"/>
                  </a:lnTo>
                  <a:lnTo>
                    <a:pt x="5761" y="438"/>
                  </a:lnTo>
                  <a:lnTo>
                    <a:pt x="5761" y="436"/>
                  </a:lnTo>
                  <a:lnTo>
                    <a:pt x="5761" y="435"/>
                  </a:lnTo>
                  <a:lnTo>
                    <a:pt x="5761" y="446"/>
                  </a:lnTo>
                  <a:lnTo>
                    <a:pt x="5761" y="444"/>
                  </a:lnTo>
                  <a:lnTo>
                    <a:pt x="5761" y="449"/>
                  </a:lnTo>
                  <a:lnTo>
                    <a:pt x="5762" y="457"/>
                  </a:lnTo>
                  <a:lnTo>
                    <a:pt x="5762" y="405"/>
                  </a:lnTo>
                  <a:lnTo>
                    <a:pt x="5762" y="348"/>
                  </a:lnTo>
                  <a:lnTo>
                    <a:pt x="5762" y="262"/>
                  </a:lnTo>
                  <a:lnTo>
                    <a:pt x="5763" y="457"/>
                  </a:lnTo>
                  <a:lnTo>
                    <a:pt x="5763" y="480"/>
                  </a:lnTo>
                  <a:lnTo>
                    <a:pt x="5763" y="817"/>
                  </a:lnTo>
                  <a:lnTo>
                    <a:pt x="5764" y="839"/>
                  </a:lnTo>
                  <a:lnTo>
                    <a:pt x="5764" y="963"/>
                  </a:lnTo>
                  <a:lnTo>
                    <a:pt x="5765" y="960"/>
                  </a:lnTo>
                  <a:lnTo>
                    <a:pt x="5765" y="711"/>
                  </a:lnTo>
                  <a:lnTo>
                    <a:pt x="5765" y="675"/>
                  </a:lnTo>
                  <a:lnTo>
                    <a:pt x="5766" y="301"/>
                  </a:lnTo>
                  <a:lnTo>
                    <a:pt x="5766" y="293"/>
                  </a:lnTo>
                  <a:lnTo>
                    <a:pt x="5766" y="213"/>
                  </a:lnTo>
                  <a:lnTo>
                    <a:pt x="5767" y="204"/>
                  </a:lnTo>
                  <a:lnTo>
                    <a:pt x="5767" y="130"/>
                  </a:lnTo>
                  <a:lnTo>
                    <a:pt x="5767" y="125"/>
                  </a:lnTo>
                  <a:lnTo>
                    <a:pt x="5768" y="80"/>
                  </a:lnTo>
                  <a:lnTo>
                    <a:pt x="5768" y="83"/>
                  </a:lnTo>
                  <a:lnTo>
                    <a:pt x="5768" y="86"/>
                  </a:lnTo>
                  <a:lnTo>
                    <a:pt x="5768" y="167"/>
                  </a:lnTo>
                  <a:lnTo>
                    <a:pt x="5769" y="176"/>
                  </a:lnTo>
                  <a:lnTo>
                    <a:pt x="5769" y="314"/>
                  </a:lnTo>
                  <a:lnTo>
                    <a:pt x="5769" y="324"/>
                  </a:lnTo>
                  <a:lnTo>
                    <a:pt x="5770" y="395"/>
                  </a:lnTo>
                  <a:lnTo>
                    <a:pt x="5770" y="401"/>
                  </a:lnTo>
                  <a:lnTo>
                    <a:pt x="5771" y="421"/>
                  </a:lnTo>
                  <a:lnTo>
                    <a:pt x="5771" y="419"/>
                  </a:lnTo>
                  <a:lnTo>
                    <a:pt x="5771" y="422"/>
                  </a:lnTo>
                  <a:lnTo>
                    <a:pt x="5771" y="420"/>
                  </a:lnTo>
                  <a:lnTo>
                    <a:pt x="5771" y="424"/>
                  </a:lnTo>
                  <a:lnTo>
                    <a:pt x="5771" y="422"/>
                  </a:lnTo>
                  <a:lnTo>
                    <a:pt x="5772" y="425"/>
                  </a:lnTo>
                  <a:lnTo>
                    <a:pt x="5772" y="420"/>
                  </a:lnTo>
                  <a:lnTo>
                    <a:pt x="5772" y="424"/>
                  </a:lnTo>
                  <a:lnTo>
                    <a:pt x="5772" y="424"/>
                  </a:lnTo>
                  <a:lnTo>
                    <a:pt x="5772" y="421"/>
                  </a:lnTo>
                  <a:lnTo>
                    <a:pt x="5773" y="429"/>
                  </a:lnTo>
                  <a:lnTo>
                    <a:pt x="5773" y="429"/>
                  </a:lnTo>
                  <a:lnTo>
                    <a:pt x="5773" y="426"/>
                  </a:lnTo>
                  <a:lnTo>
                    <a:pt x="5773" y="436"/>
                  </a:lnTo>
                  <a:lnTo>
                    <a:pt x="5773" y="436"/>
                  </a:lnTo>
                  <a:lnTo>
                    <a:pt x="5774" y="439"/>
                  </a:lnTo>
                  <a:lnTo>
                    <a:pt x="5774" y="437"/>
                  </a:lnTo>
                  <a:lnTo>
                    <a:pt x="5774" y="446"/>
                  </a:lnTo>
                  <a:lnTo>
                    <a:pt x="5774" y="446"/>
                  </a:lnTo>
                  <a:lnTo>
                    <a:pt x="5774" y="446"/>
                  </a:lnTo>
                  <a:lnTo>
                    <a:pt x="5774" y="444"/>
                  </a:lnTo>
                  <a:lnTo>
                    <a:pt x="5774" y="450"/>
                  </a:lnTo>
                  <a:lnTo>
                    <a:pt x="5775" y="446"/>
                  </a:lnTo>
                  <a:lnTo>
                    <a:pt x="5775" y="447"/>
                  </a:lnTo>
                  <a:lnTo>
                    <a:pt x="5775" y="454"/>
                  </a:lnTo>
                  <a:lnTo>
                    <a:pt x="5776" y="453"/>
                  </a:lnTo>
                  <a:lnTo>
                    <a:pt x="5776" y="450"/>
                  </a:lnTo>
                  <a:lnTo>
                    <a:pt x="5776" y="456"/>
                  </a:lnTo>
                  <a:lnTo>
                    <a:pt x="5776" y="454"/>
                  </a:lnTo>
                  <a:lnTo>
                    <a:pt x="5776" y="453"/>
                  </a:lnTo>
                  <a:lnTo>
                    <a:pt x="5776" y="456"/>
                  </a:lnTo>
                  <a:lnTo>
                    <a:pt x="5777" y="431"/>
                  </a:lnTo>
                  <a:lnTo>
                    <a:pt x="5777" y="403"/>
                  </a:lnTo>
                  <a:lnTo>
                    <a:pt x="5777" y="270"/>
                  </a:lnTo>
                  <a:lnTo>
                    <a:pt x="5778" y="431"/>
                  </a:lnTo>
                  <a:lnTo>
                    <a:pt x="5778" y="459"/>
                  </a:lnTo>
                  <a:lnTo>
                    <a:pt x="5778" y="905"/>
                  </a:lnTo>
                  <a:lnTo>
                    <a:pt x="5778" y="922"/>
                  </a:lnTo>
                  <a:lnTo>
                    <a:pt x="5779" y="986"/>
                  </a:lnTo>
                  <a:lnTo>
                    <a:pt x="5779" y="979"/>
                  </a:lnTo>
                  <a:lnTo>
                    <a:pt x="5779" y="977"/>
                  </a:lnTo>
                  <a:lnTo>
                    <a:pt x="5780" y="601"/>
                  </a:lnTo>
                  <a:lnTo>
                    <a:pt x="5780" y="560"/>
                  </a:lnTo>
                  <a:lnTo>
                    <a:pt x="5780" y="284"/>
                  </a:lnTo>
                  <a:lnTo>
                    <a:pt x="5781" y="279"/>
                  </a:lnTo>
                  <a:lnTo>
                    <a:pt x="5781" y="230"/>
                  </a:lnTo>
                  <a:lnTo>
                    <a:pt x="5781" y="229"/>
                  </a:lnTo>
                  <a:lnTo>
                    <a:pt x="5782" y="171"/>
                  </a:lnTo>
                  <a:lnTo>
                    <a:pt x="5782" y="166"/>
                  </a:lnTo>
                  <a:lnTo>
                    <a:pt x="5782" y="123"/>
                  </a:lnTo>
                  <a:lnTo>
                    <a:pt x="5782" y="122"/>
                  </a:lnTo>
                  <a:lnTo>
                    <a:pt x="5783" y="205"/>
                  </a:lnTo>
                  <a:lnTo>
                    <a:pt x="5784" y="221"/>
                  </a:lnTo>
                  <a:lnTo>
                    <a:pt x="5784" y="350"/>
                  </a:lnTo>
                  <a:lnTo>
                    <a:pt x="5784" y="357"/>
                  </a:lnTo>
                  <a:lnTo>
                    <a:pt x="5785" y="411"/>
                  </a:lnTo>
                  <a:lnTo>
                    <a:pt x="5785" y="412"/>
                  </a:lnTo>
                  <a:lnTo>
                    <a:pt x="5785" y="425"/>
                  </a:lnTo>
                  <a:lnTo>
                    <a:pt x="5786" y="425"/>
                  </a:lnTo>
                  <a:lnTo>
                    <a:pt x="5786" y="422"/>
                  </a:lnTo>
                  <a:lnTo>
                    <a:pt x="5786" y="431"/>
                  </a:lnTo>
                  <a:lnTo>
                    <a:pt x="5786" y="427"/>
                  </a:lnTo>
                  <a:lnTo>
                    <a:pt x="5787" y="439"/>
                  </a:lnTo>
                  <a:lnTo>
                    <a:pt x="5787" y="437"/>
                  </a:lnTo>
                  <a:lnTo>
                    <a:pt x="5787" y="441"/>
                  </a:lnTo>
                  <a:lnTo>
                    <a:pt x="5787" y="453"/>
                  </a:lnTo>
                  <a:lnTo>
                    <a:pt x="5787" y="452"/>
                  </a:lnTo>
                  <a:lnTo>
                    <a:pt x="5788" y="454"/>
                  </a:lnTo>
                  <a:lnTo>
                    <a:pt x="5788" y="451"/>
                  </a:lnTo>
                  <a:lnTo>
                    <a:pt x="5788" y="461"/>
                  </a:lnTo>
                  <a:lnTo>
                    <a:pt x="5788" y="457"/>
                  </a:lnTo>
                  <a:lnTo>
                    <a:pt x="5788" y="459"/>
                  </a:lnTo>
                  <a:lnTo>
                    <a:pt x="5789" y="465"/>
                  </a:lnTo>
                  <a:lnTo>
                    <a:pt x="5789" y="463"/>
                  </a:lnTo>
                  <a:lnTo>
                    <a:pt x="5789" y="463"/>
                  </a:lnTo>
                  <a:lnTo>
                    <a:pt x="5789" y="461"/>
                  </a:lnTo>
                  <a:lnTo>
                    <a:pt x="5789" y="468"/>
                  </a:lnTo>
                  <a:lnTo>
                    <a:pt x="5790" y="465"/>
                  </a:lnTo>
                  <a:lnTo>
                    <a:pt x="5790" y="463"/>
                  </a:lnTo>
                  <a:lnTo>
                    <a:pt x="5790" y="468"/>
                  </a:lnTo>
                  <a:lnTo>
                    <a:pt x="5790" y="466"/>
                  </a:lnTo>
                  <a:lnTo>
                    <a:pt x="5791" y="467"/>
                  </a:lnTo>
                  <a:lnTo>
                    <a:pt x="5791" y="468"/>
                  </a:lnTo>
                  <a:lnTo>
                    <a:pt x="5791" y="459"/>
                  </a:lnTo>
                  <a:lnTo>
                    <a:pt x="5791" y="449"/>
                  </a:lnTo>
                  <a:lnTo>
                    <a:pt x="5791" y="285"/>
                  </a:lnTo>
                  <a:lnTo>
                    <a:pt x="5792" y="457"/>
                  </a:lnTo>
                  <a:lnTo>
                    <a:pt x="5792" y="483"/>
                  </a:lnTo>
                  <a:lnTo>
                    <a:pt x="5792" y="919"/>
                  </a:lnTo>
                  <a:lnTo>
                    <a:pt x="5793" y="940"/>
                  </a:lnTo>
                  <a:lnTo>
                    <a:pt x="5793" y="996"/>
                  </a:lnTo>
                  <a:lnTo>
                    <a:pt x="5793" y="993"/>
                  </a:lnTo>
                  <a:lnTo>
                    <a:pt x="5793" y="993"/>
                  </a:lnTo>
                  <a:lnTo>
                    <a:pt x="5794" y="653"/>
                  </a:lnTo>
                  <a:lnTo>
                    <a:pt x="5794" y="611"/>
                  </a:lnTo>
                  <a:lnTo>
                    <a:pt x="5794" y="278"/>
                  </a:lnTo>
                  <a:lnTo>
                    <a:pt x="5795" y="273"/>
                  </a:lnTo>
                  <a:lnTo>
                    <a:pt x="5795" y="223"/>
                  </a:lnTo>
                  <a:lnTo>
                    <a:pt x="5795" y="222"/>
                  </a:lnTo>
                  <a:lnTo>
                    <a:pt x="5796" y="160"/>
                  </a:lnTo>
                  <a:lnTo>
                    <a:pt x="5796" y="155"/>
                  </a:lnTo>
                  <a:lnTo>
                    <a:pt x="5797" y="113"/>
                  </a:lnTo>
                  <a:lnTo>
                    <a:pt x="5797" y="113"/>
                  </a:lnTo>
                  <a:lnTo>
                    <a:pt x="5797" y="112"/>
                  </a:lnTo>
                  <a:lnTo>
                    <a:pt x="5797" y="169"/>
                  </a:lnTo>
                  <a:lnTo>
                    <a:pt x="5798" y="179"/>
                  </a:lnTo>
                  <a:lnTo>
                    <a:pt x="5798" y="312"/>
                  </a:lnTo>
                  <a:lnTo>
                    <a:pt x="5798" y="322"/>
                  </a:lnTo>
                  <a:lnTo>
                    <a:pt x="5799" y="410"/>
                  </a:lnTo>
                  <a:lnTo>
                    <a:pt x="5799" y="412"/>
                  </a:lnTo>
                  <a:lnTo>
                    <a:pt x="5799" y="435"/>
                  </a:lnTo>
                  <a:lnTo>
                    <a:pt x="5799" y="435"/>
                  </a:lnTo>
                  <a:lnTo>
                    <a:pt x="5799" y="434"/>
                  </a:lnTo>
                  <a:lnTo>
                    <a:pt x="5800" y="432"/>
                  </a:lnTo>
                  <a:lnTo>
                    <a:pt x="5800" y="438"/>
                  </a:lnTo>
                  <a:lnTo>
                    <a:pt x="5800" y="437"/>
                  </a:lnTo>
                  <a:lnTo>
                    <a:pt x="5800" y="437"/>
                  </a:lnTo>
                  <a:lnTo>
                    <a:pt x="5801" y="442"/>
                  </a:lnTo>
                  <a:lnTo>
                    <a:pt x="5801" y="444"/>
                  </a:lnTo>
                  <a:lnTo>
                    <a:pt x="5801" y="442"/>
                  </a:lnTo>
                  <a:lnTo>
                    <a:pt x="5801" y="452"/>
                  </a:lnTo>
                  <a:lnTo>
                    <a:pt x="5802" y="450"/>
                  </a:lnTo>
                  <a:lnTo>
                    <a:pt x="5802" y="463"/>
                  </a:lnTo>
                  <a:lnTo>
                    <a:pt x="5802" y="461"/>
                  </a:lnTo>
                  <a:lnTo>
                    <a:pt x="5802" y="463"/>
                  </a:lnTo>
                  <a:lnTo>
                    <a:pt x="5803" y="472"/>
                  </a:lnTo>
                  <a:lnTo>
                    <a:pt x="5803" y="473"/>
                  </a:lnTo>
                  <a:lnTo>
                    <a:pt x="5803" y="470"/>
                  </a:lnTo>
                  <a:lnTo>
                    <a:pt x="5804" y="472"/>
                  </a:lnTo>
                  <a:lnTo>
                    <a:pt x="5804" y="472"/>
                  </a:lnTo>
                  <a:lnTo>
                    <a:pt x="5804" y="476"/>
                  </a:lnTo>
                  <a:lnTo>
                    <a:pt x="5804" y="470"/>
                  </a:lnTo>
                  <a:lnTo>
                    <a:pt x="5804" y="472"/>
                  </a:lnTo>
                  <a:lnTo>
                    <a:pt x="5805" y="475"/>
                  </a:lnTo>
                  <a:lnTo>
                    <a:pt x="5805" y="472"/>
                  </a:lnTo>
                  <a:lnTo>
                    <a:pt x="5805" y="476"/>
                  </a:lnTo>
                  <a:lnTo>
                    <a:pt x="5805" y="475"/>
                  </a:lnTo>
                  <a:lnTo>
                    <a:pt x="5805" y="474"/>
                  </a:lnTo>
                  <a:lnTo>
                    <a:pt x="5805" y="475"/>
                  </a:lnTo>
                  <a:lnTo>
                    <a:pt x="5806" y="437"/>
                  </a:lnTo>
                  <a:lnTo>
                    <a:pt x="5806" y="388"/>
                  </a:lnTo>
                  <a:lnTo>
                    <a:pt x="5806" y="289"/>
                  </a:lnTo>
                  <a:lnTo>
                    <a:pt x="5806" y="502"/>
                  </a:lnTo>
                  <a:lnTo>
                    <a:pt x="5807" y="527"/>
                  </a:lnTo>
                  <a:lnTo>
                    <a:pt x="5807" y="901"/>
                  </a:lnTo>
                  <a:lnTo>
                    <a:pt x="5807" y="918"/>
                  </a:lnTo>
                  <a:lnTo>
                    <a:pt x="5808" y="998"/>
                  </a:lnTo>
                  <a:lnTo>
                    <a:pt x="5808" y="994"/>
                  </a:lnTo>
                  <a:lnTo>
                    <a:pt x="5808" y="993"/>
                  </a:lnTo>
                  <a:lnTo>
                    <a:pt x="5808" y="666"/>
                  </a:lnTo>
                  <a:lnTo>
                    <a:pt x="5808" y="630"/>
                  </a:lnTo>
                  <a:lnTo>
                    <a:pt x="5809" y="314"/>
                  </a:lnTo>
                  <a:lnTo>
                    <a:pt x="5810" y="306"/>
                  </a:lnTo>
                  <a:lnTo>
                    <a:pt x="5810" y="247"/>
                  </a:lnTo>
                  <a:lnTo>
                    <a:pt x="5810" y="243"/>
                  </a:lnTo>
                  <a:lnTo>
                    <a:pt x="5811" y="195"/>
                  </a:lnTo>
                  <a:lnTo>
                    <a:pt x="5811" y="190"/>
                  </a:lnTo>
                  <a:lnTo>
                    <a:pt x="5811" y="142"/>
                  </a:lnTo>
                  <a:lnTo>
                    <a:pt x="5812" y="138"/>
                  </a:lnTo>
                  <a:lnTo>
                    <a:pt x="5812" y="194"/>
                  </a:lnTo>
                  <a:lnTo>
                    <a:pt x="5812" y="202"/>
                  </a:lnTo>
                  <a:lnTo>
                    <a:pt x="5813" y="337"/>
                  </a:lnTo>
                  <a:lnTo>
                    <a:pt x="5813" y="345"/>
                  </a:lnTo>
                  <a:lnTo>
                    <a:pt x="5813" y="421"/>
                  </a:lnTo>
                  <a:lnTo>
                    <a:pt x="5814" y="423"/>
                  </a:lnTo>
                  <a:lnTo>
                    <a:pt x="5814" y="437"/>
                  </a:lnTo>
                  <a:lnTo>
                    <a:pt x="5814" y="432"/>
                  </a:lnTo>
                  <a:lnTo>
                    <a:pt x="5814" y="435"/>
                  </a:lnTo>
                  <a:lnTo>
                    <a:pt x="5814" y="431"/>
                  </a:lnTo>
                  <a:lnTo>
                    <a:pt x="5815" y="437"/>
                  </a:lnTo>
                  <a:lnTo>
                    <a:pt x="5815" y="437"/>
                  </a:lnTo>
                  <a:lnTo>
                    <a:pt x="5815" y="434"/>
                  </a:lnTo>
                  <a:lnTo>
                    <a:pt x="5815" y="433"/>
                  </a:lnTo>
                  <a:lnTo>
                    <a:pt x="5815" y="442"/>
                  </a:lnTo>
                  <a:lnTo>
                    <a:pt x="5815" y="440"/>
                  </a:lnTo>
                  <a:lnTo>
                    <a:pt x="5816" y="440"/>
                  </a:lnTo>
                  <a:lnTo>
                    <a:pt x="5816" y="452"/>
                  </a:lnTo>
                  <a:lnTo>
                    <a:pt x="5816" y="456"/>
                  </a:lnTo>
                  <a:lnTo>
                    <a:pt x="5817" y="454"/>
                  </a:lnTo>
                  <a:lnTo>
                    <a:pt x="5817" y="465"/>
                  </a:lnTo>
                  <a:lnTo>
                    <a:pt x="5817" y="463"/>
                  </a:lnTo>
                  <a:lnTo>
                    <a:pt x="5817" y="462"/>
                  </a:lnTo>
                  <a:lnTo>
                    <a:pt x="5818" y="469"/>
                  </a:lnTo>
                  <a:lnTo>
                    <a:pt x="5818" y="466"/>
                  </a:lnTo>
                  <a:lnTo>
                    <a:pt x="5818" y="467"/>
                  </a:lnTo>
                  <a:lnTo>
                    <a:pt x="5818" y="473"/>
                  </a:lnTo>
                  <a:lnTo>
                    <a:pt x="5818" y="472"/>
                  </a:lnTo>
                  <a:lnTo>
                    <a:pt x="5819" y="475"/>
                  </a:lnTo>
                  <a:lnTo>
                    <a:pt x="5819" y="470"/>
                  </a:lnTo>
                  <a:lnTo>
                    <a:pt x="5819" y="474"/>
                  </a:lnTo>
                  <a:lnTo>
                    <a:pt x="5819" y="472"/>
                  </a:lnTo>
                  <a:lnTo>
                    <a:pt x="5819" y="474"/>
                  </a:lnTo>
                  <a:lnTo>
                    <a:pt x="5820" y="470"/>
                  </a:lnTo>
                  <a:lnTo>
                    <a:pt x="5820" y="473"/>
                  </a:lnTo>
                  <a:lnTo>
                    <a:pt x="5820" y="474"/>
                  </a:lnTo>
                  <a:lnTo>
                    <a:pt x="5820" y="288"/>
                  </a:lnTo>
                  <a:lnTo>
                    <a:pt x="5820" y="372"/>
                  </a:lnTo>
                  <a:lnTo>
                    <a:pt x="5821" y="392"/>
                  </a:lnTo>
                  <a:lnTo>
                    <a:pt x="5821" y="647"/>
                  </a:lnTo>
                  <a:lnTo>
                    <a:pt x="5821" y="685"/>
                  </a:lnTo>
                  <a:lnTo>
                    <a:pt x="5822" y="992"/>
                  </a:lnTo>
                  <a:lnTo>
                    <a:pt x="5822" y="998"/>
                  </a:lnTo>
                  <a:lnTo>
                    <a:pt x="5823" y="1003"/>
                  </a:lnTo>
                  <a:lnTo>
                    <a:pt x="5823" y="964"/>
                  </a:lnTo>
                  <a:lnTo>
                    <a:pt x="5823" y="944"/>
                  </a:lnTo>
                  <a:lnTo>
                    <a:pt x="5823" y="463"/>
                  </a:lnTo>
                  <a:lnTo>
                    <a:pt x="5824" y="434"/>
                  </a:lnTo>
                  <a:lnTo>
                    <a:pt x="5824" y="257"/>
                  </a:lnTo>
                  <a:lnTo>
                    <a:pt x="5824" y="252"/>
                  </a:lnTo>
                  <a:lnTo>
                    <a:pt x="5825" y="192"/>
                  </a:lnTo>
                  <a:lnTo>
                    <a:pt x="5825" y="182"/>
                  </a:lnTo>
                  <a:lnTo>
                    <a:pt x="5825" y="133"/>
                  </a:lnTo>
                  <a:lnTo>
                    <a:pt x="5825" y="131"/>
                  </a:lnTo>
                  <a:lnTo>
                    <a:pt x="5826" y="108"/>
                  </a:lnTo>
                  <a:lnTo>
                    <a:pt x="5826" y="119"/>
                  </a:lnTo>
                  <a:lnTo>
                    <a:pt x="5826" y="126"/>
                  </a:lnTo>
                  <a:lnTo>
                    <a:pt x="5827" y="243"/>
                  </a:lnTo>
                  <a:lnTo>
                    <a:pt x="5827" y="255"/>
                  </a:lnTo>
                  <a:lnTo>
                    <a:pt x="5827" y="386"/>
                  </a:lnTo>
                  <a:lnTo>
                    <a:pt x="5828" y="389"/>
                  </a:lnTo>
                  <a:lnTo>
                    <a:pt x="5828" y="434"/>
                  </a:lnTo>
                  <a:lnTo>
                    <a:pt x="5828" y="437"/>
                  </a:lnTo>
                  <a:lnTo>
                    <a:pt x="5828" y="434"/>
                  </a:lnTo>
                  <a:lnTo>
                    <a:pt x="5828" y="439"/>
                  </a:lnTo>
                  <a:lnTo>
                    <a:pt x="5829" y="436"/>
                  </a:lnTo>
                  <a:lnTo>
                    <a:pt x="5829" y="434"/>
                  </a:lnTo>
                  <a:lnTo>
                    <a:pt x="5830" y="440"/>
                  </a:lnTo>
                  <a:lnTo>
                    <a:pt x="5830" y="437"/>
                  </a:lnTo>
                  <a:lnTo>
                    <a:pt x="5830" y="440"/>
                  </a:lnTo>
                  <a:lnTo>
                    <a:pt x="5830" y="439"/>
                  </a:lnTo>
                  <a:lnTo>
                    <a:pt x="5830" y="453"/>
                  </a:lnTo>
                  <a:lnTo>
                    <a:pt x="5831" y="452"/>
                  </a:lnTo>
                  <a:lnTo>
                    <a:pt x="5831" y="463"/>
                  </a:lnTo>
                  <a:lnTo>
                    <a:pt x="5831" y="465"/>
                  </a:lnTo>
                  <a:lnTo>
                    <a:pt x="5832" y="472"/>
                  </a:lnTo>
                  <a:lnTo>
                    <a:pt x="5832" y="472"/>
                  </a:lnTo>
                  <a:lnTo>
                    <a:pt x="5832" y="473"/>
                  </a:lnTo>
                  <a:lnTo>
                    <a:pt x="5832" y="478"/>
                  </a:lnTo>
                  <a:lnTo>
                    <a:pt x="5833" y="476"/>
                  </a:lnTo>
                  <a:lnTo>
                    <a:pt x="5833" y="475"/>
                  </a:lnTo>
                  <a:lnTo>
                    <a:pt x="5833" y="480"/>
                  </a:lnTo>
                  <a:lnTo>
                    <a:pt x="5833" y="476"/>
                  </a:lnTo>
                  <a:lnTo>
                    <a:pt x="5833" y="478"/>
                  </a:lnTo>
                  <a:lnTo>
                    <a:pt x="5833" y="480"/>
                  </a:lnTo>
                  <a:lnTo>
                    <a:pt x="5833" y="476"/>
                  </a:lnTo>
                  <a:lnTo>
                    <a:pt x="5834" y="476"/>
                  </a:lnTo>
                  <a:lnTo>
                    <a:pt x="5834" y="479"/>
                  </a:lnTo>
                  <a:lnTo>
                    <a:pt x="5834" y="481"/>
                  </a:lnTo>
                  <a:lnTo>
                    <a:pt x="5834" y="470"/>
                  </a:lnTo>
                  <a:lnTo>
                    <a:pt x="5835" y="460"/>
                  </a:lnTo>
                  <a:lnTo>
                    <a:pt x="5835" y="288"/>
                  </a:lnTo>
                  <a:lnTo>
                    <a:pt x="5835" y="476"/>
                  </a:lnTo>
                  <a:lnTo>
                    <a:pt x="5836" y="504"/>
                  </a:lnTo>
                  <a:lnTo>
                    <a:pt x="5836" y="916"/>
                  </a:lnTo>
                  <a:lnTo>
                    <a:pt x="5836" y="933"/>
                  </a:lnTo>
                  <a:lnTo>
                    <a:pt x="5837" y="1006"/>
                  </a:lnTo>
                  <a:lnTo>
                    <a:pt x="5837" y="1003"/>
                  </a:lnTo>
                  <a:lnTo>
                    <a:pt x="5837" y="1001"/>
                  </a:lnTo>
                  <a:lnTo>
                    <a:pt x="5837" y="703"/>
                  </a:lnTo>
                  <a:lnTo>
                    <a:pt x="5838" y="661"/>
                  </a:lnTo>
                  <a:lnTo>
                    <a:pt x="5838" y="309"/>
                  </a:lnTo>
                  <a:lnTo>
                    <a:pt x="5838" y="302"/>
                  </a:lnTo>
                  <a:lnTo>
                    <a:pt x="5839" y="238"/>
                  </a:lnTo>
                  <a:lnTo>
                    <a:pt x="5839" y="235"/>
                  </a:lnTo>
                  <a:lnTo>
                    <a:pt x="5839" y="172"/>
                  </a:lnTo>
                  <a:lnTo>
                    <a:pt x="5840" y="170"/>
                  </a:lnTo>
                  <a:lnTo>
                    <a:pt x="5840" y="140"/>
                  </a:lnTo>
                  <a:lnTo>
                    <a:pt x="5840" y="140"/>
                  </a:lnTo>
                  <a:lnTo>
                    <a:pt x="5840" y="138"/>
                  </a:lnTo>
                  <a:lnTo>
                    <a:pt x="5840" y="136"/>
                  </a:lnTo>
                  <a:lnTo>
                    <a:pt x="5841" y="171"/>
                  </a:lnTo>
                  <a:lnTo>
                    <a:pt x="5841" y="180"/>
                  </a:lnTo>
                  <a:lnTo>
                    <a:pt x="5841" y="314"/>
                  </a:lnTo>
                  <a:lnTo>
                    <a:pt x="5842" y="324"/>
                  </a:lnTo>
                  <a:lnTo>
                    <a:pt x="5842" y="416"/>
                  </a:lnTo>
                  <a:lnTo>
                    <a:pt x="5842" y="418"/>
                  </a:lnTo>
                  <a:lnTo>
                    <a:pt x="5843" y="442"/>
                  </a:lnTo>
                  <a:lnTo>
                    <a:pt x="5843" y="442"/>
                  </a:lnTo>
                  <a:lnTo>
                    <a:pt x="5843" y="444"/>
                  </a:lnTo>
                  <a:lnTo>
                    <a:pt x="5844" y="440"/>
                  </a:lnTo>
                  <a:lnTo>
                    <a:pt x="5844" y="442"/>
                  </a:lnTo>
                  <a:lnTo>
                    <a:pt x="5844" y="440"/>
                  </a:lnTo>
                  <a:lnTo>
                    <a:pt x="5844" y="439"/>
                  </a:lnTo>
                  <a:lnTo>
                    <a:pt x="5844" y="444"/>
                  </a:lnTo>
                  <a:lnTo>
                    <a:pt x="5844" y="443"/>
                  </a:lnTo>
                  <a:lnTo>
                    <a:pt x="5845" y="441"/>
                  </a:lnTo>
                  <a:lnTo>
                    <a:pt x="5845" y="452"/>
                  </a:lnTo>
                  <a:lnTo>
                    <a:pt x="5845" y="452"/>
                  </a:lnTo>
                  <a:lnTo>
                    <a:pt x="5845" y="450"/>
                  </a:lnTo>
                  <a:lnTo>
                    <a:pt x="5846" y="461"/>
                  </a:lnTo>
                  <a:lnTo>
                    <a:pt x="5846" y="461"/>
                  </a:lnTo>
                  <a:lnTo>
                    <a:pt x="5846" y="462"/>
                  </a:lnTo>
                  <a:lnTo>
                    <a:pt x="5846" y="461"/>
                  </a:lnTo>
                  <a:lnTo>
                    <a:pt x="5846" y="472"/>
                  </a:lnTo>
                  <a:lnTo>
                    <a:pt x="5846" y="470"/>
                  </a:lnTo>
                  <a:lnTo>
                    <a:pt x="5846" y="469"/>
                  </a:lnTo>
                  <a:lnTo>
                    <a:pt x="5847" y="476"/>
                  </a:lnTo>
                  <a:lnTo>
                    <a:pt x="5847" y="475"/>
                  </a:lnTo>
                  <a:lnTo>
                    <a:pt x="5847" y="478"/>
                  </a:lnTo>
                  <a:lnTo>
                    <a:pt x="5847" y="473"/>
                  </a:lnTo>
                  <a:lnTo>
                    <a:pt x="5848" y="479"/>
                  </a:lnTo>
                  <a:lnTo>
                    <a:pt x="5848" y="478"/>
                  </a:lnTo>
                  <a:lnTo>
                    <a:pt x="5848" y="474"/>
                  </a:lnTo>
                  <a:lnTo>
                    <a:pt x="5849" y="480"/>
                  </a:lnTo>
                  <a:lnTo>
                    <a:pt x="5849" y="475"/>
                  </a:lnTo>
                  <a:lnTo>
                    <a:pt x="5849" y="478"/>
                  </a:lnTo>
                  <a:lnTo>
                    <a:pt x="5849" y="480"/>
                  </a:lnTo>
                  <a:lnTo>
                    <a:pt x="5849" y="476"/>
                  </a:lnTo>
                  <a:lnTo>
                    <a:pt x="5849" y="478"/>
                  </a:lnTo>
                  <a:lnTo>
                    <a:pt x="5850" y="480"/>
                  </a:lnTo>
                  <a:lnTo>
                    <a:pt x="5850" y="297"/>
                  </a:lnTo>
                  <a:lnTo>
                    <a:pt x="5850" y="321"/>
                  </a:lnTo>
                  <a:lnTo>
                    <a:pt x="5850" y="363"/>
                  </a:lnTo>
                  <a:lnTo>
                    <a:pt x="5851" y="570"/>
                  </a:lnTo>
                  <a:lnTo>
                    <a:pt x="5851" y="610"/>
                  </a:lnTo>
                  <a:lnTo>
                    <a:pt x="5851" y="988"/>
                  </a:lnTo>
                  <a:lnTo>
                    <a:pt x="5852" y="993"/>
                  </a:lnTo>
                  <a:lnTo>
                    <a:pt x="5852" y="1009"/>
                  </a:lnTo>
                  <a:lnTo>
                    <a:pt x="5852" y="993"/>
                  </a:lnTo>
                  <a:lnTo>
                    <a:pt x="5852" y="979"/>
                  </a:lnTo>
                  <a:lnTo>
                    <a:pt x="5853" y="542"/>
                  </a:lnTo>
                  <a:lnTo>
                    <a:pt x="5853" y="508"/>
                  </a:lnTo>
                  <a:lnTo>
                    <a:pt x="5853" y="296"/>
                  </a:lnTo>
                  <a:lnTo>
                    <a:pt x="5854" y="290"/>
                  </a:lnTo>
                  <a:lnTo>
                    <a:pt x="5854" y="230"/>
                  </a:lnTo>
                  <a:lnTo>
                    <a:pt x="5854" y="223"/>
                  </a:lnTo>
                  <a:lnTo>
                    <a:pt x="5855" y="152"/>
                  </a:lnTo>
                  <a:lnTo>
                    <a:pt x="5855" y="152"/>
                  </a:lnTo>
                  <a:lnTo>
                    <a:pt x="5856" y="121"/>
                  </a:lnTo>
                  <a:lnTo>
                    <a:pt x="5856" y="123"/>
                  </a:lnTo>
                  <a:lnTo>
                    <a:pt x="5856" y="124"/>
                  </a:lnTo>
                  <a:lnTo>
                    <a:pt x="5856" y="119"/>
                  </a:lnTo>
                  <a:lnTo>
                    <a:pt x="5856" y="189"/>
                  </a:lnTo>
                  <a:lnTo>
                    <a:pt x="5857" y="201"/>
                  </a:lnTo>
                  <a:lnTo>
                    <a:pt x="5857" y="339"/>
                  </a:lnTo>
                  <a:lnTo>
                    <a:pt x="5857" y="348"/>
                  </a:lnTo>
                  <a:lnTo>
                    <a:pt x="5858" y="422"/>
                  </a:lnTo>
                  <a:lnTo>
                    <a:pt x="5858" y="422"/>
                  </a:lnTo>
                  <a:lnTo>
                    <a:pt x="5858" y="441"/>
                  </a:lnTo>
                  <a:lnTo>
                    <a:pt x="5858" y="437"/>
                  </a:lnTo>
                  <a:lnTo>
                    <a:pt x="5859" y="437"/>
                  </a:lnTo>
                  <a:lnTo>
                    <a:pt x="5859" y="441"/>
                  </a:lnTo>
                  <a:lnTo>
                    <a:pt x="5859" y="437"/>
                  </a:lnTo>
                  <a:lnTo>
                    <a:pt x="5859" y="440"/>
                  </a:lnTo>
                  <a:lnTo>
                    <a:pt x="5859" y="441"/>
                  </a:lnTo>
                  <a:lnTo>
                    <a:pt x="5860" y="437"/>
                  </a:lnTo>
                  <a:lnTo>
                    <a:pt x="5860" y="442"/>
                  </a:lnTo>
                  <a:lnTo>
                    <a:pt x="5860" y="441"/>
                  </a:lnTo>
                  <a:lnTo>
                    <a:pt x="5860" y="439"/>
                  </a:lnTo>
                  <a:lnTo>
                    <a:pt x="5860" y="453"/>
                  </a:lnTo>
                  <a:lnTo>
                    <a:pt x="5861" y="454"/>
                  </a:lnTo>
                  <a:lnTo>
                    <a:pt x="5861" y="465"/>
                  </a:lnTo>
                  <a:lnTo>
                    <a:pt x="5862" y="465"/>
                  </a:lnTo>
                  <a:lnTo>
                    <a:pt x="5862" y="474"/>
                  </a:lnTo>
                  <a:lnTo>
                    <a:pt x="5862" y="472"/>
                  </a:lnTo>
                  <a:lnTo>
                    <a:pt x="5862" y="472"/>
                  </a:lnTo>
                  <a:lnTo>
                    <a:pt x="5863" y="478"/>
                  </a:lnTo>
                  <a:lnTo>
                    <a:pt x="5863" y="476"/>
                  </a:lnTo>
                  <a:lnTo>
                    <a:pt x="5863" y="478"/>
                  </a:lnTo>
                  <a:lnTo>
                    <a:pt x="5863" y="479"/>
                  </a:lnTo>
                  <a:lnTo>
                    <a:pt x="5863" y="475"/>
                  </a:lnTo>
                  <a:lnTo>
                    <a:pt x="5863" y="478"/>
                  </a:lnTo>
                  <a:lnTo>
                    <a:pt x="5863" y="480"/>
                  </a:lnTo>
                  <a:lnTo>
                    <a:pt x="5864" y="478"/>
                  </a:lnTo>
                  <a:lnTo>
                    <a:pt x="5864" y="482"/>
                  </a:lnTo>
                  <a:lnTo>
                    <a:pt x="5864" y="481"/>
                  </a:lnTo>
                  <a:lnTo>
                    <a:pt x="5864" y="478"/>
                  </a:lnTo>
                  <a:lnTo>
                    <a:pt x="5864" y="482"/>
                  </a:lnTo>
                  <a:lnTo>
                    <a:pt x="5865" y="480"/>
                  </a:lnTo>
                  <a:lnTo>
                    <a:pt x="5865" y="478"/>
                  </a:lnTo>
                  <a:lnTo>
                    <a:pt x="5865" y="301"/>
                  </a:lnTo>
                  <a:lnTo>
                    <a:pt x="5865" y="418"/>
                  </a:lnTo>
                  <a:lnTo>
                    <a:pt x="5866" y="431"/>
                  </a:lnTo>
                  <a:lnTo>
                    <a:pt x="5866" y="758"/>
                  </a:lnTo>
                  <a:lnTo>
                    <a:pt x="5866" y="786"/>
                  </a:lnTo>
                  <a:lnTo>
                    <a:pt x="5867" y="1005"/>
                  </a:lnTo>
                  <a:lnTo>
                    <a:pt x="5867" y="1007"/>
                  </a:lnTo>
                  <a:lnTo>
                    <a:pt x="5867" y="1010"/>
                  </a:lnTo>
                  <a:lnTo>
                    <a:pt x="5867" y="908"/>
                  </a:lnTo>
                  <a:lnTo>
                    <a:pt x="5867" y="873"/>
                  </a:lnTo>
                  <a:lnTo>
                    <a:pt x="5868" y="388"/>
                  </a:lnTo>
                  <a:lnTo>
                    <a:pt x="5868" y="365"/>
                  </a:lnTo>
                  <a:lnTo>
                    <a:pt x="5869" y="267"/>
                  </a:lnTo>
                  <a:lnTo>
                    <a:pt x="5869" y="262"/>
                  </a:lnTo>
                  <a:lnTo>
                    <a:pt x="5870" y="206"/>
                  </a:lnTo>
                  <a:lnTo>
                    <a:pt x="5870" y="200"/>
                  </a:lnTo>
                  <a:lnTo>
                    <a:pt x="5870" y="140"/>
                  </a:lnTo>
                  <a:lnTo>
                    <a:pt x="5871" y="137"/>
                  </a:lnTo>
                  <a:lnTo>
                    <a:pt x="5871" y="118"/>
                  </a:lnTo>
                  <a:lnTo>
                    <a:pt x="5871" y="129"/>
                  </a:lnTo>
                  <a:lnTo>
                    <a:pt x="5871" y="134"/>
                  </a:lnTo>
                  <a:lnTo>
                    <a:pt x="5872" y="244"/>
                  </a:lnTo>
                  <a:lnTo>
                    <a:pt x="5872" y="254"/>
                  </a:lnTo>
                  <a:lnTo>
                    <a:pt x="5872" y="375"/>
                  </a:lnTo>
                  <a:lnTo>
                    <a:pt x="5872" y="385"/>
                  </a:lnTo>
                  <a:lnTo>
                    <a:pt x="5873" y="443"/>
                  </a:lnTo>
                  <a:lnTo>
                    <a:pt x="5873" y="439"/>
                  </a:lnTo>
                  <a:lnTo>
                    <a:pt x="5874" y="438"/>
                  </a:lnTo>
                  <a:lnTo>
                    <a:pt x="5874" y="446"/>
                  </a:lnTo>
                  <a:lnTo>
                    <a:pt x="5874" y="438"/>
                  </a:lnTo>
                  <a:lnTo>
                    <a:pt x="5874" y="441"/>
                  </a:lnTo>
                  <a:lnTo>
                    <a:pt x="5875" y="462"/>
                  </a:lnTo>
                  <a:lnTo>
                    <a:pt x="5875" y="463"/>
                  </a:lnTo>
                  <a:lnTo>
                    <a:pt x="5875" y="456"/>
                  </a:lnTo>
                  <a:lnTo>
                    <a:pt x="5875" y="463"/>
                  </a:lnTo>
                  <a:lnTo>
                    <a:pt x="5876" y="461"/>
                  </a:lnTo>
                  <a:lnTo>
                    <a:pt x="5876" y="470"/>
                  </a:lnTo>
                  <a:lnTo>
                    <a:pt x="5876" y="467"/>
                  </a:lnTo>
                  <a:lnTo>
                    <a:pt x="5876" y="470"/>
                  </a:lnTo>
                  <a:lnTo>
                    <a:pt x="5877" y="484"/>
                  </a:lnTo>
                  <a:lnTo>
                    <a:pt x="5877" y="485"/>
                  </a:lnTo>
                  <a:lnTo>
                    <a:pt x="5877" y="481"/>
                  </a:lnTo>
                  <a:lnTo>
                    <a:pt x="5877" y="487"/>
                  </a:lnTo>
                  <a:lnTo>
                    <a:pt x="5877" y="485"/>
                  </a:lnTo>
                  <a:lnTo>
                    <a:pt x="5878" y="484"/>
                  </a:lnTo>
                  <a:lnTo>
                    <a:pt x="5878" y="483"/>
                  </a:lnTo>
                  <a:lnTo>
                    <a:pt x="5878" y="489"/>
                  </a:lnTo>
                  <a:lnTo>
                    <a:pt x="5878" y="487"/>
                  </a:lnTo>
                  <a:lnTo>
                    <a:pt x="5878" y="486"/>
                  </a:lnTo>
                  <a:lnTo>
                    <a:pt x="5878" y="489"/>
                  </a:lnTo>
                  <a:lnTo>
                    <a:pt x="5879" y="484"/>
                  </a:lnTo>
                  <a:lnTo>
                    <a:pt x="5879" y="488"/>
                  </a:lnTo>
                  <a:lnTo>
                    <a:pt x="5879" y="487"/>
                  </a:lnTo>
                  <a:lnTo>
                    <a:pt x="5879" y="489"/>
                  </a:lnTo>
                  <a:lnTo>
                    <a:pt x="5879" y="484"/>
                  </a:lnTo>
                  <a:lnTo>
                    <a:pt x="5879" y="487"/>
                  </a:lnTo>
                  <a:lnTo>
                    <a:pt x="5880" y="484"/>
                  </a:lnTo>
                  <a:lnTo>
                    <a:pt x="5880" y="489"/>
                  </a:lnTo>
                  <a:lnTo>
                    <a:pt x="5880" y="480"/>
                  </a:lnTo>
                  <a:lnTo>
                    <a:pt x="5880" y="472"/>
                  </a:lnTo>
                  <a:lnTo>
                    <a:pt x="5880" y="292"/>
                  </a:lnTo>
                  <a:lnTo>
                    <a:pt x="5881" y="449"/>
                  </a:lnTo>
                  <a:lnTo>
                    <a:pt x="5881" y="463"/>
                  </a:lnTo>
                  <a:lnTo>
                    <a:pt x="5882" y="914"/>
                  </a:lnTo>
                  <a:lnTo>
                    <a:pt x="5882" y="924"/>
                  </a:lnTo>
                  <a:lnTo>
                    <a:pt x="5882" y="1013"/>
                  </a:lnTo>
                  <a:lnTo>
                    <a:pt x="5883" y="1012"/>
                  </a:lnTo>
                  <a:lnTo>
                    <a:pt x="5883" y="745"/>
                  </a:lnTo>
                  <a:lnTo>
                    <a:pt x="5883" y="704"/>
                  </a:lnTo>
                  <a:lnTo>
                    <a:pt x="5884" y="340"/>
                  </a:lnTo>
                  <a:lnTo>
                    <a:pt x="5884" y="334"/>
                  </a:lnTo>
                  <a:lnTo>
                    <a:pt x="5884" y="249"/>
                  </a:lnTo>
                  <a:lnTo>
                    <a:pt x="5885" y="243"/>
                  </a:lnTo>
                  <a:lnTo>
                    <a:pt x="5885" y="161"/>
                  </a:lnTo>
                  <a:lnTo>
                    <a:pt x="5885" y="150"/>
                  </a:lnTo>
                  <a:lnTo>
                    <a:pt x="5886" y="103"/>
                  </a:lnTo>
                  <a:lnTo>
                    <a:pt x="5886" y="105"/>
                  </a:lnTo>
                  <a:lnTo>
                    <a:pt x="5886" y="109"/>
                  </a:lnTo>
                  <a:lnTo>
                    <a:pt x="5886" y="198"/>
                  </a:lnTo>
                  <a:lnTo>
                    <a:pt x="5887" y="209"/>
                  </a:lnTo>
                  <a:lnTo>
                    <a:pt x="5887" y="342"/>
                  </a:lnTo>
                  <a:lnTo>
                    <a:pt x="5888" y="348"/>
                  </a:lnTo>
                  <a:lnTo>
                    <a:pt x="5888" y="427"/>
                  </a:lnTo>
                  <a:lnTo>
                    <a:pt x="5888" y="432"/>
                  </a:lnTo>
                  <a:lnTo>
                    <a:pt x="5889" y="457"/>
                  </a:lnTo>
                  <a:lnTo>
                    <a:pt x="5889" y="457"/>
                  </a:lnTo>
                  <a:lnTo>
                    <a:pt x="5889" y="454"/>
                  </a:lnTo>
                  <a:lnTo>
                    <a:pt x="5889" y="459"/>
                  </a:lnTo>
                  <a:lnTo>
                    <a:pt x="5889" y="456"/>
                  </a:lnTo>
                  <a:lnTo>
                    <a:pt x="5889" y="453"/>
                  </a:lnTo>
                  <a:lnTo>
                    <a:pt x="5890" y="456"/>
                  </a:lnTo>
                  <a:lnTo>
                    <a:pt x="5890" y="451"/>
                  </a:lnTo>
                  <a:lnTo>
                    <a:pt x="5890" y="454"/>
                  </a:lnTo>
                  <a:lnTo>
                    <a:pt x="5890" y="457"/>
                  </a:lnTo>
                  <a:lnTo>
                    <a:pt x="5891" y="448"/>
                  </a:lnTo>
                  <a:lnTo>
                    <a:pt x="5891" y="453"/>
                  </a:lnTo>
                  <a:lnTo>
                    <a:pt x="5891" y="450"/>
                  </a:lnTo>
                  <a:lnTo>
                    <a:pt x="5891" y="467"/>
                  </a:lnTo>
                  <a:lnTo>
                    <a:pt x="5891" y="467"/>
                  </a:lnTo>
                  <a:lnTo>
                    <a:pt x="5892" y="470"/>
                  </a:lnTo>
                  <a:lnTo>
                    <a:pt x="5892" y="484"/>
                  </a:lnTo>
                  <a:lnTo>
                    <a:pt x="5892" y="480"/>
                  </a:lnTo>
                  <a:lnTo>
                    <a:pt x="5892" y="479"/>
                  </a:lnTo>
                  <a:lnTo>
                    <a:pt x="5892" y="478"/>
                  </a:lnTo>
                  <a:lnTo>
                    <a:pt x="5892" y="485"/>
                  </a:lnTo>
                  <a:lnTo>
                    <a:pt x="5893" y="484"/>
                  </a:lnTo>
                  <a:lnTo>
                    <a:pt x="5893" y="481"/>
                  </a:lnTo>
                  <a:lnTo>
                    <a:pt x="5893" y="487"/>
                  </a:lnTo>
                  <a:lnTo>
                    <a:pt x="5893" y="482"/>
                  </a:lnTo>
                  <a:lnTo>
                    <a:pt x="5893" y="482"/>
                  </a:lnTo>
                  <a:lnTo>
                    <a:pt x="5894" y="487"/>
                  </a:lnTo>
                  <a:lnTo>
                    <a:pt x="5894" y="486"/>
                  </a:lnTo>
                  <a:lnTo>
                    <a:pt x="5895" y="485"/>
                  </a:lnTo>
                  <a:lnTo>
                    <a:pt x="5895" y="290"/>
                  </a:lnTo>
                  <a:lnTo>
                    <a:pt x="5895" y="378"/>
                  </a:lnTo>
                  <a:lnTo>
                    <a:pt x="5895" y="398"/>
                  </a:lnTo>
                  <a:lnTo>
                    <a:pt x="5896" y="683"/>
                  </a:lnTo>
                  <a:lnTo>
                    <a:pt x="5896" y="732"/>
                  </a:lnTo>
                  <a:lnTo>
                    <a:pt x="5896" y="991"/>
                  </a:lnTo>
                  <a:lnTo>
                    <a:pt x="5897" y="996"/>
                  </a:lnTo>
                  <a:lnTo>
                    <a:pt x="5897" y="1010"/>
                  </a:lnTo>
                  <a:lnTo>
                    <a:pt x="5897" y="936"/>
                  </a:lnTo>
                  <a:lnTo>
                    <a:pt x="5897" y="910"/>
                  </a:lnTo>
                  <a:lnTo>
                    <a:pt x="5898" y="438"/>
                  </a:lnTo>
                  <a:lnTo>
                    <a:pt x="5898" y="413"/>
                  </a:lnTo>
                  <a:lnTo>
                    <a:pt x="5898" y="256"/>
                  </a:lnTo>
                  <a:lnTo>
                    <a:pt x="5899" y="248"/>
                  </a:lnTo>
                  <a:lnTo>
                    <a:pt x="5899" y="160"/>
                  </a:lnTo>
                  <a:lnTo>
                    <a:pt x="5899" y="153"/>
                  </a:lnTo>
                  <a:lnTo>
                    <a:pt x="5900" y="89"/>
                  </a:lnTo>
                  <a:lnTo>
                    <a:pt x="5900" y="88"/>
                  </a:lnTo>
                  <a:lnTo>
                    <a:pt x="5900" y="84"/>
                  </a:lnTo>
                  <a:lnTo>
                    <a:pt x="5901" y="140"/>
                  </a:lnTo>
                  <a:lnTo>
                    <a:pt x="5901" y="149"/>
                  </a:lnTo>
                  <a:lnTo>
                    <a:pt x="5901" y="292"/>
                  </a:lnTo>
                  <a:lnTo>
                    <a:pt x="5902" y="305"/>
                  </a:lnTo>
                  <a:lnTo>
                    <a:pt x="5902" y="408"/>
                  </a:lnTo>
                  <a:lnTo>
                    <a:pt x="5902" y="414"/>
                  </a:lnTo>
                  <a:lnTo>
                    <a:pt x="5903" y="446"/>
                  </a:lnTo>
                  <a:lnTo>
                    <a:pt x="5903" y="446"/>
                  </a:lnTo>
                  <a:lnTo>
                    <a:pt x="5903" y="446"/>
                  </a:lnTo>
                  <a:lnTo>
                    <a:pt x="5903" y="453"/>
                  </a:lnTo>
                  <a:lnTo>
                    <a:pt x="5903" y="449"/>
                  </a:lnTo>
                  <a:lnTo>
                    <a:pt x="5904" y="450"/>
                  </a:lnTo>
                  <a:lnTo>
                    <a:pt x="5904" y="444"/>
                  </a:lnTo>
                  <a:lnTo>
                    <a:pt x="5904" y="448"/>
                  </a:lnTo>
                  <a:lnTo>
                    <a:pt x="5904" y="447"/>
                  </a:lnTo>
                  <a:lnTo>
                    <a:pt x="5905" y="453"/>
                  </a:lnTo>
                  <a:lnTo>
                    <a:pt x="5905" y="452"/>
                  </a:lnTo>
                  <a:lnTo>
                    <a:pt x="5905" y="452"/>
                  </a:lnTo>
                  <a:lnTo>
                    <a:pt x="5905" y="451"/>
                  </a:lnTo>
                  <a:lnTo>
                    <a:pt x="5905" y="463"/>
                  </a:lnTo>
                  <a:lnTo>
                    <a:pt x="5905" y="463"/>
                  </a:lnTo>
                  <a:lnTo>
                    <a:pt x="5906" y="465"/>
                  </a:lnTo>
                  <a:lnTo>
                    <a:pt x="5906" y="474"/>
                  </a:lnTo>
                  <a:lnTo>
                    <a:pt x="5906" y="472"/>
                  </a:lnTo>
                  <a:lnTo>
                    <a:pt x="5906" y="476"/>
                  </a:lnTo>
                  <a:lnTo>
                    <a:pt x="5907" y="469"/>
                  </a:lnTo>
                  <a:lnTo>
                    <a:pt x="5907" y="467"/>
                  </a:lnTo>
                  <a:lnTo>
                    <a:pt x="5907" y="465"/>
                  </a:lnTo>
                  <a:lnTo>
                    <a:pt x="5908" y="474"/>
                  </a:lnTo>
                  <a:lnTo>
                    <a:pt x="5908" y="474"/>
                  </a:lnTo>
                  <a:lnTo>
                    <a:pt x="5908" y="491"/>
                  </a:lnTo>
                  <a:lnTo>
                    <a:pt x="5908" y="491"/>
                  </a:lnTo>
                  <a:lnTo>
                    <a:pt x="5909" y="483"/>
                  </a:lnTo>
                  <a:lnTo>
                    <a:pt x="5909" y="301"/>
                  </a:lnTo>
                  <a:lnTo>
                    <a:pt x="5909" y="359"/>
                  </a:lnTo>
                  <a:lnTo>
                    <a:pt x="5909" y="393"/>
                  </a:lnTo>
                  <a:lnTo>
                    <a:pt x="5910" y="656"/>
                  </a:lnTo>
                  <a:lnTo>
                    <a:pt x="5910" y="695"/>
                  </a:lnTo>
                  <a:lnTo>
                    <a:pt x="5910" y="963"/>
                  </a:lnTo>
                  <a:lnTo>
                    <a:pt x="5910" y="968"/>
                  </a:lnTo>
                  <a:lnTo>
                    <a:pt x="5911" y="1003"/>
                  </a:lnTo>
                  <a:lnTo>
                    <a:pt x="5911" y="980"/>
                  </a:lnTo>
                  <a:lnTo>
                    <a:pt x="5911" y="968"/>
                  </a:lnTo>
                  <a:lnTo>
                    <a:pt x="5912" y="516"/>
                  </a:lnTo>
                  <a:lnTo>
                    <a:pt x="5912" y="481"/>
                  </a:lnTo>
                  <a:lnTo>
                    <a:pt x="5912" y="273"/>
                  </a:lnTo>
                  <a:lnTo>
                    <a:pt x="5913" y="267"/>
                  </a:lnTo>
                  <a:lnTo>
                    <a:pt x="5913" y="176"/>
                  </a:lnTo>
                  <a:lnTo>
                    <a:pt x="5914" y="171"/>
                  </a:lnTo>
                  <a:lnTo>
                    <a:pt x="5914" y="97"/>
                  </a:lnTo>
                  <a:lnTo>
                    <a:pt x="5914" y="90"/>
                  </a:lnTo>
                  <a:lnTo>
                    <a:pt x="5914" y="77"/>
                  </a:lnTo>
                  <a:lnTo>
                    <a:pt x="5915" y="92"/>
                  </a:lnTo>
                  <a:lnTo>
                    <a:pt x="5915" y="97"/>
                  </a:lnTo>
                  <a:lnTo>
                    <a:pt x="5915" y="234"/>
                  </a:lnTo>
                  <a:lnTo>
                    <a:pt x="5915" y="244"/>
                  </a:lnTo>
                  <a:lnTo>
                    <a:pt x="5916" y="381"/>
                  </a:lnTo>
                  <a:lnTo>
                    <a:pt x="5916" y="385"/>
                  </a:lnTo>
                  <a:lnTo>
                    <a:pt x="5917" y="437"/>
                  </a:lnTo>
                  <a:lnTo>
                    <a:pt x="5917" y="440"/>
                  </a:lnTo>
                  <a:lnTo>
                    <a:pt x="5917" y="459"/>
                  </a:lnTo>
                  <a:lnTo>
                    <a:pt x="5917" y="459"/>
                  </a:lnTo>
                  <a:lnTo>
                    <a:pt x="5918" y="459"/>
                  </a:lnTo>
                  <a:lnTo>
                    <a:pt x="5918" y="456"/>
                  </a:lnTo>
                  <a:lnTo>
                    <a:pt x="5918" y="456"/>
                  </a:lnTo>
                  <a:lnTo>
                    <a:pt x="5918" y="454"/>
                  </a:lnTo>
                  <a:lnTo>
                    <a:pt x="5918" y="455"/>
                  </a:lnTo>
                  <a:lnTo>
                    <a:pt x="5919" y="449"/>
                  </a:lnTo>
                  <a:lnTo>
                    <a:pt x="5919" y="450"/>
                  </a:lnTo>
                  <a:lnTo>
                    <a:pt x="5919" y="452"/>
                  </a:lnTo>
                  <a:lnTo>
                    <a:pt x="5919" y="459"/>
                  </a:lnTo>
                  <a:lnTo>
                    <a:pt x="5919" y="457"/>
                  </a:lnTo>
                  <a:lnTo>
                    <a:pt x="5919" y="463"/>
                  </a:lnTo>
                  <a:lnTo>
                    <a:pt x="5920" y="459"/>
                  </a:lnTo>
                  <a:lnTo>
                    <a:pt x="5920" y="470"/>
                  </a:lnTo>
                  <a:lnTo>
                    <a:pt x="5920" y="468"/>
                  </a:lnTo>
                  <a:lnTo>
                    <a:pt x="5921" y="468"/>
                  </a:lnTo>
                  <a:lnTo>
                    <a:pt x="5921" y="478"/>
                  </a:lnTo>
                  <a:lnTo>
                    <a:pt x="5921" y="474"/>
                  </a:lnTo>
                  <a:lnTo>
                    <a:pt x="5921" y="476"/>
                  </a:lnTo>
                  <a:lnTo>
                    <a:pt x="5921" y="476"/>
                  </a:lnTo>
                  <a:lnTo>
                    <a:pt x="5922" y="481"/>
                  </a:lnTo>
                  <a:lnTo>
                    <a:pt x="5922" y="480"/>
                  </a:lnTo>
                  <a:lnTo>
                    <a:pt x="5922" y="480"/>
                  </a:lnTo>
                  <a:lnTo>
                    <a:pt x="5922" y="470"/>
                  </a:lnTo>
                  <a:lnTo>
                    <a:pt x="5922" y="475"/>
                  </a:lnTo>
                  <a:lnTo>
                    <a:pt x="5923" y="475"/>
                  </a:lnTo>
                  <a:lnTo>
                    <a:pt x="5923" y="492"/>
                  </a:lnTo>
                  <a:lnTo>
                    <a:pt x="5923" y="491"/>
                  </a:lnTo>
                  <a:lnTo>
                    <a:pt x="5923" y="492"/>
                  </a:lnTo>
                  <a:lnTo>
                    <a:pt x="5923" y="493"/>
                  </a:lnTo>
                  <a:lnTo>
                    <a:pt x="5924" y="321"/>
                  </a:lnTo>
                  <a:lnTo>
                    <a:pt x="5924" y="329"/>
                  </a:lnTo>
                  <a:lnTo>
                    <a:pt x="5924" y="586"/>
                  </a:lnTo>
                  <a:lnTo>
                    <a:pt x="5925" y="622"/>
                  </a:lnTo>
                  <a:lnTo>
                    <a:pt x="5925" y="947"/>
                  </a:lnTo>
                  <a:lnTo>
                    <a:pt x="5925" y="959"/>
                  </a:lnTo>
                  <a:lnTo>
                    <a:pt x="5926" y="1001"/>
                  </a:lnTo>
                  <a:lnTo>
                    <a:pt x="5926" y="999"/>
                  </a:lnTo>
                  <a:lnTo>
                    <a:pt x="5926" y="992"/>
                  </a:lnTo>
                  <a:lnTo>
                    <a:pt x="5927" y="649"/>
                  </a:lnTo>
                  <a:lnTo>
                    <a:pt x="5927" y="611"/>
                  </a:lnTo>
                  <a:lnTo>
                    <a:pt x="5927" y="308"/>
                  </a:lnTo>
                  <a:lnTo>
                    <a:pt x="5928" y="301"/>
                  </a:lnTo>
                  <a:lnTo>
                    <a:pt x="5928" y="215"/>
                  </a:lnTo>
                  <a:lnTo>
                    <a:pt x="5928" y="208"/>
                  </a:lnTo>
                  <a:lnTo>
                    <a:pt x="5929" y="118"/>
                  </a:lnTo>
                  <a:lnTo>
                    <a:pt x="5929" y="112"/>
                  </a:lnTo>
                  <a:lnTo>
                    <a:pt x="5929" y="90"/>
                  </a:lnTo>
                  <a:lnTo>
                    <a:pt x="5929" y="103"/>
                  </a:lnTo>
                  <a:lnTo>
                    <a:pt x="5930" y="108"/>
                  </a:lnTo>
                  <a:lnTo>
                    <a:pt x="5930" y="237"/>
                  </a:lnTo>
                  <a:lnTo>
                    <a:pt x="5930" y="248"/>
                  </a:lnTo>
                  <a:lnTo>
                    <a:pt x="5931" y="376"/>
                  </a:lnTo>
                  <a:lnTo>
                    <a:pt x="5931" y="385"/>
                  </a:lnTo>
                  <a:lnTo>
                    <a:pt x="5931" y="439"/>
                  </a:lnTo>
                  <a:lnTo>
                    <a:pt x="5932" y="439"/>
                  </a:lnTo>
                  <a:lnTo>
                    <a:pt x="5932" y="437"/>
                  </a:lnTo>
                  <a:lnTo>
                    <a:pt x="5932" y="455"/>
                  </a:lnTo>
                  <a:lnTo>
                    <a:pt x="5932" y="451"/>
                  </a:lnTo>
                  <a:lnTo>
                    <a:pt x="5932" y="451"/>
                  </a:lnTo>
                  <a:lnTo>
                    <a:pt x="5932" y="455"/>
                  </a:lnTo>
                  <a:lnTo>
                    <a:pt x="5933" y="450"/>
                  </a:lnTo>
                  <a:lnTo>
                    <a:pt x="5933" y="451"/>
                  </a:lnTo>
                  <a:lnTo>
                    <a:pt x="5933" y="452"/>
                  </a:lnTo>
                  <a:lnTo>
                    <a:pt x="5934" y="446"/>
                  </a:lnTo>
                  <a:lnTo>
                    <a:pt x="5934" y="448"/>
                  </a:lnTo>
                  <a:lnTo>
                    <a:pt x="5934" y="446"/>
                  </a:lnTo>
                  <a:lnTo>
                    <a:pt x="5934" y="455"/>
                  </a:lnTo>
                  <a:lnTo>
                    <a:pt x="5934" y="452"/>
                  </a:lnTo>
                  <a:lnTo>
                    <a:pt x="5935" y="452"/>
                  </a:lnTo>
                  <a:lnTo>
                    <a:pt x="5935" y="462"/>
                  </a:lnTo>
                  <a:lnTo>
                    <a:pt x="5935" y="465"/>
                  </a:lnTo>
                  <a:lnTo>
                    <a:pt x="5935" y="461"/>
                  </a:lnTo>
                  <a:lnTo>
                    <a:pt x="5936" y="469"/>
                  </a:lnTo>
                  <a:lnTo>
                    <a:pt x="5936" y="467"/>
                  </a:lnTo>
                  <a:lnTo>
                    <a:pt x="5936" y="467"/>
                  </a:lnTo>
                  <a:lnTo>
                    <a:pt x="5936" y="463"/>
                  </a:lnTo>
                  <a:lnTo>
                    <a:pt x="5936" y="470"/>
                  </a:lnTo>
                  <a:lnTo>
                    <a:pt x="5936" y="469"/>
                  </a:lnTo>
                  <a:lnTo>
                    <a:pt x="5936" y="468"/>
                  </a:lnTo>
                  <a:lnTo>
                    <a:pt x="5937" y="470"/>
                  </a:lnTo>
                  <a:lnTo>
                    <a:pt x="5937" y="459"/>
                  </a:lnTo>
                  <a:lnTo>
                    <a:pt x="5937" y="469"/>
                  </a:lnTo>
                  <a:lnTo>
                    <a:pt x="5937" y="470"/>
                  </a:lnTo>
                  <a:lnTo>
                    <a:pt x="5937" y="469"/>
                  </a:lnTo>
                  <a:lnTo>
                    <a:pt x="5938" y="483"/>
                  </a:lnTo>
                  <a:lnTo>
                    <a:pt x="5938" y="482"/>
                  </a:lnTo>
                  <a:lnTo>
                    <a:pt x="5938" y="484"/>
                  </a:lnTo>
                  <a:lnTo>
                    <a:pt x="5938" y="303"/>
                  </a:lnTo>
                  <a:lnTo>
                    <a:pt x="5939" y="340"/>
                  </a:lnTo>
                  <a:lnTo>
                    <a:pt x="5939" y="540"/>
                  </a:lnTo>
                  <a:lnTo>
                    <a:pt x="5940" y="577"/>
                  </a:lnTo>
                  <a:lnTo>
                    <a:pt x="5940" y="914"/>
                  </a:lnTo>
                  <a:lnTo>
                    <a:pt x="5940" y="929"/>
                  </a:lnTo>
                  <a:lnTo>
                    <a:pt x="5941" y="988"/>
                  </a:lnTo>
                  <a:lnTo>
                    <a:pt x="5941" y="987"/>
                  </a:lnTo>
                  <a:lnTo>
                    <a:pt x="5941" y="985"/>
                  </a:lnTo>
                  <a:lnTo>
                    <a:pt x="5941" y="623"/>
                  </a:lnTo>
                  <a:lnTo>
                    <a:pt x="5942" y="584"/>
                  </a:lnTo>
                  <a:lnTo>
                    <a:pt x="5942" y="296"/>
                  </a:lnTo>
                  <a:lnTo>
                    <a:pt x="5942" y="289"/>
                  </a:lnTo>
                  <a:lnTo>
                    <a:pt x="5943" y="209"/>
                  </a:lnTo>
                  <a:lnTo>
                    <a:pt x="5943" y="202"/>
                  </a:lnTo>
                  <a:lnTo>
                    <a:pt x="5943" y="115"/>
                  </a:lnTo>
                  <a:lnTo>
                    <a:pt x="5944" y="109"/>
                  </a:lnTo>
                  <a:lnTo>
                    <a:pt x="5944" y="80"/>
                  </a:lnTo>
                  <a:lnTo>
                    <a:pt x="5944" y="87"/>
                  </a:lnTo>
                  <a:lnTo>
                    <a:pt x="5944" y="92"/>
                  </a:lnTo>
                  <a:lnTo>
                    <a:pt x="5945" y="212"/>
                  </a:lnTo>
                  <a:lnTo>
                    <a:pt x="5945" y="226"/>
                  </a:lnTo>
                  <a:lnTo>
                    <a:pt x="5945" y="367"/>
                  </a:lnTo>
                  <a:lnTo>
                    <a:pt x="5946" y="374"/>
                  </a:lnTo>
                  <a:lnTo>
                    <a:pt x="5946" y="431"/>
                  </a:lnTo>
                  <a:lnTo>
                    <a:pt x="5947" y="433"/>
                  </a:lnTo>
                  <a:lnTo>
                    <a:pt x="5947" y="449"/>
                  </a:lnTo>
                  <a:lnTo>
                    <a:pt x="5947" y="447"/>
                  </a:lnTo>
                  <a:lnTo>
                    <a:pt x="5947" y="449"/>
                  </a:lnTo>
                  <a:lnTo>
                    <a:pt x="5948" y="443"/>
                  </a:lnTo>
                  <a:lnTo>
                    <a:pt x="5948" y="443"/>
                  </a:lnTo>
                  <a:lnTo>
                    <a:pt x="5948" y="440"/>
                  </a:lnTo>
                  <a:lnTo>
                    <a:pt x="5948" y="439"/>
                  </a:lnTo>
                  <a:lnTo>
                    <a:pt x="5948" y="446"/>
                  </a:lnTo>
                  <a:lnTo>
                    <a:pt x="5948" y="441"/>
                  </a:lnTo>
                  <a:lnTo>
                    <a:pt x="5949" y="442"/>
                  </a:lnTo>
                  <a:lnTo>
                    <a:pt x="5949" y="441"/>
                  </a:lnTo>
                  <a:lnTo>
                    <a:pt x="5949" y="450"/>
                  </a:lnTo>
                  <a:lnTo>
                    <a:pt x="5949" y="450"/>
                  </a:lnTo>
                  <a:lnTo>
                    <a:pt x="5949" y="450"/>
                  </a:lnTo>
                  <a:lnTo>
                    <a:pt x="5950" y="457"/>
                  </a:lnTo>
                  <a:lnTo>
                    <a:pt x="5950" y="457"/>
                  </a:lnTo>
                  <a:lnTo>
                    <a:pt x="5950" y="457"/>
                  </a:lnTo>
                  <a:lnTo>
                    <a:pt x="5950" y="468"/>
                  </a:lnTo>
                  <a:lnTo>
                    <a:pt x="5951" y="466"/>
                  </a:lnTo>
                  <a:lnTo>
                    <a:pt x="5951" y="465"/>
                  </a:lnTo>
                  <a:lnTo>
                    <a:pt x="5951" y="470"/>
                  </a:lnTo>
                  <a:lnTo>
                    <a:pt x="5951" y="466"/>
                  </a:lnTo>
                  <a:lnTo>
                    <a:pt x="5952" y="474"/>
                  </a:lnTo>
                  <a:lnTo>
                    <a:pt x="5952" y="470"/>
                  </a:lnTo>
                  <a:lnTo>
                    <a:pt x="5952" y="472"/>
                  </a:lnTo>
                  <a:lnTo>
                    <a:pt x="5952" y="475"/>
                  </a:lnTo>
                  <a:lnTo>
                    <a:pt x="5952" y="470"/>
                  </a:lnTo>
                  <a:lnTo>
                    <a:pt x="5953" y="472"/>
                  </a:lnTo>
                  <a:lnTo>
                    <a:pt x="5953" y="476"/>
                  </a:lnTo>
                  <a:lnTo>
                    <a:pt x="5953" y="432"/>
                  </a:lnTo>
                  <a:lnTo>
                    <a:pt x="5953" y="381"/>
                  </a:lnTo>
                  <a:lnTo>
                    <a:pt x="5954" y="289"/>
                  </a:lnTo>
                  <a:lnTo>
                    <a:pt x="5954" y="452"/>
                  </a:lnTo>
                  <a:lnTo>
                    <a:pt x="5954" y="481"/>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9" name="Freeform 62">
            <a:extLst>
              <a:ext uri="{FF2B5EF4-FFF2-40B4-BE49-F238E27FC236}">
                <a16:creationId xmlns:a16="http://schemas.microsoft.com/office/drawing/2014/main" id="{C53A04CE-AF6F-4C0C-890C-168506A80509}"/>
              </a:ext>
            </a:extLst>
          </p:cNvPr>
          <p:cNvSpPr>
            <a:spLocks/>
          </p:cNvSpPr>
          <p:nvPr/>
        </p:nvSpPr>
        <p:spPr bwMode="auto">
          <a:xfrm>
            <a:off x="502200" y="3650388"/>
            <a:ext cx="11186725" cy="349467"/>
          </a:xfrm>
          <a:custGeom>
            <a:avLst/>
            <a:gdLst>
              <a:gd name="T0" fmla="*/ 93 w 5954"/>
              <a:gd name="T1" fmla="*/ 1301 h 1301"/>
              <a:gd name="T2" fmla="*/ 187 w 5954"/>
              <a:gd name="T3" fmla="*/ 1301 h 1301"/>
              <a:gd name="T4" fmla="*/ 280 w 5954"/>
              <a:gd name="T5" fmla="*/ 1301 h 1301"/>
              <a:gd name="T6" fmla="*/ 374 w 5954"/>
              <a:gd name="T7" fmla="*/ 1301 h 1301"/>
              <a:gd name="T8" fmla="*/ 467 w 5954"/>
              <a:gd name="T9" fmla="*/ 1301 h 1301"/>
              <a:gd name="T10" fmla="*/ 561 w 5954"/>
              <a:gd name="T11" fmla="*/ 1301 h 1301"/>
              <a:gd name="T12" fmla="*/ 654 w 5954"/>
              <a:gd name="T13" fmla="*/ 1301 h 1301"/>
              <a:gd name="T14" fmla="*/ 748 w 5954"/>
              <a:gd name="T15" fmla="*/ 1301 h 1301"/>
              <a:gd name="T16" fmla="*/ 841 w 5954"/>
              <a:gd name="T17" fmla="*/ 1301 h 1301"/>
              <a:gd name="T18" fmla="*/ 935 w 5954"/>
              <a:gd name="T19" fmla="*/ 1301 h 1301"/>
              <a:gd name="T20" fmla="*/ 1028 w 5954"/>
              <a:gd name="T21" fmla="*/ 1301 h 1301"/>
              <a:gd name="T22" fmla="*/ 1122 w 5954"/>
              <a:gd name="T23" fmla="*/ 1301 h 1301"/>
              <a:gd name="T24" fmla="*/ 1215 w 5954"/>
              <a:gd name="T25" fmla="*/ 1301 h 1301"/>
              <a:gd name="T26" fmla="*/ 1309 w 5954"/>
              <a:gd name="T27" fmla="*/ 1301 h 1301"/>
              <a:gd name="T28" fmla="*/ 1402 w 5954"/>
              <a:gd name="T29" fmla="*/ 0 h 1301"/>
              <a:gd name="T30" fmla="*/ 1495 w 5954"/>
              <a:gd name="T31" fmla="*/ 1301 h 1301"/>
              <a:gd name="T32" fmla="*/ 1589 w 5954"/>
              <a:gd name="T33" fmla="*/ 1301 h 1301"/>
              <a:gd name="T34" fmla="*/ 1682 w 5954"/>
              <a:gd name="T35" fmla="*/ 0 h 1301"/>
              <a:gd name="T36" fmla="*/ 1774 w 5954"/>
              <a:gd name="T37" fmla="*/ 0 h 1301"/>
              <a:gd name="T38" fmla="*/ 1868 w 5954"/>
              <a:gd name="T39" fmla="*/ 0 h 1301"/>
              <a:gd name="T40" fmla="*/ 1961 w 5954"/>
              <a:gd name="T41" fmla="*/ 1301 h 1301"/>
              <a:gd name="T42" fmla="*/ 2055 w 5954"/>
              <a:gd name="T43" fmla="*/ 0 h 1301"/>
              <a:gd name="T44" fmla="*/ 2147 w 5954"/>
              <a:gd name="T45" fmla="*/ 1301 h 1301"/>
              <a:gd name="T46" fmla="*/ 2240 w 5954"/>
              <a:gd name="T47" fmla="*/ 1301 h 1301"/>
              <a:gd name="T48" fmla="*/ 2334 w 5954"/>
              <a:gd name="T49" fmla="*/ 1301 h 1301"/>
              <a:gd name="T50" fmla="*/ 2428 w 5954"/>
              <a:gd name="T51" fmla="*/ 1301 h 1301"/>
              <a:gd name="T52" fmla="*/ 2521 w 5954"/>
              <a:gd name="T53" fmla="*/ 1301 h 1301"/>
              <a:gd name="T54" fmla="*/ 2615 w 5954"/>
              <a:gd name="T55" fmla="*/ 1301 h 1301"/>
              <a:gd name="T56" fmla="*/ 2708 w 5954"/>
              <a:gd name="T57" fmla="*/ 1301 h 1301"/>
              <a:gd name="T58" fmla="*/ 2801 w 5954"/>
              <a:gd name="T59" fmla="*/ 1301 h 1301"/>
              <a:gd name="T60" fmla="*/ 2895 w 5954"/>
              <a:gd name="T61" fmla="*/ 1301 h 1301"/>
              <a:gd name="T62" fmla="*/ 2989 w 5954"/>
              <a:gd name="T63" fmla="*/ 1301 h 1301"/>
              <a:gd name="T64" fmla="*/ 3082 w 5954"/>
              <a:gd name="T65" fmla="*/ 1301 h 1301"/>
              <a:gd name="T66" fmla="*/ 3175 w 5954"/>
              <a:gd name="T67" fmla="*/ 1301 h 1301"/>
              <a:gd name="T68" fmla="*/ 3268 w 5954"/>
              <a:gd name="T69" fmla="*/ 1301 h 1301"/>
              <a:gd name="T70" fmla="*/ 3361 w 5954"/>
              <a:gd name="T71" fmla="*/ 1301 h 1301"/>
              <a:gd name="T72" fmla="*/ 3455 w 5954"/>
              <a:gd name="T73" fmla="*/ 1301 h 1301"/>
              <a:gd name="T74" fmla="*/ 3549 w 5954"/>
              <a:gd name="T75" fmla="*/ 1301 h 1301"/>
              <a:gd name="T76" fmla="*/ 3642 w 5954"/>
              <a:gd name="T77" fmla="*/ 1301 h 1301"/>
              <a:gd name="T78" fmla="*/ 3736 w 5954"/>
              <a:gd name="T79" fmla="*/ 1301 h 1301"/>
              <a:gd name="T80" fmla="*/ 3829 w 5954"/>
              <a:gd name="T81" fmla="*/ 1301 h 1301"/>
              <a:gd name="T82" fmla="*/ 3922 w 5954"/>
              <a:gd name="T83" fmla="*/ 1301 h 1301"/>
              <a:gd name="T84" fmla="*/ 4016 w 5954"/>
              <a:gd name="T85" fmla="*/ 1301 h 1301"/>
              <a:gd name="T86" fmla="*/ 4109 w 5954"/>
              <a:gd name="T87" fmla="*/ 1301 h 1301"/>
              <a:gd name="T88" fmla="*/ 4203 w 5954"/>
              <a:gd name="T89" fmla="*/ 1301 h 1301"/>
              <a:gd name="T90" fmla="*/ 4296 w 5954"/>
              <a:gd name="T91" fmla="*/ 1301 h 1301"/>
              <a:gd name="T92" fmla="*/ 4390 w 5954"/>
              <a:gd name="T93" fmla="*/ 1301 h 1301"/>
              <a:gd name="T94" fmla="*/ 4483 w 5954"/>
              <a:gd name="T95" fmla="*/ 1301 h 1301"/>
              <a:gd name="T96" fmla="*/ 4576 w 5954"/>
              <a:gd name="T97" fmla="*/ 1301 h 1301"/>
              <a:gd name="T98" fmla="*/ 4670 w 5954"/>
              <a:gd name="T99" fmla="*/ 1301 h 1301"/>
              <a:gd name="T100" fmla="*/ 4764 w 5954"/>
              <a:gd name="T101" fmla="*/ 1301 h 1301"/>
              <a:gd name="T102" fmla="*/ 4857 w 5954"/>
              <a:gd name="T103" fmla="*/ 0 h 1301"/>
              <a:gd name="T104" fmla="*/ 4950 w 5954"/>
              <a:gd name="T105" fmla="*/ 1301 h 1301"/>
              <a:gd name="T106" fmla="*/ 5043 w 5954"/>
              <a:gd name="T107" fmla="*/ 1301 h 1301"/>
              <a:gd name="T108" fmla="*/ 5137 w 5954"/>
              <a:gd name="T109" fmla="*/ 1301 h 1301"/>
              <a:gd name="T110" fmla="*/ 5230 w 5954"/>
              <a:gd name="T111" fmla="*/ 1301 h 1301"/>
              <a:gd name="T112" fmla="*/ 5323 w 5954"/>
              <a:gd name="T113" fmla="*/ 1301 h 1301"/>
              <a:gd name="T114" fmla="*/ 5417 w 5954"/>
              <a:gd name="T115" fmla="*/ 1301 h 1301"/>
              <a:gd name="T116" fmla="*/ 5510 w 5954"/>
              <a:gd name="T117" fmla="*/ 1301 h 1301"/>
              <a:gd name="T118" fmla="*/ 5604 w 5954"/>
              <a:gd name="T119" fmla="*/ 1301 h 1301"/>
              <a:gd name="T120" fmla="*/ 5697 w 5954"/>
              <a:gd name="T121" fmla="*/ 0 h 1301"/>
              <a:gd name="T122" fmla="*/ 5790 w 5954"/>
              <a:gd name="T123" fmla="*/ 1301 h 1301"/>
              <a:gd name="T124" fmla="*/ 5883 w 5954"/>
              <a:gd name="T125" fmla="*/ 1301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4" h="1301">
                <a:moveTo>
                  <a:pt x="0" y="1301"/>
                </a:moveTo>
                <a:lnTo>
                  <a:pt x="1" y="1301"/>
                </a:lnTo>
                <a:lnTo>
                  <a:pt x="1" y="1301"/>
                </a:lnTo>
                <a:lnTo>
                  <a:pt x="1" y="1301"/>
                </a:lnTo>
                <a:lnTo>
                  <a:pt x="2" y="1301"/>
                </a:lnTo>
                <a:lnTo>
                  <a:pt x="2" y="1301"/>
                </a:lnTo>
                <a:lnTo>
                  <a:pt x="2" y="1301"/>
                </a:lnTo>
                <a:lnTo>
                  <a:pt x="3" y="1301"/>
                </a:lnTo>
                <a:lnTo>
                  <a:pt x="3" y="1301"/>
                </a:lnTo>
                <a:lnTo>
                  <a:pt x="3" y="1301"/>
                </a:lnTo>
                <a:lnTo>
                  <a:pt x="3" y="1301"/>
                </a:lnTo>
                <a:lnTo>
                  <a:pt x="4" y="1301"/>
                </a:lnTo>
                <a:lnTo>
                  <a:pt x="4" y="1301"/>
                </a:lnTo>
                <a:lnTo>
                  <a:pt x="5" y="1301"/>
                </a:lnTo>
                <a:lnTo>
                  <a:pt x="5" y="1301"/>
                </a:lnTo>
                <a:lnTo>
                  <a:pt x="6" y="1301"/>
                </a:lnTo>
                <a:lnTo>
                  <a:pt x="6" y="1301"/>
                </a:lnTo>
                <a:lnTo>
                  <a:pt x="6" y="1301"/>
                </a:lnTo>
                <a:lnTo>
                  <a:pt x="7" y="1301"/>
                </a:lnTo>
                <a:lnTo>
                  <a:pt x="7" y="1301"/>
                </a:lnTo>
                <a:lnTo>
                  <a:pt x="7" y="1301"/>
                </a:lnTo>
                <a:lnTo>
                  <a:pt x="8" y="1301"/>
                </a:lnTo>
                <a:lnTo>
                  <a:pt x="8" y="1301"/>
                </a:lnTo>
                <a:lnTo>
                  <a:pt x="8" y="1301"/>
                </a:lnTo>
                <a:lnTo>
                  <a:pt x="8" y="1301"/>
                </a:lnTo>
                <a:lnTo>
                  <a:pt x="9" y="1301"/>
                </a:lnTo>
                <a:lnTo>
                  <a:pt x="9" y="1301"/>
                </a:lnTo>
                <a:lnTo>
                  <a:pt x="10" y="1301"/>
                </a:lnTo>
                <a:lnTo>
                  <a:pt x="10" y="1301"/>
                </a:lnTo>
                <a:lnTo>
                  <a:pt x="10" y="1301"/>
                </a:lnTo>
                <a:lnTo>
                  <a:pt x="11" y="1301"/>
                </a:lnTo>
                <a:lnTo>
                  <a:pt x="11" y="1301"/>
                </a:lnTo>
                <a:lnTo>
                  <a:pt x="12" y="1301"/>
                </a:lnTo>
                <a:lnTo>
                  <a:pt x="12" y="1301"/>
                </a:lnTo>
                <a:lnTo>
                  <a:pt x="12" y="1301"/>
                </a:lnTo>
                <a:lnTo>
                  <a:pt x="13" y="1301"/>
                </a:lnTo>
                <a:lnTo>
                  <a:pt x="13" y="1301"/>
                </a:lnTo>
                <a:lnTo>
                  <a:pt x="13" y="1301"/>
                </a:lnTo>
                <a:lnTo>
                  <a:pt x="14" y="1301"/>
                </a:lnTo>
                <a:lnTo>
                  <a:pt x="14" y="1301"/>
                </a:lnTo>
                <a:lnTo>
                  <a:pt x="14" y="1301"/>
                </a:lnTo>
                <a:lnTo>
                  <a:pt x="15" y="1301"/>
                </a:lnTo>
                <a:lnTo>
                  <a:pt x="15" y="1301"/>
                </a:lnTo>
                <a:lnTo>
                  <a:pt x="15" y="1301"/>
                </a:lnTo>
                <a:lnTo>
                  <a:pt x="16" y="1301"/>
                </a:lnTo>
                <a:lnTo>
                  <a:pt x="16" y="1301"/>
                </a:lnTo>
                <a:lnTo>
                  <a:pt x="16" y="1301"/>
                </a:lnTo>
                <a:lnTo>
                  <a:pt x="17" y="1301"/>
                </a:lnTo>
                <a:lnTo>
                  <a:pt x="17" y="1301"/>
                </a:lnTo>
                <a:lnTo>
                  <a:pt x="18" y="1301"/>
                </a:lnTo>
                <a:lnTo>
                  <a:pt x="18" y="1301"/>
                </a:lnTo>
                <a:lnTo>
                  <a:pt x="18" y="1301"/>
                </a:lnTo>
                <a:lnTo>
                  <a:pt x="19" y="1301"/>
                </a:lnTo>
                <a:lnTo>
                  <a:pt x="19" y="1301"/>
                </a:lnTo>
                <a:lnTo>
                  <a:pt x="19" y="1301"/>
                </a:lnTo>
                <a:lnTo>
                  <a:pt x="20" y="1301"/>
                </a:lnTo>
                <a:lnTo>
                  <a:pt x="20" y="1301"/>
                </a:lnTo>
                <a:lnTo>
                  <a:pt x="20" y="1301"/>
                </a:lnTo>
                <a:lnTo>
                  <a:pt x="21" y="1301"/>
                </a:lnTo>
                <a:lnTo>
                  <a:pt x="21" y="1301"/>
                </a:lnTo>
                <a:lnTo>
                  <a:pt x="21" y="1301"/>
                </a:lnTo>
                <a:lnTo>
                  <a:pt x="22" y="1301"/>
                </a:lnTo>
                <a:lnTo>
                  <a:pt x="22" y="1301"/>
                </a:lnTo>
                <a:lnTo>
                  <a:pt x="22" y="1301"/>
                </a:lnTo>
                <a:lnTo>
                  <a:pt x="23" y="1301"/>
                </a:lnTo>
                <a:lnTo>
                  <a:pt x="23" y="1301"/>
                </a:lnTo>
                <a:lnTo>
                  <a:pt x="23" y="1301"/>
                </a:lnTo>
                <a:lnTo>
                  <a:pt x="24" y="1301"/>
                </a:lnTo>
                <a:lnTo>
                  <a:pt x="24" y="1301"/>
                </a:lnTo>
                <a:lnTo>
                  <a:pt x="25" y="1301"/>
                </a:lnTo>
                <a:lnTo>
                  <a:pt x="25" y="1301"/>
                </a:lnTo>
                <a:lnTo>
                  <a:pt x="25" y="1301"/>
                </a:lnTo>
                <a:lnTo>
                  <a:pt x="25" y="1301"/>
                </a:lnTo>
                <a:lnTo>
                  <a:pt x="26" y="1301"/>
                </a:lnTo>
                <a:lnTo>
                  <a:pt x="26" y="1301"/>
                </a:lnTo>
                <a:lnTo>
                  <a:pt x="27" y="1301"/>
                </a:lnTo>
                <a:lnTo>
                  <a:pt x="27" y="1301"/>
                </a:lnTo>
                <a:lnTo>
                  <a:pt x="27" y="1301"/>
                </a:lnTo>
                <a:lnTo>
                  <a:pt x="28" y="1301"/>
                </a:lnTo>
                <a:lnTo>
                  <a:pt x="28" y="1301"/>
                </a:lnTo>
                <a:lnTo>
                  <a:pt x="28" y="1301"/>
                </a:lnTo>
                <a:lnTo>
                  <a:pt x="29" y="1301"/>
                </a:lnTo>
                <a:lnTo>
                  <a:pt x="29" y="1301"/>
                </a:lnTo>
                <a:lnTo>
                  <a:pt x="29" y="1301"/>
                </a:lnTo>
                <a:lnTo>
                  <a:pt x="29" y="1301"/>
                </a:lnTo>
                <a:lnTo>
                  <a:pt x="30" y="1301"/>
                </a:lnTo>
                <a:lnTo>
                  <a:pt x="31" y="1301"/>
                </a:lnTo>
                <a:lnTo>
                  <a:pt x="31" y="1301"/>
                </a:lnTo>
                <a:lnTo>
                  <a:pt x="31" y="1301"/>
                </a:lnTo>
                <a:lnTo>
                  <a:pt x="32" y="1301"/>
                </a:lnTo>
                <a:lnTo>
                  <a:pt x="32" y="1301"/>
                </a:lnTo>
                <a:lnTo>
                  <a:pt x="32" y="1301"/>
                </a:lnTo>
                <a:lnTo>
                  <a:pt x="33" y="1301"/>
                </a:lnTo>
                <a:lnTo>
                  <a:pt x="33" y="1301"/>
                </a:lnTo>
                <a:lnTo>
                  <a:pt x="33" y="1301"/>
                </a:lnTo>
                <a:lnTo>
                  <a:pt x="34" y="1301"/>
                </a:lnTo>
                <a:lnTo>
                  <a:pt x="34" y="1301"/>
                </a:lnTo>
                <a:lnTo>
                  <a:pt x="34" y="1301"/>
                </a:lnTo>
                <a:lnTo>
                  <a:pt x="35" y="1301"/>
                </a:lnTo>
                <a:lnTo>
                  <a:pt x="35" y="1301"/>
                </a:lnTo>
                <a:lnTo>
                  <a:pt x="35" y="1301"/>
                </a:lnTo>
                <a:lnTo>
                  <a:pt x="36" y="1301"/>
                </a:lnTo>
                <a:lnTo>
                  <a:pt x="36" y="1301"/>
                </a:lnTo>
                <a:lnTo>
                  <a:pt x="36" y="1301"/>
                </a:lnTo>
                <a:lnTo>
                  <a:pt x="37" y="1301"/>
                </a:lnTo>
                <a:lnTo>
                  <a:pt x="37" y="1301"/>
                </a:lnTo>
                <a:lnTo>
                  <a:pt x="38" y="1301"/>
                </a:lnTo>
                <a:lnTo>
                  <a:pt x="38" y="1301"/>
                </a:lnTo>
                <a:lnTo>
                  <a:pt x="38" y="1301"/>
                </a:lnTo>
                <a:lnTo>
                  <a:pt x="39" y="1301"/>
                </a:lnTo>
                <a:lnTo>
                  <a:pt x="39" y="1301"/>
                </a:lnTo>
                <a:lnTo>
                  <a:pt x="39" y="1301"/>
                </a:lnTo>
                <a:lnTo>
                  <a:pt x="40" y="1301"/>
                </a:lnTo>
                <a:lnTo>
                  <a:pt x="40" y="1301"/>
                </a:lnTo>
                <a:lnTo>
                  <a:pt x="40" y="1301"/>
                </a:lnTo>
                <a:lnTo>
                  <a:pt x="41" y="1301"/>
                </a:lnTo>
                <a:lnTo>
                  <a:pt x="41" y="1301"/>
                </a:lnTo>
                <a:lnTo>
                  <a:pt x="41" y="1301"/>
                </a:lnTo>
                <a:lnTo>
                  <a:pt x="42" y="1301"/>
                </a:lnTo>
                <a:lnTo>
                  <a:pt x="42" y="1301"/>
                </a:lnTo>
                <a:lnTo>
                  <a:pt x="42" y="1301"/>
                </a:lnTo>
                <a:lnTo>
                  <a:pt x="43" y="1301"/>
                </a:lnTo>
                <a:lnTo>
                  <a:pt x="43" y="1301"/>
                </a:lnTo>
                <a:lnTo>
                  <a:pt x="44" y="1301"/>
                </a:lnTo>
                <a:lnTo>
                  <a:pt x="44" y="1301"/>
                </a:lnTo>
                <a:lnTo>
                  <a:pt x="44" y="1301"/>
                </a:lnTo>
                <a:lnTo>
                  <a:pt x="45" y="1301"/>
                </a:lnTo>
                <a:lnTo>
                  <a:pt x="45" y="1301"/>
                </a:lnTo>
                <a:lnTo>
                  <a:pt x="45" y="1301"/>
                </a:lnTo>
                <a:lnTo>
                  <a:pt x="46" y="1301"/>
                </a:lnTo>
                <a:lnTo>
                  <a:pt x="46" y="1301"/>
                </a:lnTo>
                <a:lnTo>
                  <a:pt x="46" y="1301"/>
                </a:lnTo>
                <a:lnTo>
                  <a:pt x="46" y="1301"/>
                </a:lnTo>
                <a:lnTo>
                  <a:pt x="47" y="1301"/>
                </a:lnTo>
                <a:lnTo>
                  <a:pt x="47" y="1301"/>
                </a:lnTo>
                <a:lnTo>
                  <a:pt x="48" y="1301"/>
                </a:lnTo>
                <a:lnTo>
                  <a:pt x="48" y="1301"/>
                </a:lnTo>
                <a:lnTo>
                  <a:pt x="48" y="1301"/>
                </a:lnTo>
                <a:lnTo>
                  <a:pt x="49" y="1301"/>
                </a:lnTo>
                <a:lnTo>
                  <a:pt x="49" y="1301"/>
                </a:lnTo>
                <a:lnTo>
                  <a:pt x="49" y="1301"/>
                </a:lnTo>
                <a:lnTo>
                  <a:pt x="50" y="1301"/>
                </a:lnTo>
                <a:lnTo>
                  <a:pt x="50" y="1301"/>
                </a:lnTo>
                <a:lnTo>
                  <a:pt x="51" y="1301"/>
                </a:lnTo>
                <a:lnTo>
                  <a:pt x="51" y="1301"/>
                </a:lnTo>
                <a:lnTo>
                  <a:pt x="51" y="1301"/>
                </a:lnTo>
                <a:lnTo>
                  <a:pt x="51" y="1301"/>
                </a:lnTo>
                <a:lnTo>
                  <a:pt x="52" y="1301"/>
                </a:lnTo>
                <a:lnTo>
                  <a:pt x="52" y="1301"/>
                </a:lnTo>
                <a:lnTo>
                  <a:pt x="53" y="1301"/>
                </a:lnTo>
                <a:lnTo>
                  <a:pt x="53" y="1301"/>
                </a:lnTo>
                <a:lnTo>
                  <a:pt x="53" y="1301"/>
                </a:lnTo>
                <a:lnTo>
                  <a:pt x="54" y="1301"/>
                </a:lnTo>
                <a:lnTo>
                  <a:pt x="54" y="1301"/>
                </a:lnTo>
                <a:lnTo>
                  <a:pt x="54" y="1301"/>
                </a:lnTo>
                <a:lnTo>
                  <a:pt x="55" y="1301"/>
                </a:lnTo>
                <a:lnTo>
                  <a:pt x="55" y="1301"/>
                </a:lnTo>
                <a:lnTo>
                  <a:pt x="55" y="1301"/>
                </a:lnTo>
                <a:lnTo>
                  <a:pt x="55" y="1301"/>
                </a:lnTo>
                <a:lnTo>
                  <a:pt x="56" y="1301"/>
                </a:lnTo>
                <a:lnTo>
                  <a:pt x="57" y="1301"/>
                </a:lnTo>
                <a:lnTo>
                  <a:pt x="57" y="1301"/>
                </a:lnTo>
                <a:lnTo>
                  <a:pt x="57" y="1301"/>
                </a:lnTo>
                <a:lnTo>
                  <a:pt x="58" y="1301"/>
                </a:lnTo>
                <a:lnTo>
                  <a:pt x="58" y="1301"/>
                </a:lnTo>
                <a:lnTo>
                  <a:pt x="58" y="1301"/>
                </a:lnTo>
                <a:lnTo>
                  <a:pt x="59" y="1301"/>
                </a:lnTo>
                <a:lnTo>
                  <a:pt x="59" y="1301"/>
                </a:lnTo>
                <a:lnTo>
                  <a:pt x="59" y="1301"/>
                </a:lnTo>
                <a:lnTo>
                  <a:pt x="60" y="1301"/>
                </a:lnTo>
                <a:lnTo>
                  <a:pt x="60" y="1301"/>
                </a:lnTo>
                <a:lnTo>
                  <a:pt x="60" y="1301"/>
                </a:lnTo>
                <a:lnTo>
                  <a:pt x="61" y="1301"/>
                </a:lnTo>
                <a:lnTo>
                  <a:pt x="61" y="1301"/>
                </a:lnTo>
                <a:lnTo>
                  <a:pt x="61" y="1301"/>
                </a:lnTo>
                <a:lnTo>
                  <a:pt x="62" y="1301"/>
                </a:lnTo>
                <a:lnTo>
                  <a:pt x="62" y="1301"/>
                </a:lnTo>
                <a:lnTo>
                  <a:pt x="62" y="1301"/>
                </a:lnTo>
                <a:lnTo>
                  <a:pt x="63" y="1301"/>
                </a:lnTo>
                <a:lnTo>
                  <a:pt x="63" y="1301"/>
                </a:lnTo>
                <a:lnTo>
                  <a:pt x="63" y="1301"/>
                </a:lnTo>
                <a:lnTo>
                  <a:pt x="64" y="1301"/>
                </a:lnTo>
                <a:lnTo>
                  <a:pt x="64" y="1301"/>
                </a:lnTo>
                <a:lnTo>
                  <a:pt x="65" y="1301"/>
                </a:lnTo>
                <a:lnTo>
                  <a:pt x="65" y="1301"/>
                </a:lnTo>
                <a:lnTo>
                  <a:pt x="65" y="1301"/>
                </a:lnTo>
                <a:lnTo>
                  <a:pt x="66" y="1301"/>
                </a:lnTo>
                <a:lnTo>
                  <a:pt x="66" y="1301"/>
                </a:lnTo>
                <a:lnTo>
                  <a:pt x="66" y="1301"/>
                </a:lnTo>
                <a:lnTo>
                  <a:pt x="67" y="1301"/>
                </a:lnTo>
                <a:lnTo>
                  <a:pt x="67" y="1301"/>
                </a:lnTo>
                <a:lnTo>
                  <a:pt x="67" y="1301"/>
                </a:lnTo>
                <a:lnTo>
                  <a:pt x="68" y="1301"/>
                </a:lnTo>
                <a:lnTo>
                  <a:pt x="68" y="1301"/>
                </a:lnTo>
                <a:lnTo>
                  <a:pt x="68" y="1301"/>
                </a:lnTo>
                <a:lnTo>
                  <a:pt x="69" y="1301"/>
                </a:lnTo>
                <a:lnTo>
                  <a:pt x="69" y="1301"/>
                </a:lnTo>
                <a:lnTo>
                  <a:pt x="70" y="1301"/>
                </a:lnTo>
                <a:lnTo>
                  <a:pt x="70" y="1301"/>
                </a:lnTo>
                <a:lnTo>
                  <a:pt x="70" y="1301"/>
                </a:lnTo>
                <a:lnTo>
                  <a:pt x="71" y="1301"/>
                </a:lnTo>
                <a:lnTo>
                  <a:pt x="71" y="1301"/>
                </a:lnTo>
                <a:lnTo>
                  <a:pt x="71" y="1301"/>
                </a:lnTo>
                <a:lnTo>
                  <a:pt x="72" y="1301"/>
                </a:lnTo>
                <a:lnTo>
                  <a:pt x="72" y="1301"/>
                </a:lnTo>
                <a:lnTo>
                  <a:pt x="72" y="1301"/>
                </a:lnTo>
                <a:lnTo>
                  <a:pt x="72" y="1301"/>
                </a:lnTo>
                <a:lnTo>
                  <a:pt x="73" y="1301"/>
                </a:lnTo>
                <a:lnTo>
                  <a:pt x="73" y="1301"/>
                </a:lnTo>
                <a:lnTo>
                  <a:pt x="74" y="1301"/>
                </a:lnTo>
                <a:lnTo>
                  <a:pt x="74" y="1301"/>
                </a:lnTo>
                <a:lnTo>
                  <a:pt x="74" y="1301"/>
                </a:lnTo>
                <a:lnTo>
                  <a:pt x="75" y="1301"/>
                </a:lnTo>
                <a:lnTo>
                  <a:pt x="75" y="1301"/>
                </a:lnTo>
                <a:lnTo>
                  <a:pt x="76" y="1301"/>
                </a:lnTo>
                <a:lnTo>
                  <a:pt x="76" y="1301"/>
                </a:lnTo>
                <a:lnTo>
                  <a:pt x="76" y="1301"/>
                </a:lnTo>
                <a:lnTo>
                  <a:pt x="77" y="1301"/>
                </a:lnTo>
                <a:lnTo>
                  <a:pt x="77" y="1301"/>
                </a:lnTo>
                <a:lnTo>
                  <a:pt x="77" y="1301"/>
                </a:lnTo>
                <a:lnTo>
                  <a:pt x="78" y="1301"/>
                </a:lnTo>
                <a:lnTo>
                  <a:pt x="78" y="1301"/>
                </a:lnTo>
                <a:lnTo>
                  <a:pt x="78" y="1301"/>
                </a:lnTo>
                <a:lnTo>
                  <a:pt x="79" y="1301"/>
                </a:lnTo>
                <a:lnTo>
                  <a:pt x="79" y="1301"/>
                </a:lnTo>
                <a:lnTo>
                  <a:pt x="79" y="1301"/>
                </a:lnTo>
                <a:lnTo>
                  <a:pt x="80" y="1301"/>
                </a:lnTo>
                <a:lnTo>
                  <a:pt x="80" y="1301"/>
                </a:lnTo>
                <a:lnTo>
                  <a:pt x="80" y="1301"/>
                </a:lnTo>
                <a:lnTo>
                  <a:pt x="81" y="1301"/>
                </a:lnTo>
                <a:lnTo>
                  <a:pt x="81" y="1301"/>
                </a:lnTo>
                <a:lnTo>
                  <a:pt x="81" y="1301"/>
                </a:lnTo>
                <a:lnTo>
                  <a:pt x="82" y="1301"/>
                </a:lnTo>
                <a:lnTo>
                  <a:pt x="82" y="1301"/>
                </a:lnTo>
                <a:lnTo>
                  <a:pt x="83" y="1301"/>
                </a:lnTo>
                <a:lnTo>
                  <a:pt x="83" y="1301"/>
                </a:lnTo>
                <a:lnTo>
                  <a:pt x="83" y="1301"/>
                </a:lnTo>
                <a:lnTo>
                  <a:pt x="84" y="1301"/>
                </a:lnTo>
                <a:lnTo>
                  <a:pt x="84" y="1301"/>
                </a:lnTo>
                <a:lnTo>
                  <a:pt x="84" y="1301"/>
                </a:lnTo>
                <a:lnTo>
                  <a:pt x="85" y="1301"/>
                </a:lnTo>
                <a:lnTo>
                  <a:pt x="85" y="1301"/>
                </a:lnTo>
                <a:lnTo>
                  <a:pt x="85" y="1301"/>
                </a:lnTo>
                <a:lnTo>
                  <a:pt x="86" y="1301"/>
                </a:lnTo>
                <a:lnTo>
                  <a:pt x="86" y="1301"/>
                </a:lnTo>
                <a:lnTo>
                  <a:pt x="86" y="1301"/>
                </a:lnTo>
                <a:lnTo>
                  <a:pt x="87" y="1301"/>
                </a:lnTo>
                <a:lnTo>
                  <a:pt x="87" y="1301"/>
                </a:lnTo>
                <a:lnTo>
                  <a:pt x="87" y="1301"/>
                </a:lnTo>
                <a:lnTo>
                  <a:pt x="88" y="1301"/>
                </a:lnTo>
                <a:lnTo>
                  <a:pt x="88" y="1301"/>
                </a:lnTo>
                <a:lnTo>
                  <a:pt x="89" y="1301"/>
                </a:lnTo>
                <a:lnTo>
                  <a:pt x="89" y="1301"/>
                </a:lnTo>
                <a:lnTo>
                  <a:pt x="89" y="1301"/>
                </a:lnTo>
                <a:lnTo>
                  <a:pt x="89" y="1301"/>
                </a:lnTo>
                <a:lnTo>
                  <a:pt x="90" y="1301"/>
                </a:lnTo>
                <a:lnTo>
                  <a:pt x="90" y="1301"/>
                </a:lnTo>
                <a:lnTo>
                  <a:pt x="91" y="1301"/>
                </a:lnTo>
                <a:lnTo>
                  <a:pt x="91" y="1301"/>
                </a:lnTo>
                <a:lnTo>
                  <a:pt x="91" y="1301"/>
                </a:lnTo>
                <a:lnTo>
                  <a:pt x="92" y="1301"/>
                </a:lnTo>
                <a:lnTo>
                  <a:pt x="92" y="1301"/>
                </a:lnTo>
                <a:lnTo>
                  <a:pt x="92" y="1301"/>
                </a:lnTo>
                <a:lnTo>
                  <a:pt x="93" y="1301"/>
                </a:lnTo>
                <a:lnTo>
                  <a:pt x="93" y="1301"/>
                </a:lnTo>
                <a:lnTo>
                  <a:pt x="93" y="1301"/>
                </a:lnTo>
                <a:lnTo>
                  <a:pt x="93" y="1301"/>
                </a:lnTo>
                <a:lnTo>
                  <a:pt x="94" y="1301"/>
                </a:lnTo>
                <a:lnTo>
                  <a:pt x="94" y="1301"/>
                </a:lnTo>
                <a:lnTo>
                  <a:pt x="95" y="1301"/>
                </a:lnTo>
                <a:lnTo>
                  <a:pt x="95" y="1301"/>
                </a:lnTo>
                <a:lnTo>
                  <a:pt x="96" y="1301"/>
                </a:lnTo>
                <a:lnTo>
                  <a:pt x="96" y="1301"/>
                </a:lnTo>
                <a:lnTo>
                  <a:pt x="96" y="1301"/>
                </a:lnTo>
                <a:lnTo>
                  <a:pt x="97" y="1301"/>
                </a:lnTo>
                <a:lnTo>
                  <a:pt x="97" y="1301"/>
                </a:lnTo>
                <a:lnTo>
                  <a:pt x="97" y="1301"/>
                </a:lnTo>
                <a:lnTo>
                  <a:pt x="98" y="1301"/>
                </a:lnTo>
                <a:lnTo>
                  <a:pt x="98" y="1301"/>
                </a:lnTo>
                <a:lnTo>
                  <a:pt x="98" y="1301"/>
                </a:lnTo>
                <a:lnTo>
                  <a:pt x="99" y="1301"/>
                </a:lnTo>
                <a:lnTo>
                  <a:pt x="99" y="1301"/>
                </a:lnTo>
                <a:lnTo>
                  <a:pt x="99" y="1301"/>
                </a:lnTo>
                <a:lnTo>
                  <a:pt x="100" y="1301"/>
                </a:lnTo>
                <a:lnTo>
                  <a:pt x="100" y="1301"/>
                </a:lnTo>
                <a:lnTo>
                  <a:pt x="100" y="1301"/>
                </a:lnTo>
                <a:lnTo>
                  <a:pt x="101" y="1301"/>
                </a:lnTo>
                <a:lnTo>
                  <a:pt x="101" y="1301"/>
                </a:lnTo>
                <a:lnTo>
                  <a:pt x="102" y="1301"/>
                </a:lnTo>
                <a:lnTo>
                  <a:pt x="102" y="1301"/>
                </a:lnTo>
                <a:lnTo>
                  <a:pt x="102" y="1301"/>
                </a:lnTo>
                <a:lnTo>
                  <a:pt x="103" y="1301"/>
                </a:lnTo>
                <a:lnTo>
                  <a:pt x="103" y="1301"/>
                </a:lnTo>
                <a:lnTo>
                  <a:pt x="103" y="1301"/>
                </a:lnTo>
                <a:lnTo>
                  <a:pt x="104" y="1301"/>
                </a:lnTo>
                <a:lnTo>
                  <a:pt x="104" y="1301"/>
                </a:lnTo>
                <a:lnTo>
                  <a:pt x="104" y="1301"/>
                </a:lnTo>
                <a:lnTo>
                  <a:pt x="105" y="1301"/>
                </a:lnTo>
                <a:lnTo>
                  <a:pt x="105" y="1301"/>
                </a:lnTo>
                <a:lnTo>
                  <a:pt x="105" y="1301"/>
                </a:lnTo>
                <a:lnTo>
                  <a:pt x="106" y="1301"/>
                </a:lnTo>
                <a:lnTo>
                  <a:pt x="106" y="1301"/>
                </a:lnTo>
                <a:lnTo>
                  <a:pt x="106" y="1301"/>
                </a:lnTo>
                <a:lnTo>
                  <a:pt x="107" y="1301"/>
                </a:lnTo>
                <a:lnTo>
                  <a:pt x="107" y="1301"/>
                </a:lnTo>
                <a:lnTo>
                  <a:pt x="107" y="1301"/>
                </a:lnTo>
                <a:lnTo>
                  <a:pt x="108" y="1301"/>
                </a:lnTo>
                <a:lnTo>
                  <a:pt x="108" y="1301"/>
                </a:lnTo>
                <a:lnTo>
                  <a:pt x="109" y="1301"/>
                </a:lnTo>
                <a:lnTo>
                  <a:pt x="109" y="1301"/>
                </a:lnTo>
                <a:lnTo>
                  <a:pt x="109" y="1301"/>
                </a:lnTo>
                <a:lnTo>
                  <a:pt x="110" y="1301"/>
                </a:lnTo>
                <a:lnTo>
                  <a:pt x="110" y="1301"/>
                </a:lnTo>
                <a:lnTo>
                  <a:pt x="110" y="1301"/>
                </a:lnTo>
                <a:lnTo>
                  <a:pt x="110" y="1301"/>
                </a:lnTo>
                <a:lnTo>
                  <a:pt x="111" y="1301"/>
                </a:lnTo>
                <a:lnTo>
                  <a:pt x="111" y="1301"/>
                </a:lnTo>
                <a:lnTo>
                  <a:pt x="112" y="1301"/>
                </a:lnTo>
                <a:lnTo>
                  <a:pt x="112" y="1301"/>
                </a:lnTo>
                <a:lnTo>
                  <a:pt x="112" y="1301"/>
                </a:lnTo>
                <a:lnTo>
                  <a:pt x="113" y="1301"/>
                </a:lnTo>
                <a:lnTo>
                  <a:pt x="113" y="1301"/>
                </a:lnTo>
                <a:lnTo>
                  <a:pt x="113" y="1301"/>
                </a:lnTo>
                <a:lnTo>
                  <a:pt x="114" y="1301"/>
                </a:lnTo>
                <a:lnTo>
                  <a:pt x="114" y="1301"/>
                </a:lnTo>
                <a:lnTo>
                  <a:pt x="115" y="1301"/>
                </a:lnTo>
                <a:lnTo>
                  <a:pt x="115" y="1301"/>
                </a:lnTo>
                <a:lnTo>
                  <a:pt x="115" y="1301"/>
                </a:lnTo>
                <a:lnTo>
                  <a:pt x="115" y="1301"/>
                </a:lnTo>
                <a:lnTo>
                  <a:pt x="116" y="1301"/>
                </a:lnTo>
                <a:lnTo>
                  <a:pt x="116" y="1301"/>
                </a:lnTo>
                <a:lnTo>
                  <a:pt x="117" y="1301"/>
                </a:lnTo>
                <a:lnTo>
                  <a:pt x="117" y="1301"/>
                </a:lnTo>
                <a:lnTo>
                  <a:pt x="117" y="1301"/>
                </a:lnTo>
                <a:lnTo>
                  <a:pt x="118" y="1301"/>
                </a:lnTo>
                <a:lnTo>
                  <a:pt x="118" y="1301"/>
                </a:lnTo>
                <a:lnTo>
                  <a:pt x="118" y="1301"/>
                </a:lnTo>
                <a:lnTo>
                  <a:pt x="119" y="1301"/>
                </a:lnTo>
                <a:lnTo>
                  <a:pt x="119" y="1301"/>
                </a:lnTo>
                <a:lnTo>
                  <a:pt x="119" y="1301"/>
                </a:lnTo>
                <a:lnTo>
                  <a:pt x="119" y="1301"/>
                </a:lnTo>
                <a:lnTo>
                  <a:pt x="120" y="1301"/>
                </a:lnTo>
                <a:lnTo>
                  <a:pt x="120" y="1301"/>
                </a:lnTo>
                <a:lnTo>
                  <a:pt x="121" y="1301"/>
                </a:lnTo>
                <a:lnTo>
                  <a:pt x="121" y="1301"/>
                </a:lnTo>
                <a:lnTo>
                  <a:pt x="122" y="1301"/>
                </a:lnTo>
                <a:lnTo>
                  <a:pt x="122" y="1301"/>
                </a:lnTo>
                <a:lnTo>
                  <a:pt x="122" y="1301"/>
                </a:lnTo>
                <a:lnTo>
                  <a:pt x="123" y="1301"/>
                </a:lnTo>
                <a:lnTo>
                  <a:pt x="123" y="1301"/>
                </a:lnTo>
                <a:lnTo>
                  <a:pt x="123" y="1301"/>
                </a:lnTo>
                <a:lnTo>
                  <a:pt x="124" y="1301"/>
                </a:lnTo>
                <a:lnTo>
                  <a:pt x="124" y="1301"/>
                </a:lnTo>
                <a:lnTo>
                  <a:pt x="124" y="1301"/>
                </a:lnTo>
                <a:lnTo>
                  <a:pt x="125" y="1301"/>
                </a:lnTo>
                <a:lnTo>
                  <a:pt x="125" y="1301"/>
                </a:lnTo>
                <a:lnTo>
                  <a:pt x="125" y="1301"/>
                </a:lnTo>
                <a:lnTo>
                  <a:pt x="126" y="1301"/>
                </a:lnTo>
                <a:lnTo>
                  <a:pt x="126" y="1301"/>
                </a:lnTo>
                <a:lnTo>
                  <a:pt x="126" y="1301"/>
                </a:lnTo>
                <a:lnTo>
                  <a:pt x="127" y="1301"/>
                </a:lnTo>
                <a:lnTo>
                  <a:pt x="127" y="1301"/>
                </a:lnTo>
                <a:lnTo>
                  <a:pt x="128" y="1301"/>
                </a:lnTo>
                <a:lnTo>
                  <a:pt x="128" y="1301"/>
                </a:lnTo>
                <a:lnTo>
                  <a:pt x="128" y="1301"/>
                </a:lnTo>
                <a:lnTo>
                  <a:pt x="129" y="1301"/>
                </a:lnTo>
                <a:lnTo>
                  <a:pt x="129" y="1301"/>
                </a:lnTo>
                <a:lnTo>
                  <a:pt x="129" y="1301"/>
                </a:lnTo>
                <a:lnTo>
                  <a:pt x="130" y="1301"/>
                </a:lnTo>
                <a:lnTo>
                  <a:pt x="130" y="1301"/>
                </a:lnTo>
                <a:lnTo>
                  <a:pt x="130" y="1301"/>
                </a:lnTo>
                <a:lnTo>
                  <a:pt x="131" y="1301"/>
                </a:lnTo>
                <a:lnTo>
                  <a:pt x="131" y="1301"/>
                </a:lnTo>
                <a:lnTo>
                  <a:pt x="131" y="1301"/>
                </a:lnTo>
                <a:lnTo>
                  <a:pt x="132" y="1301"/>
                </a:lnTo>
                <a:lnTo>
                  <a:pt x="132" y="1301"/>
                </a:lnTo>
                <a:lnTo>
                  <a:pt x="132" y="1301"/>
                </a:lnTo>
                <a:lnTo>
                  <a:pt x="133" y="1301"/>
                </a:lnTo>
                <a:lnTo>
                  <a:pt x="133" y="1301"/>
                </a:lnTo>
                <a:lnTo>
                  <a:pt x="133" y="1301"/>
                </a:lnTo>
                <a:lnTo>
                  <a:pt x="134" y="1301"/>
                </a:lnTo>
                <a:lnTo>
                  <a:pt x="134" y="1301"/>
                </a:lnTo>
                <a:lnTo>
                  <a:pt x="135" y="1301"/>
                </a:lnTo>
                <a:lnTo>
                  <a:pt x="135" y="1301"/>
                </a:lnTo>
                <a:lnTo>
                  <a:pt x="135" y="1301"/>
                </a:lnTo>
                <a:lnTo>
                  <a:pt x="136" y="1301"/>
                </a:lnTo>
                <a:lnTo>
                  <a:pt x="136" y="1301"/>
                </a:lnTo>
                <a:lnTo>
                  <a:pt x="136" y="1301"/>
                </a:lnTo>
                <a:lnTo>
                  <a:pt x="136" y="1301"/>
                </a:lnTo>
                <a:lnTo>
                  <a:pt x="137" y="1301"/>
                </a:lnTo>
                <a:lnTo>
                  <a:pt x="137" y="1301"/>
                </a:lnTo>
                <a:lnTo>
                  <a:pt x="138" y="1301"/>
                </a:lnTo>
                <a:lnTo>
                  <a:pt x="138" y="1301"/>
                </a:lnTo>
                <a:lnTo>
                  <a:pt x="138" y="1301"/>
                </a:lnTo>
                <a:lnTo>
                  <a:pt x="139" y="1301"/>
                </a:lnTo>
                <a:lnTo>
                  <a:pt x="139" y="1301"/>
                </a:lnTo>
                <a:lnTo>
                  <a:pt x="139" y="1301"/>
                </a:lnTo>
                <a:lnTo>
                  <a:pt x="140" y="1301"/>
                </a:lnTo>
                <a:lnTo>
                  <a:pt x="140" y="1301"/>
                </a:lnTo>
                <a:lnTo>
                  <a:pt x="141" y="1301"/>
                </a:lnTo>
                <a:lnTo>
                  <a:pt x="141" y="1301"/>
                </a:lnTo>
                <a:lnTo>
                  <a:pt x="141" y="1301"/>
                </a:lnTo>
                <a:lnTo>
                  <a:pt x="142" y="1301"/>
                </a:lnTo>
                <a:lnTo>
                  <a:pt x="142" y="1301"/>
                </a:lnTo>
                <a:lnTo>
                  <a:pt x="142" y="1301"/>
                </a:lnTo>
                <a:lnTo>
                  <a:pt x="143" y="1301"/>
                </a:lnTo>
                <a:lnTo>
                  <a:pt x="143" y="1301"/>
                </a:lnTo>
                <a:lnTo>
                  <a:pt x="143" y="1301"/>
                </a:lnTo>
                <a:lnTo>
                  <a:pt x="144" y="1301"/>
                </a:lnTo>
                <a:lnTo>
                  <a:pt x="144" y="1301"/>
                </a:lnTo>
                <a:lnTo>
                  <a:pt x="144" y="1301"/>
                </a:lnTo>
                <a:lnTo>
                  <a:pt x="145" y="1301"/>
                </a:lnTo>
                <a:lnTo>
                  <a:pt x="145" y="1301"/>
                </a:lnTo>
                <a:lnTo>
                  <a:pt x="145" y="1301"/>
                </a:lnTo>
                <a:lnTo>
                  <a:pt x="146" y="1301"/>
                </a:lnTo>
                <a:lnTo>
                  <a:pt x="146" y="1301"/>
                </a:lnTo>
                <a:lnTo>
                  <a:pt x="146" y="1301"/>
                </a:lnTo>
                <a:lnTo>
                  <a:pt x="147" y="1301"/>
                </a:lnTo>
                <a:lnTo>
                  <a:pt x="147" y="1301"/>
                </a:lnTo>
                <a:lnTo>
                  <a:pt x="148" y="1301"/>
                </a:lnTo>
                <a:lnTo>
                  <a:pt x="148" y="1301"/>
                </a:lnTo>
                <a:lnTo>
                  <a:pt x="148" y="1301"/>
                </a:lnTo>
                <a:lnTo>
                  <a:pt x="149" y="1301"/>
                </a:lnTo>
                <a:lnTo>
                  <a:pt x="149" y="1301"/>
                </a:lnTo>
                <a:lnTo>
                  <a:pt x="149" y="1301"/>
                </a:lnTo>
                <a:lnTo>
                  <a:pt x="150" y="1301"/>
                </a:lnTo>
                <a:lnTo>
                  <a:pt x="150" y="1301"/>
                </a:lnTo>
                <a:lnTo>
                  <a:pt x="150" y="1301"/>
                </a:lnTo>
                <a:lnTo>
                  <a:pt x="151" y="1301"/>
                </a:lnTo>
                <a:lnTo>
                  <a:pt x="151" y="1301"/>
                </a:lnTo>
                <a:lnTo>
                  <a:pt x="151" y="1301"/>
                </a:lnTo>
                <a:lnTo>
                  <a:pt x="152" y="1301"/>
                </a:lnTo>
                <a:lnTo>
                  <a:pt x="152" y="1301"/>
                </a:lnTo>
                <a:lnTo>
                  <a:pt x="152" y="1301"/>
                </a:lnTo>
                <a:lnTo>
                  <a:pt x="153" y="1301"/>
                </a:lnTo>
                <a:lnTo>
                  <a:pt x="153" y="1301"/>
                </a:lnTo>
                <a:lnTo>
                  <a:pt x="153" y="1301"/>
                </a:lnTo>
                <a:lnTo>
                  <a:pt x="154" y="1301"/>
                </a:lnTo>
                <a:lnTo>
                  <a:pt x="154" y="1301"/>
                </a:lnTo>
                <a:lnTo>
                  <a:pt x="155" y="1301"/>
                </a:lnTo>
                <a:lnTo>
                  <a:pt x="155" y="1301"/>
                </a:lnTo>
                <a:lnTo>
                  <a:pt x="155" y="1301"/>
                </a:lnTo>
                <a:lnTo>
                  <a:pt x="156" y="1301"/>
                </a:lnTo>
                <a:lnTo>
                  <a:pt x="156" y="1301"/>
                </a:lnTo>
                <a:lnTo>
                  <a:pt x="156" y="1301"/>
                </a:lnTo>
                <a:lnTo>
                  <a:pt x="157" y="1301"/>
                </a:lnTo>
                <a:lnTo>
                  <a:pt x="157" y="1301"/>
                </a:lnTo>
                <a:lnTo>
                  <a:pt x="157" y="1301"/>
                </a:lnTo>
                <a:lnTo>
                  <a:pt x="157" y="1301"/>
                </a:lnTo>
                <a:lnTo>
                  <a:pt x="158" y="1301"/>
                </a:lnTo>
                <a:lnTo>
                  <a:pt x="158" y="1301"/>
                </a:lnTo>
                <a:lnTo>
                  <a:pt x="159" y="1301"/>
                </a:lnTo>
                <a:lnTo>
                  <a:pt x="159" y="1301"/>
                </a:lnTo>
                <a:lnTo>
                  <a:pt x="159" y="1301"/>
                </a:lnTo>
                <a:lnTo>
                  <a:pt x="160" y="1301"/>
                </a:lnTo>
                <a:lnTo>
                  <a:pt x="160" y="1301"/>
                </a:lnTo>
                <a:lnTo>
                  <a:pt x="161" y="1301"/>
                </a:lnTo>
                <a:lnTo>
                  <a:pt x="161" y="1301"/>
                </a:lnTo>
                <a:lnTo>
                  <a:pt x="161" y="1301"/>
                </a:lnTo>
                <a:lnTo>
                  <a:pt x="162" y="1301"/>
                </a:lnTo>
                <a:lnTo>
                  <a:pt x="162" y="1301"/>
                </a:lnTo>
                <a:lnTo>
                  <a:pt x="162" y="1301"/>
                </a:lnTo>
                <a:lnTo>
                  <a:pt x="162" y="1301"/>
                </a:lnTo>
                <a:lnTo>
                  <a:pt x="163" y="1301"/>
                </a:lnTo>
                <a:lnTo>
                  <a:pt x="163" y="1301"/>
                </a:lnTo>
                <a:lnTo>
                  <a:pt x="164" y="1301"/>
                </a:lnTo>
                <a:lnTo>
                  <a:pt x="164" y="1301"/>
                </a:lnTo>
                <a:lnTo>
                  <a:pt x="164" y="1301"/>
                </a:lnTo>
                <a:lnTo>
                  <a:pt x="165" y="1301"/>
                </a:lnTo>
                <a:lnTo>
                  <a:pt x="165" y="1301"/>
                </a:lnTo>
                <a:lnTo>
                  <a:pt x="165" y="1301"/>
                </a:lnTo>
                <a:lnTo>
                  <a:pt x="166" y="1301"/>
                </a:lnTo>
                <a:lnTo>
                  <a:pt x="166" y="1301"/>
                </a:lnTo>
                <a:lnTo>
                  <a:pt x="167" y="1301"/>
                </a:lnTo>
                <a:lnTo>
                  <a:pt x="167" y="1301"/>
                </a:lnTo>
                <a:lnTo>
                  <a:pt x="167" y="1301"/>
                </a:lnTo>
                <a:lnTo>
                  <a:pt x="168" y="1301"/>
                </a:lnTo>
                <a:lnTo>
                  <a:pt x="168" y="1301"/>
                </a:lnTo>
                <a:lnTo>
                  <a:pt x="168" y="1301"/>
                </a:lnTo>
                <a:lnTo>
                  <a:pt x="169" y="1301"/>
                </a:lnTo>
                <a:lnTo>
                  <a:pt x="169" y="1301"/>
                </a:lnTo>
                <a:lnTo>
                  <a:pt x="169" y="1301"/>
                </a:lnTo>
                <a:lnTo>
                  <a:pt x="170" y="1301"/>
                </a:lnTo>
                <a:lnTo>
                  <a:pt x="170" y="1301"/>
                </a:lnTo>
                <a:lnTo>
                  <a:pt x="170" y="1301"/>
                </a:lnTo>
                <a:lnTo>
                  <a:pt x="171" y="1301"/>
                </a:lnTo>
                <a:lnTo>
                  <a:pt x="171" y="1301"/>
                </a:lnTo>
                <a:lnTo>
                  <a:pt x="171" y="1301"/>
                </a:lnTo>
                <a:lnTo>
                  <a:pt x="172" y="1301"/>
                </a:lnTo>
                <a:lnTo>
                  <a:pt x="172" y="1301"/>
                </a:lnTo>
                <a:lnTo>
                  <a:pt x="172" y="1301"/>
                </a:lnTo>
                <a:lnTo>
                  <a:pt x="173" y="1301"/>
                </a:lnTo>
                <a:lnTo>
                  <a:pt x="173" y="1301"/>
                </a:lnTo>
                <a:lnTo>
                  <a:pt x="174" y="1301"/>
                </a:lnTo>
                <a:lnTo>
                  <a:pt x="174" y="1301"/>
                </a:lnTo>
                <a:lnTo>
                  <a:pt x="174" y="1301"/>
                </a:lnTo>
                <a:lnTo>
                  <a:pt x="175" y="1301"/>
                </a:lnTo>
                <a:lnTo>
                  <a:pt x="175" y="1301"/>
                </a:lnTo>
                <a:lnTo>
                  <a:pt x="175" y="1301"/>
                </a:lnTo>
                <a:lnTo>
                  <a:pt x="176" y="1301"/>
                </a:lnTo>
                <a:lnTo>
                  <a:pt x="176" y="1301"/>
                </a:lnTo>
                <a:lnTo>
                  <a:pt x="176" y="1301"/>
                </a:lnTo>
                <a:lnTo>
                  <a:pt x="177" y="1301"/>
                </a:lnTo>
                <a:lnTo>
                  <a:pt x="177" y="1301"/>
                </a:lnTo>
                <a:lnTo>
                  <a:pt x="177" y="1301"/>
                </a:lnTo>
                <a:lnTo>
                  <a:pt x="178" y="1301"/>
                </a:lnTo>
                <a:lnTo>
                  <a:pt x="178" y="1301"/>
                </a:lnTo>
                <a:lnTo>
                  <a:pt x="178" y="1301"/>
                </a:lnTo>
                <a:lnTo>
                  <a:pt x="179" y="1301"/>
                </a:lnTo>
                <a:lnTo>
                  <a:pt x="179" y="1301"/>
                </a:lnTo>
                <a:lnTo>
                  <a:pt x="179" y="1301"/>
                </a:lnTo>
                <a:lnTo>
                  <a:pt x="180" y="1301"/>
                </a:lnTo>
                <a:lnTo>
                  <a:pt x="180" y="1301"/>
                </a:lnTo>
                <a:lnTo>
                  <a:pt x="181" y="1301"/>
                </a:lnTo>
                <a:lnTo>
                  <a:pt x="181" y="1301"/>
                </a:lnTo>
                <a:lnTo>
                  <a:pt x="181" y="1301"/>
                </a:lnTo>
                <a:lnTo>
                  <a:pt x="182" y="1301"/>
                </a:lnTo>
                <a:lnTo>
                  <a:pt x="182" y="1301"/>
                </a:lnTo>
                <a:lnTo>
                  <a:pt x="182" y="1301"/>
                </a:lnTo>
                <a:lnTo>
                  <a:pt x="183" y="1301"/>
                </a:lnTo>
                <a:lnTo>
                  <a:pt x="183" y="1301"/>
                </a:lnTo>
                <a:lnTo>
                  <a:pt x="183" y="1301"/>
                </a:lnTo>
                <a:lnTo>
                  <a:pt x="183" y="1301"/>
                </a:lnTo>
                <a:lnTo>
                  <a:pt x="184" y="1301"/>
                </a:lnTo>
                <a:lnTo>
                  <a:pt x="184" y="1301"/>
                </a:lnTo>
                <a:lnTo>
                  <a:pt x="185" y="1301"/>
                </a:lnTo>
                <a:lnTo>
                  <a:pt x="185" y="1301"/>
                </a:lnTo>
                <a:lnTo>
                  <a:pt x="185" y="1301"/>
                </a:lnTo>
                <a:lnTo>
                  <a:pt x="186" y="1301"/>
                </a:lnTo>
                <a:lnTo>
                  <a:pt x="186" y="1301"/>
                </a:lnTo>
                <a:lnTo>
                  <a:pt x="187" y="1301"/>
                </a:lnTo>
                <a:lnTo>
                  <a:pt x="187" y="1301"/>
                </a:lnTo>
                <a:lnTo>
                  <a:pt x="187" y="1301"/>
                </a:lnTo>
                <a:lnTo>
                  <a:pt x="188" y="1301"/>
                </a:lnTo>
                <a:lnTo>
                  <a:pt x="188" y="1301"/>
                </a:lnTo>
                <a:lnTo>
                  <a:pt x="188" y="1301"/>
                </a:lnTo>
                <a:lnTo>
                  <a:pt x="189" y="1301"/>
                </a:lnTo>
                <a:lnTo>
                  <a:pt x="189" y="1301"/>
                </a:lnTo>
                <a:lnTo>
                  <a:pt x="189" y="1301"/>
                </a:lnTo>
                <a:lnTo>
                  <a:pt x="190" y="1301"/>
                </a:lnTo>
                <a:lnTo>
                  <a:pt x="190" y="1301"/>
                </a:lnTo>
                <a:lnTo>
                  <a:pt x="190" y="1301"/>
                </a:lnTo>
                <a:lnTo>
                  <a:pt x="191" y="1301"/>
                </a:lnTo>
                <a:lnTo>
                  <a:pt x="191" y="1301"/>
                </a:lnTo>
                <a:lnTo>
                  <a:pt x="191" y="1301"/>
                </a:lnTo>
                <a:lnTo>
                  <a:pt x="192" y="1301"/>
                </a:lnTo>
                <a:lnTo>
                  <a:pt x="192" y="1301"/>
                </a:lnTo>
                <a:lnTo>
                  <a:pt x="193" y="1301"/>
                </a:lnTo>
                <a:lnTo>
                  <a:pt x="193" y="1301"/>
                </a:lnTo>
                <a:lnTo>
                  <a:pt x="193" y="1301"/>
                </a:lnTo>
                <a:lnTo>
                  <a:pt x="194" y="1301"/>
                </a:lnTo>
                <a:lnTo>
                  <a:pt x="194" y="1301"/>
                </a:lnTo>
                <a:lnTo>
                  <a:pt x="194" y="1301"/>
                </a:lnTo>
                <a:lnTo>
                  <a:pt x="195" y="1301"/>
                </a:lnTo>
                <a:lnTo>
                  <a:pt x="195" y="1301"/>
                </a:lnTo>
                <a:lnTo>
                  <a:pt x="195" y="1301"/>
                </a:lnTo>
                <a:lnTo>
                  <a:pt x="196" y="1301"/>
                </a:lnTo>
                <a:lnTo>
                  <a:pt x="196" y="1301"/>
                </a:lnTo>
                <a:lnTo>
                  <a:pt x="196" y="1301"/>
                </a:lnTo>
                <a:lnTo>
                  <a:pt x="197" y="1301"/>
                </a:lnTo>
                <a:lnTo>
                  <a:pt x="197" y="1301"/>
                </a:lnTo>
                <a:lnTo>
                  <a:pt x="197" y="1301"/>
                </a:lnTo>
                <a:lnTo>
                  <a:pt x="198" y="1301"/>
                </a:lnTo>
                <a:lnTo>
                  <a:pt x="198" y="1301"/>
                </a:lnTo>
                <a:lnTo>
                  <a:pt x="198" y="1301"/>
                </a:lnTo>
                <a:lnTo>
                  <a:pt x="199" y="1301"/>
                </a:lnTo>
                <a:lnTo>
                  <a:pt x="199" y="1301"/>
                </a:lnTo>
                <a:lnTo>
                  <a:pt x="200" y="1301"/>
                </a:lnTo>
                <a:lnTo>
                  <a:pt x="200" y="1301"/>
                </a:lnTo>
                <a:lnTo>
                  <a:pt x="200" y="1301"/>
                </a:lnTo>
                <a:lnTo>
                  <a:pt x="200" y="1301"/>
                </a:lnTo>
                <a:lnTo>
                  <a:pt x="201" y="1301"/>
                </a:lnTo>
                <a:lnTo>
                  <a:pt x="201" y="1301"/>
                </a:lnTo>
                <a:lnTo>
                  <a:pt x="202" y="1301"/>
                </a:lnTo>
                <a:lnTo>
                  <a:pt x="202" y="1301"/>
                </a:lnTo>
                <a:lnTo>
                  <a:pt x="202" y="1301"/>
                </a:lnTo>
                <a:lnTo>
                  <a:pt x="203" y="1301"/>
                </a:lnTo>
                <a:lnTo>
                  <a:pt x="203" y="1301"/>
                </a:lnTo>
                <a:lnTo>
                  <a:pt x="203" y="1301"/>
                </a:lnTo>
                <a:lnTo>
                  <a:pt x="204" y="1301"/>
                </a:lnTo>
                <a:lnTo>
                  <a:pt x="204" y="1301"/>
                </a:lnTo>
                <a:lnTo>
                  <a:pt x="204" y="1301"/>
                </a:lnTo>
                <a:lnTo>
                  <a:pt x="204" y="1301"/>
                </a:lnTo>
                <a:lnTo>
                  <a:pt x="205" y="1301"/>
                </a:lnTo>
                <a:lnTo>
                  <a:pt x="205" y="1301"/>
                </a:lnTo>
                <a:lnTo>
                  <a:pt x="206" y="1301"/>
                </a:lnTo>
                <a:lnTo>
                  <a:pt x="206" y="1301"/>
                </a:lnTo>
                <a:lnTo>
                  <a:pt x="207" y="1301"/>
                </a:lnTo>
                <a:lnTo>
                  <a:pt x="207" y="1301"/>
                </a:lnTo>
                <a:lnTo>
                  <a:pt x="207" y="1301"/>
                </a:lnTo>
                <a:lnTo>
                  <a:pt x="208" y="1301"/>
                </a:lnTo>
                <a:lnTo>
                  <a:pt x="208" y="1301"/>
                </a:lnTo>
                <a:lnTo>
                  <a:pt x="208" y="1301"/>
                </a:lnTo>
                <a:lnTo>
                  <a:pt x="209" y="1301"/>
                </a:lnTo>
                <a:lnTo>
                  <a:pt x="209" y="1301"/>
                </a:lnTo>
                <a:lnTo>
                  <a:pt x="209" y="1301"/>
                </a:lnTo>
                <a:lnTo>
                  <a:pt x="209" y="1301"/>
                </a:lnTo>
                <a:lnTo>
                  <a:pt x="210" y="1301"/>
                </a:lnTo>
                <a:lnTo>
                  <a:pt x="210" y="1301"/>
                </a:lnTo>
                <a:lnTo>
                  <a:pt x="211" y="1301"/>
                </a:lnTo>
                <a:lnTo>
                  <a:pt x="211" y="1301"/>
                </a:lnTo>
                <a:lnTo>
                  <a:pt x="211" y="1301"/>
                </a:lnTo>
                <a:lnTo>
                  <a:pt x="212" y="1301"/>
                </a:lnTo>
                <a:lnTo>
                  <a:pt x="212" y="1301"/>
                </a:lnTo>
                <a:lnTo>
                  <a:pt x="213" y="1301"/>
                </a:lnTo>
                <a:lnTo>
                  <a:pt x="213" y="1301"/>
                </a:lnTo>
                <a:lnTo>
                  <a:pt x="213" y="1301"/>
                </a:lnTo>
                <a:lnTo>
                  <a:pt x="214" y="1301"/>
                </a:lnTo>
                <a:lnTo>
                  <a:pt x="214" y="1301"/>
                </a:lnTo>
                <a:lnTo>
                  <a:pt x="214" y="1301"/>
                </a:lnTo>
                <a:lnTo>
                  <a:pt x="215" y="1301"/>
                </a:lnTo>
                <a:lnTo>
                  <a:pt x="215" y="1301"/>
                </a:lnTo>
                <a:lnTo>
                  <a:pt x="215" y="1301"/>
                </a:lnTo>
                <a:lnTo>
                  <a:pt x="216" y="1301"/>
                </a:lnTo>
                <a:lnTo>
                  <a:pt x="216" y="1301"/>
                </a:lnTo>
                <a:lnTo>
                  <a:pt x="216" y="1301"/>
                </a:lnTo>
                <a:lnTo>
                  <a:pt x="217" y="1301"/>
                </a:lnTo>
                <a:lnTo>
                  <a:pt x="217" y="1301"/>
                </a:lnTo>
                <a:lnTo>
                  <a:pt x="217" y="1301"/>
                </a:lnTo>
                <a:lnTo>
                  <a:pt x="218" y="1301"/>
                </a:lnTo>
                <a:lnTo>
                  <a:pt x="218" y="1301"/>
                </a:lnTo>
                <a:lnTo>
                  <a:pt x="219" y="1301"/>
                </a:lnTo>
                <a:lnTo>
                  <a:pt x="219" y="1301"/>
                </a:lnTo>
                <a:lnTo>
                  <a:pt x="219" y="1301"/>
                </a:lnTo>
                <a:lnTo>
                  <a:pt x="220" y="1301"/>
                </a:lnTo>
                <a:lnTo>
                  <a:pt x="220" y="1301"/>
                </a:lnTo>
                <a:lnTo>
                  <a:pt x="220" y="1301"/>
                </a:lnTo>
                <a:lnTo>
                  <a:pt x="221" y="1301"/>
                </a:lnTo>
                <a:lnTo>
                  <a:pt x="221" y="1301"/>
                </a:lnTo>
                <a:lnTo>
                  <a:pt x="221" y="1301"/>
                </a:lnTo>
                <a:lnTo>
                  <a:pt x="222" y="1301"/>
                </a:lnTo>
                <a:lnTo>
                  <a:pt x="222" y="1301"/>
                </a:lnTo>
                <a:lnTo>
                  <a:pt x="222" y="1301"/>
                </a:lnTo>
                <a:lnTo>
                  <a:pt x="223" y="1301"/>
                </a:lnTo>
                <a:lnTo>
                  <a:pt x="223" y="1301"/>
                </a:lnTo>
                <a:lnTo>
                  <a:pt x="223" y="1301"/>
                </a:lnTo>
                <a:lnTo>
                  <a:pt x="224" y="1301"/>
                </a:lnTo>
                <a:lnTo>
                  <a:pt x="224" y="1301"/>
                </a:lnTo>
                <a:lnTo>
                  <a:pt x="224" y="1301"/>
                </a:lnTo>
                <a:lnTo>
                  <a:pt x="225" y="1301"/>
                </a:lnTo>
                <a:lnTo>
                  <a:pt x="225" y="1301"/>
                </a:lnTo>
                <a:lnTo>
                  <a:pt x="226" y="1301"/>
                </a:lnTo>
                <a:lnTo>
                  <a:pt x="226" y="1301"/>
                </a:lnTo>
                <a:lnTo>
                  <a:pt x="226" y="1301"/>
                </a:lnTo>
                <a:lnTo>
                  <a:pt x="226" y="1301"/>
                </a:lnTo>
                <a:lnTo>
                  <a:pt x="227" y="1301"/>
                </a:lnTo>
                <a:lnTo>
                  <a:pt x="227" y="1301"/>
                </a:lnTo>
                <a:lnTo>
                  <a:pt x="228" y="1301"/>
                </a:lnTo>
                <a:lnTo>
                  <a:pt x="228" y="1301"/>
                </a:lnTo>
                <a:lnTo>
                  <a:pt x="228" y="1301"/>
                </a:lnTo>
                <a:lnTo>
                  <a:pt x="229" y="1301"/>
                </a:lnTo>
                <a:lnTo>
                  <a:pt x="229" y="1301"/>
                </a:lnTo>
                <a:lnTo>
                  <a:pt x="229" y="1301"/>
                </a:lnTo>
                <a:lnTo>
                  <a:pt x="230" y="1301"/>
                </a:lnTo>
                <a:lnTo>
                  <a:pt x="230" y="1301"/>
                </a:lnTo>
                <a:lnTo>
                  <a:pt x="230" y="1301"/>
                </a:lnTo>
                <a:lnTo>
                  <a:pt x="230" y="1301"/>
                </a:lnTo>
                <a:lnTo>
                  <a:pt x="231" y="1301"/>
                </a:lnTo>
                <a:lnTo>
                  <a:pt x="232" y="1301"/>
                </a:lnTo>
                <a:lnTo>
                  <a:pt x="232" y="1301"/>
                </a:lnTo>
                <a:lnTo>
                  <a:pt x="232" y="1301"/>
                </a:lnTo>
                <a:lnTo>
                  <a:pt x="233" y="1301"/>
                </a:lnTo>
                <a:lnTo>
                  <a:pt x="233" y="1301"/>
                </a:lnTo>
                <a:lnTo>
                  <a:pt x="233" y="1301"/>
                </a:lnTo>
                <a:lnTo>
                  <a:pt x="234" y="1301"/>
                </a:lnTo>
                <a:lnTo>
                  <a:pt x="234" y="1301"/>
                </a:lnTo>
                <a:lnTo>
                  <a:pt x="234" y="1301"/>
                </a:lnTo>
                <a:lnTo>
                  <a:pt x="235" y="1301"/>
                </a:lnTo>
                <a:lnTo>
                  <a:pt x="235" y="1301"/>
                </a:lnTo>
                <a:lnTo>
                  <a:pt x="235" y="1301"/>
                </a:lnTo>
                <a:lnTo>
                  <a:pt x="236" y="1301"/>
                </a:lnTo>
                <a:lnTo>
                  <a:pt x="236" y="1301"/>
                </a:lnTo>
                <a:lnTo>
                  <a:pt x="236" y="1301"/>
                </a:lnTo>
                <a:lnTo>
                  <a:pt x="237" y="1301"/>
                </a:lnTo>
                <a:lnTo>
                  <a:pt x="237" y="1301"/>
                </a:lnTo>
                <a:lnTo>
                  <a:pt x="237" y="1301"/>
                </a:lnTo>
                <a:lnTo>
                  <a:pt x="238" y="1301"/>
                </a:lnTo>
                <a:lnTo>
                  <a:pt x="238" y="1301"/>
                </a:lnTo>
                <a:lnTo>
                  <a:pt x="239" y="1301"/>
                </a:lnTo>
                <a:lnTo>
                  <a:pt x="239" y="1301"/>
                </a:lnTo>
                <a:lnTo>
                  <a:pt x="239" y="1301"/>
                </a:lnTo>
                <a:lnTo>
                  <a:pt x="240" y="1301"/>
                </a:lnTo>
                <a:lnTo>
                  <a:pt x="240" y="1301"/>
                </a:lnTo>
                <a:lnTo>
                  <a:pt x="240" y="1301"/>
                </a:lnTo>
                <a:lnTo>
                  <a:pt x="241" y="1301"/>
                </a:lnTo>
                <a:lnTo>
                  <a:pt x="241" y="1301"/>
                </a:lnTo>
                <a:lnTo>
                  <a:pt x="241" y="1301"/>
                </a:lnTo>
                <a:lnTo>
                  <a:pt x="242" y="1301"/>
                </a:lnTo>
                <a:lnTo>
                  <a:pt x="242" y="1301"/>
                </a:lnTo>
                <a:lnTo>
                  <a:pt x="242" y="1301"/>
                </a:lnTo>
                <a:lnTo>
                  <a:pt x="243" y="1301"/>
                </a:lnTo>
                <a:lnTo>
                  <a:pt x="243" y="1301"/>
                </a:lnTo>
                <a:lnTo>
                  <a:pt x="243" y="1301"/>
                </a:lnTo>
                <a:lnTo>
                  <a:pt x="244" y="1301"/>
                </a:lnTo>
                <a:lnTo>
                  <a:pt x="244" y="1301"/>
                </a:lnTo>
                <a:lnTo>
                  <a:pt x="245" y="1301"/>
                </a:lnTo>
                <a:lnTo>
                  <a:pt x="245" y="1301"/>
                </a:lnTo>
                <a:lnTo>
                  <a:pt x="245" y="1301"/>
                </a:lnTo>
                <a:lnTo>
                  <a:pt x="246" y="1301"/>
                </a:lnTo>
                <a:lnTo>
                  <a:pt x="246" y="1301"/>
                </a:lnTo>
                <a:lnTo>
                  <a:pt x="246" y="1301"/>
                </a:lnTo>
                <a:lnTo>
                  <a:pt x="247" y="1301"/>
                </a:lnTo>
                <a:lnTo>
                  <a:pt x="247" y="1301"/>
                </a:lnTo>
                <a:lnTo>
                  <a:pt x="247" y="1301"/>
                </a:lnTo>
                <a:lnTo>
                  <a:pt x="247" y="1301"/>
                </a:lnTo>
                <a:lnTo>
                  <a:pt x="248" y="1301"/>
                </a:lnTo>
                <a:lnTo>
                  <a:pt x="248" y="1301"/>
                </a:lnTo>
                <a:lnTo>
                  <a:pt x="249" y="1301"/>
                </a:lnTo>
                <a:lnTo>
                  <a:pt x="249" y="1301"/>
                </a:lnTo>
                <a:lnTo>
                  <a:pt x="249" y="1301"/>
                </a:lnTo>
                <a:lnTo>
                  <a:pt x="250" y="1301"/>
                </a:lnTo>
                <a:lnTo>
                  <a:pt x="250" y="1301"/>
                </a:lnTo>
                <a:lnTo>
                  <a:pt x="250" y="1301"/>
                </a:lnTo>
                <a:lnTo>
                  <a:pt x="251" y="1301"/>
                </a:lnTo>
                <a:lnTo>
                  <a:pt x="251" y="1301"/>
                </a:lnTo>
                <a:lnTo>
                  <a:pt x="252" y="1301"/>
                </a:lnTo>
                <a:lnTo>
                  <a:pt x="252" y="1301"/>
                </a:lnTo>
                <a:lnTo>
                  <a:pt x="252" y="1301"/>
                </a:lnTo>
                <a:lnTo>
                  <a:pt x="252" y="1301"/>
                </a:lnTo>
                <a:lnTo>
                  <a:pt x="253" y="1301"/>
                </a:lnTo>
                <a:lnTo>
                  <a:pt x="253" y="1301"/>
                </a:lnTo>
                <a:lnTo>
                  <a:pt x="254" y="1301"/>
                </a:lnTo>
                <a:lnTo>
                  <a:pt x="254" y="1301"/>
                </a:lnTo>
                <a:lnTo>
                  <a:pt x="254" y="1301"/>
                </a:lnTo>
                <a:lnTo>
                  <a:pt x="255" y="1301"/>
                </a:lnTo>
                <a:lnTo>
                  <a:pt x="255" y="1301"/>
                </a:lnTo>
                <a:lnTo>
                  <a:pt x="255" y="1301"/>
                </a:lnTo>
                <a:lnTo>
                  <a:pt x="256" y="1301"/>
                </a:lnTo>
                <a:lnTo>
                  <a:pt x="256" y="1301"/>
                </a:lnTo>
                <a:lnTo>
                  <a:pt x="256" y="1301"/>
                </a:lnTo>
                <a:lnTo>
                  <a:pt x="256" y="1301"/>
                </a:lnTo>
                <a:lnTo>
                  <a:pt x="257" y="1301"/>
                </a:lnTo>
                <a:lnTo>
                  <a:pt x="258" y="1301"/>
                </a:lnTo>
                <a:lnTo>
                  <a:pt x="258" y="1301"/>
                </a:lnTo>
                <a:lnTo>
                  <a:pt x="258" y="1301"/>
                </a:lnTo>
                <a:lnTo>
                  <a:pt x="259" y="1301"/>
                </a:lnTo>
                <a:lnTo>
                  <a:pt x="259" y="1301"/>
                </a:lnTo>
                <a:lnTo>
                  <a:pt x="259" y="1301"/>
                </a:lnTo>
                <a:lnTo>
                  <a:pt x="260" y="1301"/>
                </a:lnTo>
                <a:lnTo>
                  <a:pt x="260" y="1301"/>
                </a:lnTo>
                <a:lnTo>
                  <a:pt x="260" y="1301"/>
                </a:lnTo>
                <a:lnTo>
                  <a:pt x="261" y="1301"/>
                </a:lnTo>
                <a:lnTo>
                  <a:pt x="261" y="1301"/>
                </a:lnTo>
                <a:lnTo>
                  <a:pt x="261" y="1301"/>
                </a:lnTo>
                <a:lnTo>
                  <a:pt x="262" y="1301"/>
                </a:lnTo>
                <a:lnTo>
                  <a:pt x="262" y="1301"/>
                </a:lnTo>
                <a:lnTo>
                  <a:pt x="262" y="1301"/>
                </a:lnTo>
                <a:lnTo>
                  <a:pt x="263" y="1301"/>
                </a:lnTo>
                <a:lnTo>
                  <a:pt x="263" y="1301"/>
                </a:lnTo>
                <a:lnTo>
                  <a:pt x="263" y="1301"/>
                </a:lnTo>
                <a:lnTo>
                  <a:pt x="264" y="1301"/>
                </a:lnTo>
                <a:lnTo>
                  <a:pt x="264" y="1301"/>
                </a:lnTo>
                <a:lnTo>
                  <a:pt x="265" y="1301"/>
                </a:lnTo>
                <a:lnTo>
                  <a:pt x="265" y="1301"/>
                </a:lnTo>
                <a:lnTo>
                  <a:pt x="265" y="1301"/>
                </a:lnTo>
                <a:lnTo>
                  <a:pt x="266" y="1301"/>
                </a:lnTo>
                <a:lnTo>
                  <a:pt x="266" y="1301"/>
                </a:lnTo>
                <a:lnTo>
                  <a:pt x="266" y="1301"/>
                </a:lnTo>
                <a:lnTo>
                  <a:pt x="267" y="1301"/>
                </a:lnTo>
                <a:lnTo>
                  <a:pt x="267" y="1301"/>
                </a:lnTo>
                <a:lnTo>
                  <a:pt x="267" y="1301"/>
                </a:lnTo>
                <a:lnTo>
                  <a:pt x="268" y="1301"/>
                </a:lnTo>
                <a:lnTo>
                  <a:pt x="268" y="1301"/>
                </a:lnTo>
                <a:lnTo>
                  <a:pt x="268" y="1301"/>
                </a:lnTo>
                <a:lnTo>
                  <a:pt x="269" y="1301"/>
                </a:lnTo>
                <a:lnTo>
                  <a:pt x="269" y="1301"/>
                </a:lnTo>
                <a:lnTo>
                  <a:pt x="269" y="1301"/>
                </a:lnTo>
                <a:lnTo>
                  <a:pt x="270" y="1301"/>
                </a:lnTo>
                <a:lnTo>
                  <a:pt x="270" y="1301"/>
                </a:lnTo>
                <a:lnTo>
                  <a:pt x="271" y="1301"/>
                </a:lnTo>
                <a:lnTo>
                  <a:pt x="271" y="1301"/>
                </a:lnTo>
                <a:lnTo>
                  <a:pt x="271" y="1301"/>
                </a:lnTo>
                <a:lnTo>
                  <a:pt x="272" y="1301"/>
                </a:lnTo>
                <a:lnTo>
                  <a:pt x="272" y="1301"/>
                </a:lnTo>
                <a:lnTo>
                  <a:pt x="272" y="1301"/>
                </a:lnTo>
                <a:lnTo>
                  <a:pt x="273" y="1301"/>
                </a:lnTo>
                <a:lnTo>
                  <a:pt x="273" y="1301"/>
                </a:lnTo>
                <a:lnTo>
                  <a:pt x="273" y="1301"/>
                </a:lnTo>
                <a:lnTo>
                  <a:pt x="273" y="1301"/>
                </a:lnTo>
                <a:lnTo>
                  <a:pt x="274" y="1301"/>
                </a:lnTo>
                <a:lnTo>
                  <a:pt x="274" y="1301"/>
                </a:lnTo>
                <a:lnTo>
                  <a:pt x="275" y="1301"/>
                </a:lnTo>
                <a:lnTo>
                  <a:pt x="275" y="1301"/>
                </a:lnTo>
                <a:lnTo>
                  <a:pt x="275" y="1301"/>
                </a:lnTo>
                <a:lnTo>
                  <a:pt x="276" y="1301"/>
                </a:lnTo>
                <a:lnTo>
                  <a:pt x="276" y="1301"/>
                </a:lnTo>
                <a:lnTo>
                  <a:pt x="276" y="1301"/>
                </a:lnTo>
                <a:lnTo>
                  <a:pt x="277" y="1301"/>
                </a:lnTo>
                <a:lnTo>
                  <a:pt x="277" y="1301"/>
                </a:lnTo>
                <a:lnTo>
                  <a:pt x="278" y="1301"/>
                </a:lnTo>
                <a:lnTo>
                  <a:pt x="278" y="1301"/>
                </a:lnTo>
                <a:lnTo>
                  <a:pt x="278" y="1301"/>
                </a:lnTo>
                <a:lnTo>
                  <a:pt x="279" y="1301"/>
                </a:lnTo>
                <a:lnTo>
                  <a:pt x="279" y="1301"/>
                </a:lnTo>
                <a:lnTo>
                  <a:pt x="279" y="1301"/>
                </a:lnTo>
                <a:lnTo>
                  <a:pt x="280" y="1301"/>
                </a:lnTo>
                <a:lnTo>
                  <a:pt x="280" y="1301"/>
                </a:lnTo>
                <a:lnTo>
                  <a:pt x="280" y="1301"/>
                </a:lnTo>
                <a:lnTo>
                  <a:pt x="281" y="1301"/>
                </a:lnTo>
                <a:lnTo>
                  <a:pt x="281" y="1301"/>
                </a:lnTo>
                <a:lnTo>
                  <a:pt x="281" y="1301"/>
                </a:lnTo>
                <a:lnTo>
                  <a:pt x="282" y="1301"/>
                </a:lnTo>
                <a:lnTo>
                  <a:pt x="282" y="1301"/>
                </a:lnTo>
                <a:lnTo>
                  <a:pt x="282" y="1301"/>
                </a:lnTo>
                <a:lnTo>
                  <a:pt x="283" y="1301"/>
                </a:lnTo>
                <a:lnTo>
                  <a:pt x="283" y="1301"/>
                </a:lnTo>
                <a:lnTo>
                  <a:pt x="284" y="1301"/>
                </a:lnTo>
                <a:lnTo>
                  <a:pt x="284" y="1301"/>
                </a:lnTo>
                <a:lnTo>
                  <a:pt x="284" y="1301"/>
                </a:lnTo>
                <a:lnTo>
                  <a:pt x="285" y="1301"/>
                </a:lnTo>
                <a:lnTo>
                  <a:pt x="285" y="1301"/>
                </a:lnTo>
                <a:lnTo>
                  <a:pt x="285" y="1301"/>
                </a:lnTo>
                <a:lnTo>
                  <a:pt x="286" y="1301"/>
                </a:lnTo>
                <a:lnTo>
                  <a:pt x="286" y="1301"/>
                </a:lnTo>
                <a:lnTo>
                  <a:pt x="286" y="1301"/>
                </a:lnTo>
                <a:lnTo>
                  <a:pt x="287" y="1301"/>
                </a:lnTo>
                <a:lnTo>
                  <a:pt x="287" y="1301"/>
                </a:lnTo>
                <a:lnTo>
                  <a:pt x="287" y="1301"/>
                </a:lnTo>
                <a:lnTo>
                  <a:pt x="288" y="1301"/>
                </a:lnTo>
                <a:lnTo>
                  <a:pt x="288" y="1301"/>
                </a:lnTo>
                <a:lnTo>
                  <a:pt x="288" y="1301"/>
                </a:lnTo>
                <a:lnTo>
                  <a:pt x="289" y="1301"/>
                </a:lnTo>
                <a:lnTo>
                  <a:pt x="289" y="1301"/>
                </a:lnTo>
                <a:lnTo>
                  <a:pt x="289" y="1301"/>
                </a:lnTo>
                <a:lnTo>
                  <a:pt x="290" y="1301"/>
                </a:lnTo>
                <a:lnTo>
                  <a:pt x="290" y="1301"/>
                </a:lnTo>
                <a:lnTo>
                  <a:pt x="290" y="1301"/>
                </a:lnTo>
                <a:lnTo>
                  <a:pt x="291" y="1301"/>
                </a:lnTo>
                <a:lnTo>
                  <a:pt x="291" y="1301"/>
                </a:lnTo>
                <a:lnTo>
                  <a:pt x="292" y="1301"/>
                </a:lnTo>
                <a:lnTo>
                  <a:pt x="292" y="1301"/>
                </a:lnTo>
                <a:lnTo>
                  <a:pt x="292" y="1301"/>
                </a:lnTo>
                <a:lnTo>
                  <a:pt x="293" y="1301"/>
                </a:lnTo>
                <a:lnTo>
                  <a:pt x="293" y="1301"/>
                </a:lnTo>
                <a:lnTo>
                  <a:pt x="293" y="1301"/>
                </a:lnTo>
                <a:lnTo>
                  <a:pt x="294" y="1301"/>
                </a:lnTo>
                <a:lnTo>
                  <a:pt x="294" y="1301"/>
                </a:lnTo>
                <a:lnTo>
                  <a:pt x="294" y="1301"/>
                </a:lnTo>
                <a:lnTo>
                  <a:pt x="294" y="1301"/>
                </a:lnTo>
                <a:lnTo>
                  <a:pt x="295" y="1301"/>
                </a:lnTo>
                <a:lnTo>
                  <a:pt x="295" y="1301"/>
                </a:lnTo>
                <a:lnTo>
                  <a:pt x="296" y="1301"/>
                </a:lnTo>
                <a:lnTo>
                  <a:pt x="296" y="1301"/>
                </a:lnTo>
                <a:lnTo>
                  <a:pt x="297" y="1301"/>
                </a:lnTo>
                <a:lnTo>
                  <a:pt x="297" y="1301"/>
                </a:lnTo>
                <a:lnTo>
                  <a:pt x="297" y="1301"/>
                </a:lnTo>
                <a:lnTo>
                  <a:pt x="298" y="1301"/>
                </a:lnTo>
                <a:lnTo>
                  <a:pt x="298" y="1301"/>
                </a:lnTo>
                <a:lnTo>
                  <a:pt x="298" y="1301"/>
                </a:lnTo>
                <a:lnTo>
                  <a:pt x="299" y="1301"/>
                </a:lnTo>
                <a:lnTo>
                  <a:pt x="299" y="1301"/>
                </a:lnTo>
                <a:lnTo>
                  <a:pt x="299" y="1301"/>
                </a:lnTo>
                <a:lnTo>
                  <a:pt x="299" y="1301"/>
                </a:lnTo>
                <a:lnTo>
                  <a:pt x="300" y="1301"/>
                </a:lnTo>
                <a:lnTo>
                  <a:pt x="300" y="1301"/>
                </a:lnTo>
                <a:lnTo>
                  <a:pt x="301" y="1301"/>
                </a:lnTo>
                <a:lnTo>
                  <a:pt x="301" y="1301"/>
                </a:lnTo>
                <a:lnTo>
                  <a:pt x="301" y="1301"/>
                </a:lnTo>
                <a:lnTo>
                  <a:pt x="302" y="1301"/>
                </a:lnTo>
                <a:lnTo>
                  <a:pt x="302" y="1301"/>
                </a:lnTo>
                <a:lnTo>
                  <a:pt x="302" y="1301"/>
                </a:lnTo>
                <a:lnTo>
                  <a:pt x="303" y="1301"/>
                </a:lnTo>
                <a:lnTo>
                  <a:pt x="303" y="1301"/>
                </a:lnTo>
                <a:lnTo>
                  <a:pt x="304" y="1301"/>
                </a:lnTo>
                <a:lnTo>
                  <a:pt x="304" y="1301"/>
                </a:lnTo>
                <a:lnTo>
                  <a:pt x="304" y="1301"/>
                </a:lnTo>
                <a:lnTo>
                  <a:pt x="305" y="1301"/>
                </a:lnTo>
                <a:lnTo>
                  <a:pt x="305" y="1301"/>
                </a:lnTo>
                <a:lnTo>
                  <a:pt x="305" y="1301"/>
                </a:lnTo>
                <a:lnTo>
                  <a:pt x="306" y="1301"/>
                </a:lnTo>
                <a:lnTo>
                  <a:pt x="306" y="1301"/>
                </a:lnTo>
                <a:lnTo>
                  <a:pt x="306" y="1301"/>
                </a:lnTo>
                <a:lnTo>
                  <a:pt x="307" y="1301"/>
                </a:lnTo>
                <a:lnTo>
                  <a:pt x="307" y="1301"/>
                </a:lnTo>
                <a:lnTo>
                  <a:pt x="307" y="1301"/>
                </a:lnTo>
                <a:lnTo>
                  <a:pt x="308" y="1301"/>
                </a:lnTo>
                <a:lnTo>
                  <a:pt x="308" y="1301"/>
                </a:lnTo>
                <a:lnTo>
                  <a:pt x="308" y="1301"/>
                </a:lnTo>
                <a:lnTo>
                  <a:pt x="309" y="1301"/>
                </a:lnTo>
                <a:lnTo>
                  <a:pt x="309" y="1301"/>
                </a:lnTo>
                <a:lnTo>
                  <a:pt x="310" y="1301"/>
                </a:lnTo>
                <a:lnTo>
                  <a:pt x="310" y="1301"/>
                </a:lnTo>
                <a:lnTo>
                  <a:pt x="310" y="1301"/>
                </a:lnTo>
                <a:lnTo>
                  <a:pt x="311" y="1301"/>
                </a:lnTo>
                <a:lnTo>
                  <a:pt x="311" y="1301"/>
                </a:lnTo>
                <a:lnTo>
                  <a:pt x="311" y="1301"/>
                </a:lnTo>
                <a:lnTo>
                  <a:pt x="311" y="1301"/>
                </a:lnTo>
                <a:lnTo>
                  <a:pt x="312" y="1301"/>
                </a:lnTo>
                <a:lnTo>
                  <a:pt x="312" y="1301"/>
                </a:lnTo>
                <a:lnTo>
                  <a:pt x="313" y="1301"/>
                </a:lnTo>
                <a:lnTo>
                  <a:pt x="313" y="1301"/>
                </a:lnTo>
                <a:lnTo>
                  <a:pt x="313" y="1301"/>
                </a:lnTo>
                <a:lnTo>
                  <a:pt x="314" y="1301"/>
                </a:lnTo>
                <a:lnTo>
                  <a:pt x="314" y="1301"/>
                </a:lnTo>
                <a:lnTo>
                  <a:pt x="314" y="1301"/>
                </a:lnTo>
                <a:lnTo>
                  <a:pt x="315" y="1301"/>
                </a:lnTo>
                <a:lnTo>
                  <a:pt x="315" y="1301"/>
                </a:lnTo>
                <a:lnTo>
                  <a:pt x="316" y="1301"/>
                </a:lnTo>
                <a:lnTo>
                  <a:pt x="316" y="1301"/>
                </a:lnTo>
                <a:lnTo>
                  <a:pt x="316" y="1301"/>
                </a:lnTo>
                <a:lnTo>
                  <a:pt x="316" y="1301"/>
                </a:lnTo>
                <a:lnTo>
                  <a:pt x="317" y="1301"/>
                </a:lnTo>
                <a:lnTo>
                  <a:pt x="317" y="1301"/>
                </a:lnTo>
                <a:lnTo>
                  <a:pt x="318" y="1301"/>
                </a:lnTo>
                <a:lnTo>
                  <a:pt x="318" y="1301"/>
                </a:lnTo>
                <a:lnTo>
                  <a:pt x="318" y="1301"/>
                </a:lnTo>
                <a:lnTo>
                  <a:pt x="319" y="1301"/>
                </a:lnTo>
                <a:lnTo>
                  <a:pt x="319" y="1301"/>
                </a:lnTo>
                <a:lnTo>
                  <a:pt x="319" y="1301"/>
                </a:lnTo>
                <a:lnTo>
                  <a:pt x="320" y="1301"/>
                </a:lnTo>
                <a:lnTo>
                  <a:pt x="320" y="1301"/>
                </a:lnTo>
                <a:lnTo>
                  <a:pt x="320" y="1301"/>
                </a:lnTo>
                <a:lnTo>
                  <a:pt x="320" y="1301"/>
                </a:lnTo>
                <a:lnTo>
                  <a:pt x="321" y="1301"/>
                </a:lnTo>
                <a:lnTo>
                  <a:pt x="321" y="1301"/>
                </a:lnTo>
                <a:lnTo>
                  <a:pt x="322" y="1301"/>
                </a:lnTo>
                <a:lnTo>
                  <a:pt x="322" y="1301"/>
                </a:lnTo>
                <a:lnTo>
                  <a:pt x="323" y="1301"/>
                </a:lnTo>
                <a:lnTo>
                  <a:pt x="323" y="1301"/>
                </a:lnTo>
                <a:lnTo>
                  <a:pt x="323" y="1301"/>
                </a:lnTo>
                <a:lnTo>
                  <a:pt x="324" y="1301"/>
                </a:lnTo>
                <a:lnTo>
                  <a:pt x="324" y="1301"/>
                </a:lnTo>
                <a:lnTo>
                  <a:pt x="324" y="1301"/>
                </a:lnTo>
                <a:lnTo>
                  <a:pt x="325" y="1301"/>
                </a:lnTo>
                <a:lnTo>
                  <a:pt x="325" y="1301"/>
                </a:lnTo>
                <a:lnTo>
                  <a:pt x="325" y="1301"/>
                </a:lnTo>
                <a:lnTo>
                  <a:pt x="326" y="1301"/>
                </a:lnTo>
                <a:lnTo>
                  <a:pt x="326" y="1301"/>
                </a:lnTo>
                <a:lnTo>
                  <a:pt x="326" y="1301"/>
                </a:lnTo>
                <a:lnTo>
                  <a:pt x="327" y="1301"/>
                </a:lnTo>
                <a:lnTo>
                  <a:pt x="327" y="1301"/>
                </a:lnTo>
                <a:lnTo>
                  <a:pt x="327" y="1301"/>
                </a:lnTo>
                <a:lnTo>
                  <a:pt x="328" y="1301"/>
                </a:lnTo>
                <a:lnTo>
                  <a:pt x="328" y="1301"/>
                </a:lnTo>
                <a:lnTo>
                  <a:pt x="329" y="1301"/>
                </a:lnTo>
                <a:lnTo>
                  <a:pt x="329" y="1301"/>
                </a:lnTo>
                <a:lnTo>
                  <a:pt x="329" y="1301"/>
                </a:lnTo>
                <a:lnTo>
                  <a:pt x="330" y="1301"/>
                </a:lnTo>
                <a:lnTo>
                  <a:pt x="330" y="1301"/>
                </a:lnTo>
                <a:lnTo>
                  <a:pt x="330" y="1301"/>
                </a:lnTo>
                <a:lnTo>
                  <a:pt x="331" y="1301"/>
                </a:lnTo>
                <a:lnTo>
                  <a:pt x="331" y="1301"/>
                </a:lnTo>
                <a:lnTo>
                  <a:pt x="331" y="1301"/>
                </a:lnTo>
                <a:lnTo>
                  <a:pt x="332" y="1301"/>
                </a:lnTo>
                <a:lnTo>
                  <a:pt x="332" y="1301"/>
                </a:lnTo>
                <a:lnTo>
                  <a:pt x="332" y="1301"/>
                </a:lnTo>
                <a:lnTo>
                  <a:pt x="333" y="1301"/>
                </a:lnTo>
                <a:lnTo>
                  <a:pt x="333" y="1301"/>
                </a:lnTo>
                <a:lnTo>
                  <a:pt x="333" y="1301"/>
                </a:lnTo>
                <a:lnTo>
                  <a:pt x="334" y="1301"/>
                </a:lnTo>
                <a:lnTo>
                  <a:pt x="334" y="1301"/>
                </a:lnTo>
                <a:lnTo>
                  <a:pt x="334" y="1301"/>
                </a:lnTo>
                <a:lnTo>
                  <a:pt x="335" y="1301"/>
                </a:lnTo>
                <a:lnTo>
                  <a:pt x="335" y="1301"/>
                </a:lnTo>
                <a:lnTo>
                  <a:pt x="336" y="1301"/>
                </a:lnTo>
                <a:lnTo>
                  <a:pt x="336" y="1301"/>
                </a:lnTo>
                <a:lnTo>
                  <a:pt x="336" y="1301"/>
                </a:lnTo>
                <a:lnTo>
                  <a:pt x="337" y="1301"/>
                </a:lnTo>
                <a:lnTo>
                  <a:pt x="337" y="1301"/>
                </a:lnTo>
                <a:lnTo>
                  <a:pt x="337" y="1301"/>
                </a:lnTo>
                <a:lnTo>
                  <a:pt x="337" y="1301"/>
                </a:lnTo>
                <a:lnTo>
                  <a:pt x="338" y="1301"/>
                </a:lnTo>
                <a:lnTo>
                  <a:pt x="338" y="1301"/>
                </a:lnTo>
                <a:lnTo>
                  <a:pt x="339" y="1301"/>
                </a:lnTo>
                <a:lnTo>
                  <a:pt x="339" y="1301"/>
                </a:lnTo>
                <a:lnTo>
                  <a:pt x="339" y="1301"/>
                </a:lnTo>
                <a:lnTo>
                  <a:pt x="340" y="1301"/>
                </a:lnTo>
                <a:lnTo>
                  <a:pt x="340" y="1301"/>
                </a:lnTo>
                <a:lnTo>
                  <a:pt x="340" y="1301"/>
                </a:lnTo>
                <a:lnTo>
                  <a:pt x="341" y="1301"/>
                </a:lnTo>
                <a:lnTo>
                  <a:pt x="341" y="1301"/>
                </a:lnTo>
                <a:lnTo>
                  <a:pt x="342" y="1301"/>
                </a:lnTo>
                <a:lnTo>
                  <a:pt x="342" y="1301"/>
                </a:lnTo>
                <a:lnTo>
                  <a:pt x="342" y="1301"/>
                </a:lnTo>
                <a:lnTo>
                  <a:pt x="343" y="1301"/>
                </a:lnTo>
                <a:lnTo>
                  <a:pt x="343" y="1301"/>
                </a:lnTo>
                <a:lnTo>
                  <a:pt x="343" y="1301"/>
                </a:lnTo>
                <a:lnTo>
                  <a:pt x="344" y="1301"/>
                </a:lnTo>
                <a:lnTo>
                  <a:pt x="344" y="1301"/>
                </a:lnTo>
                <a:lnTo>
                  <a:pt x="344" y="1301"/>
                </a:lnTo>
                <a:lnTo>
                  <a:pt x="345" y="1301"/>
                </a:lnTo>
                <a:lnTo>
                  <a:pt x="345" y="1301"/>
                </a:lnTo>
                <a:lnTo>
                  <a:pt x="345" y="1301"/>
                </a:lnTo>
                <a:lnTo>
                  <a:pt x="346" y="1301"/>
                </a:lnTo>
                <a:lnTo>
                  <a:pt x="346" y="1301"/>
                </a:lnTo>
                <a:lnTo>
                  <a:pt x="346" y="1301"/>
                </a:lnTo>
                <a:lnTo>
                  <a:pt x="347" y="1301"/>
                </a:lnTo>
                <a:lnTo>
                  <a:pt x="347" y="1301"/>
                </a:lnTo>
                <a:lnTo>
                  <a:pt x="347" y="1301"/>
                </a:lnTo>
                <a:lnTo>
                  <a:pt x="348" y="1301"/>
                </a:lnTo>
                <a:lnTo>
                  <a:pt x="348" y="1301"/>
                </a:lnTo>
                <a:lnTo>
                  <a:pt x="349" y="1301"/>
                </a:lnTo>
                <a:lnTo>
                  <a:pt x="349" y="1301"/>
                </a:lnTo>
                <a:lnTo>
                  <a:pt x="349" y="1301"/>
                </a:lnTo>
                <a:lnTo>
                  <a:pt x="350" y="1301"/>
                </a:lnTo>
                <a:lnTo>
                  <a:pt x="350" y="1301"/>
                </a:lnTo>
                <a:lnTo>
                  <a:pt x="350" y="1301"/>
                </a:lnTo>
                <a:lnTo>
                  <a:pt x="351" y="1301"/>
                </a:lnTo>
                <a:lnTo>
                  <a:pt x="351" y="1301"/>
                </a:lnTo>
                <a:lnTo>
                  <a:pt x="351" y="1301"/>
                </a:lnTo>
                <a:lnTo>
                  <a:pt x="352" y="1301"/>
                </a:lnTo>
                <a:lnTo>
                  <a:pt x="352" y="1301"/>
                </a:lnTo>
                <a:lnTo>
                  <a:pt x="352" y="1301"/>
                </a:lnTo>
                <a:lnTo>
                  <a:pt x="353" y="1301"/>
                </a:lnTo>
                <a:lnTo>
                  <a:pt x="353" y="1301"/>
                </a:lnTo>
                <a:lnTo>
                  <a:pt x="353" y="1301"/>
                </a:lnTo>
                <a:lnTo>
                  <a:pt x="354" y="1301"/>
                </a:lnTo>
                <a:lnTo>
                  <a:pt x="354" y="1301"/>
                </a:lnTo>
                <a:lnTo>
                  <a:pt x="354" y="1301"/>
                </a:lnTo>
                <a:lnTo>
                  <a:pt x="355" y="1301"/>
                </a:lnTo>
                <a:lnTo>
                  <a:pt x="355" y="1301"/>
                </a:lnTo>
                <a:lnTo>
                  <a:pt x="356" y="1301"/>
                </a:lnTo>
                <a:lnTo>
                  <a:pt x="356" y="1301"/>
                </a:lnTo>
                <a:lnTo>
                  <a:pt x="356" y="1301"/>
                </a:lnTo>
                <a:lnTo>
                  <a:pt x="357" y="1301"/>
                </a:lnTo>
                <a:lnTo>
                  <a:pt x="357" y="1301"/>
                </a:lnTo>
                <a:lnTo>
                  <a:pt x="357" y="1301"/>
                </a:lnTo>
                <a:lnTo>
                  <a:pt x="358" y="1301"/>
                </a:lnTo>
                <a:lnTo>
                  <a:pt x="358" y="1301"/>
                </a:lnTo>
                <a:lnTo>
                  <a:pt x="358" y="1301"/>
                </a:lnTo>
                <a:lnTo>
                  <a:pt x="358" y="1301"/>
                </a:lnTo>
                <a:lnTo>
                  <a:pt x="359" y="1301"/>
                </a:lnTo>
                <a:lnTo>
                  <a:pt x="359" y="1301"/>
                </a:lnTo>
                <a:lnTo>
                  <a:pt x="360" y="1301"/>
                </a:lnTo>
                <a:lnTo>
                  <a:pt x="360" y="1301"/>
                </a:lnTo>
                <a:lnTo>
                  <a:pt x="360" y="1301"/>
                </a:lnTo>
                <a:lnTo>
                  <a:pt x="361" y="1301"/>
                </a:lnTo>
                <a:lnTo>
                  <a:pt x="361" y="1301"/>
                </a:lnTo>
                <a:lnTo>
                  <a:pt x="362" y="1301"/>
                </a:lnTo>
                <a:lnTo>
                  <a:pt x="362" y="1301"/>
                </a:lnTo>
                <a:lnTo>
                  <a:pt x="362" y="1301"/>
                </a:lnTo>
                <a:lnTo>
                  <a:pt x="363" y="1301"/>
                </a:lnTo>
                <a:lnTo>
                  <a:pt x="363" y="1301"/>
                </a:lnTo>
                <a:lnTo>
                  <a:pt x="363" y="1301"/>
                </a:lnTo>
                <a:lnTo>
                  <a:pt x="363" y="1301"/>
                </a:lnTo>
                <a:lnTo>
                  <a:pt x="364" y="1301"/>
                </a:lnTo>
                <a:lnTo>
                  <a:pt x="364" y="1301"/>
                </a:lnTo>
                <a:lnTo>
                  <a:pt x="365" y="1301"/>
                </a:lnTo>
                <a:lnTo>
                  <a:pt x="365" y="1301"/>
                </a:lnTo>
                <a:lnTo>
                  <a:pt x="365" y="1301"/>
                </a:lnTo>
                <a:lnTo>
                  <a:pt x="366" y="1301"/>
                </a:lnTo>
                <a:lnTo>
                  <a:pt x="366" y="1301"/>
                </a:lnTo>
                <a:lnTo>
                  <a:pt x="366" y="1301"/>
                </a:lnTo>
                <a:lnTo>
                  <a:pt x="367" y="1301"/>
                </a:lnTo>
                <a:lnTo>
                  <a:pt x="367" y="1301"/>
                </a:lnTo>
                <a:lnTo>
                  <a:pt x="368" y="1301"/>
                </a:lnTo>
                <a:lnTo>
                  <a:pt x="368" y="1301"/>
                </a:lnTo>
                <a:lnTo>
                  <a:pt x="368" y="1301"/>
                </a:lnTo>
                <a:lnTo>
                  <a:pt x="369" y="1301"/>
                </a:lnTo>
                <a:lnTo>
                  <a:pt x="369" y="1301"/>
                </a:lnTo>
                <a:lnTo>
                  <a:pt x="369" y="1301"/>
                </a:lnTo>
                <a:lnTo>
                  <a:pt x="370" y="1301"/>
                </a:lnTo>
                <a:lnTo>
                  <a:pt x="370" y="1301"/>
                </a:lnTo>
                <a:lnTo>
                  <a:pt x="370" y="1301"/>
                </a:lnTo>
                <a:lnTo>
                  <a:pt x="371" y="1301"/>
                </a:lnTo>
                <a:lnTo>
                  <a:pt x="371" y="1301"/>
                </a:lnTo>
                <a:lnTo>
                  <a:pt x="371" y="1301"/>
                </a:lnTo>
                <a:lnTo>
                  <a:pt x="372" y="1301"/>
                </a:lnTo>
                <a:lnTo>
                  <a:pt x="372" y="1301"/>
                </a:lnTo>
                <a:lnTo>
                  <a:pt x="372" y="1301"/>
                </a:lnTo>
                <a:lnTo>
                  <a:pt x="373" y="1301"/>
                </a:lnTo>
                <a:lnTo>
                  <a:pt x="373" y="1301"/>
                </a:lnTo>
                <a:lnTo>
                  <a:pt x="373" y="1301"/>
                </a:lnTo>
                <a:lnTo>
                  <a:pt x="374" y="1301"/>
                </a:lnTo>
                <a:lnTo>
                  <a:pt x="374" y="1301"/>
                </a:lnTo>
                <a:lnTo>
                  <a:pt x="375" y="1301"/>
                </a:lnTo>
                <a:lnTo>
                  <a:pt x="375" y="1301"/>
                </a:lnTo>
                <a:lnTo>
                  <a:pt x="375" y="1301"/>
                </a:lnTo>
                <a:lnTo>
                  <a:pt x="376" y="1301"/>
                </a:lnTo>
                <a:lnTo>
                  <a:pt x="376" y="1301"/>
                </a:lnTo>
                <a:lnTo>
                  <a:pt x="376" y="1301"/>
                </a:lnTo>
                <a:lnTo>
                  <a:pt x="377" y="1301"/>
                </a:lnTo>
                <a:lnTo>
                  <a:pt x="377" y="1301"/>
                </a:lnTo>
                <a:lnTo>
                  <a:pt x="377" y="1301"/>
                </a:lnTo>
                <a:lnTo>
                  <a:pt x="378" y="1301"/>
                </a:lnTo>
                <a:lnTo>
                  <a:pt x="378" y="1301"/>
                </a:lnTo>
                <a:lnTo>
                  <a:pt x="378" y="1301"/>
                </a:lnTo>
                <a:lnTo>
                  <a:pt x="379" y="1301"/>
                </a:lnTo>
                <a:lnTo>
                  <a:pt x="379" y="1301"/>
                </a:lnTo>
                <a:lnTo>
                  <a:pt x="379" y="1301"/>
                </a:lnTo>
                <a:lnTo>
                  <a:pt x="380" y="1301"/>
                </a:lnTo>
                <a:lnTo>
                  <a:pt x="380" y="1301"/>
                </a:lnTo>
                <a:lnTo>
                  <a:pt x="380" y="1301"/>
                </a:lnTo>
                <a:lnTo>
                  <a:pt x="381" y="1301"/>
                </a:lnTo>
                <a:lnTo>
                  <a:pt x="381" y="1301"/>
                </a:lnTo>
                <a:lnTo>
                  <a:pt x="382" y="1301"/>
                </a:lnTo>
                <a:lnTo>
                  <a:pt x="382" y="1301"/>
                </a:lnTo>
                <a:lnTo>
                  <a:pt x="382" y="1301"/>
                </a:lnTo>
                <a:lnTo>
                  <a:pt x="383" y="1301"/>
                </a:lnTo>
                <a:lnTo>
                  <a:pt x="383" y="1301"/>
                </a:lnTo>
                <a:lnTo>
                  <a:pt x="383" y="1301"/>
                </a:lnTo>
                <a:lnTo>
                  <a:pt x="384" y="1301"/>
                </a:lnTo>
                <a:lnTo>
                  <a:pt x="384" y="1301"/>
                </a:lnTo>
                <a:lnTo>
                  <a:pt x="384" y="1301"/>
                </a:lnTo>
                <a:lnTo>
                  <a:pt x="384" y="1301"/>
                </a:lnTo>
                <a:lnTo>
                  <a:pt x="385" y="1301"/>
                </a:lnTo>
                <a:lnTo>
                  <a:pt x="385" y="1301"/>
                </a:lnTo>
                <a:lnTo>
                  <a:pt x="386" y="1301"/>
                </a:lnTo>
                <a:lnTo>
                  <a:pt x="386" y="1301"/>
                </a:lnTo>
                <a:lnTo>
                  <a:pt x="386" y="1301"/>
                </a:lnTo>
                <a:lnTo>
                  <a:pt x="387" y="1301"/>
                </a:lnTo>
                <a:lnTo>
                  <a:pt x="387" y="1301"/>
                </a:lnTo>
                <a:lnTo>
                  <a:pt x="388" y="1301"/>
                </a:lnTo>
                <a:lnTo>
                  <a:pt x="388" y="1301"/>
                </a:lnTo>
                <a:lnTo>
                  <a:pt x="388" y="1301"/>
                </a:lnTo>
                <a:lnTo>
                  <a:pt x="389" y="1301"/>
                </a:lnTo>
                <a:lnTo>
                  <a:pt x="389" y="1301"/>
                </a:lnTo>
                <a:lnTo>
                  <a:pt x="389" y="1301"/>
                </a:lnTo>
                <a:lnTo>
                  <a:pt x="390" y="1301"/>
                </a:lnTo>
                <a:lnTo>
                  <a:pt x="390" y="1301"/>
                </a:lnTo>
                <a:lnTo>
                  <a:pt x="390" y="1301"/>
                </a:lnTo>
                <a:lnTo>
                  <a:pt x="391" y="1301"/>
                </a:lnTo>
                <a:lnTo>
                  <a:pt x="391" y="1301"/>
                </a:lnTo>
                <a:lnTo>
                  <a:pt x="391" y="1301"/>
                </a:lnTo>
                <a:lnTo>
                  <a:pt x="392" y="1301"/>
                </a:lnTo>
                <a:lnTo>
                  <a:pt x="392" y="1301"/>
                </a:lnTo>
                <a:lnTo>
                  <a:pt x="392" y="1301"/>
                </a:lnTo>
                <a:lnTo>
                  <a:pt x="393" y="1301"/>
                </a:lnTo>
                <a:lnTo>
                  <a:pt x="393" y="1301"/>
                </a:lnTo>
                <a:lnTo>
                  <a:pt x="394" y="1301"/>
                </a:lnTo>
                <a:lnTo>
                  <a:pt x="394" y="1301"/>
                </a:lnTo>
                <a:lnTo>
                  <a:pt x="394" y="1301"/>
                </a:lnTo>
                <a:lnTo>
                  <a:pt x="395" y="1301"/>
                </a:lnTo>
                <a:lnTo>
                  <a:pt x="395" y="1301"/>
                </a:lnTo>
                <a:lnTo>
                  <a:pt x="395" y="1301"/>
                </a:lnTo>
                <a:lnTo>
                  <a:pt x="396" y="1301"/>
                </a:lnTo>
                <a:lnTo>
                  <a:pt x="396" y="1301"/>
                </a:lnTo>
                <a:lnTo>
                  <a:pt x="396" y="1301"/>
                </a:lnTo>
                <a:lnTo>
                  <a:pt x="397" y="1301"/>
                </a:lnTo>
                <a:lnTo>
                  <a:pt x="397" y="1301"/>
                </a:lnTo>
                <a:lnTo>
                  <a:pt x="397" y="1301"/>
                </a:lnTo>
                <a:lnTo>
                  <a:pt x="398" y="1301"/>
                </a:lnTo>
                <a:lnTo>
                  <a:pt x="398" y="1301"/>
                </a:lnTo>
                <a:lnTo>
                  <a:pt x="398" y="1301"/>
                </a:lnTo>
                <a:lnTo>
                  <a:pt x="399" y="1301"/>
                </a:lnTo>
                <a:lnTo>
                  <a:pt x="399" y="1301"/>
                </a:lnTo>
                <a:lnTo>
                  <a:pt x="399" y="1301"/>
                </a:lnTo>
                <a:lnTo>
                  <a:pt x="400" y="1301"/>
                </a:lnTo>
                <a:lnTo>
                  <a:pt x="400" y="1301"/>
                </a:lnTo>
                <a:lnTo>
                  <a:pt x="401" y="1301"/>
                </a:lnTo>
                <a:lnTo>
                  <a:pt x="401" y="1301"/>
                </a:lnTo>
                <a:lnTo>
                  <a:pt x="401" y="1301"/>
                </a:lnTo>
                <a:lnTo>
                  <a:pt x="401" y="1301"/>
                </a:lnTo>
                <a:lnTo>
                  <a:pt x="402" y="1301"/>
                </a:lnTo>
                <a:lnTo>
                  <a:pt x="402" y="1301"/>
                </a:lnTo>
                <a:lnTo>
                  <a:pt x="403" y="1301"/>
                </a:lnTo>
                <a:lnTo>
                  <a:pt x="403" y="1301"/>
                </a:lnTo>
                <a:lnTo>
                  <a:pt x="403" y="1301"/>
                </a:lnTo>
                <a:lnTo>
                  <a:pt x="404" y="1301"/>
                </a:lnTo>
                <a:lnTo>
                  <a:pt x="404" y="1301"/>
                </a:lnTo>
                <a:lnTo>
                  <a:pt x="404" y="1301"/>
                </a:lnTo>
                <a:lnTo>
                  <a:pt x="405" y="1301"/>
                </a:lnTo>
                <a:lnTo>
                  <a:pt x="405" y="1301"/>
                </a:lnTo>
                <a:lnTo>
                  <a:pt x="405" y="1301"/>
                </a:lnTo>
                <a:lnTo>
                  <a:pt x="405" y="1301"/>
                </a:lnTo>
                <a:lnTo>
                  <a:pt x="406" y="1301"/>
                </a:lnTo>
                <a:lnTo>
                  <a:pt x="406" y="1301"/>
                </a:lnTo>
                <a:lnTo>
                  <a:pt x="407" y="1301"/>
                </a:lnTo>
                <a:lnTo>
                  <a:pt x="407" y="1301"/>
                </a:lnTo>
                <a:lnTo>
                  <a:pt x="408" y="1301"/>
                </a:lnTo>
                <a:lnTo>
                  <a:pt x="408" y="1301"/>
                </a:lnTo>
                <a:lnTo>
                  <a:pt x="408" y="1301"/>
                </a:lnTo>
                <a:lnTo>
                  <a:pt x="409" y="1301"/>
                </a:lnTo>
                <a:lnTo>
                  <a:pt x="409" y="1301"/>
                </a:lnTo>
                <a:lnTo>
                  <a:pt x="409" y="1301"/>
                </a:lnTo>
                <a:lnTo>
                  <a:pt x="410" y="1301"/>
                </a:lnTo>
                <a:lnTo>
                  <a:pt x="410" y="1301"/>
                </a:lnTo>
                <a:lnTo>
                  <a:pt x="410" y="1301"/>
                </a:lnTo>
                <a:lnTo>
                  <a:pt x="410" y="1301"/>
                </a:lnTo>
                <a:lnTo>
                  <a:pt x="411" y="1301"/>
                </a:lnTo>
                <a:lnTo>
                  <a:pt x="411" y="1301"/>
                </a:lnTo>
                <a:lnTo>
                  <a:pt x="412" y="1301"/>
                </a:lnTo>
                <a:lnTo>
                  <a:pt x="412" y="1301"/>
                </a:lnTo>
                <a:lnTo>
                  <a:pt x="412" y="1301"/>
                </a:lnTo>
                <a:lnTo>
                  <a:pt x="413" y="1301"/>
                </a:lnTo>
                <a:lnTo>
                  <a:pt x="413" y="1301"/>
                </a:lnTo>
                <a:lnTo>
                  <a:pt x="414" y="1301"/>
                </a:lnTo>
                <a:lnTo>
                  <a:pt x="414" y="1301"/>
                </a:lnTo>
                <a:lnTo>
                  <a:pt x="414" y="1301"/>
                </a:lnTo>
                <a:lnTo>
                  <a:pt x="415" y="1301"/>
                </a:lnTo>
                <a:lnTo>
                  <a:pt x="415" y="1301"/>
                </a:lnTo>
                <a:lnTo>
                  <a:pt x="415" y="1301"/>
                </a:lnTo>
                <a:lnTo>
                  <a:pt x="416" y="1301"/>
                </a:lnTo>
                <a:lnTo>
                  <a:pt x="416" y="1301"/>
                </a:lnTo>
                <a:lnTo>
                  <a:pt x="416" y="1301"/>
                </a:lnTo>
                <a:lnTo>
                  <a:pt x="417" y="1301"/>
                </a:lnTo>
                <a:lnTo>
                  <a:pt x="417" y="1301"/>
                </a:lnTo>
                <a:lnTo>
                  <a:pt x="417" y="1301"/>
                </a:lnTo>
                <a:lnTo>
                  <a:pt x="418" y="1301"/>
                </a:lnTo>
                <a:lnTo>
                  <a:pt x="418" y="1301"/>
                </a:lnTo>
                <a:lnTo>
                  <a:pt x="418" y="1301"/>
                </a:lnTo>
                <a:lnTo>
                  <a:pt x="419" y="1301"/>
                </a:lnTo>
                <a:lnTo>
                  <a:pt x="419" y="1301"/>
                </a:lnTo>
                <a:lnTo>
                  <a:pt x="420" y="1301"/>
                </a:lnTo>
                <a:lnTo>
                  <a:pt x="420" y="1301"/>
                </a:lnTo>
                <a:lnTo>
                  <a:pt x="420" y="1301"/>
                </a:lnTo>
                <a:lnTo>
                  <a:pt x="421" y="1301"/>
                </a:lnTo>
                <a:lnTo>
                  <a:pt x="421" y="1301"/>
                </a:lnTo>
                <a:lnTo>
                  <a:pt x="421" y="1301"/>
                </a:lnTo>
                <a:lnTo>
                  <a:pt x="422" y="1301"/>
                </a:lnTo>
                <a:lnTo>
                  <a:pt x="422" y="1301"/>
                </a:lnTo>
                <a:lnTo>
                  <a:pt x="422" y="1301"/>
                </a:lnTo>
                <a:lnTo>
                  <a:pt x="423" y="1301"/>
                </a:lnTo>
                <a:lnTo>
                  <a:pt x="423" y="1301"/>
                </a:lnTo>
                <a:lnTo>
                  <a:pt x="423" y="1301"/>
                </a:lnTo>
                <a:lnTo>
                  <a:pt x="424" y="1301"/>
                </a:lnTo>
                <a:lnTo>
                  <a:pt x="424" y="1301"/>
                </a:lnTo>
                <a:lnTo>
                  <a:pt x="424" y="1301"/>
                </a:lnTo>
                <a:lnTo>
                  <a:pt x="425" y="1301"/>
                </a:lnTo>
                <a:lnTo>
                  <a:pt x="425" y="1301"/>
                </a:lnTo>
                <a:lnTo>
                  <a:pt x="425" y="1301"/>
                </a:lnTo>
                <a:lnTo>
                  <a:pt x="426" y="1301"/>
                </a:lnTo>
                <a:lnTo>
                  <a:pt x="426" y="1301"/>
                </a:lnTo>
                <a:lnTo>
                  <a:pt x="427" y="1301"/>
                </a:lnTo>
                <a:lnTo>
                  <a:pt x="427" y="1301"/>
                </a:lnTo>
                <a:lnTo>
                  <a:pt x="427" y="1301"/>
                </a:lnTo>
                <a:lnTo>
                  <a:pt x="427" y="1301"/>
                </a:lnTo>
                <a:lnTo>
                  <a:pt x="428" y="1301"/>
                </a:lnTo>
                <a:lnTo>
                  <a:pt x="428" y="1301"/>
                </a:lnTo>
                <a:lnTo>
                  <a:pt x="429" y="1301"/>
                </a:lnTo>
                <a:lnTo>
                  <a:pt x="429" y="1301"/>
                </a:lnTo>
                <a:lnTo>
                  <a:pt x="429" y="1301"/>
                </a:lnTo>
                <a:lnTo>
                  <a:pt x="430" y="1301"/>
                </a:lnTo>
                <a:lnTo>
                  <a:pt x="430" y="1301"/>
                </a:lnTo>
                <a:lnTo>
                  <a:pt x="430" y="1301"/>
                </a:lnTo>
                <a:lnTo>
                  <a:pt x="431" y="1301"/>
                </a:lnTo>
                <a:lnTo>
                  <a:pt x="431" y="1301"/>
                </a:lnTo>
                <a:lnTo>
                  <a:pt x="431" y="1301"/>
                </a:lnTo>
                <a:lnTo>
                  <a:pt x="431" y="1301"/>
                </a:lnTo>
                <a:lnTo>
                  <a:pt x="432" y="1301"/>
                </a:lnTo>
                <a:lnTo>
                  <a:pt x="433" y="1301"/>
                </a:lnTo>
                <a:lnTo>
                  <a:pt x="433" y="1301"/>
                </a:lnTo>
                <a:lnTo>
                  <a:pt x="433" y="1301"/>
                </a:lnTo>
                <a:lnTo>
                  <a:pt x="434" y="1301"/>
                </a:lnTo>
                <a:lnTo>
                  <a:pt x="434" y="1301"/>
                </a:lnTo>
                <a:lnTo>
                  <a:pt x="434" y="1301"/>
                </a:lnTo>
                <a:lnTo>
                  <a:pt x="435" y="1301"/>
                </a:lnTo>
                <a:lnTo>
                  <a:pt x="435" y="1301"/>
                </a:lnTo>
                <a:lnTo>
                  <a:pt x="435" y="1301"/>
                </a:lnTo>
                <a:lnTo>
                  <a:pt x="436" y="1301"/>
                </a:lnTo>
                <a:lnTo>
                  <a:pt x="436" y="1301"/>
                </a:lnTo>
                <a:lnTo>
                  <a:pt x="436" y="1301"/>
                </a:lnTo>
                <a:lnTo>
                  <a:pt x="437" y="1301"/>
                </a:lnTo>
                <a:lnTo>
                  <a:pt x="437" y="1301"/>
                </a:lnTo>
                <a:lnTo>
                  <a:pt x="437" y="1301"/>
                </a:lnTo>
                <a:lnTo>
                  <a:pt x="438" y="1301"/>
                </a:lnTo>
                <a:lnTo>
                  <a:pt x="438" y="1301"/>
                </a:lnTo>
                <a:lnTo>
                  <a:pt x="438" y="1301"/>
                </a:lnTo>
                <a:lnTo>
                  <a:pt x="439" y="1301"/>
                </a:lnTo>
                <a:lnTo>
                  <a:pt x="439" y="1301"/>
                </a:lnTo>
                <a:lnTo>
                  <a:pt x="440" y="1301"/>
                </a:lnTo>
                <a:lnTo>
                  <a:pt x="440" y="1301"/>
                </a:lnTo>
                <a:lnTo>
                  <a:pt x="440" y="1301"/>
                </a:lnTo>
                <a:lnTo>
                  <a:pt x="441" y="1301"/>
                </a:lnTo>
                <a:lnTo>
                  <a:pt x="441" y="1301"/>
                </a:lnTo>
                <a:lnTo>
                  <a:pt x="441" y="1301"/>
                </a:lnTo>
                <a:lnTo>
                  <a:pt x="442" y="1301"/>
                </a:lnTo>
                <a:lnTo>
                  <a:pt x="442" y="1301"/>
                </a:lnTo>
                <a:lnTo>
                  <a:pt x="442" y="1301"/>
                </a:lnTo>
                <a:lnTo>
                  <a:pt x="443" y="1301"/>
                </a:lnTo>
                <a:lnTo>
                  <a:pt x="443" y="1301"/>
                </a:lnTo>
                <a:lnTo>
                  <a:pt x="443" y="1301"/>
                </a:lnTo>
                <a:lnTo>
                  <a:pt x="444" y="1301"/>
                </a:lnTo>
                <a:lnTo>
                  <a:pt x="444" y="1301"/>
                </a:lnTo>
                <a:lnTo>
                  <a:pt x="444" y="1301"/>
                </a:lnTo>
                <a:lnTo>
                  <a:pt x="445" y="1301"/>
                </a:lnTo>
                <a:lnTo>
                  <a:pt x="445" y="1301"/>
                </a:lnTo>
                <a:lnTo>
                  <a:pt x="446" y="1301"/>
                </a:lnTo>
                <a:lnTo>
                  <a:pt x="446" y="1301"/>
                </a:lnTo>
                <a:lnTo>
                  <a:pt x="446" y="1301"/>
                </a:lnTo>
                <a:lnTo>
                  <a:pt x="447" y="1301"/>
                </a:lnTo>
                <a:lnTo>
                  <a:pt x="447" y="1301"/>
                </a:lnTo>
                <a:lnTo>
                  <a:pt x="447" y="1301"/>
                </a:lnTo>
                <a:lnTo>
                  <a:pt x="448" y="1301"/>
                </a:lnTo>
                <a:lnTo>
                  <a:pt x="448" y="1301"/>
                </a:lnTo>
                <a:lnTo>
                  <a:pt x="448" y="1301"/>
                </a:lnTo>
                <a:lnTo>
                  <a:pt x="448" y="1301"/>
                </a:lnTo>
                <a:lnTo>
                  <a:pt x="449" y="1301"/>
                </a:lnTo>
                <a:lnTo>
                  <a:pt x="449" y="1301"/>
                </a:lnTo>
                <a:lnTo>
                  <a:pt x="450" y="1301"/>
                </a:lnTo>
                <a:lnTo>
                  <a:pt x="450" y="1301"/>
                </a:lnTo>
                <a:lnTo>
                  <a:pt x="450" y="1301"/>
                </a:lnTo>
                <a:lnTo>
                  <a:pt x="451" y="1301"/>
                </a:lnTo>
                <a:lnTo>
                  <a:pt x="451" y="1301"/>
                </a:lnTo>
                <a:lnTo>
                  <a:pt x="451" y="1301"/>
                </a:lnTo>
                <a:lnTo>
                  <a:pt x="452" y="1301"/>
                </a:lnTo>
                <a:lnTo>
                  <a:pt x="452" y="1301"/>
                </a:lnTo>
                <a:lnTo>
                  <a:pt x="453" y="1301"/>
                </a:lnTo>
                <a:lnTo>
                  <a:pt x="453" y="1301"/>
                </a:lnTo>
                <a:lnTo>
                  <a:pt x="453" y="1301"/>
                </a:lnTo>
                <a:lnTo>
                  <a:pt x="453" y="1301"/>
                </a:lnTo>
                <a:lnTo>
                  <a:pt x="454" y="1301"/>
                </a:lnTo>
                <a:lnTo>
                  <a:pt x="454" y="1301"/>
                </a:lnTo>
                <a:lnTo>
                  <a:pt x="455" y="1301"/>
                </a:lnTo>
                <a:lnTo>
                  <a:pt x="455" y="1301"/>
                </a:lnTo>
                <a:lnTo>
                  <a:pt x="455" y="1301"/>
                </a:lnTo>
                <a:lnTo>
                  <a:pt x="456" y="1301"/>
                </a:lnTo>
                <a:lnTo>
                  <a:pt x="456" y="1301"/>
                </a:lnTo>
                <a:lnTo>
                  <a:pt x="456" y="1301"/>
                </a:lnTo>
                <a:lnTo>
                  <a:pt x="457" y="1301"/>
                </a:lnTo>
                <a:lnTo>
                  <a:pt x="457" y="1301"/>
                </a:lnTo>
                <a:lnTo>
                  <a:pt x="457" y="1301"/>
                </a:lnTo>
                <a:lnTo>
                  <a:pt x="457" y="1301"/>
                </a:lnTo>
                <a:lnTo>
                  <a:pt x="458" y="1301"/>
                </a:lnTo>
                <a:lnTo>
                  <a:pt x="459" y="1301"/>
                </a:lnTo>
                <a:lnTo>
                  <a:pt x="459" y="1301"/>
                </a:lnTo>
                <a:lnTo>
                  <a:pt x="459" y="1301"/>
                </a:lnTo>
                <a:lnTo>
                  <a:pt x="460" y="1301"/>
                </a:lnTo>
                <a:lnTo>
                  <a:pt x="460" y="1301"/>
                </a:lnTo>
                <a:lnTo>
                  <a:pt x="460" y="1301"/>
                </a:lnTo>
                <a:lnTo>
                  <a:pt x="461" y="1301"/>
                </a:lnTo>
                <a:lnTo>
                  <a:pt x="461" y="1301"/>
                </a:lnTo>
                <a:lnTo>
                  <a:pt x="461" y="1301"/>
                </a:lnTo>
                <a:lnTo>
                  <a:pt x="462" y="1301"/>
                </a:lnTo>
                <a:lnTo>
                  <a:pt x="462" y="1301"/>
                </a:lnTo>
                <a:lnTo>
                  <a:pt x="462" y="1301"/>
                </a:lnTo>
                <a:lnTo>
                  <a:pt x="463" y="1301"/>
                </a:lnTo>
                <a:lnTo>
                  <a:pt x="463" y="1301"/>
                </a:lnTo>
                <a:lnTo>
                  <a:pt x="463" y="1301"/>
                </a:lnTo>
                <a:lnTo>
                  <a:pt x="464" y="1301"/>
                </a:lnTo>
                <a:lnTo>
                  <a:pt x="464" y="1301"/>
                </a:lnTo>
                <a:lnTo>
                  <a:pt x="464" y="1301"/>
                </a:lnTo>
                <a:lnTo>
                  <a:pt x="465" y="1301"/>
                </a:lnTo>
                <a:lnTo>
                  <a:pt x="465" y="1301"/>
                </a:lnTo>
                <a:lnTo>
                  <a:pt x="466" y="1301"/>
                </a:lnTo>
                <a:lnTo>
                  <a:pt x="466" y="1301"/>
                </a:lnTo>
                <a:lnTo>
                  <a:pt x="466" y="1301"/>
                </a:lnTo>
                <a:lnTo>
                  <a:pt x="467" y="1301"/>
                </a:lnTo>
                <a:lnTo>
                  <a:pt x="467" y="1301"/>
                </a:lnTo>
                <a:lnTo>
                  <a:pt x="467" y="1301"/>
                </a:lnTo>
                <a:lnTo>
                  <a:pt x="468" y="1301"/>
                </a:lnTo>
                <a:lnTo>
                  <a:pt x="468" y="1301"/>
                </a:lnTo>
                <a:lnTo>
                  <a:pt x="468" y="1301"/>
                </a:lnTo>
                <a:lnTo>
                  <a:pt x="469" y="1301"/>
                </a:lnTo>
                <a:lnTo>
                  <a:pt x="469" y="1301"/>
                </a:lnTo>
                <a:lnTo>
                  <a:pt x="469" y="1301"/>
                </a:lnTo>
                <a:lnTo>
                  <a:pt x="470" y="1301"/>
                </a:lnTo>
                <a:lnTo>
                  <a:pt x="470" y="1301"/>
                </a:lnTo>
                <a:lnTo>
                  <a:pt x="470" y="1301"/>
                </a:lnTo>
                <a:lnTo>
                  <a:pt x="471" y="1301"/>
                </a:lnTo>
                <a:lnTo>
                  <a:pt x="471" y="1301"/>
                </a:lnTo>
                <a:lnTo>
                  <a:pt x="472" y="1301"/>
                </a:lnTo>
                <a:lnTo>
                  <a:pt x="472" y="1301"/>
                </a:lnTo>
                <a:lnTo>
                  <a:pt x="472" y="1301"/>
                </a:lnTo>
                <a:lnTo>
                  <a:pt x="473" y="1301"/>
                </a:lnTo>
                <a:lnTo>
                  <a:pt x="473" y="1301"/>
                </a:lnTo>
                <a:lnTo>
                  <a:pt x="473" y="1301"/>
                </a:lnTo>
                <a:lnTo>
                  <a:pt x="474" y="1301"/>
                </a:lnTo>
                <a:lnTo>
                  <a:pt x="474" y="1301"/>
                </a:lnTo>
                <a:lnTo>
                  <a:pt x="474" y="1301"/>
                </a:lnTo>
                <a:lnTo>
                  <a:pt x="474" y="1301"/>
                </a:lnTo>
                <a:lnTo>
                  <a:pt x="475" y="1301"/>
                </a:lnTo>
                <a:lnTo>
                  <a:pt x="475" y="1301"/>
                </a:lnTo>
                <a:lnTo>
                  <a:pt x="476" y="1301"/>
                </a:lnTo>
                <a:lnTo>
                  <a:pt x="476" y="1301"/>
                </a:lnTo>
                <a:lnTo>
                  <a:pt x="476" y="1301"/>
                </a:lnTo>
                <a:lnTo>
                  <a:pt x="477" y="1301"/>
                </a:lnTo>
                <a:lnTo>
                  <a:pt x="477" y="1301"/>
                </a:lnTo>
                <a:lnTo>
                  <a:pt x="477" y="1301"/>
                </a:lnTo>
                <a:lnTo>
                  <a:pt x="478" y="1301"/>
                </a:lnTo>
                <a:lnTo>
                  <a:pt x="478" y="1301"/>
                </a:lnTo>
                <a:lnTo>
                  <a:pt x="479" y="1301"/>
                </a:lnTo>
                <a:lnTo>
                  <a:pt x="479" y="1301"/>
                </a:lnTo>
                <a:lnTo>
                  <a:pt x="479" y="1301"/>
                </a:lnTo>
                <a:lnTo>
                  <a:pt x="480" y="1301"/>
                </a:lnTo>
                <a:lnTo>
                  <a:pt x="480" y="1301"/>
                </a:lnTo>
                <a:lnTo>
                  <a:pt x="480" y="1301"/>
                </a:lnTo>
                <a:lnTo>
                  <a:pt x="481" y="1301"/>
                </a:lnTo>
                <a:lnTo>
                  <a:pt x="481" y="1301"/>
                </a:lnTo>
                <a:lnTo>
                  <a:pt x="481" y="1301"/>
                </a:lnTo>
                <a:lnTo>
                  <a:pt x="482" y="1301"/>
                </a:lnTo>
                <a:lnTo>
                  <a:pt x="482" y="1301"/>
                </a:lnTo>
                <a:lnTo>
                  <a:pt x="482" y="1301"/>
                </a:lnTo>
                <a:lnTo>
                  <a:pt x="483" y="1301"/>
                </a:lnTo>
                <a:lnTo>
                  <a:pt x="483" y="1301"/>
                </a:lnTo>
                <a:lnTo>
                  <a:pt x="483" y="1301"/>
                </a:lnTo>
                <a:lnTo>
                  <a:pt x="484" y="1301"/>
                </a:lnTo>
                <a:lnTo>
                  <a:pt x="484" y="1301"/>
                </a:lnTo>
                <a:lnTo>
                  <a:pt x="485" y="1301"/>
                </a:lnTo>
                <a:lnTo>
                  <a:pt x="485" y="1301"/>
                </a:lnTo>
                <a:lnTo>
                  <a:pt x="485" y="1301"/>
                </a:lnTo>
                <a:lnTo>
                  <a:pt x="486" y="1301"/>
                </a:lnTo>
                <a:lnTo>
                  <a:pt x="486" y="1301"/>
                </a:lnTo>
                <a:lnTo>
                  <a:pt x="486" y="1301"/>
                </a:lnTo>
                <a:lnTo>
                  <a:pt x="487" y="1301"/>
                </a:lnTo>
                <a:lnTo>
                  <a:pt x="487" y="1301"/>
                </a:lnTo>
                <a:lnTo>
                  <a:pt x="487" y="1301"/>
                </a:lnTo>
                <a:lnTo>
                  <a:pt x="488" y="1301"/>
                </a:lnTo>
                <a:lnTo>
                  <a:pt x="488" y="1301"/>
                </a:lnTo>
                <a:lnTo>
                  <a:pt x="488" y="1301"/>
                </a:lnTo>
                <a:lnTo>
                  <a:pt x="489" y="1301"/>
                </a:lnTo>
                <a:lnTo>
                  <a:pt x="489" y="1301"/>
                </a:lnTo>
                <a:lnTo>
                  <a:pt x="489" y="1301"/>
                </a:lnTo>
                <a:lnTo>
                  <a:pt x="490" y="1301"/>
                </a:lnTo>
                <a:lnTo>
                  <a:pt x="490" y="1301"/>
                </a:lnTo>
                <a:lnTo>
                  <a:pt x="490" y="1301"/>
                </a:lnTo>
                <a:lnTo>
                  <a:pt x="491" y="1301"/>
                </a:lnTo>
                <a:lnTo>
                  <a:pt x="491" y="1301"/>
                </a:lnTo>
                <a:lnTo>
                  <a:pt x="491" y="1301"/>
                </a:lnTo>
                <a:lnTo>
                  <a:pt x="492" y="1301"/>
                </a:lnTo>
                <a:lnTo>
                  <a:pt x="492" y="1301"/>
                </a:lnTo>
                <a:lnTo>
                  <a:pt x="493" y="1301"/>
                </a:lnTo>
                <a:lnTo>
                  <a:pt x="493" y="1301"/>
                </a:lnTo>
                <a:lnTo>
                  <a:pt x="493" y="1301"/>
                </a:lnTo>
                <a:lnTo>
                  <a:pt x="494" y="1301"/>
                </a:lnTo>
                <a:lnTo>
                  <a:pt x="494" y="1301"/>
                </a:lnTo>
                <a:lnTo>
                  <a:pt x="494" y="1301"/>
                </a:lnTo>
                <a:lnTo>
                  <a:pt x="495" y="1301"/>
                </a:lnTo>
                <a:lnTo>
                  <a:pt x="495" y="1301"/>
                </a:lnTo>
                <a:lnTo>
                  <a:pt x="495" y="1301"/>
                </a:lnTo>
                <a:lnTo>
                  <a:pt x="495" y="1301"/>
                </a:lnTo>
                <a:lnTo>
                  <a:pt x="496" y="1301"/>
                </a:lnTo>
                <a:lnTo>
                  <a:pt x="496" y="1301"/>
                </a:lnTo>
                <a:lnTo>
                  <a:pt x="497" y="1301"/>
                </a:lnTo>
                <a:lnTo>
                  <a:pt x="497" y="1301"/>
                </a:lnTo>
                <a:lnTo>
                  <a:pt x="498" y="1301"/>
                </a:lnTo>
                <a:lnTo>
                  <a:pt x="498" y="1301"/>
                </a:lnTo>
                <a:lnTo>
                  <a:pt x="498" y="1301"/>
                </a:lnTo>
                <a:lnTo>
                  <a:pt x="499" y="1301"/>
                </a:lnTo>
                <a:lnTo>
                  <a:pt x="499" y="1301"/>
                </a:lnTo>
                <a:lnTo>
                  <a:pt x="499" y="1301"/>
                </a:lnTo>
                <a:lnTo>
                  <a:pt x="500" y="1301"/>
                </a:lnTo>
                <a:lnTo>
                  <a:pt x="500" y="1301"/>
                </a:lnTo>
                <a:lnTo>
                  <a:pt x="500" y="1301"/>
                </a:lnTo>
                <a:lnTo>
                  <a:pt x="500" y="1301"/>
                </a:lnTo>
                <a:lnTo>
                  <a:pt x="501" y="1301"/>
                </a:lnTo>
                <a:lnTo>
                  <a:pt x="501" y="1301"/>
                </a:lnTo>
                <a:lnTo>
                  <a:pt x="502" y="1301"/>
                </a:lnTo>
                <a:lnTo>
                  <a:pt x="502" y="1301"/>
                </a:lnTo>
                <a:lnTo>
                  <a:pt x="502" y="1301"/>
                </a:lnTo>
                <a:lnTo>
                  <a:pt x="503" y="1301"/>
                </a:lnTo>
                <a:lnTo>
                  <a:pt x="503" y="1301"/>
                </a:lnTo>
                <a:lnTo>
                  <a:pt x="503" y="1301"/>
                </a:lnTo>
                <a:lnTo>
                  <a:pt x="504" y="1301"/>
                </a:lnTo>
                <a:lnTo>
                  <a:pt x="504" y="1301"/>
                </a:lnTo>
                <a:lnTo>
                  <a:pt x="505" y="1301"/>
                </a:lnTo>
                <a:lnTo>
                  <a:pt x="505" y="1301"/>
                </a:lnTo>
                <a:lnTo>
                  <a:pt x="505" y="1301"/>
                </a:lnTo>
                <a:lnTo>
                  <a:pt x="506" y="1301"/>
                </a:lnTo>
                <a:lnTo>
                  <a:pt x="506" y="1301"/>
                </a:lnTo>
                <a:lnTo>
                  <a:pt x="506" y="1301"/>
                </a:lnTo>
                <a:lnTo>
                  <a:pt x="507" y="1301"/>
                </a:lnTo>
                <a:lnTo>
                  <a:pt x="507" y="1301"/>
                </a:lnTo>
                <a:lnTo>
                  <a:pt x="507" y="1301"/>
                </a:lnTo>
                <a:lnTo>
                  <a:pt x="508" y="1301"/>
                </a:lnTo>
                <a:lnTo>
                  <a:pt x="508" y="1301"/>
                </a:lnTo>
                <a:lnTo>
                  <a:pt x="508" y="1301"/>
                </a:lnTo>
                <a:lnTo>
                  <a:pt x="509" y="1301"/>
                </a:lnTo>
                <a:lnTo>
                  <a:pt x="509" y="1301"/>
                </a:lnTo>
                <a:lnTo>
                  <a:pt x="509" y="1301"/>
                </a:lnTo>
                <a:lnTo>
                  <a:pt x="510" y="1301"/>
                </a:lnTo>
                <a:lnTo>
                  <a:pt x="510" y="1301"/>
                </a:lnTo>
                <a:lnTo>
                  <a:pt x="511" y="1301"/>
                </a:lnTo>
                <a:lnTo>
                  <a:pt x="511" y="1301"/>
                </a:lnTo>
                <a:lnTo>
                  <a:pt x="511" y="1301"/>
                </a:lnTo>
                <a:lnTo>
                  <a:pt x="512" y="1301"/>
                </a:lnTo>
                <a:lnTo>
                  <a:pt x="512" y="1301"/>
                </a:lnTo>
                <a:lnTo>
                  <a:pt x="512" y="1301"/>
                </a:lnTo>
                <a:lnTo>
                  <a:pt x="513" y="1301"/>
                </a:lnTo>
                <a:lnTo>
                  <a:pt x="513" y="1301"/>
                </a:lnTo>
                <a:lnTo>
                  <a:pt x="513" y="1301"/>
                </a:lnTo>
                <a:lnTo>
                  <a:pt x="514" y="1301"/>
                </a:lnTo>
                <a:lnTo>
                  <a:pt x="514" y="1301"/>
                </a:lnTo>
                <a:lnTo>
                  <a:pt x="514" y="1301"/>
                </a:lnTo>
                <a:lnTo>
                  <a:pt x="515" y="1301"/>
                </a:lnTo>
                <a:lnTo>
                  <a:pt x="515" y="1301"/>
                </a:lnTo>
                <a:lnTo>
                  <a:pt x="515" y="1301"/>
                </a:lnTo>
                <a:lnTo>
                  <a:pt x="516" y="1301"/>
                </a:lnTo>
                <a:lnTo>
                  <a:pt x="516" y="1301"/>
                </a:lnTo>
                <a:lnTo>
                  <a:pt x="516" y="1301"/>
                </a:lnTo>
                <a:lnTo>
                  <a:pt x="517" y="1301"/>
                </a:lnTo>
                <a:lnTo>
                  <a:pt x="517" y="1301"/>
                </a:lnTo>
                <a:lnTo>
                  <a:pt x="517" y="1301"/>
                </a:lnTo>
                <a:lnTo>
                  <a:pt x="518" y="1301"/>
                </a:lnTo>
                <a:lnTo>
                  <a:pt x="518" y="1301"/>
                </a:lnTo>
                <a:lnTo>
                  <a:pt x="519" y="1301"/>
                </a:lnTo>
                <a:lnTo>
                  <a:pt x="519" y="1301"/>
                </a:lnTo>
                <a:lnTo>
                  <a:pt x="519" y="1301"/>
                </a:lnTo>
                <a:lnTo>
                  <a:pt x="520" y="1301"/>
                </a:lnTo>
                <a:lnTo>
                  <a:pt x="520" y="1301"/>
                </a:lnTo>
                <a:lnTo>
                  <a:pt x="520" y="1301"/>
                </a:lnTo>
                <a:lnTo>
                  <a:pt x="521" y="1301"/>
                </a:lnTo>
                <a:lnTo>
                  <a:pt x="521" y="1301"/>
                </a:lnTo>
                <a:lnTo>
                  <a:pt x="521" y="1301"/>
                </a:lnTo>
                <a:lnTo>
                  <a:pt x="521" y="1301"/>
                </a:lnTo>
                <a:lnTo>
                  <a:pt x="522" y="1301"/>
                </a:lnTo>
                <a:lnTo>
                  <a:pt x="522" y="1301"/>
                </a:lnTo>
                <a:lnTo>
                  <a:pt x="523" y="1301"/>
                </a:lnTo>
                <a:lnTo>
                  <a:pt x="523" y="1301"/>
                </a:lnTo>
                <a:lnTo>
                  <a:pt x="524" y="1301"/>
                </a:lnTo>
                <a:lnTo>
                  <a:pt x="524" y="1301"/>
                </a:lnTo>
                <a:lnTo>
                  <a:pt x="524" y="1301"/>
                </a:lnTo>
                <a:lnTo>
                  <a:pt x="525" y="1301"/>
                </a:lnTo>
                <a:lnTo>
                  <a:pt x="525" y="1301"/>
                </a:lnTo>
                <a:lnTo>
                  <a:pt x="525" y="1301"/>
                </a:lnTo>
                <a:lnTo>
                  <a:pt x="526" y="1301"/>
                </a:lnTo>
                <a:lnTo>
                  <a:pt x="526" y="1301"/>
                </a:lnTo>
                <a:lnTo>
                  <a:pt x="526" y="1301"/>
                </a:lnTo>
                <a:lnTo>
                  <a:pt x="527" y="1301"/>
                </a:lnTo>
                <a:lnTo>
                  <a:pt x="527" y="1301"/>
                </a:lnTo>
                <a:lnTo>
                  <a:pt x="527" y="1301"/>
                </a:lnTo>
                <a:lnTo>
                  <a:pt x="528" y="1301"/>
                </a:lnTo>
                <a:lnTo>
                  <a:pt x="528" y="1301"/>
                </a:lnTo>
                <a:lnTo>
                  <a:pt x="528" y="1301"/>
                </a:lnTo>
                <a:lnTo>
                  <a:pt x="529" y="1301"/>
                </a:lnTo>
                <a:lnTo>
                  <a:pt x="529" y="1301"/>
                </a:lnTo>
                <a:lnTo>
                  <a:pt x="529" y="1301"/>
                </a:lnTo>
                <a:lnTo>
                  <a:pt x="530" y="1301"/>
                </a:lnTo>
                <a:lnTo>
                  <a:pt x="530" y="1301"/>
                </a:lnTo>
                <a:lnTo>
                  <a:pt x="531" y="1301"/>
                </a:lnTo>
                <a:lnTo>
                  <a:pt x="531" y="1301"/>
                </a:lnTo>
                <a:lnTo>
                  <a:pt x="531" y="1301"/>
                </a:lnTo>
                <a:lnTo>
                  <a:pt x="532" y="1301"/>
                </a:lnTo>
                <a:lnTo>
                  <a:pt x="532" y="1301"/>
                </a:lnTo>
                <a:lnTo>
                  <a:pt x="532" y="1301"/>
                </a:lnTo>
                <a:lnTo>
                  <a:pt x="533" y="1301"/>
                </a:lnTo>
                <a:lnTo>
                  <a:pt x="533" y="1301"/>
                </a:lnTo>
                <a:lnTo>
                  <a:pt x="533" y="1301"/>
                </a:lnTo>
                <a:lnTo>
                  <a:pt x="534" y="1301"/>
                </a:lnTo>
                <a:lnTo>
                  <a:pt x="534" y="1301"/>
                </a:lnTo>
                <a:lnTo>
                  <a:pt x="534" y="1301"/>
                </a:lnTo>
                <a:lnTo>
                  <a:pt x="535" y="1301"/>
                </a:lnTo>
                <a:lnTo>
                  <a:pt x="535" y="1301"/>
                </a:lnTo>
                <a:lnTo>
                  <a:pt x="535" y="1301"/>
                </a:lnTo>
                <a:lnTo>
                  <a:pt x="536" y="1301"/>
                </a:lnTo>
                <a:lnTo>
                  <a:pt x="536" y="1301"/>
                </a:lnTo>
                <a:lnTo>
                  <a:pt x="537" y="1301"/>
                </a:lnTo>
                <a:lnTo>
                  <a:pt x="537" y="1301"/>
                </a:lnTo>
                <a:lnTo>
                  <a:pt x="537" y="1301"/>
                </a:lnTo>
                <a:lnTo>
                  <a:pt x="538" y="1301"/>
                </a:lnTo>
                <a:lnTo>
                  <a:pt x="538" y="1301"/>
                </a:lnTo>
                <a:lnTo>
                  <a:pt x="538" y="1301"/>
                </a:lnTo>
                <a:lnTo>
                  <a:pt x="538" y="1301"/>
                </a:lnTo>
                <a:lnTo>
                  <a:pt x="539" y="1301"/>
                </a:lnTo>
                <a:lnTo>
                  <a:pt x="539" y="1301"/>
                </a:lnTo>
                <a:lnTo>
                  <a:pt x="540" y="1301"/>
                </a:lnTo>
                <a:lnTo>
                  <a:pt x="540" y="1301"/>
                </a:lnTo>
                <a:lnTo>
                  <a:pt x="540" y="1301"/>
                </a:lnTo>
                <a:lnTo>
                  <a:pt x="541" y="1301"/>
                </a:lnTo>
                <a:lnTo>
                  <a:pt x="541" y="1301"/>
                </a:lnTo>
                <a:lnTo>
                  <a:pt x="541" y="1301"/>
                </a:lnTo>
                <a:lnTo>
                  <a:pt x="542" y="1301"/>
                </a:lnTo>
                <a:lnTo>
                  <a:pt x="542" y="1301"/>
                </a:lnTo>
                <a:lnTo>
                  <a:pt x="543" y="1301"/>
                </a:lnTo>
                <a:lnTo>
                  <a:pt x="543" y="1301"/>
                </a:lnTo>
                <a:lnTo>
                  <a:pt x="543" y="1301"/>
                </a:lnTo>
                <a:lnTo>
                  <a:pt x="544" y="1301"/>
                </a:lnTo>
                <a:lnTo>
                  <a:pt x="544" y="1301"/>
                </a:lnTo>
                <a:lnTo>
                  <a:pt x="544" y="1301"/>
                </a:lnTo>
                <a:lnTo>
                  <a:pt x="545" y="1301"/>
                </a:lnTo>
                <a:lnTo>
                  <a:pt x="545" y="1301"/>
                </a:lnTo>
                <a:lnTo>
                  <a:pt x="545" y="1301"/>
                </a:lnTo>
                <a:lnTo>
                  <a:pt x="546" y="1301"/>
                </a:lnTo>
                <a:lnTo>
                  <a:pt x="546" y="1301"/>
                </a:lnTo>
                <a:lnTo>
                  <a:pt x="546" y="1301"/>
                </a:lnTo>
                <a:lnTo>
                  <a:pt x="547" y="1301"/>
                </a:lnTo>
                <a:lnTo>
                  <a:pt x="547" y="1301"/>
                </a:lnTo>
                <a:lnTo>
                  <a:pt x="547" y="1301"/>
                </a:lnTo>
                <a:lnTo>
                  <a:pt x="547" y="1301"/>
                </a:lnTo>
                <a:lnTo>
                  <a:pt x="548" y="1301"/>
                </a:lnTo>
                <a:lnTo>
                  <a:pt x="548" y="1301"/>
                </a:lnTo>
                <a:lnTo>
                  <a:pt x="549" y="1301"/>
                </a:lnTo>
                <a:lnTo>
                  <a:pt x="549" y="1301"/>
                </a:lnTo>
                <a:lnTo>
                  <a:pt x="550" y="1301"/>
                </a:lnTo>
                <a:lnTo>
                  <a:pt x="550" y="1301"/>
                </a:lnTo>
                <a:lnTo>
                  <a:pt x="550" y="1301"/>
                </a:lnTo>
                <a:lnTo>
                  <a:pt x="551" y="1301"/>
                </a:lnTo>
                <a:lnTo>
                  <a:pt x="551" y="1301"/>
                </a:lnTo>
                <a:lnTo>
                  <a:pt x="551" y="1301"/>
                </a:lnTo>
                <a:lnTo>
                  <a:pt x="552" y="1301"/>
                </a:lnTo>
                <a:lnTo>
                  <a:pt x="552" y="1301"/>
                </a:lnTo>
                <a:lnTo>
                  <a:pt x="552" y="1301"/>
                </a:lnTo>
                <a:lnTo>
                  <a:pt x="553" y="1301"/>
                </a:lnTo>
                <a:lnTo>
                  <a:pt x="553" y="1301"/>
                </a:lnTo>
                <a:lnTo>
                  <a:pt x="553" y="1301"/>
                </a:lnTo>
                <a:lnTo>
                  <a:pt x="554" y="1301"/>
                </a:lnTo>
                <a:lnTo>
                  <a:pt x="554" y="1301"/>
                </a:lnTo>
                <a:lnTo>
                  <a:pt x="554" y="1301"/>
                </a:lnTo>
                <a:lnTo>
                  <a:pt x="555" y="1301"/>
                </a:lnTo>
                <a:lnTo>
                  <a:pt x="555" y="1301"/>
                </a:lnTo>
                <a:lnTo>
                  <a:pt x="555" y="1301"/>
                </a:lnTo>
                <a:lnTo>
                  <a:pt x="556" y="1301"/>
                </a:lnTo>
                <a:lnTo>
                  <a:pt x="556" y="1301"/>
                </a:lnTo>
                <a:lnTo>
                  <a:pt x="557" y="1301"/>
                </a:lnTo>
                <a:lnTo>
                  <a:pt x="557" y="1301"/>
                </a:lnTo>
                <a:lnTo>
                  <a:pt x="557" y="1301"/>
                </a:lnTo>
                <a:lnTo>
                  <a:pt x="558" y="1301"/>
                </a:lnTo>
                <a:lnTo>
                  <a:pt x="558" y="1301"/>
                </a:lnTo>
                <a:lnTo>
                  <a:pt x="558" y="1301"/>
                </a:lnTo>
                <a:lnTo>
                  <a:pt x="559" y="1301"/>
                </a:lnTo>
                <a:lnTo>
                  <a:pt x="559" y="1301"/>
                </a:lnTo>
                <a:lnTo>
                  <a:pt x="559" y="1301"/>
                </a:lnTo>
                <a:lnTo>
                  <a:pt x="559" y="1301"/>
                </a:lnTo>
                <a:lnTo>
                  <a:pt x="560" y="1301"/>
                </a:lnTo>
                <a:lnTo>
                  <a:pt x="560" y="1301"/>
                </a:lnTo>
                <a:lnTo>
                  <a:pt x="561" y="1301"/>
                </a:lnTo>
                <a:lnTo>
                  <a:pt x="561" y="1301"/>
                </a:lnTo>
                <a:lnTo>
                  <a:pt x="561" y="1301"/>
                </a:lnTo>
                <a:lnTo>
                  <a:pt x="562" y="1301"/>
                </a:lnTo>
                <a:lnTo>
                  <a:pt x="562" y="1301"/>
                </a:lnTo>
                <a:lnTo>
                  <a:pt x="563" y="1301"/>
                </a:lnTo>
                <a:lnTo>
                  <a:pt x="563" y="1301"/>
                </a:lnTo>
                <a:lnTo>
                  <a:pt x="563" y="1301"/>
                </a:lnTo>
                <a:lnTo>
                  <a:pt x="564" y="1301"/>
                </a:lnTo>
                <a:lnTo>
                  <a:pt x="564" y="1301"/>
                </a:lnTo>
                <a:lnTo>
                  <a:pt x="564" y="1301"/>
                </a:lnTo>
                <a:lnTo>
                  <a:pt x="564" y="1301"/>
                </a:lnTo>
                <a:lnTo>
                  <a:pt x="565" y="1301"/>
                </a:lnTo>
                <a:lnTo>
                  <a:pt x="565" y="1301"/>
                </a:lnTo>
                <a:lnTo>
                  <a:pt x="566" y="1301"/>
                </a:lnTo>
                <a:lnTo>
                  <a:pt x="566" y="1301"/>
                </a:lnTo>
                <a:lnTo>
                  <a:pt x="566" y="1301"/>
                </a:lnTo>
                <a:lnTo>
                  <a:pt x="567" y="1301"/>
                </a:lnTo>
                <a:lnTo>
                  <a:pt x="567" y="1301"/>
                </a:lnTo>
                <a:lnTo>
                  <a:pt x="567" y="1301"/>
                </a:lnTo>
                <a:lnTo>
                  <a:pt x="568" y="1301"/>
                </a:lnTo>
                <a:lnTo>
                  <a:pt x="568" y="1301"/>
                </a:lnTo>
                <a:lnTo>
                  <a:pt x="569" y="1301"/>
                </a:lnTo>
                <a:lnTo>
                  <a:pt x="569" y="1301"/>
                </a:lnTo>
                <a:lnTo>
                  <a:pt x="569" y="1301"/>
                </a:lnTo>
                <a:lnTo>
                  <a:pt x="570" y="1301"/>
                </a:lnTo>
                <a:lnTo>
                  <a:pt x="570" y="1301"/>
                </a:lnTo>
                <a:lnTo>
                  <a:pt x="570" y="1301"/>
                </a:lnTo>
                <a:lnTo>
                  <a:pt x="571" y="1301"/>
                </a:lnTo>
                <a:lnTo>
                  <a:pt x="571" y="1301"/>
                </a:lnTo>
                <a:lnTo>
                  <a:pt x="571" y="1301"/>
                </a:lnTo>
                <a:lnTo>
                  <a:pt x="572" y="1301"/>
                </a:lnTo>
                <a:lnTo>
                  <a:pt x="572" y="1301"/>
                </a:lnTo>
                <a:lnTo>
                  <a:pt x="572" y="1301"/>
                </a:lnTo>
                <a:lnTo>
                  <a:pt x="573" y="1301"/>
                </a:lnTo>
                <a:lnTo>
                  <a:pt x="573" y="1301"/>
                </a:lnTo>
                <a:lnTo>
                  <a:pt x="573" y="1301"/>
                </a:lnTo>
                <a:lnTo>
                  <a:pt x="574" y="1301"/>
                </a:lnTo>
                <a:lnTo>
                  <a:pt x="574" y="1301"/>
                </a:lnTo>
                <a:lnTo>
                  <a:pt x="574" y="1301"/>
                </a:lnTo>
                <a:lnTo>
                  <a:pt x="575" y="1301"/>
                </a:lnTo>
                <a:lnTo>
                  <a:pt x="575" y="1301"/>
                </a:lnTo>
                <a:lnTo>
                  <a:pt x="576" y="1301"/>
                </a:lnTo>
                <a:lnTo>
                  <a:pt x="576" y="1301"/>
                </a:lnTo>
                <a:lnTo>
                  <a:pt x="576" y="1301"/>
                </a:lnTo>
                <a:lnTo>
                  <a:pt x="577" y="1301"/>
                </a:lnTo>
                <a:lnTo>
                  <a:pt x="577" y="1301"/>
                </a:lnTo>
                <a:lnTo>
                  <a:pt x="577" y="1301"/>
                </a:lnTo>
                <a:lnTo>
                  <a:pt x="578" y="1301"/>
                </a:lnTo>
                <a:lnTo>
                  <a:pt x="578" y="1301"/>
                </a:lnTo>
                <a:lnTo>
                  <a:pt x="578" y="1301"/>
                </a:lnTo>
                <a:lnTo>
                  <a:pt x="579" y="1301"/>
                </a:lnTo>
                <a:lnTo>
                  <a:pt x="579" y="1301"/>
                </a:lnTo>
                <a:lnTo>
                  <a:pt x="579" y="1301"/>
                </a:lnTo>
                <a:lnTo>
                  <a:pt x="580" y="1301"/>
                </a:lnTo>
                <a:lnTo>
                  <a:pt x="580" y="1301"/>
                </a:lnTo>
                <a:lnTo>
                  <a:pt x="580" y="1301"/>
                </a:lnTo>
                <a:lnTo>
                  <a:pt x="581" y="1301"/>
                </a:lnTo>
                <a:lnTo>
                  <a:pt x="581" y="1301"/>
                </a:lnTo>
                <a:lnTo>
                  <a:pt x="581" y="1301"/>
                </a:lnTo>
                <a:lnTo>
                  <a:pt x="582" y="1301"/>
                </a:lnTo>
                <a:lnTo>
                  <a:pt x="582" y="1301"/>
                </a:lnTo>
                <a:lnTo>
                  <a:pt x="583" y="1301"/>
                </a:lnTo>
                <a:lnTo>
                  <a:pt x="583" y="1301"/>
                </a:lnTo>
                <a:lnTo>
                  <a:pt x="583" y="1301"/>
                </a:lnTo>
                <a:lnTo>
                  <a:pt x="584" y="1301"/>
                </a:lnTo>
                <a:lnTo>
                  <a:pt x="584" y="1301"/>
                </a:lnTo>
                <a:lnTo>
                  <a:pt x="584" y="1301"/>
                </a:lnTo>
                <a:lnTo>
                  <a:pt x="585" y="1301"/>
                </a:lnTo>
                <a:lnTo>
                  <a:pt x="585" y="1301"/>
                </a:lnTo>
                <a:lnTo>
                  <a:pt x="585" y="1301"/>
                </a:lnTo>
                <a:lnTo>
                  <a:pt x="585" y="1301"/>
                </a:lnTo>
                <a:lnTo>
                  <a:pt x="586" y="1301"/>
                </a:lnTo>
                <a:lnTo>
                  <a:pt x="586" y="1301"/>
                </a:lnTo>
                <a:lnTo>
                  <a:pt x="587" y="1301"/>
                </a:lnTo>
                <a:lnTo>
                  <a:pt x="587" y="1301"/>
                </a:lnTo>
                <a:lnTo>
                  <a:pt x="587" y="1301"/>
                </a:lnTo>
                <a:lnTo>
                  <a:pt x="588" y="1301"/>
                </a:lnTo>
                <a:lnTo>
                  <a:pt x="588" y="1301"/>
                </a:lnTo>
                <a:lnTo>
                  <a:pt x="589" y="1301"/>
                </a:lnTo>
                <a:lnTo>
                  <a:pt x="589" y="1301"/>
                </a:lnTo>
                <a:lnTo>
                  <a:pt x="589" y="1301"/>
                </a:lnTo>
                <a:lnTo>
                  <a:pt x="590" y="1301"/>
                </a:lnTo>
                <a:lnTo>
                  <a:pt x="590" y="1301"/>
                </a:lnTo>
                <a:lnTo>
                  <a:pt x="590" y="1301"/>
                </a:lnTo>
                <a:lnTo>
                  <a:pt x="591" y="1301"/>
                </a:lnTo>
                <a:lnTo>
                  <a:pt x="591" y="1301"/>
                </a:lnTo>
                <a:lnTo>
                  <a:pt x="591" y="1301"/>
                </a:lnTo>
                <a:lnTo>
                  <a:pt x="592" y="1301"/>
                </a:lnTo>
                <a:lnTo>
                  <a:pt x="592" y="1301"/>
                </a:lnTo>
                <a:lnTo>
                  <a:pt x="592" y="1301"/>
                </a:lnTo>
                <a:lnTo>
                  <a:pt x="593" y="1301"/>
                </a:lnTo>
                <a:lnTo>
                  <a:pt x="593" y="1301"/>
                </a:lnTo>
                <a:lnTo>
                  <a:pt x="593" y="1301"/>
                </a:lnTo>
                <a:lnTo>
                  <a:pt x="594" y="1301"/>
                </a:lnTo>
                <a:lnTo>
                  <a:pt x="594" y="1301"/>
                </a:lnTo>
                <a:lnTo>
                  <a:pt x="595" y="1301"/>
                </a:lnTo>
                <a:lnTo>
                  <a:pt x="595" y="1301"/>
                </a:lnTo>
                <a:lnTo>
                  <a:pt x="595" y="1301"/>
                </a:lnTo>
                <a:lnTo>
                  <a:pt x="596" y="1301"/>
                </a:lnTo>
                <a:lnTo>
                  <a:pt x="596" y="1301"/>
                </a:lnTo>
                <a:lnTo>
                  <a:pt x="596" y="1301"/>
                </a:lnTo>
                <a:lnTo>
                  <a:pt x="597" y="1301"/>
                </a:lnTo>
                <a:lnTo>
                  <a:pt x="597" y="1301"/>
                </a:lnTo>
                <a:lnTo>
                  <a:pt x="597" y="1301"/>
                </a:lnTo>
                <a:lnTo>
                  <a:pt x="598" y="1301"/>
                </a:lnTo>
                <a:lnTo>
                  <a:pt x="598" y="1301"/>
                </a:lnTo>
                <a:lnTo>
                  <a:pt x="598" y="1301"/>
                </a:lnTo>
                <a:lnTo>
                  <a:pt x="599" y="1301"/>
                </a:lnTo>
                <a:lnTo>
                  <a:pt x="599" y="1301"/>
                </a:lnTo>
                <a:lnTo>
                  <a:pt x="599" y="1301"/>
                </a:lnTo>
                <a:lnTo>
                  <a:pt x="600" y="1301"/>
                </a:lnTo>
                <a:lnTo>
                  <a:pt x="600" y="1301"/>
                </a:lnTo>
                <a:lnTo>
                  <a:pt x="600" y="1301"/>
                </a:lnTo>
                <a:lnTo>
                  <a:pt x="601" y="1301"/>
                </a:lnTo>
                <a:lnTo>
                  <a:pt x="601" y="1301"/>
                </a:lnTo>
                <a:lnTo>
                  <a:pt x="602" y="1301"/>
                </a:lnTo>
                <a:lnTo>
                  <a:pt x="602" y="1301"/>
                </a:lnTo>
                <a:lnTo>
                  <a:pt x="602" y="1301"/>
                </a:lnTo>
                <a:lnTo>
                  <a:pt x="602" y="1301"/>
                </a:lnTo>
                <a:lnTo>
                  <a:pt x="603" y="1301"/>
                </a:lnTo>
                <a:lnTo>
                  <a:pt x="603" y="1301"/>
                </a:lnTo>
                <a:lnTo>
                  <a:pt x="604" y="1301"/>
                </a:lnTo>
                <a:lnTo>
                  <a:pt x="604" y="1301"/>
                </a:lnTo>
                <a:lnTo>
                  <a:pt x="604" y="1301"/>
                </a:lnTo>
                <a:lnTo>
                  <a:pt x="605" y="1301"/>
                </a:lnTo>
                <a:lnTo>
                  <a:pt x="605" y="1301"/>
                </a:lnTo>
                <a:lnTo>
                  <a:pt x="605" y="1301"/>
                </a:lnTo>
                <a:lnTo>
                  <a:pt x="606" y="1301"/>
                </a:lnTo>
                <a:lnTo>
                  <a:pt x="606" y="1301"/>
                </a:lnTo>
                <a:lnTo>
                  <a:pt x="606" y="1301"/>
                </a:lnTo>
                <a:lnTo>
                  <a:pt x="606" y="1301"/>
                </a:lnTo>
                <a:lnTo>
                  <a:pt x="607" y="1301"/>
                </a:lnTo>
                <a:lnTo>
                  <a:pt x="607" y="1301"/>
                </a:lnTo>
                <a:lnTo>
                  <a:pt x="608" y="1301"/>
                </a:lnTo>
                <a:lnTo>
                  <a:pt x="608" y="1301"/>
                </a:lnTo>
                <a:lnTo>
                  <a:pt x="609" y="1301"/>
                </a:lnTo>
                <a:lnTo>
                  <a:pt x="609" y="1301"/>
                </a:lnTo>
                <a:lnTo>
                  <a:pt x="609" y="1301"/>
                </a:lnTo>
                <a:lnTo>
                  <a:pt x="610" y="1301"/>
                </a:lnTo>
                <a:lnTo>
                  <a:pt x="610" y="1301"/>
                </a:lnTo>
                <a:lnTo>
                  <a:pt x="610" y="1301"/>
                </a:lnTo>
                <a:lnTo>
                  <a:pt x="611" y="1301"/>
                </a:lnTo>
                <a:lnTo>
                  <a:pt x="611" y="1301"/>
                </a:lnTo>
                <a:lnTo>
                  <a:pt x="611" y="1301"/>
                </a:lnTo>
                <a:lnTo>
                  <a:pt x="611" y="1301"/>
                </a:lnTo>
                <a:lnTo>
                  <a:pt x="612" y="1301"/>
                </a:lnTo>
                <a:lnTo>
                  <a:pt x="612" y="1301"/>
                </a:lnTo>
                <a:lnTo>
                  <a:pt x="613" y="1301"/>
                </a:lnTo>
                <a:lnTo>
                  <a:pt x="613" y="1301"/>
                </a:lnTo>
                <a:lnTo>
                  <a:pt x="613" y="1301"/>
                </a:lnTo>
                <a:lnTo>
                  <a:pt x="614" y="1301"/>
                </a:lnTo>
                <a:lnTo>
                  <a:pt x="614" y="1301"/>
                </a:lnTo>
                <a:lnTo>
                  <a:pt x="615" y="1301"/>
                </a:lnTo>
                <a:lnTo>
                  <a:pt x="615" y="1301"/>
                </a:lnTo>
                <a:lnTo>
                  <a:pt x="615" y="1301"/>
                </a:lnTo>
                <a:lnTo>
                  <a:pt x="616" y="1301"/>
                </a:lnTo>
                <a:lnTo>
                  <a:pt x="616" y="1301"/>
                </a:lnTo>
                <a:lnTo>
                  <a:pt x="616" y="1301"/>
                </a:lnTo>
                <a:lnTo>
                  <a:pt x="617" y="1301"/>
                </a:lnTo>
                <a:lnTo>
                  <a:pt x="617" y="1301"/>
                </a:lnTo>
                <a:lnTo>
                  <a:pt x="617" y="1301"/>
                </a:lnTo>
                <a:lnTo>
                  <a:pt x="618" y="1301"/>
                </a:lnTo>
                <a:lnTo>
                  <a:pt x="618" y="1301"/>
                </a:lnTo>
                <a:lnTo>
                  <a:pt x="618" y="1301"/>
                </a:lnTo>
                <a:lnTo>
                  <a:pt x="619" y="1301"/>
                </a:lnTo>
                <a:lnTo>
                  <a:pt x="619" y="1301"/>
                </a:lnTo>
                <a:lnTo>
                  <a:pt x="619" y="1301"/>
                </a:lnTo>
                <a:lnTo>
                  <a:pt x="620" y="1301"/>
                </a:lnTo>
                <a:lnTo>
                  <a:pt x="620" y="1301"/>
                </a:lnTo>
                <a:lnTo>
                  <a:pt x="621" y="1301"/>
                </a:lnTo>
                <a:lnTo>
                  <a:pt x="621" y="1301"/>
                </a:lnTo>
                <a:lnTo>
                  <a:pt x="621" y="1301"/>
                </a:lnTo>
                <a:lnTo>
                  <a:pt x="622" y="1301"/>
                </a:lnTo>
                <a:lnTo>
                  <a:pt x="622" y="1301"/>
                </a:lnTo>
                <a:lnTo>
                  <a:pt x="622" y="1301"/>
                </a:lnTo>
                <a:lnTo>
                  <a:pt x="623" y="1301"/>
                </a:lnTo>
                <a:lnTo>
                  <a:pt x="623" y="1301"/>
                </a:lnTo>
                <a:lnTo>
                  <a:pt x="623" y="1301"/>
                </a:lnTo>
                <a:lnTo>
                  <a:pt x="624" y="1301"/>
                </a:lnTo>
                <a:lnTo>
                  <a:pt x="624" y="1301"/>
                </a:lnTo>
                <a:lnTo>
                  <a:pt x="624" y="1301"/>
                </a:lnTo>
                <a:lnTo>
                  <a:pt x="625" y="1301"/>
                </a:lnTo>
                <a:lnTo>
                  <a:pt x="625" y="1301"/>
                </a:lnTo>
                <a:lnTo>
                  <a:pt x="625" y="1301"/>
                </a:lnTo>
                <a:lnTo>
                  <a:pt x="626" y="1301"/>
                </a:lnTo>
                <a:lnTo>
                  <a:pt x="626" y="1301"/>
                </a:lnTo>
                <a:lnTo>
                  <a:pt x="626" y="1301"/>
                </a:lnTo>
                <a:lnTo>
                  <a:pt x="627" y="1301"/>
                </a:lnTo>
                <a:lnTo>
                  <a:pt x="627" y="1301"/>
                </a:lnTo>
                <a:lnTo>
                  <a:pt x="628" y="1301"/>
                </a:lnTo>
                <a:lnTo>
                  <a:pt x="628" y="1301"/>
                </a:lnTo>
                <a:lnTo>
                  <a:pt x="628" y="1301"/>
                </a:lnTo>
                <a:lnTo>
                  <a:pt x="628" y="1301"/>
                </a:lnTo>
                <a:lnTo>
                  <a:pt x="629" y="1301"/>
                </a:lnTo>
                <a:lnTo>
                  <a:pt x="629" y="1301"/>
                </a:lnTo>
                <a:lnTo>
                  <a:pt x="630" y="1301"/>
                </a:lnTo>
                <a:lnTo>
                  <a:pt x="630" y="1301"/>
                </a:lnTo>
                <a:lnTo>
                  <a:pt x="630" y="1301"/>
                </a:lnTo>
                <a:lnTo>
                  <a:pt x="631" y="1301"/>
                </a:lnTo>
                <a:lnTo>
                  <a:pt x="631" y="1301"/>
                </a:lnTo>
                <a:lnTo>
                  <a:pt x="631" y="1301"/>
                </a:lnTo>
                <a:lnTo>
                  <a:pt x="632" y="1301"/>
                </a:lnTo>
                <a:lnTo>
                  <a:pt x="632" y="1301"/>
                </a:lnTo>
                <a:lnTo>
                  <a:pt x="632" y="1301"/>
                </a:lnTo>
                <a:lnTo>
                  <a:pt x="632" y="1301"/>
                </a:lnTo>
                <a:lnTo>
                  <a:pt x="633" y="1301"/>
                </a:lnTo>
                <a:lnTo>
                  <a:pt x="634" y="1301"/>
                </a:lnTo>
                <a:lnTo>
                  <a:pt x="634" y="1301"/>
                </a:lnTo>
                <a:lnTo>
                  <a:pt x="634" y="1301"/>
                </a:lnTo>
                <a:lnTo>
                  <a:pt x="635" y="1301"/>
                </a:lnTo>
                <a:lnTo>
                  <a:pt x="635" y="1301"/>
                </a:lnTo>
                <a:lnTo>
                  <a:pt x="635" y="1301"/>
                </a:lnTo>
                <a:lnTo>
                  <a:pt x="636" y="1301"/>
                </a:lnTo>
                <a:lnTo>
                  <a:pt x="636" y="1301"/>
                </a:lnTo>
                <a:lnTo>
                  <a:pt x="636" y="1301"/>
                </a:lnTo>
                <a:lnTo>
                  <a:pt x="637" y="1301"/>
                </a:lnTo>
                <a:lnTo>
                  <a:pt x="637" y="1301"/>
                </a:lnTo>
                <a:lnTo>
                  <a:pt x="637" y="1301"/>
                </a:lnTo>
                <a:lnTo>
                  <a:pt x="638" y="1301"/>
                </a:lnTo>
                <a:lnTo>
                  <a:pt x="638" y="1301"/>
                </a:lnTo>
                <a:lnTo>
                  <a:pt x="638" y="1301"/>
                </a:lnTo>
                <a:lnTo>
                  <a:pt x="639" y="1301"/>
                </a:lnTo>
                <a:lnTo>
                  <a:pt x="639" y="1301"/>
                </a:lnTo>
                <a:lnTo>
                  <a:pt x="639" y="1301"/>
                </a:lnTo>
                <a:lnTo>
                  <a:pt x="640" y="1301"/>
                </a:lnTo>
                <a:lnTo>
                  <a:pt x="640" y="1301"/>
                </a:lnTo>
                <a:lnTo>
                  <a:pt x="641" y="1301"/>
                </a:lnTo>
                <a:lnTo>
                  <a:pt x="641" y="1301"/>
                </a:lnTo>
                <a:lnTo>
                  <a:pt x="641" y="1301"/>
                </a:lnTo>
                <a:lnTo>
                  <a:pt x="642" y="1301"/>
                </a:lnTo>
                <a:lnTo>
                  <a:pt x="642" y="1301"/>
                </a:lnTo>
                <a:lnTo>
                  <a:pt x="642" y="1301"/>
                </a:lnTo>
                <a:lnTo>
                  <a:pt x="643" y="1301"/>
                </a:lnTo>
                <a:lnTo>
                  <a:pt x="643" y="1301"/>
                </a:lnTo>
                <a:lnTo>
                  <a:pt x="643" y="1301"/>
                </a:lnTo>
                <a:lnTo>
                  <a:pt x="644" y="1301"/>
                </a:lnTo>
                <a:lnTo>
                  <a:pt x="644" y="1301"/>
                </a:lnTo>
                <a:lnTo>
                  <a:pt x="644" y="1301"/>
                </a:lnTo>
                <a:lnTo>
                  <a:pt x="645" y="1301"/>
                </a:lnTo>
                <a:lnTo>
                  <a:pt x="645" y="1301"/>
                </a:lnTo>
                <a:lnTo>
                  <a:pt x="645" y="1301"/>
                </a:lnTo>
                <a:lnTo>
                  <a:pt x="646" y="1301"/>
                </a:lnTo>
                <a:lnTo>
                  <a:pt x="646" y="1301"/>
                </a:lnTo>
                <a:lnTo>
                  <a:pt x="647" y="1301"/>
                </a:lnTo>
                <a:lnTo>
                  <a:pt x="647" y="1301"/>
                </a:lnTo>
                <a:lnTo>
                  <a:pt x="647" y="1301"/>
                </a:lnTo>
                <a:lnTo>
                  <a:pt x="648" y="1301"/>
                </a:lnTo>
                <a:lnTo>
                  <a:pt x="648" y="1301"/>
                </a:lnTo>
                <a:lnTo>
                  <a:pt x="648" y="1301"/>
                </a:lnTo>
                <a:lnTo>
                  <a:pt x="649" y="1301"/>
                </a:lnTo>
                <a:lnTo>
                  <a:pt x="649" y="1301"/>
                </a:lnTo>
                <a:lnTo>
                  <a:pt x="649" y="1301"/>
                </a:lnTo>
                <a:lnTo>
                  <a:pt x="649" y="1301"/>
                </a:lnTo>
                <a:lnTo>
                  <a:pt x="650" y="1301"/>
                </a:lnTo>
                <a:lnTo>
                  <a:pt x="650" y="1301"/>
                </a:lnTo>
                <a:lnTo>
                  <a:pt x="651" y="1301"/>
                </a:lnTo>
                <a:lnTo>
                  <a:pt x="651" y="1301"/>
                </a:lnTo>
                <a:lnTo>
                  <a:pt x="651" y="1301"/>
                </a:lnTo>
                <a:lnTo>
                  <a:pt x="652" y="1301"/>
                </a:lnTo>
                <a:lnTo>
                  <a:pt x="652" y="1301"/>
                </a:lnTo>
                <a:lnTo>
                  <a:pt x="652" y="1301"/>
                </a:lnTo>
                <a:lnTo>
                  <a:pt x="653" y="1301"/>
                </a:lnTo>
                <a:lnTo>
                  <a:pt x="653" y="1301"/>
                </a:lnTo>
                <a:lnTo>
                  <a:pt x="654" y="1301"/>
                </a:lnTo>
                <a:lnTo>
                  <a:pt x="654" y="1301"/>
                </a:lnTo>
                <a:lnTo>
                  <a:pt x="654" y="1301"/>
                </a:lnTo>
                <a:lnTo>
                  <a:pt x="654" y="1301"/>
                </a:lnTo>
                <a:lnTo>
                  <a:pt x="655" y="1301"/>
                </a:lnTo>
                <a:lnTo>
                  <a:pt x="655" y="1301"/>
                </a:lnTo>
                <a:lnTo>
                  <a:pt x="656" y="1301"/>
                </a:lnTo>
                <a:lnTo>
                  <a:pt x="656" y="1301"/>
                </a:lnTo>
                <a:lnTo>
                  <a:pt x="656" y="1301"/>
                </a:lnTo>
                <a:lnTo>
                  <a:pt x="657" y="1301"/>
                </a:lnTo>
                <a:lnTo>
                  <a:pt x="657" y="1301"/>
                </a:lnTo>
                <a:lnTo>
                  <a:pt x="657" y="1301"/>
                </a:lnTo>
                <a:lnTo>
                  <a:pt x="658" y="1301"/>
                </a:lnTo>
                <a:lnTo>
                  <a:pt x="658" y="1301"/>
                </a:lnTo>
                <a:lnTo>
                  <a:pt x="658" y="1301"/>
                </a:lnTo>
                <a:lnTo>
                  <a:pt x="658" y="1301"/>
                </a:lnTo>
                <a:lnTo>
                  <a:pt x="659" y="1301"/>
                </a:lnTo>
                <a:lnTo>
                  <a:pt x="660" y="1301"/>
                </a:lnTo>
                <a:lnTo>
                  <a:pt x="660" y="1301"/>
                </a:lnTo>
                <a:lnTo>
                  <a:pt x="660" y="1301"/>
                </a:lnTo>
                <a:lnTo>
                  <a:pt x="661" y="1301"/>
                </a:lnTo>
                <a:lnTo>
                  <a:pt x="661" y="1301"/>
                </a:lnTo>
                <a:lnTo>
                  <a:pt x="661" y="1301"/>
                </a:lnTo>
                <a:lnTo>
                  <a:pt x="662" y="1301"/>
                </a:lnTo>
                <a:lnTo>
                  <a:pt x="662" y="1301"/>
                </a:lnTo>
                <a:lnTo>
                  <a:pt x="662" y="1301"/>
                </a:lnTo>
                <a:lnTo>
                  <a:pt x="663" y="1301"/>
                </a:lnTo>
                <a:lnTo>
                  <a:pt x="663" y="1301"/>
                </a:lnTo>
                <a:lnTo>
                  <a:pt x="663" y="1301"/>
                </a:lnTo>
                <a:lnTo>
                  <a:pt x="664" y="1301"/>
                </a:lnTo>
                <a:lnTo>
                  <a:pt x="664" y="1301"/>
                </a:lnTo>
                <a:lnTo>
                  <a:pt x="664" y="1301"/>
                </a:lnTo>
                <a:lnTo>
                  <a:pt x="665" y="1301"/>
                </a:lnTo>
                <a:lnTo>
                  <a:pt x="665" y="1301"/>
                </a:lnTo>
                <a:lnTo>
                  <a:pt x="665" y="1301"/>
                </a:lnTo>
                <a:lnTo>
                  <a:pt x="666" y="1301"/>
                </a:lnTo>
                <a:lnTo>
                  <a:pt x="666" y="1301"/>
                </a:lnTo>
                <a:lnTo>
                  <a:pt x="667" y="1301"/>
                </a:lnTo>
                <a:lnTo>
                  <a:pt x="667" y="1301"/>
                </a:lnTo>
                <a:lnTo>
                  <a:pt x="667" y="1301"/>
                </a:lnTo>
                <a:lnTo>
                  <a:pt x="668" y="1301"/>
                </a:lnTo>
                <a:lnTo>
                  <a:pt x="668" y="1301"/>
                </a:lnTo>
                <a:lnTo>
                  <a:pt x="668" y="1301"/>
                </a:lnTo>
                <a:lnTo>
                  <a:pt x="669" y="1301"/>
                </a:lnTo>
                <a:lnTo>
                  <a:pt x="669" y="1301"/>
                </a:lnTo>
                <a:lnTo>
                  <a:pt x="669" y="1301"/>
                </a:lnTo>
                <a:lnTo>
                  <a:pt x="670" y="1301"/>
                </a:lnTo>
                <a:lnTo>
                  <a:pt x="670" y="1301"/>
                </a:lnTo>
                <a:lnTo>
                  <a:pt x="670" y="1301"/>
                </a:lnTo>
                <a:lnTo>
                  <a:pt x="671" y="1301"/>
                </a:lnTo>
                <a:lnTo>
                  <a:pt x="671" y="1301"/>
                </a:lnTo>
                <a:lnTo>
                  <a:pt x="671" y="1301"/>
                </a:lnTo>
                <a:lnTo>
                  <a:pt x="672" y="1301"/>
                </a:lnTo>
                <a:lnTo>
                  <a:pt x="672" y="1301"/>
                </a:lnTo>
                <a:lnTo>
                  <a:pt x="673" y="1301"/>
                </a:lnTo>
                <a:lnTo>
                  <a:pt x="673" y="1301"/>
                </a:lnTo>
                <a:lnTo>
                  <a:pt x="673" y="1301"/>
                </a:lnTo>
                <a:lnTo>
                  <a:pt x="674" y="1301"/>
                </a:lnTo>
                <a:lnTo>
                  <a:pt x="674" y="1301"/>
                </a:lnTo>
                <a:lnTo>
                  <a:pt x="674" y="1301"/>
                </a:lnTo>
                <a:lnTo>
                  <a:pt x="675" y="1301"/>
                </a:lnTo>
                <a:lnTo>
                  <a:pt x="675" y="1301"/>
                </a:lnTo>
                <a:lnTo>
                  <a:pt x="675" y="1301"/>
                </a:lnTo>
                <a:lnTo>
                  <a:pt x="675" y="1301"/>
                </a:lnTo>
                <a:lnTo>
                  <a:pt x="676" y="1301"/>
                </a:lnTo>
                <a:lnTo>
                  <a:pt x="676" y="1301"/>
                </a:lnTo>
                <a:lnTo>
                  <a:pt x="677" y="1301"/>
                </a:lnTo>
                <a:lnTo>
                  <a:pt x="677" y="1301"/>
                </a:lnTo>
                <a:lnTo>
                  <a:pt x="677" y="1301"/>
                </a:lnTo>
                <a:lnTo>
                  <a:pt x="678" y="1301"/>
                </a:lnTo>
                <a:lnTo>
                  <a:pt x="678" y="1301"/>
                </a:lnTo>
                <a:lnTo>
                  <a:pt x="678" y="1301"/>
                </a:lnTo>
                <a:lnTo>
                  <a:pt x="679" y="1301"/>
                </a:lnTo>
                <a:lnTo>
                  <a:pt x="679" y="1301"/>
                </a:lnTo>
                <a:lnTo>
                  <a:pt x="680" y="1301"/>
                </a:lnTo>
                <a:lnTo>
                  <a:pt x="680" y="1301"/>
                </a:lnTo>
                <a:lnTo>
                  <a:pt x="680" y="1301"/>
                </a:lnTo>
                <a:lnTo>
                  <a:pt x="681" y="1301"/>
                </a:lnTo>
                <a:lnTo>
                  <a:pt x="681" y="1301"/>
                </a:lnTo>
                <a:lnTo>
                  <a:pt x="681" y="1301"/>
                </a:lnTo>
                <a:lnTo>
                  <a:pt x="682" y="1301"/>
                </a:lnTo>
                <a:lnTo>
                  <a:pt x="682" y="1301"/>
                </a:lnTo>
                <a:lnTo>
                  <a:pt x="682" y="1301"/>
                </a:lnTo>
                <a:lnTo>
                  <a:pt x="683" y="1301"/>
                </a:lnTo>
                <a:lnTo>
                  <a:pt x="683" y="1301"/>
                </a:lnTo>
                <a:lnTo>
                  <a:pt x="683" y="1301"/>
                </a:lnTo>
                <a:lnTo>
                  <a:pt x="684" y="1301"/>
                </a:lnTo>
                <a:lnTo>
                  <a:pt x="684" y="1301"/>
                </a:lnTo>
                <a:lnTo>
                  <a:pt x="684" y="1301"/>
                </a:lnTo>
                <a:lnTo>
                  <a:pt x="685" y="1301"/>
                </a:lnTo>
                <a:lnTo>
                  <a:pt x="685" y="1301"/>
                </a:lnTo>
                <a:lnTo>
                  <a:pt x="686" y="1301"/>
                </a:lnTo>
                <a:lnTo>
                  <a:pt x="686" y="1301"/>
                </a:lnTo>
                <a:lnTo>
                  <a:pt x="686" y="1301"/>
                </a:lnTo>
                <a:lnTo>
                  <a:pt x="687" y="1301"/>
                </a:lnTo>
                <a:lnTo>
                  <a:pt x="687" y="1301"/>
                </a:lnTo>
                <a:lnTo>
                  <a:pt x="687" y="1301"/>
                </a:lnTo>
                <a:lnTo>
                  <a:pt x="688" y="1301"/>
                </a:lnTo>
                <a:lnTo>
                  <a:pt x="688" y="1301"/>
                </a:lnTo>
                <a:lnTo>
                  <a:pt x="688" y="1301"/>
                </a:lnTo>
                <a:lnTo>
                  <a:pt x="689" y="1301"/>
                </a:lnTo>
                <a:lnTo>
                  <a:pt x="689" y="1301"/>
                </a:lnTo>
                <a:lnTo>
                  <a:pt x="689" y="1301"/>
                </a:lnTo>
                <a:lnTo>
                  <a:pt x="690" y="1301"/>
                </a:lnTo>
                <a:lnTo>
                  <a:pt x="690" y="1301"/>
                </a:lnTo>
                <a:lnTo>
                  <a:pt x="690" y="1301"/>
                </a:lnTo>
                <a:lnTo>
                  <a:pt x="691" y="1301"/>
                </a:lnTo>
                <a:lnTo>
                  <a:pt x="691" y="1301"/>
                </a:lnTo>
                <a:lnTo>
                  <a:pt x="691" y="1301"/>
                </a:lnTo>
                <a:lnTo>
                  <a:pt x="692" y="1301"/>
                </a:lnTo>
                <a:lnTo>
                  <a:pt x="692" y="1301"/>
                </a:lnTo>
                <a:lnTo>
                  <a:pt x="692" y="1301"/>
                </a:lnTo>
                <a:lnTo>
                  <a:pt x="693" y="1301"/>
                </a:lnTo>
                <a:lnTo>
                  <a:pt x="693" y="1301"/>
                </a:lnTo>
                <a:lnTo>
                  <a:pt x="694" y="1301"/>
                </a:lnTo>
                <a:lnTo>
                  <a:pt x="694" y="1301"/>
                </a:lnTo>
                <a:lnTo>
                  <a:pt x="694" y="1301"/>
                </a:lnTo>
                <a:lnTo>
                  <a:pt x="695" y="1301"/>
                </a:lnTo>
                <a:lnTo>
                  <a:pt x="695" y="1301"/>
                </a:lnTo>
                <a:lnTo>
                  <a:pt x="695" y="1301"/>
                </a:lnTo>
                <a:lnTo>
                  <a:pt x="696" y="1301"/>
                </a:lnTo>
                <a:lnTo>
                  <a:pt x="696" y="1301"/>
                </a:lnTo>
                <a:lnTo>
                  <a:pt x="696" y="1301"/>
                </a:lnTo>
                <a:lnTo>
                  <a:pt x="696" y="1301"/>
                </a:lnTo>
                <a:lnTo>
                  <a:pt x="697" y="1301"/>
                </a:lnTo>
                <a:lnTo>
                  <a:pt x="697" y="1301"/>
                </a:lnTo>
                <a:lnTo>
                  <a:pt x="698" y="1301"/>
                </a:lnTo>
                <a:lnTo>
                  <a:pt x="698" y="1301"/>
                </a:lnTo>
                <a:lnTo>
                  <a:pt x="699" y="1301"/>
                </a:lnTo>
                <a:lnTo>
                  <a:pt x="699" y="1301"/>
                </a:lnTo>
                <a:lnTo>
                  <a:pt x="699" y="1301"/>
                </a:lnTo>
                <a:lnTo>
                  <a:pt x="700" y="1301"/>
                </a:lnTo>
                <a:lnTo>
                  <a:pt x="700" y="1301"/>
                </a:lnTo>
                <a:lnTo>
                  <a:pt x="700" y="1301"/>
                </a:lnTo>
                <a:lnTo>
                  <a:pt x="701" y="1301"/>
                </a:lnTo>
                <a:lnTo>
                  <a:pt x="701" y="1301"/>
                </a:lnTo>
                <a:lnTo>
                  <a:pt x="701" y="1301"/>
                </a:lnTo>
                <a:lnTo>
                  <a:pt x="701" y="1301"/>
                </a:lnTo>
                <a:lnTo>
                  <a:pt x="702" y="1301"/>
                </a:lnTo>
                <a:lnTo>
                  <a:pt x="702" y="1301"/>
                </a:lnTo>
                <a:lnTo>
                  <a:pt x="703" y="1301"/>
                </a:lnTo>
                <a:lnTo>
                  <a:pt x="703" y="1301"/>
                </a:lnTo>
                <a:lnTo>
                  <a:pt x="703" y="1301"/>
                </a:lnTo>
                <a:lnTo>
                  <a:pt x="704" y="1301"/>
                </a:lnTo>
                <a:lnTo>
                  <a:pt x="704" y="1301"/>
                </a:lnTo>
                <a:lnTo>
                  <a:pt x="704" y="1301"/>
                </a:lnTo>
                <a:lnTo>
                  <a:pt x="705" y="1301"/>
                </a:lnTo>
                <a:lnTo>
                  <a:pt x="705" y="1301"/>
                </a:lnTo>
                <a:lnTo>
                  <a:pt x="706" y="1301"/>
                </a:lnTo>
                <a:lnTo>
                  <a:pt x="706" y="1301"/>
                </a:lnTo>
                <a:lnTo>
                  <a:pt x="706" y="1301"/>
                </a:lnTo>
                <a:lnTo>
                  <a:pt x="707" y="1301"/>
                </a:lnTo>
                <a:lnTo>
                  <a:pt x="707" y="1301"/>
                </a:lnTo>
                <a:lnTo>
                  <a:pt x="707" y="1301"/>
                </a:lnTo>
                <a:lnTo>
                  <a:pt x="708" y="1301"/>
                </a:lnTo>
                <a:lnTo>
                  <a:pt x="708" y="1301"/>
                </a:lnTo>
                <a:lnTo>
                  <a:pt x="708" y="1301"/>
                </a:lnTo>
                <a:lnTo>
                  <a:pt x="709" y="1301"/>
                </a:lnTo>
                <a:lnTo>
                  <a:pt x="709" y="1301"/>
                </a:lnTo>
                <a:lnTo>
                  <a:pt x="709" y="1301"/>
                </a:lnTo>
                <a:lnTo>
                  <a:pt x="710" y="1301"/>
                </a:lnTo>
                <a:lnTo>
                  <a:pt x="710" y="1301"/>
                </a:lnTo>
                <a:lnTo>
                  <a:pt x="710" y="1301"/>
                </a:lnTo>
                <a:lnTo>
                  <a:pt x="711" y="1301"/>
                </a:lnTo>
                <a:lnTo>
                  <a:pt x="711" y="1301"/>
                </a:lnTo>
                <a:lnTo>
                  <a:pt x="712" y="1301"/>
                </a:lnTo>
                <a:lnTo>
                  <a:pt x="712" y="1301"/>
                </a:lnTo>
                <a:lnTo>
                  <a:pt x="712" y="1301"/>
                </a:lnTo>
                <a:lnTo>
                  <a:pt x="713" y="1301"/>
                </a:lnTo>
                <a:lnTo>
                  <a:pt x="713" y="1301"/>
                </a:lnTo>
                <a:lnTo>
                  <a:pt x="713" y="1301"/>
                </a:lnTo>
                <a:lnTo>
                  <a:pt x="714" y="1301"/>
                </a:lnTo>
                <a:lnTo>
                  <a:pt x="714" y="1301"/>
                </a:lnTo>
                <a:lnTo>
                  <a:pt x="714" y="1301"/>
                </a:lnTo>
                <a:lnTo>
                  <a:pt x="715" y="1301"/>
                </a:lnTo>
                <a:lnTo>
                  <a:pt x="715" y="1301"/>
                </a:lnTo>
                <a:lnTo>
                  <a:pt x="715" y="1301"/>
                </a:lnTo>
                <a:lnTo>
                  <a:pt x="716" y="1301"/>
                </a:lnTo>
                <a:lnTo>
                  <a:pt x="716" y="1301"/>
                </a:lnTo>
                <a:lnTo>
                  <a:pt x="716" y="1301"/>
                </a:lnTo>
                <a:lnTo>
                  <a:pt x="717" y="1301"/>
                </a:lnTo>
                <a:lnTo>
                  <a:pt x="717" y="1301"/>
                </a:lnTo>
                <a:lnTo>
                  <a:pt x="717" y="1301"/>
                </a:lnTo>
                <a:lnTo>
                  <a:pt x="718" y="1301"/>
                </a:lnTo>
                <a:lnTo>
                  <a:pt x="718" y="1301"/>
                </a:lnTo>
                <a:lnTo>
                  <a:pt x="718" y="1301"/>
                </a:lnTo>
                <a:lnTo>
                  <a:pt x="719" y="1301"/>
                </a:lnTo>
                <a:lnTo>
                  <a:pt x="719" y="1301"/>
                </a:lnTo>
                <a:lnTo>
                  <a:pt x="720" y="1301"/>
                </a:lnTo>
                <a:lnTo>
                  <a:pt x="720" y="1301"/>
                </a:lnTo>
                <a:lnTo>
                  <a:pt x="720" y="1301"/>
                </a:lnTo>
                <a:lnTo>
                  <a:pt x="721" y="1301"/>
                </a:lnTo>
                <a:lnTo>
                  <a:pt x="721" y="1301"/>
                </a:lnTo>
                <a:lnTo>
                  <a:pt x="721" y="1301"/>
                </a:lnTo>
                <a:lnTo>
                  <a:pt x="722" y="1301"/>
                </a:lnTo>
                <a:lnTo>
                  <a:pt x="722" y="1301"/>
                </a:lnTo>
                <a:lnTo>
                  <a:pt x="722" y="1301"/>
                </a:lnTo>
                <a:lnTo>
                  <a:pt x="722" y="1301"/>
                </a:lnTo>
                <a:lnTo>
                  <a:pt x="723" y="1301"/>
                </a:lnTo>
                <a:lnTo>
                  <a:pt x="723" y="1301"/>
                </a:lnTo>
                <a:lnTo>
                  <a:pt x="724" y="1301"/>
                </a:lnTo>
                <a:lnTo>
                  <a:pt x="724" y="1301"/>
                </a:lnTo>
                <a:lnTo>
                  <a:pt x="725" y="1301"/>
                </a:lnTo>
                <a:lnTo>
                  <a:pt x="725" y="1301"/>
                </a:lnTo>
                <a:lnTo>
                  <a:pt x="725" y="1301"/>
                </a:lnTo>
                <a:lnTo>
                  <a:pt x="726" y="1301"/>
                </a:lnTo>
                <a:lnTo>
                  <a:pt x="726" y="1301"/>
                </a:lnTo>
                <a:lnTo>
                  <a:pt x="726" y="1301"/>
                </a:lnTo>
                <a:lnTo>
                  <a:pt x="727" y="1301"/>
                </a:lnTo>
                <a:lnTo>
                  <a:pt x="727" y="1301"/>
                </a:lnTo>
                <a:lnTo>
                  <a:pt x="727" y="1301"/>
                </a:lnTo>
                <a:lnTo>
                  <a:pt x="728" y="1301"/>
                </a:lnTo>
                <a:lnTo>
                  <a:pt x="728" y="1301"/>
                </a:lnTo>
                <a:lnTo>
                  <a:pt x="728" y="1301"/>
                </a:lnTo>
                <a:lnTo>
                  <a:pt x="729" y="1301"/>
                </a:lnTo>
                <a:lnTo>
                  <a:pt x="729" y="1301"/>
                </a:lnTo>
                <a:lnTo>
                  <a:pt x="729" y="1301"/>
                </a:lnTo>
                <a:lnTo>
                  <a:pt x="730" y="1301"/>
                </a:lnTo>
                <a:lnTo>
                  <a:pt x="730" y="1301"/>
                </a:lnTo>
                <a:lnTo>
                  <a:pt x="730" y="1301"/>
                </a:lnTo>
                <a:lnTo>
                  <a:pt x="731" y="1301"/>
                </a:lnTo>
                <a:lnTo>
                  <a:pt x="731" y="1301"/>
                </a:lnTo>
                <a:lnTo>
                  <a:pt x="732" y="1301"/>
                </a:lnTo>
                <a:lnTo>
                  <a:pt x="732" y="1301"/>
                </a:lnTo>
                <a:lnTo>
                  <a:pt x="732" y="1301"/>
                </a:lnTo>
                <a:lnTo>
                  <a:pt x="733" y="1301"/>
                </a:lnTo>
                <a:lnTo>
                  <a:pt x="733" y="1301"/>
                </a:lnTo>
                <a:lnTo>
                  <a:pt x="733" y="1301"/>
                </a:lnTo>
                <a:lnTo>
                  <a:pt x="734" y="1301"/>
                </a:lnTo>
                <a:lnTo>
                  <a:pt x="734" y="1301"/>
                </a:lnTo>
                <a:lnTo>
                  <a:pt x="734" y="1301"/>
                </a:lnTo>
                <a:lnTo>
                  <a:pt x="735" y="1301"/>
                </a:lnTo>
                <a:lnTo>
                  <a:pt x="735" y="1301"/>
                </a:lnTo>
                <a:lnTo>
                  <a:pt x="735" y="1301"/>
                </a:lnTo>
                <a:lnTo>
                  <a:pt x="736" y="1301"/>
                </a:lnTo>
                <a:lnTo>
                  <a:pt x="736" y="1301"/>
                </a:lnTo>
                <a:lnTo>
                  <a:pt x="736" y="1301"/>
                </a:lnTo>
                <a:lnTo>
                  <a:pt x="737" y="1301"/>
                </a:lnTo>
                <a:lnTo>
                  <a:pt x="737" y="1301"/>
                </a:lnTo>
                <a:lnTo>
                  <a:pt x="738" y="1301"/>
                </a:lnTo>
                <a:lnTo>
                  <a:pt x="738" y="1301"/>
                </a:lnTo>
                <a:lnTo>
                  <a:pt x="738" y="1301"/>
                </a:lnTo>
                <a:lnTo>
                  <a:pt x="739" y="1301"/>
                </a:lnTo>
                <a:lnTo>
                  <a:pt x="739" y="1301"/>
                </a:lnTo>
                <a:lnTo>
                  <a:pt x="739" y="1301"/>
                </a:lnTo>
                <a:lnTo>
                  <a:pt x="739" y="1301"/>
                </a:lnTo>
                <a:lnTo>
                  <a:pt x="740" y="1301"/>
                </a:lnTo>
                <a:lnTo>
                  <a:pt x="740" y="1301"/>
                </a:lnTo>
                <a:lnTo>
                  <a:pt x="741" y="1301"/>
                </a:lnTo>
                <a:lnTo>
                  <a:pt x="741" y="1301"/>
                </a:lnTo>
                <a:lnTo>
                  <a:pt x="741" y="1301"/>
                </a:lnTo>
                <a:lnTo>
                  <a:pt x="742" y="1301"/>
                </a:lnTo>
                <a:lnTo>
                  <a:pt x="742" y="1301"/>
                </a:lnTo>
                <a:lnTo>
                  <a:pt x="742" y="1301"/>
                </a:lnTo>
                <a:lnTo>
                  <a:pt x="743" y="1301"/>
                </a:lnTo>
                <a:lnTo>
                  <a:pt x="743" y="1301"/>
                </a:lnTo>
                <a:lnTo>
                  <a:pt x="743" y="1301"/>
                </a:lnTo>
                <a:lnTo>
                  <a:pt x="743" y="1301"/>
                </a:lnTo>
                <a:lnTo>
                  <a:pt x="744" y="1301"/>
                </a:lnTo>
                <a:lnTo>
                  <a:pt x="744" y="1301"/>
                </a:lnTo>
                <a:lnTo>
                  <a:pt x="745" y="1301"/>
                </a:lnTo>
                <a:lnTo>
                  <a:pt x="745" y="1301"/>
                </a:lnTo>
                <a:lnTo>
                  <a:pt x="746" y="1301"/>
                </a:lnTo>
                <a:lnTo>
                  <a:pt x="746" y="1301"/>
                </a:lnTo>
                <a:lnTo>
                  <a:pt x="746" y="1301"/>
                </a:lnTo>
                <a:lnTo>
                  <a:pt x="747" y="1301"/>
                </a:lnTo>
                <a:lnTo>
                  <a:pt x="747" y="1301"/>
                </a:lnTo>
                <a:lnTo>
                  <a:pt x="747" y="1301"/>
                </a:lnTo>
                <a:lnTo>
                  <a:pt x="748" y="1301"/>
                </a:lnTo>
                <a:lnTo>
                  <a:pt x="748" y="1301"/>
                </a:lnTo>
                <a:lnTo>
                  <a:pt x="748" y="1301"/>
                </a:lnTo>
                <a:lnTo>
                  <a:pt x="748" y="1301"/>
                </a:lnTo>
                <a:lnTo>
                  <a:pt x="749" y="1301"/>
                </a:lnTo>
                <a:lnTo>
                  <a:pt x="749" y="1301"/>
                </a:lnTo>
                <a:lnTo>
                  <a:pt x="750" y="1301"/>
                </a:lnTo>
                <a:lnTo>
                  <a:pt x="750" y="1301"/>
                </a:lnTo>
                <a:lnTo>
                  <a:pt x="751" y="1301"/>
                </a:lnTo>
                <a:lnTo>
                  <a:pt x="751" y="1301"/>
                </a:lnTo>
                <a:lnTo>
                  <a:pt x="751" y="1301"/>
                </a:lnTo>
                <a:lnTo>
                  <a:pt x="752" y="1301"/>
                </a:lnTo>
                <a:lnTo>
                  <a:pt x="752" y="1301"/>
                </a:lnTo>
                <a:lnTo>
                  <a:pt x="752" y="1301"/>
                </a:lnTo>
                <a:lnTo>
                  <a:pt x="753" y="1301"/>
                </a:lnTo>
                <a:lnTo>
                  <a:pt x="753" y="1301"/>
                </a:lnTo>
                <a:lnTo>
                  <a:pt x="753" y="1301"/>
                </a:lnTo>
                <a:lnTo>
                  <a:pt x="754" y="1301"/>
                </a:lnTo>
                <a:lnTo>
                  <a:pt x="754" y="1301"/>
                </a:lnTo>
                <a:lnTo>
                  <a:pt x="754" y="1301"/>
                </a:lnTo>
                <a:lnTo>
                  <a:pt x="755" y="1301"/>
                </a:lnTo>
                <a:lnTo>
                  <a:pt x="755" y="1301"/>
                </a:lnTo>
                <a:lnTo>
                  <a:pt x="755" y="1301"/>
                </a:lnTo>
                <a:lnTo>
                  <a:pt x="756" y="1301"/>
                </a:lnTo>
                <a:lnTo>
                  <a:pt x="756" y="1301"/>
                </a:lnTo>
                <a:lnTo>
                  <a:pt x="756" y="1301"/>
                </a:lnTo>
                <a:lnTo>
                  <a:pt x="757" y="1301"/>
                </a:lnTo>
                <a:lnTo>
                  <a:pt x="757" y="1301"/>
                </a:lnTo>
                <a:lnTo>
                  <a:pt x="758" y="1301"/>
                </a:lnTo>
                <a:lnTo>
                  <a:pt x="758" y="1301"/>
                </a:lnTo>
                <a:lnTo>
                  <a:pt x="758" y="1301"/>
                </a:lnTo>
                <a:lnTo>
                  <a:pt x="759" y="1301"/>
                </a:lnTo>
                <a:lnTo>
                  <a:pt x="759" y="1301"/>
                </a:lnTo>
                <a:lnTo>
                  <a:pt x="759" y="1301"/>
                </a:lnTo>
                <a:lnTo>
                  <a:pt x="760" y="1301"/>
                </a:lnTo>
                <a:lnTo>
                  <a:pt x="760" y="1301"/>
                </a:lnTo>
                <a:lnTo>
                  <a:pt x="760" y="1301"/>
                </a:lnTo>
                <a:lnTo>
                  <a:pt x="761" y="1301"/>
                </a:lnTo>
                <a:lnTo>
                  <a:pt x="761" y="1301"/>
                </a:lnTo>
                <a:lnTo>
                  <a:pt x="761" y="1301"/>
                </a:lnTo>
                <a:lnTo>
                  <a:pt x="762" y="1301"/>
                </a:lnTo>
                <a:lnTo>
                  <a:pt x="762" y="1301"/>
                </a:lnTo>
                <a:lnTo>
                  <a:pt x="762" y="1301"/>
                </a:lnTo>
                <a:lnTo>
                  <a:pt x="763" y="1301"/>
                </a:lnTo>
                <a:lnTo>
                  <a:pt x="763" y="1301"/>
                </a:lnTo>
                <a:lnTo>
                  <a:pt x="764" y="1301"/>
                </a:lnTo>
                <a:lnTo>
                  <a:pt x="764" y="1301"/>
                </a:lnTo>
                <a:lnTo>
                  <a:pt x="764" y="1301"/>
                </a:lnTo>
                <a:lnTo>
                  <a:pt x="765" y="1301"/>
                </a:lnTo>
                <a:lnTo>
                  <a:pt x="765" y="1301"/>
                </a:lnTo>
                <a:lnTo>
                  <a:pt x="765" y="1301"/>
                </a:lnTo>
                <a:lnTo>
                  <a:pt x="765" y="1301"/>
                </a:lnTo>
                <a:lnTo>
                  <a:pt x="766" y="1301"/>
                </a:lnTo>
                <a:lnTo>
                  <a:pt x="766" y="1301"/>
                </a:lnTo>
                <a:lnTo>
                  <a:pt x="767" y="1301"/>
                </a:lnTo>
                <a:lnTo>
                  <a:pt x="767" y="1301"/>
                </a:lnTo>
                <a:lnTo>
                  <a:pt x="767" y="1301"/>
                </a:lnTo>
                <a:lnTo>
                  <a:pt x="768" y="1301"/>
                </a:lnTo>
                <a:lnTo>
                  <a:pt x="768" y="1301"/>
                </a:lnTo>
                <a:lnTo>
                  <a:pt x="768" y="1301"/>
                </a:lnTo>
                <a:lnTo>
                  <a:pt x="769" y="1301"/>
                </a:lnTo>
                <a:lnTo>
                  <a:pt x="769" y="1301"/>
                </a:lnTo>
                <a:lnTo>
                  <a:pt x="769" y="1301"/>
                </a:lnTo>
                <a:lnTo>
                  <a:pt x="769" y="1301"/>
                </a:lnTo>
                <a:lnTo>
                  <a:pt x="770" y="1301"/>
                </a:lnTo>
                <a:lnTo>
                  <a:pt x="771" y="1301"/>
                </a:lnTo>
                <a:lnTo>
                  <a:pt x="771" y="1301"/>
                </a:lnTo>
                <a:lnTo>
                  <a:pt x="771" y="1301"/>
                </a:lnTo>
                <a:lnTo>
                  <a:pt x="772" y="1301"/>
                </a:lnTo>
                <a:lnTo>
                  <a:pt x="772" y="1301"/>
                </a:lnTo>
                <a:lnTo>
                  <a:pt x="772" y="1301"/>
                </a:lnTo>
                <a:lnTo>
                  <a:pt x="773" y="1301"/>
                </a:lnTo>
                <a:lnTo>
                  <a:pt x="773" y="1301"/>
                </a:lnTo>
                <a:lnTo>
                  <a:pt x="773" y="1301"/>
                </a:lnTo>
                <a:lnTo>
                  <a:pt x="774" y="1301"/>
                </a:lnTo>
                <a:lnTo>
                  <a:pt x="774" y="1301"/>
                </a:lnTo>
                <a:lnTo>
                  <a:pt x="774" y="1301"/>
                </a:lnTo>
                <a:lnTo>
                  <a:pt x="775" y="1301"/>
                </a:lnTo>
                <a:lnTo>
                  <a:pt x="775" y="1301"/>
                </a:lnTo>
                <a:lnTo>
                  <a:pt x="775" y="1301"/>
                </a:lnTo>
                <a:lnTo>
                  <a:pt x="776" y="1301"/>
                </a:lnTo>
                <a:lnTo>
                  <a:pt x="776" y="1301"/>
                </a:lnTo>
                <a:lnTo>
                  <a:pt x="777" y="1301"/>
                </a:lnTo>
                <a:lnTo>
                  <a:pt x="777" y="1301"/>
                </a:lnTo>
                <a:lnTo>
                  <a:pt x="777" y="1301"/>
                </a:lnTo>
                <a:lnTo>
                  <a:pt x="778" y="1301"/>
                </a:lnTo>
                <a:lnTo>
                  <a:pt x="778" y="1301"/>
                </a:lnTo>
                <a:lnTo>
                  <a:pt x="778" y="1301"/>
                </a:lnTo>
                <a:lnTo>
                  <a:pt x="779" y="1301"/>
                </a:lnTo>
                <a:lnTo>
                  <a:pt x="779" y="1301"/>
                </a:lnTo>
                <a:lnTo>
                  <a:pt x="779" y="1301"/>
                </a:lnTo>
                <a:lnTo>
                  <a:pt x="780" y="1301"/>
                </a:lnTo>
                <a:lnTo>
                  <a:pt x="780" y="1301"/>
                </a:lnTo>
                <a:lnTo>
                  <a:pt x="780" y="1301"/>
                </a:lnTo>
                <a:lnTo>
                  <a:pt x="781" y="1301"/>
                </a:lnTo>
                <a:lnTo>
                  <a:pt x="781" y="1301"/>
                </a:lnTo>
                <a:lnTo>
                  <a:pt x="781" y="1301"/>
                </a:lnTo>
                <a:lnTo>
                  <a:pt x="782" y="1301"/>
                </a:lnTo>
                <a:lnTo>
                  <a:pt x="782" y="1301"/>
                </a:lnTo>
                <a:lnTo>
                  <a:pt x="782" y="1301"/>
                </a:lnTo>
                <a:lnTo>
                  <a:pt x="783" y="1301"/>
                </a:lnTo>
                <a:lnTo>
                  <a:pt x="783" y="1301"/>
                </a:lnTo>
                <a:lnTo>
                  <a:pt x="784" y="1301"/>
                </a:lnTo>
                <a:lnTo>
                  <a:pt x="784" y="1301"/>
                </a:lnTo>
                <a:lnTo>
                  <a:pt x="784" y="1301"/>
                </a:lnTo>
                <a:lnTo>
                  <a:pt x="785" y="1301"/>
                </a:lnTo>
                <a:lnTo>
                  <a:pt x="785" y="1301"/>
                </a:lnTo>
                <a:lnTo>
                  <a:pt x="785" y="1301"/>
                </a:lnTo>
                <a:lnTo>
                  <a:pt x="786" y="1301"/>
                </a:lnTo>
                <a:lnTo>
                  <a:pt x="786" y="1301"/>
                </a:lnTo>
                <a:lnTo>
                  <a:pt x="786" y="1301"/>
                </a:lnTo>
                <a:lnTo>
                  <a:pt x="786" y="1301"/>
                </a:lnTo>
                <a:lnTo>
                  <a:pt x="787" y="1301"/>
                </a:lnTo>
                <a:lnTo>
                  <a:pt x="787" y="1301"/>
                </a:lnTo>
                <a:lnTo>
                  <a:pt x="788" y="1301"/>
                </a:lnTo>
                <a:lnTo>
                  <a:pt x="788" y="1301"/>
                </a:lnTo>
                <a:lnTo>
                  <a:pt x="788" y="1301"/>
                </a:lnTo>
                <a:lnTo>
                  <a:pt x="789" y="1301"/>
                </a:lnTo>
                <a:lnTo>
                  <a:pt x="789" y="1301"/>
                </a:lnTo>
                <a:lnTo>
                  <a:pt x="790" y="1301"/>
                </a:lnTo>
                <a:lnTo>
                  <a:pt x="790" y="1301"/>
                </a:lnTo>
                <a:lnTo>
                  <a:pt x="790" y="1301"/>
                </a:lnTo>
                <a:lnTo>
                  <a:pt x="791" y="1301"/>
                </a:lnTo>
                <a:lnTo>
                  <a:pt x="791" y="1301"/>
                </a:lnTo>
                <a:lnTo>
                  <a:pt x="791" y="1301"/>
                </a:lnTo>
                <a:lnTo>
                  <a:pt x="792" y="1301"/>
                </a:lnTo>
                <a:lnTo>
                  <a:pt x="792" y="1301"/>
                </a:lnTo>
                <a:lnTo>
                  <a:pt x="792" y="1301"/>
                </a:lnTo>
                <a:lnTo>
                  <a:pt x="793" y="1301"/>
                </a:lnTo>
                <a:lnTo>
                  <a:pt x="793" y="1301"/>
                </a:lnTo>
                <a:lnTo>
                  <a:pt x="793" y="1301"/>
                </a:lnTo>
                <a:lnTo>
                  <a:pt x="794" y="1301"/>
                </a:lnTo>
                <a:lnTo>
                  <a:pt x="794" y="1301"/>
                </a:lnTo>
                <a:lnTo>
                  <a:pt x="794" y="1301"/>
                </a:lnTo>
                <a:lnTo>
                  <a:pt x="795" y="1301"/>
                </a:lnTo>
                <a:lnTo>
                  <a:pt x="795" y="1301"/>
                </a:lnTo>
                <a:lnTo>
                  <a:pt x="796" y="1301"/>
                </a:lnTo>
                <a:lnTo>
                  <a:pt x="796" y="1301"/>
                </a:lnTo>
                <a:lnTo>
                  <a:pt x="796" y="1301"/>
                </a:lnTo>
                <a:lnTo>
                  <a:pt x="797" y="1301"/>
                </a:lnTo>
                <a:lnTo>
                  <a:pt x="797" y="1301"/>
                </a:lnTo>
                <a:lnTo>
                  <a:pt x="797" y="1301"/>
                </a:lnTo>
                <a:lnTo>
                  <a:pt x="798" y="1301"/>
                </a:lnTo>
                <a:lnTo>
                  <a:pt x="798" y="1301"/>
                </a:lnTo>
                <a:lnTo>
                  <a:pt x="798" y="1301"/>
                </a:lnTo>
                <a:lnTo>
                  <a:pt x="799" y="1301"/>
                </a:lnTo>
                <a:lnTo>
                  <a:pt x="799" y="1301"/>
                </a:lnTo>
                <a:lnTo>
                  <a:pt x="799" y="1301"/>
                </a:lnTo>
                <a:lnTo>
                  <a:pt x="800" y="1301"/>
                </a:lnTo>
                <a:lnTo>
                  <a:pt x="800" y="1301"/>
                </a:lnTo>
                <a:lnTo>
                  <a:pt x="800" y="1301"/>
                </a:lnTo>
                <a:lnTo>
                  <a:pt x="801" y="1301"/>
                </a:lnTo>
                <a:lnTo>
                  <a:pt x="801" y="1301"/>
                </a:lnTo>
                <a:lnTo>
                  <a:pt x="801" y="1301"/>
                </a:lnTo>
                <a:lnTo>
                  <a:pt x="802" y="1301"/>
                </a:lnTo>
                <a:lnTo>
                  <a:pt x="802" y="1301"/>
                </a:lnTo>
                <a:lnTo>
                  <a:pt x="803" y="1301"/>
                </a:lnTo>
                <a:lnTo>
                  <a:pt x="803" y="1301"/>
                </a:lnTo>
                <a:lnTo>
                  <a:pt x="803" y="1301"/>
                </a:lnTo>
                <a:lnTo>
                  <a:pt x="803" y="1301"/>
                </a:lnTo>
                <a:lnTo>
                  <a:pt x="804" y="1301"/>
                </a:lnTo>
                <a:lnTo>
                  <a:pt x="804" y="1301"/>
                </a:lnTo>
                <a:lnTo>
                  <a:pt x="805" y="1301"/>
                </a:lnTo>
                <a:lnTo>
                  <a:pt x="805" y="1301"/>
                </a:lnTo>
                <a:lnTo>
                  <a:pt x="805" y="1301"/>
                </a:lnTo>
                <a:lnTo>
                  <a:pt x="806" y="1301"/>
                </a:lnTo>
                <a:lnTo>
                  <a:pt x="806" y="1301"/>
                </a:lnTo>
                <a:lnTo>
                  <a:pt x="806" y="1301"/>
                </a:lnTo>
                <a:lnTo>
                  <a:pt x="807" y="1301"/>
                </a:lnTo>
                <a:lnTo>
                  <a:pt x="807" y="1301"/>
                </a:lnTo>
                <a:lnTo>
                  <a:pt x="807" y="1301"/>
                </a:lnTo>
                <a:lnTo>
                  <a:pt x="807" y="1301"/>
                </a:lnTo>
                <a:lnTo>
                  <a:pt x="808" y="1301"/>
                </a:lnTo>
                <a:lnTo>
                  <a:pt x="808" y="1301"/>
                </a:lnTo>
                <a:lnTo>
                  <a:pt x="809" y="1301"/>
                </a:lnTo>
                <a:lnTo>
                  <a:pt x="809" y="1301"/>
                </a:lnTo>
                <a:lnTo>
                  <a:pt x="810" y="1301"/>
                </a:lnTo>
                <a:lnTo>
                  <a:pt x="810" y="1301"/>
                </a:lnTo>
                <a:lnTo>
                  <a:pt x="810" y="1301"/>
                </a:lnTo>
                <a:lnTo>
                  <a:pt x="811" y="1301"/>
                </a:lnTo>
                <a:lnTo>
                  <a:pt x="811" y="1301"/>
                </a:lnTo>
                <a:lnTo>
                  <a:pt x="811" y="1301"/>
                </a:lnTo>
                <a:lnTo>
                  <a:pt x="812" y="1301"/>
                </a:lnTo>
                <a:lnTo>
                  <a:pt x="812" y="1301"/>
                </a:lnTo>
                <a:lnTo>
                  <a:pt x="812" y="1301"/>
                </a:lnTo>
                <a:lnTo>
                  <a:pt x="812" y="1301"/>
                </a:lnTo>
                <a:lnTo>
                  <a:pt x="813" y="1301"/>
                </a:lnTo>
                <a:lnTo>
                  <a:pt x="813" y="1301"/>
                </a:lnTo>
                <a:lnTo>
                  <a:pt x="814" y="1301"/>
                </a:lnTo>
                <a:lnTo>
                  <a:pt x="814" y="1301"/>
                </a:lnTo>
                <a:lnTo>
                  <a:pt x="814" y="1301"/>
                </a:lnTo>
                <a:lnTo>
                  <a:pt x="815" y="1301"/>
                </a:lnTo>
                <a:lnTo>
                  <a:pt x="815" y="1301"/>
                </a:lnTo>
                <a:lnTo>
                  <a:pt x="816" y="1301"/>
                </a:lnTo>
                <a:lnTo>
                  <a:pt x="816" y="1301"/>
                </a:lnTo>
                <a:lnTo>
                  <a:pt x="816" y="1301"/>
                </a:lnTo>
                <a:lnTo>
                  <a:pt x="817" y="1301"/>
                </a:lnTo>
                <a:lnTo>
                  <a:pt x="817" y="1301"/>
                </a:lnTo>
                <a:lnTo>
                  <a:pt x="817" y="1301"/>
                </a:lnTo>
                <a:lnTo>
                  <a:pt x="818" y="1301"/>
                </a:lnTo>
                <a:lnTo>
                  <a:pt x="818" y="1301"/>
                </a:lnTo>
                <a:lnTo>
                  <a:pt x="818" y="1301"/>
                </a:lnTo>
                <a:lnTo>
                  <a:pt x="819" y="1301"/>
                </a:lnTo>
                <a:lnTo>
                  <a:pt x="819" y="1301"/>
                </a:lnTo>
                <a:lnTo>
                  <a:pt x="819" y="1301"/>
                </a:lnTo>
                <a:lnTo>
                  <a:pt x="820" y="1301"/>
                </a:lnTo>
                <a:lnTo>
                  <a:pt x="820" y="1301"/>
                </a:lnTo>
                <a:lnTo>
                  <a:pt x="820" y="1301"/>
                </a:lnTo>
                <a:lnTo>
                  <a:pt x="821" y="1301"/>
                </a:lnTo>
                <a:lnTo>
                  <a:pt x="821" y="1301"/>
                </a:lnTo>
                <a:lnTo>
                  <a:pt x="822" y="1301"/>
                </a:lnTo>
                <a:lnTo>
                  <a:pt x="822" y="1301"/>
                </a:lnTo>
                <a:lnTo>
                  <a:pt x="822" y="1301"/>
                </a:lnTo>
                <a:lnTo>
                  <a:pt x="823" y="1301"/>
                </a:lnTo>
                <a:lnTo>
                  <a:pt x="823" y="1301"/>
                </a:lnTo>
                <a:lnTo>
                  <a:pt x="823" y="1301"/>
                </a:lnTo>
                <a:lnTo>
                  <a:pt x="824" y="1301"/>
                </a:lnTo>
                <a:lnTo>
                  <a:pt x="824" y="1301"/>
                </a:lnTo>
                <a:lnTo>
                  <a:pt x="824" y="1301"/>
                </a:lnTo>
                <a:lnTo>
                  <a:pt x="825" y="1301"/>
                </a:lnTo>
                <a:lnTo>
                  <a:pt x="825" y="1301"/>
                </a:lnTo>
                <a:lnTo>
                  <a:pt x="825" y="1301"/>
                </a:lnTo>
                <a:lnTo>
                  <a:pt x="826" y="1301"/>
                </a:lnTo>
                <a:lnTo>
                  <a:pt x="826" y="1301"/>
                </a:lnTo>
                <a:lnTo>
                  <a:pt x="826" y="1301"/>
                </a:lnTo>
                <a:lnTo>
                  <a:pt x="827" y="1301"/>
                </a:lnTo>
                <a:lnTo>
                  <a:pt x="827" y="1301"/>
                </a:lnTo>
                <a:lnTo>
                  <a:pt x="827" y="1301"/>
                </a:lnTo>
                <a:lnTo>
                  <a:pt x="828" y="1301"/>
                </a:lnTo>
                <a:lnTo>
                  <a:pt x="828" y="1301"/>
                </a:lnTo>
                <a:lnTo>
                  <a:pt x="829" y="1301"/>
                </a:lnTo>
                <a:lnTo>
                  <a:pt x="829" y="1301"/>
                </a:lnTo>
                <a:lnTo>
                  <a:pt x="829" y="1301"/>
                </a:lnTo>
                <a:lnTo>
                  <a:pt x="829" y="1301"/>
                </a:lnTo>
                <a:lnTo>
                  <a:pt x="830" y="1301"/>
                </a:lnTo>
                <a:lnTo>
                  <a:pt x="830" y="1301"/>
                </a:lnTo>
                <a:lnTo>
                  <a:pt x="831" y="1301"/>
                </a:lnTo>
                <a:lnTo>
                  <a:pt x="831" y="1301"/>
                </a:lnTo>
                <a:lnTo>
                  <a:pt x="831" y="1301"/>
                </a:lnTo>
                <a:lnTo>
                  <a:pt x="832" y="1301"/>
                </a:lnTo>
                <a:lnTo>
                  <a:pt x="832" y="1301"/>
                </a:lnTo>
                <a:lnTo>
                  <a:pt x="832" y="1301"/>
                </a:lnTo>
                <a:lnTo>
                  <a:pt x="833" y="1301"/>
                </a:lnTo>
                <a:lnTo>
                  <a:pt x="833" y="1301"/>
                </a:lnTo>
                <a:lnTo>
                  <a:pt x="833" y="1301"/>
                </a:lnTo>
                <a:lnTo>
                  <a:pt x="833" y="1301"/>
                </a:lnTo>
                <a:lnTo>
                  <a:pt x="834" y="1301"/>
                </a:lnTo>
                <a:lnTo>
                  <a:pt x="835" y="1301"/>
                </a:lnTo>
                <a:lnTo>
                  <a:pt x="835" y="1301"/>
                </a:lnTo>
                <a:lnTo>
                  <a:pt x="835" y="1301"/>
                </a:lnTo>
                <a:lnTo>
                  <a:pt x="836" y="1301"/>
                </a:lnTo>
                <a:lnTo>
                  <a:pt x="836" y="1301"/>
                </a:lnTo>
                <a:lnTo>
                  <a:pt x="836" y="1301"/>
                </a:lnTo>
                <a:lnTo>
                  <a:pt x="837" y="1301"/>
                </a:lnTo>
                <a:lnTo>
                  <a:pt x="837" y="1301"/>
                </a:lnTo>
                <a:lnTo>
                  <a:pt x="837" y="1301"/>
                </a:lnTo>
                <a:lnTo>
                  <a:pt x="838" y="1301"/>
                </a:lnTo>
                <a:lnTo>
                  <a:pt x="838" y="1301"/>
                </a:lnTo>
                <a:lnTo>
                  <a:pt x="838" y="1301"/>
                </a:lnTo>
                <a:lnTo>
                  <a:pt x="839" y="1301"/>
                </a:lnTo>
                <a:lnTo>
                  <a:pt x="839" y="1301"/>
                </a:lnTo>
                <a:lnTo>
                  <a:pt x="839" y="1301"/>
                </a:lnTo>
                <a:lnTo>
                  <a:pt x="840" y="1301"/>
                </a:lnTo>
                <a:lnTo>
                  <a:pt x="840" y="1301"/>
                </a:lnTo>
                <a:lnTo>
                  <a:pt x="840" y="1301"/>
                </a:lnTo>
                <a:lnTo>
                  <a:pt x="841" y="1301"/>
                </a:lnTo>
                <a:lnTo>
                  <a:pt x="841" y="1301"/>
                </a:lnTo>
                <a:lnTo>
                  <a:pt x="842" y="1301"/>
                </a:lnTo>
                <a:lnTo>
                  <a:pt x="842" y="1301"/>
                </a:lnTo>
                <a:lnTo>
                  <a:pt x="842" y="1301"/>
                </a:lnTo>
                <a:lnTo>
                  <a:pt x="843" y="1301"/>
                </a:lnTo>
                <a:lnTo>
                  <a:pt x="843" y="1301"/>
                </a:lnTo>
                <a:lnTo>
                  <a:pt x="843" y="1301"/>
                </a:lnTo>
                <a:lnTo>
                  <a:pt x="844" y="1301"/>
                </a:lnTo>
                <a:lnTo>
                  <a:pt x="844" y="1301"/>
                </a:lnTo>
                <a:lnTo>
                  <a:pt x="844" y="1301"/>
                </a:lnTo>
                <a:lnTo>
                  <a:pt x="845" y="1301"/>
                </a:lnTo>
                <a:lnTo>
                  <a:pt x="845" y="1301"/>
                </a:lnTo>
                <a:lnTo>
                  <a:pt x="845" y="1301"/>
                </a:lnTo>
                <a:lnTo>
                  <a:pt x="846" y="1301"/>
                </a:lnTo>
                <a:lnTo>
                  <a:pt x="846" y="1301"/>
                </a:lnTo>
                <a:lnTo>
                  <a:pt x="846" y="1301"/>
                </a:lnTo>
                <a:lnTo>
                  <a:pt x="847" y="1301"/>
                </a:lnTo>
                <a:lnTo>
                  <a:pt x="847" y="1301"/>
                </a:lnTo>
                <a:lnTo>
                  <a:pt x="848" y="1301"/>
                </a:lnTo>
                <a:lnTo>
                  <a:pt x="848" y="1301"/>
                </a:lnTo>
                <a:lnTo>
                  <a:pt x="848" y="1301"/>
                </a:lnTo>
                <a:lnTo>
                  <a:pt x="849" y="1301"/>
                </a:lnTo>
                <a:lnTo>
                  <a:pt x="849" y="1301"/>
                </a:lnTo>
                <a:lnTo>
                  <a:pt x="849" y="1301"/>
                </a:lnTo>
                <a:lnTo>
                  <a:pt x="850" y="1301"/>
                </a:lnTo>
                <a:lnTo>
                  <a:pt x="850" y="1301"/>
                </a:lnTo>
                <a:lnTo>
                  <a:pt x="850" y="1301"/>
                </a:lnTo>
                <a:lnTo>
                  <a:pt x="850" y="1301"/>
                </a:lnTo>
                <a:lnTo>
                  <a:pt x="851" y="1301"/>
                </a:lnTo>
                <a:lnTo>
                  <a:pt x="851" y="1301"/>
                </a:lnTo>
                <a:lnTo>
                  <a:pt x="852" y="1301"/>
                </a:lnTo>
                <a:lnTo>
                  <a:pt x="852" y="1301"/>
                </a:lnTo>
                <a:lnTo>
                  <a:pt x="852" y="1301"/>
                </a:lnTo>
                <a:lnTo>
                  <a:pt x="853" y="1301"/>
                </a:lnTo>
                <a:lnTo>
                  <a:pt x="853" y="1301"/>
                </a:lnTo>
                <a:lnTo>
                  <a:pt x="853" y="1301"/>
                </a:lnTo>
                <a:lnTo>
                  <a:pt x="854" y="1301"/>
                </a:lnTo>
                <a:lnTo>
                  <a:pt x="854" y="1301"/>
                </a:lnTo>
                <a:lnTo>
                  <a:pt x="855" y="1301"/>
                </a:lnTo>
                <a:lnTo>
                  <a:pt x="855" y="1301"/>
                </a:lnTo>
                <a:lnTo>
                  <a:pt x="855" y="1301"/>
                </a:lnTo>
                <a:lnTo>
                  <a:pt x="855" y="1301"/>
                </a:lnTo>
                <a:lnTo>
                  <a:pt x="856" y="1301"/>
                </a:lnTo>
                <a:lnTo>
                  <a:pt x="856" y="1301"/>
                </a:lnTo>
                <a:lnTo>
                  <a:pt x="857" y="1301"/>
                </a:lnTo>
                <a:lnTo>
                  <a:pt x="857" y="1301"/>
                </a:lnTo>
                <a:lnTo>
                  <a:pt x="857" y="1301"/>
                </a:lnTo>
                <a:lnTo>
                  <a:pt x="858" y="1301"/>
                </a:lnTo>
                <a:lnTo>
                  <a:pt x="858" y="1301"/>
                </a:lnTo>
                <a:lnTo>
                  <a:pt x="858" y="1301"/>
                </a:lnTo>
                <a:lnTo>
                  <a:pt x="859" y="1301"/>
                </a:lnTo>
                <a:lnTo>
                  <a:pt x="859" y="1301"/>
                </a:lnTo>
                <a:lnTo>
                  <a:pt x="859" y="1301"/>
                </a:lnTo>
                <a:lnTo>
                  <a:pt x="859" y="1301"/>
                </a:lnTo>
                <a:lnTo>
                  <a:pt x="860" y="1301"/>
                </a:lnTo>
                <a:lnTo>
                  <a:pt x="861" y="1301"/>
                </a:lnTo>
                <a:lnTo>
                  <a:pt x="861" y="1301"/>
                </a:lnTo>
                <a:lnTo>
                  <a:pt x="861" y="1301"/>
                </a:lnTo>
                <a:lnTo>
                  <a:pt x="862" y="1301"/>
                </a:lnTo>
                <a:lnTo>
                  <a:pt x="862" y="1301"/>
                </a:lnTo>
                <a:lnTo>
                  <a:pt x="862" y="1301"/>
                </a:lnTo>
                <a:lnTo>
                  <a:pt x="863" y="1301"/>
                </a:lnTo>
                <a:lnTo>
                  <a:pt x="863" y="1301"/>
                </a:lnTo>
                <a:lnTo>
                  <a:pt x="863" y="1301"/>
                </a:lnTo>
                <a:lnTo>
                  <a:pt x="864" y="1301"/>
                </a:lnTo>
                <a:lnTo>
                  <a:pt x="864" y="1301"/>
                </a:lnTo>
                <a:lnTo>
                  <a:pt x="864" y="1301"/>
                </a:lnTo>
                <a:lnTo>
                  <a:pt x="865" y="1301"/>
                </a:lnTo>
                <a:lnTo>
                  <a:pt x="865" y="1301"/>
                </a:lnTo>
                <a:lnTo>
                  <a:pt x="865" y="1301"/>
                </a:lnTo>
                <a:lnTo>
                  <a:pt x="866" y="1301"/>
                </a:lnTo>
                <a:lnTo>
                  <a:pt x="866" y="1301"/>
                </a:lnTo>
                <a:lnTo>
                  <a:pt x="866" y="1301"/>
                </a:lnTo>
                <a:lnTo>
                  <a:pt x="867" y="1301"/>
                </a:lnTo>
                <a:lnTo>
                  <a:pt x="867" y="1301"/>
                </a:lnTo>
                <a:lnTo>
                  <a:pt x="868" y="1301"/>
                </a:lnTo>
                <a:lnTo>
                  <a:pt x="868" y="1301"/>
                </a:lnTo>
                <a:lnTo>
                  <a:pt x="868" y="1301"/>
                </a:lnTo>
                <a:lnTo>
                  <a:pt x="869" y="1301"/>
                </a:lnTo>
                <a:lnTo>
                  <a:pt x="869" y="1301"/>
                </a:lnTo>
                <a:lnTo>
                  <a:pt x="869" y="1301"/>
                </a:lnTo>
                <a:lnTo>
                  <a:pt x="870" y="1301"/>
                </a:lnTo>
                <a:lnTo>
                  <a:pt x="870" y="1301"/>
                </a:lnTo>
                <a:lnTo>
                  <a:pt x="870" y="1301"/>
                </a:lnTo>
                <a:lnTo>
                  <a:pt x="871" y="1301"/>
                </a:lnTo>
                <a:lnTo>
                  <a:pt x="871" y="1301"/>
                </a:lnTo>
                <a:lnTo>
                  <a:pt x="871" y="1301"/>
                </a:lnTo>
                <a:lnTo>
                  <a:pt x="872" y="1301"/>
                </a:lnTo>
                <a:lnTo>
                  <a:pt x="872" y="1301"/>
                </a:lnTo>
                <a:lnTo>
                  <a:pt x="872" y="1301"/>
                </a:lnTo>
                <a:lnTo>
                  <a:pt x="873" y="1301"/>
                </a:lnTo>
                <a:lnTo>
                  <a:pt x="873" y="1301"/>
                </a:lnTo>
                <a:lnTo>
                  <a:pt x="874" y="1301"/>
                </a:lnTo>
                <a:lnTo>
                  <a:pt x="874" y="1301"/>
                </a:lnTo>
                <a:lnTo>
                  <a:pt x="874" y="1301"/>
                </a:lnTo>
                <a:lnTo>
                  <a:pt x="875" y="1301"/>
                </a:lnTo>
                <a:lnTo>
                  <a:pt x="875" y="1301"/>
                </a:lnTo>
                <a:lnTo>
                  <a:pt x="875" y="1301"/>
                </a:lnTo>
                <a:lnTo>
                  <a:pt x="876" y="1301"/>
                </a:lnTo>
                <a:lnTo>
                  <a:pt x="876" y="1301"/>
                </a:lnTo>
                <a:lnTo>
                  <a:pt x="876" y="1301"/>
                </a:lnTo>
                <a:lnTo>
                  <a:pt x="876" y="1301"/>
                </a:lnTo>
                <a:lnTo>
                  <a:pt x="877" y="1301"/>
                </a:lnTo>
                <a:lnTo>
                  <a:pt x="877" y="1301"/>
                </a:lnTo>
                <a:lnTo>
                  <a:pt x="878" y="1301"/>
                </a:lnTo>
                <a:lnTo>
                  <a:pt x="878" y="1301"/>
                </a:lnTo>
                <a:lnTo>
                  <a:pt x="878" y="1301"/>
                </a:lnTo>
                <a:lnTo>
                  <a:pt x="879" y="1301"/>
                </a:lnTo>
                <a:lnTo>
                  <a:pt x="879" y="1301"/>
                </a:lnTo>
                <a:lnTo>
                  <a:pt x="879" y="1301"/>
                </a:lnTo>
                <a:lnTo>
                  <a:pt x="880" y="1301"/>
                </a:lnTo>
                <a:lnTo>
                  <a:pt x="880" y="1301"/>
                </a:lnTo>
                <a:lnTo>
                  <a:pt x="881" y="1301"/>
                </a:lnTo>
                <a:lnTo>
                  <a:pt x="881" y="1301"/>
                </a:lnTo>
                <a:lnTo>
                  <a:pt x="881" y="1301"/>
                </a:lnTo>
                <a:lnTo>
                  <a:pt x="882" y="1301"/>
                </a:lnTo>
                <a:lnTo>
                  <a:pt x="882" y="1301"/>
                </a:lnTo>
                <a:lnTo>
                  <a:pt x="882" y="1301"/>
                </a:lnTo>
                <a:lnTo>
                  <a:pt x="883" y="1301"/>
                </a:lnTo>
                <a:lnTo>
                  <a:pt x="883" y="1301"/>
                </a:lnTo>
                <a:lnTo>
                  <a:pt x="883" y="1301"/>
                </a:lnTo>
                <a:lnTo>
                  <a:pt x="884" y="1301"/>
                </a:lnTo>
                <a:lnTo>
                  <a:pt x="884" y="1301"/>
                </a:lnTo>
                <a:lnTo>
                  <a:pt x="884" y="1301"/>
                </a:lnTo>
                <a:lnTo>
                  <a:pt x="885" y="1301"/>
                </a:lnTo>
                <a:lnTo>
                  <a:pt x="885" y="1301"/>
                </a:lnTo>
                <a:lnTo>
                  <a:pt x="885" y="1301"/>
                </a:lnTo>
                <a:lnTo>
                  <a:pt x="886" y="1301"/>
                </a:lnTo>
                <a:lnTo>
                  <a:pt x="886" y="1301"/>
                </a:lnTo>
                <a:lnTo>
                  <a:pt x="887" y="1301"/>
                </a:lnTo>
                <a:lnTo>
                  <a:pt x="887" y="1301"/>
                </a:lnTo>
                <a:lnTo>
                  <a:pt x="887" y="1301"/>
                </a:lnTo>
                <a:lnTo>
                  <a:pt x="888" y="1301"/>
                </a:lnTo>
                <a:lnTo>
                  <a:pt x="888" y="1301"/>
                </a:lnTo>
                <a:lnTo>
                  <a:pt x="888" y="1301"/>
                </a:lnTo>
                <a:lnTo>
                  <a:pt x="889" y="1301"/>
                </a:lnTo>
                <a:lnTo>
                  <a:pt x="889" y="1301"/>
                </a:lnTo>
                <a:lnTo>
                  <a:pt x="889" y="1301"/>
                </a:lnTo>
                <a:lnTo>
                  <a:pt x="890" y="1301"/>
                </a:lnTo>
                <a:lnTo>
                  <a:pt x="890" y="1301"/>
                </a:lnTo>
                <a:lnTo>
                  <a:pt x="890" y="1301"/>
                </a:lnTo>
                <a:lnTo>
                  <a:pt x="891" y="1301"/>
                </a:lnTo>
                <a:lnTo>
                  <a:pt x="891" y="1301"/>
                </a:lnTo>
                <a:lnTo>
                  <a:pt x="891" y="1301"/>
                </a:lnTo>
                <a:lnTo>
                  <a:pt x="892" y="1301"/>
                </a:lnTo>
                <a:lnTo>
                  <a:pt x="892" y="1301"/>
                </a:lnTo>
                <a:lnTo>
                  <a:pt x="892" y="1301"/>
                </a:lnTo>
                <a:lnTo>
                  <a:pt x="893" y="1301"/>
                </a:lnTo>
                <a:lnTo>
                  <a:pt x="893" y="1301"/>
                </a:lnTo>
                <a:lnTo>
                  <a:pt x="893" y="1301"/>
                </a:lnTo>
                <a:lnTo>
                  <a:pt x="894" y="1301"/>
                </a:lnTo>
                <a:lnTo>
                  <a:pt x="894" y="1301"/>
                </a:lnTo>
                <a:lnTo>
                  <a:pt x="895" y="1301"/>
                </a:lnTo>
                <a:lnTo>
                  <a:pt x="895" y="1301"/>
                </a:lnTo>
                <a:lnTo>
                  <a:pt x="895" y="1301"/>
                </a:lnTo>
                <a:lnTo>
                  <a:pt x="896" y="1301"/>
                </a:lnTo>
                <a:lnTo>
                  <a:pt x="896" y="1301"/>
                </a:lnTo>
                <a:lnTo>
                  <a:pt x="896" y="1301"/>
                </a:lnTo>
                <a:lnTo>
                  <a:pt x="897" y="1301"/>
                </a:lnTo>
                <a:lnTo>
                  <a:pt x="897" y="1301"/>
                </a:lnTo>
                <a:lnTo>
                  <a:pt x="897" y="1301"/>
                </a:lnTo>
                <a:lnTo>
                  <a:pt x="897" y="1301"/>
                </a:lnTo>
                <a:lnTo>
                  <a:pt x="898" y="1301"/>
                </a:lnTo>
                <a:lnTo>
                  <a:pt x="898" y="1301"/>
                </a:lnTo>
                <a:lnTo>
                  <a:pt x="899" y="1301"/>
                </a:lnTo>
                <a:lnTo>
                  <a:pt x="899" y="1301"/>
                </a:lnTo>
                <a:lnTo>
                  <a:pt x="900" y="1301"/>
                </a:lnTo>
                <a:lnTo>
                  <a:pt x="900" y="1301"/>
                </a:lnTo>
                <a:lnTo>
                  <a:pt x="900" y="1301"/>
                </a:lnTo>
                <a:lnTo>
                  <a:pt x="901" y="1301"/>
                </a:lnTo>
                <a:lnTo>
                  <a:pt x="901" y="1301"/>
                </a:lnTo>
                <a:lnTo>
                  <a:pt x="901" y="1301"/>
                </a:lnTo>
                <a:lnTo>
                  <a:pt x="902" y="1301"/>
                </a:lnTo>
                <a:lnTo>
                  <a:pt x="902" y="1301"/>
                </a:lnTo>
                <a:lnTo>
                  <a:pt x="902" y="1301"/>
                </a:lnTo>
                <a:lnTo>
                  <a:pt x="902" y="1301"/>
                </a:lnTo>
                <a:lnTo>
                  <a:pt x="903" y="1301"/>
                </a:lnTo>
                <a:lnTo>
                  <a:pt x="903" y="1301"/>
                </a:lnTo>
                <a:lnTo>
                  <a:pt x="904" y="1301"/>
                </a:lnTo>
                <a:lnTo>
                  <a:pt x="904" y="1301"/>
                </a:lnTo>
                <a:lnTo>
                  <a:pt x="904" y="1301"/>
                </a:lnTo>
                <a:lnTo>
                  <a:pt x="905" y="1301"/>
                </a:lnTo>
                <a:lnTo>
                  <a:pt x="905" y="1301"/>
                </a:lnTo>
                <a:lnTo>
                  <a:pt x="905" y="1301"/>
                </a:lnTo>
                <a:lnTo>
                  <a:pt x="906" y="1301"/>
                </a:lnTo>
                <a:lnTo>
                  <a:pt x="906" y="1301"/>
                </a:lnTo>
                <a:lnTo>
                  <a:pt x="907" y="1301"/>
                </a:lnTo>
                <a:lnTo>
                  <a:pt x="907" y="1301"/>
                </a:lnTo>
                <a:lnTo>
                  <a:pt x="907" y="1301"/>
                </a:lnTo>
                <a:lnTo>
                  <a:pt x="908" y="1301"/>
                </a:lnTo>
                <a:lnTo>
                  <a:pt x="908" y="1301"/>
                </a:lnTo>
                <a:lnTo>
                  <a:pt x="908" y="1301"/>
                </a:lnTo>
                <a:lnTo>
                  <a:pt x="909" y="1301"/>
                </a:lnTo>
                <a:lnTo>
                  <a:pt x="909" y="1301"/>
                </a:lnTo>
                <a:lnTo>
                  <a:pt x="909" y="1301"/>
                </a:lnTo>
                <a:lnTo>
                  <a:pt x="910" y="1301"/>
                </a:lnTo>
                <a:lnTo>
                  <a:pt x="910" y="1301"/>
                </a:lnTo>
                <a:lnTo>
                  <a:pt x="910" y="1301"/>
                </a:lnTo>
                <a:lnTo>
                  <a:pt x="911" y="1301"/>
                </a:lnTo>
                <a:lnTo>
                  <a:pt x="911" y="1301"/>
                </a:lnTo>
                <a:lnTo>
                  <a:pt x="911" y="1301"/>
                </a:lnTo>
                <a:lnTo>
                  <a:pt x="912" y="1301"/>
                </a:lnTo>
                <a:lnTo>
                  <a:pt x="912" y="1301"/>
                </a:lnTo>
                <a:lnTo>
                  <a:pt x="913" y="1301"/>
                </a:lnTo>
                <a:lnTo>
                  <a:pt x="913" y="1301"/>
                </a:lnTo>
                <a:lnTo>
                  <a:pt x="913" y="1301"/>
                </a:lnTo>
                <a:lnTo>
                  <a:pt x="914" y="1301"/>
                </a:lnTo>
                <a:lnTo>
                  <a:pt x="914" y="1301"/>
                </a:lnTo>
                <a:lnTo>
                  <a:pt x="914" y="1301"/>
                </a:lnTo>
                <a:lnTo>
                  <a:pt x="915" y="1301"/>
                </a:lnTo>
                <a:lnTo>
                  <a:pt x="915" y="1301"/>
                </a:lnTo>
                <a:lnTo>
                  <a:pt x="915" y="1301"/>
                </a:lnTo>
                <a:lnTo>
                  <a:pt x="916" y="1301"/>
                </a:lnTo>
                <a:lnTo>
                  <a:pt x="916" y="1301"/>
                </a:lnTo>
                <a:lnTo>
                  <a:pt x="916" y="1301"/>
                </a:lnTo>
                <a:lnTo>
                  <a:pt x="917" y="1301"/>
                </a:lnTo>
                <a:lnTo>
                  <a:pt x="917" y="1301"/>
                </a:lnTo>
                <a:lnTo>
                  <a:pt x="917" y="1301"/>
                </a:lnTo>
                <a:lnTo>
                  <a:pt x="918" y="1301"/>
                </a:lnTo>
                <a:lnTo>
                  <a:pt x="918" y="1301"/>
                </a:lnTo>
                <a:lnTo>
                  <a:pt x="918" y="1301"/>
                </a:lnTo>
                <a:lnTo>
                  <a:pt x="919" y="1301"/>
                </a:lnTo>
                <a:lnTo>
                  <a:pt x="919" y="1301"/>
                </a:lnTo>
                <a:lnTo>
                  <a:pt x="919" y="1301"/>
                </a:lnTo>
                <a:lnTo>
                  <a:pt x="920" y="1301"/>
                </a:lnTo>
                <a:lnTo>
                  <a:pt x="920" y="1301"/>
                </a:lnTo>
                <a:lnTo>
                  <a:pt x="921" y="1301"/>
                </a:lnTo>
                <a:lnTo>
                  <a:pt x="921" y="1301"/>
                </a:lnTo>
                <a:lnTo>
                  <a:pt x="921" y="1301"/>
                </a:lnTo>
                <a:lnTo>
                  <a:pt x="922" y="1301"/>
                </a:lnTo>
                <a:lnTo>
                  <a:pt x="922" y="1301"/>
                </a:lnTo>
                <a:lnTo>
                  <a:pt x="922" y="1301"/>
                </a:lnTo>
                <a:lnTo>
                  <a:pt x="923" y="1301"/>
                </a:lnTo>
                <a:lnTo>
                  <a:pt x="923" y="1301"/>
                </a:lnTo>
                <a:lnTo>
                  <a:pt x="923" y="1301"/>
                </a:lnTo>
                <a:lnTo>
                  <a:pt x="923" y="1301"/>
                </a:lnTo>
                <a:lnTo>
                  <a:pt x="924" y="1301"/>
                </a:lnTo>
                <a:lnTo>
                  <a:pt x="924" y="1301"/>
                </a:lnTo>
                <a:lnTo>
                  <a:pt x="925" y="1301"/>
                </a:lnTo>
                <a:lnTo>
                  <a:pt x="925" y="1301"/>
                </a:lnTo>
                <a:lnTo>
                  <a:pt x="926" y="1301"/>
                </a:lnTo>
                <a:lnTo>
                  <a:pt x="926" y="1301"/>
                </a:lnTo>
                <a:lnTo>
                  <a:pt x="926" y="1301"/>
                </a:lnTo>
                <a:lnTo>
                  <a:pt x="927" y="1301"/>
                </a:lnTo>
                <a:lnTo>
                  <a:pt x="927" y="1301"/>
                </a:lnTo>
                <a:lnTo>
                  <a:pt x="927" y="1301"/>
                </a:lnTo>
                <a:lnTo>
                  <a:pt x="928" y="1301"/>
                </a:lnTo>
                <a:lnTo>
                  <a:pt x="928" y="1301"/>
                </a:lnTo>
                <a:lnTo>
                  <a:pt x="928" y="1301"/>
                </a:lnTo>
                <a:lnTo>
                  <a:pt x="929" y="1301"/>
                </a:lnTo>
                <a:lnTo>
                  <a:pt x="929" y="1301"/>
                </a:lnTo>
                <a:lnTo>
                  <a:pt x="929" y="1301"/>
                </a:lnTo>
                <a:lnTo>
                  <a:pt x="930" y="1301"/>
                </a:lnTo>
                <a:lnTo>
                  <a:pt x="930" y="1301"/>
                </a:lnTo>
                <a:lnTo>
                  <a:pt x="930" y="1301"/>
                </a:lnTo>
                <a:lnTo>
                  <a:pt x="931" y="1301"/>
                </a:lnTo>
                <a:lnTo>
                  <a:pt x="931" y="1301"/>
                </a:lnTo>
                <a:lnTo>
                  <a:pt x="931" y="1301"/>
                </a:lnTo>
                <a:lnTo>
                  <a:pt x="932" y="1301"/>
                </a:lnTo>
                <a:lnTo>
                  <a:pt x="932" y="1301"/>
                </a:lnTo>
                <a:lnTo>
                  <a:pt x="933" y="1301"/>
                </a:lnTo>
                <a:lnTo>
                  <a:pt x="933" y="1301"/>
                </a:lnTo>
                <a:lnTo>
                  <a:pt x="933" y="1301"/>
                </a:lnTo>
                <a:lnTo>
                  <a:pt x="934" y="1301"/>
                </a:lnTo>
                <a:lnTo>
                  <a:pt x="934" y="1301"/>
                </a:lnTo>
                <a:lnTo>
                  <a:pt x="934" y="1301"/>
                </a:lnTo>
                <a:lnTo>
                  <a:pt x="935" y="1301"/>
                </a:lnTo>
                <a:lnTo>
                  <a:pt x="935" y="1301"/>
                </a:lnTo>
                <a:lnTo>
                  <a:pt x="935" y="1301"/>
                </a:lnTo>
                <a:lnTo>
                  <a:pt x="936" y="1301"/>
                </a:lnTo>
                <a:lnTo>
                  <a:pt x="936" y="1301"/>
                </a:lnTo>
                <a:lnTo>
                  <a:pt x="936" y="1301"/>
                </a:lnTo>
                <a:lnTo>
                  <a:pt x="937" y="1301"/>
                </a:lnTo>
                <a:lnTo>
                  <a:pt x="937" y="1301"/>
                </a:lnTo>
                <a:lnTo>
                  <a:pt x="937" y="1301"/>
                </a:lnTo>
                <a:lnTo>
                  <a:pt x="938" y="1301"/>
                </a:lnTo>
                <a:lnTo>
                  <a:pt x="938" y="1301"/>
                </a:lnTo>
                <a:lnTo>
                  <a:pt x="939" y="1301"/>
                </a:lnTo>
                <a:lnTo>
                  <a:pt x="939" y="1301"/>
                </a:lnTo>
                <a:lnTo>
                  <a:pt x="939" y="1301"/>
                </a:lnTo>
                <a:lnTo>
                  <a:pt x="940" y="1301"/>
                </a:lnTo>
                <a:lnTo>
                  <a:pt x="940" y="1301"/>
                </a:lnTo>
                <a:lnTo>
                  <a:pt x="940" y="1301"/>
                </a:lnTo>
                <a:lnTo>
                  <a:pt x="940" y="1301"/>
                </a:lnTo>
                <a:lnTo>
                  <a:pt x="941" y="1301"/>
                </a:lnTo>
                <a:lnTo>
                  <a:pt x="941" y="1301"/>
                </a:lnTo>
                <a:lnTo>
                  <a:pt x="942" y="1301"/>
                </a:lnTo>
                <a:lnTo>
                  <a:pt x="942" y="1301"/>
                </a:lnTo>
                <a:lnTo>
                  <a:pt x="942" y="1301"/>
                </a:lnTo>
                <a:lnTo>
                  <a:pt x="943" y="1301"/>
                </a:lnTo>
                <a:lnTo>
                  <a:pt x="943" y="1301"/>
                </a:lnTo>
                <a:lnTo>
                  <a:pt x="943" y="1301"/>
                </a:lnTo>
                <a:lnTo>
                  <a:pt x="944" y="1301"/>
                </a:lnTo>
                <a:lnTo>
                  <a:pt x="944" y="1301"/>
                </a:lnTo>
                <a:lnTo>
                  <a:pt x="944" y="1301"/>
                </a:lnTo>
                <a:lnTo>
                  <a:pt x="944" y="1301"/>
                </a:lnTo>
                <a:lnTo>
                  <a:pt x="945" y="1301"/>
                </a:lnTo>
                <a:lnTo>
                  <a:pt x="945" y="1301"/>
                </a:lnTo>
                <a:lnTo>
                  <a:pt x="946" y="1301"/>
                </a:lnTo>
                <a:lnTo>
                  <a:pt x="946" y="1301"/>
                </a:lnTo>
                <a:lnTo>
                  <a:pt x="947" y="1301"/>
                </a:lnTo>
                <a:lnTo>
                  <a:pt x="947" y="1301"/>
                </a:lnTo>
                <a:lnTo>
                  <a:pt x="947" y="1301"/>
                </a:lnTo>
                <a:lnTo>
                  <a:pt x="948" y="1301"/>
                </a:lnTo>
                <a:lnTo>
                  <a:pt x="948" y="1301"/>
                </a:lnTo>
                <a:lnTo>
                  <a:pt x="948" y="1301"/>
                </a:lnTo>
                <a:lnTo>
                  <a:pt x="949" y="1301"/>
                </a:lnTo>
                <a:lnTo>
                  <a:pt x="949" y="1301"/>
                </a:lnTo>
                <a:lnTo>
                  <a:pt x="949" y="1301"/>
                </a:lnTo>
                <a:lnTo>
                  <a:pt x="949" y="1301"/>
                </a:lnTo>
                <a:lnTo>
                  <a:pt x="950" y="1301"/>
                </a:lnTo>
                <a:lnTo>
                  <a:pt x="950" y="1301"/>
                </a:lnTo>
                <a:lnTo>
                  <a:pt x="951" y="1301"/>
                </a:lnTo>
                <a:lnTo>
                  <a:pt x="951" y="1301"/>
                </a:lnTo>
                <a:lnTo>
                  <a:pt x="952" y="1301"/>
                </a:lnTo>
                <a:lnTo>
                  <a:pt x="952" y="1301"/>
                </a:lnTo>
                <a:lnTo>
                  <a:pt x="952" y="1301"/>
                </a:lnTo>
                <a:lnTo>
                  <a:pt x="953" y="1301"/>
                </a:lnTo>
                <a:lnTo>
                  <a:pt x="953" y="1301"/>
                </a:lnTo>
                <a:lnTo>
                  <a:pt x="953" y="1301"/>
                </a:lnTo>
                <a:lnTo>
                  <a:pt x="954" y="1301"/>
                </a:lnTo>
                <a:lnTo>
                  <a:pt x="954" y="1301"/>
                </a:lnTo>
                <a:lnTo>
                  <a:pt x="954" y="1301"/>
                </a:lnTo>
                <a:lnTo>
                  <a:pt x="955" y="1301"/>
                </a:lnTo>
                <a:lnTo>
                  <a:pt x="955" y="1301"/>
                </a:lnTo>
                <a:lnTo>
                  <a:pt x="955" y="1301"/>
                </a:lnTo>
                <a:lnTo>
                  <a:pt x="956" y="1301"/>
                </a:lnTo>
                <a:lnTo>
                  <a:pt x="956" y="1301"/>
                </a:lnTo>
                <a:lnTo>
                  <a:pt x="956" y="1301"/>
                </a:lnTo>
                <a:lnTo>
                  <a:pt x="957" y="1301"/>
                </a:lnTo>
                <a:lnTo>
                  <a:pt x="957" y="1301"/>
                </a:lnTo>
                <a:lnTo>
                  <a:pt x="957" y="1301"/>
                </a:lnTo>
                <a:lnTo>
                  <a:pt x="958" y="1301"/>
                </a:lnTo>
                <a:lnTo>
                  <a:pt x="958" y="1301"/>
                </a:lnTo>
                <a:lnTo>
                  <a:pt x="959" y="1301"/>
                </a:lnTo>
                <a:lnTo>
                  <a:pt x="959" y="1301"/>
                </a:lnTo>
                <a:lnTo>
                  <a:pt x="959" y="1301"/>
                </a:lnTo>
                <a:lnTo>
                  <a:pt x="960" y="1301"/>
                </a:lnTo>
                <a:lnTo>
                  <a:pt x="960" y="1301"/>
                </a:lnTo>
                <a:lnTo>
                  <a:pt x="960" y="1301"/>
                </a:lnTo>
                <a:lnTo>
                  <a:pt x="961" y="1301"/>
                </a:lnTo>
                <a:lnTo>
                  <a:pt x="961" y="1301"/>
                </a:lnTo>
                <a:lnTo>
                  <a:pt x="961" y="1301"/>
                </a:lnTo>
                <a:lnTo>
                  <a:pt x="962" y="1301"/>
                </a:lnTo>
                <a:lnTo>
                  <a:pt x="962" y="1301"/>
                </a:lnTo>
                <a:lnTo>
                  <a:pt x="962" y="1301"/>
                </a:lnTo>
                <a:lnTo>
                  <a:pt x="963" y="1301"/>
                </a:lnTo>
                <a:lnTo>
                  <a:pt x="963" y="1301"/>
                </a:lnTo>
                <a:lnTo>
                  <a:pt x="963" y="1301"/>
                </a:lnTo>
                <a:lnTo>
                  <a:pt x="964" y="1301"/>
                </a:lnTo>
                <a:lnTo>
                  <a:pt x="964" y="1301"/>
                </a:lnTo>
                <a:lnTo>
                  <a:pt x="965" y="1301"/>
                </a:lnTo>
                <a:lnTo>
                  <a:pt x="965" y="1301"/>
                </a:lnTo>
                <a:lnTo>
                  <a:pt x="965" y="1301"/>
                </a:lnTo>
                <a:lnTo>
                  <a:pt x="966" y="1301"/>
                </a:lnTo>
                <a:lnTo>
                  <a:pt x="966" y="1301"/>
                </a:lnTo>
                <a:lnTo>
                  <a:pt x="966" y="1301"/>
                </a:lnTo>
                <a:lnTo>
                  <a:pt x="966" y="1301"/>
                </a:lnTo>
                <a:lnTo>
                  <a:pt x="967" y="1301"/>
                </a:lnTo>
                <a:lnTo>
                  <a:pt x="967" y="1301"/>
                </a:lnTo>
                <a:lnTo>
                  <a:pt x="968" y="1301"/>
                </a:lnTo>
                <a:lnTo>
                  <a:pt x="968" y="1301"/>
                </a:lnTo>
                <a:lnTo>
                  <a:pt x="968" y="1301"/>
                </a:lnTo>
                <a:lnTo>
                  <a:pt x="969" y="1301"/>
                </a:lnTo>
                <a:lnTo>
                  <a:pt x="969" y="1301"/>
                </a:lnTo>
                <a:lnTo>
                  <a:pt x="969" y="1301"/>
                </a:lnTo>
                <a:lnTo>
                  <a:pt x="970" y="1301"/>
                </a:lnTo>
                <a:lnTo>
                  <a:pt x="970" y="1301"/>
                </a:lnTo>
                <a:lnTo>
                  <a:pt x="970" y="1301"/>
                </a:lnTo>
                <a:lnTo>
                  <a:pt x="970" y="1301"/>
                </a:lnTo>
                <a:lnTo>
                  <a:pt x="971" y="1301"/>
                </a:lnTo>
                <a:lnTo>
                  <a:pt x="972" y="1301"/>
                </a:lnTo>
                <a:lnTo>
                  <a:pt x="972" y="1301"/>
                </a:lnTo>
                <a:lnTo>
                  <a:pt x="972" y="1301"/>
                </a:lnTo>
                <a:lnTo>
                  <a:pt x="973" y="1301"/>
                </a:lnTo>
                <a:lnTo>
                  <a:pt x="973" y="1301"/>
                </a:lnTo>
                <a:lnTo>
                  <a:pt x="973" y="1301"/>
                </a:lnTo>
                <a:lnTo>
                  <a:pt x="974" y="1301"/>
                </a:lnTo>
                <a:lnTo>
                  <a:pt x="974" y="1301"/>
                </a:lnTo>
                <a:lnTo>
                  <a:pt x="974" y="1301"/>
                </a:lnTo>
                <a:lnTo>
                  <a:pt x="975" y="1301"/>
                </a:lnTo>
                <a:lnTo>
                  <a:pt x="975" y="1301"/>
                </a:lnTo>
                <a:lnTo>
                  <a:pt x="975" y="1301"/>
                </a:lnTo>
                <a:lnTo>
                  <a:pt x="976" y="1301"/>
                </a:lnTo>
                <a:lnTo>
                  <a:pt x="976" y="1301"/>
                </a:lnTo>
                <a:lnTo>
                  <a:pt x="976" y="1301"/>
                </a:lnTo>
                <a:lnTo>
                  <a:pt x="977" y="1301"/>
                </a:lnTo>
                <a:lnTo>
                  <a:pt x="977" y="1301"/>
                </a:lnTo>
                <a:lnTo>
                  <a:pt x="978" y="1301"/>
                </a:lnTo>
                <a:lnTo>
                  <a:pt x="978" y="1301"/>
                </a:lnTo>
                <a:lnTo>
                  <a:pt x="978" y="1301"/>
                </a:lnTo>
                <a:lnTo>
                  <a:pt x="979" y="1301"/>
                </a:lnTo>
                <a:lnTo>
                  <a:pt x="979" y="1301"/>
                </a:lnTo>
                <a:lnTo>
                  <a:pt x="979" y="1301"/>
                </a:lnTo>
                <a:lnTo>
                  <a:pt x="980" y="1301"/>
                </a:lnTo>
                <a:lnTo>
                  <a:pt x="980" y="1301"/>
                </a:lnTo>
                <a:lnTo>
                  <a:pt x="980" y="1301"/>
                </a:lnTo>
                <a:lnTo>
                  <a:pt x="981" y="1301"/>
                </a:lnTo>
                <a:lnTo>
                  <a:pt x="981" y="1301"/>
                </a:lnTo>
                <a:lnTo>
                  <a:pt x="981" y="1301"/>
                </a:lnTo>
                <a:lnTo>
                  <a:pt x="982" y="1301"/>
                </a:lnTo>
                <a:lnTo>
                  <a:pt x="982" y="1301"/>
                </a:lnTo>
                <a:lnTo>
                  <a:pt x="982" y="1301"/>
                </a:lnTo>
                <a:lnTo>
                  <a:pt x="983" y="1301"/>
                </a:lnTo>
                <a:lnTo>
                  <a:pt x="983" y="1301"/>
                </a:lnTo>
                <a:lnTo>
                  <a:pt x="983" y="1301"/>
                </a:lnTo>
                <a:lnTo>
                  <a:pt x="984" y="1301"/>
                </a:lnTo>
                <a:lnTo>
                  <a:pt x="984" y="1301"/>
                </a:lnTo>
                <a:lnTo>
                  <a:pt x="985" y="1301"/>
                </a:lnTo>
                <a:lnTo>
                  <a:pt x="985" y="1301"/>
                </a:lnTo>
                <a:lnTo>
                  <a:pt x="985" y="1301"/>
                </a:lnTo>
                <a:lnTo>
                  <a:pt x="986" y="1301"/>
                </a:lnTo>
                <a:lnTo>
                  <a:pt x="986" y="1301"/>
                </a:lnTo>
                <a:lnTo>
                  <a:pt x="986" y="1301"/>
                </a:lnTo>
                <a:lnTo>
                  <a:pt x="987" y="1301"/>
                </a:lnTo>
                <a:lnTo>
                  <a:pt x="987" y="1301"/>
                </a:lnTo>
                <a:lnTo>
                  <a:pt x="987" y="1301"/>
                </a:lnTo>
                <a:lnTo>
                  <a:pt x="987" y="1301"/>
                </a:lnTo>
                <a:lnTo>
                  <a:pt x="988" y="1301"/>
                </a:lnTo>
                <a:lnTo>
                  <a:pt x="988" y="1301"/>
                </a:lnTo>
                <a:lnTo>
                  <a:pt x="989" y="1301"/>
                </a:lnTo>
                <a:lnTo>
                  <a:pt x="989" y="1301"/>
                </a:lnTo>
                <a:lnTo>
                  <a:pt x="989" y="1301"/>
                </a:lnTo>
                <a:lnTo>
                  <a:pt x="990" y="1301"/>
                </a:lnTo>
                <a:lnTo>
                  <a:pt x="990" y="1301"/>
                </a:lnTo>
                <a:lnTo>
                  <a:pt x="991" y="1301"/>
                </a:lnTo>
                <a:lnTo>
                  <a:pt x="991" y="1301"/>
                </a:lnTo>
                <a:lnTo>
                  <a:pt x="991" y="1301"/>
                </a:lnTo>
                <a:lnTo>
                  <a:pt x="992" y="1301"/>
                </a:lnTo>
                <a:lnTo>
                  <a:pt x="992" y="1301"/>
                </a:lnTo>
                <a:lnTo>
                  <a:pt x="992" y="1301"/>
                </a:lnTo>
                <a:lnTo>
                  <a:pt x="992" y="1301"/>
                </a:lnTo>
                <a:lnTo>
                  <a:pt x="993" y="1301"/>
                </a:lnTo>
                <a:lnTo>
                  <a:pt x="993" y="1301"/>
                </a:lnTo>
                <a:lnTo>
                  <a:pt x="994" y="1301"/>
                </a:lnTo>
                <a:lnTo>
                  <a:pt x="994" y="1301"/>
                </a:lnTo>
                <a:lnTo>
                  <a:pt x="994" y="1301"/>
                </a:lnTo>
                <a:lnTo>
                  <a:pt x="995" y="1301"/>
                </a:lnTo>
                <a:lnTo>
                  <a:pt x="995" y="1301"/>
                </a:lnTo>
                <a:lnTo>
                  <a:pt x="995" y="1301"/>
                </a:lnTo>
                <a:lnTo>
                  <a:pt x="996" y="1301"/>
                </a:lnTo>
                <a:lnTo>
                  <a:pt x="996" y="1301"/>
                </a:lnTo>
                <a:lnTo>
                  <a:pt x="996" y="1301"/>
                </a:lnTo>
                <a:lnTo>
                  <a:pt x="996" y="1301"/>
                </a:lnTo>
                <a:lnTo>
                  <a:pt x="997" y="1301"/>
                </a:lnTo>
                <a:lnTo>
                  <a:pt x="998" y="1301"/>
                </a:lnTo>
                <a:lnTo>
                  <a:pt x="998" y="1301"/>
                </a:lnTo>
                <a:lnTo>
                  <a:pt x="998" y="1301"/>
                </a:lnTo>
                <a:lnTo>
                  <a:pt x="999" y="1301"/>
                </a:lnTo>
                <a:lnTo>
                  <a:pt x="999" y="1301"/>
                </a:lnTo>
                <a:lnTo>
                  <a:pt x="999" y="1301"/>
                </a:lnTo>
                <a:lnTo>
                  <a:pt x="1000" y="1301"/>
                </a:lnTo>
                <a:lnTo>
                  <a:pt x="1000" y="1301"/>
                </a:lnTo>
                <a:lnTo>
                  <a:pt x="1000" y="1301"/>
                </a:lnTo>
                <a:lnTo>
                  <a:pt x="1001" y="1301"/>
                </a:lnTo>
                <a:lnTo>
                  <a:pt x="1001" y="1301"/>
                </a:lnTo>
                <a:lnTo>
                  <a:pt x="1001" y="1301"/>
                </a:lnTo>
                <a:lnTo>
                  <a:pt x="1002" y="1301"/>
                </a:lnTo>
                <a:lnTo>
                  <a:pt x="1002" y="1301"/>
                </a:lnTo>
                <a:lnTo>
                  <a:pt x="1002" y="1301"/>
                </a:lnTo>
                <a:lnTo>
                  <a:pt x="1003" y="1301"/>
                </a:lnTo>
                <a:lnTo>
                  <a:pt x="1003" y="1301"/>
                </a:lnTo>
                <a:lnTo>
                  <a:pt x="1004" y="1301"/>
                </a:lnTo>
                <a:lnTo>
                  <a:pt x="1004" y="1301"/>
                </a:lnTo>
                <a:lnTo>
                  <a:pt x="1004" y="1301"/>
                </a:lnTo>
                <a:lnTo>
                  <a:pt x="1004" y="1301"/>
                </a:lnTo>
                <a:lnTo>
                  <a:pt x="1005" y="1301"/>
                </a:lnTo>
                <a:lnTo>
                  <a:pt x="1005" y="1301"/>
                </a:lnTo>
                <a:lnTo>
                  <a:pt x="1006" y="1301"/>
                </a:lnTo>
                <a:lnTo>
                  <a:pt x="1006" y="1301"/>
                </a:lnTo>
                <a:lnTo>
                  <a:pt x="1006" y="1301"/>
                </a:lnTo>
                <a:lnTo>
                  <a:pt x="1007" y="1301"/>
                </a:lnTo>
                <a:lnTo>
                  <a:pt x="1007" y="1301"/>
                </a:lnTo>
                <a:lnTo>
                  <a:pt x="1007" y="1301"/>
                </a:lnTo>
                <a:lnTo>
                  <a:pt x="1008" y="1301"/>
                </a:lnTo>
                <a:lnTo>
                  <a:pt x="1008" y="1301"/>
                </a:lnTo>
                <a:lnTo>
                  <a:pt x="1008" y="1301"/>
                </a:lnTo>
                <a:lnTo>
                  <a:pt x="1009" y="1301"/>
                </a:lnTo>
                <a:lnTo>
                  <a:pt x="1009" y="1301"/>
                </a:lnTo>
                <a:lnTo>
                  <a:pt x="1009" y="1301"/>
                </a:lnTo>
                <a:lnTo>
                  <a:pt x="1010" y="1301"/>
                </a:lnTo>
                <a:lnTo>
                  <a:pt x="1010" y="1301"/>
                </a:lnTo>
                <a:lnTo>
                  <a:pt x="1011" y="1301"/>
                </a:lnTo>
                <a:lnTo>
                  <a:pt x="1011" y="1301"/>
                </a:lnTo>
                <a:lnTo>
                  <a:pt x="1011" y="1301"/>
                </a:lnTo>
                <a:lnTo>
                  <a:pt x="1012" y="1301"/>
                </a:lnTo>
                <a:lnTo>
                  <a:pt x="1012" y="1301"/>
                </a:lnTo>
                <a:lnTo>
                  <a:pt x="1012" y="1301"/>
                </a:lnTo>
                <a:lnTo>
                  <a:pt x="1013" y="1301"/>
                </a:lnTo>
                <a:lnTo>
                  <a:pt x="1013" y="1301"/>
                </a:lnTo>
                <a:lnTo>
                  <a:pt x="1013" y="1301"/>
                </a:lnTo>
                <a:lnTo>
                  <a:pt x="1013" y="1301"/>
                </a:lnTo>
                <a:lnTo>
                  <a:pt x="1014" y="1301"/>
                </a:lnTo>
                <a:lnTo>
                  <a:pt x="1014" y="1301"/>
                </a:lnTo>
                <a:lnTo>
                  <a:pt x="1015" y="1301"/>
                </a:lnTo>
                <a:lnTo>
                  <a:pt x="1015" y="1301"/>
                </a:lnTo>
                <a:lnTo>
                  <a:pt x="1015" y="1301"/>
                </a:lnTo>
                <a:lnTo>
                  <a:pt x="1016" y="1301"/>
                </a:lnTo>
                <a:lnTo>
                  <a:pt x="1016" y="1301"/>
                </a:lnTo>
                <a:lnTo>
                  <a:pt x="1017" y="1301"/>
                </a:lnTo>
                <a:lnTo>
                  <a:pt x="1017" y="1301"/>
                </a:lnTo>
                <a:lnTo>
                  <a:pt x="1017" y="1301"/>
                </a:lnTo>
                <a:lnTo>
                  <a:pt x="1018" y="1301"/>
                </a:lnTo>
                <a:lnTo>
                  <a:pt x="1018" y="1301"/>
                </a:lnTo>
                <a:lnTo>
                  <a:pt x="1018" y="1301"/>
                </a:lnTo>
                <a:lnTo>
                  <a:pt x="1019" y="1301"/>
                </a:lnTo>
                <a:lnTo>
                  <a:pt x="1019" y="1301"/>
                </a:lnTo>
                <a:lnTo>
                  <a:pt x="1019" y="1301"/>
                </a:lnTo>
                <a:lnTo>
                  <a:pt x="1020" y="1301"/>
                </a:lnTo>
                <a:lnTo>
                  <a:pt x="1020" y="1301"/>
                </a:lnTo>
                <a:lnTo>
                  <a:pt x="1020" y="1301"/>
                </a:lnTo>
                <a:lnTo>
                  <a:pt x="1021" y="1301"/>
                </a:lnTo>
                <a:lnTo>
                  <a:pt x="1021" y="1301"/>
                </a:lnTo>
                <a:lnTo>
                  <a:pt x="1021" y="1301"/>
                </a:lnTo>
                <a:lnTo>
                  <a:pt x="1022" y="1301"/>
                </a:lnTo>
                <a:lnTo>
                  <a:pt x="1022" y="1301"/>
                </a:lnTo>
                <a:lnTo>
                  <a:pt x="1023" y="1301"/>
                </a:lnTo>
                <a:lnTo>
                  <a:pt x="1023" y="1301"/>
                </a:lnTo>
                <a:lnTo>
                  <a:pt x="1023" y="1301"/>
                </a:lnTo>
                <a:lnTo>
                  <a:pt x="1024" y="1301"/>
                </a:lnTo>
                <a:lnTo>
                  <a:pt x="1024" y="1301"/>
                </a:lnTo>
                <a:lnTo>
                  <a:pt x="1024" y="1301"/>
                </a:lnTo>
                <a:lnTo>
                  <a:pt x="1025" y="1301"/>
                </a:lnTo>
                <a:lnTo>
                  <a:pt x="1025" y="1301"/>
                </a:lnTo>
                <a:lnTo>
                  <a:pt x="1025" y="1301"/>
                </a:lnTo>
                <a:lnTo>
                  <a:pt x="1026" y="1301"/>
                </a:lnTo>
                <a:lnTo>
                  <a:pt x="1026" y="1301"/>
                </a:lnTo>
                <a:lnTo>
                  <a:pt x="1026" y="1301"/>
                </a:lnTo>
                <a:lnTo>
                  <a:pt x="1027" y="1301"/>
                </a:lnTo>
                <a:lnTo>
                  <a:pt x="1027" y="1301"/>
                </a:lnTo>
                <a:lnTo>
                  <a:pt x="1027" y="1301"/>
                </a:lnTo>
                <a:lnTo>
                  <a:pt x="1028" y="1301"/>
                </a:lnTo>
                <a:lnTo>
                  <a:pt x="1028" y="1301"/>
                </a:lnTo>
                <a:lnTo>
                  <a:pt x="1028" y="1301"/>
                </a:lnTo>
                <a:lnTo>
                  <a:pt x="1029" y="1301"/>
                </a:lnTo>
                <a:lnTo>
                  <a:pt x="1029" y="1301"/>
                </a:lnTo>
                <a:lnTo>
                  <a:pt x="1030" y="1301"/>
                </a:lnTo>
                <a:lnTo>
                  <a:pt x="1030" y="1301"/>
                </a:lnTo>
                <a:lnTo>
                  <a:pt x="1030" y="1301"/>
                </a:lnTo>
                <a:lnTo>
                  <a:pt x="1030" y="1301"/>
                </a:lnTo>
                <a:lnTo>
                  <a:pt x="1031" y="1301"/>
                </a:lnTo>
                <a:lnTo>
                  <a:pt x="1031" y="1301"/>
                </a:lnTo>
                <a:lnTo>
                  <a:pt x="1032" y="1301"/>
                </a:lnTo>
                <a:lnTo>
                  <a:pt x="1032" y="1301"/>
                </a:lnTo>
                <a:lnTo>
                  <a:pt x="1032" y="1301"/>
                </a:lnTo>
                <a:lnTo>
                  <a:pt x="1033" y="1301"/>
                </a:lnTo>
                <a:lnTo>
                  <a:pt x="1033" y="1301"/>
                </a:lnTo>
                <a:lnTo>
                  <a:pt x="1033" y="1301"/>
                </a:lnTo>
                <a:lnTo>
                  <a:pt x="1034" y="1301"/>
                </a:lnTo>
                <a:lnTo>
                  <a:pt x="1034" y="1301"/>
                </a:lnTo>
                <a:lnTo>
                  <a:pt x="1034" y="1301"/>
                </a:lnTo>
                <a:lnTo>
                  <a:pt x="1034" y="1301"/>
                </a:lnTo>
                <a:lnTo>
                  <a:pt x="1035" y="1301"/>
                </a:lnTo>
                <a:lnTo>
                  <a:pt x="1036" y="1301"/>
                </a:lnTo>
                <a:lnTo>
                  <a:pt x="1036" y="1301"/>
                </a:lnTo>
                <a:lnTo>
                  <a:pt x="1036" y="1301"/>
                </a:lnTo>
                <a:lnTo>
                  <a:pt x="1037" y="1301"/>
                </a:lnTo>
                <a:lnTo>
                  <a:pt x="1037" y="1301"/>
                </a:lnTo>
                <a:lnTo>
                  <a:pt x="1037" y="1301"/>
                </a:lnTo>
                <a:lnTo>
                  <a:pt x="1038" y="1301"/>
                </a:lnTo>
                <a:lnTo>
                  <a:pt x="1038" y="1301"/>
                </a:lnTo>
                <a:lnTo>
                  <a:pt x="1038" y="1301"/>
                </a:lnTo>
                <a:lnTo>
                  <a:pt x="1039" y="1301"/>
                </a:lnTo>
                <a:lnTo>
                  <a:pt x="1039" y="1301"/>
                </a:lnTo>
                <a:lnTo>
                  <a:pt x="1039" y="1301"/>
                </a:lnTo>
                <a:lnTo>
                  <a:pt x="1040" y="1301"/>
                </a:lnTo>
                <a:lnTo>
                  <a:pt x="1040" y="1301"/>
                </a:lnTo>
                <a:lnTo>
                  <a:pt x="1040" y="1301"/>
                </a:lnTo>
                <a:lnTo>
                  <a:pt x="1041" y="1301"/>
                </a:lnTo>
                <a:lnTo>
                  <a:pt x="1041" y="1301"/>
                </a:lnTo>
                <a:lnTo>
                  <a:pt x="1041" y="1301"/>
                </a:lnTo>
                <a:lnTo>
                  <a:pt x="1042" y="1301"/>
                </a:lnTo>
                <a:lnTo>
                  <a:pt x="1042" y="1301"/>
                </a:lnTo>
                <a:lnTo>
                  <a:pt x="1043" y="1301"/>
                </a:lnTo>
                <a:lnTo>
                  <a:pt x="1043" y="1301"/>
                </a:lnTo>
                <a:lnTo>
                  <a:pt x="1043" y="1301"/>
                </a:lnTo>
                <a:lnTo>
                  <a:pt x="1044" y="1301"/>
                </a:lnTo>
                <a:lnTo>
                  <a:pt x="1044" y="1301"/>
                </a:lnTo>
                <a:lnTo>
                  <a:pt x="1044" y="1301"/>
                </a:lnTo>
                <a:lnTo>
                  <a:pt x="1045" y="1301"/>
                </a:lnTo>
                <a:lnTo>
                  <a:pt x="1045" y="1301"/>
                </a:lnTo>
                <a:lnTo>
                  <a:pt x="1045" y="1301"/>
                </a:lnTo>
                <a:lnTo>
                  <a:pt x="1046" y="1301"/>
                </a:lnTo>
                <a:lnTo>
                  <a:pt x="1046" y="1301"/>
                </a:lnTo>
                <a:lnTo>
                  <a:pt x="1046" y="1301"/>
                </a:lnTo>
                <a:lnTo>
                  <a:pt x="1047" y="1301"/>
                </a:lnTo>
                <a:lnTo>
                  <a:pt x="1047" y="1301"/>
                </a:lnTo>
                <a:lnTo>
                  <a:pt x="1047" y="1301"/>
                </a:lnTo>
                <a:lnTo>
                  <a:pt x="1048" y="1301"/>
                </a:lnTo>
                <a:lnTo>
                  <a:pt x="1048" y="1301"/>
                </a:lnTo>
                <a:lnTo>
                  <a:pt x="1049" y="1301"/>
                </a:lnTo>
                <a:lnTo>
                  <a:pt x="1049" y="1301"/>
                </a:lnTo>
                <a:lnTo>
                  <a:pt x="1049" y="1301"/>
                </a:lnTo>
                <a:lnTo>
                  <a:pt x="1050" y="1301"/>
                </a:lnTo>
                <a:lnTo>
                  <a:pt x="1050" y="1301"/>
                </a:lnTo>
                <a:lnTo>
                  <a:pt x="1050" y="1301"/>
                </a:lnTo>
                <a:lnTo>
                  <a:pt x="1051" y="1301"/>
                </a:lnTo>
                <a:lnTo>
                  <a:pt x="1051" y="1301"/>
                </a:lnTo>
                <a:lnTo>
                  <a:pt x="1051" y="1301"/>
                </a:lnTo>
                <a:lnTo>
                  <a:pt x="1051" y="1301"/>
                </a:lnTo>
                <a:lnTo>
                  <a:pt x="1052" y="1301"/>
                </a:lnTo>
                <a:lnTo>
                  <a:pt x="1052" y="1301"/>
                </a:lnTo>
                <a:lnTo>
                  <a:pt x="1053" y="1301"/>
                </a:lnTo>
                <a:lnTo>
                  <a:pt x="1053" y="1301"/>
                </a:lnTo>
                <a:lnTo>
                  <a:pt x="1053" y="1301"/>
                </a:lnTo>
                <a:lnTo>
                  <a:pt x="1054" y="1301"/>
                </a:lnTo>
                <a:lnTo>
                  <a:pt x="1054" y="1301"/>
                </a:lnTo>
                <a:lnTo>
                  <a:pt x="1054" y="1301"/>
                </a:lnTo>
                <a:lnTo>
                  <a:pt x="1055" y="1301"/>
                </a:lnTo>
                <a:lnTo>
                  <a:pt x="1055" y="1301"/>
                </a:lnTo>
                <a:lnTo>
                  <a:pt x="1056" y="1301"/>
                </a:lnTo>
                <a:lnTo>
                  <a:pt x="1056" y="1301"/>
                </a:lnTo>
                <a:lnTo>
                  <a:pt x="1056" y="1301"/>
                </a:lnTo>
                <a:lnTo>
                  <a:pt x="1056" y="1301"/>
                </a:lnTo>
                <a:lnTo>
                  <a:pt x="1057" y="1301"/>
                </a:lnTo>
                <a:lnTo>
                  <a:pt x="1057" y="1301"/>
                </a:lnTo>
                <a:lnTo>
                  <a:pt x="1058" y="1301"/>
                </a:lnTo>
                <a:lnTo>
                  <a:pt x="1058" y="1301"/>
                </a:lnTo>
                <a:lnTo>
                  <a:pt x="1058" y="1301"/>
                </a:lnTo>
                <a:lnTo>
                  <a:pt x="1059" y="1301"/>
                </a:lnTo>
                <a:lnTo>
                  <a:pt x="1059" y="1301"/>
                </a:lnTo>
                <a:lnTo>
                  <a:pt x="1059" y="1301"/>
                </a:lnTo>
                <a:lnTo>
                  <a:pt x="1060" y="1301"/>
                </a:lnTo>
                <a:lnTo>
                  <a:pt x="1060" y="1301"/>
                </a:lnTo>
                <a:lnTo>
                  <a:pt x="1060" y="1301"/>
                </a:lnTo>
                <a:lnTo>
                  <a:pt x="1060" y="1301"/>
                </a:lnTo>
                <a:lnTo>
                  <a:pt x="1061" y="1301"/>
                </a:lnTo>
                <a:lnTo>
                  <a:pt x="1062" y="1301"/>
                </a:lnTo>
                <a:lnTo>
                  <a:pt x="1062" y="1301"/>
                </a:lnTo>
                <a:lnTo>
                  <a:pt x="1062" y="1301"/>
                </a:lnTo>
                <a:lnTo>
                  <a:pt x="1063" y="1301"/>
                </a:lnTo>
                <a:lnTo>
                  <a:pt x="1063" y="1301"/>
                </a:lnTo>
                <a:lnTo>
                  <a:pt x="1063" y="1301"/>
                </a:lnTo>
                <a:lnTo>
                  <a:pt x="1064" y="1301"/>
                </a:lnTo>
                <a:lnTo>
                  <a:pt x="1064" y="1301"/>
                </a:lnTo>
                <a:lnTo>
                  <a:pt x="1064" y="1301"/>
                </a:lnTo>
                <a:lnTo>
                  <a:pt x="1065" y="1301"/>
                </a:lnTo>
                <a:lnTo>
                  <a:pt x="1065" y="1301"/>
                </a:lnTo>
                <a:lnTo>
                  <a:pt x="1065" y="1301"/>
                </a:lnTo>
                <a:lnTo>
                  <a:pt x="1066" y="1301"/>
                </a:lnTo>
                <a:lnTo>
                  <a:pt x="1066" y="1301"/>
                </a:lnTo>
                <a:lnTo>
                  <a:pt x="1066" y="1301"/>
                </a:lnTo>
                <a:lnTo>
                  <a:pt x="1067" y="1301"/>
                </a:lnTo>
                <a:lnTo>
                  <a:pt x="1067" y="1301"/>
                </a:lnTo>
                <a:lnTo>
                  <a:pt x="1067" y="1301"/>
                </a:lnTo>
                <a:lnTo>
                  <a:pt x="1068" y="1301"/>
                </a:lnTo>
                <a:lnTo>
                  <a:pt x="1068" y="1301"/>
                </a:lnTo>
                <a:lnTo>
                  <a:pt x="1069" y="1301"/>
                </a:lnTo>
                <a:lnTo>
                  <a:pt x="1069" y="1301"/>
                </a:lnTo>
                <a:lnTo>
                  <a:pt x="1069" y="1301"/>
                </a:lnTo>
                <a:lnTo>
                  <a:pt x="1070" y="1301"/>
                </a:lnTo>
                <a:lnTo>
                  <a:pt x="1070" y="1301"/>
                </a:lnTo>
                <a:lnTo>
                  <a:pt x="1070" y="1301"/>
                </a:lnTo>
                <a:lnTo>
                  <a:pt x="1071" y="1301"/>
                </a:lnTo>
                <a:lnTo>
                  <a:pt x="1071" y="1301"/>
                </a:lnTo>
                <a:lnTo>
                  <a:pt x="1071" y="1301"/>
                </a:lnTo>
                <a:lnTo>
                  <a:pt x="1072" y="1301"/>
                </a:lnTo>
                <a:lnTo>
                  <a:pt x="1072" y="1301"/>
                </a:lnTo>
                <a:lnTo>
                  <a:pt x="1072" y="1301"/>
                </a:lnTo>
                <a:lnTo>
                  <a:pt x="1073" y="1301"/>
                </a:lnTo>
                <a:lnTo>
                  <a:pt x="1073" y="1301"/>
                </a:lnTo>
                <a:lnTo>
                  <a:pt x="1073" y="1301"/>
                </a:lnTo>
                <a:lnTo>
                  <a:pt x="1074" y="1301"/>
                </a:lnTo>
                <a:lnTo>
                  <a:pt x="1074" y="1301"/>
                </a:lnTo>
                <a:lnTo>
                  <a:pt x="1075" y="1301"/>
                </a:lnTo>
                <a:lnTo>
                  <a:pt x="1075" y="1301"/>
                </a:lnTo>
                <a:lnTo>
                  <a:pt x="1075" y="1301"/>
                </a:lnTo>
                <a:lnTo>
                  <a:pt x="1076" y="1301"/>
                </a:lnTo>
                <a:lnTo>
                  <a:pt x="1076" y="1301"/>
                </a:lnTo>
                <a:lnTo>
                  <a:pt x="1076" y="1301"/>
                </a:lnTo>
                <a:lnTo>
                  <a:pt x="1077" y="1301"/>
                </a:lnTo>
                <a:lnTo>
                  <a:pt x="1077" y="1301"/>
                </a:lnTo>
                <a:lnTo>
                  <a:pt x="1077" y="1301"/>
                </a:lnTo>
                <a:lnTo>
                  <a:pt x="1077" y="1301"/>
                </a:lnTo>
                <a:lnTo>
                  <a:pt x="1078" y="1301"/>
                </a:lnTo>
                <a:lnTo>
                  <a:pt x="1078" y="1301"/>
                </a:lnTo>
                <a:lnTo>
                  <a:pt x="1079" y="1301"/>
                </a:lnTo>
                <a:lnTo>
                  <a:pt x="1079" y="1301"/>
                </a:lnTo>
                <a:lnTo>
                  <a:pt x="1079" y="1301"/>
                </a:lnTo>
                <a:lnTo>
                  <a:pt x="1080" y="1301"/>
                </a:lnTo>
                <a:lnTo>
                  <a:pt x="1080" y="1301"/>
                </a:lnTo>
                <a:lnTo>
                  <a:pt x="1080" y="1301"/>
                </a:lnTo>
                <a:lnTo>
                  <a:pt x="1081" y="1301"/>
                </a:lnTo>
                <a:lnTo>
                  <a:pt x="1081" y="1301"/>
                </a:lnTo>
                <a:lnTo>
                  <a:pt x="1082" y="1301"/>
                </a:lnTo>
                <a:lnTo>
                  <a:pt x="1082" y="1301"/>
                </a:lnTo>
                <a:lnTo>
                  <a:pt x="1082" y="1301"/>
                </a:lnTo>
                <a:lnTo>
                  <a:pt x="1083" y="1301"/>
                </a:lnTo>
                <a:lnTo>
                  <a:pt x="1083" y="1301"/>
                </a:lnTo>
                <a:lnTo>
                  <a:pt x="1083" y="1301"/>
                </a:lnTo>
                <a:lnTo>
                  <a:pt x="1084" y="1301"/>
                </a:lnTo>
                <a:lnTo>
                  <a:pt x="1084" y="1301"/>
                </a:lnTo>
                <a:lnTo>
                  <a:pt x="1084" y="1301"/>
                </a:lnTo>
                <a:lnTo>
                  <a:pt x="1085" y="1301"/>
                </a:lnTo>
                <a:lnTo>
                  <a:pt x="1085" y="1301"/>
                </a:lnTo>
                <a:lnTo>
                  <a:pt x="1085" y="1301"/>
                </a:lnTo>
                <a:lnTo>
                  <a:pt x="1086" y="1301"/>
                </a:lnTo>
                <a:lnTo>
                  <a:pt x="1086" y="1301"/>
                </a:lnTo>
                <a:lnTo>
                  <a:pt x="1086" y="1301"/>
                </a:lnTo>
                <a:lnTo>
                  <a:pt x="1087" y="1301"/>
                </a:lnTo>
                <a:lnTo>
                  <a:pt x="1087" y="1301"/>
                </a:lnTo>
                <a:lnTo>
                  <a:pt x="1088" y="1301"/>
                </a:lnTo>
                <a:lnTo>
                  <a:pt x="1088" y="1301"/>
                </a:lnTo>
                <a:lnTo>
                  <a:pt x="1088" y="1301"/>
                </a:lnTo>
                <a:lnTo>
                  <a:pt x="1089" y="1301"/>
                </a:lnTo>
                <a:lnTo>
                  <a:pt x="1089" y="1301"/>
                </a:lnTo>
                <a:lnTo>
                  <a:pt x="1089" y="1301"/>
                </a:lnTo>
                <a:lnTo>
                  <a:pt x="1090" y="1301"/>
                </a:lnTo>
                <a:lnTo>
                  <a:pt x="1090" y="1301"/>
                </a:lnTo>
                <a:lnTo>
                  <a:pt x="1090" y="1301"/>
                </a:lnTo>
                <a:lnTo>
                  <a:pt x="1091" y="1301"/>
                </a:lnTo>
                <a:lnTo>
                  <a:pt x="1091" y="1301"/>
                </a:lnTo>
                <a:lnTo>
                  <a:pt x="1091" y="1301"/>
                </a:lnTo>
                <a:lnTo>
                  <a:pt x="1092" y="1301"/>
                </a:lnTo>
                <a:lnTo>
                  <a:pt x="1092" y="1301"/>
                </a:lnTo>
                <a:lnTo>
                  <a:pt x="1092" y="1301"/>
                </a:lnTo>
                <a:lnTo>
                  <a:pt x="1093" y="1301"/>
                </a:lnTo>
                <a:lnTo>
                  <a:pt x="1093" y="1301"/>
                </a:lnTo>
                <a:lnTo>
                  <a:pt x="1093" y="1301"/>
                </a:lnTo>
                <a:lnTo>
                  <a:pt x="1094" y="1301"/>
                </a:lnTo>
                <a:lnTo>
                  <a:pt x="1094" y="1301"/>
                </a:lnTo>
                <a:lnTo>
                  <a:pt x="1094" y="1301"/>
                </a:lnTo>
                <a:lnTo>
                  <a:pt x="1095" y="1301"/>
                </a:lnTo>
                <a:lnTo>
                  <a:pt x="1095" y="1301"/>
                </a:lnTo>
                <a:lnTo>
                  <a:pt x="1096" y="1301"/>
                </a:lnTo>
                <a:lnTo>
                  <a:pt x="1096" y="1301"/>
                </a:lnTo>
                <a:lnTo>
                  <a:pt x="1096" y="1301"/>
                </a:lnTo>
                <a:lnTo>
                  <a:pt x="1097" y="1301"/>
                </a:lnTo>
                <a:lnTo>
                  <a:pt x="1097" y="1301"/>
                </a:lnTo>
                <a:lnTo>
                  <a:pt x="1097" y="1301"/>
                </a:lnTo>
                <a:lnTo>
                  <a:pt x="1098" y="1301"/>
                </a:lnTo>
                <a:lnTo>
                  <a:pt x="1098" y="1301"/>
                </a:lnTo>
                <a:lnTo>
                  <a:pt x="1098" y="1301"/>
                </a:lnTo>
                <a:lnTo>
                  <a:pt x="1098" y="1301"/>
                </a:lnTo>
                <a:lnTo>
                  <a:pt x="1099" y="1301"/>
                </a:lnTo>
                <a:lnTo>
                  <a:pt x="1099" y="1301"/>
                </a:lnTo>
                <a:lnTo>
                  <a:pt x="1100" y="1301"/>
                </a:lnTo>
                <a:lnTo>
                  <a:pt x="1100" y="1301"/>
                </a:lnTo>
                <a:lnTo>
                  <a:pt x="1101" y="1301"/>
                </a:lnTo>
                <a:lnTo>
                  <a:pt x="1101" y="1301"/>
                </a:lnTo>
                <a:lnTo>
                  <a:pt x="1101" y="1301"/>
                </a:lnTo>
                <a:lnTo>
                  <a:pt x="1102" y="1301"/>
                </a:lnTo>
                <a:lnTo>
                  <a:pt x="1102" y="1301"/>
                </a:lnTo>
                <a:lnTo>
                  <a:pt x="1102" y="1301"/>
                </a:lnTo>
                <a:lnTo>
                  <a:pt x="1103" y="1301"/>
                </a:lnTo>
                <a:lnTo>
                  <a:pt x="1103" y="1301"/>
                </a:lnTo>
                <a:lnTo>
                  <a:pt x="1103" y="1301"/>
                </a:lnTo>
                <a:lnTo>
                  <a:pt x="1103" y="1301"/>
                </a:lnTo>
                <a:lnTo>
                  <a:pt x="1104" y="1301"/>
                </a:lnTo>
                <a:lnTo>
                  <a:pt x="1104" y="1301"/>
                </a:lnTo>
                <a:lnTo>
                  <a:pt x="1105" y="1301"/>
                </a:lnTo>
                <a:lnTo>
                  <a:pt x="1105" y="1301"/>
                </a:lnTo>
                <a:lnTo>
                  <a:pt x="1105" y="1301"/>
                </a:lnTo>
                <a:lnTo>
                  <a:pt x="1106" y="1301"/>
                </a:lnTo>
                <a:lnTo>
                  <a:pt x="1106" y="1301"/>
                </a:lnTo>
                <a:lnTo>
                  <a:pt x="1106" y="1301"/>
                </a:lnTo>
                <a:lnTo>
                  <a:pt x="1107" y="1301"/>
                </a:lnTo>
                <a:lnTo>
                  <a:pt x="1107" y="1301"/>
                </a:lnTo>
                <a:lnTo>
                  <a:pt x="1108" y="1301"/>
                </a:lnTo>
                <a:lnTo>
                  <a:pt x="1108" y="1301"/>
                </a:lnTo>
                <a:lnTo>
                  <a:pt x="1108" y="1301"/>
                </a:lnTo>
                <a:lnTo>
                  <a:pt x="1109" y="1301"/>
                </a:lnTo>
                <a:lnTo>
                  <a:pt x="1109" y="1301"/>
                </a:lnTo>
                <a:lnTo>
                  <a:pt x="1109" y="1301"/>
                </a:lnTo>
                <a:lnTo>
                  <a:pt x="1110" y="1301"/>
                </a:lnTo>
                <a:lnTo>
                  <a:pt x="1110" y="1301"/>
                </a:lnTo>
                <a:lnTo>
                  <a:pt x="1110" y="1301"/>
                </a:lnTo>
                <a:lnTo>
                  <a:pt x="1111" y="1301"/>
                </a:lnTo>
                <a:lnTo>
                  <a:pt x="1111" y="1301"/>
                </a:lnTo>
                <a:lnTo>
                  <a:pt x="1111" y="1301"/>
                </a:lnTo>
                <a:lnTo>
                  <a:pt x="1112" y="1301"/>
                </a:lnTo>
                <a:lnTo>
                  <a:pt x="1112" y="1301"/>
                </a:lnTo>
                <a:lnTo>
                  <a:pt x="1112" y="1301"/>
                </a:lnTo>
                <a:lnTo>
                  <a:pt x="1113" y="1301"/>
                </a:lnTo>
                <a:lnTo>
                  <a:pt x="1113" y="1301"/>
                </a:lnTo>
                <a:lnTo>
                  <a:pt x="1114" y="1301"/>
                </a:lnTo>
                <a:lnTo>
                  <a:pt x="1114" y="1301"/>
                </a:lnTo>
                <a:lnTo>
                  <a:pt x="1114" y="1301"/>
                </a:lnTo>
                <a:lnTo>
                  <a:pt x="1115" y="1301"/>
                </a:lnTo>
                <a:lnTo>
                  <a:pt x="1115" y="1301"/>
                </a:lnTo>
                <a:lnTo>
                  <a:pt x="1115" y="1301"/>
                </a:lnTo>
                <a:lnTo>
                  <a:pt x="1116" y="1301"/>
                </a:lnTo>
                <a:lnTo>
                  <a:pt x="1116" y="1301"/>
                </a:lnTo>
                <a:lnTo>
                  <a:pt x="1116" y="1301"/>
                </a:lnTo>
                <a:lnTo>
                  <a:pt x="1117" y="1301"/>
                </a:lnTo>
                <a:lnTo>
                  <a:pt x="1117" y="1301"/>
                </a:lnTo>
                <a:lnTo>
                  <a:pt x="1117" y="1301"/>
                </a:lnTo>
                <a:lnTo>
                  <a:pt x="1118" y="1301"/>
                </a:lnTo>
                <a:lnTo>
                  <a:pt x="1118" y="1301"/>
                </a:lnTo>
                <a:lnTo>
                  <a:pt x="1118" y="1301"/>
                </a:lnTo>
                <a:lnTo>
                  <a:pt x="1119" y="1301"/>
                </a:lnTo>
                <a:lnTo>
                  <a:pt x="1119" y="1301"/>
                </a:lnTo>
                <a:lnTo>
                  <a:pt x="1119" y="1301"/>
                </a:lnTo>
                <a:lnTo>
                  <a:pt x="1120" y="1301"/>
                </a:lnTo>
                <a:lnTo>
                  <a:pt x="1120" y="1301"/>
                </a:lnTo>
                <a:lnTo>
                  <a:pt x="1120" y="1301"/>
                </a:lnTo>
                <a:lnTo>
                  <a:pt x="1121" y="1301"/>
                </a:lnTo>
                <a:lnTo>
                  <a:pt x="1121" y="1301"/>
                </a:lnTo>
                <a:lnTo>
                  <a:pt x="1122" y="1301"/>
                </a:lnTo>
                <a:lnTo>
                  <a:pt x="1122" y="1301"/>
                </a:lnTo>
                <a:lnTo>
                  <a:pt x="1122" y="1301"/>
                </a:lnTo>
                <a:lnTo>
                  <a:pt x="1123" y="1301"/>
                </a:lnTo>
                <a:lnTo>
                  <a:pt x="1123" y="1301"/>
                </a:lnTo>
                <a:lnTo>
                  <a:pt x="1123" y="1301"/>
                </a:lnTo>
                <a:lnTo>
                  <a:pt x="1124" y="1301"/>
                </a:lnTo>
                <a:lnTo>
                  <a:pt x="1124" y="1301"/>
                </a:lnTo>
                <a:lnTo>
                  <a:pt x="1124" y="1301"/>
                </a:lnTo>
                <a:lnTo>
                  <a:pt x="1124" y="1301"/>
                </a:lnTo>
                <a:lnTo>
                  <a:pt x="1125" y="1301"/>
                </a:lnTo>
                <a:lnTo>
                  <a:pt x="1125" y="1301"/>
                </a:lnTo>
                <a:lnTo>
                  <a:pt x="1126" y="1301"/>
                </a:lnTo>
                <a:lnTo>
                  <a:pt x="1126" y="1301"/>
                </a:lnTo>
                <a:lnTo>
                  <a:pt x="1127" y="1301"/>
                </a:lnTo>
                <a:lnTo>
                  <a:pt x="1127" y="1301"/>
                </a:lnTo>
                <a:lnTo>
                  <a:pt x="1127" y="1301"/>
                </a:lnTo>
                <a:lnTo>
                  <a:pt x="1128" y="1301"/>
                </a:lnTo>
                <a:lnTo>
                  <a:pt x="1128" y="1301"/>
                </a:lnTo>
                <a:lnTo>
                  <a:pt x="1128" y="1301"/>
                </a:lnTo>
                <a:lnTo>
                  <a:pt x="1129" y="1301"/>
                </a:lnTo>
                <a:lnTo>
                  <a:pt x="1129" y="1301"/>
                </a:lnTo>
                <a:lnTo>
                  <a:pt x="1129" y="1301"/>
                </a:lnTo>
                <a:lnTo>
                  <a:pt x="1130" y="1301"/>
                </a:lnTo>
                <a:lnTo>
                  <a:pt x="1130" y="1301"/>
                </a:lnTo>
                <a:lnTo>
                  <a:pt x="1130" y="1301"/>
                </a:lnTo>
                <a:lnTo>
                  <a:pt x="1131" y="1301"/>
                </a:lnTo>
                <a:lnTo>
                  <a:pt x="1131" y="1301"/>
                </a:lnTo>
                <a:lnTo>
                  <a:pt x="1131" y="1301"/>
                </a:lnTo>
                <a:lnTo>
                  <a:pt x="1132" y="1301"/>
                </a:lnTo>
                <a:lnTo>
                  <a:pt x="1132" y="1301"/>
                </a:lnTo>
                <a:lnTo>
                  <a:pt x="1132" y="1301"/>
                </a:lnTo>
                <a:lnTo>
                  <a:pt x="1133" y="1301"/>
                </a:lnTo>
                <a:lnTo>
                  <a:pt x="1133" y="1301"/>
                </a:lnTo>
                <a:lnTo>
                  <a:pt x="1134" y="1301"/>
                </a:lnTo>
                <a:lnTo>
                  <a:pt x="1134" y="1301"/>
                </a:lnTo>
                <a:lnTo>
                  <a:pt x="1134" y="1301"/>
                </a:lnTo>
                <a:lnTo>
                  <a:pt x="1135" y="1301"/>
                </a:lnTo>
                <a:lnTo>
                  <a:pt x="1135" y="1301"/>
                </a:lnTo>
                <a:lnTo>
                  <a:pt x="1135" y="1301"/>
                </a:lnTo>
                <a:lnTo>
                  <a:pt x="1136" y="1301"/>
                </a:lnTo>
                <a:lnTo>
                  <a:pt x="1136" y="1301"/>
                </a:lnTo>
                <a:lnTo>
                  <a:pt x="1136" y="1301"/>
                </a:lnTo>
                <a:lnTo>
                  <a:pt x="1137" y="1301"/>
                </a:lnTo>
                <a:lnTo>
                  <a:pt x="1137" y="1301"/>
                </a:lnTo>
                <a:lnTo>
                  <a:pt x="1137" y="1301"/>
                </a:lnTo>
                <a:lnTo>
                  <a:pt x="1138" y="1301"/>
                </a:lnTo>
                <a:lnTo>
                  <a:pt x="1138" y="1301"/>
                </a:lnTo>
                <a:lnTo>
                  <a:pt x="1138" y="1301"/>
                </a:lnTo>
                <a:lnTo>
                  <a:pt x="1139" y="1301"/>
                </a:lnTo>
                <a:lnTo>
                  <a:pt x="1139" y="1301"/>
                </a:lnTo>
                <a:lnTo>
                  <a:pt x="1140" y="1301"/>
                </a:lnTo>
                <a:lnTo>
                  <a:pt x="1140" y="1301"/>
                </a:lnTo>
                <a:lnTo>
                  <a:pt x="1140" y="1301"/>
                </a:lnTo>
                <a:lnTo>
                  <a:pt x="1141" y="1301"/>
                </a:lnTo>
                <a:lnTo>
                  <a:pt x="1141" y="1301"/>
                </a:lnTo>
                <a:lnTo>
                  <a:pt x="1141" y="1301"/>
                </a:lnTo>
                <a:lnTo>
                  <a:pt x="1141" y="1301"/>
                </a:lnTo>
                <a:lnTo>
                  <a:pt x="1142" y="1301"/>
                </a:lnTo>
                <a:lnTo>
                  <a:pt x="1142" y="1301"/>
                </a:lnTo>
                <a:lnTo>
                  <a:pt x="1143" y="1301"/>
                </a:lnTo>
                <a:lnTo>
                  <a:pt x="1143" y="1301"/>
                </a:lnTo>
                <a:lnTo>
                  <a:pt x="1143" y="1301"/>
                </a:lnTo>
                <a:lnTo>
                  <a:pt x="1144" y="1301"/>
                </a:lnTo>
                <a:lnTo>
                  <a:pt x="1144" y="1301"/>
                </a:lnTo>
                <a:lnTo>
                  <a:pt x="1144" y="1301"/>
                </a:lnTo>
                <a:lnTo>
                  <a:pt x="1145" y="1301"/>
                </a:lnTo>
                <a:lnTo>
                  <a:pt x="1145" y="1301"/>
                </a:lnTo>
                <a:lnTo>
                  <a:pt x="1145" y="1301"/>
                </a:lnTo>
                <a:lnTo>
                  <a:pt x="1145" y="1301"/>
                </a:lnTo>
                <a:lnTo>
                  <a:pt x="1146" y="1301"/>
                </a:lnTo>
                <a:lnTo>
                  <a:pt x="1146" y="1301"/>
                </a:lnTo>
                <a:lnTo>
                  <a:pt x="1147" y="1301"/>
                </a:lnTo>
                <a:lnTo>
                  <a:pt x="1147" y="1301"/>
                </a:lnTo>
                <a:lnTo>
                  <a:pt x="1148" y="1301"/>
                </a:lnTo>
                <a:lnTo>
                  <a:pt x="1148" y="1301"/>
                </a:lnTo>
                <a:lnTo>
                  <a:pt x="1148" y="1301"/>
                </a:lnTo>
                <a:lnTo>
                  <a:pt x="1149" y="1301"/>
                </a:lnTo>
                <a:lnTo>
                  <a:pt x="1149" y="1301"/>
                </a:lnTo>
                <a:lnTo>
                  <a:pt x="1149" y="1301"/>
                </a:lnTo>
                <a:lnTo>
                  <a:pt x="1150" y="1301"/>
                </a:lnTo>
                <a:lnTo>
                  <a:pt x="1150" y="1301"/>
                </a:lnTo>
                <a:lnTo>
                  <a:pt x="1150" y="1301"/>
                </a:lnTo>
                <a:lnTo>
                  <a:pt x="1150" y="1301"/>
                </a:lnTo>
                <a:lnTo>
                  <a:pt x="1151" y="1301"/>
                </a:lnTo>
                <a:lnTo>
                  <a:pt x="1151" y="1301"/>
                </a:lnTo>
                <a:lnTo>
                  <a:pt x="1152" y="1301"/>
                </a:lnTo>
                <a:lnTo>
                  <a:pt x="1152" y="1301"/>
                </a:lnTo>
                <a:lnTo>
                  <a:pt x="1153" y="1301"/>
                </a:lnTo>
                <a:lnTo>
                  <a:pt x="1153" y="1301"/>
                </a:lnTo>
                <a:lnTo>
                  <a:pt x="1153" y="1301"/>
                </a:lnTo>
                <a:lnTo>
                  <a:pt x="1154" y="1301"/>
                </a:lnTo>
                <a:lnTo>
                  <a:pt x="1154" y="1301"/>
                </a:lnTo>
                <a:lnTo>
                  <a:pt x="1154" y="1301"/>
                </a:lnTo>
                <a:lnTo>
                  <a:pt x="1155" y="1301"/>
                </a:lnTo>
                <a:lnTo>
                  <a:pt x="1155" y="1301"/>
                </a:lnTo>
                <a:lnTo>
                  <a:pt x="1155" y="1301"/>
                </a:lnTo>
                <a:lnTo>
                  <a:pt x="1156" y="1301"/>
                </a:lnTo>
                <a:lnTo>
                  <a:pt x="1156" y="1301"/>
                </a:lnTo>
                <a:lnTo>
                  <a:pt x="1156" y="1301"/>
                </a:lnTo>
                <a:lnTo>
                  <a:pt x="1157" y="1301"/>
                </a:lnTo>
                <a:lnTo>
                  <a:pt x="1157" y="1301"/>
                </a:lnTo>
                <a:lnTo>
                  <a:pt x="1157" y="1301"/>
                </a:lnTo>
                <a:lnTo>
                  <a:pt x="1158" y="1301"/>
                </a:lnTo>
                <a:lnTo>
                  <a:pt x="1158" y="1301"/>
                </a:lnTo>
                <a:lnTo>
                  <a:pt x="1158" y="1301"/>
                </a:lnTo>
                <a:lnTo>
                  <a:pt x="1159" y="1301"/>
                </a:lnTo>
                <a:lnTo>
                  <a:pt x="1159" y="1301"/>
                </a:lnTo>
                <a:lnTo>
                  <a:pt x="1160" y="1301"/>
                </a:lnTo>
                <a:lnTo>
                  <a:pt x="1160" y="1301"/>
                </a:lnTo>
                <a:lnTo>
                  <a:pt x="1160" y="1301"/>
                </a:lnTo>
                <a:lnTo>
                  <a:pt x="1161" y="1301"/>
                </a:lnTo>
                <a:lnTo>
                  <a:pt x="1161" y="1301"/>
                </a:lnTo>
                <a:lnTo>
                  <a:pt x="1161" y="1301"/>
                </a:lnTo>
                <a:lnTo>
                  <a:pt x="1162" y="1301"/>
                </a:lnTo>
                <a:lnTo>
                  <a:pt x="1162" y="1301"/>
                </a:lnTo>
                <a:lnTo>
                  <a:pt x="1162" y="1301"/>
                </a:lnTo>
                <a:lnTo>
                  <a:pt x="1163" y="1301"/>
                </a:lnTo>
                <a:lnTo>
                  <a:pt x="1163" y="1301"/>
                </a:lnTo>
                <a:lnTo>
                  <a:pt x="1163" y="1301"/>
                </a:lnTo>
                <a:lnTo>
                  <a:pt x="1164" y="1301"/>
                </a:lnTo>
                <a:lnTo>
                  <a:pt x="1164" y="1301"/>
                </a:lnTo>
                <a:lnTo>
                  <a:pt x="1164" y="1301"/>
                </a:lnTo>
                <a:lnTo>
                  <a:pt x="1165" y="1301"/>
                </a:lnTo>
                <a:lnTo>
                  <a:pt x="1165" y="1301"/>
                </a:lnTo>
                <a:lnTo>
                  <a:pt x="1166" y="1301"/>
                </a:lnTo>
                <a:lnTo>
                  <a:pt x="1166" y="1301"/>
                </a:lnTo>
                <a:lnTo>
                  <a:pt x="1166" y="1301"/>
                </a:lnTo>
                <a:lnTo>
                  <a:pt x="1167" y="1301"/>
                </a:lnTo>
                <a:lnTo>
                  <a:pt x="1167" y="1301"/>
                </a:lnTo>
                <a:lnTo>
                  <a:pt x="1167" y="1301"/>
                </a:lnTo>
                <a:lnTo>
                  <a:pt x="1167" y="1301"/>
                </a:lnTo>
                <a:lnTo>
                  <a:pt x="1168" y="1301"/>
                </a:lnTo>
                <a:lnTo>
                  <a:pt x="1168" y="1301"/>
                </a:lnTo>
                <a:lnTo>
                  <a:pt x="1169" y="1301"/>
                </a:lnTo>
                <a:lnTo>
                  <a:pt x="1169" y="1301"/>
                </a:lnTo>
                <a:lnTo>
                  <a:pt x="1169" y="1301"/>
                </a:lnTo>
                <a:lnTo>
                  <a:pt x="1170" y="1301"/>
                </a:lnTo>
                <a:lnTo>
                  <a:pt x="1170" y="1301"/>
                </a:lnTo>
                <a:lnTo>
                  <a:pt x="1170" y="1301"/>
                </a:lnTo>
                <a:lnTo>
                  <a:pt x="1171" y="1301"/>
                </a:lnTo>
                <a:lnTo>
                  <a:pt x="1171" y="1301"/>
                </a:lnTo>
                <a:lnTo>
                  <a:pt x="1171" y="1301"/>
                </a:lnTo>
                <a:lnTo>
                  <a:pt x="1171" y="1301"/>
                </a:lnTo>
                <a:lnTo>
                  <a:pt x="1172" y="1301"/>
                </a:lnTo>
                <a:lnTo>
                  <a:pt x="1173" y="1301"/>
                </a:lnTo>
                <a:lnTo>
                  <a:pt x="1173" y="1301"/>
                </a:lnTo>
                <a:lnTo>
                  <a:pt x="1173" y="1301"/>
                </a:lnTo>
                <a:lnTo>
                  <a:pt x="1174" y="1301"/>
                </a:lnTo>
                <a:lnTo>
                  <a:pt x="1174" y="1301"/>
                </a:lnTo>
                <a:lnTo>
                  <a:pt x="1174" y="1301"/>
                </a:lnTo>
                <a:lnTo>
                  <a:pt x="1175" y="1301"/>
                </a:lnTo>
                <a:lnTo>
                  <a:pt x="1175" y="1301"/>
                </a:lnTo>
                <a:lnTo>
                  <a:pt x="1175" y="1301"/>
                </a:lnTo>
                <a:lnTo>
                  <a:pt x="1176" y="1301"/>
                </a:lnTo>
                <a:lnTo>
                  <a:pt x="1176" y="1301"/>
                </a:lnTo>
                <a:lnTo>
                  <a:pt x="1176" y="1301"/>
                </a:lnTo>
                <a:lnTo>
                  <a:pt x="1177" y="1301"/>
                </a:lnTo>
                <a:lnTo>
                  <a:pt x="1177" y="1301"/>
                </a:lnTo>
                <a:lnTo>
                  <a:pt x="1177" y="1301"/>
                </a:lnTo>
                <a:lnTo>
                  <a:pt x="1178" y="1301"/>
                </a:lnTo>
                <a:lnTo>
                  <a:pt x="1178" y="1301"/>
                </a:lnTo>
                <a:lnTo>
                  <a:pt x="1179" y="1301"/>
                </a:lnTo>
                <a:lnTo>
                  <a:pt x="1179" y="1301"/>
                </a:lnTo>
                <a:lnTo>
                  <a:pt x="1179" y="1301"/>
                </a:lnTo>
                <a:lnTo>
                  <a:pt x="1180" y="1301"/>
                </a:lnTo>
                <a:lnTo>
                  <a:pt x="1180" y="1301"/>
                </a:lnTo>
                <a:lnTo>
                  <a:pt x="1180" y="1301"/>
                </a:lnTo>
                <a:lnTo>
                  <a:pt x="1181" y="1301"/>
                </a:lnTo>
                <a:lnTo>
                  <a:pt x="1181" y="1301"/>
                </a:lnTo>
                <a:lnTo>
                  <a:pt x="1181" y="1301"/>
                </a:lnTo>
                <a:lnTo>
                  <a:pt x="1182" y="1301"/>
                </a:lnTo>
                <a:lnTo>
                  <a:pt x="1182" y="1301"/>
                </a:lnTo>
                <a:lnTo>
                  <a:pt x="1182" y="1301"/>
                </a:lnTo>
                <a:lnTo>
                  <a:pt x="1183" y="1301"/>
                </a:lnTo>
                <a:lnTo>
                  <a:pt x="1183" y="1301"/>
                </a:lnTo>
                <a:lnTo>
                  <a:pt x="1183" y="1301"/>
                </a:lnTo>
                <a:lnTo>
                  <a:pt x="1184" y="1301"/>
                </a:lnTo>
                <a:lnTo>
                  <a:pt x="1184" y="1301"/>
                </a:lnTo>
                <a:lnTo>
                  <a:pt x="1184" y="1301"/>
                </a:lnTo>
                <a:lnTo>
                  <a:pt x="1185" y="1301"/>
                </a:lnTo>
                <a:lnTo>
                  <a:pt x="1185" y="1301"/>
                </a:lnTo>
                <a:lnTo>
                  <a:pt x="1186" y="1301"/>
                </a:lnTo>
                <a:lnTo>
                  <a:pt x="1186" y="1301"/>
                </a:lnTo>
                <a:lnTo>
                  <a:pt x="1186" y="1301"/>
                </a:lnTo>
                <a:lnTo>
                  <a:pt x="1187" y="1301"/>
                </a:lnTo>
                <a:lnTo>
                  <a:pt x="1187" y="1301"/>
                </a:lnTo>
                <a:lnTo>
                  <a:pt x="1187" y="1301"/>
                </a:lnTo>
                <a:lnTo>
                  <a:pt x="1188" y="1301"/>
                </a:lnTo>
                <a:lnTo>
                  <a:pt x="1188" y="1301"/>
                </a:lnTo>
                <a:lnTo>
                  <a:pt x="1188" y="1301"/>
                </a:lnTo>
                <a:lnTo>
                  <a:pt x="1188" y="1301"/>
                </a:lnTo>
                <a:lnTo>
                  <a:pt x="1189" y="1301"/>
                </a:lnTo>
                <a:lnTo>
                  <a:pt x="1189" y="1301"/>
                </a:lnTo>
                <a:lnTo>
                  <a:pt x="1190" y="1301"/>
                </a:lnTo>
                <a:lnTo>
                  <a:pt x="1190" y="1301"/>
                </a:lnTo>
                <a:lnTo>
                  <a:pt x="1190" y="1301"/>
                </a:lnTo>
                <a:lnTo>
                  <a:pt x="1191" y="1301"/>
                </a:lnTo>
                <a:lnTo>
                  <a:pt x="1191" y="1301"/>
                </a:lnTo>
                <a:lnTo>
                  <a:pt x="1192" y="1301"/>
                </a:lnTo>
                <a:lnTo>
                  <a:pt x="1192" y="1301"/>
                </a:lnTo>
                <a:lnTo>
                  <a:pt x="1192" y="1301"/>
                </a:lnTo>
                <a:lnTo>
                  <a:pt x="1193" y="1301"/>
                </a:lnTo>
                <a:lnTo>
                  <a:pt x="1193" y="1301"/>
                </a:lnTo>
                <a:lnTo>
                  <a:pt x="1193" y="1301"/>
                </a:lnTo>
                <a:lnTo>
                  <a:pt x="1193" y="1301"/>
                </a:lnTo>
                <a:lnTo>
                  <a:pt x="1194" y="1301"/>
                </a:lnTo>
                <a:lnTo>
                  <a:pt x="1194" y="1301"/>
                </a:lnTo>
                <a:lnTo>
                  <a:pt x="1195" y="1301"/>
                </a:lnTo>
                <a:lnTo>
                  <a:pt x="1195" y="1301"/>
                </a:lnTo>
                <a:lnTo>
                  <a:pt x="1195" y="1301"/>
                </a:lnTo>
                <a:lnTo>
                  <a:pt x="1196" y="1301"/>
                </a:lnTo>
                <a:lnTo>
                  <a:pt x="1196" y="1301"/>
                </a:lnTo>
                <a:lnTo>
                  <a:pt x="1196" y="1301"/>
                </a:lnTo>
                <a:lnTo>
                  <a:pt x="1197" y="1301"/>
                </a:lnTo>
                <a:lnTo>
                  <a:pt x="1197" y="1301"/>
                </a:lnTo>
                <a:lnTo>
                  <a:pt x="1197" y="1301"/>
                </a:lnTo>
                <a:lnTo>
                  <a:pt x="1197" y="1301"/>
                </a:lnTo>
                <a:lnTo>
                  <a:pt x="1198" y="1301"/>
                </a:lnTo>
                <a:lnTo>
                  <a:pt x="1199" y="1301"/>
                </a:lnTo>
                <a:lnTo>
                  <a:pt x="1199" y="1301"/>
                </a:lnTo>
                <a:lnTo>
                  <a:pt x="1199" y="1301"/>
                </a:lnTo>
                <a:lnTo>
                  <a:pt x="1200" y="1301"/>
                </a:lnTo>
                <a:lnTo>
                  <a:pt x="1200" y="1301"/>
                </a:lnTo>
                <a:lnTo>
                  <a:pt x="1200" y="1301"/>
                </a:lnTo>
                <a:lnTo>
                  <a:pt x="1201" y="1301"/>
                </a:lnTo>
                <a:lnTo>
                  <a:pt x="1201" y="1301"/>
                </a:lnTo>
                <a:lnTo>
                  <a:pt x="1201" y="1301"/>
                </a:lnTo>
                <a:lnTo>
                  <a:pt x="1202" y="1301"/>
                </a:lnTo>
                <a:lnTo>
                  <a:pt x="1202" y="1301"/>
                </a:lnTo>
                <a:lnTo>
                  <a:pt x="1202" y="1301"/>
                </a:lnTo>
                <a:lnTo>
                  <a:pt x="1203" y="1301"/>
                </a:lnTo>
                <a:lnTo>
                  <a:pt x="1203" y="1301"/>
                </a:lnTo>
                <a:lnTo>
                  <a:pt x="1203" y="1301"/>
                </a:lnTo>
                <a:lnTo>
                  <a:pt x="1204" y="1301"/>
                </a:lnTo>
                <a:lnTo>
                  <a:pt x="1204" y="1301"/>
                </a:lnTo>
                <a:lnTo>
                  <a:pt x="1205" y="1301"/>
                </a:lnTo>
                <a:lnTo>
                  <a:pt x="1205" y="1301"/>
                </a:lnTo>
                <a:lnTo>
                  <a:pt x="1205" y="1301"/>
                </a:lnTo>
                <a:lnTo>
                  <a:pt x="1205" y="1301"/>
                </a:lnTo>
                <a:lnTo>
                  <a:pt x="1206" y="1301"/>
                </a:lnTo>
                <a:lnTo>
                  <a:pt x="1206" y="1301"/>
                </a:lnTo>
                <a:lnTo>
                  <a:pt x="1207" y="1301"/>
                </a:lnTo>
                <a:lnTo>
                  <a:pt x="1207" y="1301"/>
                </a:lnTo>
                <a:lnTo>
                  <a:pt x="1207" y="1301"/>
                </a:lnTo>
                <a:lnTo>
                  <a:pt x="1208" y="1301"/>
                </a:lnTo>
                <a:lnTo>
                  <a:pt x="1208" y="1301"/>
                </a:lnTo>
                <a:lnTo>
                  <a:pt x="1208" y="1301"/>
                </a:lnTo>
                <a:lnTo>
                  <a:pt x="1209" y="1301"/>
                </a:lnTo>
                <a:lnTo>
                  <a:pt x="1209" y="1301"/>
                </a:lnTo>
                <a:lnTo>
                  <a:pt x="1209" y="1301"/>
                </a:lnTo>
                <a:lnTo>
                  <a:pt x="1210" y="1301"/>
                </a:lnTo>
                <a:lnTo>
                  <a:pt x="1210" y="1301"/>
                </a:lnTo>
                <a:lnTo>
                  <a:pt x="1210" y="1301"/>
                </a:lnTo>
                <a:lnTo>
                  <a:pt x="1211" y="1301"/>
                </a:lnTo>
                <a:lnTo>
                  <a:pt x="1211" y="1301"/>
                </a:lnTo>
                <a:lnTo>
                  <a:pt x="1212" y="1301"/>
                </a:lnTo>
                <a:lnTo>
                  <a:pt x="1212" y="1301"/>
                </a:lnTo>
                <a:lnTo>
                  <a:pt x="1212" y="1301"/>
                </a:lnTo>
                <a:lnTo>
                  <a:pt x="1213" y="1301"/>
                </a:lnTo>
                <a:lnTo>
                  <a:pt x="1213" y="1301"/>
                </a:lnTo>
                <a:lnTo>
                  <a:pt x="1213" y="1301"/>
                </a:lnTo>
                <a:lnTo>
                  <a:pt x="1214" y="1301"/>
                </a:lnTo>
                <a:lnTo>
                  <a:pt x="1214" y="1301"/>
                </a:lnTo>
                <a:lnTo>
                  <a:pt x="1214" y="1301"/>
                </a:lnTo>
                <a:lnTo>
                  <a:pt x="1214" y="1301"/>
                </a:lnTo>
                <a:lnTo>
                  <a:pt x="1215" y="1301"/>
                </a:lnTo>
                <a:lnTo>
                  <a:pt x="1215" y="1301"/>
                </a:lnTo>
                <a:lnTo>
                  <a:pt x="1216" y="1301"/>
                </a:lnTo>
                <a:lnTo>
                  <a:pt x="1216" y="1301"/>
                </a:lnTo>
                <a:lnTo>
                  <a:pt x="1216" y="1301"/>
                </a:lnTo>
                <a:lnTo>
                  <a:pt x="1217" y="1301"/>
                </a:lnTo>
                <a:lnTo>
                  <a:pt x="1217" y="1301"/>
                </a:lnTo>
                <a:lnTo>
                  <a:pt x="1218" y="1301"/>
                </a:lnTo>
                <a:lnTo>
                  <a:pt x="1218" y="1301"/>
                </a:lnTo>
                <a:lnTo>
                  <a:pt x="1218" y="1301"/>
                </a:lnTo>
                <a:lnTo>
                  <a:pt x="1219" y="1301"/>
                </a:lnTo>
                <a:lnTo>
                  <a:pt x="1219" y="1301"/>
                </a:lnTo>
                <a:lnTo>
                  <a:pt x="1219" y="1301"/>
                </a:lnTo>
                <a:lnTo>
                  <a:pt x="1220" y="1301"/>
                </a:lnTo>
                <a:lnTo>
                  <a:pt x="1220" y="1301"/>
                </a:lnTo>
                <a:lnTo>
                  <a:pt x="1220" y="1301"/>
                </a:lnTo>
                <a:lnTo>
                  <a:pt x="1221" y="1301"/>
                </a:lnTo>
                <a:lnTo>
                  <a:pt x="1221" y="1301"/>
                </a:lnTo>
                <a:lnTo>
                  <a:pt x="1221" y="1301"/>
                </a:lnTo>
                <a:lnTo>
                  <a:pt x="1222" y="1301"/>
                </a:lnTo>
                <a:lnTo>
                  <a:pt x="1222" y="1301"/>
                </a:lnTo>
                <a:lnTo>
                  <a:pt x="1222" y="1301"/>
                </a:lnTo>
                <a:lnTo>
                  <a:pt x="1223" y="1301"/>
                </a:lnTo>
                <a:lnTo>
                  <a:pt x="1223" y="1301"/>
                </a:lnTo>
                <a:lnTo>
                  <a:pt x="1223" y="1301"/>
                </a:lnTo>
                <a:lnTo>
                  <a:pt x="1224" y="1301"/>
                </a:lnTo>
                <a:lnTo>
                  <a:pt x="1224" y="1301"/>
                </a:lnTo>
                <a:lnTo>
                  <a:pt x="1225" y="1301"/>
                </a:lnTo>
                <a:lnTo>
                  <a:pt x="1225" y="1301"/>
                </a:lnTo>
                <a:lnTo>
                  <a:pt x="1225" y="1301"/>
                </a:lnTo>
                <a:lnTo>
                  <a:pt x="1226" y="1301"/>
                </a:lnTo>
                <a:lnTo>
                  <a:pt x="1226" y="1301"/>
                </a:lnTo>
                <a:lnTo>
                  <a:pt x="1226" y="1301"/>
                </a:lnTo>
                <a:lnTo>
                  <a:pt x="1227" y="1301"/>
                </a:lnTo>
                <a:lnTo>
                  <a:pt x="1227" y="1301"/>
                </a:lnTo>
                <a:lnTo>
                  <a:pt x="1227" y="1301"/>
                </a:lnTo>
                <a:lnTo>
                  <a:pt x="1228" y="1301"/>
                </a:lnTo>
                <a:lnTo>
                  <a:pt x="1228" y="1301"/>
                </a:lnTo>
                <a:lnTo>
                  <a:pt x="1228" y="1301"/>
                </a:lnTo>
                <a:lnTo>
                  <a:pt x="1229" y="1301"/>
                </a:lnTo>
                <a:lnTo>
                  <a:pt x="1229" y="1301"/>
                </a:lnTo>
                <a:lnTo>
                  <a:pt x="1229" y="1301"/>
                </a:lnTo>
                <a:lnTo>
                  <a:pt x="1230" y="1301"/>
                </a:lnTo>
                <a:lnTo>
                  <a:pt x="1230" y="1301"/>
                </a:lnTo>
                <a:lnTo>
                  <a:pt x="1231" y="1301"/>
                </a:lnTo>
                <a:lnTo>
                  <a:pt x="1231" y="1301"/>
                </a:lnTo>
                <a:lnTo>
                  <a:pt x="1231" y="1301"/>
                </a:lnTo>
                <a:lnTo>
                  <a:pt x="1231" y="1301"/>
                </a:lnTo>
                <a:lnTo>
                  <a:pt x="1232" y="1301"/>
                </a:lnTo>
                <a:lnTo>
                  <a:pt x="1232" y="1301"/>
                </a:lnTo>
                <a:lnTo>
                  <a:pt x="1233" y="1301"/>
                </a:lnTo>
                <a:lnTo>
                  <a:pt x="1233" y="1301"/>
                </a:lnTo>
                <a:lnTo>
                  <a:pt x="1233" y="1301"/>
                </a:lnTo>
                <a:lnTo>
                  <a:pt x="1234" y="1301"/>
                </a:lnTo>
                <a:lnTo>
                  <a:pt x="1234" y="1301"/>
                </a:lnTo>
                <a:lnTo>
                  <a:pt x="1234" y="1301"/>
                </a:lnTo>
                <a:lnTo>
                  <a:pt x="1235" y="1301"/>
                </a:lnTo>
                <a:lnTo>
                  <a:pt x="1235" y="1301"/>
                </a:lnTo>
                <a:lnTo>
                  <a:pt x="1235" y="1301"/>
                </a:lnTo>
                <a:lnTo>
                  <a:pt x="1235" y="1301"/>
                </a:lnTo>
                <a:lnTo>
                  <a:pt x="1236" y="1301"/>
                </a:lnTo>
                <a:lnTo>
                  <a:pt x="1236" y="1301"/>
                </a:lnTo>
                <a:lnTo>
                  <a:pt x="1237" y="1301"/>
                </a:lnTo>
                <a:lnTo>
                  <a:pt x="1237" y="1301"/>
                </a:lnTo>
                <a:lnTo>
                  <a:pt x="1238" y="1301"/>
                </a:lnTo>
                <a:lnTo>
                  <a:pt x="1238" y="1301"/>
                </a:lnTo>
                <a:lnTo>
                  <a:pt x="1238" y="1301"/>
                </a:lnTo>
                <a:lnTo>
                  <a:pt x="1239" y="1301"/>
                </a:lnTo>
                <a:lnTo>
                  <a:pt x="1239" y="1301"/>
                </a:lnTo>
                <a:lnTo>
                  <a:pt x="1239" y="1301"/>
                </a:lnTo>
                <a:lnTo>
                  <a:pt x="1240" y="1301"/>
                </a:lnTo>
                <a:lnTo>
                  <a:pt x="1240" y="1301"/>
                </a:lnTo>
                <a:lnTo>
                  <a:pt x="1240" y="1301"/>
                </a:lnTo>
                <a:lnTo>
                  <a:pt x="1240" y="1301"/>
                </a:lnTo>
                <a:lnTo>
                  <a:pt x="1241" y="1301"/>
                </a:lnTo>
                <a:lnTo>
                  <a:pt x="1241" y="1301"/>
                </a:lnTo>
                <a:lnTo>
                  <a:pt x="1242" y="1301"/>
                </a:lnTo>
                <a:lnTo>
                  <a:pt x="1242" y="1301"/>
                </a:lnTo>
                <a:lnTo>
                  <a:pt x="1242" y="1301"/>
                </a:lnTo>
                <a:lnTo>
                  <a:pt x="1243" y="1301"/>
                </a:lnTo>
                <a:lnTo>
                  <a:pt x="1243" y="1301"/>
                </a:lnTo>
                <a:lnTo>
                  <a:pt x="1244" y="1301"/>
                </a:lnTo>
                <a:lnTo>
                  <a:pt x="1244" y="1301"/>
                </a:lnTo>
                <a:lnTo>
                  <a:pt x="1244" y="1301"/>
                </a:lnTo>
                <a:lnTo>
                  <a:pt x="1245" y="1301"/>
                </a:lnTo>
                <a:lnTo>
                  <a:pt x="1245" y="1301"/>
                </a:lnTo>
                <a:lnTo>
                  <a:pt x="1245" y="1301"/>
                </a:lnTo>
                <a:lnTo>
                  <a:pt x="1246" y="1301"/>
                </a:lnTo>
                <a:lnTo>
                  <a:pt x="1246" y="1301"/>
                </a:lnTo>
                <a:lnTo>
                  <a:pt x="1246" y="1301"/>
                </a:lnTo>
                <a:lnTo>
                  <a:pt x="1247" y="1301"/>
                </a:lnTo>
                <a:lnTo>
                  <a:pt x="1247" y="1301"/>
                </a:lnTo>
                <a:lnTo>
                  <a:pt x="1247" y="1301"/>
                </a:lnTo>
                <a:lnTo>
                  <a:pt x="1248" y="1301"/>
                </a:lnTo>
                <a:lnTo>
                  <a:pt x="1248" y="1301"/>
                </a:lnTo>
                <a:lnTo>
                  <a:pt x="1248" y="1301"/>
                </a:lnTo>
                <a:lnTo>
                  <a:pt x="1249" y="1301"/>
                </a:lnTo>
                <a:lnTo>
                  <a:pt x="1249" y="1301"/>
                </a:lnTo>
                <a:lnTo>
                  <a:pt x="1249" y="1301"/>
                </a:lnTo>
                <a:lnTo>
                  <a:pt x="1250" y="1301"/>
                </a:lnTo>
                <a:lnTo>
                  <a:pt x="1250" y="1301"/>
                </a:lnTo>
                <a:lnTo>
                  <a:pt x="1251" y="1301"/>
                </a:lnTo>
                <a:lnTo>
                  <a:pt x="1251" y="1301"/>
                </a:lnTo>
                <a:lnTo>
                  <a:pt x="1251" y="1301"/>
                </a:lnTo>
                <a:lnTo>
                  <a:pt x="1252" y="1301"/>
                </a:lnTo>
                <a:lnTo>
                  <a:pt x="1252" y="1301"/>
                </a:lnTo>
                <a:lnTo>
                  <a:pt x="1252" y="1301"/>
                </a:lnTo>
                <a:lnTo>
                  <a:pt x="1252" y="1301"/>
                </a:lnTo>
                <a:lnTo>
                  <a:pt x="1253" y="1301"/>
                </a:lnTo>
                <a:lnTo>
                  <a:pt x="1253" y="1301"/>
                </a:lnTo>
                <a:lnTo>
                  <a:pt x="1254" y="1301"/>
                </a:lnTo>
                <a:lnTo>
                  <a:pt x="1254" y="1301"/>
                </a:lnTo>
                <a:lnTo>
                  <a:pt x="1254" y="1301"/>
                </a:lnTo>
                <a:lnTo>
                  <a:pt x="1255" y="1301"/>
                </a:lnTo>
                <a:lnTo>
                  <a:pt x="1255" y="1301"/>
                </a:lnTo>
                <a:lnTo>
                  <a:pt x="1255" y="1301"/>
                </a:lnTo>
                <a:lnTo>
                  <a:pt x="1256" y="1301"/>
                </a:lnTo>
                <a:lnTo>
                  <a:pt x="1256" y="1301"/>
                </a:lnTo>
                <a:lnTo>
                  <a:pt x="1257" y="1301"/>
                </a:lnTo>
                <a:lnTo>
                  <a:pt x="1257" y="1301"/>
                </a:lnTo>
                <a:lnTo>
                  <a:pt x="1257" y="1301"/>
                </a:lnTo>
                <a:lnTo>
                  <a:pt x="1257" y="1301"/>
                </a:lnTo>
                <a:lnTo>
                  <a:pt x="1258" y="1301"/>
                </a:lnTo>
                <a:lnTo>
                  <a:pt x="1258" y="1301"/>
                </a:lnTo>
                <a:lnTo>
                  <a:pt x="1259" y="1301"/>
                </a:lnTo>
                <a:lnTo>
                  <a:pt x="1259" y="1301"/>
                </a:lnTo>
                <a:lnTo>
                  <a:pt x="1259" y="1301"/>
                </a:lnTo>
                <a:lnTo>
                  <a:pt x="1260" y="1301"/>
                </a:lnTo>
                <a:lnTo>
                  <a:pt x="1260" y="1301"/>
                </a:lnTo>
                <a:lnTo>
                  <a:pt x="1260" y="1301"/>
                </a:lnTo>
                <a:lnTo>
                  <a:pt x="1261" y="1301"/>
                </a:lnTo>
                <a:lnTo>
                  <a:pt x="1261" y="1301"/>
                </a:lnTo>
                <a:lnTo>
                  <a:pt x="1261" y="1301"/>
                </a:lnTo>
                <a:lnTo>
                  <a:pt x="1261" y="1301"/>
                </a:lnTo>
                <a:lnTo>
                  <a:pt x="1262" y="1301"/>
                </a:lnTo>
                <a:lnTo>
                  <a:pt x="1263" y="1301"/>
                </a:lnTo>
                <a:lnTo>
                  <a:pt x="1263" y="1301"/>
                </a:lnTo>
                <a:lnTo>
                  <a:pt x="1263" y="1301"/>
                </a:lnTo>
                <a:lnTo>
                  <a:pt x="1264" y="1301"/>
                </a:lnTo>
                <a:lnTo>
                  <a:pt x="1264" y="1301"/>
                </a:lnTo>
                <a:lnTo>
                  <a:pt x="1264" y="1301"/>
                </a:lnTo>
                <a:lnTo>
                  <a:pt x="1265" y="1301"/>
                </a:lnTo>
                <a:lnTo>
                  <a:pt x="1265" y="1301"/>
                </a:lnTo>
                <a:lnTo>
                  <a:pt x="1265" y="1301"/>
                </a:lnTo>
                <a:lnTo>
                  <a:pt x="1266" y="1301"/>
                </a:lnTo>
                <a:lnTo>
                  <a:pt x="1266" y="1301"/>
                </a:lnTo>
                <a:lnTo>
                  <a:pt x="1266" y="1301"/>
                </a:lnTo>
                <a:lnTo>
                  <a:pt x="1267" y="1301"/>
                </a:lnTo>
                <a:lnTo>
                  <a:pt x="1267" y="1301"/>
                </a:lnTo>
                <a:lnTo>
                  <a:pt x="1267" y="1301"/>
                </a:lnTo>
                <a:lnTo>
                  <a:pt x="1268" y="1301"/>
                </a:lnTo>
                <a:lnTo>
                  <a:pt x="1268" y="1301"/>
                </a:lnTo>
                <a:lnTo>
                  <a:pt x="1268" y="1301"/>
                </a:lnTo>
                <a:lnTo>
                  <a:pt x="1269" y="1301"/>
                </a:lnTo>
                <a:lnTo>
                  <a:pt x="1269" y="1301"/>
                </a:lnTo>
                <a:lnTo>
                  <a:pt x="1270" y="1301"/>
                </a:lnTo>
                <a:lnTo>
                  <a:pt x="1270" y="1301"/>
                </a:lnTo>
                <a:lnTo>
                  <a:pt x="1270" y="1301"/>
                </a:lnTo>
                <a:lnTo>
                  <a:pt x="1271" y="1301"/>
                </a:lnTo>
                <a:lnTo>
                  <a:pt x="1271" y="1301"/>
                </a:lnTo>
                <a:lnTo>
                  <a:pt x="1271" y="1301"/>
                </a:lnTo>
                <a:lnTo>
                  <a:pt x="1272" y="1301"/>
                </a:lnTo>
                <a:lnTo>
                  <a:pt x="1272" y="1301"/>
                </a:lnTo>
                <a:lnTo>
                  <a:pt x="1272" y="1301"/>
                </a:lnTo>
                <a:lnTo>
                  <a:pt x="1273" y="1301"/>
                </a:lnTo>
                <a:lnTo>
                  <a:pt x="1273" y="1301"/>
                </a:lnTo>
                <a:lnTo>
                  <a:pt x="1273" y="1301"/>
                </a:lnTo>
                <a:lnTo>
                  <a:pt x="1274" y="1301"/>
                </a:lnTo>
                <a:lnTo>
                  <a:pt x="1274" y="1301"/>
                </a:lnTo>
                <a:lnTo>
                  <a:pt x="1274" y="1301"/>
                </a:lnTo>
                <a:lnTo>
                  <a:pt x="1275" y="1301"/>
                </a:lnTo>
                <a:lnTo>
                  <a:pt x="1275" y="1301"/>
                </a:lnTo>
                <a:lnTo>
                  <a:pt x="1276" y="1301"/>
                </a:lnTo>
                <a:lnTo>
                  <a:pt x="1276" y="1301"/>
                </a:lnTo>
                <a:lnTo>
                  <a:pt x="1276" y="1301"/>
                </a:lnTo>
                <a:lnTo>
                  <a:pt x="1277" y="1301"/>
                </a:lnTo>
                <a:lnTo>
                  <a:pt x="1277" y="1301"/>
                </a:lnTo>
                <a:lnTo>
                  <a:pt x="1277" y="1301"/>
                </a:lnTo>
                <a:lnTo>
                  <a:pt x="1278" y="1301"/>
                </a:lnTo>
                <a:lnTo>
                  <a:pt x="1278" y="1301"/>
                </a:lnTo>
                <a:lnTo>
                  <a:pt x="1278" y="1301"/>
                </a:lnTo>
                <a:lnTo>
                  <a:pt x="1278" y="1301"/>
                </a:lnTo>
                <a:lnTo>
                  <a:pt x="1279" y="1301"/>
                </a:lnTo>
                <a:lnTo>
                  <a:pt x="1279" y="1301"/>
                </a:lnTo>
                <a:lnTo>
                  <a:pt x="1280" y="1301"/>
                </a:lnTo>
                <a:lnTo>
                  <a:pt x="1280" y="1301"/>
                </a:lnTo>
                <a:lnTo>
                  <a:pt x="1280" y="1301"/>
                </a:lnTo>
                <a:lnTo>
                  <a:pt x="1281" y="1301"/>
                </a:lnTo>
                <a:lnTo>
                  <a:pt x="1281" y="1301"/>
                </a:lnTo>
                <a:lnTo>
                  <a:pt x="1281" y="1301"/>
                </a:lnTo>
                <a:lnTo>
                  <a:pt x="1282" y="1301"/>
                </a:lnTo>
                <a:lnTo>
                  <a:pt x="1282" y="1301"/>
                </a:lnTo>
                <a:lnTo>
                  <a:pt x="1283" y="1301"/>
                </a:lnTo>
                <a:lnTo>
                  <a:pt x="1283" y="1301"/>
                </a:lnTo>
                <a:lnTo>
                  <a:pt x="1283" y="1301"/>
                </a:lnTo>
                <a:lnTo>
                  <a:pt x="1284" y="1301"/>
                </a:lnTo>
                <a:lnTo>
                  <a:pt x="1284" y="1301"/>
                </a:lnTo>
                <a:lnTo>
                  <a:pt x="1284" y="1301"/>
                </a:lnTo>
                <a:lnTo>
                  <a:pt x="1285" y="1301"/>
                </a:lnTo>
                <a:lnTo>
                  <a:pt x="1285" y="1301"/>
                </a:lnTo>
                <a:lnTo>
                  <a:pt x="1285" y="1301"/>
                </a:lnTo>
                <a:lnTo>
                  <a:pt x="1286" y="1301"/>
                </a:lnTo>
                <a:lnTo>
                  <a:pt x="1286" y="1301"/>
                </a:lnTo>
                <a:lnTo>
                  <a:pt x="1286" y="1301"/>
                </a:lnTo>
                <a:lnTo>
                  <a:pt x="1287" y="1301"/>
                </a:lnTo>
                <a:lnTo>
                  <a:pt x="1287" y="1301"/>
                </a:lnTo>
                <a:lnTo>
                  <a:pt x="1287" y="1301"/>
                </a:lnTo>
                <a:lnTo>
                  <a:pt x="1288" y="1301"/>
                </a:lnTo>
                <a:lnTo>
                  <a:pt x="1288" y="1301"/>
                </a:lnTo>
                <a:lnTo>
                  <a:pt x="1289" y="1301"/>
                </a:lnTo>
                <a:lnTo>
                  <a:pt x="1289" y="1301"/>
                </a:lnTo>
                <a:lnTo>
                  <a:pt x="1289" y="1301"/>
                </a:lnTo>
                <a:lnTo>
                  <a:pt x="1290" y="1301"/>
                </a:lnTo>
                <a:lnTo>
                  <a:pt x="1290" y="1301"/>
                </a:lnTo>
                <a:lnTo>
                  <a:pt x="1290" y="1301"/>
                </a:lnTo>
                <a:lnTo>
                  <a:pt x="1291" y="1301"/>
                </a:lnTo>
                <a:lnTo>
                  <a:pt x="1291" y="1301"/>
                </a:lnTo>
                <a:lnTo>
                  <a:pt x="1291" y="1301"/>
                </a:lnTo>
                <a:lnTo>
                  <a:pt x="1292" y="1301"/>
                </a:lnTo>
                <a:lnTo>
                  <a:pt x="1292" y="1301"/>
                </a:lnTo>
                <a:lnTo>
                  <a:pt x="1292" y="1301"/>
                </a:lnTo>
                <a:lnTo>
                  <a:pt x="1293" y="1301"/>
                </a:lnTo>
                <a:lnTo>
                  <a:pt x="1293" y="1301"/>
                </a:lnTo>
                <a:lnTo>
                  <a:pt x="1293" y="1301"/>
                </a:lnTo>
                <a:lnTo>
                  <a:pt x="1294" y="1301"/>
                </a:lnTo>
                <a:lnTo>
                  <a:pt x="1294" y="1301"/>
                </a:lnTo>
                <a:lnTo>
                  <a:pt x="1294" y="1301"/>
                </a:lnTo>
                <a:lnTo>
                  <a:pt x="1295" y="1301"/>
                </a:lnTo>
                <a:lnTo>
                  <a:pt x="1295" y="1301"/>
                </a:lnTo>
                <a:lnTo>
                  <a:pt x="1295" y="1301"/>
                </a:lnTo>
                <a:lnTo>
                  <a:pt x="1296" y="1301"/>
                </a:lnTo>
                <a:lnTo>
                  <a:pt x="1296" y="1301"/>
                </a:lnTo>
                <a:lnTo>
                  <a:pt x="1297" y="1301"/>
                </a:lnTo>
                <a:lnTo>
                  <a:pt x="1297" y="1301"/>
                </a:lnTo>
                <a:lnTo>
                  <a:pt x="1297" y="1301"/>
                </a:lnTo>
                <a:lnTo>
                  <a:pt x="1298" y="1301"/>
                </a:lnTo>
                <a:lnTo>
                  <a:pt x="1298" y="1301"/>
                </a:lnTo>
                <a:lnTo>
                  <a:pt x="1298" y="1301"/>
                </a:lnTo>
                <a:lnTo>
                  <a:pt x="1299" y="1301"/>
                </a:lnTo>
                <a:lnTo>
                  <a:pt x="1299" y="1301"/>
                </a:lnTo>
                <a:lnTo>
                  <a:pt x="1299" y="1301"/>
                </a:lnTo>
                <a:lnTo>
                  <a:pt x="1299" y="1301"/>
                </a:lnTo>
                <a:lnTo>
                  <a:pt x="1300" y="1301"/>
                </a:lnTo>
                <a:lnTo>
                  <a:pt x="1300" y="1301"/>
                </a:lnTo>
                <a:lnTo>
                  <a:pt x="1301" y="1301"/>
                </a:lnTo>
                <a:lnTo>
                  <a:pt x="1301" y="1301"/>
                </a:lnTo>
                <a:lnTo>
                  <a:pt x="1302" y="1301"/>
                </a:lnTo>
                <a:lnTo>
                  <a:pt x="1302" y="1301"/>
                </a:lnTo>
                <a:lnTo>
                  <a:pt x="1302" y="1301"/>
                </a:lnTo>
                <a:lnTo>
                  <a:pt x="1303" y="1301"/>
                </a:lnTo>
                <a:lnTo>
                  <a:pt x="1303" y="1301"/>
                </a:lnTo>
                <a:lnTo>
                  <a:pt x="1303" y="1301"/>
                </a:lnTo>
                <a:lnTo>
                  <a:pt x="1304" y="1301"/>
                </a:lnTo>
                <a:lnTo>
                  <a:pt x="1304" y="1301"/>
                </a:lnTo>
                <a:lnTo>
                  <a:pt x="1304" y="1301"/>
                </a:lnTo>
                <a:lnTo>
                  <a:pt x="1304" y="1301"/>
                </a:lnTo>
                <a:lnTo>
                  <a:pt x="1305" y="1301"/>
                </a:lnTo>
                <a:lnTo>
                  <a:pt x="1305" y="1301"/>
                </a:lnTo>
                <a:lnTo>
                  <a:pt x="1306" y="1301"/>
                </a:lnTo>
                <a:lnTo>
                  <a:pt x="1306" y="1301"/>
                </a:lnTo>
                <a:lnTo>
                  <a:pt x="1306" y="1301"/>
                </a:lnTo>
                <a:lnTo>
                  <a:pt x="1307" y="1301"/>
                </a:lnTo>
                <a:lnTo>
                  <a:pt x="1307" y="1301"/>
                </a:lnTo>
                <a:lnTo>
                  <a:pt x="1307" y="1301"/>
                </a:lnTo>
                <a:lnTo>
                  <a:pt x="1308" y="1301"/>
                </a:lnTo>
                <a:lnTo>
                  <a:pt x="1308" y="1301"/>
                </a:lnTo>
                <a:lnTo>
                  <a:pt x="1309" y="1301"/>
                </a:lnTo>
                <a:lnTo>
                  <a:pt x="1309" y="1301"/>
                </a:lnTo>
                <a:lnTo>
                  <a:pt x="1309" y="1301"/>
                </a:lnTo>
                <a:lnTo>
                  <a:pt x="1310" y="1301"/>
                </a:lnTo>
                <a:lnTo>
                  <a:pt x="1310" y="1301"/>
                </a:lnTo>
                <a:lnTo>
                  <a:pt x="1310" y="1301"/>
                </a:lnTo>
                <a:lnTo>
                  <a:pt x="1311" y="1301"/>
                </a:lnTo>
                <a:lnTo>
                  <a:pt x="1311" y="1301"/>
                </a:lnTo>
                <a:lnTo>
                  <a:pt x="1311" y="1301"/>
                </a:lnTo>
                <a:lnTo>
                  <a:pt x="1312" y="1301"/>
                </a:lnTo>
                <a:lnTo>
                  <a:pt x="1312" y="1301"/>
                </a:lnTo>
                <a:lnTo>
                  <a:pt x="1312" y="1301"/>
                </a:lnTo>
                <a:lnTo>
                  <a:pt x="1313" y="1301"/>
                </a:lnTo>
                <a:lnTo>
                  <a:pt x="1313" y="1301"/>
                </a:lnTo>
                <a:lnTo>
                  <a:pt x="1313" y="1301"/>
                </a:lnTo>
                <a:lnTo>
                  <a:pt x="1314" y="1301"/>
                </a:lnTo>
                <a:lnTo>
                  <a:pt x="1314" y="1301"/>
                </a:lnTo>
                <a:lnTo>
                  <a:pt x="1315" y="1301"/>
                </a:lnTo>
                <a:lnTo>
                  <a:pt x="1315" y="1301"/>
                </a:lnTo>
                <a:lnTo>
                  <a:pt x="1315" y="1301"/>
                </a:lnTo>
                <a:lnTo>
                  <a:pt x="1316" y="1301"/>
                </a:lnTo>
                <a:lnTo>
                  <a:pt x="1316" y="1301"/>
                </a:lnTo>
                <a:lnTo>
                  <a:pt x="1316" y="1301"/>
                </a:lnTo>
                <a:lnTo>
                  <a:pt x="1317" y="1301"/>
                </a:lnTo>
                <a:lnTo>
                  <a:pt x="1317" y="1301"/>
                </a:lnTo>
                <a:lnTo>
                  <a:pt x="1317" y="1301"/>
                </a:lnTo>
                <a:lnTo>
                  <a:pt x="1318" y="1301"/>
                </a:lnTo>
                <a:lnTo>
                  <a:pt x="1318" y="1301"/>
                </a:lnTo>
                <a:lnTo>
                  <a:pt x="1318" y="1301"/>
                </a:lnTo>
                <a:lnTo>
                  <a:pt x="1319" y="1301"/>
                </a:lnTo>
                <a:lnTo>
                  <a:pt x="1319" y="1301"/>
                </a:lnTo>
                <a:lnTo>
                  <a:pt x="1319" y="1301"/>
                </a:lnTo>
                <a:lnTo>
                  <a:pt x="1320" y="1301"/>
                </a:lnTo>
                <a:lnTo>
                  <a:pt x="1320" y="1301"/>
                </a:lnTo>
                <a:lnTo>
                  <a:pt x="1320" y="1301"/>
                </a:lnTo>
                <a:lnTo>
                  <a:pt x="1321" y="1301"/>
                </a:lnTo>
                <a:lnTo>
                  <a:pt x="1321" y="1301"/>
                </a:lnTo>
                <a:lnTo>
                  <a:pt x="1321" y="1301"/>
                </a:lnTo>
                <a:lnTo>
                  <a:pt x="1322" y="1301"/>
                </a:lnTo>
                <a:lnTo>
                  <a:pt x="1322" y="1301"/>
                </a:lnTo>
                <a:lnTo>
                  <a:pt x="1323" y="1301"/>
                </a:lnTo>
                <a:lnTo>
                  <a:pt x="1323" y="1301"/>
                </a:lnTo>
                <a:lnTo>
                  <a:pt x="1323" y="1301"/>
                </a:lnTo>
                <a:lnTo>
                  <a:pt x="1324" y="1301"/>
                </a:lnTo>
                <a:lnTo>
                  <a:pt x="1324" y="1301"/>
                </a:lnTo>
                <a:lnTo>
                  <a:pt x="1324" y="1301"/>
                </a:lnTo>
                <a:lnTo>
                  <a:pt x="1325" y="1301"/>
                </a:lnTo>
                <a:lnTo>
                  <a:pt x="1325" y="1301"/>
                </a:lnTo>
                <a:lnTo>
                  <a:pt x="1325" y="1301"/>
                </a:lnTo>
                <a:lnTo>
                  <a:pt x="1325" y="1301"/>
                </a:lnTo>
                <a:lnTo>
                  <a:pt x="1326" y="1301"/>
                </a:lnTo>
                <a:lnTo>
                  <a:pt x="1326" y="1301"/>
                </a:lnTo>
                <a:lnTo>
                  <a:pt x="1327" y="1301"/>
                </a:lnTo>
                <a:lnTo>
                  <a:pt x="1327" y="1301"/>
                </a:lnTo>
                <a:lnTo>
                  <a:pt x="1328" y="1301"/>
                </a:lnTo>
                <a:lnTo>
                  <a:pt x="1328" y="1301"/>
                </a:lnTo>
                <a:lnTo>
                  <a:pt x="1328" y="1301"/>
                </a:lnTo>
                <a:lnTo>
                  <a:pt x="1329" y="1301"/>
                </a:lnTo>
                <a:lnTo>
                  <a:pt x="1329" y="1301"/>
                </a:lnTo>
                <a:lnTo>
                  <a:pt x="1329" y="1301"/>
                </a:lnTo>
                <a:lnTo>
                  <a:pt x="1330" y="1301"/>
                </a:lnTo>
                <a:lnTo>
                  <a:pt x="1330" y="1301"/>
                </a:lnTo>
                <a:lnTo>
                  <a:pt x="1330" y="1301"/>
                </a:lnTo>
                <a:lnTo>
                  <a:pt x="1331" y="1301"/>
                </a:lnTo>
                <a:lnTo>
                  <a:pt x="1331" y="1301"/>
                </a:lnTo>
                <a:lnTo>
                  <a:pt x="1331" y="1301"/>
                </a:lnTo>
                <a:lnTo>
                  <a:pt x="1332" y="1301"/>
                </a:lnTo>
                <a:lnTo>
                  <a:pt x="1332" y="1301"/>
                </a:lnTo>
                <a:lnTo>
                  <a:pt x="1332" y="1301"/>
                </a:lnTo>
                <a:lnTo>
                  <a:pt x="1333" y="1301"/>
                </a:lnTo>
                <a:lnTo>
                  <a:pt x="1333" y="1301"/>
                </a:lnTo>
                <a:lnTo>
                  <a:pt x="1333" y="1301"/>
                </a:lnTo>
                <a:lnTo>
                  <a:pt x="1334" y="1301"/>
                </a:lnTo>
                <a:lnTo>
                  <a:pt x="1334" y="1301"/>
                </a:lnTo>
                <a:lnTo>
                  <a:pt x="1335" y="1301"/>
                </a:lnTo>
                <a:lnTo>
                  <a:pt x="1335" y="1301"/>
                </a:lnTo>
                <a:lnTo>
                  <a:pt x="1335" y="1301"/>
                </a:lnTo>
                <a:lnTo>
                  <a:pt x="1336" y="1301"/>
                </a:lnTo>
                <a:lnTo>
                  <a:pt x="1336" y="1301"/>
                </a:lnTo>
                <a:lnTo>
                  <a:pt x="1336" y="1301"/>
                </a:lnTo>
                <a:lnTo>
                  <a:pt x="1337" y="1301"/>
                </a:lnTo>
                <a:lnTo>
                  <a:pt x="1337" y="1301"/>
                </a:lnTo>
                <a:lnTo>
                  <a:pt x="1337" y="1301"/>
                </a:lnTo>
                <a:lnTo>
                  <a:pt x="1338" y="1301"/>
                </a:lnTo>
                <a:lnTo>
                  <a:pt x="1338" y="1301"/>
                </a:lnTo>
                <a:lnTo>
                  <a:pt x="1338" y="1301"/>
                </a:lnTo>
                <a:lnTo>
                  <a:pt x="1339" y="1301"/>
                </a:lnTo>
                <a:lnTo>
                  <a:pt x="1339" y="1301"/>
                </a:lnTo>
                <a:lnTo>
                  <a:pt x="1339" y="1301"/>
                </a:lnTo>
                <a:lnTo>
                  <a:pt x="1340" y="1301"/>
                </a:lnTo>
                <a:lnTo>
                  <a:pt x="1340" y="1301"/>
                </a:lnTo>
                <a:lnTo>
                  <a:pt x="1341" y="1301"/>
                </a:lnTo>
                <a:lnTo>
                  <a:pt x="1341" y="1301"/>
                </a:lnTo>
                <a:lnTo>
                  <a:pt x="1341" y="1301"/>
                </a:lnTo>
                <a:lnTo>
                  <a:pt x="1342" y="1301"/>
                </a:lnTo>
                <a:lnTo>
                  <a:pt x="1342" y="1301"/>
                </a:lnTo>
                <a:lnTo>
                  <a:pt x="1342" y="1301"/>
                </a:lnTo>
                <a:lnTo>
                  <a:pt x="1342" y="1301"/>
                </a:lnTo>
                <a:lnTo>
                  <a:pt x="1343" y="1301"/>
                </a:lnTo>
                <a:lnTo>
                  <a:pt x="1343" y="1301"/>
                </a:lnTo>
                <a:lnTo>
                  <a:pt x="1344" y="1301"/>
                </a:lnTo>
                <a:lnTo>
                  <a:pt x="1344" y="1301"/>
                </a:lnTo>
                <a:lnTo>
                  <a:pt x="1344" y="1301"/>
                </a:lnTo>
                <a:lnTo>
                  <a:pt x="1345" y="1301"/>
                </a:lnTo>
                <a:lnTo>
                  <a:pt x="1345" y="1301"/>
                </a:lnTo>
                <a:lnTo>
                  <a:pt x="1345" y="1301"/>
                </a:lnTo>
                <a:lnTo>
                  <a:pt x="1346" y="0"/>
                </a:lnTo>
                <a:lnTo>
                  <a:pt x="1346" y="0"/>
                </a:lnTo>
                <a:lnTo>
                  <a:pt x="1346" y="0"/>
                </a:lnTo>
                <a:lnTo>
                  <a:pt x="1346" y="0"/>
                </a:lnTo>
                <a:lnTo>
                  <a:pt x="1347" y="0"/>
                </a:lnTo>
                <a:lnTo>
                  <a:pt x="1347" y="0"/>
                </a:lnTo>
                <a:lnTo>
                  <a:pt x="1348" y="0"/>
                </a:lnTo>
                <a:lnTo>
                  <a:pt x="1348" y="0"/>
                </a:lnTo>
                <a:lnTo>
                  <a:pt x="1349" y="0"/>
                </a:lnTo>
                <a:lnTo>
                  <a:pt x="1349" y="0"/>
                </a:lnTo>
                <a:lnTo>
                  <a:pt x="1349" y="0"/>
                </a:lnTo>
                <a:lnTo>
                  <a:pt x="1350" y="0"/>
                </a:lnTo>
                <a:lnTo>
                  <a:pt x="1350" y="0"/>
                </a:lnTo>
                <a:lnTo>
                  <a:pt x="1350" y="0"/>
                </a:lnTo>
                <a:lnTo>
                  <a:pt x="1351" y="0"/>
                </a:lnTo>
                <a:lnTo>
                  <a:pt x="1351" y="0"/>
                </a:lnTo>
                <a:lnTo>
                  <a:pt x="1351" y="0"/>
                </a:lnTo>
                <a:lnTo>
                  <a:pt x="1351" y="0"/>
                </a:lnTo>
                <a:lnTo>
                  <a:pt x="1352" y="0"/>
                </a:lnTo>
                <a:lnTo>
                  <a:pt x="1352" y="0"/>
                </a:lnTo>
                <a:lnTo>
                  <a:pt x="1353" y="0"/>
                </a:lnTo>
                <a:lnTo>
                  <a:pt x="1353" y="0"/>
                </a:lnTo>
                <a:lnTo>
                  <a:pt x="1354" y="0"/>
                </a:lnTo>
                <a:lnTo>
                  <a:pt x="1354" y="0"/>
                </a:lnTo>
                <a:lnTo>
                  <a:pt x="1354" y="0"/>
                </a:lnTo>
                <a:lnTo>
                  <a:pt x="1355" y="0"/>
                </a:lnTo>
                <a:lnTo>
                  <a:pt x="1355" y="0"/>
                </a:lnTo>
                <a:lnTo>
                  <a:pt x="1355" y="0"/>
                </a:lnTo>
                <a:lnTo>
                  <a:pt x="1356" y="0"/>
                </a:lnTo>
                <a:lnTo>
                  <a:pt x="1356" y="0"/>
                </a:lnTo>
                <a:lnTo>
                  <a:pt x="1356" y="0"/>
                </a:lnTo>
                <a:lnTo>
                  <a:pt x="1357" y="0"/>
                </a:lnTo>
                <a:lnTo>
                  <a:pt x="1357" y="0"/>
                </a:lnTo>
                <a:lnTo>
                  <a:pt x="1357" y="0"/>
                </a:lnTo>
                <a:lnTo>
                  <a:pt x="1358" y="0"/>
                </a:lnTo>
                <a:lnTo>
                  <a:pt x="1358" y="0"/>
                </a:lnTo>
                <a:lnTo>
                  <a:pt x="1358" y="0"/>
                </a:lnTo>
                <a:lnTo>
                  <a:pt x="1359" y="0"/>
                </a:lnTo>
                <a:lnTo>
                  <a:pt x="1359" y="0"/>
                </a:lnTo>
                <a:lnTo>
                  <a:pt x="1359" y="0"/>
                </a:lnTo>
                <a:lnTo>
                  <a:pt x="1360" y="0"/>
                </a:lnTo>
                <a:lnTo>
                  <a:pt x="1360" y="0"/>
                </a:lnTo>
                <a:lnTo>
                  <a:pt x="1361" y="0"/>
                </a:lnTo>
                <a:lnTo>
                  <a:pt x="1361" y="0"/>
                </a:lnTo>
                <a:lnTo>
                  <a:pt x="1361" y="0"/>
                </a:lnTo>
                <a:lnTo>
                  <a:pt x="1362" y="0"/>
                </a:lnTo>
                <a:lnTo>
                  <a:pt x="1362" y="0"/>
                </a:lnTo>
                <a:lnTo>
                  <a:pt x="1362" y="0"/>
                </a:lnTo>
                <a:lnTo>
                  <a:pt x="1363" y="0"/>
                </a:lnTo>
                <a:lnTo>
                  <a:pt x="1363" y="0"/>
                </a:lnTo>
                <a:lnTo>
                  <a:pt x="1363" y="0"/>
                </a:lnTo>
                <a:lnTo>
                  <a:pt x="1364" y="0"/>
                </a:lnTo>
                <a:lnTo>
                  <a:pt x="1364" y="0"/>
                </a:lnTo>
                <a:lnTo>
                  <a:pt x="1364" y="0"/>
                </a:lnTo>
                <a:lnTo>
                  <a:pt x="1365" y="0"/>
                </a:lnTo>
                <a:lnTo>
                  <a:pt x="1365" y="0"/>
                </a:lnTo>
                <a:lnTo>
                  <a:pt x="1365" y="0"/>
                </a:lnTo>
                <a:lnTo>
                  <a:pt x="1366" y="0"/>
                </a:lnTo>
                <a:lnTo>
                  <a:pt x="1366" y="0"/>
                </a:lnTo>
                <a:lnTo>
                  <a:pt x="1367" y="0"/>
                </a:lnTo>
                <a:lnTo>
                  <a:pt x="1367" y="0"/>
                </a:lnTo>
                <a:lnTo>
                  <a:pt x="1367" y="0"/>
                </a:lnTo>
                <a:lnTo>
                  <a:pt x="1368" y="0"/>
                </a:lnTo>
                <a:lnTo>
                  <a:pt x="1368" y="0"/>
                </a:lnTo>
                <a:lnTo>
                  <a:pt x="1368" y="0"/>
                </a:lnTo>
                <a:lnTo>
                  <a:pt x="1368" y="0"/>
                </a:lnTo>
                <a:lnTo>
                  <a:pt x="1369" y="0"/>
                </a:lnTo>
                <a:lnTo>
                  <a:pt x="1369" y="0"/>
                </a:lnTo>
                <a:lnTo>
                  <a:pt x="1370" y="0"/>
                </a:lnTo>
                <a:lnTo>
                  <a:pt x="1370" y="0"/>
                </a:lnTo>
                <a:lnTo>
                  <a:pt x="1370" y="0"/>
                </a:lnTo>
                <a:lnTo>
                  <a:pt x="1371" y="0"/>
                </a:lnTo>
                <a:lnTo>
                  <a:pt x="1371" y="0"/>
                </a:lnTo>
                <a:lnTo>
                  <a:pt x="1371" y="0"/>
                </a:lnTo>
                <a:lnTo>
                  <a:pt x="1372" y="0"/>
                </a:lnTo>
                <a:lnTo>
                  <a:pt x="1372" y="0"/>
                </a:lnTo>
                <a:lnTo>
                  <a:pt x="1372" y="0"/>
                </a:lnTo>
                <a:lnTo>
                  <a:pt x="1372" y="0"/>
                </a:lnTo>
                <a:lnTo>
                  <a:pt x="1373" y="0"/>
                </a:lnTo>
                <a:lnTo>
                  <a:pt x="1374" y="0"/>
                </a:lnTo>
                <a:lnTo>
                  <a:pt x="1374" y="0"/>
                </a:lnTo>
                <a:lnTo>
                  <a:pt x="1374" y="0"/>
                </a:lnTo>
                <a:lnTo>
                  <a:pt x="1375" y="0"/>
                </a:lnTo>
                <a:lnTo>
                  <a:pt x="1375" y="0"/>
                </a:lnTo>
                <a:lnTo>
                  <a:pt x="1375" y="0"/>
                </a:lnTo>
                <a:lnTo>
                  <a:pt x="1376" y="0"/>
                </a:lnTo>
                <a:lnTo>
                  <a:pt x="1376" y="0"/>
                </a:lnTo>
                <a:lnTo>
                  <a:pt x="1376" y="0"/>
                </a:lnTo>
                <a:lnTo>
                  <a:pt x="1377" y="0"/>
                </a:lnTo>
                <a:lnTo>
                  <a:pt x="1377" y="0"/>
                </a:lnTo>
                <a:lnTo>
                  <a:pt x="1377" y="0"/>
                </a:lnTo>
                <a:lnTo>
                  <a:pt x="1378" y="0"/>
                </a:lnTo>
                <a:lnTo>
                  <a:pt x="1378" y="0"/>
                </a:lnTo>
                <a:lnTo>
                  <a:pt x="1378" y="0"/>
                </a:lnTo>
                <a:lnTo>
                  <a:pt x="1379" y="0"/>
                </a:lnTo>
                <a:lnTo>
                  <a:pt x="1379" y="0"/>
                </a:lnTo>
                <a:lnTo>
                  <a:pt x="1380" y="0"/>
                </a:lnTo>
                <a:lnTo>
                  <a:pt x="1380" y="0"/>
                </a:lnTo>
                <a:lnTo>
                  <a:pt x="1380" y="0"/>
                </a:lnTo>
                <a:lnTo>
                  <a:pt x="1381" y="0"/>
                </a:lnTo>
                <a:lnTo>
                  <a:pt x="1381" y="0"/>
                </a:lnTo>
                <a:lnTo>
                  <a:pt x="1381" y="0"/>
                </a:lnTo>
                <a:lnTo>
                  <a:pt x="1382" y="0"/>
                </a:lnTo>
                <a:lnTo>
                  <a:pt x="1382" y="0"/>
                </a:lnTo>
                <a:lnTo>
                  <a:pt x="1382" y="0"/>
                </a:lnTo>
                <a:lnTo>
                  <a:pt x="1383" y="0"/>
                </a:lnTo>
                <a:lnTo>
                  <a:pt x="1383" y="0"/>
                </a:lnTo>
                <a:lnTo>
                  <a:pt x="1383" y="0"/>
                </a:lnTo>
                <a:lnTo>
                  <a:pt x="1384" y="0"/>
                </a:lnTo>
                <a:lnTo>
                  <a:pt x="1384" y="0"/>
                </a:lnTo>
                <a:lnTo>
                  <a:pt x="1384" y="0"/>
                </a:lnTo>
                <a:lnTo>
                  <a:pt x="1385" y="0"/>
                </a:lnTo>
                <a:lnTo>
                  <a:pt x="1385" y="0"/>
                </a:lnTo>
                <a:lnTo>
                  <a:pt x="1385" y="0"/>
                </a:lnTo>
                <a:lnTo>
                  <a:pt x="1386" y="0"/>
                </a:lnTo>
                <a:lnTo>
                  <a:pt x="1386" y="0"/>
                </a:lnTo>
                <a:lnTo>
                  <a:pt x="1387" y="0"/>
                </a:lnTo>
                <a:lnTo>
                  <a:pt x="1387" y="0"/>
                </a:lnTo>
                <a:lnTo>
                  <a:pt x="1387" y="0"/>
                </a:lnTo>
                <a:lnTo>
                  <a:pt x="1388" y="0"/>
                </a:lnTo>
                <a:lnTo>
                  <a:pt x="1388" y="0"/>
                </a:lnTo>
                <a:lnTo>
                  <a:pt x="1388" y="0"/>
                </a:lnTo>
                <a:lnTo>
                  <a:pt x="1389" y="0"/>
                </a:lnTo>
                <a:lnTo>
                  <a:pt x="1389" y="0"/>
                </a:lnTo>
                <a:lnTo>
                  <a:pt x="1389" y="0"/>
                </a:lnTo>
                <a:lnTo>
                  <a:pt x="1389" y="0"/>
                </a:lnTo>
                <a:lnTo>
                  <a:pt x="1390" y="0"/>
                </a:lnTo>
                <a:lnTo>
                  <a:pt x="1390" y="0"/>
                </a:lnTo>
                <a:lnTo>
                  <a:pt x="1391" y="0"/>
                </a:lnTo>
                <a:lnTo>
                  <a:pt x="1391" y="0"/>
                </a:lnTo>
                <a:lnTo>
                  <a:pt x="1391" y="0"/>
                </a:lnTo>
                <a:lnTo>
                  <a:pt x="1392" y="0"/>
                </a:lnTo>
                <a:lnTo>
                  <a:pt x="1392" y="0"/>
                </a:lnTo>
                <a:lnTo>
                  <a:pt x="1393" y="0"/>
                </a:lnTo>
                <a:lnTo>
                  <a:pt x="1393" y="0"/>
                </a:lnTo>
                <a:lnTo>
                  <a:pt x="1393" y="0"/>
                </a:lnTo>
                <a:lnTo>
                  <a:pt x="1394" y="0"/>
                </a:lnTo>
                <a:lnTo>
                  <a:pt x="1394" y="0"/>
                </a:lnTo>
                <a:lnTo>
                  <a:pt x="1394" y="0"/>
                </a:lnTo>
                <a:lnTo>
                  <a:pt x="1394" y="0"/>
                </a:lnTo>
                <a:lnTo>
                  <a:pt x="1395" y="0"/>
                </a:lnTo>
                <a:lnTo>
                  <a:pt x="1395" y="0"/>
                </a:lnTo>
                <a:lnTo>
                  <a:pt x="1396" y="0"/>
                </a:lnTo>
                <a:lnTo>
                  <a:pt x="1396" y="0"/>
                </a:lnTo>
                <a:lnTo>
                  <a:pt x="1396" y="0"/>
                </a:lnTo>
                <a:lnTo>
                  <a:pt x="1397" y="0"/>
                </a:lnTo>
                <a:lnTo>
                  <a:pt x="1397" y="0"/>
                </a:lnTo>
                <a:lnTo>
                  <a:pt x="1397" y="0"/>
                </a:lnTo>
                <a:lnTo>
                  <a:pt x="1398" y="0"/>
                </a:lnTo>
                <a:lnTo>
                  <a:pt x="1398" y="0"/>
                </a:lnTo>
                <a:lnTo>
                  <a:pt x="1398" y="0"/>
                </a:lnTo>
                <a:lnTo>
                  <a:pt x="1398" y="0"/>
                </a:lnTo>
                <a:lnTo>
                  <a:pt x="1399" y="0"/>
                </a:lnTo>
                <a:lnTo>
                  <a:pt x="1400" y="0"/>
                </a:lnTo>
                <a:lnTo>
                  <a:pt x="1400" y="0"/>
                </a:lnTo>
                <a:lnTo>
                  <a:pt x="1400" y="0"/>
                </a:lnTo>
                <a:lnTo>
                  <a:pt x="1401" y="0"/>
                </a:lnTo>
                <a:lnTo>
                  <a:pt x="1401" y="0"/>
                </a:lnTo>
                <a:lnTo>
                  <a:pt x="1401" y="0"/>
                </a:lnTo>
                <a:lnTo>
                  <a:pt x="1402" y="0"/>
                </a:lnTo>
                <a:lnTo>
                  <a:pt x="1402" y="0"/>
                </a:lnTo>
                <a:lnTo>
                  <a:pt x="1402" y="0"/>
                </a:lnTo>
                <a:lnTo>
                  <a:pt x="1403" y="0"/>
                </a:lnTo>
                <a:lnTo>
                  <a:pt x="1403" y="0"/>
                </a:lnTo>
                <a:lnTo>
                  <a:pt x="1403" y="0"/>
                </a:lnTo>
                <a:lnTo>
                  <a:pt x="1404" y="0"/>
                </a:lnTo>
                <a:lnTo>
                  <a:pt x="1404" y="0"/>
                </a:lnTo>
                <a:lnTo>
                  <a:pt x="1404" y="0"/>
                </a:lnTo>
                <a:lnTo>
                  <a:pt x="1405" y="0"/>
                </a:lnTo>
                <a:lnTo>
                  <a:pt x="1405" y="0"/>
                </a:lnTo>
                <a:lnTo>
                  <a:pt x="1406" y="0"/>
                </a:lnTo>
                <a:lnTo>
                  <a:pt x="1406" y="0"/>
                </a:lnTo>
                <a:lnTo>
                  <a:pt x="1406" y="0"/>
                </a:lnTo>
                <a:lnTo>
                  <a:pt x="1407" y="0"/>
                </a:lnTo>
                <a:lnTo>
                  <a:pt x="1407" y="0"/>
                </a:lnTo>
                <a:lnTo>
                  <a:pt x="1407" y="0"/>
                </a:lnTo>
                <a:lnTo>
                  <a:pt x="1408" y="0"/>
                </a:lnTo>
                <a:lnTo>
                  <a:pt x="1408" y="0"/>
                </a:lnTo>
                <a:lnTo>
                  <a:pt x="1408" y="0"/>
                </a:lnTo>
                <a:lnTo>
                  <a:pt x="1409" y="0"/>
                </a:lnTo>
                <a:lnTo>
                  <a:pt x="1409" y="0"/>
                </a:lnTo>
                <a:lnTo>
                  <a:pt x="1409" y="0"/>
                </a:lnTo>
                <a:lnTo>
                  <a:pt x="1410" y="0"/>
                </a:lnTo>
                <a:lnTo>
                  <a:pt x="1410" y="0"/>
                </a:lnTo>
                <a:lnTo>
                  <a:pt x="1410" y="0"/>
                </a:lnTo>
                <a:lnTo>
                  <a:pt x="1411" y="0"/>
                </a:lnTo>
                <a:lnTo>
                  <a:pt x="1411" y="0"/>
                </a:lnTo>
                <a:lnTo>
                  <a:pt x="1411" y="0"/>
                </a:lnTo>
                <a:lnTo>
                  <a:pt x="1412" y="0"/>
                </a:lnTo>
                <a:lnTo>
                  <a:pt x="1412" y="0"/>
                </a:lnTo>
                <a:lnTo>
                  <a:pt x="1413" y="0"/>
                </a:lnTo>
                <a:lnTo>
                  <a:pt x="1413" y="0"/>
                </a:lnTo>
                <a:lnTo>
                  <a:pt x="1413" y="0"/>
                </a:lnTo>
                <a:lnTo>
                  <a:pt x="1414" y="0"/>
                </a:lnTo>
                <a:lnTo>
                  <a:pt x="1414" y="0"/>
                </a:lnTo>
                <a:lnTo>
                  <a:pt x="1414" y="0"/>
                </a:lnTo>
                <a:lnTo>
                  <a:pt x="1415" y="0"/>
                </a:lnTo>
                <a:lnTo>
                  <a:pt x="1415" y="0"/>
                </a:lnTo>
                <a:lnTo>
                  <a:pt x="1415" y="0"/>
                </a:lnTo>
                <a:lnTo>
                  <a:pt x="1415" y="0"/>
                </a:lnTo>
                <a:lnTo>
                  <a:pt x="1416" y="0"/>
                </a:lnTo>
                <a:lnTo>
                  <a:pt x="1416" y="0"/>
                </a:lnTo>
                <a:lnTo>
                  <a:pt x="1417" y="0"/>
                </a:lnTo>
                <a:lnTo>
                  <a:pt x="1417" y="0"/>
                </a:lnTo>
                <a:lnTo>
                  <a:pt x="1417" y="0"/>
                </a:lnTo>
                <a:lnTo>
                  <a:pt x="1418" y="0"/>
                </a:lnTo>
                <a:lnTo>
                  <a:pt x="1418" y="0"/>
                </a:lnTo>
                <a:lnTo>
                  <a:pt x="1419" y="0"/>
                </a:lnTo>
                <a:lnTo>
                  <a:pt x="1419" y="0"/>
                </a:lnTo>
                <a:lnTo>
                  <a:pt x="1419" y="0"/>
                </a:lnTo>
                <a:lnTo>
                  <a:pt x="1420" y="0"/>
                </a:lnTo>
                <a:lnTo>
                  <a:pt x="1420" y="0"/>
                </a:lnTo>
                <a:lnTo>
                  <a:pt x="1420" y="0"/>
                </a:lnTo>
                <a:lnTo>
                  <a:pt x="1421" y="0"/>
                </a:lnTo>
                <a:lnTo>
                  <a:pt x="1421" y="0"/>
                </a:lnTo>
                <a:lnTo>
                  <a:pt x="1421" y="0"/>
                </a:lnTo>
                <a:lnTo>
                  <a:pt x="1422" y="0"/>
                </a:lnTo>
                <a:lnTo>
                  <a:pt x="1422" y="0"/>
                </a:lnTo>
                <a:lnTo>
                  <a:pt x="1422" y="0"/>
                </a:lnTo>
                <a:lnTo>
                  <a:pt x="1423" y="0"/>
                </a:lnTo>
                <a:lnTo>
                  <a:pt x="1423" y="0"/>
                </a:lnTo>
                <a:lnTo>
                  <a:pt x="1423" y="0"/>
                </a:lnTo>
                <a:lnTo>
                  <a:pt x="1424" y="0"/>
                </a:lnTo>
                <a:lnTo>
                  <a:pt x="1424" y="0"/>
                </a:lnTo>
                <a:lnTo>
                  <a:pt x="1424" y="0"/>
                </a:lnTo>
                <a:lnTo>
                  <a:pt x="1425" y="0"/>
                </a:lnTo>
                <a:lnTo>
                  <a:pt x="1425" y="0"/>
                </a:lnTo>
                <a:lnTo>
                  <a:pt x="1426" y="0"/>
                </a:lnTo>
                <a:lnTo>
                  <a:pt x="1426" y="0"/>
                </a:lnTo>
                <a:lnTo>
                  <a:pt x="1426" y="0"/>
                </a:lnTo>
                <a:lnTo>
                  <a:pt x="1427" y="0"/>
                </a:lnTo>
                <a:lnTo>
                  <a:pt x="1427" y="0"/>
                </a:lnTo>
                <a:lnTo>
                  <a:pt x="1427" y="0"/>
                </a:lnTo>
                <a:lnTo>
                  <a:pt x="1428" y="0"/>
                </a:lnTo>
                <a:lnTo>
                  <a:pt x="1428" y="0"/>
                </a:lnTo>
                <a:lnTo>
                  <a:pt x="1428" y="0"/>
                </a:lnTo>
                <a:lnTo>
                  <a:pt x="1429" y="0"/>
                </a:lnTo>
                <a:lnTo>
                  <a:pt x="1429" y="0"/>
                </a:lnTo>
                <a:lnTo>
                  <a:pt x="1429" y="0"/>
                </a:lnTo>
                <a:lnTo>
                  <a:pt x="1430" y="0"/>
                </a:lnTo>
                <a:lnTo>
                  <a:pt x="1430" y="0"/>
                </a:lnTo>
                <a:lnTo>
                  <a:pt x="1430" y="0"/>
                </a:lnTo>
                <a:lnTo>
                  <a:pt x="1431" y="0"/>
                </a:lnTo>
                <a:lnTo>
                  <a:pt x="1431" y="0"/>
                </a:lnTo>
                <a:lnTo>
                  <a:pt x="1432" y="0"/>
                </a:lnTo>
                <a:lnTo>
                  <a:pt x="1432" y="0"/>
                </a:lnTo>
                <a:lnTo>
                  <a:pt x="1432" y="0"/>
                </a:lnTo>
                <a:lnTo>
                  <a:pt x="1432" y="0"/>
                </a:lnTo>
                <a:lnTo>
                  <a:pt x="1433" y="0"/>
                </a:lnTo>
                <a:lnTo>
                  <a:pt x="1433" y="0"/>
                </a:lnTo>
                <a:lnTo>
                  <a:pt x="1434" y="0"/>
                </a:lnTo>
                <a:lnTo>
                  <a:pt x="1434" y="0"/>
                </a:lnTo>
                <a:lnTo>
                  <a:pt x="1434" y="0"/>
                </a:lnTo>
                <a:lnTo>
                  <a:pt x="1435" y="0"/>
                </a:lnTo>
                <a:lnTo>
                  <a:pt x="1435" y="0"/>
                </a:lnTo>
                <a:lnTo>
                  <a:pt x="1435" y="0"/>
                </a:lnTo>
                <a:lnTo>
                  <a:pt x="1436" y="0"/>
                </a:lnTo>
                <a:lnTo>
                  <a:pt x="1436" y="0"/>
                </a:lnTo>
                <a:lnTo>
                  <a:pt x="1436" y="0"/>
                </a:lnTo>
                <a:lnTo>
                  <a:pt x="1436" y="0"/>
                </a:lnTo>
                <a:lnTo>
                  <a:pt x="1437" y="0"/>
                </a:lnTo>
                <a:lnTo>
                  <a:pt x="1437" y="0"/>
                </a:lnTo>
                <a:lnTo>
                  <a:pt x="1438" y="0"/>
                </a:lnTo>
                <a:lnTo>
                  <a:pt x="1438" y="0"/>
                </a:lnTo>
                <a:lnTo>
                  <a:pt x="1439" y="0"/>
                </a:lnTo>
                <a:lnTo>
                  <a:pt x="1439" y="0"/>
                </a:lnTo>
                <a:lnTo>
                  <a:pt x="1439" y="0"/>
                </a:lnTo>
                <a:lnTo>
                  <a:pt x="1440" y="0"/>
                </a:lnTo>
                <a:lnTo>
                  <a:pt x="1440" y="0"/>
                </a:lnTo>
                <a:lnTo>
                  <a:pt x="1440" y="0"/>
                </a:lnTo>
                <a:lnTo>
                  <a:pt x="1441" y="0"/>
                </a:lnTo>
                <a:lnTo>
                  <a:pt x="1441" y="0"/>
                </a:lnTo>
                <a:lnTo>
                  <a:pt x="1441" y="0"/>
                </a:lnTo>
                <a:lnTo>
                  <a:pt x="1441" y="0"/>
                </a:lnTo>
                <a:lnTo>
                  <a:pt x="1442" y="0"/>
                </a:lnTo>
                <a:lnTo>
                  <a:pt x="1442" y="0"/>
                </a:lnTo>
                <a:lnTo>
                  <a:pt x="1443" y="0"/>
                </a:lnTo>
                <a:lnTo>
                  <a:pt x="1443" y="0"/>
                </a:lnTo>
                <a:lnTo>
                  <a:pt x="1443" y="0"/>
                </a:lnTo>
                <a:lnTo>
                  <a:pt x="1444" y="0"/>
                </a:lnTo>
                <a:lnTo>
                  <a:pt x="1444" y="0"/>
                </a:lnTo>
                <a:lnTo>
                  <a:pt x="1445" y="0"/>
                </a:lnTo>
                <a:lnTo>
                  <a:pt x="1445" y="0"/>
                </a:lnTo>
                <a:lnTo>
                  <a:pt x="1445" y="0"/>
                </a:lnTo>
                <a:lnTo>
                  <a:pt x="1446" y="0"/>
                </a:lnTo>
                <a:lnTo>
                  <a:pt x="1446" y="0"/>
                </a:lnTo>
                <a:lnTo>
                  <a:pt x="1446" y="0"/>
                </a:lnTo>
                <a:lnTo>
                  <a:pt x="1447" y="0"/>
                </a:lnTo>
                <a:lnTo>
                  <a:pt x="1447" y="0"/>
                </a:lnTo>
                <a:lnTo>
                  <a:pt x="1447" y="0"/>
                </a:lnTo>
                <a:lnTo>
                  <a:pt x="1448" y="0"/>
                </a:lnTo>
                <a:lnTo>
                  <a:pt x="1448" y="0"/>
                </a:lnTo>
                <a:lnTo>
                  <a:pt x="1448" y="0"/>
                </a:lnTo>
                <a:lnTo>
                  <a:pt x="1449" y="0"/>
                </a:lnTo>
                <a:lnTo>
                  <a:pt x="1449" y="0"/>
                </a:lnTo>
                <a:lnTo>
                  <a:pt x="1449" y="0"/>
                </a:lnTo>
                <a:lnTo>
                  <a:pt x="1450" y="0"/>
                </a:lnTo>
                <a:lnTo>
                  <a:pt x="1450" y="0"/>
                </a:lnTo>
                <a:lnTo>
                  <a:pt x="1450" y="0"/>
                </a:lnTo>
                <a:lnTo>
                  <a:pt x="1451" y="0"/>
                </a:lnTo>
                <a:lnTo>
                  <a:pt x="1451" y="0"/>
                </a:lnTo>
                <a:lnTo>
                  <a:pt x="1452" y="0"/>
                </a:lnTo>
                <a:lnTo>
                  <a:pt x="1452" y="0"/>
                </a:lnTo>
                <a:lnTo>
                  <a:pt x="1452" y="0"/>
                </a:lnTo>
                <a:lnTo>
                  <a:pt x="1453" y="0"/>
                </a:lnTo>
                <a:lnTo>
                  <a:pt x="1453" y="0"/>
                </a:lnTo>
                <a:lnTo>
                  <a:pt x="1453" y="0"/>
                </a:lnTo>
                <a:lnTo>
                  <a:pt x="1453" y="0"/>
                </a:lnTo>
                <a:lnTo>
                  <a:pt x="1454" y="0"/>
                </a:lnTo>
                <a:lnTo>
                  <a:pt x="1454" y="0"/>
                </a:lnTo>
                <a:lnTo>
                  <a:pt x="1455" y="0"/>
                </a:lnTo>
                <a:lnTo>
                  <a:pt x="1455" y="0"/>
                </a:lnTo>
                <a:lnTo>
                  <a:pt x="1455" y="0"/>
                </a:lnTo>
                <a:lnTo>
                  <a:pt x="1456" y="0"/>
                </a:lnTo>
                <a:lnTo>
                  <a:pt x="1456" y="0"/>
                </a:lnTo>
                <a:lnTo>
                  <a:pt x="1456" y="0"/>
                </a:lnTo>
                <a:lnTo>
                  <a:pt x="1457" y="0"/>
                </a:lnTo>
                <a:lnTo>
                  <a:pt x="1457" y="0"/>
                </a:lnTo>
                <a:lnTo>
                  <a:pt x="1458" y="0"/>
                </a:lnTo>
                <a:lnTo>
                  <a:pt x="1458" y="0"/>
                </a:lnTo>
                <a:lnTo>
                  <a:pt x="1458" y="0"/>
                </a:lnTo>
                <a:lnTo>
                  <a:pt x="1458" y="0"/>
                </a:lnTo>
                <a:lnTo>
                  <a:pt x="1459" y="1301"/>
                </a:lnTo>
                <a:lnTo>
                  <a:pt x="1459" y="1301"/>
                </a:lnTo>
                <a:lnTo>
                  <a:pt x="1459" y="1301"/>
                </a:lnTo>
                <a:lnTo>
                  <a:pt x="1460" y="1301"/>
                </a:lnTo>
                <a:lnTo>
                  <a:pt x="1460" y="1301"/>
                </a:lnTo>
                <a:lnTo>
                  <a:pt x="1460" y="1301"/>
                </a:lnTo>
                <a:lnTo>
                  <a:pt x="1461" y="1301"/>
                </a:lnTo>
                <a:lnTo>
                  <a:pt x="1461" y="1301"/>
                </a:lnTo>
                <a:lnTo>
                  <a:pt x="1461" y="1301"/>
                </a:lnTo>
                <a:lnTo>
                  <a:pt x="1462" y="1301"/>
                </a:lnTo>
                <a:lnTo>
                  <a:pt x="1462" y="1301"/>
                </a:lnTo>
                <a:lnTo>
                  <a:pt x="1462" y="1301"/>
                </a:lnTo>
                <a:lnTo>
                  <a:pt x="1462" y="1301"/>
                </a:lnTo>
                <a:lnTo>
                  <a:pt x="1463" y="1301"/>
                </a:lnTo>
                <a:lnTo>
                  <a:pt x="1463" y="1301"/>
                </a:lnTo>
                <a:lnTo>
                  <a:pt x="1464" y="1301"/>
                </a:lnTo>
                <a:lnTo>
                  <a:pt x="1464" y="1301"/>
                </a:lnTo>
                <a:lnTo>
                  <a:pt x="1465" y="1301"/>
                </a:lnTo>
                <a:lnTo>
                  <a:pt x="1465" y="1301"/>
                </a:lnTo>
                <a:lnTo>
                  <a:pt x="1465" y="1301"/>
                </a:lnTo>
                <a:lnTo>
                  <a:pt x="1466" y="1301"/>
                </a:lnTo>
                <a:lnTo>
                  <a:pt x="1466" y="1301"/>
                </a:lnTo>
                <a:lnTo>
                  <a:pt x="1466" y="1301"/>
                </a:lnTo>
                <a:lnTo>
                  <a:pt x="1467" y="1301"/>
                </a:lnTo>
                <a:lnTo>
                  <a:pt x="1467" y="1301"/>
                </a:lnTo>
                <a:lnTo>
                  <a:pt x="1467" y="1301"/>
                </a:lnTo>
                <a:lnTo>
                  <a:pt x="1468" y="1301"/>
                </a:lnTo>
                <a:lnTo>
                  <a:pt x="1468" y="1301"/>
                </a:lnTo>
                <a:lnTo>
                  <a:pt x="1468" y="1301"/>
                </a:lnTo>
                <a:lnTo>
                  <a:pt x="1469" y="1301"/>
                </a:lnTo>
                <a:lnTo>
                  <a:pt x="1469" y="1301"/>
                </a:lnTo>
                <a:lnTo>
                  <a:pt x="1469" y="1301"/>
                </a:lnTo>
                <a:lnTo>
                  <a:pt x="1470" y="1301"/>
                </a:lnTo>
                <a:lnTo>
                  <a:pt x="1470" y="1301"/>
                </a:lnTo>
                <a:lnTo>
                  <a:pt x="1471" y="1301"/>
                </a:lnTo>
                <a:lnTo>
                  <a:pt x="1471" y="1301"/>
                </a:lnTo>
                <a:lnTo>
                  <a:pt x="1471" y="1301"/>
                </a:lnTo>
                <a:lnTo>
                  <a:pt x="1472" y="1301"/>
                </a:lnTo>
                <a:lnTo>
                  <a:pt x="1472" y="1301"/>
                </a:lnTo>
                <a:lnTo>
                  <a:pt x="1472" y="1301"/>
                </a:lnTo>
                <a:lnTo>
                  <a:pt x="1473" y="1301"/>
                </a:lnTo>
                <a:lnTo>
                  <a:pt x="1473" y="1301"/>
                </a:lnTo>
                <a:lnTo>
                  <a:pt x="1473" y="1301"/>
                </a:lnTo>
                <a:lnTo>
                  <a:pt x="1474" y="1301"/>
                </a:lnTo>
                <a:lnTo>
                  <a:pt x="1474" y="1301"/>
                </a:lnTo>
                <a:lnTo>
                  <a:pt x="1474" y="1301"/>
                </a:lnTo>
                <a:lnTo>
                  <a:pt x="1475" y="1301"/>
                </a:lnTo>
                <a:lnTo>
                  <a:pt x="1475" y="1301"/>
                </a:lnTo>
                <a:lnTo>
                  <a:pt x="1475" y="1301"/>
                </a:lnTo>
                <a:lnTo>
                  <a:pt x="1476" y="1301"/>
                </a:lnTo>
                <a:lnTo>
                  <a:pt x="1476" y="1301"/>
                </a:lnTo>
                <a:lnTo>
                  <a:pt x="1476" y="1301"/>
                </a:lnTo>
                <a:lnTo>
                  <a:pt x="1477" y="1301"/>
                </a:lnTo>
                <a:lnTo>
                  <a:pt x="1477" y="1301"/>
                </a:lnTo>
                <a:lnTo>
                  <a:pt x="1478" y="1301"/>
                </a:lnTo>
                <a:lnTo>
                  <a:pt x="1478" y="1301"/>
                </a:lnTo>
                <a:lnTo>
                  <a:pt x="1478" y="1301"/>
                </a:lnTo>
                <a:lnTo>
                  <a:pt x="1479" y="1301"/>
                </a:lnTo>
                <a:lnTo>
                  <a:pt x="1479" y="1301"/>
                </a:lnTo>
                <a:lnTo>
                  <a:pt x="1479" y="1301"/>
                </a:lnTo>
                <a:lnTo>
                  <a:pt x="1479" y="1301"/>
                </a:lnTo>
                <a:lnTo>
                  <a:pt x="1480" y="1301"/>
                </a:lnTo>
                <a:lnTo>
                  <a:pt x="1480" y="1301"/>
                </a:lnTo>
                <a:lnTo>
                  <a:pt x="1481" y="1301"/>
                </a:lnTo>
                <a:lnTo>
                  <a:pt x="1481" y="1301"/>
                </a:lnTo>
                <a:lnTo>
                  <a:pt x="1481" y="1301"/>
                </a:lnTo>
                <a:lnTo>
                  <a:pt x="1482" y="1301"/>
                </a:lnTo>
                <a:lnTo>
                  <a:pt x="1482" y="1301"/>
                </a:lnTo>
                <a:lnTo>
                  <a:pt x="1482" y="1301"/>
                </a:lnTo>
                <a:lnTo>
                  <a:pt x="1483" y="1301"/>
                </a:lnTo>
                <a:lnTo>
                  <a:pt x="1483" y="1301"/>
                </a:lnTo>
                <a:lnTo>
                  <a:pt x="1484" y="1301"/>
                </a:lnTo>
                <a:lnTo>
                  <a:pt x="1484" y="1301"/>
                </a:lnTo>
                <a:lnTo>
                  <a:pt x="1484" y="1301"/>
                </a:lnTo>
                <a:lnTo>
                  <a:pt x="1485" y="1301"/>
                </a:lnTo>
                <a:lnTo>
                  <a:pt x="1485" y="1301"/>
                </a:lnTo>
                <a:lnTo>
                  <a:pt x="1485" y="1301"/>
                </a:lnTo>
                <a:lnTo>
                  <a:pt x="1486" y="1301"/>
                </a:lnTo>
                <a:lnTo>
                  <a:pt x="1486" y="1301"/>
                </a:lnTo>
                <a:lnTo>
                  <a:pt x="1486" y="1301"/>
                </a:lnTo>
                <a:lnTo>
                  <a:pt x="1487" y="1301"/>
                </a:lnTo>
                <a:lnTo>
                  <a:pt x="1487" y="1301"/>
                </a:lnTo>
                <a:lnTo>
                  <a:pt x="1487" y="1301"/>
                </a:lnTo>
                <a:lnTo>
                  <a:pt x="1488" y="1301"/>
                </a:lnTo>
                <a:lnTo>
                  <a:pt x="1488" y="1301"/>
                </a:lnTo>
                <a:lnTo>
                  <a:pt x="1488" y="1301"/>
                </a:lnTo>
                <a:lnTo>
                  <a:pt x="1488" y="1301"/>
                </a:lnTo>
                <a:lnTo>
                  <a:pt x="1489" y="1301"/>
                </a:lnTo>
                <a:lnTo>
                  <a:pt x="1490" y="1301"/>
                </a:lnTo>
                <a:lnTo>
                  <a:pt x="1490" y="1301"/>
                </a:lnTo>
                <a:lnTo>
                  <a:pt x="1490" y="1301"/>
                </a:lnTo>
                <a:lnTo>
                  <a:pt x="1491" y="1301"/>
                </a:lnTo>
                <a:lnTo>
                  <a:pt x="1491" y="1301"/>
                </a:lnTo>
                <a:lnTo>
                  <a:pt x="1491" y="1301"/>
                </a:lnTo>
                <a:lnTo>
                  <a:pt x="1492" y="1301"/>
                </a:lnTo>
                <a:lnTo>
                  <a:pt x="1492" y="1301"/>
                </a:lnTo>
                <a:lnTo>
                  <a:pt x="1492" y="1301"/>
                </a:lnTo>
                <a:lnTo>
                  <a:pt x="1493" y="1301"/>
                </a:lnTo>
                <a:lnTo>
                  <a:pt x="1493" y="1301"/>
                </a:lnTo>
                <a:lnTo>
                  <a:pt x="1493" y="1301"/>
                </a:lnTo>
                <a:lnTo>
                  <a:pt x="1494" y="1301"/>
                </a:lnTo>
                <a:lnTo>
                  <a:pt x="1494" y="1301"/>
                </a:lnTo>
                <a:lnTo>
                  <a:pt x="1494" y="1301"/>
                </a:lnTo>
                <a:lnTo>
                  <a:pt x="1495" y="1301"/>
                </a:lnTo>
                <a:lnTo>
                  <a:pt x="1495" y="1301"/>
                </a:lnTo>
                <a:lnTo>
                  <a:pt x="1495" y="1301"/>
                </a:lnTo>
                <a:lnTo>
                  <a:pt x="1496" y="1301"/>
                </a:lnTo>
                <a:lnTo>
                  <a:pt x="1496" y="1301"/>
                </a:lnTo>
                <a:lnTo>
                  <a:pt x="1496" y="1301"/>
                </a:lnTo>
                <a:lnTo>
                  <a:pt x="1497" y="1301"/>
                </a:lnTo>
                <a:lnTo>
                  <a:pt x="1497" y="1301"/>
                </a:lnTo>
                <a:lnTo>
                  <a:pt x="1498" y="1301"/>
                </a:lnTo>
                <a:lnTo>
                  <a:pt x="1498" y="1301"/>
                </a:lnTo>
                <a:lnTo>
                  <a:pt x="1498" y="1301"/>
                </a:lnTo>
                <a:lnTo>
                  <a:pt x="1499" y="1301"/>
                </a:lnTo>
                <a:lnTo>
                  <a:pt x="1499" y="1301"/>
                </a:lnTo>
                <a:lnTo>
                  <a:pt x="1499" y="1301"/>
                </a:lnTo>
                <a:lnTo>
                  <a:pt x="1500" y="1301"/>
                </a:lnTo>
                <a:lnTo>
                  <a:pt x="1500" y="1301"/>
                </a:lnTo>
                <a:lnTo>
                  <a:pt x="1500" y="1301"/>
                </a:lnTo>
                <a:lnTo>
                  <a:pt x="1500" y="1301"/>
                </a:lnTo>
                <a:lnTo>
                  <a:pt x="1501" y="1301"/>
                </a:lnTo>
                <a:lnTo>
                  <a:pt x="1501" y="1301"/>
                </a:lnTo>
                <a:lnTo>
                  <a:pt x="1502" y="1301"/>
                </a:lnTo>
                <a:lnTo>
                  <a:pt x="1502" y="1301"/>
                </a:lnTo>
                <a:lnTo>
                  <a:pt x="1503" y="1301"/>
                </a:lnTo>
                <a:lnTo>
                  <a:pt x="1503" y="1301"/>
                </a:lnTo>
                <a:lnTo>
                  <a:pt x="1503" y="1301"/>
                </a:lnTo>
                <a:lnTo>
                  <a:pt x="1504" y="1301"/>
                </a:lnTo>
                <a:lnTo>
                  <a:pt x="1504" y="1301"/>
                </a:lnTo>
                <a:lnTo>
                  <a:pt x="1504" y="1301"/>
                </a:lnTo>
                <a:lnTo>
                  <a:pt x="1505" y="1301"/>
                </a:lnTo>
                <a:lnTo>
                  <a:pt x="1505" y="1301"/>
                </a:lnTo>
                <a:lnTo>
                  <a:pt x="1505" y="1301"/>
                </a:lnTo>
                <a:lnTo>
                  <a:pt x="1505" y="1301"/>
                </a:lnTo>
                <a:lnTo>
                  <a:pt x="1506" y="1301"/>
                </a:lnTo>
                <a:lnTo>
                  <a:pt x="1506" y="1301"/>
                </a:lnTo>
                <a:lnTo>
                  <a:pt x="1507" y="1301"/>
                </a:lnTo>
                <a:lnTo>
                  <a:pt x="1507" y="1301"/>
                </a:lnTo>
                <a:lnTo>
                  <a:pt x="1507" y="1301"/>
                </a:lnTo>
                <a:lnTo>
                  <a:pt x="1508" y="1301"/>
                </a:lnTo>
                <a:lnTo>
                  <a:pt x="1508" y="1301"/>
                </a:lnTo>
                <a:lnTo>
                  <a:pt x="1508" y="1301"/>
                </a:lnTo>
                <a:lnTo>
                  <a:pt x="1509" y="1301"/>
                </a:lnTo>
                <a:lnTo>
                  <a:pt x="1509" y="1301"/>
                </a:lnTo>
                <a:lnTo>
                  <a:pt x="1510" y="1301"/>
                </a:lnTo>
                <a:lnTo>
                  <a:pt x="1510" y="1301"/>
                </a:lnTo>
                <a:lnTo>
                  <a:pt x="1510" y="1301"/>
                </a:lnTo>
                <a:lnTo>
                  <a:pt x="1511" y="1301"/>
                </a:lnTo>
                <a:lnTo>
                  <a:pt x="1511" y="1301"/>
                </a:lnTo>
                <a:lnTo>
                  <a:pt x="1511" y="1301"/>
                </a:lnTo>
                <a:lnTo>
                  <a:pt x="1512" y="1301"/>
                </a:lnTo>
                <a:lnTo>
                  <a:pt x="1512" y="1301"/>
                </a:lnTo>
                <a:lnTo>
                  <a:pt x="1512" y="1301"/>
                </a:lnTo>
                <a:lnTo>
                  <a:pt x="1513" y="1301"/>
                </a:lnTo>
                <a:lnTo>
                  <a:pt x="1513" y="1301"/>
                </a:lnTo>
                <a:lnTo>
                  <a:pt x="1513" y="1301"/>
                </a:lnTo>
                <a:lnTo>
                  <a:pt x="1514" y="1301"/>
                </a:lnTo>
                <a:lnTo>
                  <a:pt x="1514" y="1301"/>
                </a:lnTo>
                <a:lnTo>
                  <a:pt x="1514" y="1301"/>
                </a:lnTo>
                <a:lnTo>
                  <a:pt x="1515" y="1301"/>
                </a:lnTo>
                <a:lnTo>
                  <a:pt x="1515" y="1301"/>
                </a:lnTo>
                <a:lnTo>
                  <a:pt x="1516" y="1301"/>
                </a:lnTo>
                <a:lnTo>
                  <a:pt x="1516" y="1301"/>
                </a:lnTo>
                <a:lnTo>
                  <a:pt x="1516" y="1301"/>
                </a:lnTo>
                <a:lnTo>
                  <a:pt x="1517" y="1301"/>
                </a:lnTo>
                <a:lnTo>
                  <a:pt x="1517" y="1301"/>
                </a:lnTo>
                <a:lnTo>
                  <a:pt x="1517" y="1301"/>
                </a:lnTo>
                <a:lnTo>
                  <a:pt x="1518" y="1301"/>
                </a:lnTo>
                <a:lnTo>
                  <a:pt x="1518" y="1301"/>
                </a:lnTo>
                <a:lnTo>
                  <a:pt x="1518" y="1301"/>
                </a:lnTo>
                <a:lnTo>
                  <a:pt x="1519" y="1301"/>
                </a:lnTo>
                <a:lnTo>
                  <a:pt x="1519" y="1301"/>
                </a:lnTo>
                <a:lnTo>
                  <a:pt x="1519" y="1301"/>
                </a:lnTo>
                <a:lnTo>
                  <a:pt x="1520" y="1301"/>
                </a:lnTo>
                <a:lnTo>
                  <a:pt x="1520" y="1301"/>
                </a:lnTo>
                <a:lnTo>
                  <a:pt x="1520" y="1301"/>
                </a:lnTo>
                <a:lnTo>
                  <a:pt x="1521" y="1301"/>
                </a:lnTo>
                <a:lnTo>
                  <a:pt x="1521" y="1301"/>
                </a:lnTo>
                <a:lnTo>
                  <a:pt x="1521" y="1301"/>
                </a:lnTo>
                <a:lnTo>
                  <a:pt x="1522" y="1301"/>
                </a:lnTo>
                <a:lnTo>
                  <a:pt x="1522" y="1301"/>
                </a:lnTo>
                <a:lnTo>
                  <a:pt x="1522" y="1301"/>
                </a:lnTo>
                <a:lnTo>
                  <a:pt x="1523" y="1301"/>
                </a:lnTo>
                <a:lnTo>
                  <a:pt x="1523" y="1301"/>
                </a:lnTo>
                <a:lnTo>
                  <a:pt x="1524" y="1301"/>
                </a:lnTo>
                <a:lnTo>
                  <a:pt x="1524" y="1301"/>
                </a:lnTo>
                <a:lnTo>
                  <a:pt x="1524" y="1301"/>
                </a:lnTo>
                <a:lnTo>
                  <a:pt x="1525" y="1301"/>
                </a:lnTo>
                <a:lnTo>
                  <a:pt x="1525" y="1301"/>
                </a:lnTo>
                <a:lnTo>
                  <a:pt x="1525" y="1301"/>
                </a:lnTo>
                <a:lnTo>
                  <a:pt x="1526" y="1301"/>
                </a:lnTo>
                <a:lnTo>
                  <a:pt x="1526" y="1301"/>
                </a:lnTo>
                <a:lnTo>
                  <a:pt x="1526" y="1301"/>
                </a:lnTo>
                <a:lnTo>
                  <a:pt x="1526" y="1301"/>
                </a:lnTo>
                <a:lnTo>
                  <a:pt x="1527" y="1301"/>
                </a:lnTo>
                <a:lnTo>
                  <a:pt x="1527" y="1301"/>
                </a:lnTo>
                <a:lnTo>
                  <a:pt x="1528" y="1301"/>
                </a:lnTo>
                <a:lnTo>
                  <a:pt x="1528" y="1301"/>
                </a:lnTo>
                <a:lnTo>
                  <a:pt x="1529" y="1301"/>
                </a:lnTo>
                <a:lnTo>
                  <a:pt x="1529" y="1301"/>
                </a:lnTo>
                <a:lnTo>
                  <a:pt x="1529" y="1301"/>
                </a:lnTo>
                <a:lnTo>
                  <a:pt x="1530" y="1301"/>
                </a:lnTo>
                <a:lnTo>
                  <a:pt x="1530" y="1301"/>
                </a:lnTo>
                <a:lnTo>
                  <a:pt x="1530" y="1301"/>
                </a:lnTo>
                <a:lnTo>
                  <a:pt x="1531" y="1301"/>
                </a:lnTo>
                <a:lnTo>
                  <a:pt x="1531" y="1301"/>
                </a:lnTo>
                <a:lnTo>
                  <a:pt x="1531" y="1301"/>
                </a:lnTo>
                <a:lnTo>
                  <a:pt x="1532" y="1301"/>
                </a:lnTo>
                <a:lnTo>
                  <a:pt x="1532" y="1301"/>
                </a:lnTo>
                <a:lnTo>
                  <a:pt x="1532" y="1301"/>
                </a:lnTo>
                <a:lnTo>
                  <a:pt x="1533" y="1301"/>
                </a:lnTo>
                <a:lnTo>
                  <a:pt x="1533" y="1301"/>
                </a:lnTo>
                <a:lnTo>
                  <a:pt x="1533" y="1301"/>
                </a:lnTo>
                <a:lnTo>
                  <a:pt x="1534" y="1301"/>
                </a:lnTo>
                <a:lnTo>
                  <a:pt x="1534" y="1301"/>
                </a:lnTo>
                <a:lnTo>
                  <a:pt x="1534" y="1301"/>
                </a:lnTo>
                <a:lnTo>
                  <a:pt x="1535" y="1301"/>
                </a:lnTo>
                <a:lnTo>
                  <a:pt x="1535" y="1301"/>
                </a:lnTo>
                <a:lnTo>
                  <a:pt x="1536" y="1301"/>
                </a:lnTo>
                <a:lnTo>
                  <a:pt x="1536" y="1301"/>
                </a:lnTo>
                <a:lnTo>
                  <a:pt x="1536" y="1301"/>
                </a:lnTo>
                <a:lnTo>
                  <a:pt x="1537" y="1301"/>
                </a:lnTo>
                <a:lnTo>
                  <a:pt x="1537" y="1301"/>
                </a:lnTo>
                <a:lnTo>
                  <a:pt x="1537" y="1301"/>
                </a:lnTo>
                <a:lnTo>
                  <a:pt x="1538" y="1301"/>
                </a:lnTo>
                <a:lnTo>
                  <a:pt x="1538" y="1301"/>
                </a:lnTo>
                <a:lnTo>
                  <a:pt x="1538" y="1301"/>
                </a:lnTo>
                <a:lnTo>
                  <a:pt x="1539" y="1301"/>
                </a:lnTo>
                <a:lnTo>
                  <a:pt x="1539" y="1301"/>
                </a:lnTo>
                <a:lnTo>
                  <a:pt x="1539" y="1301"/>
                </a:lnTo>
                <a:lnTo>
                  <a:pt x="1540" y="1301"/>
                </a:lnTo>
                <a:lnTo>
                  <a:pt x="1540" y="1301"/>
                </a:lnTo>
                <a:lnTo>
                  <a:pt x="1540" y="1301"/>
                </a:lnTo>
                <a:lnTo>
                  <a:pt x="1541" y="1301"/>
                </a:lnTo>
                <a:lnTo>
                  <a:pt x="1541" y="1301"/>
                </a:lnTo>
                <a:lnTo>
                  <a:pt x="1542" y="1301"/>
                </a:lnTo>
                <a:lnTo>
                  <a:pt x="1542" y="1301"/>
                </a:lnTo>
                <a:lnTo>
                  <a:pt x="1542" y="1301"/>
                </a:lnTo>
                <a:lnTo>
                  <a:pt x="1543" y="1301"/>
                </a:lnTo>
                <a:lnTo>
                  <a:pt x="1543" y="1301"/>
                </a:lnTo>
                <a:lnTo>
                  <a:pt x="1543" y="1301"/>
                </a:lnTo>
                <a:lnTo>
                  <a:pt x="1543" y="1301"/>
                </a:lnTo>
                <a:lnTo>
                  <a:pt x="1544" y="1301"/>
                </a:lnTo>
                <a:lnTo>
                  <a:pt x="1544" y="1301"/>
                </a:lnTo>
                <a:lnTo>
                  <a:pt x="1545" y="1301"/>
                </a:lnTo>
                <a:lnTo>
                  <a:pt x="1545" y="1301"/>
                </a:lnTo>
                <a:lnTo>
                  <a:pt x="1545" y="1301"/>
                </a:lnTo>
                <a:lnTo>
                  <a:pt x="1546" y="1301"/>
                </a:lnTo>
                <a:lnTo>
                  <a:pt x="1546" y="1301"/>
                </a:lnTo>
                <a:lnTo>
                  <a:pt x="1546" y="1301"/>
                </a:lnTo>
                <a:lnTo>
                  <a:pt x="1547" y="1301"/>
                </a:lnTo>
                <a:lnTo>
                  <a:pt x="1547" y="1301"/>
                </a:lnTo>
                <a:lnTo>
                  <a:pt x="1547" y="1301"/>
                </a:lnTo>
                <a:lnTo>
                  <a:pt x="1547" y="1301"/>
                </a:lnTo>
                <a:lnTo>
                  <a:pt x="1548" y="1301"/>
                </a:lnTo>
                <a:lnTo>
                  <a:pt x="1548" y="1301"/>
                </a:lnTo>
                <a:lnTo>
                  <a:pt x="1549" y="1301"/>
                </a:lnTo>
                <a:lnTo>
                  <a:pt x="1549" y="1301"/>
                </a:lnTo>
                <a:lnTo>
                  <a:pt x="1550" y="1301"/>
                </a:lnTo>
                <a:lnTo>
                  <a:pt x="1550" y="1301"/>
                </a:lnTo>
                <a:lnTo>
                  <a:pt x="1550" y="1301"/>
                </a:lnTo>
                <a:lnTo>
                  <a:pt x="1551" y="1301"/>
                </a:lnTo>
                <a:lnTo>
                  <a:pt x="1551" y="1301"/>
                </a:lnTo>
                <a:lnTo>
                  <a:pt x="1551" y="1301"/>
                </a:lnTo>
                <a:lnTo>
                  <a:pt x="1552" y="1301"/>
                </a:lnTo>
                <a:lnTo>
                  <a:pt x="1552" y="1301"/>
                </a:lnTo>
                <a:lnTo>
                  <a:pt x="1552" y="1301"/>
                </a:lnTo>
                <a:lnTo>
                  <a:pt x="1552" y="1301"/>
                </a:lnTo>
                <a:lnTo>
                  <a:pt x="1553" y="1301"/>
                </a:lnTo>
                <a:lnTo>
                  <a:pt x="1553" y="1301"/>
                </a:lnTo>
                <a:lnTo>
                  <a:pt x="1554" y="1301"/>
                </a:lnTo>
                <a:lnTo>
                  <a:pt x="1554" y="1301"/>
                </a:lnTo>
                <a:lnTo>
                  <a:pt x="1555" y="1301"/>
                </a:lnTo>
                <a:lnTo>
                  <a:pt x="1555" y="1301"/>
                </a:lnTo>
                <a:lnTo>
                  <a:pt x="1555" y="1301"/>
                </a:lnTo>
                <a:lnTo>
                  <a:pt x="1556" y="1301"/>
                </a:lnTo>
                <a:lnTo>
                  <a:pt x="1556" y="1301"/>
                </a:lnTo>
                <a:lnTo>
                  <a:pt x="1556" y="1301"/>
                </a:lnTo>
                <a:lnTo>
                  <a:pt x="1557" y="1301"/>
                </a:lnTo>
                <a:lnTo>
                  <a:pt x="1557" y="1301"/>
                </a:lnTo>
                <a:lnTo>
                  <a:pt x="1557" y="1301"/>
                </a:lnTo>
                <a:lnTo>
                  <a:pt x="1558" y="1301"/>
                </a:lnTo>
                <a:lnTo>
                  <a:pt x="1558" y="1301"/>
                </a:lnTo>
                <a:lnTo>
                  <a:pt x="1558" y="1301"/>
                </a:lnTo>
                <a:lnTo>
                  <a:pt x="1559" y="1301"/>
                </a:lnTo>
                <a:lnTo>
                  <a:pt x="1559" y="1301"/>
                </a:lnTo>
                <a:lnTo>
                  <a:pt x="1559" y="1301"/>
                </a:lnTo>
                <a:lnTo>
                  <a:pt x="1560" y="1301"/>
                </a:lnTo>
                <a:lnTo>
                  <a:pt x="1560" y="1301"/>
                </a:lnTo>
                <a:lnTo>
                  <a:pt x="1560" y="1301"/>
                </a:lnTo>
                <a:lnTo>
                  <a:pt x="1561" y="1301"/>
                </a:lnTo>
                <a:lnTo>
                  <a:pt x="1561" y="1301"/>
                </a:lnTo>
                <a:lnTo>
                  <a:pt x="1562" y="1301"/>
                </a:lnTo>
                <a:lnTo>
                  <a:pt x="1562" y="1301"/>
                </a:lnTo>
                <a:lnTo>
                  <a:pt x="1562" y="1301"/>
                </a:lnTo>
                <a:lnTo>
                  <a:pt x="1563" y="1301"/>
                </a:lnTo>
                <a:lnTo>
                  <a:pt x="1563" y="1301"/>
                </a:lnTo>
                <a:lnTo>
                  <a:pt x="1563" y="1301"/>
                </a:lnTo>
                <a:lnTo>
                  <a:pt x="1564" y="1301"/>
                </a:lnTo>
                <a:lnTo>
                  <a:pt x="1564" y="1301"/>
                </a:lnTo>
                <a:lnTo>
                  <a:pt x="1564" y="1301"/>
                </a:lnTo>
                <a:lnTo>
                  <a:pt x="1565" y="1301"/>
                </a:lnTo>
                <a:lnTo>
                  <a:pt x="1565" y="1301"/>
                </a:lnTo>
                <a:lnTo>
                  <a:pt x="1565" y="1301"/>
                </a:lnTo>
                <a:lnTo>
                  <a:pt x="1566" y="1301"/>
                </a:lnTo>
                <a:lnTo>
                  <a:pt x="1566" y="1301"/>
                </a:lnTo>
                <a:lnTo>
                  <a:pt x="1566" y="1301"/>
                </a:lnTo>
                <a:lnTo>
                  <a:pt x="1567" y="1301"/>
                </a:lnTo>
                <a:lnTo>
                  <a:pt x="1567" y="1301"/>
                </a:lnTo>
                <a:lnTo>
                  <a:pt x="1568" y="1301"/>
                </a:lnTo>
                <a:lnTo>
                  <a:pt x="1568" y="1301"/>
                </a:lnTo>
                <a:lnTo>
                  <a:pt x="1568" y="1301"/>
                </a:lnTo>
                <a:lnTo>
                  <a:pt x="1569" y="1301"/>
                </a:lnTo>
                <a:lnTo>
                  <a:pt x="1569" y="1301"/>
                </a:lnTo>
                <a:lnTo>
                  <a:pt x="1569" y="1301"/>
                </a:lnTo>
                <a:lnTo>
                  <a:pt x="1569" y="1301"/>
                </a:lnTo>
                <a:lnTo>
                  <a:pt x="1570" y="1301"/>
                </a:lnTo>
                <a:lnTo>
                  <a:pt x="1570" y="1301"/>
                </a:lnTo>
                <a:lnTo>
                  <a:pt x="1571" y="1301"/>
                </a:lnTo>
                <a:lnTo>
                  <a:pt x="1571" y="1301"/>
                </a:lnTo>
                <a:lnTo>
                  <a:pt x="1571" y="1301"/>
                </a:lnTo>
                <a:lnTo>
                  <a:pt x="1572" y="1301"/>
                </a:lnTo>
                <a:lnTo>
                  <a:pt x="1572" y="1301"/>
                </a:lnTo>
                <a:lnTo>
                  <a:pt x="1572" y="1301"/>
                </a:lnTo>
                <a:lnTo>
                  <a:pt x="1573" y="1301"/>
                </a:lnTo>
                <a:lnTo>
                  <a:pt x="1573" y="1301"/>
                </a:lnTo>
                <a:lnTo>
                  <a:pt x="1573" y="1301"/>
                </a:lnTo>
                <a:lnTo>
                  <a:pt x="1573" y="1301"/>
                </a:lnTo>
                <a:lnTo>
                  <a:pt x="1574" y="1301"/>
                </a:lnTo>
                <a:lnTo>
                  <a:pt x="1575" y="1301"/>
                </a:lnTo>
                <a:lnTo>
                  <a:pt x="1575" y="1301"/>
                </a:lnTo>
                <a:lnTo>
                  <a:pt x="1575" y="1301"/>
                </a:lnTo>
                <a:lnTo>
                  <a:pt x="1576" y="1301"/>
                </a:lnTo>
                <a:lnTo>
                  <a:pt x="1576" y="1301"/>
                </a:lnTo>
                <a:lnTo>
                  <a:pt x="1576" y="1301"/>
                </a:lnTo>
                <a:lnTo>
                  <a:pt x="1577" y="1301"/>
                </a:lnTo>
                <a:lnTo>
                  <a:pt x="1577" y="1301"/>
                </a:lnTo>
                <a:lnTo>
                  <a:pt x="1577" y="1301"/>
                </a:lnTo>
                <a:lnTo>
                  <a:pt x="1578" y="1301"/>
                </a:lnTo>
                <a:lnTo>
                  <a:pt x="1578" y="1301"/>
                </a:lnTo>
                <a:lnTo>
                  <a:pt x="1578" y="1301"/>
                </a:lnTo>
                <a:lnTo>
                  <a:pt x="1579" y="1301"/>
                </a:lnTo>
                <a:lnTo>
                  <a:pt x="1579" y="1301"/>
                </a:lnTo>
                <a:lnTo>
                  <a:pt x="1579" y="1301"/>
                </a:lnTo>
                <a:lnTo>
                  <a:pt x="1580" y="1301"/>
                </a:lnTo>
                <a:lnTo>
                  <a:pt x="1580" y="1301"/>
                </a:lnTo>
                <a:lnTo>
                  <a:pt x="1581" y="1301"/>
                </a:lnTo>
                <a:lnTo>
                  <a:pt x="1581" y="1301"/>
                </a:lnTo>
                <a:lnTo>
                  <a:pt x="1581" y="1301"/>
                </a:lnTo>
                <a:lnTo>
                  <a:pt x="1582" y="1301"/>
                </a:lnTo>
                <a:lnTo>
                  <a:pt x="1582" y="1301"/>
                </a:lnTo>
                <a:lnTo>
                  <a:pt x="1582" y="1301"/>
                </a:lnTo>
                <a:lnTo>
                  <a:pt x="1583" y="1301"/>
                </a:lnTo>
                <a:lnTo>
                  <a:pt x="1583" y="1301"/>
                </a:lnTo>
                <a:lnTo>
                  <a:pt x="1583" y="1301"/>
                </a:lnTo>
                <a:lnTo>
                  <a:pt x="1584" y="1301"/>
                </a:lnTo>
                <a:lnTo>
                  <a:pt x="1584" y="1301"/>
                </a:lnTo>
                <a:lnTo>
                  <a:pt x="1584" y="1301"/>
                </a:lnTo>
                <a:lnTo>
                  <a:pt x="1585" y="1301"/>
                </a:lnTo>
                <a:lnTo>
                  <a:pt x="1585" y="1301"/>
                </a:lnTo>
                <a:lnTo>
                  <a:pt x="1585" y="1301"/>
                </a:lnTo>
                <a:lnTo>
                  <a:pt x="1586" y="1301"/>
                </a:lnTo>
                <a:lnTo>
                  <a:pt x="1586" y="1301"/>
                </a:lnTo>
                <a:lnTo>
                  <a:pt x="1586" y="1301"/>
                </a:lnTo>
                <a:lnTo>
                  <a:pt x="1587" y="1301"/>
                </a:lnTo>
                <a:lnTo>
                  <a:pt x="1587" y="1301"/>
                </a:lnTo>
                <a:lnTo>
                  <a:pt x="1588" y="1301"/>
                </a:lnTo>
                <a:lnTo>
                  <a:pt x="1588" y="1301"/>
                </a:lnTo>
                <a:lnTo>
                  <a:pt x="1588" y="1301"/>
                </a:lnTo>
                <a:lnTo>
                  <a:pt x="1589" y="1301"/>
                </a:lnTo>
                <a:lnTo>
                  <a:pt x="1589" y="1301"/>
                </a:lnTo>
                <a:lnTo>
                  <a:pt x="1589" y="1301"/>
                </a:lnTo>
                <a:lnTo>
                  <a:pt x="1590" y="1301"/>
                </a:lnTo>
                <a:lnTo>
                  <a:pt x="1590" y="1301"/>
                </a:lnTo>
                <a:lnTo>
                  <a:pt x="1590" y="1301"/>
                </a:lnTo>
                <a:lnTo>
                  <a:pt x="1590" y="1301"/>
                </a:lnTo>
                <a:lnTo>
                  <a:pt x="1591" y="1301"/>
                </a:lnTo>
                <a:lnTo>
                  <a:pt x="1591" y="1301"/>
                </a:lnTo>
                <a:lnTo>
                  <a:pt x="1592" y="1301"/>
                </a:lnTo>
                <a:lnTo>
                  <a:pt x="1592" y="1301"/>
                </a:lnTo>
                <a:lnTo>
                  <a:pt x="1592" y="1301"/>
                </a:lnTo>
                <a:lnTo>
                  <a:pt x="1593" y="1301"/>
                </a:lnTo>
                <a:lnTo>
                  <a:pt x="1593" y="1301"/>
                </a:lnTo>
                <a:lnTo>
                  <a:pt x="1594" y="1301"/>
                </a:lnTo>
                <a:lnTo>
                  <a:pt x="1594" y="1301"/>
                </a:lnTo>
                <a:lnTo>
                  <a:pt x="1594" y="1301"/>
                </a:lnTo>
                <a:lnTo>
                  <a:pt x="1595" y="1301"/>
                </a:lnTo>
                <a:lnTo>
                  <a:pt x="1595" y="1301"/>
                </a:lnTo>
                <a:lnTo>
                  <a:pt x="1595" y="1301"/>
                </a:lnTo>
                <a:lnTo>
                  <a:pt x="1595" y="1301"/>
                </a:lnTo>
                <a:lnTo>
                  <a:pt x="1596" y="1301"/>
                </a:lnTo>
                <a:lnTo>
                  <a:pt x="1596" y="1301"/>
                </a:lnTo>
                <a:lnTo>
                  <a:pt x="1597" y="1301"/>
                </a:lnTo>
                <a:lnTo>
                  <a:pt x="1597" y="1301"/>
                </a:lnTo>
                <a:lnTo>
                  <a:pt x="1597" y="1301"/>
                </a:lnTo>
                <a:lnTo>
                  <a:pt x="1598" y="1301"/>
                </a:lnTo>
                <a:lnTo>
                  <a:pt x="1598" y="1301"/>
                </a:lnTo>
                <a:lnTo>
                  <a:pt x="1598" y="1301"/>
                </a:lnTo>
                <a:lnTo>
                  <a:pt x="1599" y="1301"/>
                </a:lnTo>
                <a:lnTo>
                  <a:pt x="1599" y="1301"/>
                </a:lnTo>
                <a:lnTo>
                  <a:pt x="1599" y="1301"/>
                </a:lnTo>
                <a:lnTo>
                  <a:pt x="1599" y="1301"/>
                </a:lnTo>
                <a:lnTo>
                  <a:pt x="1600" y="1301"/>
                </a:lnTo>
                <a:lnTo>
                  <a:pt x="1601" y="1301"/>
                </a:lnTo>
                <a:lnTo>
                  <a:pt x="1601" y="1301"/>
                </a:lnTo>
                <a:lnTo>
                  <a:pt x="1601" y="1301"/>
                </a:lnTo>
                <a:lnTo>
                  <a:pt x="1602" y="1301"/>
                </a:lnTo>
                <a:lnTo>
                  <a:pt x="1602" y="1301"/>
                </a:lnTo>
                <a:lnTo>
                  <a:pt x="1602" y="1301"/>
                </a:lnTo>
                <a:lnTo>
                  <a:pt x="1603" y="1301"/>
                </a:lnTo>
                <a:lnTo>
                  <a:pt x="1603" y="1301"/>
                </a:lnTo>
                <a:lnTo>
                  <a:pt x="1603" y="1301"/>
                </a:lnTo>
                <a:lnTo>
                  <a:pt x="1604" y="1301"/>
                </a:lnTo>
                <a:lnTo>
                  <a:pt x="1604" y="1301"/>
                </a:lnTo>
                <a:lnTo>
                  <a:pt x="1604" y="1301"/>
                </a:lnTo>
                <a:lnTo>
                  <a:pt x="1605" y="1301"/>
                </a:lnTo>
                <a:lnTo>
                  <a:pt x="1605" y="1301"/>
                </a:lnTo>
                <a:lnTo>
                  <a:pt x="1605" y="1301"/>
                </a:lnTo>
                <a:lnTo>
                  <a:pt x="1606" y="1301"/>
                </a:lnTo>
                <a:lnTo>
                  <a:pt x="1606" y="1301"/>
                </a:lnTo>
                <a:lnTo>
                  <a:pt x="1607" y="1301"/>
                </a:lnTo>
                <a:lnTo>
                  <a:pt x="1607" y="1301"/>
                </a:lnTo>
                <a:lnTo>
                  <a:pt x="1607" y="1301"/>
                </a:lnTo>
                <a:lnTo>
                  <a:pt x="1608" y="1301"/>
                </a:lnTo>
                <a:lnTo>
                  <a:pt x="1608" y="1301"/>
                </a:lnTo>
                <a:lnTo>
                  <a:pt x="1608" y="1301"/>
                </a:lnTo>
                <a:lnTo>
                  <a:pt x="1609" y="1301"/>
                </a:lnTo>
                <a:lnTo>
                  <a:pt x="1609" y="1301"/>
                </a:lnTo>
                <a:lnTo>
                  <a:pt x="1609" y="1301"/>
                </a:lnTo>
                <a:lnTo>
                  <a:pt x="1610" y="1301"/>
                </a:lnTo>
                <a:lnTo>
                  <a:pt x="1610" y="1301"/>
                </a:lnTo>
                <a:lnTo>
                  <a:pt x="1610" y="1301"/>
                </a:lnTo>
                <a:lnTo>
                  <a:pt x="1611" y="1301"/>
                </a:lnTo>
                <a:lnTo>
                  <a:pt x="1611" y="1301"/>
                </a:lnTo>
                <a:lnTo>
                  <a:pt x="1611" y="1301"/>
                </a:lnTo>
                <a:lnTo>
                  <a:pt x="1612" y="1301"/>
                </a:lnTo>
                <a:lnTo>
                  <a:pt x="1612" y="1301"/>
                </a:lnTo>
                <a:lnTo>
                  <a:pt x="1612" y="1301"/>
                </a:lnTo>
                <a:lnTo>
                  <a:pt x="1613" y="1301"/>
                </a:lnTo>
                <a:lnTo>
                  <a:pt x="1613" y="1301"/>
                </a:lnTo>
                <a:lnTo>
                  <a:pt x="1614" y="1301"/>
                </a:lnTo>
                <a:lnTo>
                  <a:pt x="1614" y="1301"/>
                </a:lnTo>
                <a:lnTo>
                  <a:pt x="1614" y="1301"/>
                </a:lnTo>
                <a:lnTo>
                  <a:pt x="1615" y="1301"/>
                </a:lnTo>
                <a:lnTo>
                  <a:pt x="1615" y="1301"/>
                </a:lnTo>
                <a:lnTo>
                  <a:pt x="1615" y="1301"/>
                </a:lnTo>
                <a:lnTo>
                  <a:pt x="1616" y="1301"/>
                </a:lnTo>
                <a:lnTo>
                  <a:pt x="1616" y="1301"/>
                </a:lnTo>
                <a:lnTo>
                  <a:pt x="1616" y="1301"/>
                </a:lnTo>
                <a:lnTo>
                  <a:pt x="1616" y="1301"/>
                </a:lnTo>
                <a:lnTo>
                  <a:pt x="1617" y="1301"/>
                </a:lnTo>
                <a:lnTo>
                  <a:pt x="1617" y="1301"/>
                </a:lnTo>
                <a:lnTo>
                  <a:pt x="1618" y="1301"/>
                </a:lnTo>
                <a:lnTo>
                  <a:pt x="1618" y="1301"/>
                </a:lnTo>
                <a:lnTo>
                  <a:pt x="1618" y="1301"/>
                </a:lnTo>
                <a:lnTo>
                  <a:pt x="1619" y="1301"/>
                </a:lnTo>
                <a:lnTo>
                  <a:pt x="1619" y="1301"/>
                </a:lnTo>
                <a:lnTo>
                  <a:pt x="1620" y="1301"/>
                </a:lnTo>
                <a:lnTo>
                  <a:pt x="1620" y="1301"/>
                </a:lnTo>
                <a:lnTo>
                  <a:pt x="1620" y="1301"/>
                </a:lnTo>
                <a:lnTo>
                  <a:pt x="1621" y="1301"/>
                </a:lnTo>
                <a:lnTo>
                  <a:pt x="1621" y="1301"/>
                </a:lnTo>
                <a:lnTo>
                  <a:pt x="1621" y="1301"/>
                </a:lnTo>
                <a:lnTo>
                  <a:pt x="1622" y="1301"/>
                </a:lnTo>
                <a:lnTo>
                  <a:pt x="1622" y="1301"/>
                </a:lnTo>
                <a:lnTo>
                  <a:pt x="1622" y="1301"/>
                </a:lnTo>
                <a:lnTo>
                  <a:pt x="1623" y="1301"/>
                </a:lnTo>
                <a:lnTo>
                  <a:pt x="1623" y="1301"/>
                </a:lnTo>
                <a:lnTo>
                  <a:pt x="1623" y="1301"/>
                </a:lnTo>
                <a:lnTo>
                  <a:pt x="1624" y="1301"/>
                </a:lnTo>
                <a:lnTo>
                  <a:pt x="1624" y="1301"/>
                </a:lnTo>
                <a:lnTo>
                  <a:pt x="1624" y="1301"/>
                </a:lnTo>
                <a:lnTo>
                  <a:pt x="1625" y="1301"/>
                </a:lnTo>
                <a:lnTo>
                  <a:pt x="1625" y="1301"/>
                </a:lnTo>
                <a:lnTo>
                  <a:pt x="1625" y="1301"/>
                </a:lnTo>
                <a:lnTo>
                  <a:pt x="1626" y="1301"/>
                </a:lnTo>
                <a:lnTo>
                  <a:pt x="1626" y="1301"/>
                </a:lnTo>
                <a:lnTo>
                  <a:pt x="1627" y="1301"/>
                </a:lnTo>
                <a:lnTo>
                  <a:pt x="1627" y="1301"/>
                </a:lnTo>
                <a:lnTo>
                  <a:pt x="1627" y="1301"/>
                </a:lnTo>
                <a:lnTo>
                  <a:pt x="1628" y="1301"/>
                </a:lnTo>
                <a:lnTo>
                  <a:pt x="1628" y="1301"/>
                </a:lnTo>
                <a:lnTo>
                  <a:pt x="1628" y="1301"/>
                </a:lnTo>
                <a:lnTo>
                  <a:pt x="1629" y="1301"/>
                </a:lnTo>
                <a:lnTo>
                  <a:pt x="1629" y="1301"/>
                </a:lnTo>
                <a:lnTo>
                  <a:pt x="1629" y="1301"/>
                </a:lnTo>
                <a:lnTo>
                  <a:pt x="1630" y="1301"/>
                </a:lnTo>
                <a:lnTo>
                  <a:pt x="1630" y="1301"/>
                </a:lnTo>
                <a:lnTo>
                  <a:pt x="1630" y="1301"/>
                </a:lnTo>
                <a:lnTo>
                  <a:pt x="1631" y="1301"/>
                </a:lnTo>
                <a:lnTo>
                  <a:pt x="1631" y="1301"/>
                </a:lnTo>
                <a:lnTo>
                  <a:pt x="1631" y="1301"/>
                </a:lnTo>
                <a:lnTo>
                  <a:pt x="1632" y="1301"/>
                </a:lnTo>
                <a:lnTo>
                  <a:pt x="1632" y="1301"/>
                </a:lnTo>
                <a:lnTo>
                  <a:pt x="1633" y="1301"/>
                </a:lnTo>
                <a:lnTo>
                  <a:pt x="1633" y="1301"/>
                </a:lnTo>
                <a:lnTo>
                  <a:pt x="1633" y="1301"/>
                </a:lnTo>
                <a:lnTo>
                  <a:pt x="1633" y="1301"/>
                </a:lnTo>
                <a:lnTo>
                  <a:pt x="1634" y="1301"/>
                </a:lnTo>
                <a:lnTo>
                  <a:pt x="1634" y="1301"/>
                </a:lnTo>
                <a:lnTo>
                  <a:pt x="1635" y="1301"/>
                </a:lnTo>
                <a:lnTo>
                  <a:pt x="1635" y="1301"/>
                </a:lnTo>
                <a:lnTo>
                  <a:pt x="1635" y="1301"/>
                </a:lnTo>
                <a:lnTo>
                  <a:pt x="1636" y="1301"/>
                </a:lnTo>
                <a:lnTo>
                  <a:pt x="1636" y="1301"/>
                </a:lnTo>
                <a:lnTo>
                  <a:pt x="1636" y="1301"/>
                </a:lnTo>
                <a:lnTo>
                  <a:pt x="1637" y="1301"/>
                </a:lnTo>
                <a:lnTo>
                  <a:pt x="1637" y="1301"/>
                </a:lnTo>
                <a:lnTo>
                  <a:pt x="1637" y="1301"/>
                </a:lnTo>
                <a:lnTo>
                  <a:pt x="1637" y="1301"/>
                </a:lnTo>
                <a:lnTo>
                  <a:pt x="1638" y="1301"/>
                </a:lnTo>
                <a:lnTo>
                  <a:pt x="1638" y="1301"/>
                </a:lnTo>
                <a:lnTo>
                  <a:pt x="1639" y="1301"/>
                </a:lnTo>
                <a:lnTo>
                  <a:pt x="1639" y="1301"/>
                </a:lnTo>
                <a:lnTo>
                  <a:pt x="1640" y="1301"/>
                </a:lnTo>
                <a:lnTo>
                  <a:pt x="1640" y="1301"/>
                </a:lnTo>
                <a:lnTo>
                  <a:pt x="1640" y="1301"/>
                </a:lnTo>
                <a:lnTo>
                  <a:pt x="1641" y="1301"/>
                </a:lnTo>
                <a:lnTo>
                  <a:pt x="1641" y="1301"/>
                </a:lnTo>
                <a:lnTo>
                  <a:pt x="1641" y="1301"/>
                </a:lnTo>
                <a:lnTo>
                  <a:pt x="1642" y="1301"/>
                </a:lnTo>
                <a:lnTo>
                  <a:pt x="1642" y="1301"/>
                </a:lnTo>
                <a:lnTo>
                  <a:pt x="1642" y="1301"/>
                </a:lnTo>
                <a:lnTo>
                  <a:pt x="1642" y="1301"/>
                </a:lnTo>
                <a:lnTo>
                  <a:pt x="1643" y="1301"/>
                </a:lnTo>
                <a:lnTo>
                  <a:pt x="1643" y="1301"/>
                </a:lnTo>
                <a:lnTo>
                  <a:pt x="1644" y="1301"/>
                </a:lnTo>
                <a:lnTo>
                  <a:pt x="1644" y="1301"/>
                </a:lnTo>
                <a:lnTo>
                  <a:pt x="1644" y="1301"/>
                </a:lnTo>
                <a:lnTo>
                  <a:pt x="1645" y="1301"/>
                </a:lnTo>
                <a:lnTo>
                  <a:pt x="1645" y="1301"/>
                </a:lnTo>
                <a:lnTo>
                  <a:pt x="1646" y="1301"/>
                </a:lnTo>
                <a:lnTo>
                  <a:pt x="1646" y="1301"/>
                </a:lnTo>
                <a:lnTo>
                  <a:pt x="1646" y="1301"/>
                </a:lnTo>
                <a:lnTo>
                  <a:pt x="1647" y="1301"/>
                </a:lnTo>
                <a:lnTo>
                  <a:pt x="1647" y="1301"/>
                </a:lnTo>
                <a:lnTo>
                  <a:pt x="1647" y="1301"/>
                </a:lnTo>
                <a:lnTo>
                  <a:pt x="1648" y="1301"/>
                </a:lnTo>
                <a:lnTo>
                  <a:pt x="1648" y="1301"/>
                </a:lnTo>
                <a:lnTo>
                  <a:pt x="1648" y="1301"/>
                </a:lnTo>
                <a:lnTo>
                  <a:pt x="1649" y="1301"/>
                </a:lnTo>
                <a:lnTo>
                  <a:pt x="1649" y="1301"/>
                </a:lnTo>
                <a:lnTo>
                  <a:pt x="1649" y="1301"/>
                </a:lnTo>
                <a:lnTo>
                  <a:pt x="1650" y="1301"/>
                </a:lnTo>
                <a:lnTo>
                  <a:pt x="1650" y="1301"/>
                </a:lnTo>
                <a:lnTo>
                  <a:pt x="1650" y="1301"/>
                </a:lnTo>
                <a:lnTo>
                  <a:pt x="1651" y="1301"/>
                </a:lnTo>
                <a:lnTo>
                  <a:pt x="1651" y="1301"/>
                </a:lnTo>
                <a:lnTo>
                  <a:pt x="1651" y="1301"/>
                </a:lnTo>
                <a:lnTo>
                  <a:pt x="1652" y="1301"/>
                </a:lnTo>
                <a:lnTo>
                  <a:pt x="1652" y="1301"/>
                </a:lnTo>
                <a:lnTo>
                  <a:pt x="1653" y="1301"/>
                </a:lnTo>
                <a:lnTo>
                  <a:pt x="1653" y="1301"/>
                </a:lnTo>
                <a:lnTo>
                  <a:pt x="1653" y="1301"/>
                </a:lnTo>
                <a:lnTo>
                  <a:pt x="1654" y="1301"/>
                </a:lnTo>
                <a:lnTo>
                  <a:pt x="1654" y="1301"/>
                </a:lnTo>
                <a:lnTo>
                  <a:pt x="1654" y="1301"/>
                </a:lnTo>
                <a:lnTo>
                  <a:pt x="1655" y="1301"/>
                </a:lnTo>
                <a:lnTo>
                  <a:pt x="1655" y="1301"/>
                </a:lnTo>
                <a:lnTo>
                  <a:pt x="1655" y="1301"/>
                </a:lnTo>
                <a:lnTo>
                  <a:pt x="1656" y="1301"/>
                </a:lnTo>
                <a:lnTo>
                  <a:pt x="1656" y="1301"/>
                </a:lnTo>
                <a:lnTo>
                  <a:pt x="1656" y="1301"/>
                </a:lnTo>
                <a:lnTo>
                  <a:pt x="1657" y="1301"/>
                </a:lnTo>
                <a:lnTo>
                  <a:pt x="1657" y="1301"/>
                </a:lnTo>
                <a:lnTo>
                  <a:pt x="1657" y="1301"/>
                </a:lnTo>
                <a:lnTo>
                  <a:pt x="1658" y="1301"/>
                </a:lnTo>
                <a:lnTo>
                  <a:pt x="1658" y="1301"/>
                </a:lnTo>
                <a:lnTo>
                  <a:pt x="1659" y="1301"/>
                </a:lnTo>
                <a:lnTo>
                  <a:pt x="1659" y="1301"/>
                </a:lnTo>
                <a:lnTo>
                  <a:pt x="1659" y="1301"/>
                </a:lnTo>
                <a:lnTo>
                  <a:pt x="1659" y="1301"/>
                </a:lnTo>
                <a:lnTo>
                  <a:pt x="1660" y="1301"/>
                </a:lnTo>
                <a:lnTo>
                  <a:pt x="1660" y="1301"/>
                </a:lnTo>
                <a:lnTo>
                  <a:pt x="1661" y="1301"/>
                </a:lnTo>
                <a:lnTo>
                  <a:pt x="1661" y="1301"/>
                </a:lnTo>
                <a:lnTo>
                  <a:pt x="1661" y="1301"/>
                </a:lnTo>
                <a:lnTo>
                  <a:pt x="1662" y="1301"/>
                </a:lnTo>
                <a:lnTo>
                  <a:pt x="1662" y="1301"/>
                </a:lnTo>
                <a:lnTo>
                  <a:pt x="1662" y="1301"/>
                </a:lnTo>
                <a:lnTo>
                  <a:pt x="1663" y="1301"/>
                </a:lnTo>
                <a:lnTo>
                  <a:pt x="1663" y="1301"/>
                </a:lnTo>
                <a:lnTo>
                  <a:pt x="1663" y="1301"/>
                </a:lnTo>
                <a:lnTo>
                  <a:pt x="1663" y="1301"/>
                </a:lnTo>
                <a:lnTo>
                  <a:pt x="1664" y="1301"/>
                </a:lnTo>
                <a:lnTo>
                  <a:pt x="1664" y="1301"/>
                </a:lnTo>
                <a:lnTo>
                  <a:pt x="1665" y="1301"/>
                </a:lnTo>
                <a:lnTo>
                  <a:pt x="1665" y="1301"/>
                </a:lnTo>
                <a:lnTo>
                  <a:pt x="1666" y="1301"/>
                </a:lnTo>
                <a:lnTo>
                  <a:pt x="1666" y="1301"/>
                </a:lnTo>
                <a:lnTo>
                  <a:pt x="1666" y="1301"/>
                </a:lnTo>
                <a:lnTo>
                  <a:pt x="1667" y="1301"/>
                </a:lnTo>
                <a:lnTo>
                  <a:pt x="1667" y="1301"/>
                </a:lnTo>
                <a:lnTo>
                  <a:pt x="1667" y="1301"/>
                </a:lnTo>
                <a:lnTo>
                  <a:pt x="1668" y="1301"/>
                </a:lnTo>
                <a:lnTo>
                  <a:pt x="1668" y="1301"/>
                </a:lnTo>
                <a:lnTo>
                  <a:pt x="1668" y="1301"/>
                </a:lnTo>
                <a:lnTo>
                  <a:pt x="1669" y="1301"/>
                </a:lnTo>
                <a:lnTo>
                  <a:pt x="1669" y="1301"/>
                </a:lnTo>
                <a:lnTo>
                  <a:pt x="1669" y="1301"/>
                </a:lnTo>
                <a:lnTo>
                  <a:pt x="1670" y="1301"/>
                </a:lnTo>
                <a:lnTo>
                  <a:pt x="1670" y="1301"/>
                </a:lnTo>
                <a:lnTo>
                  <a:pt x="1670" y="0"/>
                </a:lnTo>
                <a:lnTo>
                  <a:pt x="1670" y="0"/>
                </a:lnTo>
                <a:lnTo>
                  <a:pt x="1671" y="0"/>
                </a:lnTo>
                <a:lnTo>
                  <a:pt x="1671" y="0"/>
                </a:lnTo>
                <a:lnTo>
                  <a:pt x="1672" y="0"/>
                </a:lnTo>
                <a:lnTo>
                  <a:pt x="1672" y="0"/>
                </a:lnTo>
                <a:lnTo>
                  <a:pt x="1672" y="0"/>
                </a:lnTo>
                <a:lnTo>
                  <a:pt x="1673" y="0"/>
                </a:lnTo>
                <a:lnTo>
                  <a:pt x="1673" y="0"/>
                </a:lnTo>
                <a:lnTo>
                  <a:pt x="1673" y="0"/>
                </a:lnTo>
                <a:lnTo>
                  <a:pt x="1674" y="0"/>
                </a:lnTo>
                <a:lnTo>
                  <a:pt x="1674" y="0"/>
                </a:lnTo>
                <a:lnTo>
                  <a:pt x="1674" y="0"/>
                </a:lnTo>
                <a:lnTo>
                  <a:pt x="1675" y="0"/>
                </a:lnTo>
                <a:lnTo>
                  <a:pt x="1675" y="0"/>
                </a:lnTo>
                <a:lnTo>
                  <a:pt x="1675" y="0"/>
                </a:lnTo>
                <a:lnTo>
                  <a:pt x="1676" y="0"/>
                </a:lnTo>
                <a:lnTo>
                  <a:pt x="1676" y="0"/>
                </a:lnTo>
                <a:lnTo>
                  <a:pt x="1676" y="0"/>
                </a:lnTo>
                <a:lnTo>
                  <a:pt x="1677" y="0"/>
                </a:lnTo>
                <a:lnTo>
                  <a:pt x="1677" y="0"/>
                </a:lnTo>
                <a:lnTo>
                  <a:pt x="1677" y="0"/>
                </a:lnTo>
                <a:lnTo>
                  <a:pt x="1678" y="0"/>
                </a:lnTo>
                <a:lnTo>
                  <a:pt x="1678" y="0"/>
                </a:lnTo>
                <a:lnTo>
                  <a:pt x="1679" y="0"/>
                </a:lnTo>
                <a:lnTo>
                  <a:pt x="1679" y="0"/>
                </a:lnTo>
                <a:lnTo>
                  <a:pt x="1679" y="0"/>
                </a:lnTo>
                <a:lnTo>
                  <a:pt x="1680" y="0"/>
                </a:lnTo>
                <a:lnTo>
                  <a:pt x="1680" y="0"/>
                </a:lnTo>
                <a:lnTo>
                  <a:pt x="1680" y="0"/>
                </a:lnTo>
                <a:lnTo>
                  <a:pt x="1680" y="0"/>
                </a:lnTo>
                <a:lnTo>
                  <a:pt x="1681" y="0"/>
                </a:lnTo>
                <a:lnTo>
                  <a:pt x="1681" y="0"/>
                </a:lnTo>
                <a:lnTo>
                  <a:pt x="1682" y="0"/>
                </a:lnTo>
                <a:lnTo>
                  <a:pt x="1682" y="0"/>
                </a:lnTo>
                <a:lnTo>
                  <a:pt x="1682" y="0"/>
                </a:lnTo>
                <a:lnTo>
                  <a:pt x="1683" y="0"/>
                </a:lnTo>
                <a:lnTo>
                  <a:pt x="1683" y="0"/>
                </a:lnTo>
                <a:lnTo>
                  <a:pt x="1683" y="0"/>
                </a:lnTo>
                <a:lnTo>
                  <a:pt x="1684" y="0"/>
                </a:lnTo>
                <a:lnTo>
                  <a:pt x="1684" y="0"/>
                </a:lnTo>
                <a:lnTo>
                  <a:pt x="1685" y="0"/>
                </a:lnTo>
                <a:lnTo>
                  <a:pt x="1685" y="0"/>
                </a:lnTo>
                <a:lnTo>
                  <a:pt x="1685" y="0"/>
                </a:lnTo>
                <a:lnTo>
                  <a:pt x="1686" y="0"/>
                </a:lnTo>
                <a:lnTo>
                  <a:pt x="1686" y="0"/>
                </a:lnTo>
                <a:lnTo>
                  <a:pt x="1686" y="0"/>
                </a:lnTo>
                <a:lnTo>
                  <a:pt x="1687" y="0"/>
                </a:lnTo>
                <a:lnTo>
                  <a:pt x="1687" y="0"/>
                </a:lnTo>
                <a:lnTo>
                  <a:pt x="1687" y="0"/>
                </a:lnTo>
                <a:lnTo>
                  <a:pt x="1688" y="0"/>
                </a:lnTo>
                <a:lnTo>
                  <a:pt x="1688" y="0"/>
                </a:lnTo>
                <a:lnTo>
                  <a:pt x="1688" y="0"/>
                </a:lnTo>
                <a:lnTo>
                  <a:pt x="1689" y="0"/>
                </a:lnTo>
                <a:lnTo>
                  <a:pt x="1689" y="0"/>
                </a:lnTo>
                <a:lnTo>
                  <a:pt x="1689" y="0"/>
                </a:lnTo>
                <a:lnTo>
                  <a:pt x="1689" y="0"/>
                </a:lnTo>
                <a:lnTo>
                  <a:pt x="1690" y="0"/>
                </a:lnTo>
                <a:lnTo>
                  <a:pt x="1690" y="0"/>
                </a:lnTo>
                <a:lnTo>
                  <a:pt x="1691" y="0"/>
                </a:lnTo>
                <a:lnTo>
                  <a:pt x="1691" y="0"/>
                </a:lnTo>
                <a:lnTo>
                  <a:pt x="1692" y="0"/>
                </a:lnTo>
                <a:lnTo>
                  <a:pt x="1692" y="0"/>
                </a:lnTo>
                <a:lnTo>
                  <a:pt x="1692" y="0"/>
                </a:lnTo>
                <a:lnTo>
                  <a:pt x="1693" y="0"/>
                </a:lnTo>
                <a:lnTo>
                  <a:pt x="1693" y="0"/>
                </a:lnTo>
                <a:lnTo>
                  <a:pt x="1693" y="0"/>
                </a:lnTo>
                <a:lnTo>
                  <a:pt x="1694" y="0"/>
                </a:lnTo>
                <a:lnTo>
                  <a:pt x="1694" y="0"/>
                </a:lnTo>
                <a:lnTo>
                  <a:pt x="1694" y="0"/>
                </a:lnTo>
                <a:lnTo>
                  <a:pt x="1695" y="0"/>
                </a:lnTo>
                <a:lnTo>
                  <a:pt x="1695" y="0"/>
                </a:lnTo>
                <a:lnTo>
                  <a:pt x="1695" y="0"/>
                </a:lnTo>
                <a:lnTo>
                  <a:pt x="1696" y="0"/>
                </a:lnTo>
                <a:lnTo>
                  <a:pt x="1696" y="0"/>
                </a:lnTo>
                <a:lnTo>
                  <a:pt x="1696" y="0"/>
                </a:lnTo>
                <a:lnTo>
                  <a:pt x="1697" y="0"/>
                </a:lnTo>
                <a:lnTo>
                  <a:pt x="1697" y="0"/>
                </a:lnTo>
                <a:lnTo>
                  <a:pt x="1697" y="0"/>
                </a:lnTo>
                <a:lnTo>
                  <a:pt x="1698" y="0"/>
                </a:lnTo>
                <a:lnTo>
                  <a:pt x="1698" y="0"/>
                </a:lnTo>
                <a:lnTo>
                  <a:pt x="1699" y="0"/>
                </a:lnTo>
                <a:lnTo>
                  <a:pt x="1699" y="0"/>
                </a:lnTo>
                <a:lnTo>
                  <a:pt x="1699" y="0"/>
                </a:lnTo>
                <a:lnTo>
                  <a:pt x="1700" y="0"/>
                </a:lnTo>
                <a:lnTo>
                  <a:pt x="1700" y="0"/>
                </a:lnTo>
                <a:lnTo>
                  <a:pt x="1700" y="0"/>
                </a:lnTo>
                <a:lnTo>
                  <a:pt x="1701" y="0"/>
                </a:lnTo>
                <a:lnTo>
                  <a:pt x="1701" y="0"/>
                </a:lnTo>
                <a:lnTo>
                  <a:pt x="1701" y="0"/>
                </a:lnTo>
                <a:lnTo>
                  <a:pt x="1701" y="0"/>
                </a:lnTo>
                <a:lnTo>
                  <a:pt x="1702" y="0"/>
                </a:lnTo>
                <a:lnTo>
                  <a:pt x="1702" y="0"/>
                </a:lnTo>
                <a:lnTo>
                  <a:pt x="1703" y="0"/>
                </a:lnTo>
                <a:lnTo>
                  <a:pt x="1703" y="0"/>
                </a:lnTo>
                <a:lnTo>
                  <a:pt x="1703" y="0"/>
                </a:lnTo>
                <a:lnTo>
                  <a:pt x="1704" y="0"/>
                </a:lnTo>
                <a:lnTo>
                  <a:pt x="1704" y="0"/>
                </a:lnTo>
                <a:lnTo>
                  <a:pt x="1705" y="0"/>
                </a:lnTo>
                <a:lnTo>
                  <a:pt x="1705" y="0"/>
                </a:lnTo>
                <a:lnTo>
                  <a:pt x="1705" y="0"/>
                </a:lnTo>
                <a:lnTo>
                  <a:pt x="1706" y="0"/>
                </a:lnTo>
                <a:lnTo>
                  <a:pt x="1706" y="0"/>
                </a:lnTo>
                <a:lnTo>
                  <a:pt x="1706" y="0"/>
                </a:lnTo>
                <a:lnTo>
                  <a:pt x="1706" y="0"/>
                </a:lnTo>
                <a:lnTo>
                  <a:pt x="1707" y="0"/>
                </a:lnTo>
                <a:lnTo>
                  <a:pt x="1707" y="0"/>
                </a:lnTo>
                <a:lnTo>
                  <a:pt x="1708" y="0"/>
                </a:lnTo>
                <a:lnTo>
                  <a:pt x="1708" y="0"/>
                </a:lnTo>
                <a:lnTo>
                  <a:pt x="1708" y="0"/>
                </a:lnTo>
                <a:lnTo>
                  <a:pt x="1709" y="0"/>
                </a:lnTo>
                <a:lnTo>
                  <a:pt x="1709" y="0"/>
                </a:lnTo>
                <a:lnTo>
                  <a:pt x="1709" y="0"/>
                </a:lnTo>
                <a:lnTo>
                  <a:pt x="1710" y="1301"/>
                </a:lnTo>
                <a:lnTo>
                  <a:pt x="1710" y="1301"/>
                </a:lnTo>
                <a:lnTo>
                  <a:pt x="1711" y="1301"/>
                </a:lnTo>
                <a:lnTo>
                  <a:pt x="1711" y="1301"/>
                </a:lnTo>
                <a:lnTo>
                  <a:pt x="1711" y="1301"/>
                </a:lnTo>
                <a:lnTo>
                  <a:pt x="1712" y="1301"/>
                </a:lnTo>
                <a:lnTo>
                  <a:pt x="1712" y="1301"/>
                </a:lnTo>
                <a:lnTo>
                  <a:pt x="1712" y="1301"/>
                </a:lnTo>
                <a:lnTo>
                  <a:pt x="1713" y="1301"/>
                </a:lnTo>
                <a:lnTo>
                  <a:pt x="1713" y="1301"/>
                </a:lnTo>
                <a:lnTo>
                  <a:pt x="1713" y="1301"/>
                </a:lnTo>
                <a:lnTo>
                  <a:pt x="1714" y="1301"/>
                </a:lnTo>
                <a:lnTo>
                  <a:pt x="1714" y="1301"/>
                </a:lnTo>
                <a:lnTo>
                  <a:pt x="1714" y="1301"/>
                </a:lnTo>
                <a:lnTo>
                  <a:pt x="1715" y="1301"/>
                </a:lnTo>
                <a:lnTo>
                  <a:pt x="1715" y="1301"/>
                </a:lnTo>
                <a:lnTo>
                  <a:pt x="1715" y="1301"/>
                </a:lnTo>
                <a:lnTo>
                  <a:pt x="1716" y="1301"/>
                </a:lnTo>
                <a:lnTo>
                  <a:pt x="1716" y="1301"/>
                </a:lnTo>
                <a:lnTo>
                  <a:pt x="1716" y="1301"/>
                </a:lnTo>
                <a:lnTo>
                  <a:pt x="1717" y="1301"/>
                </a:lnTo>
                <a:lnTo>
                  <a:pt x="1717" y="1301"/>
                </a:lnTo>
                <a:lnTo>
                  <a:pt x="1718" y="1301"/>
                </a:lnTo>
                <a:lnTo>
                  <a:pt x="1718" y="1301"/>
                </a:lnTo>
                <a:lnTo>
                  <a:pt x="1718" y="1301"/>
                </a:lnTo>
                <a:lnTo>
                  <a:pt x="1719" y="1301"/>
                </a:lnTo>
                <a:lnTo>
                  <a:pt x="1719" y="1301"/>
                </a:lnTo>
                <a:lnTo>
                  <a:pt x="1719" y="1301"/>
                </a:lnTo>
                <a:lnTo>
                  <a:pt x="1720" y="1301"/>
                </a:lnTo>
                <a:lnTo>
                  <a:pt x="1720" y="1301"/>
                </a:lnTo>
                <a:lnTo>
                  <a:pt x="1720" y="1301"/>
                </a:lnTo>
                <a:lnTo>
                  <a:pt x="1721" y="1301"/>
                </a:lnTo>
                <a:lnTo>
                  <a:pt x="1721" y="1301"/>
                </a:lnTo>
                <a:lnTo>
                  <a:pt x="1721" y="1301"/>
                </a:lnTo>
                <a:lnTo>
                  <a:pt x="1722" y="1301"/>
                </a:lnTo>
                <a:lnTo>
                  <a:pt x="1722" y="1301"/>
                </a:lnTo>
                <a:lnTo>
                  <a:pt x="1722" y="1301"/>
                </a:lnTo>
                <a:lnTo>
                  <a:pt x="1723" y="1301"/>
                </a:lnTo>
                <a:lnTo>
                  <a:pt x="1723" y="1301"/>
                </a:lnTo>
                <a:lnTo>
                  <a:pt x="1723" y="1301"/>
                </a:lnTo>
                <a:lnTo>
                  <a:pt x="1724" y="1301"/>
                </a:lnTo>
                <a:lnTo>
                  <a:pt x="1724" y="1301"/>
                </a:lnTo>
                <a:lnTo>
                  <a:pt x="1725" y="1301"/>
                </a:lnTo>
                <a:lnTo>
                  <a:pt x="1725" y="1301"/>
                </a:lnTo>
                <a:lnTo>
                  <a:pt x="1725" y="1301"/>
                </a:lnTo>
                <a:lnTo>
                  <a:pt x="1726" y="1301"/>
                </a:lnTo>
                <a:lnTo>
                  <a:pt x="1726" y="1301"/>
                </a:lnTo>
                <a:lnTo>
                  <a:pt x="1726" y="1301"/>
                </a:lnTo>
                <a:lnTo>
                  <a:pt x="1727" y="1301"/>
                </a:lnTo>
                <a:lnTo>
                  <a:pt x="1727" y="1301"/>
                </a:lnTo>
                <a:lnTo>
                  <a:pt x="1727" y="1301"/>
                </a:lnTo>
                <a:lnTo>
                  <a:pt x="1727" y="1301"/>
                </a:lnTo>
                <a:lnTo>
                  <a:pt x="1728" y="1301"/>
                </a:lnTo>
                <a:lnTo>
                  <a:pt x="1728" y="1301"/>
                </a:lnTo>
                <a:lnTo>
                  <a:pt x="1729" y="1301"/>
                </a:lnTo>
                <a:lnTo>
                  <a:pt x="1729" y="1301"/>
                </a:lnTo>
                <a:lnTo>
                  <a:pt x="1730" y="1301"/>
                </a:lnTo>
                <a:lnTo>
                  <a:pt x="1730" y="1301"/>
                </a:lnTo>
                <a:lnTo>
                  <a:pt x="1730" y="1301"/>
                </a:lnTo>
                <a:lnTo>
                  <a:pt x="1731" y="1301"/>
                </a:lnTo>
                <a:lnTo>
                  <a:pt x="1731" y="1301"/>
                </a:lnTo>
                <a:lnTo>
                  <a:pt x="1731" y="1301"/>
                </a:lnTo>
                <a:lnTo>
                  <a:pt x="1732" y="1301"/>
                </a:lnTo>
                <a:lnTo>
                  <a:pt x="1732" y="1301"/>
                </a:lnTo>
                <a:lnTo>
                  <a:pt x="1732" y="1301"/>
                </a:lnTo>
                <a:lnTo>
                  <a:pt x="1733" y="1301"/>
                </a:lnTo>
                <a:lnTo>
                  <a:pt x="1733" y="1301"/>
                </a:lnTo>
                <a:lnTo>
                  <a:pt x="1733" y="1301"/>
                </a:lnTo>
                <a:lnTo>
                  <a:pt x="1734" y="1301"/>
                </a:lnTo>
                <a:lnTo>
                  <a:pt x="1734" y="1301"/>
                </a:lnTo>
                <a:lnTo>
                  <a:pt x="1734" y="1301"/>
                </a:lnTo>
                <a:lnTo>
                  <a:pt x="1735" y="1301"/>
                </a:lnTo>
                <a:lnTo>
                  <a:pt x="1735" y="1301"/>
                </a:lnTo>
                <a:lnTo>
                  <a:pt x="1735" y="1301"/>
                </a:lnTo>
                <a:lnTo>
                  <a:pt x="1736" y="1301"/>
                </a:lnTo>
                <a:lnTo>
                  <a:pt x="1736" y="1301"/>
                </a:lnTo>
                <a:lnTo>
                  <a:pt x="1737" y="1301"/>
                </a:lnTo>
                <a:lnTo>
                  <a:pt x="1737" y="1301"/>
                </a:lnTo>
                <a:lnTo>
                  <a:pt x="1737" y="1301"/>
                </a:lnTo>
                <a:lnTo>
                  <a:pt x="1738" y="1301"/>
                </a:lnTo>
                <a:lnTo>
                  <a:pt x="1738" y="1301"/>
                </a:lnTo>
                <a:lnTo>
                  <a:pt x="1738" y="1301"/>
                </a:lnTo>
                <a:lnTo>
                  <a:pt x="1739" y="1301"/>
                </a:lnTo>
                <a:lnTo>
                  <a:pt x="1739" y="1301"/>
                </a:lnTo>
                <a:lnTo>
                  <a:pt x="1739" y="1301"/>
                </a:lnTo>
                <a:lnTo>
                  <a:pt x="1740" y="1301"/>
                </a:lnTo>
                <a:lnTo>
                  <a:pt x="1740" y="1301"/>
                </a:lnTo>
                <a:lnTo>
                  <a:pt x="1740" y="1301"/>
                </a:lnTo>
                <a:lnTo>
                  <a:pt x="1741" y="1301"/>
                </a:lnTo>
                <a:lnTo>
                  <a:pt x="1741" y="1301"/>
                </a:lnTo>
                <a:lnTo>
                  <a:pt x="1741" y="1301"/>
                </a:lnTo>
                <a:lnTo>
                  <a:pt x="1742" y="1301"/>
                </a:lnTo>
                <a:lnTo>
                  <a:pt x="1742" y="1301"/>
                </a:lnTo>
                <a:lnTo>
                  <a:pt x="1743" y="1301"/>
                </a:lnTo>
                <a:lnTo>
                  <a:pt x="1743" y="1301"/>
                </a:lnTo>
                <a:lnTo>
                  <a:pt x="1743" y="1301"/>
                </a:lnTo>
                <a:lnTo>
                  <a:pt x="1744" y="1301"/>
                </a:lnTo>
                <a:lnTo>
                  <a:pt x="1744" y="1301"/>
                </a:lnTo>
                <a:lnTo>
                  <a:pt x="1744" y="1301"/>
                </a:lnTo>
                <a:lnTo>
                  <a:pt x="1744" y="1301"/>
                </a:lnTo>
                <a:lnTo>
                  <a:pt x="1745" y="1301"/>
                </a:lnTo>
                <a:lnTo>
                  <a:pt x="1745" y="1301"/>
                </a:lnTo>
                <a:lnTo>
                  <a:pt x="1746" y="1301"/>
                </a:lnTo>
                <a:lnTo>
                  <a:pt x="1746" y="1301"/>
                </a:lnTo>
                <a:lnTo>
                  <a:pt x="1746" y="1301"/>
                </a:lnTo>
                <a:lnTo>
                  <a:pt x="1747" y="1301"/>
                </a:lnTo>
                <a:lnTo>
                  <a:pt x="1747" y="1301"/>
                </a:lnTo>
                <a:lnTo>
                  <a:pt x="1747" y="1301"/>
                </a:lnTo>
                <a:lnTo>
                  <a:pt x="1748" y="1301"/>
                </a:lnTo>
                <a:lnTo>
                  <a:pt x="1748" y="1301"/>
                </a:lnTo>
                <a:lnTo>
                  <a:pt x="1748" y="1301"/>
                </a:lnTo>
                <a:lnTo>
                  <a:pt x="1748" y="1301"/>
                </a:lnTo>
                <a:lnTo>
                  <a:pt x="1749" y="1301"/>
                </a:lnTo>
                <a:lnTo>
                  <a:pt x="1749" y="1301"/>
                </a:lnTo>
                <a:lnTo>
                  <a:pt x="1750" y="1301"/>
                </a:lnTo>
                <a:lnTo>
                  <a:pt x="1750" y="1301"/>
                </a:lnTo>
                <a:lnTo>
                  <a:pt x="1751" y="1301"/>
                </a:lnTo>
                <a:lnTo>
                  <a:pt x="1751" y="1301"/>
                </a:lnTo>
                <a:lnTo>
                  <a:pt x="1751" y="1301"/>
                </a:lnTo>
                <a:lnTo>
                  <a:pt x="1752" y="1301"/>
                </a:lnTo>
                <a:lnTo>
                  <a:pt x="1752" y="1301"/>
                </a:lnTo>
                <a:lnTo>
                  <a:pt x="1752" y="1301"/>
                </a:lnTo>
                <a:lnTo>
                  <a:pt x="1753" y="1301"/>
                </a:lnTo>
                <a:lnTo>
                  <a:pt x="1753" y="1301"/>
                </a:lnTo>
                <a:lnTo>
                  <a:pt x="1753" y="1301"/>
                </a:lnTo>
                <a:lnTo>
                  <a:pt x="1753" y="1301"/>
                </a:lnTo>
                <a:lnTo>
                  <a:pt x="1754" y="1301"/>
                </a:lnTo>
                <a:lnTo>
                  <a:pt x="1754" y="1301"/>
                </a:lnTo>
                <a:lnTo>
                  <a:pt x="1755" y="1301"/>
                </a:lnTo>
                <a:lnTo>
                  <a:pt x="1755" y="1301"/>
                </a:lnTo>
                <a:lnTo>
                  <a:pt x="1756" y="1301"/>
                </a:lnTo>
                <a:lnTo>
                  <a:pt x="1756" y="1301"/>
                </a:lnTo>
                <a:lnTo>
                  <a:pt x="1756" y="1301"/>
                </a:lnTo>
                <a:lnTo>
                  <a:pt x="1757" y="1301"/>
                </a:lnTo>
                <a:lnTo>
                  <a:pt x="1757" y="1301"/>
                </a:lnTo>
                <a:lnTo>
                  <a:pt x="1757" y="1301"/>
                </a:lnTo>
                <a:lnTo>
                  <a:pt x="1758" y="1301"/>
                </a:lnTo>
                <a:lnTo>
                  <a:pt x="1758" y="1301"/>
                </a:lnTo>
                <a:lnTo>
                  <a:pt x="1758" y="1301"/>
                </a:lnTo>
                <a:lnTo>
                  <a:pt x="1759" y="1301"/>
                </a:lnTo>
                <a:lnTo>
                  <a:pt x="1759" y="1301"/>
                </a:lnTo>
                <a:lnTo>
                  <a:pt x="1759" y="1301"/>
                </a:lnTo>
                <a:lnTo>
                  <a:pt x="1760" y="1301"/>
                </a:lnTo>
                <a:lnTo>
                  <a:pt x="1760" y="1301"/>
                </a:lnTo>
                <a:lnTo>
                  <a:pt x="1760" y="1301"/>
                </a:lnTo>
                <a:lnTo>
                  <a:pt x="1761" y="1301"/>
                </a:lnTo>
                <a:lnTo>
                  <a:pt x="1761" y="1301"/>
                </a:lnTo>
                <a:lnTo>
                  <a:pt x="1761" y="1301"/>
                </a:lnTo>
                <a:lnTo>
                  <a:pt x="1762" y="1301"/>
                </a:lnTo>
                <a:lnTo>
                  <a:pt x="1762" y="1301"/>
                </a:lnTo>
                <a:lnTo>
                  <a:pt x="1763" y="1301"/>
                </a:lnTo>
                <a:lnTo>
                  <a:pt x="1763" y="1301"/>
                </a:lnTo>
                <a:lnTo>
                  <a:pt x="1763" y="1301"/>
                </a:lnTo>
                <a:lnTo>
                  <a:pt x="1764" y="1301"/>
                </a:lnTo>
                <a:lnTo>
                  <a:pt x="1764" y="1301"/>
                </a:lnTo>
                <a:lnTo>
                  <a:pt x="1764" y="1301"/>
                </a:lnTo>
                <a:lnTo>
                  <a:pt x="1765" y="1301"/>
                </a:lnTo>
                <a:lnTo>
                  <a:pt x="1765" y="1301"/>
                </a:lnTo>
                <a:lnTo>
                  <a:pt x="1765" y="1301"/>
                </a:lnTo>
                <a:lnTo>
                  <a:pt x="1766" y="1301"/>
                </a:lnTo>
                <a:lnTo>
                  <a:pt x="1766" y="1301"/>
                </a:lnTo>
                <a:lnTo>
                  <a:pt x="1766" y="1301"/>
                </a:lnTo>
                <a:lnTo>
                  <a:pt x="1767" y="1301"/>
                </a:lnTo>
                <a:lnTo>
                  <a:pt x="1767" y="1301"/>
                </a:lnTo>
                <a:lnTo>
                  <a:pt x="1767" y="1301"/>
                </a:lnTo>
                <a:lnTo>
                  <a:pt x="1768" y="1301"/>
                </a:lnTo>
                <a:lnTo>
                  <a:pt x="1768" y="1301"/>
                </a:lnTo>
                <a:lnTo>
                  <a:pt x="1769" y="1301"/>
                </a:lnTo>
                <a:lnTo>
                  <a:pt x="1769" y="1301"/>
                </a:lnTo>
                <a:lnTo>
                  <a:pt x="1769" y="1301"/>
                </a:lnTo>
                <a:lnTo>
                  <a:pt x="1770" y="1301"/>
                </a:lnTo>
                <a:lnTo>
                  <a:pt x="1770" y="1301"/>
                </a:lnTo>
                <a:lnTo>
                  <a:pt x="1770" y="1301"/>
                </a:lnTo>
                <a:lnTo>
                  <a:pt x="1770" y="1301"/>
                </a:lnTo>
                <a:lnTo>
                  <a:pt x="1771" y="1301"/>
                </a:lnTo>
                <a:lnTo>
                  <a:pt x="1771" y="1301"/>
                </a:lnTo>
                <a:lnTo>
                  <a:pt x="1772" y="1301"/>
                </a:lnTo>
                <a:lnTo>
                  <a:pt x="1772" y="1301"/>
                </a:lnTo>
                <a:lnTo>
                  <a:pt x="1772" y="1301"/>
                </a:lnTo>
                <a:lnTo>
                  <a:pt x="1773" y="1301"/>
                </a:lnTo>
                <a:lnTo>
                  <a:pt x="1773" y="1301"/>
                </a:lnTo>
                <a:lnTo>
                  <a:pt x="1773" y="1301"/>
                </a:lnTo>
                <a:lnTo>
                  <a:pt x="1774" y="1301"/>
                </a:lnTo>
                <a:lnTo>
                  <a:pt x="1774" y="1301"/>
                </a:lnTo>
                <a:lnTo>
                  <a:pt x="1774" y="0"/>
                </a:lnTo>
                <a:lnTo>
                  <a:pt x="1774" y="0"/>
                </a:lnTo>
                <a:lnTo>
                  <a:pt x="1774" y="0"/>
                </a:lnTo>
                <a:lnTo>
                  <a:pt x="1775" y="0"/>
                </a:lnTo>
                <a:lnTo>
                  <a:pt x="1776" y="0"/>
                </a:lnTo>
                <a:lnTo>
                  <a:pt x="1776" y="0"/>
                </a:lnTo>
                <a:lnTo>
                  <a:pt x="1776" y="0"/>
                </a:lnTo>
                <a:lnTo>
                  <a:pt x="1777" y="0"/>
                </a:lnTo>
                <a:lnTo>
                  <a:pt x="1777" y="0"/>
                </a:lnTo>
                <a:lnTo>
                  <a:pt x="1777" y="0"/>
                </a:lnTo>
                <a:lnTo>
                  <a:pt x="1778" y="0"/>
                </a:lnTo>
                <a:lnTo>
                  <a:pt x="1778" y="0"/>
                </a:lnTo>
                <a:lnTo>
                  <a:pt x="1778" y="0"/>
                </a:lnTo>
                <a:lnTo>
                  <a:pt x="1779" y="0"/>
                </a:lnTo>
                <a:lnTo>
                  <a:pt x="1779" y="0"/>
                </a:lnTo>
                <a:lnTo>
                  <a:pt x="1779" y="0"/>
                </a:lnTo>
                <a:lnTo>
                  <a:pt x="1780" y="0"/>
                </a:lnTo>
                <a:lnTo>
                  <a:pt x="1780" y="0"/>
                </a:lnTo>
                <a:lnTo>
                  <a:pt x="1780" y="0"/>
                </a:lnTo>
                <a:lnTo>
                  <a:pt x="1781" y="0"/>
                </a:lnTo>
                <a:lnTo>
                  <a:pt x="1781" y="0"/>
                </a:lnTo>
                <a:lnTo>
                  <a:pt x="1782" y="0"/>
                </a:lnTo>
                <a:lnTo>
                  <a:pt x="1782" y="0"/>
                </a:lnTo>
                <a:lnTo>
                  <a:pt x="1782" y="0"/>
                </a:lnTo>
                <a:lnTo>
                  <a:pt x="1783" y="0"/>
                </a:lnTo>
                <a:lnTo>
                  <a:pt x="1783" y="0"/>
                </a:lnTo>
                <a:lnTo>
                  <a:pt x="1783" y="0"/>
                </a:lnTo>
                <a:lnTo>
                  <a:pt x="1784" y="0"/>
                </a:lnTo>
                <a:lnTo>
                  <a:pt x="1784" y="0"/>
                </a:lnTo>
                <a:lnTo>
                  <a:pt x="1784" y="0"/>
                </a:lnTo>
                <a:lnTo>
                  <a:pt x="1785" y="0"/>
                </a:lnTo>
                <a:lnTo>
                  <a:pt x="1785" y="0"/>
                </a:lnTo>
                <a:lnTo>
                  <a:pt x="1785" y="0"/>
                </a:lnTo>
                <a:lnTo>
                  <a:pt x="1786" y="0"/>
                </a:lnTo>
                <a:lnTo>
                  <a:pt x="1786" y="0"/>
                </a:lnTo>
                <a:lnTo>
                  <a:pt x="1786" y="0"/>
                </a:lnTo>
                <a:lnTo>
                  <a:pt x="1787" y="0"/>
                </a:lnTo>
                <a:lnTo>
                  <a:pt x="1787" y="0"/>
                </a:lnTo>
                <a:lnTo>
                  <a:pt x="1787" y="0"/>
                </a:lnTo>
                <a:lnTo>
                  <a:pt x="1788" y="0"/>
                </a:lnTo>
                <a:lnTo>
                  <a:pt x="1788" y="0"/>
                </a:lnTo>
                <a:lnTo>
                  <a:pt x="1789" y="0"/>
                </a:lnTo>
                <a:lnTo>
                  <a:pt x="1789" y="0"/>
                </a:lnTo>
                <a:lnTo>
                  <a:pt x="1789" y="0"/>
                </a:lnTo>
                <a:lnTo>
                  <a:pt x="1790" y="0"/>
                </a:lnTo>
                <a:lnTo>
                  <a:pt x="1790" y="0"/>
                </a:lnTo>
                <a:lnTo>
                  <a:pt x="1790" y="0"/>
                </a:lnTo>
                <a:lnTo>
                  <a:pt x="1791" y="0"/>
                </a:lnTo>
                <a:lnTo>
                  <a:pt x="1791" y="0"/>
                </a:lnTo>
                <a:lnTo>
                  <a:pt x="1791" y="0"/>
                </a:lnTo>
                <a:lnTo>
                  <a:pt x="1791" y="0"/>
                </a:lnTo>
                <a:lnTo>
                  <a:pt x="1792" y="0"/>
                </a:lnTo>
                <a:lnTo>
                  <a:pt x="1792" y="0"/>
                </a:lnTo>
                <a:lnTo>
                  <a:pt x="1793" y="0"/>
                </a:lnTo>
                <a:lnTo>
                  <a:pt x="1793" y="0"/>
                </a:lnTo>
                <a:lnTo>
                  <a:pt x="1793" y="0"/>
                </a:lnTo>
                <a:lnTo>
                  <a:pt x="1794" y="0"/>
                </a:lnTo>
                <a:lnTo>
                  <a:pt x="1794" y="0"/>
                </a:lnTo>
                <a:lnTo>
                  <a:pt x="1795" y="0"/>
                </a:lnTo>
                <a:lnTo>
                  <a:pt x="1795" y="0"/>
                </a:lnTo>
                <a:lnTo>
                  <a:pt x="1795" y="0"/>
                </a:lnTo>
                <a:lnTo>
                  <a:pt x="1796" y="0"/>
                </a:lnTo>
                <a:lnTo>
                  <a:pt x="1796" y="0"/>
                </a:lnTo>
                <a:lnTo>
                  <a:pt x="1796" y="0"/>
                </a:lnTo>
                <a:lnTo>
                  <a:pt x="1796" y="0"/>
                </a:lnTo>
                <a:lnTo>
                  <a:pt x="1797" y="0"/>
                </a:lnTo>
                <a:lnTo>
                  <a:pt x="1797" y="0"/>
                </a:lnTo>
                <a:lnTo>
                  <a:pt x="1798" y="0"/>
                </a:lnTo>
                <a:lnTo>
                  <a:pt x="1798" y="0"/>
                </a:lnTo>
                <a:lnTo>
                  <a:pt x="1798" y="0"/>
                </a:lnTo>
                <a:lnTo>
                  <a:pt x="1799" y="0"/>
                </a:lnTo>
                <a:lnTo>
                  <a:pt x="1799" y="0"/>
                </a:lnTo>
                <a:lnTo>
                  <a:pt x="1799" y="0"/>
                </a:lnTo>
                <a:lnTo>
                  <a:pt x="1800" y="0"/>
                </a:lnTo>
                <a:lnTo>
                  <a:pt x="1800" y="0"/>
                </a:lnTo>
                <a:lnTo>
                  <a:pt x="1800" y="0"/>
                </a:lnTo>
                <a:lnTo>
                  <a:pt x="1800" y="0"/>
                </a:lnTo>
                <a:lnTo>
                  <a:pt x="1801" y="0"/>
                </a:lnTo>
                <a:lnTo>
                  <a:pt x="1802" y="0"/>
                </a:lnTo>
                <a:lnTo>
                  <a:pt x="1802" y="0"/>
                </a:lnTo>
                <a:lnTo>
                  <a:pt x="1802" y="0"/>
                </a:lnTo>
                <a:lnTo>
                  <a:pt x="1803" y="0"/>
                </a:lnTo>
                <a:lnTo>
                  <a:pt x="1803" y="0"/>
                </a:lnTo>
                <a:lnTo>
                  <a:pt x="1803" y="0"/>
                </a:lnTo>
                <a:lnTo>
                  <a:pt x="1804" y="0"/>
                </a:lnTo>
                <a:lnTo>
                  <a:pt x="1804" y="0"/>
                </a:lnTo>
                <a:lnTo>
                  <a:pt x="1804" y="0"/>
                </a:lnTo>
                <a:lnTo>
                  <a:pt x="1805" y="0"/>
                </a:lnTo>
                <a:lnTo>
                  <a:pt x="1805" y="0"/>
                </a:lnTo>
                <a:lnTo>
                  <a:pt x="1805" y="0"/>
                </a:lnTo>
                <a:lnTo>
                  <a:pt x="1806" y="0"/>
                </a:lnTo>
                <a:lnTo>
                  <a:pt x="1806" y="0"/>
                </a:lnTo>
                <a:lnTo>
                  <a:pt x="1806" y="0"/>
                </a:lnTo>
                <a:lnTo>
                  <a:pt x="1807" y="0"/>
                </a:lnTo>
                <a:lnTo>
                  <a:pt x="1807" y="0"/>
                </a:lnTo>
                <a:lnTo>
                  <a:pt x="1808" y="0"/>
                </a:lnTo>
                <a:lnTo>
                  <a:pt x="1808" y="0"/>
                </a:lnTo>
                <a:lnTo>
                  <a:pt x="1808" y="0"/>
                </a:lnTo>
                <a:lnTo>
                  <a:pt x="1809" y="0"/>
                </a:lnTo>
                <a:lnTo>
                  <a:pt x="1809" y="0"/>
                </a:lnTo>
                <a:lnTo>
                  <a:pt x="1809" y="0"/>
                </a:lnTo>
                <a:lnTo>
                  <a:pt x="1810" y="0"/>
                </a:lnTo>
                <a:lnTo>
                  <a:pt x="1810" y="0"/>
                </a:lnTo>
                <a:lnTo>
                  <a:pt x="1810" y="0"/>
                </a:lnTo>
                <a:lnTo>
                  <a:pt x="1811" y="0"/>
                </a:lnTo>
                <a:lnTo>
                  <a:pt x="1811" y="0"/>
                </a:lnTo>
                <a:lnTo>
                  <a:pt x="1811" y="0"/>
                </a:lnTo>
                <a:lnTo>
                  <a:pt x="1812" y="0"/>
                </a:lnTo>
                <a:lnTo>
                  <a:pt x="1812" y="0"/>
                </a:lnTo>
                <a:lnTo>
                  <a:pt x="1812" y="0"/>
                </a:lnTo>
                <a:lnTo>
                  <a:pt x="1813" y="0"/>
                </a:lnTo>
                <a:lnTo>
                  <a:pt x="1813" y="0"/>
                </a:lnTo>
                <a:lnTo>
                  <a:pt x="1813" y="0"/>
                </a:lnTo>
                <a:lnTo>
                  <a:pt x="1814" y="0"/>
                </a:lnTo>
                <a:lnTo>
                  <a:pt x="1814" y="0"/>
                </a:lnTo>
                <a:lnTo>
                  <a:pt x="1815" y="0"/>
                </a:lnTo>
                <a:lnTo>
                  <a:pt x="1815" y="0"/>
                </a:lnTo>
                <a:lnTo>
                  <a:pt x="1815" y="0"/>
                </a:lnTo>
                <a:lnTo>
                  <a:pt x="1816" y="0"/>
                </a:lnTo>
                <a:lnTo>
                  <a:pt x="1816" y="0"/>
                </a:lnTo>
                <a:lnTo>
                  <a:pt x="1816" y="0"/>
                </a:lnTo>
                <a:lnTo>
                  <a:pt x="1817" y="0"/>
                </a:lnTo>
                <a:lnTo>
                  <a:pt x="1817" y="0"/>
                </a:lnTo>
                <a:lnTo>
                  <a:pt x="1817" y="0"/>
                </a:lnTo>
                <a:lnTo>
                  <a:pt x="1817" y="0"/>
                </a:lnTo>
                <a:lnTo>
                  <a:pt x="1818" y="0"/>
                </a:lnTo>
                <a:lnTo>
                  <a:pt x="1818" y="0"/>
                </a:lnTo>
                <a:lnTo>
                  <a:pt x="1819" y="0"/>
                </a:lnTo>
                <a:lnTo>
                  <a:pt x="1819" y="0"/>
                </a:lnTo>
                <a:lnTo>
                  <a:pt x="1819" y="0"/>
                </a:lnTo>
                <a:lnTo>
                  <a:pt x="1820" y="0"/>
                </a:lnTo>
                <a:lnTo>
                  <a:pt x="1820" y="0"/>
                </a:lnTo>
                <a:lnTo>
                  <a:pt x="1821" y="0"/>
                </a:lnTo>
                <a:lnTo>
                  <a:pt x="1821" y="0"/>
                </a:lnTo>
                <a:lnTo>
                  <a:pt x="1821" y="0"/>
                </a:lnTo>
                <a:lnTo>
                  <a:pt x="1822" y="0"/>
                </a:lnTo>
                <a:lnTo>
                  <a:pt x="1822" y="0"/>
                </a:lnTo>
                <a:lnTo>
                  <a:pt x="1822" y="0"/>
                </a:lnTo>
                <a:lnTo>
                  <a:pt x="1823" y="0"/>
                </a:lnTo>
                <a:lnTo>
                  <a:pt x="1823" y="0"/>
                </a:lnTo>
                <a:lnTo>
                  <a:pt x="1823" y="0"/>
                </a:lnTo>
                <a:lnTo>
                  <a:pt x="1824" y="0"/>
                </a:lnTo>
                <a:lnTo>
                  <a:pt x="1824" y="0"/>
                </a:lnTo>
                <a:lnTo>
                  <a:pt x="1824" y="0"/>
                </a:lnTo>
                <a:lnTo>
                  <a:pt x="1825" y="0"/>
                </a:lnTo>
                <a:lnTo>
                  <a:pt x="1825" y="0"/>
                </a:lnTo>
                <a:lnTo>
                  <a:pt x="1825" y="0"/>
                </a:lnTo>
                <a:lnTo>
                  <a:pt x="1826" y="0"/>
                </a:lnTo>
                <a:lnTo>
                  <a:pt x="1826" y="0"/>
                </a:lnTo>
                <a:lnTo>
                  <a:pt x="1826" y="0"/>
                </a:lnTo>
                <a:lnTo>
                  <a:pt x="1827" y="0"/>
                </a:lnTo>
                <a:lnTo>
                  <a:pt x="1827" y="0"/>
                </a:lnTo>
                <a:lnTo>
                  <a:pt x="1828" y="0"/>
                </a:lnTo>
                <a:lnTo>
                  <a:pt x="1828" y="0"/>
                </a:lnTo>
                <a:lnTo>
                  <a:pt x="1828" y="0"/>
                </a:lnTo>
                <a:lnTo>
                  <a:pt x="1829" y="0"/>
                </a:lnTo>
                <a:lnTo>
                  <a:pt x="1829" y="0"/>
                </a:lnTo>
                <a:lnTo>
                  <a:pt x="1829" y="0"/>
                </a:lnTo>
                <a:lnTo>
                  <a:pt x="1830" y="0"/>
                </a:lnTo>
                <a:lnTo>
                  <a:pt x="1830" y="0"/>
                </a:lnTo>
                <a:lnTo>
                  <a:pt x="1830" y="0"/>
                </a:lnTo>
                <a:lnTo>
                  <a:pt x="1831" y="0"/>
                </a:lnTo>
                <a:lnTo>
                  <a:pt x="1831" y="0"/>
                </a:lnTo>
                <a:lnTo>
                  <a:pt x="1831" y="0"/>
                </a:lnTo>
                <a:lnTo>
                  <a:pt x="1832" y="0"/>
                </a:lnTo>
                <a:lnTo>
                  <a:pt x="1832" y="0"/>
                </a:lnTo>
                <a:lnTo>
                  <a:pt x="1832" y="0"/>
                </a:lnTo>
                <a:lnTo>
                  <a:pt x="1833" y="0"/>
                </a:lnTo>
                <a:lnTo>
                  <a:pt x="1833" y="0"/>
                </a:lnTo>
                <a:lnTo>
                  <a:pt x="1834" y="0"/>
                </a:lnTo>
                <a:lnTo>
                  <a:pt x="1834" y="0"/>
                </a:lnTo>
                <a:lnTo>
                  <a:pt x="1834" y="0"/>
                </a:lnTo>
                <a:lnTo>
                  <a:pt x="1834" y="0"/>
                </a:lnTo>
                <a:lnTo>
                  <a:pt x="1835" y="0"/>
                </a:lnTo>
                <a:lnTo>
                  <a:pt x="1835" y="0"/>
                </a:lnTo>
                <a:lnTo>
                  <a:pt x="1836" y="0"/>
                </a:lnTo>
                <a:lnTo>
                  <a:pt x="1836" y="0"/>
                </a:lnTo>
                <a:lnTo>
                  <a:pt x="1836" y="0"/>
                </a:lnTo>
                <a:lnTo>
                  <a:pt x="1837" y="0"/>
                </a:lnTo>
                <a:lnTo>
                  <a:pt x="1837" y="0"/>
                </a:lnTo>
                <a:lnTo>
                  <a:pt x="1837" y="0"/>
                </a:lnTo>
                <a:lnTo>
                  <a:pt x="1838" y="0"/>
                </a:lnTo>
                <a:lnTo>
                  <a:pt x="1838" y="0"/>
                </a:lnTo>
                <a:lnTo>
                  <a:pt x="1838" y="0"/>
                </a:lnTo>
                <a:lnTo>
                  <a:pt x="1838" y="0"/>
                </a:lnTo>
                <a:lnTo>
                  <a:pt x="1839" y="0"/>
                </a:lnTo>
                <a:lnTo>
                  <a:pt x="1839" y="0"/>
                </a:lnTo>
                <a:lnTo>
                  <a:pt x="1840" y="0"/>
                </a:lnTo>
                <a:lnTo>
                  <a:pt x="1840" y="0"/>
                </a:lnTo>
                <a:lnTo>
                  <a:pt x="1841" y="0"/>
                </a:lnTo>
                <a:lnTo>
                  <a:pt x="1841" y="0"/>
                </a:lnTo>
                <a:lnTo>
                  <a:pt x="1841" y="0"/>
                </a:lnTo>
                <a:lnTo>
                  <a:pt x="1842" y="0"/>
                </a:lnTo>
                <a:lnTo>
                  <a:pt x="1842" y="0"/>
                </a:lnTo>
                <a:lnTo>
                  <a:pt x="1842" y="0"/>
                </a:lnTo>
                <a:lnTo>
                  <a:pt x="1843" y="0"/>
                </a:lnTo>
                <a:lnTo>
                  <a:pt x="1843" y="0"/>
                </a:lnTo>
                <a:lnTo>
                  <a:pt x="1843" y="0"/>
                </a:lnTo>
                <a:lnTo>
                  <a:pt x="1843" y="0"/>
                </a:lnTo>
                <a:lnTo>
                  <a:pt x="1844" y="0"/>
                </a:lnTo>
                <a:lnTo>
                  <a:pt x="1844" y="0"/>
                </a:lnTo>
                <a:lnTo>
                  <a:pt x="1845" y="0"/>
                </a:lnTo>
                <a:lnTo>
                  <a:pt x="1845" y="0"/>
                </a:lnTo>
                <a:lnTo>
                  <a:pt x="1845" y="0"/>
                </a:lnTo>
                <a:lnTo>
                  <a:pt x="1846" y="0"/>
                </a:lnTo>
                <a:lnTo>
                  <a:pt x="1846" y="0"/>
                </a:lnTo>
                <a:lnTo>
                  <a:pt x="1847" y="0"/>
                </a:lnTo>
                <a:lnTo>
                  <a:pt x="1847" y="0"/>
                </a:lnTo>
                <a:lnTo>
                  <a:pt x="1847" y="0"/>
                </a:lnTo>
                <a:lnTo>
                  <a:pt x="1848" y="0"/>
                </a:lnTo>
                <a:lnTo>
                  <a:pt x="1848" y="0"/>
                </a:lnTo>
                <a:lnTo>
                  <a:pt x="1848" y="0"/>
                </a:lnTo>
                <a:lnTo>
                  <a:pt x="1849" y="0"/>
                </a:lnTo>
                <a:lnTo>
                  <a:pt x="1849" y="0"/>
                </a:lnTo>
                <a:lnTo>
                  <a:pt x="1849" y="0"/>
                </a:lnTo>
                <a:lnTo>
                  <a:pt x="1850" y="0"/>
                </a:lnTo>
                <a:lnTo>
                  <a:pt x="1850" y="0"/>
                </a:lnTo>
                <a:lnTo>
                  <a:pt x="1850" y="0"/>
                </a:lnTo>
                <a:lnTo>
                  <a:pt x="1851" y="0"/>
                </a:lnTo>
                <a:lnTo>
                  <a:pt x="1851" y="0"/>
                </a:lnTo>
                <a:lnTo>
                  <a:pt x="1851" y="0"/>
                </a:lnTo>
                <a:lnTo>
                  <a:pt x="1852" y="0"/>
                </a:lnTo>
                <a:lnTo>
                  <a:pt x="1852" y="0"/>
                </a:lnTo>
                <a:lnTo>
                  <a:pt x="1852" y="0"/>
                </a:lnTo>
                <a:lnTo>
                  <a:pt x="1853" y="0"/>
                </a:lnTo>
                <a:lnTo>
                  <a:pt x="1853" y="0"/>
                </a:lnTo>
                <a:lnTo>
                  <a:pt x="1854" y="0"/>
                </a:lnTo>
                <a:lnTo>
                  <a:pt x="1854" y="0"/>
                </a:lnTo>
                <a:lnTo>
                  <a:pt x="1854" y="0"/>
                </a:lnTo>
                <a:lnTo>
                  <a:pt x="1855" y="0"/>
                </a:lnTo>
                <a:lnTo>
                  <a:pt x="1855" y="0"/>
                </a:lnTo>
                <a:lnTo>
                  <a:pt x="1855" y="0"/>
                </a:lnTo>
                <a:lnTo>
                  <a:pt x="1856" y="0"/>
                </a:lnTo>
                <a:lnTo>
                  <a:pt x="1856" y="0"/>
                </a:lnTo>
                <a:lnTo>
                  <a:pt x="1856" y="0"/>
                </a:lnTo>
                <a:lnTo>
                  <a:pt x="1857" y="0"/>
                </a:lnTo>
                <a:lnTo>
                  <a:pt x="1857" y="0"/>
                </a:lnTo>
                <a:lnTo>
                  <a:pt x="1857" y="0"/>
                </a:lnTo>
                <a:lnTo>
                  <a:pt x="1858" y="0"/>
                </a:lnTo>
                <a:lnTo>
                  <a:pt x="1858" y="0"/>
                </a:lnTo>
                <a:lnTo>
                  <a:pt x="1858" y="0"/>
                </a:lnTo>
                <a:lnTo>
                  <a:pt x="1859" y="0"/>
                </a:lnTo>
                <a:lnTo>
                  <a:pt x="1859" y="0"/>
                </a:lnTo>
                <a:lnTo>
                  <a:pt x="1860" y="0"/>
                </a:lnTo>
                <a:lnTo>
                  <a:pt x="1860" y="0"/>
                </a:lnTo>
                <a:lnTo>
                  <a:pt x="1860" y="0"/>
                </a:lnTo>
                <a:lnTo>
                  <a:pt x="1860" y="0"/>
                </a:lnTo>
                <a:lnTo>
                  <a:pt x="1861" y="0"/>
                </a:lnTo>
                <a:lnTo>
                  <a:pt x="1861" y="0"/>
                </a:lnTo>
                <a:lnTo>
                  <a:pt x="1862" y="0"/>
                </a:lnTo>
                <a:lnTo>
                  <a:pt x="1862" y="0"/>
                </a:lnTo>
                <a:lnTo>
                  <a:pt x="1862" y="0"/>
                </a:lnTo>
                <a:lnTo>
                  <a:pt x="1863" y="0"/>
                </a:lnTo>
                <a:lnTo>
                  <a:pt x="1863" y="0"/>
                </a:lnTo>
                <a:lnTo>
                  <a:pt x="1863" y="0"/>
                </a:lnTo>
                <a:lnTo>
                  <a:pt x="1864" y="0"/>
                </a:lnTo>
                <a:lnTo>
                  <a:pt x="1864" y="0"/>
                </a:lnTo>
                <a:lnTo>
                  <a:pt x="1864" y="0"/>
                </a:lnTo>
                <a:lnTo>
                  <a:pt x="1864" y="0"/>
                </a:lnTo>
                <a:lnTo>
                  <a:pt x="1865" y="0"/>
                </a:lnTo>
                <a:lnTo>
                  <a:pt x="1865" y="0"/>
                </a:lnTo>
                <a:lnTo>
                  <a:pt x="1866" y="0"/>
                </a:lnTo>
                <a:lnTo>
                  <a:pt x="1866" y="0"/>
                </a:lnTo>
                <a:lnTo>
                  <a:pt x="1867" y="0"/>
                </a:lnTo>
                <a:lnTo>
                  <a:pt x="1867" y="0"/>
                </a:lnTo>
                <a:lnTo>
                  <a:pt x="1867" y="0"/>
                </a:lnTo>
                <a:lnTo>
                  <a:pt x="1868" y="0"/>
                </a:lnTo>
                <a:lnTo>
                  <a:pt x="1868" y="0"/>
                </a:lnTo>
                <a:lnTo>
                  <a:pt x="1868" y="0"/>
                </a:lnTo>
                <a:lnTo>
                  <a:pt x="1869" y="0"/>
                </a:lnTo>
                <a:lnTo>
                  <a:pt x="1869" y="0"/>
                </a:lnTo>
                <a:lnTo>
                  <a:pt x="1869" y="0"/>
                </a:lnTo>
                <a:lnTo>
                  <a:pt x="1870" y="0"/>
                </a:lnTo>
                <a:lnTo>
                  <a:pt x="1870" y="0"/>
                </a:lnTo>
                <a:lnTo>
                  <a:pt x="1870" y="0"/>
                </a:lnTo>
                <a:lnTo>
                  <a:pt x="1871" y="0"/>
                </a:lnTo>
                <a:lnTo>
                  <a:pt x="1871" y="0"/>
                </a:lnTo>
                <a:lnTo>
                  <a:pt x="1871" y="0"/>
                </a:lnTo>
                <a:lnTo>
                  <a:pt x="1872" y="0"/>
                </a:lnTo>
                <a:lnTo>
                  <a:pt x="1872" y="0"/>
                </a:lnTo>
                <a:lnTo>
                  <a:pt x="1873" y="0"/>
                </a:lnTo>
                <a:lnTo>
                  <a:pt x="1873" y="0"/>
                </a:lnTo>
                <a:lnTo>
                  <a:pt x="1873" y="0"/>
                </a:lnTo>
                <a:lnTo>
                  <a:pt x="1874" y="0"/>
                </a:lnTo>
                <a:lnTo>
                  <a:pt x="1874" y="0"/>
                </a:lnTo>
                <a:lnTo>
                  <a:pt x="1874" y="0"/>
                </a:lnTo>
                <a:lnTo>
                  <a:pt x="1875" y="0"/>
                </a:lnTo>
                <a:lnTo>
                  <a:pt x="1875" y="0"/>
                </a:lnTo>
                <a:lnTo>
                  <a:pt x="1875" y="0"/>
                </a:lnTo>
                <a:lnTo>
                  <a:pt x="1876" y="0"/>
                </a:lnTo>
                <a:lnTo>
                  <a:pt x="1876" y="0"/>
                </a:lnTo>
                <a:lnTo>
                  <a:pt x="1876" y="0"/>
                </a:lnTo>
                <a:lnTo>
                  <a:pt x="1877" y="0"/>
                </a:lnTo>
                <a:lnTo>
                  <a:pt x="1877" y="0"/>
                </a:lnTo>
                <a:lnTo>
                  <a:pt x="1877" y="0"/>
                </a:lnTo>
                <a:lnTo>
                  <a:pt x="1878" y="0"/>
                </a:lnTo>
                <a:lnTo>
                  <a:pt x="1878" y="0"/>
                </a:lnTo>
                <a:lnTo>
                  <a:pt x="1878" y="0"/>
                </a:lnTo>
                <a:lnTo>
                  <a:pt x="1879" y="0"/>
                </a:lnTo>
                <a:lnTo>
                  <a:pt x="1879" y="0"/>
                </a:lnTo>
                <a:lnTo>
                  <a:pt x="1880" y="0"/>
                </a:lnTo>
                <a:lnTo>
                  <a:pt x="1880" y="0"/>
                </a:lnTo>
                <a:lnTo>
                  <a:pt x="1880" y="0"/>
                </a:lnTo>
                <a:lnTo>
                  <a:pt x="1881" y="0"/>
                </a:lnTo>
                <a:lnTo>
                  <a:pt x="1881" y="0"/>
                </a:lnTo>
                <a:lnTo>
                  <a:pt x="1881" y="0"/>
                </a:lnTo>
                <a:lnTo>
                  <a:pt x="1881" y="0"/>
                </a:lnTo>
                <a:lnTo>
                  <a:pt x="1882" y="0"/>
                </a:lnTo>
                <a:lnTo>
                  <a:pt x="1882" y="0"/>
                </a:lnTo>
                <a:lnTo>
                  <a:pt x="1883" y="0"/>
                </a:lnTo>
                <a:lnTo>
                  <a:pt x="1883" y="0"/>
                </a:lnTo>
                <a:lnTo>
                  <a:pt x="1883" y="0"/>
                </a:lnTo>
                <a:lnTo>
                  <a:pt x="1884" y="0"/>
                </a:lnTo>
                <a:lnTo>
                  <a:pt x="1884" y="0"/>
                </a:lnTo>
                <a:lnTo>
                  <a:pt x="1884" y="0"/>
                </a:lnTo>
                <a:lnTo>
                  <a:pt x="1885" y="0"/>
                </a:lnTo>
                <a:lnTo>
                  <a:pt x="1885" y="0"/>
                </a:lnTo>
                <a:lnTo>
                  <a:pt x="1886" y="0"/>
                </a:lnTo>
                <a:lnTo>
                  <a:pt x="1886" y="0"/>
                </a:lnTo>
                <a:lnTo>
                  <a:pt x="1886" y="0"/>
                </a:lnTo>
                <a:lnTo>
                  <a:pt x="1886" y="0"/>
                </a:lnTo>
                <a:lnTo>
                  <a:pt x="1887" y="0"/>
                </a:lnTo>
                <a:lnTo>
                  <a:pt x="1887" y="0"/>
                </a:lnTo>
                <a:lnTo>
                  <a:pt x="1888" y="0"/>
                </a:lnTo>
                <a:lnTo>
                  <a:pt x="1888" y="0"/>
                </a:lnTo>
                <a:lnTo>
                  <a:pt x="1888" y="0"/>
                </a:lnTo>
                <a:lnTo>
                  <a:pt x="1889" y="0"/>
                </a:lnTo>
                <a:lnTo>
                  <a:pt x="1889" y="0"/>
                </a:lnTo>
                <a:lnTo>
                  <a:pt x="1889" y="0"/>
                </a:lnTo>
                <a:lnTo>
                  <a:pt x="1890" y="0"/>
                </a:lnTo>
                <a:lnTo>
                  <a:pt x="1890" y="0"/>
                </a:lnTo>
                <a:lnTo>
                  <a:pt x="1890" y="0"/>
                </a:lnTo>
                <a:lnTo>
                  <a:pt x="1890" y="0"/>
                </a:lnTo>
                <a:lnTo>
                  <a:pt x="1891" y="0"/>
                </a:lnTo>
                <a:lnTo>
                  <a:pt x="1891" y="0"/>
                </a:lnTo>
                <a:lnTo>
                  <a:pt x="1892" y="0"/>
                </a:lnTo>
                <a:lnTo>
                  <a:pt x="1892" y="0"/>
                </a:lnTo>
                <a:lnTo>
                  <a:pt x="1893" y="0"/>
                </a:lnTo>
                <a:lnTo>
                  <a:pt x="1893" y="0"/>
                </a:lnTo>
                <a:lnTo>
                  <a:pt x="1893" y="0"/>
                </a:lnTo>
                <a:lnTo>
                  <a:pt x="1894" y="0"/>
                </a:lnTo>
                <a:lnTo>
                  <a:pt x="1894" y="0"/>
                </a:lnTo>
                <a:lnTo>
                  <a:pt x="1894" y="0"/>
                </a:lnTo>
                <a:lnTo>
                  <a:pt x="1895" y="0"/>
                </a:lnTo>
                <a:lnTo>
                  <a:pt x="1895" y="0"/>
                </a:lnTo>
                <a:lnTo>
                  <a:pt x="1895" y="0"/>
                </a:lnTo>
                <a:lnTo>
                  <a:pt x="1896" y="0"/>
                </a:lnTo>
                <a:lnTo>
                  <a:pt x="1896" y="0"/>
                </a:lnTo>
                <a:lnTo>
                  <a:pt x="1896" y="0"/>
                </a:lnTo>
                <a:lnTo>
                  <a:pt x="1897" y="0"/>
                </a:lnTo>
                <a:lnTo>
                  <a:pt x="1897" y="0"/>
                </a:lnTo>
                <a:lnTo>
                  <a:pt x="1897" y="0"/>
                </a:lnTo>
                <a:lnTo>
                  <a:pt x="1898" y="0"/>
                </a:lnTo>
                <a:lnTo>
                  <a:pt x="1898" y="0"/>
                </a:lnTo>
                <a:lnTo>
                  <a:pt x="1898" y="0"/>
                </a:lnTo>
                <a:lnTo>
                  <a:pt x="1899" y="0"/>
                </a:lnTo>
                <a:lnTo>
                  <a:pt x="1899" y="0"/>
                </a:lnTo>
                <a:lnTo>
                  <a:pt x="1900" y="0"/>
                </a:lnTo>
                <a:lnTo>
                  <a:pt x="1900" y="0"/>
                </a:lnTo>
                <a:lnTo>
                  <a:pt x="1900" y="0"/>
                </a:lnTo>
                <a:lnTo>
                  <a:pt x="1901" y="0"/>
                </a:lnTo>
                <a:lnTo>
                  <a:pt x="1901" y="0"/>
                </a:lnTo>
                <a:lnTo>
                  <a:pt x="1901" y="0"/>
                </a:lnTo>
                <a:lnTo>
                  <a:pt x="1902" y="0"/>
                </a:lnTo>
                <a:lnTo>
                  <a:pt x="1902" y="0"/>
                </a:lnTo>
                <a:lnTo>
                  <a:pt x="1902" y="0"/>
                </a:lnTo>
                <a:lnTo>
                  <a:pt x="1903" y="0"/>
                </a:lnTo>
                <a:lnTo>
                  <a:pt x="1903" y="0"/>
                </a:lnTo>
                <a:lnTo>
                  <a:pt x="1903" y="0"/>
                </a:lnTo>
                <a:lnTo>
                  <a:pt x="1904" y="0"/>
                </a:lnTo>
                <a:lnTo>
                  <a:pt x="1904" y="0"/>
                </a:lnTo>
                <a:lnTo>
                  <a:pt x="1904" y="0"/>
                </a:lnTo>
                <a:lnTo>
                  <a:pt x="1905" y="0"/>
                </a:lnTo>
                <a:lnTo>
                  <a:pt x="1905" y="0"/>
                </a:lnTo>
                <a:lnTo>
                  <a:pt x="1906" y="0"/>
                </a:lnTo>
                <a:lnTo>
                  <a:pt x="1906" y="0"/>
                </a:lnTo>
                <a:lnTo>
                  <a:pt x="1906" y="0"/>
                </a:lnTo>
                <a:lnTo>
                  <a:pt x="1907" y="0"/>
                </a:lnTo>
                <a:lnTo>
                  <a:pt x="1907" y="0"/>
                </a:lnTo>
                <a:lnTo>
                  <a:pt x="1907" y="0"/>
                </a:lnTo>
                <a:lnTo>
                  <a:pt x="1907" y="0"/>
                </a:lnTo>
                <a:lnTo>
                  <a:pt x="1908" y="0"/>
                </a:lnTo>
                <a:lnTo>
                  <a:pt x="1908" y="0"/>
                </a:lnTo>
                <a:lnTo>
                  <a:pt x="1909" y="0"/>
                </a:lnTo>
                <a:lnTo>
                  <a:pt x="1909" y="0"/>
                </a:lnTo>
                <a:lnTo>
                  <a:pt x="1909" y="0"/>
                </a:lnTo>
                <a:lnTo>
                  <a:pt x="1910" y="0"/>
                </a:lnTo>
                <a:lnTo>
                  <a:pt x="1910" y="0"/>
                </a:lnTo>
                <a:lnTo>
                  <a:pt x="1910" y="0"/>
                </a:lnTo>
                <a:lnTo>
                  <a:pt x="1911" y="0"/>
                </a:lnTo>
                <a:lnTo>
                  <a:pt x="1911" y="0"/>
                </a:lnTo>
                <a:lnTo>
                  <a:pt x="1912" y="0"/>
                </a:lnTo>
                <a:lnTo>
                  <a:pt x="1912" y="0"/>
                </a:lnTo>
                <a:lnTo>
                  <a:pt x="1912" y="0"/>
                </a:lnTo>
                <a:lnTo>
                  <a:pt x="1913" y="0"/>
                </a:lnTo>
                <a:lnTo>
                  <a:pt x="1913" y="0"/>
                </a:lnTo>
                <a:lnTo>
                  <a:pt x="1913" y="0"/>
                </a:lnTo>
                <a:lnTo>
                  <a:pt x="1914" y="0"/>
                </a:lnTo>
                <a:lnTo>
                  <a:pt x="1914" y="0"/>
                </a:lnTo>
                <a:lnTo>
                  <a:pt x="1914" y="0"/>
                </a:lnTo>
                <a:lnTo>
                  <a:pt x="1915" y="0"/>
                </a:lnTo>
                <a:lnTo>
                  <a:pt x="1915" y="0"/>
                </a:lnTo>
                <a:lnTo>
                  <a:pt x="1915" y="0"/>
                </a:lnTo>
                <a:lnTo>
                  <a:pt x="1916" y="0"/>
                </a:lnTo>
                <a:lnTo>
                  <a:pt x="1916" y="0"/>
                </a:lnTo>
                <a:lnTo>
                  <a:pt x="1916" y="0"/>
                </a:lnTo>
                <a:lnTo>
                  <a:pt x="1917" y="0"/>
                </a:lnTo>
                <a:lnTo>
                  <a:pt x="1917" y="0"/>
                </a:lnTo>
                <a:lnTo>
                  <a:pt x="1917" y="0"/>
                </a:lnTo>
                <a:lnTo>
                  <a:pt x="1918" y="0"/>
                </a:lnTo>
                <a:lnTo>
                  <a:pt x="1918" y="0"/>
                </a:lnTo>
                <a:lnTo>
                  <a:pt x="1919" y="0"/>
                </a:lnTo>
                <a:lnTo>
                  <a:pt x="1919" y="0"/>
                </a:lnTo>
                <a:lnTo>
                  <a:pt x="1919" y="0"/>
                </a:lnTo>
                <a:lnTo>
                  <a:pt x="1920" y="0"/>
                </a:lnTo>
                <a:lnTo>
                  <a:pt x="1920" y="0"/>
                </a:lnTo>
                <a:lnTo>
                  <a:pt x="1920" y="0"/>
                </a:lnTo>
                <a:lnTo>
                  <a:pt x="1921" y="0"/>
                </a:lnTo>
                <a:lnTo>
                  <a:pt x="1921" y="0"/>
                </a:lnTo>
                <a:lnTo>
                  <a:pt x="1921" y="0"/>
                </a:lnTo>
                <a:lnTo>
                  <a:pt x="1922" y="0"/>
                </a:lnTo>
                <a:lnTo>
                  <a:pt x="1922" y="0"/>
                </a:lnTo>
                <a:lnTo>
                  <a:pt x="1922" y="0"/>
                </a:lnTo>
                <a:lnTo>
                  <a:pt x="1923" y="0"/>
                </a:lnTo>
                <a:lnTo>
                  <a:pt x="1923" y="0"/>
                </a:lnTo>
                <a:lnTo>
                  <a:pt x="1923" y="0"/>
                </a:lnTo>
                <a:lnTo>
                  <a:pt x="1924" y="0"/>
                </a:lnTo>
                <a:lnTo>
                  <a:pt x="1924" y="0"/>
                </a:lnTo>
                <a:lnTo>
                  <a:pt x="1924" y="0"/>
                </a:lnTo>
                <a:lnTo>
                  <a:pt x="1925" y="0"/>
                </a:lnTo>
                <a:lnTo>
                  <a:pt x="1925" y="0"/>
                </a:lnTo>
                <a:lnTo>
                  <a:pt x="1926" y="0"/>
                </a:lnTo>
                <a:lnTo>
                  <a:pt x="1926" y="0"/>
                </a:lnTo>
                <a:lnTo>
                  <a:pt x="1926" y="0"/>
                </a:lnTo>
                <a:lnTo>
                  <a:pt x="1927" y="0"/>
                </a:lnTo>
                <a:lnTo>
                  <a:pt x="1927" y="0"/>
                </a:lnTo>
                <a:lnTo>
                  <a:pt x="1927" y="0"/>
                </a:lnTo>
                <a:lnTo>
                  <a:pt x="1928" y="0"/>
                </a:lnTo>
                <a:lnTo>
                  <a:pt x="1928" y="0"/>
                </a:lnTo>
                <a:lnTo>
                  <a:pt x="1928" y="0"/>
                </a:lnTo>
                <a:lnTo>
                  <a:pt x="1928" y="0"/>
                </a:lnTo>
                <a:lnTo>
                  <a:pt x="1929" y="0"/>
                </a:lnTo>
                <a:lnTo>
                  <a:pt x="1929" y="0"/>
                </a:lnTo>
                <a:lnTo>
                  <a:pt x="1930" y="0"/>
                </a:lnTo>
                <a:lnTo>
                  <a:pt x="1930" y="0"/>
                </a:lnTo>
                <a:lnTo>
                  <a:pt x="1930" y="0"/>
                </a:lnTo>
                <a:lnTo>
                  <a:pt x="1931" y="0"/>
                </a:lnTo>
                <a:lnTo>
                  <a:pt x="1931" y="0"/>
                </a:lnTo>
                <a:lnTo>
                  <a:pt x="1932" y="0"/>
                </a:lnTo>
                <a:lnTo>
                  <a:pt x="1932" y="0"/>
                </a:lnTo>
                <a:lnTo>
                  <a:pt x="1932" y="0"/>
                </a:lnTo>
                <a:lnTo>
                  <a:pt x="1932" y="1301"/>
                </a:lnTo>
                <a:lnTo>
                  <a:pt x="1933" y="1301"/>
                </a:lnTo>
                <a:lnTo>
                  <a:pt x="1933" y="1301"/>
                </a:lnTo>
                <a:lnTo>
                  <a:pt x="1933" y="1301"/>
                </a:lnTo>
                <a:lnTo>
                  <a:pt x="1934" y="1301"/>
                </a:lnTo>
                <a:lnTo>
                  <a:pt x="1934" y="1301"/>
                </a:lnTo>
                <a:lnTo>
                  <a:pt x="1934" y="1301"/>
                </a:lnTo>
                <a:lnTo>
                  <a:pt x="1935" y="1301"/>
                </a:lnTo>
                <a:lnTo>
                  <a:pt x="1935" y="1301"/>
                </a:lnTo>
                <a:lnTo>
                  <a:pt x="1935" y="1301"/>
                </a:lnTo>
                <a:lnTo>
                  <a:pt x="1936" y="1301"/>
                </a:lnTo>
                <a:lnTo>
                  <a:pt x="1936" y="1301"/>
                </a:lnTo>
                <a:lnTo>
                  <a:pt x="1936" y="1301"/>
                </a:lnTo>
                <a:lnTo>
                  <a:pt x="1937" y="1301"/>
                </a:lnTo>
                <a:lnTo>
                  <a:pt x="1937" y="1301"/>
                </a:lnTo>
                <a:lnTo>
                  <a:pt x="1938" y="1301"/>
                </a:lnTo>
                <a:lnTo>
                  <a:pt x="1938" y="1301"/>
                </a:lnTo>
                <a:lnTo>
                  <a:pt x="1938" y="1301"/>
                </a:lnTo>
                <a:lnTo>
                  <a:pt x="1939" y="1301"/>
                </a:lnTo>
                <a:lnTo>
                  <a:pt x="1939" y="1301"/>
                </a:lnTo>
                <a:lnTo>
                  <a:pt x="1939" y="1301"/>
                </a:lnTo>
                <a:lnTo>
                  <a:pt x="1940" y="1301"/>
                </a:lnTo>
                <a:lnTo>
                  <a:pt x="1940" y="1301"/>
                </a:lnTo>
                <a:lnTo>
                  <a:pt x="1940" y="1301"/>
                </a:lnTo>
                <a:lnTo>
                  <a:pt x="1941" y="1301"/>
                </a:lnTo>
                <a:lnTo>
                  <a:pt x="1941" y="1301"/>
                </a:lnTo>
                <a:lnTo>
                  <a:pt x="1941" y="1301"/>
                </a:lnTo>
                <a:lnTo>
                  <a:pt x="1942" y="1301"/>
                </a:lnTo>
                <a:lnTo>
                  <a:pt x="1942" y="1301"/>
                </a:lnTo>
                <a:lnTo>
                  <a:pt x="1942" y="1301"/>
                </a:lnTo>
                <a:lnTo>
                  <a:pt x="1943" y="1301"/>
                </a:lnTo>
                <a:lnTo>
                  <a:pt x="1943" y="1301"/>
                </a:lnTo>
                <a:lnTo>
                  <a:pt x="1943" y="1301"/>
                </a:lnTo>
                <a:lnTo>
                  <a:pt x="1944" y="1301"/>
                </a:lnTo>
                <a:lnTo>
                  <a:pt x="1944" y="1301"/>
                </a:lnTo>
                <a:lnTo>
                  <a:pt x="1945" y="1301"/>
                </a:lnTo>
                <a:lnTo>
                  <a:pt x="1945" y="1301"/>
                </a:lnTo>
                <a:lnTo>
                  <a:pt x="1945" y="1301"/>
                </a:lnTo>
                <a:lnTo>
                  <a:pt x="1945" y="1301"/>
                </a:lnTo>
                <a:lnTo>
                  <a:pt x="1946" y="1301"/>
                </a:lnTo>
                <a:lnTo>
                  <a:pt x="1946" y="1301"/>
                </a:lnTo>
                <a:lnTo>
                  <a:pt x="1947" y="1301"/>
                </a:lnTo>
                <a:lnTo>
                  <a:pt x="1947" y="1301"/>
                </a:lnTo>
                <a:lnTo>
                  <a:pt x="1947" y="1301"/>
                </a:lnTo>
                <a:lnTo>
                  <a:pt x="1948" y="1301"/>
                </a:lnTo>
                <a:lnTo>
                  <a:pt x="1948" y="1301"/>
                </a:lnTo>
                <a:lnTo>
                  <a:pt x="1948" y="1301"/>
                </a:lnTo>
                <a:lnTo>
                  <a:pt x="1949" y="1301"/>
                </a:lnTo>
                <a:lnTo>
                  <a:pt x="1949" y="1301"/>
                </a:lnTo>
                <a:lnTo>
                  <a:pt x="1949" y="1301"/>
                </a:lnTo>
                <a:lnTo>
                  <a:pt x="1949" y="1301"/>
                </a:lnTo>
                <a:lnTo>
                  <a:pt x="1950" y="1301"/>
                </a:lnTo>
                <a:lnTo>
                  <a:pt x="1950" y="1301"/>
                </a:lnTo>
                <a:lnTo>
                  <a:pt x="1951" y="1301"/>
                </a:lnTo>
                <a:lnTo>
                  <a:pt x="1951" y="1301"/>
                </a:lnTo>
                <a:lnTo>
                  <a:pt x="1952" y="1301"/>
                </a:lnTo>
                <a:lnTo>
                  <a:pt x="1952" y="1301"/>
                </a:lnTo>
                <a:lnTo>
                  <a:pt x="1952" y="1301"/>
                </a:lnTo>
                <a:lnTo>
                  <a:pt x="1953" y="1301"/>
                </a:lnTo>
                <a:lnTo>
                  <a:pt x="1953" y="1301"/>
                </a:lnTo>
                <a:lnTo>
                  <a:pt x="1953" y="1301"/>
                </a:lnTo>
                <a:lnTo>
                  <a:pt x="1954" y="1301"/>
                </a:lnTo>
                <a:lnTo>
                  <a:pt x="1954" y="1301"/>
                </a:lnTo>
                <a:lnTo>
                  <a:pt x="1954" y="1301"/>
                </a:lnTo>
                <a:lnTo>
                  <a:pt x="1954" y="1301"/>
                </a:lnTo>
                <a:lnTo>
                  <a:pt x="1955" y="1301"/>
                </a:lnTo>
                <a:lnTo>
                  <a:pt x="1955" y="1301"/>
                </a:lnTo>
                <a:lnTo>
                  <a:pt x="1956" y="1301"/>
                </a:lnTo>
                <a:lnTo>
                  <a:pt x="1956" y="1301"/>
                </a:lnTo>
                <a:lnTo>
                  <a:pt x="1956" y="1301"/>
                </a:lnTo>
                <a:lnTo>
                  <a:pt x="1957" y="1301"/>
                </a:lnTo>
                <a:lnTo>
                  <a:pt x="1957" y="1301"/>
                </a:lnTo>
                <a:lnTo>
                  <a:pt x="1958" y="1301"/>
                </a:lnTo>
                <a:lnTo>
                  <a:pt x="1958" y="1301"/>
                </a:lnTo>
                <a:lnTo>
                  <a:pt x="1958" y="1301"/>
                </a:lnTo>
                <a:lnTo>
                  <a:pt x="1959" y="1301"/>
                </a:lnTo>
                <a:lnTo>
                  <a:pt x="1959" y="1301"/>
                </a:lnTo>
                <a:lnTo>
                  <a:pt x="1959" y="1301"/>
                </a:lnTo>
                <a:lnTo>
                  <a:pt x="1960" y="1301"/>
                </a:lnTo>
                <a:lnTo>
                  <a:pt x="1960" y="1301"/>
                </a:lnTo>
                <a:lnTo>
                  <a:pt x="1960" y="1301"/>
                </a:lnTo>
                <a:lnTo>
                  <a:pt x="1961" y="1301"/>
                </a:lnTo>
                <a:lnTo>
                  <a:pt x="1961" y="1301"/>
                </a:lnTo>
                <a:lnTo>
                  <a:pt x="1961" y="1301"/>
                </a:lnTo>
                <a:lnTo>
                  <a:pt x="1962" y="1301"/>
                </a:lnTo>
                <a:lnTo>
                  <a:pt x="1962" y="1301"/>
                </a:lnTo>
                <a:lnTo>
                  <a:pt x="1962" y="1301"/>
                </a:lnTo>
                <a:lnTo>
                  <a:pt x="1963" y="1301"/>
                </a:lnTo>
                <a:lnTo>
                  <a:pt x="1963" y="1301"/>
                </a:lnTo>
                <a:lnTo>
                  <a:pt x="1964" y="1301"/>
                </a:lnTo>
                <a:lnTo>
                  <a:pt x="1964" y="1301"/>
                </a:lnTo>
                <a:lnTo>
                  <a:pt x="1964" y="1301"/>
                </a:lnTo>
                <a:lnTo>
                  <a:pt x="1965" y="1301"/>
                </a:lnTo>
                <a:lnTo>
                  <a:pt x="1965" y="1301"/>
                </a:lnTo>
                <a:lnTo>
                  <a:pt x="1965" y="1301"/>
                </a:lnTo>
                <a:lnTo>
                  <a:pt x="1966" y="1301"/>
                </a:lnTo>
                <a:lnTo>
                  <a:pt x="1966" y="1301"/>
                </a:lnTo>
                <a:lnTo>
                  <a:pt x="1966" y="1301"/>
                </a:lnTo>
                <a:lnTo>
                  <a:pt x="1967" y="1301"/>
                </a:lnTo>
                <a:lnTo>
                  <a:pt x="1967" y="1301"/>
                </a:lnTo>
                <a:lnTo>
                  <a:pt x="1967" y="1301"/>
                </a:lnTo>
                <a:lnTo>
                  <a:pt x="1968" y="1301"/>
                </a:lnTo>
                <a:lnTo>
                  <a:pt x="1968" y="1301"/>
                </a:lnTo>
                <a:lnTo>
                  <a:pt x="1968" y="1301"/>
                </a:lnTo>
                <a:lnTo>
                  <a:pt x="1969" y="1301"/>
                </a:lnTo>
                <a:lnTo>
                  <a:pt x="1969" y="1301"/>
                </a:lnTo>
                <a:lnTo>
                  <a:pt x="1970" y="1301"/>
                </a:lnTo>
                <a:lnTo>
                  <a:pt x="1970" y="1301"/>
                </a:lnTo>
                <a:lnTo>
                  <a:pt x="1970" y="1301"/>
                </a:lnTo>
                <a:lnTo>
                  <a:pt x="1971" y="1301"/>
                </a:lnTo>
                <a:lnTo>
                  <a:pt x="1971" y="1301"/>
                </a:lnTo>
                <a:lnTo>
                  <a:pt x="1971" y="1301"/>
                </a:lnTo>
                <a:lnTo>
                  <a:pt x="1971" y="1301"/>
                </a:lnTo>
                <a:lnTo>
                  <a:pt x="1972" y="1301"/>
                </a:lnTo>
                <a:lnTo>
                  <a:pt x="1972" y="1301"/>
                </a:lnTo>
                <a:lnTo>
                  <a:pt x="1973" y="1301"/>
                </a:lnTo>
                <a:lnTo>
                  <a:pt x="1973" y="1301"/>
                </a:lnTo>
                <a:lnTo>
                  <a:pt x="1973" y="1301"/>
                </a:lnTo>
                <a:lnTo>
                  <a:pt x="1974" y="1301"/>
                </a:lnTo>
                <a:lnTo>
                  <a:pt x="1974" y="1301"/>
                </a:lnTo>
                <a:lnTo>
                  <a:pt x="1974" y="1301"/>
                </a:lnTo>
                <a:lnTo>
                  <a:pt x="1975" y="1301"/>
                </a:lnTo>
                <a:lnTo>
                  <a:pt x="1975" y="1301"/>
                </a:lnTo>
                <a:lnTo>
                  <a:pt x="1975" y="1301"/>
                </a:lnTo>
                <a:lnTo>
                  <a:pt x="1975" y="1301"/>
                </a:lnTo>
                <a:lnTo>
                  <a:pt x="1976" y="1301"/>
                </a:lnTo>
                <a:lnTo>
                  <a:pt x="1977" y="1301"/>
                </a:lnTo>
                <a:lnTo>
                  <a:pt x="1977" y="1301"/>
                </a:lnTo>
                <a:lnTo>
                  <a:pt x="1977" y="1301"/>
                </a:lnTo>
                <a:lnTo>
                  <a:pt x="1978" y="1301"/>
                </a:lnTo>
                <a:lnTo>
                  <a:pt x="1978" y="1301"/>
                </a:lnTo>
                <a:lnTo>
                  <a:pt x="1978" y="1301"/>
                </a:lnTo>
                <a:lnTo>
                  <a:pt x="1979" y="1301"/>
                </a:lnTo>
                <a:lnTo>
                  <a:pt x="1979" y="1301"/>
                </a:lnTo>
                <a:lnTo>
                  <a:pt x="1979" y="1301"/>
                </a:lnTo>
                <a:lnTo>
                  <a:pt x="1980" y="1301"/>
                </a:lnTo>
                <a:lnTo>
                  <a:pt x="1980" y="1301"/>
                </a:lnTo>
                <a:lnTo>
                  <a:pt x="1980" y="1301"/>
                </a:lnTo>
                <a:lnTo>
                  <a:pt x="1981" y="1301"/>
                </a:lnTo>
                <a:lnTo>
                  <a:pt x="1981" y="1301"/>
                </a:lnTo>
                <a:lnTo>
                  <a:pt x="1981" y="1301"/>
                </a:lnTo>
                <a:lnTo>
                  <a:pt x="1982" y="1301"/>
                </a:lnTo>
                <a:lnTo>
                  <a:pt x="1982" y="1301"/>
                </a:lnTo>
                <a:lnTo>
                  <a:pt x="1983" y="1301"/>
                </a:lnTo>
                <a:lnTo>
                  <a:pt x="1983" y="1301"/>
                </a:lnTo>
                <a:lnTo>
                  <a:pt x="1983" y="1301"/>
                </a:lnTo>
                <a:lnTo>
                  <a:pt x="1984" y="1301"/>
                </a:lnTo>
                <a:lnTo>
                  <a:pt x="1984" y="1301"/>
                </a:lnTo>
                <a:lnTo>
                  <a:pt x="1984" y="1301"/>
                </a:lnTo>
                <a:lnTo>
                  <a:pt x="1985" y="1301"/>
                </a:lnTo>
                <a:lnTo>
                  <a:pt x="1985" y="1301"/>
                </a:lnTo>
                <a:lnTo>
                  <a:pt x="1985" y="1301"/>
                </a:lnTo>
                <a:lnTo>
                  <a:pt x="1986" y="1301"/>
                </a:lnTo>
                <a:lnTo>
                  <a:pt x="1986" y="1301"/>
                </a:lnTo>
                <a:lnTo>
                  <a:pt x="1986" y="1301"/>
                </a:lnTo>
                <a:lnTo>
                  <a:pt x="1987" y="1301"/>
                </a:lnTo>
                <a:lnTo>
                  <a:pt x="1987" y="1301"/>
                </a:lnTo>
                <a:lnTo>
                  <a:pt x="1987" y="1301"/>
                </a:lnTo>
                <a:lnTo>
                  <a:pt x="1988" y="1301"/>
                </a:lnTo>
                <a:lnTo>
                  <a:pt x="1988" y="1301"/>
                </a:lnTo>
                <a:lnTo>
                  <a:pt x="1988" y="1301"/>
                </a:lnTo>
                <a:lnTo>
                  <a:pt x="1989" y="1301"/>
                </a:lnTo>
                <a:lnTo>
                  <a:pt x="1989" y="1301"/>
                </a:lnTo>
                <a:lnTo>
                  <a:pt x="1990" y="1301"/>
                </a:lnTo>
                <a:lnTo>
                  <a:pt x="1990" y="1301"/>
                </a:lnTo>
                <a:lnTo>
                  <a:pt x="1990" y="1301"/>
                </a:lnTo>
                <a:lnTo>
                  <a:pt x="1991" y="1301"/>
                </a:lnTo>
                <a:lnTo>
                  <a:pt x="1991" y="1301"/>
                </a:lnTo>
                <a:lnTo>
                  <a:pt x="1991" y="1301"/>
                </a:lnTo>
                <a:lnTo>
                  <a:pt x="1992" y="1301"/>
                </a:lnTo>
                <a:lnTo>
                  <a:pt x="1992" y="1301"/>
                </a:lnTo>
                <a:lnTo>
                  <a:pt x="1992" y="1301"/>
                </a:lnTo>
                <a:lnTo>
                  <a:pt x="1992" y="1301"/>
                </a:lnTo>
                <a:lnTo>
                  <a:pt x="1993" y="1301"/>
                </a:lnTo>
                <a:lnTo>
                  <a:pt x="1993" y="1301"/>
                </a:lnTo>
                <a:lnTo>
                  <a:pt x="1994" y="1301"/>
                </a:lnTo>
                <a:lnTo>
                  <a:pt x="1994" y="1301"/>
                </a:lnTo>
                <a:lnTo>
                  <a:pt x="1994" y="1301"/>
                </a:lnTo>
                <a:lnTo>
                  <a:pt x="1995" y="1301"/>
                </a:lnTo>
                <a:lnTo>
                  <a:pt x="1995" y="1301"/>
                </a:lnTo>
                <a:lnTo>
                  <a:pt x="1996" y="1301"/>
                </a:lnTo>
                <a:lnTo>
                  <a:pt x="1996" y="1301"/>
                </a:lnTo>
                <a:lnTo>
                  <a:pt x="1996" y="1301"/>
                </a:lnTo>
                <a:lnTo>
                  <a:pt x="1997" y="1301"/>
                </a:lnTo>
                <a:lnTo>
                  <a:pt x="1997" y="1301"/>
                </a:lnTo>
                <a:lnTo>
                  <a:pt x="1997" y="1301"/>
                </a:lnTo>
                <a:lnTo>
                  <a:pt x="1997" y="1301"/>
                </a:lnTo>
                <a:lnTo>
                  <a:pt x="1998" y="1301"/>
                </a:lnTo>
                <a:lnTo>
                  <a:pt x="1998" y="1301"/>
                </a:lnTo>
                <a:lnTo>
                  <a:pt x="1999" y="1301"/>
                </a:lnTo>
                <a:lnTo>
                  <a:pt x="1999" y="1301"/>
                </a:lnTo>
                <a:lnTo>
                  <a:pt x="1999" y="1301"/>
                </a:lnTo>
                <a:lnTo>
                  <a:pt x="2000" y="1301"/>
                </a:lnTo>
                <a:lnTo>
                  <a:pt x="2000" y="1301"/>
                </a:lnTo>
                <a:lnTo>
                  <a:pt x="2000" y="1301"/>
                </a:lnTo>
                <a:lnTo>
                  <a:pt x="2001" y="1301"/>
                </a:lnTo>
                <a:lnTo>
                  <a:pt x="2001" y="1301"/>
                </a:lnTo>
                <a:lnTo>
                  <a:pt x="2001" y="1301"/>
                </a:lnTo>
                <a:lnTo>
                  <a:pt x="2001" y="1301"/>
                </a:lnTo>
                <a:lnTo>
                  <a:pt x="2002" y="1301"/>
                </a:lnTo>
                <a:lnTo>
                  <a:pt x="2003" y="1301"/>
                </a:lnTo>
                <a:lnTo>
                  <a:pt x="2003" y="1301"/>
                </a:lnTo>
                <a:lnTo>
                  <a:pt x="2003" y="1301"/>
                </a:lnTo>
                <a:lnTo>
                  <a:pt x="2004" y="1301"/>
                </a:lnTo>
                <a:lnTo>
                  <a:pt x="2004" y="1301"/>
                </a:lnTo>
                <a:lnTo>
                  <a:pt x="2004" y="1301"/>
                </a:lnTo>
                <a:lnTo>
                  <a:pt x="2005" y="1301"/>
                </a:lnTo>
                <a:lnTo>
                  <a:pt x="2005" y="1301"/>
                </a:lnTo>
                <a:lnTo>
                  <a:pt x="2005" y="1301"/>
                </a:lnTo>
                <a:lnTo>
                  <a:pt x="2006" y="1301"/>
                </a:lnTo>
                <a:lnTo>
                  <a:pt x="2006" y="1301"/>
                </a:lnTo>
                <a:lnTo>
                  <a:pt x="2006" y="1301"/>
                </a:lnTo>
                <a:lnTo>
                  <a:pt x="2007" y="1301"/>
                </a:lnTo>
                <a:lnTo>
                  <a:pt x="2007" y="1301"/>
                </a:lnTo>
                <a:lnTo>
                  <a:pt x="2007" y="1301"/>
                </a:lnTo>
                <a:lnTo>
                  <a:pt x="2008" y="1301"/>
                </a:lnTo>
                <a:lnTo>
                  <a:pt x="2008" y="1301"/>
                </a:lnTo>
                <a:lnTo>
                  <a:pt x="2009" y="1301"/>
                </a:lnTo>
                <a:lnTo>
                  <a:pt x="2009" y="1301"/>
                </a:lnTo>
                <a:lnTo>
                  <a:pt x="2009" y="1301"/>
                </a:lnTo>
                <a:lnTo>
                  <a:pt x="2010" y="1301"/>
                </a:lnTo>
                <a:lnTo>
                  <a:pt x="2010" y="1301"/>
                </a:lnTo>
                <a:lnTo>
                  <a:pt x="2010" y="1301"/>
                </a:lnTo>
                <a:lnTo>
                  <a:pt x="2011" y="1301"/>
                </a:lnTo>
                <a:lnTo>
                  <a:pt x="2011" y="1301"/>
                </a:lnTo>
                <a:lnTo>
                  <a:pt x="2011" y="1301"/>
                </a:lnTo>
                <a:lnTo>
                  <a:pt x="2012" y="1301"/>
                </a:lnTo>
                <a:lnTo>
                  <a:pt x="2012" y="1301"/>
                </a:lnTo>
                <a:lnTo>
                  <a:pt x="2012" y="1301"/>
                </a:lnTo>
                <a:lnTo>
                  <a:pt x="2013" y="1301"/>
                </a:lnTo>
                <a:lnTo>
                  <a:pt x="2013" y="1301"/>
                </a:lnTo>
                <a:lnTo>
                  <a:pt x="2013" y="1301"/>
                </a:lnTo>
                <a:lnTo>
                  <a:pt x="2014" y="1301"/>
                </a:lnTo>
                <a:lnTo>
                  <a:pt x="2014" y="1301"/>
                </a:lnTo>
                <a:lnTo>
                  <a:pt x="2014" y="1301"/>
                </a:lnTo>
                <a:lnTo>
                  <a:pt x="2015" y="1301"/>
                </a:lnTo>
                <a:lnTo>
                  <a:pt x="2015" y="1301"/>
                </a:lnTo>
                <a:lnTo>
                  <a:pt x="2016" y="1301"/>
                </a:lnTo>
                <a:lnTo>
                  <a:pt x="2016" y="1301"/>
                </a:lnTo>
                <a:lnTo>
                  <a:pt x="2016" y="1301"/>
                </a:lnTo>
                <a:lnTo>
                  <a:pt x="2017" y="1301"/>
                </a:lnTo>
                <a:lnTo>
                  <a:pt x="2017" y="1301"/>
                </a:lnTo>
                <a:lnTo>
                  <a:pt x="2017" y="1301"/>
                </a:lnTo>
                <a:lnTo>
                  <a:pt x="2018" y="1301"/>
                </a:lnTo>
                <a:lnTo>
                  <a:pt x="2018" y="1301"/>
                </a:lnTo>
                <a:lnTo>
                  <a:pt x="2018" y="1301"/>
                </a:lnTo>
                <a:lnTo>
                  <a:pt x="2018" y="1301"/>
                </a:lnTo>
                <a:lnTo>
                  <a:pt x="2019" y="1301"/>
                </a:lnTo>
                <a:lnTo>
                  <a:pt x="2019" y="1301"/>
                </a:lnTo>
                <a:lnTo>
                  <a:pt x="2020" y="1301"/>
                </a:lnTo>
                <a:lnTo>
                  <a:pt x="2020" y="1301"/>
                </a:lnTo>
                <a:lnTo>
                  <a:pt x="2020" y="1301"/>
                </a:lnTo>
                <a:lnTo>
                  <a:pt x="2021" y="1301"/>
                </a:lnTo>
                <a:lnTo>
                  <a:pt x="2021" y="1301"/>
                </a:lnTo>
                <a:lnTo>
                  <a:pt x="2022" y="1301"/>
                </a:lnTo>
                <a:lnTo>
                  <a:pt x="2022" y="1301"/>
                </a:lnTo>
                <a:lnTo>
                  <a:pt x="2022" y="1301"/>
                </a:lnTo>
                <a:lnTo>
                  <a:pt x="2023" y="1301"/>
                </a:lnTo>
                <a:lnTo>
                  <a:pt x="2023" y="1301"/>
                </a:lnTo>
                <a:lnTo>
                  <a:pt x="2023" y="1301"/>
                </a:lnTo>
                <a:lnTo>
                  <a:pt x="2024" y="1301"/>
                </a:lnTo>
                <a:lnTo>
                  <a:pt x="2024" y="1301"/>
                </a:lnTo>
                <a:lnTo>
                  <a:pt x="2024" y="1301"/>
                </a:lnTo>
                <a:lnTo>
                  <a:pt x="2025" y="1301"/>
                </a:lnTo>
                <a:lnTo>
                  <a:pt x="2025" y="1301"/>
                </a:lnTo>
                <a:lnTo>
                  <a:pt x="2025" y="1301"/>
                </a:lnTo>
                <a:lnTo>
                  <a:pt x="2026" y="1301"/>
                </a:lnTo>
                <a:lnTo>
                  <a:pt x="2026" y="1301"/>
                </a:lnTo>
                <a:lnTo>
                  <a:pt x="2026" y="1301"/>
                </a:lnTo>
                <a:lnTo>
                  <a:pt x="2027" y="1301"/>
                </a:lnTo>
                <a:lnTo>
                  <a:pt x="2027" y="1301"/>
                </a:lnTo>
                <a:lnTo>
                  <a:pt x="2027" y="1301"/>
                </a:lnTo>
                <a:lnTo>
                  <a:pt x="2028" y="1301"/>
                </a:lnTo>
                <a:lnTo>
                  <a:pt x="2028" y="1301"/>
                </a:lnTo>
                <a:lnTo>
                  <a:pt x="2029" y="1301"/>
                </a:lnTo>
                <a:lnTo>
                  <a:pt x="2029" y="1301"/>
                </a:lnTo>
                <a:lnTo>
                  <a:pt x="2029" y="1301"/>
                </a:lnTo>
                <a:lnTo>
                  <a:pt x="2030" y="1301"/>
                </a:lnTo>
                <a:lnTo>
                  <a:pt x="2030" y="1301"/>
                </a:lnTo>
                <a:lnTo>
                  <a:pt x="2030" y="1301"/>
                </a:lnTo>
                <a:lnTo>
                  <a:pt x="2031" y="1301"/>
                </a:lnTo>
                <a:lnTo>
                  <a:pt x="2031" y="1301"/>
                </a:lnTo>
                <a:lnTo>
                  <a:pt x="2031" y="1301"/>
                </a:lnTo>
                <a:lnTo>
                  <a:pt x="2032" y="1301"/>
                </a:lnTo>
                <a:lnTo>
                  <a:pt x="2032" y="1301"/>
                </a:lnTo>
                <a:lnTo>
                  <a:pt x="2032" y="1301"/>
                </a:lnTo>
                <a:lnTo>
                  <a:pt x="2033" y="1301"/>
                </a:lnTo>
                <a:lnTo>
                  <a:pt x="2033" y="1301"/>
                </a:lnTo>
                <a:lnTo>
                  <a:pt x="2033" y="1301"/>
                </a:lnTo>
                <a:lnTo>
                  <a:pt x="2034" y="1301"/>
                </a:lnTo>
                <a:lnTo>
                  <a:pt x="2034" y="1301"/>
                </a:lnTo>
                <a:lnTo>
                  <a:pt x="2035" y="1301"/>
                </a:lnTo>
                <a:lnTo>
                  <a:pt x="2035" y="1301"/>
                </a:lnTo>
                <a:lnTo>
                  <a:pt x="2035" y="1301"/>
                </a:lnTo>
                <a:lnTo>
                  <a:pt x="2035" y="1301"/>
                </a:lnTo>
                <a:lnTo>
                  <a:pt x="2036" y="1301"/>
                </a:lnTo>
                <a:lnTo>
                  <a:pt x="2036" y="1301"/>
                </a:lnTo>
                <a:lnTo>
                  <a:pt x="2037" y="1301"/>
                </a:lnTo>
                <a:lnTo>
                  <a:pt x="2037" y="1301"/>
                </a:lnTo>
                <a:lnTo>
                  <a:pt x="2037" y="0"/>
                </a:lnTo>
                <a:lnTo>
                  <a:pt x="2037" y="0"/>
                </a:lnTo>
                <a:lnTo>
                  <a:pt x="2038" y="0"/>
                </a:lnTo>
                <a:lnTo>
                  <a:pt x="2038" y="0"/>
                </a:lnTo>
                <a:lnTo>
                  <a:pt x="2038" y="0"/>
                </a:lnTo>
                <a:lnTo>
                  <a:pt x="2039" y="0"/>
                </a:lnTo>
                <a:lnTo>
                  <a:pt x="2039" y="0"/>
                </a:lnTo>
                <a:lnTo>
                  <a:pt x="2039" y="0"/>
                </a:lnTo>
                <a:lnTo>
                  <a:pt x="2039" y="0"/>
                </a:lnTo>
                <a:lnTo>
                  <a:pt x="2040" y="0"/>
                </a:lnTo>
                <a:lnTo>
                  <a:pt x="2040" y="0"/>
                </a:lnTo>
                <a:lnTo>
                  <a:pt x="2041" y="0"/>
                </a:lnTo>
                <a:lnTo>
                  <a:pt x="2041" y="0"/>
                </a:lnTo>
                <a:lnTo>
                  <a:pt x="2042" y="0"/>
                </a:lnTo>
                <a:lnTo>
                  <a:pt x="2042" y="0"/>
                </a:lnTo>
                <a:lnTo>
                  <a:pt x="2042" y="0"/>
                </a:lnTo>
                <a:lnTo>
                  <a:pt x="2043" y="0"/>
                </a:lnTo>
                <a:lnTo>
                  <a:pt x="2043" y="0"/>
                </a:lnTo>
                <a:lnTo>
                  <a:pt x="2043" y="0"/>
                </a:lnTo>
                <a:lnTo>
                  <a:pt x="2044" y="0"/>
                </a:lnTo>
                <a:lnTo>
                  <a:pt x="2044" y="0"/>
                </a:lnTo>
                <a:lnTo>
                  <a:pt x="2044" y="0"/>
                </a:lnTo>
                <a:lnTo>
                  <a:pt x="2044" y="0"/>
                </a:lnTo>
                <a:lnTo>
                  <a:pt x="2045" y="0"/>
                </a:lnTo>
                <a:lnTo>
                  <a:pt x="2045" y="0"/>
                </a:lnTo>
                <a:lnTo>
                  <a:pt x="2046" y="0"/>
                </a:lnTo>
                <a:lnTo>
                  <a:pt x="2046" y="0"/>
                </a:lnTo>
                <a:lnTo>
                  <a:pt x="2046" y="0"/>
                </a:lnTo>
                <a:lnTo>
                  <a:pt x="2047" y="0"/>
                </a:lnTo>
                <a:lnTo>
                  <a:pt x="2047" y="0"/>
                </a:lnTo>
                <a:lnTo>
                  <a:pt x="2048" y="0"/>
                </a:lnTo>
                <a:lnTo>
                  <a:pt x="2048" y="0"/>
                </a:lnTo>
                <a:lnTo>
                  <a:pt x="2048" y="0"/>
                </a:lnTo>
                <a:lnTo>
                  <a:pt x="2049" y="0"/>
                </a:lnTo>
                <a:lnTo>
                  <a:pt x="2049" y="0"/>
                </a:lnTo>
                <a:lnTo>
                  <a:pt x="2049" y="0"/>
                </a:lnTo>
                <a:lnTo>
                  <a:pt x="2050" y="0"/>
                </a:lnTo>
                <a:lnTo>
                  <a:pt x="2050" y="0"/>
                </a:lnTo>
                <a:lnTo>
                  <a:pt x="2050" y="0"/>
                </a:lnTo>
                <a:lnTo>
                  <a:pt x="2051" y="0"/>
                </a:lnTo>
                <a:lnTo>
                  <a:pt x="2051" y="0"/>
                </a:lnTo>
                <a:lnTo>
                  <a:pt x="2051" y="0"/>
                </a:lnTo>
                <a:lnTo>
                  <a:pt x="2052" y="0"/>
                </a:lnTo>
                <a:lnTo>
                  <a:pt x="2052" y="0"/>
                </a:lnTo>
                <a:lnTo>
                  <a:pt x="2052" y="0"/>
                </a:lnTo>
                <a:lnTo>
                  <a:pt x="2053" y="0"/>
                </a:lnTo>
                <a:lnTo>
                  <a:pt x="2053" y="0"/>
                </a:lnTo>
                <a:lnTo>
                  <a:pt x="2053" y="0"/>
                </a:lnTo>
                <a:lnTo>
                  <a:pt x="2054" y="0"/>
                </a:lnTo>
                <a:lnTo>
                  <a:pt x="2054" y="0"/>
                </a:lnTo>
                <a:lnTo>
                  <a:pt x="2055" y="0"/>
                </a:lnTo>
                <a:lnTo>
                  <a:pt x="2055" y="0"/>
                </a:lnTo>
                <a:lnTo>
                  <a:pt x="2055" y="0"/>
                </a:lnTo>
                <a:lnTo>
                  <a:pt x="2056" y="0"/>
                </a:lnTo>
                <a:lnTo>
                  <a:pt x="2056" y="0"/>
                </a:lnTo>
                <a:lnTo>
                  <a:pt x="2056" y="0"/>
                </a:lnTo>
                <a:lnTo>
                  <a:pt x="2057" y="0"/>
                </a:lnTo>
                <a:lnTo>
                  <a:pt x="2057" y="0"/>
                </a:lnTo>
                <a:lnTo>
                  <a:pt x="2057" y="0"/>
                </a:lnTo>
                <a:lnTo>
                  <a:pt x="2058" y="0"/>
                </a:lnTo>
                <a:lnTo>
                  <a:pt x="2058" y="0"/>
                </a:lnTo>
                <a:lnTo>
                  <a:pt x="2058" y="0"/>
                </a:lnTo>
                <a:lnTo>
                  <a:pt x="2059" y="0"/>
                </a:lnTo>
                <a:lnTo>
                  <a:pt x="2059" y="0"/>
                </a:lnTo>
                <a:lnTo>
                  <a:pt x="2059" y="0"/>
                </a:lnTo>
                <a:lnTo>
                  <a:pt x="2060" y="0"/>
                </a:lnTo>
                <a:lnTo>
                  <a:pt x="2060" y="0"/>
                </a:lnTo>
                <a:lnTo>
                  <a:pt x="2061" y="0"/>
                </a:lnTo>
                <a:lnTo>
                  <a:pt x="2061" y="0"/>
                </a:lnTo>
                <a:lnTo>
                  <a:pt x="2061" y="0"/>
                </a:lnTo>
                <a:lnTo>
                  <a:pt x="2061" y="0"/>
                </a:lnTo>
                <a:lnTo>
                  <a:pt x="2062" y="0"/>
                </a:lnTo>
                <a:lnTo>
                  <a:pt x="2062" y="0"/>
                </a:lnTo>
                <a:lnTo>
                  <a:pt x="2063" y="0"/>
                </a:lnTo>
                <a:lnTo>
                  <a:pt x="2063" y="0"/>
                </a:lnTo>
                <a:lnTo>
                  <a:pt x="2063" y="0"/>
                </a:lnTo>
                <a:lnTo>
                  <a:pt x="2064" y="0"/>
                </a:lnTo>
                <a:lnTo>
                  <a:pt x="2064" y="0"/>
                </a:lnTo>
                <a:lnTo>
                  <a:pt x="2064" y="0"/>
                </a:lnTo>
                <a:lnTo>
                  <a:pt x="2065" y="0"/>
                </a:lnTo>
                <a:lnTo>
                  <a:pt x="2065" y="0"/>
                </a:lnTo>
                <a:lnTo>
                  <a:pt x="2065" y="0"/>
                </a:lnTo>
                <a:lnTo>
                  <a:pt x="2065" y="0"/>
                </a:lnTo>
                <a:lnTo>
                  <a:pt x="2066" y="0"/>
                </a:lnTo>
                <a:lnTo>
                  <a:pt x="2066" y="0"/>
                </a:lnTo>
                <a:lnTo>
                  <a:pt x="2067" y="0"/>
                </a:lnTo>
                <a:lnTo>
                  <a:pt x="2067" y="0"/>
                </a:lnTo>
                <a:lnTo>
                  <a:pt x="2068" y="0"/>
                </a:lnTo>
                <a:lnTo>
                  <a:pt x="2068" y="0"/>
                </a:lnTo>
                <a:lnTo>
                  <a:pt x="2068" y="0"/>
                </a:lnTo>
                <a:lnTo>
                  <a:pt x="2069" y="0"/>
                </a:lnTo>
                <a:lnTo>
                  <a:pt x="2069" y="0"/>
                </a:lnTo>
                <a:lnTo>
                  <a:pt x="2069" y="0"/>
                </a:lnTo>
                <a:lnTo>
                  <a:pt x="2070" y="0"/>
                </a:lnTo>
                <a:lnTo>
                  <a:pt x="2070" y="0"/>
                </a:lnTo>
                <a:lnTo>
                  <a:pt x="2070" y="0"/>
                </a:lnTo>
                <a:lnTo>
                  <a:pt x="2071" y="0"/>
                </a:lnTo>
                <a:lnTo>
                  <a:pt x="2071" y="0"/>
                </a:lnTo>
                <a:lnTo>
                  <a:pt x="2071" y="0"/>
                </a:lnTo>
                <a:lnTo>
                  <a:pt x="2072" y="0"/>
                </a:lnTo>
                <a:lnTo>
                  <a:pt x="2072" y="0"/>
                </a:lnTo>
                <a:lnTo>
                  <a:pt x="2072" y="0"/>
                </a:lnTo>
                <a:lnTo>
                  <a:pt x="2073" y="0"/>
                </a:lnTo>
                <a:lnTo>
                  <a:pt x="2073" y="0"/>
                </a:lnTo>
                <a:lnTo>
                  <a:pt x="2074" y="0"/>
                </a:lnTo>
                <a:lnTo>
                  <a:pt x="2074" y="0"/>
                </a:lnTo>
                <a:lnTo>
                  <a:pt x="2074" y="0"/>
                </a:lnTo>
                <a:lnTo>
                  <a:pt x="2075" y="0"/>
                </a:lnTo>
                <a:lnTo>
                  <a:pt x="2075" y="0"/>
                </a:lnTo>
                <a:lnTo>
                  <a:pt x="2075" y="0"/>
                </a:lnTo>
                <a:lnTo>
                  <a:pt x="2076" y="0"/>
                </a:lnTo>
                <a:lnTo>
                  <a:pt x="2076" y="0"/>
                </a:lnTo>
                <a:lnTo>
                  <a:pt x="2076" y="0"/>
                </a:lnTo>
                <a:lnTo>
                  <a:pt x="2077" y="1301"/>
                </a:lnTo>
                <a:lnTo>
                  <a:pt x="2077" y="1301"/>
                </a:lnTo>
                <a:lnTo>
                  <a:pt x="2077" y="1301"/>
                </a:lnTo>
                <a:lnTo>
                  <a:pt x="2077" y="1301"/>
                </a:lnTo>
                <a:lnTo>
                  <a:pt x="2078" y="1301"/>
                </a:lnTo>
                <a:lnTo>
                  <a:pt x="2078" y="1301"/>
                </a:lnTo>
                <a:lnTo>
                  <a:pt x="2078" y="1301"/>
                </a:lnTo>
                <a:lnTo>
                  <a:pt x="2079" y="1301"/>
                </a:lnTo>
                <a:lnTo>
                  <a:pt x="2079" y="1301"/>
                </a:lnTo>
                <a:lnTo>
                  <a:pt x="2079" y="1301"/>
                </a:lnTo>
                <a:lnTo>
                  <a:pt x="2080" y="1301"/>
                </a:lnTo>
                <a:lnTo>
                  <a:pt x="2080" y="0"/>
                </a:lnTo>
                <a:lnTo>
                  <a:pt x="2080" y="0"/>
                </a:lnTo>
                <a:lnTo>
                  <a:pt x="2081" y="0"/>
                </a:lnTo>
                <a:lnTo>
                  <a:pt x="2081" y="0"/>
                </a:lnTo>
                <a:lnTo>
                  <a:pt x="2081" y="0"/>
                </a:lnTo>
                <a:lnTo>
                  <a:pt x="2082" y="0"/>
                </a:lnTo>
                <a:lnTo>
                  <a:pt x="2082" y="0"/>
                </a:lnTo>
                <a:lnTo>
                  <a:pt x="2082" y="0"/>
                </a:lnTo>
                <a:lnTo>
                  <a:pt x="2082" y="0"/>
                </a:lnTo>
                <a:lnTo>
                  <a:pt x="2083" y="0"/>
                </a:lnTo>
                <a:lnTo>
                  <a:pt x="2083" y="0"/>
                </a:lnTo>
                <a:lnTo>
                  <a:pt x="2084" y="0"/>
                </a:lnTo>
                <a:lnTo>
                  <a:pt x="2084" y="0"/>
                </a:lnTo>
                <a:lnTo>
                  <a:pt x="2084" y="0"/>
                </a:lnTo>
                <a:lnTo>
                  <a:pt x="2085" y="0"/>
                </a:lnTo>
                <a:lnTo>
                  <a:pt x="2085" y="0"/>
                </a:lnTo>
                <a:lnTo>
                  <a:pt x="2085" y="0"/>
                </a:lnTo>
                <a:lnTo>
                  <a:pt x="2086" y="0"/>
                </a:lnTo>
                <a:lnTo>
                  <a:pt x="2086" y="0"/>
                </a:lnTo>
                <a:lnTo>
                  <a:pt x="2087" y="0"/>
                </a:lnTo>
                <a:lnTo>
                  <a:pt x="2087" y="0"/>
                </a:lnTo>
                <a:lnTo>
                  <a:pt x="2087" y="0"/>
                </a:lnTo>
                <a:lnTo>
                  <a:pt x="2087" y="0"/>
                </a:lnTo>
                <a:lnTo>
                  <a:pt x="2088" y="0"/>
                </a:lnTo>
                <a:lnTo>
                  <a:pt x="2088" y="0"/>
                </a:lnTo>
                <a:lnTo>
                  <a:pt x="2089" y="0"/>
                </a:lnTo>
                <a:lnTo>
                  <a:pt x="2089" y="0"/>
                </a:lnTo>
                <a:lnTo>
                  <a:pt x="2089" y="0"/>
                </a:lnTo>
                <a:lnTo>
                  <a:pt x="2090" y="0"/>
                </a:lnTo>
                <a:lnTo>
                  <a:pt x="2090" y="0"/>
                </a:lnTo>
                <a:lnTo>
                  <a:pt x="2090" y="0"/>
                </a:lnTo>
                <a:lnTo>
                  <a:pt x="2091" y="0"/>
                </a:lnTo>
                <a:lnTo>
                  <a:pt x="2091" y="0"/>
                </a:lnTo>
                <a:lnTo>
                  <a:pt x="2091" y="0"/>
                </a:lnTo>
                <a:lnTo>
                  <a:pt x="2091" y="0"/>
                </a:lnTo>
                <a:lnTo>
                  <a:pt x="2092" y="0"/>
                </a:lnTo>
                <a:lnTo>
                  <a:pt x="2092" y="0"/>
                </a:lnTo>
                <a:lnTo>
                  <a:pt x="2093" y="0"/>
                </a:lnTo>
                <a:lnTo>
                  <a:pt x="2093" y="0"/>
                </a:lnTo>
                <a:lnTo>
                  <a:pt x="2094" y="0"/>
                </a:lnTo>
                <a:lnTo>
                  <a:pt x="2094" y="0"/>
                </a:lnTo>
                <a:lnTo>
                  <a:pt x="2094" y="0"/>
                </a:lnTo>
                <a:lnTo>
                  <a:pt x="2095" y="0"/>
                </a:lnTo>
                <a:lnTo>
                  <a:pt x="2095" y="0"/>
                </a:lnTo>
                <a:lnTo>
                  <a:pt x="2095" y="0"/>
                </a:lnTo>
                <a:lnTo>
                  <a:pt x="2096" y="0"/>
                </a:lnTo>
                <a:lnTo>
                  <a:pt x="2096" y="0"/>
                </a:lnTo>
                <a:lnTo>
                  <a:pt x="2096" y="0"/>
                </a:lnTo>
                <a:lnTo>
                  <a:pt x="2097" y="0"/>
                </a:lnTo>
                <a:lnTo>
                  <a:pt x="2097" y="0"/>
                </a:lnTo>
                <a:lnTo>
                  <a:pt x="2097" y="0"/>
                </a:lnTo>
                <a:lnTo>
                  <a:pt x="2098" y="0"/>
                </a:lnTo>
                <a:lnTo>
                  <a:pt x="2098" y="0"/>
                </a:lnTo>
                <a:lnTo>
                  <a:pt x="2098" y="0"/>
                </a:lnTo>
                <a:lnTo>
                  <a:pt x="2099" y="0"/>
                </a:lnTo>
                <a:lnTo>
                  <a:pt x="2099" y="0"/>
                </a:lnTo>
                <a:lnTo>
                  <a:pt x="2100" y="0"/>
                </a:lnTo>
                <a:lnTo>
                  <a:pt x="2100" y="0"/>
                </a:lnTo>
                <a:lnTo>
                  <a:pt x="2100" y="0"/>
                </a:lnTo>
                <a:lnTo>
                  <a:pt x="2101" y="0"/>
                </a:lnTo>
                <a:lnTo>
                  <a:pt x="2101" y="0"/>
                </a:lnTo>
                <a:lnTo>
                  <a:pt x="2101" y="0"/>
                </a:lnTo>
                <a:lnTo>
                  <a:pt x="2102" y="0"/>
                </a:lnTo>
                <a:lnTo>
                  <a:pt x="2102" y="0"/>
                </a:lnTo>
                <a:lnTo>
                  <a:pt x="2102" y="0"/>
                </a:lnTo>
                <a:lnTo>
                  <a:pt x="2103" y="0"/>
                </a:lnTo>
                <a:lnTo>
                  <a:pt x="2103" y="0"/>
                </a:lnTo>
                <a:lnTo>
                  <a:pt x="2103" y="0"/>
                </a:lnTo>
                <a:lnTo>
                  <a:pt x="2104" y="0"/>
                </a:lnTo>
                <a:lnTo>
                  <a:pt x="2104" y="0"/>
                </a:lnTo>
                <a:lnTo>
                  <a:pt x="2104" y="0"/>
                </a:lnTo>
                <a:lnTo>
                  <a:pt x="2105" y="0"/>
                </a:lnTo>
                <a:lnTo>
                  <a:pt x="2105" y="0"/>
                </a:lnTo>
                <a:lnTo>
                  <a:pt x="2105" y="0"/>
                </a:lnTo>
                <a:lnTo>
                  <a:pt x="2106" y="0"/>
                </a:lnTo>
                <a:lnTo>
                  <a:pt x="2106" y="0"/>
                </a:lnTo>
                <a:lnTo>
                  <a:pt x="2107" y="0"/>
                </a:lnTo>
                <a:lnTo>
                  <a:pt x="2107" y="0"/>
                </a:lnTo>
                <a:lnTo>
                  <a:pt x="2107" y="0"/>
                </a:lnTo>
                <a:lnTo>
                  <a:pt x="2108" y="0"/>
                </a:lnTo>
                <a:lnTo>
                  <a:pt x="2108" y="0"/>
                </a:lnTo>
                <a:lnTo>
                  <a:pt x="2108" y="0"/>
                </a:lnTo>
                <a:lnTo>
                  <a:pt x="2108" y="0"/>
                </a:lnTo>
                <a:lnTo>
                  <a:pt x="2109" y="0"/>
                </a:lnTo>
                <a:lnTo>
                  <a:pt x="2109" y="0"/>
                </a:lnTo>
                <a:lnTo>
                  <a:pt x="2110" y="0"/>
                </a:lnTo>
                <a:lnTo>
                  <a:pt x="2110" y="0"/>
                </a:lnTo>
                <a:lnTo>
                  <a:pt x="2110" y="0"/>
                </a:lnTo>
                <a:lnTo>
                  <a:pt x="2111" y="0"/>
                </a:lnTo>
                <a:lnTo>
                  <a:pt x="2111" y="0"/>
                </a:lnTo>
                <a:lnTo>
                  <a:pt x="2111" y="0"/>
                </a:lnTo>
                <a:lnTo>
                  <a:pt x="2112" y="0"/>
                </a:lnTo>
                <a:lnTo>
                  <a:pt x="2112" y="0"/>
                </a:lnTo>
                <a:lnTo>
                  <a:pt x="2113" y="0"/>
                </a:lnTo>
                <a:lnTo>
                  <a:pt x="2113" y="0"/>
                </a:lnTo>
                <a:lnTo>
                  <a:pt x="2113" y="0"/>
                </a:lnTo>
                <a:lnTo>
                  <a:pt x="2114" y="0"/>
                </a:lnTo>
                <a:lnTo>
                  <a:pt x="2114" y="0"/>
                </a:lnTo>
                <a:lnTo>
                  <a:pt x="2114" y="0"/>
                </a:lnTo>
                <a:lnTo>
                  <a:pt x="2115" y="0"/>
                </a:lnTo>
                <a:lnTo>
                  <a:pt x="2115" y="0"/>
                </a:lnTo>
                <a:lnTo>
                  <a:pt x="2115" y="0"/>
                </a:lnTo>
                <a:lnTo>
                  <a:pt x="2116" y="0"/>
                </a:lnTo>
                <a:lnTo>
                  <a:pt x="2116" y="0"/>
                </a:lnTo>
                <a:lnTo>
                  <a:pt x="2116" y="0"/>
                </a:lnTo>
                <a:lnTo>
                  <a:pt x="2117" y="0"/>
                </a:lnTo>
                <a:lnTo>
                  <a:pt x="2117" y="0"/>
                </a:lnTo>
                <a:lnTo>
                  <a:pt x="2117" y="0"/>
                </a:lnTo>
                <a:lnTo>
                  <a:pt x="2118" y="0"/>
                </a:lnTo>
                <a:lnTo>
                  <a:pt x="2118" y="0"/>
                </a:lnTo>
                <a:lnTo>
                  <a:pt x="2118" y="0"/>
                </a:lnTo>
                <a:lnTo>
                  <a:pt x="2119" y="0"/>
                </a:lnTo>
                <a:lnTo>
                  <a:pt x="2119" y="0"/>
                </a:lnTo>
                <a:lnTo>
                  <a:pt x="2120" y="1301"/>
                </a:lnTo>
                <a:lnTo>
                  <a:pt x="2120" y="1301"/>
                </a:lnTo>
                <a:lnTo>
                  <a:pt x="2120" y="1301"/>
                </a:lnTo>
                <a:lnTo>
                  <a:pt x="2121" y="1301"/>
                </a:lnTo>
                <a:lnTo>
                  <a:pt x="2121" y="1301"/>
                </a:lnTo>
                <a:lnTo>
                  <a:pt x="2121" y="1301"/>
                </a:lnTo>
                <a:lnTo>
                  <a:pt x="2122" y="1301"/>
                </a:lnTo>
                <a:lnTo>
                  <a:pt x="2122" y="1301"/>
                </a:lnTo>
                <a:lnTo>
                  <a:pt x="2122" y="1301"/>
                </a:lnTo>
                <a:lnTo>
                  <a:pt x="2123" y="1301"/>
                </a:lnTo>
                <a:lnTo>
                  <a:pt x="2123" y="1301"/>
                </a:lnTo>
                <a:lnTo>
                  <a:pt x="2123" y="1301"/>
                </a:lnTo>
                <a:lnTo>
                  <a:pt x="2124" y="1301"/>
                </a:lnTo>
                <a:lnTo>
                  <a:pt x="2124" y="1301"/>
                </a:lnTo>
                <a:lnTo>
                  <a:pt x="2124" y="1301"/>
                </a:lnTo>
                <a:lnTo>
                  <a:pt x="2125" y="1301"/>
                </a:lnTo>
                <a:lnTo>
                  <a:pt x="2125" y="1301"/>
                </a:lnTo>
                <a:lnTo>
                  <a:pt x="2125" y="1301"/>
                </a:lnTo>
                <a:lnTo>
                  <a:pt x="2126" y="1301"/>
                </a:lnTo>
                <a:lnTo>
                  <a:pt x="2126" y="1301"/>
                </a:lnTo>
                <a:lnTo>
                  <a:pt x="2127" y="1301"/>
                </a:lnTo>
                <a:lnTo>
                  <a:pt x="2127" y="1301"/>
                </a:lnTo>
                <a:lnTo>
                  <a:pt x="2127" y="1301"/>
                </a:lnTo>
                <a:lnTo>
                  <a:pt x="2128" y="1301"/>
                </a:lnTo>
                <a:lnTo>
                  <a:pt x="2128" y="1301"/>
                </a:lnTo>
                <a:lnTo>
                  <a:pt x="2128" y="1301"/>
                </a:lnTo>
                <a:lnTo>
                  <a:pt x="2129" y="1301"/>
                </a:lnTo>
                <a:lnTo>
                  <a:pt x="2129" y="1301"/>
                </a:lnTo>
                <a:lnTo>
                  <a:pt x="2129" y="1301"/>
                </a:lnTo>
                <a:lnTo>
                  <a:pt x="2129" y="1301"/>
                </a:lnTo>
                <a:lnTo>
                  <a:pt x="2130" y="1301"/>
                </a:lnTo>
                <a:lnTo>
                  <a:pt x="2130" y="1301"/>
                </a:lnTo>
                <a:lnTo>
                  <a:pt x="2131" y="1301"/>
                </a:lnTo>
                <a:lnTo>
                  <a:pt x="2131" y="1301"/>
                </a:lnTo>
                <a:lnTo>
                  <a:pt x="2131" y="1301"/>
                </a:lnTo>
                <a:lnTo>
                  <a:pt x="2132" y="1301"/>
                </a:lnTo>
                <a:lnTo>
                  <a:pt x="2132" y="1301"/>
                </a:lnTo>
                <a:lnTo>
                  <a:pt x="2133" y="1301"/>
                </a:lnTo>
                <a:lnTo>
                  <a:pt x="2133" y="1301"/>
                </a:lnTo>
                <a:lnTo>
                  <a:pt x="2133" y="1301"/>
                </a:lnTo>
                <a:lnTo>
                  <a:pt x="2134" y="1301"/>
                </a:lnTo>
                <a:lnTo>
                  <a:pt x="2134" y="1301"/>
                </a:lnTo>
                <a:lnTo>
                  <a:pt x="2134" y="1301"/>
                </a:lnTo>
                <a:lnTo>
                  <a:pt x="2134" y="1301"/>
                </a:lnTo>
                <a:lnTo>
                  <a:pt x="2135" y="1301"/>
                </a:lnTo>
                <a:lnTo>
                  <a:pt x="2135" y="1301"/>
                </a:lnTo>
                <a:lnTo>
                  <a:pt x="2136" y="1301"/>
                </a:lnTo>
                <a:lnTo>
                  <a:pt x="2136" y="1301"/>
                </a:lnTo>
                <a:lnTo>
                  <a:pt x="2136" y="1301"/>
                </a:lnTo>
                <a:lnTo>
                  <a:pt x="2137" y="1301"/>
                </a:lnTo>
                <a:lnTo>
                  <a:pt x="2137" y="1301"/>
                </a:lnTo>
                <a:lnTo>
                  <a:pt x="2137" y="1301"/>
                </a:lnTo>
                <a:lnTo>
                  <a:pt x="2138" y="1301"/>
                </a:lnTo>
                <a:lnTo>
                  <a:pt x="2138" y="1301"/>
                </a:lnTo>
                <a:lnTo>
                  <a:pt x="2139" y="1301"/>
                </a:lnTo>
                <a:lnTo>
                  <a:pt x="2139" y="1301"/>
                </a:lnTo>
                <a:lnTo>
                  <a:pt x="2139" y="1301"/>
                </a:lnTo>
                <a:lnTo>
                  <a:pt x="2140" y="1301"/>
                </a:lnTo>
                <a:lnTo>
                  <a:pt x="2140" y="1301"/>
                </a:lnTo>
                <a:lnTo>
                  <a:pt x="2140" y="1301"/>
                </a:lnTo>
                <a:lnTo>
                  <a:pt x="2141" y="1301"/>
                </a:lnTo>
                <a:lnTo>
                  <a:pt x="2141" y="1301"/>
                </a:lnTo>
                <a:lnTo>
                  <a:pt x="2141" y="1301"/>
                </a:lnTo>
                <a:lnTo>
                  <a:pt x="2142" y="1301"/>
                </a:lnTo>
                <a:lnTo>
                  <a:pt x="2142" y="1301"/>
                </a:lnTo>
                <a:lnTo>
                  <a:pt x="2142" y="1301"/>
                </a:lnTo>
                <a:lnTo>
                  <a:pt x="2143" y="1301"/>
                </a:lnTo>
                <a:lnTo>
                  <a:pt x="2143" y="1301"/>
                </a:lnTo>
                <a:lnTo>
                  <a:pt x="2143" y="1301"/>
                </a:lnTo>
                <a:lnTo>
                  <a:pt x="2144" y="1301"/>
                </a:lnTo>
                <a:lnTo>
                  <a:pt x="2144" y="1301"/>
                </a:lnTo>
                <a:lnTo>
                  <a:pt x="2144" y="1301"/>
                </a:lnTo>
                <a:lnTo>
                  <a:pt x="2145" y="1301"/>
                </a:lnTo>
                <a:lnTo>
                  <a:pt x="2145" y="1301"/>
                </a:lnTo>
                <a:lnTo>
                  <a:pt x="2146" y="1301"/>
                </a:lnTo>
                <a:lnTo>
                  <a:pt x="2146" y="1301"/>
                </a:lnTo>
                <a:lnTo>
                  <a:pt x="2146" y="1301"/>
                </a:lnTo>
                <a:lnTo>
                  <a:pt x="2146" y="1301"/>
                </a:lnTo>
                <a:lnTo>
                  <a:pt x="2147" y="1301"/>
                </a:lnTo>
                <a:lnTo>
                  <a:pt x="2147" y="1301"/>
                </a:lnTo>
                <a:lnTo>
                  <a:pt x="2148" y="1301"/>
                </a:lnTo>
                <a:lnTo>
                  <a:pt x="2148" y="1301"/>
                </a:lnTo>
                <a:lnTo>
                  <a:pt x="2148" y="1301"/>
                </a:lnTo>
                <a:lnTo>
                  <a:pt x="2149" y="1301"/>
                </a:lnTo>
                <a:lnTo>
                  <a:pt x="2149" y="1301"/>
                </a:lnTo>
                <a:lnTo>
                  <a:pt x="2149" y="1301"/>
                </a:lnTo>
                <a:lnTo>
                  <a:pt x="2150" y="1301"/>
                </a:lnTo>
                <a:lnTo>
                  <a:pt x="2150" y="1301"/>
                </a:lnTo>
                <a:lnTo>
                  <a:pt x="2150" y="1301"/>
                </a:lnTo>
                <a:lnTo>
                  <a:pt x="2151" y="1301"/>
                </a:lnTo>
                <a:lnTo>
                  <a:pt x="2151" y="1301"/>
                </a:lnTo>
                <a:lnTo>
                  <a:pt x="2151" y="1301"/>
                </a:lnTo>
                <a:lnTo>
                  <a:pt x="2152" y="1301"/>
                </a:lnTo>
                <a:lnTo>
                  <a:pt x="2152" y="1301"/>
                </a:lnTo>
                <a:lnTo>
                  <a:pt x="2153" y="1301"/>
                </a:lnTo>
                <a:lnTo>
                  <a:pt x="2153" y="1301"/>
                </a:lnTo>
                <a:lnTo>
                  <a:pt x="2153" y="1301"/>
                </a:lnTo>
                <a:lnTo>
                  <a:pt x="2154" y="1301"/>
                </a:lnTo>
                <a:lnTo>
                  <a:pt x="2154" y="1301"/>
                </a:lnTo>
                <a:lnTo>
                  <a:pt x="2154" y="1301"/>
                </a:lnTo>
                <a:lnTo>
                  <a:pt x="2155" y="1301"/>
                </a:lnTo>
                <a:lnTo>
                  <a:pt x="2155" y="1301"/>
                </a:lnTo>
                <a:lnTo>
                  <a:pt x="2155" y="1301"/>
                </a:lnTo>
                <a:lnTo>
                  <a:pt x="2155" y="1301"/>
                </a:lnTo>
                <a:lnTo>
                  <a:pt x="2156" y="1301"/>
                </a:lnTo>
                <a:lnTo>
                  <a:pt x="2156" y="1301"/>
                </a:lnTo>
                <a:lnTo>
                  <a:pt x="2157" y="1301"/>
                </a:lnTo>
                <a:lnTo>
                  <a:pt x="2157" y="1301"/>
                </a:lnTo>
                <a:lnTo>
                  <a:pt x="2157" y="1301"/>
                </a:lnTo>
                <a:lnTo>
                  <a:pt x="2158" y="1301"/>
                </a:lnTo>
                <a:lnTo>
                  <a:pt x="2158" y="1301"/>
                </a:lnTo>
                <a:lnTo>
                  <a:pt x="2159" y="1301"/>
                </a:lnTo>
                <a:lnTo>
                  <a:pt x="2159" y="1301"/>
                </a:lnTo>
                <a:lnTo>
                  <a:pt x="2159" y="1301"/>
                </a:lnTo>
                <a:lnTo>
                  <a:pt x="2160" y="1301"/>
                </a:lnTo>
                <a:lnTo>
                  <a:pt x="2160" y="1301"/>
                </a:lnTo>
                <a:lnTo>
                  <a:pt x="2160" y="1301"/>
                </a:lnTo>
                <a:lnTo>
                  <a:pt x="2161" y="1301"/>
                </a:lnTo>
                <a:lnTo>
                  <a:pt x="2161" y="1301"/>
                </a:lnTo>
                <a:lnTo>
                  <a:pt x="2161" y="1301"/>
                </a:lnTo>
                <a:lnTo>
                  <a:pt x="2162" y="1301"/>
                </a:lnTo>
                <a:lnTo>
                  <a:pt x="2162" y="1301"/>
                </a:lnTo>
                <a:lnTo>
                  <a:pt x="2162" y="1301"/>
                </a:lnTo>
                <a:lnTo>
                  <a:pt x="2163" y="1301"/>
                </a:lnTo>
                <a:lnTo>
                  <a:pt x="2163" y="1301"/>
                </a:lnTo>
                <a:lnTo>
                  <a:pt x="2163" y="1301"/>
                </a:lnTo>
                <a:lnTo>
                  <a:pt x="2164" y="1301"/>
                </a:lnTo>
                <a:lnTo>
                  <a:pt x="2164" y="1301"/>
                </a:lnTo>
                <a:lnTo>
                  <a:pt x="2165" y="1301"/>
                </a:lnTo>
                <a:lnTo>
                  <a:pt x="2165" y="1301"/>
                </a:lnTo>
                <a:lnTo>
                  <a:pt x="2165" y="1301"/>
                </a:lnTo>
                <a:lnTo>
                  <a:pt x="2166" y="1301"/>
                </a:lnTo>
                <a:lnTo>
                  <a:pt x="2166" y="1301"/>
                </a:lnTo>
                <a:lnTo>
                  <a:pt x="2166" y="1301"/>
                </a:lnTo>
                <a:lnTo>
                  <a:pt x="2167" y="1301"/>
                </a:lnTo>
                <a:lnTo>
                  <a:pt x="2167" y="1301"/>
                </a:lnTo>
                <a:lnTo>
                  <a:pt x="2167" y="1301"/>
                </a:lnTo>
                <a:lnTo>
                  <a:pt x="2168" y="1301"/>
                </a:lnTo>
                <a:lnTo>
                  <a:pt x="2168" y="1301"/>
                </a:lnTo>
                <a:lnTo>
                  <a:pt x="2168" y="1301"/>
                </a:lnTo>
                <a:lnTo>
                  <a:pt x="2169" y="1301"/>
                </a:lnTo>
                <a:lnTo>
                  <a:pt x="2169" y="1301"/>
                </a:lnTo>
                <a:lnTo>
                  <a:pt x="2169" y="1301"/>
                </a:lnTo>
                <a:lnTo>
                  <a:pt x="2170" y="1301"/>
                </a:lnTo>
                <a:lnTo>
                  <a:pt x="2170" y="1301"/>
                </a:lnTo>
                <a:lnTo>
                  <a:pt x="2170" y="1301"/>
                </a:lnTo>
                <a:lnTo>
                  <a:pt x="2171" y="1301"/>
                </a:lnTo>
                <a:lnTo>
                  <a:pt x="2171" y="1301"/>
                </a:lnTo>
                <a:lnTo>
                  <a:pt x="2172" y="1301"/>
                </a:lnTo>
                <a:lnTo>
                  <a:pt x="2172" y="1301"/>
                </a:lnTo>
                <a:lnTo>
                  <a:pt x="2172" y="1301"/>
                </a:lnTo>
                <a:lnTo>
                  <a:pt x="2172" y="1301"/>
                </a:lnTo>
                <a:lnTo>
                  <a:pt x="2173" y="1301"/>
                </a:lnTo>
                <a:lnTo>
                  <a:pt x="2173" y="1301"/>
                </a:lnTo>
                <a:lnTo>
                  <a:pt x="2174" y="1301"/>
                </a:lnTo>
                <a:lnTo>
                  <a:pt x="2174" y="1301"/>
                </a:lnTo>
                <a:lnTo>
                  <a:pt x="2174" y="1301"/>
                </a:lnTo>
                <a:lnTo>
                  <a:pt x="2175" y="1301"/>
                </a:lnTo>
                <a:lnTo>
                  <a:pt x="2175" y="1301"/>
                </a:lnTo>
                <a:lnTo>
                  <a:pt x="2175" y="1301"/>
                </a:lnTo>
                <a:lnTo>
                  <a:pt x="2176" y="1301"/>
                </a:lnTo>
                <a:lnTo>
                  <a:pt x="2176" y="1301"/>
                </a:lnTo>
                <a:lnTo>
                  <a:pt x="2176" y="1301"/>
                </a:lnTo>
                <a:lnTo>
                  <a:pt x="2176" y="1301"/>
                </a:lnTo>
                <a:lnTo>
                  <a:pt x="2177" y="1301"/>
                </a:lnTo>
                <a:lnTo>
                  <a:pt x="2178" y="1301"/>
                </a:lnTo>
                <a:lnTo>
                  <a:pt x="2178" y="1301"/>
                </a:lnTo>
                <a:lnTo>
                  <a:pt x="2178" y="1301"/>
                </a:lnTo>
                <a:lnTo>
                  <a:pt x="2179" y="1301"/>
                </a:lnTo>
                <a:lnTo>
                  <a:pt x="2179" y="1301"/>
                </a:lnTo>
                <a:lnTo>
                  <a:pt x="2179" y="1301"/>
                </a:lnTo>
                <a:lnTo>
                  <a:pt x="2180" y="1301"/>
                </a:lnTo>
                <a:lnTo>
                  <a:pt x="2180" y="1301"/>
                </a:lnTo>
                <a:lnTo>
                  <a:pt x="2180" y="1301"/>
                </a:lnTo>
                <a:lnTo>
                  <a:pt x="2181" y="1301"/>
                </a:lnTo>
                <a:lnTo>
                  <a:pt x="2181" y="1301"/>
                </a:lnTo>
                <a:lnTo>
                  <a:pt x="2181" y="1301"/>
                </a:lnTo>
                <a:lnTo>
                  <a:pt x="2182" y="1301"/>
                </a:lnTo>
                <a:lnTo>
                  <a:pt x="2182" y="1301"/>
                </a:lnTo>
                <a:lnTo>
                  <a:pt x="2182" y="1301"/>
                </a:lnTo>
                <a:lnTo>
                  <a:pt x="2183" y="1301"/>
                </a:lnTo>
                <a:lnTo>
                  <a:pt x="2183" y="1301"/>
                </a:lnTo>
                <a:lnTo>
                  <a:pt x="2183" y="1301"/>
                </a:lnTo>
                <a:lnTo>
                  <a:pt x="2184" y="1301"/>
                </a:lnTo>
                <a:lnTo>
                  <a:pt x="2184" y="1301"/>
                </a:lnTo>
                <a:lnTo>
                  <a:pt x="2185" y="1301"/>
                </a:lnTo>
                <a:lnTo>
                  <a:pt x="2185" y="1301"/>
                </a:lnTo>
                <a:lnTo>
                  <a:pt x="2185" y="1301"/>
                </a:lnTo>
                <a:lnTo>
                  <a:pt x="2186" y="1301"/>
                </a:lnTo>
                <a:lnTo>
                  <a:pt x="2186" y="1301"/>
                </a:lnTo>
                <a:lnTo>
                  <a:pt x="2186" y="1301"/>
                </a:lnTo>
                <a:lnTo>
                  <a:pt x="2187" y="1301"/>
                </a:lnTo>
                <a:lnTo>
                  <a:pt x="2187" y="1301"/>
                </a:lnTo>
                <a:lnTo>
                  <a:pt x="2187" y="1301"/>
                </a:lnTo>
                <a:lnTo>
                  <a:pt x="2188" y="1301"/>
                </a:lnTo>
                <a:lnTo>
                  <a:pt x="2188" y="1301"/>
                </a:lnTo>
                <a:lnTo>
                  <a:pt x="2188" y="1301"/>
                </a:lnTo>
                <a:lnTo>
                  <a:pt x="2189" y="1301"/>
                </a:lnTo>
                <a:lnTo>
                  <a:pt x="2189" y="1301"/>
                </a:lnTo>
                <a:lnTo>
                  <a:pt x="2189" y="1301"/>
                </a:lnTo>
                <a:lnTo>
                  <a:pt x="2190" y="1301"/>
                </a:lnTo>
                <a:lnTo>
                  <a:pt x="2190" y="1301"/>
                </a:lnTo>
                <a:lnTo>
                  <a:pt x="2191" y="1301"/>
                </a:lnTo>
                <a:lnTo>
                  <a:pt x="2191" y="1301"/>
                </a:lnTo>
                <a:lnTo>
                  <a:pt x="2191" y="1301"/>
                </a:lnTo>
                <a:lnTo>
                  <a:pt x="2192" y="1301"/>
                </a:lnTo>
                <a:lnTo>
                  <a:pt x="2192" y="1301"/>
                </a:lnTo>
                <a:lnTo>
                  <a:pt x="2192" y="1301"/>
                </a:lnTo>
                <a:lnTo>
                  <a:pt x="2193" y="1301"/>
                </a:lnTo>
                <a:lnTo>
                  <a:pt x="2193" y="1301"/>
                </a:lnTo>
                <a:lnTo>
                  <a:pt x="2193" y="1301"/>
                </a:lnTo>
                <a:lnTo>
                  <a:pt x="2193" y="1301"/>
                </a:lnTo>
                <a:lnTo>
                  <a:pt x="2194" y="1301"/>
                </a:lnTo>
                <a:lnTo>
                  <a:pt x="2194" y="1301"/>
                </a:lnTo>
                <a:lnTo>
                  <a:pt x="2195" y="1301"/>
                </a:lnTo>
                <a:lnTo>
                  <a:pt x="2195" y="1301"/>
                </a:lnTo>
                <a:lnTo>
                  <a:pt x="2195" y="1301"/>
                </a:lnTo>
                <a:lnTo>
                  <a:pt x="2196" y="1301"/>
                </a:lnTo>
                <a:lnTo>
                  <a:pt x="2196" y="1301"/>
                </a:lnTo>
                <a:lnTo>
                  <a:pt x="2196" y="1301"/>
                </a:lnTo>
                <a:lnTo>
                  <a:pt x="2197" y="1301"/>
                </a:lnTo>
                <a:lnTo>
                  <a:pt x="2197" y="1301"/>
                </a:lnTo>
                <a:lnTo>
                  <a:pt x="2198" y="1301"/>
                </a:lnTo>
                <a:lnTo>
                  <a:pt x="2198" y="1301"/>
                </a:lnTo>
                <a:lnTo>
                  <a:pt x="2198" y="1301"/>
                </a:lnTo>
                <a:lnTo>
                  <a:pt x="2198" y="1301"/>
                </a:lnTo>
                <a:lnTo>
                  <a:pt x="2199" y="1301"/>
                </a:lnTo>
                <a:lnTo>
                  <a:pt x="2199" y="1301"/>
                </a:lnTo>
                <a:lnTo>
                  <a:pt x="2200" y="1301"/>
                </a:lnTo>
                <a:lnTo>
                  <a:pt x="2200" y="1301"/>
                </a:lnTo>
                <a:lnTo>
                  <a:pt x="2200" y="1301"/>
                </a:lnTo>
                <a:lnTo>
                  <a:pt x="2201" y="1301"/>
                </a:lnTo>
                <a:lnTo>
                  <a:pt x="2201" y="1301"/>
                </a:lnTo>
                <a:lnTo>
                  <a:pt x="2201" y="1301"/>
                </a:lnTo>
                <a:lnTo>
                  <a:pt x="2202" y="1301"/>
                </a:lnTo>
                <a:lnTo>
                  <a:pt x="2202" y="1301"/>
                </a:lnTo>
                <a:lnTo>
                  <a:pt x="2202" y="1301"/>
                </a:lnTo>
                <a:lnTo>
                  <a:pt x="2202" y="1301"/>
                </a:lnTo>
                <a:lnTo>
                  <a:pt x="2203" y="1301"/>
                </a:lnTo>
                <a:lnTo>
                  <a:pt x="2204" y="1301"/>
                </a:lnTo>
                <a:lnTo>
                  <a:pt x="2204" y="1301"/>
                </a:lnTo>
                <a:lnTo>
                  <a:pt x="2204" y="1301"/>
                </a:lnTo>
                <a:lnTo>
                  <a:pt x="2205" y="1301"/>
                </a:lnTo>
                <a:lnTo>
                  <a:pt x="2205" y="1301"/>
                </a:lnTo>
                <a:lnTo>
                  <a:pt x="2205" y="1301"/>
                </a:lnTo>
                <a:lnTo>
                  <a:pt x="2206" y="1301"/>
                </a:lnTo>
                <a:lnTo>
                  <a:pt x="2206" y="1301"/>
                </a:lnTo>
                <a:lnTo>
                  <a:pt x="2206" y="1301"/>
                </a:lnTo>
                <a:lnTo>
                  <a:pt x="2207" y="1301"/>
                </a:lnTo>
                <a:lnTo>
                  <a:pt x="2207" y="1301"/>
                </a:lnTo>
                <a:lnTo>
                  <a:pt x="2207" y="1301"/>
                </a:lnTo>
                <a:lnTo>
                  <a:pt x="2208" y="1301"/>
                </a:lnTo>
                <a:lnTo>
                  <a:pt x="2208" y="1301"/>
                </a:lnTo>
                <a:lnTo>
                  <a:pt x="2208" y="1301"/>
                </a:lnTo>
                <a:lnTo>
                  <a:pt x="2209" y="1301"/>
                </a:lnTo>
                <a:lnTo>
                  <a:pt x="2209" y="1301"/>
                </a:lnTo>
                <a:lnTo>
                  <a:pt x="2210" y="1301"/>
                </a:lnTo>
                <a:lnTo>
                  <a:pt x="2210" y="1301"/>
                </a:lnTo>
                <a:lnTo>
                  <a:pt x="2210" y="1301"/>
                </a:lnTo>
                <a:lnTo>
                  <a:pt x="2211" y="1301"/>
                </a:lnTo>
                <a:lnTo>
                  <a:pt x="2211" y="1301"/>
                </a:lnTo>
                <a:lnTo>
                  <a:pt x="2211" y="1301"/>
                </a:lnTo>
                <a:lnTo>
                  <a:pt x="2212" y="1301"/>
                </a:lnTo>
                <a:lnTo>
                  <a:pt x="2212" y="1301"/>
                </a:lnTo>
                <a:lnTo>
                  <a:pt x="2212" y="1301"/>
                </a:lnTo>
                <a:lnTo>
                  <a:pt x="2213" y="1301"/>
                </a:lnTo>
                <a:lnTo>
                  <a:pt x="2213" y="1301"/>
                </a:lnTo>
                <a:lnTo>
                  <a:pt x="2213" y="1301"/>
                </a:lnTo>
                <a:lnTo>
                  <a:pt x="2214" y="1301"/>
                </a:lnTo>
                <a:lnTo>
                  <a:pt x="2214" y="1301"/>
                </a:lnTo>
                <a:lnTo>
                  <a:pt x="2214" y="1301"/>
                </a:lnTo>
                <a:lnTo>
                  <a:pt x="2215" y="1301"/>
                </a:lnTo>
                <a:lnTo>
                  <a:pt x="2215" y="1301"/>
                </a:lnTo>
                <a:lnTo>
                  <a:pt x="2215" y="1301"/>
                </a:lnTo>
                <a:lnTo>
                  <a:pt x="2216" y="1301"/>
                </a:lnTo>
                <a:lnTo>
                  <a:pt x="2216" y="1301"/>
                </a:lnTo>
                <a:lnTo>
                  <a:pt x="2217" y="1301"/>
                </a:lnTo>
                <a:lnTo>
                  <a:pt x="2217" y="1301"/>
                </a:lnTo>
                <a:lnTo>
                  <a:pt x="2217" y="1301"/>
                </a:lnTo>
                <a:lnTo>
                  <a:pt x="2218" y="1301"/>
                </a:lnTo>
                <a:lnTo>
                  <a:pt x="2218" y="1301"/>
                </a:lnTo>
                <a:lnTo>
                  <a:pt x="2218" y="1301"/>
                </a:lnTo>
                <a:lnTo>
                  <a:pt x="2219" y="1301"/>
                </a:lnTo>
                <a:lnTo>
                  <a:pt x="2219" y="1301"/>
                </a:lnTo>
                <a:lnTo>
                  <a:pt x="2219" y="1301"/>
                </a:lnTo>
                <a:lnTo>
                  <a:pt x="2219" y="1301"/>
                </a:lnTo>
                <a:lnTo>
                  <a:pt x="2220" y="1301"/>
                </a:lnTo>
                <a:lnTo>
                  <a:pt x="2220" y="1301"/>
                </a:lnTo>
                <a:lnTo>
                  <a:pt x="2221" y="1301"/>
                </a:lnTo>
                <a:lnTo>
                  <a:pt x="2221" y="1301"/>
                </a:lnTo>
                <a:lnTo>
                  <a:pt x="2221" y="1301"/>
                </a:lnTo>
                <a:lnTo>
                  <a:pt x="2222" y="1301"/>
                </a:lnTo>
                <a:lnTo>
                  <a:pt x="2222" y="1301"/>
                </a:lnTo>
                <a:lnTo>
                  <a:pt x="2223" y="1301"/>
                </a:lnTo>
                <a:lnTo>
                  <a:pt x="2223" y="1301"/>
                </a:lnTo>
                <a:lnTo>
                  <a:pt x="2223" y="1301"/>
                </a:lnTo>
                <a:lnTo>
                  <a:pt x="2224" y="1301"/>
                </a:lnTo>
                <a:lnTo>
                  <a:pt x="2224" y="1301"/>
                </a:lnTo>
                <a:lnTo>
                  <a:pt x="2224" y="1301"/>
                </a:lnTo>
                <a:lnTo>
                  <a:pt x="2225" y="1301"/>
                </a:lnTo>
                <a:lnTo>
                  <a:pt x="2225" y="1301"/>
                </a:lnTo>
                <a:lnTo>
                  <a:pt x="2225" y="1301"/>
                </a:lnTo>
                <a:lnTo>
                  <a:pt x="2226" y="1301"/>
                </a:lnTo>
                <a:lnTo>
                  <a:pt x="2226" y="1301"/>
                </a:lnTo>
                <a:lnTo>
                  <a:pt x="2226" y="1301"/>
                </a:lnTo>
                <a:lnTo>
                  <a:pt x="2227" y="1301"/>
                </a:lnTo>
                <a:lnTo>
                  <a:pt x="2227" y="1301"/>
                </a:lnTo>
                <a:lnTo>
                  <a:pt x="2227" y="1301"/>
                </a:lnTo>
                <a:lnTo>
                  <a:pt x="2228" y="1301"/>
                </a:lnTo>
                <a:lnTo>
                  <a:pt x="2228" y="1301"/>
                </a:lnTo>
                <a:lnTo>
                  <a:pt x="2228" y="1301"/>
                </a:lnTo>
                <a:lnTo>
                  <a:pt x="2229" y="1301"/>
                </a:lnTo>
                <a:lnTo>
                  <a:pt x="2229" y="1301"/>
                </a:lnTo>
                <a:lnTo>
                  <a:pt x="2230" y="1301"/>
                </a:lnTo>
                <a:lnTo>
                  <a:pt x="2230" y="1301"/>
                </a:lnTo>
                <a:lnTo>
                  <a:pt x="2230" y="1301"/>
                </a:lnTo>
                <a:lnTo>
                  <a:pt x="2231" y="1301"/>
                </a:lnTo>
                <a:lnTo>
                  <a:pt x="2231" y="1301"/>
                </a:lnTo>
                <a:lnTo>
                  <a:pt x="2231" y="1301"/>
                </a:lnTo>
                <a:lnTo>
                  <a:pt x="2232" y="1301"/>
                </a:lnTo>
                <a:lnTo>
                  <a:pt x="2232" y="1301"/>
                </a:lnTo>
                <a:lnTo>
                  <a:pt x="2232" y="1301"/>
                </a:lnTo>
                <a:lnTo>
                  <a:pt x="2233" y="1301"/>
                </a:lnTo>
                <a:lnTo>
                  <a:pt x="2233" y="1301"/>
                </a:lnTo>
                <a:lnTo>
                  <a:pt x="2233" y="1301"/>
                </a:lnTo>
                <a:lnTo>
                  <a:pt x="2234" y="1301"/>
                </a:lnTo>
                <a:lnTo>
                  <a:pt x="2234" y="1301"/>
                </a:lnTo>
                <a:lnTo>
                  <a:pt x="2234" y="1301"/>
                </a:lnTo>
                <a:lnTo>
                  <a:pt x="2235" y="1301"/>
                </a:lnTo>
                <a:lnTo>
                  <a:pt x="2235" y="1301"/>
                </a:lnTo>
                <a:lnTo>
                  <a:pt x="2236" y="1301"/>
                </a:lnTo>
                <a:lnTo>
                  <a:pt x="2236" y="1301"/>
                </a:lnTo>
                <a:lnTo>
                  <a:pt x="2236" y="1301"/>
                </a:lnTo>
                <a:lnTo>
                  <a:pt x="2236" y="1301"/>
                </a:lnTo>
                <a:lnTo>
                  <a:pt x="2237" y="1301"/>
                </a:lnTo>
                <a:lnTo>
                  <a:pt x="2237" y="1301"/>
                </a:lnTo>
                <a:lnTo>
                  <a:pt x="2238" y="1301"/>
                </a:lnTo>
                <a:lnTo>
                  <a:pt x="2238" y="1301"/>
                </a:lnTo>
                <a:lnTo>
                  <a:pt x="2238" y="1301"/>
                </a:lnTo>
                <a:lnTo>
                  <a:pt x="2239" y="1301"/>
                </a:lnTo>
                <a:lnTo>
                  <a:pt x="2239" y="1301"/>
                </a:lnTo>
                <a:lnTo>
                  <a:pt x="2239" y="1301"/>
                </a:lnTo>
                <a:lnTo>
                  <a:pt x="2240" y="1301"/>
                </a:lnTo>
                <a:lnTo>
                  <a:pt x="2240" y="1301"/>
                </a:lnTo>
                <a:lnTo>
                  <a:pt x="2240" y="1301"/>
                </a:lnTo>
                <a:lnTo>
                  <a:pt x="2240" y="1301"/>
                </a:lnTo>
                <a:lnTo>
                  <a:pt x="2241" y="1301"/>
                </a:lnTo>
                <a:lnTo>
                  <a:pt x="2241" y="1301"/>
                </a:lnTo>
                <a:lnTo>
                  <a:pt x="2242" y="1301"/>
                </a:lnTo>
                <a:lnTo>
                  <a:pt x="2242" y="1301"/>
                </a:lnTo>
                <a:lnTo>
                  <a:pt x="2243" y="1301"/>
                </a:lnTo>
                <a:lnTo>
                  <a:pt x="2243" y="1301"/>
                </a:lnTo>
                <a:lnTo>
                  <a:pt x="2243" y="1301"/>
                </a:lnTo>
                <a:lnTo>
                  <a:pt x="2244" y="1301"/>
                </a:lnTo>
                <a:lnTo>
                  <a:pt x="2244" y="1301"/>
                </a:lnTo>
                <a:lnTo>
                  <a:pt x="2244" y="1301"/>
                </a:lnTo>
                <a:lnTo>
                  <a:pt x="2245" y="1301"/>
                </a:lnTo>
                <a:lnTo>
                  <a:pt x="2245" y="1301"/>
                </a:lnTo>
                <a:lnTo>
                  <a:pt x="2245" y="1301"/>
                </a:lnTo>
                <a:lnTo>
                  <a:pt x="2245" y="1301"/>
                </a:lnTo>
                <a:lnTo>
                  <a:pt x="2246" y="1301"/>
                </a:lnTo>
                <a:lnTo>
                  <a:pt x="2246" y="1301"/>
                </a:lnTo>
                <a:lnTo>
                  <a:pt x="2247" y="1301"/>
                </a:lnTo>
                <a:lnTo>
                  <a:pt x="2247" y="1301"/>
                </a:lnTo>
                <a:lnTo>
                  <a:pt x="2247" y="1301"/>
                </a:lnTo>
                <a:lnTo>
                  <a:pt x="2248" y="1301"/>
                </a:lnTo>
                <a:lnTo>
                  <a:pt x="2248" y="1301"/>
                </a:lnTo>
                <a:lnTo>
                  <a:pt x="2249" y="1301"/>
                </a:lnTo>
                <a:lnTo>
                  <a:pt x="2249" y="1301"/>
                </a:lnTo>
                <a:lnTo>
                  <a:pt x="2249" y="1301"/>
                </a:lnTo>
                <a:lnTo>
                  <a:pt x="2250" y="1301"/>
                </a:lnTo>
                <a:lnTo>
                  <a:pt x="2250" y="1301"/>
                </a:lnTo>
                <a:lnTo>
                  <a:pt x="2250" y="1301"/>
                </a:lnTo>
                <a:lnTo>
                  <a:pt x="2251" y="1301"/>
                </a:lnTo>
                <a:lnTo>
                  <a:pt x="2251" y="1301"/>
                </a:lnTo>
                <a:lnTo>
                  <a:pt x="2251" y="1301"/>
                </a:lnTo>
                <a:lnTo>
                  <a:pt x="2252" y="1301"/>
                </a:lnTo>
                <a:lnTo>
                  <a:pt x="2252" y="1301"/>
                </a:lnTo>
                <a:lnTo>
                  <a:pt x="2252" y="1301"/>
                </a:lnTo>
                <a:lnTo>
                  <a:pt x="2253" y="1301"/>
                </a:lnTo>
                <a:lnTo>
                  <a:pt x="2253" y="1301"/>
                </a:lnTo>
                <a:lnTo>
                  <a:pt x="2253" y="1301"/>
                </a:lnTo>
                <a:lnTo>
                  <a:pt x="2254" y="1301"/>
                </a:lnTo>
                <a:lnTo>
                  <a:pt x="2254" y="1301"/>
                </a:lnTo>
                <a:lnTo>
                  <a:pt x="2254" y="1301"/>
                </a:lnTo>
                <a:lnTo>
                  <a:pt x="2255" y="1301"/>
                </a:lnTo>
                <a:lnTo>
                  <a:pt x="2255" y="1301"/>
                </a:lnTo>
                <a:lnTo>
                  <a:pt x="2256" y="1301"/>
                </a:lnTo>
                <a:lnTo>
                  <a:pt x="2256" y="1301"/>
                </a:lnTo>
                <a:lnTo>
                  <a:pt x="2256" y="1301"/>
                </a:lnTo>
                <a:lnTo>
                  <a:pt x="2257" y="1301"/>
                </a:lnTo>
                <a:lnTo>
                  <a:pt x="2257" y="1301"/>
                </a:lnTo>
                <a:lnTo>
                  <a:pt x="2257" y="1301"/>
                </a:lnTo>
                <a:lnTo>
                  <a:pt x="2258" y="1301"/>
                </a:lnTo>
                <a:lnTo>
                  <a:pt x="2258" y="1301"/>
                </a:lnTo>
                <a:lnTo>
                  <a:pt x="2258" y="1301"/>
                </a:lnTo>
                <a:lnTo>
                  <a:pt x="2259" y="1301"/>
                </a:lnTo>
                <a:lnTo>
                  <a:pt x="2259" y="1301"/>
                </a:lnTo>
                <a:lnTo>
                  <a:pt x="2259" y="1301"/>
                </a:lnTo>
                <a:lnTo>
                  <a:pt x="2260" y="1301"/>
                </a:lnTo>
                <a:lnTo>
                  <a:pt x="2260" y="1301"/>
                </a:lnTo>
                <a:lnTo>
                  <a:pt x="2260" y="1301"/>
                </a:lnTo>
                <a:lnTo>
                  <a:pt x="2261" y="1301"/>
                </a:lnTo>
                <a:lnTo>
                  <a:pt x="2261" y="1301"/>
                </a:lnTo>
                <a:lnTo>
                  <a:pt x="2262" y="1301"/>
                </a:lnTo>
                <a:lnTo>
                  <a:pt x="2262" y="1301"/>
                </a:lnTo>
                <a:lnTo>
                  <a:pt x="2262" y="1301"/>
                </a:lnTo>
                <a:lnTo>
                  <a:pt x="2262" y="1301"/>
                </a:lnTo>
                <a:lnTo>
                  <a:pt x="2263" y="1301"/>
                </a:lnTo>
                <a:lnTo>
                  <a:pt x="2263" y="1301"/>
                </a:lnTo>
                <a:lnTo>
                  <a:pt x="2264" y="1301"/>
                </a:lnTo>
                <a:lnTo>
                  <a:pt x="2264" y="1301"/>
                </a:lnTo>
                <a:lnTo>
                  <a:pt x="2264" y="1301"/>
                </a:lnTo>
                <a:lnTo>
                  <a:pt x="2265" y="1301"/>
                </a:lnTo>
                <a:lnTo>
                  <a:pt x="2265" y="1301"/>
                </a:lnTo>
                <a:lnTo>
                  <a:pt x="2265" y="1301"/>
                </a:lnTo>
                <a:lnTo>
                  <a:pt x="2266" y="1301"/>
                </a:lnTo>
                <a:lnTo>
                  <a:pt x="2266" y="1301"/>
                </a:lnTo>
                <a:lnTo>
                  <a:pt x="2266" y="1301"/>
                </a:lnTo>
                <a:lnTo>
                  <a:pt x="2266" y="1301"/>
                </a:lnTo>
                <a:lnTo>
                  <a:pt x="2267" y="1301"/>
                </a:lnTo>
                <a:lnTo>
                  <a:pt x="2267" y="1301"/>
                </a:lnTo>
                <a:lnTo>
                  <a:pt x="2268" y="1301"/>
                </a:lnTo>
                <a:lnTo>
                  <a:pt x="2268" y="1301"/>
                </a:lnTo>
                <a:lnTo>
                  <a:pt x="2269" y="1301"/>
                </a:lnTo>
                <a:lnTo>
                  <a:pt x="2269" y="1301"/>
                </a:lnTo>
                <a:lnTo>
                  <a:pt x="2269" y="1301"/>
                </a:lnTo>
                <a:lnTo>
                  <a:pt x="2270" y="1301"/>
                </a:lnTo>
                <a:lnTo>
                  <a:pt x="2270" y="1301"/>
                </a:lnTo>
                <a:lnTo>
                  <a:pt x="2270" y="1301"/>
                </a:lnTo>
                <a:lnTo>
                  <a:pt x="2271" y="1301"/>
                </a:lnTo>
                <a:lnTo>
                  <a:pt x="2271" y="1301"/>
                </a:lnTo>
                <a:lnTo>
                  <a:pt x="2271" y="1301"/>
                </a:lnTo>
                <a:lnTo>
                  <a:pt x="2272" y="1301"/>
                </a:lnTo>
                <a:lnTo>
                  <a:pt x="2272" y="1301"/>
                </a:lnTo>
                <a:lnTo>
                  <a:pt x="2272" y="1301"/>
                </a:lnTo>
                <a:lnTo>
                  <a:pt x="2273" y="1301"/>
                </a:lnTo>
                <a:lnTo>
                  <a:pt x="2273" y="1301"/>
                </a:lnTo>
                <a:lnTo>
                  <a:pt x="2273" y="1301"/>
                </a:lnTo>
                <a:lnTo>
                  <a:pt x="2274" y="1301"/>
                </a:lnTo>
                <a:lnTo>
                  <a:pt x="2274" y="1301"/>
                </a:lnTo>
                <a:lnTo>
                  <a:pt x="2275" y="1301"/>
                </a:lnTo>
                <a:lnTo>
                  <a:pt x="2275" y="1301"/>
                </a:lnTo>
                <a:lnTo>
                  <a:pt x="2275" y="1301"/>
                </a:lnTo>
                <a:lnTo>
                  <a:pt x="2276" y="1301"/>
                </a:lnTo>
                <a:lnTo>
                  <a:pt x="2276" y="1301"/>
                </a:lnTo>
                <a:lnTo>
                  <a:pt x="2276" y="1301"/>
                </a:lnTo>
                <a:lnTo>
                  <a:pt x="2277" y="1301"/>
                </a:lnTo>
                <a:lnTo>
                  <a:pt x="2277" y="1301"/>
                </a:lnTo>
                <a:lnTo>
                  <a:pt x="2277" y="1301"/>
                </a:lnTo>
                <a:lnTo>
                  <a:pt x="2278" y="1301"/>
                </a:lnTo>
                <a:lnTo>
                  <a:pt x="2278" y="1301"/>
                </a:lnTo>
                <a:lnTo>
                  <a:pt x="2278" y="1301"/>
                </a:lnTo>
                <a:lnTo>
                  <a:pt x="2279" y="1301"/>
                </a:lnTo>
                <a:lnTo>
                  <a:pt x="2279" y="1301"/>
                </a:lnTo>
                <a:lnTo>
                  <a:pt x="2279" y="1301"/>
                </a:lnTo>
                <a:lnTo>
                  <a:pt x="2280" y="1301"/>
                </a:lnTo>
                <a:lnTo>
                  <a:pt x="2280" y="1301"/>
                </a:lnTo>
                <a:lnTo>
                  <a:pt x="2280" y="1301"/>
                </a:lnTo>
                <a:lnTo>
                  <a:pt x="2281" y="1301"/>
                </a:lnTo>
                <a:lnTo>
                  <a:pt x="2281" y="1301"/>
                </a:lnTo>
                <a:lnTo>
                  <a:pt x="2282" y="1301"/>
                </a:lnTo>
                <a:lnTo>
                  <a:pt x="2282" y="1301"/>
                </a:lnTo>
                <a:lnTo>
                  <a:pt x="2282" y="1301"/>
                </a:lnTo>
                <a:lnTo>
                  <a:pt x="2283" y="1301"/>
                </a:lnTo>
                <a:lnTo>
                  <a:pt x="2283" y="1301"/>
                </a:lnTo>
                <a:lnTo>
                  <a:pt x="2283" y="1301"/>
                </a:lnTo>
                <a:lnTo>
                  <a:pt x="2283" y="1301"/>
                </a:lnTo>
                <a:lnTo>
                  <a:pt x="2284" y="1301"/>
                </a:lnTo>
                <a:lnTo>
                  <a:pt x="2284" y="1301"/>
                </a:lnTo>
                <a:lnTo>
                  <a:pt x="2285" y="1301"/>
                </a:lnTo>
                <a:lnTo>
                  <a:pt x="2285" y="1301"/>
                </a:lnTo>
                <a:lnTo>
                  <a:pt x="2285" y="1301"/>
                </a:lnTo>
                <a:lnTo>
                  <a:pt x="2286" y="1301"/>
                </a:lnTo>
                <a:lnTo>
                  <a:pt x="2286" y="1301"/>
                </a:lnTo>
                <a:lnTo>
                  <a:pt x="2286" y="1301"/>
                </a:lnTo>
                <a:lnTo>
                  <a:pt x="2287" y="1301"/>
                </a:lnTo>
                <a:lnTo>
                  <a:pt x="2287" y="1301"/>
                </a:lnTo>
                <a:lnTo>
                  <a:pt x="2288" y="1301"/>
                </a:lnTo>
                <a:lnTo>
                  <a:pt x="2288" y="1301"/>
                </a:lnTo>
                <a:lnTo>
                  <a:pt x="2288" y="1301"/>
                </a:lnTo>
                <a:lnTo>
                  <a:pt x="2288" y="1301"/>
                </a:lnTo>
                <a:lnTo>
                  <a:pt x="2289" y="1301"/>
                </a:lnTo>
                <a:lnTo>
                  <a:pt x="2289" y="1301"/>
                </a:lnTo>
                <a:lnTo>
                  <a:pt x="2290" y="1301"/>
                </a:lnTo>
                <a:lnTo>
                  <a:pt x="2290" y="1301"/>
                </a:lnTo>
                <a:lnTo>
                  <a:pt x="2290" y="1301"/>
                </a:lnTo>
                <a:lnTo>
                  <a:pt x="2291" y="1301"/>
                </a:lnTo>
                <a:lnTo>
                  <a:pt x="2291" y="1301"/>
                </a:lnTo>
                <a:lnTo>
                  <a:pt x="2291" y="1301"/>
                </a:lnTo>
                <a:lnTo>
                  <a:pt x="2292" y="1301"/>
                </a:lnTo>
                <a:lnTo>
                  <a:pt x="2292" y="1301"/>
                </a:lnTo>
                <a:lnTo>
                  <a:pt x="2292" y="1301"/>
                </a:lnTo>
                <a:lnTo>
                  <a:pt x="2292" y="1301"/>
                </a:lnTo>
                <a:lnTo>
                  <a:pt x="2293" y="1301"/>
                </a:lnTo>
                <a:lnTo>
                  <a:pt x="2293" y="1301"/>
                </a:lnTo>
                <a:lnTo>
                  <a:pt x="2294" y="1301"/>
                </a:lnTo>
                <a:lnTo>
                  <a:pt x="2294" y="1301"/>
                </a:lnTo>
                <a:lnTo>
                  <a:pt x="2295" y="1301"/>
                </a:lnTo>
                <a:lnTo>
                  <a:pt x="2295" y="1301"/>
                </a:lnTo>
                <a:lnTo>
                  <a:pt x="2295" y="1301"/>
                </a:lnTo>
                <a:lnTo>
                  <a:pt x="2296" y="1301"/>
                </a:lnTo>
                <a:lnTo>
                  <a:pt x="2296" y="1301"/>
                </a:lnTo>
                <a:lnTo>
                  <a:pt x="2296" y="1301"/>
                </a:lnTo>
                <a:lnTo>
                  <a:pt x="2297" y="1301"/>
                </a:lnTo>
                <a:lnTo>
                  <a:pt x="2297" y="1301"/>
                </a:lnTo>
                <a:lnTo>
                  <a:pt x="2297" y="1301"/>
                </a:lnTo>
                <a:lnTo>
                  <a:pt x="2298" y="1301"/>
                </a:lnTo>
                <a:lnTo>
                  <a:pt x="2298" y="1301"/>
                </a:lnTo>
                <a:lnTo>
                  <a:pt x="2298" y="1301"/>
                </a:lnTo>
                <a:lnTo>
                  <a:pt x="2299" y="1301"/>
                </a:lnTo>
                <a:lnTo>
                  <a:pt x="2299" y="1301"/>
                </a:lnTo>
                <a:lnTo>
                  <a:pt x="2299" y="1301"/>
                </a:lnTo>
                <a:lnTo>
                  <a:pt x="2300" y="1301"/>
                </a:lnTo>
                <a:lnTo>
                  <a:pt x="2300" y="1301"/>
                </a:lnTo>
                <a:lnTo>
                  <a:pt x="2301" y="1301"/>
                </a:lnTo>
                <a:lnTo>
                  <a:pt x="2301" y="1301"/>
                </a:lnTo>
                <a:lnTo>
                  <a:pt x="2301" y="1301"/>
                </a:lnTo>
                <a:lnTo>
                  <a:pt x="2302" y="1301"/>
                </a:lnTo>
                <a:lnTo>
                  <a:pt x="2302" y="1301"/>
                </a:lnTo>
                <a:lnTo>
                  <a:pt x="2302" y="1301"/>
                </a:lnTo>
                <a:lnTo>
                  <a:pt x="2303" y="1301"/>
                </a:lnTo>
                <a:lnTo>
                  <a:pt x="2303" y="1301"/>
                </a:lnTo>
                <a:lnTo>
                  <a:pt x="2303" y="1301"/>
                </a:lnTo>
                <a:lnTo>
                  <a:pt x="2304" y="1301"/>
                </a:lnTo>
                <a:lnTo>
                  <a:pt x="2304" y="1301"/>
                </a:lnTo>
                <a:lnTo>
                  <a:pt x="2304" y="1301"/>
                </a:lnTo>
                <a:lnTo>
                  <a:pt x="2305" y="1301"/>
                </a:lnTo>
                <a:lnTo>
                  <a:pt x="2305" y="1301"/>
                </a:lnTo>
                <a:lnTo>
                  <a:pt x="2305" y="1301"/>
                </a:lnTo>
                <a:lnTo>
                  <a:pt x="2306" y="1301"/>
                </a:lnTo>
                <a:lnTo>
                  <a:pt x="2306" y="1301"/>
                </a:lnTo>
                <a:lnTo>
                  <a:pt x="2306" y="1301"/>
                </a:lnTo>
                <a:lnTo>
                  <a:pt x="2307" y="1301"/>
                </a:lnTo>
                <a:lnTo>
                  <a:pt x="2307" y="1301"/>
                </a:lnTo>
                <a:lnTo>
                  <a:pt x="2308" y="1301"/>
                </a:lnTo>
                <a:lnTo>
                  <a:pt x="2308" y="1301"/>
                </a:lnTo>
                <a:lnTo>
                  <a:pt x="2308" y="1301"/>
                </a:lnTo>
                <a:lnTo>
                  <a:pt x="2309" y="1301"/>
                </a:lnTo>
                <a:lnTo>
                  <a:pt x="2309" y="1301"/>
                </a:lnTo>
                <a:lnTo>
                  <a:pt x="2309" y="1301"/>
                </a:lnTo>
                <a:lnTo>
                  <a:pt x="2309" y="1301"/>
                </a:lnTo>
                <a:lnTo>
                  <a:pt x="2310" y="1301"/>
                </a:lnTo>
                <a:lnTo>
                  <a:pt x="2310" y="1301"/>
                </a:lnTo>
                <a:lnTo>
                  <a:pt x="2311" y="1301"/>
                </a:lnTo>
                <a:lnTo>
                  <a:pt x="2311" y="1301"/>
                </a:lnTo>
                <a:lnTo>
                  <a:pt x="2311" y="1301"/>
                </a:lnTo>
                <a:lnTo>
                  <a:pt x="2312" y="1301"/>
                </a:lnTo>
                <a:lnTo>
                  <a:pt x="2312" y="1301"/>
                </a:lnTo>
                <a:lnTo>
                  <a:pt x="2312" y="1301"/>
                </a:lnTo>
                <a:lnTo>
                  <a:pt x="2313" y="1301"/>
                </a:lnTo>
                <a:lnTo>
                  <a:pt x="2313" y="1301"/>
                </a:lnTo>
                <a:lnTo>
                  <a:pt x="2314" y="1301"/>
                </a:lnTo>
                <a:lnTo>
                  <a:pt x="2314" y="1301"/>
                </a:lnTo>
                <a:lnTo>
                  <a:pt x="2314" y="1301"/>
                </a:lnTo>
                <a:lnTo>
                  <a:pt x="2315" y="1301"/>
                </a:lnTo>
                <a:lnTo>
                  <a:pt x="2315" y="1301"/>
                </a:lnTo>
                <a:lnTo>
                  <a:pt x="2315" y="1301"/>
                </a:lnTo>
                <a:lnTo>
                  <a:pt x="2316" y="1301"/>
                </a:lnTo>
                <a:lnTo>
                  <a:pt x="2316" y="1301"/>
                </a:lnTo>
                <a:lnTo>
                  <a:pt x="2316" y="1301"/>
                </a:lnTo>
                <a:lnTo>
                  <a:pt x="2317" y="1301"/>
                </a:lnTo>
                <a:lnTo>
                  <a:pt x="2317" y="1301"/>
                </a:lnTo>
                <a:lnTo>
                  <a:pt x="2317" y="1301"/>
                </a:lnTo>
                <a:lnTo>
                  <a:pt x="2318" y="1301"/>
                </a:lnTo>
                <a:lnTo>
                  <a:pt x="2318" y="1301"/>
                </a:lnTo>
                <a:lnTo>
                  <a:pt x="2318" y="1301"/>
                </a:lnTo>
                <a:lnTo>
                  <a:pt x="2319" y="1301"/>
                </a:lnTo>
                <a:lnTo>
                  <a:pt x="2319" y="1301"/>
                </a:lnTo>
                <a:lnTo>
                  <a:pt x="2319" y="1301"/>
                </a:lnTo>
                <a:lnTo>
                  <a:pt x="2320" y="1301"/>
                </a:lnTo>
                <a:lnTo>
                  <a:pt x="2320" y="1301"/>
                </a:lnTo>
                <a:lnTo>
                  <a:pt x="2321" y="1301"/>
                </a:lnTo>
                <a:lnTo>
                  <a:pt x="2321" y="1301"/>
                </a:lnTo>
                <a:lnTo>
                  <a:pt x="2321" y="1301"/>
                </a:lnTo>
                <a:lnTo>
                  <a:pt x="2322" y="1301"/>
                </a:lnTo>
                <a:lnTo>
                  <a:pt x="2322" y="1301"/>
                </a:lnTo>
                <a:lnTo>
                  <a:pt x="2322" y="1301"/>
                </a:lnTo>
                <a:lnTo>
                  <a:pt x="2323" y="1301"/>
                </a:lnTo>
                <a:lnTo>
                  <a:pt x="2323" y="1301"/>
                </a:lnTo>
                <a:lnTo>
                  <a:pt x="2323" y="1301"/>
                </a:lnTo>
                <a:lnTo>
                  <a:pt x="2324" y="1301"/>
                </a:lnTo>
                <a:lnTo>
                  <a:pt x="2324" y="1301"/>
                </a:lnTo>
                <a:lnTo>
                  <a:pt x="2324" y="1301"/>
                </a:lnTo>
                <a:lnTo>
                  <a:pt x="2325" y="1301"/>
                </a:lnTo>
                <a:lnTo>
                  <a:pt x="2325" y="1301"/>
                </a:lnTo>
                <a:lnTo>
                  <a:pt x="2325" y="1301"/>
                </a:lnTo>
                <a:lnTo>
                  <a:pt x="2326" y="1301"/>
                </a:lnTo>
                <a:lnTo>
                  <a:pt x="2326" y="1301"/>
                </a:lnTo>
                <a:lnTo>
                  <a:pt x="2326" y="1301"/>
                </a:lnTo>
                <a:lnTo>
                  <a:pt x="2327" y="1301"/>
                </a:lnTo>
                <a:lnTo>
                  <a:pt x="2327" y="1301"/>
                </a:lnTo>
                <a:lnTo>
                  <a:pt x="2328" y="1301"/>
                </a:lnTo>
                <a:lnTo>
                  <a:pt x="2328" y="1301"/>
                </a:lnTo>
                <a:lnTo>
                  <a:pt x="2328" y="1301"/>
                </a:lnTo>
                <a:lnTo>
                  <a:pt x="2329" y="1301"/>
                </a:lnTo>
                <a:lnTo>
                  <a:pt x="2329" y="1301"/>
                </a:lnTo>
                <a:lnTo>
                  <a:pt x="2329" y="1301"/>
                </a:lnTo>
                <a:lnTo>
                  <a:pt x="2330" y="1301"/>
                </a:lnTo>
                <a:lnTo>
                  <a:pt x="2330" y="1301"/>
                </a:lnTo>
                <a:lnTo>
                  <a:pt x="2330" y="1301"/>
                </a:lnTo>
                <a:lnTo>
                  <a:pt x="2330" y="1301"/>
                </a:lnTo>
                <a:lnTo>
                  <a:pt x="2331" y="1301"/>
                </a:lnTo>
                <a:lnTo>
                  <a:pt x="2331" y="1301"/>
                </a:lnTo>
                <a:lnTo>
                  <a:pt x="2332" y="1301"/>
                </a:lnTo>
                <a:lnTo>
                  <a:pt x="2332" y="1301"/>
                </a:lnTo>
                <a:lnTo>
                  <a:pt x="2332" y="1301"/>
                </a:lnTo>
                <a:lnTo>
                  <a:pt x="2333" y="1301"/>
                </a:lnTo>
                <a:lnTo>
                  <a:pt x="2333" y="1301"/>
                </a:lnTo>
                <a:lnTo>
                  <a:pt x="2334" y="1301"/>
                </a:lnTo>
                <a:lnTo>
                  <a:pt x="2334" y="1301"/>
                </a:lnTo>
                <a:lnTo>
                  <a:pt x="2334" y="1301"/>
                </a:lnTo>
                <a:lnTo>
                  <a:pt x="2335" y="1301"/>
                </a:lnTo>
                <a:lnTo>
                  <a:pt x="2335" y="1301"/>
                </a:lnTo>
                <a:lnTo>
                  <a:pt x="2335" y="1301"/>
                </a:lnTo>
                <a:lnTo>
                  <a:pt x="2335" y="1301"/>
                </a:lnTo>
                <a:lnTo>
                  <a:pt x="2336" y="1301"/>
                </a:lnTo>
                <a:lnTo>
                  <a:pt x="2336" y="1301"/>
                </a:lnTo>
                <a:lnTo>
                  <a:pt x="2337" y="1301"/>
                </a:lnTo>
                <a:lnTo>
                  <a:pt x="2337" y="1301"/>
                </a:lnTo>
                <a:lnTo>
                  <a:pt x="2337" y="1301"/>
                </a:lnTo>
                <a:lnTo>
                  <a:pt x="2338" y="1301"/>
                </a:lnTo>
                <a:lnTo>
                  <a:pt x="2338" y="1301"/>
                </a:lnTo>
                <a:lnTo>
                  <a:pt x="2338" y="1301"/>
                </a:lnTo>
                <a:lnTo>
                  <a:pt x="2339" y="1301"/>
                </a:lnTo>
                <a:lnTo>
                  <a:pt x="2339" y="1301"/>
                </a:lnTo>
                <a:lnTo>
                  <a:pt x="2340" y="1301"/>
                </a:lnTo>
                <a:lnTo>
                  <a:pt x="2340" y="1301"/>
                </a:lnTo>
                <a:lnTo>
                  <a:pt x="2340" y="1301"/>
                </a:lnTo>
                <a:lnTo>
                  <a:pt x="2341" y="1301"/>
                </a:lnTo>
                <a:lnTo>
                  <a:pt x="2341" y="1301"/>
                </a:lnTo>
                <a:lnTo>
                  <a:pt x="2341" y="1301"/>
                </a:lnTo>
                <a:lnTo>
                  <a:pt x="2342" y="1301"/>
                </a:lnTo>
                <a:lnTo>
                  <a:pt x="2342" y="1301"/>
                </a:lnTo>
                <a:lnTo>
                  <a:pt x="2342" y="1301"/>
                </a:lnTo>
                <a:lnTo>
                  <a:pt x="2343" y="1301"/>
                </a:lnTo>
                <a:lnTo>
                  <a:pt x="2343" y="1301"/>
                </a:lnTo>
                <a:lnTo>
                  <a:pt x="2343" y="1301"/>
                </a:lnTo>
                <a:lnTo>
                  <a:pt x="2344" y="1301"/>
                </a:lnTo>
                <a:lnTo>
                  <a:pt x="2344" y="1301"/>
                </a:lnTo>
                <a:lnTo>
                  <a:pt x="2344" y="1301"/>
                </a:lnTo>
                <a:lnTo>
                  <a:pt x="2345" y="1301"/>
                </a:lnTo>
                <a:lnTo>
                  <a:pt x="2345" y="1301"/>
                </a:lnTo>
                <a:lnTo>
                  <a:pt x="2345" y="1301"/>
                </a:lnTo>
                <a:lnTo>
                  <a:pt x="2346" y="1301"/>
                </a:lnTo>
                <a:lnTo>
                  <a:pt x="2346" y="1301"/>
                </a:lnTo>
                <a:lnTo>
                  <a:pt x="2347" y="1301"/>
                </a:lnTo>
                <a:lnTo>
                  <a:pt x="2347" y="1301"/>
                </a:lnTo>
                <a:lnTo>
                  <a:pt x="2347" y="1301"/>
                </a:lnTo>
                <a:lnTo>
                  <a:pt x="2348" y="1301"/>
                </a:lnTo>
                <a:lnTo>
                  <a:pt x="2348" y="1301"/>
                </a:lnTo>
                <a:lnTo>
                  <a:pt x="2348" y="1301"/>
                </a:lnTo>
                <a:lnTo>
                  <a:pt x="2349" y="1301"/>
                </a:lnTo>
                <a:lnTo>
                  <a:pt x="2349" y="1301"/>
                </a:lnTo>
                <a:lnTo>
                  <a:pt x="2349" y="1301"/>
                </a:lnTo>
                <a:lnTo>
                  <a:pt x="2350" y="1301"/>
                </a:lnTo>
                <a:lnTo>
                  <a:pt x="2350" y="1301"/>
                </a:lnTo>
                <a:lnTo>
                  <a:pt x="2350" y="1301"/>
                </a:lnTo>
                <a:lnTo>
                  <a:pt x="2351" y="1301"/>
                </a:lnTo>
                <a:lnTo>
                  <a:pt x="2351" y="1301"/>
                </a:lnTo>
                <a:lnTo>
                  <a:pt x="2351" y="1301"/>
                </a:lnTo>
                <a:lnTo>
                  <a:pt x="2352" y="1301"/>
                </a:lnTo>
                <a:lnTo>
                  <a:pt x="2352" y="1301"/>
                </a:lnTo>
                <a:lnTo>
                  <a:pt x="2352" y="1301"/>
                </a:lnTo>
                <a:lnTo>
                  <a:pt x="2353" y="1301"/>
                </a:lnTo>
                <a:lnTo>
                  <a:pt x="2353" y="1301"/>
                </a:lnTo>
                <a:lnTo>
                  <a:pt x="2354" y="1301"/>
                </a:lnTo>
                <a:lnTo>
                  <a:pt x="2354" y="1301"/>
                </a:lnTo>
                <a:lnTo>
                  <a:pt x="2354" y="1301"/>
                </a:lnTo>
                <a:lnTo>
                  <a:pt x="2355" y="1301"/>
                </a:lnTo>
                <a:lnTo>
                  <a:pt x="2355" y="1301"/>
                </a:lnTo>
                <a:lnTo>
                  <a:pt x="2355" y="1301"/>
                </a:lnTo>
                <a:lnTo>
                  <a:pt x="2356" y="1301"/>
                </a:lnTo>
                <a:lnTo>
                  <a:pt x="2356" y="1301"/>
                </a:lnTo>
                <a:lnTo>
                  <a:pt x="2356" y="1301"/>
                </a:lnTo>
                <a:lnTo>
                  <a:pt x="2356" y="1301"/>
                </a:lnTo>
                <a:lnTo>
                  <a:pt x="2357" y="1301"/>
                </a:lnTo>
                <a:lnTo>
                  <a:pt x="2357" y="1301"/>
                </a:lnTo>
                <a:lnTo>
                  <a:pt x="2358" y="1301"/>
                </a:lnTo>
                <a:lnTo>
                  <a:pt x="2358" y="1301"/>
                </a:lnTo>
                <a:lnTo>
                  <a:pt x="2358" y="1301"/>
                </a:lnTo>
                <a:lnTo>
                  <a:pt x="2359" y="1301"/>
                </a:lnTo>
                <a:lnTo>
                  <a:pt x="2359" y="1301"/>
                </a:lnTo>
                <a:lnTo>
                  <a:pt x="2360" y="1301"/>
                </a:lnTo>
                <a:lnTo>
                  <a:pt x="2360" y="1301"/>
                </a:lnTo>
                <a:lnTo>
                  <a:pt x="2360" y="1301"/>
                </a:lnTo>
                <a:lnTo>
                  <a:pt x="2361" y="1301"/>
                </a:lnTo>
                <a:lnTo>
                  <a:pt x="2361" y="1301"/>
                </a:lnTo>
                <a:lnTo>
                  <a:pt x="2361" y="1301"/>
                </a:lnTo>
                <a:lnTo>
                  <a:pt x="2362" y="1301"/>
                </a:lnTo>
                <a:lnTo>
                  <a:pt x="2362" y="1301"/>
                </a:lnTo>
                <a:lnTo>
                  <a:pt x="2362" y="1301"/>
                </a:lnTo>
                <a:lnTo>
                  <a:pt x="2363" y="1301"/>
                </a:lnTo>
                <a:lnTo>
                  <a:pt x="2363" y="1301"/>
                </a:lnTo>
                <a:lnTo>
                  <a:pt x="2363" y="1301"/>
                </a:lnTo>
                <a:lnTo>
                  <a:pt x="2364" y="1301"/>
                </a:lnTo>
                <a:lnTo>
                  <a:pt x="2364" y="1301"/>
                </a:lnTo>
                <a:lnTo>
                  <a:pt x="2364" y="1301"/>
                </a:lnTo>
                <a:lnTo>
                  <a:pt x="2365" y="1301"/>
                </a:lnTo>
                <a:lnTo>
                  <a:pt x="2365" y="1301"/>
                </a:lnTo>
                <a:lnTo>
                  <a:pt x="2366" y="1301"/>
                </a:lnTo>
                <a:lnTo>
                  <a:pt x="2366" y="1301"/>
                </a:lnTo>
                <a:lnTo>
                  <a:pt x="2366" y="1301"/>
                </a:lnTo>
                <a:lnTo>
                  <a:pt x="2367" y="1301"/>
                </a:lnTo>
                <a:lnTo>
                  <a:pt x="2367" y="1301"/>
                </a:lnTo>
                <a:lnTo>
                  <a:pt x="2367" y="1301"/>
                </a:lnTo>
                <a:lnTo>
                  <a:pt x="2368" y="1301"/>
                </a:lnTo>
                <a:lnTo>
                  <a:pt x="2368" y="1301"/>
                </a:lnTo>
                <a:lnTo>
                  <a:pt x="2368" y="1301"/>
                </a:lnTo>
                <a:lnTo>
                  <a:pt x="2369" y="1301"/>
                </a:lnTo>
                <a:lnTo>
                  <a:pt x="2369" y="1301"/>
                </a:lnTo>
                <a:lnTo>
                  <a:pt x="2369" y="1301"/>
                </a:lnTo>
                <a:lnTo>
                  <a:pt x="2370" y="1301"/>
                </a:lnTo>
                <a:lnTo>
                  <a:pt x="2370" y="1301"/>
                </a:lnTo>
                <a:lnTo>
                  <a:pt x="2370" y="1301"/>
                </a:lnTo>
                <a:lnTo>
                  <a:pt x="2371" y="1301"/>
                </a:lnTo>
                <a:lnTo>
                  <a:pt x="2371" y="1301"/>
                </a:lnTo>
                <a:lnTo>
                  <a:pt x="2371" y="1301"/>
                </a:lnTo>
                <a:lnTo>
                  <a:pt x="2372" y="1301"/>
                </a:lnTo>
                <a:lnTo>
                  <a:pt x="2372" y="1301"/>
                </a:lnTo>
                <a:lnTo>
                  <a:pt x="2373" y="1301"/>
                </a:lnTo>
                <a:lnTo>
                  <a:pt x="2373" y="1301"/>
                </a:lnTo>
                <a:lnTo>
                  <a:pt x="2373" y="1301"/>
                </a:lnTo>
                <a:lnTo>
                  <a:pt x="2373" y="1301"/>
                </a:lnTo>
                <a:lnTo>
                  <a:pt x="2374" y="1301"/>
                </a:lnTo>
                <a:lnTo>
                  <a:pt x="2374" y="1301"/>
                </a:lnTo>
                <a:lnTo>
                  <a:pt x="2375" y="1301"/>
                </a:lnTo>
                <a:lnTo>
                  <a:pt x="2375" y="1301"/>
                </a:lnTo>
                <a:lnTo>
                  <a:pt x="2375" y="1301"/>
                </a:lnTo>
                <a:lnTo>
                  <a:pt x="2376" y="1301"/>
                </a:lnTo>
                <a:lnTo>
                  <a:pt x="2376" y="1301"/>
                </a:lnTo>
                <a:lnTo>
                  <a:pt x="2376" y="1301"/>
                </a:lnTo>
                <a:lnTo>
                  <a:pt x="2377" y="1301"/>
                </a:lnTo>
                <a:lnTo>
                  <a:pt x="2377" y="1301"/>
                </a:lnTo>
                <a:lnTo>
                  <a:pt x="2377" y="1301"/>
                </a:lnTo>
                <a:lnTo>
                  <a:pt x="2377" y="1301"/>
                </a:lnTo>
                <a:lnTo>
                  <a:pt x="2378" y="1301"/>
                </a:lnTo>
                <a:lnTo>
                  <a:pt x="2379" y="1301"/>
                </a:lnTo>
                <a:lnTo>
                  <a:pt x="2379" y="1301"/>
                </a:lnTo>
                <a:lnTo>
                  <a:pt x="2379" y="1301"/>
                </a:lnTo>
                <a:lnTo>
                  <a:pt x="2380" y="1301"/>
                </a:lnTo>
                <a:lnTo>
                  <a:pt x="2380" y="1301"/>
                </a:lnTo>
                <a:lnTo>
                  <a:pt x="2380" y="1301"/>
                </a:lnTo>
                <a:lnTo>
                  <a:pt x="2381" y="1301"/>
                </a:lnTo>
                <a:lnTo>
                  <a:pt x="2381" y="1301"/>
                </a:lnTo>
                <a:lnTo>
                  <a:pt x="2381" y="1301"/>
                </a:lnTo>
                <a:lnTo>
                  <a:pt x="2382" y="1301"/>
                </a:lnTo>
                <a:lnTo>
                  <a:pt x="2382" y="1301"/>
                </a:lnTo>
                <a:lnTo>
                  <a:pt x="2382" y="1301"/>
                </a:lnTo>
                <a:lnTo>
                  <a:pt x="2382" y="1301"/>
                </a:lnTo>
                <a:lnTo>
                  <a:pt x="2383" y="1301"/>
                </a:lnTo>
                <a:lnTo>
                  <a:pt x="2383" y="1301"/>
                </a:lnTo>
                <a:lnTo>
                  <a:pt x="2384" y="1301"/>
                </a:lnTo>
                <a:lnTo>
                  <a:pt x="2384" y="1301"/>
                </a:lnTo>
                <a:lnTo>
                  <a:pt x="2384" y="1301"/>
                </a:lnTo>
                <a:lnTo>
                  <a:pt x="2385" y="1301"/>
                </a:lnTo>
                <a:lnTo>
                  <a:pt x="2385" y="1301"/>
                </a:lnTo>
                <a:lnTo>
                  <a:pt x="2386" y="1301"/>
                </a:lnTo>
                <a:lnTo>
                  <a:pt x="2386" y="1301"/>
                </a:lnTo>
                <a:lnTo>
                  <a:pt x="2386" y="1301"/>
                </a:lnTo>
                <a:lnTo>
                  <a:pt x="2387" y="1301"/>
                </a:lnTo>
                <a:lnTo>
                  <a:pt x="2387" y="1301"/>
                </a:lnTo>
                <a:lnTo>
                  <a:pt x="2387" y="1301"/>
                </a:lnTo>
                <a:lnTo>
                  <a:pt x="2388" y="1301"/>
                </a:lnTo>
                <a:lnTo>
                  <a:pt x="2388" y="1301"/>
                </a:lnTo>
                <a:lnTo>
                  <a:pt x="2388" y="1301"/>
                </a:lnTo>
                <a:lnTo>
                  <a:pt x="2389" y="1301"/>
                </a:lnTo>
                <a:lnTo>
                  <a:pt x="2389" y="1301"/>
                </a:lnTo>
                <a:lnTo>
                  <a:pt x="2389" y="1301"/>
                </a:lnTo>
                <a:lnTo>
                  <a:pt x="2390" y="1301"/>
                </a:lnTo>
                <a:lnTo>
                  <a:pt x="2390" y="1301"/>
                </a:lnTo>
                <a:lnTo>
                  <a:pt x="2390" y="1301"/>
                </a:lnTo>
                <a:lnTo>
                  <a:pt x="2391" y="1301"/>
                </a:lnTo>
                <a:lnTo>
                  <a:pt x="2391" y="1301"/>
                </a:lnTo>
                <a:lnTo>
                  <a:pt x="2392" y="1301"/>
                </a:lnTo>
                <a:lnTo>
                  <a:pt x="2392" y="1301"/>
                </a:lnTo>
                <a:lnTo>
                  <a:pt x="2392" y="1301"/>
                </a:lnTo>
                <a:lnTo>
                  <a:pt x="2393" y="1301"/>
                </a:lnTo>
                <a:lnTo>
                  <a:pt x="2393" y="1301"/>
                </a:lnTo>
                <a:lnTo>
                  <a:pt x="2393" y="1301"/>
                </a:lnTo>
                <a:lnTo>
                  <a:pt x="2394" y="1301"/>
                </a:lnTo>
                <a:lnTo>
                  <a:pt x="2394" y="1301"/>
                </a:lnTo>
                <a:lnTo>
                  <a:pt x="2394" y="1301"/>
                </a:lnTo>
                <a:lnTo>
                  <a:pt x="2394" y="1301"/>
                </a:lnTo>
                <a:lnTo>
                  <a:pt x="2395" y="1301"/>
                </a:lnTo>
                <a:lnTo>
                  <a:pt x="2395" y="1301"/>
                </a:lnTo>
                <a:lnTo>
                  <a:pt x="2396" y="1301"/>
                </a:lnTo>
                <a:lnTo>
                  <a:pt x="2396" y="1301"/>
                </a:lnTo>
                <a:lnTo>
                  <a:pt x="2396" y="1301"/>
                </a:lnTo>
                <a:lnTo>
                  <a:pt x="2397" y="1301"/>
                </a:lnTo>
                <a:lnTo>
                  <a:pt x="2397" y="1301"/>
                </a:lnTo>
                <a:lnTo>
                  <a:pt x="2397" y="1301"/>
                </a:lnTo>
                <a:lnTo>
                  <a:pt x="2398" y="1301"/>
                </a:lnTo>
                <a:lnTo>
                  <a:pt x="2398" y="1301"/>
                </a:lnTo>
                <a:lnTo>
                  <a:pt x="2399" y="1301"/>
                </a:lnTo>
                <a:lnTo>
                  <a:pt x="2399" y="1301"/>
                </a:lnTo>
                <a:lnTo>
                  <a:pt x="2399" y="1301"/>
                </a:lnTo>
                <a:lnTo>
                  <a:pt x="2399" y="1301"/>
                </a:lnTo>
                <a:lnTo>
                  <a:pt x="2400" y="1301"/>
                </a:lnTo>
                <a:lnTo>
                  <a:pt x="2400" y="1301"/>
                </a:lnTo>
                <a:lnTo>
                  <a:pt x="2401" y="1301"/>
                </a:lnTo>
                <a:lnTo>
                  <a:pt x="2401" y="1301"/>
                </a:lnTo>
                <a:lnTo>
                  <a:pt x="2401" y="1301"/>
                </a:lnTo>
                <a:lnTo>
                  <a:pt x="2402" y="1301"/>
                </a:lnTo>
                <a:lnTo>
                  <a:pt x="2402" y="1301"/>
                </a:lnTo>
                <a:lnTo>
                  <a:pt x="2402" y="1301"/>
                </a:lnTo>
                <a:lnTo>
                  <a:pt x="2403" y="1301"/>
                </a:lnTo>
                <a:lnTo>
                  <a:pt x="2403" y="1301"/>
                </a:lnTo>
                <a:lnTo>
                  <a:pt x="2403" y="1301"/>
                </a:lnTo>
                <a:lnTo>
                  <a:pt x="2403" y="1301"/>
                </a:lnTo>
                <a:lnTo>
                  <a:pt x="2404" y="1301"/>
                </a:lnTo>
                <a:lnTo>
                  <a:pt x="2405" y="1301"/>
                </a:lnTo>
                <a:lnTo>
                  <a:pt x="2405" y="1301"/>
                </a:lnTo>
                <a:lnTo>
                  <a:pt x="2405" y="1301"/>
                </a:lnTo>
                <a:lnTo>
                  <a:pt x="2406" y="1301"/>
                </a:lnTo>
                <a:lnTo>
                  <a:pt x="2406" y="1301"/>
                </a:lnTo>
                <a:lnTo>
                  <a:pt x="2406" y="1301"/>
                </a:lnTo>
                <a:lnTo>
                  <a:pt x="2407" y="1301"/>
                </a:lnTo>
                <a:lnTo>
                  <a:pt x="2407" y="1301"/>
                </a:lnTo>
                <a:lnTo>
                  <a:pt x="2407" y="1301"/>
                </a:lnTo>
                <a:lnTo>
                  <a:pt x="2408" y="1301"/>
                </a:lnTo>
                <a:lnTo>
                  <a:pt x="2408" y="1301"/>
                </a:lnTo>
                <a:lnTo>
                  <a:pt x="2408" y="1301"/>
                </a:lnTo>
                <a:lnTo>
                  <a:pt x="2409" y="1301"/>
                </a:lnTo>
                <a:lnTo>
                  <a:pt x="2409" y="1301"/>
                </a:lnTo>
                <a:lnTo>
                  <a:pt x="2409" y="1301"/>
                </a:lnTo>
                <a:lnTo>
                  <a:pt x="2410" y="1301"/>
                </a:lnTo>
                <a:lnTo>
                  <a:pt x="2410" y="1301"/>
                </a:lnTo>
                <a:lnTo>
                  <a:pt x="2410" y="1301"/>
                </a:lnTo>
                <a:lnTo>
                  <a:pt x="2411" y="1301"/>
                </a:lnTo>
                <a:lnTo>
                  <a:pt x="2411" y="1301"/>
                </a:lnTo>
                <a:lnTo>
                  <a:pt x="2412" y="1301"/>
                </a:lnTo>
                <a:lnTo>
                  <a:pt x="2412" y="1301"/>
                </a:lnTo>
                <a:lnTo>
                  <a:pt x="2412" y="1301"/>
                </a:lnTo>
                <a:lnTo>
                  <a:pt x="2413" y="1301"/>
                </a:lnTo>
                <a:lnTo>
                  <a:pt x="2413" y="1301"/>
                </a:lnTo>
                <a:lnTo>
                  <a:pt x="2413" y="1301"/>
                </a:lnTo>
                <a:lnTo>
                  <a:pt x="2414" y="1301"/>
                </a:lnTo>
                <a:lnTo>
                  <a:pt x="2414" y="1301"/>
                </a:lnTo>
                <a:lnTo>
                  <a:pt x="2414" y="1301"/>
                </a:lnTo>
                <a:lnTo>
                  <a:pt x="2415" y="1301"/>
                </a:lnTo>
                <a:lnTo>
                  <a:pt x="2415" y="1301"/>
                </a:lnTo>
                <a:lnTo>
                  <a:pt x="2415" y="1301"/>
                </a:lnTo>
                <a:lnTo>
                  <a:pt x="2416" y="1301"/>
                </a:lnTo>
                <a:lnTo>
                  <a:pt x="2416" y="1301"/>
                </a:lnTo>
                <a:lnTo>
                  <a:pt x="2416" y="1301"/>
                </a:lnTo>
                <a:lnTo>
                  <a:pt x="2417" y="1301"/>
                </a:lnTo>
                <a:lnTo>
                  <a:pt x="2417" y="1301"/>
                </a:lnTo>
                <a:lnTo>
                  <a:pt x="2418" y="1301"/>
                </a:lnTo>
                <a:lnTo>
                  <a:pt x="2418" y="1301"/>
                </a:lnTo>
                <a:lnTo>
                  <a:pt x="2418" y="1301"/>
                </a:lnTo>
                <a:lnTo>
                  <a:pt x="2419" y="1301"/>
                </a:lnTo>
                <a:lnTo>
                  <a:pt x="2419" y="1301"/>
                </a:lnTo>
                <a:lnTo>
                  <a:pt x="2419" y="1301"/>
                </a:lnTo>
                <a:lnTo>
                  <a:pt x="2420" y="1301"/>
                </a:lnTo>
                <a:lnTo>
                  <a:pt x="2420" y="1301"/>
                </a:lnTo>
                <a:lnTo>
                  <a:pt x="2420" y="1301"/>
                </a:lnTo>
                <a:lnTo>
                  <a:pt x="2420" y="1301"/>
                </a:lnTo>
                <a:lnTo>
                  <a:pt x="2421" y="1301"/>
                </a:lnTo>
                <a:lnTo>
                  <a:pt x="2421" y="1301"/>
                </a:lnTo>
                <a:lnTo>
                  <a:pt x="2422" y="1301"/>
                </a:lnTo>
                <a:lnTo>
                  <a:pt x="2422" y="1301"/>
                </a:lnTo>
                <a:lnTo>
                  <a:pt x="2422" y="1301"/>
                </a:lnTo>
                <a:lnTo>
                  <a:pt x="2423" y="1301"/>
                </a:lnTo>
                <a:lnTo>
                  <a:pt x="2423" y="1301"/>
                </a:lnTo>
                <a:lnTo>
                  <a:pt x="2423" y="1301"/>
                </a:lnTo>
                <a:lnTo>
                  <a:pt x="2424" y="1301"/>
                </a:lnTo>
                <a:lnTo>
                  <a:pt x="2424" y="1301"/>
                </a:lnTo>
                <a:lnTo>
                  <a:pt x="2425" y="1301"/>
                </a:lnTo>
                <a:lnTo>
                  <a:pt x="2425" y="1301"/>
                </a:lnTo>
                <a:lnTo>
                  <a:pt x="2425" y="1301"/>
                </a:lnTo>
                <a:lnTo>
                  <a:pt x="2426" y="1301"/>
                </a:lnTo>
                <a:lnTo>
                  <a:pt x="2426" y="1301"/>
                </a:lnTo>
                <a:lnTo>
                  <a:pt x="2426" y="1301"/>
                </a:lnTo>
                <a:lnTo>
                  <a:pt x="2427" y="1301"/>
                </a:lnTo>
                <a:lnTo>
                  <a:pt x="2427" y="1301"/>
                </a:lnTo>
                <a:lnTo>
                  <a:pt x="2427" y="1301"/>
                </a:lnTo>
                <a:lnTo>
                  <a:pt x="2428" y="1301"/>
                </a:lnTo>
                <a:lnTo>
                  <a:pt x="2428" y="1301"/>
                </a:lnTo>
                <a:lnTo>
                  <a:pt x="2428" y="1301"/>
                </a:lnTo>
                <a:lnTo>
                  <a:pt x="2429" y="1301"/>
                </a:lnTo>
                <a:lnTo>
                  <a:pt x="2429" y="1301"/>
                </a:lnTo>
                <a:lnTo>
                  <a:pt x="2429" y="1301"/>
                </a:lnTo>
                <a:lnTo>
                  <a:pt x="2430" y="1301"/>
                </a:lnTo>
                <a:lnTo>
                  <a:pt x="2430" y="1301"/>
                </a:lnTo>
                <a:lnTo>
                  <a:pt x="2431" y="1301"/>
                </a:lnTo>
                <a:lnTo>
                  <a:pt x="2431" y="1301"/>
                </a:lnTo>
                <a:lnTo>
                  <a:pt x="2431" y="1301"/>
                </a:lnTo>
                <a:lnTo>
                  <a:pt x="2432" y="1301"/>
                </a:lnTo>
                <a:lnTo>
                  <a:pt x="2432" y="1301"/>
                </a:lnTo>
                <a:lnTo>
                  <a:pt x="2432" y="1301"/>
                </a:lnTo>
                <a:lnTo>
                  <a:pt x="2433" y="1301"/>
                </a:lnTo>
                <a:lnTo>
                  <a:pt x="2433" y="1301"/>
                </a:lnTo>
                <a:lnTo>
                  <a:pt x="2433" y="1301"/>
                </a:lnTo>
                <a:lnTo>
                  <a:pt x="2434" y="1301"/>
                </a:lnTo>
                <a:lnTo>
                  <a:pt x="2434" y="1301"/>
                </a:lnTo>
                <a:lnTo>
                  <a:pt x="2434" y="1301"/>
                </a:lnTo>
                <a:lnTo>
                  <a:pt x="2435" y="1301"/>
                </a:lnTo>
                <a:lnTo>
                  <a:pt x="2435" y="1301"/>
                </a:lnTo>
                <a:lnTo>
                  <a:pt x="2435" y="1301"/>
                </a:lnTo>
                <a:lnTo>
                  <a:pt x="2436" y="1301"/>
                </a:lnTo>
                <a:lnTo>
                  <a:pt x="2436" y="1301"/>
                </a:lnTo>
                <a:lnTo>
                  <a:pt x="2437" y="1301"/>
                </a:lnTo>
                <a:lnTo>
                  <a:pt x="2437" y="1301"/>
                </a:lnTo>
                <a:lnTo>
                  <a:pt x="2437" y="1301"/>
                </a:lnTo>
                <a:lnTo>
                  <a:pt x="2437" y="1301"/>
                </a:lnTo>
                <a:lnTo>
                  <a:pt x="2438" y="1301"/>
                </a:lnTo>
                <a:lnTo>
                  <a:pt x="2438" y="1301"/>
                </a:lnTo>
                <a:lnTo>
                  <a:pt x="2439" y="1301"/>
                </a:lnTo>
                <a:lnTo>
                  <a:pt x="2439" y="1301"/>
                </a:lnTo>
                <a:lnTo>
                  <a:pt x="2439" y="1301"/>
                </a:lnTo>
                <a:lnTo>
                  <a:pt x="2440" y="1301"/>
                </a:lnTo>
                <a:lnTo>
                  <a:pt x="2440" y="1301"/>
                </a:lnTo>
                <a:lnTo>
                  <a:pt x="2440" y="1301"/>
                </a:lnTo>
                <a:lnTo>
                  <a:pt x="2441" y="1301"/>
                </a:lnTo>
                <a:lnTo>
                  <a:pt x="2441" y="1301"/>
                </a:lnTo>
                <a:lnTo>
                  <a:pt x="2441" y="1301"/>
                </a:lnTo>
                <a:lnTo>
                  <a:pt x="2441" y="1301"/>
                </a:lnTo>
                <a:lnTo>
                  <a:pt x="2442" y="1301"/>
                </a:lnTo>
                <a:lnTo>
                  <a:pt x="2442" y="1301"/>
                </a:lnTo>
                <a:lnTo>
                  <a:pt x="2443" y="1301"/>
                </a:lnTo>
                <a:lnTo>
                  <a:pt x="2443" y="1301"/>
                </a:lnTo>
                <a:lnTo>
                  <a:pt x="2444" y="1301"/>
                </a:lnTo>
                <a:lnTo>
                  <a:pt x="2444" y="1301"/>
                </a:lnTo>
                <a:lnTo>
                  <a:pt x="2444" y="1301"/>
                </a:lnTo>
                <a:lnTo>
                  <a:pt x="2445" y="1301"/>
                </a:lnTo>
                <a:lnTo>
                  <a:pt x="2445" y="1301"/>
                </a:lnTo>
                <a:lnTo>
                  <a:pt x="2445" y="1301"/>
                </a:lnTo>
                <a:lnTo>
                  <a:pt x="2446" y="1301"/>
                </a:lnTo>
                <a:lnTo>
                  <a:pt x="2446" y="1301"/>
                </a:lnTo>
                <a:lnTo>
                  <a:pt x="2446" y="1301"/>
                </a:lnTo>
                <a:lnTo>
                  <a:pt x="2446" y="1301"/>
                </a:lnTo>
                <a:lnTo>
                  <a:pt x="2447" y="1301"/>
                </a:lnTo>
                <a:lnTo>
                  <a:pt x="2447" y="1301"/>
                </a:lnTo>
                <a:lnTo>
                  <a:pt x="2448" y="1301"/>
                </a:lnTo>
                <a:lnTo>
                  <a:pt x="2448" y="1301"/>
                </a:lnTo>
                <a:lnTo>
                  <a:pt x="2448" y="1301"/>
                </a:lnTo>
                <a:lnTo>
                  <a:pt x="2449" y="1301"/>
                </a:lnTo>
                <a:lnTo>
                  <a:pt x="2449" y="1301"/>
                </a:lnTo>
                <a:lnTo>
                  <a:pt x="2450" y="1301"/>
                </a:lnTo>
                <a:lnTo>
                  <a:pt x="2450" y="1301"/>
                </a:lnTo>
                <a:lnTo>
                  <a:pt x="2450" y="1301"/>
                </a:lnTo>
                <a:lnTo>
                  <a:pt x="2451" y="1301"/>
                </a:lnTo>
                <a:lnTo>
                  <a:pt x="2451" y="1301"/>
                </a:lnTo>
                <a:lnTo>
                  <a:pt x="2451" y="1301"/>
                </a:lnTo>
                <a:lnTo>
                  <a:pt x="2452" y="1301"/>
                </a:lnTo>
                <a:lnTo>
                  <a:pt x="2452" y="1301"/>
                </a:lnTo>
                <a:lnTo>
                  <a:pt x="2452" y="1301"/>
                </a:lnTo>
                <a:lnTo>
                  <a:pt x="2453" y="1301"/>
                </a:lnTo>
                <a:lnTo>
                  <a:pt x="2453" y="1301"/>
                </a:lnTo>
                <a:lnTo>
                  <a:pt x="2453" y="1301"/>
                </a:lnTo>
                <a:lnTo>
                  <a:pt x="2454" y="1301"/>
                </a:lnTo>
                <a:lnTo>
                  <a:pt x="2454" y="1301"/>
                </a:lnTo>
                <a:lnTo>
                  <a:pt x="2454" y="1301"/>
                </a:lnTo>
                <a:lnTo>
                  <a:pt x="2455" y="1301"/>
                </a:lnTo>
                <a:lnTo>
                  <a:pt x="2455" y="1301"/>
                </a:lnTo>
                <a:lnTo>
                  <a:pt x="2455" y="1301"/>
                </a:lnTo>
                <a:lnTo>
                  <a:pt x="2456" y="1301"/>
                </a:lnTo>
                <a:lnTo>
                  <a:pt x="2456" y="1301"/>
                </a:lnTo>
                <a:lnTo>
                  <a:pt x="2457" y="1301"/>
                </a:lnTo>
                <a:lnTo>
                  <a:pt x="2457" y="1301"/>
                </a:lnTo>
                <a:lnTo>
                  <a:pt x="2457" y="1301"/>
                </a:lnTo>
                <a:lnTo>
                  <a:pt x="2458" y="1301"/>
                </a:lnTo>
                <a:lnTo>
                  <a:pt x="2458" y="1301"/>
                </a:lnTo>
                <a:lnTo>
                  <a:pt x="2458" y="1301"/>
                </a:lnTo>
                <a:lnTo>
                  <a:pt x="2459" y="1301"/>
                </a:lnTo>
                <a:lnTo>
                  <a:pt x="2459" y="1301"/>
                </a:lnTo>
                <a:lnTo>
                  <a:pt x="2459" y="1301"/>
                </a:lnTo>
                <a:lnTo>
                  <a:pt x="2460" y="1301"/>
                </a:lnTo>
                <a:lnTo>
                  <a:pt x="2460" y="1301"/>
                </a:lnTo>
                <a:lnTo>
                  <a:pt x="2460" y="1301"/>
                </a:lnTo>
                <a:lnTo>
                  <a:pt x="2461" y="1301"/>
                </a:lnTo>
                <a:lnTo>
                  <a:pt x="2461" y="1301"/>
                </a:lnTo>
                <a:lnTo>
                  <a:pt x="2461" y="1301"/>
                </a:lnTo>
                <a:lnTo>
                  <a:pt x="2462" y="1301"/>
                </a:lnTo>
                <a:lnTo>
                  <a:pt x="2462" y="1301"/>
                </a:lnTo>
                <a:lnTo>
                  <a:pt x="2463" y="1301"/>
                </a:lnTo>
                <a:lnTo>
                  <a:pt x="2463" y="1301"/>
                </a:lnTo>
                <a:lnTo>
                  <a:pt x="2463" y="1301"/>
                </a:lnTo>
                <a:lnTo>
                  <a:pt x="2463" y="1301"/>
                </a:lnTo>
                <a:lnTo>
                  <a:pt x="2464" y="1301"/>
                </a:lnTo>
                <a:lnTo>
                  <a:pt x="2464" y="1301"/>
                </a:lnTo>
                <a:lnTo>
                  <a:pt x="2465" y="1301"/>
                </a:lnTo>
                <a:lnTo>
                  <a:pt x="2465" y="1301"/>
                </a:lnTo>
                <a:lnTo>
                  <a:pt x="2465" y="1301"/>
                </a:lnTo>
                <a:lnTo>
                  <a:pt x="2466" y="1301"/>
                </a:lnTo>
                <a:lnTo>
                  <a:pt x="2466" y="1301"/>
                </a:lnTo>
                <a:lnTo>
                  <a:pt x="2466" y="1301"/>
                </a:lnTo>
                <a:lnTo>
                  <a:pt x="2467" y="1301"/>
                </a:lnTo>
                <a:lnTo>
                  <a:pt x="2467" y="1301"/>
                </a:lnTo>
                <a:lnTo>
                  <a:pt x="2467" y="1301"/>
                </a:lnTo>
                <a:lnTo>
                  <a:pt x="2467" y="1301"/>
                </a:lnTo>
                <a:lnTo>
                  <a:pt x="2468" y="1301"/>
                </a:lnTo>
                <a:lnTo>
                  <a:pt x="2468" y="1301"/>
                </a:lnTo>
                <a:lnTo>
                  <a:pt x="2469" y="1301"/>
                </a:lnTo>
                <a:lnTo>
                  <a:pt x="2469" y="1301"/>
                </a:lnTo>
                <a:lnTo>
                  <a:pt x="2470" y="1301"/>
                </a:lnTo>
                <a:lnTo>
                  <a:pt x="2470" y="1301"/>
                </a:lnTo>
                <a:lnTo>
                  <a:pt x="2470" y="1301"/>
                </a:lnTo>
                <a:lnTo>
                  <a:pt x="2471" y="1301"/>
                </a:lnTo>
                <a:lnTo>
                  <a:pt x="2471" y="1301"/>
                </a:lnTo>
                <a:lnTo>
                  <a:pt x="2471" y="1301"/>
                </a:lnTo>
                <a:lnTo>
                  <a:pt x="2472" y="1301"/>
                </a:lnTo>
                <a:lnTo>
                  <a:pt x="2472" y="1301"/>
                </a:lnTo>
                <a:lnTo>
                  <a:pt x="2472" y="1301"/>
                </a:lnTo>
                <a:lnTo>
                  <a:pt x="2473" y="1301"/>
                </a:lnTo>
                <a:lnTo>
                  <a:pt x="2473" y="1301"/>
                </a:lnTo>
                <a:lnTo>
                  <a:pt x="2473" y="1301"/>
                </a:lnTo>
                <a:lnTo>
                  <a:pt x="2474" y="1301"/>
                </a:lnTo>
                <a:lnTo>
                  <a:pt x="2474" y="1301"/>
                </a:lnTo>
                <a:lnTo>
                  <a:pt x="2474" y="1301"/>
                </a:lnTo>
                <a:lnTo>
                  <a:pt x="2475" y="1301"/>
                </a:lnTo>
                <a:lnTo>
                  <a:pt x="2475" y="1301"/>
                </a:lnTo>
                <a:lnTo>
                  <a:pt x="2476" y="1301"/>
                </a:lnTo>
                <a:lnTo>
                  <a:pt x="2476" y="1301"/>
                </a:lnTo>
                <a:lnTo>
                  <a:pt x="2476" y="1301"/>
                </a:lnTo>
                <a:lnTo>
                  <a:pt x="2477" y="1301"/>
                </a:lnTo>
                <a:lnTo>
                  <a:pt x="2477" y="1301"/>
                </a:lnTo>
                <a:lnTo>
                  <a:pt x="2477" y="1301"/>
                </a:lnTo>
                <a:lnTo>
                  <a:pt x="2478" y="1301"/>
                </a:lnTo>
                <a:lnTo>
                  <a:pt x="2478" y="1301"/>
                </a:lnTo>
                <a:lnTo>
                  <a:pt x="2478" y="1301"/>
                </a:lnTo>
                <a:lnTo>
                  <a:pt x="2479" y="1301"/>
                </a:lnTo>
                <a:lnTo>
                  <a:pt x="2479" y="1301"/>
                </a:lnTo>
                <a:lnTo>
                  <a:pt x="2479" y="1301"/>
                </a:lnTo>
                <a:lnTo>
                  <a:pt x="2480" y="1301"/>
                </a:lnTo>
                <a:lnTo>
                  <a:pt x="2480" y="1301"/>
                </a:lnTo>
                <a:lnTo>
                  <a:pt x="2480" y="1301"/>
                </a:lnTo>
                <a:lnTo>
                  <a:pt x="2481" y="1301"/>
                </a:lnTo>
                <a:lnTo>
                  <a:pt x="2481" y="1301"/>
                </a:lnTo>
                <a:lnTo>
                  <a:pt x="2481" y="1301"/>
                </a:lnTo>
                <a:lnTo>
                  <a:pt x="2482" y="1301"/>
                </a:lnTo>
                <a:lnTo>
                  <a:pt x="2482" y="1301"/>
                </a:lnTo>
                <a:lnTo>
                  <a:pt x="2483" y="1301"/>
                </a:lnTo>
                <a:lnTo>
                  <a:pt x="2483" y="1301"/>
                </a:lnTo>
                <a:lnTo>
                  <a:pt x="2483" y="1301"/>
                </a:lnTo>
                <a:lnTo>
                  <a:pt x="2484" y="1301"/>
                </a:lnTo>
                <a:lnTo>
                  <a:pt x="2484" y="1301"/>
                </a:lnTo>
                <a:lnTo>
                  <a:pt x="2484" y="1301"/>
                </a:lnTo>
                <a:lnTo>
                  <a:pt x="2484" y="1301"/>
                </a:lnTo>
                <a:lnTo>
                  <a:pt x="2485" y="1301"/>
                </a:lnTo>
                <a:lnTo>
                  <a:pt x="2485" y="1301"/>
                </a:lnTo>
                <a:lnTo>
                  <a:pt x="2486" y="1301"/>
                </a:lnTo>
                <a:lnTo>
                  <a:pt x="2486" y="1301"/>
                </a:lnTo>
                <a:lnTo>
                  <a:pt x="2486" y="1301"/>
                </a:lnTo>
                <a:lnTo>
                  <a:pt x="2487" y="1301"/>
                </a:lnTo>
                <a:lnTo>
                  <a:pt x="2487" y="1301"/>
                </a:lnTo>
                <a:lnTo>
                  <a:pt x="2487" y="1301"/>
                </a:lnTo>
                <a:lnTo>
                  <a:pt x="2488" y="1301"/>
                </a:lnTo>
                <a:lnTo>
                  <a:pt x="2488" y="1301"/>
                </a:lnTo>
                <a:lnTo>
                  <a:pt x="2489" y="1301"/>
                </a:lnTo>
                <a:lnTo>
                  <a:pt x="2489" y="1301"/>
                </a:lnTo>
                <a:lnTo>
                  <a:pt x="2489" y="1301"/>
                </a:lnTo>
                <a:lnTo>
                  <a:pt x="2489" y="1301"/>
                </a:lnTo>
                <a:lnTo>
                  <a:pt x="2490" y="1301"/>
                </a:lnTo>
                <a:lnTo>
                  <a:pt x="2490" y="1301"/>
                </a:lnTo>
                <a:lnTo>
                  <a:pt x="2491" y="1301"/>
                </a:lnTo>
                <a:lnTo>
                  <a:pt x="2491" y="1301"/>
                </a:lnTo>
                <a:lnTo>
                  <a:pt x="2491" y="1301"/>
                </a:lnTo>
                <a:lnTo>
                  <a:pt x="2492" y="1301"/>
                </a:lnTo>
                <a:lnTo>
                  <a:pt x="2492" y="1301"/>
                </a:lnTo>
                <a:lnTo>
                  <a:pt x="2492" y="1301"/>
                </a:lnTo>
                <a:lnTo>
                  <a:pt x="2493" y="1301"/>
                </a:lnTo>
                <a:lnTo>
                  <a:pt x="2493" y="1301"/>
                </a:lnTo>
                <a:lnTo>
                  <a:pt x="2493" y="1301"/>
                </a:lnTo>
                <a:lnTo>
                  <a:pt x="2493" y="1301"/>
                </a:lnTo>
                <a:lnTo>
                  <a:pt x="2494" y="1301"/>
                </a:lnTo>
                <a:lnTo>
                  <a:pt x="2494" y="1301"/>
                </a:lnTo>
                <a:lnTo>
                  <a:pt x="2495" y="1301"/>
                </a:lnTo>
                <a:lnTo>
                  <a:pt x="2495" y="1301"/>
                </a:lnTo>
                <a:lnTo>
                  <a:pt x="2496" y="1301"/>
                </a:lnTo>
                <a:lnTo>
                  <a:pt x="2496" y="1301"/>
                </a:lnTo>
                <a:lnTo>
                  <a:pt x="2496" y="1301"/>
                </a:lnTo>
                <a:lnTo>
                  <a:pt x="2497" y="1301"/>
                </a:lnTo>
                <a:lnTo>
                  <a:pt x="2497" y="1301"/>
                </a:lnTo>
                <a:lnTo>
                  <a:pt x="2497" y="1301"/>
                </a:lnTo>
                <a:lnTo>
                  <a:pt x="2498" y="1301"/>
                </a:lnTo>
                <a:lnTo>
                  <a:pt x="2498" y="1301"/>
                </a:lnTo>
                <a:lnTo>
                  <a:pt x="2498" y="1301"/>
                </a:lnTo>
                <a:lnTo>
                  <a:pt x="2499" y="1301"/>
                </a:lnTo>
                <a:lnTo>
                  <a:pt x="2499" y="1301"/>
                </a:lnTo>
                <a:lnTo>
                  <a:pt x="2499" y="1301"/>
                </a:lnTo>
                <a:lnTo>
                  <a:pt x="2500" y="1301"/>
                </a:lnTo>
                <a:lnTo>
                  <a:pt x="2500" y="1301"/>
                </a:lnTo>
                <a:lnTo>
                  <a:pt x="2500" y="1301"/>
                </a:lnTo>
                <a:lnTo>
                  <a:pt x="2501" y="1301"/>
                </a:lnTo>
                <a:lnTo>
                  <a:pt x="2501" y="1301"/>
                </a:lnTo>
                <a:lnTo>
                  <a:pt x="2502" y="1301"/>
                </a:lnTo>
                <a:lnTo>
                  <a:pt x="2502" y="1301"/>
                </a:lnTo>
                <a:lnTo>
                  <a:pt x="2502" y="1301"/>
                </a:lnTo>
                <a:lnTo>
                  <a:pt x="2503" y="1301"/>
                </a:lnTo>
                <a:lnTo>
                  <a:pt x="2503" y="1301"/>
                </a:lnTo>
                <a:lnTo>
                  <a:pt x="2503" y="1301"/>
                </a:lnTo>
                <a:lnTo>
                  <a:pt x="2504" y="1301"/>
                </a:lnTo>
                <a:lnTo>
                  <a:pt x="2504" y="1301"/>
                </a:lnTo>
                <a:lnTo>
                  <a:pt x="2504" y="1301"/>
                </a:lnTo>
                <a:lnTo>
                  <a:pt x="2505" y="1301"/>
                </a:lnTo>
                <a:lnTo>
                  <a:pt x="2505" y="1301"/>
                </a:lnTo>
                <a:lnTo>
                  <a:pt x="2505" y="1301"/>
                </a:lnTo>
                <a:lnTo>
                  <a:pt x="2506" y="1301"/>
                </a:lnTo>
                <a:lnTo>
                  <a:pt x="2506" y="1301"/>
                </a:lnTo>
                <a:lnTo>
                  <a:pt x="2506" y="1301"/>
                </a:lnTo>
                <a:lnTo>
                  <a:pt x="2507" y="1301"/>
                </a:lnTo>
                <a:lnTo>
                  <a:pt x="2507" y="1301"/>
                </a:lnTo>
                <a:lnTo>
                  <a:pt x="2507" y="1301"/>
                </a:lnTo>
                <a:lnTo>
                  <a:pt x="2508" y="1301"/>
                </a:lnTo>
                <a:lnTo>
                  <a:pt x="2508" y="1301"/>
                </a:lnTo>
                <a:lnTo>
                  <a:pt x="2509" y="1301"/>
                </a:lnTo>
                <a:lnTo>
                  <a:pt x="2509" y="1301"/>
                </a:lnTo>
                <a:lnTo>
                  <a:pt x="2509" y="1301"/>
                </a:lnTo>
                <a:lnTo>
                  <a:pt x="2510" y="1301"/>
                </a:lnTo>
                <a:lnTo>
                  <a:pt x="2510" y="1301"/>
                </a:lnTo>
                <a:lnTo>
                  <a:pt x="2510" y="1301"/>
                </a:lnTo>
                <a:lnTo>
                  <a:pt x="2510" y="1301"/>
                </a:lnTo>
                <a:lnTo>
                  <a:pt x="2511" y="1301"/>
                </a:lnTo>
                <a:lnTo>
                  <a:pt x="2511" y="1301"/>
                </a:lnTo>
                <a:lnTo>
                  <a:pt x="2512" y="1301"/>
                </a:lnTo>
                <a:lnTo>
                  <a:pt x="2512" y="1301"/>
                </a:lnTo>
                <a:lnTo>
                  <a:pt x="2512" y="1301"/>
                </a:lnTo>
                <a:lnTo>
                  <a:pt x="2513" y="1301"/>
                </a:lnTo>
                <a:lnTo>
                  <a:pt x="2513" y="1301"/>
                </a:lnTo>
                <a:lnTo>
                  <a:pt x="2513" y="1301"/>
                </a:lnTo>
                <a:lnTo>
                  <a:pt x="2514" y="1301"/>
                </a:lnTo>
                <a:lnTo>
                  <a:pt x="2514" y="1301"/>
                </a:lnTo>
                <a:lnTo>
                  <a:pt x="2515" y="1301"/>
                </a:lnTo>
                <a:lnTo>
                  <a:pt x="2515" y="1301"/>
                </a:lnTo>
                <a:lnTo>
                  <a:pt x="2515" y="1301"/>
                </a:lnTo>
                <a:lnTo>
                  <a:pt x="2516" y="1301"/>
                </a:lnTo>
                <a:lnTo>
                  <a:pt x="2516" y="1301"/>
                </a:lnTo>
                <a:lnTo>
                  <a:pt x="2516" y="1301"/>
                </a:lnTo>
                <a:lnTo>
                  <a:pt x="2517" y="1301"/>
                </a:lnTo>
                <a:lnTo>
                  <a:pt x="2517" y="1301"/>
                </a:lnTo>
                <a:lnTo>
                  <a:pt x="2517" y="1301"/>
                </a:lnTo>
                <a:lnTo>
                  <a:pt x="2518" y="1301"/>
                </a:lnTo>
                <a:lnTo>
                  <a:pt x="2518" y="1301"/>
                </a:lnTo>
                <a:lnTo>
                  <a:pt x="2518" y="1301"/>
                </a:lnTo>
                <a:lnTo>
                  <a:pt x="2519" y="1301"/>
                </a:lnTo>
                <a:lnTo>
                  <a:pt x="2519" y="1301"/>
                </a:lnTo>
                <a:lnTo>
                  <a:pt x="2519" y="1301"/>
                </a:lnTo>
                <a:lnTo>
                  <a:pt x="2520" y="1301"/>
                </a:lnTo>
                <a:lnTo>
                  <a:pt x="2520" y="1301"/>
                </a:lnTo>
                <a:lnTo>
                  <a:pt x="2520" y="1301"/>
                </a:lnTo>
                <a:lnTo>
                  <a:pt x="2521" y="1301"/>
                </a:lnTo>
                <a:lnTo>
                  <a:pt x="2521" y="1301"/>
                </a:lnTo>
                <a:lnTo>
                  <a:pt x="2522" y="1301"/>
                </a:lnTo>
                <a:lnTo>
                  <a:pt x="2522" y="1301"/>
                </a:lnTo>
                <a:lnTo>
                  <a:pt x="2522" y="1301"/>
                </a:lnTo>
                <a:lnTo>
                  <a:pt x="2523" y="1301"/>
                </a:lnTo>
                <a:lnTo>
                  <a:pt x="2523" y="1301"/>
                </a:lnTo>
                <a:lnTo>
                  <a:pt x="2523" y="1301"/>
                </a:lnTo>
                <a:lnTo>
                  <a:pt x="2524" y="1301"/>
                </a:lnTo>
                <a:lnTo>
                  <a:pt x="2524" y="1301"/>
                </a:lnTo>
                <a:lnTo>
                  <a:pt x="2524" y="1301"/>
                </a:lnTo>
                <a:lnTo>
                  <a:pt x="2525" y="1301"/>
                </a:lnTo>
                <a:lnTo>
                  <a:pt x="2525" y="1301"/>
                </a:lnTo>
                <a:lnTo>
                  <a:pt x="2525" y="1301"/>
                </a:lnTo>
                <a:lnTo>
                  <a:pt x="2526" y="1301"/>
                </a:lnTo>
                <a:lnTo>
                  <a:pt x="2526" y="1301"/>
                </a:lnTo>
                <a:lnTo>
                  <a:pt x="2526" y="1301"/>
                </a:lnTo>
                <a:lnTo>
                  <a:pt x="2527" y="1301"/>
                </a:lnTo>
                <a:lnTo>
                  <a:pt x="2527" y="1301"/>
                </a:lnTo>
                <a:lnTo>
                  <a:pt x="2527" y="1301"/>
                </a:lnTo>
                <a:lnTo>
                  <a:pt x="2528" y="1301"/>
                </a:lnTo>
                <a:lnTo>
                  <a:pt x="2528" y="1301"/>
                </a:lnTo>
                <a:lnTo>
                  <a:pt x="2529" y="1301"/>
                </a:lnTo>
                <a:lnTo>
                  <a:pt x="2529" y="1301"/>
                </a:lnTo>
                <a:lnTo>
                  <a:pt x="2529" y="1301"/>
                </a:lnTo>
                <a:lnTo>
                  <a:pt x="2530" y="1301"/>
                </a:lnTo>
                <a:lnTo>
                  <a:pt x="2530" y="1301"/>
                </a:lnTo>
                <a:lnTo>
                  <a:pt x="2530" y="1301"/>
                </a:lnTo>
                <a:lnTo>
                  <a:pt x="2531" y="1301"/>
                </a:lnTo>
                <a:lnTo>
                  <a:pt x="2531" y="1301"/>
                </a:lnTo>
                <a:lnTo>
                  <a:pt x="2531" y="1301"/>
                </a:lnTo>
                <a:lnTo>
                  <a:pt x="2531" y="1301"/>
                </a:lnTo>
                <a:lnTo>
                  <a:pt x="2532" y="1301"/>
                </a:lnTo>
                <a:lnTo>
                  <a:pt x="2532" y="1301"/>
                </a:lnTo>
                <a:lnTo>
                  <a:pt x="2533" y="1301"/>
                </a:lnTo>
                <a:lnTo>
                  <a:pt x="2533" y="1301"/>
                </a:lnTo>
                <a:lnTo>
                  <a:pt x="2533" y="1301"/>
                </a:lnTo>
                <a:lnTo>
                  <a:pt x="2534" y="1301"/>
                </a:lnTo>
                <a:lnTo>
                  <a:pt x="2534" y="1301"/>
                </a:lnTo>
                <a:lnTo>
                  <a:pt x="2535" y="1301"/>
                </a:lnTo>
                <a:lnTo>
                  <a:pt x="2535" y="1301"/>
                </a:lnTo>
                <a:lnTo>
                  <a:pt x="2535" y="1301"/>
                </a:lnTo>
                <a:lnTo>
                  <a:pt x="2536" y="1301"/>
                </a:lnTo>
                <a:lnTo>
                  <a:pt x="2536" y="1301"/>
                </a:lnTo>
                <a:lnTo>
                  <a:pt x="2536" y="1301"/>
                </a:lnTo>
                <a:lnTo>
                  <a:pt x="2536" y="1301"/>
                </a:lnTo>
                <a:lnTo>
                  <a:pt x="2537" y="1301"/>
                </a:lnTo>
                <a:lnTo>
                  <a:pt x="2537" y="1301"/>
                </a:lnTo>
                <a:lnTo>
                  <a:pt x="2538" y="1301"/>
                </a:lnTo>
                <a:lnTo>
                  <a:pt x="2538" y="1301"/>
                </a:lnTo>
                <a:lnTo>
                  <a:pt x="2538" y="1301"/>
                </a:lnTo>
                <a:lnTo>
                  <a:pt x="2539" y="1301"/>
                </a:lnTo>
                <a:lnTo>
                  <a:pt x="2539" y="1301"/>
                </a:lnTo>
                <a:lnTo>
                  <a:pt x="2539" y="1301"/>
                </a:lnTo>
                <a:lnTo>
                  <a:pt x="2540" y="1301"/>
                </a:lnTo>
                <a:lnTo>
                  <a:pt x="2540" y="1301"/>
                </a:lnTo>
                <a:lnTo>
                  <a:pt x="2541" y="1301"/>
                </a:lnTo>
                <a:lnTo>
                  <a:pt x="2541" y="1301"/>
                </a:lnTo>
                <a:lnTo>
                  <a:pt x="2541" y="1301"/>
                </a:lnTo>
                <a:lnTo>
                  <a:pt x="2542" y="1301"/>
                </a:lnTo>
                <a:lnTo>
                  <a:pt x="2542" y="1301"/>
                </a:lnTo>
                <a:lnTo>
                  <a:pt x="2542" y="1301"/>
                </a:lnTo>
                <a:lnTo>
                  <a:pt x="2543" y="1301"/>
                </a:lnTo>
                <a:lnTo>
                  <a:pt x="2543" y="1301"/>
                </a:lnTo>
                <a:lnTo>
                  <a:pt x="2543" y="1301"/>
                </a:lnTo>
                <a:lnTo>
                  <a:pt x="2544" y="1301"/>
                </a:lnTo>
                <a:lnTo>
                  <a:pt x="2544" y="1301"/>
                </a:lnTo>
                <a:lnTo>
                  <a:pt x="2544" y="1301"/>
                </a:lnTo>
                <a:lnTo>
                  <a:pt x="2545" y="1301"/>
                </a:lnTo>
                <a:lnTo>
                  <a:pt x="2545" y="1301"/>
                </a:lnTo>
                <a:lnTo>
                  <a:pt x="2545" y="1301"/>
                </a:lnTo>
                <a:lnTo>
                  <a:pt x="2546" y="1301"/>
                </a:lnTo>
                <a:lnTo>
                  <a:pt x="2546" y="1301"/>
                </a:lnTo>
                <a:lnTo>
                  <a:pt x="2546" y="1301"/>
                </a:lnTo>
                <a:lnTo>
                  <a:pt x="2547" y="1301"/>
                </a:lnTo>
                <a:lnTo>
                  <a:pt x="2547" y="1301"/>
                </a:lnTo>
                <a:lnTo>
                  <a:pt x="2548" y="1301"/>
                </a:lnTo>
                <a:lnTo>
                  <a:pt x="2548" y="1301"/>
                </a:lnTo>
                <a:lnTo>
                  <a:pt x="2548" y="1301"/>
                </a:lnTo>
                <a:lnTo>
                  <a:pt x="2549" y="1301"/>
                </a:lnTo>
                <a:lnTo>
                  <a:pt x="2549" y="1301"/>
                </a:lnTo>
                <a:lnTo>
                  <a:pt x="2549" y="1301"/>
                </a:lnTo>
                <a:lnTo>
                  <a:pt x="2550" y="1301"/>
                </a:lnTo>
                <a:lnTo>
                  <a:pt x="2550" y="1301"/>
                </a:lnTo>
                <a:lnTo>
                  <a:pt x="2550" y="1301"/>
                </a:lnTo>
                <a:lnTo>
                  <a:pt x="2551" y="1301"/>
                </a:lnTo>
                <a:lnTo>
                  <a:pt x="2551" y="1301"/>
                </a:lnTo>
                <a:lnTo>
                  <a:pt x="2551" y="1301"/>
                </a:lnTo>
                <a:lnTo>
                  <a:pt x="2552" y="1301"/>
                </a:lnTo>
                <a:lnTo>
                  <a:pt x="2552" y="1301"/>
                </a:lnTo>
                <a:lnTo>
                  <a:pt x="2552" y="1301"/>
                </a:lnTo>
                <a:lnTo>
                  <a:pt x="2553" y="1301"/>
                </a:lnTo>
                <a:lnTo>
                  <a:pt x="2553" y="1301"/>
                </a:lnTo>
                <a:lnTo>
                  <a:pt x="2553" y="1301"/>
                </a:lnTo>
                <a:lnTo>
                  <a:pt x="2554" y="1301"/>
                </a:lnTo>
                <a:lnTo>
                  <a:pt x="2554" y="1301"/>
                </a:lnTo>
                <a:lnTo>
                  <a:pt x="2555" y="1301"/>
                </a:lnTo>
                <a:lnTo>
                  <a:pt x="2555" y="1301"/>
                </a:lnTo>
                <a:lnTo>
                  <a:pt x="2555" y="1301"/>
                </a:lnTo>
                <a:lnTo>
                  <a:pt x="2556" y="1301"/>
                </a:lnTo>
                <a:lnTo>
                  <a:pt x="2556" y="1301"/>
                </a:lnTo>
                <a:lnTo>
                  <a:pt x="2556" y="1301"/>
                </a:lnTo>
                <a:lnTo>
                  <a:pt x="2557" y="1301"/>
                </a:lnTo>
                <a:lnTo>
                  <a:pt x="2557" y="1301"/>
                </a:lnTo>
                <a:lnTo>
                  <a:pt x="2557" y="1301"/>
                </a:lnTo>
                <a:lnTo>
                  <a:pt x="2557" y="1301"/>
                </a:lnTo>
                <a:lnTo>
                  <a:pt x="2558" y="1301"/>
                </a:lnTo>
                <a:lnTo>
                  <a:pt x="2558" y="1301"/>
                </a:lnTo>
                <a:lnTo>
                  <a:pt x="2559" y="1301"/>
                </a:lnTo>
                <a:lnTo>
                  <a:pt x="2559" y="1301"/>
                </a:lnTo>
                <a:lnTo>
                  <a:pt x="2559" y="1301"/>
                </a:lnTo>
                <a:lnTo>
                  <a:pt x="2560" y="1301"/>
                </a:lnTo>
                <a:lnTo>
                  <a:pt x="2560" y="1301"/>
                </a:lnTo>
                <a:lnTo>
                  <a:pt x="2561" y="1301"/>
                </a:lnTo>
                <a:lnTo>
                  <a:pt x="2561" y="1301"/>
                </a:lnTo>
                <a:lnTo>
                  <a:pt x="2561" y="1301"/>
                </a:lnTo>
                <a:lnTo>
                  <a:pt x="2562" y="1301"/>
                </a:lnTo>
                <a:lnTo>
                  <a:pt x="2562" y="1301"/>
                </a:lnTo>
                <a:lnTo>
                  <a:pt x="2562" y="1301"/>
                </a:lnTo>
                <a:lnTo>
                  <a:pt x="2563" y="1301"/>
                </a:lnTo>
                <a:lnTo>
                  <a:pt x="2563" y="1301"/>
                </a:lnTo>
                <a:lnTo>
                  <a:pt x="2563" y="1301"/>
                </a:lnTo>
                <a:lnTo>
                  <a:pt x="2564" y="1301"/>
                </a:lnTo>
                <a:lnTo>
                  <a:pt x="2564" y="1301"/>
                </a:lnTo>
                <a:lnTo>
                  <a:pt x="2564" y="1301"/>
                </a:lnTo>
                <a:lnTo>
                  <a:pt x="2565" y="1301"/>
                </a:lnTo>
                <a:lnTo>
                  <a:pt x="2565" y="1301"/>
                </a:lnTo>
                <a:lnTo>
                  <a:pt x="2565" y="1301"/>
                </a:lnTo>
                <a:lnTo>
                  <a:pt x="2566" y="1301"/>
                </a:lnTo>
                <a:lnTo>
                  <a:pt x="2566" y="1301"/>
                </a:lnTo>
                <a:lnTo>
                  <a:pt x="2567" y="1301"/>
                </a:lnTo>
                <a:lnTo>
                  <a:pt x="2567" y="1301"/>
                </a:lnTo>
                <a:lnTo>
                  <a:pt x="2567" y="1301"/>
                </a:lnTo>
                <a:lnTo>
                  <a:pt x="2568" y="1301"/>
                </a:lnTo>
                <a:lnTo>
                  <a:pt x="2568" y="1301"/>
                </a:lnTo>
                <a:lnTo>
                  <a:pt x="2568" y="1301"/>
                </a:lnTo>
                <a:lnTo>
                  <a:pt x="2569" y="1301"/>
                </a:lnTo>
                <a:lnTo>
                  <a:pt x="2569" y="1301"/>
                </a:lnTo>
                <a:lnTo>
                  <a:pt x="2569" y="1301"/>
                </a:lnTo>
                <a:lnTo>
                  <a:pt x="2570" y="1301"/>
                </a:lnTo>
                <a:lnTo>
                  <a:pt x="2570" y="1301"/>
                </a:lnTo>
                <a:lnTo>
                  <a:pt x="2570" y="1301"/>
                </a:lnTo>
                <a:lnTo>
                  <a:pt x="2571" y="1301"/>
                </a:lnTo>
                <a:lnTo>
                  <a:pt x="2571" y="1301"/>
                </a:lnTo>
                <a:lnTo>
                  <a:pt x="2571" y="1301"/>
                </a:lnTo>
                <a:lnTo>
                  <a:pt x="2572" y="1301"/>
                </a:lnTo>
                <a:lnTo>
                  <a:pt x="2572" y="1301"/>
                </a:lnTo>
                <a:lnTo>
                  <a:pt x="2572" y="1301"/>
                </a:lnTo>
                <a:lnTo>
                  <a:pt x="2573" y="1301"/>
                </a:lnTo>
                <a:lnTo>
                  <a:pt x="2573" y="1301"/>
                </a:lnTo>
                <a:lnTo>
                  <a:pt x="2574" y="1301"/>
                </a:lnTo>
                <a:lnTo>
                  <a:pt x="2574" y="1301"/>
                </a:lnTo>
                <a:lnTo>
                  <a:pt x="2574" y="1301"/>
                </a:lnTo>
                <a:lnTo>
                  <a:pt x="2574" y="1301"/>
                </a:lnTo>
                <a:lnTo>
                  <a:pt x="2575" y="1301"/>
                </a:lnTo>
                <a:lnTo>
                  <a:pt x="2575" y="1301"/>
                </a:lnTo>
                <a:lnTo>
                  <a:pt x="2576" y="1301"/>
                </a:lnTo>
                <a:lnTo>
                  <a:pt x="2576" y="1301"/>
                </a:lnTo>
                <a:lnTo>
                  <a:pt x="2576" y="1301"/>
                </a:lnTo>
                <a:lnTo>
                  <a:pt x="2577" y="1301"/>
                </a:lnTo>
                <a:lnTo>
                  <a:pt x="2577" y="1301"/>
                </a:lnTo>
                <a:lnTo>
                  <a:pt x="2577" y="1301"/>
                </a:lnTo>
                <a:lnTo>
                  <a:pt x="2578" y="1301"/>
                </a:lnTo>
                <a:lnTo>
                  <a:pt x="2578" y="1301"/>
                </a:lnTo>
                <a:lnTo>
                  <a:pt x="2578" y="1301"/>
                </a:lnTo>
                <a:lnTo>
                  <a:pt x="2578" y="1301"/>
                </a:lnTo>
                <a:lnTo>
                  <a:pt x="2579" y="1301"/>
                </a:lnTo>
                <a:lnTo>
                  <a:pt x="2580" y="1301"/>
                </a:lnTo>
                <a:lnTo>
                  <a:pt x="2580" y="1301"/>
                </a:lnTo>
                <a:lnTo>
                  <a:pt x="2580" y="1301"/>
                </a:lnTo>
                <a:lnTo>
                  <a:pt x="2581" y="1301"/>
                </a:lnTo>
                <a:lnTo>
                  <a:pt x="2581" y="1301"/>
                </a:lnTo>
                <a:lnTo>
                  <a:pt x="2581" y="1301"/>
                </a:lnTo>
                <a:lnTo>
                  <a:pt x="2582" y="1301"/>
                </a:lnTo>
                <a:lnTo>
                  <a:pt x="2582" y="1301"/>
                </a:lnTo>
                <a:lnTo>
                  <a:pt x="2582" y="1301"/>
                </a:lnTo>
                <a:lnTo>
                  <a:pt x="2583" y="1301"/>
                </a:lnTo>
                <a:lnTo>
                  <a:pt x="2583" y="1301"/>
                </a:lnTo>
                <a:lnTo>
                  <a:pt x="2583" y="1301"/>
                </a:lnTo>
                <a:lnTo>
                  <a:pt x="2583" y="1301"/>
                </a:lnTo>
                <a:lnTo>
                  <a:pt x="2584" y="1301"/>
                </a:lnTo>
                <a:lnTo>
                  <a:pt x="2584" y="1301"/>
                </a:lnTo>
                <a:lnTo>
                  <a:pt x="2585" y="1301"/>
                </a:lnTo>
                <a:lnTo>
                  <a:pt x="2585" y="1301"/>
                </a:lnTo>
                <a:lnTo>
                  <a:pt x="2585" y="1301"/>
                </a:lnTo>
                <a:lnTo>
                  <a:pt x="2586" y="1301"/>
                </a:lnTo>
                <a:lnTo>
                  <a:pt x="2586" y="1301"/>
                </a:lnTo>
                <a:lnTo>
                  <a:pt x="2587" y="1301"/>
                </a:lnTo>
                <a:lnTo>
                  <a:pt x="2587" y="1301"/>
                </a:lnTo>
                <a:lnTo>
                  <a:pt x="2587" y="1301"/>
                </a:lnTo>
                <a:lnTo>
                  <a:pt x="2588" y="1301"/>
                </a:lnTo>
                <a:lnTo>
                  <a:pt x="2588" y="1301"/>
                </a:lnTo>
                <a:lnTo>
                  <a:pt x="2588" y="1301"/>
                </a:lnTo>
                <a:lnTo>
                  <a:pt x="2589" y="1301"/>
                </a:lnTo>
                <a:lnTo>
                  <a:pt x="2589" y="1301"/>
                </a:lnTo>
                <a:lnTo>
                  <a:pt x="2589" y="1301"/>
                </a:lnTo>
                <a:lnTo>
                  <a:pt x="2590" y="1301"/>
                </a:lnTo>
                <a:lnTo>
                  <a:pt x="2590" y="1301"/>
                </a:lnTo>
                <a:lnTo>
                  <a:pt x="2590" y="1301"/>
                </a:lnTo>
                <a:lnTo>
                  <a:pt x="2591" y="1301"/>
                </a:lnTo>
                <a:lnTo>
                  <a:pt x="2591" y="1301"/>
                </a:lnTo>
                <a:lnTo>
                  <a:pt x="2591" y="1301"/>
                </a:lnTo>
                <a:lnTo>
                  <a:pt x="2592" y="1301"/>
                </a:lnTo>
                <a:lnTo>
                  <a:pt x="2592" y="1301"/>
                </a:lnTo>
                <a:lnTo>
                  <a:pt x="2593" y="1301"/>
                </a:lnTo>
                <a:lnTo>
                  <a:pt x="2593" y="1301"/>
                </a:lnTo>
                <a:lnTo>
                  <a:pt x="2593" y="1301"/>
                </a:lnTo>
                <a:lnTo>
                  <a:pt x="2594" y="1301"/>
                </a:lnTo>
                <a:lnTo>
                  <a:pt x="2594" y="1301"/>
                </a:lnTo>
                <a:lnTo>
                  <a:pt x="2594" y="1301"/>
                </a:lnTo>
                <a:lnTo>
                  <a:pt x="2595" y="1301"/>
                </a:lnTo>
                <a:lnTo>
                  <a:pt x="2595" y="1301"/>
                </a:lnTo>
                <a:lnTo>
                  <a:pt x="2595" y="1301"/>
                </a:lnTo>
                <a:lnTo>
                  <a:pt x="2596" y="1301"/>
                </a:lnTo>
                <a:lnTo>
                  <a:pt x="2596" y="1301"/>
                </a:lnTo>
                <a:lnTo>
                  <a:pt x="2596" y="1301"/>
                </a:lnTo>
                <a:lnTo>
                  <a:pt x="2597" y="1301"/>
                </a:lnTo>
                <a:lnTo>
                  <a:pt x="2597" y="1301"/>
                </a:lnTo>
                <a:lnTo>
                  <a:pt x="2597" y="1301"/>
                </a:lnTo>
                <a:lnTo>
                  <a:pt x="2598" y="1301"/>
                </a:lnTo>
                <a:lnTo>
                  <a:pt x="2598" y="1301"/>
                </a:lnTo>
                <a:lnTo>
                  <a:pt x="2598" y="1301"/>
                </a:lnTo>
                <a:lnTo>
                  <a:pt x="2599" y="1301"/>
                </a:lnTo>
                <a:lnTo>
                  <a:pt x="2599" y="1301"/>
                </a:lnTo>
                <a:lnTo>
                  <a:pt x="2600" y="1301"/>
                </a:lnTo>
                <a:lnTo>
                  <a:pt x="2600" y="1301"/>
                </a:lnTo>
                <a:lnTo>
                  <a:pt x="2600" y="1301"/>
                </a:lnTo>
                <a:lnTo>
                  <a:pt x="2600" y="1301"/>
                </a:lnTo>
                <a:lnTo>
                  <a:pt x="2601" y="1301"/>
                </a:lnTo>
                <a:lnTo>
                  <a:pt x="2601" y="1301"/>
                </a:lnTo>
                <a:lnTo>
                  <a:pt x="2602" y="1301"/>
                </a:lnTo>
                <a:lnTo>
                  <a:pt x="2602" y="1301"/>
                </a:lnTo>
                <a:lnTo>
                  <a:pt x="2602" y="1301"/>
                </a:lnTo>
                <a:lnTo>
                  <a:pt x="2603" y="1301"/>
                </a:lnTo>
                <a:lnTo>
                  <a:pt x="2603" y="1301"/>
                </a:lnTo>
                <a:lnTo>
                  <a:pt x="2603" y="1301"/>
                </a:lnTo>
                <a:lnTo>
                  <a:pt x="2604" y="1301"/>
                </a:lnTo>
                <a:lnTo>
                  <a:pt x="2604" y="1301"/>
                </a:lnTo>
                <a:lnTo>
                  <a:pt x="2604" y="1301"/>
                </a:lnTo>
                <a:lnTo>
                  <a:pt x="2604" y="1301"/>
                </a:lnTo>
                <a:lnTo>
                  <a:pt x="2605" y="1301"/>
                </a:lnTo>
                <a:lnTo>
                  <a:pt x="2606" y="1301"/>
                </a:lnTo>
                <a:lnTo>
                  <a:pt x="2606" y="1301"/>
                </a:lnTo>
                <a:lnTo>
                  <a:pt x="2606" y="1301"/>
                </a:lnTo>
                <a:lnTo>
                  <a:pt x="2607" y="1301"/>
                </a:lnTo>
                <a:lnTo>
                  <a:pt x="2607" y="1301"/>
                </a:lnTo>
                <a:lnTo>
                  <a:pt x="2607" y="1301"/>
                </a:lnTo>
                <a:lnTo>
                  <a:pt x="2608" y="1301"/>
                </a:lnTo>
                <a:lnTo>
                  <a:pt x="2608" y="1301"/>
                </a:lnTo>
                <a:lnTo>
                  <a:pt x="2608" y="1301"/>
                </a:lnTo>
                <a:lnTo>
                  <a:pt x="2609" y="1301"/>
                </a:lnTo>
                <a:lnTo>
                  <a:pt x="2609" y="1301"/>
                </a:lnTo>
                <a:lnTo>
                  <a:pt x="2609" y="1301"/>
                </a:lnTo>
                <a:lnTo>
                  <a:pt x="2610" y="1301"/>
                </a:lnTo>
                <a:lnTo>
                  <a:pt x="2610" y="1301"/>
                </a:lnTo>
                <a:lnTo>
                  <a:pt x="2610" y="1301"/>
                </a:lnTo>
                <a:lnTo>
                  <a:pt x="2611" y="1301"/>
                </a:lnTo>
                <a:lnTo>
                  <a:pt x="2611" y="1301"/>
                </a:lnTo>
                <a:lnTo>
                  <a:pt x="2611" y="1301"/>
                </a:lnTo>
                <a:lnTo>
                  <a:pt x="2612" y="1301"/>
                </a:lnTo>
                <a:lnTo>
                  <a:pt x="2612" y="1301"/>
                </a:lnTo>
                <a:lnTo>
                  <a:pt x="2613" y="1301"/>
                </a:lnTo>
                <a:lnTo>
                  <a:pt x="2613" y="1301"/>
                </a:lnTo>
                <a:lnTo>
                  <a:pt x="2613" y="1301"/>
                </a:lnTo>
                <a:lnTo>
                  <a:pt x="2614" y="1301"/>
                </a:lnTo>
                <a:lnTo>
                  <a:pt x="2614" y="1301"/>
                </a:lnTo>
                <a:lnTo>
                  <a:pt x="2614" y="1301"/>
                </a:lnTo>
                <a:lnTo>
                  <a:pt x="2615" y="1301"/>
                </a:lnTo>
                <a:lnTo>
                  <a:pt x="2615" y="1301"/>
                </a:lnTo>
                <a:lnTo>
                  <a:pt x="2615" y="1301"/>
                </a:lnTo>
                <a:lnTo>
                  <a:pt x="2616" y="1301"/>
                </a:lnTo>
                <a:lnTo>
                  <a:pt x="2616" y="1301"/>
                </a:lnTo>
                <a:lnTo>
                  <a:pt x="2616" y="1301"/>
                </a:lnTo>
                <a:lnTo>
                  <a:pt x="2617" y="1301"/>
                </a:lnTo>
                <a:lnTo>
                  <a:pt x="2617" y="1301"/>
                </a:lnTo>
                <a:lnTo>
                  <a:pt x="2617" y="1301"/>
                </a:lnTo>
                <a:lnTo>
                  <a:pt x="2618" y="1301"/>
                </a:lnTo>
                <a:lnTo>
                  <a:pt x="2618" y="1301"/>
                </a:lnTo>
                <a:lnTo>
                  <a:pt x="2619" y="1301"/>
                </a:lnTo>
                <a:lnTo>
                  <a:pt x="2619" y="1301"/>
                </a:lnTo>
                <a:lnTo>
                  <a:pt x="2619" y="1301"/>
                </a:lnTo>
                <a:lnTo>
                  <a:pt x="2620" y="1301"/>
                </a:lnTo>
                <a:lnTo>
                  <a:pt x="2620" y="1301"/>
                </a:lnTo>
                <a:lnTo>
                  <a:pt x="2620" y="1301"/>
                </a:lnTo>
                <a:lnTo>
                  <a:pt x="2621" y="1301"/>
                </a:lnTo>
                <a:lnTo>
                  <a:pt x="2621" y="1301"/>
                </a:lnTo>
                <a:lnTo>
                  <a:pt x="2621" y="1301"/>
                </a:lnTo>
                <a:lnTo>
                  <a:pt x="2621" y="1301"/>
                </a:lnTo>
                <a:lnTo>
                  <a:pt x="2622" y="1301"/>
                </a:lnTo>
                <a:lnTo>
                  <a:pt x="2622" y="1301"/>
                </a:lnTo>
                <a:lnTo>
                  <a:pt x="2623" y="1301"/>
                </a:lnTo>
                <a:lnTo>
                  <a:pt x="2623" y="1301"/>
                </a:lnTo>
                <a:lnTo>
                  <a:pt x="2623" y="1301"/>
                </a:lnTo>
                <a:lnTo>
                  <a:pt x="2624" y="1301"/>
                </a:lnTo>
                <a:lnTo>
                  <a:pt x="2624" y="1301"/>
                </a:lnTo>
                <a:lnTo>
                  <a:pt x="2624" y="1301"/>
                </a:lnTo>
                <a:lnTo>
                  <a:pt x="2625" y="1301"/>
                </a:lnTo>
                <a:lnTo>
                  <a:pt x="2625" y="1301"/>
                </a:lnTo>
                <a:lnTo>
                  <a:pt x="2626" y="1301"/>
                </a:lnTo>
                <a:lnTo>
                  <a:pt x="2626" y="1301"/>
                </a:lnTo>
                <a:lnTo>
                  <a:pt x="2626" y="1301"/>
                </a:lnTo>
                <a:lnTo>
                  <a:pt x="2627" y="1301"/>
                </a:lnTo>
                <a:lnTo>
                  <a:pt x="2627" y="1301"/>
                </a:lnTo>
                <a:lnTo>
                  <a:pt x="2627" y="1301"/>
                </a:lnTo>
                <a:lnTo>
                  <a:pt x="2628" y="1301"/>
                </a:lnTo>
                <a:lnTo>
                  <a:pt x="2628" y="1301"/>
                </a:lnTo>
                <a:lnTo>
                  <a:pt x="2628" y="1301"/>
                </a:lnTo>
                <a:lnTo>
                  <a:pt x="2629" y="1301"/>
                </a:lnTo>
                <a:lnTo>
                  <a:pt x="2629" y="1301"/>
                </a:lnTo>
                <a:lnTo>
                  <a:pt x="2629" y="1301"/>
                </a:lnTo>
                <a:lnTo>
                  <a:pt x="2630" y="1301"/>
                </a:lnTo>
                <a:lnTo>
                  <a:pt x="2630" y="1301"/>
                </a:lnTo>
                <a:lnTo>
                  <a:pt x="2630" y="1301"/>
                </a:lnTo>
                <a:lnTo>
                  <a:pt x="2630" y="1301"/>
                </a:lnTo>
                <a:lnTo>
                  <a:pt x="2631" y="1301"/>
                </a:lnTo>
                <a:lnTo>
                  <a:pt x="2632" y="1301"/>
                </a:lnTo>
                <a:lnTo>
                  <a:pt x="2632" y="1301"/>
                </a:lnTo>
                <a:lnTo>
                  <a:pt x="2632" y="1301"/>
                </a:lnTo>
                <a:lnTo>
                  <a:pt x="2633" y="1301"/>
                </a:lnTo>
                <a:lnTo>
                  <a:pt x="2633" y="1301"/>
                </a:lnTo>
                <a:lnTo>
                  <a:pt x="2633" y="1301"/>
                </a:lnTo>
                <a:lnTo>
                  <a:pt x="2634" y="1301"/>
                </a:lnTo>
                <a:lnTo>
                  <a:pt x="2634" y="1301"/>
                </a:lnTo>
                <a:lnTo>
                  <a:pt x="2634" y="1301"/>
                </a:lnTo>
                <a:lnTo>
                  <a:pt x="2635" y="1301"/>
                </a:lnTo>
                <a:lnTo>
                  <a:pt x="2635" y="1301"/>
                </a:lnTo>
                <a:lnTo>
                  <a:pt x="2635" y="1301"/>
                </a:lnTo>
                <a:lnTo>
                  <a:pt x="2636" y="1301"/>
                </a:lnTo>
                <a:lnTo>
                  <a:pt x="2636" y="1301"/>
                </a:lnTo>
                <a:lnTo>
                  <a:pt x="2636" y="1301"/>
                </a:lnTo>
                <a:lnTo>
                  <a:pt x="2637" y="1301"/>
                </a:lnTo>
                <a:lnTo>
                  <a:pt x="2637" y="1301"/>
                </a:lnTo>
                <a:lnTo>
                  <a:pt x="2637" y="1301"/>
                </a:lnTo>
                <a:lnTo>
                  <a:pt x="2638" y="1301"/>
                </a:lnTo>
                <a:lnTo>
                  <a:pt x="2638" y="1301"/>
                </a:lnTo>
                <a:lnTo>
                  <a:pt x="2638" y="1301"/>
                </a:lnTo>
                <a:lnTo>
                  <a:pt x="2639" y="1301"/>
                </a:lnTo>
                <a:lnTo>
                  <a:pt x="2639" y="1301"/>
                </a:lnTo>
                <a:lnTo>
                  <a:pt x="2640" y="1301"/>
                </a:lnTo>
                <a:lnTo>
                  <a:pt x="2640" y="1301"/>
                </a:lnTo>
                <a:lnTo>
                  <a:pt x="2640" y="1301"/>
                </a:lnTo>
                <a:lnTo>
                  <a:pt x="2641" y="1301"/>
                </a:lnTo>
                <a:lnTo>
                  <a:pt x="2641" y="1301"/>
                </a:lnTo>
                <a:lnTo>
                  <a:pt x="2641" y="1301"/>
                </a:lnTo>
                <a:lnTo>
                  <a:pt x="2642" y="1301"/>
                </a:lnTo>
                <a:lnTo>
                  <a:pt x="2642" y="1301"/>
                </a:lnTo>
                <a:lnTo>
                  <a:pt x="2642" y="1301"/>
                </a:lnTo>
                <a:lnTo>
                  <a:pt x="2642" y="1301"/>
                </a:lnTo>
                <a:lnTo>
                  <a:pt x="2643" y="1301"/>
                </a:lnTo>
                <a:lnTo>
                  <a:pt x="2643" y="1301"/>
                </a:lnTo>
                <a:lnTo>
                  <a:pt x="2644" y="1301"/>
                </a:lnTo>
                <a:lnTo>
                  <a:pt x="2644" y="1301"/>
                </a:lnTo>
                <a:lnTo>
                  <a:pt x="2645" y="1301"/>
                </a:lnTo>
                <a:lnTo>
                  <a:pt x="2645" y="1301"/>
                </a:lnTo>
                <a:lnTo>
                  <a:pt x="2645" y="1301"/>
                </a:lnTo>
                <a:lnTo>
                  <a:pt x="2646" y="1301"/>
                </a:lnTo>
                <a:lnTo>
                  <a:pt x="2646" y="1301"/>
                </a:lnTo>
                <a:lnTo>
                  <a:pt x="2646" y="1301"/>
                </a:lnTo>
                <a:lnTo>
                  <a:pt x="2647" y="1301"/>
                </a:lnTo>
                <a:lnTo>
                  <a:pt x="2647" y="1301"/>
                </a:lnTo>
                <a:lnTo>
                  <a:pt x="2647" y="1301"/>
                </a:lnTo>
                <a:lnTo>
                  <a:pt x="2647" y="1301"/>
                </a:lnTo>
                <a:lnTo>
                  <a:pt x="2648" y="1301"/>
                </a:lnTo>
                <a:lnTo>
                  <a:pt x="2648" y="1301"/>
                </a:lnTo>
                <a:lnTo>
                  <a:pt x="2649" y="1301"/>
                </a:lnTo>
                <a:lnTo>
                  <a:pt x="2649" y="1301"/>
                </a:lnTo>
                <a:lnTo>
                  <a:pt x="2649" y="1301"/>
                </a:lnTo>
                <a:lnTo>
                  <a:pt x="2650" y="1301"/>
                </a:lnTo>
                <a:lnTo>
                  <a:pt x="2650" y="1301"/>
                </a:lnTo>
                <a:lnTo>
                  <a:pt x="2650" y="1301"/>
                </a:lnTo>
                <a:lnTo>
                  <a:pt x="2651" y="1301"/>
                </a:lnTo>
                <a:lnTo>
                  <a:pt x="2651" y="1301"/>
                </a:lnTo>
                <a:lnTo>
                  <a:pt x="2652" y="1301"/>
                </a:lnTo>
                <a:lnTo>
                  <a:pt x="2652" y="1301"/>
                </a:lnTo>
                <a:lnTo>
                  <a:pt x="2652" y="1301"/>
                </a:lnTo>
                <a:lnTo>
                  <a:pt x="2653" y="1301"/>
                </a:lnTo>
                <a:lnTo>
                  <a:pt x="2653" y="1301"/>
                </a:lnTo>
                <a:lnTo>
                  <a:pt x="2653" y="1301"/>
                </a:lnTo>
                <a:lnTo>
                  <a:pt x="2654" y="1301"/>
                </a:lnTo>
                <a:lnTo>
                  <a:pt x="2654" y="1301"/>
                </a:lnTo>
                <a:lnTo>
                  <a:pt x="2654" y="1301"/>
                </a:lnTo>
                <a:lnTo>
                  <a:pt x="2655" y="1301"/>
                </a:lnTo>
                <a:lnTo>
                  <a:pt x="2655" y="1301"/>
                </a:lnTo>
                <a:lnTo>
                  <a:pt x="2655" y="1301"/>
                </a:lnTo>
                <a:lnTo>
                  <a:pt x="2656" y="1301"/>
                </a:lnTo>
                <a:lnTo>
                  <a:pt x="2656" y="1301"/>
                </a:lnTo>
                <a:lnTo>
                  <a:pt x="2656" y="1301"/>
                </a:lnTo>
                <a:lnTo>
                  <a:pt x="2657" y="1301"/>
                </a:lnTo>
                <a:lnTo>
                  <a:pt x="2657" y="1301"/>
                </a:lnTo>
                <a:lnTo>
                  <a:pt x="2658" y="1301"/>
                </a:lnTo>
                <a:lnTo>
                  <a:pt x="2658" y="1301"/>
                </a:lnTo>
                <a:lnTo>
                  <a:pt x="2658" y="1301"/>
                </a:lnTo>
                <a:lnTo>
                  <a:pt x="2659" y="1301"/>
                </a:lnTo>
                <a:lnTo>
                  <a:pt x="2659" y="1301"/>
                </a:lnTo>
                <a:lnTo>
                  <a:pt x="2659" y="1301"/>
                </a:lnTo>
                <a:lnTo>
                  <a:pt x="2660" y="1301"/>
                </a:lnTo>
                <a:lnTo>
                  <a:pt x="2660" y="1301"/>
                </a:lnTo>
                <a:lnTo>
                  <a:pt x="2660" y="1301"/>
                </a:lnTo>
                <a:lnTo>
                  <a:pt x="2661" y="1301"/>
                </a:lnTo>
                <a:lnTo>
                  <a:pt x="2661" y="1301"/>
                </a:lnTo>
                <a:lnTo>
                  <a:pt x="2661" y="1301"/>
                </a:lnTo>
                <a:lnTo>
                  <a:pt x="2662" y="1301"/>
                </a:lnTo>
                <a:lnTo>
                  <a:pt x="2662" y="1301"/>
                </a:lnTo>
                <a:lnTo>
                  <a:pt x="2662" y="1301"/>
                </a:lnTo>
                <a:lnTo>
                  <a:pt x="2663" y="1301"/>
                </a:lnTo>
                <a:lnTo>
                  <a:pt x="2663" y="1301"/>
                </a:lnTo>
                <a:lnTo>
                  <a:pt x="2663" y="1301"/>
                </a:lnTo>
                <a:lnTo>
                  <a:pt x="2664" y="1301"/>
                </a:lnTo>
                <a:lnTo>
                  <a:pt x="2664" y="1301"/>
                </a:lnTo>
                <a:lnTo>
                  <a:pt x="2664" y="1301"/>
                </a:lnTo>
                <a:lnTo>
                  <a:pt x="2665" y="1301"/>
                </a:lnTo>
                <a:lnTo>
                  <a:pt x="2665" y="1301"/>
                </a:lnTo>
                <a:lnTo>
                  <a:pt x="2666" y="1301"/>
                </a:lnTo>
                <a:lnTo>
                  <a:pt x="2666" y="1301"/>
                </a:lnTo>
                <a:lnTo>
                  <a:pt x="2666" y="1301"/>
                </a:lnTo>
                <a:lnTo>
                  <a:pt x="2667" y="1301"/>
                </a:lnTo>
                <a:lnTo>
                  <a:pt x="2667" y="1301"/>
                </a:lnTo>
                <a:lnTo>
                  <a:pt x="2667" y="1301"/>
                </a:lnTo>
                <a:lnTo>
                  <a:pt x="2668" y="1301"/>
                </a:lnTo>
                <a:lnTo>
                  <a:pt x="2668" y="1301"/>
                </a:lnTo>
                <a:lnTo>
                  <a:pt x="2668" y="1301"/>
                </a:lnTo>
                <a:lnTo>
                  <a:pt x="2668" y="1301"/>
                </a:lnTo>
                <a:lnTo>
                  <a:pt x="2669" y="1301"/>
                </a:lnTo>
                <a:lnTo>
                  <a:pt x="2669" y="1301"/>
                </a:lnTo>
                <a:lnTo>
                  <a:pt x="2670" y="1301"/>
                </a:lnTo>
                <a:lnTo>
                  <a:pt x="2670" y="1301"/>
                </a:lnTo>
                <a:lnTo>
                  <a:pt x="2671" y="1301"/>
                </a:lnTo>
                <a:lnTo>
                  <a:pt x="2671" y="1301"/>
                </a:lnTo>
                <a:lnTo>
                  <a:pt x="2671" y="1301"/>
                </a:lnTo>
                <a:lnTo>
                  <a:pt x="2672" y="1301"/>
                </a:lnTo>
                <a:lnTo>
                  <a:pt x="2672" y="1301"/>
                </a:lnTo>
                <a:lnTo>
                  <a:pt x="2672" y="1301"/>
                </a:lnTo>
                <a:lnTo>
                  <a:pt x="2673" y="1301"/>
                </a:lnTo>
                <a:lnTo>
                  <a:pt x="2673" y="1301"/>
                </a:lnTo>
                <a:lnTo>
                  <a:pt x="2673" y="1301"/>
                </a:lnTo>
                <a:lnTo>
                  <a:pt x="2674" y="1301"/>
                </a:lnTo>
                <a:lnTo>
                  <a:pt x="2674" y="1301"/>
                </a:lnTo>
                <a:lnTo>
                  <a:pt x="2674" y="1301"/>
                </a:lnTo>
                <a:lnTo>
                  <a:pt x="2675" y="1301"/>
                </a:lnTo>
                <a:lnTo>
                  <a:pt x="2675" y="1301"/>
                </a:lnTo>
                <a:lnTo>
                  <a:pt x="2675" y="1301"/>
                </a:lnTo>
                <a:lnTo>
                  <a:pt x="2676" y="1301"/>
                </a:lnTo>
                <a:lnTo>
                  <a:pt x="2676" y="1301"/>
                </a:lnTo>
                <a:lnTo>
                  <a:pt x="2677" y="1301"/>
                </a:lnTo>
                <a:lnTo>
                  <a:pt x="2677" y="1301"/>
                </a:lnTo>
                <a:lnTo>
                  <a:pt x="2677" y="1301"/>
                </a:lnTo>
                <a:lnTo>
                  <a:pt x="2678" y="1301"/>
                </a:lnTo>
                <a:lnTo>
                  <a:pt x="2678" y="1301"/>
                </a:lnTo>
                <a:lnTo>
                  <a:pt x="2678" y="1301"/>
                </a:lnTo>
                <a:lnTo>
                  <a:pt x="2679" y="1301"/>
                </a:lnTo>
                <a:lnTo>
                  <a:pt x="2679" y="1301"/>
                </a:lnTo>
                <a:lnTo>
                  <a:pt x="2679" y="1301"/>
                </a:lnTo>
                <a:lnTo>
                  <a:pt x="2680" y="1301"/>
                </a:lnTo>
                <a:lnTo>
                  <a:pt x="2680" y="1301"/>
                </a:lnTo>
                <a:lnTo>
                  <a:pt x="2680" y="1301"/>
                </a:lnTo>
                <a:lnTo>
                  <a:pt x="2681" y="1301"/>
                </a:lnTo>
                <a:lnTo>
                  <a:pt x="2681" y="1301"/>
                </a:lnTo>
                <a:lnTo>
                  <a:pt x="2681" y="1301"/>
                </a:lnTo>
                <a:lnTo>
                  <a:pt x="2682" y="1301"/>
                </a:lnTo>
                <a:lnTo>
                  <a:pt x="2682" y="1301"/>
                </a:lnTo>
                <a:lnTo>
                  <a:pt x="2682" y="1301"/>
                </a:lnTo>
                <a:lnTo>
                  <a:pt x="2683" y="1301"/>
                </a:lnTo>
                <a:lnTo>
                  <a:pt x="2683" y="1301"/>
                </a:lnTo>
                <a:lnTo>
                  <a:pt x="2684" y="1301"/>
                </a:lnTo>
                <a:lnTo>
                  <a:pt x="2684" y="1301"/>
                </a:lnTo>
                <a:lnTo>
                  <a:pt x="2684" y="1301"/>
                </a:lnTo>
                <a:lnTo>
                  <a:pt x="2685" y="1301"/>
                </a:lnTo>
                <a:lnTo>
                  <a:pt x="2685" y="1301"/>
                </a:lnTo>
                <a:lnTo>
                  <a:pt x="2685" y="1301"/>
                </a:lnTo>
                <a:lnTo>
                  <a:pt x="2685" y="1301"/>
                </a:lnTo>
                <a:lnTo>
                  <a:pt x="2686" y="1301"/>
                </a:lnTo>
                <a:lnTo>
                  <a:pt x="2686" y="1301"/>
                </a:lnTo>
                <a:lnTo>
                  <a:pt x="2687" y="1301"/>
                </a:lnTo>
                <a:lnTo>
                  <a:pt x="2687" y="1301"/>
                </a:lnTo>
                <a:lnTo>
                  <a:pt x="2687" y="1301"/>
                </a:lnTo>
                <a:lnTo>
                  <a:pt x="2688" y="1301"/>
                </a:lnTo>
                <a:lnTo>
                  <a:pt x="2688" y="1301"/>
                </a:lnTo>
                <a:lnTo>
                  <a:pt x="2688" y="1301"/>
                </a:lnTo>
                <a:lnTo>
                  <a:pt x="2689" y="1301"/>
                </a:lnTo>
                <a:lnTo>
                  <a:pt x="2689" y="1301"/>
                </a:lnTo>
                <a:lnTo>
                  <a:pt x="2690" y="1301"/>
                </a:lnTo>
                <a:lnTo>
                  <a:pt x="2690" y="1301"/>
                </a:lnTo>
                <a:lnTo>
                  <a:pt x="2690" y="1301"/>
                </a:lnTo>
                <a:lnTo>
                  <a:pt x="2690" y="1301"/>
                </a:lnTo>
                <a:lnTo>
                  <a:pt x="2691" y="1301"/>
                </a:lnTo>
                <a:lnTo>
                  <a:pt x="2691" y="1301"/>
                </a:lnTo>
                <a:lnTo>
                  <a:pt x="2692" y="1301"/>
                </a:lnTo>
                <a:lnTo>
                  <a:pt x="2692" y="1301"/>
                </a:lnTo>
                <a:lnTo>
                  <a:pt x="2692" y="1301"/>
                </a:lnTo>
                <a:lnTo>
                  <a:pt x="2693" y="1301"/>
                </a:lnTo>
                <a:lnTo>
                  <a:pt x="2693" y="1301"/>
                </a:lnTo>
                <a:lnTo>
                  <a:pt x="2693" y="1301"/>
                </a:lnTo>
                <a:lnTo>
                  <a:pt x="2694" y="1301"/>
                </a:lnTo>
                <a:lnTo>
                  <a:pt x="2694" y="1301"/>
                </a:lnTo>
                <a:lnTo>
                  <a:pt x="2694" y="1301"/>
                </a:lnTo>
                <a:lnTo>
                  <a:pt x="2694" y="1301"/>
                </a:lnTo>
                <a:lnTo>
                  <a:pt x="2695" y="1301"/>
                </a:lnTo>
                <a:lnTo>
                  <a:pt x="2695" y="1301"/>
                </a:lnTo>
                <a:lnTo>
                  <a:pt x="2696" y="1301"/>
                </a:lnTo>
                <a:lnTo>
                  <a:pt x="2696" y="1301"/>
                </a:lnTo>
                <a:lnTo>
                  <a:pt x="2697" y="1301"/>
                </a:lnTo>
                <a:lnTo>
                  <a:pt x="2697" y="1301"/>
                </a:lnTo>
                <a:lnTo>
                  <a:pt x="2697" y="1301"/>
                </a:lnTo>
                <a:lnTo>
                  <a:pt x="2698" y="1301"/>
                </a:lnTo>
                <a:lnTo>
                  <a:pt x="2698" y="1301"/>
                </a:lnTo>
                <a:lnTo>
                  <a:pt x="2698" y="1301"/>
                </a:lnTo>
                <a:lnTo>
                  <a:pt x="2699" y="1301"/>
                </a:lnTo>
                <a:lnTo>
                  <a:pt x="2699" y="1301"/>
                </a:lnTo>
                <a:lnTo>
                  <a:pt x="2699" y="1301"/>
                </a:lnTo>
                <a:lnTo>
                  <a:pt x="2700" y="1301"/>
                </a:lnTo>
                <a:lnTo>
                  <a:pt x="2700" y="1301"/>
                </a:lnTo>
                <a:lnTo>
                  <a:pt x="2700" y="1301"/>
                </a:lnTo>
                <a:lnTo>
                  <a:pt x="2701" y="1301"/>
                </a:lnTo>
                <a:lnTo>
                  <a:pt x="2701" y="1301"/>
                </a:lnTo>
                <a:lnTo>
                  <a:pt x="2701" y="1301"/>
                </a:lnTo>
                <a:lnTo>
                  <a:pt x="2702" y="1301"/>
                </a:lnTo>
                <a:lnTo>
                  <a:pt x="2702" y="1301"/>
                </a:lnTo>
                <a:lnTo>
                  <a:pt x="2703" y="1301"/>
                </a:lnTo>
                <a:lnTo>
                  <a:pt x="2703" y="1301"/>
                </a:lnTo>
                <a:lnTo>
                  <a:pt x="2703" y="1301"/>
                </a:lnTo>
                <a:lnTo>
                  <a:pt x="2704" y="1301"/>
                </a:lnTo>
                <a:lnTo>
                  <a:pt x="2704" y="1301"/>
                </a:lnTo>
                <a:lnTo>
                  <a:pt x="2704" y="1301"/>
                </a:lnTo>
                <a:lnTo>
                  <a:pt x="2705" y="1301"/>
                </a:lnTo>
                <a:lnTo>
                  <a:pt x="2705" y="1301"/>
                </a:lnTo>
                <a:lnTo>
                  <a:pt x="2705" y="1301"/>
                </a:lnTo>
                <a:lnTo>
                  <a:pt x="2706" y="1301"/>
                </a:lnTo>
                <a:lnTo>
                  <a:pt x="2706" y="1301"/>
                </a:lnTo>
                <a:lnTo>
                  <a:pt x="2706" y="1301"/>
                </a:lnTo>
                <a:lnTo>
                  <a:pt x="2707" y="1301"/>
                </a:lnTo>
                <a:lnTo>
                  <a:pt x="2707" y="1301"/>
                </a:lnTo>
                <a:lnTo>
                  <a:pt x="2707" y="1301"/>
                </a:lnTo>
                <a:lnTo>
                  <a:pt x="2708" y="1301"/>
                </a:lnTo>
                <a:lnTo>
                  <a:pt x="2708" y="1301"/>
                </a:lnTo>
                <a:lnTo>
                  <a:pt x="2708" y="1301"/>
                </a:lnTo>
                <a:lnTo>
                  <a:pt x="2709" y="1301"/>
                </a:lnTo>
                <a:lnTo>
                  <a:pt x="2709" y="1301"/>
                </a:lnTo>
                <a:lnTo>
                  <a:pt x="2710" y="1301"/>
                </a:lnTo>
                <a:lnTo>
                  <a:pt x="2710" y="1301"/>
                </a:lnTo>
                <a:lnTo>
                  <a:pt x="2710" y="1301"/>
                </a:lnTo>
                <a:lnTo>
                  <a:pt x="2711" y="1301"/>
                </a:lnTo>
                <a:lnTo>
                  <a:pt x="2711" y="1301"/>
                </a:lnTo>
                <a:lnTo>
                  <a:pt x="2711" y="1301"/>
                </a:lnTo>
                <a:lnTo>
                  <a:pt x="2711" y="1301"/>
                </a:lnTo>
                <a:lnTo>
                  <a:pt x="2712" y="1301"/>
                </a:lnTo>
                <a:lnTo>
                  <a:pt x="2712" y="1301"/>
                </a:lnTo>
                <a:lnTo>
                  <a:pt x="2713" y="1301"/>
                </a:lnTo>
                <a:lnTo>
                  <a:pt x="2713" y="1301"/>
                </a:lnTo>
                <a:lnTo>
                  <a:pt x="2713" y="1301"/>
                </a:lnTo>
                <a:lnTo>
                  <a:pt x="2714" y="1301"/>
                </a:lnTo>
                <a:lnTo>
                  <a:pt x="2714" y="1301"/>
                </a:lnTo>
                <a:lnTo>
                  <a:pt x="2714" y="1301"/>
                </a:lnTo>
                <a:lnTo>
                  <a:pt x="2715" y="1301"/>
                </a:lnTo>
                <a:lnTo>
                  <a:pt x="2715" y="1301"/>
                </a:lnTo>
                <a:lnTo>
                  <a:pt x="2716" y="1301"/>
                </a:lnTo>
                <a:lnTo>
                  <a:pt x="2716" y="1301"/>
                </a:lnTo>
                <a:lnTo>
                  <a:pt x="2716" y="1301"/>
                </a:lnTo>
                <a:lnTo>
                  <a:pt x="2717" y="1301"/>
                </a:lnTo>
                <a:lnTo>
                  <a:pt x="2717" y="1301"/>
                </a:lnTo>
                <a:lnTo>
                  <a:pt x="2717" y="1301"/>
                </a:lnTo>
                <a:lnTo>
                  <a:pt x="2718" y="1301"/>
                </a:lnTo>
                <a:lnTo>
                  <a:pt x="2718" y="1301"/>
                </a:lnTo>
                <a:lnTo>
                  <a:pt x="2718" y="1301"/>
                </a:lnTo>
                <a:lnTo>
                  <a:pt x="2719" y="1301"/>
                </a:lnTo>
                <a:lnTo>
                  <a:pt x="2719" y="1301"/>
                </a:lnTo>
                <a:lnTo>
                  <a:pt x="2719" y="1301"/>
                </a:lnTo>
                <a:lnTo>
                  <a:pt x="2720" y="1301"/>
                </a:lnTo>
                <a:lnTo>
                  <a:pt x="2720" y="1301"/>
                </a:lnTo>
                <a:lnTo>
                  <a:pt x="2720" y="1301"/>
                </a:lnTo>
                <a:lnTo>
                  <a:pt x="2721" y="1301"/>
                </a:lnTo>
                <a:lnTo>
                  <a:pt x="2721" y="1301"/>
                </a:lnTo>
                <a:lnTo>
                  <a:pt x="2721" y="1301"/>
                </a:lnTo>
                <a:lnTo>
                  <a:pt x="2722" y="1301"/>
                </a:lnTo>
                <a:lnTo>
                  <a:pt x="2722" y="1301"/>
                </a:lnTo>
                <a:lnTo>
                  <a:pt x="2723" y="1301"/>
                </a:lnTo>
                <a:lnTo>
                  <a:pt x="2723" y="1301"/>
                </a:lnTo>
                <a:lnTo>
                  <a:pt x="2723" y="1301"/>
                </a:lnTo>
                <a:lnTo>
                  <a:pt x="2724" y="1301"/>
                </a:lnTo>
                <a:lnTo>
                  <a:pt x="2724" y="1301"/>
                </a:lnTo>
                <a:lnTo>
                  <a:pt x="2724" y="1301"/>
                </a:lnTo>
                <a:lnTo>
                  <a:pt x="2725" y="1301"/>
                </a:lnTo>
                <a:lnTo>
                  <a:pt x="2725" y="1301"/>
                </a:lnTo>
                <a:lnTo>
                  <a:pt x="2725" y="1301"/>
                </a:lnTo>
                <a:lnTo>
                  <a:pt x="2726" y="1301"/>
                </a:lnTo>
                <a:lnTo>
                  <a:pt x="2726" y="1301"/>
                </a:lnTo>
                <a:lnTo>
                  <a:pt x="2726" y="1301"/>
                </a:lnTo>
                <a:lnTo>
                  <a:pt x="2727" y="1301"/>
                </a:lnTo>
                <a:lnTo>
                  <a:pt x="2727" y="1301"/>
                </a:lnTo>
                <a:lnTo>
                  <a:pt x="2727" y="1301"/>
                </a:lnTo>
                <a:lnTo>
                  <a:pt x="2728" y="1301"/>
                </a:lnTo>
                <a:lnTo>
                  <a:pt x="2728" y="1301"/>
                </a:lnTo>
                <a:lnTo>
                  <a:pt x="2728" y="1301"/>
                </a:lnTo>
                <a:lnTo>
                  <a:pt x="2729" y="1301"/>
                </a:lnTo>
                <a:lnTo>
                  <a:pt x="2729" y="1301"/>
                </a:lnTo>
                <a:lnTo>
                  <a:pt x="2730" y="1301"/>
                </a:lnTo>
                <a:lnTo>
                  <a:pt x="2730" y="1301"/>
                </a:lnTo>
                <a:lnTo>
                  <a:pt x="2730" y="1301"/>
                </a:lnTo>
                <a:lnTo>
                  <a:pt x="2731" y="1301"/>
                </a:lnTo>
                <a:lnTo>
                  <a:pt x="2731" y="1301"/>
                </a:lnTo>
                <a:lnTo>
                  <a:pt x="2731" y="1301"/>
                </a:lnTo>
                <a:lnTo>
                  <a:pt x="2732" y="1301"/>
                </a:lnTo>
                <a:lnTo>
                  <a:pt x="2732" y="1301"/>
                </a:lnTo>
                <a:lnTo>
                  <a:pt x="2732" y="1301"/>
                </a:lnTo>
                <a:lnTo>
                  <a:pt x="2732" y="1301"/>
                </a:lnTo>
                <a:lnTo>
                  <a:pt x="2733" y="1301"/>
                </a:lnTo>
                <a:lnTo>
                  <a:pt x="2733" y="1301"/>
                </a:lnTo>
                <a:lnTo>
                  <a:pt x="2734" y="1301"/>
                </a:lnTo>
                <a:lnTo>
                  <a:pt x="2734" y="1301"/>
                </a:lnTo>
                <a:lnTo>
                  <a:pt x="2734" y="1301"/>
                </a:lnTo>
                <a:lnTo>
                  <a:pt x="2735" y="1301"/>
                </a:lnTo>
                <a:lnTo>
                  <a:pt x="2735" y="1301"/>
                </a:lnTo>
                <a:lnTo>
                  <a:pt x="2736" y="1301"/>
                </a:lnTo>
                <a:lnTo>
                  <a:pt x="2736" y="1301"/>
                </a:lnTo>
                <a:lnTo>
                  <a:pt x="2736" y="1301"/>
                </a:lnTo>
                <a:lnTo>
                  <a:pt x="2737" y="1301"/>
                </a:lnTo>
                <a:lnTo>
                  <a:pt x="2737" y="1301"/>
                </a:lnTo>
                <a:lnTo>
                  <a:pt x="2737" y="1301"/>
                </a:lnTo>
                <a:lnTo>
                  <a:pt x="2737" y="1301"/>
                </a:lnTo>
                <a:lnTo>
                  <a:pt x="2738" y="1301"/>
                </a:lnTo>
                <a:lnTo>
                  <a:pt x="2738" y="1301"/>
                </a:lnTo>
                <a:lnTo>
                  <a:pt x="2739" y="1301"/>
                </a:lnTo>
                <a:lnTo>
                  <a:pt x="2739" y="1301"/>
                </a:lnTo>
                <a:lnTo>
                  <a:pt x="2739" y="1301"/>
                </a:lnTo>
                <a:lnTo>
                  <a:pt x="2740" y="1301"/>
                </a:lnTo>
                <a:lnTo>
                  <a:pt x="2740" y="1301"/>
                </a:lnTo>
                <a:lnTo>
                  <a:pt x="2740" y="1301"/>
                </a:lnTo>
                <a:lnTo>
                  <a:pt x="2741" y="1301"/>
                </a:lnTo>
                <a:lnTo>
                  <a:pt x="2741" y="1301"/>
                </a:lnTo>
                <a:lnTo>
                  <a:pt x="2742" y="1301"/>
                </a:lnTo>
                <a:lnTo>
                  <a:pt x="2742" y="1301"/>
                </a:lnTo>
                <a:lnTo>
                  <a:pt x="2742" y="1301"/>
                </a:lnTo>
                <a:lnTo>
                  <a:pt x="2743" y="1301"/>
                </a:lnTo>
                <a:lnTo>
                  <a:pt x="2743" y="1301"/>
                </a:lnTo>
                <a:lnTo>
                  <a:pt x="2743" y="1301"/>
                </a:lnTo>
                <a:lnTo>
                  <a:pt x="2744" y="1301"/>
                </a:lnTo>
                <a:lnTo>
                  <a:pt x="2744" y="1301"/>
                </a:lnTo>
                <a:lnTo>
                  <a:pt x="2744" y="1301"/>
                </a:lnTo>
                <a:lnTo>
                  <a:pt x="2745" y="1301"/>
                </a:lnTo>
                <a:lnTo>
                  <a:pt x="2745" y="1301"/>
                </a:lnTo>
                <a:lnTo>
                  <a:pt x="2745" y="1301"/>
                </a:lnTo>
                <a:lnTo>
                  <a:pt x="2746" y="1301"/>
                </a:lnTo>
                <a:lnTo>
                  <a:pt x="2746" y="1301"/>
                </a:lnTo>
                <a:lnTo>
                  <a:pt x="2746" y="1301"/>
                </a:lnTo>
                <a:lnTo>
                  <a:pt x="2747" y="1301"/>
                </a:lnTo>
                <a:lnTo>
                  <a:pt x="2747" y="1301"/>
                </a:lnTo>
                <a:lnTo>
                  <a:pt x="2747" y="1301"/>
                </a:lnTo>
                <a:lnTo>
                  <a:pt x="2748" y="1301"/>
                </a:lnTo>
                <a:lnTo>
                  <a:pt x="2748" y="1301"/>
                </a:lnTo>
                <a:lnTo>
                  <a:pt x="2749" y="1301"/>
                </a:lnTo>
                <a:lnTo>
                  <a:pt x="2749" y="1301"/>
                </a:lnTo>
                <a:lnTo>
                  <a:pt x="2749" y="1301"/>
                </a:lnTo>
                <a:lnTo>
                  <a:pt x="2750" y="1301"/>
                </a:lnTo>
                <a:lnTo>
                  <a:pt x="2750" y="1301"/>
                </a:lnTo>
                <a:lnTo>
                  <a:pt x="2750" y="1301"/>
                </a:lnTo>
                <a:lnTo>
                  <a:pt x="2751" y="1301"/>
                </a:lnTo>
                <a:lnTo>
                  <a:pt x="2751" y="1301"/>
                </a:lnTo>
                <a:lnTo>
                  <a:pt x="2751" y="1301"/>
                </a:lnTo>
                <a:lnTo>
                  <a:pt x="2752" y="1301"/>
                </a:lnTo>
                <a:lnTo>
                  <a:pt x="2752" y="1301"/>
                </a:lnTo>
                <a:lnTo>
                  <a:pt x="2752" y="1301"/>
                </a:lnTo>
                <a:lnTo>
                  <a:pt x="2753" y="1301"/>
                </a:lnTo>
                <a:lnTo>
                  <a:pt x="2753" y="1301"/>
                </a:lnTo>
                <a:lnTo>
                  <a:pt x="2753" y="1301"/>
                </a:lnTo>
                <a:lnTo>
                  <a:pt x="2754" y="1301"/>
                </a:lnTo>
                <a:lnTo>
                  <a:pt x="2754" y="1301"/>
                </a:lnTo>
                <a:lnTo>
                  <a:pt x="2754" y="1301"/>
                </a:lnTo>
                <a:lnTo>
                  <a:pt x="2755" y="1301"/>
                </a:lnTo>
                <a:lnTo>
                  <a:pt x="2755" y="1301"/>
                </a:lnTo>
                <a:lnTo>
                  <a:pt x="2756" y="1301"/>
                </a:lnTo>
                <a:lnTo>
                  <a:pt x="2756" y="1301"/>
                </a:lnTo>
                <a:lnTo>
                  <a:pt x="2756" y="1301"/>
                </a:lnTo>
                <a:lnTo>
                  <a:pt x="2757" y="1301"/>
                </a:lnTo>
                <a:lnTo>
                  <a:pt x="2757" y="1301"/>
                </a:lnTo>
                <a:lnTo>
                  <a:pt x="2757" y="1301"/>
                </a:lnTo>
                <a:lnTo>
                  <a:pt x="2758" y="1301"/>
                </a:lnTo>
                <a:lnTo>
                  <a:pt x="2758" y="1301"/>
                </a:lnTo>
                <a:lnTo>
                  <a:pt x="2758" y="1301"/>
                </a:lnTo>
                <a:lnTo>
                  <a:pt x="2758" y="1301"/>
                </a:lnTo>
                <a:lnTo>
                  <a:pt x="2759" y="1301"/>
                </a:lnTo>
                <a:lnTo>
                  <a:pt x="2759" y="1301"/>
                </a:lnTo>
                <a:lnTo>
                  <a:pt x="2760" y="1301"/>
                </a:lnTo>
                <a:lnTo>
                  <a:pt x="2760" y="1301"/>
                </a:lnTo>
                <a:lnTo>
                  <a:pt x="2760" y="1301"/>
                </a:lnTo>
                <a:lnTo>
                  <a:pt x="2761" y="1301"/>
                </a:lnTo>
                <a:lnTo>
                  <a:pt x="2761" y="1301"/>
                </a:lnTo>
                <a:lnTo>
                  <a:pt x="2762" y="1301"/>
                </a:lnTo>
                <a:lnTo>
                  <a:pt x="2762" y="1301"/>
                </a:lnTo>
                <a:lnTo>
                  <a:pt x="2762" y="1301"/>
                </a:lnTo>
                <a:lnTo>
                  <a:pt x="2763" y="1301"/>
                </a:lnTo>
                <a:lnTo>
                  <a:pt x="2763" y="1301"/>
                </a:lnTo>
                <a:lnTo>
                  <a:pt x="2763" y="1301"/>
                </a:lnTo>
                <a:lnTo>
                  <a:pt x="2764" y="1301"/>
                </a:lnTo>
                <a:lnTo>
                  <a:pt x="2764" y="1301"/>
                </a:lnTo>
                <a:lnTo>
                  <a:pt x="2764" y="1301"/>
                </a:lnTo>
                <a:lnTo>
                  <a:pt x="2765" y="1301"/>
                </a:lnTo>
                <a:lnTo>
                  <a:pt x="2765" y="1301"/>
                </a:lnTo>
                <a:lnTo>
                  <a:pt x="2765" y="1301"/>
                </a:lnTo>
                <a:lnTo>
                  <a:pt x="2766" y="1301"/>
                </a:lnTo>
                <a:lnTo>
                  <a:pt x="2766" y="1301"/>
                </a:lnTo>
                <a:lnTo>
                  <a:pt x="2766" y="1301"/>
                </a:lnTo>
                <a:lnTo>
                  <a:pt x="2767" y="1301"/>
                </a:lnTo>
                <a:lnTo>
                  <a:pt x="2767" y="1301"/>
                </a:lnTo>
                <a:lnTo>
                  <a:pt x="2768" y="1301"/>
                </a:lnTo>
                <a:lnTo>
                  <a:pt x="2768" y="1301"/>
                </a:lnTo>
                <a:lnTo>
                  <a:pt x="2768" y="1301"/>
                </a:lnTo>
                <a:lnTo>
                  <a:pt x="2769" y="1301"/>
                </a:lnTo>
                <a:lnTo>
                  <a:pt x="2769" y="1301"/>
                </a:lnTo>
                <a:lnTo>
                  <a:pt x="2769" y="1301"/>
                </a:lnTo>
                <a:lnTo>
                  <a:pt x="2770" y="1301"/>
                </a:lnTo>
                <a:lnTo>
                  <a:pt x="2770" y="1301"/>
                </a:lnTo>
                <a:lnTo>
                  <a:pt x="2770" y="1301"/>
                </a:lnTo>
                <a:lnTo>
                  <a:pt x="2771" y="1301"/>
                </a:lnTo>
                <a:lnTo>
                  <a:pt x="2771" y="1301"/>
                </a:lnTo>
                <a:lnTo>
                  <a:pt x="2771" y="1301"/>
                </a:lnTo>
                <a:lnTo>
                  <a:pt x="2772" y="1301"/>
                </a:lnTo>
                <a:lnTo>
                  <a:pt x="2772" y="1301"/>
                </a:lnTo>
                <a:lnTo>
                  <a:pt x="2772" y="1301"/>
                </a:lnTo>
                <a:lnTo>
                  <a:pt x="2773" y="1301"/>
                </a:lnTo>
                <a:lnTo>
                  <a:pt x="2773" y="1301"/>
                </a:lnTo>
                <a:lnTo>
                  <a:pt x="2773" y="1301"/>
                </a:lnTo>
                <a:lnTo>
                  <a:pt x="2774" y="1301"/>
                </a:lnTo>
                <a:lnTo>
                  <a:pt x="2774" y="1301"/>
                </a:lnTo>
                <a:lnTo>
                  <a:pt x="2775" y="1301"/>
                </a:lnTo>
                <a:lnTo>
                  <a:pt x="2775" y="1301"/>
                </a:lnTo>
                <a:lnTo>
                  <a:pt x="2775" y="1301"/>
                </a:lnTo>
                <a:lnTo>
                  <a:pt x="2775" y="1301"/>
                </a:lnTo>
                <a:lnTo>
                  <a:pt x="2776" y="1301"/>
                </a:lnTo>
                <a:lnTo>
                  <a:pt x="2776" y="1301"/>
                </a:lnTo>
                <a:lnTo>
                  <a:pt x="2777" y="1301"/>
                </a:lnTo>
                <a:lnTo>
                  <a:pt x="2777" y="1301"/>
                </a:lnTo>
                <a:lnTo>
                  <a:pt x="2777" y="1301"/>
                </a:lnTo>
                <a:lnTo>
                  <a:pt x="2778" y="1301"/>
                </a:lnTo>
                <a:lnTo>
                  <a:pt x="2778" y="1301"/>
                </a:lnTo>
                <a:lnTo>
                  <a:pt x="2778" y="1301"/>
                </a:lnTo>
                <a:lnTo>
                  <a:pt x="2779" y="1301"/>
                </a:lnTo>
                <a:lnTo>
                  <a:pt x="2779" y="1301"/>
                </a:lnTo>
                <a:lnTo>
                  <a:pt x="2779" y="1301"/>
                </a:lnTo>
                <a:lnTo>
                  <a:pt x="2779" y="1301"/>
                </a:lnTo>
                <a:lnTo>
                  <a:pt x="2780" y="1301"/>
                </a:lnTo>
                <a:lnTo>
                  <a:pt x="2780" y="1301"/>
                </a:lnTo>
                <a:lnTo>
                  <a:pt x="2781" y="1301"/>
                </a:lnTo>
                <a:lnTo>
                  <a:pt x="2781" y="1301"/>
                </a:lnTo>
                <a:lnTo>
                  <a:pt x="2782" y="1301"/>
                </a:lnTo>
                <a:lnTo>
                  <a:pt x="2782" y="1301"/>
                </a:lnTo>
                <a:lnTo>
                  <a:pt x="2782" y="1301"/>
                </a:lnTo>
                <a:lnTo>
                  <a:pt x="2783" y="1301"/>
                </a:lnTo>
                <a:lnTo>
                  <a:pt x="2783" y="1301"/>
                </a:lnTo>
                <a:lnTo>
                  <a:pt x="2783" y="1301"/>
                </a:lnTo>
                <a:lnTo>
                  <a:pt x="2784" y="1301"/>
                </a:lnTo>
                <a:lnTo>
                  <a:pt x="2784" y="1301"/>
                </a:lnTo>
                <a:lnTo>
                  <a:pt x="2784" y="1301"/>
                </a:lnTo>
                <a:lnTo>
                  <a:pt x="2784" y="1301"/>
                </a:lnTo>
                <a:lnTo>
                  <a:pt x="2785" y="1301"/>
                </a:lnTo>
                <a:lnTo>
                  <a:pt x="2785" y="1301"/>
                </a:lnTo>
                <a:lnTo>
                  <a:pt x="2786" y="1301"/>
                </a:lnTo>
                <a:lnTo>
                  <a:pt x="2786" y="1301"/>
                </a:lnTo>
                <a:lnTo>
                  <a:pt x="2786" y="1301"/>
                </a:lnTo>
                <a:lnTo>
                  <a:pt x="2787" y="1301"/>
                </a:lnTo>
                <a:lnTo>
                  <a:pt x="2787" y="1301"/>
                </a:lnTo>
                <a:lnTo>
                  <a:pt x="2788" y="1301"/>
                </a:lnTo>
                <a:lnTo>
                  <a:pt x="2788" y="1301"/>
                </a:lnTo>
                <a:lnTo>
                  <a:pt x="2788" y="1301"/>
                </a:lnTo>
                <a:lnTo>
                  <a:pt x="2789" y="1301"/>
                </a:lnTo>
                <a:lnTo>
                  <a:pt x="2789" y="1301"/>
                </a:lnTo>
                <a:lnTo>
                  <a:pt x="2789" y="1301"/>
                </a:lnTo>
                <a:lnTo>
                  <a:pt x="2790" y="1301"/>
                </a:lnTo>
                <a:lnTo>
                  <a:pt x="2790" y="1301"/>
                </a:lnTo>
                <a:lnTo>
                  <a:pt x="2790" y="1301"/>
                </a:lnTo>
                <a:lnTo>
                  <a:pt x="2791" y="1301"/>
                </a:lnTo>
                <a:lnTo>
                  <a:pt x="2791" y="1301"/>
                </a:lnTo>
                <a:lnTo>
                  <a:pt x="2791" y="1301"/>
                </a:lnTo>
                <a:lnTo>
                  <a:pt x="2792" y="1301"/>
                </a:lnTo>
                <a:lnTo>
                  <a:pt x="2792" y="1301"/>
                </a:lnTo>
                <a:lnTo>
                  <a:pt x="2792" y="1301"/>
                </a:lnTo>
                <a:lnTo>
                  <a:pt x="2793" y="1301"/>
                </a:lnTo>
                <a:lnTo>
                  <a:pt x="2793" y="1301"/>
                </a:lnTo>
                <a:lnTo>
                  <a:pt x="2794" y="1301"/>
                </a:lnTo>
                <a:lnTo>
                  <a:pt x="2794" y="1301"/>
                </a:lnTo>
                <a:lnTo>
                  <a:pt x="2794" y="1301"/>
                </a:lnTo>
                <a:lnTo>
                  <a:pt x="2795" y="1301"/>
                </a:lnTo>
                <a:lnTo>
                  <a:pt x="2795" y="1301"/>
                </a:lnTo>
                <a:lnTo>
                  <a:pt x="2795" y="1301"/>
                </a:lnTo>
                <a:lnTo>
                  <a:pt x="2796" y="1301"/>
                </a:lnTo>
                <a:lnTo>
                  <a:pt x="2796" y="1301"/>
                </a:lnTo>
                <a:lnTo>
                  <a:pt x="2796" y="1301"/>
                </a:lnTo>
                <a:lnTo>
                  <a:pt x="2797" y="1301"/>
                </a:lnTo>
                <a:lnTo>
                  <a:pt x="2797" y="1301"/>
                </a:lnTo>
                <a:lnTo>
                  <a:pt x="2797" y="1301"/>
                </a:lnTo>
                <a:lnTo>
                  <a:pt x="2798" y="1301"/>
                </a:lnTo>
                <a:lnTo>
                  <a:pt x="2798" y="1301"/>
                </a:lnTo>
                <a:lnTo>
                  <a:pt x="2798" y="1301"/>
                </a:lnTo>
                <a:lnTo>
                  <a:pt x="2799" y="1301"/>
                </a:lnTo>
                <a:lnTo>
                  <a:pt x="2799" y="1301"/>
                </a:lnTo>
                <a:lnTo>
                  <a:pt x="2799" y="1301"/>
                </a:lnTo>
                <a:lnTo>
                  <a:pt x="2800" y="1301"/>
                </a:lnTo>
                <a:lnTo>
                  <a:pt x="2800" y="1301"/>
                </a:lnTo>
                <a:lnTo>
                  <a:pt x="2801" y="1301"/>
                </a:lnTo>
                <a:lnTo>
                  <a:pt x="2801" y="1301"/>
                </a:lnTo>
                <a:lnTo>
                  <a:pt x="2801" y="1301"/>
                </a:lnTo>
                <a:lnTo>
                  <a:pt x="2801" y="1301"/>
                </a:lnTo>
                <a:lnTo>
                  <a:pt x="2802" y="1301"/>
                </a:lnTo>
                <a:lnTo>
                  <a:pt x="2802" y="1301"/>
                </a:lnTo>
                <a:lnTo>
                  <a:pt x="2803" y="1301"/>
                </a:lnTo>
                <a:lnTo>
                  <a:pt x="2803" y="1301"/>
                </a:lnTo>
                <a:lnTo>
                  <a:pt x="2803" y="1301"/>
                </a:lnTo>
                <a:lnTo>
                  <a:pt x="2804" y="1301"/>
                </a:lnTo>
                <a:lnTo>
                  <a:pt x="2804" y="1301"/>
                </a:lnTo>
                <a:lnTo>
                  <a:pt x="2804" y="1301"/>
                </a:lnTo>
                <a:lnTo>
                  <a:pt x="2805" y="1301"/>
                </a:lnTo>
                <a:lnTo>
                  <a:pt x="2805" y="1301"/>
                </a:lnTo>
                <a:lnTo>
                  <a:pt x="2805" y="1301"/>
                </a:lnTo>
                <a:lnTo>
                  <a:pt x="2805" y="1301"/>
                </a:lnTo>
                <a:lnTo>
                  <a:pt x="2806" y="1301"/>
                </a:lnTo>
                <a:lnTo>
                  <a:pt x="2807" y="1301"/>
                </a:lnTo>
                <a:lnTo>
                  <a:pt x="2807" y="1301"/>
                </a:lnTo>
                <a:lnTo>
                  <a:pt x="2807" y="1301"/>
                </a:lnTo>
                <a:lnTo>
                  <a:pt x="2808" y="1301"/>
                </a:lnTo>
                <a:lnTo>
                  <a:pt x="2808" y="1301"/>
                </a:lnTo>
                <a:lnTo>
                  <a:pt x="2808" y="1301"/>
                </a:lnTo>
                <a:lnTo>
                  <a:pt x="2809" y="1301"/>
                </a:lnTo>
                <a:lnTo>
                  <a:pt x="2809" y="1301"/>
                </a:lnTo>
                <a:lnTo>
                  <a:pt x="2809" y="1301"/>
                </a:lnTo>
                <a:lnTo>
                  <a:pt x="2810" y="1301"/>
                </a:lnTo>
                <a:lnTo>
                  <a:pt x="2810" y="1301"/>
                </a:lnTo>
                <a:lnTo>
                  <a:pt x="2810" y="1301"/>
                </a:lnTo>
                <a:lnTo>
                  <a:pt x="2811" y="1301"/>
                </a:lnTo>
                <a:lnTo>
                  <a:pt x="2811" y="1301"/>
                </a:lnTo>
                <a:lnTo>
                  <a:pt x="2811" y="1301"/>
                </a:lnTo>
                <a:lnTo>
                  <a:pt x="2812" y="1301"/>
                </a:lnTo>
                <a:lnTo>
                  <a:pt x="2812" y="1301"/>
                </a:lnTo>
                <a:lnTo>
                  <a:pt x="2812" y="1301"/>
                </a:lnTo>
                <a:lnTo>
                  <a:pt x="2813" y="1301"/>
                </a:lnTo>
                <a:lnTo>
                  <a:pt x="2813" y="1301"/>
                </a:lnTo>
                <a:lnTo>
                  <a:pt x="2814" y="1301"/>
                </a:lnTo>
                <a:lnTo>
                  <a:pt x="2814" y="1301"/>
                </a:lnTo>
                <a:lnTo>
                  <a:pt x="2814" y="1301"/>
                </a:lnTo>
                <a:lnTo>
                  <a:pt x="2815" y="1301"/>
                </a:lnTo>
                <a:lnTo>
                  <a:pt x="2815" y="1301"/>
                </a:lnTo>
                <a:lnTo>
                  <a:pt x="2815" y="1301"/>
                </a:lnTo>
                <a:lnTo>
                  <a:pt x="2816" y="1301"/>
                </a:lnTo>
                <a:lnTo>
                  <a:pt x="2816" y="1301"/>
                </a:lnTo>
                <a:lnTo>
                  <a:pt x="2816" y="1301"/>
                </a:lnTo>
                <a:lnTo>
                  <a:pt x="2817" y="1301"/>
                </a:lnTo>
                <a:lnTo>
                  <a:pt x="2817" y="1301"/>
                </a:lnTo>
                <a:lnTo>
                  <a:pt x="2817" y="1301"/>
                </a:lnTo>
                <a:lnTo>
                  <a:pt x="2818" y="1301"/>
                </a:lnTo>
                <a:lnTo>
                  <a:pt x="2818" y="1301"/>
                </a:lnTo>
                <a:lnTo>
                  <a:pt x="2818" y="1301"/>
                </a:lnTo>
                <a:lnTo>
                  <a:pt x="2819" y="1301"/>
                </a:lnTo>
                <a:lnTo>
                  <a:pt x="2819" y="1301"/>
                </a:lnTo>
                <a:lnTo>
                  <a:pt x="2820" y="1301"/>
                </a:lnTo>
                <a:lnTo>
                  <a:pt x="2820" y="1301"/>
                </a:lnTo>
                <a:lnTo>
                  <a:pt x="2820" y="1301"/>
                </a:lnTo>
                <a:lnTo>
                  <a:pt x="2821" y="1301"/>
                </a:lnTo>
                <a:lnTo>
                  <a:pt x="2821" y="1301"/>
                </a:lnTo>
                <a:lnTo>
                  <a:pt x="2821" y="1301"/>
                </a:lnTo>
                <a:lnTo>
                  <a:pt x="2822" y="1301"/>
                </a:lnTo>
                <a:lnTo>
                  <a:pt x="2822" y="1301"/>
                </a:lnTo>
                <a:lnTo>
                  <a:pt x="2822" y="1301"/>
                </a:lnTo>
                <a:lnTo>
                  <a:pt x="2822" y="1301"/>
                </a:lnTo>
                <a:lnTo>
                  <a:pt x="2823" y="1301"/>
                </a:lnTo>
                <a:lnTo>
                  <a:pt x="2823" y="1301"/>
                </a:lnTo>
                <a:lnTo>
                  <a:pt x="2824" y="1301"/>
                </a:lnTo>
                <a:lnTo>
                  <a:pt x="2824" y="1301"/>
                </a:lnTo>
                <a:lnTo>
                  <a:pt x="2824" y="1301"/>
                </a:lnTo>
                <a:lnTo>
                  <a:pt x="2825" y="1301"/>
                </a:lnTo>
                <a:lnTo>
                  <a:pt x="2825" y="1301"/>
                </a:lnTo>
                <a:lnTo>
                  <a:pt x="2825" y="1301"/>
                </a:lnTo>
                <a:lnTo>
                  <a:pt x="2826" y="1301"/>
                </a:lnTo>
                <a:lnTo>
                  <a:pt x="2826" y="1301"/>
                </a:lnTo>
                <a:lnTo>
                  <a:pt x="2827" y="1301"/>
                </a:lnTo>
                <a:lnTo>
                  <a:pt x="2827" y="1301"/>
                </a:lnTo>
                <a:lnTo>
                  <a:pt x="2827" y="1301"/>
                </a:lnTo>
                <a:lnTo>
                  <a:pt x="2828" y="1301"/>
                </a:lnTo>
                <a:lnTo>
                  <a:pt x="2828" y="1301"/>
                </a:lnTo>
                <a:lnTo>
                  <a:pt x="2828" y="1301"/>
                </a:lnTo>
                <a:lnTo>
                  <a:pt x="2829" y="1301"/>
                </a:lnTo>
                <a:lnTo>
                  <a:pt x="2829" y="1301"/>
                </a:lnTo>
                <a:lnTo>
                  <a:pt x="2829" y="1301"/>
                </a:lnTo>
                <a:lnTo>
                  <a:pt x="2830" y="1301"/>
                </a:lnTo>
                <a:lnTo>
                  <a:pt x="2830" y="1301"/>
                </a:lnTo>
                <a:lnTo>
                  <a:pt x="2830" y="1301"/>
                </a:lnTo>
                <a:lnTo>
                  <a:pt x="2831" y="1301"/>
                </a:lnTo>
                <a:lnTo>
                  <a:pt x="2831" y="1301"/>
                </a:lnTo>
                <a:lnTo>
                  <a:pt x="2831" y="1301"/>
                </a:lnTo>
                <a:lnTo>
                  <a:pt x="2831" y="1301"/>
                </a:lnTo>
                <a:lnTo>
                  <a:pt x="2832" y="1301"/>
                </a:lnTo>
                <a:lnTo>
                  <a:pt x="2833" y="1301"/>
                </a:lnTo>
                <a:lnTo>
                  <a:pt x="2833" y="1301"/>
                </a:lnTo>
                <a:lnTo>
                  <a:pt x="2833" y="1301"/>
                </a:lnTo>
                <a:lnTo>
                  <a:pt x="2834" y="1301"/>
                </a:lnTo>
                <a:lnTo>
                  <a:pt x="2834" y="1301"/>
                </a:lnTo>
                <a:lnTo>
                  <a:pt x="2834" y="1301"/>
                </a:lnTo>
                <a:lnTo>
                  <a:pt x="2835" y="1301"/>
                </a:lnTo>
                <a:lnTo>
                  <a:pt x="2835" y="1301"/>
                </a:lnTo>
                <a:lnTo>
                  <a:pt x="2835" y="1301"/>
                </a:lnTo>
                <a:lnTo>
                  <a:pt x="2836" y="1301"/>
                </a:lnTo>
                <a:lnTo>
                  <a:pt x="2836" y="1301"/>
                </a:lnTo>
                <a:lnTo>
                  <a:pt x="2836" y="1301"/>
                </a:lnTo>
                <a:lnTo>
                  <a:pt x="2837" y="1301"/>
                </a:lnTo>
                <a:lnTo>
                  <a:pt x="2837" y="1301"/>
                </a:lnTo>
                <a:lnTo>
                  <a:pt x="2837" y="1301"/>
                </a:lnTo>
                <a:lnTo>
                  <a:pt x="2838" y="1301"/>
                </a:lnTo>
                <a:lnTo>
                  <a:pt x="2838" y="1301"/>
                </a:lnTo>
                <a:lnTo>
                  <a:pt x="2838" y="1301"/>
                </a:lnTo>
                <a:lnTo>
                  <a:pt x="2839" y="1301"/>
                </a:lnTo>
                <a:lnTo>
                  <a:pt x="2839" y="1301"/>
                </a:lnTo>
                <a:lnTo>
                  <a:pt x="2839" y="1301"/>
                </a:lnTo>
                <a:lnTo>
                  <a:pt x="2840" y="1301"/>
                </a:lnTo>
                <a:lnTo>
                  <a:pt x="2840" y="1301"/>
                </a:lnTo>
                <a:lnTo>
                  <a:pt x="2841" y="1301"/>
                </a:lnTo>
                <a:lnTo>
                  <a:pt x="2841" y="1301"/>
                </a:lnTo>
                <a:lnTo>
                  <a:pt x="2841" y="1301"/>
                </a:lnTo>
                <a:lnTo>
                  <a:pt x="2842" y="1301"/>
                </a:lnTo>
                <a:lnTo>
                  <a:pt x="2842" y="1301"/>
                </a:lnTo>
                <a:lnTo>
                  <a:pt x="2842" y="1301"/>
                </a:lnTo>
                <a:lnTo>
                  <a:pt x="2843" y="1301"/>
                </a:lnTo>
                <a:lnTo>
                  <a:pt x="2843" y="1301"/>
                </a:lnTo>
                <a:lnTo>
                  <a:pt x="2843" y="1301"/>
                </a:lnTo>
                <a:lnTo>
                  <a:pt x="2844" y="1301"/>
                </a:lnTo>
                <a:lnTo>
                  <a:pt x="2844" y="1301"/>
                </a:lnTo>
                <a:lnTo>
                  <a:pt x="2844" y="1301"/>
                </a:lnTo>
                <a:lnTo>
                  <a:pt x="2845" y="1301"/>
                </a:lnTo>
                <a:lnTo>
                  <a:pt x="2845" y="1301"/>
                </a:lnTo>
                <a:lnTo>
                  <a:pt x="2846" y="1301"/>
                </a:lnTo>
                <a:lnTo>
                  <a:pt x="2846" y="1301"/>
                </a:lnTo>
                <a:lnTo>
                  <a:pt x="2846" y="1301"/>
                </a:lnTo>
                <a:lnTo>
                  <a:pt x="2847" y="1301"/>
                </a:lnTo>
                <a:lnTo>
                  <a:pt x="2847" y="1301"/>
                </a:lnTo>
                <a:lnTo>
                  <a:pt x="2847" y="1301"/>
                </a:lnTo>
                <a:lnTo>
                  <a:pt x="2848" y="1301"/>
                </a:lnTo>
                <a:lnTo>
                  <a:pt x="2848" y="1301"/>
                </a:lnTo>
                <a:lnTo>
                  <a:pt x="2848" y="1301"/>
                </a:lnTo>
                <a:lnTo>
                  <a:pt x="2848" y="1301"/>
                </a:lnTo>
                <a:lnTo>
                  <a:pt x="2849" y="1301"/>
                </a:lnTo>
                <a:lnTo>
                  <a:pt x="2849" y="1301"/>
                </a:lnTo>
                <a:lnTo>
                  <a:pt x="2850" y="1301"/>
                </a:lnTo>
                <a:lnTo>
                  <a:pt x="2850" y="1301"/>
                </a:lnTo>
                <a:lnTo>
                  <a:pt x="2850" y="1301"/>
                </a:lnTo>
                <a:lnTo>
                  <a:pt x="2851" y="1301"/>
                </a:lnTo>
                <a:lnTo>
                  <a:pt x="2851" y="1301"/>
                </a:lnTo>
                <a:lnTo>
                  <a:pt x="2851" y="1301"/>
                </a:lnTo>
                <a:lnTo>
                  <a:pt x="2852" y="1301"/>
                </a:lnTo>
                <a:lnTo>
                  <a:pt x="2852" y="1301"/>
                </a:lnTo>
                <a:lnTo>
                  <a:pt x="2853" y="1301"/>
                </a:lnTo>
                <a:lnTo>
                  <a:pt x="2853" y="1301"/>
                </a:lnTo>
                <a:lnTo>
                  <a:pt x="2853" y="1301"/>
                </a:lnTo>
                <a:lnTo>
                  <a:pt x="2854" y="1301"/>
                </a:lnTo>
                <a:lnTo>
                  <a:pt x="2854" y="1301"/>
                </a:lnTo>
                <a:lnTo>
                  <a:pt x="2854" y="1301"/>
                </a:lnTo>
                <a:lnTo>
                  <a:pt x="2855" y="1301"/>
                </a:lnTo>
                <a:lnTo>
                  <a:pt x="2855" y="1301"/>
                </a:lnTo>
                <a:lnTo>
                  <a:pt x="2855" y="1301"/>
                </a:lnTo>
                <a:lnTo>
                  <a:pt x="2856" y="1301"/>
                </a:lnTo>
                <a:lnTo>
                  <a:pt x="2856" y="1301"/>
                </a:lnTo>
                <a:lnTo>
                  <a:pt x="2856" y="1301"/>
                </a:lnTo>
                <a:lnTo>
                  <a:pt x="2857" y="1301"/>
                </a:lnTo>
                <a:lnTo>
                  <a:pt x="2857" y="1301"/>
                </a:lnTo>
                <a:lnTo>
                  <a:pt x="2857" y="1301"/>
                </a:lnTo>
                <a:lnTo>
                  <a:pt x="2858" y="1301"/>
                </a:lnTo>
                <a:lnTo>
                  <a:pt x="2858" y="1301"/>
                </a:lnTo>
                <a:lnTo>
                  <a:pt x="2859" y="1301"/>
                </a:lnTo>
                <a:lnTo>
                  <a:pt x="2859" y="1301"/>
                </a:lnTo>
                <a:lnTo>
                  <a:pt x="2859" y="1301"/>
                </a:lnTo>
                <a:lnTo>
                  <a:pt x="2860" y="1301"/>
                </a:lnTo>
                <a:lnTo>
                  <a:pt x="2860" y="1301"/>
                </a:lnTo>
                <a:lnTo>
                  <a:pt x="2860" y="1301"/>
                </a:lnTo>
                <a:lnTo>
                  <a:pt x="2861" y="1301"/>
                </a:lnTo>
                <a:lnTo>
                  <a:pt x="2861" y="1301"/>
                </a:lnTo>
                <a:lnTo>
                  <a:pt x="2861" y="1301"/>
                </a:lnTo>
                <a:lnTo>
                  <a:pt x="2862" y="1301"/>
                </a:lnTo>
                <a:lnTo>
                  <a:pt x="2862" y="1301"/>
                </a:lnTo>
                <a:lnTo>
                  <a:pt x="2862" y="1301"/>
                </a:lnTo>
                <a:lnTo>
                  <a:pt x="2863" y="1301"/>
                </a:lnTo>
                <a:lnTo>
                  <a:pt x="2863" y="1301"/>
                </a:lnTo>
                <a:lnTo>
                  <a:pt x="2863" y="1301"/>
                </a:lnTo>
                <a:lnTo>
                  <a:pt x="2864" y="1301"/>
                </a:lnTo>
                <a:lnTo>
                  <a:pt x="2864" y="1301"/>
                </a:lnTo>
                <a:lnTo>
                  <a:pt x="2864" y="1301"/>
                </a:lnTo>
                <a:lnTo>
                  <a:pt x="2865" y="1301"/>
                </a:lnTo>
                <a:lnTo>
                  <a:pt x="2865" y="1301"/>
                </a:lnTo>
                <a:lnTo>
                  <a:pt x="2865" y="1301"/>
                </a:lnTo>
                <a:lnTo>
                  <a:pt x="2866" y="1301"/>
                </a:lnTo>
                <a:lnTo>
                  <a:pt x="2866" y="1301"/>
                </a:lnTo>
                <a:lnTo>
                  <a:pt x="2867" y="1301"/>
                </a:lnTo>
                <a:lnTo>
                  <a:pt x="2867" y="1301"/>
                </a:lnTo>
                <a:lnTo>
                  <a:pt x="2867" y="1301"/>
                </a:lnTo>
                <a:lnTo>
                  <a:pt x="2868" y="1301"/>
                </a:lnTo>
                <a:lnTo>
                  <a:pt x="2868" y="1301"/>
                </a:lnTo>
                <a:lnTo>
                  <a:pt x="2868" y="1301"/>
                </a:lnTo>
                <a:lnTo>
                  <a:pt x="2869" y="1301"/>
                </a:lnTo>
                <a:lnTo>
                  <a:pt x="2869" y="1301"/>
                </a:lnTo>
                <a:lnTo>
                  <a:pt x="2869" y="1301"/>
                </a:lnTo>
                <a:lnTo>
                  <a:pt x="2869" y="1301"/>
                </a:lnTo>
                <a:lnTo>
                  <a:pt x="2870" y="1301"/>
                </a:lnTo>
                <a:lnTo>
                  <a:pt x="2870" y="1301"/>
                </a:lnTo>
                <a:lnTo>
                  <a:pt x="2871" y="1301"/>
                </a:lnTo>
                <a:lnTo>
                  <a:pt x="2871" y="1301"/>
                </a:lnTo>
                <a:lnTo>
                  <a:pt x="2872" y="1301"/>
                </a:lnTo>
                <a:lnTo>
                  <a:pt x="2872" y="1301"/>
                </a:lnTo>
                <a:lnTo>
                  <a:pt x="2872" y="1301"/>
                </a:lnTo>
                <a:lnTo>
                  <a:pt x="2873" y="1301"/>
                </a:lnTo>
                <a:lnTo>
                  <a:pt x="2873" y="1301"/>
                </a:lnTo>
                <a:lnTo>
                  <a:pt x="2873" y="1301"/>
                </a:lnTo>
                <a:lnTo>
                  <a:pt x="2874" y="1301"/>
                </a:lnTo>
                <a:lnTo>
                  <a:pt x="2874" y="1301"/>
                </a:lnTo>
                <a:lnTo>
                  <a:pt x="2874" y="1301"/>
                </a:lnTo>
                <a:lnTo>
                  <a:pt x="2875" y="1301"/>
                </a:lnTo>
                <a:lnTo>
                  <a:pt x="2875" y="1301"/>
                </a:lnTo>
                <a:lnTo>
                  <a:pt x="2875" y="1301"/>
                </a:lnTo>
                <a:lnTo>
                  <a:pt x="2876" y="1301"/>
                </a:lnTo>
                <a:lnTo>
                  <a:pt x="2876" y="1301"/>
                </a:lnTo>
                <a:lnTo>
                  <a:pt x="2876" y="1301"/>
                </a:lnTo>
                <a:lnTo>
                  <a:pt x="2877" y="1301"/>
                </a:lnTo>
                <a:lnTo>
                  <a:pt x="2877" y="1301"/>
                </a:lnTo>
                <a:lnTo>
                  <a:pt x="2877" y="1301"/>
                </a:lnTo>
                <a:lnTo>
                  <a:pt x="2878" y="1301"/>
                </a:lnTo>
                <a:lnTo>
                  <a:pt x="2878" y="1301"/>
                </a:lnTo>
                <a:lnTo>
                  <a:pt x="2879" y="1301"/>
                </a:lnTo>
                <a:lnTo>
                  <a:pt x="2879" y="1301"/>
                </a:lnTo>
                <a:lnTo>
                  <a:pt x="2879" y="1301"/>
                </a:lnTo>
                <a:lnTo>
                  <a:pt x="2880" y="1301"/>
                </a:lnTo>
                <a:lnTo>
                  <a:pt x="2880" y="1301"/>
                </a:lnTo>
                <a:lnTo>
                  <a:pt x="2880" y="1301"/>
                </a:lnTo>
                <a:lnTo>
                  <a:pt x="2881" y="1301"/>
                </a:lnTo>
                <a:lnTo>
                  <a:pt x="2881" y="1301"/>
                </a:lnTo>
                <a:lnTo>
                  <a:pt x="2881" y="1301"/>
                </a:lnTo>
                <a:lnTo>
                  <a:pt x="2882" y="1301"/>
                </a:lnTo>
                <a:lnTo>
                  <a:pt x="2882" y="1301"/>
                </a:lnTo>
                <a:lnTo>
                  <a:pt x="2882" y="1301"/>
                </a:lnTo>
                <a:lnTo>
                  <a:pt x="2883" y="1301"/>
                </a:lnTo>
                <a:lnTo>
                  <a:pt x="2883" y="1301"/>
                </a:lnTo>
                <a:lnTo>
                  <a:pt x="2883" y="1301"/>
                </a:lnTo>
                <a:lnTo>
                  <a:pt x="2884" y="1301"/>
                </a:lnTo>
                <a:lnTo>
                  <a:pt x="2884" y="1301"/>
                </a:lnTo>
                <a:lnTo>
                  <a:pt x="2885" y="1301"/>
                </a:lnTo>
                <a:lnTo>
                  <a:pt x="2885" y="1301"/>
                </a:lnTo>
                <a:lnTo>
                  <a:pt x="2885" y="1301"/>
                </a:lnTo>
                <a:lnTo>
                  <a:pt x="2886" y="1301"/>
                </a:lnTo>
                <a:lnTo>
                  <a:pt x="2886" y="1301"/>
                </a:lnTo>
                <a:lnTo>
                  <a:pt x="2886" y="1301"/>
                </a:lnTo>
                <a:lnTo>
                  <a:pt x="2886" y="1301"/>
                </a:lnTo>
                <a:lnTo>
                  <a:pt x="2887" y="1301"/>
                </a:lnTo>
                <a:lnTo>
                  <a:pt x="2887" y="1301"/>
                </a:lnTo>
                <a:lnTo>
                  <a:pt x="2888" y="1301"/>
                </a:lnTo>
                <a:lnTo>
                  <a:pt x="2888" y="1301"/>
                </a:lnTo>
                <a:lnTo>
                  <a:pt x="2888" y="1301"/>
                </a:lnTo>
                <a:lnTo>
                  <a:pt x="2889" y="1301"/>
                </a:lnTo>
                <a:lnTo>
                  <a:pt x="2889" y="1301"/>
                </a:lnTo>
                <a:lnTo>
                  <a:pt x="2889" y="1301"/>
                </a:lnTo>
                <a:lnTo>
                  <a:pt x="2890" y="1301"/>
                </a:lnTo>
                <a:lnTo>
                  <a:pt x="2890" y="1301"/>
                </a:lnTo>
                <a:lnTo>
                  <a:pt x="2890" y="1301"/>
                </a:lnTo>
                <a:lnTo>
                  <a:pt x="2890" y="1301"/>
                </a:lnTo>
                <a:lnTo>
                  <a:pt x="2891" y="1301"/>
                </a:lnTo>
                <a:lnTo>
                  <a:pt x="2891" y="1301"/>
                </a:lnTo>
                <a:lnTo>
                  <a:pt x="2892" y="1301"/>
                </a:lnTo>
                <a:lnTo>
                  <a:pt x="2892" y="1301"/>
                </a:lnTo>
                <a:lnTo>
                  <a:pt x="2893" y="1301"/>
                </a:lnTo>
                <a:lnTo>
                  <a:pt x="2893" y="1301"/>
                </a:lnTo>
                <a:lnTo>
                  <a:pt x="2893" y="1301"/>
                </a:lnTo>
                <a:lnTo>
                  <a:pt x="2894" y="1301"/>
                </a:lnTo>
                <a:lnTo>
                  <a:pt x="2894" y="1301"/>
                </a:lnTo>
                <a:lnTo>
                  <a:pt x="2894" y="1301"/>
                </a:lnTo>
                <a:lnTo>
                  <a:pt x="2895" y="1301"/>
                </a:lnTo>
                <a:lnTo>
                  <a:pt x="2895" y="1301"/>
                </a:lnTo>
                <a:lnTo>
                  <a:pt x="2895" y="1301"/>
                </a:lnTo>
                <a:lnTo>
                  <a:pt x="2895" y="1301"/>
                </a:lnTo>
                <a:lnTo>
                  <a:pt x="2896" y="1301"/>
                </a:lnTo>
                <a:lnTo>
                  <a:pt x="2896" y="1301"/>
                </a:lnTo>
                <a:lnTo>
                  <a:pt x="2897" y="1301"/>
                </a:lnTo>
                <a:lnTo>
                  <a:pt x="2897" y="1301"/>
                </a:lnTo>
                <a:lnTo>
                  <a:pt x="2898" y="1301"/>
                </a:lnTo>
                <a:lnTo>
                  <a:pt x="2898" y="1301"/>
                </a:lnTo>
                <a:lnTo>
                  <a:pt x="2898" y="1301"/>
                </a:lnTo>
                <a:lnTo>
                  <a:pt x="2899" y="1301"/>
                </a:lnTo>
                <a:lnTo>
                  <a:pt x="2899" y="1301"/>
                </a:lnTo>
                <a:lnTo>
                  <a:pt x="2899" y="1301"/>
                </a:lnTo>
                <a:lnTo>
                  <a:pt x="2900" y="1301"/>
                </a:lnTo>
                <a:lnTo>
                  <a:pt x="2900" y="1301"/>
                </a:lnTo>
                <a:lnTo>
                  <a:pt x="2900" y="1301"/>
                </a:lnTo>
                <a:lnTo>
                  <a:pt x="2901" y="1301"/>
                </a:lnTo>
                <a:lnTo>
                  <a:pt x="2901" y="1301"/>
                </a:lnTo>
                <a:lnTo>
                  <a:pt x="2901" y="1301"/>
                </a:lnTo>
                <a:lnTo>
                  <a:pt x="2902" y="1301"/>
                </a:lnTo>
                <a:lnTo>
                  <a:pt x="2902" y="1301"/>
                </a:lnTo>
                <a:lnTo>
                  <a:pt x="2902" y="1301"/>
                </a:lnTo>
                <a:lnTo>
                  <a:pt x="2903" y="1301"/>
                </a:lnTo>
                <a:lnTo>
                  <a:pt x="2903" y="1301"/>
                </a:lnTo>
                <a:lnTo>
                  <a:pt x="2903" y="1301"/>
                </a:lnTo>
                <a:lnTo>
                  <a:pt x="2904" y="1301"/>
                </a:lnTo>
                <a:lnTo>
                  <a:pt x="2904" y="1301"/>
                </a:lnTo>
                <a:lnTo>
                  <a:pt x="2905" y="1301"/>
                </a:lnTo>
                <a:lnTo>
                  <a:pt x="2905" y="1301"/>
                </a:lnTo>
                <a:lnTo>
                  <a:pt x="2905" y="1301"/>
                </a:lnTo>
                <a:lnTo>
                  <a:pt x="2906" y="1301"/>
                </a:lnTo>
                <a:lnTo>
                  <a:pt x="2906" y="1301"/>
                </a:lnTo>
                <a:lnTo>
                  <a:pt x="2906" y="1301"/>
                </a:lnTo>
                <a:lnTo>
                  <a:pt x="2907" y="1301"/>
                </a:lnTo>
                <a:lnTo>
                  <a:pt x="2907" y="1301"/>
                </a:lnTo>
                <a:lnTo>
                  <a:pt x="2907" y="1301"/>
                </a:lnTo>
                <a:lnTo>
                  <a:pt x="2908" y="1301"/>
                </a:lnTo>
                <a:lnTo>
                  <a:pt x="2908" y="1301"/>
                </a:lnTo>
                <a:lnTo>
                  <a:pt x="2908" y="1301"/>
                </a:lnTo>
                <a:lnTo>
                  <a:pt x="2909" y="1301"/>
                </a:lnTo>
                <a:lnTo>
                  <a:pt x="2909" y="1301"/>
                </a:lnTo>
                <a:lnTo>
                  <a:pt x="2909" y="1301"/>
                </a:lnTo>
                <a:lnTo>
                  <a:pt x="2910" y="1301"/>
                </a:lnTo>
                <a:lnTo>
                  <a:pt x="2910" y="1301"/>
                </a:lnTo>
                <a:lnTo>
                  <a:pt x="2911" y="1301"/>
                </a:lnTo>
                <a:lnTo>
                  <a:pt x="2911" y="1301"/>
                </a:lnTo>
                <a:lnTo>
                  <a:pt x="2911" y="1301"/>
                </a:lnTo>
                <a:lnTo>
                  <a:pt x="2912" y="1301"/>
                </a:lnTo>
                <a:lnTo>
                  <a:pt x="2912" y="1301"/>
                </a:lnTo>
                <a:lnTo>
                  <a:pt x="2912" y="1301"/>
                </a:lnTo>
                <a:lnTo>
                  <a:pt x="2912" y="1301"/>
                </a:lnTo>
                <a:lnTo>
                  <a:pt x="2913" y="1301"/>
                </a:lnTo>
                <a:lnTo>
                  <a:pt x="2913" y="1301"/>
                </a:lnTo>
                <a:lnTo>
                  <a:pt x="2914" y="1301"/>
                </a:lnTo>
                <a:lnTo>
                  <a:pt x="2914" y="1301"/>
                </a:lnTo>
                <a:lnTo>
                  <a:pt x="2914" y="1301"/>
                </a:lnTo>
                <a:lnTo>
                  <a:pt x="2915" y="1301"/>
                </a:lnTo>
                <a:lnTo>
                  <a:pt x="2915" y="1301"/>
                </a:lnTo>
                <a:lnTo>
                  <a:pt x="2915" y="1301"/>
                </a:lnTo>
                <a:lnTo>
                  <a:pt x="2916" y="1301"/>
                </a:lnTo>
                <a:lnTo>
                  <a:pt x="2916" y="1301"/>
                </a:lnTo>
                <a:lnTo>
                  <a:pt x="2917" y="1301"/>
                </a:lnTo>
                <a:lnTo>
                  <a:pt x="2917" y="1301"/>
                </a:lnTo>
                <a:lnTo>
                  <a:pt x="2917" y="1301"/>
                </a:lnTo>
                <a:lnTo>
                  <a:pt x="2918" y="1301"/>
                </a:lnTo>
                <a:lnTo>
                  <a:pt x="2918" y="1301"/>
                </a:lnTo>
                <a:lnTo>
                  <a:pt x="2918" y="1301"/>
                </a:lnTo>
                <a:lnTo>
                  <a:pt x="2919" y="1301"/>
                </a:lnTo>
                <a:lnTo>
                  <a:pt x="2919" y="1301"/>
                </a:lnTo>
                <a:lnTo>
                  <a:pt x="2919" y="1301"/>
                </a:lnTo>
                <a:lnTo>
                  <a:pt x="2920" y="1301"/>
                </a:lnTo>
                <a:lnTo>
                  <a:pt x="2920" y="1301"/>
                </a:lnTo>
                <a:lnTo>
                  <a:pt x="2920" y="1301"/>
                </a:lnTo>
                <a:lnTo>
                  <a:pt x="2921" y="1301"/>
                </a:lnTo>
                <a:lnTo>
                  <a:pt x="2921" y="1301"/>
                </a:lnTo>
                <a:lnTo>
                  <a:pt x="2921" y="1301"/>
                </a:lnTo>
                <a:lnTo>
                  <a:pt x="2922" y="1301"/>
                </a:lnTo>
                <a:lnTo>
                  <a:pt x="2922" y="1301"/>
                </a:lnTo>
                <a:lnTo>
                  <a:pt x="2922" y="1301"/>
                </a:lnTo>
                <a:lnTo>
                  <a:pt x="2923" y="1301"/>
                </a:lnTo>
                <a:lnTo>
                  <a:pt x="2923" y="1301"/>
                </a:lnTo>
                <a:lnTo>
                  <a:pt x="2924" y="1301"/>
                </a:lnTo>
                <a:lnTo>
                  <a:pt x="2924" y="1301"/>
                </a:lnTo>
                <a:lnTo>
                  <a:pt x="2924" y="1301"/>
                </a:lnTo>
                <a:lnTo>
                  <a:pt x="2925" y="1301"/>
                </a:lnTo>
                <a:lnTo>
                  <a:pt x="2925" y="1301"/>
                </a:lnTo>
                <a:lnTo>
                  <a:pt x="2925" y="1301"/>
                </a:lnTo>
                <a:lnTo>
                  <a:pt x="2926" y="1301"/>
                </a:lnTo>
                <a:lnTo>
                  <a:pt x="2926" y="1301"/>
                </a:lnTo>
                <a:lnTo>
                  <a:pt x="2926" y="1301"/>
                </a:lnTo>
                <a:lnTo>
                  <a:pt x="2927" y="1301"/>
                </a:lnTo>
                <a:lnTo>
                  <a:pt x="2927" y="1301"/>
                </a:lnTo>
                <a:lnTo>
                  <a:pt x="2927" y="1301"/>
                </a:lnTo>
                <a:lnTo>
                  <a:pt x="2928" y="1301"/>
                </a:lnTo>
                <a:lnTo>
                  <a:pt x="2928" y="1301"/>
                </a:lnTo>
                <a:lnTo>
                  <a:pt x="2928" y="1301"/>
                </a:lnTo>
                <a:lnTo>
                  <a:pt x="2929" y="1301"/>
                </a:lnTo>
                <a:lnTo>
                  <a:pt x="2929" y="1301"/>
                </a:lnTo>
                <a:lnTo>
                  <a:pt x="2929" y="1301"/>
                </a:lnTo>
                <a:lnTo>
                  <a:pt x="2930" y="1301"/>
                </a:lnTo>
                <a:lnTo>
                  <a:pt x="2930" y="1301"/>
                </a:lnTo>
                <a:lnTo>
                  <a:pt x="2931" y="1301"/>
                </a:lnTo>
                <a:lnTo>
                  <a:pt x="2931" y="1301"/>
                </a:lnTo>
                <a:lnTo>
                  <a:pt x="2931" y="1301"/>
                </a:lnTo>
                <a:lnTo>
                  <a:pt x="2932" y="1301"/>
                </a:lnTo>
                <a:lnTo>
                  <a:pt x="2932" y="1301"/>
                </a:lnTo>
                <a:lnTo>
                  <a:pt x="2932" y="1301"/>
                </a:lnTo>
                <a:lnTo>
                  <a:pt x="2933" y="1301"/>
                </a:lnTo>
                <a:lnTo>
                  <a:pt x="2933" y="1301"/>
                </a:lnTo>
                <a:lnTo>
                  <a:pt x="2933" y="1301"/>
                </a:lnTo>
                <a:lnTo>
                  <a:pt x="2933" y="1301"/>
                </a:lnTo>
                <a:lnTo>
                  <a:pt x="2934" y="1301"/>
                </a:lnTo>
                <a:lnTo>
                  <a:pt x="2934" y="1301"/>
                </a:lnTo>
                <a:lnTo>
                  <a:pt x="2935" y="1301"/>
                </a:lnTo>
                <a:lnTo>
                  <a:pt x="2935" y="1301"/>
                </a:lnTo>
                <a:lnTo>
                  <a:pt x="2935" y="1301"/>
                </a:lnTo>
                <a:lnTo>
                  <a:pt x="2936" y="1301"/>
                </a:lnTo>
                <a:lnTo>
                  <a:pt x="2936" y="1301"/>
                </a:lnTo>
                <a:lnTo>
                  <a:pt x="2937" y="1301"/>
                </a:lnTo>
                <a:lnTo>
                  <a:pt x="2937" y="1301"/>
                </a:lnTo>
                <a:lnTo>
                  <a:pt x="2937" y="1301"/>
                </a:lnTo>
                <a:lnTo>
                  <a:pt x="2938" y="1301"/>
                </a:lnTo>
                <a:lnTo>
                  <a:pt x="2938" y="1301"/>
                </a:lnTo>
                <a:lnTo>
                  <a:pt x="2938" y="1301"/>
                </a:lnTo>
                <a:lnTo>
                  <a:pt x="2938" y="1301"/>
                </a:lnTo>
                <a:lnTo>
                  <a:pt x="2939" y="1301"/>
                </a:lnTo>
                <a:lnTo>
                  <a:pt x="2939" y="1301"/>
                </a:lnTo>
                <a:lnTo>
                  <a:pt x="2940" y="1301"/>
                </a:lnTo>
                <a:lnTo>
                  <a:pt x="2940" y="1301"/>
                </a:lnTo>
                <a:lnTo>
                  <a:pt x="2940" y="1301"/>
                </a:lnTo>
                <a:lnTo>
                  <a:pt x="2941" y="1301"/>
                </a:lnTo>
                <a:lnTo>
                  <a:pt x="2941" y="1301"/>
                </a:lnTo>
                <a:lnTo>
                  <a:pt x="2941" y="1301"/>
                </a:lnTo>
                <a:lnTo>
                  <a:pt x="2942" y="1301"/>
                </a:lnTo>
                <a:lnTo>
                  <a:pt x="2942" y="1301"/>
                </a:lnTo>
                <a:lnTo>
                  <a:pt x="2943" y="1301"/>
                </a:lnTo>
                <a:lnTo>
                  <a:pt x="2943" y="1301"/>
                </a:lnTo>
                <a:lnTo>
                  <a:pt x="2943" y="1301"/>
                </a:lnTo>
                <a:lnTo>
                  <a:pt x="2944" y="1301"/>
                </a:lnTo>
                <a:lnTo>
                  <a:pt x="2944" y="1301"/>
                </a:lnTo>
                <a:lnTo>
                  <a:pt x="2944" y="1301"/>
                </a:lnTo>
                <a:lnTo>
                  <a:pt x="2945" y="1301"/>
                </a:lnTo>
                <a:lnTo>
                  <a:pt x="2945" y="1301"/>
                </a:lnTo>
                <a:lnTo>
                  <a:pt x="2945" y="1301"/>
                </a:lnTo>
                <a:lnTo>
                  <a:pt x="2946" y="1301"/>
                </a:lnTo>
                <a:lnTo>
                  <a:pt x="2946" y="1301"/>
                </a:lnTo>
                <a:lnTo>
                  <a:pt x="2946" y="1301"/>
                </a:lnTo>
                <a:lnTo>
                  <a:pt x="2947" y="1301"/>
                </a:lnTo>
                <a:lnTo>
                  <a:pt x="2947" y="1301"/>
                </a:lnTo>
                <a:lnTo>
                  <a:pt x="2947" y="1301"/>
                </a:lnTo>
                <a:lnTo>
                  <a:pt x="2948" y="1301"/>
                </a:lnTo>
                <a:lnTo>
                  <a:pt x="2948" y="1301"/>
                </a:lnTo>
                <a:lnTo>
                  <a:pt x="2948" y="1301"/>
                </a:lnTo>
                <a:lnTo>
                  <a:pt x="2949" y="1301"/>
                </a:lnTo>
                <a:lnTo>
                  <a:pt x="2949" y="1301"/>
                </a:lnTo>
                <a:lnTo>
                  <a:pt x="2950" y="1301"/>
                </a:lnTo>
                <a:lnTo>
                  <a:pt x="2950" y="1301"/>
                </a:lnTo>
                <a:lnTo>
                  <a:pt x="2950" y="1301"/>
                </a:lnTo>
                <a:lnTo>
                  <a:pt x="2951" y="1301"/>
                </a:lnTo>
                <a:lnTo>
                  <a:pt x="2951" y="1301"/>
                </a:lnTo>
                <a:lnTo>
                  <a:pt x="2951" y="1301"/>
                </a:lnTo>
                <a:lnTo>
                  <a:pt x="2952" y="1301"/>
                </a:lnTo>
                <a:lnTo>
                  <a:pt x="2952" y="1301"/>
                </a:lnTo>
                <a:lnTo>
                  <a:pt x="2952" y="1301"/>
                </a:lnTo>
                <a:lnTo>
                  <a:pt x="2953" y="1301"/>
                </a:lnTo>
                <a:lnTo>
                  <a:pt x="2953" y="1301"/>
                </a:lnTo>
                <a:lnTo>
                  <a:pt x="2953" y="1301"/>
                </a:lnTo>
                <a:lnTo>
                  <a:pt x="2954" y="1301"/>
                </a:lnTo>
                <a:lnTo>
                  <a:pt x="2954" y="1301"/>
                </a:lnTo>
                <a:lnTo>
                  <a:pt x="2954" y="1301"/>
                </a:lnTo>
                <a:lnTo>
                  <a:pt x="2955" y="1301"/>
                </a:lnTo>
                <a:lnTo>
                  <a:pt x="2955" y="1301"/>
                </a:lnTo>
                <a:lnTo>
                  <a:pt x="2955" y="1301"/>
                </a:lnTo>
                <a:lnTo>
                  <a:pt x="2956" y="1301"/>
                </a:lnTo>
                <a:lnTo>
                  <a:pt x="2956" y="1301"/>
                </a:lnTo>
                <a:lnTo>
                  <a:pt x="2957" y="1301"/>
                </a:lnTo>
                <a:lnTo>
                  <a:pt x="2957" y="1301"/>
                </a:lnTo>
                <a:lnTo>
                  <a:pt x="2957" y="1301"/>
                </a:lnTo>
                <a:lnTo>
                  <a:pt x="2958" y="1301"/>
                </a:lnTo>
                <a:lnTo>
                  <a:pt x="2958" y="1301"/>
                </a:lnTo>
                <a:lnTo>
                  <a:pt x="2958" y="1301"/>
                </a:lnTo>
                <a:lnTo>
                  <a:pt x="2959" y="1301"/>
                </a:lnTo>
                <a:lnTo>
                  <a:pt x="2959" y="1301"/>
                </a:lnTo>
                <a:lnTo>
                  <a:pt x="2959" y="1301"/>
                </a:lnTo>
                <a:lnTo>
                  <a:pt x="2959" y="1301"/>
                </a:lnTo>
                <a:lnTo>
                  <a:pt x="2960" y="1301"/>
                </a:lnTo>
                <a:lnTo>
                  <a:pt x="2960" y="1301"/>
                </a:lnTo>
                <a:lnTo>
                  <a:pt x="2961" y="1301"/>
                </a:lnTo>
                <a:lnTo>
                  <a:pt x="2961" y="1301"/>
                </a:lnTo>
                <a:lnTo>
                  <a:pt x="2961" y="1301"/>
                </a:lnTo>
                <a:lnTo>
                  <a:pt x="2962" y="1301"/>
                </a:lnTo>
                <a:lnTo>
                  <a:pt x="2962" y="1301"/>
                </a:lnTo>
                <a:lnTo>
                  <a:pt x="2963" y="1301"/>
                </a:lnTo>
                <a:lnTo>
                  <a:pt x="2963" y="1301"/>
                </a:lnTo>
                <a:lnTo>
                  <a:pt x="2963" y="1301"/>
                </a:lnTo>
                <a:lnTo>
                  <a:pt x="2964" y="1301"/>
                </a:lnTo>
                <a:lnTo>
                  <a:pt x="2964" y="1301"/>
                </a:lnTo>
                <a:lnTo>
                  <a:pt x="2964" y="1301"/>
                </a:lnTo>
                <a:lnTo>
                  <a:pt x="2965" y="1301"/>
                </a:lnTo>
                <a:lnTo>
                  <a:pt x="2965" y="1301"/>
                </a:lnTo>
                <a:lnTo>
                  <a:pt x="2965" y="1301"/>
                </a:lnTo>
                <a:lnTo>
                  <a:pt x="2966" y="1301"/>
                </a:lnTo>
                <a:lnTo>
                  <a:pt x="2966" y="1301"/>
                </a:lnTo>
                <a:lnTo>
                  <a:pt x="2966" y="1301"/>
                </a:lnTo>
                <a:lnTo>
                  <a:pt x="2967" y="1301"/>
                </a:lnTo>
                <a:lnTo>
                  <a:pt x="2967" y="1301"/>
                </a:lnTo>
                <a:lnTo>
                  <a:pt x="2967" y="1301"/>
                </a:lnTo>
                <a:lnTo>
                  <a:pt x="2968" y="1301"/>
                </a:lnTo>
                <a:lnTo>
                  <a:pt x="2968" y="1301"/>
                </a:lnTo>
                <a:lnTo>
                  <a:pt x="2969" y="1301"/>
                </a:lnTo>
                <a:lnTo>
                  <a:pt x="2969" y="1301"/>
                </a:lnTo>
                <a:lnTo>
                  <a:pt x="2969" y="1301"/>
                </a:lnTo>
                <a:lnTo>
                  <a:pt x="2970" y="1301"/>
                </a:lnTo>
                <a:lnTo>
                  <a:pt x="2970" y="1301"/>
                </a:lnTo>
                <a:lnTo>
                  <a:pt x="2970" y="1301"/>
                </a:lnTo>
                <a:lnTo>
                  <a:pt x="2971" y="1301"/>
                </a:lnTo>
                <a:lnTo>
                  <a:pt x="2971" y="1301"/>
                </a:lnTo>
                <a:lnTo>
                  <a:pt x="2971" y="1301"/>
                </a:lnTo>
                <a:lnTo>
                  <a:pt x="2972" y="1301"/>
                </a:lnTo>
                <a:lnTo>
                  <a:pt x="2972" y="1301"/>
                </a:lnTo>
                <a:lnTo>
                  <a:pt x="2972" y="1301"/>
                </a:lnTo>
                <a:lnTo>
                  <a:pt x="2973" y="1301"/>
                </a:lnTo>
                <a:lnTo>
                  <a:pt x="2973" y="1301"/>
                </a:lnTo>
                <a:lnTo>
                  <a:pt x="2973" y="1301"/>
                </a:lnTo>
                <a:lnTo>
                  <a:pt x="2974" y="1301"/>
                </a:lnTo>
                <a:lnTo>
                  <a:pt x="2974" y="1301"/>
                </a:lnTo>
                <a:lnTo>
                  <a:pt x="2974" y="1301"/>
                </a:lnTo>
                <a:lnTo>
                  <a:pt x="2975" y="1301"/>
                </a:lnTo>
                <a:lnTo>
                  <a:pt x="2975" y="1301"/>
                </a:lnTo>
                <a:lnTo>
                  <a:pt x="2976" y="1301"/>
                </a:lnTo>
                <a:lnTo>
                  <a:pt x="2976" y="1301"/>
                </a:lnTo>
                <a:lnTo>
                  <a:pt x="2976" y="1301"/>
                </a:lnTo>
                <a:lnTo>
                  <a:pt x="2976" y="1301"/>
                </a:lnTo>
                <a:lnTo>
                  <a:pt x="2977" y="1301"/>
                </a:lnTo>
                <a:lnTo>
                  <a:pt x="2977" y="1301"/>
                </a:lnTo>
                <a:lnTo>
                  <a:pt x="2978" y="1301"/>
                </a:lnTo>
                <a:lnTo>
                  <a:pt x="2978" y="1301"/>
                </a:lnTo>
                <a:lnTo>
                  <a:pt x="2978" y="1301"/>
                </a:lnTo>
                <a:lnTo>
                  <a:pt x="2979" y="1301"/>
                </a:lnTo>
                <a:lnTo>
                  <a:pt x="2979" y="1301"/>
                </a:lnTo>
                <a:lnTo>
                  <a:pt x="2979" y="1301"/>
                </a:lnTo>
                <a:lnTo>
                  <a:pt x="2980" y="1301"/>
                </a:lnTo>
                <a:lnTo>
                  <a:pt x="2980" y="1301"/>
                </a:lnTo>
                <a:lnTo>
                  <a:pt x="2980" y="1301"/>
                </a:lnTo>
                <a:lnTo>
                  <a:pt x="2980" y="1301"/>
                </a:lnTo>
                <a:lnTo>
                  <a:pt x="2981" y="1301"/>
                </a:lnTo>
                <a:lnTo>
                  <a:pt x="2981" y="1301"/>
                </a:lnTo>
                <a:lnTo>
                  <a:pt x="2982" y="1301"/>
                </a:lnTo>
                <a:lnTo>
                  <a:pt x="2982" y="1301"/>
                </a:lnTo>
                <a:lnTo>
                  <a:pt x="2983" y="1301"/>
                </a:lnTo>
                <a:lnTo>
                  <a:pt x="2983" y="1301"/>
                </a:lnTo>
                <a:lnTo>
                  <a:pt x="2983" y="1301"/>
                </a:lnTo>
                <a:lnTo>
                  <a:pt x="2984" y="1301"/>
                </a:lnTo>
                <a:lnTo>
                  <a:pt x="2984" y="1301"/>
                </a:lnTo>
                <a:lnTo>
                  <a:pt x="2984" y="1301"/>
                </a:lnTo>
                <a:lnTo>
                  <a:pt x="2985" y="1301"/>
                </a:lnTo>
                <a:lnTo>
                  <a:pt x="2985" y="1301"/>
                </a:lnTo>
                <a:lnTo>
                  <a:pt x="2985" y="1301"/>
                </a:lnTo>
                <a:lnTo>
                  <a:pt x="2985" y="1301"/>
                </a:lnTo>
                <a:lnTo>
                  <a:pt x="2986" y="1301"/>
                </a:lnTo>
                <a:lnTo>
                  <a:pt x="2986" y="1301"/>
                </a:lnTo>
                <a:lnTo>
                  <a:pt x="2987" y="1301"/>
                </a:lnTo>
                <a:lnTo>
                  <a:pt x="2987" y="1301"/>
                </a:lnTo>
                <a:lnTo>
                  <a:pt x="2987" y="1301"/>
                </a:lnTo>
                <a:lnTo>
                  <a:pt x="2988" y="1301"/>
                </a:lnTo>
                <a:lnTo>
                  <a:pt x="2988" y="1301"/>
                </a:lnTo>
                <a:lnTo>
                  <a:pt x="2989" y="1301"/>
                </a:lnTo>
                <a:lnTo>
                  <a:pt x="2989" y="1301"/>
                </a:lnTo>
                <a:lnTo>
                  <a:pt x="2989" y="1301"/>
                </a:lnTo>
                <a:lnTo>
                  <a:pt x="2990" y="1301"/>
                </a:lnTo>
                <a:lnTo>
                  <a:pt x="2990" y="1301"/>
                </a:lnTo>
                <a:lnTo>
                  <a:pt x="2990" y="1301"/>
                </a:lnTo>
                <a:lnTo>
                  <a:pt x="2991" y="1301"/>
                </a:lnTo>
                <a:lnTo>
                  <a:pt x="2991" y="1301"/>
                </a:lnTo>
                <a:lnTo>
                  <a:pt x="2991" y="1301"/>
                </a:lnTo>
                <a:lnTo>
                  <a:pt x="2992" y="1301"/>
                </a:lnTo>
                <a:lnTo>
                  <a:pt x="2992" y="1301"/>
                </a:lnTo>
                <a:lnTo>
                  <a:pt x="2992" y="1301"/>
                </a:lnTo>
                <a:lnTo>
                  <a:pt x="2993" y="1301"/>
                </a:lnTo>
                <a:lnTo>
                  <a:pt x="2993" y="1301"/>
                </a:lnTo>
                <a:lnTo>
                  <a:pt x="2993" y="1301"/>
                </a:lnTo>
                <a:lnTo>
                  <a:pt x="2994" y="1301"/>
                </a:lnTo>
                <a:lnTo>
                  <a:pt x="2994" y="1301"/>
                </a:lnTo>
                <a:lnTo>
                  <a:pt x="2995" y="1301"/>
                </a:lnTo>
                <a:lnTo>
                  <a:pt x="2995" y="1301"/>
                </a:lnTo>
                <a:lnTo>
                  <a:pt x="2995" y="1301"/>
                </a:lnTo>
                <a:lnTo>
                  <a:pt x="2996" y="1301"/>
                </a:lnTo>
                <a:lnTo>
                  <a:pt x="2996" y="1301"/>
                </a:lnTo>
                <a:lnTo>
                  <a:pt x="2996" y="1301"/>
                </a:lnTo>
                <a:lnTo>
                  <a:pt x="2997" y="1301"/>
                </a:lnTo>
                <a:lnTo>
                  <a:pt x="2997" y="1301"/>
                </a:lnTo>
                <a:lnTo>
                  <a:pt x="2997" y="1301"/>
                </a:lnTo>
                <a:lnTo>
                  <a:pt x="2998" y="1301"/>
                </a:lnTo>
                <a:lnTo>
                  <a:pt x="2998" y="1301"/>
                </a:lnTo>
                <a:lnTo>
                  <a:pt x="2998" y="1301"/>
                </a:lnTo>
                <a:lnTo>
                  <a:pt x="2999" y="1301"/>
                </a:lnTo>
                <a:lnTo>
                  <a:pt x="2999" y="1301"/>
                </a:lnTo>
                <a:lnTo>
                  <a:pt x="2999" y="1301"/>
                </a:lnTo>
                <a:lnTo>
                  <a:pt x="3000" y="1301"/>
                </a:lnTo>
                <a:lnTo>
                  <a:pt x="3000" y="1301"/>
                </a:lnTo>
                <a:lnTo>
                  <a:pt x="3000" y="1301"/>
                </a:lnTo>
                <a:lnTo>
                  <a:pt x="3001" y="1301"/>
                </a:lnTo>
                <a:lnTo>
                  <a:pt x="3001" y="1301"/>
                </a:lnTo>
                <a:lnTo>
                  <a:pt x="3002" y="1301"/>
                </a:lnTo>
                <a:lnTo>
                  <a:pt x="3002" y="1301"/>
                </a:lnTo>
                <a:lnTo>
                  <a:pt x="3002" y="1301"/>
                </a:lnTo>
                <a:lnTo>
                  <a:pt x="3002" y="1301"/>
                </a:lnTo>
                <a:lnTo>
                  <a:pt x="3003" y="1301"/>
                </a:lnTo>
                <a:lnTo>
                  <a:pt x="3003" y="1301"/>
                </a:lnTo>
                <a:lnTo>
                  <a:pt x="3004" y="1301"/>
                </a:lnTo>
                <a:lnTo>
                  <a:pt x="3004" y="1301"/>
                </a:lnTo>
                <a:lnTo>
                  <a:pt x="3004" y="1301"/>
                </a:lnTo>
                <a:lnTo>
                  <a:pt x="3005" y="1301"/>
                </a:lnTo>
                <a:lnTo>
                  <a:pt x="3005" y="1301"/>
                </a:lnTo>
                <a:lnTo>
                  <a:pt x="3005" y="1301"/>
                </a:lnTo>
                <a:lnTo>
                  <a:pt x="3006" y="1301"/>
                </a:lnTo>
                <a:lnTo>
                  <a:pt x="3006" y="1301"/>
                </a:lnTo>
                <a:lnTo>
                  <a:pt x="3006" y="1301"/>
                </a:lnTo>
                <a:lnTo>
                  <a:pt x="3006" y="1301"/>
                </a:lnTo>
                <a:lnTo>
                  <a:pt x="3007" y="1301"/>
                </a:lnTo>
                <a:lnTo>
                  <a:pt x="3008" y="1301"/>
                </a:lnTo>
                <a:lnTo>
                  <a:pt x="3008" y="1301"/>
                </a:lnTo>
                <a:lnTo>
                  <a:pt x="3008" y="1301"/>
                </a:lnTo>
                <a:lnTo>
                  <a:pt x="3009" y="1301"/>
                </a:lnTo>
                <a:lnTo>
                  <a:pt x="3009" y="1301"/>
                </a:lnTo>
                <a:lnTo>
                  <a:pt x="3009" y="1301"/>
                </a:lnTo>
                <a:lnTo>
                  <a:pt x="3010" y="1301"/>
                </a:lnTo>
                <a:lnTo>
                  <a:pt x="3010" y="1301"/>
                </a:lnTo>
                <a:lnTo>
                  <a:pt x="3010" y="1301"/>
                </a:lnTo>
                <a:lnTo>
                  <a:pt x="3011" y="1301"/>
                </a:lnTo>
                <a:lnTo>
                  <a:pt x="3011" y="1301"/>
                </a:lnTo>
                <a:lnTo>
                  <a:pt x="3011" y="1301"/>
                </a:lnTo>
                <a:lnTo>
                  <a:pt x="3012" y="1301"/>
                </a:lnTo>
                <a:lnTo>
                  <a:pt x="3012" y="1301"/>
                </a:lnTo>
                <a:lnTo>
                  <a:pt x="3012" y="1301"/>
                </a:lnTo>
                <a:lnTo>
                  <a:pt x="3013" y="1301"/>
                </a:lnTo>
                <a:lnTo>
                  <a:pt x="3013" y="1301"/>
                </a:lnTo>
                <a:lnTo>
                  <a:pt x="3013" y="1301"/>
                </a:lnTo>
                <a:lnTo>
                  <a:pt x="3014" y="1301"/>
                </a:lnTo>
                <a:lnTo>
                  <a:pt x="3014" y="1301"/>
                </a:lnTo>
                <a:lnTo>
                  <a:pt x="3015" y="1301"/>
                </a:lnTo>
                <a:lnTo>
                  <a:pt x="3015" y="1301"/>
                </a:lnTo>
                <a:lnTo>
                  <a:pt x="3015" y="1301"/>
                </a:lnTo>
                <a:lnTo>
                  <a:pt x="3016" y="1301"/>
                </a:lnTo>
                <a:lnTo>
                  <a:pt x="3016" y="1301"/>
                </a:lnTo>
                <a:lnTo>
                  <a:pt x="3016" y="1301"/>
                </a:lnTo>
                <a:lnTo>
                  <a:pt x="3017" y="1301"/>
                </a:lnTo>
                <a:lnTo>
                  <a:pt x="3017" y="1301"/>
                </a:lnTo>
                <a:lnTo>
                  <a:pt x="3017" y="1301"/>
                </a:lnTo>
                <a:lnTo>
                  <a:pt x="3018" y="1301"/>
                </a:lnTo>
                <a:lnTo>
                  <a:pt x="3018" y="1301"/>
                </a:lnTo>
                <a:lnTo>
                  <a:pt x="3018" y="1301"/>
                </a:lnTo>
                <a:lnTo>
                  <a:pt x="3019" y="1301"/>
                </a:lnTo>
                <a:lnTo>
                  <a:pt x="3019" y="1301"/>
                </a:lnTo>
                <a:lnTo>
                  <a:pt x="3019" y="1301"/>
                </a:lnTo>
                <a:lnTo>
                  <a:pt x="3020" y="1301"/>
                </a:lnTo>
                <a:lnTo>
                  <a:pt x="3020" y="1301"/>
                </a:lnTo>
                <a:lnTo>
                  <a:pt x="3021" y="1301"/>
                </a:lnTo>
                <a:lnTo>
                  <a:pt x="3021" y="1301"/>
                </a:lnTo>
                <a:lnTo>
                  <a:pt x="3021" y="1301"/>
                </a:lnTo>
                <a:lnTo>
                  <a:pt x="3022" y="1301"/>
                </a:lnTo>
                <a:lnTo>
                  <a:pt x="3022" y="1301"/>
                </a:lnTo>
                <a:lnTo>
                  <a:pt x="3022" y="1301"/>
                </a:lnTo>
                <a:lnTo>
                  <a:pt x="3023" y="1301"/>
                </a:lnTo>
                <a:lnTo>
                  <a:pt x="3023" y="1301"/>
                </a:lnTo>
                <a:lnTo>
                  <a:pt x="3023" y="1301"/>
                </a:lnTo>
                <a:lnTo>
                  <a:pt x="3023" y="1301"/>
                </a:lnTo>
                <a:lnTo>
                  <a:pt x="3024" y="1301"/>
                </a:lnTo>
                <a:lnTo>
                  <a:pt x="3024" y="1301"/>
                </a:lnTo>
                <a:lnTo>
                  <a:pt x="3025" y="1301"/>
                </a:lnTo>
                <a:lnTo>
                  <a:pt x="3025" y="1301"/>
                </a:lnTo>
                <a:lnTo>
                  <a:pt x="3025" y="1301"/>
                </a:lnTo>
                <a:lnTo>
                  <a:pt x="3026" y="1301"/>
                </a:lnTo>
                <a:lnTo>
                  <a:pt x="3026" y="1301"/>
                </a:lnTo>
                <a:lnTo>
                  <a:pt x="3026" y="1301"/>
                </a:lnTo>
                <a:lnTo>
                  <a:pt x="3027" y="1301"/>
                </a:lnTo>
                <a:lnTo>
                  <a:pt x="3027" y="1301"/>
                </a:lnTo>
                <a:lnTo>
                  <a:pt x="3028" y="1301"/>
                </a:lnTo>
                <a:lnTo>
                  <a:pt x="3028" y="1301"/>
                </a:lnTo>
                <a:lnTo>
                  <a:pt x="3028" y="1301"/>
                </a:lnTo>
                <a:lnTo>
                  <a:pt x="3028" y="1301"/>
                </a:lnTo>
                <a:lnTo>
                  <a:pt x="3029" y="1301"/>
                </a:lnTo>
                <a:lnTo>
                  <a:pt x="3029" y="1301"/>
                </a:lnTo>
                <a:lnTo>
                  <a:pt x="3030" y="1301"/>
                </a:lnTo>
                <a:lnTo>
                  <a:pt x="3030" y="1301"/>
                </a:lnTo>
                <a:lnTo>
                  <a:pt x="3030" y="1301"/>
                </a:lnTo>
                <a:lnTo>
                  <a:pt x="3031" y="1301"/>
                </a:lnTo>
                <a:lnTo>
                  <a:pt x="3031" y="1301"/>
                </a:lnTo>
                <a:lnTo>
                  <a:pt x="3031" y="1301"/>
                </a:lnTo>
                <a:lnTo>
                  <a:pt x="3032" y="1301"/>
                </a:lnTo>
                <a:lnTo>
                  <a:pt x="3032" y="1301"/>
                </a:lnTo>
                <a:lnTo>
                  <a:pt x="3032" y="1301"/>
                </a:lnTo>
                <a:lnTo>
                  <a:pt x="3032" y="1301"/>
                </a:lnTo>
                <a:lnTo>
                  <a:pt x="3033" y="1301"/>
                </a:lnTo>
                <a:lnTo>
                  <a:pt x="3034" y="1301"/>
                </a:lnTo>
                <a:lnTo>
                  <a:pt x="3034" y="1301"/>
                </a:lnTo>
                <a:lnTo>
                  <a:pt x="3034" y="1301"/>
                </a:lnTo>
                <a:lnTo>
                  <a:pt x="3035" y="1301"/>
                </a:lnTo>
                <a:lnTo>
                  <a:pt x="3035" y="1301"/>
                </a:lnTo>
                <a:lnTo>
                  <a:pt x="3035" y="1301"/>
                </a:lnTo>
                <a:lnTo>
                  <a:pt x="3036" y="1301"/>
                </a:lnTo>
                <a:lnTo>
                  <a:pt x="3036" y="1301"/>
                </a:lnTo>
                <a:lnTo>
                  <a:pt x="3036" y="1301"/>
                </a:lnTo>
                <a:lnTo>
                  <a:pt x="3037" y="1301"/>
                </a:lnTo>
                <a:lnTo>
                  <a:pt x="3037" y="1301"/>
                </a:lnTo>
                <a:lnTo>
                  <a:pt x="3037" y="1301"/>
                </a:lnTo>
                <a:lnTo>
                  <a:pt x="3038" y="1301"/>
                </a:lnTo>
                <a:lnTo>
                  <a:pt x="3038" y="1301"/>
                </a:lnTo>
                <a:lnTo>
                  <a:pt x="3038" y="1301"/>
                </a:lnTo>
                <a:lnTo>
                  <a:pt x="3039" y="1301"/>
                </a:lnTo>
                <a:lnTo>
                  <a:pt x="3039" y="1301"/>
                </a:lnTo>
                <a:lnTo>
                  <a:pt x="3039" y="1301"/>
                </a:lnTo>
                <a:lnTo>
                  <a:pt x="3040" y="1301"/>
                </a:lnTo>
                <a:lnTo>
                  <a:pt x="3040" y="1301"/>
                </a:lnTo>
                <a:lnTo>
                  <a:pt x="3040" y="1301"/>
                </a:lnTo>
                <a:lnTo>
                  <a:pt x="3041" y="1301"/>
                </a:lnTo>
                <a:lnTo>
                  <a:pt x="3041" y="1301"/>
                </a:lnTo>
                <a:lnTo>
                  <a:pt x="3042" y="1301"/>
                </a:lnTo>
                <a:lnTo>
                  <a:pt x="3042" y="1301"/>
                </a:lnTo>
                <a:lnTo>
                  <a:pt x="3042" y="1301"/>
                </a:lnTo>
                <a:lnTo>
                  <a:pt x="3043" y="1301"/>
                </a:lnTo>
                <a:lnTo>
                  <a:pt x="3043" y="1301"/>
                </a:lnTo>
                <a:lnTo>
                  <a:pt x="3043" y="1301"/>
                </a:lnTo>
                <a:lnTo>
                  <a:pt x="3044" y="1301"/>
                </a:lnTo>
                <a:lnTo>
                  <a:pt x="3044" y="1301"/>
                </a:lnTo>
                <a:lnTo>
                  <a:pt x="3044" y="1301"/>
                </a:lnTo>
                <a:lnTo>
                  <a:pt x="3045" y="1301"/>
                </a:lnTo>
                <a:lnTo>
                  <a:pt x="3045" y="1301"/>
                </a:lnTo>
                <a:lnTo>
                  <a:pt x="3045" y="1301"/>
                </a:lnTo>
                <a:lnTo>
                  <a:pt x="3046" y="1301"/>
                </a:lnTo>
                <a:lnTo>
                  <a:pt x="3046" y="1301"/>
                </a:lnTo>
                <a:lnTo>
                  <a:pt x="3047" y="1301"/>
                </a:lnTo>
                <a:lnTo>
                  <a:pt x="3047" y="1301"/>
                </a:lnTo>
                <a:lnTo>
                  <a:pt x="3047" y="1301"/>
                </a:lnTo>
                <a:lnTo>
                  <a:pt x="3048" y="1301"/>
                </a:lnTo>
                <a:lnTo>
                  <a:pt x="3048" y="1301"/>
                </a:lnTo>
                <a:lnTo>
                  <a:pt x="3048" y="1301"/>
                </a:lnTo>
                <a:lnTo>
                  <a:pt x="3049" y="1301"/>
                </a:lnTo>
                <a:lnTo>
                  <a:pt x="3049" y="1301"/>
                </a:lnTo>
                <a:lnTo>
                  <a:pt x="3049" y="1301"/>
                </a:lnTo>
                <a:lnTo>
                  <a:pt x="3049" y="1301"/>
                </a:lnTo>
                <a:lnTo>
                  <a:pt x="3050" y="1301"/>
                </a:lnTo>
                <a:lnTo>
                  <a:pt x="3050" y="1301"/>
                </a:lnTo>
                <a:lnTo>
                  <a:pt x="3051" y="1301"/>
                </a:lnTo>
                <a:lnTo>
                  <a:pt x="3051" y="1301"/>
                </a:lnTo>
                <a:lnTo>
                  <a:pt x="3051" y="1301"/>
                </a:lnTo>
                <a:lnTo>
                  <a:pt x="3052" y="1301"/>
                </a:lnTo>
                <a:lnTo>
                  <a:pt x="3052" y="1301"/>
                </a:lnTo>
                <a:lnTo>
                  <a:pt x="3052" y="1301"/>
                </a:lnTo>
                <a:lnTo>
                  <a:pt x="3053" y="1301"/>
                </a:lnTo>
                <a:lnTo>
                  <a:pt x="3053" y="1301"/>
                </a:lnTo>
                <a:lnTo>
                  <a:pt x="3054" y="1301"/>
                </a:lnTo>
                <a:lnTo>
                  <a:pt x="3054" y="1301"/>
                </a:lnTo>
                <a:lnTo>
                  <a:pt x="3054" y="1301"/>
                </a:lnTo>
                <a:lnTo>
                  <a:pt x="3055" y="1301"/>
                </a:lnTo>
                <a:lnTo>
                  <a:pt x="3055" y="1301"/>
                </a:lnTo>
                <a:lnTo>
                  <a:pt x="3055" y="1301"/>
                </a:lnTo>
                <a:lnTo>
                  <a:pt x="3056" y="1301"/>
                </a:lnTo>
                <a:lnTo>
                  <a:pt x="3056" y="1301"/>
                </a:lnTo>
                <a:lnTo>
                  <a:pt x="3056" y="1301"/>
                </a:lnTo>
                <a:lnTo>
                  <a:pt x="3057" y="1301"/>
                </a:lnTo>
                <a:lnTo>
                  <a:pt x="3057" y="1301"/>
                </a:lnTo>
                <a:lnTo>
                  <a:pt x="3057" y="1301"/>
                </a:lnTo>
                <a:lnTo>
                  <a:pt x="3058" y="1301"/>
                </a:lnTo>
                <a:lnTo>
                  <a:pt x="3058" y="1301"/>
                </a:lnTo>
                <a:lnTo>
                  <a:pt x="3058" y="1301"/>
                </a:lnTo>
                <a:lnTo>
                  <a:pt x="3059" y="1301"/>
                </a:lnTo>
                <a:lnTo>
                  <a:pt x="3059" y="1301"/>
                </a:lnTo>
                <a:lnTo>
                  <a:pt x="3060" y="1301"/>
                </a:lnTo>
                <a:lnTo>
                  <a:pt x="3060" y="1301"/>
                </a:lnTo>
                <a:lnTo>
                  <a:pt x="3060" y="1301"/>
                </a:lnTo>
                <a:lnTo>
                  <a:pt x="3061" y="1301"/>
                </a:lnTo>
                <a:lnTo>
                  <a:pt x="3061" y="1301"/>
                </a:lnTo>
                <a:lnTo>
                  <a:pt x="3061" y="1301"/>
                </a:lnTo>
                <a:lnTo>
                  <a:pt x="3062" y="1301"/>
                </a:lnTo>
                <a:lnTo>
                  <a:pt x="3062" y="1301"/>
                </a:lnTo>
                <a:lnTo>
                  <a:pt x="3062" y="1301"/>
                </a:lnTo>
                <a:lnTo>
                  <a:pt x="3063" y="1301"/>
                </a:lnTo>
                <a:lnTo>
                  <a:pt x="3063" y="1301"/>
                </a:lnTo>
                <a:lnTo>
                  <a:pt x="3063" y="1301"/>
                </a:lnTo>
                <a:lnTo>
                  <a:pt x="3064" y="1301"/>
                </a:lnTo>
                <a:lnTo>
                  <a:pt x="3064" y="1301"/>
                </a:lnTo>
                <a:lnTo>
                  <a:pt x="3064" y="1301"/>
                </a:lnTo>
                <a:lnTo>
                  <a:pt x="3065" y="1301"/>
                </a:lnTo>
                <a:lnTo>
                  <a:pt x="3065" y="1301"/>
                </a:lnTo>
                <a:lnTo>
                  <a:pt x="3065" y="1301"/>
                </a:lnTo>
                <a:lnTo>
                  <a:pt x="3066" y="1301"/>
                </a:lnTo>
                <a:lnTo>
                  <a:pt x="3066" y="1301"/>
                </a:lnTo>
                <a:lnTo>
                  <a:pt x="3066" y="1301"/>
                </a:lnTo>
                <a:lnTo>
                  <a:pt x="3067" y="1301"/>
                </a:lnTo>
                <a:lnTo>
                  <a:pt x="3067" y="1301"/>
                </a:lnTo>
                <a:lnTo>
                  <a:pt x="3068" y="1301"/>
                </a:lnTo>
                <a:lnTo>
                  <a:pt x="3068" y="1301"/>
                </a:lnTo>
                <a:lnTo>
                  <a:pt x="3068" y="1301"/>
                </a:lnTo>
                <a:lnTo>
                  <a:pt x="3069" y="1301"/>
                </a:lnTo>
                <a:lnTo>
                  <a:pt x="3069" y="1301"/>
                </a:lnTo>
                <a:lnTo>
                  <a:pt x="3069" y="1301"/>
                </a:lnTo>
                <a:lnTo>
                  <a:pt x="3070" y="1301"/>
                </a:lnTo>
                <a:lnTo>
                  <a:pt x="3070" y="1301"/>
                </a:lnTo>
                <a:lnTo>
                  <a:pt x="3070" y="1301"/>
                </a:lnTo>
                <a:lnTo>
                  <a:pt x="3070" y="1301"/>
                </a:lnTo>
                <a:lnTo>
                  <a:pt x="3071" y="1301"/>
                </a:lnTo>
                <a:lnTo>
                  <a:pt x="3071" y="1301"/>
                </a:lnTo>
                <a:lnTo>
                  <a:pt x="3072" y="1301"/>
                </a:lnTo>
                <a:lnTo>
                  <a:pt x="3072" y="1301"/>
                </a:lnTo>
                <a:lnTo>
                  <a:pt x="3073" y="1301"/>
                </a:lnTo>
                <a:lnTo>
                  <a:pt x="3073" y="1301"/>
                </a:lnTo>
                <a:lnTo>
                  <a:pt x="3073" y="1301"/>
                </a:lnTo>
                <a:lnTo>
                  <a:pt x="3074" y="1301"/>
                </a:lnTo>
                <a:lnTo>
                  <a:pt x="3074" y="1301"/>
                </a:lnTo>
                <a:lnTo>
                  <a:pt x="3074" y="1301"/>
                </a:lnTo>
                <a:lnTo>
                  <a:pt x="3075" y="1301"/>
                </a:lnTo>
                <a:lnTo>
                  <a:pt x="3075" y="1301"/>
                </a:lnTo>
                <a:lnTo>
                  <a:pt x="3075" y="1301"/>
                </a:lnTo>
                <a:lnTo>
                  <a:pt x="3076" y="1301"/>
                </a:lnTo>
                <a:lnTo>
                  <a:pt x="3076" y="1301"/>
                </a:lnTo>
                <a:lnTo>
                  <a:pt x="3076" y="1301"/>
                </a:lnTo>
                <a:lnTo>
                  <a:pt x="3077" y="1301"/>
                </a:lnTo>
                <a:lnTo>
                  <a:pt x="3077" y="1301"/>
                </a:lnTo>
                <a:lnTo>
                  <a:pt x="3077" y="1301"/>
                </a:lnTo>
                <a:lnTo>
                  <a:pt x="3078" y="1301"/>
                </a:lnTo>
                <a:lnTo>
                  <a:pt x="3078" y="1301"/>
                </a:lnTo>
                <a:lnTo>
                  <a:pt x="3078" y="1301"/>
                </a:lnTo>
                <a:lnTo>
                  <a:pt x="3079" y="1301"/>
                </a:lnTo>
                <a:lnTo>
                  <a:pt x="3079" y="1301"/>
                </a:lnTo>
                <a:lnTo>
                  <a:pt x="3080" y="1301"/>
                </a:lnTo>
                <a:lnTo>
                  <a:pt x="3080" y="1301"/>
                </a:lnTo>
                <a:lnTo>
                  <a:pt x="3080" y="1301"/>
                </a:lnTo>
                <a:lnTo>
                  <a:pt x="3081" y="1301"/>
                </a:lnTo>
                <a:lnTo>
                  <a:pt x="3081" y="1301"/>
                </a:lnTo>
                <a:lnTo>
                  <a:pt x="3081" y="1301"/>
                </a:lnTo>
                <a:lnTo>
                  <a:pt x="3082" y="1301"/>
                </a:lnTo>
                <a:lnTo>
                  <a:pt x="3082" y="1301"/>
                </a:lnTo>
                <a:lnTo>
                  <a:pt x="3082" y="1301"/>
                </a:lnTo>
                <a:lnTo>
                  <a:pt x="3083" y="1301"/>
                </a:lnTo>
                <a:lnTo>
                  <a:pt x="3083" y="1301"/>
                </a:lnTo>
                <a:lnTo>
                  <a:pt x="3083" y="1301"/>
                </a:lnTo>
                <a:lnTo>
                  <a:pt x="3084" y="1301"/>
                </a:lnTo>
                <a:lnTo>
                  <a:pt x="3084" y="1301"/>
                </a:lnTo>
                <a:lnTo>
                  <a:pt x="3084" y="1301"/>
                </a:lnTo>
                <a:lnTo>
                  <a:pt x="3085" y="1301"/>
                </a:lnTo>
                <a:lnTo>
                  <a:pt x="3085" y="1301"/>
                </a:lnTo>
                <a:lnTo>
                  <a:pt x="3086" y="1301"/>
                </a:lnTo>
                <a:lnTo>
                  <a:pt x="3086" y="1301"/>
                </a:lnTo>
                <a:lnTo>
                  <a:pt x="3086" y="1301"/>
                </a:lnTo>
                <a:lnTo>
                  <a:pt x="3087" y="1301"/>
                </a:lnTo>
                <a:lnTo>
                  <a:pt x="3087" y="1301"/>
                </a:lnTo>
                <a:lnTo>
                  <a:pt x="3087" y="1301"/>
                </a:lnTo>
                <a:lnTo>
                  <a:pt x="3087" y="1301"/>
                </a:lnTo>
                <a:lnTo>
                  <a:pt x="3088" y="1301"/>
                </a:lnTo>
                <a:lnTo>
                  <a:pt x="3088" y="1301"/>
                </a:lnTo>
                <a:lnTo>
                  <a:pt x="3089" y="1301"/>
                </a:lnTo>
                <a:lnTo>
                  <a:pt x="3089" y="1301"/>
                </a:lnTo>
                <a:lnTo>
                  <a:pt x="3089" y="1301"/>
                </a:lnTo>
                <a:lnTo>
                  <a:pt x="3090" y="1301"/>
                </a:lnTo>
                <a:lnTo>
                  <a:pt x="3090" y="1301"/>
                </a:lnTo>
                <a:lnTo>
                  <a:pt x="3090" y="1301"/>
                </a:lnTo>
                <a:lnTo>
                  <a:pt x="3091" y="1301"/>
                </a:lnTo>
                <a:lnTo>
                  <a:pt x="3091" y="1301"/>
                </a:lnTo>
                <a:lnTo>
                  <a:pt x="3091" y="1301"/>
                </a:lnTo>
                <a:lnTo>
                  <a:pt x="3092" y="1301"/>
                </a:lnTo>
                <a:lnTo>
                  <a:pt x="3092" y="1301"/>
                </a:lnTo>
                <a:lnTo>
                  <a:pt x="3092" y="1301"/>
                </a:lnTo>
                <a:lnTo>
                  <a:pt x="3093" y="1301"/>
                </a:lnTo>
                <a:lnTo>
                  <a:pt x="3093" y="1301"/>
                </a:lnTo>
                <a:lnTo>
                  <a:pt x="3094" y="1301"/>
                </a:lnTo>
                <a:lnTo>
                  <a:pt x="3094" y="1301"/>
                </a:lnTo>
                <a:lnTo>
                  <a:pt x="3094" y="1301"/>
                </a:lnTo>
                <a:lnTo>
                  <a:pt x="3095" y="1301"/>
                </a:lnTo>
                <a:lnTo>
                  <a:pt x="3095" y="1301"/>
                </a:lnTo>
                <a:lnTo>
                  <a:pt x="3095" y="1301"/>
                </a:lnTo>
                <a:lnTo>
                  <a:pt x="3096" y="1301"/>
                </a:lnTo>
                <a:lnTo>
                  <a:pt x="3096" y="1301"/>
                </a:lnTo>
                <a:lnTo>
                  <a:pt x="3096" y="1301"/>
                </a:lnTo>
                <a:lnTo>
                  <a:pt x="3096" y="1301"/>
                </a:lnTo>
                <a:lnTo>
                  <a:pt x="3097" y="1301"/>
                </a:lnTo>
                <a:lnTo>
                  <a:pt x="3097" y="1301"/>
                </a:lnTo>
                <a:lnTo>
                  <a:pt x="3097" y="0"/>
                </a:lnTo>
                <a:lnTo>
                  <a:pt x="3098" y="0"/>
                </a:lnTo>
                <a:lnTo>
                  <a:pt x="3098" y="0"/>
                </a:lnTo>
                <a:lnTo>
                  <a:pt x="3099" y="0"/>
                </a:lnTo>
                <a:lnTo>
                  <a:pt x="3099" y="0"/>
                </a:lnTo>
                <a:lnTo>
                  <a:pt x="3099" y="0"/>
                </a:lnTo>
                <a:lnTo>
                  <a:pt x="3100" y="0"/>
                </a:lnTo>
                <a:lnTo>
                  <a:pt x="3100" y="0"/>
                </a:lnTo>
                <a:lnTo>
                  <a:pt x="3100" y="0"/>
                </a:lnTo>
                <a:lnTo>
                  <a:pt x="3101" y="0"/>
                </a:lnTo>
                <a:lnTo>
                  <a:pt x="3101" y="0"/>
                </a:lnTo>
                <a:lnTo>
                  <a:pt x="3101" y="0"/>
                </a:lnTo>
                <a:lnTo>
                  <a:pt x="3102" y="0"/>
                </a:lnTo>
                <a:lnTo>
                  <a:pt x="3102" y="0"/>
                </a:lnTo>
                <a:lnTo>
                  <a:pt x="3102" y="0"/>
                </a:lnTo>
                <a:lnTo>
                  <a:pt x="3103" y="0"/>
                </a:lnTo>
                <a:lnTo>
                  <a:pt x="3103" y="0"/>
                </a:lnTo>
                <a:lnTo>
                  <a:pt x="3103" y="0"/>
                </a:lnTo>
                <a:lnTo>
                  <a:pt x="3104" y="0"/>
                </a:lnTo>
                <a:lnTo>
                  <a:pt x="3104" y="0"/>
                </a:lnTo>
                <a:lnTo>
                  <a:pt x="3104" y="0"/>
                </a:lnTo>
                <a:lnTo>
                  <a:pt x="3105" y="0"/>
                </a:lnTo>
                <a:lnTo>
                  <a:pt x="3105" y="0"/>
                </a:lnTo>
                <a:lnTo>
                  <a:pt x="3106" y="0"/>
                </a:lnTo>
                <a:lnTo>
                  <a:pt x="3106" y="0"/>
                </a:lnTo>
                <a:lnTo>
                  <a:pt x="3106" y="0"/>
                </a:lnTo>
                <a:lnTo>
                  <a:pt x="3107" y="0"/>
                </a:lnTo>
                <a:lnTo>
                  <a:pt x="3107" y="0"/>
                </a:lnTo>
                <a:lnTo>
                  <a:pt x="3107" y="0"/>
                </a:lnTo>
                <a:lnTo>
                  <a:pt x="3108" y="0"/>
                </a:lnTo>
                <a:lnTo>
                  <a:pt x="3108" y="0"/>
                </a:lnTo>
                <a:lnTo>
                  <a:pt x="3108" y="0"/>
                </a:lnTo>
                <a:lnTo>
                  <a:pt x="3109" y="0"/>
                </a:lnTo>
                <a:lnTo>
                  <a:pt x="3109" y="0"/>
                </a:lnTo>
                <a:lnTo>
                  <a:pt x="3109" y="0"/>
                </a:lnTo>
                <a:lnTo>
                  <a:pt x="3110" y="0"/>
                </a:lnTo>
                <a:lnTo>
                  <a:pt x="3110" y="0"/>
                </a:lnTo>
                <a:lnTo>
                  <a:pt x="3110" y="0"/>
                </a:lnTo>
                <a:lnTo>
                  <a:pt x="3111" y="0"/>
                </a:lnTo>
                <a:lnTo>
                  <a:pt x="3111" y="0"/>
                </a:lnTo>
                <a:lnTo>
                  <a:pt x="3112" y="0"/>
                </a:lnTo>
                <a:lnTo>
                  <a:pt x="3112" y="0"/>
                </a:lnTo>
                <a:lnTo>
                  <a:pt x="3112" y="0"/>
                </a:lnTo>
                <a:lnTo>
                  <a:pt x="3113" y="0"/>
                </a:lnTo>
                <a:lnTo>
                  <a:pt x="3113" y="0"/>
                </a:lnTo>
                <a:lnTo>
                  <a:pt x="3113" y="0"/>
                </a:lnTo>
                <a:lnTo>
                  <a:pt x="3113" y="0"/>
                </a:lnTo>
                <a:lnTo>
                  <a:pt x="3114" y="0"/>
                </a:lnTo>
                <a:lnTo>
                  <a:pt x="3114" y="0"/>
                </a:lnTo>
                <a:lnTo>
                  <a:pt x="3115" y="0"/>
                </a:lnTo>
                <a:lnTo>
                  <a:pt x="3115" y="0"/>
                </a:lnTo>
                <a:lnTo>
                  <a:pt x="3115" y="0"/>
                </a:lnTo>
                <a:lnTo>
                  <a:pt x="3116" y="0"/>
                </a:lnTo>
                <a:lnTo>
                  <a:pt x="3116" y="0"/>
                </a:lnTo>
                <a:lnTo>
                  <a:pt x="3116" y="0"/>
                </a:lnTo>
                <a:lnTo>
                  <a:pt x="3117" y="0"/>
                </a:lnTo>
                <a:lnTo>
                  <a:pt x="3117" y="0"/>
                </a:lnTo>
                <a:lnTo>
                  <a:pt x="3117" y="0"/>
                </a:lnTo>
                <a:lnTo>
                  <a:pt x="3117" y="0"/>
                </a:lnTo>
                <a:lnTo>
                  <a:pt x="3118" y="0"/>
                </a:lnTo>
                <a:lnTo>
                  <a:pt x="3119" y="0"/>
                </a:lnTo>
                <a:lnTo>
                  <a:pt x="3119" y="0"/>
                </a:lnTo>
                <a:lnTo>
                  <a:pt x="3119" y="0"/>
                </a:lnTo>
                <a:lnTo>
                  <a:pt x="3120" y="0"/>
                </a:lnTo>
                <a:lnTo>
                  <a:pt x="3120" y="0"/>
                </a:lnTo>
                <a:lnTo>
                  <a:pt x="3120" y="0"/>
                </a:lnTo>
                <a:lnTo>
                  <a:pt x="3121" y="0"/>
                </a:lnTo>
                <a:lnTo>
                  <a:pt x="3121" y="0"/>
                </a:lnTo>
                <a:lnTo>
                  <a:pt x="3121" y="0"/>
                </a:lnTo>
                <a:lnTo>
                  <a:pt x="3122" y="0"/>
                </a:lnTo>
                <a:lnTo>
                  <a:pt x="3122" y="0"/>
                </a:lnTo>
                <a:lnTo>
                  <a:pt x="3122" y="0"/>
                </a:lnTo>
                <a:lnTo>
                  <a:pt x="3123" y="0"/>
                </a:lnTo>
                <a:lnTo>
                  <a:pt x="3123" y="0"/>
                </a:lnTo>
                <a:lnTo>
                  <a:pt x="3123" y="0"/>
                </a:lnTo>
                <a:lnTo>
                  <a:pt x="3124" y="0"/>
                </a:lnTo>
                <a:lnTo>
                  <a:pt x="3124" y="0"/>
                </a:lnTo>
                <a:lnTo>
                  <a:pt x="3125" y="0"/>
                </a:lnTo>
                <a:lnTo>
                  <a:pt x="3125" y="0"/>
                </a:lnTo>
                <a:lnTo>
                  <a:pt x="3125" y="0"/>
                </a:lnTo>
                <a:lnTo>
                  <a:pt x="3126" y="0"/>
                </a:lnTo>
                <a:lnTo>
                  <a:pt x="3126" y="0"/>
                </a:lnTo>
                <a:lnTo>
                  <a:pt x="3126" y="0"/>
                </a:lnTo>
                <a:lnTo>
                  <a:pt x="3127" y="0"/>
                </a:lnTo>
                <a:lnTo>
                  <a:pt x="3127" y="0"/>
                </a:lnTo>
                <a:lnTo>
                  <a:pt x="3127" y="0"/>
                </a:lnTo>
                <a:lnTo>
                  <a:pt x="3128" y="0"/>
                </a:lnTo>
                <a:lnTo>
                  <a:pt x="3128" y="0"/>
                </a:lnTo>
                <a:lnTo>
                  <a:pt x="3128" y="0"/>
                </a:lnTo>
                <a:lnTo>
                  <a:pt x="3129" y="0"/>
                </a:lnTo>
                <a:lnTo>
                  <a:pt x="3129" y="0"/>
                </a:lnTo>
                <a:lnTo>
                  <a:pt x="3129" y="0"/>
                </a:lnTo>
                <a:lnTo>
                  <a:pt x="3130" y="0"/>
                </a:lnTo>
                <a:lnTo>
                  <a:pt x="3130" y="0"/>
                </a:lnTo>
                <a:lnTo>
                  <a:pt x="3130" y="0"/>
                </a:lnTo>
                <a:lnTo>
                  <a:pt x="3131" y="0"/>
                </a:lnTo>
                <a:lnTo>
                  <a:pt x="3131" y="0"/>
                </a:lnTo>
                <a:lnTo>
                  <a:pt x="3132" y="0"/>
                </a:lnTo>
                <a:lnTo>
                  <a:pt x="3132" y="0"/>
                </a:lnTo>
                <a:lnTo>
                  <a:pt x="3132" y="0"/>
                </a:lnTo>
                <a:lnTo>
                  <a:pt x="3133" y="0"/>
                </a:lnTo>
                <a:lnTo>
                  <a:pt x="3133" y="0"/>
                </a:lnTo>
                <a:lnTo>
                  <a:pt x="3133" y="0"/>
                </a:lnTo>
                <a:lnTo>
                  <a:pt x="3134" y="0"/>
                </a:lnTo>
                <a:lnTo>
                  <a:pt x="3134" y="0"/>
                </a:lnTo>
                <a:lnTo>
                  <a:pt x="3134" y="0"/>
                </a:lnTo>
                <a:lnTo>
                  <a:pt x="3134" y="0"/>
                </a:lnTo>
                <a:lnTo>
                  <a:pt x="3135" y="0"/>
                </a:lnTo>
                <a:lnTo>
                  <a:pt x="3135" y="0"/>
                </a:lnTo>
                <a:lnTo>
                  <a:pt x="3136" y="0"/>
                </a:lnTo>
                <a:lnTo>
                  <a:pt x="3136" y="0"/>
                </a:lnTo>
                <a:lnTo>
                  <a:pt x="3136" y="0"/>
                </a:lnTo>
                <a:lnTo>
                  <a:pt x="3137" y="0"/>
                </a:lnTo>
                <a:lnTo>
                  <a:pt x="3137" y="1301"/>
                </a:lnTo>
                <a:lnTo>
                  <a:pt x="3137" y="1301"/>
                </a:lnTo>
                <a:lnTo>
                  <a:pt x="3138" y="1301"/>
                </a:lnTo>
                <a:lnTo>
                  <a:pt x="3138" y="1301"/>
                </a:lnTo>
                <a:lnTo>
                  <a:pt x="3138" y="1301"/>
                </a:lnTo>
                <a:lnTo>
                  <a:pt x="3139" y="1301"/>
                </a:lnTo>
                <a:lnTo>
                  <a:pt x="3139" y="1301"/>
                </a:lnTo>
                <a:lnTo>
                  <a:pt x="3139" y="1301"/>
                </a:lnTo>
                <a:lnTo>
                  <a:pt x="3139" y="1301"/>
                </a:lnTo>
                <a:lnTo>
                  <a:pt x="3140" y="1301"/>
                </a:lnTo>
                <a:lnTo>
                  <a:pt x="3140" y="1301"/>
                </a:lnTo>
                <a:lnTo>
                  <a:pt x="3141" y="1301"/>
                </a:lnTo>
                <a:lnTo>
                  <a:pt x="3141" y="1301"/>
                </a:lnTo>
                <a:lnTo>
                  <a:pt x="3141" y="1301"/>
                </a:lnTo>
                <a:lnTo>
                  <a:pt x="3142" y="1301"/>
                </a:lnTo>
                <a:lnTo>
                  <a:pt x="3142" y="1301"/>
                </a:lnTo>
                <a:lnTo>
                  <a:pt x="3142" y="1301"/>
                </a:lnTo>
                <a:lnTo>
                  <a:pt x="3143" y="1301"/>
                </a:lnTo>
                <a:lnTo>
                  <a:pt x="3143" y="1301"/>
                </a:lnTo>
                <a:lnTo>
                  <a:pt x="3143" y="1301"/>
                </a:lnTo>
                <a:lnTo>
                  <a:pt x="3143" y="1301"/>
                </a:lnTo>
                <a:lnTo>
                  <a:pt x="3144" y="1301"/>
                </a:lnTo>
                <a:lnTo>
                  <a:pt x="3145" y="1301"/>
                </a:lnTo>
                <a:lnTo>
                  <a:pt x="3145" y="1301"/>
                </a:lnTo>
                <a:lnTo>
                  <a:pt x="3145" y="1301"/>
                </a:lnTo>
                <a:lnTo>
                  <a:pt x="3146" y="1301"/>
                </a:lnTo>
                <a:lnTo>
                  <a:pt x="3146" y="1301"/>
                </a:lnTo>
                <a:lnTo>
                  <a:pt x="3146" y="1301"/>
                </a:lnTo>
                <a:lnTo>
                  <a:pt x="3147" y="1301"/>
                </a:lnTo>
                <a:lnTo>
                  <a:pt x="3147" y="1301"/>
                </a:lnTo>
                <a:lnTo>
                  <a:pt x="3147" y="1301"/>
                </a:lnTo>
                <a:lnTo>
                  <a:pt x="3148" y="1301"/>
                </a:lnTo>
                <a:lnTo>
                  <a:pt x="3148" y="1301"/>
                </a:lnTo>
                <a:lnTo>
                  <a:pt x="3148" y="1301"/>
                </a:lnTo>
                <a:lnTo>
                  <a:pt x="3149" y="1301"/>
                </a:lnTo>
                <a:lnTo>
                  <a:pt x="3149" y="1301"/>
                </a:lnTo>
                <a:lnTo>
                  <a:pt x="3149" y="1301"/>
                </a:lnTo>
                <a:lnTo>
                  <a:pt x="3150" y="1301"/>
                </a:lnTo>
                <a:lnTo>
                  <a:pt x="3150" y="1301"/>
                </a:lnTo>
                <a:lnTo>
                  <a:pt x="3151" y="1301"/>
                </a:lnTo>
                <a:lnTo>
                  <a:pt x="3151" y="1301"/>
                </a:lnTo>
                <a:lnTo>
                  <a:pt x="3151" y="1301"/>
                </a:lnTo>
                <a:lnTo>
                  <a:pt x="3152" y="1301"/>
                </a:lnTo>
                <a:lnTo>
                  <a:pt x="3152" y="1301"/>
                </a:lnTo>
                <a:lnTo>
                  <a:pt x="3152" y="1301"/>
                </a:lnTo>
                <a:lnTo>
                  <a:pt x="3153" y="1301"/>
                </a:lnTo>
                <a:lnTo>
                  <a:pt x="3153" y="1301"/>
                </a:lnTo>
                <a:lnTo>
                  <a:pt x="3153" y="1301"/>
                </a:lnTo>
                <a:lnTo>
                  <a:pt x="3154" y="1301"/>
                </a:lnTo>
                <a:lnTo>
                  <a:pt x="3154" y="1301"/>
                </a:lnTo>
                <a:lnTo>
                  <a:pt x="3154" y="1301"/>
                </a:lnTo>
                <a:lnTo>
                  <a:pt x="3155" y="1301"/>
                </a:lnTo>
                <a:lnTo>
                  <a:pt x="3155" y="1301"/>
                </a:lnTo>
                <a:lnTo>
                  <a:pt x="3155" y="1301"/>
                </a:lnTo>
                <a:lnTo>
                  <a:pt x="3156" y="1301"/>
                </a:lnTo>
                <a:lnTo>
                  <a:pt x="3156" y="1301"/>
                </a:lnTo>
                <a:lnTo>
                  <a:pt x="3156" y="1301"/>
                </a:lnTo>
                <a:lnTo>
                  <a:pt x="3157" y="1301"/>
                </a:lnTo>
                <a:lnTo>
                  <a:pt x="3157" y="1301"/>
                </a:lnTo>
                <a:lnTo>
                  <a:pt x="3158" y="1301"/>
                </a:lnTo>
                <a:lnTo>
                  <a:pt x="3158" y="1301"/>
                </a:lnTo>
                <a:lnTo>
                  <a:pt x="3158" y="1301"/>
                </a:lnTo>
                <a:lnTo>
                  <a:pt x="3159" y="1301"/>
                </a:lnTo>
                <a:lnTo>
                  <a:pt x="3159" y="1301"/>
                </a:lnTo>
                <a:lnTo>
                  <a:pt x="3159" y="1301"/>
                </a:lnTo>
                <a:lnTo>
                  <a:pt x="3160" y="1301"/>
                </a:lnTo>
                <a:lnTo>
                  <a:pt x="3160" y="1301"/>
                </a:lnTo>
                <a:lnTo>
                  <a:pt x="3160" y="1301"/>
                </a:lnTo>
                <a:lnTo>
                  <a:pt x="3160" y="1301"/>
                </a:lnTo>
                <a:lnTo>
                  <a:pt x="3161" y="1301"/>
                </a:lnTo>
                <a:lnTo>
                  <a:pt x="3161" y="1301"/>
                </a:lnTo>
                <a:lnTo>
                  <a:pt x="3162" y="1301"/>
                </a:lnTo>
                <a:lnTo>
                  <a:pt x="3162" y="1301"/>
                </a:lnTo>
                <a:lnTo>
                  <a:pt x="3162" y="1301"/>
                </a:lnTo>
                <a:lnTo>
                  <a:pt x="3163" y="1301"/>
                </a:lnTo>
                <a:lnTo>
                  <a:pt x="3163" y="1301"/>
                </a:lnTo>
                <a:lnTo>
                  <a:pt x="3164" y="1301"/>
                </a:lnTo>
                <a:lnTo>
                  <a:pt x="3164" y="1301"/>
                </a:lnTo>
                <a:lnTo>
                  <a:pt x="3164" y="1301"/>
                </a:lnTo>
                <a:lnTo>
                  <a:pt x="3165" y="1301"/>
                </a:lnTo>
                <a:lnTo>
                  <a:pt x="3165" y="1301"/>
                </a:lnTo>
                <a:lnTo>
                  <a:pt x="3165" y="1301"/>
                </a:lnTo>
                <a:lnTo>
                  <a:pt x="3166" y="1301"/>
                </a:lnTo>
                <a:lnTo>
                  <a:pt x="3166" y="1301"/>
                </a:lnTo>
                <a:lnTo>
                  <a:pt x="3166" y="1301"/>
                </a:lnTo>
                <a:lnTo>
                  <a:pt x="3167" y="1301"/>
                </a:lnTo>
                <a:lnTo>
                  <a:pt x="3167" y="1301"/>
                </a:lnTo>
                <a:lnTo>
                  <a:pt x="3167" y="1301"/>
                </a:lnTo>
                <a:lnTo>
                  <a:pt x="3168" y="1301"/>
                </a:lnTo>
                <a:lnTo>
                  <a:pt x="3168" y="1301"/>
                </a:lnTo>
                <a:lnTo>
                  <a:pt x="3168" y="1301"/>
                </a:lnTo>
                <a:lnTo>
                  <a:pt x="3169" y="1301"/>
                </a:lnTo>
                <a:lnTo>
                  <a:pt x="3169" y="1301"/>
                </a:lnTo>
                <a:lnTo>
                  <a:pt x="3170" y="1301"/>
                </a:lnTo>
                <a:lnTo>
                  <a:pt x="3170" y="1301"/>
                </a:lnTo>
                <a:lnTo>
                  <a:pt x="3170" y="1301"/>
                </a:lnTo>
                <a:lnTo>
                  <a:pt x="3171" y="1301"/>
                </a:lnTo>
                <a:lnTo>
                  <a:pt x="3171" y="1301"/>
                </a:lnTo>
                <a:lnTo>
                  <a:pt x="3171" y="1301"/>
                </a:lnTo>
                <a:lnTo>
                  <a:pt x="3172" y="1301"/>
                </a:lnTo>
                <a:lnTo>
                  <a:pt x="3172" y="1301"/>
                </a:lnTo>
                <a:lnTo>
                  <a:pt x="3172" y="1301"/>
                </a:lnTo>
                <a:lnTo>
                  <a:pt x="3173" y="1301"/>
                </a:lnTo>
                <a:lnTo>
                  <a:pt x="3173" y="1301"/>
                </a:lnTo>
                <a:lnTo>
                  <a:pt x="3173" y="1301"/>
                </a:lnTo>
                <a:lnTo>
                  <a:pt x="3174" y="1301"/>
                </a:lnTo>
                <a:lnTo>
                  <a:pt x="3174" y="1301"/>
                </a:lnTo>
                <a:lnTo>
                  <a:pt x="3174" y="1301"/>
                </a:lnTo>
                <a:lnTo>
                  <a:pt x="3175" y="1301"/>
                </a:lnTo>
                <a:lnTo>
                  <a:pt x="3175" y="1301"/>
                </a:lnTo>
                <a:lnTo>
                  <a:pt x="3175" y="1301"/>
                </a:lnTo>
                <a:lnTo>
                  <a:pt x="3176" y="1301"/>
                </a:lnTo>
                <a:lnTo>
                  <a:pt x="3176" y="1301"/>
                </a:lnTo>
                <a:lnTo>
                  <a:pt x="3177" y="1301"/>
                </a:lnTo>
                <a:lnTo>
                  <a:pt x="3177" y="1301"/>
                </a:lnTo>
                <a:lnTo>
                  <a:pt x="3177" y="1301"/>
                </a:lnTo>
                <a:lnTo>
                  <a:pt x="3177" y="1301"/>
                </a:lnTo>
                <a:lnTo>
                  <a:pt x="3178" y="1301"/>
                </a:lnTo>
                <a:lnTo>
                  <a:pt x="3178" y="1301"/>
                </a:lnTo>
                <a:lnTo>
                  <a:pt x="3179" y="1301"/>
                </a:lnTo>
                <a:lnTo>
                  <a:pt x="3179" y="1301"/>
                </a:lnTo>
                <a:lnTo>
                  <a:pt x="3179" y="1301"/>
                </a:lnTo>
                <a:lnTo>
                  <a:pt x="3180" y="1301"/>
                </a:lnTo>
                <a:lnTo>
                  <a:pt x="3180" y="1301"/>
                </a:lnTo>
                <a:lnTo>
                  <a:pt x="3180" y="1301"/>
                </a:lnTo>
                <a:lnTo>
                  <a:pt x="3181" y="1301"/>
                </a:lnTo>
                <a:lnTo>
                  <a:pt x="3181" y="1301"/>
                </a:lnTo>
                <a:lnTo>
                  <a:pt x="3181" y="1301"/>
                </a:lnTo>
                <a:lnTo>
                  <a:pt x="3181" y="1301"/>
                </a:lnTo>
                <a:lnTo>
                  <a:pt x="3182" y="1301"/>
                </a:lnTo>
                <a:lnTo>
                  <a:pt x="3182" y="1301"/>
                </a:lnTo>
                <a:lnTo>
                  <a:pt x="3183" y="1301"/>
                </a:lnTo>
                <a:lnTo>
                  <a:pt x="3183" y="1301"/>
                </a:lnTo>
                <a:lnTo>
                  <a:pt x="3184" y="1301"/>
                </a:lnTo>
                <a:lnTo>
                  <a:pt x="3184" y="1301"/>
                </a:lnTo>
                <a:lnTo>
                  <a:pt x="3184" y="1301"/>
                </a:lnTo>
                <a:lnTo>
                  <a:pt x="3185" y="1301"/>
                </a:lnTo>
                <a:lnTo>
                  <a:pt x="3185" y="1301"/>
                </a:lnTo>
                <a:lnTo>
                  <a:pt x="3185" y="1301"/>
                </a:lnTo>
                <a:lnTo>
                  <a:pt x="3186" y="1301"/>
                </a:lnTo>
                <a:lnTo>
                  <a:pt x="3186" y="1301"/>
                </a:lnTo>
                <a:lnTo>
                  <a:pt x="3186" y="1301"/>
                </a:lnTo>
                <a:lnTo>
                  <a:pt x="3186" y="1301"/>
                </a:lnTo>
                <a:lnTo>
                  <a:pt x="3187" y="1301"/>
                </a:lnTo>
                <a:lnTo>
                  <a:pt x="3187" y="1301"/>
                </a:lnTo>
                <a:lnTo>
                  <a:pt x="3188" y="1301"/>
                </a:lnTo>
                <a:lnTo>
                  <a:pt x="3188" y="1301"/>
                </a:lnTo>
                <a:lnTo>
                  <a:pt x="3188" y="1301"/>
                </a:lnTo>
                <a:lnTo>
                  <a:pt x="3189" y="1301"/>
                </a:lnTo>
                <a:lnTo>
                  <a:pt x="3189" y="1301"/>
                </a:lnTo>
                <a:lnTo>
                  <a:pt x="3190" y="1301"/>
                </a:lnTo>
                <a:lnTo>
                  <a:pt x="3190" y="1301"/>
                </a:lnTo>
                <a:lnTo>
                  <a:pt x="3190" y="1301"/>
                </a:lnTo>
                <a:lnTo>
                  <a:pt x="3191" y="1301"/>
                </a:lnTo>
                <a:lnTo>
                  <a:pt x="3191" y="1301"/>
                </a:lnTo>
                <a:lnTo>
                  <a:pt x="3191" y="1301"/>
                </a:lnTo>
                <a:lnTo>
                  <a:pt x="3192" y="1301"/>
                </a:lnTo>
                <a:lnTo>
                  <a:pt x="3192" y="1301"/>
                </a:lnTo>
                <a:lnTo>
                  <a:pt x="3192" y="1301"/>
                </a:lnTo>
                <a:lnTo>
                  <a:pt x="3193" y="1301"/>
                </a:lnTo>
                <a:lnTo>
                  <a:pt x="3193" y="1301"/>
                </a:lnTo>
                <a:lnTo>
                  <a:pt x="3193" y="1301"/>
                </a:lnTo>
                <a:lnTo>
                  <a:pt x="3194" y="1301"/>
                </a:lnTo>
                <a:lnTo>
                  <a:pt x="3194" y="1301"/>
                </a:lnTo>
                <a:lnTo>
                  <a:pt x="3194" y="1301"/>
                </a:lnTo>
                <a:lnTo>
                  <a:pt x="3195" y="1301"/>
                </a:lnTo>
                <a:lnTo>
                  <a:pt x="3195" y="1301"/>
                </a:lnTo>
                <a:lnTo>
                  <a:pt x="3196" y="1301"/>
                </a:lnTo>
                <a:lnTo>
                  <a:pt x="3196" y="1301"/>
                </a:lnTo>
                <a:lnTo>
                  <a:pt x="3196" y="1301"/>
                </a:lnTo>
                <a:lnTo>
                  <a:pt x="3197" y="1301"/>
                </a:lnTo>
                <a:lnTo>
                  <a:pt x="3197" y="1301"/>
                </a:lnTo>
                <a:lnTo>
                  <a:pt x="3197" y="1301"/>
                </a:lnTo>
                <a:lnTo>
                  <a:pt x="3198" y="1301"/>
                </a:lnTo>
                <a:lnTo>
                  <a:pt x="3198" y="1301"/>
                </a:lnTo>
                <a:lnTo>
                  <a:pt x="3198" y="1301"/>
                </a:lnTo>
                <a:lnTo>
                  <a:pt x="3199" y="1301"/>
                </a:lnTo>
                <a:lnTo>
                  <a:pt x="3199" y="1301"/>
                </a:lnTo>
                <a:lnTo>
                  <a:pt x="3199" y="1301"/>
                </a:lnTo>
                <a:lnTo>
                  <a:pt x="3200" y="1301"/>
                </a:lnTo>
                <a:lnTo>
                  <a:pt x="3200" y="1301"/>
                </a:lnTo>
                <a:lnTo>
                  <a:pt x="3200" y="1301"/>
                </a:lnTo>
                <a:lnTo>
                  <a:pt x="3201" y="1301"/>
                </a:lnTo>
                <a:lnTo>
                  <a:pt x="3201" y="1301"/>
                </a:lnTo>
                <a:lnTo>
                  <a:pt x="3201" y="1301"/>
                </a:lnTo>
                <a:lnTo>
                  <a:pt x="3202" y="1301"/>
                </a:lnTo>
                <a:lnTo>
                  <a:pt x="3202" y="1301"/>
                </a:lnTo>
                <a:lnTo>
                  <a:pt x="3203" y="1301"/>
                </a:lnTo>
                <a:lnTo>
                  <a:pt x="3203" y="1301"/>
                </a:lnTo>
                <a:lnTo>
                  <a:pt x="3203" y="1301"/>
                </a:lnTo>
                <a:lnTo>
                  <a:pt x="3203" y="1301"/>
                </a:lnTo>
                <a:lnTo>
                  <a:pt x="3204" y="1301"/>
                </a:lnTo>
                <a:lnTo>
                  <a:pt x="3204" y="1301"/>
                </a:lnTo>
                <a:lnTo>
                  <a:pt x="3205" y="1301"/>
                </a:lnTo>
                <a:lnTo>
                  <a:pt x="3205" y="1301"/>
                </a:lnTo>
                <a:lnTo>
                  <a:pt x="3205" y="1301"/>
                </a:lnTo>
                <a:lnTo>
                  <a:pt x="3206" y="1301"/>
                </a:lnTo>
                <a:lnTo>
                  <a:pt x="3206" y="1301"/>
                </a:lnTo>
                <a:lnTo>
                  <a:pt x="3206" y="1301"/>
                </a:lnTo>
                <a:lnTo>
                  <a:pt x="3207" y="1301"/>
                </a:lnTo>
                <a:lnTo>
                  <a:pt x="3207" y="1301"/>
                </a:lnTo>
                <a:lnTo>
                  <a:pt x="3207" y="1301"/>
                </a:lnTo>
                <a:lnTo>
                  <a:pt x="3207" y="1301"/>
                </a:lnTo>
                <a:lnTo>
                  <a:pt x="3208" y="1301"/>
                </a:lnTo>
                <a:lnTo>
                  <a:pt x="3209" y="1301"/>
                </a:lnTo>
                <a:lnTo>
                  <a:pt x="3209" y="1301"/>
                </a:lnTo>
                <a:lnTo>
                  <a:pt x="3209" y="1301"/>
                </a:lnTo>
                <a:lnTo>
                  <a:pt x="3210" y="1301"/>
                </a:lnTo>
                <a:lnTo>
                  <a:pt x="3210" y="1301"/>
                </a:lnTo>
                <a:lnTo>
                  <a:pt x="3210" y="1301"/>
                </a:lnTo>
                <a:lnTo>
                  <a:pt x="3211" y="1301"/>
                </a:lnTo>
                <a:lnTo>
                  <a:pt x="3211" y="1301"/>
                </a:lnTo>
                <a:lnTo>
                  <a:pt x="3211" y="1301"/>
                </a:lnTo>
                <a:lnTo>
                  <a:pt x="3212" y="1301"/>
                </a:lnTo>
                <a:lnTo>
                  <a:pt x="3212" y="1301"/>
                </a:lnTo>
                <a:lnTo>
                  <a:pt x="3212" y="1301"/>
                </a:lnTo>
                <a:lnTo>
                  <a:pt x="3213" y="1301"/>
                </a:lnTo>
                <a:lnTo>
                  <a:pt x="3213" y="1301"/>
                </a:lnTo>
                <a:lnTo>
                  <a:pt x="3213" y="1301"/>
                </a:lnTo>
                <a:lnTo>
                  <a:pt x="3214" y="1301"/>
                </a:lnTo>
                <a:lnTo>
                  <a:pt x="3214" y="1301"/>
                </a:lnTo>
                <a:lnTo>
                  <a:pt x="3214" y="1301"/>
                </a:lnTo>
                <a:lnTo>
                  <a:pt x="3215" y="1301"/>
                </a:lnTo>
                <a:lnTo>
                  <a:pt x="3215" y="1301"/>
                </a:lnTo>
                <a:lnTo>
                  <a:pt x="3216" y="1301"/>
                </a:lnTo>
                <a:lnTo>
                  <a:pt x="3216" y="1301"/>
                </a:lnTo>
                <a:lnTo>
                  <a:pt x="3216" y="1301"/>
                </a:lnTo>
                <a:lnTo>
                  <a:pt x="3217" y="1301"/>
                </a:lnTo>
                <a:lnTo>
                  <a:pt x="3217" y="1301"/>
                </a:lnTo>
                <a:lnTo>
                  <a:pt x="3217" y="1301"/>
                </a:lnTo>
                <a:lnTo>
                  <a:pt x="3218" y="1301"/>
                </a:lnTo>
                <a:lnTo>
                  <a:pt x="3218" y="1301"/>
                </a:lnTo>
                <a:lnTo>
                  <a:pt x="3218" y="1301"/>
                </a:lnTo>
                <a:lnTo>
                  <a:pt x="3219" y="1301"/>
                </a:lnTo>
                <a:lnTo>
                  <a:pt x="3219" y="1301"/>
                </a:lnTo>
                <a:lnTo>
                  <a:pt x="3219" y="1301"/>
                </a:lnTo>
                <a:lnTo>
                  <a:pt x="3220" y="1301"/>
                </a:lnTo>
                <a:lnTo>
                  <a:pt x="3220" y="1301"/>
                </a:lnTo>
                <a:lnTo>
                  <a:pt x="3220" y="1301"/>
                </a:lnTo>
                <a:lnTo>
                  <a:pt x="3221" y="1301"/>
                </a:lnTo>
                <a:lnTo>
                  <a:pt x="3221" y="1301"/>
                </a:lnTo>
                <a:lnTo>
                  <a:pt x="3222" y="1301"/>
                </a:lnTo>
                <a:lnTo>
                  <a:pt x="3222" y="1301"/>
                </a:lnTo>
                <a:lnTo>
                  <a:pt x="3222" y="1301"/>
                </a:lnTo>
                <a:lnTo>
                  <a:pt x="3223" y="1301"/>
                </a:lnTo>
                <a:lnTo>
                  <a:pt x="3223" y="1301"/>
                </a:lnTo>
                <a:lnTo>
                  <a:pt x="3223" y="1301"/>
                </a:lnTo>
                <a:lnTo>
                  <a:pt x="3224" y="1301"/>
                </a:lnTo>
                <a:lnTo>
                  <a:pt x="3224" y="1301"/>
                </a:lnTo>
                <a:lnTo>
                  <a:pt x="3224" y="1301"/>
                </a:lnTo>
                <a:lnTo>
                  <a:pt x="3224" y="1301"/>
                </a:lnTo>
                <a:lnTo>
                  <a:pt x="3225" y="1301"/>
                </a:lnTo>
                <a:lnTo>
                  <a:pt x="3225" y="1301"/>
                </a:lnTo>
                <a:lnTo>
                  <a:pt x="3226" y="1301"/>
                </a:lnTo>
                <a:lnTo>
                  <a:pt x="3226" y="1301"/>
                </a:lnTo>
                <a:lnTo>
                  <a:pt x="3226" y="1301"/>
                </a:lnTo>
                <a:lnTo>
                  <a:pt x="3227" y="1301"/>
                </a:lnTo>
                <a:lnTo>
                  <a:pt x="3227" y="1301"/>
                </a:lnTo>
                <a:lnTo>
                  <a:pt x="3227" y="1301"/>
                </a:lnTo>
                <a:lnTo>
                  <a:pt x="3228" y="1301"/>
                </a:lnTo>
                <a:lnTo>
                  <a:pt x="3228" y="1301"/>
                </a:lnTo>
                <a:lnTo>
                  <a:pt x="3229" y="1301"/>
                </a:lnTo>
                <a:lnTo>
                  <a:pt x="3229" y="1301"/>
                </a:lnTo>
                <a:lnTo>
                  <a:pt x="3229" y="1301"/>
                </a:lnTo>
                <a:lnTo>
                  <a:pt x="3229" y="1301"/>
                </a:lnTo>
                <a:lnTo>
                  <a:pt x="3230" y="1301"/>
                </a:lnTo>
                <a:lnTo>
                  <a:pt x="3230" y="1301"/>
                </a:lnTo>
                <a:lnTo>
                  <a:pt x="3231" y="1301"/>
                </a:lnTo>
                <a:lnTo>
                  <a:pt x="3231" y="1301"/>
                </a:lnTo>
                <a:lnTo>
                  <a:pt x="3231" y="1301"/>
                </a:lnTo>
                <a:lnTo>
                  <a:pt x="3232" y="1301"/>
                </a:lnTo>
                <a:lnTo>
                  <a:pt x="3232" y="1301"/>
                </a:lnTo>
                <a:lnTo>
                  <a:pt x="3232" y="1301"/>
                </a:lnTo>
                <a:lnTo>
                  <a:pt x="3233" y="1301"/>
                </a:lnTo>
                <a:lnTo>
                  <a:pt x="3233" y="1301"/>
                </a:lnTo>
                <a:lnTo>
                  <a:pt x="3233" y="1301"/>
                </a:lnTo>
                <a:lnTo>
                  <a:pt x="3233" y="1301"/>
                </a:lnTo>
                <a:lnTo>
                  <a:pt x="3234" y="1301"/>
                </a:lnTo>
                <a:lnTo>
                  <a:pt x="3235" y="1301"/>
                </a:lnTo>
                <a:lnTo>
                  <a:pt x="3235" y="1301"/>
                </a:lnTo>
                <a:lnTo>
                  <a:pt x="3235" y="1301"/>
                </a:lnTo>
                <a:lnTo>
                  <a:pt x="3236" y="1301"/>
                </a:lnTo>
                <a:lnTo>
                  <a:pt x="3236" y="1301"/>
                </a:lnTo>
                <a:lnTo>
                  <a:pt x="3236" y="1301"/>
                </a:lnTo>
                <a:lnTo>
                  <a:pt x="3237" y="1301"/>
                </a:lnTo>
                <a:lnTo>
                  <a:pt x="3237" y="1301"/>
                </a:lnTo>
                <a:lnTo>
                  <a:pt x="3237" y="1301"/>
                </a:lnTo>
                <a:lnTo>
                  <a:pt x="3238" y="1301"/>
                </a:lnTo>
                <a:lnTo>
                  <a:pt x="3238" y="1301"/>
                </a:lnTo>
                <a:lnTo>
                  <a:pt x="3238" y="1301"/>
                </a:lnTo>
                <a:lnTo>
                  <a:pt x="3239" y="1301"/>
                </a:lnTo>
                <a:lnTo>
                  <a:pt x="3239" y="1301"/>
                </a:lnTo>
                <a:lnTo>
                  <a:pt x="3239" y="1301"/>
                </a:lnTo>
                <a:lnTo>
                  <a:pt x="3240" y="1301"/>
                </a:lnTo>
                <a:lnTo>
                  <a:pt x="3240" y="1301"/>
                </a:lnTo>
                <a:lnTo>
                  <a:pt x="3240" y="1301"/>
                </a:lnTo>
                <a:lnTo>
                  <a:pt x="3241" y="1301"/>
                </a:lnTo>
                <a:lnTo>
                  <a:pt x="3241" y="1301"/>
                </a:lnTo>
                <a:lnTo>
                  <a:pt x="3242" y="1301"/>
                </a:lnTo>
                <a:lnTo>
                  <a:pt x="3242" y="1301"/>
                </a:lnTo>
                <a:lnTo>
                  <a:pt x="3242" y="1301"/>
                </a:lnTo>
                <a:lnTo>
                  <a:pt x="3243" y="1301"/>
                </a:lnTo>
                <a:lnTo>
                  <a:pt x="3243" y="1301"/>
                </a:lnTo>
                <a:lnTo>
                  <a:pt x="3243" y="1301"/>
                </a:lnTo>
                <a:lnTo>
                  <a:pt x="3244" y="1301"/>
                </a:lnTo>
                <a:lnTo>
                  <a:pt x="3244" y="1301"/>
                </a:lnTo>
                <a:lnTo>
                  <a:pt x="3244" y="1301"/>
                </a:lnTo>
                <a:lnTo>
                  <a:pt x="3245" y="1301"/>
                </a:lnTo>
                <a:lnTo>
                  <a:pt x="3245" y="1301"/>
                </a:lnTo>
                <a:lnTo>
                  <a:pt x="3245" y="1301"/>
                </a:lnTo>
                <a:lnTo>
                  <a:pt x="3246" y="1301"/>
                </a:lnTo>
                <a:lnTo>
                  <a:pt x="3246" y="1301"/>
                </a:lnTo>
                <a:lnTo>
                  <a:pt x="3246" y="1301"/>
                </a:lnTo>
                <a:lnTo>
                  <a:pt x="3247" y="1301"/>
                </a:lnTo>
                <a:lnTo>
                  <a:pt x="3247" y="1301"/>
                </a:lnTo>
                <a:lnTo>
                  <a:pt x="3248" y="1301"/>
                </a:lnTo>
                <a:lnTo>
                  <a:pt x="3248" y="1301"/>
                </a:lnTo>
                <a:lnTo>
                  <a:pt x="3248" y="1301"/>
                </a:lnTo>
                <a:lnTo>
                  <a:pt x="3249" y="1301"/>
                </a:lnTo>
                <a:lnTo>
                  <a:pt x="3249" y="1301"/>
                </a:lnTo>
                <a:lnTo>
                  <a:pt x="3249" y="1301"/>
                </a:lnTo>
                <a:lnTo>
                  <a:pt x="3250" y="1301"/>
                </a:lnTo>
                <a:lnTo>
                  <a:pt x="3250" y="1301"/>
                </a:lnTo>
                <a:lnTo>
                  <a:pt x="3250" y="1301"/>
                </a:lnTo>
                <a:lnTo>
                  <a:pt x="3250" y="1301"/>
                </a:lnTo>
                <a:lnTo>
                  <a:pt x="3251" y="1301"/>
                </a:lnTo>
                <a:lnTo>
                  <a:pt x="3251" y="1301"/>
                </a:lnTo>
                <a:lnTo>
                  <a:pt x="3252" y="1301"/>
                </a:lnTo>
                <a:lnTo>
                  <a:pt x="3252" y="1301"/>
                </a:lnTo>
                <a:lnTo>
                  <a:pt x="3252" y="1301"/>
                </a:lnTo>
                <a:lnTo>
                  <a:pt x="3253" y="1301"/>
                </a:lnTo>
                <a:lnTo>
                  <a:pt x="3253" y="1301"/>
                </a:lnTo>
                <a:lnTo>
                  <a:pt x="3253" y="1301"/>
                </a:lnTo>
                <a:lnTo>
                  <a:pt x="3254" y="1301"/>
                </a:lnTo>
                <a:lnTo>
                  <a:pt x="3254" y="1301"/>
                </a:lnTo>
                <a:lnTo>
                  <a:pt x="3255" y="1301"/>
                </a:lnTo>
                <a:lnTo>
                  <a:pt x="3255" y="1301"/>
                </a:lnTo>
                <a:lnTo>
                  <a:pt x="3255" y="1301"/>
                </a:lnTo>
                <a:lnTo>
                  <a:pt x="3256" y="1301"/>
                </a:lnTo>
                <a:lnTo>
                  <a:pt x="3256" y="1301"/>
                </a:lnTo>
                <a:lnTo>
                  <a:pt x="3256" y="1301"/>
                </a:lnTo>
                <a:lnTo>
                  <a:pt x="3257" y="1301"/>
                </a:lnTo>
                <a:lnTo>
                  <a:pt x="3257" y="1301"/>
                </a:lnTo>
                <a:lnTo>
                  <a:pt x="3257" y="1301"/>
                </a:lnTo>
                <a:lnTo>
                  <a:pt x="3258" y="1301"/>
                </a:lnTo>
                <a:lnTo>
                  <a:pt x="3258" y="1301"/>
                </a:lnTo>
                <a:lnTo>
                  <a:pt x="3258" y="1301"/>
                </a:lnTo>
                <a:lnTo>
                  <a:pt x="3259" y="1301"/>
                </a:lnTo>
                <a:lnTo>
                  <a:pt x="3259" y="1301"/>
                </a:lnTo>
                <a:lnTo>
                  <a:pt x="3259" y="1301"/>
                </a:lnTo>
                <a:lnTo>
                  <a:pt x="3260" y="1301"/>
                </a:lnTo>
                <a:lnTo>
                  <a:pt x="3260" y="1301"/>
                </a:lnTo>
                <a:lnTo>
                  <a:pt x="3261" y="1301"/>
                </a:lnTo>
                <a:lnTo>
                  <a:pt x="3261" y="1301"/>
                </a:lnTo>
                <a:lnTo>
                  <a:pt x="3261" y="1301"/>
                </a:lnTo>
                <a:lnTo>
                  <a:pt x="3262" y="1301"/>
                </a:lnTo>
                <a:lnTo>
                  <a:pt x="3262" y="1301"/>
                </a:lnTo>
                <a:lnTo>
                  <a:pt x="3262" y="1301"/>
                </a:lnTo>
                <a:lnTo>
                  <a:pt x="3263" y="1301"/>
                </a:lnTo>
                <a:lnTo>
                  <a:pt x="3263" y="1301"/>
                </a:lnTo>
                <a:lnTo>
                  <a:pt x="3263" y="1301"/>
                </a:lnTo>
                <a:lnTo>
                  <a:pt x="3264" y="1301"/>
                </a:lnTo>
                <a:lnTo>
                  <a:pt x="3264" y="1301"/>
                </a:lnTo>
                <a:lnTo>
                  <a:pt x="3264" y="1301"/>
                </a:lnTo>
                <a:lnTo>
                  <a:pt x="3265" y="1301"/>
                </a:lnTo>
                <a:lnTo>
                  <a:pt x="3265" y="1301"/>
                </a:lnTo>
                <a:lnTo>
                  <a:pt x="3265" y="1301"/>
                </a:lnTo>
                <a:lnTo>
                  <a:pt x="3266" y="1301"/>
                </a:lnTo>
                <a:lnTo>
                  <a:pt x="3266" y="1301"/>
                </a:lnTo>
                <a:lnTo>
                  <a:pt x="3266" y="1301"/>
                </a:lnTo>
                <a:lnTo>
                  <a:pt x="3267" y="1301"/>
                </a:lnTo>
                <a:lnTo>
                  <a:pt x="3267" y="1301"/>
                </a:lnTo>
                <a:lnTo>
                  <a:pt x="3267" y="1301"/>
                </a:lnTo>
                <a:lnTo>
                  <a:pt x="3268" y="1301"/>
                </a:lnTo>
                <a:lnTo>
                  <a:pt x="3268" y="1301"/>
                </a:lnTo>
                <a:lnTo>
                  <a:pt x="3269" y="1301"/>
                </a:lnTo>
                <a:lnTo>
                  <a:pt x="3269" y="1301"/>
                </a:lnTo>
                <a:lnTo>
                  <a:pt x="3269" y="1301"/>
                </a:lnTo>
                <a:lnTo>
                  <a:pt x="3270" y="1301"/>
                </a:lnTo>
                <a:lnTo>
                  <a:pt x="3270" y="1301"/>
                </a:lnTo>
                <a:lnTo>
                  <a:pt x="3270" y="1301"/>
                </a:lnTo>
                <a:lnTo>
                  <a:pt x="3271" y="1301"/>
                </a:lnTo>
                <a:lnTo>
                  <a:pt x="3271" y="1301"/>
                </a:lnTo>
                <a:lnTo>
                  <a:pt x="3271" y="1301"/>
                </a:lnTo>
                <a:lnTo>
                  <a:pt x="3271" y="1301"/>
                </a:lnTo>
                <a:lnTo>
                  <a:pt x="3272" y="1301"/>
                </a:lnTo>
                <a:lnTo>
                  <a:pt x="3272" y="1301"/>
                </a:lnTo>
                <a:lnTo>
                  <a:pt x="3273" y="1301"/>
                </a:lnTo>
                <a:lnTo>
                  <a:pt x="3273" y="1301"/>
                </a:lnTo>
                <a:lnTo>
                  <a:pt x="3274" y="1301"/>
                </a:lnTo>
                <a:lnTo>
                  <a:pt x="3274" y="1301"/>
                </a:lnTo>
                <a:lnTo>
                  <a:pt x="3274" y="1301"/>
                </a:lnTo>
                <a:lnTo>
                  <a:pt x="3275" y="1301"/>
                </a:lnTo>
                <a:lnTo>
                  <a:pt x="3275" y="1301"/>
                </a:lnTo>
                <a:lnTo>
                  <a:pt x="3275" y="1301"/>
                </a:lnTo>
                <a:lnTo>
                  <a:pt x="3276" y="1301"/>
                </a:lnTo>
                <a:lnTo>
                  <a:pt x="3276" y="1301"/>
                </a:lnTo>
                <a:lnTo>
                  <a:pt x="3276" y="1301"/>
                </a:lnTo>
                <a:lnTo>
                  <a:pt x="3276" y="1301"/>
                </a:lnTo>
                <a:lnTo>
                  <a:pt x="3277" y="1301"/>
                </a:lnTo>
                <a:lnTo>
                  <a:pt x="3277" y="1301"/>
                </a:lnTo>
                <a:lnTo>
                  <a:pt x="3278" y="1301"/>
                </a:lnTo>
                <a:lnTo>
                  <a:pt x="3278" y="1301"/>
                </a:lnTo>
                <a:lnTo>
                  <a:pt x="3278" y="1301"/>
                </a:lnTo>
                <a:lnTo>
                  <a:pt x="3279" y="1301"/>
                </a:lnTo>
                <a:lnTo>
                  <a:pt x="3279" y="1301"/>
                </a:lnTo>
                <a:lnTo>
                  <a:pt x="3279" y="1301"/>
                </a:lnTo>
                <a:lnTo>
                  <a:pt x="3280" y="1301"/>
                </a:lnTo>
                <a:lnTo>
                  <a:pt x="3280" y="1301"/>
                </a:lnTo>
                <a:lnTo>
                  <a:pt x="3281" y="1301"/>
                </a:lnTo>
                <a:lnTo>
                  <a:pt x="3281" y="1301"/>
                </a:lnTo>
                <a:lnTo>
                  <a:pt x="3281" y="1301"/>
                </a:lnTo>
                <a:lnTo>
                  <a:pt x="3282" y="1301"/>
                </a:lnTo>
                <a:lnTo>
                  <a:pt x="3282" y="1301"/>
                </a:lnTo>
                <a:lnTo>
                  <a:pt x="3282" y="1301"/>
                </a:lnTo>
                <a:lnTo>
                  <a:pt x="3283" y="1301"/>
                </a:lnTo>
                <a:lnTo>
                  <a:pt x="3283" y="1301"/>
                </a:lnTo>
                <a:lnTo>
                  <a:pt x="3283" y="1301"/>
                </a:lnTo>
                <a:lnTo>
                  <a:pt x="3284" y="1301"/>
                </a:lnTo>
                <a:lnTo>
                  <a:pt x="3284" y="1301"/>
                </a:lnTo>
                <a:lnTo>
                  <a:pt x="3284" y="1301"/>
                </a:lnTo>
                <a:lnTo>
                  <a:pt x="3285" y="1301"/>
                </a:lnTo>
                <a:lnTo>
                  <a:pt x="3285" y="1301"/>
                </a:lnTo>
                <a:lnTo>
                  <a:pt x="3285" y="1301"/>
                </a:lnTo>
                <a:lnTo>
                  <a:pt x="3286" y="1301"/>
                </a:lnTo>
                <a:lnTo>
                  <a:pt x="3286" y="1301"/>
                </a:lnTo>
                <a:lnTo>
                  <a:pt x="3287" y="1301"/>
                </a:lnTo>
                <a:lnTo>
                  <a:pt x="3287" y="1301"/>
                </a:lnTo>
                <a:lnTo>
                  <a:pt x="3287" y="1301"/>
                </a:lnTo>
                <a:lnTo>
                  <a:pt x="3288" y="1301"/>
                </a:lnTo>
                <a:lnTo>
                  <a:pt x="3288" y="1301"/>
                </a:lnTo>
                <a:lnTo>
                  <a:pt x="3288" y="1301"/>
                </a:lnTo>
                <a:lnTo>
                  <a:pt x="3288" y="1301"/>
                </a:lnTo>
                <a:lnTo>
                  <a:pt x="3289" y="1301"/>
                </a:lnTo>
                <a:lnTo>
                  <a:pt x="3289" y="1301"/>
                </a:lnTo>
                <a:lnTo>
                  <a:pt x="3290" y="1301"/>
                </a:lnTo>
                <a:lnTo>
                  <a:pt x="3290" y="1301"/>
                </a:lnTo>
                <a:lnTo>
                  <a:pt x="3290" y="1301"/>
                </a:lnTo>
                <a:lnTo>
                  <a:pt x="3291" y="1301"/>
                </a:lnTo>
                <a:lnTo>
                  <a:pt x="3291" y="1301"/>
                </a:lnTo>
                <a:lnTo>
                  <a:pt x="3291" y="1301"/>
                </a:lnTo>
                <a:lnTo>
                  <a:pt x="3292" y="1301"/>
                </a:lnTo>
                <a:lnTo>
                  <a:pt x="3292" y="1301"/>
                </a:lnTo>
                <a:lnTo>
                  <a:pt x="3292" y="1301"/>
                </a:lnTo>
                <a:lnTo>
                  <a:pt x="3293" y="1301"/>
                </a:lnTo>
                <a:lnTo>
                  <a:pt x="3293" y="1301"/>
                </a:lnTo>
                <a:lnTo>
                  <a:pt x="3293" y="1301"/>
                </a:lnTo>
                <a:lnTo>
                  <a:pt x="3294" y="1301"/>
                </a:lnTo>
                <a:lnTo>
                  <a:pt x="3294" y="1301"/>
                </a:lnTo>
                <a:lnTo>
                  <a:pt x="3295" y="1301"/>
                </a:lnTo>
                <a:lnTo>
                  <a:pt x="3295" y="1301"/>
                </a:lnTo>
                <a:lnTo>
                  <a:pt x="3295" y="1301"/>
                </a:lnTo>
                <a:lnTo>
                  <a:pt x="3296" y="1301"/>
                </a:lnTo>
                <a:lnTo>
                  <a:pt x="3296" y="1301"/>
                </a:lnTo>
                <a:lnTo>
                  <a:pt x="3296" y="1301"/>
                </a:lnTo>
                <a:lnTo>
                  <a:pt x="3297" y="1301"/>
                </a:lnTo>
                <a:lnTo>
                  <a:pt x="3297" y="1301"/>
                </a:lnTo>
                <a:lnTo>
                  <a:pt x="3297" y="1301"/>
                </a:lnTo>
                <a:lnTo>
                  <a:pt x="3297" y="1301"/>
                </a:lnTo>
                <a:lnTo>
                  <a:pt x="3298" y="1301"/>
                </a:lnTo>
                <a:lnTo>
                  <a:pt x="3298" y="1301"/>
                </a:lnTo>
                <a:lnTo>
                  <a:pt x="3299" y="1301"/>
                </a:lnTo>
                <a:lnTo>
                  <a:pt x="3299" y="1301"/>
                </a:lnTo>
                <a:lnTo>
                  <a:pt x="3300" y="1301"/>
                </a:lnTo>
                <a:lnTo>
                  <a:pt x="3300" y="1301"/>
                </a:lnTo>
                <a:lnTo>
                  <a:pt x="3300" y="1301"/>
                </a:lnTo>
                <a:lnTo>
                  <a:pt x="3301" y="1301"/>
                </a:lnTo>
                <a:lnTo>
                  <a:pt x="3301" y="1301"/>
                </a:lnTo>
                <a:lnTo>
                  <a:pt x="3301" y="1301"/>
                </a:lnTo>
                <a:lnTo>
                  <a:pt x="3302" y="1301"/>
                </a:lnTo>
                <a:lnTo>
                  <a:pt x="3302" y="1301"/>
                </a:lnTo>
                <a:lnTo>
                  <a:pt x="3302" y="1301"/>
                </a:lnTo>
                <a:lnTo>
                  <a:pt x="3303" y="1301"/>
                </a:lnTo>
                <a:lnTo>
                  <a:pt x="3303" y="1301"/>
                </a:lnTo>
                <a:lnTo>
                  <a:pt x="3303" y="1301"/>
                </a:lnTo>
                <a:lnTo>
                  <a:pt x="3304" y="1301"/>
                </a:lnTo>
                <a:lnTo>
                  <a:pt x="3304" y="1301"/>
                </a:lnTo>
                <a:lnTo>
                  <a:pt x="3304" y="1301"/>
                </a:lnTo>
                <a:lnTo>
                  <a:pt x="3305" y="1301"/>
                </a:lnTo>
                <a:lnTo>
                  <a:pt x="3305" y="1301"/>
                </a:lnTo>
                <a:lnTo>
                  <a:pt x="3305" y="1301"/>
                </a:lnTo>
                <a:lnTo>
                  <a:pt x="3306" y="1301"/>
                </a:lnTo>
                <a:lnTo>
                  <a:pt x="3306" y="1301"/>
                </a:lnTo>
                <a:lnTo>
                  <a:pt x="3307" y="1301"/>
                </a:lnTo>
                <a:lnTo>
                  <a:pt x="3307" y="1301"/>
                </a:lnTo>
                <a:lnTo>
                  <a:pt x="3307" y="1301"/>
                </a:lnTo>
                <a:lnTo>
                  <a:pt x="3308" y="1301"/>
                </a:lnTo>
                <a:lnTo>
                  <a:pt x="3308" y="1301"/>
                </a:lnTo>
                <a:lnTo>
                  <a:pt x="3308" y="1301"/>
                </a:lnTo>
                <a:lnTo>
                  <a:pt x="3309" y="1301"/>
                </a:lnTo>
                <a:lnTo>
                  <a:pt x="3309" y="1301"/>
                </a:lnTo>
                <a:lnTo>
                  <a:pt x="3309" y="1301"/>
                </a:lnTo>
                <a:lnTo>
                  <a:pt x="3310" y="1301"/>
                </a:lnTo>
                <a:lnTo>
                  <a:pt x="3310" y="1301"/>
                </a:lnTo>
                <a:lnTo>
                  <a:pt x="3310" y="1301"/>
                </a:lnTo>
                <a:lnTo>
                  <a:pt x="3311" y="1301"/>
                </a:lnTo>
                <a:lnTo>
                  <a:pt x="3311" y="1301"/>
                </a:lnTo>
                <a:lnTo>
                  <a:pt x="3311" y="1301"/>
                </a:lnTo>
                <a:lnTo>
                  <a:pt x="3312" y="1301"/>
                </a:lnTo>
                <a:lnTo>
                  <a:pt x="3312" y="1301"/>
                </a:lnTo>
                <a:lnTo>
                  <a:pt x="3313" y="1301"/>
                </a:lnTo>
                <a:lnTo>
                  <a:pt x="3313" y="1301"/>
                </a:lnTo>
                <a:lnTo>
                  <a:pt x="3313" y="1301"/>
                </a:lnTo>
                <a:lnTo>
                  <a:pt x="3314" y="1301"/>
                </a:lnTo>
                <a:lnTo>
                  <a:pt x="3314" y="1301"/>
                </a:lnTo>
                <a:lnTo>
                  <a:pt x="3314" y="1301"/>
                </a:lnTo>
                <a:lnTo>
                  <a:pt x="3314" y="1301"/>
                </a:lnTo>
                <a:lnTo>
                  <a:pt x="3315" y="1301"/>
                </a:lnTo>
                <a:lnTo>
                  <a:pt x="3315" y="1301"/>
                </a:lnTo>
                <a:lnTo>
                  <a:pt x="3316" y="1301"/>
                </a:lnTo>
                <a:lnTo>
                  <a:pt x="3316" y="1301"/>
                </a:lnTo>
                <a:lnTo>
                  <a:pt x="3316" y="1301"/>
                </a:lnTo>
                <a:lnTo>
                  <a:pt x="3317" y="1301"/>
                </a:lnTo>
                <a:lnTo>
                  <a:pt x="3317" y="1301"/>
                </a:lnTo>
                <a:lnTo>
                  <a:pt x="3317" y="1301"/>
                </a:lnTo>
                <a:lnTo>
                  <a:pt x="3318" y="1301"/>
                </a:lnTo>
                <a:lnTo>
                  <a:pt x="3318" y="1301"/>
                </a:lnTo>
                <a:lnTo>
                  <a:pt x="3318" y="1301"/>
                </a:lnTo>
                <a:lnTo>
                  <a:pt x="3318" y="1301"/>
                </a:lnTo>
                <a:lnTo>
                  <a:pt x="3319" y="1301"/>
                </a:lnTo>
                <a:lnTo>
                  <a:pt x="3320" y="1301"/>
                </a:lnTo>
                <a:lnTo>
                  <a:pt x="3320" y="1301"/>
                </a:lnTo>
                <a:lnTo>
                  <a:pt x="3320" y="1301"/>
                </a:lnTo>
                <a:lnTo>
                  <a:pt x="3321" y="1301"/>
                </a:lnTo>
                <a:lnTo>
                  <a:pt x="3321" y="1301"/>
                </a:lnTo>
                <a:lnTo>
                  <a:pt x="3321" y="1301"/>
                </a:lnTo>
                <a:lnTo>
                  <a:pt x="3322" y="1301"/>
                </a:lnTo>
                <a:lnTo>
                  <a:pt x="3322" y="1301"/>
                </a:lnTo>
                <a:lnTo>
                  <a:pt x="3322" y="1301"/>
                </a:lnTo>
                <a:lnTo>
                  <a:pt x="3323" y="1301"/>
                </a:lnTo>
                <a:lnTo>
                  <a:pt x="3323" y="1301"/>
                </a:lnTo>
                <a:lnTo>
                  <a:pt x="3323" y="1301"/>
                </a:lnTo>
                <a:lnTo>
                  <a:pt x="3324" y="1301"/>
                </a:lnTo>
                <a:lnTo>
                  <a:pt x="3324" y="1301"/>
                </a:lnTo>
                <a:lnTo>
                  <a:pt x="3324" y="1301"/>
                </a:lnTo>
                <a:lnTo>
                  <a:pt x="3325" y="1301"/>
                </a:lnTo>
                <a:lnTo>
                  <a:pt x="3325" y="1301"/>
                </a:lnTo>
                <a:lnTo>
                  <a:pt x="3326" y="1301"/>
                </a:lnTo>
                <a:lnTo>
                  <a:pt x="3326" y="1301"/>
                </a:lnTo>
                <a:lnTo>
                  <a:pt x="3326" y="1301"/>
                </a:lnTo>
                <a:lnTo>
                  <a:pt x="3327" y="1301"/>
                </a:lnTo>
                <a:lnTo>
                  <a:pt x="3327" y="1301"/>
                </a:lnTo>
                <a:lnTo>
                  <a:pt x="3327" y="1301"/>
                </a:lnTo>
                <a:lnTo>
                  <a:pt x="3328" y="1301"/>
                </a:lnTo>
                <a:lnTo>
                  <a:pt x="3328" y="1301"/>
                </a:lnTo>
                <a:lnTo>
                  <a:pt x="3328" y="1301"/>
                </a:lnTo>
                <a:lnTo>
                  <a:pt x="3329" y="1301"/>
                </a:lnTo>
                <a:lnTo>
                  <a:pt x="3329" y="1301"/>
                </a:lnTo>
                <a:lnTo>
                  <a:pt x="3329" y="1301"/>
                </a:lnTo>
                <a:lnTo>
                  <a:pt x="3330" y="1301"/>
                </a:lnTo>
                <a:lnTo>
                  <a:pt x="3330" y="1301"/>
                </a:lnTo>
                <a:lnTo>
                  <a:pt x="3330" y="1301"/>
                </a:lnTo>
                <a:lnTo>
                  <a:pt x="3331" y="1301"/>
                </a:lnTo>
                <a:lnTo>
                  <a:pt x="3331" y="1301"/>
                </a:lnTo>
                <a:lnTo>
                  <a:pt x="3331" y="1301"/>
                </a:lnTo>
                <a:lnTo>
                  <a:pt x="3332" y="1301"/>
                </a:lnTo>
                <a:lnTo>
                  <a:pt x="3332" y="1301"/>
                </a:lnTo>
                <a:lnTo>
                  <a:pt x="3333" y="1301"/>
                </a:lnTo>
                <a:lnTo>
                  <a:pt x="3333" y="1301"/>
                </a:lnTo>
                <a:lnTo>
                  <a:pt x="3333" y="1301"/>
                </a:lnTo>
                <a:lnTo>
                  <a:pt x="3334" y="1301"/>
                </a:lnTo>
                <a:lnTo>
                  <a:pt x="3334" y="1301"/>
                </a:lnTo>
                <a:lnTo>
                  <a:pt x="3334" y="1301"/>
                </a:lnTo>
                <a:lnTo>
                  <a:pt x="3335" y="1301"/>
                </a:lnTo>
                <a:lnTo>
                  <a:pt x="3335" y="1301"/>
                </a:lnTo>
                <a:lnTo>
                  <a:pt x="3335" y="1301"/>
                </a:lnTo>
                <a:lnTo>
                  <a:pt x="3335" y="1301"/>
                </a:lnTo>
                <a:lnTo>
                  <a:pt x="3336" y="1301"/>
                </a:lnTo>
                <a:lnTo>
                  <a:pt x="3336" y="1301"/>
                </a:lnTo>
                <a:lnTo>
                  <a:pt x="3337" y="1301"/>
                </a:lnTo>
                <a:lnTo>
                  <a:pt x="3337" y="1301"/>
                </a:lnTo>
                <a:lnTo>
                  <a:pt x="3337" y="1301"/>
                </a:lnTo>
                <a:lnTo>
                  <a:pt x="3338" y="1301"/>
                </a:lnTo>
                <a:lnTo>
                  <a:pt x="3338" y="1301"/>
                </a:lnTo>
                <a:lnTo>
                  <a:pt x="3339" y="1301"/>
                </a:lnTo>
                <a:lnTo>
                  <a:pt x="3339" y="1301"/>
                </a:lnTo>
                <a:lnTo>
                  <a:pt x="3339" y="1301"/>
                </a:lnTo>
                <a:lnTo>
                  <a:pt x="3340" y="1301"/>
                </a:lnTo>
                <a:lnTo>
                  <a:pt x="3340" y="1301"/>
                </a:lnTo>
                <a:lnTo>
                  <a:pt x="3340" y="1301"/>
                </a:lnTo>
                <a:lnTo>
                  <a:pt x="3340" y="1301"/>
                </a:lnTo>
                <a:lnTo>
                  <a:pt x="3341" y="1301"/>
                </a:lnTo>
                <a:lnTo>
                  <a:pt x="3341" y="1301"/>
                </a:lnTo>
                <a:lnTo>
                  <a:pt x="3342" y="1301"/>
                </a:lnTo>
                <a:lnTo>
                  <a:pt x="3342" y="1301"/>
                </a:lnTo>
                <a:lnTo>
                  <a:pt x="3342" y="1301"/>
                </a:lnTo>
                <a:lnTo>
                  <a:pt x="3343" y="1301"/>
                </a:lnTo>
                <a:lnTo>
                  <a:pt x="3343" y="1301"/>
                </a:lnTo>
                <a:lnTo>
                  <a:pt x="3343" y="1301"/>
                </a:lnTo>
                <a:lnTo>
                  <a:pt x="3344" y="1301"/>
                </a:lnTo>
                <a:lnTo>
                  <a:pt x="3344" y="1301"/>
                </a:lnTo>
                <a:lnTo>
                  <a:pt x="3344" y="1301"/>
                </a:lnTo>
                <a:lnTo>
                  <a:pt x="3344" y="1301"/>
                </a:lnTo>
                <a:lnTo>
                  <a:pt x="3345" y="1301"/>
                </a:lnTo>
                <a:lnTo>
                  <a:pt x="3346" y="1301"/>
                </a:lnTo>
                <a:lnTo>
                  <a:pt x="3346" y="1301"/>
                </a:lnTo>
                <a:lnTo>
                  <a:pt x="3346" y="1301"/>
                </a:lnTo>
                <a:lnTo>
                  <a:pt x="3347" y="1301"/>
                </a:lnTo>
                <a:lnTo>
                  <a:pt x="3347" y="1301"/>
                </a:lnTo>
                <a:lnTo>
                  <a:pt x="3347" y="1301"/>
                </a:lnTo>
                <a:lnTo>
                  <a:pt x="3348" y="1301"/>
                </a:lnTo>
                <a:lnTo>
                  <a:pt x="3348" y="1301"/>
                </a:lnTo>
                <a:lnTo>
                  <a:pt x="3348" y="1301"/>
                </a:lnTo>
                <a:lnTo>
                  <a:pt x="3349" y="1301"/>
                </a:lnTo>
                <a:lnTo>
                  <a:pt x="3349" y="1301"/>
                </a:lnTo>
                <a:lnTo>
                  <a:pt x="3349" y="1301"/>
                </a:lnTo>
                <a:lnTo>
                  <a:pt x="3350" y="1301"/>
                </a:lnTo>
                <a:lnTo>
                  <a:pt x="3350" y="1301"/>
                </a:lnTo>
                <a:lnTo>
                  <a:pt x="3350" y="1301"/>
                </a:lnTo>
                <a:lnTo>
                  <a:pt x="3351" y="1301"/>
                </a:lnTo>
                <a:lnTo>
                  <a:pt x="3351" y="1301"/>
                </a:lnTo>
                <a:lnTo>
                  <a:pt x="3352" y="1301"/>
                </a:lnTo>
                <a:lnTo>
                  <a:pt x="3352" y="1301"/>
                </a:lnTo>
                <a:lnTo>
                  <a:pt x="3352" y="1301"/>
                </a:lnTo>
                <a:lnTo>
                  <a:pt x="3353" y="1301"/>
                </a:lnTo>
                <a:lnTo>
                  <a:pt x="3353" y="1301"/>
                </a:lnTo>
                <a:lnTo>
                  <a:pt x="3353" y="1301"/>
                </a:lnTo>
                <a:lnTo>
                  <a:pt x="3354" y="1301"/>
                </a:lnTo>
                <a:lnTo>
                  <a:pt x="3354" y="1301"/>
                </a:lnTo>
                <a:lnTo>
                  <a:pt x="3354" y="1301"/>
                </a:lnTo>
                <a:lnTo>
                  <a:pt x="3355" y="1301"/>
                </a:lnTo>
                <a:lnTo>
                  <a:pt x="3355" y="1301"/>
                </a:lnTo>
                <a:lnTo>
                  <a:pt x="3355" y="1301"/>
                </a:lnTo>
                <a:lnTo>
                  <a:pt x="3356" y="1301"/>
                </a:lnTo>
                <a:lnTo>
                  <a:pt x="3356" y="1301"/>
                </a:lnTo>
                <a:lnTo>
                  <a:pt x="3356" y="1301"/>
                </a:lnTo>
                <a:lnTo>
                  <a:pt x="3357" y="1301"/>
                </a:lnTo>
                <a:lnTo>
                  <a:pt x="3357" y="1301"/>
                </a:lnTo>
                <a:lnTo>
                  <a:pt x="3357" y="1301"/>
                </a:lnTo>
                <a:lnTo>
                  <a:pt x="3358" y="1301"/>
                </a:lnTo>
                <a:lnTo>
                  <a:pt x="3358" y="1301"/>
                </a:lnTo>
                <a:lnTo>
                  <a:pt x="3359" y="1301"/>
                </a:lnTo>
                <a:lnTo>
                  <a:pt x="3359" y="1301"/>
                </a:lnTo>
                <a:lnTo>
                  <a:pt x="3359" y="1301"/>
                </a:lnTo>
                <a:lnTo>
                  <a:pt x="3360" y="1301"/>
                </a:lnTo>
                <a:lnTo>
                  <a:pt x="3360" y="1301"/>
                </a:lnTo>
                <a:lnTo>
                  <a:pt x="3360" y="1301"/>
                </a:lnTo>
                <a:lnTo>
                  <a:pt x="3361" y="1301"/>
                </a:lnTo>
                <a:lnTo>
                  <a:pt x="3361" y="1301"/>
                </a:lnTo>
                <a:lnTo>
                  <a:pt x="3361" y="1301"/>
                </a:lnTo>
                <a:lnTo>
                  <a:pt x="3361" y="1301"/>
                </a:lnTo>
                <a:lnTo>
                  <a:pt x="3362" y="1301"/>
                </a:lnTo>
                <a:lnTo>
                  <a:pt x="3362" y="1301"/>
                </a:lnTo>
                <a:lnTo>
                  <a:pt x="3363" y="1301"/>
                </a:lnTo>
                <a:lnTo>
                  <a:pt x="3363" y="1301"/>
                </a:lnTo>
                <a:lnTo>
                  <a:pt x="3363" y="1301"/>
                </a:lnTo>
                <a:lnTo>
                  <a:pt x="3364" y="1301"/>
                </a:lnTo>
                <a:lnTo>
                  <a:pt x="3364" y="1301"/>
                </a:lnTo>
                <a:lnTo>
                  <a:pt x="3365" y="1301"/>
                </a:lnTo>
                <a:lnTo>
                  <a:pt x="3365" y="1301"/>
                </a:lnTo>
                <a:lnTo>
                  <a:pt x="3365" y="1301"/>
                </a:lnTo>
                <a:lnTo>
                  <a:pt x="3366" y="1301"/>
                </a:lnTo>
                <a:lnTo>
                  <a:pt x="3366" y="1301"/>
                </a:lnTo>
                <a:lnTo>
                  <a:pt x="3366" y="1301"/>
                </a:lnTo>
                <a:lnTo>
                  <a:pt x="3367" y="1301"/>
                </a:lnTo>
                <a:lnTo>
                  <a:pt x="3367" y="1301"/>
                </a:lnTo>
                <a:lnTo>
                  <a:pt x="3367" y="1301"/>
                </a:lnTo>
                <a:lnTo>
                  <a:pt x="3368" y="1301"/>
                </a:lnTo>
                <a:lnTo>
                  <a:pt x="3368" y="1301"/>
                </a:lnTo>
                <a:lnTo>
                  <a:pt x="3368" y="1301"/>
                </a:lnTo>
                <a:lnTo>
                  <a:pt x="3369" y="1301"/>
                </a:lnTo>
                <a:lnTo>
                  <a:pt x="3369" y="1301"/>
                </a:lnTo>
                <a:lnTo>
                  <a:pt x="3369" y="1301"/>
                </a:lnTo>
                <a:lnTo>
                  <a:pt x="3370" y="1301"/>
                </a:lnTo>
                <a:lnTo>
                  <a:pt x="3370" y="1301"/>
                </a:lnTo>
                <a:lnTo>
                  <a:pt x="3370" y="1301"/>
                </a:lnTo>
                <a:lnTo>
                  <a:pt x="3371" y="1301"/>
                </a:lnTo>
                <a:lnTo>
                  <a:pt x="3371" y="1301"/>
                </a:lnTo>
                <a:lnTo>
                  <a:pt x="3372" y="1301"/>
                </a:lnTo>
                <a:lnTo>
                  <a:pt x="3372" y="1301"/>
                </a:lnTo>
                <a:lnTo>
                  <a:pt x="3372" y="1301"/>
                </a:lnTo>
                <a:lnTo>
                  <a:pt x="3373" y="1301"/>
                </a:lnTo>
                <a:lnTo>
                  <a:pt x="3373" y="1301"/>
                </a:lnTo>
                <a:lnTo>
                  <a:pt x="3373" y="1301"/>
                </a:lnTo>
                <a:lnTo>
                  <a:pt x="3374" y="1301"/>
                </a:lnTo>
                <a:lnTo>
                  <a:pt x="3374" y="1301"/>
                </a:lnTo>
                <a:lnTo>
                  <a:pt x="3374" y="1301"/>
                </a:lnTo>
                <a:lnTo>
                  <a:pt x="3375" y="1301"/>
                </a:lnTo>
                <a:lnTo>
                  <a:pt x="3375" y="1301"/>
                </a:lnTo>
                <a:lnTo>
                  <a:pt x="3375" y="1301"/>
                </a:lnTo>
                <a:lnTo>
                  <a:pt x="3376" y="1301"/>
                </a:lnTo>
                <a:lnTo>
                  <a:pt x="3376" y="1301"/>
                </a:lnTo>
                <a:lnTo>
                  <a:pt x="3376" y="1301"/>
                </a:lnTo>
                <a:lnTo>
                  <a:pt x="3377" y="1301"/>
                </a:lnTo>
                <a:lnTo>
                  <a:pt x="3377" y="1301"/>
                </a:lnTo>
                <a:lnTo>
                  <a:pt x="3378" y="1301"/>
                </a:lnTo>
                <a:lnTo>
                  <a:pt x="3378" y="1301"/>
                </a:lnTo>
                <a:lnTo>
                  <a:pt x="3378" y="1301"/>
                </a:lnTo>
                <a:lnTo>
                  <a:pt x="3378" y="1301"/>
                </a:lnTo>
                <a:lnTo>
                  <a:pt x="3379" y="1301"/>
                </a:lnTo>
                <a:lnTo>
                  <a:pt x="3379" y="1301"/>
                </a:lnTo>
                <a:lnTo>
                  <a:pt x="3380" y="1301"/>
                </a:lnTo>
                <a:lnTo>
                  <a:pt x="3380" y="1301"/>
                </a:lnTo>
                <a:lnTo>
                  <a:pt x="3380" y="1301"/>
                </a:lnTo>
                <a:lnTo>
                  <a:pt x="3381" y="1301"/>
                </a:lnTo>
                <a:lnTo>
                  <a:pt x="3381" y="1301"/>
                </a:lnTo>
                <a:lnTo>
                  <a:pt x="3381" y="1301"/>
                </a:lnTo>
                <a:lnTo>
                  <a:pt x="3382" y="1301"/>
                </a:lnTo>
                <a:lnTo>
                  <a:pt x="3382" y="1301"/>
                </a:lnTo>
                <a:lnTo>
                  <a:pt x="3382" y="1301"/>
                </a:lnTo>
                <a:lnTo>
                  <a:pt x="3382" y="1301"/>
                </a:lnTo>
                <a:lnTo>
                  <a:pt x="3383" y="1301"/>
                </a:lnTo>
                <a:lnTo>
                  <a:pt x="3383" y="1301"/>
                </a:lnTo>
                <a:lnTo>
                  <a:pt x="3384" y="1301"/>
                </a:lnTo>
                <a:lnTo>
                  <a:pt x="3384" y="1301"/>
                </a:lnTo>
                <a:lnTo>
                  <a:pt x="3385" y="1301"/>
                </a:lnTo>
                <a:lnTo>
                  <a:pt x="3385" y="1301"/>
                </a:lnTo>
                <a:lnTo>
                  <a:pt x="3385" y="1301"/>
                </a:lnTo>
                <a:lnTo>
                  <a:pt x="3386" y="1301"/>
                </a:lnTo>
                <a:lnTo>
                  <a:pt x="3386" y="1301"/>
                </a:lnTo>
                <a:lnTo>
                  <a:pt x="3386" y="1301"/>
                </a:lnTo>
                <a:lnTo>
                  <a:pt x="3387" y="1301"/>
                </a:lnTo>
                <a:lnTo>
                  <a:pt x="3387" y="1301"/>
                </a:lnTo>
                <a:lnTo>
                  <a:pt x="3387" y="1301"/>
                </a:lnTo>
                <a:lnTo>
                  <a:pt x="3387" y="1301"/>
                </a:lnTo>
                <a:lnTo>
                  <a:pt x="3388" y="1301"/>
                </a:lnTo>
                <a:lnTo>
                  <a:pt x="3388" y="1301"/>
                </a:lnTo>
                <a:lnTo>
                  <a:pt x="3389" y="1301"/>
                </a:lnTo>
                <a:lnTo>
                  <a:pt x="3389" y="1301"/>
                </a:lnTo>
                <a:lnTo>
                  <a:pt x="3389" y="1301"/>
                </a:lnTo>
                <a:lnTo>
                  <a:pt x="3390" y="1301"/>
                </a:lnTo>
                <a:lnTo>
                  <a:pt x="3390" y="1301"/>
                </a:lnTo>
                <a:lnTo>
                  <a:pt x="3391" y="1301"/>
                </a:lnTo>
                <a:lnTo>
                  <a:pt x="3391" y="1301"/>
                </a:lnTo>
                <a:lnTo>
                  <a:pt x="3391" y="1301"/>
                </a:lnTo>
                <a:lnTo>
                  <a:pt x="3392" y="1301"/>
                </a:lnTo>
                <a:lnTo>
                  <a:pt x="3392" y="1301"/>
                </a:lnTo>
                <a:lnTo>
                  <a:pt x="3392" y="1301"/>
                </a:lnTo>
                <a:lnTo>
                  <a:pt x="3393" y="1301"/>
                </a:lnTo>
                <a:lnTo>
                  <a:pt x="3393" y="1301"/>
                </a:lnTo>
                <a:lnTo>
                  <a:pt x="3393" y="1301"/>
                </a:lnTo>
                <a:lnTo>
                  <a:pt x="3394" y="1301"/>
                </a:lnTo>
                <a:lnTo>
                  <a:pt x="3394" y="1301"/>
                </a:lnTo>
                <a:lnTo>
                  <a:pt x="3394" y="1301"/>
                </a:lnTo>
                <a:lnTo>
                  <a:pt x="3395" y="1301"/>
                </a:lnTo>
                <a:lnTo>
                  <a:pt x="3395" y="1301"/>
                </a:lnTo>
                <a:lnTo>
                  <a:pt x="3395" y="1301"/>
                </a:lnTo>
                <a:lnTo>
                  <a:pt x="3396" y="1301"/>
                </a:lnTo>
                <a:lnTo>
                  <a:pt x="3396" y="1301"/>
                </a:lnTo>
                <a:lnTo>
                  <a:pt x="3397" y="1301"/>
                </a:lnTo>
                <a:lnTo>
                  <a:pt x="3397" y="1301"/>
                </a:lnTo>
                <a:lnTo>
                  <a:pt x="3397" y="1301"/>
                </a:lnTo>
                <a:lnTo>
                  <a:pt x="3398" y="1301"/>
                </a:lnTo>
                <a:lnTo>
                  <a:pt x="3398" y="1301"/>
                </a:lnTo>
                <a:lnTo>
                  <a:pt x="3398" y="1301"/>
                </a:lnTo>
                <a:lnTo>
                  <a:pt x="3399" y="1301"/>
                </a:lnTo>
                <a:lnTo>
                  <a:pt x="3399" y="1301"/>
                </a:lnTo>
                <a:lnTo>
                  <a:pt x="3399" y="1301"/>
                </a:lnTo>
                <a:lnTo>
                  <a:pt x="3400" y="1301"/>
                </a:lnTo>
                <a:lnTo>
                  <a:pt x="3400" y="1301"/>
                </a:lnTo>
                <a:lnTo>
                  <a:pt x="3400" y="1301"/>
                </a:lnTo>
                <a:lnTo>
                  <a:pt x="3401" y="1301"/>
                </a:lnTo>
                <a:lnTo>
                  <a:pt x="3401" y="1301"/>
                </a:lnTo>
                <a:lnTo>
                  <a:pt x="3401" y="1301"/>
                </a:lnTo>
                <a:lnTo>
                  <a:pt x="3402" y="1301"/>
                </a:lnTo>
                <a:lnTo>
                  <a:pt x="3402" y="1301"/>
                </a:lnTo>
                <a:lnTo>
                  <a:pt x="3402" y="1301"/>
                </a:lnTo>
                <a:lnTo>
                  <a:pt x="3403" y="1301"/>
                </a:lnTo>
                <a:lnTo>
                  <a:pt x="3403" y="1301"/>
                </a:lnTo>
                <a:lnTo>
                  <a:pt x="3404" y="1301"/>
                </a:lnTo>
                <a:lnTo>
                  <a:pt x="3404" y="1301"/>
                </a:lnTo>
                <a:lnTo>
                  <a:pt x="3404" y="1301"/>
                </a:lnTo>
                <a:lnTo>
                  <a:pt x="3404" y="1301"/>
                </a:lnTo>
                <a:lnTo>
                  <a:pt x="3405" y="1301"/>
                </a:lnTo>
                <a:lnTo>
                  <a:pt x="3405" y="1301"/>
                </a:lnTo>
                <a:lnTo>
                  <a:pt x="3406" y="1301"/>
                </a:lnTo>
                <a:lnTo>
                  <a:pt x="3406" y="1301"/>
                </a:lnTo>
                <a:lnTo>
                  <a:pt x="3406" y="1301"/>
                </a:lnTo>
                <a:lnTo>
                  <a:pt x="3407" y="1301"/>
                </a:lnTo>
                <a:lnTo>
                  <a:pt x="3407" y="1301"/>
                </a:lnTo>
                <a:lnTo>
                  <a:pt x="3407" y="1301"/>
                </a:lnTo>
                <a:lnTo>
                  <a:pt x="3408" y="1301"/>
                </a:lnTo>
                <a:lnTo>
                  <a:pt x="3408" y="1301"/>
                </a:lnTo>
                <a:lnTo>
                  <a:pt x="3408" y="1301"/>
                </a:lnTo>
                <a:lnTo>
                  <a:pt x="3408" y="1301"/>
                </a:lnTo>
                <a:lnTo>
                  <a:pt x="3409" y="1301"/>
                </a:lnTo>
                <a:lnTo>
                  <a:pt x="3410" y="1301"/>
                </a:lnTo>
                <a:lnTo>
                  <a:pt x="3410" y="1301"/>
                </a:lnTo>
                <a:lnTo>
                  <a:pt x="3410" y="1301"/>
                </a:lnTo>
                <a:lnTo>
                  <a:pt x="3411" y="1301"/>
                </a:lnTo>
                <a:lnTo>
                  <a:pt x="3411" y="1301"/>
                </a:lnTo>
                <a:lnTo>
                  <a:pt x="3411" y="1301"/>
                </a:lnTo>
                <a:lnTo>
                  <a:pt x="3412" y="1301"/>
                </a:lnTo>
                <a:lnTo>
                  <a:pt x="3412" y="1301"/>
                </a:lnTo>
                <a:lnTo>
                  <a:pt x="3412" y="1301"/>
                </a:lnTo>
                <a:lnTo>
                  <a:pt x="3413" y="1301"/>
                </a:lnTo>
                <a:lnTo>
                  <a:pt x="3413" y="1301"/>
                </a:lnTo>
                <a:lnTo>
                  <a:pt x="3413" y="1301"/>
                </a:lnTo>
                <a:lnTo>
                  <a:pt x="3414" y="1301"/>
                </a:lnTo>
                <a:lnTo>
                  <a:pt x="3414" y="1301"/>
                </a:lnTo>
                <a:lnTo>
                  <a:pt x="3414" y="1301"/>
                </a:lnTo>
                <a:lnTo>
                  <a:pt x="3415" y="1301"/>
                </a:lnTo>
                <a:lnTo>
                  <a:pt x="3415" y="1301"/>
                </a:lnTo>
                <a:lnTo>
                  <a:pt x="3415" y="1301"/>
                </a:lnTo>
                <a:lnTo>
                  <a:pt x="3416" y="1301"/>
                </a:lnTo>
                <a:lnTo>
                  <a:pt x="3416" y="1301"/>
                </a:lnTo>
                <a:lnTo>
                  <a:pt x="3417" y="1301"/>
                </a:lnTo>
                <a:lnTo>
                  <a:pt x="3417" y="1301"/>
                </a:lnTo>
                <a:lnTo>
                  <a:pt x="3417" y="1301"/>
                </a:lnTo>
                <a:lnTo>
                  <a:pt x="3418" y="1301"/>
                </a:lnTo>
                <a:lnTo>
                  <a:pt x="3418" y="1301"/>
                </a:lnTo>
                <a:lnTo>
                  <a:pt x="3418" y="1301"/>
                </a:lnTo>
                <a:lnTo>
                  <a:pt x="3419" y="1301"/>
                </a:lnTo>
                <a:lnTo>
                  <a:pt x="3419" y="1301"/>
                </a:lnTo>
                <a:lnTo>
                  <a:pt x="3419" y="1301"/>
                </a:lnTo>
                <a:lnTo>
                  <a:pt x="3420" y="1301"/>
                </a:lnTo>
                <a:lnTo>
                  <a:pt x="3420" y="1301"/>
                </a:lnTo>
                <a:lnTo>
                  <a:pt x="3420" y="1301"/>
                </a:lnTo>
                <a:lnTo>
                  <a:pt x="3421" y="1301"/>
                </a:lnTo>
                <a:lnTo>
                  <a:pt x="3421" y="1301"/>
                </a:lnTo>
                <a:lnTo>
                  <a:pt x="3421" y="1301"/>
                </a:lnTo>
                <a:lnTo>
                  <a:pt x="3422" y="1301"/>
                </a:lnTo>
                <a:lnTo>
                  <a:pt x="3422" y="1301"/>
                </a:lnTo>
                <a:lnTo>
                  <a:pt x="3423" y="1301"/>
                </a:lnTo>
                <a:lnTo>
                  <a:pt x="3423" y="1301"/>
                </a:lnTo>
                <a:lnTo>
                  <a:pt x="3423" y="1301"/>
                </a:lnTo>
                <a:lnTo>
                  <a:pt x="3424" y="1301"/>
                </a:lnTo>
                <a:lnTo>
                  <a:pt x="3424" y="1301"/>
                </a:lnTo>
                <a:lnTo>
                  <a:pt x="3424" y="1301"/>
                </a:lnTo>
                <a:lnTo>
                  <a:pt x="3425" y="1301"/>
                </a:lnTo>
                <a:lnTo>
                  <a:pt x="3425" y="1301"/>
                </a:lnTo>
                <a:lnTo>
                  <a:pt x="3425" y="1301"/>
                </a:lnTo>
                <a:lnTo>
                  <a:pt x="3425" y="1301"/>
                </a:lnTo>
                <a:lnTo>
                  <a:pt x="3426" y="1301"/>
                </a:lnTo>
                <a:lnTo>
                  <a:pt x="3426" y="1301"/>
                </a:lnTo>
                <a:lnTo>
                  <a:pt x="3427" y="1301"/>
                </a:lnTo>
                <a:lnTo>
                  <a:pt x="3427" y="1301"/>
                </a:lnTo>
                <a:lnTo>
                  <a:pt x="3427" y="1301"/>
                </a:lnTo>
                <a:lnTo>
                  <a:pt x="3428" y="1301"/>
                </a:lnTo>
                <a:lnTo>
                  <a:pt x="3428" y="1301"/>
                </a:lnTo>
                <a:lnTo>
                  <a:pt x="3428" y="1301"/>
                </a:lnTo>
                <a:lnTo>
                  <a:pt x="3429" y="1301"/>
                </a:lnTo>
                <a:lnTo>
                  <a:pt x="3429" y="1301"/>
                </a:lnTo>
                <a:lnTo>
                  <a:pt x="3430" y="1301"/>
                </a:lnTo>
                <a:lnTo>
                  <a:pt x="3430" y="1301"/>
                </a:lnTo>
                <a:lnTo>
                  <a:pt x="3430" y="1301"/>
                </a:lnTo>
                <a:lnTo>
                  <a:pt x="3430" y="1301"/>
                </a:lnTo>
                <a:lnTo>
                  <a:pt x="3431" y="1301"/>
                </a:lnTo>
                <a:lnTo>
                  <a:pt x="3431" y="1301"/>
                </a:lnTo>
                <a:lnTo>
                  <a:pt x="3432" y="1301"/>
                </a:lnTo>
                <a:lnTo>
                  <a:pt x="3432" y="1301"/>
                </a:lnTo>
                <a:lnTo>
                  <a:pt x="3432" y="1301"/>
                </a:lnTo>
                <a:lnTo>
                  <a:pt x="3433" y="1301"/>
                </a:lnTo>
                <a:lnTo>
                  <a:pt x="3433" y="1301"/>
                </a:lnTo>
                <a:lnTo>
                  <a:pt x="3433" y="1301"/>
                </a:lnTo>
                <a:lnTo>
                  <a:pt x="3434" y="1301"/>
                </a:lnTo>
                <a:lnTo>
                  <a:pt x="3434" y="1301"/>
                </a:lnTo>
                <a:lnTo>
                  <a:pt x="3434" y="1301"/>
                </a:lnTo>
                <a:lnTo>
                  <a:pt x="3434" y="1301"/>
                </a:lnTo>
                <a:lnTo>
                  <a:pt x="3435" y="1301"/>
                </a:lnTo>
                <a:lnTo>
                  <a:pt x="3436" y="1301"/>
                </a:lnTo>
                <a:lnTo>
                  <a:pt x="3436" y="1301"/>
                </a:lnTo>
                <a:lnTo>
                  <a:pt x="3436" y="1301"/>
                </a:lnTo>
                <a:lnTo>
                  <a:pt x="3437" y="1301"/>
                </a:lnTo>
                <a:lnTo>
                  <a:pt x="3437" y="1301"/>
                </a:lnTo>
                <a:lnTo>
                  <a:pt x="3437" y="1301"/>
                </a:lnTo>
                <a:lnTo>
                  <a:pt x="3438" y="1301"/>
                </a:lnTo>
                <a:lnTo>
                  <a:pt x="3438" y="1301"/>
                </a:lnTo>
                <a:lnTo>
                  <a:pt x="3438" y="1301"/>
                </a:lnTo>
                <a:lnTo>
                  <a:pt x="3439" y="1301"/>
                </a:lnTo>
                <a:lnTo>
                  <a:pt x="3439" y="1301"/>
                </a:lnTo>
                <a:lnTo>
                  <a:pt x="3439" y="1301"/>
                </a:lnTo>
                <a:lnTo>
                  <a:pt x="3440" y="1301"/>
                </a:lnTo>
                <a:lnTo>
                  <a:pt x="3440" y="1301"/>
                </a:lnTo>
                <a:lnTo>
                  <a:pt x="3440" y="1301"/>
                </a:lnTo>
                <a:lnTo>
                  <a:pt x="3441" y="1301"/>
                </a:lnTo>
                <a:lnTo>
                  <a:pt x="3441" y="1301"/>
                </a:lnTo>
                <a:lnTo>
                  <a:pt x="3441" y="1301"/>
                </a:lnTo>
                <a:lnTo>
                  <a:pt x="3442" y="1301"/>
                </a:lnTo>
                <a:lnTo>
                  <a:pt x="3442" y="1301"/>
                </a:lnTo>
                <a:lnTo>
                  <a:pt x="3443" y="1301"/>
                </a:lnTo>
                <a:lnTo>
                  <a:pt x="3443" y="1301"/>
                </a:lnTo>
                <a:lnTo>
                  <a:pt x="3443" y="1301"/>
                </a:lnTo>
                <a:lnTo>
                  <a:pt x="3444" y="1301"/>
                </a:lnTo>
                <a:lnTo>
                  <a:pt x="3444" y="1301"/>
                </a:lnTo>
                <a:lnTo>
                  <a:pt x="3444" y="1301"/>
                </a:lnTo>
                <a:lnTo>
                  <a:pt x="3445" y="1301"/>
                </a:lnTo>
                <a:lnTo>
                  <a:pt x="3445" y="1301"/>
                </a:lnTo>
                <a:lnTo>
                  <a:pt x="3445" y="1301"/>
                </a:lnTo>
                <a:lnTo>
                  <a:pt x="3446" y="1301"/>
                </a:lnTo>
                <a:lnTo>
                  <a:pt x="3446" y="1301"/>
                </a:lnTo>
                <a:lnTo>
                  <a:pt x="3446" y="1301"/>
                </a:lnTo>
                <a:lnTo>
                  <a:pt x="3447" y="1301"/>
                </a:lnTo>
                <a:lnTo>
                  <a:pt x="3447" y="1301"/>
                </a:lnTo>
                <a:lnTo>
                  <a:pt x="3447" y="1301"/>
                </a:lnTo>
                <a:lnTo>
                  <a:pt x="3448" y="1301"/>
                </a:lnTo>
                <a:lnTo>
                  <a:pt x="3448" y="1301"/>
                </a:lnTo>
                <a:lnTo>
                  <a:pt x="3449" y="1301"/>
                </a:lnTo>
                <a:lnTo>
                  <a:pt x="3449" y="1301"/>
                </a:lnTo>
                <a:lnTo>
                  <a:pt x="3449" y="1301"/>
                </a:lnTo>
                <a:lnTo>
                  <a:pt x="3450" y="1301"/>
                </a:lnTo>
                <a:lnTo>
                  <a:pt x="3450" y="1301"/>
                </a:lnTo>
                <a:lnTo>
                  <a:pt x="3450" y="1301"/>
                </a:lnTo>
                <a:lnTo>
                  <a:pt x="3451" y="1301"/>
                </a:lnTo>
                <a:lnTo>
                  <a:pt x="3451" y="1301"/>
                </a:lnTo>
                <a:lnTo>
                  <a:pt x="3451" y="1301"/>
                </a:lnTo>
                <a:lnTo>
                  <a:pt x="3451" y="1301"/>
                </a:lnTo>
                <a:lnTo>
                  <a:pt x="3452" y="1301"/>
                </a:lnTo>
                <a:lnTo>
                  <a:pt x="3452" y="1301"/>
                </a:lnTo>
                <a:lnTo>
                  <a:pt x="3453" y="1301"/>
                </a:lnTo>
                <a:lnTo>
                  <a:pt x="3453" y="1301"/>
                </a:lnTo>
                <a:lnTo>
                  <a:pt x="3453" y="1301"/>
                </a:lnTo>
                <a:lnTo>
                  <a:pt x="3454" y="1301"/>
                </a:lnTo>
                <a:lnTo>
                  <a:pt x="3454" y="1301"/>
                </a:lnTo>
                <a:lnTo>
                  <a:pt x="3454" y="1301"/>
                </a:lnTo>
                <a:lnTo>
                  <a:pt x="3455" y="1301"/>
                </a:lnTo>
                <a:lnTo>
                  <a:pt x="3455" y="1301"/>
                </a:lnTo>
                <a:lnTo>
                  <a:pt x="3456" y="1301"/>
                </a:lnTo>
                <a:lnTo>
                  <a:pt x="3456" y="1301"/>
                </a:lnTo>
                <a:lnTo>
                  <a:pt x="3456" y="1301"/>
                </a:lnTo>
                <a:lnTo>
                  <a:pt x="3457" y="1301"/>
                </a:lnTo>
                <a:lnTo>
                  <a:pt x="3457" y="1301"/>
                </a:lnTo>
                <a:lnTo>
                  <a:pt x="3457" y="1301"/>
                </a:lnTo>
                <a:lnTo>
                  <a:pt x="3458" y="1301"/>
                </a:lnTo>
                <a:lnTo>
                  <a:pt x="3458" y="1301"/>
                </a:lnTo>
                <a:lnTo>
                  <a:pt x="3458" y="1301"/>
                </a:lnTo>
                <a:lnTo>
                  <a:pt x="3459" y="1301"/>
                </a:lnTo>
                <a:lnTo>
                  <a:pt x="3459" y="1301"/>
                </a:lnTo>
                <a:lnTo>
                  <a:pt x="3459" y="1301"/>
                </a:lnTo>
                <a:lnTo>
                  <a:pt x="3460" y="1301"/>
                </a:lnTo>
                <a:lnTo>
                  <a:pt x="3460" y="1301"/>
                </a:lnTo>
                <a:lnTo>
                  <a:pt x="3460" y="1301"/>
                </a:lnTo>
                <a:lnTo>
                  <a:pt x="3461" y="1301"/>
                </a:lnTo>
                <a:lnTo>
                  <a:pt x="3461" y="1301"/>
                </a:lnTo>
                <a:lnTo>
                  <a:pt x="3462" y="1301"/>
                </a:lnTo>
                <a:lnTo>
                  <a:pt x="3462" y="1301"/>
                </a:lnTo>
                <a:lnTo>
                  <a:pt x="3462" y="1301"/>
                </a:lnTo>
                <a:lnTo>
                  <a:pt x="3463" y="1301"/>
                </a:lnTo>
                <a:lnTo>
                  <a:pt x="3463" y="1301"/>
                </a:lnTo>
                <a:lnTo>
                  <a:pt x="3463" y="1301"/>
                </a:lnTo>
                <a:lnTo>
                  <a:pt x="3464" y="1301"/>
                </a:lnTo>
                <a:lnTo>
                  <a:pt x="3464" y="1301"/>
                </a:lnTo>
                <a:lnTo>
                  <a:pt x="3464" y="1301"/>
                </a:lnTo>
                <a:lnTo>
                  <a:pt x="3465" y="1301"/>
                </a:lnTo>
                <a:lnTo>
                  <a:pt x="3465" y="1301"/>
                </a:lnTo>
                <a:lnTo>
                  <a:pt x="3465" y="1301"/>
                </a:lnTo>
                <a:lnTo>
                  <a:pt x="3466" y="1301"/>
                </a:lnTo>
                <a:lnTo>
                  <a:pt x="3466" y="1301"/>
                </a:lnTo>
                <a:lnTo>
                  <a:pt x="3466" y="1301"/>
                </a:lnTo>
                <a:lnTo>
                  <a:pt x="3467" y="1301"/>
                </a:lnTo>
                <a:lnTo>
                  <a:pt x="3467" y="1301"/>
                </a:lnTo>
                <a:lnTo>
                  <a:pt x="3467" y="1301"/>
                </a:lnTo>
                <a:lnTo>
                  <a:pt x="3468" y="1301"/>
                </a:lnTo>
                <a:lnTo>
                  <a:pt x="3468" y="1301"/>
                </a:lnTo>
                <a:lnTo>
                  <a:pt x="3468" y="1301"/>
                </a:lnTo>
                <a:lnTo>
                  <a:pt x="3469" y="1301"/>
                </a:lnTo>
                <a:lnTo>
                  <a:pt x="3469" y="1301"/>
                </a:lnTo>
                <a:lnTo>
                  <a:pt x="3470" y="1301"/>
                </a:lnTo>
                <a:lnTo>
                  <a:pt x="3470" y="1301"/>
                </a:lnTo>
                <a:lnTo>
                  <a:pt x="3470" y="1301"/>
                </a:lnTo>
                <a:lnTo>
                  <a:pt x="3471" y="1301"/>
                </a:lnTo>
                <a:lnTo>
                  <a:pt x="3471" y="1301"/>
                </a:lnTo>
                <a:lnTo>
                  <a:pt x="3471" y="1301"/>
                </a:lnTo>
                <a:lnTo>
                  <a:pt x="3472" y="1301"/>
                </a:lnTo>
                <a:lnTo>
                  <a:pt x="3472" y="1301"/>
                </a:lnTo>
                <a:lnTo>
                  <a:pt x="3472" y="1301"/>
                </a:lnTo>
                <a:lnTo>
                  <a:pt x="3472" y="1301"/>
                </a:lnTo>
                <a:lnTo>
                  <a:pt x="3473" y="1301"/>
                </a:lnTo>
                <a:lnTo>
                  <a:pt x="3473" y="1301"/>
                </a:lnTo>
                <a:lnTo>
                  <a:pt x="3474" y="1301"/>
                </a:lnTo>
                <a:lnTo>
                  <a:pt x="3474" y="1301"/>
                </a:lnTo>
                <a:lnTo>
                  <a:pt x="3475" y="1301"/>
                </a:lnTo>
                <a:lnTo>
                  <a:pt x="3475" y="1301"/>
                </a:lnTo>
                <a:lnTo>
                  <a:pt x="3475" y="1301"/>
                </a:lnTo>
                <a:lnTo>
                  <a:pt x="3476" y="1301"/>
                </a:lnTo>
                <a:lnTo>
                  <a:pt x="3476" y="1301"/>
                </a:lnTo>
                <a:lnTo>
                  <a:pt x="3476" y="1301"/>
                </a:lnTo>
                <a:lnTo>
                  <a:pt x="3477" y="1301"/>
                </a:lnTo>
                <a:lnTo>
                  <a:pt x="3477" y="1301"/>
                </a:lnTo>
                <a:lnTo>
                  <a:pt x="3477" y="1301"/>
                </a:lnTo>
                <a:lnTo>
                  <a:pt x="3477" y="1301"/>
                </a:lnTo>
                <a:lnTo>
                  <a:pt x="3478" y="1301"/>
                </a:lnTo>
                <a:lnTo>
                  <a:pt x="3478" y="1301"/>
                </a:lnTo>
                <a:lnTo>
                  <a:pt x="3479" y="1301"/>
                </a:lnTo>
                <a:lnTo>
                  <a:pt x="3479" y="1301"/>
                </a:lnTo>
                <a:lnTo>
                  <a:pt x="3479" y="1301"/>
                </a:lnTo>
                <a:lnTo>
                  <a:pt x="3480" y="1301"/>
                </a:lnTo>
                <a:lnTo>
                  <a:pt x="3480" y="1301"/>
                </a:lnTo>
                <a:lnTo>
                  <a:pt x="3480" y="1301"/>
                </a:lnTo>
                <a:lnTo>
                  <a:pt x="3481" y="1301"/>
                </a:lnTo>
                <a:lnTo>
                  <a:pt x="3481" y="1301"/>
                </a:lnTo>
                <a:lnTo>
                  <a:pt x="3482" y="1301"/>
                </a:lnTo>
                <a:lnTo>
                  <a:pt x="3482" y="1301"/>
                </a:lnTo>
                <a:lnTo>
                  <a:pt x="3482" y="1301"/>
                </a:lnTo>
                <a:lnTo>
                  <a:pt x="3483" y="1301"/>
                </a:lnTo>
                <a:lnTo>
                  <a:pt x="3483" y="1301"/>
                </a:lnTo>
                <a:lnTo>
                  <a:pt x="3483" y="1301"/>
                </a:lnTo>
                <a:lnTo>
                  <a:pt x="3484" y="1301"/>
                </a:lnTo>
                <a:lnTo>
                  <a:pt x="3484" y="1301"/>
                </a:lnTo>
                <a:lnTo>
                  <a:pt x="3484" y="1301"/>
                </a:lnTo>
                <a:lnTo>
                  <a:pt x="3485" y="1301"/>
                </a:lnTo>
                <a:lnTo>
                  <a:pt x="3485" y="1301"/>
                </a:lnTo>
                <a:lnTo>
                  <a:pt x="3485" y="1301"/>
                </a:lnTo>
                <a:lnTo>
                  <a:pt x="3486" y="1301"/>
                </a:lnTo>
                <a:lnTo>
                  <a:pt x="3486" y="1301"/>
                </a:lnTo>
                <a:lnTo>
                  <a:pt x="3486" y="1301"/>
                </a:lnTo>
                <a:lnTo>
                  <a:pt x="3487" y="1301"/>
                </a:lnTo>
                <a:lnTo>
                  <a:pt x="3487" y="1301"/>
                </a:lnTo>
                <a:lnTo>
                  <a:pt x="3488" y="1301"/>
                </a:lnTo>
                <a:lnTo>
                  <a:pt x="3488" y="1301"/>
                </a:lnTo>
                <a:lnTo>
                  <a:pt x="3488" y="1301"/>
                </a:lnTo>
                <a:lnTo>
                  <a:pt x="3489" y="1301"/>
                </a:lnTo>
                <a:lnTo>
                  <a:pt x="3489" y="1301"/>
                </a:lnTo>
                <a:lnTo>
                  <a:pt x="3489" y="1301"/>
                </a:lnTo>
                <a:lnTo>
                  <a:pt x="3490" y="1301"/>
                </a:lnTo>
                <a:lnTo>
                  <a:pt x="3490" y="1301"/>
                </a:lnTo>
                <a:lnTo>
                  <a:pt x="3490" y="1301"/>
                </a:lnTo>
                <a:lnTo>
                  <a:pt x="3491" y="1301"/>
                </a:lnTo>
                <a:lnTo>
                  <a:pt x="3491" y="1301"/>
                </a:lnTo>
                <a:lnTo>
                  <a:pt x="3491" y="1301"/>
                </a:lnTo>
                <a:lnTo>
                  <a:pt x="3492" y="1301"/>
                </a:lnTo>
                <a:lnTo>
                  <a:pt x="3492" y="1301"/>
                </a:lnTo>
                <a:lnTo>
                  <a:pt x="3492" y="1301"/>
                </a:lnTo>
                <a:lnTo>
                  <a:pt x="3493" y="1301"/>
                </a:lnTo>
                <a:lnTo>
                  <a:pt x="3493" y="1301"/>
                </a:lnTo>
                <a:lnTo>
                  <a:pt x="3493" y="1301"/>
                </a:lnTo>
                <a:lnTo>
                  <a:pt x="3494" y="1301"/>
                </a:lnTo>
                <a:lnTo>
                  <a:pt x="3494" y="1301"/>
                </a:lnTo>
                <a:lnTo>
                  <a:pt x="3494" y="1301"/>
                </a:lnTo>
                <a:lnTo>
                  <a:pt x="3495" y="1301"/>
                </a:lnTo>
                <a:lnTo>
                  <a:pt x="3495" y="1301"/>
                </a:lnTo>
                <a:lnTo>
                  <a:pt x="3496" y="1301"/>
                </a:lnTo>
                <a:lnTo>
                  <a:pt x="3496" y="1301"/>
                </a:lnTo>
                <a:lnTo>
                  <a:pt x="3496" y="1301"/>
                </a:lnTo>
                <a:lnTo>
                  <a:pt x="3497" y="1301"/>
                </a:lnTo>
                <a:lnTo>
                  <a:pt x="3497" y="1301"/>
                </a:lnTo>
                <a:lnTo>
                  <a:pt x="3497" y="1301"/>
                </a:lnTo>
                <a:lnTo>
                  <a:pt x="3498" y="1301"/>
                </a:lnTo>
                <a:lnTo>
                  <a:pt x="3498" y="1301"/>
                </a:lnTo>
                <a:lnTo>
                  <a:pt x="3498" y="1301"/>
                </a:lnTo>
                <a:lnTo>
                  <a:pt x="3498" y="1301"/>
                </a:lnTo>
                <a:lnTo>
                  <a:pt x="3499" y="1301"/>
                </a:lnTo>
                <a:lnTo>
                  <a:pt x="3499" y="1301"/>
                </a:lnTo>
                <a:lnTo>
                  <a:pt x="3500" y="1301"/>
                </a:lnTo>
                <a:lnTo>
                  <a:pt x="3500" y="1301"/>
                </a:lnTo>
                <a:lnTo>
                  <a:pt x="3501" y="1301"/>
                </a:lnTo>
                <a:lnTo>
                  <a:pt x="3501" y="1301"/>
                </a:lnTo>
                <a:lnTo>
                  <a:pt x="3501" y="1301"/>
                </a:lnTo>
                <a:lnTo>
                  <a:pt x="3502" y="1301"/>
                </a:lnTo>
                <a:lnTo>
                  <a:pt x="3502" y="1301"/>
                </a:lnTo>
                <a:lnTo>
                  <a:pt x="3502" y="1301"/>
                </a:lnTo>
                <a:lnTo>
                  <a:pt x="3503" y="1301"/>
                </a:lnTo>
                <a:lnTo>
                  <a:pt x="3503" y="1301"/>
                </a:lnTo>
                <a:lnTo>
                  <a:pt x="3503" y="1301"/>
                </a:lnTo>
                <a:lnTo>
                  <a:pt x="3504" y="1301"/>
                </a:lnTo>
                <a:lnTo>
                  <a:pt x="3504" y="1301"/>
                </a:lnTo>
                <a:lnTo>
                  <a:pt x="3504" y="1301"/>
                </a:lnTo>
                <a:lnTo>
                  <a:pt x="3505" y="1301"/>
                </a:lnTo>
                <a:lnTo>
                  <a:pt x="3505" y="1301"/>
                </a:lnTo>
                <a:lnTo>
                  <a:pt x="3505" y="1301"/>
                </a:lnTo>
                <a:lnTo>
                  <a:pt x="3506" y="1301"/>
                </a:lnTo>
                <a:lnTo>
                  <a:pt x="3506" y="1301"/>
                </a:lnTo>
                <a:lnTo>
                  <a:pt x="3506" y="1301"/>
                </a:lnTo>
                <a:lnTo>
                  <a:pt x="3507" y="1301"/>
                </a:lnTo>
                <a:lnTo>
                  <a:pt x="3507" y="1301"/>
                </a:lnTo>
                <a:lnTo>
                  <a:pt x="3508" y="1301"/>
                </a:lnTo>
                <a:lnTo>
                  <a:pt x="3508" y="1301"/>
                </a:lnTo>
                <a:lnTo>
                  <a:pt x="3508" y="1301"/>
                </a:lnTo>
                <a:lnTo>
                  <a:pt x="3509" y="1301"/>
                </a:lnTo>
                <a:lnTo>
                  <a:pt x="3509" y="1301"/>
                </a:lnTo>
                <a:lnTo>
                  <a:pt x="3509" y="1301"/>
                </a:lnTo>
                <a:lnTo>
                  <a:pt x="3510" y="1301"/>
                </a:lnTo>
                <a:lnTo>
                  <a:pt x="3510" y="1301"/>
                </a:lnTo>
                <a:lnTo>
                  <a:pt x="3510" y="1301"/>
                </a:lnTo>
                <a:lnTo>
                  <a:pt x="3511" y="1301"/>
                </a:lnTo>
                <a:lnTo>
                  <a:pt x="3511" y="1301"/>
                </a:lnTo>
                <a:lnTo>
                  <a:pt x="3511" y="1301"/>
                </a:lnTo>
                <a:lnTo>
                  <a:pt x="3512" y="1301"/>
                </a:lnTo>
                <a:lnTo>
                  <a:pt x="3512" y="1301"/>
                </a:lnTo>
                <a:lnTo>
                  <a:pt x="3512" y="1301"/>
                </a:lnTo>
                <a:lnTo>
                  <a:pt x="3513" y="1301"/>
                </a:lnTo>
                <a:lnTo>
                  <a:pt x="3513" y="1301"/>
                </a:lnTo>
                <a:lnTo>
                  <a:pt x="3514" y="1301"/>
                </a:lnTo>
                <a:lnTo>
                  <a:pt x="3514" y="1301"/>
                </a:lnTo>
                <a:lnTo>
                  <a:pt x="3514" y="1301"/>
                </a:lnTo>
                <a:lnTo>
                  <a:pt x="3515" y="1301"/>
                </a:lnTo>
                <a:lnTo>
                  <a:pt x="3515" y="1301"/>
                </a:lnTo>
                <a:lnTo>
                  <a:pt x="3515" y="1301"/>
                </a:lnTo>
                <a:lnTo>
                  <a:pt x="3515" y="1301"/>
                </a:lnTo>
                <a:lnTo>
                  <a:pt x="3516" y="1301"/>
                </a:lnTo>
                <a:lnTo>
                  <a:pt x="3516" y="1301"/>
                </a:lnTo>
                <a:lnTo>
                  <a:pt x="3517" y="1301"/>
                </a:lnTo>
                <a:lnTo>
                  <a:pt x="3517" y="1301"/>
                </a:lnTo>
                <a:lnTo>
                  <a:pt x="3517" y="1301"/>
                </a:lnTo>
                <a:lnTo>
                  <a:pt x="3518" y="1301"/>
                </a:lnTo>
                <a:lnTo>
                  <a:pt x="3518" y="1301"/>
                </a:lnTo>
                <a:lnTo>
                  <a:pt x="3518" y="1301"/>
                </a:lnTo>
                <a:lnTo>
                  <a:pt x="3519" y="1301"/>
                </a:lnTo>
                <a:lnTo>
                  <a:pt x="3519" y="1301"/>
                </a:lnTo>
                <a:lnTo>
                  <a:pt x="3519" y="1301"/>
                </a:lnTo>
                <a:lnTo>
                  <a:pt x="3519" y="1301"/>
                </a:lnTo>
                <a:lnTo>
                  <a:pt x="3520" y="1301"/>
                </a:lnTo>
                <a:lnTo>
                  <a:pt x="3521" y="1301"/>
                </a:lnTo>
                <a:lnTo>
                  <a:pt x="3521" y="1301"/>
                </a:lnTo>
                <a:lnTo>
                  <a:pt x="3521" y="1301"/>
                </a:lnTo>
                <a:lnTo>
                  <a:pt x="3522" y="1301"/>
                </a:lnTo>
                <a:lnTo>
                  <a:pt x="3522" y="1301"/>
                </a:lnTo>
                <a:lnTo>
                  <a:pt x="3522" y="1301"/>
                </a:lnTo>
                <a:lnTo>
                  <a:pt x="3523" y="1301"/>
                </a:lnTo>
                <a:lnTo>
                  <a:pt x="3523" y="1301"/>
                </a:lnTo>
                <a:lnTo>
                  <a:pt x="3523" y="1301"/>
                </a:lnTo>
                <a:lnTo>
                  <a:pt x="3524" y="1301"/>
                </a:lnTo>
                <a:lnTo>
                  <a:pt x="3524" y="1301"/>
                </a:lnTo>
                <a:lnTo>
                  <a:pt x="3524" y="1301"/>
                </a:lnTo>
                <a:lnTo>
                  <a:pt x="3524" y="1301"/>
                </a:lnTo>
                <a:lnTo>
                  <a:pt x="3525" y="1301"/>
                </a:lnTo>
                <a:lnTo>
                  <a:pt x="3525" y="1301"/>
                </a:lnTo>
                <a:lnTo>
                  <a:pt x="3526" y="1301"/>
                </a:lnTo>
                <a:lnTo>
                  <a:pt x="3526" y="1301"/>
                </a:lnTo>
                <a:lnTo>
                  <a:pt x="3527" y="1301"/>
                </a:lnTo>
                <a:lnTo>
                  <a:pt x="3527" y="1301"/>
                </a:lnTo>
                <a:lnTo>
                  <a:pt x="3527" y="1301"/>
                </a:lnTo>
                <a:lnTo>
                  <a:pt x="3528" y="1301"/>
                </a:lnTo>
                <a:lnTo>
                  <a:pt x="3528" y="1301"/>
                </a:lnTo>
                <a:lnTo>
                  <a:pt x="3528" y="1301"/>
                </a:lnTo>
                <a:lnTo>
                  <a:pt x="3529" y="1301"/>
                </a:lnTo>
                <a:lnTo>
                  <a:pt x="3529" y="1301"/>
                </a:lnTo>
                <a:lnTo>
                  <a:pt x="3529" y="1301"/>
                </a:lnTo>
                <a:lnTo>
                  <a:pt x="3530" y="1301"/>
                </a:lnTo>
                <a:lnTo>
                  <a:pt x="3530" y="1301"/>
                </a:lnTo>
                <a:lnTo>
                  <a:pt x="3530" y="1301"/>
                </a:lnTo>
                <a:lnTo>
                  <a:pt x="3531" y="1301"/>
                </a:lnTo>
                <a:lnTo>
                  <a:pt x="3531" y="1301"/>
                </a:lnTo>
                <a:lnTo>
                  <a:pt x="3531" y="1301"/>
                </a:lnTo>
                <a:lnTo>
                  <a:pt x="3532" y="1301"/>
                </a:lnTo>
                <a:lnTo>
                  <a:pt x="3532" y="1301"/>
                </a:lnTo>
                <a:lnTo>
                  <a:pt x="3532" y="1301"/>
                </a:lnTo>
                <a:lnTo>
                  <a:pt x="3533" y="1301"/>
                </a:lnTo>
                <a:lnTo>
                  <a:pt x="3533" y="1301"/>
                </a:lnTo>
                <a:lnTo>
                  <a:pt x="3534" y="1301"/>
                </a:lnTo>
                <a:lnTo>
                  <a:pt x="3534" y="1301"/>
                </a:lnTo>
                <a:lnTo>
                  <a:pt x="3534" y="1301"/>
                </a:lnTo>
                <a:lnTo>
                  <a:pt x="3535" y="1301"/>
                </a:lnTo>
                <a:lnTo>
                  <a:pt x="3535" y="1301"/>
                </a:lnTo>
                <a:lnTo>
                  <a:pt x="3535" y="1301"/>
                </a:lnTo>
                <a:lnTo>
                  <a:pt x="3536" y="1301"/>
                </a:lnTo>
                <a:lnTo>
                  <a:pt x="3536" y="1301"/>
                </a:lnTo>
                <a:lnTo>
                  <a:pt x="3536" y="1301"/>
                </a:lnTo>
                <a:lnTo>
                  <a:pt x="3536" y="1301"/>
                </a:lnTo>
                <a:lnTo>
                  <a:pt x="3537" y="1301"/>
                </a:lnTo>
                <a:lnTo>
                  <a:pt x="3537" y="1301"/>
                </a:lnTo>
                <a:lnTo>
                  <a:pt x="3538" y="1301"/>
                </a:lnTo>
                <a:lnTo>
                  <a:pt x="3538" y="1301"/>
                </a:lnTo>
                <a:lnTo>
                  <a:pt x="3538" y="1301"/>
                </a:lnTo>
                <a:lnTo>
                  <a:pt x="3539" y="1301"/>
                </a:lnTo>
                <a:lnTo>
                  <a:pt x="3539" y="1301"/>
                </a:lnTo>
                <a:lnTo>
                  <a:pt x="3540" y="1301"/>
                </a:lnTo>
                <a:lnTo>
                  <a:pt x="3540" y="1301"/>
                </a:lnTo>
                <a:lnTo>
                  <a:pt x="3540" y="1301"/>
                </a:lnTo>
                <a:lnTo>
                  <a:pt x="3541" y="1301"/>
                </a:lnTo>
                <a:lnTo>
                  <a:pt x="3541" y="1301"/>
                </a:lnTo>
                <a:lnTo>
                  <a:pt x="3541" y="1301"/>
                </a:lnTo>
                <a:lnTo>
                  <a:pt x="3541" y="1301"/>
                </a:lnTo>
                <a:lnTo>
                  <a:pt x="3542" y="1301"/>
                </a:lnTo>
                <a:lnTo>
                  <a:pt x="3542" y="1301"/>
                </a:lnTo>
                <a:lnTo>
                  <a:pt x="3543" y="1301"/>
                </a:lnTo>
                <a:lnTo>
                  <a:pt x="3543" y="1301"/>
                </a:lnTo>
                <a:lnTo>
                  <a:pt x="3543" y="1301"/>
                </a:lnTo>
                <a:lnTo>
                  <a:pt x="3544" y="1301"/>
                </a:lnTo>
                <a:lnTo>
                  <a:pt x="3544" y="1301"/>
                </a:lnTo>
                <a:lnTo>
                  <a:pt x="3544" y="1301"/>
                </a:lnTo>
                <a:lnTo>
                  <a:pt x="3545" y="1301"/>
                </a:lnTo>
                <a:lnTo>
                  <a:pt x="3545" y="1301"/>
                </a:lnTo>
                <a:lnTo>
                  <a:pt x="3545" y="1301"/>
                </a:lnTo>
                <a:lnTo>
                  <a:pt x="3545" y="1301"/>
                </a:lnTo>
                <a:lnTo>
                  <a:pt x="3546" y="1301"/>
                </a:lnTo>
                <a:lnTo>
                  <a:pt x="3547" y="1301"/>
                </a:lnTo>
                <a:lnTo>
                  <a:pt x="3547" y="1301"/>
                </a:lnTo>
                <a:lnTo>
                  <a:pt x="3547" y="1301"/>
                </a:lnTo>
                <a:lnTo>
                  <a:pt x="3548" y="1301"/>
                </a:lnTo>
                <a:lnTo>
                  <a:pt x="3548" y="1301"/>
                </a:lnTo>
                <a:lnTo>
                  <a:pt x="3548" y="1301"/>
                </a:lnTo>
                <a:lnTo>
                  <a:pt x="3549" y="1301"/>
                </a:lnTo>
                <a:lnTo>
                  <a:pt x="3549" y="1301"/>
                </a:lnTo>
                <a:lnTo>
                  <a:pt x="3549" y="1301"/>
                </a:lnTo>
                <a:lnTo>
                  <a:pt x="3550" y="1301"/>
                </a:lnTo>
                <a:lnTo>
                  <a:pt x="3550" y="1301"/>
                </a:lnTo>
                <a:lnTo>
                  <a:pt x="3550" y="1301"/>
                </a:lnTo>
                <a:lnTo>
                  <a:pt x="3551" y="1301"/>
                </a:lnTo>
                <a:lnTo>
                  <a:pt x="3551" y="1301"/>
                </a:lnTo>
                <a:lnTo>
                  <a:pt x="3551" y="1301"/>
                </a:lnTo>
                <a:lnTo>
                  <a:pt x="3552" y="1301"/>
                </a:lnTo>
                <a:lnTo>
                  <a:pt x="3552" y="1301"/>
                </a:lnTo>
                <a:lnTo>
                  <a:pt x="3553" y="1301"/>
                </a:lnTo>
                <a:lnTo>
                  <a:pt x="3553" y="1301"/>
                </a:lnTo>
                <a:lnTo>
                  <a:pt x="3553" y="1301"/>
                </a:lnTo>
                <a:lnTo>
                  <a:pt x="3554" y="1301"/>
                </a:lnTo>
                <a:lnTo>
                  <a:pt x="3554" y="1301"/>
                </a:lnTo>
                <a:lnTo>
                  <a:pt x="3554" y="1301"/>
                </a:lnTo>
                <a:lnTo>
                  <a:pt x="3555" y="1301"/>
                </a:lnTo>
                <a:lnTo>
                  <a:pt x="3555" y="1301"/>
                </a:lnTo>
                <a:lnTo>
                  <a:pt x="3555" y="1301"/>
                </a:lnTo>
                <a:lnTo>
                  <a:pt x="3556" y="1301"/>
                </a:lnTo>
                <a:lnTo>
                  <a:pt x="3556" y="1301"/>
                </a:lnTo>
                <a:lnTo>
                  <a:pt x="3556" y="1301"/>
                </a:lnTo>
                <a:lnTo>
                  <a:pt x="3557" y="1301"/>
                </a:lnTo>
                <a:lnTo>
                  <a:pt x="3557" y="1301"/>
                </a:lnTo>
                <a:lnTo>
                  <a:pt x="3557" y="1301"/>
                </a:lnTo>
                <a:lnTo>
                  <a:pt x="3558" y="1301"/>
                </a:lnTo>
                <a:lnTo>
                  <a:pt x="3558" y="1301"/>
                </a:lnTo>
                <a:lnTo>
                  <a:pt x="3558" y="1301"/>
                </a:lnTo>
                <a:lnTo>
                  <a:pt x="3559" y="1301"/>
                </a:lnTo>
                <a:lnTo>
                  <a:pt x="3559" y="1301"/>
                </a:lnTo>
                <a:lnTo>
                  <a:pt x="3560" y="1301"/>
                </a:lnTo>
                <a:lnTo>
                  <a:pt x="3560" y="1301"/>
                </a:lnTo>
                <a:lnTo>
                  <a:pt x="3560" y="1301"/>
                </a:lnTo>
                <a:lnTo>
                  <a:pt x="3561" y="1301"/>
                </a:lnTo>
                <a:lnTo>
                  <a:pt x="3561" y="1301"/>
                </a:lnTo>
                <a:lnTo>
                  <a:pt x="3561" y="1301"/>
                </a:lnTo>
                <a:lnTo>
                  <a:pt x="3562" y="1301"/>
                </a:lnTo>
                <a:lnTo>
                  <a:pt x="3562" y="1301"/>
                </a:lnTo>
                <a:lnTo>
                  <a:pt x="3562" y="1301"/>
                </a:lnTo>
                <a:lnTo>
                  <a:pt x="3562" y="1301"/>
                </a:lnTo>
                <a:lnTo>
                  <a:pt x="3563" y="1301"/>
                </a:lnTo>
                <a:lnTo>
                  <a:pt x="3563" y="1301"/>
                </a:lnTo>
                <a:lnTo>
                  <a:pt x="3564" y="1301"/>
                </a:lnTo>
                <a:lnTo>
                  <a:pt x="3564" y="1301"/>
                </a:lnTo>
                <a:lnTo>
                  <a:pt x="3564" y="1301"/>
                </a:lnTo>
                <a:lnTo>
                  <a:pt x="3565" y="1301"/>
                </a:lnTo>
                <a:lnTo>
                  <a:pt x="3565" y="1301"/>
                </a:lnTo>
                <a:lnTo>
                  <a:pt x="3566" y="1301"/>
                </a:lnTo>
                <a:lnTo>
                  <a:pt x="3566" y="1301"/>
                </a:lnTo>
                <a:lnTo>
                  <a:pt x="3566" y="1301"/>
                </a:lnTo>
                <a:lnTo>
                  <a:pt x="3567" y="1301"/>
                </a:lnTo>
                <a:lnTo>
                  <a:pt x="3567" y="1301"/>
                </a:lnTo>
                <a:lnTo>
                  <a:pt x="3567" y="1301"/>
                </a:lnTo>
                <a:lnTo>
                  <a:pt x="3568" y="1301"/>
                </a:lnTo>
                <a:lnTo>
                  <a:pt x="3568" y="1301"/>
                </a:lnTo>
                <a:lnTo>
                  <a:pt x="3568" y="1301"/>
                </a:lnTo>
                <a:lnTo>
                  <a:pt x="3569" y="1301"/>
                </a:lnTo>
                <a:lnTo>
                  <a:pt x="3569" y="1301"/>
                </a:lnTo>
                <a:lnTo>
                  <a:pt x="3569" y="1301"/>
                </a:lnTo>
                <a:lnTo>
                  <a:pt x="3570" y="1301"/>
                </a:lnTo>
                <a:lnTo>
                  <a:pt x="3570" y="1301"/>
                </a:lnTo>
                <a:lnTo>
                  <a:pt x="3570" y="1301"/>
                </a:lnTo>
                <a:lnTo>
                  <a:pt x="3571" y="1301"/>
                </a:lnTo>
                <a:lnTo>
                  <a:pt x="3571" y="1301"/>
                </a:lnTo>
                <a:lnTo>
                  <a:pt x="3571" y="1301"/>
                </a:lnTo>
                <a:lnTo>
                  <a:pt x="3572" y="1301"/>
                </a:lnTo>
                <a:lnTo>
                  <a:pt x="3572" y="1301"/>
                </a:lnTo>
                <a:lnTo>
                  <a:pt x="3573" y="1301"/>
                </a:lnTo>
                <a:lnTo>
                  <a:pt x="3573" y="1301"/>
                </a:lnTo>
                <a:lnTo>
                  <a:pt x="3573" y="1301"/>
                </a:lnTo>
                <a:lnTo>
                  <a:pt x="3574" y="1301"/>
                </a:lnTo>
                <a:lnTo>
                  <a:pt x="3574" y="1301"/>
                </a:lnTo>
                <a:lnTo>
                  <a:pt x="3574" y="1301"/>
                </a:lnTo>
                <a:lnTo>
                  <a:pt x="3575" y="1301"/>
                </a:lnTo>
                <a:lnTo>
                  <a:pt x="3575" y="1301"/>
                </a:lnTo>
                <a:lnTo>
                  <a:pt x="3575" y="1301"/>
                </a:lnTo>
                <a:lnTo>
                  <a:pt x="3576" y="1301"/>
                </a:lnTo>
                <a:lnTo>
                  <a:pt x="3576" y="1301"/>
                </a:lnTo>
                <a:lnTo>
                  <a:pt x="3576" y="1301"/>
                </a:lnTo>
                <a:lnTo>
                  <a:pt x="3577" y="1301"/>
                </a:lnTo>
                <a:lnTo>
                  <a:pt x="3577" y="1301"/>
                </a:lnTo>
                <a:lnTo>
                  <a:pt x="3577" y="1301"/>
                </a:lnTo>
                <a:lnTo>
                  <a:pt x="3578" y="1301"/>
                </a:lnTo>
                <a:lnTo>
                  <a:pt x="3578" y="1301"/>
                </a:lnTo>
                <a:lnTo>
                  <a:pt x="3579" y="1301"/>
                </a:lnTo>
                <a:lnTo>
                  <a:pt x="3579" y="1301"/>
                </a:lnTo>
                <a:lnTo>
                  <a:pt x="3579" y="1301"/>
                </a:lnTo>
                <a:lnTo>
                  <a:pt x="3579" y="1301"/>
                </a:lnTo>
                <a:lnTo>
                  <a:pt x="3580" y="1301"/>
                </a:lnTo>
                <a:lnTo>
                  <a:pt x="3580" y="1301"/>
                </a:lnTo>
                <a:lnTo>
                  <a:pt x="3581" y="1301"/>
                </a:lnTo>
                <a:lnTo>
                  <a:pt x="3581" y="1301"/>
                </a:lnTo>
                <a:lnTo>
                  <a:pt x="3581" y="1301"/>
                </a:lnTo>
                <a:lnTo>
                  <a:pt x="3582" y="1301"/>
                </a:lnTo>
                <a:lnTo>
                  <a:pt x="3582" y="1301"/>
                </a:lnTo>
                <a:lnTo>
                  <a:pt x="3582" y="1301"/>
                </a:lnTo>
                <a:lnTo>
                  <a:pt x="3583" y="1301"/>
                </a:lnTo>
                <a:lnTo>
                  <a:pt x="3583" y="1301"/>
                </a:lnTo>
                <a:lnTo>
                  <a:pt x="3583" y="1301"/>
                </a:lnTo>
                <a:lnTo>
                  <a:pt x="3583" y="1301"/>
                </a:lnTo>
                <a:lnTo>
                  <a:pt x="3584" y="1301"/>
                </a:lnTo>
                <a:lnTo>
                  <a:pt x="3584" y="1301"/>
                </a:lnTo>
                <a:lnTo>
                  <a:pt x="3585" y="1301"/>
                </a:lnTo>
                <a:lnTo>
                  <a:pt x="3585" y="1301"/>
                </a:lnTo>
                <a:lnTo>
                  <a:pt x="3586" y="1301"/>
                </a:lnTo>
                <a:lnTo>
                  <a:pt x="3586" y="1301"/>
                </a:lnTo>
                <a:lnTo>
                  <a:pt x="3586" y="1301"/>
                </a:lnTo>
                <a:lnTo>
                  <a:pt x="3587" y="1301"/>
                </a:lnTo>
                <a:lnTo>
                  <a:pt x="3587" y="1301"/>
                </a:lnTo>
                <a:lnTo>
                  <a:pt x="3587" y="1301"/>
                </a:lnTo>
                <a:lnTo>
                  <a:pt x="3588" y="1301"/>
                </a:lnTo>
                <a:lnTo>
                  <a:pt x="3588" y="1301"/>
                </a:lnTo>
                <a:lnTo>
                  <a:pt x="3588" y="1301"/>
                </a:lnTo>
                <a:lnTo>
                  <a:pt x="3588" y="1301"/>
                </a:lnTo>
                <a:lnTo>
                  <a:pt x="3589" y="1301"/>
                </a:lnTo>
                <a:lnTo>
                  <a:pt x="3589" y="1301"/>
                </a:lnTo>
                <a:lnTo>
                  <a:pt x="3590" y="1301"/>
                </a:lnTo>
                <a:lnTo>
                  <a:pt x="3590" y="1301"/>
                </a:lnTo>
                <a:lnTo>
                  <a:pt x="3590" y="1301"/>
                </a:lnTo>
                <a:lnTo>
                  <a:pt x="3591" y="1301"/>
                </a:lnTo>
                <a:lnTo>
                  <a:pt x="3591" y="1301"/>
                </a:lnTo>
                <a:lnTo>
                  <a:pt x="3592" y="1301"/>
                </a:lnTo>
                <a:lnTo>
                  <a:pt x="3592" y="1301"/>
                </a:lnTo>
                <a:lnTo>
                  <a:pt x="3592" y="1301"/>
                </a:lnTo>
                <a:lnTo>
                  <a:pt x="3593" y="1301"/>
                </a:lnTo>
                <a:lnTo>
                  <a:pt x="3593" y="1301"/>
                </a:lnTo>
                <a:lnTo>
                  <a:pt x="3593" y="1301"/>
                </a:lnTo>
                <a:lnTo>
                  <a:pt x="3594" y="1301"/>
                </a:lnTo>
                <a:lnTo>
                  <a:pt x="3594" y="1301"/>
                </a:lnTo>
                <a:lnTo>
                  <a:pt x="3594" y="1301"/>
                </a:lnTo>
                <a:lnTo>
                  <a:pt x="3595" y="1301"/>
                </a:lnTo>
                <a:lnTo>
                  <a:pt x="3595" y="1301"/>
                </a:lnTo>
                <a:lnTo>
                  <a:pt x="3595" y="1301"/>
                </a:lnTo>
                <a:lnTo>
                  <a:pt x="3596" y="1301"/>
                </a:lnTo>
                <a:lnTo>
                  <a:pt x="3596" y="1301"/>
                </a:lnTo>
                <a:lnTo>
                  <a:pt x="3596" y="1301"/>
                </a:lnTo>
                <a:lnTo>
                  <a:pt x="3597" y="1301"/>
                </a:lnTo>
                <a:lnTo>
                  <a:pt x="3597" y="1301"/>
                </a:lnTo>
                <a:lnTo>
                  <a:pt x="3597" y="1301"/>
                </a:lnTo>
                <a:lnTo>
                  <a:pt x="3598" y="1301"/>
                </a:lnTo>
                <a:lnTo>
                  <a:pt x="3598" y="1301"/>
                </a:lnTo>
                <a:lnTo>
                  <a:pt x="3599" y="1301"/>
                </a:lnTo>
                <a:lnTo>
                  <a:pt x="3599" y="1301"/>
                </a:lnTo>
                <a:lnTo>
                  <a:pt x="3599" y="1301"/>
                </a:lnTo>
                <a:lnTo>
                  <a:pt x="3600" y="1301"/>
                </a:lnTo>
                <a:lnTo>
                  <a:pt x="3600" y="1301"/>
                </a:lnTo>
                <a:lnTo>
                  <a:pt x="3600" y="1301"/>
                </a:lnTo>
                <a:lnTo>
                  <a:pt x="3601" y="1301"/>
                </a:lnTo>
                <a:lnTo>
                  <a:pt x="3601" y="1301"/>
                </a:lnTo>
                <a:lnTo>
                  <a:pt x="3601" y="1301"/>
                </a:lnTo>
                <a:lnTo>
                  <a:pt x="3602" y="1301"/>
                </a:lnTo>
                <a:lnTo>
                  <a:pt x="3602" y="1301"/>
                </a:lnTo>
                <a:lnTo>
                  <a:pt x="3602" y="1301"/>
                </a:lnTo>
                <a:lnTo>
                  <a:pt x="3603" y="1301"/>
                </a:lnTo>
                <a:lnTo>
                  <a:pt x="3603" y="1301"/>
                </a:lnTo>
                <a:lnTo>
                  <a:pt x="3603" y="1301"/>
                </a:lnTo>
                <a:lnTo>
                  <a:pt x="3604" y="1301"/>
                </a:lnTo>
                <a:lnTo>
                  <a:pt x="3604" y="1301"/>
                </a:lnTo>
                <a:lnTo>
                  <a:pt x="3605" y="1301"/>
                </a:lnTo>
                <a:lnTo>
                  <a:pt x="3605" y="1301"/>
                </a:lnTo>
                <a:lnTo>
                  <a:pt x="3605" y="1301"/>
                </a:lnTo>
                <a:lnTo>
                  <a:pt x="3605" y="1301"/>
                </a:lnTo>
                <a:lnTo>
                  <a:pt x="3606" y="1301"/>
                </a:lnTo>
                <a:lnTo>
                  <a:pt x="3606" y="1301"/>
                </a:lnTo>
                <a:lnTo>
                  <a:pt x="3607" y="1301"/>
                </a:lnTo>
                <a:lnTo>
                  <a:pt x="3607" y="1301"/>
                </a:lnTo>
                <a:lnTo>
                  <a:pt x="3607" y="1301"/>
                </a:lnTo>
                <a:lnTo>
                  <a:pt x="3608" y="1301"/>
                </a:lnTo>
                <a:lnTo>
                  <a:pt x="3608" y="1301"/>
                </a:lnTo>
                <a:lnTo>
                  <a:pt x="3608" y="1301"/>
                </a:lnTo>
                <a:lnTo>
                  <a:pt x="3609" y="1301"/>
                </a:lnTo>
                <a:lnTo>
                  <a:pt x="3609" y="1301"/>
                </a:lnTo>
                <a:lnTo>
                  <a:pt x="3609" y="1301"/>
                </a:lnTo>
                <a:lnTo>
                  <a:pt x="3609" y="1301"/>
                </a:lnTo>
                <a:lnTo>
                  <a:pt x="3610" y="1301"/>
                </a:lnTo>
                <a:lnTo>
                  <a:pt x="3610" y="1301"/>
                </a:lnTo>
                <a:lnTo>
                  <a:pt x="3611" y="1301"/>
                </a:lnTo>
                <a:lnTo>
                  <a:pt x="3611" y="1301"/>
                </a:lnTo>
                <a:lnTo>
                  <a:pt x="3612" y="1301"/>
                </a:lnTo>
                <a:lnTo>
                  <a:pt x="3612" y="1301"/>
                </a:lnTo>
                <a:lnTo>
                  <a:pt x="3612" y="1301"/>
                </a:lnTo>
                <a:lnTo>
                  <a:pt x="3613" y="1301"/>
                </a:lnTo>
                <a:lnTo>
                  <a:pt x="3613" y="1301"/>
                </a:lnTo>
                <a:lnTo>
                  <a:pt x="3613" y="1301"/>
                </a:lnTo>
                <a:lnTo>
                  <a:pt x="3614" y="1301"/>
                </a:lnTo>
                <a:lnTo>
                  <a:pt x="3614" y="1301"/>
                </a:lnTo>
                <a:lnTo>
                  <a:pt x="3614" y="1301"/>
                </a:lnTo>
                <a:lnTo>
                  <a:pt x="3615" y="1301"/>
                </a:lnTo>
                <a:lnTo>
                  <a:pt x="3615" y="1301"/>
                </a:lnTo>
                <a:lnTo>
                  <a:pt x="3615" y="1301"/>
                </a:lnTo>
                <a:lnTo>
                  <a:pt x="3616" y="1301"/>
                </a:lnTo>
                <a:lnTo>
                  <a:pt x="3616" y="1301"/>
                </a:lnTo>
                <a:lnTo>
                  <a:pt x="3616" y="1301"/>
                </a:lnTo>
                <a:lnTo>
                  <a:pt x="3617" y="1301"/>
                </a:lnTo>
                <a:lnTo>
                  <a:pt x="3617" y="1301"/>
                </a:lnTo>
                <a:lnTo>
                  <a:pt x="3618" y="1301"/>
                </a:lnTo>
                <a:lnTo>
                  <a:pt x="3618" y="1301"/>
                </a:lnTo>
                <a:lnTo>
                  <a:pt x="3618" y="1301"/>
                </a:lnTo>
                <a:lnTo>
                  <a:pt x="3619" y="1301"/>
                </a:lnTo>
                <a:lnTo>
                  <a:pt x="3619" y="1301"/>
                </a:lnTo>
                <a:lnTo>
                  <a:pt x="3619" y="1301"/>
                </a:lnTo>
                <a:lnTo>
                  <a:pt x="3620" y="1301"/>
                </a:lnTo>
                <a:lnTo>
                  <a:pt x="3620" y="1301"/>
                </a:lnTo>
                <a:lnTo>
                  <a:pt x="3620" y="1301"/>
                </a:lnTo>
                <a:lnTo>
                  <a:pt x="3621" y="1301"/>
                </a:lnTo>
                <a:lnTo>
                  <a:pt x="3621" y="1301"/>
                </a:lnTo>
                <a:lnTo>
                  <a:pt x="3621" y="1301"/>
                </a:lnTo>
                <a:lnTo>
                  <a:pt x="3622" y="1301"/>
                </a:lnTo>
                <a:lnTo>
                  <a:pt x="3622" y="1301"/>
                </a:lnTo>
                <a:lnTo>
                  <a:pt x="3622" y="1301"/>
                </a:lnTo>
                <a:lnTo>
                  <a:pt x="3623" y="1301"/>
                </a:lnTo>
                <a:lnTo>
                  <a:pt x="3623" y="1301"/>
                </a:lnTo>
                <a:lnTo>
                  <a:pt x="3624" y="1301"/>
                </a:lnTo>
                <a:lnTo>
                  <a:pt x="3624" y="1301"/>
                </a:lnTo>
                <a:lnTo>
                  <a:pt x="3624" y="1301"/>
                </a:lnTo>
                <a:lnTo>
                  <a:pt x="3625" y="1301"/>
                </a:lnTo>
                <a:lnTo>
                  <a:pt x="3625" y="1301"/>
                </a:lnTo>
                <a:lnTo>
                  <a:pt x="3625" y="1301"/>
                </a:lnTo>
                <a:lnTo>
                  <a:pt x="3626" y="1301"/>
                </a:lnTo>
                <a:lnTo>
                  <a:pt x="3626" y="1301"/>
                </a:lnTo>
                <a:lnTo>
                  <a:pt x="3626" y="1301"/>
                </a:lnTo>
                <a:lnTo>
                  <a:pt x="3626" y="1301"/>
                </a:lnTo>
                <a:lnTo>
                  <a:pt x="3627" y="1301"/>
                </a:lnTo>
                <a:lnTo>
                  <a:pt x="3627" y="1301"/>
                </a:lnTo>
                <a:lnTo>
                  <a:pt x="3628" y="1301"/>
                </a:lnTo>
                <a:lnTo>
                  <a:pt x="3628" y="1301"/>
                </a:lnTo>
                <a:lnTo>
                  <a:pt x="3628" y="1301"/>
                </a:lnTo>
                <a:lnTo>
                  <a:pt x="3629" y="1301"/>
                </a:lnTo>
                <a:lnTo>
                  <a:pt x="3629" y="1301"/>
                </a:lnTo>
                <a:lnTo>
                  <a:pt x="3629" y="1301"/>
                </a:lnTo>
                <a:lnTo>
                  <a:pt x="3630" y="1301"/>
                </a:lnTo>
                <a:lnTo>
                  <a:pt x="3630" y="1301"/>
                </a:lnTo>
                <a:lnTo>
                  <a:pt x="3631" y="1301"/>
                </a:lnTo>
                <a:lnTo>
                  <a:pt x="3631" y="1301"/>
                </a:lnTo>
                <a:lnTo>
                  <a:pt x="3631" y="1301"/>
                </a:lnTo>
                <a:lnTo>
                  <a:pt x="3631" y="1301"/>
                </a:lnTo>
                <a:lnTo>
                  <a:pt x="3632" y="1301"/>
                </a:lnTo>
                <a:lnTo>
                  <a:pt x="3632" y="1301"/>
                </a:lnTo>
                <a:lnTo>
                  <a:pt x="3633" y="1301"/>
                </a:lnTo>
                <a:lnTo>
                  <a:pt x="3633" y="1301"/>
                </a:lnTo>
                <a:lnTo>
                  <a:pt x="3633" y="1301"/>
                </a:lnTo>
                <a:lnTo>
                  <a:pt x="3634" y="1301"/>
                </a:lnTo>
                <a:lnTo>
                  <a:pt x="3634" y="1301"/>
                </a:lnTo>
                <a:lnTo>
                  <a:pt x="3634" y="1301"/>
                </a:lnTo>
                <a:lnTo>
                  <a:pt x="3635" y="1301"/>
                </a:lnTo>
                <a:lnTo>
                  <a:pt x="3635" y="1301"/>
                </a:lnTo>
                <a:lnTo>
                  <a:pt x="3635" y="1301"/>
                </a:lnTo>
                <a:lnTo>
                  <a:pt x="3635" y="1301"/>
                </a:lnTo>
                <a:lnTo>
                  <a:pt x="3636" y="1301"/>
                </a:lnTo>
                <a:lnTo>
                  <a:pt x="3637" y="1301"/>
                </a:lnTo>
                <a:lnTo>
                  <a:pt x="3637" y="1301"/>
                </a:lnTo>
                <a:lnTo>
                  <a:pt x="3637" y="1301"/>
                </a:lnTo>
                <a:lnTo>
                  <a:pt x="3638" y="1301"/>
                </a:lnTo>
                <a:lnTo>
                  <a:pt x="3638" y="1301"/>
                </a:lnTo>
                <a:lnTo>
                  <a:pt x="3638" y="1301"/>
                </a:lnTo>
                <a:lnTo>
                  <a:pt x="3639" y="1301"/>
                </a:lnTo>
                <a:lnTo>
                  <a:pt x="3639" y="1301"/>
                </a:lnTo>
                <a:lnTo>
                  <a:pt x="3639" y="1301"/>
                </a:lnTo>
                <a:lnTo>
                  <a:pt x="3640" y="1301"/>
                </a:lnTo>
                <a:lnTo>
                  <a:pt x="3640" y="1301"/>
                </a:lnTo>
                <a:lnTo>
                  <a:pt x="3640" y="1301"/>
                </a:lnTo>
                <a:lnTo>
                  <a:pt x="3641" y="1301"/>
                </a:lnTo>
                <a:lnTo>
                  <a:pt x="3641" y="1301"/>
                </a:lnTo>
                <a:lnTo>
                  <a:pt x="3641" y="1301"/>
                </a:lnTo>
                <a:lnTo>
                  <a:pt x="3642" y="1301"/>
                </a:lnTo>
                <a:lnTo>
                  <a:pt x="3642" y="1301"/>
                </a:lnTo>
                <a:lnTo>
                  <a:pt x="3642" y="1301"/>
                </a:lnTo>
                <a:lnTo>
                  <a:pt x="3643" y="1301"/>
                </a:lnTo>
                <a:lnTo>
                  <a:pt x="3643" y="1301"/>
                </a:lnTo>
                <a:lnTo>
                  <a:pt x="3644" y="1301"/>
                </a:lnTo>
                <a:lnTo>
                  <a:pt x="3644" y="1301"/>
                </a:lnTo>
                <a:lnTo>
                  <a:pt x="3644" y="1301"/>
                </a:lnTo>
                <a:lnTo>
                  <a:pt x="3645" y="1301"/>
                </a:lnTo>
                <a:lnTo>
                  <a:pt x="3645" y="1301"/>
                </a:lnTo>
                <a:lnTo>
                  <a:pt x="3645" y="1301"/>
                </a:lnTo>
                <a:lnTo>
                  <a:pt x="3646" y="1301"/>
                </a:lnTo>
                <a:lnTo>
                  <a:pt x="3646" y="1301"/>
                </a:lnTo>
                <a:lnTo>
                  <a:pt x="3646" y="1301"/>
                </a:lnTo>
                <a:lnTo>
                  <a:pt x="3647" y="1301"/>
                </a:lnTo>
                <a:lnTo>
                  <a:pt x="3647" y="1301"/>
                </a:lnTo>
                <a:lnTo>
                  <a:pt x="3647" y="1301"/>
                </a:lnTo>
                <a:lnTo>
                  <a:pt x="3648" y="1301"/>
                </a:lnTo>
                <a:lnTo>
                  <a:pt x="3648" y="1301"/>
                </a:lnTo>
                <a:lnTo>
                  <a:pt x="3648" y="1301"/>
                </a:lnTo>
                <a:lnTo>
                  <a:pt x="3649" y="1301"/>
                </a:lnTo>
                <a:lnTo>
                  <a:pt x="3649" y="1301"/>
                </a:lnTo>
                <a:lnTo>
                  <a:pt x="3650" y="1301"/>
                </a:lnTo>
                <a:lnTo>
                  <a:pt x="3650" y="1301"/>
                </a:lnTo>
                <a:lnTo>
                  <a:pt x="3650" y="1301"/>
                </a:lnTo>
                <a:lnTo>
                  <a:pt x="3651" y="1301"/>
                </a:lnTo>
                <a:lnTo>
                  <a:pt x="3651" y="1301"/>
                </a:lnTo>
                <a:lnTo>
                  <a:pt x="3651" y="1301"/>
                </a:lnTo>
                <a:lnTo>
                  <a:pt x="3652" y="1301"/>
                </a:lnTo>
                <a:lnTo>
                  <a:pt x="3652" y="1301"/>
                </a:lnTo>
                <a:lnTo>
                  <a:pt x="3652" y="1301"/>
                </a:lnTo>
                <a:lnTo>
                  <a:pt x="3652" y="1301"/>
                </a:lnTo>
                <a:lnTo>
                  <a:pt x="3653" y="1301"/>
                </a:lnTo>
                <a:lnTo>
                  <a:pt x="3653" y="1301"/>
                </a:lnTo>
                <a:lnTo>
                  <a:pt x="3654" y="1301"/>
                </a:lnTo>
                <a:lnTo>
                  <a:pt x="3654" y="1301"/>
                </a:lnTo>
                <a:lnTo>
                  <a:pt x="3654" y="1301"/>
                </a:lnTo>
                <a:lnTo>
                  <a:pt x="3655" y="1301"/>
                </a:lnTo>
                <a:lnTo>
                  <a:pt x="3655" y="1301"/>
                </a:lnTo>
                <a:lnTo>
                  <a:pt x="3655" y="1301"/>
                </a:lnTo>
                <a:lnTo>
                  <a:pt x="3656" y="1301"/>
                </a:lnTo>
                <a:lnTo>
                  <a:pt x="3656" y="1301"/>
                </a:lnTo>
                <a:lnTo>
                  <a:pt x="3657" y="1301"/>
                </a:lnTo>
                <a:lnTo>
                  <a:pt x="3657" y="1301"/>
                </a:lnTo>
                <a:lnTo>
                  <a:pt x="3657" y="1301"/>
                </a:lnTo>
                <a:lnTo>
                  <a:pt x="3658" y="1301"/>
                </a:lnTo>
                <a:lnTo>
                  <a:pt x="3658" y="1301"/>
                </a:lnTo>
                <a:lnTo>
                  <a:pt x="3658" y="1301"/>
                </a:lnTo>
                <a:lnTo>
                  <a:pt x="3659" y="1301"/>
                </a:lnTo>
                <a:lnTo>
                  <a:pt x="3659" y="1301"/>
                </a:lnTo>
                <a:lnTo>
                  <a:pt x="3659" y="1301"/>
                </a:lnTo>
                <a:lnTo>
                  <a:pt x="3660" y="1301"/>
                </a:lnTo>
                <a:lnTo>
                  <a:pt x="3660" y="1301"/>
                </a:lnTo>
                <a:lnTo>
                  <a:pt x="3660" y="1301"/>
                </a:lnTo>
                <a:lnTo>
                  <a:pt x="3661" y="1301"/>
                </a:lnTo>
                <a:lnTo>
                  <a:pt x="3661" y="1301"/>
                </a:lnTo>
                <a:lnTo>
                  <a:pt x="3661" y="1301"/>
                </a:lnTo>
                <a:lnTo>
                  <a:pt x="3662" y="1301"/>
                </a:lnTo>
                <a:lnTo>
                  <a:pt x="3662" y="1301"/>
                </a:lnTo>
                <a:lnTo>
                  <a:pt x="3663" y="1301"/>
                </a:lnTo>
                <a:lnTo>
                  <a:pt x="3663" y="1301"/>
                </a:lnTo>
                <a:lnTo>
                  <a:pt x="3663" y="1301"/>
                </a:lnTo>
                <a:lnTo>
                  <a:pt x="3664" y="1301"/>
                </a:lnTo>
                <a:lnTo>
                  <a:pt x="3664" y="1301"/>
                </a:lnTo>
                <a:lnTo>
                  <a:pt x="3664" y="1301"/>
                </a:lnTo>
                <a:lnTo>
                  <a:pt x="3665" y="1301"/>
                </a:lnTo>
                <a:lnTo>
                  <a:pt x="3665" y="1301"/>
                </a:lnTo>
                <a:lnTo>
                  <a:pt x="3665" y="1301"/>
                </a:lnTo>
                <a:lnTo>
                  <a:pt x="3666" y="1301"/>
                </a:lnTo>
                <a:lnTo>
                  <a:pt x="3666" y="1301"/>
                </a:lnTo>
                <a:lnTo>
                  <a:pt x="3666" y="1301"/>
                </a:lnTo>
                <a:lnTo>
                  <a:pt x="3667" y="1301"/>
                </a:lnTo>
                <a:lnTo>
                  <a:pt x="3667" y="1301"/>
                </a:lnTo>
                <a:lnTo>
                  <a:pt x="3667" y="1301"/>
                </a:lnTo>
                <a:lnTo>
                  <a:pt x="3668" y="1301"/>
                </a:lnTo>
                <a:lnTo>
                  <a:pt x="3668" y="1301"/>
                </a:lnTo>
                <a:lnTo>
                  <a:pt x="3668" y="1301"/>
                </a:lnTo>
                <a:lnTo>
                  <a:pt x="3669" y="1301"/>
                </a:lnTo>
                <a:lnTo>
                  <a:pt x="3669" y="1301"/>
                </a:lnTo>
                <a:lnTo>
                  <a:pt x="3669" y="1301"/>
                </a:lnTo>
                <a:lnTo>
                  <a:pt x="3670" y="1301"/>
                </a:lnTo>
                <a:lnTo>
                  <a:pt x="3670" y="1301"/>
                </a:lnTo>
                <a:lnTo>
                  <a:pt x="3671" y="1301"/>
                </a:lnTo>
                <a:lnTo>
                  <a:pt x="3671" y="1301"/>
                </a:lnTo>
                <a:lnTo>
                  <a:pt x="3671" y="1301"/>
                </a:lnTo>
                <a:lnTo>
                  <a:pt x="3672" y="1301"/>
                </a:lnTo>
                <a:lnTo>
                  <a:pt x="3672" y="1301"/>
                </a:lnTo>
                <a:lnTo>
                  <a:pt x="3672" y="1301"/>
                </a:lnTo>
                <a:lnTo>
                  <a:pt x="3673" y="1301"/>
                </a:lnTo>
                <a:lnTo>
                  <a:pt x="3673" y="1301"/>
                </a:lnTo>
                <a:lnTo>
                  <a:pt x="3673" y="1301"/>
                </a:lnTo>
                <a:lnTo>
                  <a:pt x="3673" y="1301"/>
                </a:lnTo>
                <a:lnTo>
                  <a:pt x="3674" y="1301"/>
                </a:lnTo>
                <a:lnTo>
                  <a:pt x="3674" y="1301"/>
                </a:lnTo>
                <a:lnTo>
                  <a:pt x="3675" y="1301"/>
                </a:lnTo>
                <a:lnTo>
                  <a:pt x="3675" y="1301"/>
                </a:lnTo>
                <a:lnTo>
                  <a:pt x="3676" y="1301"/>
                </a:lnTo>
                <a:lnTo>
                  <a:pt x="3676" y="1301"/>
                </a:lnTo>
                <a:lnTo>
                  <a:pt x="3676" y="1301"/>
                </a:lnTo>
                <a:lnTo>
                  <a:pt x="3677" y="1301"/>
                </a:lnTo>
                <a:lnTo>
                  <a:pt x="3677" y="1301"/>
                </a:lnTo>
                <a:lnTo>
                  <a:pt x="3677" y="1301"/>
                </a:lnTo>
                <a:lnTo>
                  <a:pt x="3678" y="1301"/>
                </a:lnTo>
                <a:lnTo>
                  <a:pt x="3678" y="1301"/>
                </a:lnTo>
                <a:lnTo>
                  <a:pt x="3678" y="1301"/>
                </a:lnTo>
                <a:lnTo>
                  <a:pt x="3678" y="1301"/>
                </a:lnTo>
                <a:lnTo>
                  <a:pt x="3679" y="1301"/>
                </a:lnTo>
                <a:lnTo>
                  <a:pt x="3679" y="1301"/>
                </a:lnTo>
                <a:lnTo>
                  <a:pt x="3680" y="1301"/>
                </a:lnTo>
                <a:lnTo>
                  <a:pt x="3680" y="1301"/>
                </a:lnTo>
                <a:lnTo>
                  <a:pt x="3680" y="1301"/>
                </a:lnTo>
                <a:lnTo>
                  <a:pt x="3681" y="1301"/>
                </a:lnTo>
                <a:lnTo>
                  <a:pt x="3681" y="1301"/>
                </a:lnTo>
                <a:lnTo>
                  <a:pt x="3681" y="1301"/>
                </a:lnTo>
                <a:lnTo>
                  <a:pt x="3682" y="1301"/>
                </a:lnTo>
                <a:lnTo>
                  <a:pt x="3682" y="1301"/>
                </a:lnTo>
                <a:lnTo>
                  <a:pt x="3683" y="1301"/>
                </a:lnTo>
                <a:lnTo>
                  <a:pt x="3683" y="1301"/>
                </a:lnTo>
                <a:lnTo>
                  <a:pt x="3683" y="1301"/>
                </a:lnTo>
                <a:lnTo>
                  <a:pt x="3684" y="1301"/>
                </a:lnTo>
                <a:lnTo>
                  <a:pt x="3684" y="1301"/>
                </a:lnTo>
                <a:lnTo>
                  <a:pt x="3684" y="1301"/>
                </a:lnTo>
                <a:lnTo>
                  <a:pt x="3685" y="1301"/>
                </a:lnTo>
                <a:lnTo>
                  <a:pt x="3685" y="1301"/>
                </a:lnTo>
                <a:lnTo>
                  <a:pt x="3685" y="1301"/>
                </a:lnTo>
                <a:lnTo>
                  <a:pt x="3686" y="1301"/>
                </a:lnTo>
                <a:lnTo>
                  <a:pt x="3686" y="1301"/>
                </a:lnTo>
                <a:lnTo>
                  <a:pt x="3686" y="1301"/>
                </a:lnTo>
                <a:lnTo>
                  <a:pt x="3687" y="1301"/>
                </a:lnTo>
                <a:lnTo>
                  <a:pt x="3687" y="1301"/>
                </a:lnTo>
                <a:lnTo>
                  <a:pt x="3687" y="1301"/>
                </a:lnTo>
                <a:lnTo>
                  <a:pt x="3688" y="1301"/>
                </a:lnTo>
                <a:lnTo>
                  <a:pt x="3688" y="1301"/>
                </a:lnTo>
                <a:lnTo>
                  <a:pt x="3689" y="1301"/>
                </a:lnTo>
                <a:lnTo>
                  <a:pt x="3689" y="1301"/>
                </a:lnTo>
                <a:lnTo>
                  <a:pt x="3689" y="1301"/>
                </a:lnTo>
                <a:lnTo>
                  <a:pt x="3690" y="1301"/>
                </a:lnTo>
                <a:lnTo>
                  <a:pt x="3690" y="1301"/>
                </a:lnTo>
                <a:lnTo>
                  <a:pt x="3690" y="1301"/>
                </a:lnTo>
                <a:lnTo>
                  <a:pt x="3691" y="1301"/>
                </a:lnTo>
                <a:lnTo>
                  <a:pt x="3691" y="1301"/>
                </a:lnTo>
                <a:lnTo>
                  <a:pt x="3691" y="1301"/>
                </a:lnTo>
                <a:lnTo>
                  <a:pt x="3692" y="1301"/>
                </a:lnTo>
                <a:lnTo>
                  <a:pt x="3692" y="1301"/>
                </a:lnTo>
                <a:lnTo>
                  <a:pt x="3692" y="1301"/>
                </a:lnTo>
                <a:lnTo>
                  <a:pt x="3693" y="1301"/>
                </a:lnTo>
                <a:lnTo>
                  <a:pt x="3693" y="1301"/>
                </a:lnTo>
                <a:lnTo>
                  <a:pt x="3693" y="1301"/>
                </a:lnTo>
                <a:lnTo>
                  <a:pt x="3694" y="1301"/>
                </a:lnTo>
                <a:lnTo>
                  <a:pt x="3694" y="1301"/>
                </a:lnTo>
                <a:lnTo>
                  <a:pt x="3694" y="1301"/>
                </a:lnTo>
                <a:lnTo>
                  <a:pt x="3695" y="1301"/>
                </a:lnTo>
                <a:lnTo>
                  <a:pt x="3695" y="1301"/>
                </a:lnTo>
                <a:lnTo>
                  <a:pt x="3695" y="1301"/>
                </a:lnTo>
                <a:lnTo>
                  <a:pt x="3696" y="1301"/>
                </a:lnTo>
                <a:lnTo>
                  <a:pt x="3696" y="1301"/>
                </a:lnTo>
                <a:lnTo>
                  <a:pt x="3697" y="1301"/>
                </a:lnTo>
                <a:lnTo>
                  <a:pt x="3697" y="1301"/>
                </a:lnTo>
                <a:lnTo>
                  <a:pt x="3697" y="1301"/>
                </a:lnTo>
                <a:lnTo>
                  <a:pt x="3698" y="1301"/>
                </a:lnTo>
                <a:lnTo>
                  <a:pt x="3698" y="1301"/>
                </a:lnTo>
                <a:lnTo>
                  <a:pt x="3698" y="1301"/>
                </a:lnTo>
                <a:lnTo>
                  <a:pt x="3699" y="1301"/>
                </a:lnTo>
                <a:lnTo>
                  <a:pt x="3699" y="1301"/>
                </a:lnTo>
                <a:lnTo>
                  <a:pt x="3699" y="1301"/>
                </a:lnTo>
                <a:lnTo>
                  <a:pt x="3699" y="1301"/>
                </a:lnTo>
                <a:lnTo>
                  <a:pt x="3700" y="1301"/>
                </a:lnTo>
                <a:lnTo>
                  <a:pt x="3700" y="1301"/>
                </a:lnTo>
                <a:lnTo>
                  <a:pt x="3701" y="1301"/>
                </a:lnTo>
                <a:lnTo>
                  <a:pt x="3701" y="1301"/>
                </a:lnTo>
                <a:lnTo>
                  <a:pt x="3702" y="1301"/>
                </a:lnTo>
                <a:lnTo>
                  <a:pt x="3702" y="1301"/>
                </a:lnTo>
                <a:lnTo>
                  <a:pt x="3702" y="1301"/>
                </a:lnTo>
                <a:lnTo>
                  <a:pt x="3703" y="1301"/>
                </a:lnTo>
                <a:lnTo>
                  <a:pt x="3703" y="1301"/>
                </a:lnTo>
                <a:lnTo>
                  <a:pt x="3703" y="1301"/>
                </a:lnTo>
                <a:lnTo>
                  <a:pt x="3704" y="1301"/>
                </a:lnTo>
                <a:lnTo>
                  <a:pt x="3704" y="1301"/>
                </a:lnTo>
                <a:lnTo>
                  <a:pt x="3704" y="1301"/>
                </a:lnTo>
                <a:lnTo>
                  <a:pt x="3705" y="1301"/>
                </a:lnTo>
                <a:lnTo>
                  <a:pt x="3705" y="1301"/>
                </a:lnTo>
                <a:lnTo>
                  <a:pt x="3705" y="1301"/>
                </a:lnTo>
                <a:lnTo>
                  <a:pt x="3706" y="1301"/>
                </a:lnTo>
                <a:lnTo>
                  <a:pt x="3706" y="1301"/>
                </a:lnTo>
                <a:lnTo>
                  <a:pt x="3706" y="1301"/>
                </a:lnTo>
                <a:lnTo>
                  <a:pt x="3707" y="1301"/>
                </a:lnTo>
                <a:lnTo>
                  <a:pt x="3707" y="1301"/>
                </a:lnTo>
                <a:lnTo>
                  <a:pt x="3707" y="1301"/>
                </a:lnTo>
                <a:lnTo>
                  <a:pt x="3708" y="1301"/>
                </a:lnTo>
                <a:lnTo>
                  <a:pt x="3708" y="1301"/>
                </a:lnTo>
                <a:lnTo>
                  <a:pt x="3709" y="1301"/>
                </a:lnTo>
                <a:lnTo>
                  <a:pt x="3709" y="1301"/>
                </a:lnTo>
                <a:lnTo>
                  <a:pt x="3709" y="1301"/>
                </a:lnTo>
                <a:lnTo>
                  <a:pt x="3710" y="1301"/>
                </a:lnTo>
                <a:lnTo>
                  <a:pt x="3710" y="1301"/>
                </a:lnTo>
                <a:lnTo>
                  <a:pt x="3710" y="1301"/>
                </a:lnTo>
                <a:lnTo>
                  <a:pt x="3711" y="1301"/>
                </a:lnTo>
                <a:lnTo>
                  <a:pt x="3711" y="1301"/>
                </a:lnTo>
                <a:lnTo>
                  <a:pt x="3711" y="1301"/>
                </a:lnTo>
                <a:lnTo>
                  <a:pt x="3712" y="1301"/>
                </a:lnTo>
                <a:lnTo>
                  <a:pt x="3712" y="1301"/>
                </a:lnTo>
                <a:lnTo>
                  <a:pt x="3712" y="1301"/>
                </a:lnTo>
                <a:lnTo>
                  <a:pt x="3713" y="1301"/>
                </a:lnTo>
                <a:lnTo>
                  <a:pt x="3713" y="1301"/>
                </a:lnTo>
                <a:lnTo>
                  <a:pt x="3713" y="1301"/>
                </a:lnTo>
                <a:lnTo>
                  <a:pt x="3714" y="1301"/>
                </a:lnTo>
                <a:lnTo>
                  <a:pt x="3714" y="1301"/>
                </a:lnTo>
                <a:lnTo>
                  <a:pt x="3715" y="1301"/>
                </a:lnTo>
                <a:lnTo>
                  <a:pt x="3715" y="1301"/>
                </a:lnTo>
                <a:lnTo>
                  <a:pt x="3715" y="1301"/>
                </a:lnTo>
                <a:lnTo>
                  <a:pt x="3716" y="1301"/>
                </a:lnTo>
                <a:lnTo>
                  <a:pt x="3716" y="1301"/>
                </a:lnTo>
                <a:lnTo>
                  <a:pt x="3716" y="1301"/>
                </a:lnTo>
                <a:lnTo>
                  <a:pt x="3716" y="1301"/>
                </a:lnTo>
                <a:lnTo>
                  <a:pt x="3717" y="1301"/>
                </a:lnTo>
                <a:lnTo>
                  <a:pt x="3717" y="1301"/>
                </a:lnTo>
                <a:lnTo>
                  <a:pt x="3718" y="1301"/>
                </a:lnTo>
                <a:lnTo>
                  <a:pt x="3718" y="1301"/>
                </a:lnTo>
                <a:lnTo>
                  <a:pt x="3718" y="1301"/>
                </a:lnTo>
                <a:lnTo>
                  <a:pt x="3719" y="1301"/>
                </a:lnTo>
                <a:lnTo>
                  <a:pt x="3719" y="1301"/>
                </a:lnTo>
                <a:lnTo>
                  <a:pt x="3719" y="1301"/>
                </a:lnTo>
                <a:lnTo>
                  <a:pt x="3720" y="1301"/>
                </a:lnTo>
                <a:lnTo>
                  <a:pt x="3720" y="1301"/>
                </a:lnTo>
                <a:lnTo>
                  <a:pt x="3720" y="1301"/>
                </a:lnTo>
                <a:lnTo>
                  <a:pt x="3720" y="1301"/>
                </a:lnTo>
                <a:lnTo>
                  <a:pt x="3721" y="1301"/>
                </a:lnTo>
                <a:lnTo>
                  <a:pt x="3721" y="1301"/>
                </a:lnTo>
                <a:lnTo>
                  <a:pt x="3722" y="1301"/>
                </a:lnTo>
                <a:lnTo>
                  <a:pt x="3722" y="1301"/>
                </a:lnTo>
                <a:lnTo>
                  <a:pt x="3723" y="1301"/>
                </a:lnTo>
                <a:lnTo>
                  <a:pt x="3723" y="1301"/>
                </a:lnTo>
                <a:lnTo>
                  <a:pt x="3723" y="1301"/>
                </a:lnTo>
                <a:lnTo>
                  <a:pt x="3724" y="1301"/>
                </a:lnTo>
                <a:lnTo>
                  <a:pt x="3724" y="1301"/>
                </a:lnTo>
                <a:lnTo>
                  <a:pt x="3724" y="1301"/>
                </a:lnTo>
                <a:lnTo>
                  <a:pt x="3725" y="1301"/>
                </a:lnTo>
                <a:lnTo>
                  <a:pt x="3725" y="1301"/>
                </a:lnTo>
                <a:lnTo>
                  <a:pt x="3725" y="1301"/>
                </a:lnTo>
                <a:lnTo>
                  <a:pt x="3725" y="1301"/>
                </a:lnTo>
                <a:lnTo>
                  <a:pt x="3726" y="1301"/>
                </a:lnTo>
                <a:lnTo>
                  <a:pt x="3726" y="1301"/>
                </a:lnTo>
                <a:lnTo>
                  <a:pt x="3727" y="1301"/>
                </a:lnTo>
                <a:lnTo>
                  <a:pt x="3727" y="1301"/>
                </a:lnTo>
                <a:lnTo>
                  <a:pt x="3728" y="1301"/>
                </a:lnTo>
                <a:lnTo>
                  <a:pt x="3728" y="1301"/>
                </a:lnTo>
                <a:lnTo>
                  <a:pt x="3728" y="1301"/>
                </a:lnTo>
                <a:lnTo>
                  <a:pt x="3729" y="1301"/>
                </a:lnTo>
                <a:lnTo>
                  <a:pt x="3729" y="1301"/>
                </a:lnTo>
                <a:lnTo>
                  <a:pt x="3729" y="1301"/>
                </a:lnTo>
                <a:lnTo>
                  <a:pt x="3730" y="1301"/>
                </a:lnTo>
                <a:lnTo>
                  <a:pt x="3730" y="1301"/>
                </a:lnTo>
                <a:lnTo>
                  <a:pt x="3730" y="1301"/>
                </a:lnTo>
                <a:lnTo>
                  <a:pt x="3731" y="1301"/>
                </a:lnTo>
                <a:lnTo>
                  <a:pt x="3731" y="1301"/>
                </a:lnTo>
                <a:lnTo>
                  <a:pt x="3731" y="1301"/>
                </a:lnTo>
                <a:lnTo>
                  <a:pt x="3732" y="1301"/>
                </a:lnTo>
                <a:lnTo>
                  <a:pt x="3732" y="1301"/>
                </a:lnTo>
                <a:lnTo>
                  <a:pt x="3732" y="1301"/>
                </a:lnTo>
                <a:lnTo>
                  <a:pt x="3733" y="1301"/>
                </a:lnTo>
                <a:lnTo>
                  <a:pt x="3733" y="1301"/>
                </a:lnTo>
                <a:lnTo>
                  <a:pt x="3733" y="1301"/>
                </a:lnTo>
                <a:lnTo>
                  <a:pt x="3734" y="1301"/>
                </a:lnTo>
                <a:lnTo>
                  <a:pt x="3734" y="1301"/>
                </a:lnTo>
                <a:lnTo>
                  <a:pt x="3735" y="1301"/>
                </a:lnTo>
                <a:lnTo>
                  <a:pt x="3735" y="1301"/>
                </a:lnTo>
                <a:lnTo>
                  <a:pt x="3735" y="1301"/>
                </a:lnTo>
                <a:lnTo>
                  <a:pt x="3736" y="1301"/>
                </a:lnTo>
                <a:lnTo>
                  <a:pt x="3736" y="1301"/>
                </a:lnTo>
                <a:lnTo>
                  <a:pt x="3736" y="1301"/>
                </a:lnTo>
                <a:lnTo>
                  <a:pt x="3737" y="1301"/>
                </a:lnTo>
                <a:lnTo>
                  <a:pt x="3737" y="1301"/>
                </a:lnTo>
                <a:lnTo>
                  <a:pt x="3737" y="1301"/>
                </a:lnTo>
                <a:lnTo>
                  <a:pt x="3738" y="1301"/>
                </a:lnTo>
                <a:lnTo>
                  <a:pt x="3738" y="1301"/>
                </a:lnTo>
                <a:lnTo>
                  <a:pt x="3738" y="1301"/>
                </a:lnTo>
                <a:lnTo>
                  <a:pt x="3739" y="1301"/>
                </a:lnTo>
                <a:lnTo>
                  <a:pt x="3739" y="1301"/>
                </a:lnTo>
                <a:lnTo>
                  <a:pt x="3739" y="1301"/>
                </a:lnTo>
                <a:lnTo>
                  <a:pt x="3740" y="1301"/>
                </a:lnTo>
                <a:lnTo>
                  <a:pt x="3740" y="1301"/>
                </a:lnTo>
                <a:lnTo>
                  <a:pt x="3741" y="1301"/>
                </a:lnTo>
                <a:lnTo>
                  <a:pt x="3741" y="1301"/>
                </a:lnTo>
                <a:lnTo>
                  <a:pt x="3741" y="1301"/>
                </a:lnTo>
                <a:lnTo>
                  <a:pt x="3742" y="1301"/>
                </a:lnTo>
                <a:lnTo>
                  <a:pt x="3742" y="1301"/>
                </a:lnTo>
                <a:lnTo>
                  <a:pt x="3742" y="1301"/>
                </a:lnTo>
                <a:lnTo>
                  <a:pt x="3742" y="1301"/>
                </a:lnTo>
                <a:lnTo>
                  <a:pt x="3743" y="1301"/>
                </a:lnTo>
                <a:lnTo>
                  <a:pt x="3743" y="1301"/>
                </a:lnTo>
                <a:lnTo>
                  <a:pt x="3744" y="1301"/>
                </a:lnTo>
                <a:lnTo>
                  <a:pt x="3744" y="1301"/>
                </a:lnTo>
                <a:lnTo>
                  <a:pt x="3744" y="1301"/>
                </a:lnTo>
                <a:lnTo>
                  <a:pt x="3745" y="1301"/>
                </a:lnTo>
                <a:lnTo>
                  <a:pt x="3745" y="1301"/>
                </a:lnTo>
                <a:lnTo>
                  <a:pt x="3745" y="1301"/>
                </a:lnTo>
                <a:lnTo>
                  <a:pt x="3746" y="1301"/>
                </a:lnTo>
                <a:lnTo>
                  <a:pt x="3746" y="1301"/>
                </a:lnTo>
                <a:lnTo>
                  <a:pt x="3746" y="1301"/>
                </a:lnTo>
                <a:lnTo>
                  <a:pt x="3746" y="1301"/>
                </a:lnTo>
                <a:lnTo>
                  <a:pt x="3747" y="1301"/>
                </a:lnTo>
                <a:lnTo>
                  <a:pt x="3748" y="1301"/>
                </a:lnTo>
                <a:lnTo>
                  <a:pt x="3748" y="1301"/>
                </a:lnTo>
                <a:lnTo>
                  <a:pt x="3748" y="1301"/>
                </a:lnTo>
                <a:lnTo>
                  <a:pt x="3749" y="1301"/>
                </a:lnTo>
                <a:lnTo>
                  <a:pt x="3749" y="1301"/>
                </a:lnTo>
                <a:lnTo>
                  <a:pt x="3749" y="1301"/>
                </a:lnTo>
                <a:lnTo>
                  <a:pt x="3750" y="1301"/>
                </a:lnTo>
                <a:lnTo>
                  <a:pt x="3750" y="1301"/>
                </a:lnTo>
                <a:lnTo>
                  <a:pt x="3750" y="1301"/>
                </a:lnTo>
                <a:lnTo>
                  <a:pt x="3751" y="1301"/>
                </a:lnTo>
                <a:lnTo>
                  <a:pt x="3751" y="1301"/>
                </a:lnTo>
                <a:lnTo>
                  <a:pt x="3751" y="1301"/>
                </a:lnTo>
                <a:lnTo>
                  <a:pt x="3752" y="1301"/>
                </a:lnTo>
                <a:lnTo>
                  <a:pt x="3752" y="1301"/>
                </a:lnTo>
                <a:lnTo>
                  <a:pt x="3752" y="1301"/>
                </a:lnTo>
                <a:lnTo>
                  <a:pt x="3753" y="1301"/>
                </a:lnTo>
                <a:lnTo>
                  <a:pt x="3753" y="1301"/>
                </a:lnTo>
                <a:lnTo>
                  <a:pt x="3754" y="1301"/>
                </a:lnTo>
                <a:lnTo>
                  <a:pt x="3754" y="1301"/>
                </a:lnTo>
                <a:lnTo>
                  <a:pt x="3754" y="1301"/>
                </a:lnTo>
                <a:lnTo>
                  <a:pt x="3755" y="1301"/>
                </a:lnTo>
                <a:lnTo>
                  <a:pt x="3755" y="1301"/>
                </a:lnTo>
                <a:lnTo>
                  <a:pt x="3755" y="1301"/>
                </a:lnTo>
                <a:lnTo>
                  <a:pt x="3756" y="1301"/>
                </a:lnTo>
                <a:lnTo>
                  <a:pt x="3756" y="1301"/>
                </a:lnTo>
                <a:lnTo>
                  <a:pt x="3756" y="1301"/>
                </a:lnTo>
                <a:lnTo>
                  <a:pt x="3757" y="1301"/>
                </a:lnTo>
                <a:lnTo>
                  <a:pt x="3757" y="1301"/>
                </a:lnTo>
                <a:lnTo>
                  <a:pt x="3757" y="1301"/>
                </a:lnTo>
                <a:lnTo>
                  <a:pt x="3758" y="1301"/>
                </a:lnTo>
                <a:lnTo>
                  <a:pt x="3758" y="1301"/>
                </a:lnTo>
                <a:lnTo>
                  <a:pt x="3758" y="1301"/>
                </a:lnTo>
                <a:lnTo>
                  <a:pt x="3759" y="1301"/>
                </a:lnTo>
                <a:lnTo>
                  <a:pt x="3759" y="1301"/>
                </a:lnTo>
                <a:lnTo>
                  <a:pt x="3759" y="1301"/>
                </a:lnTo>
                <a:lnTo>
                  <a:pt x="3760" y="1301"/>
                </a:lnTo>
                <a:lnTo>
                  <a:pt x="3760" y="1301"/>
                </a:lnTo>
                <a:lnTo>
                  <a:pt x="3761" y="1301"/>
                </a:lnTo>
                <a:lnTo>
                  <a:pt x="3761" y="1301"/>
                </a:lnTo>
                <a:lnTo>
                  <a:pt x="3761" y="1301"/>
                </a:lnTo>
                <a:lnTo>
                  <a:pt x="3762" y="1301"/>
                </a:lnTo>
                <a:lnTo>
                  <a:pt x="3762" y="1301"/>
                </a:lnTo>
                <a:lnTo>
                  <a:pt x="3762" y="1301"/>
                </a:lnTo>
                <a:lnTo>
                  <a:pt x="3763" y="1301"/>
                </a:lnTo>
                <a:lnTo>
                  <a:pt x="3763" y="1301"/>
                </a:lnTo>
                <a:lnTo>
                  <a:pt x="3763" y="1301"/>
                </a:lnTo>
                <a:lnTo>
                  <a:pt x="3763" y="1301"/>
                </a:lnTo>
                <a:lnTo>
                  <a:pt x="3764" y="1301"/>
                </a:lnTo>
                <a:lnTo>
                  <a:pt x="3764" y="1301"/>
                </a:lnTo>
                <a:lnTo>
                  <a:pt x="3765" y="1301"/>
                </a:lnTo>
                <a:lnTo>
                  <a:pt x="3765" y="1301"/>
                </a:lnTo>
                <a:lnTo>
                  <a:pt x="3765" y="1301"/>
                </a:lnTo>
                <a:lnTo>
                  <a:pt x="3766" y="1301"/>
                </a:lnTo>
                <a:lnTo>
                  <a:pt x="3766" y="1301"/>
                </a:lnTo>
                <a:lnTo>
                  <a:pt x="3767" y="1301"/>
                </a:lnTo>
                <a:lnTo>
                  <a:pt x="3767" y="1301"/>
                </a:lnTo>
                <a:lnTo>
                  <a:pt x="3767" y="1301"/>
                </a:lnTo>
                <a:lnTo>
                  <a:pt x="3768" y="1301"/>
                </a:lnTo>
                <a:lnTo>
                  <a:pt x="3768" y="1301"/>
                </a:lnTo>
                <a:lnTo>
                  <a:pt x="3768" y="1301"/>
                </a:lnTo>
                <a:lnTo>
                  <a:pt x="3769" y="1301"/>
                </a:lnTo>
                <a:lnTo>
                  <a:pt x="3769" y="1301"/>
                </a:lnTo>
                <a:lnTo>
                  <a:pt x="3769" y="1301"/>
                </a:lnTo>
                <a:lnTo>
                  <a:pt x="3770" y="1301"/>
                </a:lnTo>
                <a:lnTo>
                  <a:pt x="3770" y="1301"/>
                </a:lnTo>
                <a:lnTo>
                  <a:pt x="3770" y="1301"/>
                </a:lnTo>
                <a:lnTo>
                  <a:pt x="3771" y="1301"/>
                </a:lnTo>
                <a:lnTo>
                  <a:pt x="3771" y="1301"/>
                </a:lnTo>
                <a:lnTo>
                  <a:pt x="3771" y="1301"/>
                </a:lnTo>
                <a:lnTo>
                  <a:pt x="3772" y="1301"/>
                </a:lnTo>
                <a:lnTo>
                  <a:pt x="3772" y="1301"/>
                </a:lnTo>
                <a:lnTo>
                  <a:pt x="3772" y="1301"/>
                </a:lnTo>
                <a:lnTo>
                  <a:pt x="3772" y="1301"/>
                </a:lnTo>
                <a:lnTo>
                  <a:pt x="3773" y="1301"/>
                </a:lnTo>
                <a:lnTo>
                  <a:pt x="3774" y="1301"/>
                </a:lnTo>
                <a:lnTo>
                  <a:pt x="3774" y="1301"/>
                </a:lnTo>
                <a:lnTo>
                  <a:pt x="3774" y="1301"/>
                </a:lnTo>
                <a:lnTo>
                  <a:pt x="3775" y="1301"/>
                </a:lnTo>
                <a:lnTo>
                  <a:pt x="3775" y="1301"/>
                </a:lnTo>
                <a:lnTo>
                  <a:pt x="3775" y="1301"/>
                </a:lnTo>
                <a:lnTo>
                  <a:pt x="3776" y="1301"/>
                </a:lnTo>
                <a:lnTo>
                  <a:pt x="3776" y="1301"/>
                </a:lnTo>
                <a:lnTo>
                  <a:pt x="3776" y="1301"/>
                </a:lnTo>
                <a:lnTo>
                  <a:pt x="3777" y="1301"/>
                </a:lnTo>
                <a:lnTo>
                  <a:pt x="3777" y="1301"/>
                </a:lnTo>
                <a:lnTo>
                  <a:pt x="3777" y="1301"/>
                </a:lnTo>
                <a:lnTo>
                  <a:pt x="3778" y="1301"/>
                </a:lnTo>
                <a:lnTo>
                  <a:pt x="3778" y="1301"/>
                </a:lnTo>
                <a:lnTo>
                  <a:pt x="3778" y="1301"/>
                </a:lnTo>
                <a:lnTo>
                  <a:pt x="3779" y="1301"/>
                </a:lnTo>
                <a:lnTo>
                  <a:pt x="3779" y="1301"/>
                </a:lnTo>
                <a:lnTo>
                  <a:pt x="3780" y="1301"/>
                </a:lnTo>
                <a:lnTo>
                  <a:pt x="3780" y="1301"/>
                </a:lnTo>
                <a:lnTo>
                  <a:pt x="3780" y="1301"/>
                </a:lnTo>
                <a:lnTo>
                  <a:pt x="3780" y="1301"/>
                </a:lnTo>
                <a:lnTo>
                  <a:pt x="3781" y="1301"/>
                </a:lnTo>
                <a:lnTo>
                  <a:pt x="3781" y="1301"/>
                </a:lnTo>
                <a:lnTo>
                  <a:pt x="3782" y="1301"/>
                </a:lnTo>
                <a:lnTo>
                  <a:pt x="3782" y="1301"/>
                </a:lnTo>
                <a:lnTo>
                  <a:pt x="3782" y="1301"/>
                </a:lnTo>
                <a:lnTo>
                  <a:pt x="3783" y="1301"/>
                </a:lnTo>
                <a:lnTo>
                  <a:pt x="3783" y="1301"/>
                </a:lnTo>
                <a:lnTo>
                  <a:pt x="3783" y="1301"/>
                </a:lnTo>
                <a:lnTo>
                  <a:pt x="3784" y="1301"/>
                </a:lnTo>
                <a:lnTo>
                  <a:pt x="3784" y="1301"/>
                </a:lnTo>
                <a:lnTo>
                  <a:pt x="3784" y="1301"/>
                </a:lnTo>
                <a:lnTo>
                  <a:pt x="3784" y="1301"/>
                </a:lnTo>
                <a:lnTo>
                  <a:pt x="3785" y="1301"/>
                </a:lnTo>
                <a:lnTo>
                  <a:pt x="3785" y="1301"/>
                </a:lnTo>
                <a:lnTo>
                  <a:pt x="3786" y="1301"/>
                </a:lnTo>
                <a:lnTo>
                  <a:pt x="3786" y="1301"/>
                </a:lnTo>
                <a:lnTo>
                  <a:pt x="3787" y="1301"/>
                </a:lnTo>
                <a:lnTo>
                  <a:pt x="3787" y="1301"/>
                </a:lnTo>
                <a:lnTo>
                  <a:pt x="3787" y="1301"/>
                </a:lnTo>
                <a:lnTo>
                  <a:pt x="3788" y="1301"/>
                </a:lnTo>
                <a:lnTo>
                  <a:pt x="3788" y="1301"/>
                </a:lnTo>
                <a:lnTo>
                  <a:pt x="3788" y="1301"/>
                </a:lnTo>
                <a:lnTo>
                  <a:pt x="3789" y="1301"/>
                </a:lnTo>
                <a:lnTo>
                  <a:pt x="3789" y="1301"/>
                </a:lnTo>
                <a:lnTo>
                  <a:pt x="3789" y="1301"/>
                </a:lnTo>
                <a:lnTo>
                  <a:pt x="3789" y="1301"/>
                </a:lnTo>
                <a:lnTo>
                  <a:pt x="3790" y="1301"/>
                </a:lnTo>
                <a:lnTo>
                  <a:pt x="3790" y="1301"/>
                </a:lnTo>
                <a:lnTo>
                  <a:pt x="3791" y="1301"/>
                </a:lnTo>
                <a:lnTo>
                  <a:pt x="3791" y="1301"/>
                </a:lnTo>
                <a:lnTo>
                  <a:pt x="3791" y="1301"/>
                </a:lnTo>
                <a:lnTo>
                  <a:pt x="3792" y="1301"/>
                </a:lnTo>
                <a:lnTo>
                  <a:pt x="3792" y="1301"/>
                </a:lnTo>
                <a:lnTo>
                  <a:pt x="3793" y="1301"/>
                </a:lnTo>
                <a:lnTo>
                  <a:pt x="3793" y="1301"/>
                </a:lnTo>
                <a:lnTo>
                  <a:pt x="3793" y="1301"/>
                </a:lnTo>
                <a:lnTo>
                  <a:pt x="3794" y="1301"/>
                </a:lnTo>
                <a:lnTo>
                  <a:pt x="3794" y="1301"/>
                </a:lnTo>
                <a:lnTo>
                  <a:pt x="3794" y="1301"/>
                </a:lnTo>
                <a:lnTo>
                  <a:pt x="3795" y="1301"/>
                </a:lnTo>
                <a:lnTo>
                  <a:pt x="3795" y="1301"/>
                </a:lnTo>
                <a:lnTo>
                  <a:pt x="3795" y="1301"/>
                </a:lnTo>
                <a:lnTo>
                  <a:pt x="3796" y="1301"/>
                </a:lnTo>
                <a:lnTo>
                  <a:pt x="3796" y="1301"/>
                </a:lnTo>
                <a:lnTo>
                  <a:pt x="3796" y="1301"/>
                </a:lnTo>
                <a:lnTo>
                  <a:pt x="3797" y="1301"/>
                </a:lnTo>
                <a:lnTo>
                  <a:pt x="3797" y="1301"/>
                </a:lnTo>
                <a:lnTo>
                  <a:pt x="3797" y="1301"/>
                </a:lnTo>
                <a:lnTo>
                  <a:pt x="3798" y="1301"/>
                </a:lnTo>
                <a:lnTo>
                  <a:pt x="3798" y="1301"/>
                </a:lnTo>
                <a:lnTo>
                  <a:pt x="3798" y="1301"/>
                </a:lnTo>
                <a:lnTo>
                  <a:pt x="3799" y="1301"/>
                </a:lnTo>
                <a:lnTo>
                  <a:pt x="3799" y="1301"/>
                </a:lnTo>
                <a:lnTo>
                  <a:pt x="3800" y="1301"/>
                </a:lnTo>
                <a:lnTo>
                  <a:pt x="3800" y="1301"/>
                </a:lnTo>
                <a:lnTo>
                  <a:pt x="3800" y="1301"/>
                </a:lnTo>
                <a:lnTo>
                  <a:pt x="3801" y="1301"/>
                </a:lnTo>
                <a:lnTo>
                  <a:pt x="3801" y="1301"/>
                </a:lnTo>
                <a:lnTo>
                  <a:pt x="3801" y="1301"/>
                </a:lnTo>
                <a:lnTo>
                  <a:pt x="3802" y="1301"/>
                </a:lnTo>
                <a:lnTo>
                  <a:pt x="3802" y="1301"/>
                </a:lnTo>
                <a:lnTo>
                  <a:pt x="3802" y="1301"/>
                </a:lnTo>
                <a:lnTo>
                  <a:pt x="3803" y="1301"/>
                </a:lnTo>
                <a:lnTo>
                  <a:pt x="3803" y="1301"/>
                </a:lnTo>
                <a:lnTo>
                  <a:pt x="3803" y="1301"/>
                </a:lnTo>
                <a:lnTo>
                  <a:pt x="3804" y="1301"/>
                </a:lnTo>
                <a:lnTo>
                  <a:pt x="3804" y="1301"/>
                </a:lnTo>
                <a:lnTo>
                  <a:pt x="3804" y="1301"/>
                </a:lnTo>
                <a:lnTo>
                  <a:pt x="3805" y="1301"/>
                </a:lnTo>
                <a:lnTo>
                  <a:pt x="3805" y="1301"/>
                </a:lnTo>
                <a:lnTo>
                  <a:pt x="3806" y="1301"/>
                </a:lnTo>
                <a:lnTo>
                  <a:pt x="3806" y="1301"/>
                </a:lnTo>
                <a:lnTo>
                  <a:pt x="3806" y="1301"/>
                </a:lnTo>
                <a:lnTo>
                  <a:pt x="3806" y="1301"/>
                </a:lnTo>
                <a:lnTo>
                  <a:pt x="3807" y="1301"/>
                </a:lnTo>
                <a:lnTo>
                  <a:pt x="3807" y="1301"/>
                </a:lnTo>
                <a:lnTo>
                  <a:pt x="3808" y="1301"/>
                </a:lnTo>
                <a:lnTo>
                  <a:pt x="3808" y="1301"/>
                </a:lnTo>
                <a:lnTo>
                  <a:pt x="3808" y="1301"/>
                </a:lnTo>
                <a:lnTo>
                  <a:pt x="3809" y="1301"/>
                </a:lnTo>
                <a:lnTo>
                  <a:pt x="3809" y="1301"/>
                </a:lnTo>
                <a:lnTo>
                  <a:pt x="3809" y="1301"/>
                </a:lnTo>
                <a:lnTo>
                  <a:pt x="3810" y="1301"/>
                </a:lnTo>
                <a:lnTo>
                  <a:pt x="3810" y="1301"/>
                </a:lnTo>
                <a:lnTo>
                  <a:pt x="3810" y="1301"/>
                </a:lnTo>
                <a:lnTo>
                  <a:pt x="3810" y="1301"/>
                </a:lnTo>
                <a:lnTo>
                  <a:pt x="3811" y="1301"/>
                </a:lnTo>
                <a:lnTo>
                  <a:pt x="3811" y="1301"/>
                </a:lnTo>
                <a:lnTo>
                  <a:pt x="3812" y="1301"/>
                </a:lnTo>
                <a:lnTo>
                  <a:pt x="3812" y="1301"/>
                </a:lnTo>
                <a:lnTo>
                  <a:pt x="3813" y="1301"/>
                </a:lnTo>
                <a:lnTo>
                  <a:pt x="3813" y="1301"/>
                </a:lnTo>
                <a:lnTo>
                  <a:pt x="3813" y="1301"/>
                </a:lnTo>
                <a:lnTo>
                  <a:pt x="3814" y="1301"/>
                </a:lnTo>
                <a:lnTo>
                  <a:pt x="3814" y="1301"/>
                </a:lnTo>
                <a:lnTo>
                  <a:pt x="3814" y="1301"/>
                </a:lnTo>
                <a:lnTo>
                  <a:pt x="3815" y="1301"/>
                </a:lnTo>
                <a:lnTo>
                  <a:pt x="3815" y="1301"/>
                </a:lnTo>
                <a:lnTo>
                  <a:pt x="3815" y="1301"/>
                </a:lnTo>
                <a:lnTo>
                  <a:pt x="3816" y="1301"/>
                </a:lnTo>
                <a:lnTo>
                  <a:pt x="3816" y="1301"/>
                </a:lnTo>
                <a:lnTo>
                  <a:pt x="3816" y="1301"/>
                </a:lnTo>
                <a:lnTo>
                  <a:pt x="3817" y="1301"/>
                </a:lnTo>
                <a:lnTo>
                  <a:pt x="3817" y="1301"/>
                </a:lnTo>
                <a:lnTo>
                  <a:pt x="3817" y="1301"/>
                </a:lnTo>
                <a:lnTo>
                  <a:pt x="3818" y="1301"/>
                </a:lnTo>
                <a:lnTo>
                  <a:pt x="3818" y="1301"/>
                </a:lnTo>
                <a:lnTo>
                  <a:pt x="3819" y="1301"/>
                </a:lnTo>
                <a:lnTo>
                  <a:pt x="3819" y="1301"/>
                </a:lnTo>
                <a:lnTo>
                  <a:pt x="3819" y="1301"/>
                </a:lnTo>
                <a:lnTo>
                  <a:pt x="3820" y="1301"/>
                </a:lnTo>
                <a:lnTo>
                  <a:pt x="3820" y="1301"/>
                </a:lnTo>
                <a:lnTo>
                  <a:pt x="3820" y="1301"/>
                </a:lnTo>
                <a:lnTo>
                  <a:pt x="3821" y="1301"/>
                </a:lnTo>
                <a:lnTo>
                  <a:pt x="3821" y="1301"/>
                </a:lnTo>
                <a:lnTo>
                  <a:pt x="3821" y="1301"/>
                </a:lnTo>
                <a:lnTo>
                  <a:pt x="3822" y="1301"/>
                </a:lnTo>
                <a:lnTo>
                  <a:pt x="3822" y="1301"/>
                </a:lnTo>
                <a:lnTo>
                  <a:pt x="3822" y="1301"/>
                </a:lnTo>
                <a:lnTo>
                  <a:pt x="3823" y="1301"/>
                </a:lnTo>
                <a:lnTo>
                  <a:pt x="3823" y="1301"/>
                </a:lnTo>
                <a:lnTo>
                  <a:pt x="3823" y="1301"/>
                </a:lnTo>
                <a:lnTo>
                  <a:pt x="3824" y="1301"/>
                </a:lnTo>
                <a:lnTo>
                  <a:pt x="3824" y="1301"/>
                </a:lnTo>
                <a:lnTo>
                  <a:pt x="3824" y="1301"/>
                </a:lnTo>
                <a:lnTo>
                  <a:pt x="3825" y="1301"/>
                </a:lnTo>
                <a:lnTo>
                  <a:pt x="3825" y="1301"/>
                </a:lnTo>
                <a:lnTo>
                  <a:pt x="3826" y="1301"/>
                </a:lnTo>
                <a:lnTo>
                  <a:pt x="3826" y="1301"/>
                </a:lnTo>
                <a:lnTo>
                  <a:pt x="3826" y="1301"/>
                </a:lnTo>
                <a:lnTo>
                  <a:pt x="3827" y="1301"/>
                </a:lnTo>
                <a:lnTo>
                  <a:pt x="3827" y="1301"/>
                </a:lnTo>
                <a:lnTo>
                  <a:pt x="3827" y="1301"/>
                </a:lnTo>
                <a:lnTo>
                  <a:pt x="3827" y="1301"/>
                </a:lnTo>
                <a:lnTo>
                  <a:pt x="3828" y="1301"/>
                </a:lnTo>
                <a:lnTo>
                  <a:pt x="3828" y="1301"/>
                </a:lnTo>
                <a:lnTo>
                  <a:pt x="3829" y="1301"/>
                </a:lnTo>
                <a:lnTo>
                  <a:pt x="3829" y="1301"/>
                </a:lnTo>
                <a:lnTo>
                  <a:pt x="3829" y="1301"/>
                </a:lnTo>
                <a:lnTo>
                  <a:pt x="3830" y="1301"/>
                </a:lnTo>
                <a:lnTo>
                  <a:pt x="3830" y="1301"/>
                </a:lnTo>
                <a:lnTo>
                  <a:pt x="3830" y="1301"/>
                </a:lnTo>
                <a:lnTo>
                  <a:pt x="3831" y="1301"/>
                </a:lnTo>
                <a:lnTo>
                  <a:pt x="3831" y="1301"/>
                </a:lnTo>
                <a:lnTo>
                  <a:pt x="3832" y="1301"/>
                </a:lnTo>
                <a:lnTo>
                  <a:pt x="3832" y="1301"/>
                </a:lnTo>
                <a:lnTo>
                  <a:pt x="3832" y="1301"/>
                </a:lnTo>
                <a:lnTo>
                  <a:pt x="3832" y="1301"/>
                </a:lnTo>
                <a:lnTo>
                  <a:pt x="3833" y="1301"/>
                </a:lnTo>
                <a:lnTo>
                  <a:pt x="3833" y="1301"/>
                </a:lnTo>
                <a:lnTo>
                  <a:pt x="3834" y="1301"/>
                </a:lnTo>
                <a:lnTo>
                  <a:pt x="3834" y="1301"/>
                </a:lnTo>
                <a:lnTo>
                  <a:pt x="3834" y="1301"/>
                </a:lnTo>
                <a:lnTo>
                  <a:pt x="3835" y="1301"/>
                </a:lnTo>
                <a:lnTo>
                  <a:pt x="3835" y="1301"/>
                </a:lnTo>
                <a:lnTo>
                  <a:pt x="3835" y="1301"/>
                </a:lnTo>
                <a:lnTo>
                  <a:pt x="3836" y="1301"/>
                </a:lnTo>
                <a:lnTo>
                  <a:pt x="3836" y="1301"/>
                </a:lnTo>
                <a:lnTo>
                  <a:pt x="3836" y="1301"/>
                </a:lnTo>
                <a:lnTo>
                  <a:pt x="3836" y="1301"/>
                </a:lnTo>
                <a:lnTo>
                  <a:pt x="3837" y="1301"/>
                </a:lnTo>
                <a:lnTo>
                  <a:pt x="3837" y="1301"/>
                </a:lnTo>
                <a:lnTo>
                  <a:pt x="3838" y="1301"/>
                </a:lnTo>
                <a:lnTo>
                  <a:pt x="3838" y="1301"/>
                </a:lnTo>
                <a:lnTo>
                  <a:pt x="3839" y="1301"/>
                </a:lnTo>
                <a:lnTo>
                  <a:pt x="3839" y="1301"/>
                </a:lnTo>
                <a:lnTo>
                  <a:pt x="3839" y="1301"/>
                </a:lnTo>
                <a:lnTo>
                  <a:pt x="3840" y="1301"/>
                </a:lnTo>
                <a:lnTo>
                  <a:pt x="3840" y="1301"/>
                </a:lnTo>
                <a:lnTo>
                  <a:pt x="3840" y="1301"/>
                </a:lnTo>
                <a:lnTo>
                  <a:pt x="3841" y="1301"/>
                </a:lnTo>
                <a:lnTo>
                  <a:pt x="3841" y="1301"/>
                </a:lnTo>
                <a:lnTo>
                  <a:pt x="3841" y="1301"/>
                </a:lnTo>
                <a:lnTo>
                  <a:pt x="3842" y="1301"/>
                </a:lnTo>
                <a:lnTo>
                  <a:pt x="3842" y="1301"/>
                </a:lnTo>
                <a:lnTo>
                  <a:pt x="3842" y="1301"/>
                </a:lnTo>
                <a:lnTo>
                  <a:pt x="3843" y="1301"/>
                </a:lnTo>
                <a:lnTo>
                  <a:pt x="3843" y="1301"/>
                </a:lnTo>
                <a:lnTo>
                  <a:pt x="3843" y="1301"/>
                </a:lnTo>
                <a:lnTo>
                  <a:pt x="3844" y="1301"/>
                </a:lnTo>
                <a:lnTo>
                  <a:pt x="3844" y="1301"/>
                </a:lnTo>
                <a:lnTo>
                  <a:pt x="3845" y="1301"/>
                </a:lnTo>
                <a:lnTo>
                  <a:pt x="3845" y="1301"/>
                </a:lnTo>
                <a:lnTo>
                  <a:pt x="3845" y="1301"/>
                </a:lnTo>
                <a:lnTo>
                  <a:pt x="3846" y="1301"/>
                </a:lnTo>
                <a:lnTo>
                  <a:pt x="3846" y="1301"/>
                </a:lnTo>
                <a:lnTo>
                  <a:pt x="3846" y="1301"/>
                </a:lnTo>
                <a:lnTo>
                  <a:pt x="3847" y="1301"/>
                </a:lnTo>
                <a:lnTo>
                  <a:pt x="3847" y="1301"/>
                </a:lnTo>
                <a:lnTo>
                  <a:pt x="3847" y="1301"/>
                </a:lnTo>
                <a:lnTo>
                  <a:pt x="3848" y="1301"/>
                </a:lnTo>
                <a:lnTo>
                  <a:pt x="3848" y="1301"/>
                </a:lnTo>
                <a:lnTo>
                  <a:pt x="3848" y="1301"/>
                </a:lnTo>
                <a:lnTo>
                  <a:pt x="3849" y="1301"/>
                </a:lnTo>
                <a:lnTo>
                  <a:pt x="3849" y="1301"/>
                </a:lnTo>
                <a:lnTo>
                  <a:pt x="3849" y="1301"/>
                </a:lnTo>
                <a:lnTo>
                  <a:pt x="3850" y="1301"/>
                </a:lnTo>
                <a:lnTo>
                  <a:pt x="3850" y="1301"/>
                </a:lnTo>
                <a:lnTo>
                  <a:pt x="3850" y="1301"/>
                </a:lnTo>
                <a:lnTo>
                  <a:pt x="3851" y="1301"/>
                </a:lnTo>
                <a:lnTo>
                  <a:pt x="3851" y="1301"/>
                </a:lnTo>
                <a:lnTo>
                  <a:pt x="3852" y="1301"/>
                </a:lnTo>
                <a:lnTo>
                  <a:pt x="3852" y="1301"/>
                </a:lnTo>
                <a:lnTo>
                  <a:pt x="3852" y="1301"/>
                </a:lnTo>
                <a:lnTo>
                  <a:pt x="3853" y="1301"/>
                </a:lnTo>
                <a:lnTo>
                  <a:pt x="3853" y="1301"/>
                </a:lnTo>
                <a:lnTo>
                  <a:pt x="3853" y="1301"/>
                </a:lnTo>
                <a:lnTo>
                  <a:pt x="3853" y="1301"/>
                </a:lnTo>
                <a:lnTo>
                  <a:pt x="3854" y="1301"/>
                </a:lnTo>
                <a:lnTo>
                  <a:pt x="3854" y="1301"/>
                </a:lnTo>
                <a:lnTo>
                  <a:pt x="3855" y="1301"/>
                </a:lnTo>
                <a:lnTo>
                  <a:pt x="3855" y="1301"/>
                </a:lnTo>
                <a:lnTo>
                  <a:pt x="3855" y="1301"/>
                </a:lnTo>
                <a:lnTo>
                  <a:pt x="3856" y="1301"/>
                </a:lnTo>
                <a:lnTo>
                  <a:pt x="3856" y="1301"/>
                </a:lnTo>
                <a:lnTo>
                  <a:pt x="3856" y="1301"/>
                </a:lnTo>
                <a:lnTo>
                  <a:pt x="3857" y="1301"/>
                </a:lnTo>
                <a:lnTo>
                  <a:pt x="3857" y="1301"/>
                </a:lnTo>
                <a:lnTo>
                  <a:pt x="3858" y="1301"/>
                </a:lnTo>
                <a:lnTo>
                  <a:pt x="3858" y="1301"/>
                </a:lnTo>
                <a:lnTo>
                  <a:pt x="3858" y="1301"/>
                </a:lnTo>
                <a:lnTo>
                  <a:pt x="3859" y="1301"/>
                </a:lnTo>
                <a:lnTo>
                  <a:pt x="3859" y="1301"/>
                </a:lnTo>
                <a:lnTo>
                  <a:pt x="3859" y="1301"/>
                </a:lnTo>
                <a:lnTo>
                  <a:pt x="3860" y="1301"/>
                </a:lnTo>
                <a:lnTo>
                  <a:pt x="3860" y="1301"/>
                </a:lnTo>
                <a:lnTo>
                  <a:pt x="3860" y="1301"/>
                </a:lnTo>
                <a:lnTo>
                  <a:pt x="3861" y="1301"/>
                </a:lnTo>
                <a:lnTo>
                  <a:pt x="3861" y="1301"/>
                </a:lnTo>
                <a:lnTo>
                  <a:pt x="3861" y="1301"/>
                </a:lnTo>
                <a:lnTo>
                  <a:pt x="3862" y="1301"/>
                </a:lnTo>
                <a:lnTo>
                  <a:pt x="3862" y="1301"/>
                </a:lnTo>
                <a:lnTo>
                  <a:pt x="3862" y="1301"/>
                </a:lnTo>
                <a:lnTo>
                  <a:pt x="3863" y="1301"/>
                </a:lnTo>
                <a:lnTo>
                  <a:pt x="3863" y="1301"/>
                </a:lnTo>
                <a:lnTo>
                  <a:pt x="3864" y="1301"/>
                </a:lnTo>
                <a:lnTo>
                  <a:pt x="3864" y="1301"/>
                </a:lnTo>
                <a:lnTo>
                  <a:pt x="3864" y="1301"/>
                </a:lnTo>
                <a:lnTo>
                  <a:pt x="3865" y="1301"/>
                </a:lnTo>
                <a:lnTo>
                  <a:pt x="3865" y="1301"/>
                </a:lnTo>
                <a:lnTo>
                  <a:pt x="3865" y="1301"/>
                </a:lnTo>
                <a:lnTo>
                  <a:pt x="3866" y="1301"/>
                </a:lnTo>
                <a:lnTo>
                  <a:pt x="3866" y="1301"/>
                </a:lnTo>
                <a:lnTo>
                  <a:pt x="3866" y="1301"/>
                </a:lnTo>
                <a:lnTo>
                  <a:pt x="3867" y="1301"/>
                </a:lnTo>
                <a:lnTo>
                  <a:pt x="3867" y="1301"/>
                </a:lnTo>
                <a:lnTo>
                  <a:pt x="3867" y="1301"/>
                </a:lnTo>
                <a:lnTo>
                  <a:pt x="3868" y="1301"/>
                </a:lnTo>
                <a:lnTo>
                  <a:pt x="3868" y="1301"/>
                </a:lnTo>
                <a:lnTo>
                  <a:pt x="3868" y="1301"/>
                </a:lnTo>
                <a:lnTo>
                  <a:pt x="3869" y="1301"/>
                </a:lnTo>
                <a:lnTo>
                  <a:pt x="3869" y="1301"/>
                </a:lnTo>
                <a:lnTo>
                  <a:pt x="3869" y="1301"/>
                </a:lnTo>
                <a:lnTo>
                  <a:pt x="3870" y="1301"/>
                </a:lnTo>
                <a:lnTo>
                  <a:pt x="3870" y="1301"/>
                </a:lnTo>
                <a:lnTo>
                  <a:pt x="3870" y="1301"/>
                </a:lnTo>
                <a:lnTo>
                  <a:pt x="3871" y="1301"/>
                </a:lnTo>
                <a:lnTo>
                  <a:pt x="3871" y="1301"/>
                </a:lnTo>
                <a:lnTo>
                  <a:pt x="3872" y="1301"/>
                </a:lnTo>
                <a:lnTo>
                  <a:pt x="3872" y="1301"/>
                </a:lnTo>
                <a:lnTo>
                  <a:pt x="3872" y="1301"/>
                </a:lnTo>
                <a:lnTo>
                  <a:pt x="3873" y="1301"/>
                </a:lnTo>
                <a:lnTo>
                  <a:pt x="3873" y="1301"/>
                </a:lnTo>
                <a:lnTo>
                  <a:pt x="3873" y="1301"/>
                </a:lnTo>
                <a:lnTo>
                  <a:pt x="3874" y="1301"/>
                </a:lnTo>
                <a:lnTo>
                  <a:pt x="3874" y="1301"/>
                </a:lnTo>
                <a:lnTo>
                  <a:pt x="3874" y="1301"/>
                </a:lnTo>
                <a:lnTo>
                  <a:pt x="3874" y="1301"/>
                </a:lnTo>
                <a:lnTo>
                  <a:pt x="3875" y="1301"/>
                </a:lnTo>
                <a:lnTo>
                  <a:pt x="3875" y="1301"/>
                </a:lnTo>
                <a:lnTo>
                  <a:pt x="3876" y="1301"/>
                </a:lnTo>
                <a:lnTo>
                  <a:pt x="3876" y="1301"/>
                </a:lnTo>
                <a:lnTo>
                  <a:pt x="3877" y="1301"/>
                </a:lnTo>
                <a:lnTo>
                  <a:pt x="3877" y="1301"/>
                </a:lnTo>
                <a:lnTo>
                  <a:pt x="3877" y="1301"/>
                </a:lnTo>
                <a:lnTo>
                  <a:pt x="3878" y="1301"/>
                </a:lnTo>
                <a:lnTo>
                  <a:pt x="3878" y="1301"/>
                </a:lnTo>
                <a:lnTo>
                  <a:pt x="3878" y="1301"/>
                </a:lnTo>
                <a:lnTo>
                  <a:pt x="3879" y="1301"/>
                </a:lnTo>
                <a:lnTo>
                  <a:pt x="3879" y="1301"/>
                </a:lnTo>
                <a:lnTo>
                  <a:pt x="3879" y="1301"/>
                </a:lnTo>
                <a:lnTo>
                  <a:pt x="3879" y="1301"/>
                </a:lnTo>
                <a:lnTo>
                  <a:pt x="3880" y="1301"/>
                </a:lnTo>
                <a:lnTo>
                  <a:pt x="3880" y="1301"/>
                </a:lnTo>
                <a:lnTo>
                  <a:pt x="3881" y="1301"/>
                </a:lnTo>
                <a:lnTo>
                  <a:pt x="3881" y="1301"/>
                </a:lnTo>
                <a:lnTo>
                  <a:pt x="3881" y="1301"/>
                </a:lnTo>
                <a:lnTo>
                  <a:pt x="3882" y="1301"/>
                </a:lnTo>
                <a:lnTo>
                  <a:pt x="3882" y="1301"/>
                </a:lnTo>
                <a:lnTo>
                  <a:pt x="3882" y="1301"/>
                </a:lnTo>
                <a:lnTo>
                  <a:pt x="3883" y="1301"/>
                </a:lnTo>
                <a:lnTo>
                  <a:pt x="3883" y="1301"/>
                </a:lnTo>
                <a:lnTo>
                  <a:pt x="3884" y="1301"/>
                </a:lnTo>
                <a:lnTo>
                  <a:pt x="3884" y="1301"/>
                </a:lnTo>
                <a:lnTo>
                  <a:pt x="3884" y="1301"/>
                </a:lnTo>
                <a:lnTo>
                  <a:pt x="3885" y="1301"/>
                </a:lnTo>
                <a:lnTo>
                  <a:pt x="3885" y="1301"/>
                </a:lnTo>
                <a:lnTo>
                  <a:pt x="3885" y="1301"/>
                </a:lnTo>
                <a:lnTo>
                  <a:pt x="3886" y="1301"/>
                </a:lnTo>
                <a:lnTo>
                  <a:pt x="3886" y="1301"/>
                </a:lnTo>
                <a:lnTo>
                  <a:pt x="3886" y="1301"/>
                </a:lnTo>
                <a:lnTo>
                  <a:pt x="3887" y="1301"/>
                </a:lnTo>
                <a:lnTo>
                  <a:pt x="3887" y="1301"/>
                </a:lnTo>
                <a:lnTo>
                  <a:pt x="3887" y="1301"/>
                </a:lnTo>
                <a:lnTo>
                  <a:pt x="3888" y="1301"/>
                </a:lnTo>
                <a:lnTo>
                  <a:pt x="3888" y="1301"/>
                </a:lnTo>
                <a:lnTo>
                  <a:pt x="3888" y="1301"/>
                </a:lnTo>
                <a:lnTo>
                  <a:pt x="3889" y="1301"/>
                </a:lnTo>
                <a:lnTo>
                  <a:pt x="3889" y="1301"/>
                </a:lnTo>
                <a:lnTo>
                  <a:pt x="3890" y="1301"/>
                </a:lnTo>
                <a:lnTo>
                  <a:pt x="3890" y="1301"/>
                </a:lnTo>
                <a:lnTo>
                  <a:pt x="3890" y="1301"/>
                </a:lnTo>
                <a:lnTo>
                  <a:pt x="3891" y="1301"/>
                </a:lnTo>
                <a:lnTo>
                  <a:pt x="3891" y="1301"/>
                </a:lnTo>
                <a:lnTo>
                  <a:pt x="3891" y="1301"/>
                </a:lnTo>
                <a:lnTo>
                  <a:pt x="3892" y="1301"/>
                </a:lnTo>
                <a:lnTo>
                  <a:pt x="3892" y="1301"/>
                </a:lnTo>
                <a:lnTo>
                  <a:pt x="3892" y="1301"/>
                </a:lnTo>
                <a:lnTo>
                  <a:pt x="3893" y="1301"/>
                </a:lnTo>
                <a:lnTo>
                  <a:pt x="3893" y="1301"/>
                </a:lnTo>
                <a:lnTo>
                  <a:pt x="3893" y="1301"/>
                </a:lnTo>
                <a:lnTo>
                  <a:pt x="3894" y="1301"/>
                </a:lnTo>
                <a:lnTo>
                  <a:pt x="3894" y="1301"/>
                </a:lnTo>
                <a:lnTo>
                  <a:pt x="3894" y="1301"/>
                </a:lnTo>
                <a:lnTo>
                  <a:pt x="3895" y="1301"/>
                </a:lnTo>
                <a:lnTo>
                  <a:pt x="3895" y="1301"/>
                </a:lnTo>
                <a:lnTo>
                  <a:pt x="3895" y="1301"/>
                </a:lnTo>
                <a:lnTo>
                  <a:pt x="3896" y="1301"/>
                </a:lnTo>
                <a:lnTo>
                  <a:pt x="3896" y="1301"/>
                </a:lnTo>
                <a:lnTo>
                  <a:pt x="3896" y="1301"/>
                </a:lnTo>
                <a:lnTo>
                  <a:pt x="3897" y="1301"/>
                </a:lnTo>
                <a:lnTo>
                  <a:pt x="3897" y="1301"/>
                </a:lnTo>
                <a:lnTo>
                  <a:pt x="3898" y="1301"/>
                </a:lnTo>
                <a:lnTo>
                  <a:pt x="3898" y="1301"/>
                </a:lnTo>
                <a:lnTo>
                  <a:pt x="3898" y="1301"/>
                </a:lnTo>
                <a:lnTo>
                  <a:pt x="3899" y="1301"/>
                </a:lnTo>
                <a:lnTo>
                  <a:pt x="3899" y="1301"/>
                </a:lnTo>
                <a:lnTo>
                  <a:pt x="3899" y="1301"/>
                </a:lnTo>
                <a:lnTo>
                  <a:pt x="3900" y="1301"/>
                </a:lnTo>
                <a:lnTo>
                  <a:pt x="3900" y="1301"/>
                </a:lnTo>
                <a:lnTo>
                  <a:pt x="3900" y="1301"/>
                </a:lnTo>
                <a:lnTo>
                  <a:pt x="3900" y="1301"/>
                </a:lnTo>
                <a:lnTo>
                  <a:pt x="3901" y="1301"/>
                </a:lnTo>
                <a:lnTo>
                  <a:pt x="3901" y="1301"/>
                </a:lnTo>
                <a:lnTo>
                  <a:pt x="3902" y="1301"/>
                </a:lnTo>
                <a:lnTo>
                  <a:pt x="3902" y="1301"/>
                </a:lnTo>
                <a:lnTo>
                  <a:pt x="3903" y="1301"/>
                </a:lnTo>
                <a:lnTo>
                  <a:pt x="3903" y="1301"/>
                </a:lnTo>
                <a:lnTo>
                  <a:pt x="3903" y="1301"/>
                </a:lnTo>
                <a:lnTo>
                  <a:pt x="3904" y="1301"/>
                </a:lnTo>
                <a:lnTo>
                  <a:pt x="3904" y="1301"/>
                </a:lnTo>
                <a:lnTo>
                  <a:pt x="3904" y="1301"/>
                </a:lnTo>
                <a:lnTo>
                  <a:pt x="3905" y="1301"/>
                </a:lnTo>
                <a:lnTo>
                  <a:pt x="3905" y="1301"/>
                </a:lnTo>
                <a:lnTo>
                  <a:pt x="3905" y="1301"/>
                </a:lnTo>
                <a:lnTo>
                  <a:pt x="3906" y="1301"/>
                </a:lnTo>
                <a:lnTo>
                  <a:pt x="3906" y="1301"/>
                </a:lnTo>
                <a:lnTo>
                  <a:pt x="3906" y="1301"/>
                </a:lnTo>
                <a:lnTo>
                  <a:pt x="3907" y="1301"/>
                </a:lnTo>
                <a:lnTo>
                  <a:pt x="3907" y="1301"/>
                </a:lnTo>
                <a:lnTo>
                  <a:pt x="3907" y="1301"/>
                </a:lnTo>
                <a:lnTo>
                  <a:pt x="3908" y="1301"/>
                </a:lnTo>
                <a:lnTo>
                  <a:pt x="3908" y="1301"/>
                </a:lnTo>
                <a:lnTo>
                  <a:pt x="3908" y="1301"/>
                </a:lnTo>
                <a:lnTo>
                  <a:pt x="3909" y="1301"/>
                </a:lnTo>
                <a:lnTo>
                  <a:pt x="3909" y="1301"/>
                </a:lnTo>
                <a:lnTo>
                  <a:pt x="3910" y="1301"/>
                </a:lnTo>
                <a:lnTo>
                  <a:pt x="3910" y="1301"/>
                </a:lnTo>
                <a:lnTo>
                  <a:pt x="3910" y="1301"/>
                </a:lnTo>
                <a:lnTo>
                  <a:pt x="3911" y="1301"/>
                </a:lnTo>
                <a:lnTo>
                  <a:pt x="3911" y="1301"/>
                </a:lnTo>
                <a:lnTo>
                  <a:pt x="3911" y="1301"/>
                </a:lnTo>
                <a:lnTo>
                  <a:pt x="3912" y="1301"/>
                </a:lnTo>
                <a:lnTo>
                  <a:pt x="3912" y="1301"/>
                </a:lnTo>
                <a:lnTo>
                  <a:pt x="3912" y="1301"/>
                </a:lnTo>
                <a:lnTo>
                  <a:pt x="3913" y="1301"/>
                </a:lnTo>
                <a:lnTo>
                  <a:pt x="3913" y="1301"/>
                </a:lnTo>
                <a:lnTo>
                  <a:pt x="3913" y="1301"/>
                </a:lnTo>
                <a:lnTo>
                  <a:pt x="3914" y="1301"/>
                </a:lnTo>
                <a:lnTo>
                  <a:pt x="3914" y="1301"/>
                </a:lnTo>
                <a:lnTo>
                  <a:pt x="3914" y="1301"/>
                </a:lnTo>
                <a:lnTo>
                  <a:pt x="3915" y="1301"/>
                </a:lnTo>
                <a:lnTo>
                  <a:pt x="3915" y="1301"/>
                </a:lnTo>
                <a:lnTo>
                  <a:pt x="3916" y="1301"/>
                </a:lnTo>
                <a:lnTo>
                  <a:pt x="3916" y="1301"/>
                </a:lnTo>
                <a:lnTo>
                  <a:pt x="3916" y="1301"/>
                </a:lnTo>
                <a:lnTo>
                  <a:pt x="3917" y="1301"/>
                </a:lnTo>
                <a:lnTo>
                  <a:pt x="3917" y="1301"/>
                </a:lnTo>
                <a:lnTo>
                  <a:pt x="3917" y="1301"/>
                </a:lnTo>
                <a:lnTo>
                  <a:pt x="3917" y="1301"/>
                </a:lnTo>
                <a:lnTo>
                  <a:pt x="3918" y="1301"/>
                </a:lnTo>
                <a:lnTo>
                  <a:pt x="3918" y="1301"/>
                </a:lnTo>
                <a:lnTo>
                  <a:pt x="3919" y="1301"/>
                </a:lnTo>
                <a:lnTo>
                  <a:pt x="3919" y="1301"/>
                </a:lnTo>
                <a:lnTo>
                  <a:pt x="3919" y="1301"/>
                </a:lnTo>
                <a:lnTo>
                  <a:pt x="3920" y="1301"/>
                </a:lnTo>
                <a:lnTo>
                  <a:pt x="3920" y="1301"/>
                </a:lnTo>
                <a:lnTo>
                  <a:pt x="3920" y="1301"/>
                </a:lnTo>
                <a:lnTo>
                  <a:pt x="3921" y="1301"/>
                </a:lnTo>
                <a:lnTo>
                  <a:pt x="3921" y="1301"/>
                </a:lnTo>
                <a:lnTo>
                  <a:pt x="3921" y="1301"/>
                </a:lnTo>
                <a:lnTo>
                  <a:pt x="3921" y="1301"/>
                </a:lnTo>
                <a:lnTo>
                  <a:pt x="3922" y="1301"/>
                </a:lnTo>
                <a:lnTo>
                  <a:pt x="3922" y="1301"/>
                </a:lnTo>
                <a:lnTo>
                  <a:pt x="3923" y="1301"/>
                </a:lnTo>
                <a:lnTo>
                  <a:pt x="3923" y="1301"/>
                </a:lnTo>
                <a:lnTo>
                  <a:pt x="3924" y="1301"/>
                </a:lnTo>
                <a:lnTo>
                  <a:pt x="3924" y="1301"/>
                </a:lnTo>
                <a:lnTo>
                  <a:pt x="3924" y="1301"/>
                </a:lnTo>
                <a:lnTo>
                  <a:pt x="3925" y="1301"/>
                </a:lnTo>
                <a:lnTo>
                  <a:pt x="3925" y="1301"/>
                </a:lnTo>
                <a:lnTo>
                  <a:pt x="3925" y="1301"/>
                </a:lnTo>
                <a:lnTo>
                  <a:pt x="3926" y="1301"/>
                </a:lnTo>
                <a:lnTo>
                  <a:pt x="3926" y="1301"/>
                </a:lnTo>
                <a:lnTo>
                  <a:pt x="3926" y="1301"/>
                </a:lnTo>
                <a:lnTo>
                  <a:pt x="3926" y="1301"/>
                </a:lnTo>
                <a:lnTo>
                  <a:pt x="3927" y="1301"/>
                </a:lnTo>
                <a:lnTo>
                  <a:pt x="3927" y="1301"/>
                </a:lnTo>
                <a:lnTo>
                  <a:pt x="3928" y="1301"/>
                </a:lnTo>
                <a:lnTo>
                  <a:pt x="3928" y="1301"/>
                </a:lnTo>
                <a:lnTo>
                  <a:pt x="3929" y="1301"/>
                </a:lnTo>
                <a:lnTo>
                  <a:pt x="3929" y="1301"/>
                </a:lnTo>
                <a:lnTo>
                  <a:pt x="3929" y="1301"/>
                </a:lnTo>
                <a:lnTo>
                  <a:pt x="3930" y="1301"/>
                </a:lnTo>
                <a:lnTo>
                  <a:pt x="3930" y="1301"/>
                </a:lnTo>
                <a:lnTo>
                  <a:pt x="3930" y="1301"/>
                </a:lnTo>
                <a:lnTo>
                  <a:pt x="3931" y="1301"/>
                </a:lnTo>
                <a:lnTo>
                  <a:pt x="3931" y="1301"/>
                </a:lnTo>
                <a:lnTo>
                  <a:pt x="3931" y="1301"/>
                </a:lnTo>
                <a:lnTo>
                  <a:pt x="3932" y="1301"/>
                </a:lnTo>
                <a:lnTo>
                  <a:pt x="3932" y="1301"/>
                </a:lnTo>
                <a:lnTo>
                  <a:pt x="3932" y="1301"/>
                </a:lnTo>
                <a:lnTo>
                  <a:pt x="3933" y="1301"/>
                </a:lnTo>
                <a:lnTo>
                  <a:pt x="3933" y="1301"/>
                </a:lnTo>
                <a:lnTo>
                  <a:pt x="3933" y="1301"/>
                </a:lnTo>
                <a:lnTo>
                  <a:pt x="3934" y="1301"/>
                </a:lnTo>
                <a:lnTo>
                  <a:pt x="3934" y="1301"/>
                </a:lnTo>
                <a:lnTo>
                  <a:pt x="3934" y="1301"/>
                </a:lnTo>
                <a:lnTo>
                  <a:pt x="3935" y="1301"/>
                </a:lnTo>
                <a:lnTo>
                  <a:pt x="3935" y="1301"/>
                </a:lnTo>
                <a:lnTo>
                  <a:pt x="3936" y="1301"/>
                </a:lnTo>
                <a:lnTo>
                  <a:pt x="3936" y="1301"/>
                </a:lnTo>
                <a:lnTo>
                  <a:pt x="3936" y="1301"/>
                </a:lnTo>
                <a:lnTo>
                  <a:pt x="3937" y="1301"/>
                </a:lnTo>
                <a:lnTo>
                  <a:pt x="3937" y="1301"/>
                </a:lnTo>
                <a:lnTo>
                  <a:pt x="3937" y="1301"/>
                </a:lnTo>
                <a:lnTo>
                  <a:pt x="3938" y="1301"/>
                </a:lnTo>
                <a:lnTo>
                  <a:pt x="3938" y="1301"/>
                </a:lnTo>
                <a:lnTo>
                  <a:pt x="3938" y="1301"/>
                </a:lnTo>
                <a:lnTo>
                  <a:pt x="3939" y="1301"/>
                </a:lnTo>
                <a:lnTo>
                  <a:pt x="3939" y="1301"/>
                </a:lnTo>
                <a:lnTo>
                  <a:pt x="3939" y="1301"/>
                </a:lnTo>
                <a:lnTo>
                  <a:pt x="3940" y="1301"/>
                </a:lnTo>
                <a:lnTo>
                  <a:pt x="3940" y="1301"/>
                </a:lnTo>
                <a:lnTo>
                  <a:pt x="3940" y="1301"/>
                </a:lnTo>
                <a:lnTo>
                  <a:pt x="3941" y="1301"/>
                </a:lnTo>
                <a:lnTo>
                  <a:pt x="3941" y="1301"/>
                </a:lnTo>
                <a:lnTo>
                  <a:pt x="3942" y="1301"/>
                </a:lnTo>
                <a:lnTo>
                  <a:pt x="3942" y="1301"/>
                </a:lnTo>
                <a:lnTo>
                  <a:pt x="3942" y="1301"/>
                </a:lnTo>
                <a:lnTo>
                  <a:pt x="3943" y="1301"/>
                </a:lnTo>
                <a:lnTo>
                  <a:pt x="3943" y="1301"/>
                </a:lnTo>
                <a:lnTo>
                  <a:pt x="3943" y="1301"/>
                </a:lnTo>
                <a:lnTo>
                  <a:pt x="3943" y="1301"/>
                </a:lnTo>
                <a:lnTo>
                  <a:pt x="3944" y="1301"/>
                </a:lnTo>
                <a:lnTo>
                  <a:pt x="3944" y="1301"/>
                </a:lnTo>
                <a:lnTo>
                  <a:pt x="3945" y="1301"/>
                </a:lnTo>
                <a:lnTo>
                  <a:pt x="3945" y="1301"/>
                </a:lnTo>
                <a:lnTo>
                  <a:pt x="3945" y="1301"/>
                </a:lnTo>
                <a:lnTo>
                  <a:pt x="3946" y="1301"/>
                </a:lnTo>
                <a:lnTo>
                  <a:pt x="3946" y="1301"/>
                </a:lnTo>
                <a:lnTo>
                  <a:pt x="3946" y="1301"/>
                </a:lnTo>
                <a:lnTo>
                  <a:pt x="3947" y="1301"/>
                </a:lnTo>
                <a:lnTo>
                  <a:pt x="3947" y="1301"/>
                </a:lnTo>
                <a:lnTo>
                  <a:pt x="3947" y="1301"/>
                </a:lnTo>
                <a:lnTo>
                  <a:pt x="3947" y="1301"/>
                </a:lnTo>
                <a:lnTo>
                  <a:pt x="3948" y="1301"/>
                </a:lnTo>
                <a:lnTo>
                  <a:pt x="3949" y="1301"/>
                </a:lnTo>
                <a:lnTo>
                  <a:pt x="3949" y="1301"/>
                </a:lnTo>
                <a:lnTo>
                  <a:pt x="3949" y="1301"/>
                </a:lnTo>
                <a:lnTo>
                  <a:pt x="3950" y="1301"/>
                </a:lnTo>
                <a:lnTo>
                  <a:pt x="3950" y="1301"/>
                </a:lnTo>
                <a:lnTo>
                  <a:pt x="3950" y="1301"/>
                </a:lnTo>
                <a:lnTo>
                  <a:pt x="3951" y="1301"/>
                </a:lnTo>
                <a:lnTo>
                  <a:pt x="3951" y="1301"/>
                </a:lnTo>
                <a:lnTo>
                  <a:pt x="3951" y="1301"/>
                </a:lnTo>
                <a:lnTo>
                  <a:pt x="3952" y="1301"/>
                </a:lnTo>
                <a:lnTo>
                  <a:pt x="3952" y="1301"/>
                </a:lnTo>
                <a:lnTo>
                  <a:pt x="3952" y="1301"/>
                </a:lnTo>
                <a:lnTo>
                  <a:pt x="3953" y="1301"/>
                </a:lnTo>
                <a:lnTo>
                  <a:pt x="3953" y="1301"/>
                </a:lnTo>
                <a:lnTo>
                  <a:pt x="3953" y="1301"/>
                </a:lnTo>
                <a:lnTo>
                  <a:pt x="3954" y="1301"/>
                </a:lnTo>
                <a:lnTo>
                  <a:pt x="3954" y="1301"/>
                </a:lnTo>
                <a:lnTo>
                  <a:pt x="3955" y="1301"/>
                </a:lnTo>
                <a:lnTo>
                  <a:pt x="3955" y="1301"/>
                </a:lnTo>
                <a:lnTo>
                  <a:pt x="3955" y="1301"/>
                </a:lnTo>
                <a:lnTo>
                  <a:pt x="3956" y="1301"/>
                </a:lnTo>
                <a:lnTo>
                  <a:pt x="3956" y="1301"/>
                </a:lnTo>
                <a:lnTo>
                  <a:pt x="3956" y="1301"/>
                </a:lnTo>
                <a:lnTo>
                  <a:pt x="3957" y="1301"/>
                </a:lnTo>
                <a:lnTo>
                  <a:pt x="3957" y="1301"/>
                </a:lnTo>
                <a:lnTo>
                  <a:pt x="3957" y="1301"/>
                </a:lnTo>
                <a:lnTo>
                  <a:pt x="3958" y="1301"/>
                </a:lnTo>
                <a:lnTo>
                  <a:pt x="3958" y="1301"/>
                </a:lnTo>
                <a:lnTo>
                  <a:pt x="3958" y="1301"/>
                </a:lnTo>
                <a:lnTo>
                  <a:pt x="3959" y="1301"/>
                </a:lnTo>
                <a:lnTo>
                  <a:pt x="3959" y="1301"/>
                </a:lnTo>
                <a:lnTo>
                  <a:pt x="3959" y="1301"/>
                </a:lnTo>
                <a:lnTo>
                  <a:pt x="3960" y="1301"/>
                </a:lnTo>
                <a:lnTo>
                  <a:pt x="3960" y="1301"/>
                </a:lnTo>
                <a:lnTo>
                  <a:pt x="3960" y="1301"/>
                </a:lnTo>
                <a:lnTo>
                  <a:pt x="3961" y="1301"/>
                </a:lnTo>
                <a:lnTo>
                  <a:pt x="3961" y="1301"/>
                </a:lnTo>
                <a:lnTo>
                  <a:pt x="3962" y="1301"/>
                </a:lnTo>
                <a:lnTo>
                  <a:pt x="3962" y="1301"/>
                </a:lnTo>
                <a:lnTo>
                  <a:pt x="3962" y="1301"/>
                </a:lnTo>
                <a:lnTo>
                  <a:pt x="3963" y="1301"/>
                </a:lnTo>
                <a:lnTo>
                  <a:pt x="3963" y="1301"/>
                </a:lnTo>
                <a:lnTo>
                  <a:pt x="3963" y="1301"/>
                </a:lnTo>
                <a:lnTo>
                  <a:pt x="3964" y="1301"/>
                </a:lnTo>
                <a:lnTo>
                  <a:pt x="3964" y="1301"/>
                </a:lnTo>
                <a:lnTo>
                  <a:pt x="3964" y="1301"/>
                </a:lnTo>
                <a:lnTo>
                  <a:pt x="3964" y="1301"/>
                </a:lnTo>
                <a:lnTo>
                  <a:pt x="3965" y="1301"/>
                </a:lnTo>
                <a:lnTo>
                  <a:pt x="3965" y="1301"/>
                </a:lnTo>
                <a:lnTo>
                  <a:pt x="3966" y="1301"/>
                </a:lnTo>
                <a:lnTo>
                  <a:pt x="3966" y="1301"/>
                </a:lnTo>
                <a:lnTo>
                  <a:pt x="3966" y="1301"/>
                </a:lnTo>
                <a:lnTo>
                  <a:pt x="3967" y="1301"/>
                </a:lnTo>
                <a:lnTo>
                  <a:pt x="3967" y="1301"/>
                </a:lnTo>
                <a:lnTo>
                  <a:pt x="3968" y="1301"/>
                </a:lnTo>
                <a:lnTo>
                  <a:pt x="3968" y="1301"/>
                </a:lnTo>
                <a:lnTo>
                  <a:pt x="3968" y="1301"/>
                </a:lnTo>
                <a:lnTo>
                  <a:pt x="3969" y="1301"/>
                </a:lnTo>
                <a:lnTo>
                  <a:pt x="3969" y="1301"/>
                </a:lnTo>
                <a:lnTo>
                  <a:pt x="3969" y="1301"/>
                </a:lnTo>
                <a:lnTo>
                  <a:pt x="3969" y="1301"/>
                </a:lnTo>
                <a:lnTo>
                  <a:pt x="3970" y="1301"/>
                </a:lnTo>
                <a:lnTo>
                  <a:pt x="3970" y="1301"/>
                </a:lnTo>
                <a:lnTo>
                  <a:pt x="3971" y="1301"/>
                </a:lnTo>
                <a:lnTo>
                  <a:pt x="3971" y="1301"/>
                </a:lnTo>
                <a:lnTo>
                  <a:pt x="3971" y="1301"/>
                </a:lnTo>
                <a:lnTo>
                  <a:pt x="3972" y="1301"/>
                </a:lnTo>
                <a:lnTo>
                  <a:pt x="3972" y="1301"/>
                </a:lnTo>
                <a:lnTo>
                  <a:pt x="3972" y="1301"/>
                </a:lnTo>
                <a:lnTo>
                  <a:pt x="3973" y="1301"/>
                </a:lnTo>
                <a:lnTo>
                  <a:pt x="3973" y="1301"/>
                </a:lnTo>
                <a:lnTo>
                  <a:pt x="3973" y="1301"/>
                </a:lnTo>
                <a:lnTo>
                  <a:pt x="3973" y="1301"/>
                </a:lnTo>
                <a:lnTo>
                  <a:pt x="3974" y="1301"/>
                </a:lnTo>
                <a:lnTo>
                  <a:pt x="3975" y="1301"/>
                </a:lnTo>
                <a:lnTo>
                  <a:pt x="3975" y="1301"/>
                </a:lnTo>
                <a:lnTo>
                  <a:pt x="3975" y="1301"/>
                </a:lnTo>
                <a:lnTo>
                  <a:pt x="3976" y="1301"/>
                </a:lnTo>
                <a:lnTo>
                  <a:pt x="3976" y="1301"/>
                </a:lnTo>
                <a:lnTo>
                  <a:pt x="3976" y="1301"/>
                </a:lnTo>
                <a:lnTo>
                  <a:pt x="3977" y="1301"/>
                </a:lnTo>
                <a:lnTo>
                  <a:pt x="3977" y="1301"/>
                </a:lnTo>
                <a:lnTo>
                  <a:pt x="3977" y="1301"/>
                </a:lnTo>
                <a:lnTo>
                  <a:pt x="3978" y="1301"/>
                </a:lnTo>
                <a:lnTo>
                  <a:pt x="3978" y="1301"/>
                </a:lnTo>
                <a:lnTo>
                  <a:pt x="3978" y="1301"/>
                </a:lnTo>
                <a:lnTo>
                  <a:pt x="3979" y="1301"/>
                </a:lnTo>
                <a:lnTo>
                  <a:pt x="3979" y="1301"/>
                </a:lnTo>
                <a:lnTo>
                  <a:pt x="3979" y="1301"/>
                </a:lnTo>
                <a:lnTo>
                  <a:pt x="3980" y="1301"/>
                </a:lnTo>
                <a:lnTo>
                  <a:pt x="3980" y="1301"/>
                </a:lnTo>
                <a:lnTo>
                  <a:pt x="3981" y="1301"/>
                </a:lnTo>
                <a:lnTo>
                  <a:pt x="3981" y="1301"/>
                </a:lnTo>
                <a:lnTo>
                  <a:pt x="3981" y="1301"/>
                </a:lnTo>
                <a:lnTo>
                  <a:pt x="3981" y="1301"/>
                </a:lnTo>
                <a:lnTo>
                  <a:pt x="3982" y="1301"/>
                </a:lnTo>
                <a:lnTo>
                  <a:pt x="3982" y="1301"/>
                </a:lnTo>
                <a:lnTo>
                  <a:pt x="3983" y="1301"/>
                </a:lnTo>
                <a:lnTo>
                  <a:pt x="3983" y="1301"/>
                </a:lnTo>
                <a:lnTo>
                  <a:pt x="3983" y="1301"/>
                </a:lnTo>
                <a:lnTo>
                  <a:pt x="3984" y="1301"/>
                </a:lnTo>
                <a:lnTo>
                  <a:pt x="3984" y="1301"/>
                </a:lnTo>
                <a:lnTo>
                  <a:pt x="3984" y="1301"/>
                </a:lnTo>
                <a:lnTo>
                  <a:pt x="3985" y="1301"/>
                </a:lnTo>
                <a:lnTo>
                  <a:pt x="3985" y="1301"/>
                </a:lnTo>
                <a:lnTo>
                  <a:pt x="3985" y="1301"/>
                </a:lnTo>
                <a:lnTo>
                  <a:pt x="3986" y="1301"/>
                </a:lnTo>
                <a:lnTo>
                  <a:pt x="3986" y="1301"/>
                </a:lnTo>
                <a:lnTo>
                  <a:pt x="3986" y="1301"/>
                </a:lnTo>
                <a:lnTo>
                  <a:pt x="3987" y="1301"/>
                </a:lnTo>
                <a:lnTo>
                  <a:pt x="3987" y="1301"/>
                </a:lnTo>
                <a:lnTo>
                  <a:pt x="3988" y="1301"/>
                </a:lnTo>
                <a:lnTo>
                  <a:pt x="3988" y="1301"/>
                </a:lnTo>
                <a:lnTo>
                  <a:pt x="3988" y="1301"/>
                </a:lnTo>
                <a:lnTo>
                  <a:pt x="3989" y="1301"/>
                </a:lnTo>
                <a:lnTo>
                  <a:pt x="3989" y="1301"/>
                </a:lnTo>
                <a:lnTo>
                  <a:pt x="3989" y="1301"/>
                </a:lnTo>
                <a:lnTo>
                  <a:pt x="3990" y="1301"/>
                </a:lnTo>
                <a:lnTo>
                  <a:pt x="3990" y="1301"/>
                </a:lnTo>
                <a:lnTo>
                  <a:pt x="3990" y="1301"/>
                </a:lnTo>
                <a:lnTo>
                  <a:pt x="3990" y="1301"/>
                </a:lnTo>
                <a:lnTo>
                  <a:pt x="3991" y="1301"/>
                </a:lnTo>
                <a:lnTo>
                  <a:pt x="3991" y="1301"/>
                </a:lnTo>
                <a:lnTo>
                  <a:pt x="3992" y="1301"/>
                </a:lnTo>
                <a:lnTo>
                  <a:pt x="3992" y="1301"/>
                </a:lnTo>
                <a:lnTo>
                  <a:pt x="3992" y="1301"/>
                </a:lnTo>
                <a:lnTo>
                  <a:pt x="3993" y="1301"/>
                </a:lnTo>
                <a:lnTo>
                  <a:pt x="3993" y="1301"/>
                </a:lnTo>
                <a:lnTo>
                  <a:pt x="3994" y="1301"/>
                </a:lnTo>
                <a:lnTo>
                  <a:pt x="3994" y="1301"/>
                </a:lnTo>
                <a:lnTo>
                  <a:pt x="3994" y="1301"/>
                </a:lnTo>
                <a:lnTo>
                  <a:pt x="3995" y="1301"/>
                </a:lnTo>
                <a:lnTo>
                  <a:pt x="3995" y="1301"/>
                </a:lnTo>
                <a:lnTo>
                  <a:pt x="3995" y="1301"/>
                </a:lnTo>
                <a:lnTo>
                  <a:pt x="3996" y="1301"/>
                </a:lnTo>
                <a:lnTo>
                  <a:pt x="3996" y="1301"/>
                </a:lnTo>
                <a:lnTo>
                  <a:pt x="3996" y="1301"/>
                </a:lnTo>
                <a:lnTo>
                  <a:pt x="3997" y="1301"/>
                </a:lnTo>
                <a:lnTo>
                  <a:pt x="3997" y="1301"/>
                </a:lnTo>
                <a:lnTo>
                  <a:pt x="3997" y="1301"/>
                </a:lnTo>
                <a:lnTo>
                  <a:pt x="3998" y="1301"/>
                </a:lnTo>
                <a:lnTo>
                  <a:pt x="3998" y="1301"/>
                </a:lnTo>
                <a:lnTo>
                  <a:pt x="3998" y="1301"/>
                </a:lnTo>
                <a:lnTo>
                  <a:pt x="3999" y="1301"/>
                </a:lnTo>
                <a:lnTo>
                  <a:pt x="3999" y="1301"/>
                </a:lnTo>
                <a:lnTo>
                  <a:pt x="3999" y="1301"/>
                </a:lnTo>
                <a:lnTo>
                  <a:pt x="4000" y="1301"/>
                </a:lnTo>
                <a:lnTo>
                  <a:pt x="4000" y="1301"/>
                </a:lnTo>
                <a:lnTo>
                  <a:pt x="4001" y="1301"/>
                </a:lnTo>
                <a:lnTo>
                  <a:pt x="4001" y="1301"/>
                </a:lnTo>
                <a:lnTo>
                  <a:pt x="4001" y="1301"/>
                </a:lnTo>
                <a:lnTo>
                  <a:pt x="4002" y="1301"/>
                </a:lnTo>
                <a:lnTo>
                  <a:pt x="4002" y="1301"/>
                </a:lnTo>
                <a:lnTo>
                  <a:pt x="4002" y="1301"/>
                </a:lnTo>
                <a:lnTo>
                  <a:pt x="4003" y="1301"/>
                </a:lnTo>
                <a:lnTo>
                  <a:pt x="4003" y="1301"/>
                </a:lnTo>
                <a:lnTo>
                  <a:pt x="4003" y="1301"/>
                </a:lnTo>
                <a:lnTo>
                  <a:pt x="4004" y="1301"/>
                </a:lnTo>
                <a:lnTo>
                  <a:pt x="4004" y="1301"/>
                </a:lnTo>
                <a:lnTo>
                  <a:pt x="4004" y="1301"/>
                </a:lnTo>
                <a:lnTo>
                  <a:pt x="4005" y="1301"/>
                </a:lnTo>
                <a:lnTo>
                  <a:pt x="4005" y="1301"/>
                </a:lnTo>
                <a:lnTo>
                  <a:pt x="4005" y="1301"/>
                </a:lnTo>
                <a:lnTo>
                  <a:pt x="4006" y="1301"/>
                </a:lnTo>
                <a:lnTo>
                  <a:pt x="4006" y="1301"/>
                </a:lnTo>
                <a:lnTo>
                  <a:pt x="4007" y="1301"/>
                </a:lnTo>
                <a:lnTo>
                  <a:pt x="4007" y="1301"/>
                </a:lnTo>
                <a:lnTo>
                  <a:pt x="4007" y="1301"/>
                </a:lnTo>
                <a:lnTo>
                  <a:pt x="4007" y="1301"/>
                </a:lnTo>
                <a:lnTo>
                  <a:pt x="4008" y="1301"/>
                </a:lnTo>
                <a:lnTo>
                  <a:pt x="4008" y="1301"/>
                </a:lnTo>
                <a:lnTo>
                  <a:pt x="4009" y="1301"/>
                </a:lnTo>
                <a:lnTo>
                  <a:pt x="4009" y="1301"/>
                </a:lnTo>
                <a:lnTo>
                  <a:pt x="4009" y="1301"/>
                </a:lnTo>
                <a:lnTo>
                  <a:pt x="4010" y="1301"/>
                </a:lnTo>
                <a:lnTo>
                  <a:pt x="4010" y="1301"/>
                </a:lnTo>
                <a:lnTo>
                  <a:pt x="4010" y="1301"/>
                </a:lnTo>
                <a:lnTo>
                  <a:pt x="4011" y="1301"/>
                </a:lnTo>
                <a:lnTo>
                  <a:pt x="4011" y="1301"/>
                </a:lnTo>
                <a:lnTo>
                  <a:pt x="4011" y="1301"/>
                </a:lnTo>
                <a:lnTo>
                  <a:pt x="4011" y="1301"/>
                </a:lnTo>
                <a:lnTo>
                  <a:pt x="4012" y="1301"/>
                </a:lnTo>
                <a:lnTo>
                  <a:pt x="4012" y="1301"/>
                </a:lnTo>
                <a:lnTo>
                  <a:pt x="4013" y="1301"/>
                </a:lnTo>
                <a:lnTo>
                  <a:pt x="4013" y="1301"/>
                </a:lnTo>
                <a:lnTo>
                  <a:pt x="4014" y="1301"/>
                </a:lnTo>
                <a:lnTo>
                  <a:pt x="4014" y="1301"/>
                </a:lnTo>
                <a:lnTo>
                  <a:pt x="4014" y="1301"/>
                </a:lnTo>
                <a:lnTo>
                  <a:pt x="4015" y="1301"/>
                </a:lnTo>
                <a:lnTo>
                  <a:pt x="4015" y="1301"/>
                </a:lnTo>
                <a:lnTo>
                  <a:pt x="4015" y="1301"/>
                </a:lnTo>
                <a:lnTo>
                  <a:pt x="4016" y="1301"/>
                </a:lnTo>
                <a:lnTo>
                  <a:pt x="4016" y="1301"/>
                </a:lnTo>
                <a:lnTo>
                  <a:pt x="4016" y="1301"/>
                </a:lnTo>
                <a:lnTo>
                  <a:pt x="4017" y="1301"/>
                </a:lnTo>
                <a:lnTo>
                  <a:pt x="4017" y="1301"/>
                </a:lnTo>
                <a:lnTo>
                  <a:pt x="4017" y="1301"/>
                </a:lnTo>
                <a:lnTo>
                  <a:pt x="4018" y="1301"/>
                </a:lnTo>
                <a:lnTo>
                  <a:pt x="4018" y="1301"/>
                </a:lnTo>
                <a:lnTo>
                  <a:pt x="4018" y="1301"/>
                </a:lnTo>
                <a:lnTo>
                  <a:pt x="4019" y="1301"/>
                </a:lnTo>
                <a:lnTo>
                  <a:pt x="4019" y="1301"/>
                </a:lnTo>
                <a:lnTo>
                  <a:pt x="4020" y="1301"/>
                </a:lnTo>
                <a:lnTo>
                  <a:pt x="4020" y="1301"/>
                </a:lnTo>
                <a:lnTo>
                  <a:pt x="4020" y="1301"/>
                </a:lnTo>
                <a:lnTo>
                  <a:pt x="4021" y="1301"/>
                </a:lnTo>
                <a:lnTo>
                  <a:pt x="4021" y="1301"/>
                </a:lnTo>
                <a:lnTo>
                  <a:pt x="4021" y="1301"/>
                </a:lnTo>
                <a:lnTo>
                  <a:pt x="4022" y="1301"/>
                </a:lnTo>
                <a:lnTo>
                  <a:pt x="4022" y="1301"/>
                </a:lnTo>
                <a:lnTo>
                  <a:pt x="4022" y="1301"/>
                </a:lnTo>
                <a:lnTo>
                  <a:pt x="4023" y="1301"/>
                </a:lnTo>
                <a:lnTo>
                  <a:pt x="4023" y="1301"/>
                </a:lnTo>
                <a:lnTo>
                  <a:pt x="4023" y="1301"/>
                </a:lnTo>
                <a:lnTo>
                  <a:pt x="4024" y="1301"/>
                </a:lnTo>
                <a:lnTo>
                  <a:pt x="4024" y="1301"/>
                </a:lnTo>
                <a:lnTo>
                  <a:pt x="4024" y="1301"/>
                </a:lnTo>
                <a:lnTo>
                  <a:pt x="4025" y="1301"/>
                </a:lnTo>
                <a:lnTo>
                  <a:pt x="4025" y="1301"/>
                </a:lnTo>
                <a:lnTo>
                  <a:pt x="4025" y="1301"/>
                </a:lnTo>
                <a:lnTo>
                  <a:pt x="4026" y="1301"/>
                </a:lnTo>
                <a:lnTo>
                  <a:pt x="4026" y="1301"/>
                </a:lnTo>
                <a:lnTo>
                  <a:pt x="4027" y="1301"/>
                </a:lnTo>
                <a:lnTo>
                  <a:pt x="4027" y="1301"/>
                </a:lnTo>
                <a:lnTo>
                  <a:pt x="4027" y="1301"/>
                </a:lnTo>
                <a:lnTo>
                  <a:pt x="4028" y="1301"/>
                </a:lnTo>
                <a:lnTo>
                  <a:pt x="4028" y="1301"/>
                </a:lnTo>
                <a:lnTo>
                  <a:pt x="4028" y="1301"/>
                </a:lnTo>
                <a:lnTo>
                  <a:pt x="4028" y="1301"/>
                </a:lnTo>
                <a:lnTo>
                  <a:pt x="4029" y="1301"/>
                </a:lnTo>
                <a:lnTo>
                  <a:pt x="4029" y="1301"/>
                </a:lnTo>
                <a:lnTo>
                  <a:pt x="4030" y="1301"/>
                </a:lnTo>
                <a:lnTo>
                  <a:pt x="4030" y="1301"/>
                </a:lnTo>
                <a:lnTo>
                  <a:pt x="4030" y="1301"/>
                </a:lnTo>
                <a:lnTo>
                  <a:pt x="4031" y="1301"/>
                </a:lnTo>
                <a:lnTo>
                  <a:pt x="4031" y="1301"/>
                </a:lnTo>
                <a:lnTo>
                  <a:pt x="4031" y="1301"/>
                </a:lnTo>
                <a:lnTo>
                  <a:pt x="4032" y="1301"/>
                </a:lnTo>
                <a:lnTo>
                  <a:pt x="4032" y="1301"/>
                </a:lnTo>
                <a:lnTo>
                  <a:pt x="4033" y="1301"/>
                </a:lnTo>
                <a:lnTo>
                  <a:pt x="4033" y="1301"/>
                </a:lnTo>
                <a:lnTo>
                  <a:pt x="4033" y="1301"/>
                </a:lnTo>
                <a:lnTo>
                  <a:pt x="4033" y="1301"/>
                </a:lnTo>
                <a:lnTo>
                  <a:pt x="4034" y="1301"/>
                </a:lnTo>
                <a:lnTo>
                  <a:pt x="4034" y="1301"/>
                </a:lnTo>
                <a:lnTo>
                  <a:pt x="4035" y="1301"/>
                </a:lnTo>
                <a:lnTo>
                  <a:pt x="4035" y="1301"/>
                </a:lnTo>
                <a:lnTo>
                  <a:pt x="4035" y="1301"/>
                </a:lnTo>
                <a:lnTo>
                  <a:pt x="4036" y="1301"/>
                </a:lnTo>
                <a:lnTo>
                  <a:pt x="4036" y="1301"/>
                </a:lnTo>
                <a:lnTo>
                  <a:pt x="4036" y="1301"/>
                </a:lnTo>
                <a:lnTo>
                  <a:pt x="4037" y="1301"/>
                </a:lnTo>
                <a:lnTo>
                  <a:pt x="4037" y="1301"/>
                </a:lnTo>
                <a:lnTo>
                  <a:pt x="4037" y="1301"/>
                </a:lnTo>
                <a:lnTo>
                  <a:pt x="4037" y="1301"/>
                </a:lnTo>
                <a:lnTo>
                  <a:pt x="4038" y="1301"/>
                </a:lnTo>
                <a:lnTo>
                  <a:pt x="4038" y="1301"/>
                </a:lnTo>
                <a:lnTo>
                  <a:pt x="4039" y="1301"/>
                </a:lnTo>
                <a:lnTo>
                  <a:pt x="4039" y="1301"/>
                </a:lnTo>
                <a:lnTo>
                  <a:pt x="4040" y="1301"/>
                </a:lnTo>
                <a:lnTo>
                  <a:pt x="4040" y="1301"/>
                </a:lnTo>
                <a:lnTo>
                  <a:pt x="4040" y="1301"/>
                </a:lnTo>
                <a:lnTo>
                  <a:pt x="4041" y="1301"/>
                </a:lnTo>
                <a:lnTo>
                  <a:pt x="4041" y="1301"/>
                </a:lnTo>
                <a:lnTo>
                  <a:pt x="4041" y="1301"/>
                </a:lnTo>
                <a:lnTo>
                  <a:pt x="4042" y="1301"/>
                </a:lnTo>
                <a:lnTo>
                  <a:pt x="4042" y="1301"/>
                </a:lnTo>
                <a:lnTo>
                  <a:pt x="4042" y="1301"/>
                </a:lnTo>
                <a:lnTo>
                  <a:pt x="4043" y="1301"/>
                </a:lnTo>
                <a:lnTo>
                  <a:pt x="4043" y="1301"/>
                </a:lnTo>
                <a:lnTo>
                  <a:pt x="4043" y="1301"/>
                </a:lnTo>
                <a:lnTo>
                  <a:pt x="4044" y="1301"/>
                </a:lnTo>
                <a:lnTo>
                  <a:pt x="4044" y="1301"/>
                </a:lnTo>
                <a:lnTo>
                  <a:pt x="4044" y="1301"/>
                </a:lnTo>
                <a:lnTo>
                  <a:pt x="4045" y="1301"/>
                </a:lnTo>
                <a:lnTo>
                  <a:pt x="4045" y="1301"/>
                </a:lnTo>
                <a:lnTo>
                  <a:pt x="4046" y="1301"/>
                </a:lnTo>
                <a:lnTo>
                  <a:pt x="4046" y="1301"/>
                </a:lnTo>
                <a:lnTo>
                  <a:pt x="4046" y="1301"/>
                </a:lnTo>
                <a:lnTo>
                  <a:pt x="4047" y="1301"/>
                </a:lnTo>
                <a:lnTo>
                  <a:pt x="4047" y="1301"/>
                </a:lnTo>
                <a:lnTo>
                  <a:pt x="4047" y="1301"/>
                </a:lnTo>
                <a:lnTo>
                  <a:pt x="4048" y="1301"/>
                </a:lnTo>
                <a:lnTo>
                  <a:pt x="4048" y="1301"/>
                </a:lnTo>
                <a:lnTo>
                  <a:pt x="4048" y="1301"/>
                </a:lnTo>
                <a:lnTo>
                  <a:pt x="4049" y="1301"/>
                </a:lnTo>
                <a:lnTo>
                  <a:pt x="4049" y="1301"/>
                </a:lnTo>
                <a:lnTo>
                  <a:pt x="4049" y="1301"/>
                </a:lnTo>
                <a:lnTo>
                  <a:pt x="4050" y="1301"/>
                </a:lnTo>
                <a:lnTo>
                  <a:pt x="4050" y="1301"/>
                </a:lnTo>
                <a:lnTo>
                  <a:pt x="4050" y="1301"/>
                </a:lnTo>
                <a:lnTo>
                  <a:pt x="4051" y="1301"/>
                </a:lnTo>
                <a:lnTo>
                  <a:pt x="4051" y="1301"/>
                </a:lnTo>
                <a:lnTo>
                  <a:pt x="4051" y="1301"/>
                </a:lnTo>
                <a:lnTo>
                  <a:pt x="4052" y="1301"/>
                </a:lnTo>
                <a:lnTo>
                  <a:pt x="4052" y="1301"/>
                </a:lnTo>
                <a:lnTo>
                  <a:pt x="4053" y="1301"/>
                </a:lnTo>
                <a:lnTo>
                  <a:pt x="4053" y="1301"/>
                </a:lnTo>
                <a:lnTo>
                  <a:pt x="4053" y="1301"/>
                </a:lnTo>
                <a:lnTo>
                  <a:pt x="4054" y="1301"/>
                </a:lnTo>
                <a:lnTo>
                  <a:pt x="4054" y="1301"/>
                </a:lnTo>
                <a:lnTo>
                  <a:pt x="4054" y="1301"/>
                </a:lnTo>
                <a:lnTo>
                  <a:pt x="4054" y="1301"/>
                </a:lnTo>
                <a:lnTo>
                  <a:pt x="4055" y="1301"/>
                </a:lnTo>
                <a:lnTo>
                  <a:pt x="4055" y="1301"/>
                </a:lnTo>
                <a:lnTo>
                  <a:pt x="4056" y="1301"/>
                </a:lnTo>
                <a:lnTo>
                  <a:pt x="4056" y="1301"/>
                </a:lnTo>
                <a:lnTo>
                  <a:pt x="4056" y="1301"/>
                </a:lnTo>
                <a:lnTo>
                  <a:pt x="4057" y="1301"/>
                </a:lnTo>
                <a:lnTo>
                  <a:pt x="4057" y="1301"/>
                </a:lnTo>
                <a:lnTo>
                  <a:pt x="4057" y="1301"/>
                </a:lnTo>
                <a:lnTo>
                  <a:pt x="4058" y="1301"/>
                </a:lnTo>
                <a:lnTo>
                  <a:pt x="4058" y="1301"/>
                </a:lnTo>
                <a:lnTo>
                  <a:pt x="4059" y="1301"/>
                </a:lnTo>
                <a:lnTo>
                  <a:pt x="4059" y="1301"/>
                </a:lnTo>
                <a:lnTo>
                  <a:pt x="4059" y="1301"/>
                </a:lnTo>
                <a:lnTo>
                  <a:pt x="4060" y="1301"/>
                </a:lnTo>
                <a:lnTo>
                  <a:pt x="4060" y="1301"/>
                </a:lnTo>
                <a:lnTo>
                  <a:pt x="4060" y="1301"/>
                </a:lnTo>
                <a:lnTo>
                  <a:pt x="4061" y="1301"/>
                </a:lnTo>
                <a:lnTo>
                  <a:pt x="4061" y="1301"/>
                </a:lnTo>
                <a:lnTo>
                  <a:pt x="4061" y="1301"/>
                </a:lnTo>
                <a:lnTo>
                  <a:pt x="4062" y="1301"/>
                </a:lnTo>
                <a:lnTo>
                  <a:pt x="4062" y="1301"/>
                </a:lnTo>
                <a:lnTo>
                  <a:pt x="4062" y="1301"/>
                </a:lnTo>
                <a:lnTo>
                  <a:pt x="4063" y="1301"/>
                </a:lnTo>
                <a:lnTo>
                  <a:pt x="4063" y="1301"/>
                </a:lnTo>
                <a:lnTo>
                  <a:pt x="4063" y="1301"/>
                </a:lnTo>
                <a:lnTo>
                  <a:pt x="4064" y="1301"/>
                </a:lnTo>
                <a:lnTo>
                  <a:pt x="4064" y="1301"/>
                </a:lnTo>
                <a:lnTo>
                  <a:pt x="4064" y="1301"/>
                </a:lnTo>
                <a:lnTo>
                  <a:pt x="4065" y="1301"/>
                </a:lnTo>
                <a:lnTo>
                  <a:pt x="4065" y="1301"/>
                </a:lnTo>
                <a:lnTo>
                  <a:pt x="4066" y="1301"/>
                </a:lnTo>
                <a:lnTo>
                  <a:pt x="4066" y="1301"/>
                </a:lnTo>
                <a:lnTo>
                  <a:pt x="4066" y="1301"/>
                </a:lnTo>
                <a:lnTo>
                  <a:pt x="4067" y="1301"/>
                </a:lnTo>
                <a:lnTo>
                  <a:pt x="4067" y="1301"/>
                </a:lnTo>
                <a:lnTo>
                  <a:pt x="4067" y="1301"/>
                </a:lnTo>
                <a:lnTo>
                  <a:pt x="4068" y="1301"/>
                </a:lnTo>
                <a:lnTo>
                  <a:pt x="4068" y="1301"/>
                </a:lnTo>
                <a:lnTo>
                  <a:pt x="4068" y="1301"/>
                </a:lnTo>
                <a:lnTo>
                  <a:pt x="4069" y="1301"/>
                </a:lnTo>
                <a:lnTo>
                  <a:pt x="4069" y="1301"/>
                </a:lnTo>
                <a:lnTo>
                  <a:pt x="4069" y="1301"/>
                </a:lnTo>
                <a:lnTo>
                  <a:pt x="4070" y="1301"/>
                </a:lnTo>
                <a:lnTo>
                  <a:pt x="4070" y="1301"/>
                </a:lnTo>
                <a:lnTo>
                  <a:pt x="4070" y="1301"/>
                </a:lnTo>
                <a:lnTo>
                  <a:pt x="4071" y="1301"/>
                </a:lnTo>
                <a:lnTo>
                  <a:pt x="4071" y="1301"/>
                </a:lnTo>
                <a:lnTo>
                  <a:pt x="4071" y="1301"/>
                </a:lnTo>
                <a:lnTo>
                  <a:pt x="4072" y="1301"/>
                </a:lnTo>
                <a:lnTo>
                  <a:pt x="4072" y="1301"/>
                </a:lnTo>
                <a:lnTo>
                  <a:pt x="4073" y="1301"/>
                </a:lnTo>
                <a:lnTo>
                  <a:pt x="4073" y="1301"/>
                </a:lnTo>
                <a:lnTo>
                  <a:pt x="4073" y="1301"/>
                </a:lnTo>
                <a:lnTo>
                  <a:pt x="4074" y="1301"/>
                </a:lnTo>
                <a:lnTo>
                  <a:pt x="4074" y="1301"/>
                </a:lnTo>
                <a:lnTo>
                  <a:pt x="4074" y="1301"/>
                </a:lnTo>
                <a:lnTo>
                  <a:pt x="4075" y="1301"/>
                </a:lnTo>
                <a:lnTo>
                  <a:pt x="4075" y="1301"/>
                </a:lnTo>
                <a:lnTo>
                  <a:pt x="4075" y="1301"/>
                </a:lnTo>
                <a:lnTo>
                  <a:pt x="4075" y="1301"/>
                </a:lnTo>
                <a:lnTo>
                  <a:pt x="4076" y="1301"/>
                </a:lnTo>
                <a:lnTo>
                  <a:pt x="4076" y="1301"/>
                </a:lnTo>
                <a:lnTo>
                  <a:pt x="4077" y="1301"/>
                </a:lnTo>
                <a:lnTo>
                  <a:pt x="4077" y="1301"/>
                </a:lnTo>
                <a:lnTo>
                  <a:pt x="4077" y="1301"/>
                </a:lnTo>
                <a:lnTo>
                  <a:pt x="4078" y="1301"/>
                </a:lnTo>
                <a:lnTo>
                  <a:pt x="4078" y="1301"/>
                </a:lnTo>
                <a:lnTo>
                  <a:pt x="4079" y="1301"/>
                </a:lnTo>
                <a:lnTo>
                  <a:pt x="4079" y="1301"/>
                </a:lnTo>
                <a:lnTo>
                  <a:pt x="4079" y="1301"/>
                </a:lnTo>
                <a:lnTo>
                  <a:pt x="4080" y="1301"/>
                </a:lnTo>
                <a:lnTo>
                  <a:pt x="4080" y="1301"/>
                </a:lnTo>
                <a:lnTo>
                  <a:pt x="4080" y="1301"/>
                </a:lnTo>
                <a:lnTo>
                  <a:pt x="4080" y="1301"/>
                </a:lnTo>
                <a:lnTo>
                  <a:pt x="4081" y="1301"/>
                </a:lnTo>
                <a:lnTo>
                  <a:pt x="4081" y="1301"/>
                </a:lnTo>
                <a:lnTo>
                  <a:pt x="4082" y="1301"/>
                </a:lnTo>
                <a:lnTo>
                  <a:pt x="4082" y="1301"/>
                </a:lnTo>
                <a:lnTo>
                  <a:pt x="4082" y="1301"/>
                </a:lnTo>
                <a:lnTo>
                  <a:pt x="4083" y="1301"/>
                </a:lnTo>
                <a:lnTo>
                  <a:pt x="4083" y="1301"/>
                </a:lnTo>
                <a:lnTo>
                  <a:pt x="4083" y="1301"/>
                </a:lnTo>
                <a:lnTo>
                  <a:pt x="4084" y="1301"/>
                </a:lnTo>
                <a:lnTo>
                  <a:pt x="4084" y="1301"/>
                </a:lnTo>
                <a:lnTo>
                  <a:pt x="4085" y="1301"/>
                </a:lnTo>
                <a:lnTo>
                  <a:pt x="4085" y="1301"/>
                </a:lnTo>
                <a:lnTo>
                  <a:pt x="4085" y="1301"/>
                </a:lnTo>
                <a:lnTo>
                  <a:pt x="4086" y="1301"/>
                </a:lnTo>
                <a:lnTo>
                  <a:pt x="4086" y="1301"/>
                </a:lnTo>
                <a:lnTo>
                  <a:pt x="4086" y="1301"/>
                </a:lnTo>
                <a:lnTo>
                  <a:pt x="4087" y="1301"/>
                </a:lnTo>
                <a:lnTo>
                  <a:pt x="4087" y="1301"/>
                </a:lnTo>
                <a:lnTo>
                  <a:pt x="4087" y="1301"/>
                </a:lnTo>
                <a:lnTo>
                  <a:pt x="4088" y="1301"/>
                </a:lnTo>
                <a:lnTo>
                  <a:pt x="4088" y="1301"/>
                </a:lnTo>
                <a:lnTo>
                  <a:pt x="4088" y="1301"/>
                </a:lnTo>
                <a:lnTo>
                  <a:pt x="4089" y="1301"/>
                </a:lnTo>
                <a:lnTo>
                  <a:pt x="4089" y="1301"/>
                </a:lnTo>
                <a:lnTo>
                  <a:pt x="4089" y="1301"/>
                </a:lnTo>
                <a:lnTo>
                  <a:pt x="4090" y="1301"/>
                </a:lnTo>
                <a:lnTo>
                  <a:pt x="4090" y="1301"/>
                </a:lnTo>
                <a:lnTo>
                  <a:pt x="4090" y="1301"/>
                </a:lnTo>
                <a:lnTo>
                  <a:pt x="4091" y="1301"/>
                </a:lnTo>
                <a:lnTo>
                  <a:pt x="4091" y="1301"/>
                </a:lnTo>
                <a:lnTo>
                  <a:pt x="4092" y="1301"/>
                </a:lnTo>
                <a:lnTo>
                  <a:pt x="4092" y="1301"/>
                </a:lnTo>
                <a:lnTo>
                  <a:pt x="4092" y="1301"/>
                </a:lnTo>
                <a:lnTo>
                  <a:pt x="4093" y="1301"/>
                </a:lnTo>
                <a:lnTo>
                  <a:pt x="4093" y="1301"/>
                </a:lnTo>
                <a:lnTo>
                  <a:pt x="4093" y="1301"/>
                </a:lnTo>
                <a:lnTo>
                  <a:pt x="4094" y="1301"/>
                </a:lnTo>
                <a:lnTo>
                  <a:pt x="4094" y="1301"/>
                </a:lnTo>
                <a:lnTo>
                  <a:pt x="4094" y="1301"/>
                </a:lnTo>
                <a:lnTo>
                  <a:pt x="4095" y="1301"/>
                </a:lnTo>
                <a:lnTo>
                  <a:pt x="4095" y="1301"/>
                </a:lnTo>
                <a:lnTo>
                  <a:pt x="4095" y="1301"/>
                </a:lnTo>
                <a:lnTo>
                  <a:pt x="4096" y="1301"/>
                </a:lnTo>
                <a:lnTo>
                  <a:pt x="4096" y="1301"/>
                </a:lnTo>
                <a:lnTo>
                  <a:pt x="4096" y="1301"/>
                </a:lnTo>
                <a:lnTo>
                  <a:pt x="4097" y="1301"/>
                </a:lnTo>
                <a:lnTo>
                  <a:pt x="4097" y="1301"/>
                </a:lnTo>
                <a:lnTo>
                  <a:pt x="4097" y="1301"/>
                </a:lnTo>
                <a:lnTo>
                  <a:pt x="4098" y="1301"/>
                </a:lnTo>
                <a:lnTo>
                  <a:pt x="4098" y="1301"/>
                </a:lnTo>
                <a:lnTo>
                  <a:pt x="4099" y="1301"/>
                </a:lnTo>
                <a:lnTo>
                  <a:pt x="4099" y="1301"/>
                </a:lnTo>
                <a:lnTo>
                  <a:pt x="4099" y="1301"/>
                </a:lnTo>
                <a:lnTo>
                  <a:pt x="4100" y="1301"/>
                </a:lnTo>
                <a:lnTo>
                  <a:pt x="4100" y="1301"/>
                </a:lnTo>
                <a:lnTo>
                  <a:pt x="4100" y="1301"/>
                </a:lnTo>
                <a:lnTo>
                  <a:pt x="4101" y="1301"/>
                </a:lnTo>
                <a:lnTo>
                  <a:pt x="4101" y="1301"/>
                </a:lnTo>
                <a:lnTo>
                  <a:pt x="4101" y="1301"/>
                </a:lnTo>
                <a:lnTo>
                  <a:pt x="4101" y="1301"/>
                </a:lnTo>
                <a:lnTo>
                  <a:pt x="4102" y="1301"/>
                </a:lnTo>
                <a:lnTo>
                  <a:pt x="4102" y="1301"/>
                </a:lnTo>
                <a:lnTo>
                  <a:pt x="4103" y="1301"/>
                </a:lnTo>
                <a:lnTo>
                  <a:pt x="4103" y="1301"/>
                </a:lnTo>
                <a:lnTo>
                  <a:pt x="4104" y="1301"/>
                </a:lnTo>
                <a:lnTo>
                  <a:pt x="4104" y="1301"/>
                </a:lnTo>
                <a:lnTo>
                  <a:pt x="4104" y="1301"/>
                </a:lnTo>
                <a:lnTo>
                  <a:pt x="4105" y="1301"/>
                </a:lnTo>
                <a:lnTo>
                  <a:pt x="4105" y="1301"/>
                </a:lnTo>
                <a:lnTo>
                  <a:pt x="4105" y="1301"/>
                </a:lnTo>
                <a:lnTo>
                  <a:pt x="4106" y="1301"/>
                </a:lnTo>
                <a:lnTo>
                  <a:pt x="4106" y="1301"/>
                </a:lnTo>
                <a:lnTo>
                  <a:pt x="4106" y="1301"/>
                </a:lnTo>
                <a:lnTo>
                  <a:pt x="4107" y="1301"/>
                </a:lnTo>
                <a:lnTo>
                  <a:pt x="4107" y="1301"/>
                </a:lnTo>
                <a:lnTo>
                  <a:pt x="4107" y="1301"/>
                </a:lnTo>
                <a:lnTo>
                  <a:pt x="4108" y="1301"/>
                </a:lnTo>
                <a:lnTo>
                  <a:pt x="4108" y="1301"/>
                </a:lnTo>
                <a:lnTo>
                  <a:pt x="4108" y="1301"/>
                </a:lnTo>
                <a:lnTo>
                  <a:pt x="4109" y="1301"/>
                </a:lnTo>
                <a:lnTo>
                  <a:pt x="4109" y="1301"/>
                </a:lnTo>
                <a:lnTo>
                  <a:pt x="4109" y="1301"/>
                </a:lnTo>
                <a:lnTo>
                  <a:pt x="4110" y="1301"/>
                </a:lnTo>
                <a:lnTo>
                  <a:pt x="4110" y="1301"/>
                </a:lnTo>
                <a:lnTo>
                  <a:pt x="4111" y="1301"/>
                </a:lnTo>
                <a:lnTo>
                  <a:pt x="4111" y="1301"/>
                </a:lnTo>
                <a:lnTo>
                  <a:pt x="4111" y="1301"/>
                </a:lnTo>
                <a:lnTo>
                  <a:pt x="4112" y="1301"/>
                </a:lnTo>
                <a:lnTo>
                  <a:pt x="4112" y="1301"/>
                </a:lnTo>
                <a:lnTo>
                  <a:pt x="4112" y="1301"/>
                </a:lnTo>
                <a:lnTo>
                  <a:pt x="4113" y="1301"/>
                </a:lnTo>
                <a:lnTo>
                  <a:pt x="4113" y="1301"/>
                </a:lnTo>
                <a:lnTo>
                  <a:pt x="4113" y="1301"/>
                </a:lnTo>
                <a:lnTo>
                  <a:pt x="4114" y="1301"/>
                </a:lnTo>
                <a:lnTo>
                  <a:pt x="4114" y="1301"/>
                </a:lnTo>
                <a:lnTo>
                  <a:pt x="4114" y="1301"/>
                </a:lnTo>
                <a:lnTo>
                  <a:pt x="4115" y="1301"/>
                </a:lnTo>
                <a:lnTo>
                  <a:pt x="4115" y="1301"/>
                </a:lnTo>
                <a:lnTo>
                  <a:pt x="4115" y="1301"/>
                </a:lnTo>
                <a:lnTo>
                  <a:pt x="4116" y="1301"/>
                </a:lnTo>
                <a:lnTo>
                  <a:pt x="4116" y="1301"/>
                </a:lnTo>
                <a:lnTo>
                  <a:pt x="4117" y="1301"/>
                </a:lnTo>
                <a:lnTo>
                  <a:pt x="4117" y="1301"/>
                </a:lnTo>
                <a:lnTo>
                  <a:pt x="4117" y="1301"/>
                </a:lnTo>
                <a:lnTo>
                  <a:pt x="4118" y="1301"/>
                </a:lnTo>
                <a:lnTo>
                  <a:pt x="4118" y="1301"/>
                </a:lnTo>
                <a:lnTo>
                  <a:pt x="4118" y="1301"/>
                </a:lnTo>
                <a:lnTo>
                  <a:pt x="4118" y="1301"/>
                </a:lnTo>
                <a:lnTo>
                  <a:pt x="4119" y="1301"/>
                </a:lnTo>
                <a:lnTo>
                  <a:pt x="4119" y="1301"/>
                </a:lnTo>
                <a:lnTo>
                  <a:pt x="4120" y="1301"/>
                </a:lnTo>
                <a:lnTo>
                  <a:pt x="4120" y="1301"/>
                </a:lnTo>
                <a:lnTo>
                  <a:pt x="4120" y="1301"/>
                </a:lnTo>
                <a:lnTo>
                  <a:pt x="4121" y="1301"/>
                </a:lnTo>
                <a:lnTo>
                  <a:pt x="4121" y="1301"/>
                </a:lnTo>
                <a:lnTo>
                  <a:pt x="4121" y="1301"/>
                </a:lnTo>
                <a:lnTo>
                  <a:pt x="4122" y="1301"/>
                </a:lnTo>
                <a:lnTo>
                  <a:pt x="4122" y="1301"/>
                </a:lnTo>
                <a:lnTo>
                  <a:pt x="4122" y="1301"/>
                </a:lnTo>
                <a:lnTo>
                  <a:pt x="4122" y="1301"/>
                </a:lnTo>
                <a:lnTo>
                  <a:pt x="4123" y="1301"/>
                </a:lnTo>
                <a:lnTo>
                  <a:pt x="4123" y="1301"/>
                </a:lnTo>
                <a:lnTo>
                  <a:pt x="4124" y="1301"/>
                </a:lnTo>
                <a:lnTo>
                  <a:pt x="4124" y="1301"/>
                </a:lnTo>
                <a:lnTo>
                  <a:pt x="4125" y="1301"/>
                </a:lnTo>
                <a:lnTo>
                  <a:pt x="4125" y="1301"/>
                </a:lnTo>
                <a:lnTo>
                  <a:pt x="4125" y="1301"/>
                </a:lnTo>
                <a:lnTo>
                  <a:pt x="4126" y="1301"/>
                </a:lnTo>
                <a:lnTo>
                  <a:pt x="4126" y="1301"/>
                </a:lnTo>
                <a:lnTo>
                  <a:pt x="4126" y="1301"/>
                </a:lnTo>
                <a:lnTo>
                  <a:pt x="4127" y="1301"/>
                </a:lnTo>
                <a:lnTo>
                  <a:pt x="4127" y="1301"/>
                </a:lnTo>
                <a:lnTo>
                  <a:pt x="4127" y="1301"/>
                </a:lnTo>
                <a:lnTo>
                  <a:pt x="4127" y="1301"/>
                </a:lnTo>
                <a:lnTo>
                  <a:pt x="4128" y="1301"/>
                </a:lnTo>
                <a:lnTo>
                  <a:pt x="4128" y="1301"/>
                </a:lnTo>
                <a:lnTo>
                  <a:pt x="4129" y="1301"/>
                </a:lnTo>
                <a:lnTo>
                  <a:pt x="4129" y="1301"/>
                </a:lnTo>
                <a:lnTo>
                  <a:pt x="4130" y="1301"/>
                </a:lnTo>
                <a:lnTo>
                  <a:pt x="4130" y="1301"/>
                </a:lnTo>
                <a:lnTo>
                  <a:pt x="4130" y="1301"/>
                </a:lnTo>
                <a:lnTo>
                  <a:pt x="4131" y="1301"/>
                </a:lnTo>
                <a:lnTo>
                  <a:pt x="4131" y="1301"/>
                </a:lnTo>
                <a:lnTo>
                  <a:pt x="4131" y="1301"/>
                </a:lnTo>
                <a:lnTo>
                  <a:pt x="4132" y="1301"/>
                </a:lnTo>
                <a:lnTo>
                  <a:pt x="4132" y="1301"/>
                </a:lnTo>
                <a:lnTo>
                  <a:pt x="4132" y="1301"/>
                </a:lnTo>
                <a:lnTo>
                  <a:pt x="4133" y="1301"/>
                </a:lnTo>
                <a:lnTo>
                  <a:pt x="4133" y="1301"/>
                </a:lnTo>
                <a:lnTo>
                  <a:pt x="4133" y="1301"/>
                </a:lnTo>
                <a:lnTo>
                  <a:pt x="4134" y="1301"/>
                </a:lnTo>
                <a:lnTo>
                  <a:pt x="4134" y="1301"/>
                </a:lnTo>
                <a:lnTo>
                  <a:pt x="4134" y="1301"/>
                </a:lnTo>
                <a:lnTo>
                  <a:pt x="4135" y="1301"/>
                </a:lnTo>
                <a:lnTo>
                  <a:pt x="4135" y="1301"/>
                </a:lnTo>
                <a:lnTo>
                  <a:pt x="4135" y="1301"/>
                </a:lnTo>
                <a:lnTo>
                  <a:pt x="4136" y="1301"/>
                </a:lnTo>
                <a:lnTo>
                  <a:pt x="4136" y="1301"/>
                </a:lnTo>
                <a:lnTo>
                  <a:pt x="4137" y="1301"/>
                </a:lnTo>
                <a:lnTo>
                  <a:pt x="4137" y="1301"/>
                </a:lnTo>
                <a:lnTo>
                  <a:pt x="4137" y="1301"/>
                </a:lnTo>
                <a:lnTo>
                  <a:pt x="4138" y="1301"/>
                </a:lnTo>
                <a:lnTo>
                  <a:pt x="4138" y="1301"/>
                </a:lnTo>
                <a:lnTo>
                  <a:pt x="4138" y="1301"/>
                </a:lnTo>
                <a:lnTo>
                  <a:pt x="4139" y="1301"/>
                </a:lnTo>
                <a:lnTo>
                  <a:pt x="4139" y="1301"/>
                </a:lnTo>
                <a:lnTo>
                  <a:pt x="4139" y="1301"/>
                </a:lnTo>
                <a:lnTo>
                  <a:pt x="4140" y="1301"/>
                </a:lnTo>
                <a:lnTo>
                  <a:pt x="4140" y="1301"/>
                </a:lnTo>
                <a:lnTo>
                  <a:pt x="4140" y="1301"/>
                </a:lnTo>
                <a:lnTo>
                  <a:pt x="4141" y="1301"/>
                </a:lnTo>
                <a:lnTo>
                  <a:pt x="4141" y="1301"/>
                </a:lnTo>
                <a:lnTo>
                  <a:pt x="4141" y="1301"/>
                </a:lnTo>
                <a:lnTo>
                  <a:pt x="4142" y="1301"/>
                </a:lnTo>
                <a:lnTo>
                  <a:pt x="4142" y="1301"/>
                </a:lnTo>
                <a:lnTo>
                  <a:pt x="4143" y="1301"/>
                </a:lnTo>
                <a:lnTo>
                  <a:pt x="4143" y="1301"/>
                </a:lnTo>
                <a:lnTo>
                  <a:pt x="4143" y="1301"/>
                </a:lnTo>
                <a:lnTo>
                  <a:pt x="4144" y="1301"/>
                </a:lnTo>
                <a:lnTo>
                  <a:pt x="4144" y="1301"/>
                </a:lnTo>
                <a:lnTo>
                  <a:pt x="4144" y="1301"/>
                </a:lnTo>
                <a:lnTo>
                  <a:pt x="4144" y="1301"/>
                </a:lnTo>
                <a:lnTo>
                  <a:pt x="4145" y="1301"/>
                </a:lnTo>
                <a:lnTo>
                  <a:pt x="4145" y="1301"/>
                </a:lnTo>
                <a:lnTo>
                  <a:pt x="4146" y="1301"/>
                </a:lnTo>
                <a:lnTo>
                  <a:pt x="4146" y="1301"/>
                </a:lnTo>
                <a:lnTo>
                  <a:pt x="4146" y="1301"/>
                </a:lnTo>
                <a:lnTo>
                  <a:pt x="4147" y="1301"/>
                </a:lnTo>
                <a:lnTo>
                  <a:pt x="4147" y="1301"/>
                </a:lnTo>
                <a:lnTo>
                  <a:pt x="4147" y="1301"/>
                </a:lnTo>
                <a:lnTo>
                  <a:pt x="4148" y="1301"/>
                </a:lnTo>
                <a:lnTo>
                  <a:pt x="4148" y="1301"/>
                </a:lnTo>
                <a:lnTo>
                  <a:pt x="4148" y="1301"/>
                </a:lnTo>
                <a:lnTo>
                  <a:pt x="4148" y="1301"/>
                </a:lnTo>
                <a:lnTo>
                  <a:pt x="4149" y="1301"/>
                </a:lnTo>
                <a:lnTo>
                  <a:pt x="4150" y="1301"/>
                </a:lnTo>
                <a:lnTo>
                  <a:pt x="4150" y="1301"/>
                </a:lnTo>
                <a:lnTo>
                  <a:pt x="4150" y="1301"/>
                </a:lnTo>
                <a:lnTo>
                  <a:pt x="4151" y="1301"/>
                </a:lnTo>
                <a:lnTo>
                  <a:pt x="4151" y="1301"/>
                </a:lnTo>
                <a:lnTo>
                  <a:pt x="4151" y="1301"/>
                </a:lnTo>
                <a:lnTo>
                  <a:pt x="4152" y="1301"/>
                </a:lnTo>
                <a:lnTo>
                  <a:pt x="4152" y="1301"/>
                </a:lnTo>
                <a:lnTo>
                  <a:pt x="4152" y="1301"/>
                </a:lnTo>
                <a:lnTo>
                  <a:pt x="4153" y="1301"/>
                </a:lnTo>
                <a:lnTo>
                  <a:pt x="4153" y="1301"/>
                </a:lnTo>
                <a:lnTo>
                  <a:pt x="4153" y="1301"/>
                </a:lnTo>
                <a:lnTo>
                  <a:pt x="4154" y="1301"/>
                </a:lnTo>
                <a:lnTo>
                  <a:pt x="4154" y="1301"/>
                </a:lnTo>
                <a:lnTo>
                  <a:pt x="4154" y="1301"/>
                </a:lnTo>
                <a:lnTo>
                  <a:pt x="4155" y="1301"/>
                </a:lnTo>
                <a:lnTo>
                  <a:pt x="4155" y="1301"/>
                </a:lnTo>
                <a:lnTo>
                  <a:pt x="4156" y="1301"/>
                </a:lnTo>
                <a:lnTo>
                  <a:pt x="4156" y="1301"/>
                </a:lnTo>
                <a:lnTo>
                  <a:pt x="4156" y="1301"/>
                </a:lnTo>
                <a:lnTo>
                  <a:pt x="4157" y="1301"/>
                </a:lnTo>
                <a:lnTo>
                  <a:pt x="4157" y="1301"/>
                </a:lnTo>
                <a:lnTo>
                  <a:pt x="4157" y="1301"/>
                </a:lnTo>
                <a:lnTo>
                  <a:pt x="4158" y="1301"/>
                </a:lnTo>
                <a:lnTo>
                  <a:pt x="4158" y="1301"/>
                </a:lnTo>
                <a:lnTo>
                  <a:pt x="4158" y="1301"/>
                </a:lnTo>
                <a:lnTo>
                  <a:pt x="4159" y="1301"/>
                </a:lnTo>
                <a:lnTo>
                  <a:pt x="4159" y="1301"/>
                </a:lnTo>
                <a:lnTo>
                  <a:pt x="4159" y="1301"/>
                </a:lnTo>
                <a:lnTo>
                  <a:pt x="4160" y="1301"/>
                </a:lnTo>
                <a:lnTo>
                  <a:pt x="4160" y="1301"/>
                </a:lnTo>
                <a:lnTo>
                  <a:pt x="4160" y="1301"/>
                </a:lnTo>
                <a:lnTo>
                  <a:pt x="4161" y="1301"/>
                </a:lnTo>
                <a:lnTo>
                  <a:pt x="4161" y="1301"/>
                </a:lnTo>
                <a:lnTo>
                  <a:pt x="4161" y="1301"/>
                </a:lnTo>
                <a:lnTo>
                  <a:pt x="4162" y="1301"/>
                </a:lnTo>
                <a:lnTo>
                  <a:pt x="4162" y="1301"/>
                </a:lnTo>
                <a:lnTo>
                  <a:pt x="4163" y="1301"/>
                </a:lnTo>
                <a:lnTo>
                  <a:pt x="4163" y="1301"/>
                </a:lnTo>
                <a:lnTo>
                  <a:pt x="4163" y="1301"/>
                </a:lnTo>
                <a:lnTo>
                  <a:pt x="4164" y="1301"/>
                </a:lnTo>
                <a:lnTo>
                  <a:pt x="4164" y="1301"/>
                </a:lnTo>
                <a:lnTo>
                  <a:pt x="4164" y="1301"/>
                </a:lnTo>
                <a:lnTo>
                  <a:pt x="4165" y="1301"/>
                </a:lnTo>
                <a:lnTo>
                  <a:pt x="4165" y="1301"/>
                </a:lnTo>
                <a:lnTo>
                  <a:pt x="4165" y="1301"/>
                </a:lnTo>
                <a:lnTo>
                  <a:pt x="4165" y="1301"/>
                </a:lnTo>
                <a:lnTo>
                  <a:pt x="4166" y="1301"/>
                </a:lnTo>
                <a:lnTo>
                  <a:pt x="4166" y="1301"/>
                </a:lnTo>
                <a:lnTo>
                  <a:pt x="4167" y="1301"/>
                </a:lnTo>
                <a:lnTo>
                  <a:pt x="4167" y="1301"/>
                </a:lnTo>
                <a:lnTo>
                  <a:pt x="4167" y="1301"/>
                </a:lnTo>
                <a:lnTo>
                  <a:pt x="4168" y="1301"/>
                </a:lnTo>
                <a:lnTo>
                  <a:pt x="4168" y="1301"/>
                </a:lnTo>
                <a:lnTo>
                  <a:pt x="4169" y="1301"/>
                </a:lnTo>
                <a:lnTo>
                  <a:pt x="4169" y="1301"/>
                </a:lnTo>
                <a:lnTo>
                  <a:pt x="4169" y="1301"/>
                </a:lnTo>
                <a:lnTo>
                  <a:pt x="4170" y="1301"/>
                </a:lnTo>
                <a:lnTo>
                  <a:pt x="4170" y="1301"/>
                </a:lnTo>
                <a:lnTo>
                  <a:pt x="4170" y="1301"/>
                </a:lnTo>
                <a:lnTo>
                  <a:pt x="4170" y="1301"/>
                </a:lnTo>
                <a:lnTo>
                  <a:pt x="4171" y="1301"/>
                </a:lnTo>
                <a:lnTo>
                  <a:pt x="4171" y="1301"/>
                </a:lnTo>
                <a:lnTo>
                  <a:pt x="4172" y="1301"/>
                </a:lnTo>
                <a:lnTo>
                  <a:pt x="4172" y="1301"/>
                </a:lnTo>
                <a:lnTo>
                  <a:pt x="4172" y="1301"/>
                </a:lnTo>
                <a:lnTo>
                  <a:pt x="4173" y="1301"/>
                </a:lnTo>
                <a:lnTo>
                  <a:pt x="4173" y="1301"/>
                </a:lnTo>
                <a:lnTo>
                  <a:pt x="4173" y="1301"/>
                </a:lnTo>
                <a:lnTo>
                  <a:pt x="4174" y="1301"/>
                </a:lnTo>
                <a:lnTo>
                  <a:pt x="4174" y="1301"/>
                </a:lnTo>
                <a:lnTo>
                  <a:pt x="4174" y="1301"/>
                </a:lnTo>
                <a:lnTo>
                  <a:pt x="4174" y="1301"/>
                </a:lnTo>
                <a:lnTo>
                  <a:pt x="4175" y="1301"/>
                </a:lnTo>
                <a:lnTo>
                  <a:pt x="4176" y="1301"/>
                </a:lnTo>
                <a:lnTo>
                  <a:pt x="4176" y="1301"/>
                </a:lnTo>
                <a:lnTo>
                  <a:pt x="4176" y="1301"/>
                </a:lnTo>
                <a:lnTo>
                  <a:pt x="4177" y="1301"/>
                </a:lnTo>
                <a:lnTo>
                  <a:pt x="4177" y="1301"/>
                </a:lnTo>
                <a:lnTo>
                  <a:pt x="4177" y="1301"/>
                </a:lnTo>
                <a:lnTo>
                  <a:pt x="4178" y="1301"/>
                </a:lnTo>
                <a:lnTo>
                  <a:pt x="4178" y="1301"/>
                </a:lnTo>
                <a:lnTo>
                  <a:pt x="4178" y="1301"/>
                </a:lnTo>
                <a:lnTo>
                  <a:pt x="4179" y="1301"/>
                </a:lnTo>
                <a:lnTo>
                  <a:pt x="4179" y="1301"/>
                </a:lnTo>
                <a:lnTo>
                  <a:pt x="4179" y="1301"/>
                </a:lnTo>
                <a:lnTo>
                  <a:pt x="4180" y="1301"/>
                </a:lnTo>
                <a:lnTo>
                  <a:pt x="4180" y="1301"/>
                </a:lnTo>
                <a:lnTo>
                  <a:pt x="4180" y="1301"/>
                </a:lnTo>
                <a:lnTo>
                  <a:pt x="4181" y="1301"/>
                </a:lnTo>
                <a:lnTo>
                  <a:pt x="4181" y="1301"/>
                </a:lnTo>
                <a:lnTo>
                  <a:pt x="4182" y="1301"/>
                </a:lnTo>
                <a:lnTo>
                  <a:pt x="4182" y="1301"/>
                </a:lnTo>
                <a:lnTo>
                  <a:pt x="4182" y="1301"/>
                </a:lnTo>
                <a:lnTo>
                  <a:pt x="4182" y="1301"/>
                </a:lnTo>
                <a:lnTo>
                  <a:pt x="4183" y="1301"/>
                </a:lnTo>
                <a:lnTo>
                  <a:pt x="4183" y="1301"/>
                </a:lnTo>
                <a:lnTo>
                  <a:pt x="4184" y="1301"/>
                </a:lnTo>
                <a:lnTo>
                  <a:pt x="4184" y="1301"/>
                </a:lnTo>
                <a:lnTo>
                  <a:pt x="4184" y="1301"/>
                </a:lnTo>
                <a:lnTo>
                  <a:pt x="4185" y="1301"/>
                </a:lnTo>
                <a:lnTo>
                  <a:pt x="4185" y="1301"/>
                </a:lnTo>
                <a:lnTo>
                  <a:pt x="4185" y="1301"/>
                </a:lnTo>
                <a:lnTo>
                  <a:pt x="4186" y="1301"/>
                </a:lnTo>
                <a:lnTo>
                  <a:pt x="4186" y="1301"/>
                </a:lnTo>
                <a:lnTo>
                  <a:pt x="4186" y="1301"/>
                </a:lnTo>
                <a:lnTo>
                  <a:pt x="4187" y="1301"/>
                </a:lnTo>
                <a:lnTo>
                  <a:pt x="4187" y="1301"/>
                </a:lnTo>
                <a:lnTo>
                  <a:pt x="4187" y="1301"/>
                </a:lnTo>
                <a:lnTo>
                  <a:pt x="4188" y="1301"/>
                </a:lnTo>
                <a:lnTo>
                  <a:pt x="4188" y="1301"/>
                </a:lnTo>
                <a:lnTo>
                  <a:pt x="4189" y="1301"/>
                </a:lnTo>
                <a:lnTo>
                  <a:pt x="4189" y="1301"/>
                </a:lnTo>
                <a:lnTo>
                  <a:pt x="4189" y="1301"/>
                </a:lnTo>
                <a:lnTo>
                  <a:pt x="4190" y="1301"/>
                </a:lnTo>
                <a:lnTo>
                  <a:pt x="4190" y="1301"/>
                </a:lnTo>
                <a:lnTo>
                  <a:pt x="4190" y="1301"/>
                </a:lnTo>
                <a:lnTo>
                  <a:pt x="4191" y="1301"/>
                </a:lnTo>
                <a:lnTo>
                  <a:pt x="4191" y="1301"/>
                </a:lnTo>
                <a:lnTo>
                  <a:pt x="4191" y="1301"/>
                </a:lnTo>
                <a:lnTo>
                  <a:pt x="4191" y="1301"/>
                </a:lnTo>
                <a:lnTo>
                  <a:pt x="4192" y="1301"/>
                </a:lnTo>
                <a:lnTo>
                  <a:pt x="4192" y="1301"/>
                </a:lnTo>
                <a:lnTo>
                  <a:pt x="4193" y="1301"/>
                </a:lnTo>
                <a:lnTo>
                  <a:pt x="4193" y="1301"/>
                </a:lnTo>
                <a:lnTo>
                  <a:pt x="4193" y="1301"/>
                </a:lnTo>
                <a:lnTo>
                  <a:pt x="4194" y="1301"/>
                </a:lnTo>
                <a:lnTo>
                  <a:pt x="4194" y="1301"/>
                </a:lnTo>
                <a:lnTo>
                  <a:pt x="4195" y="1301"/>
                </a:lnTo>
                <a:lnTo>
                  <a:pt x="4195" y="1301"/>
                </a:lnTo>
                <a:lnTo>
                  <a:pt x="4195" y="1301"/>
                </a:lnTo>
                <a:lnTo>
                  <a:pt x="4196" y="1301"/>
                </a:lnTo>
                <a:lnTo>
                  <a:pt x="4196" y="1301"/>
                </a:lnTo>
                <a:lnTo>
                  <a:pt x="4196" y="1301"/>
                </a:lnTo>
                <a:lnTo>
                  <a:pt x="4197" y="1301"/>
                </a:lnTo>
                <a:lnTo>
                  <a:pt x="4197" y="1301"/>
                </a:lnTo>
                <a:lnTo>
                  <a:pt x="4197" y="1301"/>
                </a:lnTo>
                <a:lnTo>
                  <a:pt x="4198" y="1301"/>
                </a:lnTo>
                <a:lnTo>
                  <a:pt x="4198" y="1301"/>
                </a:lnTo>
                <a:lnTo>
                  <a:pt x="4198" y="1301"/>
                </a:lnTo>
                <a:lnTo>
                  <a:pt x="4199" y="1301"/>
                </a:lnTo>
                <a:lnTo>
                  <a:pt x="4199" y="1301"/>
                </a:lnTo>
                <a:lnTo>
                  <a:pt x="4199" y="1301"/>
                </a:lnTo>
                <a:lnTo>
                  <a:pt x="4200" y="1301"/>
                </a:lnTo>
                <a:lnTo>
                  <a:pt x="4200" y="1301"/>
                </a:lnTo>
                <a:lnTo>
                  <a:pt x="4200" y="1301"/>
                </a:lnTo>
                <a:lnTo>
                  <a:pt x="4201" y="1301"/>
                </a:lnTo>
                <a:lnTo>
                  <a:pt x="4201" y="1301"/>
                </a:lnTo>
                <a:lnTo>
                  <a:pt x="4202" y="1301"/>
                </a:lnTo>
                <a:lnTo>
                  <a:pt x="4202" y="1301"/>
                </a:lnTo>
                <a:lnTo>
                  <a:pt x="4202" y="1301"/>
                </a:lnTo>
                <a:lnTo>
                  <a:pt x="4203" y="1301"/>
                </a:lnTo>
                <a:lnTo>
                  <a:pt x="4203" y="1301"/>
                </a:lnTo>
                <a:lnTo>
                  <a:pt x="4203" y="1301"/>
                </a:lnTo>
                <a:lnTo>
                  <a:pt x="4204" y="1301"/>
                </a:lnTo>
                <a:lnTo>
                  <a:pt x="4204" y="1301"/>
                </a:lnTo>
                <a:lnTo>
                  <a:pt x="4204" y="1301"/>
                </a:lnTo>
                <a:lnTo>
                  <a:pt x="4205" y="1301"/>
                </a:lnTo>
                <a:lnTo>
                  <a:pt x="4205" y="1301"/>
                </a:lnTo>
                <a:lnTo>
                  <a:pt x="4205" y="1301"/>
                </a:lnTo>
                <a:lnTo>
                  <a:pt x="4206" y="1301"/>
                </a:lnTo>
                <a:lnTo>
                  <a:pt x="4206" y="1301"/>
                </a:lnTo>
                <a:lnTo>
                  <a:pt x="4206" y="1301"/>
                </a:lnTo>
                <a:lnTo>
                  <a:pt x="4207" y="1301"/>
                </a:lnTo>
                <a:lnTo>
                  <a:pt x="4207" y="1301"/>
                </a:lnTo>
                <a:lnTo>
                  <a:pt x="4208" y="1301"/>
                </a:lnTo>
                <a:lnTo>
                  <a:pt x="4208" y="1301"/>
                </a:lnTo>
                <a:lnTo>
                  <a:pt x="4208" y="1301"/>
                </a:lnTo>
                <a:lnTo>
                  <a:pt x="4208" y="1301"/>
                </a:lnTo>
                <a:lnTo>
                  <a:pt x="4209" y="1301"/>
                </a:lnTo>
                <a:lnTo>
                  <a:pt x="4209" y="1301"/>
                </a:lnTo>
                <a:lnTo>
                  <a:pt x="4210" y="1301"/>
                </a:lnTo>
                <a:lnTo>
                  <a:pt x="4210" y="1301"/>
                </a:lnTo>
                <a:lnTo>
                  <a:pt x="4210" y="1301"/>
                </a:lnTo>
                <a:lnTo>
                  <a:pt x="4211" y="1301"/>
                </a:lnTo>
                <a:lnTo>
                  <a:pt x="4211" y="1301"/>
                </a:lnTo>
                <a:lnTo>
                  <a:pt x="4211" y="1301"/>
                </a:lnTo>
                <a:lnTo>
                  <a:pt x="4212" y="1301"/>
                </a:lnTo>
                <a:lnTo>
                  <a:pt x="4212" y="1301"/>
                </a:lnTo>
                <a:lnTo>
                  <a:pt x="4212" y="1301"/>
                </a:lnTo>
                <a:lnTo>
                  <a:pt x="4212" y="1301"/>
                </a:lnTo>
                <a:lnTo>
                  <a:pt x="4213" y="1301"/>
                </a:lnTo>
                <a:lnTo>
                  <a:pt x="4213" y="1301"/>
                </a:lnTo>
                <a:lnTo>
                  <a:pt x="4214" y="1301"/>
                </a:lnTo>
                <a:lnTo>
                  <a:pt x="4214" y="1301"/>
                </a:lnTo>
                <a:lnTo>
                  <a:pt x="4215" y="1301"/>
                </a:lnTo>
                <a:lnTo>
                  <a:pt x="4215" y="1301"/>
                </a:lnTo>
                <a:lnTo>
                  <a:pt x="4215" y="1301"/>
                </a:lnTo>
                <a:lnTo>
                  <a:pt x="4216" y="1301"/>
                </a:lnTo>
                <a:lnTo>
                  <a:pt x="4216" y="1301"/>
                </a:lnTo>
                <a:lnTo>
                  <a:pt x="4216" y="1301"/>
                </a:lnTo>
                <a:lnTo>
                  <a:pt x="4217" y="1301"/>
                </a:lnTo>
                <a:lnTo>
                  <a:pt x="4217" y="1301"/>
                </a:lnTo>
                <a:lnTo>
                  <a:pt x="4217" y="1301"/>
                </a:lnTo>
                <a:lnTo>
                  <a:pt x="4217" y="1301"/>
                </a:lnTo>
                <a:lnTo>
                  <a:pt x="4218" y="1301"/>
                </a:lnTo>
                <a:lnTo>
                  <a:pt x="4218" y="1301"/>
                </a:lnTo>
                <a:lnTo>
                  <a:pt x="4219" y="1301"/>
                </a:lnTo>
                <a:lnTo>
                  <a:pt x="4219" y="1301"/>
                </a:lnTo>
                <a:lnTo>
                  <a:pt x="4219" y="1301"/>
                </a:lnTo>
                <a:lnTo>
                  <a:pt x="4220" y="1301"/>
                </a:lnTo>
                <a:lnTo>
                  <a:pt x="4220" y="1301"/>
                </a:lnTo>
                <a:lnTo>
                  <a:pt x="4221" y="1301"/>
                </a:lnTo>
                <a:lnTo>
                  <a:pt x="4221" y="1301"/>
                </a:lnTo>
                <a:lnTo>
                  <a:pt x="4221" y="1301"/>
                </a:lnTo>
                <a:lnTo>
                  <a:pt x="4222" y="1301"/>
                </a:lnTo>
                <a:lnTo>
                  <a:pt x="4222" y="1301"/>
                </a:lnTo>
                <a:lnTo>
                  <a:pt x="4222" y="1301"/>
                </a:lnTo>
                <a:lnTo>
                  <a:pt x="4223" y="1301"/>
                </a:lnTo>
                <a:lnTo>
                  <a:pt x="4223" y="1301"/>
                </a:lnTo>
                <a:lnTo>
                  <a:pt x="4223" y="1301"/>
                </a:lnTo>
                <a:lnTo>
                  <a:pt x="4224" y="1301"/>
                </a:lnTo>
                <a:lnTo>
                  <a:pt x="4224" y="1301"/>
                </a:lnTo>
                <a:lnTo>
                  <a:pt x="4224" y="1301"/>
                </a:lnTo>
                <a:lnTo>
                  <a:pt x="4225" y="1301"/>
                </a:lnTo>
                <a:lnTo>
                  <a:pt x="4225" y="1301"/>
                </a:lnTo>
                <a:lnTo>
                  <a:pt x="4225" y="1301"/>
                </a:lnTo>
                <a:lnTo>
                  <a:pt x="4226" y="1301"/>
                </a:lnTo>
                <a:lnTo>
                  <a:pt x="4226" y="1301"/>
                </a:lnTo>
                <a:lnTo>
                  <a:pt x="4226" y="1301"/>
                </a:lnTo>
                <a:lnTo>
                  <a:pt x="4227" y="1301"/>
                </a:lnTo>
                <a:lnTo>
                  <a:pt x="4227" y="1301"/>
                </a:lnTo>
                <a:lnTo>
                  <a:pt x="4228" y="1301"/>
                </a:lnTo>
                <a:lnTo>
                  <a:pt x="4228" y="1301"/>
                </a:lnTo>
                <a:lnTo>
                  <a:pt x="4228" y="1301"/>
                </a:lnTo>
                <a:lnTo>
                  <a:pt x="4229" y="1301"/>
                </a:lnTo>
                <a:lnTo>
                  <a:pt x="4229" y="1301"/>
                </a:lnTo>
                <a:lnTo>
                  <a:pt x="4229" y="1301"/>
                </a:lnTo>
                <a:lnTo>
                  <a:pt x="4229" y="1301"/>
                </a:lnTo>
                <a:lnTo>
                  <a:pt x="4230" y="1301"/>
                </a:lnTo>
                <a:lnTo>
                  <a:pt x="4230" y="1301"/>
                </a:lnTo>
                <a:lnTo>
                  <a:pt x="4231" y="1301"/>
                </a:lnTo>
                <a:lnTo>
                  <a:pt x="4231" y="1301"/>
                </a:lnTo>
                <a:lnTo>
                  <a:pt x="4231" y="1301"/>
                </a:lnTo>
                <a:lnTo>
                  <a:pt x="4232" y="1301"/>
                </a:lnTo>
                <a:lnTo>
                  <a:pt x="4232" y="1301"/>
                </a:lnTo>
                <a:lnTo>
                  <a:pt x="4232" y="1301"/>
                </a:lnTo>
                <a:lnTo>
                  <a:pt x="4233" y="1301"/>
                </a:lnTo>
                <a:lnTo>
                  <a:pt x="4233" y="1301"/>
                </a:lnTo>
                <a:lnTo>
                  <a:pt x="4234" y="1301"/>
                </a:lnTo>
                <a:lnTo>
                  <a:pt x="4234" y="1301"/>
                </a:lnTo>
                <a:lnTo>
                  <a:pt x="4234" y="1301"/>
                </a:lnTo>
                <a:lnTo>
                  <a:pt x="4234" y="1301"/>
                </a:lnTo>
                <a:lnTo>
                  <a:pt x="4235" y="1301"/>
                </a:lnTo>
                <a:lnTo>
                  <a:pt x="4235" y="1301"/>
                </a:lnTo>
                <a:lnTo>
                  <a:pt x="4236" y="1301"/>
                </a:lnTo>
                <a:lnTo>
                  <a:pt x="4236" y="1301"/>
                </a:lnTo>
                <a:lnTo>
                  <a:pt x="4236" y="1301"/>
                </a:lnTo>
                <a:lnTo>
                  <a:pt x="4237" y="1301"/>
                </a:lnTo>
                <a:lnTo>
                  <a:pt x="4237" y="1301"/>
                </a:lnTo>
                <a:lnTo>
                  <a:pt x="4237" y="1301"/>
                </a:lnTo>
                <a:lnTo>
                  <a:pt x="4238" y="1301"/>
                </a:lnTo>
                <a:lnTo>
                  <a:pt x="4238" y="1301"/>
                </a:lnTo>
                <a:lnTo>
                  <a:pt x="4238" y="1301"/>
                </a:lnTo>
                <a:lnTo>
                  <a:pt x="4238" y="1301"/>
                </a:lnTo>
                <a:lnTo>
                  <a:pt x="4239" y="1301"/>
                </a:lnTo>
                <a:lnTo>
                  <a:pt x="4239" y="1301"/>
                </a:lnTo>
                <a:lnTo>
                  <a:pt x="4240" y="1301"/>
                </a:lnTo>
                <a:lnTo>
                  <a:pt x="4240" y="1301"/>
                </a:lnTo>
                <a:lnTo>
                  <a:pt x="4241" y="1301"/>
                </a:lnTo>
                <a:lnTo>
                  <a:pt x="4241" y="1301"/>
                </a:lnTo>
                <a:lnTo>
                  <a:pt x="4241" y="1301"/>
                </a:lnTo>
                <a:lnTo>
                  <a:pt x="4242" y="1301"/>
                </a:lnTo>
                <a:lnTo>
                  <a:pt x="4242" y="1301"/>
                </a:lnTo>
                <a:lnTo>
                  <a:pt x="4242" y="1301"/>
                </a:lnTo>
                <a:lnTo>
                  <a:pt x="4243" y="1301"/>
                </a:lnTo>
                <a:lnTo>
                  <a:pt x="4243" y="1301"/>
                </a:lnTo>
                <a:lnTo>
                  <a:pt x="4243" y="1301"/>
                </a:lnTo>
                <a:lnTo>
                  <a:pt x="4244" y="1301"/>
                </a:lnTo>
                <a:lnTo>
                  <a:pt x="4244" y="1301"/>
                </a:lnTo>
                <a:lnTo>
                  <a:pt x="4244" y="1301"/>
                </a:lnTo>
                <a:lnTo>
                  <a:pt x="4245" y="1301"/>
                </a:lnTo>
                <a:lnTo>
                  <a:pt x="4245" y="1301"/>
                </a:lnTo>
                <a:lnTo>
                  <a:pt x="4245" y="1301"/>
                </a:lnTo>
                <a:lnTo>
                  <a:pt x="4246" y="1301"/>
                </a:lnTo>
                <a:lnTo>
                  <a:pt x="4246" y="1301"/>
                </a:lnTo>
                <a:lnTo>
                  <a:pt x="4247" y="1301"/>
                </a:lnTo>
                <a:lnTo>
                  <a:pt x="4247" y="1301"/>
                </a:lnTo>
                <a:lnTo>
                  <a:pt x="4247" y="1301"/>
                </a:lnTo>
                <a:lnTo>
                  <a:pt x="4248" y="1301"/>
                </a:lnTo>
                <a:lnTo>
                  <a:pt x="4248" y="1301"/>
                </a:lnTo>
                <a:lnTo>
                  <a:pt x="4248" y="1301"/>
                </a:lnTo>
                <a:lnTo>
                  <a:pt x="4249" y="1301"/>
                </a:lnTo>
                <a:lnTo>
                  <a:pt x="4249" y="1301"/>
                </a:lnTo>
                <a:lnTo>
                  <a:pt x="4249" y="1301"/>
                </a:lnTo>
                <a:lnTo>
                  <a:pt x="4250" y="1301"/>
                </a:lnTo>
                <a:lnTo>
                  <a:pt x="4250" y="1301"/>
                </a:lnTo>
                <a:lnTo>
                  <a:pt x="4250" y="1301"/>
                </a:lnTo>
                <a:lnTo>
                  <a:pt x="4251" y="1301"/>
                </a:lnTo>
                <a:lnTo>
                  <a:pt x="4251" y="1301"/>
                </a:lnTo>
                <a:lnTo>
                  <a:pt x="4251" y="1301"/>
                </a:lnTo>
                <a:lnTo>
                  <a:pt x="4252" y="1301"/>
                </a:lnTo>
                <a:lnTo>
                  <a:pt x="4252" y="1301"/>
                </a:lnTo>
                <a:lnTo>
                  <a:pt x="4252" y="1301"/>
                </a:lnTo>
                <a:lnTo>
                  <a:pt x="4253" y="1301"/>
                </a:lnTo>
                <a:lnTo>
                  <a:pt x="4253" y="1301"/>
                </a:lnTo>
                <a:lnTo>
                  <a:pt x="4254" y="1301"/>
                </a:lnTo>
                <a:lnTo>
                  <a:pt x="4254" y="1301"/>
                </a:lnTo>
                <a:lnTo>
                  <a:pt x="4254" y="1301"/>
                </a:lnTo>
                <a:lnTo>
                  <a:pt x="4255" y="1301"/>
                </a:lnTo>
                <a:lnTo>
                  <a:pt x="4255" y="1301"/>
                </a:lnTo>
                <a:lnTo>
                  <a:pt x="4255" y="1301"/>
                </a:lnTo>
                <a:lnTo>
                  <a:pt x="4255" y="1301"/>
                </a:lnTo>
                <a:lnTo>
                  <a:pt x="4256" y="1301"/>
                </a:lnTo>
                <a:lnTo>
                  <a:pt x="4256" y="1301"/>
                </a:lnTo>
                <a:lnTo>
                  <a:pt x="4257" y="1301"/>
                </a:lnTo>
                <a:lnTo>
                  <a:pt x="4257" y="1301"/>
                </a:lnTo>
                <a:lnTo>
                  <a:pt x="4257" y="1301"/>
                </a:lnTo>
                <a:lnTo>
                  <a:pt x="4258" y="1301"/>
                </a:lnTo>
                <a:lnTo>
                  <a:pt x="4258" y="1301"/>
                </a:lnTo>
                <a:lnTo>
                  <a:pt x="4258" y="1301"/>
                </a:lnTo>
                <a:lnTo>
                  <a:pt x="4259" y="1301"/>
                </a:lnTo>
                <a:lnTo>
                  <a:pt x="4259" y="1301"/>
                </a:lnTo>
                <a:lnTo>
                  <a:pt x="4260" y="1301"/>
                </a:lnTo>
                <a:lnTo>
                  <a:pt x="4260" y="1301"/>
                </a:lnTo>
                <a:lnTo>
                  <a:pt x="4260" y="1301"/>
                </a:lnTo>
                <a:lnTo>
                  <a:pt x="4261" y="1301"/>
                </a:lnTo>
                <a:lnTo>
                  <a:pt x="4261" y="1301"/>
                </a:lnTo>
                <a:lnTo>
                  <a:pt x="4261" y="1301"/>
                </a:lnTo>
                <a:lnTo>
                  <a:pt x="4262" y="1301"/>
                </a:lnTo>
                <a:lnTo>
                  <a:pt x="4262" y="1301"/>
                </a:lnTo>
                <a:lnTo>
                  <a:pt x="4262" y="1301"/>
                </a:lnTo>
                <a:lnTo>
                  <a:pt x="4263" y="1301"/>
                </a:lnTo>
                <a:lnTo>
                  <a:pt x="4263" y="1301"/>
                </a:lnTo>
                <a:lnTo>
                  <a:pt x="4263" y="1301"/>
                </a:lnTo>
                <a:lnTo>
                  <a:pt x="4264" y="1301"/>
                </a:lnTo>
                <a:lnTo>
                  <a:pt x="4264" y="1301"/>
                </a:lnTo>
                <a:lnTo>
                  <a:pt x="4264" y="1301"/>
                </a:lnTo>
                <a:lnTo>
                  <a:pt x="4265" y="1301"/>
                </a:lnTo>
                <a:lnTo>
                  <a:pt x="4265" y="1301"/>
                </a:lnTo>
                <a:lnTo>
                  <a:pt x="4265" y="1301"/>
                </a:lnTo>
                <a:lnTo>
                  <a:pt x="4266" y="1301"/>
                </a:lnTo>
                <a:lnTo>
                  <a:pt x="4266" y="1301"/>
                </a:lnTo>
                <a:lnTo>
                  <a:pt x="4267" y="1301"/>
                </a:lnTo>
                <a:lnTo>
                  <a:pt x="4267" y="1301"/>
                </a:lnTo>
                <a:lnTo>
                  <a:pt x="4267" y="1301"/>
                </a:lnTo>
                <a:lnTo>
                  <a:pt x="4268" y="1301"/>
                </a:lnTo>
                <a:lnTo>
                  <a:pt x="4268" y="1301"/>
                </a:lnTo>
                <a:lnTo>
                  <a:pt x="4268" y="1301"/>
                </a:lnTo>
                <a:lnTo>
                  <a:pt x="4269" y="1301"/>
                </a:lnTo>
                <a:lnTo>
                  <a:pt x="4269" y="1301"/>
                </a:lnTo>
                <a:lnTo>
                  <a:pt x="4269" y="1301"/>
                </a:lnTo>
                <a:lnTo>
                  <a:pt x="4270" y="1301"/>
                </a:lnTo>
                <a:lnTo>
                  <a:pt x="4270" y="1301"/>
                </a:lnTo>
                <a:lnTo>
                  <a:pt x="4270" y="1301"/>
                </a:lnTo>
                <a:lnTo>
                  <a:pt x="4271" y="1301"/>
                </a:lnTo>
                <a:lnTo>
                  <a:pt x="4271" y="1301"/>
                </a:lnTo>
                <a:lnTo>
                  <a:pt x="4271" y="1301"/>
                </a:lnTo>
                <a:lnTo>
                  <a:pt x="4272" y="1301"/>
                </a:lnTo>
                <a:lnTo>
                  <a:pt x="4272" y="1301"/>
                </a:lnTo>
                <a:lnTo>
                  <a:pt x="4272" y="1301"/>
                </a:lnTo>
                <a:lnTo>
                  <a:pt x="4273" y="1301"/>
                </a:lnTo>
                <a:lnTo>
                  <a:pt x="4273" y="1301"/>
                </a:lnTo>
                <a:lnTo>
                  <a:pt x="4274" y="1301"/>
                </a:lnTo>
                <a:lnTo>
                  <a:pt x="4274" y="1301"/>
                </a:lnTo>
                <a:lnTo>
                  <a:pt x="4274" y="1301"/>
                </a:lnTo>
                <a:lnTo>
                  <a:pt x="4275" y="1301"/>
                </a:lnTo>
                <a:lnTo>
                  <a:pt x="4275" y="1301"/>
                </a:lnTo>
                <a:lnTo>
                  <a:pt x="4275" y="1301"/>
                </a:lnTo>
                <a:lnTo>
                  <a:pt x="4276" y="1301"/>
                </a:lnTo>
                <a:lnTo>
                  <a:pt x="4276" y="1301"/>
                </a:lnTo>
                <a:lnTo>
                  <a:pt x="4276" y="1301"/>
                </a:lnTo>
                <a:lnTo>
                  <a:pt x="4276" y="1301"/>
                </a:lnTo>
                <a:lnTo>
                  <a:pt x="4277" y="1301"/>
                </a:lnTo>
                <a:lnTo>
                  <a:pt x="4277" y="1301"/>
                </a:lnTo>
                <a:lnTo>
                  <a:pt x="4278" y="1301"/>
                </a:lnTo>
                <a:lnTo>
                  <a:pt x="4278" y="1301"/>
                </a:lnTo>
                <a:lnTo>
                  <a:pt x="4278" y="1301"/>
                </a:lnTo>
                <a:lnTo>
                  <a:pt x="4279" y="1301"/>
                </a:lnTo>
                <a:lnTo>
                  <a:pt x="4279" y="1301"/>
                </a:lnTo>
                <a:lnTo>
                  <a:pt x="4280" y="1301"/>
                </a:lnTo>
                <a:lnTo>
                  <a:pt x="4280" y="1301"/>
                </a:lnTo>
                <a:lnTo>
                  <a:pt x="4280" y="1301"/>
                </a:lnTo>
                <a:lnTo>
                  <a:pt x="4281" y="1301"/>
                </a:lnTo>
                <a:lnTo>
                  <a:pt x="4281" y="1301"/>
                </a:lnTo>
                <a:lnTo>
                  <a:pt x="4281" y="1301"/>
                </a:lnTo>
                <a:lnTo>
                  <a:pt x="4281" y="1301"/>
                </a:lnTo>
                <a:lnTo>
                  <a:pt x="4282" y="1301"/>
                </a:lnTo>
                <a:lnTo>
                  <a:pt x="4282" y="1301"/>
                </a:lnTo>
                <a:lnTo>
                  <a:pt x="4283" y="1301"/>
                </a:lnTo>
                <a:lnTo>
                  <a:pt x="4283" y="1301"/>
                </a:lnTo>
                <a:lnTo>
                  <a:pt x="4283" y="1301"/>
                </a:lnTo>
                <a:lnTo>
                  <a:pt x="4284" y="1301"/>
                </a:lnTo>
                <a:lnTo>
                  <a:pt x="4284" y="1301"/>
                </a:lnTo>
                <a:lnTo>
                  <a:pt x="4284" y="1301"/>
                </a:lnTo>
                <a:lnTo>
                  <a:pt x="4285" y="1301"/>
                </a:lnTo>
                <a:lnTo>
                  <a:pt x="4285" y="1301"/>
                </a:lnTo>
                <a:lnTo>
                  <a:pt x="4286" y="1301"/>
                </a:lnTo>
                <a:lnTo>
                  <a:pt x="4286" y="1301"/>
                </a:lnTo>
                <a:lnTo>
                  <a:pt x="4286" y="1301"/>
                </a:lnTo>
                <a:lnTo>
                  <a:pt x="4287" y="1301"/>
                </a:lnTo>
                <a:lnTo>
                  <a:pt x="4287" y="1301"/>
                </a:lnTo>
                <a:lnTo>
                  <a:pt x="4287" y="1301"/>
                </a:lnTo>
                <a:lnTo>
                  <a:pt x="4288" y="1301"/>
                </a:lnTo>
                <a:lnTo>
                  <a:pt x="4288" y="1301"/>
                </a:lnTo>
                <a:lnTo>
                  <a:pt x="4288" y="1301"/>
                </a:lnTo>
                <a:lnTo>
                  <a:pt x="4289" y="1301"/>
                </a:lnTo>
                <a:lnTo>
                  <a:pt x="4289" y="1301"/>
                </a:lnTo>
                <a:lnTo>
                  <a:pt x="4289" y="1301"/>
                </a:lnTo>
                <a:lnTo>
                  <a:pt x="4290" y="1301"/>
                </a:lnTo>
                <a:lnTo>
                  <a:pt x="4290" y="1301"/>
                </a:lnTo>
                <a:lnTo>
                  <a:pt x="4290" y="1301"/>
                </a:lnTo>
                <a:lnTo>
                  <a:pt x="4291" y="1301"/>
                </a:lnTo>
                <a:lnTo>
                  <a:pt x="4291" y="1301"/>
                </a:lnTo>
                <a:lnTo>
                  <a:pt x="4291" y="1301"/>
                </a:lnTo>
                <a:lnTo>
                  <a:pt x="4292" y="1301"/>
                </a:lnTo>
                <a:lnTo>
                  <a:pt x="4292" y="1301"/>
                </a:lnTo>
                <a:lnTo>
                  <a:pt x="4293" y="1301"/>
                </a:lnTo>
                <a:lnTo>
                  <a:pt x="4293" y="1301"/>
                </a:lnTo>
                <a:lnTo>
                  <a:pt x="4293" y="1301"/>
                </a:lnTo>
                <a:lnTo>
                  <a:pt x="4294" y="1301"/>
                </a:lnTo>
                <a:lnTo>
                  <a:pt x="4294" y="1301"/>
                </a:lnTo>
                <a:lnTo>
                  <a:pt x="4294" y="1301"/>
                </a:lnTo>
                <a:lnTo>
                  <a:pt x="4295" y="1301"/>
                </a:lnTo>
                <a:lnTo>
                  <a:pt x="4295" y="1301"/>
                </a:lnTo>
                <a:lnTo>
                  <a:pt x="4295" y="1301"/>
                </a:lnTo>
                <a:lnTo>
                  <a:pt x="4296" y="1301"/>
                </a:lnTo>
                <a:lnTo>
                  <a:pt x="4296" y="1301"/>
                </a:lnTo>
                <a:lnTo>
                  <a:pt x="4296" y="1301"/>
                </a:lnTo>
                <a:lnTo>
                  <a:pt x="4297" y="1301"/>
                </a:lnTo>
                <a:lnTo>
                  <a:pt x="4297" y="1301"/>
                </a:lnTo>
                <a:lnTo>
                  <a:pt x="4297" y="1301"/>
                </a:lnTo>
                <a:lnTo>
                  <a:pt x="4298" y="1301"/>
                </a:lnTo>
                <a:lnTo>
                  <a:pt x="4298" y="1301"/>
                </a:lnTo>
                <a:lnTo>
                  <a:pt x="4298" y="1301"/>
                </a:lnTo>
                <a:lnTo>
                  <a:pt x="4299" y="1301"/>
                </a:lnTo>
                <a:lnTo>
                  <a:pt x="4299" y="1301"/>
                </a:lnTo>
                <a:lnTo>
                  <a:pt x="4300" y="1301"/>
                </a:lnTo>
                <a:lnTo>
                  <a:pt x="4300" y="1301"/>
                </a:lnTo>
                <a:lnTo>
                  <a:pt x="4300" y="1301"/>
                </a:lnTo>
                <a:lnTo>
                  <a:pt x="4301" y="1301"/>
                </a:lnTo>
                <a:lnTo>
                  <a:pt x="4301" y="1301"/>
                </a:lnTo>
                <a:lnTo>
                  <a:pt x="4301" y="1301"/>
                </a:lnTo>
                <a:lnTo>
                  <a:pt x="4302" y="1301"/>
                </a:lnTo>
                <a:lnTo>
                  <a:pt x="4302" y="1301"/>
                </a:lnTo>
                <a:lnTo>
                  <a:pt x="4302" y="1301"/>
                </a:lnTo>
                <a:lnTo>
                  <a:pt x="4302" y="1301"/>
                </a:lnTo>
                <a:lnTo>
                  <a:pt x="4303" y="1301"/>
                </a:lnTo>
                <a:lnTo>
                  <a:pt x="4303" y="1301"/>
                </a:lnTo>
                <a:lnTo>
                  <a:pt x="4304" y="1301"/>
                </a:lnTo>
                <a:lnTo>
                  <a:pt x="4304" y="1301"/>
                </a:lnTo>
                <a:lnTo>
                  <a:pt x="4304" y="1301"/>
                </a:lnTo>
                <a:lnTo>
                  <a:pt x="4305" y="1301"/>
                </a:lnTo>
                <a:lnTo>
                  <a:pt x="4305" y="1301"/>
                </a:lnTo>
                <a:lnTo>
                  <a:pt x="4306" y="1301"/>
                </a:lnTo>
                <a:lnTo>
                  <a:pt x="4306" y="1301"/>
                </a:lnTo>
                <a:lnTo>
                  <a:pt x="4306" y="1301"/>
                </a:lnTo>
                <a:lnTo>
                  <a:pt x="4307" y="1301"/>
                </a:lnTo>
                <a:lnTo>
                  <a:pt x="4307" y="1301"/>
                </a:lnTo>
                <a:lnTo>
                  <a:pt x="4307" y="1301"/>
                </a:lnTo>
                <a:lnTo>
                  <a:pt x="4308" y="1301"/>
                </a:lnTo>
                <a:lnTo>
                  <a:pt x="4308" y="1301"/>
                </a:lnTo>
                <a:lnTo>
                  <a:pt x="4308" y="1301"/>
                </a:lnTo>
                <a:lnTo>
                  <a:pt x="4309" y="1301"/>
                </a:lnTo>
                <a:lnTo>
                  <a:pt x="4309" y="1301"/>
                </a:lnTo>
                <a:lnTo>
                  <a:pt x="4309" y="1301"/>
                </a:lnTo>
                <a:lnTo>
                  <a:pt x="4310" y="1301"/>
                </a:lnTo>
                <a:lnTo>
                  <a:pt x="4310" y="1301"/>
                </a:lnTo>
                <a:lnTo>
                  <a:pt x="4310" y="1301"/>
                </a:lnTo>
                <a:lnTo>
                  <a:pt x="4311" y="1301"/>
                </a:lnTo>
                <a:lnTo>
                  <a:pt x="4311" y="1301"/>
                </a:lnTo>
                <a:lnTo>
                  <a:pt x="4312" y="1301"/>
                </a:lnTo>
                <a:lnTo>
                  <a:pt x="4312" y="1301"/>
                </a:lnTo>
                <a:lnTo>
                  <a:pt x="4312" y="1301"/>
                </a:lnTo>
                <a:lnTo>
                  <a:pt x="4313" y="1301"/>
                </a:lnTo>
                <a:lnTo>
                  <a:pt x="4313" y="1301"/>
                </a:lnTo>
                <a:lnTo>
                  <a:pt x="4313" y="1301"/>
                </a:lnTo>
                <a:lnTo>
                  <a:pt x="4314" y="1301"/>
                </a:lnTo>
                <a:lnTo>
                  <a:pt x="4314" y="1301"/>
                </a:lnTo>
                <a:lnTo>
                  <a:pt x="4314" y="1301"/>
                </a:lnTo>
                <a:lnTo>
                  <a:pt x="4315" y="1301"/>
                </a:lnTo>
                <a:lnTo>
                  <a:pt x="4315" y="1301"/>
                </a:lnTo>
                <a:lnTo>
                  <a:pt x="4315" y="1301"/>
                </a:lnTo>
                <a:lnTo>
                  <a:pt x="4316" y="1301"/>
                </a:lnTo>
                <a:lnTo>
                  <a:pt x="4316" y="1301"/>
                </a:lnTo>
                <a:lnTo>
                  <a:pt x="4316" y="1301"/>
                </a:lnTo>
                <a:lnTo>
                  <a:pt x="4317" y="1301"/>
                </a:lnTo>
                <a:lnTo>
                  <a:pt x="4317" y="1301"/>
                </a:lnTo>
                <a:lnTo>
                  <a:pt x="4317" y="1301"/>
                </a:lnTo>
                <a:lnTo>
                  <a:pt x="4318" y="1301"/>
                </a:lnTo>
                <a:lnTo>
                  <a:pt x="4318" y="1301"/>
                </a:lnTo>
                <a:lnTo>
                  <a:pt x="4319" y="1301"/>
                </a:lnTo>
                <a:lnTo>
                  <a:pt x="4319" y="1301"/>
                </a:lnTo>
                <a:lnTo>
                  <a:pt x="4319" y="1301"/>
                </a:lnTo>
                <a:lnTo>
                  <a:pt x="4319" y="1301"/>
                </a:lnTo>
                <a:lnTo>
                  <a:pt x="4320" y="1301"/>
                </a:lnTo>
                <a:lnTo>
                  <a:pt x="4320" y="1301"/>
                </a:lnTo>
                <a:lnTo>
                  <a:pt x="4321" y="1301"/>
                </a:lnTo>
                <a:lnTo>
                  <a:pt x="4321" y="1301"/>
                </a:lnTo>
                <a:lnTo>
                  <a:pt x="4321" y="1301"/>
                </a:lnTo>
                <a:lnTo>
                  <a:pt x="4322" y="1301"/>
                </a:lnTo>
                <a:lnTo>
                  <a:pt x="4322" y="1301"/>
                </a:lnTo>
                <a:lnTo>
                  <a:pt x="4322" y="1301"/>
                </a:lnTo>
                <a:lnTo>
                  <a:pt x="4323" y="1301"/>
                </a:lnTo>
                <a:lnTo>
                  <a:pt x="4323" y="1301"/>
                </a:lnTo>
                <a:lnTo>
                  <a:pt x="4323" y="1301"/>
                </a:lnTo>
                <a:lnTo>
                  <a:pt x="4323" y="1301"/>
                </a:lnTo>
                <a:lnTo>
                  <a:pt x="4324" y="1301"/>
                </a:lnTo>
                <a:lnTo>
                  <a:pt x="4324" y="1301"/>
                </a:lnTo>
                <a:lnTo>
                  <a:pt x="4325" y="1301"/>
                </a:lnTo>
                <a:lnTo>
                  <a:pt x="4325" y="1301"/>
                </a:lnTo>
                <a:lnTo>
                  <a:pt x="4326" y="1301"/>
                </a:lnTo>
                <a:lnTo>
                  <a:pt x="4326" y="1301"/>
                </a:lnTo>
                <a:lnTo>
                  <a:pt x="4326" y="1301"/>
                </a:lnTo>
                <a:lnTo>
                  <a:pt x="4327" y="1301"/>
                </a:lnTo>
                <a:lnTo>
                  <a:pt x="4327" y="1301"/>
                </a:lnTo>
                <a:lnTo>
                  <a:pt x="4327" y="1301"/>
                </a:lnTo>
                <a:lnTo>
                  <a:pt x="4328" y="1301"/>
                </a:lnTo>
                <a:lnTo>
                  <a:pt x="4328" y="1301"/>
                </a:lnTo>
                <a:lnTo>
                  <a:pt x="4328" y="1301"/>
                </a:lnTo>
                <a:lnTo>
                  <a:pt x="4328" y="1301"/>
                </a:lnTo>
                <a:lnTo>
                  <a:pt x="4329" y="1301"/>
                </a:lnTo>
                <a:lnTo>
                  <a:pt x="4329" y="1301"/>
                </a:lnTo>
                <a:lnTo>
                  <a:pt x="4330" y="1301"/>
                </a:lnTo>
                <a:lnTo>
                  <a:pt x="4330" y="1301"/>
                </a:lnTo>
                <a:lnTo>
                  <a:pt x="4330" y="1301"/>
                </a:lnTo>
                <a:lnTo>
                  <a:pt x="4331" y="1301"/>
                </a:lnTo>
                <a:lnTo>
                  <a:pt x="4331" y="1301"/>
                </a:lnTo>
                <a:lnTo>
                  <a:pt x="4332" y="1301"/>
                </a:lnTo>
                <a:lnTo>
                  <a:pt x="4332" y="1301"/>
                </a:lnTo>
                <a:lnTo>
                  <a:pt x="4332" y="1301"/>
                </a:lnTo>
                <a:lnTo>
                  <a:pt x="4333" y="1301"/>
                </a:lnTo>
                <a:lnTo>
                  <a:pt x="4333" y="1301"/>
                </a:lnTo>
                <a:lnTo>
                  <a:pt x="4333" y="1301"/>
                </a:lnTo>
                <a:lnTo>
                  <a:pt x="4334" y="1301"/>
                </a:lnTo>
                <a:lnTo>
                  <a:pt x="4334" y="1301"/>
                </a:lnTo>
                <a:lnTo>
                  <a:pt x="4334" y="1301"/>
                </a:lnTo>
                <a:lnTo>
                  <a:pt x="4335" y="1301"/>
                </a:lnTo>
                <a:lnTo>
                  <a:pt x="4335" y="1301"/>
                </a:lnTo>
                <a:lnTo>
                  <a:pt x="4335" y="1301"/>
                </a:lnTo>
                <a:lnTo>
                  <a:pt x="4336" y="1301"/>
                </a:lnTo>
                <a:lnTo>
                  <a:pt x="4336" y="1301"/>
                </a:lnTo>
                <a:lnTo>
                  <a:pt x="4336" y="1301"/>
                </a:lnTo>
                <a:lnTo>
                  <a:pt x="4337" y="1301"/>
                </a:lnTo>
                <a:lnTo>
                  <a:pt x="4337" y="1301"/>
                </a:lnTo>
                <a:lnTo>
                  <a:pt x="4338" y="1301"/>
                </a:lnTo>
                <a:lnTo>
                  <a:pt x="4338" y="1301"/>
                </a:lnTo>
                <a:lnTo>
                  <a:pt x="4338" y="1301"/>
                </a:lnTo>
                <a:lnTo>
                  <a:pt x="4339" y="1301"/>
                </a:lnTo>
                <a:lnTo>
                  <a:pt x="4339" y="1301"/>
                </a:lnTo>
                <a:lnTo>
                  <a:pt x="4339" y="1301"/>
                </a:lnTo>
                <a:lnTo>
                  <a:pt x="4340" y="1301"/>
                </a:lnTo>
                <a:lnTo>
                  <a:pt x="4340" y="1301"/>
                </a:lnTo>
                <a:lnTo>
                  <a:pt x="4340" y="1301"/>
                </a:lnTo>
                <a:lnTo>
                  <a:pt x="4341" y="1301"/>
                </a:lnTo>
                <a:lnTo>
                  <a:pt x="4341" y="1301"/>
                </a:lnTo>
                <a:lnTo>
                  <a:pt x="4341" y="1301"/>
                </a:lnTo>
                <a:lnTo>
                  <a:pt x="4342" y="1301"/>
                </a:lnTo>
                <a:lnTo>
                  <a:pt x="4342" y="1301"/>
                </a:lnTo>
                <a:lnTo>
                  <a:pt x="4342" y="1301"/>
                </a:lnTo>
                <a:lnTo>
                  <a:pt x="4343" y="1301"/>
                </a:lnTo>
                <a:lnTo>
                  <a:pt x="4343" y="1301"/>
                </a:lnTo>
                <a:lnTo>
                  <a:pt x="4344" y="1301"/>
                </a:lnTo>
                <a:lnTo>
                  <a:pt x="4344" y="1301"/>
                </a:lnTo>
                <a:lnTo>
                  <a:pt x="4344" y="1301"/>
                </a:lnTo>
                <a:lnTo>
                  <a:pt x="4345" y="1301"/>
                </a:lnTo>
                <a:lnTo>
                  <a:pt x="4345" y="1301"/>
                </a:lnTo>
                <a:lnTo>
                  <a:pt x="4345" y="1301"/>
                </a:lnTo>
                <a:lnTo>
                  <a:pt x="4345" y="1301"/>
                </a:lnTo>
                <a:lnTo>
                  <a:pt x="4346" y="1301"/>
                </a:lnTo>
                <a:lnTo>
                  <a:pt x="4346" y="1301"/>
                </a:lnTo>
                <a:lnTo>
                  <a:pt x="4347" y="1301"/>
                </a:lnTo>
                <a:lnTo>
                  <a:pt x="4347" y="1301"/>
                </a:lnTo>
                <a:lnTo>
                  <a:pt x="4347" y="1301"/>
                </a:lnTo>
                <a:lnTo>
                  <a:pt x="4348" y="1301"/>
                </a:lnTo>
                <a:lnTo>
                  <a:pt x="4348" y="1301"/>
                </a:lnTo>
                <a:lnTo>
                  <a:pt x="4348" y="1301"/>
                </a:lnTo>
                <a:lnTo>
                  <a:pt x="4349" y="1301"/>
                </a:lnTo>
                <a:lnTo>
                  <a:pt x="4349" y="1301"/>
                </a:lnTo>
                <a:lnTo>
                  <a:pt x="4349" y="1301"/>
                </a:lnTo>
                <a:lnTo>
                  <a:pt x="4349" y="1301"/>
                </a:lnTo>
                <a:lnTo>
                  <a:pt x="4350" y="1301"/>
                </a:lnTo>
                <a:lnTo>
                  <a:pt x="4351" y="1301"/>
                </a:lnTo>
                <a:lnTo>
                  <a:pt x="4351" y="1301"/>
                </a:lnTo>
                <a:lnTo>
                  <a:pt x="4351" y="1301"/>
                </a:lnTo>
                <a:lnTo>
                  <a:pt x="4352" y="1301"/>
                </a:lnTo>
                <a:lnTo>
                  <a:pt x="4352" y="1301"/>
                </a:lnTo>
                <a:lnTo>
                  <a:pt x="4352" y="1301"/>
                </a:lnTo>
                <a:lnTo>
                  <a:pt x="4353" y="1301"/>
                </a:lnTo>
                <a:lnTo>
                  <a:pt x="4353" y="1301"/>
                </a:lnTo>
                <a:lnTo>
                  <a:pt x="4353" y="1301"/>
                </a:lnTo>
                <a:lnTo>
                  <a:pt x="4354" y="1301"/>
                </a:lnTo>
                <a:lnTo>
                  <a:pt x="4354" y="1301"/>
                </a:lnTo>
                <a:lnTo>
                  <a:pt x="4354" y="1301"/>
                </a:lnTo>
                <a:lnTo>
                  <a:pt x="4355" y="1301"/>
                </a:lnTo>
                <a:lnTo>
                  <a:pt x="4355" y="1301"/>
                </a:lnTo>
                <a:lnTo>
                  <a:pt x="4355" y="1301"/>
                </a:lnTo>
                <a:lnTo>
                  <a:pt x="4356" y="1301"/>
                </a:lnTo>
                <a:lnTo>
                  <a:pt x="4356" y="1301"/>
                </a:lnTo>
                <a:lnTo>
                  <a:pt x="4357" y="1301"/>
                </a:lnTo>
                <a:lnTo>
                  <a:pt x="4357" y="1301"/>
                </a:lnTo>
                <a:lnTo>
                  <a:pt x="4357" y="1301"/>
                </a:lnTo>
                <a:lnTo>
                  <a:pt x="4358" y="1301"/>
                </a:lnTo>
                <a:lnTo>
                  <a:pt x="4358" y="1301"/>
                </a:lnTo>
                <a:lnTo>
                  <a:pt x="4358" y="1301"/>
                </a:lnTo>
                <a:lnTo>
                  <a:pt x="4359" y="1301"/>
                </a:lnTo>
                <a:lnTo>
                  <a:pt x="4359" y="1301"/>
                </a:lnTo>
                <a:lnTo>
                  <a:pt x="4359" y="1301"/>
                </a:lnTo>
                <a:lnTo>
                  <a:pt x="4360" y="1301"/>
                </a:lnTo>
                <a:lnTo>
                  <a:pt x="4360" y="1301"/>
                </a:lnTo>
                <a:lnTo>
                  <a:pt x="4360" y="1301"/>
                </a:lnTo>
                <a:lnTo>
                  <a:pt x="4361" y="1301"/>
                </a:lnTo>
                <a:lnTo>
                  <a:pt x="4361" y="1301"/>
                </a:lnTo>
                <a:lnTo>
                  <a:pt x="4361" y="1301"/>
                </a:lnTo>
                <a:lnTo>
                  <a:pt x="4362" y="1301"/>
                </a:lnTo>
                <a:lnTo>
                  <a:pt x="4362" y="1301"/>
                </a:lnTo>
                <a:lnTo>
                  <a:pt x="4362" y="1301"/>
                </a:lnTo>
                <a:lnTo>
                  <a:pt x="4363" y="1301"/>
                </a:lnTo>
                <a:lnTo>
                  <a:pt x="4363" y="1301"/>
                </a:lnTo>
                <a:lnTo>
                  <a:pt x="4364" y="1301"/>
                </a:lnTo>
                <a:lnTo>
                  <a:pt x="4364" y="1301"/>
                </a:lnTo>
                <a:lnTo>
                  <a:pt x="4364" y="1301"/>
                </a:lnTo>
                <a:lnTo>
                  <a:pt x="4365" y="1301"/>
                </a:lnTo>
                <a:lnTo>
                  <a:pt x="4365" y="1301"/>
                </a:lnTo>
                <a:lnTo>
                  <a:pt x="4365" y="1301"/>
                </a:lnTo>
                <a:lnTo>
                  <a:pt x="4366" y="1301"/>
                </a:lnTo>
                <a:lnTo>
                  <a:pt x="4366" y="1301"/>
                </a:lnTo>
                <a:lnTo>
                  <a:pt x="4366" y="1301"/>
                </a:lnTo>
                <a:lnTo>
                  <a:pt x="4366" y="1301"/>
                </a:lnTo>
                <a:lnTo>
                  <a:pt x="4367" y="1301"/>
                </a:lnTo>
                <a:lnTo>
                  <a:pt x="4367" y="1301"/>
                </a:lnTo>
                <a:lnTo>
                  <a:pt x="4368" y="1301"/>
                </a:lnTo>
                <a:lnTo>
                  <a:pt x="4368" y="1301"/>
                </a:lnTo>
                <a:lnTo>
                  <a:pt x="4368" y="1301"/>
                </a:lnTo>
                <a:lnTo>
                  <a:pt x="4369" y="1301"/>
                </a:lnTo>
                <a:lnTo>
                  <a:pt x="4369" y="1301"/>
                </a:lnTo>
                <a:lnTo>
                  <a:pt x="4370" y="1301"/>
                </a:lnTo>
                <a:lnTo>
                  <a:pt x="4370" y="1301"/>
                </a:lnTo>
                <a:lnTo>
                  <a:pt x="4370" y="1301"/>
                </a:lnTo>
                <a:lnTo>
                  <a:pt x="4371" y="1301"/>
                </a:lnTo>
                <a:lnTo>
                  <a:pt x="4371" y="1301"/>
                </a:lnTo>
                <a:lnTo>
                  <a:pt x="4371" y="1301"/>
                </a:lnTo>
                <a:lnTo>
                  <a:pt x="4371" y="1301"/>
                </a:lnTo>
                <a:lnTo>
                  <a:pt x="4372" y="1301"/>
                </a:lnTo>
                <a:lnTo>
                  <a:pt x="4372" y="1301"/>
                </a:lnTo>
                <a:lnTo>
                  <a:pt x="4373" y="1301"/>
                </a:lnTo>
                <a:lnTo>
                  <a:pt x="4373" y="1301"/>
                </a:lnTo>
                <a:lnTo>
                  <a:pt x="4373" y="1301"/>
                </a:lnTo>
                <a:lnTo>
                  <a:pt x="4374" y="1301"/>
                </a:lnTo>
                <a:lnTo>
                  <a:pt x="4374" y="1301"/>
                </a:lnTo>
                <a:lnTo>
                  <a:pt x="4374" y="1301"/>
                </a:lnTo>
                <a:lnTo>
                  <a:pt x="4375" y="1301"/>
                </a:lnTo>
                <a:lnTo>
                  <a:pt x="4375" y="1301"/>
                </a:lnTo>
                <a:lnTo>
                  <a:pt x="4375" y="1301"/>
                </a:lnTo>
                <a:lnTo>
                  <a:pt x="4375" y="1301"/>
                </a:lnTo>
                <a:lnTo>
                  <a:pt x="4376" y="1301"/>
                </a:lnTo>
                <a:lnTo>
                  <a:pt x="4377" y="1301"/>
                </a:lnTo>
                <a:lnTo>
                  <a:pt x="4377" y="1301"/>
                </a:lnTo>
                <a:lnTo>
                  <a:pt x="4377" y="1301"/>
                </a:lnTo>
                <a:lnTo>
                  <a:pt x="4378" y="1301"/>
                </a:lnTo>
                <a:lnTo>
                  <a:pt x="4378" y="1301"/>
                </a:lnTo>
                <a:lnTo>
                  <a:pt x="4378" y="1301"/>
                </a:lnTo>
                <a:lnTo>
                  <a:pt x="4379" y="1301"/>
                </a:lnTo>
                <a:lnTo>
                  <a:pt x="4379" y="1301"/>
                </a:lnTo>
                <a:lnTo>
                  <a:pt x="4379" y="1301"/>
                </a:lnTo>
                <a:lnTo>
                  <a:pt x="4380" y="1301"/>
                </a:lnTo>
                <a:lnTo>
                  <a:pt x="4380" y="1301"/>
                </a:lnTo>
                <a:lnTo>
                  <a:pt x="4380" y="1301"/>
                </a:lnTo>
                <a:lnTo>
                  <a:pt x="4381" y="1301"/>
                </a:lnTo>
                <a:lnTo>
                  <a:pt x="4381" y="1301"/>
                </a:lnTo>
                <a:lnTo>
                  <a:pt x="4381" y="1301"/>
                </a:lnTo>
                <a:lnTo>
                  <a:pt x="4382" y="1301"/>
                </a:lnTo>
                <a:lnTo>
                  <a:pt x="4382" y="1301"/>
                </a:lnTo>
                <a:lnTo>
                  <a:pt x="4383" y="1301"/>
                </a:lnTo>
                <a:lnTo>
                  <a:pt x="4383" y="1301"/>
                </a:lnTo>
                <a:lnTo>
                  <a:pt x="4383" y="1301"/>
                </a:lnTo>
                <a:lnTo>
                  <a:pt x="4384" y="1301"/>
                </a:lnTo>
                <a:lnTo>
                  <a:pt x="4384" y="1301"/>
                </a:lnTo>
                <a:lnTo>
                  <a:pt x="4384" y="1301"/>
                </a:lnTo>
                <a:lnTo>
                  <a:pt x="4385" y="1301"/>
                </a:lnTo>
                <a:lnTo>
                  <a:pt x="4385" y="1301"/>
                </a:lnTo>
                <a:lnTo>
                  <a:pt x="4385" y="1301"/>
                </a:lnTo>
                <a:lnTo>
                  <a:pt x="4386" y="1301"/>
                </a:lnTo>
                <a:lnTo>
                  <a:pt x="4386" y="1301"/>
                </a:lnTo>
                <a:lnTo>
                  <a:pt x="4386" y="1301"/>
                </a:lnTo>
                <a:lnTo>
                  <a:pt x="4387" y="1301"/>
                </a:lnTo>
                <a:lnTo>
                  <a:pt x="4387" y="1301"/>
                </a:lnTo>
                <a:lnTo>
                  <a:pt x="4387" y="1301"/>
                </a:lnTo>
                <a:lnTo>
                  <a:pt x="4388" y="1301"/>
                </a:lnTo>
                <a:lnTo>
                  <a:pt x="4388" y="1301"/>
                </a:lnTo>
                <a:lnTo>
                  <a:pt x="4388" y="1301"/>
                </a:lnTo>
                <a:lnTo>
                  <a:pt x="4389" y="1301"/>
                </a:lnTo>
                <a:lnTo>
                  <a:pt x="4389" y="1301"/>
                </a:lnTo>
                <a:lnTo>
                  <a:pt x="4390" y="1301"/>
                </a:lnTo>
                <a:lnTo>
                  <a:pt x="4390" y="1301"/>
                </a:lnTo>
                <a:lnTo>
                  <a:pt x="4390" y="1301"/>
                </a:lnTo>
                <a:lnTo>
                  <a:pt x="4391" y="1301"/>
                </a:lnTo>
                <a:lnTo>
                  <a:pt x="4391" y="1301"/>
                </a:lnTo>
                <a:lnTo>
                  <a:pt x="4391" y="1301"/>
                </a:lnTo>
                <a:lnTo>
                  <a:pt x="4392" y="1301"/>
                </a:lnTo>
                <a:lnTo>
                  <a:pt x="4392" y="1301"/>
                </a:lnTo>
                <a:lnTo>
                  <a:pt x="4392" y="1301"/>
                </a:lnTo>
                <a:lnTo>
                  <a:pt x="4392" y="1301"/>
                </a:lnTo>
                <a:lnTo>
                  <a:pt x="4393" y="1301"/>
                </a:lnTo>
                <a:lnTo>
                  <a:pt x="4393" y="1301"/>
                </a:lnTo>
                <a:lnTo>
                  <a:pt x="4394" y="1301"/>
                </a:lnTo>
                <a:lnTo>
                  <a:pt x="4394" y="1301"/>
                </a:lnTo>
                <a:lnTo>
                  <a:pt x="4394" y="1301"/>
                </a:lnTo>
                <a:lnTo>
                  <a:pt x="4395" y="1301"/>
                </a:lnTo>
                <a:lnTo>
                  <a:pt x="4395" y="1301"/>
                </a:lnTo>
                <a:lnTo>
                  <a:pt x="4396" y="1301"/>
                </a:lnTo>
                <a:lnTo>
                  <a:pt x="4396" y="1301"/>
                </a:lnTo>
                <a:lnTo>
                  <a:pt x="4396" y="1301"/>
                </a:lnTo>
                <a:lnTo>
                  <a:pt x="4397" y="1301"/>
                </a:lnTo>
                <a:lnTo>
                  <a:pt x="4397" y="1301"/>
                </a:lnTo>
                <a:lnTo>
                  <a:pt x="4397" y="1301"/>
                </a:lnTo>
                <a:lnTo>
                  <a:pt x="4398" y="1301"/>
                </a:lnTo>
                <a:lnTo>
                  <a:pt x="4398" y="1301"/>
                </a:lnTo>
                <a:lnTo>
                  <a:pt x="4398" y="1301"/>
                </a:lnTo>
                <a:lnTo>
                  <a:pt x="4399" y="1301"/>
                </a:lnTo>
                <a:lnTo>
                  <a:pt x="4399" y="1301"/>
                </a:lnTo>
                <a:lnTo>
                  <a:pt x="4399" y="1301"/>
                </a:lnTo>
                <a:lnTo>
                  <a:pt x="4400" y="1301"/>
                </a:lnTo>
                <a:lnTo>
                  <a:pt x="4400" y="1301"/>
                </a:lnTo>
                <a:lnTo>
                  <a:pt x="4400" y="1301"/>
                </a:lnTo>
                <a:lnTo>
                  <a:pt x="4401" y="1301"/>
                </a:lnTo>
                <a:lnTo>
                  <a:pt x="4401" y="1301"/>
                </a:lnTo>
                <a:lnTo>
                  <a:pt x="4401" y="1301"/>
                </a:lnTo>
                <a:lnTo>
                  <a:pt x="4402" y="1301"/>
                </a:lnTo>
                <a:lnTo>
                  <a:pt x="4402" y="1301"/>
                </a:lnTo>
                <a:lnTo>
                  <a:pt x="4403" y="1301"/>
                </a:lnTo>
                <a:lnTo>
                  <a:pt x="4403" y="1301"/>
                </a:lnTo>
                <a:lnTo>
                  <a:pt x="4403" y="1301"/>
                </a:lnTo>
                <a:lnTo>
                  <a:pt x="4404" y="1301"/>
                </a:lnTo>
                <a:lnTo>
                  <a:pt x="4404" y="1301"/>
                </a:lnTo>
                <a:lnTo>
                  <a:pt x="4404" y="1301"/>
                </a:lnTo>
                <a:lnTo>
                  <a:pt x="4405" y="1301"/>
                </a:lnTo>
                <a:lnTo>
                  <a:pt x="4405" y="1301"/>
                </a:lnTo>
                <a:lnTo>
                  <a:pt x="4405" y="1301"/>
                </a:lnTo>
                <a:lnTo>
                  <a:pt x="4406" y="1301"/>
                </a:lnTo>
                <a:lnTo>
                  <a:pt x="4406" y="1301"/>
                </a:lnTo>
                <a:lnTo>
                  <a:pt x="4406" y="1301"/>
                </a:lnTo>
                <a:lnTo>
                  <a:pt x="4407" y="1301"/>
                </a:lnTo>
                <a:lnTo>
                  <a:pt x="4407" y="1301"/>
                </a:lnTo>
                <a:lnTo>
                  <a:pt x="4407" y="1301"/>
                </a:lnTo>
                <a:lnTo>
                  <a:pt x="4408" y="1301"/>
                </a:lnTo>
                <a:lnTo>
                  <a:pt x="4408" y="1301"/>
                </a:lnTo>
                <a:lnTo>
                  <a:pt x="4409" y="1301"/>
                </a:lnTo>
                <a:lnTo>
                  <a:pt x="4409" y="1301"/>
                </a:lnTo>
                <a:lnTo>
                  <a:pt x="4409" y="1301"/>
                </a:lnTo>
                <a:lnTo>
                  <a:pt x="4409" y="1301"/>
                </a:lnTo>
                <a:lnTo>
                  <a:pt x="4410" y="1301"/>
                </a:lnTo>
                <a:lnTo>
                  <a:pt x="4410" y="1301"/>
                </a:lnTo>
                <a:lnTo>
                  <a:pt x="4411" y="1301"/>
                </a:lnTo>
                <a:lnTo>
                  <a:pt x="4411" y="1301"/>
                </a:lnTo>
                <a:lnTo>
                  <a:pt x="4411" y="1301"/>
                </a:lnTo>
                <a:lnTo>
                  <a:pt x="4412" y="1301"/>
                </a:lnTo>
                <a:lnTo>
                  <a:pt x="4412" y="1301"/>
                </a:lnTo>
                <a:lnTo>
                  <a:pt x="4412" y="1301"/>
                </a:lnTo>
                <a:lnTo>
                  <a:pt x="4413" y="1301"/>
                </a:lnTo>
                <a:lnTo>
                  <a:pt x="4413" y="1301"/>
                </a:lnTo>
                <a:lnTo>
                  <a:pt x="4413" y="1301"/>
                </a:lnTo>
                <a:lnTo>
                  <a:pt x="4413" y="1301"/>
                </a:lnTo>
                <a:lnTo>
                  <a:pt x="4414" y="1301"/>
                </a:lnTo>
                <a:lnTo>
                  <a:pt x="4414" y="1301"/>
                </a:lnTo>
                <a:lnTo>
                  <a:pt x="4415" y="1301"/>
                </a:lnTo>
                <a:lnTo>
                  <a:pt x="4415" y="1301"/>
                </a:lnTo>
                <a:lnTo>
                  <a:pt x="4416" y="1301"/>
                </a:lnTo>
                <a:lnTo>
                  <a:pt x="4416" y="1301"/>
                </a:lnTo>
                <a:lnTo>
                  <a:pt x="4416" y="1301"/>
                </a:lnTo>
                <a:lnTo>
                  <a:pt x="4417" y="1301"/>
                </a:lnTo>
                <a:lnTo>
                  <a:pt x="4417" y="1301"/>
                </a:lnTo>
                <a:lnTo>
                  <a:pt x="4417" y="1301"/>
                </a:lnTo>
                <a:lnTo>
                  <a:pt x="4418" y="1301"/>
                </a:lnTo>
                <a:lnTo>
                  <a:pt x="4418" y="1301"/>
                </a:lnTo>
                <a:lnTo>
                  <a:pt x="4418" y="1301"/>
                </a:lnTo>
                <a:lnTo>
                  <a:pt x="4418" y="1301"/>
                </a:lnTo>
                <a:lnTo>
                  <a:pt x="4419" y="1301"/>
                </a:lnTo>
                <a:lnTo>
                  <a:pt x="4419" y="1301"/>
                </a:lnTo>
                <a:lnTo>
                  <a:pt x="4420" y="1301"/>
                </a:lnTo>
                <a:lnTo>
                  <a:pt x="4420" y="1301"/>
                </a:lnTo>
                <a:lnTo>
                  <a:pt x="4420" y="1301"/>
                </a:lnTo>
                <a:lnTo>
                  <a:pt x="4421" y="1301"/>
                </a:lnTo>
                <a:lnTo>
                  <a:pt x="4421" y="1301"/>
                </a:lnTo>
                <a:lnTo>
                  <a:pt x="4422" y="1301"/>
                </a:lnTo>
                <a:lnTo>
                  <a:pt x="4422" y="1301"/>
                </a:lnTo>
                <a:lnTo>
                  <a:pt x="4422" y="1301"/>
                </a:lnTo>
                <a:lnTo>
                  <a:pt x="4423" y="1301"/>
                </a:lnTo>
                <a:lnTo>
                  <a:pt x="4423" y="1301"/>
                </a:lnTo>
                <a:lnTo>
                  <a:pt x="4423" y="1301"/>
                </a:lnTo>
                <a:lnTo>
                  <a:pt x="4424" y="1301"/>
                </a:lnTo>
                <a:lnTo>
                  <a:pt x="4424" y="1301"/>
                </a:lnTo>
                <a:lnTo>
                  <a:pt x="4424" y="1301"/>
                </a:lnTo>
                <a:lnTo>
                  <a:pt x="4425" y="1301"/>
                </a:lnTo>
                <a:lnTo>
                  <a:pt x="4425" y="1301"/>
                </a:lnTo>
                <a:lnTo>
                  <a:pt x="4425" y="1301"/>
                </a:lnTo>
                <a:lnTo>
                  <a:pt x="4426" y="1301"/>
                </a:lnTo>
                <a:lnTo>
                  <a:pt x="4426" y="1301"/>
                </a:lnTo>
                <a:lnTo>
                  <a:pt x="4426" y="1301"/>
                </a:lnTo>
                <a:lnTo>
                  <a:pt x="4427" y="1301"/>
                </a:lnTo>
                <a:lnTo>
                  <a:pt x="4427" y="1301"/>
                </a:lnTo>
                <a:lnTo>
                  <a:pt x="4427" y="1301"/>
                </a:lnTo>
                <a:lnTo>
                  <a:pt x="4428" y="1301"/>
                </a:lnTo>
                <a:lnTo>
                  <a:pt x="4428" y="1301"/>
                </a:lnTo>
                <a:lnTo>
                  <a:pt x="4429" y="1301"/>
                </a:lnTo>
                <a:lnTo>
                  <a:pt x="4429" y="1301"/>
                </a:lnTo>
                <a:lnTo>
                  <a:pt x="4429" y="1301"/>
                </a:lnTo>
                <a:lnTo>
                  <a:pt x="4430" y="1301"/>
                </a:lnTo>
                <a:lnTo>
                  <a:pt x="4430" y="1301"/>
                </a:lnTo>
                <a:lnTo>
                  <a:pt x="4430" y="1301"/>
                </a:lnTo>
                <a:lnTo>
                  <a:pt x="4430" y="1301"/>
                </a:lnTo>
                <a:lnTo>
                  <a:pt x="4431" y="1301"/>
                </a:lnTo>
                <a:lnTo>
                  <a:pt x="4431" y="1301"/>
                </a:lnTo>
                <a:lnTo>
                  <a:pt x="4432" y="1301"/>
                </a:lnTo>
                <a:lnTo>
                  <a:pt x="4432" y="1301"/>
                </a:lnTo>
                <a:lnTo>
                  <a:pt x="4432" y="1301"/>
                </a:lnTo>
                <a:lnTo>
                  <a:pt x="4433" y="1301"/>
                </a:lnTo>
                <a:lnTo>
                  <a:pt x="4433" y="1301"/>
                </a:lnTo>
                <a:lnTo>
                  <a:pt x="4433" y="1301"/>
                </a:lnTo>
                <a:lnTo>
                  <a:pt x="4434" y="1301"/>
                </a:lnTo>
                <a:lnTo>
                  <a:pt x="4434" y="1301"/>
                </a:lnTo>
                <a:lnTo>
                  <a:pt x="4435" y="1301"/>
                </a:lnTo>
                <a:lnTo>
                  <a:pt x="4435" y="1301"/>
                </a:lnTo>
                <a:lnTo>
                  <a:pt x="4435" y="1301"/>
                </a:lnTo>
                <a:lnTo>
                  <a:pt x="4435" y="1301"/>
                </a:lnTo>
                <a:lnTo>
                  <a:pt x="4436" y="1301"/>
                </a:lnTo>
                <a:lnTo>
                  <a:pt x="4436" y="1301"/>
                </a:lnTo>
                <a:lnTo>
                  <a:pt x="4437" y="1301"/>
                </a:lnTo>
                <a:lnTo>
                  <a:pt x="4437" y="1301"/>
                </a:lnTo>
                <a:lnTo>
                  <a:pt x="4437" y="1301"/>
                </a:lnTo>
                <a:lnTo>
                  <a:pt x="4438" y="1301"/>
                </a:lnTo>
                <a:lnTo>
                  <a:pt x="4438" y="1301"/>
                </a:lnTo>
                <a:lnTo>
                  <a:pt x="4438" y="1301"/>
                </a:lnTo>
                <a:lnTo>
                  <a:pt x="4439" y="1301"/>
                </a:lnTo>
                <a:lnTo>
                  <a:pt x="4439" y="1301"/>
                </a:lnTo>
                <a:lnTo>
                  <a:pt x="4439" y="1301"/>
                </a:lnTo>
                <a:lnTo>
                  <a:pt x="4439" y="1301"/>
                </a:lnTo>
                <a:lnTo>
                  <a:pt x="4440" y="1301"/>
                </a:lnTo>
                <a:lnTo>
                  <a:pt x="4440" y="1301"/>
                </a:lnTo>
                <a:lnTo>
                  <a:pt x="4441" y="1301"/>
                </a:lnTo>
                <a:lnTo>
                  <a:pt x="4441" y="1301"/>
                </a:lnTo>
                <a:lnTo>
                  <a:pt x="4442" y="1301"/>
                </a:lnTo>
                <a:lnTo>
                  <a:pt x="4442" y="1301"/>
                </a:lnTo>
                <a:lnTo>
                  <a:pt x="4442" y="1301"/>
                </a:lnTo>
                <a:lnTo>
                  <a:pt x="4443" y="1301"/>
                </a:lnTo>
                <a:lnTo>
                  <a:pt x="4443" y="1301"/>
                </a:lnTo>
                <a:lnTo>
                  <a:pt x="4443" y="1301"/>
                </a:lnTo>
                <a:lnTo>
                  <a:pt x="4444" y="1301"/>
                </a:lnTo>
                <a:lnTo>
                  <a:pt x="4444" y="1301"/>
                </a:lnTo>
                <a:lnTo>
                  <a:pt x="4444" y="1301"/>
                </a:lnTo>
                <a:lnTo>
                  <a:pt x="4445" y="1301"/>
                </a:lnTo>
                <a:lnTo>
                  <a:pt x="4445" y="1301"/>
                </a:lnTo>
                <a:lnTo>
                  <a:pt x="4445" y="1301"/>
                </a:lnTo>
                <a:lnTo>
                  <a:pt x="4446" y="1301"/>
                </a:lnTo>
                <a:lnTo>
                  <a:pt x="4446" y="1301"/>
                </a:lnTo>
                <a:lnTo>
                  <a:pt x="4446" y="1301"/>
                </a:lnTo>
                <a:lnTo>
                  <a:pt x="4447" y="1301"/>
                </a:lnTo>
                <a:lnTo>
                  <a:pt x="4447" y="1301"/>
                </a:lnTo>
                <a:lnTo>
                  <a:pt x="4448" y="1301"/>
                </a:lnTo>
                <a:lnTo>
                  <a:pt x="4448" y="1301"/>
                </a:lnTo>
                <a:lnTo>
                  <a:pt x="4448" y="1301"/>
                </a:lnTo>
                <a:lnTo>
                  <a:pt x="4449" y="1301"/>
                </a:lnTo>
                <a:lnTo>
                  <a:pt x="4449" y="1301"/>
                </a:lnTo>
                <a:lnTo>
                  <a:pt x="4449" y="1301"/>
                </a:lnTo>
                <a:lnTo>
                  <a:pt x="4450" y="1301"/>
                </a:lnTo>
                <a:lnTo>
                  <a:pt x="4450" y="1301"/>
                </a:lnTo>
                <a:lnTo>
                  <a:pt x="4450" y="1301"/>
                </a:lnTo>
                <a:lnTo>
                  <a:pt x="4451" y="1301"/>
                </a:lnTo>
                <a:lnTo>
                  <a:pt x="4451" y="1301"/>
                </a:lnTo>
                <a:lnTo>
                  <a:pt x="4451" y="1301"/>
                </a:lnTo>
                <a:lnTo>
                  <a:pt x="4452" y="1301"/>
                </a:lnTo>
                <a:lnTo>
                  <a:pt x="4452" y="1301"/>
                </a:lnTo>
                <a:lnTo>
                  <a:pt x="4452" y="1301"/>
                </a:lnTo>
                <a:lnTo>
                  <a:pt x="4453" y="1301"/>
                </a:lnTo>
                <a:lnTo>
                  <a:pt x="4453" y="1301"/>
                </a:lnTo>
                <a:lnTo>
                  <a:pt x="4453" y="1301"/>
                </a:lnTo>
                <a:lnTo>
                  <a:pt x="4454" y="1301"/>
                </a:lnTo>
                <a:lnTo>
                  <a:pt x="4454" y="1301"/>
                </a:lnTo>
                <a:lnTo>
                  <a:pt x="4455" y="1301"/>
                </a:lnTo>
                <a:lnTo>
                  <a:pt x="4455" y="1301"/>
                </a:lnTo>
                <a:lnTo>
                  <a:pt x="4455" y="1301"/>
                </a:lnTo>
                <a:lnTo>
                  <a:pt x="4456" y="1301"/>
                </a:lnTo>
                <a:lnTo>
                  <a:pt x="4456" y="1301"/>
                </a:lnTo>
                <a:lnTo>
                  <a:pt x="4456" y="1301"/>
                </a:lnTo>
                <a:lnTo>
                  <a:pt x="4456" y="1301"/>
                </a:lnTo>
                <a:lnTo>
                  <a:pt x="4457" y="1301"/>
                </a:lnTo>
                <a:lnTo>
                  <a:pt x="4457" y="1301"/>
                </a:lnTo>
                <a:lnTo>
                  <a:pt x="4458" y="1301"/>
                </a:lnTo>
                <a:lnTo>
                  <a:pt x="4458" y="1301"/>
                </a:lnTo>
                <a:lnTo>
                  <a:pt x="4458" y="1301"/>
                </a:lnTo>
                <a:lnTo>
                  <a:pt x="4459" y="1301"/>
                </a:lnTo>
                <a:lnTo>
                  <a:pt x="4459" y="1301"/>
                </a:lnTo>
                <a:lnTo>
                  <a:pt x="4459" y="1301"/>
                </a:lnTo>
                <a:lnTo>
                  <a:pt x="4460" y="1301"/>
                </a:lnTo>
                <a:lnTo>
                  <a:pt x="4460" y="1301"/>
                </a:lnTo>
                <a:lnTo>
                  <a:pt x="4461" y="1301"/>
                </a:lnTo>
                <a:lnTo>
                  <a:pt x="4461" y="1301"/>
                </a:lnTo>
                <a:lnTo>
                  <a:pt x="4461" y="1301"/>
                </a:lnTo>
                <a:lnTo>
                  <a:pt x="4462" y="1301"/>
                </a:lnTo>
                <a:lnTo>
                  <a:pt x="4462" y="1301"/>
                </a:lnTo>
                <a:lnTo>
                  <a:pt x="4462" y="1301"/>
                </a:lnTo>
                <a:lnTo>
                  <a:pt x="4463" y="1301"/>
                </a:lnTo>
                <a:lnTo>
                  <a:pt x="4463" y="1301"/>
                </a:lnTo>
                <a:lnTo>
                  <a:pt x="4463" y="1301"/>
                </a:lnTo>
                <a:lnTo>
                  <a:pt x="4464" y="1301"/>
                </a:lnTo>
                <a:lnTo>
                  <a:pt x="4464" y="1301"/>
                </a:lnTo>
                <a:lnTo>
                  <a:pt x="4464" y="1301"/>
                </a:lnTo>
                <a:lnTo>
                  <a:pt x="4465" y="1301"/>
                </a:lnTo>
                <a:lnTo>
                  <a:pt x="4465" y="1301"/>
                </a:lnTo>
                <a:lnTo>
                  <a:pt x="4465" y="1301"/>
                </a:lnTo>
                <a:lnTo>
                  <a:pt x="4465" y="1301"/>
                </a:lnTo>
                <a:lnTo>
                  <a:pt x="4466" y="1301"/>
                </a:lnTo>
                <a:lnTo>
                  <a:pt x="4466" y="1301"/>
                </a:lnTo>
                <a:lnTo>
                  <a:pt x="4467" y="1301"/>
                </a:lnTo>
                <a:lnTo>
                  <a:pt x="4467" y="1301"/>
                </a:lnTo>
                <a:lnTo>
                  <a:pt x="4468" y="1301"/>
                </a:lnTo>
                <a:lnTo>
                  <a:pt x="4468" y="1301"/>
                </a:lnTo>
                <a:lnTo>
                  <a:pt x="4468" y="1301"/>
                </a:lnTo>
                <a:lnTo>
                  <a:pt x="4469" y="1301"/>
                </a:lnTo>
                <a:lnTo>
                  <a:pt x="4469" y="1301"/>
                </a:lnTo>
                <a:lnTo>
                  <a:pt x="4469" y="1301"/>
                </a:lnTo>
                <a:lnTo>
                  <a:pt x="4470" y="1301"/>
                </a:lnTo>
                <a:lnTo>
                  <a:pt x="4470" y="1301"/>
                </a:lnTo>
                <a:lnTo>
                  <a:pt x="4470" y="1301"/>
                </a:lnTo>
                <a:lnTo>
                  <a:pt x="4471" y="1301"/>
                </a:lnTo>
                <a:lnTo>
                  <a:pt x="4471" y="1301"/>
                </a:lnTo>
                <a:lnTo>
                  <a:pt x="4471" y="1301"/>
                </a:lnTo>
                <a:lnTo>
                  <a:pt x="4472" y="1301"/>
                </a:lnTo>
                <a:lnTo>
                  <a:pt x="4472" y="1301"/>
                </a:lnTo>
                <a:lnTo>
                  <a:pt x="4472" y="1301"/>
                </a:lnTo>
                <a:lnTo>
                  <a:pt x="4473" y="1301"/>
                </a:lnTo>
                <a:lnTo>
                  <a:pt x="4473" y="1301"/>
                </a:lnTo>
                <a:lnTo>
                  <a:pt x="4473" y="1301"/>
                </a:lnTo>
                <a:lnTo>
                  <a:pt x="4474" y="1301"/>
                </a:lnTo>
                <a:lnTo>
                  <a:pt x="4474" y="1301"/>
                </a:lnTo>
                <a:lnTo>
                  <a:pt x="4475" y="1301"/>
                </a:lnTo>
                <a:lnTo>
                  <a:pt x="4475" y="1301"/>
                </a:lnTo>
                <a:lnTo>
                  <a:pt x="4475" y="1301"/>
                </a:lnTo>
                <a:lnTo>
                  <a:pt x="4476" y="1301"/>
                </a:lnTo>
                <a:lnTo>
                  <a:pt x="4476" y="1301"/>
                </a:lnTo>
                <a:lnTo>
                  <a:pt x="4476" y="1301"/>
                </a:lnTo>
                <a:lnTo>
                  <a:pt x="4477" y="1301"/>
                </a:lnTo>
                <a:lnTo>
                  <a:pt x="4477" y="1301"/>
                </a:lnTo>
                <a:lnTo>
                  <a:pt x="4477" y="1301"/>
                </a:lnTo>
                <a:lnTo>
                  <a:pt x="4477" y="1301"/>
                </a:lnTo>
                <a:lnTo>
                  <a:pt x="4478" y="1301"/>
                </a:lnTo>
                <a:lnTo>
                  <a:pt x="4478" y="1301"/>
                </a:lnTo>
                <a:lnTo>
                  <a:pt x="4479" y="1301"/>
                </a:lnTo>
                <a:lnTo>
                  <a:pt x="4479" y="1301"/>
                </a:lnTo>
                <a:lnTo>
                  <a:pt x="4479" y="1301"/>
                </a:lnTo>
                <a:lnTo>
                  <a:pt x="4480" y="1301"/>
                </a:lnTo>
                <a:lnTo>
                  <a:pt x="4480" y="1301"/>
                </a:lnTo>
                <a:lnTo>
                  <a:pt x="4481" y="1301"/>
                </a:lnTo>
                <a:lnTo>
                  <a:pt x="4481" y="1301"/>
                </a:lnTo>
                <a:lnTo>
                  <a:pt x="4481" y="1301"/>
                </a:lnTo>
                <a:lnTo>
                  <a:pt x="4482" y="1301"/>
                </a:lnTo>
                <a:lnTo>
                  <a:pt x="4482" y="1301"/>
                </a:lnTo>
                <a:lnTo>
                  <a:pt x="4482" y="1301"/>
                </a:lnTo>
                <a:lnTo>
                  <a:pt x="4482" y="1301"/>
                </a:lnTo>
                <a:lnTo>
                  <a:pt x="4483" y="1301"/>
                </a:lnTo>
                <a:lnTo>
                  <a:pt x="4483" y="1301"/>
                </a:lnTo>
                <a:lnTo>
                  <a:pt x="4484" y="1301"/>
                </a:lnTo>
                <a:lnTo>
                  <a:pt x="4484" y="1301"/>
                </a:lnTo>
                <a:lnTo>
                  <a:pt x="4484" y="1301"/>
                </a:lnTo>
                <a:lnTo>
                  <a:pt x="4485" y="1301"/>
                </a:lnTo>
                <a:lnTo>
                  <a:pt x="4485" y="1301"/>
                </a:lnTo>
                <a:lnTo>
                  <a:pt x="4485" y="1301"/>
                </a:lnTo>
                <a:lnTo>
                  <a:pt x="4486" y="1301"/>
                </a:lnTo>
                <a:lnTo>
                  <a:pt x="4486" y="1301"/>
                </a:lnTo>
                <a:lnTo>
                  <a:pt x="4487" y="1301"/>
                </a:lnTo>
                <a:lnTo>
                  <a:pt x="4487" y="1301"/>
                </a:lnTo>
                <a:lnTo>
                  <a:pt x="4487" y="1301"/>
                </a:lnTo>
                <a:lnTo>
                  <a:pt x="4488" y="1301"/>
                </a:lnTo>
                <a:lnTo>
                  <a:pt x="4488" y="1301"/>
                </a:lnTo>
                <a:lnTo>
                  <a:pt x="4488" y="1301"/>
                </a:lnTo>
                <a:lnTo>
                  <a:pt x="4489" y="1301"/>
                </a:lnTo>
                <a:lnTo>
                  <a:pt x="4489" y="1301"/>
                </a:lnTo>
                <a:lnTo>
                  <a:pt x="4489" y="1301"/>
                </a:lnTo>
                <a:lnTo>
                  <a:pt x="4490" y="1301"/>
                </a:lnTo>
                <a:lnTo>
                  <a:pt x="4490" y="1301"/>
                </a:lnTo>
                <a:lnTo>
                  <a:pt x="4490" y="1301"/>
                </a:lnTo>
                <a:lnTo>
                  <a:pt x="4491" y="1301"/>
                </a:lnTo>
                <a:lnTo>
                  <a:pt x="4491" y="1301"/>
                </a:lnTo>
                <a:lnTo>
                  <a:pt x="4491" y="1301"/>
                </a:lnTo>
                <a:lnTo>
                  <a:pt x="4492" y="1301"/>
                </a:lnTo>
                <a:lnTo>
                  <a:pt x="4492" y="1301"/>
                </a:lnTo>
                <a:lnTo>
                  <a:pt x="4492" y="1301"/>
                </a:lnTo>
                <a:lnTo>
                  <a:pt x="4493" y="1301"/>
                </a:lnTo>
                <a:lnTo>
                  <a:pt x="4493" y="1301"/>
                </a:lnTo>
                <a:lnTo>
                  <a:pt x="4494" y="1301"/>
                </a:lnTo>
                <a:lnTo>
                  <a:pt x="4494" y="1301"/>
                </a:lnTo>
                <a:lnTo>
                  <a:pt x="4494" y="1301"/>
                </a:lnTo>
                <a:lnTo>
                  <a:pt x="4495" y="1301"/>
                </a:lnTo>
                <a:lnTo>
                  <a:pt x="4495" y="1301"/>
                </a:lnTo>
                <a:lnTo>
                  <a:pt x="4495" y="1301"/>
                </a:lnTo>
                <a:lnTo>
                  <a:pt x="4496" y="1301"/>
                </a:lnTo>
                <a:lnTo>
                  <a:pt x="4496" y="1301"/>
                </a:lnTo>
                <a:lnTo>
                  <a:pt x="4496" y="1301"/>
                </a:lnTo>
                <a:lnTo>
                  <a:pt x="4497" y="1301"/>
                </a:lnTo>
                <a:lnTo>
                  <a:pt x="4497" y="1301"/>
                </a:lnTo>
                <a:lnTo>
                  <a:pt x="4497" y="1301"/>
                </a:lnTo>
                <a:lnTo>
                  <a:pt x="4498" y="1301"/>
                </a:lnTo>
                <a:lnTo>
                  <a:pt x="4498" y="1301"/>
                </a:lnTo>
                <a:lnTo>
                  <a:pt x="4498" y="1301"/>
                </a:lnTo>
                <a:lnTo>
                  <a:pt x="4499" y="1301"/>
                </a:lnTo>
                <a:lnTo>
                  <a:pt x="4499" y="1301"/>
                </a:lnTo>
                <a:lnTo>
                  <a:pt x="4499" y="1301"/>
                </a:lnTo>
                <a:lnTo>
                  <a:pt x="4500" y="1301"/>
                </a:lnTo>
                <a:lnTo>
                  <a:pt x="4500" y="1301"/>
                </a:lnTo>
                <a:lnTo>
                  <a:pt x="4501" y="1301"/>
                </a:lnTo>
                <a:lnTo>
                  <a:pt x="4501" y="1301"/>
                </a:lnTo>
                <a:lnTo>
                  <a:pt x="4501" y="1301"/>
                </a:lnTo>
                <a:lnTo>
                  <a:pt x="4502" y="1301"/>
                </a:lnTo>
                <a:lnTo>
                  <a:pt x="4502" y="1301"/>
                </a:lnTo>
                <a:lnTo>
                  <a:pt x="4502" y="1301"/>
                </a:lnTo>
                <a:lnTo>
                  <a:pt x="4503" y="1301"/>
                </a:lnTo>
                <a:lnTo>
                  <a:pt x="4503" y="1301"/>
                </a:lnTo>
                <a:lnTo>
                  <a:pt x="4503" y="1301"/>
                </a:lnTo>
                <a:lnTo>
                  <a:pt x="4503" y="1301"/>
                </a:lnTo>
                <a:lnTo>
                  <a:pt x="4504" y="1301"/>
                </a:lnTo>
                <a:lnTo>
                  <a:pt x="4504" y="1301"/>
                </a:lnTo>
                <a:lnTo>
                  <a:pt x="4505" y="1301"/>
                </a:lnTo>
                <a:lnTo>
                  <a:pt x="4505" y="1301"/>
                </a:lnTo>
                <a:lnTo>
                  <a:pt x="4505" y="1301"/>
                </a:lnTo>
                <a:lnTo>
                  <a:pt x="4506" y="1301"/>
                </a:lnTo>
                <a:lnTo>
                  <a:pt x="4506" y="1301"/>
                </a:lnTo>
                <a:lnTo>
                  <a:pt x="4507" y="1301"/>
                </a:lnTo>
                <a:lnTo>
                  <a:pt x="4507" y="1301"/>
                </a:lnTo>
                <a:lnTo>
                  <a:pt x="4507" y="1301"/>
                </a:lnTo>
                <a:lnTo>
                  <a:pt x="4508" y="1301"/>
                </a:lnTo>
                <a:lnTo>
                  <a:pt x="4508" y="1301"/>
                </a:lnTo>
                <a:lnTo>
                  <a:pt x="4508" y="1301"/>
                </a:lnTo>
                <a:lnTo>
                  <a:pt x="4509" y="1301"/>
                </a:lnTo>
                <a:lnTo>
                  <a:pt x="4509" y="1301"/>
                </a:lnTo>
                <a:lnTo>
                  <a:pt x="4509" y="1301"/>
                </a:lnTo>
                <a:lnTo>
                  <a:pt x="4510" y="1301"/>
                </a:lnTo>
                <a:lnTo>
                  <a:pt x="4510" y="1301"/>
                </a:lnTo>
                <a:lnTo>
                  <a:pt x="4510" y="1301"/>
                </a:lnTo>
                <a:lnTo>
                  <a:pt x="4511" y="1301"/>
                </a:lnTo>
                <a:lnTo>
                  <a:pt x="4511" y="1301"/>
                </a:lnTo>
                <a:lnTo>
                  <a:pt x="4511" y="1301"/>
                </a:lnTo>
                <a:lnTo>
                  <a:pt x="4512" y="1301"/>
                </a:lnTo>
                <a:lnTo>
                  <a:pt x="4512" y="1301"/>
                </a:lnTo>
                <a:lnTo>
                  <a:pt x="4513" y="1301"/>
                </a:lnTo>
                <a:lnTo>
                  <a:pt x="4513" y="1301"/>
                </a:lnTo>
                <a:lnTo>
                  <a:pt x="4513" y="1301"/>
                </a:lnTo>
                <a:lnTo>
                  <a:pt x="4514" y="1301"/>
                </a:lnTo>
                <a:lnTo>
                  <a:pt x="4514" y="1301"/>
                </a:lnTo>
                <a:lnTo>
                  <a:pt x="4514" y="1301"/>
                </a:lnTo>
                <a:lnTo>
                  <a:pt x="4515" y="1301"/>
                </a:lnTo>
                <a:lnTo>
                  <a:pt x="4515" y="1301"/>
                </a:lnTo>
                <a:lnTo>
                  <a:pt x="4515" y="1301"/>
                </a:lnTo>
                <a:lnTo>
                  <a:pt x="4516" y="1301"/>
                </a:lnTo>
                <a:lnTo>
                  <a:pt x="4516" y="1301"/>
                </a:lnTo>
                <a:lnTo>
                  <a:pt x="4516" y="1301"/>
                </a:lnTo>
                <a:lnTo>
                  <a:pt x="4517" y="1301"/>
                </a:lnTo>
                <a:lnTo>
                  <a:pt x="4517" y="1301"/>
                </a:lnTo>
                <a:lnTo>
                  <a:pt x="4517" y="1301"/>
                </a:lnTo>
                <a:lnTo>
                  <a:pt x="4518" y="1301"/>
                </a:lnTo>
                <a:lnTo>
                  <a:pt x="4518" y="1301"/>
                </a:lnTo>
                <a:lnTo>
                  <a:pt x="4518" y="1301"/>
                </a:lnTo>
                <a:lnTo>
                  <a:pt x="4519" y="1301"/>
                </a:lnTo>
                <a:lnTo>
                  <a:pt x="4519" y="1301"/>
                </a:lnTo>
                <a:lnTo>
                  <a:pt x="4520" y="1301"/>
                </a:lnTo>
                <a:lnTo>
                  <a:pt x="4520" y="1301"/>
                </a:lnTo>
                <a:lnTo>
                  <a:pt x="4520" y="1301"/>
                </a:lnTo>
                <a:lnTo>
                  <a:pt x="4520" y="1301"/>
                </a:lnTo>
                <a:lnTo>
                  <a:pt x="4521" y="1301"/>
                </a:lnTo>
                <a:lnTo>
                  <a:pt x="4521" y="1301"/>
                </a:lnTo>
                <a:lnTo>
                  <a:pt x="4522" y="1301"/>
                </a:lnTo>
                <a:lnTo>
                  <a:pt x="4522" y="1301"/>
                </a:lnTo>
                <a:lnTo>
                  <a:pt x="4522" y="1301"/>
                </a:lnTo>
                <a:lnTo>
                  <a:pt x="4523" y="1301"/>
                </a:lnTo>
                <a:lnTo>
                  <a:pt x="4523" y="1301"/>
                </a:lnTo>
                <a:lnTo>
                  <a:pt x="4523" y="1301"/>
                </a:lnTo>
                <a:lnTo>
                  <a:pt x="4524" y="1301"/>
                </a:lnTo>
                <a:lnTo>
                  <a:pt x="4524" y="1301"/>
                </a:lnTo>
                <a:lnTo>
                  <a:pt x="4524" y="1301"/>
                </a:lnTo>
                <a:lnTo>
                  <a:pt x="4524" y="1301"/>
                </a:lnTo>
                <a:lnTo>
                  <a:pt x="4525" y="1301"/>
                </a:lnTo>
                <a:lnTo>
                  <a:pt x="4525" y="1301"/>
                </a:lnTo>
                <a:lnTo>
                  <a:pt x="4526" y="1301"/>
                </a:lnTo>
                <a:lnTo>
                  <a:pt x="4526" y="1301"/>
                </a:lnTo>
                <a:lnTo>
                  <a:pt x="4527" y="1301"/>
                </a:lnTo>
                <a:lnTo>
                  <a:pt x="4527" y="1301"/>
                </a:lnTo>
                <a:lnTo>
                  <a:pt x="4527" y="1301"/>
                </a:lnTo>
                <a:lnTo>
                  <a:pt x="4528" y="1301"/>
                </a:lnTo>
                <a:lnTo>
                  <a:pt x="4528" y="1301"/>
                </a:lnTo>
                <a:lnTo>
                  <a:pt x="4528" y="1301"/>
                </a:lnTo>
                <a:lnTo>
                  <a:pt x="4529" y="1301"/>
                </a:lnTo>
                <a:lnTo>
                  <a:pt x="4529" y="1301"/>
                </a:lnTo>
                <a:lnTo>
                  <a:pt x="4529" y="1301"/>
                </a:lnTo>
                <a:lnTo>
                  <a:pt x="4529" y="1301"/>
                </a:lnTo>
                <a:lnTo>
                  <a:pt x="4530" y="1301"/>
                </a:lnTo>
                <a:lnTo>
                  <a:pt x="4530" y="1301"/>
                </a:lnTo>
                <a:lnTo>
                  <a:pt x="4531" y="1301"/>
                </a:lnTo>
                <a:lnTo>
                  <a:pt x="4531" y="1301"/>
                </a:lnTo>
                <a:lnTo>
                  <a:pt x="4531" y="1301"/>
                </a:lnTo>
                <a:lnTo>
                  <a:pt x="4532" y="1301"/>
                </a:lnTo>
                <a:lnTo>
                  <a:pt x="4532" y="1301"/>
                </a:lnTo>
                <a:lnTo>
                  <a:pt x="4533" y="1301"/>
                </a:lnTo>
                <a:lnTo>
                  <a:pt x="4533" y="1301"/>
                </a:lnTo>
                <a:lnTo>
                  <a:pt x="4533" y="1301"/>
                </a:lnTo>
                <a:lnTo>
                  <a:pt x="4534" y="1301"/>
                </a:lnTo>
                <a:lnTo>
                  <a:pt x="4534" y="1301"/>
                </a:lnTo>
                <a:lnTo>
                  <a:pt x="4534" y="1301"/>
                </a:lnTo>
                <a:lnTo>
                  <a:pt x="4535" y="1301"/>
                </a:lnTo>
                <a:lnTo>
                  <a:pt x="4535" y="1301"/>
                </a:lnTo>
                <a:lnTo>
                  <a:pt x="4535" y="1301"/>
                </a:lnTo>
                <a:lnTo>
                  <a:pt x="4536" y="1301"/>
                </a:lnTo>
                <a:lnTo>
                  <a:pt x="4536" y="1301"/>
                </a:lnTo>
                <a:lnTo>
                  <a:pt x="4536" y="1301"/>
                </a:lnTo>
                <a:lnTo>
                  <a:pt x="4537" y="1301"/>
                </a:lnTo>
                <a:lnTo>
                  <a:pt x="4537" y="1301"/>
                </a:lnTo>
                <a:lnTo>
                  <a:pt x="4537" y="1301"/>
                </a:lnTo>
                <a:lnTo>
                  <a:pt x="4538" y="1301"/>
                </a:lnTo>
                <a:lnTo>
                  <a:pt x="4538" y="1301"/>
                </a:lnTo>
                <a:lnTo>
                  <a:pt x="4539" y="1301"/>
                </a:lnTo>
                <a:lnTo>
                  <a:pt x="4539" y="1301"/>
                </a:lnTo>
                <a:lnTo>
                  <a:pt x="4539" y="1301"/>
                </a:lnTo>
                <a:lnTo>
                  <a:pt x="4540" y="1301"/>
                </a:lnTo>
                <a:lnTo>
                  <a:pt x="4540" y="1301"/>
                </a:lnTo>
                <a:lnTo>
                  <a:pt x="4540" y="1301"/>
                </a:lnTo>
                <a:lnTo>
                  <a:pt x="4541" y="1301"/>
                </a:lnTo>
                <a:lnTo>
                  <a:pt x="4541" y="1301"/>
                </a:lnTo>
                <a:lnTo>
                  <a:pt x="4541" y="1301"/>
                </a:lnTo>
                <a:lnTo>
                  <a:pt x="4542" y="1301"/>
                </a:lnTo>
                <a:lnTo>
                  <a:pt x="4542" y="1301"/>
                </a:lnTo>
                <a:lnTo>
                  <a:pt x="4542" y="1301"/>
                </a:lnTo>
                <a:lnTo>
                  <a:pt x="4543" y="1301"/>
                </a:lnTo>
                <a:lnTo>
                  <a:pt x="4543" y="1301"/>
                </a:lnTo>
                <a:lnTo>
                  <a:pt x="4543" y="1301"/>
                </a:lnTo>
                <a:lnTo>
                  <a:pt x="4544" y="1301"/>
                </a:lnTo>
                <a:lnTo>
                  <a:pt x="4544" y="1301"/>
                </a:lnTo>
                <a:lnTo>
                  <a:pt x="4544" y="1301"/>
                </a:lnTo>
                <a:lnTo>
                  <a:pt x="4545" y="1301"/>
                </a:lnTo>
                <a:lnTo>
                  <a:pt x="4545" y="1301"/>
                </a:lnTo>
                <a:lnTo>
                  <a:pt x="4546" y="1301"/>
                </a:lnTo>
                <a:lnTo>
                  <a:pt x="4546" y="1301"/>
                </a:lnTo>
                <a:lnTo>
                  <a:pt x="4546" y="1301"/>
                </a:lnTo>
                <a:lnTo>
                  <a:pt x="4546" y="1301"/>
                </a:lnTo>
                <a:lnTo>
                  <a:pt x="4547" y="1301"/>
                </a:lnTo>
                <a:lnTo>
                  <a:pt x="4547" y="1301"/>
                </a:lnTo>
                <a:lnTo>
                  <a:pt x="4548" y="1301"/>
                </a:lnTo>
                <a:lnTo>
                  <a:pt x="4548" y="1301"/>
                </a:lnTo>
                <a:lnTo>
                  <a:pt x="4548" y="1301"/>
                </a:lnTo>
                <a:lnTo>
                  <a:pt x="4549" y="1301"/>
                </a:lnTo>
                <a:lnTo>
                  <a:pt x="4549" y="1301"/>
                </a:lnTo>
                <a:lnTo>
                  <a:pt x="4549" y="1301"/>
                </a:lnTo>
                <a:lnTo>
                  <a:pt x="4550" y="1301"/>
                </a:lnTo>
                <a:lnTo>
                  <a:pt x="4550" y="1301"/>
                </a:lnTo>
                <a:lnTo>
                  <a:pt x="4550" y="1301"/>
                </a:lnTo>
                <a:lnTo>
                  <a:pt x="4550" y="1301"/>
                </a:lnTo>
                <a:lnTo>
                  <a:pt x="4551" y="1301"/>
                </a:lnTo>
                <a:lnTo>
                  <a:pt x="4552" y="1301"/>
                </a:lnTo>
                <a:lnTo>
                  <a:pt x="4552" y="1301"/>
                </a:lnTo>
                <a:lnTo>
                  <a:pt x="4552" y="1301"/>
                </a:lnTo>
                <a:lnTo>
                  <a:pt x="4553" y="1301"/>
                </a:lnTo>
                <a:lnTo>
                  <a:pt x="4553" y="1301"/>
                </a:lnTo>
                <a:lnTo>
                  <a:pt x="4553" y="1301"/>
                </a:lnTo>
                <a:lnTo>
                  <a:pt x="4554" y="1301"/>
                </a:lnTo>
                <a:lnTo>
                  <a:pt x="4554" y="1301"/>
                </a:lnTo>
                <a:lnTo>
                  <a:pt x="4554" y="1301"/>
                </a:lnTo>
                <a:lnTo>
                  <a:pt x="4555" y="1301"/>
                </a:lnTo>
                <a:lnTo>
                  <a:pt x="4555" y="1301"/>
                </a:lnTo>
                <a:lnTo>
                  <a:pt x="4555" y="1301"/>
                </a:lnTo>
                <a:lnTo>
                  <a:pt x="4556" y="1301"/>
                </a:lnTo>
                <a:lnTo>
                  <a:pt x="4556" y="1301"/>
                </a:lnTo>
                <a:lnTo>
                  <a:pt x="4556" y="1301"/>
                </a:lnTo>
                <a:lnTo>
                  <a:pt x="4557" y="1301"/>
                </a:lnTo>
                <a:lnTo>
                  <a:pt x="4557" y="1301"/>
                </a:lnTo>
                <a:lnTo>
                  <a:pt x="4557" y="1301"/>
                </a:lnTo>
                <a:lnTo>
                  <a:pt x="4558" y="1301"/>
                </a:lnTo>
                <a:lnTo>
                  <a:pt x="4558" y="1301"/>
                </a:lnTo>
                <a:lnTo>
                  <a:pt x="4559" y="1301"/>
                </a:lnTo>
                <a:lnTo>
                  <a:pt x="4559" y="1301"/>
                </a:lnTo>
                <a:lnTo>
                  <a:pt x="4559" y="1301"/>
                </a:lnTo>
                <a:lnTo>
                  <a:pt x="4560" y="1301"/>
                </a:lnTo>
                <a:lnTo>
                  <a:pt x="4560" y="1301"/>
                </a:lnTo>
                <a:lnTo>
                  <a:pt x="4560" y="1301"/>
                </a:lnTo>
                <a:lnTo>
                  <a:pt x="4561" y="1301"/>
                </a:lnTo>
                <a:lnTo>
                  <a:pt x="4561" y="1301"/>
                </a:lnTo>
                <a:lnTo>
                  <a:pt x="4561" y="1301"/>
                </a:lnTo>
                <a:lnTo>
                  <a:pt x="4562" y="1301"/>
                </a:lnTo>
                <a:lnTo>
                  <a:pt x="4562" y="1301"/>
                </a:lnTo>
                <a:lnTo>
                  <a:pt x="4562" y="1301"/>
                </a:lnTo>
                <a:lnTo>
                  <a:pt x="4563" y="1301"/>
                </a:lnTo>
                <a:lnTo>
                  <a:pt x="4563" y="1301"/>
                </a:lnTo>
                <a:lnTo>
                  <a:pt x="4563" y="1301"/>
                </a:lnTo>
                <a:lnTo>
                  <a:pt x="4564" y="1301"/>
                </a:lnTo>
                <a:lnTo>
                  <a:pt x="4564" y="1301"/>
                </a:lnTo>
                <a:lnTo>
                  <a:pt x="4565" y="1301"/>
                </a:lnTo>
                <a:lnTo>
                  <a:pt x="4565" y="1301"/>
                </a:lnTo>
                <a:lnTo>
                  <a:pt x="4565" y="1301"/>
                </a:lnTo>
                <a:lnTo>
                  <a:pt x="4566" y="1301"/>
                </a:lnTo>
                <a:lnTo>
                  <a:pt x="4566" y="1301"/>
                </a:lnTo>
                <a:lnTo>
                  <a:pt x="4566" y="1301"/>
                </a:lnTo>
                <a:lnTo>
                  <a:pt x="4567" y="1301"/>
                </a:lnTo>
                <a:lnTo>
                  <a:pt x="4567" y="1301"/>
                </a:lnTo>
                <a:lnTo>
                  <a:pt x="4567" y="1301"/>
                </a:lnTo>
                <a:lnTo>
                  <a:pt x="4567" y="1301"/>
                </a:lnTo>
                <a:lnTo>
                  <a:pt x="4568" y="1301"/>
                </a:lnTo>
                <a:lnTo>
                  <a:pt x="4568" y="1301"/>
                </a:lnTo>
                <a:lnTo>
                  <a:pt x="4569" y="1301"/>
                </a:lnTo>
                <a:lnTo>
                  <a:pt x="4569" y="1301"/>
                </a:lnTo>
                <a:lnTo>
                  <a:pt x="4569" y="1301"/>
                </a:lnTo>
                <a:lnTo>
                  <a:pt x="4570" y="1301"/>
                </a:lnTo>
                <a:lnTo>
                  <a:pt x="4570" y="1301"/>
                </a:lnTo>
                <a:lnTo>
                  <a:pt x="4571" y="1301"/>
                </a:lnTo>
                <a:lnTo>
                  <a:pt x="4571" y="1301"/>
                </a:lnTo>
                <a:lnTo>
                  <a:pt x="4571" y="1301"/>
                </a:lnTo>
                <a:lnTo>
                  <a:pt x="4572" y="1301"/>
                </a:lnTo>
                <a:lnTo>
                  <a:pt x="4572" y="1301"/>
                </a:lnTo>
                <a:lnTo>
                  <a:pt x="4572" y="1301"/>
                </a:lnTo>
                <a:lnTo>
                  <a:pt x="4572" y="1301"/>
                </a:lnTo>
                <a:lnTo>
                  <a:pt x="4573" y="1301"/>
                </a:lnTo>
                <a:lnTo>
                  <a:pt x="4573" y="1301"/>
                </a:lnTo>
                <a:lnTo>
                  <a:pt x="4574" y="1301"/>
                </a:lnTo>
                <a:lnTo>
                  <a:pt x="4574" y="1301"/>
                </a:lnTo>
                <a:lnTo>
                  <a:pt x="4574" y="1301"/>
                </a:lnTo>
                <a:lnTo>
                  <a:pt x="4575" y="1301"/>
                </a:lnTo>
                <a:lnTo>
                  <a:pt x="4575" y="1301"/>
                </a:lnTo>
                <a:lnTo>
                  <a:pt x="4575" y="1301"/>
                </a:lnTo>
                <a:lnTo>
                  <a:pt x="4576" y="1301"/>
                </a:lnTo>
                <a:lnTo>
                  <a:pt x="4576" y="1301"/>
                </a:lnTo>
                <a:lnTo>
                  <a:pt x="4576" y="1301"/>
                </a:lnTo>
                <a:lnTo>
                  <a:pt x="4576" y="1301"/>
                </a:lnTo>
                <a:lnTo>
                  <a:pt x="4577" y="1301"/>
                </a:lnTo>
                <a:lnTo>
                  <a:pt x="4578" y="1301"/>
                </a:lnTo>
                <a:lnTo>
                  <a:pt x="4578" y="1301"/>
                </a:lnTo>
                <a:lnTo>
                  <a:pt x="4578" y="1301"/>
                </a:lnTo>
                <a:lnTo>
                  <a:pt x="4579" y="1301"/>
                </a:lnTo>
                <a:lnTo>
                  <a:pt x="4579" y="1301"/>
                </a:lnTo>
                <a:lnTo>
                  <a:pt x="4579" y="1301"/>
                </a:lnTo>
                <a:lnTo>
                  <a:pt x="4580" y="1301"/>
                </a:lnTo>
                <a:lnTo>
                  <a:pt x="4580" y="1301"/>
                </a:lnTo>
                <a:lnTo>
                  <a:pt x="4580" y="1301"/>
                </a:lnTo>
                <a:lnTo>
                  <a:pt x="4581" y="1301"/>
                </a:lnTo>
                <a:lnTo>
                  <a:pt x="4581" y="1301"/>
                </a:lnTo>
                <a:lnTo>
                  <a:pt x="4581" y="1301"/>
                </a:lnTo>
                <a:lnTo>
                  <a:pt x="4582" y="1301"/>
                </a:lnTo>
                <a:lnTo>
                  <a:pt x="4582" y="1301"/>
                </a:lnTo>
                <a:lnTo>
                  <a:pt x="4582" y="1301"/>
                </a:lnTo>
                <a:lnTo>
                  <a:pt x="4583" y="1301"/>
                </a:lnTo>
                <a:lnTo>
                  <a:pt x="4583" y="1301"/>
                </a:lnTo>
                <a:lnTo>
                  <a:pt x="4584" y="1301"/>
                </a:lnTo>
                <a:lnTo>
                  <a:pt x="4584" y="1301"/>
                </a:lnTo>
                <a:lnTo>
                  <a:pt x="4584" y="1301"/>
                </a:lnTo>
                <a:lnTo>
                  <a:pt x="4585" y="1301"/>
                </a:lnTo>
                <a:lnTo>
                  <a:pt x="4585" y="1301"/>
                </a:lnTo>
                <a:lnTo>
                  <a:pt x="4585" y="1301"/>
                </a:lnTo>
                <a:lnTo>
                  <a:pt x="4586" y="1301"/>
                </a:lnTo>
                <a:lnTo>
                  <a:pt x="4586" y="1301"/>
                </a:lnTo>
                <a:lnTo>
                  <a:pt x="4586" y="1301"/>
                </a:lnTo>
                <a:lnTo>
                  <a:pt x="4587" y="1301"/>
                </a:lnTo>
                <a:lnTo>
                  <a:pt x="4587" y="1301"/>
                </a:lnTo>
                <a:lnTo>
                  <a:pt x="4587" y="1301"/>
                </a:lnTo>
                <a:lnTo>
                  <a:pt x="4588" y="1301"/>
                </a:lnTo>
                <a:lnTo>
                  <a:pt x="4588" y="1301"/>
                </a:lnTo>
                <a:lnTo>
                  <a:pt x="4588" y="1301"/>
                </a:lnTo>
                <a:lnTo>
                  <a:pt x="4589" y="1301"/>
                </a:lnTo>
                <a:lnTo>
                  <a:pt x="4589" y="1301"/>
                </a:lnTo>
                <a:lnTo>
                  <a:pt x="4589" y="1301"/>
                </a:lnTo>
                <a:lnTo>
                  <a:pt x="4590" y="1301"/>
                </a:lnTo>
                <a:lnTo>
                  <a:pt x="4590" y="1301"/>
                </a:lnTo>
                <a:lnTo>
                  <a:pt x="4591" y="1301"/>
                </a:lnTo>
                <a:lnTo>
                  <a:pt x="4591" y="1301"/>
                </a:lnTo>
                <a:lnTo>
                  <a:pt x="4591" y="1301"/>
                </a:lnTo>
                <a:lnTo>
                  <a:pt x="4592" y="1301"/>
                </a:lnTo>
                <a:lnTo>
                  <a:pt x="4592" y="1301"/>
                </a:lnTo>
                <a:lnTo>
                  <a:pt x="4592" y="1301"/>
                </a:lnTo>
                <a:lnTo>
                  <a:pt x="4593" y="1301"/>
                </a:lnTo>
                <a:lnTo>
                  <a:pt x="4593" y="1301"/>
                </a:lnTo>
                <a:lnTo>
                  <a:pt x="4593" y="1301"/>
                </a:lnTo>
                <a:lnTo>
                  <a:pt x="4593" y="1301"/>
                </a:lnTo>
                <a:lnTo>
                  <a:pt x="4594" y="1301"/>
                </a:lnTo>
                <a:lnTo>
                  <a:pt x="4594" y="1301"/>
                </a:lnTo>
                <a:lnTo>
                  <a:pt x="4595" y="1301"/>
                </a:lnTo>
                <a:lnTo>
                  <a:pt x="4595" y="1301"/>
                </a:lnTo>
                <a:lnTo>
                  <a:pt x="4595" y="1301"/>
                </a:lnTo>
                <a:lnTo>
                  <a:pt x="4596" y="1301"/>
                </a:lnTo>
                <a:lnTo>
                  <a:pt x="4596" y="1301"/>
                </a:lnTo>
                <a:lnTo>
                  <a:pt x="4597" y="1301"/>
                </a:lnTo>
                <a:lnTo>
                  <a:pt x="4597" y="1301"/>
                </a:lnTo>
                <a:lnTo>
                  <a:pt x="4597" y="1301"/>
                </a:lnTo>
                <a:lnTo>
                  <a:pt x="4598" y="1301"/>
                </a:lnTo>
                <a:lnTo>
                  <a:pt x="4598" y="1301"/>
                </a:lnTo>
                <a:lnTo>
                  <a:pt x="4598" y="1301"/>
                </a:lnTo>
                <a:lnTo>
                  <a:pt x="4599" y="1301"/>
                </a:lnTo>
                <a:lnTo>
                  <a:pt x="4599" y="1301"/>
                </a:lnTo>
                <a:lnTo>
                  <a:pt x="4599" y="1301"/>
                </a:lnTo>
                <a:lnTo>
                  <a:pt x="4600" y="1301"/>
                </a:lnTo>
                <a:lnTo>
                  <a:pt x="4600" y="1301"/>
                </a:lnTo>
                <a:lnTo>
                  <a:pt x="4600" y="1301"/>
                </a:lnTo>
                <a:lnTo>
                  <a:pt x="4601" y="1301"/>
                </a:lnTo>
                <a:lnTo>
                  <a:pt x="4601" y="1301"/>
                </a:lnTo>
                <a:lnTo>
                  <a:pt x="4601" y="1301"/>
                </a:lnTo>
                <a:lnTo>
                  <a:pt x="4602" y="1301"/>
                </a:lnTo>
                <a:lnTo>
                  <a:pt x="4602" y="1301"/>
                </a:lnTo>
                <a:lnTo>
                  <a:pt x="4602" y="1301"/>
                </a:lnTo>
                <a:lnTo>
                  <a:pt x="4603" y="1301"/>
                </a:lnTo>
                <a:lnTo>
                  <a:pt x="4603" y="1301"/>
                </a:lnTo>
                <a:lnTo>
                  <a:pt x="4604" y="1301"/>
                </a:lnTo>
                <a:lnTo>
                  <a:pt x="4604" y="1301"/>
                </a:lnTo>
                <a:lnTo>
                  <a:pt x="4604" y="1301"/>
                </a:lnTo>
                <a:lnTo>
                  <a:pt x="4605" y="1301"/>
                </a:lnTo>
                <a:lnTo>
                  <a:pt x="4605" y="1301"/>
                </a:lnTo>
                <a:lnTo>
                  <a:pt x="4605" y="1301"/>
                </a:lnTo>
                <a:lnTo>
                  <a:pt x="4606" y="1301"/>
                </a:lnTo>
                <a:lnTo>
                  <a:pt x="4606" y="1301"/>
                </a:lnTo>
                <a:lnTo>
                  <a:pt x="4606" y="1301"/>
                </a:lnTo>
                <a:lnTo>
                  <a:pt x="4607" y="1301"/>
                </a:lnTo>
                <a:lnTo>
                  <a:pt x="4607" y="1301"/>
                </a:lnTo>
                <a:lnTo>
                  <a:pt x="4607" y="1301"/>
                </a:lnTo>
                <a:lnTo>
                  <a:pt x="4608" y="1301"/>
                </a:lnTo>
                <a:lnTo>
                  <a:pt x="4608" y="1301"/>
                </a:lnTo>
                <a:lnTo>
                  <a:pt x="4608" y="1301"/>
                </a:lnTo>
                <a:lnTo>
                  <a:pt x="4609" y="1301"/>
                </a:lnTo>
                <a:lnTo>
                  <a:pt x="4609" y="1301"/>
                </a:lnTo>
                <a:lnTo>
                  <a:pt x="4610" y="1301"/>
                </a:lnTo>
                <a:lnTo>
                  <a:pt x="4610" y="1301"/>
                </a:lnTo>
                <a:lnTo>
                  <a:pt x="4610" y="1301"/>
                </a:lnTo>
                <a:lnTo>
                  <a:pt x="4610" y="1301"/>
                </a:lnTo>
                <a:lnTo>
                  <a:pt x="4611" y="1301"/>
                </a:lnTo>
                <a:lnTo>
                  <a:pt x="4611" y="1301"/>
                </a:lnTo>
                <a:lnTo>
                  <a:pt x="4612" y="1301"/>
                </a:lnTo>
                <a:lnTo>
                  <a:pt x="4612" y="1301"/>
                </a:lnTo>
                <a:lnTo>
                  <a:pt x="4612" y="1301"/>
                </a:lnTo>
                <a:lnTo>
                  <a:pt x="4613" y="1301"/>
                </a:lnTo>
                <a:lnTo>
                  <a:pt x="4613" y="1301"/>
                </a:lnTo>
                <a:lnTo>
                  <a:pt x="4613" y="1301"/>
                </a:lnTo>
                <a:lnTo>
                  <a:pt x="4614" y="1301"/>
                </a:lnTo>
                <a:lnTo>
                  <a:pt x="4614" y="1301"/>
                </a:lnTo>
                <a:lnTo>
                  <a:pt x="4614" y="1301"/>
                </a:lnTo>
                <a:lnTo>
                  <a:pt x="4614" y="1301"/>
                </a:lnTo>
                <a:lnTo>
                  <a:pt x="4615" y="1301"/>
                </a:lnTo>
                <a:lnTo>
                  <a:pt x="4615" y="1301"/>
                </a:lnTo>
                <a:lnTo>
                  <a:pt x="4616" y="1301"/>
                </a:lnTo>
                <a:lnTo>
                  <a:pt x="4616" y="1301"/>
                </a:lnTo>
                <a:lnTo>
                  <a:pt x="4617" y="1301"/>
                </a:lnTo>
                <a:lnTo>
                  <a:pt x="4617" y="1301"/>
                </a:lnTo>
                <a:lnTo>
                  <a:pt x="4617" y="1301"/>
                </a:lnTo>
                <a:lnTo>
                  <a:pt x="4618" y="1301"/>
                </a:lnTo>
                <a:lnTo>
                  <a:pt x="4618" y="1301"/>
                </a:lnTo>
                <a:lnTo>
                  <a:pt x="4618" y="1301"/>
                </a:lnTo>
                <a:lnTo>
                  <a:pt x="4619" y="1301"/>
                </a:lnTo>
                <a:lnTo>
                  <a:pt x="4619" y="1301"/>
                </a:lnTo>
                <a:lnTo>
                  <a:pt x="4619" y="1301"/>
                </a:lnTo>
                <a:lnTo>
                  <a:pt x="4619" y="1301"/>
                </a:lnTo>
                <a:lnTo>
                  <a:pt x="4620" y="1301"/>
                </a:lnTo>
                <a:lnTo>
                  <a:pt x="4620" y="1301"/>
                </a:lnTo>
                <a:lnTo>
                  <a:pt x="4621" y="1301"/>
                </a:lnTo>
                <a:lnTo>
                  <a:pt x="4621" y="1301"/>
                </a:lnTo>
                <a:lnTo>
                  <a:pt x="4621" y="1301"/>
                </a:lnTo>
                <a:lnTo>
                  <a:pt x="4622" y="1301"/>
                </a:lnTo>
                <a:lnTo>
                  <a:pt x="4622" y="1301"/>
                </a:lnTo>
                <a:lnTo>
                  <a:pt x="4623" y="1301"/>
                </a:lnTo>
                <a:lnTo>
                  <a:pt x="4623" y="1301"/>
                </a:lnTo>
                <a:lnTo>
                  <a:pt x="4623" y="1301"/>
                </a:lnTo>
                <a:lnTo>
                  <a:pt x="4624" y="1301"/>
                </a:lnTo>
                <a:lnTo>
                  <a:pt x="4624" y="1301"/>
                </a:lnTo>
                <a:lnTo>
                  <a:pt x="4624" y="1301"/>
                </a:lnTo>
                <a:lnTo>
                  <a:pt x="4625" y="1301"/>
                </a:lnTo>
                <a:lnTo>
                  <a:pt x="4625" y="1301"/>
                </a:lnTo>
                <a:lnTo>
                  <a:pt x="4625" y="1301"/>
                </a:lnTo>
                <a:lnTo>
                  <a:pt x="4626" y="1301"/>
                </a:lnTo>
                <a:lnTo>
                  <a:pt x="4626" y="1301"/>
                </a:lnTo>
                <a:lnTo>
                  <a:pt x="4626" y="1301"/>
                </a:lnTo>
                <a:lnTo>
                  <a:pt x="4627" y="1301"/>
                </a:lnTo>
                <a:lnTo>
                  <a:pt x="4627" y="1301"/>
                </a:lnTo>
                <a:lnTo>
                  <a:pt x="4627" y="1301"/>
                </a:lnTo>
                <a:lnTo>
                  <a:pt x="4628" y="1301"/>
                </a:lnTo>
                <a:lnTo>
                  <a:pt x="4628" y="1301"/>
                </a:lnTo>
                <a:lnTo>
                  <a:pt x="4628" y="1301"/>
                </a:lnTo>
                <a:lnTo>
                  <a:pt x="4629" y="1301"/>
                </a:lnTo>
                <a:lnTo>
                  <a:pt x="4629" y="1301"/>
                </a:lnTo>
                <a:lnTo>
                  <a:pt x="4630" y="1301"/>
                </a:lnTo>
                <a:lnTo>
                  <a:pt x="4630" y="1301"/>
                </a:lnTo>
                <a:lnTo>
                  <a:pt x="4630" y="1301"/>
                </a:lnTo>
                <a:lnTo>
                  <a:pt x="4631" y="1301"/>
                </a:lnTo>
                <a:lnTo>
                  <a:pt x="4631" y="1301"/>
                </a:lnTo>
                <a:lnTo>
                  <a:pt x="4631" y="1301"/>
                </a:lnTo>
                <a:lnTo>
                  <a:pt x="4632" y="1301"/>
                </a:lnTo>
                <a:lnTo>
                  <a:pt x="4632" y="1301"/>
                </a:lnTo>
                <a:lnTo>
                  <a:pt x="4632" y="1301"/>
                </a:lnTo>
                <a:lnTo>
                  <a:pt x="4633" y="1301"/>
                </a:lnTo>
                <a:lnTo>
                  <a:pt x="4633" y="1301"/>
                </a:lnTo>
                <a:lnTo>
                  <a:pt x="4633" y="1301"/>
                </a:lnTo>
                <a:lnTo>
                  <a:pt x="4634" y="1301"/>
                </a:lnTo>
                <a:lnTo>
                  <a:pt x="4634" y="1301"/>
                </a:lnTo>
                <a:lnTo>
                  <a:pt x="4634" y="1301"/>
                </a:lnTo>
                <a:lnTo>
                  <a:pt x="4635" y="1301"/>
                </a:lnTo>
                <a:lnTo>
                  <a:pt x="4635" y="1301"/>
                </a:lnTo>
                <a:lnTo>
                  <a:pt x="4636" y="1301"/>
                </a:lnTo>
                <a:lnTo>
                  <a:pt x="4636" y="1301"/>
                </a:lnTo>
                <a:lnTo>
                  <a:pt x="4636" y="1301"/>
                </a:lnTo>
                <a:lnTo>
                  <a:pt x="4636" y="1301"/>
                </a:lnTo>
                <a:lnTo>
                  <a:pt x="4637" y="1301"/>
                </a:lnTo>
                <a:lnTo>
                  <a:pt x="4637" y="1301"/>
                </a:lnTo>
                <a:lnTo>
                  <a:pt x="4638" y="1301"/>
                </a:lnTo>
                <a:lnTo>
                  <a:pt x="4638" y="1301"/>
                </a:lnTo>
                <a:lnTo>
                  <a:pt x="4638" y="1301"/>
                </a:lnTo>
                <a:lnTo>
                  <a:pt x="4639" y="1301"/>
                </a:lnTo>
                <a:lnTo>
                  <a:pt x="4639" y="1301"/>
                </a:lnTo>
                <a:lnTo>
                  <a:pt x="4639" y="1301"/>
                </a:lnTo>
                <a:lnTo>
                  <a:pt x="4640" y="1301"/>
                </a:lnTo>
                <a:lnTo>
                  <a:pt x="4640" y="1301"/>
                </a:lnTo>
                <a:lnTo>
                  <a:pt x="4640" y="1301"/>
                </a:lnTo>
                <a:lnTo>
                  <a:pt x="4640" y="1301"/>
                </a:lnTo>
                <a:lnTo>
                  <a:pt x="4641" y="1301"/>
                </a:lnTo>
                <a:lnTo>
                  <a:pt x="4641" y="1301"/>
                </a:lnTo>
                <a:lnTo>
                  <a:pt x="4642" y="1301"/>
                </a:lnTo>
                <a:lnTo>
                  <a:pt x="4642" y="1301"/>
                </a:lnTo>
                <a:lnTo>
                  <a:pt x="4643" y="1301"/>
                </a:lnTo>
                <a:lnTo>
                  <a:pt x="4643" y="1301"/>
                </a:lnTo>
                <a:lnTo>
                  <a:pt x="4643" y="1301"/>
                </a:lnTo>
                <a:lnTo>
                  <a:pt x="4644" y="1301"/>
                </a:lnTo>
                <a:lnTo>
                  <a:pt x="4644" y="1301"/>
                </a:lnTo>
                <a:lnTo>
                  <a:pt x="4644" y="1301"/>
                </a:lnTo>
                <a:lnTo>
                  <a:pt x="4645" y="1301"/>
                </a:lnTo>
                <a:lnTo>
                  <a:pt x="4645" y="1301"/>
                </a:lnTo>
                <a:lnTo>
                  <a:pt x="4645" y="1301"/>
                </a:lnTo>
                <a:lnTo>
                  <a:pt x="4646" y="1301"/>
                </a:lnTo>
                <a:lnTo>
                  <a:pt x="4646" y="1301"/>
                </a:lnTo>
                <a:lnTo>
                  <a:pt x="4646" y="1301"/>
                </a:lnTo>
                <a:lnTo>
                  <a:pt x="4647" y="1301"/>
                </a:lnTo>
                <a:lnTo>
                  <a:pt x="4647" y="1301"/>
                </a:lnTo>
                <a:lnTo>
                  <a:pt x="4647" y="1301"/>
                </a:lnTo>
                <a:lnTo>
                  <a:pt x="4648" y="1301"/>
                </a:lnTo>
                <a:lnTo>
                  <a:pt x="4648" y="1301"/>
                </a:lnTo>
                <a:lnTo>
                  <a:pt x="4649" y="1301"/>
                </a:lnTo>
                <a:lnTo>
                  <a:pt x="4649" y="1301"/>
                </a:lnTo>
                <a:lnTo>
                  <a:pt x="4649" y="1301"/>
                </a:lnTo>
                <a:lnTo>
                  <a:pt x="4650" y="1301"/>
                </a:lnTo>
                <a:lnTo>
                  <a:pt x="4650" y="1301"/>
                </a:lnTo>
                <a:lnTo>
                  <a:pt x="4650" y="1301"/>
                </a:lnTo>
                <a:lnTo>
                  <a:pt x="4651" y="1301"/>
                </a:lnTo>
                <a:lnTo>
                  <a:pt x="4651" y="1301"/>
                </a:lnTo>
                <a:lnTo>
                  <a:pt x="4651" y="1301"/>
                </a:lnTo>
                <a:lnTo>
                  <a:pt x="4652" y="1301"/>
                </a:lnTo>
                <a:lnTo>
                  <a:pt x="4652" y="1301"/>
                </a:lnTo>
                <a:lnTo>
                  <a:pt x="4652" y="1301"/>
                </a:lnTo>
                <a:lnTo>
                  <a:pt x="4653" y="1301"/>
                </a:lnTo>
                <a:lnTo>
                  <a:pt x="4653" y="1301"/>
                </a:lnTo>
                <a:lnTo>
                  <a:pt x="4653" y="1301"/>
                </a:lnTo>
                <a:lnTo>
                  <a:pt x="4654" y="1301"/>
                </a:lnTo>
                <a:lnTo>
                  <a:pt x="4654" y="1301"/>
                </a:lnTo>
                <a:lnTo>
                  <a:pt x="4654" y="1301"/>
                </a:lnTo>
                <a:lnTo>
                  <a:pt x="4655" y="1301"/>
                </a:lnTo>
                <a:lnTo>
                  <a:pt x="4655" y="1301"/>
                </a:lnTo>
                <a:lnTo>
                  <a:pt x="4656" y="1301"/>
                </a:lnTo>
                <a:lnTo>
                  <a:pt x="4656" y="1301"/>
                </a:lnTo>
                <a:lnTo>
                  <a:pt x="4656" y="1301"/>
                </a:lnTo>
                <a:lnTo>
                  <a:pt x="4657" y="1301"/>
                </a:lnTo>
                <a:lnTo>
                  <a:pt x="4657" y="1301"/>
                </a:lnTo>
                <a:lnTo>
                  <a:pt x="4657" y="1301"/>
                </a:lnTo>
                <a:lnTo>
                  <a:pt x="4657" y="1301"/>
                </a:lnTo>
                <a:lnTo>
                  <a:pt x="4658" y="1301"/>
                </a:lnTo>
                <a:lnTo>
                  <a:pt x="4658" y="1301"/>
                </a:lnTo>
                <a:lnTo>
                  <a:pt x="4659" y="1301"/>
                </a:lnTo>
                <a:lnTo>
                  <a:pt x="4659" y="1301"/>
                </a:lnTo>
                <a:lnTo>
                  <a:pt x="4659" y="1301"/>
                </a:lnTo>
                <a:lnTo>
                  <a:pt x="4660" y="1301"/>
                </a:lnTo>
                <a:lnTo>
                  <a:pt x="4660" y="1301"/>
                </a:lnTo>
                <a:lnTo>
                  <a:pt x="4660" y="1301"/>
                </a:lnTo>
                <a:lnTo>
                  <a:pt x="4661" y="1301"/>
                </a:lnTo>
                <a:lnTo>
                  <a:pt x="4661" y="1301"/>
                </a:lnTo>
                <a:lnTo>
                  <a:pt x="4662" y="1301"/>
                </a:lnTo>
                <a:lnTo>
                  <a:pt x="4662" y="1301"/>
                </a:lnTo>
                <a:lnTo>
                  <a:pt x="4662" y="1301"/>
                </a:lnTo>
                <a:lnTo>
                  <a:pt x="4663" y="1301"/>
                </a:lnTo>
                <a:lnTo>
                  <a:pt x="4663" y="1301"/>
                </a:lnTo>
                <a:lnTo>
                  <a:pt x="4663" y="1301"/>
                </a:lnTo>
                <a:lnTo>
                  <a:pt x="4664" y="1301"/>
                </a:lnTo>
                <a:lnTo>
                  <a:pt x="4664" y="1301"/>
                </a:lnTo>
                <a:lnTo>
                  <a:pt x="4664" y="1301"/>
                </a:lnTo>
                <a:lnTo>
                  <a:pt x="4665" y="1301"/>
                </a:lnTo>
                <a:lnTo>
                  <a:pt x="4665" y="1301"/>
                </a:lnTo>
                <a:lnTo>
                  <a:pt x="4665" y="1301"/>
                </a:lnTo>
                <a:lnTo>
                  <a:pt x="4666" y="1301"/>
                </a:lnTo>
                <a:lnTo>
                  <a:pt x="4666" y="1301"/>
                </a:lnTo>
                <a:lnTo>
                  <a:pt x="4666" y="1301"/>
                </a:lnTo>
                <a:lnTo>
                  <a:pt x="4666" y="1301"/>
                </a:lnTo>
                <a:lnTo>
                  <a:pt x="4667" y="1301"/>
                </a:lnTo>
                <a:lnTo>
                  <a:pt x="4667" y="1301"/>
                </a:lnTo>
                <a:lnTo>
                  <a:pt x="4668" y="1301"/>
                </a:lnTo>
                <a:lnTo>
                  <a:pt x="4668" y="1301"/>
                </a:lnTo>
                <a:lnTo>
                  <a:pt x="4669" y="1301"/>
                </a:lnTo>
                <a:lnTo>
                  <a:pt x="4669" y="1301"/>
                </a:lnTo>
                <a:lnTo>
                  <a:pt x="4669" y="1301"/>
                </a:lnTo>
                <a:lnTo>
                  <a:pt x="4670" y="1301"/>
                </a:lnTo>
                <a:lnTo>
                  <a:pt x="4670" y="1301"/>
                </a:lnTo>
                <a:lnTo>
                  <a:pt x="4670" y="1301"/>
                </a:lnTo>
                <a:lnTo>
                  <a:pt x="4671" y="1301"/>
                </a:lnTo>
                <a:lnTo>
                  <a:pt x="4671" y="1301"/>
                </a:lnTo>
                <a:lnTo>
                  <a:pt x="4671" y="1301"/>
                </a:lnTo>
                <a:lnTo>
                  <a:pt x="4672" y="1301"/>
                </a:lnTo>
                <a:lnTo>
                  <a:pt x="4672" y="1301"/>
                </a:lnTo>
                <a:lnTo>
                  <a:pt x="4672" y="1301"/>
                </a:lnTo>
                <a:lnTo>
                  <a:pt x="4673" y="1301"/>
                </a:lnTo>
                <a:lnTo>
                  <a:pt x="4673" y="1301"/>
                </a:lnTo>
                <a:lnTo>
                  <a:pt x="4673" y="1301"/>
                </a:lnTo>
                <a:lnTo>
                  <a:pt x="4674" y="1301"/>
                </a:lnTo>
                <a:lnTo>
                  <a:pt x="4674" y="1301"/>
                </a:lnTo>
                <a:lnTo>
                  <a:pt x="4674" y="1301"/>
                </a:lnTo>
                <a:lnTo>
                  <a:pt x="4675" y="1301"/>
                </a:lnTo>
                <a:lnTo>
                  <a:pt x="4675" y="1301"/>
                </a:lnTo>
                <a:lnTo>
                  <a:pt x="4676" y="1301"/>
                </a:lnTo>
                <a:lnTo>
                  <a:pt x="4676" y="1301"/>
                </a:lnTo>
                <a:lnTo>
                  <a:pt x="4676" y="1301"/>
                </a:lnTo>
                <a:lnTo>
                  <a:pt x="4677" y="1301"/>
                </a:lnTo>
                <a:lnTo>
                  <a:pt x="4677" y="1301"/>
                </a:lnTo>
                <a:lnTo>
                  <a:pt x="4677" y="1301"/>
                </a:lnTo>
                <a:lnTo>
                  <a:pt x="4678" y="1301"/>
                </a:lnTo>
                <a:lnTo>
                  <a:pt x="4678" y="1301"/>
                </a:lnTo>
                <a:lnTo>
                  <a:pt x="4678" y="1301"/>
                </a:lnTo>
                <a:lnTo>
                  <a:pt x="4678" y="1301"/>
                </a:lnTo>
                <a:lnTo>
                  <a:pt x="4679" y="1301"/>
                </a:lnTo>
                <a:lnTo>
                  <a:pt x="4679" y="1301"/>
                </a:lnTo>
                <a:lnTo>
                  <a:pt x="4680" y="1301"/>
                </a:lnTo>
                <a:lnTo>
                  <a:pt x="4680" y="1301"/>
                </a:lnTo>
                <a:lnTo>
                  <a:pt x="4680" y="1301"/>
                </a:lnTo>
                <a:lnTo>
                  <a:pt x="4681" y="1301"/>
                </a:lnTo>
                <a:lnTo>
                  <a:pt x="4681" y="1301"/>
                </a:lnTo>
                <a:lnTo>
                  <a:pt x="4682" y="1301"/>
                </a:lnTo>
                <a:lnTo>
                  <a:pt x="4682" y="1301"/>
                </a:lnTo>
                <a:lnTo>
                  <a:pt x="4682" y="1301"/>
                </a:lnTo>
                <a:lnTo>
                  <a:pt x="4683" y="1301"/>
                </a:lnTo>
                <a:lnTo>
                  <a:pt x="4683" y="1301"/>
                </a:lnTo>
                <a:lnTo>
                  <a:pt x="4683" y="1301"/>
                </a:lnTo>
                <a:lnTo>
                  <a:pt x="4683" y="1301"/>
                </a:lnTo>
                <a:lnTo>
                  <a:pt x="4684" y="1301"/>
                </a:lnTo>
                <a:lnTo>
                  <a:pt x="4684" y="1301"/>
                </a:lnTo>
                <a:lnTo>
                  <a:pt x="4685" y="1301"/>
                </a:lnTo>
                <a:lnTo>
                  <a:pt x="4685" y="1301"/>
                </a:lnTo>
                <a:lnTo>
                  <a:pt x="4685" y="1301"/>
                </a:lnTo>
                <a:lnTo>
                  <a:pt x="4686" y="1301"/>
                </a:lnTo>
                <a:lnTo>
                  <a:pt x="4686" y="1301"/>
                </a:lnTo>
                <a:lnTo>
                  <a:pt x="4686" y="1301"/>
                </a:lnTo>
                <a:lnTo>
                  <a:pt x="4687" y="1301"/>
                </a:lnTo>
                <a:lnTo>
                  <a:pt x="4687" y="1301"/>
                </a:lnTo>
                <a:lnTo>
                  <a:pt x="4688" y="1301"/>
                </a:lnTo>
                <a:lnTo>
                  <a:pt x="4688" y="1301"/>
                </a:lnTo>
                <a:lnTo>
                  <a:pt x="4688" y="1301"/>
                </a:lnTo>
                <a:lnTo>
                  <a:pt x="4689" y="1301"/>
                </a:lnTo>
                <a:lnTo>
                  <a:pt x="4689" y="1301"/>
                </a:lnTo>
                <a:lnTo>
                  <a:pt x="4689" y="1301"/>
                </a:lnTo>
                <a:lnTo>
                  <a:pt x="4690" y="1301"/>
                </a:lnTo>
                <a:lnTo>
                  <a:pt x="4690" y="1301"/>
                </a:lnTo>
                <a:lnTo>
                  <a:pt x="4690" y="1301"/>
                </a:lnTo>
                <a:lnTo>
                  <a:pt x="4691" y="1301"/>
                </a:lnTo>
                <a:lnTo>
                  <a:pt x="4691" y="1301"/>
                </a:lnTo>
                <a:lnTo>
                  <a:pt x="4691" y="1301"/>
                </a:lnTo>
                <a:lnTo>
                  <a:pt x="4692" y="1301"/>
                </a:lnTo>
                <a:lnTo>
                  <a:pt x="4692" y="1301"/>
                </a:lnTo>
                <a:lnTo>
                  <a:pt x="4692" y="1301"/>
                </a:lnTo>
                <a:lnTo>
                  <a:pt x="4693" y="1301"/>
                </a:lnTo>
                <a:lnTo>
                  <a:pt x="4693" y="1301"/>
                </a:lnTo>
                <a:lnTo>
                  <a:pt x="4693" y="1301"/>
                </a:lnTo>
                <a:lnTo>
                  <a:pt x="4694" y="1301"/>
                </a:lnTo>
                <a:lnTo>
                  <a:pt x="4694" y="1301"/>
                </a:lnTo>
                <a:lnTo>
                  <a:pt x="4695" y="1301"/>
                </a:lnTo>
                <a:lnTo>
                  <a:pt x="4695" y="1301"/>
                </a:lnTo>
                <a:lnTo>
                  <a:pt x="4695" y="1301"/>
                </a:lnTo>
                <a:lnTo>
                  <a:pt x="4696" y="1301"/>
                </a:lnTo>
                <a:lnTo>
                  <a:pt x="4696" y="1301"/>
                </a:lnTo>
                <a:lnTo>
                  <a:pt x="4696" y="1301"/>
                </a:lnTo>
                <a:lnTo>
                  <a:pt x="4697" y="1301"/>
                </a:lnTo>
                <a:lnTo>
                  <a:pt x="4697" y="1301"/>
                </a:lnTo>
                <a:lnTo>
                  <a:pt x="4697" y="1301"/>
                </a:lnTo>
                <a:lnTo>
                  <a:pt x="4698" y="1301"/>
                </a:lnTo>
                <a:lnTo>
                  <a:pt x="4698" y="1301"/>
                </a:lnTo>
                <a:lnTo>
                  <a:pt x="4698" y="1301"/>
                </a:lnTo>
                <a:lnTo>
                  <a:pt x="4699" y="1301"/>
                </a:lnTo>
                <a:lnTo>
                  <a:pt x="4699" y="1301"/>
                </a:lnTo>
                <a:lnTo>
                  <a:pt x="4699" y="1301"/>
                </a:lnTo>
                <a:lnTo>
                  <a:pt x="4700" y="1301"/>
                </a:lnTo>
                <a:lnTo>
                  <a:pt x="4700" y="1301"/>
                </a:lnTo>
                <a:lnTo>
                  <a:pt x="4700" y="1301"/>
                </a:lnTo>
                <a:lnTo>
                  <a:pt x="4701" y="1301"/>
                </a:lnTo>
                <a:lnTo>
                  <a:pt x="4701" y="1301"/>
                </a:lnTo>
                <a:lnTo>
                  <a:pt x="4702" y="1301"/>
                </a:lnTo>
                <a:lnTo>
                  <a:pt x="4702" y="1301"/>
                </a:lnTo>
                <a:lnTo>
                  <a:pt x="4702" y="1301"/>
                </a:lnTo>
                <a:lnTo>
                  <a:pt x="4703" y="1301"/>
                </a:lnTo>
                <a:lnTo>
                  <a:pt x="4703" y="1301"/>
                </a:lnTo>
                <a:lnTo>
                  <a:pt x="4703" y="1301"/>
                </a:lnTo>
                <a:lnTo>
                  <a:pt x="4704" y="1301"/>
                </a:lnTo>
                <a:lnTo>
                  <a:pt x="4704" y="1301"/>
                </a:lnTo>
                <a:lnTo>
                  <a:pt x="4704" y="1301"/>
                </a:lnTo>
                <a:lnTo>
                  <a:pt x="4704" y="1301"/>
                </a:lnTo>
                <a:lnTo>
                  <a:pt x="4705" y="1301"/>
                </a:lnTo>
                <a:lnTo>
                  <a:pt x="4705" y="1301"/>
                </a:lnTo>
                <a:lnTo>
                  <a:pt x="4706" y="1301"/>
                </a:lnTo>
                <a:lnTo>
                  <a:pt x="4706" y="1301"/>
                </a:lnTo>
                <a:lnTo>
                  <a:pt x="4706" y="1301"/>
                </a:lnTo>
                <a:lnTo>
                  <a:pt x="4707" y="1301"/>
                </a:lnTo>
                <a:lnTo>
                  <a:pt x="4707" y="1301"/>
                </a:lnTo>
                <a:lnTo>
                  <a:pt x="4708" y="1301"/>
                </a:lnTo>
                <a:lnTo>
                  <a:pt x="4708" y="1301"/>
                </a:lnTo>
                <a:lnTo>
                  <a:pt x="4708" y="1301"/>
                </a:lnTo>
                <a:lnTo>
                  <a:pt x="4709" y="1301"/>
                </a:lnTo>
                <a:lnTo>
                  <a:pt x="4709" y="1301"/>
                </a:lnTo>
                <a:lnTo>
                  <a:pt x="4709" y="1301"/>
                </a:lnTo>
                <a:lnTo>
                  <a:pt x="4710" y="1301"/>
                </a:lnTo>
                <a:lnTo>
                  <a:pt x="4710" y="1301"/>
                </a:lnTo>
                <a:lnTo>
                  <a:pt x="4710" y="1301"/>
                </a:lnTo>
                <a:lnTo>
                  <a:pt x="4711" y="1301"/>
                </a:lnTo>
                <a:lnTo>
                  <a:pt x="4711" y="1301"/>
                </a:lnTo>
                <a:lnTo>
                  <a:pt x="4711" y="1301"/>
                </a:lnTo>
                <a:lnTo>
                  <a:pt x="4712" y="1301"/>
                </a:lnTo>
                <a:lnTo>
                  <a:pt x="4712" y="1301"/>
                </a:lnTo>
                <a:lnTo>
                  <a:pt x="4712" y="1301"/>
                </a:lnTo>
                <a:lnTo>
                  <a:pt x="4713" y="1301"/>
                </a:lnTo>
                <a:lnTo>
                  <a:pt x="4713" y="1301"/>
                </a:lnTo>
                <a:lnTo>
                  <a:pt x="4714" y="1301"/>
                </a:lnTo>
                <a:lnTo>
                  <a:pt x="4714" y="1301"/>
                </a:lnTo>
                <a:lnTo>
                  <a:pt x="4714" y="1301"/>
                </a:lnTo>
                <a:lnTo>
                  <a:pt x="4715" y="1301"/>
                </a:lnTo>
                <a:lnTo>
                  <a:pt x="4715" y="1301"/>
                </a:lnTo>
                <a:lnTo>
                  <a:pt x="4715" y="1301"/>
                </a:lnTo>
                <a:lnTo>
                  <a:pt x="4716" y="1301"/>
                </a:lnTo>
                <a:lnTo>
                  <a:pt x="4716" y="1301"/>
                </a:lnTo>
                <a:lnTo>
                  <a:pt x="4716" y="1301"/>
                </a:lnTo>
                <a:lnTo>
                  <a:pt x="4717" y="1301"/>
                </a:lnTo>
                <a:lnTo>
                  <a:pt x="4717" y="1301"/>
                </a:lnTo>
                <a:lnTo>
                  <a:pt x="4717" y="1301"/>
                </a:lnTo>
                <a:lnTo>
                  <a:pt x="4718" y="1301"/>
                </a:lnTo>
                <a:lnTo>
                  <a:pt x="4718" y="1301"/>
                </a:lnTo>
                <a:lnTo>
                  <a:pt x="4718" y="1301"/>
                </a:lnTo>
                <a:lnTo>
                  <a:pt x="4719" y="1301"/>
                </a:lnTo>
                <a:lnTo>
                  <a:pt x="4719" y="1301"/>
                </a:lnTo>
                <a:lnTo>
                  <a:pt x="4719" y="1301"/>
                </a:lnTo>
                <a:lnTo>
                  <a:pt x="4720" y="1301"/>
                </a:lnTo>
                <a:lnTo>
                  <a:pt x="4720" y="1301"/>
                </a:lnTo>
                <a:lnTo>
                  <a:pt x="4721" y="1301"/>
                </a:lnTo>
                <a:lnTo>
                  <a:pt x="4721" y="1301"/>
                </a:lnTo>
                <a:lnTo>
                  <a:pt x="4721" y="1301"/>
                </a:lnTo>
                <a:lnTo>
                  <a:pt x="4721" y="1301"/>
                </a:lnTo>
                <a:lnTo>
                  <a:pt x="4722" y="1301"/>
                </a:lnTo>
                <a:lnTo>
                  <a:pt x="4722" y="1301"/>
                </a:lnTo>
                <a:lnTo>
                  <a:pt x="4723" y="1301"/>
                </a:lnTo>
                <a:lnTo>
                  <a:pt x="4723" y="1301"/>
                </a:lnTo>
                <a:lnTo>
                  <a:pt x="4723" y="1301"/>
                </a:lnTo>
                <a:lnTo>
                  <a:pt x="4724" y="1301"/>
                </a:lnTo>
                <a:lnTo>
                  <a:pt x="4724" y="1301"/>
                </a:lnTo>
                <a:lnTo>
                  <a:pt x="4724" y="1301"/>
                </a:lnTo>
                <a:lnTo>
                  <a:pt x="4725" y="1301"/>
                </a:lnTo>
                <a:lnTo>
                  <a:pt x="4725" y="1301"/>
                </a:lnTo>
                <a:lnTo>
                  <a:pt x="4725" y="1301"/>
                </a:lnTo>
                <a:lnTo>
                  <a:pt x="4725" y="1301"/>
                </a:lnTo>
                <a:lnTo>
                  <a:pt x="4726" y="1301"/>
                </a:lnTo>
                <a:lnTo>
                  <a:pt x="4726" y="1301"/>
                </a:lnTo>
                <a:lnTo>
                  <a:pt x="4727" y="1301"/>
                </a:lnTo>
                <a:lnTo>
                  <a:pt x="4727" y="1301"/>
                </a:lnTo>
                <a:lnTo>
                  <a:pt x="4728" y="1301"/>
                </a:lnTo>
                <a:lnTo>
                  <a:pt x="4728" y="1301"/>
                </a:lnTo>
                <a:lnTo>
                  <a:pt x="4728" y="1301"/>
                </a:lnTo>
                <a:lnTo>
                  <a:pt x="4729" y="1301"/>
                </a:lnTo>
                <a:lnTo>
                  <a:pt x="4729" y="1301"/>
                </a:lnTo>
                <a:lnTo>
                  <a:pt x="4729" y="1301"/>
                </a:lnTo>
                <a:lnTo>
                  <a:pt x="4730" y="1301"/>
                </a:lnTo>
                <a:lnTo>
                  <a:pt x="4730" y="1301"/>
                </a:lnTo>
                <a:lnTo>
                  <a:pt x="4730" y="1301"/>
                </a:lnTo>
                <a:lnTo>
                  <a:pt x="4730" y="1301"/>
                </a:lnTo>
                <a:lnTo>
                  <a:pt x="4731" y="1301"/>
                </a:lnTo>
                <a:lnTo>
                  <a:pt x="4731" y="1301"/>
                </a:lnTo>
                <a:lnTo>
                  <a:pt x="4732" y="1301"/>
                </a:lnTo>
                <a:lnTo>
                  <a:pt x="4732" y="1301"/>
                </a:lnTo>
                <a:lnTo>
                  <a:pt x="4732" y="1301"/>
                </a:lnTo>
                <a:lnTo>
                  <a:pt x="4733" y="1301"/>
                </a:lnTo>
                <a:lnTo>
                  <a:pt x="4733" y="1301"/>
                </a:lnTo>
                <a:lnTo>
                  <a:pt x="4734" y="1301"/>
                </a:lnTo>
                <a:lnTo>
                  <a:pt x="4734" y="1301"/>
                </a:lnTo>
                <a:lnTo>
                  <a:pt x="4734" y="1301"/>
                </a:lnTo>
                <a:lnTo>
                  <a:pt x="4735" y="1301"/>
                </a:lnTo>
                <a:lnTo>
                  <a:pt x="4735" y="1301"/>
                </a:lnTo>
                <a:lnTo>
                  <a:pt x="4735" y="1301"/>
                </a:lnTo>
                <a:lnTo>
                  <a:pt x="4736" y="1301"/>
                </a:lnTo>
                <a:lnTo>
                  <a:pt x="4736" y="1301"/>
                </a:lnTo>
                <a:lnTo>
                  <a:pt x="4736" y="1301"/>
                </a:lnTo>
                <a:lnTo>
                  <a:pt x="4737" y="1301"/>
                </a:lnTo>
                <a:lnTo>
                  <a:pt x="4737" y="1301"/>
                </a:lnTo>
                <a:lnTo>
                  <a:pt x="4737" y="1301"/>
                </a:lnTo>
                <a:lnTo>
                  <a:pt x="4738" y="1301"/>
                </a:lnTo>
                <a:lnTo>
                  <a:pt x="4738" y="1301"/>
                </a:lnTo>
                <a:lnTo>
                  <a:pt x="4738" y="1301"/>
                </a:lnTo>
                <a:lnTo>
                  <a:pt x="4739" y="1301"/>
                </a:lnTo>
                <a:lnTo>
                  <a:pt x="4739" y="1301"/>
                </a:lnTo>
                <a:lnTo>
                  <a:pt x="4740" y="1301"/>
                </a:lnTo>
                <a:lnTo>
                  <a:pt x="4740" y="1301"/>
                </a:lnTo>
                <a:lnTo>
                  <a:pt x="4740" y="1301"/>
                </a:lnTo>
                <a:lnTo>
                  <a:pt x="4741" y="1301"/>
                </a:lnTo>
                <a:lnTo>
                  <a:pt x="4741" y="1301"/>
                </a:lnTo>
                <a:lnTo>
                  <a:pt x="4741" y="1301"/>
                </a:lnTo>
                <a:lnTo>
                  <a:pt x="4742" y="1301"/>
                </a:lnTo>
                <a:lnTo>
                  <a:pt x="4742" y="1301"/>
                </a:lnTo>
                <a:lnTo>
                  <a:pt x="4742" y="1301"/>
                </a:lnTo>
                <a:lnTo>
                  <a:pt x="4743" y="1301"/>
                </a:lnTo>
                <a:lnTo>
                  <a:pt x="4743" y="1301"/>
                </a:lnTo>
                <a:lnTo>
                  <a:pt x="4743" y="1301"/>
                </a:lnTo>
                <a:lnTo>
                  <a:pt x="4744" y="1301"/>
                </a:lnTo>
                <a:lnTo>
                  <a:pt x="4744" y="1301"/>
                </a:lnTo>
                <a:lnTo>
                  <a:pt x="4744" y="1301"/>
                </a:lnTo>
                <a:lnTo>
                  <a:pt x="4745" y="1301"/>
                </a:lnTo>
                <a:lnTo>
                  <a:pt x="4745" y="1301"/>
                </a:lnTo>
                <a:lnTo>
                  <a:pt x="4745" y="1301"/>
                </a:lnTo>
                <a:lnTo>
                  <a:pt x="4746" y="1301"/>
                </a:lnTo>
                <a:lnTo>
                  <a:pt x="4746" y="1301"/>
                </a:lnTo>
                <a:lnTo>
                  <a:pt x="4747" y="1301"/>
                </a:lnTo>
                <a:lnTo>
                  <a:pt x="4747" y="1301"/>
                </a:lnTo>
                <a:lnTo>
                  <a:pt x="4747" y="1301"/>
                </a:lnTo>
                <a:lnTo>
                  <a:pt x="4747" y="1301"/>
                </a:lnTo>
                <a:lnTo>
                  <a:pt x="4748" y="1301"/>
                </a:lnTo>
                <a:lnTo>
                  <a:pt x="4748" y="1301"/>
                </a:lnTo>
                <a:lnTo>
                  <a:pt x="4749" y="1301"/>
                </a:lnTo>
                <a:lnTo>
                  <a:pt x="4749" y="1301"/>
                </a:lnTo>
                <a:lnTo>
                  <a:pt x="4749" y="1301"/>
                </a:lnTo>
                <a:lnTo>
                  <a:pt x="4750" y="1301"/>
                </a:lnTo>
                <a:lnTo>
                  <a:pt x="4750" y="1301"/>
                </a:lnTo>
                <a:lnTo>
                  <a:pt x="4750" y="1301"/>
                </a:lnTo>
                <a:lnTo>
                  <a:pt x="4751" y="1301"/>
                </a:lnTo>
                <a:lnTo>
                  <a:pt x="4751" y="1301"/>
                </a:lnTo>
                <a:lnTo>
                  <a:pt x="4751" y="1301"/>
                </a:lnTo>
                <a:lnTo>
                  <a:pt x="4751" y="1301"/>
                </a:lnTo>
                <a:lnTo>
                  <a:pt x="4752" y="1301"/>
                </a:lnTo>
                <a:lnTo>
                  <a:pt x="4753" y="1301"/>
                </a:lnTo>
                <a:lnTo>
                  <a:pt x="4753" y="1301"/>
                </a:lnTo>
                <a:lnTo>
                  <a:pt x="4753" y="1301"/>
                </a:lnTo>
                <a:lnTo>
                  <a:pt x="4754" y="1301"/>
                </a:lnTo>
                <a:lnTo>
                  <a:pt x="4754" y="1301"/>
                </a:lnTo>
                <a:lnTo>
                  <a:pt x="4754" y="1301"/>
                </a:lnTo>
                <a:lnTo>
                  <a:pt x="4755" y="1301"/>
                </a:lnTo>
                <a:lnTo>
                  <a:pt x="4755" y="1301"/>
                </a:lnTo>
                <a:lnTo>
                  <a:pt x="4755" y="1301"/>
                </a:lnTo>
                <a:lnTo>
                  <a:pt x="4756" y="1301"/>
                </a:lnTo>
                <a:lnTo>
                  <a:pt x="4756" y="1301"/>
                </a:lnTo>
                <a:lnTo>
                  <a:pt x="4756" y="1301"/>
                </a:lnTo>
                <a:lnTo>
                  <a:pt x="4757" y="1301"/>
                </a:lnTo>
                <a:lnTo>
                  <a:pt x="4757" y="1301"/>
                </a:lnTo>
                <a:lnTo>
                  <a:pt x="4757" y="1301"/>
                </a:lnTo>
                <a:lnTo>
                  <a:pt x="4758" y="1301"/>
                </a:lnTo>
                <a:lnTo>
                  <a:pt x="4758" y="1301"/>
                </a:lnTo>
                <a:lnTo>
                  <a:pt x="4758" y="1301"/>
                </a:lnTo>
                <a:lnTo>
                  <a:pt x="4759" y="1301"/>
                </a:lnTo>
                <a:lnTo>
                  <a:pt x="4759" y="1301"/>
                </a:lnTo>
                <a:lnTo>
                  <a:pt x="4760" y="1301"/>
                </a:lnTo>
                <a:lnTo>
                  <a:pt x="4760" y="1301"/>
                </a:lnTo>
                <a:lnTo>
                  <a:pt x="4760" y="1301"/>
                </a:lnTo>
                <a:lnTo>
                  <a:pt x="4761" y="1301"/>
                </a:lnTo>
                <a:lnTo>
                  <a:pt x="4761" y="1301"/>
                </a:lnTo>
                <a:lnTo>
                  <a:pt x="4761" y="1301"/>
                </a:lnTo>
                <a:lnTo>
                  <a:pt x="4762" y="1301"/>
                </a:lnTo>
                <a:lnTo>
                  <a:pt x="4762" y="1301"/>
                </a:lnTo>
                <a:lnTo>
                  <a:pt x="4762" y="1301"/>
                </a:lnTo>
                <a:lnTo>
                  <a:pt x="4763" y="1301"/>
                </a:lnTo>
                <a:lnTo>
                  <a:pt x="4763" y="1301"/>
                </a:lnTo>
                <a:lnTo>
                  <a:pt x="4763" y="1301"/>
                </a:lnTo>
                <a:lnTo>
                  <a:pt x="4764" y="1301"/>
                </a:lnTo>
                <a:lnTo>
                  <a:pt x="4764" y="1301"/>
                </a:lnTo>
                <a:lnTo>
                  <a:pt x="4764" y="1301"/>
                </a:lnTo>
                <a:lnTo>
                  <a:pt x="4765" y="1301"/>
                </a:lnTo>
                <a:lnTo>
                  <a:pt x="4765" y="1301"/>
                </a:lnTo>
                <a:lnTo>
                  <a:pt x="4766" y="1301"/>
                </a:lnTo>
                <a:lnTo>
                  <a:pt x="4766" y="1301"/>
                </a:lnTo>
                <a:lnTo>
                  <a:pt x="4766" y="1301"/>
                </a:lnTo>
                <a:lnTo>
                  <a:pt x="4767" y="1301"/>
                </a:lnTo>
                <a:lnTo>
                  <a:pt x="4767" y="1301"/>
                </a:lnTo>
                <a:lnTo>
                  <a:pt x="4767" y="1301"/>
                </a:lnTo>
                <a:lnTo>
                  <a:pt x="4768" y="1301"/>
                </a:lnTo>
                <a:lnTo>
                  <a:pt x="4768" y="1301"/>
                </a:lnTo>
                <a:lnTo>
                  <a:pt x="4768" y="1301"/>
                </a:lnTo>
                <a:lnTo>
                  <a:pt x="4768" y="1301"/>
                </a:lnTo>
                <a:lnTo>
                  <a:pt x="4769" y="1301"/>
                </a:lnTo>
                <a:lnTo>
                  <a:pt x="4769" y="1301"/>
                </a:lnTo>
                <a:lnTo>
                  <a:pt x="4770" y="1301"/>
                </a:lnTo>
                <a:lnTo>
                  <a:pt x="4770" y="1301"/>
                </a:lnTo>
                <a:lnTo>
                  <a:pt x="4770" y="1301"/>
                </a:lnTo>
                <a:lnTo>
                  <a:pt x="4771" y="1301"/>
                </a:lnTo>
                <a:lnTo>
                  <a:pt x="4771" y="1301"/>
                </a:lnTo>
                <a:lnTo>
                  <a:pt x="4771" y="1301"/>
                </a:lnTo>
                <a:lnTo>
                  <a:pt x="4772" y="1301"/>
                </a:lnTo>
                <a:lnTo>
                  <a:pt x="4772" y="1301"/>
                </a:lnTo>
                <a:lnTo>
                  <a:pt x="4773" y="1301"/>
                </a:lnTo>
                <a:lnTo>
                  <a:pt x="4773" y="1301"/>
                </a:lnTo>
                <a:lnTo>
                  <a:pt x="4773" y="1301"/>
                </a:lnTo>
                <a:lnTo>
                  <a:pt x="4773" y="1301"/>
                </a:lnTo>
                <a:lnTo>
                  <a:pt x="4774" y="1301"/>
                </a:lnTo>
                <a:lnTo>
                  <a:pt x="4774" y="1301"/>
                </a:lnTo>
                <a:lnTo>
                  <a:pt x="4775" y="1301"/>
                </a:lnTo>
                <a:lnTo>
                  <a:pt x="4775" y="1301"/>
                </a:lnTo>
                <a:lnTo>
                  <a:pt x="4775" y="1301"/>
                </a:lnTo>
                <a:lnTo>
                  <a:pt x="4776" y="1301"/>
                </a:lnTo>
                <a:lnTo>
                  <a:pt x="4776" y="1301"/>
                </a:lnTo>
                <a:lnTo>
                  <a:pt x="4776" y="1301"/>
                </a:lnTo>
                <a:lnTo>
                  <a:pt x="4777" y="1301"/>
                </a:lnTo>
                <a:lnTo>
                  <a:pt x="4777" y="1301"/>
                </a:lnTo>
                <a:lnTo>
                  <a:pt x="4777" y="1301"/>
                </a:lnTo>
                <a:lnTo>
                  <a:pt x="4777" y="1301"/>
                </a:lnTo>
                <a:lnTo>
                  <a:pt x="4778" y="1301"/>
                </a:lnTo>
                <a:lnTo>
                  <a:pt x="4779" y="1301"/>
                </a:lnTo>
                <a:lnTo>
                  <a:pt x="4779" y="1301"/>
                </a:lnTo>
                <a:lnTo>
                  <a:pt x="4779" y="1301"/>
                </a:lnTo>
                <a:lnTo>
                  <a:pt x="4780" y="1301"/>
                </a:lnTo>
                <a:lnTo>
                  <a:pt x="4780" y="1301"/>
                </a:lnTo>
                <a:lnTo>
                  <a:pt x="4780" y="1301"/>
                </a:lnTo>
                <a:lnTo>
                  <a:pt x="4781" y="1301"/>
                </a:lnTo>
                <a:lnTo>
                  <a:pt x="4781" y="1301"/>
                </a:lnTo>
                <a:lnTo>
                  <a:pt x="4781" y="1301"/>
                </a:lnTo>
                <a:lnTo>
                  <a:pt x="4782" y="1301"/>
                </a:lnTo>
                <a:lnTo>
                  <a:pt x="4782" y="1301"/>
                </a:lnTo>
                <a:lnTo>
                  <a:pt x="4782" y="1301"/>
                </a:lnTo>
                <a:lnTo>
                  <a:pt x="4783" y="1301"/>
                </a:lnTo>
                <a:lnTo>
                  <a:pt x="4783" y="1301"/>
                </a:lnTo>
                <a:lnTo>
                  <a:pt x="4783" y="1301"/>
                </a:lnTo>
                <a:lnTo>
                  <a:pt x="4784" y="1301"/>
                </a:lnTo>
                <a:lnTo>
                  <a:pt x="4784" y="1301"/>
                </a:lnTo>
                <a:lnTo>
                  <a:pt x="4784" y="1301"/>
                </a:lnTo>
                <a:lnTo>
                  <a:pt x="4785" y="1301"/>
                </a:lnTo>
                <a:lnTo>
                  <a:pt x="4785" y="1301"/>
                </a:lnTo>
                <a:lnTo>
                  <a:pt x="4786" y="1301"/>
                </a:lnTo>
                <a:lnTo>
                  <a:pt x="4786" y="1301"/>
                </a:lnTo>
                <a:lnTo>
                  <a:pt x="4786" y="1301"/>
                </a:lnTo>
                <a:lnTo>
                  <a:pt x="4787" y="1301"/>
                </a:lnTo>
                <a:lnTo>
                  <a:pt x="4787" y="1301"/>
                </a:lnTo>
                <a:lnTo>
                  <a:pt x="4787" y="1301"/>
                </a:lnTo>
                <a:lnTo>
                  <a:pt x="4788" y="1301"/>
                </a:lnTo>
                <a:lnTo>
                  <a:pt x="4788" y="1301"/>
                </a:lnTo>
                <a:lnTo>
                  <a:pt x="4788" y="1301"/>
                </a:lnTo>
                <a:lnTo>
                  <a:pt x="4789" y="1301"/>
                </a:lnTo>
                <a:lnTo>
                  <a:pt x="4789" y="1301"/>
                </a:lnTo>
                <a:lnTo>
                  <a:pt x="4789" y="1301"/>
                </a:lnTo>
                <a:lnTo>
                  <a:pt x="4790" y="1301"/>
                </a:lnTo>
                <a:lnTo>
                  <a:pt x="4790" y="1301"/>
                </a:lnTo>
                <a:lnTo>
                  <a:pt x="4790" y="1301"/>
                </a:lnTo>
                <a:lnTo>
                  <a:pt x="4791" y="1301"/>
                </a:lnTo>
                <a:lnTo>
                  <a:pt x="4791" y="1301"/>
                </a:lnTo>
                <a:lnTo>
                  <a:pt x="4792" y="1301"/>
                </a:lnTo>
                <a:lnTo>
                  <a:pt x="4792" y="1301"/>
                </a:lnTo>
                <a:lnTo>
                  <a:pt x="4792" y="1301"/>
                </a:lnTo>
                <a:lnTo>
                  <a:pt x="4793" y="1301"/>
                </a:lnTo>
                <a:lnTo>
                  <a:pt x="4793" y="1301"/>
                </a:lnTo>
                <a:lnTo>
                  <a:pt x="4793" y="1301"/>
                </a:lnTo>
                <a:lnTo>
                  <a:pt x="4794" y="1301"/>
                </a:lnTo>
                <a:lnTo>
                  <a:pt x="4794" y="1301"/>
                </a:lnTo>
                <a:lnTo>
                  <a:pt x="4794" y="1301"/>
                </a:lnTo>
                <a:lnTo>
                  <a:pt x="4794" y="1301"/>
                </a:lnTo>
                <a:lnTo>
                  <a:pt x="4795" y="1301"/>
                </a:lnTo>
                <a:lnTo>
                  <a:pt x="4795" y="1301"/>
                </a:lnTo>
                <a:lnTo>
                  <a:pt x="4796" y="1301"/>
                </a:lnTo>
                <a:lnTo>
                  <a:pt x="4796" y="1301"/>
                </a:lnTo>
                <a:lnTo>
                  <a:pt x="4796" y="1301"/>
                </a:lnTo>
                <a:lnTo>
                  <a:pt x="4797" y="1301"/>
                </a:lnTo>
                <a:lnTo>
                  <a:pt x="4797" y="1301"/>
                </a:lnTo>
                <a:lnTo>
                  <a:pt x="4797" y="1301"/>
                </a:lnTo>
                <a:lnTo>
                  <a:pt x="4798" y="1301"/>
                </a:lnTo>
                <a:lnTo>
                  <a:pt x="4798" y="1301"/>
                </a:lnTo>
                <a:lnTo>
                  <a:pt x="4799" y="1301"/>
                </a:lnTo>
                <a:lnTo>
                  <a:pt x="4799" y="1301"/>
                </a:lnTo>
                <a:lnTo>
                  <a:pt x="4799" y="1301"/>
                </a:lnTo>
                <a:lnTo>
                  <a:pt x="4800" y="1301"/>
                </a:lnTo>
                <a:lnTo>
                  <a:pt x="4800" y="1301"/>
                </a:lnTo>
                <a:lnTo>
                  <a:pt x="4800" y="1301"/>
                </a:lnTo>
                <a:lnTo>
                  <a:pt x="4801" y="1301"/>
                </a:lnTo>
                <a:lnTo>
                  <a:pt x="4801" y="1301"/>
                </a:lnTo>
                <a:lnTo>
                  <a:pt x="4801" y="1301"/>
                </a:lnTo>
                <a:lnTo>
                  <a:pt x="4802" y="1301"/>
                </a:lnTo>
                <a:lnTo>
                  <a:pt x="4802" y="1301"/>
                </a:lnTo>
                <a:lnTo>
                  <a:pt x="4802" y="1301"/>
                </a:lnTo>
                <a:lnTo>
                  <a:pt x="4803" y="1301"/>
                </a:lnTo>
                <a:lnTo>
                  <a:pt x="4803" y="1301"/>
                </a:lnTo>
                <a:lnTo>
                  <a:pt x="4803" y="1301"/>
                </a:lnTo>
                <a:lnTo>
                  <a:pt x="4804" y="1301"/>
                </a:lnTo>
                <a:lnTo>
                  <a:pt x="4804" y="1301"/>
                </a:lnTo>
                <a:lnTo>
                  <a:pt x="4805" y="1301"/>
                </a:lnTo>
                <a:lnTo>
                  <a:pt x="4805" y="1301"/>
                </a:lnTo>
                <a:lnTo>
                  <a:pt x="4805" y="1301"/>
                </a:lnTo>
                <a:lnTo>
                  <a:pt x="4806" y="1301"/>
                </a:lnTo>
                <a:lnTo>
                  <a:pt x="4806" y="1301"/>
                </a:lnTo>
                <a:lnTo>
                  <a:pt x="4806" y="1301"/>
                </a:lnTo>
                <a:lnTo>
                  <a:pt x="4807" y="1301"/>
                </a:lnTo>
                <a:lnTo>
                  <a:pt x="4807" y="1301"/>
                </a:lnTo>
                <a:lnTo>
                  <a:pt x="4807" y="1301"/>
                </a:lnTo>
                <a:lnTo>
                  <a:pt x="4808" y="1301"/>
                </a:lnTo>
                <a:lnTo>
                  <a:pt x="4808" y="1301"/>
                </a:lnTo>
                <a:lnTo>
                  <a:pt x="4808" y="1301"/>
                </a:lnTo>
                <a:lnTo>
                  <a:pt x="4809" y="1301"/>
                </a:lnTo>
                <a:lnTo>
                  <a:pt x="4809" y="1301"/>
                </a:lnTo>
                <a:lnTo>
                  <a:pt x="4809" y="1301"/>
                </a:lnTo>
                <a:lnTo>
                  <a:pt x="4810" y="1301"/>
                </a:lnTo>
                <a:lnTo>
                  <a:pt x="4810" y="1301"/>
                </a:lnTo>
                <a:lnTo>
                  <a:pt x="4811" y="1301"/>
                </a:lnTo>
                <a:lnTo>
                  <a:pt x="4811" y="1301"/>
                </a:lnTo>
                <a:lnTo>
                  <a:pt x="4811" y="1301"/>
                </a:lnTo>
                <a:lnTo>
                  <a:pt x="4811" y="1301"/>
                </a:lnTo>
                <a:lnTo>
                  <a:pt x="4812" y="1301"/>
                </a:lnTo>
                <a:lnTo>
                  <a:pt x="4812" y="1301"/>
                </a:lnTo>
                <a:lnTo>
                  <a:pt x="4813" y="1301"/>
                </a:lnTo>
                <a:lnTo>
                  <a:pt x="4813" y="1301"/>
                </a:lnTo>
                <a:lnTo>
                  <a:pt x="4813" y="1301"/>
                </a:lnTo>
                <a:lnTo>
                  <a:pt x="4814" y="1301"/>
                </a:lnTo>
                <a:lnTo>
                  <a:pt x="4814" y="1301"/>
                </a:lnTo>
                <a:lnTo>
                  <a:pt x="4814" y="1301"/>
                </a:lnTo>
                <a:lnTo>
                  <a:pt x="4815" y="1301"/>
                </a:lnTo>
                <a:lnTo>
                  <a:pt x="4815" y="1301"/>
                </a:lnTo>
                <a:lnTo>
                  <a:pt x="4815" y="1301"/>
                </a:lnTo>
                <a:lnTo>
                  <a:pt x="4815" y="1301"/>
                </a:lnTo>
                <a:lnTo>
                  <a:pt x="4816" y="1301"/>
                </a:lnTo>
                <a:lnTo>
                  <a:pt x="4816" y="1301"/>
                </a:lnTo>
                <a:lnTo>
                  <a:pt x="4817" y="1301"/>
                </a:lnTo>
                <a:lnTo>
                  <a:pt x="4817" y="1301"/>
                </a:lnTo>
                <a:lnTo>
                  <a:pt x="4818" y="1301"/>
                </a:lnTo>
                <a:lnTo>
                  <a:pt x="4818" y="1301"/>
                </a:lnTo>
                <a:lnTo>
                  <a:pt x="4818" y="1301"/>
                </a:lnTo>
                <a:lnTo>
                  <a:pt x="4819" y="1301"/>
                </a:lnTo>
                <a:lnTo>
                  <a:pt x="4819" y="1301"/>
                </a:lnTo>
                <a:lnTo>
                  <a:pt x="4819" y="1301"/>
                </a:lnTo>
                <a:lnTo>
                  <a:pt x="4820" y="1301"/>
                </a:lnTo>
                <a:lnTo>
                  <a:pt x="4820" y="1301"/>
                </a:lnTo>
                <a:lnTo>
                  <a:pt x="4820" y="1301"/>
                </a:lnTo>
                <a:lnTo>
                  <a:pt x="4820" y="1301"/>
                </a:lnTo>
                <a:lnTo>
                  <a:pt x="4821" y="1301"/>
                </a:lnTo>
                <a:lnTo>
                  <a:pt x="4821" y="1301"/>
                </a:lnTo>
                <a:lnTo>
                  <a:pt x="4822" y="1301"/>
                </a:lnTo>
                <a:lnTo>
                  <a:pt x="4822" y="1301"/>
                </a:lnTo>
                <a:lnTo>
                  <a:pt x="4822" y="1301"/>
                </a:lnTo>
                <a:lnTo>
                  <a:pt x="4823" y="1301"/>
                </a:lnTo>
                <a:lnTo>
                  <a:pt x="4823" y="1301"/>
                </a:lnTo>
                <a:lnTo>
                  <a:pt x="4824" y="1301"/>
                </a:lnTo>
                <a:lnTo>
                  <a:pt x="4824" y="1301"/>
                </a:lnTo>
                <a:lnTo>
                  <a:pt x="4824" y="1301"/>
                </a:lnTo>
                <a:lnTo>
                  <a:pt x="4825" y="1301"/>
                </a:lnTo>
                <a:lnTo>
                  <a:pt x="4825" y="1301"/>
                </a:lnTo>
                <a:lnTo>
                  <a:pt x="4825" y="1301"/>
                </a:lnTo>
                <a:lnTo>
                  <a:pt x="4826" y="1301"/>
                </a:lnTo>
                <a:lnTo>
                  <a:pt x="4826" y="1301"/>
                </a:lnTo>
                <a:lnTo>
                  <a:pt x="4826" y="1301"/>
                </a:lnTo>
                <a:lnTo>
                  <a:pt x="4827" y="1301"/>
                </a:lnTo>
                <a:lnTo>
                  <a:pt x="4827" y="1301"/>
                </a:lnTo>
                <a:lnTo>
                  <a:pt x="4827" y="1301"/>
                </a:lnTo>
                <a:lnTo>
                  <a:pt x="4828" y="1301"/>
                </a:lnTo>
                <a:lnTo>
                  <a:pt x="4828" y="1301"/>
                </a:lnTo>
                <a:lnTo>
                  <a:pt x="4828" y="1301"/>
                </a:lnTo>
                <a:lnTo>
                  <a:pt x="4829" y="1301"/>
                </a:lnTo>
                <a:lnTo>
                  <a:pt x="4829" y="1301"/>
                </a:lnTo>
                <a:lnTo>
                  <a:pt x="4829" y="1301"/>
                </a:lnTo>
                <a:lnTo>
                  <a:pt x="4830" y="1301"/>
                </a:lnTo>
                <a:lnTo>
                  <a:pt x="4830" y="1301"/>
                </a:lnTo>
                <a:lnTo>
                  <a:pt x="4831" y="1301"/>
                </a:lnTo>
                <a:lnTo>
                  <a:pt x="4831" y="1301"/>
                </a:lnTo>
                <a:lnTo>
                  <a:pt x="4831" y="1301"/>
                </a:lnTo>
                <a:lnTo>
                  <a:pt x="4832" y="1301"/>
                </a:lnTo>
                <a:lnTo>
                  <a:pt x="4832" y="1301"/>
                </a:lnTo>
                <a:lnTo>
                  <a:pt x="4832" y="1301"/>
                </a:lnTo>
                <a:lnTo>
                  <a:pt x="4833" y="1301"/>
                </a:lnTo>
                <a:lnTo>
                  <a:pt x="4833" y="1301"/>
                </a:lnTo>
                <a:lnTo>
                  <a:pt x="4833" y="1301"/>
                </a:lnTo>
                <a:lnTo>
                  <a:pt x="4834" y="1301"/>
                </a:lnTo>
                <a:lnTo>
                  <a:pt x="4834" y="1301"/>
                </a:lnTo>
                <a:lnTo>
                  <a:pt x="4834" y="1301"/>
                </a:lnTo>
                <a:lnTo>
                  <a:pt x="4835" y="1301"/>
                </a:lnTo>
                <a:lnTo>
                  <a:pt x="4835" y="1301"/>
                </a:lnTo>
                <a:lnTo>
                  <a:pt x="4835" y="1301"/>
                </a:lnTo>
                <a:lnTo>
                  <a:pt x="4836" y="1301"/>
                </a:lnTo>
                <a:lnTo>
                  <a:pt x="4836" y="1301"/>
                </a:lnTo>
                <a:lnTo>
                  <a:pt x="4837" y="1301"/>
                </a:lnTo>
                <a:lnTo>
                  <a:pt x="4837" y="1301"/>
                </a:lnTo>
                <a:lnTo>
                  <a:pt x="4837" y="1301"/>
                </a:lnTo>
                <a:lnTo>
                  <a:pt x="4837" y="1301"/>
                </a:lnTo>
                <a:lnTo>
                  <a:pt x="4838" y="1301"/>
                </a:lnTo>
                <a:lnTo>
                  <a:pt x="4838" y="1301"/>
                </a:lnTo>
                <a:lnTo>
                  <a:pt x="4839" y="1301"/>
                </a:lnTo>
                <a:lnTo>
                  <a:pt x="4839" y="1301"/>
                </a:lnTo>
                <a:lnTo>
                  <a:pt x="4839" y="1301"/>
                </a:lnTo>
                <a:lnTo>
                  <a:pt x="4840" y="1301"/>
                </a:lnTo>
                <a:lnTo>
                  <a:pt x="4840" y="1301"/>
                </a:lnTo>
                <a:lnTo>
                  <a:pt x="4840" y="1301"/>
                </a:lnTo>
                <a:lnTo>
                  <a:pt x="4841" y="1301"/>
                </a:lnTo>
                <a:lnTo>
                  <a:pt x="4841" y="1301"/>
                </a:lnTo>
                <a:lnTo>
                  <a:pt x="4841" y="1301"/>
                </a:lnTo>
                <a:lnTo>
                  <a:pt x="4841" y="1301"/>
                </a:lnTo>
                <a:lnTo>
                  <a:pt x="4842" y="1301"/>
                </a:lnTo>
                <a:lnTo>
                  <a:pt x="4842" y="1301"/>
                </a:lnTo>
                <a:lnTo>
                  <a:pt x="4843" y="1301"/>
                </a:lnTo>
                <a:lnTo>
                  <a:pt x="4843" y="1301"/>
                </a:lnTo>
                <a:lnTo>
                  <a:pt x="4844" y="1301"/>
                </a:lnTo>
                <a:lnTo>
                  <a:pt x="4844" y="1301"/>
                </a:lnTo>
                <a:lnTo>
                  <a:pt x="4844" y="1301"/>
                </a:lnTo>
                <a:lnTo>
                  <a:pt x="4845" y="1301"/>
                </a:lnTo>
                <a:lnTo>
                  <a:pt x="4845" y="1301"/>
                </a:lnTo>
                <a:lnTo>
                  <a:pt x="4845" y="1301"/>
                </a:lnTo>
                <a:lnTo>
                  <a:pt x="4846" y="1301"/>
                </a:lnTo>
                <a:lnTo>
                  <a:pt x="4846" y="1301"/>
                </a:lnTo>
                <a:lnTo>
                  <a:pt x="4846" y="1301"/>
                </a:lnTo>
                <a:lnTo>
                  <a:pt x="4847" y="1301"/>
                </a:lnTo>
                <a:lnTo>
                  <a:pt x="4847" y="1301"/>
                </a:lnTo>
                <a:lnTo>
                  <a:pt x="4847" y="1301"/>
                </a:lnTo>
                <a:lnTo>
                  <a:pt x="4848" y="1301"/>
                </a:lnTo>
                <a:lnTo>
                  <a:pt x="4848" y="1301"/>
                </a:lnTo>
                <a:lnTo>
                  <a:pt x="4848" y="1301"/>
                </a:lnTo>
                <a:lnTo>
                  <a:pt x="4849" y="1301"/>
                </a:lnTo>
                <a:lnTo>
                  <a:pt x="4849" y="1301"/>
                </a:lnTo>
                <a:lnTo>
                  <a:pt x="4850" y="1301"/>
                </a:lnTo>
                <a:lnTo>
                  <a:pt x="4850" y="1301"/>
                </a:lnTo>
                <a:lnTo>
                  <a:pt x="4850" y="1301"/>
                </a:lnTo>
                <a:lnTo>
                  <a:pt x="4851" y="1301"/>
                </a:lnTo>
                <a:lnTo>
                  <a:pt x="4851" y="1301"/>
                </a:lnTo>
                <a:lnTo>
                  <a:pt x="4851" y="1301"/>
                </a:lnTo>
                <a:lnTo>
                  <a:pt x="4852" y="1301"/>
                </a:lnTo>
                <a:lnTo>
                  <a:pt x="4852" y="1301"/>
                </a:lnTo>
                <a:lnTo>
                  <a:pt x="4852" y="1301"/>
                </a:lnTo>
                <a:lnTo>
                  <a:pt x="4853" y="1301"/>
                </a:lnTo>
                <a:lnTo>
                  <a:pt x="4853" y="1301"/>
                </a:lnTo>
                <a:lnTo>
                  <a:pt x="4853" y="1301"/>
                </a:lnTo>
                <a:lnTo>
                  <a:pt x="4854" y="1301"/>
                </a:lnTo>
                <a:lnTo>
                  <a:pt x="4854" y="1301"/>
                </a:lnTo>
                <a:lnTo>
                  <a:pt x="4854" y="1301"/>
                </a:lnTo>
                <a:lnTo>
                  <a:pt x="4855" y="1301"/>
                </a:lnTo>
                <a:lnTo>
                  <a:pt x="4855" y="1301"/>
                </a:lnTo>
                <a:lnTo>
                  <a:pt x="4855" y="0"/>
                </a:lnTo>
                <a:lnTo>
                  <a:pt x="4855" y="0"/>
                </a:lnTo>
                <a:lnTo>
                  <a:pt x="4856" y="0"/>
                </a:lnTo>
                <a:lnTo>
                  <a:pt x="4856" y="0"/>
                </a:lnTo>
                <a:lnTo>
                  <a:pt x="4857" y="0"/>
                </a:lnTo>
                <a:lnTo>
                  <a:pt x="4857" y="0"/>
                </a:lnTo>
                <a:lnTo>
                  <a:pt x="4857" y="0"/>
                </a:lnTo>
                <a:lnTo>
                  <a:pt x="4858" y="0"/>
                </a:lnTo>
                <a:lnTo>
                  <a:pt x="4858" y="0"/>
                </a:lnTo>
                <a:lnTo>
                  <a:pt x="4858" y="0"/>
                </a:lnTo>
                <a:lnTo>
                  <a:pt x="4858" y="0"/>
                </a:lnTo>
                <a:lnTo>
                  <a:pt x="4859" y="0"/>
                </a:lnTo>
                <a:lnTo>
                  <a:pt x="4859" y="0"/>
                </a:lnTo>
                <a:lnTo>
                  <a:pt x="4860" y="0"/>
                </a:lnTo>
                <a:lnTo>
                  <a:pt x="4860" y="0"/>
                </a:lnTo>
                <a:lnTo>
                  <a:pt x="4860" y="0"/>
                </a:lnTo>
                <a:lnTo>
                  <a:pt x="4861" y="0"/>
                </a:lnTo>
                <a:lnTo>
                  <a:pt x="4861" y="0"/>
                </a:lnTo>
                <a:lnTo>
                  <a:pt x="4861" y="0"/>
                </a:lnTo>
                <a:lnTo>
                  <a:pt x="4862" y="0"/>
                </a:lnTo>
                <a:lnTo>
                  <a:pt x="4862" y="0"/>
                </a:lnTo>
                <a:lnTo>
                  <a:pt x="4863" y="0"/>
                </a:lnTo>
                <a:lnTo>
                  <a:pt x="4863" y="0"/>
                </a:lnTo>
                <a:lnTo>
                  <a:pt x="4863" y="0"/>
                </a:lnTo>
                <a:lnTo>
                  <a:pt x="4863" y="0"/>
                </a:lnTo>
                <a:lnTo>
                  <a:pt x="4864" y="0"/>
                </a:lnTo>
                <a:lnTo>
                  <a:pt x="4864" y="0"/>
                </a:lnTo>
                <a:lnTo>
                  <a:pt x="4865" y="0"/>
                </a:lnTo>
                <a:lnTo>
                  <a:pt x="4865" y="0"/>
                </a:lnTo>
                <a:lnTo>
                  <a:pt x="4865" y="0"/>
                </a:lnTo>
                <a:lnTo>
                  <a:pt x="4866" y="0"/>
                </a:lnTo>
                <a:lnTo>
                  <a:pt x="4866" y="0"/>
                </a:lnTo>
                <a:lnTo>
                  <a:pt x="4866" y="0"/>
                </a:lnTo>
                <a:lnTo>
                  <a:pt x="4867" y="0"/>
                </a:lnTo>
                <a:lnTo>
                  <a:pt x="4867" y="0"/>
                </a:lnTo>
                <a:lnTo>
                  <a:pt x="4867" y="0"/>
                </a:lnTo>
                <a:lnTo>
                  <a:pt x="4867" y="0"/>
                </a:lnTo>
                <a:lnTo>
                  <a:pt x="4868" y="0"/>
                </a:lnTo>
                <a:lnTo>
                  <a:pt x="4868" y="0"/>
                </a:lnTo>
                <a:lnTo>
                  <a:pt x="4869" y="0"/>
                </a:lnTo>
                <a:lnTo>
                  <a:pt x="4869" y="0"/>
                </a:lnTo>
                <a:lnTo>
                  <a:pt x="4870" y="0"/>
                </a:lnTo>
                <a:lnTo>
                  <a:pt x="4870" y="0"/>
                </a:lnTo>
                <a:lnTo>
                  <a:pt x="4870" y="0"/>
                </a:lnTo>
                <a:lnTo>
                  <a:pt x="4871" y="0"/>
                </a:lnTo>
                <a:lnTo>
                  <a:pt x="4871" y="0"/>
                </a:lnTo>
                <a:lnTo>
                  <a:pt x="4871" y="0"/>
                </a:lnTo>
                <a:lnTo>
                  <a:pt x="4872" y="0"/>
                </a:lnTo>
                <a:lnTo>
                  <a:pt x="4872" y="0"/>
                </a:lnTo>
                <a:lnTo>
                  <a:pt x="4872" y="0"/>
                </a:lnTo>
                <a:lnTo>
                  <a:pt x="4873" y="0"/>
                </a:lnTo>
                <a:lnTo>
                  <a:pt x="4873" y="0"/>
                </a:lnTo>
                <a:lnTo>
                  <a:pt x="4873" y="0"/>
                </a:lnTo>
                <a:lnTo>
                  <a:pt x="4874" y="0"/>
                </a:lnTo>
                <a:lnTo>
                  <a:pt x="4874" y="0"/>
                </a:lnTo>
                <a:lnTo>
                  <a:pt x="4874" y="0"/>
                </a:lnTo>
                <a:lnTo>
                  <a:pt x="4875" y="0"/>
                </a:lnTo>
                <a:lnTo>
                  <a:pt x="4875" y="0"/>
                </a:lnTo>
                <a:lnTo>
                  <a:pt x="4875" y="0"/>
                </a:lnTo>
                <a:lnTo>
                  <a:pt x="4876" y="0"/>
                </a:lnTo>
                <a:lnTo>
                  <a:pt x="4876" y="0"/>
                </a:lnTo>
                <a:lnTo>
                  <a:pt x="4877" y="0"/>
                </a:lnTo>
                <a:lnTo>
                  <a:pt x="4877" y="0"/>
                </a:lnTo>
                <a:lnTo>
                  <a:pt x="4877" y="0"/>
                </a:lnTo>
                <a:lnTo>
                  <a:pt x="4878" y="0"/>
                </a:lnTo>
                <a:lnTo>
                  <a:pt x="4878" y="0"/>
                </a:lnTo>
                <a:lnTo>
                  <a:pt x="4878" y="0"/>
                </a:lnTo>
                <a:lnTo>
                  <a:pt x="4879" y="0"/>
                </a:lnTo>
                <a:lnTo>
                  <a:pt x="4879" y="0"/>
                </a:lnTo>
                <a:lnTo>
                  <a:pt x="4879" y="0"/>
                </a:lnTo>
                <a:lnTo>
                  <a:pt x="4880" y="0"/>
                </a:lnTo>
                <a:lnTo>
                  <a:pt x="4880" y="0"/>
                </a:lnTo>
                <a:lnTo>
                  <a:pt x="4880" y="0"/>
                </a:lnTo>
                <a:lnTo>
                  <a:pt x="4881" y="0"/>
                </a:lnTo>
                <a:lnTo>
                  <a:pt x="4881" y="0"/>
                </a:lnTo>
                <a:lnTo>
                  <a:pt x="4881" y="0"/>
                </a:lnTo>
                <a:lnTo>
                  <a:pt x="4882" y="0"/>
                </a:lnTo>
                <a:lnTo>
                  <a:pt x="4882" y="0"/>
                </a:lnTo>
                <a:lnTo>
                  <a:pt x="4883" y="0"/>
                </a:lnTo>
                <a:lnTo>
                  <a:pt x="4883" y="0"/>
                </a:lnTo>
                <a:lnTo>
                  <a:pt x="4883" y="0"/>
                </a:lnTo>
                <a:lnTo>
                  <a:pt x="4884" y="0"/>
                </a:lnTo>
                <a:lnTo>
                  <a:pt x="4884" y="0"/>
                </a:lnTo>
                <a:lnTo>
                  <a:pt x="4884" y="0"/>
                </a:lnTo>
                <a:lnTo>
                  <a:pt x="4884" y="0"/>
                </a:lnTo>
                <a:lnTo>
                  <a:pt x="4885" y="0"/>
                </a:lnTo>
                <a:lnTo>
                  <a:pt x="4885" y="0"/>
                </a:lnTo>
                <a:lnTo>
                  <a:pt x="4886" y="0"/>
                </a:lnTo>
                <a:lnTo>
                  <a:pt x="4886" y="0"/>
                </a:lnTo>
                <a:lnTo>
                  <a:pt x="4886" y="0"/>
                </a:lnTo>
                <a:lnTo>
                  <a:pt x="4887" y="0"/>
                </a:lnTo>
                <a:lnTo>
                  <a:pt x="4887" y="0"/>
                </a:lnTo>
                <a:lnTo>
                  <a:pt x="4887" y="0"/>
                </a:lnTo>
                <a:lnTo>
                  <a:pt x="4888" y="0"/>
                </a:lnTo>
                <a:lnTo>
                  <a:pt x="4888" y="0"/>
                </a:lnTo>
                <a:lnTo>
                  <a:pt x="4889" y="0"/>
                </a:lnTo>
                <a:lnTo>
                  <a:pt x="4889" y="0"/>
                </a:lnTo>
                <a:lnTo>
                  <a:pt x="4889" y="0"/>
                </a:lnTo>
                <a:lnTo>
                  <a:pt x="4890" y="0"/>
                </a:lnTo>
                <a:lnTo>
                  <a:pt x="4890" y="0"/>
                </a:lnTo>
                <a:lnTo>
                  <a:pt x="4890" y="0"/>
                </a:lnTo>
                <a:lnTo>
                  <a:pt x="4891" y="0"/>
                </a:lnTo>
                <a:lnTo>
                  <a:pt x="4891" y="0"/>
                </a:lnTo>
                <a:lnTo>
                  <a:pt x="4891" y="0"/>
                </a:lnTo>
                <a:lnTo>
                  <a:pt x="4892" y="0"/>
                </a:lnTo>
                <a:lnTo>
                  <a:pt x="4892" y="0"/>
                </a:lnTo>
                <a:lnTo>
                  <a:pt x="4892" y="0"/>
                </a:lnTo>
                <a:lnTo>
                  <a:pt x="4893" y="0"/>
                </a:lnTo>
                <a:lnTo>
                  <a:pt x="4893" y="0"/>
                </a:lnTo>
                <a:lnTo>
                  <a:pt x="4893" y="0"/>
                </a:lnTo>
                <a:lnTo>
                  <a:pt x="4894" y="0"/>
                </a:lnTo>
                <a:lnTo>
                  <a:pt x="4894" y="0"/>
                </a:lnTo>
                <a:lnTo>
                  <a:pt x="4894" y="0"/>
                </a:lnTo>
                <a:lnTo>
                  <a:pt x="4895" y="0"/>
                </a:lnTo>
                <a:lnTo>
                  <a:pt x="4895" y="0"/>
                </a:lnTo>
                <a:lnTo>
                  <a:pt x="4896" y="0"/>
                </a:lnTo>
                <a:lnTo>
                  <a:pt x="4896" y="0"/>
                </a:lnTo>
                <a:lnTo>
                  <a:pt x="4896" y="0"/>
                </a:lnTo>
                <a:lnTo>
                  <a:pt x="4897" y="0"/>
                </a:lnTo>
                <a:lnTo>
                  <a:pt x="4897" y="0"/>
                </a:lnTo>
                <a:lnTo>
                  <a:pt x="4897" y="0"/>
                </a:lnTo>
                <a:lnTo>
                  <a:pt x="4898" y="0"/>
                </a:lnTo>
                <a:lnTo>
                  <a:pt x="4898" y="0"/>
                </a:lnTo>
                <a:lnTo>
                  <a:pt x="4898" y="0"/>
                </a:lnTo>
                <a:lnTo>
                  <a:pt x="4899" y="0"/>
                </a:lnTo>
                <a:lnTo>
                  <a:pt x="4899" y="0"/>
                </a:lnTo>
                <a:lnTo>
                  <a:pt x="4899" y="0"/>
                </a:lnTo>
                <a:lnTo>
                  <a:pt x="4900" y="0"/>
                </a:lnTo>
                <a:lnTo>
                  <a:pt x="4900" y="0"/>
                </a:lnTo>
                <a:lnTo>
                  <a:pt x="4900" y="0"/>
                </a:lnTo>
                <a:lnTo>
                  <a:pt x="4901" y="0"/>
                </a:lnTo>
                <a:lnTo>
                  <a:pt x="4901" y="0"/>
                </a:lnTo>
                <a:lnTo>
                  <a:pt x="4901" y="0"/>
                </a:lnTo>
                <a:lnTo>
                  <a:pt x="4902" y="0"/>
                </a:lnTo>
                <a:lnTo>
                  <a:pt x="4902" y="0"/>
                </a:lnTo>
                <a:lnTo>
                  <a:pt x="4903" y="0"/>
                </a:lnTo>
                <a:lnTo>
                  <a:pt x="4903" y="0"/>
                </a:lnTo>
                <a:lnTo>
                  <a:pt x="4903" y="0"/>
                </a:lnTo>
                <a:lnTo>
                  <a:pt x="4904" y="0"/>
                </a:lnTo>
                <a:lnTo>
                  <a:pt x="4904" y="0"/>
                </a:lnTo>
                <a:lnTo>
                  <a:pt x="4904" y="0"/>
                </a:lnTo>
                <a:lnTo>
                  <a:pt x="4905" y="0"/>
                </a:lnTo>
                <a:lnTo>
                  <a:pt x="4905" y="0"/>
                </a:lnTo>
                <a:lnTo>
                  <a:pt x="4905" y="0"/>
                </a:lnTo>
                <a:lnTo>
                  <a:pt x="4905" y="0"/>
                </a:lnTo>
                <a:lnTo>
                  <a:pt x="4906" y="0"/>
                </a:lnTo>
                <a:lnTo>
                  <a:pt x="4906" y="0"/>
                </a:lnTo>
                <a:lnTo>
                  <a:pt x="4907" y="0"/>
                </a:lnTo>
                <a:lnTo>
                  <a:pt x="4907" y="0"/>
                </a:lnTo>
                <a:lnTo>
                  <a:pt x="4907" y="0"/>
                </a:lnTo>
                <a:lnTo>
                  <a:pt x="4908" y="0"/>
                </a:lnTo>
                <a:lnTo>
                  <a:pt x="4908" y="0"/>
                </a:lnTo>
                <a:lnTo>
                  <a:pt x="4909" y="0"/>
                </a:lnTo>
                <a:lnTo>
                  <a:pt x="4909" y="0"/>
                </a:lnTo>
                <a:lnTo>
                  <a:pt x="4909" y="0"/>
                </a:lnTo>
                <a:lnTo>
                  <a:pt x="4910" y="0"/>
                </a:lnTo>
                <a:lnTo>
                  <a:pt x="4910" y="0"/>
                </a:lnTo>
                <a:lnTo>
                  <a:pt x="4910" y="0"/>
                </a:lnTo>
                <a:lnTo>
                  <a:pt x="4911" y="0"/>
                </a:lnTo>
                <a:lnTo>
                  <a:pt x="4911" y="0"/>
                </a:lnTo>
                <a:lnTo>
                  <a:pt x="4911" y="0"/>
                </a:lnTo>
                <a:lnTo>
                  <a:pt x="4912" y="0"/>
                </a:lnTo>
                <a:lnTo>
                  <a:pt x="4912" y="0"/>
                </a:lnTo>
                <a:lnTo>
                  <a:pt x="4912" y="0"/>
                </a:lnTo>
                <a:lnTo>
                  <a:pt x="4913" y="0"/>
                </a:lnTo>
                <a:lnTo>
                  <a:pt x="4913" y="0"/>
                </a:lnTo>
                <a:lnTo>
                  <a:pt x="4913" y="0"/>
                </a:lnTo>
                <a:lnTo>
                  <a:pt x="4914" y="0"/>
                </a:lnTo>
                <a:lnTo>
                  <a:pt x="4914" y="0"/>
                </a:lnTo>
                <a:lnTo>
                  <a:pt x="4915" y="0"/>
                </a:lnTo>
                <a:lnTo>
                  <a:pt x="4915" y="0"/>
                </a:lnTo>
                <a:lnTo>
                  <a:pt x="4915" y="0"/>
                </a:lnTo>
                <a:lnTo>
                  <a:pt x="4916" y="0"/>
                </a:lnTo>
                <a:lnTo>
                  <a:pt x="4916" y="0"/>
                </a:lnTo>
                <a:lnTo>
                  <a:pt x="4916" y="0"/>
                </a:lnTo>
                <a:lnTo>
                  <a:pt x="4917" y="0"/>
                </a:lnTo>
                <a:lnTo>
                  <a:pt x="4917" y="0"/>
                </a:lnTo>
                <a:lnTo>
                  <a:pt x="4917" y="0"/>
                </a:lnTo>
                <a:lnTo>
                  <a:pt x="4918" y="0"/>
                </a:lnTo>
                <a:lnTo>
                  <a:pt x="4918" y="0"/>
                </a:lnTo>
                <a:lnTo>
                  <a:pt x="4918" y="0"/>
                </a:lnTo>
                <a:lnTo>
                  <a:pt x="4919" y="0"/>
                </a:lnTo>
                <a:lnTo>
                  <a:pt x="4919" y="0"/>
                </a:lnTo>
                <a:lnTo>
                  <a:pt x="4919" y="0"/>
                </a:lnTo>
                <a:lnTo>
                  <a:pt x="4920" y="0"/>
                </a:lnTo>
                <a:lnTo>
                  <a:pt x="4920" y="0"/>
                </a:lnTo>
                <a:lnTo>
                  <a:pt x="4920" y="0"/>
                </a:lnTo>
                <a:lnTo>
                  <a:pt x="4921" y="0"/>
                </a:lnTo>
                <a:lnTo>
                  <a:pt x="4921" y="0"/>
                </a:lnTo>
                <a:lnTo>
                  <a:pt x="4922" y="0"/>
                </a:lnTo>
                <a:lnTo>
                  <a:pt x="4922" y="0"/>
                </a:lnTo>
                <a:lnTo>
                  <a:pt x="4922" y="0"/>
                </a:lnTo>
                <a:lnTo>
                  <a:pt x="4922" y="0"/>
                </a:lnTo>
                <a:lnTo>
                  <a:pt x="4923" y="0"/>
                </a:lnTo>
                <a:lnTo>
                  <a:pt x="4923" y="0"/>
                </a:lnTo>
                <a:lnTo>
                  <a:pt x="4924" y="0"/>
                </a:lnTo>
                <a:lnTo>
                  <a:pt x="4924" y="0"/>
                </a:lnTo>
                <a:lnTo>
                  <a:pt x="4924" y="0"/>
                </a:lnTo>
                <a:lnTo>
                  <a:pt x="4925" y="0"/>
                </a:lnTo>
                <a:lnTo>
                  <a:pt x="4925" y="1301"/>
                </a:lnTo>
                <a:lnTo>
                  <a:pt x="4925" y="1301"/>
                </a:lnTo>
                <a:lnTo>
                  <a:pt x="4925" y="1301"/>
                </a:lnTo>
                <a:lnTo>
                  <a:pt x="4926" y="1301"/>
                </a:lnTo>
                <a:lnTo>
                  <a:pt x="4926" y="1301"/>
                </a:lnTo>
                <a:lnTo>
                  <a:pt x="4926" y="1301"/>
                </a:lnTo>
                <a:lnTo>
                  <a:pt x="4927" y="1301"/>
                </a:lnTo>
                <a:lnTo>
                  <a:pt x="4927" y="1301"/>
                </a:lnTo>
                <a:lnTo>
                  <a:pt x="4927" y="1301"/>
                </a:lnTo>
                <a:lnTo>
                  <a:pt x="4928" y="1301"/>
                </a:lnTo>
                <a:lnTo>
                  <a:pt x="4928" y="1301"/>
                </a:lnTo>
                <a:lnTo>
                  <a:pt x="4929" y="1301"/>
                </a:lnTo>
                <a:lnTo>
                  <a:pt x="4929" y="1301"/>
                </a:lnTo>
                <a:lnTo>
                  <a:pt x="4929" y="1301"/>
                </a:lnTo>
                <a:lnTo>
                  <a:pt x="4930" y="1301"/>
                </a:lnTo>
                <a:lnTo>
                  <a:pt x="4930" y="1301"/>
                </a:lnTo>
                <a:lnTo>
                  <a:pt x="4930" y="1301"/>
                </a:lnTo>
                <a:lnTo>
                  <a:pt x="4931" y="1301"/>
                </a:lnTo>
                <a:lnTo>
                  <a:pt x="4931" y="1301"/>
                </a:lnTo>
                <a:lnTo>
                  <a:pt x="4931" y="1301"/>
                </a:lnTo>
                <a:lnTo>
                  <a:pt x="4931" y="1301"/>
                </a:lnTo>
                <a:lnTo>
                  <a:pt x="4932" y="1301"/>
                </a:lnTo>
                <a:lnTo>
                  <a:pt x="4932" y="1301"/>
                </a:lnTo>
                <a:lnTo>
                  <a:pt x="4933" y="1301"/>
                </a:lnTo>
                <a:lnTo>
                  <a:pt x="4933" y="1301"/>
                </a:lnTo>
                <a:lnTo>
                  <a:pt x="4933" y="1301"/>
                </a:lnTo>
                <a:lnTo>
                  <a:pt x="4934" y="1301"/>
                </a:lnTo>
                <a:lnTo>
                  <a:pt x="4934" y="1301"/>
                </a:lnTo>
                <a:lnTo>
                  <a:pt x="4935" y="1301"/>
                </a:lnTo>
                <a:lnTo>
                  <a:pt x="4935" y="1301"/>
                </a:lnTo>
                <a:lnTo>
                  <a:pt x="4935" y="1301"/>
                </a:lnTo>
                <a:lnTo>
                  <a:pt x="4936" y="1301"/>
                </a:lnTo>
                <a:lnTo>
                  <a:pt x="4936" y="1301"/>
                </a:lnTo>
                <a:lnTo>
                  <a:pt x="4936" y="1301"/>
                </a:lnTo>
                <a:lnTo>
                  <a:pt x="4937" y="1301"/>
                </a:lnTo>
                <a:lnTo>
                  <a:pt x="4937" y="1301"/>
                </a:lnTo>
                <a:lnTo>
                  <a:pt x="4937" y="1301"/>
                </a:lnTo>
                <a:lnTo>
                  <a:pt x="4938" y="1301"/>
                </a:lnTo>
                <a:lnTo>
                  <a:pt x="4938" y="1301"/>
                </a:lnTo>
                <a:lnTo>
                  <a:pt x="4938" y="1301"/>
                </a:lnTo>
                <a:lnTo>
                  <a:pt x="4939" y="1301"/>
                </a:lnTo>
                <a:lnTo>
                  <a:pt x="4939" y="1301"/>
                </a:lnTo>
                <a:lnTo>
                  <a:pt x="4939" y="1301"/>
                </a:lnTo>
                <a:lnTo>
                  <a:pt x="4940" y="1301"/>
                </a:lnTo>
                <a:lnTo>
                  <a:pt x="4940" y="1301"/>
                </a:lnTo>
                <a:lnTo>
                  <a:pt x="4941" y="1301"/>
                </a:lnTo>
                <a:lnTo>
                  <a:pt x="4941" y="1301"/>
                </a:lnTo>
                <a:lnTo>
                  <a:pt x="4941" y="1301"/>
                </a:lnTo>
                <a:lnTo>
                  <a:pt x="4942" y="1301"/>
                </a:lnTo>
                <a:lnTo>
                  <a:pt x="4942" y="1301"/>
                </a:lnTo>
                <a:lnTo>
                  <a:pt x="4942" y="1301"/>
                </a:lnTo>
                <a:lnTo>
                  <a:pt x="4943" y="1301"/>
                </a:lnTo>
                <a:lnTo>
                  <a:pt x="4943" y="1301"/>
                </a:lnTo>
                <a:lnTo>
                  <a:pt x="4943" y="1301"/>
                </a:lnTo>
                <a:lnTo>
                  <a:pt x="4944" y="1301"/>
                </a:lnTo>
                <a:lnTo>
                  <a:pt x="4944" y="1301"/>
                </a:lnTo>
                <a:lnTo>
                  <a:pt x="4944" y="1301"/>
                </a:lnTo>
                <a:lnTo>
                  <a:pt x="4945" y="1301"/>
                </a:lnTo>
                <a:lnTo>
                  <a:pt x="4945" y="1301"/>
                </a:lnTo>
                <a:lnTo>
                  <a:pt x="4945" y="1301"/>
                </a:lnTo>
                <a:lnTo>
                  <a:pt x="4946" y="1301"/>
                </a:lnTo>
                <a:lnTo>
                  <a:pt x="4946" y="1301"/>
                </a:lnTo>
                <a:lnTo>
                  <a:pt x="4946" y="1301"/>
                </a:lnTo>
                <a:lnTo>
                  <a:pt x="4947" y="1301"/>
                </a:lnTo>
                <a:lnTo>
                  <a:pt x="4947" y="1301"/>
                </a:lnTo>
                <a:lnTo>
                  <a:pt x="4948" y="1301"/>
                </a:lnTo>
                <a:lnTo>
                  <a:pt x="4948" y="1301"/>
                </a:lnTo>
                <a:lnTo>
                  <a:pt x="4948" y="1301"/>
                </a:lnTo>
                <a:lnTo>
                  <a:pt x="4948" y="1301"/>
                </a:lnTo>
                <a:lnTo>
                  <a:pt x="4949" y="1301"/>
                </a:lnTo>
                <a:lnTo>
                  <a:pt x="4949" y="1301"/>
                </a:lnTo>
                <a:lnTo>
                  <a:pt x="4950" y="1301"/>
                </a:lnTo>
                <a:lnTo>
                  <a:pt x="4950" y="1301"/>
                </a:lnTo>
                <a:lnTo>
                  <a:pt x="4950" y="1301"/>
                </a:lnTo>
                <a:lnTo>
                  <a:pt x="4951" y="1301"/>
                </a:lnTo>
                <a:lnTo>
                  <a:pt x="4951" y="1301"/>
                </a:lnTo>
                <a:lnTo>
                  <a:pt x="4951" y="1301"/>
                </a:lnTo>
                <a:lnTo>
                  <a:pt x="4952" y="1301"/>
                </a:lnTo>
                <a:lnTo>
                  <a:pt x="4952" y="1301"/>
                </a:lnTo>
                <a:lnTo>
                  <a:pt x="4952" y="1301"/>
                </a:lnTo>
                <a:lnTo>
                  <a:pt x="4952" y="1301"/>
                </a:lnTo>
                <a:lnTo>
                  <a:pt x="4953" y="1301"/>
                </a:lnTo>
                <a:lnTo>
                  <a:pt x="4954" y="1301"/>
                </a:lnTo>
                <a:lnTo>
                  <a:pt x="4954" y="1301"/>
                </a:lnTo>
                <a:lnTo>
                  <a:pt x="4954" y="1301"/>
                </a:lnTo>
                <a:lnTo>
                  <a:pt x="4955" y="1301"/>
                </a:lnTo>
                <a:lnTo>
                  <a:pt x="4955" y="1301"/>
                </a:lnTo>
                <a:lnTo>
                  <a:pt x="4955" y="1301"/>
                </a:lnTo>
                <a:lnTo>
                  <a:pt x="4956" y="1301"/>
                </a:lnTo>
                <a:lnTo>
                  <a:pt x="4956" y="1301"/>
                </a:lnTo>
                <a:lnTo>
                  <a:pt x="4956" y="1301"/>
                </a:lnTo>
                <a:lnTo>
                  <a:pt x="4957" y="1301"/>
                </a:lnTo>
                <a:lnTo>
                  <a:pt x="4957" y="1301"/>
                </a:lnTo>
                <a:lnTo>
                  <a:pt x="4957" y="1301"/>
                </a:lnTo>
                <a:lnTo>
                  <a:pt x="4958" y="1301"/>
                </a:lnTo>
                <a:lnTo>
                  <a:pt x="4958" y="1301"/>
                </a:lnTo>
                <a:lnTo>
                  <a:pt x="4958" y="1301"/>
                </a:lnTo>
                <a:lnTo>
                  <a:pt x="4959" y="1301"/>
                </a:lnTo>
                <a:lnTo>
                  <a:pt x="4959" y="1301"/>
                </a:lnTo>
                <a:lnTo>
                  <a:pt x="4959" y="1301"/>
                </a:lnTo>
                <a:lnTo>
                  <a:pt x="4960" y="1301"/>
                </a:lnTo>
                <a:lnTo>
                  <a:pt x="4960" y="1301"/>
                </a:lnTo>
                <a:lnTo>
                  <a:pt x="4961" y="1301"/>
                </a:lnTo>
                <a:lnTo>
                  <a:pt x="4961" y="1301"/>
                </a:lnTo>
                <a:lnTo>
                  <a:pt x="4961" y="1301"/>
                </a:lnTo>
                <a:lnTo>
                  <a:pt x="4962" y="1301"/>
                </a:lnTo>
                <a:lnTo>
                  <a:pt x="4962" y="1301"/>
                </a:lnTo>
                <a:lnTo>
                  <a:pt x="4962" y="1301"/>
                </a:lnTo>
                <a:lnTo>
                  <a:pt x="4963" y="1301"/>
                </a:lnTo>
                <a:lnTo>
                  <a:pt x="4963" y="1301"/>
                </a:lnTo>
                <a:lnTo>
                  <a:pt x="4963" y="1301"/>
                </a:lnTo>
                <a:lnTo>
                  <a:pt x="4964" y="1301"/>
                </a:lnTo>
                <a:lnTo>
                  <a:pt x="4964" y="1301"/>
                </a:lnTo>
                <a:lnTo>
                  <a:pt x="4964" y="1301"/>
                </a:lnTo>
                <a:lnTo>
                  <a:pt x="4965" y="1301"/>
                </a:lnTo>
                <a:lnTo>
                  <a:pt x="4965" y="1301"/>
                </a:lnTo>
                <a:lnTo>
                  <a:pt x="4965" y="1301"/>
                </a:lnTo>
                <a:lnTo>
                  <a:pt x="4966" y="1301"/>
                </a:lnTo>
                <a:lnTo>
                  <a:pt x="4966" y="1301"/>
                </a:lnTo>
                <a:lnTo>
                  <a:pt x="4967" y="1301"/>
                </a:lnTo>
                <a:lnTo>
                  <a:pt x="4967" y="1301"/>
                </a:lnTo>
                <a:lnTo>
                  <a:pt x="4967" y="1301"/>
                </a:lnTo>
                <a:lnTo>
                  <a:pt x="4968" y="1301"/>
                </a:lnTo>
                <a:lnTo>
                  <a:pt x="4968" y="1301"/>
                </a:lnTo>
                <a:lnTo>
                  <a:pt x="4968" y="1301"/>
                </a:lnTo>
                <a:lnTo>
                  <a:pt x="4969" y="1301"/>
                </a:lnTo>
                <a:lnTo>
                  <a:pt x="4969" y="1301"/>
                </a:lnTo>
                <a:lnTo>
                  <a:pt x="4969" y="1301"/>
                </a:lnTo>
                <a:lnTo>
                  <a:pt x="4969" y="1301"/>
                </a:lnTo>
                <a:lnTo>
                  <a:pt x="4970" y="1301"/>
                </a:lnTo>
                <a:lnTo>
                  <a:pt x="4970" y="1301"/>
                </a:lnTo>
                <a:lnTo>
                  <a:pt x="4971" y="1301"/>
                </a:lnTo>
                <a:lnTo>
                  <a:pt x="4971" y="1301"/>
                </a:lnTo>
                <a:lnTo>
                  <a:pt x="4971" y="1301"/>
                </a:lnTo>
                <a:lnTo>
                  <a:pt x="4972" y="1301"/>
                </a:lnTo>
                <a:lnTo>
                  <a:pt x="4972" y="1301"/>
                </a:lnTo>
                <a:lnTo>
                  <a:pt x="4972" y="1301"/>
                </a:lnTo>
                <a:lnTo>
                  <a:pt x="4973" y="1301"/>
                </a:lnTo>
                <a:lnTo>
                  <a:pt x="4973" y="1301"/>
                </a:lnTo>
                <a:lnTo>
                  <a:pt x="4974" y="1301"/>
                </a:lnTo>
                <a:lnTo>
                  <a:pt x="4974" y="1301"/>
                </a:lnTo>
                <a:lnTo>
                  <a:pt x="4974" y="1301"/>
                </a:lnTo>
                <a:lnTo>
                  <a:pt x="4974" y="1301"/>
                </a:lnTo>
                <a:lnTo>
                  <a:pt x="4975" y="1301"/>
                </a:lnTo>
                <a:lnTo>
                  <a:pt x="4975" y="1301"/>
                </a:lnTo>
                <a:lnTo>
                  <a:pt x="4976" y="1301"/>
                </a:lnTo>
                <a:lnTo>
                  <a:pt x="4976" y="1301"/>
                </a:lnTo>
                <a:lnTo>
                  <a:pt x="4976" y="1301"/>
                </a:lnTo>
                <a:lnTo>
                  <a:pt x="4977" y="1301"/>
                </a:lnTo>
                <a:lnTo>
                  <a:pt x="4977" y="1301"/>
                </a:lnTo>
                <a:lnTo>
                  <a:pt x="4977" y="1301"/>
                </a:lnTo>
                <a:lnTo>
                  <a:pt x="4978" y="1301"/>
                </a:lnTo>
                <a:lnTo>
                  <a:pt x="4978" y="1301"/>
                </a:lnTo>
                <a:lnTo>
                  <a:pt x="4978" y="1301"/>
                </a:lnTo>
                <a:lnTo>
                  <a:pt x="4978" y="1301"/>
                </a:lnTo>
                <a:lnTo>
                  <a:pt x="4979" y="1301"/>
                </a:lnTo>
                <a:lnTo>
                  <a:pt x="4980" y="1301"/>
                </a:lnTo>
                <a:lnTo>
                  <a:pt x="4980" y="1301"/>
                </a:lnTo>
                <a:lnTo>
                  <a:pt x="4980" y="1301"/>
                </a:lnTo>
                <a:lnTo>
                  <a:pt x="4981" y="1301"/>
                </a:lnTo>
                <a:lnTo>
                  <a:pt x="4981" y="1301"/>
                </a:lnTo>
                <a:lnTo>
                  <a:pt x="4981" y="1301"/>
                </a:lnTo>
                <a:lnTo>
                  <a:pt x="4982" y="1301"/>
                </a:lnTo>
                <a:lnTo>
                  <a:pt x="4982" y="1301"/>
                </a:lnTo>
                <a:lnTo>
                  <a:pt x="4982" y="1301"/>
                </a:lnTo>
                <a:lnTo>
                  <a:pt x="4983" y="1301"/>
                </a:lnTo>
                <a:lnTo>
                  <a:pt x="4983" y="1301"/>
                </a:lnTo>
                <a:lnTo>
                  <a:pt x="4983" y="1301"/>
                </a:lnTo>
                <a:lnTo>
                  <a:pt x="4984" y="1301"/>
                </a:lnTo>
                <a:lnTo>
                  <a:pt x="4984" y="1301"/>
                </a:lnTo>
                <a:lnTo>
                  <a:pt x="4984" y="1301"/>
                </a:lnTo>
                <a:lnTo>
                  <a:pt x="4985" y="1301"/>
                </a:lnTo>
                <a:lnTo>
                  <a:pt x="4985" y="1301"/>
                </a:lnTo>
                <a:lnTo>
                  <a:pt x="4985" y="1301"/>
                </a:lnTo>
                <a:lnTo>
                  <a:pt x="4986" y="1301"/>
                </a:lnTo>
                <a:lnTo>
                  <a:pt x="4986" y="1301"/>
                </a:lnTo>
                <a:lnTo>
                  <a:pt x="4987" y="1301"/>
                </a:lnTo>
                <a:lnTo>
                  <a:pt x="4987" y="1301"/>
                </a:lnTo>
                <a:lnTo>
                  <a:pt x="4987" y="1301"/>
                </a:lnTo>
                <a:lnTo>
                  <a:pt x="4988" y="1301"/>
                </a:lnTo>
                <a:lnTo>
                  <a:pt x="4988" y="1301"/>
                </a:lnTo>
                <a:lnTo>
                  <a:pt x="4988" y="1301"/>
                </a:lnTo>
                <a:lnTo>
                  <a:pt x="4989" y="1301"/>
                </a:lnTo>
                <a:lnTo>
                  <a:pt x="4989" y="1301"/>
                </a:lnTo>
                <a:lnTo>
                  <a:pt x="4989" y="1301"/>
                </a:lnTo>
                <a:lnTo>
                  <a:pt x="4990" y="1301"/>
                </a:lnTo>
                <a:lnTo>
                  <a:pt x="4990" y="1301"/>
                </a:lnTo>
                <a:lnTo>
                  <a:pt x="4990" y="1301"/>
                </a:lnTo>
                <a:lnTo>
                  <a:pt x="4991" y="1301"/>
                </a:lnTo>
                <a:lnTo>
                  <a:pt x="4991" y="1301"/>
                </a:lnTo>
                <a:lnTo>
                  <a:pt x="4991" y="1301"/>
                </a:lnTo>
                <a:lnTo>
                  <a:pt x="4992" y="1301"/>
                </a:lnTo>
                <a:lnTo>
                  <a:pt x="4992" y="1301"/>
                </a:lnTo>
                <a:lnTo>
                  <a:pt x="4993" y="1301"/>
                </a:lnTo>
                <a:lnTo>
                  <a:pt x="4993" y="1301"/>
                </a:lnTo>
                <a:lnTo>
                  <a:pt x="4993" y="1301"/>
                </a:lnTo>
                <a:lnTo>
                  <a:pt x="4994" y="1301"/>
                </a:lnTo>
                <a:lnTo>
                  <a:pt x="4994" y="1301"/>
                </a:lnTo>
                <a:lnTo>
                  <a:pt x="4994" y="1301"/>
                </a:lnTo>
                <a:lnTo>
                  <a:pt x="4995" y="1301"/>
                </a:lnTo>
                <a:lnTo>
                  <a:pt x="4995" y="1301"/>
                </a:lnTo>
                <a:lnTo>
                  <a:pt x="4995" y="1301"/>
                </a:lnTo>
                <a:lnTo>
                  <a:pt x="4995" y="1301"/>
                </a:lnTo>
                <a:lnTo>
                  <a:pt x="4996" y="1301"/>
                </a:lnTo>
                <a:lnTo>
                  <a:pt x="4996" y="1301"/>
                </a:lnTo>
                <a:lnTo>
                  <a:pt x="4997" y="1301"/>
                </a:lnTo>
                <a:lnTo>
                  <a:pt x="4997" y="1301"/>
                </a:lnTo>
                <a:lnTo>
                  <a:pt x="4997" y="1301"/>
                </a:lnTo>
                <a:lnTo>
                  <a:pt x="4998" y="1301"/>
                </a:lnTo>
                <a:lnTo>
                  <a:pt x="4998" y="1301"/>
                </a:lnTo>
                <a:lnTo>
                  <a:pt x="4998" y="1301"/>
                </a:lnTo>
                <a:lnTo>
                  <a:pt x="4999" y="1301"/>
                </a:lnTo>
                <a:lnTo>
                  <a:pt x="4999" y="1301"/>
                </a:lnTo>
                <a:lnTo>
                  <a:pt x="5000" y="1301"/>
                </a:lnTo>
                <a:lnTo>
                  <a:pt x="5000" y="1301"/>
                </a:lnTo>
                <a:lnTo>
                  <a:pt x="5000" y="1301"/>
                </a:lnTo>
                <a:lnTo>
                  <a:pt x="5001" y="1301"/>
                </a:lnTo>
                <a:lnTo>
                  <a:pt x="5001" y="1301"/>
                </a:lnTo>
                <a:lnTo>
                  <a:pt x="5001" y="1301"/>
                </a:lnTo>
                <a:lnTo>
                  <a:pt x="5002" y="1301"/>
                </a:lnTo>
                <a:lnTo>
                  <a:pt x="5002" y="1301"/>
                </a:lnTo>
                <a:lnTo>
                  <a:pt x="5002" y="1301"/>
                </a:lnTo>
                <a:lnTo>
                  <a:pt x="5003" y="1301"/>
                </a:lnTo>
                <a:lnTo>
                  <a:pt x="5003" y="1301"/>
                </a:lnTo>
                <a:lnTo>
                  <a:pt x="5003" y="1301"/>
                </a:lnTo>
                <a:lnTo>
                  <a:pt x="5004" y="1301"/>
                </a:lnTo>
                <a:lnTo>
                  <a:pt x="5004" y="1301"/>
                </a:lnTo>
                <a:lnTo>
                  <a:pt x="5004" y="1301"/>
                </a:lnTo>
                <a:lnTo>
                  <a:pt x="5005" y="1301"/>
                </a:lnTo>
                <a:lnTo>
                  <a:pt x="5005" y="1301"/>
                </a:lnTo>
                <a:lnTo>
                  <a:pt x="5006" y="1301"/>
                </a:lnTo>
                <a:lnTo>
                  <a:pt x="5006" y="1301"/>
                </a:lnTo>
                <a:lnTo>
                  <a:pt x="5006" y="1301"/>
                </a:lnTo>
                <a:lnTo>
                  <a:pt x="5007" y="1301"/>
                </a:lnTo>
                <a:lnTo>
                  <a:pt x="5007" y="1301"/>
                </a:lnTo>
                <a:lnTo>
                  <a:pt x="5007" y="1301"/>
                </a:lnTo>
                <a:lnTo>
                  <a:pt x="5008" y="1301"/>
                </a:lnTo>
                <a:lnTo>
                  <a:pt x="5008" y="1301"/>
                </a:lnTo>
                <a:lnTo>
                  <a:pt x="5008" y="1301"/>
                </a:lnTo>
                <a:lnTo>
                  <a:pt x="5009" y="1301"/>
                </a:lnTo>
                <a:lnTo>
                  <a:pt x="5009" y="1301"/>
                </a:lnTo>
                <a:lnTo>
                  <a:pt x="5009" y="1301"/>
                </a:lnTo>
                <a:lnTo>
                  <a:pt x="5010" y="1301"/>
                </a:lnTo>
                <a:lnTo>
                  <a:pt x="5010" y="1301"/>
                </a:lnTo>
                <a:lnTo>
                  <a:pt x="5010" y="1301"/>
                </a:lnTo>
                <a:lnTo>
                  <a:pt x="5011" y="1301"/>
                </a:lnTo>
                <a:lnTo>
                  <a:pt x="5011" y="1301"/>
                </a:lnTo>
                <a:lnTo>
                  <a:pt x="5011" y="1301"/>
                </a:lnTo>
                <a:lnTo>
                  <a:pt x="5012" y="1301"/>
                </a:lnTo>
                <a:lnTo>
                  <a:pt x="5012" y="1301"/>
                </a:lnTo>
                <a:lnTo>
                  <a:pt x="5012" y="1301"/>
                </a:lnTo>
                <a:lnTo>
                  <a:pt x="5013" y="1301"/>
                </a:lnTo>
                <a:lnTo>
                  <a:pt x="5013" y="1301"/>
                </a:lnTo>
                <a:lnTo>
                  <a:pt x="5014" y="1301"/>
                </a:lnTo>
                <a:lnTo>
                  <a:pt x="5014" y="1301"/>
                </a:lnTo>
                <a:lnTo>
                  <a:pt x="5014" y="1301"/>
                </a:lnTo>
                <a:lnTo>
                  <a:pt x="5015" y="1301"/>
                </a:lnTo>
                <a:lnTo>
                  <a:pt x="5015" y="1301"/>
                </a:lnTo>
                <a:lnTo>
                  <a:pt x="5015" y="1301"/>
                </a:lnTo>
                <a:lnTo>
                  <a:pt x="5016" y="1301"/>
                </a:lnTo>
                <a:lnTo>
                  <a:pt x="5016" y="1301"/>
                </a:lnTo>
                <a:lnTo>
                  <a:pt x="5016" y="1301"/>
                </a:lnTo>
                <a:lnTo>
                  <a:pt x="5016" y="1301"/>
                </a:lnTo>
                <a:lnTo>
                  <a:pt x="5017" y="1301"/>
                </a:lnTo>
                <a:lnTo>
                  <a:pt x="5017" y="1301"/>
                </a:lnTo>
                <a:lnTo>
                  <a:pt x="5018" y="1301"/>
                </a:lnTo>
                <a:lnTo>
                  <a:pt x="5018" y="1301"/>
                </a:lnTo>
                <a:lnTo>
                  <a:pt x="5019" y="1301"/>
                </a:lnTo>
                <a:lnTo>
                  <a:pt x="5019" y="1301"/>
                </a:lnTo>
                <a:lnTo>
                  <a:pt x="5019" y="1301"/>
                </a:lnTo>
                <a:lnTo>
                  <a:pt x="5020" y="1301"/>
                </a:lnTo>
                <a:lnTo>
                  <a:pt x="5020" y="1301"/>
                </a:lnTo>
                <a:lnTo>
                  <a:pt x="5020" y="1301"/>
                </a:lnTo>
                <a:lnTo>
                  <a:pt x="5021" y="1301"/>
                </a:lnTo>
                <a:lnTo>
                  <a:pt x="5021" y="1301"/>
                </a:lnTo>
                <a:lnTo>
                  <a:pt x="5021" y="1301"/>
                </a:lnTo>
                <a:lnTo>
                  <a:pt x="5021" y="1301"/>
                </a:lnTo>
                <a:lnTo>
                  <a:pt x="5022" y="1301"/>
                </a:lnTo>
                <a:lnTo>
                  <a:pt x="5022" y="1301"/>
                </a:lnTo>
                <a:lnTo>
                  <a:pt x="5023" y="1301"/>
                </a:lnTo>
                <a:lnTo>
                  <a:pt x="5023" y="1301"/>
                </a:lnTo>
                <a:lnTo>
                  <a:pt x="5023" y="1301"/>
                </a:lnTo>
                <a:lnTo>
                  <a:pt x="5024" y="1301"/>
                </a:lnTo>
                <a:lnTo>
                  <a:pt x="5024" y="1301"/>
                </a:lnTo>
                <a:lnTo>
                  <a:pt x="5024" y="1301"/>
                </a:lnTo>
                <a:lnTo>
                  <a:pt x="5025" y="1301"/>
                </a:lnTo>
                <a:lnTo>
                  <a:pt x="5025" y="1301"/>
                </a:lnTo>
                <a:lnTo>
                  <a:pt x="5026" y="1301"/>
                </a:lnTo>
                <a:lnTo>
                  <a:pt x="5026" y="1301"/>
                </a:lnTo>
                <a:lnTo>
                  <a:pt x="5026" y="1301"/>
                </a:lnTo>
                <a:lnTo>
                  <a:pt x="5027" y="1301"/>
                </a:lnTo>
                <a:lnTo>
                  <a:pt x="5027" y="1301"/>
                </a:lnTo>
                <a:lnTo>
                  <a:pt x="5027" y="1301"/>
                </a:lnTo>
                <a:lnTo>
                  <a:pt x="5028" y="1301"/>
                </a:lnTo>
                <a:lnTo>
                  <a:pt x="5028" y="1301"/>
                </a:lnTo>
                <a:lnTo>
                  <a:pt x="5028" y="1301"/>
                </a:lnTo>
                <a:lnTo>
                  <a:pt x="5029" y="1301"/>
                </a:lnTo>
                <a:lnTo>
                  <a:pt x="5029" y="1301"/>
                </a:lnTo>
                <a:lnTo>
                  <a:pt x="5029" y="1301"/>
                </a:lnTo>
                <a:lnTo>
                  <a:pt x="5030" y="1301"/>
                </a:lnTo>
                <a:lnTo>
                  <a:pt x="5030" y="1301"/>
                </a:lnTo>
                <a:lnTo>
                  <a:pt x="5030" y="1301"/>
                </a:lnTo>
                <a:lnTo>
                  <a:pt x="5031" y="1301"/>
                </a:lnTo>
                <a:lnTo>
                  <a:pt x="5031" y="1301"/>
                </a:lnTo>
                <a:lnTo>
                  <a:pt x="5032" y="1301"/>
                </a:lnTo>
                <a:lnTo>
                  <a:pt x="5032" y="1301"/>
                </a:lnTo>
                <a:lnTo>
                  <a:pt x="5032" y="1301"/>
                </a:lnTo>
                <a:lnTo>
                  <a:pt x="5033" y="1301"/>
                </a:lnTo>
                <a:lnTo>
                  <a:pt x="5033" y="1301"/>
                </a:lnTo>
                <a:lnTo>
                  <a:pt x="5033" y="1301"/>
                </a:lnTo>
                <a:lnTo>
                  <a:pt x="5034" y="1301"/>
                </a:lnTo>
                <a:lnTo>
                  <a:pt x="5034" y="1301"/>
                </a:lnTo>
                <a:lnTo>
                  <a:pt x="5034" y="1301"/>
                </a:lnTo>
                <a:lnTo>
                  <a:pt x="5035" y="1301"/>
                </a:lnTo>
                <a:lnTo>
                  <a:pt x="5035" y="1301"/>
                </a:lnTo>
                <a:lnTo>
                  <a:pt x="5035" y="1301"/>
                </a:lnTo>
                <a:lnTo>
                  <a:pt x="5036" y="1301"/>
                </a:lnTo>
                <a:lnTo>
                  <a:pt x="5036" y="1301"/>
                </a:lnTo>
                <a:lnTo>
                  <a:pt x="5036" y="1301"/>
                </a:lnTo>
                <a:lnTo>
                  <a:pt x="5037" y="1301"/>
                </a:lnTo>
                <a:lnTo>
                  <a:pt x="5037" y="1301"/>
                </a:lnTo>
                <a:lnTo>
                  <a:pt x="5037" y="1301"/>
                </a:lnTo>
                <a:lnTo>
                  <a:pt x="5038" y="1301"/>
                </a:lnTo>
                <a:lnTo>
                  <a:pt x="5038" y="1301"/>
                </a:lnTo>
                <a:lnTo>
                  <a:pt x="5038" y="1301"/>
                </a:lnTo>
                <a:lnTo>
                  <a:pt x="5039" y="1301"/>
                </a:lnTo>
                <a:lnTo>
                  <a:pt x="5039" y="1301"/>
                </a:lnTo>
                <a:lnTo>
                  <a:pt x="5040" y="1301"/>
                </a:lnTo>
                <a:lnTo>
                  <a:pt x="5040" y="1301"/>
                </a:lnTo>
                <a:lnTo>
                  <a:pt x="5040" y="1301"/>
                </a:lnTo>
                <a:lnTo>
                  <a:pt x="5041" y="1301"/>
                </a:lnTo>
                <a:lnTo>
                  <a:pt x="5041" y="1301"/>
                </a:lnTo>
                <a:lnTo>
                  <a:pt x="5041" y="1301"/>
                </a:lnTo>
                <a:lnTo>
                  <a:pt x="5042" y="1301"/>
                </a:lnTo>
                <a:lnTo>
                  <a:pt x="5042" y="1301"/>
                </a:lnTo>
                <a:lnTo>
                  <a:pt x="5042" y="1301"/>
                </a:lnTo>
                <a:lnTo>
                  <a:pt x="5042" y="1301"/>
                </a:lnTo>
                <a:lnTo>
                  <a:pt x="5043" y="1301"/>
                </a:lnTo>
                <a:lnTo>
                  <a:pt x="5043" y="1301"/>
                </a:lnTo>
                <a:lnTo>
                  <a:pt x="5044" y="1301"/>
                </a:lnTo>
                <a:lnTo>
                  <a:pt x="5044" y="1301"/>
                </a:lnTo>
                <a:lnTo>
                  <a:pt x="5045" y="1301"/>
                </a:lnTo>
                <a:lnTo>
                  <a:pt x="5045" y="1301"/>
                </a:lnTo>
                <a:lnTo>
                  <a:pt x="5045" y="1301"/>
                </a:lnTo>
                <a:lnTo>
                  <a:pt x="5046" y="1301"/>
                </a:lnTo>
                <a:lnTo>
                  <a:pt x="5046" y="1301"/>
                </a:lnTo>
                <a:lnTo>
                  <a:pt x="5046" y="1301"/>
                </a:lnTo>
                <a:lnTo>
                  <a:pt x="5047" y="1301"/>
                </a:lnTo>
                <a:lnTo>
                  <a:pt x="5047" y="1301"/>
                </a:lnTo>
                <a:lnTo>
                  <a:pt x="5047" y="1301"/>
                </a:lnTo>
                <a:lnTo>
                  <a:pt x="5048" y="1301"/>
                </a:lnTo>
                <a:lnTo>
                  <a:pt x="5048" y="1301"/>
                </a:lnTo>
                <a:lnTo>
                  <a:pt x="5048" y="1301"/>
                </a:lnTo>
                <a:lnTo>
                  <a:pt x="5049" y="1301"/>
                </a:lnTo>
                <a:lnTo>
                  <a:pt x="5049" y="1301"/>
                </a:lnTo>
                <a:lnTo>
                  <a:pt x="5049" y="1301"/>
                </a:lnTo>
                <a:lnTo>
                  <a:pt x="5050" y="1301"/>
                </a:lnTo>
                <a:lnTo>
                  <a:pt x="5050" y="1301"/>
                </a:lnTo>
                <a:lnTo>
                  <a:pt x="5051" y="1301"/>
                </a:lnTo>
                <a:lnTo>
                  <a:pt x="5051" y="1301"/>
                </a:lnTo>
                <a:lnTo>
                  <a:pt x="5051" y="1301"/>
                </a:lnTo>
                <a:lnTo>
                  <a:pt x="5052" y="1301"/>
                </a:lnTo>
                <a:lnTo>
                  <a:pt x="5052" y="1301"/>
                </a:lnTo>
                <a:lnTo>
                  <a:pt x="5052" y="1301"/>
                </a:lnTo>
                <a:lnTo>
                  <a:pt x="5053" y="1301"/>
                </a:lnTo>
                <a:lnTo>
                  <a:pt x="5053" y="1301"/>
                </a:lnTo>
                <a:lnTo>
                  <a:pt x="5053" y="1301"/>
                </a:lnTo>
                <a:lnTo>
                  <a:pt x="5054" y="1301"/>
                </a:lnTo>
                <a:lnTo>
                  <a:pt x="5054" y="1301"/>
                </a:lnTo>
                <a:lnTo>
                  <a:pt x="5054" y="1301"/>
                </a:lnTo>
                <a:lnTo>
                  <a:pt x="5055" y="1301"/>
                </a:lnTo>
                <a:lnTo>
                  <a:pt x="5055" y="1301"/>
                </a:lnTo>
                <a:lnTo>
                  <a:pt x="5055" y="1301"/>
                </a:lnTo>
                <a:lnTo>
                  <a:pt x="5056" y="1301"/>
                </a:lnTo>
                <a:lnTo>
                  <a:pt x="5056" y="1301"/>
                </a:lnTo>
                <a:lnTo>
                  <a:pt x="5056" y="1301"/>
                </a:lnTo>
                <a:lnTo>
                  <a:pt x="5057" y="1301"/>
                </a:lnTo>
                <a:lnTo>
                  <a:pt x="5057" y="1301"/>
                </a:lnTo>
                <a:lnTo>
                  <a:pt x="5058" y="1301"/>
                </a:lnTo>
                <a:lnTo>
                  <a:pt x="5058" y="1301"/>
                </a:lnTo>
                <a:lnTo>
                  <a:pt x="5058" y="1301"/>
                </a:lnTo>
                <a:lnTo>
                  <a:pt x="5059" y="1301"/>
                </a:lnTo>
                <a:lnTo>
                  <a:pt x="5059" y="1301"/>
                </a:lnTo>
                <a:lnTo>
                  <a:pt x="5059" y="1301"/>
                </a:lnTo>
                <a:lnTo>
                  <a:pt x="5059" y="1301"/>
                </a:lnTo>
                <a:lnTo>
                  <a:pt x="5060" y="1301"/>
                </a:lnTo>
                <a:lnTo>
                  <a:pt x="5060" y="1301"/>
                </a:lnTo>
                <a:lnTo>
                  <a:pt x="5061" y="1301"/>
                </a:lnTo>
                <a:lnTo>
                  <a:pt x="5061" y="1301"/>
                </a:lnTo>
                <a:lnTo>
                  <a:pt x="5061" y="1301"/>
                </a:lnTo>
                <a:lnTo>
                  <a:pt x="5062" y="1301"/>
                </a:lnTo>
                <a:lnTo>
                  <a:pt x="5062" y="1301"/>
                </a:lnTo>
                <a:lnTo>
                  <a:pt x="5062" y="1301"/>
                </a:lnTo>
                <a:lnTo>
                  <a:pt x="5063" y="1301"/>
                </a:lnTo>
                <a:lnTo>
                  <a:pt x="5063" y="1301"/>
                </a:lnTo>
                <a:lnTo>
                  <a:pt x="5064" y="1301"/>
                </a:lnTo>
                <a:lnTo>
                  <a:pt x="5064" y="1301"/>
                </a:lnTo>
                <a:lnTo>
                  <a:pt x="5064" y="1301"/>
                </a:lnTo>
                <a:lnTo>
                  <a:pt x="5064" y="1301"/>
                </a:lnTo>
                <a:lnTo>
                  <a:pt x="5065" y="1301"/>
                </a:lnTo>
                <a:lnTo>
                  <a:pt x="5065" y="1301"/>
                </a:lnTo>
                <a:lnTo>
                  <a:pt x="5066" y="1301"/>
                </a:lnTo>
                <a:lnTo>
                  <a:pt x="5066" y="1301"/>
                </a:lnTo>
                <a:lnTo>
                  <a:pt x="5066" y="1301"/>
                </a:lnTo>
                <a:lnTo>
                  <a:pt x="5067" y="1301"/>
                </a:lnTo>
                <a:lnTo>
                  <a:pt x="5067" y="1301"/>
                </a:lnTo>
                <a:lnTo>
                  <a:pt x="5067" y="1301"/>
                </a:lnTo>
                <a:lnTo>
                  <a:pt x="5068" y="1301"/>
                </a:lnTo>
                <a:lnTo>
                  <a:pt x="5068" y="1301"/>
                </a:lnTo>
                <a:lnTo>
                  <a:pt x="5068" y="1301"/>
                </a:lnTo>
                <a:lnTo>
                  <a:pt x="5068" y="1301"/>
                </a:lnTo>
                <a:lnTo>
                  <a:pt x="5069" y="1301"/>
                </a:lnTo>
                <a:lnTo>
                  <a:pt x="5069" y="1301"/>
                </a:lnTo>
                <a:lnTo>
                  <a:pt x="5070" y="1301"/>
                </a:lnTo>
                <a:lnTo>
                  <a:pt x="5070" y="1301"/>
                </a:lnTo>
                <a:lnTo>
                  <a:pt x="5071" y="1301"/>
                </a:lnTo>
                <a:lnTo>
                  <a:pt x="5071" y="1301"/>
                </a:lnTo>
                <a:lnTo>
                  <a:pt x="5071" y="1301"/>
                </a:lnTo>
                <a:lnTo>
                  <a:pt x="5072" y="1301"/>
                </a:lnTo>
                <a:lnTo>
                  <a:pt x="5072" y="1301"/>
                </a:lnTo>
                <a:lnTo>
                  <a:pt x="5072" y="1301"/>
                </a:lnTo>
                <a:lnTo>
                  <a:pt x="5073" y="1301"/>
                </a:lnTo>
                <a:lnTo>
                  <a:pt x="5073" y="1301"/>
                </a:lnTo>
                <a:lnTo>
                  <a:pt x="5073" y="1301"/>
                </a:lnTo>
                <a:lnTo>
                  <a:pt x="5074" y="1301"/>
                </a:lnTo>
                <a:lnTo>
                  <a:pt x="5074" y="1301"/>
                </a:lnTo>
                <a:lnTo>
                  <a:pt x="5074" y="1301"/>
                </a:lnTo>
                <a:lnTo>
                  <a:pt x="5075" y="1301"/>
                </a:lnTo>
                <a:lnTo>
                  <a:pt x="5075" y="1301"/>
                </a:lnTo>
                <a:lnTo>
                  <a:pt x="5075" y="1301"/>
                </a:lnTo>
                <a:lnTo>
                  <a:pt x="5076" y="1301"/>
                </a:lnTo>
                <a:lnTo>
                  <a:pt x="5076" y="1301"/>
                </a:lnTo>
                <a:lnTo>
                  <a:pt x="5077" y="1301"/>
                </a:lnTo>
                <a:lnTo>
                  <a:pt x="5077" y="1301"/>
                </a:lnTo>
                <a:lnTo>
                  <a:pt x="5077" y="1301"/>
                </a:lnTo>
                <a:lnTo>
                  <a:pt x="5078" y="1301"/>
                </a:lnTo>
                <a:lnTo>
                  <a:pt x="5078" y="1301"/>
                </a:lnTo>
                <a:lnTo>
                  <a:pt x="5078" y="1301"/>
                </a:lnTo>
                <a:lnTo>
                  <a:pt x="5079" y="1301"/>
                </a:lnTo>
                <a:lnTo>
                  <a:pt x="5079" y="1301"/>
                </a:lnTo>
                <a:lnTo>
                  <a:pt x="5079" y="1301"/>
                </a:lnTo>
                <a:lnTo>
                  <a:pt x="5080" y="1301"/>
                </a:lnTo>
                <a:lnTo>
                  <a:pt x="5080" y="1301"/>
                </a:lnTo>
                <a:lnTo>
                  <a:pt x="5080" y="1301"/>
                </a:lnTo>
                <a:lnTo>
                  <a:pt x="5081" y="1301"/>
                </a:lnTo>
                <a:lnTo>
                  <a:pt x="5081" y="1301"/>
                </a:lnTo>
                <a:lnTo>
                  <a:pt x="5081" y="1301"/>
                </a:lnTo>
                <a:lnTo>
                  <a:pt x="5082" y="1301"/>
                </a:lnTo>
                <a:lnTo>
                  <a:pt x="5082" y="1301"/>
                </a:lnTo>
                <a:lnTo>
                  <a:pt x="5082" y="1301"/>
                </a:lnTo>
                <a:lnTo>
                  <a:pt x="5083" y="1301"/>
                </a:lnTo>
                <a:lnTo>
                  <a:pt x="5083" y="1301"/>
                </a:lnTo>
                <a:lnTo>
                  <a:pt x="5084" y="1301"/>
                </a:lnTo>
                <a:lnTo>
                  <a:pt x="5084" y="1301"/>
                </a:lnTo>
                <a:lnTo>
                  <a:pt x="5084" y="1301"/>
                </a:lnTo>
                <a:lnTo>
                  <a:pt x="5085" y="1301"/>
                </a:lnTo>
                <a:lnTo>
                  <a:pt x="5085" y="1301"/>
                </a:lnTo>
                <a:lnTo>
                  <a:pt x="5085" y="1301"/>
                </a:lnTo>
                <a:lnTo>
                  <a:pt x="5085" y="1301"/>
                </a:lnTo>
                <a:lnTo>
                  <a:pt x="5086" y="1301"/>
                </a:lnTo>
                <a:lnTo>
                  <a:pt x="5086" y="1301"/>
                </a:lnTo>
                <a:lnTo>
                  <a:pt x="5087" y="1301"/>
                </a:lnTo>
                <a:lnTo>
                  <a:pt x="5087" y="1301"/>
                </a:lnTo>
                <a:lnTo>
                  <a:pt x="5087" y="1301"/>
                </a:lnTo>
                <a:lnTo>
                  <a:pt x="5088" y="1301"/>
                </a:lnTo>
                <a:lnTo>
                  <a:pt x="5088" y="1301"/>
                </a:lnTo>
                <a:lnTo>
                  <a:pt x="5088" y="1301"/>
                </a:lnTo>
                <a:lnTo>
                  <a:pt x="5089" y="1301"/>
                </a:lnTo>
                <a:lnTo>
                  <a:pt x="5089" y="1301"/>
                </a:lnTo>
                <a:lnTo>
                  <a:pt x="5090" y="1301"/>
                </a:lnTo>
                <a:lnTo>
                  <a:pt x="5090" y="1301"/>
                </a:lnTo>
                <a:lnTo>
                  <a:pt x="5090" y="1301"/>
                </a:lnTo>
                <a:lnTo>
                  <a:pt x="5091" y="1301"/>
                </a:lnTo>
                <a:lnTo>
                  <a:pt x="5091" y="1301"/>
                </a:lnTo>
                <a:lnTo>
                  <a:pt x="5091" y="1301"/>
                </a:lnTo>
                <a:lnTo>
                  <a:pt x="5092" y="1301"/>
                </a:lnTo>
                <a:lnTo>
                  <a:pt x="5092" y="1301"/>
                </a:lnTo>
                <a:lnTo>
                  <a:pt x="5092" y="1301"/>
                </a:lnTo>
                <a:lnTo>
                  <a:pt x="5093" y="1301"/>
                </a:lnTo>
                <a:lnTo>
                  <a:pt x="5093" y="1301"/>
                </a:lnTo>
                <a:lnTo>
                  <a:pt x="5093" y="1301"/>
                </a:lnTo>
                <a:lnTo>
                  <a:pt x="5094" y="1301"/>
                </a:lnTo>
                <a:lnTo>
                  <a:pt x="5094" y="1301"/>
                </a:lnTo>
                <a:lnTo>
                  <a:pt x="5094" y="1301"/>
                </a:lnTo>
                <a:lnTo>
                  <a:pt x="5095" y="1301"/>
                </a:lnTo>
                <a:lnTo>
                  <a:pt x="5095" y="1301"/>
                </a:lnTo>
                <a:lnTo>
                  <a:pt x="5095" y="1301"/>
                </a:lnTo>
                <a:lnTo>
                  <a:pt x="5096" y="1301"/>
                </a:lnTo>
                <a:lnTo>
                  <a:pt x="5096" y="1301"/>
                </a:lnTo>
                <a:lnTo>
                  <a:pt x="5097" y="1301"/>
                </a:lnTo>
                <a:lnTo>
                  <a:pt x="5097" y="1301"/>
                </a:lnTo>
                <a:lnTo>
                  <a:pt x="5097" y="1301"/>
                </a:lnTo>
                <a:lnTo>
                  <a:pt x="5098" y="1301"/>
                </a:lnTo>
                <a:lnTo>
                  <a:pt x="5098" y="1301"/>
                </a:lnTo>
                <a:lnTo>
                  <a:pt x="5098" y="1301"/>
                </a:lnTo>
                <a:lnTo>
                  <a:pt x="5099" y="1301"/>
                </a:lnTo>
                <a:lnTo>
                  <a:pt x="5099" y="1301"/>
                </a:lnTo>
                <a:lnTo>
                  <a:pt x="5099" y="1301"/>
                </a:lnTo>
                <a:lnTo>
                  <a:pt x="5100" y="1301"/>
                </a:lnTo>
                <a:lnTo>
                  <a:pt x="5100" y="1301"/>
                </a:lnTo>
                <a:lnTo>
                  <a:pt x="5100" y="1301"/>
                </a:lnTo>
                <a:lnTo>
                  <a:pt x="5101" y="1301"/>
                </a:lnTo>
                <a:lnTo>
                  <a:pt x="5101" y="1301"/>
                </a:lnTo>
                <a:lnTo>
                  <a:pt x="5101" y="1301"/>
                </a:lnTo>
                <a:lnTo>
                  <a:pt x="5102" y="1301"/>
                </a:lnTo>
                <a:lnTo>
                  <a:pt x="5102" y="1301"/>
                </a:lnTo>
                <a:lnTo>
                  <a:pt x="5102" y="1301"/>
                </a:lnTo>
                <a:lnTo>
                  <a:pt x="5103" y="1301"/>
                </a:lnTo>
                <a:lnTo>
                  <a:pt x="5103" y="1301"/>
                </a:lnTo>
                <a:lnTo>
                  <a:pt x="5104" y="1301"/>
                </a:lnTo>
                <a:lnTo>
                  <a:pt x="5104" y="1301"/>
                </a:lnTo>
                <a:lnTo>
                  <a:pt x="5104" y="1301"/>
                </a:lnTo>
                <a:lnTo>
                  <a:pt x="5105" y="1301"/>
                </a:lnTo>
                <a:lnTo>
                  <a:pt x="5105" y="1301"/>
                </a:lnTo>
                <a:lnTo>
                  <a:pt x="5105" y="1301"/>
                </a:lnTo>
                <a:lnTo>
                  <a:pt x="5106" y="1301"/>
                </a:lnTo>
                <a:lnTo>
                  <a:pt x="5106" y="1301"/>
                </a:lnTo>
                <a:lnTo>
                  <a:pt x="5106" y="1301"/>
                </a:lnTo>
                <a:lnTo>
                  <a:pt x="5106" y="1301"/>
                </a:lnTo>
                <a:lnTo>
                  <a:pt x="5107" y="1301"/>
                </a:lnTo>
                <a:lnTo>
                  <a:pt x="5107" y="1301"/>
                </a:lnTo>
                <a:lnTo>
                  <a:pt x="5108" y="1301"/>
                </a:lnTo>
                <a:lnTo>
                  <a:pt x="5108" y="1301"/>
                </a:lnTo>
                <a:lnTo>
                  <a:pt x="5108" y="1301"/>
                </a:lnTo>
                <a:lnTo>
                  <a:pt x="5109" y="1301"/>
                </a:lnTo>
                <a:lnTo>
                  <a:pt x="5109" y="1301"/>
                </a:lnTo>
                <a:lnTo>
                  <a:pt x="5110" y="1301"/>
                </a:lnTo>
                <a:lnTo>
                  <a:pt x="5110" y="1301"/>
                </a:lnTo>
                <a:lnTo>
                  <a:pt x="5110" y="1301"/>
                </a:lnTo>
                <a:lnTo>
                  <a:pt x="5111" y="1301"/>
                </a:lnTo>
                <a:lnTo>
                  <a:pt x="5111" y="1301"/>
                </a:lnTo>
                <a:lnTo>
                  <a:pt x="5111" y="1301"/>
                </a:lnTo>
                <a:lnTo>
                  <a:pt x="5111" y="1301"/>
                </a:lnTo>
                <a:lnTo>
                  <a:pt x="5112" y="1301"/>
                </a:lnTo>
                <a:lnTo>
                  <a:pt x="5112" y="1301"/>
                </a:lnTo>
                <a:lnTo>
                  <a:pt x="5113" y="1301"/>
                </a:lnTo>
                <a:lnTo>
                  <a:pt x="5113" y="1301"/>
                </a:lnTo>
                <a:lnTo>
                  <a:pt x="5113" y="1301"/>
                </a:lnTo>
                <a:lnTo>
                  <a:pt x="5114" y="1301"/>
                </a:lnTo>
                <a:lnTo>
                  <a:pt x="5114" y="1301"/>
                </a:lnTo>
                <a:lnTo>
                  <a:pt x="5114" y="1301"/>
                </a:lnTo>
                <a:lnTo>
                  <a:pt x="5115" y="1301"/>
                </a:lnTo>
                <a:lnTo>
                  <a:pt x="5115" y="1301"/>
                </a:lnTo>
                <a:lnTo>
                  <a:pt x="5116" y="1301"/>
                </a:lnTo>
                <a:lnTo>
                  <a:pt x="5116" y="1301"/>
                </a:lnTo>
                <a:lnTo>
                  <a:pt x="5116" y="1301"/>
                </a:lnTo>
                <a:lnTo>
                  <a:pt x="5117" y="1301"/>
                </a:lnTo>
                <a:lnTo>
                  <a:pt x="5117" y="1301"/>
                </a:lnTo>
                <a:lnTo>
                  <a:pt x="5117" y="1301"/>
                </a:lnTo>
                <a:lnTo>
                  <a:pt x="5118" y="1301"/>
                </a:lnTo>
                <a:lnTo>
                  <a:pt x="5118" y="1301"/>
                </a:lnTo>
                <a:lnTo>
                  <a:pt x="5118" y="1301"/>
                </a:lnTo>
                <a:lnTo>
                  <a:pt x="5119" y="1301"/>
                </a:lnTo>
                <a:lnTo>
                  <a:pt x="5119" y="1301"/>
                </a:lnTo>
                <a:lnTo>
                  <a:pt x="5119" y="1301"/>
                </a:lnTo>
                <a:lnTo>
                  <a:pt x="5120" y="1301"/>
                </a:lnTo>
                <a:lnTo>
                  <a:pt x="5120" y="1301"/>
                </a:lnTo>
                <a:lnTo>
                  <a:pt x="5120" y="1301"/>
                </a:lnTo>
                <a:lnTo>
                  <a:pt x="5121" y="1301"/>
                </a:lnTo>
                <a:lnTo>
                  <a:pt x="5121" y="1301"/>
                </a:lnTo>
                <a:lnTo>
                  <a:pt x="5121" y="1301"/>
                </a:lnTo>
                <a:lnTo>
                  <a:pt x="5122" y="1301"/>
                </a:lnTo>
                <a:lnTo>
                  <a:pt x="5122" y="1301"/>
                </a:lnTo>
                <a:lnTo>
                  <a:pt x="5123" y="1301"/>
                </a:lnTo>
                <a:lnTo>
                  <a:pt x="5123" y="1301"/>
                </a:lnTo>
                <a:lnTo>
                  <a:pt x="5123" y="1301"/>
                </a:lnTo>
                <a:lnTo>
                  <a:pt x="5123" y="1301"/>
                </a:lnTo>
                <a:lnTo>
                  <a:pt x="5124" y="1301"/>
                </a:lnTo>
                <a:lnTo>
                  <a:pt x="5124" y="1301"/>
                </a:lnTo>
                <a:lnTo>
                  <a:pt x="5125" y="1301"/>
                </a:lnTo>
                <a:lnTo>
                  <a:pt x="5125" y="1301"/>
                </a:lnTo>
                <a:lnTo>
                  <a:pt x="5125" y="1301"/>
                </a:lnTo>
                <a:lnTo>
                  <a:pt x="5126" y="1301"/>
                </a:lnTo>
                <a:lnTo>
                  <a:pt x="5126" y="1301"/>
                </a:lnTo>
                <a:lnTo>
                  <a:pt x="5126" y="1301"/>
                </a:lnTo>
                <a:lnTo>
                  <a:pt x="5127" y="1301"/>
                </a:lnTo>
                <a:lnTo>
                  <a:pt x="5127" y="1301"/>
                </a:lnTo>
                <a:lnTo>
                  <a:pt x="5127" y="1301"/>
                </a:lnTo>
                <a:lnTo>
                  <a:pt x="5128" y="1301"/>
                </a:lnTo>
                <a:lnTo>
                  <a:pt x="5128" y="1301"/>
                </a:lnTo>
                <a:lnTo>
                  <a:pt x="5128" y="1301"/>
                </a:lnTo>
                <a:lnTo>
                  <a:pt x="5129" y="1301"/>
                </a:lnTo>
                <a:lnTo>
                  <a:pt x="5129" y="1301"/>
                </a:lnTo>
                <a:lnTo>
                  <a:pt x="5130" y="1301"/>
                </a:lnTo>
                <a:lnTo>
                  <a:pt x="5130" y="1301"/>
                </a:lnTo>
                <a:lnTo>
                  <a:pt x="5130" y="1301"/>
                </a:lnTo>
                <a:lnTo>
                  <a:pt x="5131" y="1301"/>
                </a:lnTo>
                <a:lnTo>
                  <a:pt x="5131" y="1301"/>
                </a:lnTo>
                <a:lnTo>
                  <a:pt x="5131" y="1301"/>
                </a:lnTo>
                <a:lnTo>
                  <a:pt x="5132" y="1301"/>
                </a:lnTo>
                <a:lnTo>
                  <a:pt x="5132" y="1301"/>
                </a:lnTo>
                <a:lnTo>
                  <a:pt x="5132" y="1301"/>
                </a:lnTo>
                <a:lnTo>
                  <a:pt x="5132" y="1301"/>
                </a:lnTo>
                <a:lnTo>
                  <a:pt x="5133" y="1301"/>
                </a:lnTo>
                <a:lnTo>
                  <a:pt x="5133" y="1301"/>
                </a:lnTo>
                <a:lnTo>
                  <a:pt x="5134" y="1301"/>
                </a:lnTo>
                <a:lnTo>
                  <a:pt x="5134" y="1301"/>
                </a:lnTo>
                <a:lnTo>
                  <a:pt x="5134" y="1301"/>
                </a:lnTo>
                <a:lnTo>
                  <a:pt x="5135" y="1301"/>
                </a:lnTo>
                <a:lnTo>
                  <a:pt x="5135" y="1301"/>
                </a:lnTo>
                <a:lnTo>
                  <a:pt x="5136" y="1301"/>
                </a:lnTo>
                <a:lnTo>
                  <a:pt x="5136" y="1301"/>
                </a:lnTo>
                <a:lnTo>
                  <a:pt x="5136" y="1301"/>
                </a:lnTo>
                <a:lnTo>
                  <a:pt x="5137" y="1301"/>
                </a:lnTo>
                <a:lnTo>
                  <a:pt x="5137" y="1301"/>
                </a:lnTo>
                <a:lnTo>
                  <a:pt x="5137" y="1301"/>
                </a:lnTo>
                <a:lnTo>
                  <a:pt x="5138" y="1301"/>
                </a:lnTo>
                <a:lnTo>
                  <a:pt x="5138" y="1301"/>
                </a:lnTo>
                <a:lnTo>
                  <a:pt x="5138" y="1301"/>
                </a:lnTo>
                <a:lnTo>
                  <a:pt x="5139" y="1301"/>
                </a:lnTo>
                <a:lnTo>
                  <a:pt x="5139" y="1301"/>
                </a:lnTo>
                <a:lnTo>
                  <a:pt x="5139" y="1301"/>
                </a:lnTo>
                <a:lnTo>
                  <a:pt x="5140" y="1301"/>
                </a:lnTo>
                <a:lnTo>
                  <a:pt x="5140" y="1301"/>
                </a:lnTo>
                <a:lnTo>
                  <a:pt x="5140" y="1301"/>
                </a:lnTo>
                <a:lnTo>
                  <a:pt x="5141" y="1301"/>
                </a:lnTo>
                <a:lnTo>
                  <a:pt x="5141" y="1301"/>
                </a:lnTo>
                <a:lnTo>
                  <a:pt x="5142" y="1301"/>
                </a:lnTo>
                <a:lnTo>
                  <a:pt x="5142" y="1301"/>
                </a:lnTo>
                <a:lnTo>
                  <a:pt x="5142" y="1301"/>
                </a:lnTo>
                <a:lnTo>
                  <a:pt x="5143" y="1301"/>
                </a:lnTo>
                <a:lnTo>
                  <a:pt x="5143" y="1301"/>
                </a:lnTo>
                <a:lnTo>
                  <a:pt x="5143" y="1301"/>
                </a:lnTo>
                <a:lnTo>
                  <a:pt x="5144" y="1301"/>
                </a:lnTo>
                <a:lnTo>
                  <a:pt x="5144" y="1301"/>
                </a:lnTo>
                <a:lnTo>
                  <a:pt x="5144" y="1301"/>
                </a:lnTo>
                <a:lnTo>
                  <a:pt x="5145" y="1301"/>
                </a:lnTo>
                <a:lnTo>
                  <a:pt x="5145" y="1301"/>
                </a:lnTo>
                <a:lnTo>
                  <a:pt x="5145" y="1301"/>
                </a:lnTo>
                <a:lnTo>
                  <a:pt x="5146" y="1301"/>
                </a:lnTo>
                <a:lnTo>
                  <a:pt x="5146" y="1301"/>
                </a:lnTo>
                <a:lnTo>
                  <a:pt x="5146" y="1301"/>
                </a:lnTo>
                <a:lnTo>
                  <a:pt x="5147" y="1301"/>
                </a:lnTo>
                <a:lnTo>
                  <a:pt x="5147" y="1301"/>
                </a:lnTo>
                <a:lnTo>
                  <a:pt x="5147" y="1301"/>
                </a:lnTo>
                <a:lnTo>
                  <a:pt x="5148" y="1301"/>
                </a:lnTo>
                <a:lnTo>
                  <a:pt x="5148" y="1301"/>
                </a:lnTo>
                <a:lnTo>
                  <a:pt x="5149" y="1301"/>
                </a:lnTo>
                <a:lnTo>
                  <a:pt x="5149" y="1301"/>
                </a:lnTo>
                <a:lnTo>
                  <a:pt x="5149" y="1301"/>
                </a:lnTo>
                <a:lnTo>
                  <a:pt x="5149" y="1301"/>
                </a:lnTo>
                <a:lnTo>
                  <a:pt x="5150" y="1301"/>
                </a:lnTo>
                <a:lnTo>
                  <a:pt x="5150" y="1301"/>
                </a:lnTo>
                <a:lnTo>
                  <a:pt x="5151" y="1301"/>
                </a:lnTo>
                <a:lnTo>
                  <a:pt x="5151" y="1301"/>
                </a:lnTo>
                <a:lnTo>
                  <a:pt x="5151" y="1301"/>
                </a:lnTo>
                <a:lnTo>
                  <a:pt x="5152" y="1301"/>
                </a:lnTo>
                <a:lnTo>
                  <a:pt x="5152" y="1301"/>
                </a:lnTo>
                <a:lnTo>
                  <a:pt x="5152" y="1301"/>
                </a:lnTo>
                <a:lnTo>
                  <a:pt x="5153" y="1301"/>
                </a:lnTo>
                <a:lnTo>
                  <a:pt x="5153" y="1301"/>
                </a:lnTo>
                <a:lnTo>
                  <a:pt x="5153" y="1301"/>
                </a:lnTo>
                <a:lnTo>
                  <a:pt x="5153" y="1301"/>
                </a:lnTo>
                <a:lnTo>
                  <a:pt x="5154" y="1301"/>
                </a:lnTo>
                <a:lnTo>
                  <a:pt x="5155" y="1301"/>
                </a:lnTo>
                <a:lnTo>
                  <a:pt x="5155" y="1301"/>
                </a:lnTo>
                <a:lnTo>
                  <a:pt x="5155" y="1301"/>
                </a:lnTo>
                <a:lnTo>
                  <a:pt x="5156" y="1301"/>
                </a:lnTo>
                <a:lnTo>
                  <a:pt x="5156" y="1301"/>
                </a:lnTo>
                <a:lnTo>
                  <a:pt x="5156" y="1301"/>
                </a:lnTo>
                <a:lnTo>
                  <a:pt x="5157" y="1301"/>
                </a:lnTo>
                <a:lnTo>
                  <a:pt x="5157" y="1301"/>
                </a:lnTo>
                <a:lnTo>
                  <a:pt x="5157" y="1301"/>
                </a:lnTo>
                <a:lnTo>
                  <a:pt x="5158" y="1301"/>
                </a:lnTo>
                <a:lnTo>
                  <a:pt x="5158" y="1301"/>
                </a:lnTo>
                <a:lnTo>
                  <a:pt x="5158" y="1301"/>
                </a:lnTo>
                <a:lnTo>
                  <a:pt x="5159" y="1301"/>
                </a:lnTo>
                <a:lnTo>
                  <a:pt x="5159" y="1301"/>
                </a:lnTo>
                <a:lnTo>
                  <a:pt x="5159" y="1301"/>
                </a:lnTo>
                <a:lnTo>
                  <a:pt x="5160" y="1301"/>
                </a:lnTo>
                <a:lnTo>
                  <a:pt x="5160" y="1301"/>
                </a:lnTo>
                <a:lnTo>
                  <a:pt x="5160" y="1301"/>
                </a:lnTo>
                <a:lnTo>
                  <a:pt x="5161" y="1301"/>
                </a:lnTo>
                <a:lnTo>
                  <a:pt x="5161" y="1301"/>
                </a:lnTo>
                <a:lnTo>
                  <a:pt x="5162" y="1301"/>
                </a:lnTo>
                <a:lnTo>
                  <a:pt x="5162" y="1301"/>
                </a:lnTo>
                <a:lnTo>
                  <a:pt x="5162" y="1301"/>
                </a:lnTo>
                <a:lnTo>
                  <a:pt x="5163" y="1301"/>
                </a:lnTo>
                <a:lnTo>
                  <a:pt x="5163" y="1301"/>
                </a:lnTo>
                <a:lnTo>
                  <a:pt x="5163" y="1301"/>
                </a:lnTo>
                <a:lnTo>
                  <a:pt x="5164" y="1301"/>
                </a:lnTo>
                <a:lnTo>
                  <a:pt x="5164" y="1301"/>
                </a:lnTo>
                <a:lnTo>
                  <a:pt x="5164" y="1301"/>
                </a:lnTo>
                <a:lnTo>
                  <a:pt x="5165" y="1301"/>
                </a:lnTo>
                <a:lnTo>
                  <a:pt x="5165" y="1301"/>
                </a:lnTo>
                <a:lnTo>
                  <a:pt x="5165" y="1301"/>
                </a:lnTo>
                <a:lnTo>
                  <a:pt x="5166" y="1301"/>
                </a:lnTo>
                <a:lnTo>
                  <a:pt x="5166" y="1301"/>
                </a:lnTo>
                <a:lnTo>
                  <a:pt x="5166" y="1301"/>
                </a:lnTo>
                <a:lnTo>
                  <a:pt x="5167" y="1301"/>
                </a:lnTo>
                <a:lnTo>
                  <a:pt x="5167" y="1301"/>
                </a:lnTo>
                <a:lnTo>
                  <a:pt x="5168" y="1301"/>
                </a:lnTo>
                <a:lnTo>
                  <a:pt x="5168" y="1301"/>
                </a:lnTo>
                <a:lnTo>
                  <a:pt x="5168" y="1301"/>
                </a:lnTo>
                <a:lnTo>
                  <a:pt x="5169" y="1301"/>
                </a:lnTo>
                <a:lnTo>
                  <a:pt x="5169" y="1301"/>
                </a:lnTo>
                <a:lnTo>
                  <a:pt x="5169" y="1301"/>
                </a:lnTo>
                <a:lnTo>
                  <a:pt x="5170" y="1301"/>
                </a:lnTo>
                <a:lnTo>
                  <a:pt x="5170" y="1301"/>
                </a:lnTo>
                <a:lnTo>
                  <a:pt x="5170" y="1301"/>
                </a:lnTo>
                <a:lnTo>
                  <a:pt x="5170" y="1301"/>
                </a:lnTo>
                <a:lnTo>
                  <a:pt x="5171" y="1301"/>
                </a:lnTo>
                <a:lnTo>
                  <a:pt x="5171" y="1301"/>
                </a:lnTo>
                <a:lnTo>
                  <a:pt x="5172" y="1301"/>
                </a:lnTo>
                <a:lnTo>
                  <a:pt x="5172" y="1301"/>
                </a:lnTo>
                <a:lnTo>
                  <a:pt x="5172" y="1301"/>
                </a:lnTo>
                <a:lnTo>
                  <a:pt x="5173" y="1301"/>
                </a:lnTo>
                <a:lnTo>
                  <a:pt x="5173" y="1301"/>
                </a:lnTo>
                <a:lnTo>
                  <a:pt x="5173" y="1301"/>
                </a:lnTo>
                <a:lnTo>
                  <a:pt x="5174" y="1301"/>
                </a:lnTo>
                <a:lnTo>
                  <a:pt x="5174" y="1301"/>
                </a:lnTo>
                <a:lnTo>
                  <a:pt x="5175" y="1301"/>
                </a:lnTo>
                <a:lnTo>
                  <a:pt x="5175" y="1301"/>
                </a:lnTo>
                <a:lnTo>
                  <a:pt x="5175" y="1301"/>
                </a:lnTo>
                <a:lnTo>
                  <a:pt x="5175" y="1301"/>
                </a:lnTo>
                <a:lnTo>
                  <a:pt x="5176" y="1301"/>
                </a:lnTo>
                <a:lnTo>
                  <a:pt x="5176" y="1301"/>
                </a:lnTo>
                <a:lnTo>
                  <a:pt x="5177" y="1301"/>
                </a:lnTo>
                <a:lnTo>
                  <a:pt x="5177" y="1301"/>
                </a:lnTo>
                <a:lnTo>
                  <a:pt x="5177" y="1301"/>
                </a:lnTo>
                <a:lnTo>
                  <a:pt x="5178" y="1301"/>
                </a:lnTo>
                <a:lnTo>
                  <a:pt x="5178" y="1301"/>
                </a:lnTo>
                <a:lnTo>
                  <a:pt x="5178" y="1301"/>
                </a:lnTo>
                <a:lnTo>
                  <a:pt x="5179" y="1301"/>
                </a:lnTo>
                <a:lnTo>
                  <a:pt x="5179" y="1301"/>
                </a:lnTo>
                <a:lnTo>
                  <a:pt x="5179" y="1301"/>
                </a:lnTo>
                <a:lnTo>
                  <a:pt x="5179" y="1301"/>
                </a:lnTo>
                <a:lnTo>
                  <a:pt x="5180" y="1301"/>
                </a:lnTo>
                <a:lnTo>
                  <a:pt x="5181" y="1301"/>
                </a:lnTo>
                <a:lnTo>
                  <a:pt x="5181" y="1301"/>
                </a:lnTo>
                <a:lnTo>
                  <a:pt x="5181" y="1301"/>
                </a:lnTo>
                <a:lnTo>
                  <a:pt x="5182" y="1301"/>
                </a:lnTo>
                <a:lnTo>
                  <a:pt x="5182" y="1301"/>
                </a:lnTo>
                <a:lnTo>
                  <a:pt x="5182" y="1301"/>
                </a:lnTo>
                <a:lnTo>
                  <a:pt x="5183" y="1301"/>
                </a:lnTo>
                <a:lnTo>
                  <a:pt x="5183" y="1301"/>
                </a:lnTo>
                <a:lnTo>
                  <a:pt x="5183" y="1301"/>
                </a:lnTo>
                <a:lnTo>
                  <a:pt x="5184" y="1301"/>
                </a:lnTo>
                <a:lnTo>
                  <a:pt x="5184" y="1301"/>
                </a:lnTo>
                <a:lnTo>
                  <a:pt x="5184" y="1301"/>
                </a:lnTo>
                <a:lnTo>
                  <a:pt x="5185" y="1301"/>
                </a:lnTo>
                <a:lnTo>
                  <a:pt x="5185" y="1301"/>
                </a:lnTo>
                <a:lnTo>
                  <a:pt x="5185" y="1301"/>
                </a:lnTo>
                <a:lnTo>
                  <a:pt x="5186" y="1301"/>
                </a:lnTo>
                <a:lnTo>
                  <a:pt x="5186" y="1301"/>
                </a:lnTo>
                <a:lnTo>
                  <a:pt x="5186" y="1301"/>
                </a:lnTo>
                <a:lnTo>
                  <a:pt x="5187" y="1301"/>
                </a:lnTo>
                <a:lnTo>
                  <a:pt x="5187" y="1301"/>
                </a:lnTo>
                <a:lnTo>
                  <a:pt x="5188" y="1301"/>
                </a:lnTo>
                <a:lnTo>
                  <a:pt x="5188" y="1301"/>
                </a:lnTo>
                <a:lnTo>
                  <a:pt x="5188" y="1301"/>
                </a:lnTo>
                <a:lnTo>
                  <a:pt x="5189" y="1301"/>
                </a:lnTo>
                <a:lnTo>
                  <a:pt x="5189" y="1301"/>
                </a:lnTo>
                <a:lnTo>
                  <a:pt x="5189" y="1301"/>
                </a:lnTo>
                <a:lnTo>
                  <a:pt x="5190" y="1301"/>
                </a:lnTo>
                <a:lnTo>
                  <a:pt x="5190" y="1301"/>
                </a:lnTo>
                <a:lnTo>
                  <a:pt x="5190" y="1301"/>
                </a:lnTo>
                <a:lnTo>
                  <a:pt x="5191" y="1301"/>
                </a:lnTo>
                <a:lnTo>
                  <a:pt x="5191" y="1301"/>
                </a:lnTo>
                <a:lnTo>
                  <a:pt x="5191" y="1301"/>
                </a:lnTo>
                <a:lnTo>
                  <a:pt x="5192" y="1301"/>
                </a:lnTo>
                <a:lnTo>
                  <a:pt x="5192" y="1301"/>
                </a:lnTo>
                <a:lnTo>
                  <a:pt x="5192" y="1301"/>
                </a:lnTo>
                <a:lnTo>
                  <a:pt x="5193" y="1301"/>
                </a:lnTo>
                <a:lnTo>
                  <a:pt x="5193" y="1301"/>
                </a:lnTo>
                <a:lnTo>
                  <a:pt x="5194" y="1301"/>
                </a:lnTo>
                <a:lnTo>
                  <a:pt x="5194" y="1301"/>
                </a:lnTo>
                <a:lnTo>
                  <a:pt x="5194" y="1301"/>
                </a:lnTo>
                <a:lnTo>
                  <a:pt x="5195" y="1301"/>
                </a:lnTo>
                <a:lnTo>
                  <a:pt x="5195" y="1301"/>
                </a:lnTo>
                <a:lnTo>
                  <a:pt x="5195" y="1301"/>
                </a:lnTo>
                <a:lnTo>
                  <a:pt x="5196" y="1301"/>
                </a:lnTo>
                <a:lnTo>
                  <a:pt x="5196" y="1301"/>
                </a:lnTo>
                <a:lnTo>
                  <a:pt x="5196" y="1301"/>
                </a:lnTo>
                <a:lnTo>
                  <a:pt x="5196" y="1301"/>
                </a:lnTo>
                <a:lnTo>
                  <a:pt x="5197" y="1301"/>
                </a:lnTo>
                <a:lnTo>
                  <a:pt x="5197" y="1301"/>
                </a:lnTo>
                <a:lnTo>
                  <a:pt x="5198" y="1301"/>
                </a:lnTo>
                <a:lnTo>
                  <a:pt x="5198" y="1301"/>
                </a:lnTo>
                <a:lnTo>
                  <a:pt x="5198" y="1301"/>
                </a:lnTo>
                <a:lnTo>
                  <a:pt x="5199" y="1301"/>
                </a:lnTo>
                <a:lnTo>
                  <a:pt x="5199" y="1301"/>
                </a:lnTo>
                <a:lnTo>
                  <a:pt x="5199" y="1301"/>
                </a:lnTo>
                <a:lnTo>
                  <a:pt x="5200" y="1301"/>
                </a:lnTo>
                <a:lnTo>
                  <a:pt x="5200" y="1301"/>
                </a:lnTo>
                <a:lnTo>
                  <a:pt x="5201" y="1301"/>
                </a:lnTo>
                <a:lnTo>
                  <a:pt x="5201" y="1301"/>
                </a:lnTo>
                <a:lnTo>
                  <a:pt x="5201" y="1301"/>
                </a:lnTo>
                <a:lnTo>
                  <a:pt x="5202" y="1301"/>
                </a:lnTo>
                <a:lnTo>
                  <a:pt x="5202" y="1301"/>
                </a:lnTo>
                <a:lnTo>
                  <a:pt x="5202" y="1301"/>
                </a:lnTo>
                <a:lnTo>
                  <a:pt x="5203" y="1301"/>
                </a:lnTo>
                <a:lnTo>
                  <a:pt x="5203" y="1301"/>
                </a:lnTo>
                <a:lnTo>
                  <a:pt x="5203" y="1301"/>
                </a:lnTo>
                <a:lnTo>
                  <a:pt x="5204" y="1301"/>
                </a:lnTo>
                <a:lnTo>
                  <a:pt x="5204" y="1301"/>
                </a:lnTo>
                <a:lnTo>
                  <a:pt x="5204" y="1301"/>
                </a:lnTo>
                <a:lnTo>
                  <a:pt x="5205" y="1301"/>
                </a:lnTo>
                <a:lnTo>
                  <a:pt x="5205" y="1301"/>
                </a:lnTo>
                <a:lnTo>
                  <a:pt x="5205" y="1301"/>
                </a:lnTo>
                <a:lnTo>
                  <a:pt x="5206" y="1301"/>
                </a:lnTo>
                <a:lnTo>
                  <a:pt x="5206" y="1301"/>
                </a:lnTo>
                <a:lnTo>
                  <a:pt x="5207" y="1301"/>
                </a:lnTo>
                <a:lnTo>
                  <a:pt x="5207" y="1301"/>
                </a:lnTo>
                <a:lnTo>
                  <a:pt x="5207" y="1301"/>
                </a:lnTo>
                <a:lnTo>
                  <a:pt x="5208" y="1301"/>
                </a:lnTo>
                <a:lnTo>
                  <a:pt x="5208" y="1301"/>
                </a:lnTo>
                <a:lnTo>
                  <a:pt x="5208" y="1301"/>
                </a:lnTo>
                <a:lnTo>
                  <a:pt x="5209" y="1301"/>
                </a:lnTo>
                <a:lnTo>
                  <a:pt x="5209" y="1301"/>
                </a:lnTo>
                <a:lnTo>
                  <a:pt x="5209" y="1301"/>
                </a:lnTo>
                <a:lnTo>
                  <a:pt x="5210" y="1301"/>
                </a:lnTo>
                <a:lnTo>
                  <a:pt x="5210" y="1301"/>
                </a:lnTo>
                <a:lnTo>
                  <a:pt x="5210" y="1301"/>
                </a:lnTo>
                <a:lnTo>
                  <a:pt x="5211" y="1301"/>
                </a:lnTo>
                <a:lnTo>
                  <a:pt x="5211" y="1301"/>
                </a:lnTo>
                <a:lnTo>
                  <a:pt x="5211" y="1301"/>
                </a:lnTo>
                <a:lnTo>
                  <a:pt x="5212" y="1301"/>
                </a:lnTo>
                <a:lnTo>
                  <a:pt x="5212" y="1301"/>
                </a:lnTo>
                <a:lnTo>
                  <a:pt x="5212" y="1301"/>
                </a:lnTo>
                <a:lnTo>
                  <a:pt x="5213" y="1301"/>
                </a:lnTo>
                <a:lnTo>
                  <a:pt x="5213" y="1301"/>
                </a:lnTo>
                <a:lnTo>
                  <a:pt x="5213" y="1301"/>
                </a:lnTo>
                <a:lnTo>
                  <a:pt x="5214" y="1301"/>
                </a:lnTo>
                <a:lnTo>
                  <a:pt x="5214" y="1301"/>
                </a:lnTo>
                <a:lnTo>
                  <a:pt x="5215" y="1301"/>
                </a:lnTo>
                <a:lnTo>
                  <a:pt x="5215" y="1301"/>
                </a:lnTo>
                <a:lnTo>
                  <a:pt x="5215" y="1301"/>
                </a:lnTo>
                <a:lnTo>
                  <a:pt x="5216" y="1301"/>
                </a:lnTo>
                <a:lnTo>
                  <a:pt x="5216" y="1301"/>
                </a:lnTo>
                <a:lnTo>
                  <a:pt x="5216" y="1301"/>
                </a:lnTo>
                <a:lnTo>
                  <a:pt x="5217" y="1301"/>
                </a:lnTo>
                <a:lnTo>
                  <a:pt x="5217" y="1301"/>
                </a:lnTo>
                <a:lnTo>
                  <a:pt x="5217" y="1301"/>
                </a:lnTo>
                <a:lnTo>
                  <a:pt x="5217" y="1301"/>
                </a:lnTo>
                <a:lnTo>
                  <a:pt x="5218" y="1301"/>
                </a:lnTo>
                <a:lnTo>
                  <a:pt x="5218" y="1301"/>
                </a:lnTo>
                <a:lnTo>
                  <a:pt x="5219" y="1301"/>
                </a:lnTo>
                <a:lnTo>
                  <a:pt x="5219" y="1301"/>
                </a:lnTo>
                <a:lnTo>
                  <a:pt x="5220" y="1301"/>
                </a:lnTo>
                <a:lnTo>
                  <a:pt x="5220" y="1301"/>
                </a:lnTo>
                <a:lnTo>
                  <a:pt x="5220" y="1301"/>
                </a:lnTo>
                <a:lnTo>
                  <a:pt x="5221" y="1301"/>
                </a:lnTo>
                <a:lnTo>
                  <a:pt x="5221" y="1301"/>
                </a:lnTo>
                <a:lnTo>
                  <a:pt x="5221" y="1301"/>
                </a:lnTo>
                <a:lnTo>
                  <a:pt x="5222" y="1301"/>
                </a:lnTo>
                <a:lnTo>
                  <a:pt x="5222" y="1301"/>
                </a:lnTo>
                <a:lnTo>
                  <a:pt x="5222" y="1301"/>
                </a:lnTo>
                <a:lnTo>
                  <a:pt x="5222" y="1301"/>
                </a:lnTo>
                <a:lnTo>
                  <a:pt x="5223" y="1301"/>
                </a:lnTo>
                <a:lnTo>
                  <a:pt x="5223" y="1301"/>
                </a:lnTo>
                <a:lnTo>
                  <a:pt x="5224" y="1301"/>
                </a:lnTo>
                <a:lnTo>
                  <a:pt x="5224" y="1301"/>
                </a:lnTo>
                <a:lnTo>
                  <a:pt x="5224" y="1301"/>
                </a:lnTo>
                <a:lnTo>
                  <a:pt x="5225" y="1301"/>
                </a:lnTo>
                <a:lnTo>
                  <a:pt x="5225" y="1301"/>
                </a:lnTo>
                <a:lnTo>
                  <a:pt x="5225" y="1301"/>
                </a:lnTo>
                <a:lnTo>
                  <a:pt x="5226" y="1301"/>
                </a:lnTo>
                <a:lnTo>
                  <a:pt x="5226" y="1301"/>
                </a:lnTo>
                <a:lnTo>
                  <a:pt x="5227" y="1301"/>
                </a:lnTo>
                <a:lnTo>
                  <a:pt x="5227" y="1301"/>
                </a:lnTo>
                <a:lnTo>
                  <a:pt x="5227" y="1301"/>
                </a:lnTo>
                <a:lnTo>
                  <a:pt x="5228" y="1301"/>
                </a:lnTo>
                <a:lnTo>
                  <a:pt x="5228" y="1301"/>
                </a:lnTo>
                <a:lnTo>
                  <a:pt x="5228" y="1301"/>
                </a:lnTo>
                <a:lnTo>
                  <a:pt x="5229" y="1301"/>
                </a:lnTo>
                <a:lnTo>
                  <a:pt x="5229" y="1301"/>
                </a:lnTo>
                <a:lnTo>
                  <a:pt x="5229" y="1301"/>
                </a:lnTo>
                <a:lnTo>
                  <a:pt x="5230" y="1301"/>
                </a:lnTo>
                <a:lnTo>
                  <a:pt x="5230" y="1301"/>
                </a:lnTo>
                <a:lnTo>
                  <a:pt x="5230" y="1301"/>
                </a:lnTo>
                <a:lnTo>
                  <a:pt x="5231" y="1301"/>
                </a:lnTo>
                <a:lnTo>
                  <a:pt x="5231" y="1301"/>
                </a:lnTo>
                <a:lnTo>
                  <a:pt x="5231" y="1301"/>
                </a:lnTo>
                <a:lnTo>
                  <a:pt x="5232" y="1301"/>
                </a:lnTo>
                <a:lnTo>
                  <a:pt x="5232" y="1301"/>
                </a:lnTo>
                <a:lnTo>
                  <a:pt x="5233" y="1301"/>
                </a:lnTo>
                <a:lnTo>
                  <a:pt x="5233" y="1301"/>
                </a:lnTo>
                <a:lnTo>
                  <a:pt x="5233" y="1301"/>
                </a:lnTo>
                <a:lnTo>
                  <a:pt x="5234" y="1301"/>
                </a:lnTo>
                <a:lnTo>
                  <a:pt x="5234" y="1301"/>
                </a:lnTo>
                <a:lnTo>
                  <a:pt x="5234" y="1301"/>
                </a:lnTo>
                <a:lnTo>
                  <a:pt x="5235" y="1301"/>
                </a:lnTo>
                <a:lnTo>
                  <a:pt x="5235" y="1301"/>
                </a:lnTo>
                <a:lnTo>
                  <a:pt x="5235" y="1301"/>
                </a:lnTo>
                <a:lnTo>
                  <a:pt x="5236" y="1301"/>
                </a:lnTo>
                <a:lnTo>
                  <a:pt x="5236" y="1301"/>
                </a:lnTo>
                <a:lnTo>
                  <a:pt x="5236" y="1301"/>
                </a:lnTo>
                <a:lnTo>
                  <a:pt x="5237" y="1301"/>
                </a:lnTo>
                <a:lnTo>
                  <a:pt x="5237" y="1301"/>
                </a:lnTo>
                <a:lnTo>
                  <a:pt x="5237" y="1301"/>
                </a:lnTo>
                <a:lnTo>
                  <a:pt x="5238" y="1301"/>
                </a:lnTo>
                <a:lnTo>
                  <a:pt x="5238" y="1301"/>
                </a:lnTo>
                <a:lnTo>
                  <a:pt x="5238" y="1301"/>
                </a:lnTo>
                <a:lnTo>
                  <a:pt x="5239" y="1301"/>
                </a:lnTo>
                <a:lnTo>
                  <a:pt x="5239" y="1301"/>
                </a:lnTo>
                <a:lnTo>
                  <a:pt x="5239" y="1301"/>
                </a:lnTo>
                <a:lnTo>
                  <a:pt x="5240" y="1301"/>
                </a:lnTo>
                <a:lnTo>
                  <a:pt x="5240" y="1301"/>
                </a:lnTo>
                <a:lnTo>
                  <a:pt x="5241" y="1301"/>
                </a:lnTo>
                <a:lnTo>
                  <a:pt x="5241" y="1301"/>
                </a:lnTo>
                <a:lnTo>
                  <a:pt x="5241" y="1301"/>
                </a:lnTo>
                <a:lnTo>
                  <a:pt x="5242" y="1301"/>
                </a:lnTo>
                <a:lnTo>
                  <a:pt x="5242" y="1301"/>
                </a:lnTo>
                <a:lnTo>
                  <a:pt x="5242" y="1301"/>
                </a:lnTo>
                <a:lnTo>
                  <a:pt x="5243" y="1301"/>
                </a:lnTo>
                <a:lnTo>
                  <a:pt x="5243" y="1301"/>
                </a:lnTo>
                <a:lnTo>
                  <a:pt x="5243" y="1301"/>
                </a:lnTo>
                <a:lnTo>
                  <a:pt x="5243" y="1301"/>
                </a:lnTo>
                <a:lnTo>
                  <a:pt x="5244" y="1301"/>
                </a:lnTo>
                <a:lnTo>
                  <a:pt x="5244" y="1301"/>
                </a:lnTo>
                <a:lnTo>
                  <a:pt x="5245" y="1301"/>
                </a:lnTo>
                <a:lnTo>
                  <a:pt x="5245" y="1301"/>
                </a:lnTo>
                <a:lnTo>
                  <a:pt x="5246" y="1301"/>
                </a:lnTo>
                <a:lnTo>
                  <a:pt x="5246" y="1301"/>
                </a:lnTo>
                <a:lnTo>
                  <a:pt x="5246" y="1301"/>
                </a:lnTo>
                <a:lnTo>
                  <a:pt x="5247" y="1301"/>
                </a:lnTo>
                <a:lnTo>
                  <a:pt x="5247" y="1301"/>
                </a:lnTo>
                <a:lnTo>
                  <a:pt x="5247" y="1301"/>
                </a:lnTo>
                <a:lnTo>
                  <a:pt x="5248" y="1301"/>
                </a:lnTo>
                <a:lnTo>
                  <a:pt x="5248" y="1301"/>
                </a:lnTo>
                <a:lnTo>
                  <a:pt x="5248" y="1301"/>
                </a:lnTo>
                <a:lnTo>
                  <a:pt x="5249" y="1301"/>
                </a:lnTo>
                <a:lnTo>
                  <a:pt x="5249" y="1301"/>
                </a:lnTo>
                <a:lnTo>
                  <a:pt x="5249" y="1301"/>
                </a:lnTo>
                <a:lnTo>
                  <a:pt x="5250" y="1301"/>
                </a:lnTo>
                <a:lnTo>
                  <a:pt x="5250" y="1301"/>
                </a:lnTo>
                <a:lnTo>
                  <a:pt x="5250" y="1301"/>
                </a:lnTo>
                <a:lnTo>
                  <a:pt x="5251" y="1301"/>
                </a:lnTo>
                <a:lnTo>
                  <a:pt x="5251" y="1301"/>
                </a:lnTo>
                <a:lnTo>
                  <a:pt x="5251" y="1301"/>
                </a:lnTo>
                <a:lnTo>
                  <a:pt x="5252" y="1301"/>
                </a:lnTo>
                <a:lnTo>
                  <a:pt x="5252" y="1301"/>
                </a:lnTo>
                <a:lnTo>
                  <a:pt x="5253" y="1301"/>
                </a:lnTo>
                <a:lnTo>
                  <a:pt x="5253" y="1301"/>
                </a:lnTo>
                <a:lnTo>
                  <a:pt x="5253" y="1301"/>
                </a:lnTo>
                <a:lnTo>
                  <a:pt x="5254" y="1301"/>
                </a:lnTo>
                <a:lnTo>
                  <a:pt x="5254" y="0"/>
                </a:lnTo>
                <a:lnTo>
                  <a:pt x="5254" y="0"/>
                </a:lnTo>
                <a:lnTo>
                  <a:pt x="5254" y="0"/>
                </a:lnTo>
                <a:lnTo>
                  <a:pt x="5255" y="0"/>
                </a:lnTo>
                <a:lnTo>
                  <a:pt x="5255" y="0"/>
                </a:lnTo>
                <a:lnTo>
                  <a:pt x="5255" y="0"/>
                </a:lnTo>
                <a:lnTo>
                  <a:pt x="5256" y="0"/>
                </a:lnTo>
                <a:lnTo>
                  <a:pt x="5256" y="0"/>
                </a:lnTo>
                <a:lnTo>
                  <a:pt x="5256" y="0"/>
                </a:lnTo>
                <a:lnTo>
                  <a:pt x="5257" y="0"/>
                </a:lnTo>
                <a:lnTo>
                  <a:pt x="5257" y="0"/>
                </a:lnTo>
                <a:lnTo>
                  <a:pt x="5257" y="0"/>
                </a:lnTo>
                <a:lnTo>
                  <a:pt x="5258" y="0"/>
                </a:lnTo>
                <a:lnTo>
                  <a:pt x="5258" y="0"/>
                </a:lnTo>
                <a:lnTo>
                  <a:pt x="5259" y="0"/>
                </a:lnTo>
                <a:lnTo>
                  <a:pt x="5259" y="0"/>
                </a:lnTo>
                <a:lnTo>
                  <a:pt x="5259" y="0"/>
                </a:lnTo>
                <a:lnTo>
                  <a:pt x="5260" y="0"/>
                </a:lnTo>
                <a:lnTo>
                  <a:pt x="5260" y="0"/>
                </a:lnTo>
                <a:lnTo>
                  <a:pt x="5260" y="0"/>
                </a:lnTo>
                <a:lnTo>
                  <a:pt x="5260" y="0"/>
                </a:lnTo>
                <a:lnTo>
                  <a:pt x="5261" y="0"/>
                </a:lnTo>
                <a:lnTo>
                  <a:pt x="5261" y="0"/>
                </a:lnTo>
                <a:lnTo>
                  <a:pt x="5262" y="0"/>
                </a:lnTo>
                <a:lnTo>
                  <a:pt x="5262" y="0"/>
                </a:lnTo>
                <a:lnTo>
                  <a:pt x="5262" y="0"/>
                </a:lnTo>
                <a:lnTo>
                  <a:pt x="5263" y="0"/>
                </a:lnTo>
                <a:lnTo>
                  <a:pt x="5263" y="0"/>
                </a:lnTo>
                <a:lnTo>
                  <a:pt x="5263" y="0"/>
                </a:lnTo>
                <a:lnTo>
                  <a:pt x="5264" y="0"/>
                </a:lnTo>
                <a:lnTo>
                  <a:pt x="5264" y="0"/>
                </a:lnTo>
                <a:lnTo>
                  <a:pt x="5264" y="0"/>
                </a:lnTo>
                <a:lnTo>
                  <a:pt x="5264" y="0"/>
                </a:lnTo>
                <a:lnTo>
                  <a:pt x="5265" y="0"/>
                </a:lnTo>
                <a:lnTo>
                  <a:pt x="5265" y="0"/>
                </a:lnTo>
                <a:lnTo>
                  <a:pt x="5266" y="0"/>
                </a:lnTo>
                <a:lnTo>
                  <a:pt x="5266" y="0"/>
                </a:lnTo>
                <a:lnTo>
                  <a:pt x="5267" y="0"/>
                </a:lnTo>
                <a:lnTo>
                  <a:pt x="5267" y="0"/>
                </a:lnTo>
                <a:lnTo>
                  <a:pt x="5267" y="0"/>
                </a:lnTo>
                <a:lnTo>
                  <a:pt x="5268" y="0"/>
                </a:lnTo>
                <a:lnTo>
                  <a:pt x="5268" y="0"/>
                </a:lnTo>
                <a:lnTo>
                  <a:pt x="5268" y="0"/>
                </a:lnTo>
                <a:lnTo>
                  <a:pt x="5269" y="0"/>
                </a:lnTo>
                <a:lnTo>
                  <a:pt x="5269" y="0"/>
                </a:lnTo>
                <a:lnTo>
                  <a:pt x="5269" y="0"/>
                </a:lnTo>
                <a:lnTo>
                  <a:pt x="5269" y="0"/>
                </a:lnTo>
                <a:lnTo>
                  <a:pt x="5270" y="0"/>
                </a:lnTo>
                <a:lnTo>
                  <a:pt x="5270" y="0"/>
                </a:lnTo>
                <a:lnTo>
                  <a:pt x="5271" y="0"/>
                </a:lnTo>
                <a:lnTo>
                  <a:pt x="5271" y="0"/>
                </a:lnTo>
                <a:lnTo>
                  <a:pt x="5272" y="0"/>
                </a:lnTo>
                <a:lnTo>
                  <a:pt x="5272" y="0"/>
                </a:lnTo>
                <a:lnTo>
                  <a:pt x="5272" y="0"/>
                </a:lnTo>
                <a:lnTo>
                  <a:pt x="5273" y="0"/>
                </a:lnTo>
                <a:lnTo>
                  <a:pt x="5273" y="0"/>
                </a:lnTo>
                <a:lnTo>
                  <a:pt x="5273" y="0"/>
                </a:lnTo>
                <a:lnTo>
                  <a:pt x="5274" y="0"/>
                </a:lnTo>
                <a:lnTo>
                  <a:pt x="5274" y="0"/>
                </a:lnTo>
                <a:lnTo>
                  <a:pt x="5274" y="0"/>
                </a:lnTo>
                <a:lnTo>
                  <a:pt x="5275" y="0"/>
                </a:lnTo>
                <a:lnTo>
                  <a:pt x="5275" y="0"/>
                </a:lnTo>
                <a:lnTo>
                  <a:pt x="5275" y="0"/>
                </a:lnTo>
                <a:lnTo>
                  <a:pt x="5276" y="0"/>
                </a:lnTo>
                <a:lnTo>
                  <a:pt x="5276" y="0"/>
                </a:lnTo>
                <a:lnTo>
                  <a:pt x="5276" y="0"/>
                </a:lnTo>
                <a:lnTo>
                  <a:pt x="5277" y="0"/>
                </a:lnTo>
                <a:lnTo>
                  <a:pt x="5277" y="0"/>
                </a:lnTo>
                <a:lnTo>
                  <a:pt x="5277" y="0"/>
                </a:lnTo>
                <a:lnTo>
                  <a:pt x="5278" y="0"/>
                </a:lnTo>
                <a:lnTo>
                  <a:pt x="5278" y="0"/>
                </a:lnTo>
                <a:lnTo>
                  <a:pt x="5279" y="0"/>
                </a:lnTo>
                <a:lnTo>
                  <a:pt x="5279" y="0"/>
                </a:lnTo>
                <a:lnTo>
                  <a:pt x="5279" y="0"/>
                </a:lnTo>
                <a:lnTo>
                  <a:pt x="5280" y="0"/>
                </a:lnTo>
                <a:lnTo>
                  <a:pt x="5280" y="0"/>
                </a:lnTo>
                <a:lnTo>
                  <a:pt x="5280" y="0"/>
                </a:lnTo>
                <a:lnTo>
                  <a:pt x="5281" y="0"/>
                </a:lnTo>
                <a:lnTo>
                  <a:pt x="5281" y="0"/>
                </a:lnTo>
                <a:lnTo>
                  <a:pt x="5281" y="0"/>
                </a:lnTo>
                <a:lnTo>
                  <a:pt x="5282" y="0"/>
                </a:lnTo>
                <a:lnTo>
                  <a:pt x="5282" y="0"/>
                </a:lnTo>
                <a:lnTo>
                  <a:pt x="5282" y="0"/>
                </a:lnTo>
                <a:lnTo>
                  <a:pt x="5283" y="0"/>
                </a:lnTo>
                <a:lnTo>
                  <a:pt x="5283" y="0"/>
                </a:lnTo>
                <a:lnTo>
                  <a:pt x="5283" y="0"/>
                </a:lnTo>
                <a:lnTo>
                  <a:pt x="5284" y="0"/>
                </a:lnTo>
                <a:lnTo>
                  <a:pt x="5284" y="0"/>
                </a:lnTo>
                <a:lnTo>
                  <a:pt x="5285" y="0"/>
                </a:lnTo>
                <a:lnTo>
                  <a:pt x="5285" y="0"/>
                </a:lnTo>
                <a:lnTo>
                  <a:pt x="5285" y="0"/>
                </a:lnTo>
                <a:lnTo>
                  <a:pt x="5286" y="0"/>
                </a:lnTo>
                <a:lnTo>
                  <a:pt x="5286" y="0"/>
                </a:lnTo>
                <a:lnTo>
                  <a:pt x="5286" y="0"/>
                </a:lnTo>
                <a:lnTo>
                  <a:pt x="5286" y="0"/>
                </a:lnTo>
                <a:lnTo>
                  <a:pt x="5287" y="0"/>
                </a:lnTo>
                <a:lnTo>
                  <a:pt x="5287" y="0"/>
                </a:lnTo>
                <a:lnTo>
                  <a:pt x="5288" y="0"/>
                </a:lnTo>
                <a:lnTo>
                  <a:pt x="5288" y="0"/>
                </a:lnTo>
                <a:lnTo>
                  <a:pt x="5288" y="0"/>
                </a:lnTo>
                <a:lnTo>
                  <a:pt x="5289" y="0"/>
                </a:lnTo>
                <a:lnTo>
                  <a:pt x="5289" y="0"/>
                </a:lnTo>
                <a:lnTo>
                  <a:pt x="5289" y="0"/>
                </a:lnTo>
                <a:lnTo>
                  <a:pt x="5290" y="0"/>
                </a:lnTo>
                <a:lnTo>
                  <a:pt x="5290" y="0"/>
                </a:lnTo>
                <a:lnTo>
                  <a:pt x="5291" y="0"/>
                </a:lnTo>
                <a:lnTo>
                  <a:pt x="5291" y="0"/>
                </a:lnTo>
                <a:lnTo>
                  <a:pt x="5291" y="0"/>
                </a:lnTo>
                <a:lnTo>
                  <a:pt x="5292" y="0"/>
                </a:lnTo>
                <a:lnTo>
                  <a:pt x="5292" y="0"/>
                </a:lnTo>
                <a:lnTo>
                  <a:pt x="5292" y="0"/>
                </a:lnTo>
                <a:lnTo>
                  <a:pt x="5293" y="0"/>
                </a:lnTo>
                <a:lnTo>
                  <a:pt x="5293" y="0"/>
                </a:lnTo>
                <a:lnTo>
                  <a:pt x="5293" y="0"/>
                </a:lnTo>
                <a:lnTo>
                  <a:pt x="5294" y="0"/>
                </a:lnTo>
                <a:lnTo>
                  <a:pt x="5294" y="0"/>
                </a:lnTo>
                <a:lnTo>
                  <a:pt x="5294" y="0"/>
                </a:lnTo>
                <a:lnTo>
                  <a:pt x="5295" y="0"/>
                </a:lnTo>
                <a:lnTo>
                  <a:pt x="5295" y="0"/>
                </a:lnTo>
                <a:lnTo>
                  <a:pt x="5295" y="0"/>
                </a:lnTo>
                <a:lnTo>
                  <a:pt x="5296" y="0"/>
                </a:lnTo>
                <a:lnTo>
                  <a:pt x="5296" y="0"/>
                </a:lnTo>
                <a:lnTo>
                  <a:pt x="5296" y="0"/>
                </a:lnTo>
                <a:lnTo>
                  <a:pt x="5297" y="0"/>
                </a:lnTo>
                <a:lnTo>
                  <a:pt x="5297" y="0"/>
                </a:lnTo>
                <a:lnTo>
                  <a:pt x="5298" y="0"/>
                </a:lnTo>
                <a:lnTo>
                  <a:pt x="5298" y="0"/>
                </a:lnTo>
                <a:lnTo>
                  <a:pt x="5298" y="0"/>
                </a:lnTo>
                <a:lnTo>
                  <a:pt x="5299" y="0"/>
                </a:lnTo>
                <a:lnTo>
                  <a:pt x="5299" y="0"/>
                </a:lnTo>
                <a:lnTo>
                  <a:pt x="5299" y="0"/>
                </a:lnTo>
                <a:lnTo>
                  <a:pt x="5300" y="0"/>
                </a:lnTo>
                <a:lnTo>
                  <a:pt x="5300" y="0"/>
                </a:lnTo>
                <a:lnTo>
                  <a:pt x="5300" y="0"/>
                </a:lnTo>
                <a:lnTo>
                  <a:pt x="5301" y="0"/>
                </a:lnTo>
                <a:lnTo>
                  <a:pt x="5301" y="0"/>
                </a:lnTo>
                <a:lnTo>
                  <a:pt x="5301" y="0"/>
                </a:lnTo>
                <a:lnTo>
                  <a:pt x="5302" y="0"/>
                </a:lnTo>
                <a:lnTo>
                  <a:pt x="5302" y="0"/>
                </a:lnTo>
                <a:lnTo>
                  <a:pt x="5302" y="0"/>
                </a:lnTo>
                <a:lnTo>
                  <a:pt x="5303" y="0"/>
                </a:lnTo>
                <a:lnTo>
                  <a:pt x="5303" y="0"/>
                </a:lnTo>
                <a:lnTo>
                  <a:pt x="5303" y="0"/>
                </a:lnTo>
                <a:lnTo>
                  <a:pt x="5304" y="0"/>
                </a:lnTo>
                <a:lnTo>
                  <a:pt x="5304" y="0"/>
                </a:lnTo>
                <a:lnTo>
                  <a:pt x="5305" y="0"/>
                </a:lnTo>
                <a:lnTo>
                  <a:pt x="5305" y="0"/>
                </a:lnTo>
                <a:lnTo>
                  <a:pt x="5305" y="0"/>
                </a:lnTo>
                <a:lnTo>
                  <a:pt x="5306" y="0"/>
                </a:lnTo>
                <a:lnTo>
                  <a:pt x="5306" y="0"/>
                </a:lnTo>
                <a:lnTo>
                  <a:pt x="5306" y="0"/>
                </a:lnTo>
                <a:lnTo>
                  <a:pt x="5307" y="0"/>
                </a:lnTo>
                <a:lnTo>
                  <a:pt x="5307" y="0"/>
                </a:lnTo>
                <a:lnTo>
                  <a:pt x="5307" y="0"/>
                </a:lnTo>
                <a:lnTo>
                  <a:pt x="5307" y="0"/>
                </a:lnTo>
                <a:lnTo>
                  <a:pt x="5308" y="0"/>
                </a:lnTo>
                <a:lnTo>
                  <a:pt x="5308" y="0"/>
                </a:lnTo>
                <a:lnTo>
                  <a:pt x="5309" y="0"/>
                </a:lnTo>
                <a:lnTo>
                  <a:pt x="5309" y="0"/>
                </a:lnTo>
                <a:lnTo>
                  <a:pt x="5309" y="0"/>
                </a:lnTo>
                <a:lnTo>
                  <a:pt x="5310" y="0"/>
                </a:lnTo>
                <a:lnTo>
                  <a:pt x="5310" y="0"/>
                </a:lnTo>
                <a:lnTo>
                  <a:pt x="5311" y="0"/>
                </a:lnTo>
                <a:lnTo>
                  <a:pt x="5311" y="0"/>
                </a:lnTo>
                <a:lnTo>
                  <a:pt x="5311" y="0"/>
                </a:lnTo>
                <a:lnTo>
                  <a:pt x="5312" y="0"/>
                </a:lnTo>
                <a:lnTo>
                  <a:pt x="5312" y="0"/>
                </a:lnTo>
                <a:lnTo>
                  <a:pt x="5312" y="0"/>
                </a:lnTo>
                <a:lnTo>
                  <a:pt x="5312" y="0"/>
                </a:lnTo>
                <a:lnTo>
                  <a:pt x="5313" y="0"/>
                </a:lnTo>
                <a:lnTo>
                  <a:pt x="5313" y="0"/>
                </a:lnTo>
                <a:lnTo>
                  <a:pt x="5314" y="0"/>
                </a:lnTo>
                <a:lnTo>
                  <a:pt x="5314" y="0"/>
                </a:lnTo>
                <a:lnTo>
                  <a:pt x="5314" y="0"/>
                </a:lnTo>
                <a:lnTo>
                  <a:pt x="5315" y="0"/>
                </a:lnTo>
                <a:lnTo>
                  <a:pt x="5315" y="0"/>
                </a:lnTo>
                <a:lnTo>
                  <a:pt x="5315" y="0"/>
                </a:lnTo>
                <a:lnTo>
                  <a:pt x="5316" y="0"/>
                </a:lnTo>
                <a:lnTo>
                  <a:pt x="5316" y="0"/>
                </a:lnTo>
                <a:lnTo>
                  <a:pt x="5317" y="0"/>
                </a:lnTo>
                <a:lnTo>
                  <a:pt x="5317" y="0"/>
                </a:lnTo>
                <a:lnTo>
                  <a:pt x="5317" y="0"/>
                </a:lnTo>
                <a:lnTo>
                  <a:pt x="5318" y="0"/>
                </a:lnTo>
                <a:lnTo>
                  <a:pt x="5318" y="0"/>
                </a:lnTo>
                <a:lnTo>
                  <a:pt x="5318" y="0"/>
                </a:lnTo>
                <a:lnTo>
                  <a:pt x="5319" y="0"/>
                </a:lnTo>
                <a:lnTo>
                  <a:pt x="5319" y="0"/>
                </a:lnTo>
                <a:lnTo>
                  <a:pt x="5319" y="0"/>
                </a:lnTo>
                <a:lnTo>
                  <a:pt x="5320" y="0"/>
                </a:lnTo>
                <a:lnTo>
                  <a:pt x="5320" y="0"/>
                </a:lnTo>
                <a:lnTo>
                  <a:pt x="5320" y="0"/>
                </a:lnTo>
                <a:lnTo>
                  <a:pt x="5321" y="0"/>
                </a:lnTo>
                <a:lnTo>
                  <a:pt x="5321" y="0"/>
                </a:lnTo>
                <a:lnTo>
                  <a:pt x="5321" y="0"/>
                </a:lnTo>
                <a:lnTo>
                  <a:pt x="5322" y="0"/>
                </a:lnTo>
                <a:lnTo>
                  <a:pt x="5322" y="0"/>
                </a:lnTo>
                <a:lnTo>
                  <a:pt x="5322" y="0"/>
                </a:lnTo>
                <a:lnTo>
                  <a:pt x="5323" y="0"/>
                </a:lnTo>
                <a:lnTo>
                  <a:pt x="5323" y="0"/>
                </a:lnTo>
                <a:lnTo>
                  <a:pt x="5323" y="1301"/>
                </a:lnTo>
                <a:lnTo>
                  <a:pt x="5324" y="1301"/>
                </a:lnTo>
                <a:lnTo>
                  <a:pt x="5324" y="1301"/>
                </a:lnTo>
                <a:lnTo>
                  <a:pt x="5324" y="1301"/>
                </a:lnTo>
                <a:lnTo>
                  <a:pt x="5325" y="1301"/>
                </a:lnTo>
                <a:lnTo>
                  <a:pt x="5325" y="1301"/>
                </a:lnTo>
                <a:lnTo>
                  <a:pt x="5325" y="1301"/>
                </a:lnTo>
                <a:lnTo>
                  <a:pt x="5326" y="1301"/>
                </a:lnTo>
                <a:lnTo>
                  <a:pt x="5326" y="1301"/>
                </a:lnTo>
                <a:lnTo>
                  <a:pt x="5326" y="1301"/>
                </a:lnTo>
                <a:lnTo>
                  <a:pt x="5327" y="1301"/>
                </a:lnTo>
                <a:lnTo>
                  <a:pt x="5327" y="1301"/>
                </a:lnTo>
                <a:lnTo>
                  <a:pt x="5327" y="1301"/>
                </a:lnTo>
                <a:lnTo>
                  <a:pt x="5328" y="1301"/>
                </a:lnTo>
                <a:lnTo>
                  <a:pt x="5328" y="1301"/>
                </a:lnTo>
                <a:lnTo>
                  <a:pt x="5328" y="1301"/>
                </a:lnTo>
                <a:lnTo>
                  <a:pt x="5329" y="1301"/>
                </a:lnTo>
                <a:lnTo>
                  <a:pt x="5329" y="1301"/>
                </a:lnTo>
                <a:lnTo>
                  <a:pt x="5329" y="1301"/>
                </a:lnTo>
                <a:lnTo>
                  <a:pt x="5330" y="1301"/>
                </a:lnTo>
                <a:lnTo>
                  <a:pt x="5330" y="1301"/>
                </a:lnTo>
                <a:lnTo>
                  <a:pt x="5331" y="1301"/>
                </a:lnTo>
                <a:lnTo>
                  <a:pt x="5331" y="1301"/>
                </a:lnTo>
                <a:lnTo>
                  <a:pt x="5331" y="1301"/>
                </a:lnTo>
                <a:lnTo>
                  <a:pt x="5332" y="1301"/>
                </a:lnTo>
                <a:lnTo>
                  <a:pt x="5332" y="1301"/>
                </a:lnTo>
                <a:lnTo>
                  <a:pt x="5332" y="1301"/>
                </a:lnTo>
                <a:lnTo>
                  <a:pt x="5333" y="1301"/>
                </a:lnTo>
                <a:lnTo>
                  <a:pt x="5333" y="1301"/>
                </a:lnTo>
                <a:lnTo>
                  <a:pt x="5333" y="1301"/>
                </a:lnTo>
                <a:lnTo>
                  <a:pt x="5333" y="1301"/>
                </a:lnTo>
                <a:lnTo>
                  <a:pt x="5334" y="1301"/>
                </a:lnTo>
                <a:lnTo>
                  <a:pt x="5334" y="1301"/>
                </a:lnTo>
                <a:lnTo>
                  <a:pt x="5335" y="1301"/>
                </a:lnTo>
                <a:lnTo>
                  <a:pt x="5335" y="1301"/>
                </a:lnTo>
                <a:lnTo>
                  <a:pt x="5335" y="1301"/>
                </a:lnTo>
                <a:lnTo>
                  <a:pt x="5336" y="1301"/>
                </a:lnTo>
                <a:lnTo>
                  <a:pt x="5336" y="1301"/>
                </a:lnTo>
                <a:lnTo>
                  <a:pt x="5337" y="1301"/>
                </a:lnTo>
                <a:lnTo>
                  <a:pt x="5337" y="1301"/>
                </a:lnTo>
                <a:lnTo>
                  <a:pt x="5337" y="1301"/>
                </a:lnTo>
                <a:lnTo>
                  <a:pt x="5338" y="1301"/>
                </a:lnTo>
                <a:lnTo>
                  <a:pt x="5338" y="1301"/>
                </a:lnTo>
                <a:lnTo>
                  <a:pt x="5338" y="1301"/>
                </a:lnTo>
                <a:lnTo>
                  <a:pt x="5339" y="1301"/>
                </a:lnTo>
                <a:lnTo>
                  <a:pt x="5339" y="1301"/>
                </a:lnTo>
                <a:lnTo>
                  <a:pt x="5339" y="1301"/>
                </a:lnTo>
                <a:lnTo>
                  <a:pt x="5340" y="1301"/>
                </a:lnTo>
                <a:lnTo>
                  <a:pt x="5340" y="1301"/>
                </a:lnTo>
                <a:lnTo>
                  <a:pt x="5340" y="1301"/>
                </a:lnTo>
                <a:lnTo>
                  <a:pt x="5341" y="1301"/>
                </a:lnTo>
                <a:lnTo>
                  <a:pt x="5341" y="1301"/>
                </a:lnTo>
                <a:lnTo>
                  <a:pt x="5341" y="1301"/>
                </a:lnTo>
                <a:lnTo>
                  <a:pt x="5342" y="1301"/>
                </a:lnTo>
                <a:lnTo>
                  <a:pt x="5342" y="1301"/>
                </a:lnTo>
                <a:lnTo>
                  <a:pt x="5343" y="1301"/>
                </a:lnTo>
                <a:lnTo>
                  <a:pt x="5343" y="1301"/>
                </a:lnTo>
                <a:lnTo>
                  <a:pt x="5343" y="1301"/>
                </a:lnTo>
                <a:lnTo>
                  <a:pt x="5344" y="1301"/>
                </a:lnTo>
                <a:lnTo>
                  <a:pt x="5344" y="1301"/>
                </a:lnTo>
                <a:lnTo>
                  <a:pt x="5344" y="1301"/>
                </a:lnTo>
                <a:lnTo>
                  <a:pt x="5345" y="1301"/>
                </a:lnTo>
                <a:lnTo>
                  <a:pt x="5345" y="1301"/>
                </a:lnTo>
                <a:lnTo>
                  <a:pt x="5345" y="1301"/>
                </a:lnTo>
                <a:lnTo>
                  <a:pt x="5346" y="1301"/>
                </a:lnTo>
                <a:lnTo>
                  <a:pt x="5346" y="1301"/>
                </a:lnTo>
                <a:lnTo>
                  <a:pt x="5346" y="1301"/>
                </a:lnTo>
                <a:lnTo>
                  <a:pt x="5347" y="1301"/>
                </a:lnTo>
                <a:lnTo>
                  <a:pt x="5347" y="1301"/>
                </a:lnTo>
                <a:lnTo>
                  <a:pt x="5347" y="1301"/>
                </a:lnTo>
                <a:lnTo>
                  <a:pt x="5348" y="1301"/>
                </a:lnTo>
                <a:lnTo>
                  <a:pt x="5348" y="1301"/>
                </a:lnTo>
                <a:lnTo>
                  <a:pt x="5348" y="1301"/>
                </a:lnTo>
                <a:lnTo>
                  <a:pt x="5349" y="1301"/>
                </a:lnTo>
                <a:lnTo>
                  <a:pt x="5349" y="1301"/>
                </a:lnTo>
                <a:lnTo>
                  <a:pt x="5350" y="1301"/>
                </a:lnTo>
                <a:lnTo>
                  <a:pt x="5350" y="1301"/>
                </a:lnTo>
                <a:lnTo>
                  <a:pt x="5350" y="1301"/>
                </a:lnTo>
                <a:lnTo>
                  <a:pt x="5350" y="1301"/>
                </a:lnTo>
                <a:lnTo>
                  <a:pt x="5351" y="1301"/>
                </a:lnTo>
                <a:lnTo>
                  <a:pt x="5351" y="1301"/>
                </a:lnTo>
                <a:lnTo>
                  <a:pt x="5352" y="1301"/>
                </a:lnTo>
                <a:lnTo>
                  <a:pt x="5352" y="1301"/>
                </a:lnTo>
                <a:lnTo>
                  <a:pt x="5352" y="1301"/>
                </a:lnTo>
                <a:lnTo>
                  <a:pt x="5353" y="1301"/>
                </a:lnTo>
                <a:lnTo>
                  <a:pt x="5353" y="1301"/>
                </a:lnTo>
                <a:lnTo>
                  <a:pt x="5353" y="1301"/>
                </a:lnTo>
                <a:lnTo>
                  <a:pt x="5354" y="1301"/>
                </a:lnTo>
                <a:lnTo>
                  <a:pt x="5354" y="1301"/>
                </a:lnTo>
                <a:lnTo>
                  <a:pt x="5354" y="1301"/>
                </a:lnTo>
                <a:lnTo>
                  <a:pt x="5354" y="1301"/>
                </a:lnTo>
                <a:lnTo>
                  <a:pt x="5355" y="1301"/>
                </a:lnTo>
                <a:lnTo>
                  <a:pt x="5356" y="1301"/>
                </a:lnTo>
                <a:lnTo>
                  <a:pt x="5356" y="1301"/>
                </a:lnTo>
                <a:lnTo>
                  <a:pt x="5356" y="1301"/>
                </a:lnTo>
                <a:lnTo>
                  <a:pt x="5357" y="1301"/>
                </a:lnTo>
                <a:lnTo>
                  <a:pt x="5357" y="1301"/>
                </a:lnTo>
                <a:lnTo>
                  <a:pt x="5357" y="1301"/>
                </a:lnTo>
                <a:lnTo>
                  <a:pt x="5358" y="1301"/>
                </a:lnTo>
                <a:lnTo>
                  <a:pt x="5358" y="1301"/>
                </a:lnTo>
                <a:lnTo>
                  <a:pt x="5358" y="1301"/>
                </a:lnTo>
                <a:lnTo>
                  <a:pt x="5359" y="1301"/>
                </a:lnTo>
                <a:lnTo>
                  <a:pt x="5359" y="1301"/>
                </a:lnTo>
                <a:lnTo>
                  <a:pt x="5359" y="1301"/>
                </a:lnTo>
                <a:lnTo>
                  <a:pt x="5359" y="1301"/>
                </a:lnTo>
                <a:lnTo>
                  <a:pt x="5360" y="1301"/>
                </a:lnTo>
                <a:lnTo>
                  <a:pt x="5360" y="1301"/>
                </a:lnTo>
                <a:lnTo>
                  <a:pt x="5361" y="1301"/>
                </a:lnTo>
                <a:lnTo>
                  <a:pt x="5361" y="1301"/>
                </a:lnTo>
                <a:lnTo>
                  <a:pt x="5361" y="1301"/>
                </a:lnTo>
                <a:lnTo>
                  <a:pt x="5362" y="1301"/>
                </a:lnTo>
                <a:lnTo>
                  <a:pt x="5362" y="1301"/>
                </a:lnTo>
                <a:lnTo>
                  <a:pt x="5363" y="1301"/>
                </a:lnTo>
                <a:lnTo>
                  <a:pt x="5363" y="1301"/>
                </a:lnTo>
                <a:lnTo>
                  <a:pt x="5363" y="1301"/>
                </a:lnTo>
                <a:lnTo>
                  <a:pt x="5364" y="1301"/>
                </a:lnTo>
                <a:lnTo>
                  <a:pt x="5364" y="1301"/>
                </a:lnTo>
                <a:lnTo>
                  <a:pt x="5364" y="1301"/>
                </a:lnTo>
                <a:lnTo>
                  <a:pt x="5365" y="1301"/>
                </a:lnTo>
                <a:lnTo>
                  <a:pt x="5365" y="1301"/>
                </a:lnTo>
                <a:lnTo>
                  <a:pt x="5365" y="1301"/>
                </a:lnTo>
                <a:lnTo>
                  <a:pt x="5366" y="1301"/>
                </a:lnTo>
                <a:lnTo>
                  <a:pt x="5366" y="1301"/>
                </a:lnTo>
                <a:lnTo>
                  <a:pt x="5366" y="1301"/>
                </a:lnTo>
                <a:lnTo>
                  <a:pt x="5367" y="1301"/>
                </a:lnTo>
                <a:lnTo>
                  <a:pt x="5367" y="1301"/>
                </a:lnTo>
                <a:lnTo>
                  <a:pt x="5367" y="1301"/>
                </a:lnTo>
                <a:lnTo>
                  <a:pt x="5368" y="1301"/>
                </a:lnTo>
                <a:lnTo>
                  <a:pt x="5368" y="1301"/>
                </a:lnTo>
                <a:lnTo>
                  <a:pt x="5369" y="1301"/>
                </a:lnTo>
                <a:lnTo>
                  <a:pt x="5369" y="1301"/>
                </a:lnTo>
                <a:lnTo>
                  <a:pt x="5369" y="1301"/>
                </a:lnTo>
                <a:lnTo>
                  <a:pt x="5370" y="1301"/>
                </a:lnTo>
                <a:lnTo>
                  <a:pt x="5370" y="1301"/>
                </a:lnTo>
                <a:lnTo>
                  <a:pt x="5370" y="1301"/>
                </a:lnTo>
                <a:lnTo>
                  <a:pt x="5371" y="1301"/>
                </a:lnTo>
                <a:lnTo>
                  <a:pt x="5371" y="1301"/>
                </a:lnTo>
                <a:lnTo>
                  <a:pt x="5371" y="1301"/>
                </a:lnTo>
                <a:lnTo>
                  <a:pt x="5371" y="1301"/>
                </a:lnTo>
                <a:lnTo>
                  <a:pt x="5372" y="1301"/>
                </a:lnTo>
                <a:lnTo>
                  <a:pt x="5372" y="1301"/>
                </a:lnTo>
                <a:lnTo>
                  <a:pt x="5373" y="1301"/>
                </a:lnTo>
                <a:lnTo>
                  <a:pt x="5373" y="1301"/>
                </a:lnTo>
                <a:lnTo>
                  <a:pt x="5373" y="1301"/>
                </a:lnTo>
                <a:lnTo>
                  <a:pt x="5374" y="1301"/>
                </a:lnTo>
                <a:lnTo>
                  <a:pt x="5374" y="1301"/>
                </a:lnTo>
                <a:lnTo>
                  <a:pt x="5374" y="1301"/>
                </a:lnTo>
                <a:lnTo>
                  <a:pt x="5375" y="1301"/>
                </a:lnTo>
                <a:lnTo>
                  <a:pt x="5375" y="1301"/>
                </a:lnTo>
                <a:lnTo>
                  <a:pt x="5376" y="1301"/>
                </a:lnTo>
                <a:lnTo>
                  <a:pt x="5376" y="1301"/>
                </a:lnTo>
                <a:lnTo>
                  <a:pt x="5376" y="1301"/>
                </a:lnTo>
                <a:lnTo>
                  <a:pt x="5376" y="1301"/>
                </a:lnTo>
                <a:lnTo>
                  <a:pt x="5377" y="1301"/>
                </a:lnTo>
                <a:lnTo>
                  <a:pt x="5377" y="1301"/>
                </a:lnTo>
                <a:lnTo>
                  <a:pt x="5378" y="1301"/>
                </a:lnTo>
                <a:lnTo>
                  <a:pt x="5378" y="1301"/>
                </a:lnTo>
                <a:lnTo>
                  <a:pt x="5378" y="1301"/>
                </a:lnTo>
                <a:lnTo>
                  <a:pt x="5379" y="1301"/>
                </a:lnTo>
                <a:lnTo>
                  <a:pt x="5379" y="1301"/>
                </a:lnTo>
                <a:lnTo>
                  <a:pt x="5379" y="1301"/>
                </a:lnTo>
                <a:lnTo>
                  <a:pt x="5380" y="1301"/>
                </a:lnTo>
                <a:lnTo>
                  <a:pt x="5380" y="1301"/>
                </a:lnTo>
                <a:lnTo>
                  <a:pt x="5380" y="1301"/>
                </a:lnTo>
                <a:lnTo>
                  <a:pt x="5380" y="1301"/>
                </a:lnTo>
                <a:lnTo>
                  <a:pt x="5381" y="1301"/>
                </a:lnTo>
                <a:lnTo>
                  <a:pt x="5382" y="1301"/>
                </a:lnTo>
                <a:lnTo>
                  <a:pt x="5382" y="1301"/>
                </a:lnTo>
                <a:lnTo>
                  <a:pt x="5382" y="1301"/>
                </a:lnTo>
                <a:lnTo>
                  <a:pt x="5383" y="1301"/>
                </a:lnTo>
                <a:lnTo>
                  <a:pt x="5383" y="1301"/>
                </a:lnTo>
                <a:lnTo>
                  <a:pt x="5383" y="1301"/>
                </a:lnTo>
                <a:lnTo>
                  <a:pt x="5384" y="1301"/>
                </a:lnTo>
                <a:lnTo>
                  <a:pt x="5384" y="1301"/>
                </a:lnTo>
                <a:lnTo>
                  <a:pt x="5384" y="1301"/>
                </a:lnTo>
                <a:lnTo>
                  <a:pt x="5385" y="1301"/>
                </a:lnTo>
                <a:lnTo>
                  <a:pt x="5385" y="1301"/>
                </a:lnTo>
                <a:lnTo>
                  <a:pt x="5385" y="1301"/>
                </a:lnTo>
                <a:lnTo>
                  <a:pt x="5386" y="1301"/>
                </a:lnTo>
                <a:lnTo>
                  <a:pt x="5386" y="1301"/>
                </a:lnTo>
                <a:lnTo>
                  <a:pt x="5386" y="1301"/>
                </a:lnTo>
                <a:lnTo>
                  <a:pt x="5387" y="1301"/>
                </a:lnTo>
                <a:lnTo>
                  <a:pt x="5387" y="1301"/>
                </a:lnTo>
                <a:lnTo>
                  <a:pt x="5387" y="1301"/>
                </a:lnTo>
                <a:lnTo>
                  <a:pt x="5388" y="1301"/>
                </a:lnTo>
                <a:lnTo>
                  <a:pt x="5388" y="1301"/>
                </a:lnTo>
                <a:lnTo>
                  <a:pt x="5389" y="1301"/>
                </a:lnTo>
                <a:lnTo>
                  <a:pt x="5389" y="1301"/>
                </a:lnTo>
                <a:lnTo>
                  <a:pt x="5389" y="1301"/>
                </a:lnTo>
                <a:lnTo>
                  <a:pt x="5390" y="1301"/>
                </a:lnTo>
                <a:lnTo>
                  <a:pt x="5390" y="1301"/>
                </a:lnTo>
                <a:lnTo>
                  <a:pt x="5390" y="1301"/>
                </a:lnTo>
                <a:lnTo>
                  <a:pt x="5391" y="1301"/>
                </a:lnTo>
                <a:lnTo>
                  <a:pt x="5391" y="1301"/>
                </a:lnTo>
                <a:lnTo>
                  <a:pt x="5391" y="1301"/>
                </a:lnTo>
                <a:lnTo>
                  <a:pt x="5392" y="1301"/>
                </a:lnTo>
                <a:lnTo>
                  <a:pt x="5392" y="1301"/>
                </a:lnTo>
                <a:lnTo>
                  <a:pt x="5392" y="1301"/>
                </a:lnTo>
                <a:lnTo>
                  <a:pt x="5393" y="1301"/>
                </a:lnTo>
                <a:lnTo>
                  <a:pt x="5393" y="1301"/>
                </a:lnTo>
                <a:lnTo>
                  <a:pt x="5393" y="1301"/>
                </a:lnTo>
                <a:lnTo>
                  <a:pt x="5394" y="1301"/>
                </a:lnTo>
                <a:lnTo>
                  <a:pt x="5394" y="1301"/>
                </a:lnTo>
                <a:lnTo>
                  <a:pt x="5395" y="1301"/>
                </a:lnTo>
                <a:lnTo>
                  <a:pt x="5395" y="1301"/>
                </a:lnTo>
                <a:lnTo>
                  <a:pt x="5395" y="1301"/>
                </a:lnTo>
                <a:lnTo>
                  <a:pt x="5396" y="1301"/>
                </a:lnTo>
                <a:lnTo>
                  <a:pt x="5396" y="1301"/>
                </a:lnTo>
                <a:lnTo>
                  <a:pt x="5396" y="1301"/>
                </a:lnTo>
                <a:lnTo>
                  <a:pt x="5397" y="1301"/>
                </a:lnTo>
                <a:lnTo>
                  <a:pt x="5397" y="1301"/>
                </a:lnTo>
                <a:lnTo>
                  <a:pt x="5397" y="1301"/>
                </a:lnTo>
                <a:lnTo>
                  <a:pt x="5397" y="1301"/>
                </a:lnTo>
                <a:lnTo>
                  <a:pt x="5398" y="1301"/>
                </a:lnTo>
                <a:lnTo>
                  <a:pt x="5398" y="1301"/>
                </a:lnTo>
                <a:lnTo>
                  <a:pt x="5399" y="1301"/>
                </a:lnTo>
                <a:lnTo>
                  <a:pt x="5399" y="1301"/>
                </a:lnTo>
                <a:lnTo>
                  <a:pt x="5399" y="1301"/>
                </a:lnTo>
                <a:lnTo>
                  <a:pt x="5400" y="1301"/>
                </a:lnTo>
                <a:lnTo>
                  <a:pt x="5400" y="1301"/>
                </a:lnTo>
                <a:lnTo>
                  <a:pt x="5400" y="1301"/>
                </a:lnTo>
                <a:lnTo>
                  <a:pt x="5401" y="1301"/>
                </a:lnTo>
                <a:lnTo>
                  <a:pt x="5401" y="1301"/>
                </a:lnTo>
                <a:lnTo>
                  <a:pt x="5402" y="1301"/>
                </a:lnTo>
                <a:lnTo>
                  <a:pt x="5402" y="1301"/>
                </a:lnTo>
                <a:lnTo>
                  <a:pt x="5402" y="1301"/>
                </a:lnTo>
                <a:lnTo>
                  <a:pt x="5403" y="1301"/>
                </a:lnTo>
                <a:lnTo>
                  <a:pt x="5403" y="1301"/>
                </a:lnTo>
                <a:lnTo>
                  <a:pt x="5403" y="1301"/>
                </a:lnTo>
                <a:lnTo>
                  <a:pt x="5404" y="1301"/>
                </a:lnTo>
                <a:lnTo>
                  <a:pt x="5404" y="1301"/>
                </a:lnTo>
                <a:lnTo>
                  <a:pt x="5404" y="1301"/>
                </a:lnTo>
                <a:lnTo>
                  <a:pt x="5405" y="1301"/>
                </a:lnTo>
                <a:lnTo>
                  <a:pt x="5405" y="1301"/>
                </a:lnTo>
                <a:lnTo>
                  <a:pt x="5405" y="1301"/>
                </a:lnTo>
                <a:lnTo>
                  <a:pt x="5406" y="1301"/>
                </a:lnTo>
                <a:lnTo>
                  <a:pt x="5406" y="1301"/>
                </a:lnTo>
                <a:lnTo>
                  <a:pt x="5406" y="1301"/>
                </a:lnTo>
                <a:lnTo>
                  <a:pt x="5407" y="1301"/>
                </a:lnTo>
                <a:lnTo>
                  <a:pt x="5407" y="1301"/>
                </a:lnTo>
                <a:lnTo>
                  <a:pt x="5408" y="1301"/>
                </a:lnTo>
                <a:lnTo>
                  <a:pt x="5408" y="1301"/>
                </a:lnTo>
                <a:lnTo>
                  <a:pt x="5408" y="1301"/>
                </a:lnTo>
                <a:lnTo>
                  <a:pt x="5409" y="1301"/>
                </a:lnTo>
                <a:lnTo>
                  <a:pt x="5409" y="1301"/>
                </a:lnTo>
                <a:lnTo>
                  <a:pt x="5409" y="1301"/>
                </a:lnTo>
                <a:lnTo>
                  <a:pt x="5410" y="1301"/>
                </a:lnTo>
                <a:lnTo>
                  <a:pt x="5410" y="1301"/>
                </a:lnTo>
                <a:lnTo>
                  <a:pt x="5410" y="1301"/>
                </a:lnTo>
                <a:lnTo>
                  <a:pt x="5411" y="1301"/>
                </a:lnTo>
                <a:lnTo>
                  <a:pt x="5411" y="1301"/>
                </a:lnTo>
                <a:lnTo>
                  <a:pt x="5411" y="1301"/>
                </a:lnTo>
                <a:lnTo>
                  <a:pt x="5412" y="1301"/>
                </a:lnTo>
                <a:lnTo>
                  <a:pt x="5412" y="1301"/>
                </a:lnTo>
                <a:lnTo>
                  <a:pt x="5412" y="1301"/>
                </a:lnTo>
                <a:lnTo>
                  <a:pt x="5413" y="1301"/>
                </a:lnTo>
                <a:lnTo>
                  <a:pt x="5413" y="1301"/>
                </a:lnTo>
                <a:lnTo>
                  <a:pt x="5413" y="1301"/>
                </a:lnTo>
                <a:lnTo>
                  <a:pt x="5414" y="1301"/>
                </a:lnTo>
                <a:lnTo>
                  <a:pt x="5414" y="1301"/>
                </a:lnTo>
                <a:lnTo>
                  <a:pt x="5414" y="1301"/>
                </a:lnTo>
                <a:lnTo>
                  <a:pt x="5415" y="1301"/>
                </a:lnTo>
                <a:lnTo>
                  <a:pt x="5415" y="1301"/>
                </a:lnTo>
                <a:lnTo>
                  <a:pt x="5416" y="1301"/>
                </a:lnTo>
                <a:lnTo>
                  <a:pt x="5416" y="1301"/>
                </a:lnTo>
                <a:lnTo>
                  <a:pt x="5416" y="1301"/>
                </a:lnTo>
                <a:lnTo>
                  <a:pt x="5417" y="1301"/>
                </a:lnTo>
                <a:lnTo>
                  <a:pt x="5417" y="1301"/>
                </a:lnTo>
                <a:lnTo>
                  <a:pt x="5417" y="1301"/>
                </a:lnTo>
                <a:lnTo>
                  <a:pt x="5418" y="1301"/>
                </a:lnTo>
                <a:lnTo>
                  <a:pt x="5418" y="1301"/>
                </a:lnTo>
                <a:lnTo>
                  <a:pt x="5418" y="1301"/>
                </a:lnTo>
                <a:lnTo>
                  <a:pt x="5418" y="1301"/>
                </a:lnTo>
                <a:lnTo>
                  <a:pt x="5419" y="1301"/>
                </a:lnTo>
                <a:lnTo>
                  <a:pt x="5419" y="1301"/>
                </a:lnTo>
                <a:lnTo>
                  <a:pt x="5420" y="1301"/>
                </a:lnTo>
                <a:lnTo>
                  <a:pt x="5420" y="1301"/>
                </a:lnTo>
                <a:lnTo>
                  <a:pt x="5421" y="1301"/>
                </a:lnTo>
                <a:lnTo>
                  <a:pt x="5421" y="1301"/>
                </a:lnTo>
                <a:lnTo>
                  <a:pt x="5421" y="1301"/>
                </a:lnTo>
                <a:lnTo>
                  <a:pt x="5422" y="1301"/>
                </a:lnTo>
                <a:lnTo>
                  <a:pt x="5422" y="1301"/>
                </a:lnTo>
                <a:lnTo>
                  <a:pt x="5422" y="1301"/>
                </a:lnTo>
                <a:lnTo>
                  <a:pt x="5423" y="1301"/>
                </a:lnTo>
                <a:lnTo>
                  <a:pt x="5423" y="1301"/>
                </a:lnTo>
                <a:lnTo>
                  <a:pt x="5423" y="1301"/>
                </a:lnTo>
                <a:lnTo>
                  <a:pt x="5423" y="1301"/>
                </a:lnTo>
                <a:lnTo>
                  <a:pt x="5424" y="1301"/>
                </a:lnTo>
                <a:lnTo>
                  <a:pt x="5424" y="1301"/>
                </a:lnTo>
                <a:lnTo>
                  <a:pt x="5425" y="1301"/>
                </a:lnTo>
                <a:lnTo>
                  <a:pt x="5425" y="1301"/>
                </a:lnTo>
                <a:lnTo>
                  <a:pt x="5425" y="1301"/>
                </a:lnTo>
                <a:lnTo>
                  <a:pt x="5426" y="1301"/>
                </a:lnTo>
                <a:lnTo>
                  <a:pt x="5426" y="1301"/>
                </a:lnTo>
                <a:lnTo>
                  <a:pt x="5426" y="1301"/>
                </a:lnTo>
                <a:lnTo>
                  <a:pt x="5427" y="1301"/>
                </a:lnTo>
                <a:lnTo>
                  <a:pt x="5427" y="1301"/>
                </a:lnTo>
                <a:lnTo>
                  <a:pt x="5428" y="1301"/>
                </a:lnTo>
                <a:lnTo>
                  <a:pt x="5428" y="1301"/>
                </a:lnTo>
                <a:lnTo>
                  <a:pt x="5428" y="1301"/>
                </a:lnTo>
                <a:lnTo>
                  <a:pt x="5429" y="1301"/>
                </a:lnTo>
                <a:lnTo>
                  <a:pt x="5429" y="1301"/>
                </a:lnTo>
                <a:lnTo>
                  <a:pt x="5429" y="1301"/>
                </a:lnTo>
                <a:lnTo>
                  <a:pt x="5430" y="1301"/>
                </a:lnTo>
                <a:lnTo>
                  <a:pt x="5430" y="1301"/>
                </a:lnTo>
                <a:lnTo>
                  <a:pt x="5430" y="1301"/>
                </a:lnTo>
                <a:lnTo>
                  <a:pt x="5431" y="1301"/>
                </a:lnTo>
                <a:lnTo>
                  <a:pt x="5431" y="1301"/>
                </a:lnTo>
                <a:lnTo>
                  <a:pt x="5431" y="1301"/>
                </a:lnTo>
                <a:lnTo>
                  <a:pt x="5432" y="1301"/>
                </a:lnTo>
                <a:lnTo>
                  <a:pt x="5432" y="1301"/>
                </a:lnTo>
                <a:lnTo>
                  <a:pt x="5432" y="1301"/>
                </a:lnTo>
                <a:lnTo>
                  <a:pt x="5433" y="1301"/>
                </a:lnTo>
                <a:lnTo>
                  <a:pt x="5433" y="1301"/>
                </a:lnTo>
                <a:lnTo>
                  <a:pt x="5434" y="1301"/>
                </a:lnTo>
                <a:lnTo>
                  <a:pt x="5434" y="1301"/>
                </a:lnTo>
                <a:lnTo>
                  <a:pt x="5434" y="1301"/>
                </a:lnTo>
                <a:lnTo>
                  <a:pt x="5435" y="1301"/>
                </a:lnTo>
                <a:lnTo>
                  <a:pt x="5435" y="1301"/>
                </a:lnTo>
                <a:lnTo>
                  <a:pt x="5435" y="1301"/>
                </a:lnTo>
                <a:lnTo>
                  <a:pt x="5436" y="1301"/>
                </a:lnTo>
                <a:lnTo>
                  <a:pt x="5436" y="1301"/>
                </a:lnTo>
                <a:lnTo>
                  <a:pt x="5436" y="1301"/>
                </a:lnTo>
                <a:lnTo>
                  <a:pt x="5437" y="1301"/>
                </a:lnTo>
                <a:lnTo>
                  <a:pt x="5437" y="1301"/>
                </a:lnTo>
                <a:lnTo>
                  <a:pt x="5437" y="1301"/>
                </a:lnTo>
                <a:lnTo>
                  <a:pt x="5438" y="1301"/>
                </a:lnTo>
                <a:lnTo>
                  <a:pt x="5438" y="1301"/>
                </a:lnTo>
                <a:lnTo>
                  <a:pt x="5438" y="1301"/>
                </a:lnTo>
                <a:lnTo>
                  <a:pt x="5439" y="1301"/>
                </a:lnTo>
                <a:lnTo>
                  <a:pt x="5439" y="1301"/>
                </a:lnTo>
                <a:lnTo>
                  <a:pt x="5439" y="1301"/>
                </a:lnTo>
                <a:lnTo>
                  <a:pt x="5440" y="1301"/>
                </a:lnTo>
                <a:lnTo>
                  <a:pt x="5440" y="1301"/>
                </a:lnTo>
                <a:lnTo>
                  <a:pt x="5440" y="1301"/>
                </a:lnTo>
                <a:lnTo>
                  <a:pt x="5441" y="1301"/>
                </a:lnTo>
                <a:lnTo>
                  <a:pt x="5441" y="1301"/>
                </a:lnTo>
                <a:lnTo>
                  <a:pt x="5442" y="1301"/>
                </a:lnTo>
                <a:lnTo>
                  <a:pt x="5442" y="1301"/>
                </a:lnTo>
                <a:lnTo>
                  <a:pt x="5442" y="1301"/>
                </a:lnTo>
                <a:lnTo>
                  <a:pt x="5443" y="1301"/>
                </a:lnTo>
                <a:lnTo>
                  <a:pt x="5443" y="1301"/>
                </a:lnTo>
                <a:lnTo>
                  <a:pt x="5443" y="1301"/>
                </a:lnTo>
                <a:lnTo>
                  <a:pt x="5444" y="1301"/>
                </a:lnTo>
                <a:lnTo>
                  <a:pt x="5444" y="1301"/>
                </a:lnTo>
                <a:lnTo>
                  <a:pt x="5444" y="1301"/>
                </a:lnTo>
                <a:lnTo>
                  <a:pt x="5444" y="1301"/>
                </a:lnTo>
                <a:lnTo>
                  <a:pt x="5445" y="1301"/>
                </a:lnTo>
                <a:lnTo>
                  <a:pt x="5445" y="1301"/>
                </a:lnTo>
                <a:lnTo>
                  <a:pt x="5446" y="1301"/>
                </a:lnTo>
                <a:lnTo>
                  <a:pt x="5446" y="1301"/>
                </a:lnTo>
                <a:lnTo>
                  <a:pt x="5447" y="1301"/>
                </a:lnTo>
                <a:lnTo>
                  <a:pt x="5447" y="1301"/>
                </a:lnTo>
                <a:lnTo>
                  <a:pt x="5447" y="1301"/>
                </a:lnTo>
                <a:lnTo>
                  <a:pt x="5448" y="1301"/>
                </a:lnTo>
                <a:lnTo>
                  <a:pt x="5448" y="1301"/>
                </a:lnTo>
                <a:lnTo>
                  <a:pt x="5448" y="1301"/>
                </a:lnTo>
                <a:lnTo>
                  <a:pt x="5449" y="1301"/>
                </a:lnTo>
                <a:lnTo>
                  <a:pt x="5449" y="1301"/>
                </a:lnTo>
                <a:lnTo>
                  <a:pt x="5449" y="1301"/>
                </a:lnTo>
                <a:lnTo>
                  <a:pt x="5450" y="1301"/>
                </a:lnTo>
                <a:lnTo>
                  <a:pt x="5450" y="1301"/>
                </a:lnTo>
                <a:lnTo>
                  <a:pt x="5450" y="1301"/>
                </a:lnTo>
                <a:lnTo>
                  <a:pt x="5451" y="1301"/>
                </a:lnTo>
                <a:lnTo>
                  <a:pt x="5451" y="1301"/>
                </a:lnTo>
                <a:lnTo>
                  <a:pt x="5451" y="1301"/>
                </a:lnTo>
                <a:lnTo>
                  <a:pt x="5452" y="1301"/>
                </a:lnTo>
                <a:lnTo>
                  <a:pt x="5452" y="1301"/>
                </a:lnTo>
                <a:lnTo>
                  <a:pt x="5452" y="1301"/>
                </a:lnTo>
                <a:lnTo>
                  <a:pt x="5453" y="1301"/>
                </a:lnTo>
                <a:lnTo>
                  <a:pt x="5453" y="1301"/>
                </a:lnTo>
                <a:lnTo>
                  <a:pt x="5454" y="1301"/>
                </a:lnTo>
                <a:lnTo>
                  <a:pt x="5454" y="1301"/>
                </a:lnTo>
                <a:lnTo>
                  <a:pt x="5454" y="1301"/>
                </a:lnTo>
                <a:lnTo>
                  <a:pt x="5455" y="1301"/>
                </a:lnTo>
                <a:lnTo>
                  <a:pt x="5455" y="1301"/>
                </a:lnTo>
                <a:lnTo>
                  <a:pt x="5455" y="1301"/>
                </a:lnTo>
                <a:lnTo>
                  <a:pt x="5456" y="1301"/>
                </a:lnTo>
                <a:lnTo>
                  <a:pt x="5456" y="1301"/>
                </a:lnTo>
                <a:lnTo>
                  <a:pt x="5456" y="1301"/>
                </a:lnTo>
                <a:lnTo>
                  <a:pt x="5457" y="1301"/>
                </a:lnTo>
                <a:lnTo>
                  <a:pt x="5457" y="1301"/>
                </a:lnTo>
                <a:lnTo>
                  <a:pt x="5457" y="1301"/>
                </a:lnTo>
                <a:lnTo>
                  <a:pt x="5458" y="1301"/>
                </a:lnTo>
                <a:lnTo>
                  <a:pt x="5458" y="1301"/>
                </a:lnTo>
                <a:lnTo>
                  <a:pt x="5458" y="1301"/>
                </a:lnTo>
                <a:lnTo>
                  <a:pt x="5459" y="1301"/>
                </a:lnTo>
                <a:lnTo>
                  <a:pt x="5459" y="1301"/>
                </a:lnTo>
                <a:lnTo>
                  <a:pt x="5460" y="1301"/>
                </a:lnTo>
                <a:lnTo>
                  <a:pt x="5460" y="1301"/>
                </a:lnTo>
                <a:lnTo>
                  <a:pt x="5460" y="1301"/>
                </a:lnTo>
                <a:lnTo>
                  <a:pt x="5461" y="1301"/>
                </a:lnTo>
                <a:lnTo>
                  <a:pt x="5461" y="1301"/>
                </a:lnTo>
                <a:lnTo>
                  <a:pt x="5461" y="1301"/>
                </a:lnTo>
                <a:lnTo>
                  <a:pt x="5461" y="1301"/>
                </a:lnTo>
                <a:lnTo>
                  <a:pt x="5462" y="1301"/>
                </a:lnTo>
                <a:lnTo>
                  <a:pt x="5462" y="1301"/>
                </a:lnTo>
                <a:lnTo>
                  <a:pt x="5463" y="1301"/>
                </a:lnTo>
                <a:lnTo>
                  <a:pt x="5463" y="1301"/>
                </a:lnTo>
                <a:lnTo>
                  <a:pt x="5463" y="1301"/>
                </a:lnTo>
                <a:lnTo>
                  <a:pt x="5464" y="1301"/>
                </a:lnTo>
                <a:lnTo>
                  <a:pt x="5464" y="1301"/>
                </a:lnTo>
                <a:lnTo>
                  <a:pt x="5464" y="1301"/>
                </a:lnTo>
                <a:lnTo>
                  <a:pt x="5465" y="1301"/>
                </a:lnTo>
                <a:lnTo>
                  <a:pt x="5465" y="1301"/>
                </a:lnTo>
                <a:lnTo>
                  <a:pt x="5465" y="1301"/>
                </a:lnTo>
                <a:lnTo>
                  <a:pt x="5465" y="1301"/>
                </a:lnTo>
                <a:lnTo>
                  <a:pt x="5466" y="1301"/>
                </a:lnTo>
                <a:lnTo>
                  <a:pt x="5466" y="1301"/>
                </a:lnTo>
                <a:lnTo>
                  <a:pt x="5467" y="1301"/>
                </a:lnTo>
                <a:lnTo>
                  <a:pt x="5467" y="1301"/>
                </a:lnTo>
                <a:lnTo>
                  <a:pt x="5468" y="1301"/>
                </a:lnTo>
                <a:lnTo>
                  <a:pt x="5468" y="1301"/>
                </a:lnTo>
                <a:lnTo>
                  <a:pt x="5468" y="1301"/>
                </a:lnTo>
                <a:lnTo>
                  <a:pt x="5469" y="1301"/>
                </a:lnTo>
                <a:lnTo>
                  <a:pt x="5469" y="1301"/>
                </a:lnTo>
                <a:lnTo>
                  <a:pt x="5469" y="1301"/>
                </a:lnTo>
                <a:lnTo>
                  <a:pt x="5470" y="1301"/>
                </a:lnTo>
                <a:lnTo>
                  <a:pt x="5470" y="1301"/>
                </a:lnTo>
                <a:lnTo>
                  <a:pt x="5470" y="1301"/>
                </a:lnTo>
                <a:lnTo>
                  <a:pt x="5470" y="1301"/>
                </a:lnTo>
                <a:lnTo>
                  <a:pt x="5471" y="1301"/>
                </a:lnTo>
                <a:lnTo>
                  <a:pt x="5471" y="1301"/>
                </a:lnTo>
                <a:lnTo>
                  <a:pt x="5472" y="1301"/>
                </a:lnTo>
                <a:lnTo>
                  <a:pt x="5472" y="1301"/>
                </a:lnTo>
                <a:lnTo>
                  <a:pt x="5473" y="1301"/>
                </a:lnTo>
                <a:lnTo>
                  <a:pt x="5473" y="1301"/>
                </a:lnTo>
                <a:lnTo>
                  <a:pt x="5473" y="1301"/>
                </a:lnTo>
                <a:lnTo>
                  <a:pt x="5474" y="1301"/>
                </a:lnTo>
                <a:lnTo>
                  <a:pt x="5474" y="1301"/>
                </a:lnTo>
                <a:lnTo>
                  <a:pt x="5474" y="1301"/>
                </a:lnTo>
                <a:lnTo>
                  <a:pt x="5475" y="1301"/>
                </a:lnTo>
                <a:lnTo>
                  <a:pt x="5475" y="1301"/>
                </a:lnTo>
                <a:lnTo>
                  <a:pt x="5475" y="1301"/>
                </a:lnTo>
                <a:lnTo>
                  <a:pt x="5476" y="1301"/>
                </a:lnTo>
                <a:lnTo>
                  <a:pt x="5476" y="1301"/>
                </a:lnTo>
                <a:lnTo>
                  <a:pt x="5476" y="1301"/>
                </a:lnTo>
                <a:lnTo>
                  <a:pt x="5477" y="1301"/>
                </a:lnTo>
                <a:lnTo>
                  <a:pt x="5477" y="1301"/>
                </a:lnTo>
                <a:lnTo>
                  <a:pt x="5477" y="1301"/>
                </a:lnTo>
                <a:lnTo>
                  <a:pt x="5478" y="1301"/>
                </a:lnTo>
                <a:lnTo>
                  <a:pt x="5478" y="1301"/>
                </a:lnTo>
                <a:lnTo>
                  <a:pt x="5478" y="1301"/>
                </a:lnTo>
                <a:lnTo>
                  <a:pt x="5479" y="1301"/>
                </a:lnTo>
                <a:lnTo>
                  <a:pt x="5479" y="1301"/>
                </a:lnTo>
                <a:lnTo>
                  <a:pt x="5480" y="1301"/>
                </a:lnTo>
                <a:lnTo>
                  <a:pt x="5480" y="1301"/>
                </a:lnTo>
                <a:lnTo>
                  <a:pt x="5480" y="1301"/>
                </a:lnTo>
                <a:lnTo>
                  <a:pt x="5481" y="1301"/>
                </a:lnTo>
                <a:lnTo>
                  <a:pt x="5481" y="1301"/>
                </a:lnTo>
                <a:lnTo>
                  <a:pt x="5481" y="1301"/>
                </a:lnTo>
                <a:lnTo>
                  <a:pt x="5482" y="1301"/>
                </a:lnTo>
                <a:lnTo>
                  <a:pt x="5482" y="1301"/>
                </a:lnTo>
                <a:lnTo>
                  <a:pt x="5482" y="1301"/>
                </a:lnTo>
                <a:lnTo>
                  <a:pt x="5483" y="1301"/>
                </a:lnTo>
                <a:lnTo>
                  <a:pt x="5483" y="1301"/>
                </a:lnTo>
                <a:lnTo>
                  <a:pt x="5483" y="1301"/>
                </a:lnTo>
                <a:lnTo>
                  <a:pt x="5484" y="1301"/>
                </a:lnTo>
                <a:lnTo>
                  <a:pt x="5484" y="1301"/>
                </a:lnTo>
                <a:lnTo>
                  <a:pt x="5484" y="1301"/>
                </a:lnTo>
                <a:lnTo>
                  <a:pt x="5485" y="1301"/>
                </a:lnTo>
                <a:lnTo>
                  <a:pt x="5485" y="1301"/>
                </a:lnTo>
                <a:lnTo>
                  <a:pt x="5486" y="1301"/>
                </a:lnTo>
                <a:lnTo>
                  <a:pt x="5486" y="1301"/>
                </a:lnTo>
                <a:lnTo>
                  <a:pt x="5486" y="1301"/>
                </a:lnTo>
                <a:lnTo>
                  <a:pt x="5487" y="1301"/>
                </a:lnTo>
                <a:lnTo>
                  <a:pt x="5487" y="1301"/>
                </a:lnTo>
                <a:lnTo>
                  <a:pt x="5487" y="1301"/>
                </a:lnTo>
                <a:lnTo>
                  <a:pt x="5487" y="1301"/>
                </a:lnTo>
                <a:lnTo>
                  <a:pt x="5488" y="1301"/>
                </a:lnTo>
                <a:lnTo>
                  <a:pt x="5488" y="1301"/>
                </a:lnTo>
                <a:lnTo>
                  <a:pt x="5489" y="1301"/>
                </a:lnTo>
                <a:lnTo>
                  <a:pt x="5489" y="1301"/>
                </a:lnTo>
                <a:lnTo>
                  <a:pt x="5489" y="1301"/>
                </a:lnTo>
                <a:lnTo>
                  <a:pt x="5490" y="1301"/>
                </a:lnTo>
                <a:lnTo>
                  <a:pt x="5490" y="1301"/>
                </a:lnTo>
                <a:lnTo>
                  <a:pt x="5490" y="1301"/>
                </a:lnTo>
                <a:lnTo>
                  <a:pt x="5491" y="1301"/>
                </a:lnTo>
                <a:lnTo>
                  <a:pt x="5491" y="1301"/>
                </a:lnTo>
                <a:lnTo>
                  <a:pt x="5491" y="1301"/>
                </a:lnTo>
                <a:lnTo>
                  <a:pt x="5491" y="1301"/>
                </a:lnTo>
                <a:lnTo>
                  <a:pt x="5492" y="1301"/>
                </a:lnTo>
                <a:lnTo>
                  <a:pt x="5493" y="1301"/>
                </a:lnTo>
                <a:lnTo>
                  <a:pt x="5493" y="1301"/>
                </a:lnTo>
                <a:lnTo>
                  <a:pt x="5493" y="1301"/>
                </a:lnTo>
                <a:lnTo>
                  <a:pt x="5494" y="1301"/>
                </a:lnTo>
                <a:lnTo>
                  <a:pt x="5494" y="1301"/>
                </a:lnTo>
                <a:lnTo>
                  <a:pt x="5494" y="1301"/>
                </a:lnTo>
                <a:lnTo>
                  <a:pt x="5495" y="1301"/>
                </a:lnTo>
                <a:lnTo>
                  <a:pt x="5495" y="1301"/>
                </a:lnTo>
                <a:lnTo>
                  <a:pt x="5495" y="1301"/>
                </a:lnTo>
                <a:lnTo>
                  <a:pt x="5496" y="1301"/>
                </a:lnTo>
                <a:lnTo>
                  <a:pt x="5496" y="1301"/>
                </a:lnTo>
                <a:lnTo>
                  <a:pt x="5496" y="1301"/>
                </a:lnTo>
                <a:lnTo>
                  <a:pt x="5497" y="1301"/>
                </a:lnTo>
                <a:lnTo>
                  <a:pt x="5497" y="1301"/>
                </a:lnTo>
                <a:lnTo>
                  <a:pt x="5497" y="1301"/>
                </a:lnTo>
                <a:lnTo>
                  <a:pt x="5498" y="1301"/>
                </a:lnTo>
                <a:lnTo>
                  <a:pt x="5498" y="1301"/>
                </a:lnTo>
                <a:lnTo>
                  <a:pt x="5499" y="1301"/>
                </a:lnTo>
                <a:lnTo>
                  <a:pt x="5499" y="1301"/>
                </a:lnTo>
                <a:lnTo>
                  <a:pt x="5499" y="1301"/>
                </a:lnTo>
                <a:lnTo>
                  <a:pt x="5500" y="1301"/>
                </a:lnTo>
                <a:lnTo>
                  <a:pt x="5500" y="1301"/>
                </a:lnTo>
                <a:lnTo>
                  <a:pt x="5500" y="1301"/>
                </a:lnTo>
                <a:lnTo>
                  <a:pt x="5501" y="1301"/>
                </a:lnTo>
                <a:lnTo>
                  <a:pt x="5501" y="1301"/>
                </a:lnTo>
                <a:lnTo>
                  <a:pt x="5501" y="1301"/>
                </a:lnTo>
                <a:lnTo>
                  <a:pt x="5502" y="1301"/>
                </a:lnTo>
                <a:lnTo>
                  <a:pt x="5502" y="1301"/>
                </a:lnTo>
                <a:lnTo>
                  <a:pt x="5502" y="1301"/>
                </a:lnTo>
                <a:lnTo>
                  <a:pt x="5503" y="1301"/>
                </a:lnTo>
                <a:lnTo>
                  <a:pt x="5503" y="1301"/>
                </a:lnTo>
                <a:lnTo>
                  <a:pt x="5503" y="1301"/>
                </a:lnTo>
                <a:lnTo>
                  <a:pt x="5504" y="1301"/>
                </a:lnTo>
                <a:lnTo>
                  <a:pt x="5504" y="1301"/>
                </a:lnTo>
                <a:lnTo>
                  <a:pt x="5504" y="1301"/>
                </a:lnTo>
                <a:lnTo>
                  <a:pt x="5505" y="1301"/>
                </a:lnTo>
                <a:lnTo>
                  <a:pt x="5505" y="1301"/>
                </a:lnTo>
                <a:lnTo>
                  <a:pt x="5506" y="1301"/>
                </a:lnTo>
                <a:lnTo>
                  <a:pt x="5506" y="1301"/>
                </a:lnTo>
                <a:lnTo>
                  <a:pt x="5506" y="1301"/>
                </a:lnTo>
                <a:lnTo>
                  <a:pt x="5507" y="1301"/>
                </a:lnTo>
                <a:lnTo>
                  <a:pt x="5507" y="1301"/>
                </a:lnTo>
                <a:lnTo>
                  <a:pt x="5507" y="1301"/>
                </a:lnTo>
                <a:lnTo>
                  <a:pt x="5508" y="1301"/>
                </a:lnTo>
                <a:lnTo>
                  <a:pt x="5508" y="1301"/>
                </a:lnTo>
                <a:lnTo>
                  <a:pt x="5508" y="1301"/>
                </a:lnTo>
                <a:lnTo>
                  <a:pt x="5508" y="1301"/>
                </a:lnTo>
                <a:lnTo>
                  <a:pt x="5509" y="1301"/>
                </a:lnTo>
                <a:lnTo>
                  <a:pt x="5509" y="1301"/>
                </a:lnTo>
                <a:lnTo>
                  <a:pt x="5510" y="1301"/>
                </a:lnTo>
                <a:lnTo>
                  <a:pt x="5510" y="1301"/>
                </a:lnTo>
                <a:lnTo>
                  <a:pt x="5510" y="1301"/>
                </a:lnTo>
                <a:lnTo>
                  <a:pt x="5511" y="1301"/>
                </a:lnTo>
                <a:lnTo>
                  <a:pt x="5511" y="1301"/>
                </a:lnTo>
                <a:lnTo>
                  <a:pt x="5512" y="1301"/>
                </a:lnTo>
                <a:lnTo>
                  <a:pt x="5512" y="1301"/>
                </a:lnTo>
                <a:lnTo>
                  <a:pt x="5512" y="1301"/>
                </a:lnTo>
                <a:lnTo>
                  <a:pt x="5513" y="1301"/>
                </a:lnTo>
                <a:lnTo>
                  <a:pt x="5513" y="1301"/>
                </a:lnTo>
                <a:lnTo>
                  <a:pt x="5513" y="1301"/>
                </a:lnTo>
                <a:lnTo>
                  <a:pt x="5513" y="1301"/>
                </a:lnTo>
                <a:lnTo>
                  <a:pt x="5514" y="1301"/>
                </a:lnTo>
                <a:lnTo>
                  <a:pt x="5514" y="1301"/>
                </a:lnTo>
                <a:lnTo>
                  <a:pt x="5515" y="1301"/>
                </a:lnTo>
                <a:lnTo>
                  <a:pt x="5515" y="1301"/>
                </a:lnTo>
                <a:lnTo>
                  <a:pt x="5515" y="1301"/>
                </a:lnTo>
                <a:lnTo>
                  <a:pt x="5516" y="1301"/>
                </a:lnTo>
                <a:lnTo>
                  <a:pt x="5516" y="1301"/>
                </a:lnTo>
                <a:lnTo>
                  <a:pt x="5516" y="1301"/>
                </a:lnTo>
                <a:lnTo>
                  <a:pt x="5517" y="1301"/>
                </a:lnTo>
                <a:lnTo>
                  <a:pt x="5517" y="1301"/>
                </a:lnTo>
                <a:lnTo>
                  <a:pt x="5518" y="1301"/>
                </a:lnTo>
                <a:lnTo>
                  <a:pt x="5518" y="1301"/>
                </a:lnTo>
                <a:lnTo>
                  <a:pt x="5518" y="1301"/>
                </a:lnTo>
                <a:lnTo>
                  <a:pt x="5519" y="1301"/>
                </a:lnTo>
                <a:lnTo>
                  <a:pt x="5519" y="1301"/>
                </a:lnTo>
                <a:lnTo>
                  <a:pt x="5519" y="1301"/>
                </a:lnTo>
                <a:lnTo>
                  <a:pt x="5520" y="1301"/>
                </a:lnTo>
                <a:lnTo>
                  <a:pt x="5520" y="1301"/>
                </a:lnTo>
                <a:lnTo>
                  <a:pt x="5520" y="1301"/>
                </a:lnTo>
                <a:lnTo>
                  <a:pt x="5521" y="1301"/>
                </a:lnTo>
                <a:lnTo>
                  <a:pt x="5521" y="1301"/>
                </a:lnTo>
                <a:lnTo>
                  <a:pt x="5521" y="1301"/>
                </a:lnTo>
                <a:lnTo>
                  <a:pt x="5522" y="1301"/>
                </a:lnTo>
                <a:lnTo>
                  <a:pt x="5522" y="1301"/>
                </a:lnTo>
                <a:lnTo>
                  <a:pt x="5522" y="1301"/>
                </a:lnTo>
                <a:lnTo>
                  <a:pt x="5523" y="1301"/>
                </a:lnTo>
                <a:lnTo>
                  <a:pt x="5523" y="1301"/>
                </a:lnTo>
                <a:lnTo>
                  <a:pt x="5523" y="1301"/>
                </a:lnTo>
                <a:lnTo>
                  <a:pt x="5524" y="1301"/>
                </a:lnTo>
                <a:lnTo>
                  <a:pt x="5524" y="1301"/>
                </a:lnTo>
                <a:lnTo>
                  <a:pt x="5525" y="1301"/>
                </a:lnTo>
                <a:lnTo>
                  <a:pt x="5525" y="1301"/>
                </a:lnTo>
                <a:lnTo>
                  <a:pt x="5525" y="1301"/>
                </a:lnTo>
                <a:lnTo>
                  <a:pt x="5526" y="1301"/>
                </a:lnTo>
                <a:lnTo>
                  <a:pt x="5526" y="1301"/>
                </a:lnTo>
                <a:lnTo>
                  <a:pt x="5526" y="1301"/>
                </a:lnTo>
                <a:lnTo>
                  <a:pt x="5527" y="1301"/>
                </a:lnTo>
                <a:lnTo>
                  <a:pt x="5527" y="1301"/>
                </a:lnTo>
                <a:lnTo>
                  <a:pt x="5527" y="1301"/>
                </a:lnTo>
                <a:lnTo>
                  <a:pt x="5528" y="1301"/>
                </a:lnTo>
                <a:lnTo>
                  <a:pt x="5528" y="1301"/>
                </a:lnTo>
                <a:lnTo>
                  <a:pt x="5528" y="1301"/>
                </a:lnTo>
                <a:lnTo>
                  <a:pt x="5529" y="1301"/>
                </a:lnTo>
                <a:lnTo>
                  <a:pt x="5529" y="1301"/>
                </a:lnTo>
                <a:lnTo>
                  <a:pt x="5529" y="1301"/>
                </a:lnTo>
                <a:lnTo>
                  <a:pt x="5530" y="1301"/>
                </a:lnTo>
                <a:lnTo>
                  <a:pt x="5530" y="1301"/>
                </a:lnTo>
                <a:lnTo>
                  <a:pt x="5530" y="1301"/>
                </a:lnTo>
                <a:lnTo>
                  <a:pt x="5531" y="1301"/>
                </a:lnTo>
                <a:lnTo>
                  <a:pt x="5531" y="1301"/>
                </a:lnTo>
                <a:lnTo>
                  <a:pt x="5532" y="1301"/>
                </a:lnTo>
                <a:lnTo>
                  <a:pt x="5532" y="1301"/>
                </a:lnTo>
                <a:lnTo>
                  <a:pt x="5532" y="1301"/>
                </a:lnTo>
                <a:lnTo>
                  <a:pt x="5533" y="1301"/>
                </a:lnTo>
                <a:lnTo>
                  <a:pt x="5533" y="1301"/>
                </a:lnTo>
                <a:lnTo>
                  <a:pt x="5533" y="1301"/>
                </a:lnTo>
                <a:lnTo>
                  <a:pt x="5534" y="1301"/>
                </a:lnTo>
                <a:lnTo>
                  <a:pt x="5534" y="1301"/>
                </a:lnTo>
                <a:lnTo>
                  <a:pt x="5534" y="1301"/>
                </a:lnTo>
                <a:lnTo>
                  <a:pt x="5534" y="1301"/>
                </a:lnTo>
                <a:lnTo>
                  <a:pt x="5535" y="1301"/>
                </a:lnTo>
                <a:lnTo>
                  <a:pt x="5535" y="1301"/>
                </a:lnTo>
                <a:lnTo>
                  <a:pt x="5536" y="1301"/>
                </a:lnTo>
                <a:lnTo>
                  <a:pt x="5536" y="1301"/>
                </a:lnTo>
                <a:lnTo>
                  <a:pt x="5536" y="1301"/>
                </a:lnTo>
                <a:lnTo>
                  <a:pt x="5537" y="1301"/>
                </a:lnTo>
                <a:lnTo>
                  <a:pt x="5537" y="1301"/>
                </a:lnTo>
                <a:lnTo>
                  <a:pt x="5538" y="1301"/>
                </a:lnTo>
                <a:lnTo>
                  <a:pt x="5538" y="1301"/>
                </a:lnTo>
                <a:lnTo>
                  <a:pt x="5538" y="1301"/>
                </a:lnTo>
                <a:lnTo>
                  <a:pt x="5539" y="1301"/>
                </a:lnTo>
                <a:lnTo>
                  <a:pt x="5539" y="1301"/>
                </a:lnTo>
                <a:lnTo>
                  <a:pt x="5539" y="1301"/>
                </a:lnTo>
                <a:lnTo>
                  <a:pt x="5540" y="1301"/>
                </a:lnTo>
                <a:lnTo>
                  <a:pt x="5540" y="1301"/>
                </a:lnTo>
                <a:lnTo>
                  <a:pt x="5540" y="1301"/>
                </a:lnTo>
                <a:lnTo>
                  <a:pt x="5541" y="1301"/>
                </a:lnTo>
                <a:lnTo>
                  <a:pt x="5541" y="1301"/>
                </a:lnTo>
                <a:lnTo>
                  <a:pt x="5541" y="1301"/>
                </a:lnTo>
                <a:lnTo>
                  <a:pt x="5542" y="1301"/>
                </a:lnTo>
                <a:lnTo>
                  <a:pt x="5542" y="1301"/>
                </a:lnTo>
                <a:lnTo>
                  <a:pt x="5542" y="1301"/>
                </a:lnTo>
                <a:lnTo>
                  <a:pt x="5543" y="1301"/>
                </a:lnTo>
                <a:lnTo>
                  <a:pt x="5543" y="1301"/>
                </a:lnTo>
                <a:lnTo>
                  <a:pt x="5544" y="1301"/>
                </a:lnTo>
                <a:lnTo>
                  <a:pt x="5544" y="1301"/>
                </a:lnTo>
                <a:lnTo>
                  <a:pt x="5544" y="1301"/>
                </a:lnTo>
                <a:lnTo>
                  <a:pt x="5545" y="1301"/>
                </a:lnTo>
                <a:lnTo>
                  <a:pt x="5545" y="1301"/>
                </a:lnTo>
                <a:lnTo>
                  <a:pt x="5545" y="1301"/>
                </a:lnTo>
                <a:lnTo>
                  <a:pt x="5546" y="1301"/>
                </a:lnTo>
                <a:lnTo>
                  <a:pt x="5546" y="1301"/>
                </a:lnTo>
                <a:lnTo>
                  <a:pt x="5546" y="1301"/>
                </a:lnTo>
                <a:lnTo>
                  <a:pt x="5547" y="1301"/>
                </a:lnTo>
                <a:lnTo>
                  <a:pt x="5547" y="1301"/>
                </a:lnTo>
                <a:lnTo>
                  <a:pt x="5547" y="1301"/>
                </a:lnTo>
                <a:lnTo>
                  <a:pt x="5548" y="1301"/>
                </a:lnTo>
                <a:lnTo>
                  <a:pt x="5548" y="1301"/>
                </a:lnTo>
                <a:lnTo>
                  <a:pt x="5548" y="1301"/>
                </a:lnTo>
                <a:lnTo>
                  <a:pt x="5549" y="1301"/>
                </a:lnTo>
                <a:lnTo>
                  <a:pt x="5549" y="1301"/>
                </a:lnTo>
                <a:lnTo>
                  <a:pt x="5549" y="1301"/>
                </a:lnTo>
                <a:lnTo>
                  <a:pt x="5550" y="1301"/>
                </a:lnTo>
                <a:lnTo>
                  <a:pt x="5550" y="1301"/>
                </a:lnTo>
                <a:lnTo>
                  <a:pt x="5551" y="1301"/>
                </a:lnTo>
                <a:lnTo>
                  <a:pt x="5551" y="1301"/>
                </a:lnTo>
                <a:lnTo>
                  <a:pt x="5551" y="1301"/>
                </a:lnTo>
                <a:lnTo>
                  <a:pt x="5551" y="1301"/>
                </a:lnTo>
                <a:lnTo>
                  <a:pt x="5552" y="1301"/>
                </a:lnTo>
                <a:lnTo>
                  <a:pt x="5552" y="1301"/>
                </a:lnTo>
                <a:lnTo>
                  <a:pt x="5553" y="1301"/>
                </a:lnTo>
                <a:lnTo>
                  <a:pt x="5553" y="1301"/>
                </a:lnTo>
                <a:lnTo>
                  <a:pt x="5553" y="1301"/>
                </a:lnTo>
                <a:lnTo>
                  <a:pt x="5554" y="1301"/>
                </a:lnTo>
                <a:lnTo>
                  <a:pt x="5554" y="1301"/>
                </a:lnTo>
                <a:lnTo>
                  <a:pt x="5554" y="1301"/>
                </a:lnTo>
                <a:lnTo>
                  <a:pt x="5555" y="1301"/>
                </a:lnTo>
                <a:lnTo>
                  <a:pt x="5555" y="1301"/>
                </a:lnTo>
                <a:lnTo>
                  <a:pt x="5555" y="1301"/>
                </a:lnTo>
                <a:lnTo>
                  <a:pt x="5555" y="1301"/>
                </a:lnTo>
                <a:lnTo>
                  <a:pt x="5556" y="1301"/>
                </a:lnTo>
                <a:lnTo>
                  <a:pt x="5557" y="1301"/>
                </a:lnTo>
                <a:lnTo>
                  <a:pt x="5557" y="1301"/>
                </a:lnTo>
                <a:lnTo>
                  <a:pt x="5557" y="1301"/>
                </a:lnTo>
                <a:lnTo>
                  <a:pt x="5558" y="1301"/>
                </a:lnTo>
                <a:lnTo>
                  <a:pt x="5558" y="1301"/>
                </a:lnTo>
                <a:lnTo>
                  <a:pt x="5558" y="1301"/>
                </a:lnTo>
                <a:lnTo>
                  <a:pt x="5559" y="1301"/>
                </a:lnTo>
                <a:lnTo>
                  <a:pt x="5559" y="1301"/>
                </a:lnTo>
                <a:lnTo>
                  <a:pt x="5559" y="1301"/>
                </a:lnTo>
                <a:lnTo>
                  <a:pt x="5560" y="1301"/>
                </a:lnTo>
                <a:lnTo>
                  <a:pt x="5560" y="1301"/>
                </a:lnTo>
                <a:lnTo>
                  <a:pt x="5560" y="1301"/>
                </a:lnTo>
                <a:lnTo>
                  <a:pt x="5560" y="1301"/>
                </a:lnTo>
                <a:lnTo>
                  <a:pt x="5561" y="1301"/>
                </a:lnTo>
                <a:lnTo>
                  <a:pt x="5561" y="1301"/>
                </a:lnTo>
                <a:lnTo>
                  <a:pt x="5562" y="1301"/>
                </a:lnTo>
                <a:lnTo>
                  <a:pt x="5562" y="1301"/>
                </a:lnTo>
                <a:lnTo>
                  <a:pt x="5562" y="1301"/>
                </a:lnTo>
                <a:lnTo>
                  <a:pt x="5563" y="1301"/>
                </a:lnTo>
                <a:lnTo>
                  <a:pt x="5563" y="1301"/>
                </a:lnTo>
                <a:lnTo>
                  <a:pt x="5564" y="1301"/>
                </a:lnTo>
                <a:lnTo>
                  <a:pt x="5564" y="1301"/>
                </a:lnTo>
                <a:lnTo>
                  <a:pt x="5564" y="1301"/>
                </a:lnTo>
                <a:lnTo>
                  <a:pt x="5565" y="1301"/>
                </a:lnTo>
                <a:lnTo>
                  <a:pt x="5565" y="1301"/>
                </a:lnTo>
                <a:lnTo>
                  <a:pt x="5565" y="1301"/>
                </a:lnTo>
                <a:lnTo>
                  <a:pt x="5566" y="1301"/>
                </a:lnTo>
                <a:lnTo>
                  <a:pt x="5566" y="1301"/>
                </a:lnTo>
                <a:lnTo>
                  <a:pt x="5566" y="1301"/>
                </a:lnTo>
                <a:lnTo>
                  <a:pt x="5567" y="1301"/>
                </a:lnTo>
                <a:lnTo>
                  <a:pt x="5567" y="1301"/>
                </a:lnTo>
                <a:lnTo>
                  <a:pt x="5567" y="1301"/>
                </a:lnTo>
                <a:lnTo>
                  <a:pt x="5568" y="1301"/>
                </a:lnTo>
                <a:lnTo>
                  <a:pt x="5568" y="1301"/>
                </a:lnTo>
                <a:lnTo>
                  <a:pt x="5568" y="1301"/>
                </a:lnTo>
                <a:lnTo>
                  <a:pt x="5569" y="1301"/>
                </a:lnTo>
                <a:lnTo>
                  <a:pt x="5569" y="1301"/>
                </a:lnTo>
                <a:lnTo>
                  <a:pt x="5570" y="1301"/>
                </a:lnTo>
                <a:lnTo>
                  <a:pt x="5570" y="1301"/>
                </a:lnTo>
                <a:lnTo>
                  <a:pt x="5570" y="1301"/>
                </a:lnTo>
                <a:lnTo>
                  <a:pt x="5571" y="1301"/>
                </a:lnTo>
                <a:lnTo>
                  <a:pt x="5571" y="1301"/>
                </a:lnTo>
                <a:lnTo>
                  <a:pt x="5571" y="1301"/>
                </a:lnTo>
                <a:lnTo>
                  <a:pt x="5572" y="1301"/>
                </a:lnTo>
                <a:lnTo>
                  <a:pt x="5572" y="1301"/>
                </a:lnTo>
                <a:lnTo>
                  <a:pt x="5572" y="1301"/>
                </a:lnTo>
                <a:lnTo>
                  <a:pt x="5573" y="1301"/>
                </a:lnTo>
                <a:lnTo>
                  <a:pt x="5573" y="1301"/>
                </a:lnTo>
                <a:lnTo>
                  <a:pt x="5573" y="1301"/>
                </a:lnTo>
                <a:lnTo>
                  <a:pt x="5574" y="1301"/>
                </a:lnTo>
                <a:lnTo>
                  <a:pt x="5574" y="1301"/>
                </a:lnTo>
                <a:lnTo>
                  <a:pt x="5574" y="1301"/>
                </a:lnTo>
                <a:lnTo>
                  <a:pt x="5575" y="1301"/>
                </a:lnTo>
                <a:lnTo>
                  <a:pt x="5575" y="1301"/>
                </a:lnTo>
                <a:lnTo>
                  <a:pt x="5575" y="1301"/>
                </a:lnTo>
                <a:lnTo>
                  <a:pt x="5576" y="1301"/>
                </a:lnTo>
                <a:lnTo>
                  <a:pt x="5576" y="1301"/>
                </a:lnTo>
                <a:lnTo>
                  <a:pt x="5577" y="1301"/>
                </a:lnTo>
                <a:lnTo>
                  <a:pt x="5577" y="1301"/>
                </a:lnTo>
                <a:lnTo>
                  <a:pt x="5577" y="1301"/>
                </a:lnTo>
                <a:lnTo>
                  <a:pt x="5577" y="1301"/>
                </a:lnTo>
                <a:lnTo>
                  <a:pt x="5578" y="1301"/>
                </a:lnTo>
                <a:lnTo>
                  <a:pt x="5578" y="1301"/>
                </a:lnTo>
                <a:lnTo>
                  <a:pt x="5579" y="1301"/>
                </a:lnTo>
                <a:lnTo>
                  <a:pt x="5579" y="1301"/>
                </a:lnTo>
                <a:lnTo>
                  <a:pt x="5579" y="1301"/>
                </a:lnTo>
                <a:lnTo>
                  <a:pt x="5580" y="1301"/>
                </a:lnTo>
                <a:lnTo>
                  <a:pt x="5580" y="1301"/>
                </a:lnTo>
                <a:lnTo>
                  <a:pt x="5580" y="1301"/>
                </a:lnTo>
                <a:lnTo>
                  <a:pt x="5581" y="1301"/>
                </a:lnTo>
                <a:lnTo>
                  <a:pt x="5581" y="1301"/>
                </a:lnTo>
                <a:lnTo>
                  <a:pt x="5581" y="1301"/>
                </a:lnTo>
                <a:lnTo>
                  <a:pt x="5581" y="1301"/>
                </a:lnTo>
                <a:lnTo>
                  <a:pt x="5582" y="1301"/>
                </a:lnTo>
                <a:lnTo>
                  <a:pt x="5583" y="1301"/>
                </a:lnTo>
                <a:lnTo>
                  <a:pt x="5583" y="1301"/>
                </a:lnTo>
                <a:lnTo>
                  <a:pt x="5583" y="1301"/>
                </a:lnTo>
                <a:lnTo>
                  <a:pt x="5584" y="1301"/>
                </a:lnTo>
                <a:lnTo>
                  <a:pt x="5584" y="1301"/>
                </a:lnTo>
                <a:lnTo>
                  <a:pt x="5584" y="1301"/>
                </a:lnTo>
                <a:lnTo>
                  <a:pt x="5585" y="1301"/>
                </a:lnTo>
                <a:lnTo>
                  <a:pt x="5585" y="1301"/>
                </a:lnTo>
                <a:lnTo>
                  <a:pt x="5585" y="1301"/>
                </a:lnTo>
                <a:lnTo>
                  <a:pt x="5586" y="1301"/>
                </a:lnTo>
                <a:lnTo>
                  <a:pt x="5586" y="1301"/>
                </a:lnTo>
                <a:lnTo>
                  <a:pt x="5586" y="1301"/>
                </a:lnTo>
                <a:lnTo>
                  <a:pt x="5587" y="1301"/>
                </a:lnTo>
                <a:lnTo>
                  <a:pt x="5587" y="1301"/>
                </a:lnTo>
                <a:lnTo>
                  <a:pt x="5587" y="1301"/>
                </a:lnTo>
                <a:lnTo>
                  <a:pt x="5588" y="1301"/>
                </a:lnTo>
                <a:lnTo>
                  <a:pt x="5588" y="1301"/>
                </a:lnTo>
                <a:lnTo>
                  <a:pt x="5588" y="1301"/>
                </a:lnTo>
                <a:lnTo>
                  <a:pt x="5589" y="1301"/>
                </a:lnTo>
                <a:lnTo>
                  <a:pt x="5589" y="1301"/>
                </a:lnTo>
                <a:lnTo>
                  <a:pt x="5590" y="1301"/>
                </a:lnTo>
                <a:lnTo>
                  <a:pt x="5590" y="1301"/>
                </a:lnTo>
                <a:lnTo>
                  <a:pt x="5590" y="1301"/>
                </a:lnTo>
                <a:lnTo>
                  <a:pt x="5591" y="1301"/>
                </a:lnTo>
                <a:lnTo>
                  <a:pt x="5591" y="1301"/>
                </a:lnTo>
                <a:lnTo>
                  <a:pt x="5591" y="1301"/>
                </a:lnTo>
                <a:lnTo>
                  <a:pt x="5592" y="1301"/>
                </a:lnTo>
                <a:lnTo>
                  <a:pt x="5592" y="1301"/>
                </a:lnTo>
                <a:lnTo>
                  <a:pt x="5592" y="1301"/>
                </a:lnTo>
                <a:lnTo>
                  <a:pt x="5593" y="1301"/>
                </a:lnTo>
                <a:lnTo>
                  <a:pt x="5593" y="1301"/>
                </a:lnTo>
                <a:lnTo>
                  <a:pt x="5593" y="1301"/>
                </a:lnTo>
                <a:lnTo>
                  <a:pt x="5594" y="1301"/>
                </a:lnTo>
                <a:lnTo>
                  <a:pt x="5594" y="1301"/>
                </a:lnTo>
                <a:lnTo>
                  <a:pt x="5594" y="1301"/>
                </a:lnTo>
                <a:lnTo>
                  <a:pt x="5595" y="1301"/>
                </a:lnTo>
                <a:lnTo>
                  <a:pt x="5595" y="1301"/>
                </a:lnTo>
                <a:lnTo>
                  <a:pt x="5596" y="1301"/>
                </a:lnTo>
                <a:lnTo>
                  <a:pt x="5596" y="1301"/>
                </a:lnTo>
                <a:lnTo>
                  <a:pt x="5596" y="1301"/>
                </a:lnTo>
                <a:lnTo>
                  <a:pt x="5597" y="1301"/>
                </a:lnTo>
                <a:lnTo>
                  <a:pt x="5597" y="1301"/>
                </a:lnTo>
                <a:lnTo>
                  <a:pt x="5597" y="1301"/>
                </a:lnTo>
                <a:lnTo>
                  <a:pt x="5598" y="1301"/>
                </a:lnTo>
                <a:lnTo>
                  <a:pt x="5598" y="1301"/>
                </a:lnTo>
                <a:lnTo>
                  <a:pt x="5598" y="1301"/>
                </a:lnTo>
                <a:lnTo>
                  <a:pt x="5598" y="1301"/>
                </a:lnTo>
                <a:lnTo>
                  <a:pt x="5599" y="1301"/>
                </a:lnTo>
                <a:lnTo>
                  <a:pt x="5599" y="1301"/>
                </a:lnTo>
                <a:lnTo>
                  <a:pt x="5600" y="1301"/>
                </a:lnTo>
                <a:lnTo>
                  <a:pt x="5600" y="1301"/>
                </a:lnTo>
                <a:lnTo>
                  <a:pt x="5600" y="1301"/>
                </a:lnTo>
                <a:lnTo>
                  <a:pt x="5601" y="1301"/>
                </a:lnTo>
                <a:lnTo>
                  <a:pt x="5601" y="1301"/>
                </a:lnTo>
                <a:lnTo>
                  <a:pt x="5601" y="1301"/>
                </a:lnTo>
                <a:lnTo>
                  <a:pt x="5602" y="1301"/>
                </a:lnTo>
                <a:lnTo>
                  <a:pt x="5602" y="1301"/>
                </a:lnTo>
                <a:lnTo>
                  <a:pt x="5603" y="1301"/>
                </a:lnTo>
                <a:lnTo>
                  <a:pt x="5603" y="1301"/>
                </a:lnTo>
                <a:lnTo>
                  <a:pt x="5603" y="1301"/>
                </a:lnTo>
                <a:lnTo>
                  <a:pt x="5604" y="1301"/>
                </a:lnTo>
                <a:lnTo>
                  <a:pt x="5604" y="1301"/>
                </a:lnTo>
                <a:lnTo>
                  <a:pt x="5604" y="1301"/>
                </a:lnTo>
                <a:lnTo>
                  <a:pt x="5605" y="1301"/>
                </a:lnTo>
                <a:lnTo>
                  <a:pt x="5605" y="1301"/>
                </a:lnTo>
                <a:lnTo>
                  <a:pt x="5605" y="1301"/>
                </a:lnTo>
                <a:lnTo>
                  <a:pt x="5606" y="1301"/>
                </a:lnTo>
                <a:lnTo>
                  <a:pt x="5606" y="1301"/>
                </a:lnTo>
                <a:lnTo>
                  <a:pt x="5606" y="1301"/>
                </a:lnTo>
                <a:lnTo>
                  <a:pt x="5607" y="1301"/>
                </a:lnTo>
                <a:lnTo>
                  <a:pt x="5607" y="1301"/>
                </a:lnTo>
                <a:lnTo>
                  <a:pt x="5607" y="1301"/>
                </a:lnTo>
                <a:lnTo>
                  <a:pt x="5607" y="1301"/>
                </a:lnTo>
                <a:lnTo>
                  <a:pt x="5608" y="1301"/>
                </a:lnTo>
                <a:lnTo>
                  <a:pt x="5609" y="1301"/>
                </a:lnTo>
                <a:lnTo>
                  <a:pt x="5609" y="1301"/>
                </a:lnTo>
                <a:lnTo>
                  <a:pt x="5609" y="1301"/>
                </a:lnTo>
                <a:lnTo>
                  <a:pt x="5610" y="1301"/>
                </a:lnTo>
                <a:lnTo>
                  <a:pt x="5610" y="1301"/>
                </a:lnTo>
                <a:lnTo>
                  <a:pt x="5610" y="1301"/>
                </a:lnTo>
                <a:lnTo>
                  <a:pt x="5611" y="1301"/>
                </a:lnTo>
                <a:lnTo>
                  <a:pt x="5611" y="1301"/>
                </a:lnTo>
                <a:lnTo>
                  <a:pt x="5611" y="1301"/>
                </a:lnTo>
                <a:lnTo>
                  <a:pt x="5612" y="1301"/>
                </a:lnTo>
                <a:lnTo>
                  <a:pt x="5612" y="1301"/>
                </a:lnTo>
                <a:lnTo>
                  <a:pt x="5612" y="1301"/>
                </a:lnTo>
                <a:lnTo>
                  <a:pt x="5613" y="1301"/>
                </a:lnTo>
                <a:lnTo>
                  <a:pt x="5613" y="1301"/>
                </a:lnTo>
                <a:lnTo>
                  <a:pt x="5613" y="1301"/>
                </a:lnTo>
                <a:lnTo>
                  <a:pt x="5614" y="1301"/>
                </a:lnTo>
                <a:lnTo>
                  <a:pt x="5614" y="1301"/>
                </a:lnTo>
                <a:lnTo>
                  <a:pt x="5614" y="1301"/>
                </a:lnTo>
                <a:lnTo>
                  <a:pt x="5615" y="1301"/>
                </a:lnTo>
                <a:lnTo>
                  <a:pt x="5615" y="1301"/>
                </a:lnTo>
                <a:lnTo>
                  <a:pt x="5615" y="1301"/>
                </a:lnTo>
                <a:lnTo>
                  <a:pt x="5616" y="1301"/>
                </a:lnTo>
                <a:lnTo>
                  <a:pt x="5616" y="1301"/>
                </a:lnTo>
                <a:lnTo>
                  <a:pt x="5617" y="1301"/>
                </a:lnTo>
                <a:lnTo>
                  <a:pt x="5617" y="1301"/>
                </a:lnTo>
                <a:lnTo>
                  <a:pt x="5617" y="1301"/>
                </a:lnTo>
                <a:lnTo>
                  <a:pt x="5618" y="1301"/>
                </a:lnTo>
                <a:lnTo>
                  <a:pt x="5618" y="1301"/>
                </a:lnTo>
                <a:lnTo>
                  <a:pt x="5618" y="1301"/>
                </a:lnTo>
                <a:lnTo>
                  <a:pt x="5619" y="1301"/>
                </a:lnTo>
                <a:lnTo>
                  <a:pt x="5619" y="1301"/>
                </a:lnTo>
                <a:lnTo>
                  <a:pt x="5619" y="1301"/>
                </a:lnTo>
                <a:lnTo>
                  <a:pt x="5619" y="1301"/>
                </a:lnTo>
                <a:lnTo>
                  <a:pt x="5620" y="1301"/>
                </a:lnTo>
                <a:lnTo>
                  <a:pt x="5620" y="1301"/>
                </a:lnTo>
                <a:lnTo>
                  <a:pt x="5621" y="1301"/>
                </a:lnTo>
                <a:lnTo>
                  <a:pt x="5621" y="1301"/>
                </a:lnTo>
                <a:lnTo>
                  <a:pt x="5622" y="1301"/>
                </a:lnTo>
                <a:lnTo>
                  <a:pt x="5622" y="1301"/>
                </a:lnTo>
                <a:lnTo>
                  <a:pt x="5622" y="1301"/>
                </a:lnTo>
                <a:lnTo>
                  <a:pt x="5623" y="1301"/>
                </a:lnTo>
                <a:lnTo>
                  <a:pt x="5623" y="1301"/>
                </a:lnTo>
                <a:lnTo>
                  <a:pt x="5623" y="1301"/>
                </a:lnTo>
                <a:lnTo>
                  <a:pt x="5624" y="1301"/>
                </a:lnTo>
                <a:lnTo>
                  <a:pt x="5624" y="1301"/>
                </a:lnTo>
                <a:lnTo>
                  <a:pt x="5624" y="1301"/>
                </a:lnTo>
                <a:lnTo>
                  <a:pt x="5624" y="1301"/>
                </a:lnTo>
                <a:lnTo>
                  <a:pt x="5625" y="1301"/>
                </a:lnTo>
                <a:lnTo>
                  <a:pt x="5625" y="1301"/>
                </a:lnTo>
                <a:lnTo>
                  <a:pt x="5626" y="1301"/>
                </a:lnTo>
                <a:lnTo>
                  <a:pt x="5626" y="1301"/>
                </a:lnTo>
                <a:lnTo>
                  <a:pt x="5626" y="1301"/>
                </a:lnTo>
                <a:lnTo>
                  <a:pt x="5627" y="1301"/>
                </a:lnTo>
                <a:lnTo>
                  <a:pt x="5627" y="1301"/>
                </a:lnTo>
                <a:lnTo>
                  <a:pt x="5627" y="1301"/>
                </a:lnTo>
                <a:lnTo>
                  <a:pt x="5628" y="1301"/>
                </a:lnTo>
                <a:lnTo>
                  <a:pt x="5628" y="1301"/>
                </a:lnTo>
                <a:lnTo>
                  <a:pt x="5629" y="1301"/>
                </a:lnTo>
                <a:lnTo>
                  <a:pt x="5629" y="1301"/>
                </a:lnTo>
                <a:lnTo>
                  <a:pt x="5629" y="1301"/>
                </a:lnTo>
                <a:lnTo>
                  <a:pt x="5630" y="1301"/>
                </a:lnTo>
                <a:lnTo>
                  <a:pt x="5630" y="1301"/>
                </a:lnTo>
                <a:lnTo>
                  <a:pt x="5630" y="1301"/>
                </a:lnTo>
                <a:lnTo>
                  <a:pt x="5631" y="1301"/>
                </a:lnTo>
                <a:lnTo>
                  <a:pt x="5631" y="1301"/>
                </a:lnTo>
                <a:lnTo>
                  <a:pt x="5631" y="1301"/>
                </a:lnTo>
                <a:lnTo>
                  <a:pt x="5632" y="1301"/>
                </a:lnTo>
                <a:lnTo>
                  <a:pt x="5632" y="1301"/>
                </a:lnTo>
                <a:lnTo>
                  <a:pt x="5632" y="1301"/>
                </a:lnTo>
                <a:lnTo>
                  <a:pt x="5633" y="1301"/>
                </a:lnTo>
                <a:lnTo>
                  <a:pt x="5633" y="1301"/>
                </a:lnTo>
                <a:lnTo>
                  <a:pt x="5633" y="1301"/>
                </a:lnTo>
                <a:lnTo>
                  <a:pt x="5634" y="1301"/>
                </a:lnTo>
                <a:lnTo>
                  <a:pt x="5634" y="1301"/>
                </a:lnTo>
                <a:lnTo>
                  <a:pt x="5635" y="1301"/>
                </a:lnTo>
                <a:lnTo>
                  <a:pt x="5635" y="1301"/>
                </a:lnTo>
                <a:lnTo>
                  <a:pt x="5635" y="1301"/>
                </a:lnTo>
                <a:lnTo>
                  <a:pt x="5636" y="1301"/>
                </a:lnTo>
                <a:lnTo>
                  <a:pt x="5636" y="1301"/>
                </a:lnTo>
                <a:lnTo>
                  <a:pt x="5636" y="1301"/>
                </a:lnTo>
                <a:lnTo>
                  <a:pt x="5637" y="1301"/>
                </a:lnTo>
                <a:lnTo>
                  <a:pt x="5637" y="1301"/>
                </a:lnTo>
                <a:lnTo>
                  <a:pt x="5637" y="1301"/>
                </a:lnTo>
                <a:lnTo>
                  <a:pt x="5638" y="1301"/>
                </a:lnTo>
                <a:lnTo>
                  <a:pt x="5638" y="1301"/>
                </a:lnTo>
                <a:lnTo>
                  <a:pt x="5638" y="1301"/>
                </a:lnTo>
                <a:lnTo>
                  <a:pt x="5639" y="1301"/>
                </a:lnTo>
                <a:lnTo>
                  <a:pt x="5639" y="1301"/>
                </a:lnTo>
                <a:lnTo>
                  <a:pt x="5639" y="1301"/>
                </a:lnTo>
                <a:lnTo>
                  <a:pt x="5640" y="1301"/>
                </a:lnTo>
                <a:lnTo>
                  <a:pt x="5640" y="1301"/>
                </a:lnTo>
                <a:lnTo>
                  <a:pt x="5640" y="1301"/>
                </a:lnTo>
                <a:lnTo>
                  <a:pt x="5641" y="1301"/>
                </a:lnTo>
                <a:lnTo>
                  <a:pt x="5641" y="1301"/>
                </a:lnTo>
                <a:lnTo>
                  <a:pt x="5641" y="1301"/>
                </a:lnTo>
                <a:lnTo>
                  <a:pt x="5642" y="1301"/>
                </a:lnTo>
                <a:lnTo>
                  <a:pt x="5642" y="1301"/>
                </a:lnTo>
                <a:lnTo>
                  <a:pt x="5643" y="1301"/>
                </a:lnTo>
                <a:lnTo>
                  <a:pt x="5643" y="1301"/>
                </a:lnTo>
                <a:lnTo>
                  <a:pt x="5643" y="1301"/>
                </a:lnTo>
                <a:lnTo>
                  <a:pt x="5644" y="1301"/>
                </a:lnTo>
                <a:lnTo>
                  <a:pt x="5644" y="1301"/>
                </a:lnTo>
                <a:lnTo>
                  <a:pt x="5644" y="1301"/>
                </a:lnTo>
                <a:lnTo>
                  <a:pt x="5645" y="1301"/>
                </a:lnTo>
                <a:lnTo>
                  <a:pt x="5645" y="1301"/>
                </a:lnTo>
                <a:lnTo>
                  <a:pt x="5645" y="1301"/>
                </a:lnTo>
                <a:lnTo>
                  <a:pt x="5645" y="1301"/>
                </a:lnTo>
                <a:lnTo>
                  <a:pt x="5646" y="1301"/>
                </a:lnTo>
                <a:lnTo>
                  <a:pt x="5646" y="1301"/>
                </a:lnTo>
                <a:lnTo>
                  <a:pt x="5647" y="1301"/>
                </a:lnTo>
                <a:lnTo>
                  <a:pt x="5647" y="1301"/>
                </a:lnTo>
                <a:lnTo>
                  <a:pt x="5648" y="1301"/>
                </a:lnTo>
                <a:lnTo>
                  <a:pt x="5648" y="1301"/>
                </a:lnTo>
                <a:lnTo>
                  <a:pt x="5648" y="1301"/>
                </a:lnTo>
                <a:lnTo>
                  <a:pt x="5649" y="1301"/>
                </a:lnTo>
                <a:lnTo>
                  <a:pt x="5649" y="1301"/>
                </a:lnTo>
                <a:lnTo>
                  <a:pt x="5649" y="1301"/>
                </a:lnTo>
                <a:lnTo>
                  <a:pt x="5650" y="1301"/>
                </a:lnTo>
                <a:lnTo>
                  <a:pt x="5650" y="1301"/>
                </a:lnTo>
                <a:lnTo>
                  <a:pt x="5650" y="1301"/>
                </a:lnTo>
                <a:lnTo>
                  <a:pt x="5651" y="1301"/>
                </a:lnTo>
                <a:lnTo>
                  <a:pt x="5651" y="1301"/>
                </a:lnTo>
                <a:lnTo>
                  <a:pt x="5651" y="1301"/>
                </a:lnTo>
                <a:lnTo>
                  <a:pt x="5652" y="1301"/>
                </a:lnTo>
                <a:lnTo>
                  <a:pt x="5652" y="1301"/>
                </a:lnTo>
                <a:lnTo>
                  <a:pt x="5652" y="1301"/>
                </a:lnTo>
                <a:lnTo>
                  <a:pt x="5653" y="1301"/>
                </a:lnTo>
                <a:lnTo>
                  <a:pt x="5653" y="1301"/>
                </a:lnTo>
                <a:lnTo>
                  <a:pt x="5653" y="1301"/>
                </a:lnTo>
                <a:lnTo>
                  <a:pt x="5653" y="0"/>
                </a:lnTo>
                <a:lnTo>
                  <a:pt x="5654" y="0"/>
                </a:lnTo>
                <a:lnTo>
                  <a:pt x="5654" y="0"/>
                </a:lnTo>
                <a:lnTo>
                  <a:pt x="5655" y="0"/>
                </a:lnTo>
                <a:lnTo>
                  <a:pt x="5655" y="0"/>
                </a:lnTo>
                <a:lnTo>
                  <a:pt x="5655" y="0"/>
                </a:lnTo>
                <a:lnTo>
                  <a:pt x="5656" y="0"/>
                </a:lnTo>
                <a:lnTo>
                  <a:pt x="5656" y="0"/>
                </a:lnTo>
                <a:lnTo>
                  <a:pt x="5656" y="0"/>
                </a:lnTo>
                <a:lnTo>
                  <a:pt x="5657" y="0"/>
                </a:lnTo>
                <a:lnTo>
                  <a:pt x="5657" y="0"/>
                </a:lnTo>
                <a:lnTo>
                  <a:pt x="5657" y="0"/>
                </a:lnTo>
                <a:lnTo>
                  <a:pt x="5658" y="0"/>
                </a:lnTo>
                <a:lnTo>
                  <a:pt x="5658" y="0"/>
                </a:lnTo>
                <a:lnTo>
                  <a:pt x="5658" y="0"/>
                </a:lnTo>
                <a:lnTo>
                  <a:pt x="5659" y="0"/>
                </a:lnTo>
                <a:lnTo>
                  <a:pt x="5659" y="0"/>
                </a:lnTo>
                <a:lnTo>
                  <a:pt x="5659" y="0"/>
                </a:lnTo>
                <a:lnTo>
                  <a:pt x="5660" y="0"/>
                </a:lnTo>
                <a:lnTo>
                  <a:pt x="5660" y="0"/>
                </a:lnTo>
                <a:lnTo>
                  <a:pt x="5661" y="0"/>
                </a:lnTo>
                <a:lnTo>
                  <a:pt x="5661" y="0"/>
                </a:lnTo>
                <a:lnTo>
                  <a:pt x="5661" y="0"/>
                </a:lnTo>
                <a:lnTo>
                  <a:pt x="5662" y="0"/>
                </a:lnTo>
                <a:lnTo>
                  <a:pt x="5662" y="0"/>
                </a:lnTo>
                <a:lnTo>
                  <a:pt x="5662" y="0"/>
                </a:lnTo>
                <a:lnTo>
                  <a:pt x="5662" y="0"/>
                </a:lnTo>
                <a:lnTo>
                  <a:pt x="5663" y="0"/>
                </a:lnTo>
                <a:lnTo>
                  <a:pt x="5663" y="0"/>
                </a:lnTo>
                <a:lnTo>
                  <a:pt x="5664" y="0"/>
                </a:lnTo>
                <a:lnTo>
                  <a:pt x="5664" y="0"/>
                </a:lnTo>
                <a:lnTo>
                  <a:pt x="5664" y="0"/>
                </a:lnTo>
                <a:lnTo>
                  <a:pt x="5665" y="0"/>
                </a:lnTo>
                <a:lnTo>
                  <a:pt x="5665" y="0"/>
                </a:lnTo>
                <a:lnTo>
                  <a:pt x="5665" y="0"/>
                </a:lnTo>
                <a:lnTo>
                  <a:pt x="5666" y="0"/>
                </a:lnTo>
                <a:lnTo>
                  <a:pt x="5666" y="0"/>
                </a:lnTo>
                <a:lnTo>
                  <a:pt x="5666" y="0"/>
                </a:lnTo>
                <a:lnTo>
                  <a:pt x="5666" y="0"/>
                </a:lnTo>
                <a:lnTo>
                  <a:pt x="5667" y="0"/>
                </a:lnTo>
                <a:lnTo>
                  <a:pt x="5667" y="0"/>
                </a:lnTo>
                <a:lnTo>
                  <a:pt x="5668" y="0"/>
                </a:lnTo>
                <a:lnTo>
                  <a:pt x="5668" y="0"/>
                </a:lnTo>
                <a:lnTo>
                  <a:pt x="5669" y="0"/>
                </a:lnTo>
                <a:lnTo>
                  <a:pt x="5669" y="0"/>
                </a:lnTo>
                <a:lnTo>
                  <a:pt x="5669" y="0"/>
                </a:lnTo>
                <a:lnTo>
                  <a:pt x="5670" y="0"/>
                </a:lnTo>
                <a:lnTo>
                  <a:pt x="5670" y="0"/>
                </a:lnTo>
                <a:lnTo>
                  <a:pt x="5670" y="0"/>
                </a:lnTo>
                <a:lnTo>
                  <a:pt x="5671" y="0"/>
                </a:lnTo>
                <a:lnTo>
                  <a:pt x="5671" y="0"/>
                </a:lnTo>
                <a:lnTo>
                  <a:pt x="5671" y="0"/>
                </a:lnTo>
                <a:lnTo>
                  <a:pt x="5671" y="0"/>
                </a:lnTo>
                <a:lnTo>
                  <a:pt x="5672" y="0"/>
                </a:lnTo>
                <a:lnTo>
                  <a:pt x="5672" y="0"/>
                </a:lnTo>
                <a:lnTo>
                  <a:pt x="5673" y="0"/>
                </a:lnTo>
                <a:lnTo>
                  <a:pt x="5673" y="0"/>
                </a:lnTo>
                <a:lnTo>
                  <a:pt x="5674" y="0"/>
                </a:lnTo>
                <a:lnTo>
                  <a:pt x="5674" y="0"/>
                </a:lnTo>
                <a:lnTo>
                  <a:pt x="5674" y="0"/>
                </a:lnTo>
                <a:lnTo>
                  <a:pt x="5675" y="0"/>
                </a:lnTo>
                <a:lnTo>
                  <a:pt x="5675" y="0"/>
                </a:lnTo>
                <a:lnTo>
                  <a:pt x="5675" y="0"/>
                </a:lnTo>
                <a:lnTo>
                  <a:pt x="5676" y="0"/>
                </a:lnTo>
                <a:lnTo>
                  <a:pt x="5676" y="0"/>
                </a:lnTo>
                <a:lnTo>
                  <a:pt x="5676" y="0"/>
                </a:lnTo>
                <a:lnTo>
                  <a:pt x="5677" y="0"/>
                </a:lnTo>
                <a:lnTo>
                  <a:pt x="5677" y="0"/>
                </a:lnTo>
                <a:lnTo>
                  <a:pt x="5677" y="0"/>
                </a:lnTo>
                <a:lnTo>
                  <a:pt x="5678" y="0"/>
                </a:lnTo>
                <a:lnTo>
                  <a:pt x="5678" y="0"/>
                </a:lnTo>
                <a:lnTo>
                  <a:pt x="5678" y="0"/>
                </a:lnTo>
                <a:lnTo>
                  <a:pt x="5679" y="0"/>
                </a:lnTo>
                <a:lnTo>
                  <a:pt x="5679" y="0"/>
                </a:lnTo>
                <a:lnTo>
                  <a:pt x="5679" y="0"/>
                </a:lnTo>
                <a:lnTo>
                  <a:pt x="5680" y="0"/>
                </a:lnTo>
                <a:lnTo>
                  <a:pt x="5680" y="0"/>
                </a:lnTo>
                <a:lnTo>
                  <a:pt x="5681" y="0"/>
                </a:lnTo>
                <a:lnTo>
                  <a:pt x="5681" y="0"/>
                </a:lnTo>
                <a:lnTo>
                  <a:pt x="5681" y="0"/>
                </a:lnTo>
                <a:lnTo>
                  <a:pt x="5682" y="0"/>
                </a:lnTo>
                <a:lnTo>
                  <a:pt x="5682" y="0"/>
                </a:lnTo>
                <a:lnTo>
                  <a:pt x="5682" y="0"/>
                </a:lnTo>
                <a:lnTo>
                  <a:pt x="5683" y="0"/>
                </a:lnTo>
                <a:lnTo>
                  <a:pt x="5683" y="0"/>
                </a:lnTo>
                <a:lnTo>
                  <a:pt x="5683" y="0"/>
                </a:lnTo>
                <a:lnTo>
                  <a:pt x="5684" y="0"/>
                </a:lnTo>
                <a:lnTo>
                  <a:pt x="5684" y="0"/>
                </a:lnTo>
                <a:lnTo>
                  <a:pt x="5684" y="0"/>
                </a:lnTo>
                <a:lnTo>
                  <a:pt x="5685" y="0"/>
                </a:lnTo>
                <a:lnTo>
                  <a:pt x="5685" y="0"/>
                </a:lnTo>
                <a:lnTo>
                  <a:pt x="5685" y="0"/>
                </a:lnTo>
                <a:lnTo>
                  <a:pt x="5686" y="0"/>
                </a:lnTo>
                <a:lnTo>
                  <a:pt x="5686" y="0"/>
                </a:lnTo>
                <a:lnTo>
                  <a:pt x="5687" y="0"/>
                </a:lnTo>
                <a:lnTo>
                  <a:pt x="5687" y="0"/>
                </a:lnTo>
                <a:lnTo>
                  <a:pt x="5687" y="0"/>
                </a:lnTo>
                <a:lnTo>
                  <a:pt x="5688" y="0"/>
                </a:lnTo>
                <a:lnTo>
                  <a:pt x="5688" y="0"/>
                </a:lnTo>
                <a:lnTo>
                  <a:pt x="5688" y="0"/>
                </a:lnTo>
                <a:lnTo>
                  <a:pt x="5688" y="0"/>
                </a:lnTo>
                <a:lnTo>
                  <a:pt x="5689" y="0"/>
                </a:lnTo>
                <a:lnTo>
                  <a:pt x="5689" y="0"/>
                </a:lnTo>
                <a:lnTo>
                  <a:pt x="5690" y="0"/>
                </a:lnTo>
                <a:lnTo>
                  <a:pt x="5690" y="0"/>
                </a:lnTo>
                <a:lnTo>
                  <a:pt x="5690" y="0"/>
                </a:lnTo>
                <a:lnTo>
                  <a:pt x="5691" y="0"/>
                </a:lnTo>
                <a:lnTo>
                  <a:pt x="5691" y="0"/>
                </a:lnTo>
                <a:lnTo>
                  <a:pt x="5691" y="0"/>
                </a:lnTo>
                <a:lnTo>
                  <a:pt x="5692" y="0"/>
                </a:lnTo>
                <a:lnTo>
                  <a:pt x="5692" y="0"/>
                </a:lnTo>
                <a:lnTo>
                  <a:pt x="5692" y="0"/>
                </a:lnTo>
                <a:lnTo>
                  <a:pt x="5692" y="0"/>
                </a:lnTo>
                <a:lnTo>
                  <a:pt x="5693" y="0"/>
                </a:lnTo>
                <a:lnTo>
                  <a:pt x="5694" y="0"/>
                </a:lnTo>
                <a:lnTo>
                  <a:pt x="5694" y="0"/>
                </a:lnTo>
                <a:lnTo>
                  <a:pt x="5694" y="0"/>
                </a:lnTo>
                <a:lnTo>
                  <a:pt x="5695" y="0"/>
                </a:lnTo>
                <a:lnTo>
                  <a:pt x="5695" y="0"/>
                </a:lnTo>
                <a:lnTo>
                  <a:pt x="5695" y="0"/>
                </a:lnTo>
                <a:lnTo>
                  <a:pt x="5696" y="0"/>
                </a:lnTo>
                <a:lnTo>
                  <a:pt x="5696" y="0"/>
                </a:lnTo>
                <a:lnTo>
                  <a:pt x="5696" y="0"/>
                </a:lnTo>
                <a:lnTo>
                  <a:pt x="5697" y="0"/>
                </a:lnTo>
                <a:lnTo>
                  <a:pt x="5697" y="0"/>
                </a:lnTo>
                <a:lnTo>
                  <a:pt x="5697" y="0"/>
                </a:lnTo>
                <a:lnTo>
                  <a:pt x="5698" y="0"/>
                </a:lnTo>
                <a:lnTo>
                  <a:pt x="5698" y="0"/>
                </a:lnTo>
                <a:lnTo>
                  <a:pt x="5698" y="0"/>
                </a:lnTo>
                <a:lnTo>
                  <a:pt x="5699" y="0"/>
                </a:lnTo>
                <a:lnTo>
                  <a:pt x="5699" y="0"/>
                </a:lnTo>
                <a:lnTo>
                  <a:pt x="5700" y="0"/>
                </a:lnTo>
                <a:lnTo>
                  <a:pt x="5700" y="0"/>
                </a:lnTo>
                <a:lnTo>
                  <a:pt x="5700" y="0"/>
                </a:lnTo>
                <a:lnTo>
                  <a:pt x="5701" y="0"/>
                </a:lnTo>
                <a:lnTo>
                  <a:pt x="5701" y="0"/>
                </a:lnTo>
                <a:lnTo>
                  <a:pt x="5701" y="0"/>
                </a:lnTo>
                <a:lnTo>
                  <a:pt x="5702" y="0"/>
                </a:lnTo>
                <a:lnTo>
                  <a:pt x="5702" y="0"/>
                </a:lnTo>
                <a:lnTo>
                  <a:pt x="5702" y="0"/>
                </a:lnTo>
                <a:lnTo>
                  <a:pt x="5703" y="0"/>
                </a:lnTo>
                <a:lnTo>
                  <a:pt x="5703" y="0"/>
                </a:lnTo>
                <a:lnTo>
                  <a:pt x="5703" y="0"/>
                </a:lnTo>
                <a:lnTo>
                  <a:pt x="5704" y="0"/>
                </a:lnTo>
                <a:lnTo>
                  <a:pt x="5704" y="0"/>
                </a:lnTo>
                <a:lnTo>
                  <a:pt x="5704" y="0"/>
                </a:lnTo>
                <a:lnTo>
                  <a:pt x="5705" y="0"/>
                </a:lnTo>
                <a:lnTo>
                  <a:pt x="5705" y="0"/>
                </a:lnTo>
                <a:lnTo>
                  <a:pt x="5705" y="0"/>
                </a:lnTo>
                <a:lnTo>
                  <a:pt x="5706" y="0"/>
                </a:lnTo>
                <a:lnTo>
                  <a:pt x="5706" y="0"/>
                </a:lnTo>
                <a:lnTo>
                  <a:pt x="5707" y="0"/>
                </a:lnTo>
                <a:lnTo>
                  <a:pt x="5707" y="0"/>
                </a:lnTo>
                <a:lnTo>
                  <a:pt x="5707" y="0"/>
                </a:lnTo>
                <a:lnTo>
                  <a:pt x="5708" y="0"/>
                </a:lnTo>
                <a:lnTo>
                  <a:pt x="5708" y="0"/>
                </a:lnTo>
                <a:lnTo>
                  <a:pt x="5708" y="0"/>
                </a:lnTo>
                <a:lnTo>
                  <a:pt x="5709" y="0"/>
                </a:lnTo>
                <a:lnTo>
                  <a:pt x="5709" y="0"/>
                </a:lnTo>
                <a:lnTo>
                  <a:pt x="5709" y="0"/>
                </a:lnTo>
                <a:lnTo>
                  <a:pt x="5709" y="0"/>
                </a:lnTo>
                <a:lnTo>
                  <a:pt x="5710" y="0"/>
                </a:lnTo>
                <a:lnTo>
                  <a:pt x="5710" y="0"/>
                </a:lnTo>
                <a:lnTo>
                  <a:pt x="5711" y="0"/>
                </a:lnTo>
                <a:lnTo>
                  <a:pt x="5711" y="0"/>
                </a:lnTo>
                <a:lnTo>
                  <a:pt x="5711" y="0"/>
                </a:lnTo>
                <a:lnTo>
                  <a:pt x="5712" y="0"/>
                </a:lnTo>
                <a:lnTo>
                  <a:pt x="5712" y="0"/>
                </a:lnTo>
                <a:lnTo>
                  <a:pt x="5713" y="0"/>
                </a:lnTo>
                <a:lnTo>
                  <a:pt x="5713" y="0"/>
                </a:lnTo>
                <a:lnTo>
                  <a:pt x="5713" y="0"/>
                </a:lnTo>
                <a:lnTo>
                  <a:pt x="5714" y="0"/>
                </a:lnTo>
                <a:lnTo>
                  <a:pt x="5714" y="0"/>
                </a:lnTo>
                <a:lnTo>
                  <a:pt x="5714" y="0"/>
                </a:lnTo>
                <a:lnTo>
                  <a:pt x="5714" y="0"/>
                </a:lnTo>
                <a:lnTo>
                  <a:pt x="5715" y="0"/>
                </a:lnTo>
                <a:lnTo>
                  <a:pt x="5715" y="0"/>
                </a:lnTo>
                <a:lnTo>
                  <a:pt x="5716" y="0"/>
                </a:lnTo>
                <a:lnTo>
                  <a:pt x="5716" y="0"/>
                </a:lnTo>
                <a:lnTo>
                  <a:pt x="5716" y="0"/>
                </a:lnTo>
                <a:lnTo>
                  <a:pt x="5717" y="0"/>
                </a:lnTo>
                <a:lnTo>
                  <a:pt x="5717" y="0"/>
                </a:lnTo>
                <a:lnTo>
                  <a:pt x="5717" y="0"/>
                </a:lnTo>
                <a:lnTo>
                  <a:pt x="5718" y="0"/>
                </a:lnTo>
                <a:lnTo>
                  <a:pt x="5718" y="0"/>
                </a:lnTo>
                <a:lnTo>
                  <a:pt x="5718" y="0"/>
                </a:lnTo>
                <a:lnTo>
                  <a:pt x="5718" y="0"/>
                </a:lnTo>
                <a:lnTo>
                  <a:pt x="5719" y="0"/>
                </a:lnTo>
                <a:lnTo>
                  <a:pt x="5720" y="0"/>
                </a:lnTo>
                <a:lnTo>
                  <a:pt x="5720" y="0"/>
                </a:lnTo>
                <a:lnTo>
                  <a:pt x="5720" y="0"/>
                </a:lnTo>
                <a:lnTo>
                  <a:pt x="5721" y="0"/>
                </a:lnTo>
                <a:lnTo>
                  <a:pt x="5721" y="0"/>
                </a:lnTo>
                <a:lnTo>
                  <a:pt x="5721" y="0"/>
                </a:lnTo>
                <a:lnTo>
                  <a:pt x="5722" y="0"/>
                </a:lnTo>
                <a:lnTo>
                  <a:pt x="5722" y="0"/>
                </a:lnTo>
                <a:lnTo>
                  <a:pt x="5722" y="0"/>
                </a:lnTo>
                <a:lnTo>
                  <a:pt x="5723" y="0"/>
                </a:lnTo>
                <a:lnTo>
                  <a:pt x="5723" y="0"/>
                </a:lnTo>
                <a:lnTo>
                  <a:pt x="5723" y="0"/>
                </a:lnTo>
                <a:lnTo>
                  <a:pt x="5724" y="0"/>
                </a:lnTo>
                <a:lnTo>
                  <a:pt x="5724" y="0"/>
                </a:lnTo>
                <a:lnTo>
                  <a:pt x="5724" y="0"/>
                </a:lnTo>
                <a:lnTo>
                  <a:pt x="5725" y="0"/>
                </a:lnTo>
                <a:lnTo>
                  <a:pt x="5725" y="0"/>
                </a:lnTo>
                <a:lnTo>
                  <a:pt x="5726" y="0"/>
                </a:lnTo>
                <a:lnTo>
                  <a:pt x="5726" y="0"/>
                </a:lnTo>
                <a:lnTo>
                  <a:pt x="5726" y="0"/>
                </a:lnTo>
                <a:lnTo>
                  <a:pt x="5727" y="0"/>
                </a:lnTo>
                <a:lnTo>
                  <a:pt x="5727" y="0"/>
                </a:lnTo>
                <a:lnTo>
                  <a:pt x="5727" y="0"/>
                </a:lnTo>
                <a:lnTo>
                  <a:pt x="5728" y="0"/>
                </a:lnTo>
                <a:lnTo>
                  <a:pt x="5728" y="0"/>
                </a:lnTo>
                <a:lnTo>
                  <a:pt x="5728" y="0"/>
                </a:lnTo>
                <a:lnTo>
                  <a:pt x="5729" y="0"/>
                </a:lnTo>
                <a:lnTo>
                  <a:pt x="5729" y="0"/>
                </a:lnTo>
                <a:lnTo>
                  <a:pt x="5729" y="0"/>
                </a:lnTo>
                <a:lnTo>
                  <a:pt x="5730" y="0"/>
                </a:lnTo>
                <a:lnTo>
                  <a:pt x="5730" y="0"/>
                </a:lnTo>
                <a:lnTo>
                  <a:pt x="5730" y="0"/>
                </a:lnTo>
                <a:lnTo>
                  <a:pt x="5731" y="0"/>
                </a:lnTo>
                <a:lnTo>
                  <a:pt x="5731" y="0"/>
                </a:lnTo>
                <a:lnTo>
                  <a:pt x="5731" y="0"/>
                </a:lnTo>
                <a:lnTo>
                  <a:pt x="5732" y="0"/>
                </a:lnTo>
                <a:lnTo>
                  <a:pt x="5732" y="0"/>
                </a:lnTo>
                <a:lnTo>
                  <a:pt x="5733" y="0"/>
                </a:lnTo>
                <a:lnTo>
                  <a:pt x="5733" y="0"/>
                </a:lnTo>
                <a:lnTo>
                  <a:pt x="5733" y="0"/>
                </a:lnTo>
                <a:lnTo>
                  <a:pt x="5734" y="0"/>
                </a:lnTo>
                <a:lnTo>
                  <a:pt x="5734" y="0"/>
                </a:lnTo>
                <a:lnTo>
                  <a:pt x="5734" y="0"/>
                </a:lnTo>
                <a:lnTo>
                  <a:pt x="5735" y="0"/>
                </a:lnTo>
                <a:lnTo>
                  <a:pt x="5735" y="0"/>
                </a:lnTo>
                <a:lnTo>
                  <a:pt x="5735" y="0"/>
                </a:lnTo>
                <a:lnTo>
                  <a:pt x="5735" y="0"/>
                </a:lnTo>
                <a:lnTo>
                  <a:pt x="5736" y="0"/>
                </a:lnTo>
                <a:lnTo>
                  <a:pt x="5736" y="0"/>
                </a:lnTo>
                <a:lnTo>
                  <a:pt x="5737" y="0"/>
                </a:lnTo>
                <a:lnTo>
                  <a:pt x="5737" y="0"/>
                </a:lnTo>
                <a:lnTo>
                  <a:pt x="5737" y="0"/>
                </a:lnTo>
                <a:lnTo>
                  <a:pt x="5738" y="0"/>
                </a:lnTo>
                <a:lnTo>
                  <a:pt x="5738" y="0"/>
                </a:lnTo>
                <a:lnTo>
                  <a:pt x="5739" y="0"/>
                </a:lnTo>
                <a:lnTo>
                  <a:pt x="5739" y="0"/>
                </a:lnTo>
                <a:lnTo>
                  <a:pt x="5739" y="0"/>
                </a:lnTo>
                <a:lnTo>
                  <a:pt x="5740" y="0"/>
                </a:lnTo>
                <a:lnTo>
                  <a:pt x="5740" y="0"/>
                </a:lnTo>
                <a:lnTo>
                  <a:pt x="5740" y="0"/>
                </a:lnTo>
                <a:lnTo>
                  <a:pt x="5741" y="0"/>
                </a:lnTo>
                <a:lnTo>
                  <a:pt x="5741" y="0"/>
                </a:lnTo>
                <a:lnTo>
                  <a:pt x="5741" y="0"/>
                </a:lnTo>
                <a:lnTo>
                  <a:pt x="5742" y="0"/>
                </a:lnTo>
                <a:lnTo>
                  <a:pt x="5742" y="0"/>
                </a:lnTo>
                <a:lnTo>
                  <a:pt x="5742" y="0"/>
                </a:lnTo>
                <a:lnTo>
                  <a:pt x="5743" y="0"/>
                </a:lnTo>
                <a:lnTo>
                  <a:pt x="5743" y="0"/>
                </a:lnTo>
                <a:lnTo>
                  <a:pt x="5743" y="0"/>
                </a:lnTo>
                <a:lnTo>
                  <a:pt x="5744" y="0"/>
                </a:lnTo>
                <a:lnTo>
                  <a:pt x="5744" y="0"/>
                </a:lnTo>
                <a:lnTo>
                  <a:pt x="5744" y="0"/>
                </a:lnTo>
                <a:lnTo>
                  <a:pt x="5745" y="0"/>
                </a:lnTo>
                <a:lnTo>
                  <a:pt x="5745" y="0"/>
                </a:lnTo>
                <a:lnTo>
                  <a:pt x="5746" y="0"/>
                </a:lnTo>
                <a:lnTo>
                  <a:pt x="5746" y="0"/>
                </a:lnTo>
                <a:lnTo>
                  <a:pt x="5746" y="0"/>
                </a:lnTo>
                <a:lnTo>
                  <a:pt x="5747" y="0"/>
                </a:lnTo>
                <a:lnTo>
                  <a:pt x="5747" y="0"/>
                </a:lnTo>
                <a:lnTo>
                  <a:pt x="5747" y="0"/>
                </a:lnTo>
                <a:lnTo>
                  <a:pt x="5748" y="0"/>
                </a:lnTo>
                <a:lnTo>
                  <a:pt x="5748" y="0"/>
                </a:lnTo>
                <a:lnTo>
                  <a:pt x="5748" y="0"/>
                </a:lnTo>
                <a:lnTo>
                  <a:pt x="5749" y="0"/>
                </a:lnTo>
                <a:lnTo>
                  <a:pt x="5749" y="0"/>
                </a:lnTo>
                <a:lnTo>
                  <a:pt x="5749" y="0"/>
                </a:lnTo>
                <a:lnTo>
                  <a:pt x="5750" y="0"/>
                </a:lnTo>
                <a:lnTo>
                  <a:pt x="5750" y="0"/>
                </a:lnTo>
                <a:lnTo>
                  <a:pt x="5750" y="0"/>
                </a:lnTo>
                <a:lnTo>
                  <a:pt x="5751" y="0"/>
                </a:lnTo>
                <a:lnTo>
                  <a:pt x="5751" y="0"/>
                </a:lnTo>
                <a:lnTo>
                  <a:pt x="5752" y="0"/>
                </a:lnTo>
                <a:lnTo>
                  <a:pt x="5752" y="0"/>
                </a:lnTo>
                <a:lnTo>
                  <a:pt x="5752" y="0"/>
                </a:lnTo>
                <a:lnTo>
                  <a:pt x="5752" y="0"/>
                </a:lnTo>
                <a:lnTo>
                  <a:pt x="5753" y="0"/>
                </a:lnTo>
                <a:lnTo>
                  <a:pt x="5753" y="0"/>
                </a:lnTo>
                <a:lnTo>
                  <a:pt x="5754" y="0"/>
                </a:lnTo>
                <a:lnTo>
                  <a:pt x="5754" y="0"/>
                </a:lnTo>
                <a:lnTo>
                  <a:pt x="5754" y="0"/>
                </a:lnTo>
                <a:lnTo>
                  <a:pt x="5755" y="0"/>
                </a:lnTo>
                <a:lnTo>
                  <a:pt x="5755" y="0"/>
                </a:lnTo>
                <a:lnTo>
                  <a:pt x="5755" y="0"/>
                </a:lnTo>
                <a:lnTo>
                  <a:pt x="5756" y="0"/>
                </a:lnTo>
                <a:lnTo>
                  <a:pt x="5756" y="0"/>
                </a:lnTo>
                <a:lnTo>
                  <a:pt x="5756" y="0"/>
                </a:lnTo>
                <a:lnTo>
                  <a:pt x="5756" y="0"/>
                </a:lnTo>
                <a:lnTo>
                  <a:pt x="5757" y="0"/>
                </a:lnTo>
                <a:lnTo>
                  <a:pt x="5757" y="0"/>
                </a:lnTo>
                <a:lnTo>
                  <a:pt x="5758" y="0"/>
                </a:lnTo>
                <a:lnTo>
                  <a:pt x="5758" y="0"/>
                </a:lnTo>
                <a:lnTo>
                  <a:pt x="5759" y="0"/>
                </a:lnTo>
                <a:lnTo>
                  <a:pt x="5759" y="0"/>
                </a:lnTo>
                <a:lnTo>
                  <a:pt x="5759" y="0"/>
                </a:lnTo>
                <a:lnTo>
                  <a:pt x="5760" y="0"/>
                </a:lnTo>
                <a:lnTo>
                  <a:pt x="5760" y="0"/>
                </a:lnTo>
                <a:lnTo>
                  <a:pt x="5760" y="0"/>
                </a:lnTo>
                <a:lnTo>
                  <a:pt x="5761" y="0"/>
                </a:lnTo>
                <a:lnTo>
                  <a:pt x="5761" y="0"/>
                </a:lnTo>
                <a:lnTo>
                  <a:pt x="5761" y="0"/>
                </a:lnTo>
                <a:lnTo>
                  <a:pt x="5761" y="0"/>
                </a:lnTo>
                <a:lnTo>
                  <a:pt x="5762" y="0"/>
                </a:lnTo>
                <a:lnTo>
                  <a:pt x="5762" y="0"/>
                </a:lnTo>
                <a:lnTo>
                  <a:pt x="5763" y="0"/>
                </a:lnTo>
                <a:lnTo>
                  <a:pt x="5763" y="0"/>
                </a:lnTo>
                <a:lnTo>
                  <a:pt x="5763" y="0"/>
                </a:lnTo>
                <a:lnTo>
                  <a:pt x="5764" y="0"/>
                </a:lnTo>
                <a:lnTo>
                  <a:pt x="5764" y="0"/>
                </a:lnTo>
                <a:lnTo>
                  <a:pt x="5765" y="0"/>
                </a:lnTo>
                <a:lnTo>
                  <a:pt x="5765" y="0"/>
                </a:lnTo>
                <a:lnTo>
                  <a:pt x="5765" y="0"/>
                </a:lnTo>
                <a:lnTo>
                  <a:pt x="5766" y="0"/>
                </a:lnTo>
                <a:lnTo>
                  <a:pt x="5766" y="0"/>
                </a:lnTo>
                <a:lnTo>
                  <a:pt x="5766" y="0"/>
                </a:lnTo>
                <a:lnTo>
                  <a:pt x="5767" y="0"/>
                </a:lnTo>
                <a:lnTo>
                  <a:pt x="5767" y="0"/>
                </a:lnTo>
                <a:lnTo>
                  <a:pt x="5767" y="0"/>
                </a:lnTo>
                <a:lnTo>
                  <a:pt x="5768" y="1301"/>
                </a:lnTo>
                <a:lnTo>
                  <a:pt x="5768" y="1301"/>
                </a:lnTo>
                <a:lnTo>
                  <a:pt x="5768" y="1301"/>
                </a:lnTo>
                <a:lnTo>
                  <a:pt x="5768" y="1301"/>
                </a:lnTo>
                <a:lnTo>
                  <a:pt x="5769" y="1301"/>
                </a:lnTo>
                <a:lnTo>
                  <a:pt x="5769" y="1301"/>
                </a:lnTo>
                <a:lnTo>
                  <a:pt x="5769" y="1301"/>
                </a:lnTo>
                <a:lnTo>
                  <a:pt x="5770" y="1301"/>
                </a:lnTo>
                <a:lnTo>
                  <a:pt x="5770" y="1301"/>
                </a:lnTo>
                <a:lnTo>
                  <a:pt x="5771" y="1301"/>
                </a:lnTo>
                <a:lnTo>
                  <a:pt x="5771" y="1301"/>
                </a:lnTo>
                <a:lnTo>
                  <a:pt x="5771" y="1301"/>
                </a:lnTo>
                <a:lnTo>
                  <a:pt x="5772" y="1301"/>
                </a:lnTo>
                <a:lnTo>
                  <a:pt x="5772" y="1301"/>
                </a:lnTo>
                <a:lnTo>
                  <a:pt x="5772" y="1301"/>
                </a:lnTo>
                <a:lnTo>
                  <a:pt x="5773" y="1301"/>
                </a:lnTo>
                <a:lnTo>
                  <a:pt x="5773" y="1301"/>
                </a:lnTo>
                <a:lnTo>
                  <a:pt x="5773" y="1301"/>
                </a:lnTo>
                <a:lnTo>
                  <a:pt x="5774" y="1301"/>
                </a:lnTo>
                <a:lnTo>
                  <a:pt x="5774" y="1301"/>
                </a:lnTo>
                <a:lnTo>
                  <a:pt x="5774" y="1301"/>
                </a:lnTo>
                <a:lnTo>
                  <a:pt x="5775" y="1301"/>
                </a:lnTo>
                <a:lnTo>
                  <a:pt x="5775" y="1301"/>
                </a:lnTo>
                <a:lnTo>
                  <a:pt x="5775" y="1301"/>
                </a:lnTo>
                <a:lnTo>
                  <a:pt x="5776" y="1301"/>
                </a:lnTo>
                <a:lnTo>
                  <a:pt x="5776" y="1301"/>
                </a:lnTo>
                <a:lnTo>
                  <a:pt x="5776" y="1301"/>
                </a:lnTo>
                <a:lnTo>
                  <a:pt x="5777" y="1301"/>
                </a:lnTo>
                <a:lnTo>
                  <a:pt x="5777" y="1301"/>
                </a:lnTo>
                <a:lnTo>
                  <a:pt x="5778" y="1301"/>
                </a:lnTo>
                <a:lnTo>
                  <a:pt x="5778" y="1301"/>
                </a:lnTo>
                <a:lnTo>
                  <a:pt x="5778" y="1301"/>
                </a:lnTo>
                <a:lnTo>
                  <a:pt x="5778" y="1301"/>
                </a:lnTo>
                <a:lnTo>
                  <a:pt x="5779" y="1301"/>
                </a:lnTo>
                <a:lnTo>
                  <a:pt x="5779" y="1301"/>
                </a:lnTo>
                <a:lnTo>
                  <a:pt x="5780" y="1301"/>
                </a:lnTo>
                <a:lnTo>
                  <a:pt x="5780" y="1301"/>
                </a:lnTo>
                <a:lnTo>
                  <a:pt x="5780" y="1301"/>
                </a:lnTo>
                <a:lnTo>
                  <a:pt x="5781" y="1301"/>
                </a:lnTo>
                <a:lnTo>
                  <a:pt x="5781" y="1301"/>
                </a:lnTo>
                <a:lnTo>
                  <a:pt x="5781" y="1301"/>
                </a:lnTo>
                <a:lnTo>
                  <a:pt x="5782" y="1301"/>
                </a:lnTo>
                <a:lnTo>
                  <a:pt x="5782" y="1301"/>
                </a:lnTo>
                <a:lnTo>
                  <a:pt x="5782" y="1301"/>
                </a:lnTo>
                <a:lnTo>
                  <a:pt x="5782" y="1301"/>
                </a:lnTo>
                <a:lnTo>
                  <a:pt x="5783" y="1301"/>
                </a:lnTo>
                <a:lnTo>
                  <a:pt x="5784" y="1301"/>
                </a:lnTo>
                <a:lnTo>
                  <a:pt x="5784" y="1301"/>
                </a:lnTo>
                <a:lnTo>
                  <a:pt x="5784" y="1301"/>
                </a:lnTo>
                <a:lnTo>
                  <a:pt x="5785" y="1301"/>
                </a:lnTo>
                <a:lnTo>
                  <a:pt x="5785" y="1301"/>
                </a:lnTo>
                <a:lnTo>
                  <a:pt x="5785" y="1301"/>
                </a:lnTo>
                <a:lnTo>
                  <a:pt x="5786" y="1301"/>
                </a:lnTo>
                <a:lnTo>
                  <a:pt x="5786" y="1301"/>
                </a:lnTo>
                <a:lnTo>
                  <a:pt x="5786" y="1301"/>
                </a:lnTo>
                <a:lnTo>
                  <a:pt x="5787" y="1301"/>
                </a:lnTo>
                <a:lnTo>
                  <a:pt x="5787" y="1301"/>
                </a:lnTo>
                <a:lnTo>
                  <a:pt x="5787" y="1301"/>
                </a:lnTo>
                <a:lnTo>
                  <a:pt x="5788" y="1301"/>
                </a:lnTo>
                <a:lnTo>
                  <a:pt x="5788" y="1301"/>
                </a:lnTo>
                <a:lnTo>
                  <a:pt x="5788" y="1301"/>
                </a:lnTo>
                <a:lnTo>
                  <a:pt x="5789" y="1301"/>
                </a:lnTo>
                <a:lnTo>
                  <a:pt x="5789" y="1301"/>
                </a:lnTo>
                <a:lnTo>
                  <a:pt x="5789" y="1301"/>
                </a:lnTo>
                <a:lnTo>
                  <a:pt x="5790" y="1301"/>
                </a:lnTo>
                <a:lnTo>
                  <a:pt x="5790" y="1301"/>
                </a:lnTo>
                <a:lnTo>
                  <a:pt x="5791" y="1301"/>
                </a:lnTo>
                <a:lnTo>
                  <a:pt x="5791" y="1301"/>
                </a:lnTo>
                <a:lnTo>
                  <a:pt x="5791" y="1301"/>
                </a:lnTo>
                <a:lnTo>
                  <a:pt x="5792" y="1301"/>
                </a:lnTo>
                <a:lnTo>
                  <a:pt x="5792" y="1301"/>
                </a:lnTo>
                <a:lnTo>
                  <a:pt x="5792" y="1301"/>
                </a:lnTo>
                <a:lnTo>
                  <a:pt x="5793" y="1301"/>
                </a:lnTo>
                <a:lnTo>
                  <a:pt x="5793" y="1301"/>
                </a:lnTo>
                <a:lnTo>
                  <a:pt x="5793" y="1301"/>
                </a:lnTo>
                <a:lnTo>
                  <a:pt x="5794" y="1301"/>
                </a:lnTo>
                <a:lnTo>
                  <a:pt x="5794" y="1301"/>
                </a:lnTo>
                <a:lnTo>
                  <a:pt x="5794" y="1301"/>
                </a:lnTo>
                <a:lnTo>
                  <a:pt x="5795" y="1301"/>
                </a:lnTo>
                <a:lnTo>
                  <a:pt x="5795" y="1301"/>
                </a:lnTo>
                <a:lnTo>
                  <a:pt x="5795" y="1301"/>
                </a:lnTo>
                <a:lnTo>
                  <a:pt x="5796" y="1301"/>
                </a:lnTo>
                <a:lnTo>
                  <a:pt x="5796" y="1301"/>
                </a:lnTo>
                <a:lnTo>
                  <a:pt x="5797" y="1301"/>
                </a:lnTo>
                <a:lnTo>
                  <a:pt x="5797" y="1301"/>
                </a:lnTo>
                <a:lnTo>
                  <a:pt x="5797" y="1301"/>
                </a:lnTo>
                <a:lnTo>
                  <a:pt x="5798" y="1301"/>
                </a:lnTo>
                <a:lnTo>
                  <a:pt x="5798" y="1301"/>
                </a:lnTo>
                <a:lnTo>
                  <a:pt x="5798" y="1301"/>
                </a:lnTo>
                <a:lnTo>
                  <a:pt x="5799" y="1301"/>
                </a:lnTo>
                <a:lnTo>
                  <a:pt x="5799" y="1301"/>
                </a:lnTo>
                <a:lnTo>
                  <a:pt x="5799" y="1301"/>
                </a:lnTo>
                <a:lnTo>
                  <a:pt x="5799" y="1301"/>
                </a:lnTo>
                <a:lnTo>
                  <a:pt x="5800" y="1301"/>
                </a:lnTo>
                <a:lnTo>
                  <a:pt x="5800" y="1301"/>
                </a:lnTo>
                <a:lnTo>
                  <a:pt x="5801" y="1301"/>
                </a:lnTo>
                <a:lnTo>
                  <a:pt x="5801" y="1301"/>
                </a:lnTo>
                <a:lnTo>
                  <a:pt x="5801" y="1301"/>
                </a:lnTo>
                <a:lnTo>
                  <a:pt x="5802" y="1301"/>
                </a:lnTo>
                <a:lnTo>
                  <a:pt x="5802" y="1301"/>
                </a:lnTo>
                <a:lnTo>
                  <a:pt x="5802" y="1301"/>
                </a:lnTo>
                <a:lnTo>
                  <a:pt x="5803" y="1301"/>
                </a:lnTo>
                <a:lnTo>
                  <a:pt x="5803" y="1301"/>
                </a:lnTo>
                <a:lnTo>
                  <a:pt x="5804" y="1301"/>
                </a:lnTo>
                <a:lnTo>
                  <a:pt x="5804" y="1301"/>
                </a:lnTo>
                <a:lnTo>
                  <a:pt x="5804" y="1301"/>
                </a:lnTo>
                <a:lnTo>
                  <a:pt x="5805" y="1301"/>
                </a:lnTo>
                <a:lnTo>
                  <a:pt x="5805" y="1301"/>
                </a:lnTo>
                <a:lnTo>
                  <a:pt x="5805" y="1301"/>
                </a:lnTo>
                <a:lnTo>
                  <a:pt x="5806" y="1301"/>
                </a:lnTo>
                <a:lnTo>
                  <a:pt x="5806" y="1301"/>
                </a:lnTo>
                <a:lnTo>
                  <a:pt x="5806" y="1301"/>
                </a:lnTo>
                <a:lnTo>
                  <a:pt x="5807" y="1301"/>
                </a:lnTo>
                <a:lnTo>
                  <a:pt x="5807" y="1301"/>
                </a:lnTo>
                <a:lnTo>
                  <a:pt x="5807" y="1301"/>
                </a:lnTo>
                <a:lnTo>
                  <a:pt x="5808" y="1301"/>
                </a:lnTo>
                <a:lnTo>
                  <a:pt x="5808" y="1301"/>
                </a:lnTo>
                <a:lnTo>
                  <a:pt x="5808" y="1301"/>
                </a:lnTo>
                <a:lnTo>
                  <a:pt x="5808" y="1301"/>
                </a:lnTo>
                <a:lnTo>
                  <a:pt x="5809" y="1301"/>
                </a:lnTo>
                <a:lnTo>
                  <a:pt x="5810" y="1301"/>
                </a:lnTo>
                <a:lnTo>
                  <a:pt x="5810" y="1301"/>
                </a:lnTo>
                <a:lnTo>
                  <a:pt x="5810" y="1301"/>
                </a:lnTo>
                <a:lnTo>
                  <a:pt x="5811" y="1301"/>
                </a:lnTo>
                <a:lnTo>
                  <a:pt x="5811" y="1301"/>
                </a:lnTo>
                <a:lnTo>
                  <a:pt x="5811" y="1301"/>
                </a:lnTo>
                <a:lnTo>
                  <a:pt x="5812" y="1301"/>
                </a:lnTo>
                <a:lnTo>
                  <a:pt x="5812" y="1301"/>
                </a:lnTo>
                <a:lnTo>
                  <a:pt x="5812" y="1301"/>
                </a:lnTo>
                <a:lnTo>
                  <a:pt x="5813" y="1301"/>
                </a:lnTo>
                <a:lnTo>
                  <a:pt x="5813" y="1301"/>
                </a:lnTo>
                <a:lnTo>
                  <a:pt x="5813" y="1301"/>
                </a:lnTo>
                <a:lnTo>
                  <a:pt x="5814" y="1301"/>
                </a:lnTo>
                <a:lnTo>
                  <a:pt x="5814" y="1301"/>
                </a:lnTo>
                <a:lnTo>
                  <a:pt x="5814" y="1301"/>
                </a:lnTo>
                <a:lnTo>
                  <a:pt x="5815" y="1301"/>
                </a:lnTo>
                <a:lnTo>
                  <a:pt x="5815" y="1301"/>
                </a:lnTo>
                <a:lnTo>
                  <a:pt x="5815" y="1301"/>
                </a:lnTo>
                <a:lnTo>
                  <a:pt x="5816" y="1301"/>
                </a:lnTo>
                <a:lnTo>
                  <a:pt x="5816" y="1301"/>
                </a:lnTo>
                <a:lnTo>
                  <a:pt x="5816" y="1301"/>
                </a:lnTo>
                <a:lnTo>
                  <a:pt x="5817" y="1301"/>
                </a:lnTo>
                <a:lnTo>
                  <a:pt x="5817" y="1301"/>
                </a:lnTo>
                <a:lnTo>
                  <a:pt x="5818" y="1301"/>
                </a:lnTo>
                <a:lnTo>
                  <a:pt x="5818" y="1301"/>
                </a:lnTo>
                <a:lnTo>
                  <a:pt x="5818" y="1301"/>
                </a:lnTo>
                <a:lnTo>
                  <a:pt x="5819" y="1301"/>
                </a:lnTo>
                <a:lnTo>
                  <a:pt x="5819" y="1301"/>
                </a:lnTo>
                <a:lnTo>
                  <a:pt x="5819" y="1301"/>
                </a:lnTo>
                <a:lnTo>
                  <a:pt x="5820" y="1301"/>
                </a:lnTo>
                <a:lnTo>
                  <a:pt x="5820" y="1301"/>
                </a:lnTo>
                <a:lnTo>
                  <a:pt x="5820" y="1301"/>
                </a:lnTo>
                <a:lnTo>
                  <a:pt x="5821" y="1301"/>
                </a:lnTo>
                <a:lnTo>
                  <a:pt x="5821" y="1301"/>
                </a:lnTo>
                <a:lnTo>
                  <a:pt x="5821" y="1301"/>
                </a:lnTo>
                <a:lnTo>
                  <a:pt x="5822" y="1301"/>
                </a:lnTo>
                <a:lnTo>
                  <a:pt x="5822" y="1301"/>
                </a:lnTo>
                <a:lnTo>
                  <a:pt x="5823" y="1301"/>
                </a:lnTo>
                <a:lnTo>
                  <a:pt x="5823" y="1301"/>
                </a:lnTo>
                <a:lnTo>
                  <a:pt x="5823" y="1301"/>
                </a:lnTo>
                <a:lnTo>
                  <a:pt x="5824" y="1301"/>
                </a:lnTo>
                <a:lnTo>
                  <a:pt x="5824" y="1301"/>
                </a:lnTo>
                <a:lnTo>
                  <a:pt x="5824" y="1301"/>
                </a:lnTo>
                <a:lnTo>
                  <a:pt x="5825" y="1301"/>
                </a:lnTo>
                <a:lnTo>
                  <a:pt x="5825" y="1301"/>
                </a:lnTo>
                <a:lnTo>
                  <a:pt x="5825" y="1301"/>
                </a:lnTo>
                <a:lnTo>
                  <a:pt x="5825" y="1301"/>
                </a:lnTo>
                <a:lnTo>
                  <a:pt x="5826" y="1301"/>
                </a:lnTo>
                <a:lnTo>
                  <a:pt x="5826" y="1301"/>
                </a:lnTo>
                <a:lnTo>
                  <a:pt x="5827" y="1301"/>
                </a:lnTo>
                <a:lnTo>
                  <a:pt x="5827" y="1301"/>
                </a:lnTo>
                <a:lnTo>
                  <a:pt x="5827" y="1301"/>
                </a:lnTo>
                <a:lnTo>
                  <a:pt x="5828" y="1301"/>
                </a:lnTo>
                <a:lnTo>
                  <a:pt x="5828" y="1301"/>
                </a:lnTo>
                <a:lnTo>
                  <a:pt x="5828" y="1301"/>
                </a:lnTo>
                <a:lnTo>
                  <a:pt x="5829" y="1301"/>
                </a:lnTo>
                <a:lnTo>
                  <a:pt x="5829" y="1301"/>
                </a:lnTo>
                <a:lnTo>
                  <a:pt x="5830" y="1301"/>
                </a:lnTo>
                <a:lnTo>
                  <a:pt x="5830" y="1301"/>
                </a:lnTo>
                <a:lnTo>
                  <a:pt x="5830" y="1301"/>
                </a:lnTo>
                <a:lnTo>
                  <a:pt x="5831" y="1301"/>
                </a:lnTo>
                <a:lnTo>
                  <a:pt x="5831" y="1301"/>
                </a:lnTo>
                <a:lnTo>
                  <a:pt x="5831" y="1301"/>
                </a:lnTo>
                <a:lnTo>
                  <a:pt x="5832" y="1301"/>
                </a:lnTo>
                <a:lnTo>
                  <a:pt x="5832" y="1301"/>
                </a:lnTo>
                <a:lnTo>
                  <a:pt x="5832" y="1301"/>
                </a:lnTo>
                <a:lnTo>
                  <a:pt x="5833" y="1301"/>
                </a:lnTo>
                <a:lnTo>
                  <a:pt x="5833" y="1301"/>
                </a:lnTo>
                <a:lnTo>
                  <a:pt x="5833" y="1301"/>
                </a:lnTo>
                <a:lnTo>
                  <a:pt x="5834" y="1301"/>
                </a:lnTo>
                <a:lnTo>
                  <a:pt x="5834" y="1301"/>
                </a:lnTo>
                <a:lnTo>
                  <a:pt x="5834" y="1301"/>
                </a:lnTo>
                <a:lnTo>
                  <a:pt x="5835" y="1301"/>
                </a:lnTo>
                <a:lnTo>
                  <a:pt x="5835" y="1301"/>
                </a:lnTo>
                <a:lnTo>
                  <a:pt x="5836" y="1301"/>
                </a:lnTo>
                <a:lnTo>
                  <a:pt x="5836" y="1301"/>
                </a:lnTo>
                <a:lnTo>
                  <a:pt x="5836" y="1301"/>
                </a:lnTo>
                <a:lnTo>
                  <a:pt x="5837" y="1301"/>
                </a:lnTo>
                <a:lnTo>
                  <a:pt x="5837" y="1301"/>
                </a:lnTo>
                <a:lnTo>
                  <a:pt x="5837" y="1301"/>
                </a:lnTo>
                <a:lnTo>
                  <a:pt x="5838" y="1301"/>
                </a:lnTo>
                <a:lnTo>
                  <a:pt x="5838" y="1301"/>
                </a:lnTo>
                <a:lnTo>
                  <a:pt x="5838" y="1301"/>
                </a:lnTo>
                <a:lnTo>
                  <a:pt x="5839" y="1301"/>
                </a:lnTo>
                <a:lnTo>
                  <a:pt x="5839" y="1301"/>
                </a:lnTo>
                <a:lnTo>
                  <a:pt x="5839" y="1301"/>
                </a:lnTo>
                <a:lnTo>
                  <a:pt x="5840" y="1301"/>
                </a:lnTo>
                <a:lnTo>
                  <a:pt x="5840" y="1301"/>
                </a:lnTo>
                <a:lnTo>
                  <a:pt x="5840" y="1301"/>
                </a:lnTo>
                <a:lnTo>
                  <a:pt x="5841" y="1301"/>
                </a:lnTo>
                <a:lnTo>
                  <a:pt x="5841" y="1301"/>
                </a:lnTo>
                <a:lnTo>
                  <a:pt x="5841" y="1301"/>
                </a:lnTo>
                <a:lnTo>
                  <a:pt x="5842" y="1301"/>
                </a:lnTo>
                <a:lnTo>
                  <a:pt x="5842" y="1301"/>
                </a:lnTo>
                <a:lnTo>
                  <a:pt x="5842" y="1301"/>
                </a:lnTo>
                <a:lnTo>
                  <a:pt x="5843" y="1301"/>
                </a:lnTo>
                <a:lnTo>
                  <a:pt x="5843" y="1301"/>
                </a:lnTo>
                <a:lnTo>
                  <a:pt x="5844" y="1301"/>
                </a:lnTo>
                <a:lnTo>
                  <a:pt x="5844" y="1301"/>
                </a:lnTo>
                <a:lnTo>
                  <a:pt x="5844" y="1301"/>
                </a:lnTo>
                <a:lnTo>
                  <a:pt x="5845" y="1301"/>
                </a:lnTo>
                <a:lnTo>
                  <a:pt x="5845" y="1301"/>
                </a:lnTo>
                <a:lnTo>
                  <a:pt x="5845" y="1301"/>
                </a:lnTo>
                <a:lnTo>
                  <a:pt x="5846" y="1301"/>
                </a:lnTo>
                <a:lnTo>
                  <a:pt x="5846" y="1301"/>
                </a:lnTo>
                <a:lnTo>
                  <a:pt x="5846" y="1301"/>
                </a:lnTo>
                <a:lnTo>
                  <a:pt x="5846" y="1301"/>
                </a:lnTo>
                <a:lnTo>
                  <a:pt x="5847" y="1301"/>
                </a:lnTo>
                <a:lnTo>
                  <a:pt x="5847" y="1301"/>
                </a:lnTo>
                <a:lnTo>
                  <a:pt x="5848" y="1301"/>
                </a:lnTo>
                <a:lnTo>
                  <a:pt x="5848" y="1301"/>
                </a:lnTo>
                <a:lnTo>
                  <a:pt x="5849" y="1301"/>
                </a:lnTo>
                <a:lnTo>
                  <a:pt x="5849" y="1301"/>
                </a:lnTo>
                <a:lnTo>
                  <a:pt x="5849" y="1301"/>
                </a:lnTo>
                <a:lnTo>
                  <a:pt x="5850" y="1301"/>
                </a:lnTo>
                <a:lnTo>
                  <a:pt x="5850" y="1301"/>
                </a:lnTo>
                <a:lnTo>
                  <a:pt x="5850" y="1301"/>
                </a:lnTo>
                <a:lnTo>
                  <a:pt x="5851" y="1301"/>
                </a:lnTo>
                <a:lnTo>
                  <a:pt x="5851" y="1301"/>
                </a:lnTo>
                <a:lnTo>
                  <a:pt x="5851" y="1301"/>
                </a:lnTo>
                <a:lnTo>
                  <a:pt x="5852" y="1301"/>
                </a:lnTo>
                <a:lnTo>
                  <a:pt x="5852" y="1301"/>
                </a:lnTo>
                <a:lnTo>
                  <a:pt x="5852" y="1301"/>
                </a:lnTo>
                <a:lnTo>
                  <a:pt x="5853" y="1301"/>
                </a:lnTo>
                <a:lnTo>
                  <a:pt x="5853" y="1301"/>
                </a:lnTo>
                <a:lnTo>
                  <a:pt x="5853" y="1301"/>
                </a:lnTo>
                <a:lnTo>
                  <a:pt x="5854" y="1301"/>
                </a:lnTo>
                <a:lnTo>
                  <a:pt x="5854" y="1301"/>
                </a:lnTo>
                <a:lnTo>
                  <a:pt x="5854" y="1301"/>
                </a:lnTo>
                <a:lnTo>
                  <a:pt x="5855" y="1301"/>
                </a:lnTo>
                <a:lnTo>
                  <a:pt x="5855" y="1301"/>
                </a:lnTo>
                <a:lnTo>
                  <a:pt x="5856" y="1301"/>
                </a:lnTo>
                <a:lnTo>
                  <a:pt x="5856" y="1301"/>
                </a:lnTo>
                <a:lnTo>
                  <a:pt x="5856" y="1301"/>
                </a:lnTo>
                <a:lnTo>
                  <a:pt x="5857" y="1301"/>
                </a:lnTo>
                <a:lnTo>
                  <a:pt x="5857" y="1301"/>
                </a:lnTo>
                <a:lnTo>
                  <a:pt x="5857" y="1301"/>
                </a:lnTo>
                <a:lnTo>
                  <a:pt x="5858" y="1301"/>
                </a:lnTo>
                <a:lnTo>
                  <a:pt x="5858" y="1301"/>
                </a:lnTo>
                <a:lnTo>
                  <a:pt x="5858" y="1301"/>
                </a:lnTo>
                <a:lnTo>
                  <a:pt x="5859" y="1301"/>
                </a:lnTo>
                <a:lnTo>
                  <a:pt x="5859" y="1301"/>
                </a:lnTo>
                <a:lnTo>
                  <a:pt x="5859" y="1301"/>
                </a:lnTo>
                <a:lnTo>
                  <a:pt x="5860" y="1301"/>
                </a:lnTo>
                <a:lnTo>
                  <a:pt x="5860" y="1301"/>
                </a:lnTo>
                <a:lnTo>
                  <a:pt x="5860" y="1301"/>
                </a:lnTo>
                <a:lnTo>
                  <a:pt x="5861" y="1301"/>
                </a:lnTo>
                <a:lnTo>
                  <a:pt x="5861" y="1301"/>
                </a:lnTo>
                <a:lnTo>
                  <a:pt x="5862" y="1301"/>
                </a:lnTo>
                <a:lnTo>
                  <a:pt x="5862" y="1301"/>
                </a:lnTo>
                <a:lnTo>
                  <a:pt x="5862" y="1301"/>
                </a:lnTo>
                <a:lnTo>
                  <a:pt x="5863" y="1301"/>
                </a:lnTo>
                <a:lnTo>
                  <a:pt x="5863" y="1301"/>
                </a:lnTo>
                <a:lnTo>
                  <a:pt x="5863" y="1301"/>
                </a:lnTo>
                <a:lnTo>
                  <a:pt x="5863" y="1301"/>
                </a:lnTo>
                <a:lnTo>
                  <a:pt x="5864" y="1301"/>
                </a:lnTo>
                <a:lnTo>
                  <a:pt x="5864" y="1301"/>
                </a:lnTo>
                <a:lnTo>
                  <a:pt x="5865" y="1301"/>
                </a:lnTo>
                <a:lnTo>
                  <a:pt x="5865" y="1301"/>
                </a:lnTo>
                <a:lnTo>
                  <a:pt x="5865" y="1301"/>
                </a:lnTo>
                <a:lnTo>
                  <a:pt x="5866" y="1301"/>
                </a:lnTo>
                <a:lnTo>
                  <a:pt x="5866" y="1301"/>
                </a:lnTo>
                <a:lnTo>
                  <a:pt x="5866" y="1301"/>
                </a:lnTo>
                <a:lnTo>
                  <a:pt x="5867" y="1301"/>
                </a:lnTo>
                <a:lnTo>
                  <a:pt x="5867" y="1301"/>
                </a:lnTo>
                <a:lnTo>
                  <a:pt x="5867" y="1301"/>
                </a:lnTo>
                <a:lnTo>
                  <a:pt x="5867" y="1301"/>
                </a:lnTo>
                <a:lnTo>
                  <a:pt x="5868" y="1301"/>
                </a:lnTo>
                <a:lnTo>
                  <a:pt x="5868" y="1301"/>
                </a:lnTo>
                <a:lnTo>
                  <a:pt x="5869" y="1301"/>
                </a:lnTo>
                <a:lnTo>
                  <a:pt x="5869" y="1301"/>
                </a:lnTo>
                <a:lnTo>
                  <a:pt x="5870" y="1301"/>
                </a:lnTo>
                <a:lnTo>
                  <a:pt x="5870" y="1301"/>
                </a:lnTo>
                <a:lnTo>
                  <a:pt x="5870" y="1301"/>
                </a:lnTo>
                <a:lnTo>
                  <a:pt x="5871" y="1301"/>
                </a:lnTo>
                <a:lnTo>
                  <a:pt x="5871" y="1301"/>
                </a:lnTo>
                <a:lnTo>
                  <a:pt x="5871" y="1301"/>
                </a:lnTo>
                <a:lnTo>
                  <a:pt x="5872" y="1301"/>
                </a:lnTo>
                <a:lnTo>
                  <a:pt x="5872" y="1301"/>
                </a:lnTo>
                <a:lnTo>
                  <a:pt x="5872" y="1301"/>
                </a:lnTo>
                <a:lnTo>
                  <a:pt x="5872" y="1301"/>
                </a:lnTo>
                <a:lnTo>
                  <a:pt x="5873" y="1301"/>
                </a:lnTo>
                <a:lnTo>
                  <a:pt x="5873" y="1301"/>
                </a:lnTo>
                <a:lnTo>
                  <a:pt x="5874" y="1301"/>
                </a:lnTo>
                <a:lnTo>
                  <a:pt x="5874" y="1301"/>
                </a:lnTo>
                <a:lnTo>
                  <a:pt x="5875" y="1301"/>
                </a:lnTo>
                <a:lnTo>
                  <a:pt x="5875" y="1301"/>
                </a:lnTo>
                <a:lnTo>
                  <a:pt x="5875" y="1301"/>
                </a:lnTo>
                <a:lnTo>
                  <a:pt x="5876" y="1301"/>
                </a:lnTo>
                <a:lnTo>
                  <a:pt x="5876" y="1301"/>
                </a:lnTo>
                <a:lnTo>
                  <a:pt x="5876" y="1301"/>
                </a:lnTo>
                <a:lnTo>
                  <a:pt x="5877" y="1301"/>
                </a:lnTo>
                <a:lnTo>
                  <a:pt x="5877" y="1301"/>
                </a:lnTo>
                <a:lnTo>
                  <a:pt x="5877" y="1301"/>
                </a:lnTo>
                <a:lnTo>
                  <a:pt x="5878" y="1301"/>
                </a:lnTo>
                <a:lnTo>
                  <a:pt x="5878" y="1301"/>
                </a:lnTo>
                <a:lnTo>
                  <a:pt x="5878" y="1301"/>
                </a:lnTo>
                <a:lnTo>
                  <a:pt x="5879" y="1301"/>
                </a:lnTo>
                <a:lnTo>
                  <a:pt x="5879" y="1301"/>
                </a:lnTo>
                <a:lnTo>
                  <a:pt x="5879" y="1301"/>
                </a:lnTo>
                <a:lnTo>
                  <a:pt x="5880" y="1301"/>
                </a:lnTo>
                <a:lnTo>
                  <a:pt x="5880" y="1301"/>
                </a:lnTo>
                <a:lnTo>
                  <a:pt x="5880" y="1301"/>
                </a:lnTo>
                <a:lnTo>
                  <a:pt x="5881" y="1301"/>
                </a:lnTo>
                <a:lnTo>
                  <a:pt x="5881" y="1301"/>
                </a:lnTo>
                <a:lnTo>
                  <a:pt x="5882" y="1301"/>
                </a:lnTo>
                <a:lnTo>
                  <a:pt x="5882" y="1301"/>
                </a:lnTo>
                <a:lnTo>
                  <a:pt x="5882" y="1301"/>
                </a:lnTo>
                <a:lnTo>
                  <a:pt x="5883" y="1301"/>
                </a:lnTo>
                <a:lnTo>
                  <a:pt x="5883" y="1301"/>
                </a:lnTo>
                <a:lnTo>
                  <a:pt x="5883" y="1301"/>
                </a:lnTo>
                <a:lnTo>
                  <a:pt x="5884" y="1301"/>
                </a:lnTo>
                <a:lnTo>
                  <a:pt x="5884" y="1301"/>
                </a:lnTo>
                <a:lnTo>
                  <a:pt x="5884" y="1301"/>
                </a:lnTo>
                <a:lnTo>
                  <a:pt x="5885" y="1301"/>
                </a:lnTo>
                <a:lnTo>
                  <a:pt x="5885" y="1301"/>
                </a:lnTo>
                <a:lnTo>
                  <a:pt x="5885" y="1301"/>
                </a:lnTo>
                <a:lnTo>
                  <a:pt x="5886" y="1301"/>
                </a:lnTo>
                <a:lnTo>
                  <a:pt x="5886" y="1301"/>
                </a:lnTo>
                <a:lnTo>
                  <a:pt x="5886" y="1301"/>
                </a:lnTo>
                <a:lnTo>
                  <a:pt x="5887" y="1301"/>
                </a:lnTo>
                <a:lnTo>
                  <a:pt x="5887" y="1301"/>
                </a:lnTo>
                <a:lnTo>
                  <a:pt x="5888" y="1301"/>
                </a:lnTo>
                <a:lnTo>
                  <a:pt x="5888" y="1301"/>
                </a:lnTo>
                <a:lnTo>
                  <a:pt x="5888" y="1301"/>
                </a:lnTo>
                <a:lnTo>
                  <a:pt x="5889" y="1301"/>
                </a:lnTo>
                <a:lnTo>
                  <a:pt x="5889" y="1301"/>
                </a:lnTo>
                <a:lnTo>
                  <a:pt x="5889" y="1301"/>
                </a:lnTo>
                <a:lnTo>
                  <a:pt x="5889" y="1301"/>
                </a:lnTo>
                <a:lnTo>
                  <a:pt x="5890" y="1301"/>
                </a:lnTo>
                <a:lnTo>
                  <a:pt x="5890" y="1301"/>
                </a:lnTo>
                <a:lnTo>
                  <a:pt x="5891" y="1301"/>
                </a:lnTo>
                <a:lnTo>
                  <a:pt x="5891" y="1301"/>
                </a:lnTo>
                <a:lnTo>
                  <a:pt x="5891" y="1301"/>
                </a:lnTo>
                <a:lnTo>
                  <a:pt x="5892" y="1301"/>
                </a:lnTo>
                <a:lnTo>
                  <a:pt x="5892" y="1301"/>
                </a:lnTo>
                <a:lnTo>
                  <a:pt x="5892" y="1301"/>
                </a:lnTo>
                <a:lnTo>
                  <a:pt x="5893" y="1301"/>
                </a:lnTo>
                <a:lnTo>
                  <a:pt x="5893" y="1301"/>
                </a:lnTo>
                <a:lnTo>
                  <a:pt x="5893" y="1301"/>
                </a:lnTo>
                <a:lnTo>
                  <a:pt x="5893" y="1301"/>
                </a:lnTo>
                <a:lnTo>
                  <a:pt x="5894" y="1301"/>
                </a:lnTo>
                <a:lnTo>
                  <a:pt x="5895" y="1301"/>
                </a:lnTo>
                <a:lnTo>
                  <a:pt x="5895" y="1301"/>
                </a:lnTo>
                <a:lnTo>
                  <a:pt x="5895" y="1301"/>
                </a:lnTo>
                <a:lnTo>
                  <a:pt x="5896" y="1301"/>
                </a:lnTo>
                <a:lnTo>
                  <a:pt x="5896" y="1301"/>
                </a:lnTo>
                <a:lnTo>
                  <a:pt x="5896" y="1301"/>
                </a:lnTo>
                <a:lnTo>
                  <a:pt x="5897" y="1301"/>
                </a:lnTo>
                <a:lnTo>
                  <a:pt x="5897" y="1301"/>
                </a:lnTo>
                <a:lnTo>
                  <a:pt x="5897" y="1301"/>
                </a:lnTo>
                <a:lnTo>
                  <a:pt x="5898" y="1301"/>
                </a:lnTo>
                <a:lnTo>
                  <a:pt x="5898" y="1301"/>
                </a:lnTo>
                <a:lnTo>
                  <a:pt x="5898" y="1301"/>
                </a:lnTo>
                <a:lnTo>
                  <a:pt x="5899" y="1301"/>
                </a:lnTo>
                <a:lnTo>
                  <a:pt x="5899" y="1301"/>
                </a:lnTo>
                <a:lnTo>
                  <a:pt x="5899" y="1301"/>
                </a:lnTo>
                <a:lnTo>
                  <a:pt x="5900" y="1301"/>
                </a:lnTo>
                <a:lnTo>
                  <a:pt x="5900" y="1301"/>
                </a:lnTo>
                <a:lnTo>
                  <a:pt x="5901" y="1301"/>
                </a:lnTo>
                <a:lnTo>
                  <a:pt x="5901" y="1301"/>
                </a:lnTo>
                <a:lnTo>
                  <a:pt x="5901" y="1301"/>
                </a:lnTo>
                <a:lnTo>
                  <a:pt x="5902" y="1301"/>
                </a:lnTo>
                <a:lnTo>
                  <a:pt x="5902" y="1301"/>
                </a:lnTo>
                <a:lnTo>
                  <a:pt x="5902" y="1301"/>
                </a:lnTo>
                <a:lnTo>
                  <a:pt x="5903" y="1301"/>
                </a:lnTo>
                <a:lnTo>
                  <a:pt x="5903" y="1301"/>
                </a:lnTo>
                <a:lnTo>
                  <a:pt x="5903" y="1301"/>
                </a:lnTo>
                <a:lnTo>
                  <a:pt x="5904" y="1301"/>
                </a:lnTo>
                <a:lnTo>
                  <a:pt x="5904" y="1301"/>
                </a:lnTo>
                <a:lnTo>
                  <a:pt x="5904" y="1301"/>
                </a:lnTo>
                <a:lnTo>
                  <a:pt x="5905" y="1301"/>
                </a:lnTo>
                <a:lnTo>
                  <a:pt x="5905" y="1301"/>
                </a:lnTo>
                <a:lnTo>
                  <a:pt x="5905" y="1301"/>
                </a:lnTo>
                <a:lnTo>
                  <a:pt x="5906" y="1301"/>
                </a:lnTo>
                <a:lnTo>
                  <a:pt x="5906" y="1301"/>
                </a:lnTo>
                <a:lnTo>
                  <a:pt x="5906" y="1301"/>
                </a:lnTo>
                <a:lnTo>
                  <a:pt x="5907" y="1301"/>
                </a:lnTo>
                <a:lnTo>
                  <a:pt x="5907" y="1301"/>
                </a:lnTo>
                <a:lnTo>
                  <a:pt x="5908" y="1301"/>
                </a:lnTo>
                <a:lnTo>
                  <a:pt x="5908" y="1301"/>
                </a:lnTo>
                <a:lnTo>
                  <a:pt x="5908" y="1301"/>
                </a:lnTo>
                <a:lnTo>
                  <a:pt x="5909" y="1301"/>
                </a:lnTo>
                <a:lnTo>
                  <a:pt x="5909" y="1301"/>
                </a:lnTo>
                <a:lnTo>
                  <a:pt x="5909" y="1301"/>
                </a:lnTo>
                <a:lnTo>
                  <a:pt x="5910" y="1301"/>
                </a:lnTo>
                <a:lnTo>
                  <a:pt x="5910" y="1301"/>
                </a:lnTo>
                <a:lnTo>
                  <a:pt x="5910" y="1301"/>
                </a:lnTo>
                <a:lnTo>
                  <a:pt x="5910" y="1301"/>
                </a:lnTo>
                <a:lnTo>
                  <a:pt x="5911" y="1301"/>
                </a:lnTo>
                <a:lnTo>
                  <a:pt x="5911" y="1301"/>
                </a:lnTo>
                <a:lnTo>
                  <a:pt x="5912" y="1301"/>
                </a:lnTo>
                <a:lnTo>
                  <a:pt x="5912" y="1301"/>
                </a:lnTo>
                <a:lnTo>
                  <a:pt x="5912" y="1301"/>
                </a:lnTo>
                <a:lnTo>
                  <a:pt x="5913" y="1301"/>
                </a:lnTo>
                <a:lnTo>
                  <a:pt x="5913" y="1301"/>
                </a:lnTo>
                <a:lnTo>
                  <a:pt x="5914" y="1301"/>
                </a:lnTo>
                <a:lnTo>
                  <a:pt x="5914" y="1301"/>
                </a:lnTo>
                <a:lnTo>
                  <a:pt x="5914" y="1301"/>
                </a:lnTo>
                <a:lnTo>
                  <a:pt x="5915" y="1301"/>
                </a:lnTo>
                <a:lnTo>
                  <a:pt x="5915" y="1301"/>
                </a:lnTo>
                <a:lnTo>
                  <a:pt x="5915" y="1301"/>
                </a:lnTo>
                <a:lnTo>
                  <a:pt x="5915" y="1301"/>
                </a:lnTo>
                <a:lnTo>
                  <a:pt x="5916" y="1301"/>
                </a:lnTo>
                <a:lnTo>
                  <a:pt x="5916" y="1301"/>
                </a:lnTo>
                <a:lnTo>
                  <a:pt x="5917" y="1301"/>
                </a:lnTo>
                <a:lnTo>
                  <a:pt x="5917" y="1301"/>
                </a:lnTo>
                <a:lnTo>
                  <a:pt x="5917" y="1301"/>
                </a:lnTo>
                <a:lnTo>
                  <a:pt x="5918" y="1301"/>
                </a:lnTo>
                <a:lnTo>
                  <a:pt x="5918" y="1301"/>
                </a:lnTo>
                <a:lnTo>
                  <a:pt x="5918" y="1301"/>
                </a:lnTo>
                <a:lnTo>
                  <a:pt x="5919" y="1301"/>
                </a:lnTo>
                <a:lnTo>
                  <a:pt x="5919" y="1301"/>
                </a:lnTo>
                <a:lnTo>
                  <a:pt x="5919" y="1301"/>
                </a:lnTo>
                <a:lnTo>
                  <a:pt x="5919" y="1301"/>
                </a:lnTo>
                <a:lnTo>
                  <a:pt x="5920" y="1301"/>
                </a:lnTo>
                <a:lnTo>
                  <a:pt x="5921" y="1301"/>
                </a:lnTo>
                <a:lnTo>
                  <a:pt x="5921" y="1301"/>
                </a:lnTo>
                <a:lnTo>
                  <a:pt x="5921" y="1301"/>
                </a:lnTo>
                <a:lnTo>
                  <a:pt x="5922" y="1301"/>
                </a:lnTo>
                <a:lnTo>
                  <a:pt x="5922" y="1301"/>
                </a:lnTo>
                <a:lnTo>
                  <a:pt x="5922" y="1301"/>
                </a:lnTo>
                <a:lnTo>
                  <a:pt x="5923" y="1301"/>
                </a:lnTo>
                <a:lnTo>
                  <a:pt x="5923" y="1301"/>
                </a:lnTo>
                <a:lnTo>
                  <a:pt x="5923" y="1301"/>
                </a:lnTo>
                <a:lnTo>
                  <a:pt x="5924" y="1301"/>
                </a:lnTo>
                <a:lnTo>
                  <a:pt x="5924" y="1301"/>
                </a:lnTo>
                <a:lnTo>
                  <a:pt x="5924" y="1301"/>
                </a:lnTo>
                <a:lnTo>
                  <a:pt x="5925" y="1301"/>
                </a:lnTo>
                <a:lnTo>
                  <a:pt x="5925" y="1301"/>
                </a:lnTo>
                <a:lnTo>
                  <a:pt x="5925" y="1301"/>
                </a:lnTo>
                <a:lnTo>
                  <a:pt x="5926" y="1301"/>
                </a:lnTo>
                <a:lnTo>
                  <a:pt x="5926" y="1301"/>
                </a:lnTo>
                <a:lnTo>
                  <a:pt x="5927" y="1301"/>
                </a:lnTo>
                <a:lnTo>
                  <a:pt x="5927" y="1301"/>
                </a:lnTo>
                <a:lnTo>
                  <a:pt x="5927" y="1301"/>
                </a:lnTo>
                <a:lnTo>
                  <a:pt x="5928" y="1301"/>
                </a:lnTo>
                <a:lnTo>
                  <a:pt x="5928" y="1301"/>
                </a:lnTo>
                <a:lnTo>
                  <a:pt x="5928" y="1301"/>
                </a:lnTo>
                <a:lnTo>
                  <a:pt x="5929" y="1301"/>
                </a:lnTo>
                <a:lnTo>
                  <a:pt x="5929" y="1301"/>
                </a:lnTo>
                <a:lnTo>
                  <a:pt x="5929" y="1301"/>
                </a:lnTo>
                <a:lnTo>
                  <a:pt x="5930" y="1301"/>
                </a:lnTo>
                <a:lnTo>
                  <a:pt x="5930" y="1301"/>
                </a:lnTo>
                <a:lnTo>
                  <a:pt x="5930" y="1301"/>
                </a:lnTo>
                <a:lnTo>
                  <a:pt x="5931" y="1301"/>
                </a:lnTo>
                <a:lnTo>
                  <a:pt x="5931" y="1301"/>
                </a:lnTo>
                <a:lnTo>
                  <a:pt x="5931" y="1301"/>
                </a:lnTo>
                <a:lnTo>
                  <a:pt x="5932" y="1301"/>
                </a:lnTo>
                <a:lnTo>
                  <a:pt x="5932" y="1301"/>
                </a:lnTo>
                <a:lnTo>
                  <a:pt x="5932" y="1301"/>
                </a:lnTo>
                <a:lnTo>
                  <a:pt x="5933" y="1301"/>
                </a:lnTo>
                <a:lnTo>
                  <a:pt x="5933" y="1301"/>
                </a:lnTo>
                <a:lnTo>
                  <a:pt x="5934" y="1301"/>
                </a:lnTo>
                <a:lnTo>
                  <a:pt x="5934" y="1301"/>
                </a:lnTo>
                <a:lnTo>
                  <a:pt x="5934" y="1301"/>
                </a:lnTo>
                <a:lnTo>
                  <a:pt x="5935" y="1301"/>
                </a:lnTo>
                <a:lnTo>
                  <a:pt x="5935" y="1301"/>
                </a:lnTo>
                <a:lnTo>
                  <a:pt x="5935" y="1301"/>
                </a:lnTo>
                <a:lnTo>
                  <a:pt x="5936" y="1301"/>
                </a:lnTo>
                <a:lnTo>
                  <a:pt x="5936" y="1301"/>
                </a:lnTo>
                <a:lnTo>
                  <a:pt x="5936" y="1301"/>
                </a:lnTo>
                <a:lnTo>
                  <a:pt x="5936" y="1301"/>
                </a:lnTo>
                <a:lnTo>
                  <a:pt x="5937" y="1301"/>
                </a:lnTo>
                <a:lnTo>
                  <a:pt x="5937" y="1301"/>
                </a:lnTo>
                <a:lnTo>
                  <a:pt x="5938" y="1301"/>
                </a:lnTo>
                <a:lnTo>
                  <a:pt x="5938" y="1301"/>
                </a:lnTo>
                <a:lnTo>
                  <a:pt x="5938" y="1301"/>
                </a:lnTo>
                <a:lnTo>
                  <a:pt x="5939" y="1301"/>
                </a:lnTo>
                <a:lnTo>
                  <a:pt x="5939" y="1301"/>
                </a:lnTo>
                <a:lnTo>
                  <a:pt x="5940" y="1301"/>
                </a:lnTo>
                <a:lnTo>
                  <a:pt x="5940" y="1301"/>
                </a:lnTo>
                <a:lnTo>
                  <a:pt x="5940" y="1301"/>
                </a:lnTo>
                <a:lnTo>
                  <a:pt x="5941" y="1301"/>
                </a:lnTo>
                <a:lnTo>
                  <a:pt x="5941" y="1301"/>
                </a:lnTo>
                <a:lnTo>
                  <a:pt x="5941" y="1301"/>
                </a:lnTo>
                <a:lnTo>
                  <a:pt x="5942" y="1301"/>
                </a:lnTo>
                <a:lnTo>
                  <a:pt x="5942" y="1301"/>
                </a:lnTo>
                <a:lnTo>
                  <a:pt x="5942" y="1301"/>
                </a:lnTo>
                <a:lnTo>
                  <a:pt x="5943" y="1301"/>
                </a:lnTo>
                <a:lnTo>
                  <a:pt x="5943" y="1301"/>
                </a:lnTo>
                <a:lnTo>
                  <a:pt x="5943" y="1301"/>
                </a:lnTo>
                <a:lnTo>
                  <a:pt x="5944" y="1301"/>
                </a:lnTo>
                <a:lnTo>
                  <a:pt x="5944" y="1301"/>
                </a:lnTo>
                <a:lnTo>
                  <a:pt x="5944" y="1301"/>
                </a:lnTo>
                <a:lnTo>
                  <a:pt x="5945" y="1301"/>
                </a:lnTo>
                <a:lnTo>
                  <a:pt x="5945" y="1301"/>
                </a:lnTo>
                <a:lnTo>
                  <a:pt x="5945" y="1301"/>
                </a:lnTo>
                <a:lnTo>
                  <a:pt x="5946" y="1301"/>
                </a:lnTo>
                <a:lnTo>
                  <a:pt x="5946" y="1301"/>
                </a:lnTo>
                <a:lnTo>
                  <a:pt x="5947" y="1301"/>
                </a:lnTo>
                <a:lnTo>
                  <a:pt x="5947" y="1301"/>
                </a:lnTo>
                <a:lnTo>
                  <a:pt x="5947" y="1301"/>
                </a:lnTo>
                <a:lnTo>
                  <a:pt x="5948" y="1301"/>
                </a:lnTo>
                <a:lnTo>
                  <a:pt x="5948" y="1301"/>
                </a:lnTo>
                <a:lnTo>
                  <a:pt x="5948" y="1301"/>
                </a:lnTo>
                <a:lnTo>
                  <a:pt x="5949" y="1301"/>
                </a:lnTo>
                <a:lnTo>
                  <a:pt x="5949" y="1301"/>
                </a:lnTo>
                <a:lnTo>
                  <a:pt x="5949" y="1301"/>
                </a:lnTo>
                <a:lnTo>
                  <a:pt x="5950" y="1301"/>
                </a:lnTo>
                <a:lnTo>
                  <a:pt x="5950" y="1301"/>
                </a:lnTo>
                <a:lnTo>
                  <a:pt x="5950" y="1301"/>
                </a:lnTo>
                <a:lnTo>
                  <a:pt x="5951" y="1301"/>
                </a:lnTo>
                <a:lnTo>
                  <a:pt x="5951" y="1301"/>
                </a:lnTo>
                <a:lnTo>
                  <a:pt x="5951" y="1301"/>
                </a:lnTo>
                <a:lnTo>
                  <a:pt x="5952" y="1301"/>
                </a:lnTo>
                <a:lnTo>
                  <a:pt x="5952" y="1301"/>
                </a:lnTo>
                <a:lnTo>
                  <a:pt x="5953" y="1301"/>
                </a:lnTo>
                <a:lnTo>
                  <a:pt x="5953" y="1301"/>
                </a:lnTo>
                <a:lnTo>
                  <a:pt x="5953" y="1301"/>
                </a:lnTo>
                <a:lnTo>
                  <a:pt x="5953" y="1301"/>
                </a:lnTo>
                <a:lnTo>
                  <a:pt x="5954" y="1301"/>
                </a:lnTo>
                <a:lnTo>
                  <a:pt x="5954" y="1301"/>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TextBox 219">
            <a:extLst>
              <a:ext uri="{FF2B5EF4-FFF2-40B4-BE49-F238E27FC236}">
                <a16:creationId xmlns:a16="http://schemas.microsoft.com/office/drawing/2014/main" id="{A0877BAC-45B2-4EE9-959F-2DD783282583}"/>
              </a:ext>
            </a:extLst>
          </p:cNvPr>
          <p:cNvSpPr txBox="1"/>
          <p:nvPr/>
        </p:nvSpPr>
        <p:spPr>
          <a:xfrm>
            <a:off x="5411033" y="3179734"/>
            <a:ext cx="3271720" cy="327837"/>
          </a:xfrm>
          <a:prstGeom prst="rect">
            <a:avLst/>
          </a:prstGeom>
          <a:noFill/>
        </p:spPr>
        <p:txBody>
          <a:bodyPr wrap="square" rtlCol="0">
            <a:spAutoFit/>
          </a:bodyPr>
          <a:lstStyle/>
          <a:p>
            <a:r>
              <a:rPr lang="en-US" sz="1200" dirty="0"/>
              <a:t>EEG3</a:t>
            </a:r>
          </a:p>
        </p:txBody>
      </p:sp>
      <p:sp>
        <p:nvSpPr>
          <p:cNvPr id="253" name="TextBox 252">
            <a:extLst>
              <a:ext uri="{FF2B5EF4-FFF2-40B4-BE49-F238E27FC236}">
                <a16:creationId xmlns:a16="http://schemas.microsoft.com/office/drawing/2014/main" id="{65E3D483-9C7D-40EA-93F5-B70316A493D5}"/>
              </a:ext>
            </a:extLst>
          </p:cNvPr>
          <p:cNvSpPr txBox="1"/>
          <p:nvPr/>
        </p:nvSpPr>
        <p:spPr>
          <a:xfrm>
            <a:off x="6450666" y="3693682"/>
            <a:ext cx="3271720" cy="327837"/>
          </a:xfrm>
          <a:prstGeom prst="rect">
            <a:avLst/>
          </a:prstGeom>
          <a:noFill/>
        </p:spPr>
        <p:txBody>
          <a:bodyPr wrap="square" rtlCol="0">
            <a:spAutoFit/>
          </a:bodyPr>
          <a:lstStyle/>
          <a:p>
            <a:r>
              <a:rPr lang="en-US" sz="1200" dirty="0">
                <a:solidFill>
                  <a:srgbClr val="FF0000"/>
                </a:solidFill>
              </a:rPr>
              <a:t>Ground Truth </a:t>
            </a:r>
          </a:p>
        </p:txBody>
      </p:sp>
      <p:sp>
        <p:nvSpPr>
          <p:cNvPr id="295" name="TextBox 294">
            <a:extLst>
              <a:ext uri="{FF2B5EF4-FFF2-40B4-BE49-F238E27FC236}">
                <a16:creationId xmlns:a16="http://schemas.microsoft.com/office/drawing/2014/main" id="{005D288F-B3F4-4116-AA7C-EB572EBC9707}"/>
              </a:ext>
            </a:extLst>
          </p:cNvPr>
          <p:cNvSpPr txBox="1"/>
          <p:nvPr/>
        </p:nvSpPr>
        <p:spPr>
          <a:xfrm>
            <a:off x="228049" y="6597567"/>
            <a:ext cx="12014198" cy="261610"/>
          </a:xfrm>
          <a:prstGeom prst="rect">
            <a:avLst/>
          </a:prstGeom>
          <a:noFill/>
        </p:spPr>
        <p:txBody>
          <a:bodyPr wrap="square">
            <a:spAutoFit/>
          </a:bodyPr>
          <a:lstStyle/>
          <a:p>
            <a:r>
              <a:rPr lang="en-US" sz="1100" dirty="0">
                <a:solidFill>
                  <a:schemeClr val="bg1">
                    <a:lumMod val="75000"/>
                  </a:schemeClr>
                </a:solidFill>
                <a:latin typeface="Courier New" panose="02070309020205020404" pitchFamily="49" charset="0"/>
                <a:cs typeface="Courier New" panose="02070309020205020404" pitchFamily="49" charset="0"/>
              </a:rPr>
              <a:t>[</a:t>
            </a:r>
            <a:r>
              <a:rPr lang="en-US" sz="1100" dirty="0" err="1">
                <a:solidFill>
                  <a:schemeClr val="bg1">
                    <a:lumMod val="75000"/>
                  </a:schemeClr>
                </a:solidFill>
                <a:latin typeface="Courier New" panose="02070309020205020404" pitchFamily="49" charset="0"/>
                <a:cs typeface="Courier New" panose="02070309020205020404" pitchFamily="49" charset="0"/>
              </a:rPr>
              <a:t>matrixProfile</a:t>
            </a:r>
            <a:r>
              <a:rPr lang="en-US" sz="1100" dirty="0">
                <a:solidFill>
                  <a:schemeClr val="bg1">
                    <a:lumMod val="75000"/>
                  </a:schemeClr>
                </a:solidFill>
                <a:latin typeface="Courier New" panose="02070309020205020404" pitchFamily="49" charset="0"/>
                <a:cs typeface="Courier New" panose="02070309020205020404" pitchFamily="49" charset="0"/>
              </a:rPr>
              <a:t>, p, m, d]=interactiveMatrixProfileVer4_website((ecg3(1:120000,2)),300);,    plot(</a:t>
            </a:r>
            <a:r>
              <a:rPr lang="en-US" sz="1100" dirty="0" err="1">
                <a:solidFill>
                  <a:schemeClr val="bg1">
                    <a:lumMod val="75000"/>
                  </a:schemeClr>
                </a:solidFill>
                <a:latin typeface="Courier New" panose="02070309020205020404" pitchFamily="49" charset="0"/>
                <a:cs typeface="Courier New" panose="02070309020205020404" pitchFamily="49" charset="0"/>
              </a:rPr>
              <a:t>movmin</a:t>
            </a:r>
            <a:r>
              <a:rPr lang="en-US" sz="1100" dirty="0">
                <a:solidFill>
                  <a:schemeClr val="bg1">
                    <a:lumMod val="75000"/>
                  </a:schemeClr>
                </a:solidFill>
                <a:latin typeface="Courier New" panose="02070309020205020404" pitchFamily="49" charset="0"/>
                <a:cs typeface="Courier New" panose="02070309020205020404" pitchFamily="49" charset="0"/>
              </a:rPr>
              <a:t>(matrixProfile,64)&gt;2.2,'r')</a:t>
            </a:r>
          </a:p>
        </p:txBody>
      </p:sp>
      <p:sp>
        <p:nvSpPr>
          <p:cNvPr id="297" name="TextBox 296">
            <a:extLst>
              <a:ext uri="{FF2B5EF4-FFF2-40B4-BE49-F238E27FC236}">
                <a16:creationId xmlns:a16="http://schemas.microsoft.com/office/drawing/2014/main" id="{C3B38A78-3588-452D-9AC1-32D883BDC2F5}"/>
              </a:ext>
            </a:extLst>
          </p:cNvPr>
          <p:cNvSpPr txBox="1"/>
          <p:nvPr/>
        </p:nvSpPr>
        <p:spPr>
          <a:xfrm>
            <a:off x="373289" y="150590"/>
            <a:ext cx="11445421" cy="2410916"/>
          </a:xfrm>
          <a:prstGeom prst="rect">
            <a:avLst/>
          </a:prstGeom>
          <a:noFill/>
        </p:spPr>
        <p:txBody>
          <a:bodyPr wrap="square">
            <a:spAutoFit/>
          </a:bodyPr>
          <a:lstStyle/>
          <a:p>
            <a:pPr algn="l"/>
            <a:r>
              <a:rPr lang="en-US" sz="2400" b="0" i="0" dirty="0">
                <a:solidFill>
                  <a:srgbClr val="505050"/>
                </a:solidFill>
                <a:effectLst/>
                <a:latin typeface="NexusSerif"/>
              </a:rPr>
              <a:t>One of the best </a:t>
            </a:r>
            <a:r>
              <a:rPr lang="en-US" sz="2400" dirty="0">
                <a:solidFill>
                  <a:srgbClr val="505050"/>
                </a:solidFill>
                <a:latin typeface="NexusSerif"/>
              </a:rPr>
              <a:t>papers on deep learning TSAD I have read is the recent: </a:t>
            </a:r>
            <a:r>
              <a:rPr lang="en-US" sz="2400" b="0" i="1" dirty="0">
                <a:solidFill>
                  <a:srgbClr val="505050"/>
                </a:solidFill>
                <a:effectLst/>
                <a:latin typeface="NexusSerif"/>
              </a:rPr>
              <a:t>Temporal convolutional autoencoder for unsupervised anomaly detection in time series</a:t>
            </a:r>
            <a:r>
              <a:rPr lang="en-US" sz="2400" b="0" i="0" dirty="0">
                <a:solidFill>
                  <a:srgbClr val="505050"/>
                </a:solidFill>
                <a:effectLst/>
                <a:latin typeface="NexusSerif"/>
              </a:rPr>
              <a:t>. </a:t>
            </a:r>
          </a:p>
          <a:p>
            <a:pPr algn="l">
              <a:spcBef>
                <a:spcPts val="800"/>
              </a:spcBef>
            </a:pPr>
            <a:r>
              <a:rPr lang="en-US" sz="2400" dirty="0">
                <a:solidFill>
                  <a:srgbClr val="505050"/>
                </a:solidFill>
                <a:latin typeface="NexusSerif"/>
              </a:rPr>
              <a:t>Usually well written, strong reproducibly, some real insights. </a:t>
            </a:r>
          </a:p>
          <a:p>
            <a:pPr algn="l"/>
            <a:endParaRPr lang="en-US" sz="2400" b="0" i="0" dirty="0">
              <a:solidFill>
                <a:srgbClr val="505050"/>
              </a:solidFill>
              <a:effectLst/>
              <a:latin typeface="NexusSerif"/>
            </a:endParaRPr>
          </a:p>
          <a:p>
            <a:pPr algn="l"/>
            <a:r>
              <a:rPr lang="en-US" sz="2400" dirty="0">
                <a:solidFill>
                  <a:srgbClr val="505050"/>
                </a:solidFill>
                <a:latin typeface="NexusSerif"/>
              </a:rPr>
              <a:t>However, at the end of the day, they have to learn or set a dozen parameters to create predictions for datasets like the below (their first dataset of 48 considered)  </a:t>
            </a:r>
            <a:endParaRPr lang="en-US" sz="2400" b="0" i="0" dirty="0">
              <a:solidFill>
                <a:srgbClr val="505050"/>
              </a:solidFill>
              <a:effectLst/>
              <a:latin typeface="NexusSerif"/>
            </a:endParaRPr>
          </a:p>
        </p:txBody>
      </p:sp>
    </p:spTree>
    <p:extLst>
      <p:ext uri="{BB962C8B-B14F-4D97-AF65-F5344CB8AC3E}">
        <p14:creationId xmlns:p14="http://schemas.microsoft.com/office/powerpoint/2010/main" val="31811958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62359" y="-1"/>
            <a:ext cx="12067281" cy="1263650"/>
          </a:xfrm>
        </p:spPr>
        <p:txBody>
          <a:bodyPr>
            <a:normAutofit/>
          </a:bodyPr>
          <a:lstStyle/>
          <a:p>
            <a:pPr lvl="1">
              <a:spcAft>
                <a:spcPts val="200"/>
              </a:spcAft>
            </a:pPr>
            <a:r>
              <a:rPr lang="en-US" sz="4400" kern="1200" dirty="0">
                <a:solidFill>
                  <a:schemeClr val="tx1"/>
                </a:solidFill>
                <a:latin typeface="+mn-lt"/>
                <a:ea typeface="+mj-ea"/>
                <a:cs typeface="+mj-cs"/>
              </a:rPr>
              <a:t>Testing on deeply flawed datasets</a:t>
            </a:r>
          </a:p>
        </p:txBody>
      </p:sp>
      <p:sp>
        <p:nvSpPr>
          <p:cNvPr id="296" name="Rectangle 295">
            <a:extLst>
              <a:ext uri="{FF2B5EF4-FFF2-40B4-BE49-F238E27FC236}">
                <a16:creationId xmlns:a16="http://schemas.microsoft.com/office/drawing/2014/main" id="{3C76EBB5-F8F4-41CB-82C6-7DFC358DC861}"/>
              </a:ext>
            </a:extLst>
          </p:cNvPr>
          <p:cNvSpPr/>
          <p:nvPr/>
        </p:nvSpPr>
        <p:spPr>
          <a:xfrm>
            <a:off x="236478" y="1532423"/>
            <a:ext cx="11498321" cy="4647426"/>
          </a:xfrm>
          <a:prstGeom prst="rect">
            <a:avLst/>
          </a:prstGeom>
        </p:spPr>
        <p:txBody>
          <a:bodyPr wrap="square">
            <a:spAutoFit/>
          </a:bodyPr>
          <a:lstStyle/>
          <a:p>
            <a:pPr marL="285750" indent="-285750" algn="just">
              <a:spcAft>
                <a:spcPts val="1200"/>
              </a:spcAft>
              <a:buFont typeface="Arial" panose="020B0604020202020204" pitchFamily="34" charset="0"/>
              <a:buChar char="•"/>
            </a:pPr>
            <a:r>
              <a:rPr lang="en-US" sz="3200" i="0" dirty="0">
                <a:effectLst/>
              </a:rPr>
              <a:t>Some papers only test on private datasets or synthetic data</a:t>
            </a:r>
            <a:r>
              <a:rPr lang="en-US" sz="3200" i="0" baseline="30000" dirty="0">
                <a:effectLst/>
              </a:rPr>
              <a:t>2</a:t>
            </a:r>
            <a:r>
              <a:rPr lang="en-US" sz="3200" i="0" dirty="0">
                <a:effectLst/>
              </a:rPr>
              <a:t>, I will ignore these, as we all should!</a:t>
            </a:r>
          </a:p>
          <a:p>
            <a:pPr marL="285750" indent="-285750" algn="just">
              <a:spcAft>
                <a:spcPts val="1200"/>
              </a:spcAft>
              <a:buFont typeface="Arial" panose="020B0604020202020204" pitchFamily="34" charset="0"/>
              <a:buChar char="•"/>
            </a:pPr>
            <a:endParaRPr lang="en-US" sz="3200" i="0" dirty="0">
              <a:effectLst/>
            </a:endParaRPr>
          </a:p>
          <a:p>
            <a:pPr marL="285750" indent="-285750" algn="just">
              <a:spcAft>
                <a:spcPts val="1200"/>
              </a:spcAft>
              <a:buFont typeface="Arial" panose="020B0604020202020204" pitchFamily="34" charset="0"/>
              <a:buChar char="•"/>
            </a:pPr>
            <a:r>
              <a:rPr lang="en-US" sz="3200" dirty="0"/>
              <a:t>The vast majority of TSAD papers</a:t>
            </a:r>
            <a:r>
              <a:rPr lang="en-US" sz="3200" baseline="30000" dirty="0"/>
              <a:t>1</a:t>
            </a:r>
            <a:r>
              <a:rPr lang="en-US" sz="3200" dirty="0"/>
              <a:t> use one or more of datasets created by </a:t>
            </a:r>
            <a:r>
              <a:rPr lang="en-US" sz="3200" b="1" dirty="0"/>
              <a:t>Yahoo</a:t>
            </a:r>
            <a:r>
              <a:rPr lang="en-US" sz="3200" dirty="0"/>
              <a:t>, </a:t>
            </a:r>
            <a:r>
              <a:rPr lang="en-US" sz="3200" b="1" dirty="0"/>
              <a:t>Numenta</a:t>
            </a:r>
            <a:r>
              <a:rPr lang="en-US" sz="3200" dirty="0"/>
              <a:t>, </a:t>
            </a:r>
            <a:r>
              <a:rPr lang="en-US" sz="3200" b="1" dirty="0"/>
              <a:t>SMAP </a:t>
            </a:r>
            <a:r>
              <a:rPr lang="en-US" sz="3200" dirty="0"/>
              <a:t>(NASA), </a:t>
            </a:r>
            <a:r>
              <a:rPr lang="en-US" sz="3200" b="1" dirty="0"/>
              <a:t>MSL</a:t>
            </a:r>
            <a:r>
              <a:rPr lang="en-US" sz="3200" dirty="0"/>
              <a:t> (NASA), </a:t>
            </a:r>
            <a:r>
              <a:rPr lang="en-US" sz="3200" b="1" dirty="0"/>
              <a:t>SDM</a:t>
            </a:r>
            <a:r>
              <a:rPr lang="en-US" sz="3200" dirty="0"/>
              <a:t> (“OMNI” Pei’s Lab ),</a:t>
            </a:r>
            <a:r>
              <a:rPr lang="en-US" sz="3200" b="1" dirty="0"/>
              <a:t> MBA-ECG </a:t>
            </a:r>
            <a:r>
              <a:rPr lang="en-US" sz="3200" dirty="0"/>
              <a:t>(</a:t>
            </a:r>
            <a:r>
              <a:rPr lang="en-US" sz="3200" dirty="0" err="1"/>
              <a:t>Boniol</a:t>
            </a:r>
            <a:r>
              <a:rPr lang="en-US" sz="3200" dirty="0"/>
              <a:t>) or </a:t>
            </a:r>
            <a:r>
              <a:rPr lang="en-US" sz="3200" b="1" dirty="0"/>
              <a:t>SWAT</a:t>
            </a:r>
            <a:r>
              <a:rPr lang="en-US" sz="3200" dirty="0"/>
              <a:t>.  </a:t>
            </a:r>
          </a:p>
          <a:p>
            <a:pPr marL="285750" indent="-285750" algn="just">
              <a:spcAft>
                <a:spcPts val="1200"/>
              </a:spcAft>
              <a:buFont typeface="Arial" panose="020B0604020202020204" pitchFamily="34" charset="0"/>
              <a:buChar char="•"/>
            </a:pPr>
            <a:endParaRPr lang="en-US" sz="3200" dirty="0"/>
          </a:p>
          <a:p>
            <a:pPr marL="285750" indent="-285750" algn="just">
              <a:spcAft>
                <a:spcPts val="1200"/>
              </a:spcAft>
              <a:buFont typeface="Arial" panose="020B0604020202020204" pitchFamily="34" charset="0"/>
              <a:buChar char="•"/>
            </a:pPr>
            <a:r>
              <a:rPr lang="en-US" sz="3200" dirty="0"/>
              <a:t>Let us take the time to look at these benchmark datasets.</a:t>
            </a:r>
          </a:p>
        </p:txBody>
      </p:sp>
      <p:sp>
        <p:nvSpPr>
          <p:cNvPr id="4" name="TextBox 3">
            <a:extLst>
              <a:ext uri="{FF2B5EF4-FFF2-40B4-BE49-F238E27FC236}">
                <a16:creationId xmlns:a16="http://schemas.microsoft.com/office/drawing/2014/main" id="{39A2293A-031E-426C-863F-8DACDF29FA75}"/>
              </a:ext>
            </a:extLst>
          </p:cNvPr>
          <p:cNvSpPr txBox="1"/>
          <p:nvPr/>
        </p:nvSpPr>
        <p:spPr>
          <a:xfrm>
            <a:off x="1440438" y="6448623"/>
            <a:ext cx="11059159" cy="461665"/>
          </a:xfrm>
          <a:prstGeom prst="rect">
            <a:avLst/>
          </a:prstGeom>
          <a:noFill/>
        </p:spPr>
        <p:txBody>
          <a:bodyPr wrap="square">
            <a:spAutoFit/>
          </a:bodyPr>
          <a:lstStyle/>
          <a:p>
            <a:r>
              <a:rPr lang="en-US" sz="1200" b="0" i="0" u="none" strike="noStrike" baseline="30000" dirty="0">
                <a:solidFill>
                  <a:schemeClr val="bg1">
                    <a:lumMod val="75000"/>
                  </a:schemeClr>
                </a:solidFill>
                <a:effectLst/>
                <a:latin typeface="Open Sans" panose="020B0606030504020204" pitchFamily="34" charset="0"/>
              </a:rPr>
              <a:t>1</a:t>
            </a:r>
            <a:r>
              <a:rPr lang="en-US" sz="1200" b="0" i="0" u="none" strike="noStrike" dirty="0">
                <a:solidFill>
                  <a:schemeClr val="bg1">
                    <a:lumMod val="75000"/>
                  </a:schemeClr>
                </a:solidFill>
                <a:effectLst/>
                <a:latin typeface="Open Sans" panose="020B0606030504020204" pitchFamily="34" charset="0"/>
              </a:rPr>
              <a:t>Wu</a:t>
            </a:r>
            <a:r>
              <a:rPr lang="en-US" sz="1200" u="none" strike="noStrike" dirty="0">
                <a:solidFill>
                  <a:schemeClr val="bg1">
                    <a:lumMod val="75000"/>
                  </a:schemeClr>
                </a:solidFill>
                <a:latin typeface="Open Sans" panose="020B0606030504020204" pitchFamily="34" charset="0"/>
              </a:rPr>
              <a:t> and </a:t>
            </a:r>
            <a:r>
              <a:rPr lang="en-US" sz="1200" b="0" i="0" dirty="0">
                <a:solidFill>
                  <a:schemeClr val="bg1">
                    <a:lumMod val="75000"/>
                  </a:schemeClr>
                </a:solidFill>
                <a:effectLst/>
                <a:latin typeface="Open Sans" panose="020B0606030504020204" pitchFamily="34" charset="0"/>
              </a:rPr>
              <a:t>Keogh</a:t>
            </a:r>
            <a:r>
              <a:rPr lang="en-US" sz="1200" dirty="0">
                <a:solidFill>
                  <a:schemeClr val="bg1">
                    <a:lumMod val="75000"/>
                  </a:schemeClr>
                </a:solidFill>
                <a:latin typeface="Open Sans" panose="020B0606030504020204" pitchFamily="34" charset="0"/>
              </a:rPr>
              <a:t>: </a:t>
            </a:r>
            <a:r>
              <a:rPr lang="en-US" sz="1200" b="1" i="0" dirty="0">
                <a:solidFill>
                  <a:schemeClr val="bg1">
                    <a:lumMod val="75000"/>
                  </a:schemeClr>
                </a:solidFill>
                <a:effectLst/>
                <a:latin typeface="Open Sans" panose="020B0606030504020204" pitchFamily="34" charset="0"/>
              </a:rPr>
              <a:t>Current Time Series Anomaly Detection Benchmarks are Flawed and are Creating the Illusion of Progress.</a:t>
            </a:r>
          </a:p>
          <a:p>
            <a:r>
              <a:rPr lang="en-US" sz="1200" baseline="30000" dirty="0">
                <a:solidFill>
                  <a:schemeClr val="bg1">
                    <a:lumMod val="75000"/>
                  </a:schemeClr>
                </a:solidFill>
                <a:latin typeface="Open Sans" panose="020B0606030504020204" pitchFamily="34" charset="0"/>
              </a:rPr>
              <a:t>2</a:t>
            </a:r>
            <a:r>
              <a:rPr lang="en-US" sz="1200" dirty="0">
                <a:solidFill>
                  <a:schemeClr val="bg1">
                    <a:lumMod val="75000"/>
                  </a:schemeClr>
                </a:solidFill>
                <a:latin typeface="Open Sans" panose="020B0606030504020204" pitchFamily="34" charset="0"/>
              </a:rPr>
              <a:t>I</a:t>
            </a:r>
            <a:r>
              <a:rPr lang="en-US" sz="1200" b="1" dirty="0">
                <a:solidFill>
                  <a:schemeClr val="bg1">
                    <a:lumMod val="75000"/>
                  </a:schemeClr>
                </a:solidFill>
                <a:latin typeface="Open Sans" panose="020B0606030504020204" pitchFamily="34" charset="0"/>
              </a:rPr>
              <a:t> </a:t>
            </a:r>
            <a:r>
              <a:rPr lang="en-US" sz="1200" dirty="0">
                <a:solidFill>
                  <a:schemeClr val="bg1">
                    <a:lumMod val="75000"/>
                  </a:schemeClr>
                </a:solidFill>
                <a:latin typeface="Open Sans" panose="020B0606030504020204" pitchFamily="34" charset="0"/>
              </a:rPr>
              <a:t>do see a </a:t>
            </a:r>
            <a:r>
              <a:rPr lang="en-US" sz="1200" i="1" dirty="0">
                <a:solidFill>
                  <a:schemeClr val="bg1">
                    <a:lumMod val="75000"/>
                  </a:schemeClr>
                </a:solidFill>
                <a:latin typeface="Open Sans" panose="020B0606030504020204" pitchFamily="34" charset="0"/>
              </a:rPr>
              <a:t>limited</a:t>
            </a:r>
            <a:r>
              <a:rPr lang="en-US" sz="1200" dirty="0">
                <a:solidFill>
                  <a:schemeClr val="bg1">
                    <a:lumMod val="75000"/>
                  </a:schemeClr>
                </a:solidFill>
                <a:latin typeface="Open Sans" panose="020B0606030504020204" pitchFamily="34" charset="0"/>
              </a:rPr>
              <a:t> role for some experiments on synthetic data in </a:t>
            </a:r>
            <a:r>
              <a:rPr lang="en-US" sz="1200" i="1" dirty="0">
                <a:solidFill>
                  <a:schemeClr val="bg1">
                    <a:lumMod val="75000"/>
                  </a:schemeClr>
                </a:solidFill>
                <a:latin typeface="Open Sans" panose="020B0606030504020204" pitchFamily="34" charset="0"/>
              </a:rPr>
              <a:t>some</a:t>
            </a:r>
            <a:r>
              <a:rPr lang="en-US" sz="1200" dirty="0">
                <a:solidFill>
                  <a:schemeClr val="bg1">
                    <a:lumMod val="75000"/>
                  </a:schemeClr>
                </a:solidFill>
                <a:latin typeface="Open Sans" panose="020B0606030504020204" pitchFamily="34" charset="0"/>
              </a:rPr>
              <a:t> cases</a:t>
            </a:r>
          </a:p>
        </p:txBody>
      </p:sp>
    </p:spTree>
    <p:extLst>
      <p:ext uri="{BB962C8B-B14F-4D97-AF65-F5344CB8AC3E}">
        <p14:creationId xmlns:p14="http://schemas.microsoft.com/office/powerpoint/2010/main" val="144794900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82" name="Group 2181">
            <a:extLst>
              <a:ext uri="{FF2B5EF4-FFF2-40B4-BE49-F238E27FC236}">
                <a16:creationId xmlns:a16="http://schemas.microsoft.com/office/drawing/2014/main" id="{8370901F-B39A-4667-8E98-0000B482E986}"/>
              </a:ext>
            </a:extLst>
          </p:cNvPr>
          <p:cNvGrpSpPr/>
          <p:nvPr/>
        </p:nvGrpSpPr>
        <p:grpSpPr>
          <a:xfrm>
            <a:off x="222251" y="2829310"/>
            <a:ext cx="11711328" cy="854634"/>
            <a:chOff x="2038351" y="1214438"/>
            <a:chExt cx="9895227" cy="2795354"/>
          </a:xfrm>
        </p:grpSpPr>
        <p:sp>
          <p:nvSpPr>
            <p:cNvPr id="13" name="Line 6">
              <a:extLst>
                <a:ext uri="{FF2B5EF4-FFF2-40B4-BE49-F238E27FC236}">
                  <a16:creationId xmlns:a16="http://schemas.microsoft.com/office/drawing/2014/main" id="{6CB84C82-2C00-40E3-A723-04B1B312EBB4}"/>
                </a:ext>
              </a:extLst>
            </p:cNvPr>
            <p:cNvSpPr>
              <a:spLocks noChangeShapeType="1"/>
            </p:cNvSpPr>
            <p:nvPr/>
          </p:nvSpPr>
          <p:spPr bwMode="auto">
            <a:xfrm>
              <a:off x="2274888" y="3462338"/>
              <a:ext cx="945197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8">
              <a:extLst>
                <a:ext uri="{FF2B5EF4-FFF2-40B4-BE49-F238E27FC236}">
                  <a16:creationId xmlns:a16="http://schemas.microsoft.com/office/drawing/2014/main" id="{FEE231CB-769D-49E5-BC8B-408CDB2B15D9}"/>
                </a:ext>
              </a:extLst>
            </p:cNvPr>
            <p:cNvSpPr>
              <a:spLocks noChangeShapeType="1"/>
            </p:cNvSpPr>
            <p:nvPr/>
          </p:nvSpPr>
          <p:spPr bwMode="auto">
            <a:xfrm flipV="1">
              <a:off x="2274888"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9">
              <a:extLst>
                <a:ext uri="{FF2B5EF4-FFF2-40B4-BE49-F238E27FC236}">
                  <a16:creationId xmlns:a16="http://schemas.microsoft.com/office/drawing/2014/main" id="{A872689D-5EC1-4279-9BC4-3FD708D8DE78}"/>
                </a:ext>
              </a:extLst>
            </p:cNvPr>
            <p:cNvSpPr>
              <a:spLocks noChangeShapeType="1"/>
            </p:cNvSpPr>
            <p:nvPr/>
          </p:nvSpPr>
          <p:spPr bwMode="auto">
            <a:xfrm flipV="1">
              <a:off x="3849688"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0">
              <a:extLst>
                <a:ext uri="{FF2B5EF4-FFF2-40B4-BE49-F238E27FC236}">
                  <a16:creationId xmlns:a16="http://schemas.microsoft.com/office/drawing/2014/main" id="{D6AC5598-1CEE-4325-B0FD-C6DD865A9DA5}"/>
                </a:ext>
              </a:extLst>
            </p:cNvPr>
            <p:cNvSpPr>
              <a:spLocks noChangeShapeType="1"/>
            </p:cNvSpPr>
            <p:nvPr/>
          </p:nvSpPr>
          <p:spPr bwMode="auto">
            <a:xfrm flipV="1">
              <a:off x="5426076"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1">
              <a:extLst>
                <a:ext uri="{FF2B5EF4-FFF2-40B4-BE49-F238E27FC236}">
                  <a16:creationId xmlns:a16="http://schemas.microsoft.com/office/drawing/2014/main" id="{BCBA6DAF-05D2-4389-A92C-6E4CADFC6078}"/>
                </a:ext>
              </a:extLst>
            </p:cNvPr>
            <p:cNvSpPr>
              <a:spLocks noChangeShapeType="1"/>
            </p:cNvSpPr>
            <p:nvPr/>
          </p:nvSpPr>
          <p:spPr bwMode="auto">
            <a:xfrm flipV="1">
              <a:off x="7000876"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2">
              <a:extLst>
                <a:ext uri="{FF2B5EF4-FFF2-40B4-BE49-F238E27FC236}">
                  <a16:creationId xmlns:a16="http://schemas.microsoft.com/office/drawing/2014/main" id="{C931B615-2DEF-4D16-872E-C37F37067CC6}"/>
                </a:ext>
              </a:extLst>
            </p:cNvPr>
            <p:cNvSpPr>
              <a:spLocks noChangeShapeType="1"/>
            </p:cNvSpPr>
            <p:nvPr/>
          </p:nvSpPr>
          <p:spPr bwMode="auto">
            <a:xfrm flipV="1">
              <a:off x="8575676"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3">
              <a:extLst>
                <a:ext uri="{FF2B5EF4-FFF2-40B4-BE49-F238E27FC236}">
                  <a16:creationId xmlns:a16="http://schemas.microsoft.com/office/drawing/2014/main" id="{218AFB1A-BB36-4A3A-B1C7-EFAA09E4A6C2}"/>
                </a:ext>
              </a:extLst>
            </p:cNvPr>
            <p:cNvSpPr>
              <a:spLocks noChangeShapeType="1"/>
            </p:cNvSpPr>
            <p:nvPr/>
          </p:nvSpPr>
          <p:spPr bwMode="auto">
            <a:xfrm flipV="1">
              <a:off x="10152063"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4">
              <a:extLst>
                <a:ext uri="{FF2B5EF4-FFF2-40B4-BE49-F238E27FC236}">
                  <a16:creationId xmlns:a16="http://schemas.microsoft.com/office/drawing/2014/main" id="{294DC9DB-8EEB-44B9-9DA7-5EECEB116C41}"/>
                </a:ext>
              </a:extLst>
            </p:cNvPr>
            <p:cNvSpPr>
              <a:spLocks noChangeShapeType="1"/>
            </p:cNvSpPr>
            <p:nvPr/>
          </p:nvSpPr>
          <p:spPr bwMode="auto">
            <a:xfrm flipV="1">
              <a:off x="11726863" y="336867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5">
              <a:extLst>
                <a:ext uri="{FF2B5EF4-FFF2-40B4-BE49-F238E27FC236}">
                  <a16:creationId xmlns:a16="http://schemas.microsoft.com/office/drawing/2014/main" id="{A183DA5D-6E6B-4387-9540-46E6BAA91350}"/>
                </a:ext>
              </a:extLst>
            </p:cNvPr>
            <p:cNvSpPr>
              <a:spLocks noChangeShapeType="1"/>
            </p:cNvSpPr>
            <p:nvPr/>
          </p:nvSpPr>
          <p:spPr bwMode="auto">
            <a:xfrm>
              <a:off x="2274888" y="1258888"/>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Rectangle 30">
              <a:extLst>
                <a:ext uri="{FF2B5EF4-FFF2-40B4-BE49-F238E27FC236}">
                  <a16:creationId xmlns:a16="http://schemas.microsoft.com/office/drawing/2014/main" id="{DB239FA5-EC49-4A6F-9E4A-95A98C844CF7}"/>
                </a:ext>
              </a:extLst>
            </p:cNvPr>
            <p:cNvSpPr>
              <a:spLocks noChangeArrowheads="1"/>
            </p:cNvSpPr>
            <p:nvPr/>
          </p:nvSpPr>
          <p:spPr bwMode="auto">
            <a:xfrm>
              <a:off x="11520150" y="3592787"/>
              <a:ext cx="413428" cy="417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dirty="0">
                  <a:ln>
                    <a:noFill/>
                  </a:ln>
                  <a:solidFill>
                    <a:srgbClr val="262626"/>
                  </a:solidFill>
                  <a:effectLst/>
                  <a:latin typeface="Arial" panose="020B0604020202020204" pitchFamily="34" charset="0"/>
                </a:rPr>
                <a:t>120000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9" name="Line 32">
              <a:extLst>
                <a:ext uri="{FF2B5EF4-FFF2-40B4-BE49-F238E27FC236}">
                  <a16:creationId xmlns:a16="http://schemas.microsoft.com/office/drawing/2014/main" id="{6DE64E82-7AA2-4F42-B4EB-04809AD6AD86}"/>
                </a:ext>
              </a:extLst>
            </p:cNvPr>
            <p:cNvSpPr>
              <a:spLocks noChangeShapeType="1"/>
            </p:cNvSpPr>
            <p:nvPr/>
          </p:nvSpPr>
          <p:spPr bwMode="auto">
            <a:xfrm flipV="1">
              <a:off x="2274888" y="1258888"/>
              <a:ext cx="0" cy="22034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Line 34">
              <a:extLst>
                <a:ext uri="{FF2B5EF4-FFF2-40B4-BE49-F238E27FC236}">
                  <a16:creationId xmlns:a16="http://schemas.microsoft.com/office/drawing/2014/main" id="{1EA42E11-5DB5-4EAB-94FD-B487FFCD025E}"/>
                </a:ext>
              </a:extLst>
            </p:cNvPr>
            <p:cNvSpPr>
              <a:spLocks noChangeShapeType="1"/>
            </p:cNvSpPr>
            <p:nvPr/>
          </p:nvSpPr>
          <p:spPr bwMode="auto">
            <a:xfrm>
              <a:off x="2274888" y="3462338"/>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35">
              <a:extLst>
                <a:ext uri="{FF2B5EF4-FFF2-40B4-BE49-F238E27FC236}">
                  <a16:creationId xmlns:a16="http://schemas.microsoft.com/office/drawing/2014/main" id="{BECB4B6A-0C52-4071-94A6-6DD025F0272B}"/>
                </a:ext>
              </a:extLst>
            </p:cNvPr>
            <p:cNvSpPr>
              <a:spLocks noChangeShapeType="1"/>
            </p:cNvSpPr>
            <p:nvPr/>
          </p:nvSpPr>
          <p:spPr bwMode="auto">
            <a:xfrm>
              <a:off x="2274888" y="3187700"/>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36">
              <a:extLst>
                <a:ext uri="{FF2B5EF4-FFF2-40B4-BE49-F238E27FC236}">
                  <a16:creationId xmlns:a16="http://schemas.microsoft.com/office/drawing/2014/main" id="{CAA530EC-DC77-4A4B-A54F-3D4D0FBF87BC}"/>
                </a:ext>
              </a:extLst>
            </p:cNvPr>
            <p:cNvSpPr>
              <a:spLocks noChangeShapeType="1"/>
            </p:cNvSpPr>
            <p:nvPr/>
          </p:nvSpPr>
          <p:spPr bwMode="auto">
            <a:xfrm>
              <a:off x="2274888" y="2911475"/>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37">
              <a:extLst>
                <a:ext uri="{FF2B5EF4-FFF2-40B4-BE49-F238E27FC236}">
                  <a16:creationId xmlns:a16="http://schemas.microsoft.com/office/drawing/2014/main" id="{0EFDF29A-7363-400F-B69A-4A08CDA71480}"/>
                </a:ext>
              </a:extLst>
            </p:cNvPr>
            <p:cNvSpPr>
              <a:spLocks noChangeShapeType="1"/>
            </p:cNvSpPr>
            <p:nvPr/>
          </p:nvSpPr>
          <p:spPr bwMode="auto">
            <a:xfrm>
              <a:off x="2274888" y="2636838"/>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38">
              <a:extLst>
                <a:ext uri="{FF2B5EF4-FFF2-40B4-BE49-F238E27FC236}">
                  <a16:creationId xmlns:a16="http://schemas.microsoft.com/office/drawing/2014/main" id="{0BAABB5B-7AEF-4455-80DD-E79297926A63}"/>
                </a:ext>
              </a:extLst>
            </p:cNvPr>
            <p:cNvSpPr>
              <a:spLocks noChangeShapeType="1"/>
            </p:cNvSpPr>
            <p:nvPr/>
          </p:nvSpPr>
          <p:spPr bwMode="auto">
            <a:xfrm>
              <a:off x="2274888" y="2360613"/>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39">
              <a:extLst>
                <a:ext uri="{FF2B5EF4-FFF2-40B4-BE49-F238E27FC236}">
                  <a16:creationId xmlns:a16="http://schemas.microsoft.com/office/drawing/2014/main" id="{DA15D644-79EC-47A5-A245-6AB224327EF3}"/>
                </a:ext>
              </a:extLst>
            </p:cNvPr>
            <p:cNvSpPr>
              <a:spLocks noChangeShapeType="1"/>
            </p:cNvSpPr>
            <p:nvPr/>
          </p:nvSpPr>
          <p:spPr bwMode="auto">
            <a:xfrm>
              <a:off x="2274888" y="2085975"/>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40">
              <a:extLst>
                <a:ext uri="{FF2B5EF4-FFF2-40B4-BE49-F238E27FC236}">
                  <a16:creationId xmlns:a16="http://schemas.microsoft.com/office/drawing/2014/main" id="{25B54FAB-D331-43C2-ACE5-9C63F444A919}"/>
                </a:ext>
              </a:extLst>
            </p:cNvPr>
            <p:cNvSpPr>
              <a:spLocks noChangeShapeType="1"/>
            </p:cNvSpPr>
            <p:nvPr/>
          </p:nvSpPr>
          <p:spPr bwMode="auto">
            <a:xfrm>
              <a:off x="2274888" y="1809750"/>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41">
              <a:extLst>
                <a:ext uri="{FF2B5EF4-FFF2-40B4-BE49-F238E27FC236}">
                  <a16:creationId xmlns:a16="http://schemas.microsoft.com/office/drawing/2014/main" id="{1D50E577-7115-4C01-B0FE-FBDC178B60D9}"/>
                </a:ext>
              </a:extLst>
            </p:cNvPr>
            <p:cNvSpPr>
              <a:spLocks noChangeShapeType="1"/>
            </p:cNvSpPr>
            <p:nvPr/>
          </p:nvSpPr>
          <p:spPr bwMode="auto">
            <a:xfrm>
              <a:off x="2274888" y="1535113"/>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42">
              <a:extLst>
                <a:ext uri="{FF2B5EF4-FFF2-40B4-BE49-F238E27FC236}">
                  <a16:creationId xmlns:a16="http://schemas.microsoft.com/office/drawing/2014/main" id="{BBC2DDAA-8077-4D0C-89A8-AC411573344D}"/>
                </a:ext>
              </a:extLst>
            </p:cNvPr>
            <p:cNvSpPr>
              <a:spLocks noChangeShapeType="1"/>
            </p:cNvSpPr>
            <p:nvPr/>
          </p:nvSpPr>
          <p:spPr bwMode="auto">
            <a:xfrm>
              <a:off x="2274888" y="1258888"/>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43">
              <a:extLst>
                <a:ext uri="{FF2B5EF4-FFF2-40B4-BE49-F238E27FC236}">
                  <a16:creationId xmlns:a16="http://schemas.microsoft.com/office/drawing/2014/main" id="{C1B5A9B9-F605-4E78-B9FC-C9E643ADE0F1}"/>
                </a:ext>
              </a:extLst>
            </p:cNvPr>
            <p:cNvSpPr>
              <a:spLocks noChangeShapeType="1"/>
            </p:cNvSpPr>
            <p:nvPr/>
          </p:nvSpPr>
          <p:spPr bwMode="auto">
            <a:xfrm flipH="1">
              <a:off x="11633201" y="3462338"/>
              <a:ext cx="936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2">
              <a:extLst>
                <a:ext uri="{FF2B5EF4-FFF2-40B4-BE49-F238E27FC236}">
                  <a16:creationId xmlns:a16="http://schemas.microsoft.com/office/drawing/2014/main" id="{4B603FF0-5C72-4012-A11F-4CA7DDC32AF7}"/>
                </a:ext>
              </a:extLst>
            </p:cNvPr>
            <p:cNvSpPr>
              <a:spLocks noChangeArrowheads="1"/>
            </p:cNvSpPr>
            <p:nvPr/>
          </p:nvSpPr>
          <p:spPr bwMode="auto">
            <a:xfrm>
              <a:off x="2185988" y="3417888"/>
              <a:ext cx="88900"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0" name="Rectangle 53">
              <a:extLst>
                <a:ext uri="{FF2B5EF4-FFF2-40B4-BE49-F238E27FC236}">
                  <a16:creationId xmlns:a16="http://schemas.microsoft.com/office/drawing/2014/main" id="{6A3095E6-F925-4A2A-862F-E717DFF8EE80}"/>
                </a:ext>
              </a:extLst>
            </p:cNvPr>
            <p:cNvSpPr>
              <a:spLocks noChangeArrowheads="1"/>
            </p:cNvSpPr>
            <p:nvPr/>
          </p:nvSpPr>
          <p:spPr bwMode="auto">
            <a:xfrm>
              <a:off x="2087563" y="3140075"/>
              <a:ext cx="18732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 name="Rectangle 54">
              <a:extLst>
                <a:ext uri="{FF2B5EF4-FFF2-40B4-BE49-F238E27FC236}">
                  <a16:creationId xmlns:a16="http://schemas.microsoft.com/office/drawing/2014/main" id="{69A284D9-B835-484A-AC01-A29521DA47F5}"/>
                </a:ext>
              </a:extLst>
            </p:cNvPr>
            <p:cNvSpPr>
              <a:spLocks noChangeArrowheads="1"/>
            </p:cNvSpPr>
            <p:nvPr/>
          </p:nvSpPr>
          <p:spPr bwMode="auto">
            <a:xfrm>
              <a:off x="2087563" y="2868613"/>
              <a:ext cx="18732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2" name="Rectangle 55">
              <a:extLst>
                <a:ext uri="{FF2B5EF4-FFF2-40B4-BE49-F238E27FC236}">
                  <a16:creationId xmlns:a16="http://schemas.microsoft.com/office/drawing/2014/main" id="{ACCD1287-76DF-4105-A7E0-7F6DB71DB30B}"/>
                </a:ext>
              </a:extLst>
            </p:cNvPr>
            <p:cNvSpPr>
              <a:spLocks noChangeArrowheads="1"/>
            </p:cNvSpPr>
            <p:nvPr/>
          </p:nvSpPr>
          <p:spPr bwMode="auto">
            <a:xfrm>
              <a:off x="2087563" y="2590800"/>
              <a:ext cx="18732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600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3" name="Rectangle 56">
              <a:extLst>
                <a:ext uri="{FF2B5EF4-FFF2-40B4-BE49-F238E27FC236}">
                  <a16:creationId xmlns:a16="http://schemas.microsoft.com/office/drawing/2014/main" id="{E5F5DCA2-3063-45D3-8D17-889FF24EC52C}"/>
                </a:ext>
              </a:extLst>
            </p:cNvPr>
            <p:cNvSpPr>
              <a:spLocks noChangeArrowheads="1"/>
            </p:cNvSpPr>
            <p:nvPr/>
          </p:nvSpPr>
          <p:spPr bwMode="auto">
            <a:xfrm>
              <a:off x="2087563" y="2317750"/>
              <a:ext cx="187325"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800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4" name="Rectangle 57">
              <a:extLst>
                <a:ext uri="{FF2B5EF4-FFF2-40B4-BE49-F238E27FC236}">
                  <a16:creationId xmlns:a16="http://schemas.microsoft.com/office/drawing/2014/main" id="{B3CEF258-F0CF-4ECA-895C-8927D2B3050B}"/>
                </a:ext>
              </a:extLst>
            </p:cNvPr>
            <p:cNvSpPr>
              <a:spLocks noChangeArrowheads="1"/>
            </p:cNvSpPr>
            <p:nvPr/>
          </p:nvSpPr>
          <p:spPr bwMode="auto">
            <a:xfrm>
              <a:off x="2038351" y="2041525"/>
              <a:ext cx="23653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5" name="Rectangle 58">
              <a:extLst>
                <a:ext uri="{FF2B5EF4-FFF2-40B4-BE49-F238E27FC236}">
                  <a16:creationId xmlns:a16="http://schemas.microsoft.com/office/drawing/2014/main" id="{628F71BE-4B45-4F23-9C79-6D4E5B51599C}"/>
                </a:ext>
              </a:extLst>
            </p:cNvPr>
            <p:cNvSpPr>
              <a:spLocks noChangeArrowheads="1"/>
            </p:cNvSpPr>
            <p:nvPr/>
          </p:nvSpPr>
          <p:spPr bwMode="auto">
            <a:xfrm>
              <a:off x="2038351" y="1763713"/>
              <a:ext cx="23653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1200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6" name="Rectangle 59">
              <a:extLst>
                <a:ext uri="{FF2B5EF4-FFF2-40B4-BE49-F238E27FC236}">
                  <a16:creationId xmlns:a16="http://schemas.microsoft.com/office/drawing/2014/main" id="{C9442A01-2DBE-4309-8186-61F4D946D057}"/>
                </a:ext>
              </a:extLst>
            </p:cNvPr>
            <p:cNvSpPr>
              <a:spLocks noChangeArrowheads="1"/>
            </p:cNvSpPr>
            <p:nvPr/>
          </p:nvSpPr>
          <p:spPr bwMode="auto">
            <a:xfrm>
              <a:off x="2038351" y="1492250"/>
              <a:ext cx="23653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1400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 name="Rectangle 60">
              <a:extLst>
                <a:ext uri="{FF2B5EF4-FFF2-40B4-BE49-F238E27FC236}">
                  <a16:creationId xmlns:a16="http://schemas.microsoft.com/office/drawing/2014/main" id="{F2B04F17-308D-4554-835E-0E3F1C11AD7B}"/>
                </a:ext>
              </a:extLst>
            </p:cNvPr>
            <p:cNvSpPr>
              <a:spLocks noChangeArrowheads="1"/>
            </p:cNvSpPr>
            <p:nvPr/>
          </p:nvSpPr>
          <p:spPr bwMode="auto">
            <a:xfrm>
              <a:off x="2038351" y="1214438"/>
              <a:ext cx="23653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1600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 name="Freeform 61">
              <a:extLst>
                <a:ext uri="{FF2B5EF4-FFF2-40B4-BE49-F238E27FC236}">
                  <a16:creationId xmlns:a16="http://schemas.microsoft.com/office/drawing/2014/main" id="{D8EBF708-4652-476E-9839-F7385249C25D}"/>
                </a:ext>
              </a:extLst>
            </p:cNvPr>
            <p:cNvSpPr>
              <a:spLocks/>
            </p:cNvSpPr>
            <p:nvPr/>
          </p:nvSpPr>
          <p:spPr bwMode="auto">
            <a:xfrm>
              <a:off x="2274888" y="1355725"/>
              <a:ext cx="9451975" cy="1611313"/>
            </a:xfrm>
            <a:custGeom>
              <a:avLst/>
              <a:gdLst>
                <a:gd name="T0" fmla="*/ 98 w 5954"/>
                <a:gd name="T1" fmla="*/ 309 h 1015"/>
                <a:gd name="T2" fmla="*/ 197 w 5954"/>
                <a:gd name="T3" fmla="*/ 476 h 1015"/>
                <a:gd name="T4" fmla="*/ 294 w 5954"/>
                <a:gd name="T5" fmla="*/ 414 h 1015"/>
                <a:gd name="T6" fmla="*/ 389 w 5954"/>
                <a:gd name="T7" fmla="*/ 467 h 1015"/>
                <a:gd name="T8" fmla="*/ 487 w 5954"/>
                <a:gd name="T9" fmla="*/ 450 h 1015"/>
                <a:gd name="T10" fmla="*/ 583 w 5954"/>
                <a:gd name="T11" fmla="*/ 670 h 1015"/>
                <a:gd name="T12" fmla="*/ 683 w 5954"/>
                <a:gd name="T13" fmla="*/ 478 h 1015"/>
                <a:gd name="T14" fmla="*/ 783 w 5954"/>
                <a:gd name="T15" fmla="*/ 450 h 1015"/>
                <a:gd name="T16" fmla="*/ 881 w 5954"/>
                <a:gd name="T17" fmla="*/ 193 h 1015"/>
                <a:gd name="T18" fmla="*/ 978 w 5954"/>
                <a:gd name="T19" fmla="*/ 476 h 1015"/>
                <a:gd name="T20" fmla="*/ 1079 w 5954"/>
                <a:gd name="T21" fmla="*/ 448 h 1015"/>
                <a:gd name="T22" fmla="*/ 1179 w 5954"/>
                <a:gd name="T23" fmla="*/ 108 h 1015"/>
                <a:gd name="T24" fmla="*/ 1276 w 5954"/>
                <a:gd name="T25" fmla="*/ 465 h 1015"/>
                <a:gd name="T26" fmla="*/ 1372 w 5954"/>
                <a:gd name="T27" fmla="*/ 416 h 1015"/>
                <a:gd name="T28" fmla="*/ 1455 w 5954"/>
                <a:gd name="T29" fmla="*/ 506 h 1015"/>
                <a:gd name="T30" fmla="*/ 1536 w 5954"/>
                <a:gd name="T31" fmla="*/ 441 h 1015"/>
                <a:gd name="T32" fmla="*/ 1618 w 5954"/>
                <a:gd name="T33" fmla="*/ 417 h 1015"/>
                <a:gd name="T34" fmla="*/ 1701 w 5954"/>
                <a:gd name="T35" fmla="*/ 412 h 1015"/>
                <a:gd name="T36" fmla="*/ 1798 w 5954"/>
                <a:gd name="T37" fmla="*/ 243 h 1015"/>
                <a:gd name="T38" fmla="*/ 1888 w 5954"/>
                <a:gd name="T39" fmla="*/ 422 h 1015"/>
                <a:gd name="T40" fmla="*/ 1969 w 5954"/>
                <a:gd name="T41" fmla="*/ 568 h 1015"/>
                <a:gd name="T42" fmla="*/ 2051 w 5954"/>
                <a:gd name="T43" fmla="*/ 418 h 1015"/>
                <a:gd name="T44" fmla="*/ 2134 w 5954"/>
                <a:gd name="T45" fmla="*/ 461 h 1015"/>
                <a:gd name="T46" fmla="*/ 2218 w 5954"/>
                <a:gd name="T47" fmla="*/ 481 h 1015"/>
                <a:gd name="T48" fmla="*/ 2298 w 5954"/>
                <a:gd name="T49" fmla="*/ 429 h 1015"/>
                <a:gd name="T50" fmla="*/ 2382 w 5954"/>
                <a:gd name="T51" fmla="*/ 410 h 1015"/>
                <a:gd name="T52" fmla="*/ 2460 w 5954"/>
                <a:gd name="T53" fmla="*/ 735 h 1015"/>
                <a:gd name="T54" fmla="*/ 2544 w 5954"/>
                <a:gd name="T55" fmla="*/ 428 h 1015"/>
                <a:gd name="T56" fmla="*/ 2627 w 5954"/>
                <a:gd name="T57" fmla="*/ 424 h 1015"/>
                <a:gd name="T58" fmla="*/ 2710 w 5954"/>
                <a:gd name="T59" fmla="*/ 419 h 1015"/>
                <a:gd name="T60" fmla="*/ 2791 w 5954"/>
                <a:gd name="T61" fmla="*/ 476 h 1015"/>
                <a:gd name="T62" fmla="*/ 2872 w 5954"/>
                <a:gd name="T63" fmla="*/ 437 h 1015"/>
                <a:gd name="T64" fmla="*/ 2958 w 5954"/>
                <a:gd name="T65" fmla="*/ 431 h 1015"/>
                <a:gd name="T66" fmla="*/ 3042 w 5954"/>
                <a:gd name="T67" fmla="*/ 424 h 1015"/>
                <a:gd name="T68" fmla="*/ 3127 w 5954"/>
                <a:gd name="T69" fmla="*/ 410 h 1015"/>
                <a:gd name="T70" fmla="*/ 3223 w 5954"/>
                <a:gd name="T71" fmla="*/ 583 h 1015"/>
                <a:gd name="T72" fmla="*/ 3321 w 5954"/>
                <a:gd name="T73" fmla="*/ 469 h 1015"/>
                <a:gd name="T74" fmla="*/ 3419 w 5954"/>
                <a:gd name="T75" fmla="*/ 99 h 1015"/>
                <a:gd name="T76" fmla="*/ 3517 w 5954"/>
                <a:gd name="T77" fmla="*/ 952 h 1015"/>
                <a:gd name="T78" fmla="*/ 3617 w 5954"/>
                <a:gd name="T79" fmla="*/ 467 h 1015"/>
                <a:gd name="T80" fmla="*/ 3714 w 5954"/>
                <a:gd name="T81" fmla="*/ 136 h 1015"/>
                <a:gd name="T82" fmla="*/ 3813 w 5954"/>
                <a:gd name="T83" fmla="*/ 938 h 1015"/>
                <a:gd name="T84" fmla="*/ 3914 w 5954"/>
                <a:gd name="T85" fmla="*/ 352 h 1015"/>
                <a:gd name="T86" fmla="*/ 4014 w 5954"/>
                <a:gd name="T87" fmla="*/ 457 h 1015"/>
                <a:gd name="T88" fmla="*/ 4112 w 5954"/>
                <a:gd name="T89" fmla="*/ 146 h 1015"/>
                <a:gd name="T90" fmla="*/ 4210 w 5954"/>
                <a:gd name="T91" fmla="*/ 562 h 1015"/>
                <a:gd name="T92" fmla="*/ 4309 w 5954"/>
                <a:gd name="T93" fmla="*/ 446 h 1015"/>
                <a:gd name="T94" fmla="*/ 4405 w 5954"/>
                <a:gd name="T95" fmla="*/ 970 h 1015"/>
                <a:gd name="T96" fmla="*/ 4504 w 5954"/>
                <a:gd name="T97" fmla="*/ 467 h 1015"/>
                <a:gd name="T98" fmla="*/ 4604 w 5954"/>
                <a:gd name="T99" fmla="*/ 432 h 1015"/>
                <a:gd name="T100" fmla="*/ 4702 w 5954"/>
                <a:gd name="T101" fmla="*/ 295 h 1015"/>
                <a:gd name="T102" fmla="*/ 4801 w 5954"/>
                <a:gd name="T103" fmla="*/ 480 h 1015"/>
                <a:gd name="T104" fmla="*/ 4899 w 5954"/>
                <a:gd name="T105" fmla="*/ 444 h 1015"/>
                <a:gd name="T106" fmla="*/ 4997 w 5954"/>
                <a:gd name="T107" fmla="*/ 210 h 1015"/>
                <a:gd name="T108" fmla="*/ 5095 w 5954"/>
                <a:gd name="T109" fmla="*/ 472 h 1015"/>
                <a:gd name="T110" fmla="*/ 5194 w 5954"/>
                <a:gd name="T111" fmla="*/ 444 h 1015"/>
                <a:gd name="T112" fmla="*/ 5292 w 5954"/>
                <a:gd name="T113" fmla="*/ 392 h 1015"/>
                <a:gd name="T114" fmla="*/ 5386 w 5954"/>
                <a:gd name="T115" fmla="*/ 428 h 1015"/>
                <a:gd name="T116" fmla="*/ 5482 w 5954"/>
                <a:gd name="T117" fmla="*/ 966 h 1015"/>
                <a:gd name="T118" fmla="*/ 5580 w 5954"/>
                <a:gd name="T119" fmla="*/ 426 h 1015"/>
                <a:gd name="T120" fmla="*/ 5676 w 5954"/>
                <a:gd name="T121" fmla="*/ 504 h 1015"/>
                <a:gd name="T122" fmla="*/ 5763 w 5954"/>
                <a:gd name="T123" fmla="*/ 817 h 1015"/>
                <a:gd name="T124" fmla="*/ 5864 w 5954"/>
                <a:gd name="T125" fmla="*/ 478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4" h="1015">
                  <a:moveTo>
                    <a:pt x="0" y="438"/>
                  </a:moveTo>
                  <a:lnTo>
                    <a:pt x="1" y="440"/>
                  </a:lnTo>
                  <a:lnTo>
                    <a:pt x="1" y="440"/>
                  </a:lnTo>
                  <a:lnTo>
                    <a:pt x="1" y="437"/>
                  </a:lnTo>
                  <a:lnTo>
                    <a:pt x="1" y="450"/>
                  </a:lnTo>
                  <a:lnTo>
                    <a:pt x="1" y="449"/>
                  </a:lnTo>
                  <a:lnTo>
                    <a:pt x="2" y="450"/>
                  </a:lnTo>
                  <a:lnTo>
                    <a:pt x="2" y="463"/>
                  </a:lnTo>
                  <a:lnTo>
                    <a:pt x="2" y="465"/>
                  </a:lnTo>
                  <a:lnTo>
                    <a:pt x="2" y="459"/>
                  </a:lnTo>
                  <a:lnTo>
                    <a:pt x="3" y="470"/>
                  </a:lnTo>
                  <a:lnTo>
                    <a:pt x="3" y="466"/>
                  </a:lnTo>
                  <a:lnTo>
                    <a:pt x="3" y="466"/>
                  </a:lnTo>
                  <a:lnTo>
                    <a:pt x="3" y="470"/>
                  </a:lnTo>
                  <a:lnTo>
                    <a:pt x="3" y="461"/>
                  </a:lnTo>
                  <a:lnTo>
                    <a:pt x="3" y="461"/>
                  </a:lnTo>
                  <a:lnTo>
                    <a:pt x="3" y="462"/>
                  </a:lnTo>
                  <a:lnTo>
                    <a:pt x="4" y="459"/>
                  </a:lnTo>
                  <a:lnTo>
                    <a:pt x="4" y="468"/>
                  </a:lnTo>
                  <a:lnTo>
                    <a:pt x="4" y="472"/>
                  </a:lnTo>
                  <a:lnTo>
                    <a:pt x="5" y="470"/>
                  </a:lnTo>
                  <a:lnTo>
                    <a:pt x="5" y="484"/>
                  </a:lnTo>
                  <a:lnTo>
                    <a:pt x="5" y="478"/>
                  </a:lnTo>
                  <a:lnTo>
                    <a:pt x="5" y="479"/>
                  </a:lnTo>
                  <a:lnTo>
                    <a:pt x="6" y="299"/>
                  </a:lnTo>
                  <a:lnTo>
                    <a:pt x="6" y="312"/>
                  </a:lnTo>
                  <a:lnTo>
                    <a:pt x="6" y="355"/>
                  </a:lnTo>
                  <a:lnTo>
                    <a:pt x="6" y="603"/>
                  </a:lnTo>
                  <a:lnTo>
                    <a:pt x="7" y="623"/>
                  </a:lnTo>
                  <a:lnTo>
                    <a:pt x="7" y="908"/>
                  </a:lnTo>
                  <a:lnTo>
                    <a:pt x="7" y="923"/>
                  </a:lnTo>
                  <a:lnTo>
                    <a:pt x="8" y="987"/>
                  </a:lnTo>
                  <a:lnTo>
                    <a:pt x="8" y="952"/>
                  </a:lnTo>
                  <a:lnTo>
                    <a:pt x="8" y="929"/>
                  </a:lnTo>
                  <a:lnTo>
                    <a:pt x="8" y="488"/>
                  </a:lnTo>
                  <a:lnTo>
                    <a:pt x="8" y="454"/>
                  </a:lnTo>
                  <a:lnTo>
                    <a:pt x="9" y="271"/>
                  </a:lnTo>
                  <a:lnTo>
                    <a:pt x="9" y="265"/>
                  </a:lnTo>
                  <a:lnTo>
                    <a:pt x="10" y="178"/>
                  </a:lnTo>
                  <a:lnTo>
                    <a:pt x="10" y="170"/>
                  </a:lnTo>
                  <a:lnTo>
                    <a:pt x="10" y="101"/>
                  </a:lnTo>
                  <a:lnTo>
                    <a:pt x="11" y="97"/>
                  </a:lnTo>
                  <a:lnTo>
                    <a:pt x="11" y="152"/>
                  </a:lnTo>
                  <a:lnTo>
                    <a:pt x="12" y="161"/>
                  </a:lnTo>
                  <a:lnTo>
                    <a:pt x="12" y="308"/>
                  </a:lnTo>
                  <a:lnTo>
                    <a:pt x="12" y="315"/>
                  </a:lnTo>
                  <a:lnTo>
                    <a:pt x="13" y="413"/>
                  </a:lnTo>
                  <a:lnTo>
                    <a:pt x="13" y="416"/>
                  </a:lnTo>
                  <a:lnTo>
                    <a:pt x="13" y="451"/>
                  </a:lnTo>
                  <a:lnTo>
                    <a:pt x="14" y="451"/>
                  </a:lnTo>
                  <a:lnTo>
                    <a:pt x="14" y="449"/>
                  </a:lnTo>
                  <a:lnTo>
                    <a:pt x="14" y="454"/>
                  </a:lnTo>
                  <a:lnTo>
                    <a:pt x="14" y="454"/>
                  </a:lnTo>
                  <a:lnTo>
                    <a:pt x="14" y="452"/>
                  </a:lnTo>
                  <a:lnTo>
                    <a:pt x="15" y="443"/>
                  </a:lnTo>
                  <a:lnTo>
                    <a:pt x="15" y="443"/>
                  </a:lnTo>
                  <a:lnTo>
                    <a:pt x="15" y="446"/>
                  </a:lnTo>
                  <a:lnTo>
                    <a:pt x="15" y="442"/>
                  </a:lnTo>
                  <a:lnTo>
                    <a:pt x="15" y="446"/>
                  </a:lnTo>
                  <a:lnTo>
                    <a:pt x="16" y="447"/>
                  </a:lnTo>
                  <a:lnTo>
                    <a:pt x="16" y="446"/>
                  </a:lnTo>
                  <a:lnTo>
                    <a:pt x="16" y="457"/>
                  </a:lnTo>
                  <a:lnTo>
                    <a:pt x="16" y="456"/>
                  </a:lnTo>
                  <a:lnTo>
                    <a:pt x="17" y="466"/>
                  </a:lnTo>
                  <a:lnTo>
                    <a:pt x="17" y="465"/>
                  </a:lnTo>
                  <a:lnTo>
                    <a:pt x="17" y="466"/>
                  </a:lnTo>
                  <a:lnTo>
                    <a:pt x="18" y="475"/>
                  </a:lnTo>
                  <a:lnTo>
                    <a:pt x="18" y="476"/>
                  </a:lnTo>
                  <a:lnTo>
                    <a:pt x="18" y="474"/>
                  </a:lnTo>
                  <a:lnTo>
                    <a:pt x="18" y="480"/>
                  </a:lnTo>
                  <a:lnTo>
                    <a:pt x="18" y="478"/>
                  </a:lnTo>
                  <a:lnTo>
                    <a:pt x="19" y="476"/>
                  </a:lnTo>
                  <a:lnTo>
                    <a:pt x="19" y="482"/>
                  </a:lnTo>
                  <a:lnTo>
                    <a:pt x="19" y="479"/>
                  </a:lnTo>
                  <a:lnTo>
                    <a:pt x="19" y="479"/>
                  </a:lnTo>
                  <a:lnTo>
                    <a:pt x="19" y="482"/>
                  </a:lnTo>
                  <a:lnTo>
                    <a:pt x="20" y="475"/>
                  </a:lnTo>
                  <a:lnTo>
                    <a:pt x="20" y="476"/>
                  </a:lnTo>
                  <a:lnTo>
                    <a:pt x="20" y="475"/>
                  </a:lnTo>
                  <a:lnTo>
                    <a:pt x="20" y="302"/>
                  </a:lnTo>
                  <a:lnTo>
                    <a:pt x="20" y="397"/>
                  </a:lnTo>
                  <a:lnTo>
                    <a:pt x="21" y="403"/>
                  </a:lnTo>
                  <a:lnTo>
                    <a:pt x="21" y="705"/>
                  </a:lnTo>
                  <a:lnTo>
                    <a:pt x="21" y="727"/>
                  </a:lnTo>
                  <a:lnTo>
                    <a:pt x="22" y="998"/>
                  </a:lnTo>
                  <a:lnTo>
                    <a:pt x="22" y="1001"/>
                  </a:lnTo>
                  <a:lnTo>
                    <a:pt x="22" y="1002"/>
                  </a:lnTo>
                  <a:lnTo>
                    <a:pt x="22" y="817"/>
                  </a:lnTo>
                  <a:lnTo>
                    <a:pt x="23" y="776"/>
                  </a:lnTo>
                  <a:lnTo>
                    <a:pt x="23" y="344"/>
                  </a:lnTo>
                  <a:lnTo>
                    <a:pt x="23" y="329"/>
                  </a:lnTo>
                  <a:lnTo>
                    <a:pt x="24" y="234"/>
                  </a:lnTo>
                  <a:lnTo>
                    <a:pt x="24" y="226"/>
                  </a:lnTo>
                  <a:lnTo>
                    <a:pt x="25" y="144"/>
                  </a:lnTo>
                  <a:lnTo>
                    <a:pt x="25" y="138"/>
                  </a:lnTo>
                  <a:lnTo>
                    <a:pt x="25" y="95"/>
                  </a:lnTo>
                  <a:lnTo>
                    <a:pt x="25" y="99"/>
                  </a:lnTo>
                  <a:lnTo>
                    <a:pt x="25" y="103"/>
                  </a:lnTo>
                  <a:lnTo>
                    <a:pt x="26" y="214"/>
                  </a:lnTo>
                  <a:lnTo>
                    <a:pt x="26" y="225"/>
                  </a:lnTo>
                  <a:lnTo>
                    <a:pt x="27" y="362"/>
                  </a:lnTo>
                  <a:lnTo>
                    <a:pt x="27" y="370"/>
                  </a:lnTo>
                  <a:lnTo>
                    <a:pt x="27" y="434"/>
                  </a:lnTo>
                  <a:lnTo>
                    <a:pt x="28" y="435"/>
                  </a:lnTo>
                  <a:lnTo>
                    <a:pt x="28" y="449"/>
                  </a:lnTo>
                  <a:lnTo>
                    <a:pt x="28" y="447"/>
                  </a:lnTo>
                  <a:lnTo>
                    <a:pt x="28" y="444"/>
                  </a:lnTo>
                  <a:lnTo>
                    <a:pt x="28" y="449"/>
                  </a:lnTo>
                  <a:lnTo>
                    <a:pt x="29" y="442"/>
                  </a:lnTo>
                  <a:lnTo>
                    <a:pt x="29" y="443"/>
                  </a:lnTo>
                  <a:lnTo>
                    <a:pt x="29" y="442"/>
                  </a:lnTo>
                  <a:lnTo>
                    <a:pt x="29" y="438"/>
                  </a:lnTo>
                  <a:lnTo>
                    <a:pt x="29" y="446"/>
                  </a:lnTo>
                  <a:lnTo>
                    <a:pt x="29" y="446"/>
                  </a:lnTo>
                  <a:lnTo>
                    <a:pt x="30" y="444"/>
                  </a:lnTo>
                  <a:lnTo>
                    <a:pt x="30" y="454"/>
                  </a:lnTo>
                  <a:lnTo>
                    <a:pt x="30" y="452"/>
                  </a:lnTo>
                  <a:lnTo>
                    <a:pt x="31" y="456"/>
                  </a:lnTo>
                  <a:lnTo>
                    <a:pt x="31" y="468"/>
                  </a:lnTo>
                  <a:lnTo>
                    <a:pt x="31" y="470"/>
                  </a:lnTo>
                  <a:lnTo>
                    <a:pt x="31" y="468"/>
                  </a:lnTo>
                  <a:lnTo>
                    <a:pt x="32" y="476"/>
                  </a:lnTo>
                  <a:lnTo>
                    <a:pt x="32" y="476"/>
                  </a:lnTo>
                  <a:lnTo>
                    <a:pt x="32" y="475"/>
                  </a:lnTo>
                  <a:lnTo>
                    <a:pt x="32" y="480"/>
                  </a:lnTo>
                  <a:lnTo>
                    <a:pt x="32" y="476"/>
                  </a:lnTo>
                  <a:lnTo>
                    <a:pt x="33" y="478"/>
                  </a:lnTo>
                  <a:lnTo>
                    <a:pt x="33" y="478"/>
                  </a:lnTo>
                  <a:lnTo>
                    <a:pt x="33" y="482"/>
                  </a:lnTo>
                  <a:lnTo>
                    <a:pt x="33" y="481"/>
                  </a:lnTo>
                  <a:lnTo>
                    <a:pt x="33" y="483"/>
                  </a:lnTo>
                  <a:lnTo>
                    <a:pt x="33" y="478"/>
                  </a:lnTo>
                  <a:lnTo>
                    <a:pt x="33" y="484"/>
                  </a:lnTo>
                  <a:lnTo>
                    <a:pt x="34" y="482"/>
                  </a:lnTo>
                  <a:lnTo>
                    <a:pt x="34" y="482"/>
                  </a:lnTo>
                  <a:lnTo>
                    <a:pt x="34" y="484"/>
                  </a:lnTo>
                  <a:lnTo>
                    <a:pt x="34" y="285"/>
                  </a:lnTo>
                  <a:lnTo>
                    <a:pt x="35" y="329"/>
                  </a:lnTo>
                  <a:lnTo>
                    <a:pt x="35" y="652"/>
                  </a:lnTo>
                  <a:lnTo>
                    <a:pt x="35" y="679"/>
                  </a:lnTo>
                  <a:lnTo>
                    <a:pt x="36" y="980"/>
                  </a:lnTo>
                  <a:lnTo>
                    <a:pt x="36" y="986"/>
                  </a:lnTo>
                  <a:lnTo>
                    <a:pt x="36" y="1004"/>
                  </a:lnTo>
                  <a:lnTo>
                    <a:pt x="36" y="957"/>
                  </a:lnTo>
                  <a:lnTo>
                    <a:pt x="37" y="937"/>
                  </a:lnTo>
                  <a:lnTo>
                    <a:pt x="37" y="430"/>
                  </a:lnTo>
                  <a:lnTo>
                    <a:pt x="38" y="396"/>
                  </a:lnTo>
                  <a:lnTo>
                    <a:pt x="38" y="267"/>
                  </a:lnTo>
                  <a:lnTo>
                    <a:pt x="38" y="261"/>
                  </a:lnTo>
                  <a:lnTo>
                    <a:pt x="39" y="186"/>
                  </a:lnTo>
                  <a:lnTo>
                    <a:pt x="39" y="182"/>
                  </a:lnTo>
                  <a:lnTo>
                    <a:pt x="39" y="108"/>
                  </a:lnTo>
                  <a:lnTo>
                    <a:pt x="40" y="103"/>
                  </a:lnTo>
                  <a:lnTo>
                    <a:pt x="40" y="97"/>
                  </a:lnTo>
                  <a:lnTo>
                    <a:pt x="40" y="131"/>
                  </a:lnTo>
                  <a:lnTo>
                    <a:pt x="40" y="141"/>
                  </a:lnTo>
                  <a:lnTo>
                    <a:pt x="41" y="293"/>
                  </a:lnTo>
                  <a:lnTo>
                    <a:pt x="41" y="306"/>
                  </a:lnTo>
                  <a:lnTo>
                    <a:pt x="41" y="407"/>
                  </a:lnTo>
                  <a:lnTo>
                    <a:pt x="42" y="412"/>
                  </a:lnTo>
                  <a:lnTo>
                    <a:pt x="42" y="440"/>
                  </a:lnTo>
                  <a:lnTo>
                    <a:pt x="42" y="437"/>
                  </a:lnTo>
                  <a:lnTo>
                    <a:pt x="42" y="438"/>
                  </a:lnTo>
                  <a:lnTo>
                    <a:pt x="43" y="443"/>
                  </a:lnTo>
                  <a:lnTo>
                    <a:pt x="43" y="441"/>
                  </a:lnTo>
                  <a:lnTo>
                    <a:pt x="43" y="441"/>
                  </a:lnTo>
                  <a:lnTo>
                    <a:pt x="43" y="439"/>
                  </a:lnTo>
                  <a:lnTo>
                    <a:pt x="44" y="446"/>
                  </a:lnTo>
                  <a:lnTo>
                    <a:pt x="44" y="444"/>
                  </a:lnTo>
                  <a:lnTo>
                    <a:pt x="44" y="442"/>
                  </a:lnTo>
                  <a:lnTo>
                    <a:pt x="44" y="457"/>
                  </a:lnTo>
                  <a:lnTo>
                    <a:pt x="45" y="459"/>
                  </a:lnTo>
                  <a:lnTo>
                    <a:pt x="45" y="470"/>
                  </a:lnTo>
                  <a:lnTo>
                    <a:pt x="45" y="470"/>
                  </a:lnTo>
                  <a:lnTo>
                    <a:pt x="45" y="468"/>
                  </a:lnTo>
                  <a:lnTo>
                    <a:pt x="46" y="478"/>
                  </a:lnTo>
                  <a:lnTo>
                    <a:pt x="46" y="475"/>
                  </a:lnTo>
                  <a:lnTo>
                    <a:pt x="46" y="474"/>
                  </a:lnTo>
                  <a:lnTo>
                    <a:pt x="46" y="483"/>
                  </a:lnTo>
                  <a:lnTo>
                    <a:pt x="46" y="479"/>
                  </a:lnTo>
                  <a:lnTo>
                    <a:pt x="46" y="481"/>
                  </a:lnTo>
                  <a:lnTo>
                    <a:pt x="47" y="487"/>
                  </a:lnTo>
                  <a:lnTo>
                    <a:pt x="47" y="484"/>
                  </a:lnTo>
                  <a:lnTo>
                    <a:pt x="47" y="483"/>
                  </a:lnTo>
                  <a:lnTo>
                    <a:pt x="47" y="481"/>
                  </a:lnTo>
                  <a:lnTo>
                    <a:pt x="47" y="487"/>
                  </a:lnTo>
                  <a:lnTo>
                    <a:pt x="48" y="481"/>
                  </a:lnTo>
                  <a:lnTo>
                    <a:pt x="48" y="484"/>
                  </a:lnTo>
                  <a:lnTo>
                    <a:pt x="48" y="486"/>
                  </a:lnTo>
                  <a:lnTo>
                    <a:pt x="48" y="480"/>
                  </a:lnTo>
                  <a:lnTo>
                    <a:pt x="48" y="484"/>
                  </a:lnTo>
                  <a:lnTo>
                    <a:pt x="49" y="484"/>
                  </a:lnTo>
                  <a:lnTo>
                    <a:pt x="49" y="314"/>
                  </a:lnTo>
                  <a:lnTo>
                    <a:pt x="49" y="431"/>
                  </a:lnTo>
                  <a:lnTo>
                    <a:pt x="49" y="444"/>
                  </a:lnTo>
                  <a:lnTo>
                    <a:pt x="50" y="822"/>
                  </a:lnTo>
                  <a:lnTo>
                    <a:pt x="50" y="861"/>
                  </a:lnTo>
                  <a:lnTo>
                    <a:pt x="51" y="1008"/>
                  </a:lnTo>
                  <a:lnTo>
                    <a:pt x="51" y="1007"/>
                  </a:lnTo>
                  <a:lnTo>
                    <a:pt x="51" y="817"/>
                  </a:lnTo>
                  <a:lnTo>
                    <a:pt x="51" y="773"/>
                  </a:lnTo>
                  <a:lnTo>
                    <a:pt x="52" y="337"/>
                  </a:lnTo>
                  <a:lnTo>
                    <a:pt x="52" y="329"/>
                  </a:lnTo>
                  <a:lnTo>
                    <a:pt x="53" y="258"/>
                  </a:lnTo>
                  <a:lnTo>
                    <a:pt x="53" y="251"/>
                  </a:lnTo>
                  <a:lnTo>
                    <a:pt x="53" y="190"/>
                  </a:lnTo>
                  <a:lnTo>
                    <a:pt x="54" y="183"/>
                  </a:lnTo>
                  <a:lnTo>
                    <a:pt x="54" y="127"/>
                  </a:lnTo>
                  <a:lnTo>
                    <a:pt x="54" y="125"/>
                  </a:lnTo>
                  <a:lnTo>
                    <a:pt x="54" y="114"/>
                  </a:lnTo>
                  <a:lnTo>
                    <a:pt x="55" y="132"/>
                  </a:lnTo>
                  <a:lnTo>
                    <a:pt x="55" y="133"/>
                  </a:lnTo>
                  <a:lnTo>
                    <a:pt x="55" y="249"/>
                  </a:lnTo>
                  <a:lnTo>
                    <a:pt x="55" y="259"/>
                  </a:lnTo>
                  <a:lnTo>
                    <a:pt x="56" y="389"/>
                  </a:lnTo>
                  <a:lnTo>
                    <a:pt x="57" y="395"/>
                  </a:lnTo>
                  <a:lnTo>
                    <a:pt x="57" y="440"/>
                  </a:lnTo>
                  <a:lnTo>
                    <a:pt x="57" y="440"/>
                  </a:lnTo>
                  <a:lnTo>
                    <a:pt x="58" y="450"/>
                  </a:lnTo>
                  <a:lnTo>
                    <a:pt x="58" y="447"/>
                  </a:lnTo>
                  <a:lnTo>
                    <a:pt x="58" y="447"/>
                  </a:lnTo>
                  <a:lnTo>
                    <a:pt x="58" y="444"/>
                  </a:lnTo>
                  <a:lnTo>
                    <a:pt x="58" y="450"/>
                  </a:lnTo>
                  <a:lnTo>
                    <a:pt x="58" y="450"/>
                  </a:lnTo>
                  <a:lnTo>
                    <a:pt x="59" y="448"/>
                  </a:lnTo>
                  <a:lnTo>
                    <a:pt x="59" y="446"/>
                  </a:lnTo>
                  <a:lnTo>
                    <a:pt x="59" y="454"/>
                  </a:lnTo>
                  <a:lnTo>
                    <a:pt x="59" y="451"/>
                  </a:lnTo>
                  <a:lnTo>
                    <a:pt x="59" y="450"/>
                  </a:lnTo>
                  <a:lnTo>
                    <a:pt x="60" y="463"/>
                  </a:lnTo>
                  <a:lnTo>
                    <a:pt x="60" y="463"/>
                  </a:lnTo>
                  <a:lnTo>
                    <a:pt x="60" y="465"/>
                  </a:lnTo>
                  <a:lnTo>
                    <a:pt x="60" y="476"/>
                  </a:lnTo>
                  <a:lnTo>
                    <a:pt x="61" y="476"/>
                  </a:lnTo>
                  <a:lnTo>
                    <a:pt x="61" y="474"/>
                  </a:lnTo>
                  <a:lnTo>
                    <a:pt x="61" y="483"/>
                  </a:lnTo>
                  <a:lnTo>
                    <a:pt x="61" y="479"/>
                  </a:lnTo>
                  <a:lnTo>
                    <a:pt x="61" y="479"/>
                  </a:lnTo>
                  <a:lnTo>
                    <a:pt x="62" y="485"/>
                  </a:lnTo>
                  <a:lnTo>
                    <a:pt x="62" y="484"/>
                  </a:lnTo>
                  <a:lnTo>
                    <a:pt x="62" y="486"/>
                  </a:lnTo>
                  <a:lnTo>
                    <a:pt x="62" y="483"/>
                  </a:lnTo>
                  <a:lnTo>
                    <a:pt x="62" y="488"/>
                  </a:lnTo>
                  <a:lnTo>
                    <a:pt x="62" y="487"/>
                  </a:lnTo>
                  <a:lnTo>
                    <a:pt x="63" y="486"/>
                  </a:lnTo>
                  <a:lnTo>
                    <a:pt x="63" y="485"/>
                  </a:lnTo>
                  <a:lnTo>
                    <a:pt x="63" y="489"/>
                  </a:lnTo>
                  <a:lnTo>
                    <a:pt x="63" y="485"/>
                  </a:lnTo>
                  <a:lnTo>
                    <a:pt x="63" y="485"/>
                  </a:lnTo>
                  <a:lnTo>
                    <a:pt x="64" y="484"/>
                  </a:lnTo>
                  <a:lnTo>
                    <a:pt x="64" y="489"/>
                  </a:lnTo>
                  <a:lnTo>
                    <a:pt x="64" y="487"/>
                  </a:lnTo>
                  <a:lnTo>
                    <a:pt x="64" y="488"/>
                  </a:lnTo>
                  <a:lnTo>
                    <a:pt x="65" y="292"/>
                  </a:lnTo>
                  <a:lnTo>
                    <a:pt x="65" y="351"/>
                  </a:lnTo>
                  <a:lnTo>
                    <a:pt x="65" y="382"/>
                  </a:lnTo>
                  <a:lnTo>
                    <a:pt x="65" y="629"/>
                  </a:lnTo>
                  <a:lnTo>
                    <a:pt x="66" y="657"/>
                  </a:lnTo>
                  <a:lnTo>
                    <a:pt x="66" y="968"/>
                  </a:lnTo>
                  <a:lnTo>
                    <a:pt x="66" y="981"/>
                  </a:lnTo>
                  <a:lnTo>
                    <a:pt x="66" y="1006"/>
                  </a:lnTo>
                  <a:lnTo>
                    <a:pt x="67" y="996"/>
                  </a:lnTo>
                  <a:lnTo>
                    <a:pt x="67" y="987"/>
                  </a:lnTo>
                  <a:lnTo>
                    <a:pt x="67" y="608"/>
                  </a:lnTo>
                  <a:lnTo>
                    <a:pt x="68" y="575"/>
                  </a:lnTo>
                  <a:lnTo>
                    <a:pt x="68" y="296"/>
                  </a:lnTo>
                  <a:lnTo>
                    <a:pt x="68" y="289"/>
                  </a:lnTo>
                  <a:lnTo>
                    <a:pt x="69" y="216"/>
                  </a:lnTo>
                  <a:lnTo>
                    <a:pt x="69" y="215"/>
                  </a:lnTo>
                  <a:lnTo>
                    <a:pt x="70" y="151"/>
                  </a:lnTo>
                  <a:lnTo>
                    <a:pt x="70" y="147"/>
                  </a:lnTo>
                  <a:lnTo>
                    <a:pt x="70" y="106"/>
                  </a:lnTo>
                  <a:lnTo>
                    <a:pt x="70" y="109"/>
                  </a:lnTo>
                  <a:lnTo>
                    <a:pt x="71" y="107"/>
                  </a:lnTo>
                  <a:lnTo>
                    <a:pt x="71" y="184"/>
                  </a:lnTo>
                  <a:lnTo>
                    <a:pt x="71" y="198"/>
                  </a:lnTo>
                  <a:lnTo>
                    <a:pt x="72" y="341"/>
                  </a:lnTo>
                  <a:lnTo>
                    <a:pt x="72" y="352"/>
                  </a:lnTo>
                  <a:lnTo>
                    <a:pt x="72" y="432"/>
                  </a:lnTo>
                  <a:lnTo>
                    <a:pt x="72" y="431"/>
                  </a:lnTo>
                  <a:lnTo>
                    <a:pt x="73" y="450"/>
                  </a:lnTo>
                  <a:lnTo>
                    <a:pt x="73" y="448"/>
                  </a:lnTo>
                  <a:lnTo>
                    <a:pt x="73" y="450"/>
                  </a:lnTo>
                  <a:lnTo>
                    <a:pt x="73" y="452"/>
                  </a:lnTo>
                  <a:lnTo>
                    <a:pt x="74" y="446"/>
                  </a:lnTo>
                  <a:lnTo>
                    <a:pt x="74" y="452"/>
                  </a:lnTo>
                  <a:lnTo>
                    <a:pt x="74" y="450"/>
                  </a:lnTo>
                  <a:lnTo>
                    <a:pt x="74" y="448"/>
                  </a:lnTo>
                  <a:lnTo>
                    <a:pt x="74" y="454"/>
                  </a:lnTo>
                  <a:lnTo>
                    <a:pt x="74" y="453"/>
                  </a:lnTo>
                  <a:lnTo>
                    <a:pt x="75" y="452"/>
                  </a:lnTo>
                  <a:lnTo>
                    <a:pt x="75" y="463"/>
                  </a:lnTo>
                  <a:lnTo>
                    <a:pt x="75" y="463"/>
                  </a:lnTo>
                  <a:lnTo>
                    <a:pt x="76" y="465"/>
                  </a:lnTo>
                  <a:lnTo>
                    <a:pt x="76" y="476"/>
                  </a:lnTo>
                  <a:lnTo>
                    <a:pt x="76" y="476"/>
                  </a:lnTo>
                  <a:lnTo>
                    <a:pt x="77" y="483"/>
                  </a:lnTo>
                  <a:lnTo>
                    <a:pt x="77" y="481"/>
                  </a:lnTo>
                  <a:lnTo>
                    <a:pt x="77" y="483"/>
                  </a:lnTo>
                  <a:lnTo>
                    <a:pt x="77" y="481"/>
                  </a:lnTo>
                  <a:lnTo>
                    <a:pt x="77" y="486"/>
                  </a:lnTo>
                  <a:lnTo>
                    <a:pt x="77" y="484"/>
                  </a:lnTo>
                  <a:lnTo>
                    <a:pt x="78" y="487"/>
                  </a:lnTo>
                  <a:lnTo>
                    <a:pt x="78" y="484"/>
                  </a:lnTo>
                  <a:lnTo>
                    <a:pt x="78" y="489"/>
                  </a:lnTo>
                  <a:lnTo>
                    <a:pt x="78" y="489"/>
                  </a:lnTo>
                  <a:lnTo>
                    <a:pt x="78" y="488"/>
                  </a:lnTo>
                  <a:lnTo>
                    <a:pt x="78" y="489"/>
                  </a:lnTo>
                  <a:lnTo>
                    <a:pt x="79" y="484"/>
                  </a:lnTo>
                  <a:lnTo>
                    <a:pt x="79" y="484"/>
                  </a:lnTo>
                  <a:lnTo>
                    <a:pt x="79" y="484"/>
                  </a:lnTo>
                  <a:lnTo>
                    <a:pt x="79" y="489"/>
                  </a:lnTo>
                  <a:lnTo>
                    <a:pt x="79" y="484"/>
                  </a:lnTo>
                  <a:lnTo>
                    <a:pt x="80" y="486"/>
                  </a:lnTo>
                  <a:lnTo>
                    <a:pt x="80" y="295"/>
                  </a:lnTo>
                  <a:lnTo>
                    <a:pt x="80" y="408"/>
                  </a:lnTo>
                  <a:lnTo>
                    <a:pt x="80" y="417"/>
                  </a:lnTo>
                  <a:lnTo>
                    <a:pt x="81" y="716"/>
                  </a:lnTo>
                  <a:lnTo>
                    <a:pt x="81" y="739"/>
                  </a:lnTo>
                  <a:lnTo>
                    <a:pt x="81" y="999"/>
                  </a:lnTo>
                  <a:lnTo>
                    <a:pt x="82" y="1003"/>
                  </a:lnTo>
                  <a:lnTo>
                    <a:pt x="82" y="1006"/>
                  </a:lnTo>
                  <a:lnTo>
                    <a:pt x="82" y="942"/>
                  </a:lnTo>
                  <a:lnTo>
                    <a:pt x="83" y="920"/>
                  </a:lnTo>
                  <a:lnTo>
                    <a:pt x="83" y="422"/>
                  </a:lnTo>
                  <a:lnTo>
                    <a:pt x="83" y="393"/>
                  </a:lnTo>
                  <a:lnTo>
                    <a:pt x="84" y="255"/>
                  </a:lnTo>
                  <a:lnTo>
                    <a:pt x="84" y="249"/>
                  </a:lnTo>
                  <a:lnTo>
                    <a:pt x="84" y="176"/>
                  </a:lnTo>
                  <a:lnTo>
                    <a:pt x="85" y="172"/>
                  </a:lnTo>
                  <a:lnTo>
                    <a:pt x="85" y="100"/>
                  </a:lnTo>
                  <a:lnTo>
                    <a:pt x="85" y="97"/>
                  </a:lnTo>
                  <a:lnTo>
                    <a:pt x="85" y="79"/>
                  </a:lnTo>
                  <a:lnTo>
                    <a:pt x="86" y="101"/>
                  </a:lnTo>
                  <a:lnTo>
                    <a:pt x="86" y="105"/>
                  </a:lnTo>
                  <a:lnTo>
                    <a:pt x="86" y="254"/>
                  </a:lnTo>
                  <a:lnTo>
                    <a:pt x="87" y="269"/>
                  </a:lnTo>
                  <a:lnTo>
                    <a:pt x="87" y="395"/>
                  </a:lnTo>
                  <a:lnTo>
                    <a:pt x="87" y="401"/>
                  </a:lnTo>
                  <a:lnTo>
                    <a:pt x="88" y="436"/>
                  </a:lnTo>
                  <a:lnTo>
                    <a:pt x="88" y="435"/>
                  </a:lnTo>
                  <a:lnTo>
                    <a:pt x="88" y="436"/>
                  </a:lnTo>
                  <a:lnTo>
                    <a:pt x="88" y="434"/>
                  </a:lnTo>
                  <a:lnTo>
                    <a:pt x="88" y="440"/>
                  </a:lnTo>
                  <a:lnTo>
                    <a:pt x="89" y="436"/>
                  </a:lnTo>
                  <a:lnTo>
                    <a:pt x="89" y="437"/>
                  </a:lnTo>
                  <a:lnTo>
                    <a:pt x="89" y="440"/>
                  </a:lnTo>
                  <a:lnTo>
                    <a:pt x="89" y="434"/>
                  </a:lnTo>
                  <a:lnTo>
                    <a:pt x="89" y="437"/>
                  </a:lnTo>
                  <a:lnTo>
                    <a:pt x="89" y="439"/>
                  </a:lnTo>
                  <a:lnTo>
                    <a:pt x="90" y="437"/>
                  </a:lnTo>
                  <a:lnTo>
                    <a:pt x="90" y="449"/>
                  </a:lnTo>
                  <a:lnTo>
                    <a:pt x="90" y="447"/>
                  </a:lnTo>
                  <a:lnTo>
                    <a:pt x="90" y="447"/>
                  </a:lnTo>
                  <a:lnTo>
                    <a:pt x="91" y="457"/>
                  </a:lnTo>
                  <a:lnTo>
                    <a:pt x="91" y="459"/>
                  </a:lnTo>
                  <a:lnTo>
                    <a:pt x="91" y="459"/>
                  </a:lnTo>
                  <a:lnTo>
                    <a:pt x="91" y="465"/>
                  </a:lnTo>
                  <a:lnTo>
                    <a:pt x="92" y="466"/>
                  </a:lnTo>
                  <a:lnTo>
                    <a:pt x="92" y="463"/>
                  </a:lnTo>
                  <a:lnTo>
                    <a:pt x="92" y="468"/>
                  </a:lnTo>
                  <a:lnTo>
                    <a:pt x="92" y="465"/>
                  </a:lnTo>
                  <a:lnTo>
                    <a:pt x="92" y="465"/>
                  </a:lnTo>
                  <a:lnTo>
                    <a:pt x="92" y="463"/>
                  </a:lnTo>
                  <a:lnTo>
                    <a:pt x="93" y="469"/>
                  </a:lnTo>
                  <a:lnTo>
                    <a:pt x="93" y="468"/>
                  </a:lnTo>
                  <a:lnTo>
                    <a:pt x="93" y="468"/>
                  </a:lnTo>
                  <a:lnTo>
                    <a:pt x="93" y="465"/>
                  </a:lnTo>
                  <a:lnTo>
                    <a:pt x="93" y="472"/>
                  </a:lnTo>
                  <a:lnTo>
                    <a:pt x="93" y="470"/>
                  </a:lnTo>
                  <a:lnTo>
                    <a:pt x="94" y="472"/>
                  </a:lnTo>
                  <a:lnTo>
                    <a:pt x="94" y="465"/>
                  </a:lnTo>
                  <a:lnTo>
                    <a:pt x="94" y="467"/>
                  </a:lnTo>
                  <a:lnTo>
                    <a:pt x="95" y="293"/>
                  </a:lnTo>
                  <a:lnTo>
                    <a:pt x="95" y="405"/>
                  </a:lnTo>
                  <a:lnTo>
                    <a:pt x="95" y="418"/>
                  </a:lnTo>
                  <a:lnTo>
                    <a:pt x="96" y="763"/>
                  </a:lnTo>
                  <a:lnTo>
                    <a:pt x="96" y="788"/>
                  </a:lnTo>
                  <a:lnTo>
                    <a:pt x="96" y="987"/>
                  </a:lnTo>
                  <a:lnTo>
                    <a:pt x="97" y="991"/>
                  </a:lnTo>
                  <a:lnTo>
                    <a:pt x="97" y="993"/>
                  </a:lnTo>
                  <a:lnTo>
                    <a:pt x="97" y="855"/>
                  </a:lnTo>
                  <a:lnTo>
                    <a:pt x="97" y="814"/>
                  </a:lnTo>
                  <a:lnTo>
                    <a:pt x="98" y="322"/>
                  </a:lnTo>
                  <a:lnTo>
                    <a:pt x="98" y="309"/>
                  </a:lnTo>
                  <a:lnTo>
                    <a:pt x="98" y="219"/>
                  </a:lnTo>
                  <a:lnTo>
                    <a:pt x="99" y="216"/>
                  </a:lnTo>
                  <a:lnTo>
                    <a:pt x="99" y="138"/>
                  </a:lnTo>
                  <a:lnTo>
                    <a:pt x="99" y="131"/>
                  </a:lnTo>
                  <a:lnTo>
                    <a:pt x="100" y="81"/>
                  </a:lnTo>
                  <a:lnTo>
                    <a:pt x="100" y="82"/>
                  </a:lnTo>
                  <a:lnTo>
                    <a:pt x="100" y="160"/>
                  </a:lnTo>
                  <a:lnTo>
                    <a:pt x="101" y="171"/>
                  </a:lnTo>
                  <a:lnTo>
                    <a:pt x="101" y="334"/>
                  </a:lnTo>
                  <a:lnTo>
                    <a:pt x="102" y="343"/>
                  </a:lnTo>
                  <a:lnTo>
                    <a:pt x="102" y="415"/>
                  </a:lnTo>
                  <a:lnTo>
                    <a:pt x="102" y="418"/>
                  </a:lnTo>
                  <a:lnTo>
                    <a:pt x="103" y="436"/>
                  </a:lnTo>
                  <a:lnTo>
                    <a:pt x="103" y="435"/>
                  </a:lnTo>
                  <a:lnTo>
                    <a:pt x="103" y="437"/>
                  </a:lnTo>
                  <a:lnTo>
                    <a:pt x="103" y="439"/>
                  </a:lnTo>
                  <a:lnTo>
                    <a:pt x="103" y="434"/>
                  </a:lnTo>
                  <a:lnTo>
                    <a:pt x="103" y="436"/>
                  </a:lnTo>
                  <a:lnTo>
                    <a:pt x="104" y="433"/>
                  </a:lnTo>
                  <a:lnTo>
                    <a:pt x="104" y="442"/>
                  </a:lnTo>
                  <a:lnTo>
                    <a:pt x="104" y="437"/>
                  </a:lnTo>
                  <a:lnTo>
                    <a:pt x="104" y="439"/>
                  </a:lnTo>
                  <a:lnTo>
                    <a:pt x="105" y="453"/>
                  </a:lnTo>
                  <a:lnTo>
                    <a:pt x="105" y="452"/>
                  </a:lnTo>
                  <a:lnTo>
                    <a:pt x="105" y="451"/>
                  </a:lnTo>
                  <a:lnTo>
                    <a:pt x="105" y="462"/>
                  </a:lnTo>
                  <a:lnTo>
                    <a:pt x="105" y="460"/>
                  </a:lnTo>
                  <a:lnTo>
                    <a:pt x="106" y="461"/>
                  </a:lnTo>
                  <a:lnTo>
                    <a:pt x="106" y="459"/>
                  </a:lnTo>
                  <a:lnTo>
                    <a:pt x="106" y="465"/>
                  </a:lnTo>
                  <a:lnTo>
                    <a:pt x="106" y="465"/>
                  </a:lnTo>
                  <a:lnTo>
                    <a:pt x="106" y="465"/>
                  </a:lnTo>
                  <a:lnTo>
                    <a:pt x="106" y="463"/>
                  </a:lnTo>
                  <a:lnTo>
                    <a:pt x="107" y="469"/>
                  </a:lnTo>
                  <a:lnTo>
                    <a:pt x="107" y="467"/>
                  </a:lnTo>
                  <a:lnTo>
                    <a:pt x="107" y="470"/>
                  </a:lnTo>
                  <a:lnTo>
                    <a:pt x="107" y="465"/>
                  </a:lnTo>
                  <a:lnTo>
                    <a:pt x="107" y="468"/>
                  </a:lnTo>
                  <a:lnTo>
                    <a:pt x="108" y="468"/>
                  </a:lnTo>
                  <a:lnTo>
                    <a:pt x="108" y="472"/>
                  </a:lnTo>
                  <a:lnTo>
                    <a:pt x="108" y="470"/>
                  </a:lnTo>
                  <a:lnTo>
                    <a:pt x="109" y="470"/>
                  </a:lnTo>
                  <a:lnTo>
                    <a:pt x="109" y="473"/>
                  </a:lnTo>
                  <a:lnTo>
                    <a:pt x="109" y="438"/>
                  </a:lnTo>
                  <a:lnTo>
                    <a:pt x="109" y="392"/>
                  </a:lnTo>
                  <a:lnTo>
                    <a:pt x="109" y="273"/>
                  </a:lnTo>
                  <a:lnTo>
                    <a:pt x="110" y="517"/>
                  </a:lnTo>
                  <a:lnTo>
                    <a:pt x="110" y="548"/>
                  </a:lnTo>
                  <a:lnTo>
                    <a:pt x="110" y="923"/>
                  </a:lnTo>
                  <a:lnTo>
                    <a:pt x="110" y="942"/>
                  </a:lnTo>
                  <a:lnTo>
                    <a:pt x="111" y="993"/>
                  </a:lnTo>
                  <a:lnTo>
                    <a:pt x="111" y="985"/>
                  </a:lnTo>
                  <a:lnTo>
                    <a:pt x="111" y="978"/>
                  </a:lnTo>
                  <a:lnTo>
                    <a:pt x="112" y="474"/>
                  </a:lnTo>
                  <a:lnTo>
                    <a:pt x="112" y="441"/>
                  </a:lnTo>
                  <a:lnTo>
                    <a:pt x="112" y="256"/>
                  </a:lnTo>
                  <a:lnTo>
                    <a:pt x="113" y="254"/>
                  </a:lnTo>
                  <a:lnTo>
                    <a:pt x="113" y="174"/>
                  </a:lnTo>
                  <a:lnTo>
                    <a:pt x="113" y="168"/>
                  </a:lnTo>
                  <a:lnTo>
                    <a:pt x="114" y="94"/>
                  </a:lnTo>
                  <a:lnTo>
                    <a:pt x="114" y="93"/>
                  </a:lnTo>
                  <a:lnTo>
                    <a:pt x="114" y="86"/>
                  </a:lnTo>
                  <a:lnTo>
                    <a:pt x="115" y="123"/>
                  </a:lnTo>
                  <a:lnTo>
                    <a:pt x="115" y="131"/>
                  </a:lnTo>
                  <a:lnTo>
                    <a:pt x="115" y="276"/>
                  </a:lnTo>
                  <a:lnTo>
                    <a:pt x="115" y="286"/>
                  </a:lnTo>
                  <a:lnTo>
                    <a:pt x="116" y="400"/>
                  </a:lnTo>
                  <a:lnTo>
                    <a:pt x="116" y="405"/>
                  </a:lnTo>
                  <a:lnTo>
                    <a:pt x="117" y="432"/>
                  </a:lnTo>
                  <a:lnTo>
                    <a:pt x="117" y="431"/>
                  </a:lnTo>
                  <a:lnTo>
                    <a:pt x="117" y="429"/>
                  </a:lnTo>
                  <a:lnTo>
                    <a:pt x="117" y="435"/>
                  </a:lnTo>
                  <a:lnTo>
                    <a:pt x="117" y="432"/>
                  </a:lnTo>
                  <a:lnTo>
                    <a:pt x="118" y="431"/>
                  </a:lnTo>
                  <a:lnTo>
                    <a:pt x="118" y="432"/>
                  </a:lnTo>
                  <a:lnTo>
                    <a:pt x="118" y="423"/>
                  </a:lnTo>
                  <a:lnTo>
                    <a:pt x="118" y="428"/>
                  </a:lnTo>
                  <a:lnTo>
                    <a:pt x="118" y="424"/>
                  </a:lnTo>
                  <a:lnTo>
                    <a:pt x="119" y="448"/>
                  </a:lnTo>
                  <a:lnTo>
                    <a:pt x="119" y="448"/>
                  </a:lnTo>
                  <a:lnTo>
                    <a:pt x="119" y="463"/>
                  </a:lnTo>
                  <a:lnTo>
                    <a:pt x="119" y="460"/>
                  </a:lnTo>
                  <a:lnTo>
                    <a:pt x="119" y="460"/>
                  </a:lnTo>
                  <a:lnTo>
                    <a:pt x="120" y="469"/>
                  </a:lnTo>
                  <a:lnTo>
                    <a:pt x="120" y="468"/>
                  </a:lnTo>
                  <a:lnTo>
                    <a:pt x="120" y="470"/>
                  </a:lnTo>
                  <a:lnTo>
                    <a:pt x="120" y="468"/>
                  </a:lnTo>
                  <a:lnTo>
                    <a:pt x="121" y="475"/>
                  </a:lnTo>
                  <a:lnTo>
                    <a:pt x="121" y="472"/>
                  </a:lnTo>
                  <a:lnTo>
                    <a:pt x="121" y="472"/>
                  </a:lnTo>
                  <a:lnTo>
                    <a:pt x="121" y="474"/>
                  </a:lnTo>
                  <a:lnTo>
                    <a:pt x="121" y="469"/>
                  </a:lnTo>
                  <a:lnTo>
                    <a:pt x="122" y="470"/>
                  </a:lnTo>
                  <a:lnTo>
                    <a:pt x="122" y="470"/>
                  </a:lnTo>
                  <a:lnTo>
                    <a:pt x="122" y="476"/>
                  </a:lnTo>
                  <a:lnTo>
                    <a:pt x="122" y="469"/>
                  </a:lnTo>
                  <a:lnTo>
                    <a:pt x="122" y="473"/>
                  </a:lnTo>
                  <a:lnTo>
                    <a:pt x="123" y="472"/>
                  </a:lnTo>
                  <a:lnTo>
                    <a:pt x="123" y="474"/>
                  </a:lnTo>
                  <a:lnTo>
                    <a:pt x="123" y="468"/>
                  </a:lnTo>
                  <a:lnTo>
                    <a:pt x="123" y="468"/>
                  </a:lnTo>
                  <a:lnTo>
                    <a:pt x="123" y="463"/>
                  </a:lnTo>
                  <a:lnTo>
                    <a:pt x="123" y="312"/>
                  </a:lnTo>
                  <a:lnTo>
                    <a:pt x="124" y="430"/>
                  </a:lnTo>
                  <a:lnTo>
                    <a:pt x="124" y="450"/>
                  </a:lnTo>
                  <a:lnTo>
                    <a:pt x="124" y="865"/>
                  </a:lnTo>
                  <a:lnTo>
                    <a:pt x="125" y="885"/>
                  </a:lnTo>
                  <a:lnTo>
                    <a:pt x="125" y="984"/>
                  </a:lnTo>
                  <a:lnTo>
                    <a:pt x="125" y="984"/>
                  </a:lnTo>
                  <a:lnTo>
                    <a:pt x="125" y="981"/>
                  </a:lnTo>
                  <a:lnTo>
                    <a:pt x="126" y="735"/>
                  </a:lnTo>
                  <a:lnTo>
                    <a:pt x="126" y="696"/>
                  </a:lnTo>
                  <a:lnTo>
                    <a:pt x="126" y="303"/>
                  </a:lnTo>
                  <a:lnTo>
                    <a:pt x="127" y="291"/>
                  </a:lnTo>
                  <a:lnTo>
                    <a:pt x="127" y="190"/>
                  </a:lnTo>
                  <a:lnTo>
                    <a:pt x="128" y="183"/>
                  </a:lnTo>
                  <a:lnTo>
                    <a:pt x="128" y="97"/>
                  </a:lnTo>
                  <a:lnTo>
                    <a:pt x="128" y="92"/>
                  </a:lnTo>
                  <a:lnTo>
                    <a:pt x="129" y="63"/>
                  </a:lnTo>
                  <a:lnTo>
                    <a:pt x="129" y="77"/>
                  </a:lnTo>
                  <a:lnTo>
                    <a:pt x="129" y="81"/>
                  </a:lnTo>
                  <a:lnTo>
                    <a:pt x="129" y="196"/>
                  </a:lnTo>
                  <a:lnTo>
                    <a:pt x="130" y="207"/>
                  </a:lnTo>
                  <a:lnTo>
                    <a:pt x="130" y="346"/>
                  </a:lnTo>
                  <a:lnTo>
                    <a:pt x="130" y="358"/>
                  </a:lnTo>
                  <a:lnTo>
                    <a:pt x="131" y="419"/>
                  </a:lnTo>
                  <a:lnTo>
                    <a:pt x="131" y="418"/>
                  </a:lnTo>
                  <a:lnTo>
                    <a:pt x="131" y="438"/>
                  </a:lnTo>
                  <a:lnTo>
                    <a:pt x="131" y="437"/>
                  </a:lnTo>
                  <a:lnTo>
                    <a:pt x="132" y="441"/>
                  </a:lnTo>
                  <a:lnTo>
                    <a:pt x="132" y="443"/>
                  </a:lnTo>
                  <a:lnTo>
                    <a:pt x="132" y="437"/>
                  </a:lnTo>
                  <a:lnTo>
                    <a:pt x="132" y="439"/>
                  </a:lnTo>
                  <a:lnTo>
                    <a:pt x="132" y="442"/>
                  </a:lnTo>
                  <a:lnTo>
                    <a:pt x="133" y="436"/>
                  </a:lnTo>
                  <a:lnTo>
                    <a:pt x="133" y="438"/>
                  </a:lnTo>
                  <a:lnTo>
                    <a:pt x="133" y="437"/>
                  </a:lnTo>
                  <a:lnTo>
                    <a:pt x="133" y="446"/>
                  </a:lnTo>
                  <a:lnTo>
                    <a:pt x="133" y="446"/>
                  </a:lnTo>
                  <a:lnTo>
                    <a:pt x="134" y="449"/>
                  </a:lnTo>
                  <a:lnTo>
                    <a:pt x="134" y="459"/>
                  </a:lnTo>
                  <a:lnTo>
                    <a:pt x="135" y="459"/>
                  </a:lnTo>
                  <a:lnTo>
                    <a:pt x="135" y="456"/>
                  </a:lnTo>
                  <a:lnTo>
                    <a:pt x="135" y="462"/>
                  </a:lnTo>
                  <a:lnTo>
                    <a:pt x="135" y="457"/>
                  </a:lnTo>
                  <a:lnTo>
                    <a:pt x="135" y="457"/>
                  </a:lnTo>
                  <a:lnTo>
                    <a:pt x="135" y="455"/>
                  </a:lnTo>
                  <a:lnTo>
                    <a:pt x="136" y="463"/>
                  </a:lnTo>
                  <a:lnTo>
                    <a:pt x="136" y="467"/>
                  </a:lnTo>
                  <a:lnTo>
                    <a:pt x="136" y="485"/>
                  </a:lnTo>
                  <a:lnTo>
                    <a:pt x="136" y="481"/>
                  </a:lnTo>
                  <a:lnTo>
                    <a:pt x="137" y="474"/>
                  </a:lnTo>
                  <a:lnTo>
                    <a:pt x="137" y="476"/>
                  </a:lnTo>
                  <a:lnTo>
                    <a:pt x="137" y="474"/>
                  </a:lnTo>
                  <a:lnTo>
                    <a:pt x="137" y="478"/>
                  </a:lnTo>
                  <a:lnTo>
                    <a:pt x="138" y="401"/>
                  </a:lnTo>
                  <a:lnTo>
                    <a:pt x="138" y="344"/>
                  </a:lnTo>
                  <a:lnTo>
                    <a:pt x="138" y="296"/>
                  </a:lnTo>
                  <a:lnTo>
                    <a:pt x="138" y="483"/>
                  </a:lnTo>
                  <a:lnTo>
                    <a:pt x="139" y="513"/>
                  </a:lnTo>
                  <a:lnTo>
                    <a:pt x="139" y="892"/>
                  </a:lnTo>
                  <a:lnTo>
                    <a:pt x="139" y="914"/>
                  </a:lnTo>
                  <a:lnTo>
                    <a:pt x="140" y="989"/>
                  </a:lnTo>
                  <a:lnTo>
                    <a:pt x="140" y="989"/>
                  </a:lnTo>
                  <a:lnTo>
                    <a:pt x="140" y="985"/>
                  </a:lnTo>
                  <a:lnTo>
                    <a:pt x="141" y="642"/>
                  </a:lnTo>
                  <a:lnTo>
                    <a:pt x="141" y="598"/>
                  </a:lnTo>
                  <a:lnTo>
                    <a:pt x="141" y="260"/>
                  </a:lnTo>
                  <a:lnTo>
                    <a:pt x="142" y="253"/>
                  </a:lnTo>
                  <a:lnTo>
                    <a:pt x="142" y="151"/>
                  </a:lnTo>
                  <a:lnTo>
                    <a:pt x="142" y="141"/>
                  </a:lnTo>
                  <a:lnTo>
                    <a:pt x="143" y="61"/>
                  </a:lnTo>
                  <a:lnTo>
                    <a:pt x="143" y="58"/>
                  </a:lnTo>
                  <a:lnTo>
                    <a:pt x="143" y="56"/>
                  </a:lnTo>
                  <a:lnTo>
                    <a:pt x="143" y="95"/>
                  </a:lnTo>
                  <a:lnTo>
                    <a:pt x="144" y="105"/>
                  </a:lnTo>
                  <a:lnTo>
                    <a:pt x="144" y="259"/>
                  </a:lnTo>
                  <a:lnTo>
                    <a:pt x="144" y="273"/>
                  </a:lnTo>
                  <a:lnTo>
                    <a:pt x="145" y="395"/>
                  </a:lnTo>
                  <a:lnTo>
                    <a:pt x="145" y="401"/>
                  </a:lnTo>
                  <a:lnTo>
                    <a:pt x="145" y="444"/>
                  </a:lnTo>
                  <a:lnTo>
                    <a:pt x="146" y="446"/>
                  </a:lnTo>
                  <a:lnTo>
                    <a:pt x="146" y="446"/>
                  </a:lnTo>
                  <a:lnTo>
                    <a:pt x="146" y="453"/>
                  </a:lnTo>
                  <a:lnTo>
                    <a:pt x="146" y="452"/>
                  </a:lnTo>
                  <a:lnTo>
                    <a:pt x="146" y="450"/>
                  </a:lnTo>
                  <a:lnTo>
                    <a:pt x="146" y="454"/>
                  </a:lnTo>
                  <a:lnTo>
                    <a:pt x="147" y="446"/>
                  </a:lnTo>
                  <a:lnTo>
                    <a:pt x="147" y="448"/>
                  </a:lnTo>
                  <a:lnTo>
                    <a:pt x="147" y="449"/>
                  </a:lnTo>
                  <a:lnTo>
                    <a:pt x="147" y="443"/>
                  </a:lnTo>
                  <a:lnTo>
                    <a:pt x="148" y="448"/>
                  </a:lnTo>
                  <a:lnTo>
                    <a:pt x="148" y="449"/>
                  </a:lnTo>
                  <a:lnTo>
                    <a:pt x="148" y="446"/>
                  </a:lnTo>
                  <a:lnTo>
                    <a:pt x="148" y="460"/>
                  </a:lnTo>
                  <a:lnTo>
                    <a:pt x="149" y="457"/>
                  </a:lnTo>
                  <a:lnTo>
                    <a:pt x="149" y="468"/>
                  </a:lnTo>
                  <a:lnTo>
                    <a:pt x="149" y="466"/>
                  </a:lnTo>
                  <a:lnTo>
                    <a:pt x="149" y="470"/>
                  </a:lnTo>
                  <a:lnTo>
                    <a:pt x="150" y="476"/>
                  </a:lnTo>
                  <a:lnTo>
                    <a:pt x="150" y="478"/>
                  </a:lnTo>
                  <a:lnTo>
                    <a:pt x="150" y="475"/>
                  </a:lnTo>
                  <a:lnTo>
                    <a:pt x="150" y="481"/>
                  </a:lnTo>
                  <a:lnTo>
                    <a:pt x="150" y="478"/>
                  </a:lnTo>
                  <a:lnTo>
                    <a:pt x="151" y="476"/>
                  </a:lnTo>
                  <a:lnTo>
                    <a:pt x="151" y="481"/>
                  </a:lnTo>
                  <a:lnTo>
                    <a:pt x="151" y="473"/>
                  </a:lnTo>
                  <a:lnTo>
                    <a:pt x="151" y="473"/>
                  </a:lnTo>
                  <a:lnTo>
                    <a:pt x="152" y="468"/>
                  </a:lnTo>
                  <a:lnTo>
                    <a:pt x="152" y="476"/>
                  </a:lnTo>
                  <a:lnTo>
                    <a:pt x="152" y="476"/>
                  </a:lnTo>
                  <a:lnTo>
                    <a:pt x="152" y="295"/>
                  </a:lnTo>
                  <a:lnTo>
                    <a:pt x="152" y="412"/>
                  </a:lnTo>
                  <a:lnTo>
                    <a:pt x="153" y="424"/>
                  </a:lnTo>
                  <a:lnTo>
                    <a:pt x="153" y="735"/>
                  </a:lnTo>
                  <a:lnTo>
                    <a:pt x="153" y="763"/>
                  </a:lnTo>
                  <a:lnTo>
                    <a:pt x="154" y="998"/>
                  </a:lnTo>
                  <a:lnTo>
                    <a:pt x="154" y="1001"/>
                  </a:lnTo>
                  <a:lnTo>
                    <a:pt x="154" y="1006"/>
                  </a:lnTo>
                  <a:lnTo>
                    <a:pt x="155" y="843"/>
                  </a:lnTo>
                  <a:lnTo>
                    <a:pt x="155" y="807"/>
                  </a:lnTo>
                  <a:lnTo>
                    <a:pt x="155" y="365"/>
                  </a:lnTo>
                  <a:lnTo>
                    <a:pt x="156" y="345"/>
                  </a:lnTo>
                  <a:lnTo>
                    <a:pt x="156" y="244"/>
                  </a:lnTo>
                  <a:lnTo>
                    <a:pt x="156" y="236"/>
                  </a:lnTo>
                  <a:lnTo>
                    <a:pt x="157" y="149"/>
                  </a:lnTo>
                  <a:lnTo>
                    <a:pt x="157" y="146"/>
                  </a:lnTo>
                  <a:lnTo>
                    <a:pt x="157" y="100"/>
                  </a:lnTo>
                  <a:lnTo>
                    <a:pt x="157" y="103"/>
                  </a:lnTo>
                  <a:lnTo>
                    <a:pt x="157" y="101"/>
                  </a:lnTo>
                  <a:lnTo>
                    <a:pt x="158" y="100"/>
                  </a:lnTo>
                  <a:lnTo>
                    <a:pt x="158" y="171"/>
                  </a:lnTo>
                  <a:lnTo>
                    <a:pt x="158" y="180"/>
                  </a:lnTo>
                  <a:lnTo>
                    <a:pt x="159" y="339"/>
                  </a:lnTo>
                  <a:lnTo>
                    <a:pt x="159" y="347"/>
                  </a:lnTo>
                  <a:lnTo>
                    <a:pt x="159" y="428"/>
                  </a:lnTo>
                  <a:lnTo>
                    <a:pt x="160" y="428"/>
                  </a:lnTo>
                  <a:lnTo>
                    <a:pt x="160" y="451"/>
                  </a:lnTo>
                  <a:lnTo>
                    <a:pt x="160" y="447"/>
                  </a:lnTo>
                  <a:lnTo>
                    <a:pt x="161" y="450"/>
                  </a:lnTo>
                  <a:lnTo>
                    <a:pt x="161" y="448"/>
                  </a:lnTo>
                  <a:lnTo>
                    <a:pt x="161" y="453"/>
                  </a:lnTo>
                  <a:lnTo>
                    <a:pt x="161" y="448"/>
                  </a:lnTo>
                  <a:lnTo>
                    <a:pt x="161" y="450"/>
                  </a:lnTo>
                  <a:lnTo>
                    <a:pt x="162" y="444"/>
                  </a:lnTo>
                  <a:lnTo>
                    <a:pt x="162" y="449"/>
                  </a:lnTo>
                  <a:lnTo>
                    <a:pt x="162" y="449"/>
                  </a:lnTo>
                  <a:lnTo>
                    <a:pt x="162" y="444"/>
                  </a:lnTo>
                  <a:lnTo>
                    <a:pt x="162" y="451"/>
                  </a:lnTo>
                  <a:lnTo>
                    <a:pt x="162" y="449"/>
                  </a:lnTo>
                  <a:lnTo>
                    <a:pt x="162" y="449"/>
                  </a:lnTo>
                  <a:lnTo>
                    <a:pt x="163" y="463"/>
                  </a:lnTo>
                  <a:lnTo>
                    <a:pt x="163" y="463"/>
                  </a:lnTo>
                  <a:lnTo>
                    <a:pt x="163" y="461"/>
                  </a:lnTo>
                  <a:lnTo>
                    <a:pt x="164" y="470"/>
                  </a:lnTo>
                  <a:lnTo>
                    <a:pt x="164" y="469"/>
                  </a:lnTo>
                  <a:lnTo>
                    <a:pt x="164" y="470"/>
                  </a:lnTo>
                  <a:lnTo>
                    <a:pt x="164" y="476"/>
                  </a:lnTo>
                  <a:lnTo>
                    <a:pt x="164" y="475"/>
                  </a:lnTo>
                  <a:lnTo>
                    <a:pt x="165" y="474"/>
                  </a:lnTo>
                  <a:lnTo>
                    <a:pt x="165" y="473"/>
                  </a:lnTo>
                  <a:lnTo>
                    <a:pt x="165" y="480"/>
                  </a:lnTo>
                  <a:lnTo>
                    <a:pt x="165" y="478"/>
                  </a:lnTo>
                  <a:lnTo>
                    <a:pt x="165" y="480"/>
                  </a:lnTo>
                  <a:lnTo>
                    <a:pt x="165" y="476"/>
                  </a:lnTo>
                  <a:lnTo>
                    <a:pt x="165" y="481"/>
                  </a:lnTo>
                  <a:lnTo>
                    <a:pt x="166" y="480"/>
                  </a:lnTo>
                  <a:lnTo>
                    <a:pt x="166" y="476"/>
                  </a:lnTo>
                  <a:lnTo>
                    <a:pt x="166" y="479"/>
                  </a:lnTo>
                  <a:lnTo>
                    <a:pt x="167" y="472"/>
                  </a:lnTo>
                  <a:lnTo>
                    <a:pt x="167" y="472"/>
                  </a:lnTo>
                  <a:lnTo>
                    <a:pt x="167" y="310"/>
                  </a:lnTo>
                  <a:lnTo>
                    <a:pt x="167" y="350"/>
                  </a:lnTo>
                  <a:lnTo>
                    <a:pt x="168" y="385"/>
                  </a:lnTo>
                  <a:lnTo>
                    <a:pt x="168" y="662"/>
                  </a:lnTo>
                  <a:lnTo>
                    <a:pt x="168" y="687"/>
                  </a:lnTo>
                  <a:lnTo>
                    <a:pt x="169" y="985"/>
                  </a:lnTo>
                  <a:lnTo>
                    <a:pt x="169" y="992"/>
                  </a:lnTo>
                  <a:lnTo>
                    <a:pt x="169" y="1006"/>
                  </a:lnTo>
                  <a:lnTo>
                    <a:pt x="169" y="973"/>
                  </a:lnTo>
                  <a:lnTo>
                    <a:pt x="170" y="953"/>
                  </a:lnTo>
                  <a:lnTo>
                    <a:pt x="170" y="523"/>
                  </a:lnTo>
                  <a:lnTo>
                    <a:pt x="170" y="491"/>
                  </a:lnTo>
                  <a:lnTo>
                    <a:pt x="171" y="276"/>
                  </a:lnTo>
                  <a:lnTo>
                    <a:pt x="171" y="274"/>
                  </a:lnTo>
                  <a:lnTo>
                    <a:pt x="171" y="192"/>
                  </a:lnTo>
                  <a:lnTo>
                    <a:pt x="172" y="183"/>
                  </a:lnTo>
                  <a:lnTo>
                    <a:pt x="172" y="118"/>
                  </a:lnTo>
                  <a:lnTo>
                    <a:pt x="172" y="114"/>
                  </a:lnTo>
                  <a:lnTo>
                    <a:pt x="173" y="93"/>
                  </a:lnTo>
                  <a:lnTo>
                    <a:pt x="173" y="97"/>
                  </a:lnTo>
                  <a:lnTo>
                    <a:pt x="173" y="102"/>
                  </a:lnTo>
                  <a:lnTo>
                    <a:pt x="174" y="192"/>
                  </a:lnTo>
                  <a:lnTo>
                    <a:pt x="174" y="204"/>
                  </a:lnTo>
                  <a:lnTo>
                    <a:pt x="174" y="334"/>
                  </a:lnTo>
                  <a:lnTo>
                    <a:pt x="175" y="343"/>
                  </a:lnTo>
                  <a:lnTo>
                    <a:pt x="175" y="424"/>
                  </a:lnTo>
                  <a:lnTo>
                    <a:pt x="175" y="428"/>
                  </a:lnTo>
                  <a:lnTo>
                    <a:pt x="176" y="452"/>
                  </a:lnTo>
                  <a:lnTo>
                    <a:pt x="176" y="450"/>
                  </a:lnTo>
                  <a:lnTo>
                    <a:pt x="176" y="452"/>
                  </a:lnTo>
                  <a:lnTo>
                    <a:pt x="176" y="456"/>
                  </a:lnTo>
                  <a:lnTo>
                    <a:pt x="176" y="449"/>
                  </a:lnTo>
                  <a:lnTo>
                    <a:pt x="176" y="449"/>
                  </a:lnTo>
                  <a:lnTo>
                    <a:pt x="177" y="450"/>
                  </a:lnTo>
                  <a:lnTo>
                    <a:pt x="177" y="451"/>
                  </a:lnTo>
                  <a:lnTo>
                    <a:pt x="177" y="444"/>
                  </a:lnTo>
                  <a:lnTo>
                    <a:pt x="177" y="446"/>
                  </a:lnTo>
                  <a:lnTo>
                    <a:pt x="177" y="443"/>
                  </a:lnTo>
                  <a:lnTo>
                    <a:pt x="177" y="441"/>
                  </a:lnTo>
                  <a:lnTo>
                    <a:pt x="178" y="448"/>
                  </a:lnTo>
                  <a:lnTo>
                    <a:pt x="178" y="446"/>
                  </a:lnTo>
                  <a:lnTo>
                    <a:pt x="178" y="446"/>
                  </a:lnTo>
                  <a:lnTo>
                    <a:pt x="178" y="459"/>
                  </a:lnTo>
                  <a:lnTo>
                    <a:pt x="179" y="459"/>
                  </a:lnTo>
                  <a:lnTo>
                    <a:pt x="179" y="470"/>
                  </a:lnTo>
                  <a:lnTo>
                    <a:pt x="179" y="470"/>
                  </a:lnTo>
                  <a:lnTo>
                    <a:pt x="179" y="469"/>
                  </a:lnTo>
                  <a:lnTo>
                    <a:pt x="180" y="476"/>
                  </a:lnTo>
                  <a:lnTo>
                    <a:pt x="180" y="473"/>
                  </a:lnTo>
                  <a:lnTo>
                    <a:pt x="180" y="473"/>
                  </a:lnTo>
                  <a:lnTo>
                    <a:pt x="181" y="479"/>
                  </a:lnTo>
                  <a:lnTo>
                    <a:pt x="181" y="479"/>
                  </a:lnTo>
                  <a:lnTo>
                    <a:pt x="181" y="476"/>
                  </a:lnTo>
                  <a:lnTo>
                    <a:pt x="181" y="482"/>
                  </a:lnTo>
                  <a:lnTo>
                    <a:pt x="181" y="478"/>
                  </a:lnTo>
                  <a:lnTo>
                    <a:pt x="182" y="476"/>
                  </a:lnTo>
                  <a:lnTo>
                    <a:pt x="182" y="481"/>
                  </a:lnTo>
                  <a:lnTo>
                    <a:pt x="182" y="478"/>
                  </a:lnTo>
                  <a:lnTo>
                    <a:pt x="182" y="479"/>
                  </a:lnTo>
                  <a:lnTo>
                    <a:pt x="182" y="482"/>
                  </a:lnTo>
                  <a:lnTo>
                    <a:pt x="183" y="474"/>
                  </a:lnTo>
                  <a:lnTo>
                    <a:pt x="183" y="476"/>
                  </a:lnTo>
                  <a:lnTo>
                    <a:pt x="183" y="473"/>
                  </a:lnTo>
                  <a:lnTo>
                    <a:pt x="183" y="295"/>
                  </a:lnTo>
                  <a:lnTo>
                    <a:pt x="183" y="450"/>
                  </a:lnTo>
                  <a:lnTo>
                    <a:pt x="183" y="463"/>
                  </a:lnTo>
                  <a:lnTo>
                    <a:pt x="184" y="858"/>
                  </a:lnTo>
                  <a:lnTo>
                    <a:pt x="184" y="889"/>
                  </a:lnTo>
                  <a:lnTo>
                    <a:pt x="185" y="1010"/>
                  </a:lnTo>
                  <a:lnTo>
                    <a:pt x="185" y="1010"/>
                  </a:lnTo>
                  <a:lnTo>
                    <a:pt x="185" y="1012"/>
                  </a:lnTo>
                  <a:lnTo>
                    <a:pt x="185" y="795"/>
                  </a:lnTo>
                  <a:lnTo>
                    <a:pt x="186" y="750"/>
                  </a:lnTo>
                  <a:lnTo>
                    <a:pt x="186" y="327"/>
                  </a:lnTo>
                  <a:lnTo>
                    <a:pt x="187" y="316"/>
                  </a:lnTo>
                  <a:lnTo>
                    <a:pt x="187" y="241"/>
                  </a:lnTo>
                  <a:lnTo>
                    <a:pt x="187" y="235"/>
                  </a:lnTo>
                  <a:lnTo>
                    <a:pt x="188" y="163"/>
                  </a:lnTo>
                  <a:lnTo>
                    <a:pt x="188" y="158"/>
                  </a:lnTo>
                  <a:lnTo>
                    <a:pt x="188" y="89"/>
                  </a:lnTo>
                  <a:lnTo>
                    <a:pt x="189" y="92"/>
                  </a:lnTo>
                  <a:lnTo>
                    <a:pt x="189" y="86"/>
                  </a:lnTo>
                  <a:lnTo>
                    <a:pt x="189" y="142"/>
                  </a:lnTo>
                  <a:lnTo>
                    <a:pt x="189" y="149"/>
                  </a:lnTo>
                  <a:lnTo>
                    <a:pt x="190" y="305"/>
                  </a:lnTo>
                  <a:lnTo>
                    <a:pt x="190" y="314"/>
                  </a:lnTo>
                  <a:lnTo>
                    <a:pt x="190" y="410"/>
                  </a:lnTo>
                  <a:lnTo>
                    <a:pt x="191" y="416"/>
                  </a:lnTo>
                  <a:lnTo>
                    <a:pt x="191" y="436"/>
                  </a:lnTo>
                  <a:lnTo>
                    <a:pt x="191" y="433"/>
                  </a:lnTo>
                  <a:lnTo>
                    <a:pt x="191" y="439"/>
                  </a:lnTo>
                  <a:lnTo>
                    <a:pt x="192" y="434"/>
                  </a:lnTo>
                  <a:lnTo>
                    <a:pt x="192" y="433"/>
                  </a:lnTo>
                  <a:lnTo>
                    <a:pt x="192" y="437"/>
                  </a:lnTo>
                  <a:lnTo>
                    <a:pt x="192" y="432"/>
                  </a:lnTo>
                  <a:lnTo>
                    <a:pt x="193" y="437"/>
                  </a:lnTo>
                  <a:lnTo>
                    <a:pt x="193" y="437"/>
                  </a:lnTo>
                  <a:lnTo>
                    <a:pt x="193" y="447"/>
                  </a:lnTo>
                  <a:lnTo>
                    <a:pt x="193" y="446"/>
                  </a:lnTo>
                  <a:lnTo>
                    <a:pt x="194" y="446"/>
                  </a:lnTo>
                  <a:lnTo>
                    <a:pt x="194" y="459"/>
                  </a:lnTo>
                  <a:lnTo>
                    <a:pt x="194" y="459"/>
                  </a:lnTo>
                  <a:lnTo>
                    <a:pt x="194" y="461"/>
                  </a:lnTo>
                  <a:lnTo>
                    <a:pt x="194" y="459"/>
                  </a:lnTo>
                  <a:lnTo>
                    <a:pt x="195" y="470"/>
                  </a:lnTo>
                  <a:lnTo>
                    <a:pt x="195" y="467"/>
                  </a:lnTo>
                  <a:lnTo>
                    <a:pt x="195" y="465"/>
                  </a:lnTo>
                  <a:lnTo>
                    <a:pt x="195" y="472"/>
                  </a:lnTo>
                  <a:lnTo>
                    <a:pt x="195" y="469"/>
                  </a:lnTo>
                  <a:lnTo>
                    <a:pt x="196" y="468"/>
                  </a:lnTo>
                  <a:lnTo>
                    <a:pt x="196" y="473"/>
                  </a:lnTo>
                  <a:lnTo>
                    <a:pt x="196" y="473"/>
                  </a:lnTo>
                  <a:lnTo>
                    <a:pt x="196" y="470"/>
                  </a:lnTo>
                  <a:lnTo>
                    <a:pt x="197" y="476"/>
                  </a:lnTo>
                  <a:lnTo>
                    <a:pt x="197" y="472"/>
                  </a:lnTo>
                  <a:lnTo>
                    <a:pt x="197" y="472"/>
                  </a:lnTo>
                  <a:lnTo>
                    <a:pt x="197" y="476"/>
                  </a:lnTo>
                  <a:lnTo>
                    <a:pt x="197" y="470"/>
                  </a:lnTo>
                  <a:lnTo>
                    <a:pt x="197" y="472"/>
                  </a:lnTo>
                  <a:lnTo>
                    <a:pt x="198" y="470"/>
                  </a:lnTo>
                  <a:lnTo>
                    <a:pt x="198" y="475"/>
                  </a:lnTo>
                  <a:lnTo>
                    <a:pt x="198" y="279"/>
                  </a:lnTo>
                  <a:lnTo>
                    <a:pt x="198" y="311"/>
                  </a:lnTo>
                  <a:lnTo>
                    <a:pt x="199" y="620"/>
                  </a:lnTo>
                  <a:lnTo>
                    <a:pt x="199" y="656"/>
                  </a:lnTo>
                  <a:lnTo>
                    <a:pt x="200" y="974"/>
                  </a:lnTo>
                  <a:lnTo>
                    <a:pt x="200" y="986"/>
                  </a:lnTo>
                  <a:lnTo>
                    <a:pt x="200" y="1006"/>
                  </a:lnTo>
                  <a:lnTo>
                    <a:pt x="200" y="983"/>
                  </a:lnTo>
                  <a:lnTo>
                    <a:pt x="200" y="967"/>
                  </a:lnTo>
                  <a:lnTo>
                    <a:pt x="201" y="472"/>
                  </a:lnTo>
                  <a:lnTo>
                    <a:pt x="201" y="437"/>
                  </a:lnTo>
                  <a:lnTo>
                    <a:pt x="202" y="262"/>
                  </a:lnTo>
                  <a:lnTo>
                    <a:pt x="202" y="259"/>
                  </a:lnTo>
                  <a:lnTo>
                    <a:pt x="202" y="190"/>
                  </a:lnTo>
                  <a:lnTo>
                    <a:pt x="203" y="183"/>
                  </a:lnTo>
                  <a:lnTo>
                    <a:pt x="203" y="112"/>
                  </a:lnTo>
                  <a:lnTo>
                    <a:pt x="203" y="110"/>
                  </a:lnTo>
                  <a:lnTo>
                    <a:pt x="203" y="94"/>
                  </a:lnTo>
                  <a:lnTo>
                    <a:pt x="204" y="113"/>
                  </a:lnTo>
                  <a:lnTo>
                    <a:pt x="204" y="122"/>
                  </a:lnTo>
                  <a:lnTo>
                    <a:pt x="204" y="269"/>
                  </a:lnTo>
                  <a:lnTo>
                    <a:pt x="204" y="280"/>
                  </a:lnTo>
                  <a:lnTo>
                    <a:pt x="205" y="390"/>
                  </a:lnTo>
                  <a:lnTo>
                    <a:pt x="205" y="398"/>
                  </a:lnTo>
                  <a:lnTo>
                    <a:pt x="206" y="429"/>
                  </a:lnTo>
                  <a:lnTo>
                    <a:pt x="206" y="429"/>
                  </a:lnTo>
                  <a:lnTo>
                    <a:pt x="206" y="427"/>
                  </a:lnTo>
                  <a:lnTo>
                    <a:pt x="206" y="433"/>
                  </a:lnTo>
                  <a:lnTo>
                    <a:pt x="207" y="428"/>
                  </a:lnTo>
                  <a:lnTo>
                    <a:pt x="207" y="429"/>
                  </a:lnTo>
                  <a:lnTo>
                    <a:pt x="207" y="427"/>
                  </a:lnTo>
                  <a:lnTo>
                    <a:pt x="207" y="434"/>
                  </a:lnTo>
                  <a:lnTo>
                    <a:pt x="207" y="430"/>
                  </a:lnTo>
                  <a:lnTo>
                    <a:pt x="208" y="431"/>
                  </a:lnTo>
                  <a:lnTo>
                    <a:pt x="208" y="444"/>
                  </a:lnTo>
                  <a:lnTo>
                    <a:pt x="208" y="444"/>
                  </a:lnTo>
                  <a:lnTo>
                    <a:pt x="208" y="443"/>
                  </a:lnTo>
                  <a:lnTo>
                    <a:pt x="209" y="456"/>
                  </a:lnTo>
                  <a:lnTo>
                    <a:pt x="209" y="455"/>
                  </a:lnTo>
                  <a:lnTo>
                    <a:pt x="209" y="453"/>
                  </a:lnTo>
                  <a:lnTo>
                    <a:pt x="209" y="462"/>
                  </a:lnTo>
                  <a:lnTo>
                    <a:pt x="209" y="461"/>
                  </a:lnTo>
                  <a:lnTo>
                    <a:pt x="210" y="466"/>
                  </a:lnTo>
                  <a:lnTo>
                    <a:pt x="210" y="465"/>
                  </a:lnTo>
                  <a:lnTo>
                    <a:pt x="210" y="465"/>
                  </a:lnTo>
                  <a:lnTo>
                    <a:pt x="211" y="463"/>
                  </a:lnTo>
                  <a:lnTo>
                    <a:pt x="211" y="469"/>
                  </a:lnTo>
                  <a:lnTo>
                    <a:pt x="211" y="465"/>
                  </a:lnTo>
                  <a:lnTo>
                    <a:pt x="211" y="466"/>
                  </a:lnTo>
                  <a:lnTo>
                    <a:pt x="211" y="469"/>
                  </a:lnTo>
                  <a:lnTo>
                    <a:pt x="211" y="465"/>
                  </a:lnTo>
                  <a:lnTo>
                    <a:pt x="211" y="468"/>
                  </a:lnTo>
                  <a:lnTo>
                    <a:pt x="212" y="470"/>
                  </a:lnTo>
                  <a:lnTo>
                    <a:pt x="212" y="467"/>
                  </a:lnTo>
                  <a:lnTo>
                    <a:pt x="212" y="472"/>
                  </a:lnTo>
                  <a:lnTo>
                    <a:pt x="212" y="468"/>
                  </a:lnTo>
                  <a:lnTo>
                    <a:pt x="213" y="467"/>
                  </a:lnTo>
                  <a:lnTo>
                    <a:pt x="213" y="280"/>
                  </a:lnTo>
                  <a:lnTo>
                    <a:pt x="213" y="402"/>
                  </a:lnTo>
                  <a:lnTo>
                    <a:pt x="213" y="414"/>
                  </a:lnTo>
                  <a:lnTo>
                    <a:pt x="214" y="797"/>
                  </a:lnTo>
                  <a:lnTo>
                    <a:pt x="214" y="836"/>
                  </a:lnTo>
                  <a:lnTo>
                    <a:pt x="214" y="1000"/>
                  </a:lnTo>
                  <a:lnTo>
                    <a:pt x="214" y="1000"/>
                  </a:lnTo>
                  <a:lnTo>
                    <a:pt x="215" y="999"/>
                  </a:lnTo>
                  <a:lnTo>
                    <a:pt x="215" y="685"/>
                  </a:lnTo>
                  <a:lnTo>
                    <a:pt x="215" y="640"/>
                  </a:lnTo>
                  <a:lnTo>
                    <a:pt x="216" y="289"/>
                  </a:lnTo>
                  <a:lnTo>
                    <a:pt x="216" y="282"/>
                  </a:lnTo>
                  <a:lnTo>
                    <a:pt x="216" y="207"/>
                  </a:lnTo>
                  <a:lnTo>
                    <a:pt x="217" y="199"/>
                  </a:lnTo>
                  <a:lnTo>
                    <a:pt x="217" y="122"/>
                  </a:lnTo>
                  <a:lnTo>
                    <a:pt x="217" y="115"/>
                  </a:lnTo>
                  <a:lnTo>
                    <a:pt x="218" y="77"/>
                  </a:lnTo>
                  <a:lnTo>
                    <a:pt x="218" y="80"/>
                  </a:lnTo>
                  <a:lnTo>
                    <a:pt x="218" y="80"/>
                  </a:lnTo>
                  <a:lnTo>
                    <a:pt x="219" y="200"/>
                  </a:lnTo>
                  <a:lnTo>
                    <a:pt x="219" y="215"/>
                  </a:lnTo>
                  <a:lnTo>
                    <a:pt x="219" y="355"/>
                  </a:lnTo>
                  <a:lnTo>
                    <a:pt x="220" y="366"/>
                  </a:lnTo>
                  <a:lnTo>
                    <a:pt x="220" y="420"/>
                  </a:lnTo>
                  <a:lnTo>
                    <a:pt x="220" y="420"/>
                  </a:lnTo>
                  <a:lnTo>
                    <a:pt x="221" y="431"/>
                  </a:lnTo>
                  <a:lnTo>
                    <a:pt x="221" y="428"/>
                  </a:lnTo>
                  <a:lnTo>
                    <a:pt x="221" y="428"/>
                  </a:lnTo>
                  <a:lnTo>
                    <a:pt x="221" y="434"/>
                  </a:lnTo>
                  <a:lnTo>
                    <a:pt x="221" y="426"/>
                  </a:lnTo>
                  <a:lnTo>
                    <a:pt x="221" y="427"/>
                  </a:lnTo>
                  <a:lnTo>
                    <a:pt x="222" y="430"/>
                  </a:lnTo>
                  <a:lnTo>
                    <a:pt x="222" y="426"/>
                  </a:lnTo>
                  <a:lnTo>
                    <a:pt x="222" y="436"/>
                  </a:lnTo>
                  <a:lnTo>
                    <a:pt x="222" y="436"/>
                  </a:lnTo>
                  <a:lnTo>
                    <a:pt x="222" y="435"/>
                  </a:lnTo>
                  <a:lnTo>
                    <a:pt x="222" y="434"/>
                  </a:lnTo>
                  <a:lnTo>
                    <a:pt x="223" y="446"/>
                  </a:lnTo>
                  <a:lnTo>
                    <a:pt x="223" y="446"/>
                  </a:lnTo>
                  <a:lnTo>
                    <a:pt x="223" y="456"/>
                  </a:lnTo>
                  <a:lnTo>
                    <a:pt x="224" y="455"/>
                  </a:lnTo>
                  <a:lnTo>
                    <a:pt x="224" y="453"/>
                  </a:lnTo>
                  <a:lnTo>
                    <a:pt x="224" y="460"/>
                  </a:lnTo>
                  <a:lnTo>
                    <a:pt x="224" y="457"/>
                  </a:lnTo>
                  <a:lnTo>
                    <a:pt x="224" y="457"/>
                  </a:lnTo>
                  <a:lnTo>
                    <a:pt x="224" y="457"/>
                  </a:lnTo>
                  <a:lnTo>
                    <a:pt x="225" y="463"/>
                  </a:lnTo>
                  <a:lnTo>
                    <a:pt x="225" y="459"/>
                  </a:lnTo>
                  <a:lnTo>
                    <a:pt x="225" y="461"/>
                  </a:lnTo>
                  <a:lnTo>
                    <a:pt x="225" y="460"/>
                  </a:lnTo>
                  <a:lnTo>
                    <a:pt x="226" y="465"/>
                  </a:lnTo>
                  <a:lnTo>
                    <a:pt x="226" y="465"/>
                  </a:lnTo>
                  <a:lnTo>
                    <a:pt x="226" y="466"/>
                  </a:lnTo>
                  <a:lnTo>
                    <a:pt x="226" y="462"/>
                  </a:lnTo>
                  <a:lnTo>
                    <a:pt x="226" y="467"/>
                  </a:lnTo>
                  <a:lnTo>
                    <a:pt x="226" y="465"/>
                  </a:lnTo>
                  <a:lnTo>
                    <a:pt x="226" y="463"/>
                  </a:lnTo>
                  <a:lnTo>
                    <a:pt x="227" y="466"/>
                  </a:lnTo>
                  <a:lnTo>
                    <a:pt x="227" y="265"/>
                  </a:lnTo>
                  <a:lnTo>
                    <a:pt x="227" y="303"/>
                  </a:lnTo>
                  <a:lnTo>
                    <a:pt x="228" y="675"/>
                  </a:lnTo>
                  <a:lnTo>
                    <a:pt x="228" y="703"/>
                  </a:lnTo>
                  <a:lnTo>
                    <a:pt x="228" y="990"/>
                  </a:lnTo>
                  <a:lnTo>
                    <a:pt x="229" y="992"/>
                  </a:lnTo>
                  <a:lnTo>
                    <a:pt x="229" y="1000"/>
                  </a:lnTo>
                  <a:lnTo>
                    <a:pt x="229" y="860"/>
                  </a:lnTo>
                  <a:lnTo>
                    <a:pt x="229" y="820"/>
                  </a:lnTo>
                  <a:lnTo>
                    <a:pt x="230" y="321"/>
                  </a:lnTo>
                  <a:lnTo>
                    <a:pt x="230" y="306"/>
                  </a:lnTo>
                  <a:lnTo>
                    <a:pt x="230" y="216"/>
                  </a:lnTo>
                  <a:lnTo>
                    <a:pt x="230" y="214"/>
                  </a:lnTo>
                  <a:lnTo>
                    <a:pt x="231" y="131"/>
                  </a:lnTo>
                  <a:lnTo>
                    <a:pt x="232" y="126"/>
                  </a:lnTo>
                  <a:lnTo>
                    <a:pt x="232" y="81"/>
                  </a:lnTo>
                  <a:lnTo>
                    <a:pt x="232" y="81"/>
                  </a:lnTo>
                  <a:lnTo>
                    <a:pt x="232" y="80"/>
                  </a:lnTo>
                  <a:lnTo>
                    <a:pt x="233" y="171"/>
                  </a:lnTo>
                  <a:lnTo>
                    <a:pt x="233" y="184"/>
                  </a:lnTo>
                  <a:lnTo>
                    <a:pt x="233" y="336"/>
                  </a:lnTo>
                  <a:lnTo>
                    <a:pt x="234" y="345"/>
                  </a:lnTo>
                  <a:lnTo>
                    <a:pt x="234" y="417"/>
                  </a:lnTo>
                  <a:lnTo>
                    <a:pt x="234" y="416"/>
                  </a:lnTo>
                  <a:lnTo>
                    <a:pt x="235" y="432"/>
                  </a:lnTo>
                  <a:lnTo>
                    <a:pt x="235" y="428"/>
                  </a:lnTo>
                  <a:lnTo>
                    <a:pt x="235" y="430"/>
                  </a:lnTo>
                  <a:lnTo>
                    <a:pt x="235" y="429"/>
                  </a:lnTo>
                  <a:lnTo>
                    <a:pt x="235" y="433"/>
                  </a:lnTo>
                  <a:lnTo>
                    <a:pt x="235" y="431"/>
                  </a:lnTo>
                  <a:lnTo>
                    <a:pt x="236" y="431"/>
                  </a:lnTo>
                  <a:lnTo>
                    <a:pt x="236" y="430"/>
                  </a:lnTo>
                  <a:lnTo>
                    <a:pt x="236" y="435"/>
                  </a:lnTo>
                  <a:lnTo>
                    <a:pt x="236" y="432"/>
                  </a:lnTo>
                  <a:lnTo>
                    <a:pt x="236" y="433"/>
                  </a:lnTo>
                  <a:lnTo>
                    <a:pt x="236" y="438"/>
                  </a:lnTo>
                  <a:lnTo>
                    <a:pt x="236" y="431"/>
                  </a:lnTo>
                  <a:lnTo>
                    <a:pt x="237" y="433"/>
                  </a:lnTo>
                  <a:lnTo>
                    <a:pt x="237" y="437"/>
                  </a:lnTo>
                  <a:lnTo>
                    <a:pt x="237" y="436"/>
                  </a:lnTo>
                  <a:lnTo>
                    <a:pt x="237" y="457"/>
                  </a:lnTo>
                  <a:lnTo>
                    <a:pt x="238" y="456"/>
                  </a:lnTo>
                  <a:lnTo>
                    <a:pt x="238" y="455"/>
                  </a:lnTo>
                  <a:lnTo>
                    <a:pt x="238" y="470"/>
                  </a:lnTo>
                  <a:lnTo>
                    <a:pt x="238" y="465"/>
                  </a:lnTo>
                  <a:lnTo>
                    <a:pt x="239" y="463"/>
                  </a:lnTo>
                  <a:lnTo>
                    <a:pt x="239" y="462"/>
                  </a:lnTo>
                  <a:lnTo>
                    <a:pt x="239" y="467"/>
                  </a:lnTo>
                  <a:lnTo>
                    <a:pt x="239" y="465"/>
                  </a:lnTo>
                  <a:lnTo>
                    <a:pt x="239" y="468"/>
                  </a:lnTo>
                  <a:lnTo>
                    <a:pt x="239" y="469"/>
                  </a:lnTo>
                  <a:lnTo>
                    <a:pt x="240" y="465"/>
                  </a:lnTo>
                  <a:lnTo>
                    <a:pt x="240" y="467"/>
                  </a:lnTo>
                  <a:lnTo>
                    <a:pt x="240" y="466"/>
                  </a:lnTo>
                  <a:lnTo>
                    <a:pt x="240" y="470"/>
                  </a:lnTo>
                  <a:lnTo>
                    <a:pt x="240" y="465"/>
                  </a:lnTo>
                  <a:lnTo>
                    <a:pt x="241" y="467"/>
                  </a:lnTo>
                  <a:lnTo>
                    <a:pt x="241" y="470"/>
                  </a:lnTo>
                  <a:lnTo>
                    <a:pt x="241" y="455"/>
                  </a:lnTo>
                  <a:lnTo>
                    <a:pt x="241" y="439"/>
                  </a:lnTo>
                  <a:lnTo>
                    <a:pt x="241" y="291"/>
                  </a:lnTo>
                  <a:lnTo>
                    <a:pt x="242" y="479"/>
                  </a:lnTo>
                  <a:lnTo>
                    <a:pt x="242" y="507"/>
                  </a:lnTo>
                  <a:lnTo>
                    <a:pt x="242" y="902"/>
                  </a:lnTo>
                  <a:lnTo>
                    <a:pt x="243" y="915"/>
                  </a:lnTo>
                  <a:lnTo>
                    <a:pt x="243" y="993"/>
                  </a:lnTo>
                  <a:lnTo>
                    <a:pt x="243" y="991"/>
                  </a:lnTo>
                  <a:lnTo>
                    <a:pt x="243" y="986"/>
                  </a:lnTo>
                  <a:lnTo>
                    <a:pt x="244" y="582"/>
                  </a:lnTo>
                  <a:lnTo>
                    <a:pt x="244" y="547"/>
                  </a:lnTo>
                  <a:lnTo>
                    <a:pt x="245" y="267"/>
                  </a:lnTo>
                  <a:lnTo>
                    <a:pt x="245" y="260"/>
                  </a:lnTo>
                  <a:lnTo>
                    <a:pt x="245" y="170"/>
                  </a:lnTo>
                  <a:lnTo>
                    <a:pt x="246" y="161"/>
                  </a:lnTo>
                  <a:lnTo>
                    <a:pt x="246" y="70"/>
                  </a:lnTo>
                  <a:lnTo>
                    <a:pt x="246" y="67"/>
                  </a:lnTo>
                  <a:lnTo>
                    <a:pt x="246" y="51"/>
                  </a:lnTo>
                  <a:lnTo>
                    <a:pt x="247" y="65"/>
                  </a:lnTo>
                  <a:lnTo>
                    <a:pt x="247" y="70"/>
                  </a:lnTo>
                  <a:lnTo>
                    <a:pt x="247" y="196"/>
                  </a:lnTo>
                  <a:lnTo>
                    <a:pt x="247" y="203"/>
                  </a:lnTo>
                  <a:lnTo>
                    <a:pt x="248" y="342"/>
                  </a:lnTo>
                  <a:lnTo>
                    <a:pt x="248" y="349"/>
                  </a:lnTo>
                  <a:lnTo>
                    <a:pt x="249" y="418"/>
                  </a:lnTo>
                  <a:lnTo>
                    <a:pt x="249" y="420"/>
                  </a:lnTo>
                  <a:lnTo>
                    <a:pt x="249" y="437"/>
                  </a:lnTo>
                  <a:lnTo>
                    <a:pt x="249" y="437"/>
                  </a:lnTo>
                  <a:lnTo>
                    <a:pt x="250" y="436"/>
                  </a:lnTo>
                  <a:lnTo>
                    <a:pt x="250" y="439"/>
                  </a:lnTo>
                  <a:lnTo>
                    <a:pt x="250" y="435"/>
                  </a:lnTo>
                  <a:lnTo>
                    <a:pt x="250" y="437"/>
                  </a:lnTo>
                  <a:lnTo>
                    <a:pt x="250" y="437"/>
                  </a:lnTo>
                  <a:lnTo>
                    <a:pt x="250" y="439"/>
                  </a:lnTo>
                  <a:lnTo>
                    <a:pt x="251" y="431"/>
                  </a:lnTo>
                  <a:lnTo>
                    <a:pt x="251" y="434"/>
                  </a:lnTo>
                  <a:lnTo>
                    <a:pt x="251" y="435"/>
                  </a:lnTo>
                  <a:lnTo>
                    <a:pt x="251" y="431"/>
                  </a:lnTo>
                  <a:lnTo>
                    <a:pt x="252" y="440"/>
                  </a:lnTo>
                  <a:lnTo>
                    <a:pt x="252" y="438"/>
                  </a:lnTo>
                  <a:lnTo>
                    <a:pt x="252" y="436"/>
                  </a:lnTo>
                  <a:lnTo>
                    <a:pt x="252" y="448"/>
                  </a:lnTo>
                  <a:lnTo>
                    <a:pt x="252" y="446"/>
                  </a:lnTo>
                  <a:lnTo>
                    <a:pt x="252" y="448"/>
                  </a:lnTo>
                  <a:lnTo>
                    <a:pt x="253" y="459"/>
                  </a:lnTo>
                  <a:lnTo>
                    <a:pt x="253" y="459"/>
                  </a:lnTo>
                  <a:lnTo>
                    <a:pt x="254" y="465"/>
                  </a:lnTo>
                  <a:lnTo>
                    <a:pt x="254" y="462"/>
                  </a:lnTo>
                  <a:lnTo>
                    <a:pt x="254" y="462"/>
                  </a:lnTo>
                  <a:lnTo>
                    <a:pt x="254" y="466"/>
                  </a:lnTo>
                  <a:lnTo>
                    <a:pt x="254" y="459"/>
                  </a:lnTo>
                  <a:lnTo>
                    <a:pt x="254" y="460"/>
                  </a:lnTo>
                  <a:lnTo>
                    <a:pt x="255" y="460"/>
                  </a:lnTo>
                  <a:lnTo>
                    <a:pt x="255" y="455"/>
                  </a:lnTo>
                  <a:lnTo>
                    <a:pt x="255" y="462"/>
                  </a:lnTo>
                  <a:lnTo>
                    <a:pt x="255" y="461"/>
                  </a:lnTo>
                  <a:lnTo>
                    <a:pt x="255" y="459"/>
                  </a:lnTo>
                  <a:lnTo>
                    <a:pt x="256" y="474"/>
                  </a:lnTo>
                  <a:lnTo>
                    <a:pt x="256" y="470"/>
                  </a:lnTo>
                  <a:lnTo>
                    <a:pt x="256" y="466"/>
                  </a:lnTo>
                  <a:lnTo>
                    <a:pt x="256" y="282"/>
                  </a:lnTo>
                  <a:lnTo>
                    <a:pt x="256" y="436"/>
                  </a:lnTo>
                  <a:lnTo>
                    <a:pt x="256" y="454"/>
                  </a:lnTo>
                  <a:lnTo>
                    <a:pt x="257" y="862"/>
                  </a:lnTo>
                  <a:lnTo>
                    <a:pt x="258" y="880"/>
                  </a:lnTo>
                  <a:lnTo>
                    <a:pt x="258" y="991"/>
                  </a:lnTo>
                  <a:lnTo>
                    <a:pt x="258" y="992"/>
                  </a:lnTo>
                  <a:lnTo>
                    <a:pt x="258" y="993"/>
                  </a:lnTo>
                  <a:lnTo>
                    <a:pt x="259" y="668"/>
                  </a:lnTo>
                  <a:lnTo>
                    <a:pt x="259" y="622"/>
                  </a:lnTo>
                  <a:lnTo>
                    <a:pt x="259" y="304"/>
                  </a:lnTo>
                  <a:lnTo>
                    <a:pt x="260" y="293"/>
                  </a:lnTo>
                  <a:lnTo>
                    <a:pt x="260" y="209"/>
                  </a:lnTo>
                  <a:lnTo>
                    <a:pt x="260" y="202"/>
                  </a:lnTo>
                  <a:lnTo>
                    <a:pt x="261" y="120"/>
                  </a:lnTo>
                  <a:lnTo>
                    <a:pt x="261" y="115"/>
                  </a:lnTo>
                  <a:lnTo>
                    <a:pt x="261" y="84"/>
                  </a:lnTo>
                  <a:lnTo>
                    <a:pt x="261" y="93"/>
                  </a:lnTo>
                  <a:lnTo>
                    <a:pt x="262" y="100"/>
                  </a:lnTo>
                  <a:lnTo>
                    <a:pt x="262" y="222"/>
                  </a:lnTo>
                  <a:lnTo>
                    <a:pt x="262" y="234"/>
                  </a:lnTo>
                  <a:lnTo>
                    <a:pt x="263" y="360"/>
                  </a:lnTo>
                  <a:lnTo>
                    <a:pt x="263" y="366"/>
                  </a:lnTo>
                  <a:lnTo>
                    <a:pt x="263" y="422"/>
                  </a:lnTo>
                  <a:lnTo>
                    <a:pt x="264" y="424"/>
                  </a:lnTo>
                  <a:lnTo>
                    <a:pt x="264" y="444"/>
                  </a:lnTo>
                  <a:lnTo>
                    <a:pt x="265" y="444"/>
                  </a:lnTo>
                  <a:lnTo>
                    <a:pt x="265" y="441"/>
                  </a:lnTo>
                  <a:lnTo>
                    <a:pt x="265" y="447"/>
                  </a:lnTo>
                  <a:lnTo>
                    <a:pt x="265" y="444"/>
                  </a:lnTo>
                  <a:lnTo>
                    <a:pt x="265" y="442"/>
                  </a:lnTo>
                  <a:lnTo>
                    <a:pt x="266" y="436"/>
                  </a:lnTo>
                  <a:lnTo>
                    <a:pt x="266" y="437"/>
                  </a:lnTo>
                  <a:lnTo>
                    <a:pt x="266" y="438"/>
                  </a:lnTo>
                  <a:lnTo>
                    <a:pt x="266" y="436"/>
                  </a:lnTo>
                  <a:lnTo>
                    <a:pt x="266" y="443"/>
                  </a:lnTo>
                  <a:lnTo>
                    <a:pt x="266" y="442"/>
                  </a:lnTo>
                  <a:lnTo>
                    <a:pt x="267" y="443"/>
                  </a:lnTo>
                  <a:lnTo>
                    <a:pt x="267" y="441"/>
                  </a:lnTo>
                  <a:lnTo>
                    <a:pt x="267" y="453"/>
                  </a:lnTo>
                  <a:lnTo>
                    <a:pt x="267" y="451"/>
                  </a:lnTo>
                  <a:lnTo>
                    <a:pt x="267" y="451"/>
                  </a:lnTo>
                  <a:lnTo>
                    <a:pt x="268" y="461"/>
                  </a:lnTo>
                  <a:lnTo>
                    <a:pt x="268" y="460"/>
                  </a:lnTo>
                  <a:lnTo>
                    <a:pt x="268" y="461"/>
                  </a:lnTo>
                  <a:lnTo>
                    <a:pt x="268" y="467"/>
                  </a:lnTo>
                  <a:lnTo>
                    <a:pt x="268" y="467"/>
                  </a:lnTo>
                  <a:lnTo>
                    <a:pt x="269" y="467"/>
                  </a:lnTo>
                  <a:lnTo>
                    <a:pt x="269" y="465"/>
                  </a:lnTo>
                  <a:lnTo>
                    <a:pt x="269" y="472"/>
                  </a:lnTo>
                  <a:lnTo>
                    <a:pt x="269" y="470"/>
                  </a:lnTo>
                  <a:lnTo>
                    <a:pt x="269" y="469"/>
                  </a:lnTo>
                  <a:lnTo>
                    <a:pt x="269" y="468"/>
                  </a:lnTo>
                  <a:lnTo>
                    <a:pt x="270" y="474"/>
                  </a:lnTo>
                  <a:lnTo>
                    <a:pt x="270" y="472"/>
                  </a:lnTo>
                  <a:lnTo>
                    <a:pt x="270" y="472"/>
                  </a:lnTo>
                  <a:lnTo>
                    <a:pt x="270" y="474"/>
                  </a:lnTo>
                  <a:lnTo>
                    <a:pt x="271" y="465"/>
                  </a:lnTo>
                  <a:lnTo>
                    <a:pt x="271" y="465"/>
                  </a:lnTo>
                  <a:lnTo>
                    <a:pt x="271" y="460"/>
                  </a:lnTo>
                  <a:lnTo>
                    <a:pt x="271" y="284"/>
                  </a:lnTo>
                  <a:lnTo>
                    <a:pt x="271" y="391"/>
                  </a:lnTo>
                  <a:lnTo>
                    <a:pt x="272" y="401"/>
                  </a:lnTo>
                  <a:lnTo>
                    <a:pt x="272" y="767"/>
                  </a:lnTo>
                  <a:lnTo>
                    <a:pt x="272" y="796"/>
                  </a:lnTo>
                  <a:lnTo>
                    <a:pt x="273" y="1000"/>
                  </a:lnTo>
                  <a:lnTo>
                    <a:pt x="273" y="1000"/>
                  </a:lnTo>
                  <a:lnTo>
                    <a:pt x="273" y="1001"/>
                  </a:lnTo>
                  <a:lnTo>
                    <a:pt x="273" y="843"/>
                  </a:lnTo>
                  <a:lnTo>
                    <a:pt x="273" y="808"/>
                  </a:lnTo>
                  <a:lnTo>
                    <a:pt x="274" y="352"/>
                  </a:lnTo>
                  <a:lnTo>
                    <a:pt x="274" y="337"/>
                  </a:lnTo>
                  <a:lnTo>
                    <a:pt x="275" y="239"/>
                  </a:lnTo>
                  <a:lnTo>
                    <a:pt x="275" y="230"/>
                  </a:lnTo>
                  <a:lnTo>
                    <a:pt x="275" y="150"/>
                  </a:lnTo>
                  <a:lnTo>
                    <a:pt x="276" y="149"/>
                  </a:lnTo>
                  <a:lnTo>
                    <a:pt x="276" y="92"/>
                  </a:lnTo>
                  <a:lnTo>
                    <a:pt x="276" y="93"/>
                  </a:lnTo>
                  <a:lnTo>
                    <a:pt x="276" y="89"/>
                  </a:lnTo>
                  <a:lnTo>
                    <a:pt x="277" y="146"/>
                  </a:lnTo>
                  <a:lnTo>
                    <a:pt x="277" y="155"/>
                  </a:lnTo>
                  <a:lnTo>
                    <a:pt x="278" y="293"/>
                  </a:lnTo>
                  <a:lnTo>
                    <a:pt x="278" y="304"/>
                  </a:lnTo>
                  <a:lnTo>
                    <a:pt x="278" y="406"/>
                  </a:lnTo>
                  <a:lnTo>
                    <a:pt x="279" y="407"/>
                  </a:lnTo>
                  <a:lnTo>
                    <a:pt x="279" y="442"/>
                  </a:lnTo>
                  <a:lnTo>
                    <a:pt x="279" y="439"/>
                  </a:lnTo>
                  <a:lnTo>
                    <a:pt x="279" y="441"/>
                  </a:lnTo>
                  <a:lnTo>
                    <a:pt x="279" y="446"/>
                  </a:lnTo>
                  <a:lnTo>
                    <a:pt x="279" y="440"/>
                  </a:lnTo>
                  <a:lnTo>
                    <a:pt x="280" y="442"/>
                  </a:lnTo>
                  <a:lnTo>
                    <a:pt x="280" y="443"/>
                  </a:lnTo>
                  <a:lnTo>
                    <a:pt x="280" y="434"/>
                  </a:lnTo>
                  <a:lnTo>
                    <a:pt x="280" y="441"/>
                  </a:lnTo>
                  <a:lnTo>
                    <a:pt x="281" y="437"/>
                  </a:lnTo>
                  <a:lnTo>
                    <a:pt x="281" y="435"/>
                  </a:lnTo>
                  <a:lnTo>
                    <a:pt x="281" y="443"/>
                  </a:lnTo>
                  <a:lnTo>
                    <a:pt x="281" y="441"/>
                  </a:lnTo>
                  <a:lnTo>
                    <a:pt x="281" y="440"/>
                  </a:lnTo>
                  <a:lnTo>
                    <a:pt x="282" y="456"/>
                  </a:lnTo>
                  <a:lnTo>
                    <a:pt x="282" y="455"/>
                  </a:lnTo>
                  <a:lnTo>
                    <a:pt x="282" y="455"/>
                  </a:lnTo>
                  <a:lnTo>
                    <a:pt x="282" y="466"/>
                  </a:lnTo>
                  <a:lnTo>
                    <a:pt x="282" y="465"/>
                  </a:lnTo>
                  <a:lnTo>
                    <a:pt x="283" y="465"/>
                  </a:lnTo>
                  <a:lnTo>
                    <a:pt x="283" y="472"/>
                  </a:lnTo>
                  <a:lnTo>
                    <a:pt x="283" y="472"/>
                  </a:lnTo>
                  <a:lnTo>
                    <a:pt x="284" y="470"/>
                  </a:lnTo>
                  <a:lnTo>
                    <a:pt x="284" y="476"/>
                  </a:lnTo>
                  <a:lnTo>
                    <a:pt x="284" y="475"/>
                  </a:lnTo>
                  <a:lnTo>
                    <a:pt x="284" y="472"/>
                  </a:lnTo>
                  <a:lnTo>
                    <a:pt x="284" y="478"/>
                  </a:lnTo>
                  <a:lnTo>
                    <a:pt x="285" y="475"/>
                  </a:lnTo>
                  <a:lnTo>
                    <a:pt x="285" y="475"/>
                  </a:lnTo>
                  <a:lnTo>
                    <a:pt x="285" y="479"/>
                  </a:lnTo>
                  <a:lnTo>
                    <a:pt x="285" y="473"/>
                  </a:lnTo>
                  <a:lnTo>
                    <a:pt x="285" y="478"/>
                  </a:lnTo>
                  <a:lnTo>
                    <a:pt x="286" y="478"/>
                  </a:lnTo>
                  <a:lnTo>
                    <a:pt x="286" y="307"/>
                  </a:lnTo>
                  <a:lnTo>
                    <a:pt x="286" y="312"/>
                  </a:lnTo>
                  <a:lnTo>
                    <a:pt x="287" y="631"/>
                  </a:lnTo>
                  <a:lnTo>
                    <a:pt x="287" y="668"/>
                  </a:lnTo>
                  <a:lnTo>
                    <a:pt x="287" y="986"/>
                  </a:lnTo>
                  <a:lnTo>
                    <a:pt x="288" y="991"/>
                  </a:lnTo>
                  <a:lnTo>
                    <a:pt x="288" y="1006"/>
                  </a:lnTo>
                  <a:lnTo>
                    <a:pt x="288" y="975"/>
                  </a:lnTo>
                  <a:lnTo>
                    <a:pt x="288" y="960"/>
                  </a:lnTo>
                  <a:lnTo>
                    <a:pt x="289" y="528"/>
                  </a:lnTo>
                  <a:lnTo>
                    <a:pt x="289" y="495"/>
                  </a:lnTo>
                  <a:lnTo>
                    <a:pt x="289" y="286"/>
                  </a:lnTo>
                  <a:lnTo>
                    <a:pt x="290" y="282"/>
                  </a:lnTo>
                  <a:lnTo>
                    <a:pt x="290" y="215"/>
                  </a:lnTo>
                  <a:lnTo>
                    <a:pt x="290" y="208"/>
                  </a:lnTo>
                  <a:lnTo>
                    <a:pt x="291" y="125"/>
                  </a:lnTo>
                  <a:lnTo>
                    <a:pt x="291" y="122"/>
                  </a:lnTo>
                  <a:lnTo>
                    <a:pt x="292" y="92"/>
                  </a:lnTo>
                  <a:lnTo>
                    <a:pt x="292" y="97"/>
                  </a:lnTo>
                  <a:lnTo>
                    <a:pt x="292" y="99"/>
                  </a:lnTo>
                  <a:lnTo>
                    <a:pt x="292" y="97"/>
                  </a:lnTo>
                  <a:lnTo>
                    <a:pt x="292" y="173"/>
                  </a:lnTo>
                  <a:lnTo>
                    <a:pt x="293" y="181"/>
                  </a:lnTo>
                  <a:lnTo>
                    <a:pt x="293" y="319"/>
                  </a:lnTo>
                  <a:lnTo>
                    <a:pt x="293" y="331"/>
                  </a:lnTo>
                  <a:lnTo>
                    <a:pt x="294" y="414"/>
                  </a:lnTo>
                  <a:lnTo>
                    <a:pt x="294" y="418"/>
                  </a:lnTo>
                  <a:lnTo>
                    <a:pt x="294" y="442"/>
                  </a:lnTo>
                  <a:lnTo>
                    <a:pt x="294" y="441"/>
                  </a:lnTo>
                  <a:lnTo>
                    <a:pt x="294" y="440"/>
                  </a:lnTo>
                  <a:lnTo>
                    <a:pt x="295" y="439"/>
                  </a:lnTo>
                  <a:lnTo>
                    <a:pt x="295" y="446"/>
                  </a:lnTo>
                  <a:lnTo>
                    <a:pt x="295" y="440"/>
                  </a:lnTo>
                  <a:lnTo>
                    <a:pt x="295" y="441"/>
                  </a:lnTo>
                  <a:lnTo>
                    <a:pt x="295" y="442"/>
                  </a:lnTo>
                  <a:lnTo>
                    <a:pt x="295" y="437"/>
                  </a:lnTo>
                  <a:lnTo>
                    <a:pt x="296" y="442"/>
                  </a:lnTo>
                  <a:lnTo>
                    <a:pt x="296" y="439"/>
                  </a:lnTo>
                  <a:lnTo>
                    <a:pt x="296" y="437"/>
                  </a:lnTo>
                  <a:lnTo>
                    <a:pt x="297" y="447"/>
                  </a:lnTo>
                  <a:lnTo>
                    <a:pt x="297" y="444"/>
                  </a:lnTo>
                  <a:lnTo>
                    <a:pt x="297" y="446"/>
                  </a:lnTo>
                  <a:lnTo>
                    <a:pt x="297" y="446"/>
                  </a:lnTo>
                  <a:lnTo>
                    <a:pt x="297" y="457"/>
                  </a:lnTo>
                  <a:lnTo>
                    <a:pt x="298" y="459"/>
                  </a:lnTo>
                  <a:lnTo>
                    <a:pt x="298" y="457"/>
                  </a:lnTo>
                  <a:lnTo>
                    <a:pt x="298" y="466"/>
                  </a:lnTo>
                  <a:lnTo>
                    <a:pt x="298" y="465"/>
                  </a:lnTo>
                  <a:lnTo>
                    <a:pt x="298" y="467"/>
                  </a:lnTo>
                  <a:lnTo>
                    <a:pt x="298" y="463"/>
                  </a:lnTo>
                  <a:lnTo>
                    <a:pt x="299" y="472"/>
                  </a:lnTo>
                  <a:lnTo>
                    <a:pt x="299" y="469"/>
                  </a:lnTo>
                  <a:lnTo>
                    <a:pt x="299" y="468"/>
                  </a:lnTo>
                  <a:lnTo>
                    <a:pt x="299" y="473"/>
                  </a:lnTo>
                  <a:lnTo>
                    <a:pt x="299" y="467"/>
                  </a:lnTo>
                  <a:lnTo>
                    <a:pt x="299" y="472"/>
                  </a:lnTo>
                  <a:lnTo>
                    <a:pt x="299" y="474"/>
                  </a:lnTo>
                  <a:lnTo>
                    <a:pt x="300" y="470"/>
                  </a:lnTo>
                  <a:lnTo>
                    <a:pt x="300" y="475"/>
                  </a:lnTo>
                  <a:lnTo>
                    <a:pt x="300" y="470"/>
                  </a:lnTo>
                  <a:lnTo>
                    <a:pt x="300" y="470"/>
                  </a:lnTo>
                  <a:lnTo>
                    <a:pt x="300" y="476"/>
                  </a:lnTo>
                  <a:lnTo>
                    <a:pt x="301" y="475"/>
                  </a:lnTo>
                  <a:lnTo>
                    <a:pt x="301" y="476"/>
                  </a:lnTo>
                  <a:lnTo>
                    <a:pt x="301" y="465"/>
                  </a:lnTo>
                  <a:lnTo>
                    <a:pt x="302" y="452"/>
                  </a:lnTo>
                  <a:lnTo>
                    <a:pt x="302" y="288"/>
                  </a:lnTo>
                  <a:lnTo>
                    <a:pt x="302" y="487"/>
                  </a:lnTo>
                  <a:lnTo>
                    <a:pt x="302" y="510"/>
                  </a:lnTo>
                  <a:lnTo>
                    <a:pt x="303" y="902"/>
                  </a:lnTo>
                  <a:lnTo>
                    <a:pt x="303" y="917"/>
                  </a:lnTo>
                  <a:lnTo>
                    <a:pt x="304" y="999"/>
                  </a:lnTo>
                  <a:lnTo>
                    <a:pt x="304" y="998"/>
                  </a:lnTo>
                  <a:lnTo>
                    <a:pt x="304" y="997"/>
                  </a:lnTo>
                  <a:lnTo>
                    <a:pt x="304" y="618"/>
                  </a:lnTo>
                  <a:lnTo>
                    <a:pt x="305" y="581"/>
                  </a:lnTo>
                  <a:lnTo>
                    <a:pt x="305" y="301"/>
                  </a:lnTo>
                  <a:lnTo>
                    <a:pt x="305" y="297"/>
                  </a:lnTo>
                  <a:lnTo>
                    <a:pt x="306" y="227"/>
                  </a:lnTo>
                  <a:lnTo>
                    <a:pt x="306" y="219"/>
                  </a:lnTo>
                  <a:lnTo>
                    <a:pt x="306" y="145"/>
                  </a:lnTo>
                  <a:lnTo>
                    <a:pt x="307" y="141"/>
                  </a:lnTo>
                  <a:lnTo>
                    <a:pt x="307" y="100"/>
                  </a:lnTo>
                  <a:lnTo>
                    <a:pt x="307" y="102"/>
                  </a:lnTo>
                  <a:lnTo>
                    <a:pt x="307" y="102"/>
                  </a:lnTo>
                  <a:lnTo>
                    <a:pt x="308" y="176"/>
                  </a:lnTo>
                  <a:lnTo>
                    <a:pt x="308" y="188"/>
                  </a:lnTo>
                  <a:lnTo>
                    <a:pt x="308" y="346"/>
                  </a:lnTo>
                  <a:lnTo>
                    <a:pt x="309" y="356"/>
                  </a:lnTo>
                  <a:lnTo>
                    <a:pt x="309" y="422"/>
                  </a:lnTo>
                  <a:lnTo>
                    <a:pt x="310" y="423"/>
                  </a:lnTo>
                  <a:lnTo>
                    <a:pt x="310" y="436"/>
                  </a:lnTo>
                  <a:lnTo>
                    <a:pt x="310" y="433"/>
                  </a:lnTo>
                  <a:lnTo>
                    <a:pt x="310" y="431"/>
                  </a:lnTo>
                  <a:lnTo>
                    <a:pt x="310" y="435"/>
                  </a:lnTo>
                  <a:lnTo>
                    <a:pt x="311" y="432"/>
                  </a:lnTo>
                  <a:lnTo>
                    <a:pt x="311" y="434"/>
                  </a:lnTo>
                  <a:lnTo>
                    <a:pt x="311" y="433"/>
                  </a:lnTo>
                  <a:lnTo>
                    <a:pt x="311" y="441"/>
                  </a:lnTo>
                  <a:lnTo>
                    <a:pt x="311" y="442"/>
                  </a:lnTo>
                  <a:lnTo>
                    <a:pt x="312" y="439"/>
                  </a:lnTo>
                  <a:lnTo>
                    <a:pt x="312" y="450"/>
                  </a:lnTo>
                  <a:lnTo>
                    <a:pt x="312" y="450"/>
                  </a:lnTo>
                  <a:lnTo>
                    <a:pt x="312" y="450"/>
                  </a:lnTo>
                  <a:lnTo>
                    <a:pt x="313" y="461"/>
                  </a:lnTo>
                  <a:lnTo>
                    <a:pt x="313" y="463"/>
                  </a:lnTo>
                  <a:lnTo>
                    <a:pt x="313" y="460"/>
                  </a:lnTo>
                  <a:lnTo>
                    <a:pt x="313" y="466"/>
                  </a:lnTo>
                  <a:lnTo>
                    <a:pt x="313" y="465"/>
                  </a:lnTo>
                  <a:lnTo>
                    <a:pt x="314" y="465"/>
                  </a:lnTo>
                  <a:lnTo>
                    <a:pt x="314" y="465"/>
                  </a:lnTo>
                  <a:lnTo>
                    <a:pt x="314" y="472"/>
                  </a:lnTo>
                  <a:lnTo>
                    <a:pt x="314" y="468"/>
                  </a:lnTo>
                  <a:lnTo>
                    <a:pt x="314" y="469"/>
                  </a:lnTo>
                  <a:lnTo>
                    <a:pt x="315" y="472"/>
                  </a:lnTo>
                  <a:lnTo>
                    <a:pt x="315" y="470"/>
                  </a:lnTo>
                  <a:lnTo>
                    <a:pt x="315" y="473"/>
                  </a:lnTo>
                  <a:lnTo>
                    <a:pt x="316" y="467"/>
                  </a:lnTo>
                  <a:lnTo>
                    <a:pt x="316" y="472"/>
                  </a:lnTo>
                  <a:lnTo>
                    <a:pt x="316" y="470"/>
                  </a:lnTo>
                  <a:lnTo>
                    <a:pt x="316" y="472"/>
                  </a:lnTo>
                  <a:lnTo>
                    <a:pt x="316" y="456"/>
                  </a:lnTo>
                  <a:lnTo>
                    <a:pt x="316" y="439"/>
                  </a:lnTo>
                  <a:lnTo>
                    <a:pt x="317" y="278"/>
                  </a:lnTo>
                  <a:lnTo>
                    <a:pt x="317" y="510"/>
                  </a:lnTo>
                  <a:lnTo>
                    <a:pt x="317" y="545"/>
                  </a:lnTo>
                  <a:lnTo>
                    <a:pt x="318" y="916"/>
                  </a:lnTo>
                  <a:lnTo>
                    <a:pt x="318" y="932"/>
                  </a:lnTo>
                  <a:lnTo>
                    <a:pt x="318" y="990"/>
                  </a:lnTo>
                  <a:lnTo>
                    <a:pt x="318" y="983"/>
                  </a:lnTo>
                  <a:lnTo>
                    <a:pt x="319" y="980"/>
                  </a:lnTo>
                  <a:lnTo>
                    <a:pt x="319" y="560"/>
                  </a:lnTo>
                  <a:lnTo>
                    <a:pt x="319" y="522"/>
                  </a:lnTo>
                  <a:lnTo>
                    <a:pt x="320" y="286"/>
                  </a:lnTo>
                  <a:lnTo>
                    <a:pt x="320" y="280"/>
                  </a:lnTo>
                  <a:lnTo>
                    <a:pt x="320" y="211"/>
                  </a:lnTo>
                  <a:lnTo>
                    <a:pt x="320" y="209"/>
                  </a:lnTo>
                  <a:lnTo>
                    <a:pt x="321" y="124"/>
                  </a:lnTo>
                  <a:lnTo>
                    <a:pt x="321" y="116"/>
                  </a:lnTo>
                  <a:lnTo>
                    <a:pt x="322" y="96"/>
                  </a:lnTo>
                  <a:lnTo>
                    <a:pt x="322" y="105"/>
                  </a:lnTo>
                  <a:lnTo>
                    <a:pt x="322" y="113"/>
                  </a:lnTo>
                  <a:lnTo>
                    <a:pt x="323" y="254"/>
                  </a:lnTo>
                  <a:lnTo>
                    <a:pt x="323" y="264"/>
                  </a:lnTo>
                  <a:lnTo>
                    <a:pt x="323" y="388"/>
                  </a:lnTo>
                  <a:lnTo>
                    <a:pt x="324" y="390"/>
                  </a:lnTo>
                  <a:lnTo>
                    <a:pt x="324" y="425"/>
                  </a:lnTo>
                  <a:lnTo>
                    <a:pt x="324" y="423"/>
                  </a:lnTo>
                  <a:lnTo>
                    <a:pt x="324" y="424"/>
                  </a:lnTo>
                  <a:lnTo>
                    <a:pt x="325" y="429"/>
                  </a:lnTo>
                  <a:lnTo>
                    <a:pt x="325" y="427"/>
                  </a:lnTo>
                  <a:lnTo>
                    <a:pt x="325" y="429"/>
                  </a:lnTo>
                  <a:lnTo>
                    <a:pt x="325" y="424"/>
                  </a:lnTo>
                  <a:lnTo>
                    <a:pt x="325" y="430"/>
                  </a:lnTo>
                  <a:lnTo>
                    <a:pt x="325" y="429"/>
                  </a:lnTo>
                  <a:lnTo>
                    <a:pt x="326" y="428"/>
                  </a:lnTo>
                  <a:lnTo>
                    <a:pt x="326" y="441"/>
                  </a:lnTo>
                  <a:lnTo>
                    <a:pt x="326" y="438"/>
                  </a:lnTo>
                  <a:lnTo>
                    <a:pt x="326" y="444"/>
                  </a:lnTo>
                  <a:lnTo>
                    <a:pt x="327" y="456"/>
                  </a:lnTo>
                  <a:lnTo>
                    <a:pt x="327" y="454"/>
                  </a:lnTo>
                  <a:lnTo>
                    <a:pt x="327" y="452"/>
                  </a:lnTo>
                  <a:lnTo>
                    <a:pt x="327" y="462"/>
                  </a:lnTo>
                  <a:lnTo>
                    <a:pt x="327" y="459"/>
                  </a:lnTo>
                  <a:lnTo>
                    <a:pt x="328" y="459"/>
                  </a:lnTo>
                  <a:lnTo>
                    <a:pt x="328" y="465"/>
                  </a:lnTo>
                  <a:lnTo>
                    <a:pt x="328" y="461"/>
                  </a:lnTo>
                  <a:lnTo>
                    <a:pt x="329" y="463"/>
                  </a:lnTo>
                  <a:lnTo>
                    <a:pt x="329" y="463"/>
                  </a:lnTo>
                  <a:lnTo>
                    <a:pt x="329" y="468"/>
                  </a:lnTo>
                  <a:lnTo>
                    <a:pt x="329" y="467"/>
                  </a:lnTo>
                  <a:lnTo>
                    <a:pt x="329" y="466"/>
                  </a:lnTo>
                  <a:lnTo>
                    <a:pt x="330" y="463"/>
                  </a:lnTo>
                  <a:lnTo>
                    <a:pt x="330" y="469"/>
                  </a:lnTo>
                  <a:lnTo>
                    <a:pt x="330" y="463"/>
                  </a:lnTo>
                  <a:lnTo>
                    <a:pt x="330" y="465"/>
                  </a:lnTo>
                  <a:lnTo>
                    <a:pt x="330" y="470"/>
                  </a:lnTo>
                  <a:lnTo>
                    <a:pt x="330" y="457"/>
                  </a:lnTo>
                  <a:lnTo>
                    <a:pt x="331" y="449"/>
                  </a:lnTo>
                  <a:lnTo>
                    <a:pt x="331" y="288"/>
                  </a:lnTo>
                  <a:lnTo>
                    <a:pt x="331" y="493"/>
                  </a:lnTo>
                  <a:lnTo>
                    <a:pt x="331" y="526"/>
                  </a:lnTo>
                  <a:lnTo>
                    <a:pt x="332" y="922"/>
                  </a:lnTo>
                  <a:lnTo>
                    <a:pt x="332" y="938"/>
                  </a:lnTo>
                  <a:lnTo>
                    <a:pt x="332" y="989"/>
                  </a:lnTo>
                  <a:lnTo>
                    <a:pt x="332" y="978"/>
                  </a:lnTo>
                  <a:lnTo>
                    <a:pt x="333" y="970"/>
                  </a:lnTo>
                  <a:lnTo>
                    <a:pt x="333" y="491"/>
                  </a:lnTo>
                  <a:lnTo>
                    <a:pt x="333" y="452"/>
                  </a:lnTo>
                  <a:lnTo>
                    <a:pt x="334" y="263"/>
                  </a:lnTo>
                  <a:lnTo>
                    <a:pt x="334" y="259"/>
                  </a:lnTo>
                  <a:lnTo>
                    <a:pt x="334" y="260"/>
                  </a:lnTo>
                  <a:lnTo>
                    <a:pt x="334" y="193"/>
                  </a:lnTo>
                  <a:lnTo>
                    <a:pt x="335" y="184"/>
                  </a:lnTo>
                  <a:lnTo>
                    <a:pt x="335" y="110"/>
                  </a:lnTo>
                  <a:lnTo>
                    <a:pt x="336" y="105"/>
                  </a:lnTo>
                  <a:lnTo>
                    <a:pt x="336" y="94"/>
                  </a:lnTo>
                  <a:lnTo>
                    <a:pt x="336" y="116"/>
                  </a:lnTo>
                  <a:lnTo>
                    <a:pt x="336" y="123"/>
                  </a:lnTo>
                  <a:lnTo>
                    <a:pt x="337" y="255"/>
                  </a:lnTo>
                  <a:lnTo>
                    <a:pt x="337" y="267"/>
                  </a:lnTo>
                  <a:lnTo>
                    <a:pt x="337" y="383"/>
                  </a:lnTo>
                  <a:lnTo>
                    <a:pt x="337" y="387"/>
                  </a:lnTo>
                  <a:lnTo>
                    <a:pt x="338" y="431"/>
                  </a:lnTo>
                  <a:lnTo>
                    <a:pt x="338" y="433"/>
                  </a:lnTo>
                  <a:lnTo>
                    <a:pt x="338" y="431"/>
                  </a:lnTo>
                  <a:lnTo>
                    <a:pt x="338" y="434"/>
                  </a:lnTo>
                  <a:lnTo>
                    <a:pt x="339" y="433"/>
                  </a:lnTo>
                  <a:lnTo>
                    <a:pt x="339" y="433"/>
                  </a:lnTo>
                  <a:lnTo>
                    <a:pt x="339" y="431"/>
                  </a:lnTo>
                  <a:lnTo>
                    <a:pt x="339" y="437"/>
                  </a:lnTo>
                  <a:lnTo>
                    <a:pt x="339" y="431"/>
                  </a:lnTo>
                  <a:lnTo>
                    <a:pt x="340" y="435"/>
                  </a:lnTo>
                  <a:lnTo>
                    <a:pt x="340" y="443"/>
                  </a:lnTo>
                  <a:lnTo>
                    <a:pt x="340" y="446"/>
                  </a:lnTo>
                  <a:lnTo>
                    <a:pt x="340" y="444"/>
                  </a:lnTo>
                  <a:lnTo>
                    <a:pt x="341" y="454"/>
                  </a:lnTo>
                  <a:lnTo>
                    <a:pt x="341" y="454"/>
                  </a:lnTo>
                  <a:lnTo>
                    <a:pt x="341" y="455"/>
                  </a:lnTo>
                  <a:lnTo>
                    <a:pt x="341" y="454"/>
                  </a:lnTo>
                  <a:lnTo>
                    <a:pt x="342" y="463"/>
                  </a:lnTo>
                  <a:lnTo>
                    <a:pt x="342" y="463"/>
                  </a:lnTo>
                  <a:lnTo>
                    <a:pt x="342" y="463"/>
                  </a:lnTo>
                  <a:lnTo>
                    <a:pt x="342" y="470"/>
                  </a:lnTo>
                  <a:lnTo>
                    <a:pt x="343" y="470"/>
                  </a:lnTo>
                  <a:lnTo>
                    <a:pt x="343" y="468"/>
                  </a:lnTo>
                  <a:lnTo>
                    <a:pt x="343" y="472"/>
                  </a:lnTo>
                  <a:lnTo>
                    <a:pt x="343" y="469"/>
                  </a:lnTo>
                  <a:lnTo>
                    <a:pt x="343" y="468"/>
                  </a:lnTo>
                  <a:lnTo>
                    <a:pt x="343" y="472"/>
                  </a:lnTo>
                  <a:lnTo>
                    <a:pt x="344" y="472"/>
                  </a:lnTo>
                  <a:lnTo>
                    <a:pt x="344" y="473"/>
                  </a:lnTo>
                  <a:lnTo>
                    <a:pt x="344" y="470"/>
                  </a:lnTo>
                  <a:lnTo>
                    <a:pt x="344" y="475"/>
                  </a:lnTo>
                  <a:lnTo>
                    <a:pt x="344" y="472"/>
                  </a:lnTo>
                  <a:lnTo>
                    <a:pt x="345" y="470"/>
                  </a:lnTo>
                  <a:lnTo>
                    <a:pt x="345" y="303"/>
                  </a:lnTo>
                  <a:lnTo>
                    <a:pt x="345" y="425"/>
                  </a:lnTo>
                  <a:lnTo>
                    <a:pt x="345" y="439"/>
                  </a:lnTo>
                  <a:lnTo>
                    <a:pt x="346" y="839"/>
                  </a:lnTo>
                  <a:lnTo>
                    <a:pt x="346" y="875"/>
                  </a:lnTo>
                  <a:lnTo>
                    <a:pt x="346" y="990"/>
                  </a:lnTo>
                  <a:lnTo>
                    <a:pt x="346" y="987"/>
                  </a:lnTo>
                  <a:lnTo>
                    <a:pt x="347" y="981"/>
                  </a:lnTo>
                  <a:lnTo>
                    <a:pt x="347" y="578"/>
                  </a:lnTo>
                  <a:lnTo>
                    <a:pt x="347" y="542"/>
                  </a:lnTo>
                  <a:lnTo>
                    <a:pt x="348" y="285"/>
                  </a:lnTo>
                  <a:lnTo>
                    <a:pt x="348" y="280"/>
                  </a:lnTo>
                  <a:lnTo>
                    <a:pt x="349" y="204"/>
                  </a:lnTo>
                  <a:lnTo>
                    <a:pt x="349" y="196"/>
                  </a:lnTo>
                  <a:lnTo>
                    <a:pt x="349" y="136"/>
                  </a:lnTo>
                  <a:lnTo>
                    <a:pt x="350" y="133"/>
                  </a:lnTo>
                  <a:lnTo>
                    <a:pt x="350" y="111"/>
                  </a:lnTo>
                  <a:lnTo>
                    <a:pt x="350" y="120"/>
                  </a:lnTo>
                  <a:lnTo>
                    <a:pt x="350" y="125"/>
                  </a:lnTo>
                  <a:lnTo>
                    <a:pt x="351" y="238"/>
                  </a:lnTo>
                  <a:lnTo>
                    <a:pt x="351" y="245"/>
                  </a:lnTo>
                  <a:lnTo>
                    <a:pt x="351" y="380"/>
                  </a:lnTo>
                  <a:lnTo>
                    <a:pt x="352" y="387"/>
                  </a:lnTo>
                  <a:lnTo>
                    <a:pt x="352" y="437"/>
                  </a:lnTo>
                  <a:lnTo>
                    <a:pt x="352" y="439"/>
                  </a:lnTo>
                  <a:lnTo>
                    <a:pt x="352" y="437"/>
                  </a:lnTo>
                  <a:lnTo>
                    <a:pt x="353" y="446"/>
                  </a:lnTo>
                  <a:lnTo>
                    <a:pt x="353" y="441"/>
                  </a:lnTo>
                  <a:lnTo>
                    <a:pt x="353" y="440"/>
                  </a:lnTo>
                  <a:lnTo>
                    <a:pt x="353" y="446"/>
                  </a:lnTo>
                  <a:lnTo>
                    <a:pt x="353" y="442"/>
                  </a:lnTo>
                  <a:lnTo>
                    <a:pt x="354" y="442"/>
                  </a:lnTo>
                  <a:lnTo>
                    <a:pt x="354" y="440"/>
                  </a:lnTo>
                  <a:lnTo>
                    <a:pt x="354" y="449"/>
                  </a:lnTo>
                  <a:lnTo>
                    <a:pt x="354" y="448"/>
                  </a:lnTo>
                  <a:lnTo>
                    <a:pt x="355" y="446"/>
                  </a:lnTo>
                  <a:lnTo>
                    <a:pt x="355" y="456"/>
                  </a:lnTo>
                  <a:lnTo>
                    <a:pt x="355" y="455"/>
                  </a:lnTo>
                  <a:lnTo>
                    <a:pt x="355" y="454"/>
                  </a:lnTo>
                  <a:lnTo>
                    <a:pt x="356" y="467"/>
                  </a:lnTo>
                  <a:lnTo>
                    <a:pt x="356" y="467"/>
                  </a:lnTo>
                  <a:lnTo>
                    <a:pt x="356" y="470"/>
                  </a:lnTo>
                  <a:lnTo>
                    <a:pt x="356" y="466"/>
                  </a:lnTo>
                  <a:lnTo>
                    <a:pt x="356" y="472"/>
                  </a:lnTo>
                  <a:lnTo>
                    <a:pt x="356" y="470"/>
                  </a:lnTo>
                  <a:lnTo>
                    <a:pt x="357" y="470"/>
                  </a:lnTo>
                  <a:lnTo>
                    <a:pt x="357" y="478"/>
                  </a:lnTo>
                  <a:lnTo>
                    <a:pt x="357" y="476"/>
                  </a:lnTo>
                  <a:lnTo>
                    <a:pt x="357" y="473"/>
                  </a:lnTo>
                  <a:lnTo>
                    <a:pt x="357" y="478"/>
                  </a:lnTo>
                  <a:lnTo>
                    <a:pt x="358" y="478"/>
                  </a:lnTo>
                  <a:lnTo>
                    <a:pt x="358" y="478"/>
                  </a:lnTo>
                  <a:lnTo>
                    <a:pt x="358" y="479"/>
                  </a:lnTo>
                  <a:lnTo>
                    <a:pt x="358" y="474"/>
                  </a:lnTo>
                  <a:lnTo>
                    <a:pt x="358" y="479"/>
                  </a:lnTo>
                  <a:lnTo>
                    <a:pt x="358" y="476"/>
                  </a:lnTo>
                  <a:lnTo>
                    <a:pt x="359" y="478"/>
                  </a:lnTo>
                  <a:lnTo>
                    <a:pt x="359" y="398"/>
                  </a:lnTo>
                  <a:lnTo>
                    <a:pt x="359" y="334"/>
                  </a:lnTo>
                  <a:lnTo>
                    <a:pt x="359" y="315"/>
                  </a:lnTo>
                  <a:lnTo>
                    <a:pt x="360" y="611"/>
                  </a:lnTo>
                  <a:lnTo>
                    <a:pt x="360" y="642"/>
                  </a:lnTo>
                  <a:lnTo>
                    <a:pt x="360" y="954"/>
                  </a:lnTo>
                  <a:lnTo>
                    <a:pt x="361" y="964"/>
                  </a:lnTo>
                  <a:lnTo>
                    <a:pt x="361" y="985"/>
                  </a:lnTo>
                  <a:lnTo>
                    <a:pt x="361" y="956"/>
                  </a:lnTo>
                  <a:lnTo>
                    <a:pt x="362" y="942"/>
                  </a:lnTo>
                  <a:lnTo>
                    <a:pt x="362" y="495"/>
                  </a:lnTo>
                  <a:lnTo>
                    <a:pt x="362" y="463"/>
                  </a:lnTo>
                  <a:lnTo>
                    <a:pt x="363" y="288"/>
                  </a:lnTo>
                  <a:lnTo>
                    <a:pt x="363" y="284"/>
                  </a:lnTo>
                  <a:lnTo>
                    <a:pt x="363" y="222"/>
                  </a:lnTo>
                  <a:lnTo>
                    <a:pt x="363" y="218"/>
                  </a:lnTo>
                  <a:lnTo>
                    <a:pt x="364" y="146"/>
                  </a:lnTo>
                  <a:lnTo>
                    <a:pt x="364" y="137"/>
                  </a:lnTo>
                  <a:lnTo>
                    <a:pt x="365" y="114"/>
                  </a:lnTo>
                  <a:lnTo>
                    <a:pt x="365" y="116"/>
                  </a:lnTo>
                  <a:lnTo>
                    <a:pt x="365" y="116"/>
                  </a:lnTo>
                  <a:lnTo>
                    <a:pt x="365" y="204"/>
                  </a:lnTo>
                  <a:lnTo>
                    <a:pt x="366" y="215"/>
                  </a:lnTo>
                  <a:lnTo>
                    <a:pt x="366" y="358"/>
                  </a:lnTo>
                  <a:lnTo>
                    <a:pt x="366" y="365"/>
                  </a:lnTo>
                  <a:lnTo>
                    <a:pt x="367" y="429"/>
                  </a:lnTo>
                  <a:lnTo>
                    <a:pt x="367" y="431"/>
                  </a:lnTo>
                  <a:lnTo>
                    <a:pt x="368" y="449"/>
                  </a:lnTo>
                  <a:lnTo>
                    <a:pt x="368" y="449"/>
                  </a:lnTo>
                  <a:lnTo>
                    <a:pt x="368" y="449"/>
                  </a:lnTo>
                  <a:lnTo>
                    <a:pt x="368" y="446"/>
                  </a:lnTo>
                  <a:lnTo>
                    <a:pt x="368" y="452"/>
                  </a:lnTo>
                  <a:lnTo>
                    <a:pt x="368" y="448"/>
                  </a:lnTo>
                  <a:lnTo>
                    <a:pt x="369" y="446"/>
                  </a:lnTo>
                  <a:lnTo>
                    <a:pt x="369" y="446"/>
                  </a:lnTo>
                  <a:lnTo>
                    <a:pt x="369" y="450"/>
                  </a:lnTo>
                  <a:lnTo>
                    <a:pt x="369" y="449"/>
                  </a:lnTo>
                  <a:lnTo>
                    <a:pt x="369" y="450"/>
                  </a:lnTo>
                  <a:lnTo>
                    <a:pt x="370" y="461"/>
                  </a:lnTo>
                  <a:lnTo>
                    <a:pt x="370" y="459"/>
                  </a:lnTo>
                  <a:lnTo>
                    <a:pt x="370" y="459"/>
                  </a:lnTo>
                  <a:lnTo>
                    <a:pt x="370" y="469"/>
                  </a:lnTo>
                  <a:lnTo>
                    <a:pt x="370" y="466"/>
                  </a:lnTo>
                  <a:lnTo>
                    <a:pt x="371" y="469"/>
                  </a:lnTo>
                  <a:lnTo>
                    <a:pt x="371" y="468"/>
                  </a:lnTo>
                  <a:lnTo>
                    <a:pt x="371" y="474"/>
                  </a:lnTo>
                  <a:lnTo>
                    <a:pt x="371" y="472"/>
                  </a:lnTo>
                  <a:lnTo>
                    <a:pt x="371" y="473"/>
                  </a:lnTo>
                  <a:lnTo>
                    <a:pt x="371" y="472"/>
                  </a:lnTo>
                  <a:lnTo>
                    <a:pt x="372" y="478"/>
                  </a:lnTo>
                  <a:lnTo>
                    <a:pt x="372" y="478"/>
                  </a:lnTo>
                  <a:lnTo>
                    <a:pt x="372" y="474"/>
                  </a:lnTo>
                  <a:lnTo>
                    <a:pt x="372" y="479"/>
                  </a:lnTo>
                  <a:lnTo>
                    <a:pt x="372" y="475"/>
                  </a:lnTo>
                  <a:lnTo>
                    <a:pt x="373" y="476"/>
                  </a:lnTo>
                  <a:lnTo>
                    <a:pt x="373" y="475"/>
                  </a:lnTo>
                  <a:lnTo>
                    <a:pt x="373" y="480"/>
                  </a:lnTo>
                  <a:lnTo>
                    <a:pt x="373" y="479"/>
                  </a:lnTo>
                  <a:lnTo>
                    <a:pt x="373" y="480"/>
                  </a:lnTo>
                  <a:lnTo>
                    <a:pt x="374" y="475"/>
                  </a:lnTo>
                  <a:lnTo>
                    <a:pt x="374" y="481"/>
                  </a:lnTo>
                  <a:lnTo>
                    <a:pt x="374" y="478"/>
                  </a:lnTo>
                  <a:lnTo>
                    <a:pt x="374" y="476"/>
                  </a:lnTo>
                  <a:lnTo>
                    <a:pt x="375" y="288"/>
                  </a:lnTo>
                  <a:lnTo>
                    <a:pt x="375" y="390"/>
                  </a:lnTo>
                  <a:lnTo>
                    <a:pt x="375" y="402"/>
                  </a:lnTo>
                  <a:lnTo>
                    <a:pt x="375" y="707"/>
                  </a:lnTo>
                  <a:lnTo>
                    <a:pt x="376" y="733"/>
                  </a:lnTo>
                  <a:lnTo>
                    <a:pt x="376" y="967"/>
                  </a:lnTo>
                  <a:lnTo>
                    <a:pt x="376" y="970"/>
                  </a:lnTo>
                  <a:lnTo>
                    <a:pt x="376" y="982"/>
                  </a:lnTo>
                  <a:lnTo>
                    <a:pt x="377" y="917"/>
                  </a:lnTo>
                  <a:lnTo>
                    <a:pt x="377" y="897"/>
                  </a:lnTo>
                  <a:lnTo>
                    <a:pt x="377" y="424"/>
                  </a:lnTo>
                  <a:lnTo>
                    <a:pt x="378" y="392"/>
                  </a:lnTo>
                  <a:lnTo>
                    <a:pt x="378" y="261"/>
                  </a:lnTo>
                  <a:lnTo>
                    <a:pt x="378" y="255"/>
                  </a:lnTo>
                  <a:lnTo>
                    <a:pt x="379" y="191"/>
                  </a:lnTo>
                  <a:lnTo>
                    <a:pt x="379" y="187"/>
                  </a:lnTo>
                  <a:lnTo>
                    <a:pt x="379" y="119"/>
                  </a:lnTo>
                  <a:lnTo>
                    <a:pt x="380" y="116"/>
                  </a:lnTo>
                  <a:lnTo>
                    <a:pt x="380" y="94"/>
                  </a:lnTo>
                  <a:lnTo>
                    <a:pt x="380" y="106"/>
                  </a:lnTo>
                  <a:lnTo>
                    <a:pt x="380" y="110"/>
                  </a:lnTo>
                  <a:lnTo>
                    <a:pt x="381" y="235"/>
                  </a:lnTo>
                  <a:lnTo>
                    <a:pt x="381" y="247"/>
                  </a:lnTo>
                  <a:lnTo>
                    <a:pt x="382" y="368"/>
                  </a:lnTo>
                  <a:lnTo>
                    <a:pt x="382" y="373"/>
                  </a:lnTo>
                  <a:lnTo>
                    <a:pt x="382" y="428"/>
                  </a:lnTo>
                  <a:lnTo>
                    <a:pt x="383" y="431"/>
                  </a:lnTo>
                  <a:lnTo>
                    <a:pt x="383" y="440"/>
                  </a:lnTo>
                  <a:lnTo>
                    <a:pt x="383" y="438"/>
                  </a:lnTo>
                  <a:lnTo>
                    <a:pt x="383" y="441"/>
                  </a:lnTo>
                  <a:lnTo>
                    <a:pt x="384" y="427"/>
                  </a:lnTo>
                  <a:lnTo>
                    <a:pt x="384" y="428"/>
                  </a:lnTo>
                  <a:lnTo>
                    <a:pt x="384" y="427"/>
                  </a:lnTo>
                  <a:lnTo>
                    <a:pt x="384" y="432"/>
                  </a:lnTo>
                  <a:lnTo>
                    <a:pt x="384" y="431"/>
                  </a:lnTo>
                  <a:lnTo>
                    <a:pt x="384" y="433"/>
                  </a:lnTo>
                  <a:lnTo>
                    <a:pt x="385" y="459"/>
                  </a:lnTo>
                  <a:lnTo>
                    <a:pt x="385" y="457"/>
                  </a:lnTo>
                  <a:lnTo>
                    <a:pt x="385" y="453"/>
                  </a:lnTo>
                  <a:lnTo>
                    <a:pt x="386" y="463"/>
                  </a:lnTo>
                  <a:lnTo>
                    <a:pt x="386" y="459"/>
                  </a:lnTo>
                  <a:lnTo>
                    <a:pt x="386" y="460"/>
                  </a:lnTo>
                  <a:lnTo>
                    <a:pt x="386" y="467"/>
                  </a:lnTo>
                  <a:lnTo>
                    <a:pt x="386" y="465"/>
                  </a:lnTo>
                  <a:lnTo>
                    <a:pt x="387" y="467"/>
                  </a:lnTo>
                  <a:lnTo>
                    <a:pt x="387" y="466"/>
                  </a:lnTo>
                  <a:lnTo>
                    <a:pt x="387" y="473"/>
                  </a:lnTo>
                  <a:lnTo>
                    <a:pt x="388" y="470"/>
                  </a:lnTo>
                  <a:lnTo>
                    <a:pt x="388" y="467"/>
                  </a:lnTo>
                  <a:lnTo>
                    <a:pt x="388" y="473"/>
                  </a:lnTo>
                  <a:lnTo>
                    <a:pt x="388" y="470"/>
                  </a:lnTo>
                  <a:lnTo>
                    <a:pt x="388" y="470"/>
                  </a:lnTo>
                  <a:lnTo>
                    <a:pt x="388" y="472"/>
                  </a:lnTo>
                  <a:lnTo>
                    <a:pt x="388" y="467"/>
                  </a:lnTo>
                  <a:lnTo>
                    <a:pt x="389" y="467"/>
                  </a:lnTo>
                  <a:lnTo>
                    <a:pt x="389" y="468"/>
                  </a:lnTo>
                  <a:lnTo>
                    <a:pt x="389" y="472"/>
                  </a:lnTo>
                  <a:lnTo>
                    <a:pt x="389" y="466"/>
                  </a:lnTo>
                  <a:lnTo>
                    <a:pt x="389" y="466"/>
                  </a:lnTo>
                  <a:lnTo>
                    <a:pt x="390" y="463"/>
                  </a:lnTo>
                  <a:lnTo>
                    <a:pt x="390" y="295"/>
                  </a:lnTo>
                  <a:lnTo>
                    <a:pt x="390" y="437"/>
                  </a:lnTo>
                  <a:lnTo>
                    <a:pt x="390" y="450"/>
                  </a:lnTo>
                  <a:lnTo>
                    <a:pt x="391" y="790"/>
                  </a:lnTo>
                  <a:lnTo>
                    <a:pt x="391" y="817"/>
                  </a:lnTo>
                  <a:lnTo>
                    <a:pt x="391" y="967"/>
                  </a:lnTo>
                  <a:lnTo>
                    <a:pt x="392" y="967"/>
                  </a:lnTo>
                  <a:lnTo>
                    <a:pt x="392" y="967"/>
                  </a:lnTo>
                  <a:lnTo>
                    <a:pt x="392" y="802"/>
                  </a:lnTo>
                  <a:lnTo>
                    <a:pt x="392" y="768"/>
                  </a:lnTo>
                  <a:lnTo>
                    <a:pt x="393" y="344"/>
                  </a:lnTo>
                  <a:lnTo>
                    <a:pt x="393" y="327"/>
                  </a:lnTo>
                  <a:lnTo>
                    <a:pt x="394" y="216"/>
                  </a:lnTo>
                  <a:lnTo>
                    <a:pt x="394" y="209"/>
                  </a:lnTo>
                  <a:lnTo>
                    <a:pt x="394" y="122"/>
                  </a:lnTo>
                  <a:lnTo>
                    <a:pt x="395" y="116"/>
                  </a:lnTo>
                  <a:lnTo>
                    <a:pt x="395" y="70"/>
                  </a:lnTo>
                  <a:lnTo>
                    <a:pt x="395" y="73"/>
                  </a:lnTo>
                  <a:lnTo>
                    <a:pt x="395" y="71"/>
                  </a:lnTo>
                  <a:lnTo>
                    <a:pt x="395" y="70"/>
                  </a:lnTo>
                  <a:lnTo>
                    <a:pt x="396" y="149"/>
                  </a:lnTo>
                  <a:lnTo>
                    <a:pt x="396" y="158"/>
                  </a:lnTo>
                  <a:lnTo>
                    <a:pt x="396" y="303"/>
                  </a:lnTo>
                  <a:lnTo>
                    <a:pt x="397" y="316"/>
                  </a:lnTo>
                  <a:lnTo>
                    <a:pt x="397" y="404"/>
                  </a:lnTo>
                  <a:lnTo>
                    <a:pt x="397" y="407"/>
                  </a:lnTo>
                  <a:lnTo>
                    <a:pt x="398" y="431"/>
                  </a:lnTo>
                  <a:lnTo>
                    <a:pt x="398" y="430"/>
                  </a:lnTo>
                  <a:lnTo>
                    <a:pt x="398" y="431"/>
                  </a:lnTo>
                  <a:lnTo>
                    <a:pt x="398" y="438"/>
                  </a:lnTo>
                  <a:lnTo>
                    <a:pt x="398" y="437"/>
                  </a:lnTo>
                  <a:lnTo>
                    <a:pt x="399" y="438"/>
                  </a:lnTo>
                  <a:lnTo>
                    <a:pt x="399" y="440"/>
                  </a:lnTo>
                  <a:lnTo>
                    <a:pt x="399" y="434"/>
                  </a:lnTo>
                  <a:lnTo>
                    <a:pt x="399" y="437"/>
                  </a:lnTo>
                  <a:lnTo>
                    <a:pt x="399" y="433"/>
                  </a:lnTo>
                  <a:lnTo>
                    <a:pt x="400" y="438"/>
                  </a:lnTo>
                  <a:lnTo>
                    <a:pt x="400" y="435"/>
                  </a:lnTo>
                  <a:lnTo>
                    <a:pt x="400" y="439"/>
                  </a:lnTo>
                  <a:lnTo>
                    <a:pt x="400" y="438"/>
                  </a:lnTo>
                  <a:lnTo>
                    <a:pt x="401" y="446"/>
                  </a:lnTo>
                  <a:lnTo>
                    <a:pt x="401" y="448"/>
                  </a:lnTo>
                  <a:lnTo>
                    <a:pt x="401" y="450"/>
                  </a:lnTo>
                  <a:lnTo>
                    <a:pt x="401" y="444"/>
                  </a:lnTo>
                  <a:lnTo>
                    <a:pt x="401" y="447"/>
                  </a:lnTo>
                  <a:lnTo>
                    <a:pt x="401" y="444"/>
                  </a:lnTo>
                  <a:lnTo>
                    <a:pt x="402" y="456"/>
                  </a:lnTo>
                  <a:lnTo>
                    <a:pt x="402" y="456"/>
                  </a:lnTo>
                  <a:lnTo>
                    <a:pt x="402" y="456"/>
                  </a:lnTo>
                  <a:lnTo>
                    <a:pt x="403" y="472"/>
                  </a:lnTo>
                  <a:lnTo>
                    <a:pt x="403" y="472"/>
                  </a:lnTo>
                  <a:lnTo>
                    <a:pt x="403" y="469"/>
                  </a:lnTo>
                  <a:lnTo>
                    <a:pt x="403" y="465"/>
                  </a:lnTo>
                  <a:lnTo>
                    <a:pt x="403" y="470"/>
                  </a:lnTo>
                  <a:lnTo>
                    <a:pt x="403" y="469"/>
                  </a:lnTo>
                  <a:lnTo>
                    <a:pt x="404" y="467"/>
                  </a:lnTo>
                  <a:lnTo>
                    <a:pt x="404" y="470"/>
                  </a:lnTo>
                  <a:lnTo>
                    <a:pt x="404" y="466"/>
                  </a:lnTo>
                  <a:lnTo>
                    <a:pt x="404" y="467"/>
                  </a:lnTo>
                  <a:lnTo>
                    <a:pt x="404" y="470"/>
                  </a:lnTo>
                  <a:lnTo>
                    <a:pt x="405" y="286"/>
                  </a:lnTo>
                  <a:lnTo>
                    <a:pt x="405" y="360"/>
                  </a:lnTo>
                  <a:lnTo>
                    <a:pt x="405" y="383"/>
                  </a:lnTo>
                  <a:lnTo>
                    <a:pt x="405" y="547"/>
                  </a:lnTo>
                  <a:lnTo>
                    <a:pt x="405" y="578"/>
                  </a:lnTo>
                  <a:lnTo>
                    <a:pt x="406" y="915"/>
                  </a:lnTo>
                  <a:lnTo>
                    <a:pt x="406" y="929"/>
                  </a:lnTo>
                  <a:lnTo>
                    <a:pt x="407" y="966"/>
                  </a:lnTo>
                  <a:lnTo>
                    <a:pt x="407" y="949"/>
                  </a:lnTo>
                  <a:lnTo>
                    <a:pt x="407" y="938"/>
                  </a:lnTo>
                  <a:lnTo>
                    <a:pt x="408" y="601"/>
                  </a:lnTo>
                  <a:lnTo>
                    <a:pt x="408" y="569"/>
                  </a:lnTo>
                  <a:lnTo>
                    <a:pt x="408" y="298"/>
                  </a:lnTo>
                  <a:lnTo>
                    <a:pt x="409" y="291"/>
                  </a:lnTo>
                  <a:lnTo>
                    <a:pt x="409" y="208"/>
                  </a:lnTo>
                  <a:lnTo>
                    <a:pt x="409" y="197"/>
                  </a:lnTo>
                  <a:lnTo>
                    <a:pt x="410" y="116"/>
                  </a:lnTo>
                  <a:lnTo>
                    <a:pt x="410" y="110"/>
                  </a:lnTo>
                  <a:lnTo>
                    <a:pt x="410" y="78"/>
                  </a:lnTo>
                  <a:lnTo>
                    <a:pt x="410" y="79"/>
                  </a:lnTo>
                  <a:lnTo>
                    <a:pt x="410" y="84"/>
                  </a:lnTo>
                  <a:lnTo>
                    <a:pt x="411" y="183"/>
                  </a:lnTo>
                  <a:lnTo>
                    <a:pt x="411" y="193"/>
                  </a:lnTo>
                  <a:lnTo>
                    <a:pt x="412" y="326"/>
                  </a:lnTo>
                  <a:lnTo>
                    <a:pt x="412" y="334"/>
                  </a:lnTo>
                  <a:lnTo>
                    <a:pt x="412" y="406"/>
                  </a:lnTo>
                  <a:lnTo>
                    <a:pt x="413" y="409"/>
                  </a:lnTo>
                  <a:lnTo>
                    <a:pt x="413" y="432"/>
                  </a:lnTo>
                  <a:lnTo>
                    <a:pt x="413" y="431"/>
                  </a:lnTo>
                  <a:lnTo>
                    <a:pt x="414" y="432"/>
                  </a:lnTo>
                  <a:lnTo>
                    <a:pt x="414" y="442"/>
                  </a:lnTo>
                  <a:lnTo>
                    <a:pt x="414" y="440"/>
                  </a:lnTo>
                  <a:lnTo>
                    <a:pt x="414" y="439"/>
                  </a:lnTo>
                  <a:lnTo>
                    <a:pt x="414" y="441"/>
                  </a:lnTo>
                  <a:lnTo>
                    <a:pt x="415" y="437"/>
                  </a:lnTo>
                  <a:lnTo>
                    <a:pt x="415" y="440"/>
                  </a:lnTo>
                  <a:lnTo>
                    <a:pt x="415" y="438"/>
                  </a:lnTo>
                  <a:lnTo>
                    <a:pt x="415" y="441"/>
                  </a:lnTo>
                  <a:lnTo>
                    <a:pt x="415" y="434"/>
                  </a:lnTo>
                  <a:lnTo>
                    <a:pt x="416" y="437"/>
                  </a:lnTo>
                  <a:lnTo>
                    <a:pt x="416" y="444"/>
                  </a:lnTo>
                  <a:lnTo>
                    <a:pt x="416" y="444"/>
                  </a:lnTo>
                  <a:lnTo>
                    <a:pt x="416" y="447"/>
                  </a:lnTo>
                  <a:lnTo>
                    <a:pt x="416" y="446"/>
                  </a:lnTo>
                  <a:lnTo>
                    <a:pt x="417" y="456"/>
                  </a:lnTo>
                  <a:lnTo>
                    <a:pt x="417" y="456"/>
                  </a:lnTo>
                  <a:lnTo>
                    <a:pt x="417" y="454"/>
                  </a:lnTo>
                  <a:lnTo>
                    <a:pt x="417" y="453"/>
                  </a:lnTo>
                  <a:lnTo>
                    <a:pt x="417" y="462"/>
                  </a:lnTo>
                  <a:lnTo>
                    <a:pt x="417" y="459"/>
                  </a:lnTo>
                  <a:lnTo>
                    <a:pt x="418" y="459"/>
                  </a:lnTo>
                  <a:lnTo>
                    <a:pt x="418" y="459"/>
                  </a:lnTo>
                  <a:lnTo>
                    <a:pt x="418" y="465"/>
                  </a:lnTo>
                  <a:lnTo>
                    <a:pt x="418" y="465"/>
                  </a:lnTo>
                  <a:lnTo>
                    <a:pt x="418" y="467"/>
                  </a:lnTo>
                  <a:lnTo>
                    <a:pt x="419" y="461"/>
                  </a:lnTo>
                  <a:lnTo>
                    <a:pt x="419" y="462"/>
                  </a:lnTo>
                  <a:lnTo>
                    <a:pt x="419" y="460"/>
                  </a:lnTo>
                  <a:lnTo>
                    <a:pt x="419" y="457"/>
                  </a:lnTo>
                  <a:lnTo>
                    <a:pt x="420" y="466"/>
                  </a:lnTo>
                  <a:lnTo>
                    <a:pt x="420" y="466"/>
                  </a:lnTo>
                  <a:lnTo>
                    <a:pt x="420" y="470"/>
                  </a:lnTo>
                  <a:lnTo>
                    <a:pt x="420" y="475"/>
                  </a:lnTo>
                  <a:lnTo>
                    <a:pt x="420" y="306"/>
                  </a:lnTo>
                  <a:lnTo>
                    <a:pt x="421" y="348"/>
                  </a:lnTo>
                  <a:lnTo>
                    <a:pt x="421" y="627"/>
                  </a:lnTo>
                  <a:lnTo>
                    <a:pt x="421" y="653"/>
                  </a:lnTo>
                  <a:lnTo>
                    <a:pt x="422" y="928"/>
                  </a:lnTo>
                  <a:lnTo>
                    <a:pt x="422" y="938"/>
                  </a:lnTo>
                  <a:lnTo>
                    <a:pt x="422" y="972"/>
                  </a:lnTo>
                  <a:lnTo>
                    <a:pt x="422" y="938"/>
                  </a:lnTo>
                  <a:lnTo>
                    <a:pt x="423" y="919"/>
                  </a:lnTo>
                  <a:lnTo>
                    <a:pt x="423" y="482"/>
                  </a:lnTo>
                  <a:lnTo>
                    <a:pt x="423" y="450"/>
                  </a:lnTo>
                  <a:lnTo>
                    <a:pt x="424" y="267"/>
                  </a:lnTo>
                  <a:lnTo>
                    <a:pt x="424" y="259"/>
                  </a:lnTo>
                  <a:lnTo>
                    <a:pt x="424" y="177"/>
                  </a:lnTo>
                  <a:lnTo>
                    <a:pt x="425" y="172"/>
                  </a:lnTo>
                  <a:lnTo>
                    <a:pt x="425" y="103"/>
                  </a:lnTo>
                  <a:lnTo>
                    <a:pt x="425" y="102"/>
                  </a:lnTo>
                  <a:lnTo>
                    <a:pt x="425" y="101"/>
                  </a:lnTo>
                  <a:lnTo>
                    <a:pt x="426" y="152"/>
                  </a:lnTo>
                  <a:lnTo>
                    <a:pt x="426" y="162"/>
                  </a:lnTo>
                  <a:lnTo>
                    <a:pt x="427" y="298"/>
                  </a:lnTo>
                  <a:lnTo>
                    <a:pt x="427" y="308"/>
                  </a:lnTo>
                  <a:lnTo>
                    <a:pt x="427" y="405"/>
                  </a:lnTo>
                  <a:lnTo>
                    <a:pt x="427" y="410"/>
                  </a:lnTo>
                  <a:lnTo>
                    <a:pt x="428" y="446"/>
                  </a:lnTo>
                  <a:lnTo>
                    <a:pt x="428" y="446"/>
                  </a:lnTo>
                  <a:lnTo>
                    <a:pt x="428" y="446"/>
                  </a:lnTo>
                  <a:lnTo>
                    <a:pt x="428" y="446"/>
                  </a:lnTo>
                  <a:lnTo>
                    <a:pt x="429" y="449"/>
                  </a:lnTo>
                  <a:lnTo>
                    <a:pt x="429" y="447"/>
                  </a:lnTo>
                  <a:lnTo>
                    <a:pt x="429" y="446"/>
                  </a:lnTo>
                  <a:lnTo>
                    <a:pt x="429" y="449"/>
                  </a:lnTo>
                  <a:lnTo>
                    <a:pt x="429" y="440"/>
                  </a:lnTo>
                  <a:lnTo>
                    <a:pt x="430" y="444"/>
                  </a:lnTo>
                  <a:lnTo>
                    <a:pt x="430" y="439"/>
                  </a:lnTo>
                  <a:lnTo>
                    <a:pt x="430" y="446"/>
                  </a:lnTo>
                  <a:lnTo>
                    <a:pt x="430" y="446"/>
                  </a:lnTo>
                  <a:lnTo>
                    <a:pt x="430" y="444"/>
                  </a:lnTo>
                  <a:lnTo>
                    <a:pt x="431" y="452"/>
                  </a:lnTo>
                  <a:lnTo>
                    <a:pt x="431" y="452"/>
                  </a:lnTo>
                  <a:lnTo>
                    <a:pt x="431" y="452"/>
                  </a:lnTo>
                  <a:lnTo>
                    <a:pt x="431" y="462"/>
                  </a:lnTo>
                  <a:lnTo>
                    <a:pt x="431" y="462"/>
                  </a:lnTo>
                  <a:lnTo>
                    <a:pt x="431" y="465"/>
                  </a:lnTo>
                  <a:lnTo>
                    <a:pt x="432" y="463"/>
                  </a:lnTo>
                  <a:lnTo>
                    <a:pt x="432" y="470"/>
                  </a:lnTo>
                  <a:lnTo>
                    <a:pt x="432" y="470"/>
                  </a:lnTo>
                  <a:lnTo>
                    <a:pt x="433" y="466"/>
                  </a:lnTo>
                  <a:lnTo>
                    <a:pt x="433" y="475"/>
                  </a:lnTo>
                  <a:lnTo>
                    <a:pt x="433" y="472"/>
                  </a:lnTo>
                  <a:lnTo>
                    <a:pt x="433" y="472"/>
                  </a:lnTo>
                  <a:lnTo>
                    <a:pt x="434" y="478"/>
                  </a:lnTo>
                  <a:lnTo>
                    <a:pt x="434" y="478"/>
                  </a:lnTo>
                  <a:lnTo>
                    <a:pt x="434" y="472"/>
                  </a:lnTo>
                  <a:lnTo>
                    <a:pt x="434" y="473"/>
                  </a:lnTo>
                  <a:lnTo>
                    <a:pt x="435" y="470"/>
                  </a:lnTo>
                  <a:lnTo>
                    <a:pt x="435" y="309"/>
                  </a:lnTo>
                  <a:lnTo>
                    <a:pt x="435" y="427"/>
                  </a:lnTo>
                  <a:lnTo>
                    <a:pt x="435" y="443"/>
                  </a:lnTo>
                  <a:lnTo>
                    <a:pt x="436" y="833"/>
                  </a:lnTo>
                  <a:lnTo>
                    <a:pt x="436" y="868"/>
                  </a:lnTo>
                  <a:lnTo>
                    <a:pt x="436" y="983"/>
                  </a:lnTo>
                  <a:lnTo>
                    <a:pt x="436" y="978"/>
                  </a:lnTo>
                  <a:lnTo>
                    <a:pt x="437" y="974"/>
                  </a:lnTo>
                  <a:lnTo>
                    <a:pt x="437" y="583"/>
                  </a:lnTo>
                  <a:lnTo>
                    <a:pt x="437" y="551"/>
                  </a:lnTo>
                  <a:lnTo>
                    <a:pt x="438" y="304"/>
                  </a:lnTo>
                  <a:lnTo>
                    <a:pt x="438" y="295"/>
                  </a:lnTo>
                  <a:lnTo>
                    <a:pt x="438" y="216"/>
                  </a:lnTo>
                  <a:lnTo>
                    <a:pt x="439" y="208"/>
                  </a:lnTo>
                  <a:lnTo>
                    <a:pt x="439" y="126"/>
                  </a:lnTo>
                  <a:lnTo>
                    <a:pt x="440" y="122"/>
                  </a:lnTo>
                  <a:lnTo>
                    <a:pt x="440" y="107"/>
                  </a:lnTo>
                  <a:lnTo>
                    <a:pt x="440" y="127"/>
                  </a:lnTo>
                  <a:lnTo>
                    <a:pt x="440" y="133"/>
                  </a:lnTo>
                  <a:lnTo>
                    <a:pt x="441" y="282"/>
                  </a:lnTo>
                  <a:lnTo>
                    <a:pt x="441" y="293"/>
                  </a:lnTo>
                  <a:lnTo>
                    <a:pt x="441" y="407"/>
                  </a:lnTo>
                  <a:lnTo>
                    <a:pt x="442" y="411"/>
                  </a:lnTo>
                  <a:lnTo>
                    <a:pt x="442" y="444"/>
                  </a:lnTo>
                  <a:lnTo>
                    <a:pt x="442" y="440"/>
                  </a:lnTo>
                  <a:lnTo>
                    <a:pt x="442" y="446"/>
                  </a:lnTo>
                  <a:lnTo>
                    <a:pt x="443" y="441"/>
                  </a:lnTo>
                  <a:lnTo>
                    <a:pt x="443" y="443"/>
                  </a:lnTo>
                  <a:lnTo>
                    <a:pt x="443" y="446"/>
                  </a:lnTo>
                  <a:lnTo>
                    <a:pt x="443" y="438"/>
                  </a:lnTo>
                  <a:lnTo>
                    <a:pt x="443" y="443"/>
                  </a:lnTo>
                  <a:lnTo>
                    <a:pt x="444" y="443"/>
                  </a:lnTo>
                  <a:lnTo>
                    <a:pt x="444" y="440"/>
                  </a:lnTo>
                  <a:lnTo>
                    <a:pt x="444" y="452"/>
                  </a:lnTo>
                  <a:lnTo>
                    <a:pt x="444" y="450"/>
                  </a:lnTo>
                  <a:lnTo>
                    <a:pt x="444" y="450"/>
                  </a:lnTo>
                  <a:lnTo>
                    <a:pt x="444" y="450"/>
                  </a:lnTo>
                  <a:lnTo>
                    <a:pt x="445" y="462"/>
                  </a:lnTo>
                  <a:lnTo>
                    <a:pt x="445" y="460"/>
                  </a:lnTo>
                  <a:lnTo>
                    <a:pt x="445" y="463"/>
                  </a:lnTo>
                  <a:lnTo>
                    <a:pt x="445" y="462"/>
                  </a:lnTo>
                  <a:lnTo>
                    <a:pt x="446" y="470"/>
                  </a:lnTo>
                  <a:lnTo>
                    <a:pt x="446" y="470"/>
                  </a:lnTo>
                  <a:lnTo>
                    <a:pt x="446" y="472"/>
                  </a:lnTo>
                  <a:lnTo>
                    <a:pt x="446" y="467"/>
                  </a:lnTo>
                  <a:lnTo>
                    <a:pt x="446" y="476"/>
                  </a:lnTo>
                  <a:lnTo>
                    <a:pt x="446" y="472"/>
                  </a:lnTo>
                  <a:lnTo>
                    <a:pt x="447" y="473"/>
                  </a:lnTo>
                  <a:lnTo>
                    <a:pt x="447" y="472"/>
                  </a:lnTo>
                  <a:lnTo>
                    <a:pt x="447" y="476"/>
                  </a:lnTo>
                  <a:lnTo>
                    <a:pt x="447" y="476"/>
                  </a:lnTo>
                  <a:lnTo>
                    <a:pt x="447" y="476"/>
                  </a:lnTo>
                  <a:lnTo>
                    <a:pt x="447" y="473"/>
                  </a:lnTo>
                  <a:lnTo>
                    <a:pt x="448" y="478"/>
                  </a:lnTo>
                  <a:lnTo>
                    <a:pt x="448" y="476"/>
                  </a:lnTo>
                  <a:lnTo>
                    <a:pt x="448" y="474"/>
                  </a:lnTo>
                  <a:lnTo>
                    <a:pt x="448" y="478"/>
                  </a:lnTo>
                  <a:lnTo>
                    <a:pt x="448" y="457"/>
                  </a:lnTo>
                  <a:lnTo>
                    <a:pt x="448" y="427"/>
                  </a:lnTo>
                  <a:lnTo>
                    <a:pt x="449" y="295"/>
                  </a:lnTo>
                  <a:lnTo>
                    <a:pt x="449" y="523"/>
                  </a:lnTo>
                  <a:lnTo>
                    <a:pt x="449" y="558"/>
                  </a:lnTo>
                  <a:lnTo>
                    <a:pt x="450" y="947"/>
                  </a:lnTo>
                  <a:lnTo>
                    <a:pt x="450" y="955"/>
                  </a:lnTo>
                  <a:lnTo>
                    <a:pt x="450" y="980"/>
                  </a:lnTo>
                  <a:lnTo>
                    <a:pt x="450" y="952"/>
                  </a:lnTo>
                  <a:lnTo>
                    <a:pt x="451" y="935"/>
                  </a:lnTo>
                  <a:lnTo>
                    <a:pt x="451" y="469"/>
                  </a:lnTo>
                  <a:lnTo>
                    <a:pt x="451" y="439"/>
                  </a:lnTo>
                  <a:lnTo>
                    <a:pt x="452" y="284"/>
                  </a:lnTo>
                  <a:lnTo>
                    <a:pt x="452" y="278"/>
                  </a:lnTo>
                  <a:lnTo>
                    <a:pt x="453" y="217"/>
                  </a:lnTo>
                  <a:lnTo>
                    <a:pt x="453" y="210"/>
                  </a:lnTo>
                  <a:lnTo>
                    <a:pt x="453" y="139"/>
                  </a:lnTo>
                  <a:lnTo>
                    <a:pt x="453" y="137"/>
                  </a:lnTo>
                  <a:lnTo>
                    <a:pt x="454" y="118"/>
                  </a:lnTo>
                  <a:lnTo>
                    <a:pt x="454" y="138"/>
                  </a:lnTo>
                  <a:lnTo>
                    <a:pt x="454" y="144"/>
                  </a:lnTo>
                  <a:lnTo>
                    <a:pt x="455" y="277"/>
                  </a:lnTo>
                  <a:lnTo>
                    <a:pt x="455" y="291"/>
                  </a:lnTo>
                  <a:lnTo>
                    <a:pt x="455" y="399"/>
                  </a:lnTo>
                  <a:lnTo>
                    <a:pt x="456" y="403"/>
                  </a:lnTo>
                  <a:lnTo>
                    <a:pt x="456" y="435"/>
                  </a:lnTo>
                  <a:lnTo>
                    <a:pt x="456" y="433"/>
                  </a:lnTo>
                  <a:lnTo>
                    <a:pt x="457" y="440"/>
                  </a:lnTo>
                  <a:lnTo>
                    <a:pt x="457" y="437"/>
                  </a:lnTo>
                  <a:lnTo>
                    <a:pt x="457" y="437"/>
                  </a:lnTo>
                  <a:lnTo>
                    <a:pt x="457" y="439"/>
                  </a:lnTo>
                  <a:lnTo>
                    <a:pt x="457" y="435"/>
                  </a:lnTo>
                  <a:lnTo>
                    <a:pt x="457" y="439"/>
                  </a:lnTo>
                  <a:lnTo>
                    <a:pt x="457" y="439"/>
                  </a:lnTo>
                  <a:lnTo>
                    <a:pt x="458" y="437"/>
                  </a:lnTo>
                  <a:lnTo>
                    <a:pt x="458" y="444"/>
                  </a:lnTo>
                  <a:lnTo>
                    <a:pt x="458" y="444"/>
                  </a:lnTo>
                  <a:lnTo>
                    <a:pt x="459" y="446"/>
                  </a:lnTo>
                  <a:lnTo>
                    <a:pt x="459" y="459"/>
                  </a:lnTo>
                  <a:lnTo>
                    <a:pt x="459" y="459"/>
                  </a:lnTo>
                  <a:lnTo>
                    <a:pt x="459" y="457"/>
                  </a:lnTo>
                  <a:lnTo>
                    <a:pt x="460" y="467"/>
                  </a:lnTo>
                  <a:lnTo>
                    <a:pt x="460" y="463"/>
                  </a:lnTo>
                  <a:lnTo>
                    <a:pt x="460" y="470"/>
                  </a:lnTo>
                  <a:lnTo>
                    <a:pt x="460" y="466"/>
                  </a:lnTo>
                  <a:lnTo>
                    <a:pt x="461" y="470"/>
                  </a:lnTo>
                  <a:lnTo>
                    <a:pt x="461" y="468"/>
                  </a:lnTo>
                  <a:lnTo>
                    <a:pt x="461" y="473"/>
                  </a:lnTo>
                  <a:lnTo>
                    <a:pt x="461" y="473"/>
                  </a:lnTo>
                  <a:lnTo>
                    <a:pt x="461" y="473"/>
                  </a:lnTo>
                  <a:lnTo>
                    <a:pt x="461" y="470"/>
                  </a:lnTo>
                  <a:lnTo>
                    <a:pt x="461" y="475"/>
                  </a:lnTo>
                  <a:lnTo>
                    <a:pt x="462" y="473"/>
                  </a:lnTo>
                  <a:lnTo>
                    <a:pt x="462" y="470"/>
                  </a:lnTo>
                  <a:lnTo>
                    <a:pt x="462" y="476"/>
                  </a:lnTo>
                  <a:lnTo>
                    <a:pt x="462" y="472"/>
                  </a:lnTo>
                  <a:lnTo>
                    <a:pt x="463" y="474"/>
                  </a:lnTo>
                  <a:lnTo>
                    <a:pt x="463" y="286"/>
                  </a:lnTo>
                  <a:lnTo>
                    <a:pt x="463" y="404"/>
                  </a:lnTo>
                  <a:lnTo>
                    <a:pt x="463" y="411"/>
                  </a:lnTo>
                  <a:lnTo>
                    <a:pt x="464" y="780"/>
                  </a:lnTo>
                  <a:lnTo>
                    <a:pt x="464" y="819"/>
                  </a:lnTo>
                  <a:lnTo>
                    <a:pt x="464" y="978"/>
                  </a:lnTo>
                  <a:lnTo>
                    <a:pt x="465" y="980"/>
                  </a:lnTo>
                  <a:lnTo>
                    <a:pt x="465" y="739"/>
                  </a:lnTo>
                  <a:lnTo>
                    <a:pt x="466" y="696"/>
                  </a:lnTo>
                  <a:lnTo>
                    <a:pt x="466" y="314"/>
                  </a:lnTo>
                  <a:lnTo>
                    <a:pt x="466" y="304"/>
                  </a:lnTo>
                  <a:lnTo>
                    <a:pt x="467" y="245"/>
                  </a:lnTo>
                  <a:lnTo>
                    <a:pt x="467" y="243"/>
                  </a:lnTo>
                  <a:lnTo>
                    <a:pt x="467" y="171"/>
                  </a:lnTo>
                  <a:lnTo>
                    <a:pt x="468" y="165"/>
                  </a:lnTo>
                  <a:lnTo>
                    <a:pt x="468" y="120"/>
                  </a:lnTo>
                  <a:lnTo>
                    <a:pt x="468" y="119"/>
                  </a:lnTo>
                  <a:lnTo>
                    <a:pt x="469" y="189"/>
                  </a:lnTo>
                  <a:lnTo>
                    <a:pt x="469" y="200"/>
                  </a:lnTo>
                  <a:lnTo>
                    <a:pt x="469" y="335"/>
                  </a:lnTo>
                  <a:lnTo>
                    <a:pt x="470" y="342"/>
                  </a:lnTo>
                  <a:lnTo>
                    <a:pt x="470" y="420"/>
                  </a:lnTo>
                  <a:lnTo>
                    <a:pt x="470" y="424"/>
                  </a:lnTo>
                  <a:lnTo>
                    <a:pt x="471" y="441"/>
                  </a:lnTo>
                  <a:lnTo>
                    <a:pt x="471" y="441"/>
                  </a:lnTo>
                  <a:lnTo>
                    <a:pt x="471" y="441"/>
                  </a:lnTo>
                  <a:lnTo>
                    <a:pt x="471" y="443"/>
                  </a:lnTo>
                  <a:lnTo>
                    <a:pt x="472" y="437"/>
                  </a:lnTo>
                  <a:lnTo>
                    <a:pt x="472" y="438"/>
                  </a:lnTo>
                  <a:lnTo>
                    <a:pt x="472" y="437"/>
                  </a:lnTo>
                  <a:lnTo>
                    <a:pt x="472" y="441"/>
                  </a:lnTo>
                  <a:lnTo>
                    <a:pt x="472" y="441"/>
                  </a:lnTo>
                  <a:lnTo>
                    <a:pt x="473" y="442"/>
                  </a:lnTo>
                  <a:lnTo>
                    <a:pt x="473" y="441"/>
                  </a:lnTo>
                  <a:lnTo>
                    <a:pt x="473" y="451"/>
                  </a:lnTo>
                  <a:lnTo>
                    <a:pt x="473" y="450"/>
                  </a:lnTo>
                  <a:lnTo>
                    <a:pt x="474" y="461"/>
                  </a:lnTo>
                  <a:lnTo>
                    <a:pt x="474" y="459"/>
                  </a:lnTo>
                  <a:lnTo>
                    <a:pt x="474" y="460"/>
                  </a:lnTo>
                  <a:lnTo>
                    <a:pt x="474" y="469"/>
                  </a:lnTo>
                  <a:lnTo>
                    <a:pt x="474" y="470"/>
                  </a:lnTo>
                  <a:lnTo>
                    <a:pt x="475" y="469"/>
                  </a:lnTo>
                  <a:lnTo>
                    <a:pt x="475" y="475"/>
                  </a:lnTo>
                  <a:lnTo>
                    <a:pt x="475" y="475"/>
                  </a:lnTo>
                  <a:lnTo>
                    <a:pt x="475" y="472"/>
                  </a:lnTo>
                  <a:lnTo>
                    <a:pt x="475" y="478"/>
                  </a:lnTo>
                  <a:lnTo>
                    <a:pt x="476" y="476"/>
                  </a:lnTo>
                  <a:lnTo>
                    <a:pt x="476" y="475"/>
                  </a:lnTo>
                  <a:lnTo>
                    <a:pt x="476" y="473"/>
                  </a:lnTo>
                  <a:lnTo>
                    <a:pt x="476" y="479"/>
                  </a:lnTo>
                  <a:lnTo>
                    <a:pt x="476" y="478"/>
                  </a:lnTo>
                  <a:lnTo>
                    <a:pt x="477" y="478"/>
                  </a:lnTo>
                  <a:lnTo>
                    <a:pt x="477" y="475"/>
                  </a:lnTo>
                  <a:lnTo>
                    <a:pt x="477" y="480"/>
                  </a:lnTo>
                  <a:lnTo>
                    <a:pt x="477" y="476"/>
                  </a:lnTo>
                  <a:lnTo>
                    <a:pt x="477" y="474"/>
                  </a:lnTo>
                  <a:lnTo>
                    <a:pt x="477" y="476"/>
                  </a:lnTo>
                  <a:lnTo>
                    <a:pt x="478" y="323"/>
                  </a:lnTo>
                  <a:lnTo>
                    <a:pt x="478" y="411"/>
                  </a:lnTo>
                  <a:lnTo>
                    <a:pt x="478" y="421"/>
                  </a:lnTo>
                  <a:lnTo>
                    <a:pt x="479" y="736"/>
                  </a:lnTo>
                  <a:lnTo>
                    <a:pt x="479" y="762"/>
                  </a:lnTo>
                  <a:lnTo>
                    <a:pt x="479" y="972"/>
                  </a:lnTo>
                  <a:lnTo>
                    <a:pt x="480" y="974"/>
                  </a:lnTo>
                  <a:lnTo>
                    <a:pt x="480" y="978"/>
                  </a:lnTo>
                  <a:lnTo>
                    <a:pt x="480" y="849"/>
                  </a:lnTo>
                  <a:lnTo>
                    <a:pt x="480" y="817"/>
                  </a:lnTo>
                  <a:lnTo>
                    <a:pt x="481" y="367"/>
                  </a:lnTo>
                  <a:lnTo>
                    <a:pt x="481" y="348"/>
                  </a:lnTo>
                  <a:lnTo>
                    <a:pt x="481" y="262"/>
                  </a:lnTo>
                  <a:lnTo>
                    <a:pt x="482" y="258"/>
                  </a:lnTo>
                  <a:lnTo>
                    <a:pt x="482" y="195"/>
                  </a:lnTo>
                  <a:lnTo>
                    <a:pt x="482" y="193"/>
                  </a:lnTo>
                  <a:lnTo>
                    <a:pt x="483" y="124"/>
                  </a:lnTo>
                  <a:lnTo>
                    <a:pt x="483" y="116"/>
                  </a:lnTo>
                  <a:lnTo>
                    <a:pt x="483" y="99"/>
                  </a:lnTo>
                  <a:lnTo>
                    <a:pt x="483" y="118"/>
                  </a:lnTo>
                  <a:lnTo>
                    <a:pt x="484" y="125"/>
                  </a:lnTo>
                  <a:lnTo>
                    <a:pt x="484" y="254"/>
                  </a:lnTo>
                  <a:lnTo>
                    <a:pt x="485" y="267"/>
                  </a:lnTo>
                  <a:lnTo>
                    <a:pt x="485" y="379"/>
                  </a:lnTo>
                  <a:lnTo>
                    <a:pt x="485" y="385"/>
                  </a:lnTo>
                  <a:lnTo>
                    <a:pt x="486" y="437"/>
                  </a:lnTo>
                  <a:lnTo>
                    <a:pt x="486" y="440"/>
                  </a:lnTo>
                  <a:lnTo>
                    <a:pt x="486" y="450"/>
                  </a:lnTo>
                  <a:lnTo>
                    <a:pt x="486" y="450"/>
                  </a:lnTo>
                  <a:lnTo>
                    <a:pt x="487" y="450"/>
                  </a:lnTo>
                  <a:lnTo>
                    <a:pt x="487" y="451"/>
                  </a:lnTo>
                  <a:lnTo>
                    <a:pt x="487" y="447"/>
                  </a:lnTo>
                  <a:lnTo>
                    <a:pt x="487" y="447"/>
                  </a:lnTo>
                  <a:lnTo>
                    <a:pt x="487" y="446"/>
                  </a:lnTo>
                  <a:lnTo>
                    <a:pt x="488" y="451"/>
                  </a:lnTo>
                  <a:lnTo>
                    <a:pt x="488" y="451"/>
                  </a:lnTo>
                  <a:lnTo>
                    <a:pt x="488" y="451"/>
                  </a:lnTo>
                  <a:lnTo>
                    <a:pt x="488" y="450"/>
                  </a:lnTo>
                  <a:lnTo>
                    <a:pt x="488" y="460"/>
                  </a:lnTo>
                  <a:lnTo>
                    <a:pt x="488" y="460"/>
                  </a:lnTo>
                  <a:lnTo>
                    <a:pt x="489" y="460"/>
                  </a:lnTo>
                  <a:lnTo>
                    <a:pt x="489" y="457"/>
                  </a:lnTo>
                  <a:lnTo>
                    <a:pt x="489" y="468"/>
                  </a:lnTo>
                  <a:lnTo>
                    <a:pt x="489" y="466"/>
                  </a:lnTo>
                  <a:lnTo>
                    <a:pt x="489" y="466"/>
                  </a:lnTo>
                  <a:lnTo>
                    <a:pt x="490" y="472"/>
                  </a:lnTo>
                  <a:lnTo>
                    <a:pt x="490" y="473"/>
                  </a:lnTo>
                  <a:lnTo>
                    <a:pt x="490" y="476"/>
                  </a:lnTo>
                  <a:lnTo>
                    <a:pt x="490" y="475"/>
                  </a:lnTo>
                  <a:lnTo>
                    <a:pt x="491" y="472"/>
                  </a:lnTo>
                  <a:lnTo>
                    <a:pt x="491" y="478"/>
                  </a:lnTo>
                  <a:lnTo>
                    <a:pt x="491" y="474"/>
                  </a:lnTo>
                  <a:lnTo>
                    <a:pt x="491" y="476"/>
                  </a:lnTo>
                  <a:lnTo>
                    <a:pt x="492" y="478"/>
                  </a:lnTo>
                  <a:lnTo>
                    <a:pt x="492" y="473"/>
                  </a:lnTo>
                  <a:lnTo>
                    <a:pt x="492" y="476"/>
                  </a:lnTo>
                  <a:lnTo>
                    <a:pt x="492" y="478"/>
                  </a:lnTo>
                  <a:lnTo>
                    <a:pt x="493" y="474"/>
                  </a:lnTo>
                  <a:lnTo>
                    <a:pt x="493" y="476"/>
                  </a:lnTo>
                  <a:lnTo>
                    <a:pt x="493" y="472"/>
                  </a:lnTo>
                  <a:lnTo>
                    <a:pt x="493" y="472"/>
                  </a:lnTo>
                  <a:lnTo>
                    <a:pt x="493" y="286"/>
                  </a:lnTo>
                  <a:lnTo>
                    <a:pt x="493" y="427"/>
                  </a:lnTo>
                  <a:lnTo>
                    <a:pt x="494" y="441"/>
                  </a:lnTo>
                  <a:lnTo>
                    <a:pt x="494" y="808"/>
                  </a:lnTo>
                  <a:lnTo>
                    <a:pt x="494" y="843"/>
                  </a:lnTo>
                  <a:lnTo>
                    <a:pt x="495" y="981"/>
                  </a:lnTo>
                  <a:lnTo>
                    <a:pt x="495" y="980"/>
                  </a:lnTo>
                  <a:lnTo>
                    <a:pt x="495" y="980"/>
                  </a:lnTo>
                  <a:lnTo>
                    <a:pt x="495" y="776"/>
                  </a:lnTo>
                  <a:lnTo>
                    <a:pt x="495" y="734"/>
                  </a:lnTo>
                  <a:lnTo>
                    <a:pt x="496" y="340"/>
                  </a:lnTo>
                  <a:lnTo>
                    <a:pt x="496" y="327"/>
                  </a:lnTo>
                  <a:lnTo>
                    <a:pt x="497" y="245"/>
                  </a:lnTo>
                  <a:lnTo>
                    <a:pt x="497" y="242"/>
                  </a:lnTo>
                  <a:lnTo>
                    <a:pt x="498" y="177"/>
                  </a:lnTo>
                  <a:lnTo>
                    <a:pt x="498" y="171"/>
                  </a:lnTo>
                  <a:lnTo>
                    <a:pt x="498" y="119"/>
                  </a:lnTo>
                  <a:lnTo>
                    <a:pt x="499" y="115"/>
                  </a:lnTo>
                  <a:lnTo>
                    <a:pt x="499" y="112"/>
                  </a:lnTo>
                  <a:lnTo>
                    <a:pt x="499" y="143"/>
                  </a:lnTo>
                  <a:lnTo>
                    <a:pt x="499" y="150"/>
                  </a:lnTo>
                  <a:lnTo>
                    <a:pt x="500" y="290"/>
                  </a:lnTo>
                  <a:lnTo>
                    <a:pt x="500" y="302"/>
                  </a:lnTo>
                  <a:lnTo>
                    <a:pt x="500" y="405"/>
                  </a:lnTo>
                  <a:lnTo>
                    <a:pt x="500" y="408"/>
                  </a:lnTo>
                  <a:lnTo>
                    <a:pt x="501" y="407"/>
                  </a:lnTo>
                  <a:lnTo>
                    <a:pt x="501" y="438"/>
                  </a:lnTo>
                  <a:lnTo>
                    <a:pt x="501" y="439"/>
                  </a:lnTo>
                  <a:lnTo>
                    <a:pt x="502" y="444"/>
                  </a:lnTo>
                  <a:lnTo>
                    <a:pt x="502" y="444"/>
                  </a:lnTo>
                  <a:lnTo>
                    <a:pt x="502" y="446"/>
                  </a:lnTo>
                  <a:lnTo>
                    <a:pt x="502" y="438"/>
                  </a:lnTo>
                  <a:lnTo>
                    <a:pt x="502" y="440"/>
                  </a:lnTo>
                  <a:lnTo>
                    <a:pt x="503" y="440"/>
                  </a:lnTo>
                  <a:lnTo>
                    <a:pt x="503" y="446"/>
                  </a:lnTo>
                  <a:lnTo>
                    <a:pt x="503" y="443"/>
                  </a:lnTo>
                  <a:lnTo>
                    <a:pt x="503" y="447"/>
                  </a:lnTo>
                  <a:lnTo>
                    <a:pt x="503" y="446"/>
                  </a:lnTo>
                  <a:lnTo>
                    <a:pt x="504" y="456"/>
                  </a:lnTo>
                  <a:lnTo>
                    <a:pt x="504" y="457"/>
                  </a:lnTo>
                  <a:lnTo>
                    <a:pt x="504" y="453"/>
                  </a:lnTo>
                  <a:lnTo>
                    <a:pt x="505" y="462"/>
                  </a:lnTo>
                  <a:lnTo>
                    <a:pt x="505" y="461"/>
                  </a:lnTo>
                  <a:lnTo>
                    <a:pt x="505" y="457"/>
                  </a:lnTo>
                  <a:lnTo>
                    <a:pt x="505" y="465"/>
                  </a:lnTo>
                  <a:lnTo>
                    <a:pt x="505" y="463"/>
                  </a:lnTo>
                  <a:lnTo>
                    <a:pt x="506" y="465"/>
                  </a:lnTo>
                  <a:lnTo>
                    <a:pt x="506" y="462"/>
                  </a:lnTo>
                  <a:lnTo>
                    <a:pt x="506" y="466"/>
                  </a:lnTo>
                  <a:lnTo>
                    <a:pt x="506" y="465"/>
                  </a:lnTo>
                  <a:lnTo>
                    <a:pt x="506" y="466"/>
                  </a:lnTo>
                  <a:lnTo>
                    <a:pt x="507" y="463"/>
                  </a:lnTo>
                  <a:lnTo>
                    <a:pt x="507" y="463"/>
                  </a:lnTo>
                  <a:lnTo>
                    <a:pt x="507" y="463"/>
                  </a:lnTo>
                  <a:lnTo>
                    <a:pt x="507" y="466"/>
                  </a:lnTo>
                  <a:lnTo>
                    <a:pt x="507" y="462"/>
                  </a:lnTo>
                  <a:lnTo>
                    <a:pt x="507" y="463"/>
                  </a:lnTo>
                  <a:lnTo>
                    <a:pt x="508" y="467"/>
                  </a:lnTo>
                  <a:lnTo>
                    <a:pt x="508" y="352"/>
                  </a:lnTo>
                  <a:lnTo>
                    <a:pt x="508" y="288"/>
                  </a:lnTo>
                  <a:lnTo>
                    <a:pt x="508" y="286"/>
                  </a:lnTo>
                  <a:lnTo>
                    <a:pt x="509" y="560"/>
                  </a:lnTo>
                  <a:lnTo>
                    <a:pt x="509" y="598"/>
                  </a:lnTo>
                  <a:lnTo>
                    <a:pt x="509" y="944"/>
                  </a:lnTo>
                  <a:lnTo>
                    <a:pt x="510" y="954"/>
                  </a:lnTo>
                  <a:lnTo>
                    <a:pt x="510" y="970"/>
                  </a:lnTo>
                  <a:lnTo>
                    <a:pt x="510" y="951"/>
                  </a:lnTo>
                  <a:lnTo>
                    <a:pt x="511" y="933"/>
                  </a:lnTo>
                  <a:lnTo>
                    <a:pt x="511" y="489"/>
                  </a:lnTo>
                  <a:lnTo>
                    <a:pt x="511" y="459"/>
                  </a:lnTo>
                  <a:lnTo>
                    <a:pt x="512" y="285"/>
                  </a:lnTo>
                  <a:lnTo>
                    <a:pt x="512" y="282"/>
                  </a:lnTo>
                  <a:lnTo>
                    <a:pt x="512" y="219"/>
                  </a:lnTo>
                  <a:lnTo>
                    <a:pt x="513" y="210"/>
                  </a:lnTo>
                  <a:lnTo>
                    <a:pt x="513" y="139"/>
                  </a:lnTo>
                  <a:lnTo>
                    <a:pt x="513" y="137"/>
                  </a:lnTo>
                  <a:lnTo>
                    <a:pt x="514" y="114"/>
                  </a:lnTo>
                  <a:lnTo>
                    <a:pt x="514" y="125"/>
                  </a:lnTo>
                  <a:lnTo>
                    <a:pt x="514" y="126"/>
                  </a:lnTo>
                  <a:lnTo>
                    <a:pt x="514" y="239"/>
                  </a:lnTo>
                  <a:lnTo>
                    <a:pt x="515" y="250"/>
                  </a:lnTo>
                  <a:lnTo>
                    <a:pt x="515" y="381"/>
                  </a:lnTo>
                  <a:lnTo>
                    <a:pt x="515" y="389"/>
                  </a:lnTo>
                  <a:lnTo>
                    <a:pt x="516" y="428"/>
                  </a:lnTo>
                  <a:lnTo>
                    <a:pt x="516" y="428"/>
                  </a:lnTo>
                  <a:lnTo>
                    <a:pt x="516" y="429"/>
                  </a:lnTo>
                  <a:lnTo>
                    <a:pt x="516" y="438"/>
                  </a:lnTo>
                  <a:lnTo>
                    <a:pt x="516" y="433"/>
                  </a:lnTo>
                  <a:lnTo>
                    <a:pt x="517" y="433"/>
                  </a:lnTo>
                  <a:lnTo>
                    <a:pt x="517" y="432"/>
                  </a:lnTo>
                  <a:lnTo>
                    <a:pt x="517" y="437"/>
                  </a:lnTo>
                  <a:lnTo>
                    <a:pt x="517" y="433"/>
                  </a:lnTo>
                  <a:lnTo>
                    <a:pt x="517" y="435"/>
                  </a:lnTo>
                  <a:lnTo>
                    <a:pt x="518" y="432"/>
                  </a:lnTo>
                  <a:lnTo>
                    <a:pt x="518" y="440"/>
                  </a:lnTo>
                  <a:lnTo>
                    <a:pt x="518" y="439"/>
                  </a:lnTo>
                  <a:lnTo>
                    <a:pt x="518" y="439"/>
                  </a:lnTo>
                  <a:lnTo>
                    <a:pt x="518" y="438"/>
                  </a:lnTo>
                  <a:lnTo>
                    <a:pt x="519" y="450"/>
                  </a:lnTo>
                  <a:lnTo>
                    <a:pt x="519" y="449"/>
                  </a:lnTo>
                  <a:lnTo>
                    <a:pt x="519" y="449"/>
                  </a:lnTo>
                  <a:lnTo>
                    <a:pt x="519" y="459"/>
                  </a:lnTo>
                  <a:lnTo>
                    <a:pt x="519" y="459"/>
                  </a:lnTo>
                  <a:lnTo>
                    <a:pt x="520" y="460"/>
                  </a:lnTo>
                  <a:lnTo>
                    <a:pt x="520" y="457"/>
                  </a:lnTo>
                  <a:lnTo>
                    <a:pt x="520" y="463"/>
                  </a:lnTo>
                  <a:lnTo>
                    <a:pt x="520" y="462"/>
                  </a:lnTo>
                  <a:lnTo>
                    <a:pt x="520" y="459"/>
                  </a:lnTo>
                  <a:lnTo>
                    <a:pt x="521" y="467"/>
                  </a:lnTo>
                  <a:lnTo>
                    <a:pt x="521" y="463"/>
                  </a:lnTo>
                  <a:lnTo>
                    <a:pt x="521" y="466"/>
                  </a:lnTo>
                  <a:lnTo>
                    <a:pt x="521" y="461"/>
                  </a:lnTo>
                  <a:lnTo>
                    <a:pt x="521" y="466"/>
                  </a:lnTo>
                  <a:lnTo>
                    <a:pt x="521" y="468"/>
                  </a:lnTo>
                  <a:lnTo>
                    <a:pt x="522" y="463"/>
                  </a:lnTo>
                  <a:lnTo>
                    <a:pt x="522" y="470"/>
                  </a:lnTo>
                  <a:lnTo>
                    <a:pt x="522" y="465"/>
                  </a:lnTo>
                  <a:lnTo>
                    <a:pt x="522" y="466"/>
                  </a:lnTo>
                  <a:lnTo>
                    <a:pt x="522" y="467"/>
                  </a:lnTo>
                  <a:lnTo>
                    <a:pt x="523" y="356"/>
                  </a:lnTo>
                  <a:lnTo>
                    <a:pt x="523" y="314"/>
                  </a:lnTo>
                  <a:lnTo>
                    <a:pt x="524" y="567"/>
                  </a:lnTo>
                  <a:lnTo>
                    <a:pt x="524" y="601"/>
                  </a:lnTo>
                  <a:lnTo>
                    <a:pt x="524" y="920"/>
                  </a:lnTo>
                  <a:lnTo>
                    <a:pt x="525" y="935"/>
                  </a:lnTo>
                  <a:lnTo>
                    <a:pt x="525" y="974"/>
                  </a:lnTo>
                  <a:lnTo>
                    <a:pt x="525" y="965"/>
                  </a:lnTo>
                  <a:lnTo>
                    <a:pt x="525" y="964"/>
                  </a:lnTo>
                  <a:lnTo>
                    <a:pt x="526" y="577"/>
                  </a:lnTo>
                  <a:lnTo>
                    <a:pt x="526" y="541"/>
                  </a:lnTo>
                  <a:lnTo>
                    <a:pt x="526" y="284"/>
                  </a:lnTo>
                  <a:lnTo>
                    <a:pt x="527" y="280"/>
                  </a:lnTo>
                  <a:lnTo>
                    <a:pt x="527" y="216"/>
                  </a:lnTo>
                  <a:lnTo>
                    <a:pt x="527" y="212"/>
                  </a:lnTo>
                  <a:lnTo>
                    <a:pt x="528" y="139"/>
                  </a:lnTo>
                  <a:lnTo>
                    <a:pt x="528" y="133"/>
                  </a:lnTo>
                  <a:lnTo>
                    <a:pt x="528" y="97"/>
                  </a:lnTo>
                  <a:lnTo>
                    <a:pt x="528" y="97"/>
                  </a:lnTo>
                  <a:lnTo>
                    <a:pt x="529" y="100"/>
                  </a:lnTo>
                  <a:lnTo>
                    <a:pt x="529" y="187"/>
                  </a:lnTo>
                  <a:lnTo>
                    <a:pt x="529" y="196"/>
                  </a:lnTo>
                  <a:lnTo>
                    <a:pt x="530" y="328"/>
                  </a:lnTo>
                  <a:lnTo>
                    <a:pt x="530" y="337"/>
                  </a:lnTo>
                  <a:lnTo>
                    <a:pt x="531" y="419"/>
                  </a:lnTo>
                  <a:lnTo>
                    <a:pt x="531" y="424"/>
                  </a:lnTo>
                  <a:lnTo>
                    <a:pt x="531" y="441"/>
                  </a:lnTo>
                  <a:lnTo>
                    <a:pt x="532" y="437"/>
                  </a:lnTo>
                  <a:lnTo>
                    <a:pt x="532" y="440"/>
                  </a:lnTo>
                  <a:lnTo>
                    <a:pt x="532" y="433"/>
                  </a:lnTo>
                  <a:lnTo>
                    <a:pt x="532" y="433"/>
                  </a:lnTo>
                  <a:lnTo>
                    <a:pt x="532" y="437"/>
                  </a:lnTo>
                  <a:lnTo>
                    <a:pt x="533" y="426"/>
                  </a:lnTo>
                  <a:lnTo>
                    <a:pt x="533" y="430"/>
                  </a:lnTo>
                  <a:lnTo>
                    <a:pt x="533" y="431"/>
                  </a:lnTo>
                  <a:lnTo>
                    <a:pt x="533" y="430"/>
                  </a:lnTo>
                  <a:lnTo>
                    <a:pt x="533" y="451"/>
                  </a:lnTo>
                  <a:lnTo>
                    <a:pt x="534" y="452"/>
                  </a:lnTo>
                  <a:lnTo>
                    <a:pt x="534" y="449"/>
                  </a:lnTo>
                  <a:lnTo>
                    <a:pt x="534" y="463"/>
                  </a:lnTo>
                  <a:lnTo>
                    <a:pt x="534" y="459"/>
                  </a:lnTo>
                  <a:lnTo>
                    <a:pt x="534" y="459"/>
                  </a:lnTo>
                  <a:lnTo>
                    <a:pt x="535" y="468"/>
                  </a:lnTo>
                  <a:lnTo>
                    <a:pt x="535" y="470"/>
                  </a:lnTo>
                  <a:lnTo>
                    <a:pt x="535" y="466"/>
                  </a:lnTo>
                  <a:lnTo>
                    <a:pt x="535" y="472"/>
                  </a:lnTo>
                  <a:lnTo>
                    <a:pt x="535" y="472"/>
                  </a:lnTo>
                  <a:lnTo>
                    <a:pt x="536" y="470"/>
                  </a:lnTo>
                  <a:lnTo>
                    <a:pt x="536" y="476"/>
                  </a:lnTo>
                  <a:lnTo>
                    <a:pt x="536" y="472"/>
                  </a:lnTo>
                  <a:lnTo>
                    <a:pt x="537" y="472"/>
                  </a:lnTo>
                  <a:lnTo>
                    <a:pt x="537" y="475"/>
                  </a:lnTo>
                  <a:lnTo>
                    <a:pt x="537" y="470"/>
                  </a:lnTo>
                  <a:lnTo>
                    <a:pt x="537" y="472"/>
                  </a:lnTo>
                  <a:lnTo>
                    <a:pt x="537" y="472"/>
                  </a:lnTo>
                  <a:lnTo>
                    <a:pt x="538" y="474"/>
                  </a:lnTo>
                  <a:lnTo>
                    <a:pt x="538" y="468"/>
                  </a:lnTo>
                  <a:lnTo>
                    <a:pt x="538" y="465"/>
                  </a:lnTo>
                  <a:lnTo>
                    <a:pt x="538" y="304"/>
                  </a:lnTo>
                  <a:lnTo>
                    <a:pt x="538" y="444"/>
                  </a:lnTo>
                  <a:lnTo>
                    <a:pt x="538" y="466"/>
                  </a:lnTo>
                  <a:lnTo>
                    <a:pt x="539" y="865"/>
                  </a:lnTo>
                  <a:lnTo>
                    <a:pt x="539" y="879"/>
                  </a:lnTo>
                  <a:lnTo>
                    <a:pt x="540" y="970"/>
                  </a:lnTo>
                  <a:lnTo>
                    <a:pt x="540" y="968"/>
                  </a:lnTo>
                  <a:lnTo>
                    <a:pt x="540" y="967"/>
                  </a:lnTo>
                  <a:lnTo>
                    <a:pt x="540" y="658"/>
                  </a:lnTo>
                  <a:lnTo>
                    <a:pt x="541" y="619"/>
                  </a:lnTo>
                  <a:lnTo>
                    <a:pt x="541" y="301"/>
                  </a:lnTo>
                  <a:lnTo>
                    <a:pt x="541" y="291"/>
                  </a:lnTo>
                  <a:lnTo>
                    <a:pt x="542" y="196"/>
                  </a:lnTo>
                  <a:lnTo>
                    <a:pt x="542" y="190"/>
                  </a:lnTo>
                  <a:lnTo>
                    <a:pt x="543" y="102"/>
                  </a:lnTo>
                  <a:lnTo>
                    <a:pt x="543" y="101"/>
                  </a:lnTo>
                  <a:lnTo>
                    <a:pt x="543" y="82"/>
                  </a:lnTo>
                  <a:lnTo>
                    <a:pt x="543" y="103"/>
                  </a:lnTo>
                  <a:lnTo>
                    <a:pt x="544" y="109"/>
                  </a:lnTo>
                  <a:lnTo>
                    <a:pt x="544" y="248"/>
                  </a:lnTo>
                  <a:lnTo>
                    <a:pt x="544" y="261"/>
                  </a:lnTo>
                  <a:lnTo>
                    <a:pt x="545" y="380"/>
                  </a:lnTo>
                  <a:lnTo>
                    <a:pt x="545" y="387"/>
                  </a:lnTo>
                  <a:lnTo>
                    <a:pt x="545" y="433"/>
                  </a:lnTo>
                  <a:lnTo>
                    <a:pt x="546" y="434"/>
                  </a:lnTo>
                  <a:lnTo>
                    <a:pt x="546" y="433"/>
                  </a:lnTo>
                  <a:lnTo>
                    <a:pt x="546" y="447"/>
                  </a:lnTo>
                  <a:lnTo>
                    <a:pt x="546" y="446"/>
                  </a:lnTo>
                  <a:lnTo>
                    <a:pt x="546" y="446"/>
                  </a:lnTo>
                  <a:lnTo>
                    <a:pt x="546" y="450"/>
                  </a:lnTo>
                  <a:lnTo>
                    <a:pt x="546" y="444"/>
                  </a:lnTo>
                  <a:lnTo>
                    <a:pt x="547" y="447"/>
                  </a:lnTo>
                  <a:lnTo>
                    <a:pt x="547" y="447"/>
                  </a:lnTo>
                  <a:lnTo>
                    <a:pt x="547" y="441"/>
                  </a:lnTo>
                  <a:lnTo>
                    <a:pt x="547" y="442"/>
                  </a:lnTo>
                  <a:lnTo>
                    <a:pt x="547" y="441"/>
                  </a:lnTo>
                  <a:lnTo>
                    <a:pt x="548" y="440"/>
                  </a:lnTo>
                  <a:lnTo>
                    <a:pt x="548" y="447"/>
                  </a:lnTo>
                  <a:lnTo>
                    <a:pt x="548" y="446"/>
                  </a:lnTo>
                  <a:lnTo>
                    <a:pt x="548" y="449"/>
                  </a:lnTo>
                  <a:lnTo>
                    <a:pt x="549" y="457"/>
                  </a:lnTo>
                  <a:lnTo>
                    <a:pt x="549" y="454"/>
                  </a:lnTo>
                  <a:lnTo>
                    <a:pt x="549" y="450"/>
                  </a:lnTo>
                  <a:lnTo>
                    <a:pt x="549" y="448"/>
                  </a:lnTo>
                  <a:lnTo>
                    <a:pt x="550" y="456"/>
                  </a:lnTo>
                  <a:lnTo>
                    <a:pt x="550" y="450"/>
                  </a:lnTo>
                  <a:lnTo>
                    <a:pt x="550" y="451"/>
                  </a:lnTo>
                  <a:lnTo>
                    <a:pt x="550" y="472"/>
                  </a:lnTo>
                  <a:lnTo>
                    <a:pt x="551" y="475"/>
                  </a:lnTo>
                  <a:lnTo>
                    <a:pt x="551" y="476"/>
                  </a:lnTo>
                  <a:lnTo>
                    <a:pt x="551" y="472"/>
                  </a:lnTo>
                  <a:lnTo>
                    <a:pt x="551" y="476"/>
                  </a:lnTo>
                  <a:lnTo>
                    <a:pt x="551" y="474"/>
                  </a:lnTo>
                  <a:lnTo>
                    <a:pt x="551" y="470"/>
                  </a:lnTo>
                  <a:lnTo>
                    <a:pt x="552" y="476"/>
                  </a:lnTo>
                  <a:lnTo>
                    <a:pt x="552" y="470"/>
                  </a:lnTo>
                  <a:lnTo>
                    <a:pt x="552" y="472"/>
                  </a:lnTo>
                  <a:lnTo>
                    <a:pt x="552" y="295"/>
                  </a:lnTo>
                  <a:lnTo>
                    <a:pt x="552" y="408"/>
                  </a:lnTo>
                  <a:lnTo>
                    <a:pt x="553" y="413"/>
                  </a:lnTo>
                  <a:lnTo>
                    <a:pt x="553" y="753"/>
                  </a:lnTo>
                  <a:lnTo>
                    <a:pt x="553" y="776"/>
                  </a:lnTo>
                  <a:lnTo>
                    <a:pt x="554" y="961"/>
                  </a:lnTo>
                  <a:lnTo>
                    <a:pt x="554" y="967"/>
                  </a:lnTo>
                  <a:lnTo>
                    <a:pt x="554" y="971"/>
                  </a:lnTo>
                  <a:lnTo>
                    <a:pt x="554" y="838"/>
                  </a:lnTo>
                  <a:lnTo>
                    <a:pt x="555" y="806"/>
                  </a:lnTo>
                  <a:lnTo>
                    <a:pt x="555" y="360"/>
                  </a:lnTo>
                  <a:lnTo>
                    <a:pt x="555" y="339"/>
                  </a:lnTo>
                  <a:lnTo>
                    <a:pt x="556" y="228"/>
                  </a:lnTo>
                  <a:lnTo>
                    <a:pt x="556" y="220"/>
                  </a:lnTo>
                  <a:lnTo>
                    <a:pt x="557" y="120"/>
                  </a:lnTo>
                  <a:lnTo>
                    <a:pt x="557" y="113"/>
                  </a:lnTo>
                  <a:lnTo>
                    <a:pt x="557" y="82"/>
                  </a:lnTo>
                  <a:lnTo>
                    <a:pt x="557" y="88"/>
                  </a:lnTo>
                  <a:lnTo>
                    <a:pt x="558" y="93"/>
                  </a:lnTo>
                  <a:lnTo>
                    <a:pt x="558" y="221"/>
                  </a:lnTo>
                  <a:lnTo>
                    <a:pt x="558" y="232"/>
                  </a:lnTo>
                  <a:lnTo>
                    <a:pt x="559" y="366"/>
                  </a:lnTo>
                  <a:lnTo>
                    <a:pt x="559" y="374"/>
                  </a:lnTo>
                  <a:lnTo>
                    <a:pt x="559" y="427"/>
                  </a:lnTo>
                  <a:lnTo>
                    <a:pt x="559" y="430"/>
                  </a:lnTo>
                  <a:lnTo>
                    <a:pt x="560" y="444"/>
                  </a:lnTo>
                  <a:lnTo>
                    <a:pt x="560" y="446"/>
                  </a:lnTo>
                  <a:lnTo>
                    <a:pt x="560" y="442"/>
                  </a:lnTo>
                  <a:lnTo>
                    <a:pt x="561" y="443"/>
                  </a:lnTo>
                  <a:lnTo>
                    <a:pt x="561" y="441"/>
                  </a:lnTo>
                  <a:lnTo>
                    <a:pt x="561" y="444"/>
                  </a:lnTo>
                  <a:lnTo>
                    <a:pt x="561" y="437"/>
                  </a:lnTo>
                  <a:lnTo>
                    <a:pt x="561" y="439"/>
                  </a:lnTo>
                  <a:lnTo>
                    <a:pt x="562" y="439"/>
                  </a:lnTo>
                  <a:lnTo>
                    <a:pt x="562" y="446"/>
                  </a:lnTo>
                  <a:lnTo>
                    <a:pt x="562" y="446"/>
                  </a:lnTo>
                  <a:lnTo>
                    <a:pt x="563" y="446"/>
                  </a:lnTo>
                  <a:lnTo>
                    <a:pt x="563" y="456"/>
                  </a:lnTo>
                  <a:lnTo>
                    <a:pt x="563" y="454"/>
                  </a:lnTo>
                  <a:lnTo>
                    <a:pt x="563" y="453"/>
                  </a:lnTo>
                  <a:lnTo>
                    <a:pt x="564" y="466"/>
                  </a:lnTo>
                  <a:lnTo>
                    <a:pt x="564" y="463"/>
                  </a:lnTo>
                  <a:lnTo>
                    <a:pt x="564" y="465"/>
                  </a:lnTo>
                  <a:lnTo>
                    <a:pt x="564" y="463"/>
                  </a:lnTo>
                  <a:lnTo>
                    <a:pt x="564" y="469"/>
                  </a:lnTo>
                  <a:lnTo>
                    <a:pt x="564" y="468"/>
                  </a:lnTo>
                  <a:lnTo>
                    <a:pt x="564" y="469"/>
                  </a:lnTo>
                  <a:lnTo>
                    <a:pt x="565" y="467"/>
                  </a:lnTo>
                  <a:lnTo>
                    <a:pt x="565" y="473"/>
                  </a:lnTo>
                  <a:lnTo>
                    <a:pt x="565" y="470"/>
                  </a:lnTo>
                  <a:lnTo>
                    <a:pt x="565" y="470"/>
                  </a:lnTo>
                  <a:lnTo>
                    <a:pt x="566" y="473"/>
                  </a:lnTo>
                  <a:lnTo>
                    <a:pt x="566" y="465"/>
                  </a:lnTo>
                  <a:lnTo>
                    <a:pt x="566" y="465"/>
                  </a:lnTo>
                  <a:lnTo>
                    <a:pt x="566" y="303"/>
                  </a:lnTo>
                  <a:lnTo>
                    <a:pt x="566" y="412"/>
                  </a:lnTo>
                  <a:lnTo>
                    <a:pt x="567" y="424"/>
                  </a:lnTo>
                  <a:lnTo>
                    <a:pt x="567" y="804"/>
                  </a:lnTo>
                  <a:lnTo>
                    <a:pt x="567" y="838"/>
                  </a:lnTo>
                  <a:lnTo>
                    <a:pt x="568" y="975"/>
                  </a:lnTo>
                  <a:lnTo>
                    <a:pt x="568" y="975"/>
                  </a:lnTo>
                  <a:lnTo>
                    <a:pt x="568" y="978"/>
                  </a:lnTo>
                  <a:lnTo>
                    <a:pt x="569" y="759"/>
                  </a:lnTo>
                  <a:lnTo>
                    <a:pt x="569" y="718"/>
                  </a:lnTo>
                  <a:lnTo>
                    <a:pt x="569" y="323"/>
                  </a:lnTo>
                  <a:lnTo>
                    <a:pt x="570" y="314"/>
                  </a:lnTo>
                  <a:lnTo>
                    <a:pt x="570" y="234"/>
                  </a:lnTo>
                  <a:lnTo>
                    <a:pt x="570" y="229"/>
                  </a:lnTo>
                  <a:lnTo>
                    <a:pt x="571" y="148"/>
                  </a:lnTo>
                  <a:lnTo>
                    <a:pt x="571" y="140"/>
                  </a:lnTo>
                  <a:lnTo>
                    <a:pt x="571" y="105"/>
                  </a:lnTo>
                  <a:lnTo>
                    <a:pt x="571" y="105"/>
                  </a:lnTo>
                  <a:lnTo>
                    <a:pt x="572" y="107"/>
                  </a:lnTo>
                  <a:lnTo>
                    <a:pt x="572" y="186"/>
                  </a:lnTo>
                  <a:lnTo>
                    <a:pt x="572" y="196"/>
                  </a:lnTo>
                  <a:lnTo>
                    <a:pt x="573" y="327"/>
                  </a:lnTo>
                  <a:lnTo>
                    <a:pt x="573" y="335"/>
                  </a:lnTo>
                  <a:lnTo>
                    <a:pt x="573" y="422"/>
                  </a:lnTo>
                  <a:lnTo>
                    <a:pt x="574" y="424"/>
                  </a:lnTo>
                  <a:lnTo>
                    <a:pt x="574" y="449"/>
                  </a:lnTo>
                  <a:lnTo>
                    <a:pt x="574" y="449"/>
                  </a:lnTo>
                  <a:lnTo>
                    <a:pt x="574" y="450"/>
                  </a:lnTo>
                  <a:lnTo>
                    <a:pt x="575" y="444"/>
                  </a:lnTo>
                  <a:lnTo>
                    <a:pt x="575" y="448"/>
                  </a:lnTo>
                  <a:lnTo>
                    <a:pt x="576" y="443"/>
                  </a:lnTo>
                  <a:lnTo>
                    <a:pt x="576" y="444"/>
                  </a:lnTo>
                  <a:lnTo>
                    <a:pt x="576" y="446"/>
                  </a:lnTo>
                  <a:lnTo>
                    <a:pt x="576" y="442"/>
                  </a:lnTo>
                  <a:lnTo>
                    <a:pt x="576" y="450"/>
                  </a:lnTo>
                  <a:lnTo>
                    <a:pt x="576" y="449"/>
                  </a:lnTo>
                  <a:lnTo>
                    <a:pt x="577" y="451"/>
                  </a:lnTo>
                  <a:lnTo>
                    <a:pt x="577" y="449"/>
                  </a:lnTo>
                  <a:lnTo>
                    <a:pt x="577" y="459"/>
                  </a:lnTo>
                  <a:lnTo>
                    <a:pt x="577" y="457"/>
                  </a:lnTo>
                  <a:lnTo>
                    <a:pt x="577" y="459"/>
                  </a:lnTo>
                  <a:lnTo>
                    <a:pt x="578" y="470"/>
                  </a:lnTo>
                  <a:lnTo>
                    <a:pt x="578" y="472"/>
                  </a:lnTo>
                  <a:lnTo>
                    <a:pt x="578" y="470"/>
                  </a:lnTo>
                  <a:lnTo>
                    <a:pt x="578" y="476"/>
                  </a:lnTo>
                  <a:lnTo>
                    <a:pt x="578" y="475"/>
                  </a:lnTo>
                  <a:lnTo>
                    <a:pt x="579" y="473"/>
                  </a:lnTo>
                  <a:lnTo>
                    <a:pt x="579" y="479"/>
                  </a:lnTo>
                  <a:lnTo>
                    <a:pt x="579" y="476"/>
                  </a:lnTo>
                  <a:lnTo>
                    <a:pt x="579" y="478"/>
                  </a:lnTo>
                  <a:lnTo>
                    <a:pt x="579" y="476"/>
                  </a:lnTo>
                  <a:lnTo>
                    <a:pt x="580" y="482"/>
                  </a:lnTo>
                  <a:lnTo>
                    <a:pt x="580" y="481"/>
                  </a:lnTo>
                  <a:lnTo>
                    <a:pt x="580" y="482"/>
                  </a:lnTo>
                  <a:lnTo>
                    <a:pt x="580" y="476"/>
                  </a:lnTo>
                  <a:lnTo>
                    <a:pt x="581" y="473"/>
                  </a:lnTo>
                  <a:lnTo>
                    <a:pt x="581" y="474"/>
                  </a:lnTo>
                  <a:lnTo>
                    <a:pt x="581" y="296"/>
                  </a:lnTo>
                  <a:lnTo>
                    <a:pt x="581" y="437"/>
                  </a:lnTo>
                  <a:lnTo>
                    <a:pt x="581" y="453"/>
                  </a:lnTo>
                  <a:lnTo>
                    <a:pt x="582" y="872"/>
                  </a:lnTo>
                  <a:lnTo>
                    <a:pt x="582" y="896"/>
                  </a:lnTo>
                  <a:lnTo>
                    <a:pt x="583" y="988"/>
                  </a:lnTo>
                  <a:lnTo>
                    <a:pt x="583" y="984"/>
                  </a:lnTo>
                  <a:lnTo>
                    <a:pt x="583" y="983"/>
                  </a:lnTo>
                  <a:lnTo>
                    <a:pt x="583" y="670"/>
                  </a:lnTo>
                  <a:lnTo>
                    <a:pt x="584" y="629"/>
                  </a:lnTo>
                  <a:lnTo>
                    <a:pt x="584" y="320"/>
                  </a:lnTo>
                  <a:lnTo>
                    <a:pt x="584" y="314"/>
                  </a:lnTo>
                  <a:lnTo>
                    <a:pt x="585" y="243"/>
                  </a:lnTo>
                  <a:lnTo>
                    <a:pt x="585" y="239"/>
                  </a:lnTo>
                  <a:lnTo>
                    <a:pt x="585" y="162"/>
                  </a:lnTo>
                  <a:lnTo>
                    <a:pt x="585" y="157"/>
                  </a:lnTo>
                  <a:lnTo>
                    <a:pt x="586" y="106"/>
                  </a:lnTo>
                  <a:lnTo>
                    <a:pt x="586" y="107"/>
                  </a:lnTo>
                  <a:lnTo>
                    <a:pt x="586" y="105"/>
                  </a:lnTo>
                  <a:lnTo>
                    <a:pt x="587" y="164"/>
                  </a:lnTo>
                  <a:lnTo>
                    <a:pt x="587" y="173"/>
                  </a:lnTo>
                  <a:lnTo>
                    <a:pt x="587" y="315"/>
                  </a:lnTo>
                  <a:lnTo>
                    <a:pt x="588" y="326"/>
                  </a:lnTo>
                  <a:lnTo>
                    <a:pt x="588" y="411"/>
                  </a:lnTo>
                  <a:lnTo>
                    <a:pt x="589" y="414"/>
                  </a:lnTo>
                  <a:lnTo>
                    <a:pt x="589" y="441"/>
                  </a:lnTo>
                  <a:lnTo>
                    <a:pt x="589" y="441"/>
                  </a:lnTo>
                  <a:lnTo>
                    <a:pt x="589" y="444"/>
                  </a:lnTo>
                  <a:lnTo>
                    <a:pt x="589" y="443"/>
                  </a:lnTo>
                  <a:lnTo>
                    <a:pt x="590" y="448"/>
                  </a:lnTo>
                  <a:lnTo>
                    <a:pt x="590" y="446"/>
                  </a:lnTo>
                  <a:lnTo>
                    <a:pt x="590" y="443"/>
                  </a:lnTo>
                  <a:lnTo>
                    <a:pt x="590" y="448"/>
                  </a:lnTo>
                  <a:lnTo>
                    <a:pt x="590" y="444"/>
                  </a:lnTo>
                  <a:lnTo>
                    <a:pt x="591" y="446"/>
                  </a:lnTo>
                  <a:lnTo>
                    <a:pt x="591" y="453"/>
                  </a:lnTo>
                  <a:lnTo>
                    <a:pt x="591" y="455"/>
                  </a:lnTo>
                  <a:lnTo>
                    <a:pt x="591" y="454"/>
                  </a:lnTo>
                  <a:lnTo>
                    <a:pt x="592" y="465"/>
                  </a:lnTo>
                  <a:lnTo>
                    <a:pt x="592" y="465"/>
                  </a:lnTo>
                  <a:lnTo>
                    <a:pt x="592" y="462"/>
                  </a:lnTo>
                  <a:lnTo>
                    <a:pt x="592" y="473"/>
                  </a:lnTo>
                  <a:lnTo>
                    <a:pt x="592" y="472"/>
                  </a:lnTo>
                  <a:lnTo>
                    <a:pt x="593" y="472"/>
                  </a:lnTo>
                  <a:lnTo>
                    <a:pt x="593" y="479"/>
                  </a:lnTo>
                  <a:lnTo>
                    <a:pt x="593" y="479"/>
                  </a:lnTo>
                  <a:lnTo>
                    <a:pt x="593" y="478"/>
                  </a:lnTo>
                  <a:lnTo>
                    <a:pt x="594" y="483"/>
                  </a:lnTo>
                  <a:lnTo>
                    <a:pt x="594" y="483"/>
                  </a:lnTo>
                  <a:lnTo>
                    <a:pt x="594" y="480"/>
                  </a:lnTo>
                  <a:lnTo>
                    <a:pt x="595" y="484"/>
                  </a:lnTo>
                  <a:lnTo>
                    <a:pt x="595" y="481"/>
                  </a:lnTo>
                  <a:lnTo>
                    <a:pt x="595" y="484"/>
                  </a:lnTo>
                  <a:lnTo>
                    <a:pt x="595" y="482"/>
                  </a:lnTo>
                  <a:lnTo>
                    <a:pt x="595" y="484"/>
                  </a:lnTo>
                  <a:lnTo>
                    <a:pt x="595" y="484"/>
                  </a:lnTo>
                  <a:lnTo>
                    <a:pt x="596" y="484"/>
                  </a:lnTo>
                  <a:lnTo>
                    <a:pt x="596" y="461"/>
                  </a:lnTo>
                  <a:lnTo>
                    <a:pt x="596" y="426"/>
                  </a:lnTo>
                  <a:lnTo>
                    <a:pt x="596" y="310"/>
                  </a:lnTo>
                  <a:lnTo>
                    <a:pt x="597" y="518"/>
                  </a:lnTo>
                  <a:lnTo>
                    <a:pt x="597" y="548"/>
                  </a:lnTo>
                  <a:lnTo>
                    <a:pt x="597" y="915"/>
                  </a:lnTo>
                  <a:lnTo>
                    <a:pt x="598" y="929"/>
                  </a:lnTo>
                  <a:lnTo>
                    <a:pt x="598" y="993"/>
                  </a:lnTo>
                  <a:lnTo>
                    <a:pt x="598" y="988"/>
                  </a:lnTo>
                  <a:lnTo>
                    <a:pt x="598" y="986"/>
                  </a:lnTo>
                  <a:lnTo>
                    <a:pt x="599" y="704"/>
                  </a:lnTo>
                  <a:lnTo>
                    <a:pt x="599" y="663"/>
                  </a:lnTo>
                  <a:lnTo>
                    <a:pt x="599" y="325"/>
                  </a:lnTo>
                  <a:lnTo>
                    <a:pt x="600" y="319"/>
                  </a:lnTo>
                  <a:lnTo>
                    <a:pt x="600" y="255"/>
                  </a:lnTo>
                  <a:lnTo>
                    <a:pt x="600" y="253"/>
                  </a:lnTo>
                  <a:lnTo>
                    <a:pt x="601" y="195"/>
                  </a:lnTo>
                  <a:lnTo>
                    <a:pt x="601" y="192"/>
                  </a:lnTo>
                  <a:lnTo>
                    <a:pt x="602" y="133"/>
                  </a:lnTo>
                  <a:lnTo>
                    <a:pt x="602" y="130"/>
                  </a:lnTo>
                  <a:lnTo>
                    <a:pt x="602" y="123"/>
                  </a:lnTo>
                  <a:lnTo>
                    <a:pt x="602" y="141"/>
                  </a:lnTo>
                  <a:lnTo>
                    <a:pt x="602" y="149"/>
                  </a:lnTo>
                  <a:lnTo>
                    <a:pt x="603" y="267"/>
                  </a:lnTo>
                  <a:lnTo>
                    <a:pt x="603" y="280"/>
                  </a:lnTo>
                  <a:lnTo>
                    <a:pt x="604" y="396"/>
                  </a:lnTo>
                  <a:lnTo>
                    <a:pt x="604" y="398"/>
                  </a:lnTo>
                  <a:lnTo>
                    <a:pt x="604" y="437"/>
                  </a:lnTo>
                  <a:lnTo>
                    <a:pt x="605" y="438"/>
                  </a:lnTo>
                  <a:lnTo>
                    <a:pt x="605" y="437"/>
                  </a:lnTo>
                  <a:lnTo>
                    <a:pt x="605" y="444"/>
                  </a:lnTo>
                  <a:lnTo>
                    <a:pt x="605" y="444"/>
                  </a:lnTo>
                  <a:lnTo>
                    <a:pt x="605" y="442"/>
                  </a:lnTo>
                  <a:lnTo>
                    <a:pt x="605" y="444"/>
                  </a:lnTo>
                  <a:lnTo>
                    <a:pt x="606" y="438"/>
                  </a:lnTo>
                  <a:lnTo>
                    <a:pt x="606" y="442"/>
                  </a:lnTo>
                  <a:lnTo>
                    <a:pt x="606" y="441"/>
                  </a:lnTo>
                  <a:lnTo>
                    <a:pt x="606" y="440"/>
                  </a:lnTo>
                  <a:lnTo>
                    <a:pt x="606" y="446"/>
                  </a:lnTo>
                  <a:lnTo>
                    <a:pt x="606" y="443"/>
                  </a:lnTo>
                  <a:lnTo>
                    <a:pt x="606" y="446"/>
                  </a:lnTo>
                  <a:lnTo>
                    <a:pt x="607" y="457"/>
                  </a:lnTo>
                  <a:lnTo>
                    <a:pt x="607" y="456"/>
                  </a:lnTo>
                  <a:lnTo>
                    <a:pt x="608" y="466"/>
                  </a:lnTo>
                  <a:lnTo>
                    <a:pt x="608" y="463"/>
                  </a:lnTo>
                  <a:lnTo>
                    <a:pt x="608" y="463"/>
                  </a:lnTo>
                  <a:lnTo>
                    <a:pt x="609" y="472"/>
                  </a:lnTo>
                  <a:lnTo>
                    <a:pt x="609" y="473"/>
                  </a:lnTo>
                  <a:lnTo>
                    <a:pt x="609" y="470"/>
                  </a:lnTo>
                  <a:lnTo>
                    <a:pt x="609" y="476"/>
                  </a:lnTo>
                  <a:lnTo>
                    <a:pt x="609" y="475"/>
                  </a:lnTo>
                  <a:lnTo>
                    <a:pt x="610" y="475"/>
                  </a:lnTo>
                  <a:lnTo>
                    <a:pt x="610" y="473"/>
                  </a:lnTo>
                  <a:lnTo>
                    <a:pt x="610" y="480"/>
                  </a:lnTo>
                  <a:lnTo>
                    <a:pt x="610" y="475"/>
                  </a:lnTo>
                  <a:lnTo>
                    <a:pt x="610" y="476"/>
                  </a:lnTo>
                  <a:lnTo>
                    <a:pt x="611" y="481"/>
                  </a:lnTo>
                  <a:lnTo>
                    <a:pt x="611" y="478"/>
                  </a:lnTo>
                  <a:lnTo>
                    <a:pt x="611" y="481"/>
                  </a:lnTo>
                  <a:lnTo>
                    <a:pt x="611" y="482"/>
                  </a:lnTo>
                  <a:lnTo>
                    <a:pt x="611" y="474"/>
                  </a:lnTo>
                  <a:lnTo>
                    <a:pt x="611" y="466"/>
                  </a:lnTo>
                  <a:lnTo>
                    <a:pt x="612" y="312"/>
                  </a:lnTo>
                  <a:lnTo>
                    <a:pt x="612" y="482"/>
                  </a:lnTo>
                  <a:lnTo>
                    <a:pt x="612" y="511"/>
                  </a:lnTo>
                  <a:lnTo>
                    <a:pt x="613" y="908"/>
                  </a:lnTo>
                  <a:lnTo>
                    <a:pt x="613" y="926"/>
                  </a:lnTo>
                  <a:lnTo>
                    <a:pt x="613" y="993"/>
                  </a:lnTo>
                  <a:lnTo>
                    <a:pt x="613" y="987"/>
                  </a:lnTo>
                  <a:lnTo>
                    <a:pt x="614" y="983"/>
                  </a:lnTo>
                  <a:lnTo>
                    <a:pt x="614" y="625"/>
                  </a:lnTo>
                  <a:lnTo>
                    <a:pt x="615" y="589"/>
                  </a:lnTo>
                  <a:lnTo>
                    <a:pt x="615" y="322"/>
                  </a:lnTo>
                  <a:lnTo>
                    <a:pt x="615" y="319"/>
                  </a:lnTo>
                  <a:lnTo>
                    <a:pt x="616" y="248"/>
                  </a:lnTo>
                  <a:lnTo>
                    <a:pt x="616" y="242"/>
                  </a:lnTo>
                  <a:lnTo>
                    <a:pt x="616" y="176"/>
                  </a:lnTo>
                  <a:lnTo>
                    <a:pt x="617" y="171"/>
                  </a:lnTo>
                  <a:lnTo>
                    <a:pt x="617" y="116"/>
                  </a:lnTo>
                  <a:lnTo>
                    <a:pt x="617" y="114"/>
                  </a:lnTo>
                  <a:lnTo>
                    <a:pt x="617" y="112"/>
                  </a:lnTo>
                  <a:lnTo>
                    <a:pt x="618" y="161"/>
                  </a:lnTo>
                  <a:lnTo>
                    <a:pt x="618" y="170"/>
                  </a:lnTo>
                  <a:lnTo>
                    <a:pt x="618" y="306"/>
                  </a:lnTo>
                  <a:lnTo>
                    <a:pt x="619" y="317"/>
                  </a:lnTo>
                  <a:lnTo>
                    <a:pt x="619" y="408"/>
                  </a:lnTo>
                  <a:lnTo>
                    <a:pt x="619" y="411"/>
                  </a:lnTo>
                  <a:lnTo>
                    <a:pt x="620" y="438"/>
                  </a:lnTo>
                  <a:lnTo>
                    <a:pt x="620" y="440"/>
                  </a:lnTo>
                  <a:lnTo>
                    <a:pt x="621" y="438"/>
                  </a:lnTo>
                  <a:lnTo>
                    <a:pt x="621" y="446"/>
                  </a:lnTo>
                  <a:lnTo>
                    <a:pt x="621" y="444"/>
                  </a:lnTo>
                  <a:lnTo>
                    <a:pt x="621" y="439"/>
                  </a:lnTo>
                  <a:lnTo>
                    <a:pt x="621" y="441"/>
                  </a:lnTo>
                  <a:lnTo>
                    <a:pt x="622" y="440"/>
                  </a:lnTo>
                  <a:lnTo>
                    <a:pt x="622" y="449"/>
                  </a:lnTo>
                  <a:lnTo>
                    <a:pt x="622" y="447"/>
                  </a:lnTo>
                  <a:lnTo>
                    <a:pt x="622" y="450"/>
                  </a:lnTo>
                  <a:lnTo>
                    <a:pt x="623" y="463"/>
                  </a:lnTo>
                  <a:lnTo>
                    <a:pt x="623" y="460"/>
                  </a:lnTo>
                  <a:lnTo>
                    <a:pt x="623" y="469"/>
                  </a:lnTo>
                  <a:lnTo>
                    <a:pt x="623" y="468"/>
                  </a:lnTo>
                  <a:lnTo>
                    <a:pt x="624" y="468"/>
                  </a:lnTo>
                  <a:lnTo>
                    <a:pt x="624" y="473"/>
                  </a:lnTo>
                  <a:lnTo>
                    <a:pt x="624" y="472"/>
                  </a:lnTo>
                  <a:lnTo>
                    <a:pt x="624" y="476"/>
                  </a:lnTo>
                  <a:lnTo>
                    <a:pt x="624" y="473"/>
                  </a:lnTo>
                  <a:lnTo>
                    <a:pt x="624" y="478"/>
                  </a:lnTo>
                  <a:lnTo>
                    <a:pt x="625" y="478"/>
                  </a:lnTo>
                  <a:lnTo>
                    <a:pt x="625" y="476"/>
                  </a:lnTo>
                  <a:lnTo>
                    <a:pt x="625" y="473"/>
                  </a:lnTo>
                  <a:lnTo>
                    <a:pt x="625" y="480"/>
                  </a:lnTo>
                  <a:lnTo>
                    <a:pt x="625" y="478"/>
                  </a:lnTo>
                  <a:lnTo>
                    <a:pt x="626" y="476"/>
                  </a:lnTo>
                  <a:lnTo>
                    <a:pt x="626" y="482"/>
                  </a:lnTo>
                  <a:lnTo>
                    <a:pt x="626" y="476"/>
                  </a:lnTo>
                  <a:lnTo>
                    <a:pt x="626" y="478"/>
                  </a:lnTo>
                  <a:lnTo>
                    <a:pt x="627" y="295"/>
                  </a:lnTo>
                  <a:lnTo>
                    <a:pt x="627" y="415"/>
                  </a:lnTo>
                  <a:lnTo>
                    <a:pt x="627" y="424"/>
                  </a:lnTo>
                  <a:lnTo>
                    <a:pt x="628" y="767"/>
                  </a:lnTo>
                  <a:lnTo>
                    <a:pt x="628" y="797"/>
                  </a:lnTo>
                  <a:lnTo>
                    <a:pt x="628" y="989"/>
                  </a:lnTo>
                  <a:lnTo>
                    <a:pt x="628" y="992"/>
                  </a:lnTo>
                  <a:lnTo>
                    <a:pt x="629" y="791"/>
                  </a:lnTo>
                  <a:lnTo>
                    <a:pt x="629" y="752"/>
                  </a:lnTo>
                  <a:lnTo>
                    <a:pt x="630" y="334"/>
                  </a:lnTo>
                  <a:lnTo>
                    <a:pt x="630" y="324"/>
                  </a:lnTo>
                  <a:lnTo>
                    <a:pt x="630" y="248"/>
                  </a:lnTo>
                  <a:lnTo>
                    <a:pt x="631" y="242"/>
                  </a:lnTo>
                  <a:lnTo>
                    <a:pt x="631" y="163"/>
                  </a:lnTo>
                  <a:lnTo>
                    <a:pt x="631" y="159"/>
                  </a:lnTo>
                  <a:lnTo>
                    <a:pt x="632" y="96"/>
                  </a:lnTo>
                  <a:lnTo>
                    <a:pt x="632" y="97"/>
                  </a:lnTo>
                  <a:lnTo>
                    <a:pt x="632" y="92"/>
                  </a:lnTo>
                  <a:lnTo>
                    <a:pt x="632" y="132"/>
                  </a:lnTo>
                  <a:lnTo>
                    <a:pt x="632" y="143"/>
                  </a:lnTo>
                  <a:lnTo>
                    <a:pt x="633" y="308"/>
                  </a:lnTo>
                  <a:lnTo>
                    <a:pt x="634" y="321"/>
                  </a:lnTo>
                  <a:lnTo>
                    <a:pt x="634" y="414"/>
                  </a:lnTo>
                  <a:lnTo>
                    <a:pt x="634" y="420"/>
                  </a:lnTo>
                  <a:lnTo>
                    <a:pt x="635" y="446"/>
                  </a:lnTo>
                  <a:lnTo>
                    <a:pt x="635" y="443"/>
                  </a:lnTo>
                  <a:lnTo>
                    <a:pt x="635" y="442"/>
                  </a:lnTo>
                  <a:lnTo>
                    <a:pt x="635" y="449"/>
                  </a:lnTo>
                  <a:lnTo>
                    <a:pt x="635" y="444"/>
                  </a:lnTo>
                  <a:lnTo>
                    <a:pt x="636" y="444"/>
                  </a:lnTo>
                  <a:lnTo>
                    <a:pt x="636" y="447"/>
                  </a:lnTo>
                  <a:lnTo>
                    <a:pt x="636" y="441"/>
                  </a:lnTo>
                  <a:lnTo>
                    <a:pt x="636" y="446"/>
                  </a:lnTo>
                  <a:lnTo>
                    <a:pt x="636" y="447"/>
                  </a:lnTo>
                  <a:lnTo>
                    <a:pt x="636" y="446"/>
                  </a:lnTo>
                  <a:lnTo>
                    <a:pt x="637" y="455"/>
                  </a:lnTo>
                  <a:lnTo>
                    <a:pt x="637" y="455"/>
                  </a:lnTo>
                  <a:lnTo>
                    <a:pt x="637" y="455"/>
                  </a:lnTo>
                  <a:lnTo>
                    <a:pt x="637" y="466"/>
                  </a:lnTo>
                  <a:lnTo>
                    <a:pt x="637" y="463"/>
                  </a:lnTo>
                  <a:lnTo>
                    <a:pt x="638" y="465"/>
                  </a:lnTo>
                  <a:lnTo>
                    <a:pt x="638" y="474"/>
                  </a:lnTo>
                  <a:lnTo>
                    <a:pt x="638" y="472"/>
                  </a:lnTo>
                  <a:lnTo>
                    <a:pt x="638" y="470"/>
                  </a:lnTo>
                  <a:lnTo>
                    <a:pt x="639" y="476"/>
                  </a:lnTo>
                  <a:lnTo>
                    <a:pt x="639" y="472"/>
                  </a:lnTo>
                  <a:lnTo>
                    <a:pt x="639" y="475"/>
                  </a:lnTo>
                  <a:lnTo>
                    <a:pt x="639" y="472"/>
                  </a:lnTo>
                  <a:lnTo>
                    <a:pt x="639" y="476"/>
                  </a:lnTo>
                  <a:lnTo>
                    <a:pt x="639" y="475"/>
                  </a:lnTo>
                  <a:lnTo>
                    <a:pt x="640" y="476"/>
                  </a:lnTo>
                  <a:lnTo>
                    <a:pt x="640" y="478"/>
                  </a:lnTo>
                  <a:lnTo>
                    <a:pt x="640" y="473"/>
                  </a:lnTo>
                  <a:lnTo>
                    <a:pt x="640" y="478"/>
                  </a:lnTo>
                  <a:lnTo>
                    <a:pt x="641" y="476"/>
                  </a:lnTo>
                  <a:lnTo>
                    <a:pt x="641" y="481"/>
                  </a:lnTo>
                  <a:lnTo>
                    <a:pt x="641" y="473"/>
                  </a:lnTo>
                  <a:lnTo>
                    <a:pt x="641" y="467"/>
                  </a:lnTo>
                  <a:lnTo>
                    <a:pt x="641" y="288"/>
                  </a:lnTo>
                  <a:lnTo>
                    <a:pt x="642" y="483"/>
                  </a:lnTo>
                  <a:lnTo>
                    <a:pt x="642" y="512"/>
                  </a:lnTo>
                  <a:lnTo>
                    <a:pt x="642" y="901"/>
                  </a:lnTo>
                  <a:lnTo>
                    <a:pt x="643" y="915"/>
                  </a:lnTo>
                  <a:lnTo>
                    <a:pt x="643" y="996"/>
                  </a:lnTo>
                  <a:lnTo>
                    <a:pt x="643" y="993"/>
                  </a:lnTo>
                  <a:lnTo>
                    <a:pt x="643" y="991"/>
                  </a:lnTo>
                  <a:lnTo>
                    <a:pt x="643" y="993"/>
                  </a:lnTo>
                  <a:lnTo>
                    <a:pt x="644" y="705"/>
                  </a:lnTo>
                  <a:lnTo>
                    <a:pt x="644" y="664"/>
                  </a:lnTo>
                  <a:lnTo>
                    <a:pt x="644" y="316"/>
                  </a:lnTo>
                  <a:lnTo>
                    <a:pt x="645" y="306"/>
                  </a:lnTo>
                  <a:lnTo>
                    <a:pt x="645" y="233"/>
                  </a:lnTo>
                  <a:lnTo>
                    <a:pt x="645" y="224"/>
                  </a:lnTo>
                  <a:lnTo>
                    <a:pt x="646" y="152"/>
                  </a:lnTo>
                  <a:lnTo>
                    <a:pt x="646" y="148"/>
                  </a:lnTo>
                  <a:lnTo>
                    <a:pt x="647" y="94"/>
                  </a:lnTo>
                  <a:lnTo>
                    <a:pt x="647" y="93"/>
                  </a:lnTo>
                  <a:lnTo>
                    <a:pt x="647" y="174"/>
                  </a:lnTo>
                  <a:lnTo>
                    <a:pt x="648" y="184"/>
                  </a:lnTo>
                  <a:lnTo>
                    <a:pt x="648" y="330"/>
                  </a:lnTo>
                  <a:lnTo>
                    <a:pt x="648" y="339"/>
                  </a:lnTo>
                  <a:lnTo>
                    <a:pt x="649" y="418"/>
                  </a:lnTo>
                  <a:lnTo>
                    <a:pt x="649" y="421"/>
                  </a:lnTo>
                  <a:lnTo>
                    <a:pt x="649" y="444"/>
                  </a:lnTo>
                  <a:lnTo>
                    <a:pt x="649" y="444"/>
                  </a:lnTo>
                  <a:lnTo>
                    <a:pt x="649" y="444"/>
                  </a:lnTo>
                  <a:lnTo>
                    <a:pt x="650" y="447"/>
                  </a:lnTo>
                  <a:lnTo>
                    <a:pt x="650" y="442"/>
                  </a:lnTo>
                  <a:lnTo>
                    <a:pt x="650" y="447"/>
                  </a:lnTo>
                  <a:lnTo>
                    <a:pt x="650" y="446"/>
                  </a:lnTo>
                  <a:lnTo>
                    <a:pt x="651" y="434"/>
                  </a:lnTo>
                  <a:lnTo>
                    <a:pt x="651" y="434"/>
                  </a:lnTo>
                  <a:lnTo>
                    <a:pt x="651" y="435"/>
                  </a:lnTo>
                  <a:lnTo>
                    <a:pt x="651" y="433"/>
                  </a:lnTo>
                  <a:lnTo>
                    <a:pt x="651" y="447"/>
                  </a:lnTo>
                  <a:lnTo>
                    <a:pt x="652" y="451"/>
                  </a:lnTo>
                  <a:lnTo>
                    <a:pt x="652" y="465"/>
                  </a:lnTo>
                  <a:lnTo>
                    <a:pt x="652" y="463"/>
                  </a:lnTo>
                  <a:lnTo>
                    <a:pt x="652" y="460"/>
                  </a:lnTo>
                  <a:lnTo>
                    <a:pt x="653" y="472"/>
                  </a:lnTo>
                  <a:lnTo>
                    <a:pt x="653" y="470"/>
                  </a:lnTo>
                  <a:lnTo>
                    <a:pt x="653" y="470"/>
                  </a:lnTo>
                  <a:lnTo>
                    <a:pt x="654" y="478"/>
                  </a:lnTo>
                  <a:lnTo>
                    <a:pt x="654" y="478"/>
                  </a:lnTo>
                  <a:lnTo>
                    <a:pt x="654" y="475"/>
                  </a:lnTo>
                  <a:lnTo>
                    <a:pt x="654" y="482"/>
                  </a:lnTo>
                  <a:lnTo>
                    <a:pt x="654" y="478"/>
                  </a:lnTo>
                  <a:lnTo>
                    <a:pt x="654" y="476"/>
                  </a:lnTo>
                  <a:lnTo>
                    <a:pt x="655" y="473"/>
                  </a:lnTo>
                  <a:lnTo>
                    <a:pt x="655" y="481"/>
                  </a:lnTo>
                  <a:lnTo>
                    <a:pt x="655" y="476"/>
                  </a:lnTo>
                  <a:lnTo>
                    <a:pt x="655" y="478"/>
                  </a:lnTo>
                  <a:lnTo>
                    <a:pt x="656" y="479"/>
                  </a:lnTo>
                  <a:lnTo>
                    <a:pt x="656" y="469"/>
                  </a:lnTo>
                  <a:lnTo>
                    <a:pt x="656" y="460"/>
                  </a:lnTo>
                  <a:lnTo>
                    <a:pt x="656" y="301"/>
                  </a:lnTo>
                  <a:lnTo>
                    <a:pt x="656" y="454"/>
                  </a:lnTo>
                  <a:lnTo>
                    <a:pt x="657" y="479"/>
                  </a:lnTo>
                  <a:lnTo>
                    <a:pt x="657" y="907"/>
                  </a:lnTo>
                  <a:lnTo>
                    <a:pt x="657" y="922"/>
                  </a:lnTo>
                  <a:lnTo>
                    <a:pt x="658" y="993"/>
                  </a:lnTo>
                  <a:lnTo>
                    <a:pt x="658" y="993"/>
                  </a:lnTo>
                  <a:lnTo>
                    <a:pt x="658" y="988"/>
                  </a:lnTo>
                  <a:lnTo>
                    <a:pt x="658" y="666"/>
                  </a:lnTo>
                  <a:lnTo>
                    <a:pt x="658" y="627"/>
                  </a:lnTo>
                  <a:lnTo>
                    <a:pt x="659" y="301"/>
                  </a:lnTo>
                  <a:lnTo>
                    <a:pt x="660" y="293"/>
                  </a:lnTo>
                  <a:lnTo>
                    <a:pt x="660" y="200"/>
                  </a:lnTo>
                  <a:lnTo>
                    <a:pt x="660" y="189"/>
                  </a:lnTo>
                  <a:lnTo>
                    <a:pt x="661" y="99"/>
                  </a:lnTo>
                  <a:lnTo>
                    <a:pt x="661" y="93"/>
                  </a:lnTo>
                  <a:lnTo>
                    <a:pt x="661" y="75"/>
                  </a:lnTo>
                  <a:lnTo>
                    <a:pt x="661" y="86"/>
                  </a:lnTo>
                  <a:lnTo>
                    <a:pt x="662" y="93"/>
                  </a:lnTo>
                  <a:lnTo>
                    <a:pt x="662" y="218"/>
                  </a:lnTo>
                  <a:lnTo>
                    <a:pt x="662" y="227"/>
                  </a:lnTo>
                  <a:lnTo>
                    <a:pt x="663" y="357"/>
                  </a:lnTo>
                  <a:lnTo>
                    <a:pt x="663" y="362"/>
                  </a:lnTo>
                  <a:lnTo>
                    <a:pt x="663" y="429"/>
                  </a:lnTo>
                  <a:lnTo>
                    <a:pt x="664" y="431"/>
                  </a:lnTo>
                  <a:lnTo>
                    <a:pt x="664" y="429"/>
                  </a:lnTo>
                  <a:lnTo>
                    <a:pt x="664" y="443"/>
                  </a:lnTo>
                  <a:lnTo>
                    <a:pt x="664" y="440"/>
                  </a:lnTo>
                  <a:lnTo>
                    <a:pt x="664" y="442"/>
                  </a:lnTo>
                  <a:lnTo>
                    <a:pt x="664" y="446"/>
                  </a:lnTo>
                  <a:lnTo>
                    <a:pt x="665" y="438"/>
                  </a:lnTo>
                  <a:lnTo>
                    <a:pt x="665" y="440"/>
                  </a:lnTo>
                  <a:lnTo>
                    <a:pt x="665" y="441"/>
                  </a:lnTo>
                  <a:lnTo>
                    <a:pt x="665" y="442"/>
                  </a:lnTo>
                  <a:lnTo>
                    <a:pt x="665" y="437"/>
                  </a:lnTo>
                  <a:lnTo>
                    <a:pt x="665" y="442"/>
                  </a:lnTo>
                  <a:lnTo>
                    <a:pt x="666" y="441"/>
                  </a:lnTo>
                  <a:lnTo>
                    <a:pt x="666" y="439"/>
                  </a:lnTo>
                  <a:lnTo>
                    <a:pt x="666" y="447"/>
                  </a:lnTo>
                  <a:lnTo>
                    <a:pt x="666" y="444"/>
                  </a:lnTo>
                  <a:lnTo>
                    <a:pt x="667" y="444"/>
                  </a:lnTo>
                  <a:lnTo>
                    <a:pt x="667" y="457"/>
                  </a:lnTo>
                  <a:lnTo>
                    <a:pt x="667" y="457"/>
                  </a:lnTo>
                  <a:lnTo>
                    <a:pt x="667" y="457"/>
                  </a:lnTo>
                  <a:lnTo>
                    <a:pt x="667" y="456"/>
                  </a:lnTo>
                  <a:lnTo>
                    <a:pt x="667" y="462"/>
                  </a:lnTo>
                  <a:lnTo>
                    <a:pt x="668" y="460"/>
                  </a:lnTo>
                  <a:lnTo>
                    <a:pt x="668" y="456"/>
                  </a:lnTo>
                  <a:lnTo>
                    <a:pt x="668" y="454"/>
                  </a:lnTo>
                  <a:lnTo>
                    <a:pt x="668" y="461"/>
                  </a:lnTo>
                  <a:lnTo>
                    <a:pt x="669" y="461"/>
                  </a:lnTo>
                  <a:lnTo>
                    <a:pt x="669" y="481"/>
                  </a:lnTo>
                  <a:lnTo>
                    <a:pt x="669" y="481"/>
                  </a:lnTo>
                  <a:lnTo>
                    <a:pt x="669" y="479"/>
                  </a:lnTo>
                  <a:lnTo>
                    <a:pt x="669" y="472"/>
                  </a:lnTo>
                  <a:lnTo>
                    <a:pt x="670" y="473"/>
                  </a:lnTo>
                  <a:lnTo>
                    <a:pt x="670" y="472"/>
                  </a:lnTo>
                  <a:lnTo>
                    <a:pt x="670" y="306"/>
                  </a:lnTo>
                  <a:lnTo>
                    <a:pt x="670" y="399"/>
                  </a:lnTo>
                  <a:lnTo>
                    <a:pt x="671" y="405"/>
                  </a:lnTo>
                  <a:lnTo>
                    <a:pt x="671" y="747"/>
                  </a:lnTo>
                  <a:lnTo>
                    <a:pt x="671" y="776"/>
                  </a:lnTo>
                  <a:lnTo>
                    <a:pt x="672" y="980"/>
                  </a:lnTo>
                  <a:lnTo>
                    <a:pt x="672" y="985"/>
                  </a:lnTo>
                  <a:lnTo>
                    <a:pt x="672" y="990"/>
                  </a:lnTo>
                  <a:lnTo>
                    <a:pt x="673" y="834"/>
                  </a:lnTo>
                  <a:lnTo>
                    <a:pt x="673" y="800"/>
                  </a:lnTo>
                  <a:lnTo>
                    <a:pt x="673" y="349"/>
                  </a:lnTo>
                  <a:lnTo>
                    <a:pt x="674" y="327"/>
                  </a:lnTo>
                  <a:lnTo>
                    <a:pt x="674" y="211"/>
                  </a:lnTo>
                  <a:lnTo>
                    <a:pt x="674" y="202"/>
                  </a:lnTo>
                  <a:lnTo>
                    <a:pt x="675" y="100"/>
                  </a:lnTo>
                  <a:lnTo>
                    <a:pt x="675" y="97"/>
                  </a:lnTo>
                  <a:lnTo>
                    <a:pt x="675" y="58"/>
                  </a:lnTo>
                  <a:lnTo>
                    <a:pt x="675" y="67"/>
                  </a:lnTo>
                  <a:lnTo>
                    <a:pt x="675" y="66"/>
                  </a:lnTo>
                  <a:lnTo>
                    <a:pt x="676" y="193"/>
                  </a:lnTo>
                  <a:lnTo>
                    <a:pt x="676" y="207"/>
                  </a:lnTo>
                  <a:lnTo>
                    <a:pt x="677" y="356"/>
                  </a:lnTo>
                  <a:lnTo>
                    <a:pt x="677" y="362"/>
                  </a:lnTo>
                  <a:lnTo>
                    <a:pt x="677" y="426"/>
                  </a:lnTo>
                  <a:lnTo>
                    <a:pt x="678" y="426"/>
                  </a:lnTo>
                  <a:lnTo>
                    <a:pt x="678" y="444"/>
                  </a:lnTo>
                  <a:lnTo>
                    <a:pt x="678" y="444"/>
                  </a:lnTo>
                  <a:lnTo>
                    <a:pt x="678" y="446"/>
                  </a:lnTo>
                  <a:lnTo>
                    <a:pt x="679" y="450"/>
                  </a:lnTo>
                  <a:lnTo>
                    <a:pt x="679" y="450"/>
                  </a:lnTo>
                  <a:lnTo>
                    <a:pt x="680" y="442"/>
                  </a:lnTo>
                  <a:lnTo>
                    <a:pt x="680" y="443"/>
                  </a:lnTo>
                  <a:lnTo>
                    <a:pt x="680" y="441"/>
                  </a:lnTo>
                  <a:lnTo>
                    <a:pt x="680" y="447"/>
                  </a:lnTo>
                  <a:lnTo>
                    <a:pt x="680" y="446"/>
                  </a:lnTo>
                  <a:lnTo>
                    <a:pt x="681" y="449"/>
                  </a:lnTo>
                  <a:lnTo>
                    <a:pt x="681" y="448"/>
                  </a:lnTo>
                  <a:lnTo>
                    <a:pt x="681" y="460"/>
                  </a:lnTo>
                  <a:lnTo>
                    <a:pt x="681" y="459"/>
                  </a:lnTo>
                  <a:lnTo>
                    <a:pt x="681" y="457"/>
                  </a:lnTo>
                  <a:lnTo>
                    <a:pt x="682" y="468"/>
                  </a:lnTo>
                  <a:lnTo>
                    <a:pt x="682" y="466"/>
                  </a:lnTo>
                  <a:lnTo>
                    <a:pt x="682" y="465"/>
                  </a:lnTo>
                  <a:lnTo>
                    <a:pt x="682" y="472"/>
                  </a:lnTo>
                  <a:lnTo>
                    <a:pt x="682" y="470"/>
                  </a:lnTo>
                  <a:lnTo>
                    <a:pt x="683" y="475"/>
                  </a:lnTo>
                  <a:lnTo>
                    <a:pt x="683" y="473"/>
                  </a:lnTo>
                  <a:lnTo>
                    <a:pt x="683" y="478"/>
                  </a:lnTo>
                  <a:lnTo>
                    <a:pt x="683" y="476"/>
                  </a:lnTo>
                  <a:lnTo>
                    <a:pt x="683" y="473"/>
                  </a:lnTo>
                  <a:lnTo>
                    <a:pt x="684" y="479"/>
                  </a:lnTo>
                  <a:lnTo>
                    <a:pt x="684" y="474"/>
                  </a:lnTo>
                  <a:lnTo>
                    <a:pt x="684" y="475"/>
                  </a:lnTo>
                  <a:lnTo>
                    <a:pt x="684" y="476"/>
                  </a:lnTo>
                  <a:lnTo>
                    <a:pt x="684" y="296"/>
                  </a:lnTo>
                  <a:lnTo>
                    <a:pt x="684" y="389"/>
                  </a:lnTo>
                  <a:lnTo>
                    <a:pt x="685" y="405"/>
                  </a:lnTo>
                  <a:lnTo>
                    <a:pt x="685" y="720"/>
                  </a:lnTo>
                  <a:lnTo>
                    <a:pt x="686" y="745"/>
                  </a:lnTo>
                  <a:lnTo>
                    <a:pt x="686" y="987"/>
                  </a:lnTo>
                  <a:lnTo>
                    <a:pt x="686" y="989"/>
                  </a:lnTo>
                  <a:lnTo>
                    <a:pt x="686" y="998"/>
                  </a:lnTo>
                  <a:lnTo>
                    <a:pt x="687" y="905"/>
                  </a:lnTo>
                  <a:lnTo>
                    <a:pt x="687" y="875"/>
                  </a:lnTo>
                  <a:lnTo>
                    <a:pt x="687" y="398"/>
                  </a:lnTo>
                  <a:lnTo>
                    <a:pt x="688" y="373"/>
                  </a:lnTo>
                  <a:lnTo>
                    <a:pt x="688" y="266"/>
                  </a:lnTo>
                  <a:lnTo>
                    <a:pt x="688" y="263"/>
                  </a:lnTo>
                  <a:lnTo>
                    <a:pt x="689" y="190"/>
                  </a:lnTo>
                  <a:lnTo>
                    <a:pt x="689" y="183"/>
                  </a:lnTo>
                  <a:lnTo>
                    <a:pt x="689" y="113"/>
                  </a:lnTo>
                  <a:lnTo>
                    <a:pt x="690" y="112"/>
                  </a:lnTo>
                  <a:lnTo>
                    <a:pt x="690" y="100"/>
                  </a:lnTo>
                  <a:lnTo>
                    <a:pt x="690" y="121"/>
                  </a:lnTo>
                  <a:lnTo>
                    <a:pt x="690" y="127"/>
                  </a:lnTo>
                  <a:lnTo>
                    <a:pt x="691" y="252"/>
                  </a:lnTo>
                  <a:lnTo>
                    <a:pt x="691" y="262"/>
                  </a:lnTo>
                  <a:lnTo>
                    <a:pt x="691" y="378"/>
                  </a:lnTo>
                  <a:lnTo>
                    <a:pt x="692" y="386"/>
                  </a:lnTo>
                  <a:lnTo>
                    <a:pt x="692" y="436"/>
                  </a:lnTo>
                  <a:lnTo>
                    <a:pt x="692" y="439"/>
                  </a:lnTo>
                  <a:lnTo>
                    <a:pt x="693" y="444"/>
                  </a:lnTo>
                  <a:lnTo>
                    <a:pt x="693" y="444"/>
                  </a:lnTo>
                  <a:lnTo>
                    <a:pt x="693" y="441"/>
                  </a:lnTo>
                  <a:lnTo>
                    <a:pt x="693" y="446"/>
                  </a:lnTo>
                  <a:lnTo>
                    <a:pt x="694" y="441"/>
                  </a:lnTo>
                  <a:lnTo>
                    <a:pt x="694" y="442"/>
                  </a:lnTo>
                  <a:lnTo>
                    <a:pt x="694" y="446"/>
                  </a:lnTo>
                  <a:lnTo>
                    <a:pt x="694" y="441"/>
                  </a:lnTo>
                  <a:lnTo>
                    <a:pt x="694" y="446"/>
                  </a:lnTo>
                  <a:lnTo>
                    <a:pt x="695" y="447"/>
                  </a:lnTo>
                  <a:lnTo>
                    <a:pt x="695" y="446"/>
                  </a:lnTo>
                  <a:lnTo>
                    <a:pt x="695" y="459"/>
                  </a:lnTo>
                  <a:lnTo>
                    <a:pt x="695" y="457"/>
                  </a:lnTo>
                  <a:lnTo>
                    <a:pt x="695" y="455"/>
                  </a:lnTo>
                  <a:lnTo>
                    <a:pt x="696" y="465"/>
                  </a:lnTo>
                  <a:lnTo>
                    <a:pt x="696" y="463"/>
                  </a:lnTo>
                  <a:lnTo>
                    <a:pt x="696" y="468"/>
                  </a:lnTo>
                  <a:lnTo>
                    <a:pt x="696" y="466"/>
                  </a:lnTo>
                  <a:lnTo>
                    <a:pt x="696" y="473"/>
                  </a:lnTo>
                  <a:lnTo>
                    <a:pt x="696" y="474"/>
                  </a:lnTo>
                  <a:lnTo>
                    <a:pt x="697" y="472"/>
                  </a:lnTo>
                  <a:lnTo>
                    <a:pt x="697" y="476"/>
                  </a:lnTo>
                  <a:lnTo>
                    <a:pt x="697" y="475"/>
                  </a:lnTo>
                  <a:lnTo>
                    <a:pt x="697" y="472"/>
                  </a:lnTo>
                  <a:lnTo>
                    <a:pt x="698" y="480"/>
                  </a:lnTo>
                  <a:lnTo>
                    <a:pt x="698" y="476"/>
                  </a:lnTo>
                  <a:lnTo>
                    <a:pt x="698" y="476"/>
                  </a:lnTo>
                  <a:lnTo>
                    <a:pt x="698" y="479"/>
                  </a:lnTo>
                  <a:lnTo>
                    <a:pt x="698" y="473"/>
                  </a:lnTo>
                  <a:lnTo>
                    <a:pt x="699" y="478"/>
                  </a:lnTo>
                  <a:lnTo>
                    <a:pt x="699" y="478"/>
                  </a:lnTo>
                  <a:lnTo>
                    <a:pt x="699" y="354"/>
                  </a:lnTo>
                  <a:lnTo>
                    <a:pt x="700" y="302"/>
                  </a:lnTo>
                  <a:lnTo>
                    <a:pt x="700" y="583"/>
                  </a:lnTo>
                  <a:lnTo>
                    <a:pt x="700" y="619"/>
                  </a:lnTo>
                  <a:lnTo>
                    <a:pt x="701" y="952"/>
                  </a:lnTo>
                  <a:lnTo>
                    <a:pt x="701" y="963"/>
                  </a:lnTo>
                  <a:lnTo>
                    <a:pt x="701" y="992"/>
                  </a:lnTo>
                  <a:lnTo>
                    <a:pt x="701" y="977"/>
                  </a:lnTo>
                  <a:lnTo>
                    <a:pt x="701" y="967"/>
                  </a:lnTo>
                  <a:lnTo>
                    <a:pt x="702" y="510"/>
                  </a:lnTo>
                  <a:lnTo>
                    <a:pt x="702" y="478"/>
                  </a:lnTo>
                  <a:lnTo>
                    <a:pt x="703" y="290"/>
                  </a:lnTo>
                  <a:lnTo>
                    <a:pt x="703" y="283"/>
                  </a:lnTo>
                  <a:lnTo>
                    <a:pt x="703" y="222"/>
                  </a:lnTo>
                  <a:lnTo>
                    <a:pt x="704" y="219"/>
                  </a:lnTo>
                  <a:lnTo>
                    <a:pt x="704" y="149"/>
                  </a:lnTo>
                  <a:lnTo>
                    <a:pt x="704" y="144"/>
                  </a:lnTo>
                  <a:lnTo>
                    <a:pt x="705" y="106"/>
                  </a:lnTo>
                  <a:lnTo>
                    <a:pt x="705" y="106"/>
                  </a:lnTo>
                  <a:lnTo>
                    <a:pt x="705" y="107"/>
                  </a:lnTo>
                  <a:lnTo>
                    <a:pt x="706" y="176"/>
                  </a:lnTo>
                  <a:lnTo>
                    <a:pt x="706" y="184"/>
                  </a:lnTo>
                  <a:lnTo>
                    <a:pt x="706" y="327"/>
                  </a:lnTo>
                  <a:lnTo>
                    <a:pt x="707" y="334"/>
                  </a:lnTo>
                  <a:lnTo>
                    <a:pt x="707" y="414"/>
                  </a:lnTo>
                  <a:lnTo>
                    <a:pt x="707" y="413"/>
                  </a:lnTo>
                  <a:lnTo>
                    <a:pt x="707" y="419"/>
                  </a:lnTo>
                  <a:lnTo>
                    <a:pt x="708" y="439"/>
                  </a:lnTo>
                  <a:lnTo>
                    <a:pt x="708" y="441"/>
                  </a:lnTo>
                  <a:lnTo>
                    <a:pt x="708" y="444"/>
                  </a:lnTo>
                  <a:lnTo>
                    <a:pt x="708" y="438"/>
                  </a:lnTo>
                  <a:lnTo>
                    <a:pt x="708" y="441"/>
                  </a:lnTo>
                  <a:lnTo>
                    <a:pt x="709" y="440"/>
                  </a:lnTo>
                  <a:lnTo>
                    <a:pt x="709" y="438"/>
                  </a:lnTo>
                  <a:lnTo>
                    <a:pt x="709" y="442"/>
                  </a:lnTo>
                  <a:lnTo>
                    <a:pt x="709" y="439"/>
                  </a:lnTo>
                  <a:lnTo>
                    <a:pt x="709" y="441"/>
                  </a:lnTo>
                  <a:lnTo>
                    <a:pt x="710" y="450"/>
                  </a:lnTo>
                  <a:lnTo>
                    <a:pt x="710" y="449"/>
                  </a:lnTo>
                  <a:lnTo>
                    <a:pt x="710" y="450"/>
                  </a:lnTo>
                  <a:lnTo>
                    <a:pt x="710" y="463"/>
                  </a:lnTo>
                  <a:lnTo>
                    <a:pt x="710" y="462"/>
                  </a:lnTo>
                  <a:lnTo>
                    <a:pt x="711" y="459"/>
                  </a:lnTo>
                  <a:lnTo>
                    <a:pt x="711" y="469"/>
                  </a:lnTo>
                  <a:lnTo>
                    <a:pt x="711" y="468"/>
                  </a:lnTo>
                  <a:lnTo>
                    <a:pt x="712" y="470"/>
                  </a:lnTo>
                  <a:lnTo>
                    <a:pt x="712" y="475"/>
                  </a:lnTo>
                  <a:lnTo>
                    <a:pt x="712" y="473"/>
                  </a:lnTo>
                  <a:lnTo>
                    <a:pt x="712" y="474"/>
                  </a:lnTo>
                  <a:lnTo>
                    <a:pt x="712" y="473"/>
                  </a:lnTo>
                  <a:lnTo>
                    <a:pt x="712" y="478"/>
                  </a:lnTo>
                  <a:lnTo>
                    <a:pt x="713" y="474"/>
                  </a:lnTo>
                  <a:lnTo>
                    <a:pt x="713" y="472"/>
                  </a:lnTo>
                  <a:lnTo>
                    <a:pt x="713" y="479"/>
                  </a:lnTo>
                  <a:lnTo>
                    <a:pt x="713" y="475"/>
                  </a:lnTo>
                  <a:lnTo>
                    <a:pt x="714" y="474"/>
                  </a:lnTo>
                  <a:lnTo>
                    <a:pt x="714" y="479"/>
                  </a:lnTo>
                  <a:lnTo>
                    <a:pt x="714" y="478"/>
                  </a:lnTo>
                  <a:lnTo>
                    <a:pt x="715" y="309"/>
                  </a:lnTo>
                  <a:lnTo>
                    <a:pt x="715" y="336"/>
                  </a:lnTo>
                  <a:lnTo>
                    <a:pt x="715" y="608"/>
                  </a:lnTo>
                  <a:lnTo>
                    <a:pt x="716" y="644"/>
                  </a:lnTo>
                  <a:lnTo>
                    <a:pt x="716" y="955"/>
                  </a:lnTo>
                  <a:lnTo>
                    <a:pt x="716" y="966"/>
                  </a:lnTo>
                  <a:lnTo>
                    <a:pt x="717" y="991"/>
                  </a:lnTo>
                  <a:lnTo>
                    <a:pt x="717" y="980"/>
                  </a:lnTo>
                  <a:lnTo>
                    <a:pt x="717" y="976"/>
                  </a:lnTo>
                  <a:lnTo>
                    <a:pt x="717" y="600"/>
                  </a:lnTo>
                  <a:lnTo>
                    <a:pt x="718" y="567"/>
                  </a:lnTo>
                  <a:lnTo>
                    <a:pt x="718" y="293"/>
                  </a:lnTo>
                  <a:lnTo>
                    <a:pt x="718" y="288"/>
                  </a:lnTo>
                  <a:lnTo>
                    <a:pt x="719" y="215"/>
                  </a:lnTo>
                  <a:lnTo>
                    <a:pt x="719" y="211"/>
                  </a:lnTo>
                  <a:lnTo>
                    <a:pt x="720" y="150"/>
                  </a:lnTo>
                  <a:lnTo>
                    <a:pt x="720" y="145"/>
                  </a:lnTo>
                  <a:lnTo>
                    <a:pt x="720" y="92"/>
                  </a:lnTo>
                  <a:lnTo>
                    <a:pt x="720" y="92"/>
                  </a:lnTo>
                  <a:lnTo>
                    <a:pt x="721" y="92"/>
                  </a:lnTo>
                  <a:lnTo>
                    <a:pt x="721" y="89"/>
                  </a:lnTo>
                  <a:lnTo>
                    <a:pt x="721" y="143"/>
                  </a:lnTo>
                  <a:lnTo>
                    <a:pt x="721" y="152"/>
                  </a:lnTo>
                  <a:lnTo>
                    <a:pt x="722" y="292"/>
                  </a:lnTo>
                  <a:lnTo>
                    <a:pt x="722" y="303"/>
                  </a:lnTo>
                  <a:lnTo>
                    <a:pt x="722" y="399"/>
                  </a:lnTo>
                  <a:lnTo>
                    <a:pt x="722" y="405"/>
                  </a:lnTo>
                  <a:lnTo>
                    <a:pt x="723" y="438"/>
                  </a:lnTo>
                  <a:lnTo>
                    <a:pt x="723" y="443"/>
                  </a:lnTo>
                  <a:lnTo>
                    <a:pt x="723" y="446"/>
                  </a:lnTo>
                  <a:lnTo>
                    <a:pt x="724" y="440"/>
                  </a:lnTo>
                  <a:lnTo>
                    <a:pt x="724" y="446"/>
                  </a:lnTo>
                  <a:lnTo>
                    <a:pt x="724" y="444"/>
                  </a:lnTo>
                  <a:lnTo>
                    <a:pt x="724" y="441"/>
                  </a:lnTo>
                  <a:lnTo>
                    <a:pt x="724" y="446"/>
                  </a:lnTo>
                  <a:lnTo>
                    <a:pt x="725" y="442"/>
                  </a:lnTo>
                  <a:lnTo>
                    <a:pt x="725" y="439"/>
                  </a:lnTo>
                  <a:lnTo>
                    <a:pt x="725" y="448"/>
                  </a:lnTo>
                  <a:lnTo>
                    <a:pt x="725" y="447"/>
                  </a:lnTo>
                  <a:lnTo>
                    <a:pt x="726" y="451"/>
                  </a:lnTo>
                  <a:lnTo>
                    <a:pt x="726" y="450"/>
                  </a:lnTo>
                  <a:lnTo>
                    <a:pt x="726" y="461"/>
                  </a:lnTo>
                  <a:lnTo>
                    <a:pt x="726" y="461"/>
                  </a:lnTo>
                  <a:lnTo>
                    <a:pt x="726" y="461"/>
                  </a:lnTo>
                  <a:lnTo>
                    <a:pt x="727" y="470"/>
                  </a:lnTo>
                  <a:lnTo>
                    <a:pt x="727" y="467"/>
                  </a:lnTo>
                  <a:lnTo>
                    <a:pt x="727" y="472"/>
                  </a:lnTo>
                  <a:lnTo>
                    <a:pt x="727" y="478"/>
                  </a:lnTo>
                  <a:lnTo>
                    <a:pt x="727" y="478"/>
                  </a:lnTo>
                  <a:lnTo>
                    <a:pt x="728" y="479"/>
                  </a:lnTo>
                  <a:lnTo>
                    <a:pt x="728" y="476"/>
                  </a:lnTo>
                  <a:lnTo>
                    <a:pt x="728" y="483"/>
                  </a:lnTo>
                  <a:lnTo>
                    <a:pt x="728" y="478"/>
                  </a:lnTo>
                  <a:lnTo>
                    <a:pt x="728" y="478"/>
                  </a:lnTo>
                  <a:lnTo>
                    <a:pt x="729" y="484"/>
                  </a:lnTo>
                  <a:lnTo>
                    <a:pt x="729" y="481"/>
                  </a:lnTo>
                  <a:lnTo>
                    <a:pt x="729" y="483"/>
                  </a:lnTo>
                  <a:lnTo>
                    <a:pt x="729" y="484"/>
                  </a:lnTo>
                  <a:lnTo>
                    <a:pt x="729" y="481"/>
                  </a:lnTo>
                  <a:lnTo>
                    <a:pt x="729" y="484"/>
                  </a:lnTo>
                  <a:lnTo>
                    <a:pt x="730" y="485"/>
                  </a:lnTo>
                  <a:lnTo>
                    <a:pt x="730" y="310"/>
                  </a:lnTo>
                  <a:lnTo>
                    <a:pt x="730" y="354"/>
                  </a:lnTo>
                  <a:lnTo>
                    <a:pt x="730" y="392"/>
                  </a:lnTo>
                  <a:lnTo>
                    <a:pt x="731" y="706"/>
                  </a:lnTo>
                  <a:lnTo>
                    <a:pt x="731" y="731"/>
                  </a:lnTo>
                  <a:lnTo>
                    <a:pt x="732" y="993"/>
                  </a:lnTo>
                  <a:lnTo>
                    <a:pt x="732" y="995"/>
                  </a:lnTo>
                  <a:lnTo>
                    <a:pt x="732" y="1000"/>
                  </a:lnTo>
                  <a:lnTo>
                    <a:pt x="732" y="916"/>
                  </a:lnTo>
                  <a:lnTo>
                    <a:pt x="733" y="888"/>
                  </a:lnTo>
                  <a:lnTo>
                    <a:pt x="733" y="398"/>
                  </a:lnTo>
                  <a:lnTo>
                    <a:pt x="733" y="373"/>
                  </a:lnTo>
                  <a:lnTo>
                    <a:pt x="734" y="264"/>
                  </a:lnTo>
                  <a:lnTo>
                    <a:pt x="734" y="258"/>
                  </a:lnTo>
                  <a:lnTo>
                    <a:pt x="734" y="194"/>
                  </a:lnTo>
                  <a:lnTo>
                    <a:pt x="735" y="188"/>
                  </a:lnTo>
                  <a:lnTo>
                    <a:pt x="735" y="125"/>
                  </a:lnTo>
                  <a:lnTo>
                    <a:pt x="735" y="123"/>
                  </a:lnTo>
                  <a:lnTo>
                    <a:pt x="736" y="105"/>
                  </a:lnTo>
                  <a:lnTo>
                    <a:pt x="736" y="122"/>
                  </a:lnTo>
                  <a:lnTo>
                    <a:pt x="736" y="126"/>
                  </a:lnTo>
                  <a:lnTo>
                    <a:pt x="736" y="246"/>
                  </a:lnTo>
                  <a:lnTo>
                    <a:pt x="737" y="259"/>
                  </a:lnTo>
                  <a:lnTo>
                    <a:pt x="737" y="385"/>
                  </a:lnTo>
                  <a:lnTo>
                    <a:pt x="738" y="393"/>
                  </a:lnTo>
                  <a:lnTo>
                    <a:pt x="738" y="454"/>
                  </a:lnTo>
                  <a:lnTo>
                    <a:pt x="738" y="452"/>
                  </a:lnTo>
                  <a:lnTo>
                    <a:pt x="738" y="452"/>
                  </a:lnTo>
                  <a:lnTo>
                    <a:pt x="739" y="459"/>
                  </a:lnTo>
                  <a:lnTo>
                    <a:pt x="739" y="457"/>
                  </a:lnTo>
                  <a:lnTo>
                    <a:pt x="739" y="457"/>
                  </a:lnTo>
                  <a:lnTo>
                    <a:pt x="739" y="460"/>
                  </a:lnTo>
                  <a:lnTo>
                    <a:pt x="739" y="453"/>
                  </a:lnTo>
                  <a:lnTo>
                    <a:pt x="739" y="457"/>
                  </a:lnTo>
                  <a:lnTo>
                    <a:pt x="739" y="459"/>
                  </a:lnTo>
                  <a:lnTo>
                    <a:pt x="740" y="454"/>
                  </a:lnTo>
                  <a:lnTo>
                    <a:pt x="740" y="463"/>
                  </a:lnTo>
                  <a:lnTo>
                    <a:pt x="740" y="462"/>
                  </a:lnTo>
                  <a:lnTo>
                    <a:pt x="740" y="463"/>
                  </a:lnTo>
                  <a:lnTo>
                    <a:pt x="741" y="476"/>
                  </a:lnTo>
                  <a:lnTo>
                    <a:pt x="741" y="478"/>
                  </a:lnTo>
                  <a:lnTo>
                    <a:pt x="741" y="476"/>
                  </a:lnTo>
                  <a:lnTo>
                    <a:pt x="741" y="484"/>
                  </a:lnTo>
                  <a:lnTo>
                    <a:pt x="742" y="482"/>
                  </a:lnTo>
                  <a:lnTo>
                    <a:pt x="742" y="479"/>
                  </a:lnTo>
                  <a:lnTo>
                    <a:pt x="742" y="486"/>
                  </a:lnTo>
                  <a:lnTo>
                    <a:pt x="742" y="483"/>
                  </a:lnTo>
                  <a:lnTo>
                    <a:pt x="742" y="484"/>
                  </a:lnTo>
                  <a:lnTo>
                    <a:pt x="742" y="482"/>
                  </a:lnTo>
                  <a:lnTo>
                    <a:pt x="743" y="486"/>
                  </a:lnTo>
                  <a:lnTo>
                    <a:pt x="743" y="485"/>
                  </a:lnTo>
                  <a:lnTo>
                    <a:pt x="743" y="486"/>
                  </a:lnTo>
                  <a:lnTo>
                    <a:pt x="743" y="483"/>
                  </a:lnTo>
                  <a:lnTo>
                    <a:pt x="743" y="487"/>
                  </a:lnTo>
                  <a:lnTo>
                    <a:pt x="743" y="485"/>
                  </a:lnTo>
                  <a:lnTo>
                    <a:pt x="743" y="484"/>
                  </a:lnTo>
                  <a:lnTo>
                    <a:pt x="744" y="483"/>
                  </a:lnTo>
                  <a:lnTo>
                    <a:pt x="744" y="487"/>
                  </a:lnTo>
                  <a:lnTo>
                    <a:pt x="744" y="484"/>
                  </a:lnTo>
                  <a:lnTo>
                    <a:pt x="744" y="485"/>
                  </a:lnTo>
                  <a:lnTo>
                    <a:pt x="745" y="292"/>
                  </a:lnTo>
                  <a:lnTo>
                    <a:pt x="745" y="416"/>
                  </a:lnTo>
                  <a:lnTo>
                    <a:pt x="745" y="424"/>
                  </a:lnTo>
                  <a:lnTo>
                    <a:pt x="746" y="791"/>
                  </a:lnTo>
                  <a:lnTo>
                    <a:pt x="746" y="820"/>
                  </a:lnTo>
                  <a:lnTo>
                    <a:pt x="746" y="998"/>
                  </a:lnTo>
                  <a:lnTo>
                    <a:pt x="747" y="1000"/>
                  </a:lnTo>
                  <a:lnTo>
                    <a:pt x="747" y="1002"/>
                  </a:lnTo>
                  <a:lnTo>
                    <a:pt x="747" y="833"/>
                  </a:lnTo>
                  <a:lnTo>
                    <a:pt x="747" y="792"/>
                  </a:lnTo>
                  <a:lnTo>
                    <a:pt x="748" y="340"/>
                  </a:lnTo>
                  <a:lnTo>
                    <a:pt x="748" y="327"/>
                  </a:lnTo>
                  <a:lnTo>
                    <a:pt x="748" y="240"/>
                  </a:lnTo>
                  <a:lnTo>
                    <a:pt x="748" y="236"/>
                  </a:lnTo>
                  <a:lnTo>
                    <a:pt x="749" y="152"/>
                  </a:lnTo>
                  <a:lnTo>
                    <a:pt x="749" y="143"/>
                  </a:lnTo>
                  <a:lnTo>
                    <a:pt x="750" y="95"/>
                  </a:lnTo>
                  <a:lnTo>
                    <a:pt x="750" y="95"/>
                  </a:lnTo>
                  <a:lnTo>
                    <a:pt x="751" y="178"/>
                  </a:lnTo>
                  <a:lnTo>
                    <a:pt x="751" y="189"/>
                  </a:lnTo>
                  <a:lnTo>
                    <a:pt x="751" y="333"/>
                  </a:lnTo>
                  <a:lnTo>
                    <a:pt x="752" y="341"/>
                  </a:lnTo>
                  <a:lnTo>
                    <a:pt x="752" y="416"/>
                  </a:lnTo>
                  <a:lnTo>
                    <a:pt x="752" y="421"/>
                  </a:lnTo>
                  <a:lnTo>
                    <a:pt x="753" y="459"/>
                  </a:lnTo>
                  <a:lnTo>
                    <a:pt x="753" y="459"/>
                  </a:lnTo>
                  <a:lnTo>
                    <a:pt x="753" y="459"/>
                  </a:lnTo>
                  <a:lnTo>
                    <a:pt x="753" y="450"/>
                  </a:lnTo>
                  <a:lnTo>
                    <a:pt x="753" y="452"/>
                  </a:lnTo>
                  <a:lnTo>
                    <a:pt x="754" y="450"/>
                  </a:lnTo>
                  <a:lnTo>
                    <a:pt x="754" y="450"/>
                  </a:lnTo>
                  <a:lnTo>
                    <a:pt x="754" y="454"/>
                  </a:lnTo>
                  <a:lnTo>
                    <a:pt x="754" y="451"/>
                  </a:lnTo>
                  <a:lnTo>
                    <a:pt x="754" y="453"/>
                  </a:lnTo>
                  <a:lnTo>
                    <a:pt x="755" y="465"/>
                  </a:lnTo>
                  <a:lnTo>
                    <a:pt x="755" y="467"/>
                  </a:lnTo>
                  <a:lnTo>
                    <a:pt x="755" y="465"/>
                  </a:lnTo>
                  <a:lnTo>
                    <a:pt x="755" y="476"/>
                  </a:lnTo>
                  <a:lnTo>
                    <a:pt x="755" y="475"/>
                  </a:lnTo>
                  <a:lnTo>
                    <a:pt x="756" y="473"/>
                  </a:lnTo>
                  <a:lnTo>
                    <a:pt x="756" y="478"/>
                  </a:lnTo>
                  <a:lnTo>
                    <a:pt x="756" y="478"/>
                  </a:lnTo>
                  <a:lnTo>
                    <a:pt x="756" y="478"/>
                  </a:lnTo>
                  <a:lnTo>
                    <a:pt x="756" y="482"/>
                  </a:lnTo>
                  <a:lnTo>
                    <a:pt x="756" y="476"/>
                  </a:lnTo>
                  <a:lnTo>
                    <a:pt x="757" y="482"/>
                  </a:lnTo>
                  <a:lnTo>
                    <a:pt x="757" y="480"/>
                  </a:lnTo>
                  <a:lnTo>
                    <a:pt x="757" y="476"/>
                  </a:lnTo>
                  <a:lnTo>
                    <a:pt x="757" y="483"/>
                  </a:lnTo>
                  <a:lnTo>
                    <a:pt x="758" y="480"/>
                  </a:lnTo>
                  <a:lnTo>
                    <a:pt x="758" y="481"/>
                  </a:lnTo>
                  <a:lnTo>
                    <a:pt x="758" y="484"/>
                  </a:lnTo>
                  <a:lnTo>
                    <a:pt x="758" y="478"/>
                  </a:lnTo>
                  <a:lnTo>
                    <a:pt x="758" y="483"/>
                  </a:lnTo>
                  <a:lnTo>
                    <a:pt x="759" y="484"/>
                  </a:lnTo>
                  <a:lnTo>
                    <a:pt x="759" y="310"/>
                  </a:lnTo>
                  <a:lnTo>
                    <a:pt x="759" y="310"/>
                  </a:lnTo>
                  <a:lnTo>
                    <a:pt x="759" y="351"/>
                  </a:lnTo>
                  <a:lnTo>
                    <a:pt x="760" y="659"/>
                  </a:lnTo>
                  <a:lnTo>
                    <a:pt x="760" y="697"/>
                  </a:lnTo>
                  <a:lnTo>
                    <a:pt x="760" y="974"/>
                  </a:lnTo>
                  <a:lnTo>
                    <a:pt x="761" y="979"/>
                  </a:lnTo>
                  <a:lnTo>
                    <a:pt x="761" y="999"/>
                  </a:lnTo>
                  <a:lnTo>
                    <a:pt x="761" y="976"/>
                  </a:lnTo>
                  <a:lnTo>
                    <a:pt x="761" y="963"/>
                  </a:lnTo>
                  <a:lnTo>
                    <a:pt x="762" y="494"/>
                  </a:lnTo>
                  <a:lnTo>
                    <a:pt x="762" y="465"/>
                  </a:lnTo>
                  <a:lnTo>
                    <a:pt x="762" y="276"/>
                  </a:lnTo>
                  <a:lnTo>
                    <a:pt x="763" y="273"/>
                  </a:lnTo>
                  <a:lnTo>
                    <a:pt x="763" y="196"/>
                  </a:lnTo>
                  <a:lnTo>
                    <a:pt x="764" y="188"/>
                  </a:lnTo>
                  <a:lnTo>
                    <a:pt x="764" y="108"/>
                  </a:lnTo>
                  <a:lnTo>
                    <a:pt x="764" y="105"/>
                  </a:lnTo>
                  <a:lnTo>
                    <a:pt x="765" y="82"/>
                  </a:lnTo>
                  <a:lnTo>
                    <a:pt x="765" y="93"/>
                  </a:lnTo>
                  <a:lnTo>
                    <a:pt x="765" y="97"/>
                  </a:lnTo>
                  <a:lnTo>
                    <a:pt x="765" y="210"/>
                  </a:lnTo>
                  <a:lnTo>
                    <a:pt x="765" y="219"/>
                  </a:lnTo>
                  <a:lnTo>
                    <a:pt x="766" y="367"/>
                  </a:lnTo>
                  <a:lnTo>
                    <a:pt x="766" y="375"/>
                  </a:lnTo>
                  <a:lnTo>
                    <a:pt x="767" y="434"/>
                  </a:lnTo>
                  <a:lnTo>
                    <a:pt x="767" y="434"/>
                  </a:lnTo>
                  <a:lnTo>
                    <a:pt x="767" y="452"/>
                  </a:lnTo>
                  <a:lnTo>
                    <a:pt x="767" y="446"/>
                  </a:lnTo>
                  <a:lnTo>
                    <a:pt x="768" y="450"/>
                  </a:lnTo>
                  <a:lnTo>
                    <a:pt x="768" y="451"/>
                  </a:lnTo>
                  <a:lnTo>
                    <a:pt x="768" y="447"/>
                  </a:lnTo>
                  <a:lnTo>
                    <a:pt x="768" y="448"/>
                  </a:lnTo>
                  <a:lnTo>
                    <a:pt x="768" y="450"/>
                  </a:lnTo>
                  <a:lnTo>
                    <a:pt x="768" y="444"/>
                  </a:lnTo>
                  <a:lnTo>
                    <a:pt x="769" y="452"/>
                  </a:lnTo>
                  <a:lnTo>
                    <a:pt x="769" y="451"/>
                  </a:lnTo>
                  <a:lnTo>
                    <a:pt x="769" y="450"/>
                  </a:lnTo>
                  <a:lnTo>
                    <a:pt x="769" y="459"/>
                  </a:lnTo>
                  <a:lnTo>
                    <a:pt x="769" y="457"/>
                  </a:lnTo>
                  <a:lnTo>
                    <a:pt x="769" y="459"/>
                  </a:lnTo>
                  <a:lnTo>
                    <a:pt x="770" y="470"/>
                  </a:lnTo>
                  <a:lnTo>
                    <a:pt x="771" y="470"/>
                  </a:lnTo>
                  <a:lnTo>
                    <a:pt x="771" y="463"/>
                  </a:lnTo>
                  <a:lnTo>
                    <a:pt x="771" y="465"/>
                  </a:lnTo>
                  <a:lnTo>
                    <a:pt x="771" y="462"/>
                  </a:lnTo>
                  <a:lnTo>
                    <a:pt x="772" y="476"/>
                  </a:lnTo>
                  <a:lnTo>
                    <a:pt x="772" y="476"/>
                  </a:lnTo>
                  <a:lnTo>
                    <a:pt x="772" y="481"/>
                  </a:lnTo>
                  <a:lnTo>
                    <a:pt x="772" y="491"/>
                  </a:lnTo>
                  <a:lnTo>
                    <a:pt x="772" y="484"/>
                  </a:lnTo>
                  <a:lnTo>
                    <a:pt x="773" y="484"/>
                  </a:lnTo>
                  <a:lnTo>
                    <a:pt x="773" y="481"/>
                  </a:lnTo>
                  <a:lnTo>
                    <a:pt x="773" y="485"/>
                  </a:lnTo>
                  <a:lnTo>
                    <a:pt x="773" y="482"/>
                  </a:lnTo>
                  <a:lnTo>
                    <a:pt x="773" y="482"/>
                  </a:lnTo>
                  <a:lnTo>
                    <a:pt x="773" y="484"/>
                  </a:lnTo>
                  <a:lnTo>
                    <a:pt x="774" y="314"/>
                  </a:lnTo>
                  <a:lnTo>
                    <a:pt x="774" y="295"/>
                  </a:lnTo>
                  <a:lnTo>
                    <a:pt x="774" y="565"/>
                  </a:lnTo>
                  <a:lnTo>
                    <a:pt x="775" y="600"/>
                  </a:lnTo>
                  <a:lnTo>
                    <a:pt x="775" y="940"/>
                  </a:lnTo>
                  <a:lnTo>
                    <a:pt x="775" y="955"/>
                  </a:lnTo>
                  <a:lnTo>
                    <a:pt x="776" y="995"/>
                  </a:lnTo>
                  <a:lnTo>
                    <a:pt x="776" y="978"/>
                  </a:lnTo>
                  <a:lnTo>
                    <a:pt x="776" y="969"/>
                  </a:lnTo>
                  <a:lnTo>
                    <a:pt x="777" y="562"/>
                  </a:lnTo>
                  <a:lnTo>
                    <a:pt x="777" y="523"/>
                  </a:lnTo>
                  <a:lnTo>
                    <a:pt x="777" y="269"/>
                  </a:lnTo>
                  <a:lnTo>
                    <a:pt x="778" y="263"/>
                  </a:lnTo>
                  <a:lnTo>
                    <a:pt x="778" y="170"/>
                  </a:lnTo>
                  <a:lnTo>
                    <a:pt x="778" y="162"/>
                  </a:lnTo>
                  <a:lnTo>
                    <a:pt x="779" y="74"/>
                  </a:lnTo>
                  <a:lnTo>
                    <a:pt x="779" y="70"/>
                  </a:lnTo>
                  <a:lnTo>
                    <a:pt x="779" y="68"/>
                  </a:lnTo>
                  <a:lnTo>
                    <a:pt x="779" y="105"/>
                  </a:lnTo>
                  <a:lnTo>
                    <a:pt x="780" y="118"/>
                  </a:lnTo>
                  <a:lnTo>
                    <a:pt x="780" y="267"/>
                  </a:lnTo>
                  <a:lnTo>
                    <a:pt x="780" y="280"/>
                  </a:lnTo>
                  <a:lnTo>
                    <a:pt x="781" y="397"/>
                  </a:lnTo>
                  <a:lnTo>
                    <a:pt x="781" y="399"/>
                  </a:lnTo>
                  <a:lnTo>
                    <a:pt x="781" y="446"/>
                  </a:lnTo>
                  <a:lnTo>
                    <a:pt x="782" y="447"/>
                  </a:lnTo>
                  <a:lnTo>
                    <a:pt x="782" y="459"/>
                  </a:lnTo>
                  <a:lnTo>
                    <a:pt x="782" y="459"/>
                  </a:lnTo>
                  <a:lnTo>
                    <a:pt x="782" y="459"/>
                  </a:lnTo>
                  <a:lnTo>
                    <a:pt x="783" y="450"/>
                  </a:lnTo>
                  <a:lnTo>
                    <a:pt x="783" y="450"/>
                  </a:lnTo>
                  <a:lnTo>
                    <a:pt x="783" y="455"/>
                  </a:lnTo>
                  <a:lnTo>
                    <a:pt x="784" y="448"/>
                  </a:lnTo>
                  <a:lnTo>
                    <a:pt x="784" y="450"/>
                  </a:lnTo>
                  <a:lnTo>
                    <a:pt x="784" y="454"/>
                  </a:lnTo>
                  <a:lnTo>
                    <a:pt x="784" y="450"/>
                  </a:lnTo>
                  <a:lnTo>
                    <a:pt x="784" y="459"/>
                  </a:lnTo>
                  <a:lnTo>
                    <a:pt x="785" y="457"/>
                  </a:lnTo>
                  <a:lnTo>
                    <a:pt x="785" y="468"/>
                  </a:lnTo>
                  <a:lnTo>
                    <a:pt x="785" y="465"/>
                  </a:lnTo>
                  <a:lnTo>
                    <a:pt x="785" y="467"/>
                  </a:lnTo>
                  <a:lnTo>
                    <a:pt x="786" y="476"/>
                  </a:lnTo>
                  <a:lnTo>
                    <a:pt x="786" y="478"/>
                  </a:lnTo>
                  <a:lnTo>
                    <a:pt x="786" y="476"/>
                  </a:lnTo>
                  <a:lnTo>
                    <a:pt x="786" y="483"/>
                  </a:lnTo>
                  <a:lnTo>
                    <a:pt x="786" y="482"/>
                  </a:lnTo>
                  <a:lnTo>
                    <a:pt x="786" y="480"/>
                  </a:lnTo>
                  <a:lnTo>
                    <a:pt x="787" y="478"/>
                  </a:lnTo>
                  <a:lnTo>
                    <a:pt x="787" y="484"/>
                  </a:lnTo>
                  <a:lnTo>
                    <a:pt x="787" y="483"/>
                  </a:lnTo>
                  <a:lnTo>
                    <a:pt x="787" y="483"/>
                  </a:lnTo>
                  <a:lnTo>
                    <a:pt x="787" y="484"/>
                  </a:lnTo>
                  <a:lnTo>
                    <a:pt x="788" y="472"/>
                  </a:lnTo>
                  <a:lnTo>
                    <a:pt x="788" y="473"/>
                  </a:lnTo>
                  <a:lnTo>
                    <a:pt x="788" y="472"/>
                  </a:lnTo>
                  <a:lnTo>
                    <a:pt x="788" y="289"/>
                  </a:lnTo>
                  <a:lnTo>
                    <a:pt x="788" y="418"/>
                  </a:lnTo>
                  <a:lnTo>
                    <a:pt x="789" y="429"/>
                  </a:lnTo>
                  <a:lnTo>
                    <a:pt x="789" y="797"/>
                  </a:lnTo>
                  <a:lnTo>
                    <a:pt x="790" y="832"/>
                  </a:lnTo>
                  <a:lnTo>
                    <a:pt x="790" y="1002"/>
                  </a:lnTo>
                  <a:lnTo>
                    <a:pt x="790" y="1002"/>
                  </a:lnTo>
                  <a:lnTo>
                    <a:pt x="791" y="796"/>
                  </a:lnTo>
                  <a:lnTo>
                    <a:pt x="791" y="754"/>
                  </a:lnTo>
                  <a:lnTo>
                    <a:pt x="791" y="325"/>
                  </a:lnTo>
                  <a:lnTo>
                    <a:pt x="792" y="318"/>
                  </a:lnTo>
                  <a:lnTo>
                    <a:pt x="792" y="226"/>
                  </a:lnTo>
                  <a:lnTo>
                    <a:pt x="792" y="219"/>
                  </a:lnTo>
                  <a:lnTo>
                    <a:pt x="793" y="137"/>
                  </a:lnTo>
                  <a:lnTo>
                    <a:pt x="793" y="131"/>
                  </a:lnTo>
                  <a:lnTo>
                    <a:pt x="793" y="100"/>
                  </a:lnTo>
                  <a:lnTo>
                    <a:pt x="793" y="105"/>
                  </a:lnTo>
                  <a:lnTo>
                    <a:pt x="794" y="110"/>
                  </a:lnTo>
                  <a:lnTo>
                    <a:pt x="794" y="214"/>
                  </a:lnTo>
                  <a:lnTo>
                    <a:pt x="794" y="224"/>
                  </a:lnTo>
                  <a:lnTo>
                    <a:pt x="795" y="356"/>
                  </a:lnTo>
                  <a:lnTo>
                    <a:pt x="795" y="365"/>
                  </a:lnTo>
                  <a:lnTo>
                    <a:pt x="796" y="433"/>
                  </a:lnTo>
                  <a:lnTo>
                    <a:pt x="796" y="434"/>
                  </a:lnTo>
                  <a:lnTo>
                    <a:pt x="796" y="452"/>
                  </a:lnTo>
                  <a:lnTo>
                    <a:pt x="796" y="451"/>
                  </a:lnTo>
                  <a:lnTo>
                    <a:pt x="797" y="450"/>
                  </a:lnTo>
                  <a:lnTo>
                    <a:pt x="797" y="455"/>
                  </a:lnTo>
                  <a:lnTo>
                    <a:pt x="797" y="446"/>
                  </a:lnTo>
                  <a:lnTo>
                    <a:pt x="797" y="448"/>
                  </a:lnTo>
                  <a:lnTo>
                    <a:pt x="797" y="449"/>
                  </a:lnTo>
                  <a:lnTo>
                    <a:pt x="797" y="450"/>
                  </a:lnTo>
                  <a:lnTo>
                    <a:pt x="798" y="444"/>
                  </a:lnTo>
                  <a:lnTo>
                    <a:pt x="798" y="447"/>
                  </a:lnTo>
                  <a:lnTo>
                    <a:pt x="798" y="447"/>
                  </a:lnTo>
                  <a:lnTo>
                    <a:pt x="798" y="444"/>
                  </a:lnTo>
                  <a:lnTo>
                    <a:pt x="798" y="450"/>
                  </a:lnTo>
                  <a:lnTo>
                    <a:pt x="798" y="450"/>
                  </a:lnTo>
                  <a:lnTo>
                    <a:pt x="799" y="450"/>
                  </a:lnTo>
                  <a:lnTo>
                    <a:pt x="799" y="449"/>
                  </a:lnTo>
                  <a:lnTo>
                    <a:pt x="799" y="460"/>
                  </a:lnTo>
                  <a:lnTo>
                    <a:pt x="799" y="459"/>
                  </a:lnTo>
                  <a:lnTo>
                    <a:pt x="799" y="461"/>
                  </a:lnTo>
                  <a:lnTo>
                    <a:pt x="800" y="473"/>
                  </a:lnTo>
                  <a:lnTo>
                    <a:pt x="800" y="472"/>
                  </a:lnTo>
                  <a:lnTo>
                    <a:pt x="800" y="470"/>
                  </a:lnTo>
                  <a:lnTo>
                    <a:pt x="800" y="476"/>
                  </a:lnTo>
                  <a:lnTo>
                    <a:pt x="800" y="470"/>
                  </a:lnTo>
                  <a:lnTo>
                    <a:pt x="801" y="474"/>
                  </a:lnTo>
                  <a:lnTo>
                    <a:pt x="801" y="476"/>
                  </a:lnTo>
                  <a:lnTo>
                    <a:pt x="801" y="473"/>
                  </a:lnTo>
                  <a:lnTo>
                    <a:pt x="801" y="476"/>
                  </a:lnTo>
                  <a:lnTo>
                    <a:pt x="801" y="478"/>
                  </a:lnTo>
                  <a:lnTo>
                    <a:pt x="801" y="478"/>
                  </a:lnTo>
                  <a:lnTo>
                    <a:pt x="801" y="476"/>
                  </a:lnTo>
                  <a:lnTo>
                    <a:pt x="802" y="478"/>
                  </a:lnTo>
                  <a:lnTo>
                    <a:pt x="802" y="480"/>
                  </a:lnTo>
                  <a:lnTo>
                    <a:pt x="803" y="472"/>
                  </a:lnTo>
                  <a:lnTo>
                    <a:pt x="803" y="460"/>
                  </a:lnTo>
                  <a:lnTo>
                    <a:pt x="803" y="292"/>
                  </a:lnTo>
                  <a:lnTo>
                    <a:pt x="803" y="475"/>
                  </a:lnTo>
                  <a:lnTo>
                    <a:pt x="803" y="502"/>
                  </a:lnTo>
                  <a:lnTo>
                    <a:pt x="804" y="908"/>
                  </a:lnTo>
                  <a:lnTo>
                    <a:pt x="804" y="922"/>
                  </a:lnTo>
                  <a:lnTo>
                    <a:pt x="805" y="998"/>
                  </a:lnTo>
                  <a:lnTo>
                    <a:pt x="805" y="996"/>
                  </a:lnTo>
                  <a:lnTo>
                    <a:pt x="805" y="996"/>
                  </a:lnTo>
                  <a:lnTo>
                    <a:pt x="805" y="705"/>
                  </a:lnTo>
                  <a:lnTo>
                    <a:pt x="806" y="659"/>
                  </a:lnTo>
                  <a:lnTo>
                    <a:pt x="806" y="312"/>
                  </a:lnTo>
                  <a:lnTo>
                    <a:pt x="806" y="304"/>
                  </a:lnTo>
                  <a:lnTo>
                    <a:pt x="807" y="239"/>
                  </a:lnTo>
                  <a:lnTo>
                    <a:pt x="807" y="239"/>
                  </a:lnTo>
                  <a:lnTo>
                    <a:pt x="807" y="173"/>
                  </a:lnTo>
                  <a:lnTo>
                    <a:pt x="807" y="167"/>
                  </a:lnTo>
                  <a:lnTo>
                    <a:pt x="808" y="103"/>
                  </a:lnTo>
                  <a:lnTo>
                    <a:pt x="808" y="100"/>
                  </a:lnTo>
                  <a:lnTo>
                    <a:pt x="809" y="92"/>
                  </a:lnTo>
                  <a:lnTo>
                    <a:pt x="809" y="128"/>
                  </a:lnTo>
                  <a:lnTo>
                    <a:pt x="809" y="137"/>
                  </a:lnTo>
                  <a:lnTo>
                    <a:pt x="810" y="269"/>
                  </a:lnTo>
                  <a:lnTo>
                    <a:pt x="810" y="280"/>
                  </a:lnTo>
                  <a:lnTo>
                    <a:pt x="810" y="385"/>
                  </a:lnTo>
                  <a:lnTo>
                    <a:pt x="811" y="391"/>
                  </a:lnTo>
                  <a:lnTo>
                    <a:pt x="811" y="431"/>
                  </a:lnTo>
                  <a:lnTo>
                    <a:pt x="811" y="431"/>
                  </a:lnTo>
                  <a:lnTo>
                    <a:pt x="811" y="431"/>
                  </a:lnTo>
                  <a:lnTo>
                    <a:pt x="811" y="437"/>
                  </a:lnTo>
                  <a:lnTo>
                    <a:pt x="812" y="431"/>
                  </a:lnTo>
                  <a:lnTo>
                    <a:pt x="812" y="433"/>
                  </a:lnTo>
                  <a:lnTo>
                    <a:pt x="812" y="434"/>
                  </a:lnTo>
                  <a:lnTo>
                    <a:pt x="812" y="430"/>
                  </a:lnTo>
                  <a:lnTo>
                    <a:pt x="812" y="431"/>
                  </a:lnTo>
                  <a:lnTo>
                    <a:pt x="812" y="430"/>
                  </a:lnTo>
                  <a:lnTo>
                    <a:pt x="813" y="438"/>
                  </a:lnTo>
                  <a:lnTo>
                    <a:pt x="813" y="438"/>
                  </a:lnTo>
                  <a:lnTo>
                    <a:pt x="813" y="436"/>
                  </a:lnTo>
                  <a:lnTo>
                    <a:pt x="814" y="447"/>
                  </a:lnTo>
                  <a:lnTo>
                    <a:pt x="814" y="446"/>
                  </a:lnTo>
                  <a:lnTo>
                    <a:pt x="814" y="446"/>
                  </a:lnTo>
                  <a:lnTo>
                    <a:pt x="814" y="456"/>
                  </a:lnTo>
                  <a:lnTo>
                    <a:pt x="814" y="453"/>
                  </a:lnTo>
                  <a:lnTo>
                    <a:pt x="815" y="457"/>
                  </a:lnTo>
                  <a:lnTo>
                    <a:pt x="815" y="463"/>
                  </a:lnTo>
                  <a:lnTo>
                    <a:pt x="816" y="463"/>
                  </a:lnTo>
                  <a:lnTo>
                    <a:pt x="816" y="461"/>
                  </a:lnTo>
                  <a:lnTo>
                    <a:pt x="816" y="467"/>
                  </a:lnTo>
                  <a:lnTo>
                    <a:pt x="816" y="462"/>
                  </a:lnTo>
                  <a:lnTo>
                    <a:pt x="816" y="461"/>
                  </a:lnTo>
                  <a:lnTo>
                    <a:pt x="816" y="460"/>
                  </a:lnTo>
                  <a:lnTo>
                    <a:pt x="817" y="468"/>
                  </a:lnTo>
                  <a:lnTo>
                    <a:pt x="817" y="463"/>
                  </a:lnTo>
                  <a:lnTo>
                    <a:pt x="817" y="467"/>
                  </a:lnTo>
                  <a:lnTo>
                    <a:pt x="817" y="468"/>
                  </a:lnTo>
                  <a:lnTo>
                    <a:pt x="817" y="462"/>
                  </a:lnTo>
                  <a:lnTo>
                    <a:pt x="817" y="466"/>
                  </a:lnTo>
                  <a:lnTo>
                    <a:pt x="818" y="466"/>
                  </a:lnTo>
                  <a:lnTo>
                    <a:pt x="818" y="468"/>
                  </a:lnTo>
                  <a:lnTo>
                    <a:pt x="818" y="286"/>
                  </a:lnTo>
                  <a:lnTo>
                    <a:pt x="818" y="276"/>
                  </a:lnTo>
                  <a:lnTo>
                    <a:pt x="819" y="579"/>
                  </a:lnTo>
                  <a:lnTo>
                    <a:pt x="819" y="621"/>
                  </a:lnTo>
                  <a:lnTo>
                    <a:pt x="819" y="949"/>
                  </a:lnTo>
                  <a:lnTo>
                    <a:pt x="820" y="958"/>
                  </a:lnTo>
                  <a:lnTo>
                    <a:pt x="820" y="982"/>
                  </a:lnTo>
                  <a:lnTo>
                    <a:pt x="820" y="970"/>
                  </a:lnTo>
                  <a:lnTo>
                    <a:pt x="820" y="962"/>
                  </a:lnTo>
                  <a:lnTo>
                    <a:pt x="821" y="528"/>
                  </a:lnTo>
                  <a:lnTo>
                    <a:pt x="821" y="494"/>
                  </a:lnTo>
                  <a:lnTo>
                    <a:pt x="822" y="259"/>
                  </a:lnTo>
                  <a:lnTo>
                    <a:pt x="822" y="254"/>
                  </a:lnTo>
                  <a:lnTo>
                    <a:pt x="822" y="195"/>
                  </a:lnTo>
                  <a:lnTo>
                    <a:pt x="823" y="194"/>
                  </a:lnTo>
                  <a:lnTo>
                    <a:pt x="823" y="134"/>
                  </a:lnTo>
                  <a:lnTo>
                    <a:pt x="823" y="127"/>
                  </a:lnTo>
                  <a:lnTo>
                    <a:pt x="824" y="92"/>
                  </a:lnTo>
                  <a:lnTo>
                    <a:pt x="824" y="92"/>
                  </a:lnTo>
                  <a:lnTo>
                    <a:pt x="824" y="161"/>
                  </a:lnTo>
                  <a:lnTo>
                    <a:pt x="825" y="172"/>
                  </a:lnTo>
                  <a:lnTo>
                    <a:pt x="825" y="308"/>
                  </a:lnTo>
                  <a:lnTo>
                    <a:pt x="825" y="320"/>
                  </a:lnTo>
                  <a:lnTo>
                    <a:pt x="826" y="408"/>
                  </a:lnTo>
                  <a:lnTo>
                    <a:pt x="826" y="411"/>
                  </a:lnTo>
                  <a:lnTo>
                    <a:pt x="826" y="434"/>
                  </a:lnTo>
                  <a:lnTo>
                    <a:pt x="827" y="437"/>
                  </a:lnTo>
                  <a:lnTo>
                    <a:pt x="827" y="432"/>
                  </a:lnTo>
                  <a:lnTo>
                    <a:pt x="827" y="438"/>
                  </a:lnTo>
                  <a:lnTo>
                    <a:pt x="827" y="436"/>
                  </a:lnTo>
                  <a:lnTo>
                    <a:pt x="827" y="434"/>
                  </a:lnTo>
                  <a:lnTo>
                    <a:pt x="827" y="437"/>
                  </a:lnTo>
                  <a:lnTo>
                    <a:pt x="828" y="432"/>
                  </a:lnTo>
                  <a:lnTo>
                    <a:pt x="828" y="434"/>
                  </a:lnTo>
                  <a:lnTo>
                    <a:pt x="829" y="442"/>
                  </a:lnTo>
                  <a:lnTo>
                    <a:pt x="829" y="446"/>
                  </a:lnTo>
                  <a:lnTo>
                    <a:pt x="829" y="441"/>
                  </a:lnTo>
                  <a:lnTo>
                    <a:pt x="829" y="455"/>
                  </a:lnTo>
                  <a:lnTo>
                    <a:pt x="829" y="453"/>
                  </a:lnTo>
                  <a:lnTo>
                    <a:pt x="829" y="454"/>
                  </a:lnTo>
                  <a:lnTo>
                    <a:pt x="830" y="453"/>
                  </a:lnTo>
                  <a:lnTo>
                    <a:pt x="830" y="463"/>
                  </a:lnTo>
                  <a:lnTo>
                    <a:pt x="830" y="462"/>
                  </a:lnTo>
                  <a:lnTo>
                    <a:pt x="830" y="463"/>
                  </a:lnTo>
                  <a:lnTo>
                    <a:pt x="831" y="472"/>
                  </a:lnTo>
                  <a:lnTo>
                    <a:pt x="831" y="470"/>
                  </a:lnTo>
                  <a:lnTo>
                    <a:pt x="831" y="468"/>
                  </a:lnTo>
                  <a:lnTo>
                    <a:pt x="831" y="475"/>
                  </a:lnTo>
                  <a:lnTo>
                    <a:pt x="831" y="472"/>
                  </a:lnTo>
                  <a:lnTo>
                    <a:pt x="832" y="472"/>
                  </a:lnTo>
                  <a:lnTo>
                    <a:pt x="832" y="476"/>
                  </a:lnTo>
                  <a:lnTo>
                    <a:pt x="832" y="473"/>
                  </a:lnTo>
                  <a:lnTo>
                    <a:pt x="832" y="474"/>
                  </a:lnTo>
                  <a:lnTo>
                    <a:pt x="832" y="472"/>
                  </a:lnTo>
                  <a:lnTo>
                    <a:pt x="833" y="476"/>
                  </a:lnTo>
                  <a:lnTo>
                    <a:pt x="833" y="475"/>
                  </a:lnTo>
                  <a:lnTo>
                    <a:pt x="833" y="476"/>
                  </a:lnTo>
                  <a:lnTo>
                    <a:pt x="833" y="347"/>
                  </a:lnTo>
                  <a:lnTo>
                    <a:pt x="833" y="314"/>
                  </a:lnTo>
                  <a:lnTo>
                    <a:pt x="834" y="602"/>
                  </a:lnTo>
                  <a:lnTo>
                    <a:pt x="835" y="637"/>
                  </a:lnTo>
                  <a:lnTo>
                    <a:pt x="835" y="952"/>
                  </a:lnTo>
                  <a:lnTo>
                    <a:pt x="835" y="964"/>
                  </a:lnTo>
                  <a:lnTo>
                    <a:pt x="836" y="987"/>
                  </a:lnTo>
                  <a:lnTo>
                    <a:pt x="836" y="974"/>
                  </a:lnTo>
                  <a:lnTo>
                    <a:pt x="836" y="966"/>
                  </a:lnTo>
                  <a:lnTo>
                    <a:pt x="836" y="564"/>
                  </a:lnTo>
                  <a:lnTo>
                    <a:pt x="837" y="530"/>
                  </a:lnTo>
                  <a:lnTo>
                    <a:pt x="837" y="290"/>
                  </a:lnTo>
                  <a:lnTo>
                    <a:pt x="837" y="282"/>
                  </a:lnTo>
                  <a:lnTo>
                    <a:pt x="838" y="210"/>
                  </a:lnTo>
                  <a:lnTo>
                    <a:pt x="838" y="205"/>
                  </a:lnTo>
                  <a:lnTo>
                    <a:pt x="838" y="136"/>
                  </a:lnTo>
                  <a:lnTo>
                    <a:pt x="839" y="129"/>
                  </a:lnTo>
                  <a:lnTo>
                    <a:pt x="839" y="100"/>
                  </a:lnTo>
                  <a:lnTo>
                    <a:pt x="839" y="100"/>
                  </a:lnTo>
                  <a:lnTo>
                    <a:pt x="840" y="161"/>
                  </a:lnTo>
                  <a:lnTo>
                    <a:pt x="840" y="171"/>
                  </a:lnTo>
                  <a:lnTo>
                    <a:pt x="840" y="304"/>
                  </a:lnTo>
                  <a:lnTo>
                    <a:pt x="841" y="314"/>
                  </a:lnTo>
                  <a:lnTo>
                    <a:pt x="841" y="406"/>
                  </a:lnTo>
                  <a:lnTo>
                    <a:pt x="842" y="410"/>
                  </a:lnTo>
                  <a:lnTo>
                    <a:pt x="842" y="438"/>
                  </a:lnTo>
                  <a:lnTo>
                    <a:pt x="842" y="439"/>
                  </a:lnTo>
                  <a:lnTo>
                    <a:pt x="842" y="438"/>
                  </a:lnTo>
                  <a:lnTo>
                    <a:pt x="842" y="442"/>
                  </a:lnTo>
                  <a:lnTo>
                    <a:pt x="843" y="442"/>
                  </a:lnTo>
                  <a:lnTo>
                    <a:pt x="843" y="439"/>
                  </a:lnTo>
                  <a:lnTo>
                    <a:pt x="843" y="437"/>
                  </a:lnTo>
                  <a:lnTo>
                    <a:pt x="843" y="443"/>
                  </a:lnTo>
                  <a:lnTo>
                    <a:pt x="843" y="439"/>
                  </a:lnTo>
                  <a:lnTo>
                    <a:pt x="844" y="440"/>
                  </a:lnTo>
                  <a:lnTo>
                    <a:pt x="844" y="447"/>
                  </a:lnTo>
                  <a:lnTo>
                    <a:pt x="844" y="450"/>
                  </a:lnTo>
                  <a:lnTo>
                    <a:pt x="844" y="448"/>
                  </a:lnTo>
                  <a:lnTo>
                    <a:pt x="845" y="461"/>
                  </a:lnTo>
                  <a:lnTo>
                    <a:pt x="845" y="459"/>
                  </a:lnTo>
                  <a:lnTo>
                    <a:pt x="845" y="460"/>
                  </a:lnTo>
                  <a:lnTo>
                    <a:pt x="845" y="470"/>
                  </a:lnTo>
                  <a:lnTo>
                    <a:pt x="845" y="468"/>
                  </a:lnTo>
                  <a:lnTo>
                    <a:pt x="846" y="466"/>
                  </a:lnTo>
                  <a:lnTo>
                    <a:pt x="846" y="478"/>
                  </a:lnTo>
                  <a:lnTo>
                    <a:pt x="846" y="476"/>
                  </a:lnTo>
                  <a:lnTo>
                    <a:pt x="846" y="475"/>
                  </a:lnTo>
                  <a:lnTo>
                    <a:pt x="847" y="481"/>
                  </a:lnTo>
                  <a:lnTo>
                    <a:pt x="847" y="479"/>
                  </a:lnTo>
                  <a:lnTo>
                    <a:pt x="847" y="475"/>
                  </a:lnTo>
                  <a:lnTo>
                    <a:pt x="848" y="482"/>
                  </a:lnTo>
                  <a:lnTo>
                    <a:pt x="848" y="478"/>
                  </a:lnTo>
                  <a:lnTo>
                    <a:pt x="848" y="479"/>
                  </a:lnTo>
                  <a:lnTo>
                    <a:pt x="848" y="476"/>
                  </a:lnTo>
                  <a:lnTo>
                    <a:pt x="848" y="482"/>
                  </a:lnTo>
                  <a:lnTo>
                    <a:pt x="848" y="478"/>
                  </a:lnTo>
                  <a:lnTo>
                    <a:pt x="849" y="478"/>
                  </a:lnTo>
                  <a:lnTo>
                    <a:pt x="849" y="286"/>
                  </a:lnTo>
                  <a:lnTo>
                    <a:pt x="849" y="441"/>
                  </a:lnTo>
                  <a:lnTo>
                    <a:pt x="849" y="457"/>
                  </a:lnTo>
                  <a:lnTo>
                    <a:pt x="850" y="871"/>
                  </a:lnTo>
                  <a:lnTo>
                    <a:pt x="850" y="902"/>
                  </a:lnTo>
                  <a:lnTo>
                    <a:pt x="850" y="997"/>
                  </a:lnTo>
                  <a:lnTo>
                    <a:pt x="850" y="994"/>
                  </a:lnTo>
                  <a:lnTo>
                    <a:pt x="850" y="993"/>
                  </a:lnTo>
                  <a:lnTo>
                    <a:pt x="851" y="682"/>
                  </a:lnTo>
                  <a:lnTo>
                    <a:pt x="851" y="639"/>
                  </a:lnTo>
                  <a:lnTo>
                    <a:pt x="852" y="298"/>
                  </a:lnTo>
                  <a:lnTo>
                    <a:pt x="852" y="293"/>
                  </a:lnTo>
                  <a:lnTo>
                    <a:pt x="852" y="220"/>
                  </a:lnTo>
                  <a:lnTo>
                    <a:pt x="853" y="213"/>
                  </a:lnTo>
                  <a:lnTo>
                    <a:pt x="853" y="142"/>
                  </a:lnTo>
                  <a:lnTo>
                    <a:pt x="853" y="135"/>
                  </a:lnTo>
                  <a:lnTo>
                    <a:pt x="854" y="94"/>
                  </a:lnTo>
                  <a:lnTo>
                    <a:pt x="854" y="97"/>
                  </a:lnTo>
                  <a:lnTo>
                    <a:pt x="854" y="99"/>
                  </a:lnTo>
                  <a:lnTo>
                    <a:pt x="855" y="177"/>
                  </a:lnTo>
                  <a:lnTo>
                    <a:pt x="855" y="185"/>
                  </a:lnTo>
                  <a:lnTo>
                    <a:pt x="855" y="332"/>
                  </a:lnTo>
                  <a:lnTo>
                    <a:pt x="855" y="341"/>
                  </a:lnTo>
                  <a:lnTo>
                    <a:pt x="856" y="424"/>
                  </a:lnTo>
                  <a:lnTo>
                    <a:pt x="856" y="423"/>
                  </a:lnTo>
                  <a:lnTo>
                    <a:pt x="857" y="442"/>
                  </a:lnTo>
                  <a:lnTo>
                    <a:pt x="857" y="442"/>
                  </a:lnTo>
                  <a:lnTo>
                    <a:pt x="857" y="442"/>
                  </a:lnTo>
                  <a:lnTo>
                    <a:pt x="857" y="457"/>
                  </a:lnTo>
                  <a:lnTo>
                    <a:pt x="857" y="451"/>
                  </a:lnTo>
                  <a:lnTo>
                    <a:pt x="858" y="451"/>
                  </a:lnTo>
                  <a:lnTo>
                    <a:pt x="858" y="450"/>
                  </a:lnTo>
                  <a:lnTo>
                    <a:pt x="858" y="456"/>
                  </a:lnTo>
                  <a:lnTo>
                    <a:pt x="858" y="456"/>
                  </a:lnTo>
                  <a:lnTo>
                    <a:pt x="858" y="457"/>
                  </a:lnTo>
                  <a:lnTo>
                    <a:pt x="858" y="454"/>
                  </a:lnTo>
                  <a:lnTo>
                    <a:pt x="859" y="465"/>
                  </a:lnTo>
                  <a:lnTo>
                    <a:pt x="859" y="463"/>
                  </a:lnTo>
                  <a:lnTo>
                    <a:pt x="859" y="465"/>
                  </a:lnTo>
                  <a:lnTo>
                    <a:pt x="859" y="475"/>
                  </a:lnTo>
                  <a:lnTo>
                    <a:pt x="859" y="475"/>
                  </a:lnTo>
                  <a:lnTo>
                    <a:pt x="859" y="476"/>
                  </a:lnTo>
                  <a:lnTo>
                    <a:pt x="860" y="484"/>
                  </a:lnTo>
                  <a:lnTo>
                    <a:pt x="860" y="481"/>
                  </a:lnTo>
                  <a:lnTo>
                    <a:pt x="861" y="481"/>
                  </a:lnTo>
                  <a:lnTo>
                    <a:pt x="861" y="484"/>
                  </a:lnTo>
                  <a:lnTo>
                    <a:pt x="861" y="478"/>
                  </a:lnTo>
                  <a:lnTo>
                    <a:pt x="861" y="481"/>
                  </a:lnTo>
                  <a:lnTo>
                    <a:pt x="861" y="484"/>
                  </a:lnTo>
                  <a:lnTo>
                    <a:pt x="862" y="480"/>
                  </a:lnTo>
                  <a:lnTo>
                    <a:pt x="862" y="480"/>
                  </a:lnTo>
                  <a:lnTo>
                    <a:pt x="862" y="484"/>
                  </a:lnTo>
                  <a:lnTo>
                    <a:pt x="862" y="478"/>
                  </a:lnTo>
                  <a:lnTo>
                    <a:pt x="862" y="480"/>
                  </a:lnTo>
                  <a:lnTo>
                    <a:pt x="863" y="478"/>
                  </a:lnTo>
                  <a:lnTo>
                    <a:pt x="863" y="290"/>
                  </a:lnTo>
                  <a:lnTo>
                    <a:pt x="863" y="404"/>
                  </a:lnTo>
                  <a:lnTo>
                    <a:pt x="863" y="410"/>
                  </a:lnTo>
                  <a:lnTo>
                    <a:pt x="864" y="808"/>
                  </a:lnTo>
                  <a:lnTo>
                    <a:pt x="864" y="843"/>
                  </a:lnTo>
                  <a:lnTo>
                    <a:pt x="864" y="991"/>
                  </a:lnTo>
                  <a:lnTo>
                    <a:pt x="864" y="990"/>
                  </a:lnTo>
                  <a:lnTo>
                    <a:pt x="865" y="993"/>
                  </a:lnTo>
                  <a:lnTo>
                    <a:pt x="865" y="995"/>
                  </a:lnTo>
                  <a:lnTo>
                    <a:pt x="865" y="797"/>
                  </a:lnTo>
                  <a:lnTo>
                    <a:pt x="865" y="758"/>
                  </a:lnTo>
                  <a:lnTo>
                    <a:pt x="866" y="337"/>
                  </a:lnTo>
                  <a:lnTo>
                    <a:pt x="866" y="323"/>
                  </a:lnTo>
                  <a:lnTo>
                    <a:pt x="866" y="231"/>
                  </a:lnTo>
                  <a:lnTo>
                    <a:pt x="867" y="223"/>
                  </a:lnTo>
                  <a:lnTo>
                    <a:pt x="867" y="136"/>
                  </a:lnTo>
                  <a:lnTo>
                    <a:pt x="868" y="131"/>
                  </a:lnTo>
                  <a:lnTo>
                    <a:pt x="868" y="77"/>
                  </a:lnTo>
                  <a:lnTo>
                    <a:pt x="868" y="79"/>
                  </a:lnTo>
                  <a:lnTo>
                    <a:pt x="868" y="77"/>
                  </a:lnTo>
                  <a:lnTo>
                    <a:pt x="869" y="163"/>
                  </a:lnTo>
                  <a:lnTo>
                    <a:pt x="869" y="176"/>
                  </a:lnTo>
                  <a:lnTo>
                    <a:pt x="869" y="325"/>
                  </a:lnTo>
                  <a:lnTo>
                    <a:pt x="870" y="337"/>
                  </a:lnTo>
                  <a:lnTo>
                    <a:pt x="870" y="417"/>
                  </a:lnTo>
                  <a:lnTo>
                    <a:pt x="870" y="419"/>
                  </a:lnTo>
                  <a:lnTo>
                    <a:pt x="871" y="446"/>
                  </a:lnTo>
                  <a:lnTo>
                    <a:pt x="871" y="446"/>
                  </a:lnTo>
                  <a:lnTo>
                    <a:pt x="871" y="444"/>
                  </a:lnTo>
                  <a:lnTo>
                    <a:pt x="871" y="450"/>
                  </a:lnTo>
                  <a:lnTo>
                    <a:pt x="871" y="449"/>
                  </a:lnTo>
                  <a:lnTo>
                    <a:pt x="872" y="451"/>
                  </a:lnTo>
                  <a:lnTo>
                    <a:pt x="872" y="446"/>
                  </a:lnTo>
                  <a:lnTo>
                    <a:pt x="872" y="452"/>
                  </a:lnTo>
                  <a:lnTo>
                    <a:pt x="872" y="450"/>
                  </a:lnTo>
                  <a:lnTo>
                    <a:pt x="872" y="447"/>
                  </a:lnTo>
                  <a:lnTo>
                    <a:pt x="872" y="450"/>
                  </a:lnTo>
                  <a:lnTo>
                    <a:pt x="872" y="444"/>
                  </a:lnTo>
                  <a:lnTo>
                    <a:pt x="873" y="446"/>
                  </a:lnTo>
                  <a:lnTo>
                    <a:pt x="873" y="450"/>
                  </a:lnTo>
                  <a:lnTo>
                    <a:pt x="873" y="448"/>
                  </a:lnTo>
                  <a:lnTo>
                    <a:pt x="874" y="472"/>
                  </a:lnTo>
                  <a:lnTo>
                    <a:pt x="874" y="474"/>
                  </a:lnTo>
                  <a:lnTo>
                    <a:pt x="874" y="472"/>
                  </a:lnTo>
                  <a:lnTo>
                    <a:pt x="874" y="481"/>
                  </a:lnTo>
                  <a:lnTo>
                    <a:pt x="874" y="478"/>
                  </a:lnTo>
                  <a:lnTo>
                    <a:pt x="875" y="478"/>
                  </a:lnTo>
                  <a:lnTo>
                    <a:pt x="875" y="483"/>
                  </a:lnTo>
                  <a:lnTo>
                    <a:pt x="875" y="482"/>
                  </a:lnTo>
                  <a:lnTo>
                    <a:pt x="875" y="482"/>
                  </a:lnTo>
                  <a:lnTo>
                    <a:pt x="875" y="481"/>
                  </a:lnTo>
                  <a:lnTo>
                    <a:pt x="876" y="487"/>
                  </a:lnTo>
                  <a:lnTo>
                    <a:pt x="876" y="485"/>
                  </a:lnTo>
                  <a:lnTo>
                    <a:pt x="876" y="486"/>
                  </a:lnTo>
                  <a:lnTo>
                    <a:pt x="876" y="482"/>
                  </a:lnTo>
                  <a:lnTo>
                    <a:pt x="876" y="484"/>
                  </a:lnTo>
                  <a:lnTo>
                    <a:pt x="876" y="484"/>
                  </a:lnTo>
                  <a:lnTo>
                    <a:pt x="877" y="486"/>
                  </a:lnTo>
                  <a:lnTo>
                    <a:pt x="877" y="307"/>
                  </a:lnTo>
                  <a:lnTo>
                    <a:pt x="877" y="335"/>
                  </a:lnTo>
                  <a:lnTo>
                    <a:pt x="877" y="378"/>
                  </a:lnTo>
                  <a:lnTo>
                    <a:pt x="878" y="600"/>
                  </a:lnTo>
                  <a:lnTo>
                    <a:pt x="878" y="637"/>
                  </a:lnTo>
                  <a:lnTo>
                    <a:pt x="878" y="955"/>
                  </a:lnTo>
                  <a:lnTo>
                    <a:pt x="879" y="966"/>
                  </a:lnTo>
                  <a:lnTo>
                    <a:pt x="879" y="992"/>
                  </a:lnTo>
                  <a:lnTo>
                    <a:pt x="879" y="980"/>
                  </a:lnTo>
                  <a:lnTo>
                    <a:pt x="879" y="974"/>
                  </a:lnTo>
                  <a:lnTo>
                    <a:pt x="880" y="589"/>
                  </a:lnTo>
                  <a:lnTo>
                    <a:pt x="880" y="549"/>
                  </a:lnTo>
                  <a:lnTo>
                    <a:pt x="881" y="290"/>
                  </a:lnTo>
                  <a:lnTo>
                    <a:pt x="881" y="284"/>
                  </a:lnTo>
                  <a:lnTo>
                    <a:pt x="881" y="193"/>
                  </a:lnTo>
                  <a:lnTo>
                    <a:pt x="882" y="187"/>
                  </a:lnTo>
                  <a:lnTo>
                    <a:pt x="882" y="102"/>
                  </a:lnTo>
                  <a:lnTo>
                    <a:pt x="882" y="97"/>
                  </a:lnTo>
                  <a:lnTo>
                    <a:pt x="883" y="71"/>
                  </a:lnTo>
                  <a:lnTo>
                    <a:pt x="883" y="77"/>
                  </a:lnTo>
                  <a:lnTo>
                    <a:pt x="883" y="83"/>
                  </a:lnTo>
                  <a:lnTo>
                    <a:pt x="883" y="205"/>
                  </a:lnTo>
                  <a:lnTo>
                    <a:pt x="884" y="215"/>
                  </a:lnTo>
                  <a:lnTo>
                    <a:pt x="884" y="344"/>
                  </a:lnTo>
                  <a:lnTo>
                    <a:pt x="884" y="353"/>
                  </a:lnTo>
                  <a:lnTo>
                    <a:pt x="885" y="423"/>
                  </a:lnTo>
                  <a:lnTo>
                    <a:pt x="885" y="428"/>
                  </a:lnTo>
                  <a:lnTo>
                    <a:pt x="885" y="450"/>
                  </a:lnTo>
                  <a:lnTo>
                    <a:pt x="885" y="450"/>
                  </a:lnTo>
                  <a:lnTo>
                    <a:pt x="886" y="449"/>
                  </a:lnTo>
                  <a:lnTo>
                    <a:pt x="886" y="448"/>
                  </a:lnTo>
                  <a:lnTo>
                    <a:pt x="886" y="452"/>
                  </a:lnTo>
                  <a:lnTo>
                    <a:pt x="886" y="448"/>
                  </a:lnTo>
                  <a:lnTo>
                    <a:pt x="887" y="449"/>
                  </a:lnTo>
                  <a:lnTo>
                    <a:pt x="887" y="451"/>
                  </a:lnTo>
                  <a:lnTo>
                    <a:pt x="887" y="446"/>
                  </a:lnTo>
                  <a:lnTo>
                    <a:pt x="887" y="449"/>
                  </a:lnTo>
                  <a:lnTo>
                    <a:pt x="887" y="450"/>
                  </a:lnTo>
                  <a:lnTo>
                    <a:pt x="887" y="446"/>
                  </a:lnTo>
                  <a:lnTo>
                    <a:pt x="888" y="451"/>
                  </a:lnTo>
                  <a:lnTo>
                    <a:pt x="888" y="450"/>
                  </a:lnTo>
                  <a:lnTo>
                    <a:pt x="888" y="450"/>
                  </a:lnTo>
                  <a:lnTo>
                    <a:pt x="888" y="460"/>
                  </a:lnTo>
                  <a:lnTo>
                    <a:pt x="888" y="457"/>
                  </a:lnTo>
                  <a:lnTo>
                    <a:pt x="889" y="460"/>
                  </a:lnTo>
                  <a:lnTo>
                    <a:pt x="889" y="470"/>
                  </a:lnTo>
                  <a:lnTo>
                    <a:pt x="889" y="470"/>
                  </a:lnTo>
                  <a:lnTo>
                    <a:pt x="889" y="470"/>
                  </a:lnTo>
                  <a:lnTo>
                    <a:pt x="889" y="469"/>
                  </a:lnTo>
                  <a:lnTo>
                    <a:pt x="889" y="476"/>
                  </a:lnTo>
                  <a:lnTo>
                    <a:pt x="890" y="475"/>
                  </a:lnTo>
                  <a:lnTo>
                    <a:pt x="890" y="473"/>
                  </a:lnTo>
                  <a:lnTo>
                    <a:pt x="890" y="478"/>
                  </a:lnTo>
                  <a:lnTo>
                    <a:pt x="890" y="466"/>
                  </a:lnTo>
                  <a:lnTo>
                    <a:pt x="890" y="468"/>
                  </a:lnTo>
                  <a:lnTo>
                    <a:pt x="891" y="470"/>
                  </a:lnTo>
                  <a:lnTo>
                    <a:pt x="891" y="466"/>
                  </a:lnTo>
                  <a:lnTo>
                    <a:pt x="891" y="483"/>
                  </a:lnTo>
                  <a:lnTo>
                    <a:pt x="891" y="483"/>
                  </a:lnTo>
                  <a:lnTo>
                    <a:pt x="891" y="489"/>
                  </a:lnTo>
                  <a:lnTo>
                    <a:pt x="892" y="409"/>
                  </a:lnTo>
                  <a:lnTo>
                    <a:pt x="892" y="342"/>
                  </a:lnTo>
                  <a:lnTo>
                    <a:pt x="892" y="314"/>
                  </a:lnTo>
                  <a:lnTo>
                    <a:pt x="892" y="588"/>
                  </a:lnTo>
                  <a:lnTo>
                    <a:pt x="893" y="627"/>
                  </a:lnTo>
                  <a:lnTo>
                    <a:pt x="893" y="919"/>
                  </a:lnTo>
                  <a:lnTo>
                    <a:pt x="893" y="934"/>
                  </a:lnTo>
                  <a:lnTo>
                    <a:pt x="894" y="987"/>
                  </a:lnTo>
                  <a:lnTo>
                    <a:pt x="894" y="975"/>
                  </a:lnTo>
                  <a:lnTo>
                    <a:pt x="894" y="966"/>
                  </a:lnTo>
                  <a:lnTo>
                    <a:pt x="895" y="519"/>
                  </a:lnTo>
                  <a:lnTo>
                    <a:pt x="895" y="484"/>
                  </a:lnTo>
                  <a:lnTo>
                    <a:pt x="895" y="269"/>
                  </a:lnTo>
                  <a:lnTo>
                    <a:pt x="896" y="261"/>
                  </a:lnTo>
                  <a:lnTo>
                    <a:pt x="896" y="174"/>
                  </a:lnTo>
                  <a:lnTo>
                    <a:pt x="896" y="170"/>
                  </a:lnTo>
                  <a:lnTo>
                    <a:pt x="897" y="90"/>
                  </a:lnTo>
                  <a:lnTo>
                    <a:pt x="897" y="88"/>
                  </a:lnTo>
                  <a:lnTo>
                    <a:pt x="897" y="79"/>
                  </a:lnTo>
                  <a:lnTo>
                    <a:pt x="897" y="116"/>
                  </a:lnTo>
                  <a:lnTo>
                    <a:pt x="897" y="124"/>
                  </a:lnTo>
                  <a:lnTo>
                    <a:pt x="898" y="262"/>
                  </a:lnTo>
                  <a:lnTo>
                    <a:pt x="898" y="273"/>
                  </a:lnTo>
                  <a:lnTo>
                    <a:pt x="899" y="397"/>
                  </a:lnTo>
                  <a:lnTo>
                    <a:pt x="899" y="399"/>
                  </a:lnTo>
                  <a:lnTo>
                    <a:pt x="900" y="438"/>
                  </a:lnTo>
                  <a:lnTo>
                    <a:pt x="900" y="438"/>
                  </a:lnTo>
                  <a:lnTo>
                    <a:pt x="900" y="450"/>
                  </a:lnTo>
                  <a:lnTo>
                    <a:pt x="900" y="448"/>
                  </a:lnTo>
                  <a:lnTo>
                    <a:pt x="901" y="450"/>
                  </a:lnTo>
                  <a:lnTo>
                    <a:pt x="901" y="451"/>
                  </a:lnTo>
                  <a:lnTo>
                    <a:pt x="901" y="446"/>
                  </a:lnTo>
                  <a:lnTo>
                    <a:pt x="901" y="449"/>
                  </a:lnTo>
                  <a:lnTo>
                    <a:pt x="901" y="449"/>
                  </a:lnTo>
                  <a:lnTo>
                    <a:pt x="902" y="443"/>
                  </a:lnTo>
                  <a:lnTo>
                    <a:pt x="902" y="444"/>
                  </a:lnTo>
                  <a:lnTo>
                    <a:pt x="902" y="444"/>
                  </a:lnTo>
                  <a:lnTo>
                    <a:pt x="902" y="449"/>
                  </a:lnTo>
                  <a:lnTo>
                    <a:pt x="902" y="443"/>
                  </a:lnTo>
                  <a:lnTo>
                    <a:pt x="902" y="448"/>
                  </a:lnTo>
                  <a:lnTo>
                    <a:pt x="902" y="452"/>
                  </a:lnTo>
                  <a:lnTo>
                    <a:pt x="903" y="450"/>
                  </a:lnTo>
                  <a:lnTo>
                    <a:pt x="903" y="461"/>
                  </a:lnTo>
                  <a:lnTo>
                    <a:pt x="903" y="459"/>
                  </a:lnTo>
                  <a:lnTo>
                    <a:pt x="904" y="468"/>
                  </a:lnTo>
                  <a:lnTo>
                    <a:pt x="904" y="467"/>
                  </a:lnTo>
                  <a:lnTo>
                    <a:pt x="904" y="468"/>
                  </a:lnTo>
                  <a:lnTo>
                    <a:pt x="904" y="472"/>
                  </a:lnTo>
                  <a:lnTo>
                    <a:pt x="904" y="472"/>
                  </a:lnTo>
                  <a:lnTo>
                    <a:pt x="905" y="476"/>
                  </a:lnTo>
                  <a:lnTo>
                    <a:pt x="905" y="476"/>
                  </a:lnTo>
                  <a:lnTo>
                    <a:pt x="905" y="470"/>
                  </a:lnTo>
                  <a:lnTo>
                    <a:pt x="905" y="472"/>
                  </a:lnTo>
                  <a:lnTo>
                    <a:pt x="905" y="470"/>
                  </a:lnTo>
                  <a:lnTo>
                    <a:pt x="905" y="472"/>
                  </a:lnTo>
                  <a:lnTo>
                    <a:pt x="906" y="463"/>
                  </a:lnTo>
                  <a:lnTo>
                    <a:pt x="906" y="463"/>
                  </a:lnTo>
                  <a:lnTo>
                    <a:pt x="906" y="466"/>
                  </a:lnTo>
                  <a:lnTo>
                    <a:pt x="906" y="474"/>
                  </a:lnTo>
                  <a:lnTo>
                    <a:pt x="907" y="288"/>
                  </a:lnTo>
                  <a:lnTo>
                    <a:pt x="907" y="338"/>
                  </a:lnTo>
                  <a:lnTo>
                    <a:pt x="907" y="687"/>
                  </a:lnTo>
                  <a:lnTo>
                    <a:pt x="908" y="713"/>
                  </a:lnTo>
                  <a:lnTo>
                    <a:pt x="908" y="972"/>
                  </a:lnTo>
                  <a:lnTo>
                    <a:pt x="908" y="979"/>
                  </a:lnTo>
                  <a:lnTo>
                    <a:pt x="908" y="988"/>
                  </a:lnTo>
                  <a:lnTo>
                    <a:pt x="909" y="903"/>
                  </a:lnTo>
                  <a:lnTo>
                    <a:pt x="909" y="875"/>
                  </a:lnTo>
                  <a:lnTo>
                    <a:pt x="909" y="400"/>
                  </a:lnTo>
                  <a:lnTo>
                    <a:pt x="910" y="373"/>
                  </a:lnTo>
                  <a:lnTo>
                    <a:pt x="910" y="247"/>
                  </a:lnTo>
                  <a:lnTo>
                    <a:pt x="910" y="244"/>
                  </a:lnTo>
                  <a:lnTo>
                    <a:pt x="911" y="161"/>
                  </a:lnTo>
                  <a:lnTo>
                    <a:pt x="911" y="155"/>
                  </a:lnTo>
                  <a:lnTo>
                    <a:pt x="911" y="88"/>
                  </a:lnTo>
                  <a:lnTo>
                    <a:pt x="911" y="88"/>
                  </a:lnTo>
                  <a:lnTo>
                    <a:pt x="912" y="89"/>
                  </a:lnTo>
                  <a:lnTo>
                    <a:pt x="912" y="88"/>
                  </a:lnTo>
                  <a:lnTo>
                    <a:pt x="912" y="144"/>
                  </a:lnTo>
                  <a:lnTo>
                    <a:pt x="913" y="151"/>
                  </a:lnTo>
                  <a:lnTo>
                    <a:pt x="913" y="288"/>
                  </a:lnTo>
                  <a:lnTo>
                    <a:pt x="913" y="295"/>
                  </a:lnTo>
                  <a:lnTo>
                    <a:pt x="914" y="394"/>
                  </a:lnTo>
                  <a:lnTo>
                    <a:pt x="914" y="398"/>
                  </a:lnTo>
                  <a:lnTo>
                    <a:pt x="914" y="433"/>
                  </a:lnTo>
                  <a:lnTo>
                    <a:pt x="915" y="434"/>
                  </a:lnTo>
                  <a:lnTo>
                    <a:pt x="915" y="443"/>
                  </a:lnTo>
                  <a:lnTo>
                    <a:pt x="915" y="442"/>
                  </a:lnTo>
                  <a:lnTo>
                    <a:pt x="915" y="439"/>
                  </a:lnTo>
                  <a:lnTo>
                    <a:pt x="915" y="443"/>
                  </a:lnTo>
                  <a:lnTo>
                    <a:pt x="916" y="437"/>
                  </a:lnTo>
                  <a:lnTo>
                    <a:pt x="916" y="438"/>
                  </a:lnTo>
                  <a:lnTo>
                    <a:pt x="916" y="438"/>
                  </a:lnTo>
                  <a:lnTo>
                    <a:pt x="916" y="439"/>
                  </a:lnTo>
                  <a:lnTo>
                    <a:pt x="916" y="434"/>
                  </a:lnTo>
                  <a:lnTo>
                    <a:pt x="916" y="438"/>
                  </a:lnTo>
                  <a:lnTo>
                    <a:pt x="917" y="440"/>
                  </a:lnTo>
                  <a:lnTo>
                    <a:pt x="917" y="435"/>
                  </a:lnTo>
                  <a:lnTo>
                    <a:pt x="917" y="442"/>
                  </a:lnTo>
                  <a:lnTo>
                    <a:pt x="917" y="442"/>
                  </a:lnTo>
                  <a:lnTo>
                    <a:pt x="917" y="441"/>
                  </a:lnTo>
                  <a:lnTo>
                    <a:pt x="918" y="453"/>
                  </a:lnTo>
                  <a:lnTo>
                    <a:pt x="918" y="451"/>
                  </a:lnTo>
                  <a:lnTo>
                    <a:pt x="918" y="454"/>
                  </a:lnTo>
                  <a:lnTo>
                    <a:pt x="918" y="462"/>
                  </a:lnTo>
                  <a:lnTo>
                    <a:pt x="918" y="462"/>
                  </a:lnTo>
                  <a:lnTo>
                    <a:pt x="919" y="461"/>
                  </a:lnTo>
                  <a:lnTo>
                    <a:pt x="919" y="459"/>
                  </a:lnTo>
                  <a:lnTo>
                    <a:pt x="919" y="467"/>
                  </a:lnTo>
                  <a:lnTo>
                    <a:pt x="919" y="463"/>
                  </a:lnTo>
                  <a:lnTo>
                    <a:pt x="919" y="465"/>
                  </a:lnTo>
                  <a:lnTo>
                    <a:pt x="920" y="463"/>
                  </a:lnTo>
                  <a:lnTo>
                    <a:pt x="920" y="469"/>
                  </a:lnTo>
                  <a:lnTo>
                    <a:pt x="920" y="469"/>
                  </a:lnTo>
                  <a:lnTo>
                    <a:pt x="920" y="469"/>
                  </a:lnTo>
                  <a:lnTo>
                    <a:pt x="920" y="470"/>
                  </a:lnTo>
                  <a:lnTo>
                    <a:pt x="921" y="465"/>
                  </a:lnTo>
                  <a:lnTo>
                    <a:pt x="921" y="465"/>
                  </a:lnTo>
                  <a:lnTo>
                    <a:pt x="921" y="463"/>
                  </a:lnTo>
                  <a:lnTo>
                    <a:pt x="921" y="269"/>
                  </a:lnTo>
                  <a:lnTo>
                    <a:pt x="922" y="288"/>
                  </a:lnTo>
                  <a:lnTo>
                    <a:pt x="922" y="601"/>
                  </a:lnTo>
                  <a:lnTo>
                    <a:pt x="922" y="640"/>
                  </a:lnTo>
                  <a:lnTo>
                    <a:pt x="923" y="948"/>
                  </a:lnTo>
                  <a:lnTo>
                    <a:pt x="923" y="955"/>
                  </a:lnTo>
                  <a:lnTo>
                    <a:pt x="923" y="980"/>
                  </a:lnTo>
                  <a:lnTo>
                    <a:pt x="923" y="963"/>
                  </a:lnTo>
                  <a:lnTo>
                    <a:pt x="923" y="953"/>
                  </a:lnTo>
                  <a:lnTo>
                    <a:pt x="924" y="544"/>
                  </a:lnTo>
                  <a:lnTo>
                    <a:pt x="924" y="510"/>
                  </a:lnTo>
                  <a:lnTo>
                    <a:pt x="925" y="279"/>
                  </a:lnTo>
                  <a:lnTo>
                    <a:pt x="925" y="273"/>
                  </a:lnTo>
                  <a:lnTo>
                    <a:pt x="926" y="201"/>
                  </a:lnTo>
                  <a:lnTo>
                    <a:pt x="926" y="196"/>
                  </a:lnTo>
                  <a:lnTo>
                    <a:pt x="926" y="124"/>
                  </a:lnTo>
                  <a:lnTo>
                    <a:pt x="927" y="116"/>
                  </a:lnTo>
                  <a:lnTo>
                    <a:pt x="927" y="84"/>
                  </a:lnTo>
                  <a:lnTo>
                    <a:pt x="927" y="84"/>
                  </a:lnTo>
                  <a:lnTo>
                    <a:pt x="927" y="83"/>
                  </a:lnTo>
                  <a:lnTo>
                    <a:pt x="928" y="162"/>
                  </a:lnTo>
                  <a:lnTo>
                    <a:pt x="928" y="172"/>
                  </a:lnTo>
                  <a:lnTo>
                    <a:pt x="928" y="321"/>
                  </a:lnTo>
                  <a:lnTo>
                    <a:pt x="929" y="327"/>
                  </a:lnTo>
                  <a:lnTo>
                    <a:pt x="929" y="404"/>
                  </a:lnTo>
                  <a:lnTo>
                    <a:pt x="929" y="407"/>
                  </a:lnTo>
                  <a:lnTo>
                    <a:pt x="930" y="437"/>
                  </a:lnTo>
                  <a:lnTo>
                    <a:pt x="930" y="437"/>
                  </a:lnTo>
                  <a:lnTo>
                    <a:pt x="930" y="437"/>
                  </a:lnTo>
                  <a:lnTo>
                    <a:pt x="930" y="441"/>
                  </a:lnTo>
                  <a:lnTo>
                    <a:pt x="930" y="438"/>
                  </a:lnTo>
                  <a:lnTo>
                    <a:pt x="931" y="436"/>
                  </a:lnTo>
                  <a:lnTo>
                    <a:pt x="931" y="439"/>
                  </a:lnTo>
                  <a:lnTo>
                    <a:pt x="931" y="434"/>
                  </a:lnTo>
                  <a:lnTo>
                    <a:pt x="931" y="434"/>
                  </a:lnTo>
                  <a:lnTo>
                    <a:pt x="931" y="434"/>
                  </a:lnTo>
                  <a:lnTo>
                    <a:pt x="931" y="433"/>
                  </a:lnTo>
                  <a:lnTo>
                    <a:pt x="932" y="438"/>
                  </a:lnTo>
                  <a:lnTo>
                    <a:pt x="932" y="437"/>
                  </a:lnTo>
                  <a:lnTo>
                    <a:pt x="932" y="439"/>
                  </a:lnTo>
                  <a:lnTo>
                    <a:pt x="932" y="437"/>
                  </a:lnTo>
                  <a:lnTo>
                    <a:pt x="933" y="450"/>
                  </a:lnTo>
                  <a:lnTo>
                    <a:pt x="933" y="449"/>
                  </a:lnTo>
                  <a:lnTo>
                    <a:pt x="933" y="448"/>
                  </a:lnTo>
                  <a:lnTo>
                    <a:pt x="933" y="460"/>
                  </a:lnTo>
                  <a:lnTo>
                    <a:pt x="933" y="460"/>
                  </a:lnTo>
                  <a:lnTo>
                    <a:pt x="934" y="463"/>
                  </a:lnTo>
                  <a:lnTo>
                    <a:pt x="934" y="470"/>
                  </a:lnTo>
                  <a:lnTo>
                    <a:pt x="934" y="469"/>
                  </a:lnTo>
                  <a:lnTo>
                    <a:pt x="934" y="468"/>
                  </a:lnTo>
                  <a:lnTo>
                    <a:pt x="934" y="467"/>
                  </a:lnTo>
                  <a:lnTo>
                    <a:pt x="935" y="472"/>
                  </a:lnTo>
                  <a:lnTo>
                    <a:pt x="935" y="472"/>
                  </a:lnTo>
                  <a:lnTo>
                    <a:pt x="935" y="470"/>
                  </a:lnTo>
                  <a:lnTo>
                    <a:pt x="935" y="476"/>
                  </a:lnTo>
                  <a:lnTo>
                    <a:pt x="935" y="473"/>
                  </a:lnTo>
                  <a:lnTo>
                    <a:pt x="936" y="475"/>
                  </a:lnTo>
                  <a:lnTo>
                    <a:pt x="936" y="473"/>
                  </a:lnTo>
                  <a:lnTo>
                    <a:pt x="936" y="478"/>
                  </a:lnTo>
                  <a:lnTo>
                    <a:pt x="936" y="476"/>
                  </a:lnTo>
                  <a:lnTo>
                    <a:pt x="936" y="473"/>
                  </a:lnTo>
                  <a:lnTo>
                    <a:pt x="937" y="299"/>
                  </a:lnTo>
                  <a:lnTo>
                    <a:pt x="937" y="416"/>
                  </a:lnTo>
                  <a:lnTo>
                    <a:pt x="937" y="428"/>
                  </a:lnTo>
                  <a:lnTo>
                    <a:pt x="937" y="799"/>
                  </a:lnTo>
                  <a:lnTo>
                    <a:pt x="938" y="835"/>
                  </a:lnTo>
                  <a:lnTo>
                    <a:pt x="938" y="987"/>
                  </a:lnTo>
                  <a:lnTo>
                    <a:pt x="938" y="987"/>
                  </a:lnTo>
                  <a:lnTo>
                    <a:pt x="939" y="987"/>
                  </a:lnTo>
                  <a:lnTo>
                    <a:pt x="939" y="991"/>
                  </a:lnTo>
                  <a:lnTo>
                    <a:pt x="939" y="868"/>
                  </a:lnTo>
                  <a:lnTo>
                    <a:pt x="939" y="838"/>
                  </a:lnTo>
                  <a:lnTo>
                    <a:pt x="940" y="373"/>
                  </a:lnTo>
                  <a:lnTo>
                    <a:pt x="940" y="353"/>
                  </a:lnTo>
                  <a:lnTo>
                    <a:pt x="940" y="248"/>
                  </a:lnTo>
                  <a:lnTo>
                    <a:pt x="940" y="242"/>
                  </a:lnTo>
                  <a:lnTo>
                    <a:pt x="941" y="181"/>
                  </a:lnTo>
                  <a:lnTo>
                    <a:pt x="941" y="176"/>
                  </a:lnTo>
                  <a:lnTo>
                    <a:pt x="942" y="112"/>
                  </a:lnTo>
                  <a:lnTo>
                    <a:pt x="942" y="106"/>
                  </a:lnTo>
                  <a:lnTo>
                    <a:pt x="942" y="90"/>
                  </a:lnTo>
                  <a:lnTo>
                    <a:pt x="942" y="103"/>
                  </a:lnTo>
                  <a:lnTo>
                    <a:pt x="943" y="110"/>
                  </a:lnTo>
                  <a:lnTo>
                    <a:pt x="943" y="230"/>
                  </a:lnTo>
                  <a:lnTo>
                    <a:pt x="943" y="240"/>
                  </a:lnTo>
                  <a:lnTo>
                    <a:pt x="944" y="366"/>
                  </a:lnTo>
                  <a:lnTo>
                    <a:pt x="944" y="371"/>
                  </a:lnTo>
                  <a:lnTo>
                    <a:pt x="944" y="424"/>
                  </a:lnTo>
                  <a:lnTo>
                    <a:pt x="944" y="424"/>
                  </a:lnTo>
                  <a:lnTo>
                    <a:pt x="944" y="426"/>
                  </a:lnTo>
                  <a:lnTo>
                    <a:pt x="945" y="439"/>
                  </a:lnTo>
                  <a:lnTo>
                    <a:pt x="945" y="437"/>
                  </a:lnTo>
                  <a:lnTo>
                    <a:pt x="945" y="437"/>
                  </a:lnTo>
                  <a:lnTo>
                    <a:pt x="946" y="438"/>
                  </a:lnTo>
                  <a:lnTo>
                    <a:pt x="946" y="434"/>
                  </a:lnTo>
                  <a:lnTo>
                    <a:pt x="946" y="437"/>
                  </a:lnTo>
                  <a:lnTo>
                    <a:pt x="946" y="435"/>
                  </a:lnTo>
                  <a:lnTo>
                    <a:pt x="946" y="434"/>
                  </a:lnTo>
                  <a:lnTo>
                    <a:pt x="947" y="442"/>
                  </a:lnTo>
                  <a:lnTo>
                    <a:pt x="947" y="439"/>
                  </a:lnTo>
                  <a:lnTo>
                    <a:pt x="947" y="441"/>
                  </a:lnTo>
                  <a:lnTo>
                    <a:pt x="947" y="455"/>
                  </a:lnTo>
                  <a:lnTo>
                    <a:pt x="948" y="456"/>
                  </a:lnTo>
                  <a:lnTo>
                    <a:pt x="948" y="455"/>
                  </a:lnTo>
                  <a:lnTo>
                    <a:pt x="948" y="466"/>
                  </a:lnTo>
                  <a:lnTo>
                    <a:pt x="948" y="466"/>
                  </a:lnTo>
                  <a:lnTo>
                    <a:pt x="948" y="465"/>
                  </a:lnTo>
                  <a:lnTo>
                    <a:pt x="949" y="474"/>
                  </a:lnTo>
                  <a:lnTo>
                    <a:pt x="949" y="473"/>
                  </a:lnTo>
                  <a:lnTo>
                    <a:pt x="949" y="473"/>
                  </a:lnTo>
                  <a:lnTo>
                    <a:pt x="949" y="480"/>
                  </a:lnTo>
                  <a:lnTo>
                    <a:pt x="949" y="480"/>
                  </a:lnTo>
                  <a:lnTo>
                    <a:pt x="950" y="476"/>
                  </a:lnTo>
                  <a:lnTo>
                    <a:pt x="950" y="481"/>
                  </a:lnTo>
                  <a:lnTo>
                    <a:pt x="950" y="478"/>
                  </a:lnTo>
                  <a:lnTo>
                    <a:pt x="950" y="478"/>
                  </a:lnTo>
                  <a:lnTo>
                    <a:pt x="950" y="476"/>
                  </a:lnTo>
                  <a:lnTo>
                    <a:pt x="951" y="481"/>
                  </a:lnTo>
                  <a:lnTo>
                    <a:pt x="951" y="478"/>
                  </a:lnTo>
                  <a:lnTo>
                    <a:pt x="951" y="481"/>
                  </a:lnTo>
                  <a:lnTo>
                    <a:pt x="952" y="439"/>
                  </a:lnTo>
                  <a:lnTo>
                    <a:pt x="952" y="383"/>
                  </a:lnTo>
                  <a:lnTo>
                    <a:pt x="952" y="315"/>
                  </a:lnTo>
                  <a:lnTo>
                    <a:pt x="952" y="540"/>
                  </a:lnTo>
                  <a:lnTo>
                    <a:pt x="953" y="571"/>
                  </a:lnTo>
                  <a:lnTo>
                    <a:pt x="953" y="922"/>
                  </a:lnTo>
                  <a:lnTo>
                    <a:pt x="953" y="939"/>
                  </a:lnTo>
                  <a:lnTo>
                    <a:pt x="954" y="995"/>
                  </a:lnTo>
                  <a:lnTo>
                    <a:pt x="954" y="993"/>
                  </a:lnTo>
                  <a:lnTo>
                    <a:pt x="954" y="990"/>
                  </a:lnTo>
                  <a:lnTo>
                    <a:pt x="954" y="614"/>
                  </a:lnTo>
                  <a:lnTo>
                    <a:pt x="955" y="574"/>
                  </a:lnTo>
                  <a:lnTo>
                    <a:pt x="955" y="296"/>
                  </a:lnTo>
                  <a:lnTo>
                    <a:pt x="955" y="290"/>
                  </a:lnTo>
                  <a:lnTo>
                    <a:pt x="956" y="218"/>
                  </a:lnTo>
                  <a:lnTo>
                    <a:pt x="956" y="211"/>
                  </a:lnTo>
                  <a:lnTo>
                    <a:pt x="956" y="152"/>
                  </a:lnTo>
                  <a:lnTo>
                    <a:pt x="957" y="149"/>
                  </a:lnTo>
                  <a:lnTo>
                    <a:pt x="957" y="103"/>
                  </a:lnTo>
                  <a:lnTo>
                    <a:pt x="957" y="103"/>
                  </a:lnTo>
                  <a:lnTo>
                    <a:pt x="958" y="160"/>
                  </a:lnTo>
                  <a:lnTo>
                    <a:pt x="958" y="166"/>
                  </a:lnTo>
                  <a:lnTo>
                    <a:pt x="959" y="316"/>
                  </a:lnTo>
                  <a:lnTo>
                    <a:pt x="959" y="327"/>
                  </a:lnTo>
                  <a:lnTo>
                    <a:pt x="959" y="416"/>
                  </a:lnTo>
                  <a:lnTo>
                    <a:pt x="960" y="418"/>
                  </a:lnTo>
                  <a:lnTo>
                    <a:pt x="960" y="439"/>
                  </a:lnTo>
                  <a:lnTo>
                    <a:pt x="960" y="437"/>
                  </a:lnTo>
                  <a:lnTo>
                    <a:pt x="960" y="437"/>
                  </a:lnTo>
                  <a:lnTo>
                    <a:pt x="960" y="442"/>
                  </a:lnTo>
                  <a:lnTo>
                    <a:pt x="961" y="437"/>
                  </a:lnTo>
                  <a:lnTo>
                    <a:pt x="961" y="441"/>
                  </a:lnTo>
                  <a:lnTo>
                    <a:pt x="961" y="437"/>
                  </a:lnTo>
                  <a:lnTo>
                    <a:pt x="961" y="440"/>
                  </a:lnTo>
                  <a:lnTo>
                    <a:pt x="962" y="441"/>
                  </a:lnTo>
                  <a:lnTo>
                    <a:pt x="962" y="437"/>
                  </a:lnTo>
                  <a:lnTo>
                    <a:pt x="962" y="450"/>
                  </a:lnTo>
                  <a:lnTo>
                    <a:pt x="962" y="448"/>
                  </a:lnTo>
                  <a:lnTo>
                    <a:pt x="962" y="448"/>
                  </a:lnTo>
                  <a:lnTo>
                    <a:pt x="963" y="465"/>
                  </a:lnTo>
                  <a:lnTo>
                    <a:pt x="963" y="467"/>
                  </a:lnTo>
                  <a:lnTo>
                    <a:pt x="963" y="463"/>
                  </a:lnTo>
                  <a:lnTo>
                    <a:pt x="963" y="472"/>
                  </a:lnTo>
                  <a:lnTo>
                    <a:pt x="963" y="472"/>
                  </a:lnTo>
                  <a:lnTo>
                    <a:pt x="964" y="470"/>
                  </a:lnTo>
                  <a:lnTo>
                    <a:pt x="964" y="478"/>
                  </a:lnTo>
                  <a:lnTo>
                    <a:pt x="964" y="476"/>
                  </a:lnTo>
                  <a:lnTo>
                    <a:pt x="965" y="476"/>
                  </a:lnTo>
                  <a:lnTo>
                    <a:pt x="965" y="481"/>
                  </a:lnTo>
                  <a:lnTo>
                    <a:pt x="965" y="476"/>
                  </a:lnTo>
                  <a:lnTo>
                    <a:pt x="965" y="481"/>
                  </a:lnTo>
                  <a:lnTo>
                    <a:pt x="965" y="481"/>
                  </a:lnTo>
                  <a:lnTo>
                    <a:pt x="965" y="478"/>
                  </a:lnTo>
                  <a:lnTo>
                    <a:pt x="965" y="482"/>
                  </a:lnTo>
                  <a:lnTo>
                    <a:pt x="966" y="479"/>
                  </a:lnTo>
                  <a:lnTo>
                    <a:pt x="966" y="478"/>
                  </a:lnTo>
                  <a:lnTo>
                    <a:pt x="966" y="482"/>
                  </a:lnTo>
                  <a:lnTo>
                    <a:pt x="966" y="330"/>
                  </a:lnTo>
                  <a:lnTo>
                    <a:pt x="966" y="286"/>
                  </a:lnTo>
                  <a:lnTo>
                    <a:pt x="967" y="619"/>
                  </a:lnTo>
                  <a:lnTo>
                    <a:pt x="967" y="652"/>
                  </a:lnTo>
                  <a:lnTo>
                    <a:pt x="968" y="967"/>
                  </a:lnTo>
                  <a:lnTo>
                    <a:pt x="968" y="977"/>
                  </a:lnTo>
                  <a:lnTo>
                    <a:pt x="968" y="994"/>
                  </a:lnTo>
                  <a:lnTo>
                    <a:pt x="968" y="960"/>
                  </a:lnTo>
                  <a:lnTo>
                    <a:pt x="969" y="945"/>
                  </a:lnTo>
                  <a:lnTo>
                    <a:pt x="969" y="457"/>
                  </a:lnTo>
                  <a:lnTo>
                    <a:pt x="969" y="427"/>
                  </a:lnTo>
                  <a:lnTo>
                    <a:pt x="970" y="272"/>
                  </a:lnTo>
                  <a:lnTo>
                    <a:pt x="970" y="267"/>
                  </a:lnTo>
                  <a:lnTo>
                    <a:pt x="970" y="203"/>
                  </a:lnTo>
                  <a:lnTo>
                    <a:pt x="970" y="200"/>
                  </a:lnTo>
                  <a:lnTo>
                    <a:pt x="971" y="123"/>
                  </a:lnTo>
                  <a:lnTo>
                    <a:pt x="972" y="118"/>
                  </a:lnTo>
                  <a:lnTo>
                    <a:pt x="972" y="101"/>
                  </a:lnTo>
                  <a:lnTo>
                    <a:pt x="972" y="114"/>
                  </a:lnTo>
                  <a:lnTo>
                    <a:pt x="972" y="118"/>
                  </a:lnTo>
                  <a:lnTo>
                    <a:pt x="973" y="241"/>
                  </a:lnTo>
                  <a:lnTo>
                    <a:pt x="973" y="253"/>
                  </a:lnTo>
                  <a:lnTo>
                    <a:pt x="973" y="395"/>
                  </a:lnTo>
                  <a:lnTo>
                    <a:pt x="974" y="399"/>
                  </a:lnTo>
                  <a:lnTo>
                    <a:pt x="974" y="439"/>
                  </a:lnTo>
                  <a:lnTo>
                    <a:pt x="974" y="439"/>
                  </a:lnTo>
                  <a:lnTo>
                    <a:pt x="974" y="447"/>
                  </a:lnTo>
                  <a:lnTo>
                    <a:pt x="975" y="446"/>
                  </a:lnTo>
                  <a:lnTo>
                    <a:pt x="975" y="447"/>
                  </a:lnTo>
                  <a:lnTo>
                    <a:pt x="975" y="442"/>
                  </a:lnTo>
                  <a:lnTo>
                    <a:pt x="975" y="448"/>
                  </a:lnTo>
                  <a:lnTo>
                    <a:pt x="975" y="444"/>
                  </a:lnTo>
                  <a:lnTo>
                    <a:pt x="976" y="444"/>
                  </a:lnTo>
                  <a:lnTo>
                    <a:pt x="976" y="456"/>
                  </a:lnTo>
                  <a:lnTo>
                    <a:pt x="976" y="457"/>
                  </a:lnTo>
                  <a:lnTo>
                    <a:pt x="976" y="457"/>
                  </a:lnTo>
                  <a:lnTo>
                    <a:pt x="977" y="470"/>
                  </a:lnTo>
                  <a:lnTo>
                    <a:pt x="977" y="468"/>
                  </a:lnTo>
                  <a:lnTo>
                    <a:pt x="977" y="467"/>
                  </a:lnTo>
                  <a:lnTo>
                    <a:pt x="978" y="476"/>
                  </a:lnTo>
                  <a:lnTo>
                    <a:pt x="978" y="473"/>
                  </a:lnTo>
                  <a:lnTo>
                    <a:pt x="978" y="472"/>
                  </a:lnTo>
                  <a:lnTo>
                    <a:pt x="978" y="478"/>
                  </a:lnTo>
                  <a:lnTo>
                    <a:pt x="978" y="476"/>
                  </a:lnTo>
                  <a:lnTo>
                    <a:pt x="979" y="480"/>
                  </a:lnTo>
                  <a:lnTo>
                    <a:pt x="979" y="476"/>
                  </a:lnTo>
                  <a:lnTo>
                    <a:pt x="979" y="478"/>
                  </a:lnTo>
                  <a:lnTo>
                    <a:pt x="979" y="478"/>
                  </a:lnTo>
                  <a:lnTo>
                    <a:pt x="979" y="476"/>
                  </a:lnTo>
                  <a:lnTo>
                    <a:pt x="980" y="481"/>
                  </a:lnTo>
                  <a:lnTo>
                    <a:pt x="980" y="478"/>
                  </a:lnTo>
                  <a:lnTo>
                    <a:pt x="980" y="480"/>
                  </a:lnTo>
                  <a:lnTo>
                    <a:pt x="980" y="482"/>
                  </a:lnTo>
                  <a:lnTo>
                    <a:pt x="980" y="446"/>
                  </a:lnTo>
                  <a:lnTo>
                    <a:pt x="981" y="390"/>
                  </a:lnTo>
                  <a:lnTo>
                    <a:pt x="981" y="296"/>
                  </a:lnTo>
                  <a:lnTo>
                    <a:pt x="981" y="553"/>
                  </a:lnTo>
                  <a:lnTo>
                    <a:pt x="981" y="589"/>
                  </a:lnTo>
                  <a:lnTo>
                    <a:pt x="982" y="952"/>
                  </a:lnTo>
                  <a:lnTo>
                    <a:pt x="982" y="967"/>
                  </a:lnTo>
                  <a:lnTo>
                    <a:pt x="982" y="1001"/>
                  </a:lnTo>
                  <a:lnTo>
                    <a:pt x="982" y="989"/>
                  </a:lnTo>
                  <a:lnTo>
                    <a:pt x="983" y="979"/>
                  </a:lnTo>
                  <a:lnTo>
                    <a:pt x="983" y="522"/>
                  </a:lnTo>
                  <a:lnTo>
                    <a:pt x="983" y="483"/>
                  </a:lnTo>
                  <a:lnTo>
                    <a:pt x="984" y="262"/>
                  </a:lnTo>
                  <a:lnTo>
                    <a:pt x="984" y="261"/>
                  </a:lnTo>
                  <a:lnTo>
                    <a:pt x="985" y="187"/>
                  </a:lnTo>
                  <a:lnTo>
                    <a:pt x="985" y="178"/>
                  </a:lnTo>
                  <a:lnTo>
                    <a:pt x="985" y="103"/>
                  </a:lnTo>
                  <a:lnTo>
                    <a:pt x="986" y="100"/>
                  </a:lnTo>
                  <a:lnTo>
                    <a:pt x="986" y="84"/>
                  </a:lnTo>
                  <a:lnTo>
                    <a:pt x="986" y="103"/>
                  </a:lnTo>
                  <a:lnTo>
                    <a:pt x="986" y="110"/>
                  </a:lnTo>
                  <a:lnTo>
                    <a:pt x="987" y="241"/>
                  </a:lnTo>
                  <a:lnTo>
                    <a:pt x="987" y="252"/>
                  </a:lnTo>
                  <a:lnTo>
                    <a:pt x="987" y="378"/>
                  </a:lnTo>
                  <a:lnTo>
                    <a:pt x="987" y="384"/>
                  </a:lnTo>
                  <a:lnTo>
                    <a:pt x="988" y="436"/>
                  </a:lnTo>
                  <a:lnTo>
                    <a:pt x="988" y="437"/>
                  </a:lnTo>
                  <a:lnTo>
                    <a:pt x="988" y="435"/>
                  </a:lnTo>
                  <a:lnTo>
                    <a:pt x="988" y="441"/>
                  </a:lnTo>
                  <a:lnTo>
                    <a:pt x="989" y="440"/>
                  </a:lnTo>
                  <a:lnTo>
                    <a:pt x="989" y="436"/>
                  </a:lnTo>
                  <a:lnTo>
                    <a:pt x="989" y="443"/>
                  </a:lnTo>
                  <a:lnTo>
                    <a:pt x="989" y="437"/>
                  </a:lnTo>
                  <a:lnTo>
                    <a:pt x="990" y="439"/>
                  </a:lnTo>
                  <a:lnTo>
                    <a:pt x="990" y="440"/>
                  </a:lnTo>
                  <a:lnTo>
                    <a:pt x="990" y="433"/>
                  </a:lnTo>
                  <a:lnTo>
                    <a:pt x="990" y="438"/>
                  </a:lnTo>
                  <a:lnTo>
                    <a:pt x="991" y="438"/>
                  </a:lnTo>
                  <a:lnTo>
                    <a:pt x="991" y="437"/>
                  </a:lnTo>
                  <a:lnTo>
                    <a:pt x="991" y="456"/>
                  </a:lnTo>
                  <a:lnTo>
                    <a:pt x="991" y="455"/>
                  </a:lnTo>
                  <a:lnTo>
                    <a:pt x="992" y="476"/>
                  </a:lnTo>
                  <a:lnTo>
                    <a:pt x="992" y="472"/>
                  </a:lnTo>
                  <a:lnTo>
                    <a:pt x="992" y="472"/>
                  </a:lnTo>
                  <a:lnTo>
                    <a:pt x="992" y="478"/>
                  </a:lnTo>
                  <a:lnTo>
                    <a:pt x="992" y="478"/>
                  </a:lnTo>
                  <a:lnTo>
                    <a:pt x="992" y="478"/>
                  </a:lnTo>
                  <a:lnTo>
                    <a:pt x="993" y="476"/>
                  </a:lnTo>
                  <a:lnTo>
                    <a:pt x="993" y="481"/>
                  </a:lnTo>
                  <a:lnTo>
                    <a:pt x="993" y="478"/>
                  </a:lnTo>
                  <a:lnTo>
                    <a:pt x="993" y="479"/>
                  </a:lnTo>
                  <a:lnTo>
                    <a:pt x="993" y="483"/>
                  </a:lnTo>
                  <a:lnTo>
                    <a:pt x="994" y="478"/>
                  </a:lnTo>
                  <a:lnTo>
                    <a:pt x="994" y="480"/>
                  </a:lnTo>
                  <a:lnTo>
                    <a:pt x="994" y="482"/>
                  </a:lnTo>
                  <a:lnTo>
                    <a:pt x="994" y="478"/>
                  </a:lnTo>
                  <a:lnTo>
                    <a:pt x="994" y="479"/>
                  </a:lnTo>
                  <a:lnTo>
                    <a:pt x="995" y="475"/>
                  </a:lnTo>
                  <a:lnTo>
                    <a:pt x="995" y="317"/>
                  </a:lnTo>
                  <a:lnTo>
                    <a:pt x="995" y="404"/>
                  </a:lnTo>
                  <a:lnTo>
                    <a:pt x="995" y="410"/>
                  </a:lnTo>
                  <a:lnTo>
                    <a:pt x="996" y="782"/>
                  </a:lnTo>
                  <a:lnTo>
                    <a:pt x="996" y="819"/>
                  </a:lnTo>
                  <a:lnTo>
                    <a:pt x="996" y="982"/>
                  </a:lnTo>
                  <a:lnTo>
                    <a:pt x="996" y="986"/>
                  </a:lnTo>
                  <a:lnTo>
                    <a:pt x="997" y="997"/>
                  </a:lnTo>
                  <a:lnTo>
                    <a:pt x="997" y="927"/>
                  </a:lnTo>
                  <a:lnTo>
                    <a:pt x="998" y="907"/>
                  </a:lnTo>
                  <a:lnTo>
                    <a:pt x="998" y="466"/>
                  </a:lnTo>
                  <a:lnTo>
                    <a:pt x="998" y="439"/>
                  </a:lnTo>
                  <a:lnTo>
                    <a:pt x="999" y="256"/>
                  </a:lnTo>
                  <a:lnTo>
                    <a:pt x="999" y="248"/>
                  </a:lnTo>
                  <a:lnTo>
                    <a:pt x="999" y="157"/>
                  </a:lnTo>
                  <a:lnTo>
                    <a:pt x="1000" y="152"/>
                  </a:lnTo>
                  <a:lnTo>
                    <a:pt x="1000" y="73"/>
                  </a:lnTo>
                  <a:lnTo>
                    <a:pt x="1000" y="69"/>
                  </a:lnTo>
                  <a:lnTo>
                    <a:pt x="1000" y="58"/>
                  </a:lnTo>
                  <a:lnTo>
                    <a:pt x="1001" y="80"/>
                  </a:lnTo>
                  <a:lnTo>
                    <a:pt x="1001" y="84"/>
                  </a:lnTo>
                  <a:lnTo>
                    <a:pt x="1001" y="230"/>
                  </a:lnTo>
                  <a:lnTo>
                    <a:pt x="1002" y="241"/>
                  </a:lnTo>
                  <a:lnTo>
                    <a:pt x="1002" y="366"/>
                  </a:lnTo>
                  <a:lnTo>
                    <a:pt x="1002" y="373"/>
                  </a:lnTo>
                  <a:lnTo>
                    <a:pt x="1003" y="422"/>
                  </a:lnTo>
                  <a:lnTo>
                    <a:pt x="1003" y="422"/>
                  </a:lnTo>
                  <a:lnTo>
                    <a:pt x="1003" y="427"/>
                  </a:lnTo>
                  <a:lnTo>
                    <a:pt x="1004" y="442"/>
                  </a:lnTo>
                  <a:lnTo>
                    <a:pt x="1004" y="442"/>
                  </a:lnTo>
                  <a:lnTo>
                    <a:pt x="1004" y="439"/>
                  </a:lnTo>
                  <a:lnTo>
                    <a:pt x="1004" y="444"/>
                  </a:lnTo>
                  <a:lnTo>
                    <a:pt x="1004" y="444"/>
                  </a:lnTo>
                  <a:lnTo>
                    <a:pt x="1004" y="444"/>
                  </a:lnTo>
                  <a:lnTo>
                    <a:pt x="1005" y="438"/>
                  </a:lnTo>
                  <a:lnTo>
                    <a:pt x="1005" y="439"/>
                  </a:lnTo>
                  <a:lnTo>
                    <a:pt x="1005" y="439"/>
                  </a:lnTo>
                  <a:lnTo>
                    <a:pt x="1005" y="437"/>
                  </a:lnTo>
                  <a:lnTo>
                    <a:pt x="1006" y="446"/>
                  </a:lnTo>
                  <a:lnTo>
                    <a:pt x="1006" y="444"/>
                  </a:lnTo>
                  <a:lnTo>
                    <a:pt x="1006" y="444"/>
                  </a:lnTo>
                  <a:lnTo>
                    <a:pt x="1006" y="457"/>
                  </a:lnTo>
                  <a:lnTo>
                    <a:pt x="1006" y="453"/>
                  </a:lnTo>
                  <a:lnTo>
                    <a:pt x="1007" y="453"/>
                  </a:lnTo>
                  <a:lnTo>
                    <a:pt x="1007" y="463"/>
                  </a:lnTo>
                  <a:lnTo>
                    <a:pt x="1007" y="462"/>
                  </a:lnTo>
                  <a:lnTo>
                    <a:pt x="1007" y="465"/>
                  </a:lnTo>
                  <a:lnTo>
                    <a:pt x="1007" y="463"/>
                  </a:lnTo>
                  <a:lnTo>
                    <a:pt x="1008" y="469"/>
                  </a:lnTo>
                  <a:lnTo>
                    <a:pt x="1008" y="470"/>
                  </a:lnTo>
                  <a:lnTo>
                    <a:pt x="1008" y="470"/>
                  </a:lnTo>
                  <a:lnTo>
                    <a:pt x="1008" y="460"/>
                  </a:lnTo>
                  <a:lnTo>
                    <a:pt x="1009" y="459"/>
                  </a:lnTo>
                  <a:lnTo>
                    <a:pt x="1009" y="470"/>
                  </a:lnTo>
                  <a:lnTo>
                    <a:pt x="1009" y="470"/>
                  </a:lnTo>
                  <a:lnTo>
                    <a:pt x="1009" y="472"/>
                  </a:lnTo>
                  <a:lnTo>
                    <a:pt x="1009" y="482"/>
                  </a:lnTo>
                  <a:lnTo>
                    <a:pt x="1010" y="334"/>
                  </a:lnTo>
                  <a:lnTo>
                    <a:pt x="1010" y="296"/>
                  </a:lnTo>
                  <a:lnTo>
                    <a:pt x="1011" y="548"/>
                  </a:lnTo>
                  <a:lnTo>
                    <a:pt x="1011" y="582"/>
                  </a:lnTo>
                  <a:lnTo>
                    <a:pt x="1011" y="888"/>
                  </a:lnTo>
                  <a:lnTo>
                    <a:pt x="1012" y="907"/>
                  </a:lnTo>
                  <a:lnTo>
                    <a:pt x="1012" y="986"/>
                  </a:lnTo>
                  <a:lnTo>
                    <a:pt x="1012" y="985"/>
                  </a:lnTo>
                  <a:lnTo>
                    <a:pt x="1012" y="978"/>
                  </a:lnTo>
                  <a:lnTo>
                    <a:pt x="1013" y="615"/>
                  </a:lnTo>
                  <a:lnTo>
                    <a:pt x="1013" y="578"/>
                  </a:lnTo>
                  <a:lnTo>
                    <a:pt x="1013" y="296"/>
                  </a:lnTo>
                  <a:lnTo>
                    <a:pt x="1013" y="289"/>
                  </a:lnTo>
                  <a:lnTo>
                    <a:pt x="1014" y="193"/>
                  </a:lnTo>
                  <a:lnTo>
                    <a:pt x="1014" y="183"/>
                  </a:lnTo>
                  <a:lnTo>
                    <a:pt x="1015" y="107"/>
                  </a:lnTo>
                  <a:lnTo>
                    <a:pt x="1015" y="103"/>
                  </a:lnTo>
                  <a:lnTo>
                    <a:pt x="1015" y="81"/>
                  </a:lnTo>
                  <a:lnTo>
                    <a:pt x="1015" y="93"/>
                  </a:lnTo>
                  <a:lnTo>
                    <a:pt x="1016" y="95"/>
                  </a:lnTo>
                  <a:lnTo>
                    <a:pt x="1016" y="206"/>
                  </a:lnTo>
                  <a:lnTo>
                    <a:pt x="1017" y="215"/>
                  </a:lnTo>
                  <a:lnTo>
                    <a:pt x="1017" y="347"/>
                  </a:lnTo>
                  <a:lnTo>
                    <a:pt x="1017" y="357"/>
                  </a:lnTo>
                  <a:lnTo>
                    <a:pt x="1018" y="423"/>
                  </a:lnTo>
                  <a:lnTo>
                    <a:pt x="1018" y="426"/>
                  </a:lnTo>
                  <a:lnTo>
                    <a:pt x="1018" y="446"/>
                  </a:lnTo>
                  <a:lnTo>
                    <a:pt x="1018" y="443"/>
                  </a:lnTo>
                  <a:lnTo>
                    <a:pt x="1019" y="444"/>
                  </a:lnTo>
                  <a:lnTo>
                    <a:pt x="1019" y="450"/>
                  </a:lnTo>
                  <a:lnTo>
                    <a:pt x="1019" y="447"/>
                  </a:lnTo>
                  <a:lnTo>
                    <a:pt x="1019" y="451"/>
                  </a:lnTo>
                  <a:lnTo>
                    <a:pt x="1020" y="443"/>
                  </a:lnTo>
                  <a:lnTo>
                    <a:pt x="1020" y="446"/>
                  </a:lnTo>
                  <a:lnTo>
                    <a:pt x="1020" y="443"/>
                  </a:lnTo>
                  <a:lnTo>
                    <a:pt x="1020" y="444"/>
                  </a:lnTo>
                  <a:lnTo>
                    <a:pt x="1020" y="439"/>
                  </a:lnTo>
                  <a:lnTo>
                    <a:pt x="1020" y="441"/>
                  </a:lnTo>
                  <a:lnTo>
                    <a:pt x="1021" y="443"/>
                  </a:lnTo>
                  <a:lnTo>
                    <a:pt x="1021" y="453"/>
                  </a:lnTo>
                  <a:lnTo>
                    <a:pt x="1021" y="457"/>
                  </a:lnTo>
                  <a:lnTo>
                    <a:pt x="1021" y="453"/>
                  </a:lnTo>
                  <a:lnTo>
                    <a:pt x="1022" y="465"/>
                  </a:lnTo>
                  <a:lnTo>
                    <a:pt x="1022" y="465"/>
                  </a:lnTo>
                  <a:lnTo>
                    <a:pt x="1022" y="463"/>
                  </a:lnTo>
                  <a:lnTo>
                    <a:pt x="1023" y="470"/>
                  </a:lnTo>
                  <a:lnTo>
                    <a:pt x="1023" y="470"/>
                  </a:lnTo>
                  <a:lnTo>
                    <a:pt x="1023" y="472"/>
                  </a:lnTo>
                  <a:lnTo>
                    <a:pt x="1023" y="470"/>
                  </a:lnTo>
                  <a:lnTo>
                    <a:pt x="1023" y="476"/>
                  </a:lnTo>
                  <a:lnTo>
                    <a:pt x="1023" y="476"/>
                  </a:lnTo>
                  <a:lnTo>
                    <a:pt x="1024" y="478"/>
                  </a:lnTo>
                  <a:lnTo>
                    <a:pt x="1024" y="473"/>
                  </a:lnTo>
                  <a:lnTo>
                    <a:pt x="1024" y="479"/>
                  </a:lnTo>
                  <a:lnTo>
                    <a:pt x="1024" y="478"/>
                  </a:lnTo>
                  <a:lnTo>
                    <a:pt x="1024" y="478"/>
                  </a:lnTo>
                  <a:lnTo>
                    <a:pt x="1025" y="481"/>
                  </a:lnTo>
                  <a:lnTo>
                    <a:pt x="1025" y="476"/>
                  </a:lnTo>
                  <a:lnTo>
                    <a:pt x="1025" y="476"/>
                  </a:lnTo>
                  <a:lnTo>
                    <a:pt x="1025" y="285"/>
                  </a:lnTo>
                  <a:lnTo>
                    <a:pt x="1025" y="416"/>
                  </a:lnTo>
                  <a:lnTo>
                    <a:pt x="1026" y="428"/>
                  </a:lnTo>
                  <a:lnTo>
                    <a:pt x="1026" y="801"/>
                  </a:lnTo>
                  <a:lnTo>
                    <a:pt x="1026" y="834"/>
                  </a:lnTo>
                  <a:lnTo>
                    <a:pt x="1027" y="1000"/>
                  </a:lnTo>
                  <a:lnTo>
                    <a:pt x="1027" y="1004"/>
                  </a:lnTo>
                  <a:lnTo>
                    <a:pt x="1027" y="777"/>
                  </a:lnTo>
                  <a:lnTo>
                    <a:pt x="1028" y="729"/>
                  </a:lnTo>
                  <a:lnTo>
                    <a:pt x="1028" y="317"/>
                  </a:lnTo>
                  <a:lnTo>
                    <a:pt x="1028" y="307"/>
                  </a:lnTo>
                  <a:lnTo>
                    <a:pt x="1029" y="240"/>
                  </a:lnTo>
                  <a:lnTo>
                    <a:pt x="1029" y="237"/>
                  </a:lnTo>
                  <a:lnTo>
                    <a:pt x="1030" y="165"/>
                  </a:lnTo>
                  <a:lnTo>
                    <a:pt x="1030" y="156"/>
                  </a:lnTo>
                  <a:lnTo>
                    <a:pt x="1030" y="93"/>
                  </a:lnTo>
                  <a:lnTo>
                    <a:pt x="1030" y="92"/>
                  </a:lnTo>
                  <a:lnTo>
                    <a:pt x="1031" y="88"/>
                  </a:lnTo>
                  <a:lnTo>
                    <a:pt x="1031" y="133"/>
                  </a:lnTo>
                  <a:lnTo>
                    <a:pt x="1031" y="140"/>
                  </a:lnTo>
                  <a:lnTo>
                    <a:pt x="1032" y="274"/>
                  </a:lnTo>
                  <a:lnTo>
                    <a:pt x="1032" y="283"/>
                  </a:lnTo>
                  <a:lnTo>
                    <a:pt x="1032" y="387"/>
                  </a:lnTo>
                  <a:lnTo>
                    <a:pt x="1033" y="394"/>
                  </a:lnTo>
                  <a:lnTo>
                    <a:pt x="1033" y="432"/>
                  </a:lnTo>
                  <a:lnTo>
                    <a:pt x="1033" y="434"/>
                  </a:lnTo>
                  <a:lnTo>
                    <a:pt x="1033" y="431"/>
                  </a:lnTo>
                  <a:lnTo>
                    <a:pt x="1034" y="438"/>
                  </a:lnTo>
                  <a:lnTo>
                    <a:pt x="1034" y="435"/>
                  </a:lnTo>
                  <a:lnTo>
                    <a:pt x="1034" y="434"/>
                  </a:lnTo>
                  <a:lnTo>
                    <a:pt x="1034" y="437"/>
                  </a:lnTo>
                  <a:lnTo>
                    <a:pt x="1034" y="436"/>
                  </a:lnTo>
                  <a:lnTo>
                    <a:pt x="1034" y="438"/>
                  </a:lnTo>
                  <a:lnTo>
                    <a:pt x="1035" y="436"/>
                  </a:lnTo>
                  <a:lnTo>
                    <a:pt x="1035" y="447"/>
                  </a:lnTo>
                  <a:lnTo>
                    <a:pt x="1036" y="447"/>
                  </a:lnTo>
                  <a:lnTo>
                    <a:pt x="1036" y="446"/>
                  </a:lnTo>
                  <a:lnTo>
                    <a:pt x="1036" y="459"/>
                  </a:lnTo>
                  <a:lnTo>
                    <a:pt x="1036" y="454"/>
                  </a:lnTo>
                  <a:lnTo>
                    <a:pt x="1036" y="459"/>
                  </a:lnTo>
                  <a:lnTo>
                    <a:pt x="1037" y="468"/>
                  </a:lnTo>
                  <a:lnTo>
                    <a:pt x="1037" y="468"/>
                  </a:lnTo>
                  <a:lnTo>
                    <a:pt x="1037" y="470"/>
                  </a:lnTo>
                  <a:lnTo>
                    <a:pt x="1037" y="469"/>
                  </a:lnTo>
                  <a:lnTo>
                    <a:pt x="1037" y="478"/>
                  </a:lnTo>
                  <a:lnTo>
                    <a:pt x="1038" y="473"/>
                  </a:lnTo>
                  <a:lnTo>
                    <a:pt x="1038" y="479"/>
                  </a:lnTo>
                  <a:lnTo>
                    <a:pt x="1038" y="475"/>
                  </a:lnTo>
                  <a:lnTo>
                    <a:pt x="1038" y="479"/>
                  </a:lnTo>
                  <a:lnTo>
                    <a:pt x="1038" y="480"/>
                  </a:lnTo>
                  <a:lnTo>
                    <a:pt x="1038" y="476"/>
                  </a:lnTo>
                  <a:lnTo>
                    <a:pt x="1039" y="480"/>
                  </a:lnTo>
                  <a:lnTo>
                    <a:pt x="1039" y="480"/>
                  </a:lnTo>
                  <a:lnTo>
                    <a:pt x="1039" y="476"/>
                  </a:lnTo>
                  <a:lnTo>
                    <a:pt x="1039" y="482"/>
                  </a:lnTo>
                  <a:lnTo>
                    <a:pt x="1039" y="480"/>
                  </a:lnTo>
                  <a:lnTo>
                    <a:pt x="1040" y="478"/>
                  </a:lnTo>
                  <a:lnTo>
                    <a:pt x="1040" y="479"/>
                  </a:lnTo>
                  <a:lnTo>
                    <a:pt x="1040" y="280"/>
                  </a:lnTo>
                  <a:lnTo>
                    <a:pt x="1040" y="357"/>
                  </a:lnTo>
                  <a:lnTo>
                    <a:pt x="1040" y="391"/>
                  </a:lnTo>
                  <a:lnTo>
                    <a:pt x="1041" y="713"/>
                  </a:lnTo>
                  <a:lnTo>
                    <a:pt x="1041" y="740"/>
                  </a:lnTo>
                  <a:lnTo>
                    <a:pt x="1041" y="985"/>
                  </a:lnTo>
                  <a:lnTo>
                    <a:pt x="1042" y="987"/>
                  </a:lnTo>
                  <a:lnTo>
                    <a:pt x="1042" y="997"/>
                  </a:lnTo>
                  <a:lnTo>
                    <a:pt x="1042" y="964"/>
                  </a:lnTo>
                  <a:lnTo>
                    <a:pt x="1043" y="946"/>
                  </a:lnTo>
                  <a:lnTo>
                    <a:pt x="1043" y="479"/>
                  </a:lnTo>
                  <a:lnTo>
                    <a:pt x="1043" y="449"/>
                  </a:lnTo>
                  <a:lnTo>
                    <a:pt x="1044" y="265"/>
                  </a:lnTo>
                  <a:lnTo>
                    <a:pt x="1044" y="259"/>
                  </a:lnTo>
                  <a:lnTo>
                    <a:pt x="1044" y="207"/>
                  </a:lnTo>
                  <a:lnTo>
                    <a:pt x="1045" y="203"/>
                  </a:lnTo>
                  <a:lnTo>
                    <a:pt x="1045" y="130"/>
                  </a:lnTo>
                  <a:lnTo>
                    <a:pt x="1045" y="123"/>
                  </a:lnTo>
                  <a:lnTo>
                    <a:pt x="1046" y="90"/>
                  </a:lnTo>
                  <a:lnTo>
                    <a:pt x="1046" y="92"/>
                  </a:lnTo>
                  <a:lnTo>
                    <a:pt x="1046" y="168"/>
                  </a:lnTo>
                  <a:lnTo>
                    <a:pt x="1047" y="179"/>
                  </a:lnTo>
                  <a:lnTo>
                    <a:pt x="1047" y="314"/>
                  </a:lnTo>
                  <a:lnTo>
                    <a:pt x="1047" y="322"/>
                  </a:lnTo>
                  <a:lnTo>
                    <a:pt x="1048" y="406"/>
                  </a:lnTo>
                  <a:lnTo>
                    <a:pt x="1048" y="411"/>
                  </a:lnTo>
                  <a:lnTo>
                    <a:pt x="1049" y="439"/>
                  </a:lnTo>
                  <a:lnTo>
                    <a:pt x="1049" y="437"/>
                  </a:lnTo>
                  <a:lnTo>
                    <a:pt x="1049" y="437"/>
                  </a:lnTo>
                  <a:lnTo>
                    <a:pt x="1049" y="440"/>
                  </a:lnTo>
                  <a:lnTo>
                    <a:pt x="1049" y="437"/>
                  </a:lnTo>
                  <a:lnTo>
                    <a:pt x="1050" y="437"/>
                  </a:lnTo>
                  <a:lnTo>
                    <a:pt x="1050" y="440"/>
                  </a:lnTo>
                  <a:lnTo>
                    <a:pt x="1050" y="434"/>
                  </a:lnTo>
                  <a:lnTo>
                    <a:pt x="1050" y="437"/>
                  </a:lnTo>
                  <a:lnTo>
                    <a:pt x="1050" y="440"/>
                  </a:lnTo>
                  <a:lnTo>
                    <a:pt x="1051" y="450"/>
                  </a:lnTo>
                  <a:lnTo>
                    <a:pt x="1051" y="450"/>
                  </a:lnTo>
                  <a:lnTo>
                    <a:pt x="1051" y="452"/>
                  </a:lnTo>
                  <a:lnTo>
                    <a:pt x="1051" y="450"/>
                  </a:lnTo>
                  <a:lnTo>
                    <a:pt x="1051" y="463"/>
                  </a:lnTo>
                  <a:lnTo>
                    <a:pt x="1051" y="460"/>
                  </a:lnTo>
                  <a:lnTo>
                    <a:pt x="1051" y="462"/>
                  </a:lnTo>
                  <a:lnTo>
                    <a:pt x="1052" y="472"/>
                  </a:lnTo>
                  <a:lnTo>
                    <a:pt x="1052" y="470"/>
                  </a:lnTo>
                  <a:lnTo>
                    <a:pt x="1052" y="472"/>
                  </a:lnTo>
                  <a:lnTo>
                    <a:pt x="1053" y="478"/>
                  </a:lnTo>
                  <a:lnTo>
                    <a:pt x="1053" y="476"/>
                  </a:lnTo>
                  <a:lnTo>
                    <a:pt x="1053" y="473"/>
                  </a:lnTo>
                  <a:lnTo>
                    <a:pt x="1053" y="481"/>
                  </a:lnTo>
                  <a:lnTo>
                    <a:pt x="1053" y="478"/>
                  </a:lnTo>
                  <a:lnTo>
                    <a:pt x="1054" y="480"/>
                  </a:lnTo>
                  <a:lnTo>
                    <a:pt x="1054" y="483"/>
                  </a:lnTo>
                  <a:lnTo>
                    <a:pt x="1054" y="478"/>
                  </a:lnTo>
                  <a:lnTo>
                    <a:pt x="1054" y="482"/>
                  </a:lnTo>
                  <a:lnTo>
                    <a:pt x="1054" y="484"/>
                  </a:lnTo>
                  <a:lnTo>
                    <a:pt x="1055" y="470"/>
                  </a:lnTo>
                  <a:lnTo>
                    <a:pt x="1055" y="457"/>
                  </a:lnTo>
                  <a:lnTo>
                    <a:pt x="1055" y="304"/>
                  </a:lnTo>
                  <a:lnTo>
                    <a:pt x="1056" y="474"/>
                  </a:lnTo>
                  <a:lnTo>
                    <a:pt x="1056" y="499"/>
                  </a:lnTo>
                  <a:lnTo>
                    <a:pt x="1056" y="903"/>
                  </a:lnTo>
                  <a:lnTo>
                    <a:pt x="1056" y="920"/>
                  </a:lnTo>
                  <a:lnTo>
                    <a:pt x="1057" y="1004"/>
                  </a:lnTo>
                  <a:lnTo>
                    <a:pt x="1057" y="1000"/>
                  </a:lnTo>
                  <a:lnTo>
                    <a:pt x="1057" y="997"/>
                  </a:lnTo>
                  <a:lnTo>
                    <a:pt x="1058" y="661"/>
                  </a:lnTo>
                  <a:lnTo>
                    <a:pt x="1058" y="622"/>
                  </a:lnTo>
                  <a:lnTo>
                    <a:pt x="1058" y="316"/>
                  </a:lnTo>
                  <a:lnTo>
                    <a:pt x="1059" y="309"/>
                  </a:lnTo>
                  <a:lnTo>
                    <a:pt x="1059" y="235"/>
                  </a:lnTo>
                  <a:lnTo>
                    <a:pt x="1059" y="230"/>
                  </a:lnTo>
                  <a:lnTo>
                    <a:pt x="1060" y="162"/>
                  </a:lnTo>
                  <a:lnTo>
                    <a:pt x="1060" y="159"/>
                  </a:lnTo>
                  <a:lnTo>
                    <a:pt x="1060" y="111"/>
                  </a:lnTo>
                  <a:lnTo>
                    <a:pt x="1060" y="110"/>
                  </a:lnTo>
                  <a:lnTo>
                    <a:pt x="1061" y="99"/>
                  </a:lnTo>
                  <a:lnTo>
                    <a:pt x="1061" y="135"/>
                  </a:lnTo>
                  <a:lnTo>
                    <a:pt x="1062" y="144"/>
                  </a:lnTo>
                  <a:lnTo>
                    <a:pt x="1062" y="282"/>
                  </a:lnTo>
                  <a:lnTo>
                    <a:pt x="1062" y="293"/>
                  </a:lnTo>
                  <a:lnTo>
                    <a:pt x="1063" y="402"/>
                  </a:lnTo>
                  <a:lnTo>
                    <a:pt x="1063" y="406"/>
                  </a:lnTo>
                  <a:lnTo>
                    <a:pt x="1063" y="437"/>
                  </a:lnTo>
                  <a:lnTo>
                    <a:pt x="1064" y="437"/>
                  </a:lnTo>
                  <a:lnTo>
                    <a:pt x="1064" y="443"/>
                  </a:lnTo>
                  <a:lnTo>
                    <a:pt x="1064" y="439"/>
                  </a:lnTo>
                  <a:lnTo>
                    <a:pt x="1064" y="440"/>
                  </a:lnTo>
                  <a:lnTo>
                    <a:pt x="1064" y="437"/>
                  </a:lnTo>
                  <a:lnTo>
                    <a:pt x="1065" y="441"/>
                  </a:lnTo>
                  <a:lnTo>
                    <a:pt x="1065" y="441"/>
                  </a:lnTo>
                  <a:lnTo>
                    <a:pt x="1065" y="439"/>
                  </a:lnTo>
                  <a:lnTo>
                    <a:pt x="1065" y="437"/>
                  </a:lnTo>
                  <a:lnTo>
                    <a:pt x="1065" y="450"/>
                  </a:lnTo>
                  <a:lnTo>
                    <a:pt x="1065" y="449"/>
                  </a:lnTo>
                  <a:lnTo>
                    <a:pt x="1066" y="453"/>
                  </a:lnTo>
                  <a:lnTo>
                    <a:pt x="1066" y="466"/>
                  </a:lnTo>
                  <a:lnTo>
                    <a:pt x="1066" y="465"/>
                  </a:lnTo>
                  <a:lnTo>
                    <a:pt x="1066" y="468"/>
                  </a:lnTo>
                  <a:lnTo>
                    <a:pt x="1066" y="465"/>
                  </a:lnTo>
                  <a:lnTo>
                    <a:pt x="1067" y="476"/>
                  </a:lnTo>
                  <a:lnTo>
                    <a:pt x="1067" y="475"/>
                  </a:lnTo>
                  <a:lnTo>
                    <a:pt x="1067" y="476"/>
                  </a:lnTo>
                  <a:lnTo>
                    <a:pt x="1067" y="482"/>
                  </a:lnTo>
                  <a:lnTo>
                    <a:pt x="1067" y="480"/>
                  </a:lnTo>
                  <a:lnTo>
                    <a:pt x="1068" y="483"/>
                  </a:lnTo>
                  <a:lnTo>
                    <a:pt x="1068" y="481"/>
                  </a:lnTo>
                  <a:lnTo>
                    <a:pt x="1068" y="486"/>
                  </a:lnTo>
                  <a:lnTo>
                    <a:pt x="1069" y="485"/>
                  </a:lnTo>
                  <a:lnTo>
                    <a:pt x="1069" y="481"/>
                  </a:lnTo>
                  <a:lnTo>
                    <a:pt x="1069" y="487"/>
                  </a:lnTo>
                  <a:lnTo>
                    <a:pt x="1069" y="484"/>
                  </a:lnTo>
                  <a:lnTo>
                    <a:pt x="1069" y="484"/>
                  </a:lnTo>
                  <a:lnTo>
                    <a:pt x="1069" y="488"/>
                  </a:lnTo>
                  <a:lnTo>
                    <a:pt x="1070" y="479"/>
                  </a:lnTo>
                  <a:lnTo>
                    <a:pt x="1070" y="478"/>
                  </a:lnTo>
                  <a:lnTo>
                    <a:pt x="1070" y="312"/>
                  </a:lnTo>
                  <a:lnTo>
                    <a:pt x="1070" y="473"/>
                  </a:lnTo>
                  <a:lnTo>
                    <a:pt x="1071" y="493"/>
                  </a:lnTo>
                  <a:lnTo>
                    <a:pt x="1071" y="883"/>
                  </a:lnTo>
                  <a:lnTo>
                    <a:pt x="1071" y="908"/>
                  </a:lnTo>
                  <a:lnTo>
                    <a:pt x="1072" y="1006"/>
                  </a:lnTo>
                  <a:lnTo>
                    <a:pt x="1072" y="1006"/>
                  </a:lnTo>
                  <a:lnTo>
                    <a:pt x="1072" y="747"/>
                  </a:lnTo>
                  <a:lnTo>
                    <a:pt x="1073" y="700"/>
                  </a:lnTo>
                  <a:lnTo>
                    <a:pt x="1073" y="319"/>
                  </a:lnTo>
                  <a:lnTo>
                    <a:pt x="1073" y="310"/>
                  </a:lnTo>
                  <a:lnTo>
                    <a:pt x="1074" y="229"/>
                  </a:lnTo>
                  <a:lnTo>
                    <a:pt x="1074" y="223"/>
                  </a:lnTo>
                  <a:lnTo>
                    <a:pt x="1075" y="149"/>
                  </a:lnTo>
                  <a:lnTo>
                    <a:pt x="1075" y="141"/>
                  </a:lnTo>
                  <a:lnTo>
                    <a:pt x="1075" y="90"/>
                  </a:lnTo>
                  <a:lnTo>
                    <a:pt x="1076" y="90"/>
                  </a:lnTo>
                  <a:lnTo>
                    <a:pt x="1076" y="153"/>
                  </a:lnTo>
                  <a:lnTo>
                    <a:pt x="1076" y="163"/>
                  </a:lnTo>
                  <a:lnTo>
                    <a:pt x="1077" y="299"/>
                  </a:lnTo>
                  <a:lnTo>
                    <a:pt x="1077" y="310"/>
                  </a:lnTo>
                  <a:lnTo>
                    <a:pt x="1077" y="409"/>
                  </a:lnTo>
                  <a:lnTo>
                    <a:pt x="1077" y="416"/>
                  </a:lnTo>
                  <a:lnTo>
                    <a:pt x="1078" y="450"/>
                  </a:lnTo>
                  <a:lnTo>
                    <a:pt x="1078" y="446"/>
                  </a:lnTo>
                  <a:lnTo>
                    <a:pt x="1078" y="444"/>
                  </a:lnTo>
                  <a:lnTo>
                    <a:pt x="1079" y="452"/>
                  </a:lnTo>
                  <a:lnTo>
                    <a:pt x="1079" y="448"/>
                  </a:lnTo>
                  <a:lnTo>
                    <a:pt x="1079" y="446"/>
                  </a:lnTo>
                  <a:lnTo>
                    <a:pt x="1079" y="453"/>
                  </a:lnTo>
                  <a:lnTo>
                    <a:pt x="1079" y="452"/>
                  </a:lnTo>
                  <a:lnTo>
                    <a:pt x="1080" y="457"/>
                  </a:lnTo>
                  <a:lnTo>
                    <a:pt x="1080" y="452"/>
                  </a:lnTo>
                  <a:lnTo>
                    <a:pt x="1080" y="468"/>
                  </a:lnTo>
                  <a:lnTo>
                    <a:pt x="1080" y="467"/>
                  </a:lnTo>
                  <a:lnTo>
                    <a:pt x="1080" y="465"/>
                  </a:lnTo>
                  <a:lnTo>
                    <a:pt x="1081" y="478"/>
                  </a:lnTo>
                  <a:lnTo>
                    <a:pt x="1081" y="475"/>
                  </a:lnTo>
                  <a:lnTo>
                    <a:pt x="1081" y="475"/>
                  </a:lnTo>
                  <a:lnTo>
                    <a:pt x="1082" y="482"/>
                  </a:lnTo>
                  <a:lnTo>
                    <a:pt x="1082" y="483"/>
                  </a:lnTo>
                  <a:lnTo>
                    <a:pt x="1082" y="479"/>
                  </a:lnTo>
                  <a:lnTo>
                    <a:pt x="1082" y="484"/>
                  </a:lnTo>
                  <a:lnTo>
                    <a:pt x="1082" y="482"/>
                  </a:lnTo>
                  <a:lnTo>
                    <a:pt x="1083" y="480"/>
                  </a:lnTo>
                  <a:lnTo>
                    <a:pt x="1083" y="479"/>
                  </a:lnTo>
                  <a:lnTo>
                    <a:pt x="1083" y="485"/>
                  </a:lnTo>
                  <a:lnTo>
                    <a:pt x="1083" y="483"/>
                  </a:lnTo>
                  <a:lnTo>
                    <a:pt x="1083" y="485"/>
                  </a:lnTo>
                  <a:lnTo>
                    <a:pt x="1083" y="482"/>
                  </a:lnTo>
                  <a:lnTo>
                    <a:pt x="1084" y="484"/>
                  </a:lnTo>
                  <a:lnTo>
                    <a:pt x="1084" y="485"/>
                  </a:lnTo>
                  <a:lnTo>
                    <a:pt x="1084" y="298"/>
                  </a:lnTo>
                  <a:lnTo>
                    <a:pt x="1084" y="360"/>
                  </a:lnTo>
                  <a:lnTo>
                    <a:pt x="1085" y="397"/>
                  </a:lnTo>
                  <a:lnTo>
                    <a:pt x="1085" y="741"/>
                  </a:lnTo>
                  <a:lnTo>
                    <a:pt x="1085" y="768"/>
                  </a:lnTo>
                  <a:lnTo>
                    <a:pt x="1086" y="997"/>
                  </a:lnTo>
                  <a:lnTo>
                    <a:pt x="1086" y="1000"/>
                  </a:lnTo>
                  <a:lnTo>
                    <a:pt x="1086" y="1006"/>
                  </a:lnTo>
                  <a:lnTo>
                    <a:pt x="1086" y="902"/>
                  </a:lnTo>
                  <a:lnTo>
                    <a:pt x="1087" y="877"/>
                  </a:lnTo>
                  <a:lnTo>
                    <a:pt x="1087" y="396"/>
                  </a:lnTo>
                  <a:lnTo>
                    <a:pt x="1088" y="371"/>
                  </a:lnTo>
                  <a:lnTo>
                    <a:pt x="1088" y="250"/>
                  </a:lnTo>
                  <a:lnTo>
                    <a:pt x="1088" y="242"/>
                  </a:lnTo>
                  <a:lnTo>
                    <a:pt x="1089" y="157"/>
                  </a:lnTo>
                  <a:lnTo>
                    <a:pt x="1089" y="152"/>
                  </a:lnTo>
                  <a:lnTo>
                    <a:pt x="1089" y="82"/>
                  </a:lnTo>
                  <a:lnTo>
                    <a:pt x="1090" y="82"/>
                  </a:lnTo>
                  <a:lnTo>
                    <a:pt x="1090" y="74"/>
                  </a:lnTo>
                  <a:lnTo>
                    <a:pt x="1090" y="118"/>
                  </a:lnTo>
                  <a:lnTo>
                    <a:pt x="1090" y="126"/>
                  </a:lnTo>
                  <a:lnTo>
                    <a:pt x="1091" y="284"/>
                  </a:lnTo>
                  <a:lnTo>
                    <a:pt x="1091" y="293"/>
                  </a:lnTo>
                  <a:lnTo>
                    <a:pt x="1091" y="398"/>
                  </a:lnTo>
                  <a:lnTo>
                    <a:pt x="1092" y="404"/>
                  </a:lnTo>
                  <a:lnTo>
                    <a:pt x="1092" y="437"/>
                  </a:lnTo>
                  <a:lnTo>
                    <a:pt x="1092" y="437"/>
                  </a:lnTo>
                  <a:lnTo>
                    <a:pt x="1093" y="446"/>
                  </a:lnTo>
                  <a:lnTo>
                    <a:pt x="1093" y="443"/>
                  </a:lnTo>
                  <a:lnTo>
                    <a:pt x="1093" y="444"/>
                  </a:lnTo>
                  <a:lnTo>
                    <a:pt x="1093" y="447"/>
                  </a:lnTo>
                  <a:lnTo>
                    <a:pt x="1093" y="439"/>
                  </a:lnTo>
                  <a:lnTo>
                    <a:pt x="1093" y="444"/>
                  </a:lnTo>
                  <a:lnTo>
                    <a:pt x="1094" y="446"/>
                  </a:lnTo>
                  <a:lnTo>
                    <a:pt x="1094" y="442"/>
                  </a:lnTo>
                  <a:lnTo>
                    <a:pt x="1094" y="450"/>
                  </a:lnTo>
                  <a:lnTo>
                    <a:pt x="1094" y="447"/>
                  </a:lnTo>
                  <a:lnTo>
                    <a:pt x="1094" y="444"/>
                  </a:lnTo>
                  <a:lnTo>
                    <a:pt x="1095" y="452"/>
                  </a:lnTo>
                  <a:lnTo>
                    <a:pt x="1095" y="451"/>
                  </a:lnTo>
                  <a:lnTo>
                    <a:pt x="1095" y="452"/>
                  </a:lnTo>
                  <a:lnTo>
                    <a:pt x="1096" y="481"/>
                  </a:lnTo>
                  <a:lnTo>
                    <a:pt x="1096" y="478"/>
                  </a:lnTo>
                  <a:lnTo>
                    <a:pt x="1096" y="476"/>
                  </a:lnTo>
                  <a:lnTo>
                    <a:pt x="1096" y="485"/>
                  </a:lnTo>
                  <a:lnTo>
                    <a:pt x="1096" y="480"/>
                  </a:lnTo>
                  <a:lnTo>
                    <a:pt x="1097" y="482"/>
                  </a:lnTo>
                  <a:lnTo>
                    <a:pt x="1097" y="480"/>
                  </a:lnTo>
                  <a:lnTo>
                    <a:pt x="1097" y="484"/>
                  </a:lnTo>
                  <a:lnTo>
                    <a:pt x="1097" y="484"/>
                  </a:lnTo>
                  <a:lnTo>
                    <a:pt x="1097" y="485"/>
                  </a:lnTo>
                  <a:lnTo>
                    <a:pt x="1097" y="483"/>
                  </a:lnTo>
                  <a:lnTo>
                    <a:pt x="1097" y="489"/>
                  </a:lnTo>
                  <a:lnTo>
                    <a:pt x="1098" y="484"/>
                  </a:lnTo>
                  <a:lnTo>
                    <a:pt x="1098" y="484"/>
                  </a:lnTo>
                  <a:lnTo>
                    <a:pt x="1098" y="484"/>
                  </a:lnTo>
                  <a:lnTo>
                    <a:pt x="1098" y="325"/>
                  </a:lnTo>
                  <a:lnTo>
                    <a:pt x="1098" y="280"/>
                  </a:lnTo>
                  <a:lnTo>
                    <a:pt x="1099" y="544"/>
                  </a:lnTo>
                  <a:lnTo>
                    <a:pt x="1099" y="588"/>
                  </a:lnTo>
                  <a:lnTo>
                    <a:pt x="1100" y="977"/>
                  </a:lnTo>
                  <a:lnTo>
                    <a:pt x="1100" y="982"/>
                  </a:lnTo>
                  <a:lnTo>
                    <a:pt x="1100" y="1002"/>
                  </a:lnTo>
                  <a:lnTo>
                    <a:pt x="1101" y="957"/>
                  </a:lnTo>
                  <a:lnTo>
                    <a:pt x="1101" y="940"/>
                  </a:lnTo>
                  <a:lnTo>
                    <a:pt x="1101" y="506"/>
                  </a:lnTo>
                  <a:lnTo>
                    <a:pt x="1102" y="476"/>
                  </a:lnTo>
                  <a:lnTo>
                    <a:pt x="1102" y="278"/>
                  </a:lnTo>
                  <a:lnTo>
                    <a:pt x="1102" y="267"/>
                  </a:lnTo>
                  <a:lnTo>
                    <a:pt x="1103" y="173"/>
                  </a:lnTo>
                  <a:lnTo>
                    <a:pt x="1103" y="167"/>
                  </a:lnTo>
                  <a:lnTo>
                    <a:pt x="1103" y="86"/>
                  </a:lnTo>
                  <a:lnTo>
                    <a:pt x="1103" y="82"/>
                  </a:lnTo>
                  <a:lnTo>
                    <a:pt x="1104" y="76"/>
                  </a:lnTo>
                  <a:lnTo>
                    <a:pt x="1104" y="122"/>
                  </a:lnTo>
                  <a:lnTo>
                    <a:pt x="1104" y="130"/>
                  </a:lnTo>
                  <a:lnTo>
                    <a:pt x="1105" y="276"/>
                  </a:lnTo>
                  <a:lnTo>
                    <a:pt x="1105" y="291"/>
                  </a:lnTo>
                  <a:lnTo>
                    <a:pt x="1105" y="394"/>
                  </a:lnTo>
                  <a:lnTo>
                    <a:pt x="1106" y="399"/>
                  </a:lnTo>
                  <a:lnTo>
                    <a:pt x="1106" y="439"/>
                  </a:lnTo>
                  <a:lnTo>
                    <a:pt x="1106" y="440"/>
                  </a:lnTo>
                  <a:lnTo>
                    <a:pt x="1107" y="453"/>
                  </a:lnTo>
                  <a:lnTo>
                    <a:pt x="1107" y="453"/>
                  </a:lnTo>
                  <a:lnTo>
                    <a:pt x="1108" y="447"/>
                  </a:lnTo>
                  <a:lnTo>
                    <a:pt x="1108" y="450"/>
                  </a:lnTo>
                  <a:lnTo>
                    <a:pt x="1108" y="446"/>
                  </a:lnTo>
                  <a:lnTo>
                    <a:pt x="1108" y="447"/>
                  </a:lnTo>
                  <a:lnTo>
                    <a:pt x="1108" y="444"/>
                  </a:lnTo>
                  <a:lnTo>
                    <a:pt x="1108" y="446"/>
                  </a:lnTo>
                  <a:lnTo>
                    <a:pt x="1109" y="447"/>
                  </a:lnTo>
                  <a:lnTo>
                    <a:pt x="1109" y="457"/>
                  </a:lnTo>
                  <a:lnTo>
                    <a:pt x="1109" y="457"/>
                  </a:lnTo>
                  <a:lnTo>
                    <a:pt x="1109" y="456"/>
                  </a:lnTo>
                  <a:lnTo>
                    <a:pt x="1110" y="467"/>
                  </a:lnTo>
                  <a:lnTo>
                    <a:pt x="1110" y="466"/>
                  </a:lnTo>
                  <a:lnTo>
                    <a:pt x="1110" y="465"/>
                  </a:lnTo>
                  <a:lnTo>
                    <a:pt x="1110" y="470"/>
                  </a:lnTo>
                  <a:lnTo>
                    <a:pt x="1110" y="462"/>
                  </a:lnTo>
                  <a:lnTo>
                    <a:pt x="1111" y="463"/>
                  </a:lnTo>
                  <a:lnTo>
                    <a:pt x="1111" y="484"/>
                  </a:lnTo>
                  <a:lnTo>
                    <a:pt x="1111" y="487"/>
                  </a:lnTo>
                  <a:lnTo>
                    <a:pt x="1111" y="494"/>
                  </a:lnTo>
                  <a:lnTo>
                    <a:pt x="1112" y="484"/>
                  </a:lnTo>
                  <a:lnTo>
                    <a:pt x="1112" y="483"/>
                  </a:lnTo>
                  <a:lnTo>
                    <a:pt x="1112" y="488"/>
                  </a:lnTo>
                  <a:lnTo>
                    <a:pt x="1112" y="482"/>
                  </a:lnTo>
                  <a:lnTo>
                    <a:pt x="1112" y="485"/>
                  </a:lnTo>
                  <a:lnTo>
                    <a:pt x="1113" y="484"/>
                  </a:lnTo>
                  <a:lnTo>
                    <a:pt x="1113" y="302"/>
                  </a:lnTo>
                  <a:lnTo>
                    <a:pt x="1113" y="411"/>
                  </a:lnTo>
                  <a:lnTo>
                    <a:pt x="1114" y="412"/>
                  </a:lnTo>
                  <a:lnTo>
                    <a:pt x="1114" y="726"/>
                  </a:lnTo>
                  <a:lnTo>
                    <a:pt x="1114" y="764"/>
                  </a:lnTo>
                  <a:lnTo>
                    <a:pt x="1115" y="976"/>
                  </a:lnTo>
                  <a:lnTo>
                    <a:pt x="1115" y="984"/>
                  </a:lnTo>
                  <a:lnTo>
                    <a:pt x="1115" y="1002"/>
                  </a:lnTo>
                  <a:lnTo>
                    <a:pt x="1115" y="955"/>
                  </a:lnTo>
                  <a:lnTo>
                    <a:pt x="1116" y="936"/>
                  </a:lnTo>
                  <a:lnTo>
                    <a:pt x="1116" y="516"/>
                  </a:lnTo>
                  <a:lnTo>
                    <a:pt x="1116" y="484"/>
                  </a:lnTo>
                  <a:lnTo>
                    <a:pt x="1117" y="263"/>
                  </a:lnTo>
                  <a:lnTo>
                    <a:pt x="1117" y="254"/>
                  </a:lnTo>
                  <a:lnTo>
                    <a:pt x="1117" y="167"/>
                  </a:lnTo>
                  <a:lnTo>
                    <a:pt x="1118" y="155"/>
                  </a:lnTo>
                  <a:lnTo>
                    <a:pt x="1118" y="76"/>
                  </a:lnTo>
                  <a:lnTo>
                    <a:pt x="1118" y="75"/>
                  </a:lnTo>
                  <a:lnTo>
                    <a:pt x="1118" y="63"/>
                  </a:lnTo>
                  <a:lnTo>
                    <a:pt x="1119" y="79"/>
                  </a:lnTo>
                  <a:lnTo>
                    <a:pt x="1119" y="86"/>
                  </a:lnTo>
                  <a:lnTo>
                    <a:pt x="1119" y="202"/>
                  </a:lnTo>
                  <a:lnTo>
                    <a:pt x="1120" y="209"/>
                  </a:lnTo>
                  <a:lnTo>
                    <a:pt x="1120" y="346"/>
                  </a:lnTo>
                  <a:lnTo>
                    <a:pt x="1120" y="356"/>
                  </a:lnTo>
                  <a:lnTo>
                    <a:pt x="1121" y="429"/>
                  </a:lnTo>
                  <a:lnTo>
                    <a:pt x="1121" y="430"/>
                  </a:lnTo>
                  <a:lnTo>
                    <a:pt x="1122" y="450"/>
                  </a:lnTo>
                  <a:lnTo>
                    <a:pt x="1122" y="447"/>
                  </a:lnTo>
                  <a:lnTo>
                    <a:pt x="1122" y="450"/>
                  </a:lnTo>
                  <a:lnTo>
                    <a:pt x="1122" y="455"/>
                  </a:lnTo>
                  <a:lnTo>
                    <a:pt x="1122" y="455"/>
                  </a:lnTo>
                  <a:lnTo>
                    <a:pt x="1123" y="456"/>
                  </a:lnTo>
                  <a:lnTo>
                    <a:pt x="1123" y="457"/>
                  </a:lnTo>
                  <a:lnTo>
                    <a:pt x="1123" y="451"/>
                  </a:lnTo>
                  <a:lnTo>
                    <a:pt x="1123" y="452"/>
                  </a:lnTo>
                  <a:lnTo>
                    <a:pt x="1123" y="450"/>
                  </a:lnTo>
                  <a:lnTo>
                    <a:pt x="1124" y="449"/>
                  </a:lnTo>
                  <a:lnTo>
                    <a:pt x="1124" y="455"/>
                  </a:lnTo>
                  <a:lnTo>
                    <a:pt x="1124" y="450"/>
                  </a:lnTo>
                  <a:lnTo>
                    <a:pt x="1124" y="450"/>
                  </a:lnTo>
                  <a:lnTo>
                    <a:pt x="1124" y="463"/>
                  </a:lnTo>
                  <a:lnTo>
                    <a:pt x="1124" y="465"/>
                  </a:lnTo>
                  <a:lnTo>
                    <a:pt x="1125" y="463"/>
                  </a:lnTo>
                  <a:lnTo>
                    <a:pt x="1125" y="475"/>
                  </a:lnTo>
                  <a:lnTo>
                    <a:pt x="1125" y="470"/>
                  </a:lnTo>
                  <a:lnTo>
                    <a:pt x="1125" y="473"/>
                  </a:lnTo>
                  <a:lnTo>
                    <a:pt x="1126" y="481"/>
                  </a:lnTo>
                  <a:lnTo>
                    <a:pt x="1126" y="481"/>
                  </a:lnTo>
                  <a:lnTo>
                    <a:pt x="1126" y="479"/>
                  </a:lnTo>
                  <a:lnTo>
                    <a:pt x="1127" y="485"/>
                  </a:lnTo>
                  <a:lnTo>
                    <a:pt x="1127" y="484"/>
                  </a:lnTo>
                  <a:lnTo>
                    <a:pt x="1127" y="484"/>
                  </a:lnTo>
                  <a:lnTo>
                    <a:pt x="1127" y="482"/>
                  </a:lnTo>
                  <a:lnTo>
                    <a:pt x="1127" y="488"/>
                  </a:lnTo>
                  <a:lnTo>
                    <a:pt x="1127" y="487"/>
                  </a:lnTo>
                  <a:lnTo>
                    <a:pt x="1128" y="486"/>
                  </a:lnTo>
                  <a:lnTo>
                    <a:pt x="1128" y="491"/>
                  </a:lnTo>
                  <a:lnTo>
                    <a:pt x="1128" y="481"/>
                  </a:lnTo>
                  <a:lnTo>
                    <a:pt x="1128" y="483"/>
                  </a:lnTo>
                  <a:lnTo>
                    <a:pt x="1128" y="312"/>
                  </a:lnTo>
                  <a:lnTo>
                    <a:pt x="1129" y="430"/>
                  </a:lnTo>
                  <a:lnTo>
                    <a:pt x="1129" y="439"/>
                  </a:lnTo>
                  <a:lnTo>
                    <a:pt x="1129" y="877"/>
                  </a:lnTo>
                  <a:lnTo>
                    <a:pt x="1130" y="906"/>
                  </a:lnTo>
                  <a:lnTo>
                    <a:pt x="1130" y="1015"/>
                  </a:lnTo>
                  <a:lnTo>
                    <a:pt x="1130" y="1013"/>
                  </a:lnTo>
                  <a:lnTo>
                    <a:pt x="1131" y="817"/>
                  </a:lnTo>
                  <a:lnTo>
                    <a:pt x="1131" y="776"/>
                  </a:lnTo>
                  <a:lnTo>
                    <a:pt x="1131" y="352"/>
                  </a:lnTo>
                  <a:lnTo>
                    <a:pt x="1132" y="338"/>
                  </a:lnTo>
                  <a:lnTo>
                    <a:pt x="1132" y="251"/>
                  </a:lnTo>
                  <a:lnTo>
                    <a:pt x="1132" y="244"/>
                  </a:lnTo>
                  <a:lnTo>
                    <a:pt x="1133" y="162"/>
                  </a:lnTo>
                  <a:lnTo>
                    <a:pt x="1133" y="155"/>
                  </a:lnTo>
                  <a:lnTo>
                    <a:pt x="1134" y="92"/>
                  </a:lnTo>
                  <a:lnTo>
                    <a:pt x="1134" y="92"/>
                  </a:lnTo>
                  <a:lnTo>
                    <a:pt x="1134" y="89"/>
                  </a:lnTo>
                  <a:lnTo>
                    <a:pt x="1134" y="131"/>
                  </a:lnTo>
                  <a:lnTo>
                    <a:pt x="1135" y="138"/>
                  </a:lnTo>
                  <a:lnTo>
                    <a:pt x="1135" y="266"/>
                  </a:lnTo>
                  <a:lnTo>
                    <a:pt x="1135" y="277"/>
                  </a:lnTo>
                  <a:lnTo>
                    <a:pt x="1136" y="385"/>
                  </a:lnTo>
                  <a:lnTo>
                    <a:pt x="1136" y="392"/>
                  </a:lnTo>
                  <a:lnTo>
                    <a:pt x="1136" y="440"/>
                  </a:lnTo>
                  <a:lnTo>
                    <a:pt x="1137" y="440"/>
                  </a:lnTo>
                  <a:lnTo>
                    <a:pt x="1137" y="453"/>
                  </a:lnTo>
                  <a:lnTo>
                    <a:pt x="1137" y="450"/>
                  </a:lnTo>
                  <a:lnTo>
                    <a:pt x="1137" y="450"/>
                  </a:lnTo>
                  <a:lnTo>
                    <a:pt x="1137" y="453"/>
                  </a:lnTo>
                  <a:lnTo>
                    <a:pt x="1138" y="446"/>
                  </a:lnTo>
                  <a:lnTo>
                    <a:pt x="1138" y="451"/>
                  </a:lnTo>
                  <a:lnTo>
                    <a:pt x="1138" y="451"/>
                  </a:lnTo>
                  <a:lnTo>
                    <a:pt x="1138" y="447"/>
                  </a:lnTo>
                  <a:lnTo>
                    <a:pt x="1138" y="452"/>
                  </a:lnTo>
                  <a:lnTo>
                    <a:pt x="1138" y="451"/>
                  </a:lnTo>
                  <a:lnTo>
                    <a:pt x="1139" y="451"/>
                  </a:lnTo>
                  <a:lnTo>
                    <a:pt x="1139" y="450"/>
                  </a:lnTo>
                  <a:lnTo>
                    <a:pt x="1139" y="461"/>
                  </a:lnTo>
                  <a:lnTo>
                    <a:pt x="1140" y="463"/>
                  </a:lnTo>
                  <a:lnTo>
                    <a:pt x="1140" y="476"/>
                  </a:lnTo>
                  <a:lnTo>
                    <a:pt x="1140" y="474"/>
                  </a:lnTo>
                  <a:lnTo>
                    <a:pt x="1141" y="482"/>
                  </a:lnTo>
                  <a:lnTo>
                    <a:pt x="1141" y="481"/>
                  </a:lnTo>
                  <a:lnTo>
                    <a:pt x="1141" y="481"/>
                  </a:lnTo>
                  <a:lnTo>
                    <a:pt x="1141" y="488"/>
                  </a:lnTo>
                  <a:lnTo>
                    <a:pt x="1141" y="484"/>
                  </a:lnTo>
                  <a:lnTo>
                    <a:pt x="1141" y="485"/>
                  </a:lnTo>
                  <a:lnTo>
                    <a:pt x="1142" y="484"/>
                  </a:lnTo>
                  <a:lnTo>
                    <a:pt x="1142" y="489"/>
                  </a:lnTo>
                  <a:lnTo>
                    <a:pt x="1142" y="488"/>
                  </a:lnTo>
                  <a:lnTo>
                    <a:pt x="1142" y="491"/>
                  </a:lnTo>
                  <a:lnTo>
                    <a:pt x="1142" y="487"/>
                  </a:lnTo>
                  <a:lnTo>
                    <a:pt x="1142" y="491"/>
                  </a:lnTo>
                  <a:lnTo>
                    <a:pt x="1143" y="489"/>
                  </a:lnTo>
                  <a:lnTo>
                    <a:pt x="1143" y="489"/>
                  </a:lnTo>
                  <a:lnTo>
                    <a:pt x="1143" y="492"/>
                  </a:lnTo>
                  <a:lnTo>
                    <a:pt x="1143" y="353"/>
                  </a:lnTo>
                  <a:lnTo>
                    <a:pt x="1144" y="301"/>
                  </a:lnTo>
                  <a:lnTo>
                    <a:pt x="1144" y="602"/>
                  </a:lnTo>
                  <a:lnTo>
                    <a:pt x="1144" y="645"/>
                  </a:lnTo>
                  <a:lnTo>
                    <a:pt x="1145" y="982"/>
                  </a:lnTo>
                  <a:lnTo>
                    <a:pt x="1145" y="991"/>
                  </a:lnTo>
                  <a:lnTo>
                    <a:pt x="1145" y="1012"/>
                  </a:lnTo>
                  <a:lnTo>
                    <a:pt x="1145" y="987"/>
                  </a:lnTo>
                  <a:lnTo>
                    <a:pt x="1145" y="975"/>
                  </a:lnTo>
                  <a:lnTo>
                    <a:pt x="1146" y="501"/>
                  </a:lnTo>
                  <a:lnTo>
                    <a:pt x="1146" y="469"/>
                  </a:lnTo>
                  <a:lnTo>
                    <a:pt x="1147" y="282"/>
                  </a:lnTo>
                  <a:lnTo>
                    <a:pt x="1147" y="274"/>
                  </a:lnTo>
                  <a:lnTo>
                    <a:pt x="1148" y="218"/>
                  </a:lnTo>
                  <a:lnTo>
                    <a:pt x="1148" y="214"/>
                  </a:lnTo>
                  <a:lnTo>
                    <a:pt x="1148" y="150"/>
                  </a:lnTo>
                  <a:lnTo>
                    <a:pt x="1149" y="141"/>
                  </a:lnTo>
                  <a:lnTo>
                    <a:pt x="1149" y="112"/>
                  </a:lnTo>
                  <a:lnTo>
                    <a:pt x="1149" y="113"/>
                  </a:lnTo>
                  <a:lnTo>
                    <a:pt x="1149" y="114"/>
                  </a:lnTo>
                  <a:lnTo>
                    <a:pt x="1150" y="191"/>
                  </a:lnTo>
                  <a:lnTo>
                    <a:pt x="1150" y="201"/>
                  </a:lnTo>
                  <a:lnTo>
                    <a:pt x="1150" y="335"/>
                  </a:lnTo>
                  <a:lnTo>
                    <a:pt x="1150" y="345"/>
                  </a:lnTo>
                  <a:lnTo>
                    <a:pt x="1151" y="424"/>
                  </a:lnTo>
                  <a:lnTo>
                    <a:pt x="1151" y="428"/>
                  </a:lnTo>
                  <a:lnTo>
                    <a:pt x="1152" y="444"/>
                  </a:lnTo>
                  <a:lnTo>
                    <a:pt x="1152" y="442"/>
                  </a:lnTo>
                  <a:lnTo>
                    <a:pt x="1152" y="447"/>
                  </a:lnTo>
                  <a:lnTo>
                    <a:pt x="1153" y="444"/>
                  </a:lnTo>
                  <a:lnTo>
                    <a:pt x="1153" y="443"/>
                  </a:lnTo>
                  <a:lnTo>
                    <a:pt x="1153" y="448"/>
                  </a:lnTo>
                  <a:lnTo>
                    <a:pt x="1153" y="448"/>
                  </a:lnTo>
                  <a:lnTo>
                    <a:pt x="1154" y="450"/>
                  </a:lnTo>
                  <a:lnTo>
                    <a:pt x="1154" y="450"/>
                  </a:lnTo>
                  <a:lnTo>
                    <a:pt x="1154" y="461"/>
                  </a:lnTo>
                  <a:lnTo>
                    <a:pt x="1154" y="462"/>
                  </a:lnTo>
                  <a:lnTo>
                    <a:pt x="1154" y="461"/>
                  </a:lnTo>
                  <a:lnTo>
                    <a:pt x="1155" y="474"/>
                  </a:lnTo>
                  <a:lnTo>
                    <a:pt x="1155" y="473"/>
                  </a:lnTo>
                  <a:lnTo>
                    <a:pt x="1155" y="474"/>
                  </a:lnTo>
                  <a:lnTo>
                    <a:pt x="1155" y="473"/>
                  </a:lnTo>
                  <a:lnTo>
                    <a:pt x="1155" y="484"/>
                  </a:lnTo>
                  <a:lnTo>
                    <a:pt x="1156" y="484"/>
                  </a:lnTo>
                  <a:lnTo>
                    <a:pt x="1156" y="482"/>
                  </a:lnTo>
                  <a:lnTo>
                    <a:pt x="1156" y="488"/>
                  </a:lnTo>
                  <a:lnTo>
                    <a:pt x="1156" y="486"/>
                  </a:lnTo>
                  <a:lnTo>
                    <a:pt x="1156" y="484"/>
                  </a:lnTo>
                  <a:lnTo>
                    <a:pt x="1157" y="489"/>
                  </a:lnTo>
                  <a:lnTo>
                    <a:pt x="1157" y="487"/>
                  </a:lnTo>
                  <a:lnTo>
                    <a:pt x="1157" y="486"/>
                  </a:lnTo>
                  <a:lnTo>
                    <a:pt x="1157" y="491"/>
                  </a:lnTo>
                  <a:lnTo>
                    <a:pt x="1157" y="489"/>
                  </a:lnTo>
                  <a:lnTo>
                    <a:pt x="1158" y="489"/>
                  </a:lnTo>
                  <a:lnTo>
                    <a:pt x="1158" y="473"/>
                  </a:lnTo>
                  <a:lnTo>
                    <a:pt x="1158" y="455"/>
                  </a:lnTo>
                  <a:lnTo>
                    <a:pt x="1158" y="295"/>
                  </a:lnTo>
                  <a:lnTo>
                    <a:pt x="1159" y="449"/>
                  </a:lnTo>
                  <a:lnTo>
                    <a:pt x="1159" y="469"/>
                  </a:lnTo>
                  <a:lnTo>
                    <a:pt x="1160" y="923"/>
                  </a:lnTo>
                  <a:lnTo>
                    <a:pt x="1160" y="940"/>
                  </a:lnTo>
                  <a:lnTo>
                    <a:pt x="1160" y="1008"/>
                  </a:lnTo>
                  <a:lnTo>
                    <a:pt x="1160" y="1005"/>
                  </a:lnTo>
                  <a:lnTo>
                    <a:pt x="1161" y="1003"/>
                  </a:lnTo>
                  <a:lnTo>
                    <a:pt x="1161" y="731"/>
                  </a:lnTo>
                  <a:lnTo>
                    <a:pt x="1161" y="694"/>
                  </a:lnTo>
                  <a:lnTo>
                    <a:pt x="1162" y="329"/>
                  </a:lnTo>
                  <a:lnTo>
                    <a:pt x="1162" y="317"/>
                  </a:lnTo>
                  <a:lnTo>
                    <a:pt x="1162" y="242"/>
                  </a:lnTo>
                  <a:lnTo>
                    <a:pt x="1163" y="236"/>
                  </a:lnTo>
                  <a:lnTo>
                    <a:pt x="1163" y="164"/>
                  </a:lnTo>
                  <a:lnTo>
                    <a:pt x="1163" y="160"/>
                  </a:lnTo>
                  <a:lnTo>
                    <a:pt x="1164" y="108"/>
                  </a:lnTo>
                  <a:lnTo>
                    <a:pt x="1164" y="105"/>
                  </a:lnTo>
                  <a:lnTo>
                    <a:pt x="1164" y="99"/>
                  </a:lnTo>
                  <a:lnTo>
                    <a:pt x="1164" y="123"/>
                  </a:lnTo>
                  <a:lnTo>
                    <a:pt x="1165" y="129"/>
                  </a:lnTo>
                  <a:lnTo>
                    <a:pt x="1165" y="258"/>
                  </a:lnTo>
                  <a:lnTo>
                    <a:pt x="1166" y="271"/>
                  </a:lnTo>
                  <a:lnTo>
                    <a:pt x="1166" y="391"/>
                  </a:lnTo>
                  <a:lnTo>
                    <a:pt x="1166" y="394"/>
                  </a:lnTo>
                  <a:lnTo>
                    <a:pt x="1167" y="438"/>
                  </a:lnTo>
                  <a:lnTo>
                    <a:pt x="1167" y="437"/>
                  </a:lnTo>
                  <a:lnTo>
                    <a:pt x="1167" y="439"/>
                  </a:lnTo>
                  <a:lnTo>
                    <a:pt x="1167" y="448"/>
                  </a:lnTo>
                  <a:lnTo>
                    <a:pt x="1167" y="446"/>
                  </a:lnTo>
                  <a:lnTo>
                    <a:pt x="1167" y="448"/>
                  </a:lnTo>
                  <a:lnTo>
                    <a:pt x="1168" y="444"/>
                  </a:lnTo>
                  <a:lnTo>
                    <a:pt x="1168" y="449"/>
                  </a:lnTo>
                  <a:lnTo>
                    <a:pt x="1168" y="444"/>
                  </a:lnTo>
                  <a:lnTo>
                    <a:pt x="1168" y="446"/>
                  </a:lnTo>
                  <a:lnTo>
                    <a:pt x="1168" y="444"/>
                  </a:lnTo>
                  <a:lnTo>
                    <a:pt x="1169" y="455"/>
                  </a:lnTo>
                  <a:lnTo>
                    <a:pt x="1169" y="455"/>
                  </a:lnTo>
                  <a:lnTo>
                    <a:pt x="1169" y="459"/>
                  </a:lnTo>
                  <a:lnTo>
                    <a:pt x="1169" y="459"/>
                  </a:lnTo>
                  <a:lnTo>
                    <a:pt x="1169" y="472"/>
                  </a:lnTo>
                  <a:lnTo>
                    <a:pt x="1170" y="474"/>
                  </a:lnTo>
                  <a:lnTo>
                    <a:pt x="1170" y="472"/>
                  </a:lnTo>
                  <a:lnTo>
                    <a:pt x="1170" y="483"/>
                  </a:lnTo>
                  <a:lnTo>
                    <a:pt x="1170" y="481"/>
                  </a:lnTo>
                  <a:lnTo>
                    <a:pt x="1170" y="480"/>
                  </a:lnTo>
                  <a:lnTo>
                    <a:pt x="1171" y="486"/>
                  </a:lnTo>
                  <a:lnTo>
                    <a:pt x="1171" y="485"/>
                  </a:lnTo>
                  <a:lnTo>
                    <a:pt x="1171" y="486"/>
                  </a:lnTo>
                  <a:lnTo>
                    <a:pt x="1171" y="485"/>
                  </a:lnTo>
                  <a:lnTo>
                    <a:pt x="1171" y="491"/>
                  </a:lnTo>
                  <a:lnTo>
                    <a:pt x="1171" y="491"/>
                  </a:lnTo>
                  <a:lnTo>
                    <a:pt x="1172" y="488"/>
                  </a:lnTo>
                  <a:lnTo>
                    <a:pt x="1172" y="492"/>
                  </a:lnTo>
                  <a:lnTo>
                    <a:pt x="1172" y="488"/>
                  </a:lnTo>
                  <a:lnTo>
                    <a:pt x="1173" y="491"/>
                  </a:lnTo>
                  <a:lnTo>
                    <a:pt x="1173" y="493"/>
                  </a:lnTo>
                  <a:lnTo>
                    <a:pt x="1173" y="472"/>
                  </a:lnTo>
                  <a:lnTo>
                    <a:pt x="1173" y="444"/>
                  </a:lnTo>
                  <a:lnTo>
                    <a:pt x="1173" y="325"/>
                  </a:lnTo>
                  <a:lnTo>
                    <a:pt x="1174" y="541"/>
                  </a:lnTo>
                  <a:lnTo>
                    <a:pt x="1174" y="568"/>
                  </a:lnTo>
                  <a:lnTo>
                    <a:pt x="1174" y="941"/>
                  </a:lnTo>
                  <a:lnTo>
                    <a:pt x="1175" y="960"/>
                  </a:lnTo>
                  <a:lnTo>
                    <a:pt x="1175" y="1013"/>
                  </a:lnTo>
                  <a:lnTo>
                    <a:pt x="1175" y="1011"/>
                  </a:lnTo>
                  <a:lnTo>
                    <a:pt x="1175" y="1008"/>
                  </a:lnTo>
                  <a:lnTo>
                    <a:pt x="1176" y="651"/>
                  </a:lnTo>
                  <a:lnTo>
                    <a:pt x="1176" y="611"/>
                  </a:lnTo>
                  <a:lnTo>
                    <a:pt x="1176" y="308"/>
                  </a:lnTo>
                  <a:lnTo>
                    <a:pt x="1177" y="301"/>
                  </a:lnTo>
                  <a:lnTo>
                    <a:pt x="1177" y="236"/>
                  </a:lnTo>
                  <a:lnTo>
                    <a:pt x="1177" y="231"/>
                  </a:lnTo>
                  <a:lnTo>
                    <a:pt x="1178" y="163"/>
                  </a:lnTo>
                  <a:lnTo>
                    <a:pt x="1178" y="160"/>
                  </a:lnTo>
                  <a:lnTo>
                    <a:pt x="1179" y="111"/>
                  </a:lnTo>
                  <a:lnTo>
                    <a:pt x="1179" y="111"/>
                  </a:lnTo>
                  <a:lnTo>
                    <a:pt x="1179" y="110"/>
                  </a:lnTo>
                  <a:lnTo>
                    <a:pt x="1179" y="108"/>
                  </a:lnTo>
                  <a:lnTo>
                    <a:pt x="1179" y="163"/>
                  </a:lnTo>
                  <a:lnTo>
                    <a:pt x="1180" y="169"/>
                  </a:lnTo>
                  <a:lnTo>
                    <a:pt x="1180" y="306"/>
                  </a:lnTo>
                  <a:lnTo>
                    <a:pt x="1180" y="319"/>
                  </a:lnTo>
                  <a:lnTo>
                    <a:pt x="1181" y="437"/>
                  </a:lnTo>
                  <a:lnTo>
                    <a:pt x="1181" y="441"/>
                  </a:lnTo>
                  <a:lnTo>
                    <a:pt x="1181" y="454"/>
                  </a:lnTo>
                  <a:lnTo>
                    <a:pt x="1181" y="454"/>
                  </a:lnTo>
                  <a:lnTo>
                    <a:pt x="1182" y="450"/>
                  </a:lnTo>
                  <a:lnTo>
                    <a:pt x="1182" y="455"/>
                  </a:lnTo>
                  <a:lnTo>
                    <a:pt x="1182" y="450"/>
                  </a:lnTo>
                  <a:lnTo>
                    <a:pt x="1182" y="451"/>
                  </a:lnTo>
                  <a:lnTo>
                    <a:pt x="1182" y="450"/>
                  </a:lnTo>
                  <a:lnTo>
                    <a:pt x="1183" y="457"/>
                  </a:lnTo>
                  <a:lnTo>
                    <a:pt x="1183" y="457"/>
                  </a:lnTo>
                  <a:lnTo>
                    <a:pt x="1183" y="456"/>
                  </a:lnTo>
                  <a:lnTo>
                    <a:pt x="1183" y="470"/>
                  </a:lnTo>
                  <a:lnTo>
                    <a:pt x="1183" y="467"/>
                  </a:lnTo>
                  <a:lnTo>
                    <a:pt x="1184" y="466"/>
                  </a:lnTo>
                  <a:lnTo>
                    <a:pt x="1184" y="476"/>
                  </a:lnTo>
                  <a:lnTo>
                    <a:pt x="1184" y="475"/>
                  </a:lnTo>
                  <a:lnTo>
                    <a:pt x="1184" y="476"/>
                  </a:lnTo>
                  <a:lnTo>
                    <a:pt x="1184" y="475"/>
                  </a:lnTo>
                  <a:lnTo>
                    <a:pt x="1185" y="480"/>
                  </a:lnTo>
                  <a:lnTo>
                    <a:pt x="1185" y="480"/>
                  </a:lnTo>
                  <a:lnTo>
                    <a:pt x="1185" y="482"/>
                  </a:lnTo>
                  <a:lnTo>
                    <a:pt x="1186" y="478"/>
                  </a:lnTo>
                  <a:lnTo>
                    <a:pt x="1186" y="484"/>
                  </a:lnTo>
                  <a:lnTo>
                    <a:pt x="1186" y="481"/>
                  </a:lnTo>
                  <a:lnTo>
                    <a:pt x="1186" y="480"/>
                  </a:lnTo>
                  <a:lnTo>
                    <a:pt x="1186" y="484"/>
                  </a:lnTo>
                  <a:lnTo>
                    <a:pt x="1186" y="479"/>
                  </a:lnTo>
                  <a:lnTo>
                    <a:pt x="1186" y="482"/>
                  </a:lnTo>
                  <a:lnTo>
                    <a:pt x="1187" y="484"/>
                  </a:lnTo>
                  <a:lnTo>
                    <a:pt x="1187" y="485"/>
                  </a:lnTo>
                  <a:lnTo>
                    <a:pt x="1187" y="481"/>
                  </a:lnTo>
                  <a:lnTo>
                    <a:pt x="1187" y="484"/>
                  </a:lnTo>
                  <a:lnTo>
                    <a:pt x="1187" y="481"/>
                  </a:lnTo>
                  <a:lnTo>
                    <a:pt x="1187" y="484"/>
                  </a:lnTo>
                  <a:lnTo>
                    <a:pt x="1188" y="454"/>
                  </a:lnTo>
                  <a:lnTo>
                    <a:pt x="1188" y="411"/>
                  </a:lnTo>
                  <a:lnTo>
                    <a:pt x="1188" y="318"/>
                  </a:lnTo>
                  <a:lnTo>
                    <a:pt x="1188" y="541"/>
                  </a:lnTo>
                  <a:lnTo>
                    <a:pt x="1188" y="575"/>
                  </a:lnTo>
                  <a:lnTo>
                    <a:pt x="1189" y="948"/>
                  </a:lnTo>
                  <a:lnTo>
                    <a:pt x="1189" y="960"/>
                  </a:lnTo>
                  <a:lnTo>
                    <a:pt x="1190" y="1005"/>
                  </a:lnTo>
                  <a:lnTo>
                    <a:pt x="1190" y="998"/>
                  </a:lnTo>
                  <a:lnTo>
                    <a:pt x="1190" y="994"/>
                  </a:lnTo>
                  <a:lnTo>
                    <a:pt x="1190" y="632"/>
                  </a:lnTo>
                  <a:lnTo>
                    <a:pt x="1191" y="595"/>
                  </a:lnTo>
                  <a:lnTo>
                    <a:pt x="1191" y="305"/>
                  </a:lnTo>
                  <a:lnTo>
                    <a:pt x="1192" y="297"/>
                  </a:lnTo>
                  <a:lnTo>
                    <a:pt x="1192" y="228"/>
                  </a:lnTo>
                  <a:lnTo>
                    <a:pt x="1192" y="223"/>
                  </a:lnTo>
                  <a:lnTo>
                    <a:pt x="1193" y="152"/>
                  </a:lnTo>
                  <a:lnTo>
                    <a:pt x="1193" y="147"/>
                  </a:lnTo>
                  <a:lnTo>
                    <a:pt x="1193" y="99"/>
                  </a:lnTo>
                  <a:lnTo>
                    <a:pt x="1193" y="99"/>
                  </a:lnTo>
                  <a:lnTo>
                    <a:pt x="1193" y="97"/>
                  </a:lnTo>
                  <a:lnTo>
                    <a:pt x="1194" y="170"/>
                  </a:lnTo>
                  <a:lnTo>
                    <a:pt x="1194" y="183"/>
                  </a:lnTo>
                  <a:lnTo>
                    <a:pt x="1195" y="320"/>
                  </a:lnTo>
                  <a:lnTo>
                    <a:pt x="1195" y="323"/>
                  </a:lnTo>
                  <a:lnTo>
                    <a:pt x="1195" y="418"/>
                  </a:lnTo>
                  <a:lnTo>
                    <a:pt x="1196" y="425"/>
                  </a:lnTo>
                  <a:lnTo>
                    <a:pt x="1196" y="449"/>
                  </a:lnTo>
                  <a:lnTo>
                    <a:pt x="1196" y="444"/>
                  </a:lnTo>
                  <a:lnTo>
                    <a:pt x="1196" y="447"/>
                  </a:lnTo>
                  <a:lnTo>
                    <a:pt x="1196" y="450"/>
                  </a:lnTo>
                  <a:lnTo>
                    <a:pt x="1197" y="444"/>
                  </a:lnTo>
                  <a:lnTo>
                    <a:pt x="1197" y="448"/>
                  </a:lnTo>
                  <a:lnTo>
                    <a:pt x="1197" y="447"/>
                  </a:lnTo>
                  <a:lnTo>
                    <a:pt x="1197" y="441"/>
                  </a:lnTo>
                  <a:lnTo>
                    <a:pt x="1197" y="441"/>
                  </a:lnTo>
                  <a:lnTo>
                    <a:pt x="1197" y="443"/>
                  </a:lnTo>
                  <a:lnTo>
                    <a:pt x="1198" y="442"/>
                  </a:lnTo>
                  <a:lnTo>
                    <a:pt x="1198" y="457"/>
                  </a:lnTo>
                  <a:lnTo>
                    <a:pt x="1199" y="459"/>
                  </a:lnTo>
                  <a:lnTo>
                    <a:pt x="1199" y="457"/>
                  </a:lnTo>
                  <a:lnTo>
                    <a:pt x="1199" y="467"/>
                  </a:lnTo>
                  <a:lnTo>
                    <a:pt x="1199" y="465"/>
                  </a:lnTo>
                  <a:lnTo>
                    <a:pt x="1199" y="463"/>
                  </a:lnTo>
                  <a:lnTo>
                    <a:pt x="1200" y="472"/>
                  </a:lnTo>
                  <a:lnTo>
                    <a:pt x="1200" y="470"/>
                  </a:lnTo>
                  <a:lnTo>
                    <a:pt x="1200" y="470"/>
                  </a:lnTo>
                  <a:lnTo>
                    <a:pt x="1200" y="469"/>
                  </a:lnTo>
                  <a:lnTo>
                    <a:pt x="1200" y="473"/>
                  </a:lnTo>
                  <a:lnTo>
                    <a:pt x="1200" y="472"/>
                  </a:lnTo>
                  <a:lnTo>
                    <a:pt x="1201" y="472"/>
                  </a:lnTo>
                  <a:lnTo>
                    <a:pt x="1201" y="469"/>
                  </a:lnTo>
                  <a:lnTo>
                    <a:pt x="1201" y="474"/>
                  </a:lnTo>
                  <a:lnTo>
                    <a:pt x="1201" y="472"/>
                  </a:lnTo>
                  <a:lnTo>
                    <a:pt x="1201" y="470"/>
                  </a:lnTo>
                  <a:lnTo>
                    <a:pt x="1202" y="476"/>
                  </a:lnTo>
                  <a:lnTo>
                    <a:pt x="1202" y="472"/>
                  </a:lnTo>
                  <a:lnTo>
                    <a:pt x="1202" y="470"/>
                  </a:lnTo>
                  <a:lnTo>
                    <a:pt x="1202" y="472"/>
                  </a:lnTo>
                  <a:lnTo>
                    <a:pt x="1202" y="302"/>
                  </a:lnTo>
                  <a:lnTo>
                    <a:pt x="1202" y="402"/>
                  </a:lnTo>
                  <a:lnTo>
                    <a:pt x="1203" y="405"/>
                  </a:lnTo>
                  <a:lnTo>
                    <a:pt x="1203" y="756"/>
                  </a:lnTo>
                  <a:lnTo>
                    <a:pt x="1203" y="787"/>
                  </a:lnTo>
                  <a:lnTo>
                    <a:pt x="1204" y="984"/>
                  </a:lnTo>
                  <a:lnTo>
                    <a:pt x="1204" y="990"/>
                  </a:lnTo>
                  <a:lnTo>
                    <a:pt x="1204" y="992"/>
                  </a:lnTo>
                  <a:lnTo>
                    <a:pt x="1205" y="877"/>
                  </a:lnTo>
                  <a:lnTo>
                    <a:pt x="1205" y="845"/>
                  </a:lnTo>
                  <a:lnTo>
                    <a:pt x="1205" y="400"/>
                  </a:lnTo>
                  <a:lnTo>
                    <a:pt x="1205" y="378"/>
                  </a:lnTo>
                  <a:lnTo>
                    <a:pt x="1206" y="274"/>
                  </a:lnTo>
                  <a:lnTo>
                    <a:pt x="1206" y="271"/>
                  </a:lnTo>
                  <a:lnTo>
                    <a:pt x="1207" y="192"/>
                  </a:lnTo>
                  <a:lnTo>
                    <a:pt x="1207" y="183"/>
                  </a:lnTo>
                  <a:lnTo>
                    <a:pt x="1207" y="116"/>
                  </a:lnTo>
                  <a:lnTo>
                    <a:pt x="1208" y="112"/>
                  </a:lnTo>
                  <a:lnTo>
                    <a:pt x="1208" y="102"/>
                  </a:lnTo>
                  <a:lnTo>
                    <a:pt x="1208" y="131"/>
                  </a:lnTo>
                  <a:lnTo>
                    <a:pt x="1208" y="138"/>
                  </a:lnTo>
                  <a:lnTo>
                    <a:pt x="1209" y="269"/>
                  </a:lnTo>
                  <a:lnTo>
                    <a:pt x="1209" y="276"/>
                  </a:lnTo>
                  <a:lnTo>
                    <a:pt x="1209" y="379"/>
                  </a:lnTo>
                  <a:lnTo>
                    <a:pt x="1210" y="383"/>
                  </a:lnTo>
                  <a:lnTo>
                    <a:pt x="1210" y="437"/>
                  </a:lnTo>
                  <a:lnTo>
                    <a:pt x="1210" y="443"/>
                  </a:lnTo>
                  <a:lnTo>
                    <a:pt x="1210" y="446"/>
                  </a:lnTo>
                  <a:lnTo>
                    <a:pt x="1211" y="437"/>
                  </a:lnTo>
                  <a:lnTo>
                    <a:pt x="1211" y="439"/>
                  </a:lnTo>
                  <a:lnTo>
                    <a:pt x="1211" y="442"/>
                  </a:lnTo>
                  <a:lnTo>
                    <a:pt x="1211" y="437"/>
                  </a:lnTo>
                  <a:lnTo>
                    <a:pt x="1212" y="439"/>
                  </a:lnTo>
                  <a:lnTo>
                    <a:pt x="1212" y="440"/>
                  </a:lnTo>
                  <a:lnTo>
                    <a:pt x="1212" y="437"/>
                  </a:lnTo>
                  <a:lnTo>
                    <a:pt x="1212" y="449"/>
                  </a:lnTo>
                  <a:lnTo>
                    <a:pt x="1213" y="450"/>
                  </a:lnTo>
                  <a:lnTo>
                    <a:pt x="1213" y="449"/>
                  </a:lnTo>
                  <a:lnTo>
                    <a:pt x="1213" y="460"/>
                  </a:lnTo>
                  <a:lnTo>
                    <a:pt x="1213" y="457"/>
                  </a:lnTo>
                  <a:lnTo>
                    <a:pt x="1213" y="460"/>
                  </a:lnTo>
                  <a:lnTo>
                    <a:pt x="1214" y="466"/>
                  </a:lnTo>
                  <a:lnTo>
                    <a:pt x="1214" y="466"/>
                  </a:lnTo>
                  <a:lnTo>
                    <a:pt x="1214" y="467"/>
                  </a:lnTo>
                  <a:lnTo>
                    <a:pt x="1214" y="465"/>
                  </a:lnTo>
                  <a:lnTo>
                    <a:pt x="1214" y="470"/>
                  </a:lnTo>
                  <a:lnTo>
                    <a:pt x="1214" y="469"/>
                  </a:lnTo>
                  <a:lnTo>
                    <a:pt x="1214" y="469"/>
                  </a:lnTo>
                  <a:lnTo>
                    <a:pt x="1215" y="466"/>
                  </a:lnTo>
                  <a:lnTo>
                    <a:pt x="1215" y="470"/>
                  </a:lnTo>
                  <a:lnTo>
                    <a:pt x="1215" y="469"/>
                  </a:lnTo>
                  <a:lnTo>
                    <a:pt x="1215" y="469"/>
                  </a:lnTo>
                  <a:lnTo>
                    <a:pt x="1215" y="468"/>
                  </a:lnTo>
                  <a:lnTo>
                    <a:pt x="1216" y="472"/>
                  </a:lnTo>
                  <a:lnTo>
                    <a:pt x="1216" y="470"/>
                  </a:lnTo>
                  <a:lnTo>
                    <a:pt x="1216" y="472"/>
                  </a:lnTo>
                  <a:lnTo>
                    <a:pt x="1216" y="272"/>
                  </a:lnTo>
                  <a:lnTo>
                    <a:pt x="1217" y="293"/>
                  </a:lnTo>
                  <a:lnTo>
                    <a:pt x="1217" y="572"/>
                  </a:lnTo>
                  <a:lnTo>
                    <a:pt x="1218" y="614"/>
                  </a:lnTo>
                  <a:lnTo>
                    <a:pt x="1218" y="960"/>
                  </a:lnTo>
                  <a:lnTo>
                    <a:pt x="1218" y="968"/>
                  </a:lnTo>
                  <a:lnTo>
                    <a:pt x="1218" y="993"/>
                  </a:lnTo>
                  <a:lnTo>
                    <a:pt x="1219" y="981"/>
                  </a:lnTo>
                  <a:lnTo>
                    <a:pt x="1219" y="972"/>
                  </a:lnTo>
                  <a:lnTo>
                    <a:pt x="1219" y="525"/>
                  </a:lnTo>
                  <a:lnTo>
                    <a:pt x="1220" y="493"/>
                  </a:lnTo>
                  <a:lnTo>
                    <a:pt x="1220" y="283"/>
                  </a:lnTo>
                  <a:lnTo>
                    <a:pt x="1220" y="275"/>
                  </a:lnTo>
                  <a:lnTo>
                    <a:pt x="1221" y="202"/>
                  </a:lnTo>
                  <a:lnTo>
                    <a:pt x="1221" y="196"/>
                  </a:lnTo>
                  <a:lnTo>
                    <a:pt x="1221" y="116"/>
                  </a:lnTo>
                  <a:lnTo>
                    <a:pt x="1222" y="113"/>
                  </a:lnTo>
                  <a:lnTo>
                    <a:pt x="1222" y="79"/>
                  </a:lnTo>
                  <a:lnTo>
                    <a:pt x="1222" y="87"/>
                  </a:lnTo>
                  <a:lnTo>
                    <a:pt x="1222" y="89"/>
                  </a:lnTo>
                  <a:lnTo>
                    <a:pt x="1223" y="191"/>
                  </a:lnTo>
                  <a:lnTo>
                    <a:pt x="1223" y="204"/>
                  </a:lnTo>
                  <a:lnTo>
                    <a:pt x="1223" y="343"/>
                  </a:lnTo>
                  <a:lnTo>
                    <a:pt x="1224" y="352"/>
                  </a:lnTo>
                  <a:lnTo>
                    <a:pt x="1224" y="414"/>
                  </a:lnTo>
                  <a:lnTo>
                    <a:pt x="1225" y="417"/>
                  </a:lnTo>
                  <a:lnTo>
                    <a:pt x="1225" y="446"/>
                  </a:lnTo>
                  <a:lnTo>
                    <a:pt x="1225" y="446"/>
                  </a:lnTo>
                  <a:lnTo>
                    <a:pt x="1225" y="444"/>
                  </a:lnTo>
                  <a:lnTo>
                    <a:pt x="1225" y="444"/>
                  </a:lnTo>
                  <a:lnTo>
                    <a:pt x="1225" y="437"/>
                  </a:lnTo>
                  <a:lnTo>
                    <a:pt x="1226" y="440"/>
                  </a:lnTo>
                  <a:lnTo>
                    <a:pt x="1226" y="441"/>
                  </a:lnTo>
                  <a:lnTo>
                    <a:pt x="1226" y="436"/>
                  </a:lnTo>
                  <a:lnTo>
                    <a:pt x="1226" y="438"/>
                  </a:lnTo>
                  <a:lnTo>
                    <a:pt x="1227" y="436"/>
                  </a:lnTo>
                  <a:lnTo>
                    <a:pt x="1227" y="447"/>
                  </a:lnTo>
                  <a:lnTo>
                    <a:pt x="1227" y="446"/>
                  </a:lnTo>
                  <a:lnTo>
                    <a:pt x="1227" y="450"/>
                  </a:lnTo>
                  <a:lnTo>
                    <a:pt x="1227" y="449"/>
                  </a:lnTo>
                  <a:lnTo>
                    <a:pt x="1228" y="462"/>
                  </a:lnTo>
                  <a:lnTo>
                    <a:pt x="1228" y="461"/>
                  </a:lnTo>
                  <a:lnTo>
                    <a:pt x="1228" y="460"/>
                  </a:lnTo>
                  <a:lnTo>
                    <a:pt x="1228" y="467"/>
                  </a:lnTo>
                  <a:lnTo>
                    <a:pt x="1228" y="465"/>
                  </a:lnTo>
                  <a:lnTo>
                    <a:pt x="1229" y="465"/>
                  </a:lnTo>
                  <a:lnTo>
                    <a:pt x="1229" y="470"/>
                  </a:lnTo>
                  <a:lnTo>
                    <a:pt x="1229" y="470"/>
                  </a:lnTo>
                  <a:lnTo>
                    <a:pt x="1229" y="472"/>
                  </a:lnTo>
                  <a:lnTo>
                    <a:pt x="1229" y="465"/>
                  </a:lnTo>
                  <a:lnTo>
                    <a:pt x="1230" y="472"/>
                  </a:lnTo>
                  <a:lnTo>
                    <a:pt x="1230" y="470"/>
                  </a:lnTo>
                  <a:lnTo>
                    <a:pt x="1230" y="474"/>
                  </a:lnTo>
                  <a:lnTo>
                    <a:pt x="1231" y="468"/>
                  </a:lnTo>
                  <a:lnTo>
                    <a:pt x="1231" y="469"/>
                  </a:lnTo>
                  <a:lnTo>
                    <a:pt x="1231" y="470"/>
                  </a:lnTo>
                  <a:lnTo>
                    <a:pt x="1231" y="475"/>
                  </a:lnTo>
                  <a:lnTo>
                    <a:pt x="1231" y="468"/>
                  </a:lnTo>
                  <a:lnTo>
                    <a:pt x="1231" y="465"/>
                  </a:lnTo>
                  <a:lnTo>
                    <a:pt x="1232" y="286"/>
                  </a:lnTo>
                  <a:lnTo>
                    <a:pt x="1232" y="431"/>
                  </a:lnTo>
                  <a:lnTo>
                    <a:pt x="1232" y="443"/>
                  </a:lnTo>
                  <a:lnTo>
                    <a:pt x="1233" y="864"/>
                  </a:lnTo>
                  <a:lnTo>
                    <a:pt x="1233" y="883"/>
                  </a:lnTo>
                  <a:lnTo>
                    <a:pt x="1233" y="992"/>
                  </a:lnTo>
                  <a:lnTo>
                    <a:pt x="1234" y="993"/>
                  </a:lnTo>
                  <a:lnTo>
                    <a:pt x="1234" y="901"/>
                  </a:lnTo>
                  <a:lnTo>
                    <a:pt x="1234" y="876"/>
                  </a:lnTo>
                  <a:lnTo>
                    <a:pt x="1235" y="430"/>
                  </a:lnTo>
                  <a:lnTo>
                    <a:pt x="1235" y="406"/>
                  </a:lnTo>
                  <a:lnTo>
                    <a:pt x="1235" y="267"/>
                  </a:lnTo>
                  <a:lnTo>
                    <a:pt x="1235" y="262"/>
                  </a:lnTo>
                  <a:lnTo>
                    <a:pt x="1236" y="183"/>
                  </a:lnTo>
                  <a:lnTo>
                    <a:pt x="1236" y="180"/>
                  </a:lnTo>
                  <a:lnTo>
                    <a:pt x="1237" y="103"/>
                  </a:lnTo>
                  <a:lnTo>
                    <a:pt x="1237" y="100"/>
                  </a:lnTo>
                  <a:lnTo>
                    <a:pt x="1238" y="75"/>
                  </a:lnTo>
                  <a:lnTo>
                    <a:pt x="1238" y="84"/>
                  </a:lnTo>
                  <a:lnTo>
                    <a:pt x="1238" y="84"/>
                  </a:lnTo>
                  <a:lnTo>
                    <a:pt x="1238" y="182"/>
                  </a:lnTo>
                  <a:lnTo>
                    <a:pt x="1239" y="194"/>
                  </a:lnTo>
                  <a:lnTo>
                    <a:pt x="1239" y="327"/>
                  </a:lnTo>
                  <a:lnTo>
                    <a:pt x="1239" y="334"/>
                  </a:lnTo>
                  <a:lnTo>
                    <a:pt x="1240" y="405"/>
                  </a:lnTo>
                  <a:lnTo>
                    <a:pt x="1240" y="405"/>
                  </a:lnTo>
                  <a:lnTo>
                    <a:pt x="1240" y="446"/>
                  </a:lnTo>
                  <a:lnTo>
                    <a:pt x="1240" y="446"/>
                  </a:lnTo>
                  <a:lnTo>
                    <a:pt x="1240" y="450"/>
                  </a:lnTo>
                  <a:lnTo>
                    <a:pt x="1241" y="456"/>
                  </a:lnTo>
                  <a:lnTo>
                    <a:pt x="1241" y="449"/>
                  </a:lnTo>
                  <a:lnTo>
                    <a:pt x="1241" y="450"/>
                  </a:lnTo>
                  <a:lnTo>
                    <a:pt x="1241" y="451"/>
                  </a:lnTo>
                  <a:lnTo>
                    <a:pt x="1241" y="452"/>
                  </a:lnTo>
                  <a:lnTo>
                    <a:pt x="1242" y="446"/>
                  </a:lnTo>
                  <a:lnTo>
                    <a:pt x="1242" y="446"/>
                  </a:lnTo>
                  <a:lnTo>
                    <a:pt x="1242" y="444"/>
                  </a:lnTo>
                  <a:lnTo>
                    <a:pt x="1242" y="451"/>
                  </a:lnTo>
                  <a:lnTo>
                    <a:pt x="1242" y="450"/>
                  </a:lnTo>
                  <a:lnTo>
                    <a:pt x="1243" y="450"/>
                  </a:lnTo>
                  <a:lnTo>
                    <a:pt x="1243" y="463"/>
                  </a:lnTo>
                  <a:lnTo>
                    <a:pt x="1244" y="463"/>
                  </a:lnTo>
                  <a:lnTo>
                    <a:pt x="1244" y="461"/>
                  </a:lnTo>
                  <a:lnTo>
                    <a:pt x="1244" y="470"/>
                  </a:lnTo>
                  <a:lnTo>
                    <a:pt x="1244" y="469"/>
                  </a:lnTo>
                  <a:lnTo>
                    <a:pt x="1244" y="466"/>
                  </a:lnTo>
                  <a:lnTo>
                    <a:pt x="1245" y="473"/>
                  </a:lnTo>
                  <a:lnTo>
                    <a:pt x="1245" y="470"/>
                  </a:lnTo>
                  <a:lnTo>
                    <a:pt x="1245" y="472"/>
                  </a:lnTo>
                  <a:lnTo>
                    <a:pt x="1245" y="474"/>
                  </a:lnTo>
                  <a:lnTo>
                    <a:pt x="1245" y="470"/>
                  </a:lnTo>
                  <a:lnTo>
                    <a:pt x="1245" y="473"/>
                  </a:lnTo>
                  <a:lnTo>
                    <a:pt x="1246" y="472"/>
                  </a:lnTo>
                  <a:lnTo>
                    <a:pt x="1246" y="476"/>
                  </a:lnTo>
                  <a:lnTo>
                    <a:pt x="1246" y="470"/>
                  </a:lnTo>
                  <a:lnTo>
                    <a:pt x="1246" y="472"/>
                  </a:lnTo>
                  <a:lnTo>
                    <a:pt x="1246" y="476"/>
                  </a:lnTo>
                  <a:lnTo>
                    <a:pt x="1246" y="472"/>
                  </a:lnTo>
                  <a:lnTo>
                    <a:pt x="1247" y="472"/>
                  </a:lnTo>
                  <a:lnTo>
                    <a:pt x="1247" y="470"/>
                  </a:lnTo>
                  <a:lnTo>
                    <a:pt x="1247" y="297"/>
                  </a:lnTo>
                  <a:lnTo>
                    <a:pt x="1247" y="415"/>
                  </a:lnTo>
                  <a:lnTo>
                    <a:pt x="1248" y="422"/>
                  </a:lnTo>
                  <a:lnTo>
                    <a:pt x="1248" y="776"/>
                  </a:lnTo>
                  <a:lnTo>
                    <a:pt x="1248" y="803"/>
                  </a:lnTo>
                  <a:lnTo>
                    <a:pt x="1249" y="980"/>
                  </a:lnTo>
                  <a:lnTo>
                    <a:pt x="1249" y="986"/>
                  </a:lnTo>
                  <a:lnTo>
                    <a:pt x="1249" y="987"/>
                  </a:lnTo>
                  <a:lnTo>
                    <a:pt x="1249" y="864"/>
                  </a:lnTo>
                  <a:lnTo>
                    <a:pt x="1250" y="838"/>
                  </a:lnTo>
                  <a:lnTo>
                    <a:pt x="1250" y="432"/>
                  </a:lnTo>
                  <a:lnTo>
                    <a:pt x="1251" y="411"/>
                  </a:lnTo>
                  <a:lnTo>
                    <a:pt x="1251" y="290"/>
                  </a:lnTo>
                  <a:lnTo>
                    <a:pt x="1251" y="286"/>
                  </a:lnTo>
                  <a:lnTo>
                    <a:pt x="1252" y="214"/>
                  </a:lnTo>
                  <a:lnTo>
                    <a:pt x="1252" y="208"/>
                  </a:lnTo>
                  <a:lnTo>
                    <a:pt x="1252" y="136"/>
                  </a:lnTo>
                  <a:lnTo>
                    <a:pt x="1252" y="132"/>
                  </a:lnTo>
                  <a:lnTo>
                    <a:pt x="1253" y="116"/>
                  </a:lnTo>
                  <a:lnTo>
                    <a:pt x="1253" y="125"/>
                  </a:lnTo>
                  <a:lnTo>
                    <a:pt x="1253" y="131"/>
                  </a:lnTo>
                  <a:lnTo>
                    <a:pt x="1254" y="236"/>
                  </a:lnTo>
                  <a:lnTo>
                    <a:pt x="1254" y="248"/>
                  </a:lnTo>
                  <a:lnTo>
                    <a:pt x="1254" y="365"/>
                  </a:lnTo>
                  <a:lnTo>
                    <a:pt x="1255" y="374"/>
                  </a:lnTo>
                  <a:lnTo>
                    <a:pt x="1255" y="421"/>
                  </a:lnTo>
                  <a:lnTo>
                    <a:pt x="1255" y="420"/>
                  </a:lnTo>
                  <a:lnTo>
                    <a:pt x="1256" y="446"/>
                  </a:lnTo>
                  <a:lnTo>
                    <a:pt x="1256" y="449"/>
                  </a:lnTo>
                  <a:lnTo>
                    <a:pt x="1256" y="454"/>
                  </a:lnTo>
                  <a:lnTo>
                    <a:pt x="1257" y="447"/>
                  </a:lnTo>
                  <a:lnTo>
                    <a:pt x="1257" y="449"/>
                  </a:lnTo>
                  <a:lnTo>
                    <a:pt x="1257" y="450"/>
                  </a:lnTo>
                  <a:lnTo>
                    <a:pt x="1257" y="444"/>
                  </a:lnTo>
                  <a:lnTo>
                    <a:pt x="1257" y="448"/>
                  </a:lnTo>
                  <a:lnTo>
                    <a:pt x="1257" y="446"/>
                  </a:lnTo>
                  <a:lnTo>
                    <a:pt x="1258" y="443"/>
                  </a:lnTo>
                  <a:lnTo>
                    <a:pt x="1258" y="452"/>
                  </a:lnTo>
                  <a:lnTo>
                    <a:pt x="1258" y="451"/>
                  </a:lnTo>
                  <a:lnTo>
                    <a:pt x="1258" y="451"/>
                  </a:lnTo>
                  <a:lnTo>
                    <a:pt x="1259" y="465"/>
                  </a:lnTo>
                  <a:lnTo>
                    <a:pt x="1259" y="465"/>
                  </a:lnTo>
                  <a:lnTo>
                    <a:pt x="1259" y="463"/>
                  </a:lnTo>
                  <a:lnTo>
                    <a:pt x="1259" y="469"/>
                  </a:lnTo>
                  <a:lnTo>
                    <a:pt x="1259" y="469"/>
                  </a:lnTo>
                  <a:lnTo>
                    <a:pt x="1260" y="468"/>
                  </a:lnTo>
                  <a:lnTo>
                    <a:pt x="1260" y="472"/>
                  </a:lnTo>
                  <a:lnTo>
                    <a:pt x="1260" y="465"/>
                  </a:lnTo>
                  <a:lnTo>
                    <a:pt x="1260" y="470"/>
                  </a:lnTo>
                  <a:lnTo>
                    <a:pt x="1260" y="469"/>
                  </a:lnTo>
                  <a:lnTo>
                    <a:pt x="1260" y="472"/>
                  </a:lnTo>
                  <a:lnTo>
                    <a:pt x="1261" y="467"/>
                  </a:lnTo>
                  <a:lnTo>
                    <a:pt x="1261" y="472"/>
                  </a:lnTo>
                  <a:lnTo>
                    <a:pt x="1261" y="470"/>
                  </a:lnTo>
                  <a:lnTo>
                    <a:pt x="1261" y="469"/>
                  </a:lnTo>
                  <a:lnTo>
                    <a:pt x="1261" y="472"/>
                  </a:lnTo>
                  <a:lnTo>
                    <a:pt x="1261" y="470"/>
                  </a:lnTo>
                  <a:lnTo>
                    <a:pt x="1261" y="469"/>
                  </a:lnTo>
                  <a:lnTo>
                    <a:pt x="1262" y="472"/>
                  </a:lnTo>
                  <a:lnTo>
                    <a:pt x="1262" y="293"/>
                  </a:lnTo>
                  <a:lnTo>
                    <a:pt x="1262" y="319"/>
                  </a:lnTo>
                  <a:lnTo>
                    <a:pt x="1263" y="366"/>
                  </a:lnTo>
                  <a:lnTo>
                    <a:pt x="1263" y="600"/>
                  </a:lnTo>
                  <a:lnTo>
                    <a:pt x="1263" y="642"/>
                  </a:lnTo>
                  <a:lnTo>
                    <a:pt x="1264" y="961"/>
                  </a:lnTo>
                  <a:lnTo>
                    <a:pt x="1264" y="965"/>
                  </a:lnTo>
                  <a:lnTo>
                    <a:pt x="1264" y="983"/>
                  </a:lnTo>
                  <a:lnTo>
                    <a:pt x="1264" y="953"/>
                  </a:lnTo>
                  <a:lnTo>
                    <a:pt x="1265" y="938"/>
                  </a:lnTo>
                  <a:lnTo>
                    <a:pt x="1265" y="534"/>
                  </a:lnTo>
                  <a:lnTo>
                    <a:pt x="1265" y="500"/>
                  </a:lnTo>
                  <a:lnTo>
                    <a:pt x="1266" y="290"/>
                  </a:lnTo>
                  <a:lnTo>
                    <a:pt x="1266" y="285"/>
                  </a:lnTo>
                  <a:lnTo>
                    <a:pt x="1266" y="210"/>
                  </a:lnTo>
                  <a:lnTo>
                    <a:pt x="1267" y="203"/>
                  </a:lnTo>
                  <a:lnTo>
                    <a:pt x="1267" y="125"/>
                  </a:lnTo>
                  <a:lnTo>
                    <a:pt x="1267" y="118"/>
                  </a:lnTo>
                  <a:lnTo>
                    <a:pt x="1268" y="90"/>
                  </a:lnTo>
                  <a:lnTo>
                    <a:pt x="1268" y="92"/>
                  </a:lnTo>
                  <a:lnTo>
                    <a:pt x="1268" y="97"/>
                  </a:lnTo>
                  <a:lnTo>
                    <a:pt x="1268" y="196"/>
                  </a:lnTo>
                  <a:lnTo>
                    <a:pt x="1269" y="208"/>
                  </a:lnTo>
                  <a:lnTo>
                    <a:pt x="1269" y="337"/>
                  </a:lnTo>
                  <a:lnTo>
                    <a:pt x="1270" y="342"/>
                  </a:lnTo>
                  <a:lnTo>
                    <a:pt x="1270" y="402"/>
                  </a:lnTo>
                  <a:lnTo>
                    <a:pt x="1270" y="407"/>
                  </a:lnTo>
                  <a:lnTo>
                    <a:pt x="1271" y="446"/>
                  </a:lnTo>
                  <a:lnTo>
                    <a:pt x="1271" y="446"/>
                  </a:lnTo>
                  <a:lnTo>
                    <a:pt x="1271" y="446"/>
                  </a:lnTo>
                  <a:lnTo>
                    <a:pt x="1271" y="435"/>
                  </a:lnTo>
                  <a:lnTo>
                    <a:pt x="1272" y="437"/>
                  </a:lnTo>
                  <a:lnTo>
                    <a:pt x="1272" y="433"/>
                  </a:lnTo>
                  <a:lnTo>
                    <a:pt x="1272" y="433"/>
                  </a:lnTo>
                  <a:lnTo>
                    <a:pt x="1272" y="437"/>
                  </a:lnTo>
                  <a:lnTo>
                    <a:pt x="1272" y="435"/>
                  </a:lnTo>
                  <a:lnTo>
                    <a:pt x="1273" y="450"/>
                  </a:lnTo>
                  <a:lnTo>
                    <a:pt x="1273" y="450"/>
                  </a:lnTo>
                  <a:lnTo>
                    <a:pt x="1273" y="449"/>
                  </a:lnTo>
                  <a:lnTo>
                    <a:pt x="1273" y="448"/>
                  </a:lnTo>
                  <a:lnTo>
                    <a:pt x="1273" y="459"/>
                  </a:lnTo>
                  <a:lnTo>
                    <a:pt x="1273" y="456"/>
                  </a:lnTo>
                  <a:lnTo>
                    <a:pt x="1274" y="457"/>
                  </a:lnTo>
                  <a:lnTo>
                    <a:pt x="1274" y="465"/>
                  </a:lnTo>
                  <a:lnTo>
                    <a:pt x="1274" y="463"/>
                  </a:lnTo>
                  <a:lnTo>
                    <a:pt x="1274" y="465"/>
                  </a:lnTo>
                  <a:lnTo>
                    <a:pt x="1274" y="462"/>
                  </a:lnTo>
                  <a:lnTo>
                    <a:pt x="1275" y="468"/>
                  </a:lnTo>
                  <a:lnTo>
                    <a:pt x="1275" y="465"/>
                  </a:lnTo>
                  <a:lnTo>
                    <a:pt x="1275" y="465"/>
                  </a:lnTo>
                  <a:lnTo>
                    <a:pt x="1275" y="463"/>
                  </a:lnTo>
                  <a:lnTo>
                    <a:pt x="1276" y="468"/>
                  </a:lnTo>
                  <a:lnTo>
                    <a:pt x="1276" y="465"/>
                  </a:lnTo>
                  <a:lnTo>
                    <a:pt x="1276" y="466"/>
                  </a:lnTo>
                  <a:lnTo>
                    <a:pt x="1276" y="470"/>
                  </a:lnTo>
                  <a:lnTo>
                    <a:pt x="1276" y="465"/>
                  </a:lnTo>
                  <a:lnTo>
                    <a:pt x="1276" y="466"/>
                  </a:lnTo>
                  <a:lnTo>
                    <a:pt x="1277" y="469"/>
                  </a:lnTo>
                  <a:lnTo>
                    <a:pt x="1277" y="278"/>
                  </a:lnTo>
                  <a:lnTo>
                    <a:pt x="1277" y="381"/>
                  </a:lnTo>
                  <a:lnTo>
                    <a:pt x="1277" y="385"/>
                  </a:lnTo>
                  <a:lnTo>
                    <a:pt x="1278" y="695"/>
                  </a:lnTo>
                  <a:lnTo>
                    <a:pt x="1278" y="741"/>
                  </a:lnTo>
                  <a:lnTo>
                    <a:pt x="1278" y="966"/>
                  </a:lnTo>
                  <a:lnTo>
                    <a:pt x="1278" y="969"/>
                  </a:lnTo>
                  <a:lnTo>
                    <a:pt x="1279" y="982"/>
                  </a:lnTo>
                  <a:lnTo>
                    <a:pt x="1279" y="926"/>
                  </a:lnTo>
                  <a:lnTo>
                    <a:pt x="1279" y="908"/>
                  </a:lnTo>
                  <a:lnTo>
                    <a:pt x="1280" y="463"/>
                  </a:lnTo>
                  <a:lnTo>
                    <a:pt x="1280" y="437"/>
                  </a:lnTo>
                  <a:lnTo>
                    <a:pt x="1280" y="267"/>
                  </a:lnTo>
                  <a:lnTo>
                    <a:pt x="1281" y="260"/>
                  </a:lnTo>
                  <a:lnTo>
                    <a:pt x="1281" y="177"/>
                  </a:lnTo>
                  <a:lnTo>
                    <a:pt x="1281" y="172"/>
                  </a:lnTo>
                  <a:lnTo>
                    <a:pt x="1282" y="92"/>
                  </a:lnTo>
                  <a:lnTo>
                    <a:pt x="1282" y="89"/>
                  </a:lnTo>
                  <a:lnTo>
                    <a:pt x="1283" y="73"/>
                  </a:lnTo>
                  <a:lnTo>
                    <a:pt x="1283" y="87"/>
                  </a:lnTo>
                  <a:lnTo>
                    <a:pt x="1283" y="92"/>
                  </a:lnTo>
                  <a:lnTo>
                    <a:pt x="1283" y="228"/>
                  </a:lnTo>
                  <a:lnTo>
                    <a:pt x="1284" y="241"/>
                  </a:lnTo>
                  <a:lnTo>
                    <a:pt x="1284" y="360"/>
                  </a:lnTo>
                  <a:lnTo>
                    <a:pt x="1284" y="365"/>
                  </a:lnTo>
                  <a:lnTo>
                    <a:pt x="1285" y="427"/>
                  </a:lnTo>
                  <a:lnTo>
                    <a:pt x="1285" y="430"/>
                  </a:lnTo>
                  <a:lnTo>
                    <a:pt x="1285" y="442"/>
                  </a:lnTo>
                  <a:lnTo>
                    <a:pt x="1285" y="436"/>
                  </a:lnTo>
                  <a:lnTo>
                    <a:pt x="1286" y="441"/>
                  </a:lnTo>
                  <a:lnTo>
                    <a:pt x="1286" y="442"/>
                  </a:lnTo>
                  <a:lnTo>
                    <a:pt x="1286" y="436"/>
                  </a:lnTo>
                  <a:lnTo>
                    <a:pt x="1286" y="437"/>
                  </a:lnTo>
                  <a:lnTo>
                    <a:pt x="1286" y="439"/>
                  </a:lnTo>
                  <a:lnTo>
                    <a:pt x="1286" y="433"/>
                  </a:lnTo>
                  <a:lnTo>
                    <a:pt x="1287" y="440"/>
                  </a:lnTo>
                  <a:lnTo>
                    <a:pt x="1287" y="439"/>
                  </a:lnTo>
                  <a:lnTo>
                    <a:pt x="1287" y="438"/>
                  </a:lnTo>
                  <a:lnTo>
                    <a:pt x="1287" y="455"/>
                  </a:lnTo>
                  <a:lnTo>
                    <a:pt x="1288" y="457"/>
                  </a:lnTo>
                  <a:lnTo>
                    <a:pt x="1288" y="457"/>
                  </a:lnTo>
                  <a:lnTo>
                    <a:pt x="1288" y="465"/>
                  </a:lnTo>
                  <a:lnTo>
                    <a:pt x="1288" y="463"/>
                  </a:lnTo>
                  <a:lnTo>
                    <a:pt x="1289" y="465"/>
                  </a:lnTo>
                  <a:lnTo>
                    <a:pt x="1289" y="461"/>
                  </a:lnTo>
                  <a:lnTo>
                    <a:pt x="1289" y="467"/>
                  </a:lnTo>
                  <a:lnTo>
                    <a:pt x="1289" y="465"/>
                  </a:lnTo>
                  <a:lnTo>
                    <a:pt x="1289" y="465"/>
                  </a:lnTo>
                  <a:lnTo>
                    <a:pt x="1289" y="469"/>
                  </a:lnTo>
                  <a:lnTo>
                    <a:pt x="1290" y="463"/>
                  </a:lnTo>
                  <a:lnTo>
                    <a:pt x="1290" y="466"/>
                  </a:lnTo>
                  <a:lnTo>
                    <a:pt x="1290" y="466"/>
                  </a:lnTo>
                  <a:lnTo>
                    <a:pt x="1290" y="465"/>
                  </a:lnTo>
                  <a:lnTo>
                    <a:pt x="1290" y="470"/>
                  </a:lnTo>
                  <a:lnTo>
                    <a:pt x="1290" y="470"/>
                  </a:lnTo>
                  <a:lnTo>
                    <a:pt x="1291" y="467"/>
                  </a:lnTo>
                  <a:lnTo>
                    <a:pt x="1291" y="470"/>
                  </a:lnTo>
                  <a:lnTo>
                    <a:pt x="1291" y="387"/>
                  </a:lnTo>
                  <a:lnTo>
                    <a:pt x="1291" y="321"/>
                  </a:lnTo>
                  <a:lnTo>
                    <a:pt x="1291" y="301"/>
                  </a:lnTo>
                  <a:lnTo>
                    <a:pt x="1292" y="542"/>
                  </a:lnTo>
                  <a:lnTo>
                    <a:pt x="1292" y="579"/>
                  </a:lnTo>
                  <a:lnTo>
                    <a:pt x="1292" y="929"/>
                  </a:lnTo>
                  <a:lnTo>
                    <a:pt x="1293" y="942"/>
                  </a:lnTo>
                  <a:lnTo>
                    <a:pt x="1293" y="978"/>
                  </a:lnTo>
                  <a:lnTo>
                    <a:pt x="1293" y="966"/>
                  </a:lnTo>
                  <a:lnTo>
                    <a:pt x="1293" y="960"/>
                  </a:lnTo>
                  <a:lnTo>
                    <a:pt x="1294" y="583"/>
                  </a:lnTo>
                  <a:lnTo>
                    <a:pt x="1294" y="549"/>
                  </a:lnTo>
                  <a:lnTo>
                    <a:pt x="1294" y="299"/>
                  </a:lnTo>
                  <a:lnTo>
                    <a:pt x="1295" y="295"/>
                  </a:lnTo>
                  <a:lnTo>
                    <a:pt x="1295" y="227"/>
                  </a:lnTo>
                  <a:lnTo>
                    <a:pt x="1295" y="223"/>
                  </a:lnTo>
                  <a:lnTo>
                    <a:pt x="1296" y="144"/>
                  </a:lnTo>
                  <a:lnTo>
                    <a:pt x="1296" y="137"/>
                  </a:lnTo>
                  <a:lnTo>
                    <a:pt x="1297" y="100"/>
                  </a:lnTo>
                  <a:lnTo>
                    <a:pt x="1297" y="103"/>
                  </a:lnTo>
                  <a:lnTo>
                    <a:pt x="1297" y="106"/>
                  </a:lnTo>
                  <a:lnTo>
                    <a:pt x="1297" y="211"/>
                  </a:lnTo>
                  <a:lnTo>
                    <a:pt x="1298" y="224"/>
                  </a:lnTo>
                  <a:lnTo>
                    <a:pt x="1298" y="348"/>
                  </a:lnTo>
                  <a:lnTo>
                    <a:pt x="1298" y="354"/>
                  </a:lnTo>
                  <a:lnTo>
                    <a:pt x="1299" y="424"/>
                  </a:lnTo>
                  <a:lnTo>
                    <a:pt x="1299" y="429"/>
                  </a:lnTo>
                  <a:lnTo>
                    <a:pt x="1299" y="446"/>
                  </a:lnTo>
                  <a:lnTo>
                    <a:pt x="1299" y="446"/>
                  </a:lnTo>
                  <a:lnTo>
                    <a:pt x="1299" y="446"/>
                  </a:lnTo>
                  <a:lnTo>
                    <a:pt x="1300" y="442"/>
                  </a:lnTo>
                  <a:lnTo>
                    <a:pt x="1300" y="447"/>
                  </a:lnTo>
                  <a:lnTo>
                    <a:pt x="1300" y="443"/>
                  </a:lnTo>
                  <a:lnTo>
                    <a:pt x="1300" y="441"/>
                  </a:lnTo>
                  <a:lnTo>
                    <a:pt x="1300" y="443"/>
                  </a:lnTo>
                  <a:lnTo>
                    <a:pt x="1301" y="437"/>
                  </a:lnTo>
                  <a:lnTo>
                    <a:pt x="1301" y="441"/>
                  </a:lnTo>
                  <a:lnTo>
                    <a:pt x="1301" y="444"/>
                  </a:lnTo>
                  <a:lnTo>
                    <a:pt x="1302" y="457"/>
                  </a:lnTo>
                  <a:lnTo>
                    <a:pt x="1302" y="459"/>
                  </a:lnTo>
                  <a:lnTo>
                    <a:pt x="1302" y="455"/>
                  </a:lnTo>
                  <a:lnTo>
                    <a:pt x="1302" y="465"/>
                  </a:lnTo>
                  <a:lnTo>
                    <a:pt x="1302" y="462"/>
                  </a:lnTo>
                  <a:lnTo>
                    <a:pt x="1303" y="463"/>
                  </a:lnTo>
                  <a:lnTo>
                    <a:pt x="1303" y="470"/>
                  </a:lnTo>
                  <a:lnTo>
                    <a:pt x="1303" y="467"/>
                  </a:lnTo>
                  <a:lnTo>
                    <a:pt x="1303" y="470"/>
                  </a:lnTo>
                  <a:lnTo>
                    <a:pt x="1303" y="466"/>
                  </a:lnTo>
                  <a:lnTo>
                    <a:pt x="1304" y="472"/>
                  </a:lnTo>
                  <a:lnTo>
                    <a:pt x="1304" y="470"/>
                  </a:lnTo>
                  <a:lnTo>
                    <a:pt x="1304" y="470"/>
                  </a:lnTo>
                  <a:lnTo>
                    <a:pt x="1304" y="468"/>
                  </a:lnTo>
                  <a:lnTo>
                    <a:pt x="1304" y="473"/>
                  </a:lnTo>
                  <a:lnTo>
                    <a:pt x="1304" y="472"/>
                  </a:lnTo>
                  <a:lnTo>
                    <a:pt x="1304" y="468"/>
                  </a:lnTo>
                  <a:lnTo>
                    <a:pt x="1305" y="474"/>
                  </a:lnTo>
                  <a:lnTo>
                    <a:pt x="1305" y="473"/>
                  </a:lnTo>
                  <a:lnTo>
                    <a:pt x="1305" y="472"/>
                  </a:lnTo>
                  <a:lnTo>
                    <a:pt x="1306" y="291"/>
                  </a:lnTo>
                  <a:lnTo>
                    <a:pt x="1306" y="392"/>
                  </a:lnTo>
                  <a:lnTo>
                    <a:pt x="1306" y="394"/>
                  </a:lnTo>
                  <a:lnTo>
                    <a:pt x="1306" y="664"/>
                  </a:lnTo>
                  <a:lnTo>
                    <a:pt x="1307" y="701"/>
                  </a:lnTo>
                  <a:lnTo>
                    <a:pt x="1307" y="955"/>
                  </a:lnTo>
                  <a:lnTo>
                    <a:pt x="1307" y="961"/>
                  </a:lnTo>
                  <a:lnTo>
                    <a:pt x="1307" y="977"/>
                  </a:lnTo>
                  <a:lnTo>
                    <a:pt x="1308" y="928"/>
                  </a:lnTo>
                  <a:lnTo>
                    <a:pt x="1308" y="906"/>
                  </a:lnTo>
                  <a:lnTo>
                    <a:pt x="1309" y="494"/>
                  </a:lnTo>
                  <a:lnTo>
                    <a:pt x="1309" y="467"/>
                  </a:lnTo>
                  <a:lnTo>
                    <a:pt x="1309" y="299"/>
                  </a:lnTo>
                  <a:lnTo>
                    <a:pt x="1310" y="293"/>
                  </a:lnTo>
                  <a:lnTo>
                    <a:pt x="1310" y="224"/>
                  </a:lnTo>
                  <a:lnTo>
                    <a:pt x="1310" y="217"/>
                  </a:lnTo>
                  <a:lnTo>
                    <a:pt x="1311" y="139"/>
                  </a:lnTo>
                  <a:lnTo>
                    <a:pt x="1311" y="134"/>
                  </a:lnTo>
                  <a:lnTo>
                    <a:pt x="1311" y="112"/>
                  </a:lnTo>
                  <a:lnTo>
                    <a:pt x="1311" y="125"/>
                  </a:lnTo>
                  <a:lnTo>
                    <a:pt x="1312" y="131"/>
                  </a:lnTo>
                  <a:lnTo>
                    <a:pt x="1312" y="239"/>
                  </a:lnTo>
                  <a:lnTo>
                    <a:pt x="1312" y="249"/>
                  </a:lnTo>
                  <a:lnTo>
                    <a:pt x="1313" y="366"/>
                  </a:lnTo>
                  <a:lnTo>
                    <a:pt x="1313" y="374"/>
                  </a:lnTo>
                  <a:lnTo>
                    <a:pt x="1313" y="437"/>
                  </a:lnTo>
                  <a:lnTo>
                    <a:pt x="1313" y="436"/>
                  </a:lnTo>
                  <a:lnTo>
                    <a:pt x="1314" y="432"/>
                  </a:lnTo>
                  <a:lnTo>
                    <a:pt x="1314" y="431"/>
                  </a:lnTo>
                  <a:lnTo>
                    <a:pt x="1314" y="441"/>
                  </a:lnTo>
                  <a:lnTo>
                    <a:pt x="1314" y="435"/>
                  </a:lnTo>
                  <a:lnTo>
                    <a:pt x="1315" y="434"/>
                  </a:lnTo>
                  <a:lnTo>
                    <a:pt x="1315" y="439"/>
                  </a:lnTo>
                  <a:lnTo>
                    <a:pt x="1315" y="437"/>
                  </a:lnTo>
                  <a:lnTo>
                    <a:pt x="1315" y="437"/>
                  </a:lnTo>
                  <a:lnTo>
                    <a:pt x="1315" y="433"/>
                  </a:lnTo>
                  <a:lnTo>
                    <a:pt x="1316" y="444"/>
                  </a:lnTo>
                  <a:lnTo>
                    <a:pt x="1316" y="443"/>
                  </a:lnTo>
                  <a:lnTo>
                    <a:pt x="1316" y="442"/>
                  </a:lnTo>
                  <a:lnTo>
                    <a:pt x="1316" y="456"/>
                  </a:lnTo>
                  <a:lnTo>
                    <a:pt x="1316" y="454"/>
                  </a:lnTo>
                  <a:lnTo>
                    <a:pt x="1317" y="456"/>
                  </a:lnTo>
                  <a:lnTo>
                    <a:pt x="1317" y="462"/>
                  </a:lnTo>
                  <a:lnTo>
                    <a:pt x="1317" y="465"/>
                  </a:lnTo>
                  <a:lnTo>
                    <a:pt x="1317" y="462"/>
                  </a:lnTo>
                  <a:lnTo>
                    <a:pt x="1318" y="467"/>
                  </a:lnTo>
                  <a:lnTo>
                    <a:pt x="1318" y="465"/>
                  </a:lnTo>
                  <a:lnTo>
                    <a:pt x="1318" y="472"/>
                  </a:lnTo>
                  <a:lnTo>
                    <a:pt x="1318" y="465"/>
                  </a:lnTo>
                  <a:lnTo>
                    <a:pt x="1318" y="467"/>
                  </a:lnTo>
                  <a:lnTo>
                    <a:pt x="1319" y="469"/>
                  </a:lnTo>
                  <a:lnTo>
                    <a:pt x="1319" y="466"/>
                  </a:lnTo>
                  <a:lnTo>
                    <a:pt x="1319" y="472"/>
                  </a:lnTo>
                  <a:lnTo>
                    <a:pt x="1319" y="472"/>
                  </a:lnTo>
                  <a:lnTo>
                    <a:pt x="1320" y="457"/>
                  </a:lnTo>
                  <a:lnTo>
                    <a:pt x="1320" y="436"/>
                  </a:lnTo>
                  <a:lnTo>
                    <a:pt x="1320" y="299"/>
                  </a:lnTo>
                  <a:lnTo>
                    <a:pt x="1320" y="446"/>
                  </a:lnTo>
                  <a:lnTo>
                    <a:pt x="1321" y="469"/>
                  </a:lnTo>
                  <a:lnTo>
                    <a:pt x="1321" y="890"/>
                  </a:lnTo>
                  <a:lnTo>
                    <a:pt x="1321" y="908"/>
                  </a:lnTo>
                  <a:lnTo>
                    <a:pt x="1322" y="980"/>
                  </a:lnTo>
                  <a:lnTo>
                    <a:pt x="1322" y="975"/>
                  </a:lnTo>
                  <a:lnTo>
                    <a:pt x="1322" y="974"/>
                  </a:lnTo>
                  <a:lnTo>
                    <a:pt x="1322" y="974"/>
                  </a:lnTo>
                  <a:lnTo>
                    <a:pt x="1323" y="681"/>
                  </a:lnTo>
                  <a:lnTo>
                    <a:pt x="1323" y="643"/>
                  </a:lnTo>
                  <a:lnTo>
                    <a:pt x="1323" y="311"/>
                  </a:lnTo>
                  <a:lnTo>
                    <a:pt x="1324" y="303"/>
                  </a:lnTo>
                  <a:lnTo>
                    <a:pt x="1324" y="228"/>
                  </a:lnTo>
                  <a:lnTo>
                    <a:pt x="1324" y="223"/>
                  </a:lnTo>
                  <a:lnTo>
                    <a:pt x="1325" y="146"/>
                  </a:lnTo>
                  <a:lnTo>
                    <a:pt x="1325" y="144"/>
                  </a:lnTo>
                  <a:lnTo>
                    <a:pt x="1325" y="90"/>
                  </a:lnTo>
                  <a:lnTo>
                    <a:pt x="1325" y="90"/>
                  </a:lnTo>
                  <a:lnTo>
                    <a:pt x="1326" y="176"/>
                  </a:lnTo>
                  <a:lnTo>
                    <a:pt x="1326" y="186"/>
                  </a:lnTo>
                  <a:lnTo>
                    <a:pt x="1327" y="331"/>
                  </a:lnTo>
                  <a:lnTo>
                    <a:pt x="1327" y="342"/>
                  </a:lnTo>
                  <a:lnTo>
                    <a:pt x="1328" y="419"/>
                  </a:lnTo>
                  <a:lnTo>
                    <a:pt x="1328" y="417"/>
                  </a:lnTo>
                  <a:lnTo>
                    <a:pt x="1328" y="418"/>
                  </a:lnTo>
                  <a:lnTo>
                    <a:pt x="1328" y="438"/>
                  </a:lnTo>
                  <a:lnTo>
                    <a:pt x="1328" y="434"/>
                  </a:lnTo>
                  <a:lnTo>
                    <a:pt x="1329" y="437"/>
                  </a:lnTo>
                  <a:lnTo>
                    <a:pt x="1329" y="439"/>
                  </a:lnTo>
                  <a:lnTo>
                    <a:pt x="1329" y="433"/>
                  </a:lnTo>
                  <a:lnTo>
                    <a:pt x="1329" y="437"/>
                  </a:lnTo>
                  <a:lnTo>
                    <a:pt x="1329" y="433"/>
                  </a:lnTo>
                  <a:lnTo>
                    <a:pt x="1329" y="431"/>
                  </a:lnTo>
                  <a:lnTo>
                    <a:pt x="1330" y="437"/>
                  </a:lnTo>
                  <a:lnTo>
                    <a:pt x="1330" y="435"/>
                  </a:lnTo>
                  <a:lnTo>
                    <a:pt x="1330" y="451"/>
                  </a:lnTo>
                  <a:lnTo>
                    <a:pt x="1331" y="452"/>
                  </a:lnTo>
                  <a:lnTo>
                    <a:pt x="1331" y="451"/>
                  </a:lnTo>
                  <a:lnTo>
                    <a:pt x="1331" y="462"/>
                  </a:lnTo>
                  <a:lnTo>
                    <a:pt x="1331" y="462"/>
                  </a:lnTo>
                  <a:lnTo>
                    <a:pt x="1331" y="462"/>
                  </a:lnTo>
                  <a:lnTo>
                    <a:pt x="1331" y="460"/>
                  </a:lnTo>
                  <a:lnTo>
                    <a:pt x="1332" y="467"/>
                  </a:lnTo>
                  <a:lnTo>
                    <a:pt x="1332" y="465"/>
                  </a:lnTo>
                  <a:lnTo>
                    <a:pt x="1332" y="467"/>
                  </a:lnTo>
                  <a:lnTo>
                    <a:pt x="1332" y="470"/>
                  </a:lnTo>
                  <a:lnTo>
                    <a:pt x="1332" y="466"/>
                  </a:lnTo>
                  <a:lnTo>
                    <a:pt x="1332" y="468"/>
                  </a:lnTo>
                  <a:lnTo>
                    <a:pt x="1333" y="472"/>
                  </a:lnTo>
                  <a:lnTo>
                    <a:pt x="1333" y="466"/>
                  </a:lnTo>
                  <a:lnTo>
                    <a:pt x="1333" y="472"/>
                  </a:lnTo>
                  <a:lnTo>
                    <a:pt x="1333" y="472"/>
                  </a:lnTo>
                  <a:lnTo>
                    <a:pt x="1333" y="470"/>
                  </a:lnTo>
                  <a:lnTo>
                    <a:pt x="1334" y="473"/>
                  </a:lnTo>
                  <a:lnTo>
                    <a:pt x="1334" y="466"/>
                  </a:lnTo>
                  <a:lnTo>
                    <a:pt x="1334" y="470"/>
                  </a:lnTo>
                  <a:lnTo>
                    <a:pt x="1334" y="472"/>
                  </a:lnTo>
                  <a:lnTo>
                    <a:pt x="1335" y="299"/>
                  </a:lnTo>
                  <a:lnTo>
                    <a:pt x="1335" y="387"/>
                  </a:lnTo>
                  <a:lnTo>
                    <a:pt x="1335" y="402"/>
                  </a:lnTo>
                  <a:lnTo>
                    <a:pt x="1335" y="706"/>
                  </a:lnTo>
                  <a:lnTo>
                    <a:pt x="1336" y="731"/>
                  </a:lnTo>
                  <a:lnTo>
                    <a:pt x="1336" y="967"/>
                  </a:lnTo>
                  <a:lnTo>
                    <a:pt x="1336" y="969"/>
                  </a:lnTo>
                  <a:lnTo>
                    <a:pt x="1336" y="976"/>
                  </a:lnTo>
                  <a:lnTo>
                    <a:pt x="1337" y="921"/>
                  </a:lnTo>
                  <a:lnTo>
                    <a:pt x="1337" y="895"/>
                  </a:lnTo>
                  <a:lnTo>
                    <a:pt x="1337" y="427"/>
                  </a:lnTo>
                  <a:lnTo>
                    <a:pt x="1338" y="398"/>
                  </a:lnTo>
                  <a:lnTo>
                    <a:pt x="1338" y="269"/>
                  </a:lnTo>
                  <a:lnTo>
                    <a:pt x="1338" y="266"/>
                  </a:lnTo>
                  <a:lnTo>
                    <a:pt x="1339" y="199"/>
                  </a:lnTo>
                  <a:lnTo>
                    <a:pt x="1339" y="191"/>
                  </a:lnTo>
                  <a:lnTo>
                    <a:pt x="1339" y="122"/>
                  </a:lnTo>
                  <a:lnTo>
                    <a:pt x="1340" y="116"/>
                  </a:lnTo>
                  <a:lnTo>
                    <a:pt x="1340" y="102"/>
                  </a:lnTo>
                  <a:lnTo>
                    <a:pt x="1340" y="113"/>
                  </a:lnTo>
                  <a:lnTo>
                    <a:pt x="1341" y="119"/>
                  </a:lnTo>
                  <a:lnTo>
                    <a:pt x="1341" y="222"/>
                  </a:lnTo>
                  <a:lnTo>
                    <a:pt x="1341" y="234"/>
                  </a:lnTo>
                  <a:lnTo>
                    <a:pt x="1342" y="366"/>
                  </a:lnTo>
                  <a:lnTo>
                    <a:pt x="1342" y="376"/>
                  </a:lnTo>
                  <a:lnTo>
                    <a:pt x="1342" y="427"/>
                  </a:lnTo>
                  <a:lnTo>
                    <a:pt x="1342" y="431"/>
                  </a:lnTo>
                  <a:lnTo>
                    <a:pt x="1343" y="442"/>
                  </a:lnTo>
                  <a:lnTo>
                    <a:pt x="1343" y="442"/>
                  </a:lnTo>
                  <a:lnTo>
                    <a:pt x="1343" y="439"/>
                  </a:lnTo>
                  <a:lnTo>
                    <a:pt x="1343" y="444"/>
                  </a:lnTo>
                  <a:lnTo>
                    <a:pt x="1344" y="437"/>
                  </a:lnTo>
                  <a:lnTo>
                    <a:pt x="1344" y="437"/>
                  </a:lnTo>
                  <a:lnTo>
                    <a:pt x="1344" y="439"/>
                  </a:lnTo>
                  <a:lnTo>
                    <a:pt x="1344" y="436"/>
                  </a:lnTo>
                  <a:lnTo>
                    <a:pt x="1344" y="437"/>
                  </a:lnTo>
                  <a:lnTo>
                    <a:pt x="1345" y="439"/>
                  </a:lnTo>
                  <a:lnTo>
                    <a:pt x="1345" y="438"/>
                  </a:lnTo>
                  <a:lnTo>
                    <a:pt x="1345" y="449"/>
                  </a:lnTo>
                  <a:lnTo>
                    <a:pt x="1345" y="447"/>
                  </a:lnTo>
                  <a:lnTo>
                    <a:pt x="1345" y="448"/>
                  </a:lnTo>
                  <a:lnTo>
                    <a:pt x="1346" y="460"/>
                  </a:lnTo>
                  <a:lnTo>
                    <a:pt x="1346" y="463"/>
                  </a:lnTo>
                  <a:lnTo>
                    <a:pt x="1346" y="462"/>
                  </a:lnTo>
                  <a:lnTo>
                    <a:pt x="1346" y="470"/>
                  </a:lnTo>
                  <a:lnTo>
                    <a:pt x="1346" y="470"/>
                  </a:lnTo>
                  <a:lnTo>
                    <a:pt x="1347" y="467"/>
                  </a:lnTo>
                  <a:lnTo>
                    <a:pt x="1347" y="474"/>
                  </a:lnTo>
                  <a:lnTo>
                    <a:pt x="1347" y="470"/>
                  </a:lnTo>
                  <a:lnTo>
                    <a:pt x="1347" y="470"/>
                  </a:lnTo>
                  <a:lnTo>
                    <a:pt x="1348" y="476"/>
                  </a:lnTo>
                  <a:lnTo>
                    <a:pt x="1348" y="473"/>
                  </a:lnTo>
                  <a:lnTo>
                    <a:pt x="1348" y="474"/>
                  </a:lnTo>
                  <a:lnTo>
                    <a:pt x="1348" y="472"/>
                  </a:lnTo>
                  <a:lnTo>
                    <a:pt x="1348" y="476"/>
                  </a:lnTo>
                  <a:lnTo>
                    <a:pt x="1349" y="475"/>
                  </a:lnTo>
                  <a:lnTo>
                    <a:pt x="1349" y="474"/>
                  </a:lnTo>
                  <a:lnTo>
                    <a:pt x="1349" y="476"/>
                  </a:lnTo>
                  <a:lnTo>
                    <a:pt x="1349" y="470"/>
                  </a:lnTo>
                  <a:lnTo>
                    <a:pt x="1350" y="472"/>
                  </a:lnTo>
                  <a:lnTo>
                    <a:pt x="1350" y="475"/>
                  </a:lnTo>
                  <a:lnTo>
                    <a:pt x="1350" y="289"/>
                  </a:lnTo>
                  <a:lnTo>
                    <a:pt x="1350" y="375"/>
                  </a:lnTo>
                  <a:lnTo>
                    <a:pt x="1350" y="393"/>
                  </a:lnTo>
                  <a:lnTo>
                    <a:pt x="1351" y="642"/>
                  </a:lnTo>
                  <a:lnTo>
                    <a:pt x="1351" y="661"/>
                  </a:lnTo>
                  <a:lnTo>
                    <a:pt x="1351" y="939"/>
                  </a:lnTo>
                  <a:lnTo>
                    <a:pt x="1351" y="946"/>
                  </a:lnTo>
                  <a:lnTo>
                    <a:pt x="1352" y="970"/>
                  </a:lnTo>
                  <a:lnTo>
                    <a:pt x="1352" y="906"/>
                  </a:lnTo>
                  <a:lnTo>
                    <a:pt x="1352" y="878"/>
                  </a:lnTo>
                  <a:lnTo>
                    <a:pt x="1353" y="413"/>
                  </a:lnTo>
                  <a:lnTo>
                    <a:pt x="1353" y="401"/>
                  </a:lnTo>
                  <a:lnTo>
                    <a:pt x="1354" y="329"/>
                  </a:lnTo>
                  <a:lnTo>
                    <a:pt x="1354" y="327"/>
                  </a:lnTo>
                  <a:lnTo>
                    <a:pt x="1354" y="328"/>
                  </a:lnTo>
                  <a:lnTo>
                    <a:pt x="1354" y="288"/>
                  </a:lnTo>
                  <a:lnTo>
                    <a:pt x="1355" y="283"/>
                  </a:lnTo>
                  <a:lnTo>
                    <a:pt x="1355" y="225"/>
                  </a:lnTo>
                  <a:lnTo>
                    <a:pt x="1355" y="219"/>
                  </a:lnTo>
                  <a:lnTo>
                    <a:pt x="1356" y="177"/>
                  </a:lnTo>
                  <a:lnTo>
                    <a:pt x="1356" y="177"/>
                  </a:lnTo>
                  <a:lnTo>
                    <a:pt x="1356" y="177"/>
                  </a:lnTo>
                  <a:lnTo>
                    <a:pt x="1356" y="175"/>
                  </a:lnTo>
                  <a:lnTo>
                    <a:pt x="1356" y="215"/>
                  </a:lnTo>
                  <a:lnTo>
                    <a:pt x="1357" y="221"/>
                  </a:lnTo>
                  <a:lnTo>
                    <a:pt x="1357" y="346"/>
                  </a:lnTo>
                  <a:lnTo>
                    <a:pt x="1357" y="355"/>
                  </a:lnTo>
                  <a:lnTo>
                    <a:pt x="1358" y="420"/>
                  </a:lnTo>
                  <a:lnTo>
                    <a:pt x="1358" y="424"/>
                  </a:lnTo>
                  <a:lnTo>
                    <a:pt x="1358" y="424"/>
                  </a:lnTo>
                  <a:lnTo>
                    <a:pt x="1358" y="434"/>
                  </a:lnTo>
                  <a:lnTo>
                    <a:pt x="1359" y="431"/>
                  </a:lnTo>
                  <a:lnTo>
                    <a:pt x="1359" y="429"/>
                  </a:lnTo>
                  <a:lnTo>
                    <a:pt x="1359" y="437"/>
                  </a:lnTo>
                  <a:lnTo>
                    <a:pt x="1359" y="433"/>
                  </a:lnTo>
                  <a:lnTo>
                    <a:pt x="1359" y="433"/>
                  </a:lnTo>
                  <a:lnTo>
                    <a:pt x="1360" y="441"/>
                  </a:lnTo>
                  <a:lnTo>
                    <a:pt x="1360" y="440"/>
                  </a:lnTo>
                  <a:lnTo>
                    <a:pt x="1360" y="440"/>
                  </a:lnTo>
                  <a:lnTo>
                    <a:pt x="1360" y="439"/>
                  </a:lnTo>
                  <a:lnTo>
                    <a:pt x="1361" y="451"/>
                  </a:lnTo>
                  <a:lnTo>
                    <a:pt x="1361" y="450"/>
                  </a:lnTo>
                  <a:lnTo>
                    <a:pt x="1361" y="449"/>
                  </a:lnTo>
                  <a:lnTo>
                    <a:pt x="1361" y="460"/>
                  </a:lnTo>
                  <a:lnTo>
                    <a:pt x="1361" y="459"/>
                  </a:lnTo>
                  <a:lnTo>
                    <a:pt x="1362" y="460"/>
                  </a:lnTo>
                  <a:lnTo>
                    <a:pt x="1362" y="468"/>
                  </a:lnTo>
                  <a:lnTo>
                    <a:pt x="1362" y="467"/>
                  </a:lnTo>
                  <a:lnTo>
                    <a:pt x="1362" y="465"/>
                  </a:lnTo>
                  <a:lnTo>
                    <a:pt x="1362" y="470"/>
                  </a:lnTo>
                  <a:lnTo>
                    <a:pt x="1363" y="469"/>
                  </a:lnTo>
                  <a:lnTo>
                    <a:pt x="1363" y="466"/>
                  </a:lnTo>
                  <a:lnTo>
                    <a:pt x="1363" y="472"/>
                  </a:lnTo>
                  <a:lnTo>
                    <a:pt x="1363" y="468"/>
                  </a:lnTo>
                  <a:lnTo>
                    <a:pt x="1364" y="469"/>
                  </a:lnTo>
                  <a:lnTo>
                    <a:pt x="1364" y="467"/>
                  </a:lnTo>
                  <a:lnTo>
                    <a:pt x="1364" y="472"/>
                  </a:lnTo>
                  <a:lnTo>
                    <a:pt x="1364" y="470"/>
                  </a:lnTo>
                  <a:lnTo>
                    <a:pt x="1364" y="470"/>
                  </a:lnTo>
                  <a:lnTo>
                    <a:pt x="1364" y="467"/>
                  </a:lnTo>
                  <a:lnTo>
                    <a:pt x="1364" y="473"/>
                  </a:lnTo>
                  <a:lnTo>
                    <a:pt x="1365" y="468"/>
                  </a:lnTo>
                  <a:lnTo>
                    <a:pt x="1365" y="470"/>
                  </a:lnTo>
                  <a:lnTo>
                    <a:pt x="1365" y="472"/>
                  </a:lnTo>
                  <a:lnTo>
                    <a:pt x="1365" y="292"/>
                  </a:lnTo>
                  <a:lnTo>
                    <a:pt x="1365" y="381"/>
                  </a:lnTo>
                  <a:lnTo>
                    <a:pt x="1366" y="394"/>
                  </a:lnTo>
                  <a:lnTo>
                    <a:pt x="1366" y="624"/>
                  </a:lnTo>
                  <a:lnTo>
                    <a:pt x="1367" y="661"/>
                  </a:lnTo>
                  <a:lnTo>
                    <a:pt x="1367" y="890"/>
                  </a:lnTo>
                  <a:lnTo>
                    <a:pt x="1367" y="883"/>
                  </a:lnTo>
                  <a:lnTo>
                    <a:pt x="1367" y="878"/>
                  </a:lnTo>
                  <a:lnTo>
                    <a:pt x="1367" y="895"/>
                  </a:lnTo>
                  <a:lnTo>
                    <a:pt x="1368" y="651"/>
                  </a:lnTo>
                  <a:lnTo>
                    <a:pt x="1368" y="602"/>
                  </a:lnTo>
                  <a:lnTo>
                    <a:pt x="1368" y="416"/>
                  </a:lnTo>
                  <a:lnTo>
                    <a:pt x="1368" y="410"/>
                  </a:lnTo>
                  <a:lnTo>
                    <a:pt x="1369" y="371"/>
                  </a:lnTo>
                  <a:lnTo>
                    <a:pt x="1369" y="369"/>
                  </a:lnTo>
                  <a:lnTo>
                    <a:pt x="1370" y="329"/>
                  </a:lnTo>
                  <a:lnTo>
                    <a:pt x="1370" y="323"/>
                  </a:lnTo>
                  <a:lnTo>
                    <a:pt x="1370" y="272"/>
                  </a:lnTo>
                  <a:lnTo>
                    <a:pt x="1371" y="269"/>
                  </a:lnTo>
                  <a:lnTo>
                    <a:pt x="1371" y="256"/>
                  </a:lnTo>
                  <a:lnTo>
                    <a:pt x="1371" y="261"/>
                  </a:lnTo>
                  <a:lnTo>
                    <a:pt x="1371" y="264"/>
                  </a:lnTo>
                  <a:lnTo>
                    <a:pt x="1372" y="356"/>
                  </a:lnTo>
                  <a:lnTo>
                    <a:pt x="1372" y="363"/>
                  </a:lnTo>
                  <a:lnTo>
                    <a:pt x="1372" y="416"/>
                  </a:lnTo>
                  <a:lnTo>
                    <a:pt x="1372" y="416"/>
                  </a:lnTo>
                  <a:lnTo>
                    <a:pt x="1372" y="418"/>
                  </a:lnTo>
                  <a:lnTo>
                    <a:pt x="1373" y="431"/>
                  </a:lnTo>
                  <a:lnTo>
                    <a:pt x="1373" y="429"/>
                  </a:lnTo>
                  <a:lnTo>
                    <a:pt x="1374" y="432"/>
                  </a:lnTo>
                  <a:lnTo>
                    <a:pt x="1374" y="428"/>
                  </a:lnTo>
                  <a:lnTo>
                    <a:pt x="1374" y="436"/>
                  </a:lnTo>
                  <a:lnTo>
                    <a:pt x="1374" y="431"/>
                  </a:lnTo>
                  <a:lnTo>
                    <a:pt x="1375" y="441"/>
                  </a:lnTo>
                  <a:lnTo>
                    <a:pt x="1375" y="439"/>
                  </a:lnTo>
                  <a:lnTo>
                    <a:pt x="1375" y="441"/>
                  </a:lnTo>
                  <a:lnTo>
                    <a:pt x="1375" y="451"/>
                  </a:lnTo>
                  <a:lnTo>
                    <a:pt x="1376" y="453"/>
                  </a:lnTo>
                  <a:lnTo>
                    <a:pt x="1376" y="452"/>
                  </a:lnTo>
                  <a:lnTo>
                    <a:pt x="1376" y="459"/>
                  </a:lnTo>
                  <a:lnTo>
                    <a:pt x="1376" y="459"/>
                  </a:lnTo>
                  <a:lnTo>
                    <a:pt x="1376" y="459"/>
                  </a:lnTo>
                  <a:lnTo>
                    <a:pt x="1376" y="456"/>
                  </a:lnTo>
                  <a:lnTo>
                    <a:pt x="1376" y="463"/>
                  </a:lnTo>
                  <a:lnTo>
                    <a:pt x="1377" y="459"/>
                  </a:lnTo>
                  <a:lnTo>
                    <a:pt x="1377" y="460"/>
                  </a:lnTo>
                  <a:lnTo>
                    <a:pt x="1377" y="466"/>
                  </a:lnTo>
                  <a:lnTo>
                    <a:pt x="1377" y="466"/>
                  </a:lnTo>
                  <a:lnTo>
                    <a:pt x="1378" y="465"/>
                  </a:lnTo>
                  <a:lnTo>
                    <a:pt x="1378" y="463"/>
                  </a:lnTo>
                  <a:lnTo>
                    <a:pt x="1378" y="468"/>
                  </a:lnTo>
                  <a:lnTo>
                    <a:pt x="1378" y="463"/>
                  </a:lnTo>
                  <a:lnTo>
                    <a:pt x="1378" y="463"/>
                  </a:lnTo>
                  <a:lnTo>
                    <a:pt x="1378" y="467"/>
                  </a:lnTo>
                  <a:lnTo>
                    <a:pt x="1379" y="463"/>
                  </a:lnTo>
                  <a:lnTo>
                    <a:pt x="1379" y="465"/>
                  </a:lnTo>
                  <a:lnTo>
                    <a:pt x="1380" y="463"/>
                  </a:lnTo>
                  <a:lnTo>
                    <a:pt x="1380" y="468"/>
                  </a:lnTo>
                  <a:lnTo>
                    <a:pt x="1380" y="465"/>
                  </a:lnTo>
                  <a:lnTo>
                    <a:pt x="1380" y="466"/>
                  </a:lnTo>
                  <a:lnTo>
                    <a:pt x="1380" y="295"/>
                  </a:lnTo>
                  <a:lnTo>
                    <a:pt x="1380" y="308"/>
                  </a:lnTo>
                  <a:lnTo>
                    <a:pt x="1381" y="356"/>
                  </a:lnTo>
                  <a:lnTo>
                    <a:pt x="1381" y="633"/>
                  </a:lnTo>
                  <a:lnTo>
                    <a:pt x="1381" y="659"/>
                  </a:lnTo>
                  <a:lnTo>
                    <a:pt x="1382" y="851"/>
                  </a:lnTo>
                  <a:lnTo>
                    <a:pt x="1382" y="862"/>
                  </a:lnTo>
                  <a:lnTo>
                    <a:pt x="1382" y="894"/>
                  </a:lnTo>
                  <a:lnTo>
                    <a:pt x="1382" y="514"/>
                  </a:lnTo>
                  <a:lnTo>
                    <a:pt x="1383" y="491"/>
                  </a:lnTo>
                  <a:lnTo>
                    <a:pt x="1383" y="398"/>
                  </a:lnTo>
                  <a:lnTo>
                    <a:pt x="1383" y="398"/>
                  </a:lnTo>
                  <a:lnTo>
                    <a:pt x="1384" y="360"/>
                  </a:lnTo>
                  <a:lnTo>
                    <a:pt x="1384" y="355"/>
                  </a:lnTo>
                  <a:lnTo>
                    <a:pt x="1384" y="312"/>
                  </a:lnTo>
                  <a:lnTo>
                    <a:pt x="1385" y="309"/>
                  </a:lnTo>
                  <a:lnTo>
                    <a:pt x="1385" y="257"/>
                  </a:lnTo>
                  <a:lnTo>
                    <a:pt x="1385" y="258"/>
                  </a:lnTo>
                  <a:lnTo>
                    <a:pt x="1385" y="258"/>
                  </a:lnTo>
                  <a:lnTo>
                    <a:pt x="1385" y="254"/>
                  </a:lnTo>
                  <a:lnTo>
                    <a:pt x="1386" y="305"/>
                  </a:lnTo>
                  <a:lnTo>
                    <a:pt x="1386" y="310"/>
                  </a:lnTo>
                  <a:lnTo>
                    <a:pt x="1387" y="387"/>
                  </a:lnTo>
                  <a:lnTo>
                    <a:pt x="1387" y="393"/>
                  </a:lnTo>
                  <a:lnTo>
                    <a:pt x="1387" y="426"/>
                  </a:lnTo>
                  <a:lnTo>
                    <a:pt x="1388" y="424"/>
                  </a:lnTo>
                  <a:lnTo>
                    <a:pt x="1388" y="420"/>
                  </a:lnTo>
                  <a:lnTo>
                    <a:pt x="1388" y="431"/>
                  </a:lnTo>
                  <a:lnTo>
                    <a:pt x="1388" y="428"/>
                  </a:lnTo>
                  <a:lnTo>
                    <a:pt x="1388" y="429"/>
                  </a:lnTo>
                  <a:lnTo>
                    <a:pt x="1389" y="428"/>
                  </a:lnTo>
                  <a:lnTo>
                    <a:pt x="1389" y="433"/>
                  </a:lnTo>
                  <a:lnTo>
                    <a:pt x="1389" y="432"/>
                  </a:lnTo>
                  <a:lnTo>
                    <a:pt x="1389" y="437"/>
                  </a:lnTo>
                  <a:lnTo>
                    <a:pt x="1389" y="434"/>
                  </a:lnTo>
                  <a:lnTo>
                    <a:pt x="1389" y="443"/>
                  </a:lnTo>
                  <a:lnTo>
                    <a:pt x="1389" y="443"/>
                  </a:lnTo>
                  <a:lnTo>
                    <a:pt x="1389" y="443"/>
                  </a:lnTo>
                  <a:lnTo>
                    <a:pt x="1390" y="451"/>
                  </a:lnTo>
                  <a:lnTo>
                    <a:pt x="1390" y="451"/>
                  </a:lnTo>
                  <a:lnTo>
                    <a:pt x="1390" y="452"/>
                  </a:lnTo>
                  <a:lnTo>
                    <a:pt x="1390" y="451"/>
                  </a:lnTo>
                  <a:lnTo>
                    <a:pt x="1391" y="459"/>
                  </a:lnTo>
                  <a:lnTo>
                    <a:pt x="1391" y="459"/>
                  </a:lnTo>
                  <a:lnTo>
                    <a:pt x="1391" y="457"/>
                  </a:lnTo>
                  <a:lnTo>
                    <a:pt x="1391" y="461"/>
                  </a:lnTo>
                  <a:lnTo>
                    <a:pt x="1391" y="461"/>
                  </a:lnTo>
                  <a:lnTo>
                    <a:pt x="1392" y="460"/>
                  </a:lnTo>
                  <a:lnTo>
                    <a:pt x="1392" y="465"/>
                  </a:lnTo>
                  <a:lnTo>
                    <a:pt x="1392" y="459"/>
                  </a:lnTo>
                  <a:lnTo>
                    <a:pt x="1392" y="459"/>
                  </a:lnTo>
                  <a:lnTo>
                    <a:pt x="1393" y="459"/>
                  </a:lnTo>
                  <a:lnTo>
                    <a:pt x="1393" y="463"/>
                  </a:lnTo>
                  <a:lnTo>
                    <a:pt x="1393" y="463"/>
                  </a:lnTo>
                  <a:lnTo>
                    <a:pt x="1393" y="463"/>
                  </a:lnTo>
                  <a:lnTo>
                    <a:pt x="1393" y="460"/>
                  </a:lnTo>
                  <a:lnTo>
                    <a:pt x="1394" y="463"/>
                  </a:lnTo>
                  <a:lnTo>
                    <a:pt x="1394" y="462"/>
                  </a:lnTo>
                  <a:lnTo>
                    <a:pt x="1394" y="465"/>
                  </a:lnTo>
                  <a:lnTo>
                    <a:pt x="1394" y="459"/>
                  </a:lnTo>
                  <a:lnTo>
                    <a:pt x="1394" y="459"/>
                  </a:lnTo>
                  <a:lnTo>
                    <a:pt x="1394" y="457"/>
                  </a:lnTo>
                  <a:lnTo>
                    <a:pt x="1395" y="460"/>
                  </a:lnTo>
                  <a:lnTo>
                    <a:pt x="1395" y="293"/>
                  </a:lnTo>
                  <a:lnTo>
                    <a:pt x="1395" y="405"/>
                  </a:lnTo>
                  <a:lnTo>
                    <a:pt x="1395" y="417"/>
                  </a:lnTo>
                  <a:lnTo>
                    <a:pt x="1395" y="509"/>
                  </a:lnTo>
                  <a:lnTo>
                    <a:pt x="1396" y="501"/>
                  </a:lnTo>
                  <a:lnTo>
                    <a:pt x="1396" y="556"/>
                  </a:lnTo>
                  <a:lnTo>
                    <a:pt x="1396" y="787"/>
                  </a:lnTo>
                  <a:lnTo>
                    <a:pt x="1396" y="543"/>
                  </a:lnTo>
                  <a:lnTo>
                    <a:pt x="1397" y="530"/>
                  </a:lnTo>
                  <a:lnTo>
                    <a:pt x="1397" y="463"/>
                  </a:lnTo>
                  <a:lnTo>
                    <a:pt x="1397" y="465"/>
                  </a:lnTo>
                  <a:lnTo>
                    <a:pt x="1397" y="462"/>
                  </a:lnTo>
                  <a:lnTo>
                    <a:pt x="1398" y="450"/>
                  </a:lnTo>
                  <a:lnTo>
                    <a:pt x="1398" y="450"/>
                  </a:lnTo>
                  <a:lnTo>
                    <a:pt x="1398" y="452"/>
                  </a:lnTo>
                  <a:lnTo>
                    <a:pt x="1398" y="437"/>
                  </a:lnTo>
                  <a:lnTo>
                    <a:pt x="1398" y="437"/>
                  </a:lnTo>
                  <a:lnTo>
                    <a:pt x="1399" y="416"/>
                  </a:lnTo>
                  <a:lnTo>
                    <a:pt x="1400" y="414"/>
                  </a:lnTo>
                  <a:lnTo>
                    <a:pt x="1400" y="411"/>
                  </a:lnTo>
                  <a:lnTo>
                    <a:pt x="1400" y="421"/>
                  </a:lnTo>
                  <a:lnTo>
                    <a:pt x="1400" y="420"/>
                  </a:lnTo>
                  <a:lnTo>
                    <a:pt x="1400" y="422"/>
                  </a:lnTo>
                  <a:lnTo>
                    <a:pt x="1401" y="431"/>
                  </a:lnTo>
                  <a:lnTo>
                    <a:pt x="1401" y="425"/>
                  </a:lnTo>
                  <a:lnTo>
                    <a:pt x="1401" y="427"/>
                  </a:lnTo>
                  <a:lnTo>
                    <a:pt x="1401" y="425"/>
                  </a:lnTo>
                  <a:lnTo>
                    <a:pt x="1401" y="431"/>
                  </a:lnTo>
                  <a:lnTo>
                    <a:pt x="1401" y="427"/>
                  </a:lnTo>
                  <a:lnTo>
                    <a:pt x="1402" y="428"/>
                  </a:lnTo>
                  <a:lnTo>
                    <a:pt x="1402" y="430"/>
                  </a:lnTo>
                  <a:lnTo>
                    <a:pt x="1402" y="425"/>
                  </a:lnTo>
                  <a:lnTo>
                    <a:pt x="1402" y="429"/>
                  </a:lnTo>
                  <a:lnTo>
                    <a:pt x="1402" y="431"/>
                  </a:lnTo>
                  <a:lnTo>
                    <a:pt x="1402" y="429"/>
                  </a:lnTo>
                  <a:lnTo>
                    <a:pt x="1403" y="438"/>
                  </a:lnTo>
                  <a:lnTo>
                    <a:pt x="1403" y="440"/>
                  </a:lnTo>
                  <a:lnTo>
                    <a:pt x="1403" y="437"/>
                  </a:lnTo>
                  <a:lnTo>
                    <a:pt x="1403" y="448"/>
                  </a:lnTo>
                  <a:lnTo>
                    <a:pt x="1403" y="446"/>
                  </a:lnTo>
                  <a:lnTo>
                    <a:pt x="1404" y="446"/>
                  </a:lnTo>
                  <a:lnTo>
                    <a:pt x="1404" y="450"/>
                  </a:lnTo>
                  <a:lnTo>
                    <a:pt x="1404" y="450"/>
                  </a:lnTo>
                  <a:lnTo>
                    <a:pt x="1404" y="453"/>
                  </a:lnTo>
                  <a:lnTo>
                    <a:pt x="1404" y="450"/>
                  </a:lnTo>
                  <a:lnTo>
                    <a:pt x="1405" y="455"/>
                  </a:lnTo>
                  <a:lnTo>
                    <a:pt x="1405" y="453"/>
                  </a:lnTo>
                  <a:lnTo>
                    <a:pt x="1405" y="450"/>
                  </a:lnTo>
                  <a:lnTo>
                    <a:pt x="1406" y="456"/>
                  </a:lnTo>
                  <a:lnTo>
                    <a:pt x="1406" y="452"/>
                  </a:lnTo>
                  <a:lnTo>
                    <a:pt x="1406" y="452"/>
                  </a:lnTo>
                  <a:lnTo>
                    <a:pt x="1406" y="457"/>
                  </a:lnTo>
                  <a:lnTo>
                    <a:pt x="1406" y="450"/>
                  </a:lnTo>
                  <a:lnTo>
                    <a:pt x="1406" y="453"/>
                  </a:lnTo>
                  <a:lnTo>
                    <a:pt x="1407" y="454"/>
                  </a:lnTo>
                  <a:lnTo>
                    <a:pt x="1407" y="451"/>
                  </a:lnTo>
                  <a:lnTo>
                    <a:pt x="1407" y="456"/>
                  </a:lnTo>
                  <a:lnTo>
                    <a:pt x="1407" y="455"/>
                  </a:lnTo>
                  <a:lnTo>
                    <a:pt x="1407" y="455"/>
                  </a:lnTo>
                  <a:lnTo>
                    <a:pt x="1407" y="452"/>
                  </a:lnTo>
                  <a:lnTo>
                    <a:pt x="1407" y="457"/>
                  </a:lnTo>
                  <a:lnTo>
                    <a:pt x="1408" y="453"/>
                  </a:lnTo>
                  <a:lnTo>
                    <a:pt x="1408" y="452"/>
                  </a:lnTo>
                  <a:lnTo>
                    <a:pt x="1408" y="450"/>
                  </a:lnTo>
                  <a:lnTo>
                    <a:pt x="1408" y="456"/>
                  </a:lnTo>
                  <a:lnTo>
                    <a:pt x="1408" y="452"/>
                  </a:lnTo>
                  <a:lnTo>
                    <a:pt x="1409" y="454"/>
                  </a:lnTo>
                  <a:lnTo>
                    <a:pt x="1409" y="270"/>
                  </a:lnTo>
                  <a:lnTo>
                    <a:pt x="1409" y="299"/>
                  </a:lnTo>
                  <a:lnTo>
                    <a:pt x="1409" y="298"/>
                  </a:lnTo>
                  <a:lnTo>
                    <a:pt x="1409" y="136"/>
                  </a:lnTo>
                  <a:lnTo>
                    <a:pt x="1410" y="634"/>
                  </a:lnTo>
                  <a:lnTo>
                    <a:pt x="1410" y="676"/>
                  </a:lnTo>
                  <a:lnTo>
                    <a:pt x="1410" y="699"/>
                  </a:lnTo>
                  <a:lnTo>
                    <a:pt x="1410" y="486"/>
                  </a:lnTo>
                  <a:lnTo>
                    <a:pt x="1411" y="484"/>
                  </a:lnTo>
                  <a:lnTo>
                    <a:pt x="1411" y="480"/>
                  </a:lnTo>
                  <a:lnTo>
                    <a:pt x="1411" y="487"/>
                  </a:lnTo>
                  <a:lnTo>
                    <a:pt x="1411" y="484"/>
                  </a:lnTo>
                  <a:lnTo>
                    <a:pt x="1411" y="484"/>
                  </a:lnTo>
                  <a:lnTo>
                    <a:pt x="1412" y="494"/>
                  </a:lnTo>
                  <a:lnTo>
                    <a:pt x="1412" y="491"/>
                  </a:lnTo>
                  <a:lnTo>
                    <a:pt x="1412" y="495"/>
                  </a:lnTo>
                  <a:lnTo>
                    <a:pt x="1412" y="492"/>
                  </a:lnTo>
                  <a:lnTo>
                    <a:pt x="1413" y="499"/>
                  </a:lnTo>
                  <a:lnTo>
                    <a:pt x="1413" y="498"/>
                  </a:lnTo>
                  <a:lnTo>
                    <a:pt x="1413" y="499"/>
                  </a:lnTo>
                  <a:lnTo>
                    <a:pt x="1413" y="494"/>
                  </a:lnTo>
                  <a:lnTo>
                    <a:pt x="1414" y="491"/>
                  </a:lnTo>
                  <a:lnTo>
                    <a:pt x="1414" y="494"/>
                  </a:lnTo>
                  <a:lnTo>
                    <a:pt x="1414" y="466"/>
                  </a:lnTo>
                  <a:lnTo>
                    <a:pt x="1414" y="465"/>
                  </a:lnTo>
                  <a:lnTo>
                    <a:pt x="1415" y="434"/>
                  </a:lnTo>
                  <a:lnTo>
                    <a:pt x="1415" y="431"/>
                  </a:lnTo>
                  <a:lnTo>
                    <a:pt x="1415" y="424"/>
                  </a:lnTo>
                  <a:lnTo>
                    <a:pt x="1415" y="424"/>
                  </a:lnTo>
                  <a:lnTo>
                    <a:pt x="1415" y="423"/>
                  </a:lnTo>
                  <a:lnTo>
                    <a:pt x="1416" y="421"/>
                  </a:lnTo>
                  <a:lnTo>
                    <a:pt x="1416" y="425"/>
                  </a:lnTo>
                  <a:lnTo>
                    <a:pt x="1416" y="424"/>
                  </a:lnTo>
                  <a:lnTo>
                    <a:pt x="1417" y="434"/>
                  </a:lnTo>
                  <a:lnTo>
                    <a:pt x="1417" y="433"/>
                  </a:lnTo>
                  <a:lnTo>
                    <a:pt x="1417" y="433"/>
                  </a:lnTo>
                  <a:lnTo>
                    <a:pt x="1417" y="442"/>
                  </a:lnTo>
                  <a:lnTo>
                    <a:pt x="1417" y="439"/>
                  </a:lnTo>
                  <a:lnTo>
                    <a:pt x="1418" y="439"/>
                  </a:lnTo>
                  <a:lnTo>
                    <a:pt x="1418" y="446"/>
                  </a:lnTo>
                  <a:lnTo>
                    <a:pt x="1418" y="446"/>
                  </a:lnTo>
                  <a:lnTo>
                    <a:pt x="1419" y="444"/>
                  </a:lnTo>
                  <a:lnTo>
                    <a:pt x="1419" y="443"/>
                  </a:lnTo>
                  <a:lnTo>
                    <a:pt x="1419" y="448"/>
                  </a:lnTo>
                  <a:lnTo>
                    <a:pt x="1419" y="444"/>
                  </a:lnTo>
                  <a:lnTo>
                    <a:pt x="1419" y="444"/>
                  </a:lnTo>
                  <a:lnTo>
                    <a:pt x="1419" y="442"/>
                  </a:lnTo>
                  <a:lnTo>
                    <a:pt x="1420" y="448"/>
                  </a:lnTo>
                  <a:lnTo>
                    <a:pt x="1420" y="444"/>
                  </a:lnTo>
                  <a:lnTo>
                    <a:pt x="1420" y="446"/>
                  </a:lnTo>
                  <a:lnTo>
                    <a:pt x="1420" y="444"/>
                  </a:lnTo>
                  <a:lnTo>
                    <a:pt x="1420" y="449"/>
                  </a:lnTo>
                  <a:lnTo>
                    <a:pt x="1421" y="446"/>
                  </a:lnTo>
                  <a:lnTo>
                    <a:pt x="1421" y="444"/>
                  </a:lnTo>
                  <a:lnTo>
                    <a:pt x="1421" y="449"/>
                  </a:lnTo>
                  <a:lnTo>
                    <a:pt x="1421" y="447"/>
                  </a:lnTo>
                  <a:lnTo>
                    <a:pt x="1421" y="448"/>
                  </a:lnTo>
                  <a:lnTo>
                    <a:pt x="1422" y="446"/>
                  </a:lnTo>
                  <a:lnTo>
                    <a:pt x="1422" y="450"/>
                  </a:lnTo>
                  <a:lnTo>
                    <a:pt x="1422" y="450"/>
                  </a:lnTo>
                  <a:lnTo>
                    <a:pt x="1422" y="449"/>
                  </a:lnTo>
                  <a:lnTo>
                    <a:pt x="1422" y="450"/>
                  </a:lnTo>
                  <a:lnTo>
                    <a:pt x="1422" y="444"/>
                  </a:lnTo>
                  <a:lnTo>
                    <a:pt x="1422" y="449"/>
                  </a:lnTo>
                  <a:lnTo>
                    <a:pt x="1423" y="448"/>
                  </a:lnTo>
                  <a:lnTo>
                    <a:pt x="1423" y="449"/>
                  </a:lnTo>
                  <a:lnTo>
                    <a:pt x="1423" y="443"/>
                  </a:lnTo>
                  <a:lnTo>
                    <a:pt x="1423" y="441"/>
                  </a:lnTo>
                  <a:lnTo>
                    <a:pt x="1423" y="448"/>
                  </a:lnTo>
                  <a:lnTo>
                    <a:pt x="1424" y="94"/>
                  </a:lnTo>
                  <a:lnTo>
                    <a:pt x="1424" y="100"/>
                  </a:lnTo>
                  <a:lnTo>
                    <a:pt x="1424" y="128"/>
                  </a:lnTo>
                  <a:lnTo>
                    <a:pt x="1424" y="698"/>
                  </a:lnTo>
                  <a:lnTo>
                    <a:pt x="1424" y="522"/>
                  </a:lnTo>
                  <a:lnTo>
                    <a:pt x="1425" y="508"/>
                  </a:lnTo>
                  <a:lnTo>
                    <a:pt x="1425" y="472"/>
                  </a:lnTo>
                  <a:lnTo>
                    <a:pt x="1425" y="472"/>
                  </a:lnTo>
                  <a:lnTo>
                    <a:pt x="1426" y="476"/>
                  </a:lnTo>
                  <a:lnTo>
                    <a:pt x="1426" y="482"/>
                  </a:lnTo>
                  <a:lnTo>
                    <a:pt x="1426" y="483"/>
                  </a:lnTo>
                  <a:lnTo>
                    <a:pt x="1426" y="478"/>
                  </a:lnTo>
                  <a:lnTo>
                    <a:pt x="1426" y="484"/>
                  </a:lnTo>
                  <a:lnTo>
                    <a:pt x="1427" y="483"/>
                  </a:lnTo>
                  <a:lnTo>
                    <a:pt x="1427" y="483"/>
                  </a:lnTo>
                  <a:lnTo>
                    <a:pt x="1427" y="485"/>
                  </a:lnTo>
                  <a:lnTo>
                    <a:pt x="1427" y="479"/>
                  </a:lnTo>
                  <a:lnTo>
                    <a:pt x="1428" y="480"/>
                  </a:lnTo>
                  <a:lnTo>
                    <a:pt x="1428" y="475"/>
                  </a:lnTo>
                  <a:lnTo>
                    <a:pt x="1428" y="484"/>
                  </a:lnTo>
                  <a:lnTo>
                    <a:pt x="1428" y="481"/>
                  </a:lnTo>
                  <a:lnTo>
                    <a:pt x="1428" y="481"/>
                  </a:lnTo>
                  <a:lnTo>
                    <a:pt x="1429" y="441"/>
                  </a:lnTo>
                  <a:lnTo>
                    <a:pt x="1429" y="437"/>
                  </a:lnTo>
                  <a:lnTo>
                    <a:pt x="1429" y="423"/>
                  </a:lnTo>
                  <a:lnTo>
                    <a:pt x="1430" y="427"/>
                  </a:lnTo>
                  <a:lnTo>
                    <a:pt x="1430" y="420"/>
                  </a:lnTo>
                  <a:lnTo>
                    <a:pt x="1430" y="424"/>
                  </a:lnTo>
                  <a:lnTo>
                    <a:pt x="1430" y="425"/>
                  </a:lnTo>
                  <a:lnTo>
                    <a:pt x="1430" y="421"/>
                  </a:lnTo>
                  <a:lnTo>
                    <a:pt x="1431" y="429"/>
                  </a:lnTo>
                  <a:lnTo>
                    <a:pt x="1431" y="427"/>
                  </a:lnTo>
                  <a:lnTo>
                    <a:pt x="1431" y="427"/>
                  </a:lnTo>
                  <a:lnTo>
                    <a:pt x="1432" y="436"/>
                  </a:lnTo>
                  <a:lnTo>
                    <a:pt x="1432" y="436"/>
                  </a:lnTo>
                  <a:lnTo>
                    <a:pt x="1432" y="437"/>
                  </a:lnTo>
                  <a:lnTo>
                    <a:pt x="1432" y="434"/>
                  </a:lnTo>
                  <a:lnTo>
                    <a:pt x="1432" y="440"/>
                  </a:lnTo>
                  <a:lnTo>
                    <a:pt x="1432" y="440"/>
                  </a:lnTo>
                  <a:lnTo>
                    <a:pt x="1432" y="439"/>
                  </a:lnTo>
                  <a:lnTo>
                    <a:pt x="1433" y="438"/>
                  </a:lnTo>
                  <a:lnTo>
                    <a:pt x="1433" y="442"/>
                  </a:lnTo>
                  <a:lnTo>
                    <a:pt x="1433" y="441"/>
                  </a:lnTo>
                  <a:lnTo>
                    <a:pt x="1433" y="443"/>
                  </a:lnTo>
                  <a:lnTo>
                    <a:pt x="1433" y="439"/>
                  </a:lnTo>
                  <a:lnTo>
                    <a:pt x="1434" y="444"/>
                  </a:lnTo>
                  <a:lnTo>
                    <a:pt x="1434" y="441"/>
                  </a:lnTo>
                  <a:lnTo>
                    <a:pt x="1434" y="446"/>
                  </a:lnTo>
                  <a:lnTo>
                    <a:pt x="1434" y="443"/>
                  </a:lnTo>
                  <a:lnTo>
                    <a:pt x="1435" y="442"/>
                  </a:lnTo>
                  <a:lnTo>
                    <a:pt x="1435" y="440"/>
                  </a:lnTo>
                  <a:lnTo>
                    <a:pt x="1435" y="446"/>
                  </a:lnTo>
                  <a:lnTo>
                    <a:pt x="1435" y="444"/>
                  </a:lnTo>
                  <a:lnTo>
                    <a:pt x="1435" y="444"/>
                  </a:lnTo>
                  <a:lnTo>
                    <a:pt x="1435" y="442"/>
                  </a:lnTo>
                  <a:lnTo>
                    <a:pt x="1436" y="448"/>
                  </a:lnTo>
                  <a:lnTo>
                    <a:pt x="1436" y="444"/>
                  </a:lnTo>
                  <a:lnTo>
                    <a:pt x="1436" y="446"/>
                  </a:lnTo>
                  <a:lnTo>
                    <a:pt x="1436" y="444"/>
                  </a:lnTo>
                  <a:lnTo>
                    <a:pt x="1436" y="448"/>
                  </a:lnTo>
                  <a:lnTo>
                    <a:pt x="1436" y="446"/>
                  </a:lnTo>
                  <a:lnTo>
                    <a:pt x="1436" y="444"/>
                  </a:lnTo>
                  <a:lnTo>
                    <a:pt x="1437" y="447"/>
                  </a:lnTo>
                  <a:lnTo>
                    <a:pt x="1437" y="442"/>
                  </a:lnTo>
                  <a:lnTo>
                    <a:pt x="1437" y="443"/>
                  </a:lnTo>
                  <a:lnTo>
                    <a:pt x="1437" y="444"/>
                  </a:lnTo>
                  <a:lnTo>
                    <a:pt x="1437" y="446"/>
                  </a:lnTo>
                  <a:lnTo>
                    <a:pt x="1438" y="186"/>
                  </a:lnTo>
                  <a:lnTo>
                    <a:pt x="1438" y="175"/>
                  </a:lnTo>
                  <a:lnTo>
                    <a:pt x="1439" y="659"/>
                  </a:lnTo>
                  <a:lnTo>
                    <a:pt x="1439" y="535"/>
                  </a:lnTo>
                  <a:lnTo>
                    <a:pt x="1439" y="515"/>
                  </a:lnTo>
                  <a:lnTo>
                    <a:pt x="1439" y="451"/>
                  </a:lnTo>
                  <a:lnTo>
                    <a:pt x="1439" y="454"/>
                  </a:lnTo>
                  <a:lnTo>
                    <a:pt x="1440" y="456"/>
                  </a:lnTo>
                  <a:lnTo>
                    <a:pt x="1440" y="473"/>
                  </a:lnTo>
                  <a:lnTo>
                    <a:pt x="1440" y="473"/>
                  </a:lnTo>
                  <a:lnTo>
                    <a:pt x="1440" y="472"/>
                  </a:lnTo>
                  <a:lnTo>
                    <a:pt x="1440" y="470"/>
                  </a:lnTo>
                  <a:lnTo>
                    <a:pt x="1441" y="483"/>
                  </a:lnTo>
                  <a:lnTo>
                    <a:pt x="1441" y="481"/>
                  </a:lnTo>
                  <a:lnTo>
                    <a:pt x="1441" y="481"/>
                  </a:lnTo>
                  <a:lnTo>
                    <a:pt x="1441" y="486"/>
                  </a:lnTo>
                  <a:lnTo>
                    <a:pt x="1441" y="485"/>
                  </a:lnTo>
                  <a:lnTo>
                    <a:pt x="1441" y="487"/>
                  </a:lnTo>
                  <a:lnTo>
                    <a:pt x="1442" y="481"/>
                  </a:lnTo>
                  <a:lnTo>
                    <a:pt x="1442" y="489"/>
                  </a:lnTo>
                  <a:lnTo>
                    <a:pt x="1442" y="489"/>
                  </a:lnTo>
                  <a:lnTo>
                    <a:pt x="1442" y="486"/>
                  </a:lnTo>
                  <a:lnTo>
                    <a:pt x="1443" y="454"/>
                  </a:lnTo>
                  <a:lnTo>
                    <a:pt x="1443" y="448"/>
                  </a:lnTo>
                  <a:lnTo>
                    <a:pt x="1443" y="427"/>
                  </a:lnTo>
                  <a:lnTo>
                    <a:pt x="1443" y="428"/>
                  </a:lnTo>
                  <a:lnTo>
                    <a:pt x="1444" y="430"/>
                  </a:lnTo>
                  <a:lnTo>
                    <a:pt x="1444" y="422"/>
                  </a:lnTo>
                  <a:lnTo>
                    <a:pt x="1444" y="425"/>
                  </a:lnTo>
                  <a:lnTo>
                    <a:pt x="1445" y="424"/>
                  </a:lnTo>
                  <a:lnTo>
                    <a:pt x="1445" y="427"/>
                  </a:lnTo>
                  <a:lnTo>
                    <a:pt x="1445" y="423"/>
                  </a:lnTo>
                  <a:lnTo>
                    <a:pt x="1445" y="425"/>
                  </a:lnTo>
                  <a:lnTo>
                    <a:pt x="1445" y="426"/>
                  </a:lnTo>
                  <a:lnTo>
                    <a:pt x="1445" y="425"/>
                  </a:lnTo>
                  <a:lnTo>
                    <a:pt x="1446" y="433"/>
                  </a:lnTo>
                  <a:lnTo>
                    <a:pt x="1446" y="431"/>
                  </a:lnTo>
                  <a:lnTo>
                    <a:pt x="1446" y="434"/>
                  </a:lnTo>
                  <a:lnTo>
                    <a:pt x="1446" y="433"/>
                  </a:lnTo>
                  <a:lnTo>
                    <a:pt x="1446" y="438"/>
                  </a:lnTo>
                  <a:lnTo>
                    <a:pt x="1446" y="434"/>
                  </a:lnTo>
                  <a:lnTo>
                    <a:pt x="1447" y="437"/>
                  </a:lnTo>
                  <a:lnTo>
                    <a:pt x="1447" y="436"/>
                  </a:lnTo>
                  <a:lnTo>
                    <a:pt x="1447" y="441"/>
                  </a:lnTo>
                  <a:lnTo>
                    <a:pt x="1447" y="440"/>
                  </a:lnTo>
                  <a:lnTo>
                    <a:pt x="1447" y="437"/>
                  </a:lnTo>
                  <a:lnTo>
                    <a:pt x="1448" y="444"/>
                  </a:lnTo>
                  <a:lnTo>
                    <a:pt x="1448" y="443"/>
                  </a:lnTo>
                  <a:lnTo>
                    <a:pt x="1448" y="441"/>
                  </a:lnTo>
                  <a:lnTo>
                    <a:pt x="1448" y="439"/>
                  </a:lnTo>
                  <a:lnTo>
                    <a:pt x="1448" y="446"/>
                  </a:lnTo>
                  <a:lnTo>
                    <a:pt x="1448" y="442"/>
                  </a:lnTo>
                  <a:lnTo>
                    <a:pt x="1449" y="441"/>
                  </a:lnTo>
                  <a:lnTo>
                    <a:pt x="1449" y="447"/>
                  </a:lnTo>
                  <a:lnTo>
                    <a:pt x="1449" y="447"/>
                  </a:lnTo>
                  <a:lnTo>
                    <a:pt x="1449" y="449"/>
                  </a:lnTo>
                  <a:lnTo>
                    <a:pt x="1449" y="444"/>
                  </a:lnTo>
                  <a:lnTo>
                    <a:pt x="1450" y="446"/>
                  </a:lnTo>
                  <a:lnTo>
                    <a:pt x="1450" y="446"/>
                  </a:lnTo>
                  <a:lnTo>
                    <a:pt x="1450" y="444"/>
                  </a:lnTo>
                  <a:lnTo>
                    <a:pt x="1450" y="450"/>
                  </a:lnTo>
                  <a:lnTo>
                    <a:pt x="1450" y="446"/>
                  </a:lnTo>
                  <a:lnTo>
                    <a:pt x="1451" y="446"/>
                  </a:lnTo>
                  <a:lnTo>
                    <a:pt x="1451" y="450"/>
                  </a:lnTo>
                  <a:lnTo>
                    <a:pt x="1451" y="444"/>
                  </a:lnTo>
                  <a:lnTo>
                    <a:pt x="1451" y="448"/>
                  </a:lnTo>
                  <a:lnTo>
                    <a:pt x="1452" y="449"/>
                  </a:lnTo>
                  <a:lnTo>
                    <a:pt x="1452" y="399"/>
                  </a:lnTo>
                  <a:lnTo>
                    <a:pt x="1452" y="366"/>
                  </a:lnTo>
                  <a:lnTo>
                    <a:pt x="1452" y="201"/>
                  </a:lnTo>
                  <a:lnTo>
                    <a:pt x="1453" y="620"/>
                  </a:lnTo>
                  <a:lnTo>
                    <a:pt x="1453" y="670"/>
                  </a:lnTo>
                  <a:lnTo>
                    <a:pt x="1453" y="701"/>
                  </a:lnTo>
                  <a:lnTo>
                    <a:pt x="1453" y="503"/>
                  </a:lnTo>
                  <a:lnTo>
                    <a:pt x="1453" y="501"/>
                  </a:lnTo>
                  <a:lnTo>
                    <a:pt x="1454" y="491"/>
                  </a:lnTo>
                  <a:lnTo>
                    <a:pt x="1454" y="494"/>
                  </a:lnTo>
                  <a:lnTo>
                    <a:pt x="1454" y="494"/>
                  </a:lnTo>
                  <a:lnTo>
                    <a:pt x="1454" y="493"/>
                  </a:lnTo>
                  <a:lnTo>
                    <a:pt x="1455" y="500"/>
                  </a:lnTo>
                  <a:lnTo>
                    <a:pt x="1455" y="499"/>
                  </a:lnTo>
                  <a:lnTo>
                    <a:pt x="1455" y="502"/>
                  </a:lnTo>
                  <a:lnTo>
                    <a:pt x="1455" y="498"/>
                  </a:lnTo>
                  <a:lnTo>
                    <a:pt x="1455" y="507"/>
                  </a:lnTo>
                  <a:lnTo>
                    <a:pt x="1455" y="506"/>
                  </a:lnTo>
                  <a:lnTo>
                    <a:pt x="1456" y="506"/>
                  </a:lnTo>
                  <a:lnTo>
                    <a:pt x="1456" y="504"/>
                  </a:lnTo>
                  <a:lnTo>
                    <a:pt x="1456" y="510"/>
                  </a:lnTo>
                  <a:lnTo>
                    <a:pt x="1456" y="509"/>
                  </a:lnTo>
                  <a:lnTo>
                    <a:pt x="1456" y="506"/>
                  </a:lnTo>
                  <a:lnTo>
                    <a:pt x="1456" y="508"/>
                  </a:lnTo>
                  <a:lnTo>
                    <a:pt x="1457" y="484"/>
                  </a:lnTo>
                  <a:lnTo>
                    <a:pt x="1457" y="484"/>
                  </a:lnTo>
                  <a:lnTo>
                    <a:pt x="1458" y="447"/>
                  </a:lnTo>
                  <a:lnTo>
                    <a:pt x="1458" y="442"/>
                  </a:lnTo>
                  <a:lnTo>
                    <a:pt x="1458" y="429"/>
                  </a:lnTo>
                  <a:lnTo>
                    <a:pt x="1458" y="429"/>
                  </a:lnTo>
                  <a:lnTo>
                    <a:pt x="1459" y="432"/>
                  </a:lnTo>
                  <a:lnTo>
                    <a:pt x="1459" y="424"/>
                  </a:lnTo>
                  <a:lnTo>
                    <a:pt x="1459" y="427"/>
                  </a:lnTo>
                  <a:lnTo>
                    <a:pt x="1459" y="425"/>
                  </a:lnTo>
                  <a:lnTo>
                    <a:pt x="1459" y="424"/>
                  </a:lnTo>
                  <a:lnTo>
                    <a:pt x="1460" y="428"/>
                  </a:lnTo>
                  <a:lnTo>
                    <a:pt x="1460" y="426"/>
                  </a:lnTo>
                  <a:lnTo>
                    <a:pt x="1460" y="424"/>
                  </a:lnTo>
                  <a:lnTo>
                    <a:pt x="1460" y="431"/>
                  </a:lnTo>
                  <a:lnTo>
                    <a:pt x="1460" y="430"/>
                  </a:lnTo>
                  <a:lnTo>
                    <a:pt x="1461" y="428"/>
                  </a:lnTo>
                  <a:lnTo>
                    <a:pt x="1461" y="427"/>
                  </a:lnTo>
                  <a:lnTo>
                    <a:pt x="1461" y="436"/>
                  </a:lnTo>
                  <a:lnTo>
                    <a:pt x="1461" y="434"/>
                  </a:lnTo>
                  <a:lnTo>
                    <a:pt x="1461" y="431"/>
                  </a:lnTo>
                  <a:lnTo>
                    <a:pt x="1462" y="437"/>
                  </a:lnTo>
                  <a:lnTo>
                    <a:pt x="1462" y="436"/>
                  </a:lnTo>
                  <a:lnTo>
                    <a:pt x="1462" y="433"/>
                  </a:lnTo>
                  <a:lnTo>
                    <a:pt x="1462" y="439"/>
                  </a:lnTo>
                  <a:lnTo>
                    <a:pt x="1462" y="434"/>
                  </a:lnTo>
                  <a:lnTo>
                    <a:pt x="1462" y="437"/>
                  </a:lnTo>
                  <a:lnTo>
                    <a:pt x="1463" y="442"/>
                  </a:lnTo>
                  <a:lnTo>
                    <a:pt x="1463" y="441"/>
                  </a:lnTo>
                  <a:lnTo>
                    <a:pt x="1463" y="438"/>
                  </a:lnTo>
                  <a:lnTo>
                    <a:pt x="1464" y="444"/>
                  </a:lnTo>
                  <a:lnTo>
                    <a:pt x="1464" y="439"/>
                  </a:lnTo>
                  <a:lnTo>
                    <a:pt x="1464" y="442"/>
                  </a:lnTo>
                  <a:lnTo>
                    <a:pt x="1464" y="439"/>
                  </a:lnTo>
                  <a:lnTo>
                    <a:pt x="1464" y="444"/>
                  </a:lnTo>
                  <a:lnTo>
                    <a:pt x="1465" y="442"/>
                  </a:lnTo>
                  <a:lnTo>
                    <a:pt x="1465" y="443"/>
                  </a:lnTo>
                  <a:lnTo>
                    <a:pt x="1465" y="440"/>
                  </a:lnTo>
                  <a:lnTo>
                    <a:pt x="1465" y="446"/>
                  </a:lnTo>
                  <a:lnTo>
                    <a:pt x="1466" y="442"/>
                  </a:lnTo>
                  <a:lnTo>
                    <a:pt x="1466" y="441"/>
                  </a:lnTo>
                  <a:lnTo>
                    <a:pt x="1466" y="446"/>
                  </a:lnTo>
                  <a:lnTo>
                    <a:pt x="1466" y="442"/>
                  </a:lnTo>
                  <a:lnTo>
                    <a:pt x="1466" y="444"/>
                  </a:lnTo>
                  <a:lnTo>
                    <a:pt x="1466" y="446"/>
                  </a:lnTo>
                  <a:lnTo>
                    <a:pt x="1466" y="440"/>
                  </a:lnTo>
                  <a:lnTo>
                    <a:pt x="1467" y="441"/>
                  </a:lnTo>
                  <a:lnTo>
                    <a:pt x="1467" y="444"/>
                  </a:lnTo>
                  <a:lnTo>
                    <a:pt x="1467" y="444"/>
                  </a:lnTo>
                  <a:lnTo>
                    <a:pt x="1467" y="162"/>
                  </a:lnTo>
                  <a:lnTo>
                    <a:pt x="1467" y="216"/>
                  </a:lnTo>
                  <a:lnTo>
                    <a:pt x="1468" y="276"/>
                  </a:lnTo>
                  <a:lnTo>
                    <a:pt x="1468" y="738"/>
                  </a:lnTo>
                  <a:lnTo>
                    <a:pt x="1468" y="556"/>
                  </a:lnTo>
                  <a:lnTo>
                    <a:pt x="1468" y="543"/>
                  </a:lnTo>
                  <a:lnTo>
                    <a:pt x="1469" y="488"/>
                  </a:lnTo>
                  <a:lnTo>
                    <a:pt x="1469" y="489"/>
                  </a:lnTo>
                  <a:lnTo>
                    <a:pt x="1469" y="488"/>
                  </a:lnTo>
                  <a:lnTo>
                    <a:pt x="1469" y="484"/>
                  </a:lnTo>
                  <a:lnTo>
                    <a:pt x="1469" y="484"/>
                  </a:lnTo>
                  <a:lnTo>
                    <a:pt x="1470" y="484"/>
                  </a:lnTo>
                  <a:lnTo>
                    <a:pt x="1470" y="486"/>
                  </a:lnTo>
                  <a:lnTo>
                    <a:pt x="1470" y="481"/>
                  </a:lnTo>
                  <a:lnTo>
                    <a:pt x="1470" y="481"/>
                  </a:lnTo>
                  <a:lnTo>
                    <a:pt x="1471" y="481"/>
                  </a:lnTo>
                  <a:lnTo>
                    <a:pt x="1471" y="480"/>
                  </a:lnTo>
                  <a:lnTo>
                    <a:pt x="1471" y="484"/>
                  </a:lnTo>
                  <a:lnTo>
                    <a:pt x="1471" y="484"/>
                  </a:lnTo>
                  <a:lnTo>
                    <a:pt x="1472" y="475"/>
                  </a:lnTo>
                  <a:lnTo>
                    <a:pt x="1472" y="478"/>
                  </a:lnTo>
                  <a:lnTo>
                    <a:pt x="1472" y="479"/>
                  </a:lnTo>
                  <a:lnTo>
                    <a:pt x="1472" y="481"/>
                  </a:lnTo>
                  <a:lnTo>
                    <a:pt x="1472" y="461"/>
                  </a:lnTo>
                  <a:lnTo>
                    <a:pt x="1473" y="457"/>
                  </a:lnTo>
                  <a:lnTo>
                    <a:pt x="1473" y="459"/>
                  </a:lnTo>
                  <a:lnTo>
                    <a:pt x="1473" y="428"/>
                  </a:lnTo>
                  <a:lnTo>
                    <a:pt x="1473" y="429"/>
                  </a:lnTo>
                  <a:lnTo>
                    <a:pt x="1473" y="427"/>
                  </a:lnTo>
                  <a:lnTo>
                    <a:pt x="1474" y="421"/>
                  </a:lnTo>
                  <a:lnTo>
                    <a:pt x="1474" y="421"/>
                  </a:lnTo>
                  <a:lnTo>
                    <a:pt x="1474" y="421"/>
                  </a:lnTo>
                  <a:lnTo>
                    <a:pt x="1474" y="423"/>
                  </a:lnTo>
                  <a:lnTo>
                    <a:pt x="1474" y="418"/>
                  </a:lnTo>
                  <a:lnTo>
                    <a:pt x="1474" y="421"/>
                  </a:lnTo>
                  <a:lnTo>
                    <a:pt x="1475" y="419"/>
                  </a:lnTo>
                  <a:lnTo>
                    <a:pt x="1475" y="418"/>
                  </a:lnTo>
                  <a:lnTo>
                    <a:pt x="1475" y="425"/>
                  </a:lnTo>
                  <a:lnTo>
                    <a:pt x="1475" y="425"/>
                  </a:lnTo>
                  <a:lnTo>
                    <a:pt x="1475" y="423"/>
                  </a:lnTo>
                  <a:lnTo>
                    <a:pt x="1475" y="422"/>
                  </a:lnTo>
                  <a:lnTo>
                    <a:pt x="1475" y="427"/>
                  </a:lnTo>
                  <a:lnTo>
                    <a:pt x="1476" y="425"/>
                  </a:lnTo>
                  <a:lnTo>
                    <a:pt x="1476" y="426"/>
                  </a:lnTo>
                  <a:lnTo>
                    <a:pt x="1476" y="425"/>
                  </a:lnTo>
                  <a:lnTo>
                    <a:pt x="1476" y="430"/>
                  </a:lnTo>
                  <a:lnTo>
                    <a:pt x="1476" y="429"/>
                  </a:lnTo>
                  <a:lnTo>
                    <a:pt x="1477" y="430"/>
                  </a:lnTo>
                  <a:lnTo>
                    <a:pt x="1477" y="427"/>
                  </a:lnTo>
                  <a:lnTo>
                    <a:pt x="1477" y="435"/>
                  </a:lnTo>
                  <a:lnTo>
                    <a:pt x="1477" y="432"/>
                  </a:lnTo>
                  <a:lnTo>
                    <a:pt x="1478" y="431"/>
                  </a:lnTo>
                  <a:lnTo>
                    <a:pt x="1478" y="435"/>
                  </a:lnTo>
                  <a:lnTo>
                    <a:pt x="1478" y="433"/>
                  </a:lnTo>
                  <a:lnTo>
                    <a:pt x="1478" y="433"/>
                  </a:lnTo>
                  <a:lnTo>
                    <a:pt x="1479" y="440"/>
                  </a:lnTo>
                  <a:lnTo>
                    <a:pt x="1479" y="440"/>
                  </a:lnTo>
                  <a:lnTo>
                    <a:pt x="1479" y="438"/>
                  </a:lnTo>
                  <a:lnTo>
                    <a:pt x="1479" y="435"/>
                  </a:lnTo>
                  <a:lnTo>
                    <a:pt x="1479" y="439"/>
                  </a:lnTo>
                  <a:lnTo>
                    <a:pt x="1479" y="438"/>
                  </a:lnTo>
                  <a:lnTo>
                    <a:pt x="1479" y="437"/>
                  </a:lnTo>
                  <a:lnTo>
                    <a:pt x="1480" y="441"/>
                  </a:lnTo>
                  <a:lnTo>
                    <a:pt x="1480" y="435"/>
                  </a:lnTo>
                  <a:lnTo>
                    <a:pt x="1480" y="438"/>
                  </a:lnTo>
                  <a:lnTo>
                    <a:pt x="1480" y="439"/>
                  </a:lnTo>
                  <a:lnTo>
                    <a:pt x="1480" y="437"/>
                  </a:lnTo>
                  <a:lnTo>
                    <a:pt x="1481" y="441"/>
                  </a:lnTo>
                  <a:lnTo>
                    <a:pt x="1481" y="441"/>
                  </a:lnTo>
                  <a:lnTo>
                    <a:pt x="1481" y="437"/>
                  </a:lnTo>
                  <a:lnTo>
                    <a:pt x="1481" y="439"/>
                  </a:lnTo>
                  <a:lnTo>
                    <a:pt x="1481" y="434"/>
                  </a:lnTo>
                  <a:lnTo>
                    <a:pt x="1482" y="437"/>
                  </a:lnTo>
                  <a:lnTo>
                    <a:pt x="1482" y="437"/>
                  </a:lnTo>
                  <a:lnTo>
                    <a:pt x="1482" y="172"/>
                  </a:lnTo>
                  <a:lnTo>
                    <a:pt x="1482" y="186"/>
                  </a:lnTo>
                  <a:lnTo>
                    <a:pt x="1483" y="737"/>
                  </a:lnTo>
                  <a:lnTo>
                    <a:pt x="1483" y="584"/>
                  </a:lnTo>
                  <a:lnTo>
                    <a:pt x="1483" y="561"/>
                  </a:lnTo>
                  <a:lnTo>
                    <a:pt x="1484" y="481"/>
                  </a:lnTo>
                  <a:lnTo>
                    <a:pt x="1484" y="481"/>
                  </a:lnTo>
                  <a:lnTo>
                    <a:pt x="1484" y="482"/>
                  </a:lnTo>
                  <a:lnTo>
                    <a:pt x="1484" y="476"/>
                  </a:lnTo>
                  <a:lnTo>
                    <a:pt x="1484" y="478"/>
                  </a:lnTo>
                  <a:lnTo>
                    <a:pt x="1485" y="478"/>
                  </a:lnTo>
                  <a:lnTo>
                    <a:pt x="1485" y="473"/>
                  </a:lnTo>
                  <a:lnTo>
                    <a:pt x="1485" y="475"/>
                  </a:lnTo>
                  <a:lnTo>
                    <a:pt x="1485" y="474"/>
                  </a:lnTo>
                  <a:lnTo>
                    <a:pt x="1486" y="480"/>
                  </a:lnTo>
                  <a:lnTo>
                    <a:pt x="1486" y="475"/>
                  </a:lnTo>
                  <a:lnTo>
                    <a:pt x="1486" y="475"/>
                  </a:lnTo>
                  <a:lnTo>
                    <a:pt x="1486" y="470"/>
                  </a:lnTo>
                  <a:lnTo>
                    <a:pt x="1486" y="476"/>
                  </a:lnTo>
                  <a:lnTo>
                    <a:pt x="1487" y="476"/>
                  </a:lnTo>
                  <a:lnTo>
                    <a:pt x="1487" y="478"/>
                  </a:lnTo>
                  <a:lnTo>
                    <a:pt x="1487" y="447"/>
                  </a:lnTo>
                  <a:lnTo>
                    <a:pt x="1487" y="441"/>
                  </a:lnTo>
                  <a:lnTo>
                    <a:pt x="1488" y="418"/>
                  </a:lnTo>
                  <a:lnTo>
                    <a:pt x="1488" y="418"/>
                  </a:lnTo>
                  <a:lnTo>
                    <a:pt x="1488" y="418"/>
                  </a:lnTo>
                  <a:lnTo>
                    <a:pt x="1488" y="412"/>
                  </a:lnTo>
                  <a:lnTo>
                    <a:pt x="1488" y="416"/>
                  </a:lnTo>
                  <a:lnTo>
                    <a:pt x="1488" y="418"/>
                  </a:lnTo>
                  <a:lnTo>
                    <a:pt x="1489" y="418"/>
                  </a:lnTo>
                  <a:lnTo>
                    <a:pt x="1489" y="412"/>
                  </a:lnTo>
                  <a:lnTo>
                    <a:pt x="1489" y="413"/>
                  </a:lnTo>
                  <a:lnTo>
                    <a:pt x="1490" y="416"/>
                  </a:lnTo>
                  <a:lnTo>
                    <a:pt x="1490" y="420"/>
                  </a:lnTo>
                  <a:lnTo>
                    <a:pt x="1490" y="418"/>
                  </a:lnTo>
                  <a:lnTo>
                    <a:pt x="1490" y="419"/>
                  </a:lnTo>
                  <a:lnTo>
                    <a:pt x="1490" y="414"/>
                  </a:lnTo>
                  <a:lnTo>
                    <a:pt x="1491" y="421"/>
                  </a:lnTo>
                  <a:lnTo>
                    <a:pt x="1491" y="422"/>
                  </a:lnTo>
                  <a:lnTo>
                    <a:pt x="1491" y="417"/>
                  </a:lnTo>
                  <a:lnTo>
                    <a:pt x="1491" y="423"/>
                  </a:lnTo>
                  <a:lnTo>
                    <a:pt x="1491" y="420"/>
                  </a:lnTo>
                  <a:lnTo>
                    <a:pt x="1492" y="420"/>
                  </a:lnTo>
                  <a:lnTo>
                    <a:pt x="1492" y="418"/>
                  </a:lnTo>
                  <a:lnTo>
                    <a:pt x="1492" y="426"/>
                  </a:lnTo>
                  <a:lnTo>
                    <a:pt x="1492" y="424"/>
                  </a:lnTo>
                  <a:lnTo>
                    <a:pt x="1492" y="424"/>
                  </a:lnTo>
                  <a:lnTo>
                    <a:pt x="1492" y="423"/>
                  </a:lnTo>
                  <a:lnTo>
                    <a:pt x="1493" y="427"/>
                  </a:lnTo>
                  <a:lnTo>
                    <a:pt x="1493" y="426"/>
                  </a:lnTo>
                  <a:lnTo>
                    <a:pt x="1493" y="426"/>
                  </a:lnTo>
                  <a:lnTo>
                    <a:pt x="1493" y="424"/>
                  </a:lnTo>
                  <a:lnTo>
                    <a:pt x="1493" y="429"/>
                  </a:lnTo>
                  <a:lnTo>
                    <a:pt x="1493" y="426"/>
                  </a:lnTo>
                  <a:lnTo>
                    <a:pt x="1494" y="426"/>
                  </a:lnTo>
                  <a:lnTo>
                    <a:pt x="1494" y="430"/>
                  </a:lnTo>
                  <a:lnTo>
                    <a:pt x="1494" y="425"/>
                  </a:lnTo>
                  <a:lnTo>
                    <a:pt x="1494" y="430"/>
                  </a:lnTo>
                  <a:lnTo>
                    <a:pt x="1494" y="429"/>
                  </a:lnTo>
                  <a:lnTo>
                    <a:pt x="1494" y="427"/>
                  </a:lnTo>
                  <a:lnTo>
                    <a:pt x="1495" y="432"/>
                  </a:lnTo>
                  <a:lnTo>
                    <a:pt x="1495" y="429"/>
                  </a:lnTo>
                  <a:lnTo>
                    <a:pt x="1495" y="427"/>
                  </a:lnTo>
                  <a:lnTo>
                    <a:pt x="1495" y="431"/>
                  </a:lnTo>
                  <a:lnTo>
                    <a:pt x="1495" y="424"/>
                  </a:lnTo>
                  <a:lnTo>
                    <a:pt x="1496" y="428"/>
                  </a:lnTo>
                  <a:lnTo>
                    <a:pt x="1496" y="429"/>
                  </a:lnTo>
                  <a:lnTo>
                    <a:pt x="1496" y="183"/>
                  </a:lnTo>
                  <a:lnTo>
                    <a:pt x="1496" y="189"/>
                  </a:lnTo>
                  <a:lnTo>
                    <a:pt x="1496" y="221"/>
                  </a:lnTo>
                  <a:lnTo>
                    <a:pt x="1497" y="687"/>
                  </a:lnTo>
                  <a:lnTo>
                    <a:pt x="1497" y="530"/>
                  </a:lnTo>
                  <a:lnTo>
                    <a:pt x="1497" y="517"/>
                  </a:lnTo>
                  <a:lnTo>
                    <a:pt x="1498" y="468"/>
                  </a:lnTo>
                  <a:lnTo>
                    <a:pt x="1498" y="472"/>
                  </a:lnTo>
                  <a:lnTo>
                    <a:pt x="1498" y="472"/>
                  </a:lnTo>
                  <a:lnTo>
                    <a:pt x="1498" y="470"/>
                  </a:lnTo>
                  <a:lnTo>
                    <a:pt x="1498" y="476"/>
                  </a:lnTo>
                  <a:lnTo>
                    <a:pt x="1498" y="476"/>
                  </a:lnTo>
                  <a:lnTo>
                    <a:pt x="1499" y="473"/>
                  </a:lnTo>
                  <a:lnTo>
                    <a:pt x="1499" y="479"/>
                  </a:lnTo>
                  <a:lnTo>
                    <a:pt x="1499" y="475"/>
                  </a:lnTo>
                  <a:lnTo>
                    <a:pt x="1499" y="478"/>
                  </a:lnTo>
                  <a:lnTo>
                    <a:pt x="1500" y="485"/>
                  </a:lnTo>
                  <a:lnTo>
                    <a:pt x="1500" y="485"/>
                  </a:lnTo>
                  <a:lnTo>
                    <a:pt x="1500" y="485"/>
                  </a:lnTo>
                  <a:lnTo>
                    <a:pt x="1500" y="488"/>
                  </a:lnTo>
                  <a:lnTo>
                    <a:pt x="1500" y="470"/>
                  </a:lnTo>
                  <a:lnTo>
                    <a:pt x="1500" y="465"/>
                  </a:lnTo>
                  <a:lnTo>
                    <a:pt x="1501" y="425"/>
                  </a:lnTo>
                  <a:lnTo>
                    <a:pt x="1501" y="426"/>
                  </a:lnTo>
                  <a:lnTo>
                    <a:pt x="1502" y="409"/>
                  </a:lnTo>
                  <a:lnTo>
                    <a:pt x="1502" y="413"/>
                  </a:lnTo>
                  <a:lnTo>
                    <a:pt x="1502" y="412"/>
                  </a:lnTo>
                  <a:lnTo>
                    <a:pt x="1503" y="405"/>
                  </a:lnTo>
                  <a:lnTo>
                    <a:pt x="1503" y="405"/>
                  </a:lnTo>
                  <a:lnTo>
                    <a:pt x="1503" y="402"/>
                  </a:lnTo>
                  <a:lnTo>
                    <a:pt x="1503" y="407"/>
                  </a:lnTo>
                  <a:lnTo>
                    <a:pt x="1503" y="403"/>
                  </a:lnTo>
                  <a:lnTo>
                    <a:pt x="1504" y="406"/>
                  </a:lnTo>
                  <a:lnTo>
                    <a:pt x="1504" y="405"/>
                  </a:lnTo>
                  <a:lnTo>
                    <a:pt x="1504" y="410"/>
                  </a:lnTo>
                  <a:lnTo>
                    <a:pt x="1504" y="412"/>
                  </a:lnTo>
                  <a:lnTo>
                    <a:pt x="1504" y="408"/>
                  </a:lnTo>
                  <a:lnTo>
                    <a:pt x="1505" y="415"/>
                  </a:lnTo>
                  <a:lnTo>
                    <a:pt x="1505" y="413"/>
                  </a:lnTo>
                  <a:lnTo>
                    <a:pt x="1505" y="411"/>
                  </a:lnTo>
                  <a:lnTo>
                    <a:pt x="1505" y="421"/>
                  </a:lnTo>
                  <a:lnTo>
                    <a:pt x="1505" y="417"/>
                  </a:lnTo>
                  <a:lnTo>
                    <a:pt x="1505" y="418"/>
                  </a:lnTo>
                  <a:lnTo>
                    <a:pt x="1506" y="418"/>
                  </a:lnTo>
                  <a:lnTo>
                    <a:pt x="1506" y="424"/>
                  </a:lnTo>
                  <a:lnTo>
                    <a:pt x="1506" y="424"/>
                  </a:lnTo>
                  <a:lnTo>
                    <a:pt x="1506" y="423"/>
                  </a:lnTo>
                  <a:lnTo>
                    <a:pt x="1506" y="420"/>
                  </a:lnTo>
                  <a:lnTo>
                    <a:pt x="1506" y="426"/>
                  </a:lnTo>
                  <a:lnTo>
                    <a:pt x="1507" y="423"/>
                  </a:lnTo>
                  <a:lnTo>
                    <a:pt x="1507" y="424"/>
                  </a:lnTo>
                  <a:lnTo>
                    <a:pt x="1507" y="427"/>
                  </a:lnTo>
                  <a:lnTo>
                    <a:pt x="1507" y="426"/>
                  </a:lnTo>
                  <a:lnTo>
                    <a:pt x="1508" y="427"/>
                  </a:lnTo>
                  <a:lnTo>
                    <a:pt x="1508" y="425"/>
                  </a:lnTo>
                  <a:lnTo>
                    <a:pt x="1508" y="431"/>
                  </a:lnTo>
                  <a:lnTo>
                    <a:pt x="1508" y="429"/>
                  </a:lnTo>
                  <a:lnTo>
                    <a:pt x="1508" y="432"/>
                  </a:lnTo>
                  <a:lnTo>
                    <a:pt x="1509" y="427"/>
                  </a:lnTo>
                  <a:lnTo>
                    <a:pt x="1509" y="431"/>
                  </a:lnTo>
                  <a:lnTo>
                    <a:pt x="1509" y="428"/>
                  </a:lnTo>
                  <a:lnTo>
                    <a:pt x="1509" y="431"/>
                  </a:lnTo>
                  <a:lnTo>
                    <a:pt x="1510" y="422"/>
                  </a:lnTo>
                  <a:lnTo>
                    <a:pt x="1510" y="403"/>
                  </a:lnTo>
                  <a:lnTo>
                    <a:pt x="1510" y="156"/>
                  </a:lnTo>
                  <a:lnTo>
                    <a:pt x="1510" y="656"/>
                  </a:lnTo>
                  <a:lnTo>
                    <a:pt x="1511" y="705"/>
                  </a:lnTo>
                  <a:lnTo>
                    <a:pt x="1511" y="727"/>
                  </a:lnTo>
                  <a:lnTo>
                    <a:pt x="1511" y="483"/>
                  </a:lnTo>
                  <a:lnTo>
                    <a:pt x="1511" y="484"/>
                  </a:lnTo>
                  <a:lnTo>
                    <a:pt x="1512" y="472"/>
                  </a:lnTo>
                  <a:lnTo>
                    <a:pt x="1512" y="476"/>
                  </a:lnTo>
                  <a:lnTo>
                    <a:pt x="1512" y="475"/>
                  </a:lnTo>
                  <a:lnTo>
                    <a:pt x="1512" y="476"/>
                  </a:lnTo>
                  <a:lnTo>
                    <a:pt x="1512" y="470"/>
                  </a:lnTo>
                  <a:lnTo>
                    <a:pt x="1512" y="472"/>
                  </a:lnTo>
                  <a:lnTo>
                    <a:pt x="1513" y="470"/>
                  </a:lnTo>
                  <a:lnTo>
                    <a:pt x="1513" y="468"/>
                  </a:lnTo>
                  <a:lnTo>
                    <a:pt x="1513" y="474"/>
                  </a:lnTo>
                  <a:lnTo>
                    <a:pt x="1513" y="472"/>
                  </a:lnTo>
                  <a:lnTo>
                    <a:pt x="1513" y="474"/>
                  </a:lnTo>
                  <a:lnTo>
                    <a:pt x="1513" y="476"/>
                  </a:lnTo>
                  <a:lnTo>
                    <a:pt x="1514" y="469"/>
                  </a:lnTo>
                  <a:lnTo>
                    <a:pt x="1514" y="472"/>
                  </a:lnTo>
                  <a:lnTo>
                    <a:pt x="1514" y="473"/>
                  </a:lnTo>
                  <a:lnTo>
                    <a:pt x="1514" y="453"/>
                  </a:lnTo>
                  <a:lnTo>
                    <a:pt x="1515" y="451"/>
                  </a:lnTo>
                  <a:lnTo>
                    <a:pt x="1515" y="419"/>
                  </a:lnTo>
                  <a:lnTo>
                    <a:pt x="1515" y="422"/>
                  </a:lnTo>
                  <a:lnTo>
                    <a:pt x="1516" y="423"/>
                  </a:lnTo>
                  <a:lnTo>
                    <a:pt x="1516" y="414"/>
                  </a:lnTo>
                  <a:lnTo>
                    <a:pt x="1516" y="418"/>
                  </a:lnTo>
                  <a:lnTo>
                    <a:pt x="1516" y="415"/>
                  </a:lnTo>
                  <a:lnTo>
                    <a:pt x="1516" y="418"/>
                  </a:lnTo>
                  <a:lnTo>
                    <a:pt x="1517" y="413"/>
                  </a:lnTo>
                  <a:lnTo>
                    <a:pt x="1517" y="414"/>
                  </a:lnTo>
                  <a:lnTo>
                    <a:pt x="1517" y="419"/>
                  </a:lnTo>
                  <a:lnTo>
                    <a:pt x="1517" y="418"/>
                  </a:lnTo>
                  <a:lnTo>
                    <a:pt x="1518" y="419"/>
                  </a:lnTo>
                  <a:lnTo>
                    <a:pt x="1518" y="423"/>
                  </a:lnTo>
                  <a:lnTo>
                    <a:pt x="1518" y="415"/>
                  </a:lnTo>
                  <a:lnTo>
                    <a:pt x="1518" y="421"/>
                  </a:lnTo>
                  <a:lnTo>
                    <a:pt x="1518" y="421"/>
                  </a:lnTo>
                  <a:lnTo>
                    <a:pt x="1518" y="418"/>
                  </a:lnTo>
                  <a:lnTo>
                    <a:pt x="1519" y="427"/>
                  </a:lnTo>
                  <a:lnTo>
                    <a:pt x="1519" y="424"/>
                  </a:lnTo>
                  <a:lnTo>
                    <a:pt x="1519" y="424"/>
                  </a:lnTo>
                  <a:lnTo>
                    <a:pt x="1519" y="433"/>
                  </a:lnTo>
                  <a:lnTo>
                    <a:pt x="1520" y="432"/>
                  </a:lnTo>
                  <a:lnTo>
                    <a:pt x="1520" y="429"/>
                  </a:lnTo>
                  <a:lnTo>
                    <a:pt x="1520" y="434"/>
                  </a:lnTo>
                  <a:lnTo>
                    <a:pt x="1520" y="434"/>
                  </a:lnTo>
                  <a:lnTo>
                    <a:pt x="1520" y="431"/>
                  </a:lnTo>
                  <a:lnTo>
                    <a:pt x="1521" y="437"/>
                  </a:lnTo>
                  <a:lnTo>
                    <a:pt x="1521" y="435"/>
                  </a:lnTo>
                  <a:lnTo>
                    <a:pt x="1521" y="437"/>
                  </a:lnTo>
                  <a:lnTo>
                    <a:pt x="1521" y="433"/>
                  </a:lnTo>
                  <a:lnTo>
                    <a:pt x="1521" y="439"/>
                  </a:lnTo>
                  <a:lnTo>
                    <a:pt x="1521" y="439"/>
                  </a:lnTo>
                  <a:lnTo>
                    <a:pt x="1522" y="440"/>
                  </a:lnTo>
                  <a:lnTo>
                    <a:pt x="1522" y="437"/>
                  </a:lnTo>
                  <a:lnTo>
                    <a:pt x="1522" y="443"/>
                  </a:lnTo>
                  <a:lnTo>
                    <a:pt x="1522" y="439"/>
                  </a:lnTo>
                  <a:lnTo>
                    <a:pt x="1522" y="437"/>
                  </a:lnTo>
                  <a:lnTo>
                    <a:pt x="1523" y="442"/>
                  </a:lnTo>
                  <a:lnTo>
                    <a:pt x="1523" y="436"/>
                  </a:lnTo>
                  <a:lnTo>
                    <a:pt x="1523" y="437"/>
                  </a:lnTo>
                  <a:lnTo>
                    <a:pt x="1523" y="438"/>
                  </a:lnTo>
                  <a:lnTo>
                    <a:pt x="1524" y="170"/>
                  </a:lnTo>
                  <a:lnTo>
                    <a:pt x="1524" y="178"/>
                  </a:lnTo>
                  <a:lnTo>
                    <a:pt x="1524" y="742"/>
                  </a:lnTo>
                  <a:lnTo>
                    <a:pt x="1524" y="562"/>
                  </a:lnTo>
                  <a:lnTo>
                    <a:pt x="1525" y="545"/>
                  </a:lnTo>
                  <a:lnTo>
                    <a:pt x="1525" y="480"/>
                  </a:lnTo>
                  <a:lnTo>
                    <a:pt x="1525" y="484"/>
                  </a:lnTo>
                  <a:lnTo>
                    <a:pt x="1526" y="478"/>
                  </a:lnTo>
                  <a:lnTo>
                    <a:pt x="1526" y="480"/>
                  </a:lnTo>
                  <a:lnTo>
                    <a:pt x="1526" y="480"/>
                  </a:lnTo>
                  <a:lnTo>
                    <a:pt x="1526" y="475"/>
                  </a:lnTo>
                  <a:lnTo>
                    <a:pt x="1526" y="476"/>
                  </a:lnTo>
                  <a:lnTo>
                    <a:pt x="1526" y="476"/>
                  </a:lnTo>
                  <a:lnTo>
                    <a:pt x="1527" y="478"/>
                  </a:lnTo>
                  <a:lnTo>
                    <a:pt x="1527" y="472"/>
                  </a:lnTo>
                  <a:lnTo>
                    <a:pt x="1527" y="474"/>
                  </a:lnTo>
                  <a:lnTo>
                    <a:pt x="1527" y="474"/>
                  </a:lnTo>
                  <a:lnTo>
                    <a:pt x="1527" y="468"/>
                  </a:lnTo>
                  <a:lnTo>
                    <a:pt x="1528" y="479"/>
                  </a:lnTo>
                  <a:lnTo>
                    <a:pt x="1528" y="476"/>
                  </a:lnTo>
                  <a:lnTo>
                    <a:pt x="1528" y="474"/>
                  </a:lnTo>
                  <a:lnTo>
                    <a:pt x="1529" y="437"/>
                  </a:lnTo>
                  <a:lnTo>
                    <a:pt x="1529" y="436"/>
                  </a:lnTo>
                  <a:lnTo>
                    <a:pt x="1529" y="417"/>
                  </a:lnTo>
                  <a:lnTo>
                    <a:pt x="1529" y="420"/>
                  </a:lnTo>
                  <a:lnTo>
                    <a:pt x="1530" y="421"/>
                  </a:lnTo>
                  <a:lnTo>
                    <a:pt x="1530" y="418"/>
                  </a:lnTo>
                  <a:lnTo>
                    <a:pt x="1530" y="422"/>
                  </a:lnTo>
                  <a:lnTo>
                    <a:pt x="1530" y="418"/>
                  </a:lnTo>
                  <a:lnTo>
                    <a:pt x="1530" y="418"/>
                  </a:lnTo>
                  <a:lnTo>
                    <a:pt x="1530" y="420"/>
                  </a:lnTo>
                  <a:lnTo>
                    <a:pt x="1530" y="417"/>
                  </a:lnTo>
                  <a:lnTo>
                    <a:pt x="1531" y="419"/>
                  </a:lnTo>
                  <a:lnTo>
                    <a:pt x="1531" y="419"/>
                  </a:lnTo>
                  <a:lnTo>
                    <a:pt x="1531" y="421"/>
                  </a:lnTo>
                  <a:lnTo>
                    <a:pt x="1531" y="417"/>
                  </a:lnTo>
                  <a:lnTo>
                    <a:pt x="1531" y="420"/>
                  </a:lnTo>
                  <a:lnTo>
                    <a:pt x="1532" y="419"/>
                  </a:lnTo>
                  <a:lnTo>
                    <a:pt x="1532" y="417"/>
                  </a:lnTo>
                  <a:lnTo>
                    <a:pt x="1532" y="424"/>
                  </a:lnTo>
                  <a:lnTo>
                    <a:pt x="1532" y="421"/>
                  </a:lnTo>
                  <a:lnTo>
                    <a:pt x="1532" y="422"/>
                  </a:lnTo>
                  <a:lnTo>
                    <a:pt x="1533" y="430"/>
                  </a:lnTo>
                  <a:lnTo>
                    <a:pt x="1533" y="428"/>
                  </a:lnTo>
                  <a:lnTo>
                    <a:pt x="1533" y="430"/>
                  </a:lnTo>
                  <a:lnTo>
                    <a:pt x="1533" y="427"/>
                  </a:lnTo>
                  <a:lnTo>
                    <a:pt x="1533" y="433"/>
                  </a:lnTo>
                  <a:lnTo>
                    <a:pt x="1534" y="431"/>
                  </a:lnTo>
                  <a:lnTo>
                    <a:pt x="1534" y="430"/>
                  </a:lnTo>
                  <a:lnTo>
                    <a:pt x="1534" y="436"/>
                  </a:lnTo>
                  <a:lnTo>
                    <a:pt x="1534" y="430"/>
                  </a:lnTo>
                  <a:lnTo>
                    <a:pt x="1534" y="433"/>
                  </a:lnTo>
                  <a:lnTo>
                    <a:pt x="1535" y="436"/>
                  </a:lnTo>
                  <a:lnTo>
                    <a:pt x="1535" y="431"/>
                  </a:lnTo>
                  <a:lnTo>
                    <a:pt x="1535" y="435"/>
                  </a:lnTo>
                  <a:lnTo>
                    <a:pt x="1535" y="435"/>
                  </a:lnTo>
                  <a:lnTo>
                    <a:pt x="1535" y="432"/>
                  </a:lnTo>
                  <a:lnTo>
                    <a:pt x="1536" y="439"/>
                  </a:lnTo>
                  <a:lnTo>
                    <a:pt x="1536" y="437"/>
                  </a:lnTo>
                  <a:lnTo>
                    <a:pt x="1536" y="436"/>
                  </a:lnTo>
                  <a:lnTo>
                    <a:pt x="1536" y="441"/>
                  </a:lnTo>
                  <a:lnTo>
                    <a:pt x="1536" y="435"/>
                  </a:lnTo>
                  <a:lnTo>
                    <a:pt x="1536" y="435"/>
                  </a:lnTo>
                  <a:lnTo>
                    <a:pt x="1537" y="437"/>
                  </a:lnTo>
                  <a:lnTo>
                    <a:pt x="1537" y="439"/>
                  </a:lnTo>
                  <a:lnTo>
                    <a:pt x="1537" y="434"/>
                  </a:lnTo>
                  <a:lnTo>
                    <a:pt x="1537" y="437"/>
                  </a:lnTo>
                  <a:lnTo>
                    <a:pt x="1537" y="438"/>
                  </a:lnTo>
                  <a:lnTo>
                    <a:pt x="1538" y="181"/>
                  </a:lnTo>
                  <a:lnTo>
                    <a:pt x="1538" y="192"/>
                  </a:lnTo>
                  <a:lnTo>
                    <a:pt x="1538" y="730"/>
                  </a:lnTo>
                  <a:lnTo>
                    <a:pt x="1538" y="571"/>
                  </a:lnTo>
                  <a:lnTo>
                    <a:pt x="1539" y="554"/>
                  </a:lnTo>
                  <a:lnTo>
                    <a:pt x="1539" y="479"/>
                  </a:lnTo>
                  <a:lnTo>
                    <a:pt x="1539" y="479"/>
                  </a:lnTo>
                  <a:lnTo>
                    <a:pt x="1539" y="478"/>
                  </a:lnTo>
                  <a:lnTo>
                    <a:pt x="1539" y="474"/>
                  </a:lnTo>
                  <a:lnTo>
                    <a:pt x="1540" y="475"/>
                  </a:lnTo>
                  <a:lnTo>
                    <a:pt x="1540" y="474"/>
                  </a:lnTo>
                  <a:lnTo>
                    <a:pt x="1540" y="480"/>
                  </a:lnTo>
                  <a:lnTo>
                    <a:pt x="1540" y="479"/>
                  </a:lnTo>
                  <a:lnTo>
                    <a:pt x="1541" y="481"/>
                  </a:lnTo>
                  <a:lnTo>
                    <a:pt x="1541" y="476"/>
                  </a:lnTo>
                  <a:lnTo>
                    <a:pt x="1541" y="484"/>
                  </a:lnTo>
                  <a:lnTo>
                    <a:pt x="1542" y="482"/>
                  </a:lnTo>
                  <a:lnTo>
                    <a:pt x="1542" y="483"/>
                  </a:lnTo>
                  <a:lnTo>
                    <a:pt x="1542" y="473"/>
                  </a:lnTo>
                  <a:lnTo>
                    <a:pt x="1542" y="476"/>
                  </a:lnTo>
                  <a:lnTo>
                    <a:pt x="1542" y="478"/>
                  </a:lnTo>
                  <a:lnTo>
                    <a:pt x="1543" y="444"/>
                  </a:lnTo>
                  <a:lnTo>
                    <a:pt x="1543" y="444"/>
                  </a:lnTo>
                  <a:lnTo>
                    <a:pt x="1543" y="444"/>
                  </a:lnTo>
                  <a:lnTo>
                    <a:pt x="1543" y="419"/>
                  </a:lnTo>
                  <a:lnTo>
                    <a:pt x="1543" y="420"/>
                  </a:lnTo>
                  <a:lnTo>
                    <a:pt x="1543" y="418"/>
                  </a:lnTo>
                  <a:lnTo>
                    <a:pt x="1544" y="419"/>
                  </a:lnTo>
                  <a:lnTo>
                    <a:pt x="1544" y="413"/>
                  </a:lnTo>
                  <a:lnTo>
                    <a:pt x="1544" y="415"/>
                  </a:lnTo>
                  <a:lnTo>
                    <a:pt x="1544" y="413"/>
                  </a:lnTo>
                  <a:lnTo>
                    <a:pt x="1545" y="418"/>
                  </a:lnTo>
                  <a:lnTo>
                    <a:pt x="1545" y="418"/>
                  </a:lnTo>
                  <a:lnTo>
                    <a:pt x="1545" y="418"/>
                  </a:lnTo>
                  <a:lnTo>
                    <a:pt x="1545" y="419"/>
                  </a:lnTo>
                  <a:lnTo>
                    <a:pt x="1545" y="415"/>
                  </a:lnTo>
                  <a:lnTo>
                    <a:pt x="1546" y="414"/>
                  </a:lnTo>
                  <a:lnTo>
                    <a:pt x="1546" y="419"/>
                  </a:lnTo>
                  <a:lnTo>
                    <a:pt x="1546" y="413"/>
                  </a:lnTo>
                  <a:lnTo>
                    <a:pt x="1546" y="416"/>
                  </a:lnTo>
                  <a:lnTo>
                    <a:pt x="1546" y="415"/>
                  </a:lnTo>
                  <a:lnTo>
                    <a:pt x="1547" y="422"/>
                  </a:lnTo>
                  <a:lnTo>
                    <a:pt x="1547" y="421"/>
                  </a:lnTo>
                  <a:lnTo>
                    <a:pt x="1547" y="419"/>
                  </a:lnTo>
                  <a:lnTo>
                    <a:pt x="1547" y="427"/>
                  </a:lnTo>
                  <a:lnTo>
                    <a:pt x="1547" y="423"/>
                  </a:lnTo>
                  <a:lnTo>
                    <a:pt x="1547" y="422"/>
                  </a:lnTo>
                  <a:lnTo>
                    <a:pt x="1548" y="429"/>
                  </a:lnTo>
                  <a:lnTo>
                    <a:pt x="1548" y="426"/>
                  </a:lnTo>
                  <a:lnTo>
                    <a:pt x="1548" y="429"/>
                  </a:lnTo>
                  <a:lnTo>
                    <a:pt x="1549" y="427"/>
                  </a:lnTo>
                  <a:lnTo>
                    <a:pt x="1549" y="433"/>
                  </a:lnTo>
                  <a:lnTo>
                    <a:pt x="1549" y="431"/>
                  </a:lnTo>
                  <a:lnTo>
                    <a:pt x="1549" y="430"/>
                  </a:lnTo>
                  <a:lnTo>
                    <a:pt x="1549" y="427"/>
                  </a:lnTo>
                  <a:lnTo>
                    <a:pt x="1550" y="435"/>
                  </a:lnTo>
                  <a:lnTo>
                    <a:pt x="1550" y="430"/>
                  </a:lnTo>
                  <a:lnTo>
                    <a:pt x="1550" y="431"/>
                  </a:lnTo>
                  <a:lnTo>
                    <a:pt x="1550" y="435"/>
                  </a:lnTo>
                  <a:lnTo>
                    <a:pt x="1550" y="429"/>
                  </a:lnTo>
                  <a:lnTo>
                    <a:pt x="1550" y="431"/>
                  </a:lnTo>
                  <a:lnTo>
                    <a:pt x="1551" y="436"/>
                  </a:lnTo>
                  <a:lnTo>
                    <a:pt x="1551" y="430"/>
                  </a:lnTo>
                  <a:lnTo>
                    <a:pt x="1551" y="431"/>
                  </a:lnTo>
                  <a:lnTo>
                    <a:pt x="1551" y="431"/>
                  </a:lnTo>
                  <a:lnTo>
                    <a:pt x="1552" y="433"/>
                  </a:lnTo>
                  <a:lnTo>
                    <a:pt x="1552" y="399"/>
                  </a:lnTo>
                  <a:lnTo>
                    <a:pt x="1552" y="369"/>
                  </a:lnTo>
                  <a:lnTo>
                    <a:pt x="1552" y="155"/>
                  </a:lnTo>
                  <a:lnTo>
                    <a:pt x="1552" y="645"/>
                  </a:lnTo>
                  <a:lnTo>
                    <a:pt x="1552" y="704"/>
                  </a:lnTo>
                  <a:lnTo>
                    <a:pt x="1553" y="730"/>
                  </a:lnTo>
                  <a:lnTo>
                    <a:pt x="1553" y="484"/>
                  </a:lnTo>
                  <a:lnTo>
                    <a:pt x="1553" y="484"/>
                  </a:lnTo>
                  <a:lnTo>
                    <a:pt x="1554" y="474"/>
                  </a:lnTo>
                  <a:lnTo>
                    <a:pt x="1554" y="475"/>
                  </a:lnTo>
                  <a:lnTo>
                    <a:pt x="1554" y="478"/>
                  </a:lnTo>
                  <a:lnTo>
                    <a:pt x="1554" y="478"/>
                  </a:lnTo>
                  <a:lnTo>
                    <a:pt x="1554" y="474"/>
                  </a:lnTo>
                  <a:lnTo>
                    <a:pt x="1555" y="478"/>
                  </a:lnTo>
                  <a:lnTo>
                    <a:pt x="1555" y="476"/>
                  </a:lnTo>
                  <a:lnTo>
                    <a:pt x="1555" y="475"/>
                  </a:lnTo>
                  <a:lnTo>
                    <a:pt x="1555" y="481"/>
                  </a:lnTo>
                  <a:lnTo>
                    <a:pt x="1555" y="478"/>
                  </a:lnTo>
                  <a:lnTo>
                    <a:pt x="1556" y="478"/>
                  </a:lnTo>
                  <a:lnTo>
                    <a:pt x="1556" y="486"/>
                  </a:lnTo>
                  <a:lnTo>
                    <a:pt x="1556" y="484"/>
                  </a:lnTo>
                  <a:lnTo>
                    <a:pt x="1556" y="484"/>
                  </a:lnTo>
                  <a:lnTo>
                    <a:pt x="1556" y="486"/>
                  </a:lnTo>
                  <a:lnTo>
                    <a:pt x="1557" y="465"/>
                  </a:lnTo>
                  <a:lnTo>
                    <a:pt x="1557" y="463"/>
                  </a:lnTo>
                  <a:lnTo>
                    <a:pt x="1557" y="430"/>
                  </a:lnTo>
                  <a:lnTo>
                    <a:pt x="1558" y="430"/>
                  </a:lnTo>
                  <a:lnTo>
                    <a:pt x="1558" y="416"/>
                  </a:lnTo>
                  <a:lnTo>
                    <a:pt x="1558" y="419"/>
                  </a:lnTo>
                  <a:lnTo>
                    <a:pt x="1558" y="420"/>
                  </a:lnTo>
                  <a:lnTo>
                    <a:pt x="1558" y="415"/>
                  </a:lnTo>
                  <a:lnTo>
                    <a:pt x="1559" y="417"/>
                  </a:lnTo>
                  <a:lnTo>
                    <a:pt x="1559" y="415"/>
                  </a:lnTo>
                  <a:lnTo>
                    <a:pt x="1559" y="413"/>
                  </a:lnTo>
                  <a:lnTo>
                    <a:pt x="1559" y="418"/>
                  </a:lnTo>
                  <a:lnTo>
                    <a:pt x="1559" y="414"/>
                  </a:lnTo>
                  <a:lnTo>
                    <a:pt x="1560" y="415"/>
                  </a:lnTo>
                  <a:lnTo>
                    <a:pt x="1560" y="414"/>
                  </a:lnTo>
                  <a:lnTo>
                    <a:pt x="1560" y="419"/>
                  </a:lnTo>
                  <a:lnTo>
                    <a:pt x="1560" y="418"/>
                  </a:lnTo>
                  <a:lnTo>
                    <a:pt x="1560" y="415"/>
                  </a:lnTo>
                  <a:lnTo>
                    <a:pt x="1561" y="422"/>
                  </a:lnTo>
                  <a:lnTo>
                    <a:pt x="1561" y="421"/>
                  </a:lnTo>
                  <a:lnTo>
                    <a:pt x="1561" y="419"/>
                  </a:lnTo>
                  <a:lnTo>
                    <a:pt x="1561" y="418"/>
                  </a:lnTo>
                  <a:lnTo>
                    <a:pt x="1562" y="424"/>
                  </a:lnTo>
                  <a:lnTo>
                    <a:pt x="1562" y="424"/>
                  </a:lnTo>
                  <a:lnTo>
                    <a:pt x="1562" y="425"/>
                  </a:lnTo>
                  <a:lnTo>
                    <a:pt x="1562" y="424"/>
                  </a:lnTo>
                  <a:lnTo>
                    <a:pt x="1562" y="431"/>
                  </a:lnTo>
                  <a:lnTo>
                    <a:pt x="1563" y="430"/>
                  </a:lnTo>
                  <a:lnTo>
                    <a:pt x="1563" y="426"/>
                  </a:lnTo>
                  <a:lnTo>
                    <a:pt x="1563" y="434"/>
                  </a:lnTo>
                  <a:lnTo>
                    <a:pt x="1563" y="431"/>
                  </a:lnTo>
                  <a:lnTo>
                    <a:pt x="1563" y="431"/>
                  </a:lnTo>
                  <a:lnTo>
                    <a:pt x="1563" y="435"/>
                  </a:lnTo>
                  <a:lnTo>
                    <a:pt x="1563" y="429"/>
                  </a:lnTo>
                  <a:lnTo>
                    <a:pt x="1564" y="431"/>
                  </a:lnTo>
                  <a:lnTo>
                    <a:pt x="1564" y="435"/>
                  </a:lnTo>
                  <a:lnTo>
                    <a:pt x="1564" y="436"/>
                  </a:lnTo>
                  <a:lnTo>
                    <a:pt x="1564" y="432"/>
                  </a:lnTo>
                  <a:lnTo>
                    <a:pt x="1564" y="435"/>
                  </a:lnTo>
                  <a:lnTo>
                    <a:pt x="1565" y="435"/>
                  </a:lnTo>
                  <a:lnTo>
                    <a:pt x="1565" y="431"/>
                  </a:lnTo>
                  <a:lnTo>
                    <a:pt x="1565" y="437"/>
                  </a:lnTo>
                  <a:lnTo>
                    <a:pt x="1565" y="437"/>
                  </a:lnTo>
                  <a:lnTo>
                    <a:pt x="1565" y="434"/>
                  </a:lnTo>
                  <a:lnTo>
                    <a:pt x="1565" y="438"/>
                  </a:lnTo>
                  <a:lnTo>
                    <a:pt x="1566" y="437"/>
                  </a:lnTo>
                  <a:lnTo>
                    <a:pt x="1566" y="439"/>
                  </a:lnTo>
                  <a:lnTo>
                    <a:pt x="1566" y="361"/>
                  </a:lnTo>
                  <a:lnTo>
                    <a:pt x="1567" y="312"/>
                  </a:lnTo>
                  <a:lnTo>
                    <a:pt x="1567" y="162"/>
                  </a:lnTo>
                  <a:lnTo>
                    <a:pt x="1567" y="729"/>
                  </a:lnTo>
                  <a:lnTo>
                    <a:pt x="1568" y="741"/>
                  </a:lnTo>
                  <a:lnTo>
                    <a:pt x="1568" y="487"/>
                  </a:lnTo>
                  <a:lnTo>
                    <a:pt x="1568" y="489"/>
                  </a:lnTo>
                  <a:lnTo>
                    <a:pt x="1569" y="474"/>
                  </a:lnTo>
                  <a:lnTo>
                    <a:pt x="1569" y="476"/>
                  </a:lnTo>
                  <a:lnTo>
                    <a:pt x="1569" y="475"/>
                  </a:lnTo>
                  <a:lnTo>
                    <a:pt x="1569" y="478"/>
                  </a:lnTo>
                  <a:lnTo>
                    <a:pt x="1569" y="472"/>
                  </a:lnTo>
                  <a:lnTo>
                    <a:pt x="1569" y="472"/>
                  </a:lnTo>
                  <a:lnTo>
                    <a:pt x="1569" y="472"/>
                  </a:lnTo>
                  <a:lnTo>
                    <a:pt x="1570" y="472"/>
                  </a:lnTo>
                  <a:lnTo>
                    <a:pt x="1570" y="476"/>
                  </a:lnTo>
                  <a:lnTo>
                    <a:pt x="1570" y="476"/>
                  </a:lnTo>
                  <a:lnTo>
                    <a:pt x="1570" y="476"/>
                  </a:lnTo>
                  <a:lnTo>
                    <a:pt x="1570" y="478"/>
                  </a:lnTo>
                  <a:lnTo>
                    <a:pt x="1571" y="470"/>
                  </a:lnTo>
                  <a:lnTo>
                    <a:pt x="1571" y="469"/>
                  </a:lnTo>
                  <a:lnTo>
                    <a:pt x="1571" y="472"/>
                  </a:lnTo>
                  <a:lnTo>
                    <a:pt x="1571" y="453"/>
                  </a:lnTo>
                  <a:lnTo>
                    <a:pt x="1572" y="451"/>
                  </a:lnTo>
                  <a:lnTo>
                    <a:pt x="1572" y="419"/>
                  </a:lnTo>
                  <a:lnTo>
                    <a:pt x="1572" y="422"/>
                  </a:lnTo>
                  <a:lnTo>
                    <a:pt x="1572" y="421"/>
                  </a:lnTo>
                  <a:lnTo>
                    <a:pt x="1572" y="415"/>
                  </a:lnTo>
                  <a:lnTo>
                    <a:pt x="1573" y="416"/>
                  </a:lnTo>
                  <a:lnTo>
                    <a:pt x="1573" y="414"/>
                  </a:lnTo>
                  <a:lnTo>
                    <a:pt x="1573" y="419"/>
                  </a:lnTo>
                  <a:lnTo>
                    <a:pt x="1573" y="417"/>
                  </a:lnTo>
                  <a:lnTo>
                    <a:pt x="1573" y="417"/>
                  </a:lnTo>
                  <a:lnTo>
                    <a:pt x="1574" y="420"/>
                  </a:lnTo>
                  <a:lnTo>
                    <a:pt x="1574" y="419"/>
                  </a:lnTo>
                  <a:lnTo>
                    <a:pt x="1575" y="418"/>
                  </a:lnTo>
                  <a:lnTo>
                    <a:pt x="1575" y="419"/>
                  </a:lnTo>
                  <a:lnTo>
                    <a:pt x="1575" y="414"/>
                  </a:lnTo>
                  <a:lnTo>
                    <a:pt x="1575" y="417"/>
                  </a:lnTo>
                  <a:lnTo>
                    <a:pt x="1575" y="415"/>
                  </a:lnTo>
                  <a:lnTo>
                    <a:pt x="1576" y="420"/>
                  </a:lnTo>
                  <a:lnTo>
                    <a:pt x="1576" y="419"/>
                  </a:lnTo>
                  <a:lnTo>
                    <a:pt x="1576" y="424"/>
                  </a:lnTo>
                  <a:lnTo>
                    <a:pt x="1576" y="419"/>
                  </a:lnTo>
                  <a:lnTo>
                    <a:pt x="1576" y="426"/>
                  </a:lnTo>
                  <a:lnTo>
                    <a:pt x="1576" y="425"/>
                  </a:lnTo>
                  <a:lnTo>
                    <a:pt x="1577" y="424"/>
                  </a:lnTo>
                  <a:lnTo>
                    <a:pt x="1577" y="431"/>
                  </a:lnTo>
                  <a:lnTo>
                    <a:pt x="1577" y="427"/>
                  </a:lnTo>
                  <a:lnTo>
                    <a:pt x="1577" y="430"/>
                  </a:lnTo>
                  <a:lnTo>
                    <a:pt x="1577" y="429"/>
                  </a:lnTo>
                  <a:lnTo>
                    <a:pt x="1578" y="435"/>
                  </a:lnTo>
                  <a:lnTo>
                    <a:pt x="1578" y="432"/>
                  </a:lnTo>
                  <a:lnTo>
                    <a:pt x="1578" y="435"/>
                  </a:lnTo>
                  <a:lnTo>
                    <a:pt x="1578" y="431"/>
                  </a:lnTo>
                  <a:lnTo>
                    <a:pt x="1578" y="436"/>
                  </a:lnTo>
                  <a:lnTo>
                    <a:pt x="1578" y="434"/>
                  </a:lnTo>
                  <a:lnTo>
                    <a:pt x="1579" y="432"/>
                  </a:lnTo>
                  <a:lnTo>
                    <a:pt x="1579" y="439"/>
                  </a:lnTo>
                  <a:lnTo>
                    <a:pt x="1579" y="435"/>
                  </a:lnTo>
                  <a:lnTo>
                    <a:pt x="1579" y="436"/>
                  </a:lnTo>
                  <a:lnTo>
                    <a:pt x="1579" y="435"/>
                  </a:lnTo>
                  <a:lnTo>
                    <a:pt x="1580" y="442"/>
                  </a:lnTo>
                  <a:lnTo>
                    <a:pt x="1580" y="439"/>
                  </a:lnTo>
                  <a:lnTo>
                    <a:pt x="1580" y="439"/>
                  </a:lnTo>
                  <a:lnTo>
                    <a:pt x="1580" y="435"/>
                  </a:lnTo>
                  <a:lnTo>
                    <a:pt x="1580" y="440"/>
                  </a:lnTo>
                  <a:lnTo>
                    <a:pt x="1581" y="437"/>
                  </a:lnTo>
                  <a:lnTo>
                    <a:pt x="1581" y="435"/>
                  </a:lnTo>
                  <a:lnTo>
                    <a:pt x="1581" y="440"/>
                  </a:lnTo>
                  <a:lnTo>
                    <a:pt x="1581" y="307"/>
                  </a:lnTo>
                  <a:lnTo>
                    <a:pt x="1582" y="263"/>
                  </a:lnTo>
                  <a:lnTo>
                    <a:pt x="1582" y="176"/>
                  </a:lnTo>
                  <a:lnTo>
                    <a:pt x="1582" y="741"/>
                  </a:lnTo>
                  <a:lnTo>
                    <a:pt x="1582" y="735"/>
                  </a:lnTo>
                  <a:lnTo>
                    <a:pt x="1583" y="484"/>
                  </a:lnTo>
                  <a:lnTo>
                    <a:pt x="1583" y="484"/>
                  </a:lnTo>
                  <a:lnTo>
                    <a:pt x="1583" y="485"/>
                  </a:lnTo>
                  <a:lnTo>
                    <a:pt x="1583" y="474"/>
                  </a:lnTo>
                  <a:lnTo>
                    <a:pt x="1583" y="478"/>
                  </a:lnTo>
                  <a:lnTo>
                    <a:pt x="1584" y="480"/>
                  </a:lnTo>
                  <a:lnTo>
                    <a:pt x="1584" y="482"/>
                  </a:lnTo>
                  <a:lnTo>
                    <a:pt x="1584" y="476"/>
                  </a:lnTo>
                  <a:lnTo>
                    <a:pt x="1584" y="478"/>
                  </a:lnTo>
                  <a:lnTo>
                    <a:pt x="1584" y="475"/>
                  </a:lnTo>
                  <a:lnTo>
                    <a:pt x="1585" y="479"/>
                  </a:lnTo>
                  <a:lnTo>
                    <a:pt x="1585" y="478"/>
                  </a:lnTo>
                  <a:lnTo>
                    <a:pt x="1585" y="479"/>
                  </a:lnTo>
                  <a:lnTo>
                    <a:pt x="1585" y="478"/>
                  </a:lnTo>
                  <a:lnTo>
                    <a:pt x="1585" y="484"/>
                  </a:lnTo>
                  <a:lnTo>
                    <a:pt x="1585" y="480"/>
                  </a:lnTo>
                  <a:lnTo>
                    <a:pt x="1586" y="481"/>
                  </a:lnTo>
                  <a:lnTo>
                    <a:pt x="1586" y="466"/>
                  </a:lnTo>
                  <a:lnTo>
                    <a:pt x="1586" y="461"/>
                  </a:lnTo>
                  <a:lnTo>
                    <a:pt x="1587" y="426"/>
                  </a:lnTo>
                  <a:lnTo>
                    <a:pt x="1587" y="424"/>
                  </a:lnTo>
                  <a:lnTo>
                    <a:pt x="1588" y="415"/>
                  </a:lnTo>
                  <a:lnTo>
                    <a:pt x="1588" y="418"/>
                  </a:lnTo>
                  <a:lnTo>
                    <a:pt x="1588" y="418"/>
                  </a:lnTo>
                  <a:lnTo>
                    <a:pt x="1588" y="422"/>
                  </a:lnTo>
                  <a:lnTo>
                    <a:pt x="1588" y="415"/>
                  </a:lnTo>
                  <a:lnTo>
                    <a:pt x="1588" y="418"/>
                  </a:lnTo>
                  <a:lnTo>
                    <a:pt x="1589" y="416"/>
                  </a:lnTo>
                  <a:lnTo>
                    <a:pt x="1589" y="420"/>
                  </a:lnTo>
                  <a:lnTo>
                    <a:pt x="1589" y="415"/>
                  </a:lnTo>
                  <a:lnTo>
                    <a:pt x="1589" y="415"/>
                  </a:lnTo>
                  <a:lnTo>
                    <a:pt x="1589" y="418"/>
                  </a:lnTo>
                  <a:lnTo>
                    <a:pt x="1589" y="420"/>
                  </a:lnTo>
                  <a:lnTo>
                    <a:pt x="1589" y="413"/>
                  </a:lnTo>
                  <a:lnTo>
                    <a:pt x="1590" y="418"/>
                  </a:lnTo>
                  <a:lnTo>
                    <a:pt x="1590" y="417"/>
                  </a:lnTo>
                  <a:lnTo>
                    <a:pt x="1590" y="419"/>
                  </a:lnTo>
                  <a:lnTo>
                    <a:pt x="1590" y="414"/>
                  </a:lnTo>
                  <a:lnTo>
                    <a:pt x="1590" y="414"/>
                  </a:lnTo>
                  <a:lnTo>
                    <a:pt x="1591" y="420"/>
                  </a:lnTo>
                  <a:lnTo>
                    <a:pt x="1591" y="420"/>
                  </a:lnTo>
                  <a:lnTo>
                    <a:pt x="1591" y="423"/>
                  </a:lnTo>
                  <a:lnTo>
                    <a:pt x="1591" y="422"/>
                  </a:lnTo>
                  <a:lnTo>
                    <a:pt x="1592" y="428"/>
                  </a:lnTo>
                  <a:lnTo>
                    <a:pt x="1592" y="426"/>
                  </a:lnTo>
                  <a:lnTo>
                    <a:pt x="1592" y="424"/>
                  </a:lnTo>
                  <a:lnTo>
                    <a:pt x="1592" y="431"/>
                  </a:lnTo>
                  <a:lnTo>
                    <a:pt x="1592" y="431"/>
                  </a:lnTo>
                  <a:lnTo>
                    <a:pt x="1593" y="427"/>
                  </a:lnTo>
                  <a:lnTo>
                    <a:pt x="1593" y="432"/>
                  </a:lnTo>
                  <a:lnTo>
                    <a:pt x="1593" y="432"/>
                  </a:lnTo>
                  <a:lnTo>
                    <a:pt x="1594" y="432"/>
                  </a:lnTo>
                  <a:lnTo>
                    <a:pt x="1594" y="430"/>
                  </a:lnTo>
                  <a:lnTo>
                    <a:pt x="1594" y="434"/>
                  </a:lnTo>
                  <a:lnTo>
                    <a:pt x="1594" y="433"/>
                  </a:lnTo>
                  <a:lnTo>
                    <a:pt x="1594" y="431"/>
                  </a:lnTo>
                  <a:lnTo>
                    <a:pt x="1595" y="437"/>
                  </a:lnTo>
                  <a:lnTo>
                    <a:pt x="1595" y="433"/>
                  </a:lnTo>
                  <a:lnTo>
                    <a:pt x="1595" y="432"/>
                  </a:lnTo>
                  <a:lnTo>
                    <a:pt x="1595" y="437"/>
                  </a:lnTo>
                  <a:lnTo>
                    <a:pt x="1595" y="434"/>
                  </a:lnTo>
                  <a:lnTo>
                    <a:pt x="1595" y="437"/>
                  </a:lnTo>
                  <a:lnTo>
                    <a:pt x="1596" y="398"/>
                  </a:lnTo>
                  <a:lnTo>
                    <a:pt x="1596" y="363"/>
                  </a:lnTo>
                  <a:lnTo>
                    <a:pt x="1596" y="172"/>
                  </a:lnTo>
                  <a:lnTo>
                    <a:pt x="1597" y="682"/>
                  </a:lnTo>
                  <a:lnTo>
                    <a:pt x="1597" y="717"/>
                  </a:lnTo>
                  <a:lnTo>
                    <a:pt x="1597" y="485"/>
                  </a:lnTo>
                  <a:lnTo>
                    <a:pt x="1597" y="486"/>
                  </a:lnTo>
                  <a:lnTo>
                    <a:pt x="1598" y="480"/>
                  </a:lnTo>
                  <a:lnTo>
                    <a:pt x="1598" y="475"/>
                  </a:lnTo>
                  <a:lnTo>
                    <a:pt x="1598" y="476"/>
                  </a:lnTo>
                  <a:lnTo>
                    <a:pt x="1598" y="476"/>
                  </a:lnTo>
                  <a:lnTo>
                    <a:pt x="1598" y="479"/>
                  </a:lnTo>
                  <a:lnTo>
                    <a:pt x="1598" y="475"/>
                  </a:lnTo>
                  <a:lnTo>
                    <a:pt x="1599" y="478"/>
                  </a:lnTo>
                  <a:lnTo>
                    <a:pt x="1599" y="478"/>
                  </a:lnTo>
                  <a:lnTo>
                    <a:pt x="1599" y="476"/>
                  </a:lnTo>
                  <a:lnTo>
                    <a:pt x="1599" y="485"/>
                  </a:lnTo>
                  <a:lnTo>
                    <a:pt x="1599" y="486"/>
                  </a:lnTo>
                  <a:lnTo>
                    <a:pt x="1600" y="482"/>
                  </a:lnTo>
                  <a:lnTo>
                    <a:pt x="1600" y="489"/>
                  </a:lnTo>
                  <a:lnTo>
                    <a:pt x="1600" y="484"/>
                  </a:lnTo>
                  <a:lnTo>
                    <a:pt x="1601" y="482"/>
                  </a:lnTo>
                  <a:lnTo>
                    <a:pt x="1601" y="446"/>
                  </a:lnTo>
                  <a:lnTo>
                    <a:pt x="1601" y="444"/>
                  </a:lnTo>
                  <a:lnTo>
                    <a:pt x="1602" y="420"/>
                  </a:lnTo>
                  <a:lnTo>
                    <a:pt x="1602" y="417"/>
                  </a:lnTo>
                  <a:lnTo>
                    <a:pt x="1602" y="418"/>
                  </a:lnTo>
                  <a:lnTo>
                    <a:pt x="1602" y="413"/>
                  </a:lnTo>
                  <a:lnTo>
                    <a:pt x="1603" y="413"/>
                  </a:lnTo>
                  <a:lnTo>
                    <a:pt x="1603" y="416"/>
                  </a:lnTo>
                  <a:lnTo>
                    <a:pt x="1603" y="411"/>
                  </a:lnTo>
                  <a:lnTo>
                    <a:pt x="1603" y="415"/>
                  </a:lnTo>
                  <a:lnTo>
                    <a:pt x="1603" y="415"/>
                  </a:lnTo>
                  <a:lnTo>
                    <a:pt x="1603" y="410"/>
                  </a:lnTo>
                  <a:lnTo>
                    <a:pt x="1604" y="414"/>
                  </a:lnTo>
                  <a:lnTo>
                    <a:pt x="1604" y="412"/>
                  </a:lnTo>
                  <a:lnTo>
                    <a:pt x="1604" y="410"/>
                  </a:lnTo>
                  <a:lnTo>
                    <a:pt x="1604" y="414"/>
                  </a:lnTo>
                  <a:lnTo>
                    <a:pt x="1604" y="413"/>
                  </a:lnTo>
                  <a:lnTo>
                    <a:pt x="1605" y="416"/>
                  </a:lnTo>
                  <a:lnTo>
                    <a:pt x="1605" y="414"/>
                  </a:lnTo>
                  <a:lnTo>
                    <a:pt x="1605" y="420"/>
                  </a:lnTo>
                  <a:lnTo>
                    <a:pt x="1605" y="420"/>
                  </a:lnTo>
                  <a:lnTo>
                    <a:pt x="1605" y="417"/>
                  </a:lnTo>
                  <a:lnTo>
                    <a:pt x="1606" y="424"/>
                  </a:lnTo>
                  <a:lnTo>
                    <a:pt x="1606" y="422"/>
                  </a:lnTo>
                  <a:lnTo>
                    <a:pt x="1606" y="423"/>
                  </a:lnTo>
                  <a:lnTo>
                    <a:pt x="1607" y="429"/>
                  </a:lnTo>
                  <a:lnTo>
                    <a:pt x="1607" y="426"/>
                  </a:lnTo>
                  <a:lnTo>
                    <a:pt x="1607" y="428"/>
                  </a:lnTo>
                  <a:lnTo>
                    <a:pt x="1607" y="425"/>
                  </a:lnTo>
                  <a:lnTo>
                    <a:pt x="1607" y="433"/>
                  </a:lnTo>
                  <a:lnTo>
                    <a:pt x="1608" y="430"/>
                  </a:lnTo>
                  <a:lnTo>
                    <a:pt x="1608" y="429"/>
                  </a:lnTo>
                  <a:lnTo>
                    <a:pt x="1608" y="433"/>
                  </a:lnTo>
                  <a:lnTo>
                    <a:pt x="1608" y="431"/>
                  </a:lnTo>
                  <a:lnTo>
                    <a:pt x="1608" y="431"/>
                  </a:lnTo>
                  <a:lnTo>
                    <a:pt x="1608" y="431"/>
                  </a:lnTo>
                  <a:lnTo>
                    <a:pt x="1609" y="437"/>
                  </a:lnTo>
                  <a:lnTo>
                    <a:pt x="1609" y="434"/>
                  </a:lnTo>
                  <a:lnTo>
                    <a:pt x="1609" y="437"/>
                  </a:lnTo>
                  <a:lnTo>
                    <a:pt x="1609" y="433"/>
                  </a:lnTo>
                  <a:lnTo>
                    <a:pt x="1609" y="436"/>
                  </a:lnTo>
                  <a:lnTo>
                    <a:pt x="1610" y="434"/>
                  </a:lnTo>
                  <a:lnTo>
                    <a:pt x="1610" y="432"/>
                  </a:lnTo>
                  <a:lnTo>
                    <a:pt x="1610" y="437"/>
                  </a:lnTo>
                  <a:lnTo>
                    <a:pt x="1610" y="435"/>
                  </a:lnTo>
                  <a:lnTo>
                    <a:pt x="1610" y="426"/>
                  </a:lnTo>
                  <a:lnTo>
                    <a:pt x="1611" y="167"/>
                  </a:lnTo>
                  <a:lnTo>
                    <a:pt x="1611" y="596"/>
                  </a:lnTo>
                  <a:lnTo>
                    <a:pt x="1611" y="672"/>
                  </a:lnTo>
                  <a:lnTo>
                    <a:pt x="1611" y="740"/>
                  </a:lnTo>
                  <a:lnTo>
                    <a:pt x="1611" y="489"/>
                  </a:lnTo>
                  <a:lnTo>
                    <a:pt x="1612" y="485"/>
                  </a:lnTo>
                  <a:lnTo>
                    <a:pt x="1612" y="475"/>
                  </a:lnTo>
                  <a:lnTo>
                    <a:pt x="1612" y="476"/>
                  </a:lnTo>
                  <a:lnTo>
                    <a:pt x="1612" y="478"/>
                  </a:lnTo>
                  <a:lnTo>
                    <a:pt x="1613" y="472"/>
                  </a:lnTo>
                  <a:lnTo>
                    <a:pt x="1613" y="478"/>
                  </a:lnTo>
                  <a:lnTo>
                    <a:pt x="1613" y="476"/>
                  </a:lnTo>
                  <a:lnTo>
                    <a:pt x="1613" y="474"/>
                  </a:lnTo>
                  <a:lnTo>
                    <a:pt x="1614" y="481"/>
                  </a:lnTo>
                  <a:lnTo>
                    <a:pt x="1614" y="478"/>
                  </a:lnTo>
                  <a:lnTo>
                    <a:pt x="1614" y="481"/>
                  </a:lnTo>
                  <a:lnTo>
                    <a:pt x="1614" y="484"/>
                  </a:lnTo>
                  <a:lnTo>
                    <a:pt x="1614" y="470"/>
                  </a:lnTo>
                  <a:lnTo>
                    <a:pt x="1615" y="472"/>
                  </a:lnTo>
                  <a:lnTo>
                    <a:pt x="1615" y="441"/>
                  </a:lnTo>
                  <a:lnTo>
                    <a:pt x="1615" y="435"/>
                  </a:lnTo>
                  <a:lnTo>
                    <a:pt x="1616" y="419"/>
                  </a:lnTo>
                  <a:lnTo>
                    <a:pt x="1616" y="420"/>
                  </a:lnTo>
                  <a:lnTo>
                    <a:pt x="1616" y="418"/>
                  </a:lnTo>
                  <a:lnTo>
                    <a:pt x="1616" y="422"/>
                  </a:lnTo>
                  <a:lnTo>
                    <a:pt x="1616" y="418"/>
                  </a:lnTo>
                  <a:lnTo>
                    <a:pt x="1616" y="418"/>
                  </a:lnTo>
                  <a:lnTo>
                    <a:pt x="1616" y="420"/>
                  </a:lnTo>
                  <a:lnTo>
                    <a:pt x="1617" y="422"/>
                  </a:lnTo>
                  <a:lnTo>
                    <a:pt x="1617" y="418"/>
                  </a:lnTo>
                  <a:lnTo>
                    <a:pt x="1617" y="420"/>
                  </a:lnTo>
                  <a:lnTo>
                    <a:pt x="1617" y="419"/>
                  </a:lnTo>
                  <a:lnTo>
                    <a:pt x="1617" y="422"/>
                  </a:lnTo>
                  <a:lnTo>
                    <a:pt x="1618" y="415"/>
                  </a:lnTo>
                  <a:lnTo>
                    <a:pt x="1618" y="416"/>
                  </a:lnTo>
                  <a:lnTo>
                    <a:pt x="1618" y="418"/>
                  </a:lnTo>
                  <a:lnTo>
                    <a:pt x="1618" y="417"/>
                  </a:lnTo>
                  <a:lnTo>
                    <a:pt x="1618" y="423"/>
                  </a:lnTo>
                  <a:lnTo>
                    <a:pt x="1618" y="422"/>
                  </a:lnTo>
                  <a:lnTo>
                    <a:pt x="1619" y="422"/>
                  </a:lnTo>
                  <a:lnTo>
                    <a:pt x="1619" y="419"/>
                  </a:lnTo>
                  <a:lnTo>
                    <a:pt x="1619" y="429"/>
                  </a:lnTo>
                  <a:lnTo>
                    <a:pt x="1620" y="426"/>
                  </a:lnTo>
                  <a:lnTo>
                    <a:pt x="1620" y="433"/>
                  </a:lnTo>
                  <a:lnTo>
                    <a:pt x="1620" y="431"/>
                  </a:lnTo>
                  <a:lnTo>
                    <a:pt x="1620" y="430"/>
                  </a:lnTo>
                  <a:lnTo>
                    <a:pt x="1621" y="437"/>
                  </a:lnTo>
                  <a:lnTo>
                    <a:pt x="1621" y="437"/>
                  </a:lnTo>
                  <a:lnTo>
                    <a:pt x="1621" y="433"/>
                  </a:lnTo>
                  <a:lnTo>
                    <a:pt x="1621" y="439"/>
                  </a:lnTo>
                  <a:lnTo>
                    <a:pt x="1621" y="436"/>
                  </a:lnTo>
                  <a:lnTo>
                    <a:pt x="1622" y="437"/>
                  </a:lnTo>
                  <a:lnTo>
                    <a:pt x="1622" y="442"/>
                  </a:lnTo>
                  <a:lnTo>
                    <a:pt x="1622" y="436"/>
                  </a:lnTo>
                  <a:lnTo>
                    <a:pt x="1622" y="441"/>
                  </a:lnTo>
                  <a:lnTo>
                    <a:pt x="1622" y="443"/>
                  </a:lnTo>
                  <a:lnTo>
                    <a:pt x="1622" y="437"/>
                  </a:lnTo>
                  <a:lnTo>
                    <a:pt x="1623" y="444"/>
                  </a:lnTo>
                  <a:lnTo>
                    <a:pt x="1623" y="443"/>
                  </a:lnTo>
                  <a:lnTo>
                    <a:pt x="1623" y="442"/>
                  </a:lnTo>
                  <a:lnTo>
                    <a:pt x="1623" y="438"/>
                  </a:lnTo>
                  <a:lnTo>
                    <a:pt x="1623" y="443"/>
                  </a:lnTo>
                  <a:lnTo>
                    <a:pt x="1623" y="441"/>
                  </a:lnTo>
                  <a:lnTo>
                    <a:pt x="1624" y="432"/>
                  </a:lnTo>
                  <a:lnTo>
                    <a:pt x="1624" y="176"/>
                  </a:lnTo>
                  <a:lnTo>
                    <a:pt x="1624" y="643"/>
                  </a:lnTo>
                  <a:lnTo>
                    <a:pt x="1624" y="709"/>
                  </a:lnTo>
                  <a:lnTo>
                    <a:pt x="1624" y="747"/>
                  </a:lnTo>
                  <a:lnTo>
                    <a:pt x="1625" y="495"/>
                  </a:lnTo>
                  <a:lnTo>
                    <a:pt x="1625" y="492"/>
                  </a:lnTo>
                  <a:lnTo>
                    <a:pt x="1625" y="480"/>
                  </a:lnTo>
                  <a:lnTo>
                    <a:pt x="1625" y="481"/>
                  </a:lnTo>
                  <a:lnTo>
                    <a:pt x="1626" y="483"/>
                  </a:lnTo>
                  <a:lnTo>
                    <a:pt x="1626" y="484"/>
                  </a:lnTo>
                  <a:lnTo>
                    <a:pt x="1626" y="479"/>
                  </a:lnTo>
                  <a:lnTo>
                    <a:pt x="1626" y="481"/>
                  </a:lnTo>
                  <a:lnTo>
                    <a:pt x="1627" y="481"/>
                  </a:lnTo>
                  <a:lnTo>
                    <a:pt x="1627" y="478"/>
                  </a:lnTo>
                  <a:lnTo>
                    <a:pt x="1627" y="484"/>
                  </a:lnTo>
                  <a:lnTo>
                    <a:pt x="1627" y="484"/>
                  </a:lnTo>
                  <a:lnTo>
                    <a:pt x="1627" y="481"/>
                  </a:lnTo>
                  <a:lnTo>
                    <a:pt x="1628" y="488"/>
                  </a:lnTo>
                  <a:lnTo>
                    <a:pt x="1628" y="480"/>
                  </a:lnTo>
                  <a:lnTo>
                    <a:pt x="1628" y="481"/>
                  </a:lnTo>
                  <a:lnTo>
                    <a:pt x="1628" y="482"/>
                  </a:lnTo>
                  <a:lnTo>
                    <a:pt x="1628" y="457"/>
                  </a:lnTo>
                  <a:lnTo>
                    <a:pt x="1629" y="456"/>
                  </a:lnTo>
                  <a:lnTo>
                    <a:pt x="1629" y="425"/>
                  </a:lnTo>
                  <a:lnTo>
                    <a:pt x="1629" y="425"/>
                  </a:lnTo>
                  <a:lnTo>
                    <a:pt x="1629" y="423"/>
                  </a:lnTo>
                  <a:lnTo>
                    <a:pt x="1629" y="424"/>
                  </a:lnTo>
                  <a:lnTo>
                    <a:pt x="1630" y="419"/>
                  </a:lnTo>
                  <a:lnTo>
                    <a:pt x="1630" y="421"/>
                  </a:lnTo>
                  <a:lnTo>
                    <a:pt x="1630" y="423"/>
                  </a:lnTo>
                  <a:lnTo>
                    <a:pt x="1630" y="424"/>
                  </a:lnTo>
                  <a:lnTo>
                    <a:pt x="1630" y="419"/>
                  </a:lnTo>
                  <a:lnTo>
                    <a:pt x="1630" y="424"/>
                  </a:lnTo>
                  <a:lnTo>
                    <a:pt x="1631" y="423"/>
                  </a:lnTo>
                  <a:lnTo>
                    <a:pt x="1631" y="424"/>
                  </a:lnTo>
                  <a:lnTo>
                    <a:pt x="1631" y="418"/>
                  </a:lnTo>
                  <a:lnTo>
                    <a:pt x="1631" y="419"/>
                  </a:lnTo>
                  <a:lnTo>
                    <a:pt x="1631" y="420"/>
                  </a:lnTo>
                  <a:lnTo>
                    <a:pt x="1631" y="413"/>
                  </a:lnTo>
                  <a:lnTo>
                    <a:pt x="1632" y="417"/>
                  </a:lnTo>
                  <a:lnTo>
                    <a:pt x="1632" y="418"/>
                  </a:lnTo>
                  <a:lnTo>
                    <a:pt x="1632" y="416"/>
                  </a:lnTo>
                  <a:lnTo>
                    <a:pt x="1633" y="422"/>
                  </a:lnTo>
                  <a:lnTo>
                    <a:pt x="1633" y="421"/>
                  </a:lnTo>
                  <a:lnTo>
                    <a:pt x="1633" y="421"/>
                  </a:lnTo>
                  <a:lnTo>
                    <a:pt x="1633" y="419"/>
                  </a:lnTo>
                  <a:lnTo>
                    <a:pt x="1633" y="427"/>
                  </a:lnTo>
                  <a:lnTo>
                    <a:pt x="1633" y="424"/>
                  </a:lnTo>
                  <a:lnTo>
                    <a:pt x="1633" y="424"/>
                  </a:lnTo>
                  <a:lnTo>
                    <a:pt x="1634" y="431"/>
                  </a:lnTo>
                  <a:lnTo>
                    <a:pt x="1634" y="433"/>
                  </a:lnTo>
                  <a:lnTo>
                    <a:pt x="1634" y="430"/>
                  </a:lnTo>
                  <a:lnTo>
                    <a:pt x="1635" y="435"/>
                  </a:lnTo>
                  <a:lnTo>
                    <a:pt x="1635" y="431"/>
                  </a:lnTo>
                  <a:lnTo>
                    <a:pt x="1635" y="431"/>
                  </a:lnTo>
                  <a:lnTo>
                    <a:pt x="1635" y="437"/>
                  </a:lnTo>
                  <a:lnTo>
                    <a:pt x="1635" y="433"/>
                  </a:lnTo>
                  <a:lnTo>
                    <a:pt x="1636" y="436"/>
                  </a:lnTo>
                  <a:lnTo>
                    <a:pt x="1636" y="438"/>
                  </a:lnTo>
                  <a:lnTo>
                    <a:pt x="1636" y="435"/>
                  </a:lnTo>
                  <a:lnTo>
                    <a:pt x="1636" y="438"/>
                  </a:lnTo>
                  <a:lnTo>
                    <a:pt x="1636" y="437"/>
                  </a:lnTo>
                  <a:lnTo>
                    <a:pt x="1637" y="432"/>
                  </a:lnTo>
                  <a:lnTo>
                    <a:pt x="1637" y="439"/>
                  </a:lnTo>
                  <a:lnTo>
                    <a:pt x="1637" y="435"/>
                  </a:lnTo>
                  <a:lnTo>
                    <a:pt x="1637" y="432"/>
                  </a:lnTo>
                  <a:lnTo>
                    <a:pt x="1637" y="437"/>
                  </a:lnTo>
                  <a:lnTo>
                    <a:pt x="1637" y="182"/>
                  </a:lnTo>
                  <a:lnTo>
                    <a:pt x="1637" y="173"/>
                  </a:lnTo>
                  <a:lnTo>
                    <a:pt x="1638" y="725"/>
                  </a:lnTo>
                  <a:lnTo>
                    <a:pt x="1638" y="558"/>
                  </a:lnTo>
                  <a:lnTo>
                    <a:pt x="1638" y="544"/>
                  </a:lnTo>
                  <a:lnTo>
                    <a:pt x="1639" y="475"/>
                  </a:lnTo>
                  <a:lnTo>
                    <a:pt x="1639" y="476"/>
                  </a:lnTo>
                  <a:lnTo>
                    <a:pt x="1640" y="483"/>
                  </a:lnTo>
                  <a:lnTo>
                    <a:pt x="1640" y="478"/>
                  </a:lnTo>
                  <a:lnTo>
                    <a:pt x="1640" y="478"/>
                  </a:lnTo>
                  <a:lnTo>
                    <a:pt x="1640" y="478"/>
                  </a:lnTo>
                  <a:lnTo>
                    <a:pt x="1640" y="485"/>
                  </a:lnTo>
                  <a:lnTo>
                    <a:pt x="1641" y="483"/>
                  </a:lnTo>
                  <a:lnTo>
                    <a:pt x="1641" y="482"/>
                  </a:lnTo>
                  <a:lnTo>
                    <a:pt x="1641" y="492"/>
                  </a:lnTo>
                  <a:lnTo>
                    <a:pt x="1641" y="488"/>
                  </a:lnTo>
                  <a:lnTo>
                    <a:pt x="1641" y="489"/>
                  </a:lnTo>
                  <a:lnTo>
                    <a:pt x="1641" y="494"/>
                  </a:lnTo>
                  <a:lnTo>
                    <a:pt x="1642" y="472"/>
                  </a:lnTo>
                  <a:lnTo>
                    <a:pt x="1642" y="472"/>
                  </a:lnTo>
                  <a:lnTo>
                    <a:pt x="1642" y="440"/>
                  </a:lnTo>
                  <a:lnTo>
                    <a:pt x="1642" y="437"/>
                  </a:lnTo>
                  <a:lnTo>
                    <a:pt x="1643" y="419"/>
                  </a:lnTo>
                  <a:lnTo>
                    <a:pt x="1643" y="421"/>
                  </a:lnTo>
                  <a:lnTo>
                    <a:pt x="1643" y="419"/>
                  </a:lnTo>
                  <a:lnTo>
                    <a:pt x="1643" y="423"/>
                  </a:lnTo>
                  <a:lnTo>
                    <a:pt x="1644" y="417"/>
                  </a:lnTo>
                  <a:lnTo>
                    <a:pt x="1644" y="418"/>
                  </a:lnTo>
                  <a:lnTo>
                    <a:pt x="1644" y="418"/>
                  </a:lnTo>
                  <a:lnTo>
                    <a:pt x="1644" y="417"/>
                  </a:lnTo>
                  <a:lnTo>
                    <a:pt x="1644" y="420"/>
                  </a:lnTo>
                  <a:lnTo>
                    <a:pt x="1644" y="419"/>
                  </a:lnTo>
                  <a:lnTo>
                    <a:pt x="1645" y="416"/>
                  </a:lnTo>
                  <a:lnTo>
                    <a:pt x="1645" y="414"/>
                  </a:lnTo>
                  <a:lnTo>
                    <a:pt x="1645" y="419"/>
                  </a:lnTo>
                  <a:lnTo>
                    <a:pt x="1645" y="414"/>
                  </a:lnTo>
                  <a:lnTo>
                    <a:pt x="1646" y="416"/>
                  </a:lnTo>
                  <a:lnTo>
                    <a:pt x="1646" y="419"/>
                  </a:lnTo>
                  <a:lnTo>
                    <a:pt x="1646" y="415"/>
                  </a:lnTo>
                  <a:lnTo>
                    <a:pt x="1646" y="419"/>
                  </a:lnTo>
                  <a:lnTo>
                    <a:pt x="1646" y="422"/>
                  </a:lnTo>
                  <a:lnTo>
                    <a:pt x="1646" y="418"/>
                  </a:lnTo>
                  <a:lnTo>
                    <a:pt x="1647" y="425"/>
                  </a:lnTo>
                  <a:lnTo>
                    <a:pt x="1647" y="424"/>
                  </a:lnTo>
                  <a:lnTo>
                    <a:pt x="1647" y="424"/>
                  </a:lnTo>
                  <a:lnTo>
                    <a:pt x="1647" y="431"/>
                  </a:lnTo>
                  <a:lnTo>
                    <a:pt x="1647" y="427"/>
                  </a:lnTo>
                  <a:lnTo>
                    <a:pt x="1648" y="431"/>
                  </a:lnTo>
                  <a:lnTo>
                    <a:pt x="1648" y="429"/>
                  </a:lnTo>
                  <a:lnTo>
                    <a:pt x="1648" y="435"/>
                  </a:lnTo>
                  <a:lnTo>
                    <a:pt x="1648" y="432"/>
                  </a:lnTo>
                  <a:lnTo>
                    <a:pt x="1648" y="431"/>
                  </a:lnTo>
                  <a:lnTo>
                    <a:pt x="1649" y="437"/>
                  </a:lnTo>
                  <a:lnTo>
                    <a:pt x="1649" y="434"/>
                  </a:lnTo>
                  <a:lnTo>
                    <a:pt x="1649" y="435"/>
                  </a:lnTo>
                  <a:lnTo>
                    <a:pt x="1649" y="439"/>
                  </a:lnTo>
                  <a:lnTo>
                    <a:pt x="1649" y="438"/>
                  </a:lnTo>
                  <a:lnTo>
                    <a:pt x="1650" y="440"/>
                  </a:lnTo>
                  <a:lnTo>
                    <a:pt x="1650" y="436"/>
                  </a:lnTo>
                  <a:lnTo>
                    <a:pt x="1650" y="442"/>
                  </a:lnTo>
                  <a:lnTo>
                    <a:pt x="1650" y="438"/>
                  </a:lnTo>
                  <a:lnTo>
                    <a:pt x="1650" y="437"/>
                  </a:lnTo>
                  <a:lnTo>
                    <a:pt x="1651" y="443"/>
                  </a:lnTo>
                  <a:lnTo>
                    <a:pt x="1651" y="438"/>
                  </a:lnTo>
                  <a:lnTo>
                    <a:pt x="1651" y="439"/>
                  </a:lnTo>
                  <a:lnTo>
                    <a:pt x="1651" y="442"/>
                  </a:lnTo>
                  <a:lnTo>
                    <a:pt x="1651" y="241"/>
                  </a:lnTo>
                  <a:lnTo>
                    <a:pt x="1652" y="207"/>
                  </a:lnTo>
                  <a:lnTo>
                    <a:pt x="1652" y="169"/>
                  </a:lnTo>
                  <a:lnTo>
                    <a:pt x="1652" y="745"/>
                  </a:lnTo>
                  <a:lnTo>
                    <a:pt x="1652" y="710"/>
                  </a:lnTo>
                  <a:lnTo>
                    <a:pt x="1653" y="653"/>
                  </a:lnTo>
                  <a:lnTo>
                    <a:pt x="1653" y="488"/>
                  </a:lnTo>
                  <a:lnTo>
                    <a:pt x="1653" y="487"/>
                  </a:lnTo>
                  <a:lnTo>
                    <a:pt x="1653" y="479"/>
                  </a:lnTo>
                  <a:lnTo>
                    <a:pt x="1654" y="483"/>
                  </a:lnTo>
                  <a:lnTo>
                    <a:pt x="1654" y="483"/>
                  </a:lnTo>
                  <a:lnTo>
                    <a:pt x="1654" y="475"/>
                  </a:lnTo>
                  <a:lnTo>
                    <a:pt x="1654" y="478"/>
                  </a:lnTo>
                  <a:lnTo>
                    <a:pt x="1655" y="478"/>
                  </a:lnTo>
                  <a:lnTo>
                    <a:pt x="1655" y="476"/>
                  </a:lnTo>
                  <a:lnTo>
                    <a:pt x="1655" y="482"/>
                  </a:lnTo>
                  <a:lnTo>
                    <a:pt x="1655" y="480"/>
                  </a:lnTo>
                  <a:lnTo>
                    <a:pt x="1655" y="481"/>
                  </a:lnTo>
                  <a:lnTo>
                    <a:pt x="1655" y="480"/>
                  </a:lnTo>
                  <a:lnTo>
                    <a:pt x="1655" y="486"/>
                  </a:lnTo>
                  <a:lnTo>
                    <a:pt x="1656" y="481"/>
                  </a:lnTo>
                  <a:lnTo>
                    <a:pt x="1656" y="478"/>
                  </a:lnTo>
                  <a:lnTo>
                    <a:pt x="1656" y="479"/>
                  </a:lnTo>
                  <a:lnTo>
                    <a:pt x="1656" y="456"/>
                  </a:lnTo>
                  <a:lnTo>
                    <a:pt x="1657" y="456"/>
                  </a:lnTo>
                  <a:lnTo>
                    <a:pt x="1657" y="422"/>
                  </a:lnTo>
                  <a:lnTo>
                    <a:pt x="1657" y="423"/>
                  </a:lnTo>
                  <a:lnTo>
                    <a:pt x="1657" y="423"/>
                  </a:lnTo>
                  <a:lnTo>
                    <a:pt x="1658" y="418"/>
                  </a:lnTo>
                  <a:lnTo>
                    <a:pt x="1658" y="419"/>
                  </a:lnTo>
                  <a:lnTo>
                    <a:pt x="1658" y="418"/>
                  </a:lnTo>
                  <a:lnTo>
                    <a:pt x="1658" y="419"/>
                  </a:lnTo>
                  <a:lnTo>
                    <a:pt x="1659" y="415"/>
                  </a:lnTo>
                  <a:lnTo>
                    <a:pt x="1659" y="418"/>
                  </a:lnTo>
                  <a:lnTo>
                    <a:pt x="1659" y="414"/>
                  </a:lnTo>
                  <a:lnTo>
                    <a:pt x="1659" y="420"/>
                  </a:lnTo>
                  <a:lnTo>
                    <a:pt x="1659" y="416"/>
                  </a:lnTo>
                  <a:lnTo>
                    <a:pt x="1659" y="418"/>
                  </a:lnTo>
                  <a:lnTo>
                    <a:pt x="1660" y="419"/>
                  </a:lnTo>
                  <a:lnTo>
                    <a:pt x="1660" y="412"/>
                  </a:lnTo>
                  <a:lnTo>
                    <a:pt x="1660" y="413"/>
                  </a:lnTo>
                  <a:lnTo>
                    <a:pt x="1660" y="413"/>
                  </a:lnTo>
                  <a:lnTo>
                    <a:pt x="1660" y="411"/>
                  </a:lnTo>
                  <a:lnTo>
                    <a:pt x="1661" y="418"/>
                  </a:lnTo>
                  <a:lnTo>
                    <a:pt x="1661" y="414"/>
                  </a:lnTo>
                  <a:lnTo>
                    <a:pt x="1661" y="415"/>
                  </a:lnTo>
                  <a:lnTo>
                    <a:pt x="1661" y="414"/>
                  </a:lnTo>
                  <a:lnTo>
                    <a:pt x="1661" y="423"/>
                  </a:lnTo>
                  <a:lnTo>
                    <a:pt x="1662" y="423"/>
                  </a:lnTo>
                  <a:lnTo>
                    <a:pt x="1662" y="420"/>
                  </a:lnTo>
                  <a:lnTo>
                    <a:pt x="1662" y="428"/>
                  </a:lnTo>
                  <a:lnTo>
                    <a:pt x="1662" y="424"/>
                  </a:lnTo>
                  <a:lnTo>
                    <a:pt x="1662" y="426"/>
                  </a:lnTo>
                  <a:lnTo>
                    <a:pt x="1662" y="424"/>
                  </a:lnTo>
                  <a:lnTo>
                    <a:pt x="1663" y="430"/>
                  </a:lnTo>
                  <a:lnTo>
                    <a:pt x="1663" y="430"/>
                  </a:lnTo>
                  <a:lnTo>
                    <a:pt x="1663" y="429"/>
                  </a:lnTo>
                  <a:lnTo>
                    <a:pt x="1663" y="433"/>
                  </a:lnTo>
                  <a:lnTo>
                    <a:pt x="1663" y="432"/>
                  </a:lnTo>
                  <a:lnTo>
                    <a:pt x="1664" y="429"/>
                  </a:lnTo>
                  <a:lnTo>
                    <a:pt x="1664" y="436"/>
                  </a:lnTo>
                  <a:lnTo>
                    <a:pt x="1664" y="432"/>
                  </a:lnTo>
                  <a:lnTo>
                    <a:pt x="1664" y="431"/>
                  </a:lnTo>
                  <a:lnTo>
                    <a:pt x="1665" y="437"/>
                  </a:lnTo>
                  <a:lnTo>
                    <a:pt x="1665" y="434"/>
                  </a:lnTo>
                  <a:lnTo>
                    <a:pt x="1665" y="437"/>
                  </a:lnTo>
                  <a:lnTo>
                    <a:pt x="1665" y="432"/>
                  </a:lnTo>
                  <a:lnTo>
                    <a:pt x="1666" y="436"/>
                  </a:lnTo>
                  <a:lnTo>
                    <a:pt x="1666" y="435"/>
                  </a:lnTo>
                  <a:lnTo>
                    <a:pt x="1666" y="436"/>
                  </a:lnTo>
                  <a:lnTo>
                    <a:pt x="1666" y="291"/>
                  </a:lnTo>
                  <a:lnTo>
                    <a:pt x="1667" y="247"/>
                  </a:lnTo>
                  <a:lnTo>
                    <a:pt x="1667" y="181"/>
                  </a:lnTo>
                  <a:lnTo>
                    <a:pt x="1667" y="735"/>
                  </a:lnTo>
                  <a:lnTo>
                    <a:pt x="1667" y="727"/>
                  </a:lnTo>
                  <a:lnTo>
                    <a:pt x="1667" y="690"/>
                  </a:lnTo>
                  <a:lnTo>
                    <a:pt x="1668" y="484"/>
                  </a:lnTo>
                  <a:lnTo>
                    <a:pt x="1668" y="481"/>
                  </a:lnTo>
                  <a:lnTo>
                    <a:pt x="1668" y="472"/>
                  </a:lnTo>
                  <a:lnTo>
                    <a:pt x="1668" y="472"/>
                  </a:lnTo>
                  <a:lnTo>
                    <a:pt x="1669" y="476"/>
                  </a:lnTo>
                  <a:lnTo>
                    <a:pt x="1669" y="473"/>
                  </a:lnTo>
                  <a:lnTo>
                    <a:pt x="1669" y="475"/>
                  </a:lnTo>
                  <a:lnTo>
                    <a:pt x="1669" y="474"/>
                  </a:lnTo>
                  <a:lnTo>
                    <a:pt x="1670" y="473"/>
                  </a:lnTo>
                  <a:lnTo>
                    <a:pt x="1670" y="479"/>
                  </a:lnTo>
                  <a:lnTo>
                    <a:pt x="1670" y="478"/>
                  </a:lnTo>
                  <a:lnTo>
                    <a:pt x="1670" y="478"/>
                  </a:lnTo>
                  <a:lnTo>
                    <a:pt x="1670" y="479"/>
                  </a:lnTo>
                  <a:lnTo>
                    <a:pt x="1670" y="476"/>
                  </a:lnTo>
                  <a:lnTo>
                    <a:pt x="1670" y="476"/>
                  </a:lnTo>
                  <a:lnTo>
                    <a:pt x="1671" y="476"/>
                  </a:lnTo>
                  <a:lnTo>
                    <a:pt x="1671" y="481"/>
                  </a:lnTo>
                  <a:lnTo>
                    <a:pt x="1671" y="453"/>
                  </a:lnTo>
                  <a:lnTo>
                    <a:pt x="1672" y="450"/>
                  </a:lnTo>
                  <a:lnTo>
                    <a:pt x="1672" y="414"/>
                  </a:lnTo>
                  <a:lnTo>
                    <a:pt x="1672" y="416"/>
                  </a:lnTo>
                  <a:lnTo>
                    <a:pt x="1672" y="419"/>
                  </a:lnTo>
                  <a:lnTo>
                    <a:pt x="1673" y="412"/>
                  </a:lnTo>
                  <a:lnTo>
                    <a:pt x="1673" y="415"/>
                  </a:lnTo>
                  <a:lnTo>
                    <a:pt x="1673" y="418"/>
                  </a:lnTo>
                  <a:lnTo>
                    <a:pt x="1673" y="412"/>
                  </a:lnTo>
                  <a:lnTo>
                    <a:pt x="1673" y="417"/>
                  </a:lnTo>
                  <a:lnTo>
                    <a:pt x="1674" y="415"/>
                  </a:lnTo>
                  <a:lnTo>
                    <a:pt x="1674" y="416"/>
                  </a:lnTo>
                  <a:lnTo>
                    <a:pt x="1674" y="409"/>
                  </a:lnTo>
                  <a:lnTo>
                    <a:pt x="1674" y="411"/>
                  </a:lnTo>
                  <a:lnTo>
                    <a:pt x="1675" y="406"/>
                  </a:lnTo>
                  <a:lnTo>
                    <a:pt x="1675" y="408"/>
                  </a:lnTo>
                  <a:lnTo>
                    <a:pt x="1675" y="408"/>
                  </a:lnTo>
                  <a:lnTo>
                    <a:pt x="1675" y="405"/>
                  </a:lnTo>
                  <a:lnTo>
                    <a:pt x="1675" y="413"/>
                  </a:lnTo>
                  <a:lnTo>
                    <a:pt x="1676" y="412"/>
                  </a:lnTo>
                  <a:lnTo>
                    <a:pt x="1676" y="409"/>
                  </a:lnTo>
                  <a:lnTo>
                    <a:pt x="1676" y="415"/>
                  </a:lnTo>
                  <a:lnTo>
                    <a:pt x="1676" y="413"/>
                  </a:lnTo>
                  <a:lnTo>
                    <a:pt x="1676" y="414"/>
                  </a:lnTo>
                  <a:lnTo>
                    <a:pt x="1677" y="421"/>
                  </a:lnTo>
                  <a:lnTo>
                    <a:pt x="1677" y="421"/>
                  </a:lnTo>
                  <a:lnTo>
                    <a:pt x="1677" y="420"/>
                  </a:lnTo>
                  <a:lnTo>
                    <a:pt x="1677" y="424"/>
                  </a:lnTo>
                  <a:lnTo>
                    <a:pt x="1677" y="422"/>
                  </a:lnTo>
                  <a:lnTo>
                    <a:pt x="1678" y="422"/>
                  </a:lnTo>
                  <a:lnTo>
                    <a:pt x="1678" y="426"/>
                  </a:lnTo>
                  <a:lnTo>
                    <a:pt x="1678" y="424"/>
                  </a:lnTo>
                  <a:lnTo>
                    <a:pt x="1679" y="424"/>
                  </a:lnTo>
                  <a:lnTo>
                    <a:pt x="1679" y="428"/>
                  </a:lnTo>
                  <a:lnTo>
                    <a:pt x="1679" y="428"/>
                  </a:lnTo>
                  <a:lnTo>
                    <a:pt x="1679" y="428"/>
                  </a:lnTo>
                  <a:lnTo>
                    <a:pt x="1679" y="429"/>
                  </a:lnTo>
                  <a:lnTo>
                    <a:pt x="1679" y="424"/>
                  </a:lnTo>
                  <a:lnTo>
                    <a:pt x="1680" y="427"/>
                  </a:lnTo>
                  <a:lnTo>
                    <a:pt x="1680" y="424"/>
                  </a:lnTo>
                  <a:lnTo>
                    <a:pt x="1680" y="429"/>
                  </a:lnTo>
                  <a:lnTo>
                    <a:pt x="1680" y="426"/>
                  </a:lnTo>
                  <a:lnTo>
                    <a:pt x="1680" y="422"/>
                  </a:lnTo>
                  <a:lnTo>
                    <a:pt x="1681" y="170"/>
                  </a:lnTo>
                  <a:lnTo>
                    <a:pt x="1681" y="582"/>
                  </a:lnTo>
                  <a:lnTo>
                    <a:pt x="1681" y="648"/>
                  </a:lnTo>
                  <a:lnTo>
                    <a:pt x="1681" y="726"/>
                  </a:lnTo>
                  <a:lnTo>
                    <a:pt x="1682" y="489"/>
                  </a:lnTo>
                  <a:lnTo>
                    <a:pt x="1682" y="485"/>
                  </a:lnTo>
                  <a:lnTo>
                    <a:pt x="1682" y="468"/>
                  </a:lnTo>
                  <a:lnTo>
                    <a:pt x="1682" y="470"/>
                  </a:lnTo>
                  <a:lnTo>
                    <a:pt x="1683" y="472"/>
                  </a:lnTo>
                  <a:lnTo>
                    <a:pt x="1683" y="472"/>
                  </a:lnTo>
                  <a:lnTo>
                    <a:pt x="1683" y="469"/>
                  </a:lnTo>
                  <a:lnTo>
                    <a:pt x="1683" y="470"/>
                  </a:lnTo>
                  <a:lnTo>
                    <a:pt x="1683" y="470"/>
                  </a:lnTo>
                  <a:lnTo>
                    <a:pt x="1683" y="467"/>
                  </a:lnTo>
                  <a:lnTo>
                    <a:pt x="1684" y="474"/>
                  </a:lnTo>
                  <a:lnTo>
                    <a:pt x="1684" y="474"/>
                  </a:lnTo>
                  <a:lnTo>
                    <a:pt x="1684" y="475"/>
                  </a:lnTo>
                  <a:lnTo>
                    <a:pt x="1684" y="474"/>
                  </a:lnTo>
                  <a:lnTo>
                    <a:pt x="1685" y="479"/>
                  </a:lnTo>
                  <a:lnTo>
                    <a:pt x="1685" y="476"/>
                  </a:lnTo>
                  <a:lnTo>
                    <a:pt x="1685" y="478"/>
                  </a:lnTo>
                  <a:lnTo>
                    <a:pt x="1685" y="451"/>
                  </a:lnTo>
                  <a:lnTo>
                    <a:pt x="1686" y="449"/>
                  </a:lnTo>
                  <a:lnTo>
                    <a:pt x="1686" y="415"/>
                  </a:lnTo>
                  <a:lnTo>
                    <a:pt x="1686" y="416"/>
                  </a:lnTo>
                  <a:lnTo>
                    <a:pt x="1687" y="409"/>
                  </a:lnTo>
                  <a:lnTo>
                    <a:pt x="1687" y="412"/>
                  </a:lnTo>
                  <a:lnTo>
                    <a:pt x="1687" y="412"/>
                  </a:lnTo>
                  <a:lnTo>
                    <a:pt x="1687" y="409"/>
                  </a:lnTo>
                  <a:lnTo>
                    <a:pt x="1687" y="410"/>
                  </a:lnTo>
                  <a:lnTo>
                    <a:pt x="1688" y="409"/>
                  </a:lnTo>
                  <a:lnTo>
                    <a:pt x="1688" y="412"/>
                  </a:lnTo>
                  <a:lnTo>
                    <a:pt x="1688" y="407"/>
                  </a:lnTo>
                  <a:lnTo>
                    <a:pt x="1688" y="408"/>
                  </a:lnTo>
                  <a:lnTo>
                    <a:pt x="1688" y="407"/>
                  </a:lnTo>
                  <a:lnTo>
                    <a:pt x="1689" y="414"/>
                  </a:lnTo>
                  <a:lnTo>
                    <a:pt x="1689" y="409"/>
                  </a:lnTo>
                  <a:lnTo>
                    <a:pt x="1689" y="404"/>
                  </a:lnTo>
                  <a:lnTo>
                    <a:pt x="1689" y="410"/>
                  </a:lnTo>
                  <a:lnTo>
                    <a:pt x="1689" y="248"/>
                  </a:lnTo>
                  <a:lnTo>
                    <a:pt x="1689" y="213"/>
                  </a:lnTo>
                  <a:lnTo>
                    <a:pt x="1690" y="0"/>
                  </a:lnTo>
                  <a:lnTo>
                    <a:pt x="1690" y="145"/>
                  </a:lnTo>
                  <a:lnTo>
                    <a:pt x="1690" y="219"/>
                  </a:lnTo>
                  <a:lnTo>
                    <a:pt x="1691" y="472"/>
                  </a:lnTo>
                  <a:lnTo>
                    <a:pt x="1691" y="478"/>
                  </a:lnTo>
                  <a:lnTo>
                    <a:pt x="1692" y="531"/>
                  </a:lnTo>
                  <a:lnTo>
                    <a:pt x="1692" y="535"/>
                  </a:lnTo>
                  <a:lnTo>
                    <a:pt x="1692" y="573"/>
                  </a:lnTo>
                  <a:lnTo>
                    <a:pt x="1693" y="577"/>
                  </a:lnTo>
                  <a:lnTo>
                    <a:pt x="1693" y="614"/>
                  </a:lnTo>
                  <a:lnTo>
                    <a:pt x="1693" y="614"/>
                  </a:lnTo>
                  <a:lnTo>
                    <a:pt x="1694" y="636"/>
                  </a:lnTo>
                  <a:lnTo>
                    <a:pt x="1694" y="632"/>
                  </a:lnTo>
                  <a:lnTo>
                    <a:pt x="1694" y="633"/>
                  </a:lnTo>
                  <a:lnTo>
                    <a:pt x="1694" y="558"/>
                  </a:lnTo>
                  <a:lnTo>
                    <a:pt x="1695" y="548"/>
                  </a:lnTo>
                  <a:lnTo>
                    <a:pt x="1695" y="444"/>
                  </a:lnTo>
                  <a:lnTo>
                    <a:pt x="1695" y="439"/>
                  </a:lnTo>
                  <a:lnTo>
                    <a:pt x="1696" y="413"/>
                  </a:lnTo>
                  <a:lnTo>
                    <a:pt x="1696" y="413"/>
                  </a:lnTo>
                  <a:lnTo>
                    <a:pt x="1696" y="414"/>
                  </a:lnTo>
                  <a:lnTo>
                    <a:pt x="1696" y="405"/>
                  </a:lnTo>
                  <a:lnTo>
                    <a:pt x="1697" y="407"/>
                  </a:lnTo>
                  <a:lnTo>
                    <a:pt x="1697" y="401"/>
                  </a:lnTo>
                  <a:lnTo>
                    <a:pt x="1697" y="402"/>
                  </a:lnTo>
                  <a:lnTo>
                    <a:pt x="1697" y="404"/>
                  </a:lnTo>
                  <a:lnTo>
                    <a:pt x="1698" y="400"/>
                  </a:lnTo>
                  <a:lnTo>
                    <a:pt x="1698" y="405"/>
                  </a:lnTo>
                  <a:lnTo>
                    <a:pt x="1698" y="404"/>
                  </a:lnTo>
                  <a:lnTo>
                    <a:pt x="1698" y="405"/>
                  </a:lnTo>
                  <a:lnTo>
                    <a:pt x="1698" y="408"/>
                  </a:lnTo>
                  <a:lnTo>
                    <a:pt x="1698" y="404"/>
                  </a:lnTo>
                  <a:lnTo>
                    <a:pt x="1699" y="406"/>
                  </a:lnTo>
                  <a:lnTo>
                    <a:pt x="1699" y="404"/>
                  </a:lnTo>
                  <a:lnTo>
                    <a:pt x="1699" y="405"/>
                  </a:lnTo>
                  <a:lnTo>
                    <a:pt x="1699" y="397"/>
                  </a:lnTo>
                  <a:lnTo>
                    <a:pt x="1699" y="398"/>
                  </a:lnTo>
                  <a:lnTo>
                    <a:pt x="1700" y="397"/>
                  </a:lnTo>
                  <a:lnTo>
                    <a:pt x="1700" y="417"/>
                  </a:lnTo>
                  <a:lnTo>
                    <a:pt x="1700" y="418"/>
                  </a:lnTo>
                  <a:lnTo>
                    <a:pt x="1700" y="419"/>
                  </a:lnTo>
                  <a:lnTo>
                    <a:pt x="1701" y="412"/>
                  </a:lnTo>
                  <a:lnTo>
                    <a:pt x="1701" y="417"/>
                  </a:lnTo>
                  <a:lnTo>
                    <a:pt x="1701" y="415"/>
                  </a:lnTo>
                  <a:lnTo>
                    <a:pt x="1701" y="412"/>
                  </a:lnTo>
                  <a:lnTo>
                    <a:pt x="1701" y="416"/>
                  </a:lnTo>
                  <a:lnTo>
                    <a:pt x="1701" y="414"/>
                  </a:lnTo>
                  <a:lnTo>
                    <a:pt x="1701" y="412"/>
                  </a:lnTo>
                  <a:lnTo>
                    <a:pt x="1702" y="416"/>
                  </a:lnTo>
                  <a:lnTo>
                    <a:pt x="1702" y="413"/>
                  </a:lnTo>
                  <a:lnTo>
                    <a:pt x="1702" y="413"/>
                  </a:lnTo>
                  <a:lnTo>
                    <a:pt x="1702" y="411"/>
                  </a:lnTo>
                  <a:lnTo>
                    <a:pt x="1703" y="416"/>
                  </a:lnTo>
                  <a:lnTo>
                    <a:pt x="1703" y="412"/>
                  </a:lnTo>
                  <a:lnTo>
                    <a:pt x="1703" y="414"/>
                  </a:lnTo>
                  <a:lnTo>
                    <a:pt x="1703" y="416"/>
                  </a:lnTo>
                  <a:lnTo>
                    <a:pt x="1703" y="411"/>
                  </a:lnTo>
                  <a:lnTo>
                    <a:pt x="1703" y="414"/>
                  </a:lnTo>
                  <a:lnTo>
                    <a:pt x="1704" y="412"/>
                  </a:lnTo>
                  <a:lnTo>
                    <a:pt x="1704" y="411"/>
                  </a:lnTo>
                  <a:lnTo>
                    <a:pt x="1704" y="416"/>
                  </a:lnTo>
                  <a:lnTo>
                    <a:pt x="1704" y="416"/>
                  </a:lnTo>
                  <a:lnTo>
                    <a:pt x="1705" y="416"/>
                  </a:lnTo>
                  <a:lnTo>
                    <a:pt x="1705" y="411"/>
                  </a:lnTo>
                  <a:lnTo>
                    <a:pt x="1705" y="418"/>
                  </a:lnTo>
                  <a:lnTo>
                    <a:pt x="1705" y="414"/>
                  </a:lnTo>
                  <a:lnTo>
                    <a:pt x="1705" y="413"/>
                  </a:lnTo>
                  <a:lnTo>
                    <a:pt x="1706" y="248"/>
                  </a:lnTo>
                  <a:lnTo>
                    <a:pt x="1706" y="352"/>
                  </a:lnTo>
                  <a:lnTo>
                    <a:pt x="1706" y="362"/>
                  </a:lnTo>
                  <a:lnTo>
                    <a:pt x="1706" y="715"/>
                  </a:lnTo>
                  <a:lnTo>
                    <a:pt x="1706" y="751"/>
                  </a:lnTo>
                  <a:lnTo>
                    <a:pt x="1707" y="917"/>
                  </a:lnTo>
                  <a:lnTo>
                    <a:pt x="1707" y="923"/>
                  </a:lnTo>
                  <a:lnTo>
                    <a:pt x="1707" y="932"/>
                  </a:lnTo>
                  <a:lnTo>
                    <a:pt x="1708" y="868"/>
                  </a:lnTo>
                  <a:lnTo>
                    <a:pt x="1708" y="852"/>
                  </a:lnTo>
                  <a:lnTo>
                    <a:pt x="1708" y="431"/>
                  </a:lnTo>
                  <a:lnTo>
                    <a:pt x="1709" y="399"/>
                  </a:lnTo>
                  <a:lnTo>
                    <a:pt x="1709" y="213"/>
                  </a:lnTo>
                  <a:lnTo>
                    <a:pt x="1709" y="206"/>
                  </a:lnTo>
                  <a:lnTo>
                    <a:pt x="1710" y="118"/>
                  </a:lnTo>
                  <a:lnTo>
                    <a:pt x="1710" y="112"/>
                  </a:lnTo>
                  <a:lnTo>
                    <a:pt x="1711" y="33"/>
                  </a:lnTo>
                  <a:lnTo>
                    <a:pt x="1711" y="28"/>
                  </a:lnTo>
                  <a:lnTo>
                    <a:pt x="1711" y="12"/>
                  </a:lnTo>
                  <a:lnTo>
                    <a:pt x="1711" y="23"/>
                  </a:lnTo>
                  <a:lnTo>
                    <a:pt x="1712" y="30"/>
                  </a:lnTo>
                  <a:lnTo>
                    <a:pt x="1712" y="142"/>
                  </a:lnTo>
                  <a:lnTo>
                    <a:pt x="1712" y="155"/>
                  </a:lnTo>
                  <a:lnTo>
                    <a:pt x="1713" y="284"/>
                  </a:lnTo>
                  <a:lnTo>
                    <a:pt x="1713" y="292"/>
                  </a:lnTo>
                  <a:lnTo>
                    <a:pt x="1713" y="366"/>
                  </a:lnTo>
                  <a:lnTo>
                    <a:pt x="1714" y="368"/>
                  </a:lnTo>
                  <a:lnTo>
                    <a:pt x="1714" y="391"/>
                  </a:lnTo>
                  <a:lnTo>
                    <a:pt x="1714" y="390"/>
                  </a:lnTo>
                  <a:lnTo>
                    <a:pt x="1715" y="404"/>
                  </a:lnTo>
                  <a:lnTo>
                    <a:pt x="1715" y="398"/>
                  </a:lnTo>
                  <a:lnTo>
                    <a:pt x="1715" y="395"/>
                  </a:lnTo>
                  <a:lnTo>
                    <a:pt x="1715" y="392"/>
                  </a:lnTo>
                  <a:lnTo>
                    <a:pt x="1715" y="399"/>
                  </a:lnTo>
                  <a:lnTo>
                    <a:pt x="1715" y="398"/>
                  </a:lnTo>
                  <a:lnTo>
                    <a:pt x="1716" y="398"/>
                  </a:lnTo>
                  <a:lnTo>
                    <a:pt x="1716" y="397"/>
                  </a:lnTo>
                  <a:lnTo>
                    <a:pt x="1716" y="411"/>
                  </a:lnTo>
                  <a:lnTo>
                    <a:pt x="1716" y="411"/>
                  </a:lnTo>
                  <a:lnTo>
                    <a:pt x="1716" y="412"/>
                  </a:lnTo>
                  <a:lnTo>
                    <a:pt x="1717" y="425"/>
                  </a:lnTo>
                  <a:lnTo>
                    <a:pt x="1717" y="424"/>
                  </a:lnTo>
                  <a:lnTo>
                    <a:pt x="1717" y="425"/>
                  </a:lnTo>
                  <a:lnTo>
                    <a:pt x="1718" y="433"/>
                  </a:lnTo>
                  <a:lnTo>
                    <a:pt x="1718" y="432"/>
                  </a:lnTo>
                  <a:lnTo>
                    <a:pt x="1718" y="435"/>
                  </a:lnTo>
                  <a:lnTo>
                    <a:pt x="1718" y="431"/>
                  </a:lnTo>
                  <a:lnTo>
                    <a:pt x="1718" y="439"/>
                  </a:lnTo>
                  <a:lnTo>
                    <a:pt x="1718" y="438"/>
                  </a:lnTo>
                  <a:lnTo>
                    <a:pt x="1719" y="437"/>
                  </a:lnTo>
                  <a:lnTo>
                    <a:pt x="1719" y="436"/>
                  </a:lnTo>
                  <a:lnTo>
                    <a:pt x="1719" y="442"/>
                  </a:lnTo>
                  <a:lnTo>
                    <a:pt x="1719" y="442"/>
                  </a:lnTo>
                  <a:lnTo>
                    <a:pt x="1719" y="441"/>
                  </a:lnTo>
                  <a:lnTo>
                    <a:pt x="1720" y="444"/>
                  </a:lnTo>
                  <a:lnTo>
                    <a:pt x="1720" y="435"/>
                  </a:lnTo>
                  <a:lnTo>
                    <a:pt x="1720" y="426"/>
                  </a:lnTo>
                  <a:lnTo>
                    <a:pt x="1720" y="280"/>
                  </a:lnTo>
                  <a:lnTo>
                    <a:pt x="1720" y="440"/>
                  </a:lnTo>
                  <a:lnTo>
                    <a:pt x="1721" y="461"/>
                  </a:lnTo>
                  <a:lnTo>
                    <a:pt x="1721" y="870"/>
                  </a:lnTo>
                  <a:lnTo>
                    <a:pt x="1721" y="885"/>
                  </a:lnTo>
                  <a:lnTo>
                    <a:pt x="1722" y="963"/>
                  </a:lnTo>
                  <a:lnTo>
                    <a:pt x="1722" y="963"/>
                  </a:lnTo>
                  <a:lnTo>
                    <a:pt x="1722" y="963"/>
                  </a:lnTo>
                  <a:lnTo>
                    <a:pt x="1722" y="687"/>
                  </a:lnTo>
                  <a:lnTo>
                    <a:pt x="1723" y="646"/>
                  </a:lnTo>
                  <a:lnTo>
                    <a:pt x="1723" y="298"/>
                  </a:lnTo>
                  <a:lnTo>
                    <a:pt x="1723" y="291"/>
                  </a:lnTo>
                  <a:lnTo>
                    <a:pt x="1724" y="209"/>
                  </a:lnTo>
                  <a:lnTo>
                    <a:pt x="1724" y="204"/>
                  </a:lnTo>
                  <a:lnTo>
                    <a:pt x="1725" y="124"/>
                  </a:lnTo>
                  <a:lnTo>
                    <a:pt x="1725" y="121"/>
                  </a:lnTo>
                  <a:lnTo>
                    <a:pt x="1725" y="79"/>
                  </a:lnTo>
                  <a:lnTo>
                    <a:pt x="1725" y="81"/>
                  </a:lnTo>
                  <a:lnTo>
                    <a:pt x="1726" y="83"/>
                  </a:lnTo>
                  <a:lnTo>
                    <a:pt x="1726" y="167"/>
                  </a:lnTo>
                  <a:lnTo>
                    <a:pt x="1726" y="176"/>
                  </a:lnTo>
                  <a:lnTo>
                    <a:pt x="1727" y="319"/>
                  </a:lnTo>
                  <a:lnTo>
                    <a:pt x="1727" y="328"/>
                  </a:lnTo>
                  <a:lnTo>
                    <a:pt x="1727" y="395"/>
                  </a:lnTo>
                  <a:lnTo>
                    <a:pt x="1727" y="400"/>
                  </a:lnTo>
                  <a:lnTo>
                    <a:pt x="1728" y="398"/>
                  </a:lnTo>
                  <a:lnTo>
                    <a:pt x="1728" y="422"/>
                  </a:lnTo>
                  <a:lnTo>
                    <a:pt x="1728" y="419"/>
                  </a:lnTo>
                  <a:lnTo>
                    <a:pt x="1728" y="420"/>
                  </a:lnTo>
                  <a:lnTo>
                    <a:pt x="1728" y="431"/>
                  </a:lnTo>
                  <a:lnTo>
                    <a:pt x="1729" y="424"/>
                  </a:lnTo>
                  <a:lnTo>
                    <a:pt x="1729" y="425"/>
                  </a:lnTo>
                  <a:lnTo>
                    <a:pt x="1729" y="424"/>
                  </a:lnTo>
                  <a:lnTo>
                    <a:pt x="1730" y="432"/>
                  </a:lnTo>
                  <a:lnTo>
                    <a:pt x="1730" y="434"/>
                  </a:lnTo>
                  <a:lnTo>
                    <a:pt x="1730" y="431"/>
                  </a:lnTo>
                  <a:lnTo>
                    <a:pt x="1730" y="446"/>
                  </a:lnTo>
                  <a:lnTo>
                    <a:pt x="1730" y="444"/>
                  </a:lnTo>
                  <a:lnTo>
                    <a:pt x="1731" y="444"/>
                  </a:lnTo>
                  <a:lnTo>
                    <a:pt x="1731" y="453"/>
                  </a:lnTo>
                  <a:lnTo>
                    <a:pt x="1731" y="451"/>
                  </a:lnTo>
                  <a:lnTo>
                    <a:pt x="1731" y="452"/>
                  </a:lnTo>
                  <a:lnTo>
                    <a:pt x="1732" y="457"/>
                  </a:lnTo>
                  <a:lnTo>
                    <a:pt x="1732" y="457"/>
                  </a:lnTo>
                  <a:lnTo>
                    <a:pt x="1732" y="459"/>
                  </a:lnTo>
                  <a:lnTo>
                    <a:pt x="1732" y="454"/>
                  </a:lnTo>
                  <a:lnTo>
                    <a:pt x="1732" y="459"/>
                  </a:lnTo>
                  <a:lnTo>
                    <a:pt x="1732" y="456"/>
                  </a:lnTo>
                  <a:lnTo>
                    <a:pt x="1733" y="459"/>
                  </a:lnTo>
                  <a:lnTo>
                    <a:pt x="1733" y="461"/>
                  </a:lnTo>
                  <a:lnTo>
                    <a:pt x="1733" y="457"/>
                  </a:lnTo>
                  <a:lnTo>
                    <a:pt x="1733" y="460"/>
                  </a:lnTo>
                  <a:lnTo>
                    <a:pt x="1733" y="461"/>
                  </a:lnTo>
                  <a:lnTo>
                    <a:pt x="1734" y="462"/>
                  </a:lnTo>
                  <a:lnTo>
                    <a:pt x="1734" y="446"/>
                  </a:lnTo>
                  <a:lnTo>
                    <a:pt x="1734" y="413"/>
                  </a:lnTo>
                  <a:lnTo>
                    <a:pt x="1734" y="295"/>
                  </a:lnTo>
                  <a:lnTo>
                    <a:pt x="1734" y="457"/>
                  </a:lnTo>
                  <a:lnTo>
                    <a:pt x="1735" y="486"/>
                  </a:lnTo>
                  <a:lnTo>
                    <a:pt x="1735" y="891"/>
                  </a:lnTo>
                  <a:lnTo>
                    <a:pt x="1735" y="902"/>
                  </a:lnTo>
                  <a:lnTo>
                    <a:pt x="1736" y="973"/>
                  </a:lnTo>
                  <a:lnTo>
                    <a:pt x="1736" y="972"/>
                  </a:lnTo>
                  <a:lnTo>
                    <a:pt x="1736" y="968"/>
                  </a:lnTo>
                  <a:lnTo>
                    <a:pt x="1737" y="689"/>
                  </a:lnTo>
                  <a:lnTo>
                    <a:pt x="1737" y="653"/>
                  </a:lnTo>
                  <a:lnTo>
                    <a:pt x="1737" y="293"/>
                  </a:lnTo>
                  <a:lnTo>
                    <a:pt x="1738" y="284"/>
                  </a:lnTo>
                  <a:lnTo>
                    <a:pt x="1738" y="202"/>
                  </a:lnTo>
                  <a:lnTo>
                    <a:pt x="1738" y="193"/>
                  </a:lnTo>
                  <a:lnTo>
                    <a:pt x="1739" y="112"/>
                  </a:lnTo>
                  <a:lnTo>
                    <a:pt x="1739" y="108"/>
                  </a:lnTo>
                  <a:lnTo>
                    <a:pt x="1739" y="71"/>
                  </a:lnTo>
                  <a:lnTo>
                    <a:pt x="1739" y="77"/>
                  </a:lnTo>
                  <a:lnTo>
                    <a:pt x="1740" y="83"/>
                  </a:lnTo>
                  <a:lnTo>
                    <a:pt x="1740" y="192"/>
                  </a:lnTo>
                  <a:lnTo>
                    <a:pt x="1740" y="202"/>
                  </a:lnTo>
                  <a:lnTo>
                    <a:pt x="1741" y="336"/>
                  </a:lnTo>
                  <a:lnTo>
                    <a:pt x="1741" y="347"/>
                  </a:lnTo>
                  <a:lnTo>
                    <a:pt x="1741" y="411"/>
                  </a:lnTo>
                  <a:lnTo>
                    <a:pt x="1742" y="411"/>
                  </a:lnTo>
                  <a:lnTo>
                    <a:pt x="1742" y="435"/>
                  </a:lnTo>
                  <a:lnTo>
                    <a:pt x="1742" y="424"/>
                  </a:lnTo>
                  <a:lnTo>
                    <a:pt x="1743" y="427"/>
                  </a:lnTo>
                  <a:lnTo>
                    <a:pt x="1743" y="431"/>
                  </a:lnTo>
                  <a:lnTo>
                    <a:pt x="1743" y="425"/>
                  </a:lnTo>
                  <a:lnTo>
                    <a:pt x="1743" y="425"/>
                  </a:lnTo>
                  <a:lnTo>
                    <a:pt x="1743" y="427"/>
                  </a:lnTo>
                  <a:lnTo>
                    <a:pt x="1744" y="424"/>
                  </a:lnTo>
                  <a:lnTo>
                    <a:pt x="1744" y="433"/>
                  </a:lnTo>
                  <a:lnTo>
                    <a:pt x="1744" y="432"/>
                  </a:lnTo>
                  <a:lnTo>
                    <a:pt x="1744" y="430"/>
                  </a:lnTo>
                  <a:lnTo>
                    <a:pt x="1744" y="446"/>
                  </a:lnTo>
                  <a:lnTo>
                    <a:pt x="1744" y="444"/>
                  </a:lnTo>
                  <a:lnTo>
                    <a:pt x="1744" y="444"/>
                  </a:lnTo>
                  <a:lnTo>
                    <a:pt x="1745" y="452"/>
                  </a:lnTo>
                  <a:lnTo>
                    <a:pt x="1745" y="451"/>
                  </a:lnTo>
                  <a:lnTo>
                    <a:pt x="1745" y="455"/>
                  </a:lnTo>
                  <a:lnTo>
                    <a:pt x="1745" y="453"/>
                  </a:lnTo>
                  <a:lnTo>
                    <a:pt x="1746" y="459"/>
                  </a:lnTo>
                  <a:lnTo>
                    <a:pt x="1746" y="459"/>
                  </a:lnTo>
                  <a:lnTo>
                    <a:pt x="1746" y="457"/>
                  </a:lnTo>
                  <a:lnTo>
                    <a:pt x="1746" y="462"/>
                  </a:lnTo>
                  <a:lnTo>
                    <a:pt x="1746" y="460"/>
                  </a:lnTo>
                  <a:lnTo>
                    <a:pt x="1747" y="461"/>
                  </a:lnTo>
                  <a:lnTo>
                    <a:pt x="1747" y="459"/>
                  </a:lnTo>
                  <a:lnTo>
                    <a:pt x="1747" y="465"/>
                  </a:lnTo>
                  <a:lnTo>
                    <a:pt x="1747" y="463"/>
                  </a:lnTo>
                  <a:lnTo>
                    <a:pt x="1747" y="465"/>
                  </a:lnTo>
                  <a:lnTo>
                    <a:pt x="1748" y="460"/>
                  </a:lnTo>
                  <a:lnTo>
                    <a:pt x="1748" y="463"/>
                  </a:lnTo>
                  <a:lnTo>
                    <a:pt x="1748" y="461"/>
                  </a:lnTo>
                  <a:lnTo>
                    <a:pt x="1748" y="462"/>
                  </a:lnTo>
                  <a:lnTo>
                    <a:pt x="1748" y="279"/>
                  </a:lnTo>
                  <a:lnTo>
                    <a:pt x="1748" y="403"/>
                  </a:lnTo>
                  <a:lnTo>
                    <a:pt x="1748" y="413"/>
                  </a:lnTo>
                  <a:lnTo>
                    <a:pt x="1749" y="765"/>
                  </a:lnTo>
                  <a:lnTo>
                    <a:pt x="1749" y="790"/>
                  </a:lnTo>
                  <a:lnTo>
                    <a:pt x="1750" y="972"/>
                  </a:lnTo>
                  <a:lnTo>
                    <a:pt x="1750" y="972"/>
                  </a:lnTo>
                  <a:lnTo>
                    <a:pt x="1750" y="973"/>
                  </a:lnTo>
                  <a:lnTo>
                    <a:pt x="1750" y="976"/>
                  </a:lnTo>
                  <a:lnTo>
                    <a:pt x="1751" y="828"/>
                  </a:lnTo>
                  <a:lnTo>
                    <a:pt x="1751" y="796"/>
                  </a:lnTo>
                  <a:lnTo>
                    <a:pt x="1751" y="352"/>
                  </a:lnTo>
                  <a:lnTo>
                    <a:pt x="1752" y="331"/>
                  </a:lnTo>
                  <a:lnTo>
                    <a:pt x="1752" y="236"/>
                  </a:lnTo>
                  <a:lnTo>
                    <a:pt x="1752" y="233"/>
                  </a:lnTo>
                  <a:lnTo>
                    <a:pt x="1753" y="162"/>
                  </a:lnTo>
                  <a:lnTo>
                    <a:pt x="1753" y="157"/>
                  </a:lnTo>
                  <a:lnTo>
                    <a:pt x="1753" y="101"/>
                  </a:lnTo>
                  <a:lnTo>
                    <a:pt x="1753" y="97"/>
                  </a:lnTo>
                  <a:lnTo>
                    <a:pt x="1754" y="96"/>
                  </a:lnTo>
                  <a:lnTo>
                    <a:pt x="1754" y="162"/>
                  </a:lnTo>
                  <a:lnTo>
                    <a:pt x="1754" y="174"/>
                  </a:lnTo>
                  <a:lnTo>
                    <a:pt x="1755" y="309"/>
                  </a:lnTo>
                  <a:lnTo>
                    <a:pt x="1755" y="318"/>
                  </a:lnTo>
                  <a:lnTo>
                    <a:pt x="1756" y="397"/>
                  </a:lnTo>
                  <a:lnTo>
                    <a:pt x="1756" y="403"/>
                  </a:lnTo>
                  <a:lnTo>
                    <a:pt x="1756" y="436"/>
                  </a:lnTo>
                  <a:lnTo>
                    <a:pt x="1756" y="432"/>
                  </a:lnTo>
                  <a:lnTo>
                    <a:pt x="1757" y="431"/>
                  </a:lnTo>
                  <a:lnTo>
                    <a:pt x="1757" y="431"/>
                  </a:lnTo>
                  <a:lnTo>
                    <a:pt x="1757" y="435"/>
                  </a:lnTo>
                  <a:lnTo>
                    <a:pt x="1757" y="433"/>
                  </a:lnTo>
                  <a:lnTo>
                    <a:pt x="1757" y="432"/>
                  </a:lnTo>
                  <a:lnTo>
                    <a:pt x="1758" y="427"/>
                  </a:lnTo>
                  <a:lnTo>
                    <a:pt x="1758" y="433"/>
                  </a:lnTo>
                  <a:lnTo>
                    <a:pt x="1758" y="431"/>
                  </a:lnTo>
                  <a:lnTo>
                    <a:pt x="1758" y="428"/>
                  </a:lnTo>
                  <a:lnTo>
                    <a:pt x="1758" y="441"/>
                  </a:lnTo>
                  <a:lnTo>
                    <a:pt x="1759" y="444"/>
                  </a:lnTo>
                  <a:lnTo>
                    <a:pt x="1759" y="442"/>
                  </a:lnTo>
                  <a:lnTo>
                    <a:pt x="1759" y="453"/>
                  </a:lnTo>
                  <a:lnTo>
                    <a:pt x="1759" y="453"/>
                  </a:lnTo>
                  <a:lnTo>
                    <a:pt x="1759" y="452"/>
                  </a:lnTo>
                  <a:lnTo>
                    <a:pt x="1760" y="459"/>
                  </a:lnTo>
                  <a:lnTo>
                    <a:pt x="1760" y="456"/>
                  </a:lnTo>
                  <a:lnTo>
                    <a:pt x="1760" y="457"/>
                  </a:lnTo>
                  <a:lnTo>
                    <a:pt x="1760" y="462"/>
                  </a:lnTo>
                  <a:lnTo>
                    <a:pt x="1760" y="462"/>
                  </a:lnTo>
                  <a:lnTo>
                    <a:pt x="1761" y="461"/>
                  </a:lnTo>
                  <a:lnTo>
                    <a:pt x="1761" y="459"/>
                  </a:lnTo>
                  <a:lnTo>
                    <a:pt x="1761" y="466"/>
                  </a:lnTo>
                  <a:lnTo>
                    <a:pt x="1761" y="465"/>
                  </a:lnTo>
                  <a:lnTo>
                    <a:pt x="1761" y="462"/>
                  </a:lnTo>
                  <a:lnTo>
                    <a:pt x="1761" y="461"/>
                  </a:lnTo>
                  <a:lnTo>
                    <a:pt x="1762" y="468"/>
                  </a:lnTo>
                  <a:lnTo>
                    <a:pt x="1762" y="463"/>
                  </a:lnTo>
                  <a:lnTo>
                    <a:pt x="1762" y="465"/>
                  </a:lnTo>
                  <a:lnTo>
                    <a:pt x="1762" y="462"/>
                  </a:lnTo>
                  <a:lnTo>
                    <a:pt x="1763" y="467"/>
                  </a:lnTo>
                  <a:lnTo>
                    <a:pt x="1763" y="466"/>
                  </a:lnTo>
                  <a:lnTo>
                    <a:pt x="1763" y="465"/>
                  </a:lnTo>
                  <a:lnTo>
                    <a:pt x="1763" y="285"/>
                  </a:lnTo>
                  <a:lnTo>
                    <a:pt x="1763" y="404"/>
                  </a:lnTo>
                  <a:lnTo>
                    <a:pt x="1764" y="411"/>
                  </a:lnTo>
                  <a:lnTo>
                    <a:pt x="1764" y="735"/>
                  </a:lnTo>
                  <a:lnTo>
                    <a:pt x="1764" y="760"/>
                  </a:lnTo>
                  <a:lnTo>
                    <a:pt x="1765" y="969"/>
                  </a:lnTo>
                  <a:lnTo>
                    <a:pt x="1765" y="973"/>
                  </a:lnTo>
                  <a:lnTo>
                    <a:pt x="1765" y="974"/>
                  </a:lnTo>
                  <a:lnTo>
                    <a:pt x="1765" y="898"/>
                  </a:lnTo>
                  <a:lnTo>
                    <a:pt x="1766" y="874"/>
                  </a:lnTo>
                  <a:lnTo>
                    <a:pt x="1766" y="418"/>
                  </a:lnTo>
                  <a:lnTo>
                    <a:pt x="1766" y="393"/>
                  </a:lnTo>
                  <a:lnTo>
                    <a:pt x="1767" y="260"/>
                  </a:lnTo>
                  <a:lnTo>
                    <a:pt x="1767" y="254"/>
                  </a:lnTo>
                  <a:lnTo>
                    <a:pt x="1767" y="188"/>
                  </a:lnTo>
                  <a:lnTo>
                    <a:pt x="1768" y="183"/>
                  </a:lnTo>
                  <a:lnTo>
                    <a:pt x="1768" y="120"/>
                  </a:lnTo>
                  <a:lnTo>
                    <a:pt x="1769" y="118"/>
                  </a:lnTo>
                  <a:lnTo>
                    <a:pt x="1769" y="105"/>
                  </a:lnTo>
                  <a:lnTo>
                    <a:pt x="1769" y="119"/>
                  </a:lnTo>
                  <a:lnTo>
                    <a:pt x="1769" y="121"/>
                  </a:lnTo>
                  <a:lnTo>
                    <a:pt x="1770" y="222"/>
                  </a:lnTo>
                  <a:lnTo>
                    <a:pt x="1770" y="232"/>
                  </a:lnTo>
                  <a:lnTo>
                    <a:pt x="1770" y="346"/>
                  </a:lnTo>
                  <a:lnTo>
                    <a:pt x="1770" y="356"/>
                  </a:lnTo>
                  <a:lnTo>
                    <a:pt x="1771" y="427"/>
                  </a:lnTo>
                  <a:lnTo>
                    <a:pt x="1771" y="426"/>
                  </a:lnTo>
                  <a:lnTo>
                    <a:pt x="1772" y="435"/>
                  </a:lnTo>
                  <a:lnTo>
                    <a:pt x="1772" y="433"/>
                  </a:lnTo>
                  <a:lnTo>
                    <a:pt x="1772" y="435"/>
                  </a:lnTo>
                  <a:lnTo>
                    <a:pt x="1772" y="438"/>
                  </a:lnTo>
                  <a:lnTo>
                    <a:pt x="1772" y="432"/>
                  </a:lnTo>
                  <a:lnTo>
                    <a:pt x="1772" y="436"/>
                  </a:lnTo>
                  <a:lnTo>
                    <a:pt x="1773" y="433"/>
                  </a:lnTo>
                  <a:lnTo>
                    <a:pt x="1773" y="430"/>
                  </a:lnTo>
                  <a:lnTo>
                    <a:pt x="1773" y="434"/>
                  </a:lnTo>
                  <a:lnTo>
                    <a:pt x="1773" y="431"/>
                  </a:lnTo>
                  <a:lnTo>
                    <a:pt x="1773" y="431"/>
                  </a:lnTo>
                  <a:lnTo>
                    <a:pt x="1774" y="443"/>
                  </a:lnTo>
                  <a:lnTo>
                    <a:pt x="1774" y="441"/>
                  </a:lnTo>
                  <a:lnTo>
                    <a:pt x="1774" y="444"/>
                  </a:lnTo>
                  <a:lnTo>
                    <a:pt x="1774" y="455"/>
                  </a:lnTo>
                  <a:lnTo>
                    <a:pt x="1774" y="456"/>
                  </a:lnTo>
                  <a:lnTo>
                    <a:pt x="1775" y="452"/>
                  </a:lnTo>
                  <a:lnTo>
                    <a:pt x="1775" y="463"/>
                  </a:lnTo>
                  <a:lnTo>
                    <a:pt x="1775" y="459"/>
                  </a:lnTo>
                  <a:lnTo>
                    <a:pt x="1776" y="461"/>
                  </a:lnTo>
                  <a:lnTo>
                    <a:pt x="1776" y="465"/>
                  </a:lnTo>
                  <a:lnTo>
                    <a:pt x="1776" y="465"/>
                  </a:lnTo>
                  <a:lnTo>
                    <a:pt x="1776" y="467"/>
                  </a:lnTo>
                  <a:lnTo>
                    <a:pt x="1776" y="463"/>
                  </a:lnTo>
                  <a:lnTo>
                    <a:pt x="1777" y="470"/>
                  </a:lnTo>
                  <a:lnTo>
                    <a:pt x="1777" y="467"/>
                  </a:lnTo>
                  <a:lnTo>
                    <a:pt x="1777" y="465"/>
                  </a:lnTo>
                  <a:lnTo>
                    <a:pt x="1777" y="472"/>
                  </a:lnTo>
                  <a:lnTo>
                    <a:pt x="1777" y="468"/>
                  </a:lnTo>
                  <a:lnTo>
                    <a:pt x="1778" y="468"/>
                  </a:lnTo>
                  <a:lnTo>
                    <a:pt x="1778" y="472"/>
                  </a:lnTo>
                  <a:lnTo>
                    <a:pt x="1778" y="465"/>
                  </a:lnTo>
                  <a:lnTo>
                    <a:pt x="1778" y="469"/>
                  </a:lnTo>
                  <a:lnTo>
                    <a:pt x="1778" y="469"/>
                  </a:lnTo>
                  <a:lnTo>
                    <a:pt x="1779" y="299"/>
                  </a:lnTo>
                  <a:lnTo>
                    <a:pt x="1779" y="400"/>
                  </a:lnTo>
                  <a:lnTo>
                    <a:pt x="1779" y="406"/>
                  </a:lnTo>
                  <a:lnTo>
                    <a:pt x="1779" y="739"/>
                  </a:lnTo>
                  <a:lnTo>
                    <a:pt x="1780" y="778"/>
                  </a:lnTo>
                  <a:lnTo>
                    <a:pt x="1780" y="970"/>
                  </a:lnTo>
                  <a:lnTo>
                    <a:pt x="1780" y="975"/>
                  </a:lnTo>
                  <a:lnTo>
                    <a:pt x="1780" y="982"/>
                  </a:lnTo>
                  <a:lnTo>
                    <a:pt x="1781" y="943"/>
                  </a:lnTo>
                  <a:lnTo>
                    <a:pt x="1781" y="922"/>
                  </a:lnTo>
                  <a:lnTo>
                    <a:pt x="1782" y="429"/>
                  </a:lnTo>
                  <a:lnTo>
                    <a:pt x="1782" y="396"/>
                  </a:lnTo>
                  <a:lnTo>
                    <a:pt x="1782" y="273"/>
                  </a:lnTo>
                  <a:lnTo>
                    <a:pt x="1783" y="269"/>
                  </a:lnTo>
                  <a:lnTo>
                    <a:pt x="1783" y="208"/>
                  </a:lnTo>
                  <a:lnTo>
                    <a:pt x="1783" y="200"/>
                  </a:lnTo>
                  <a:lnTo>
                    <a:pt x="1784" y="130"/>
                  </a:lnTo>
                  <a:lnTo>
                    <a:pt x="1784" y="128"/>
                  </a:lnTo>
                  <a:lnTo>
                    <a:pt x="1784" y="100"/>
                  </a:lnTo>
                  <a:lnTo>
                    <a:pt x="1784" y="109"/>
                  </a:lnTo>
                  <a:lnTo>
                    <a:pt x="1785" y="111"/>
                  </a:lnTo>
                  <a:lnTo>
                    <a:pt x="1785" y="214"/>
                  </a:lnTo>
                  <a:lnTo>
                    <a:pt x="1785" y="225"/>
                  </a:lnTo>
                  <a:lnTo>
                    <a:pt x="1786" y="367"/>
                  </a:lnTo>
                  <a:lnTo>
                    <a:pt x="1786" y="378"/>
                  </a:lnTo>
                  <a:lnTo>
                    <a:pt x="1786" y="428"/>
                  </a:lnTo>
                  <a:lnTo>
                    <a:pt x="1787" y="425"/>
                  </a:lnTo>
                  <a:lnTo>
                    <a:pt x="1787" y="436"/>
                  </a:lnTo>
                  <a:lnTo>
                    <a:pt x="1787" y="433"/>
                  </a:lnTo>
                  <a:lnTo>
                    <a:pt x="1787" y="435"/>
                  </a:lnTo>
                  <a:lnTo>
                    <a:pt x="1787" y="437"/>
                  </a:lnTo>
                  <a:lnTo>
                    <a:pt x="1788" y="429"/>
                  </a:lnTo>
                  <a:lnTo>
                    <a:pt x="1788" y="432"/>
                  </a:lnTo>
                  <a:lnTo>
                    <a:pt x="1788" y="435"/>
                  </a:lnTo>
                  <a:lnTo>
                    <a:pt x="1788" y="429"/>
                  </a:lnTo>
                  <a:lnTo>
                    <a:pt x="1789" y="431"/>
                  </a:lnTo>
                  <a:lnTo>
                    <a:pt x="1789" y="432"/>
                  </a:lnTo>
                  <a:lnTo>
                    <a:pt x="1789" y="443"/>
                  </a:lnTo>
                  <a:lnTo>
                    <a:pt x="1789" y="443"/>
                  </a:lnTo>
                  <a:lnTo>
                    <a:pt x="1790" y="446"/>
                  </a:lnTo>
                  <a:lnTo>
                    <a:pt x="1790" y="444"/>
                  </a:lnTo>
                  <a:lnTo>
                    <a:pt x="1790" y="455"/>
                  </a:lnTo>
                  <a:lnTo>
                    <a:pt x="1790" y="453"/>
                  </a:lnTo>
                  <a:lnTo>
                    <a:pt x="1790" y="452"/>
                  </a:lnTo>
                  <a:lnTo>
                    <a:pt x="1791" y="463"/>
                  </a:lnTo>
                  <a:lnTo>
                    <a:pt x="1791" y="459"/>
                  </a:lnTo>
                  <a:lnTo>
                    <a:pt x="1791" y="459"/>
                  </a:lnTo>
                  <a:lnTo>
                    <a:pt x="1791" y="459"/>
                  </a:lnTo>
                  <a:lnTo>
                    <a:pt x="1791" y="465"/>
                  </a:lnTo>
                  <a:lnTo>
                    <a:pt x="1791" y="463"/>
                  </a:lnTo>
                  <a:lnTo>
                    <a:pt x="1792" y="462"/>
                  </a:lnTo>
                  <a:lnTo>
                    <a:pt x="1792" y="466"/>
                  </a:lnTo>
                  <a:lnTo>
                    <a:pt x="1792" y="465"/>
                  </a:lnTo>
                  <a:lnTo>
                    <a:pt x="1792" y="465"/>
                  </a:lnTo>
                  <a:lnTo>
                    <a:pt x="1793" y="461"/>
                  </a:lnTo>
                  <a:lnTo>
                    <a:pt x="1793" y="468"/>
                  </a:lnTo>
                  <a:lnTo>
                    <a:pt x="1793" y="463"/>
                  </a:lnTo>
                  <a:lnTo>
                    <a:pt x="1793" y="463"/>
                  </a:lnTo>
                  <a:lnTo>
                    <a:pt x="1793" y="467"/>
                  </a:lnTo>
                  <a:lnTo>
                    <a:pt x="1793" y="434"/>
                  </a:lnTo>
                  <a:lnTo>
                    <a:pt x="1794" y="392"/>
                  </a:lnTo>
                  <a:lnTo>
                    <a:pt x="1794" y="284"/>
                  </a:lnTo>
                  <a:lnTo>
                    <a:pt x="1794" y="500"/>
                  </a:lnTo>
                  <a:lnTo>
                    <a:pt x="1795" y="524"/>
                  </a:lnTo>
                  <a:lnTo>
                    <a:pt x="1795" y="896"/>
                  </a:lnTo>
                  <a:lnTo>
                    <a:pt x="1795" y="913"/>
                  </a:lnTo>
                  <a:lnTo>
                    <a:pt x="1796" y="977"/>
                  </a:lnTo>
                  <a:lnTo>
                    <a:pt x="1796" y="974"/>
                  </a:lnTo>
                  <a:lnTo>
                    <a:pt x="1796" y="973"/>
                  </a:lnTo>
                  <a:lnTo>
                    <a:pt x="1796" y="584"/>
                  </a:lnTo>
                  <a:lnTo>
                    <a:pt x="1796" y="528"/>
                  </a:lnTo>
                  <a:lnTo>
                    <a:pt x="1797" y="299"/>
                  </a:lnTo>
                  <a:lnTo>
                    <a:pt x="1797" y="296"/>
                  </a:lnTo>
                  <a:lnTo>
                    <a:pt x="1798" y="243"/>
                  </a:lnTo>
                  <a:lnTo>
                    <a:pt x="1798" y="238"/>
                  </a:lnTo>
                  <a:lnTo>
                    <a:pt x="1798" y="176"/>
                  </a:lnTo>
                  <a:lnTo>
                    <a:pt x="1799" y="170"/>
                  </a:lnTo>
                  <a:lnTo>
                    <a:pt x="1799" y="128"/>
                  </a:lnTo>
                  <a:lnTo>
                    <a:pt x="1799" y="129"/>
                  </a:lnTo>
                  <a:lnTo>
                    <a:pt x="1799" y="128"/>
                  </a:lnTo>
                  <a:lnTo>
                    <a:pt x="1800" y="197"/>
                  </a:lnTo>
                  <a:lnTo>
                    <a:pt x="1800" y="207"/>
                  </a:lnTo>
                  <a:lnTo>
                    <a:pt x="1800" y="351"/>
                  </a:lnTo>
                  <a:lnTo>
                    <a:pt x="1800" y="362"/>
                  </a:lnTo>
                  <a:lnTo>
                    <a:pt x="1801" y="424"/>
                  </a:lnTo>
                  <a:lnTo>
                    <a:pt x="1802" y="429"/>
                  </a:lnTo>
                  <a:lnTo>
                    <a:pt x="1802" y="426"/>
                  </a:lnTo>
                  <a:lnTo>
                    <a:pt x="1802" y="437"/>
                  </a:lnTo>
                  <a:lnTo>
                    <a:pt x="1802" y="433"/>
                  </a:lnTo>
                  <a:lnTo>
                    <a:pt x="1802" y="431"/>
                  </a:lnTo>
                  <a:lnTo>
                    <a:pt x="1802" y="435"/>
                  </a:lnTo>
                  <a:lnTo>
                    <a:pt x="1803" y="429"/>
                  </a:lnTo>
                  <a:lnTo>
                    <a:pt x="1803" y="430"/>
                  </a:lnTo>
                  <a:lnTo>
                    <a:pt x="1803" y="433"/>
                  </a:lnTo>
                  <a:lnTo>
                    <a:pt x="1803" y="426"/>
                  </a:lnTo>
                  <a:lnTo>
                    <a:pt x="1803" y="431"/>
                  </a:lnTo>
                  <a:lnTo>
                    <a:pt x="1804" y="434"/>
                  </a:lnTo>
                  <a:lnTo>
                    <a:pt x="1804" y="431"/>
                  </a:lnTo>
                  <a:lnTo>
                    <a:pt x="1804" y="443"/>
                  </a:lnTo>
                  <a:lnTo>
                    <a:pt x="1804" y="442"/>
                  </a:lnTo>
                  <a:lnTo>
                    <a:pt x="1804" y="443"/>
                  </a:lnTo>
                  <a:lnTo>
                    <a:pt x="1804" y="441"/>
                  </a:lnTo>
                  <a:lnTo>
                    <a:pt x="1805" y="452"/>
                  </a:lnTo>
                  <a:lnTo>
                    <a:pt x="1805" y="450"/>
                  </a:lnTo>
                  <a:lnTo>
                    <a:pt x="1805" y="453"/>
                  </a:lnTo>
                  <a:lnTo>
                    <a:pt x="1805" y="452"/>
                  </a:lnTo>
                  <a:lnTo>
                    <a:pt x="1805" y="459"/>
                  </a:lnTo>
                  <a:lnTo>
                    <a:pt x="1806" y="459"/>
                  </a:lnTo>
                  <a:lnTo>
                    <a:pt x="1806" y="457"/>
                  </a:lnTo>
                  <a:lnTo>
                    <a:pt x="1806" y="463"/>
                  </a:lnTo>
                  <a:lnTo>
                    <a:pt x="1806" y="460"/>
                  </a:lnTo>
                  <a:lnTo>
                    <a:pt x="1806" y="457"/>
                  </a:lnTo>
                  <a:lnTo>
                    <a:pt x="1807" y="463"/>
                  </a:lnTo>
                  <a:lnTo>
                    <a:pt x="1807" y="460"/>
                  </a:lnTo>
                  <a:lnTo>
                    <a:pt x="1807" y="463"/>
                  </a:lnTo>
                  <a:lnTo>
                    <a:pt x="1807" y="461"/>
                  </a:lnTo>
                  <a:lnTo>
                    <a:pt x="1808" y="465"/>
                  </a:lnTo>
                  <a:lnTo>
                    <a:pt x="1808" y="465"/>
                  </a:lnTo>
                  <a:lnTo>
                    <a:pt x="1808" y="463"/>
                  </a:lnTo>
                  <a:lnTo>
                    <a:pt x="1808" y="465"/>
                  </a:lnTo>
                  <a:lnTo>
                    <a:pt x="1808" y="454"/>
                  </a:lnTo>
                  <a:lnTo>
                    <a:pt x="1809" y="446"/>
                  </a:lnTo>
                  <a:lnTo>
                    <a:pt x="1809" y="277"/>
                  </a:lnTo>
                  <a:lnTo>
                    <a:pt x="1809" y="459"/>
                  </a:lnTo>
                  <a:lnTo>
                    <a:pt x="1809" y="484"/>
                  </a:lnTo>
                  <a:lnTo>
                    <a:pt x="1810" y="896"/>
                  </a:lnTo>
                  <a:lnTo>
                    <a:pt x="1810" y="911"/>
                  </a:lnTo>
                  <a:lnTo>
                    <a:pt x="1810" y="968"/>
                  </a:lnTo>
                  <a:lnTo>
                    <a:pt x="1810" y="955"/>
                  </a:lnTo>
                  <a:lnTo>
                    <a:pt x="1811" y="949"/>
                  </a:lnTo>
                  <a:lnTo>
                    <a:pt x="1811" y="432"/>
                  </a:lnTo>
                  <a:lnTo>
                    <a:pt x="1811" y="414"/>
                  </a:lnTo>
                  <a:lnTo>
                    <a:pt x="1812" y="333"/>
                  </a:lnTo>
                  <a:lnTo>
                    <a:pt x="1812" y="327"/>
                  </a:lnTo>
                  <a:lnTo>
                    <a:pt x="1812" y="288"/>
                  </a:lnTo>
                  <a:lnTo>
                    <a:pt x="1813" y="286"/>
                  </a:lnTo>
                  <a:lnTo>
                    <a:pt x="1813" y="234"/>
                  </a:lnTo>
                  <a:lnTo>
                    <a:pt x="1813" y="229"/>
                  </a:lnTo>
                  <a:lnTo>
                    <a:pt x="1814" y="194"/>
                  </a:lnTo>
                  <a:lnTo>
                    <a:pt x="1814" y="195"/>
                  </a:lnTo>
                  <a:lnTo>
                    <a:pt x="1815" y="263"/>
                  </a:lnTo>
                  <a:lnTo>
                    <a:pt x="1815" y="277"/>
                  </a:lnTo>
                  <a:lnTo>
                    <a:pt x="1815" y="396"/>
                  </a:lnTo>
                  <a:lnTo>
                    <a:pt x="1816" y="398"/>
                  </a:lnTo>
                  <a:lnTo>
                    <a:pt x="1816" y="430"/>
                  </a:lnTo>
                  <a:lnTo>
                    <a:pt x="1816" y="427"/>
                  </a:lnTo>
                  <a:lnTo>
                    <a:pt x="1816" y="428"/>
                  </a:lnTo>
                  <a:lnTo>
                    <a:pt x="1817" y="437"/>
                  </a:lnTo>
                  <a:lnTo>
                    <a:pt x="1817" y="435"/>
                  </a:lnTo>
                  <a:lnTo>
                    <a:pt x="1817" y="436"/>
                  </a:lnTo>
                  <a:lnTo>
                    <a:pt x="1817" y="437"/>
                  </a:lnTo>
                  <a:lnTo>
                    <a:pt x="1817" y="431"/>
                  </a:lnTo>
                  <a:lnTo>
                    <a:pt x="1817" y="435"/>
                  </a:lnTo>
                  <a:lnTo>
                    <a:pt x="1817" y="435"/>
                  </a:lnTo>
                  <a:lnTo>
                    <a:pt x="1818" y="430"/>
                  </a:lnTo>
                  <a:lnTo>
                    <a:pt x="1818" y="433"/>
                  </a:lnTo>
                  <a:lnTo>
                    <a:pt x="1818" y="436"/>
                  </a:lnTo>
                  <a:lnTo>
                    <a:pt x="1819" y="444"/>
                  </a:lnTo>
                  <a:lnTo>
                    <a:pt x="1819" y="446"/>
                  </a:lnTo>
                  <a:lnTo>
                    <a:pt x="1819" y="444"/>
                  </a:lnTo>
                  <a:lnTo>
                    <a:pt x="1819" y="452"/>
                  </a:lnTo>
                  <a:lnTo>
                    <a:pt x="1819" y="452"/>
                  </a:lnTo>
                  <a:lnTo>
                    <a:pt x="1820" y="451"/>
                  </a:lnTo>
                  <a:lnTo>
                    <a:pt x="1820" y="450"/>
                  </a:lnTo>
                  <a:lnTo>
                    <a:pt x="1820" y="457"/>
                  </a:lnTo>
                  <a:lnTo>
                    <a:pt x="1820" y="455"/>
                  </a:lnTo>
                  <a:lnTo>
                    <a:pt x="1821" y="457"/>
                  </a:lnTo>
                  <a:lnTo>
                    <a:pt x="1821" y="455"/>
                  </a:lnTo>
                  <a:lnTo>
                    <a:pt x="1821" y="460"/>
                  </a:lnTo>
                  <a:lnTo>
                    <a:pt x="1821" y="460"/>
                  </a:lnTo>
                  <a:lnTo>
                    <a:pt x="1821" y="462"/>
                  </a:lnTo>
                  <a:lnTo>
                    <a:pt x="1822" y="457"/>
                  </a:lnTo>
                  <a:lnTo>
                    <a:pt x="1822" y="465"/>
                  </a:lnTo>
                  <a:lnTo>
                    <a:pt x="1822" y="462"/>
                  </a:lnTo>
                  <a:lnTo>
                    <a:pt x="1822" y="461"/>
                  </a:lnTo>
                  <a:lnTo>
                    <a:pt x="1822" y="459"/>
                  </a:lnTo>
                  <a:lnTo>
                    <a:pt x="1822" y="463"/>
                  </a:lnTo>
                  <a:lnTo>
                    <a:pt x="1822" y="463"/>
                  </a:lnTo>
                  <a:lnTo>
                    <a:pt x="1823" y="463"/>
                  </a:lnTo>
                  <a:lnTo>
                    <a:pt x="1823" y="465"/>
                  </a:lnTo>
                  <a:lnTo>
                    <a:pt x="1823" y="459"/>
                  </a:lnTo>
                  <a:lnTo>
                    <a:pt x="1823" y="463"/>
                  </a:lnTo>
                  <a:lnTo>
                    <a:pt x="1823" y="461"/>
                  </a:lnTo>
                  <a:lnTo>
                    <a:pt x="1824" y="278"/>
                  </a:lnTo>
                  <a:lnTo>
                    <a:pt x="1824" y="388"/>
                  </a:lnTo>
                  <a:lnTo>
                    <a:pt x="1824" y="397"/>
                  </a:lnTo>
                  <a:lnTo>
                    <a:pt x="1824" y="723"/>
                  </a:lnTo>
                  <a:lnTo>
                    <a:pt x="1825" y="748"/>
                  </a:lnTo>
                  <a:lnTo>
                    <a:pt x="1825" y="896"/>
                  </a:lnTo>
                  <a:lnTo>
                    <a:pt x="1825" y="903"/>
                  </a:lnTo>
                  <a:lnTo>
                    <a:pt x="1826" y="465"/>
                  </a:lnTo>
                  <a:lnTo>
                    <a:pt x="1826" y="449"/>
                  </a:lnTo>
                  <a:lnTo>
                    <a:pt x="1826" y="385"/>
                  </a:lnTo>
                  <a:lnTo>
                    <a:pt x="1826" y="385"/>
                  </a:lnTo>
                  <a:lnTo>
                    <a:pt x="1827" y="382"/>
                  </a:lnTo>
                  <a:lnTo>
                    <a:pt x="1827" y="353"/>
                  </a:lnTo>
                  <a:lnTo>
                    <a:pt x="1828" y="348"/>
                  </a:lnTo>
                  <a:lnTo>
                    <a:pt x="1828" y="306"/>
                  </a:lnTo>
                  <a:lnTo>
                    <a:pt x="1828" y="305"/>
                  </a:lnTo>
                  <a:lnTo>
                    <a:pt x="1829" y="280"/>
                  </a:lnTo>
                  <a:lnTo>
                    <a:pt x="1829" y="284"/>
                  </a:lnTo>
                  <a:lnTo>
                    <a:pt x="1829" y="284"/>
                  </a:lnTo>
                  <a:lnTo>
                    <a:pt x="1829" y="341"/>
                  </a:lnTo>
                  <a:lnTo>
                    <a:pt x="1830" y="347"/>
                  </a:lnTo>
                  <a:lnTo>
                    <a:pt x="1830" y="412"/>
                  </a:lnTo>
                  <a:lnTo>
                    <a:pt x="1830" y="411"/>
                  </a:lnTo>
                  <a:lnTo>
                    <a:pt x="1830" y="412"/>
                  </a:lnTo>
                  <a:lnTo>
                    <a:pt x="1831" y="426"/>
                  </a:lnTo>
                  <a:lnTo>
                    <a:pt x="1831" y="425"/>
                  </a:lnTo>
                  <a:lnTo>
                    <a:pt x="1831" y="424"/>
                  </a:lnTo>
                  <a:lnTo>
                    <a:pt x="1831" y="423"/>
                  </a:lnTo>
                  <a:lnTo>
                    <a:pt x="1831" y="428"/>
                  </a:lnTo>
                  <a:lnTo>
                    <a:pt x="1831" y="426"/>
                  </a:lnTo>
                  <a:lnTo>
                    <a:pt x="1832" y="425"/>
                  </a:lnTo>
                  <a:lnTo>
                    <a:pt x="1832" y="431"/>
                  </a:lnTo>
                  <a:lnTo>
                    <a:pt x="1832" y="428"/>
                  </a:lnTo>
                  <a:lnTo>
                    <a:pt x="1832" y="429"/>
                  </a:lnTo>
                  <a:lnTo>
                    <a:pt x="1832" y="427"/>
                  </a:lnTo>
                  <a:lnTo>
                    <a:pt x="1833" y="439"/>
                  </a:lnTo>
                  <a:lnTo>
                    <a:pt x="1833" y="439"/>
                  </a:lnTo>
                  <a:lnTo>
                    <a:pt x="1833" y="436"/>
                  </a:lnTo>
                  <a:lnTo>
                    <a:pt x="1834" y="444"/>
                  </a:lnTo>
                  <a:lnTo>
                    <a:pt x="1834" y="440"/>
                  </a:lnTo>
                  <a:lnTo>
                    <a:pt x="1834" y="441"/>
                  </a:lnTo>
                  <a:lnTo>
                    <a:pt x="1834" y="449"/>
                  </a:lnTo>
                  <a:lnTo>
                    <a:pt x="1834" y="446"/>
                  </a:lnTo>
                  <a:lnTo>
                    <a:pt x="1834" y="447"/>
                  </a:lnTo>
                  <a:lnTo>
                    <a:pt x="1835" y="446"/>
                  </a:lnTo>
                  <a:lnTo>
                    <a:pt x="1835" y="451"/>
                  </a:lnTo>
                  <a:lnTo>
                    <a:pt x="1835" y="449"/>
                  </a:lnTo>
                  <a:lnTo>
                    <a:pt x="1835" y="448"/>
                  </a:lnTo>
                  <a:lnTo>
                    <a:pt x="1835" y="446"/>
                  </a:lnTo>
                  <a:lnTo>
                    <a:pt x="1835" y="452"/>
                  </a:lnTo>
                  <a:lnTo>
                    <a:pt x="1836" y="449"/>
                  </a:lnTo>
                  <a:lnTo>
                    <a:pt x="1836" y="450"/>
                  </a:lnTo>
                  <a:lnTo>
                    <a:pt x="1836" y="454"/>
                  </a:lnTo>
                  <a:lnTo>
                    <a:pt x="1836" y="448"/>
                  </a:lnTo>
                  <a:lnTo>
                    <a:pt x="1836" y="452"/>
                  </a:lnTo>
                  <a:lnTo>
                    <a:pt x="1837" y="455"/>
                  </a:lnTo>
                  <a:lnTo>
                    <a:pt x="1837" y="449"/>
                  </a:lnTo>
                  <a:lnTo>
                    <a:pt x="1837" y="451"/>
                  </a:lnTo>
                  <a:lnTo>
                    <a:pt x="1837" y="452"/>
                  </a:lnTo>
                  <a:lnTo>
                    <a:pt x="1837" y="453"/>
                  </a:lnTo>
                  <a:lnTo>
                    <a:pt x="1838" y="295"/>
                  </a:lnTo>
                  <a:lnTo>
                    <a:pt x="1838" y="277"/>
                  </a:lnTo>
                  <a:lnTo>
                    <a:pt x="1838" y="571"/>
                  </a:lnTo>
                  <a:lnTo>
                    <a:pt x="1838" y="610"/>
                  </a:lnTo>
                  <a:lnTo>
                    <a:pt x="1839" y="838"/>
                  </a:lnTo>
                  <a:lnTo>
                    <a:pt x="1839" y="857"/>
                  </a:lnTo>
                  <a:lnTo>
                    <a:pt x="1839" y="864"/>
                  </a:lnTo>
                  <a:lnTo>
                    <a:pt x="1840" y="456"/>
                  </a:lnTo>
                  <a:lnTo>
                    <a:pt x="1840" y="449"/>
                  </a:lnTo>
                  <a:lnTo>
                    <a:pt x="1841" y="406"/>
                  </a:lnTo>
                  <a:lnTo>
                    <a:pt x="1841" y="401"/>
                  </a:lnTo>
                  <a:lnTo>
                    <a:pt x="1841" y="376"/>
                  </a:lnTo>
                  <a:lnTo>
                    <a:pt x="1842" y="373"/>
                  </a:lnTo>
                  <a:lnTo>
                    <a:pt x="1842" y="343"/>
                  </a:lnTo>
                  <a:lnTo>
                    <a:pt x="1842" y="345"/>
                  </a:lnTo>
                  <a:lnTo>
                    <a:pt x="1843" y="325"/>
                  </a:lnTo>
                  <a:lnTo>
                    <a:pt x="1843" y="323"/>
                  </a:lnTo>
                  <a:lnTo>
                    <a:pt x="1843" y="321"/>
                  </a:lnTo>
                  <a:lnTo>
                    <a:pt x="1843" y="361"/>
                  </a:lnTo>
                  <a:lnTo>
                    <a:pt x="1843" y="368"/>
                  </a:lnTo>
                  <a:lnTo>
                    <a:pt x="1844" y="414"/>
                  </a:lnTo>
                  <a:lnTo>
                    <a:pt x="1844" y="416"/>
                  </a:lnTo>
                  <a:lnTo>
                    <a:pt x="1844" y="415"/>
                  </a:lnTo>
                  <a:lnTo>
                    <a:pt x="1845" y="423"/>
                  </a:lnTo>
                  <a:lnTo>
                    <a:pt x="1845" y="419"/>
                  </a:lnTo>
                  <a:lnTo>
                    <a:pt x="1845" y="419"/>
                  </a:lnTo>
                  <a:lnTo>
                    <a:pt x="1845" y="417"/>
                  </a:lnTo>
                  <a:lnTo>
                    <a:pt x="1845" y="424"/>
                  </a:lnTo>
                  <a:lnTo>
                    <a:pt x="1845" y="421"/>
                  </a:lnTo>
                  <a:lnTo>
                    <a:pt x="1846" y="420"/>
                  </a:lnTo>
                  <a:lnTo>
                    <a:pt x="1846" y="428"/>
                  </a:lnTo>
                  <a:lnTo>
                    <a:pt x="1846" y="426"/>
                  </a:lnTo>
                  <a:lnTo>
                    <a:pt x="1847" y="427"/>
                  </a:lnTo>
                  <a:lnTo>
                    <a:pt x="1847" y="425"/>
                  </a:lnTo>
                  <a:lnTo>
                    <a:pt x="1847" y="433"/>
                  </a:lnTo>
                  <a:lnTo>
                    <a:pt x="1847" y="432"/>
                  </a:lnTo>
                  <a:lnTo>
                    <a:pt x="1847" y="431"/>
                  </a:lnTo>
                  <a:lnTo>
                    <a:pt x="1848" y="440"/>
                  </a:lnTo>
                  <a:lnTo>
                    <a:pt x="1848" y="438"/>
                  </a:lnTo>
                  <a:lnTo>
                    <a:pt x="1848" y="440"/>
                  </a:lnTo>
                  <a:lnTo>
                    <a:pt x="1848" y="439"/>
                  </a:lnTo>
                  <a:lnTo>
                    <a:pt x="1848" y="446"/>
                  </a:lnTo>
                  <a:lnTo>
                    <a:pt x="1849" y="446"/>
                  </a:lnTo>
                  <a:lnTo>
                    <a:pt x="1849" y="443"/>
                  </a:lnTo>
                  <a:lnTo>
                    <a:pt x="1849" y="446"/>
                  </a:lnTo>
                  <a:lnTo>
                    <a:pt x="1849" y="443"/>
                  </a:lnTo>
                  <a:lnTo>
                    <a:pt x="1849" y="443"/>
                  </a:lnTo>
                  <a:lnTo>
                    <a:pt x="1849" y="449"/>
                  </a:lnTo>
                  <a:lnTo>
                    <a:pt x="1850" y="446"/>
                  </a:lnTo>
                  <a:lnTo>
                    <a:pt x="1850" y="447"/>
                  </a:lnTo>
                  <a:lnTo>
                    <a:pt x="1850" y="444"/>
                  </a:lnTo>
                  <a:lnTo>
                    <a:pt x="1850" y="450"/>
                  </a:lnTo>
                  <a:lnTo>
                    <a:pt x="1851" y="448"/>
                  </a:lnTo>
                  <a:lnTo>
                    <a:pt x="1851" y="449"/>
                  </a:lnTo>
                  <a:lnTo>
                    <a:pt x="1851" y="444"/>
                  </a:lnTo>
                  <a:lnTo>
                    <a:pt x="1851" y="446"/>
                  </a:lnTo>
                  <a:lnTo>
                    <a:pt x="1851" y="447"/>
                  </a:lnTo>
                  <a:lnTo>
                    <a:pt x="1852" y="274"/>
                  </a:lnTo>
                  <a:lnTo>
                    <a:pt x="1852" y="249"/>
                  </a:lnTo>
                  <a:lnTo>
                    <a:pt x="1852" y="542"/>
                  </a:lnTo>
                  <a:lnTo>
                    <a:pt x="1853" y="536"/>
                  </a:lnTo>
                  <a:lnTo>
                    <a:pt x="1853" y="482"/>
                  </a:lnTo>
                  <a:lnTo>
                    <a:pt x="1853" y="819"/>
                  </a:lnTo>
                  <a:lnTo>
                    <a:pt x="1853" y="803"/>
                  </a:lnTo>
                  <a:lnTo>
                    <a:pt x="1854" y="767"/>
                  </a:lnTo>
                  <a:lnTo>
                    <a:pt x="1854" y="454"/>
                  </a:lnTo>
                  <a:lnTo>
                    <a:pt x="1854" y="450"/>
                  </a:lnTo>
                  <a:lnTo>
                    <a:pt x="1855" y="431"/>
                  </a:lnTo>
                  <a:lnTo>
                    <a:pt x="1855" y="431"/>
                  </a:lnTo>
                  <a:lnTo>
                    <a:pt x="1855" y="428"/>
                  </a:lnTo>
                  <a:lnTo>
                    <a:pt x="1855" y="411"/>
                  </a:lnTo>
                  <a:lnTo>
                    <a:pt x="1856" y="411"/>
                  </a:lnTo>
                  <a:lnTo>
                    <a:pt x="1856" y="396"/>
                  </a:lnTo>
                  <a:lnTo>
                    <a:pt x="1856" y="396"/>
                  </a:lnTo>
                  <a:lnTo>
                    <a:pt x="1856" y="398"/>
                  </a:lnTo>
                  <a:lnTo>
                    <a:pt x="1857" y="379"/>
                  </a:lnTo>
                  <a:lnTo>
                    <a:pt x="1857" y="379"/>
                  </a:lnTo>
                  <a:lnTo>
                    <a:pt x="1857" y="383"/>
                  </a:lnTo>
                  <a:lnTo>
                    <a:pt x="1857" y="405"/>
                  </a:lnTo>
                  <a:lnTo>
                    <a:pt x="1857" y="405"/>
                  </a:lnTo>
                  <a:lnTo>
                    <a:pt x="1858" y="409"/>
                  </a:lnTo>
                  <a:lnTo>
                    <a:pt x="1858" y="405"/>
                  </a:lnTo>
                  <a:lnTo>
                    <a:pt x="1858" y="418"/>
                  </a:lnTo>
                  <a:lnTo>
                    <a:pt x="1858" y="418"/>
                  </a:lnTo>
                  <a:lnTo>
                    <a:pt x="1858" y="418"/>
                  </a:lnTo>
                  <a:lnTo>
                    <a:pt x="1858" y="416"/>
                  </a:lnTo>
                  <a:lnTo>
                    <a:pt x="1858" y="424"/>
                  </a:lnTo>
                  <a:lnTo>
                    <a:pt x="1859" y="419"/>
                  </a:lnTo>
                  <a:lnTo>
                    <a:pt x="1859" y="422"/>
                  </a:lnTo>
                  <a:lnTo>
                    <a:pt x="1859" y="425"/>
                  </a:lnTo>
                  <a:lnTo>
                    <a:pt x="1860" y="425"/>
                  </a:lnTo>
                  <a:lnTo>
                    <a:pt x="1860" y="426"/>
                  </a:lnTo>
                  <a:lnTo>
                    <a:pt x="1860" y="424"/>
                  </a:lnTo>
                  <a:lnTo>
                    <a:pt x="1860" y="431"/>
                  </a:lnTo>
                  <a:lnTo>
                    <a:pt x="1860" y="430"/>
                  </a:lnTo>
                  <a:lnTo>
                    <a:pt x="1861" y="428"/>
                  </a:lnTo>
                  <a:lnTo>
                    <a:pt x="1861" y="436"/>
                  </a:lnTo>
                  <a:lnTo>
                    <a:pt x="1861" y="433"/>
                  </a:lnTo>
                  <a:lnTo>
                    <a:pt x="1861" y="434"/>
                  </a:lnTo>
                  <a:lnTo>
                    <a:pt x="1862" y="441"/>
                  </a:lnTo>
                  <a:lnTo>
                    <a:pt x="1862" y="441"/>
                  </a:lnTo>
                  <a:lnTo>
                    <a:pt x="1862" y="440"/>
                  </a:lnTo>
                  <a:lnTo>
                    <a:pt x="1862" y="446"/>
                  </a:lnTo>
                  <a:lnTo>
                    <a:pt x="1862" y="444"/>
                  </a:lnTo>
                  <a:lnTo>
                    <a:pt x="1863" y="441"/>
                  </a:lnTo>
                  <a:lnTo>
                    <a:pt x="1863" y="447"/>
                  </a:lnTo>
                  <a:lnTo>
                    <a:pt x="1863" y="443"/>
                  </a:lnTo>
                  <a:lnTo>
                    <a:pt x="1863" y="444"/>
                  </a:lnTo>
                  <a:lnTo>
                    <a:pt x="1863" y="444"/>
                  </a:lnTo>
                  <a:lnTo>
                    <a:pt x="1864" y="448"/>
                  </a:lnTo>
                  <a:lnTo>
                    <a:pt x="1864" y="449"/>
                  </a:lnTo>
                  <a:lnTo>
                    <a:pt x="1864" y="446"/>
                  </a:lnTo>
                  <a:lnTo>
                    <a:pt x="1864" y="448"/>
                  </a:lnTo>
                  <a:lnTo>
                    <a:pt x="1864" y="446"/>
                  </a:lnTo>
                  <a:lnTo>
                    <a:pt x="1865" y="450"/>
                  </a:lnTo>
                  <a:lnTo>
                    <a:pt x="1865" y="446"/>
                  </a:lnTo>
                  <a:lnTo>
                    <a:pt x="1865" y="449"/>
                  </a:lnTo>
                  <a:lnTo>
                    <a:pt x="1865" y="450"/>
                  </a:lnTo>
                  <a:lnTo>
                    <a:pt x="1866" y="444"/>
                  </a:lnTo>
                  <a:lnTo>
                    <a:pt x="1866" y="446"/>
                  </a:lnTo>
                  <a:lnTo>
                    <a:pt x="1866" y="446"/>
                  </a:lnTo>
                  <a:lnTo>
                    <a:pt x="1867" y="247"/>
                  </a:lnTo>
                  <a:lnTo>
                    <a:pt x="1867" y="346"/>
                  </a:lnTo>
                  <a:lnTo>
                    <a:pt x="1867" y="348"/>
                  </a:lnTo>
                  <a:lnTo>
                    <a:pt x="1867" y="218"/>
                  </a:lnTo>
                  <a:lnTo>
                    <a:pt x="1867" y="548"/>
                  </a:lnTo>
                  <a:lnTo>
                    <a:pt x="1868" y="627"/>
                  </a:lnTo>
                  <a:lnTo>
                    <a:pt x="1868" y="748"/>
                  </a:lnTo>
                  <a:lnTo>
                    <a:pt x="1868" y="496"/>
                  </a:lnTo>
                  <a:lnTo>
                    <a:pt x="1868" y="486"/>
                  </a:lnTo>
                  <a:lnTo>
                    <a:pt x="1868" y="469"/>
                  </a:lnTo>
                  <a:lnTo>
                    <a:pt x="1869" y="470"/>
                  </a:lnTo>
                  <a:lnTo>
                    <a:pt x="1869" y="470"/>
                  </a:lnTo>
                  <a:lnTo>
                    <a:pt x="1869" y="476"/>
                  </a:lnTo>
                  <a:lnTo>
                    <a:pt x="1870" y="476"/>
                  </a:lnTo>
                  <a:lnTo>
                    <a:pt x="1870" y="472"/>
                  </a:lnTo>
                  <a:lnTo>
                    <a:pt x="1870" y="479"/>
                  </a:lnTo>
                  <a:lnTo>
                    <a:pt x="1870" y="478"/>
                  </a:lnTo>
                  <a:lnTo>
                    <a:pt x="1870" y="476"/>
                  </a:lnTo>
                  <a:lnTo>
                    <a:pt x="1871" y="480"/>
                  </a:lnTo>
                  <a:lnTo>
                    <a:pt x="1871" y="472"/>
                  </a:lnTo>
                  <a:lnTo>
                    <a:pt x="1871" y="470"/>
                  </a:lnTo>
                  <a:lnTo>
                    <a:pt x="1871" y="472"/>
                  </a:lnTo>
                  <a:lnTo>
                    <a:pt x="1871" y="437"/>
                  </a:lnTo>
                  <a:lnTo>
                    <a:pt x="1871" y="437"/>
                  </a:lnTo>
                  <a:lnTo>
                    <a:pt x="1872" y="437"/>
                  </a:lnTo>
                  <a:lnTo>
                    <a:pt x="1872" y="424"/>
                  </a:lnTo>
                  <a:lnTo>
                    <a:pt x="1873" y="418"/>
                  </a:lnTo>
                  <a:lnTo>
                    <a:pt x="1873" y="426"/>
                  </a:lnTo>
                  <a:lnTo>
                    <a:pt x="1873" y="422"/>
                  </a:lnTo>
                  <a:lnTo>
                    <a:pt x="1873" y="422"/>
                  </a:lnTo>
                  <a:lnTo>
                    <a:pt x="1874" y="427"/>
                  </a:lnTo>
                  <a:lnTo>
                    <a:pt x="1874" y="425"/>
                  </a:lnTo>
                  <a:lnTo>
                    <a:pt x="1874" y="427"/>
                  </a:lnTo>
                  <a:lnTo>
                    <a:pt x="1874" y="424"/>
                  </a:lnTo>
                  <a:lnTo>
                    <a:pt x="1874" y="431"/>
                  </a:lnTo>
                  <a:lnTo>
                    <a:pt x="1874" y="427"/>
                  </a:lnTo>
                  <a:lnTo>
                    <a:pt x="1875" y="428"/>
                  </a:lnTo>
                  <a:lnTo>
                    <a:pt x="1875" y="427"/>
                  </a:lnTo>
                  <a:lnTo>
                    <a:pt x="1875" y="433"/>
                  </a:lnTo>
                  <a:lnTo>
                    <a:pt x="1875" y="432"/>
                  </a:lnTo>
                  <a:lnTo>
                    <a:pt x="1875" y="435"/>
                  </a:lnTo>
                  <a:lnTo>
                    <a:pt x="1875" y="431"/>
                  </a:lnTo>
                  <a:lnTo>
                    <a:pt x="1876" y="438"/>
                  </a:lnTo>
                  <a:lnTo>
                    <a:pt x="1876" y="437"/>
                  </a:lnTo>
                  <a:lnTo>
                    <a:pt x="1876" y="437"/>
                  </a:lnTo>
                  <a:lnTo>
                    <a:pt x="1876" y="435"/>
                  </a:lnTo>
                  <a:lnTo>
                    <a:pt x="1876" y="442"/>
                  </a:lnTo>
                  <a:lnTo>
                    <a:pt x="1876" y="439"/>
                  </a:lnTo>
                  <a:lnTo>
                    <a:pt x="1877" y="438"/>
                  </a:lnTo>
                  <a:lnTo>
                    <a:pt x="1877" y="444"/>
                  </a:lnTo>
                  <a:lnTo>
                    <a:pt x="1877" y="440"/>
                  </a:lnTo>
                  <a:lnTo>
                    <a:pt x="1877" y="443"/>
                  </a:lnTo>
                  <a:lnTo>
                    <a:pt x="1877" y="446"/>
                  </a:lnTo>
                  <a:lnTo>
                    <a:pt x="1878" y="438"/>
                  </a:lnTo>
                  <a:lnTo>
                    <a:pt x="1878" y="442"/>
                  </a:lnTo>
                  <a:lnTo>
                    <a:pt x="1878" y="440"/>
                  </a:lnTo>
                  <a:lnTo>
                    <a:pt x="1878" y="446"/>
                  </a:lnTo>
                  <a:lnTo>
                    <a:pt x="1878" y="441"/>
                  </a:lnTo>
                  <a:lnTo>
                    <a:pt x="1879" y="442"/>
                  </a:lnTo>
                  <a:lnTo>
                    <a:pt x="1879" y="446"/>
                  </a:lnTo>
                  <a:lnTo>
                    <a:pt x="1879" y="444"/>
                  </a:lnTo>
                  <a:lnTo>
                    <a:pt x="1880" y="446"/>
                  </a:lnTo>
                  <a:lnTo>
                    <a:pt x="1880" y="441"/>
                  </a:lnTo>
                  <a:lnTo>
                    <a:pt x="1880" y="444"/>
                  </a:lnTo>
                  <a:lnTo>
                    <a:pt x="1880" y="441"/>
                  </a:lnTo>
                  <a:lnTo>
                    <a:pt x="1880" y="446"/>
                  </a:lnTo>
                  <a:lnTo>
                    <a:pt x="1881" y="443"/>
                  </a:lnTo>
                  <a:lnTo>
                    <a:pt x="1881" y="443"/>
                  </a:lnTo>
                  <a:lnTo>
                    <a:pt x="1881" y="408"/>
                  </a:lnTo>
                  <a:lnTo>
                    <a:pt x="1881" y="358"/>
                  </a:lnTo>
                  <a:lnTo>
                    <a:pt x="1882" y="120"/>
                  </a:lnTo>
                  <a:lnTo>
                    <a:pt x="1882" y="415"/>
                  </a:lnTo>
                  <a:lnTo>
                    <a:pt x="1882" y="509"/>
                  </a:lnTo>
                  <a:lnTo>
                    <a:pt x="1882" y="721"/>
                  </a:lnTo>
                  <a:lnTo>
                    <a:pt x="1883" y="492"/>
                  </a:lnTo>
                  <a:lnTo>
                    <a:pt x="1883" y="484"/>
                  </a:lnTo>
                  <a:lnTo>
                    <a:pt x="1883" y="468"/>
                  </a:lnTo>
                  <a:lnTo>
                    <a:pt x="1883" y="472"/>
                  </a:lnTo>
                  <a:lnTo>
                    <a:pt x="1884" y="472"/>
                  </a:lnTo>
                  <a:lnTo>
                    <a:pt x="1884" y="470"/>
                  </a:lnTo>
                  <a:lnTo>
                    <a:pt x="1884" y="481"/>
                  </a:lnTo>
                  <a:lnTo>
                    <a:pt x="1884" y="476"/>
                  </a:lnTo>
                  <a:lnTo>
                    <a:pt x="1884" y="476"/>
                  </a:lnTo>
                  <a:lnTo>
                    <a:pt x="1885" y="488"/>
                  </a:lnTo>
                  <a:lnTo>
                    <a:pt x="1885" y="487"/>
                  </a:lnTo>
                  <a:lnTo>
                    <a:pt x="1886" y="497"/>
                  </a:lnTo>
                  <a:lnTo>
                    <a:pt x="1886" y="496"/>
                  </a:lnTo>
                  <a:lnTo>
                    <a:pt x="1886" y="493"/>
                  </a:lnTo>
                  <a:lnTo>
                    <a:pt x="1886" y="494"/>
                  </a:lnTo>
                  <a:lnTo>
                    <a:pt x="1886" y="466"/>
                  </a:lnTo>
                  <a:lnTo>
                    <a:pt x="1886" y="463"/>
                  </a:lnTo>
                  <a:lnTo>
                    <a:pt x="1887" y="437"/>
                  </a:lnTo>
                  <a:lnTo>
                    <a:pt x="1887" y="437"/>
                  </a:lnTo>
                  <a:lnTo>
                    <a:pt x="1887" y="436"/>
                  </a:lnTo>
                  <a:lnTo>
                    <a:pt x="1888" y="422"/>
                  </a:lnTo>
                  <a:lnTo>
                    <a:pt x="1888" y="423"/>
                  </a:lnTo>
                  <a:lnTo>
                    <a:pt x="1888" y="421"/>
                  </a:lnTo>
                  <a:lnTo>
                    <a:pt x="1888" y="424"/>
                  </a:lnTo>
                  <a:lnTo>
                    <a:pt x="1888" y="417"/>
                  </a:lnTo>
                  <a:lnTo>
                    <a:pt x="1889" y="421"/>
                  </a:lnTo>
                  <a:lnTo>
                    <a:pt x="1889" y="423"/>
                  </a:lnTo>
                  <a:lnTo>
                    <a:pt x="1889" y="418"/>
                  </a:lnTo>
                  <a:lnTo>
                    <a:pt x="1889" y="423"/>
                  </a:lnTo>
                  <a:lnTo>
                    <a:pt x="1889" y="424"/>
                  </a:lnTo>
                  <a:lnTo>
                    <a:pt x="1889" y="420"/>
                  </a:lnTo>
                  <a:lnTo>
                    <a:pt x="1890" y="426"/>
                  </a:lnTo>
                  <a:lnTo>
                    <a:pt x="1890" y="426"/>
                  </a:lnTo>
                  <a:lnTo>
                    <a:pt x="1890" y="424"/>
                  </a:lnTo>
                  <a:lnTo>
                    <a:pt x="1890" y="430"/>
                  </a:lnTo>
                  <a:lnTo>
                    <a:pt x="1890" y="423"/>
                  </a:lnTo>
                  <a:lnTo>
                    <a:pt x="1890" y="426"/>
                  </a:lnTo>
                  <a:lnTo>
                    <a:pt x="1890" y="430"/>
                  </a:lnTo>
                  <a:lnTo>
                    <a:pt x="1891" y="427"/>
                  </a:lnTo>
                  <a:lnTo>
                    <a:pt x="1891" y="434"/>
                  </a:lnTo>
                  <a:lnTo>
                    <a:pt x="1891" y="431"/>
                  </a:lnTo>
                  <a:lnTo>
                    <a:pt x="1891" y="429"/>
                  </a:lnTo>
                  <a:lnTo>
                    <a:pt x="1892" y="437"/>
                  </a:lnTo>
                  <a:lnTo>
                    <a:pt x="1892" y="434"/>
                  </a:lnTo>
                  <a:lnTo>
                    <a:pt x="1892" y="433"/>
                  </a:lnTo>
                  <a:lnTo>
                    <a:pt x="1892" y="432"/>
                  </a:lnTo>
                  <a:lnTo>
                    <a:pt x="1893" y="439"/>
                  </a:lnTo>
                  <a:lnTo>
                    <a:pt x="1893" y="437"/>
                  </a:lnTo>
                  <a:lnTo>
                    <a:pt x="1893" y="437"/>
                  </a:lnTo>
                  <a:lnTo>
                    <a:pt x="1893" y="436"/>
                  </a:lnTo>
                  <a:lnTo>
                    <a:pt x="1893" y="440"/>
                  </a:lnTo>
                  <a:lnTo>
                    <a:pt x="1894" y="438"/>
                  </a:lnTo>
                  <a:lnTo>
                    <a:pt x="1894" y="437"/>
                  </a:lnTo>
                  <a:lnTo>
                    <a:pt x="1894" y="441"/>
                  </a:lnTo>
                  <a:lnTo>
                    <a:pt x="1894" y="437"/>
                  </a:lnTo>
                  <a:lnTo>
                    <a:pt x="1894" y="438"/>
                  </a:lnTo>
                  <a:lnTo>
                    <a:pt x="1895" y="442"/>
                  </a:lnTo>
                  <a:lnTo>
                    <a:pt x="1895" y="437"/>
                  </a:lnTo>
                  <a:lnTo>
                    <a:pt x="1895" y="438"/>
                  </a:lnTo>
                  <a:lnTo>
                    <a:pt x="1895" y="440"/>
                  </a:lnTo>
                  <a:lnTo>
                    <a:pt x="1895" y="438"/>
                  </a:lnTo>
                  <a:lnTo>
                    <a:pt x="1895" y="443"/>
                  </a:lnTo>
                  <a:lnTo>
                    <a:pt x="1895" y="441"/>
                  </a:lnTo>
                  <a:lnTo>
                    <a:pt x="1896" y="438"/>
                  </a:lnTo>
                  <a:lnTo>
                    <a:pt x="1896" y="441"/>
                  </a:lnTo>
                  <a:lnTo>
                    <a:pt x="1896" y="437"/>
                  </a:lnTo>
                  <a:lnTo>
                    <a:pt x="1896" y="438"/>
                  </a:lnTo>
                  <a:lnTo>
                    <a:pt x="1896" y="438"/>
                  </a:lnTo>
                  <a:lnTo>
                    <a:pt x="1896" y="439"/>
                  </a:lnTo>
                  <a:lnTo>
                    <a:pt x="1897" y="414"/>
                  </a:lnTo>
                  <a:lnTo>
                    <a:pt x="1897" y="386"/>
                  </a:lnTo>
                  <a:lnTo>
                    <a:pt x="1897" y="78"/>
                  </a:lnTo>
                  <a:lnTo>
                    <a:pt x="1897" y="571"/>
                  </a:lnTo>
                  <a:lnTo>
                    <a:pt x="1898" y="640"/>
                  </a:lnTo>
                  <a:lnTo>
                    <a:pt x="1898" y="713"/>
                  </a:lnTo>
                  <a:lnTo>
                    <a:pt x="1898" y="465"/>
                  </a:lnTo>
                  <a:lnTo>
                    <a:pt x="1898" y="459"/>
                  </a:lnTo>
                  <a:lnTo>
                    <a:pt x="1899" y="457"/>
                  </a:lnTo>
                  <a:lnTo>
                    <a:pt x="1899" y="465"/>
                  </a:lnTo>
                  <a:lnTo>
                    <a:pt x="1899" y="465"/>
                  </a:lnTo>
                  <a:lnTo>
                    <a:pt x="1899" y="465"/>
                  </a:lnTo>
                  <a:lnTo>
                    <a:pt x="1900" y="473"/>
                  </a:lnTo>
                  <a:lnTo>
                    <a:pt x="1900" y="472"/>
                  </a:lnTo>
                  <a:lnTo>
                    <a:pt x="1900" y="473"/>
                  </a:lnTo>
                  <a:lnTo>
                    <a:pt x="1900" y="482"/>
                  </a:lnTo>
                  <a:lnTo>
                    <a:pt x="1901" y="484"/>
                  </a:lnTo>
                  <a:lnTo>
                    <a:pt x="1901" y="484"/>
                  </a:lnTo>
                  <a:lnTo>
                    <a:pt x="1901" y="489"/>
                  </a:lnTo>
                  <a:lnTo>
                    <a:pt x="1901" y="487"/>
                  </a:lnTo>
                  <a:lnTo>
                    <a:pt x="1901" y="486"/>
                  </a:lnTo>
                  <a:lnTo>
                    <a:pt x="1902" y="460"/>
                  </a:lnTo>
                  <a:lnTo>
                    <a:pt x="1902" y="457"/>
                  </a:lnTo>
                  <a:lnTo>
                    <a:pt x="1902" y="421"/>
                  </a:lnTo>
                  <a:lnTo>
                    <a:pt x="1903" y="423"/>
                  </a:lnTo>
                  <a:lnTo>
                    <a:pt x="1903" y="415"/>
                  </a:lnTo>
                  <a:lnTo>
                    <a:pt x="1903" y="419"/>
                  </a:lnTo>
                  <a:lnTo>
                    <a:pt x="1903" y="417"/>
                  </a:lnTo>
                  <a:lnTo>
                    <a:pt x="1903" y="415"/>
                  </a:lnTo>
                  <a:lnTo>
                    <a:pt x="1903" y="419"/>
                  </a:lnTo>
                  <a:lnTo>
                    <a:pt x="1904" y="417"/>
                  </a:lnTo>
                  <a:lnTo>
                    <a:pt x="1904" y="418"/>
                  </a:lnTo>
                  <a:lnTo>
                    <a:pt x="1904" y="417"/>
                  </a:lnTo>
                  <a:lnTo>
                    <a:pt x="1904" y="422"/>
                  </a:lnTo>
                  <a:lnTo>
                    <a:pt x="1905" y="423"/>
                  </a:lnTo>
                  <a:lnTo>
                    <a:pt x="1905" y="417"/>
                  </a:lnTo>
                  <a:lnTo>
                    <a:pt x="1905" y="424"/>
                  </a:lnTo>
                  <a:lnTo>
                    <a:pt x="1905" y="422"/>
                  </a:lnTo>
                  <a:lnTo>
                    <a:pt x="1906" y="420"/>
                  </a:lnTo>
                  <a:lnTo>
                    <a:pt x="1906" y="424"/>
                  </a:lnTo>
                  <a:lnTo>
                    <a:pt x="1906" y="424"/>
                  </a:lnTo>
                  <a:lnTo>
                    <a:pt x="1906" y="425"/>
                  </a:lnTo>
                  <a:lnTo>
                    <a:pt x="1906" y="424"/>
                  </a:lnTo>
                  <a:lnTo>
                    <a:pt x="1907" y="431"/>
                  </a:lnTo>
                  <a:lnTo>
                    <a:pt x="1907" y="431"/>
                  </a:lnTo>
                  <a:lnTo>
                    <a:pt x="1907" y="428"/>
                  </a:lnTo>
                  <a:lnTo>
                    <a:pt x="1907" y="435"/>
                  </a:lnTo>
                  <a:lnTo>
                    <a:pt x="1907" y="432"/>
                  </a:lnTo>
                  <a:lnTo>
                    <a:pt x="1907" y="428"/>
                  </a:lnTo>
                  <a:lnTo>
                    <a:pt x="1908" y="438"/>
                  </a:lnTo>
                  <a:lnTo>
                    <a:pt x="1908" y="437"/>
                  </a:lnTo>
                  <a:lnTo>
                    <a:pt x="1908" y="436"/>
                  </a:lnTo>
                  <a:lnTo>
                    <a:pt x="1908" y="432"/>
                  </a:lnTo>
                  <a:lnTo>
                    <a:pt x="1909" y="438"/>
                  </a:lnTo>
                  <a:lnTo>
                    <a:pt x="1909" y="437"/>
                  </a:lnTo>
                  <a:lnTo>
                    <a:pt x="1909" y="434"/>
                  </a:lnTo>
                  <a:lnTo>
                    <a:pt x="1909" y="437"/>
                  </a:lnTo>
                  <a:lnTo>
                    <a:pt x="1909" y="434"/>
                  </a:lnTo>
                  <a:lnTo>
                    <a:pt x="1910" y="437"/>
                  </a:lnTo>
                  <a:lnTo>
                    <a:pt x="1910" y="442"/>
                  </a:lnTo>
                  <a:lnTo>
                    <a:pt x="1910" y="434"/>
                  </a:lnTo>
                  <a:lnTo>
                    <a:pt x="1910" y="437"/>
                  </a:lnTo>
                  <a:lnTo>
                    <a:pt x="1910" y="439"/>
                  </a:lnTo>
                  <a:lnTo>
                    <a:pt x="1910" y="440"/>
                  </a:lnTo>
                  <a:lnTo>
                    <a:pt x="1911" y="435"/>
                  </a:lnTo>
                  <a:lnTo>
                    <a:pt x="1911" y="437"/>
                  </a:lnTo>
                  <a:lnTo>
                    <a:pt x="1911" y="435"/>
                  </a:lnTo>
                  <a:lnTo>
                    <a:pt x="1911" y="437"/>
                  </a:lnTo>
                  <a:lnTo>
                    <a:pt x="1912" y="396"/>
                  </a:lnTo>
                  <a:lnTo>
                    <a:pt x="1912" y="360"/>
                  </a:lnTo>
                  <a:lnTo>
                    <a:pt x="1912" y="170"/>
                  </a:lnTo>
                  <a:lnTo>
                    <a:pt x="1912" y="661"/>
                  </a:lnTo>
                  <a:lnTo>
                    <a:pt x="1913" y="694"/>
                  </a:lnTo>
                  <a:lnTo>
                    <a:pt x="1913" y="448"/>
                  </a:lnTo>
                  <a:lnTo>
                    <a:pt x="1913" y="446"/>
                  </a:lnTo>
                  <a:lnTo>
                    <a:pt x="1914" y="459"/>
                  </a:lnTo>
                  <a:lnTo>
                    <a:pt x="1914" y="461"/>
                  </a:lnTo>
                  <a:lnTo>
                    <a:pt x="1914" y="470"/>
                  </a:lnTo>
                  <a:lnTo>
                    <a:pt x="1915" y="472"/>
                  </a:lnTo>
                  <a:lnTo>
                    <a:pt x="1915" y="470"/>
                  </a:lnTo>
                  <a:lnTo>
                    <a:pt x="1915" y="482"/>
                  </a:lnTo>
                  <a:lnTo>
                    <a:pt x="1915" y="481"/>
                  </a:lnTo>
                  <a:lnTo>
                    <a:pt x="1915" y="479"/>
                  </a:lnTo>
                  <a:lnTo>
                    <a:pt x="1915" y="489"/>
                  </a:lnTo>
                  <a:lnTo>
                    <a:pt x="1916" y="482"/>
                  </a:lnTo>
                  <a:lnTo>
                    <a:pt x="1916" y="480"/>
                  </a:lnTo>
                  <a:lnTo>
                    <a:pt x="1916" y="484"/>
                  </a:lnTo>
                  <a:lnTo>
                    <a:pt x="1916" y="457"/>
                  </a:lnTo>
                  <a:lnTo>
                    <a:pt x="1917" y="453"/>
                  </a:lnTo>
                  <a:lnTo>
                    <a:pt x="1917" y="415"/>
                  </a:lnTo>
                  <a:lnTo>
                    <a:pt x="1917" y="416"/>
                  </a:lnTo>
                  <a:lnTo>
                    <a:pt x="1917" y="419"/>
                  </a:lnTo>
                  <a:lnTo>
                    <a:pt x="1918" y="418"/>
                  </a:lnTo>
                  <a:lnTo>
                    <a:pt x="1918" y="419"/>
                  </a:lnTo>
                  <a:lnTo>
                    <a:pt x="1918" y="415"/>
                  </a:lnTo>
                  <a:lnTo>
                    <a:pt x="1919" y="422"/>
                  </a:lnTo>
                  <a:lnTo>
                    <a:pt x="1919" y="419"/>
                  </a:lnTo>
                  <a:lnTo>
                    <a:pt x="1919" y="416"/>
                  </a:lnTo>
                  <a:lnTo>
                    <a:pt x="1919" y="420"/>
                  </a:lnTo>
                  <a:lnTo>
                    <a:pt x="1919" y="417"/>
                  </a:lnTo>
                  <a:lnTo>
                    <a:pt x="1920" y="417"/>
                  </a:lnTo>
                  <a:lnTo>
                    <a:pt x="1920" y="421"/>
                  </a:lnTo>
                  <a:lnTo>
                    <a:pt x="1920" y="418"/>
                  </a:lnTo>
                  <a:lnTo>
                    <a:pt x="1920" y="421"/>
                  </a:lnTo>
                  <a:lnTo>
                    <a:pt x="1920" y="419"/>
                  </a:lnTo>
                  <a:lnTo>
                    <a:pt x="1921" y="424"/>
                  </a:lnTo>
                  <a:lnTo>
                    <a:pt x="1921" y="421"/>
                  </a:lnTo>
                  <a:lnTo>
                    <a:pt x="1921" y="424"/>
                  </a:lnTo>
                  <a:lnTo>
                    <a:pt x="1921" y="422"/>
                  </a:lnTo>
                  <a:lnTo>
                    <a:pt x="1921" y="430"/>
                  </a:lnTo>
                  <a:lnTo>
                    <a:pt x="1921" y="427"/>
                  </a:lnTo>
                  <a:lnTo>
                    <a:pt x="1922" y="430"/>
                  </a:lnTo>
                  <a:lnTo>
                    <a:pt x="1922" y="428"/>
                  </a:lnTo>
                  <a:lnTo>
                    <a:pt x="1922" y="433"/>
                  </a:lnTo>
                  <a:lnTo>
                    <a:pt x="1922" y="432"/>
                  </a:lnTo>
                  <a:lnTo>
                    <a:pt x="1922" y="428"/>
                  </a:lnTo>
                  <a:lnTo>
                    <a:pt x="1923" y="435"/>
                  </a:lnTo>
                  <a:lnTo>
                    <a:pt x="1923" y="432"/>
                  </a:lnTo>
                  <a:lnTo>
                    <a:pt x="1923" y="431"/>
                  </a:lnTo>
                  <a:lnTo>
                    <a:pt x="1923" y="436"/>
                  </a:lnTo>
                  <a:lnTo>
                    <a:pt x="1923" y="432"/>
                  </a:lnTo>
                  <a:lnTo>
                    <a:pt x="1924" y="434"/>
                  </a:lnTo>
                  <a:lnTo>
                    <a:pt x="1924" y="432"/>
                  </a:lnTo>
                  <a:lnTo>
                    <a:pt x="1924" y="437"/>
                  </a:lnTo>
                  <a:lnTo>
                    <a:pt x="1924" y="435"/>
                  </a:lnTo>
                  <a:lnTo>
                    <a:pt x="1925" y="432"/>
                  </a:lnTo>
                  <a:lnTo>
                    <a:pt x="1925" y="437"/>
                  </a:lnTo>
                  <a:lnTo>
                    <a:pt x="1925" y="433"/>
                  </a:lnTo>
                  <a:lnTo>
                    <a:pt x="1925" y="433"/>
                  </a:lnTo>
                  <a:lnTo>
                    <a:pt x="1925" y="436"/>
                  </a:lnTo>
                  <a:lnTo>
                    <a:pt x="1926" y="375"/>
                  </a:lnTo>
                  <a:lnTo>
                    <a:pt x="1926" y="333"/>
                  </a:lnTo>
                  <a:lnTo>
                    <a:pt x="1926" y="161"/>
                  </a:lnTo>
                  <a:lnTo>
                    <a:pt x="1926" y="725"/>
                  </a:lnTo>
                  <a:lnTo>
                    <a:pt x="1927" y="755"/>
                  </a:lnTo>
                  <a:lnTo>
                    <a:pt x="1927" y="488"/>
                  </a:lnTo>
                  <a:lnTo>
                    <a:pt x="1927" y="487"/>
                  </a:lnTo>
                  <a:lnTo>
                    <a:pt x="1928" y="478"/>
                  </a:lnTo>
                  <a:lnTo>
                    <a:pt x="1928" y="480"/>
                  </a:lnTo>
                  <a:lnTo>
                    <a:pt x="1928" y="480"/>
                  </a:lnTo>
                  <a:lnTo>
                    <a:pt x="1928" y="478"/>
                  </a:lnTo>
                  <a:lnTo>
                    <a:pt x="1928" y="485"/>
                  </a:lnTo>
                  <a:lnTo>
                    <a:pt x="1928" y="484"/>
                  </a:lnTo>
                  <a:lnTo>
                    <a:pt x="1928" y="482"/>
                  </a:lnTo>
                  <a:lnTo>
                    <a:pt x="1929" y="491"/>
                  </a:lnTo>
                  <a:lnTo>
                    <a:pt x="1929" y="489"/>
                  </a:lnTo>
                  <a:lnTo>
                    <a:pt x="1929" y="489"/>
                  </a:lnTo>
                  <a:lnTo>
                    <a:pt x="1930" y="497"/>
                  </a:lnTo>
                  <a:lnTo>
                    <a:pt x="1930" y="488"/>
                  </a:lnTo>
                  <a:lnTo>
                    <a:pt x="1930" y="488"/>
                  </a:lnTo>
                  <a:lnTo>
                    <a:pt x="1930" y="485"/>
                  </a:lnTo>
                  <a:lnTo>
                    <a:pt x="1930" y="446"/>
                  </a:lnTo>
                  <a:lnTo>
                    <a:pt x="1931" y="442"/>
                  </a:lnTo>
                  <a:lnTo>
                    <a:pt x="1931" y="411"/>
                  </a:lnTo>
                  <a:lnTo>
                    <a:pt x="1931" y="414"/>
                  </a:lnTo>
                  <a:lnTo>
                    <a:pt x="1932" y="413"/>
                  </a:lnTo>
                  <a:lnTo>
                    <a:pt x="1932" y="415"/>
                  </a:lnTo>
                  <a:lnTo>
                    <a:pt x="1932" y="411"/>
                  </a:lnTo>
                  <a:lnTo>
                    <a:pt x="1932" y="413"/>
                  </a:lnTo>
                  <a:lnTo>
                    <a:pt x="1932" y="411"/>
                  </a:lnTo>
                  <a:lnTo>
                    <a:pt x="1933" y="415"/>
                  </a:lnTo>
                  <a:lnTo>
                    <a:pt x="1933" y="412"/>
                  </a:lnTo>
                  <a:lnTo>
                    <a:pt x="1933" y="411"/>
                  </a:lnTo>
                  <a:lnTo>
                    <a:pt x="1933" y="415"/>
                  </a:lnTo>
                  <a:lnTo>
                    <a:pt x="1933" y="412"/>
                  </a:lnTo>
                  <a:lnTo>
                    <a:pt x="1934" y="413"/>
                  </a:lnTo>
                  <a:lnTo>
                    <a:pt x="1934" y="409"/>
                  </a:lnTo>
                  <a:lnTo>
                    <a:pt x="1934" y="412"/>
                  </a:lnTo>
                  <a:lnTo>
                    <a:pt x="1934" y="410"/>
                  </a:lnTo>
                  <a:lnTo>
                    <a:pt x="1934" y="409"/>
                  </a:lnTo>
                  <a:lnTo>
                    <a:pt x="1935" y="414"/>
                  </a:lnTo>
                  <a:lnTo>
                    <a:pt x="1935" y="412"/>
                  </a:lnTo>
                  <a:lnTo>
                    <a:pt x="1935" y="413"/>
                  </a:lnTo>
                  <a:lnTo>
                    <a:pt x="1935" y="418"/>
                  </a:lnTo>
                  <a:lnTo>
                    <a:pt x="1935" y="417"/>
                  </a:lnTo>
                  <a:lnTo>
                    <a:pt x="1936" y="418"/>
                  </a:lnTo>
                  <a:lnTo>
                    <a:pt x="1936" y="416"/>
                  </a:lnTo>
                  <a:lnTo>
                    <a:pt x="1936" y="422"/>
                  </a:lnTo>
                  <a:lnTo>
                    <a:pt x="1936" y="419"/>
                  </a:lnTo>
                  <a:lnTo>
                    <a:pt x="1936" y="418"/>
                  </a:lnTo>
                  <a:lnTo>
                    <a:pt x="1936" y="424"/>
                  </a:lnTo>
                  <a:lnTo>
                    <a:pt x="1937" y="419"/>
                  </a:lnTo>
                  <a:lnTo>
                    <a:pt x="1937" y="422"/>
                  </a:lnTo>
                  <a:lnTo>
                    <a:pt x="1937" y="424"/>
                  </a:lnTo>
                  <a:lnTo>
                    <a:pt x="1937" y="420"/>
                  </a:lnTo>
                  <a:lnTo>
                    <a:pt x="1938" y="423"/>
                  </a:lnTo>
                  <a:lnTo>
                    <a:pt x="1938" y="426"/>
                  </a:lnTo>
                  <a:lnTo>
                    <a:pt x="1938" y="427"/>
                  </a:lnTo>
                  <a:lnTo>
                    <a:pt x="1938" y="422"/>
                  </a:lnTo>
                  <a:lnTo>
                    <a:pt x="1938" y="424"/>
                  </a:lnTo>
                  <a:lnTo>
                    <a:pt x="1939" y="423"/>
                  </a:lnTo>
                  <a:lnTo>
                    <a:pt x="1939" y="428"/>
                  </a:lnTo>
                  <a:lnTo>
                    <a:pt x="1939" y="425"/>
                  </a:lnTo>
                  <a:lnTo>
                    <a:pt x="1939" y="426"/>
                  </a:lnTo>
                  <a:lnTo>
                    <a:pt x="1939" y="427"/>
                  </a:lnTo>
                  <a:lnTo>
                    <a:pt x="1939" y="423"/>
                  </a:lnTo>
                  <a:lnTo>
                    <a:pt x="1940" y="425"/>
                  </a:lnTo>
                  <a:lnTo>
                    <a:pt x="1940" y="426"/>
                  </a:lnTo>
                  <a:lnTo>
                    <a:pt x="1940" y="150"/>
                  </a:lnTo>
                  <a:lnTo>
                    <a:pt x="1941" y="141"/>
                  </a:lnTo>
                  <a:lnTo>
                    <a:pt x="1941" y="732"/>
                  </a:lnTo>
                  <a:lnTo>
                    <a:pt x="1941" y="595"/>
                  </a:lnTo>
                  <a:lnTo>
                    <a:pt x="1941" y="568"/>
                  </a:lnTo>
                  <a:lnTo>
                    <a:pt x="1942" y="472"/>
                  </a:lnTo>
                  <a:lnTo>
                    <a:pt x="1942" y="474"/>
                  </a:lnTo>
                  <a:lnTo>
                    <a:pt x="1942" y="468"/>
                  </a:lnTo>
                  <a:lnTo>
                    <a:pt x="1942" y="470"/>
                  </a:lnTo>
                  <a:lnTo>
                    <a:pt x="1943" y="469"/>
                  </a:lnTo>
                  <a:lnTo>
                    <a:pt x="1943" y="468"/>
                  </a:lnTo>
                  <a:lnTo>
                    <a:pt x="1943" y="475"/>
                  </a:lnTo>
                  <a:lnTo>
                    <a:pt x="1943" y="474"/>
                  </a:lnTo>
                  <a:lnTo>
                    <a:pt x="1943" y="476"/>
                  </a:lnTo>
                  <a:lnTo>
                    <a:pt x="1943" y="474"/>
                  </a:lnTo>
                  <a:lnTo>
                    <a:pt x="1944" y="487"/>
                  </a:lnTo>
                  <a:lnTo>
                    <a:pt x="1944" y="488"/>
                  </a:lnTo>
                  <a:lnTo>
                    <a:pt x="1944" y="489"/>
                  </a:lnTo>
                  <a:lnTo>
                    <a:pt x="1945" y="465"/>
                  </a:lnTo>
                  <a:lnTo>
                    <a:pt x="1945" y="463"/>
                  </a:lnTo>
                  <a:lnTo>
                    <a:pt x="1945" y="426"/>
                  </a:lnTo>
                  <a:lnTo>
                    <a:pt x="1945" y="424"/>
                  </a:lnTo>
                  <a:lnTo>
                    <a:pt x="1946" y="404"/>
                  </a:lnTo>
                  <a:lnTo>
                    <a:pt x="1946" y="407"/>
                  </a:lnTo>
                  <a:lnTo>
                    <a:pt x="1946" y="405"/>
                  </a:lnTo>
                  <a:lnTo>
                    <a:pt x="1946" y="408"/>
                  </a:lnTo>
                  <a:lnTo>
                    <a:pt x="1947" y="401"/>
                  </a:lnTo>
                  <a:lnTo>
                    <a:pt x="1947" y="403"/>
                  </a:lnTo>
                  <a:lnTo>
                    <a:pt x="1947" y="404"/>
                  </a:lnTo>
                  <a:lnTo>
                    <a:pt x="1947" y="400"/>
                  </a:lnTo>
                  <a:lnTo>
                    <a:pt x="1947" y="405"/>
                  </a:lnTo>
                  <a:lnTo>
                    <a:pt x="1947" y="405"/>
                  </a:lnTo>
                  <a:lnTo>
                    <a:pt x="1948" y="403"/>
                  </a:lnTo>
                  <a:lnTo>
                    <a:pt x="1948" y="399"/>
                  </a:lnTo>
                  <a:lnTo>
                    <a:pt x="1948" y="405"/>
                  </a:lnTo>
                  <a:lnTo>
                    <a:pt x="1948" y="401"/>
                  </a:lnTo>
                  <a:lnTo>
                    <a:pt x="1948" y="398"/>
                  </a:lnTo>
                  <a:lnTo>
                    <a:pt x="1948" y="404"/>
                  </a:lnTo>
                  <a:lnTo>
                    <a:pt x="1949" y="403"/>
                  </a:lnTo>
                  <a:lnTo>
                    <a:pt x="1949" y="404"/>
                  </a:lnTo>
                  <a:lnTo>
                    <a:pt x="1949" y="402"/>
                  </a:lnTo>
                  <a:lnTo>
                    <a:pt x="1949" y="409"/>
                  </a:lnTo>
                  <a:lnTo>
                    <a:pt x="1949" y="409"/>
                  </a:lnTo>
                  <a:lnTo>
                    <a:pt x="1949" y="411"/>
                  </a:lnTo>
                  <a:lnTo>
                    <a:pt x="1950" y="406"/>
                  </a:lnTo>
                  <a:lnTo>
                    <a:pt x="1950" y="415"/>
                  </a:lnTo>
                  <a:lnTo>
                    <a:pt x="1950" y="411"/>
                  </a:lnTo>
                  <a:lnTo>
                    <a:pt x="1950" y="412"/>
                  </a:lnTo>
                  <a:lnTo>
                    <a:pt x="1951" y="411"/>
                  </a:lnTo>
                  <a:lnTo>
                    <a:pt x="1951" y="418"/>
                  </a:lnTo>
                  <a:lnTo>
                    <a:pt x="1951" y="416"/>
                  </a:lnTo>
                  <a:lnTo>
                    <a:pt x="1951" y="419"/>
                  </a:lnTo>
                  <a:lnTo>
                    <a:pt x="1951" y="414"/>
                  </a:lnTo>
                  <a:lnTo>
                    <a:pt x="1952" y="419"/>
                  </a:lnTo>
                  <a:lnTo>
                    <a:pt x="1952" y="417"/>
                  </a:lnTo>
                  <a:lnTo>
                    <a:pt x="1952" y="421"/>
                  </a:lnTo>
                  <a:lnTo>
                    <a:pt x="1952" y="416"/>
                  </a:lnTo>
                  <a:lnTo>
                    <a:pt x="1952" y="417"/>
                  </a:lnTo>
                  <a:lnTo>
                    <a:pt x="1953" y="417"/>
                  </a:lnTo>
                  <a:lnTo>
                    <a:pt x="1953" y="421"/>
                  </a:lnTo>
                  <a:lnTo>
                    <a:pt x="1953" y="418"/>
                  </a:lnTo>
                  <a:lnTo>
                    <a:pt x="1953" y="419"/>
                  </a:lnTo>
                  <a:lnTo>
                    <a:pt x="1953" y="422"/>
                  </a:lnTo>
                  <a:lnTo>
                    <a:pt x="1953" y="415"/>
                  </a:lnTo>
                  <a:lnTo>
                    <a:pt x="1954" y="418"/>
                  </a:lnTo>
                  <a:lnTo>
                    <a:pt x="1954" y="416"/>
                  </a:lnTo>
                  <a:lnTo>
                    <a:pt x="1954" y="418"/>
                  </a:lnTo>
                  <a:lnTo>
                    <a:pt x="1954" y="190"/>
                  </a:lnTo>
                  <a:lnTo>
                    <a:pt x="1954" y="154"/>
                  </a:lnTo>
                  <a:lnTo>
                    <a:pt x="1955" y="132"/>
                  </a:lnTo>
                  <a:lnTo>
                    <a:pt x="1955" y="739"/>
                  </a:lnTo>
                  <a:lnTo>
                    <a:pt x="1955" y="591"/>
                  </a:lnTo>
                  <a:lnTo>
                    <a:pt x="1955" y="561"/>
                  </a:lnTo>
                  <a:lnTo>
                    <a:pt x="1956" y="465"/>
                  </a:lnTo>
                  <a:lnTo>
                    <a:pt x="1956" y="462"/>
                  </a:lnTo>
                  <a:lnTo>
                    <a:pt x="1956" y="465"/>
                  </a:lnTo>
                  <a:lnTo>
                    <a:pt x="1956" y="460"/>
                  </a:lnTo>
                  <a:lnTo>
                    <a:pt x="1956" y="461"/>
                  </a:lnTo>
                  <a:lnTo>
                    <a:pt x="1957" y="463"/>
                  </a:lnTo>
                  <a:lnTo>
                    <a:pt x="1957" y="465"/>
                  </a:lnTo>
                  <a:lnTo>
                    <a:pt x="1957" y="460"/>
                  </a:lnTo>
                  <a:lnTo>
                    <a:pt x="1957" y="463"/>
                  </a:lnTo>
                  <a:lnTo>
                    <a:pt x="1958" y="463"/>
                  </a:lnTo>
                  <a:lnTo>
                    <a:pt x="1958" y="462"/>
                  </a:lnTo>
                  <a:lnTo>
                    <a:pt x="1958" y="473"/>
                  </a:lnTo>
                  <a:lnTo>
                    <a:pt x="1958" y="472"/>
                  </a:lnTo>
                  <a:lnTo>
                    <a:pt x="1958" y="472"/>
                  </a:lnTo>
                  <a:lnTo>
                    <a:pt x="1958" y="474"/>
                  </a:lnTo>
                  <a:lnTo>
                    <a:pt x="1959" y="459"/>
                  </a:lnTo>
                  <a:lnTo>
                    <a:pt x="1959" y="455"/>
                  </a:lnTo>
                  <a:lnTo>
                    <a:pt x="1959" y="457"/>
                  </a:lnTo>
                  <a:lnTo>
                    <a:pt x="1959" y="417"/>
                  </a:lnTo>
                  <a:lnTo>
                    <a:pt x="1960" y="414"/>
                  </a:lnTo>
                  <a:lnTo>
                    <a:pt x="1960" y="395"/>
                  </a:lnTo>
                  <a:lnTo>
                    <a:pt x="1960" y="398"/>
                  </a:lnTo>
                  <a:lnTo>
                    <a:pt x="1960" y="399"/>
                  </a:lnTo>
                  <a:lnTo>
                    <a:pt x="1960" y="395"/>
                  </a:lnTo>
                  <a:lnTo>
                    <a:pt x="1961" y="399"/>
                  </a:lnTo>
                  <a:lnTo>
                    <a:pt x="1961" y="399"/>
                  </a:lnTo>
                  <a:lnTo>
                    <a:pt x="1961" y="396"/>
                  </a:lnTo>
                  <a:lnTo>
                    <a:pt x="1961" y="400"/>
                  </a:lnTo>
                  <a:lnTo>
                    <a:pt x="1961" y="400"/>
                  </a:lnTo>
                  <a:lnTo>
                    <a:pt x="1962" y="397"/>
                  </a:lnTo>
                  <a:lnTo>
                    <a:pt x="1962" y="398"/>
                  </a:lnTo>
                  <a:lnTo>
                    <a:pt x="1962" y="393"/>
                  </a:lnTo>
                  <a:lnTo>
                    <a:pt x="1962" y="395"/>
                  </a:lnTo>
                  <a:lnTo>
                    <a:pt x="1962" y="394"/>
                  </a:lnTo>
                  <a:lnTo>
                    <a:pt x="1962" y="393"/>
                  </a:lnTo>
                  <a:lnTo>
                    <a:pt x="1963" y="398"/>
                  </a:lnTo>
                  <a:lnTo>
                    <a:pt x="1963" y="397"/>
                  </a:lnTo>
                  <a:lnTo>
                    <a:pt x="1963" y="399"/>
                  </a:lnTo>
                  <a:lnTo>
                    <a:pt x="1963" y="397"/>
                  </a:lnTo>
                  <a:lnTo>
                    <a:pt x="1964" y="404"/>
                  </a:lnTo>
                  <a:lnTo>
                    <a:pt x="1964" y="401"/>
                  </a:lnTo>
                  <a:lnTo>
                    <a:pt x="1964" y="401"/>
                  </a:lnTo>
                  <a:lnTo>
                    <a:pt x="1964" y="406"/>
                  </a:lnTo>
                  <a:lnTo>
                    <a:pt x="1964" y="406"/>
                  </a:lnTo>
                  <a:lnTo>
                    <a:pt x="1965" y="409"/>
                  </a:lnTo>
                  <a:lnTo>
                    <a:pt x="1965" y="405"/>
                  </a:lnTo>
                  <a:lnTo>
                    <a:pt x="1965" y="411"/>
                  </a:lnTo>
                  <a:lnTo>
                    <a:pt x="1965" y="412"/>
                  </a:lnTo>
                  <a:lnTo>
                    <a:pt x="1965" y="408"/>
                  </a:lnTo>
                  <a:lnTo>
                    <a:pt x="1966" y="413"/>
                  </a:lnTo>
                  <a:lnTo>
                    <a:pt x="1966" y="412"/>
                  </a:lnTo>
                  <a:lnTo>
                    <a:pt x="1966" y="410"/>
                  </a:lnTo>
                  <a:lnTo>
                    <a:pt x="1966" y="415"/>
                  </a:lnTo>
                  <a:lnTo>
                    <a:pt x="1966" y="412"/>
                  </a:lnTo>
                  <a:lnTo>
                    <a:pt x="1967" y="411"/>
                  </a:lnTo>
                  <a:lnTo>
                    <a:pt x="1967" y="416"/>
                  </a:lnTo>
                  <a:lnTo>
                    <a:pt x="1967" y="416"/>
                  </a:lnTo>
                  <a:lnTo>
                    <a:pt x="1967" y="415"/>
                  </a:lnTo>
                  <a:lnTo>
                    <a:pt x="1967" y="416"/>
                  </a:lnTo>
                  <a:lnTo>
                    <a:pt x="1968" y="409"/>
                  </a:lnTo>
                  <a:lnTo>
                    <a:pt x="1968" y="411"/>
                  </a:lnTo>
                  <a:lnTo>
                    <a:pt x="1968" y="414"/>
                  </a:lnTo>
                  <a:lnTo>
                    <a:pt x="1968" y="138"/>
                  </a:lnTo>
                  <a:lnTo>
                    <a:pt x="1969" y="141"/>
                  </a:lnTo>
                  <a:lnTo>
                    <a:pt x="1969" y="732"/>
                  </a:lnTo>
                  <a:lnTo>
                    <a:pt x="1969" y="568"/>
                  </a:lnTo>
                  <a:lnTo>
                    <a:pt x="1970" y="544"/>
                  </a:lnTo>
                  <a:lnTo>
                    <a:pt x="1970" y="459"/>
                  </a:lnTo>
                  <a:lnTo>
                    <a:pt x="1970" y="457"/>
                  </a:lnTo>
                  <a:lnTo>
                    <a:pt x="1970" y="460"/>
                  </a:lnTo>
                  <a:lnTo>
                    <a:pt x="1971" y="454"/>
                  </a:lnTo>
                  <a:lnTo>
                    <a:pt x="1971" y="457"/>
                  </a:lnTo>
                  <a:lnTo>
                    <a:pt x="1971" y="457"/>
                  </a:lnTo>
                  <a:lnTo>
                    <a:pt x="1971" y="454"/>
                  </a:lnTo>
                  <a:lnTo>
                    <a:pt x="1971" y="461"/>
                  </a:lnTo>
                  <a:lnTo>
                    <a:pt x="1971" y="461"/>
                  </a:lnTo>
                  <a:lnTo>
                    <a:pt x="1971" y="459"/>
                  </a:lnTo>
                  <a:lnTo>
                    <a:pt x="1972" y="459"/>
                  </a:lnTo>
                  <a:lnTo>
                    <a:pt x="1972" y="469"/>
                  </a:lnTo>
                  <a:lnTo>
                    <a:pt x="1972" y="468"/>
                  </a:lnTo>
                  <a:lnTo>
                    <a:pt x="1972" y="469"/>
                  </a:lnTo>
                  <a:lnTo>
                    <a:pt x="1972" y="470"/>
                  </a:lnTo>
                  <a:lnTo>
                    <a:pt x="1973" y="455"/>
                  </a:lnTo>
                  <a:lnTo>
                    <a:pt x="1973" y="457"/>
                  </a:lnTo>
                  <a:lnTo>
                    <a:pt x="1973" y="455"/>
                  </a:lnTo>
                  <a:lnTo>
                    <a:pt x="1973" y="414"/>
                  </a:lnTo>
                  <a:lnTo>
                    <a:pt x="1974" y="410"/>
                  </a:lnTo>
                  <a:lnTo>
                    <a:pt x="1974" y="394"/>
                  </a:lnTo>
                  <a:lnTo>
                    <a:pt x="1974" y="394"/>
                  </a:lnTo>
                  <a:lnTo>
                    <a:pt x="1974" y="394"/>
                  </a:lnTo>
                  <a:lnTo>
                    <a:pt x="1974" y="392"/>
                  </a:lnTo>
                  <a:lnTo>
                    <a:pt x="1975" y="399"/>
                  </a:lnTo>
                  <a:lnTo>
                    <a:pt x="1975" y="398"/>
                  </a:lnTo>
                  <a:lnTo>
                    <a:pt x="1975" y="400"/>
                  </a:lnTo>
                  <a:lnTo>
                    <a:pt x="1975" y="395"/>
                  </a:lnTo>
                  <a:lnTo>
                    <a:pt x="1975" y="397"/>
                  </a:lnTo>
                  <a:lnTo>
                    <a:pt x="1976" y="398"/>
                  </a:lnTo>
                  <a:lnTo>
                    <a:pt x="1976" y="391"/>
                  </a:lnTo>
                  <a:lnTo>
                    <a:pt x="1976" y="395"/>
                  </a:lnTo>
                  <a:lnTo>
                    <a:pt x="1977" y="396"/>
                  </a:lnTo>
                  <a:lnTo>
                    <a:pt x="1977" y="391"/>
                  </a:lnTo>
                  <a:lnTo>
                    <a:pt x="1977" y="397"/>
                  </a:lnTo>
                  <a:lnTo>
                    <a:pt x="1977" y="395"/>
                  </a:lnTo>
                  <a:lnTo>
                    <a:pt x="1977" y="393"/>
                  </a:lnTo>
                  <a:lnTo>
                    <a:pt x="1978" y="400"/>
                  </a:lnTo>
                  <a:lnTo>
                    <a:pt x="1978" y="398"/>
                  </a:lnTo>
                  <a:lnTo>
                    <a:pt x="1978" y="398"/>
                  </a:lnTo>
                  <a:lnTo>
                    <a:pt x="1978" y="406"/>
                  </a:lnTo>
                  <a:lnTo>
                    <a:pt x="1978" y="404"/>
                  </a:lnTo>
                  <a:lnTo>
                    <a:pt x="1979" y="405"/>
                  </a:lnTo>
                  <a:lnTo>
                    <a:pt x="1979" y="404"/>
                  </a:lnTo>
                  <a:lnTo>
                    <a:pt x="1979" y="411"/>
                  </a:lnTo>
                  <a:lnTo>
                    <a:pt x="1979" y="408"/>
                  </a:lnTo>
                  <a:lnTo>
                    <a:pt x="1979" y="407"/>
                  </a:lnTo>
                  <a:lnTo>
                    <a:pt x="1980" y="412"/>
                  </a:lnTo>
                  <a:lnTo>
                    <a:pt x="1980" y="410"/>
                  </a:lnTo>
                  <a:lnTo>
                    <a:pt x="1980" y="410"/>
                  </a:lnTo>
                  <a:lnTo>
                    <a:pt x="1980" y="409"/>
                  </a:lnTo>
                  <a:lnTo>
                    <a:pt x="1980" y="415"/>
                  </a:lnTo>
                  <a:lnTo>
                    <a:pt x="1980" y="415"/>
                  </a:lnTo>
                  <a:lnTo>
                    <a:pt x="1981" y="415"/>
                  </a:lnTo>
                  <a:lnTo>
                    <a:pt x="1981" y="413"/>
                  </a:lnTo>
                  <a:lnTo>
                    <a:pt x="1981" y="417"/>
                  </a:lnTo>
                  <a:lnTo>
                    <a:pt x="1981" y="416"/>
                  </a:lnTo>
                  <a:lnTo>
                    <a:pt x="1981" y="414"/>
                  </a:lnTo>
                  <a:lnTo>
                    <a:pt x="1981" y="417"/>
                  </a:lnTo>
                  <a:lnTo>
                    <a:pt x="1982" y="412"/>
                  </a:lnTo>
                  <a:lnTo>
                    <a:pt x="1982" y="414"/>
                  </a:lnTo>
                  <a:lnTo>
                    <a:pt x="1982" y="415"/>
                  </a:lnTo>
                  <a:lnTo>
                    <a:pt x="1982" y="418"/>
                  </a:lnTo>
                  <a:lnTo>
                    <a:pt x="1983" y="411"/>
                  </a:lnTo>
                  <a:lnTo>
                    <a:pt x="1983" y="417"/>
                  </a:lnTo>
                  <a:lnTo>
                    <a:pt x="1983" y="414"/>
                  </a:lnTo>
                  <a:lnTo>
                    <a:pt x="1983" y="157"/>
                  </a:lnTo>
                  <a:lnTo>
                    <a:pt x="1983" y="207"/>
                  </a:lnTo>
                  <a:lnTo>
                    <a:pt x="1984" y="270"/>
                  </a:lnTo>
                  <a:lnTo>
                    <a:pt x="1984" y="713"/>
                  </a:lnTo>
                  <a:lnTo>
                    <a:pt x="1984" y="530"/>
                  </a:lnTo>
                  <a:lnTo>
                    <a:pt x="1984" y="520"/>
                  </a:lnTo>
                  <a:lnTo>
                    <a:pt x="1985" y="462"/>
                  </a:lnTo>
                  <a:lnTo>
                    <a:pt x="1985" y="463"/>
                  </a:lnTo>
                  <a:lnTo>
                    <a:pt x="1985" y="461"/>
                  </a:lnTo>
                  <a:lnTo>
                    <a:pt x="1985" y="457"/>
                  </a:lnTo>
                  <a:lnTo>
                    <a:pt x="1985" y="463"/>
                  </a:lnTo>
                  <a:lnTo>
                    <a:pt x="1985" y="459"/>
                  </a:lnTo>
                  <a:lnTo>
                    <a:pt x="1986" y="461"/>
                  </a:lnTo>
                  <a:lnTo>
                    <a:pt x="1986" y="470"/>
                  </a:lnTo>
                  <a:lnTo>
                    <a:pt x="1986" y="470"/>
                  </a:lnTo>
                  <a:lnTo>
                    <a:pt x="1986" y="468"/>
                  </a:lnTo>
                  <a:lnTo>
                    <a:pt x="1987" y="479"/>
                  </a:lnTo>
                  <a:lnTo>
                    <a:pt x="1987" y="476"/>
                  </a:lnTo>
                  <a:lnTo>
                    <a:pt x="1987" y="476"/>
                  </a:lnTo>
                  <a:lnTo>
                    <a:pt x="1987" y="479"/>
                  </a:lnTo>
                  <a:lnTo>
                    <a:pt x="1987" y="454"/>
                  </a:lnTo>
                  <a:lnTo>
                    <a:pt x="1988" y="453"/>
                  </a:lnTo>
                  <a:lnTo>
                    <a:pt x="1988" y="419"/>
                  </a:lnTo>
                  <a:lnTo>
                    <a:pt x="1988" y="419"/>
                  </a:lnTo>
                  <a:lnTo>
                    <a:pt x="1989" y="398"/>
                  </a:lnTo>
                  <a:lnTo>
                    <a:pt x="1989" y="400"/>
                  </a:lnTo>
                  <a:lnTo>
                    <a:pt x="1989" y="398"/>
                  </a:lnTo>
                  <a:lnTo>
                    <a:pt x="1989" y="401"/>
                  </a:lnTo>
                  <a:lnTo>
                    <a:pt x="1989" y="396"/>
                  </a:lnTo>
                  <a:lnTo>
                    <a:pt x="1990" y="398"/>
                  </a:lnTo>
                  <a:lnTo>
                    <a:pt x="1990" y="399"/>
                  </a:lnTo>
                  <a:lnTo>
                    <a:pt x="1990" y="402"/>
                  </a:lnTo>
                  <a:lnTo>
                    <a:pt x="1990" y="396"/>
                  </a:lnTo>
                  <a:lnTo>
                    <a:pt x="1990" y="400"/>
                  </a:lnTo>
                  <a:lnTo>
                    <a:pt x="1991" y="398"/>
                  </a:lnTo>
                  <a:lnTo>
                    <a:pt x="1991" y="394"/>
                  </a:lnTo>
                  <a:lnTo>
                    <a:pt x="1991" y="394"/>
                  </a:lnTo>
                  <a:lnTo>
                    <a:pt x="1991" y="393"/>
                  </a:lnTo>
                  <a:lnTo>
                    <a:pt x="1991" y="396"/>
                  </a:lnTo>
                  <a:lnTo>
                    <a:pt x="1991" y="392"/>
                  </a:lnTo>
                  <a:lnTo>
                    <a:pt x="1992" y="392"/>
                  </a:lnTo>
                  <a:lnTo>
                    <a:pt x="1992" y="394"/>
                  </a:lnTo>
                  <a:lnTo>
                    <a:pt x="1992" y="403"/>
                  </a:lnTo>
                  <a:lnTo>
                    <a:pt x="1992" y="402"/>
                  </a:lnTo>
                  <a:lnTo>
                    <a:pt x="1993" y="399"/>
                  </a:lnTo>
                  <a:lnTo>
                    <a:pt x="1993" y="408"/>
                  </a:lnTo>
                  <a:lnTo>
                    <a:pt x="1993" y="405"/>
                  </a:lnTo>
                  <a:lnTo>
                    <a:pt x="1993" y="404"/>
                  </a:lnTo>
                  <a:lnTo>
                    <a:pt x="1994" y="410"/>
                  </a:lnTo>
                  <a:lnTo>
                    <a:pt x="1994" y="407"/>
                  </a:lnTo>
                  <a:lnTo>
                    <a:pt x="1994" y="411"/>
                  </a:lnTo>
                  <a:lnTo>
                    <a:pt x="1994" y="406"/>
                  </a:lnTo>
                  <a:lnTo>
                    <a:pt x="1994" y="414"/>
                  </a:lnTo>
                  <a:lnTo>
                    <a:pt x="1995" y="411"/>
                  </a:lnTo>
                  <a:lnTo>
                    <a:pt x="1995" y="414"/>
                  </a:lnTo>
                  <a:lnTo>
                    <a:pt x="1995" y="409"/>
                  </a:lnTo>
                  <a:lnTo>
                    <a:pt x="1996" y="412"/>
                  </a:lnTo>
                  <a:lnTo>
                    <a:pt x="1996" y="416"/>
                  </a:lnTo>
                  <a:lnTo>
                    <a:pt x="1996" y="411"/>
                  </a:lnTo>
                  <a:lnTo>
                    <a:pt x="1996" y="414"/>
                  </a:lnTo>
                  <a:lnTo>
                    <a:pt x="1996" y="418"/>
                  </a:lnTo>
                  <a:lnTo>
                    <a:pt x="1997" y="412"/>
                  </a:lnTo>
                  <a:lnTo>
                    <a:pt x="1997" y="416"/>
                  </a:lnTo>
                  <a:lnTo>
                    <a:pt x="1997" y="417"/>
                  </a:lnTo>
                  <a:lnTo>
                    <a:pt x="1997" y="418"/>
                  </a:lnTo>
                  <a:lnTo>
                    <a:pt x="1997" y="412"/>
                  </a:lnTo>
                  <a:lnTo>
                    <a:pt x="1997" y="413"/>
                  </a:lnTo>
                  <a:lnTo>
                    <a:pt x="1997" y="413"/>
                  </a:lnTo>
                  <a:lnTo>
                    <a:pt x="1998" y="415"/>
                  </a:lnTo>
                  <a:lnTo>
                    <a:pt x="1998" y="191"/>
                  </a:lnTo>
                  <a:lnTo>
                    <a:pt x="1998" y="163"/>
                  </a:lnTo>
                  <a:lnTo>
                    <a:pt x="1998" y="148"/>
                  </a:lnTo>
                  <a:lnTo>
                    <a:pt x="1999" y="735"/>
                  </a:lnTo>
                  <a:lnTo>
                    <a:pt x="1999" y="681"/>
                  </a:lnTo>
                  <a:lnTo>
                    <a:pt x="1999" y="632"/>
                  </a:lnTo>
                  <a:lnTo>
                    <a:pt x="1999" y="467"/>
                  </a:lnTo>
                  <a:lnTo>
                    <a:pt x="1999" y="468"/>
                  </a:lnTo>
                  <a:lnTo>
                    <a:pt x="2000" y="465"/>
                  </a:lnTo>
                  <a:lnTo>
                    <a:pt x="2000" y="467"/>
                  </a:lnTo>
                  <a:lnTo>
                    <a:pt x="2000" y="459"/>
                  </a:lnTo>
                  <a:lnTo>
                    <a:pt x="2000" y="465"/>
                  </a:lnTo>
                  <a:lnTo>
                    <a:pt x="2000" y="463"/>
                  </a:lnTo>
                  <a:lnTo>
                    <a:pt x="2000" y="465"/>
                  </a:lnTo>
                  <a:lnTo>
                    <a:pt x="2001" y="459"/>
                  </a:lnTo>
                  <a:lnTo>
                    <a:pt x="2001" y="461"/>
                  </a:lnTo>
                  <a:lnTo>
                    <a:pt x="2001" y="461"/>
                  </a:lnTo>
                  <a:lnTo>
                    <a:pt x="2001" y="460"/>
                  </a:lnTo>
                  <a:lnTo>
                    <a:pt x="2001" y="469"/>
                  </a:lnTo>
                  <a:lnTo>
                    <a:pt x="2001" y="468"/>
                  </a:lnTo>
                  <a:lnTo>
                    <a:pt x="2001" y="470"/>
                  </a:lnTo>
                  <a:lnTo>
                    <a:pt x="2002" y="475"/>
                  </a:lnTo>
                  <a:lnTo>
                    <a:pt x="2002" y="466"/>
                  </a:lnTo>
                  <a:lnTo>
                    <a:pt x="2003" y="461"/>
                  </a:lnTo>
                  <a:lnTo>
                    <a:pt x="2003" y="432"/>
                  </a:lnTo>
                  <a:lnTo>
                    <a:pt x="2003" y="429"/>
                  </a:lnTo>
                  <a:lnTo>
                    <a:pt x="2003" y="430"/>
                  </a:lnTo>
                  <a:lnTo>
                    <a:pt x="2004" y="404"/>
                  </a:lnTo>
                  <a:lnTo>
                    <a:pt x="2004" y="406"/>
                  </a:lnTo>
                  <a:lnTo>
                    <a:pt x="2004" y="405"/>
                  </a:lnTo>
                  <a:lnTo>
                    <a:pt x="2004" y="399"/>
                  </a:lnTo>
                  <a:lnTo>
                    <a:pt x="2004" y="403"/>
                  </a:lnTo>
                  <a:lnTo>
                    <a:pt x="2005" y="401"/>
                  </a:lnTo>
                  <a:lnTo>
                    <a:pt x="2005" y="398"/>
                  </a:lnTo>
                  <a:lnTo>
                    <a:pt x="2005" y="404"/>
                  </a:lnTo>
                  <a:lnTo>
                    <a:pt x="2005" y="399"/>
                  </a:lnTo>
                  <a:lnTo>
                    <a:pt x="2005" y="399"/>
                  </a:lnTo>
                  <a:lnTo>
                    <a:pt x="2005" y="404"/>
                  </a:lnTo>
                  <a:lnTo>
                    <a:pt x="2006" y="398"/>
                  </a:lnTo>
                  <a:lnTo>
                    <a:pt x="2006" y="401"/>
                  </a:lnTo>
                  <a:lnTo>
                    <a:pt x="2006" y="403"/>
                  </a:lnTo>
                  <a:lnTo>
                    <a:pt x="2006" y="396"/>
                  </a:lnTo>
                  <a:lnTo>
                    <a:pt x="2007" y="394"/>
                  </a:lnTo>
                  <a:lnTo>
                    <a:pt x="2007" y="401"/>
                  </a:lnTo>
                  <a:lnTo>
                    <a:pt x="2007" y="398"/>
                  </a:lnTo>
                  <a:lnTo>
                    <a:pt x="2007" y="399"/>
                  </a:lnTo>
                  <a:lnTo>
                    <a:pt x="2007" y="398"/>
                  </a:lnTo>
                  <a:lnTo>
                    <a:pt x="2008" y="405"/>
                  </a:lnTo>
                  <a:lnTo>
                    <a:pt x="2008" y="407"/>
                  </a:lnTo>
                  <a:lnTo>
                    <a:pt x="2008" y="405"/>
                  </a:lnTo>
                  <a:lnTo>
                    <a:pt x="2009" y="411"/>
                  </a:lnTo>
                  <a:lnTo>
                    <a:pt x="2009" y="411"/>
                  </a:lnTo>
                  <a:lnTo>
                    <a:pt x="2009" y="408"/>
                  </a:lnTo>
                  <a:lnTo>
                    <a:pt x="2009" y="414"/>
                  </a:lnTo>
                  <a:lnTo>
                    <a:pt x="2009" y="411"/>
                  </a:lnTo>
                  <a:lnTo>
                    <a:pt x="2010" y="413"/>
                  </a:lnTo>
                  <a:lnTo>
                    <a:pt x="2010" y="411"/>
                  </a:lnTo>
                  <a:lnTo>
                    <a:pt x="2010" y="418"/>
                  </a:lnTo>
                  <a:lnTo>
                    <a:pt x="2010" y="417"/>
                  </a:lnTo>
                  <a:lnTo>
                    <a:pt x="2010" y="413"/>
                  </a:lnTo>
                  <a:lnTo>
                    <a:pt x="2011" y="421"/>
                  </a:lnTo>
                  <a:lnTo>
                    <a:pt x="2011" y="417"/>
                  </a:lnTo>
                  <a:lnTo>
                    <a:pt x="2011" y="416"/>
                  </a:lnTo>
                  <a:lnTo>
                    <a:pt x="2011" y="421"/>
                  </a:lnTo>
                  <a:lnTo>
                    <a:pt x="2011" y="419"/>
                  </a:lnTo>
                  <a:lnTo>
                    <a:pt x="2012" y="422"/>
                  </a:lnTo>
                  <a:lnTo>
                    <a:pt x="2012" y="418"/>
                  </a:lnTo>
                  <a:lnTo>
                    <a:pt x="2012" y="423"/>
                  </a:lnTo>
                  <a:lnTo>
                    <a:pt x="2012" y="420"/>
                  </a:lnTo>
                  <a:lnTo>
                    <a:pt x="2012" y="420"/>
                  </a:lnTo>
                  <a:lnTo>
                    <a:pt x="2012" y="422"/>
                  </a:lnTo>
                  <a:lnTo>
                    <a:pt x="2013" y="414"/>
                  </a:lnTo>
                  <a:lnTo>
                    <a:pt x="2013" y="417"/>
                  </a:lnTo>
                  <a:lnTo>
                    <a:pt x="2013" y="420"/>
                  </a:lnTo>
                  <a:lnTo>
                    <a:pt x="2013" y="142"/>
                  </a:lnTo>
                  <a:lnTo>
                    <a:pt x="2014" y="151"/>
                  </a:lnTo>
                  <a:lnTo>
                    <a:pt x="2014" y="750"/>
                  </a:lnTo>
                  <a:lnTo>
                    <a:pt x="2014" y="593"/>
                  </a:lnTo>
                  <a:lnTo>
                    <a:pt x="2014" y="562"/>
                  </a:lnTo>
                  <a:lnTo>
                    <a:pt x="2015" y="466"/>
                  </a:lnTo>
                  <a:lnTo>
                    <a:pt x="2015" y="467"/>
                  </a:lnTo>
                  <a:lnTo>
                    <a:pt x="2015" y="465"/>
                  </a:lnTo>
                  <a:lnTo>
                    <a:pt x="2015" y="466"/>
                  </a:lnTo>
                  <a:lnTo>
                    <a:pt x="2015" y="462"/>
                  </a:lnTo>
                  <a:lnTo>
                    <a:pt x="2016" y="465"/>
                  </a:lnTo>
                  <a:lnTo>
                    <a:pt x="2016" y="465"/>
                  </a:lnTo>
                  <a:lnTo>
                    <a:pt x="2016" y="462"/>
                  </a:lnTo>
                  <a:lnTo>
                    <a:pt x="2016" y="468"/>
                  </a:lnTo>
                  <a:lnTo>
                    <a:pt x="2016" y="465"/>
                  </a:lnTo>
                  <a:lnTo>
                    <a:pt x="2017" y="463"/>
                  </a:lnTo>
                  <a:lnTo>
                    <a:pt x="2017" y="473"/>
                  </a:lnTo>
                  <a:lnTo>
                    <a:pt x="2017" y="474"/>
                  </a:lnTo>
                  <a:lnTo>
                    <a:pt x="2017" y="476"/>
                  </a:lnTo>
                  <a:lnTo>
                    <a:pt x="2018" y="463"/>
                  </a:lnTo>
                  <a:lnTo>
                    <a:pt x="2018" y="465"/>
                  </a:lnTo>
                  <a:lnTo>
                    <a:pt x="2018" y="463"/>
                  </a:lnTo>
                  <a:lnTo>
                    <a:pt x="2018" y="428"/>
                  </a:lnTo>
                  <a:lnTo>
                    <a:pt x="2018" y="424"/>
                  </a:lnTo>
                  <a:lnTo>
                    <a:pt x="2019" y="399"/>
                  </a:lnTo>
                  <a:lnTo>
                    <a:pt x="2019" y="403"/>
                  </a:lnTo>
                  <a:lnTo>
                    <a:pt x="2019" y="406"/>
                  </a:lnTo>
                  <a:lnTo>
                    <a:pt x="2019" y="400"/>
                  </a:lnTo>
                  <a:lnTo>
                    <a:pt x="2020" y="403"/>
                  </a:lnTo>
                  <a:lnTo>
                    <a:pt x="2020" y="404"/>
                  </a:lnTo>
                  <a:lnTo>
                    <a:pt x="2020" y="403"/>
                  </a:lnTo>
                  <a:lnTo>
                    <a:pt x="2020" y="408"/>
                  </a:lnTo>
                  <a:lnTo>
                    <a:pt x="2020" y="404"/>
                  </a:lnTo>
                  <a:lnTo>
                    <a:pt x="2021" y="405"/>
                  </a:lnTo>
                  <a:lnTo>
                    <a:pt x="2021" y="407"/>
                  </a:lnTo>
                  <a:lnTo>
                    <a:pt x="2021" y="400"/>
                  </a:lnTo>
                  <a:lnTo>
                    <a:pt x="2021" y="403"/>
                  </a:lnTo>
                  <a:lnTo>
                    <a:pt x="2022" y="405"/>
                  </a:lnTo>
                  <a:lnTo>
                    <a:pt x="2022" y="398"/>
                  </a:lnTo>
                  <a:lnTo>
                    <a:pt x="2022" y="401"/>
                  </a:lnTo>
                  <a:lnTo>
                    <a:pt x="2022" y="398"/>
                  </a:lnTo>
                  <a:lnTo>
                    <a:pt x="2023" y="405"/>
                  </a:lnTo>
                  <a:lnTo>
                    <a:pt x="2023" y="404"/>
                  </a:lnTo>
                  <a:lnTo>
                    <a:pt x="2023" y="404"/>
                  </a:lnTo>
                  <a:lnTo>
                    <a:pt x="2023" y="411"/>
                  </a:lnTo>
                  <a:lnTo>
                    <a:pt x="2024" y="411"/>
                  </a:lnTo>
                  <a:lnTo>
                    <a:pt x="2024" y="411"/>
                  </a:lnTo>
                  <a:lnTo>
                    <a:pt x="2024" y="416"/>
                  </a:lnTo>
                  <a:lnTo>
                    <a:pt x="2024" y="412"/>
                  </a:lnTo>
                  <a:lnTo>
                    <a:pt x="2024" y="411"/>
                  </a:lnTo>
                  <a:lnTo>
                    <a:pt x="2025" y="418"/>
                  </a:lnTo>
                  <a:lnTo>
                    <a:pt x="2025" y="414"/>
                  </a:lnTo>
                  <a:lnTo>
                    <a:pt x="2025" y="413"/>
                  </a:lnTo>
                  <a:lnTo>
                    <a:pt x="2025" y="420"/>
                  </a:lnTo>
                  <a:lnTo>
                    <a:pt x="2025" y="420"/>
                  </a:lnTo>
                  <a:lnTo>
                    <a:pt x="2026" y="418"/>
                  </a:lnTo>
                  <a:lnTo>
                    <a:pt x="2026" y="417"/>
                  </a:lnTo>
                  <a:lnTo>
                    <a:pt x="2026" y="421"/>
                  </a:lnTo>
                  <a:lnTo>
                    <a:pt x="2026" y="418"/>
                  </a:lnTo>
                  <a:lnTo>
                    <a:pt x="2026" y="418"/>
                  </a:lnTo>
                  <a:lnTo>
                    <a:pt x="2027" y="424"/>
                  </a:lnTo>
                  <a:lnTo>
                    <a:pt x="2027" y="418"/>
                  </a:lnTo>
                  <a:lnTo>
                    <a:pt x="2027" y="423"/>
                  </a:lnTo>
                  <a:lnTo>
                    <a:pt x="2027" y="405"/>
                  </a:lnTo>
                  <a:lnTo>
                    <a:pt x="2028" y="379"/>
                  </a:lnTo>
                  <a:lnTo>
                    <a:pt x="2028" y="149"/>
                  </a:lnTo>
                  <a:lnTo>
                    <a:pt x="2028" y="614"/>
                  </a:lnTo>
                  <a:lnTo>
                    <a:pt x="2029" y="682"/>
                  </a:lnTo>
                  <a:lnTo>
                    <a:pt x="2029" y="737"/>
                  </a:lnTo>
                  <a:lnTo>
                    <a:pt x="2029" y="480"/>
                  </a:lnTo>
                  <a:lnTo>
                    <a:pt x="2029" y="478"/>
                  </a:lnTo>
                  <a:lnTo>
                    <a:pt x="2030" y="465"/>
                  </a:lnTo>
                  <a:lnTo>
                    <a:pt x="2030" y="467"/>
                  </a:lnTo>
                  <a:lnTo>
                    <a:pt x="2030" y="467"/>
                  </a:lnTo>
                  <a:lnTo>
                    <a:pt x="2030" y="463"/>
                  </a:lnTo>
                  <a:lnTo>
                    <a:pt x="2030" y="474"/>
                  </a:lnTo>
                  <a:lnTo>
                    <a:pt x="2030" y="470"/>
                  </a:lnTo>
                  <a:lnTo>
                    <a:pt x="2031" y="472"/>
                  </a:lnTo>
                  <a:lnTo>
                    <a:pt x="2031" y="479"/>
                  </a:lnTo>
                  <a:lnTo>
                    <a:pt x="2031" y="484"/>
                  </a:lnTo>
                  <a:lnTo>
                    <a:pt x="2031" y="481"/>
                  </a:lnTo>
                  <a:lnTo>
                    <a:pt x="2031" y="488"/>
                  </a:lnTo>
                  <a:lnTo>
                    <a:pt x="2032" y="484"/>
                  </a:lnTo>
                  <a:lnTo>
                    <a:pt x="2032" y="478"/>
                  </a:lnTo>
                  <a:lnTo>
                    <a:pt x="2032" y="434"/>
                  </a:lnTo>
                  <a:lnTo>
                    <a:pt x="2033" y="432"/>
                  </a:lnTo>
                  <a:lnTo>
                    <a:pt x="2033" y="410"/>
                  </a:lnTo>
                  <a:lnTo>
                    <a:pt x="2033" y="411"/>
                  </a:lnTo>
                  <a:lnTo>
                    <a:pt x="2033" y="409"/>
                  </a:lnTo>
                  <a:lnTo>
                    <a:pt x="2033" y="410"/>
                  </a:lnTo>
                  <a:lnTo>
                    <a:pt x="2034" y="405"/>
                  </a:lnTo>
                  <a:lnTo>
                    <a:pt x="2034" y="406"/>
                  </a:lnTo>
                  <a:lnTo>
                    <a:pt x="2034" y="407"/>
                  </a:lnTo>
                  <a:lnTo>
                    <a:pt x="2034" y="405"/>
                  </a:lnTo>
                  <a:lnTo>
                    <a:pt x="2035" y="411"/>
                  </a:lnTo>
                  <a:lnTo>
                    <a:pt x="2035" y="408"/>
                  </a:lnTo>
                  <a:lnTo>
                    <a:pt x="2035" y="410"/>
                  </a:lnTo>
                  <a:lnTo>
                    <a:pt x="2035" y="405"/>
                  </a:lnTo>
                  <a:lnTo>
                    <a:pt x="2035" y="408"/>
                  </a:lnTo>
                  <a:lnTo>
                    <a:pt x="2035" y="405"/>
                  </a:lnTo>
                  <a:lnTo>
                    <a:pt x="2036" y="408"/>
                  </a:lnTo>
                  <a:lnTo>
                    <a:pt x="2036" y="402"/>
                  </a:lnTo>
                  <a:lnTo>
                    <a:pt x="2036" y="404"/>
                  </a:lnTo>
                  <a:lnTo>
                    <a:pt x="2036" y="400"/>
                  </a:lnTo>
                  <a:lnTo>
                    <a:pt x="2037" y="410"/>
                  </a:lnTo>
                  <a:lnTo>
                    <a:pt x="2037" y="409"/>
                  </a:lnTo>
                  <a:lnTo>
                    <a:pt x="2037" y="411"/>
                  </a:lnTo>
                  <a:lnTo>
                    <a:pt x="2037" y="408"/>
                  </a:lnTo>
                  <a:lnTo>
                    <a:pt x="2037" y="415"/>
                  </a:lnTo>
                  <a:lnTo>
                    <a:pt x="2037" y="415"/>
                  </a:lnTo>
                  <a:lnTo>
                    <a:pt x="2038" y="412"/>
                  </a:lnTo>
                  <a:lnTo>
                    <a:pt x="2038" y="419"/>
                  </a:lnTo>
                  <a:lnTo>
                    <a:pt x="2038" y="419"/>
                  </a:lnTo>
                  <a:lnTo>
                    <a:pt x="2038" y="417"/>
                  </a:lnTo>
                  <a:lnTo>
                    <a:pt x="2038" y="416"/>
                  </a:lnTo>
                  <a:lnTo>
                    <a:pt x="2039" y="422"/>
                  </a:lnTo>
                  <a:lnTo>
                    <a:pt x="2039" y="420"/>
                  </a:lnTo>
                  <a:lnTo>
                    <a:pt x="2039" y="421"/>
                  </a:lnTo>
                  <a:lnTo>
                    <a:pt x="2039" y="418"/>
                  </a:lnTo>
                  <a:lnTo>
                    <a:pt x="2039" y="424"/>
                  </a:lnTo>
                  <a:lnTo>
                    <a:pt x="2039" y="424"/>
                  </a:lnTo>
                  <a:lnTo>
                    <a:pt x="2039" y="423"/>
                  </a:lnTo>
                  <a:lnTo>
                    <a:pt x="2040" y="421"/>
                  </a:lnTo>
                  <a:lnTo>
                    <a:pt x="2040" y="426"/>
                  </a:lnTo>
                  <a:lnTo>
                    <a:pt x="2040" y="424"/>
                  </a:lnTo>
                  <a:lnTo>
                    <a:pt x="2040" y="424"/>
                  </a:lnTo>
                  <a:lnTo>
                    <a:pt x="2041" y="427"/>
                  </a:lnTo>
                  <a:lnTo>
                    <a:pt x="2041" y="423"/>
                  </a:lnTo>
                  <a:lnTo>
                    <a:pt x="2041" y="425"/>
                  </a:lnTo>
                  <a:lnTo>
                    <a:pt x="2041" y="424"/>
                  </a:lnTo>
                  <a:lnTo>
                    <a:pt x="2041" y="426"/>
                  </a:lnTo>
                  <a:lnTo>
                    <a:pt x="2042" y="163"/>
                  </a:lnTo>
                  <a:lnTo>
                    <a:pt x="2042" y="145"/>
                  </a:lnTo>
                  <a:lnTo>
                    <a:pt x="2042" y="749"/>
                  </a:lnTo>
                  <a:lnTo>
                    <a:pt x="2042" y="599"/>
                  </a:lnTo>
                  <a:lnTo>
                    <a:pt x="2043" y="570"/>
                  </a:lnTo>
                  <a:lnTo>
                    <a:pt x="2043" y="472"/>
                  </a:lnTo>
                  <a:lnTo>
                    <a:pt x="2043" y="474"/>
                  </a:lnTo>
                  <a:lnTo>
                    <a:pt x="2043" y="473"/>
                  </a:lnTo>
                  <a:lnTo>
                    <a:pt x="2044" y="467"/>
                  </a:lnTo>
                  <a:lnTo>
                    <a:pt x="2044" y="466"/>
                  </a:lnTo>
                  <a:lnTo>
                    <a:pt x="2044" y="476"/>
                  </a:lnTo>
                  <a:lnTo>
                    <a:pt x="2044" y="472"/>
                  </a:lnTo>
                  <a:lnTo>
                    <a:pt x="2044" y="473"/>
                  </a:lnTo>
                  <a:lnTo>
                    <a:pt x="2045" y="472"/>
                  </a:lnTo>
                  <a:lnTo>
                    <a:pt x="2045" y="486"/>
                  </a:lnTo>
                  <a:lnTo>
                    <a:pt x="2045" y="484"/>
                  </a:lnTo>
                  <a:lnTo>
                    <a:pt x="2045" y="486"/>
                  </a:lnTo>
                  <a:lnTo>
                    <a:pt x="2045" y="489"/>
                  </a:lnTo>
                  <a:lnTo>
                    <a:pt x="2046" y="461"/>
                  </a:lnTo>
                  <a:lnTo>
                    <a:pt x="2046" y="457"/>
                  </a:lnTo>
                  <a:lnTo>
                    <a:pt x="2046" y="426"/>
                  </a:lnTo>
                  <a:lnTo>
                    <a:pt x="2046" y="426"/>
                  </a:lnTo>
                  <a:lnTo>
                    <a:pt x="2047" y="427"/>
                  </a:lnTo>
                  <a:lnTo>
                    <a:pt x="2047" y="411"/>
                  </a:lnTo>
                  <a:lnTo>
                    <a:pt x="2047" y="412"/>
                  </a:lnTo>
                  <a:lnTo>
                    <a:pt x="2048" y="410"/>
                  </a:lnTo>
                  <a:lnTo>
                    <a:pt x="2048" y="409"/>
                  </a:lnTo>
                  <a:lnTo>
                    <a:pt x="2048" y="414"/>
                  </a:lnTo>
                  <a:lnTo>
                    <a:pt x="2048" y="411"/>
                  </a:lnTo>
                  <a:lnTo>
                    <a:pt x="2048" y="409"/>
                  </a:lnTo>
                  <a:lnTo>
                    <a:pt x="2049" y="414"/>
                  </a:lnTo>
                  <a:lnTo>
                    <a:pt x="2049" y="411"/>
                  </a:lnTo>
                  <a:lnTo>
                    <a:pt x="2049" y="411"/>
                  </a:lnTo>
                  <a:lnTo>
                    <a:pt x="2049" y="408"/>
                  </a:lnTo>
                  <a:lnTo>
                    <a:pt x="2049" y="408"/>
                  </a:lnTo>
                  <a:lnTo>
                    <a:pt x="2050" y="406"/>
                  </a:lnTo>
                  <a:lnTo>
                    <a:pt x="2050" y="411"/>
                  </a:lnTo>
                  <a:lnTo>
                    <a:pt x="2050" y="406"/>
                  </a:lnTo>
                  <a:lnTo>
                    <a:pt x="2050" y="409"/>
                  </a:lnTo>
                  <a:lnTo>
                    <a:pt x="2050" y="408"/>
                  </a:lnTo>
                  <a:lnTo>
                    <a:pt x="2051" y="417"/>
                  </a:lnTo>
                  <a:lnTo>
                    <a:pt x="2051" y="417"/>
                  </a:lnTo>
                  <a:lnTo>
                    <a:pt x="2051" y="412"/>
                  </a:lnTo>
                  <a:lnTo>
                    <a:pt x="2051" y="418"/>
                  </a:lnTo>
                  <a:lnTo>
                    <a:pt x="2051" y="418"/>
                  </a:lnTo>
                  <a:lnTo>
                    <a:pt x="2052" y="418"/>
                  </a:lnTo>
                  <a:lnTo>
                    <a:pt x="2052" y="423"/>
                  </a:lnTo>
                  <a:lnTo>
                    <a:pt x="2052" y="420"/>
                  </a:lnTo>
                  <a:lnTo>
                    <a:pt x="2052" y="423"/>
                  </a:lnTo>
                  <a:lnTo>
                    <a:pt x="2052" y="421"/>
                  </a:lnTo>
                  <a:lnTo>
                    <a:pt x="2053" y="425"/>
                  </a:lnTo>
                  <a:lnTo>
                    <a:pt x="2053" y="424"/>
                  </a:lnTo>
                  <a:lnTo>
                    <a:pt x="2053" y="422"/>
                  </a:lnTo>
                  <a:lnTo>
                    <a:pt x="2053" y="427"/>
                  </a:lnTo>
                  <a:lnTo>
                    <a:pt x="2053" y="424"/>
                  </a:lnTo>
                  <a:lnTo>
                    <a:pt x="2054" y="425"/>
                  </a:lnTo>
                  <a:lnTo>
                    <a:pt x="2054" y="424"/>
                  </a:lnTo>
                  <a:lnTo>
                    <a:pt x="2054" y="429"/>
                  </a:lnTo>
                  <a:lnTo>
                    <a:pt x="2054" y="427"/>
                  </a:lnTo>
                  <a:lnTo>
                    <a:pt x="2055" y="430"/>
                  </a:lnTo>
                  <a:lnTo>
                    <a:pt x="2055" y="424"/>
                  </a:lnTo>
                  <a:lnTo>
                    <a:pt x="2055" y="427"/>
                  </a:lnTo>
                  <a:lnTo>
                    <a:pt x="2055" y="426"/>
                  </a:lnTo>
                  <a:lnTo>
                    <a:pt x="2055" y="429"/>
                  </a:lnTo>
                  <a:lnTo>
                    <a:pt x="2056" y="423"/>
                  </a:lnTo>
                  <a:lnTo>
                    <a:pt x="2056" y="414"/>
                  </a:lnTo>
                  <a:lnTo>
                    <a:pt x="2056" y="144"/>
                  </a:lnTo>
                  <a:lnTo>
                    <a:pt x="2056" y="308"/>
                  </a:lnTo>
                  <a:lnTo>
                    <a:pt x="2057" y="352"/>
                  </a:lnTo>
                  <a:lnTo>
                    <a:pt x="2057" y="675"/>
                  </a:lnTo>
                  <a:lnTo>
                    <a:pt x="2057" y="452"/>
                  </a:lnTo>
                  <a:lnTo>
                    <a:pt x="2057" y="443"/>
                  </a:lnTo>
                  <a:lnTo>
                    <a:pt x="2058" y="433"/>
                  </a:lnTo>
                  <a:lnTo>
                    <a:pt x="2058" y="443"/>
                  </a:lnTo>
                  <a:lnTo>
                    <a:pt x="2058" y="444"/>
                  </a:lnTo>
                  <a:lnTo>
                    <a:pt x="2058" y="459"/>
                  </a:lnTo>
                  <a:lnTo>
                    <a:pt x="2059" y="460"/>
                  </a:lnTo>
                  <a:lnTo>
                    <a:pt x="2059" y="457"/>
                  </a:lnTo>
                  <a:lnTo>
                    <a:pt x="2059" y="469"/>
                  </a:lnTo>
                  <a:lnTo>
                    <a:pt x="2059" y="466"/>
                  </a:lnTo>
                  <a:lnTo>
                    <a:pt x="2059" y="469"/>
                  </a:lnTo>
                  <a:lnTo>
                    <a:pt x="2060" y="483"/>
                  </a:lnTo>
                  <a:lnTo>
                    <a:pt x="2060" y="480"/>
                  </a:lnTo>
                  <a:lnTo>
                    <a:pt x="2060" y="481"/>
                  </a:lnTo>
                  <a:lnTo>
                    <a:pt x="2060" y="482"/>
                  </a:lnTo>
                  <a:lnTo>
                    <a:pt x="2061" y="459"/>
                  </a:lnTo>
                  <a:lnTo>
                    <a:pt x="2061" y="456"/>
                  </a:lnTo>
                  <a:lnTo>
                    <a:pt x="2061" y="424"/>
                  </a:lnTo>
                  <a:lnTo>
                    <a:pt x="2061" y="420"/>
                  </a:lnTo>
                  <a:lnTo>
                    <a:pt x="2062" y="421"/>
                  </a:lnTo>
                  <a:lnTo>
                    <a:pt x="2062" y="415"/>
                  </a:lnTo>
                  <a:lnTo>
                    <a:pt x="2062" y="418"/>
                  </a:lnTo>
                  <a:lnTo>
                    <a:pt x="2062" y="418"/>
                  </a:lnTo>
                  <a:lnTo>
                    <a:pt x="2062" y="415"/>
                  </a:lnTo>
                  <a:lnTo>
                    <a:pt x="2062" y="420"/>
                  </a:lnTo>
                  <a:lnTo>
                    <a:pt x="2063" y="420"/>
                  </a:lnTo>
                  <a:lnTo>
                    <a:pt x="2063" y="417"/>
                  </a:lnTo>
                  <a:lnTo>
                    <a:pt x="2063" y="416"/>
                  </a:lnTo>
                  <a:lnTo>
                    <a:pt x="2063" y="422"/>
                  </a:lnTo>
                  <a:lnTo>
                    <a:pt x="2063" y="418"/>
                  </a:lnTo>
                  <a:lnTo>
                    <a:pt x="2064" y="416"/>
                  </a:lnTo>
                  <a:lnTo>
                    <a:pt x="2064" y="418"/>
                  </a:lnTo>
                  <a:lnTo>
                    <a:pt x="2064" y="415"/>
                  </a:lnTo>
                  <a:lnTo>
                    <a:pt x="2064" y="416"/>
                  </a:lnTo>
                  <a:lnTo>
                    <a:pt x="2064" y="417"/>
                  </a:lnTo>
                  <a:lnTo>
                    <a:pt x="2064" y="412"/>
                  </a:lnTo>
                  <a:lnTo>
                    <a:pt x="2065" y="419"/>
                  </a:lnTo>
                  <a:lnTo>
                    <a:pt x="2065" y="418"/>
                  </a:lnTo>
                  <a:lnTo>
                    <a:pt x="2065" y="418"/>
                  </a:lnTo>
                  <a:lnTo>
                    <a:pt x="2065" y="417"/>
                  </a:lnTo>
                  <a:lnTo>
                    <a:pt x="2065" y="424"/>
                  </a:lnTo>
                  <a:lnTo>
                    <a:pt x="2065" y="423"/>
                  </a:lnTo>
                  <a:lnTo>
                    <a:pt x="2065" y="422"/>
                  </a:lnTo>
                  <a:lnTo>
                    <a:pt x="2066" y="431"/>
                  </a:lnTo>
                  <a:lnTo>
                    <a:pt x="2066" y="431"/>
                  </a:lnTo>
                  <a:lnTo>
                    <a:pt x="2066" y="429"/>
                  </a:lnTo>
                  <a:lnTo>
                    <a:pt x="2067" y="434"/>
                  </a:lnTo>
                  <a:lnTo>
                    <a:pt x="2067" y="431"/>
                  </a:lnTo>
                  <a:lnTo>
                    <a:pt x="2067" y="432"/>
                  </a:lnTo>
                  <a:lnTo>
                    <a:pt x="2067" y="431"/>
                  </a:lnTo>
                  <a:lnTo>
                    <a:pt x="2067" y="436"/>
                  </a:lnTo>
                  <a:lnTo>
                    <a:pt x="2068" y="433"/>
                  </a:lnTo>
                  <a:lnTo>
                    <a:pt x="2068" y="433"/>
                  </a:lnTo>
                  <a:lnTo>
                    <a:pt x="2068" y="432"/>
                  </a:lnTo>
                  <a:lnTo>
                    <a:pt x="2068" y="437"/>
                  </a:lnTo>
                  <a:lnTo>
                    <a:pt x="2068" y="436"/>
                  </a:lnTo>
                  <a:lnTo>
                    <a:pt x="2069" y="435"/>
                  </a:lnTo>
                  <a:lnTo>
                    <a:pt x="2069" y="433"/>
                  </a:lnTo>
                  <a:lnTo>
                    <a:pt x="2069" y="438"/>
                  </a:lnTo>
                  <a:lnTo>
                    <a:pt x="2069" y="434"/>
                  </a:lnTo>
                  <a:lnTo>
                    <a:pt x="2069" y="432"/>
                  </a:lnTo>
                  <a:lnTo>
                    <a:pt x="2070" y="439"/>
                  </a:lnTo>
                  <a:lnTo>
                    <a:pt x="2070" y="437"/>
                  </a:lnTo>
                  <a:lnTo>
                    <a:pt x="2070" y="440"/>
                  </a:lnTo>
                  <a:lnTo>
                    <a:pt x="2070" y="172"/>
                  </a:lnTo>
                  <a:lnTo>
                    <a:pt x="2070" y="456"/>
                  </a:lnTo>
                  <a:lnTo>
                    <a:pt x="2071" y="550"/>
                  </a:lnTo>
                  <a:lnTo>
                    <a:pt x="2071" y="767"/>
                  </a:lnTo>
                  <a:lnTo>
                    <a:pt x="2071" y="519"/>
                  </a:lnTo>
                  <a:lnTo>
                    <a:pt x="2071" y="510"/>
                  </a:lnTo>
                  <a:lnTo>
                    <a:pt x="2072" y="480"/>
                  </a:lnTo>
                  <a:lnTo>
                    <a:pt x="2072" y="484"/>
                  </a:lnTo>
                  <a:lnTo>
                    <a:pt x="2072" y="484"/>
                  </a:lnTo>
                  <a:lnTo>
                    <a:pt x="2072" y="481"/>
                  </a:lnTo>
                  <a:lnTo>
                    <a:pt x="2072" y="485"/>
                  </a:lnTo>
                  <a:lnTo>
                    <a:pt x="2072" y="482"/>
                  </a:lnTo>
                  <a:lnTo>
                    <a:pt x="2073" y="482"/>
                  </a:lnTo>
                  <a:lnTo>
                    <a:pt x="2073" y="481"/>
                  </a:lnTo>
                  <a:lnTo>
                    <a:pt x="2073" y="489"/>
                  </a:lnTo>
                  <a:lnTo>
                    <a:pt x="2073" y="487"/>
                  </a:lnTo>
                  <a:lnTo>
                    <a:pt x="2074" y="489"/>
                  </a:lnTo>
                  <a:lnTo>
                    <a:pt x="2074" y="499"/>
                  </a:lnTo>
                  <a:lnTo>
                    <a:pt x="2074" y="498"/>
                  </a:lnTo>
                  <a:lnTo>
                    <a:pt x="2075" y="463"/>
                  </a:lnTo>
                  <a:lnTo>
                    <a:pt x="2075" y="459"/>
                  </a:lnTo>
                  <a:lnTo>
                    <a:pt x="2075" y="431"/>
                  </a:lnTo>
                  <a:lnTo>
                    <a:pt x="2076" y="431"/>
                  </a:lnTo>
                  <a:lnTo>
                    <a:pt x="2076" y="420"/>
                  </a:lnTo>
                  <a:lnTo>
                    <a:pt x="2076" y="423"/>
                  </a:lnTo>
                  <a:lnTo>
                    <a:pt x="2076" y="425"/>
                  </a:lnTo>
                  <a:lnTo>
                    <a:pt x="2076" y="420"/>
                  </a:lnTo>
                  <a:lnTo>
                    <a:pt x="2077" y="422"/>
                  </a:lnTo>
                  <a:lnTo>
                    <a:pt x="2077" y="420"/>
                  </a:lnTo>
                  <a:lnTo>
                    <a:pt x="2077" y="425"/>
                  </a:lnTo>
                  <a:lnTo>
                    <a:pt x="2077" y="419"/>
                  </a:lnTo>
                  <a:lnTo>
                    <a:pt x="2077" y="419"/>
                  </a:lnTo>
                  <a:lnTo>
                    <a:pt x="2078" y="420"/>
                  </a:lnTo>
                  <a:lnTo>
                    <a:pt x="2078" y="423"/>
                  </a:lnTo>
                  <a:lnTo>
                    <a:pt x="2078" y="417"/>
                  </a:lnTo>
                  <a:lnTo>
                    <a:pt x="2078" y="420"/>
                  </a:lnTo>
                  <a:lnTo>
                    <a:pt x="2078" y="417"/>
                  </a:lnTo>
                  <a:lnTo>
                    <a:pt x="2078" y="414"/>
                  </a:lnTo>
                  <a:lnTo>
                    <a:pt x="2079" y="421"/>
                  </a:lnTo>
                  <a:lnTo>
                    <a:pt x="2079" y="418"/>
                  </a:lnTo>
                  <a:lnTo>
                    <a:pt x="2079" y="420"/>
                  </a:lnTo>
                  <a:lnTo>
                    <a:pt x="2079" y="424"/>
                  </a:lnTo>
                  <a:lnTo>
                    <a:pt x="2079" y="423"/>
                  </a:lnTo>
                  <a:lnTo>
                    <a:pt x="2080" y="426"/>
                  </a:lnTo>
                  <a:lnTo>
                    <a:pt x="2080" y="423"/>
                  </a:lnTo>
                  <a:lnTo>
                    <a:pt x="2080" y="427"/>
                  </a:lnTo>
                  <a:lnTo>
                    <a:pt x="2080" y="426"/>
                  </a:lnTo>
                  <a:lnTo>
                    <a:pt x="2081" y="425"/>
                  </a:lnTo>
                  <a:lnTo>
                    <a:pt x="2081" y="424"/>
                  </a:lnTo>
                  <a:lnTo>
                    <a:pt x="2081" y="433"/>
                  </a:lnTo>
                  <a:lnTo>
                    <a:pt x="2081" y="429"/>
                  </a:lnTo>
                  <a:lnTo>
                    <a:pt x="2081" y="427"/>
                  </a:lnTo>
                  <a:lnTo>
                    <a:pt x="2082" y="432"/>
                  </a:lnTo>
                  <a:lnTo>
                    <a:pt x="2082" y="433"/>
                  </a:lnTo>
                  <a:lnTo>
                    <a:pt x="2082" y="429"/>
                  </a:lnTo>
                  <a:lnTo>
                    <a:pt x="2082" y="435"/>
                  </a:lnTo>
                  <a:lnTo>
                    <a:pt x="2082" y="433"/>
                  </a:lnTo>
                  <a:lnTo>
                    <a:pt x="2082" y="431"/>
                  </a:lnTo>
                  <a:lnTo>
                    <a:pt x="2083" y="431"/>
                  </a:lnTo>
                  <a:lnTo>
                    <a:pt x="2083" y="434"/>
                  </a:lnTo>
                  <a:lnTo>
                    <a:pt x="2083" y="432"/>
                  </a:lnTo>
                  <a:lnTo>
                    <a:pt x="2083" y="434"/>
                  </a:lnTo>
                  <a:lnTo>
                    <a:pt x="2083" y="436"/>
                  </a:lnTo>
                  <a:lnTo>
                    <a:pt x="2084" y="424"/>
                  </a:lnTo>
                  <a:lnTo>
                    <a:pt x="2084" y="405"/>
                  </a:lnTo>
                  <a:lnTo>
                    <a:pt x="2084" y="169"/>
                  </a:lnTo>
                  <a:lnTo>
                    <a:pt x="2084" y="556"/>
                  </a:lnTo>
                  <a:lnTo>
                    <a:pt x="2085" y="630"/>
                  </a:lnTo>
                  <a:lnTo>
                    <a:pt x="2085" y="739"/>
                  </a:lnTo>
                  <a:lnTo>
                    <a:pt x="2085" y="500"/>
                  </a:lnTo>
                  <a:lnTo>
                    <a:pt x="2085" y="492"/>
                  </a:lnTo>
                  <a:lnTo>
                    <a:pt x="2086" y="476"/>
                  </a:lnTo>
                  <a:lnTo>
                    <a:pt x="2086" y="481"/>
                  </a:lnTo>
                  <a:lnTo>
                    <a:pt x="2086" y="478"/>
                  </a:lnTo>
                  <a:lnTo>
                    <a:pt x="2086" y="475"/>
                  </a:lnTo>
                  <a:lnTo>
                    <a:pt x="2087" y="483"/>
                  </a:lnTo>
                  <a:lnTo>
                    <a:pt x="2087" y="481"/>
                  </a:lnTo>
                  <a:lnTo>
                    <a:pt x="2087" y="481"/>
                  </a:lnTo>
                  <a:lnTo>
                    <a:pt x="2087" y="489"/>
                  </a:lnTo>
                  <a:lnTo>
                    <a:pt x="2087" y="489"/>
                  </a:lnTo>
                  <a:lnTo>
                    <a:pt x="2087" y="491"/>
                  </a:lnTo>
                  <a:lnTo>
                    <a:pt x="2088" y="504"/>
                  </a:lnTo>
                  <a:lnTo>
                    <a:pt x="2088" y="501"/>
                  </a:lnTo>
                  <a:lnTo>
                    <a:pt x="2088" y="499"/>
                  </a:lnTo>
                  <a:lnTo>
                    <a:pt x="2089" y="461"/>
                  </a:lnTo>
                  <a:lnTo>
                    <a:pt x="2089" y="457"/>
                  </a:lnTo>
                  <a:lnTo>
                    <a:pt x="2089" y="426"/>
                  </a:lnTo>
                  <a:lnTo>
                    <a:pt x="2089" y="430"/>
                  </a:lnTo>
                  <a:lnTo>
                    <a:pt x="2090" y="431"/>
                  </a:lnTo>
                  <a:lnTo>
                    <a:pt x="2090" y="418"/>
                  </a:lnTo>
                  <a:lnTo>
                    <a:pt x="2090" y="419"/>
                  </a:lnTo>
                  <a:lnTo>
                    <a:pt x="2090" y="416"/>
                  </a:lnTo>
                  <a:lnTo>
                    <a:pt x="2090" y="420"/>
                  </a:lnTo>
                  <a:lnTo>
                    <a:pt x="2091" y="415"/>
                  </a:lnTo>
                  <a:lnTo>
                    <a:pt x="2091" y="415"/>
                  </a:lnTo>
                  <a:lnTo>
                    <a:pt x="2091" y="413"/>
                  </a:lnTo>
                  <a:lnTo>
                    <a:pt x="2091" y="419"/>
                  </a:lnTo>
                  <a:lnTo>
                    <a:pt x="2091" y="415"/>
                  </a:lnTo>
                  <a:lnTo>
                    <a:pt x="2091" y="418"/>
                  </a:lnTo>
                  <a:lnTo>
                    <a:pt x="2092" y="411"/>
                  </a:lnTo>
                  <a:lnTo>
                    <a:pt x="2092" y="411"/>
                  </a:lnTo>
                  <a:lnTo>
                    <a:pt x="2092" y="411"/>
                  </a:lnTo>
                  <a:lnTo>
                    <a:pt x="2092" y="410"/>
                  </a:lnTo>
                  <a:lnTo>
                    <a:pt x="2092" y="412"/>
                  </a:lnTo>
                  <a:lnTo>
                    <a:pt x="2093" y="410"/>
                  </a:lnTo>
                  <a:lnTo>
                    <a:pt x="2093" y="414"/>
                  </a:lnTo>
                  <a:lnTo>
                    <a:pt x="2093" y="411"/>
                  </a:lnTo>
                  <a:lnTo>
                    <a:pt x="2094" y="421"/>
                  </a:lnTo>
                  <a:lnTo>
                    <a:pt x="2094" y="418"/>
                  </a:lnTo>
                  <a:lnTo>
                    <a:pt x="2094" y="424"/>
                  </a:lnTo>
                  <a:lnTo>
                    <a:pt x="2094" y="419"/>
                  </a:lnTo>
                  <a:lnTo>
                    <a:pt x="2095" y="419"/>
                  </a:lnTo>
                  <a:lnTo>
                    <a:pt x="2095" y="427"/>
                  </a:lnTo>
                  <a:lnTo>
                    <a:pt x="2095" y="424"/>
                  </a:lnTo>
                  <a:lnTo>
                    <a:pt x="2095" y="425"/>
                  </a:lnTo>
                  <a:lnTo>
                    <a:pt x="2095" y="422"/>
                  </a:lnTo>
                  <a:lnTo>
                    <a:pt x="2096" y="428"/>
                  </a:lnTo>
                  <a:lnTo>
                    <a:pt x="2096" y="428"/>
                  </a:lnTo>
                  <a:lnTo>
                    <a:pt x="2096" y="427"/>
                  </a:lnTo>
                  <a:lnTo>
                    <a:pt x="2096" y="425"/>
                  </a:lnTo>
                  <a:lnTo>
                    <a:pt x="2096" y="430"/>
                  </a:lnTo>
                  <a:lnTo>
                    <a:pt x="2096" y="430"/>
                  </a:lnTo>
                  <a:lnTo>
                    <a:pt x="2097" y="428"/>
                  </a:lnTo>
                  <a:lnTo>
                    <a:pt x="2097" y="431"/>
                  </a:lnTo>
                  <a:lnTo>
                    <a:pt x="2097" y="425"/>
                  </a:lnTo>
                  <a:lnTo>
                    <a:pt x="2097" y="431"/>
                  </a:lnTo>
                  <a:lnTo>
                    <a:pt x="2097" y="429"/>
                  </a:lnTo>
                  <a:lnTo>
                    <a:pt x="2097" y="432"/>
                  </a:lnTo>
                  <a:lnTo>
                    <a:pt x="2098" y="426"/>
                  </a:lnTo>
                  <a:lnTo>
                    <a:pt x="2098" y="428"/>
                  </a:lnTo>
                  <a:lnTo>
                    <a:pt x="2098" y="426"/>
                  </a:lnTo>
                  <a:lnTo>
                    <a:pt x="2098" y="431"/>
                  </a:lnTo>
                  <a:lnTo>
                    <a:pt x="2098" y="424"/>
                  </a:lnTo>
                  <a:lnTo>
                    <a:pt x="2099" y="426"/>
                  </a:lnTo>
                  <a:lnTo>
                    <a:pt x="2099" y="152"/>
                  </a:lnTo>
                  <a:lnTo>
                    <a:pt x="2099" y="183"/>
                  </a:lnTo>
                  <a:lnTo>
                    <a:pt x="2100" y="236"/>
                  </a:lnTo>
                  <a:lnTo>
                    <a:pt x="2100" y="666"/>
                  </a:lnTo>
                  <a:lnTo>
                    <a:pt x="2100" y="491"/>
                  </a:lnTo>
                  <a:lnTo>
                    <a:pt x="2100" y="476"/>
                  </a:lnTo>
                  <a:lnTo>
                    <a:pt x="2101" y="434"/>
                  </a:lnTo>
                  <a:lnTo>
                    <a:pt x="2101" y="439"/>
                  </a:lnTo>
                  <a:lnTo>
                    <a:pt x="2101" y="444"/>
                  </a:lnTo>
                  <a:lnTo>
                    <a:pt x="2101" y="443"/>
                  </a:lnTo>
                  <a:lnTo>
                    <a:pt x="2101" y="459"/>
                  </a:lnTo>
                  <a:lnTo>
                    <a:pt x="2102" y="459"/>
                  </a:lnTo>
                  <a:lnTo>
                    <a:pt x="2102" y="457"/>
                  </a:lnTo>
                  <a:lnTo>
                    <a:pt x="2102" y="470"/>
                  </a:lnTo>
                  <a:lnTo>
                    <a:pt x="2102" y="468"/>
                  </a:lnTo>
                  <a:lnTo>
                    <a:pt x="2102" y="469"/>
                  </a:lnTo>
                  <a:lnTo>
                    <a:pt x="2103" y="485"/>
                  </a:lnTo>
                  <a:lnTo>
                    <a:pt x="2103" y="485"/>
                  </a:lnTo>
                  <a:lnTo>
                    <a:pt x="2103" y="489"/>
                  </a:lnTo>
                  <a:lnTo>
                    <a:pt x="2103" y="494"/>
                  </a:lnTo>
                  <a:lnTo>
                    <a:pt x="2103" y="481"/>
                  </a:lnTo>
                  <a:lnTo>
                    <a:pt x="2104" y="476"/>
                  </a:lnTo>
                  <a:lnTo>
                    <a:pt x="2104" y="444"/>
                  </a:lnTo>
                  <a:lnTo>
                    <a:pt x="2104" y="442"/>
                  </a:lnTo>
                  <a:lnTo>
                    <a:pt x="2105" y="421"/>
                  </a:lnTo>
                  <a:lnTo>
                    <a:pt x="2105" y="425"/>
                  </a:lnTo>
                  <a:lnTo>
                    <a:pt x="2105" y="426"/>
                  </a:lnTo>
                  <a:lnTo>
                    <a:pt x="2105" y="422"/>
                  </a:lnTo>
                  <a:lnTo>
                    <a:pt x="2105" y="422"/>
                  </a:lnTo>
                  <a:lnTo>
                    <a:pt x="2106" y="420"/>
                  </a:lnTo>
                  <a:lnTo>
                    <a:pt x="2106" y="419"/>
                  </a:lnTo>
                  <a:lnTo>
                    <a:pt x="2106" y="425"/>
                  </a:lnTo>
                  <a:lnTo>
                    <a:pt x="2106" y="421"/>
                  </a:lnTo>
                  <a:lnTo>
                    <a:pt x="2107" y="421"/>
                  </a:lnTo>
                  <a:lnTo>
                    <a:pt x="2107" y="424"/>
                  </a:lnTo>
                  <a:lnTo>
                    <a:pt x="2107" y="418"/>
                  </a:lnTo>
                  <a:lnTo>
                    <a:pt x="2107" y="421"/>
                  </a:lnTo>
                  <a:lnTo>
                    <a:pt x="2107" y="422"/>
                  </a:lnTo>
                  <a:lnTo>
                    <a:pt x="2108" y="415"/>
                  </a:lnTo>
                  <a:lnTo>
                    <a:pt x="2108" y="418"/>
                  </a:lnTo>
                  <a:lnTo>
                    <a:pt x="2108" y="417"/>
                  </a:lnTo>
                  <a:lnTo>
                    <a:pt x="2108" y="425"/>
                  </a:lnTo>
                  <a:lnTo>
                    <a:pt x="2108" y="423"/>
                  </a:lnTo>
                  <a:lnTo>
                    <a:pt x="2108" y="424"/>
                  </a:lnTo>
                  <a:lnTo>
                    <a:pt x="2109" y="431"/>
                  </a:lnTo>
                  <a:lnTo>
                    <a:pt x="2109" y="431"/>
                  </a:lnTo>
                  <a:lnTo>
                    <a:pt x="2109" y="429"/>
                  </a:lnTo>
                  <a:lnTo>
                    <a:pt x="2110" y="436"/>
                  </a:lnTo>
                  <a:lnTo>
                    <a:pt x="2110" y="432"/>
                  </a:lnTo>
                  <a:lnTo>
                    <a:pt x="2110" y="431"/>
                  </a:lnTo>
                  <a:lnTo>
                    <a:pt x="2110" y="437"/>
                  </a:lnTo>
                  <a:lnTo>
                    <a:pt x="2110" y="436"/>
                  </a:lnTo>
                  <a:lnTo>
                    <a:pt x="2111" y="435"/>
                  </a:lnTo>
                  <a:lnTo>
                    <a:pt x="2111" y="433"/>
                  </a:lnTo>
                  <a:lnTo>
                    <a:pt x="2111" y="437"/>
                  </a:lnTo>
                  <a:lnTo>
                    <a:pt x="2111" y="437"/>
                  </a:lnTo>
                  <a:lnTo>
                    <a:pt x="2111" y="437"/>
                  </a:lnTo>
                  <a:lnTo>
                    <a:pt x="2111" y="435"/>
                  </a:lnTo>
                  <a:lnTo>
                    <a:pt x="2112" y="439"/>
                  </a:lnTo>
                  <a:lnTo>
                    <a:pt x="2112" y="438"/>
                  </a:lnTo>
                  <a:lnTo>
                    <a:pt x="2112" y="437"/>
                  </a:lnTo>
                  <a:lnTo>
                    <a:pt x="2112" y="435"/>
                  </a:lnTo>
                  <a:lnTo>
                    <a:pt x="2113" y="441"/>
                  </a:lnTo>
                  <a:lnTo>
                    <a:pt x="2113" y="438"/>
                  </a:lnTo>
                  <a:lnTo>
                    <a:pt x="2113" y="440"/>
                  </a:lnTo>
                  <a:lnTo>
                    <a:pt x="2113" y="437"/>
                  </a:lnTo>
                  <a:lnTo>
                    <a:pt x="2113" y="441"/>
                  </a:lnTo>
                  <a:lnTo>
                    <a:pt x="2113" y="438"/>
                  </a:lnTo>
                  <a:lnTo>
                    <a:pt x="2114" y="437"/>
                  </a:lnTo>
                  <a:lnTo>
                    <a:pt x="2114" y="442"/>
                  </a:lnTo>
                  <a:lnTo>
                    <a:pt x="2114" y="195"/>
                  </a:lnTo>
                  <a:lnTo>
                    <a:pt x="2114" y="180"/>
                  </a:lnTo>
                  <a:lnTo>
                    <a:pt x="2115" y="758"/>
                  </a:lnTo>
                  <a:lnTo>
                    <a:pt x="2115" y="669"/>
                  </a:lnTo>
                  <a:lnTo>
                    <a:pt x="2115" y="626"/>
                  </a:lnTo>
                  <a:lnTo>
                    <a:pt x="2115" y="489"/>
                  </a:lnTo>
                  <a:lnTo>
                    <a:pt x="2116" y="486"/>
                  </a:lnTo>
                  <a:lnTo>
                    <a:pt x="2116" y="487"/>
                  </a:lnTo>
                  <a:lnTo>
                    <a:pt x="2116" y="480"/>
                  </a:lnTo>
                  <a:lnTo>
                    <a:pt x="2116" y="482"/>
                  </a:lnTo>
                  <a:lnTo>
                    <a:pt x="2116" y="482"/>
                  </a:lnTo>
                  <a:lnTo>
                    <a:pt x="2116" y="485"/>
                  </a:lnTo>
                  <a:lnTo>
                    <a:pt x="2116" y="481"/>
                  </a:lnTo>
                  <a:lnTo>
                    <a:pt x="2117" y="485"/>
                  </a:lnTo>
                  <a:lnTo>
                    <a:pt x="2117" y="485"/>
                  </a:lnTo>
                  <a:lnTo>
                    <a:pt x="2117" y="484"/>
                  </a:lnTo>
                  <a:lnTo>
                    <a:pt x="2117" y="493"/>
                  </a:lnTo>
                  <a:lnTo>
                    <a:pt x="2117" y="491"/>
                  </a:lnTo>
                  <a:lnTo>
                    <a:pt x="2118" y="491"/>
                  </a:lnTo>
                  <a:lnTo>
                    <a:pt x="2118" y="500"/>
                  </a:lnTo>
                  <a:lnTo>
                    <a:pt x="2118" y="494"/>
                  </a:lnTo>
                  <a:lnTo>
                    <a:pt x="2118" y="495"/>
                  </a:lnTo>
                  <a:lnTo>
                    <a:pt x="2119" y="463"/>
                  </a:lnTo>
                  <a:lnTo>
                    <a:pt x="2119" y="459"/>
                  </a:lnTo>
                  <a:lnTo>
                    <a:pt x="2120" y="425"/>
                  </a:lnTo>
                  <a:lnTo>
                    <a:pt x="2120" y="424"/>
                  </a:lnTo>
                  <a:lnTo>
                    <a:pt x="2120" y="427"/>
                  </a:lnTo>
                  <a:lnTo>
                    <a:pt x="2120" y="424"/>
                  </a:lnTo>
                  <a:lnTo>
                    <a:pt x="2120" y="424"/>
                  </a:lnTo>
                  <a:lnTo>
                    <a:pt x="2121" y="428"/>
                  </a:lnTo>
                  <a:lnTo>
                    <a:pt x="2121" y="423"/>
                  </a:lnTo>
                  <a:lnTo>
                    <a:pt x="2121" y="426"/>
                  </a:lnTo>
                  <a:lnTo>
                    <a:pt x="2121" y="424"/>
                  </a:lnTo>
                  <a:lnTo>
                    <a:pt x="2121" y="426"/>
                  </a:lnTo>
                  <a:lnTo>
                    <a:pt x="2122" y="420"/>
                  </a:lnTo>
                  <a:lnTo>
                    <a:pt x="2122" y="420"/>
                  </a:lnTo>
                  <a:lnTo>
                    <a:pt x="2122" y="422"/>
                  </a:lnTo>
                  <a:lnTo>
                    <a:pt x="2122" y="415"/>
                  </a:lnTo>
                  <a:lnTo>
                    <a:pt x="2122" y="420"/>
                  </a:lnTo>
                  <a:lnTo>
                    <a:pt x="2123" y="419"/>
                  </a:lnTo>
                  <a:lnTo>
                    <a:pt x="2123" y="414"/>
                  </a:lnTo>
                  <a:lnTo>
                    <a:pt x="2123" y="418"/>
                  </a:lnTo>
                  <a:lnTo>
                    <a:pt x="2123" y="418"/>
                  </a:lnTo>
                  <a:lnTo>
                    <a:pt x="2124" y="425"/>
                  </a:lnTo>
                  <a:lnTo>
                    <a:pt x="2124" y="424"/>
                  </a:lnTo>
                  <a:lnTo>
                    <a:pt x="2124" y="424"/>
                  </a:lnTo>
                  <a:lnTo>
                    <a:pt x="2124" y="423"/>
                  </a:lnTo>
                  <a:lnTo>
                    <a:pt x="2124" y="431"/>
                  </a:lnTo>
                  <a:lnTo>
                    <a:pt x="2124" y="430"/>
                  </a:lnTo>
                  <a:lnTo>
                    <a:pt x="2125" y="431"/>
                  </a:lnTo>
                  <a:lnTo>
                    <a:pt x="2125" y="429"/>
                  </a:lnTo>
                  <a:lnTo>
                    <a:pt x="2125" y="432"/>
                  </a:lnTo>
                  <a:lnTo>
                    <a:pt x="2125" y="431"/>
                  </a:lnTo>
                  <a:lnTo>
                    <a:pt x="2125" y="429"/>
                  </a:lnTo>
                  <a:lnTo>
                    <a:pt x="2126" y="435"/>
                  </a:lnTo>
                  <a:lnTo>
                    <a:pt x="2126" y="433"/>
                  </a:lnTo>
                  <a:lnTo>
                    <a:pt x="2126" y="434"/>
                  </a:lnTo>
                  <a:lnTo>
                    <a:pt x="2126" y="431"/>
                  </a:lnTo>
                  <a:lnTo>
                    <a:pt x="2127" y="436"/>
                  </a:lnTo>
                  <a:lnTo>
                    <a:pt x="2127" y="436"/>
                  </a:lnTo>
                  <a:lnTo>
                    <a:pt x="2127" y="436"/>
                  </a:lnTo>
                  <a:lnTo>
                    <a:pt x="2127" y="437"/>
                  </a:lnTo>
                  <a:lnTo>
                    <a:pt x="2127" y="433"/>
                  </a:lnTo>
                  <a:lnTo>
                    <a:pt x="2127" y="434"/>
                  </a:lnTo>
                  <a:lnTo>
                    <a:pt x="2128" y="435"/>
                  </a:lnTo>
                  <a:lnTo>
                    <a:pt x="2128" y="433"/>
                  </a:lnTo>
                  <a:lnTo>
                    <a:pt x="2128" y="438"/>
                  </a:lnTo>
                  <a:lnTo>
                    <a:pt x="2128" y="435"/>
                  </a:lnTo>
                  <a:lnTo>
                    <a:pt x="2128" y="437"/>
                  </a:lnTo>
                  <a:lnTo>
                    <a:pt x="2129" y="439"/>
                  </a:lnTo>
                  <a:lnTo>
                    <a:pt x="2129" y="316"/>
                  </a:lnTo>
                  <a:lnTo>
                    <a:pt x="2129" y="272"/>
                  </a:lnTo>
                  <a:lnTo>
                    <a:pt x="2129" y="182"/>
                  </a:lnTo>
                  <a:lnTo>
                    <a:pt x="2129" y="734"/>
                  </a:lnTo>
                  <a:lnTo>
                    <a:pt x="2129" y="726"/>
                  </a:lnTo>
                  <a:lnTo>
                    <a:pt x="2130" y="488"/>
                  </a:lnTo>
                  <a:lnTo>
                    <a:pt x="2130" y="488"/>
                  </a:lnTo>
                  <a:lnTo>
                    <a:pt x="2130" y="485"/>
                  </a:lnTo>
                  <a:lnTo>
                    <a:pt x="2131" y="478"/>
                  </a:lnTo>
                  <a:lnTo>
                    <a:pt x="2131" y="480"/>
                  </a:lnTo>
                  <a:lnTo>
                    <a:pt x="2131" y="480"/>
                  </a:lnTo>
                  <a:lnTo>
                    <a:pt x="2131" y="486"/>
                  </a:lnTo>
                  <a:lnTo>
                    <a:pt x="2131" y="485"/>
                  </a:lnTo>
                  <a:lnTo>
                    <a:pt x="2132" y="486"/>
                  </a:lnTo>
                  <a:lnTo>
                    <a:pt x="2132" y="495"/>
                  </a:lnTo>
                  <a:lnTo>
                    <a:pt x="2132" y="495"/>
                  </a:lnTo>
                  <a:lnTo>
                    <a:pt x="2133" y="496"/>
                  </a:lnTo>
                  <a:lnTo>
                    <a:pt x="2133" y="506"/>
                  </a:lnTo>
                  <a:lnTo>
                    <a:pt x="2133" y="504"/>
                  </a:lnTo>
                  <a:lnTo>
                    <a:pt x="2133" y="501"/>
                  </a:lnTo>
                  <a:lnTo>
                    <a:pt x="2134" y="461"/>
                  </a:lnTo>
                  <a:lnTo>
                    <a:pt x="2134" y="456"/>
                  </a:lnTo>
                  <a:lnTo>
                    <a:pt x="2134" y="433"/>
                  </a:lnTo>
                  <a:lnTo>
                    <a:pt x="2134" y="432"/>
                  </a:lnTo>
                  <a:lnTo>
                    <a:pt x="2135" y="419"/>
                  </a:lnTo>
                  <a:lnTo>
                    <a:pt x="2135" y="419"/>
                  </a:lnTo>
                  <a:lnTo>
                    <a:pt x="2135" y="424"/>
                  </a:lnTo>
                  <a:lnTo>
                    <a:pt x="2136" y="419"/>
                  </a:lnTo>
                  <a:lnTo>
                    <a:pt x="2136" y="423"/>
                  </a:lnTo>
                  <a:lnTo>
                    <a:pt x="2136" y="416"/>
                  </a:lnTo>
                  <a:lnTo>
                    <a:pt x="2136" y="416"/>
                  </a:lnTo>
                  <a:lnTo>
                    <a:pt x="2137" y="418"/>
                  </a:lnTo>
                  <a:lnTo>
                    <a:pt x="2137" y="411"/>
                  </a:lnTo>
                  <a:lnTo>
                    <a:pt x="2137" y="412"/>
                  </a:lnTo>
                  <a:lnTo>
                    <a:pt x="2138" y="419"/>
                  </a:lnTo>
                  <a:lnTo>
                    <a:pt x="2138" y="417"/>
                  </a:lnTo>
                  <a:lnTo>
                    <a:pt x="2138" y="418"/>
                  </a:lnTo>
                  <a:lnTo>
                    <a:pt x="2138" y="418"/>
                  </a:lnTo>
                  <a:lnTo>
                    <a:pt x="2139" y="424"/>
                  </a:lnTo>
                  <a:lnTo>
                    <a:pt x="2139" y="424"/>
                  </a:lnTo>
                  <a:lnTo>
                    <a:pt x="2139" y="420"/>
                  </a:lnTo>
                  <a:lnTo>
                    <a:pt x="2139" y="428"/>
                  </a:lnTo>
                  <a:lnTo>
                    <a:pt x="2139" y="424"/>
                  </a:lnTo>
                  <a:lnTo>
                    <a:pt x="2140" y="425"/>
                  </a:lnTo>
                  <a:lnTo>
                    <a:pt x="2140" y="424"/>
                  </a:lnTo>
                  <a:lnTo>
                    <a:pt x="2140" y="432"/>
                  </a:lnTo>
                  <a:lnTo>
                    <a:pt x="2140" y="431"/>
                  </a:lnTo>
                  <a:lnTo>
                    <a:pt x="2140" y="428"/>
                  </a:lnTo>
                  <a:lnTo>
                    <a:pt x="2141" y="433"/>
                  </a:lnTo>
                  <a:lnTo>
                    <a:pt x="2141" y="431"/>
                  </a:lnTo>
                  <a:lnTo>
                    <a:pt x="2141" y="430"/>
                  </a:lnTo>
                  <a:lnTo>
                    <a:pt x="2141" y="428"/>
                  </a:lnTo>
                  <a:lnTo>
                    <a:pt x="2141" y="435"/>
                  </a:lnTo>
                  <a:lnTo>
                    <a:pt x="2141" y="432"/>
                  </a:lnTo>
                  <a:lnTo>
                    <a:pt x="2142" y="433"/>
                  </a:lnTo>
                  <a:lnTo>
                    <a:pt x="2142" y="435"/>
                  </a:lnTo>
                  <a:lnTo>
                    <a:pt x="2142" y="430"/>
                  </a:lnTo>
                  <a:lnTo>
                    <a:pt x="2142" y="433"/>
                  </a:lnTo>
                  <a:lnTo>
                    <a:pt x="2142" y="434"/>
                  </a:lnTo>
                  <a:lnTo>
                    <a:pt x="2143" y="424"/>
                  </a:lnTo>
                  <a:lnTo>
                    <a:pt x="2143" y="408"/>
                  </a:lnTo>
                  <a:lnTo>
                    <a:pt x="2143" y="163"/>
                  </a:lnTo>
                  <a:lnTo>
                    <a:pt x="2143" y="642"/>
                  </a:lnTo>
                  <a:lnTo>
                    <a:pt x="2144" y="707"/>
                  </a:lnTo>
                  <a:lnTo>
                    <a:pt x="2144" y="743"/>
                  </a:lnTo>
                  <a:lnTo>
                    <a:pt x="2144" y="489"/>
                  </a:lnTo>
                  <a:lnTo>
                    <a:pt x="2144" y="485"/>
                  </a:lnTo>
                  <a:lnTo>
                    <a:pt x="2145" y="472"/>
                  </a:lnTo>
                  <a:lnTo>
                    <a:pt x="2145" y="472"/>
                  </a:lnTo>
                  <a:lnTo>
                    <a:pt x="2145" y="476"/>
                  </a:lnTo>
                  <a:lnTo>
                    <a:pt x="2146" y="472"/>
                  </a:lnTo>
                  <a:lnTo>
                    <a:pt x="2146" y="476"/>
                  </a:lnTo>
                  <a:lnTo>
                    <a:pt x="2146" y="478"/>
                  </a:lnTo>
                  <a:lnTo>
                    <a:pt x="2146" y="474"/>
                  </a:lnTo>
                  <a:lnTo>
                    <a:pt x="2146" y="484"/>
                  </a:lnTo>
                  <a:lnTo>
                    <a:pt x="2146" y="484"/>
                  </a:lnTo>
                  <a:lnTo>
                    <a:pt x="2146" y="482"/>
                  </a:lnTo>
                  <a:lnTo>
                    <a:pt x="2147" y="495"/>
                  </a:lnTo>
                  <a:lnTo>
                    <a:pt x="2147" y="491"/>
                  </a:lnTo>
                  <a:lnTo>
                    <a:pt x="2147" y="489"/>
                  </a:lnTo>
                  <a:lnTo>
                    <a:pt x="2147" y="492"/>
                  </a:lnTo>
                  <a:lnTo>
                    <a:pt x="2148" y="453"/>
                  </a:lnTo>
                  <a:lnTo>
                    <a:pt x="2148" y="450"/>
                  </a:lnTo>
                  <a:lnTo>
                    <a:pt x="2148" y="423"/>
                  </a:lnTo>
                  <a:lnTo>
                    <a:pt x="2149" y="419"/>
                  </a:lnTo>
                  <a:lnTo>
                    <a:pt x="2149" y="422"/>
                  </a:lnTo>
                  <a:lnTo>
                    <a:pt x="2149" y="417"/>
                  </a:lnTo>
                  <a:lnTo>
                    <a:pt x="2149" y="418"/>
                  </a:lnTo>
                  <a:lnTo>
                    <a:pt x="2149" y="416"/>
                  </a:lnTo>
                  <a:lnTo>
                    <a:pt x="2150" y="421"/>
                  </a:lnTo>
                  <a:lnTo>
                    <a:pt x="2150" y="420"/>
                  </a:lnTo>
                  <a:lnTo>
                    <a:pt x="2150" y="420"/>
                  </a:lnTo>
                  <a:lnTo>
                    <a:pt x="2150" y="415"/>
                  </a:lnTo>
                  <a:lnTo>
                    <a:pt x="2150" y="415"/>
                  </a:lnTo>
                  <a:lnTo>
                    <a:pt x="2151" y="411"/>
                  </a:lnTo>
                  <a:lnTo>
                    <a:pt x="2151" y="410"/>
                  </a:lnTo>
                  <a:lnTo>
                    <a:pt x="2151" y="413"/>
                  </a:lnTo>
                  <a:lnTo>
                    <a:pt x="2151" y="411"/>
                  </a:lnTo>
                  <a:lnTo>
                    <a:pt x="2151" y="411"/>
                  </a:lnTo>
                  <a:lnTo>
                    <a:pt x="2152" y="411"/>
                  </a:lnTo>
                  <a:lnTo>
                    <a:pt x="2152" y="419"/>
                  </a:lnTo>
                  <a:lnTo>
                    <a:pt x="2152" y="418"/>
                  </a:lnTo>
                  <a:lnTo>
                    <a:pt x="2152" y="415"/>
                  </a:lnTo>
                  <a:lnTo>
                    <a:pt x="2153" y="426"/>
                  </a:lnTo>
                  <a:lnTo>
                    <a:pt x="2153" y="423"/>
                  </a:lnTo>
                  <a:lnTo>
                    <a:pt x="2153" y="424"/>
                  </a:lnTo>
                  <a:lnTo>
                    <a:pt x="2153" y="430"/>
                  </a:lnTo>
                  <a:lnTo>
                    <a:pt x="2153" y="429"/>
                  </a:lnTo>
                  <a:lnTo>
                    <a:pt x="2154" y="429"/>
                  </a:lnTo>
                  <a:lnTo>
                    <a:pt x="2154" y="426"/>
                  </a:lnTo>
                  <a:lnTo>
                    <a:pt x="2154" y="432"/>
                  </a:lnTo>
                  <a:lnTo>
                    <a:pt x="2154" y="431"/>
                  </a:lnTo>
                  <a:lnTo>
                    <a:pt x="2154" y="430"/>
                  </a:lnTo>
                  <a:lnTo>
                    <a:pt x="2154" y="428"/>
                  </a:lnTo>
                  <a:lnTo>
                    <a:pt x="2155" y="434"/>
                  </a:lnTo>
                  <a:lnTo>
                    <a:pt x="2155" y="431"/>
                  </a:lnTo>
                  <a:lnTo>
                    <a:pt x="2155" y="431"/>
                  </a:lnTo>
                  <a:lnTo>
                    <a:pt x="2155" y="436"/>
                  </a:lnTo>
                  <a:lnTo>
                    <a:pt x="2155" y="432"/>
                  </a:lnTo>
                  <a:lnTo>
                    <a:pt x="2155" y="435"/>
                  </a:lnTo>
                  <a:lnTo>
                    <a:pt x="2156" y="431"/>
                  </a:lnTo>
                  <a:lnTo>
                    <a:pt x="2156" y="433"/>
                  </a:lnTo>
                  <a:lnTo>
                    <a:pt x="2156" y="431"/>
                  </a:lnTo>
                  <a:lnTo>
                    <a:pt x="2156" y="433"/>
                  </a:lnTo>
                  <a:lnTo>
                    <a:pt x="2157" y="233"/>
                  </a:lnTo>
                  <a:lnTo>
                    <a:pt x="2157" y="195"/>
                  </a:lnTo>
                  <a:lnTo>
                    <a:pt x="2157" y="171"/>
                  </a:lnTo>
                  <a:lnTo>
                    <a:pt x="2157" y="751"/>
                  </a:lnTo>
                  <a:lnTo>
                    <a:pt x="2157" y="661"/>
                  </a:lnTo>
                  <a:lnTo>
                    <a:pt x="2158" y="612"/>
                  </a:lnTo>
                  <a:lnTo>
                    <a:pt x="2158" y="476"/>
                  </a:lnTo>
                  <a:lnTo>
                    <a:pt x="2159" y="476"/>
                  </a:lnTo>
                  <a:lnTo>
                    <a:pt x="2159" y="478"/>
                  </a:lnTo>
                  <a:lnTo>
                    <a:pt x="2159" y="470"/>
                  </a:lnTo>
                  <a:lnTo>
                    <a:pt x="2159" y="474"/>
                  </a:lnTo>
                  <a:lnTo>
                    <a:pt x="2159" y="475"/>
                  </a:lnTo>
                  <a:lnTo>
                    <a:pt x="2159" y="474"/>
                  </a:lnTo>
                  <a:lnTo>
                    <a:pt x="2160" y="480"/>
                  </a:lnTo>
                  <a:lnTo>
                    <a:pt x="2160" y="480"/>
                  </a:lnTo>
                  <a:lnTo>
                    <a:pt x="2160" y="478"/>
                  </a:lnTo>
                  <a:lnTo>
                    <a:pt x="2160" y="491"/>
                  </a:lnTo>
                  <a:lnTo>
                    <a:pt x="2160" y="488"/>
                  </a:lnTo>
                  <a:lnTo>
                    <a:pt x="2161" y="491"/>
                  </a:lnTo>
                  <a:lnTo>
                    <a:pt x="2161" y="496"/>
                  </a:lnTo>
                  <a:lnTo>
                    <a:pt x="2161" y="483"/>
                  </a:lnTo>
                  <a:lnTo>
                    <a:pt x="2161" y="483"/>
                  </a:lnTo>
                  <a:lnTo>
                    <a:pt x="2162" y="449"/>
                  </a:lnTo>
                  <a:lnTo>
                    <a:pt x="2162" y="444"/>
                  </a:lnTo>
                  <a:lnTo>
                    <a:pt x="2162" y="424"/>
                  </a:lnTo>
                  <a:lnTo>
                    <a:pt x="2162" y="424"/>
                  </a:lnTo>
                  <a:lnTo>
                    <a:pt x="2163" y="423"/>
                  </a:lnTo>
                  <a:lnTo>
                    <a:pt x="2163" y="427"/>
                  </a:lnTo>
                  <a:lnTo>
                    <a:pt x="2163" y="423"/>
                  </a:lnTo>
                  <a:lnTo>
                    <a:pt x="2163" y="424"/>
                  </a:lnTo>
                  <a:lnTo>
                    <a:pt x="2164" y="426"/>
                  </a:lnTo>
                  <a:lnTo>
                    <a:pt x="2164" y="423"/>
                  </a:lnTo>
                  <a:lnTo>
                    <a:pt x="2164" y="426"/>
                  </a:lnTo>
                  <a:lnTo>
                    <a:pt x="2164" y="424"/>
                  </a:lnTo>
                  <a:lnTo>
                    <a:pt x="2164" y="426"/>
                  </a:lnTo>
                  <a:lnTo>
                    <a:pt x="2165" y="413"/>
                  </a:lnTo>
                  <a:lnTo>
                    <a:pt x="2165" y="415"/>
                  </a:lnTo>
                  <a:lnTo>
                    <a:pt x="2165" y="416"/>
                  </a:lnTo>
                  <a:lnTo>
                    <a:pt x="2165" y="418"/>
                  </a:lnTo>
                  <a:lnTo>
                    <a:pt x="2165" y="411"/>
                  </a:lnTo>
                  <a:lnTo>
                    <a:pt x="2165" y="416"/>
                  </a:lnTo>
                  <a:lnTo>
                    <a:pt x="2166" y="417"/>
                  </a:lnTo>
                  <a:lnTo>
                    <a:pt x="2166" y="414"/>
                  </a:lnTo>
                  <a:lnTo>
                    <a:pt x="2166" y="421"/>
                  </a:lnTo>
                  <a:lnTo>
                    <a:pt x="2166" y="420"/>
                  </a:lnTo>
                  <a:lnTo>
                    <a:pt x="2166" y="418"/>
                  </a:lnTo>
                  <a:lnTo>
                    <a:pt x="2167" y="427"/>
                  </a:lnTo>
                  <a:lnTo>
                    <a:pt x="2167" y="424"/>
                  </a:lnTo>
                  <a:lnTo>
                    <a:pt x="2167" y="424"/>
                  </a:lnTo>
                  <a:lnTo>
                    <a:pt x="2167" y="431"/>
                  </a:lnTo>
                  <a:lnTo>
                    <a:pt x="2168" y="431"/>
                  </a:lnTo>
                  <a:lnTo>
                    <a:pt x="2168" y="426"/>
                  </a:lnTo>
                  <a:lnTo>
                    <a:pt x="2168" y="434"/>
                  </a:lnTo>
                  <a:lnTo>
                    <a:pt x="2168" y="431"/>
                  </a:lnTo>
                  <a:lnTo>
                    <a:pt x="2168" y="430"/>
                  </a:lnTo>
                  <a:lnTo>
                    <a:pt x="2168" y="429"/>
                  </a:lnTo>
                  <a:lnTo>
                    <a:pt x="2169" y="435"/>
                  </a:lnTo>
                  <a:lnTo>
                    <a:pt x="2169" y="435"/>
                  </a:lnTo>
                  <a:lnTo>
                    <a:pt x="2169" y="437"/>
                  </a:lnTo>
                  <a:lnTo>
                    <a:pt x="2169" y="431"/>
                  </a:lnTo>
                  <a:lnTo>
                    <a:pt x="2169" y="437"/>
                  </a:lnTo>
                  <a:lnTo>
                    <a:pt x="2169" y="436"/>
                  </a:lnTo>
                  <a:lnTo>
                    <a:pt x="2170" y="436"/>
                  </a:lnTo>
                  <a:lnTo>
                    <a:pt x="2170" y="433"/>
                  </a:lnTo>
                  <a:lnTo>
                    <a:pt x="2170" y="438"/>
                  </a:lnTo>
                  <a:lnTo>
                    <a:pt x="2170" y="433"/>
                  </a:lnTo>
                  <a:lnTo>
                    <a:pt x="2170" y="433"/>
                  </a:lnTo>
                  <a:lnTo>
                    <a:pt x="2171" y="437"/>
                  </a:lnTo>
                  <a:lnTo>
                    <a:pt x="2171" y="361"/>
                  </a:lnTo>
                  <a:lnTo>
                    <a:pt x="2171" y="321"/>
                  </a:lnTo>
                  <a:lnTo>
                    <a:pt x="2171" y="176"/>
                  </a:lnTo>
                  <a:lnTo>
                    <a:pt x="2172" y="713"/>
                  </a:lnTo>
                  <a:lnTo>
                    <a:pt x="2172" y="732"/>
                  </a:lnTo>
                  <a:lnTo>
                    <a:pt x="2172" y="484"/>
                  </a:lnTo>
                  <a:lnTo>
                    <a:pt x="2172" y="482"/>
                  </a:lnTo>
                  <a:lnTo>
                    <a:pt x="2173" y="474"/>
                  </a:lnTo>
                  <a:lnTo>
                    <a:pt x="2173" y="481"/>
                  </a:lnTo>
                  <a:lnTo>
                    <a:pt x="2173" y="479"/>
                  </a:lnTo>
                  <a:lnTo>
                    <a:pt x="2173" y="476"/>
                  </a:lnTo>
                  <a:lnTo>
                    <a:pt x="2174" y="484"/>
                  </a:lnTo>
                  <a:lnTo>
                    <a:pt x="2174" y="483"/>
                  </a:lnTo>
                  <a:lnTo>
                    <a:pt x="2174" y="479"/>
                  </a:lnTo>
                  <a:lnTo>
                    <a:pt x="2174" y="491"/>
                  </a:lnTo>
                  <a:lnTo>
                    <a:pt x="2174" y="491"/>
                  </a:lnTo>
                  <a:lnTo>
                    <a:pt x="2175" y="492"/>
                  </a:lnTo>
                  <a:lnTo>
                    <a:pt x="2175" y="507"/>
                  </a:lnTo>
                  <a:lnTo>
                    <a:pt x="2175" y="509"/>
                  </a:lnTo>
                  <a:lnTo>
                    <a:pt x="2176" y="472"/>
                  </a:lnTo>
                  <a:lnTo>
                    <a:pt x="2176" y="465"/>
                  </a:lnTo>
                  <a:lnTo>
                    <a:pt x="2176" y="437"/>
                  </a:lnTo>
                  <a:lnTo>
                    <a:pt x="2176" y="437"/>
                  </a:lnTo>
                  <a:lnTo>
                    <a:pt x="2176" y="434"/>
                  </a:lnTo>
                  <a:lnTo>
                    <a:pt x="2177" y="421"/>
                  </a:lnTo>
                  <a:lnTo>
                    <a:pt x="2177" y="424"/>
                  </a:lnTo>
                  <a:lnTo>
                    <a:pt x="2178" y="424"/>
                  </a:lnTo>
                  <a:lnTo>
                    <a:pt x="2178" y="419"/>
                  </a:lnTo>
                  <a:lnTo>
                    <a:pt x="2178" y="425"/>
                  </a:lnTo>
                  <a:lnTo>
                    <a:pt x="2178" y="420"/>
                  </a:lnTo>
                  <a:lnTo>
                    <a:pt x="2178" y="421"/>
                  </a:lnTo>
                  <a:lnTo>
                    <a:pt x="2178" y="423"/>
                  </a:lnTo>
                  <a:lnTo>
                    <a:pt x="2179" y="417"/>
                  </a:lnTo>
                  <a:lnTo>
                    <a:pt x="2179" y="418"/>
                  </a:lnTo>
                  <a:lnTo>
                    <a:pt x="2179" y="418"/>
                  </a:lnTo>
                  <a:lnTo>
                    <a:pt x="2179" y="418"/>
                  </a:lnTo>
                  <a:lnTo>
                    <a:pt x="2179" y="411"/>
                  </a:lnTo>
                  <a:lnTo>
                    <a:pt x="2179" y="412"/>
                  </a:lnTo>
                  <a:lnTo>
                    <a:pt x="2180" y="413"/>
                  </a:lnTo>
                  <a:lnTo>
                    <a:pt x="2180" y="409"/>
                  </a:lnTo>
                  <a:lnTo>
                    <a:pt x="2180" y="415"/>
                  </a:lnTo>
                  <a:lnTo>
                    <a:pt x="2180" y="411"/>
                  </a:lnTo>
                  <a:lnTo>
                    <a:pt x="2180" y="414"/>
                  </a:lnTo>
                  <a:lnTo>
                    <a:pt x="2181" y="423"/>
                  </a:lnTo>
                  <a:lnTo>
                    <a:pt x="2181" y="419"/>
                  </a:lnTo>
                  <a:lnTo>
                    <a:pt x="2181" y="422"/>
                  </a:lnTo>
                  <a:lnTo>
                    <a:pt x="2181" y="420"/>
                  </a:lnTo>
                  <a:lnTo>
                    <a:pt x="2181" y="426"/>
                  </a:lnTo>
                  <a:lnTo>
                    <a:pt x="2181" y="425"/>
                  </a:lnTo>
                  <a:lnTo>
                    <a:pt x="2182" y="423"/>
                  </a:lnTo>
                  <a:lnTo>
                    <a:pt x="2182" y="428"/>
                  </a:lnTo>
                  <a:lnTo>
                    <a:pt x="2182" y="427"/>
                  </a:lnTo>
                  <a:lnTo>
                    <a:pt x="2182" y="426"/>
                  </a:lnTo>
                  <a:lnTo>
                    <a:pt x="2182" y="425"/>
                  </a:lnTo>
                  <a:lnTo>
                    <a:pt x="2183" y="431"/>
                  </a:lnTo>
                  <a:lnTo>
                    <a:pt x="2183" y="432"/>
                  </a:lnTo>
                  <a:lnTo>
                    <a:pt x="2183" y="428"/>
                  </a:lnTo>
                  <a:lnTo>
                    <a:pt x="2183" y="433"/>
                  </a:lnTo>
                  <a:lnTo>
                    <a:pt x="2183" y="429"/>
                  </a:lnTo>
                  <a:lnTo>
                    <a:pt x="2184" y="431"/>
                  </a:lnTo>
                  <a:lnTo>
                    <a:pt x="2184" y="433"/>
                  </a:lnTo>
                  <a:lnTo>
                    <a:pt x="2184" y="429"/>
                  </a:lnTo>
                  <a:lnTo>
                    <a:pt x="2184" y="431"/>
                  </a:lnTo>
                  <a:lnTo>
                    <a:pt x="2185" y="431"/>
                  </a:lnTo>
                  <a:lnTo>
                    <a:pt x="2185" y="434"/>
                  </a:lnTo>
                  <a:lnTo>
                    <a:pt x="2185" y="429"/>
                  </a:lnTo>
                  <a:lnTo>
                    <a:pt x="2185" y="432"/>
                  </a:lnTo>
                  <a:lnTo>
                    <a:pt x="2185" y="433"/>
                  </a:lnTo>
                  <a:lnTo>
                    <a:pt x="2186" y="154"/>
                  </a:lnTo>
                  <a:lnTo>
                    <a:pt x="2186" y="301"/>
                  </a:lnTo>
                  <a:lnTo>
                    <a:pt x="2186" y="389"/>
                  </a:lnTo>
                  <a:lnTo>
                    <a:pt x="2186" y="747"/>
                  </a:lnTo>
                  <a:lnTo>
                    <a:pt x="2186" y="523"/>
                  </a:lnTo>
                  <a:lnTo>
                    <a:pt x="2187" y="514"/>
                  </a:lnTo>
                  <a:lnTo>
                    <a:pt x="2187" y="478"/>
                  </a:lnTo>
                  <a:lnTo>
                    <a:pt x="2187" y="479"/>
                  </a:lnTo>
                  <a:lnTo>
                    <a:pt x="2187" y="476"/>
                  </a:lnTo>
                  <a:lnTo>
                    <a:pt x="2187" y="475"/>
                  </a:lnTo>
                  <a:lnTo>
                    <a:pt x="2187" y="479"/>
                  </a:lnTo>
                  <a:lnTo>
                    <a:pt x="2188" y="475"/>
                  </a:lnTo>
                  <a:lnTo>
                    <a:pt x="2188" y="478"/>
                  </a:lnTo>
                  <a:lnTo>
                    <a:pt x="2188" y="476"/>
                  </a:lnTo>
                  <a:lnTo>
                    <a:pt x="2188" y="482"/>
                  </a:lnTo>
                  <a:lnTo>
                    <a:pt x="2189" y="484"/>
                  </a:lnTo>
                  <a:lnTo>
                    <a:pt x="2189" y="497"/>
                  </a:lnTo>
                  <a:lnTo>
                    <a:pt x="2189" y="496"/>
                  </a:lnTo>
                  <a:lnTo>
                    <a:pt x="2189" y="503"/>
                  </a:lnTo>
                  <a:lnTo>
                    <a:pt x="2190" y="484"/>
                  </a:lnTo>
                  <a:lnTo>
                    <a:pt x="2190" y="482"/>
                  </a:lnTo>
                  <a:lnTo>
                    <a:pt x="2191" y="444"/>
                  </a:lnTo>
                  <a:lnTo>
                    <a:pt x="2191" y="444"/>
                  </a:lnTo>
                  <a:lnTo>
                    <a:pt x="2191" y="427"/>
                  </a:lnTo>
                  <a:lnTo>
                    <a:pt x="2192" y="425"/>
                  </a:lnTo>
                  <a:lnTo>
                    <a:pt x="2192" y="427"/>
                  </a:lnTo>
                  <a:lnTo>
                    <a:pt x="2192" y="420"/>
                  </a:lnTo>
                  <a:lnTo>
                    <a:pt x="2192" y="423"/>
                  </a:lnTo>
                  <a:lnTo>
                    <a:pt x="2192" y="421"/>
                  </a:lnTo>
                  <a:lnTo>
                    <a:pt x="2192" y="425"/>
                  </a:lnTo>
                  <a:lnTo>
                    <a:pt x="2193" y="420"/>
                  </a:lnTo>
                  <a:lnTo>
                    <a:pt x="2193" y="421"/>
                  </a:lnTo>
                  <a:lnTo>
                    <a:pt x="2193" y="423"/>
                  </a:lnTo>
                  <a:lnTo>
                    <a:pt x="2193" y="414"/>
                  </a:lnTo>
                  <a:lnTo>
                    <a:pt x="2193" y="414"/>
                  </a:lnTo>
                  <a:lnTo>
                    <a:pt x="2193" y="412"/>
                  </a:lnTo>
                  <a:lnTo>
                    <a:pt x="2194" y="415"/>
                  </a:lnTo>
                  <a:lnTo>
                    <a:pt x="2194" y="410"/>
                  </a:lnTo>
                  <a:lnTo>
                    <a:pt x="2194" y="410"/>
                  </a:lnTo>
                  <a:lnTo>
                    <a:pt x="2194" y="412"/>
                  </a:lnTo>
                  <a:lnTo>
                    <a:pt x="2195" y="422"/>
                  </a:lnTo>
                  <a:lnTo>
                    <a:pt x="2195" y="419"/>
                  </a:lnTo>
                  <a:lnTo>
                    <a:pt x="2195" y="418"/>
                  </a:lnTo>
                  <a:lnTo>
                    <a:pt x="2195" y="427"/>
                  </a:lnTo>
                  <a:lnTo>
                    <a:pt x="2195" y="424"/>
                  </a:lnTo>
                  <a:lnTo>
                    <a:pt x="2196" y="424"/>
                  </a:lnTo>
                  <a:lnTo>
                    <a:pt x="2196" y="423"/>
                  </a:lnTo>
                  <a:lnTo>
                    <a:pt x="2196" y="430"/>
                  </a:lnTo>
                  <a:lnTo>
                    <a:pt x="2196" y="429"/>
                  </a:lnTo>
                  <a:lnTo>
                    <a:pt x="2196" y="432"/>
                  </a:lnTo>
                  <a:lnTo>
                    <a:pt x="2196" y="427"/>
                  </a:lnTo>
                  <a:lnTo>
                    <a:pt x="2197" y="434"/>
                  </a:lnTo>
                  <a:lnTo>
                    <a:pt x="2197" y="432"/>
                  </a:lnTo>
                  <a:lnTo>
                    <a:pt x="2198" y="431"/>
                  </a:lnTo>
                  <a:lnTo>
                    <a:pt x="2198" y="435"/>
                  </a:lnTo>
                  <a:lnTo>
                    <a:pt x="2198" y="432"/>
                  </a:lnTo>
                  <a:lnTo>
                    <a:pt x="2198" y="433"/>
                  </a:lnTo>
                  <a:lnTo>
                    <a:pt x="2198" y="437"/>
                  </a:lnTo>
                  <a:lnTo>
                    <a:pt x="2198" y="435"/>
                  </a:lnTo>
                  <a:lnTo>
                    <a:pt x="2198" y="437"/>
                  </a:lnTo>
                  <a:lnTo>
                    <a:pt x="2199" y="434"/>
                  </a:lnTo>
                  <a:lnTo>
                    <a:pt x="2199" y="439"/>
                  </a:lnTo>
                  <a:lnTo>
                    <a:pt x="2199" y="436"/>
                  </a:lnTo>
                  <a:lnTo>
                    <a:pt x="2199" y="436"/>
                  </a:lnTo>
                  <a:lnTo>
                    <a:pt x="2199" y="439"/>
                  </a:lnTo>
                  <a:lnTo>
                    <a:pt x="2200" y="426"/>
                  </a:lnTo>
                  <a:lnTo>
                    <a:pt x="2200" y="410"/>
                  </a:lnTo>
                  <a:lnTo>
                    <a:pt x="2200" y="169"/>
                  </a:lnTo>
                  <a:lnTo>
                    <a:pt x="2200" y="562"/>
                  </a:lnTo>
                  <a:lnTo>
                    <a:pt x="2201" y="642"/>
                  </a:lnTo>
                  <a:lnTo>
                    <a:pt x="2201" y="759"/>
                  </a:lnTo>
                  <a:lnTo>
                    <a:pt x="2201" y="507"/>
                  </a:lnTo>
                  <a:lnTo>
                    <a:pt x="2201" y="497"/>
                  </a:lnTo>
                  <a:lnTo>
                    <a:pt x="2202" y="478"/>
                  </a:lnTo>
                  <a:lnTo>
                    <a:pt x="2202" y="479"/>
                  </a:lnTo>
                  <a:lnTo>
                    <a:pt x="2202" y="481"/>
                  </a:lnTo>
                  <a:lnTo>
                    <a:pt x="2202" y="482"/>
                  </a:lnTo>
                  <a:lnTo>
                    <a:pt x="2202" y="476"/>
                  </a:lnTo>
                  <a:lnTo>
                    <a:pt x="2202" y="480"/>
                  </a:lnTo>
                  <a:lnTo>
                    <a:pt x="2202" y="480"/>
                  </a:lnTo>
                  <a:lnTo>
                    <a:pt x="2203" y="478"/>
                  </a:lnTo>
                  <a:lnTo>
                    <a:pt x="2203" y="485"/>
                  </a:lnTo>
                  <a:lnTo>
                    <a:pt x="2203" y="482"/>
                  </a:lnTo>
                  <a:lnTo>
                    <a:pt x="2204" y="484"/>
                  </a:lnTo>
                  <a:lnTo>
                    <a:pt x="2204" y="496"/>
                  </a:lnTo>
                  <a:lnTo>
                    <a:pt x="2204" y="497"/>
                  </a:lnTo>
                  <a:lnTo>
                    <a:pt x="2205" y="483"/>
                  </a:lnTo>
                  <a:lnTo>
                    <a:pt x="2205" y="481"/>
                  </a:lnTo>
                  <a:lnTo>
                    <a:pt x="2205" y="444"/>
                  </a:lnTo>
                  <a:lnTo>
                    <a:pt x="2206" y="444"/>
                  </a:lnTo>
                  <a:lnTo>
                    <a:pt x="2206" y="427"/>
                  </a:lnTo>
                  <a:lnTo>
                    <a:pt x="2206" y="428"/>
                  </a:lnTo>
                  <a:lnTo>
                    <a:pt x="2206" y="430"/>
                  </a:lnTo>
                  <a:lnTo>
                    <a:pt x="2207" y="424"/>
                  </a:lnTo>
                  <a:lnTo>
                    <a:pt x="2207" y="431"/>
                  </a:lnTo>
                  <a:lnTo>
                    <a:pt x="2207" y="430"/>
                  </a:lnTo>
                  <a:lnTo>
                    <a:pt x="2207" y="427"/>
                  </a:lnTo>
                  <a:lnTo>
                    <a:pt x="2207" y="431"/>
                  </a:lnTo>
                  <a:lnTo>
                    <a:pt x="2207" y="424"/>
                  </a:lnTo>
                  <a:lnTo>
                    <a:pt x="2207" y="426"/>
                  </a:lnTo>
                  <a:lnTo>
                    <a:pt x="2208" y="428"/>
                  </a:lnTo>
                  <a:lnTo>
                    <a:pt x="2208" y="419"/>
                  </a:lnTo>
                  <a:lnTo>
                    <a:pt x="2208" y="421"/>
                  </a:lnTo>
                  <a:lnTo>
                    <a:pt x="2208" y="421"/>
                  </a:lnTo>
                  <a:lnTo>
                    <a:pt x="2208" y="415"/>
                  </a:lnTo>
                  <a:lnTo>
                    <a:pt x="2209" y="418"/>
                  </a:lnTo>
                  <a:lnTo>
                    <a:pt x="2209" y="417"/>
                  </a:lnTo>
                  <a:lnTo>
                    <a:pt x="2210" y="424"/>
                  </a:lnTo>
                  <a:lnTo>
                    <a:pt x="2210" y="423"/>
                  </a:lnTo>
                  <a:lnTo>
                    <a:pt x="2210" y="423"/>
                  </a:lnTo>
                  <a:lnTo>
                    <a:pt x="2210" y="430"/>
                  </a:lnTo>
                  <a:lnTo>
                    <a:pt x="2211" y="429"/>
                  </a:lnTo>
                  <a:lnTo>
                    <a:pt x="2211" y="426"/>
                  </a:lnTo>
                  <a:lnTo>
                    <a:pt x="2211" y="435"/>
                  </a:lnTo>
                  <a:lnTo>
                    <a:pt x="2211" y="432"/>
                  </a:lnTo>
                  <a:lnTo>
                    <a:pt x="2211" y="431"/>
                  </a:lnTo>
                  <a:lnTo>
                    <a:pt x="2211" y="430"/>
                  </a:lnTo>
                  <a:lnTo>
                    <a:pt x="2212" y="437"/>
                  </a:lnTo>
                  <a:lnTo>
                    <a:pt x="2212" y="434"/>
                  </a:lnTo>
                  <a:lnTo>
                    <a:pt x="2212" y="437"/>
                  </a:lnTo>
                  <a:lnTo>
                    <a:pt x="2212" y="434"/>
                  </a:lnTo>
                  <a:lnTo>
                    <a:pt x="2212" y="439"/>
                  </a:lnTo>
                  <a:lnTo>
                    <a:pt x="2213" y="437"/>
                  </a:lnTo>
                  <a:lnTo>
                    <a:pt x="2213" y="434"/>
                  </a:lnTo>
                  <a:lnTo>
                    <a:pt x="2213" y="439"/>
                  </a:lnTo>
                  <a:lnTo>
                    <a:pt x="2213" y="436"/>
                  </a:lnTo>
                  <a:lnTo>
                    <a:pt x="2213" y="437"/>
                  </a:lnTo>
                  <a:lnTo>
                    <a:pt x="2213" y="441"/>
                  </a:lnTo>
                  <a:lnTo>
                    <a:pt x="2214" y="440"/>
                  </a:lnTo>
                  <a:lnTo>
                    <a:pt x="2214" y="438"/>
                  </a:lnTo>
                  <a:lnTo>
                    <a:pt x="2214" y="437"/>
                  </a:lnTo>
                  <a:lnTo>
                    <a:pt x="2214" y="444"/>
                  </a:lnTo>
                  <a:lnTo>
                    <a:pt x="2214" y="440"/>
                  </a:lnTo>
                  <a:lnTo>
                    <a:pt x="2215" y="438"/>
                  </a:lnTo>
                  <a:lnTo>
                    <a:pt x="2215" y="182"/>
                  </a:lnTo>
                  <a:lnTo>
                    <a:pt x="2215" y="321"/>
                  </a:lnTo>
                  <a:lnTo>
                    <a:pt x="2215" y="400"/>
                  </a:lnTo>
                  <a:lnTo>
                    <a:pt x="2215" y="731"/>
                  </a:lnTo>
                  <a:lnTo>
                    <a:pt x="2216" y="523"/>
                  </a:lnTo>
                  <a:lnTo>
                    <a:pt x="2216" y="513"/>
                  </a:lnTo>
                  <a:lnTo>
                    <a:pt x="2217" y="478"/>
                  </a:lnTo>
                  <a:lnTo>
                    <a:pt x="2217" y="478"/>
                  </a:lnTo>
                  <a:lnTo>
                    <a:pt x="2217" y="484"/>
                  </a:lnTo>
                  <a:lnTo>
                    <a:pt x="2217" y="481"/>
                  </a:lnTo>
                  <a:lnTo>
                    <a:pt x="2218" y="482"/>
                  </a:lnTo>
                  <a:lnTo>
                    <a:pt x="2218" y="481"/>
                  </a:lnTo>
                  <a:lnTo>
                    <a:pt x="2218" y="489"/>
                  </a:lnTo>
                  <a:lnTo>
                    <a:pt x="2218" y="488"/>
                  </a:lnTo>
                  <a:lnTo>
                    <a:pt x="2218" y="485"/>
                  </a:lnTo>
                  <a:lnTo>
                    <a:pt x="2219" y="501"/>
                  </a:lnTo>
                  <a:lnTo>
                    <a:pt x="2219" y="499"/>
                  </a:lnTo>
                  <a:lnTo>
                    <a:pt x="2219" y="497"/>
                  </a:lnTo>
                  <a:lnTo>
                    <a:pt x="2219" y="504"/>
                  </a:lnTo>
                  <a:lnTo>
                    <a:pt x="2219" y="488"/>
                  </a:lnTo>
                  <a:lnTo>
                    <a:pt x="2219" y="487"/>
                  </a:lnTo>
                  <a:lnTo>
                    <a:pt x="2220" y="447"/>
                  </a:lnTo>
                  <a:lnTo>
                    <a:pt x="2220" y="446"/>
                  </a:lnTo>
                  <a:lnTo>
                    <a:pt x="2221" y="424"/>
                  </a:lnTo>
                  <a:lnTo>
                    <a:pt x="2221" y="426"/>
                  </a:lnTo>
                  <a:lnTo>
                    <a:pt x="2221" y="427"/>
                  </a:lnTo>
                  <a:lnTo>
                    <a:pt x="2221" y="428"/>
                  </a:lnTo>
                  <a:lnTo>
                    <a:pt x="2221" y="422"/>
                  </a:lnTo>
                  <a:lnTo>
                    <a:pt x="2221" y="425"/>
                  </a:lnTo>
                  <a:lnTo>
                    <a:pt x="2222" y="428"/>
                  </a:lnTo>
                  <a:lnTo>
                    <a:pt x="2222" y="423"/>
                  </a:lnTo>
                  <a:lnTo>
                    <a:pt x="2222" y="425"/>
                  </a:lnTo>
                  <a:lnTo>
                    <a:pt x="2223" y="424"/>
                  </a:lnTo>
                  <a:lnTo>
                    <a:pt x="2223" y="425"/>
                  </a:lnTo>
                  <a:lnTo>
                    <a:pt x="2223" y="418"/>
                  </a:lnTo>
                  <a:lnTo>
                    <a:pt x="2223" y="418"/>
                  </a:lnTo>
                  <a:lnTo>
                    <a:pt x="2223" y="418"/>
                  </a:lnTo>
                  <a:lnTo>
                    <a:pt x="2223" y="418"/>
                  </a:lnTo>
                  <a:lnTo>
                    <a:pt x="2223" y="412"/>
                  </a:lnTo>
                  <a:lnTo>
                    <a:pt x="2224" y="416"/>
                  </a:lnTo>
                  <a:lnTo>
                    <a:pt x="2224" y="417"/>
                  </a:lnTo>
                  <a:lnTo>
                    <a:pt x="2224" y="412"/>
                  </a:lnTo>
                  <a:lnTo>
                    <a:pt x="2224" y="422"/>
                  </a:lnTo>
                  <a:lnTo>
                    <a:pt x="2224" y="418"/>
                  </a:lnTo>
                  <a:lnTo>
                    <a:pt x="2225" y="418"/>
                  </a:lnTo>
                  <a:lnTo>
                    <a:pt x="2225" y="425"/>
                  </a:lnTo>
                  <a:lnTo>
                    <a:pt x="2225" y="424"/>
                  </a:lnTo>
                  <a:lnTo>
                    <a:pt x="2225" y="426"/>
                  </a:lnTo>
                  <a:lnTo>
                    <a:pt x="2226" y="431"/>
                  </a:lnTo>
                  <a:lnTo>
                    <a:pt x="2226" y="424"/>
                  </a:lnTo>
                  <a:lnTo>
                    <a:pt x="2226" y="429"/>
                  </a:lnTo>
                  <a:lnTo>
                    <a:pt x="2226" y="430"/>
                  </a:lnTo>
                  <a:lnTo>
                    <a:pt x="2226" y="427"/>
                  </a:lnTo>
                  <a:lnTo>
                    <a:pt x="2226" y="433"/>
                  </a:lnTo>
                  <a:lnTo>
                    <a:pt x="2226" y="431"/>
                  </a:lnTo>
                  <a:lnTo>
                    <a:pt x="2227" y="429"/>
                  </a:lnTo>
                  <a:lnTo>
                    <a:pt x="2227" y="436"/>
                  </a:lnTo>
                  <a:lnTo>
                    <a:pt x="2227" y="428"/>
                  </a:lnTo>
                  <a:lnTo>
                    <a:pt x="2227" y="432"/>
                  </a:lnTo>
                  <a:lnTo>
                    <a:pt x="2227" y="433"/>
                  </a:lnTo>
                  <a:lnTo>
                    <a:pt x="2227" y="431"/>
                  </a:lnTo>
                  <a:lnTo>
                    <a:pt x="2227" y="436"/>
                  </a:lnTo>
                  <a:lnTo>
                    <a:pt x="2228" y="435"/>
                  </a:lnTo>
                  <a:lnTo>
                    <a:pt x="2228" y="435"/>
                  </a:lnTo>
                  <a:lnTo>
                    <a:pt x="2228" y="437"/>
                  </a:lnTo>
                  <a:lnTo>
                    <a:pt x="2228" y="430"/>
                  </a:lnTo>
                  <a:lnTo>
                    <a:pt x="2229" y="434"/>
                  </a:lnTo>
                  <a:lnTo>
                    <a:pt x="2229" y="437"/>
                  </a:lnTo>
                  <a:lnTo>
                    <a:pt x="2229" y="397"/>
                  </a:lnTo>
                  <a:lnTo>
                    <a:pt x="2230" y="367"/>
                  </a:lnTo>
                  <a:lnTo>
                    <a:pt x="2230" y="170"/>
                  </a:lnTo>
                  <a:lnTo>
                    <a:pt x="2230" y="635"/>
                  </a:lnTo>
                  <a:lnTo>
                    <a:pt x="2230" y="694"/>
                  </a:lnTo>
                  <a:lnTo>
                    <a:pt x="2230" y="747"/>
                  </a:lnTo>
                  <a:lnTo>
                    <a:pt x="2231" y="492"/>
                  </a:lnTo>
                  <a:lnTo>
                    <a:pt x="2231" y="489"/>
                  </a:lnTo>
                  <a:lnTo>
                    <a:pt x="2231" y="474"/>
                  </a:lnTo>
                  <a:lnTo>
                    <a:pt x="2231" y="475"/>
                  </a:lnTo>
                  <a:lnTo>
                    <a:pt x="2232" y="476"/>
                  </a:lnTo>
                  <a:lnTo>
                    <a:pt x="2232" y="474"/>
                  </a:lnTo>
                  <a:lnTo>
                    <a:pt x="2232" y="478"/>
                  </a:lnTo>
                  <a:lnTo>
                    <a:pt x="2232" y="478"/>
                  </a:lnTo>
                  <a:lnTo>
                    <a:pt x="2232" y="476"/>
                  </a:lnTo>
                  <a:lnTo>
                    <a:pt x="2232" y="474"/>
                  </a:lnTo>
                  <a:lnTo>
                    <a:pt x="2233" y="481"/>
                  </a:lnTo>
                  <a:lnTo>
                    <a:pt x="2233" y="481"/>
                  </a:lnTo>
                  <a:lnTo>
                    <a:pt x="2233" y="480"/>
                  </a:lnTo>
                  <a:lnTo>
                    <a:pt x="2233" y="494"/>
                  </a:lnTo>
                  <a:lnTo>
                    <a:pt x="2234" y="497"/>
                  </a:lnTo>
                  <a:lnTo>
                    <a:pt x="2234" y="474"/>
                  </a:lnTo>
                  <a:lnTo>
                    <a:pt x="2234" y="470"/>
                  </a:lnTo>
                  <a:lnTo>
                    <a:pt x="2235" y="442"/>
                  </a:lnTo>
                  <a:lnTo>
                    <a:pt x="2235" y="442"/>
                  </a:lnTo>
                  <a:lnTo>
                    <a:pt x="2235" y="441"/>
                  </a:lnTo>
                  <a:lnTo>
                    <a:pt x="2235" y="442"/>
                  </a:lnTo>
                  <a:lnTo>
                    <a:pt x="2236" y="423"/>
                  </a:lnTo>
                  <a:lnTo>
                    <a:pt x="2236" y="424"/>
                  </a:lnTo>
                  <a:lnTo>
                    <a:pt x="2236" y="422"/>
                  </a:lnTo>
                  <a:lnTo>
                    <a:pt x="2236" y="426"/>
                  </a:lnTo>
                  <a:lnTo>
                    <a:pt x="2236" y="422"/>
                  </a:lnTo>
                  <a:lnTo>
                    <a:pt x="2236" y="422"/>
                  </a:lnTo>
                  <a:lnTo>
                    <a:pt x="2237" y="424"/>
                  </a:lnTo>
                  <a:lnTo>
                    <a:pt x="2237" y="420"/>
                  </a:lnTo>
                  <a:lnTo>
                    <a:pt x="2237" y="421"/>
                  </a:lnTo>
                  <a:lnTo>
                    <a:pt x="2237" y="424"/>
                  </a:lnTo>
                  <a:lnTo>
                    <a:pt x="2237" y="424"/>
                  </a:lnTo>
                  <a:lnTo>
                    <a:pt x="2238" y="415"/>
                  </a:lnTo>
                  <a:lnTo>
                    <a:pt x="2238" y="418"/>
                  </a:lnTo>
                  <a:lnTo>
                    <a:pt x="2238" y="414"/>
                  </a:lnTo>
                  <a:lnTo>
                    <a:pt x="2238" y="412"/>
                  </a:lnTo>
                  <a:lnTo>
                    <a:pt x="2238" y="418"/>
                  </a:lnTo>
                  <a:lnTo>
                    <a:pt x="2238" y="417"/>
                  </a:lnTo>
                  <a:lnTo>
                    <a:pt x="2239" y="415"/>
                  </a:lnTo>
                  <a:lnTo>
                    <a:pt x="2239" y="422"/>
                  </a:lnTo>
                  <a:lnTo>
                    <a:pt x="2239" y="421"/>
                  </a:lnTo>
                  <a:lnTo>
                    <a:pt x="2239" y="424"/>
                  </a:lnTo>
                  <a:lnTo>
                    <a:pt x="2239" y="422"/>
                  </a:lnTo>
                  <a:lnTo>
                    <a:pt x="2240" y="430"/>
                  </a:lnTo>
                  <a:lnTo>
                    <a:pt x="2240" y="430"/>
                  </a:lnTo>
                  <a:lnTo>
                    <a:pt x="2240" y="427"/>
                  </a:lnTo>
                  <a:lnTo>
                    <a:pt x="2240" y="426"/>
                  </a:lnTo>
                  <a:lnTo>
                    <a:pt x="2240" y="436"/>
                  </a:lnTo>
                  <a:lnTo>
                    <a:pt x="2240" y="432"/>
                  </a:lnTo>
                  <a:lnTo>
                    <a:pt x="2240" y="431"/>
                  </a:lnTo>
                  <a:lnTo>
                    <a:pt x="2241" y="437"/>
                  </a:lnTo>
                  <a:lnTo>
                    <a:pt x="2241" y="436"/>
                  </a:lnTo>
                  <a:lnTo>
                    <a:pt x="2241" y="437"/>
                  </a:lnTo>
                  <a:lnTo>
                    <a:pt x="2241" y="433"/>
                  </a:lnTo>
                  <a:lnTo>
                    <a:pt x="2242" y="441"/>
                  </a:lnTo>
                  <a:lnTo>
                    <a:pt x="2242" y="438"/>
                  </a:lnTo>
                  <a:lnTo>
                    <a:pt x="2242" y="437"/>
                  </a:lnTo>
                  <a:lnTo>
                    <a:pt x="2242" y="442"/>
                  </a:lnTo>
                  <a:lnTo>
                    <a:pt x="2243" y="439"/>
                  </a:lnTo>
                  <a:lnTo>
                    <a:pt x="2243" y="441"/>
                  </a:lnTo>
                  <a:lnTo>
                    <a:pt x="2243" y="444"/>
                  </a:lnTo>
                  <a:lnTo>
                    <a:pt x="2243" y="437"/>
                  </a:lnTo>
                  <a:lnTo>
                    <a:pt x="2243" y="441"/>
                  </a:lnTo>
                  <a:lnTo>
                    <a:pt x="2244" y="442"/>
                  </a:lnTo>
                  <a:lnTo>
                    <a:pt x="2244" y="438"/>
                  </a:lnTo>
                  <a:lnTo>
                    <a:pt x="2244" y="444"/>
                  </a:lnTo>
                  <a:lnTo>
                    <a:pt x="2244" y="438"/>
                  </a:lnTo>
                  <a:lnTo>
                    <a:pt x="2244" y="424"/>
                  </a:lnTo>
                  <a:lnTo>
                    <a:pt x="2245" y="183"/>
                  </a:lnTo>
                  <a:lnTo>
                    <a:pt x="2245" y="522"/>
                  </a:lnTo>
                  <a:lnTo>
                    <a:pt x="2245" y="608"/>
                  </a:lnTo>
                  <a:lnTo>
                    <a:pt x="2245" y="759"/>
                  </a:lnTo>
                  <a:lnTo>
                    <a:pt x="2245" y="513"/>
                  </a:lnTo>
                  <a:lnTo>
                    <a:pt x="2245" y="504"/>
                  </a:lnTo>
                  <a:lnTo>
                    <a:pt x="2246" y="478"/>
                  </a:lnTo>
                  <a:lnTo>
                    <a:pt x="2246" y="478"/>
                  </a:lnTo>
                  <a:lnTo>
                    <a:pt x="2247" y="484"/>
                  </a:lnTo>
                  <a:lnTo>
                    <a:pt x="2247" y="482"/>
                  </a:lnTo>
                  <a:lnTo>
                    <a:pt x="2247" y="485"/>
                  </a:lnTo>
                  <a:lnTo>
                    <a:pt x="2247" y="481"/>
                  </a:lnTo>
                  <a:lnTo>
                    <a:pt x="2247" y="489"/>
                  </a:lnTo>
                  <a:lnTo>
                    <a:pt x="2247" y="489"/>
                  </a:lnTo>
                  <a:lnTo>
                    <a:pt x="2248" y="487"/>
                  </a:lnTo>
                  <a:lnTo>
                    <a:pt x="2248" y="497"/>
                  </a:lnTo>
                  <a:lnTo>
                    <a:pt x="2248" y="495"/>
                  </a:lnTo>
                  <a:lnTo>
                    <a:pt x="2249" y="497"/>
                  </a:lnTo>
                  <a:lnTo>
                    <a:pt x="2249" y="500"/>
                  </a:lnTo>
                  <a:lnTo>
                    <a:pt x="2249" y="476"/>
                  </a:lnTo>
                  <a:lnTo>
                    <a:pt x="2249" y="476"/>
                  </a:lnTo>
                  <a:lnTo>
                    <a:pt x="2250" y="442"/>
                  </a:lnTo>
                  <a:lnTo>
                    <a:pt x="2250" y="437"/>
                  </a:lnTo>
                  <a:lnTo>
                    <a:pt x="2250" y="425"/>
                  </a:lnTo>
                  <a:lnTo>
                    <a:pt x="2251" y="427"/>
                  </a:lnTo>
                  <a:lnTo>
                    <a:pt x="2251" y="425"/>
                  </a:lnTo>
                  <a:lnTo>
                    <a:pt x="2251" y="430"/>
                  </a:lnTo>
                  <a:lnTo>
                    <a:pt x="2251" y="430"/>
                  </a:lnTo>
                  <a:lnTo>
                    <a:pt x="2251" y="430"/>
                  </a:lnTo>
                  <a:lnTo>
                    <a:pt x="2252" y="424"/>
                  </a:lnTo>
                  <a:lnTo>
                    <a:pt x="2252" y="421"/>
                  </a:lnTo>
                  <a:lnTo>
                    <a:pt x="2252" y="425"/>
                  </a:lnTo>
                  <a:lnTo>
                    <a:pt x="2252" y="416"/>
                  </a:lnTo>
                  <a:lnTo>
                    <a:pt x="2252" y="416"/>
                  </a:lnTo>
                  <a:lnTo>
                    <a:pt x="2253" y="418"/>
                  </a:lnTo>
                  <a:lnTo>
                    <a:pt x="2253" y="415"/>
                  </a:lnTo>
                  <a:lnTo>
                    <a:pt x="2253" y="420"/>
                  </a:lnTo>
                  <a:lnTo>
                    <a:pt x="2253" y="420"/>
                  </a:lnTo>
                  <a:lnTo>
                    <a:pt x="2253" y="421"/>
                  </a:lnTo>
                  <a:lnTo>
                    <a:pt x="2253" y="419"/>
                  </a:lnTo>
                  <a:lnTo>
                    <a:pt x="2254" y="428"/>
                  </a:lnTo>
                  <a:lnTo>
                    <a:pt x="2254" y="424"/>
                  </a:lnTo>
                  <a:lnTo>
                    <a:pt x="2254" y="424"/>
                  </a:lnTo>
                  <a:lnTo>
                    <a:pt x="2254" y="422"/>
                  </a:lnTo>
                  <a:lnTo>
                    <a:pt x="2254" y="431"/>
                  </a:lnTo>
                  <a:lnTo>
                    <a:pt x="2254" y="430"/>
                  </a:lnTo>
                  <a:lnTo>
                    <a:pt x="2255" y="432"/>
                  </a:lnTo>
                  <a:lnTo>
                    <a:pt x="2255" y="427"/>
                  </a:lnTo>
                  <a:lnTo>
                    <a:pt x="2255" y="434"/>
                  </a:lnTo>
                  <a:lnTo>
                    <a:pt x="2255" y="434"/>
                  </a:lnTo>
                  <a:lnTo>
                    <a:pt x="2256" y="430"/>
                  </a:lnTo>
                  <a:lnTo>
                    <a:pt x="2256" y="437"/>
                  </a:lnTo>
                  <a:lnTo>
                    <a:pt x="2256" y="433"/>
                  </a:lnTo>
                  <a:lnTo>
                    <a:pt x="2256" y="431"/>
                  </a:lnTo>
                  <a:lnTo>
                    <a:pt x="2257" y="437"/>
                  </a:lnTo>
                  <a:lnTo>
                    <a:pt x="2257" y="436"/>
                  </a:lnTo>
                  <a:lnTo>
                    <a:pt x="2257" y="437"/>
                  </a:lnTo>
                  <a:lnTo>
                    <a:pt x="2257" y="433"/>
                  </a:lnTo>
                  <a:lnTo>
                    <a:pt x="2257" y="437"/>
                  </a:lnTo>
                  <a:lnTo>
                    <a:pt x="2257" y="436"/>
                  </a:lnTo>
                  <a:lnTo>
                    <a:pt x="2258" y="433"/>
                  </a:lnTo>
                  <a:lnTo>
                    <a:pt x="2258" y="437"/>
                  </a:lnTo>
                  <a:lnTo>
                    <a:pt x="2258" y="310"/>
                  </a:lnTo>
                  <a:lnTo>
                    <a:pt x="2258" y="262"/>
                  </a:lnTo>
                  <a:lnTo>
                    <a:pt x="2258" y="183"/>
                  </a:lnTo>
                  <a:lnTo>
                    <a:pt x="2259" y="723"/>
                  </a:lnTo>
                  <a:lnTo>
                    <a:pt x="2259" y="689"/>
                  </a:lnTo>
                  <a:lnTo>
                    <a:pt x="2259" y="636"/>
                  </a:lnTo>
                  <a:lnTo>
                    <a:pt x="2259" y="479"/>
                  </a:lnTo>
                  <a:lnTo>
                    <a:pt x="2260" y="478"/>
                  </a:lnTo>
                  <a:lnTo>
                    <a:pt x="2260" y="480"/>
                  </a:lnTo>
                  <a:lnTo>
                    <a:pt x="2260" y="474"/>
                  </a:lnTo>
                  <a:lnTo>
                    <a:pt x="2260" y="476"/>
                  </a:lnTo>
                  <a:lnTo>
                    <a:pt x="2260" y="482"/>
                  </a:lnTo>
                  <a:lnTo>
                    <a:pt x="2260" y="476"/>
                  </a:lnTo>
                  <a:lnTo>
                    <a:pt x="2261" y="484"/>
                  </a:lnTo>
                  <a:lnTo>
                    <a:pt x="2261" y="484"/>
                  </a:lnTo>
                  <a:lnTo>
                    <a:pt x="2261" y="484"/>
                  </a:lnTo>
                  <a:lnTo>
                    <a:pt x="2261" y="482"/>
                  </a:lnTo>
                  <a:lnTo>
                    <a:pt x="2262" y="496"/>
                  </a:lnTo>
                  <a:lnTo>
                    <a:pt x="2262" y="493"/>
                  </a:lnTo>
                  <a:lnTo>
                    <a:pt x="2262" y="493"/>
                  </a:lnTo>
                  <a:lnTo>
                    <a:pt x="2262" y="504"/>
                  </a:lnTo>
                  <a:lnTo>
                    <a:pt x="2262" y="498"/>
                  </a:lnTo>
                  <a:lnTo>
                    <a:pt x="2262" y="496"/>
                  </a:lnTo>
                  <a:lnTo>
                    <a:pt x="2263" y="442"/>
                  </a:lnTo>
                  <a:lnTo>
                    <a:pt x="2263" y="437"/>
                  </a:lnTo>
                  <a:lnTo>
                    <a:pt x="2264" y="423"/>
                  </a:lnTo>
                  <a:lnTo>
                    <a:pt x="2264" y="422"/>
                  </a:lnTo>
                  <a:lnTo>
                    <a:pt x="2264" y="423"/>
                  </a:lnTo>
                  <a:lnTo>
                    <a:pt x="2264" y="418"/>
                  </a:lnTo>
                  <a:lnTo>
                    <a:pt x="2264" y="420"/>
                  </a:lnTo>
                  <a:lnTo>
                    <a:pt x="2265" y="422"/>
                  </a:lnTo>
                  <a:lnTo>
                    <a:pt x="2265" y="415"/>
                  </a:lnTo>
                  <a:lnTo>
                    <a:pt x="2265" y="417"/>
                  </a:lnTo>
                  <a:lnTo>
                    <a:pt x="2265" y="415"/>
                  </a:lnTo>
                  <a:lnTo>
                    <a:pt x="2266" y="408"/>
                  </a:lnTo>
                  <a:lnTo>
                    <a:pt x="2266" y="408"/>
                  </a:lnTo>
                  <a:lnTo>
                    <a:pt x="2266" y="412"/>
                  </a:lnTo>
                  <a:lnTo>
                    <a:pt x="2266" y="406"/>
                  </a:lnTo>
                  <a:lnTo>
                    <a:pt x="2266" y="411"/>
                  </a:lnTo>
                  <a:lnTo>
                    <a:pt x="2266" y="412"/>
                  </a:lnTo>
                  <a:lnTo>
                    <a:pt x="2267" y="411"/>
                  </a:lnTo>
                  <a:lnTo>
                    <a:pt x="2267" y="420"/>
                  </a:lnTo>
                  <a:lnTo>
                    <a:pt x="2267" y="418"/>
                  </a:lnTo>
                  <a:lnTo>
                    <a:pt x="2267" y="418"/>
                  </a:lnTo>
                  <a:lnTo>
                    <a:pt x="2268" y="424"/>
                  </a:lnTo>
                  <a:lnTo>
                    <a:pt x="2268" y="423"/>
                  </a:lnTo>
                  <a:lnTo>
                    <a:pt x="2268" y="424"/>
                  </a:lnTo>
                  <a:lnTo>
                    <a:pt x="2269" y="424"/>
                  </a:lnTo>
                  <a:lnTo>
                    <a:pt x="2269" y="429"/>
                  </a:lnTo>
                  <a:lnTo>
                    <a:pt x="2269" y="429"/>
                  </a:lnTo>
                  <a:lnTo>
                    <a:pt x="2269" y="427"/>
                  </a:lnTo>
                  <a:lnTo>
                    <a:pt x="2269" y="432"/>
                  </a:lnTo>
                  <a:lnTo>
                    <a:pt x="2269" y="431"/>
                  </a:lnTo>
                  <a:lnTo>
                    <a:pt x="2270" y="429"/>
                  </a:lnTo>
                  <a:lnTo>
                    <a:pt x="2270" y="436"/>
                  </a:lnTo>
                  <a:lnTo>
                    <a:pt x="2270" y="431"/>
                  </a:lnTo>
                  <a:lnTo>
                    <a:pt x="2270" y="435"/>
                  </a:lnTo>
                  <a:lnTo>
                    <a:pt x="2270" y="431"/>
                  </a:lnTo>
                  <a:lnTo>
                    <a:pt x="2270" y="437"/>
                  </a:lnTo>
                  <a:lnTo>
                    <a:pt x="2271" y="437"/>
                  </a:lnTo>
                  <a:lnTo>
                    <a:pt x="2271" y="435"/>
                  </a:lnTo>
                  <a:lnTo>
                    <a:pt x="2271" y="438"/>
                  </a:lnTo>
                  <a:lnTo>
                    <a:pt x="2271" y="431"/>
                  </a:lnTo>
                  <a:lnTo>
                    <a:pt x="2271" y="431"/>
                  </a:lnTo>
                  <a:lnTo>
                    <a:pt x="2272" y="432"/>
                  </a:lnTo>
                  <a:lnTo>
                    <a:pt x="2272" y="437"/>
                  </a:lnTo>
                  <a:lnTo>
                    <a:pt x="2272" y="168"/>
                  </a:lnTo>
                  <a:lnTo>
                    <a:pt x="2272" y="256"/>
                  </a:lnTo>
                  <a:lnTo>
                    <a:pt x="2272" y="341"/>
                  </a:lnTo>
                  <a:lnTo>
                    <a:pt x="2272" y="748"/>
                  </a:lnTo>
                  <a:lnTo>
                    <a:pt x="2273" y="526"/>
                  </a:lnTo>
                  <a:lnTo>
                    <a:pt x="2273" y="512"/>
                  </a:lnTo>
                  <a:lnTo>
                    <a:pt x="2273" y="475"/>
                  </a:lnTo>
                  <a:lnTo>
                    <a:pt x="2274" y="475"/>
                  </a:lnTo>
                  <a:lnTo>
                    <a:pt x="2274" y="473"/>
                  </a:lnTo>
                  <a:lnTo>
                    <a:pt x="2274" y="478"/>
                  </a:lnTo>
                  <a:lnTo>
                    <a:pt x="2274" y="476"/>
                  </a:lnTo>
                  <a:lnTo>
                    <a:pt x="2275" y="476"/>
                  </a:lnTo>
                  <a:lnTo>
                    <a:pt x="2275" y="472"/>
                  </a:lnTo>
                  <a:lnTo>
                    <a:pt x="2275" y="482"/>
                  </a:lnTo>
                  <a:lnTo>
                    <a:pt x="2275" y="479"/>
                  </a:lnTo>
                  <a:lnTo>
                    <a:pt x="2275" y="480"/>
                  </a:lnTo>
                  <a:lnTo>
                    <a:pt x="2276" y="491"/>
                  </a:lnTo>
                  <a:lnTo>
                    <a:pt x="2276" y="491"/>
                  </a:lnTo>
                  <a:lnTo>
                    <a:pt x="2276" y="494"/>
                  </a:lnTo>
                  <a:lnTo>
                    <a:pt x="2276" y="461"/>
                  </a:lnTo>
                  <a:lnTo>
                    <a:pt x="2277" y="457"/>
                  </a:lnTo>
                  <a:lnTo>
                    <a:pt x="2277" y="430"/>
                  </a:lnTo>
                  <a:lnTo>
                    <a:pt x="2277" y="430"/>
                  </a:lnTo>
                  <a:lnTo>
                    <a:pt x="2277" y="431"/>
                  </a:lnTo>
                  <a:lnTo>
                    <a:pt x="2278" y="418"/>
                  </a:lnTo>
                  <a:lnTo>
                    <a:pt x="2278" y="422"/>
                  </a:lnTo>
                  <a:lnTo>
                    <a:pt x="2278" y="418"/>
                  </a:lnTo>
                  <a:lnTo>
                    <a:pt x="2278" y="424"/>
                  </a:lnTo>
                  <a:lnTo>
                    <a:pt x="2278" y="423"/>
                  </a:lnTo>
                  <a:lnTo>
                    <a:pt x="2279" y="420"/>
                  </a:lnTo>
                  <a:lnTo>
                    <a:pt x="2279" y="421"/>
                  </a:lnTo>
                  <a:lnTo>
                    <a:pt x="2279" y="417"/>
                  </a:lnTo>
                  <a:lnTo>
                    <a:pt x="2279" y="417"/>
                  </a:lnTo>
                  <a:lnTo>
                    <a:pt x="2279" y="413"/>
                  </a:lnTo>
                  <a:lnTo>
                    <a:pt x="2279" y="417"/>
                  </a:lnTo>
                  <a:lnTo>
                    <a:pt x="2279" y="411"/>
                  </a:lnTo>
                  <a:lnTo>
                    <a:pt x="2280" y="411"/>
                  </a:lnTo>
                  <a:lnTo>
                    <a:pt x="2280" y="414"/>
                  </a:lnTo>
                  <a:lnTo>
                    <a:pt x="2280" y="411"/>
                  </a:lnTo>
                  <a:lnTo>
                    <a:pt x="2280" y="417"/>
                  </a:lnTo>
                  <a:lnTo>
                    <a:pt x="2281" y="416"/>
                  </a:lnTo>
                  <a:lnTo>
                    <a:pt x="2281" y="415"/>
                  </a:lnTo>
                  <a:lnTo>
                    <a:pt x="2281" y="422"/>
                  </a:lnTo>
                  <a:lnTo>
                    <a:pt x="2281" y="419"/>
                  </a:lnTo>
                  <a:lnTo>
                    <a:pt x="2282" y="418"/>
                  </a:lnTo>
                  <a:lnTo>
                    <a:pt x="2282" y="426"/>
                  </a:lnTo>
                  <a:lnTo>
                    <a:pt x="2282" y="426"/>
                  </a:lnTo>
                  <a:lnTo>
                    <a:pt x="2282" y="428"/>
                  </a:lnTo>
                  <a:lnTo>
                    <a:pt x="2282" y="424"/>
                  </a:lnTo>
                  <a:lnTo>
                    <a:pt x="2283" y="430"/>
                  </a:lnTo>
                  <a:lnTo>
                    <a:pt x="2283" y="430"/>
                  </a:lnTo>
                  <a:lnTo>
                    <a:pt x="2283" y="428"/>
                  </a:lnTo>
                  <a:lnTo>
                    <a:pt x="2283" y="434"/>
                  </a:lnTo>
                  <a:lnTo>
                    <a:pt x="2283" y="428"/>
                  </a:lnTo>
                  <a:lnTo>
                    <a:pt x="2283" y="430"/>
                  </a:lnTo>
                  <a:lnTo>
                    <a:pt x="2284" y="435"/>
                  </a:lnTo>
                  <a:lnTo>
                    <a:pt x="2284" y="434"/>
                  </a:lnTo>
                  <a:lnTo>
                    <a:pt x="2284" y="435"/>
                  </a:lnTo>
                  <a:lnTo>
                    <a:pt x="2284" y="433"/>
                  </a:lnTo>
                  <a:lnTo>
                    <a:pt x="2285" y="438"/>
                  </a:lnTo>
                  <a:lnTo>
                    <a:pt x="2285" y="435"/>
                  </a:lnTo>
                  <a:lnTo>
                    <a:pt x="2285" y="435"/>
                  </a:lnTo>
                  <a:lnTo>
                    <a:pt x="2285" y="439"/>
                  </a:lnTo>
                  <a:lnTo>
                    <a:pt x="2285" y="433"/>
                  </a:lnTo>
                  <a:lnTo>
                    <a:pt x="2285" y="434"/>
                  </a:lnTo>
                  <a:lnTo>
                    <a:pt x="2286" y="438"/>
                  </a:lnTo>
                  <a:lnTo>
                    <a:pt x="2286" y="439"/>
                  </a:lnTo>
                  <a:lnTo>
                    <a:pt x="2286" y="278"/>
                  </a:lnTo>
                  <a:lnTo>
                    <a:pt x="2286" y="239"/>
                  </a:lnTo>
                  <a:lnTo>
                    <a:pt x="2286" y="182"/>
                  </a:lnTo>
                  <a:lnTo>
                    <a:pt x="2287" y="751"/>
                  </a:lnTo>
                  <a:lnTo>
                    <a:pt x="2287" y="738"/>
                  </a:lnTo>
                  <a:lnTo>
                    <a:pt x="2287" y="690"/>
                  </a:lnTo>
                  <a:lnTo>
                    <a:pt x="2288" y="479"/>
                  </a:lnTo>
                  <a:lnTo>
                    <a:pt x="2288" y="480"/>
                  </a:lnTo>
                  <a:lnTo>
                    <a:pt x="2288" y="482"/>
                  </a:lnTo>
                  <a:lnTo>
                    <a:pt x="2288" y="472"/>
                  </a:lnTo>
                  <a:lnTo>
                    <a:pt x="2288" y="476"/>
                  </a:lnTo>
                  <a:lnTo>
                    <a:pt x="2288" y="476"/>
                  </a:lnTo>
                  <a:lnTo>
                    <a:pt x="2289" y="472"/>
                  </a:lnTo>
                  <a:lnTo>
                    <a:pt x="2289" y="472"/>
                  </a:lnTo>
                  <a:lnTo>
                    <a:pt x="2289" y="475"/>
                  </a:lnTo>
                  <a:lnTo>
                    <a:pt x="2290" y="485"/>
                  </a:lnTo>
                  <a:lnTo>
                    <a:pt x="2290" y="486"/>
                  </a:lnTo>
                  <a:lnTo>
                    <a:pt x="2290" y="485"/>
                  </a:lnTo>
                  <a:lnTo>
                    <a:pt x="2290" y="493"/>
                  </a:lnTo>
                  <a:lnTo>
                    <a:pt x="2290" y="489"/>
                  </a:lnTo>
                  <a:lnTo>
                    <a:pt x="2291" y="487"/>
                  </a:lnTo>
                  <a:lnTo>
                    <a:pt x="2291" y="454"/>
                  </a:lnTo>
                  <a:lnTo>
                    <a:pt x="2291" y="450"/>
                  </a:lnTo>
                  <a:lnTo>
                    <a:pt x="2292" y="430"/>
                  </a:lnTo>
                  <a:lnTo>
                    <a:pt x="2292" y="431"/>
                  </a:lnTo>
                  <a:lnTo>
                    <a:pt x="2292" y="430"/>
                  </a:lnTo>
                  <a:lnTo>
                    <a:pt x="2292" y="420"/>
                  </a:lnTo>
                  <a:lnTo>
                    <a:pt x="2292" y="423"/>
                  </a:lnTo>
                  <a:lnTo>
                    <a:pt x="2292" y="422"/>
                  </a:lnTo>
                  <a:lnTo>
                    <a:pt x="2293" y="423"/>
                  </a:lnTo>
                  <a:lnTo>
                    <a:pt x="2293" y="418"/>
                  </a:lnTo>
                  <a:lnTo>
                    <a:pt x="2293" y="419"/>
                  </a:lnTo>
                  <a:lnTo>
                    <a:pt x="2293" y="422"/>
                  </a:lnTo>
                  <a:lnTo>
                    <a:pt x="2293" y="423"/>
                  </a:lnTo>
                  <a:lnTo>
                    <a:pt x="2294" y="416"/>
                  </a:lnTo>
                  <a:lnTo>
                    <a:pt x="2294" y="416"/>
                  </a:lnTo>
                  <a:lnTo>
                    <a:pt x="2294" y="418"/>
                  </a:lnTo>
                  <a:lnTo>
                    <a:pt x="2295" y="409"/>
                  </a:lnTo>
                  <a:lnTo>
                    <a:pt x="2295" y="409"/>
                  </a:lnTo>
                  <a:lnTo>
                    <a:pt x="2295" y="411"/>
                  </a:lnTo>
                  <a:lnTo>
                    <a:pt x="2295" y="414"/>
                  </a:lnTo>
                  <a:lnTo>
                    <a:pt x="2295" y="409"/>
                  </a:lnTo>
                  <a:lnTo>
                    <a:pt x="2295" y="411"/>
                  </a:lnTo>
                  <a:lnTo>
                    <a:pt x="2296" y="416"/>
                  </a:lnTo>
                  <a:lnTo>
                    <a:pt x="2296" y="414"/>
                  </a:lnTo>
                  <a:lnTo>
                    <a:pt x="2296" y="420"/>
                  </a:lnTo>
                  <a:lnTo>
                    <a:pt x="2296" y="418"/>
                  </a:lnTo>
                  <a:lnTo>
                    <a:pt x="2296" y="420"/>
                  </a:lnTo>
                  <a:lnTo>
                    <a:pt x="2296" y="418"/>
                  </a:lnTo>
                  <a:lnTo>
                    <a:pt x="2297" y="427"/>
                  </a:lnTo>
                  <a:lnTo>
                    <a:pt x="2297" y="422"/>
                  </a:lnTo>
                  <a:lnTo>
                    <a:pt x="2297" y="424"/>
                  </a:lnTo>
                  <a:lnTo>
                    <a:pt x="2297" y="424"/>
                  </a:lnTo>
                  <a:lnTo>
                    <a:pt x="2297" y="430"/>
                  </a:lnTo>
                  <a:lnTo>
                    <a:pt x="2297" y="428"/>
                  </a:lnTo>
                  <a:lnTo>
                    <a:pt x="2298" y="430"/>
                  </a:lnTo>
                  <a:lnTo>
                    <a:pt x="2298" y="424"/>
                  </a:lnTo>
                  <a:lnTo>
                    <a:pt x="2298" y="431"/>
                  </a:lnTo>
                  <a:lnTo>
                    <a:pt x="2298" y="429"/>
                  </a:lnTo>
                  <a:lnTo>
                    <a:pt x="2298" y="429"/>
                  </a:lnTo>
                  <a:lnTo>
                    <a:pt x="2298" y="426"/>
                  </a:lnTo>
                  <a:lnTo>
                    <a:pt x="2299" y="435"/>
                  </a:lnTo>
                  <a:lnTo>
                    <a:pt x="2299" y="431"/>
                  </a:lnTo>
                  <a:lnTo>
                    <a:pt x="2299" y="431"/>
                  </a:lnTo>
                  <a:lnTo>
                    <a:pt x="2299" y="434"/>
                  </a:lnTo>
                  <a:lnTo>
                    <a:pt x="2299" y="430"/>
                  </a:lnTo>
                  <a:lnTo>
                    <a:pt x="2299" y="433"/>
                  </a:lnTo>
                  <a:lnTo>
                    <a:pt x="2300" y="435"/>
                  </a:lnTo>
                  <a:lnTo>
                    <a:pt x="2300" y="430"/>
                  </a:lnTo>
                  <a:lnTo>
                    <a:pt x="2300" y="431"/>
                  </a:lnTo>
                  <a:lnTo>
                    <a:pt x="2301" y="431"/>
                  </a:lnTo>
                  <a:lnTo>
                    <a:pt x="2301" y="432"/>
                  </a:lnTo>
                  <a:lnTo>
                    <a:pt x="2301" y="181"/>
                  </a:lnTo>
                  <a:lnTo>
                    <a:pt x="2301" y="192"/>
                  </a:lnTo>
                  <a:lnTo>
                    <a:pt x="2301" y="234"/>
                  </a:lnTo>
                  <a:lnTo>
                    <a:pt x="2302" y="726"/>
                  </a:lnTo>
                  <a:lnTo>
                    <a:pt x="2302" y="536"/>
                  </a:lnTo>
                  <a:lnTo>
                    <a:pt x="2302" y="519"/>
                  </a:lnTo>
                  <a:lnTo>
                    <a:pt x="2302" y="472"/>
                  </a:lnTo>
                  <a:lnTo>
                    <a:pt x="2303" y="472"/>
                  </a:lnTo>
                  <a:lnTo>
                    <a:pt x="2303" y="478"/>
                  </a:lnTo>
                  <a:lnTo>
                    <a:pt x="2303" y="474"/>
                  </a:lnTo>
                  <a:lnTo>
                    <a:pt x="2303" y="478"/>
                  </a:lnTo>
                  <a:lnTo>
                    <a:pt x="2303" y="476"/>
                  </a:lnTo>
                  <a:lnTo>
                    <a:pt x="2304" y="483"/>
                  </a:lnTo>
                  <a:lnTo>
                    <a:pt x="2304" y="482"/>
                  </a:lnTo>
                  <a:lnTo>
                    <a:pt x="2304" y="494"/>
                  </a:lnTo>
                  <a:lnTo>
                    <a:pt x="2304" y="489"/>
                  </a:lnTo>
                  <a:lnTo>
                    <a:pt x="2305" y="493"/>
                  </a:lnTo>
                  <a:lnTo>
                    <a:pt x="2305" y="499"/>
                  </a:lnTo>
                  <a:lnTo>
                    <a:pt x="2305" y="489"/>
                  </a:lnTo>
                  <a:lnTo>
                    <a:pt x="2305" y="489"/>
                  </a:lnTo>
                  <a:lnTo>
                    <a:pt x="2306" y="439"/>
                  </a:lnTo>
                  <a:lnTo>
                    <a:pt x="2306" y="436"/>
                  </a:lnTo>
                  <a:lnTo>
                    <a:pt x="2306" y="426"/>
                  </a:lnTo>
                  <a:lnTo>
                    <a:pt x="2307" y="424"/>
                  </a:lnTo>
                  <a:lnTo>
                    <a:pt x="2307" y="415"/>
                  </a:lnTo>
                  <a:lnTo>
                    <a:pt x="2307" y="418"/>
                  </a:lnTo>
                  <a:lnTo>
                    <a:pt x="2308" y="419"/>
                  </a:lnTo>
                  <a:lnTo>
                    <a:pt x="2308" y="411"/>
                  </a:lnTo>
                  <a:lnTo>
                    <a:pt x="2308" y="413"/>
                  </a:lnTo>
                  <a:lnTo>
                    <a:pt x="2308" y="411"/>
                  </a:lnTo>
                  <a:lnTo>
                    <a:pt x="2308" y="413"/>
                  </a:lnTo>
                  <a:lnTo>
                    <a:pt x="2309" y="406"/>
                  </a:lnTo>
                  <a:lnTo>
                    <a:pt x="2309" y="406"/>
                  </a:lnTo>
                  <a:lnTo>
                    <a:pt x="2309" y="409"/>
                  </a:lnTo>
                  <a:lnTo>
                    <a:pt x="2309" y="402"/>
                  </a:lnTo>
                  <a:lnTo>
                    <a:pt x="2309" y="405"/>
                  </a:lnTo>
                  <a:lnTo>
                    <a:pt x="2309" y="408"/>
                  </a:lnTo>
                  <a:lnTo>
                    <a:pt x="2310" y="404"/>
                  </a:lnTo>
                  <a:lnTo>
                    <a:pt x="2310" y="410"/>
                  </a:lnTo>
                  <a:lnTo>
                    <a:pt x="2310" y="408"/>
                  </a:lnTo>
                  <a:lnTo>
                    <a:pt x="2310" y="409"/>
                  </a:lnTo>
                  <a:lnTo>
                    <a:pt x="2311" y="416"/>
                  </a:lnTo>
                  <a:lnTo>
                    <a:pt x="2311" y="414"/>
                  </a:lnTo>
                  <a:lnTo>
                    <a:pt x="2311" y="418"/>
                  </a:lnTo>
                  <a:lnTo>
                    <a:pt x="2311" y="414"/>
                  </a:lnTo>
                  <a:lnTo>
                    <a:pt x="2311" y="420"/>
                  </a:lnTo>
                  <a:lnTo>
                    <a:pt x="2312" y="418"/>
                  </a:lnTo>
                  <a:lnTo>
                    <a:pt x="2312" y="425"/>
                  </a:lnTo>
                  <a:lnTo>
                    <a:pt x="2312" y="419"/>
                  </a:lnTo>
                  <a:lnTo>
                    <a:pt x="2312" y="421"/>
                  </a:lnTo>
                  <a:lnTo>
                    <a:pt x="2312" y="419"/>
                  </a:lnTo>
                  <a:lnTo>
                    <a:pt x="2313" y="425"/>
                  </a:lnTo>
                  <a:lnTo>
                    <a:pt x="2313" y="422"/>
                  </a:lnTo>
                  <a:lnTo>
                    <a:pt x="2313" y="424"/>
                  </a:lnTo>
                  <a:lnTo>
                    <a:pt x="2313" y="424"/>
                  </a:lnTo>
                  <a:lnTo>
                    <a:pt x="2314" y="428"/>
                  </a:lnTo>
                  <a:lnTo>
                    <a:pt x="2314" y="427"/>
                  </a:lnTo>
                  <a:lnTo>
                    <a:pt x="2314" y="427"/>
                  </a:lnTo>
                  <a:lnTo>
                    <a:pt x="2314" y="424"/>
                  </a:lnTo>
                  <a:lnTo>
                    <a:pt x="2314" y="429"/>
                  </a:lnTo>
                  <a:lnTo>
                    <a:pt x="2314" y="428"/>
                  </a:lnTo>
                  <a:lnTo>
                    <a:pt x="2315" y="428"/>
                  </a:lnTo>
                  <a:lnTo>
                    <a:pt x="2315" y="431"/>
                  </a:lnTo>
                  <a:lnTo>
                    <a:pt x="2315" y="424"/>
                  </a:lnTo>
                  <a:lnTo>
                    <a:pt x="2315" y="426"/>
                  </a:lnTo>
                  <a:lnTo>
                    <a:pt x="2315" y="429"/>
                  </a:lnTo>
                  <a:lnTo>
                    <a:pt x="2316" y="167"/>
                  </a:lnTo>
                  <a:lnTo>
                    <a:pt x="2316" y="167"/>
                  </a:lnTo>
                  <a:lnTo>
                    <a:pt x="2316" y="198"/>
                  </a:lnTo>
                  <a:lnTo>
                    <a:pt x="2316" y="736"/>
                  </a:lnTo>
                  <a:lnTo>
                    <a:pt x="2316" y="549"/>
                  </a:lnTo>
                  <a:lnTo>
                    <a:pt x="2317" y="534"/>
                  </a:lnTo>
                  <a:lnTo>
                    <a:pt x="2317" y="470"/>
                  </a:lnTo>
                  <a:lnTo>
                    <a:pt x="2317" y="470"/>
                  </a:lnTo>
                  <a:lnTo>
                    <a:pt x="2317" y="472"/>
                  </a:lnTo>
                  <a:lnTo>
                    <a:pt x="2317" y="466"/>
                  </a:lnTo>
                  <a:lnTo>
                    <a:pt x="2318" y="469"/>
                  </a:lnTo>
                  <a:lnTo>
                    <a:pt x="2318" y="469"/>
                  </a:lnTo>
                  <a:lnTo>
                    <a:pt x="2318" y="466"/>
                  </a:lnTo>
                  <a:lnTo>
                    <a:pt x="2318" y="472"/>
                  </a:lnTo>
                  <a:lnTo>
                    <a:pt x="2318" y="469"/>
                  </a:lnTo>
                  <a:lnTo>
                    <a:pt x="2319" y="474"/>
                  </a:lnTo>
                  <a:lnTo>
                    <a:pt x="2319" y="473"/>
                  </a:lnTo>
                  <a:lnTo>
                    <a:pt x="2319" y="485"/>
                  </a:lnTo>
                  <a:lnTo>
                    <a:pt x="2319" y="485"/>
                  </a:lnTo>
                  <a:lnTo>
                    <a:pt x="2319" y="489"/>
                  </a:lnTo>
                  <a:lnTo>
                    <a:pt x="2320" y="472"/>
                  </a:lnTo>
                  <a:lnTo>
                    <a:pt x="2320" y="470"/>
                  </a:lnTo>
                  <a:lnTo>
                    <a:pt x="2321" y="438"/>
                  </a:lnTo>
                  <a:lnTo>
                    <a:pt x="2321" y="439"/>
                  </a:lnTo>
                  <a:lnTo>
                    <a:pt x="2321" y="420"/>
                  </a:lnTo>
                  <a:lnTo>
                    <a:pt x="2321" y="420"/>
                  </a:lnTo>
                  <a:lnTo>
                    <a:pt x="2322" y="418"/>
                  </a:lnTo>
                  <a:lnTo>
                    <a:pt x="2322" y="421"/>
                  </a:lnTo>
                  <a:lnTo>
                    <a:pt x="2322" y="414"/>
                  </a:lnTo>
                  <a:lnTo>
                    <a:pt x="2322" y="417"/>
                  </a:lnTo>
                  <a:lnTo>
                    <a:pt x="2322" y="415"/>
                  </a:lnTo>
                  <a:lnTo>
                    <a:pt x="2322" y="418"/>
                  </a:lnTo>
                  <a:lnTo>
                    <a:pt x="2323" y="413"/>
                  </a:lnTo>
                  <a:lnTo>
                    <a:pt x="2323" y="415"/>
                  </a:lnTo>
                  <a:lnTo>
                    <a:pt x="2323" y="416"/>
                  </a:lnTo>
                  <a:lnTo>
                    <a:pt x="2323" y="409"/>
                  </a:lnTo>
                  <a:lnTo>
                    <a:pt x="2323" y="409"/>
                  </a:lnTo>
                  <a:lnTo>
                    <a:pt x="2324" y="407"/>
                  </a:lnTo>
                  <a:lnTo>
                    <a:pt x="2324" y="409"/>
                  </a:lnTo>
                  <a:lnTo>
                    <a:pt x="2324" y="404"/>
                  </a:lnTo>
                  <a:lnTo>
                    <a:pt x="2324" y="404"/>
                  </a:lnTo>
                  <a:lnTo>
                    <a:pt x="2324" y="403"/>
                  </a:lnTo>
                  <a:lnTo>
                    <a:pt x="2325" y="411"/>
                  </a:lnTo>
                  <a:lnTo>
                    <a:pt x="2325" y="411"/>
                  </a:lnTo>
                  <a:lnTo>
                    <a:pt x="2325" y="408"/>
                  </a:lnTo>
                  <a:lnTo>
                    <a:pt x="2325" y="416"/>
                  </a:lnTo>
                  <a:lnTo>
                    <a:pt x="2325" y="416"/>
                  </a:lnTo>
                  <a:lnTo>
                    <a:pt x="2326" y="414"/>
                  </a:lnTo>
                  <a:lnTo>
                    <a:pt x="2326" y="419"/>
                  </a:lnTo>
                  <a:lnTo>
                    <a:pt x="2326" y="418"/>
                  </a:lnTo>
                  <a:lnTo>
                    <a:pt x="2326" y="420"/>
                  </a:lnTo>
                  <a:lnTo>
                    <a:pt x="2327" y="418"/>
                  </a:lnTo>
                  <a:lnTo>
                    <a:pt x="2327" y="427"/>
                  </a:lnTo>
                  <a:lnTo>
                    <a:pt x="2327" y="426"/>
                  </a:lnTo>
                  <a:lnTo>
                    <a:pt x="2327" y="421"/>
                  </a:lnTo>
                  <a:lnTo>
                    <a:pt x="2328" y="424"/>
                  </a:lnTo>
                  <a:lnTo>
                    <a:pt x="2328" y="424"/>
                  </a:lnTo>
                  <a:lnTo>
                    <a:pt x="2328" y="424"/>
                  </a:lnTo>
                  <a:lnTo>
                    <a:pt x="2328" y="429"/>
                  </a:lnTo>
                  <a:lnTo>
                    <a:pt x="2328" y="426"/>
                  </a:lnTo>
                  <a:lnTo>
                    <a:pt x="2329" y="427"/>
                  </a:lnTo>
                  <a:lnTo>
                    <a:pt x="2329" y="425"/>
                  </a:lnTo>
                  <a:lnTo>
                    <a:pt x="2329" y="431"/>
                  </a:lnTo>
                  <a:lnTo>
                    <a:pt x="2329" y="431"/>
                  </a:lnTo>
                  <a:lnTo>
                    <a:pt x="2329" y="429"/>
                  </a:lnTo>
                  <a:lnTo>
                    <a:pt x="2329" y="425"/>
                  </a:lnTo>
                  <a:lnTo>
                    <a:pt x="2330" y="430"/>
                  </a:lnTo>
                  <a:lnTo>
                    <a:pt x="2330" y="427"/>
                  </a:lnTo>
                  <a:lnTo>
                    <a:pt x="2330" y="428"/>
                  </a:lnTo>
                  <a:lnTo>
                    <a:pt x="2330" y="431"/>
                  </a:lnTo>
                  <a:lnTo>
                    <a:pt x="2330" y="180"/>
                  </a:lnTo>
                  <a:lnTo>
                    <a:pt x="2330" y="183"/>
                  </a:lnTo>
                  <a:lnTo>
                    <a:pt x="2331" y="733"/>
                  </a:lnTo>
                  <a:lnTo>
                    <a:pt x="2331" y="566"/>
                  </a:lnTo>
                  <a:lnTo>
                    <a:pt x="2331" y="547"/>
                  </a:lnTo>
                  <a:lnTo>
                    <a:pt x="2332" y="465"/>
                  </a:lnTo>
                  <a:lnTo>
                    <a:pt x="2332" y="465"/>
                  </a:lnTo>
                  <a:lnTo>
                    <a:pt x="2332" y="467"/>
                  </a:lnTo>
                  <a:lnTo>
                    <a:pt x="2332" y="463"/>
                  </a:lnTo>
                  <a:lnTo>
                    <a:pt x="2332" y="465"/>
                  </a:lnTo>
                  <a:lnTo>
                    <a:pt x="2333" y="466"/>
                  </a:lnTo>
                  <a:lnTo>
                    <a:pt x="2333" y="463"/>
                  </a:lnTo>
                  <a:lnTo>
                    <a:pt x="2333" y="470"/>
                  </a:lnTo>
                  <a:lnTo>
                    <a:pt x="2333" y="467"/>
                  </a:lnTo>
                  <a:lnTo>
                    <a:pt x="2334" y="466"/>
                  </a:lnTo>
                  <a:lnTo>
                    <a:pt x="2334" y="478"/>
                  </a:lnTo>
                  <a:lnTo>
                    <a:pt x="2334" y="476"/>
                  </a:lnTo>
                  <a:lnTo>
                    <a:pt x="2334" y="478"/>
                  </a:lnTo>
                  <a:lnTo>
                    <a:pt x="2335" y="486"/>
                  </a:lnTo>
                  <a:lnTo>
                    <a:pt x="2335" y="480"/>
                  </a:lnTo>
                  <a:lnTo>
                    <a:pt x="2335" y="480"/>
                  </a:lnTo>
                  <a:lnTo>
                    <a:pt x="2335" y="446"/>
                  </a:lnTo>
                  <a:lnTo>
                    <a:pt x="2335" y="443"/>
                  </a:lnTo>
                  <a:lnTo>
                    <a:pt x="2336" y="413"/>
                  </a:lnTo>
                  <a:lnTo>
                    <a:pt x="2336" y="418"/>
                  </a:lnTo>
                  <a:lnTo>
                    <a:pt x="2336" y="411"/>
                  </a:lnTo>
                  <a:lnTo>
                    <a:pt x="2337" y="415"/>
                  </a:lnTo>
                  <a:lnTo>
                    <a:pt x="2337" y="415"/>
                  </a:lnTo>
                  <a:lnTo>
                    <a:pt x="2337" y="411"/>
                  </a:lnTo>
                  <a:lnTo>
                    <a:pt x="2337" y="416"/>
                  </a:lnTo>
                  <a:lnTo>
                    <a:pt x="2337" y="414"/>
                  </a:lnTo>
                  <a:lnTo>
                    <a:pt x="2338" y="413"/>
                  </a:lnTo>
                  <a:lnTo>
                    <a:pt x="2338" y="416"/>
                  </a:lnTo>
                  <a:lnTo>
                    <a:pt x="2338" y="409"/>
                  </a:lnTo>
                  <a:lnTo>
                    <a:pt x="2338" y="409"/>
                  </a:lnTo>
                  <a:lnTo>
                    <a:pt x="2338" y="411"/>
                  </a:lnTo>
                  <a:lnTo>
                    <a:pt x="2339" y="404"/>
                  </a:lnTo>
                  <a:lnTo>
                    <a:pt x="2339" y="406"/>
                  </a:lnTo>
                  <a:lnTo>
                    <a:pt x="2339" y="405"/>
                  </a:lnTo>
                  <a:lnTo>
                    <a:pt x="2339" y="404"/>
                  </a:lnTo>
                  <a:lnTo>
                    <a:pt x="2340" y="408"/>
                  </a:lnTo>
                  <a:lnTo>
                    <a:pt x="2340" y="408"/>
                  </a:lnTo>
                  <a:lnTo>
                    <a:pt x="2340" y="407"/>
                  </a:lnTo>
                  <a:lnTo>
                    <a:pt x="2340" y="417"/>
                  </a:lnTo>
                  <a:lnTo>
                    <a:pt x="2341" y="418"/>
                  </a:lnTo>
                  <a:lnTo>
                    <a:pt x="2341" y="416"/>
                  </a:lnTo>
                  <a:lnTo>
                    <a:pt x="2341" y="421"/>
                  </a:lnTo>
                  <a:lnTo>
                    <a:pt x="2341" y="421"/>
                  </a:lnTo>
                  <a:lnTo>
                    <a:pt x="2341" y="419"/>
                  </a:lnTo>
                  <a:lnTo>
                    <a:pt x="2342" y="426"/>
                  </a:lnTo>
                  <a:lnTo>
                    <a:pt x="2342" y="421"/>
                  </a:lnTo>
                  <a:lnTo>
                    <a:pt x="2342" y="421"/>
                  </a:lnTo>
                  <a:lnTo>
                    <a:pt x="2342" y="427"/>
                  </a:lnTo>
                  <a:lnTo>
                    <a:pt x="2342" y="426"/>
                  </a:lnTo>
                  <a:lnTo>
                    <a:pt x="2343" y="427"/>
                  </a:lnTo>
                  <a:lnTo>
                    <a:pt x="2343" y="424"/>
                  </a:lnTo>
                  <a:lnTo>
                    <a:pt x="2343" y="431"/>
                  </a:lnTo>
                  <a:lnTo>
                    <a:pt x="2343" y="427"/>
                  </a:lnTo>
                  <a:lnTo>
                    <a:pt x="2343" y="428"/>
                  </a:lnTo>
                  <a:lnTo>
                    <a:pt x="2343" y="426"/>
                  </a:lnTo>
                  <a:lnTo>
                    <a:pt x="2344" y="431"/>
                  </a:lnTo>
                  <a:lnTo>
                    <a:pt x="2344" y="429"/>
                  </a:lnTo>
                  <a:lnTo>
                    <a:pt x="2344" y="429"/>
                  </a:lnTo>
                  <a:lnTo>
                    <a:pt x="2344" y="431"/>
                  </a:lnTo>
                  <a:lnTo>
                    <a:pt x="2344" y="416"/>
                  </a:lnTo>
                  <a:lnTo>
                    <a:pt x="2345" y="392"/>
                  </a:lnTo>
                  <a:lnTo>
                    <a:pt x="2345" y="165"/>
                  </a:lnTo>
                  <a:lnTo>
                    <a:pt x="2345" y="582"/>
                  </a:lnTo>
                  <a:lnTo>
                    <a:pt x="2345" y="649"/>
                  </a:lnTo>
                  <a:lnTo>
                    <a:pt x="2345" y="727"/>
                  </a:lnTo>
                  <a:lnTo>
                    <a:pt x="2346" y="491"/>
                  </a:lnTo>
                  <a:lnTo>
                    <a:pt x="2346" y="486"/>
                  </a:lnTo>
                  <a:lnTo>
                    <a:pt x="2347" y="470"/>
                  </a:lnTo>
                  <a:lnTo>
                    <a:pt x="2347" y="474"/>
                  </a:lnTo>
                  <a:lnTo>
                    <a:pt x="2347" y="472"/>
                  </a:lnTo>
                  <a:lnTo>
                    <a:pt x="2347" y="470"/>
                  </a:lnTo>
                  <a:lnTo>
                    <a:pt x="2347" y="476"/>
                  </a:lnTo>
                  <a:lnTo>
                    <a:pt x="2347" y="473"/>
                  </a:lnTo>
                  <a:lnTo>
                    <a:pt x="2348" y="472"/>
                  </a:lnTo>
                  <a:lnTo>
                    <a:pt x="2348" y="480"/>
                  </a:lnTo>
                  <a:lnTo>
                    <a:pt x="2348" y="478"/>
                  </a:lnTo>
                  <a:lnTo>
                    <a:pt x="2348" y="483"/>
                  </a:lnTo>
                  <a:lnTo>
                    <a:pt x="2349" y="496"/>
                  </a:lnTo>
                  <a:lnTo>
                    <a:pt x="2349" y="494"/>
                  </a:lnTo>
                  <a:lnTo>
                    <a:pt x="2349" y="492"/>
                  </a:lnTo>
                  <a:lnTo>
                    <a:pt x="2349" y="495"/>
                  </a:lnTo>
                  <a:lnTo>
                    <a:pt x="2349" y="466"/>
                  </a:lnTo>
                  <a:lnTo>
                    <a:pt x="2350" y="463"/>
                  </a:lnTo>
                  <a:lnTo>
                    <a:pt x="2350" y="437"/>
                  </a:lnTo>
                  <a:lnTo>
                    <a:pt x="2350" y="437"/>
                  </a:lnTo>
                  <a:lnTo>
                    <a:pt x="2350" y="434"/>
                  </a:lnTo>
                  <a:lnTo>
                    <a:pt x="2351" y="418"/>
                  </a:lnTo>
                  <a:lnTo>
                    <a:pt x="2351" y="423"/>
                  </a:lnTo>
                  <a:lnTo>
                    <a:pt x="2351" y="420"/>
                  </a:lnTo>
                  <a:lnTo>
                    <a:pt x="2351" y="423"/>
                  </a:lnTo>
                  <a:lnTo>
                    <a:pt x="2351" y="416"/>
                  </a:lnTo>
                  <a:lnTo>
                    <a:pt x="2352" y="417"/>
                  </a:lnTo>
                  <a:lnTo>
                    <a:pt x="2352" y="420"/>
                  </a:lnTo>
                  <a:lnTo>
                    <a:pt x="2352" y="411"/>
                  </a:lnTo>
                  <a:lnTo>
                    <a:pt x="2352" y="415"/>
                  </a:lnTo>
                  <a:lnTo>
                    <a:pt x="2352" y="415"/>
                  </a:lnTo>
                  <a:lnTo>
                    <a:pt x="2353" y="405"/>
                  </a:lnTo>
                  <a:lnTo>
                    <a:pt x="2353" y="403"/>
                  </a:lnTo>
                  <a:lnTo>
                    <a:pt x="2354" y="409"/>
                  </a:lnTo>
                  <a:lnTo>
                    <a:pt x="2354" y="408"/>
                  </a:lnTo>
                  <a:lnTo>
                    <a:pt x="2354" y="408"/>
                  </a:lnTo>
                  <a:lnTo>
                    <a:pt x="2354" y="406"/>
                  </a:lnTo>
                  <a:lnTo>
                    <a:pt x="2354" y="416"/>
                  </a:lnTo>
                  <a:lnTo>
                    <a:pt x="2355" y="415"/>
                  </a:lnTo>
                  <a:lnTo>
                    <a:pt x="2355" y="412"/>
                  </a:lnTo>
                  <a:lnTo>
                    <a:pt x="2355" y="420"/>
                  </a:lnTo>
                  <a:lnTo>
                    <a:pt x="2355" y="418"/>
                  </a:lnTo>
                  <a:lnTo>
                    <a:pt x="2355" y="417"/>
                  </a:lnTo>
                  <a:lnTo>
                    <a:pt x="2356" y="423"/>
                  </a:lnTo>
                  <a:lnTo>
                    <a:pt x="2356" y="419"/>
                  </a:lnTo>
                  <a:lnTo>
                    <a:pt x="2356" y="423"/>
                  </a:lnTo>
                  <a:lnTo>
                    <a:pt x="2356" y="419"/>
                  </a:lnTo>
                  <a:lnTo>
                    <a:pt x="2356" y="426"/>
                  </a:lnTo>
                  <a:lnTo>
                    <a:pt x="2356" y="425"/>
                  </a:lnTo>
                  <a:lnTo>
                    <a:pt x="2357" y="420"/>
                  </a:lnTo>
                  <a:lnTo>
                    <a:pt x="2357" y="426"/>
                  </a:lnTo>
                  <a:lnTo>
                    <a:pt x="2357" y="424"/>
                  </a:lnTo>
                  <a:lnTo>
                    <a:pt x="2357" y="424"/>
                  </a:lnTo>
                  <a:lnTo>
                    <a:pt x="2357" y="424"/>
                  </a:lnTo>
                  <a:lnTo>
                    <a:pt x="2358" y="430"/>
                  </a:lnTo>
                  <a:lnTo>
                    <a:pt x="2358" y="430"/>
                  </a:lnTo>
                  <a:lnTo>
                    <a:pt x="2358" y="425"/>
                  </a:lnTo>
                  <a:lnTo>
                    <a:pt x="2358" y="427"/>
                  </a:lnTo>
                  <a:lnTo>
                    <a:pt x="2359" y="428"/>
                  </a:lnTo>
                  <a:lnTo>
                    <a:pt x="2359" y="429"/>
                  </a:lnTo>
                  <a:lnTo>
                    <a:pt x="2359" y="236"/>
                  </a:lnTo>
                  <a:lnTo>
                    <a:pt x="2360" y="198"/>
                  </a:lnTo>
                  <a:lnTo>
                    <a:pt x="2360" y="161"/>
                  </a:lnTo>
                  <a:lnTo>
                    <a:pt x="2360" y="733"/>
                  </a:lnTo>
                  <a:lnTo>
                    <a:pt x="2360" y="696"/>
                  </a:lnTo>
                  <a:lnTo>
                    <a:pt x="2360" y="639"/>
                  </a:lnTo>
                  <a:lnTo>
                    <a:pt x="2361" y="474"/>
                  </a:lnTo>
                  <a:lnTo>
                    <a:pt x="2361" y="470"/>
                  </a:lnTo>
                  <a:lnTo>
                    <a:pt x="2361" y="472"/>
                  </a:lnTo>
                  <a:lnTo>
                    <a:pt x="2361" y="465"/>
                  </a:lnTo>
                  <a:lnTo>
                    <a:pt x="2361" y="466"/>
                  </a:lnTo>
                  <a:lnTo>
                    <a:pt x="2362" y="467"/>
                  </a:lnTo>
                  <a:lnTo>
                    <a:pt x="2362" y="465"/>
                  </a:lnTo>
                  <a:lnTo>
                    <a:pt x="2362" y="473"/>
                  </a:lnTo>
                  <a:lnTo>
                    <a:pt x="2362" y="470"/>
                  </a:lnTo>
                  <a:lnTo>
                    <a:pt x="2362" y="468"/>
                  </a:lnTo>
                  <a:lnTo>
                    <a:pt x="2363" y="481"/>
                  </a:lnTo>
                  <a:lnTo>
                    <a:pt x="2363" y="479"/>
                  </a:lnTo>
                  <a:lnTo>
                    <a:pt x="2363" y="480"/>
                  </a:lnTo>
                  <a:lnTo>
                    <a:pt x="2363" y="484"/>
                  </a:lnTo>
                  <a:lnTo>
                    <a:pt x="2363" y="478"/>
                  </a:lnTo>
                  <a:lnTo>
                    <a:pt x="2364" y="478"/>
                  </a:lnTo>
                  <a:lnTo>
                    <a:pt x="2364" y="451"/>
                  </a:lnTo>
                  <a:lnTo>
                    <a:pt x="2364" y="451"/>
                  </a:lnTo>
                  <a:lnTo>
                    <a:pt x="2364" y="446"/>
                  </a:lnTo>
                  <a:lnTo>
                    <a:pt x="2365" y="418"/>
                  </a:lnTo>
                  <a:lnTo>
                    <a:pt x="2365" y="417"/>
                  </a:lnTo>
                  <a:lnTo>
                    <a:pt x="2365" y="421"/>
                  </a:lnTo>
                  <a:lnTo>
                    <a:pt x="2365" y="415"/>
                  </a:lnTo>
                  <a:lnTo>
                    <a:pt x="2366" y="418"/>
                  </a:lnTo>
                  <a:lnTo>
                    <a:pt x="2366" y="418"/>
                  </a:lnTo>
                  <a:lnTo>
                    <a:pt x="2366" y="415"/>
                  </a:lnTo>
                  <a:lnTo>
                    <a:pt x="2366" y="420"/>
                  </a:lnTo>
                  <a:lnTo>
                    <a:pt x="2366" y="416"/>
                  </a:lnTo>
                  <a:lnTo>
                    <a:pt x="2367" y="415"/>
                  </a:lnTo>
                  <a:lnTo>
                    <a:pt x="2367" y="418"/>
                  </a:lnTo>
                  <a:lnTo>
                    <a:pt x="2367" y="409"/>
                  </a:lnTo>
                  <a:lnTo>
                    <a:pt x="2367" y="409"/>
                  </a:lnTo>
                  <a:lnTo>
                    <a:pt x="2367" y="411"/>
                  </a:lnTo>
                  <a:lnTo>
                    <a:pt x="2368" y="405"/>
                  </a:lnTo>
                  <a:lnTo>
                    <a:pt x="2368" y="407"/>
                  </a:lnTo>
                  <a:lnTo>
                    <a:pt x="2368" y="408"/>
                  </a:lnTo>
                  <a:lnTo>
                    <a:pt x="2368" y="405"/>
                  </a:lnTo>
                  <a:lnTo>
                    <a:pt x="2368" y="411"/>
                  </a:lnTo>
                  <a:lnTo>
                    <a:pt x="2368" y="411"/>
                  </a:lnTo>
                  <a:lnTo>
                    <a:pt x="2369" y="409"/>
                  </a:lnTo>
                  <a:lnTo>
                    <a:pt x="2369" y="417"/>
                  </a:lnTo>
                  <a:lnTo>
                    <a:pt x="2369" y="417"/>
                  </a:lnTo>
                  <a:lnTo>
                    <a:pt x="2369" y="418"/>
                  </a:lnTo>
                  <a:lnTo>
                    <a:pt x="2369" y="418"/>
                  </a:lnTo>
                  <a:lnTo>
                    <a:pt x="2370" y="424"/>
                  </a:lnTo>
                  <a:lnTo>
                    <a:pt x="2370" y="422"/>
                  </a:lnTo>
                  <a:lnTo>
                    <a:pt x="2370" y="419"/>
                  </a:lnTo>
                  <a:lnTo>
                    <a:pt x="2370" y="426"/>
                  </a:lnTo>
                  <a:lnTo>
                    <a:pt x="2370" y="424"/>
                  </a:lnTo>
                  <a:lnTo>
                    <a:pt x="2371" y="423"/>
                  </a:lnTo>
                  <a:lnTo>
                    <a:pt x="2371" y="427"/>
                  </a:lnTo>
                  <a:lnTo>
                    <a:pt x="2371" y="425"/>
                  </a:lnTo>
                  <a:lnTo>
                    <a:pt x="2371" y="427"/>
                  </a:lnTo>
                  <a:lnTo>
                    <a:pt x="2372" y="423"/>
                  </a:lnTo>
                  <a:lnTo>
                    <a:pt x="2372" y="430"/>
                  </a:lnTo>
                  <a:lnTo>
                    <a:pt x="2372" y="429"/>
                  </a:lnTo>
                  <a:lnTo>
                    <a:pt x="2372" y="430"/>
                  </a:lnTo>
                  <a:lnTo>
                    <a:pt x="2373" y="424"/>
                  </a:lnTo>
                  <a:lnTo>
                    <a:pt x="2373" y="424"/>
                  </a:lnTo>
                  <a:lnTo>
                    <a:pt x="2373" y="429"/>
                  </a:lnTo>
                  <a:lnTo>
                    <a:pt x="2373" y="189"/>
                  </a:lnTo>
                  <a:lnTo>
                    <a:pt x="2373" y="174"/>
                  </a:lnTo>
                  <a:lnTo>
                    <a:pt x="2374" y="729"/>
                  </a:lnTo>
                  <a:lnTo>
                    <a:pt x="2374" y="538"/>
                  </a:lnTo>
                  <a:lnTo>
                    <a:pt x="2374" y="523"/>
                  </a:lnTo>
                  <a:lnTo>
                    <a:pt x="2375" y="465"/>
                  </a:lnTo>
                  <a:lnTo>
                    <a:pt x="2375" y="465"/>
                  </a:lnTo>
                  <a:lnTo>
                    <a:pt x="2375" y="462"/>
                  </a:lnTo>
                  <a:lnTo>
                    <a:pt x="2375" y="469"/>
                  </a:lnTo>
                  <a:lnTo>
                    <a:pt x="2375" y="467"/>
                  </a:lnTo>
                  <a:lnTo>
                    <a:pt x="2376" y="466"/>
                  </a:lnTo>
                  <a:lnTo>
                    <a:pt x="2376" y="473"/>
                  </a:lnTo>
                  <a:lnTo>
                    <a:pt x="2376" y="473"/>
                  </a:lnTo>
                  <a:lnTo>
                    <a:pt x="2376" y="473"/>
                  </a:lnTo>
                  <a:lnTo>
                    <a:pt x="2377" y="486"/>
                  </a:lnTo>
                  <a:lnTo>
                    <a:pt x="2377" y="484"/>
                  </a:lnTo>
                  <a:lnTo>
                    <a:pt x="2377" y="484"/>
                  </a:lnTo>
                  <a:lnTo>
                    <a:pt x="2377" y="487"/>
                  </a:lnTo>
                  <a:lnTo>
                    <a:pt x="2377" y="470"/>
                  </a:lnTo>
                  <a:lnTo>
                    <a:pt x="2377" y="470"/>
                  </a:lnTo>
                  <a:lnTo>
                    <a:pt x="2377" y="468"/>
                  </a:lnTo>
                  <a:lnTo>
                    <a:pt x="2378" y="428"/>
                  </a:lnTo>
                  <a:lnTo>
                    <a:pt x="2379" y="425"/>
                  </a:lnTo>
                  <a:lnTo>
                    <a:pt x="2379" y="414"/>
                  </a:lnTo>
                  <a:lnTo>
                    <a:pt x="2379" y="414"/>
                  </a:lnTo>
                  <a:lnTo>
                    <a:pt x="2379" y="418"/>
                  </a:lnTo>
                  <a:lnTo>
                    <a:pt x="2380" y="411"/>
                  </a:lnTo>
                  <a:lnTo>
                    <a:pt x="2380" y="418"/>
                  </a:lnTo>
                  <a:lnTo>
                    <a:pt x="2380" y="413"/>
                  </a:lnTo>
                  <a:lnTo>
                    <a:pt x="2380" y="416"/>
                  </a:lnTo>
                  <a:lnTo>
                    <a:pt x="2380" y="408"/>
                  </a:lnTo>
                  <a:lnTo>
                    <a:pt x="2381" y="410"/>
                  </a:lnTo>
                  <a:lnTo>
                    <a:pt x="2381" y="411"/>
                  </a:lnTo>
                  <a:lnTo>
                    <a:pt x="2381" y="402"/>
                  </a:lnTo>
                  <a:lnTo>
                    <a:pt x="2381" y="403"/>
                  </a:lnTo>
                  <a:lnTo>
                    <a:pt x="2381" y="404"/>
                  </a:lnTo>
                  <a:lnTo>
                    <a:pt x="2381" y="400"/>
                  </a:lnTo>
                  <a:lnTo>
                    <a:pt x="2382" y="407"/>
                  </a:lnTo>
                  <a:lnTo>
                    <a:pt x="2382" y="404"/>
                  </a:lnTo>
                  <a:lnTo>
                    <a:pt x="2382" y="402"/>
                  </a:lnTo>
                  <a:lnTo>
                    <a:pt x="2382" y="410"/>
                  </a:lnTo>
                  <a:lnTo>
                    <a:pt x="2382" y="406"/>
                  </a:lnTo>
                  <a:lnTo>
                    <a:pt x="2382" y="407"/>
                  </a:lnTo>
                  <a:lnTo>
                    <a:pt x="2383" y="416"/>
                  </a:lnTo>
                  <a:lnTo>
                    <a:pt x="2383" y="414"/>
                  </a:lnTo>
                  <a:lnTo>
                    <a:pt x="2383" y="412"/>
                  </a:lnTo>
                  <a:lnTo>
                    <a:pt x="2384" y="416"/>
                  </a:lnTo>
                  <a:lnTo>
                    <a:pt x="2384" y="416"/>
                  </a:lnTo>
                  <a:lnTo>
                    <a:pt x="2384" y="414"/>
                  </a:lnTo>
                  <a:lnTo>
                    <a:pt x="2384" y="420"/>
                  </a:lnTo>
                  <a:lnTo>
                    <a:pt x="2384" y="417"/>
                  </a:lnTo>
                  <a:lnTo>
                    <a:pt x="2385" y="418"/>
                  </a:lnTo>
                  <a:lnTo>
                    <a:pt x="2385" y="419"/>
                  </a:lnTo>
                  <a:lnTo>
                    <a:pt x="2385" y="415"/>
                  </a:lnTo>
                  <a:lnTo>
                    <a:pt x="2385" y="418"/>
                  </a:lnTo>
                  <a:lnTo>
                    <a:pt x="2386" y="419"/>
                  </a:lnTo>
                  <a:lnTo>
                    <a:pt x="2386" y="416"/>
                  </a:lnTo>
                  <a:lnTo>
                    <a:pt x="2386" y="422"/>
                  </a:lnTo>
                  <a:lnTo>
                    <a:pt x="2386" y="417"/>
                  </a:lnTo>
                  <a:lnTo>
                    <a:pt x="2386" y="417"/>
                  </a:lnTo>
                  <a:lnTo>
                    <a:pt x="2386" y="418"/>
                  </a:lnTo>
                  <a:lnTo>
                    <a:pt x="2387" y="398"/>
                  </a:lnTo>
                  <a:lnTo>
                    <a:pt x="2387" y="373"/>
                  </a:lnTo>
                  <a:lnTo>
                    <a:pt x="2387" y="147"/>
                  </a:lnTo>
                  <a:lnTo>
                    <a:pt x="2387" y="683"/>
                  </a:lnTo>
                  <a:lnTo>
                    <a:pt x="2388" y="718"/>
                  </a:lnTo>
                  <a:lnTo>
                    <a:pt x="2388" y="463"/>
                  </a:lnTo>
                  <a:lnTo>
                    <a:pt x="2388" y="465"/>
                  </a:lnTo>
                  <a:lnTo>
                    <a:pt x="2388" y="456"/>
                  </a:lnTo>
                  <a:lnTo>
                    <a:pt x="2389" y="457"/>
                  </a:lnTo>
                  <a:lnTo>
                    <a:pt x="2389" y="460"/>
                  </a:lnTo>
                  <a:lnTo>
                    <a:pt x="2389" y="457"/>
                  </a:lnTo>
                  <a:lnTo>
                    <a:pt x="2389" y="463"/>
                  </a:lnTo>
                  <a:lnTo>
                    <a:pt x="2389" y="463"/>
                  </a:lnTo>
                  <a:lnTo>
                    <a:pt x="2390" y="465"/>
                  </a:lnTo>
                  <a:lnTo>
                    <a:pt x="2390" y="461"/>
                  </a:lnTo>
                  <a:lnTo>
                    <a:pt x="2390" y="472"/>
                  </a:lnTo>
                  <a:lnTo>
                    <a:pt x="2390" y="470"/>
                  </a:lnTo>
                  <a:lnTo>
                    <a:pt x="2390" y="474"/>
                  </a:lnTo>
                  <a:lnTo>
                    <a:pt x="2390" y="472"/>
                  </a:lnTo>
                  <a:lnTo>
                    <a:pt x="2391" y="480"/>
                  </a:lnTo>
                  <a:lnTo>
                    <a:pt x="2391" y="474"/>
                  </a:lnTo>
                  <a:lnTo>
                    <a:pt x="2391" y="473"/>
                  </a:lnTo>
                  <a:lnTo>
                    <a:pt x="2392" y="424"/>
                  </a:lnTo>
                  <a:lnTo>
                    <a:pt x="2392" y="420"/>
                  </a:lnTo>
                  <a:lnTo>
                    <a:pt x="2392" y="421"/>
                  </a:lnTo>
                  <a:lnTo>
                    <a:pt x="2392" y="406"/>
                  </a:lnTo>
                  <a:lnTo>
                    <a:pt x="2392" y="406"/>
                  </a:lnTo>
                  <a:lnTo>
                    <a:pt x="2393" y="404"/>
                  </a:lnTo>
                  <a:lnTo>
                    <a:pt x="2393" y="405"/>
                  </a:lnTo>
                  <a:lnTo>
                    <a:pt x="2393" y="400"/>
                  </a:lnTo>
                  <a:lnTo>
                    <a:pt x="2393" y="402"/>
                  </a:lnTo>
                  <a:lnTo>
                    <a:pt x="2393" y="402"/>
                  </a:lnTo>
                  <a:lnTo>
                    <a:pt x="2394" y="397"/>
                  </a:lnTo>
                  <a:lnTo>
                    <a:pt x="2394" y="398"/>
                  </a:lnTo>
                  <a:lnTo>
                    <a:pt x="2394" y="394"/>
                  </a:lnTo>
                  <a:lnTo>
                    <a:pt x="2394" y="395"/>
                  </a:lnTo>
                  <a:lnTo>
                    <a:pt x="2394" y="389"/>
                  </a:lnTo>
                  <a:lnTo>
                    <a:pt x="2394" y="389"/>
                  </a:lnTo>
                  <a:lnTo>
                    <a:pt x="2394" y="389"/>
                  </a:lnTo>
                  <a:lnTo>
                    <a:pt x="2395" y="392"/>
                  </a:lnTo>
                  <a:lnTo>
                    <a:pt x="2395" y="385"/>
                  </a:lnTo>
                  <a:lnTo>
                    <a:pt x="2395" y="389"/>
                  </a:lnTo>
                  <a:lnTo>
                    <a:pt x="2395" y="387"/>
                  </a:lnTo>
                  <a:lnTo>
                    <a:pt x="2395" y="385"/>
                  </a:lnTo>
                  <a:lnTo>
                    <a:pt x="2396" y="393"/>
                  </a:lnTo>
                  <a:lnTo>
                    <a:pt x="2396" y="392"/>
                  </a:lnTo>
                  <a:lnTo>
                    <a:pt x="2396" y="393"/>
                  </a:lnTo>
                  <a:lnTo>
                    <a:pt x="2396" y="392"/>
                  </a:lnTo>
                  <a:lnTo>
                    <a:pt x="2396" y="399"/>
                  </a:lnTo>
                  <a:lnTo>
                    <a:pt x="2396" y="398"/>
                  </a:lnTo>
                  <a:lnTo>
                    <a:pt x="2397" y="398"/>
                  </a:lnTo>
                  <a:lnTo>
                    <a:pt x="2397" y="401"/>
                  </a:lnTo>
                  <a:lnTo>
                    <a:pt x="2397" y="401"/>
                  </a:lnTo>
                  <a:lnTo>
                    <a:pt x="2397" y="399"/>
                  </a:lnTo>
                  <a:lnTo>
                    <a:pt x="2397" y="398"/>
                  </a:lnTo>
                  <a:lnTo>
                    <a:pt x="2397" y="405"/>
                  </a:lnTo>
                  <a:lnTo>
                    <a:pt x="2398" y="401"/>
                  </a:lnTo>
                  <a:lnTo>
                    <a:pt x="2398" y="402"/>
                  </a:lnTo>
                  <a:lnTo>
                    <a:pt x="2398" y="406"/>
                  </a:lnTo>
                  <a:lnTo>
                    <a:pt x="2399" y="406"/>
                  </a:lnTo>
                  <a:lnTo>
                    <a:pt x="2399" y="406"/>
                  </a:lnTo>
                  <a:lnTo>
                    <a:pt x="2399" y="405"/>
                  </a:lnTo>
                  <a:lnTo>
                    <a:pt x="2399" y="411"/>
                  </a:lnTo>
                  <a:lnTo>
                    <a:pt x="2399" y="409"/>
                  </a:lnTo>
                  <a:lnTo>
                    <a:pt x="2399" y="407"/>
                  </a:lnTo>
                  <a:lnTo>
                    <a:pt x="2400" y="405"/>
                  </a:lnTo>
                  <a:lnTo>
                    <a:pt x="2400" y="410"/>
                  </a:lnTo>
                  <a:lnTo>
                    <a:pt x="2400" y="408"/>
                  </a:lnTo>
                  <a:lnTo>
                    <a:pt x="2400" y="409"/>
                  </a:lnTo>
                  <a:lnTo>
                    <a:pt x="2401" y="405"/>
                  </a:lnTo>
                  <a:lnTo>
                    <a:pt x="2401" y="411"/>
                  </a:lnTo>
                  <a:lnTo>
                    <a:pt x="2401" y="409"/>
                  </a:lnTo>
                  <a:lnTo>
                    <a:pt x="2401" y="140"/>
                  </a:lnTo>
                  <a:lnTo>
                    <a:pt x="2401" y="280"/>
                  </a:lnTo>
                  <a:lnTo>
                    <a:pt x="2402" y="359"/>
                  </a:lnTo>
                  <a:lnTo>
                    <a:pt x="2402" y="719"/>
                  </a:lnTo>
                  <a:lnTo>
                    <a:pt x="2402" y="504"/>
                  </a:lnTo>
                  <a:lnTo>
                    <a:pt x="2402" y="494"/>
                  </a:lnTo>
                  <a:lnTo>
                    <a:pt x="2403" y="449"/>
                  </a:lnTo>
                  <a:lnTo>
                    <a:pt x="2403" y="453"/>
                  </a:lnTo>
                  <a:lnTo>
                    <a:pt x="2403" y="451"/>
                  </a:lnTo>
                  <a:lnTo>
                    <a:pt x="2403" y="448"/>
                  </a:lnTo>
                  <a:lnTo>
                    <a:pt x="2403" y="452"/>
                  </a:lnTo>
                  <a:lnTo>
                    <a:pt x="2403" y="450"/>
                  </a:lnTo>
                  <a:lnTo>
                    <a:pt x="2403" y="449"/>
                  </a:lnTo>
                  <a:lnTo>
                    <a:pt x="2404" y="453"/>
                  </a:lnTo>
                  <a:lnTo>
                    <a:pt x="2404" y="452"/>
                  </a:lnTo>
                  <a:lnTo>
                    <a:pt x="2405" y="456"/>
                  </a:lnTo>
                  <a:lnTo>
                    <a:pt x="2405" y="453"/>
                  </a:lnTo>
                  <a:lnTo>
                    <a:pt x="2405" y="466"/>
                  </a:lnTo>
                  <a:lnTo>
                    <a:pt x="2405" y="465"/>
                  </a:lnTo>
                  <a:lnTo>
                    <a:pt x="2405" y="465"/>
                  </a:lnTo>
                  <a:lnTo>
                    <a:pt x="2405" y="468"/>
                  </a:lnTo>
                  <a:lnTo>
                    <a:pt x="2406" y="455"/>
                  </a:lnTo>
                  <a:lnTo>
                    <a:pt x="2406" y="457"/>
                  </a:lnTo>
                  <a:lnTo>
                    <a:pt x="2406" y="429"/>
                  </a:lnTo>
                  <a:lnTo>
                    <a:pt x="2407" y="427"/>
                  </a:lnTo>
                  <a:lnTo>
                    <a:pt x="2407" y="403"/>
                  </a:lnTo>
                  <a:lnTo>
                    <a:pt x="2407" y="405"/>
                  </a:lnTo>
                  <a:lnTo>
                    <a:pt x="2407" y="404"/>
                  </a:lnTo>
                  <a:lnTo>
                    <a:pt x="2407" y="406"/>
                  </a:lnTo>
                  <a:lnTo>
                    <a:pt x="2407" y="402"/>
                  </a:lnTo>
                  <a:lnTo>
                    <a:pt x="2408" y="403"/>
                  </a:lnTo>
                  <a:lnTo>
                    <a:pt x="2408" y="402"/>
                  </a:lnTo>
                  <a:lnTo>
                    <a:pt x="2408" y="401"/>
                  </a:lnTo>
                  <a:lnTo>
                    <a:pt x="2408" y="405"/>
                  </a:lnTo>
                  <a:lnTo>
                    <a:pt x="2408" y="404"/>
                  </a:lnTo>
                  <a:lnTo>
                    <a:pt x="2409" y="404"/>
                  </a:lnTo>
                  <a:lnTo>
                    <a:pt x="2409" y="405"/>
                  </a:lnTo>
                  <a:lnTo>
                    <a:pt x="2409" y="399"/>
                  </a:lnTo>
                  <a:lnTo>
                    <a:pt x="2409" y="399"/>
                  </a:lnTo>
                  <a:lnTo>
                    <a:pt x="2409" y="397"/>
                  </a:lnTo>
                  <a:lnTo>
                    <a:pt x="2409" y="399"/>
                  </a:lnTo>
                  <a:lnTo>
                    <a:pt x="2410" y="392"/>
                  </a:lnTo>
                  <a:lnTo>
                    <a:pt x="2410" y="393"/>
                  </a:lnTo>
                  <a:lnTo>
                    <a:pt x="2410" y="393"/>
                  </a:lnTo>
                  <a:lnTo>
                    <a:pt x="2410" y="392"/>
                  </a:lnTo>
                  <a:lnTo>
                    <a:pt x="2410" y="398"/>
                  </a:lnTo>
                  <a:lnTo>
                    <a:pt x="2411" y="397"/>
                  </a:lnTo>
                  <a:lnTo>
                    <a:pt x="2411" y="396"/>
                  </a:lnTo>
                  <a:lnTo>
                    <a:pt x="2411" y="405"/>
                  </a:lnTo>
                  <a:lnTo>
                    <a:pt x="2412" y="399"/>
                  </a:lnTo>
                  <a:lnTo>
                    <a:pt x="2412" y="407"/>
                  </a:lnTo>
                  <a:lnTo>
                    <a:pt x="2412" y="404"/>
                  </a:lnTo>
                  <a:lnTo>
                    <a:pt x="2412" y="407"/>
                  </a:lnTo>
                  <a:lnTo>
                    <a:pt x="2412" y="405"/>
                  </a:lnTo>
                  <a:lnTo>
                    <a:pt x="2413" y="412"/>
                  </a:lnTo>
                  <a:lnTo>
                    <a:pt x="2413" y="411"/>
                  </a:lnTo>
                  <a:lnTo>
                    <a:pt x="2413" y="411"/>
                  </a:lnTo>
                  <a:lnTo>
                    <a:pt x="2413" y="408"/>
                  </a:lnTo>
                  <a:lnTo>
                    <a:pt x="2413" y="413"/>
                  </a:lnTo>
                  <a:lnTo>
                    <a:pt x="2413" y="411"/>
                  </a:lnTo>
                  <a:lnTo>
                    <a:pt x="2414" y="411"/>
                  </a:lnTo>
                  <a:lnTo>
                    <a:pt x="2414" y="416"/>
                  </a:lnTo>
                  <a:lnTo>
                    <a:pt x="2414" y="414"/>
                  </a:lnTo>
                  <a:lnTo>
                    <a:pt x="2414" y="415"/>
                  </a:lnTo>
                  <a:lnTo>
                    <a:pt x="2414" y="413"/>
                  </a:lnTo>
                  <a:lnTo>
                    <a:pt x="2414" y="418"/>
                  </a:lnTo>
                  <a:lnTo>
                    <a:pt x="2415" y="418"/>
                  </a:lnTo>
                  <a:lnTo>
                    <a:pt x="2415" y="417"/>
                  </a:lnTo>
                  <a:lnTo>
                    <a:pt x="2415" y="412"/>
                  </a:lnTo>
                  <a:lnTo>
                    <a:pt x="2415" y="418"/>
                  </a:lnTo>
                  <a:lnTo>
                    <a:pt x="2415" y="414"/>
                  </a:lnTo>
                  <a:lnTo>
                    <a:pt x="2416" y="416"/>
                  </a:lnTo>
                  <a:lnTo>
                    <a:pt x="2416" y="418"/>
                  </a:lnTo>
                  <a:lnTo>
                    <a:pt x="2416" y="282"/>
                  </a:lnTo>
                  <a:lnTo>
                    <a:pt x="2416" y="243"/>
                  </a:lnTo>
                  <a:lnTo>
                    <a:pt x="2416" y="166"/>
                  </a:lnTo>
                  <a:lnTo>
                    <a:pt x="2417" y="720"/>
                  </a:lnTo>
                  <a:lnTo>
                    <a:pt x="2417" y="665"/>
                  </a:lnTo>
                  <a:lnTo>
                    <a:pt x="2417" y="614"/>
                  </a:lnTo>
                  <a:lnTo>
                    <a:pt x="2418" y="457"/>
                  </a:lnTo>
                  <a:lnTo>
                    <a:pt x="2418" y="459"/>
                  </a:lnTo>
                  <a:lnTo>
                    <a:pt x="2418" y="459"/>
                  </a:lnTo>
                  <a:lnTo>
                    <a:pt x="2418" y="452"/>
                  </a:lnTo>
                  <a:lnTo>
                    <a:pt x="2418" y="457"/>
                  </a:lnTo>
                  <a:lnTo>
                    <a:pt x="2419" y="459"/>
                  </a:lnTo>
                  <a:lnTo>
                    <a:pt x="2419" y="456"/>
                  </a:lnTo>
                  <a:lnTo>
                    <a:pt x="2419" y="462"/>
                  </a:lnTo>
                  <a:lnTo>
                    <a:pt x="2419" y="460"/>
                  </a:lnTo>
                  <a:lnTo>
                    <a:pt x="2419" y="457"/>
                  </a:lnTo>
                  <a:lnTo>
                    <a:pt x="2420" y="470"/>
                  </a:lnTo>
                  <a:lnTo>
                    <a:pt x="2420" y="467"/>
                  </a:lnTo>
                  <a:lnTo>
                    <a:pt x="2420" y="470"/>
                  </a:lnTo>
                  <a:lnTo>
                    <a:pt x="2420" y="476"/>
                  </a:lnTo>
                  <a:lnTo>
                    <a:pt x="2420" y="474"/>
                  </a:lnTo>
                  <a:lnTo>
                    <a:pt x="2420" y="473"/>
                  </a:lnTo>
                  <a:lnTo>
                    <a:pt x="2421" y="438"/>
                  </a:lnTo>
                  <a:lnTo>
                    <a:pt x="2421" y="435"/>
                  </a:lnTo>
                  <a:lnTo>
                    <a:pt x="2422" y="407"/>
                  </a:lnTo>
                  <a:lnTo>
                    <a:pt x="2422" y="408"/>
                  </a:lnTo>
                  <a:lnTo>
                    <a:pt x="2422" y="411"/>
                  </a:lnTo>
                  <a:lnTo>
                    <a:pt x="2422" y="405"/>
                  </a:lnTo>
                  <a:lnTo>
                    <a:pt x="2422" y="408"/>
                  </a:lnTo>
                  <a:lnTo>
                    <a:pt x="2423" y="407"/>
                  </a:lnTo>
                  <a:lnTo>
                    <a:pt x="2423" y="405"/>
                  </a:lnTo>
                  <a:lnTo>
                    <a:pt x="2423" y="411"/>
                  </a:lnTo>
                  <a:lnTo>
                    <a:pt x="2423" y="405"/>
                  </a:lnTo>
                  <a:lnTo>
                    <a:pt x="2423" y="404"/>
                  </a:lnTo>
                  <a:lnTo>
                    <a:pt x="2423" y="408"/>
                  </a:lnTo>
                  <a:lnTo>
                    <a:pt x="2423" y="401"/>
                  </a:lnTo>
                  <a:lnTo>
                    <a:pt x="2424" y="404"/>
                  </a:lnTo>
                  <a:lnTo>
                    <a:pt x="2424" y="402"/>
                  </a:lnTo>
                  <a:lnTo>
                    <a:pt x="2424" y="404"/>
                  </a:lnTo>
                  <a:lnTo>
                    <a:pt x="2425" y="395"/>
                  </a:lnTo>
                  <a:lnTo>
                    <a:pt x="2425" y="398"/>
                  </a:lnTo>
                  <a:lnTo>
                    <a:pt x="2425" y="396"/>
                  </a:lnTo>
                  <a:lnTo>
                    <a:pt x="2425" y="393"/>
                  </a:lnTo>
                  <a:lnTo>
                    <a:pt x="2425" y="398"/>
                  </a:lnTo>
                  <a:lnTo>
                    <a:pt x="2425" y="398"/>
                  </a:lnTo>
                  <a:lnTo>
                    <a:pt x="2426" y="398"/>
                  </a:lnTo>
                  <a:lnTo>
                    <a:pt x="2426" y="404"/>
                  </a:lnTo>
                  <a:lnTo>
                    <a:pt x="2426" y="403"/>
                  </a:lnTo>
                  <a:lnTo>
                    <a:pt x="2426" y="405"/>
                  </a:lnTo>
                  <a:lnTo>
                    <a:pt x="2426" y="402"/>
                  </a:lnTo>
                  <a:lnTo>
                    <a:pt x="2427" y="410"/>
                  </a:lnTo>
                  <a:lnTo>
                    <a:pt x="2427" y="410"/>
                  </a:lnTo>
                  <a:lnTo>
                    <a:pt x="2427" y="408"/>
                  </a:lnTo>
                  <a:lnTo>
                    <a:pt x="2427" y="407"/>
                  </a:lnTo>
                  <a:lnTo>
                    <a:pt x="2427" y="414"/>
                  </a:lnTo>
                  <a:lnTo>
                    <a:pt x="2427" y="411"/>
                  </a:lnTo>
                  <a:lnTo>
                    <a:pt x="2428" y="414"/>
                  </a:lnTo>
                  <a:lnTo>
                    <a:pt x="2428" y="416"/>
                  </a:lnTo>
                  <a:lnTo>
                    <a:pt x="2428" y="411"/>
                  </a:lnTo>
                  <a:lnTo>
                    <a:pt x="2428" y="416"/>
                  </a:lnTo>
                  <a:lnTo>
                    <a:pt x="2428" y="416"/>
                  </a:lnTo>
                  <a:lnTo>
                    <a:pt x="2428" y="412"/>
                  </a:lnTo>
                  <a:lnTo>
                    <a:pt x="2429" y="418"/>
                  </a:lnTo>
                  <a:lnTo>
                    <a:pt x="2429" y="417"/>
                  </a:lnTo>
                  <a:lnTo>
                    <a:pt x="2429" y="415"/>
                  </a:lnTo>
                  <a:lnTo>
                    <a:pt x="2429" y="420"/>
                  </a:lnTo>
                  <a:lnTo>
                    <a:pt x="2429" y="417"/>
                  </a:lnTo>
                  <a:lnTo>
                    <a:pt x="2430" y="418"/>
                  </a:lnTo>
                  <a:lnTo>
                    <a:pt x="2430" y="418"/>
                  </a:lnTo>
                  <a:lnTo>
                    <a:pt x="2430" y="421"/>
                  </a:lnTo>
                  <a:lnTo>
                    <a:pt x="2430" y="419"/>
                  </a:lnTo>
                  <a:lnTo>
                    <a:pt x="2431" y="417"/>
                  </a:lnTo>
                  <a:lnTo>
                    <a:pt x="2431" y="421"/>
                  </a:lnTo>
                  <a:lnTo>
                    <a:pt x="2431" y="196"/>
                  </a:lnTo>
                  <a:lnTo>
                    <a:pt x="2431" y="170"/>
                  </a:lnTo>
                  <a:lnTo>
                    <a:pt x="2431" y="162"/>
                  </a:lnTo>
                  <a:lnTo>
                    <a:pt x="2432" y="704"/>
                  </a:lnTo>
                  <a:lnTo>
                    <a:pt x="2432" y="575"/>
                  </a:lnTo>
                  <a:lnTo>
                    <a:pt x="2432" y="550"/>
                  </a:lnTo>
                  <a:lnTo>
                    <a:pt x="2432" y="462"/>
                  </a:lnTo>
                  <a:lnTo>
                    <a:pt x="2433" y="460"/>
                  </a:lnTo>
                  <a:lnTo>
                    <a:pt x="2433" y="459"/>
                  </a:lnTo>
                  <a:lnTo>
                    <a:pt x="2433" y="463"/>
                  </a:lnTo>
                  <a:lnTo>
                    <a:pt x="2433" y="460"/>
                  </a:lnTo>
                  <a:lnTo>
                    <a:pt x="2433" y="462"/>
                  </a:lnTo>
                  <a:lnTo>
                    <a:pt x="2434" y="472"/>
                  </a:lnTo>
                  <a:lnTo>
                    <a:pt x="2434" y="472"/>
                  </a:lnTo>
                  <a:lnTo>
                    <a:pt x="2434" y="487"/>
                  </a:lnTo>
                  <a:lnTo>
                    <a:pt x="2434" y="486"/>
                  </a:lnTo>
                  <a:lnTo>
                    <a:pt x="2435" y="486"/>
                  </a:lnTo>
                  <a:lnTo>
                    <a:pt x="2435" y="492"/>
                  </a:lnTo>
                  <a:lnTo>
                    <a:pt x="2435" y="467"/>
                  </a:lnTo>
                  <a:lnTo>
                    <a:pt x="2435" y="465"/>
                  </a:lnTo>
                  <a:lnTo>
                    <a:pt x="2436" y="431"/>
                  </a:lnTo>
                  <a:lnTo>
                    <a:pt x="2436" y="432"/>
                  </a:lnTo>
                  <a:lnTo>
                    <a:pt x="2436" y="431"/>
                  </a:lnTo>
                  <a:lnTo>
                    <a:pt x="2437" y="415"/>
                  </a:lnTo>
                  <a:lnTo>
                    <a:pt x="2437" y="415"/>
                  </a:lnTo>
                  <a:lnTo>
                    <a:pt x="2437" y="413"/>
                  </a:lnTo>
                  <a:lnTo>
                    <a:pt x="2437" y="417"/>
                  </a:lnTo>
                  <a:lnTo>
                    <a:pt x="2437" y="412"/>
                  </a:lnTo>
                  <a:lnTo>
                    <a:pt x="2437" y="412"/>
                  </a:lnTo>
                  <a:lnTo>
                    <a:pt x="2437" y="411"/>
                  </a:lnTo>
                  <a:lnTo>
                    <a:pt x="2438" y="415"/>
                  </a:lnTo>
                  <a:lnTo>
                    <a:pt x="2438" y="408"/>
                  </a:lnTo>
                  <a:lnTo>
                    <a:pt x="2438" y="408"/>
                  </a:lnTo>
                  <a:lnTo>
                    <a:pt x="2438" y="409"/>
                  </a:lnTo>
                  <a:lnTo>
                    <a:pt x="2439" y="399"/>
                  </a:lnTo>
                  <a:lnTo>
                    <a:pt x="2439" y="399"/>
                  </a:lnTo>
                  <a:lnTo>
                    <a:pt x="2439" y="403"/>
                  </a:lnTo>
                  <a:lnTo>
                    <a:pt x="2439" y="398"/>
                  </a:lnTo>
                  <a:lnTo>
                    <a:pt x="2439" y="401"/>
                  </a:lnTo>
                  <a:lnTo>
                    <a:pt x="2440" y="404"/>
                  </a:lnTo>
                  <a:lnTo>
                    <a:pt x="2440" y="401"/>
                  </a:lnTo>
                  <a:lnTo>
                    <a:pt x="2440" y="410"/>
                  </a:lnTo>
                  <a:lnTo>
                    <a:pt x="2440" y="407"/>
                  </a:lnTo>
                  <a:lnTo>
                    <a:pt x="2440" y="405"/>
                  </a:lnTo>
                  <a:lnTo>
                    <a:pt x="2441" y="412"/>
                  </a:lnTo>
                  <a:lnTo>
                    <a:pt x="2441" y="409"/>
                  </a:lnTo>
                  <a:lnTo>
                    <a:pt x="2441" y="413"/>
                  </a:lnTo>
                  <a:lnTo>
                    <a:pt x="2441" y="410"/>
                  </a:lnTo>
                  <a:lnTo>
                    <a:pt x="2441" y="418"/>
                  </a:lnTo>
                  <a:lnTo>
                    <a:pt x="2441" y="416"/>
                  </a:lnTo>
                  <a:lnTo>
                    <a:pt x="2441" y="417"/>
                  </a:lnTo>
                  <a:lnTo>
                    <a:pt x="2442" y="415"/>
                  </a:lnTo>
                  <a:lnTo>
                    <a:pt x="2442" y="421"/>
                  </a:lnTo>
                  <a:lnTo>
                    <a:pt x="2442" y="421"/>
                  </a:lnTo>
                  <a:lnTo>
                    <a:pt x="2442" y="418"/>
                  </a:lnTo>
                  <a:lnTo>
                    <a:pt x="2442" y="421"/>
                  </a:lnTo>
                  <a:lnTo>
                    <a:pt x="2442" y="417"/>
                  </a:lnTo>
                  <a:lnTo>
                    <a:pt x="2443" y="418"/>
                  </a:lnTo>
                  <a:lnTo>
                    <a:pt x="2443" y="424"/>
                  </a:lnTo>
                  <a:lnTo>
                    <a:pt x="2443" y="424"/>
                  </a:lnTo>
                  <a:lnTo>
                    <a:pt x="2444" y="419"/>
                  </a:lnTo>
                  <a:lnTo>
                    <a:pt x="2444" y="424"/>
                  </a:lnTo>
                  <a:lnTo>
                    <a:pt x="2444" y="425"/>
                  </a:lnTo>
                  <a:lnTo>
                    <a:pt x="2444" y="422"/>
                  </a:lnTo>
                  <a:lnTo>
                    <a:pt x="2444" y="427"/>
                  </a:lnTo>
                  <a:lnTo>
                    <a:pt x="2444" y="422"/>
                  </a:lnTo>
                  <a:lnTo>
                    <a:pt x="2445" y="424"/>
                  </a:lnTo>
                  <a:lnTo>
                    <a:pt x="2445" y="429"/>
                  </a:lnTo>
                  <a:lnTo>
                    <a:pt x="2445" y="416"/>
                  </a:lnTo>
                  <a:lnTo>
                    <a:pt x="2445" y="398"/>
                  </a:lnTo>
                  <a:lnTo>
                    <a:pt x="2446" y="158"/>
                  </a:lnTo>
                  <a:lnTo>
                    <a:pt x="2446" y="601"/>
                  </a:lnTo>
                  <a:lnTo>
                    <a:pt x="2446" y="669"/>
                  </a:lnTo>
                  <a:lnTo>
                    <a:pt x="2446" y="726"/>
                  </a:lnTo>
                  <a:lnTo>
                    <a:pt x="2446" y="481"/>
                  </a:lnTo>
                  <a:lnTo>
                    <a:pt x="2446" y="474"/>
                  </a:lnTo>
                  <a:lnTo>
                    <a:pt x="2447" y="463"/>
                  </a:lnTo>
                  <a:lnTo>
                    <a:pt x="2447" y="465"/>
                  </a:lnTo>
                  <a:lnTo>
                    <a:pt x="2447" y="468"/>
                  </a:lnTo>
                  <a:lnTo>
                    <a:pt x="2447" y="465"/>
                  </a:lnTo>
                  <a:lnTo>
                    <a:pt x="2447" y="469"/>
                  </a:lnTo>
                  <a:lnTo>
                    <a:pt x="2448" y="466"/>
                  </a:lnTo>
                  <a:lnTo>
                    <a:pt x="2448" y="466"/>
                  </a:lnTo>
                  <a:lnTo>
                    <a:pt x="2448" y="465"/>
                  </a:lnTo>
                  <a:lnTo>
                    <a:pt x="2448" y="475"/>
                  </a:lnTo>
                  <a:lnTo>
                    <a:pt x="2448" y="473"/>
                  </a:lnTo>
                  <a:lnTo>
                    <a:pt x="2449" y="473"/>
                  </a:lnTo>
                  <a:lnTo>
                    <a:pt x="2449" y="484"/>
                  </a:lnTo>
                  <a:lnTo>
                    <a:pt x="2449" y="483"/>
                  </a:lnTo>
                  <a:lnTo>
                    <a:pt x="2450" y="483"/>
                  </a:lnTo>
                  <a:lnTo>
                    <a:pt x="2450" y="457"/>
                  </a:lnTo>
                  <a:lnTo>
                    <a:pt x="2450" y="455"/>
                  </a:lnTo>
                  <a:lnTo>
                    <a:pt x="2451" y="428"/>
                  </a:lnTo>
                  <a:lnTo>
                    <a:pt x="2451" y="430"/>
                  </a:lnTo>
                  <a:lnTo>
                    <a:pt x="2451" y="427"/>
                  </a:lnTo>
                  <a:lnTo>
                    <a:pt x="2451" y="428"/>
                  </a:lnTo>
                  <a:lnTo>
                    <a:pt x="2451" y="417"/>
                  </a:lnTo>
                  <a:lnTo>
                    <a:pt x="2451" y="422"/>
                  </a:lnTo>
                  <a:lnTo>
                    <a:pt x="2452" y="420"/>
                  </a:lnTo>
                  <a:lnTo>
                    <a:pt x="2452" y="417"/>
                  </a:lnTo>
                  <a:lnTo>
                    <a:pt x="2452" y="421"/>
                  </a:lnTo>
                  <a:lnTo>
                    <a:pt x="2452" y="418"/>
                  </a:lnTo>
                  <a:lnTo>
                    <a:pt x="2452" y="416"/>
                  </a:lnTo>
                  <a:lnTo>
                    <a:pt x="2452" y="421"/>
                  </a:lnTo>
                  <a:lnTo>
                    <a:pt x="2453" y="413"/>
                  </a:lnTo>
                  <a:lnTo>
                    <a:pt x="2453" y="413"/>
                  </a:lnTo>
                  <a:lnTo>
                    <a:pt x="2453" y="415"/>
                  </a:lnTo>
                  <a:lnTo>
                    <a:pt x="2453" y="417"/>
                  </a:lnTo>
                  <a:lnTo>
                    <a:pt x="2453" y="409"/>
                  </a:lnTo>
                  <a:lnTo>
                    <a:pt x="2453" y="411"/>
                  </a:lnTo>
                  <a:lnTo>
                    <a:pt x="2454" y="410"/>
                  </a:lnTo>
                  <a:lnTo>
                    <a:pt x="2454" y="405"/>
                  </a:lnTo>
                  <a:lnTo>
                    <a:pt x="2454" y="411"/>
                  </a:lnTo>
                  <a:lnTo>
                    <a:pt x="2454" y="408"/>
                  </a:lnTo>
                  <a:lnTo>
                    <a:pt x="2454" y="411"/>
                  </a:lnTo>
                  <a:lnTo>
                    <a:pt x="2454" y="410"/>
                  </a:lnTo>
                  <a:lnTo>
                    <a:pt x="2455" y="417"/>
                  </a:lnTo>
                  <a:lnTo>
                    <a:pt x="2455" y="414"/>
                  </a:lnTo>
                  <a:lnTo>
                    <a:pt x="2455" y="416"/>
                  </a:lnTo>
                  <a:lnTo>
                    <a:pt x="2455" y="415"/>
                  </a:lnTo>
                  <a:lnTo>
                    <a:pt x="2455" y="422"/>
                  </a:lnTo>
                  <a:lnTo>
                    <a:pt x="2455" y="421"/>
                  </a:lnTo>
                  <a:lnTo>
                    <a:pt x="2456" y="421"/>
                  </a:lnTo>
                  <a:lnTo>
                    <a:pt x="2456" y="418"/>
                  </a:lnTo>
                  <a:lnTo>
                    <a:pt x="2456" y="424"/>
                  </a:lnTo>
                  <a:lnTo>
                    <a:pt x="2456" y="420"/>
                  </a:lnTo>
                  <a:lnTo>
                    <a:pt x="2457" y="423"/>
                  </a:lnTo>
                  <a:lnTo>
                    <a:pt x="2457" y="422"/>
                  </a:lnTo>
                  <a:lnTo>
                    <a:pt x="2457" y="427"/>
                  </a:lnTo>
                  <a:lnTo>
                    <a:pt x="2457" y="425"/>
                  </a:lnTo>
                  <a:lnTo>
                    <a:pt x="2457" y="427"/>
                  </a:lnTo>
                  <a:lnTo>
                    <a:pt x="2457" y="424"/>
                  </a:lnTo>
                  <a:lnTo>
                    <a:pt x="2458" y="429"/>
                  </a:lnTo>
                  <a:lnTo>
                    <a:pt x="2458" y="429"/>
                  </a:lnTo>
                  <a:lnTo>
                    <a:pt x="2458" y="425"/>
                  </a:lnTo>
                  <a:lnTo>
                    <a:pt x="2458" y="431"/>
                  </a:lnTo>
                  <a:lnTo>
                    <a:pt x="2458" y="424"/>
                  </a:lnTo>
                  <a:lnTo>
                    <a:pt x="2459" y="427"/>
                  </a:lnTo>
                  <a:lnTo>
                    <a:pt x="2459" y="431"/>
                  </a:lnTo>
                  <a:lnTo>
                    <a:pt x="2459" y="425"/>
                  </a:lnTo>
                  <a:lnTo>
                    <a:pt x="2459" y="429"/>
                  </a:lnTo>
                  <a:lnTo>
                    <a:pt x="2459" y="431"/>
                  </a:lnTo>
                  <a:lnTo>
                    <a:pt x="2459" y="433"/>
                  </a:lnTo>
                  <a:lnTo>
                    <a:pt x="2460" y="179"/>
                  </a:lnTo>
                  <a:lnTo>
                    <a:pt x="2460" y="385"/>
                  </a:lnTo>
                  <a:lnTo>
                    <a:pt x="2460" y="484"/>
                  </a:lnTo>
                  <a:lnTo>
                    <a:pt x="2460" y="735"/>
                  </a:lnTo>
                  <a:lnTo>
                    <a:pt x="2460" y="492"/>
                  </a:lnTo>
                  <a:lnTo>
                    <a:pt x="2461" y="485"/>
                  </a:lnTo>
                  <a:lnTo>
                    <a:pt x="2461" y="465"/>
                  </a:lnTo>
                  <a:lnTo>
                    <a:pt x="2461" y="469"/>
                  </a:lnTo>
                  <a:lnTo>
                    <a:pt x="2461" y="468"/>
                  </a:lnTo>
                  <a:lnTo>
                    <a:pt x="2462" y="465"/>
                  </a:lnTo>
                  <a:lnTo>
                    <a:pt x="2462" y="470"/>
                  </a:lnTo>
                  <a:lnTo>
                    <a:pt x="2462" y="468"/>
                  </a:lnTo>
                  <a:lnTo>
                    <a:pt x="2462" y="469"/>
                  </a:lnTo>
                  <a:lnTo>
                    <a:pt x="2463" y="478"/>
                  </a:lnTo>
                  <a:lnTo>
                    <a:pt x="2463" y="478"/>
                  </a:lnTo>
                  <a:lnTo>
                    <a:pt x="2463" y="479"/>
                  </a:lnTo>
                  <a:lnTo>
                    <a:pt x="2463" y="488"/>
                  </a:lnTo>
                  <a:lnTo>
                    <a:pt x="2463" y="485"/>
                  </a:lnTo>
                  <a:lnTo>
                    <a:pt x="2464" y="453"/>
                  </a:lnTo>
                  <a:lnTo>
                    <a:pt x="2464" y="450"/>
                  </a:lnTo>
                  <a:lnTo>
                    <a:pt x="2464" y="452"/>
                  </a:lnTo>
                  <a:lnTo>
                    <a:pt x="2465" y="423"/>
                  </a:lnTo>
                  <a:lnTo>
                    <a:pt x="2465" y="424"/>
                  </a:lnTo>
                  <a:lnTo>
                    <a:pt x="2465" y="424"/>
                  </a:lnTo>
                  <a:lnTo>
                    <a:pt x="2465" y="419"/>
                  </a:lnTo>
                  <a:lnTo>
                    <a:pt x="2465" y="423"/>
                  </a:lnTo>
                  <a:lnTo>
                    <a:pt x="2466" y="422"/>
                  </a:lnTo>
                  <a:lnTo>
                    <a:pt x="2466" y="418"/>
                  </a:lnTo>
                  <a:lnTo>
                    <a:pt x="2466" y="424"/>
                  </a:lnTo>
                  <a:lnTo>
                    <a:pt x="2466" y="421"/>
                  </a:lnTo>
                  <a:lnTo>
                    <a:pt x="2466" y="422"/>
                  </a:lnTo>
                  <a:lnTo>
                    <a:pt x="2467" y="417"/>
                  </a:lnTo>
                  <a:lnTo>
                    <a:pt x="2467" y="419"/>
                  </a:lnTo>
                  <a:lnTo>
                    <a:pt x="2467" y="418"/>
                  </a:lnTo>
                  <a:lnTo>
                    <a:pt x="2467" y="410"/>
                  </a:lnTo>
                  <a:lnTo>
                    <a:pt x="2467" y="412"/>
                  </a:lnTo>
                  <a:lnTo>
                    <a:pt x="2467" y="409"/>
                  </a:lnTo>
                  <a:lnTo>
                    <a:pt x="2468" y="415"/>
                  </a:lnTo>
                  <a:lnTo>
                    <a:pt x="2468" y="412"/>
                  </a:lnTo>
                  <a:lnTo>
                    <a:pt x="2468" y="416"/>
                  </a:lnTo>
                  <a:lnTo>
                    <a:pt x="2468" y="414"/>
                  </a:lnTo>
                  <a:lnTo>
                    <a:pt x="2469" y="423"/>
                  </a:lnTo>
                  <a:lnTo>
                    <a:pt x="2469" y="424"/>
                  </a:lnTo>
                  <a:lnTo>
                    <a:pt x="2469" y="421"/>
                  </a:lnTo>
                  <a:lnTo>
                    <a:pt x="2470" y="427"/>
                  </a:lnTo>
                  <a:lnTo>
                    <a:pt x="2470" y="424"/>
                  </a:lnTo>
                  <a:lnTo>
                    <a:pt x="2470" y="424"/>
                  </a:lnTo>
                  <a:lnTo>
                    <a:pt x="2470" y="430"/>
                  </a:lnTo>
                  <a:lnTo>
                    <a:pt x="2470" y="427"/>
                  </a:lnTo>
                  <a:lnTo>
                    <a:pt x="2471" y="430"/>
                  </a:lnTo>
                  <a:lnTo>
                    <a:pt x="2471" y="427"/>
                  </a:lnTo>
                  <a:lnTo>
                    <a:pt x="2471" y="433"/>
                  </a:lnTo>
                  <a:lnTo>
                    <a:pt x="2471" y="430"/>
                  </a:lnTo>
                  <a:lnTo>
                    <a:pt x="2471" y="428"/>
                  </a:lnTo>
                  <a:lnTo>
                    <a:pt x="2472" y="433"/>
                  </a:lnTo>
                  <a:lnTo>
                    <a:pt x="2472" y="432"/>
                  </a:lnTo>
                  <a:lnTo>
                    <a:pt x="2472" y="430"/>
                  </a:lnTo>
                  <a:lnTo>
                    <a:pt x="2472" y="435"/>
                  </a:lnTo>
                  <a:lnTo>
                    <a:pt x="2472" y="434"/>
                  </a:lnTo>
                  <a:lnTo>
                    <a:pt x="2473" y="436"/>
                  </a:lnTo>
                  <a:lnTo>
                    <a:pt x="2473" y="417"/>
                  </a:lnTo>
                  <a:lnTo>
                    <a:pt x="2473" y="393"/>
                  </a:lnTo>
                  <a:lnTo>
                    <a:pt x="2473" y="191"/>
                  </a:lnTo>
                  <a:lnTo>
                    <a:pt x="2474" y="642"/>
                  </a:lnTo>
                  <a:lnTo>
                    <a:pt x="2474" y="689"/>
                  </a:lnTo>
                  <a:lnTo>
                    <a:pt x="2474" y="711"/>
                  </a:lnTo>
                  <a:lnTo>
                    <a:pt x="2474" y="482"/>
                  </a:lnTo>
                  <a:lnTo>
                    <a:pt x="2475" y="480"/>
                  </a:lnTo>
                  <a:lnTo>
                    <a:pt x="2475" y="472"/>
                  </a:lnTo>
                  <a:lnTo>
                    <a:pt x="2475" y="475"/>
                  </a:lnTo>
                  <a:lnTo>
                    <a:pt x="2476" y="473"/>
                  </a:lnTo>
                  <a:lnTo>
                    <a:pt x="2476" y="483"/>
                  </a:lnTo>
                  <a:lnTo>
                    <a:pt x="2476" y="479"/>
                  </a:lnTo>
                  <a:lnTo>
                    <a:pt x="2476" y="480"/>
                  </a:lnTo>
                  <a:lnTo>
                    <a:pt x="2477" y="498"/>
                  </a:lnTo>
                  <a:lnTo>
                    <a:pt x="2477" y="497"/>
                  </a:lnTo>
                  <a:lnTo>
                    <a:pt x="2477" y="495"/>
                  </a:lnTo>
                  <a:lnTo>
                    <a:pt x="2477" y="508"/>
                  </a:lnTo>
                  <a:lnTo>
                    <a:pt x="2477" y="502"/>
                  </a:lnTo>
                  <a:lnTo>
                    <a:pt x="2478" y="503"/>
                  </a:lnTo>
                  <a:lnTo>
                    <a:pt x="2478" y="457"/>
                  </a:lnTo>
                  <a:lnTo>
                    <a:pt x="2478" y="456"/>
                  </a:lnTo>
                  <a:lnTo>
                    <a:pt x="2479" y="435"/>
                  </a:lnTo>
                  <a:lnTo>
                    <a:pt x="2479" y="436"/>
                  </a:lnTo>
                  <a:lnTo>
                    <a:pt x="2479" y="436"/>
                  </a:lnTo>
                  <a:lnTo>
                    <a:pt x="2479" y="424"/>
                  </a:lnTo>
                  <a:lnTo>
                    <a:pt x="2479" y="426"/>
                  </a:lnTo>
                  <a:lnTo>
                    <a:pt x="2480" y="425"/>
                  </a:lnTo>
                  <a:lnTo>
                    <a:pt x="2480" y="427"/>
                  </a:lnTo>
                  <a:lnTo>
                    <a:pt x="2480" y="418"/>
                  </a:lnTo>
                  <a:lnTo>
                    <a:pt x="2480" y="422"/>
                  </a:lnTo>
                  <a:lnTo>
                    <a:pt x="2480" y="423"/>
                  </a:lnTo>
                  <a:lnTo>
                    <a:pt x="2481" y="415"/>
                  </a:lnTo>
                  <a:lnTo>
                    <a:pt x="2481" y="418"/>
                  </a:lnTo>
                  <a:lnTo>
                    <a:pt x="2481" y="415"/>
                  </a:lnTo>
                  <a:lnTo>
                    <a:pt x="2481" y="417"/>
                  </a:lnTo>
                  <a:lnTo>
                    <a:pt x="2481" y="411"/>
                  </a:lnTo>
                  <a:lnTo>
                    <a:pt x="2482" y="410"/>
                  </a:lnTo>
                  <a:lnTo>
                    <a:pt x="2482" y="418"/>
                  </a:lnTo>
                  <a:lnTo>
                    <a:pt x="2482" y="418"/>
                  </a:lnTo>
                  <a:lnTo>
                    <a:pt x="2483" y="421"/>
                  </a:lnTo>
                  <a:lnTo>
                    <a:pt x="2483" y="418"/>
                  </a:lnTo>
                  <a:lnTo>
                    <a:pt x="2483" y="425"/>
                  </a:lnTo>
                  <a:lnTo>
                    <a:pt x="2483" y="424"/>
                  </a:lnTo>
                  <a:lnTo>
                    <a:pt x="2483" y="422"/>
                  </a:lnTo>
                  <a:lnTo>
                    <a:pt x="2483" y="421"/>
                  </a:lnTo>
                  <a:lnTo>
                    <a:pt x="2484" y="431"/>
                  </a:lnTo>
                  <a:lnTo>
                    <a:pt x="2484" y="425"/>
                  </a:lnTo>
                  <a:lnTo>
                    <a:pt x="2484" y="426"/>
                  </a:lnTo>
                  <a:lnTo>
                    <a:pt x="2484" y="431"/>
                  </a:lnTo>
                  <a:lnTo>
                    <a:pt x="2484" y="430"/>
                  </a:lnTo>
                  <a:lnTo>
                    <a:pt x="2484" y="432"/>
                  </a:lnTo>
                  <a:lnTo>
                    <a:pt x="2485" y="426"/>
                  </a:lnTo>
                  <a:lnTo>
                    <a:pt x="2485" y="433"/>
                  </a:lnTo>
                  <a:lnTo>
                    <a:pt x="2485" y="432"/>
                  </a:lnTo>
                  <a:lnTo>
                    <a:pt x="2485" y="431"/>
                  </a:lnTo>
                  <a:lnTo>
                    <a:pt x="2486" y="435"/>
                  </a:lnTo>
                  <a:lnTo>
                    <a:pt x="2486" y="432"/>
                  </a:lnTo>
                  <a:lnTo>
                    <a:pt x="2486" y="434"/>
                  </a:lnTo>
                  <a:lnTo>
                    <a:pt x="2486" y="436"/>
                  </a:lnTo>
                  <a:lnTo>
                    <a:pt x="2486" y="431"/>
                  </a:lnTo>
                  <a:lnTo>
                    <a:pt x="2486" y="435"/>
                  </a:lnTo>
                  <a:lnTo>
                    <a:pt x="2487" y="433"/>
                  </a:lnTo>
                  <a:lnTo>
                    <a:pt x="2487" y="437"/>
                  </a:lnTo>
                  <a:lnTo>
                    <a:pt x="2487" y="429"/>
                  </a:lnTo>
                  <a:lnTo>
                    <a:pt x="2487" y="413"/>
                  </a:lnTo>
                  <a:lnTo>
                    <a:pt x="2488" y="175"/>
                  </a:lnTo>
                  <a:lnTo>
                    <a:pt x="2488" y="610"/>
                  </a:lnTo>
                  <a:lnTo>
                    <a:pt x="2488" y="685"/>
                  </a:lnTo>
                  <a:lnTo>
                    <a:pt x="2488" y="734"/>
                  </a:lnTo>
                  <a:lnTo>
                    <a:pt x="2489" y="485"/>
                  </a:lnTo>
                  <a:lnTo>
                    <a:pt x="2489" y="485"/>
                  </a:lnTo>
                  <a:lnTo>
                    <a:pt x="2489" y="480"/>
                  </a:lnTo>
                  <a:lnTo>
                    <a:pt x="2489" y="470"/>
                  </a:lnTo>
                  <a:lnTo>
                    <a:pt x="2489" y="472"/>
                  </a:lnTo>
                  <a:lnTo>
                    <a:pt x="2489" y="470"/>
                  </a:lnTo>
                  <a:lnTo>
                    <a:pt x="2490" y="469"/>
                  </a:lnTo>
                  <a:lnTo>
                    <a:pt x="2490" y="476"/>
                  </a:lnTo>
                  <a:lnTo>
                    <a:pt x="2490" y="478"/>
                  </a:lnTo>
                  <a:lnTo>
                    <a:pt x="2490" y="475"/>
                  </a:lnTo>
                  <a:lnTo>
                    <a:pt x="2491" y="489"/>
                  </a:lnTo>
                  <a:lnTo>
                    <a:pt x="2491" y="487"/>
                  </a:lnTo>
                  <a:lnTo>
                    <a:pt x="2491" y="486"/>
                  </a:lnTo>
                  <a:lnTo>
                    <a:pt x="2491" y="493"/>
                  </a:lnTo>
                  <a:lnTo>
                    <a:pt x="2491" y="481"/>
                  </a:lnTo>
                  <a:lnTo>
                    <a:pt x="2492" y="480"/>
                  </a:lnTo>
                  <a:lnTo>
                    <a:pt x="2492" y="444"/>
                  </a:lnTo>
                  <a:lnTo>
                    <a:pt x="2492" y="446"/>
                  </a:lnTo>
                  <a:lnTo>
                    <a:pt x="2492" y="446"/>
                  </a:lnTo>
                  <a:lnTo>
                    <a:pt x="2493" y="426"/>
                  </a:lnTo>
                  <a:lnTo>
                    <a:pt x="2493" y="429"/>
                  </a:lnTo>
                  <a:lnTo>
                    <a:pt x="2493" y="425"/>
                  </a:lnTo>
                  <a:lnTo>
                    <a:pt x="2493" y="431"/>
                  </a:lnTo>
                  <a:lnTo>
                    <a:pt x="2493" y="423"/>
                  </a:lnTo>
                  <a:lnTo>
                    <a:pt x="2493" y="425"/>
                  </a:lnTo>
                  <a:lnTo>
                    <a:pt x="2494" y="424"/>
                  </a:lnTo>
                  <a:lnTo>
                    <a:pt x="2494" y="428"/>
                  </a:lnTo>
                  <a:lnTo>
                    <a:pt x="2494" y="426"/>
                  </a:lnTo>
                  <a:lnTo>
                    <a:pt x="2494" y="424"/>
                  </a:lnTo>
                  <a:lnTo>
                    <a:pt x="2495" y="415"/>
                  </a:lnTo>
                  <a:lnTo>
                    <a:pt x="2495" y="415"/>
                  </a:lnTo>
                  <a:lnTo>
                    <a:pt x="2495" y="412"/>
                  </a:lnTo>
                  <a:lnTo>
                    <a:pt x="2496" y="418"/>
                  </a:lnTo>
                  <a:lnTo>
                    <a:pt x="2496" y="416"/>
                  </a:lnTo>
                  <a:lnTo>
                    <a:pt x="2496" y="416"/>
                  </a:lnTo>
                  <a:lnTo>
                    <a:pt x="2496" y="424"/>
                  </a:lnTo>
                  <a:lnTo>
                    <a:pt x="2496" y="424"/>
                  </a:lnTo>
                  <a:lnTo>
                    <a:pt x="2497" y="423"/>
                  </a:lnTo>
                  <a:lnTo>
                    <a:pt x="2497" y="419"/>
                  </a:lnTo>
                  <a:lnTo>
                    <a:pt x="2497" y="428"/>
                  </a:lnTo>
                  <a:lnTo>
                    <a:pt x="2497" y="425"/>
                  </a:lnTo>
                  <a:lnTo>
                    <a:pt x="2497" y="426"/>
                  </a:lnTo>
                  <a:lnTo>
                    <a:pt x="2497" y="431"/>
                  </a:lnTo>
                  <a:lnTo>
                    <a:pt x="2498" y="429"/>
                  </a:lnTo>
                  <a:lnTo>
                    <a:pt x="2498" y="430"/>
                  </a:lnTo>
                  <a:lnTo>
                    <a:pt x="2498" y="428"/>
                  </a:lnTo>
                  <a:lnTo>
                    <a:pt x="2498" y="434"/>
                  </a:lnTo>
                  <a:lnTo>
                    <a:pt x="2499" y="432"/>
                  </a:lnTo>
                  <a:lnTo>
                    <a:pt x="2499" y="436"/>
                  </a:lnTo>
                  <a:lnTo>
                    <a:pt x="2499" y="433"/>
                  </a:lnTo>
                  <a:lnTo>
                    <a:pt x="2499" y="431"/>
                  </a:lnTo>
                  <a:lnTo>
                    <a:pt x="2500" y="437"/>
                  </a:lnTo>
                  <a:lnTo>
                    <a:pt x="2500" y="436"/>
                  </a:lnTo>
                  <a:lnTo>
                    <a:pt x="2500" y="437"/>
                  </a:lnTo>
                  <a:lnTo>
                    <a:pt x="2500" y="432"/>
                  </a:lnTo>
                  <a:lnTo>
                    <a:pt x="2500" y="437"/>
                  </a:lnTo>
                  <a:lnTo>
                    <a:pt x="2501" y="433"/>
                  </a:lnTo>
                  <a:lnTo>
                    <a:pt x="2501" y="440"/>
                  </a:lnTo>
                  <a:lnTo>
                    <a:pt x="2501" y="195"/>
                  </a:lnTo>
                  <a:lnTo>
                    <a:pt x="2502" y="195"/>
                  </a:lnTo>
                  <a:lnTo>
                    <a:pt x="2502" y="742"/>
                  </a:lnTo>
                  <a:lnTo>
                    <a:pt x="2502" y="560"/>
                  </a:lnTo>
                  <a:lnTo>
                    <a:pt x="2502" y="541"/>
                  </a:lnTo>
                  <a:lnTo>
                    <a:pt x="2503" y="472"/>
                  </a:lnTo>
                  <a:lnTo>
                    <a:pt x="2503" y="470"/>
                  </a:lnTo>
                  <a:lnTo>
                    <a:pt x="2503" y="470"/>
                  </a:lnTo>
                  <a:lnTo>
                    <a:pt x="2503" y="476"/>
                  </a:lnTo>
                  <a:lnTo>
                    <a:pt x="2503" y="472"/>
                  </a:lnTo>
                  <a:lnTo>
                    <a:pt x="2504" y="473"/>
                  </a:lnTo>
                  <a:lnTo>
                    <a:pt x="2504" y="481"/>
                  </a:lnTo>
                  <a:lnTo>
                    <a:pt x="2504" y="479"/>
                  </a:lnTo>
                  <a:lnTo>
                    <a:pt x="2505" y="492"/>
                  </a:lnTo>
                  <a:lnTo>
                    <a:pt x="2505" y="489"/>
                  </a:lnTo>
                  <a:lnTo>
                    <a:pt x="2505" y="489"/>
                  </a:lnTo>
                  <a:lnTo>
                    <a:pt x="2505" y="492"/>
                  </a:lnTo>
                  <a:lnTo>
                    <a:pt x="2505" y="468"/>
                  </a:lnTo>
                  <a:lnTo>
                    <a:pt x="2506" y="465"/>
                  </a:lnTo>
                  <a:lnTo>
                    <a:pt x="2506" y="438"/>
                  </a:lnTo>
                  <a:lnTo>
                    <a:pt x="2506" y="434"/>
                  </a:lnTo>
                  <a:lnTo>
                    <a:pt x="2506" y="424"/>
                  </a:lnTo>
                  <a:lnTo>
                    <a:pt x="2507" y="424"/>
                  </a:lnTo>
                  <a:lnTo>
                    <a:pt x="2507" y="423"/>
                  </a:lnTo>
                  <a:lnTo>
                    <a:pt x="2507" y="426"/>
                  </a:lnTo>
                  <a:lnTo>
                    <a:pt x="2507" y="424"/>
                  </a:lnTo>
                  <a:lnTo>
                    <a:pt x="2508" y="426"/>
                  </a:lnTo>
                  <a:lnTo>
                    <a:pt x="2508" y="420"/>
                  </a:lnTo>
                  <a:lnTo>
                    <a:pt x="2508" y="422"/>
                  </a:lnTo>
                  <a:lnTo>
                    <a:pt x="2509" y="418"/>
                  </a:lnTo>
                  <a:lnTo>
                    <a:pt x="2509" y="419"/>
                  </a:lnTo>
                  <a:lnTo>
                    <a:pt x="2509" y="412"/>
                  </a:lnTo>
                  <a:lnTo>
                    <a:pt x="2509" y="413"/>
                  </a:lnTo>
                  <a:lnTo>
                    <a:pt x="2509" y="414"/>
                  </a:lnTo>
                  <a:lnTo>
                    <a:pt x="2509" y="411"/>
                  </a:lnTo>
                  <a:lnTo>
                    <a:pt x="2510" y="418"/>
                  </a:lnTo>
                  <a:lnTo>
                    <a:pt x="2510" y="418"/>
                  </a:lnTo>
                  <a:lnTo>
                    <a:pt x="2510" y="420"/>
                  </a:lnTo>
                  <a:lnTo>
                    <a:pt x="2510" y="418"/>
                  </a:lnTo>
                  <a:lnTo>
                    <a:pt x="2510" y="424"/>
                  </a:lnTo>
                  <a:lnTo>
                    <a:pt x="2510" y="422"/>
                  </a:lnTo>
                  <a:lnTo>
                    <a:pt x="2510" y="422"/>
                  </a:lnTo>
                  <a:lnTo>
                    <a:pt x="2511" y="428"/>
                  </a:lnTo>
                  <a:lnTo>
                    <a:pt x="2511" y="425"/>
                  </a:lnTo>
                  <a:lnTo>
                    <a:pt x="2511" y="427"/>
                  </a:lnTo>
                  <a:lnTo>
                    <a:pt x="2512" y="431"/>
                  </a:lnTo>
                  <a:lnTo>
                    <a:pt x="2512" y="424"/>
                  </a:lnTo>
                  <a:lnTo>
                    <a:pt x="2512" y="431"/>
                  </a:lnTo>
                  <a:lnTo>
                    <a:pt x="2512" y="430"/>
                  </a:lnTo>
                  <a:lnTo>
                    <a:pt x="2512" y="427"/>
                  </a:lnTo>
                  <a:lnTo>
                    <a:pt x="2512" y="432"/>
                  </a:lnTo>
                  <a:lnTo>
                    <a:pt x="2512" y="431"/>
                  </a:lnTo>
                  <a:lnTo>
                    <a:pt x="2513" y="431"/>
                  </a:lnTo>
                  <a:lnTo>
                    <a:pt x="2513" y="433"/>
                  </a:lnTo>
                  <a:lnTo>
                    <a:pt x="2513" y="429"/>
                  </a:lnTo>
                  <a:lnTo>
                    <a:pt x="2513" y="431"/>
                  </a:lnTo>
                  <a:lnTo>
                    <a:pt x="2513" y="433"/>
                  </a:lnTo>
                  <a:lnTo>
                    <a:pt x="2513" y="436"/>
                  </a:lnTo>
                  <a:lnTo>
                    <a:pt x="2513" y="431"/>
                  </a:lnTo>
                  <a:lnTo>
                    <a:pt x="2514" y="435"/>
                  </a:lnTo>
                  <a:lnTo>
                    <a:pt x="2514" y="434"/>
                  </a:lnTo>
                  <a:lnTo>
                    <a:pt x="2514" y="431"/>
                  </a:lnTo>
                  <a:lnTo>
                    <a:pt x="2515" y="432"/>
                  </a:lnTo>
                  <a:lnTo>
                    <a:pt x="2515" y="430"/>
                  </a:lnTo>
                  <a:lnTo>
                    <a:pt x="2515" y="436"/>
                  </a:lnTo>
                  <a:lnTo>
                    <a:pt x="2515" y="194"/>
                  </a:lnTo>
                  <a:lnTo>
                    <a:pt x="2515" y="199"/>
                  </a:lnTo>
                  <a:lnTo>
                    <a:pt x="2516" y="228"/>
                  </a:lnTo>
                  <a:lnTo>
                    <a:pt x="2516" y="704"/>
                  </a:lnTo>
                  <a:lnTo>
                    <a:pt x="2516" y="546"/>
                  </a:lnTo>
                  <a:lnTo>
                    <a:pt x="2516" y="530"/>
                  </a:lnTo>
                  <a:lnTo>
                    <a:pt x="2517" y="467"/>
                  </a:lnTo>
                  <a:lnTo>
                    <a:pt x="2517" y="468"/>
                  </a:lnTo>
                  <a:lnTo>
                    <a:pt x="2517" y="473"/>
                  </a:lnTo>
                  <a:lnTo>
                    <a:pt x="2517" y="473"/>
                  </a:lnTo>
                  <a:lnTo>
                    <a:pt x="2518" y="476"/>
                  </a:lnTo>
                  <a:lnTo>
                    <a:pt x="2518" y="472"/>
                  </a:lnTo>
                  <a:lnTo>
                    <a:pt x="2518" y="478"/>
                  </a:lnTo>
                  <a:lnTo>
                    <a:pt x="2518" y="478"/>
                  </a:lnTo>
                  <a:lnTo>
                    <a:pt x="2518" y="476"/>
                  </a:lnTo>
                  <a:lnTo>
                    <a:pt x="2519" y="489"/>
                  </a:lnTo>
                  <a:lnTo>
                    <a:pt x="2519" y="487"/>
                  </a:lnTo>
                  <a:lnTo>
                    <a:pt x="2519" y="489"/>
                  </a:lnTo>
                  <a:lnTo>
                    <a:pt x="2519" y="501"/>
                  </a:lnTo>
                  <a:lnTo>
                    <a:pt x="2519" y="499"/>
                  </a:lnTo>
                  <a:lnTo>
                    <a:pt x="2520" y="497"/>
                  </a:lnTo>
                  <a:lnTo>
                    <a:pt x="2520" y="449"/>
                  </a:lnTo>
                  <a:lnTo>
                    <a:pt x="2520" y="446"/>
                  </a:lnTo>
                  <a:lnTo>
                    <a:pt x="2521" y="431"/>
                  </a:lnTo>
                  <a:lnTo>
                    <a:pt x="2521" y="431"/>
                  </a:lnTo>
                  <a:lnTo>
                    <a:pt x="2521" y="431"/>
                  </a:lnTo>
                  <a:lnTo>
                    <a:pt x="2521" y="433"/>
                  </a:lnTo>
                  <a:lnTo>
                    <a:pt x="2522" y="420"/>
                  </a:lnTo>
                  <a:lnTo>
                    <a:pt x="2522" y="425"/>
                  </a:lnTo>
                  <a:lnTo>
                    <a:pt x="2522" y="424"/>
                  </a:lnTo>
                  <a:lnTo>
                    <a:pt x="2522" y="419"/>
                  </a:lnTo>
                  <a:lnTo>
                    <a:pt x="2522" y="420"/>
                  </a:lnTo>
                  <a:lnTo>
                    <a:pt x="2523" y="418"/>
                  </a:lnTo>
                  <a:lnTo>
                    <a:pt x="2523" y="420"/>
                  </a:lnTo>
                  <a:lnTo>
                    <a:pt x="2523" y="412"/>
                  </a:lnTo>
                  <a:lnTo>
                    <a:pt x="2523" y="413"/>
                  </a:lnTo>
                  <a:lnTo>
                    <a:pt x="2523" y="415"/>
                  </a:lnTo>
                  <a:lnTo>
                    <a:pt x="2524" y="407"/>
                  </a:lnTo>
                  <a:lnTo>
                    <a:pt x="2524" y="411"/>
                  </a:lnTo>
                  <a:lnTo>
                    <a:pt x="2524" y="407"/>
                  </a:lnTo>
                  <a:lnTo>
                    <a:pt x="2524" y="411"/>
                  </a:lnTo>
                  <a:lnTo>
                    <a:pt x="2524" y="410"/>
                  </a:lnTo>
                  <a:lnTo>
                    <a:pt x="2525" y="411"/>
                  </a:lnTo>
                  <a:lnTo>
                    <a:pt x="2525" y="410"/>
                  </a:lnTo>
                  <a:lnTo>
                    <a:pt x="2525" y="418"/>
                  </a:lnTo>
                  <a:lnTo>
                    <a:pt x="2525" y="416"/>
                  </a:lnTo>
                  <a:lnTo>
                    <a:pt x="2525" y="418"/>
                  </a:lnTo>
                  <a:lnTo>
                    <a:pt x="2525" y="415"/>
                  </a:lnTo>
                  <a:lnTo>
                    <a:pt x="2526" y="423"/>
                  </a:lnTo>
                  <a:lnTo>
                    <a:pt x="2526" y="421"/>
                  </a:lnTo>
                  <a:lnTo>
                    <a:pt x="2526" y="419"/>
                  </a:lnTo>
                  <a:lnTo>
                    <a:pt x="2526" y="425"/>
                  </a:lnTo>
                  <a:lnTo>
                    <a:pt x="2526" y="423"/>
                  </a:lnTo>
                  <a:lnTo>
                    <a:pt x="2527" y="424"/>
                  </a:lnTo>
                  <a:lnTo>
                    <a:pt x="2527" y="423"/>
                  </a:lnTo>
                  <a:lnTo>
                    <a:pt x="2527" y="427"/>
                  </a:lnTo>
                  <a:lnTo>
                    <a:pt x="2527" y="427"/>
                  </a:lnTo>
                  <a:lnTo>
                    <a:pt x="2528" y="424"/>
                  </a:lnTo>
                  <a:lnTo>
                    <a:pt x="2528" y="429"/>
                  </a:lnTo>
                  <a:lnTo>
                    <a:pt x="2528" y="426"/>
                  </a:lnTo>
                  <a:lnTo>
                    <a:pt x="2528" y="425"/>
                  </a:lnTo>
                  <a:lnTo>
                    <a:pt x="2529" y="431"/>
                  </a:lnTo>
                  <a:lnTo>
                    <a:pt x="2529" y="428"/>
                  </a:lnTo>
                  <a:lnTo>
                    <a:pt x="2529" y="431"/>
                  </a:lnTo>
                  <a:lnTo>
                    <a:pt x="2529" y="431"/>
                  </a:lnTo>
                  <a:lnTo>
                    <a:pt x="2529" y="426"/>
                  </a:lnTo>
                  <a:lnTo>
                    <a:pt x="2529" y="431"/>
                  </a:lnTo>
                  <a:lnTo>
                    <a:pt x="2530" y="429"/>
                  </a:lnTo>
                  <a:lnTo>
                    <a:pt x="2530" y="430"/>
                  </a:lnTo>
                  <a:lnTo>
                    <a:pt x="2530" y="425"/>
                  </a:lnTo>
                  <a:lnTo>
                    <a:pt x="2530" y="427"/>
                  </a:lnTo>
                  <a:lnTo>
                    <a:pt x="2530" y="428"/>
                  </a:lnTo>
                  <a:lnTo>
                    <a:pt x="2530" y="429"/>
                  </a:lnTo>
                  <a:lnTo>
                    <a:pt x="2531" y="170"/>
                  </a:lnTo>
                  <a:lnTo>
                    <a:pt x="2531" y="176"/>
                  </a:lnTo>
                  <a:lnTo>
                    <a:pt x="2531" y="216"/>
                  </a:lnTo>
                  <a:lnTo>
                    <a:pt x="2531" y="723"/>
                  </a:lnTo>
                  <a:lnTo>
                    <a:pt x="2531" y="555"/>
                  </a:lnTo>
                  <a:lnTo>
                    <a:pt x="2531" y="535"/>
                  </a:lnTo>
                  <a:lnTo>
                    <a:pt x="2532" y="466"/>
                  </a:lnTo>
                  <a:lnTo>
                    <a:pt x="2532" y="465"/>
                  </a:lnTo>
                  <a:lnTo>
                    <a:pt x="2532" y="469"/>
                  </a:lnTo>
                  <a:lnTo>
                    <a:pt x="2532" y="463"/>
                  </a:lnTo>
                  <a:lnTo>
                    <a:pt x="2533" y="465"/>
                  </a:lnTo>
                  <a:lnTo>
                    <a:pt x="2533" y="470"/>
                  </a:lnTo>
                  <a:lnTo>
                    <a:pt x="2533" y="465"/>
                  </a:lnTo>
                  <a:lnTo>
                    <a:pt x="2533" y="472"/>
                  </a:lnTo>
                  <a:lnTo>
                    <a:pt x="2533" y="470"/>
                  </a:lnTo>
                  <a:lnTo>
                    <a:pt x="2534" y="472"/>
                  </a:lnTo>
                  <a:lnTo>
                    <a:pt x="2534" y="470"/>
                  </a:lnTo>
                  <a:lnTo>
                    <a:pt x="2534" y="484"/>
                  </a:lnTo>
                  <a:lnTo>
                    <a:pt x="2534" y="483"/>
                  </a:lnTo>
                  <a:lnTo>
                    <a:pt x="2535" y="484"/>
                  </a:lnTo>
                  <a:lnTo>
                    <a:pt x="2535" y="493"/>
                  </a:lnTo>
                  <a:lnTo>
                    <a:pt x="2535" y="481"/>
                  </a:lnTo>
                  <a:lnTo>
                    <a:pt x="2535" y="479"/>
                  </a:lnTo>
                  <a:lnTo>
                    <a:pt x="2536" y="436"/>
                  </a:lnTo>
                  <a:lnTo>
                    <a:pt x="2536" y="432"/>
                  </a:lnTo>
                  <a:lnTo>
                    <a:pt x="2536" y="434"/>
                  </a:lnTo>
                  <a:lnTo>
                    <a:pt x="2536" y="424"/>
                  </a:lnTo>
                  <a:lnTo>
                    <a:pt x="2536" y="424"/>
                  </a:lnTo>
                  <a:lnTo>
                    <a:pt x="2537" y="424"/>
                  </a:lnTo>
                  <a:lnTo>
                    <a:pt x="2537" y="419"/>
                  </a:lnTo>
                  <a:lnTo>
                    <a:pt x="2537" y="424"/>
                  </a:lnTo>
                  <a:lnTo>
                    <a:pt x="2537" y="419"/>
                  </a:lnTo>
                  <a:lnTo>
                    <a:pt x="2537" y="422"/>
                  </a:lnTo>
                  <a:lnTo>
                    <a:pt x="2538" y="417"/>
                  </a:lnTo>
                  <a:lnTo>
                    <a:pt x="2538" y="418"/>
                  </a:lnTo>
                  <a:lnTo>
                    <a:pt x="2538" y="419"/>
                  </a:lnTo>
                  <a:lnTo>
                    <a:pt x="2538" y="411"/>
                  </a:lnTo>
                  <a:lnTo>
                    <a:pt x="2538" y="411"/>
                  </a:lnTo>
                  <a:lnTo>
                    <a:pt x="2539" y="412"/>
                  </a:lnTo>
                  <a:lnTo>
                    <a:pt x="2539" y="413"/>
                  </a:lnTo>
                  <a:lnTo>
                    <a:pt x="2539" y="408"/>
                  </a:lnTo>
                  <a:lnTo>
                    <a:pt x="2539" y="412"/>
                  </a:lnTo>
                  <a:lnTo>
                    <a:pt x="2539" y="412"/>
                  </a:lnTo>
                  <a:lnTo>
                    <a:pt x="2539" y="411"/>
                  </a:lnTo>
                  <a:lnTo>
                    <a:pt x="2540" y="418"/>
                  </a:lnTo>
                  <a:lnTo>
                    <a:pt x="2540" y="415"/>
                  </a:lnTo>
                  <a:lnTo>
                    <a:pt x="2540" y="416"/>
                  </a:lnTo>
                  <a:lnTo>
                    <a:pt x="2541" y="422"/>
                  </a:lnTo>
                  <a:lnTo>
                    <a:pt x="2541" y="419"/>
                  </a:lnTo>
                  <a:lnTo>
                    <a:pt x="2541" y="424"/>
                  </a:lnTo>
                  <a:lnTo>
                    <a:pt x="2541" y="423"/>
                  </a:lnTo>
                  <a:lnTo>
                    <a:pt x="2541" y="426"/>
                  </a:lnTo>
                  <a:lnTo>
                    <a:pt x="2541" y="426"/>
                  </a:lnTo>
                  <a:lnTo>
                    <a:pt x="2542" y="424"/>
                  </a:lnTo>
                  <a:lnTo>
                    <a:pt x="2542" y="429"/>
                  </a:lnTo>
                  <a:lnTo>
                    <a:pt x="2542" y="425"/>
                  </a:lnTo>
                  <a:lnTo>
                    <a:pt x="2542" y="424"/>
                  </a:lnTo>
                  <a:lnTo>
                    <a:pt x="2543" y="430"/>
                  </a:lnTo>
                  <a:lnTo>
                    <a:pt x="2543" y="431"/>
                  </a:lnTo>
                  <a:lnTo>
                    <a:pt x="2543" y="426"/>
                  </a:lnTo>
                  <a:lnTo>
                    <a:pt x="2543" y="432"/>
                  </a:lnTo>
                  <a:lnTo>
                    <a:pt x="2543" y="431"/>
                  </a:lnTo>
                  <a:lnTo>
                    <a:pt x="2544" y="428"/>
                  </a:lnTo>
                  <a:lnTo>
                    <a:pt x="2544" y="426"/>
                  </a:lnTo>
                  <a:lnTo>
                    <a:pt x="2544" y="432"/>
                  </a:lnTo>
                  <a:lnTo>
                    <a:pt x="2544" y="429"/>
                  </a:lnTo>
                  <a:lnTo>
                    <a:pt x="2544" y="427"/>
                  </a:lnTo>
                  <a:lnTo>
                    <a:pt x="2544" y="433"/>
                  </a:lnTo>
                  <a:lnTo>
                    <a:pt x="2545" y="429"/>
                  </a:lnTo>
                  <a:lnTo>
                    <a:pt x="2545" y="430"/>
                  </a:lnTo>
                  <a:lnTo>
                    <a:pt x="2545" y="436"/>
                  </a:lnTo>
                  <a:lnTo>
                    <a:pt x="2545" y="207"/>
                  </a:lnTo>
                  <a:lnTo>
                    <a:pt x="2546" y="190"/>
                  </a:lnTo>
                  <a:lnTo>
                    <a:pt x="2546" y="730"/>
                  </a:lnTo>
                  <a:lnTo>
                    <a:pt x="2546" y="601"/>
                  </a:lnTo>
                  <a:lnTo>
                    <a:pt x="2546" y="569"/>
                  </a:lnTo>
                  <a:lnTo>
                    <a:pt x="2547" y="470"/>
                  </a:lnTo>
                  <a:lnTo>
                    <a:pt x="2547" y="470"/>
                  </a:lnTo>
                  <a:lnTo>
                    <a:pt x="2548" y="465"/>
                  </a:lnTo>
                  <a:lnTo>
                    <a:pt x="2548" y="466"/>
                  </a:lnTo>
                  <a:lnTo>
                    <a:pt x="2548" y="472"/>
                  </a:lnTo>
                  <a:lnTo>
                    <a:pt x="2548" y="463"/>
                  </a:lnTo>
                  <a:lnTo>
                    <a:pt x="2548" y="470"/>
                  </a:lnTo>
                  <a:lnTo>
                    <a:pt x="2549" y="472"/>
                  </a:lnTo>
                  <a:lnTo>
                    <a:pt x="2549" y="486"/>
                  </a:lnTo>
                  <a:lnTo>
                    <a:pt x="2549" y="485"/>
                  </a:lnTo>
                  <a:lnTo>
                    <a:pt x="2549" y="491"/>
                  </a:lnTo>
                  <a:lnTo>
                    <a:pt x="2550" y="476"/>
                  </a:lnTo>
                  <a:lnTo>
                    <a:pt x="2550" y="473"/>
                  </a:lnTo>
                  <a:lnTo>
                    <a:pt x="2550" y="438"/>
                  </a:lnTo>
                  <a:lnTo>
                    <a:pt x="2550" y="439"/>
                  </a:lnTo>
                  <a:lnTo>
                    <a:pt x="2551" y="437"/>
                  </a:lnTo>
                  <a:lnTo>
                    <a:pt x="2551" y="423"/>
                  </a:lnTo>
                  <a:lnTo>
                    <a:pt x="2551" y="423"/>
                  </a:lnTo>
                  <a:lnTo>
                    <a:pt x="2552" y="424"/>
                  </a:lnTo>
                  <a:lnTo>
                    <a:pt x="2552" y="421"/>
                  </a:lnTo>
                  <a:lnTo>
                    <a:pt x="2552" y="422"/>
                  </a:lnTo>
                  <a:lnTo>
                    <a:pt x="2552" y="425"/>
                  </a:lnTo>
                  <a:lnTo>
                    <a:pt x="2552" y="418"/>
                  </a:lnTo>
                  <a:lnTo>
                    <a:pt x="2552" y="420"/>
                  </a:lnTo>
                  <a:lnTo>
                    <a:pt x="2553" y="421"/>
                  </a:lnTo>
                  <a:lnTo>
                    <a:pt x="2553" y="411"/>
                  </a:lnTo>
                  <a:lnTo>
                    <a:pt x="2553" y="413"/>
                  </a:lnTo>
                  <a:lnTo>
                    <a:pt x="2553" y="411"/>
                  </a:lnTo>
                  <a:lnTo>
                    <a:pt x="2554" y="409"/>
                  </a:lnTo>
                  <a:lnTo>
                    <a:pt x="2554" y="411"/>
                  </a:lnTo>
                  <a:lnTo>
                    <a:pt x="2554" y="412"/>
                  </a:lnTo>
                  <a:lnTo>
                    <a:pt x="2554" y="411"/>
                  </a:lnTo>
                  <a:lnTo>
                    <a:pt x="2555" y="418"/>
                  </a:lnTo>
                  <a:lnTo>
                    <a:pt x="2555" y="417"/>
                  </a:lnTo>
                  <a:lnTo>
                    <a:pt x="2555" y="414"/>
                  </a:lnTo>
                  <a:lnTo>
                    <a:pt x="2555" y="421"/>
                  </a:lnTo>
                  <a:lnTo>
                    <a:pt x="2555" y="419"/>
                  </a:lnTo>
                  <a:lnTo>
                    <a:pt x="2556" y="418"/>
                  </a:lnTo>
                  <a:lnTo>
                    <a:pt x="2556" y="424"/>
                  </a:lnTo>
                  <a:lnTo>
                    <a:pt x="2556" y="422"/>
                  </a:lnTo>
                  <a:lnTo>
                    <a:pt x="2556" y="424"/>
                  </a:lnTo>
                  <a:lnTo>
                    <a:pt x="2556" y="426"/>
                  </a:lnTo>
                  <a:lnTo>
                    <a:pt x="2556" y="422"/>
                  </a:lnTo>
                  <a:lnTo>
                    <a:pt x="2557" y="425"/>
                  </a:lnTo>
                  <a:lnTo>
                    <a:pt x="2557" y="425"/>
                  </a:lnTo>
                  <a:lnTo>
                    <a:pt x="2557" y="423"/>
                  </a:lnTo>
                  <a:lnTo>
                    <a:pt x="2557" y="427"/>
                  </a:lnTo>
                  <a:lnTo>
                    <a:pt x="2557" y="426"/>
                  </a:lnTo>
                  <a:lnTo>
                    <a:pt x="2557" y="425"/>
                  </a:lnTo>
                  <a:lnTo>
                    <a:pt x="2558" y="431"/>
                  </a:lnTo>
                  <a:lnTo>
                    <a:pt x="2558" y="424"/>
                  </a:lnTo>
                  <a:lnTo>
                    <a:pt x="2558" y="427"/>
                  </a:lnTo>
                  <a:lnTo>
                    <a:pt x="2558" y="426"/>
                  </a:lnTo>
                  <a:lnTo>
                    <a:pt x="2558" y="431"/>
                  </a:lnTo>
                  <a:lnTo>
                    <a:pt x="2559" y="424"/>
                  </a:lnTo>
                  <a:lnTo>
                    <a:pt x="2559" y="425"/>
                  </a:lnTo>
                  <a:lnTo>
                    <a:pt x="2559" y="424"/>
                  </a:lnTo>
                  <a:lnTo>
                    <a:pt x="2559" y="428"/>
                  </a:lnTo>
                  <a:lnTo>
                    <a:pt x="2559" y="243"/>
                  </a:lnTo>
                  <a:lnTo>
                    <a:pt x="2560" y="206"/>
                  </a:lnTo>
                  <a:lnTo>
                    <a:pt x="2560" y="171"/>
                  </a:lnTo>
                  <a:lnTo>
                    <a:pt x="2560" y="713"/>
                  </a:lnTo>
                  <a:lnTo>
                    <a:pt x="2560" y="682"/>
                  </a:lnTo>
                  <a:lnTo>
                    <a:pt x="2561" y="631"/>
                  </a:lnTo>
                  <a:lnTo>
                    <a:pt x="2561" y="469"/>
                  </a:lnTo>
                  <a:lnTo>
                    <a:pt x="2561" y="467"/>
                  </a:lnTo>
                  <a:lnTo>
                    <a:pt x="2561" y="469"/>
                  </a:lnTo>
                  <a:lnTo>
                    <a:pt x="2561" y="463"/>
                  </a:lnTo>
                  <a:lnTo>
                    <a:pt x="2562" y="468"/>
                  </a:lnTo>
                  <a:lnTo>
                    <a:pt x="2562" y="467"/>
                  </a:lnTo>
                  <a:lnTo>
                    <a:pt x="2562" y="474"/>
                  </a:lnTo>
                  <a:lnTo>
                    <a:pt x="2563" y="474"/>
                  </a:lnTo>
                  <a:lnTo>
                    <a:pt x="2563" y="488"/>
                  </a:lnTo>
                  <a:lnTo>
                    <a:pt x="2563" y="487"/>
                  </a:lnTo>
                  <a:lnTo>
                    <a:pt x="2563" y="488"/>
                  </a:lnTo>
                  <a:lnTo>
                    <a:pt x="2563" y="494"/>
                  </a:lnTo>
                  <a:lnTo>
                    <a:pt x="2564" y="482"/>
                  </a:lnTo>
                  <a:lnTo>
                    <a:pt x="2564" y="479"/>
                  </a:lnTo>
                  <a:lnTo>
                    <a:pt x="2564" y="431"/>
                  </a:lnTo>
                  <a:lnTo>
                    <a:pt x="2564" y="431"/>
                  </a:lnTo>
                  <a:lnTo>
                    <a:pt x="2565" y="429"/>
                  </a:lnTo>
                  <a:lnTo>
                    <a:pt x="2565" y="431"/>
                  </a:lnTo>
                  <a:lnTo>
                    <a:pt x="2565" y="419"/>
                  </a:lnTo>
                  <a:lnTo>
                    <a:pt x="2565" y="421"/>
                  </a:lnTo>
                  <a:lnTo>
                    <a:pt x="2565" y="423"/>
                  </a:lnTo>
                  <a:lnTo>
                    <a:pt x="2566" y="416"/>
                  </a:lnTo>
                  <a:lnTo>
                    <a:pt x="2566" y="419"/>
                  </a:lnTo>
                  <a:lnTo>
                    <a:pt x="2567" y="411"/>
                  </a:lnTo>
                  <a:lnTo>
                    <a:pt x="2567" y="411"/>
                  </a:lnTo>
                  <a:lnTo>
                    <a:pt x="2567" y="413"/>
                  </a:lnTo>
                  <a:lnTo>
                    <a:pt x="2567" y="407"/>
                  </a:lnTo>
                  <a:lnTo>
                    <a:pt x="2568" y="409"/>
                  </a:lnTo>
                  <a:lnTo>
                    <a:pt x="2568" y="406"/>
                  </a:lnTo>
                  <a:lnTo>
                    <a:pt x="2568" y="413"/>
                  </a:lnTo>
                  <a:lnTo>
                    <a:pt x="2568" y="414"/>
                  </a:lnTo>
                  <a:lnTo>
                    <a:pt x="2568" y="410"/>
                  </a:lnTo>
                  <a:lnTo>
                    <a:pt x="2569" y="417"/>
                  </a:lnTo>
                  <a:lnTo>
                    <a:pt x="2569" y="415"/>
                  </a:lnTo>
                  <a:lnTo>
                    <a:pt x="2569" y="414"/>
                  </a:lnTo>
                  <a:lnTo>
                    <a:pt x="2569" y="420"/>
                  </a:lnTo>
                  <a:lnTo>
                    <a:pt x="2569" y="418"/>
                  </a:lnTo>
                  <a:lnTo>
                    <a:pt x="2570" y="419"/>
                  </a:lnTo>
                  <a:lnTo>
                    <a:pt x="2570" y="424"/>
                  </a:lnTo>
                  <a:lnTo>
                    <a:pt x="2570" y="423"/>
                  </a:lnTo>
                  <a:lnTo>
                    <a:pt x="2570" y="424"/>
                  </a:lnTo>
                  <a:lnTo>
                    <a:pt x="2570" y="423"/>
                  </a:lnTo>
                  <a:lnTo>
                    <a:pt x="2571" y="428"/>
                  </a:lnTo>
                  <a:lnTo>
                    <a:pt x="2571" y="425"/>
                  </a:lnTo>
                  <a:lnTo>
                    <a:pt x="2571" y="425"/>
                  </a:lnTo>
                  <a:lnTo>
                    <a:pt x="2571" y="424"/>
                  </a:lnTo>
                  <a:lnTo>
                    <a:pt x="2571" y="431"/>
                  </a:lnTo>
                  <a:lnTo>
                    <a:pt x="2571" y="430"/>
                  </a:lnTo>
                  <a:lnTo>
                    <a:pt x="2572" y="430"/>
                  </a:lnTo>
                  <a:lnTo>
                    <a:pt x="2572" y="427"/>
                  </a:lnTo>
                  <a:lnTo>
                    <a:pt x="2572" y="434"/>
                  </a:lnTo>
                  <a:lnTo>
                    <a:pt x="2572" y="431"/>
                  </a:lnTo>
                  <a:lnTo>
                    <a:pt x="2573" y="433"/>
                  </a:lnTo>
                  <a:lnTo>
                    <a:pt x="2573" y="427"/>
                  </a:lnTo>
                  <a:lnTo>
                    <a:pt x="2573" y="431"/>
                  </a:lnTo>
                  <a:lnTo>
                    <a:pt x="2574" y="435"/>
                  </a:lnTo>
                  <a:lnTo>
                    <a:pt x="2574" y="363"/>
                  </a:lnTo>
                  <a:lnTo>
                    <a:pt x="2574" y="318"/>
                  </a:lnTo>
                  <a:lnTo>
                    <a:pt x="2574" y="174"/>
                  </a:lnTo>
                  <a:lnTo>
                    <a:pt x="2574" y="731"/>
                  </a:lnTo>
                  <a:lnTo>
                    <a:pt x="2574" y="712"/>
                  </a:lnTo>
                  <a:lnTo>
                    <a:pt x="2575" y="470"/>
                  </a:lnTo>
                  <a:lnTo>
                    <a:pt x="2575" y="469"/>
                  </a:lnTo>
                  <a:lnTo>
                    <a:pt x="2575" y="472"/>
                  </a:lnTo>
                  <a:lnTo>
                    <a:pt x="2576" y="463"/>
                  </a:lnTo>
                  <a:lnTo>
                    <a:pt x="2576" y="468"/>
                  </a:lnTo>
                  <a:lnTo>
                    <a:pt x="2576" y="469"/>
                  </a:lnTo>
                  <a:lnTo>
                    <a:pt x="2576" y="465"/>
                  </a:lnTo>
                  <a:lnTo>
                    <a:pt x="2576" y="473"/>
                  </a:lnTo>
                  <a:lnTo>
                    <a:pt x="2577" y="472"/>
                  </a:lnTo>
                  <a:lnTo>
                    <a:pt x="2577" y="487"/>
                  </a:lnTo>
                  <a:lnTo>
                    <a:pt x="2577" y="484"/>
                  </a:lnTo>
                  <a:lnTo>
                    <a:pt x="2577" y="489"/>
                  </a:lnTo>
                  <a:lnTo>
                    <a:pt x="2577" y="491"/>
                  </a:lnTo>
                  <a:lnTo>
                    <a:pt x="2578" y="472"/>
                  </a:lnTo>
                  <a:lnTo>
                    <a:pt x="2578" y="472"/>
                  </a:lnTo>
                  <a:lnTo>
                    <a:pt x="2578" y="437"/>
                  </a:lnTo>
                  <a:lnTo>
                    <a:pt x="2578" y="436"/>
                  </a:lnTo>
                  <a:lnTo>
                    <a:pt x="2579" y="424"/>
                  </a:lnTo>
                  <a:lnTo>
                    <a:pt x="2579" y="424"/>
                  </a:lnTo>
                  <a:lnTo>
                    <a:pt x="2580" y="425"/>
                  </a:lnTo>
                  <a:lnTo>
                    <a:pt x="2580" y="421"/>
                  </a:lnTo>
                  <a:lnTo>
                    <a:pt x="2580" y="424"/>
                  </a:lnTo>
                  <a:lnTo>
                    <a:pt x="2580" y="424"/>
                  </a:lnTo>
                  <a:lnTo>
                    <a:pt x="2581" y="419"/>
                  </a:lnTo>
                  <a:lnTo>
                    <a:pt x="2581" y="421"/>
                  </a:lnTo>
                  <a:lnTo>
                    <a:pt x="2581" y="420"/>
                  </a:lnTo>
                  <a:lnTo>
                    <a:pt x="2581" y="422"/>
                  </a:lnTo>
                  <a:lnTo>
                    <a:pt x="2581" y="411"/>
                  </a:lnTo>
                  <a:lnTo>
                    <a:pt x="2581" y="411"/>
                  </a:lnTo>
                  <a:lnTo>
                    <a:pt x="2582" y="414"/>
                  </a:lnTo>
                  <a:lnTo>
                    <a:pt x="2582" y="413"/>
                  </a:lnTo>
                  <a:lnTo>
                    <a:pt x="2582" y="419"/>
                  </a:lnTo>
                  <a:lnTo>
                    <a:pt x="2582" y="416"/>
                  </a:lnTo>
                  <a:lnTo>
                    <a:pt x="2582" y="415"/>
                  </a:lnTo>
                  <a:lnTo>
                    <a:pt x="2583" y="424"/>
                  </a:lnTo>
                  <a:lnTo>
                    <a:pt x="2583" y="421"/>
                  </a:lnTo>
                  <a:lnTo>
                    <a:pt x="2583" y="422"/>
                  </a:lnTo>
                  <a:lnTo>
                    <a:pt x="2583" y="428"/>
                  </a:lnTo>
                  <a:lnTo>
                    <a:pt x="2583" y="424"/>
                  </a:lnTo>
                  <a:lnTo>
                    <a:pt x="2583" y="430"/>
                  </a:lnTo>
                  <a:lnTo>
                    <a:pt x="2584" y="426"/>
                  </a:lnTo>
                  <a:lnTo>
                    <a:pt x="2584" y="434"/>
                  </a:lnTo>
                  <a:lnTo>
                    <a:pt x="2584" y="432"/>
                  </a:lnTo>
                  <a:lnTo>
                    <a:pt x="2584" y="429"/>
                  </a:lnTo>
                  <a:lnTo>
                    <a:pt x="2585" y="435"/>
                  </a:lnTo>
                  <a:lnTo>
                    <a:pt x="2585" y="434"/>
                  </a:lnTo>
                  <a:lnTo>
                    <a:pt x="2585" y="435"/>
                  </a:lnTo>
                  <a:lnTo>
                    <a:pt x="2585" y="431"/>
                  </a:lnTo>
                  <a:lnTo>
                    <a:pt x="2585" y="439"/>
                  </a:lnTo>
                  <a:lnTo>
                    <a:pt x="2586" y="437"/>
                  </a:lnTo>
                  <a:lnTo>
                    <a:pt x="2586" y="438"/>
                  </a:lnTo>
                  <a:lnTo>
                    <a:pt x="2586" y="435"/>
                  </a:lnTo>
                  <a:lnTo>
                    <a:pt x="2586" y="437"/>
                  </a:lnTo>
                  <a:lnTo>
                    <a:pt x="2587" y="435"/>
                  </a:lnTo>
                  <a:lnTo>
                    <a:pt x="2587" y="441"/>
                  </a:lnTo>
                  <a:lnTo>
                    <a:pt x="2587" y="434"/>
                  </a:lnTo>
                  <a:lnTo>
                    <a:pt x="2587" y="436"/>
                  </a:lnTo>
                  <a:lnTo>
                    <a:pt x="2587" y="437"/>
                  </a:lnTo>
                  <a:lnTo>
                    <a:pt x="2587" y="440"/>
                  </a:lnTo>
                  <a:lnTo>
                    <a:pt x="2588" y="202"/>
                  </a:lnTo>
                  <a:lnTo>
                    <a:pt x="2588" y="200"/>
                  </a:lnTo>
                  <a:lnTo>
                    <a:pt x="2588" y="727"/>
                  </a:lnTo>
                  <a:lnTo>
                    <a:pt x="2588" y="536"/>
                  </a:lnTo>
                  <a:lnTo>
                    <a:pt x="2589" y="525"/>
                  </a:lnTo>
                  <a:lnTo>
                    <a:pt x="2589" y="473"/>
                  </a:lnTo>
                  <a:lnTo>
                    <a:pt x="2589" y="476"/>
                  </a:lnTo>
                  <a:lnTo>
                    <a:pt x="2589" y="475"/>
                  </a:lnTo>
                  <a:lnTo>
                    <a:pt x="2589" y="472"/>
                  </a:lnTo>
                  <a:lnTo>
                    <a:pt x="2590" y="479"/>
                  </a:lnTo>
                  <a:lnTo>
                    <a:pt x="2590" y="479"/>
                  </a:lnTo>
                  <a:lnTo>
                    <a:pt x="2590" y="476"/>
                  </a:lnTo>
                  <a:lnTo>
                    <a:pt x="2590" y="474"/>
                  </a:lnTo>
                  <a:lnTo>
                    <a:pt x="2590" y="484"/>
                  </a:lnTo>
                  <a:lnTo>
                    <a:pt x="2590" y="484"/>
                  </a:lnTo>
                  <a:lnTo>
                    <a:pt x="2591" y="483"/>
                  </a:lnTo>
                  <a:lnTo>
                    <a:pt x="2591" y="498"/>
                  </a:lnTo>
                  <a:lnTo>
                    <a:pt x="2591" y="499"/>
                  </a:lnTo>
                  <a:lnTo>
                    <a:pt x="2591" y="500"/>
                  </a:lnTo>
                  <a:lnTo>
                    <a:pt x="2592" y="474"/>
                  </a:lnTo>
                  <a:lnTo>
                    <a:pt x="2592" y="468"/>
                  </a:lnTo>
                  <a:lnTo>
                    <a:pt x="2593" y="436"/>
                  </a:lnTo>
                  <a:lnTo>
                    <a:pt x="2593" y="437"/>
                  </a:lnTo>
                  <a:lnTo>
                    <a:pt x="2593" y="439"/>
                  </a:lnTo>
                  <a:lnTo>
                    <a:pt x="2593" y="425"/>
                  </a:lnTo>
                  <a:lnTo>
                    <a:pt x="2593" y="427"/>
                  </a:lnTo>
                  <a:lnTo>
                    <a:pt x="2594" y="427"/>
                  </a:lnTo>
                  <a:lnTo>
                    <a:pt x="2594" y="424"/>
                  </a:lnTo>
                  <a:lnTo>
                    <a:pt x="2594" y="429"/>
                  </a:lnTo>
                  <a:lnTo>
                    <a:pt x="2594" y="426"/>
                  </a:lnTo>
                  <a:lnTo>
                    <a:pt x="2594" y="423"/>
                  </a:lnTo>
                  <a:lnTo>
                    <a:pt x="2594" y="425"/>
                  </a:lnTo>
                  <a:lnTo>
                    <a:pt x="2595" y="418"/>
                  </a:lnTo>
                  <a:lnTo>
                    <a:pt x="2595" y="419"/>
                  </a:lnTo>
                  <a:lnTo>
                    <a:pt x="2595" y="419"/>
                  </a:lnTo>
                  <a:lnTo>
                    <a:pt x="2595" y="421"/>
                  </a:lnTo>
                  <a:lnTo>
                    <a:pt x="2595" y="411"/>
                  </a:lnTo>
                  <a:lnTo>
                    <a:pt x="2595" y="414"/>
                  </a:lnTo>
                  <a:lnTo>
                    <a:pt x="2596" y="415"/>
                  </a:lnTo>
                  <a:lnTo>
                    <a:pt x="2596" y="410"/>
                  </a:lnTo>
                  <a:lnTo>
                    <a:pt x="2596" y="417"/>
                  </a:lnTo>
                  <a:lnTo>
                    <a:pt x="2596" y="415"/>
                  </a:lnTo>
                  <a:lnTo>
                    <a:pt x="2596" y="415"/>
                  </a:lnTo>
                  <a:lnTo>
                    <a:pt x="2596" y="414"/>
                  </a:lnTo>
                  <a:lnTo>
                    <a:pt x="2597" y="421"/>
                  </a:lnTo>
                  <a:lnTo>
                    <a:pt x="2597" y="420"/>
                  </a:lnTo>
                  <a:lnTo>
                    <a:pt x="2597" y="422"/>
                  </a:lnTo>
                  <a:lnTo>
                    <a:pt x="2597" y="418"/>
                  </a:lnTo>
                  <a:lnTo>
                    <a:pt x="2597" y="426"/>
                  </a:lnTo>
                  <a:lnTo>
                    <a:pt x="2598" y="424"/>
                  </a:lnTo>
                  <a:lnTo>
                    <a:pt x="2598" y="427"/>
                  </a:lnTo>
                  <a:lnTo>
                    <a:pt x="2598" y="423"/>
                  </a:lnTo>
                  <a:lnTo>
                    <a:pt x="2598" y="424"/>
                  </a:lnTo>
                  <a:lnTo>
                    <a:pt x="2598" y="430"/>
                  </a:lnTo>
                  <a:lnTo>
                    <a:pt x="2599" y="428"/>
                  </a:lnTo>
                  <a:lnTo>
                    <a:pt x="2599" y="428"/>
                  </a:lnTo>
                  <a:lnTo>
                    <a:pt x="2599" y="427"/>
                  </a:lnTo>
                  <a:lnTo>
                    <a:pt x="2599" y="431"/>
                  </a:lnTo>
                  <a:lnTo>
                    <a:pt x="2600" y="431"/>
                  </a:lnTo>
                  <a:lnTo>
                    <a:pt x="2600" y="431"/>
                  </a:lnTo>
                  <a:lnTo>
                    <a:pt x="2600" y="432"/>
                  </a:lnTo>
                  <a:lnTo>
                    <a:pt x="2600" y="426"/>
                  </a:lnTo>
                  <a:lnTo>
                    <a:pt x="2600" y="429"/>
                  </a:lnTo>
                  <a:lnTo>
                    <a:pt x="2600" y="431"/>
                  </a:lnTo>
                  <a:lnTo>
                    <a:pt x="2601" y="433"/>
                  </a:lnTo>
                  <a:lnTo>
                    <a:pt x="2601" y="427"/>
                  </a:lnTo>
                  <a:lnTo>
                    <a:pt x="2601" y="433"/>
                  </a:lnTo>
                  <a:lnTo>
                    <a:pt x="2601" y="433"/>
                  </a:lnTo>
                  <a:lnTo>
                    <a:pt x="2602" y="169"/>
                  </a:lnTo>
                  <a:lnTo>
                    <a:pt x="2602" y="299"/>
                  </a:lnTo>
                  <a:lnTo>
                    <a:pt x="2602" y="385"/>
                  </a:lnTo>
                  <a:lnTo>
                    <a:pt x="2602" y="726"/>
                  </a:lnTo>
                  <a:lnTo>
                    <a:pt x="2602" y="503"/>
                  </a:lnTo>
                  <a:lnTo>
                    <a:pt x="2603" y="494"/>
                  </a:lnTo>
                  <a:lnTo>
                    <a:pt x="2603" y="467"/>
                  </a:lnTo>
                  <a:lnTo>
                    <a:pt x="2603" y="473"/>
                  </a:lnTo>
                  <a:lnTo>
                    <a:pt x="2603" y="472"/>
                  </a:lnTo>
                  <a:lnTo>
                    <a:pt x="2603" y="469"/>
                  </a:lnTo>
                  <a:lnTo>
                    <a:pt x="2603" y="475"/>
                  </a:lnTo>
                  <a:lnTo>
                    <a:pt x="2604" y="474"/>
                  </a:lnTo>
                  <a:lnTo>
                    <a:pt x="2604" y="472"/>
                  </a:lnTo>
                  <a:lnTo>
                    <a:pt x="2604" y="481"/>
                  </a:lnTo>
                  <a:lnTo>
                    <a:pt x="2604" y="481"/>
                  </a:lnTo>
                  <a:lnTo>
                    <a:pt x="2604" y="484"/>
                  </a:lnTo>
                  <a:lnTo>
                    <a:pt x="2605" y="499"/>
                  </a:lnTo>
                  <a:lnTo>
                    <a:pt x="2606" y="496"/>
                  </a:lnTo>
                  <a:lnTo>
                    <a:pt x="2606" y="447"/>
                  </a:lnTo>
                  <a:lnTo>
                    <a:pt x="2606" y="446"/>
                  </a:lnTo>
                  <a:lnTo>
                    <a:pt x="2607" y="431"/>
                  </a:lnTo>
                  <a:lnTo>
                    <a:pt x="2607" y="432"/>
                  </a:lnTo>
                  <a:lnTo>
                    <a:pt x="2607" y="435"/>
                  </a:lnTo>
                  <a:lnTo>
                    <a:pt x="2607" y="424"/>
                  </a:lnTo>
                  <a:lnTo>
                    <a:pt x="2607" y="426"/>
                  </a:lnTo>
                  <a:lnTo>
                    <a:pt x="2608" y="424"/>
                  </a:lnTo>
                  <a:lnTo>
                    <a:pt x="2608" y="424"/>
                  </a:lnTo>
                  <a:lnTo>
                    <a:pt x="2608" y="417"/>
                  </a:lnTo>
                  <a:lnTo>
                    <a:pt x="2608" y="415"/>
                  </a:lnTo>
                  <a:lnTo>
                    <a:pt x="2608" y="418"/>
                  </a:lnTo>
                  <a:lnTo>
                    <a:pt x="2609" y="408"/>
                  </a:lnTo>
                  <a:lnTo>
                    <a:pt x="2609" y="411"/>
                  </a:lnTo>
                  <a:lnTo>
                    <a:pt x="2609" y="411"/>
                  </a:lnTo>
                  <a:lnTo>
                    <a:pt x="2609" y="405"/>
                  </a:lnTo>
                  <a:lnTo>
                    <a:pt x="2609" y="406"/>
                  </a:lnTo>
                  <a:lnTo>
                    <a:pt x="2610" y="405"/>
                  </a:lnTo>
                  <a:lnTo>
                    <a:pt x="2610" y="412"/>
                  </a:lnTo>
                  <a:lnTo>
                    <a:pt x="2610" y="412"/>
                  </a:lnTo>
                  <a:lnTo>
                    <a:pt x="2610" y="412"/>
                  </a:lnTo>
                  <a:lnTo>
                    <a:pt x="2611" y="418"/>
                  </a:lnTo>
                  <a:lnTo>
                    <a:pt x="2611" y="418"/>
                  </a:lnTo>
                  <a:lnTo>
                    <a:pt x="2611" y="416"/>
                  </a:lnTo>
                  <a:lnTo>
                    <a:pt x="2611" y="424"/>
                  </a:lnTo>
                  <a:lnTo>
                    <a:pt x="2611" y="422"/>
                  </a:lnTo>
                  <a:lnTo>
                    <a:pt x="2612" y="420"/>
                  </a:lnTo>
                  <a:lnTo>
                    <a:pt x="2612" y="419"/>
                  </a:lnTo>
                  <a:lnTo>
                    <a:pt x="2612" y="424"/>
                  </a:lnTo>
                  <a:lnTo>
                    <a:pt x="2612" y="421"/>
                  </a:lnTo>
                  <a:lnTo>
                    <a:pt x="2613" y="423"/>
                  </a:lnTo>
                  <a:lnTo>
                    <a:pt x="2613" y="426"/>
                  </a:lnTo>
                  <a:lnTo>
                    <a:pt x="2613" y="422"/>
                  </a:lnTo>
                  <a:lnTo>
                    <a:pt x="2613" y="424"/>
                  </a:lnTo>
                  <a:lnTo>
                    <a:pt x="2613" y="426"/>
                  </a:lnTo>
                  <a:lnTo>
                    <a:pt x="2613" y="424"/>
                  </a:lnTo>
                  <a:lnTo>
                    <a:pt x="2613" y="427"/>
                  </a:lnTo>
                  <a:lnTo>
                    <a:pt x="2614" y="424"/>
                  </a:lnTo>
                  <a:lnTo>
                    <a:pt x="2614" y="425"/>
                  </a:lnTo>
                  <a:lnTo>
                    <a:pt x="2614" y="429"/>
                  </a:lnTo>
                  <a:lnTo>
                    <a:pt x="2614" y="424"/>
                  </a:lnTo>
                  <a:lnTo>
                    <a:pt x="2614" y="427"/>
                  </a:lnTo>
                  <a:lnTo>
                    <a:pt x="2615" y="430"/>
                  </a:lnTo>
                  <a:lnTo>
                    <a:pt x="2615" y="422"/>
                  </a:lnTo>
                  <a:lnTo>
                    <a:pt x="2615" y="430"/>
                  </a:lnTo>
                  <a:lnTo>
                    <a:pt x="2615" y="427"/>
                  </a:lnTo>
                  <a:lnTo>
                    <a:pt x="2616" y="173"/>
                  </a:lnTo>
                  <a:lnTo>
                    <a:pt x="2616" y="306"/>
                  </a:lnTo>
                  <a:lnTo>
                    <a:pt x="2616" y="398"/>
                  </a:lnTo>
                  <a:lnTo>
                    <a:pt x="2616" y="720"/>
                  </a:lnTo>
                  <a:lnTo>
                    <a:pt x="2616" y="504"/>
                  </a:lnTo>
                  <a:lnTo>
                    <a:pt x="2617" y="497"/>
                  </a:lnTo>
                  <a:lnTo>
                    <a:pt x="2617" y="466"/>
                  </a:lnTo>
                  <a:lnTo>
                    <a:pt x="2617" y="467"/>
                  </a:lnTo>
                  <a:lnTo>
                    <a:pt x="2617" y="466"/>
                  </a:lnTo>
                  <a:lnTo>
                    <a:pt x="2617" y="469"/>
                  </a:lnTo>
                  <a:lnTo>
                    <a:pt x="2617" y="465"/>
                  </a:lnTo>
                  <a:lnTo>
                    <a:pt x="2618" y="467"/>
                  </a:lnTo>
                  <a:lnTo>
                    <a:pt x="2618" y="467"/>
                  </a:lnTo>
                  <a:lnTo>
                    <a:pt x="2618" y="466"/>
                  </a:lnTo>
                  <a:lnTo>
                    <a:pt x="2619" y="476"/>
                  </a:lnTo>
                  <a:lnTo>
                    <a:pt x="2619" y="475"/>
                  </a:lnTo>
                  <a:lnTo>
                    <a:pt x="2619" y="478"/>
                  </a:lnTo>
                  <a:lnTo>
                    <a:pt x="2619" y="476"/>
                  </a:lnTo>
                  <a:lnTo>
                    <a:pt x="2619" y="491"/>
                  </a:lnTo>
                  <a:lnTo>
                    <a:pt x="2619" y="489"/>
                  </a:lnTo>
                  <a:lnTo>
                    <a:pt x="2620" y="485"/>
                  </a:lnTo>
                  <a:lnTo>
                    <a:pt x="2620" y="489"/>
                  </a:lnTo>
                  <a:lnTo>
                    <a:pt x="2620" y="459"/>
                  </a:lnTo>
                  <a:lnTo>
                    <a:pt x="2620" y="459"/>
                  </a:lnTo>
                  <a:lnTo>
                    <a:pt x="2621" y="437"/>
                  </a:lnTo>
                  <a:lnTo>
                    <a:pt x="2621" y="437"/>
                  </a:lnTo>
                  <a:lnTo>
                    <a:pt x="2621" y="435"/>
                  </a:lnTo>
                  <a:lnTo>
                    <a:pt x="2621" y="422"/>
                  </a:lnTo>
                  <a:lnTo>
                    <a:pt x="2621" y="423"/>
                  </a:lnTo>
                  <a:lnTo>
                    <a:pt x="2621" y="422"/>
                  </a:lnTo>
                  <a:lnTo>
                    <a:pt x="2622" y="425"/>
                  </a:lnTo>
                  <a:lnTo>
                    <a:pt x="2622" y="420"/>
                  </a:lnTo>
                  <a:lnTo>
                    <a:pt x="2622" y="422"/>
                  </a:lnTo>
                  <a:lnTo>
                    <a:pt x="2622" y="422"/>
                  </a:lnTo>
                  <a:lnTo>
                    <a:pt x="2623" y="416"/>
                  </a:lnTo>
                  <a:lnTo>
                    <a:pt x="2623" y="417"/>
                  </a:lnTo>
                  <a:lnTo>
                    <a:pt x="2623" y="416"/>
                  </a:lnTo>
                  <a:lnTo>
                    <a:pt x="2623" y="408"/>
                  </a:lnTo>
                  <a:lnTo>
                    <a:pt x="2624" y="410"/>
                  </a:lnTo>
                  <a:lnTo>
                    <a:pt x="2624" y="411"/>
                  </a:lnTo>
                  <a:lnTo>
                    <a:pt x="2624" y="405"/>
                  </a:lnTo>
                  <a:lnTo>
                    <a:pt x="2624" y="410"/>
                  </a:lnTo>
                  <a:lnTo>
                    <a:pt x="2624" y="411"/>
                  </a:lnTo>
                  <a:lnTo>
                    <a:pt x="2624" y="411"/>
                  </a:lnTo>
                  <a:lnTo>
                    <a:pt x="2625" y="417"/>
                  </a:lnTo>
                  <a:lnTo>
                    <a:pt x="2625" y="416"/>
                  </a:lnTo>
                  <a:lnTo>
                    <a:pt x="2625" y="416"/>
                  </a:lnTo>
                  <a:lnTo>
                    <a:pt x="2625" y="415"/>
                  </a:lnTo>
                  <a:lnTo>
                    <a:pt x="2625" y="420"/>
                  </a:lnTo>
                  <a:lnTo>
                    <a:pt x="2626" y="418"/>
                  </a:lnTo>
                  <a:lnTo>
                    <a:pt x="2626" y="418"/>
                  </a:lnTo>
                  <a:lnTo>
                    <a:pt x="2626" y="424"/>
                  </a:lnTo>
                  <a:lnTo>
                    <a:pt x="2626" y="422"/>
                  </a:lnTo>
                  <a:lnTo>
                    <a:pt x="2627" y="423"/>
                  </a:lnTo>
                  <a:lnTo>
                    <a:pt x="2627" y="419"/>
                  </a:lnTo>
                  <a:lnTo>
                    <a:pt x="2627" y="424"/>
                  </a:lnTo>
                  <a:lnTo>
                    <a:pt x="2627" y="422"/>
                  </a:lnTo>
                  <a:lnTo>
                    <a:pt x="2627" y="423"/>
                  </a:lnTo>
                  <a:lnTo>
                    <a:pt x="2627" y="422"/>
                  </a:lnTo>
                  <a:lnTo>
                    <a:pt x="2627" y="426"/>
                  </a:lnTo>
                  <a:lnTo>
                    <a:pt x="2628" y="424"/>
                  </a:lnTo>
                  <a:lnTo>
                    <a:pt x="2628" y="426"/>
                  </a:lnTo>
                  <a:lnTo>
                    <a:pt x="2628" y="427"/>
                  </a:lnTo>
                  <a:lnTo>
                    <a:pt x="2628" y="424"/>
                  </a:lnTo>
                  <a:lnTo>
                    <a:pt x="2628" y="427"/>
                  </a:lnTo>
                  <a:lnTo>
                    <a:pt x="2629" y="428"/>
                  </a:lnTo>
                  <a:lnTo>
                    <a:pt x="2629" y="423"/>
                  </a:lnTo>
                  <a:lnTo>
                    <a:pt x="2629" y="429"/>
                  </a:lnTo>
                  <a:lnTo>
                    <a:pt x="2629" y="424"/>
                  </a:lnTo>
                  <a:lnTo>
                    <a:pt x="2629" y="423"/>
                  </a:lnTo>
                  <a:lnTo>
                    <a:pt x="2629" y="428"/>
                  </a:lnTo>
                  <a:lnTo>
                    <a:pt x="2630" y="196"/>
                  </a:lnTo>
                  <a:lnTo>
                    <a:pt x="2630" y="189"/>
                  </a:lnTo>
                  <a:lnTo>
                    <a:pt x="2630" y="705"/>
                  </a:lnTo>
                  <a:lnTo>
                    <a:pt x="2630" y="589"/>
                  </a:lnTo>
                  <a:lnTo>
                    <a:pt x="2630" y="557"/>
                  </a:lnTo>
                  <a:lnTo>
                    <a:pt x="2631" y="465"/>
                  </a:lnTo>
                  <a:lnTo>
                    <a:pt x="2632" y="465"/>
                  </a:lnTo>
                  <a:lnTo>
                    <a:pt x="2632" y="463"/>
                  </a:lnTo>
                  <a:lnTo>
                    <a:pt x="2632" y="468"/>
                  </a:lnTo>
                  <a:lnTo>
                    <a:pt x="2632" y="470"/>
                  </a:lnTo>
                  <a:lnTo>
                    <a:pt x="2632" y="467"/>
                  </a:lnTo>
                  <a:lnTo>
                    <a:pt x="2633" y="475"/>
                  </a:lnTo>
                  <a:lnTo>
                    <a:pt x="2633" y="473"/>
                  </a:lnTo>
                  <a:lnTo>
                    <a:pt x="2633" y="485"/>
                  </a:lnTo>
                  <a:lnTo>
                    <a:pt x="2633" y="484"/>
                  </a:lnTo>
                  <a:lnTo>
                    <a:pt x="2634" y="486"/>
                  </a:lnTo>
                  <a:lnTo>
                    <a:pt x="2634" y="496"/>
                  </a:lnTo>
                  <a:lnTo>
                    <a:pt x="2634" y="492"/>
                  </a:lnTo>
                  <a:lnTo>
                    <a:pt x="2634" y="491"/>
                  </a:lnTo>
                  <a:lnTo>
                    <a:pt x="2635" y="448"/>
                  </a:lnTo>
                  <a:lnTo>
                    <a:pt x="2635" y="443"/>
                  </a:lnTo>
                  <a:lnTo>
                    <a:pt x="2635" y="427"/>
                  </a:lnTo>
                  <a:lnTo>
                    <a:pt x="2636" y="427"/>
                  </a:lnTo>
                  <a:lnTo>
                    <a:pt x="2636" y="419"/>
                  </a:lnTo>
                  <a:lnTo>
                    <a:pt x="2636" y="424"/>
                  </a:lnTo>
                  <a:lnTo>
                    <a:pt x="2636" y="424"/>
                  </a:lnTo>
                  <a:lnTo>
                    <a:pt x="2637" y="416"/>
                  </a:lnTo>
                  <a:lnTo>
                    <a:pt x="2637" y="416"/>
                  </a:lnTo>
                  <a:lnTo>
                    <a:pt x="2637" y="414"/>
                  </a:lnTo>
                  <a:lnTo>
                    <a:pt x="2637" y="417"/>
                  </a:lnTo>
                  <a:lnTo>
                    <a:pt x="2637" y="410"/>
                  </a:lnTo>
                  <a:lnTo>
                    <a:pt x="2637" y="411"/>
                  </a:lnTo>
                  <a:lnTo>
                    <a:pt x="2638" y="410"/>
                  </a:lnTo>
                  <a:lnTo>
                    <a:pt x="2638" y="413"/>
                  </a:lnTo>
                  <a:lnTo>
                    <a:pt x="2638" y="405"/>
                  </a:lnTo>
                  <a:lnTo>
                    <a:pt x="2638" y="409"/>
                  </a:lnTo>
                  <a:lnTo>
                    <a:pt x="2638" y="408"/>
                  </a:lnTo>
                  <a:lnTo>
                    <a:pt x="2639" y="402"/>
                  </a:lnTo>
                  <a:lnTo>
                    <a:pt x="2639" y="411"/>
                  </a:lnTo>
                  <a:lnTo>
                    <a:pt x="2639" y="408"/>
                  </a:lnTo>
                  <a:lnTo>
                    <a:pt x="2639" y="408"/>
                  </a:lnTo>
                  <a:lnTo>
                    <a:pt x="2640" y="414"/>
                  </a:lnTo>
                  <a:lnTo>
                    <a:pt x="2640" y="413"/>
                  </a:lnTo>
                  <a:lnTo>
                    <a:pt x="2640" y="417"/>
                  </a:lnTo>
                  <a:lnTo>
                    <a:pt x="2640" y="413"/>
                  </a:lnTo>
                  <a:lnTo>
                    <a:pt x="2640" y="420"/>
                  </a:lnTo>
                  <a:lnTo>
                    <a:pt x="2640" y="419"/>
                  </a:lnTo>
                  <a:lnTo>
                    <a:pt x="2641" y="417"/>
                  </a:lnTo>
                  <a:lnTo>
                    <a:pt x="2641" y="415"/>
                  </a:lnTo>
                  <a:lnTo>
                    <a:pt x="2641" y="422"/>
                  </a:lnTo>
                  <a:lnTo>
                    <a:pt x="2641" y="418"/>
                  </a:lnTo>
                  <a:lnTo>
                    <a:pt x="2641" y="421"/>
                  </a:lnTo>
                  <a:lnTo>
                    <a:pt x="2641" y="422"/>
                  </a:lnTo>
                  <a:lnTo>
                    <a:pt x="2641" y="418"/>
                  </a:lnTo>
                  <a:lnTo>
                    <a:pt x="2642" y="422"/>
                  </a:lnTo>
                  <a:lnTo>
                    <a:pt x="2642" y="424"/>
                  </a:lnTo>
                  <a:lnTo>
                    <a:pt x="2642" y="420"/>
                  </a:lnTo>
                  <a:lnTo>
                    <a:pt x="2642" y="425"/>
                  </a:lnTo>
                  <a:lnTo>
                    <a:pt x="2642" y="424"/>
                  </a:lnTo>
                  <a:lnTo>
                    <a:pt x="2642" y="422"/>
                  </a:lnTo>
                  <a:lnTo>
                    <a:pt x="2643" y="427"/>
                  </a:lnTo>
                  <a:lnTo>
                    <a:pt x="2643" y="423"/>
                  </a:lnTo>
                  <a:lnTo>
                    <a:pt x="2643" y="423"/>
                  </a:lnTo>
                  <a:lnTo>
                    <a:pt x="2644" y="429"/>
                  </a:lnTo>
                  <a:lnTo>
                    <a:pt x="2644" y="429"/>
                  </a:lnTo>
                  <a:lnTo>
                    <a:pt x="2644" y="428"/>
                  </a:lnTo>
                  <a:lnTo>
                    <a:pt x="2645" y="429"/>
                  </a:lnTo>
                  <a:lnTo>
                    <a:pt x="2645" y="420"/>
                  </a:lnTo>
                  <a:lnTo>
                    <a:pt x="2645" y="405"/>
                  </a:lnTo>
                  <a:lnTo>
                    <a:pt x="2645" y="175"/>
                  </a:lnTo>
                  <a:lnTo>
                    <a:pt x="2645" y="480"/>
                  </a:lnTo>
                  <a:lnTo>
                    <a:pt x="2646" y="564"/>
                  </a:lnTo>
                  <a:lnTo>
                    <a:pt x="2646" y="718"/>
                  </a:lnTo>
                  <a:lnTo>
                    <a:pt x="2646" y="499"/>
                  </a:lnTo>
                  <a:lnTo>
                    <a:pt x="2646" y="491"/>
                  </a:lnTo>
                  <a:lnTo>
                    <a:pt x="2647" y="463"/>
                  </a:lnTo>
                  <a:lnTo>
                    <a:pt x="2647" y="463"/>
                  </a:lnTo>
                  <a:lnTo>
                    <a:pt x="2647" y="463"/>
                  </a:lnTo>
                  <a:lnTo>
                    <a:pt x="2647" y="469"/>
                  </a:lnTo>
                  <a:lnTo>
                    <a:pt x="2647" y="465"/>
                  </a:lnTo>
                  <a:lnTo>
                    <a:pt x="2647" y="466"/>
                  </a:lnTo>
                  <a:lnTo>
                    <a:pt x="2648" y="465"/>
                  </a:lnTo>
                  <a:lnTo>
                    <a:pt x="2648" y="474"/>
                  </a:lnTo>
                  <a:lnTo>
                    <a:pt x="2648" y="474"/>
                  </a:lnTo>
                  <a:lnTo>
                    <a:pt x="2648" y="472"/>
                  </a:lnTo>
                  <a:lnTo>
                    <a:pt x="2648" y="472"/>
                  </a:lnTo>
                  <a:lnTo>
                    <a:pt x="2649" y="486"/>
                  </a:lnTo>
                  <a:lnTo>
                    <a:pt x="2649" y="484"/>
                  </a:lnTo>
                  <a:lnTo>
                    <a:pt x="2649" y="486"/>
                  </a:lnTo>
                  <a:lnTo>
                    <a:pt x="2649" y="492"/>
                  </a:lnTo>
                  <a:lnTo>
                    <a:pt x="2649" y="472"/>
                  </a:lnTo>
                  <a:lnTo>
                    <a:pt x="2650" y="472"/>
                  </a:lnTo>
                  <a:lnTo>
                    <a:pt x="2650" y="439"/>
                  </a:lnTo>
                  <a:lnTo>
                    <a:pt x="2650" y="443"/>
                  </a:lnTo>
                  <a:lnTo>
                    <a:pt x="2650" y="437"/>
                  </a:lnTo>
                  <a:lnTo>
                    <a:pt x="2650" y="437"/>
                  </a:lnTo>
                  <a:lnTo>
                    <a:pt x="2651" y="424"/>
                  </a:lnTo>
                  <a:lnTo>
                    <a:pt x="2651" y="424"/>
                  </a:lnTo>
                  <a:lnTo>
                    <a:pt x="2651" y="424"/>
                  </a:lnTo>
                  <a:lnTo>
                    <a:pt x="2651" y="430"/>
                  </a:lnTo>
                  <a:lnTo>
                    <a:pt x="2652" y="422"/>
                  </a:lnTo>
                  <a:lnTo>
                    <a:pt x="2652" y="424"/>
                  </a:lnTo>
                  <a:lnTo>
                    <a:pt x="2652" y="426"/>
                  </a:lnTo>
                  <a:lnTo>
                    <a:pt x="2652" y="418"/>
                  </a:lnTo>
                  <a:lnTo>
                    <a:pt x="2653" y="417"/>
                  </a:lnTo>
                  <a:lnTo>
                    <a:pt x="2653" y="419"/>
                  </a:lnTo>
                  <a:lnTo>
                    <a:pt x="2653" y="410"/>
                  </a:lnTo>
                  <a:lnTo>
                    <a:pt x="2653" y="412"/>
                  </a:lnTo>
                  <a:lnTo>
                    <a:pt x="2653" y="416"/>
                  </a:lnTo>
                  <a:lnTo>
                    <a:pt x="2653" y="408"/>
                  </a:lnTo>
                  <a:lnTo>
                    <a:pt x="2654" y="414"/>
                  </a:lnTo>
                  <a:lnTo>
                    <a:pt x="2654" y="414"/>
                  </a:lnTo>
                  <a:lnTo>
                    <a:pt x="2654" y="410"/>
                  </a:lnTo>
                  <a:lnTo>
                    <a:pt x="2654" y="417"/>
                  </a:lnTo>
                  <a:lnTo>
                    <a:pt x="2654" y="416"/>
                  </a:lnTo>
                  <a:lnTo>
                    <a:pt x="2655" y="414"/>
                  </a:lnTo>
                  <a:lnTo>
                    <a:pt x="2655" y="421"/>
                  </a:lnTo>
                  <a:lnTo>
                    <a:pt x="2655" y="418"/>
                  </a:lnTo>
                  <a:lnTo>
                    <a:pt x="2655" y="421"/>
                  </a:lnTo>
                  <a:lnTo>
                    <a:pt x="2655" y="418"/>
                  </a:lnTo>
                  <a:lnTo>
                    <a:pt x="2656" y="424"/>
                  </a:lnTo>
                  <a:lnTo>
                    <a:pt x="2656" y="423"/>
                  </a:lnTo>
                  <a:lnTo>
                    <a:pt x="2656" y="421"/>
                  </a:lnTo>
                  <a:lnTo>
                    <a:pt x="2656" y="428"/>
                  </a:lnTo>
                  <a:lnTo>
                    <a:pt x="2656" y="424"/>
                  </a:lnTo>
                  <a:lnTo>
                    <a:pt x="2657" y="423"/>
                  </a:lnTo>
                  <a:lnTo>
                    <a:pt x="2657" y="428"/>
                  </a:lnTo>
                  <a:lnTo>
                    <a:pt x="2657" y="426"/>
                  </a:lnTo>
                  <a:lnTo>
                    <a:pt x="2658" y="427"/>
                  </a:lnTo>
                  <a:lnTo>
                    <a:pt x="2658" y="424"/>
                  </a:lnTo>
                  <a:lnTo>
                    <a:pt x="2658" y="429"/>
                  </a:lnTo>
                  <a:lnTo>
                    <a:pt x="2658" y="427"/>
                  </a:lnTo>
                  <a:lnTo>
                    <a:pt x="2658" y="426"/>
                  </a:lnTo>
                  <a:lnTo>
                    <a:pt x="2658" y="424"/>
                  </a:lnTo>
                  <a:lnTo>
                    <a:pt x="2659" y="431"/>
                  </a:lnTo>
                  <a:lnTo>
                    <a:pt x="2659" y="426"/>
                  </a:lnTo>
                  <a:lnTo>
                    <a:pt x="2659" y="425"/>
                  </a:lnTo>
                  <a:lnTo>
                    <a:pt x="2659" y="431"/>
                  </a:lnTo>
                  <a:lnTo>
                    <a:pt x="2659" y="431"/>
                  </a:lnTo>
                  <a:lnTo>
                    <a:pt x="2660" y="424"/>
                  </a:lnTo>
                  <a:lnTo>
                    <a:pt x="2660" y="183"/>
                  </a:lnTo>
                  <a:lnTo>
                    <a:pt x="2660" y="476"/>
                  </a:lnTo>
                  <a:lnTo>
                    <a:pt x="2660" y="557"/>
                  </a:lnTo>
                  <a:lnTo>
                    <a:pt x="2660" y="728"/>
                  </a:lnTo>
                  <a:lnTo>
                    <a:pt x="2661" y="488"/>
                  </a:lnTo>
                  <a:lnTo>
                    <a:pt x="2661" y="481"/>
                  </a:lnTo>
                  <a:lnTo>
                    <a:pt x="2661" y="461"/>
                  </a:lnTo>
                  <a:lnTo>
                    <a:pt x="2661" y="465"/>
                  </a:lnTo>
                  <a:lnTo>
                    <a:pt x="2662" y="465"/>
                  </a:lnTo>
                  <a:lnTo>
                    <a:pt x="2662" y="463"/>
                  </a:lnTo>
                  <a:lnTo>
                    <a:pt x="2662" y="469"/>
                  </a:lnTo>
                  <a:lnTo>
                    <a:pt x="2662" y="465"/>
                  </a:lnTo>
                  <a:lnTo>
                    <a:pt x="2662" y="465"/>
                  </a:lnTo>
                  <a:lnTo>
                    <a:pt x="2662" y="465"/>
                  </a:lnTo>
                  <a:lnTo>
                    <a:pt x="2663" y="474"/>
                  </a:lnTo>
                  <a:lnTo>
                    <a:pt x="2663" y="476"/>
                  </a:lnTo>
                  <a:lnTo>
                    <a:pt x="2663" y="491"/>
                  </a:lnTo>
                  <a:lnTo>
                    <a:pt x="2664" y="491"/>
                  </a:lnTo>
                  <a:lnTo>
                    <a:pt x="2664" y="465"/>
                  </a:lnTo>
                  <a:lnTo>
                    <a:pt x="2664" y="461"/>
                  </a:lnTo>
                  <a:lnTo>
                    <a:pt x="2665" y="435"/>
                  </a:lnTo>
                  <a:lnTo>
                    <a:pt x="2665" y="436"/>
                  </a:lnTo>
                  <a:lnTo>
                    <a:pt x="2665" y="434"/>
                  </a:lnTo>
                  <a:lnTo>
                    <a:pt x="2666" y="422"/>
                  </a:lnTo>
                  <a:lnTo>
                    <a:pt x="2666" y="425"/>
                  </a:lnTo>
                  <a:lnTo>
                    <a:pt x="2666" y="424"/>
                  </a:lnTo>
                  <a:lnTo>
                    <a:pt x="2666" y="427"/>
                  </a:lnTo>
                  <a:lnTo>
                    <a:pt x="2666" y="423"/>
                  </a:lnTo>
                  <a:lnTo>
                    <a:pt x="2667" y="424"/>
                  </a:lnTo>
                  <a:lnTo>
                    <a:pt x="2667" y="428"/>
                  </a:lnTo>
                  <a:lnTo>
                    <a:pt x="2667" y="420"/>
                  </a:lnTo>
                  <a:lnTo>
                    <a:pt x="2667" y="421"/>
                  </a:lnTo>
                  <a:lnTo>
                    <a:pt x="2667" y="423"/>
                  </a:lnTo>
                  <a:lnTo>
                    <a:pt x="2668" y="413"/>
                  </a:lnTo>
                  <a:lnTo>
                    <a:pt x="2668" y="413"/>
                  </a:lnTo>
                  <a:lnTo>
                    <a:pt x="2668" y="412"/>
                  </a:lnTo>
                  <a:lnTo>
                    <a:pt x="2668" y="411"/>
                  </a:lnTo>
                  <a:lnTo>
                    <a:pt x="2668" y="416"/>
                  </a:lnTo>
                  <a:lnTo>
                    <a:pt x="2668" y="414"/>
                  </a:lnTo>
                  <a:lnTo>
                    <a:pt x="2668" y="413"/>
                  </a:lnTo>
                  <a:lnTo>
                    <a:pt x="2669" y="424"/>
                  </a:lnTo>
                  <a:lnTo>
                    <a:pt x="2669" y="422"/>
                  </a:lnTo>
                  <a:lnTo>
                    <a:pt x="2669" y="420"/>
                  </a:lnTo>
                  <a:lnTo>
                    <a:pt x="2670" y="425"/>
                  </a:lnTo>
                  <a:lnTo>
                    <a:pt x="2670" y="423"/>
                  </a:lnTo>
                  <a:lnTo>
                    <a:pt x="2670" y="422"/>
                  </a:lnTo>
                  <a:lnTo>
                    <a:pt x="2670" y="421"/>
                  </a:lnTo>
                  <a:lnTo>
                    <a:pt x="2670" y="426"/>
                  </a:lnTo>
                  <a:lnTo>
                    <a:pt x="2671" y="424"/>
                  </a:lnTo>
                  <a:lnTo>
                    <a:pt x="2671" y="429"/>
                  </a:lnTo>
                  <a:lnTo>
                    <a:pt x="2671" y="425"/>
                  </a:lnTo>
                  <a:lnTo>
                    <a:pt x="2671" y="430"/>
                  </a:lnTo>
                  <a:lnTo>
                    <a:pt x="2671" y="430"/>
                  </a:lnTo>
                  <a:lnTo>
                    <a:pt x="2672" y="429"/>
                  </a:lnTo>
                  <a:lnTo>
                    <a:pt x="2672" y="425"/>
                  </a:lnTo>
                  <a:lnTo>
                    <a:pt x="2672" y="431"/>
                  </a:lnTo>
                  <a:lnTo>
                    <a:pt x="2672" y="428"/>
                  </a:lnTo>
                  <a:lnTo>
                    <a:pt x="2672" y="428"/>
                  </a:lnTo>
                  <a:lnTo>
                    <a:pt x="2672" y="430"/>
                  </a:lnTo>
                  <a:lnTo>
                    <a:pt x="2672" y="424"/>
                  </a:lnTo>
                  <a:lnTo>
                    <a:pt x="2673" y="426"/>
                  </a:lnTo>
                  <a:lnTo>
                    <a:pt x="2673" y="428"/>
                  </a:lnTo>
                  <a:lnTo>
                    <a:pt x="2673" y="431"/>
                  </a:lnTo>
                  <a:lnTo>
                    <a:pt x="2673" y="271"/>
                  </a:lnTo>
                  <a:lnTo>
                    <a:pt x="2674" y="227"/>
                  </a:lnTo>
                  <a:lnTo>
                    <a:pt x="2674" y="173"/>
                  </a:lnTo>
                  <a:lnTo>
                    <a:pt x="2674" y="717"/>
                  </a:lnTo>
                  <a:lnTo>
                    <a:pt x="2674" y="706"/>
                  </a:lnTo>
                  <a:lnTo>
                    <a:pt x="2674" y="656"/>
                  </a:lnTo>
                  <a:lnTo>
                    <a:pt x="2675" y="470"/>
                  </a:lnTo>
                  <a:lnTo>
                    <a:pt x="2675" y="470"/>
                  </a:lnTo>
                  <a:lnTo>
                    <a:pt x="2675" y="470"/>
                  </a:lnTo>
                  <a:lnTo>
                    <a:pt x="2675" y="465"/>
                  </a:lnTo>
                  <a:lnTo>
                    <a:pt x="2675" y="468"/>
                  </a:lnTo>
                  <a:lnTo>
                    <a:pt x="2676" y="466"/>
                  </a:lnTo>
                  <a:lnTo>
                    <a:pt x="2676" y="472"/>
                  </a:lnTo>
                  <a:lnTo>
                    <a:pt x="2676" y="468"/>
                  </a:lnTo>
                  <a:lnTo>
                    <a:pt x="2677" y="472"/>
                  </a:lnTo>
                  <a:lnTo>
                    <a:pt x="2677" y="489"/>
                  </a:lnTo>
                  <a:lnTo>
                    <a:pt x="2677" y="488"/>
                  </a:lnTo>
                  <a:lnTo>
                    <a:pt x="2677" y="497"/>
                  </a:lnTo>
                  <a:lnTo>
                    <a:pt x="2678" y="488"/>
                  </a:lnTo>
                  <a:lnTo>
                    <a:pt x="2678" y="484"/>
                  </a:lnTo>
                  <a:lnTo>
                    <a:pt x="2678" y="433"/>
                  </a:lnTo>
                  <a:lnTo>
                    <a:pt x="2679" y="435"/>
                  </a:lnTo>
                  <a:lnTo>
                    <a:pt x="2679" y="430"/>
                  </a:lnTo>
                  <a:lnTo>
                    <a:pt x="2679" y="430"/>
                  </a:lnTo>
                  <a:lnTo>
                    <a:pt x="2679" y="427"/>
                  </a:lnTo>
                  <a:lnTo>
                    <a:pt x="2679" y="428"/>
                  </a:lnTo>
                  <a:lnTo>
                    <a:pt x="2680" y="422"/>
                  </a:lnTo>
                  <a:lnTo>
                    <a:pt x="2680" y="420"/>
                  </a:lnTo>
                  <a:lnTo>
                    <a:pt x="2680" y="425"/>
                  </a:lnTo>
                  <a:lnTo>
                    <a:pt x="2680" y="418"/>
                  </a:lnTo>
                  <a:lnTo>
                    <a:pt x="2681" y="418"/>
                  </a:lnTo>
                  <a:lnTo>
                    <a:pt x="2681" y="419"/>
                  </a:lnTo>
                  <a:lnTo>
                    <a:pt x="2681" y="412"/>
                  </a:lnTo>
                  <a:lnTo>
                    <a:pt x="2681" y="413"/>
                  </a:lnTo>
                  <a:lnTo>
                    <a:pt x="2681" y="413"/>
                  </a:lnTo>
                  <a:lnTo>
                    <a:pt x="2681" y="410"/>
                  </a:lnTo>
                  <a:lnTo>
                    <a:pt x="2682" y="416"/>
                  </a:lnTo>
                  <a:lnTo>
                    <a:pt x="2682" y="414"/>
                  </a:lnTo>
                  <a:lnTo>
                    <a:pt x="2682" y="413"/>
                  </a:lnTo>
                  <a:lnTo>
                    <a:pt x="2682" y="422"/>
                  </a:lnTo>
                  <a:lnTo>
                    <a:pt x="2683" y="423"/>
                  </a:lnTo>
                  <a:lnTo>
                    <a:pt x="2683" y="420"/>
                  </a:lnTo>
                  <a:lnTo>
                    <a:pt x="2683" y="426"/>
                  </a:lnTo>
                  <a:lnTo>
                    <a:pt x="2684" y="423"/>
                  </a:lnTo>
                  <a:lnTo>
                    <a:pt x="2684" y="428"/>
                  </a:lnTo>
                  <a:lnTo>
                    <a:pt x="2684" y="424"/>
                  </a:lnTo>
                  <a:lnTo>
                    <a:pt x="2684" y="424"/>
                  </a:lnTo>
                  <a:lnTo>
                    <a:pt x="2684" y="428"/>
                  </a:lnTo>
                  <a:lnTo>
                    <a:pt x="2685" y="424"/>
                  </a:lnTo>
                  <a:lnTo>
                    <a:pt x="2685" y="427"/>
                  </a:lnTo>
                  <a:lnTo>
                    <a:pt x="2685" y="429"/>
                  </a:lnTo>
                  <a:lnTo>
                    <a:pt x="2685" y="424"/>
                  </a:lnTo>
                  <a:lnTo>
                    <a:pt x="2685" y="427"/>
                  </a:lnTo>
                  <a:lnTo>
                    <a:pt x="2685" y="427"/>
                  </a:lnTo>
                  <a:lnTo>
                    <a:pt x="2686" y="431"/>
                  </a:lnTo>
                  <a:lnTo>
                    <a:pt x="2686" y="428"/>
                  </a:lnTo>
                  <a:lnTo>
                    <a:pt x="2686" y="427"/>
                  </a:lnTo>
                  <a:lnTo>
                    <a:pt x="2686" y="431"/>
                  </a:lnTo>
                  <a:lnTo>
                    <a:pt x="2687" y="424"/>
                  </a:lnTo>
                  <a:lnTo>
                    <a:pt x="2687" y="430"/>
                  </a:lnTo>
                  <a:lnTo>
                    <a:pt x="2687" y="429"/>
                  </a:lnTo>
                  <a:lnTo>
                    <a:pt x="2687" y="186"/>
                  </a:lnTo>
                  <a:lnTo>
                    <a:pt x="2688" y="170"/>
                  </a:lnTo>
                  <a:lnTo>
                    <a:pt x="2688" y="726"/>
                  </a:lnTo>
                  <a:lnTo>
                    <a:pt x="2688" y="598"/>
                  </a:lnTo>
                  <a:lnTo>
                    <a:pt x="2688" y="565"/>
                  </a:lnTo>
                  <a:lnTo>
                    <a:pt x="2689" y="469"/>
                  </a:lnTo>
                  <a:lnTo>
                    <a:pt x="2689" y="470"/>
                  </a:lnTo>
                  <a:lnTo>
                    <a:pt x="2689" y="465"/>
                  </a:lnTo>
                  <a:lnTo>
                    <a:pt x="2689" y="467"/>
                  </a:lnTo>
                  <a:lnTo>
                    <a:pt x="2690" y="463"/>
                  </a:lnTo>
                  <a:lnTo>
                    <a:pt x="2690" y="466"/>
                  </a:lnTo>
                  <a:lnTo>
                    <a:pt x="2690" y="465"/>
                  </a:lnTo>
                  <a:lnTo>
                    <a:pt x="2690" y="463"/>
                  </a:lnTo>
                  <a:lnTo>
                    <a:pt x="2690" y="470"/>
                  </a:lnTo>
                  <a:lnTo>
                    <a:pt x="2690" y="472"/>
                  </a:lnTo>
                  <a:lnTo>
                    <a:pt x="2691" y="489"/>
                  </a:lnTo>
                  <a:lnTo>
                    <a:pt x="2691" y="488"/>
                  </a:lnTo>
                  <a:lnTo>
                    <a:pt x="2691" y="489"/>
                  </a:lnTo>
                  <a:lnTo>
                    <a:pt x="2691" y="493"/>
                  </a:lnTo>
                  <a:lnTo>
                    <a:pt x="2692" y="465"/>
                  </a:lnTo>
                  <a:lnTo>
                    <a:pt x="2692" y="461"/>
                  </a:lnTo>
                  <a:lnTo>
                    <a:pt x="2692" y="437"/>
                  </a:lnTo>
                  <a:lnTo>
                    <a:pt x="2692" y="437"/>
                  </a:lnTo>
                  <a:lnTo>
                    <a:pt x="2693" y="437"/>
                  </a:lnTo>
                  <a:lnTo>
                    <a:pt x="2693" y="424"/>
                  </a:lnTo>
                  <a:lnTo>
                    <a:pt x="2693" y="427"/>
                  </a:lnTo>
                  <a:lnTo>
                    <a:pt x="2693" y="424"/>
                  </a:lnTo>
                  <a:lnTo>
                    <a:pt x="2693" y="422"/>
                  </a:lnTo>
                  <a:lnTo>
                    <a:pt x="2693" y="428"/>
                  </a:lnTo>
                  <a:lnTo>
                    <a:pt x="2694" y="425"/>
                  </a:lnTo>
                  <a:lnTo>
                    <a:pt x="2694" y="425"/>
                  </a:lnTo>
                  <a:lnTo>
                    <a:pt x="2694" y="427"/>
                  </a:lnTo>
                  <a:lnTo>
                    <a:pt x="2694" y="421"/>
                  </a:lnTo>
                  <a:lnTo>
                    <a:pt x="2694" y="423"/>
                  </a:lnTo>
                  <a:lnTo>
                    <a:pt x="2694" y="424"/>
                  </a:lnTo>
                  <a:lnTo>
                    <a:pt x="2695" y="414"/>
                  </a:lnTo>
                  <a:lnTo>
                    <a:pt x="2695" y="414"/>
                  </a:lnTo>
                  <a:lnTo>
                    <a:pt x="2695" y="413"/>
                  </a:lnTo>
                  <a:lnTo>
                    <a:pt x="2696" y="418"/>
                  </a:lnTo>
                  <a:lnTo>
                    <a:pt x="2696" y="418"/>
                  </a:lnTo>
                  <a:lnTo>
                    <a:pt x="2696" y="420"/>
                  </a:lnTo>
                  <a:lnTo>
                    <a:pt x="2696" y="417"/>
                  </a:lnTo>
                  <a:lnTo>
                    <a:pt x="2697" y="422"/>
                  </a:lnTo>
                  <a:lnTo>
                    <a:pt x="2697" y="422"/>
                  </a:lnTo>
                  <a:lnTo>
                    <a:pt x="2697" y="421"/>
                  </a:lnTo>
                  <a:lnTo>
                    <a:pt x="2697" y="420"/>
                  </a:lnTo>
                  <a:lnTo>
                    <a:pt x="2697" y="426"/>
                  </a:lnTo>
                  <a:lnTo>
                    <a:pt x="2697" y="423"/>
                  </a:lnTo>
                  <a:lnTo>
                    <a:pt x="2698" y="424"/>
                  </a:lnTo>
                  <a:lnTo>
                    <a:pt x="2698" y="429"/>
                  </a:lnTo>
                  <a:lnTo>
                    <a:pt x="2698" y="427"/>
                  </a:lnTo>
                  <a:lnTo>
                    <a:pt x="2698" y="427"/>
                  </a:lnTo>
                  <a:lnTo>
                    <a:pt x="2698" y="429"/>
                  </a:lnTo>
                  <a:lnTo>
                    <a:pt x="2698" y="425"/>
                  </a:lnTo>
                  <a:lnTo>
                    <a:pt x="2699" y="429"/>
                  </a:lnTo>
                  <a:lnTo>
                    <a:pt x="2699" y="428"/>
                  </a:lnTo>
                  <a:lnTo>
                    <a:pt x="2699" y="426"/>
                  </a:lnTo>
                  <a:lnTo>
                    <a:pt x="2699" y="430"/>
                  </a:lnTo>
                  <a:lnTo>
                    <a:pt x="2699" y="428"/>
                  </a:lnTo>
                  <a:lnTo>
                    <a:pt x="2700" y="427"/>
                  </a:lnTo>
                  <a:lnTo>
                    <a:pt x="2700" y="431"/>
                  </a:lnTo>
                  <a:lnTo>
                    <a:pt x="2700" y="428"/>
                  </a:lnTo>
                  <a:lnTo>
                    <a:pt x="2700" y="430"/>
                  </a:lnTo>
                  <a:lnTo>
                    <a:pt x="2701" y="424"/>
                  </a:lnTo>
                  <a:lnTo>
                    <a:pt x="2701" y="431"/>
                  </a:lnTo>
                  <a:lnTo>
                    <a:pt x="2701" y="424"/>
                  </a:lnTo>
                  <a:lnTo>
                    <a:pt x="2701" y="412"/>
                  </a:lnTo>
                  <a:lnTo>
                    <a:pt x="2701" y="170"/>
                  </a:lnTo>
                  <a:lnTo>
                    <a:pt x="2701" y="479"/>
                  </a:lnTo>
                  <a:lnTo>
                    <a:pt x="2702" y="569"/>
                  </a:lnTo>
                  <a:lnTo>
                    <a:pt x="2702" y="732"/>
                  </a:lnTo>
                  <a:lnTo>
                    <a:pt x="2702" y="495"/>
                  </a:lnTo>
                  <a:lnTo>
                    <a:pt x="2703" y="486"/>
                  </a:lnTo>
                  <a:lnTo>
                    <a:pt x="2703" y="461"/>
                  </a:lnTo>
                  <a:lnTo>
                    <a:pt x="2703" y="462"/>
                  </a:lnTo>
                  <a:lnTo>
                    <a:pt x="2703" y="461"/>
                  </a:lnTo>
                  <a:lnTo>
                    <a:pt x="2704" y="466"/>
                  </a:lnTo>
                  <a:lnTo>
                    <a:pt x="2704" y="465"/>
                  </a:lnTo>
                  <a:lnTo>
                    <a:pt x="2704" y="465"/>
                  </a:lnTo>
                  <a:lnTo>
                    <a:pt x="2704" y="463"/>
                  </a:lnTo>
                  <a:lnTo>
                    <a:pt x="2704" y="474"/>
                  </a:lnTo>
                  <a:lnTo>
                    <a:pt x="2705" y="475"/>
                  </a:lnTo>
                  <a:lnTo>
                    <a:pt x="2705" y="473"/>
                  </a:lnTo>
                  <a:lnTo>
                    <a:pt x="2705" y="486"/>
                  </a:lnTo>
                  <a:lnTo>
                    <a:pt x="2705" y="483"/>
                  </a:lnTo>
                  <a:lnTo>
                    <a:pt x="2705" y="481"/>
                  </a:lnTo>
                  <a:lnTo>
                    <a:pt x="2706" y="450"/>
                  </a:lnTo>
                  <a:lnTo>
                    <a:pt x="2706" y="449"/>
                  </a:lnTo>
                  <a:lnTo>
                    <a:pt x="2706" y="426"/>
                  </a:lnTo>
                  <a:lnTo>
                    <a:pt x="2707" y="424"/>
                  </a:lnTo>
                  <a:lnTo>
                    <a:pt x="2707" y="421"/>
                  </a:lnTo>
                  <a:lnTo>
                    <a:pt x="2707" y="426"/>
                  </a:lnTo>
                  <a:lnTo>
                    <a:pt x="2707" y="421"/>
                  </a:lnTo>
                  <a:lnTo>
                    <a:pt x="2707" y="422"/>
                  </a:lnTo>
                  <a:lnTo>
                    <a:pt x="2707" y="424"/>
                  </a:lnTo>
                  <a:lnTo>
                    <a:pt x="2708" y="419"/>
                  </a:lnTo>
                  <a:lnTo>
                    <a:pt x="2708" y="423"/>
                  </a:lnTo>
                  <a:lnTo>
                    <a:pt x="2708" y="421"/>
                  </a:lnTo>
                  <a:lnTo>
                    <a:pt x="2708" y="414"/>
                  </a:lnTo>
                  <a:lnTo>
                    <a:pt x="2709" y="413"/>
                  </a:lnTo>
                  <a:lnTo>
                    <a:pt x="2709" y="416"/>
                  </a:lnTo>
                  <a:lnTo>
                    <a:pt x="2709" y="411"/>
                  </a:lnTo>
                  <a:lnTo>
                    <a:pt x="2709" y="411"/>
                  </a:lnTo>
                  <a:lnTo>
                    <a:pt x="2710" y="411"/>
                  </a:lnTo>
                  <a:lnTo>
                    <a:pt x="2710" y="411"/>
                  </a:lnTo>
                  <a:lnTo>
                    <a:pt x="2710" y="419"/>
                  </a:lnTo>
                  <a:lnTo>
                    <a:pt x="2710" y="418"/>
                  </a:lnTo>
                  <a:lnTo>
                    <a:pt x="2710" y="417"/>
                  </a:lnTo>
                  <a:lnTo>
                    <a:pt x="2711" y="423"/>
                  </a:lnTo>
                  <a:lnTo>
                    <a:pt x="2711" y="420"/>
                  </a:lnTo>
                  <a:lnTo>
                    <a:pt x="2711" y="426"/>
                  </a:lnTo>
                  <a:lnTo>
                    <a:pt x="2711" y="424"/>
                  </a:lnTo>
                  <a:lnTo>
                    <a:pt x="2711" y="425"/>
                  </a:lnTo>
                  <a:lnTo>
                    <a:pt x="2712" y="429"/>
                  </a:lnTo>
                  <a:lnTo>
                    <a:pt x="2712" y="424"/>
                  </a:lnTo>
                  <a:lnTo>
                    <a:pt x="2712" y="429"/>
                  </a:lnTo>
                  <a:lnTo>
                    <a:pt x="2712" y="428"/>
                  </a:lnTo>
                  <a:lnTo>
                    <a:pt x="2712" y="426"/>
                  </a:lnTo>
                  <a:lnTo>
                    <a:pt x="2713" y="431"/>
                  </a:lnTo>
                  <a:lnTo>
                    <a:pt x="2713" y="426"/>
                  </a:lnTo>
                  <a:lnTo>
                    <a:pt x="2713" y="426"/>
                  </a:lnTo>
                  <a:lnTo>
                    <a:pt x="2713" y="431"/>
                  </a:lnTo>
                  <a:lnTo>
                    <a:pt x="2713" y="427"/>
                  </a:lnTo>
                  <a:lnTo>
                    <a:pt x="2714" y="431"/>
                  </a:lnTo>
                  <a:lnTo>
                    <a:pt x="2714" y="427"/>
                  </a:lnTo>
                  <a:lnTo>
                    <a:pt x="2714" y="431"/>
                  </a:lnTo>
                  <a:lnTo>
                    <a:pt x="2714" y="431"/>
                  </a:lnTo>
                  <a:lnTo>
                    <a:pt x="2714" y="430"/>
                  </a:lnTo>
                  <a:lnTo>
                    <a:pt x="2715" y="432"/>
                  </a:lnTo>
                  <a:lnTo>
                    <a:pt x="2715" y="422"/>
                  </a:lnTo>
                  <a:lnTo>
                    <a:pt x="2715" y="405"/>
                  </a:lnTo>
                  <a:lnTo>
                    <a:pt x="2715" y="180"/>
                  </a:lnTo>
                  <a:lnTo>
                    <a:pt x="2716" y="560"/>
                  </a:lnTo>
                  <a:lnTo>
                    <a:pt x="2716" y="630"/>
                  </a:lnTo>
                  <a:lnTo>
                    <a:pt x="2716" y="719"/>
                  </a:lnTo>
                  <a:lnTo>
                    <a:pt x="2716" y="480"/>
                  </a:lnTo>
                  <a:lnTo>
                    <a:pt x="2717" y="474"/>
                  </a:lnTo>
                  <a:lnTo>
                    <a:pt x="2717" y="463"/>
                  </a:lnTo>
                  <a:lnTo>
                    <a:pt x="2717" y="463"/>
                  </a:lnTo>
                  <a:lnTo>
                    <a:pt x="2717" y="465"/>
                  </a:lnTo>
                  <a:lnTo>
                    <a:pt x="2717" y="465"/>
                  </a:lnTo>
                  <a:lnTo>
                    <a:pt x="2718" y="470"/>
                  </a:lnTo>
                  <a:lnTo>
                    <a:pt x="2718" y="470"/>
                  </a:lnTo>
                  <a:lnTo>
                    <a:pt x="2718" y="468"/>
                  </a:lnTo>
                  <a:lnTo>
                    <a:pt x="2718" y="479"/>
                  </a:lnTo>
                  <a:lnTo>
                    <a:pt x="2718" y="479"/>
                  </a:lnTo>
                  <a:lnTo>
                    <a:pt x="2719" y="478"/>
                  </a:lnTo>
                  <a:lnTo>
                    <a:pt x="2719" y="492"/>
                  </a:lnTo>
                  <a:lnTo>
                    <a:pt x="2719" y="491"/>
                  </a:lnTo>
                  <a:lnTo>
                    <a:pt x="2719" y="492"/>
                  </a:lnTo>
                  <a:lnTo>
                    <a:pt x="2719" y="493"/>
                  </a:lnTo>
                  <a:lnTo>
                    <a:pt x="2720" y="456"/>
                  </a:lnTo>
                  <a:lnTo>
                    <a:pt x="2720" y="451"/>
                  </a:lnTo>
                  <a:lnTo>
                    <a:pt x="2720" y="430"/>
                  </a:lnTo>
                  <a:lnTo>
                    <a:pt x="2720" y="430"/>
                  </a:lnTo>
                  <a:lnTo>
                    <a:pt x="2721" y="431"/>
                  </a:lnTo>
                  <a:lnTo>
                    <a:pt x="2721" y="432"/>
                  </a:lnTo>
                  <a:lnTo>
                    <a:pt x="2721" y="422"/>
                  </a:lnTo>
                  <a:lnTo>
                    <a:pt x="2721" y="422"/>
                  </a:lnTo>
                  <a:lnTo>
                    <a:pt x="2721" y="424"/>
                  </a:lnTo>
                  <a:lnTo>
                    <a:pt x="2721" y="423"/>
                  </a:lnTo>
                  <a:lnTo>
                    <a:pt x="2722" y="426"/>
                  </a:lnTo>
                  <a:lnTo>
                    <a:pt x="2722" y="424"/>
                  </a:lnTo>
                  <a:lnTo>
                    <a:pt x="2722" y="423"/>
                  </a:lnTo>
                  <a:lnTo>
                    <a:pt x="2722" y="424"/>
                  </a:lnTo>
                  <a:lnTo>
                    <a:pt x="2723" y="418"/>
                  </a:lnTo>
                  <a:lnTo>
                    <a:pt x="2723" y="418"/>
                  </a:lnTo>
                  <a:lnTo>
                    <a:pt x="2723" y="418"/>
                  </a:lnTo>
                  <a:lnTo>
                    <a:pt x="2723" y="413"/>
                  </a:lnTo>
                  <a:lnTo>
                    <a:pt x="2723" y="416"/>
                  </a:lnTo>
                  <a:lnTo>
                    <a:pt x="2724" y="418"/>
                  </a:lnTo>
                  <a:lnTo>
                    <a:pt x="2724" y="414"/>
                  </a:lnTo>
                  <a:lnTo>
                    <a:pt x="2724" y="423"/>
                  </a:lnTo>
                  <a:lnTo>
                    <a:pt x="2724" y="420"/>
                  </a:lnTo>
                  <a:lnTo>
                    <a:pt x="2724" y="427"/>
                  </a:lnTo>
                  <a:lnTo>
                    <a:pt x="2725" y="424"/>
                  </a:lnTo>
                  <a:lnTo>
                    <a:pt x="2725" y="426"/>
                  </a:lnTo>
                  <a:lnTo>
                    <a:pt x="2725" y="424"/>
                  </a:lnTo>
                  <a:lnTo>
                    <a:pt x="2725" y="430"/>
                  </a:lnTo>
                  <a:lnTo>
                    <a:pt x="2726" y="430"/>
                  </a:lnTo>
                  <a:lnTo>
                    <a:pt x="2726" y="427"/>
                  </a:lnTo>
                  <a:lnTo>
                    <a:pt x="2726" y="431"/>
                  </a:lnTo>
                  <a:lnTo>
                    <a:pt x="2726" y="429"/>
                  </a:lnTo>
                  <a:lnTo>
                    <a:pt x="2726" y="429"/>
                  </a:lnTo>
                  <a:lnTo>
                    <a:pt x="2727" y="434"/>
                  </a:lnTo>
                  <a:lnTo>
                    <a:pt x="2727" y="431"/>
                  </a:lnTo>
                  <a:lnTo>
                    <a:pt x="2727" y="433"/>
                  </a:lnTo>
                  <a:lnTo>
                    <a:pt x="2727" y="435"/>
                  </a:lnTo>
                  <a:lnTo>
                    <a:pt x="2727" y="429"/>
                  </a:lnTo>
                  <a:lnTo>
                    <a:pt x="2727" y="433"/>
                  </a:lnTo>
                  <a:lnTo>
                    <a:pt x="2728" y="435"/>
                  </a:lnTo>
                  <a:lnTo>
                    <a:pt x="2728" y="430"/>
                  </a:lnTo>
                  <a:lnTo>
                    <a:pt x="2728" y="433"/>
                  </a:lnTo>
                  <a:lnTo>
                    <a:pt x="2728" y="431"/>
                  </a:lnTo>
                  <a:lnTo>
                    <a:pt x="2729" y="434"/>
                  </a:lnTo>
                  <a:lnTo>
                    <a:pt x="2729" y="429"/>
                  </a:lnTo>
                  <a:lnTo>
                    <a:pt x="2729" y="433"/>
                  </a:lnTo>
                  <a:lnTo>
                    <a:pt x="2730" y="176"/>
                  </a:lnTo>
                  <a:lnTo>
                    <a:pt x="2730" y="308"/>
                  </a:lnTo>
                  <a:lnTo>
                    <a:pt x="2730" y="388"/>
                  </a:lnTo>
                  <a:lnTo>
                    <a:pt x="2730" y="732"/>
                  </a:lnTo>
                  <a:lnTo>
                    <a:pt x="2730" y="515"/>
                  </a:lnTo>
                  <a:lnTo>
                    <a:pt x="2731" y="504"/>
                  </a:lnTo>
                  <a:lnTo>
                    <a:pt x="2731" y="466"/>
                  </a:lnTo>
                  <a:lnTo>
                    <a:pt x="2731" y="469"/>
                  </a:lnTo>
                  <a:lnTo>
                    <a:pt x="2731" y="470"/>
                  </a:lnTo>
                  <a:lnTo>
                    <a:pt x="2731" y="465"/>
                  </a:lnTo>
                  <a:lnTo>
                    <a:pt x="2732" y="469"/>
                  </a:lnTo>
                  <a:lnTo>
                    <a:pt x="2732" y="469"/>
                  </a:lnTo>
                  <a:lnTo>
                    <a:pt x="2732" y="467"/>
                  </a:lnTo>
                  <a:lnTo>
                    <a:pt x="2732" y="474"/>
                  </a:lnTo>
                  <a:lnTo>
                    <a:pt x="2732" y="473"/>
                  </a:lnTo>
                  <a:lnTo>
                    <a:pt x="2732" y="474"/>
                  </a:lnTo>
                  <a:lnTo>
                    <a:pt x="2733" y="491"/>
                  </a:lnTo>
                  <a:lnTo>
                    <a:pt x="2733" y="492"/>
                  </a:lnTo>
                  <a:lnTo>
                    <a:pt x="2733" y="497"/>
                  </a:lnTo>
                  <a:lnTo>
                    <a:pt x="2734" y="481"/>
                  </a:lnTo>
                  <a:lnTo>
                    <a:pt x="2734" y="476"/>
                  </a:lnTo>
                  <a:lnTo>
                    <a:pt x="2734" y="437"/>
                  </a:lnTo>
                  <a:lnTo>
                    <a:pt x="2734" y="437"/>
                  </a:lnTo>
                  <a:lnTo>
                    <a:pt x="2735" y="436"/>
                  </a:lnTo>
                  <a:lnTo>
                    <a:pt x="2735" y="438"/>
                  </a:lnTo>
                  <a:lnTo>
                    <a:pt x="2735" y="431"/>
                  </a:lnTo>
                  <a:lnTo>
                    <a:pt x="2736" y="430"/>
                  </a:lnTo>
                  <a:lnTo>
                    <a:pt x="2736" y="426"/>
                  </a:lnTo>
                  <a:lnTo>
                    <a:pt x="2736" y="431"/>
                  </a:lnTo>
                  <a:lnTo>
                    <a:pt x="2736" y="430"/>
                  </a:lnTo>
                  <a:lnTo>
                    <a:pt x="2736" y="429"/>
                  </a:lnTo>
                  <a:lnTo>
                    <a:pt x="2736" y="430"/>
                  </a:lnTo>
                  <a:lnTo>
                    <a:pt x="2736" y="424"/>
                  </a:lnTo>
                  <a:lnTo>
                    <a:pt x="2737" y="427"/>
                  </a:lnTo>
                  <a:lnTo>
                    <a:pt x="2737" y="425"/>
                  </a:lnTo>
                  <a:lnTo>
                    <a:pt x="2737" y="428"/>
                  </a:lnTo>
                  <a:lnTo>
                    <a:pt x="2737" y="422"/>
                  </a:lnTo>
                  <a:lnTo>
                    <a:pt x="2737" y="423"/>
                  </a:lnTo>
                  <a:lnTo>
                    <a:pt x="2737" y="423"/>
                  </a:lnTo>
                  <a:lnTo>
                    <a:pt x="2738" y="419"/>
                  </a:lnTo>
                  <a:lnTo>
                    <a:pt x="2738" y="424"/>
                  </a:lnTo>
                  <a:lnTo>
                    <a:pt x="2738" y="421"/>
                  </a:lnTo>
                  <a:lnTo>
                    <a:pt x="2738" y="421"/>
                  </a:lnTo>
                  <a:lnTo>
                    <a:pt x="2739" y="428"/>
                  </a:lnTo>
                  <a:lnTo>
                    <a:pt x="2739" y="428"/>
                  </a:lnTo>
                  <a:lnTo>
                    <a:pt x="2739" y="430"/>
                  </a:lnTo>
                  <a:lnTo>
                    <a:pt x="2739" y="428"/>
                  </a:lnTo>
                  <a:lnTo>
                    <a:pt x="2739" y="434"/>
                  </a:lnTo>
                  <a:lnTo>
                    <a:pt x="2739" y="434"/>
                  </a:lnTo>
                  <a:lnTo>
                    <a:pt x="2740" y="431"/>
                  </a:lnTo>
                  <a:lnTo>
                    <a:pt x="2740" y="437"/>
                  </a:lnTo>
                  <a:lnTo>
                    <a:pt x="2740" y="436"/>
                  </a:lnTo>
                  <a:lnTo>
                    <a:pt x="2740" y="436"/>
                  </a:lnTo>
                  <a:lnTo>
                    <a:pt x="2740" y="439"/>
                  </a:lnTo>
                  <a:lnTo>
                    <a:pt x="2740" y="434"/>
                  </a:lnTo>
                  <a:lnTo>
                    <a:pt x="2741" y="436"/>
                  </a:lnTo>
                  <a:lnTo>
                    <a:pt x="2741" y="437"/>
                  </a:lnTo>
                  <a:lnTo>
                    <a:pt x="2741" y="434"/>
                  </a:lnTo>
                  <a:lnTo>
                    <a:pt x="2742" y="440"/>
                  </a:lnTo>
                  <a:lnTo>
                    <a:pt x="2742" y="437"/>
                  </a:lnTo>
                  <a:lnTo>
                    <a:pt x="2742" y="435"/>
                  </a:lnTo>
                  <a:lnTo>
                    <a:pt x="2742" y="441"/>
                  </a:lnTo>
                  <a:lnTo>
                    <a:pt x="2742" y="437"/>
                  </a:lnTo>
                  <a:lnTo>
                    <a:pt x="2743" y="438"/>
                  </a:lnTo>
                  <a:lnTo>
                    <a:pt x="2743" y="442"/>
                  </a:lnTo>
                  <a:lnTo>
                    <a:pt x="2743" y="437"/>
                  </a:lnTo>
                  <a:lnTo>
                    <a:pt x="2743" y="439"/>
                  </a:lnTo>
                  <a:lnTo>
                    <a:pt x="2743" y="439"/>
                  </a:lnTo>
                  <a:lnTo>
                    <a:pt x="2744" y="433"/>
                  </a:lnTo>
                  <a:lnTo>
                    <a:pt x="2744" y="441"/>
                  </a:lnTo>
                  <a:lnTo>
                    <a:pt x="2744" y="437"/>
                  </a:lnTo>
                  <a:lnTo>
                    <a:pt x="2744" y="428"/>
                  </a:lnTo>
                  <a:lnTo>
                    <a:pt x="2744" y="176"/>
                  </a:lnTo>
                  <a:lnTo>
                    <a:pt x="2744" y="459"/>
                  </a:lnTo>
                  <a:lnTo>
                    <a:pt x="2745" y="553"/>
                  </a:lnTo>
                  <a:lnTo>
                    <a:pt x="2745" y="739"/>
                  </a:lnTo>
                  <a:lnTo>
                    <a:pt x="2745" y="505"/>
                  </a:lnTo>
                  <a:lnTo>
                    <a:pt x="2745" y="497"/>
                  </a:lnTo>
                  <a:lnTo>
                    <a:pt x="2746" y="472"/>
                  </a:lnTo>
                  <a:lnTo>
                    <a:pt x="2746" y="472"/>
                  </a:lnTo>
                  <a:lnTo>
                    <a:pt x="2746" y="470"/>
                  </a:lnTo>
                  <a:lnTo>
                    <a:pt x="2746" y="475"/>
                  </a:lnTo>
                  <a:lnTo>
                    <a:pt x="2746" y="469"/>
                  </a:lnTo>
                  <a:lnTo>
                    <a:pt x="2746" y="472"/>
                  </a:lnTo>
                  <a:lnTo>
                    <a:pt x="2747" y="473"/>
                  </a:lnTo>
                  <a:lnTo>
                    <a:pt x="2747" y="469"/>
                  </a:lnTo>
                  <a:lnTo>
                    <a:pt x="2747" y="481"/>
                  </a:lnTo>
                  <a:lnTo>
                    <a:pt x="2747" y="478"/>
                  </a:lnTo>
                  <a:lnTo>
                    <a:pt x="2748" y="493"/>
                  </a:lnTo>
                  <a:lnTo>
                    <a:pt x="2748" y="492"/>
                  </a:lnTo>
                  <a:lnTo>
                    <a:pt x="2748" y="492"/>
                  </a:lnTo>
                  <a:lnTo>
                    <a:pt x="2748" y="496"/>
                  </a:lnTo>
                  <a:lnTo>
                    <a:pt x="2749" y="476"/>
                  </a:lnTo>
                  <a:lnTo>
                    <a:pt x="2749" y="476"/>
                  </a:lnTo>
                  <a:lnTo>
                    <a:pt x="2749" y="476"/>
                  </a:lnTo>
                  <a:lnTo>
                    <a:pt x="2749" y="446"/>
                  </a:lnTo>
                  <a:lnTo>
                    <a:pt x="2749" y="446"/>
                  </a:lnTo>
                  <a:lnTo>
                    <a:pt x="2750" y="442"/>
                  </a:lnTo>
                  <a:lnTo>
                    <a:pt x="2750" y="424"/>
                  </a:lnTo>
                  <a:lnTo>
                    <a:pt x="2750" y="426"/>
                  </a:lnTo>
                  <a:lnTo>
                    <a:pt x="2750" y="429"/>
                  </a:lnTo>
                  <a:lnTo>
                    <a:pt x="2751" y="429"/>
                  </a:lnTo>
                  <a:lnTo>
                    <a:pt x="2751" y="429"/>
                  </a:lnTo>
                  <a:lnTo>
                    <a:pt x="2751" y="425"/>
                  </a:lnTo>
                  <a:lnTo>
                    <a:pt x="2751" y="426"/>
                  </a:lnTo>
                  <a:lnTo>
                    <a:pt x="2752" y="425"/>
                  </a:lnTo>
                  <a:lnTo>
                    <a:pt x="2752" y="428"/>
                  </a:lnTo>
                  <a:lnTo>
                    <a:pt x="2752" y="420"/>
                  </a:lnTo>
                  <a:lnTo>
                    <a:pt x="2752" y="420"/>
                  </a:lnTo>
                  <a:lnTo>
                    <a:pt x="2752" y="421"/>
                  </a:lnTo>
                  <a:lnTo>
                    <a:pt x="2752" y="423"/>
                  </a:lnTo>
                  <a:lnTo>
                    <a:pt x="2753" y="416"/>
                  </a:lnTo>
                  <a:lnTo>
                    <a:pt x="2753" y="422"/>
                  </a:lnTo>
                  <a:lnTo>
                    <a:pt x="2753" y="421"/>
                  </a:lnTo>
                  <a:lnTo>
                    <a:pt x="2753" y="418"/>
                  </a:lnTo>
                  <a:lnTo>
                    <a:pt x="2753" y="425"/>
                  </a:lnTo>
                  <a:lnTo>
                    <a:pt x="2753" y="424"/>
                  </a:lnTo>
                  <a:lnTo>
                    <a:pt x="2754" y="424"/>
                  </a:lnTo>
                  <a:lnTo>
                    <a:pt x="2754" y="430"/>
                  </a:lnTo>
                  <a:lnTo>
                    <a:pt x="2754" y="429"/>
                  </a:lnTo>
                  <a:lnTo>
                    <a:pt x="2754" y="430"/>
                  </a:lnTo>
                  <a:lnTo>
                    <a:pt x="2755" y="435"/>
                  </a:lnTo>
                  <a:lnTo>
                    <a:pt x="2755" y="435"/>
                  </a:lnTo>
                  <a:lnTo>
                    <a:pt x="2755" y="433"/>
                  </a:lnTo>
                  <a:lnTo>
                    <a:pt x="2755" y="438"/>
                  </a:lnTo>
                  <a:lnTo>
                    <a:pt x="2756" y="431"/>
                  </a:lnTo>
                  <a:lnTo>
                    <a:pt x="2756" y="432"/>
                  </a:lnTo>
                  <a:lnTo>
                    <a:pt x="2756" y="433"/>
                  </a:lnTo>
                  <a:lnTo>
                    <a:pt x="2756" y="437"/>
                  </a:lnTo>
                  <a:lnTo>
                    <a:pt x="2756" y="432"/>
                  </a:lnTo>
                  <a:lnTo>
                    <a:pt x="2756" y="435"/>
                  </a:lnTo>
                  <a:lnTo>
                    <a:pt x="2757" y="437"/>
                  </a:lnTo>
                  <a:lnTo>
                    <a:pt x="2757" y="439"/>
                  </a:lnTo>
                  <a:lnTo>
                    <a:pt x="2757" y="434"/>
                  </a:lnTo>
                  <a:lnTo>
                    <a:pt x="2757" y="438"/>
                  </a:lnTo>
                  <a:lnTo>
                    <a:pt x="2757" y="436"/>
                  </a:lnTo>
                  <a:lnTo>
                    <a:pt x="2757" y="435"/>
                  </a:lnTo>
                  <a:lnTo>
                    <a:pt x="2758" y="440"/>
                  </a:lnTo>
                  <a:lnTo>
                    <a:pt x="2758" y="436"/>
                  </a:lnTo>
                  <a:lnTo>
                    <a:pt x="2758" y="435"/>
                  </a:lnTo>
                  <a:lnTo>
                    <a:pt x="2758" y="438"/>
                  </a:lnTo>
                  <a:lnTo>
                    <a:pt x="2758" y="433"/>
                  </a:lnTo>
                  <a:lnTo>
                    <a:pt x="2758" y="435"/>
                  </a:lnTo>
                  <a:lnTo>
                    <a:pt x="2758" y="438"/>
                  </a:lnTo>
                  <a:lnTo>
                    <a:pt x="2759" y="187"/>
                  </a:lnTo>
                  <a:lnTo>
                    <a:pt x="2759" y="187"/>
                  </a:lnTo>
                  <a:lnTo>
                    <a:pt x="2759" y="215"/>
                  </a:lnTo>
                  <a:lnTo>
                    <a:pt x="2760" y="739"/>
                  </a:lnTo>
                  <a:lnTo>
                    <a:pt x="2760" y="590"/>
                  </a:lnTo>
                  <a:lnTo>
                    <a:pt x="2760" y="567"/>
                  </a:lnTo>
                  <a:lnTo>
                    <a:pt x="2760" y="474"/>
                  </a:lnTo>
                  <a:lnTo>
                    <a:pt x="2761" y="472"/>
                  </a:lnTo>
                  <a:lnTo>
                    <a:pt x="2761" y="469"/>
                  </a:lnTo>
                  <a:lnTo>
                    <a:pt x="2761" y="473"/>
                  </a:lnTo>
                  <a:lnTo>
                    <a:pt x="2761" y="472"/>
                  </a:lnTo>
                  <a:lnTo>
                    <a:pt x="2762" y="467"/>
                  </a:lnTo>
                  <a:lnTo>
                    <a:pt x="2762" y="476"/>
                  </a:lnTo>
                  <a:lnTo>
                    <a:pt x="2762" y="475"/>
                  </a:lnTo>
                  <a:lnTo>
                    <a:pt x="2762" y="478"/>
                  </a:lnTo>
                  <a:lnTo>
                    <a:pt x="2762" y="475"/>
                  </a:lnTo>
                  <a:lnTo>
                    <a:pt x="2763" y="489"/>
                  </a:lnTo>
                  <a:lnTo>
                    <a:pt x="2763" y="491"/>
                  </a:lnTo>
                  <a:lnTo>
                    <a:pt x="2763" y="486"/>
                  </a:lnTo>
                  <a:lnTo>
                    <a:pt x="2763" y="496"/>
                  </a:lnTo>
                  <a:lnTo>
                    <a:pt x="2763" y="492"/>
                  </a:lnTo>
                  <a:lnTo>
                    <a:pt x="2764" y="491"/>
                  </a:lnTo>
                  <a:lnTo>
                    <a:pt x="2764" y="451"/>
                  </a:lnTo>
                  <a:lnTo>
                    <a:pt x="2764" y="449"/>
                  </a:lnTo>
                  <a:lnTo>
                    <a:pt x="2765" y="432"/>
                  </a:lnTo>
                  <a:lnTo>
                    <a:pt x="2765" y="432"/>
                  </a:lnTo>
                  <a:lnTo>
                    <a:pt x="2765" y="429"/>
                  </a:lnTo>
                  <a:lnTo>
                    <a:pt x="2765" y="422"/>
                  </a:lnTo>
                  <a:lnTo>
                    <a:pt x="2765" y="423"/>
                  </a:lnTo>
                  <a:lnTo>
                    <a:pt x="2766" y="423"/>
                  </a:lnTo>
                  <a:lnTo>
                    <a:pt x="2766" y="425"/>
                  </a:lnTo>
                  <a:lnTo>
                    <a:pt x="2766" y="420"/>
                  </a:lnTo>
                  <a:lnTo>
                    <a:pt x="2766" y="424"/>
                  </a:lnTo>
                  <a:lnTo>
                    <a:pt x="2766" y="425"/>
                  </a:lnTo>
                  <a:lnTo>
                    <a:pt x="2766" y="426"/>
                  </a:lnTo>
                  <a:lnTo>
                    <a:pt x="2767" y="420"/>
                  </a:lnTo>
                  <a:lnTo>
                    <a:pt x="2767" y="424"/>
                  </a:lnTo>
                  <a:lnTo>
                    <a:pt x="2767" y="421"/>
                  </a:lnTo>
                  <a:lnTo>
                    <a:pt x="2768" y="413"/>
                  </a:lnTo>
                  <a:lnTo>
                    <a:pt x="2768" y="416"/>
                  </a:lnTo>
                  <a:lnTo>
                    <a:pt x="2768" y="416"/>
                  </a:lnTo>
                  <a:lnTo>
                    <a:pt x="2768" y="413"/>
                  </a:lnTo>
                  <a:lnTo>
                    <a:pt x="2768" y="420"/>
                  </a:lnTo>
                  <a:lnTo>
                    <a:pt x="2769" y="421"/>
                  </a:lnTo>
                  <a:lnTo>
                    <a:pt x="2769" y="417"/>
                  </a:lnTo>
                  <a:lnTo>
                    <a:pt x="2769" y="426"/>
                  </a:lnTo>
                  <a:lnTo>
                    <a:pt x="2769" y="424"/>
                  </a:lnTo>
                  <a:lnTo>
                    <a:pt x="2769" y="422"/>
                  </a:lnTo>
                  <a:lnTo>
                    <a:pt x="2770" y="430"/>
                  </a:lnTo>
                  <a:lnTo>
                    <a:pt x="2770" y="430"/>
                  </a:lnTo>
                  <a:lnTo>
                    <a:pt x="2770" y="429"/>
                  </a:lnTo>
                  <a:lnTo>
                    <a:pt x="2770" y="427"/>
                  </a:lnTo>
                  <a:lnTo>
                    <a:pt x="2770" y="434"/>
                  </a:lnTo>
                  <a:lnTo>
                    <a:pt x="2771" y="434"/>
                  </a:lnTo>
                  <a:lnTo>
                    <a:pt x="2771" y="430"/>
                  </a:lnTo>
                  <a:lnTo>
                    <a:pt x="2771" y="430"/>
                  </a:lnTo>
                  <a:lnTo>
                    <a:pt x="2771" y="430"/>
                  </a:lnTo>
                  <a:lnTo>
                    <a:pt x="2772" y="435"/>
                  </a:lnTo>
                  <a:lnTo>
                    <a:pt x="2772" y="430"/>
                  </a:lnTo>
                  <a:lnTo>
                    <a:pt x="2772" y="433"/>
                  </a:lnTo>
                  <a:lnTo>
                    <a:pt x="2772" y="435"/>
                  </a:lnTo>
                  <a:lnTo>
                    <a:pt x="2772" y="431"/>
                  </a:lnTo>
                  <a:lnTo>
                    <a:pt x="2772" y="434"/>
                  </a:lnTo>
                  <a:lnTo>
                    <a:pt x="2773" y="432"/>
                  </a:lnTo>
                  <a:lnTo>
                    <a:pt x="2773" y="435"/>
                  </a:lnTo>
                  <a:lnTo>
                    <a:pt x="2773" y="428"/>
                  </a:lnTo>
                  <a:lnTo>
                    <a:pt x="2773" y="430"/>
                  </a:lnTo>
                  <a:lnTo>
                    <a:pt x="2773" y="431"/>
                  </a:lnTo>
                  <a:lnTo>
                    <a:pt x="2774" y="167"/>
                  </a:lnTo>
                  <a:lnTo>
                    <a:pt x="2774" y="323"/>
                  </a:lnTo>
                  <a:lnTo>
                    <a:pt x="2774" y="411"/>
                  </a:lnTo>
                  <a:lnTo>
                    <a:pt x="2774" y="728"/>
                  </a:lnTo>
                  <a:lnTo>
                    <a:pt x="2775" y="518"/>
                  </a:lnTo>
                  <a:lnTo>
                    <a:pt x="2775" y="505"/>
                  </a:lnTo>
                  <a:lnTo>
                    <a:pt x="2775" y="466"/>
                  </a:lnTo>
                  <a:lnTo>
                    <a:pt x="2775" y="467"/>
                  </a:lnTo>
                  <a:lnTo>
                    <a:pt x="2776" y="472"/>
                  </a:lnTo>
                  <a:lnTo>
                    <a:pt x="2776" y="466"/>
                  </a:lnTo>
                  <a:lnTo>
                    <a:pt x="2776" y="470"/>
                  </a:lnTo>
                  <a:lnTo>
                    <a:pt x="2776" y="472"/>
                  </a:lnTo>
                  <a:lnTo>
                    <a:pt x="2776" y="470"/>
                  </a:lnTo>
                  <a:lnTo>
                    <a:pt x="2777" y="480"/>
                  </a:lnTo>
                  <a:lnTo>
                    <a:pt x="2777" y="478"/>
                  </a:lnTo>
                  <a:lnTo>
                    <a:pt x="2777" y="478"/>
                  </a:lnTo>
                  <a:lnTo>
                    <a:pt x="2777" y="494"/>
                  </a:lnTo>
                  <a:lnTo>
                    <a:pt x="2778" y="494"/>
                  </a:lnTo>
                  <a:lnTo>
                    <a:pt x="2778" y="497"/>
                  </a:lnTo>
                  <a:lnTo>
                    <a:pt x="2778" y="476"/>
                  </a:lnTo>
                  <a:lnTo>
                    <a:pt x="2778" y="470"/>
                  </a:lnTo>
                  <a:lnTo>
                    <a:pt x="2779" y="428"/>
                  </a:lnTo>
                  <a:lnTo>
                    <a:pt x="2779" y="429"/>
                  </a:lnTo>
                  <a:lnTo>
                    <a:pt x="2779" y="432"/>
                  </a:lnTo>
                  <a:lnTo>
                    <a:pt x="2779" y="419"/>
                  </a:lnTo>
                  <a:lnTo>
                    <a:pt x="2779" y="420"/>
                  </a:lnTo>
                  <a:lnTo>
                    <a:pt x="2780" y="423"/>
                  </a:lnTo>
                  <a:lnTo>
                    <a:pt x="2780" y="418"/>
                  </a:lnTo>
                  <a:lnTo>
                    <a:pt x="2780" y="423"/>
                  </a:lnTo>
                  <a:lnTo>
                    <a:pt x="2780" y="421"/>
                  </a:lnTo>
                  <a:lnTo>
                    <a:pt x="2781" y="414"/>
                  </a:lnTo>
                  <a:lnTo>
                    <a:pt x="2781" y="415"/>
                  </a:lnTo>
                  <a:lnTo>
                    <a:pt x="2781" y="416"/>
                  </a:lnTo>
                  <a:lnTo>
                    <a:pt x="2781" y="418"/>
                  </a:lnTo>
                  <a:lnTo>
                    <a:pt x="2782" y="411"/>
                  </a:lnTo>
                  <a:lnTo>
                    <a:pt x="2782" y="411"/>
                  </a:lnTo>
                  <a:lnTo>
                    <a:pt x="2782" y="416"/>
                  </a:lnTo>
                  <a:lnTo>
                    <a:pt x="2782" y="411"/>
                  </a:lnTo>
                  <a:lnTo>
                    <a:pt x="2782" y="418"/>
                  </a:lnTo>
                  <a:lnTo>
                    <a:pt x="2782" y="417"/>
                  </a:lnTo>
                  <a:lnTo>
                    <a:pt x="2783" y="414"/>
                  </a:lnTo>
                  <a:lnTo>
                    <a:pt x="2783" y="423"/>
                  </a:lnTo>
                  <a:lnTo>
                    <a:pt x="2783" y="420"/>
                  </a:lnTo>
                  <a:lnTo>
                    <a:pt x="2783" y="419"/>
                  </a:lnTo>
                  <a:lnTo>
                    <a:pt x="2784" y="428"/>
                  </a:lnTo>
                  <a:lnTo>
                    <a:pt x="2784" y="427"/>
                  </a:lnTo>
                  <a:lnTo>
                    <a:pt x="2784" y="430"/>
                  </a:lnTo>
                  <a:lnTo>
                    <a:pt x="2784" y="425"/>
                  </a:lnTo>
                  <a:lnTo>
                    <a:pt x="2784" y="431"/>
                  </a:lnTo>
                  <a:lnTo>
                    <a:pt x="2784" y="431"/>
                  </a:lnTo>
                  <a:lnTo>
                    <a:pt x="2784" y="429"/>
                  </a:lnTo>
                  <a:lnTo>
                    <a:pt x="2785" y="428"/>
                  </a:lnTo>
                  <a:lnTo>
                    <a:pt x="2785" y="432"/>
                  </a:lnTo>
                  <a:lnTo>
                    <a:pt x="2785" y="430"/>
                  </a:lnTo>
                  <a:lnTo>
                    <a:pt x="2785" y="432"/>
                  </a:lnTo>
                  <a:lnTo>
                    <a:pt x="2785" y="434"/>
                  </a:lnTo>
                  <a:lnTo>
                    <a:pt x="2785" y="427"/>
                  </a:lnTo>
                  <a:lnTo>
                    <a:pt x="2786" y="433"/>
                  </a:lnTo>
                  <a:lnTo>
                    <a:pt x="2786" y="433"/>
                  </a:lnTo>
                  <a:lnTo>
                    <a:pt x="2786" y="435"/>
                  </a:lnTo>
                  <a:lnTo>
                    <a:pt x="2786" y="427"/>
                  </a:lnTo>
                  <a:lnTo>
                    <a:pt x="2786" y="429"/>
                  </a:lnTo>
                  <a:lnTo>
                    <a:pt x="2787" y="430"/>
                  </a:lnTo>
                  <a:lnTo>
                    <a:pt x="2787" y="433"/>
                  </a:lnTo>
                  <a:lnTo>
                    <a:pt x="2787" y="429"/>
                  </a:lnTo>
                  <a:lnTo>
                    <a:pt x="2787" y="430"/>
                  </a:lnTo>
                  <a:lnTo>
                    <a:pt x="2788" y="428"/>
                  </a:lnTo>
                  <a:lnTo>
                    <a:pt x="2788" y="164"/>
                  </a:lnTo>
                  <a:lnTo>
                    <a:pt x="2788" y="516"/>
                  </a:lnTo>
                  <a:lnTo>
                    <a:pt x="2788" y="606"/>
                  </a:lnTo>
                  <a:lnTo>
                    <a:pt x="2788" y="739"/>
                  </a:lnTo>
                  <a:lnTo>
                    <a:pt x="2789" y="489"/>
                  </a:lnTo>
                  <a:lnTo>
                    <a:pt x="2789" y="481"/>
                  </a:lnTo>
                  <a:lnTo>
                    <a:pt x="2789" y="463"/>
                  </a:lnTo>
                  <a:lnTo>
                    <a:pt x="2789" y="465"/>
                  </a:lnTo>
                  <a:lnTo>
                    <a:pt x="2790" y="468"/>
                  </a:lnTo>
                  <a:lnTo>
                    <a:pt x="2790" y="465"/>
                  </a:lnTo>
                  <a:lnTo>
                    <a:pt x="2790" y="469"/>
                  </a:lnTo>
                  <a:lnTo>
                    <a:pt x="2790" y="468"/>
                  </a:lnTo>
                  <a:lnTo>
                    <a:pt x="2790" y="465"/>
                  </a:lnTo>
                  <a:lnTo>
                    <a:pt x="2791" y="476"/>
                  </a:lnTo>
                  <a:lnTo>
                    <a:pt x="2791" y="476"/>
                  </a:lnTo>
                  <a:lnTo>
                    <a:pt x="2791" y="476"/>
                  </a:lnTo>
                  <a:lnTo>
                    <a:pt x="2791" y="491"/>
                  </a:lnTo>
                  <a:lnTo>
                    <a:pt x="2791" y="489"/>
                  </a:lnTo>
                  <a:lnTo>
                    <a:pt x="2792" y="491"/>
                  </a:lnTo>
                  <a:lnTo>
                    <a:pt x="2792" y="452"/>
                  </a:lnTo>
                  <a:lnTo>
                    <a:pt x="2792" y="447"/>
                  </a:lnTo>
                  <a:lnTo>
                    <a:pt x="2793" y="427"/>
                  </a:lnTo>
                  <a:lnTo>
                    <a:pt x="2793" y="429"/>
                  </a:lnTo>
                  <a:lnTo>
                    <a:pt x="2793" y="426"/>
                  </a:lnTo>
                  <a:lnTo>
                    <a:pt x="2793" y="428"/>
                  </a:lnTo>
                  <a:lnTo>
                    <a:pt x="2793" y="417"/>
                  </a:lnTo>
                  <a:lnTo>
                    <a:pt x="2794" y="420"/>
                  </a:lnTo>
                  <a:lnTo>
                    <a:pt x="2794" y="418"/>
                  </a:lnTo>
                  <a:lnTo>
                    <a:pt x="2794" y="417"/>
                  </a:lnTo>
                  <a:lnTo>
                    <a:pt x="2794" y="423"/>
                  </a:lnTo>
                  <a:lnTo>
                    <a:pt x="2794" y="417"/>
                  </a:lnTo>
                  <a:lnTo>
                    <a:pt x="2795" y="418"/>
                  </a:lnTo>
                  <a:lnTo>
                    <a:pt x="2795" y="421"/>
                  </a:lnTo>
                  <a:lnTo>
                    <a:pt x="2795" y="413"/>
                  </a:lnTo>
                  <a:lnTo>
                    <a:pt x="2795" y="415"/>
                  </a:lnTo>
                  <a:lnTo>
                    <a:pt x="2795" y="416"/>
                  </a:lnTo>
                  <a:lnTo>
                    <a:pt x="2795" y="411"/>
                  </a:lnTo>
                  <a:lnTo>
                    <a:pt x="2796" y="417"/>
                  </a:lnTo>
                  <a:lnTo>
                    <a:pt x="2796" y="415"/>
                  </a:lnTo>
                  <a:lnTo>
                    <a:pt x="2796" y="412"/>
                  </a:lnTo>
                  <a:lnTo>
                    <a:pt x="2796" y="420"/>
                  </a:lnTo>
                  <a:lnTo>
                    <a:pt x="2796" y="419"/>
                  </a:lnTo>
                  <a:lnTo>
                    <a:pt x="2797" y="418"/>
                  </a:lnTo>
                  <a:lnTo>
                    <a:pt x="2797" y="418"/>
                  </a:lnTo>
                  <a:lnTo>
                    <a:pt x="2797" y="426"/>
                  </a:lnTo>
                  <a:lnTo>
                    <a:pt x="2797" y="425"/>
                  </a:lnTo>
                  <a:lnTo>
                    <a:pt x="2797" y="427"/>
                  </a:lnTo>
                  <a:lnTo>
                    <a:pt x="2797" y="426"/>
                  </a:lnTo>
                  <a:lnTo>
                    <a:pt x="2798" y="435"/>
                  </a:lnTo>
                  <a:lnTo>
                    <a:pt x="2798" y="433"/>
                  </a:lnTo>
                  <a:lnTo>
                    <a:pt x="2798" y="431"/>
                  </a:lnTo>
                  <a:lnTo>
                    <a:pt x="2798" y="436"/>
                  </a:lnTo>
                  <a:lnTo>
                    <a:pt x="2798" y="435"/>
                  </a:lnTo>
                  <a:lnTo>
                    <a:pt x="2799" y="436"/>
                  </a:lnTo>
                  <a:lnTo>
                    <a:pt x="2799" y="439"/>
                  </a:lnTo>
                  <a:lnTo>
                    <a:pt x="2799" y="433"/>
                  </a:lnTo>
                  <a:lnTo>
                    <a:pt x="2799" y="437"/>
                  </a:lnTo>
                  <a:lnTo>
                    <a:pt x="2799" y="438"/>
                  </a:lnTo>
                  <a:lnTo>
                    <a:pt x="2800" y="434"/>
                  </a:lnTo>
                  <a:lnTo>
                    <a:pt x="2800" y="439"/>
                  </a:lnTo>
                  <a:lnTo>
                    <a:pt x="2800" y="438"/>
                  </a:lnTo>
                  <a:lnTo>
                    <a:pt x="2800" y="435"/>
                  </a:lnTo>
                  <a:lnTo>
                    <a:pt x="2801" y="432"/>
                  </a:lnTo>
                  <a:lnTo>
                    <a:pt x="2801" y="438"/>
                  </a:lnTo>
                  <a:lnTo>
                    <a:pt x="2801" y="434"/>
                  </a:lnTo>
                  <a:lnTo>
                    <a:pt x="2801" y="433"/>
                  </a:lnTo>
                  <a:lnTo>
                    <a:pt x="2801" y="437"/>
                  </a:lnTo>
                  <a:lnTo>
                    <a:pt x="2801" y="242"/>
                  </a:lnTo>
                  <a:lnTo>
                    <a:pt x="2801" y="211"/>
                  </a:lnTo>
                  <a:lnTo>
                    <a:pt x="2802" y="182"/>
                  </a:lnTo>
                  <a:lnTo>
                    <a:pt x="2802" y="747"/>
                  </a:lnTo>
                  <a:lnTo>
                    <a:pt x="2802" y="611"/>
                  </a:lnTo>
                  <a:lnTo>
                    <a:pt x="2802" y="576"/>
                  </a:lnTo>
                  <a:lnTo>
                    <a:pt x="2803" y="472"/>
                  </a:lnTo>
                  <a:lnTo>
                    <a:pt x="2803" y="472"/>
                  </a:lnTo>
                  <a:lnTo>
                    <a:pt x="2803" y="467"/>
                  </a:lnTo>
                  <a:lnTo>
                    <a:pt x="2803" y="474"/>
                  </a:lnTo>
                  <a:lnTo>
                    <a:pt x="2804" y="472"/>
                  </a:lnTo>
                  <a:lnTo>
                    <a:pt x="2804" y="469"/>
                  </a:lnTo>
                  <a:lnTo>
                    <a:pt x="2804" y="478"/>
                  </a:lnTo>
                  <a:lnTo>
                    <a:pt x="2804" y="475"/>
                  </a:lnTo>
                  <a:lnTo>
                    <a:pt x="2804" y="475"/>
                  </a:lnTo>
                  <a:lnTo>
                    <a:pt x="2805" y="489"/>
                  </a:lnTo>
                  <a:lnTo>
                    <a:pt x="2805" y="491"/>
                  </a:lnTo>
                  <a:lnTo>
                    <a:pt x="2805" y="497"/>
                  </a:lnTo>
                  <a:lnTo>
                    <a:pt x="2805" y="483"/>
                  </a:lnTo>
                  <a:lnTo>
                    <a:pt x="2805" y="478"/>
                  </a:lnTo>
                  <a:lnTo>
                    <a:pt x="2806" y="437"/>
                  </a:lnTo>
                  <a:lnTo>
                    <a:pt x="2807" y="437"/>
                  </a:lnTo>
                  <a:lnTo>
                    <a:pt x="2807" y="420"/>
                  </a:lnTo>
                  <a:lnTo>
                    <a:pt x="2807" y="424"/>
                  </a:lnTo>
                  <a:lnTo>
                    <a:pt x="2807" y="423"/>
                  </a:lnTo>
                  <a:lnTo>
                    <a:pt x="2807" y="424"/>
                  </a:lnTo>
                  <a:lnTo>
                    <a:pt x="2808" y="420"/>
                  </a:lnTo>
                  <a:lnTo>
                    <a:pt x="2808" y="422"/>
                  </a:lnTo>
                  <a:lnTo>
                    <a:pt x="2808" y="423"/>
                  </a:lnTo>
                  <a:lnTo>
                    <a:pt x="2808" y="424"/>
                  </a:lnTo>
                  <a:lnTo>
                    <a:pt x="2808" y="420"/>
                  </a:lnTo>
                  <a:lnTo>
                    <a:pt x="2809" y="418"/>
                  </a:lnTo>
                  <a:lnTo>
                    <a:pt x="2809" y="424"/>
                  </a:lnTo>
                  <a:lnTo>
                    <a:pt x="2809" y="413"/>
                  </a:lnTo>
                  <a:lnTo>
                    <a:pt x="2809" y="415"/>
                  </a:lnTo>
                  <a:lnTo>
                    <a:pt x="2809" y="417"/>
                  </a:lnTo>
                  <a:lnTo>
                    <a:pt x="2809" y="412"/>
                  </a:lnTo>
                  <a:lnTo>
                    <a:pt x="2810" y="421"/>
                  </a:lnTo>
                  <a:lnTo>
                    <a:pt x="2810" y="418"/>
                  </a:lnTo>
                  <a:lnTo>
                    <a:pt x="2810" y="418"/>
                  </a:lnTo>
                  <a:lnTo>
                    <a:pt x="2810" y="418"/>
                  </a:lnTo>
                  <a:lnTo>
                    <a:pt x="2810" y="425"/>
                  </a:lnTo>
                  <a:lnTo>
                    <a:pt x="2810" y="424"/>
                  </a:lnTo>
                  <a:lnTo>
                    <a:pt x="2811" y="426"/>
                  </a:lnTo>
                  <a:lnTo>
                    <a:pt x="2811" y="425"/>
                  </a:lnTo>
                  <a:lnTo>
                    <a:pt x="2811" y="433"/>
                  </a:lnTo>
                  <a:lnTo>
                    <a:pt x="2811" y="433"/>
                  </a:lnTo>
                  <a:lnTo>
                    <a:pt x="2811" y="431"/>
                  </a:lnTo>
                  <a:lnTo>
                    <a:pt x="2812" y="437"/>
                  </a:lnTo>
                  <a:lnTo>
                    <a:pt x="2812" y="434"/>
                  </a:lnTo>
                  <a:lnTo>
                    <a:pt x="2812" y="434"/>
                  </a:lnTo>
                  <a:lnTo>
                    <a:pt x="2812" y="438"/>
                  </a:lnTo>
                  <a:lnTo>
                    <a:pt x="2812" y="435"/>
                  </a:lnTo>
                  <a:lnTo>
                    <a:pt x="2813" y="437"/>
                  </a:lnTo>
                  <a:lnTo>
                    <a:pt x="2813" y="439"/>
                  </a:lnTo>
                  <a:lnTo>
                    <a:pt x="2813" y="435"/>
                  </a:lnTo>
                  <a:lnTo>
                    <a:pt x="2813" y="439"/>
                  </a:lnTo>
                  <a:lnTo>
                    <a:pt x="2814" y="437"/>
                  </a:lnTo>
                  <a:lnTo>
                    <a:pt x="2814" y="439"/>
                  </a:lnTo>
                  <a:lnTo>
                    <a:pt x="2814" y="434"/>
                  </a:lnTo>
                  <a:lnTo>
                    <a:pt x="2814" y="437"/>
                  </a:lnTo>
                  <a:lnTo>
                    <a:pt x="2814" y="435"/>
                  </a:lnTo>
                  <a:lnTo>
                    <a:pt x="2814" y="437"/>
                  </a:lnTo>
                  <a:lnTo>
                    <a:pt x="2815" y="387"/>
                  </a:lnTo>
                  <a:lnTo>
                    <a:pt x="2815" y="347"/>
                  </a:lnTo>
                  <a:lnTo>
                    <a:pt x="2815" y="167"/>
                  </a:lnTo>
                  <a:lnTo>
                    <a:pt x="2815" y="689"/>
                  </a:lnTo>
                  <a:lnTo>
                    <a:pt x="2816" y="725"/>
                  </a:lnTo>
                  <a:lnTo>
                    <a:pt x="2816" y="732"/>
                  </a:lnTo>
                  <a:lnTo>
                    <a:pt x="2816" y="482"/>
                  </a:lnTo>
                  <a:lnTo>
                    <a:pt x="2816" y="479"/>
                  </a:lnTo>
                  <a:lnTo>
                    <a:pt x="2817" y="470"/>
                  </a:lnTo>
                  <a:lnTo>
                    <a:pt x="2817" y="473"/>
                  </a:lnTo>
                  <a:lnTo>
                    <a:pt x="2817" y="476"/>
                  </a:lnTo>
                  <a:lnTo>
                    <a:pt x="2817" y="470"/>
                  </a:lnTo>
                  <a:lnTo>
                    <a:pt x="2817" y="478"/>
                  </a:lnTo>
                  <a:lnTo>
                    <a:pt x="2817" y="476"/>
                  </a:lnTo>
                  <a:lnTo>
                    <a:pt x="2818" y="474"/>
                  </a:lnTo>
                  <a:lnTo>
                    <a:pt x="2818" y="484"/>
                  </a:lnTo>
                  <a:lnTo>
                    <a:pt x="2818" y="483"/>
                  </a:lnTo>
                  <a:lnTo>
                    <a:pt x="2818" y="485"/>
                  </a:lnTo>
                  <a:lnTo>
                    <a:pt x="2819" y="499"/>
                  </a:lnTo>
                  <a:lnTo>
                    <a:pt x="2819" y="498"/>
                  </a:lnTo>
                  <a:lnTo>
                    <a:pt x="2820" y="454"/>
                  </a:lnTo>
                  <a:lnTo>
                    <a:pt x="2820" y="450"/>
                  </a:lnTo>
                  <a:lnTo>
                    <a:pt x="2820" y="426"/>
                  </a:lnTo>
                  <a:lnTo>
                    <a:pt x="2820" y="426"/>
                  </a:lnTo>
                  <a:lnTo>
                    <a:pt x="2821" y="429"/>
                  </a:lnTo>
                  <a:lnTo>
                    <a:pt x="2821" y="430"/>
                  </a:lnTo>
                  <a:lnTo>
                    <a:pt x="2821" y="418"/>
                  </a:lnTo>
                  <a:lnTo>
                    <a:pt x="2821" y="421"/>
                  </a:lnTo>
                  <a:lnTo>
                    <a:pt x="2821" y="419"/>
                  </a:lnTo>
                  <a:lnTo>
                    <a:pt x="2821" y="420"/>
                  </a:lnTo>
                  <a:lnTo>
                    <a:pt x="2822" y="415"/>
                  </a:lnTo>
                  <a:lnTo>
                    <a:pt x="2822" y="417"/>
                  </a:lnTo>
                  <a:lnTo>
                    <a:pt x="2822" y="416"/>
                  </a:lnTo>
                  <a:lnTo>
                    <a:pt x="2822" y="418"/>
                  </a:lnTo>
                  <a:lnTo>
                    <a:pt x="2822" y="411"/>
                  </a:lnTo>
                  <a:lnTo>
                    <a:pt x="2822" y="411"/>
                  </a:lnTo>
                  <a:lnTo>
                    <a:pt x="2822" y="413"/>
                  </a:lnTo>
                  <a:lnTo>
                    <a:pt x="2823" y="406"/>
                  </a:lnTo>
                  <a:lnTo>
                    <a:pt x="2823" y="411"/>
                  </a:lnTo>
                  <a:lnTo>
                    <a:pt x="2823" y="411"/>
                  </a:lnTo>
                  <a:lnTo>
                    <a:pt x="2823" y="409"/>
                  </a:lnTo>
                  <a:lnTo>
                    <a:pt x="2824" y="416"/>
                  </a:lnTo>
                  <a:lnTo>
                    <a:pt x="2824" y="414"/>
                  </a:lnTo>
                  <a:lnTo>
                    <a:pt x="2824" y="414"/>
                  </a:lnTo>
                  <a:lnTo>
                    <a:pt x="2824" y="424"/>
                  </a:lnTo>
                  <a:lnTo>
                    <a:pt x="2825" y="424"/>
                  </a:lnTo>
                  <a:lnTo>
                    <a:pt x="2825" y="422"/>
                  </a:lnTo>
                  <a:lnTo>
                    <a:pt x="2825" y="430"/>
                  </a:lnTo>
                  <a:lnTo>
                    <a:pt x="2825" y="426"/>
                  </a:lnTo>
                  <a:lnTo>
                    <a:pt x="2825" y="424"/>
                  </a:lnTo>
                  <a:lnTo>
                    <a:pt x="2825" y="430"/>
                  </a:lnTo>
                  <a:lnTo>
                    <a:pt x="2826" y="430"/>
                  </a:lnTo>
                  <a:lnTo>
                    <a:pt x="2826" y="428"/>
                  </a:lnTo>
                  <a:lnTo>
                    <a:pt x="2827" y="433"/>
                  </a:lnTo>
                  <a:lnTo>
                    <a:pt x="2827" y="432"/>
                  </a:lnTo>
                  <a:lnTo>
                    <a:pt x="2827" y="434"/>
                  </a:lnTo>
                  <a:lnTo>
                    <a:pt x="2827" y="431"/>
                  </a:lnTo>
                  <a:lnTo>
                    <a:pt x="2827" y="436"/>
                  </a:lnTo>
                  <a:lnTo>
                    <a:pt x="2827" y="432"/>
                  </a:lnTo>
                  <a:lnTo>
                    <a:pt x="2828" y="432"/>
                  </a:lnTo>
                  <a:lnTo>
                    <a:pt x="2828" y="436"/>
                  </a:lnTo>
                  <a:lnTo>
                    <a:pt x="2828" y="431"/>
                  </a:lnTo>
                  <a:lnTo>
                    <a:pt x="2828" y="434"/>
                  </a:lnTo>
                  <a:lnTo>
                    <a:pt x="2828" y="433"/>
                  </a:lnTo>
                  <a:lnTo>
                    <a:pt x="2828" y="436"/>
                  </a:lnTo>
                  <a:lnTo>
                    <a:pt x="2829" y="430"/>
                  </a:lnTo>
                  <a:lnTo>
                    <a:pt x="2829" y="433"/>
                  </a:lnTo>
                  <a:lnTo>
                    <a:pt x="2829" y="432"/>
                  </a:lnTo>
                  <a:lnTo>
                    <a:pt x="2829" y="161"/>
                  </a:lnTo>
                  <a:lnTo>
                    <a:pt x="2830" y="162"/>
                  </a:lnTo>
                  <a:lnTo>
                    <a:pt x="2830" y="743"/>
                  </a:lnTo>
                  <a:lnTo>
                    <a:pt x="2830" y="604"/>
                  </a:lnTo>
                  <a:lnTo>
                    <a:pt x="2830" y="575"/>
                  </a:lnTo>
                  <a:lnTo>
                    <a:pt x="2831" y="473"/>
                  </a:lnTo>
                  <a:lnTo>
                    <a:pt x="2831" y="474"/>
                  </a:lnTo>
                  <a:lnTo>
                    <a:pt x="2831" y="470"/>
                  </a:lnTo>
                  <a:lnTo>
                    <a:pt x="2831" y="465"/>
                  </a:lnTo>
                  <a:lnTo>
                    <a:pt x="2831" y="472"/>
                  </a:lnTo>
                  <a:lnTo>
                    <a:pt x="2831" y="465"/>
                  </a:lnTo>
                  <a:lnTo>
                    <a:pt x="2831" y="466"/>
                  </a:lnTo>
                  <a:lnTo>
                    <a:pt x="2832" y="465"/>
                  </a:lnTo>
                  <a:lnTo>
                    <a:pt x="2832" y="470"/>
                  </a:lnTo>
                  <a:lnTo>
                    <a:pt x="2833" y="472"/>
                  </a:lnTo>
                  <a:lnTo>
                    <a:pt x="2833" y="470"/>
                  </a:lnTo>
                  <a:lnTo>
                    <a:pt x="2833" y="484"/>
                  </a:lnTo>
                  <a:lnTo>
                    <a:pt x="2833" y="484"/>
                  </a:lnTo>
                  <a:lnTo>
                    <a:pt x="2833" y="480"/>
                  </a:lnTo>
                  <a:lnTo>
                    <a:pt x="2834" y="493"/>
                  </a:lnTo>
                  <a:lnTo>
                    <a:pt x="2834" y="488"/>
                  </a:lnTo>
                  <a:lnTo>
                    <a:pt x="2834" y="489"/>
                  </a:lnTo>
                  <a:lnTo>
                    <a:pt x="2834" y="442"/>
                  </a:lnTo>
                  <a:lnTo>
                    <a:pt x="2835" y="442"/>
                  </a:lnTo>
                  <a:lnTo>
                    <a:pt x="2835" y="427"/>
                  </a:lnTo>
                  <a:lnTo>
                    <a:pt x="2835" y="427"/>
                  </a:lnTo>
                  <a:lnTo>
                    <a:pt x="2835" y="422"/>
                  </a:lnTo>
                  <a:lnTo>
                    <a:pt x="2835" y="424"/>
                  </a:lnTo>
                  <a:lnTo>
                    <a:pt x="2835" y="416"/>
                  </a:lnTo>
                  <a:lnTo>
                    <a:pt x="2836" y="417"/>
                  </a:lnTo>
                  <a:lnTo>
                    <a:pt x="2836" y="414"/>
                  </a:lnTo>
                  <a:lnTo>
                    <a:pt x="2836" y="413"/>
                  </a:lnTo>
                  <a:lnTo>
                    <a:pt x="2836" y="418"/>
                  </a:lnTo>
                  <a:lnTo>
                    <a:pt x="2836" y="416"/>
                  </a:lnTo>
                  <a:lnTo>
                    <a:pt x="2837" y="418"/>
                  </a:lnTo>
                  <a:lnTo>
                    <a:pt x="2837" y="411"/>
                  </a:lnTo>
                  <a:lnTo>
                    <a:pt x="2837" y="411"/>
                  </a:lnTo>
                  <a:lnTo>
                    <a:pt x="2837" y="416"/>
                  </a:lnTo>
                  <a:lnTo>
                    <a:pt x="2838" y="406"/>
                  </a:lnTo>
                  <a:lnTo>
                    <a:pt x="2838" y="408"/>
                  </a:lnTo>
                  <a:lnTo>
                    <a:pt x="2838" y="410"/>
                  </a:lnTo>
                  <a:lnTo>
                    <a:pt x="2838" y="408"/>
                  </a:lnTo>
                  <a:lnTo>
                    <a:pt x="2838" y="418"/>
                  </a:lnTo>
                  <a:lnTo>
                    <a:pt x="2839" y="415"/>
                  </a:lnTo>
                  <a:lnTo>
                    <a:pt x="2839" y="424"/>
                  </a:lnTo>
                  <a:lnTo>
                    <a:pt x="2839" y="419"/>
                  </a:lnTo>
                  <a:lnTo>
                    <a:pt x="2839" y="421"/>
                  </a:lnTo>
                  <a:lnTo>
                    <a:pt x="2840" y="427"/>
                  </a:lnTo>
                  <a:lnTo>
                    <a:pt x="2840" y="426"/>
                  </a:lnTo>
                  <a:lnTo>
                    <a:pt x="2840" y="429"/>
                  </a:lnTo>
                  <a:lnTo>
                    <a:pt x="2840" y="425"/>
                  </a:lnTo>
                  <a:lnTo>
                    <a:pt x="2841" y="433"/>
                  </a:lnTo>
                  <a:lnTo>
                    <a:pt x="2841" y="430"/>
                  </a:lnTo>
                  <a:lnTo>
                    <a:pt x="2841" y="428"/>
                  </a:lnTo>
                  <a:lnTo>
                    <a:pt x="2841" y="437"/>
                  </a:lnTo>
                  <a:lnTo>
                    <a:pt x="2841" y="432"/>
                  </a:lnTo>
                  <a:lnTo>
                    <a:pt x="2842" y="432"/>
                  </a:lnTo>
                  <a:lnTo>
                    <a:pt x="2842" y="437"/>
                  </a:lnTo>
                  <a:lnTo>
                    <a:pt x="2842" y="437"/>
                  </a:lnTo>
                  <a:lnTo>
                    <a:pt x="2842" y="435"/>
                  </a:lnTo>
                  <a:lnTo>
                    <a:pt x="2842" y="433"/>
                  </a:lnTo>
                  <a:lnTo>
                    <a:pt x="2843" y="439"/>
                  </a:lnTo>
                  <a:lnTo>
                    <a:pt x="2843" y="437"/>
                  </a:lnTo>
                  <a:lnTo>
                    <a:pt x="2843" y="435"/>
                  </a:lnTo>
                  <a:lnTo>
                    <a:pt x="2843" y="437"/>
                  </a:lnTo>
                  <a:lnTo>
                    <a:pt x="2843" y="431"/>
                  </a:lnTo>
                  <a:lnTo>
                    <a:pt x="2843" y="433"/>
                  </a:lnTo>
                  <a:lnTo>
                    <a:pt x="2844" y="435"/>
                  </a:lnTo>
                  <a:lnTo>
                    <a:pt x="2844" y="439"/>
                  </a:lnTo>
                  <a:lnTo>
                    <a:pt x="2844" y="180"/>
                  </a:lnTo>
                  <a:lnTo>
                    <a:pt x="2844" y="212"/>
                  </a:lnTo>
                  <a:lnTo>
                    <a:pt x="2844" y="273"/>
                  </a:lnTo>
                  <a:lnTo>
                    <a:pt x="2844" y="749"/>
                  </a:lnTo>
                  <a:lnTo>
                    <a:pt x="2845" y="530"/>
                  </a:lnTo>
                  <a:lnTo>
                    <a:pt x="2845" y="518"/>
                  </a:lnTo>
                  <a:lnTo>
                    <a:pt x="2846" y="470"/>
                  </a:lnTo>
                  <a:lnTo>
                    <a:pt x="2846" y="472"/>
                  </a:lnTo>
                  <a:lnTo>
                    <a:pt x="2846" y="472"/>
                  </a:lnTo>
                  <a:lnTo>
                    <a:pt x="2846" y="470"/>
                  </a:lnTo>
                  <a:lnTo>
                    <a:pt x="2846" y="475"/>
                  </a:lnTo>
                  <a:lnTo>
                    <a:pt x="2846" y="474"/>
                  </a:lnTo>
                  <a:lnTo>
                    <a:pt x="2847" y="473"/>
                  </a:lnTo>
                  <a:lnTo>
                    <a:pt x="2847" y="469"/>
                  </a:lnTo>
                  <a:lnTo>
                    <a:pt x="2847" y="480"/>
                  </a:lnTo>
                  <a:lnTo>
                    <a:pt x="2847" y="476"/>
                  </a:lnTo>
                  <a:lnTo>
                    <a:pt x="2847" y="478"/>
                  </a:lnTo>
                  <a:lnTo>
                    <a:pt x="2848" y="493"/>
                  </a:lnTo>
                  <a:lnTo>
                    <a:pt x="2848" y="496"/>
                  </a:lnTo>
                  <a:lnTo>
                    <a:pt x="2848" y="498"/>
                  </a:lnTo>
                  <a:lnTo>
                    <a:pt x="2848" y="488"/>
                  </a:lnTo>
                  <a:lnTo>
                    <a:pt x="2848" y="482"/>
                  </a:lnTo>
                  <a:lnTo>
                    <a:pt x="2849" y="432"/>
                  </a:lnTo>
                  <a:lnTo>
                    <a:pt x="2849" y="431"/>
                  </a:lnTo>
                  <a:lnTo>
                    <a:pt x="2849" y="432"/>
                  </a:lnTo>
                  <a:lnTo>
                    <a:pt x="2850" y="424"/>
                  </a:lnTo>
                  <a:lnTo>
                    <a:pt x="2850" y="425"/>
                  </a:lnTo>
                  <a:lnTo>
                    <a:pt x="2850" y="424"/>
                  </a:lnTo>
                  <a:lnTo>
                    <a:pt x="2850" y="418"/>
                  </a:lnTo>
                  <a:lnTo>
                    <a:pt x="2850" y="419"/>
                  </a:lnTo>
                  <a:lnTo>
                    <a:pt x="2851" y="419"/>
                  </a:lnTo>
                  <a:lnTo>
                    <a:pt x="2851" y="417"/>
                  </a:lnTo>
                  <a:lnTo>
                    <a:pt x="2851" y="422"/>
                  </a:lnTo>
                  <a:lnTo>
                    <a:pt x="2851" y="418"/>
                  </a:lnTo>
                  <a:lnTo>
                    <a:pt x="2851" y="418"/>
                  </a:lnTo>
                  <a:lnTo>
                    <a:pt x="2851" y="419"/>
                  </a:lnTo>
                  <a:lnTo>
                    <a:pt x="2852" y="414"/>
                  </a:lnTo>
                  <a:lnTo>
                    <a:pt x="2852" y="414"/>
                  </a:lnTo>
                  <a:lnTo>
                    <a:pt x="2852" y="413"/>
                  </a:lnTo>
                  <a:lnTo>
                    <a:pt x="2852" y="411"/>
                  </a:lnTo>
                  <a:lnTo>
                    <a:pt x="2853" y="415"/>
                  </a:lnTo>
                  <a:lnTo>
                    <a:pt x="2853" y="413"/>
                  </a:lnTo>
                  <a:lnTo>
                    <a:pt x="2853" y="413"/>
                  </a:lnTo>
                  <a:lnTo>
                    <a:pt x="2853" y="412"/>
                  </a:lnTo>
                  <a:lnTo>
                    <a:pt x="2853" y="420"/>
                  </a:lnTo>
                  <a:lnTo>
                    <a:pt x="2853" y="418"/>
                  </a:lnTo>
                  <a:lnTo>
                    <a:pt x="2854" y="422"/>
                  </a:lnTo>
                  <a:lnTo>
                    <a:pt x="2854" y="420"/>
                  </a:lnTo>
                  <a:lnTo>
                    <a:pt x="2854" y="429"/>
                  </a:lnTo>
                  <a:lnTo>
                    <a:pt x="2854" y="426"/>
                  </a:lnTo>
                  <a:lnTo>
                    <a:pt x="2854" y="424"/>
                  </a:lnTo>
                  <a:lnTo>
                    <a:pt x="2855" y="432"/>
                  </a:lnTo>
                  <a:lnTo>
                    <a:pt x="2855" y="431"/>
                  </a:lnTo>
                  <a:lnTo>
                    <a:pt x="2855" y="431"/>
                  </a:lnTo>
                  <a:lnTo>
                    <a:pt x="2855" y="430"/>
                  </a:lnTo>
                  <a:lnTo>
                    <a:pt x="2855" y="435"/>
                  </a:lnTo>
                  <a:lnTo>
                    <a:pt x="2855" y="433"/>
                  </a:lnTo>
                  <a:lnTo>
                    <a:pt x="2856" y="434"/>
                  </a:lnTo>
                  <a:lnTo>
                    <a:pt x="2856" y="433"/>
                  </a:lnTo>
                  <a:lnTo>
                    <a:pt x="2856" y="437"/>
                  </a:lnTo>
                  <a:lnTo>
                    <a:pt x="2856" y="437"/>
                  </a:lnTo>
                  <a:lnTo>
                    <a:pt x="2856" y="434"/>
                  </a:lnTo>
                  <a:lnTo>
                    <a:pt x="2856" y="440"/>
                  </a:lnTo>
                  <a:lnTo>
                    <a:pt x="2857" y="438"/>
                  </a:lnTo>
                  <a:lnTo>
                    <a:pt x="2857" y="437"/>
                  </a:lnTo>
                  <a:lnTo>
                    <a:pt x="2857" y="443"/>
                  </a:lnTo>
                  <a:lnTo>
                    <a:pt x="2857" y="440"/>
                  </a:lnTo>
                  <a:lnTo>
                    <a:pt x="2858" y="441"/>
                  </a:lnTo>
                  <a:lnTo>
                    <a:pt x="2858" y="414"/>
                  </a:lnTo>
                  <a:lnTo>
                    <a:pt x="2859" y="381"/>
                  </a:lnTo>
                  <a:lnTo>
                    <a:pt x="2859" y="168"/>
                  </a:lnTo>
                  <a:lnTo>
                    <a:pt x="2859" y="669"/>
                  </a:lnTo>
                  <a:lnTo>
                    <a:pt x="2859" y="723"/>
                  </a:lnTo>
                  <a:lnTo>
                    <a:pt x="2859" y="745"/>
                  </a:lnTo>
                  <a:lnTo>
                    <a:pt x="2860" y="489"/>
                  </a:lnTo>
                  <a:lnTo>
                    <a:pt x="2860" y="487"/>
                  </a:lnTo>
                  <a:lnTo>
                    <a:pt x="2860" y="475"/>
                  </a:lnTo>
                  <a:lnTo>
                    <a:pt x="2860" y="478"/>
                  </a:lnTo>
                  <a:lnTo>
                    <a:pt x="2861" y="476"/>
                  </a:lnTo>
                  <a:lnTo>
                    <a:pt x="2861" y="475"/>
                  </a:lnTo>
                  <a:lnTo>
                    <a:pt x="2861" y="482"/>
                  </a:lnTo>
                  <a:lnTo>
                    <a:pt x="2861" y="478"/>
                  </a:lnTo>
                  <a:lnTo>
                    <a:pt x="2861" y="480"/>
                  </a:lnTo>
                  <a:lnTo>
                    <a:pt x="2862" y="492"/>
                  </a:lnTo>
                  <a:lnTo>
                    <a:pt x="2862" y="493"/>
                  </a:lnTo>
                  <a:lnTo>
                    <a:pt x="2862" y="504"/>
                  </a:lnTo>
                  <a:lnTo>
                    <a:pt x="2862" y="502"/>
                  </a:lnTo>
                  <a:lnTo>
                    <a:pt x="2863" y="501"/>
                  </a:lnTo>
                  <a:lnTo>
                    <a:pt x="2863" y="452"/>
                  </a:lnTo>
                  <a:lnTo>
                    <a:pt x="2863" y="450"/>
                  </a:lnTo>
                  <a:lnTo>
                    <a:pt x="2864" y="426"/>
                  </a:lnTo>
                  <a:lnTo>
                    <a:pt x="2864" y="427"/>
                  </a:lnTo>
                  <a:lnTo>
                    <a:pt x="2864" y="428"/>
                  </a:lnTo>
                  <a:lnTo>
                    <a:pt x="2864" y="432"/>
                  </a:lnTo>
                  <a:lnTo>
                    <a:pt x="2864" y="423"/>
                  </a:lnTo>
                  <a:lnTo>
                    <a:pt x="2864" y="424"/>
                  </a:lnTo>
                  <a:lnTo>
                    <a:pt x="2865" y="422"/>
                  </a:lnTo>
                  <a:lnTo>
                    <a:pt x="2865" y="424"/>
                  </a:lnTo>
                  <a:lnTo>
                    <a:pt x="2865" y="419"/>
                  </a:lnTo>
                  <a:lnTo>
                    <a:pt x="2865" y="421"/>
                  </a:lnTo>
                  <a:lnTo>
                    <a:pt x="2866" y="422"/>
                  </a:lnTo>
                  <a:lnTo>
                    <a:pt x="2866" y="414"/>
                  </a:lnTo>
                  <a:lnTo>
                    <a:pt x="2866" y="414"/>
                  </a:lnTo>
                  <a:lnTo>
                    <a:pt x="2866" y="413"/>
                  </a:lnTo>
                  <a:lnTo>
                    <a:pt x="2866" y="417"/>
                  </a:lnTo>
                  <a:lnTo>
                    <a:pt x="2867" y="409"/>
                  </a:lnTo>
                  <a:lnTo>
                    <a:pt x="2867" y="411"/>
                  </a:lnTo>
                  <a:lnTo>
                    <a:pt x="2867" y="411"/>
                  </a:lnTo>
                  <a:lnTo>
                    <a:pt x="2867" y="411"/>
                  </a:lnTo>
                  <a:lnTo>
                    <a:pt x="2867" y="416"/>
                  </a:lnTo>
                  <a:lnTo>
                    <a:pt x="2867" y="414"/>
                  </a:lnTo>
                  <a:lnTo>
                    <a:pt x="2868" y="417"/>
                  </a:lnTo>
                  <a:lnTo>
                    <a:pt x="2868" y="414"/>
                  </a:lnTo>
                  <a:lnTo>
                    <a:pt x="2868" y="423"/>
                  </a:lnTo>
                  <a:lnTo>
                    <a:pt x="2868" y="421"/>
                  </a:lnTo>
                  <a:lnTo>
                    <a:pt x="2868" y="420"/>
                  </a:lnTo>
                  <a:lnTo>
                    <a:pt x="2869" y="429"/>
                  </a:lnTo>
                  <a:lnTo>
                    <a:pt x="2869" y="425"/>
                  </a:lnTo>
                  <a:lnTo>
                    <a:pt x="2869" y="426"/>
                  </a:lnTo>
                  <a:lnTo>
                    <a:pt x="2869" y="431"/>
                  </a:lnTo>
                  <a:lnTo>
                    <a:pt x="2869" y="431"/>
                  </a:lnTo>
                  <a:lnTo>
                    <a:pt x="2869" y="432"/>
                  </a:lnTo>
                  <a:lnTo>
                    <a:pt x="2870" y="435"/>
                  </a:lnTo>
                  <a:lnTo>
                    <a:pt x="2870" y="429"/>
                  </a:lnTo>
                  <a:lnTo>
                    <a:pt x="2870" y="433"/>
                  </a:lnTo>
                  <a:lnTo>
                    <a:pt x="2870" y="432"/>
                  </a:lnTo>
                  <a:lnTo>
                    <a:pt x="2870" y="437"/>
                  </a:lnTo>
                  <a:lnTo>
                    <a:pt x="2871" y="434"/>
                  </a:lnTo>
                  <a:lnTo>
                    <a:pt x="2871" y="437"/>
                  </a:lnTo>
                  <a:lnTo>
                    <a:pt x="2871" y="435"/>
                  </a:lnTo>
                  <a:lnTo>
                    <a:pt x="2872" y="439"/>
                  </a:lnTo>
                  <a:lnTo>
                    <a:pt x="2872" y="438"/>
                  </a:lnTo>
                  <a:lnTo>
                    <a:pt x="2872" y="437"/>
                  </a:lnTo>
                  <a:lnTo>
                    <a:pt x="2872" y="441"/>
                  </a:lnTo>
                  <a:lnTo>
                    <a:pt x="2872" y="438"/>
                  </a:lnTo>
                  <a:lnTo>
                    <a:pt x="2873" y="437"/>
                  </a:lnTo>
                  <a:lnTo>
                    <a:pt x="2873" y="440"/>
                  </a:lnTo>
                  <a:lnTo>
                    <a:pt x="2873" y="436"/>
                  </a:lnTo>
                  <a:lnTo>
                    <a:pt x="2873" y="438"/>
                  </a:lnTo>
                  <a:lnTo>
                    <a:pt x="2873" y="440"/>
                  </a:lnTo>
                  <a:lnTo>
                    <a:pt x="2874" y="169"/>
                  </a:lnTo>
                  <a:lnTo>
                    <a:pt x="2874" y="352"/>
                  </a:lnTo>
                  <a:lnTo>
                    <a:pt x="2874" y="444"/>
                  </a:lnTo>
                  <a:lnTo>
                    <a:pt x="2874" y="748"/>
                  </a:lnTo>
                  <a:lnTo>
                    <a:pt x="2874" y="508"/>
                  </a:lnTo>
                  <a:lnTo>
                    <a:pt x="2875" y="498"/>
                  </a:lnTo>
                  <a:lnTo>
                    <a:pt x="2875" y="470"/>
                  </a:lnTo>
                  <a:lnTo>
                    <a:pt x="2875" y="474"/>
                  </a:lnTo>
                  <a:lnTo>
                    <a:pt x="2875" y="472"/>
                  </a:lnTo>
                  <a:lnTo>
                    <a:pt x="2875" y="473"/>
                  </a:lnTo>
                  <a:lnTo>
                    <a:pt x="2876" y="469"/>
                  </a:lnTo>
                  <a:lnTo>
                    <a:pt x="2876" y="472"/>
                  </a:lnTo>
                  <a:lnTo>
                    <a:pt x="2876" y="467"/>
                  </a:lnTo>
                  <a:lnTo>
                    <a:pt x="2876" y="478"/>
                  </a:lnTo>
                  <a:lnTo>
                    <a:pt x="2876" y="475"/>
                  </a:lnTo>
                  <a:lnTo>
                    <a:pt x="2877" y="476"/>
                  </a:lnTo>
                  <a:lnTo>
                    <a:pt x="2877" y="492"/>
                  </a:lnTo>
                  <a:lnTo>
                    <a:pt x="2877" y="493"/>
                  </a:lnTo>
                  <a:lnTo>
                    <a:pt x="2877" y="497"/>
                  </a:lnTo>
                  <a:lnTo>
                    <a:pt x="2878" y="483"/>
                  </a:lnTo>
                  <a:lnTo>
                    <a:pt x="2878" y="476"/>
                  </a:lnTo>
                  <a:lnTo>
                    <a:pt x="2879" y="433"/>
                  </a:lnTo>
                  <a:lnTo>
                    <a:pt x="2879" y="432"/>
                  </a:lnTo>
                  <a:lnTo>
                    <a:pt x="2879" y="424"/>
                  </a:lnTo>
                  <a:lnTo>
                    <a:pt x="2879" y="424"/>
                  </a:lnTo>
                  <a:lnTo>
                    <a:pt x="2880" y="420"/>
                  </a:lnTo>
                  <a:lnTo>
                    <a:pt x="2880" y="414"/>
                  </a:lnTo>
                  <a:lnTo>
                    <a:pt x="2880" y="415"/>
                  </a:lnTo>
                  <a:lnTo>
                    <a:pt x="2880" y="415"/>
                  </a:lnTo>
                  <a:lnTo>
                    <a:pt x="2880" y="418"/>
                  </a:lnTo>
                  <a:lnTo>
                    <a:pt x="2880" y="414"/>
                  </a:lnTo>
                  <a:lnTo>
                    <a:pt x="2881" y="415"/>
                  </a:lnTo>
                  <a:lnTo>
                    <a:pt x="2881" y="418"/>
                  </a:lnTo>
                  <a:lnTo>
                    <a:pt x="2881" y="410"/>
                  </a:lnTo>
                  <a:lnTo>
                    <a:pt x="2881" y="411"/>
                  </a:lnTo>
                  <a:lnTo>
                    <a:pt x="2882" y="411"/>
                  </a:lnTo>
                  <a:lnTo>
                    <a:pt x="2882" y="411"/>
                  </a:lnTo>
                  <a:lnTo>
                    <a:pt x="2882" y="405"/>
                  </a:lnTo>
                  <a:lnTo>
                    <a:pt x="2882" y="405"/>
                  </a:lnTo>
                  <a:lnTo>
                    <a:pt x="2883" y="413"/>
                  </a:lnTo>
                  <a:lnTo>
                    <a:pt x="2883" y="414"/>
                  </a:lnTo>
                  <a:lnTo>
                    <a:pt x="2883" y="413"/>
                  </a:lnTo>
                  <a:lnTo>
                    <a:pt x="2883" y="420"/>
                  </a:lnTo>
                  <a:lnTo>
                    <a:pt x="2883" y="418"/>
                  </a:lnTo>
                  <a:lnTo>
                    <a:pt x="2884" y="418"/>
                  </a:lnTo>
                  <a:lnTo>
                    <a:pt x="2884" y="425"/>
                  </a:lnTo>
                  <a:lnTo>
                    <a:pt x="2884" y="424"/>
                  </a:lnTo>
                  <a:lnTo>
                    <a:pt x="2885" y="424"/>
                  </a:lnTo>
                  <a:lnTo>
                    <a:pt x="2885" y="430"/>
                  </a:lnTo>
                  <a:lnTo>
                    <a:pt x="2885" y="431"/>
                  </a:lnTo>
                  <a:lnTo>
                    <a:pt x="2885" y="427"/>
                  </a:lnTo>
                  <a:lnTo>
                    <a:pt x="2886" y="432"/>
                  </a:lnTo>
                  <a:lnTo>
                    <a:pt x="2886" y="432"/>
                  </a:lnTo>
                  <a:lnTo>
                    <a:pt x="2886" y="430"/>
                  </a:lnTo>
                  <a:lnTo>
                    <a:pt x="2886" y="428"/>
                  </a:lnTo>
                  <a:lnTo>
                    <a:pt x="2886" y="434"/>
                  </a:lnTo>
                  <a:lnTo>
                    <a:pt x="2886" y="431"/>
                  </a:lnTo>
                  <a:lnTo>
                    <a:pt x="2886" y="433"/>
                  </a:lnTo>
                  <a:lnTo>
                    <a:pt x="2887" y="435"/>
                  </a:lnTo>
                  <a:lnTo>
                    <a:pt x="2887" y="430"/>
                  </a:lnTo>
                  <a:lnTo>
                    <a:pt x="2887" y="435"/>
                  </a:lnTo>
                  <a:lnTo>
                    <a:pt x="2887" y="435"/>
                  </a:lnTo>
                  <a:lnTo>
                    <a:pt x="2888" y="436"/>
                  </a:lnTo>
                  <a:lnTo>
                    <a:pt x="2888" y="403"/>
                  </a:lnTo>
                  <a:lnTo>
                    <a:pt x="2888" y="369"/>
                  </a:lnTo>
                  <a:lnTo>
                    <a:pt x="2888" y="176"/>
                  </a:lnTo>
                  <a:lnTo>
                    <a:pt x="2888" y="734"/>
                  </a:lnTo>
                  <a:lnTo>
                    <a:pt x="2889" y="746"/>
                  </a:lnTo>
                  <a:lnTo>
                    <a:pt x="2889" y="478"/>
                  </a:lnTo>
                  <a:lnTo>
                    <a:pt x="2889" y="475"/>
                  </a:lnTo>
                  <a:lnTo>
                    <a:pt x="2890" y="465"/>
                  </a:lnTo>
                  <a:lnTo>
                    <a:pt x="2890" y="465"/>
                  </a:lnTo>
                  <a:lnTo>
                    <a:pt x="2890" y="465"/>
                  </a:lnTo>
                  <a:lnTo>
                    <a:pt x="2890" y="465"/>
                  </a:lnTo>
                  <a:lnTo>
                    <a:pt x="2890" y="470"/>
                  </a:lnTo>
                  <a:lnTo>
                    <a:pt x="2890" y="470"/>
                  </a:lnTo>
                  <a:lnTo>
                    <a:pt x="2891" y="483"/>
                  </a:lnTo>
                  <a:lnTo>
                    <a:pt x="2891" y="483"/>
                  </a:lnTo>
                  <a:lnTo>
                    <a:pt x="2891" y="484"/>
                  </a:lnTo>
                  <a:lnTo>
                    <a:pt x="2892" y="483"/>
                  </a:lnTo>
                  <a:lnTo>
                    <a:pt x="2892" y="492"/>
                  </a:lnTo>
                  <a:lnTo>
                    <a:pt x="2892" y="484"/>
                  </a:lnTo>
                  <a:lnTo>
                    <a:pt x="2892" y="483"/>
                  </a:lnTo>
                  <a:lnTo>
                    <a:pt x="2893" y="435"/>
                  </a:lnTo>
                  <a:lnTo>
                    <a:pt x="2893" y="432"/>
                  </a:lnTo>
                  <a:lnTo>
                    <a:pt x="2893" y="418"/>
                  </a:lnTo>
                  <a:lnTo>
                    <a:pt x="2894" y="417"/>
                  </a:lnTo>
                  <a:lnTo>
                    <a:pt x="2894" y="407"/>
                  </a:lnTo>
                  <a:lnTo>
                    <a:pt x="2894" y="409"/>
                  </a:lnTo>
                  <a:lnTo>
                    <a:pt x="2894" y="413"/>
                  </a:lnTo>
                  <a:lnTo>
                    <a:pt x="2894" y="415"/>
                  </a:lnTo>
                  <a:lnTo>
                    <a:pt x="2894" y="411"/>
                  </a:lnTo>
                  <a:lnTo>
                    <a:pt x="2895" y="413"/>
                  </a:lnTo>
                  <a:lnTo>
                    <a:pt x="2895" y="411"/>
                  </a:lnTo>
                  <a:lnTo>
                    <a:pt x="2895" y="413"/>
                  </a:lnTo>
                  <a:lnTo>
                    <a:pt x="2895" y="406"/>
                  </a:lnTo>
                  <a:lnTo>
                    <a:pt x="2895" y="405"/>
                  </a:lnTo>
                  <a:lnTo>
                    <a:pt x="2896" y="407"/>
                  </a:lnTo>
                  <a:lnTo>
                    <a:pt x="2896" y="401"/>
                  </a:lnTo>
                  <a:lnTo>
                    <a:pt x="2896" y="404"/>
                  </a:lnTo>
                  <a:lnTo>
                    <a:pt x="2896" y="406"/>
                  </a:lnTo>
                  <a:lnTo>
                    <a:pt x="2896" y="403"/>
                  </a:lnTo>
                  <a:lnTo>
                    <a:pt x="2897" y="411"/>
                  </a:lnTo>
                  <a:lnTo>
                    <a:pt x="2897" y="411"/>
                  </a:lnTo>
                  <a:lnTo>
                    <a:pt x="2897" y="409"/>
                  </a:lnTo>
                  <a:lnTo>
                    <a:pt x="2898" y="417"/>
                  </a:lnTo>
                  <a:lnTo>
                    <a:pt x="2898" y="414"/>
                  </a:lnTo>
                  <a:lnTo>
                    <a:pt x="2898" y="416"/>
                  </a:lnTo>
                  <a:lnTo>
                    <a:pt x="2898" y="423"/>
                  </a:lnTo>
                  <a:lnTo>
                    <a:pt x="2898" y="421"/>
                  </a:lnTo>
                  <a:lnTo>
                    <a:pt x="2899" y="424"/>
                  </a:lnTo>
                  <a:lnTo>
                    <a:pt x="2899" y="421"/>
                  </a:lnTo>
                  <a:lnTo>
                    <a:pt x="2899" y="429"/>
                  </a:lnTo>
                  <a:lnTo>
                    <a:pt x="2899" y="427"/>
                  </a:lnTo>
                  <a:lnTo>
                    <a:pt x="2899" y="426"/>
                  </a:lnTo>
                  <a:lnTo>
                    <a:pt x="2899" y="424"/>
                  </a:lnTo>
                  <a:lnTo>
                    <a:pt x="2900" y="431"/>
                  </a:lnTo>
                  <a:lnTo>
                    <a:pt x="2900" y="427"/>
                  </a:lnTo>
                  <a:lnTo>
                    <a:pt x="2900" y="426"/>
                  </a:lnTo>
                  <a:lnTo>
                    <a:pt x="2900" y="432"/>
                  </a:lnTo>
                  <a:lnTo>
                    <a:pt x="2901" y="433"/>
                  </a:lnTo>
                  <a:lnTo>
                    <a:pt x="2901" y="429"/>
                  </a:lnTo>
                  <a:lnTo>
                    <a:pt x="2901" y="434"/>
                  </a:lnTo>
                  <a:lnTo>
                    <a:pt x="2901" y="430"/>
                  </a:lnTo>
                  <a:lnTo>
                    <a:pt x="2901" y="428"/>
                  </a:lnTo>
                  <a:lnTo>
                    <a:pt x="2901" y="433"/>
                  </a:lnTo>
                  <a:lnTo>
                    <a:pt x="2902" y="157"/>
                  </a:lnTo>
                  <a:lnTo>
                    <a:pt x="2902" y="183"/>
                  </a:lnTo>
                  <a:lnTo>
                    <a:pt x="2902" y="247"/>
                  </a:lnTo>
                  <a:lnTo>
                    <a:pt x="2902" y="739"/>
                  </a:lnTo>
                  <a:lnTo>
                    <a:pt x="2902" y="516"/>
                  </a:lnTo>
                  <a:lnTo>
                    <a:pt x="2903" y="504"/>
                  </a:lnTo>
                  <a:lnTo>
                    <a:pt x="2903" y="470"/>
                  </a:lnTo>
                  <a:lnTo>
                    <a:pt x="2903" y="467"/>
                  </a:lnTo>
                  <a:lnTo>
                    <a:pt x="2904" y="473"/>
                  </a:lnTo>
                  <a:lnTo>
                    <a:pt x="2904" y="472"/>
                  </a:lnTo>
                  <a:lnTo>
                    <a:pt x="2904" y="472"/>
                  </a:lnTo>
                  <a:lnTo>
                    <a:pt x="2905" y="485"/>
                  </a:lnTo>
                  <a:lnTo>
                    <a:pt x="2905" y="484"/>
                  </a:lnTo>
                  <a:lnTo>
                    <a:pt x="2905" y="497"/>
                  </a:lnTo>
                  <a:lnTo>
                    <a:pt x="2905" y="495"/>
                  </a:lnTo>
                  <a:lnTo>
                    <a:pt x="2906" y="495"/>
                  </a:lnTo>
                  <a:lnTo>
                    <a:pt x="2906" y="446"/>
                  </a:lnTo>
                  <a:lnTo>
                    <a:pt x="2906" y="442"/>
                  </a:lnTo>
                  <a:lnTo>
                    <a:pt x="2907" y="421"/>
                  </a:lnTo>
                  <a:lnTo>
                    <a:pt x="2907" y="426"/>
                  </a:lnTo>
                  <a:lnTo>
                    <a:pt x="2907" y="425"/>
                  </a:lnTo>
                  <a:lnTo>
                    <a:pt x="2907" y="415"/>
                  </a:lnTo>
                  <a:lnTo>
                    <a:pt x="2908" y="416"/>
                  </a:lnTo>
                  <a:lnTo>
                    <a:pt x="2908" y="418"/>
                  </a:lnTo>
                  <a:lnTo>
                    <a:pt x="2908" y="412"/>
                  </a:lnTo>
                  <a:lnTo>
                    <a:pt x="2908" y="415"/>
                  </a:lnTo>
                  <a:lnTo>
                    <a:pt x="2909" y="408"/>
                  </a:lnTo>
                  <a:lnTo>
                    <a:pt x="2909" y="408"/>
                  </a:lnTo>
                  <a:lnTo>
                    <a:pt x="2909" y="407"/>
                  </a:lnTo>
                  <a:lnTo>
                    <a:pt x="2909" y="410"/>
                  </a:lnTo>
                  <a:lnTo>
                    <a:pt x="2909" y="405"/>
                  </a:lnTo>
                  <a:lnTo>
                    <a:pt x="2909" y="406"/>
                  </a:lnTo>
                  <a:lnTo>
                    <a:pt x="2910" y="407"/>
                  </a:lnTo>
                  <a:lnTo>
                    <a:pt x="2910" y="414"/>
                  </a:lnTo>
                  <a:lnTo>
                    <a:pt x="2911" y="413"/>
                  </a:lnTo>
                  <a:lnTo>
                    <a:pt x="2911" y="412"/>
                  </a:lnTo>
                  <a:lnTo>
                    <a:pt x="2911" y="419"/>
                  </a:lnTo>
                  <a:lnTo>
                    <a:pt x="2911" y="418"/>
                  </a:lnTo>
                  <a:lnTo>
                    <a:pt x="2911" y="416"/>
                  </a:lnTo>
                  <a:lnTo>
                    <a:pt x="2912" y="424"/>
                  </a:lnTo>
                  <a:lnTo>
                    <a:pt x="2912" y="422"/>
                  </a:lnTo>
                  <a:lnTo>
                    <a:pt x="2912" y="423"/>
                  </a:lnTo>
                  <a:lnTo>
                    <a:pt x="2912" y="430"/>
                  </a:lnTo>
                  <a:lnTo>
                    <a:pt x="2912" y="430"/>
                  </a:lnTo>
                  <a:lnTo>
                    <a:pt x="2913" y="425"/>
                  </a:lnTo>
                  <a:lnTo>
                    <a:pt x="2913" y="431"/>
                  </a:lnTo>
                  <a:lnTo>
                    <a:pt x="2913" y="428"/>
                  </a:lnTo>
                  <a:lnTo>
                    <a:pt x="2913" y="430"/>
                  </a:lnTo>
                  <a:lnTo>
                    <a:pt x="2914" y="435"/>
                  </a:lnTo>
                  <a:lnTo>
                    <a:pt x="2914" y="435"/>
                  </a:lnTo>
                  <a:lnTo>
                    <a:pt x="2914" y="431"/>
                  </a:lnTo>
                  <a:lnTo>
                    <a:pt x="2914" y="435"/>
                  </a:lnTo>
                  <a:lnTo>
                    <a:pt x="2915" y="433"/>
                  </a:lnTo>
                  <a:lnTo>
                    <a:pt x="2915" y="435"/>
                  </a:lnTo>
                  <a:lnTo>
                    <a:pt x="2915" y="306"/>
                  </a:lnTo>
                  <a:lnTo>
                    <a:pt x="2915" y="259"/>
                  </a:lnTo>
                  <a:lnTo>
                    <a:pt x="2915" y="173"/>
                  </a:lnTo>
                  <a:lnTo>
                    <a:pt x="2916" y="741"/>
                  </a:lnTo>
                  <a:lnTo>
                    <a:pt x="2916" y="732"/>
                  </a:lnTo>
                  <a:lnTo>
                    <a:pt x="2916" y="687"/>
                  </a:lnTo>
                  <a:lnTo>
                    <a:pt x="2917" y="481"/>
                  </a:lnTo>
                  <a:lnTo>
                    <a:pt x="2917" y="478"/>
                  </a:lnTo>
                  <a:lnTo>
                    <a:pt x="2917" y="468"/>
                  </a:lnTo>
                  <a:lnTo>
                    <a:pt x="2917" y="472"/>
                  </a:lnTo>
                  <a:lnTo>
                    <a:pt x="2918" y="472"/>
                  </a:lnTo>
                  <a:lnTo>
                    <a:pt x="2918" y="469"/>
                  </a:lnTo>
                  <a:lnTo>
                    <a:pt x="2918" y="476"/>
                  </a:lnTo>
                  <a:lnTo>
                    <a:pt x="2918" y="476"/>
                  </a:lnTo>
                  <a:lnTo>
                    <a:pt x="2918" y="476"/>
                  </a:lnTo>
                  <a:lnTo>
                    <a:pt x="2919" y="488"/>
                  </a:lnTo>
                  <a:lnTo>
                    <a:pt x="2919" y="488"/>
                  </a:lnTo>
                  <a:lnTo>
                    <a:pt x="2919" y="488"/>
                  </a:lnTo>
                  <a:lnTo>
                    <a:pt x="2919" y="497"/>
                  </a:lnTo>
                  <a:lnTo>
                    <a:pt x="2919" y="487"/>
                  </a:lnTo>
                  <a:lnTo>
                    <a:pt x="2920" y="485"/>
                  </a:lnTo>
                  <a:lnTo>
                    <a:pt x="2920" y="444"/>
                  </a:lnTo>
                  <a:lnTo>
                    <a:pt x="2920" y="440"/>
                  </a:lnTo>
                  <a:lnTo>
                    <a:pt x="2921" y="423"/>
                  </a:lnTo>
                  <a:lnTo>
                    <a:pt x="2921" y="417"/>
                  </a:lnTo>
                  <a:lnTo>
                    <a:pt x="2921" y="421"/>
                  </a:lnTo>
                  <a:lnTo>
                    <a:pt x="2921" y="413"/>
                  </a:lnTo>
                  <a:lnTo>
                    <a:pt x="2921" y="417"/>
                  </a:lnTo>
                  <a:lnTo>
                    <a:pt x="2922" y="418"/>
                  </a:lnTo>
                  <a:lnTo>
                    <a:pt x="2922" y="413"/>
                  </a:lnTo>
                  <a:lnTo>
                    <a:pt x="2922" y="415"/>
                  </a:lnTo>
                  <a:lnTo>
                    <a:pt x="2922" y="416"/>
                  </a:lnTo>
                  <a:lnTo>
                    <a:pt x="2923" y="408"/>
                  </a:lnTo>
                  <a:lnTo>
                    <a:pt x="2923" y="406"/>
                  </a:lnTo>
                  <a:lnTo>
                    <a:pt x="2923" y="410"/>
                  </a:lnTo>
                  <a:lnTo>
                    <a:pt x="2924" y="405"/>
                  </a:lnTo>
                  <a:lnTo>
                    <a:pt x="2924" y="409"/>
                  </a:lnTo>
                  <a:lnTo>
                    <a:pt x="2924" y="410"/>
                  </a:lnTo>
                  <a:lnTo>
                    <a:pt x="2924" y="407"/>
                  </a:lnTo>
                  <a:lnTo>
                    <a:pt x="2924" y="415"/>
                  </a:lnTo>
                  <a:lnTo>
                    <a:pt x="2924" y="414"/>
                  </a:lnTo>
                  <a:lnTo>
                    <a:pt x="2925" y="414"/>
                  </a:lnTo>
                  <a:lnTo>
                    <a:pt x="2925" y="412"/>
                  </a:lnTo>
                  <a:lnTo>
                    <a:pt x="2925" y="419"/>
                  </a:lnTo>
                  <a:lnTo>
                    <a:pt x="2925" y="419"/>
                  </a:lnTo>
                  <a:lnTo>
                    <a:pt x="2925" y="419"/>
                  </a:lnTo>
                  <a:lnTo>
                    <a:pt x="2926" y="429"/>
                  </a:lnTo>
                  <a:lnTo>
                    <a:pt x="2926" y="429"/>
                  </a:lnTo>
                  <a:lnTo>
                    <a:pt x="2926" y="425"/>
                  </a:lnTo>
                  <a:lnTo>
                    <a:pt x="2926" y="432"/>
                  </a:lnTo>
                  <a:lnTo>
                    <a:pt x="2926" y="429"/>
                  </a:lnTo>
                  <a:lnTo>
                    <a:pt x="2927" y="430"/>
                  </a:lnTo>
                  <a:lnTo>
                    <a:pt x="2927" y="437"/>
                  </a:lnTo>
                  <a:lnTo>
                    <a:pt x="2927" y="435"/>
                  </a:lnTo>
                  <a:lnTo>
                    <a:pt x="2927" y="436"/>
                  </a:lnTo>
                  <a:lnTo>
                    <a:pt x="2927" y="434"/>
                  </a:lnTo>
                  <a:lnTo>
                    <a:pt x="2928" y="437"/>
                  </a:lnTo>
                  <a:lnTo>
                    <a:pt x="2928" y="438"/>
                  </a:lnTo>
                  <a:lnTo>
                    <a:pt x="2928" y="440"/>
                  </a:lnTo>
                  <a:lnTo>
                    <a:pt x="2928" y="434"/>
                  </a:lnTo>
                  <a:lnTo>
                    <a:pt x="2928" y="436"/>
                  </a:lnTo>
                  <a:lnTo>
                    <a:pt x="2929" y="435"/>
                  </a:lnTo>
                  <a:lnTo>
                    <a:pt x="2929" y="437"/>
                  </a:lnTo>
                  <a:lnTo>
                    <a:pt x="2929" y="183"/>
                  </a:lnTo>
                  <a:lnTo>
                    <a:pt x="2929" y="208"/>
                  </a:lnTo>
                  <a:lnTo>
                    <a:pt x="2930" y="748"/>
                  </a:lnTo>
                  <a:lnTo>
                    <a:pt x="2930" y="563"/>
                  </a:lnTo>
                  <a:lnTo>
                    <a:pt x="2930" y="545"/>
                  </a:lnTo>
                  <a:lnTo>
                    <a:pt x="2931" y="472"/>
                  </a:lnTo>
                  <a:lnTo>
                    <a:pt x="2931" y="473"/>
                  </a:lnTo>
                  <a:lnTo>
                    <a:pt x="2931" y="478"/>
                  </a:lnTo>
                  <a:lnTo>
                    <a:pt x="2931" y="472"/>
                  </a:lnTo>
                  <a:lnTo>
                    <a:pt x="2931" y="474"/>
                  </a:lnTo>
                  <a:lnTo>
                    <a:pt x="2932" y="476"/>
                  </a:lnTo>
                  <a:lnTo>
                    <a:pt x="2932" y="474"/>
                  </a:lnTo>
                  <a:lnTo>
                    <a:pt x="2932" y="483"/>
                  </a:lnTo>
                  <a:lnTo>
                    <a:pt x="2932" y="480"/>
                  </a:lnTo>
                  <a:lnTo>
                    <a:pt x="2933" y="493"/>
                  </a:lnTo>
                  <a:lnTo>
                    <a:pt x="2933" y="489"/>
                  </a:lnTo>
                  <a:lnTo>
                    <a:pt x="2933" y="492"/>
                  </a:lnTo>
                  <a:lnTo>
                    <a:pt x="2933" y="497"/>
                  </a:lnTo>
                  <a:lnTo>
                    <a:pt x="2933" y="481"/>
                  </a:lnTo>
                  <a:lnTo>
                    <a:pt x="2933" y="478"/>
                  </a:lnTo>
                  <a:lnTo>
                    <a:pt x="2934" y="437"/>
                  </a:lnTo>
                  <a:lnTo>
                    <a:pt x="2934" y="434"/>
                  </a:lnTo>
                  <a:lnTo>
                    <a:pt x="2934" y="435"/>
                  </a:lnTo>
                  <a:lnTo>
                    <a:pt x="2935" y="418"/>
                  </a:lnTo>
                  <a:lnTo>
                    <a:pt x="2935" y="418"/>
                  </a:lnTo>
                  <a:lnTo>
                    <a:pt x="2935" y="421"/>
                  </a:lnTo>
                  <a:lnTo>
                    <a:pt x="2935" y="422"/>
                  </a:lnTo>
                  <a:lnTo>
                    <a:pt x="2935" y="417"/>
                  </a:lnTo>
                  <a:lnTo>
                    <a:pt x="2935" y="421"/>
                  </a:lnTo>
                  <a:lnTo>
                    <a:pt x="2936" y="419"/>
                  </a:lnTo>
                  <a:lnTo>
                    <a:pt x="2936" y="415"/>
                  </a:lnTo>
                  <a:lnTo>
                    <a:pt x="2936" y="417"/>
                  </a:lnTo>
                  <a:lnTo>
                    <a:pt x="2937" y="417"/>
                  </a:lnTo>
                  <a:lnTo>
                    <a:pt x="2937" y="418"/>
                  </a:lnTo>
                  <a:lnTo>
                    <a:pt x="2937" y="410"/>
                  </a:lnTo>
                  <a:lnTo>
                    <a:pt x="2937" y="413"/>
                  </a:lnTo>
                  <a:lnTo>
                    <a:pt x="2937" y="414"/>
                  </a:lnTo>
                  <a:lnTo>
                    <a:pt x="2938" y="406"/>
                  </a:lnTo>
                  <a:lnTo>
                    <a:pt x="2938" y="412"/>
                  </a:lnTo>
                  <a:lnTo>
                    <a:pt x="2938" y="411"/>
                  </a:lnTo>
                  <a:lnTo>
                    <a:pt x="2938" y="408"/>
                  </a:lnTo>
                  <a:lnTo>
                    <a:pt x="2938" y="415"/>
                  </a:lnTo>
                  <a:lnTo>
                    <a:pt x="2938" y="412"/>
                  </a:lnTo>
                  <a:lnTo>
                    <a:pt x="2938" y="413"/>
                  </a:lnTo>
                  <a:lnTo>
                    <a:pt x="2939" y="421"/>
                  </a:lnTo>
                  <a:lnTo>
                    <a:pt x="2939" y="419"/>
                  </a:lnTo>
                  <a:lnTo>
                    <a:pt x="2939" y="423"/>
                  </a:lnTo>
                  <a:lnTo>
                    <a:pt x="2939" y="419"/>
                  </a:lnTo>
                  <a:lnTo>
                    <a:pt x="2940" y="426"/>
                  </a:lnTo>
                  <a:lnTo>
                    <a:pt x="2940" y="426"/>
                  </a:lnTo>
                  <a:lnTo>
                    <a:pt x="2940" y="424"/>
                  </a:lnTo>
                  <a:lnTo>
                    <a:pt x="2940" y="424"/>
                  </a:lnTo>
                  <a:lnTo>
                    <a:pt x="2940" y="430"/>
                  </a:lnTo>
                  <a:lnTo>
                    <a:pt x="2940" y="425"/>
                  </a:lnTo>
                  <a:lnTo>
                    <a:pt x="2941" y="428"/>
                  </a:lnTo>
                  <a:lnTo>
                    <a:pt x="2941" y="433"/>
                  </a:lnTo>
                  <a:lnTo>
                    <a:pt x="2941" y="427"/>
                  </a:lnTo>
                  <a:lnTo>
                    <a:pt x="2941" y="429"/>
                  </a:lnTo>
                  <a:lnTo>
                    <a:pt x="2941" y="435"/>
                  </a:lnTo>
                  <a:lnTo>
                    <a:pt x="2941" y="431"/>
                  </a:lnTo>
                  <a:lnTo>
                    <a:pt x="2942" y="436"/>
                  </a:lnTo>
                  <a:lnTo>
                    <a:pt x="2942" y="432"/>
                  </a:lnTo>
                  <a:lnTo>
                    <a:pt x="2943" y="436"/>
                  </a:lnTo>
                  <a:lnTo>
                    <a:pt x="2943" y="431"/>
                  </a:lnTo>
                  <a:lnTo>
                    <a:pt x="2943" y="434"/>
                  </a:lnTo>
                  <a:lnTo>
                    <a:pt x="2943" y="437"/>
                  </a:lnTo>
                  <a:lnTo>
                    <a:pt x="2943" y="421"/>
                  </a:lnTo>
                  <a:lnTo>
                    <a:pt x="2944" y="398"/>
                  </a:lnTo>
                  <a:lnTo>
                    <a:pt x="2944" y="183"/>
                  </a:lnTo>
                  <a:lnTo>
                    <a:pt x="2944" y="574"/>
                  </a:lnTo>
                  <a:lnTo>
                    <a:pt x="2944" y="642"/>
                  </a:lnTo>
                  <a:lnTo>
                    <a:pt x="2944" y="729"/>
                  </a:lnTo>
                  <a:lnTo>
                    <a:pt x="2945" y="494"/>
                  </a:lnTo>
                  <a:lnTo>
                    <a:pt x="2945" y="488"/>
                  </a:lnTo>
                  <a:lnTo>
                    <a:pt x="2945" y="472"/>
                  </a:lnTo>
                  <a:lnTo>
                    <a:pt x="2945" y="476"/>
                  </a:lnTo>
                  <a:lnTo>
                    <a:pt x="2946" y="474"/>
                  </a:lnTo>
                  <a:lnTo>
                    <a:pt x="2946" y="472"/>
                  </a:lnTo>
                  <a:lnTo>
                    <a:pt x="2946" y="478"/>
                  </a:lnTo>
                  <a:lnTo>
                    <a:pt x="2946" y="474"/>
                  </a:lnTo>
                  <a:lnTo>
                    <a:pt x="2946" y="472"/>
                  </a:lnTo>
                  <a:lnTo>
                    <a:pt x="2947" y="481"/>
                  </a:lnTo>
                  <a:lnTo>
                    <a:pt x="2947" y="478"/>
                  </a:lnTo>
                  <a:lnTo>
                    <a:pt x="2947" y="483"/>
                  </a:lnTo>
                  <a:lnTo>
                    <a:pt x="2947" y="500"/>
                  </a:lnTo>
                  <a:lnTo>
                    <a:pt x="2947" y="499"/>
                  </a:lnTo>
                  <a:lnTo>
                    <a:pt x="2948" y="498"/>
                  </a:lnTo>
                  <a:lnTo>
                    <a:pt x="2948" y="501"/>
                  </a:lnTo>
                  <a:lnTo>
                    <a:pt x="2948" y="480"/>
                  </a:lnTo>
                  <a:lnTo>
                    <a:pt x="2948" y="476"/>
                  </a:lnTo>
                  <a:lnTo>
                    <a:pt x="2949" y="431"/>
                  </a:lnTo>
                  <a:lnTo>
                    <a:pt x="2949" y="432"/>
                  </a:lnTo>
                  <a:lnTo>
                    <a:pt x="2950" y="424"/>
                  </a:lnTo>
                  <a:lnTo>
                    <a:pt x="2950" y="425"/>
                  </a:lnTo>
                  <a:lnTo>
                    <a:pt x="2950" y="421"/>
                  </a:lnTo>
                  <a:lnTo>
                    <a:pt x="2950" y="412"/>
                  </a:lnTo>
                  <a:lnTo>
                    <a:pt x="2951" y="415"/>
                  </a:lnTo>
                  <a:lnTo>
                    <a:pt x="2951" y="411"/>
                  </a:lnTo>
                  <a:lnTo>
                    <a:pt x="2951" y="411"/>
                  </a:lnTo>
                  <a:lnTo>
                    <a:pt x="2951" y="412"/>
                  </a:lnTo>
                  <a:lnTo>
                    <a:pt x="2952" y="405"/>
                  </a:lnTo>
                  <a:lnTo>
                    <a:pt x="2952" y="406"/>
                  </a:lnTo>
                  <a:lnTo>
                    <a:pt x="2952" y="406"/>
                  </a:lnTo>
                  <a:lnTo>
                    <a:pt x="2952" y="408"/>
                  </a:lnTo>
                  <a:lnTo>
                    <a:pt x="2952" y="404"/>
                  </a:lnTo>
                  <a:lnTo>
                    <a:pt x="2952" y="405"/>
                  </a:lnTo>
                  <a:lnTo>
                    <a:pt x="2953" y="405"/>
                  </a:lnTo>
                  <a:lnTo>
                    <a:pt x="2953" y="404"/>
                  </a:lnTo>
                  <a:lnTo>
                    <a:pt x="2953" y="411"/>
                  </a:lnTo>
                  <a:lnTo>
                    <a:pt x="2953" y="411"/>
                  </a:lnTo>
                  <a:lnTo>
                    <a:pt x="2953" y="408"/>
                  </a:lnTo>
                  <a:lnTo>
                    <a:pt x="2954" y="417"/>
                  </a:lnTo>
                  <a:lnTo>
                    <a:pt x="2954" y="413"/>
                  </a:lnTo>
                  <a:lnTo>
                    <a:pt x="2954" y="413"/>
                  </a:lnTo>
                  <a:lnTo>
                    <a:pt x="2954" y="420"/>
                  </a:lnTo>
                  <a:lnTo>
                    <a:pt x="2954" y="418"/>
                  </a:lnTo>
                  <a:lnTo>
                    <a:pt x="2955" y="418"/>
                  </a:lnTo>
                  <a:lnTo>
                    <a:pt x="2955" y="424"/>
                  </a:lnTo>
                  <a:lnTo>
                    <a:pt x="2955" y="424"/>
                  </a:lnTo>
                  <a:lnTo>
                    <a:pt x="2956" y="421"/>
                  </a:lnTo>
                  <a:lnTo>
                    <a:pt x="2956" y="427"/>
                  </a:lnTo>
                  <a:lnTo>
                    <a:pt x="2956" y="423"/>
                  </a:lnTo>
                  <a:lnTo>
                    <a:pt x="2956" y="425"/>
                  </a:lnTo>
                  <a:lnTo>
                    <a:pt x="2956" y="431"/>
                  </a:lnTo>
                  <a:lnTo>
                    <a:pt x="2957" y="430"/>
                  </a:lnTo>
                  <a:lnTo>
                    <a:pt x="2957" y="431"/>
                  </a:lnTo>
                  <a:lnTo>
                    <a:pt x="2957" y="426"/>
                  </a:lnTo>
                  <a:lnTo>
                    <a:pt x="2957" y="432"/>
                  </a:lnTo>
                  <a:lnTo>
                    <a:pt x="2957" y="431"/>
                  </a:lnTo>
                  <a:lnTo>
                    <a:pt x="2958" y="429"/>
                  </a:lnTo>
                  <a:lnTo>
                    <a:pt x="2958" y="432"/>
                  </a:lnTo>
                  <a:lnTo>
                    <a:pt x="2958" y="428"/>
                  </a:lnTo>
                  <a:lnTo>
                    <a:pt x="2958" y="429"/>
                  </a:lnTo>
                  <a:lnTo>
                    <a:pt x="2958" y="428"/>
                  </a:lnTo>
                  <a:lnTo>
                    <a:pt x="2958" y="431"/>
                  </a:lnTo>
                  <a:lnTo>
                    <a:pt x="2959" y="163"/>
                  </a:lnTo>
                  <a:lnTo>
                    <a:pt x="2959" y="215"/>
                  </a:lnTo>
                  <a:lnTo>
                    <a:pt x="2959" y="285"/>
                  </a:lnTo>
                  <a:lnTo>
                    <a:pt x="2959" y="747"/>
                  </a:lnTo>
                  <a:lnTo>
                    <a:pt x="2959" y="545"/>
                  </a:lnTo>
                  <a:lnTo>
                    <a:pt x="2959" y="528"/>
                  </a:lnTo>
                  <a:lnTo>
                    <a:pt x="2960" y="468"/>
                  </a:lnTo>
                  <a:lnTo>
                    <a:pt x="2960" y="470"/>
                  </a:lnTo>
                  <a:lnTo>
                    <a:pt x="2961" y="465"/>
                  </a:lnTo>
                  <a:lnTo>
                    <a:pt x="2961" y="472"/>
                  </a:lnTo>
                  <a:lnTo>
                    <a:pt x="2961" y="468"/>
                  </a:lnTo>
                  <a:lnTo>
                    <a:pt x="2961" y="476"/>
                  </a:lnTo>
                  <a:lnTo>
                    <a:pt x="2961" y="472"/>
                  </a:lnTo>
                  <a:lnTo>
                    <a:pt x="2962" y="474"/>
                  </a:lnTo>
                  <a:lnTo>
                    <a:pt x="2962" y="488"/>
                  </a:lnTo>
                  <a:lnTo>
                    <a:pt x="2962" y="487"/>
                  </a:lnTo>
                  <a:lnTo>
                    <a:pt x="2963" y="489"/>
                  </a:lnTo>
                  <a:lnTo>
                    <a:pt x="2963" y="494"/>
                  </a:lnTo>
                  <a:lnTo>
                    <a:pt x="2963" y="486"/>
                  </a:lnTo>
                  <a:lnTo>
                    <a:pt x="2963" y="486"/>
                  </a:lnTo>
                  <a:lnTo>
                    <a:pt x="2963" y="481"/>
                  </a:lnTo>
                  <a:lnTo>
                    <a:pt x="2964" y="435"/>
                  </a:lnTo>
                  <a:lnTo>
                    <a:pt x="2964" y="431"/>
                  </a:lnTo>
                  <a:lnTo>
                    <a:pt x="2964" y="432"/>
                  </a:lnTo>
                  <a:lnTo>
                    <a:pt x="2964" y="418"/>
                  </a:lnTo>
                  <a:lnTo>
                    <a:pt x="2964" y="418"/>
                  </a:lnTo>
                  <a:lnTo>
                    <a:pt x="2965" y="418"/>
                  </a:lnTo>
                  <a:lnTo>
                    <a:pt x="2965" y="411"/>
                  </a:lnTo>
                  <a:lnTo>
                    <a:pt x="2965" y="413"/>
                  </a:lnTo>
                  <a:lnTo>
                    <a:pt x="2965" y="411"/>
                  </a:lnTo>
                  <a:lnTo>
                    <a:pt x="2966" y="415"/>
                  </a:lnTo>
                  <a:lnTo>
                    <a:pt x="2966" y="409"/>
                  </a:lnTo>
                  <a:lnTo>
                    <a:pt x="2966" y="410"/>
                  </a:lnTo>
                  <a:lnTo>
                    <a:pt x="2966" y="409"/>
                  </a:lnTo>
                  <a:lnTo>
                    <a:pt x="2966" y="412"/>
                  </a:lnTo>
                  <a:lnTo>
                    <a:pt x="2966" y="405"/>
                  </a:lnTo>
                  <a:lnTo>
                    <a:pt x="2966" y="407"/>
                  </a:lnTo>
                  <a:lnTo>
                    <a:pt x="2967" y="407"/>
                  </a:lnTo>
                  <a:lnTo>
                    <a:pt x="2967" y="400"/>
                  </a:lnTo>
                  <a:lnTo>
                    <a:pt x="2967" y="405"/>
                  </a:lnTo>
                  <a:lnTo>
                    <a:pt x="2967" y="403"/>
                  </a:lnTo>
                  <a:lnTo>
                    <a:pt x="2967" y="401"/>
                  </a:lnTo>
                  <a:lnTo>
                    <a:pt x="2968" y="407"/>
                  </a:lnTo>
                  <a:lnTo>
                    <a:pt x="2968" y="403"/>
                  </a:lnTo>
                  <a:lnTo>
                    <a:pt x="2968" y="407"/>
                  </a:lnTo>
                  <a:lnTo>
                    <a:pt x="2968" y="406"/>
                  </a:lnTo>
                  <a:lnTo>
                    <a:pt x="2969" y="414"/>
                  </a:lnTo>
                  <a:lnTo>
                    <a:pt x="2969" y="412"/>
                  </a:lnTo>
                  <a:lnTo>
                    <a:pt x="2969" y="411"/>
                  </a:lnTo>
                  <a:lnTo>
                    <a:pt x="2969" y="419"/>
                  </a:lnTo>
                  <a:lnTo>
                    <a:pt x="2969" y="416"/>
                  </a:lnTo>
                  <a:lnTo>
                    <a:pt x="2970" y="415"/>
                  </a:lnTo>
                  <a:lnTo>
                    <a:pt x="2970" y="421"/>
                  </a:lnTo>
                  <a:lnTo>
                    <a:pt x="2970" y="420"/>
                  </a:lnTo>
                  <a:lnTo>
                    <a:pt x="2970" y="421"/>
                  </a:lnTo>
                  <a:lnTo>
                    <a:pt x="2970" y="418"/>
                  </a:lnTo>
                  <a:lnTo>
                    <a:pt x="2971" y="424"/>
                  </a:lnTo>
                  <a:lnTo>
                    <a:pt x="2971" y="424"/>
                  </a:lnTo>
                  <a:lnTo>
                    <a:pt x="2971" y="424"/>
                  </a:lnTo>
                  <a:lnTo>
                    <a:pt x="2971" y="422"/>
                  </a:lnTo>
                  <a:lnTo>
                    <a:pt x="2971" y="427"/>
                  </a:lnTo>
                  <a:lnTo>
                    <a:pt x="2971" y="424"/>
                  </a:lnTo>
                  <a:lnTo>
                    <a:pt x="2972" y="424"/>
                  </a:lnTo>
                  <a:lnTo>
                    <a:pt x="2972" y="429"/>
                  </a:lnTo>
                  <a:lnTo>
                    <a:pt x="2972" y="426"/>
                  </a:lnTo>
                  <a:lnTo>
                    <a:pt x="2972" y="426"/>
                  </a:lnTo>
                  <a:lnTo>
                    <a:pt x="2972" y="424"/>
                  </a:lnTo>
                  <a:lnTo>
                    <a:pt x="2973" y="431"/>
                  </a:lnTo>
                  <a:lnTo>
                    <a:pt x="2973" y="431"/>
                  </a:lnTo>
                  <a:lnTo>
                    <a:pt x="2973" y="425"/>
                  </a:lnTo>
                  <a:lnTo>
                    <a:pt x="2973" y="168"/>
                  </a:lnTo>
                  <a:lnTo>
                    <a:pt x="2973" y="425"/>
                  </a:lnTo>
                  <a:lnTo>
                    <a:pt x="2974" y="521"/>
                  </a:lnTo>
                  <a:lnTo>
                    <a:pt x="2974" y="751"/>
                  </a:lnTo>
                  <a:lnTo>
                    <a:pt x="2974" y="504"/>
                  </a:lnTo>
                  <a:lnTo>
                    <a:pt x="2974" y="494"/>
                  </a:lnTo>
                  <a:lnTo>
                    <a:pt x="2975" y="465"/>
                  </a:lnTo>
                  <a:lnTo>
                    <a:pt x="2975" y="466"/>
                  </a:lnTo>
                  <a:lnTo>
                    <a:pt x="2975" y="463"/>
                  </a:lnTo>
                  <a:lnTo>
                    <a:pt x="2976" y="468"/>
                  </a:lnTo>
                  <a:lnTo>
                    <a:pt x="2976" y="465"/>
                  </a:lnTo>
                  <a:lnTo>
                    <a:pt x="2976" y="476"/>
                  </a:lnTo>
                  <a:lnTo>
                    <a:pt x="2976" y="476"/>
                  </a:lnTo>
                  <a:lnTo>
                    <a:pt x="2977" y="476"/>
                  </a:lnTo>
                  <a:lnTo>
                    <a:pt x="2977" y="489"/>
                  </a:lnTo>
                  <a:lnTo>
                    <a:pt x="2977" y="488"/>
                  </a:lnTo>
                  <a:lnTo>
                    <a:pt x="2977" y="485"/>
                  </a:lnTo>
                  <a:lnTo>
                    <a:pt x="2977" y="489"/>
                  </a:lnTo>
                  <a:lnTo>
                    <a:pt x="2978" y="459"/>
                  </a:lnTo>
                  <a:lnTo>
                    <a:pt x="2978" y="457"/>
                  </a:lnTo>
                  <a:lnTo>
                    <a:pt x="2978" y="428"/>
                  </a:lnTo>
                  <a:lnTo>
                    <a:pt x="2979" y="424"/>
                  </a:lnTo>
                  <a:lnTo>
                    <a:pt x="2979" y="411"/>
                  </a:lnTo>
                  <a:lnTo>
                    <a:pt x="2979" y="410"/>
                  </a:lnTo>
                  <a:lnTo>
                    <a:pt x="2979" y="413"/>
                  </a:lnTo>
                  <a:lnTo>
                    <a:pt x="2979" y="408"/>
                  </a:lnTo>
                  <a:lnTo>
                    <a:pt x="2980" y="411"/>
                  </a:lnTo>
                  <a:lnTo>
                    <a:pt x="2980" y="412"/>
                  </a:lnTo>
                  <a:lnTo>
                    <a:pt x="2980" y="413"/>
                  </a:lnTo>
                  <a:lnTo>
                    <a:pt x="2980" y="406"/>
                  </a:lnTo>
                  <a:lnTo>
                    <a:pt x="2980" y="411"/>
                  </a:lnTo>
                  <a:lnTo>
                    <a:pt x="2980" y="409"/>
                  </a:lnTo>
                  <a:lnTo>
                    <a:pt x="2981" y="402"/>
                  </a:lnTo>
                  <a:lnTo>
                    <a:pt x="2981" y="402"/>
                  </a:lnTo>
                  <a:lnTo>
                    <a:pt x="2981" y="398"/>
                  </a:lnTo>
                  <a:lnTo>
                    <a:pt x="2982" y="404"/>
                  </a:lnTo>
                  <a:lnTo>
                    <a:pt x="2982" y="403"/>
                  </a:lnTo>
                  <a:lnTo>
                    <a:pt x="2983" y="409"/>
                  </a:lnTo>
                  <a:lnTo>
                    <a:pt x="2983" y="407"/>
                  </a:lnTo>
                  <a:lnTo>
                    <a:pt x="2983" y="408"/>
                  </a:lnTo>
                  <a:lnTo>
                    <a:pt x="2983" y="407"/>
                  </a:lnTo>
                  <a:lnTo>
                    <a:pt x="2983" y="415"/>
                  </a:lnTo>
                  <a:lnTo>
                    <a:pt x="2983" y="413"/>
                  </a:lnTo>
                  <a:lnTo>
                    <a:pt x="2984" y="413"/>
                  </a:lnTo>
                  <a:lnTo>
                    <a:pt x="2984" y="412"/>
                  </a:lnTo>
                  <a:lnTo>
                    <a:pt x="2984" y="418"/>
                  </a:lnTo>
                  <a:lnTo>
                    <a:pt x="2984" y="419"/>
                  </a:lnTo>
                  <a:lnTo>
                    <a:pt x="2984" y="416"/>
                  </a:lnTo>
                  <a:lnTo>
                    <a:pt x="2985" y="422"/>
                  </a:lnTo>
                  <a:lnTo>
                    <a:pt x="2985" y="422"/>
                  </a:lnTo>
                  <a:lnTo>
                    <a:pt x="2985" y="419"/>
                  </a:lnTo>
                  <a:lnTo>
                    <a:pt x="2985" y="426"/>
                  </a:lnTo>
                  <a:lnTo>
                    <a:pt x="2985" y="422"/>
                  </a:lnTo>
                  <a:lnTo>
                    <a:pt x="2985" y="422"/>
                  </a:lnTo>
                  <a:lnTo>
                    <a:pt x="2986" y="429"/>
                  </a:lnTo>
                  <a:lnTo>
                    <a:pt x="2986" y="427"/>
                  </a:lnTo>
                  <a:lnTo>
                    <a:pt x="2986" y="424"/>
                  </a:lnTo>
                  <a:lnTo>
                    <a:pt x="2987" y="429"/>
                  </a:lnTo>
                  <a:lnTo>
                    <a:pt x="2987" y="425"/>
                  </a:lnTo>
                  <a:lnTo>
                    <a:pt x="2987" y="424"/>
                  </a:lnTo>
                  <a:lnTo>
                    <a:pt x="2987" y="430"/>
                  </a:lnTo>
                  <a:lnTo>
                    <a:pt x="2987" y="245"/>
                  </a:lnTo>
                  <a:lnTo>
                    <a:pt x="2988" y="210"/>
                  </a:lnTo>
                  <a:lnTo>
                    <a:pt x="2988" y="173"/>
                  </a:lnTo>
                  <a:lnTo>
                    <a:pt x="2988" y="738"/>
                  </a:lnTo>
                  <a:lnTo>
                    <a:pt x="2988" y="723"/>
                  </a:lnTo>
                  <a:lnTo>
                    <a:pt x="2989" y="679"/>
                  </a:lnTo>
                  <a:lnTo>
                    <a:pt x="2989" y="474"/>
                  </a:lnTo>
                  <a:lnTo>
                    <a:pt x="2989" y="474"/>
                  </a:lnTo>
                  <a:lnTo>
                    <a:pt x="2989" y="469"/>
                  </a:lnTo>
                  <a:lnTo>
                    <a:pt x="2990" y="470"/>
                  </a:lnTo>
                  <a:lnTo>
                    <a:pt x="2990" y="472"/>
                  </a:lnTo>
                  <a:lnTo>
                    <a:pt x="2990" y="480"/>
                  </a:lnTo>
                  <a:lnTo>
                    <a:pt x="2990" y="479"/>
                  </a:lnTo>
                  <a:lnTo>
                    <a:pt x="2991" y="478"/>
                  </a:lnTo>
                  <a:lnTo>
                    <a:pt x="2991" y="489"/>
                  </a:lnTo>
                  <a:lnTo>
                    <a:pt x="2991" y="488"/>
                  </a:lnTo>
                  <a:lnTo>
                    <a:pt x="2991" y="491"/>
                  </a:lnTo>
                  <a:lnTo>
                    <a:pt x="2992" y="501"/>
                  </a:lnTo>
                  <a:lnTo>
                    <a:pt x="2992" y="497"/>
                  </a:lnTo>
                  <a:lnTo>
                    <a:pt x="2992" y="499"/>
                  </a:lnTo>
                  <a:lnTo>
                    <a:pt x="2992" y="450"/>
                  </a:lnTo>
                  <a:lnTo>
                    <a:pt x="2993" y="444"/>
                  </a:lnTo>
                  <a:lnTo>
                    <a:pt x="2993" y="423"/>
                  </a:lnTo>
                  <a:lnTo>
                    <a:pt x="2993" y="425"/>
                  </a:lnTo>
                  <a:lnTo>
                    <a:pt x="2993" y="427"/>
                  </a:lnTo>
                  <a:lnTo>
                    <a:pt x="2994" y="413"/>
                  </a:lnTo>
                  <a:lnTo>
                    <a:pt x="2994" y="417"/>
                  </a:lnTo>
                  <a:lnTo>
                    <a:pt x="2994" y="417"/>
                  </a:lnTo>
                  <a:lnTo>
                    <a:pt x="2995" y="412"/>
                  </a:lnTo>
                  <a:lnTo>
                    <a:pt x="2995" y="413"/>
                  </a:lnTo>
                  <a:lnTo>
                    <a:pt x="2995" y="416"/>
                  </a:lnTo>
                  <a:lnTo>
                    <a:pt x="2995" y="408"/>
                  </a:lnTo>
                  <a:lnTo>
                    <a:pt x="2995" y="410"/>
                  </a:lnTo>
                  <a:lnTo>
                    <a:pt x="2996" y="412"/>
                  </a:lnTo>
                  <a:lnTo>
                    <a:pt x="2996" y="413"/>
                  </a:lnTo>
                  <a:lnTo>
                    <a:pt x="2996" y="404"/>
                  </a:lnTo>
                  <a:lnTo>
                    <a:pt x="2996" y="409"/>
                  </a:lnTo>
                  <a:lnTo>
                    <a:pt x="2996" y="406"/>
                  </a:lnTo>
                  <a:lnTo>
                    <a:pt x="2996" y="404"/>
                  </a:lnTo>
                  <a:lnTo>
                    <a:pt x="2997" y="410"/>
                  </a:lnTo>
                  <a:lnTo>
                    <a:pt x="2997" y="405"/>
                  </a:lnTo>
                  <a:lnTo>
                    <a:pt x="2997" y="407"/>
                  </a:lnTo>
                  <a:lnTo>
                    <a:pt x="2997" y="413"/>
                  </a:lnTo>
                  <a:lnTo>
                    <a:pt x="2997" y="413"/>
                  </a:lnTo>
                  <a:lnTo>
                    <a:pt x="2998" y="414"/>
                  </a:lnTo>
                  <a:lnTo>
                    <a:pt x="2998" y="412"/>
                  </a:lnTo>
                  <a:lnTo>
                    <a:pt x="2998" y="418"/>
                  </a:lnTo>
                  <a:lnTo>
                    <a:pt x="2998" y="418"/>
                  </a:lnTo>
                  <a:lnTo>
                    <a:pt x="2998" y="417"/>
                  </a:lnTo>
                  <a:lnTo>
                    <a:pt x="2998" y="415"/>
                  </a:lnTo>
                  <a:lnTo>
                    <a:pt x="2999" y="424"/>
                  </a:lnTo>
                  <a:lnTo>
                    <a:pt x="2999" y="419"/>
                  </a:lnTo>
                  <a:lnTo>
                    <a:pt x="2999" y="419"/>
                  </a:lnTo>
                  <a:lnTo>
                    <a:pt x="2999" y="418"/>
                  </a:lnTo>
                  <a:lnTo>
                    <a:pt x="2999" y="425"/>
                  </a:lnTo>
                  <a:lnTo>
                    <a:pt x="3000" y="426"/>
                  </a:lnTo>
                  <a:lnTo>
                    <a:pt x="3000" y="422"/>
                  </a:lnTo>
                  <a:lnTo>
                    <a:pt x="3000" y="427"/>
                  </a:lnTo>
                  <a:lnTo>
                    <a:pt x="3000" y="425"/>
                  </a:lnTo>
                  <a:lnTo>
                    <a:pt x="3000" y="424"/>
                  </a:lnTo>
                  <a:lnTo>
                    <a:pt x="3001" y="431"/>
                  </a:lnTo>
                  <a:lnTo>
                    <a:pt x="3001" y="426"/>
                  </a:lnTo>
                  <a:lnTo>
                    <a:pt x="3001" y="426"/>
                  </a:lnTo>
                  <a:lnTo>
                    <a:pt x="3002" y="430"/>
                  </a:lnTo>
                  <a:lnTo>
                    <a:pt x="3002" y="425"/>
                  </a:lnTo>
                  <a:lnTo>
                    <a:pt x="3002" y="426"/>
                  </a:lnTo>
                  <a:lnTo>
                    <a:pt x="3002" y="429"/>
                  </a:lnTo>
                  <a:lnTo>
                    <a:pt x="3002" y="162"/>
                  </a:lnTo>
                  <a:lnTo>
                    <a:pt x="3002" y="255"/>
                  </a:lnTo>
                  <a:lnTo>
                    <a:pt x="3002" y="338"/>
                  </a:lnTo>
                  <a:lnTo>
                    <a:pt x="3003" y="741"/>
                  </a:lnTo>
                  <a:lnTo>
                    <a:pt x="3003" y="508"/>
                  </a:lnTo>
                  <a:lnTo>
                    <a:pt x="3003" y="498"/>
                  </a:lnTo>
                  <a:lnTo>
                    <a:pt x="3004" y="467"/>
                  </a:lnTo>
                  <a:lnTo>
                    <a:pt x="3004" y="469"/>
                  </a:lnTo>
                  <a:lnTo>
                    <a:pt x="3004" y="466"/>
                  </a:lnTo>
                  <a:lnTo>
                    <a:pt x="3004" y="465"/>
                  </a:lnTo>
                  <a:lnTo>
                    <a:pt x="3004" y="470"/>
                  </a:lnTo>
                  <a:lnTo>
                    <a:pt x="3004" y="468"/>
                  </a:lnTo>
                  <a:lnTo>
                    <a:pt x="3005" y="469"/>
                  </a:lnTo>
                  <a:lnTo>
                    <a:pt x="3005" y="480"/>
                  </a:lnTo>
                  <a:lnTo>
                    <a:pt x="3005" y="483"/>
                  </a:lnTo>
                  <a:lnTo>
                    <a:pt x="3006" y="497"/>
                  </a:lnTo>
                  <a:lnTo>
                    <a:pt x="3006" y="495"/>
                  </a:lnTo>
                  <a:lnTo>
                    <a:pt x="3006" y="446"/>
                  </a:lnTo>
                  <a:lnTo>
                    <a:pt x="3006" y="446"/>
                  </a:lnTo>
                  <a:lnTo>
                    <a:pt x="3007" y="424"/>
                  </a:lnTo>
                  <a:lnTo>
                    <a:pt x="3007" y="427"/>
                  </a:lnTo>
                  <a:lnTo>
                    <a:pt x="3008" y="425"/>
                  </a:lnTo>
                  <a:lnTo>
                    <a:pt x="3008" y="412"/>
                  </a:lnTo>
                  <a:lnTo>
                    <a:pt x="3008" y="415"/>
                  </a:lnTo>
                  <a:lnTo>
                    <a:pt x="3008" y="412"/>
                  </a:lnTo>
                  <a:lnTo>
                    <a:pt x="3009" y="416"/>
                  </a:lnTo>
                  <a:lnTo>
                    <a:pt x="3009" y="411"/>
                  </a:lnTo>
                  <a:lnTo>
                    <a:pt x="3009" y="411"/>
                  </a:lnTo>
                  <a:lnTo>
                    <a:pt x="3009" y="410"/>
                  </a:lnTo>
                  <a:lnTo>
                    <a:pt x="3009" y="412"/>
                  </a:lnTo>
                  <a:lnTo>
                    <a:pt x="3009" y="408"/>
                  </a:lnTo>
                  <a:lnTo>
                    <a:pt x="3009" y="409"/>
                  </a:lnTo>
                  <a:lnTo>
                    <a:pt x="3010" y="408"/>
                  </a:lnTo>
                  <a:lnTo>
                    <a:pt x="3010" y="403"/>
                  </a:lnTo>
                  <a:lnTo>
                    <a:pt x="3010" y="405"/>
                  </a:lnTo>
                  <a:lnTo>
                    <a:pt x="3010" y="403"/>
                  </a:lnTo>
                  <a:lnTo>
                    <a:pt x="3011" y="409"/>
                  </a:lnTo>
                  <a:lnTo>
                    <a:pt x="3011" y="408"/>
                  </a:lnTo>
                  <a:lnTo>
                    <a:pt x="3011" y="406"/>
                  </a:lnTo>
                  <a:lnTo>
                    <a:pt x="3011" y="415"/>
                  </a:lnTo>
                  <a:lnTo>
                    <a:pt x="3011" y="414"/>
                  </a:lnTo>
                  <a:lnTo>
                    <a:pt x="3012" y="411"/>
                  </a:lnTo>
                  <a:lnTo>
                    <a:pt x="3012" y="418"/>
                  </a:lnTo>
                  <a:lnTo>
                    <a:pt x="3012" y="417"/>
                  </a:lnTo>
                  <a:lnTo>
                    <a:pt x="3012" y="415"/>
                  </a:lnTo>
                  <a:lnTo>
                    <a:pt x="3012" y="420"/>
                  </a:lnTo>
                  <a:lnTo>
                    <a:pt x="3013" y="418"/>
                  </a:lnTo>
                  <a:lnTo>
                    <a:pt x="3013" y="419"/>
                  </a:lnTo>
                  <a:lnTo>
                    <a:pt x="3013" y="418"/>
                  </a:lnTo>
                  <a:lnTo>
                    <a:pt x="3013" y="424"/>
                  </a:lnTo>
                  <a:lnTo>
                    <a:pt x="3013" y="423"/>
                  </a:lnTo>
                  <a:lnTo>
                    <a:pt x="3014" y="422"/>
                  </a:lnTo>
                  <a:lnTo>
                    <a:pt x="3014" y="420"/>
                  </a:lnTo>
                  <a:lnTo>
                    <a:pt x="3014" y="425"/>
                  </a:lnTo>
                  <a:lnTo>
                    <a:pt x="3014" y="423"/>
                  </a:lnTo>
                  <a:lnTo>
                    <a:pt x="3015" y="423"/>
                  </a:lnTo>
                  <a:lnTo>
                    <a:pt x="3015" y="426"/>
                  </a:lnTo>
                  <a:lnTo>
                    <a:pt x="3015" y="423"/>
                  </a:lnTo>
                  <a:lnTo>
                    <a:pt x="3015" y="426"/>
                  </a:lnTo>
                  <a:lnTo>
                    <a:pt x="3015" y="427"/>
                  </a:lnTo>
                  <a:lnTo>
                    <a:pt x="3016" y="329"/>
                  </a:lnTo>
                  <a:lnTo>
                    <a:pt x="3016" y="278"/>
                  </a:lnTo>
                  <a:lnTo>
                    <a:pt x="3016" y="168"/>
                  </a:lnTo>
                  <a:lnTo>
                    <a:pt x="3016" y="743"/>
                  </a:lnTo>
                  <a:lnTo>
                    <a:pt x="3016" y="721"/>
                  </a:lnTo>
                  <a:lnTo>
                    <a:pt x="3017" y="666"/>
                  </a:lnTo>
                  <a:lnTo>
                    <a:pt x="3017" y="469"/>
                  </a:lnTo>
                  <a:lnTo>
                    <a:pt x="3017" y="467"/>
                  </a:lnTo>
                  <a:lnTo>
                    <a:pt x="3017" y="469"/>
                  </a:lnTo>
                  <a:lnTo>
                    <a:pt x="3018" y="463"/>
                  </a:lnTo>
                  <a:lnTo>
                    <a:pt x="3018" y="467"/>
                  </a:lnTo>
                  <a:lnTo>
                    <a:pt x="3018" y="466"/>
                  </a:lnTo>
                  <a:lnTo>
                    <a:pt x="3018" y="465"/>
                  </a:lnTo>
                  <a:lnTo>
                    <a:pt x="3018" y="472"/>
                  </a:lnTo>
                  <a:lnTo>
                    <a:pt x="3018" y="470"/>
                  </a:lnTo>
                  <a:lnTo>
                    <a:pt x="3019" y="472"/>
                  </a:lnTo>
                  <a:lnTo>
                    <a:pt x="3019" y="489"/>
                  </a:lnTo>
                  <a:lnTo>
                    <a:pt x="3019" y="491"/>
                  </a:lnTo>
                  <a:lnTo>
                    <a:pt x="3019" y="494"/>
                  </a:lnTo>
                  <a:lnTo>
                    <a:pt x="3020" y="461"/>
                  </a:lnTo>
                  <a:lnTo>
                    <a:pt x="3020" y="459"/>
                  </a:lnTo>
                  <a:lnTo>
                    <a:pt x="3021" y="428"/>
                  </a:lnTo>
                  <a:lnTo>
                    <a:pt x="3021" y="429"/>
                  </a:lnTo>
                  <a:lnTo>
                    <a:pt x="3021" y="414"/>
                  </a:lnTo>
                  <a:lnTo>
                    <a:pt x="3021" y="417"/>
                  </a:lnTo>
                  <a:lnTo>
                    <a:pt x="3022" y="415"/>
                  </a:lnTo>
                  <a:lnTo>
                    <a:pt x="3022" y="412"/>
                  </a:lnTo>
                  <a:lnTo>
                    <a:pt x="3022" y="418"/>
                  </a:lnTo>
                  <a:lnTo>
                    <a:pt x="3022" y="412"/>
                  </a:lnTo>
                  <a:lnTo>
                    <a:pt x="3022" y="413"/>
                  </a:lnTo>
                  <a:lnTo>
                    <a:pt x="3022" y="415"/>
                  </a:lnTo>
                  <a:lnTo>
                    <a:pt x="3023" y="408"/>
                  </a:lnTo>
                  <a:lnTo>
                    <a:pt x="3023" y="411"/>
                  </a:lnTo>
                  <a:lnTo>
                    <a:pt x="3023" y="411"/>
                  </a:lnTo>
                  <a:lnTo>
                    <a:pt x="3023" y="411"/>
                  </a:lnTo>
                  <a:lnTo>
                    <a:pt x="3023" y="403"/>
                  </a:lnTo>
                  <a:lnTo>
                    <a:pt x="3023" y="404"/>
                  </a:lnTo>
                  <a:lnTo>
                    <a:pt x="3023" y="404"/>
                  </a:lnTo>
                  <a:lnTo>
                    <a:pt x="3024" y="401"/>
                  </a:lnTo>
                  <a:lnTo>
                    <a:pt x="3024" y="407"/>
                  </a:lnTo>
                  <a:lnTo>
                    <a:pt x="3024" y="402"/>
                  </a:lnTo>
                  <a:lnTo>
                    <a:pt x="3024" y="405"/>
                  </a:lnTo>
                  <a:lnTo>
                    <a:pt x="3025" y="412"/>
                  </a:lnTo>
                  <a:lnTo>
                    <a:pt x="3025" y="411"/>
                  </a:lnTo>
                  <a:lnTo>
                    <a:pt x="3025" y="410"/>
                  </a:lnTo>
                  <a:lnTo>
                    <a:pt x="3025" y="416"/>
                  </a:lnTo>
                  <a:lnTo>
                    <a:pt x="3025" y="416"/>
                  </a:lnTo>
                  <a:lnTo>
                    <a:pt x="3026" y="412"/>
                  </a:lnTo>
                  <a:lnTo>
                    <a:pt x="3026" y="420"/>
                  </a:lnTo>
                  <a:lnTo>
                    <a:pt x="3026" y="417"/>
                  </a:lnTo>
                  <a:lnTo>
                    <a:pt x="3026" y="418"/>
                  </a:lnTo>
                  <a:lnTo>
                    <a:pt x="3027" y="421"/>
                  </a:lnTo>
                  <a:lnTo>
                    <a:pt x="3027" y="422"/>
                  </a:lnTo>
                  <a:lnTo>
                    <a:pt x="3027" y="420"/>
                  </a:lnTo>
                  <a:lnTo>
                    <a:pt x="3028" y="425"/>
                  </a:lnTo>
                  <a:lnTo>
                    <a:pt x="3028" y="422"/>
                  </a:lnTo>
                  <a:lnTo>
                    <a:pt x="3028" y="423"/>
                  </a:lnTo>
                  <a:lnTo>
                    <a:pt x="3028" y="420"/>
                  </a:lnTo>
                  <a:lnTo>
                    <a:pt x="3028" y="427"/>
                  </a:lnTo>
                  <a:lnTo>
                    <a:pt x="3028" y="424"/>
                  </a:lnTo>
                  <a:lnTo>
                    <a:pt x="3028" y="424"/>
                  </a:lnTo>
                  <a:lnTo>
                    <a:pt x="3029" y="428"/>
                  </a:lnTo>
                  <a:lnTo>
                    <a:pt x="3029" y="411"/>
                  </a:lnTo>
                  <a:lnTo>
                    <a:pt x="3029" y="379"/>
                  </a:lnTo>
                  <a:lnTo>
                    <a:pt x="3029" y="174"/>
                  </a:lnTo>
                  <a:lnTo>
                    <a:pt x="3030" y="668"/>
                  </a:lnTo>
                  <a:lnTo>
                    <a:pt x="3030" y="713"/>
                  </a:lnTo>
                  <a:lnTo>
                    <a:pt x="3030" y="720"/>
                  </a:lnTo>
                  <a:lnTo>
                    <a:pt x="3030" y="474"/>
                  </a:lnTo>
                  <a:lnTo>
                    <a:pt x="3031" y="472"/>
                  </a:lnTo>
                  <a:lnTo>
                    <a:pt x="3031" y="463"/>
                  </a:lnTo>
                  <a:lnTo>
                    <a:pt x="3031" y="466"/>
                  </a:lnTo>
                  <a:lnTo>
                    <a:pt x="3031" y="468"/>
                  </a:lnTo>
                  <a:lnTo>
                    <a:pt x="3031" y="466"/>
                  </a:lnTo>
                  <a:lnTo>
                    <a:pt x="3032" y="474"/>
                  </a:lnTo>
                  <a:lnTo>
                    <a:pt x="3032" y="472"/>
                  </a:lnTo>
                  <a:lnTo>
                    <a:pt x="3032" y="472"/>
                  </a:lnTo>
                  <a:lnTo>
                    <a:pt x="3032" y="486"/>
                  </a:lnTo>
                  <a:lnTo>
                    <a:pt x="3032" y="491"/>
                  </a:lnTo>
                  <a:lnTo>
                    <a:pt x="3033" y="489"/>
                  </a:lnTo>
                  <a:lnTo>
                    <a:pt x="3033" y="500"/>
                  </a:lnTo>
                  <a:lnTo>
                    <a:pt x="3033" y="496"/>
                  </a:lnTo>
                  <a:lnTo>
                    <a:pt x="3034" y="493"/>
                  </a:lnTo>
                  <a:lnTo>
                    <a:pt x="3034" y="440"/>
                  </a:lnTo>
                  <a:lnTo>
                    <a:pt x="3034" y="439"/>
                  </a:lnTo>
                  <a:lnTo>
                    <a:pt x="3035" y="420"/>
                  </a:lnTo>
                  <a:lnTo>
                    <a:pt x="3035" y="424"/>
                  </a:lnTo>
                  <a:lnTo>
                    <a:pt x="3035" y="426"/>
                  </a:lnTo>
                  <a:lnTo>
                    <a:pt x="3035" y="416"/>
                  </a:lnTo>
                  <a:lnTo>
                    <a:pt x="3036" y="416"/>
                  </a:lnTo>
                  <a:lnTo>
                    <a:pt x="3036" y="418"/>
                  </a:lnTo>
                  <a:lnTo>
                    <a:pt x="3036" y="413"/>
                  </a:lnTo>
                  <a:lnTo>
                    <a:pt x="3036" y="413"/>
                  </a:lnTo>
                  <a:lnTo>
                    <a:pt x="3036" y="414"/>
                  </a:lnTo>
                  <a:lnTo>
                    <a:pt x="3037" y="410"/>
                  </a:lnTo>
                  <a:lnTo>
                    <a:pt x="3037" y="411"/>
                  </a:lnTo>
                  <a:lnTo>
                    <a:pt x="3037" y="410"/>
                  </a:lnTo>
                  <a:lnTo>
                    <a:pt x="3037" y="411"/>
                  </a:lnTo>
                  <a:lnTo>
                    <a:pt x="3037" y="405"/>
                  </a:lnTo>
                  <a:lnTo>
                    <a:pt x="3037" y="405"/>
                  </a:lnTo>
                  <a:lnTo>
                    <a:pt x="3038" y="405"/>
                  </a:lnTo>
                  <a:lnTo>
                    <a:pt x="3038" y="404"/>
                  </a:lnTo>
                  <a:lnTo>
                    <a:pt x="3038" y="411"/>
                  </a:lnTo>
                  <a:lnTo>
                    <a:pt x="3038" y="409"/>
                  </a:lnTo>
                  <a:lnTo>
                    <a:pt x="3038" y="411"/>
                  </a:lnTo>
                  <a:lnTo>
                    <a:pt x="3038" y="409"/>
                  </a:lnTo>
                  <a:lnTo>
                    <a:pt x="3039" y="414"/>
                  </a:lnTo>
                  <a:lnTo>
                    <a:pt x="3039" y="413"/>
                  </a:lnTo>
                  <a:lnTo>
                    <a:pt x="3039" y="412"/>
                  </a:lnTo>
                  <a:lnTo>
                    <a:pt x="3039" y="411"/>
                  </a:lnTo>
                  <a:lnTo>
                    <a:pt x="3039" y="416"/>
                  </a:lnTo>
                  <a:lnTo>
                    <a:pt x="3039" y="414"/>
                  </a:lnTo>
                  <a:lnTo>
                    <a:pt x="3040" y="415"/>
                  </a:lnTo>
                  <a:lnTo>
                    <a:pt x="3040" y="414"/>
                  </a:lnTo>
                  <a:lnTo>
                    <a:pt x="3040" y="418"/>
                  </a:lnTo>
                  <a:lnTo>
                    <a:pt x="3040" y="417"/>
                  </a:lnTo>
                  <a:lnTo>
                    <a:pt x="3040" y="418"/>
                  </a:lnTo>
                  <a:lnTo>
                    <a:pt x="3041" y="417"/>
                  </a:lnTo>
                  <a:lnTo>
                    <a:pt x="3041" y="423"/>
                  </a:lnTo>
                  <a:lnTo>
                    <a:pt x="3041" y="420"/>
                  </a:lnTo>
                  <a:lnTo>
                    <a:pt x="3041" y="424"/>
                  </a:lnTo>
                  <a:lnTo>
                    <a:pt x="3042" y="418"/>
                  </a:lnTo>
                  <a:lnTo>
                    <a:pt x="3042" y="419"/>
                  </a:lnTo>
                  <a:lnTo>
                    <a:pt x="3042" y="423"/>
                  </a:lnTo>
                  <a:lnTo>
                    <a:pt x="3042" y="420"/>
                  </a:lnTo>
                  <a:lnTo>
                    <a:pt x="3042" y="425"/>
                  </a:lnTo>
                  <a:lnTo>
                    <a:pt x="3042" y="424"/>
                  </a:lnTo>
                  <a:lnTo>
                    <a:pt x="3043" y="424"/>
                  </a:lnTo>
                  <a:lnTo>
                    <a:pt x="3043" y="421"/>
                  </a:lnTo>
                  <a:lnTo>
                    <a:pt x="3043" y="426"/>
                  </a:lnTo>
                  <a:lnTo>
                    <a:pt x="3043" y="424"/>
                  </a:lnTo>
                  <a:lnTo>
                    <a:pt x="3043" y="421"/>
                  </a:lnTo>
                  <a:lnTo>
                    <a:pt x="3044" y="170"/>
                  </a:lnTo>
                  <a:lnTo>
                    <a:pt x="3044" y="425"/>
                  </a:lnTo>
                  <a:lnTo>
                    <a:pt x="3044" y="524"/>
                  </a:lnTo>
                  <a:lnTo>
                    <a:pt x="3044" y="726"/>
                  </a:lnTo>
                  <a:lnTo>
                    <a:pt x="3044" y="491"/>
                  </a:lnTo>
                  <a:lnTo>
                    <a:pt x="3045" y="484"/>
                  </a:lnTo>
                  <a:lnTo>
                    <a:pt x="3045" y="463"/>
                  </a:lnTo>
                  <a:lnTo>
                    <a:pt x="3045" y="465"/>
                  </a:lnTo>
                  <a:lnTo>
                    <a:pt x="3045" y="463"/>
                  </a:lnTo>
                  <a:lnTo>
                    <a:pt x="3046" y="469"/>
                  </a:lnTo>
                  <a:lnTo>
                    <a:pt x="3046" y="467"/>
                  </a:lnTo>
                  <a:lnTo>
                    <a:pt x="3046" y="470"/>
                  </a:lnTo>
                  <a:lnTo>
                    <a:pt x="3046" y="468"/>
                  </a:lnTo>
                  <a:lnTo>
                    <a:pt x="3047" y="480"/>
                  </a:lnTo>
                  <a:lnTo>
                    <a:pt x="3047" y="481"/>
                  </a:lnTo>
                  <a:lnTo>
                    <a:pt x="3047" y="479"/>
                  </a:lnTo>
                  <a:lnTo>
                    <a:pt x="3047" y="496"/>
                  </a:lnTo>
                  <a:lnTo>
                    <a:pt x="3047" y="493"/>
                  </a:lnTo>
                  <a:lnTo>
                    <a:pt x="3048" y="495"/>
                  </a:lnTo>
                  <a:lnTo>
                    <a:pt x="3048" y="497"/>
                  </a:lnTo>
                  <a:lnTo>
                    <a:pt x="3048" y="463"/>
                  </a:lnTo>
                  <a:lnTo>
                    <a:pt x="3048" y="460"/>
                  </a:lnTo>
                  <a:lnTo>
                    <a:pt x="3049" y="431"/>
                  </a:lnTo>
                  <a:lnTo>
                    <a:pt x="3049" y="433"/>
                  </a:lnTo>
                  <a:lnTo>
                    <a:pt x="3049" y="432"/>
                  </a:lnTo>
                  <a:lnTo>
                    <a:pt x="3049" y="420"/>
                  </a:lnTo>
                  <a:lnTo>
                    <a:pt x="3049" y="422"/>
                  </a:lnTo>
                  <a:lnTo>
                    <a:pt x="3050" y="424"/>
                  </a:lnTo>
                  <a:lnTo>
                    <a:pt x="3050" y="418"/>
                  </a:lnTo>
                  <a:lnTo>
                    <a:pt x="3050" y="419"/>
                  </a:lnTo>
                  <a:lnTo>
                    <a:pt x="3050" y="419"/>
                  </a:lnTo>
                  <a:lnTo>
                    <a:pt x="3051" y="413"/>
                  </a:lnTo>
                  <a:lnTo>
                    <a:pt x="3051" y="417"/>
                  </a:lnTo>
                  <a:lnTo>
                    <a:pt x="3051" y="414"/>
                  </a:lnTo>
                  <a:lnTo>
                    <a:pt x="3051" y="417"/>
                  </a:lnTo>
                  <a:lnTo>
                    <a:pt x="3051" y="409"/>
                  </a:lnTo>
                  <a:lnTo>
                    <a:pt x="3052" y="409"/>
                  </a:lnTo>
                  <a:lnTo>
                    <a:pt x="3052" y="414"/>
                  </a:lnTo>
                  <a:lnTo>
                    <a:pt x="3052" y="407"/>
                  </a:lnTo>
                  <a:lnTo>
                    <a:pt x="3052" y="414"/>
                  </a:lnTo>
                  <a:lnTo>
                    <a:pt x="3052" y="412"/>
                  </a:lnTo>
                  <a:lnTo>
                    <a:pt x="3052" y="410"/>
                  </a:lnTo>
                  <a:lnTo>
                    <a:pt x="3053" y="416"/>
                  </a:lnTo>
                  <a:lnTo>
                    <a:pt x="3053" y="414"/>
                  </a:lnTo>
                  <a:lnTo>
                    <a:pt x="3053" y="411"/>
                  </a:lnTo>
                  <a:lnTo>
                    <a:pt x="3054" y="420"/>
                  </a:lnTo>
                  <a:lnTo>
                    <a:pt x="3054" y="420"/>
                  </a:lnTo>
                  <a:lnTo>
                    <a:pt x="3054" y="421"/>
                  </a:lnTo>
                  <a:lnTo>
                    <a:pt x="3054" y="418"/>
                  </a:lnTo>
                  <a:lnTo>
                    <a:pt x="3054" y="426"/>
                  </a:lnTo>
                  <a:lnTo>
                    <a:pt x="3054" y="425"/>
                  </a:lnTo>
                  <a:lnTo>
                    <a:pt x="3055" y="424"/>
                  </a:lnTo>
                  <a:lnTo>
                    <a:pt x="3055" y="422"/>
                  </a:lnTo>
                  <a:lnTo>
                    <a:pt x="3055" y="429"/>
                  </a:lnTo>
                  <a:lnTo>
                    <a:pt x="3055" y="424"/>
                  </a:lnTo>
                  <a:lnTo>
                    <a:pt x="3055" y="427"/>
                  </a:lnTo>
                  <a:lnTo>
                    <a:pt x="3055" y="430"/>
                  </a:lnTo>
                  <a:lnTo>
                    <a:pt x="3055" y="425"/>
                  </a:lnTo>
                  <a:lnTo>
                    <a:pt x="3056" y="429"/>
                  </a:lnTo>
                  <a:lnTo>
                    <a:pt x="3056" y="431"/>
                  </a:lnTo>
                  <a:lnTo>
                    <a:pt x="3056" y="427"/>
                  </a:lnTo>
                  <a:lnTo>
                    <a:pt x="3056" y="434"/>
                  </a:lnTo>
                  <a:lnTo>
                    <a:pt x="3056" y="434"/>
                  </a:lnTo>
                  <a:lnTo>
                    <a:pt x="3057" y="431"/>
                  </a:lnTo>
                  <a:lnTo>
                    <a:pt x="3057" y="431"/>
                  </a:lnTo>
                  <a:lnTo>
                    <a:pt x="3057" y="437"/>
                  </a:lnTo>
                  <a:lnTo>
                    <a:pt x="3057" y="432"/>
                  </a:lnTo>
                  <a:lnTo>
                    <a:pt x="3057" y="435"/>
                  </a:lnTo>
                  <a:lnTo>
                    <a:pt x="3058" y="436"/>
                  </a:lnTo>
                  <a:lnTo>
                    <a:pt x="3058" y="431"/>
                  </a:lnTo>
                  <a:lnTo>
                    <a:pt x="3058" y="436"/>
                  </a:lnTo>
                  <a:lnTo>
                    <a:pt x="3058" y="437"/>
                  </a:lnTo>
                  <a:lnTo>
                    <a:pt x="3058" y="186"/>
                  </a:lnTo>
                  <a:lnTo>
                    <a:pt x="3058" y="465"/>
                  </a:lnTo>
                  <a:lnTo>
                    <a:pt x="3059" y="556"/>
                  </a:lnTo>
                  <a:lnTo>
                    <a:pt x="3059" y="752"/>
                  </a:lnTo>
                  <a:lnTo>
                    <a:pt x="3059" y="508"/>
                  </a:lnTo>
                  <a:lnTo>
                    <a:pt x="3060" y="500"/>
                  </a:lnTo>
                  <a:lnTo>
                    <a:pt x="3060" y="476"/>
                  </a:lnTo>
                  <a:lnTo>
                    <a:pt x="3060" y="476"/>
                  </a:lnTo>
                  <a:lnTo>
                    <a:pt x="3060" y="476"/>
                  </a:lnTo>
                  <a:lnTo>
                    <a:pt x="3060" y="473"/>
                  </a:lnTo>
                  <a:lnTo>
                    <a:pt x="3061" y="478"/>
                  </a:lnTo>
                  <a:lnTo>
                    <a:pt x="3061" y="476"/>
                  </a:lnTo>
                  <a:lnTo>
                    <a:pt x="3061" y="476"/>
                  </a:lnTo>
                  <a:lnTo>
                    <a:pt x="3061" y="484"/>
                  </a:lnTo>
                  <a:lnTo>
                    <a:pt x="3061" y="484"/>
                  </a:lnTo>
                  <a:lnTo>
                    <a:pt x="3062" y="485"/>
                  </a:lnTo>
                  <a:lnTo>
                    <a:pt x="3062" y="502"/>
                  </a:lnTo>
                  <a:lnTo>
                    <a:pt x="3062" y="502"/>
                  </a:lnTo>
                  <a:lnTo>
                    <a:pt x="3062" y="508"/>
                  </a:lnTo>
                  <a:lnTo>
                    <a:pt x="3063" y="491"/>
                  </a:lnTo>
                  <a:lnTo>
                    <a:pt x="3063" y="488"/>
                  </a:lnTo>
                  <a:lnTo>
                    <a:pt x="3063" y="449"/>
                  </a:lnTo>
                  <a:lnTo>
                    <a:pt x="3064" y="449"/>
                  </a:lnTo>
                  <a:lnTo>
                    <a:pt x="3064" y="439"/>
                  </a:lnTo>
                  <a:lnTo>
                    <a:pt x="3064" y="440"/>
                  </a:lnTo>
                  <a:lnTo>
                    <a:pt x="3064" y="435"/>
                  </a:lnTo>
                  <a:lnTo>
                    <a:pt x="3065" y="431"/>
                  </a:lnTo>
                  <a:lnTo>
                    <a:pt x="3065" y="437"/>
                  </a:lnTo>
                  <a:lnTo>
                    <a:pt x="3065" y="433"/>
                  </a:lnTo>
                  <a:lnTo>
                    <a:pt x="3065" y="432"/>
                  </a:lnTo>
                  <a:lnTo>
                    <a:pt x="3065" y="437"/>
                  </a:lnTo>
                  <a:lnTo>
                    <a:pt x="3065" y="431"/>
                  </a:lnTo>
                  <a:lnTo>
                    <a:pt x="3065" y="432"/>
                  </a:lnTo>
                  <a:lnTo>
                    <a:pt x="3066" y="435"/>
                  </a:lnTo>
                  <a:lnTo>
                    <a:pt x="3066" y="428"/>
                  </a:lnTo>
                  <a:lnTo>
                    <a:pt x="3066" y="431"/>
                  </a:lnTo>
                  <a:lnTo>
                    <a:pt x="3066" y="428"/>
                  </a:lnTo>
                  <a:lnTo>
                    <a:pt x="3067" y="422"/>
                  </a:lnTo>
                  <a:lnTo>
                    <a:pt x="3067" y="424"/>
                  </a:lnTo>
                  <a:lnTo>
                    <a:pt x="3067" y="425"/>
                  </a:lnTo>
                  <a:lnTo>
                    <a:pt x="3067" y="422"/>
                  </a:lnTo>
                  <a:lnTo>
                    <a:pt x="3068" y="430"/>
                  </a:lnTo>
                  <a:lnTo>
                    <a:pt x="3068" y="430"/>
                  </a:lnTo>
                  <a:lnTo>
                    <a:pt x="3068" y="427"/>
                  </a:lnTo>
                  <a:lnTo>
                    <a:pt x="3068" y="426"/>
                  </a:lnTo>
                  <a:lnTo>
                    <a:pt x="3068" y="434"/>
                  </a:lnTo>
                  <a:lnTo>
                    <a:pt x="3068" y="431"/>
                  </a:lnTo>
                  <a:lnTo>
                    <a:pt x="3069" y="429"/>
                  </a:lnTo>
                  <a:lnTo>
                    <a:pt x="3069" y="437"/>
                  </a:lnTo>
                  <a:lnTo>
                    <a:pt x="3069" y="435"/>
                  </a:lnTo>
                  <a:lnTo>
                    <a:pt x="3069" y="437"/>
                  </a:lnTo>
                  <a:lnTo>
                    <a:pt x="3069" y="435"/>
                  </a:lnTo>
                  <a:lnTo>
                    <a:pt x="3070" y="440"/>
                  </a:lnTo>
                  <a:lnTo>
                    <a:pt x="3070" y="439"/>
                  </a:lnTo>
                  <a:lnTo>
                    <a:pt x="3070" y="438"/>
                  </a:lnTo>
                  <a:lnTo>
                    <a:pt x="3070" y="435"/>
                  </a:lnTo>
                  <a:lnTo>
                    <a:pt x="3070" y="443"/>
                  </a:lnTo>
                  <a:lnTo>
                    <a:pt x="3070" y="440"/>
                  </a:lnTo>
                  <a:lnTo>
                    <a:pt x="3070" y="437"/>
                  </a:lnTo>
                  <a:lnTo>
                    <a:pt x="3071" y="443"/>
                  </a:lnTo>
                  <a:lnTo>
                    <a:pt x="3071" y="443"/>
                  </a:lnTo>
                  <a:lnTo>
                    <a:pt x="3071" y="444"/>
                  </a:lnTo>
                  <a:lnTo>
                    <a:pt x="3071" y="440"/>
                  </a:lnTo>
                  <a:lnTo>
                    <a:pt x="3071" y="446"/>
                  </a:lnTo>
                  <a:lnTo>
                    <a:pt x="3072" y="444"/>
                  </a:lnTo>
                  <a:lnTo>
                    <a:pt x="3072" y="444"/>
                  </a:lnTo>
                  <a:lnTo>
                    <a:pt x="3072" y="447"/>
                  </a:lnTo>
                  <a:lnTo>
                    <a:pt x="3073" y="440"/>
                  </a:lnTo>
                  <a:lnTo>
                    <a:pt x="3073" y="440"/>
                  </a:lnTo>
                  <a:lnTo>
                    <a:pt x="3073" y="441"/>
                  </a:lnTo>
                  <a:lnTo>
                    <a:pt x="3073" y="447"/>
                  </a:lnTo>
                  <a:lnTo>
                    <a:pt x="3073" y="195"/>
                  </a:lnTo>
                  <a:lnTo>
                    <a:pt x="3074" y="220"/>
                  </a:lnTo>
                  <a:lnTo>
                    <a:pt x="3074" y="738"/>
                  </a:lnTo>
                  <a:lnTo>
                    <a:pt x="3074" y="569"/>
                  </a:lnTo>
                  <a:lnTo>
                    <a:pt x="3074" y="552"/>
                  </a:lnTo>
                  <a:lnTo>
                    <a:pt x="3075" y="484"/>
                  </a:lnTo>
                  <a:lnTo>
                    <a:pt x="3075" y="484"/>
                  </a:lnTo>
                  <a:lnTo>
                    <a:pt x="3075" y="481"/>
                  </a:lnTo>
                  <a:lnTo>
                    <a:pt x="3075" y="486"/>
                  </a:lnTo>
                  <a:lnTo>
                    <a:pt x="3075" y="486"/>
                  </a:lnTo>
                  <a:lnTo>
                    <a:pt x="3076" y="486"/>
                  </a:lnTo>
                  <a:lnTo>
                    <a:pt x="3076" y="495"/>
                  </a:lnTo>
                  <a:lnTo>
                    <a:pt x="3076" y="494"/>
                  </a:lnTo>
                  <a:lnTo>
                    <a:pt x="3076" y="494"/>
                  </a:lnTo>
                  <a:lnTo>
                    <a:pt x="3077" y="509"/>
                  </a:lnTo>
                  <a:lnTo>
                    <a:pt x="3077" y="507"/>
                  </a:lnTo>
                  <a:lnTo>
                    <a:pt x="3077" y="512"/>
                  </a:lnTo>
                  <a:lnTo>
                    <a:pt x="3077" y="515"/>
                  </a:lnTo>
                  <a:lnTo>
                    <a:pt x="3077" y="507"/>
                  </a:lnTo>
                  <a:lnTo>
                    <a:pt x="3078" y="501"/>
                  </a:lnTo>
                  <a:lnTo>
                    <a:pt x="3078" y="449"/>
                  </a:lnTo>
                  <a:lnTo>
                    <a:pt x="3078" y="447"/>
                  </a:lnTo>
                  <a:lnTo>
                    <a:pt x="3078" y="440"/>
                  </a:lnTo>
                  <a:lnTo>
                    <a:pt x="3079" y="440"/>
                  </a:lnTo>
                  <a:lnTo>
                    <a:pt x="3079" y="443"/>
                  </a:lnTo>
                  <a:lnTo>
                    <a:pt x="3079" y="444"/>
                  </a:lnTo>
                  <a:lnTo>
                    <a:pt x="3079" y="434"/>
                  </a:lnTo>
                  <a:lnTo>
                    <a:pt x="3080" y="436"/>
                  </a:lnTo>
                  <a:lnTo>
                    <a:pt x="3080" y="433"/>
                  </a:lnTo>
                  <a:lnTo>
                    <a:pt x="3080" y="434"/>
                  </a:lnTo>
                  <a:lnTo>
                    <a:pt x="3080" y="429"/>
                  </a:lnTo>
                  <a:lnTo>
                    <a:pt x="3080" y="431"/>
                  </a:lnTo>
                  <a:lnTo>
                    <a:pt x="3081" y="427"/>
                  </a:lnTo>
                  <a:lnTo>
                    <a:pt x="3081" y="431"/>
                  </a:lnTo>
                  <a:lnTo>
                    <a:pt x="3081" y="424"/>
                  </a:lnTo>
                  <a:lnTo>
                    <a:pt x="3081" y="425"/>
                  </a:lnTo>
                  <a:lnTo>
                    <a:pt x="3081" y="424"/>
                  </a:lnTo>
                  <a:lnTo>
                    <a:pt x="3081" y="425"/>
                  </a:lnTo>
                  <a:lnTo>
                    <a:pt x="3082" y="418"/>
                  </a:lnTo>
                  <a:lnTo>
                    <a:pt x="3082" y="424"/>
                  </a:lnTo>
                  <a:lnTo>
                    <a:pt x="3082" y="421"/>
                  </a:lnTo>
                  <a:lnTo>
                    <a:pt x="3082" y="419"/>
                  </a:lnTo>
                  <a:lnTo>
                    <a:pt x="3082" y="426"/>
                  </a:lnTo>
                  <a:lnTo>
                    <a:pt x="3082" y="424"/>
                  </a:lnTo>
                  <a:lnTo>
                    <a:pt x="3083" y="424"/>
                  </a:lnTo>
                  <a:lnTo>
                    <a:pt x="3083" y="429"/>
                  </a:lnTo>
                  <a:lnTo>
                    <a:pt x="3083" y="427"/>
                  </a:lnTo>
                  <a:lnTo>
                    <a:pt x="3083" y="431"/>
                  </a:lnTo>
                  <a:lnTo>
                    <a:pt x="3083" y="426"/>
                  </a:lnTo>
                  <a:lnTo>
                    <a:pt x="3084" y="429"/>
                  </a:lnTo>
                  <a:lnTo>
                    <a:pt x="3084" y="427"/>
                  </a:lnTo>
                  <a:lnTo>
                    <a:pt x="3084" y="425"/>
                  </a:lnTo>
                  <a:lnTo>
                    <a:pt x="3084" y="431"/>
                  </a:lnTo>
                  <a:lnTo>
                    <a:pt x="3084" y="430"/>
                  </a:lnTo>
                  <a:lnTo>
                    <a:pt x="3085" y="429"/>
                  </a:lnTo>
                  <a:lnTo>
                    <a:pt x="3085" y="432"/>
                  </a:lnTo>
                  <a:lnTo>
                    <a:pt x="3085" y="427"/>
                  </a:lnTo>
                  <a:lnTo>
                    <a:pt x="3085" y="432"/>
                  </a:lnTo>
                  <a:lnTo>
                    <a:pt x="3086" y="432"/>
                  </a:lnTo>
                  <a:lnTo>
                    <a:pt x="3086" y="429"/>
                  </a:lnTo>
                  <a:lnTo>
                    <a:pt x="3086" y="434"/>
                  </a:lnTo>
                  <a:lnTo>
                    <a:pt x="3086" y="431"/>
                  </a:lnTo>
                  <a:lnTo>
                    <a:pt x="3086" y="431"/>
                  </a:lnTo>
                  <a:lnTo>
                    <a:pt x="3086" y="430"/>
                  </a:lnTo>
                  <a:lnTo>
                    <a:pt x="3087" y="437"/>
                  </a:lnTo>
                  <a:lnTo>
                    <a:pt x="3087" y="431"/>
                  </a:lnTo>
                  <a:lnTo>
                    <a:pt x="3087" y="432"/>
                  </a:lnTo>
                  <a:lnTo>
                    <a:pt x="3087" y="436"/>
                  </a:lnTo>
                  <a:lnTo>
                    <a:pt x="3087" y="431"/>
                  </a:lnTo>
                  <a:lnTo>
                    <a:pt x="3087" y="435"/>
                  </a:lnTo>
                  <a:lnTo>
                    <a:pt x="3087" y="432"/>
                  </a:lnTo>
                  <a:lnTo>
                    <a:pt x="3088" y="176"/>
                  </a:lnTo>
                  <a:lnTo>
                    <a:pt x="3088" y="328"/>
                  </a:lnTo>
                  <a:lnTo>
                    <a:pt x="3088" y="418"/>
                  </a:lnTo>
                  <a:lnTo>
                    <a:pt x="3088" y="736"/>
                  </a:lnTo>
                  <a:lnTo>
                    <a:pt x="3089" y="505"/>
                  </a:lnTo>
                  <a:lnTo>
                    <a:pt x="3089" y="497"/>
                  </a:lnTo>
                  <a:lnTo>
                    <a:pt x="3089" y="470"/>
                  </a:lnTo>
                  <a:lnTo>
                    <a:pt x="3089" y="473"/>
                  </a:lnTo>
                  <a:lnTo>
                    <a:pt x="3090" y="472"/>
                  </a:lnTo>
                  <a:lnTo>
                    <a:pt x="3090" y="470"/>
                  </a:lnTo>
                  <a:lnTo>
                    <a:pt x="3090" y="474"/>
                  </a:lnTo>
                  <a:lnTo>
                    <a:pt x="3090" y="470"/>
                  </a:lnTo>
                  <a:lnTo>
                    <a:pt x="3090" y="472"/>
                  </a:lnTo>
                  <a:lnTo>
                    <a:pt x="3091" y="484"/>
                  </a:lnTo>
                  <a:lnTo>
                    <a:pt x="3091" y="485"/>
                  </a:lnTo>
                  <a:lnTo>
                    <a:pt x="3091" y="503"/>
                  </a:lnTo>
                  <a:lnTo>
                    <a:pt x="3092" y="499"/>
                  </a:lnTo>
                  <a:lnTo>
                    <a:pt x="3092" y="503"/>
                  </a:lnTo>
                  <a:lnTo>
                    <a:pt x="3092" y="467"/>
                  </a:lnTo>
                  <a:lnTo>
                    <a:pt x="3092" y="463"/>
                  </a:lnTo>
                  <a:lnTo>
                    <a:pt x="3093" y="436"/>
                  </a:lnTo>
                  <a:lnTo>
                    <a:pt x="3093" y="439"/>
                  </a:lnTo>
                  <a:lnTo>
                    <a:pt x="3093" y="438"/>
                  </a:lnTo>
                  <a:lnTo>
                    <a:pt x="3094" y="428"/>
                  </a:lnTo>
                  <a:lnTo>
                    <a:pt x="3094" y="429"/>
                  </a:lnTo>
                  <a:lnTo>
                    <a:pt x="3094" y="430"/>
                  </a:lnTo>
                  <a:lnTo>
                    <a:pt x="3094" y="431"/>
                  </a:lnTo>
                  <a:lnTo>
                    <a:pt x="3094" y="426"/>
                  </a:lnTo>
                  <a:lnTo>
                    <a:pt x="3094" y="426"/>
                  </a:lnTo>
                  <a:lnTo>
                    <a:pt x="3095" y="428"/>
                  </a:lnTo>
                  <a:lnTo>
                    <a:pt x="3095" y="423"/>
                  </a:lnTo>
                  <a:lnTo>
                    <a:pt x="3095" y="426"/>
                  </a:lnTo>
                  <a:lnTo>
                    <a:pt x="3095" y="424"/>
                  </a:lnTo>
                  <a:lnTo>
                    <a:pt x="3096" y="418"/>
                  </a:lnTo>
                  <a:lnTo>
                    <a:pt x="3096" y="419"/>
                  </a:lnTo>
                  <a:lnTo>
                    <a:pt x="3096" y="423"/>
                  </a:lnTo>
                  <a:lnTo>
                    <a:pt x="3096" y="418"/>
                  </a:lnTo>
                  <a:lnTo>
                    <a:pt x="3096" y="420"/>
                  </a:lnTo>
                  <a:lnTo>
                    <a:pt x="3096" y="421"/>
                  </a:lnTo>
                  <a:lnTo>
                    <a:pt x="3097" y="420"/>
                  </a:lnTo>
                  <a:lnTo>
                    <a:pt x="3097" y="426"/>
                  </a:lnTo>
                  <a:lnTo>
                    <a:pt x="3097" y="425"/>
                  </a:lnTo>
                  <a:lnTo>
                    <a:pt x="3097" y="424"/>
                  </a:lnTo>
                  <a:lnTo>
                    <a:pt x="3097" y="424"/>
                  </a:lnTo>
                  <a:lnTo>
                    <a:pt x="3098" y="431"/>
                  </a:lnTo>
                  <a:lnTo>
                    <a:pt x="3098" y="428"/>
                  </a:lnTo>
                  <a:lnTo>
                    <a:pt x="3098" y="429"/>
                  </a:lnTo>
                  <a:lnTo>
                    <a:pt x="3098" y="431"/>
                  </a:lnTo>
                  <a:lnTo>
                    <a:pt x="3098" y="427"/>
                  </a:lnTo>
                  <a:lnTo>
                    <a:pt x="3099" y="431"/>
                  </a:lnTo>
                  <a:lnTo>
                    <a:pt x="3099" y="432"/>
                  </a:lnTo>
                  <a:lnTo>
                    <a:pt x="3099" y="429"/>
                  </a:lnTo>
                  <a:lnTo>
                    <a:pt x="3099" y="433"/>
                  </a:lnTo>
                  <a:lnTo>
                    <a:pt x="3099" y="432"/>
                  </a:lnTo>
                  <a:lnTo>
                    <a:pt x="3100" y="431"/>
                  </a:lnTo>
                  <a:lnTo>
                    <a:pt x="3100" y="434"/>
                  </a:lnTo>
                  <a:lnTo>
                    <a:pt x="3100" y="430"/>
                  </a:lnTo>
                  <a:lnTo>
                    <a:pt x="3100" y="432"/>
                  </a:lnTo>
                  <a:lnTo>
                    <a:pt x="3100" y="431"/>
                  </a:lnTo>
                  <a:lnTo>
                    <a:pt x="3100" y="437"/>
                  </a:lnTo>
                  <a:lnTo>
                    <a:pt x="3101" y="436"/>
                  </a:lnTo>
                  <a:lnTo>
                    <a:pt x="3101" y="437"/>
                  </a:lnTo>
                  <a:lnTo>
                    <a:pt x="3101" y="431"/>
                  </a:lnTo>
                  <a:lnTo>
                    <a:pt x="3101" y="431"/>
                  </a:lnTo>
                  <a:lnTo>
                    <a:pt x="3102" y="431"/>
                  </a:lnTo>
                  <a:lnTo>
                    <a:pt x="3102" y="434"/>
                  </a:lnTo>
                  <a:lnTo>
                    <a:pt x="3102" y="199"/>
                  </a:lnTo>
                  <a:lnTo>
                    <a:pt x="3102" y="195"/>
                  </a:lnTo>
                  <a:lnTo>
                    <a:pt x="3103" y="715"/>
                  </a:lnTo>
                  <a:lnTo>
                    <a:pt x="3103" y="591"/>
                  </a:lnTo>
                  <a:lnTo>
                    <a:pt x="3103" y="566"/>
                  </a:lnTo>
                  <a:lnTo>
                    <a:pt x="3103" y="476"/>
                  </a:lnTo>
                  <a:lnTo>
                    <a:pt x="3104" y="473"/>
                  </a:lnTo>
                  <a:lnTo>
                    <a:pt x="3104" y="478"/>
                  </a:lnTo>
                  <a:lnTo>
                    <a:pt x="3104" y="472"/>
                  </a:lnTo>
                  <a:lnTo>
                    <a:pt x="3104" y="475"/>
                  </a:lnTo>
                  <a:lnTo>
                    <a:pt x="3104" y="476"/>
                  </a:lnTo>
                  <a:lnTo>
                    <a:pt x="3105" y="472"/>
                  </a:lnTo>
                  <a:lnTo>
                    <a:pt x="3105" y="481"/>
                  </a:lnTo>
                  <a:lnTo>
                    <a:pt x="3105" y="478"/>
                  </a:lnTo>
                  <a:lnTo>
                    <a:pt x="3105" y="478"/>
                  </a:lnTo>
                  <a:lnTo>
                    <a:pt x="3106" y="493"/>
                  </a:lnTo>
                  <a:lnTo>
                    <a:pt x="3106" y="492"/>
                  </a:lnTo>
                  <a:lnTo>
                    <a:pt x="3106" y="496"/>
                  </a:lnTo>
                  <a:lnTo>
                    <a:pt x="3106" y="504"/>
                  </a:lnTo>
                  <a:lnTo>
                    <a:pt x="3106" y="496"/>
                  </a:lnTo>
                  <a:lnTo>
                    <a:pt x="3107" y="494"/>
                  </a:lnTo>
                  <a:lnTo>
                    <a:pt x="3107" y="447"/>
                  </a:lnTo>
                  <a:lnTo>
                    <a:pt x="3107" y="444"/>
                  </a:lnTo>
                  <a:lnTo>
                    <a:pt x="3108" y="426"/>
                  </a:lnTo>
                  <a:lnTo>
                    <a:pt x="3108" y="429"/>
                  </a:lnTo>
                  <a:lnTo>
                    <a:pt x="3108" y="431"/>
                  </a:lnTo>
                  <a:lnTo>
                    <a:pt x="3108" y="427"/>
                  </a:lnTo>
                  <a:lnTo>
                    <a:pt x="3108" y="429"/>
                  </a:lnTo>
                  <a:lnTo>
                    <a:pt x="3109" y="430"/>
                  </a:lnTo>
                  <a:lnTo>
                    <a:pt x="3109" y="423"/>
                  </a:lnTo>
                  <a:lnTo>
                    <a:pt x="3109" y="422"/>
                  </a:lnTo>
                  <a:lnTo>
                    <a:pt x="3110" y="409"/>
                  </a:lnTo>
                  <a:lnTo>
                    <a:pt x="3110" y="412"/>
                  </a:lnTo>
                  <a:lnTo>
                    <a:pt x="3110" y="413"/>
                  </a:lnTo>
                  <a:lnTo>
                    <a:pt x="3110" y="430"/>
                  </a:lnTo>
                  <a:lnTo>
                    <a:pt x="3111" y="429"/>
                  </a:lnTo>
                  <a:lnTo>
                    <a:pt x="3111" y="424"/>
                  </a:lnTo>
                  <a:lnTo>
                    <a:pt x="3111" y="427"/>
                  </a:lnTo>
                  <a:lnTo>
                    <a:pt x="3112" y="427"/>
                  </a:lnTo>
                  <a:lnTo>
                    <a:pt x="3112" y="426"/>
                  </a:lnTo>
                  <a:lnTo>
                    <a:pt x="3112" y="432"/>
                  </a:lnTo>
                  <a:lnTo>
                    <a:pt x="3112" y="430"/>
                  </a:lnTo>
                  <a:lnTo>
                    <a:pt x="3112" y="432"/>
                  </a:lnTo>
                  <a:lnTo>
                    <a:pt x="3112" y="430"/>
                  </a:lnTo>
                  <a:lnTo>
                    <a:pt x="3113" y="435"/>
                  </a:lnTo>
                  <a:lnTo>
                    <a:pt x="3113" y="435"/>
                  </a:lnTo>
                  <a:lnTo>
                    <a:pt x="3113" y="432"/>
                  </a:lnTo>
                  <a:lnTo>
                    <a:pt x="3113" y="437"/>
                  </a:lnTo>
                  <a:lnTo>
                    <a:pt x="3113" y="432"/>
                  </a:lnTo>
                  <a:lnTo>
                    <a:pt x="3113" y="431"/>
                  </a:lnTo>
                  <a:lnTo>
                    <a:pt x="3114" y="436"/>
                  </a:lnTo>
                  <a:lnTo>
                    <a:pt x="3114" y="435"/>
                  </a:lnTo>
                  <a:lnTo>
                    <a:pt x="3114" y="434"/>
                  </a:lnTo>
                  <a:lnTo>
                    <a:pt x="3114" y="431"/>
                  </a:lnTo>
                  <a:lnTo>
                    <a:pt x="3114" y="437"/>
                  </a:lnTo>
                  <a:lnTo>
                    <a:pt x="3115" y="435"/>
                  </a:lnTo>
                  <a:lnTo>
                    <a:pt x="3115" y="432"/>
                  </a:lnTo>
                  <a:lnTo>
                    <a:pt x="3115" y="431"/>
                  </a:lnTo>
                  <a:lnTo>
                    <a:pt x="3115" y="437"/>
                  </a:lnTo>
                  <a:lnTo>
                    <a:pt x="3115" y="434"/>
                  </a:lnTo>
                  <a:lnTo>
                    <a:pt x="3116" y="433"/>
                  </a:lnTo>
                  <a:lnTo>
                    <a:pt x="3116" y="439"/>
                  </a:lnTo>
                  <a:lnTo>
                    <a:pt x="3116" y="439"/>
                  </a:lnTo>
                  <a:lnTo>
                    <a:pt x="3116" y="440"/>
                  </a:lnTo>
                  <a:lnTo>
                    <a:pt x="3117" y="425"/>
                  </a:lnTo>
                  <a:lnTo>
                    <a:pt x="3117" y="414"/>
                  </a:lnTo>
                  <a:lnTo>
                    <a:pt x="3117" y="269"/>
                  </a:lnTo>
                  <a:lnTo>
                    <a:pt x="3117" y="427"/>
                  </a:lnTo>
                  <a:lnTo>
                    <a:pt x="3117" y="453"/>
                  </a:lnTo>
                  <a:lnTo>
                    <a:pt x="3118" y="878"/>
                  </a:lnTo>
                  <a:lnTo>
                    <a:pt x="3119" y="884"/>
                  </a:lnTo>
                  <a:lnTo>
                    <a:pt x="3119" y="900"/>
                  </a:lnTo>
                  <a:lnTo>
                    <a:pt x="3119" y="830"/>
                  </a:lnTo>
                  <a:lnTo>
                    <a:pt x="3119" y="781"/>
                  </a:lnTo>
                  <a:lnTo>
                    <a:pt x="3120" y="372"/>
                  </a:lnTo>
                  <a:lnTo>
                    <a:pt x="3120" y="368"/>
                  </a:lnTo>
                  <a:lnTo>
                    <a:pt x="3120" y="312"/>
                  </a:lnTo>
                  <a:lnTo>
                    <a:pt x="3121" y="308"/>
                  </a:lnTo>
                  <a:lnTo>
                    <a:pt x="3121" y="255"/>
                  </a:lnTo>
                  <a:lnTo>
                    <a:pt x="3121" y="249"/>
                  </a:lnTo>
                  <a:lnTo>
                    <a:pt x="3122" y="215"/>
                  </a:lnTo>
                  <a:lnTo>
                    <a:pt x="3122" y="215"/>
                  </a:lnTo>
                  <a:lnTo>
                    <a:pt x="3122" y="214"/>
                  </a:lnTo>
                  <a:lnTo>
                    <a:pt x="3122" y="255"/>
                  </a:lnTo>
                  <a:lnTo>
                    <a:pt x="3123" y="260"/>
                  </a:lnTo>
                  <a:lnTo>
                    <a:pt x="3123" y="353"/>
                  </a:lnTo>
                  <a:lnTo>
                    <a:pt x="3123" y="360"/>
                  </a:lnTo>
                  <a:lnTo>
                    <a:pt x="3124" y="418"/>
                  </a:lnTo>
                  <a:lnTo>
                    <a:pt x="3124" y="421"/>
                  </a:lnTo>
                  <a:lnTo>
                    <a:pt x="3125" y="437"/>
                  </a:lnTo>
                  <a:lnTo>
                    <a:pt x="3125" y="436"/>
                  </a:lnTo>
                  <a:lnTo>
                    <a:pt x="3125" y="436"/>
                  </a:lnTo>
                  <a:lnTo>
                    <a:pt x="3125" y="427"/>
                  </a:lnTo>
                  <a:lnTo>
                    <a:pt x="3126" y="426"/>
                  </a:lnTo>
                  <a:lnTo>
                    <a:pt x="3126" y="428"/>
                  </a:lnTo>
                  <a:lnTo>
                    <a:pt x="3126" y="418"/>
                  </a:lnTo>
                  <a:lnTo>
                    <a:pt x="3126" y="421"/>
                  </a:lnTo>
                  <a:lnTo>
                    <a:pt x="3126" y="419"/>
                  </a:lnTo>
                  <a:lnTo>
                    <a:pt x="3127" y="409"/>
                  </a:lnTo>
                  <a:lnTo>
                    <a:pt x="3127" y="410"/>
                  </a:lnTo>
                  <a:lnTo>
                    <a:pt x="3127" y="411"/>
                  </a:lnTo>
                  <a:lnTo>
                    <a:pt x="3127" y="431"/>
                  </a:lnTo>
                  <a:lnTo>
                    <a:pt x="3128" y="435"/>
                  </a:lnTo>
                  <a:lnTo>
                    <a:pt x="3128" y="442"/>
                  </a:lnTo>
                  <a:lnTo>
                    <a:pt x="3128" y="440"/>
                  </a:lnTo>
                  <a:lnTo>
                    <a:pt x="3128" y="438"/>
                  </a:lnTo>
                  <a:lnTo>
                    <a:pt x="3129" y="446"/>
                  </a:lnTo>
                  <a:lnTo>
                    <a:pt x="3129" y="442"/>
                  </a:lnTo>
                  <a:lnTo>
                    <a:pt x="3129" y="442"/>
                  </a:lnTo>
                  <a:lnTo>
                    <a:pt x="3129" y="441"/>
                  </a:lnTo>
                  <a:lnTo>
                    <a:pt x="3129" y="449"/>
                  </a:lnTo>
                  <a:lnTo>
                    <a:pt x="3129" y="446"/>
                  </a:lnTo>
                  <a:lnTo>
                    <a:pt x="3130" y="449"/>
                  </a:lnTo>
                  <a:lnTo>
                    <a:pt x="3130" y="446"/>
                  </a:lnTo>
                  <a:lnTo>
                    <a:pt x="3130" y="450"/>
                  </a:lnTo>
                  <a:lnTo>
                    <a:pt x="3130" y="449"/>
                  </a:lnTo>
                  <a:lnTo>
                    <a:pt x="3130" y="449"/>
                  </a:lnTo>
                  <a:lnTo>
                    <a:pt x="3131" y="444"/>
                  </a:lnTo>
                  <a:lnTo>
                    <a:pt x="3131" y="444"/>
                  </a:lnTo>
                  <a:lnTo>
                    <a:pt x="3131" y="446"/>
                  </a:lnTo>
                  <a:lnTo>
                    <a:pt x="3132" y="262"/>
                  </a:lnTo>
                  <a:lnTo>
                    <a:pt x="3132" y="384"/>
                  </a:lnTo>
                  <a:lnTo>
                    <a:pt x="3132" y="391"/>
                  </a:lnTo>
                  <a:lnTo>
                    <a:pt x="3132" y="819"/>
                  </a:lnTo>
                  <a:lnTo>
                    <a:pt x="3133" y="838"/>
                  </a:lnTo>
                  <a:lnTo>
                    <a:pt x="3133" y="974"/>
                  </a:lnTo>
                  <a:lnTo>
                    <a:pt x="3133" y="974"/>
                  </a:lnTo>
                  <a:lnTo>
                    <a:pt x="3133" y="976"/>
                  </a:lnTo>
                  <a:lnTo>
                    <a:pt x="3134" y="768"/>
                  </a:lnTo>
                  <a:lnTo>
                    <a:pt x="3134" y="724"/>
                  </a:lnTo>
                  <a:lnTo>
                    <a:pt x="3134" y="305"/>
                  </a:lnTo>
                  <a:lnTo>
                    <a:pt x="3134" y="290"/>
                  </a:lnTo>
                  <a:lnTo>
                    <a:pt x="3135" y="208"/>
                  </a:lnTo>
                  <a:lnTo>
                    <a:pt x="3135" y="204"/>
                  </a:lnTo>
                  <a:lnTo>
                    <a:pt x="3136" y="116"/>
                  </a:lnTo>
                  <a:lnTo>
                    <a:pt x="3136" y="112"/>
                  </a:lnTo>
                  <a:lnTo>
                    <a:pt x="3136" y="76"/>
                  </a:lnTo>
                  <a:lnTo>
                    <a:pt x="3136" y="78"/>
                  </a:lnTo>
                  <a:lnTo>
                    <a:pt x="3137" y="82"/>
                  </a:lnTo>
                  <a:lnTo>
                    <a:pt x="3137" y="179"/>
                  </a:lnTo>
                  <a:lnTo>
                    <a:pt x="3138" y="190"/>
                  </a:lnTo>
                  <a:lnTo>
                    <a:pt x="3138" y="329"/>
                  </a:lnTo>
                  <a:lnTo>
                    <a:pt x="3138" y="335"/>
                  </a:lnTo>
                  <a:lnTo>
                    <a:pt x="3139" y="396"/>
                  </a:lnTo>
                  <a:lnTo>
                    <a:pt x="3139" y="400"/>
                  </a:lnTo>
                  <a:lnTo>
                    <a:pt x="3139" y="417"/>
                  </a:lnTo>
                  <a:lnTo>
                    <a:pt x="3139" y="418"/>
                  </a:lnTo>
                  <a:lnTo>
                    <a:pt x="3140" y="417"/>
                  </a:lnTo>
                  <a:lnTo>
                    <a:pt x="3140" y="424"/>
                  </a:lnTo>
                  <a:lnTo>
                    <a:pt x="3140" y="423"/>
                  </a:lnTo>
                  <a:lnTo>
                    <a:pt x="3140" y="422"/>
                  </a:lnTo>
                  <a:lnTo>
                    <a:pt x="3140" y="420"/>
                  </a:lnTo>
                  <a:lnTo>
                    <a:pt x="3141" y="427"/>
                  </a:lnTo>
                  <a:lnTo>
                    <a:pt x="3141" y="424"/>
                  </a:lnTo>
                  <a:lnTo>
                    <a:pt x="3141" y="425"/>
                  </a:lnTo>
                  <a:lnTo>
                    <a:pt x="3141" y="436"/>
                  </a:lnTo>
                  <a:lnTo>
                    <a:pt x="3142" y="436"/>
                  </a:lnTo>
                  <a:lnTo>
                    <a:pt x="3142" y="434"/>
                  </a:lnTo>
                  <a:lnTo>
                    <a:pt x="3142" y="438"/>
                  </a:lnTo>
                  <a:lnTo>
                    <a:pt x="3142" y="436"/>
                  </a:lnTo>
                  <a:lnTo>
                    <a:pt x="3142" y="435"/>
                  </a:lnTo>
                  <a:lnTo>
                    <a:pt x="3142" y="433"/>
                  </a:lnTo>
                  <a:lnTo>
                    <a:pt x="3143" y="452"/>
                  </a:lnTo>
                  <a:lnTo>
                    <a:pt x="3143" y="457"/>
                  </a:lnTo>
                  <a:lnTo>
                    <a:pt x="3143" y="463"/>
                  </a:lnTo>
                  <a:lnTo>
                    <a:pt x="3143" y="454"/>
                  </a:lnTo>
                  <a:lnTo>
                    <a:pt x="3143" y="457"/>
                  </a:lnTo>
                  <a:lnTo>
                    <a:pt x="3143" y="459"/>
                  </a:lnTo>
                  <a:lnTo>
                    <a:pt x="3144" y="457"/>
                  </a:lnTo>
                  <a:lnTo>
                    <a:pt x="3144" y="461"/>
                  </a:lnTo>
                  <a:lnTo>
                    <a:pt x="3144" y="457"/>
                  </a:lnTo>
                  <a:lnTo>
                    <a:pt x="3145" y="457"/>
                  </a:lnTo>
                  <a:lnTo>
                    <a:pt x="3145" y="460"/>
                  </a:lnTo>
                  <a:lnTo>
                    <a:pt x="3145" y="457"/>
                  </a:lnTo>
                  <a:lnTo>
                    <a:pt x="3145" y="459"/>
                  </a:lnTo>
                  <a:lnTo>
                    <a:pt x="3145" y="459"/>
                  </a:lnTo>
                  <a:lnTo>
                    <a:pt x="3146" y="275"/>
                  </a:lnTo>
                  <a:lnTo>
                    <a:pt x="3146" y="383"/>
                  </a:lnTo>
                  <a:lnTo>
                    <a:pt x="3146" y="390"/>
                  </a:lnTo>
                  <a:lnTo>
                    <a:pt x="3146" y="712"/>
                  </a:lnTo>
                  <a:lnTo>
                    <a:pt x="3147" y="758"/>
                  </a:lnTo>
                  <a:lnTo>
                    <a:pt x="3147" y="974"/>
                  </a:lnTo>
                  <a:lnTo>
                    <a:pt x="3147" y="982"/>
                  </a:lnTo>
                  <a:lnTo>
                    <a:pt x="3147" y="989"/>
                  </a:lnTo>
                  <a:lnTo>
                    <a:pt x="3148" y="908"/>
                  </a:lnTo>
                  <a:lnTo>
                    <a:pt x="3148" y="883"/>
                  </a:lnTo>
                  <a:lnTo>
                    <a:pt x="3148" y="396"/>
                  </a:lnTo>
                  <a:lnTo>
                    <a:pt x="3149" y="373"/>
                  </a:lnTo>
                  <a:lnTo>
                    <a:pt x="3149" y="239"/>
                  </a:lnTo>
                  <a:lnTo>
                    <a:pt x="3149" y="231"/>
                  </a:lnTo>
                  <a:lnTo>
                    <a:pt x="3150" y="155"/>
                  </a:lnTo>
                  <a:lnTo>
                    <a:pt x="3150" y="145"/>
                  </a:lnTo>
                  <a:lnTo>
                    <a:pt x="3151" y="86"/>
                  </a:lnTo>
                  <a:lnTo>
                    <a:pt x="3151" y="84"/>
                  </a:lnTo>
                  <a:lnTo>
                    <a:pt x="3151" y="76"/>
                  </a:lnTo>
                  <a:lnTo>
                    <a:pt x="3151" y="97"/>
                  </a:lnTo>
                  <a:lnTo>
                    <a:pt x="3152" y="106"/>
                  </a:lnTo>
                  <a:lnTo>
                    <a:pt x="3152" y="230"/>
                  </a:lnTo>
                  <a:lnTo>
                    <a:pt x="3152" y="240"/>
                  </a:lnTo>
                  <a:lnTo>
                    <a:pt x="3153" y="366"/>
                  </a:lnTo>
                  <a:lnTo>
                    <a:pt x="3153" y="373"/>
                  </a:lnTo>
                  <a:lnTo>
                    <a:pt x="3153" y="424"/>
                  </a:lnTo>
                  <a:lnTo>
                    <a:pt x="3154" y="423"/>
                  </a:lnTo>
                  <a:lnTo>
                    <a:pt x="3154" y="436"/>
                  </a:lnTo>
                  <a:lnTo>
                    <a:pt x="3154" y="433"/>
                  </a:lnTo>
                  <a:lnTo>
                    <a:pt x="3154" y="434"/>
                  </a:lnTo>
                  <a:lnTo>
                    <a:pt x="3154" y="438"/>
                  </a:lnTo>
                  <a:lnTo>
                    <a:pt x="3155" y="437"/>
                  </a:lnTo>
                  <a:lnTo>
                    <a:pt x="3155" y="438"/>
                  </a:lnTo>
                  <a:lnTo>
                    <a:pt x="3155" y="436"/>
                  </a:lnTo>
                  <a:lnTo>
                    <a:pt x="3155" y="444"/>
                  </a:lnTo>
                  <a:lnTo>
                    <a:pt x="3156" y="440"/>
                  </a:lnTo>
                  <a:lnTo>
                    <a:pt x="3156" y="439"/>
                  </a:lnTo>
                  <a:lnTo>
                    <a:pt x="3156" y="449"/>
                  </a:lnTo>
                  <a:lnTo>
                    <a:pt x="3156" y="446"/>
                  </a:lnTo>
                  <a:lnTo>
                    <a:pt x="3156" y="446"/>
                  </a:lnTo>
                  <a:lnTo>
                    <a:pt x="3157" y="461"/>
                  </a:lnTo>
                  <a:lnTo>
                    <a:pt x="3157" y="462"/>
                  </a:lnTo>
                  <a:lnTo>
                    <a:pt x="3157" y="459"/>
                  </a:lnTo>
                  <a:lnTo>
                    <a:pt x="3158" y="467"/>
                  </a:lnTo>
                  <a:lnTo>
                    <a:pt x="3158" y="465"/>
                  </a:lnTo>
                  <a:lnTo>
                    <a:pt x="3158" y="467"/>
                  </a:lnTo>
                  <a:lnTo>
                    <a:pt x="3158" y="466"/>
                  </a:lnTo>
                  <a:lnTo>
                    <a:pt x="3158" y="472"/>
                  </a:lnTo>
                  <a:lnTo>
                    <a:pt x="3158" y="469"/>
                  </a:lnTo>
                  <a:lnTo>
                    <a:pt x="3159" y="469"/>
                  </a:lnTo>
                  <a:lnTo>
                    <a:pt x="3159" y="470"/>
                  </a:lnTo>
                  <a:lnTo>
                    <a:pt x="3159" y="463"/>
                  </a:lnTo>
                  <a:lnTo>
                    <a:pt x="3159" y="465"/>
                  </a:lnTo>
                  <a:lnTo>
                    <a:pt x="3159" y="463"/>
                  </a:lnTo>
                  <a:lnTo>
                    <a:pt x="3159" y="461"/>
                  </a:lnTo>
                  <a:lnTo>
                    <a:pt x="3160" y="474"/>
                  </a:lnTo>
                  <a:lnTo>
                    <a:pt x="3160" y="473"/>
                  </a:lnTo>
                  <a:lnTo>
                    <a:pt x="3160" y="472"/>
                  </a:lnTo>
                  <a:lnTo>
                    <a:pt x="3160" y="478"/>
                  </a:lnTo>
                  <a:lnTo>
                    <a:pt x="3160" y="295"/>
                  </a:lnTo>
                  <a:lnTo>
                    <a:pt x="3160" y="327"/>
                  </a:lnTo>
                  <a:lnTo>
                    <a:pt x="3160" y="374"/>
                  </a:lnTo>
                  <a:lnTo>
                    <a:pt x="3161" y="678"/>
                  </a:lnTo>
                  <a:lnTo>
                    <a:pt x="3161" y="718"/>
                  </a:lnTo>
                  <a:lnTo>
                    <a:pt x="3162" y="960"/>
                  </a:lnTo>
                  <a:lnTo>
                    <a:pt x="3162" y="964"/>
                  </a:lnTo>
                  <a:lnTo>
                    <a:pt x="3162" y="987"/>
                  </a:lnTo>
                  <a:lnTo>
                    <a:pt x="3162" y="964"/>
                  </a:lnTo>
                  <a:lnTo>
                    <a:pt x="3163" y="952"/>
                  </a:lnTo>
                  <a:lnTo>
                    <a:pt x="3163" y="536"/>
                  </a:lnTo>
                  <a:lnTo>
                    <a:pt x="3164" y="503"/>
                  </a:lnTo>
                  <a:lnTo>
                    <a:pt x="3164" y="285"/>
                  </a:lnTo>
                  <a:lnTo>
                    <a:pt x="3164" y="279"/>
                  </a:lnTo>
                  <a:lnTo>
                    <a:pt x="3165" y="211"/>
                  </a:lnTo>
                  <a:lnTo>
                    <a:pt x="3165" y="206"/>
                  </a:lnTo>
                  <a:lnTo>
                    <a:pt x="3165" y="132"/>
                  </a:lnTo>
                  <a:lnTo>
                    <a:pt x="3166" y="126"/>
                  </a:lnTo>
                  <a:lnTo>
                    <a:pt x="3166" y="105"/>
                  </a:lnTo>
                  <a:lnTo>
                    <a:pt x="3166" y="105"/>
                  </a:lnTo>
                  <a:lnTo>
                    <a:pt x="3166" y="108"/>
                  </a:lnTo>
                  <a:lnTo>
                    <a:pt x="3167" y="197"/>
                  </a:lnTo>
                  <a:lnTo>
                    <a:pt x="3167" y="208"/>
                  </a:lnTo>
                  <a:lnTo>
                    <a:pt x="3167" y="335"/>
                  </a:lnTo>
                  <a:lnTo>
                    <a:pt x="3168" y="342"/>
                  </a:lnTo>
                  <a:lnTo>
                    <a:pt x="3168" y="418"/>
                  </a:lnTo>
                  <a:lnTo>
                    <a:pt x="3168" y="423"/>
                  </a:lnTo>
                  <a:lnTo>
                    <a:pt x="3169" y="448"/>
                  </a:lnTo>
                  <a:lnTo>
                    <a:pt x="3169" y="451"/>
                  </a:lnTo>
                  <a:lnTo>
                    <a:pt x="3169" y="447"/>
                  </a:lnTo>
                  <a:lnTo>
                    <a:pt x="3170" y="449"/>
                  </a:lnTo>
                  <a:lnTo>
                    <a:pt x="3170" y="448"/>
                  </a:lnTo>
                  <a:lnTo>
                    <a:pt x="3170" y="450"/>
                  </a:lnTo>
                  <a:lnTo>
                    <a:pt x="3170" y="446"/>
                  </a:lnTo>
                  <a:lnTo>
                    <a:pt x="3170" y="450"/>
                  </a:lnTo>
                  <a:lnTo>
                    <a:pt x="3171" y="450"/>
                  </a:lnTo>
                  <a:lnTo>
                    <a:pt x="3171" y="444"/>
                  </a:lnTo>
                  <a:lnTo>
                    <a:pt x="3171" y="452"/>
                  </a:lnTo>
                  <a:lnTo>
                    <a:pt x="3171" y="450"/>
                  </a:lnTo>
                  <a:lnTo>
                    <a:pt x="3171" y="448"/>
                  </a:lnTo>
                  <a:lnTo>
                    <a:pt x="3172" y="459"/>
                  </a:lnTo>
                  <a:lnTo>
                    <a:pt x="3172" y="457"/>
                  </a:lnTo>
                  <a:lnTo>
                    <a:pt x="3172" y="459"/>
                  </a:lnTo>
                  <a:lnTo>
                    <a:pt x="3172" y="468"/>
                  </a:lnTo>
                  <a:lnTo>
                    <a:pt x="3172" y="467"/>
                  </a:lnTo>
                  <a:lnTo>
                    <a:pt x="3173" y="470"/>
                  </a:lnTo>
                  <a:lnTo>
                    <a:pt x="3173" y="467"/>
                  </a:lnTo>
                  <a:lnTo>
                    <a:pt x="3173" y="475"/>
                  </a:lnTo>
                  <a:lnTo>
                    <a:pt x="3173" y="475"/>
                  </a:lnTo>
                  <a:lnTo>
                    <a:pt x="3173" y="473"/>
                  </a:lnTo>
                  <a:lnTo>
                    <a:pt x="3173" y="472"/>
                  </a:lnTo>
                  <a:lnTo>
                    <a:pt x="3174" y="478"/>
                  </a:lnTo>
                  <a:lnTo>
                    <a:pt x="3174" y="476"/>
                  </a:lnTo>
                  <a:lnTo>
                    <a:pt x="3174" y="476"/>
                  </a:lnTo>
                  <a:lnTo>
                    <a:pt x="3174" y="480"/>
                  </a:lnTo>
                  <a:lnTo>
                    <a:pt x="3174" y="475"/>
                  </a:lnTo>
                  <a:lnTo>
                    <a:pt x="3174" y="479"/>
                  </a:lnTo>
                  <a:lnTo>
                    <a:pt x="3175" y="479"/>
                  </a:lnTo>
                  <a:lnTo>
                    <a:pt x="3175" y="478"/>
                  </a:lnTo>
                  <a:lnTo>
                    <a:pt x="3175" y="481"/>
                  </a:lnTo>
                  <a:lnTo>
                    <a:pt x="3175" y="480"/>
                  </a:lnTo>
                  <a:lnTo>
                    <a:pt x="3175" y="478"/>
                  </a:lnTo>
                  <a:lnTo>
                    <a:pt x="3175" y="479"/>
                  </a:lnTo>
                  <a:lnTo>
                    <a:pt x="3176" y="316"/>
                  </a:lnTo>
                  <a:lnTo>
                    <a:pt x="3176" y="342"/>
                  </a:lnTo>
                  <a:lnTo>
                    <a:pt x="3176" y="380"/>
                  </a:lnTo>
                  <a:lnTo>
                    <a:pt x="3177" y="593"/>
                  </a:lnTo>
                  <a:lnTo>
                    <a:pt x="3177" y="632"/>
                  </a:lnTo>
                  <a:lnTo>
                    <a:pt x="3177" y="964"/>
                  </a:lnTo>
                  <a:lnTo>
                    <a:pt x="3177" y="973"/>
                  </a:lnTo>
                  <a:lnTo>
                    <a:pt x="3178" y="1000"/>
                  </a:lnTo>
                  <a:lnTo>
                    <a:pt x="3178" y="991"/>
                  </a:lnTo>
                  <a:lnTo>
                    <a:pt x="3178" y="987"/>
                  </a:lnTo>
                  <a:lnTo>
                    <a:pt x="3179" y="595"/>
                  </a:lnTo>
                  <a:lnTo>
                    <a:pt x="3179" y="560"/>
                  </a:lnTo>
                  <a:lnTo>
                    <a:pt x="3179" y="309"/>
                  </a:lnTo>
                  <a:lnTo>
                    <a:pt x="3180" y="303"/>
                  </a:lnTo>
                  <a:lnTo>
                    <a:pt x="3180" y="235"/>
                  </a:lnTo>
                  <a:lnTo>
                    <a:pt x="3180" y="235"/>
                  </a:lnTo>
                  <a:lnTo>
                    <a:pt x="3181" y="172"/>
                  </a:lnTo>
                  <a:lnTo>
                    <a:pt x="3181" y="169"/>
                  </a:lnTo>
                  <a:lnTo>
                    <a:pt x="3181" y="120"/>
                  </a:lnTo>
                  <a:lnTo>
                    <a:pt x="3181" y="118"/>
                  </a:lnTo>
                  <a:lnTo>
                    <a:pt x="3182" y="116"/>
                  </a:lnTo>
                  <a:lnTo>
                    <a:pt x="3182" y="150"/>
                  </a:lnTo>
                  <a:lnTo>
                    <a:pt x="3182" y="159"/>
                  </a:lnTo>
                  <a:lnTo>
                    <a:pt x="3183" y="295"/>
                  </a:lnTo>
                  <a:lnTo>
                    <a:pt x="3183" y="304"/>
                  </a:lnTo>
                  <a:lnTo>
                    <a:pt x="3184" y="402"/>
                  </a:lnTo>
                  <a:lnTo>
                    <a:pt x="3184" y="408"/>
                  </a:lnTo>
                  <a:lnTo>
                    <a:pt x="3184" y="444"/>
                  </a:lnTo>
                  <a:lnTo>
                    <a:pt x="3185" y="446"/>
                  </a:lnTo>
                  <a:lnTo>
                    <a:pt x="3185" y="443"/>
                  </a:lnTo>
                  <a:lnTo>
                    <a:pt x="3185" y="450"/>
                  </a:lnTo>
                  <a:lnTo>
                    <a:pt x="3185" y="449"/>
                  </a:lnTo>
                  <a:lnTo>
                    <a:pt x="3185" y="447"/>
                  </a:lnTo>
                  <a:lnTo>
                    <a:pt x="3185" y="446"/>
                  </a:lnTo>
                  <a:lnTo>
                    <a:pt x="3186" y="451"/>
                  </a:lnTo>
                  <a:lnTo>
                    <a:pt x="3186" y="446"/>
                  </a:lnTo>
                  <a:lnTo>
                    <a:pt x="3186" y="450"/>
                  </a:lnTo>
                  <a:lnTo>
                    <a:pt x="3186" y="449"/>
                  </a:lnTo>
                  <a:lnTo>
                    <a:pt x="3186" y="457"/>
                  </a:lnTo>
                  <a:lnTo>
                    <a:pt x="3186" y="456"/>
                  </a:lnTo>
                  <a:lnTo>
                    <a:pt x="3187" y="455"/>
                  </a:lnTo>
                  <a:lnTo>
                    <a:pt x="3187" y="465"/>
                  </a:lnTo>
                  <a:lnTo>
                    <a:pt x="3187" y="463"/>
                  </a:lnTo>
                  <a:lnTo>
                    <a:pt x="3187" y="463"/>
                  </a:lnTo>
                  <a:lnTo>
                    <a:pt x="3188" y="472"/>
                  </a:lnTo>
                  <a:lnTo>
                    <a:pt x="3188" y="470"/>
                  </a:lnTo>
                  <a:lnTo>
                    <a:pt x="3188" y="473"/>
                  </a:lnTo>
                  <a:lnTo>
                    <a:pt x="3188" y="472"/>
                  </a:lnTo>
                  <a:lnTo>
                    <a:pt x="3188" y="479"/>
                  </a:lnTo>
                  <a:lnTo>
                    <a:pt x="3188" y="478"/>
                  </a:lnTo>
                  <a:lnTo>
                    <a:pt x="3189" y="476"/>
                  </a:lnTo>
                  <a:lnTo>
                    <a:pt x="3189" y="475"/>
                  </a:lnTo>
                  <a:lnTo>
                    <a:pt x="3189" y="482"/>
                  </a:lnTo>
                  <a:lnTo>
                    <a:pt x="3189" y="480"/>
                  </a:lnTo>
                  <a:lnTo>
                    <a:pt x="3190" y="478"/>
                  </a:lnTo>
                  <a:lnTo>
                    <a:pt x="3190" y="483"/>
                  </a:lnTo>
                  <a:lnTo>
                    <a:pt x="3190" y="476"/>
                  </a:lnTo>
                  <a:lnTo>
                    <a:pt x="3190" y="482"/>
                  </a:lnTo>
                  <a:lnTo>
                    <a:pt x="3190" y="482"/>
                  </a:lnTo>
                  <a:lnTo>
                    <a:pt x="3190" y="484"/>
                  </a:lnTo>
                  <a:lnTo>
                    <a:pt x="3190" y="478"/>
                  </a:lnTo>
                  <a:lnTo>
                    <a:pt x="3191" y="483"/>
                  </a:lnTo>
                  <a:lnTo>
                    <a:pt x="3191" y="483"/>
                  </a:lnTo>
                  <a:lnTo>
                    <a:pt x="3191" y="305"/>
                  </a:lnTo>
                  <a:lnTo>
                    <a:pt x="3191" y="334"/>
                  </a:lnTo>
                  <a:lnTo>
                    <a:pt x="3192" y="378"/>
                  </a:lnTo>
                  <a:lnTo>
                    <a:pt x="3192" y="656"/>
                  </a:lnTo>
                  <a:lnTo>
                    <a:pt x="3192" y="704"/>
                  </a:lnTo>
                  <a:lnTo>
                    <a:pt x="3193" y="987"/>
                  </a:lnTo>
                  <a:lnTo>
                    <a:pt x="3193" y="990"/>
                  </a:lnTo>
                  <a:lnTo>
                    <a:pt x="3193" y="1004"/>
                  </a:lnTo>
                  <a:lnTo>
                    <a:pt x="3193" y="967"/>
                  </a:lnTo>
                  <a:lnTo>
                    <a:pt x="3194" y="955"/>
                  </a:lnTo>
                  <a:lnTo>
                    <a:pt x="3194" y="511"/>
                  </a:lnTo>
                  <a:lnTo>
                    <a:pt x="3194" y="476"/>
                  </a:lnTo>
                  <a:lnTo>
                    <a:pt x="3195" y="282"/>
                  </a:lnTo>
                  <a:lnTo>
                    <a:pt x="3195" y="275"/>
                  </a:lnTo>
                  <a:lnTo>
                    <a:pt x="3196" y="217"/>
                  </a:lnTo>
                  <a:lnTo>
                    <a:pt x="3196" y="215"/>
                  </a:lnTo>
                  <a:lnTo>
                    <a:pt x="3196" y="151"/>
                  </a:lnTo>
                  <a:lnTo>
                    <a:pt x="3197" y="144"/>
                  </a:lnTo>
                  <a:lnTo>
                    <a:pt x="3197" y="112"/>
                  </a:lnTo>
                  <a:lnTo>
                    <a:pt x="3197" y="113"/>
                  </a:lnTo>
                  <a:lnTo>
                    <a:pt x="3197" y="116"/>
                  </a:lnTo>
                  <a:lnTo>
                    <a:pt x="3198" y="208"/>
                  </a:lnTo>
                  <a:lnTo>
                    <a:pt x="3198" y="220"/>
                  </a:lnTo>
                  <a:lnTo>
                    <a:pt x="3198" y="353"/>
                  </a:lnTo>
                  <a:lnTo>
                    <a:pt x="3199" y="359"/>
                  </a:lnTo>
                  <a:lnTo>
                    <a:pt x="3199" y="423"/>
                  </a:lnTo>
                  <a:lnTo>
                    <a:pt x="3199" y="423"/>
                  </a:lnTo>
                  <a:lnTo>
                    <a:pt x="3199" y="425"/>
                  </a:lnTo>
                  <a:lnTo>
                    <a:pt x="3200" y="441"/>
                  </a:lnTo>
                  <a:lnTo>
                    <a:pt x="3200" y="440"/>
                  </a:lnTo>
                  <a:lnTo>
                    <a:pt x="3200" y="442"/>
                  </a:lnTo>
                  <a:lnTo>
                    <a:pt x="3200" y="439"/>
                  </a:lnTo>
                  <a:lnTo>
                    <a:pt x="3200" y="440"/>
                  </a:lnTo>
                  <a:lnTo>
                    <a:pt x="3201" y="439"/>
                  </a:lnTo>
                  <a:lnTo>
                    <a:pt x="3201" y="437"/>
                  </a:lnTo>
                  <a:lnTo>
                    <a:pt x="3201" y="444"/>
                  </a:lnTo>
                  <a:lnTo>
                    <a:pt x="3201" y="440"/>
                  </a:lnTo>
                  <a:lnTo>
                    <a:pt x="3201" y="443"/>
                  </a:lnTo>
                  <a:lnTo>
                    <a:pt x="3201" y="442"/>
                  </a:lnTo>
                  <a:lnTo>
                    <a:pt x="3202" y="450"/>
                  </a:lnTo>
                  <a:lnTo>
                    <a:pt x="3202" y="452"/>
                  </a:lnTo>
                  <a:lnTo>
                    <a:pt x="3202" y="450"/>
                  </a:lnTo>
                  <a:lnTo>
                    <a:pt x="3203" y="460"/>
                  </a:lnTo>
                  <a:lnTo>
                    <a:pt x="3203" y="460"/>
                  </a:lnTo>
                  <a:lnTo>
                    <a:pt x="3203" y="457"/>
                  </a:lnTo>
                  <a:lnTo>
                    <a:pt x="3203" y="467"/>
                  </a:lnTo>
                  <a:lnTo>
                    <a:pt x="3203" y="466"/>
                  </a:lnTo>
                  <a:lnTo>
                    <a:pt x="3203" y="466"/>
                  </a:lnTo>
                  <a:lnTo>
                    <a:pt x="3204" y="463"/>
                  </a:lnTo>
                  <a:lnTo>
                    <a:pt x="3204" y="470"/>
                  </a:lnTo>
                  <a:lnTo>
                    <a:pt x="3204" y="470"/>
                  </a:lnTo>
                  <a:lnTo>
                    <a:pt x="3204" y="470"/>
                  </a:lnTo>
                  <a:lnTo>
                    <a:pt x="3204" y="469"/>
                  </a:lnTo>
                  <a:lnTo>
                    <a:pt x="3205" y="474"/>
                  </a:lnTo>
                  <a:lnTo>
                    <a:pt x="3205" y="470"/>
                  </a:lnTo>
                  <a:lnTo>
                    <a:pt x="3205" y="470"/>
                  </a:lnTo>
                  <a:lnTo>
                    <a:pt x="3205" y="469"/>
                  </a:lnTo>
                  <a:lnTo>
                    <a:pt x="3205" y="474"/>
                  </a:lnTo>
                  <a:lnTo>
                    <a:pt x="3205" y="472"/>
                  </a:lnTo>
                  <a:lnTo>
                    <a:pt x="3206" y="473"/>
                  </a:lnTo>
                  <a:lnTo>
                    <a:pt x="3206" y="302"/>
                  </a:lnTo>
                  <a:lnTo>
                    <a:pt x="3206" y="326"/>
                  </a:lnTo>
                  <a:lnTo>
                    <a:pt x="3206" y="370"/>
                  </a:lnTo>
                  <a:lnTo>
                    <a:pt x="3207" y="657"/>
                  </a:lnTo>
                  <a:lnTo>
                    <a:pt x="3207" y="700"/>
                  </a:lnTo>
                  <a:lnTo>
                    <a:pt x="3207" y="980"/>
                  </a:lnTo>
                  <a:lnTo>
                    <a:pt x="3207" y="987"/>
                  </a:lnTo>
                  <a:lnTo>
                    <a:pt x="3208" y="995"/>
                  </a:lnTo>
                  <a:lnTo>
                    <a:pt x="3208" y="913"/>
                  </a:lnTo>
                  <a:lnTo>
                    <a:pt x="3209" y="886"/>
                  </a:lnTo>
                  <a:lnTo>
                    <a:pt x="3209" y="398"/>
                  </a:lnTo>
                  <a:lnTo>
                    <a:pt x="3209" y="375"/>
                  </a:lnTo>
                  <a:lnTo>
                    <a:pt x="3210" y="267"/>
                  </a:lnTo>
                  <a:lnTo>
                    <a:pt x="3210" y="262"/>
                  </a:lnTo>
                  <a:lnTo>
                    <a:pt x="3210" y="195"/>
                  </a:lnTo>
                  <a:lnTo>
                    <a:pt x="3211" y="187"/>
                  </a:lnTo>
                  <a:lnTo>
                    <a:pt x="3211" y="130"/>
                  </a:lnTo>
                  <a:lnTo>
                    <a:pt x="3211" y="126"/>
                  </a:lnTo>
                  <a:lnTo>
                    <a:pt x="3211" y="115"/>
                  </a:lnTo>
                  <a:lnTo>
                    <a:pt x="3212" y="133"/>
                  </a:lnTo>
                  <a:lnTo>
                    <a:pt x="3212" y="141"/>
                  </a:lnTo>
                  <a:lnTo>
                    <a:pt x="3212" y="278"/>
                  </a:lnTo>
                  <a:lnTo>
                    <a:pt x="3213" y="292"/>
                  </a:lnTo>
                  <a:lnTo>
                    <a:pt x="3213" y="396"/>
                  </a:lnTo>
                  <a:lnTo>
                    <a:pt x="3213" y="405"/>
                  </a:lnTo>
                  <a:lnTo>
                    <a:pt x="3214" y="433"/>
                  </a:lnTo>
                  <a:lnTo>
                    <a:pt x="3214" y="431"/>
                  </a:lnTo>
                  <a:lnTo>
                    <a:pt x="3214" y="435"/>
                  </a:lnTo>
                  <a:lnTo>
                    <a:pt x="3214" y="431"/>
                  </a:lnTo>
                  <a:lnTo>
                    <a:pt x="3215" y="433"/>
                  </a:lnTo>
                  <a:lnTo>
                    <a:pt x="3215" y="437"/>
                  </a:lnTo>
                  <a:lnTo>
                    <a:pt x="3215" y="431"/>
                  </a:lnTo>
                  <a:lnTo>
                    <a:pt x="3215" y="434"/>
                  </a:lnTo>
                  <a:lnTo>
                    <a:pt x="3216" y="438"/>
                  </a:lnTo>
                  <a:lnTo>
                    <a:pt x="3216" y="435"/>
                  </a:lnTo>
                  <a:lnTo>
                    <a:pt x="3216" y="444"/>
                  </a:lnTo>
                  <a:lnTo>
                    <a:pt x="3216" y="443"/>
                  </a:lnTo>
                  <a:lnTo>
                    <a:pt x="3217" y="454"/>
                  </a:lnTo>
                  <a:lnTo>
                    <a:pt x="3217" y="454"/>
                  </a:lnTo>
                  <a:lnTo>
                    <a:pt x="3217" y="454"/>
                  </a:lnTo>
                  <a:lnTo>
                    <a:pt x="3217" y="463"/>
                  </a:lnTo>
                  <a:lnTo>
                    <a:pt x="3218" y="465"/>
                  </a:lnTo>
                  <a:lnTo>
                    <a:pt x="3218" y="462"/>
                  </a:lnTo>
                  <a:lnTo>
                    <a:pt x="3218" y="466"/>
                  </a:lnTo>
                  <a:lnTo>
                    <a:pt x="3218" y="465"/>
                  </a:lnTo>
                  <a:lnTo>
                    <a:pt x="3218" y="465"/>
                  </a:lnTo>
                  <a:lnTo>
                    <a:pt x="3219" y="470"/>
                  </a:lnTo>
                  <a:lnTo>
                    <a:pt x="3219" y="468"/>
                  </a:lnTo>
                  <a:lnTo>
                    <a:pt x="3219" y="467"/>
                  </a:lnTo>
                  <a:lnTo>
                    <a:pt x="3219" y="472"/>
                  </a:lnTo>
                  <a:lnTo>
                    <a:pt x="3219" y="470"/>
                  </a:lnTo>
                  <a:lnTo>
                    <a:pt x="3220" y="472"/>
                  </a:lnTo>
                  <a:lnTo>
                    <a:pt x="3220" y="441"/>
                  </a:lnTo>
                  <a:lnTo>
                    <a:pt x="3220" y="402"/>
                  </a:lnTo>
                  <a:lnTo>
                    <a:pt x="3220" y="288"/>
                  </a:lnTo>
                  <a:lnTo>
                    <a:pt x="3221" y="486"/>
                  </a:lnTo>
                  <a:lnTo>
                    <a:pt x="3221" y="525"/>
                  </a:lnTo>
                  <a:lnTo>
                    <a:pt x="3222" y="930"/>
                  </a:lnTo>
                  <a:lnTo>
                    <a:pt x="3222" y="947"/>
                  </a:lnTo>
                  <a:lnTo>
                    <a:pt x="3222" y="994"/>
                  </a:lnTo>
                  <a:lnTo>
                    <a:pt x="3222" y="987"/>
                  </a:lnTo>
                  <a:lnTo>
                    <a:pt x="3223" y="984"/>
                  </a:lnTo>
                  <a:lnTo>
                    <a:pt x="3223" y="622"/>
                  </a:lnTo>
                  <a:lnTo>
                    <a:pt x="3223" y="583"/>
                  </a:lnTo>
                  <a:lnTo>
                    <a:pt x="3224" y="295"/>
                  </a:lnTo>
                  <a:lnTo>
                    <a:pt x="3224" y="290"/>
                  </a:lnTo>
                  <a:lnTo>
                    <a:pt x="3224" y="220"/>
                  </a:lnTo>
                  <a:lnTo>
                    <a:pt x="3224" y="216"/>
                  </a:lnTo>
                  <a:lnTo>
                    <a:pt x="3225" y="153"/>
                  </a:lnTo>
                  <a:lnTo>
                    <a:pt x="3225" y="150"/>
                  </a:lnTo>
                  <a:lnTo>
                    <a:pt x="3226" y="97"/>
                  </a:lnTo>
                  <a:lnTo>
                    <a:pt x="3226" y="99"/>
                  </a:lnTo>
                  <a:lnTo>
                    <a:pt x="3226" y="163"/>
                  </a:lnTo>
                  <a:lnTo>
                    <a:pt x="3227" y="176"/>
                  </a:lnTo>
                  <a:lnTo>
                    <a:pt x="3227" y="318"/>
                  </a:lnTo>
                  <a:lnTo>
                    <a:pt x="3227" y="327"/>
                  </a:lnTo>
                  <a:lnTo>
                    <a:pt x="3228" y="406"/>
                  </a:lnTo>
                  <a:lnTo>
                    <a:pt x="3228" y="405"/>
                  </a:lnTo>
                  <a:lnTo>
                    <a:pt x="3228" y="409"/>
                  </a:lnTo>
                  <a:lnTo>
                    <a:pt x="3229" y="431"/>
                  </a:lnTo>
                  <a:lnTo>
                    <a:pt x="3229" y="428"/>
                  </a:lnTo>
                  <a:lnTo>
                    <a:pt x="3229" y="433"/>
                  </a:lnTo>
                  <a:lnTo>
                    <a:pt x="3229" y="431"/>
                  </a:lnTo>
                  <a:lnTo>
                    <a:pt x="3229" y="436"/>
                  </a:lnTo>
                  <a:lnTo>
                    <a:pt x="3229" y="436"/>
                  </a:lnTo>
                  <a:lnTo>
                    <a:pt x="3230" y="431"/>
                  </a:lnTo>
                  <a:lnTo>
                    <a:pt x="3230" y="437"/>
                  </a:lnTo>
                  <a:lnTo>
                    <a:pt x="3230" y="434"/>
                  </a:lnTo>
                  <a:lnTo>
                    <a:pt x="3230" y="435"/>
                  </a:lnTo>
                  <a:lnTo>
                    <a:pt x="3231" y="444"/>
                  </a:lnTo>
                  <a:lnTo>
                    <a:pt x="3231" y="448"/>
                  </a:lnTo>
                  <a:lnTo>
                    <a:pt x="3231" y="444"/>
                  </a:lnTo>
                  <a:lnTo>
                    <a:pt x="3231" y="456"/>
                  </a:lnTo>
                  <a:lnTo>
                    <a:pt x="3231" y="456"/>
                  </a:lnTo>
                  <a:lnTo>
                    <a:pt x="3232" y="455"/>
                  </a:lnTo>
                  <a:lnTo>
                    <a:pt x="3232" y="454"/>
                  </a:lnTo>
                  <a:lnTo>
                    <a:pt x="3232" y="462"/>
                  </a:lnTo>
                  <a:lnTo>
                    <a:pt x="3232" y="461"/>
                  </a:lnTo>
                  <a:lnTo>
                    <a:pt x="3232" y="463"/>
                  </a:lnTo>
                  <a:lnTo>
                    <a:pt x="3232" y="466"/>
                  </a:lnTo>
                  <a:lnTo>
                    <a:pt x="3233" y="466"/>
                  </a:lnTo>
                  <a:lnTo>
                    <a:pt x="3233" y="468"/>
                  </a:lnTo>
                  <a:lnTo>
                    <a:pt x="3233" y="465"/>
                  </a:lnTo>
                  <a:lnTo>
                    <a:pt x="3233" y="472"/>
                  </a:lnTo>
                  <a:lnTo>
                    <a:pt x="3233" y="469"/>
                  </a:lnTo>
                  <a:lnTo>
                    <a:pt x="3233" y="468"/>
                  </a:lnTo>
                  <a:lnTo>
                    <a:pt x="3234" y="467"/>
                  </a:lnTo>
                  <a:lnTo>
                    <a:pt x="3234" y="472"/>
                  </a:lnTo>
                  <a:lnTo>
                    <a:pt x="3234" y="468"/>
                  </a:lnTo>
                  <a:lnTo>
                    <a:pt x="3235" y="472"/>
                  </a:lnTo>
                  <a:lnTo>
                    <a:pt x="3235" y="472"/>
                  </a:lnTo>
                  <a:lnTo>
                    <a:pt x="3235" y="406"/>
                  </a:lnTo>
                  <a:lnTo>
                    <a:pt x="3235" y="340"/>
                  </a:lnTo>
                  <a:lnTo>
                    <a:pt x="3235" y="293"/>
                  </a:lnTo>
                  <a:lnTo>
                    <a:pt x="3236" y="512"/>
                  </a:lnTo>
                  <a:lnTo>
                    <a:pt x="3236" y="551"/>
                  </a:lnTo>
                  <a:lnTo>
                    <a:pt x="3236" y="953"/>
                  </a:lnTo>
                  <a:lnTo>
                    <a:pt x="3237" y="970"/>
                  </a:lnTo>
                  <a:lnTo>
                    <a:pt x="3237" y="993"/>
                  </a:lnTo>
                  <a:lnTo>
                    <a:pt x="3237" y="980"/>
                  </a:lnTo>
                  <a:lnTo>
                    <a:pt x="3237" y="966"/>
                  </a:lnTo>
                  <a:lnTo>
                    <a:pt x="3238" y="514"/>
                  </a:lnTo>
                  <a:lnTo>
                    <a:pt x="3238" y="478"/>
                  </a:lnTo>
                  <a:lnTo>
                    <a:pt x="3238" y="282"/>
                  </a:lnTo>
                  <a:lnTo>
                    <a:pt x="3239" y="275"/>
                  </a:lnTo>
                  <a:lnTo>
                    <a:pt x="3239" y="209"/>
                  </a:lnTo>
                  <a:lnTo>
                    <a:pt x="3239" y="200"/>
                  </a:lnTo>
                  <a:lnTo>
                    <a:pt x="3240" y="131"/>
                  </a:lnTo>
                  <a:lnTo>
                    <a:pt x="3240" y="129"/>
                  </a:lnTo>
                  <a:lnTo>
                    <a:pt x="3240" y="109"/>
                  </a:lnTo>
                  <a:lnTo>
                    <a:pt x="3240" y="115"/>
                  </a:lnTo>
                  <a:lnTo>
                    <a:pt x="3241" y="125"/>
                  </a:lnTo>
                  <a:lnTo>
                    <a:pt x="3241" y="235"/>
                  </a:lnTo>
                  <a:lnTo>
                    <a:pt x="3242" y="246"/>
                  </a:lnTo>
                  <a:lnTo>
                    <a:pt x="3242" y="370"/>
                  </a:lnTo>
                  <a:lnTo>
                    <a:pt x="3242" y="374"/>
                  </a:lnTo>
                  <a:lnTo>
                    <a:pt x="3243" y="430"/>
                  </a:lnTo>
                  <a:lnTo>
                    <a:pt x="3243" y="431"/>
                  </a:lnTo>
                  <a:lnTo>
                    <a:pt x="3243" y="439"/>
                  </a:lnTo>
                  <a:lnTo>
                    <a:pt x="3243" y="437"/>
                  </a:lnTo>
                  <a:lnTo>
                    <a:pt x="3244" y="437"/>
                  </a:lnTo>
                  <a:lnTo>
                    <a:pt x="3244" y="440"/>
                  </a:lnTo>
                  <a:lnTo>
                    <a:pt x="3244" y="436"/>
                  </a:lnTo>
                  <a:lnTo>
                    <a:pt x="3244" y="437"/>
                  </a:lnTo>
                  <a:lnTo>
                    <a:pt x="3244" y="438"/>
                  </a:lnTo>
                  <a:lnTo>
                    <a:pt x="3244" y="437"/>
                  </a:lnTo>
                  <a:lnTo>
                    <a:pt x="3245" y="444"/>
                  </a:lnTo>
                  <a:lnTo>
                    <a:pt x="3245" y="443"/>
                  </a:lnTo>
                  <a:lnTo>
                    <a:pt x="3245" y="442"/>
                  </a:lnTo>
                  <a:lnTo>
                    <a:pt x="3245" y="452"/>
                  </a:lnTo>
                  <a:lnTo>
                    <a:pt x="3246" y="449"/>
                  </a:lnTo>
                  <a:lnTo>
                    <a:pt x="3246" y="462"/>
                  </a:lnTo>
                  <a:lnTo>
                    <a:pt x="3246" y="460"/>
                  </a:lnTo>
                  <a:lnTo>
                    <a:pt x="3246" y="462"/>
                  </a:lnTo>
                  <a:lnTo>
                    <a:pt x="3247" y="470"/>
                  </a:lnTo>
                  <a:lnTo>
                    <a:pt x="3247" y="470"/>
                  </a:lnTo>
                  <a:lnTo>
                    <a:pt x="3247" y="466"/>
                  </a:lnTo>
                  <a:lnTo>
                    <a:pt x="3248" y="473"/>
                  </a:lnTo>
                  <a:lnTo>
                    <a:pt x="3248" y="468"/>
                  </a:lnTo>
                  <a:lnTo>
                    <a:pt x="3248" y="469"/>
                  </a:lnTo>
                  <a:lnTo>
                    <a:pt x="3248" y="474"/>
                  </a:lnTo>
                  <a:lnTo>
                    <a:pt x="3248" y="473"/>
                  </a:lnTo>
                  <a:lnTo>
                    <a:pt x="3249" y="473"/>
                  </a:lnTo>
                  <a:lnTo>
                    <a:pt x="3249" y="470"/>
                  </a:lnTo>
                  <a:lnTo>
                    <a:pt x="3249" y="475"/>
                  </a:lnTo>
                  <a:lnTo>
                    <a:pt x="3249" y="472"/>
                  </a:lnTo>
                  <a:lnTo>
                    <a:pt x="3249" y="470"/>
                  </a:lnTo>
                  <a:lnTo>
                    <a:pt x="3250" y="288"/>
                  </a:lnTo>
                  <a:lnTo>
                    <a:pt x="3250" y="398"/>
                  </a:lnTo>
                  <a:lnTo>
                    <a:pt x="3250" y="405"/>
                  </a:lnTo>
                  <a:lnTo>
                    <a:pt x="3250" y="810"/>
                  </a:lnTo>
                  <a:lnTo>
                    <a:pt x="3250" y="842"/>
                  </a:lnTo>
                  <a:lnTo>
                    <a:pt x="3251" y="991"/>
                  </a:lnTo>
                  <a:lnTo>
                    <a:pt x="3251" y="990"/>
                  </a:lnTo>
                  <a:lnTo>
                    <a:pt x="3251" y="990"/>
                  </a:lnTo>
                  <a:lnTo>
                    <a:pt x="3251" y="991"/>
                  </a:lnTo>
                  <a:lnTo>
                    <a:pt x="3252" y="699"/>
                  </a:lnTo>
                  <a:lnTo>
                    <a:pt x="3252" y="659"/>
                  </a:lnTo>
                  <a:lnTo>
                    <a:pt x="3252" y="321"/>
                  </a:lnTo>
                  <a:lnTo>
                    <a:pt x="3253" y="314"/>
                  </a:lnTo>
                  <a:lnTo>
                    <a:pt x="3253" y="238"/>
                  </a:lnTo>
                  <a:lnTo>
                    <a:pt x="3253" y="234"/>
                  </a:lnTo>
                  <a:lnTo>
                    <a:pt x="3254" y="165"/>
                  </a:lnTo>
                  <a:lnTo>
                    <a:pt x="3254" y="161"/>
                  </a:lnTo>
                  <a:lnTo>
                    <a:pt x="3255" y="114"/>
                  </a:lnTo>
                  <a:lnTo>
                    <a:pt x="3255" y="114"/>
                  </a:lnTo>
                  <a:lnTo>
                    <a:pt x="3255" y="113"/>
                  </a:lnTo>
                  <a:lnTo>
                    <a:pt x="3255" y="197"/>
                  </a:lnTo>
                  <a:lnTo>
                    <a:pt x="3256" y="208"/>
                  </a:lnTo>
                  <a:lnTo>
                    <a:pt x="3256" y="346"/>
                  </a:lnTo>
                  <a:lnTo>
                    <a:pt x="3256" y="356"/>
                  </a:lnTo>
                  <a:lnTo>
                    <a:pt x="3257" y="422"/>
                  </a:lnTo>
                  <a:lnTo>
                    <a:pt x="3257" y="422"/>
                  </a:lnTo>
                  <a:lnTo>
                    <a:pt x="3257" y="440"/>
                  </a:lnTo>
                  <a:lnTo>
                    <a:pt x="3257" y="437"/>
                  </a:lnTo>
                  <a:lnTo>
                    <a:pt x="3258" y="438"/>
                  </a:lnTo>
                  <a:lnTo>
                    <a:pt x="3258" y="442"/>
                  </a:lnTo>
                  <a:lnTo>
                    <a:pt x="3258" y="437"/>
                  </a:lnTo>
                  <a:lnTo>
                    <a:pt x="3258" y="440"/>
                  </a:lnTo>
                  <a:lnTo>
                    <a:pt x="3258" y="442"/>
                  </a:lnTo>
                  <a:lnTo>
                    <a:pt x="3258" y="437"/>
                  </a:lnTo>
                  <a:lnTo>
                    <a:pt x="3259" y="444"/>
                  </a:lnTo>
                  <a:lnTo>
                    <a:pt x="3259" y="443"/>
                  </a:lnTo>
                  <a:lnTo>
                    <a:pt x="3259" y="442"/>
                  </a:lnTo>
                  <a:lnTo>
                    <a:pt x="3259" y="440"/>
                  </a:lnTo>
                  <a:lnTo>
                    <a:pt x="3259" y="452"/>
                  </a:lnTo>
                  <a:lnTo>
                    <a:pt x="3260" y="454"/>
                  </a:lnTo>
                  <a:lnTo>
                    <a:pt x="3260" y="463"/>
                  </a:lnTo>
                  <a:lnTo>
                    <a:pt x="3260" y="463"/>
                  </a:lnTo>
                  <a:lnTo>
                    <a:pt x="3261" y="465"/>
                  </a:lnTo>
                  <a:lnTo>
                    <a:pt x="3261" y="463"/>
                  </a:lnTo>
                  <a:lnTo>
                    <a:pt x="3261" y="470"/>
                  </a:lnTo>
                  <a:lnTo>
                    <a:pt x="3261" y="468"/>
                  </a:lnTo>
                  <a:lnTo>
                    <a:pt x="3261" y="468"/>
                  </a:lnTo>
                  <a:lnTo>
                    <a:pt x="3262" y="473"/>
                  </a:lnTo>
                  <a:lnTo>
                    <a:pt x="3262" y="470"/>
                  </a:lnTo>
                  <a:lnTo>
                    <a:pt x="3262" y="476"/>
                  </a:lnTo>
                  <a:lnTo>
                    <a:pt x="3262" y="472"/>
                  </a:lnTo>
                  <a:lnTo>
                    <a:pt x="3262" y="476"/>
                  </a:lnTo>
                  <a:lnTo>
                    <a:pt x="3262" y="476"/>
                  </a:lnTo>
                  <a:lnTo>
                    <a:pt x="3263" y="475"/>
                  </a:lnTo>
                  <a:lnTo>
                    <a:pt x="3263" y="472"/>
                  </a:lnTo>
                  <a:lnTo>
                    <a:pt x="3263" y="476"/>
                  </a:lnTo>
                  <a:lnTo>
                    <a:pt x="3263" y="473"/>
                  </a:lnTo>
                  <a:lnTo>
                    <a:pt x="3263" y="472"/>
                  </a:lnTo>
                  <a:lnTo>
                    <a:pt x="3263" y="475"/>
                  </a:lnTo>
                  <a:lnTo>
                    <a:pt x="3264" y="295"/>
                  </a:lnTo>
                  <a:lnTo>
                    <a:pt x="3264" y="328"/>
                  </a:lnTo>
                  <a:lnTo>
                    <a:pt x="3264" y="376"/>
                  </a:lnTo>
                  <a:lnTo>
                    <a:pt x="3264" y="661"/>
                  </a:lnTo>
                  <a:lnTo>
                    <a:pt x="3265" y="705"/>
                  </a:lnTo>
                  <a:lnTo>
                    <a:pt x="3265" y="977"/>
                  </a:lnTo>
                  <a:lnTo>
                    <a:pt x="3265" y="980"/>
                  </a:lnTo>
                  <a:lnTo>
                    <a:pt x="3266" y="995"/>
                  </a:lnTo>
                  <a:lnTo>
                    <a:pt x="3266" y="967"/>
                  </a:lnTo>
                  <a:lnTo>
                    <a:pt x="3266" y="948"/>
                  </a:lnTo>
                  <a:lnTo>
                    <a:pt x="3266" y="507"/>
                  </a:lnTo>
                  <a:lnTo>
                    <a:pt x="3267" y="474"/>
                  </a:lnTo>
                  <a:lnTo>
                    <a:pt x="3267" y="278"/>
                  </a:lnTo>
                  <a:lnTo>
                    <a:pt x="3267" y="273"/>
                  </a:lnTo>
                  <a:lnTo>
                    <a:pt x="3268" y="215"/>
                  </a:lnTo>
                  <a:lnTo>
                    <a:pt x="3268" y="209"/>
                  </a:lnTo>
                  <a:lnTo>
                    <a:pt x="3269" y="137"/>
                  </a:lnTo>
                  <a:lnTo>
                    <a:pt x="3269" y="134"/>
                  </a:lnTo>
                  <a:lnTo>
                    <a:pt x="3269" y="94"/>
                  </a:lnTo>
                  <a:lnTo>
                    <a:pt x="3269" y="95"/>
                  </a:lnTo>
                  <a:lnTo>
                    <a:pt x="3270" y="97"/>
                  </a:lnTo>
                  <a:lnTo>
                    <a:pt x="3270" y="161"/>
                  </a:lnTo>
                  <a:lnTo>
                    <a:pt x="3270" y="170"/>
                  </a:lnTo>
                  <a:lnTo>
                    <a:pt x="3271" y="303"/>
                  </a:lnTo>
                  <a:lnTo>
                    <a:pt x="3271" y="310"/>
                  </a:lnTo>
                  <a:lnTo>
                    <a:pt x="3271" y="403"/>
                  </a:lnTo>
                  <a:lnTo>
                    <a:pt x="3271" y="409"/>
                  </a:lnTo>
                  <a:lnTo>
                    <a:pt x="3272" y="441"/>
                  </a:lnTo>
                  <a:lnTo>
                    <a:pt x="3272" y="441"/>
                  </a:lnTo>
                  <a:lnTo>
                    <a:pt x="3272" y="440"/>
                  </a:lnTo>
                  <a:lnTo>
                    <a:pt x="3272" y="439"/>
                  </a:lnTo>
                  <a:lnTo>
                    <a:pt x="3272" y="446"/>
                  </a:lnTo>
                  <a:lnTo>
                    <a:pt x="3273" y="446"/>
                  </a:lnTo>
                  <a:lnTo>
                    <a:pt x="3273" y="447"/>
                  </a:lnTo>
                  <a:lnTo>
                    <a:pt x="3273" y="443"/>
                  </a:lnTo>
                  <a:lnTo>
                    <a:pt x="3274" y="448"/>
                  </a:lnTo>
                  <a:lnTo>
                    <a:pt x="3274" y="450"/>
                  </a:lnTo>
                  <a:lnTo>
                    <a:pt x="3274" y="447"/>
                  </a:lnTo>
                  <a:lnTo>
                    <a:pt x="3274" y="454"/>
                  </a:lnTo>
                  <a:lnTo>
                    <a:pt x="3275" y="452"/>
                  </a:lnTo>
                  <a:lnTo>
                    <a:pt x="3275" y="465"/>
                  </a:lnTo>
                  <a:lnTo>
                    <a:pt x="3275" y="462"/>
                  </a:lnTo>
                  <a:lnTo>
                    <a:pt x="3275" y="463"/>
                  </a:lnTo>
                  <a:lnTo>
                    <a:pt x="3276" y="472"/>
                  </a:lnTo>
                  <a:lnTo>
                    <a:pt x="3276" y="472"/>
                  </a:lnTo>
                  <a:lnTo>
                    <a:pt x="3276" y="473"/>
                  </a:lnTo>
                  <a:lnTo>
                    <a:pt x="3276" y="470"/>
                  </a:lnTo>
                  <a:lnTo>
                    <a:pt x="3276" y="478"/>
                  </a:lnTo>
                  <a:lnTo>
                    <a:pt x="3276" y="478"/>
                  </a:lnTo>
                  <a:lnTo>
                    <a:pt x="3276" y="478"/>
                  </a:lnTo>
                  <a:lnTo>
                    <a:pt x="3277" y="480"/>
                  </a:lnTo>
                  <a:lnTo>
                    <a:pt x="3277" y="474"/>
                  </a:lnTo>
                  <a:lnTo>
                    <a:pt x="3277" y="476"/>
                  </a:lnTo>
                  <a:lnTo>
                    <a:pt x="3277" y="479"/>
                  </a:lnTo>
                  <a:lnTo>
                    <a:pt x="3277" y="481"/>
                  </a:lnTo>
                  <a:lnTo>
                    <a:pt x="3277" y="475"/>
                  </a:lnTo>
                  <a:lnTo>
                    <a:pt x="3278" y="481"/>
                  </a:lnTo>
                  <a:lnTo>
                    <a:pt x="3278" y="480"/>
                  </a:lnTo>
                  <a:lnTo>
                    <a:pt x="3278" y="469"/>
                  </a:lnTo>
                  <a:lnTo>
                    <a:pt x="3279" y="466"/>
                  </a:lnTo>
                  <a:lnTo>
                    <a:pt x="3279" y="308"/>
                  </a:lnTo>
                  <a:lnTo>
                    <a:pt x="3279" y="437"/>
                  </a:lnTo>
                  <a:lnTo>
                    <a:pt x="3279" y="451"/>
                  </a:lnTo>
                  <a:lnTo>
                    <a:pt x="3280" y="883"/>
                  </a:lnTo>
                  <a:lnTo>
                    <a:pt x="3280" y="899"/>
                  </a:lnTo>
                  <a:lnTo>
                    <a:pt x="3281" y="997"/>
                  </a:lnTo>
                  <a:lnTo>
                    <a:pt x="3281" y="993"/>
                  </a:lnTo>
                  <a:lnTo>
                    <a:pt x="3281" y="992"/>
                  </a:lnTo>
                  <a:lnTo>
                    <a:pt x="3281" y="995"/>
                  </a:lnTo>
                  <a:lnTo>
                    <a:pt x="3281" y="767"/>
                  </a:lnTo>
                  <a:lnTo>
                    <a:pt x="3282" y="728"/>
                  </a:lnTo>
                  <a:lnTo>
                    <a:pt x="3282" y="347"/>
                  </a:lnTo>
                  <a:lnTo>
                    <a:pt x="3282" y="332"/>
                  </a:lnTo>
                  <a:lnTo>
                    <a:pt x="3283" y="261"/>
                  </a:lnTo>
                  <a:lnTo>
                    <a:pt x="3283" y="257"/>
                  </a:lnTo>
                  <a:lnTo>
                    <a:pt x="3283" y="199"/>
                  </a:lnTo>
                  <a:lnTo>
                    <a:pt x="3284" y="194"/>
                  </a:lnTo>
                  <a:lnTo>
                    <a:pt x="3284" y="131"/>
                  </a:lnTo>
                  <a:lnTo>
                    <a:pt x="3284" y="127"/>
                  </a:lnTo>
                  <a:lnTo>
                    <a:pt x="3285" y="110"/>
                  </a:lnTo>
                  <a:lnTo>
                    <a:pt x="3285" y="115"/>
                  </a:lnTo>
                  <a:lnTo>
                    <a:pt x="3285" y="118"/>
                  </a:lnTo>
                  <a:lnTo>
                    <a:pt x="3285" y="222"/>
                  </a:lnTo>
                  <a:lnTo>
                    <a:pt x="3286" y="231"/>
                  </a:lnTo>
                  <a:lnTo>
                    <a:pt x="3286" y="353"/>
                  </a:lnTo>
                  <a:lnTo>
                    <a:pt x="3287" y="361"/>
                  </a:lnTo>
                  <a:lnTo>
                    <a:pt x="3287" y="424"/>
                  </a:lnTo>
                  <a:lnTo>
                    <a:pt x="3287" y="428"/>
                  </a:lnTo>
                  <a:lnTo>
                    <a:pt x="3288" y="443"/>
                  </a:lnTo>
                  <a:lnTo>
                    <a:pt x="3288" y="443"/>
                  </a:lnTo>
                  <a:lnTo>
                    <a:pt x="3288" y="443"/>
                  </a:lnTo>
                  <a:lnTo>
                    <a:pt x="3288" y="444"/>
                  </a:lnTo>
                  <a:lnTo>
                    <a:pt x="3288" y="439"/>
                  </a:lnTo>
                  <a:lnTo>
                    <a:pt x="3288" y="441"/>
                  </a:lnTo>
                  <a:lnTo>
                    <a:pt x="3289" y="440"/>
                  </a:lnTo>
                  <a:lnTo>
                    <a:pt x="3289" y="446"/>
                  </a:lnTo>
                  <a:lnTo>
                    <a:pt x="3289" y="446"/>
                  </a:lnTo>
                  <a:lnTo>
                    <a:pt x="3289" y="447"/>
                  </a:lnTo>
                  <a:lnTo>
                    <a:pt x="3289" y="444"/>
                  </a:lnTo>
                  <a:lnTo>
                    <a:pt x="3290" y="454"/>
                  </a:lnTo>
                  <a:lnTo>
                    <a:pt x="3290" y="453"/>
                  </a:lnTo>
                  <a:lnTo>
                    <a:pt x="3290" y="452"/>
                  </a:lnTo>
                  <a:lnTo>
                    <a:pt x="3290" y="463"/>
                  </a:lnTo>
                  <a:lnTo>
                    <a:pt x="3290" y="462"/>
                  </a:lnTo>
                  <a:lnTo>
                    <a:pt x="3291" y="462"/>
                  </a:lnTo>
                  <a:lnTo>
                    <a:pt x="3291" y="470"/>
                  </a:lnTo>
                  <a:lnTo>
                    <a:pt x="3291" y="470"/>
                  </a:lnTo>
                  <a:lnTo>
                    <a:pt x="3291" y="472"/>
                  </a:lnTo>
                  <a:lnTo>
                    <a:pt x="3291" y="466"/>
                  </a:lnTo>
                  <a:lnTo>
                    <a:pt x="3292" y="474"/>
                  </a:lnTo>
                  <a:lnTo>
                    <a:pt x="3292" y="472"/>
                  </a:lnTo>
                  <a:lnTo>
                    <a:pt x="3292" y="472"/>
                  </a:lnTo>
                  <a:lnTo>
                    <a:pt x="3292" y="470"/>
                  </a:lnTo>
                  <a:lnTo>
                    <a:pt x="3292" y="474"/>
                  </a:lnTo>
                  <a:lnTo>
                    <a:pt x="3292" y="470"/>
                  </a:lnTo>
                  <a:lnTo>
                    <a:pt x="3293" y="472"/>
                  </a:lnTo>
                  <a:lnTo>
                    <a:pt x="3293" y="470"/>
                  </a:lnTo>
                  <a:lnTo>
                    <a:pt x="3293" y="476"/>
                  </a:lnTo>
                  <a:lnTo>
                    <a:pt x="3293" y="475"/>
                  </a:lnTo>
                  <a:lnTo>
                    <a:pt x="3293" y="476"/>
                  </a:lnTo>
                  <a:lnTo>
                    <a:pt x="3294" y="463"/>
                  </a:lnTo>
                  <a:lnTo>
                    <a:pt x="3294" y="450"/>
                  </a:lnTo>
                  <a:lnTo>
                    <a:pt x="3294" y="284"/>
                  </a:lnTo>
                  <a:lnTo>
                    <a:pt x="3295" y="428"/>
                  </a:lnTo>
                  <a:lnTo>
                    <a:pt x="3295" y="439"/>
                  </a:lnTo>
                  <a:lnTo>
                    <a:pt x="3295" y="851"/>
                  </a:lnTo>
                  <a:lnTo>
                    <a:pt x="3296" y="868"/>
                  </a:lnTo>
                  <a:lnTo>
                    <a:pt x="3296" y="987"/>
                  </a:lnTo>
                  <a:lnTo>
                    <a:pt x="3296" y="987"/>
                  </a:lnTo>
                  <a:lnTo>
                    <a:pt x="3296" y="990"/>
                  </a:lnTo>
                  <a:lnTo>
                    <a:pt x="3296" y="993"/>
                  </a:lnTo>
                  <a:lnTo>
                    <a:pt x="3297" y="865"/>
                  </a:lnTo>
                  <a:lnTo>
                    <a:pt x="3297" y="836"/>
                  </a:lnTo>
                  <a:lnTo>
                    <a:pt x="3297" y="396"/>
                  </a:lnTo>
                  <a:lnTo>
                    <a:pt x="3297" y="375"/>
                  </a:lnTo>
                  <a:lnTo>
                    <a:pt x="3298" y="265"/>
                  </a:lnTo>
                  <a:lnTo>
                    <a:pt x="3298" y="264"/>
                  </a:lnTo>
                  <a:lnTo>
                    <a:pt x="3299" y="210"/>
                  </a:lnTo>
                  <a:lnTo>
                    <a:pt x="3299" y="205"/>
                  </a:lnTo>
                  <a:lnTo>
                    <a:pt x="3300" y="136"/>
                  </a:lnTo>
                  <a:lnTo>
                    <a:pt x="3300" y="130"/>
                  </a:lnTo>
                  <a:lnTo>
                    <a:pt x="3300" y="102"/>
                  </a:lnTo>
                  <a:lnTo>
                    <a:pt x="3300" y="103"/>
                  </a:lnTo>
                  <a:lnTo>
                    <a:pt x="3301" y="108"/>
                  </a:lnTo>
                  <a:lnTo>
                    <a:pt x="3301" y="194"/>
                  </a:lnTo>
                  <a:lnTo>
                    <a:pt x="3301" y="206"/>
                  </a:lnTo>
                  <a:lnTo>
                    <a:pt x="3302" y="338"/>
                  </a:lnTo>
                  <a:lnTo>
                    <a:pt x="3302" y="342"/>
                  </a:lnTo>
                  <a:lnTo>
                    <a:pt x="3302" y="420"/>
                  </a:lnTo>
                  <a:lnTo>
                    <a:pt x="3303" y="425"/>
                  </a:lnTo>
                  <a:lnTo>
                    <a:pt x="3303" y="441"/>
                  </a:lnTo>
                  <a:lnTo>
                    <a:pt x="3303" y="441"/>
                  </a:lnTo>
                  <a:lnTo>
                    <a:pt x="3303" y="437"/>
                  </a:lnTo>
                  <a:lnTo>
                    <a:pt x="3304" y="444"/>
                  </a:lnTo>
                  <a:lnTo>
                    <a:pt x="3304" y="439"/>
                  </a:lnTo>
                  <a:lnTo>
                    <a:pt x="3304" y="442"/>
                  </a:lnTo>
                  <a:lnTo>
                    <a:pt x="3304" y="443"/>
                  </a:lnTo>
                  <a:lnTo>
                    <a:pt x="3304" y="439"/>
                  </a:lnTo>
                  <a:lnTo>
                    <a:pt x="3304" y="442"/>
                  </a:lnTo>
                  <a:lnTo>
                    <a:pt x="3305" y="444"/>
                  </a:lnTo>
                  <a:lnTo>
                    <a:pt x="3305" y="444"/>
                  </a:lnTo>
                  <a:lnTo>
                    <a:pt x="3305" y="454"/>
                  </a:lnTo>
                  <a:lnTo>
                    <a:pt x="3305" y="453"/>
                  </a:lnTo>
                  <a:lnTo>
                    <a:pt x="3305" y="451"/>
                  </a:lnTo>
                  <a:lnTo>
                    <a:pt x="3306" y="463"/>
                  </a:lnTo>
                  <a:lnTo>
                    <a:pt x="3306" y="461"/>
                  </a:lnTo>
                  <a:lnTo>
                    <a:pt x="3306" y="463"/>
                  </a:lnTo>
                  <a:lnTo>
                    <a:pt x="3306" y="462"/>
                  </a:lnTo>
                  <a:lnTo>
                    <a:pt x="3307" y="470"/>
                  </a:lnTo>
                  <a:lnTo>
                    <a:pt x="3307" y="470"/>
                  </a:lnTo>
                  <a:lnTo>
                    <a:pt x="3307" y="468"/>
                  </a:lnTo>
                  <a:lnTo>
                    <a:pt x="3307" y="475"/>
                  </a:lnTo>
                  <a:lnTo>
                    <a:pt x="3307" y="473"/>
                  </a:lnTo>
                  <a:lnTo>
                    <a:pt x="3308" y="472"/>
                  </a:lnTo>
                  <a:lnTo>
                    <a:pt x="3308" y="476"/>
                  </a:lnTo>
                  <a:lnTo>
                    <a:pt x="3308" y="474"/>
                  </a:lnTo>
                  <a:lnTo>
                    <a:pt x="3308" y="476"/>
                  </a:lnTo>
                  <a:lnTo>
                    <a:pt x="3308" y="474"/>
                  </a:lnTo>
                  <a:lnTo>
                    <a:pt x="3309" y="479"/>
                  </a:lnTo>
                  <a:lnTo>
                    <a:pt x="3309" y="478"/>
                  </a:lnTo>
                  <a:lnTo>
                    <a:pt x="3309" y="478"/>
                  </a:lnTo>
                  <a:lnTo>
                    <a:pt x="3309" y="296"/>
                  </a:lnTo>
                  <a:lnTo>
                    <a:pt x="3310" y="328"/>
                  </a:lnTo>
                  <a:lnTo>
                    <a:pt x="3310" y="596"/>
                  </a:lnTo>
                  <a:lnTo>
                    <a:pt x="3310" y="642"/>
                  </a:lnTo>
                  <a:lnTo>
                    <a:pt x="3311" y="974"/>
                  </a:lnTo>
                  <a:lnTo>
                    <a:pt x="3311" y="976"/>
                  </a:lnTo>
                  <a:lnTo>
                    <a:pt x="3311" y="993"/>
                  </a:lnTo>
                  <a:lnTo>
                    <a:pt x="3311" y="961"/>
                  </a:lnTo>
                  <a:lnTo>
                    <a:pt x="3312" y="945"/>
                  </a:lnTo>
                  <a:lnTo>
                    <a:pt x="3312" y="483"/>
                  </a:lnTo>
                  <a:lnTo>
                    <a:pt x="3313" y="453"/>
                  </a:lnTo>
                  <a:lnTo>
                    <a:pt x="3313" y="283"/>
                  </a:lnTo>
                  <a:lnTo>
                    <a:pt x="3313" y="279"/>
                  </a:lnTo>
                  <a:lnTo>
                    <a:pt x="3314" y="213"/>
                  </a:lnTo>
                  <a:lnTo>
                    <a:pt x="3314" y="209"/>
                  </a:lnTo>
                  <a:lnTo>
                    <a:pt x="3314" y="131"/>
                  </a:lnTo>
                  <a:lnTo>
                    <a:pt x="3314" y="128"/>
                  </a:lnTo>
                  <a:lnTo>
                    <a:pt x="3315" y="93"/>
                  </a:lnTo>
                  <a:lnTo>
                    <a:pt x="3315" y="99"/>
                  </a:lnTo>
                  <a:lnTo>
                    <a:pt x="3315" y="103"/>
                  </a:lnTo>
                  <a:lnTo>
                    <a:pt x="3316" y="206"/>
                  </a:lnTo>
                  <a:lnTo>
                    <a:pt x="3316" y="220"/>
                  </a:lnTo>
                  <a:lnTo>
                    <a:pt x="3316" y="359"/>
                  </a:lnTo>
                  <a:lnTo>
                    <a:pt x="3317" y="366"/>
                  </a:lnTo>
                  <a:lnTo>
                    <a:pt x="3317" y="428"/>
                  </a:lnTo>
                  <a:lnTo>
                    <a:pt x="3317" y="431"/>
                  </a:lnTo>
                  <a:lnTo>
                    <a:pt x="3318" y="443"/>
                  </a:lnTo>
                  <a:lnTo>
                    <a:pt x="3318" y="440"/>
                  </a:lnTo>
                  <a:lnTo>
                    <a:pt x="3318" y="443"/>
                  </a:lnTo>
                  <a:lnTo>
                    <a:pt x="3318" y="442"/>
                  </a:lnTo>
                  <a:lnTo>
                    <a:pt x="3318" y="446"/>
                  </a:lnTo>
                  <a:lnTo>
                    <a:pt x="3318" y="444"/>
                  </a:lnTo>
                  <a:lnTo>
                    <a:pt x="3318" y="444"/>
                  </a:lnTo>
                  <a:lnTo>
                    <a:pt x="3319" y="441"/>
                  </a:lnTo>
                  <a:lnTo>
                    <a:pt x="3319" y="449"/>
                  </a:lnTo>
                  <a:lnTo>
                    <a:pt x="3319" y="447"/>
                  </a:lnTo>
                  <a:lnTo>
                    <a:pt x="3320" y="448"/>
                  </a:lnTo>
                  <a:lnTo>
                    <a:pt x="3320" y="459"/>
                  </a:lnTo>
                  <a:lnTo>
                    <a:pt x="3320" y="462"/>
                  </a:lnTo>
                  <a:lnTo>
                    <a:pt x="3320" y="459"/>
                  </a:lnTo>
                  <a:lnTo>
                    <a:pt x="3321" y="470"/>
                  </a:lnTo>
                  <a:lnTo>
                    <a:pt x="3321" y="469"/>
                  </a:lnTo>
                  <a:lnTo>
                    <a:pt x="3321" y="465"/>
                  </a:lnTo>
                  <a:lnTo>
                    <a:pt x="3321" y="473"/>
                  </a:lnTo>
                  <a:lnTo>
                    <a:pt x="3321" y="472"/>
                  </a:lnTo>
                  <a:lnTo>
                    <a:pt x="3322" y="472"/>
                  </a:lnTo>
                  <a:lnTo>
                    <a:pt x="3322" y="470"/>
                  </a:lnTo>
                  <a:lnTo>
                    <a:pt x="3322" y="476"/>
                  </a:lnTo>
                  <a:lnTo>
                    <a:pt x="3322" y="473"/>
                  </a:lnTo>
                  <a:lnTo>
                    <a:pt x="3322" y="478"/>
                  </a:lnTo>
                  <a:lnTo>
                    <a:pt x="3322" y="478"/>
                  </a:lnTo>
                  <a:lnTo>
                    <a:pt x="3323" y="474"/>
                  </a:lnTo>
                  <a:lnTo>
                    <a:pt x="3323" y="476"/>
                  </a:lnTo>
                  <a:lnTo>
                    <a:pt x="3323" y="475"/>
                  </a:lnTo>
                  <a:lnTo>
                    <a:pt x="3323" y="479"/>
                  </a:lnTo>
                  <a:lnTo>
                    <a:pt x="3323" y="466"/>
                  </a:lnTo>
                  <a:lnTo>
                    <a:pt x="3324" y="454"/>
                  </a:lnTo>
                  <a:lnTo>
                    <a:pt x="3324" y="295"/>
                  </a:lnTo>
                  <a:lnTo>
                    <a:pt x="3324" y="502"/>
                  </a:lnTo>
                  <a:lnTo>
                    <a:pt x="3324" y="532"/>
                  </a:lnTo>
                  <a:lnTo>
                    <a:pt x="3325" y="909"/>
                  </a:lnTo>
                  <a:lnTo>
                    <a:pt x="3325" y="922"/>
                  </a:lnTo>
                  <a:lnTo>
                    <a:pt x="3326" y="986"/>
                  </a:lnTo>
                  <a:lnTo>
                    <a:pt x="3326" y="980"/>
                  </a:lnTo>
                  <a:lnTo>
                    <a:pt x="3326" y="975"/>
                  </a:lnTo>
                  <a:lnTo>
                    <a:pt x="3326" y="557"/>
                  </a:lnTo>
                  <a:lnTo>
                    <a:pt x="3327" y="521"/>
                  </a:lnTo>
                  <a:lnTo>
                    <a:pt x="3327" y="299"/>
                  </a:lnTo>
                  <a:lnTo>
                    <a:pt x="3327" y="293"/>
                  </a:lnTo>
                  <a:lnTo>
                    <a:pt x="3328" y="231"/>
                  </a:lnTo>
                  <a:lnTo>
                    <a:pt x="3328" y="227"/>
                  </a:lnTo>
                  <a:lnTo>
                    <a:pt x="3328" y="155"/>
                  </a:lnTo>
                  <a:lnTo>
                    <a:pt x="3329" y="150"/>
                  </a:lnTo>
                  <a:lnTo>
                    <a:pt x="3329" y="122"/>
                  </a:lnTo>
                  <a:lnTo>
                    <a:pt x="3329" y="126"/>
                  </a:lnTo>
                  <a:lnTo>
                    <a:pt x="3329" y="128"/>
                  </a:lnTo>
                  <a:lnTo>
                    <a:pt x="3330" y="230"/>
                  </a:lnTo>
                  <a:lnTo>
                    <a:pt x="3330" y="242"/>
                  </a:lnTo>
                  <a:lnTo>
                    <a:pt x="3330" y="371"/>
                  </a:lnTo>
                  <a:lnTo>
                    <a:pt x="3331" y="376"/>
                  </a:lnTo>
                  <a:lnTo>
                    <a:pt x="3331" y="429"/>
                  </a:lnTo>
                  <a:lnTo>
                    <a:pt x="3331" y="430"/>
                  </a:lnTo>
                  <a:lnTo>
                    <a:pt x="3332" y="442"/>
                  </a:lnTo>
                  <a:lnTo>
                    <a:pt x="3332" y="442"/>
                  </a:lnTo>
                  <a:lnTo>
                    <a:pt x="3332" y="443"/>
                  </a:lnTo>
                  <a:lnTo>
                    <a:pt x="3333" y="438"/>
                  </a:lnTo>
                  <a:lnTo>
                    <a:pt x="3333" y="442"/>
                  </a:lnTo>
                  <a:lnTo>
                    <a:pt x="3333" y="437"/>
                  </a:lnTo>
                  <a:lnTo>
                    <a:pt x="3333" y="446"/>
                  </a:lnTo>
                  <a:lnTo>
                    <a:pt x="3333" y="443"/>
                  </a:lnTo>
                  <a:lnTo>
                    <a:pt x="3334" y="444"/>
                  </a:lnTo>
                  <a:lnTo>
                    <a:pt x="3334" y="454"/>
                  </a:lnTo>
                  <a:lnTo>
                    <a:pt x="3334" y="454"/>
                  </a:lnTo>
                  <a:lnTo>
                    <a:pt x="3334" y="456"/>
                  </a:lnTo>
                  <a:lnTo>
                    <a:pt x="3334" y="454"/>
                  </a:lnTo>
                  <a:lnTo>
                    <a:pt x="3335" y="463"/>
                  </a:lnTo>
                  <a:lnTo>
                    <a:pt x="3335" y="462"/>
                  </a:lnTo>
                  <a:lnTo>
                    <a:pt x="3335" y="461"/>
                  </a:lnTo>
                  <a:lnTo>
                    <a:pt x="3335" y="469"/>
                  </a:lnTo>
                  <a:lnTo>
                    <a:pt x="3335" y="468"/>
                  </a:lnTo>
                  <a:lnTo>
                    <a:pt x="3335" y="469"/>
                  </a:lnTo>
                  <a:lnTo>
                    <a:pt x="3336" y="473"/>
                  </a:lnTo>
                  <a:lnTo>
                    <a:pt x="3336" y="473"/>
                  </a:lnTo>
                  <a:lnTo>
                    <a:pt x="3336" y="474"/>
                  </a:lnTo>
                  <a:lnTo>
                    <a:pt x="3337" y="470"/>
                  </a:lnTo>
                  <a:lnTo>
                    <a:pt x="3337" y="476"/>
                  </a:lnTo>
                  <a:lnTo>
                    <a:pt x="3337" y="472"/>
                  </a:lnTo>
                  <a:lnTo>
                    <a:pt x="3337" y="473"/>
                  </a:lnTo>
                  <a:lnTo>
                    <a:pt x="3337" y="476"/>
                  </a:lnTo>
                  <a:lnTo>
                    <a:pt x="3337" y="470"/>
                  </a:lnTo>
                  <a:lnTo>
                    <a:pt x="3337" y="470"/>
                  </a:lnTo>
                  <a:lnTo>
                    <a:pt x="3338" y="472"/>
                  </a:lnTo>
                  <a:lnTo>
                    <a:pt x="3338" y="474"/>
                  </a:lnTo>
                  <a:lnTo>
                    <a:pt x="3338" y="308"/>
                  </a:lnTo>
                  <a:lnTo>
                    <a:pt x="3338" y="401"/>
                  </a:lnTo>
                  <a:lnTo>
                    <a:pt x="3339" y="402"/>
                  </a:lnTo>
                  <a:lnTo>
                    <a:pt x="3339" y="704"/>
                  </a:lnTo>
                  <a:lnTo>
                    <a:pt x="3339" y="742"/>
                  </a:lnTo>
                  <a:lnTo>
                    <a:pt x="3340" y="967"/>
                  </a:lnTo>
                  <a:lnTo>
                    <a:pt x="3340" y="969"/>
                  </a:lnTo>
                  <a:lnTo>
                    <a:pt x="3340" y="979"/>
                  </a:lnTo>
                  <a:lnTo>
                    <a:pt x="3340" y="934"/>
                  </a:lnTo>
                  <a:lnTo>
                    <a:pt x="3340" y="910"/>
                  </a:lnTo>
                  <a:lnTo>
                    <a:pt x="3341" y="444"/>
                  </a:lnTo>
                  <a:lnTo>
                    <a:pt x="3341" y="424"/>
                  </a:lnTo>
                  <a:lnTo>
                    <a:pt x="3342" y="280"/>
                  </a:lnTo>
                  <a:lnTo>
                    <a:pt x="3342" y="278"/>
                  </a:lnTo>
                  <a:lnTo>
                    <a:pt x="3342" y="209"/>
                  </a:lnTo>
                  <a:lnTo>
                    <a:pt x="3343" y="202"/>
                  </a:lnTo>
                  <a:lnTo>
                    <a:pt x="3343" y="128"/>
                  </a:lnTo>
                  <a:lnTo>
                    <a:pt x="3343" y="124"/>
                  </a:lnTo>
                  <a:lnTo>
                    <a:pt x="3344" y="93"/>
                  </a:lnTo>
                  <a:lnTo>
                    <a:pt x="3344" y="99"/>
                  </a:lnTo>
                  <a:lnTo>
                    <a:pt x="3344" y="99"/>
                  </a:lnTo>
                  <a:lnTo>
                    <a:pt x="3344" y="189"/>
                  </a:lnTo>
                  <a:lnTo>
                    <a:pt x="3344" y="202"/>
                  </a:lnTo>
                  <a:lnTo>
                    <a:pt x="3345" y="343"/>
                  </a:lnTo>
                  <a:lnTo>
                    <a:pt x="3346" y="351"/>
                  </a:lnTo>
                  <a:lnTo>
                    <a:pt x="3346" y="418"/>
                  </a:lnTo>
                  <a:lnTo>
                    <a:pt x="3346" y="418"/>
                  </a:lnTo>
                  <a:lnTo>
                    <a:pt x="3347" y="435"/>
                  </a:lnTo>
                  <a:lnTo>
                    <a:pt x="3347" y="431"/>
                  </a:lnTo>
                  <a:lnTo>
                    <a:pt x="3347" y="433"/>
                  </a:lnTo>
                  <a:lnTo>
                    <a:pt x="3347" y="439"/>
                  </a:lnTo>
                  <a:lnTo>
                    <a:pt x="3347" y="437"/>
                  </a:lnTo>
                  <a:lnTo>
                    <a:pt x="3348" y="435"/>
                  </a:lnTo>
                  <a:lnTo>
                    <a:pt x="3348" y="434"/>
                  </a:lnTo>
                  <a:lnTo>
                    <a:pt x="3348" y="443"/>
                  </a:lnTo>
                  <a:lnTo>
                    <a:pt x="3348" y="439"/>
                  </a:lnTo>
                  <a:lnTo>
                    <a:pt x="3348" y="438"/>
                  </a:lnTo>
                  <a:lnTo>
                    <a:pt x="3349" y="449"/>
                  </a:lnTo>
                  <a:lnTo>
                    <a:pt x="3349" y="446"/>
                  </a:lnTo>
                  <a:lnTo>
                    <a:pt x="3349" y="448"/>
                  </a:lnTo>
                  <a:lnTo>
                    <a:pt x="3349" y="457"/>
                  </a:lnTo>
                  <a:lnTo>
                    <a:pt x="3350" y="457"/>
                  </a:lnTo>
                  <a:lnTo>
                    <a:pt x="3350" y="465"/>
                  </a:lnTo>
                  <a:lnTo>
                    <a:pt x="3350" y="463"/>
                  </a:lnTo>
                  <a:lnTo>
                    <a:pt x="3350" y="461"/>
                  </a:lnTo>
                  <a:lnTo>
                    <a:pt x="3351" y="470"/>
                  </a:lnTo>
                  <a:lnTo>
                    <a:pt x="3351" y="465"/>
                  </a:lnTo>
                  <a:lnTo>
                    <a:pt x="3351" y="467"/>
                  </a:lnTo>
                  <a:lnTo>
                    <a:pt x="3351" y="465"/>
                  </a:lnTo>
                  <a:lnTo>
                    <a:pt x="3352" y="470"/>
                  </a:lnTo>
                  <a:lnTo>
                    <a:pt x="3352" y="469"/>
                  </a:lnTo>
                  <a:lnTo>
                    <a:pt x="3352" y="470"/>
                  </a:lnTo>
                  <a:lnTo>
                    <a:pt x="3352" y="466"/>
                  </a:lnTo>
                  <a:lnTo>
                    <a:pt x="3352" y="469"/>
                  </a:lnTo>
                  <a:lnTo>
                    <a:pt x="3353" y="469"/>
                  </a:lnTo>
                  <a:lnTo>
                    <a:pt x="3353" y="470"/>
                  </a:lnTo>
                  <a:lnTo>
                    <a:pt x="3353" y="297"/>
                  </a:lnTo>
                  <a:lnTo>
                    <a:pt x="3353" y="376"/>
                  </a:lnTo>
                  <a:lnTo>
                    <a:pt x="3353" y="395"/>
                  </a:lnTo>
                  <a:lnTo>
                    <a:pt x="3354" y="731"/>
                  </a:lnTo>
                  <a:lnTo>
                    <a:pt x="3354" y="770"/>
                  </a:lnTo>
                  <a:lnTo>
                    <a:pt x="3354" y="964"/>
                  </a:lnTo>
                  <a:lnTo>
                    <a:pt x="3354" y="964"/>
                  </a:lnTo>
                  <a:lnTo>
                    <a:pt x="3355" y="970"/>
                  </a:lnTo>
                  <a:lnTo>
                    <a:pt x="3355" y="974"/>
                  </a:lnTo>
                  <a:lnTo>
                    <a:pt x="3355" y="917"/>
                  </a:lnTo>
                  <a:lnTo>
                    <a:pt x="3355" y="895"/>
                  </a:lnTo>
                  <a:lnTo>
                    <a:pt x="3356" y="424"/>
                  </a:lnTo>
                  <a:lnTo>
                    <a:pt x="3356" y="397"/>
                  </a:lnTo>
                  <a:lnTo>
                    <a:pt x="3356" y="255"/>
                  </a:lnTo>
                  <a:lnTo>
                    <a:pt x="3357" y="249"/>
                  </a:lnTo>
                  <a:lnTo>
                    <a:pt x="3357" y="177"/>
                  </a:lnTo>
                  <a:lnTo>
                    <a:pt x="3357" y="174"/>
                  </a:lnTo>
                  <a:lnTo>
                    <a:pt x="3358" y="96"/>
                  </a:lnTo>
                  <a:lnTo>
                    <a:pt x="3358" y="92"/>
                  </a:lnTo>
                  <a:lnTo>
                    <a:pt x="3358" y="81"/>
                  </a:lnTo>
                  <a:lnTo>
                    <a:pt x="3359" y="99"/>
                  </a:lnTo>
                  <a:lnTo>
                    <a:pt x="3359" y="105"/>
                  </a:lnTo>
                  <a:lnTo>
                    <a:pt x="3359" y="235"/>
                  </a:lnTo>
                  <a:lnTo>
                    <a:pt x="3360" y="244"/>
                  </a:lnTo>
                  <a:lnTo>
                    <a:pt x="3360" y="360"/>
                  </a:lnTo>
                  <a:lnTo>
                    <a:pt x="3360" y="366"/>
                  </a:lnTo>
                  <a:lnTo>
                    <a:pt x="3361" y="419"/>
                  </a:lnTo>
                  <a:lnTo>
                    <a:pt x="3361" y="424"/>
                  </a:lnTo>
                  <a:lnTo>
                    <a:pt x="3361" y="438"/>
                  </a:lnTo>
                  <a:lnTo>
                    <a:pt x="3361" y="437"/>
                  </a:lnTo>
                  <a:lnTo>
                    <a:pt x="3362" y="436"/>
                  </a:lnTo>
                  <a:lnTo>
                    <a:pt x="3362" y="441"/>
                  </a:lnTo>
                  <a:lnTo>
                    <a:pt x="3362" y="436"/>
                  </a:lnTo>
                  <a:lnTo>
                    <a:pt x="3362" y="437"/>
                  </a:lnTo>
                  <a:lnTo>
                    <a:pt x="3363" y="441"/>
                  </a:lnTo>
                  <a:lnTo>
                    <a:pt x="3363" y="444"/>
                  </a:lnTo>
                  <a:lnTo>
                    <a:pt x="3363" y="440"/>
                  </a:lnTo>
                  <a:lnTo>
                    <a:pt x="3363" y="450"/>
                  </a:lnTo>
                  <a:lnTo>
                    <a:pt x="3363" y="450"/>
                  </a:lnTo>
                  <a:lnTo>
                    <a:pt x="3364" y="451"/>
                  </a:lnTo>
                  <a:lnTo>
                    <a:pt x="3364" y="450"/>
                  </a:lnTo>
                  <a:lnTo>
                    <a:pt x="3364" y="459"/>
                  </a:lnTo>
                  <a:lnTo>
                    <a:pt x="3364" y="459"/>
                  </a:lnTo>
                  <a:lnTo>
                    <a:pt x="3365" y="459"/>
                  </a:lnTo>
                  <a:lnTo>
                    <a:pt x="3365" y="465"/>
                  </a:lnTo>
                  <a:lnTo>
                    <a:pt x="3365" y="465"/>
                  </a:lnTo>
                  <a:lnTo>
                    <a:pt x="3365" y="465"/>
                  </a:lnTo>
                  <a:lnTo>
                    <a:pt x="3365" y="465"/>
                  </a:lnTo>
                  <a:lnTo>
                    <a:pt x="3365" y="469"/>
                  </a:lnTo>
                  <a:lnTo>
                    <a:pt x="3366" y="467"/>
                  </a:lnTo>
                  <a:lnTo>
                    <a:pt x="3366" y="467"/>
                  </a:lnTo>
                  <a:lnTo>
                    <a:pt x="3366" y="466"/>
                  </a:lnTo>
                  <a:lnTo>
                    <a:pt x="3366" y="472"/>
                  </a:lnTo>
                  <a:lnTo>
                    <a:pt x="3366" y="469"/>
                  </a:lnTo>
                  <a:lnTo>
                    <a:pt x="3367" y="469"/>
                  </a:lnTo>
                  <a:lnTo>
                    <a:pt x="3367" y="465"/>
                  </a:lnTo>
                  <a:lnTo>
                    <a:pt x="3367" y="472"/>
                  </a:lnTo>
                  <a:lnTo>
                    <a:pt x="3367" y="468"/>
                  </a:lnTo>
                  <a:lnTo>
                    <a:pt x="3368" y="286"/>
                  </a:lnTo>
                  <a:lnTo>
                    <a:pt x="3368" y="403"/>
                  </a:lnTo>
                  <a:lnTo>
                    <a:pt x="3368" y="407"/>
                  </a:lnTo>
                  <a:lnTo>
                    <a:pt x="3368" y="815"/>
                  </a:lnTo>
                  <a:lnTo>
                    <a:pt x="3369" y="839"/>
                  </a:lnTo>
                  <a:lnTo>
                    <a:pt x="3369" y="972"/>
                  </a:lnTo>
                  <a:lnTo>
                    <a:pt x="3369" y="971"/>
                  </a:lnTo>
                  <a:lnTo>
                    <a:pt x="3370" y="820"/>
                  </a:lnTo>
                  <a:lnTo>
                    <a:pt x="3370" y="787"/>
                  </a:lnTo>
                  <a:lnTo>
                    <a:pt x="3370" y="345"/>
                  </a:lnTo>
                  <a:lnTo>
                    <a:pt x="3371" y="332"/>
                  </a:lnTo>
                  <a:lnTo>
                    <a:pt x="3371" y="248"/>
                  </a:lnTo>
                  <a:lnTo>
                    <a:pt x="3372" y="241"/>
                  </a:lnTo>
                  <a:lnTo>
                    <a:pt x="3372" y="167"/>
                  </a:lnTo>
                  <a:lnTo>
                    <a:pt x="3372" y="160"/>
                  </a:lnTo>
                  <a:lnTo>
                    <a:pt x="3373" y="105"/>
                  </a:lnTo>
                  <a:lnTo>
                    <a:pt x="3373" y="103"/>
                  </a:lnTo>
                  <a:lnTo>
                    <a:pt x="3373" y="99"/>
                  </a:lnTo>
                  <a:lnTo>
                    <a:pt x="3373" y="137"/>
                  </a:lnTo>
                  <a:lnTo>
                    <a:pt x="3374" y="139"/>
                  </a:lnTo>
                  <a:lnTo>
                    <a:pt x="3374" y="265"/>
                  </a:lnTo>
                  <a:lnTo>
                    <a:pt x="3374" y="275"/>
                  </a:lnTo>
                  <a:lnTo>
                    <a:pt x="3375" y="377"/>
                  </a:lnTo>
                  <a:lnTo>
                    <a:pt x="3375" y="382"/>
                  </a:lnTo>
                  <a:lnTo>
                    <a:pt x="3375" y="427"/>
                  </a:lnTo>
                  <a:lnTo>
                    <a:pt x="3375" y="427"/>
                  </a:lnTo>
                  <a:lnTo>
                    <a:pt x="3376" y="427"/>
                  </a:lnTo>
                  <a:lnTo>
                    <a:pt x="3376" y="438"/>
                  </a:lnTo>
                  <a:lnTo>
                    <a:pt x="3376" y="435"/>
                  </a:lnTo>
                  <a:lnTo>
                    <a:pt x="3376" y="437"/>
                  </a:lnTo>
                  <a:lnTo>
                    <a:pt x="3376" y="439"/>
                  </a:lnTo>
                  <a:lnTo>
                    <a:pt x="3376" y="435"/>
                  </a:lnTo>
                  <a:lnTo>
                    <a:pt x="3377" y="439"/>
                  </a:lnTo>
                  <a:lnTo>
                    <a:pt x="3377" y="440"/>
                  </a:lnTo>
                  <a:lnTo>
                    <a:pt x="3377" y="436"/>
                  </a:lnTo>
                  <a:lnTo>
                    <a:pt x="3378" y="441"/>
                  </a:lnTo>
                  <a:lnTo>
                    <a:pt x="3378" y="439"/>
                  </a:lnTo>
                  <a:lnTo>
                    <a:pt x="3378" y="439"/>
                  </a:lnTo>
                  <a:lnTo>
                    <a:pt x="3378" y="446"/>
                  </a:lnTo>
                  <a:lnTo>
                    <a:pt x="3378" y="446"/>
                  </a:lnTo>
                  <a:lnTo>
                    <a:pt x="3378" y="449"/>
                  </a:lnTo>
                  <a:lnTo>
                    <a:pt x="3379" y="457"/>
                  </a:lnTo>
                  <a:lnTo>
                    <a:pt x="3379" y="457"/>
                  </a:lnTo>
                  <a:lnTo>
                    <a:pt x="3379" y="457"/>
                  </a:lnTo>
                  <a:lnTo>
                    <a:pt x="3380" y="463"/>
                  </a:lnTo>
                  <a:lnTo>
                    <a:pt x="3380" y="461"/>
                  </a:lnTo>
                  <a:lnTo>
                    <a:pt x="3380" y="463"/>
                  </a:lnTo>
                  <a:lnTo>
                    <a:pt x="3380" y="468"/>
                  </a:lnTo>
                  <a:lnTo>
                    <a:pt x="3381" y="467"/>
                  </a:lnTo>
                  <a:lnTo>
                    <a:pt x="3381" y="465"/>
                  </a:lnTo>
                  <a:lnTo>
                    <a:pt x="3381" y="470"/>
                  </a:lnTo>
                  <a:lnTo>
                    <a:pt x="3381" y="468"/>
                  </a:lnTo>
                  <a:lnTo>
                    <a:pt x="3381" y="467"/>
                  </a:lnTo>
                  <a:lnTo>
                    <a:pt x="3381" y="465"/>
                  </a:lnTo>
                  <a:lnTo>
                    <a:pt x="3381" y="469"/>
                  </a:lnTo>
                  <a:lnTo>
                    <a:pt x="3382" y="465"/>
                  </a:lnTo>
                  <a:lnTo>
                    <a:pt x="3382" y="465"/>
                  </a:lnTo>
                  <a:lnTo>
                    <a:pt x="3382" y="466"/>
                  </a:lnTo>
                  <a:lnTo>
                    <a:pt x="3382" y="282"/>
                  </a:lnTo>
                  <a:lnTo>
                    <a:pt x="3382" y="378"/>
                  </a:lnTo>
                  <a:lnTo>
                    <a:pt x="3382" y="385"/>
                  </a:lnTo>
                  <a:lnTo>
                    <a:pt x="3383" y="658"/>
                  </a:lnTo>
                  <a:lnTo>
                    <a:pt x="3383" y="694"/>
                  </a:lnTo>
                  <a:lnTo>
                    <a:pt x="3384" y="948"/>
                  </a:lnTo>
                  <a:lnTo>
                    <a:pt x="3384" y="951"/>
                  </a:lnTo>
                  <a:lnTo>
                    <a:pt x="3385" y="962"/>
                  </a:lnTo>
                  <a:lnTo>
                    <a:pt x="3385" y="922"/>
                  </a:lnTo>
                  <a:lnTo>
                    <a:pt x="3385" y="905"/>
                  </a:lnTo>
                  <a:lnTo>
                    <a:pt x="3385" y="504"/>
                  </a:lnTo>
                  <a:lnTo>
                    <a:pt x="3386" y="475"/>
                  </a:lnTo>
                  <a:lnTo>
                    <a:pt x="3386" y="292"/>
                  </a:lnTo>
                  <a:lnTo>
                    <a:pt x="3386" y="288"/>
                  </a:lnTo>
                  <a:lnTo>
                    <a:pt x="3387" y="219"/>
                  </a:lnTo>
                  <a:lnTo>
                    <a:pt x="3387" y="213"/>
                  </a:lnTo>
                  <a:lnTo>
                    <a:pt x="3387" y="139"/>
                  </a:lnTo>
                  <a:lnTo>
                    <a:pt x="3387" y="133"/>
                  </a:lnTo>
                  <a:lnTo>
                    <a:pt x="3388" y="92"/>
                  </a:lnTo>
                  <a:lnTo>
                    <a:pt x="3388" y="92"/>
                  </a:lnTo>
                  <a:lnTo>
                    <a:pt x="3388" y="95"/>
                  </a:lnTo>
                  <a:lnTo>
                    <a:pt x="3389" y="162"/>
                  </a:lnTo>
                  <a:lnTo>
                    <a:pt x="3389" y="169"/>
                  </a:lnTo>
                  <a:lnTo>
                    <a:pt x="3389" y="298"/>
                  </a:lnTo>
                  <a:lnTo>
                    <a:pt x="3390" y="307"/>
                  </a:lnTo>
                  <a:lnTo>
                    <a:pt x="3390" y="394"/>
                  </a:lnTo>
                  <a:lnTo>
                    <a:pt x="3391" y="400"/>
                  </a:lnTo>
                  <a:lnTo>
                    <a:pt x="3391" y="433"/>
                  </a:lnTo>
                  <a:lnTo>
                    <a:pt x="3391" y="432"/>
                  </a:lnTo>
                  <a:lnTo>
                    <a:pt x="3391" y="431"/>
                  </a:lnTo>
                  <a:lnTo>
                    <a:pt x="3391" y="439"/>
                  </a:lnTo>
                  <a:lnTo>
                    <a:pt x="3392" y="435"/>
                  </a:lnTo>
                  <a:lnTo>
                    <a:pt x="3392" y="437"/>
                  </a:lnTo>
                  <a:lnTo>
                    <a:pt x="3392" y="441"/>
                  </a:lnTo>
                  <a:lnTo>
                    <a:pt x="3392" y="437"/>
                  </a:lnTo>
                  <a:lnTo>
                    <a:pt x="3392" y="441"/>
                  </a:lnTo>
                  <a:lnTo>
                    <a:pt x="3393" y="440"/>
                  </a:lnTo>
                  <a:lnTo>
                    <a:pt x="3393" y="436"/>
                  </a:lnTo>
                  <a:lnTo>
                    <a:pt x="3393" y="444"/>
                  </a:lnTo>
                  <a:lnTo>
                    <a:pt x="3393" y="443"/>
                  </a:lnTo>
                  <a:lnTo>
                    <a:pt x="3393" y="444"/>
                  </a:lnTo>
                  <a:lnTo>
                    <a:pt x="3393" y="444"/>
                  </a:lnTo>
                  <a:lnTo>
                    <a:pt x="3394" y="453"/>
                  </a:lnTo>
                  <a:lnTo>
                    <a:pt x="3394" y="455"/>
                  </a:lnTo>
                  <a:lnTo>
                    <a:pt x="3394" y="454"/>
                  </a:lnTo>
                  <a:lnTo>
                    <a:pt x="3394" y="463"/>
                  </a:lnTo>
                  <a:lnTo>
                    <a:pt x="3395" y="462"/>
                  </a:lnTo>
                  <a:lnTo>
                    <a:pt x="3395" y="461"/>
                  </a:lnTo>
                  <a:lnTo>
                    <a:pt x="3395" y="468"/>
                  </a:lnTo>
                  <a:lnTo>
                    <a:pt x="3395" y="465"/>
                  </a:lnTo>
                  <a:lnTo>
                    <a:pt x="3395" y="465"/>
                  </a:lnTo>
                  <a:lnTo>
                    <a:pt x="3395" y="469"/>
                  </a:lnTo>
                  <a:lnTo>
                    <a:pt x="3395" y="465"/>
                  </a:lnTo>
                  <a:lnTo>
                    <a:pt x="3396" y="467"/>
                  </a:lnTo>
                  <a:lnTo>
                    <a:pt x="3396" y="469"/>
                  </a:lnTo>
                  <a:lnTo>
                    <a:pt x="3396" y="468"/>
                  </a:lnTo>
                  <a:lnTo>
                    <a:pt x="3396" y="472"/>
                  </a:lnTo>
                  <a:lnTo>
                    <a:pt x="3397" y="470"/>
                  </a:lnTo>
                  <a:lnTo>
                    <a:pt x="3397" y="470"/>
                  </a:lnTo>
                  <a:lnTo>
                    <a:pt x="3397" y="470"/>
                  </a:lnTo>
                  <a:lnTo>
                    <a:pt x="3397" y="459"/>
                  </a:lnTo>
                  <a:lnTo>
                    <a:pt x="3398" y="451"/>
                  </a:lnTo>
                  <a:lnTo>
                    <a:pt x="3398" y="295"/>
                  </a:lnTo>
                  <a:lnTo>
                    <a:pt x="3398" y="427"/>
                  </a:lnTo>
                  <a:lnTo>
                    <a:pt x="3398" y="439"/>
                  </a:lnTo>
                  <a:lnTo>
                    <a:pt x="3399" y="861"/>
                  </a:lnTo>
                  <a:lnTo>
                    <a:pt x="3399" y="873"/>
                  </a:lnTo>
                  <a:lnTo>
                    <a:pt x="3399" y="967"/>
                  </a:lnTo>
                  <a:lnTo>
                    <a:pt x="3399" y="966"/>
                  </a:lnTo>
                  <a:lnTo>
                    <a:pt x="3400" y="964"/>
                  </a:lnTo>
                  <a:lnTo>
                    <a:pt x="3400" y="967"/>
                  </a:lnTo>
                  <a:lnTo>
                    <a:pt x="3400" y="820"/>
                  </a:lnTo>
                  <a:lnTo>
                    <a:pt x="3400" y="791"/>
                  </a:lnTo>
                  <a:lnTo>
                    <a:pt x="3401" y="360"/>
                  </a:lnTo>
                  <a:lnTo>
                    <a:pt x="3401" y="343"/>
                  </a:lnTo>
                  <a:lnTo>
                    <a:pt x="3401" y="247"/>
                  </a:lnTo>
                  <a:lnTo>
                    <a:pt x="3402" y="244"/>
                  </a:lnTo>
                  <a:lnTo>
                    <a:pt x="3402" y="172"/>
                  </a:lnTo>
                  <a:lnTo>
                    <a:pt x="3402" y="164"/>
                  </a:lnTo>
                  <a:lnTo>
                    <a:pt x="3403" y="99"/>
                  </a:lnTo>
                  <a:lnTo>
                    <a:pt x="3403" y="97"/>
                  </a:lnTo>
                  <a:lnTo>
                    <a:pt x="3403" y="87"/>
                  </a:lnTo>
                  <a:lnTo>
                    <a:pt x="3404" y="105"/>
                  </a:lnTo>
                  <a:lnTo>
                    <a:pt x="3404" y="113"/>
                  </a:lnTo>
                  <a:lnTo>
                    <a:pt x="3404" y="228"/>
                  </a:lnTo>
                  <a:lnTo>
                    <a:pt x="3404" y="237"/>
                  </a:lnTo>
                  <a:lnTo>
                    <a:pt x="3405" y="359"/>
                  </a:lnTo>
                  <a:lnTo>
                    <a:pt x="3405" y="365"/>
                  </a:lnTo>
                  <a:lnTo>
                    <a:pt x="3406" y="424"/>
                  </a:lnTo>
                  <a:lnTo>
                    <a:pt x="3406" y="427"/>
                  </a:lnTo>
                  <a:lnTo>
                    <a:pt x="3406" y="443"/>
                  </a:lnTo>
                  <a:lnTo>
                    <a:pt x="3406" y="441"/>
                  </a:lnTo>
                  <a:lnTo>
                    <a:pt x="3407" y="443"/>
                  </a:lnTo>
                  <a:lnTo>
                    <a:pt x="3407" y="446"/>
                  </a:lnTo>
                  <a:lnTo>
                    <a:pt x="3407" y="440"/>
                  </a:lnTo>
                  <a:lnTo>
                    <a:pt x="3407" y="444"/>
                  </a:lnTo>
                  <a:lnTo>
                    <a:pt x="3407" y="446"/>
                  </a:lnTo>
                  <a:lnTo>
                    <a:pt x="3407" y="440"/>
                  </a:lnTo>
                  <a:lnTo>
                    <a:pt x="3408" y="443"/>
                  </a:lnTo>
                  <a:lnTo>
                    <a:pt x="3408" y="446"/>
                  </a:lnTo>
                  <a:lnTo>
                    <a:pt x="3408" y="441"/>
                  </a:lnTo>
                  <a:lnTo>
                    <a:pt x="3408" y="452"/>
                  </a:lnTo>
                  <a:lnTo>
                    <a:pt x="3408" y="449"/>
                  </a:lnTo>
                  <a:lnTo>
                    <a:pt x="3409" y="459"/>
                  </a:lnTo>
                  <a:lnTo>
                    <a:pt x="3409" y="457"/>
                  </a:lnTo>
                  <a:lnTo>
                    <a:pt x="3410" y="460"/>
                  </a:lnTo>
                  <a:lnTo>
                    <a:pt x="3410" y="459"/>
                  </a:lnTo>
                  <a:lnTo>
                    <a:pt x="3410" y="468"/>
                  </a:lnTo>
                  <a:lnTo>
                    <a:pt x="3410" y="468"/>
                  </a:lnTo>
                  <a:lnTo>
                    <a:pt x="3410" y="467"/>
                  </a:lnTo>
                  <a:lnTo>
                    <a:pt x="3410" y="465"/>
                  </a:lnTo>
                  <a:lnTo>
                    <a:pt x="3411" y="470"/>
                  </a:lnTo>
                  <a:lnTo>
                    <a:pt x="3411" y="466"/>
                  </a:lnTo>
                  <a:lnTo>
                    <a:pt x="3411" y="468"/>
                  </a:lnTo>
                  <a:lnTo>
                    <a:pt x="3411" y="473"/>
                  </a:lnTo>
                  <a:lnTo>
                    <a:pt x="3411" y="472"/>
                  </a:lnTo>
                  <a:lnTo>
                    <a:pt x="3412" y="474"/>
                  </a:lnTo>
                  <a:lnTo>
                    <a:pt x="3412" y="470"/>
                  </a:lnTo>
                  <a:lnTo>
                    <a:pt x="3412" y="475"/>
                  </a:lnTo>
                  <a:lnTo>
                    <a:pt x="3412" y="473"/>
                  </a:lnTo>
                  <a:lnTo>
                    <a:pt x="3412" y="470"/>
                  </a:lnTo>
                  <a:lnTo>
                    <a:pt x="3413" y="444"/>
                  </a:lnTo>
                  <a:lnTo>
                    <a:pt x="3413" y="406"/>
                  </a:lnTo>
                  <a:lnTo>
                    <a:pt x="3413" y="309"/>
                  </a:lnTo>
                  <a:lnTo>
                    <a:pt x="3413" y="509"/>
                  </a:lnTo>
                  <a:lnTo>
                    <a:pt x="3414" y="541"/>
                  </a:lnTo>
                  <a:lnTo>
                    <a:pt x="3414" y="893"/>
                  </a:lnTo>
                  <a:lnTo>
                    <a:pt x="3414" y="907"/>
                  </a:lnTo>
                  <a:lnTo>
                    <a:pt x="3415" y="961"/>
                  </a:lnTo>
                  <a:lnTo>
                    <a:pt x="3415" y="958"/>
                  </a:lnTo>
                  <a:lnTo>
                    <a:pt x="3415" y="959"/>
                  </a:lnTo>
                  <a:lnTo>
                    <a:pt x="3415" y="961"/>
                  </a:lnTo>
                  <a:lnTo>
                    <a:pt x="3415" y="719"/>
                  </a:lnTo>
                  <a:lnTo>
                    <a:pt x="3416" y="681"/>
                  </a:lnTo>
                  <a:lnTo>
                    <a:pt x="3416" y="336"/>
                  </a:lnTo>
                  <a:lnTo>
                    <a:pt x="3417" y="324"/>
                  </a:lnTo>
                  <a:lnTo>
                    <a:pt x="3417" y="241"/>
                  </a:lnTo>
                  <a:lnTo>
                    <a:pt x="3417" y="238"/>
                  </a:lnTo>
                  <a:lnTo>
                    <a:pt x="3418" y="157"/>
                  </a:lnTo>
                  <a:lnTo>
                    <a:pt x="3418" y="151"/>
                  </a:lnTo>
                  <a:lnTo>
                    <a:pt x="3418" y="99"/>
                  </a:lnTo>
                  <a:lnTo>
                    <a:pt x="3419" y="99"/>
                  </a:lnTo>
                  <a:lnTo>
                    <a:pt x="3419" y="161"/>
                  </a:lnTo>
                  <a:lnTo>
                    <a:pt x="3419" y="171"/>
                  </a:lnTo>
                  <a:lnTo>
                    <a:pt x="3420" y="303"/>
                  </a:lnTo>
                  <a:lnTo>
                    <a:pt x="3420" y="312"/>
                  </a:lnTo>
                  <a:lnTo>
                    <a:pt x="3420" y="402"/>
                  </a:lnTo>
                  <a:lnTo>
                    <a:pt x="3421" y="407"/>
                  </a:lnTo>
                  <a:lnTo>
                    <a:pt x="3421" y="443"/>
                  </a:lnTo>
                  <a:lnTo>
                    <a:pt x="3421" y="444"/>
                  </a:lnTo>
                  <a:lnTo>
                    <a:pt x="3422" y="452"/>
                  </a:lnTo>
                  <a:lnTo>
                    <a:pt x="3422" y="449"/>
                  </a:lnTo>
                  <a:lnTo>
                    <a:pt x="3422" y="447"/>
                  </a:lnTo>
                  <a:lnTo>
                    <a:pt x="3422" y="450"/>
                  </a:lnTo>
                  <a:lnTo>
                    <a:pt x="3423" y="446"/>
                  </a:lnTo>
                  <a:lnTo>
                    <a:pt x="3423" y="446"/>
                  </a:lnTo>
                  <a:lnTo>
                    <a:pt x="3423" y="446"/>
                  </a:lnTo>
                  <a:lnTo>
                    <a:pt x="3423" y="444"/>
                  </a:lnTo>
                  <a:lnTo>
                    <a:pt x="3423" y="449"/>
                  </a:lnTo>
                  <a:lnTo>
                    <a:pt x="3423" y="449"/>
                  </a:lnTo>
                  <a:lnTo>
                    <a:pt x="3424" y="450"/>
                  </a:lnTo>
                  <a:lnTo>
                    <a:pt x="3424" y="449"/>
                  </a:lnTo>
                  <a:lnTo>
                    <a:pt x="3424" y="457"/>
                  </a:lnTo>
                  <a:lnTo>
                    <a:pt x="3424" y="456"/>
                  </a:lnTo>
                  <a:lnTo>
                    <a:pt x="3424" y="456"/>
                  </a:lnTo>
                  <a:lnTo>
                    <a:pt x="3424" y="455"/>
                  </a:lnTo>
                  <a:lnTo>
                    <a:pt x="3425" y="465"/>
                  </a:lnTo>
                  <a:lnTo>
                    <a:pt x="3425" y="463"/>
                  </a:lnTo>
                  <a:lnTo>
                    <a:pt x="3425" y="465"/>
                  </a:lnTo>
                  <a:lnTo>
                    <a:pt x="3425" y="472"/>
                  </a:lnTo>
                  <a:lnTo>
                    <a:pt x="3425" y="469"/>
                  </a:lnTo>
                  <a:lnTo>
                    <a:pt x="3425" y="470"/>
                  </a:lnTo>
                  <a:lnTo>
                    <a:pt x="3426" y="469"/>
                  </a:lnTo>
                  <a:lnTo>
                    <a:pt x="3426" y="474"/>
                  </a:lnTo>
                  <a:lnTo>
                    <a:pt x="3426" y="473"/>
                  </a:lnTo>
                  <a:lnTo>
                    <a:pt x="3426" y="472"/>
                  </a:lnTo>
                  <a:lnTo>
                    <a:pt x="3426" y="475"/>
                  </a:lnTo>
                  <a:lnTo>
                    <a:pt x="3427" y="467"/>
                  </a:lnTo>
                  <a:lnTo>
                    <a:pt x="3427" y="468"/>
                  </a:lnTo>
                  <a:lnTo>
                    <a:pt x="3427" y="366"/>
                  </a:lnTo>
                  <a:lnTo>
                    <a:pt x="3428" y="303"/>
                  </a:lnTo>
                  <a:lnTo>
                    <a:pt x="3428" y="513"/>
                  </a:lnTo>
                  <a:lnTo>
                    <a:pt x="3428" y="549"/>
                  </a:lnTo>
                  <a:lnTo>
                    <a:pt x="3429" y="915"/>
                  </a:lnTo>
                  <a:lnTo>
                    <a:pt x="3429" y="928"/>
                  </a:lnTo>
                  <a:lnTo>
                    <a:pt x="3430" y="956"/>
                  </a:lnTo>
                  <a:lnTo>
                    <a:pt x="3430" y="951"/>
                  </a:lnTo>
                  <a:lnTo>
                    <a:pt x="3430" y="939"/>
                  </a:lnTo>
                  <a:lnTo>
                    <a:pt x="3430" y="558"/>
                  </a:lnTo>
                  <a:lnTo>
                    <a:pt x="3430" y="525"/>
                  </a:lnTo>
                  <a:lnTo>
                    <a:pt x="3431" y="293"/>
                  </a:lnTo>
                  <a:lnTo>
                    <a:pt x="3431" y="288"/>
                  </a:lnTo>
                  <a:lnTo>
                    <a:pt x="3432" y="203"/>
                  </a:lnTo>
                  <a:lnTo>
                    <a:pt x="3432" y="196"/>
                  </a:lnTo>
                  <a:lnTo>
                    <a:pt x="3432" y="122"/>
                  </a:lnTo>
                  <a:lnTo>
                    <a:pt x="3433" y="118"/>
                  </a:lnTo>
                  <a:lnTo>
                    <a:pt x="3433" y="106"/>
                  </a:lnTo>
                  <a:lnTo>
                    <a:pt x="3433" y="128"/>
                  </a:lnTo>
                  <a:lnTo>
                    <a:pt x="3433" y="133"/>
                  </a:lnTo>
                  <a:lnTo>
                    <a:pt x="3434" y="265"/>
                  </a:lnTo>
                  <a:lnTo>
                    <a:pt x="3434" y="273"/>
                  </a:lnTo>
                  <a:lnTo>
                    <a:pt x="3434" y="382"/>
                  </a:lnTo>
                  <a:lnTo>
                    <a:pt x="3434" y="389"/>
                  </a:lnTo>
                  <a:lnTo>
                    <a:pt x="3435" y="436"/>
                  </a:lnTo>
                  <a:lnTo>
                    <a:pt x="3436" y="436"/>
                  </a:lnTo>
                  <a:lnTo>
                    <a:pt x="3436" y="446"/>
                  </a:lnTo>
                  <a:lnTo>
                    <a:pt x="3436" y="444"/>
                  </a:lnTo>
                  <a:lnTo>
                    <a:pt x="3436" y="441"/>
                  </a:lnTo>
                  <a:lnTo>
                    <a:pt x="3436" y="444"/>
                  </a:lnTo>
                  <a:lnTo>
                    <a:pt x="3437" y="438"/>
                  </a:lnTo>
                  <a:lnTo>
                    <a:pt x="3437" y="440"/>
                  </a:lnTo>
                  <a:lnTo>
                    <a:pt x="3437" y="441"/>
                  </a:lnTo>
                  <a:lnTo>
                    <a:pt x="3437" y="437"/>
                  </a:lnTo>
                  <a:lnTo>
                    <a:pt x="3437" y="444"/>
                  </a:lnTo>
                  <a:lnTo>
                    <a:pt x="3438" y="444"/>
                  </a:lnTo>
                  <a:lnTo>
                    <a:pt x="3438" y="441"/>
                  </a:lnTo>
                  <a:lnTo>
                    <a:pt x="3438" y="450"/>
                  </a:lnTo>
                  <a:lnTo>
                    <a:pt x="3438" y="449"/>
                  </a:lnTo>
                  <a:lnTo>
                    <a:pt x="3438" y="450"/>
                  </a:lnTo>
                  <a:lnTo>
                    <a:pt x="3439" y="459"/>
                  </a:lnTo>
                  <a:lnTo>
                    <a:pt x="3439" y="459"/>
                  </a:lnTo>
                  <a:lnTo>
                    <a:pt x="3439" y="463"/>
                  </a:lnTo>
                  <a:lnTo>
                    <a:pt x="3439" y="462"/>
                  </a:lnTo>
                  <a:lnTo>
                    <a:pt x="3439" y="470"/>
                  </a:lnTo>
                  <a:lnTo>
                    <a:pt x="3439" y="469"/>
                  </a:lnTo>
                  <a:lnTo>
                    <a:pt x="3440" y="465"/>
                  </a:lnTo>
                  <a:lnTo>
                    <a:pt x="3440" y="470"/>
                  </a:lnTo>
                  <a:lnTo>
                    <a:pt x="3440" y="466"/>
                  </a:lnTo>
                  <a:lnTo>
                    <a:pt x="3440" y="467"/>
                  </a:lnTo>
                  <a:lnTo>
                    <a:pt x="3441" y="459"/>
                  </a:lnTo>
                  <a:lnTo>
                    <a:pt x="3441" y="467"/>
                  </a:lnTo>
                  <a:lnTo>
                    <a:pt x="3441" y="472"/>
                  </a:lnTo>
                  <a:lnTo>
                    <a:pt x="3441" y="476"/>
                  </a:lnTo>
                  <a:lnTo>
                    <a:pt x="3441" y="417"/>
                  </a:lnTo>
                  <a:lnTo>
                    <a:pt x="3442" y="344"/>
                  </a:lnTo>
                  <a:lnTo>
                    <a:pt x="3442" y="301"/>
                  </a:lnTo>
                  <a:lnTo>
                    <a:pt x="3442" y="523"/>
                  </a:lnTo>
                  <a:lnTo>
                    <a:pt x="3443" y="566"/>
                  </a:lnTo>
                  <a:lnTo>
                    <a:pt x="3443" y="913"/>
                  </a:lnTo>
                  <a:lnTo>
                    <a:pt x="3443" y="924"/>
                  </a:lnTo>
                  <a:lnTo>
                    <a:pt x="3444" y="959"/>
                  </a:lnTo>
                  <a:lnTo>
                    <a:pt x="3444" y="935"/>
                  </a:lnTo>
                  <a:lnTo>
                    <a:pt x="3444" y="921"/>
                  </a:lnTo>
                  <a:lnTo>
                    <a:pt x="3444" y="504"/>
                  </a:lnTo>
                  <a:lnTo>
                    <a:pt x="3445" y="474"/>
                  </a:lnTo>
                  <a:lnTo>
                    <a:pt x="3445" y="267"/>
                  </a:lnTo>
                  <a:lnTo>
                    <a:pt x="3445" y="259"/>
                  </a:lnTo>
                  <a:lnTo>
                    <a:pt x="3446" y="169"/>
                  </a:lnTo>
                  <a:lnTo>
                    <a:pt x="3446" y="161"/>
                  </a:lnTo>
                  <a:lnTo>
                    <a:pt x="3446" y="92"/>
                  </a:lnTo>
                  <a:lnTo>
                    <a:pt x="3447" y="92"/>
                  </a:lnTo>
                  <a:lnTo>
                    <a:pt x="3447" y="87"/>
                  </a:lnTo>
                  <a:lnTo>
                    <a:pt x="3447" y="135"/>
                  </a:lnTo>
                  <a:lnTo>
                    <a:pt x="3447" y="143"/>
                  </a:lnTo>
                  <a:lnTo>
                    <a:pt x="3448" y="296"/>
                  </a:lnTo>
                  <a:lnTo>
                    <a:pt x="3448" y="307"/>
                  </a:lnTo>
                  <a:lnTo>
                    <a:pt x="3449" y="405"/>
                  </a:lnTo>
                  <a:lnTo>
                    <a:pt x="3449" y="409"/>
                  </a:lnTo>
                  <a:lnTo>
                    <a:pt x="3449" y="437"/>
                  </a:lnTo>
                  <a:lnTo>
                    <a:pt x="3450" y="433"/>
                  </a:lnTo>
                  <a:lnTo>
                    <a:pt x="3450" y="444"/>
                  </a:lnTo>
                  <a:lnTo>
                    <a:pt x="3450" y="441"/>
                  </a:lnTo>
                  <a:lnTo>
                    <a:pt x="3450" y="441"/>
                  </a:lnTo>
                  <a:lnTo>
                    <a:pt x="3450" y="444"/>
                  </a:lnTo>
                  <a:lnTo>
                    <a:pt x="3450" y="438"/>
                  </a:lnTo>
                  <a:lnTo>
                    <a:pt x="3451" y="440"/>
                  </a:lnTo>
                  <a:lnTo>
                    <a:pt x="3451" y="440"/>
                  </a:lnTo>
                  <a:lnTo>
                    <a:pt x="3451" y="436"/>
                  </a:lnTo>
                  <a:lnTo>
                    <a:pt x="3451" y="438"/>
                  </a:lnTo>
                  <a:lnTo>
                    <a:pt x="3451" y="437"/>
                  </a:lnTo>
                  <a:lnTo>
                    <a:pt x="3452" y="448"/>
                  </a:lnTo>
                  <a:lnTo>
                    <a:pt x="3452" y="448"/>
                  </a:lnTo>
                  <a:lnTo>
                    <a:pt x="3452" y="450"/>
                  </a:lnTo>
                  <a:lnTo>
                    <a:pt x="3453" y="459"/>
                  </a:lnTo>
                  <a:lnTo>
                    <a:pt x="3453" y="459"/>
                  </a:lnTo>
                  <a:lnTo>
                    <a:pt x="3453" y="459"/>
                  </a:lnTo>
                  <a:lnTo>
                    <a:pt x="3453" y="457"/>
                  </a:lnTo>
                  <a:lnTo>
                    <a:pt x="3453" y="465"/>
                  </a:lnTo>
                  <a:lnTo>
                    <a:pt x="3453" y="463"/>
                  </a:lnTo>
                  <a:lnTo>
                    <a:pt x="3454" y="463"/>
                  </a:lnTo>
                  <a:lnTo>
                    <a:pt x="3454" y="466"/>
                  </a:lnTo>
                  <a:lnTo>
                    <a:pt x="3454" y="460"/>
                  </a:lnTo>
                  <a:lnTo>
                    <a:pt x="3454" y="460"/>
                  </a:lnTo>
                  <a:lnTo>
                    <a:pt x="3454" y="461"/>
                  </a:lnTo>
                  <a:lnTo>
                    <a:pt x="3454" y="457"/>
                  </a:lnTo>
                  <a:lnTo>
                    <a:pt x="3455" y="467"/>
                  </a:lnTo>
                  <a:lnTo>
                    <a:pt x="3455" y="466"/>
                  </a:lnTo>
                  <a:lnTo>
                    <a:pt x="3456" y="479"/>
                  </a:lnTo>
                  <a:lnTo>
                    <a:pt x="3456" y="472"/>
                  </a:lnTo>
                  <a:lnTo>
                    <a:pt x="3456" y="468"/>
                  </a:lnTo>
                  <a:lnTo>
                    <a:pt x="3456" y="297"/>
                  </a:lnTo>
                  <a:lnTo>
                    <a:pt x="3456" y="418"/>
                  </a:lnTo>
                  <a:lnTo>
                    <a:pt x="3457" y="424"/>
                  </a:lnTo>
                  <a:lnTo>
                    <a:pt x="3457" y="791"/>
                  </a:lnTo>
                  <a:lnTo>
                    <a:pt x="3457" y="805"/>
                  </a:lnTo>
                  <a:lnTo>
                    <a:pt x="3458" y="946"/>
                  </a:lnTo>
                  <a:lnTo>
                    <a:pt x="3458" y="948"/>
                  </a:lnTo>
                  <a:lnTo>
                    <a:pt x="3458" y="952"/>
                  </a:lnTo>
                  <a:lnTo>
                    <a:pt x="3458" y="828"/>
                  </a:lnTo>
                  <a:lnTo>
                    <a:pt x="3459" y="800"/>
                  </a:lnTo>
                  <a:lnTo>
                    <a:pt x="3459" y="387"/>
                  </a:lnTo>
                  <a:lnTo>
                    <a:pt x="3459" y="367"/>
                  </a:lnTo>
                  <a:lnTo>
                    <a:pt x="3460" y="253"/>
                  </a:lnTo>
                  <a:lnTo>
                    <a:pt x="3460" y="249"/>
                  </a:lnTo>
                  <a:lnTo>
                    <a:pt x="3460" y="163"/>
                  </a:lnTo>
                  <a:lnTo>
                    <a:pt x="3461" y="157"/>
                  </a:lnTo>
                  <a:lnTo>
                    <a:pt x="3461" y="100"/>
                  </a:lnTo>
                  <a:lnTo>
                    <a:pt x="3462" y="100"/>
                  </a:lnTo>
                  <a:lnTo>
                    <a:pt x="3462" y="99"/>
                  </a:lnTo>
                  <a:lnTo>
                    <a:pt x="3462" y="145"/>
                  </a:lnTo>
                  <a:lnTo>
                    <a:pt x="3462" y="155"/>
                  </a:lnTo>
                  <a:lnTo>
                    <a:pt x="3463" y="295"/>
                  </a:lnTo>
                  <a:lnTo>
                    <a:pt x="3463" y="301"/>
                  </a:lnTo>
                  <a:lnTo>
                    <a:pt x="3463" y="396"/>
                  </a:lnTo>
                  <a:lnTo>
                    <a:pt x="3464" y="402"/>
                  </a:lnTo>
                  <a:lnTo>
                    <a:pt x="3464" y="436"/>
                  </a:lnTo>
                  <a:lnTo>
                    <a:pt x="3464" y="438"/>
                  </a:lnTo>
                  <a:lnTo>
                    <a:pt x="3465" y="448"/>
                  </a:lnTo>
                  <a:lnTo>
                    <a:pt x="3465" y="444"/>
                  </a:lnTo>
                  <a:lnTo>
                    <a:pt x="3465" y="441"/>
                  </a:lnTo>
                  <a:lnTo>
                    <a:pt x="3465" y="447"/>
                  </a:lnTo>
                  <a:lnTo>
                    <a:pt x="3465" y="441"/>
                  </a:lnTo>
                  <a:lnTo>
                    <a:pt x="3466" y="442"/>
                  </a:lnTo>
                  <a:lnTo>
                    <a:pt x="3466" y="444"/>
                  </a:lnTo>
                  <a:lnTo>
                    <a:pt x="3466" y="438"/>
                  </a:lnTo>
                  <a:lnTo>
                    <a:pt x="3466" y="442"/>
                  </a:lnTo>
                  <a:lnTo>
                    <a:pt x="3466" y="442"/>
                  </a:lnTo>
                  <a:lnTo>
                    <a:pt x="3466" y="439"/>
                  </a:lnTo>
                  <a:lnTo>
                    <a:pt x="3467" y="448"/>
                  </a:lnTo>
                  <a:lnTo>
                    <a:pt x="3467" y="448"/>
                  </a:lnTo>
                  <a:lnTo>
                    <a:pt x="3467" y="447"/>
                  </a:lnTo>
                  <a:lnTo>
                    <a:pt x="3467" y="457"/>
                  </a:lnTo>
                  <a:lnTo>
                    <a:pt x="3467" y="454"/>
                  </a:lnTo>
                  <a:lnTo>
                    <a:pt x="3468" y="457"/>
                  </a:lnTo>
                  <a:lnTo>
                    <a:pt x="3468" y="465"/>
                  </a:lnTo>
                  <a:lnTo>
                    <a:pt x="3468" y="465"/>
                  </a:lnTo>
                  <a:lnTo>
                    <a:pt x="3469" y="460"/>
                  </a:lnTo>
                  <a:lnTo>
                    <a:pt x="3469" y="460"/>
                  </a:lnTo>
                  <a:lnTo>
                    <a:pt x="3469" y="459"/>
                  </a:lnTo>
                  <a:lnTo>
                    <a:pt x="3469" y="456"/>
                  </a:lnTo>
                  <a:lnTo>
                    <a:pt x="3470" y="466"/>
                  </a:lnTo>
                  <a:lnTo>
                    <a:pt x="3470" y="465"/>
                  </a:lnTo>
                  <a:lnTo>
                    <a:pt x="3470" y="469"/>
                  </a:lnTo>
                  <a:lnTo>
                    <a:pt x="3470" y="478"/>
                  </a:lnTo>
                  <a:lnTo>
                    <a:pt x="3470" y="470"/>
                  </a:lnTo>
                  <a:lnTo>
                    <a:pt x="3471" y="466"/>
                  </a:lnTo>
                  <a:lnTo>
                    <a:pt x="3471" y="299"/>
                  </a:lnTo>
                  <a:lnTo>
                    <a:pt x="3471" y="402"/>
                  </a:lnTo>
                  <a:lnTo>
                    <a:pt x="3471" y="406"/>
                  </a:lnTo>
                  <a:lnTo>
                    <a:pt x="3472" y="736"/>
                  </a:lnTo>
                  <a:lnTo>
                    <a:pt x="3472" y="754"/>
                  </a:lnTo>
                  <a:lnTo>
                    <a:pt x="3472" y="932"/>
                  </a:lnTo>
                  <a:lnTo>
                    <a:pt x="3472" y="935"/>
                  </a:lnTo>
                  <a:lnTo>
                    <a:pt x="3473" y="951"/>
                  </a:lnTo>
                  <a:lnTo>
                    <a:pt x="3473" y="830"/>
                  </a:lnTo>
                  <a:lnTo>
                    <a:pt x="3473" y="801"/>
                  </a:lnTo>
                  <a:lnTo>
                    <a:pt x="3474" y="373"/>
                  </a:lnTo>
                  <a:lnTo>
                    <a:pt x="3474" y="353"/>
                  </a:lnTo>
                  <a:lnTo>
                    <a:pt x="3475" y="257"/>
                  </a:lnTo>
                  <a:lnTo>
                    <a:pt x="3475" y="248"/>
                  </a:lnTo>
                  <a:lnTo>
                    <a:pt x="3475" y="170"/>
                  </a:lnTo>
                  <a:lnTo>
                    <a:pt x="3476" y="163"/>
                  </a:lnTo>
                  <a:lnTo>
                    <a:pt x="3476" y="108"/>
                  </a:lnTo>
                  <a:lnTo>
                    <a:pt x="3476" y="108"/>
                  </a:lnTo>
                  <a:lnTo>
                    <a:pt x="3476" y="103"/>
                  </a:lnTo>
                  <a:lnTo>
                    <a:pt x="3477" y="145"/>
                  </a:lnTo>
                  <a:lnTo>
                    <a:pt x="3477" y="152"/>
                  </a:lnTo>
                  <a:lnTo>
                    <a:pt x="3477" y="286"/>
                  </a:lnTo>
                  <a:lnTo>
                    <a:pt x="3477" y="295"/>
                  </a:lnTo>
                  <a:lnTo>
                    <a:pt x="3478" y="398"/>
                  </a:lnTo>
                  <a:lnTo>
                    <a:pt x="3478" y="402"/>
                  </a:lnTo>
                  <a:lnTo>
                    <a:pt x="3479" y="433"/>
                  </a:lnTo>
                  <a:lnTo>
                    <a:pt x="3479" y="432"/>
                  </a:lnTo>
                  <a:lnTo>
                    <a:pt x="3479" y="433"/>
                  </a:lnTo>
                  <a:lnTo>
                    <a:pt x="3479" y="443"/>
                  </a:lnTo>
                  <a:lnTo>
                    <a:pt x="3479" y="442"/>
                  </a:lnTo>
                  <a:lnTo>
                    <a:pt x="3480" y="443"/>
                  </a:lnTo>
                  <a:lnTo>
                    <a:pt x="3480" y="436"/>
                  </a:lnTo>
                  <a:lnTo>
                    <a:pt x="3480" y="437"/>
                  </a:lnTo>
                  <a:lnTo>
                    <a:pt x="3480" y="436"/>
                  </a:lnTo>
                  <a:lnTo>
                    <a:pt x="3480" y="437"/>
                  </a:lnTo>
                  <a:lnTo>
                    <a:pt x="3481" y="433"/>
                  </a:lnTo>
                  <a:lnTo>
                    <a:pt x="3481" y="435"/>
                  </a:lnTo>
                  <a:lnTo>
                    <a:pt x="3481" y="437"/>
                  </a:lnTo>
                  <a:lnTo>
                    <a:pt x="3482" y="446"/>
                  </a:lnTo>
                  <a:lnTo>
                    <a:pt x="3482" y="446"/>
                  </a:lnTo>
                  <a:lnTo>
                    <a:pt x="3482" y="457"/>
                  </a:lnTo>
                  <a:lnTo>
                    <a:pt x="3482" y="456"/>
                  </a:lnTo>
                  <a:lnTo>
                    <a:pt x="3483" y="457"/>
                  </a:lnTo>
                  <a:lnTo>
                    <a:pt x="3483" y="462"/>
                  </a:lnTo>
                  <a:lnTo>
                    <a:pt x="3483" y="460"/>
                  </a:lnTo>
                  <a:lnTo>
                    <a:pt x="3483" y="459"/>
                  </a:lnTo>
                  <a:lnTo>
                    <a:pt x="3483" y="462"/>
                  </a:lnTo>
                  <a:lnTo>
                    <a:pt x="3484" y="453"/>
                  </a:lnTo>
                  <a:lnTo>
                    <a:pt x="3484" y="455"/>
                  </a:lnTo>
                  <a:lnTo>
                    <a:pt x="3484" y="456"/>
                  </a:lnTo>
                  <a:lnTo>
                    <a:pt x="3484" y="454"/>
                  </a:lnTo>
                  <a:lnTo>
                    <a:pt x="3484" y="475"/>
                  </a:lnTo>
                  <a:lnTo>
                    <a:pt x="3484" y="474"/>
                  </a:lnTo>
                  <a:lnTo>
                    <a:pt x="3485" y="474"/>
                  </a:lnTo>
                  <a:lnTo>
                    <a:pt x="3485" y="478"/>
                  </a:lnTo>
                  <a:lnTo>
                    <a:pt x="3485" y="467"/>
                  </a:lnTo>
                  <a:lnTo>
                    <a:pt x="3485" y="470"/>
                  </a:lnTo>
                  <a:lnTo>
                    <a:pt x="3485" y="470"/>
                  </a:lnTo>
                  <a:lnTo>
                    <a:pt x="3485" y="470"/>
                  </a:lnTo>
                  <a:lnTo>
                    <a:pt x="3486" y="295"/>
                  </a:lnTo>
                  <a:lnTo>
                    <a:pt x="3486" y="397"/>
                  </a:lnTo>
                  <a:lnTo>
                    <a:pt x="3486" y="401"/>
                  </a:lnTo>
                  <a:lnTo>
                    <a:pt x="3486" y="707"/>
                  </a:lnTo>
                  <a:lnTo>
                    <a:pt x="3487" y="737"/>
                  </a:lnTo>
                  <a:lnTo>
                    <a:pt x="3487" y="937"/>
                  </a:lnTo>
                  <a:lnTo>
                    <a:pt x="3488" y="943"/>
                  </a:lnTo>
                  <a:lnTo>
                    <a:pt x="3488" y="955"/>
                  </a:lnTo>
                  <a:lnTo>
                    <a:pt x="3488" y="860"/>
                  </a:lnTo>
                  <a:lnTo>
                    <a:pt x="3488" y="833"/>
                  </a:lnTo>
                  <a:lnTo>
                    <a:pt x="3489" y="373"/>
                  </a:lnTo>
                  <a:lnTo>
                    <a:pt x="3489" y="362"/>
                  </a:lnTo>
                  <a:lnTo>
                    <a:pt x="3489" y="269"/>
                  </a:lnTo>
                  <a:lnTo>
                    <a:pt x="3490" y="266"/>
                  </a:lnTo>
                  <a:lnTo>
                    <a:pt x="3490" y="188"/>
                  </a:lnTo>
                  <a:lnTo>
                    <a:pt x="3490" y="178"/>
                  </a:lnTo>
                  <a:lnTo>
                    <a:pt x="3491" y="113"/>
                  </a:lnTo>
                  <a:lnTo>
                    <a:pt x="3491" y="113"/>
                  </a:lnTo>
                  <a:lnTo>
                    <a:pt x="3491" y="110"/>
                  </a:lnTo>
                  <a:lnTo>
                    <a:pt x="3491" y="150"/>
                  </a:lnTo>
                  <a:lnTo>
                    <a:pt x="3492" y="158"/>
                  </a:lnTo>
                  <a:lnTo>
                    <a:pt x="3492" y="289"/>
                  </a:lnTo>
                  <a:lnTo>
                    <a:pt x="3492" y="295"/>
                  </a:lnTo>
                  <a:lnTo>
                    <a:pt x="3493" y="397"/>
                  </a:lnTo>
                  <a:lnTo>
                    <a:pt x="3493" y="401"/>
                  </a:lnTo>
                  <a:lnTo>
                    <a:pt x="3493" y="436"/>
                  </a:lnTo>
                  <a:lnTo>
                    <a:pt x="3494" y="437"/>
                  </a:lnTo>
                  <a:lnTo>
                    <a:pt x="3494" y="446"/>
                  </a:lnTo>
                  <a:lnTo>
                    <a:pt x="3494" y="444"/>
                  </a:lnTo>
                  <a:lnTo>
                    <a:pt x="3494" y="442"/>
                  </a:lnTo>
                  <a:lnTo>
                    <a:pt x="3495" y="446"/>
                  </a:lnTo>
                  <a:lnTo>
                    <a:pt x="3495" y="439"/>
                  </a:lnTo>
                  <a:lnTo>
                    <a:pt x="3495" y="440"/>
                  </a:lnTo>
                  <a:lnTo>
                    <a:pt x="3495" y="440"/>
                  </a:lnTo>
                  <a:lnTo>
                    <a:pt x="3495" y="436"/>
                  </a:lnTo>
                  <a:lnTo>
                    <a:pt x="3496" y="440"/>
                  </a:lnTo>
                  <a:lnTo>
                    <a:pt x="3496" y="437"/>
                  </a:lnTo>
                  <a:lnTo>
                    <a:pt x="3496" y="444"/>
                  </a:lnTo>
                  <a:lnTo>
                    <a:pt x="3496" y="444"/>
                  </a:lnTo>
                  <a:lnTo>
                    <a:pt x="3497" y="443"/>
                  </a:lnTo>
                  <a:lnTo>
                    <a:pt x="3497" y="455"/>
                  </a:lnTo>
                  <a:lnTo>
                    <a:pt x="3497" y="456"/>
                  </a:lnTo>
                  <a:lnTo>
                    <a:pt x="3497" y="455"/>
                  </a:lnTo>
                  <a:lnTo>
                    <a:pt x="3498" y="463"/>
                  </a:lnTo>
                  <a:lnTo>
                    <a:pt x="3498" y="461"/>
                  </a:lnTo>
                  <a:lnTo>
                    <a:pt x="3498" y="462"/>
                  </a:lnTo>
                  <a:lnTo>
                    <a:pt x="3498" y="459"/>
                  </a:lnTo>
                  <a:lnTo>
                    <a:pt x="3498" y="465"/>
                  </a:lnTo>
                  <a:lnTo>
                    <a:pt x="3498" y="462"/>
                  </a:lnTo>
                  <a:lnTo>
                    <a:pt x="3498" y="463"/>
                  </a:lnTo>
                  <a:lnTo>
                    <a:pt x="3499" y="470"/>
                  </a:lnTo>
                  <a:lnTo>
                    <a:pt x="3499" y="470"/>
                  </a:lnTo>
                  <a:lnTo>
                    <a:pt x="3499" y="465"/>
                  </a:lnTo>
                  <a:lnTo>
                    <a:pt x="3500" y="470"/>
                  </a:lnTo>
                  <a:lnTo>
                    <a:pt x="3500" y="466"/>
                  </a:lnTo>
                  <a:lnTo>
                    <a:pt x="3500" y="469"/>
                  </a:lnTo>
                  <a:lnTo>
                    <a:pt x="3501" y="379"/>
                  </a:lnTo>
                  <a:lnTo>
                    <a:pt x="3501" y="315"/>
                  </a:lnTo>
                  <a:lnTo>
                    <a:pt x="3501" y="297"/>
                  </a:lnTo>
                  <a:lnTo>
                    <a:pt x="3501" y="530"/>
                  </a:lnTo>
                  <a:lnTo>
                    <a:pt x="3502" y="568"/>
                  </a:lnTo>
                  <a:lnTo>
                    <a:pt x="3502" y="909"/>
                  </a:lnTo>
                  <a:lnTo>
                    <a:pt x="3502" y="922"/>
                  </a:lnTo>
                  <a:lnTo>
                    <a:pt x="3503" y="961"/>
                  </a:lnTo>
                  <a:lnTo>
                    <a:pt x="3503" y="955"/>
                  </a:lnTo>
                  <a:lnTo>
                    <a:pt x="3503" y="952"/>
                  </a:lnTo>
                  <a:lnTo>
                    <a:pt x="3503" y="606"/>
                  </a:lnTo>
                  <a:lnTo>
                    <a:pt x="3504" y="572"/>
                  </a:lnTo>
                  <a:lnTo>
                    <a:pt x="3504" y="312"/>
                  </a:lnTo>
                  <a:lnTo>
                    <a:pt x="3504" y="306"/>
                  </a:lnTo>
                  <a:lnTo>
                    <a:pt x="3505" y="248"/>
                  </a:lnTo>
                  <a:lnTo>
                    <a:pt x="3505" y="244"/>
                  </a:lnTo>
                  <a:lnTo>
                    <a:pt x="3505" y="182"/>
                  </a:lnTo>
                  <a:lnTo>
                    <a:pt x="3506" y="177"/>
                  </a:lnTo>
                  <a:lnTo>
                    <a:pt x="3506" y="134"/>
                  </a:lnTo>
                  <a:lnTo>
                    <a:pt x="3506" y="133"/>
                  </a:lnTo>
                  <a:lnTo>
                    <a:pt x="3506" y="132"/>
                  </a:lnTo>
                  <a:lnTo>
                    <a:pt x="3507" y="171"/>
                  </a:lnTo>
                  <a:lnTo>
                    <a:pt x="3507" y="180"/>
                  </a:lnTo>
                  <a:lnTo>
                    <a:pt x="3508" y="305"/>
                  </a:lnTo>
                  <a:lnTo>
                    <a:pt x="3508" y="312"/>
                  </a:lnTo>
                  <a:lnTo>
                    <a:pt x="3508" y="393"/>
                  </a:lnTo>
                  <a:lnTo>
                    <a:pt x="3509" y="399"/>
                  </a:lnTo>
                  <a:lnTo>
                    <a:pt x="3509" y="431"/>
                  </a:lnTo>
                  <a:lnTo>
                    <a:pt x="3509" y="431"/>
                  </a:lnTo>
                  <a:lnTo>
                    <a:pt x="3509" y="428"/>
                  </a:lnTo>
                  <a:lnTo>
                    <a:pt x="3510" y="436"/>
                  </a:lnTo>
                  <a:lnTo>
                    <a:pt x="3510" y="433"/>
                  </a:lnTo>
                  <a:lnTo>
                    <a:pt x="3510" y="431"/>
                  </a:lnTo>
                  <a:lnTo>
                    <a:pt x="3510" y="437"/>
                  </a:lnTo>
                  <a:lnTo>
                    <a:pt x="3510" y="434"/>
                  </a:lnTo>
                  <a:lnTo>
                    <a:pt x="3511" y="434"/>
                  </a:lnTo>
                  <a:lnTo>
                    <a:pt x="3511" y="444"/>
                  </a:lnTo>
                  <a:lnTo>
                    <a:pt x="3511" y="446"/>
                  </a:lnTo>
                  <a:lnTo>
                    <a:pt x="3511" y="442"/>
                  </a:lnTo>
                  <a:lnTo>
                    <a:pt x="3512" y="454"/>
                  </a:lnTo>
                  <a:lnTo>
                    <a:pt x="3512" y="451"/>
                  </a:lnTo>
                  <a:lnTo>
                    <a:pt x="3512" y="453"/>
                  </a:lnTo>
                  <a:lnTo>
                    <a:pt x="3512" y="463"/>
                  </a:lnTo>
                  <a:lnTo>
                    <a:pt x="3512" y="463"/>
                  </a:lnTo>
                  <a:lnTo>
                    <a:pt x="3513" y="465"/>
                  </a:lnTo>
                  <a:lnTo>
                    <a:pt x="3513" y="462"/>
                  </a:lnTo>
                  <a:lnTo>
                    <a:pt x="3513" y="468"/>
                  </a:lnTo>
                  <a:lnTo>
                    <a:pt x="3513" y="466"/>
                  </a:lnTo>
                  <a:lnTo>
                    <a:pt x="3514" y="466"/>
                  </a:lnTo>
                  <a:lnTo>
                    <a:pt x="3514" y="463"/>
                  </a:lnTo>
                  <a:lnTo>
                    <a:pt x="3514" y="472"/>
                  </a:lnTo>
                  <a:lnTo>
                    <a:pt x="3514" y="468"/>
                  </a:lnTo>
                  <a:lnTo>
                    <a:pt x="3514" y="468"/>
                  </a:lnTo>
                  <a:lnTo>
                    <a:pt x="3515" y="474"/>
                  </a:lnTo>
                  <a:lnTo>
                    <a:pt x="3515" y="469"/>
                  </a:lnTo>
                  <a:lnTo>
                    <a:pt x="3515" y="472"/>
                  </a:lnTo>
                  <a:lnTo>
                    <a:pt x="3515" y="467"/>
                  </a:lnTo>
                  <a:lnTo>
                    <a:pt x="3515" y="470"/>
                  </a:lnTo>
                  <a:lnTo>
                    <a:pt x="3515" y="469"/>
                  </a:lnTo>
                  <a:lnTo>
                    <a:pt x="3516" y="296"/>
                  </a:lnTo>
                  <a:lnTo>
                    <a:pt x="3516" y="405"/>
                  </a:lnTo>
                  <a:lnTo>
                    <a:pt x="3516" y="412"/>
                  </a:lnTo>
                  <a:lnTo>
                    <a:pt x="3517" y="776"/>
                  </a:lnTo>
                  <a:lnTo>
                    <a:pt x="3517" y="805"/>
                  </a:lnTo>
                  <a:lnTo>
                    <a:pt x="3517" y="953"/>
                  </a:lnTo>
                  <a:lnTo>
                    <a:pt x="3517" y="952"/>
                  </a:lnTo>
                  <a:lnTo>
                    <a:pt x="3518" y="952"/>
                  </a:lnTo>
                  <a:lnTo>
                    <a:pt x="3518" y="958"/>
                  </a:lnTo>
                  <a:lnTo>
                    <a:pt x="3518" y="860"/>
                  </a:lnTo>
                  <a:lnTo>
                    <a:pt x="3518" y="836"/>
                  </a:lnTo>
                  <a:lnTo>
                    <a:pt x="3519" y="418"/>
                  </a:lnTo>
                  <a:lnTo>
                    <a:pt x="3519" y="392"/>
                  </a:lnTo>
                  <a:lnTo>
                    <a:pt x="3519" y="271"/>
                  </a:lnTo>
                  <a:lnTo>
                    <a:pt x="3519" y="265"/>
                  </a:lnTo>
                  <a:lnTo>
                    <a:pt x="3520" y="204"/>
                  </a:lnTo>
                  <a:lnTo>
                    <a:pt x="3521" y="202"/>
                  </a:lnTo>
                  <a:lnTo>
                    <a:pt x="3521" y="153"/>
                  </a:lnTo>
                  <a:lnTo>
                    <a:pt x="3521" y="148"/>
                  </a:lnTo>
                  <a:lnTo>
                    <a:pt x="3522" y="123"/>
                  </a:lnTo>
                  <a:lnTo>
                    <a:pt x="3522" y="124"/>
                  </a:lnTo>
                  <a:lnTo>
                    <a:pt x="3522" y="127"/>
                  </a:lnTo>
                  <a:lnTo>
                    <a:pt x="3522" y="215"/>
                  </a:lnTo>
                  <a:lnTo>
                    <a:pt x="3523" y="228"/>
                  </a:lnTo>
                  <a:lnTo>
                    <a:pt x="3523" y="347"/>
                  </a:lnTo>
                  <a:lnTo>
                    <a:pt x="3523" y="354"/>
                  </a:lnTo>
                  <a:lnTo>
                    <a:pt x="3524" y="409"/>
                  </a:lnTo>
                  <a:lnTo>
                    <a:pt x="3524" y="412"/>
                  </a:lnTo>
                  <a:lnTo>
                    <a:pt x="3524" y="425"/>
                  </a:lnTo>
                  <a:lnTo>
                    <a:pt x="3524" y="425"/>
                  </a:lnTo>
                  <a:lnTo>
                    <a:pt x="3524" y="426"/>
                  </a:lnTo>
                  <a:lnTo>
                    <a:pt x="3525" y="428"/>
                  </a:lnTo>
                  <a:lnTo>
                    <a:pt x="3525" y="424"/>
                  </a:lnTo>
                  <a:lnTo>
                    <a:pt x="3525" y="424"/>
                  </a:lnTo>
                  <a:lnTo>
                    <a:pt x="3525" y="425"/>
                  </a:lnTo>
                  <a:lnTo>
                    <a:pt x="3526" y="436"/>
                  </a:lnTo>
                  <a:lnTo>
                    <a:pt x="3526" y="436"/>
                  </a:lnTo>
                  <a:lnTo>
                    <a:pt x="3526" y="437"/>
                  </a:lnTo>
                  <a:lnTo>
                    <a:pt x="3527" y="451"/>
                  </a:lnTo>
                  <a:lnTo>
                    <a:pt x="3527" y="450"/>
                  </a:lnTo>
                  <a:lnTo>
                    <a:pt x="3527" y="449"/>
                  </a:lnTo>
                  <a:lnTo>
                    <a:pt x="3527" y="459"/>
                  </a:lnTo>
                  <a:lnTo>
                    <a:pt x="3527" y="457"/>
                  </a:lnTo>
                  <a:lnTo>
                    <a:pt x="3528" y="457"/>
                  </a:lnTo>
                  <a:lnTo>
                    <a:pt x="3528" y="465"/>
                  </a:lnTo>
                  <a:lnTo>
                    <a:pt x="3528" y="465"/>
                  </a:lnTo>
                  <a:lnTo>
                    <a:pt x="3528" y="465"/>
                  </a:lnTo>
                  <a:lnTo>
                    <a:pt x="3528" y="469"/>
                  </a:lnTo>
                  <a:lnTo>
                    <a:pt x="3529" y="463"/>
                  </a:lnTo>
                  <a:lnTo>
                    <a:pt x="3529" y="468"/>
                  </a:lnTo>
                  <a:lnTo>
                    <a:pt x="3529" y="467"/>
                  </a:lnTo>
                  <a:lnTo>
                    <a:pt x="3529" y="465"/>
                  </a:lnTo>
                  <a:lnTo>
                    <a:pt x="3529" y="470"/>
                  </a:lnTo>
                  <a:lnTo>
                    <a:pt x="3529" y="467"/>
                  </a:lnTo>
                  <a:lnTo>
                    <a:pt x="3530" y="465"/>
                  </a:lnTo>
                  <a:lnTo>
                    <a:pt x="3530" y="470"/>
                  </a:lnTo>
                  <a:lnTo>
                    <a:pt x="3530" y="465"/>
                  </a:lnTo>
                  <a:lnTo>
                    <a:pt x="3530" y="468"/>
                  </a:lnTo>
                  <a:lnTo>
                    <a:pt x="3530" y="468"/>
                  </a:lnTo>
                  <a:lnTo>
                    <a:pt x="3530" y="469"/>
                  </a:lnTo>
                  <a:lnTo>
                    <a:pt x="3531" y="308"/>
                  </a:lnTo>
                  <a:lnTo>
                    <a:pt x="3531" y="346"/>
                  </a:lnTo>
                  <a:lnTo>
                    <a:pt x="3531" y="611"/>
                  </a:lnTo>
                  <a:lnTo>
                    <a:pt x="3532" y="639"/>
                  </a:lnTo>
                  <a:lnTo>
                    <a:pt x="3532" y="929"/>
                  </a:lnTo>
                  <a:lnTo>
                    <a:pt x="3532" y="942"/>
                  </a:lnTo>
                  <a:lnTo>
                    <a:pt x="3532" y="962"/>
                  </a:lnTo>
                  <a:lnTo>
                    <a:pt x="3533" y="949"/>
                  </a:lnTo>
                  <a:lnTo>
                    <a:pt x="3533" y="937"/>
                  </a:lnTo>
                  <a:lnTo>
                    <a:pt x="3534" y="497"/>
                  </a:lnTo>
                  <a:lnTo>
                    <a:pt x="3534" y="467"/>
                  </a:lnTo>
                  <a:lnTo>
                    <a:pt x="3534" y="288"/>
                  </a:lnTo>
                  <a:lnTo>
                    <a:pt x="3535" y="282"/>
                  </a:lnTo>
                  <a:lnTo>
                    <a:pt x="3535" y="225"/>
                  </a:lnTo>
                  <a:lnTo>
                    <a:pt x="3535" y="218"/>
                  </a:lnTo>
                  <a:lnTo>
                    <a:pt x="3536" y="155"/>
                  </a:lnTo>
                  <a:lnTo>
                    <a:pt x="3536" y="154"/>
                  </a:lnTo>
                  <a:lnTo>
                    <a:pt x="3536" y="121"/>
                  </a:lnTo>
                  <a:lnTo>
                    <a:pt x="3536" y="126"/>
                  </a:lnTo>
                  <a:lnTo>
                    <a:pt x="3536" y="128"/>
                  </a:lnTo>
                  <a:lnTo>
                    <a:pt x="3537" y="127"/>
                  </a:lnTo>
                  <a:lnTo>
                    <a:pt x="3537" y="199"/>
                  </a:lnTo>
                  <a:lnTo>
                    <a:pt x="3537" y="207"/>
                  </a:lnTo>
                  <a:lnTo>
                    <a:pt x="3538" y="345"/>
                  </a:lnTo>
                  <a:lnTo>
                    <a:pt x="3538" y="352"/>
                  </a:lnTo>
                  <a:lnTo>
                    <a:pt x="3538" y="417"/>
                  </a:lnTo>
                  <a:lnTo>
                    <a:pt x="3539" y="417"/>
                  </a:lnTo>
                  <a:lnTo>
                    <a:pt x="3539" y="431"/>
                  </a:lnTo>
                  <a:lnTo>
                    <a:pt x="3539" y="429"/>
                  </a:lnTo>
                  <a:lnTo>
                    <a:pt x="3540" y="428"/>
                  </a:lnTo>
                  <a:lnTo>
                    <a:pt x="3540" y="434"/>
                  </a:lnTo>
                  <a:lnTo>
                    <a:pt x="3540" y="433"/>
                  </a:lnTo>
                  <a:lnTo>
                    <a:pt x="3540" y="431"/>
                  </a:lnTo>
                  <a:lnTo>
                    <a:pt x="3541" y="444"/>
                  </a:lnTo>
                  <a:lnTo>
                    <a:pt x="3541" y="443"/>
                  </a:lnTo>
                  <a:lnTo>
                    <a:pt x="3541" y="441"/>
                  </a:lnTo>
                  <a:lnTo>
                    <a:pt x="3541" y="453"/>
                  </a:lnTo>
                  <a:lnTo>
                    <a:pt x="3541" y="453"/>
                  </a:lnTo>
                  <a:lnTo>
                    <a:pt x="3541" y="454"/>
                  </a:lnTo>
                  <a:lnTo>
                    <a:pt x="3542" y="463"/>
                  </a:lnTo>
                  <a:lnTo>
                    <a:pt x="3542" y="463"/>
                  </a:lnTo>
                  <a:lnTo>
                    <a:pt x="3542" y="459"/>
                  </a:lnTo>
                  <a:lnTo>
                    <a:pt x="3542" y="465"/>
                  </a:lnTo>
                  <a:lnTo>
                    <a:pt x="3543" y="462"/>
                  </a:lnTo>
                  <a:lnTo>
                    <a:pt x="3543" y="463"/>
                  </a:lnTo>
                  <a:lnTo>
                    <a:pt x="3543" y="463"/>
                  </a:lnTo>
                  <a:lnTo>
                    <a:pt x="3543" y="469"/>
                  </a:lnTo>
                  <a:lnTo>
                    <a:pt x="3543" y="465"/>
                  </a:lnTo>
                  <a:lnTo>
                    <a:pt x="3544" y="467"/>
                  </a:lnTo>
                  <a:lnTo>
                    <a:pt x="3544" y="463"/>
                  </a:lnTo>
                  <a:lnTo>
                    <a:pt x="3544" y="470"/>
                  </a:lnTo>
                  <a:lnTo>
                    <a:pt x="3544" y="469"/>
                  </a:lnTo>
                  <a:lnTo>
                    <a:pt x="3544" y="467"/>
                  </a:lnTo>
                  <a:lnTo>
                    <a:pt x="3544" y="466"/>
                  </a:lnTo>
                  <a:lnTo>
                    <a:pt x="3545" y="472"/>
                  </a:lnTo>
                  <a:lnTo>
                    <a:pt x="3545" y="466"/>
                  </a:lnTo>
                  <a:lnTo>
                    <a:pt x="3545" y="466"/>
                  </a:lnTo>
                  <a:lnTo>
                    <a:pt x="3545" y="467"/>
                  </a:lnTo>
                  <a:lnTo>
                    <a:pt x="3545" y="299"/>
                  </a:lnTo>
                  <a:lnTo>
                    <a:pt x="3545" y="398"/>
                  </a:lnTo>
                  <a:lnTo>
                    <a:pt x="3545" y="409"/>
                  </a:lnTo>
                  <a:lnTo>
                    <a:pt x="3546" y="772"/>
                  </a:lnTo>
                  <a:lnTo>
                    <a:pt x="3547" y="807"/>
                  </a:lnTo>
                  <a:lnTo>
                    <a:pt x="3547" y="962"/>
                  </a:lnTo>
                  <a:lnTo>
                    <a:pt x="3547" y="961"/>
                  </a:lnTo>
                  <a:lnTo>
                    <a:pt x="3547" y="963"/>
                  </a:lnTo>
                  <a:lnTo>
                    <a:pt x="3547" y="965"/>
                  </a:lnTo>
                  <a:lnTo>
                    <a:pt x="3548" y="770"/>
                  </a:lnTo>
                  <a:lnTo>
                    <a:pt x="3548" y="730"/>
                  </a:lnTo>
                  <a:lnTo>
                    <a:pt x="3548" y="338"/>
                  </a:lnTo>
                  <a:lnTo>
                    <a:pt x="3549" y="327"/>
                  </a:lnTo>
                  <a:lnTo>
                    <a:pt x="3549" y="262"/>
                  </a:lnTo>
                  <a:lnTo>
                    <a:pt x="3549" y="258"/>
                  </a:lnTo>
                  <a:lnTo>
                    <a:pt x="3550" y="200"/>
                  </a:lnTo>
                  <a:lnTo>
                    <a:pt x="3550" y="195"/>
                  </a:lnTo>
                  <a:lnTo>
                    <a:pt x="3550" y="129"/>
                  </a:lnTo>
                  <a:lnTo>
                    <a:pt x="3551" y="128"/>
                  </a:lnTo>
                  <a:lnTo>
                    <a:pt x="3551" y="127"/>
                  </a:lnTo>
                  <a:lnTo>
                    <a:pt x="3551" y="177"/>
                  </a:lnTo>
                  <a:lnTo>
                    <a:pt x="3551" y="188"/>
                  </a:lnTo>
                  <a:lnTo>
                    <a:pt x="3552" y="308"/>
                  </a:lnTo>
                  <a:lnTo>
                    <a:pt x="3552" y="317"/>
                  </a:lnTo>
                  <a:lnTo>
                    <a:pt x="3553" y="405"/>
                  </a:lnTo>
                  <a:lnTo>
                    <a:pt x="3553" y="408"/>
                  </a:lnTo>
                  <a:lnTo>
                    <a:pt x="3553" y="431"/>
                  </a:lnTo>
                  <a:lnTo>
                    <a:pt x="3553" y="431"/>
                  </a:lnTo>
                  <a:lnTo>
                    <a:pt x="3554" y="432"/>
                  </a:lnTo>
                  <a:lnTo>
                    <a:pt x="3554" y="431"/>
                  </a:lnTo>
                  <a:lnTo>
                    <a:pt x="3554" y="438"/>
                  </a:lnTo>
                  <a:lnTo>
                    <a:pt x="3554" y="436"/>
                  </a:lnTo>
                  <a:lnTo>
                    <a:pt x="3554" y="434"/>
                  </a:lnTo>
                  <a:lnTo>
                    <a:pt x="3554" y="431"/>
                  </a:lnTo>
                  <a:lnTo>
                    <a:pt x="3555" y="439"/>
                  </a:lnTo>
                  <a:lnTo>
                    <a:pt x="3555" y="439"/>
                  </a:lnTo>
                  <a:lnTo>
                    <a:pt x="3555" y="438"/>
                  </a:lnTo>
                  <a:lnTo>
                    <a:pt x="3555" y="451"/>
                  </a:lnTo>
                  <a:lnTo>
                    <a:pt x="3556" y="453"/>
                  </a:lnTo>
                  <a:lnTo>
                    <a:pt x="3556" y="452"/>
                  </a:lnTo>
                  <a:lnTo>
                    <a:pt x="3556" y="461"/>
                  </a:lnTo>
                  <a:lnTo>
                    <a:pt x="3556" y="459"/>
                  </a:lnTo>
                  <a:lnTo>
                    <a:pt x="3556" y="459"/>
                  </a:lnTo>
                  <a:lnTo>
                    <a:pt x="3557" y="465"/>
                  </a:lnTo>
                  <a:lnTo>
                    <a:pt x="3557" y="463"/>
                  </a:lnTo>
                  <a:lnTo>
                    <a:pt x="3557" y="463"/>
                  </a:lnTo>
                  <a:lnTo>
                    <a:pt x="3557" y="467"/>
                  </a:lnTo>
                  <a:lnTo>
                    <a:pt x="3557" y="466"/>
                  </a:lnTo>
                  <a:lnTo>
                    <a:pt x="3558" y="468"/>
                  </a:lnTo>
                  <a:lnTo>
                    <a:pt x="3558" y="463"/>
                  </a:lnTo>
                  <a:lnTo>
                    <a:pt x="3558" y="469"/>
                  </a:lnTo>
                  <a:lnTo>
                    <a:pt x="3558" y="469"/>
                  </a:lnTo>
                  <a:lnTo>
                    <a:pt x="3558" y="468"/>
                  </a:lnTo>
                  <a:lnTo>
                    <a:pt x="3558" y="465"/>
                  </a:lnTo>
                  <a:lnTo>
                    <a:pt x="3559" y="470"/>
                  </a:lnTo>
                  <a:lnTo>
                    <a:pt x="3559" y="469"/>
                  </a:lnTo>
                  <a:lnTo>
                    <a:pt x="3559" y="469"/>
                  </a:lnTo>
                  <a:lnTo>
                    <a:pt x="3559" y="470"/>
                  </a:lnTo>
                  <a:lnTo>
                    <a:pt x="3560" y="299"/>
                  </a:lnTo>
                  <a:lnTo>
                    <a:pt x="3560" y="367"/>
                  </a:lnTo>
                  <a:lnTo>
                    <a:pt x="3560" y="392"/>
                  </a:lnTo>
                  <a:lnTo>
                    <a:pt x="3560" y="661"/>
                  </a:lnTo>
                  <a:lnTo>
                    <a:pt x="3561" y="707"/>
                  </a:lnTo>
                  <a:lnTo>
                    <a:pt x="3561" y="958"/>
                  </a:lnTo>
                  <a:lnTo>
                    <a:pt x="3561" y="959"/>
                  </a:lnTo>
                  <a:lnTo>
                    <a:pt x="3561" y="965"/>
                  </a:lnTo>
                  <a:lnTo>
                    <a:pt x="3562" y="879"/>
                  </a:lnTo>
                  <a:lnTo>
                    <a:pt x="3562" y="851"/>
                  </a:lnTo>
                  <a:lnTo>
                    <a:pt x="3562" y="391"/>
                  </a:lnTo>
                  <a:lnTo>
                    <a:pt x="3562" y="366"/>
                  </a:lnTo>
                  <a:lnTo>
                    <a:pt x="3563" y="262"/>
                  </a:lnTo>
                  <a:lnTo>
                    <a:pt x="3563" y="261"/>
                  </a:lnTo>
                  <a:lnTo>
                    <a:pt x="3564" y="195"/>
                  </a:lnTo>
                  <a:lnTo>
                    <a:pt x="3564" y="186"/>
                  </a:lnTo>
                  <a:lnTo>
                    <a:pt x="3564" y="118"/>
                  </a:lnTo>
                  <a:lnTo>
                    <a:pt x="3565" y="112"/>
                  </a:lnTo>
                  <a:lnTo>
                    <a:pt x="3565" y="103"/>
                  </a:lnTo>
                  <a:lnTo>
                    <a:pt x="3565" y="133"/>
                  </a:lnTo>
                  <a:lnTo>
                    <a:pt x="3566" y="143"/>
                  </a:lnTo>
                  <a:lnTo>
                    <a:pt x="3566" y="265"/>
                  </a:lnTo>
                  <a:lnTo>
                    <a:pt x="3566" y="273"/>
                  </a:lnTo>
                  <a:lnTo>
                    <a:pt x="3567" y="379"/>
                  </a:lnTo>
                  <a:lnTo>
                    <a:pt x="3567" y="385"/>
                  </a:lnTo>
                  <a:lnTo>
                    <a:pt x="3567" y="426"/>
                  </a:lnTo>
                  <a:lnTo>
                    <a:pt x="3568" y="426"/>
                  </a:lnTo>
                  <a:lnTo>
                    <a:pt x="3568" y="435"/>
                  </a:lnTo>
                  <a:lnTo>
                    <a:pt x="3568" y="431"/>
                  </a:lnTo>
                  <a:lnTo>
                    <a:pt x="3568" y="431"/>
                  </a:lnTo>
                  <a:lnTo>
                    <a:pt x="3568" y="431"/>
                  </a:lnTo>
                  <a:lnTo>
                    <a:pt x="3569" y="437"/>
                  </a:lnTo>
                  <a:lnTo>
                    <a:pt x="3569" y="435"/>
                  </a:lnTo>
                  <a:lnTo>
                    <a:pt x="3569" y="436"/>
                  </a:lnTo>
                  <a:lnTo>
                    <a:pt x="3569" y="446"/>
                  </a:lnTo>
                  <a:lnTo>
                    <a:pt x="3569" y="446"/>
                  </a:lnTo>
                  <a:lnTo>
                    <a:pt x="3570" y="446"/>
                  </a:lnTo>
                  <a:lnTo>
                    <a:pt x="3570" y="444"/>
                  </a:lnTo>
                  <a:lnTo>
                    <a:pt x="3570" y="459"/>
                  </a:lnTo>
                  <a:lnTo>
                    <a:pt x="3570" y="454"/>
                  </a:lnTo>
                  <a:lnTo>
                    <a:pt x="3570" y="455"/>
                  </a:lnTo>
                  <a:lnTo>
                    <a:pt x="3571" y="462"/>
                  </a:lnTo>
                  <a:lnTo>
                    <a:pt x="3571" y="462"/>
                  </a:lnTo>
                  <a:lnTo>
                    <a:pt x="3571" y="463"/>
                  </a:lnTo>
                  <a:lnTo>
                    <a:pt x="3571" y="460"/>
                  </a:lnTo>
                  <a:lnTo>
                    <a:pt x="3571" y="466"/>
                  </a:lnTo>
                  <a:lnTo>
                    <a:pt x="3571" y="465"/>
                  </a:lnTo>
                  <a:lnTo>
                    <a:pt x="3572" y="463"/>
                  </a:lnTo>
                  <a:lnTo>
                    <a:pt x="3572" y="468"/>
                  </a:lnTo>
                  <a:lnTo>
                    <a:pt x="3572" y="465"/>
                  </a:lnTo>
                  <a:lnTo>
                    <a:pt x="3573" y="467"/>
                  </a:lnTo>
                  <a:lnTo>
                    <a:pt x="3573" y="465"/>
                  </a:lnTo>
                  <a:lnTo>
                    <a:pt x="3573" y="470"/>
                  </a:lnTo>
                  <a:lnTo>
                    <a:pt x="3573" y="469"/>
                  </a:lnTo>
                  <a:lnTo>
                    <a:pt x="3573" y="470"/>
                  </a:lnTo>
                  <a:lnTo>
                    <a:pt x="3573" y="466"/>
                  </a:lnTo>
                  <a:lnTo>
                    <a:pt x="3574" y="468"/>
                  </a:lnTo>
                  <a:lnTo>
                    <a:pt x="3574" y="465"/>
                  </a:lnTo>
                  <a:lnTo>
                    <a:pt x="3574" y="304"/>
                  </a:lnTo>
                  <a:lnTo>
                    <a:pt x="3574" y="413"/>
                  </a:lnTo>
                  <a:lnTo>
                    <a:pt x="3575" y="424"/>
                  </a:lnTo>
                  <a:lnTo>
                    <a:pt x="3575" y="747"/>
                  </a:lnTo>
                  <a:lnTo>
                    <a:pt x="3575" y="778"/>
                  </a:lnTo>
                  <a:lnTo>
                    <a:pt x="3576" y="963"/>
                  </a:lnTo>
                  <a:lnTo>
                    <a:pt x="3576" y="963"/>
                  </a:lnTo>
                  <a:lnTo>
                    <a:pt x="3576" y="963"/>
                  </a:lnTo>
                  <a:lnTo>
                    <a:pt x="3576" y="966"/>
                  </a:lnTo>
                  <a:lnTo>
                    <a:pt x="3576" y="819"/>
                  </a:lnTo>
                  <a:lnTo>
                    <a:pt x="3577" y="784"/>
                  </a:lnTo>
                  <a:lnTo>
                    <a:pt x="3577" y="367"/>
                  </a:lnTo>
                  <a:lnTo>
                    <a:pt x="3577" y="350"/>
                  </a:lnTo>
                  <a:lnTo>
                    <a:pt x="3578" y="263"/>
                  </a:lnTo>
                  <a:lnTo>
                    <a:pt x="3578" y="260"/>
                  </a:lnTo>
                  <a:lnTo>
                    <a:pt x="3579" y="206"/>
                  </a:lnTo>
                  <a:lnTo>
                    <a:pt x="3579" y="203"/>
                  </a:lnTo>
                  <a:lnTo>
                    <a:pt x="3579" y="144"/>
                  </a:lnTo>
                  <a:lnTo>
                    <a:pt x="3579" y="139"/>
                  </a:lnTo>
                  <a:lnTo>
                    <a:pt x="3580" y="116"/>
                  </a:lnTo>
                  <a:lnTo>
                    <a:pt x="3580" y="119"/>
                  </a:lnTo>
                  <a:lnTo>
                    <a:pt x="3581" y="209"/>
                  </a:lnTo>
                  <a:lnTo>
                    <a:pt x="3581" y="221"/>
                  </a:lnTo>
                  <a:lnTo>
                    <a:pt x="3581" y="341"/>
                  </a:lnTo>
                  <a:lnTo>
                    <a:pt x="3582" y="350"/>
                  </a:lnTo>
                  <a:lnTo>
                    <a:pt x="3582" y="416"/>
                  </a:lnTo>
                  <a:lnTo>
                    <a:pt x="3582" y="418"/>
                  </a:lnTo>
                  <a:lnTo>
                    <a:pt x="3583" y="435"/>
                  </a:lnTo>
                  <a:lnTo>
                    <a:pt x="3583" y="437"/>
                  </a:lnTo>
                  <a:lnTo>
                    <a:pt x="3583" y="429"/>
                  </a:lnTo>
                  <a:lnTo>
                    <a:pt x="3583" y="431"/>
                  </a:lnTo>
                  <a:lnTo>
                    <a:pt x="3583" y="429"/>
                  </a:lnTo>
                  <a:lnTo>
                    <a:pt x="3584" y="428"/>
                  </a:lnTo>
                  <a:lnTo>
                    <a:pt x="3584" y="444"/>
                  </a:lnTo>
                  <a:lnTo>
                    <a:pt x="3584" y="446"/>
                  </a:lnTo>
                  <a:lnTo>
                    <a:pt x="3585" y="462"/>
                  </a:lnTo>
                  <a:lnTo>
                    <a:pt x="3585" y="460"/>
                  </a:lnTo>
                  <a:lnTo>
                    <a:pt x="3585" y="460"/>
                  </a:lnTo>
                  <a:lnTo>
                    <a:pt x="3585" y="459"/>
                  </a:lnTo>
                  <a:lnTo>
                    <a:pt x="3586" y="469"/>
                  </a:lnTo>
                  <a:lnTo>
                    <a:pt x="3586" y="465"/>
                  </a:lnTo>
                  <a:lnTo>
                    <a:pt x="3586" y="467"/>
                  </a:lnTo>
                  <a:lnTo>
                    <a:pt x="3586" y="473"/>
                  </a:lnTo>
                  <a:lnTo>
                    <a:pt x="3586" y="472"/>
                  </a:lnTo>
                  <a:lnTo>
                    <a:pt x="3587" y="474"/>
                  </a:lnTo>
                  <a:lnTo>
                    <a:pt x="3587" y="472"/>
                  </a:lnTo>
                  <a:lnTo>
                    <a:pt x="3587" y="476"/>
                  </a:lnTo>
                  <a:lnTo>
                    <a:pt x="3587" y="476"/>
                  </a:lnTo>
                  <a:lnTo>
                    <a:pt x="3588" y="472"/>
                  </a:lnTo>
                  <a:lnTo>
                    <a:pt x="3588" y="472"/>
                  </a:lnTo>
                  <a:lnTo>
                    <a:pt x="3588" y="473"/>
                  </a:lnTo>
                  <a:lnTo>
                    <a:pt x="3588" y="475"/>
                  </a:lnTo>
                  <a:lnTo>
                    <a:pt x="3588" y="472"/>
                  </a:lnTo>
                  <a:lnTo>
                    <a:pt x="3588" y="472"/>
                  </a:lnTo>
                  <a:lnTo>
                    <a:pt x="3588" y="475"/>
                  </a:lnTo>
                  <a:lnTo>
                    <a:pt x="3589" y="427"/>
                  </a:lnTo>
                  <a:lnTo>
                    <a:pt x="3589" y="368"/>
                  </a:lnTo>
                  <a:lnTo>
                    <a:pt x="3589" y="308"/>
                  </a:lnTo>
                  <a:lnTo>
                    <a:pt x="3590" y="489"/>
                  </a:lnTo>
                  <a:lnTo>
                    <a:pt x="3590" y="519"/>
                  </a:lnTo>
                  <a:lnTo>
                    <a:pt x="3590" y="893"/>
                  </a:lnTo>
                  <a:lnTo>
                    <a:pt x="3591" y="905"/>
                  </a:lnTo>
                  <a:lnTo>
                    <a:pt x="3591" y="967"/>
                  </a:lnTo>
                  <a:lnTo>
                    <a:pt x="3591" y="965"/>
                  </a:lnTo>
                  <a:lnTo>
                    <a:pt x="3592" y="962"/>
                  </a:lnTo>
                  <a:lnTo>
                    <a:pt x="3592" y="746"/>
                  </a:lnTo>
                  <a:lnTo>
                    <a:pt x="3592" y="713"/>
                  </a:lnTo>
                  <a:lnTo>
                    <a:pt x="3593" y="356"/>
                  </a:lnTo>
                  <a:lnTo>
                    <a:pt x="3593" y="338"/>
                  </a:lnTo>
                  <a:lnTo>
                    <a:pt x="3593" y="243"/>
                  </a:lnTo>
                  <a:lnTo>
                    <a:pt x="3594" y="238"/>
                  </a:lnTo>
                  <a:lnTo>
                    <a:pt x="3594" y="166"/>
                  </a:lnTo>
                  <a:lnTo>
                    <a:pt x="3594" y="162"/>
                  </a:lnTo>
                  <a:lnTo>
                    <a:pt x="3595" y="107"/>
                  </a:lnTo>
                  <a:lnTo>
                    <a:pt x="3595" y="103"/>
                  </a:lnTo>
                  <a:lnTo>
                    <a:pt x="3595" y="100"/>
                  </a:lnTo>
                  <a:lnTo>
                    <a:pt x="3595" y="131"/>
                  </a:lnTo>
                  <a:lnTo>
                    <a:pt x="3596" y="138"/>
                  </a:lnTo>
                  <a:lnTo>
                    <a:pt x="3596" y="261"/>
                  </a:lnTo>
                  <a:lnTo>
                    <a:pt x="3596" y="270"/>
                  </a:lnTo>
                  <a:lnTo>
                    <a:pt x="3597" y="377"/>
                  </a:lnTo>
                  <a:lnTo>
                    <a:pt x="3597" y="381"/>
                  </a:lnTo>
                  <a:lnTo>
                    <a:pt x="3597" y="428"/>
                  </a:lnTo>
                  <a:lnTo>
                    <a:pt x="3598" y="431"/>
                  </a:lnTo>
                  <a:lnTo>
                    <a:pt x="3598" y="443"/>
                  </a:lnTo>
                  <a:lnTo>
                    <a:pt x="3598" y="443"/>
                  </a:lnTo>
                  <a:lnTo>
                    <a:pt x="3599" y="444"/>
                  </a:lnTo>
                  <a:lnTo>
                    <a:pt x="3599" y="446"/>
                  </a:lnTo>
                  <a:lnTo>
                    <a:pt x="3599" y="441"/>
                  </a:lnTo>
                  <a:lnTo>
                    <a:pt x="3599" y="444"/>
                  </a:lnTo>
                  <a:lnTo>
                    <a:pt x="3599" y="443"/>
                  </a:lnTo>
                  <a:lnTo>
                    <a:pt x="3600" y="450"/>
                  </a:lnTo>
                  <a:lnTo>
                    <a:pt x="3600" y="446"/>
                  </a:lnTo>
                  <a:lnTo>
                    <a:pt x="3600" y="447"/>
                  </a:lnTo>
                  <a:lnTo>
                    <a:pt x="3600" y="456"/>
                  </a:lnTo>
                  <a:lnTo>
                    <a:pt x="3601" y="457"/>
                  </a:lnTo>
                  <a:lnTo>
                    <a:pt x="3601" y="461"/>
                  </a:lnTo>
                  <a:lnTo>
                    <a:pt x="3601" y="455"/>
                  </a:lnTo>
                  <a:lnTo>
                    <a:pt x="3601" y="454"/>
                  </a:lnTo>
                  <a:lnTo>
                    <a:pt x="3602" y="463"/>
                  </a:lnTo>
                  <a:lnTo>
                    <a:pt x="3602" y="465"/>
                  </a:lnTo>
                  <a:lnTo>
                    <a:pt x="3602" y="480"/>
                  </a:lnTo>
                  <a:lnTo>
                    <a:pt x="3602" y="478"/>
                  </a:lnTo>
                  <a:lnTo>
                    <a:pt x="3603" y="475"/>
                  </a:lnTo>
                  <a:lnTo>
                    <a:pt x="3603" y="470"/>
                  </a:lnTo>
                  <a:lnTo>
                    <a:pt x="3603" y="478"/>
                  </a:lnTo>
                  <a:lnTo>
                    <a:pt x="3603" y="474"/>
                  </a:lnTo>
                  <a:lnTo>
                    <a:pt x="3603" y="476"/>
                  </a:lnTo>
                  <a:lnTo>
                    <a:pt x="3604" y="470"/>
                  </a:lnTo>
                  <a:lnTo>
                    <a:pt x="3604" y="473"/>
                  </a:lnTo>
                  <a:lnTo>
                    <a:pt x="3604" y="473"/>
                  </a:lnTo>
                  <a:lnTo>
                    <a:pt x="3605" y="293"/>
                  </a:lnTo>
                  <a:lnTo>
                    <a:pt x="3605" y="399"/>
                  </a:lnTo>
                  <a:lnTo>
                    <a:pt x="3605" y="403"/>
                  </a:lnTo>
                  <a:lnTo>
                    <a:pt x="3605" y="670"/>
                  </a:lnTo>
                  <a:lnTo>
                    <a:pt x="3605" y="706"/>
                  </a:lnTo>
                  <a:lnTo>
                    <a:pt x="3606" y="950"/>
                  </a:lnTo>
                  <a:lnTo>
                    <a:pt x="3606" y="957"/>
                  </a:lnTo>
                  <a:lnTo>
                    <a:pt x="3606" y="967"/>
                  </a:lnTo>
                  <a:lnTo>
                    <a:pt x="3607" y="890"/>
                  </a:lnTo>
                  <a:lnTo>
                    <a:pt x="3607" y="866"/>
                  </a:lnTo>
                  <a:lnTo>
                    <a:pt x="3607" y="465"/>
                  </a:lnTo>
                  <a:lnTo>
                    <a:pt x="3608" y="441"/>
                  </a:lnTo>
                  <a:lnTo>
                    <a:pt x="3608" y="279"/>
                  </a:lnTo>
                  <a:lnTo>
                    <a:pt x="3608" y="274"/>
                  </a:lnTo>
                  <a:lnTo>
                    <a:pt x="3609" y="199"/>
                  </a:lnTo>
                  <a:lnTo>
                    <a:pt x="3609" y="189"/>
                  </a:lnTo>
                  <a:lnTo>
                    <a:pt x="3609" y="116"/>
                  </a:lnTo>
                  <a:lnTo>
                    <a:pt x="3609" y="112"/>
                  </a:lnTo>
                  <a:lnTo>
                    <a:pt x="3610" y="113"/>
                  </a:lnTo>
                  <a:lnTo>
                    <a:pt x="3610" y="99"/>
                  </a:lnTo>
                  <a:lnTo>
                    <a:pt x="3610" y="109"/>
                  </a:lnTo>
                  <a:lnTo>
                    <a:pt x="3610" y="110"/>
                  </a:lnTo>
                  <a:lnTo>
                    <a:pt x="3611" y="215"/>
                  </a:lnTo>
                  <a:lnTo>
                    <a:pt x="3611" y="226"/>
                  </a:lnTo>
                  <a:lnTo>
                    <a:pt x="3612" y="350"/>
                  </a:lnTo>
                  <a:lnTo>
                    <a:pt x="3612" y="358"/>
                  </a:lnTo>
                  <a:lnTo>
                    <a:pt x="3612" y="424"/>
                  </a:lnTo>
                  <a:lnTo>
                    <a:pt x="3613" y="424"/>
                  </a:lnTo>
                  <a:lnTo>
                    <a:pt x="3613" y="441"/>
                  </a:lnTo>
                  <a:lnTo>
                    <a:pt x="3613" y="440"/>
                  </a:lnTo>
                  <a:lnTo>
                    <a:pt x="3613" y="441"/>
                  </a:lnTo>
                  <a:lnTo>
                    <a:pt x="3613" y="446"/>
                  </a:lnTo>
                  <a:lnTo>
                    <a:pt x="3613" y="439"/>
                  </a:lnTo>
                  <a:lnTo>
                    <a:pt x="3614" y="442"/>
                  </a:lnTo>
                  <a:lnTo>
                    <a:pt x="3614" y="444"/>
                  </a:lnTo>
                  <a:lnTo>
                    <a:pt x="3614" y="446"/>
                  </a:lnTo>
                  <a:lnTo>
                    <a:pt x="3614" y="439"/>
                  </a:lnTo>
                  <a:lnTo>
                    <a:pt x="3614" y="444"/>
                  </a:lnTo>
                  <a:lnTo>
                    <a:pt x="3615" y="442"/>
                  </a:lnTo>
                  <a:lnTo>
                    <a:pt x="3615" y="449"/>
                  </a:lnTo>
                  <a:lnTo>
                    <a:pt x="3615" y="450"/>
                  </a:lnTo>
                  <a:lnTo>
                    <a:pt x="3616" y="460"/>
                  </a:lnTo>
                  <a:lnTo>
                    <a:pt x="3616" y="461"/>
                  </a:lnTo>
                  <a:lnTo>
                    <a:pt x="3616" y="460"/>
                  </a:lnTo>
                  <a:lnTo>
                    <a:pt x="3616" y="470"/>
                  </a:lnTo>
                  <a:lnTo>
                    <a:pt x="3616" y="468"/>
                  </a:lnTo>
                  <a:lnTo>
                    <a:pt x="3617" y="467"/>
                  </a:lnTo>
                  <a:lnTo>
                    <a:pt x="3617" y="474"/>
                  </a:lnTo>
                  <a:lnTo>
                    <a:pt x="3617" y="472"/>
                  </a:lnTo>
                  <a:lnTo>
                    <a:pt x="3618" y="473"/>
                  </a:lnTo>
                  <a:lnTo>
                    <a:pt x="3618" y="470"/>
                  </a:lnTo>
                  <a:lnTo>
                    <a:pt x="3618" y="476"/>
                  </a:lnTo>
                  <a:lnTo>
                    <a:pt x="3618" y="475"/>
                  </a:lnTo>
                  <a:lnTo>
                    <a:pt x="3618" y="476"/>
                  </a:lnTo>
                  <a:lnTo>
                    <a:pt x="3619" y="463"/>
                  </a:lnTo>
                  <a:lnTo>
                    <a:pt x="3619" y="465"/>
                  </a:lnTo>
                  <a:lnTo>
                    <a:pt x="3619" y="465"/>
                  </a:lnTo>
                  <a:lnTo>
                    <a:pt x="3619" y="284"/>
                  </a:lnTo>
                  <a:lnTo>
                    <a:pt x="3620" y="314"/>
                  </a:lnTo>
                  <a:lnTo>
                    <a:pt x="3620" y="543"/>
                  </a:lnTo>
                  <a:lnTo>
                    <a:pt x="3620" y="578"/>
                  </a:lnTo>
                  <a:lnTo>
                    <a:pt x="3621" y="935"/>
                  </a:lnTo>
                  <a:lnTo>
                    <a:pt x="3621" y="948"/>
                  </a:lnTo>
                  <a:lnTo>
                    <a:pt x="3621" y="975"/>
                  </a:lnTo>
                  <a:lnTo>
                    <a:pt x="3621" y="972"/>
                  </a:lnTo>
                  <a:lnTo>
                    <a:pt x="3622" y="969"/>
                  </a:lnTo>
                  <a:lnTo>
                    <a:pt x="3622" y="687"/>
                  </a:lnTo>
                  <a:lnTo>
                    <a:pt x="3622" y="652"/>
                  </a:lnTo>
                  <a:lnTo>
                    <a:pt x="3623" y="325"/>
                  </a:lnTo>
                  <a:lnTo>
                    <a:pt x="3623" y="315"/>
                  </a:lnTo>
                  <a:lnTo>
                    <a:pt x="3624" y="229"/>
                  </a:lnTo>
                  <a:lnTo>
                    <a:pt x="3624" y="222"/>
                  </a:lnTo>
                  <a:lnTo>
                    <a:pt x="3624" y="145"/>
                  </a:lnTo>
                  <a:lnTo>
                    <a:pt x="3625" y="138"/>
                  </a:lnTo>
                  <a:lnTo>
                    <a:pt x="3625" y="90"/>
                  </a:lnTo>
                  <a:lnTo>
                    <a:pt x="3625" y="90"/>
                  </a:lnTo>
                  <a:lnTo>
                    <a:pt x="3626" y="144"/>
                  </a:lnTo>
                  <a:lnTo>
                    <a:pt x="3626" y="153"/>
                  </a:lnTo>
                  <a:lnTo>
                    <a:pt x="3626" y="291"/>
                  </a:lnTo>
                  <a:lnTo>
                    <a:pt x="3626" y="297"/>
                  </a:lnTo>
                  <a:lnTo>
                    <a:pt x="3627" y="396"/>
                  </a:lnTo>
                  <a:lnTo>
                    <a:pt x="3627" y="400"/>
                  </a:lnTo>
                  <a:lnTo>
                    <a:pt x="3628" y="437"/>
                  </a:lnTo>
                  <a:lnTo>
                    <a:pt x="3628" y="437"/>
                  </a:lnTo>
                  <a:lnTo>
                    <a:pt x="3628" y="439"/>
                  </a:lnTo>
                  <a:lnTo>
                    <a:pt x="3628" y="437"/>
                  </a:lnTo>
                  <a:lnTo>
                    <a:pt x="3628" y="444"/>
                  </a:lnTo>
                  <a:lnTo>
                    <a:pt x="3628" y="440"/>
                  </a:lnTo>
                  <a:lnTo>
                    <a:pt x="3629" y="440"/>
                  </a:lnTo>
                  <a:lnTo>
                    <a:pt x="3629" y="444"/>
                  </a:lnTo>
                  <a:lnTo>
                    <a:pt x="3629" y="439"/>
                  </a:lnTo>
                  <a:lnTo>
                    <a:pt x="3629" y="441"/>
                  </a:lnTo>
                  <a:lnTo>
                    <a:pt x="3629" y="446"/>
                  </a:lnTo>
                  <a:lnTo>
                    <a:pt x="3629" y="442"/>
                  </a:lnTo>
                  <a:lnTo>
                    <a:pt x="3630" y="450"/>
                  </a:lnTo>
                  <a:lnTo>
                    <a:pt x="3630" y="450"/>
                  </a:lnTo>
                  <a:lnTo>
                    <a:pt x="3630" y="449"/>
                  </a:lnTo>
                  <a:lnTo>
                    <a:pt x="3630" y="447"/>
                  </a:lnTo>
                  <a:lnTo>
                    <a:pt x="3631" y="459"/>
                  </a:lnTo>
                  <a:lnTo>
                    <a:pt x="3631" y="457"/>
                  </a:lnTo>
                  <a:lnTo>
                    <a:pt x="3631" y="459"/>
                  </a:lnTo>
                  <a:lnTo>
                    <a:pt x="3631" y="467"/>
                  </a:lnTo>
                  <a:lnTo>
                    <a:pt x="3631" y="465"/>
                  </a:lnTo>
                  <a:lnTo>
                    <a:pt x="3631" y="468"/>
                  </a:lnTo>
                  <a:lnTo>
                    <a:pt x="3632" y="467"/>
                  </a:lnTo>
                  <a:lnTo>
                    <a:pt x="3632" y="474"/>
                  </a:lnTo>
                  <a:lnTo>
                    <a:pt x="3632" y="474"/>
                  </a:lnTo>
                  <a:lnTo>
                    <a:pt x="3632" y="470"/>
                  </a:lnTo>
                  <a:lnTo>
                    <a:pt x="3633" y="476"/>
                  </a:lnTo>
                  <a:lnTo>
                    <a:pt x="3633" y="473"/>
                  </a:lnTo>
                  <a:lnTo>
                    <a:pt x="3633" y="474"/>
                  </a:lnTo>
                  <a:lnTo>
                    <a:pt x="3633" y="476"/>
                  </a:lnTo>
                  <a:lnTo>
                    <a:pt x="3633" y="472"/>
                  </a:lnTo>
                  <a:lnTo>
                    <a:pt x="3633" y="476"/>
                  </a:lnTo>
                  <a:lnTo>
                    <a:pt x="3634" y="476"/>
                  </a:lnTo>
                  <a:lnTo>
                    <a:pt x="3634" y="379"/>
                  </a:lnTo>
                  <a:lnTo>
                    <a:pt x="3634" y="309"/>
                  </a:lnTo>
                  <a:lnTo>
                    <a:pt x="3634" y="289"/>
                  </a:lnTo>
                  <a:lnTo>
                    <a:pt x="3635" y="547"/>
                  </a:lnTo>
                  <a:lnTo>
                    <a:pt x="3635" y="583"/>
                  </a:lnTo>
                  <a:lnTo>
                    <a:pt x="3635" y="936"/>
                  </a:lnTo>
                  <a:lnTo>
                    <a:pt x="3635" y="951"/>
                  </a:lnTo>
                  <a:lnTo>
                    <a:pt x="3636" y="980"/>
                  </a:lnTo>
                  <a:lnTo>
                    <a:pt x="3636" y="967"/>
                  </a:lnTo>
                  <a:lnTo>
                    <a:pt x="3637" y="961"/>
                  </a:lnTo>
                  <a:lnTo>
                    <a:pt x="3637" y="562"/>
                  </a:lnTo>
                  <a:lnTo>
                    <a:pt x="3637" y="530"/>
                  </a:lnTo>
                  <a:lnTo>
                    <a:pt x="3638" y="306"/>
                  </a:lnTo>
                  <a:lnTo>
                    <a:pt x="3638" y="297"/>
                  </a:lnTo>
                  <a:lnTo>
                    <a:pt x="3638" y="240"/>
                  </a:lnTo>
                  <a:lnTo>
                    <a:pt x="3639" y="235"/>
                  </a:lnTo>
                  <a:lnTo>
                    <a:pt x="3639" y="169"/>
                  </a:lnTo>
                  <a:lnTo>
                    <a:pt x="3639" y="165"/>
                  </a:lnTo>
                  <a:lnTo>
                    <a:pt x="3640" y="119"/>
                  </a:lnTo>
                  <a:lnTo>
                    <a:pt x="3640" y="118"/>
                  </a:lnTo>
                  <a:lnTo>
                    <a:pt x="3640" y="118"/>
                  </a:lnTo>
                  <a:lnTo>
                    <a:pt x="3640" y="187"/>
                  </a:lnTo>
                  <a:lnTo>
                    <a:pt x="3641" y="197"/>
                  </a:lnTo>
                  <a:lnTo>
                    <a:pt x="3641" y="334"/>
                  </a:lnTo>
                  <a:lnTo>
                    <a:pt x="3641" y="344"/>
                  </a:lnTo>
                  <a:lnTo>
                    <a:pt x="3642" y="417"/>
                  </a:lnTo>
                  <a:lnTo>
                    <a:pt x="3642" y="420"/>
                  </a:lnTo>
                  <a:lnTo>
                    <a:pt x="3642" y="435"/>
                  </a:lnTo>
                  <a:lnTo>
                    <a:pt x="3642" y="435"/>
                  </a:lnTo>
                  <a:lnTo>
                    <a:pt x="3643" y="435"/>
                  </a:lnTo>
                  <a:lnTo>
                    <a:pt x="3643" y="439"/>
                  </a:lnTo>
                  <a:lnTo>
                    <a:pt x="3643" y="434"/>
                  </a:lnTo>
                  <a:lnTo>
                    <a:pt x="3643" y="438"/>
                  </a:lnTo>
                  <a:lnTo>
                    <a:pt x="3644" y="440"/>
                  </a:lnTo>
                  <a:lnTo>
                    <a:pt x="3644" y="435"/>
                  </a:lnTo>
                  <a:lnTo>
                    <a:pt x="3644" y="446"/>
                  </a:lnTo>
                  <a:lnTo>
                    <a:pt x="3644" y="444"/>
                  </a:lnTo>
                  <a:lnTo>
                    <a:pt x="3644" y="441"/>
                  </a:lnTo>
                  <a:lnTo>
                    <a:pt x="3645" y="455"/>
                  </a:lnTo>
                  <a:lnTo>
                    <a:pt x="3645" y="455"/>
                  </a:lnTo>
                  <a:lnTo>
                    <a:pt x="3645" y="457"/>
                  </a:lnTo>
                  <a:lnTo>
                    <a:pt x="3645" y="456"/>
                  </a:lnTo>
                  <a:lnTo>
                    <a:pt x="3645" y="466"/>
                  </a:lnTo>
                  <a:lnTo>
                    <a:pt x="3645" y="466"/>
                  </a:lnTo>
                  <a:lnTo>
                    <a:pt x="3646" y="465"/>
                  </a:lnTo>
                  <a:lnTo>
                    <a:pt x="3646" y="472"/>
                  </a:lnTo>
                  <a:lnTo>
                    <a:pt x="3646" y="470"/>
                  </a:lnTo>
                  <a:lnTo>
                    <a:pt x="3646" y="472"/>
                  </a:lnTo>
                  <a:lnTo>
                    <a:pt x="3646" y="469"/>
                  </a:lnTo>
                  <a:lnTo>
                    <a:pt x="3647" y="473"/>
                  </a:lnTo>
                  <a:lnTo>
                    <a:pt x="3647" y="473"/>
                  </a:lnTo>
                  <a:lnTo>
                    <a:pt x="3647" y="476"/>
                  </a:lnTo>
                  <a:lnTo>
                    <a:pt x="3647" y="478"/>
                  </a:lnTo>
                  <a:lnTo>
                    <a:pt x="3647" y="472"/>
                  </a:lnTo>
                  <a:lnTo>
                    <a:pt x="3647" y="476"/>
                  </a:lnTo>
                  <a:lnTo>
                    <a:pt x="3648" y="472"/>
                  </a:lnTo>
                  <a:lnTo>
                    <a:pt x="3648" y="470"/>
                  </a:lnTo>
                  <a:lnTo>
                    <a:pt x="3648" y="476"/>
                  </a:lnTo>
                  <a:lnTo>
                    <a:pt x="3648" y="470"/>
                  </a:lnTo>
                  <a:lnTo>
                    <a:pt x="3648" y="472"/>
                  </a:lnTo>
                  <a:lnTo>
                    <a:pt x="3648" y="473"/>
                  </a:lnTo>
                  <a:lnTo>
                    <a:pt x="3649" y="276"/>
                  </a:lnTo>
                  <a:lnTo>
                    <a:pt x="3649" y="312"/>
                  </a:lnTo>
                  <a:lnTo>
                    <a:pt x="3649" y="360"/>
                  </a:lnTo>
                  <a:lnTo>
                    <a:pt x="3650" y="575"/>
                  </a:lnTo>
                  <a:lnTo>
                    <a:pt x="3650" y="608"/>
                  </a:lnTo>
                  <a:lnTo>
                    <a:pt x="3650" y="948"/>
                  </a:lnTo>
                  <a:lnTo>
                    <a:pt x="3651" y="955"/>
                  </a:lnTo>
                  <a:lnTo>
                    <a:pt x="3651" y="978"/>
                  </a:lnTo>
                  <a:lnTo>
                    <a:pt x="3651" y="966"/>
                  </a:lnTo>
                  <a:lnTo>
                    <a:pt x="3651" y="956"/>
                  </a:lnTo>
                  <a:lnTo>
                    <a:pt x="3652" y="554"/>
                  </a:lnTo>
                  <a:lnTo>
                    <a:pt x="3652" y="519"/>
                  </a:lnTo>
                  <a:lnTo>
                    <a:pt x="3652" y="295"/>
                  </a:lnTo>
                  <a:lnTo>
                    <a:pt x="3652" y="292"/>
                  </a:lnTo>
                  <a:lnTo>
                    <a:pt x="3653" y="232"/>
                  </a:lnTo>
                  <a:lnTo>
                    <a:pt x="3653" y="230"/>
                  </a:lnTo>
                  <a:lnTo>
                    <a:pt x="3654" y="157"/>
                  </a:lnTo>
                  <a:lnTo>
                    <a:pt x="3654" y="156"/>
                  </a:lnTo>
                  <a:lnTo>
                    <a:pt x="3654" y="116"/>
                  </a:lnTo>
                  <a:lnTo>
                    <a:pt x="3654" y="118"/>
                  </a:lnTo>
                  <a:lnTo>
                    <a:pt x="3655" y="119"/>
                  </a:lnTo>
                  <a:lnTo>
                    <a:pt x="3655" y="191"/>
                  </a:lnTo>
                  <a:lnTo>
                    <a:pt x="3655" y="201"/>
                  </a:lnTo>
                  <a:lnTo>
                    <a:pt x="3656" y="327"/>
                  </a:lnTo>
                  <a:lnTo>
                    <a:pt x="3656" y="339"/>
                  </a:lnTo>
                  <a:lnTo>
                    <a:pt x="3657" y="416"/>
                  </a:lnTo>
                  <a:lnTo>
                    <a:pt x="3657" y="420"/>
                  </a:lnTo>
                  <a:lnTo>
                    <a:pt x="3657" y="433"/>
                  </a:lnTo>
                  <a:lnTo>
                    <a:pt x="3657" y="431"/>
                  </a:lnTo>
                  <a:lnTo>
                    <a:pt x="3658" y="431"/>
                  </a:lnTo>
                  <a:lnTo>
                    <a:pt x="3658" y="433"/>
                  </a:lnTo>
                  <a:lnTo>
                    <a:pt x="3658" y="429"/>
                  </a:lnTo>
                  <a:lnTo>
                    <a:pt x="3658" y="430"/>
                  </a:lnTo>
                  <a:lnTo>
                    <a:pt x="3658" y="432"/>
                  </a:lnTo>
                  <a:lnTo>
                    <a:pt x="3659" y="443"/>
                  </a:lnTo>
                  <a:lnTo>
                    <a:pt x="3659" y="443"/>
                  </a:lnTo>
                  <a:lnTo>
                    <a:pt x="3659" y="441"/>
                  </a:lnTo>
                  <a:lnTo>
                    <a:pt x="3659" y="455"/>
                  </a:lnTo>
                  <a:lnTo>
                    <a:pt x="3659" y="450"/>
                  </a:lnTo>
                  <a:lnTo>
                    <a:pt x="3660" y="451"/>
                  </a:lnTo>
                  <a:lnTo>
                    <a:pt x="3660" y="463"/>
                  </a:lnTo>
                  <a:lnTo>
                    <a:pt x="3660" y="463"/>
                  </a:lnTo>
                  <a:lnTo>
                    <a:pt x="3661" y="470"/>
                  </a:lnTo>
                  <a:lnTo>
                    <a:pt x="3661" y="470"/>
                  </a:lnTo>
                  <a:lnTo>
                    <a:pt x="3661" y="470"/>
                  </a:lnTo>
                  <a:lnTo>
                    <a:pt x="3661" y="466"/>
                  </a:lnTo>
                  <a:lnTo>
                    <a:pt x="3661" y="472"/>
                  </a:lnTo>
                  <a:lnTo>
                    <a:pt x="3661" y="470"/>
                  </a:lnTo>
                  <a:lnTo>
                    <a:pt x="3662" y="470"/>
                  </a:lnTo>
                  <a:lnTo>
                    <a:pt x="3662" y="475"/>
                  </a:lnTo>
                  <a:lnTo>
                    <a:pt x="3662" y="470"/>
                  </a:lnTo>
                  <a:lnTo>
                    <a:pt x="3663" y="472"/>
                  </a:lnTo>
                  <a:lnTo>
                    <a:pt x="3663" y="473"/>
                  </a:lnTo>
                  <a:lnTo>
                    <a:pt x="3663" y="465"/>
                  </a:lnTo>
                  <a:lnTo>
                    <a:pt x="3663" y="465"/>
                  </a:lnTo>
                  <a:lnTo>
                    <a:pt x="3663" y="453"/>
                  </a:lnTo>
                  <a:lnTo>
                    <a:pt x="3663" y="274"/>
                  </a:lnTo>
                  <a:lnTo>
                    <a:pt x="3664" y="456"/>
                  </a:lnTo>
                  <a:lnTo>
                    <a:pt x="3664" y="478"/>
                  </a:lnTo>
                  <a:lnTo>
                    <a:pt x="3664" y="872"/>
                  </a:lnTo>
                  <a:lnTo>
                    <a:pt x="3665" y="894"/>
                  </a:lnTo>
                  <a:lnTo>
                    <a:pt x="3665" y="980"/>
                  </a:lnTo>
                  <a:lnTo>
                    <a:pt x="3665" y="979"/>
                  </a:lnTo>
                  <a:lnTo>
                    <a:pt x="3665" y="977"/>
                  </a:lnTo>
                  <a:lnTo>
                    <a:pt x="3666" y="620"/>
                  </a:lnTo>
                  <a:lnTo>
                    <a:pt x="3666" y="583"/>
                  </a:lnTo>
                  <a:lnTo>
                    <a:pt x="3666" y="304"/>
                  </a:lnTo>
                  <a:lnTo>
                    <a:pt x="3667" y="299"/>
                  </a:lnTo>
                  <a:lnTo>
                    <a:pt x="3667" y="230"/>
                  </a:lnTo>
                  <a:lnTo>
                    <a:pt x="3667" y="223"/>
                  </a:lnTo>
                  <a:lnTo>
                    <a:pt x="3668" y="153"/>
                  </a:lnTo>
                  <a:lnTo>
                    <a:pt x="3668" y="149"/>
                  </a:lnTo>
                  <a:lnTo>
                    <a:pt x="3668" y="92"/>
                  </a:lnTo>
                  <a:lnTo>
                    <a:pt x="3668" y="93"/>
                  </a:lnTo>
                  <a:lnTo>
                    <a:pt x="3669" y="92"/>
                  </a:lnTo>
                  <a:lnTo>
                    <a:pt x="3669" y="89"/>
                  </a:lnTo>
                  <a:lnTo>
                    <a:pt x="3669" y="175"/>
                  </a:lnTo>
                  <a:lnTo>
                    <a:pt x="3669" y="181"/>
                  </a:lnTo>
                  <a:lnTo>
                    <a:pt x="3670" y="337"/>
                  </a:lnTo>
                  <a:lnTo>
                    <a:pt x="3670" y="346"/>
                  </a:lnTo>
                  <a:lnTo>
                    <a:pt x="3671" y="420"/>
                  </a:lnTo>
                  <a:lnTo>
                    <a:pt x="3671" y="422"/>
                  </a:lnTo>
                  <a:lnTo>
                    <a:pt x="3671" y="441"/>
                  </a:lnTo>
                  <a:lnTo>
                    <a:pt x="3671" y="438"/>
                  </a:lnTo>
                  <a:lnTo>
                    <a:pt x="3672" y="441"/>
                  </a:lnTo>
                  <a:lnTo>
                    <a:pt x="3672" y="439"/>
                  </a:lnTo>
                  <a:lnTo>
                    <a:pt x="3672" y="444"/>
                  </a:lnTo>
                  <a:lnTo>
                    <a:pt x="3672" y="443"/>
                  </a:lnTo>
                  <a:lnTo>
                    <a:pt x="3672" y="444"/>
                  </a:lnTo>
                  <a:lnTo>
                    <a:pt x="3672" y="442"/>
                  </a:lnTo>
                  <a:lnTo>
                    <a:pt x="3673" y="450"/>
                  </a:lnTo>
                  <a:lnTo>
                    <a:pt x="3673" y="450"/>
                  </a:lnTo>
                  <a:lnTo>
                    <a:pt x="3673" y="450"/>
                  </a:lnTo>
                  <a:lnTo>
                    <a:pt x="3673" y="449"/>
                  </a:lnTo>
                  <a:lnTo>
                    <a:pt x="3673" y="459"/>
                  </a:lnTo>
                  <a:lnTo>
                    <a:pt x="3673" y="456"/>
                  </a:lnTo>
                  <a:lnTo>
                    <a:pt x="3673" y="457"/>
                  </a:lnTo>
                  <a:lnTo>
                    <a:pt x="3674" y="468"/>
                  </a:lnTo>
                  <a:lnTo>
                    <a:pt x="3674" y="466"/>
                  </a:lnTo>
                  <a:lnTo>
                    <a:pt x="3674" y="469"/>
                  </a:lnTo>
                  <a:lnTo>
                    <a:pt x="3674" y="465"/>
                  </a:lnTo>
                  <a:lnTo>
                    <a:pt x="3675" y="472"/>
                  </a:lnTo>
                  <a:lnTo>
                    <a:pt x="3675" y="470"/>
                  </a:lnTo>
                  <a:lnTo>
                    <a:pt x="3675" y="467"/>
                  </a:lnTo>
                  <a:lnTo>
                    <a:pt x="3675" y="466"/>
                  </a:lnTo>
                  <a:lnTo>
                    <a:pt x="3676" y="472"/>
                  </a:lnTo>
                  <a:lnTo>
                    <a:pt x="3676" y="470"/>
                  </a:lnTo>
                  <a:lnTo>
                    <a:pt x="3676" y="470"/>
                  </a:lnTo>
                  <a:lnTo>
                    <a:pt x="3676" y="468"/>
                  </a:lnTo>
                  <a:lnTo>
                    <a:pt x="3676" y="474"/>
                  </a:lnTo>
                  <a:lnTo>
                    <a:pt x="3677" y="475"/>
                  </a:lnTo>
                  <a:lnTo>
                    <a:pt x="3677" y="469"/>
                  </a:lnTo>
                  <a:lnTo>
                    <a:pt x="3677" y="469"/>
                  </a:lnTo>
                  <a:lnTo>
                    <a:pt x="3677" y="466"/>
                  </a:lnTo>
                  <a:lnTo>
                    <a:pt x="3678" y="272"/>
                  </a:lnTo>
                  <a:lnTo>
                    <a:pt x="3678" y="422"/>
                  </a:lnTo>
                  <a:lnTo>
                    <a:pt x="3678" y="440"/>
                  </a:lnTo>
                  <a:lnTo>
                    <a:pt x="3678" y="835"/>
                  </a:lnTo>
                  <a:lnTo>
                    <a:pt x="3678" y="868"/>
                  </a:lnTo>
                  <a:lnTo>
                    <a:pt x="3679" y="980"/>
                  </a:lnTo>
                  <a:lnTo>
                    <a:pt x="3679" y="978"/>
                  </a:lnTo>
                  <a:lnTo>
                    <a:pt x="3679" y="978"/>
                  </a:lnTo>
                  <a:lnTo>
                    <a:pt x="3680" y="700"/>
                  </a:lnTo>
                  <a:lnTo>
                    <a:pt x="3680" y="658"/>
                  </a:lnTo>
                  <a:lnTo>
                    <a:pt x="3680" y="315"/>
                  </a:lnTo>
                  <a:lnTo>
                    <a:pt x="3681" y="307"/>
                  </a:lnTo>
                  <a:lnTo>
                    <a:pt x="3681" y="236"/>
                  </a:lnTo>
                  <a:lnTo>
                    <a:pt x="3681" y="233"/>
                  </a:lnTo>
                  <a:lnTo>
                    <a:pt x="3682" y="165"/>
                  </a:lnTo>
                  <a:lnTo>
                    <a:pt x="3682" y="163"/>
                  </a:lnTo>
                  <a:lnTo>
                    <a:pt x="3683" y="110"/>
                  </a:lnTo>
                  <a:lnTo>
                    <a:pt x="3683" y="110"/>
                  </a:lnTo>
                  <a:lnTo>
                    <a:pt x="3683" y="107"/>
                  </a:lnTo>
                  <a:lnTo>
                    <a:pt x="3683" y="105"/>
                  </a:lnTo>
                  <a:lnTo>
                    <a:pt x="3683" y="162"/>
                  </a:lnTo>
                  <a:lnTo>
                    <a:pt x="3684" y="176"/>
                  </a:lnTo>
                  <a:lnTo>
                    <a:pt x="3684" y="329"/>
                  </a:lnTo>
                  <a:lnTo>
                    <a:pt x="3684" y="340"/>
                  </a:lnTo>
                  <a:lnTo>
                    <a:pt x="3685" y="414"/>
                  </a:lnTo>
                  <a:lnTo>
                    <a:pt x="3685" y="415"/>
                  </a:lnTo>
                  <a:lnTo>
                    <a:pt x="3685" y="438"/>
                  </a:lnTo>
                  <a:lnTo>
                    <a:pt x="3685" y="437"/>
                  </a:lnTo>
                  <a:lnTo>
                    <a:pt x="3686" y="440"/>
                  </a:lnTo>
                  <a:lnTo>
                    <a:pt x="3686" y="444"/>
                  </a:lnTo>
                  <a:lnTo>
                    <a:pt x="3686" y="444"/>
                  </a:lnTo>
                  <a:lnTo>
                    <a:pt x="3686" y="444"/>
                  </a:lnTo>
                  <a:lnTo>
                    <a:pt x="3686" y="439"/>
                  </a:lnTo>
                  <a:lnTo>
                    <a:pt x="3686" y="446"/>
                  </a:lnTo>
                  <a:lnTo>
                    <a:pt x="3687" y="442"/>
                  </a:lnTo>
                  <a:lnTo>
                    <a:pt x="3687" y="441"/>
                  </a:lnTo>
                  <a:lnTo>
                    <a:pt x="3687" y="455"/>
                  </a:lnTo>
                  <a:lnTo>
                    <a:pt x="3688" y="456"/>
                  </a:lnTo>
                  <a:lnTo>
                    <a:pt x="3688" y="454"/>
                  </a:lnTo>
                  <a:lnTo>
                    <a:pt x="3688" y="463"/>
                  </a:lnTo>
                  <a:lnTo>
                    <a:pt x="3689" y="461"/>
                  </a:lnTo>
                  <a:lnTo>
                    <a:pt x="3689" y="460"/>
                  </a:lnTo>
                  <a:lnTo>
                    <a:pt x="3689" y="467"/>
                  </a:lnTo>
                  <a:lnTo>
                    <a:pt x="3689" y="465"/>
                  </a:lnTo>
                  <a:lnTo>
                    <a:pt x="3689" y="465"/>
                  </a:lnTo>
                  <a:lnTo>
                    <a:pt x="3690" y="470"/>
                  </a:lnTo>
                  <a:lnTo>
                    <a:pt x="3690" y="468"/>
                  </a:lnTo>
                  <a:lnTo>
                    <a:pt x="3690" y="470"/>
                  </a:lnTo>
                  <a:lnTo>
                    <a:pt x="3690" y="466"/>
                  </a:lnTo>
                  <a:lnTo>
                    <a:pt x="3690" y="472"/>
                  </a:lnTo>
                  <a:lnTo>
                    <a:pt x="3690" y="470"/>
                  </a:lnTo>
                  <a:lnTo>
                    <a:pt x="3691" y="472"/>
                  </a:lnTo>
                  <a:lnTo>
                    <a:pt x="3691" y="467"/>
                  </a:lnTo>
                  <a:lnTo>
                    <a:pt x="3691" y="472"/>
                  </a:lnTo>
                  <a:lnTo>
                    <a:pt x="3691" y="467"/>
                  </a:lnTo>
                  <a:lnTo>
                    <a:pt x="3691" y="469"/>
                  </a:lnTo>
                  <a:lnTo>
                    <a:pt x="3691" y="473"/>
                  </a:lnTo>
                  <a:lnTo>
                    <a:pt x="3691" y="466"/>
                  </a:lnTo>
                  <a:lnTo>
                    <a:pt x="3692" y="472"/>
                  </a:lnTo>
                  <a:lnTo>
                    <a:pt x="3692" y="469"/>
                  </a:lnTo>
                  <a:lnTo>
                    <a:pt x="3692" y="290"/>
                  </a:lnTo>
                  <a:lnTo>
                    <a:pt x="3692" y="392"/>
                  </a:lnTo>
                  <a:lnTo>
                    <a:pt x="3693" y="397"/>
                  </a:lnTo>
                  <a:lnTo>
                    <a:pt x="3693" y="698"/>
                  </a:lnTo>
                  <a:lnTo>
                    <a:pt x="3693" y="733"/>
                  </a:lnTo>
                  <a:lnTo>
                    <a:pt x="3694" y="959"/>
                  </a:lnTo>
                  <a:lnTo>
                    <a:pt x="3694" y="962"/>
                  </a:lnTo>
                  <a:lnTo>
                    <a:pt x="3694" y="975"/>
                  </a:lnTo>
                  <a:lnTo>
                    <a:pt x="3694" y="942"/>
                  </a:lnTo>
                  <a:lnTo>
                    <a:pt x="3695" y="926"/>
                  </a:lnTo>
                  <a:lnTo>
                    <a:pt x="3695" y="516"/>
                  </a:lnTo>
                  <a:lnTo>
                    <a:pt x="3695" y="488"/>
                  </a:lnTo>
                  <a:lnTo>
                    <a:pt x="3696" y="293"/>
                  </a:lnTo>
                  <a:lnTo>
                    <a:pt x="3696" y="288"/>
                  </a:lnTo>
                  <a:lnTo>
                    <a:pt x="3697" y="229"/>
                  </a:lnTo>
                  <a:lnTo>
                    <a:pt x="3697" y="223"/>
                  </a:lnTo>
                  <a:lnTo>
                    <a:pt x="3697" y="162"/>
                  </a:lnTo>
                  <a:lnTo>
                    <a:pt x="3698" y="157"/>
                  </a:lnTo>
                  <a:lnTo>
                    <a:pt x="3698" y="105"/>
                  </a:lnTo>
                  <a:lnTo>
                    <a:pt x="3698" y="103"/>
                  </a:lnTo>
                  <a:lnTo>
                    <a:pt x="3698" y="100"/>
                  </a:lnTo>
                  <a:lnTo>
                    <a:pt x="3699" y="131"/>
                  </a:lnTo>
                  <a:lnTo>
                    <a:pt x="3699" y="140"/>
                  </a:lnTo>
                  <a:lnTo>
                    <a:pt x="3699" y="259"/>
                  </a:lnTo>
                  <a:lnTo>
                    <a:pt x="3699" y="272"/>
                  </a:lnTo>
                  <a:lnTo>
                    <a:pt x="3700" y="387"/>
                  </a:lnTo>
                  <a:lnTo>
                    <a:pt x="3700" y="392"/>
                  </a:lnTo>
                  <a:lnTo>
                    <a:pt x="3701" y="423"/>
                  </a:lnTo>
                  <a:lnTo>
                    <a:pt x="3701" y="422"/>
                  </a:lnTo>
                  <a:lnTo>
                    <a:pt x="3701" y="424"/>
                  </a:lnTo>
                  <a:lnTo>
                    <a:pt x="3702" y="433"/>
                  </a:lnTo>
                  <a:lnTo>
                    <a:pt x="3702" y="433"/>
                  </a:lnTo>
                  <a:lnTo>
                    <a:pt x="3702" y="430"/>
                  </a:lnTo>
                  <a:lnTo>
                    <a:pt x="3702" y="435"/>
                  </a:lnTo>
                  <a:lnTo>
                    <a:pt x="3702" y="432"/>
                  </a:lnTo>
                  <a:lnTo>
                    <a:pt x="3703" y="432"/>
                  </a:lnTo>
                  <a:lnTo>
                    <a:pt x="3703" y="439"/>
                  </a:lnTo>
                  <a:lnTo>
                    <a:pt x="3703" y="438"/>
                  </a:lnTo>
                  <a:lnTo>
                    <a:pt x="3703" y="444"/>
                  </a:lnTo>
                  <a:lnTo>
                    <a:pt x="3704" y="452"/>
                  </a:lnTo>
                  <a:lnTo>
                    <a:pt x="3704" y="453"/>
                  </a:lnTo>
                  <a:lnTo>
                    <a:pt x="3704" y="450"/>
                  </a:lnTo>
                  <a:lnTo>
                    <a:pt x="3704" y="457"/>
                  </a:lnTo>
                  <a:lnTo>
                    <a:pt x="3704" y="457"/>
                  </a:lnTo>
                  <a:lnTo>
                    <a:pt x="3705" y="455"/>
                  </a:lnTo>
                  <a:lnTo>
                    <a:pt x="3705" y="461"/>
                  </a:lnTo>
                  <a:lnTo>
                    <a:pt x="3705" y="461"/>
                  </a:lnTo>
                  <a:lnTo>
                    <a:pt x="3705" y="461"/>
                  </a:lnTo>
                  <a:lnTo>
                    <a:pt x="3705" y="459"/>
                  </a:lnTo>
                  <a:lnTo>
                    <a:pt x="3705" y="466"/>
                  </a:lnTo>
                  <a:lnTo>
                    <a:pt x="3706" y="461"/>
                  </a:lnTo>
                  <a:lnTo>
                    <a:pt x="3706" y="462"/>
                  </a:lnTo>
                  <a:lnTo>
                    <a:pt x="3706" y="459"/>
                  </a:lnTo>
                  <a:lnTo>
                    <a:pt x="3706" y="465"/>
                  </a:lnTo>
                  <a:lnTo>
                    <a:pt x="3706" y="461"/>
                  </a:lnTo>
                  <a:lnTo>
                    <a:pt x="3707" y="461"/>
                  </a:lnTo>
                  <a:lnTo>
                    <a:pt x="3707" y="466"/>
                  </a:lnTo>
                  <a:lnTo>
                    <a:pt x="3707" y="460"/>
                  </a:lnTo>
                  <a:lnTo>
                    <a:pt x="3707" y="463"/>
                  </a:lnTo>
                  <a:lnTo>
                    <a:pt x="3707" y="463"/>
                  </a:lnTo>
                  <a:lnTo>
                    <a:pt x="3708" y="284"/>
                  </a:lnTo>
                  <a:lnTo>
                    <a:pt x="3708" y="379"/>
                  </a:lnTo>
                  <a:lnTo>
                    <a:pt x="3708" y="383"/>
                  </a:lnTo>
                  <a:lnTo>
                    <a:pt x="3709" y="699"/>
                  </a:lnTo>
                  <a:lnTo>
                    <a:pt x="3709" y="738"/>
                  </a:lnTo>
                  <a:lnTo>
                    <a:pt x="3709" y="962"/>
                  </a:lnTo>
                  <a:lnTo>
                    <a:pt x="3710" y="964"/>
                  </a:lnTo>
                  <a:lnTo>
                    <a:pt x="3710" y="976"/>
                  </a:lnTo>
                  <a:lnTo>
                    <a:pt x="3710" y="949"/>
                  </a:lnTo>
                  <a:lnTo>
                    <a:pt x="3710" y="935"/>
                  </a:lnTo>
                  <a:lnTo>
                    <a:pt x="3711" y="517"/>
                  </a:lnTo>
                  <a:lnTo>
                    <a:pt x="3711" y="485"/>
                  </a:lnTo>
                  <a:lnTo>
                    <a:pt x="3711" y="279"/>
                  </a:lnTo>
                  <a:lnTo>
                    <a:pt x="3712" y="274"/>
                  </a:lnTo>
                  <a:lnTo>
                    <a:pt x="3712" y="204"/>
                  </a:lnTo>
                  <a:lnTo>
                    <a:pt x="3712" y="201"/>
                  </a:lnTo>
                  <a:lnTo>
                    <a:pt x="3713" y="124"/>
                  </a:lnTo>
                  <a:lnTo>
                    <a:pt x="3713" y="121"/>
                  </a:lnTo>
                  <a:lnTo>
                    <a:pt x="3713" y="77"/>
                  </a:lnTo>
                  <a:lnTo>
                    <a:pt x="3713" y="79"/>
                  </a:lnTo>
                  <a:lnTo>
                    <a:pt x="3714" y="75"/>
                  </a:lnTo>
                  <a:lnTo>
                    <a:pt x="3714" y="136"/>
                  </a:lnTo>
                  <a:lnTo>
                    <a:pt x="3715" y="146"/>
                  </a:lnTo>
                  <a:lnTo>
                    <a:pt x="3715" y="280"/>
                  </a:lnTo>
                  <a:lnTo>
                    <a:pt x="3715" y="292"/>
                  </a:lnTo>
                  <a:lnTo>
                    <a:pt x="3716" y="392"/>
                  </a:lnTo>
                  <a:lnTo>
                    <a:pt x="3716" y="395"/>
                  </a:lnTo>
                  <a:lnTo>
                    <a:pt x="3716" y="426"/>
                  </a:lnTo>
                  <a:lnTo>
                    <a:pt x="3716" y="426"/>
                  </a:lnTo>
                  <a:lnTo>
                    <a:pt x="3716" y="428"/>
                  </a:lnTo>
                  <a:lnTo>
                    <a:pt x="3717" y="434"/>
                  </a:lnTo>
                  <a:lnTo>
                    <a:pt x="3717" y="432"/>
                  </a:lnTo>
                  <a:lnTo>
                    <a:pt x="3717" y="433"/>
                  </a:lnTo>
                  <a:lnTo>
                    <a:pt x="3717" y="434"/>
                  </a:lnTo>
                  <a:lnTo>
                    <a:pt x="3718" y="426"/>
                  </a:lnTo>
                  <a:lnTo>
                    <a:pt x="3718" y="424"/>
                  </a:lnTo>
                  <a:lnTo>
                    <a:pt x="3718" y="442"/>
                  </a:lnTo>
                  <a:lnTo>
                    <a:pt x="3719" y="447"/>
                  </a:lnTo>
                  <a:lnTo>
                    <a:pt x="3719" y="461"/>
                  </a:lnTo>
                  <a:lnTo>
                    <a:pt x="3719" y="461"/>
                  </a:lnTo>
                  <a:lnTo>
                    <a:pt x="3719" y="459"/>
                  </a:lnTo>
                  <a:lnTo>
                    <a:pt x="3720" y="467"/>
                  </a:lnTo>
                  <a:lnTo>
                    <a:pt x="3720" y="465"/>
                  </a:lnTo>
                  <a:lnTo>
                    <a:pt x="3720" y="466"/>
                  </a:lnTo>
                  <a:lnTo>
                    <a:pt x="3720" y="470"/>
                  </a:lnTo>
                  <a:lnTo>
                    <a:pt x="3720" y="463"/>
                  </a:lnTo>
                  <a:lnTo>
                    <a:pt x="3720" y="467"/>
                  </a:lnTo>
                  <a:lnTo>
                    <a:pt x="3720" y="469"/>
                  </a:lnTo>
                  <a:lnTo>
                    <a:pt x="3721" y="472"/>
                  </a:lnTo>
                  <a:lnTo>
                    <a:pt x="3721" y="468"/>
                  </a:lnTo>
                  <a:lnTo>
                    <a:pt x="3721" y="472"/>
                  </a:lnTo>
                  <a:lnTo>
                    <a:pt x="3721" y="472"/>
                  </a:lnTo>
                  <a:lnTo>
                    <a:pt x="3722" y="466"/>
                  </a:lnTo>
                  <a:lnTo>
                    <a:pt x="3722" y="472"/>
                  </a:lnTo>
                  <a:lnTo>
                    <a:pt x="3722" y="468"/>
                  </a:lnTo>
                  <a:lnTo>
                    <a:pt x="3722" y="468"/>
                  </a:lnTo>
                  <a:lnTo>
                    <a:pt x="3722" y="470"/>
                  </a:lnTo>
                  <a:lnTo>
                    <a:pt x="3723" y="411"/>
                  </a:lnTo>
                  <a:lnTo>
                    <a:pt x="3723" y="339"/>
                  </a:lnTo>
                  <a:lnTo>
                    <a:pt x="3723" y="288"/>
                  </a:lnTo>
                  <a:lnTo>
                    <a:pt x="3723" y="543"/>
                  </a:lnTo>
                  <a:lnTo>
                    <a:pt x="3724" y="575"/>
                  </a:lnTo>
                  <a:lnTo>
                    <a:pt x="3724" y="910"/>
                  </a:lnTo>
                  <a:lnTo>
                    <a:pt x="3724" y="924"/>
                  </a:lnTo>
                  <a:lnTo>
                    <a:pt x="3725" y="975"/>
                  </a:lnTo>
                  <a:lnTo>
                    <a:pt x="3725" y="974"/>
                  </a:lnTo>
                  <a:lnTo>
                    <a:pt x="3725" y="971"/>
                  </a:lnTo>
                  <a:lnTo>
                    <a:pt x="3725" y="666"/>
                  </a:lnTo>
                  <a:lnTo>
                    <a:pt x="3725" y="629"/>
                  </a:lnTo>
                  <a:lnTo>
                    <a:pt x="3726" y="293"/>
                  </a:lnTo>
                  <a:lnTo>
                    <a:pt x="3726" y="288"/>
                  </a:lnTo>
                  <a:lnTo>
                    <a:pt x="3727" y="203"/>
                  </a:lnTo>
                  <a:lnTo>
                    <a:pt x="3727" y="198"/>
                  </a:lnTo>
                  <a:lnTo>
                    <a:pt x="3728" y="112"/>
                  </a:lnTo>
                  <a:lnTo>
                    <a:pt x="3728" y="106"/>
                  </a:lnTo>
                  <a:lnTo>
                    <a:pt x="3728" y="68"/>
                  </a:lnTo>
                  <a:lnTo>
                    <a:pt x="3728" y="70"/>
                  </a:lnTo>
                  <a:lnTo>
                    <a:pt x="3729" y="73"/>
                  </a:lnTo>
                  <a:lnTo>
                    <a:pt x="3729" y="163"/>
                  </a:lnTo>
                  <a:lnTo>
                    <a:pt x="3729" y="170"/>
                  </a:lnTo>
                  <a:lnTo>
                    <a:pt x="3730" y="308"/>
                  </a:lnTo>
                  <a:lnTo>
                    <a:pt x="3730" y="317"/>
                  </a:lnTo>
                  <a:lnTo>
                    <a:pt x="3730" y="411"/>
                  </a:lnTo>
                  <a:lnTo>
                    <a:pt x="3731" y="415"/>
                  </a:lnTo>
                  <a:lnTo>
                    <a:pt x="3731" y="438"/>
                  </a:lnTo>
                  <a:lnTo>
                    <a:pt x="3731" y="438"/>
                  </a:lnTo>
                  <a:lnTo>
                    <a:pt x="3731" y="435"/>
                  </a:lnTo>
                  <a:lnTo>
                    <a:pt x="3731" y="442"/>
                  </a:lnTo>
                  <a:lnTo>
                    <a:pt x="3732" y="437"/>
                  </a:lnTo>
                  <a:lnTo>
                    <a:pt x="3732" y="440"/>
                  </a:lnTo>
                  <a:lnTo>
                    <a:pt x="3732" y="442"/>
                  </a:lnTo>
                  <a:lnTo>
                    <a:pt x="3732" y="437"/>
                  </a:lnTo>
                  <a:lnTo>
                    <a:pt x="3732" y="441"/>
                  </a:lnTo>
                  <a:lnTo>
                    <a:pt x="3733" y="439"/>
                  </a:lnTo>
                  <a:lnTo>
                    <a:pt x="3733" y="437"/>
                  </a:lnTo>
                  <a:lnTo>
                    <a:pt x="3733" y="446"/>
                  </a:lnTo>
                  <a:lnTo>
                    <a:pt x="3733" y="444"/>
                  </a:lnTo>
                  <a:lnTo>
                    <a:pt x="3733" y="442"/>
                  </a:lnTo>
                  <a:lnTo>
                    <a:pt x="3734" y="452"/>
                  </a:lnTo>
                  <a:lnTo>
                    <a:pt x="3734" y="451"/>
                  </a:lnTo>
                  <a:lnTo>
                    <a:pt x="3734" y="454"/>
                  </a:lnTo>
                  <a:lnTo>
                    <a:pt x="3734" y="452"/>
                  </a:lnTo>
                  <a:lnTo>
                    <a:pt x="3735" y="461"/>
                  </a:lnTo>
                  <a:lnTo>
                    <a:pt x="3735" y="460"/>
                  </a:lnTo>
                  <a:lnTo>
                    <a:pt x="3735" y="467"/>
                  </a:lnTo>
                  <a:lnTo>
                    <a:pt x="3735" y="465"/>
                  </a:lnTo>
                  <a:lnTo>
                    <a:pt x="3736" y="463"/>
                  </a:lnTo>
                  <a:lnTo>
                    <a:pt x="3736" y="466"/>
                  </a:lnTo>
                  <a:lnTo>
                    <a:pt x="3736" y="455"/>
                  </a:lnTo>
                  <a:lnTo>
                    <a:pt x="3736" y="456"/>
                  </a:lnTo>
                  <a:lnTo>
                    <a:pt x="3736" y="452"/>
                  </a:lnTo>
                  <a:lnTo>
                    <a:pt x="3737" y="467"/>
                  </a:lnTo>
                  <a:lnTo>
                    <a:pt x="3737" y="467"/>
                  </a:lnTo>
                  <a:lnTo>
                    <a:pt x="3737" y="465"/>
                  </a:lnTo>
                  <a:lnTo>
                    <a:pt x="3737" y="473"/>
                  </a:lnTo>
                  <a:lnTo>
                    <a:pt x="3737" y="460"/>
                  </a:lnTo>
                  <a:lnTo>
                    <a:pt x="3738" y="448"/>
                  </a:lnTo>
                  <a:lnTo>
                    <a:pt x="3738" y="269"/>
                  </a:lnTo>
                  <a:lnTo>
                    <a:pt x="3738" y="420"/>
                  </a:lnTo>
                  <a:lnTo>
                    <a:pt x="3738" y="434"/>
                  </a:lnTo>
                  <a:lnTo>
                    <a:pt x="3739" y="822"/>
                  </a:lnTo>
                  <a:lnTo>
                    <a:pt x="3739" y="832"/>
                  </a:lnTo>
                  <a:lnTo>
                    <a:pt x="3739" y="955"/>
                  </a:lnTo>
                  <a:lnTo>
                    <a:pt x="3739" y="955"/>
                  </a:lnTo>
                  <a:lnTo>
                    <a:pt x="3740" y="959"/>
                  </a:lnTo>
                  <a:lnTo>
                    <a:pt x="3740" y="966"/>
                  </a:lnTo>
                  <a:lnTo>
                    <a:pt x="3740" y="821"/>
                  </a:lnTo>
                  <a:lnTo>
                    <a:pt x="3741" y="791"/>
                  </a:lnTo>
                  <a:lnTo>
                    <a:pt x="3741" y="371"/>
                  </a:lnTo>
                  <a:lnTo>
                    <a:pt x="3741" y="349"/>
                  </a:lnTo>
                  <a:lnTo>
                    <a:pt x="3742" y="246"/>
                  </a:lnTo>
                  <a:lnTo>
                    <a:pt x="3742" y="241"/>
                  </a:lnTo>
                  <a:lnTo>
                    <a:pt x="3742" y="157"/>
                  </a:lnTo>
                  <a:lnTo>
                    <a:pt x="3742" y="155"/>
                  </a:lnTo>
                  <a:lnTo>
                    <a:pt x="3743" y="89"/>
                  </a:lnTo>
                  <a:lnTo>
                    <a:pt x="3743" y="86"/>
                  </a:lnTo>
                  <a:lnTo>
                    <a:pt x="3744" y="145"/>
                  </a:lnTo>
                  <a:lnTo>
                    <a:pt x="3744" y="156"/>
                  </a:lnTo>
                  <a:lnTo>
                    <a:pt x="3744" y="296"/>
                  </a:lnTo>
                  <a:lnTo>
                    <a:pt x="3745" y="303"/>
                  </a:lnTo>
                  <a:lnTo>
                    <a:pt x="3745" y="398"/>
                  </a:lnTo>
                  <a:lnTo>
                    <a:pt x="3745" y="401"/>
                  </a:lnTo>
                  <a:lnTo>
                    <a:pt x="3746" y="431"/>
                  </a:lnTo>
                  <a:lnTo>
                    <a:pt x="3746" y="433"/>
                  </a:lnTo>
                  <a:lnTo>
                    <a:pt x="3746" y="432"/>
                  </a:lnTo>
                  <a:lnTo>
                    <a:pt x="3746" y="438"/>
                  </a:lnTo>
                  <a:lnTo>
                    <a:pt x="3746" y="437"/>
                  </a:lnTo>
                  <a:lnTo>
                    <a:pt x="3746" y="437"/>
                  </a:lnTo>
                  <a:lnTo>
                    <a:pt x="3747" y="431"/>
                  </a:lnTo>
                  <a:lnTo>
                    <a:pt x="3747" y="431"/>
                  </a:lnTo>
                  <a:lnTo>
                    <a:pt x="3748" y="433"/>
                  </a:lnTo>
                  <a:lnTo>
                    <a:pt x="3748" y="431"/>
                  </a:lnTo>
                  <a:lnTo>
                    <a:pt x="3748" y="436"/>
                  </a:lnTo>
                  <a:lnTo>
                    <a:pt x="3748" y="436"/>
                  </a:lnTo>
                  <a:lnTo>
                    <a:pt x="3748" y="438"/>
                  </a:lnTo>
                  <a:lnTo>
                    <a:pt x="3748" y="437"/>
                  </a:lnTo>
                  <a:lnTo>
                    <a:pt x="3749" y="447"/>
                  </a:lnTo>
                  <a:lnTo>
                    <a:pt x="3749" y="446"/>
                  </a:lnTo>
                  <a:lnTo>
                    <a:pt x="3749" y="446"/>
                  </a:lnTo>
                  <a:lnTo>
                    <a:pt x="3749" y="456"/>
                  </a:lnTo>
                  <a:lnTo>
                    <a:pt x="3749" y="455"/>
                  </a:lnTo>
                  <a:lnTo>
                    <a:pt x="3750" y="456"/>
                  </a:lnTo>
                  <a:lnTo>
                    <a:pt x="3750" y="463"/>
                  </a:lnTo>
                  <a:lnTo>
                    <a:pt x="3750" y="463"/>
                  </a:lnTo>
                  <a:lnTo>
                    <a:pt x="3750" y="463"/>
                  </a:lnTo>
                  <a:lnTo>
                    <a:pt x="3750" y="460"/>
                  </a:lnTo>
                  <a:lnTo>
                    <a:pt x="3751" y="467"/>
                  </a:lnTo>
                  <a:lnTo>
                    <a:pt x="3751" y="466"/>
                  </a:lnTo>
                  <a:lnTo>
                    <a:pt x="3751" y="465"/>
                  </a:lnTo>
                  <a:lnTo>
                    <a:pt x="3751" y="467"/>
                  </a:lnTo>
                  <a:lnTo>
                    <a:pt x="3751" y="461"/>
                  </a:lnTo>
                  <a:lnTo>
                    <a:pt x="3751" y="461"/>
                  </a:lnTo>
                  <a:lnTo>
                    <a:pt x="3752" y="462"/>
                  </a:lnTo>
                  <a:lnTo>
                    <a:pt x="3752" y="282"/>
                  </a:lnTo>
                  <a:lnTo>
                    <a:pt x="3752" y="282"/>
                  </a:lnTo>
                  <a:lnTo>
                    <a:pt x="3753" y="545"/>
                  </a:lnTo>
                  <a:lnTo>
                    <a:pt x="3753" y="585"/>
                  </a:lnTo>
                  <a:lnTo>
                    <a:pt x="3754" y="936"/>
                  </a:lnTo>
                  <a:lnTo>
                    <a:pt x="3754" y="950"/>
                  </a:lnTo>
                  <a:lnTo>
                    <a:pt x="3754" y="977"/>
                  </a:lnTo>
                  <a:lnTo>
                    <a:pt x="3754" y="974"/>
                  </a:lnTo>
                  <a:lnTo>
                    <a:pt x="3755" y="968"/>
                  </a:lnTo>
                  <a:lnTo>
                    <a:pt x="3755" y="616"/>
                  </a:lnTo>
                  <a:lnTo>
                    <a:pt x="3755" y="579"/>
                  </a:lnTo>
                  <a:lnTo>
                    <a:pt x="3756" y="285"/>
                  </a:lnTo>
                  <a:lnTo>
                    <a:pt x="3756" y="279"/>
                  </a:lnTo>
                  <a:lnTo>
                    <a:pt x="3756" y="195"/>
                  </a:lnTo>
                  <a:lnTo>
                    <a:pt x="3757" y="187"/>
                  </a:lnTo>
                  <a:lnTo>
                    <a:pt x="3757" y="109"/>
                  </a:lnTo>
                  <a:lnTo>
                    <a:pt x="3757" y="103"/>
                  </a:lnTo>
                  <a:lnTo>
                    <a:pt x="3758" y="74"/>
                  </a:lnTo>
                  <a:lnTo>
                    <a:pt x="3758" y="80"/>
                  </a:lnTo>
                  <a:lnTo>
                    <a:pt x="3758" y="83"/>
                  </a:lnTo>
                  <a:lnTo>
                    <a:pt x="3758" y="183"/>
                  </a:lnTo>
                  <a:lnTo>
                    <a:pt x="3759" y="192"/>
                  </a:lnTo>
                  <a:lnTo>
                    <a:pt x="3759" y="334"/>
                  </a:lnTo>
                  <a:lnTo>
                    <a:pt x="3759" y="344"/>
                  </a:lnTo>
                  <a:lnTo>
                    <a:pt x="3760" y="418"/>
                  </a:lnTo>
                  <a:lnTo>
                    <a:pt x="3760" y="419"/>
                  </a:lnTo>
                  <a:lnTo>
                    <a:pt x="3761" y="434"/>
                  </a:lnTo>
                  <a:lnTo>
                    <a:pt x="3761" y="433"/>
                  </a:lnTo>
                  <a:lnTo>
                    <a:pt x="3761" y="431"/>
                  </a:lnTo>
                  <a:lnTo>
                    <a:pt x="3761" y="436"/>
                  </a:lnTo>
                  <a:lnTo>
                    <a:pt x="3761" y="431"/>
                  </a:lnTo>
                  <a:lnTo>
                    <a:pt x="3761" y="433"/>
                  </a:lnTo>
                  <a:lnTo>
                    <a:pt x="3762" y="431"/>
                  </a:lnTo>
                  <a:lnTo>
                    <a:pt x="3762" y="429"/>
                  </a:lnTo>
                  <a:lnTo>
                    <a:pt x="3762" y="434"/>
                  </a:lnTo>
                  <a:lnTo>
                    <a:pt x="3762" y="435"/>
                  </a:lnTo>
                  <a:lnTo>
                    <a:pt x="3762" y="432"/>
                  </a:lnTo>
                  <a:lnTo>
                    <a:pt x="3763" y="443"/>
                  </a:lnTo>
                  <a:lnTo>
                    <a:pt x="3763" y="443"/>
                  </a:lnTo>
                  <a:lnTo>
                    <a:pt x="3763" y="443"/>
                  </a:lnTo>
                  <a:lnTo>
                    <a:pt x="3763" y="453"/>
                  </a:lnTo>
                  <a:lnTo>
                    <a:pt x="3763" y="451"/>
                  </a:lnTo>
                  <a:lnTo>
                    <a:pt x="3763" y="454"/>
                  </a:lnTo>
                  <a:lnTo>
                    <a:pt x="3764" y="452"/>
                  </a:lnTo>
                  <a:lnTo>
                    <a:pt x="3764" y="461"/>
                  </a:lnTo>
                  <a:lnTo>
                    <a:pt x="3764" y="460"/>
                  </a:lnTo>
                  <a:lnTo>
                    <a:pt x="3764" y="459"/>
                  </a:lnTo>
                  <a:lnTo>
                    <a:pt x="3764" y="459"/>
                  </a:lnTo>
                  <a:lnTo>
                    <a:pt x="3765" y="463"/>
                  </a:lnTo>
                  <a:lnTo>
                    <a:pt x="3765" y="462"/>
                  </a:lnTo>
                  <a:lnTo>
                    <a:pt x="3765" y="460"/>
                  </a:lnTo>
                  <a:lnTo>
                    <a:pt x="3765" y="466"/>
                  </a:lnTo>
                  <a:lnTo>
                    <a:pt x="3765" y="465"/>
                  </a:lnTo>
                  <a:lnTo>
                    <a:pt x="3766" y="465"/>
                  </a:lnTo>
                  <a:lnTo>
                    <a:pt x="3766" y="462"/>
                  </a:lnTo>
                  <a:lnTo>
                    <a:pt x="3766" y="466"/>
                  </a:lnTo>
                  <a:lnTo>
                    <a:pt x="3766" y="463"/>
                  </a:lnTo>
                  <a:lnTo>
                    <a:pt x="3767" y="463"/>
                  </a:lnTo>
                  <a:lnTo>
                    <a:pt x="3767" y="273"/>
                  </a:lnTo>
                  <a:lnTo>
                    <a:pt x="3767" y="380"/>
                  </a:lnTo>
                  <a:lnTo>
                    <a:pt x="3767" y="389"/>
                  </a:lnTo>
                  <a:lnTo>
                    <a:pt x="3768" y="719"/>
                  </a:lnTo>
                  <a:lnTo>
                    <a:pt x="3768" y="747"/>
                  </a:lnTo>
                  <a:lnTo>
                    <a:pt x="3768" y="978"/>
                  </a:lnTo>
                  <a:lnTo>
                    <a:pt x="3769" y="980"/>
                  </a:lnTo>
                  <a:lnTo>
                    <a:pt x="3769" y="986"/>
                  </a:lnTo>
                  <a:lnTo>
                    <a:pt x="3769" y="899"/>
                  </a:lnTo>
                  <a:lnTo>
                    <a:pt x="3769" y="874"/>
                  </a:lnTo>
                  <a:lnTo>
                    <a:pt x="3770" y="391"/>
                  </a:lnTo>
                  <a:lnTo>
                    <a:pt x="3770" y="361"/>
                  </a:lnTo>
                  <a:lnTo>
                    <a:pt x="3770" y="247"/>
                  </a:lnTo>
                  <a:lnTo>
                    <a:pt x="3771" y="242"/>
                  </a:lnTo>
                  <a:lnTo>
                    <a:pt x="3771" y="184"/>
                  </a:lnTo>
                  <a:lnTo>
                    <a:pt x="3771" y="181"/>
                  </a:lnTo>
                  <a:lnTo>
                    <a:pt x="3772" y="116"/>
                  </a:lnTo>
                  <a:lnTo>
                    <a:pt x="3772" y="111"/>
                  </a:lnTo>
                  <a:lnTo>
                    <a:pt x="3772" y="93"/>
                  </a:lnTo>
                  <a:lnTo>
                    <a:pt x="3772" y="106"/>
                  </a:lnTo>
                  <a:lnTo>
                    <a:pt x="3772" y="112"/>
                  </a:lnTo>
                  <a:lnTo>
                    <a:pt x="3773" y="266"/>
                  </a:lnTo>
                  <a:lnTo>
                    <a:pt x="3774" y="280"/>
                  </a:lnTo>
                  <a:lnTo>
                    <a:pt x="3774" y="395"/>
                  </a:lnTo>
                  <a:lnTo>
                    <a:pt x="3774" y="396"/>
                  </a:lnTo>
                  <a:lnTo>
                    <a:pt x="3775" y="426"/>
                  </a:lnTo>
                  <a:lnTo>
                    <a:pt x="3775" y="424"/>
                  </a:lnTo>
                  <a:lnTo>
                    <a:pt x="3775" y="426"/>
                  </a:lnTo>
                  <a:lnTo>
                    <a:pt x="3775" y="431"/>
                  </a:lnTo>
                  <a:lnTo>
                    <a:pt x="3775" y="431"/>
                  </a:lnTo>
                  <a:lnTo>
                    <a:pt x="3776" y="433"/>
                  </a:lnTo>
                  <a:lnTo>
                    <a:pt x="3776" y="430"/>
                  </a:lnTo>
                  <a:lnTo>
                    <a:pt x="3776" y="438"/>
                  </a:lnTo>
                  <a:lnTo>
                    <a:pt x="3776" y="436"/>
                  </a:lnTo>
                  <a:lnTo>
                    <a:pt x="3776" y="435"/>
                  </a:lnTo>
                  <a:lnTo>
                    <a:pt x="3777" y="447"/>
                  </a:lnTo>
                  <a:lnTo>
                    <a:pt x="3777" y="449"/>
                  </a:lnTo>
                  <a:lnTo>
                    <a:pt x="3777" y="461"/>
                  </a:lnTo>
                  <a:lnTo>
                    <a:pt x="3778" y="459"/>
                  </a:lnTo>
                  <a:lnTo>
                    <a:pt x="3778" y="466"/>
                  </a:lnTo>
                  <a:lnTo>
                    <a:pt x="3778" y="463"/>
                  </a:lnTo>
                  <a:lnTo>
                    <a:pt x="3778" y="465"/>
                  </a:lnTo>
                  <a:lnTo>
                    <a:pt x="3778" y="463"/>
                  </a:lnTo>
                  <a:lnTo>
                    <a:pt x="3779" y="470"/>
                  </a:lnTo>
                  <a:lnTo>
                    <a:pt x="3779" y="470"/>
                  </a:lnTo>
                  <a:lnTo>
                    <a:pt x="3779" y="473"/>
                  </a:lnTo>
                  <a:lnTo>
                    <a:pt x="3779" y="468"/>
                  </a:lnTo>
                  <a:lnTo>
                    <a:pt x="3780" y="472"/>
                  </a:lnTo>
                  <a:lnTo>
                    <a:pt x="3780" y="472"/>
                  </a:lnTo>
                  <a:lnTo>
                    <a:pt x="3780" y="465"/>
                  </a:lnTo>
                  <a:lnTo>
                    <a:pt x="3780" y="466"/>
                  </a:lnTo>
                  <a:lnTo>
                    <a:pt x="3781" y="434"/>
                  </a:lnTo>
                  <a:lnTo>
                    <a:pt x="3781" y="386"/>
                  </a:lnTo>
                  <a:lnTo>
                    <a:pt x="3781" y="269"/>
                  </a:lnTo>
                  <a:lnTo>
                    <a:pt x="3782" y="537"/>
                  </a:lnTo>
                  <a:lnTo>
                    <a:pt x="3782" y="568"/>
                  </a:lnTo>
                  <a:lnTo>
                    <a:pt x="3782" y="913"/>
                  </a:lnTo>
                  <a:lnTo>
                    <a:pt x="3783" y="927"/>
                  </a:lnTo>
                  <a:lnTo>
                    <a:pt x="3783" y="976"/>
                  </a:lnTo>
                  <a:lnTo>
                    <a:pt x="3783" y="976"/>
                  </a:lnTo>
                  <a:lnTo>
                    <a:pt x="3783" y="971"/>
                  </a:lnTo>
                  <a:lnTo>
                    <a:pt x="3784" y="646"/>
                  </a:lnTo>
                  <a:lnTo>
                    <a:pt x="3784" y="608"/>
                  </a:lnTo>
                  <a:lnTo>
                    <a:pt x="3784" y="308"/>
                  </a:lnTo>
                  <a:lnTo>
                    <a:pt x="3784" y="301"/>
                  </a:lnTo>
                  <a:lnTo>
                    <a:pt x="3785" y="228"/>
                  </a:lnTo>
                  <a:lnTo>
                    <a:pt x="3785" y="224"/>
                  </a:lnTo>
                  <a:lnTo>
                    <a:pt x="3786" y="145"/>
                  </a:lnTo>
                  <a:lnTo>
                    <a:pt x="3786" y="137"/>
                  </a:lnTo>
                  <a:lnTo>
                    <a:pt x="3787" y="108"/>
                  </a:lnTo>
                  <a:lnTo>
                    <a:pt x="3787" y="111"/>
                  </a:lnTo>
                  <a:lnTo>
                    <a:pt x="3787" y="115"/>
                  </a:lnTo>
                  <a:lnTo>
                    <a:pt x="3787" y="215"/>
                  </a:lnTo>
                  <a:lnTo>
                    <a:pt x="3788" y="223"/>
                  </a:lnTo>
                  <a:lnTo>
                    <a:pt x="3788" y="352"/>
                  </a:lnTo>
                  <a:lnTo>
                    <a:pt x="3788" y="358"/>
                  </a:lnTo>
                  <a:lnTo>
                    <a:pt x="3789" y="422"/>
                  </a:lnTo>
                  <a:lnTo>
                    <a:pt x="3789" y="424"/>
                  </a:lnTo>
                  <a:lnTo>
                    <a:pt x="3789" y="442"/>
                  </a:lnTo>
                  <a:lnTo>
                    <a:pt x="3789" y="440"/>
                  </a:lnTo>
                  <a:lnTo>
                    <a:pt x="3790" y="435"/>
                  </a:lnTo>
                  <a:lnTo>
                    <a:pt x="3790" y="435"/>
                  </a:lnTo>
                  <a:lnTo>
                    <a:pt x="3790" y="434"/>
                  </a:lnTo>
                  <a:lnTo>
                    <a:pt x="3790" y="437"/>
                  </a:lnTo>
                  <a:lnTo>
                    <a:pt x="3790" y="431"/>
                  </a:lnTo>
                  <a:lnTo>
                    <a:pt x="3791" y="437"/>
                  </a:lnTo>
                  <a:lnTo>
                    <a:pt x="3791" y="438"/>
                  </a:lnTo>
                  <a:lnTo>
                    <a:pt x="3791" y="434"/>
                  </a:lnTo>
                  <a:lnTo>
                    <a:pt x="3791" y="444"/>
                  </a:lnTo>
                  <a:lnTo>
                    <a:pt x="3791" y="444"/>
                  </a:lnTo>
                  <a:lnTo>
                    <a:pt x="3792" y="444"/>
                  </a:lnTo>
                  <a:lnTo>
                    <a:pt x="3792" y="456"/>
                  </a:lnTo>
                  <a:lnTo>
                    <a:pt x="3792" y="454"/>
                  </a:lnTo>
                  <a:lnTo>
                    <a:pt x="3793" y="454"/>
                  </a:lnTo>
                  <a:lnTo>
                    <a:pt x="3793" y="462"/>
                  </a:lnTo>
                  <a:lnTo>
                    <a:pt x="3793" y="462"/>
                  </a:lnTo>
                  <a:lnTo>
                    <a:pt x="3793" y="461"/>
                  </a:lnTo>
                  <a:lnTo>
                    <a:pt x="3793" y="466"/>
                  </a:lnTo>
                  <a:lnTo>
                    <a:pt x="3794" y="465"/>
                  </a:lnTo>
                  <a:lnTo>
                    <a:pt x="3794" y="463"/>
                  </a:lnTo>
                  <a:lnTo>
                    <a:pt x="3794" y="470"/>
                  </a:lnTo>
                  <a:lnTo>
                    <a:pt x="3794" y="467"/>
                  </a:lnTo>
                  <a:lnTo>
                    <a:pt x="3795" y="469"/>
                  </a:lnTo>
                  <a:lnTo>
                    <a:pt x="3795" y="459"/>
                  </a:lnTo>
                  <a:lnTo>
                    <a:pt x="3795" y="456"/>
                  </a:lnTo>
                  <a:lnTo>
                    <a:pt x="3796" y="271"/>
                  </a:lnTo>
                  <a:lnTo>
                    <a:pt x="3796" y="389"/>
                  </a:lnTo>
                  <a:lnTo>
                    <a:pt x="3796" y="394"/>
                  </a:lnTo>
                  <a:lnTo>
                    <a:pt x="3796" y="732"/>
                  </a:lnTo>
                  <a:lnTo>
                    <a:pt x="3797" y="773"/>
                  </a:lnTo>
                  <a:lnTo>
                    <a:pt x="3797" y="978"/>
                  </a:lnTo>
                  <a:lnTo>
                    <a:pt x="3797" y="979"/>
                  </a:lnTo>
                  <a:lnTo>
                    <a:pt x="3797" y="985"/>
                  </a:lnTo>
                  <a:lnTo>
                    <a:pt x="3798" y="929"/>
                  </a:lnTo>
                  <a:lnTo>
                    <a:pt x="3798" y="909"/>
                  </a:lnTo>
                  <a:lnTo>
                    <a:pt x="3798" y="446"/>
                  </a:lnTo>
                  <a:lnTo>
                    <a:pt x="3799" y="419"/>
                  </a:lnTo>
                  <a:lnTo>
                    <a:pt x="3799" y="256"/>
                  </a:lnTo>
                  <a:lnTo>
                    <a:pt x="3800" y="247"/>
                  </a:lnTo>
                  <a:lnTo>
                    <a:pt x="3800" y="168"/>
                  </a:lnTo>
                  <a:lnTo>
                    <a:pt x="3800" y="163"/>
                  </a:lnTo>
                  <a:lnTo>
                    <a:pt x="3801" y="96"/>
                  </a:lnTo>
                  <a:lnTo>
                    <a:pt x="3801" y="93"/>
                  </a:lnTo>
                  <a:lnTo>
                    <a:pt x="3801" y="78"/>
                  </a:lnTo>
                  <a:lnTo>
                    <a:pt x="3801" y="94"/>
                  </a:lnTo>
                  <a:lnTo>
                    <a:pt x="3802" y="97"/>
                  </a:lnTo>
                  <a:lnTo>
                    <a:pt x="3802" y="214"/>
                  </a:lnTo>
                  <a:lnTo>
                    <a:pt x="3802" y="227"/>
                  </a:lnTo>
                  <a:lnTo>
                    <a:pt x="3803" y="362"/>
                  </a:lnTo>
                  <a:lnTo>
                    <a:pt x="3803" y="371"/>
                  </a:lnTo>
                  <a:lnTo>
                    <a:pt x="3803" y="419"/>
                  </a:lnTo>
                  <a:lnTo>
                    <a:pt x="3803" y="419"/>
                  </a:lnTo>
                  <a:lnTo>
                    <a:pt x="3804" y="423"/>
                  </a:lnTo>
                  <a:lnTo>
                    <a:pt x="3804" y="439"/>
                  </a:lnTo>
                  <a:lnTo>
                    <a:pt x="3804" y="438"/>
                  </a:lnTo>
                  <a:lnTo>
                    <a:pt x="3804" y="439"/>
                  </a:lnTo>
                  <a:lnTo>
                    <a:pt x="3805" y="442"/>
                  </a:lnTo>
                  <a:lnTo>
                    <a:pt x="3805" y="436"/>
                  </a:lnTo>
                  <a:lnTo>
                    <a:pt x="3805" y="439"/>
                  </a:lnTo>
                  <a:lnTo>
                    <a:pt x="3805" y="437"/>
                  </a:lnTo>
                  <a:lnTo>
                    <a:pt x="3806" y="434"/>
                  </a:lnTo>
                  <a:lnTo>
                    <a:pt x="3806" y="440"/>
                  </a:lnTo>
                  <a:lnTo>
                    <a:pt x="3806" y="436"/>
                  </a:lnTo>
                  <a:lnTo>
                    <a:pt x="3806" y="437"/>
                  </a:lnTo>
                  <a:lnTo>
                    <a:pt x="3806" y="446"/>
                  </a:lnTo>
                  <a:lnTo>
                    <a:pt x="3806" y="448"/>
                  </a:lnTo>
                  <a:lnTo>
                    <a:pt x="3807" y="447"/>
                  </a:lnTo>
                  <a:lnTo>
                    <a:pt x="3807" y="456"/>
                  </a:lnTo>
                  <a:lnTo>
                    <a:pt x="3807" y="456"/>
                  </a:lnTo>
                  <a:lnTo>
                    <a:pt x="3807" y="455"/>
                  </a:lnTo>
                  <a:lnTo>
                    <a:pt x="3808" y="463"/>
                  </a:lnTo>
                  <a:lnTo>
                    <a:pt x="3808" y="463"/>
                  </a:lnTo>
                  <a:lnTo>
                    <a:pt x="3808" y="463"/>
                  </a:lnTo>
                  <a:lnTo>
                    <a:pt x="3808" y="470"/>
                  </a:lnTo>
                  <a:lnTo>
                    <a:pt x="3809" y="472"/>
                  </a:lnTo>
                  <a:lnTo>
                    <a:pt x="3809" y="467"/>
                  </a:lnTo>
                  <a:lnTo>
                    <a:pt x="3809" y="473"/>
                  </a:lnTo>
                  <a:lnTo>
                    <a:pt x="3809" y="470"/>
                  </a:lnTo>
                  <a:lnTo>
                    <a:pt x="3809" y="473"/>
                  </a:lnTo>
                  <a:lnTo>
                    <a:pt x="3809" y="472"/>
                  </a:lnTo>
                  <a:lnTo>
                    <a:pt x="3809" y="475"/>
                  </a:lnTo>
                  <a:lnTo>
                    <a:pt x="3810" y="472"/>
                  </a:lnTo>
                  <a:lnTo>
                    <a:pt x="3810" y="473"/>
                  </a:lnTo>
                  <a:lnTo>
                    <a:pt x="3810" y="478"/>
                  </a:lnTo>
                  <a:lnTo>
                    <a:pt x="3810" y="470"/>
                  </a:lnTo>
                  <a:lnTo>
                    <a:pt x="3810" y="470"/>
                  </a:lnTo>
                  <a:lnTo>
                    <a:pt x="3810" y="472"/>
                  </a:lnTo>
                  <a:lnTo>
                    <a:pt x="3811" y="299"/>
                  </a:lnTo>
                  <a:lnTo>
                    <a:pt x="3811" y="417"/>
                  </a:lnTo>
                  <a:lnTo>
                    <a:pt x="3811" y="424"/>
                  </a:lnTo>
                  <a:lnTo>
                    <a:pt x="3812" y="764"/>
                  </a:lnTo>
                  <a:lnTo>
                    <a:pt x="3812" y="790"/>
                  </a:lnTo>
                  <a:lnTo>
                    <a:pt x="3813" y="988"/>
                  </a:lnTo>
                  <a:lnTo>
                    <a:pt x="3813" y="990"/>
                  </a:lnTo>
                  <a:lnTo>
                    <a:pt x="3813" y="995"/>
                  </a:lnTo>
                  <a:lnTo>
                    <a:pt x="3813" y="938"/>
                  </a:lnTo>
                  <a:lnTo>
                    <a:pt x="3814" y="917"/>
                  </a:lnTo>
                  <a:lnTo>
                    <a:pt x="3814" y="468"/>
                  </a:lnTo>
                  <a:lnTo>
                    <a:pt x="3814" y="441"/>
                  </a:lnTo>
                  <a:lnTo>
                    <a:pt x="3815" y="279"/>
                  </a:lnTo>
                  <a:lnTo>
                    <a:pt x="3815" y="272"/>
                  </a:lnTo>
                  <a:lnTo>
                    <a:pt x="3815" y="217"/>
                  </a:lnTo>
                  <a:lnTo>
                    <a:pt x="3816" y="215"/>
                  </a:lnTo>
                  <a:lnTo>
                    <a:pt x="3816" y="151"/>
                  </a:lnTo>
                  <a:lnTo>
                    <a:pt x="3816" y="149"/>
                  </a:lnTo>
                  <a:lnTo>
                    <a:pt x="3817" y="103"/>
                  </a:lnTo>
                  <a:lnTo>
                    <a:pt x="3817" y="103"/>
                  </a:lnTo>
                  <a:lnTo>
                    <a:pt x="3817" y="163"/>
                  </a:lnTo>
                  <a:lnTo>
                    <a:pt x="3818" y="174"/>
                  </a:lnTo>
                  <a:lnTo>
                    <a:pt x="3818" y="321"/>
                  </a:lnTo>
                  <a:lnTo>
                    <a:pt x="3819" y="329"/>
                  </a:lnTo>
                  <a:lnTo>
                    <a:pt x="3819" y="408"/>
                  </a:lnTo>
                  <a:lnTo>
                    <a:pt x="3819" y="408"/>
                  </a:lnTo>
                  <a:lnTo>
                    <a:pt x="3820" y="431"/>
                  </a:lnTo>
                  <a:lnTo>
                    <a:pt x="3820" y="432"/>
                  </a:lnTo>
                  <a:lnTo>
                    <a:pt x="3820" y="437"/>
                  </a:lnTo>
                  <a:lnTo>
                    <a:pt x="3820" y="430"/>
                  </a:lnTo>
                  <a:lnTo>
                    <a:pt x="3820" y="435"/>
                  </a:lnTo>
                  <a:lnTo>
                    <a:pt x="3821" y="435"/>
                  </a:lnTo>
                  <a:lnTo>
                    <a:pt x="3821" y="433"/>
                  </a:lnTo>
                  <a:lnTo>
                    <a:pt x="3821" y="441"/>
                  </a:lnTo>
                  <a:lnTo>
                    <a:pt x="3821" y="439"/>
                  </a:lnTo>
                  <a:lnTo>
                    <a:pt x="3821" y="441"/>
                  </a:lnTo>
                  <a:lnTo>
                    <a:pt x="3822" y="450"/>
                  </a:lnTo>
                  <a:lnTo>
                    <a:pt x="3822" y="450"/>
                  </a:lnTo>
                  <a:lnTo>
                    <a:pt x="3822" y="455"/>
                  </a:lnTo>
                  <a:lnTo>
                    <a:pt x="3822" y="466"/>
                  </a:lnTo>
                  <a:lnTo>
                    <a:pt x="3822" y="465"/>
                  </a:lnTo>
                  <a:lnTo>
                    <a:pt x="3823" y="465"/>
                  </a:lnTo>
                  <a:lnTo>
                    <a:pt x="3823" y="465"/>
                  </a:lnTo>
                  <a:lnTo>
                    <a:pt x="3823" y="472"/>
                  </a:lnTo>
                  <a:lnTo>
                    <a:pt x="3823" y="470"/>
                  </a:lnTo>
                  <a:lnTo>
                    <a:pt x="3823" y="469"/>
                  </a:lnTo>
                  <a:lnTo>
                    <a:pt x="3824" y="476"/>
                  </a:lnTo>
                  <a:lnTo>
                    <a:pt x="3824" y="476"/>
                  </a:lnTo>
                  <a:lnTo>
                    <a:pt x="3824" y="473"/>
                  </a:lnTo>
                  <a:lnTo>
                    <a:pt x="3824" y="480"/>
                  </a:lnTo>
                  <a:lnTo>
                    <a:pt x="3825" y="476"/>
                  </a:lnTo>
                  <a:lnTo>
                    <a:pt x="3825" y="476"/>
                  </a:lnTo>
                  <a:lnTo>
                    <a:pt x="3825" y="481"/>
                  </a:lnTo>
                  <a:lnTo>
                    <a:pt x="3825" y="476"/>
                  </a:lnTo>
                  <a:lnTo>
                    <a:pt x="3826" y="479"/>
                  </a:lnTo>
                  <a:lnTo>
                    <a:pt x="3826" y="482"/>
                  </a:lnTo>
                  <a:lnTo>
                    <a:pt x="3826" y="475"/>
                  </a:lnTo>
                  <a:lnTo>
                    <a:pt x="3826" y="476"/>
                  </a:lnTo>
                  <a:lnTo>
                    <a:pt x="3826" y="476"/>
                  </a:lnTo>
                  <a:lnTo>
                    <a:pt x="3826" y="301"/>
                  </a:lnTo>
                  <a:lnTo>
                    <a:pt x="3827" y="435"/>
                  </a:lnTo>
                  <a:lnTo>
                    <a:pt x="3827" y="448"/>
                  </a:lnTo>
                  <a:lnTo>
                    <a:pt x="3827" y="815"/>
                  </a:lnTo>
                  <a:lnTo>
                    <a:pt x="3827" y="849"/>
                  </a:lnTo>
                  <a:lnTo>
                    <a:pt x="3828" y="999"/>
                  </a:lnTo>
                  <a:lnTo>
                    <a:pt x="3828" y="1000"/>
                  </a:lnTo>
                  <a:lnTo>
                    <a:pt x="3829" y="815"/>
                  </a:lnTo>
                  <a:lnTo>
                    <a:pt x="3829" y="776"/>
                  </a:lnTo>
                  <a:lnTo>
                    <a:pt x="3829" y="359"/>
                  </a:lnTo>
                  <a:lnTo>
                    <a:pt x="3830" y="344"/>
                  </a:lnTo>
                  <a:lnTo>
                    <a:pt x="3830" y="255"/>
                  </a:lnTo>
                  <a:lnTo>
                    <a:pt x="3830" y="251"/>
                  </a:lnTo>
                  <a:lnTo>
                    <a:pt x="3831" y="203"/>
                  </a:lnTo>
                  <a:lnTo>
                    <a:pt x="3831" y="201"/>
                  </a:lnTo>
                  <a:lnTo>
                    <a:pt x="3832" y="145"/>
                  </a:lnTo>
                  <a:lnTo>
                    <a:pt x="3832" y="143"/>
                  </a:lnTo>
                  <a:lnTo>
                    <a:pt x="3832" y="124"/>
                  </a:lnTo>
                  <a:lnTo>
                    <a:pt x="3832" y="134"/>
                  </a:lnTo>
                  <a:lnTo>
                    <a:pt x="3832" y="136"/>
                  </a:lnTo>
                  <a:lnTo>
                    <a:pt x="3833" y="248"/>
                  </a:lnTo>
                  <a:lnTo>
                    <a:pt x="3833" y="258"/>
                  </a:lnTo>
                  <a:lnTo>
                    <a:pt x="3834" y="371"/>
                  </a:lnTo>
                  <a:lnTo>
                    <a:pt x="3834" y="378"/>
                  </a:lnTo>
                  <a:lnTo>
                    <a:pt x="3834" y="432"/>
                  </a:lnTo>
                  <a:lnTo>
                    <a:pt x="3834" y="432"/>
                  </a:lnTo>
                  <a:lnTo>
                    <a:pt x="3835" y="431"/>
                  </a:lnTo>
                  <a:lnTo>
                    <a:pt x="3835" y="442"/>
                  </a:lnTo>
                  <a:lnTo>
                    <a:pt x="3835" y="437"/>
                  </a:lnTo>
                  <a:lnTo>
                    <a:pt x="3835" y="439"/>
                  </a:lnTo>
                  <a:lnTo>
                    <a:pt x="3836" y="436"/>
                  </a:lnTo>
                  <a:lnTo>
                    <a:pt x="3836" y="443"/>
                  </a:lnTo>
                  <a:lnTo>
                    <a:pt x="3836" y="444"/>
                  </a:lnTo>
                  <a:lnTo>
                    <a:pt x="3836" y="439"/>
                  </a:lnTo>
                  <a:lnTo>
                    <a:pt x="3836" y="449"/>
                  </a:lnTo>
                  <a:lnTo>
                    <a:pt x="3836" y="448"/>
                  </a:lnTo>
                  <a:lnTo>
                    <a:pt x="3836" y="448"/>
                  </a:lnTo>
                  <a:lnTo>
                    <a:pt x="3837" y="461"/>
                  </a:lnTo>
                  <a:lnTo>
                    <a:pt x="3837" y="462"/>
                  </a:lnTo>
                  <a:lnTo>
                    <a:pt x="3838" y="470"/>
                  </a:lnTo>
                  <a:lnTo>
                    <a:pt x="3838" y="469"/>
                  </a:lnTo>
                  <a:lnTo>
                    <a:pt x="3839" y="474"/>
                  </a:lnTo>
                  <a:lnTo>
                    <a:pt x="3839" y="470"/>
                  </a:lnTo>
                  <a:lnTo>
                    <a:pt x="3839" y="472"/>
                  </a:lnTo>
                  <a:lnTo>
                    <a:pt x="3839" y="478"/>
                  </a:lnTo>
                  <a:lnTo>
                    <a:pt x="3839" y="474"/>
                  </a:lnTo>
                  <a:lnTo>
                    <a:pt x="3840" y="478"/>
                  </a:lnTo>
                  <a:lnTo>
                    <a:pt x="3840" y="474"/>
                  </a:lnTo>
                  <a:lnTo>
                    <a:pt x="3840" y="476"/>
                  </a:lnTo>
                  <a:lnTo>
                    <a:pt x="3840" y="475"/>
                  </a:lnTo>
                  <a:lnTo>
                    <a:pt x="3840" y="478"/>
                  </a:lnTo>
                  <a:lnTo>
                    <a:pt x="3841" y="474"/>
                  </a:lnTo>
                  <a:lnTo>
                    <a:pt x="3841" y="476"/>
                  </a:lnTo>
                  <a:lnTo>
                    <a:pt x="3841" y="288"/>
                  </a:lnTo>
                  <a:lnTo>
                    <a:pt x="3841" y="413"/>
                  </a:lnTo>
                  <a:lnTo>
                    <a:pt x="3842" y="426"/>
                  </a:lnTo>
                  <a:lnTo>
                    <a:pt x="3842" y="777"/>
                  </a:lnTo>
                  <a:lnTo>
                    <a:pt x="3842" y="807"/>
                  </a:lnTo>
                  <a:lnTo>
                    <a:pt x="3843" y="993"/>
                  </a:lnTo>
                  <a:lnTo>
                    <a:pt x="3843" y="994"/>
                  </a:lnTo>
                  <a:lnTo>
                    <a:pt x="3843" y="999"/>
                  </a:lnTo>
                  <a:lnTo>
                    <a:pt x="3843" y="876"/>
                  </a:lnTo>
                  <a:lnTo>
                    <a:pt x="3844" y="841"/>
                  </a:lnTo>
                  <a:lnTo>
                    <a:pt x="3844" y="369"/>
                  </a:lnTo>
                  <a:lnTo>
                    <a:pt x="3845" y="350"/>
                  </a:lnTo>
                  <a:lnTo>
                    <a:pt x="3845" y="260"/>
                  </a:lnTo>
                  <a:lnTo>
                    <a:pt x="3845" y="257"/>
                  </a:lnTo>
                  <a:lnTo>
                    <a:pt x="3846" y="195"/>
                  </a:lnTo>
                  <a:lnTo>
                    <a:pt x="3846" y="187"/>
                  </a:lnTo>
                  <a:lnTo>
                    <a:pt x="3846" y="119"/>
                  </a:lnTo>
                  <a:lnTo>
                    <a:pt x="3847" y="118"/>
                  </a:lnTo>
                  <a:lnTo>
                    <a:pt x="3847" y="103"/>
                  </a:lnTo>
                  <a:lnTo>
                    <a:pt x="3847" y="122"/>
                  </a:lnTo>
                  <a:lnTo>
                    <a:pt x="3847" y="129"/>
                  </a:lnTo>
                  <a:lnTo>
                    <a:pt x="3848" y="248"/>
                  </a:lnTo>
                  <a:lnTo>
                    <a:pt x="3848" y="259"/>
                  </a:lnTo>
                  <a:lnTo>
                    <a:pt x="3848" y="386"/>
                  </a:lnTo>
                  <a:lnTo>
                    <a:pt x="3849" y="397"/>
                  </a:lnTo>
                  <a:lnTo>
                    <a:pt x="3849" y="433"/>
                  </a:lnTo>
                  <a:lnTo>
                    <a:pt x="3849" y="434"/>
                  </a:lnTo>
                  <a:lnTo>
                    <a:pt x="3850" y="441"/>
                  </a:lnTo>
                  <a:lnTo>
                    <a:pt x="3850" y="440"/>
                  </a:lnTo>
                  <a:lnTo>
                    <a:pt x="3850" y="438"/>
                  </a:lnTo>
                  <a:lnTo>
                    <a:pt x="3850" y="437"/>
                  </a:lnTo>
                  <a:lnTo>
                    <a:pt x="3850" y="444"/>
                  </a:lnTo>
                  <a:lnTo>
                    <a:pt x="3850" y="441"/>
                  </a:lnTo>
                  <a:lnTo>
                    <a:pt x="3851" y="444"/>
                  </a:lnTo>
                  <a:lnTo>
                    <a:pt x="3851" y="456"/>
                  </a:lnTo>
                  <a:lnTo>
                    <a:pt x="3851" y="456"/>
                  </a:lnTo>
                  <a:lnTo>
                    <a:pt x="3852" y="457"/>
                  </a:lnTo>
                  <a:lnTo>
                    <a:pt x="3852" y="467"/>
                  </a:lnTo>
                  <a:lnTo>
                    <a:pt x="3852" y="465"/>
                  </a:lnTo>
                  <a:lnTo>
                    <a:pt x="3852" y="467"/>
                  </a:lnTo>
                  <a:lnTo>
                    <a:pt x="3852" y="465"/>
                  </a:lnTo>
                  <a:lnTo>
                    <a:pt x="3853" y="472"/>
                  </a:lnTo>
                  <a:lnTo>
                    <a:pt x="3853" y="469"/>
                  </a:lnTo>
                  <a:lnTo>
                    <a:pt x="3853" y="470"/>
                  </a:lnTo>
                  <a:lnTo>
                    <a:pt x="3853" y="474"/>
                  </a:lnTo>
                  <a:lnTo>
                    <a:pt x="3853" y="474"/>
                  </a:lnTo>
                  <a:lnTo>
                    <a:pt x="3853" y="473"/>
                  </a:lnTo>
                  <a:lnTo>
                    <a:pt x="3854" y="472"/>
                  </a:lnTo>
                  <a:lnTo>
                    <a:pt x="3854" y="476"/>
                  </a:lnTo>
                  <a:lnTo>
                    <a:pt x="3854" y="472"/>
                  </a:lnTo>
                  <a:lnTo>
                    <a:pt x="3854" y="473"/>
                  </a:lnTo>
                  <a:lnTo>
                    <a:pt x="3854" y="478"/>
                  </a:lnTo>
                  <a:lnTo>
                    <a:pt x="3855" y="472"/>
                  </a:lnTo>
                  <a:lnTo>
                    <a:pt x="3855" y="476"/>
                  </a:lnTo>
                  <a:lnTo>
                    <a:pt x="3855" y="476"/>
                  </a:lnTo>
                  <a:lnTo>
                    <a:pt x="3855" y="472"/>
                  </a:lnTo>
                  <a:lnTo>
                    <a:pt x="3855" y="478"/>
                  </a:lnTo>
                  <a:lnTo>
                    <a:pt x="3855" y="472"/>
                  </a:lnTo>
                  <a:lnTo>
                    <a:pt x="3856" y="465"/>
                  </a:lnTo>
                  <a:lnTo>
                    <a:pt x="3856" y="275"/>
                  </a:lnTo>
                  <a:lnTo>
                    <a:pt x="3856" y="424"/>
                  </a:lnTo>
                  <a:lnTo>
                    <a:pt x="3856" y="435"/>
                  </a:lnTo>
                  <a:lnTo>
                    <a:pt x="3857" y="886"/>
                  </a:lnTo>
                  <a:lnTo>
                    <a:pt x="3857" y="903"/>
                  </a:lnTo>
                  <a:lnTo>
                    <a:pt x="3858" y="1000"/>
                  </a:lnTo>
                  <a:lnTo>
                    <a:pt x="3858" y="999"/>
                  </a:lnTo>
                  <a:lnTo>
                    <a:pt x="3858" y="997"/>
                  </a:lnTo>
                  <a:lnTo>
                    <a:pt x="3858" y="782"/>
                  </a:lnTo>
                  <a:lnTo>
                    <a:pt x="3859" y="743"/>
                  </a:lnTo>
                  <a:lnTo>
                    <a:pt x="3859" y="330"/>
                  </a:lnTo>
                  <a:lnTo>
                    <a:pt x="3859" y="316"/>
                  </a:lnTo>
                  <a:lnTo>
                    <a:pt x="3860" y="229"/>
                  </a:lnTo>
                  <a:lnTo>
                    <a:pt x="3860" y="224"/>
                  </a:lnTo>
                  <a:lnTo>
                    <a:pt x="3860" y="149"/>
                  </a:lnTo>
                  <a:lnTo>
                    <a:pt x="3861" y="145"/>
                  </a:lnTo>
                  <a:lnTo>
                    <a:pt x="3861" y="86"/>
                  </a:lnTo>
                  <a:lnTo>
                    <a:pt x="3861" y="86"/>
                  </a:lnTo>
                  <a:lnTo>
                    <a:pt x="3861" y="83"/>
                  </a:lnTo>
                  <a:lnTo>
                    <a:pt x="3861" y="77"/>
                  </a:lnTo>
                  <a:lnTo>
                    <a:pt x="3862" y="131"/>
                  </a:lnTo>
                  <a:lnTo>
                    <a:pt x="3862" y="140"/>
                  </a:lnTo>
                  <a:lnTo>
                    <a:pt x="3862" y="306"/>
                  </a:lnTo>
                  <a:lnTo>
                    <a:pt x="3863" y="319"/>
                  </a:lnTo>
                  <a:lnTo>
                    <a:pt x="3863" y="411"/>
                  </a:lnTo>
                  <a:lnTo>
                    <a:pt x="3864" y="411"/>
                  </a:lnTo>
                  <a:lnTo>
                    <a:pt x="3864" y="435"/>
                  </a:lnTo>
                  <a:lnTo>
                    <a:pt x="3864" y="431"/>
                  </a:lnTo>
                  <a:lnTo>
                    <a:pt x="3864" y="435"/>
                  </a:lnTo>
                  <a:lnTo>
                    <a:pt x="3864" y="433"/>
                  </a:lnTo>
                  <a:lnTo>
                    <a:pt x="3865" y="439"/>
                  </a:lnTo>
                  <a:lnTo>
                    <a:pt x="3865" y="439"/>
                  </a:lnTo>
                  <a:lnTo>
                    <a:pt x="3865" y="437"/>
                  </a:lnTo>
                  <a:lnTo>
                    <a:pt x="3865" y="444"/>
                  </a:lnTo>
                  <a:lnTo>
                    <a:pt x="3866" y="444"/>
                  </a:lnTo>
                  <a:lnTo>
                    <a:pt x="3866" y="439"/>
                  </a:lnTo>
                  <a:lnTo>
                    <a:pt x="3866" y="446"/>
                  </a:lnTo>
                  <a:lnTo>
                    <a:pt x="3866" y="441"/>
                  </a:lnTo>
                  <a:lnTo>
                    <a:pt x="3866" y="444"/>
                  </a:lnTo>
                  <a:lnTo>
                    <a:pt x="3867" y="470"/>
                  </a:lnTo>
                  <a:lnTo>
                    <a:pt x="3867" y="470"/>
                  </a:lnTo>
                  <a:lnTo>
                    <a:pt x="3867" y="474"/>
                  </a:lnTo>
                  <a:lnTo>
                    <a:pt x="3867" y="468"/>
                  </a:lnTo>
                  <a:lnTo>
                    <a:pt x="3867" y="473"/>
                  </a:lnTo>
                  <a:lnTo>
                    <a:pt x="3868" y="470"/>
                  </a:lnTo>
                  <a:lnTo>
                    <a:pt x="3868" y="478"/>
                  </a:lnTo>
                  <a:lnTo>
                    <a:pt x="3868" y="475"/>
                  </a:lnTo>
                  <a:lnTo>
                    <a:pt x="3868" y="478"/>
                  </a:lnTo>
                  <a:lnTo>
                    <a:pt x="3868" y="478"/>
                  </a:lnTo>
                  <a:lnTo>
                    <a:pt x="3869" y="472"/>
                  </a:lnTo>
                  <a:lnTo>
                    <a:pt x="3869" y="476"/>
                  </a:lnTo>
                  <a:lnTo>
                    <a:pt x="3869" y="478"/>
                  </a:lnTo>
                  <a:lnTo>
                    <a:pt x="3869" y="472"/>
                  </a:lnTo>
                  <a:lnTo>
                    <a:pt x="3869" y="473"/>
                  </a:lnTo>
                  <a:lnTo>
                    <a:pt x="3870" y="472"/>
                  </a:lnTo>
                  <a:lnTo>
                    <a:pt x="3870" y="298"/>
                  </a:lnTo>
                  <a:lnTo>
                    <a:pt x="3870" y="398"/>
                  </a:lnTo>
                  <a:lnTo>
                    <a:pt x="3870" y="406"/>
                  </a:lnTo>
                  <a:lnTo>
                    <a:pt x="3871" y="757"/>
                  </a:lnTo>
                  <a:lnTo>
                    <a:pt x="3871" y="797"/>
                  </a:lnTo>
                  <a:lnTo>
                    <a:pt x="3872" y="985"/>
                  </a:lnTo>
                  <a:lnTo>
                    <a:pt x="3872" y="985"/>
                  </a:lnTo>
                  <a:lnTo>
                    <a:pt x="3872" y="988"/>
                  </a:lnTo>
                  <a:lnTo>
                    <a:pt x="3872" y="995"/>
                  </a:lnTo>
                  <a:lnTo>
                    <a:pt x="3872" y="903"/>
                  </a:lnTo>
                  <a:lnTo>
                    <a:pt x="3873" y="881"/>
                  </a:lnTo>
                  <a:lnTo>
                    <a:pt x="3873" y="446"/>
                  </a:lnTo>
                  <a:lnTo>
                    <a:pt x="3873" y="419"/>
                  </a:lnTo>
                  <a:lnTo>
                    <a:pt x="3874" y="261"/>
                  </a:lnTo>
                  <a:lnTo>
                    <a:pt x="3874" y="254"/>
                  </a:lnTo>
                  <a:lnTo>
                    <a:pt x="3874" y="174"/>
                  </a:lnTo>
                  <a:lnTo>
                    <a:pt x="3874" y="170"/>
                  </a:lnTo>
                  <a:lnTo>
                    <a:pt x="3875" y="94"/>
                  </a:lnTo>
                  <a:lnTo>
                    <a:pt x="3875" y="89"/>
                  </a:lnTo>
                  <a:lnTo>
                    <a:pt x="3875" y="80"/>
                  </a:lnTo>
                  <a:lnTo>
                    <a:pt x="3876" y="112"/>
                  </a:lnTo>
                  <a:lnTo>
                    <a:pt x="3876" y="121"/>
                  </a:lnTo>
                  <a:lnTo>
                    <a:pt x="3877" y="265"/>
                  </a:lnTo>
                  <a:lnTo>
                    <a:pt x="3877" y="275"/>
                  </a:lnTo>
                  <a:lnTo>
                    <a:pt x="3877" y="386"/>
                  </a:lnTo>
                  <a:lnTo>
                    <a:pt x="3878" y="388"/>
                  </a:lnTo>
                  <a:lnTo>
                    <a:pt x="3878" y="434"/>
                  </a:lnTo>
                  <a:lnTo>
                    <a:pt x="3878" y="437"/>
                  </a:lnTo>
                  <a:lnTo>
                    <a:pt x="3878" y="436"/>
                  </a:lnTo>
                  <a:lnTo>
                    <a:pt x="3879" y="446"/>
                  </a:lnTo>
                  <a:lnTo>
                    <a:pt x="3879" y="446"/>
                  </a:lnTo>
                  <a:lnTo>
                    <a:pt x="3879" y="443"/>
                  </a:lnTo>
                  <a:lnTo>
                    <a:pt x="3879" y="448"/>
                  </a:lnTo>
                  <a:lnTo>
                    <a:pt x="3879" y="444"/>
                  </a:lnTo>
                  <a:lnTo>
                    <a:pt x="3879" y="443"/>
                  </a:lnTo>
                  <a:lnTo>
                    <a:pt x="3880" y="450"/>
                  </a:lnTo>
                  <a:lnTo>
                    <a:pt x="3880" y="451"/>
                  </a:lnTo>
                  <a:lnTo>
                    <a:pt x="3880" y="450"/>
                  </a:lnTo>
                  <a:lnTo>
                    <a:pt x="3881" y="459"/>
                  </a:lnTo>
                  <a:lnTo>
                    <a:pt x="3881" y="459"/>
                  </a:lnTo>
                  <a:lnTo>
                    <a:pt x="3881" y="459"/>
                  </a:lnTo>
                  <a:lnTo>
                    <a:pt x="3881" y="457"/>
                  </a:lnTo>
                  <a:lnTo>
                    <a:pt x="3881" y="465"/>
                  </a:lnTo>
                  <a:lnTo>
                    <a:pt x="3881" y="465"/>
                  </a:lnTo>
                  <a:lnTo>
                    <a:pt x="3882" y="463"/>
                  </a:lnTo>
                  <a:lnTo>
                    <a:pt x="3882" y="472"/>
                  </a:lnTo>
                  <a:lnTo>
                    <a:pt x="3882" y="473"/>
                  </a:lnTo>
                  <a:lnTo>
                    <a:pt x="3883" y="465"/>
                  </a:lnTo>
                  <a:lnTo>
                    <a:pt x="3883" y="465"/>
                  </a:lnTo>
                  <a:lnTo>
                    <a:pt x="3883" y="460"/>
                  </a:lnTo>
                  <a:lnTo>
                    <a:pt x="3884" y="469"/>
                  </a:lnTo>
                  <a:lnTo>
                    <a:pt x="3884" y="469"/>
                  </a:lnTo>
                  <a:lnTo>
                    <a:pt x="3884" y="470"/>
                  </a:lnTo>
                  <a:lnTo>
                    <a:pt x="3884" y="482"/>
                  </a:lnTo>
                  <a:lnTo>
                    <a:pt x="3884" y="476"/>
                  </a:lnTo>
                  <a:lnTo>
                    <a:pt x="3885" y="465"/>
                  </a:lnTo>
                  <a:lnTo>
                    <a:pt x="3885" y="283"/>
                  </a:lnTo>
                  <a:lnTo>
                    <a:pt x="3885" y="434"/>
                  </a:lnTo>
                  <a:lnTo>
                    <a:pt x="3885" y="446"/>
                  </a:lnTo>
                  <a:lnTo>
                    <a:pt x="3886" y="851"/>
                  </a:lnTo>
                  <a:lnTo>
                    <a:pt x="3886" y="867"/>
                  </a:lnTo>
                  <a:lnTo>
                    <a:pt x="3886" y="988"/>
                  </a:lnTo>
                  <a:lnTo>
                    <a:pt x="3887" y="990"/>
                  </a:lnTo>
                  <a:lnTo>
                    <a:pt x="3887" y="841"/>
                  </a:lnTo>
                  <a:lnTo>
                    <a:pt x="3887" y="804"/>
                  </a:lnTo>
                  <a:lnTo>
                    <a:pt x="3888" y="369"/>
                  </a:lnTo>
                  <a:lnTo>
                    <a:pt x="3888" y="349"/>
                  </a:lnTo>
                  <a:lnTo>
                    <a:pt x="3888" y="235"/>
                  </a:lnTo>
                  <a:lnTo>
                    <a:pt x="3889" y="227"/>
                  </a:lnTo>
                  <a:lnTo>
                    <a:pt x="3889" y="142"/>
                  </a:lnTo>
                  <a:lnTo>
                    <a:pt x="3890" y="137"/>
                  </a:lnTo>
                  <a:lnTo>
                    <a:pt x="3890" y="75"/>
                  </a:lnTo>
                  <a:lnTo>
                    <a:pt x="3890" y="77"/>
                  </a:lnTo>
                  <a:lnTo>
                    <a:pt x="3890" y="77"/>
                  </a:lnTo>
                  <a:lnTo>
                    <a:pt x="3890" y="73"/>
                  </a:lnTo>
                  <a:lnTo>
                    <a:pt x="3891" y="138"/>
                  </a:lnTo>
                  <a:lnTo>
                    <a:pt x="3891" y="148"/>
                  </a:lnTo>
                  <a:lnTo>
                    <a:pt x="3891" y="298"/>
                  </a:lnTo>
                  <a:lnTo>
                    <a:pt x="3892" y="309"/>
                  </a:lnTo>
                  <a:lnTo>
                    <a:pt x="3892" y="405"/>
                  </a:lnTo>
                  <a:lnTo>
                    <a:pt x="3892" y="412"/>
                  </a:lnTo>
                  <a:lnTo>
                    <a:pt x="3893" y="442"/>
                  </a:lnTo>
                  <a:lnTo>
                    <a:pt x="3893" y="439"/>
                  </a:lnTo>
                  <a:lnTo>
                    <a:pt x="3893" y="446"/>
                  </a:lnTo>
                  <a:lnTo>
                    <a:pt x="3893" y="443"/>
                  </a:lnTo>
                  <a:lnTo>
                    <a:pt x="3894" y="446"/>
                  </a:lnTo>
                  <a:lnTo>
                    <a:pt x="3894" y="446"/>
                  </a:lnTo>
                  <a:lnTo>
                    <a:pt x="3894" y="439"/>
                  </a:lnTo>
                  <a:lnTo>
                    <a:pt x="3894" y="444"/>
                  </a:lnTo>
                  <a:lnTo>
                    <a:pt x="3894" y="442"/>
                  </a:lnTo>
                  <a:lnTo>
                    <a:pt x="3895" y="452"/>
                  </a:lnTo>
                  <a:lnTo>
                    <a:pt x="3895" y="452"/>
                  </a:lnTo>
                  <a:lnTo>
                    <a:pt x="3895" y="450"/>
                  </a:lnTo>
                  <a:lnTo>
                    <a:pt x="3895" y="461"/>
                  </a:lnTo>
                  <a:lnTo>
                    <a:pt x="3895" y="459"/>
                  </a:lnTo>
                  <a:lnTo>
                    <a:pt x="3896" y="462"/>
                  </a:lnTo>
                  <a:lnTo>
                    <a:pt x="3896" y="472"/>
                  </a:lnTo>
                  <a:lnTo>
                    <a:pt x="3896" y="470"/>
                  </a:lnTo>
                  <a:lnTo>
                    <a:pt x="3897" y="476"/>
                  </a:lnTo>
                  <a:lnTo>
                    <a:pt x="3897" y="470"/>
                  </a:lnTo>
                  <a:lnTo>
                    <a:pt x="3897" y="473"/>
                  </a:lnTo>
                  <a:lnTo>
                    <a:pt x="3897" y="476"/>
                  </a:lnTo>
                  <a:lnTo>
                    <a:pt x="3897" y="472"/>
                  </a:lnTo>
                  <a:lnTo>
                    <a:pt x="3898" y="476"/>
                  </a:lnTo>
                  <a:lnTo>
                    <a:pt x="3898" y="478"/>
                  </a:lnTo>
                  <a:lnTo>
                    <a:pt x="3898" y="473"/>
                  </a:lnTo>
                  <a:lnTo>
                    <a:pt x="3898" y="478"/>
                  </a:lnTo>
                  <a:lnTo>
                    <a:pt x="3899" y="476"/>
                  </a:lnTo>
                  <a:lnTo>
                    <a:pt x="3899" y="478"/>
                  </a:lnTo>
                  <a:lnTo>
                    <a:pt x="3899" y="293"/>
                  </a:lnTo>
                  <a:lnTo>
                    <a:pt x="3899" y="323"/>
                  </a:lnTo>
                  <a:lnTo>
                    <a:pt x="3899" y="368"/>
                  </a:lnTo>
                  <a:lnTo>
                    <a:pt x="3900" y="674"/>
                  </a:lnTo>
                  <a:lnTo>
                    <a:pt x="3900" y="706"/>
                  </a:lnTo>
                  <a:lnTo>
                    <a:pt x="3900" y="985"/>
                  </a:lnTo>
                  <a:lnTo>
                    <a:pt x="3900" y="987"/>
                  </a:lnTo>
                  <a:lnTo>
                    <a:pt x="3901" y="999"/>
                  </a:lnTo>
                  <a:lnTo>
                    <a:pt x="3901" y="956"/>
                  </a:lnTo>
                  <a:lnTo>
                    <a:pt x="3901" y="937"/>
                  </a:lnTo>
                  <a:lnTo>
                    <a:pt x="3902" y="478"/>
                  </a:lnTo>
                  <a:lnTo>
                    <a:pt x="3902" y="450"/>
                  </a:lnTo>
                  <a:lnTo>
                    <a:pt x="3903" y="284"/>
                  </a:lnTo>
                  <a:lnTo>
                    <a:pt x="3903" y="278"/>
                  </a:lnTo>
                  <a:lnTo>
                    <a:pt x="3903" y="222"/>
                  </a:lnTo>
                  <a:lnTo>
                    <a:pt x="3904" y="220"/>
                  </a:lnTo>
                  <a:lnTo>
                    <a:pt x="3904" y="150"/>
                  </a:lnTo>
                  <a:lnTo>
                    <a:pt x="3904" y="145"/>
                  </a:lnTo>
                  <a:lnTo>
                    <a:pt x="3905" y="112"/>
                  </a:lnTo>
                  <a:lnTo>
                    <a:pt x="3905" y="112"/>
                  </a:lnTo>
                  <a:lnTo>
                    <a:pt x="3905" y="211"/>
                  </a:lnTo>
                  <a:lnTo>
                    <a:pt x="3906" y="222"/>
                  </a:lnTo>
                  <a:lnTo>
                    <a:pt x="3906" y="362"/>
                  </a:lnTo>
                  <a:lnTo>
                    <a:pt x="3906" y="369"/>
                  </a:lnTo>
                  <a:lnTo>
                    <a:pt x="3907" y="425"/>
                  </a:lnTo>
                  <a:lnTo>
                    <a:pt x="3907" y="425"/>
                  </a:lnTo>
                  <a:lnTo>
                    <a:pt x="3907" y="429"/>
                  </a:lnTo>
                  <a:lnTo>
                    <a:pt x="3907" y="438"/>
                  </a:lnTo>
                  <a:lnTo>
                    <a:pt x="3907" y="437"/>
                  </a:lnTo>
                  <a:lnTo>
                    <a:pt x="3908" y="439"/>
                  </a:lnTo>
                  <a:lnTo>
                    <a:pt x="3908" y="437"/>
                  </a:lnTo>
                  <a:lnTo>
                    <a:pt x="3908" y="442"/>
                  </a:lnTo>
                  <a:lnTo>
                    <a:pt x="3908" y="441"/>
                  </a:lnTo>
                  <a:lnTo>
                    <a:pt x="3908" y="440"/>
                  </a:lnTo>
                  <a:lnTo>
                    <a:pt x="3909" y="447"/>
                  </a:lnTo>
                  <a:lnTo>
                    <a:pt x="3909" y="446"/>
                  </a:lnTo>
                  <a:lnTo>
                    <a:pt x="3909" y="446"/>
                  </a:lnTo>
                  <a:lnTo>
                    <a:pt x="3910" y="462"/>
                  </a:lnTo>
                  <a:lnTo>
                    <a:pt x="3910" y="461"/>
                  </a:lnTo>
                  <a:lnTo>
                    <a:pt x="3910" y="460"/>
                  </a:lnTo>
                  <a:lnTo>
                    <a:pt x="3910" y="470"/>
                  </a:lnTo>
                  <a:lnTo>
                    <a:pt x="3910" y="465"/>
                  </a:lnTo>
                  <a:lnTo>
                    <a:pt x="3911" y="467"/>
                  </a:lnTo>
                  <a:lnTo>
                    <a:pt x="3911" y="474"/>
                  </a:lnTo>
                  <a:lnTo>
                    <a:pt x="3911" y="470"/>
                  </a:lnTo>
                  <a:lnTo>
                    <a:pt x="3911" y="472"/>
                  </a:lnTo>
                  <a:lnTo>
                    <a:pt x="3912" y="478"/>
                  </a:lnTo>
                  <a:lnTo>
                    <a:pt x="3912" y="476"/>
                  </a:lnTo>
                  <a:lnTo>
                    <a:pt x="3912" y="478"/>
                  </a:lnTo>
                  <a:lnTo>
                    <a:pt x="3912" y="473"/>
                  </a:lnTo>
                  <a:lnTo>
                    <a:pt x="3912" y="475"/>
                  </a:lnTo>
                  <a:lnTo>
                    <a:pt x="3913" y="473"/>
                  </a:lnTo>
                  <a:lnTo>
                    <a:pt x="3913" y="479"/>
                  </a:lnTo>
                  <a:lnTo>
                    <a:pt x="3913" y="476"/>
                  </a:lnTo>
                  <a:lnTo>
                    <a:pt x="3913" y="476"/>
                  </a:lnTo>
                  <a:lnTo>
                    <a:pt x="3913" y="478"/>
                  </a:lnTo>
                  <a:lnTo>
                    <a:pt x="3914" y="291"/>
                  </a:lnTo>
                  <a:lnTo>
                    <a:pt x="3914" y="306"/>
                  </a:lnTo>
                  <a:lnTo>
                    <a:pt x="3914" y="352"/>
                  </a:lnTo>
                  <a:lnTo>
                    <a:pt x="3914" y="560"/>
                  </a:lnTo>
                  <a:lnTo>
                    <a:pt x="3915" y="604"/>
                  </a:lnTo>
                  <a:lnTo>
                    <a:pt x="3915" y="970"/>
                  </a:lnTo>
                  <a:lnTo>
                    <a:pt x="3916" y="978"/>
                  </a:lnTo>
                  <a:lnTo>
                    <a:pt x="3916" y="997"/>
                  </a:lnTo>
                  <a:lnTo>
                    <a:pt x="3916" y="991"/>
                  </a:lnTo>
                  <a:lnTo>
                    <a:pt x="3916" y="985"/>
                  </a:lnTo>
                  <a:lnTo>
                    <a:pt x="3917" y="630"/>
                  </a:lnTo>
                  <a:lnTo>
                    <a:pt x="3917" y="591"/>
                  </a:lnTo>
                  <a:lnTo>
                    <a:pt x="3917" y="292"/>
                  </a:lnTo>
                  <a:lnTo>
                    <a:pt x="3917" y="288"/>
                  </a:lnTo>
                  <a:lnTo>
                    <a:pt x="3918" y="230"/>
                  </a:lnTo>
                  <a:lnTo>
                    <a:pt x="3918" y="225"/>
                  </a:lnTo>
                  <a:lnTo>
                    <a:pt x="3919" y="157"/>
                  </a:lnTo>
                  <a:lnTo>
                    <a:pt x="3919" y="155"/>
                  </a:lnTo>
                  <a:lnTo>
                    <a:pt x="3919" y="106"/>
                  </a:lnTo>
                  <a:lnTo>
                    <a:pt x="3919" y="106"/>
                  </a:lnTo>
                  <a:lnTo>
                    <a:pt x="3920" y="105"/>
                  </a:lnTo>
                  <a:lnTo>
                    <a:pt x="3920" y="97"/>
                  </a:lnTo>
                  <a:lnTo>
                    <a:pt x="3920" y="132"/>
                  </a:lnTo>
                  <a:lnTo>
                    <a:pt x="3920" y="138"/>
                  </a:lnTo>
                  <a:lnTo>
                    <a:pt x="3921" y="271"/>
                  </a:lnTo>
                  <a:lnTo>
                    <a:pt x="3921" y="283"/>
                  </a:lnTo>
                  <a:lnTo>
                    <a:pt x="3921" y="392"/>
                  </a:lnTo>
                  <a:lnTo>
                    <a:pt x="3921" y="397"/>
                  </a:lnTo>
                  <a:lnTo>
                    <a:pt x="3922" y="431"/>
                  </a:lnTo>
                  <a:lnTo>
                    <a:pt x="3922" y="430"/>
                  </a:lnTo>
                  <a:lnTo>
                    <a:pt x="3922" y="431"/>
                  </a:lnTo>
                  <a:lnTo>
                    <a:pt x="3923" y="440"/>
                  </a:lnTo>
                  <a:lnTo>
                    <a:pt x="3923" y="440"/>
                  </a:lnTo>
                  <a:lnTo>
                    <a:pt x="3923" y="440"/>
                  </a:lnTo>
                  <a:lnTo>
                    <a:pt x="3923" y="437"/>
                  </a:lnTo>
                  <a:lnTo>
                    <a:pt x="3924" y="443"/>
                  </a:lnTo>
                  <a:lnTo>
                    <a:pt x="3924" y="440"/>
                  </a:lnTo>
                  <a:lnTo>
                    <a:pt x="3924" y="442"/>
                  </a:lnTo>
                  <a:lnTo>
                    <a:pt x="3924" y="440"/>
                  </a:lnTo>
                  <a:lnTo>
                    <a:pt x="3924" y="450"/>
                  </a:lnTo>
                  <a:lnTo>
                    <a:pt x="3924" y="449"/>
                  </a:lnTo>
                  <a:lnTo>
                    <a:pt x="3925" y="449"/>
                  </a:lnTo>
                  <a:lnTo>
                    <a:pt x="3925" y="462"/>
                  </a:lnTo>
                  <a:lnTo>
                    <a:pt x="3925" y="461"/>
                  </a:lnTo>
                  <a:lnTo>
                    <a:pt x="3925" y="459"/>
                  </a:lnTo>
                  <a:lnTo>
                    <a:pt x="3926" y="470"/>
                  </a:lnTo>
                  <a:lnTo>
                    <a:pt x="3926" y="468"/>
                  </a:lnTo>
                  <a:lnTo>
                    <a:pt x="3926" y="469"/>
                  </a:lnTo>
                  <a:lnTo>
                    <a:pt x="3926" y="468"/>
                  </a:lnTo>
                  <a:lnTo>
                    <a:pt x="3926" y="475"/>
                  </a:lnTo>
                  <a:lnTo>
                    <a:pt x="3926" y="472"/>
                  </a:lnTo>
                  <a:lnTo>
                    <a:pt x="3926" y="473"/>
                  </a:lnTo>
                  <a:lnTo>
                    <a:pt x="3927" y="478"/>
                  </a:lnTo>
                  <a:lnTo>
                    <a:pt x="3927" y="478"/>
                  </a:lnTo>
                  <a:lnTo>
                    <a:pt x="3927" y="480"/>
                  </a:lnTo>
                  <a:lnTo>
                    <a:pt x="3927" y="474"/>
                  </a:lnTo>
                  <a:lnTo>
                    <a:pt x="3927" y="481"/>
                  </a:lnTo>
                  <a:lnTo>
                    <a:pt x="3928" y="478"/>
                  </a:lnTo>
                  <a:lnTo>
                    <a:pt x="3928" y="475"/>
                  </a:lnTo>
                  <a:lnTo>
                    <a:pt x="3928" y="481"/>
                  </a:lnTo>
                  <a:lnTo>
                    <a:pt x="3929" y="476"/>
                  </a:lnTo>
                  <a:lnTo>
                    <a:pt x="3929" y="479"/>
                  </a:lnTo>
                  <a:lnTo>
                    <a:pt x="3929" y="480"/>
                  </a:lnTo>
                  <a:lnTo>
                    <a:pt x="3929" y="457"/>
                  </a:lnTo>
                  <a:lnTo>
                    <a:pt x="3930" y="428"/>
                  </a:lnTo>
                  <a:lnTo>
                    <a:pt x="3930" y="282"/>
                  </a:lnTo>
                  <a:lnTo>
                    <a:pt x="3930" y="486"/>
                  </a:lnTo>
                  <a:lnTo>
                    <a:pt x="3930" y="514"/>
                  </a:lnTo>
                  <a:lnTo>
                    <a:pt x="3931" y="887"/>
                  </a:lnTo>
                  <a:lnTo>
                    <a:pt x="3931" y="910"/>
                  </a:lnTo>
                  <a:lnTo>
                    <a:pt x="3931" y="995"/>
                  </a:lnTo>
                  <a:lnTo>
                    <a:pt x="3931" y="993"/>
                  </a:lnTo>
                  <a:lnTo>
                    <a:pt x="3932" y="992"/>
                  </a:lnTo>
                  <a:lnTo>
                    <a:pt x="3932" y="807"/>
                  </a:lnTo>
                  <a:lnTo>
                    <a:pt x="3932" y="767"/>
                  </a:lnTo>
                  <a:lnTo>
                    <a:pt x="3933" y="347"/>
                  </a:lnTo>
                  <a:lnTo>
                    <a:pt x="3933" y="333"/>
                  </a:lnTo>
                  <a:lnTo>
                    <a:pt x="3933" y="250"/>
                  </a:lnTo>
                  <a:lnTo>
                    <a:pt x="3934" y="242"/>
                  </a:lnTo>
                  <a:lnTo>
                    <a:pt x="3934" y="185"/>
                  </a:lnTo>
                  <a:lnTo>
                    <a:pt x="3934" y="181"/>
                  </a:lnTo>
                  <a:lnTo>
                    <a:pt x="3935" y="123"/>
                  </a:lnTo>
                  <a:lnTo>
                    <a:pt x="3935" y="119"/>
                  </a:lnTo>
                  <a:lnTo>
                    <a:pt x="3936" y="96"/>
                  </a:lnTo>
                  <a:lnTo>
                    <a:pt x="3936" y="108"/>
                  </a:lnTo>
                  <a:lnTo>
                    <a:pt x="3936" y="112"/>
                  </a:lnTo>
                  <a:lnTo>
                    <a:pt x="3936" y="226"/>
                  </a:lnTo>
                  <a:lnTo>
                    <a:pt x="3937" y="238"/>
                  </a:lnTo>
                  <a:lnTo>
                    <a:pt x="3937" y="373"/>
                  </a:lnTo>
                  <a:lnTo>
                    <a:pt x="3937" y="379"/>
                  </a:lnTo>
                  <a:lnTo>
                    <a:pt x="3938" y="431"/>
                  </a:lnTo>
                  <a:lnTo>
                    <a:pt x="3938" y="430"/>
                  </a:lnTo>
                  <a:lnTo>
                    <a:pt x="3938" y="431"/>
                  </a:lnTo>
                  <a:lnTo>
                    <a:pt x="3938" y="442"/>
                  </a:lnTo>
                  <a:lnTo>
                    <a:pt x="3939" y="441"/>
                  </a:lnTo>
                  <a:lnTo>
                    <a:pt x="3939" y="439"/>
                  </a:lnTo>
                  <a:lnTo>
                    <a:pt x="3939" y="446"/>
                  </a:lnTo>
                  <a:lnTo>
                    <a:pt x="3939" y="446"/>
                  </a:lnTo>
                  <a:lnTo>
                    <a:pt x="3939" y="444"/>
                  </a:lnTo>
                  <a:lnTo>
                    <a:pt x="3940" y="452"/>
                  </a:lnTo>
                  <a:lnTo>
                    <a:pt x="3940" y="451"/>
                  </a:lnTo>
                  <a:lnTo>
                    <a:pt x="3940" y="453"/>
                  </a:lnTo>
                  <a:lnTo>
                    <a:pt x="3940" y="463"/>
                  </a:lnTo>
                  <a:lnTo>
                    <a:pt x="3940" y="463"/>
                  </a:lnTo>
                  <a:lnTo>
                    <a:pt x="3941" y="467"/>
                  </a:lnTo>
                  <a:lnTo>
                    <a:pt x="3941" y="463"/>
                  </a:lnTo>
                  <a:lnTo>
                    <a:pt x="3941" y="473"/>
                  </a:lnTo>
                  <a:lnTo>
                    <a:pt x="3941" y="473"/>
                  </a:lnTo>
                  <a:lnTo>
                    <a:pt x="3942" y="469"/>
                  </a:lnTo>
                  <a:lnTo>
                    <a:pt x="3942" y="476"/>
                  </a:lnTo>
                  <a:lnTo>
                    <a:pt x="3942" y="476"/>
                  </a:lnTo>
                  <a:lnTo>
                    <a:pt x="3942" y="475"/>
                  </a:lnTo>
                  <a:lnTo>
                    <a:pt x="3943" y="479"/>
                  </a:lnTo>
                  <a:lnTo>
                    <a:pt x="3943" y="480"/>
                  </a:lnTo>
                  <a:lnTo>
                    <a:pt x="3943" y="483"/>
                  </a:lnTo>
                  <a:lnTo>
                    <a:pt x="3943" y="476"/>
                  </a:lnTo>
                  <a:lnTo>
                    <a:pt x="3943" y="480"/>
                  </a:lnTo>
                  <a:lnTo>
                    <a:pt x="3943" y="480"/>
                  </a:lnTo>
                  <a:lnTo>
                    <a:pt x="3944" y="478"/>
                  </a:lnTo>
                  <a:lnTo>
                    <a:pt x="3944" y="482"/>
                  </a:lnTo>
                  <a:lnTo>
                    <a:pt x="3944" y="479"/>
                  </a:lnTo>
                  <a:lnTo>
                    <a:pt x="3944" y="480"/>
                  </a:lnTo>
                  <a:lnTo>
                    <a:pt x="3944" y="481"/>
                  </a:lnTo>
                  <a:lnTo>
                    <a:pt x="3945" y="303"/>
                  </a:lnTo>
                  <a:lnTo>
                    <a:pt x="3945" y="286"/>
                  </a:lnTo>
                  <a:lnTo>
                    <a:pt x="3945" y="543"/>
                  </a:lnTo>
                  <a:lnTo>
                    <a:pt x="3946" y="578"/>
                  </a:lnTo>
                  <a:lnTo>
                    <a:pt x="3946" y="938"/>
                  </a:lnTo>
                  <a:lnTo>
                    <a:pt x="3946" y="952"/>
                  </a:lnTo>
                  <a:lnTo>
                    <a:pt x="3947" y="991"/>
                  </a:lnTo>
                  <a:lnTo>
                    <a:pt x="3947" y="989"/>
                  </a:lnTo>
                  <a:lnTo>
                    <a:pt x="3947" y="987"/>
                  </a:lnTo>
                  <a:lnTo>
                    <a:pt x="3947" y="710"/>
                  </a:lnTo>
                  <a:lnTo>
                    <a:pt x="3947" y="670"/>
                  </a:lnTo>
                  <a:lnTo>
                    <a:pt x="3948" y="309"/>
                  </a:lnTo>
                  <a:lnTo>
                    <a:pt x="3949" y="301"/>
                  </a:lnTo>
                  <a:lnTo>
                    <a:pt x="3949" y="235"/>
                  </a:lnTo>
                  <a:lnTo>
                    <a:pt x="3949" y="230"/>
                  </a:lnTo>
                  <a:lnTo>
                    <a:pt x="3950" y="163"/>
                  </a:lnTo>
                  <a:lnTo>
                    <a:pt x="3950" y="160"/>
                  </a:lnTo>
                  <a:lnTo>
                    <a:pt x="3950" y="101"/>
                  </a:lnTo>
                  <a:lnTo>
                    <a:pt x="3951" y="101"/>
                  </a:lnTo>
                  <a:lnTo>
                    <a:pt x="3951" y="92"/>
                  </a:lnTo>
                  <a:lnTo>
                    <a:pt x="3951" y="125"/>
                  </a:lnTo>
                  <a:lnTo>
                    <a:pt x="3951" y="131"/>
                  </a:lnTo>
                  <a:lnTo>
                    <a:pt x="3952" y="267"/>
                  </a:lnTo>
                  <a:lnTo>
                    <a:pt x="3952" y="280"/>
                  </a:lnTo>
                  <a:lnTo>
                    <a:pt x="3952" y="410"/>
                  </a:lnTo>
                  <a:lnTo>
                    <a:pt x="3953" y="412"/>
                  </a:lnTo>
                  <a:lnTo>
                    <a:pt x="3953" y="439"/>
                  </a:lnTo>
                  <a:lnTo>
                    <a:pt x="3953" y="438"/>
                  </a:lnTo>
                  <a:lnTo>
                    <a:pt x="3953" y="437"/>
                  </a:lnTo>
                  <a:lnTo>
                    <a:pt x="3954" y="444"/>
                  </a:lnTo>
                  <a:lnTo>
                    <a:pt x="3954" y="440"/>
                  </a:lnTo>
                  <a:lnTo>
                    <a:pt x="3954" y="442"/>
                  </a:lnTo>
                  <a:lnTo>
                    <a:pt x="3954" y="441"/>
                  </a:lnTo>
                  <a:lnTo>
                    <a:pt x="3955" y="447"/>
                  </a:lnTo>
                  <a:lnTo>
                    <a:pt x="3955" y="446"/>
                  </a:lnTo>
                  <a:lnTo>
                    <a:pt x="3955" y="444"/>
                  </a:lnTo>
                  <a:lnTo>
                    <a:pt x="3955" y="456"/>
                  </a:lnTo>
                  <a:lnTo>
                    <a:pt x="3955" y="454"/>
                  </a:lnTo>
                  <a:lnTo>
                    <a:pt x="3956" y="457"/>
                  </a:lnTo>
                  <a:lnTo>
                    <a:pt x="3956" y="456"/>
                  </a:lnTo>
                  <a:lnTo>
                    <a:pt x="3956" y="463"/>
                  </a:lnTo>
                  <a:lnTo>
                    <a:pt x="3956" y="462"/>
                  </a:lnTo>
                  <a:lnTo>
                    <a:pt x="3956" y="466"/>
                  </a:lnTo>
                  <a:lnTo>
                    <a:pt x="3956" y="465"/>
                  </a:lnTo>
                  <a:lnTo>
                    <a:pt x="3957" y="469"/>
                  </a:lnTo>
                  <a:lnTo>
                    <a:pt x="3957" y="467"/>
                  </a:lnTo>
                  <a:lnTo>
                    <a:pt x="3957" y="469"/>
                  </a:lnTo>
                  <a:lnTo>
                    <a:pt x="3957" y="470"/>
                  </a:lnTo>
                  <a:lnTo>
                    <a:pt x="3957" y="466"/>
                  </a:lnTo>
                  <a:lnTo>
                    <a:pt x="3957" y="468"/>
                  </a:lnTo>
                  <a:lnTo>
                    <a:pt x="3958" y="469"/>
                  </a:lnTo>
                  <a:lnTo>
                    <a:pt x="3958" y="472"/>
                  </a:lnTo>
                  <a:lnTo>
                    <a:pt x="3958" y="467"/>
                  </a:lnTo>
                  <a:lnTo>
                    <a:pt x="3958" y="469"/>
                  </a:lnTo>
                  <a:lnTo>
                    <a:pt x="3958" y="470"/>
                  </a:lnTo>
                  <a:lnTo>
                    <a:pt x="3958" y="467"/>
                  </a:lnTo>
                  <a:lnTo>
                    <a:pt x="3959" y="468"/>
                  </a:lnTo>
                  <a:lnTo>
                    <a:pt x="3959" y="469"/>
                  </a:lnTo>
                  <a:lnTo>
                    <a:pt x="3959" y="470"/>
                  </a:lnTo>
                  <a:lnTo>
                    <a:pt x="3959" y="271"/>
                  </a:lnTo>
                  <a:lnTo>
                    <a:pt x="3959" y="272"/>
                  </a:lnTo>
                  <a:lnTo>
                    <a:pt x="3960" y="327"/>
                  </a:lnTo>
                  <a:lnTo>
                    <a:pt x="3960" y="582"/>
                  </a:lnTo>
                  <a:lnTo>
                    <a:pt x="3960" y="627"/>
                  </a:lnTo>
                  <a:lnTo>
                    <a:pt x="3961" y="965"/>
                  </a:lnTo>
                  <a:lnTo>
                    <a:pt x="3961" y="969"/>
                  </a:lnTo>
                  <a:lnTo>
                    <a:pt x="3962" y="988"/>
                  </a:lnTo>
                  <a:lnTo>
                    <a:pt x="3962" y="969"/>
                  </a:lnTo>
                  <a:lnTo>
                    <a:pt x="3962" y="962"/>
                  </a:lnTo>
                  <a:lnTo>
                    <a:pt x="3962" y="553"/>
                  </a:lnTo>
                  <a:lnTo>
                    <a:pt x="3963" y="513"/>
                  </a:lnTo>
                  <a:lnTo>
                    <a:pt x="3963" y="280"/>
                  </a:lnTo>
                  <a:lnTo>
                    <a:pt x="3963" y="273"/>
                  </a:lnTo>
                  <a:lnTo>
                    <a:pt x="3964" y="205"/>
                  </a:lnTo>
                  <a:lnTo>
                    <a:pt x="3964" y="201"/>
                  </a:lnTo>
                  <a:lnTo>
                    <a:pt x="3964" y="122"/>
                  </a:lnTo>
                  <a:lnTo>
                    <a:pt x="3964" y="116"/>
                  </a:lnTo>
                  <a:lnTo>
                    <a:pt x="3965" y="78"/>
                  </a:lnTo>
                  <a:lnTo>
                    <a:pt x="3965" y="81"/>
                  </a:lnTo>
                  <a:lnTo>
                    <a:pt x="3965" y="84"/>
                  </a:lnTo>
                  <a:lnTo>
                    <a:pt x="3966" y="199"/>
                  </a:lnTo>
                  <a:lnTo>
                    <a:pt x="3966" y="213"/>
                  </a:lnTo>
                  <a:lnTo>
                    <a:pt x="3966" y="353"/>
                  </a:lnTo>
                  <a:lnTo>
                    <a:pt x="3967" y="360"/>
                  </a:lnTo>
                  <a:lnTo>
                    <a:pt x="3967" y="420"/>
                  </a:lnTo>
                  <a:lnTo>
                    <a:pt x="3968" y="424"/>
                  </a:lnTo>
                  <a:lnTo>
                    <a:pt x="3968" y="433"/>
                  </a:lnTo>
                  <a:lnTo>
                    <a:pt x="3968" y="433"/>
                  </a:lnTo>
                  <a:lnTo>
                    <a:pt x="3968" y="435"/>
                  </a:lnTo>
                  <a:lnTo>
                    <a:pt x="3968" y="432"/>
                  </a:lnTo>
                  <a:lnTo>
                    <a:pt x="3969" y="437"/>
                  </a:lnTo>
                  <a:lnTo>
                    <a:pt x="3969" y="437"/>
                  </a:lnTo>
                  <a:lnTo>
                    <a:pt x="3969" y="436"/>
                  </a:lnTo>
                  <a:lnTo>
                    <a:pt x="3969" y="434"/>
                  </a:lnTo>
                  <a:lnTo>
                    <a:pt x="3969" y="443"/>
                  </a:lnTo>
                  <a:lnTo>
                    <a:pt x="3969" y="440"/>
                  </a:lnTo>
                  <a:lnTo>
                    <a:pt x="3969" y="439"/>
                  </a:lnTo>
                  <a:lnTo>
                    <a:pt x="3970" y="447"/>
                  </a:lnTo>
                  <a:lnTo>
                    <a:pt x="3970" y="449"/>
                  </a:lnTo>
                  <a:lnTo>
                    <a:pt x="3971" y="472"/>
                  </a:lnTo>
                  <a:lnTo>
                    <a:pt x="3971" y="470"/>
                  </a:lnTo>
                  <a:lnTo>
                    <a:pt x="3971" y="470"/>
                  </a:lnTo>
                  <a:lnTo>
                    <a:pt x="3971" y="476"/>
                  </a:lnTo>
                  <a:lnTo>
                    <a:pt x="3971" y="468"/>
                  </a:lnTo>
                  <a:lnTo>
                    <a:pt x="3971" y="472"/>
                  </a:lnTo>
                  <a:lnTo>
                    <a:pt x="3972" y="476"/>
                  </a:lnTo>
                  <a:lnTo>
                    <a:pt x="3972" y="472"/>
                  </a:lnTo>
                  <a:lnTo>
                    <a:pt x="3972" y="476"/>
                  </a:lnTo>
                  <a:lnTo>
                    <a:pt x="3972" y="476"/>
                  </a:lnTo>
                  <a:lnTo>
                    <a:pt x="3973" y="472"/>
                  </a:lnTo>
                  <a:lnTo>
                    <a:pt x="3973" y="478"/>
                  </a:lnTo>
                  <a:lnTo>
                    <a:pt x="3973" y="474"/>
                  </a:lnTo>
                  <a:lnTo>
                    <a:pt x="3973" y="472"/>
                  </a:lnTo>
                  <a:lnTo>
                    <a:pt x="3973" y="476"/>
                  </a:lnTo>
                  <a:lnTo>
                    <a:pt x="3973" y="469"/>
                  </a:lnTo>
                  <a:lnTo>
                    <a:pt x="3973" y="470"/>
                  </a:lnTo>
                  <a:lnTo>
                    <a:pt x="3974" y="274"/>
                  </a:lnTo>
                  <a:lnTo>
                    <a:pt x="3974" y="418"/>
                  </a:lnTo>
                  <a:lnTo>
                    <a:pt x="3975" y="423"/>
                  </a:lnTo>
                  <a:lnTo>
                    <a:pt x="3975" y="855"/>
                  </a:lnTo>
                  <a:lnTo>
                    <a:pt x="3975" y="870"/>
                  </a:lnTo>
                  <a:lnTo>
                    <a:pt x="3976" y="987"/>
                  </a:lnTo>
                  <a:lnTo>
                    <a:pt x="3976" y="987"/>
                  </a:lnTo>
                  <a:lnTo>
                    <a:pt x="3976" y="988"/>
                  </a:lnTo>
                  <a:lnTo>
                    <a:pt x="3976" y="859"/>
                  </a:lnTo>
                  <a:lnTo>
                    <a:pt x="3977" y="829"/>
                  </a:lnTo>
                  <a:lnTo>
                    <a:pt x="3977" y="366"/>
                  </a:lnTo>
                  <a:lnTo>
                    <a:pt x="3977" y="344"/>
                  </a:lnTo>
                  <a:lnTo>
                    <a:pt x="3978" y="232"/>
                  </a:lnTo>
                  <a:lnTo>
                    <a:pt x="3978" y="225"/>
                  </a:lnTo>
                  <a:lnTo>
                    <a:pt x="3978" y="127"/>
                  </a:lnTo>
                  <a:lnTo>
                    <a:pt x="3979" y="118"/>
                  </a:lnTo>
                  <a:lnTo>
                    <a:pt x="3979" y="66"/>
                  </a:lnTo>
                  <a:lnTo>
                    <a:pt x="3979" y="68"/>
                  </a:lnTo>
                  <a:lnTo>
                    <a:pt x="3979" y="71"/>
                  </a:lnTo>
                  <a:lnTo>
                    <a:pt x="3980" y="162"/>
                  </a:lnTo>
                  <a:lnTo>
                    <a:pt x="3980" y="174"/>
                  </a:lnTo>
                  <a:lnTo>
                    <a:pt x="3981" y="327"/>
                  </a:lnTo>
                  <a:lnTo>
                    <a:pt x="3981" y="337"/>
                  </a:lnTo>
                  <a:lnTo>
                    <a:pt x="3981" y="418"/>
                  </a:lnTo>
                  <a:lnTo>
                    <a:pt x="3981" y="421"/>
                  </a:lnTo>
                  <a:lnTo>
                    <a:pt x="3982" y="441"/>
                  </a:lnTo>
                  <a:lnTo>
                    <a:pt x="3982" y="440"/>
                  </a:lnTo>
                  <a:lnTo>
                    <a:pt x="3982" y="439"/>
                  </a:lnTo>
                  <a:lnTo>
                    <a:pt x="3982" y="444"/>
                  </a:lnTo>
                  <a:lnTo>
                    <a:pt x="3983" y="440"/>
                  </a:lnTo>
                  <a:lnTo>
                    <a:pt x="3983" y="440"/>
                  </a:lnTo>
                  <a:lnTo>
                    <a:pt x="3983" y="439"/>
                  </a:lnTo>
                  <a:lnTo>
                    <a:pt x="3983" y="444"/>
                  </a:lnTo>
                  <a:lnTo>
                    <a:pt x="3983" y="444"/>
                  </a:lnTo>
                  <a:lnTo>
                    <a:pt x="3984" y="446"/>
                  </a:lnTo>
                  <a:lnTo>
                    <a:pt x="3984" y="442"/>
                  </a:lnTo>
                  <a:lnTo>
                    <a:pt x="3984" y="454"/>
                  </a:lnTo>
                  <a:lnTo>
                    <a:pt x="3984" y="451"/>
                  </a:lnTo>
                  <a:lnTo>
                    <a:pt x="3984" y="450"/>
                  </a:lnTo>
                  <a:lnTo>
                    <a:pt x="3984" y="455"/>
                  </a:lnTo>
                  <a:lnTo>
                    <a:pt x="3985" y="448"/>
                  </a:lnTo>
                  <a:lnTo>
                    <a:pt x="3985" y="450"/>
                  </a:lnTo>
                  <a:lnTo>
                    <a:pt x="3985" y="472"/>
                  </a:lnTo>
                  <a:lnTo>
                    <a:pt x="3986" y="472"/>
                  </a:lnTo>
                  <a:lnTo>
                    <a:pt x="3986" y="483"/>
                  </a:lnTo>
                  <a:lnTo>
                    <a:pt x="3986" y="476"/>
                  </a:lnTo>
                  <a:lnTo>
                    <a:pt x="3986" y="474"/>
                  </a:lnTo>
                  <a:lnTo>
                    <a:pt x="3986" y="478"/>
                  </a:lnTo>
                  <a:lnTo>
                    <a:pt x="3987" y="472"/>
                  </a:lnTo>
                  <a:lnTo>
                    <a:pt x="3987" y="472"/>
                  </a:lnTo>
                  <a:lnTo>
                    <a:pt x="3987" y="476"/>
                  </a:lnTo>
                  <a:lnTo>
                    <a:pt x="3987" y="478"/>
                  </a:lnTo>
                  <a:lnTo>
                    <a:pt x="3988" y="472"/>
                  </a:lnTo>
                  <a:lnTo>
                    <a:pt x="3988" y="475"/>
                  </a:lnTo>
                  <a:lnTo>
                    <a:pt x="3988" y="474"/>
                  </a:lnTo>
                  <a:lnTo>
                    <a:pt x="3988" y="280"/>
                  </a:lnTo>
                  <a:lnTo>
                    <a:pt x="3988" y="395"/>
                  </a:lnTo>
                  <a:lnTo>
                    <a:pt x="3989" y="405"/>
                  </a:lnTo>
                  <a:lnTo>
                    <a:pt x="3989" y="723"/>
                  </a:lnTo>
                  <a:lnTo>
                    <a:pt x="3989" y="759"/>
                  </a:lnTo>
                  <a:lnTo>
                    <a:pt x="3990" y="974"/>
                  </a:lnTo>
                  <a:lnTo>
                    <a:pt x="3990" y="978"/>
                  </a:lnTo>
                  <a:lnTo>
                    <a:pt x="3990" y="991"/>
                  </a:lnTo>
                  <a:lnTo>
                    <a:pt x="3990" y="930"/>
                  </a:lnTo>
                  <a:lnTo>
                    <a:pt x="3990" y="910"/>
                  </a:lnTo>
                  <a:lnTo>
                    <a:pt x="3991" y="446"/>
                  </a:lnTo>
                  <a:lnTo>
                    <a:pt x="3991" y="424"/>
                  </a:lnTo>
                  <a:lnTo>
                    <a:pt x="3992" y="261"/>
                  </a:lnTo>
                  <a:lnTo>
                    <a:pt x="3992" y="253"/>
                  </a:lnTo>
                  <a:lnTo>
                    <a:pt x="3992" y="170"/>
                  </a:lnTo>
                  <a:lnTo>
                    <a:pt x="3993" y="165"/>
                  </a:lnTo>
                  <a:lnTo>
                    <a:pt x="3993" y="86"/>
                  </a:lnTo>
                  <a:lnTo>
                    <a:pt x="3994" y="84"/>
                  </a:lnTo>
                  <a:lnTo>
                    <a:pt x="3994" y="77"/>
                  </a:lnTo>
                  <a:lnTo>
                    <a:pt x="3994" y="112"/>
                  </a:lnTo>
                  <a:lnTo>
                    <a:pt x="3994" y="116"/>
                  </a:lnTo>
                  <a:lnTo>
                    <a:pt x="3995" y="259"/>
                  </a:lnTo>
                  <a:lnTo>
                    <a:pt x="3995" y="273"/>
                  </a:lnTo>
                  <a:lnTo>
                    <a:pt x="3995" y="394"/>
                  </a:lnTo>
                  <a:lnTo>
                    <a:pt x="3996" y="399"/>
                  </a:lnTo>
                  <a:lnTo>
                    <a:pt x="3996" y="436"/>
                  </a:lnTo>
                  <a:lnTo>
                    <a:pt x="3996" y="436"/>
                  </a:lnTo>
                  <a:lnTo>
                    <a:pt x="3997" y="446"/>
                  </a:lnTo>
                  <a:lnTo>
                    <a:pt x="3997" y="444"/>
                  </a:lnTo>
                  <a:lnTo>
                    <a:pt x="3997" y="447"/>
                  </a:lnTo>
                  <a:lnTo>
                    <a:pt x="3997" y="446"/>
                  </a:lnTo>
                  <a:lnTo>
                    <a:pt x="3997" y="449"/>
                  </a:lnTo>
                  <a:lnTo>
                    <a:pt x="3997" y="447"/>
                  </a:lnTo>
                  <a:lnTo>
                    <a:pt x="3998" y="447"/>
                  </a:lnTo>
                  <a:lnTo>
                    <a:pt x="3998" y="444"/>
                  </a:lnTo>
                  <a:lnTo>
                    <a:pt x="3998" y="450"/>
                  </a:lnTo>
                  <a:lnTo>
                    <a:pt x="3998" y="447"/>
                  </a:lnTo>
                  <a:lnTo>
                    <a:pt x="3998" y="447"/>
                  </a:lnTo>
                  <a:lnTo>
                    <a:pt x="3999" y="459"/>
                  </a:lnTo>
                  <a:lnTo>
                    <a:pt x="3999" y="460"/>
                  </a:lnTo>
                  <a:lnTo>
                    <a:pt x="3999" y="457"/>
                  </a:lnTo>
                  <a:lnTo>
                    <a:pt x="3999" y="465"/>
                  </a:lnTo>
                  <a:lnTo>
                    <a:pt x="3999" y="465"/>
                  </a:lnTo>
                  <a:lnTo>
                    <a:pt x="4000" y="463"/>
                  </a:lnTo>
                  <a:lnTo>
                    <a:pt x="4000" y="466"/>
                  </a:lnTo>
                  <a:lnTo>
                    <a:pt x="4000" y="459"/>
                  </a:lnTo>
                  <a:lnTo>
                    <a:pt x="4001" y="456"/>
                  </a:lnTo>
                  <a:lnTo>
                    <a:pt x="4001" y="473"/>
                  </a:lnTo>
                  <a:lnTo>
                    <a:pt x="4001" y="476"/>
                  </a:lnTo>
                  <a:lnTo>
                    <a:pt x="4002" y="484"/>
                  </a:lnTo>
                  <a:lnTo>
                    <a:pt x="4002" y="474"/>
                  </a:lnTo>
                  <a:lnTo>
                    <a:pt x="4002" y="472"/>
                  </a:lnTo>
                  <a:lnTo>
                    <a:pt x="4002" y="476"/>
                  </a:lnTo>
                  <a:lnTo>
                    <a:pt x="4002" y="472"/>
                  </a:lnTo>
                  <a:lnTo>
                    <a:pt x="4003" y="472"/>
                  </a:lnTo>
                  <a:lnTo>
                    <a:pt x="4003" y="290"/>
                  </a:lnTo>
                  <a:lnTo>
                    <a:pt x="4003" y="392"/>
                  </a:lnTo>
                  <a:lnTo>
                    <a:pt x="4003" y="401"/>
                  </a:lnTo>
                  <a:lnTo>
                    <a:pt x="4004" y="681"/>
                  </a:lnTo>
                  <a:lnTo>
                    <a:pt x="4004" y="713"/>
                  </a:lnTo>
                  <a:lnTo>
                    <a:pt x="4004" y="950"/>
                  </a:lnTo>
                  <a:lnTo>
                    <a:pt x="4005" y="959"/>
                  </a:lnTo>
                  <a:lnTo>
                    <a:pt x="4005" y="981"/>
                  </a:lnTo>
                  <a:lnTo>
                    <a:pt x="4005" y="942"/>
                  </a:lnTo>
                  <a:lnTo>
                    <a:pt x="4005" y="923"/>
                  </a:lnTo>
                  <a:lnTo>
                    <a:pt x="4006" y="495"/>
                  </a:lnTo>
                  <a:lnTo>
                    <a:pt x="4006" y="463"/>
                  </a:lnTo>
                  <a:lnTo>
                    <a:pt x="4007" y="272"/>
                  </a:lnTo>
                  <a:lnTo>
                    <a:pt x="4007" y="270"/>
                  </a:lnTo>
                  <a:lnTo>
                    <a:pt x="4007" y="189"/>
                  </a:lnTo>
                  <a:lnTo>
                    <a:pt x="4007" y="183"/>
                  </a:lnTo>
                  <a:lnTo>
                    <a:pt x="4008" y="97"/>
                  </a:lnTo>
                  <a:lnTo>
                    <a:pt x="4008" y="94"/>
                  </a:lnTo>
                  <a:lnTo>
                    <a:pt x="4008" y="79"/>
                  </a:lnTo>
                  <a:lnTo>
                    <a:pt x="4009" y="100"/>
                  </a:lnTo>
                  <a:lnTo>
                    <a:pt x="4009" y="108"/>
                  </a:lnTo>
                  <a:lnTo>
                    <a:pt x="4009" y="242"/>
                  </a:lnTo>
                  <a:lnTo>
                    <a:pt x="4010" y="252"/>
                  </a:lnTo>
                  <a:lnTo>
                    <a:pt x="4010" y="373"/>
                  </a:lnTo>
                  <a:lnTo>
                    <a:pt x="4010" y="379"/>
                  </a:lnTo>
                  <a:lnTo>
                    <a:pt x="4011" y="433"/>
                  </a:lnTo>
                  <a:lnTo>
                    <a:pt x="4011" y="434"/>
                  </a:lnTo>
                  <a:lnTo>
                    <a:pt x="4011" y="432"/>
                  </a:lnTo>
                  <a:lnTo>
                    <a:pt x="4011" y="444"/>
                  </a:lnTo>
                  <a:lnTo>
                    <a:pt x="4011" y="443"/>
                  </a:lnTo>
                  <a:lnTo>
                    <a:pt x="4011" y="441"/>
                  </a:lnTo>
                  <a:lnTo>
                    <a:pt x="4012" y="446"/>
                  </a:lnTo>
                  <a:lnTo>
                    <a:pt x="4012" y="442"/>
                  </a:lnTo>
                  <a:lnTo>
                    <a:pt x="4012" y="444"/>
                  </a:lnTo>
                  <a:lnTo>
                    <a:pt x="4012" y="440"/>
                  </a:lnTo>
                  <a:lnTo>
                    <a:pt x="4013" y="449"/>
                  </a:lnTo>
                  <a:lnTo>
                    <a:pt x="4013" y="448"/>
                  </a:lnTo>
                  <a:lnTo>
                    <a:pt x="4013" y="444"/>
                  </a:lnTo>
                  <a:lnTo>
                    <a:pt x="4014" y="457"/>
                  </a:lnTo>
                  <a:lnTo>
                    <a:pt x="4014" y="456"/>
                  </a:lnTo>
                  <a:lnTo>
                    <a:pt x="4014" y="455"/>
                  </a:lnTo>
                  <a:lnTo>
                    <a:pt x="4014" y="465"/>
                  </a:lnTo>
                  <a:lnTo>
                    <a:pt x="4014" y="465"/>
                  </a:lnTo>
                  <a:lnTo>
                    <a:pt x="4015" y="467"/>
                  </a:lnTo>
                  <a:lnTo>
                    <a:pt x="4015" y="472"/>
                  </a:lnTo>
                  <a:lnTo>
                    <a:pt x="4015" y="472"/>
                  </a:lnTo>
                  <a:lnTo>
                    <a:pt x="4015" y="469"/>
                  </a:lnTo>
                  <a:lnTo>
                    <a:pt x="4016" y="475"/>
                  </a:lnTo>
                  <a:lnTo>
                    <a:pt x="4016" y="472"/>
                  </a:lnTo>
                  <a:lnTo>
                    <a:pt x="4016" y="473"/>
                  </a:lnTo>
                  <a:lnTo>
                    <a:pt x="4016" y="472"/>
                  </a:lnTo>
                  <a:lnTo>
                    <a:pt x="4016" y="479"/>
                  </a:lnTo>
                  <a:lnTo>
                    <a:pt x="4016" y="478"/>
                  </a:lnTo>
                  <a:lnTo>
                    <a:pt x="4017" y="478"/>
                  </a:lnTo>
                  <a:lnTo>
                    <a:pt x="4017" y="473"/>
                  </a:lnTo>
                  <a:lnTo>
                    <a:pt x="4017" y="475"/>
                  </a:lnTo>
                  <a:lnTo>
                    <a:pt x="4017" y="473"/>
                  </a:lnTo>
                  <a:lnTo>
                    <a:pt x="4018" y="272"/>
                  </a:lnTo>
                  <a:lnTo>
                    <a:pt x="4018" y="389"/>
                  </a:lnTo>
                  <a:lnTo>
                    <a:pt x="4018" y="398"/>
                  </a:lnTo>
                  <a:lnTo>
                    <a:pt x="4018" y="720"/>
                  </a:lnTo>
                  <a:lnTo>
                    <a:pt x="4019" y="748"/>
                  </a:lnTo>
                  <a:lnTo>
                    <a:pt x="4019" y="983"/>
                  </a:lnTo>
                  <a:lnTo>
                    <a:pt x="4019" y="983"/>
                  </a:lnTo>
                  <a:lnTo>
                    <a:pt x="4020" y="985"/>
                  </a:lnTo>
                  <a:lnTo>
                    <a:pt x="4020" y="992"/>
                  </a:lnTo>
                  <a:lnTo>
                    <a:pt x="4020" y="941"/>
                  </a:lnTo>
                  <a:lnTo>
                    <a:pt x="4020" y="920"/>
                  </a:lnTo>
                  <a:lnTo>
                    <a:pt x="4021" y="461"/>
                  </a:lnTo>
                  <a:lnTo>
                    <a:pt x="4021" y="431"/>
                  </a:lnTo>
                  <a:lnTo>
                    <a:pt x="4021" y="272"/>
                  </a:lnTo>
                  <a:lnTo>
                    <a:pt x="4022" y="267"/>
                  </a:lnTo>
                  <a:lnTo>
                    <a:pt x="4022" y="210"/>
                  </a:lnTo>
                  <a:lnTo>
                    <a:pt x="4022" y="207"/>
                  </a:lnTo>
                  <a:lnTo>
                    <a:pt x="4023" y="139"/>
                  </a:lnTo>
                  <a:lnTo>
                    <a:pt x="4023" y="133"/>
                  </a:lnTo>
                  <a:lnTo>
                    <a:pt x="4023" y="107"/>
                  </a:lnTo>
                  <a:lnTo>
                    <a:pt x="4023" y="113"/>
                  </a:lnTo>
                  <a:lnTo>
                    <a:pt x="4024" y="116"/>
                  </a:lnTo>
                  <a:lnTo>
                    <a:pt x="4024" y="228"/>
                  </a:lnTo>
                  <a:lnTo>
                    <a:pt x="4024" y="241"/>
                  </a:lnTo>
                  <a:lnTo>
                    <a:pt x="4025" y="372"/>
                  </a:lnTo>
                  <a:lnTo>
                    <a:pt x="4025" y="378"/>
                  </a:lnTo>
                  <a:lnTo>
                    <a:pt x="4025" y="430"/>
                  </a:lnTo>
                  <a:lnTo>
                    <a:pt x="4026" y="434"/>
                  </a:lnTo>
                  <a:lnTo>
                    <a:pt x="4026" y="433"/>
                  </a:lnTo>
                  <a:lnTo>
                    <a:pt x="4026" y="440"/>
                  </a:lnTo>
                  <a:lnTo>
                    <a:pt x="4027" y="438"/>
                  </a:lnTo>
                  <a:lnTo>
                    <a:pt x="4027" y="437"/>
                  </a:lnTo>
                  <a:lnTo>
                    <a:pt x="4027" y="443"/>
                  </a:lnTo>
                  <a:lnTo>
                    <a:pt x="4027" y="440"/>
                  </a:lnTo>
                  <a:lnTo>
                    <a:pt x="4027" y="440"/>
                  </a:lnTo>
                  <a:lnTo>
                    <a:pt x="4028" y="447"/>
                  </a:lnTo>
                  <a:lnTo>
                    <a:pt x="4028" y="446"/>
                  </a:lnTo>
                  <a:lnTo>
                    <a:pt x="4028" y="449"/>
                  </a:lnTo>
                  <a:lnTo>
                    <a:pt x="4028" y="460"/>
                  </a:lnTo>
                  <a:lnTo>
                    <a:pt x="4028" y="460"/>
                  </a:lnTo>
                  <a:lnTo>
                    <a:pt x="4029" y="457"/>
                  </a:lnTo>
                  <a:lnTo>
                    <a:pt x="4029" y="469"/>
                  </a:lnTo>
                  <a:lnTo>
                    <a:pt x="4029" y="466"/>
                  </a:lnTo>
                  <a:lnTo>
                    <a:pt x="4029" y="465"/>
                  </a:lnTo>
                  <a:lnTo>
                    <a:pt x="4030" y="475"/>
                  </a:lnTo>
                  <a:lnTo>
                    <a:pt x="4030" y="473"/>
                  </a:lnTo>
                  <a:lnTo>
                    <a:pt x="4030" y="476"/>
                  </a:lnTo>
                  <a:lnTo>
                    <a:pt x="4030" y="472"/>
                  </a:lnTo>
                  <a:lnTo>
                    <a:pt x="4030" y="478"/>
                  </a:lnTo>
                  <a:lnTo>
                    <a:pt x="4030" y="476"/>
                  </a:lnTo>
                  <a:lnTo>
                    <a:pt x="4031" y="475"/>
                  </a:lnTo>
                  <a:lnTo>
                    <a:pt x="4031" y="478"/>
                  </a:lnTo>
                  <a:lnTo>
                    <a:pt x="4031" y="473"/>
                  </a:lnTo>
                  <a:lnTo>
                    <a:pt x="4031" y="476"/>
                  </a:lnTo>
                  <a:lnTo>
                    <a:pt x="4031" y="473"/>
                  </a:lnTo>
                  <a:lnTo>
                    <a:pt x="4032" y="478"/>
                  </a:lnTo>
                  <a:lnTo>
                    <a:pt x="4032" y="476"/>
                  </a:lnTo>
                  <a:lnTo>
                    <a:pt x="4032" y="476"/>
                  </a:lnTo>
                  <a:lnTo>
                    <a:pt x="4032" y="478"/>
                  </a:lnTo>
                  <a:lnTo>
                    <a:pt x="4033" y="283"/>
                  </a:lnTo>
                  <a:lnTo>
                    <a:pt x="4033" y="301"/>
                  </a:lnTo>
                  <a:lnTo>
                    <a:pt x="4033" y="607"/>
                  </a:lnTo>
                  <a:lnTo>
                    <a:pt x="4033" y="646"/>
                  </a:lnTo>
                  <a:lnTo>
                    <a:pt x="4034" y="968"/>
                  </a:lnTo>
                  <a:lnTo>
                    <a:pt x="4034" y="975"/>
                  </a:lnTo>
                  <a:lnTo>
                    <a:pt x="4034" y="986"/>
                  </a:lnTo>
                  <a:lnTo>
                    <a:pt x="4035" y="972"/>
                  </a:lnTo>
                  <a:lnTo>
                    <a:pt x="4035" y="960"/>
                  </a:lnTo>
                  <a:lnTo>
                    <a:pt x="4035" y="519"/>
                  </a:lnTo>
                  <a:lnTo>
                    <a:pt x="4036" y="487"/>
                  </a:lnTo>
                  <a:lnTo>
                    <a:pt x="4036" y="277"/>
                  </a:lnTo>
                  <a:lnTo>
                    <a:pt x="4036" y="272"/>
                  </a:lnTo>
                  <a:lnTo>
                    <a:pt x="4037" y="233"/>
                  </a:lnTo>
                  <a:lnTo>
                    <a:pt x="4037" y="227"/>
                  </a:lnTo>
                  <a:lnTo>
                    <a:pt x="4037" y="162"/>
                  </a:lnTo>
                  <a:lnTo>
                    <a:pt x="4037" y="158"/>
                  </a:lnTo>
                  <a:lnTo>
                    <a:pt x="4038" y="121"/>
                  </a:lnTo>
                  <a:lnTo>
                    <a:pt x="4038" y="124"/>
                  </a:lnTo>
                  <a:lnTo>
                    <a:pt x="4038" y="122"/>
                  </a:lnTo>
                  <a:lnTo>
                    <a:pt x="4039" y="187"/>
                  </a:lnTo>
                  <a:lnTo>
                    <a:pt x="4039" y="196"/>
                  </a:lnTo>
                  <a:lnTo>
                    <a:pt x="4040" y="332"/>
                  </a:lnTo>
                  <a:lnTo>
                    <a:pt x="4040" y="341"/>
                  </a:lnTo>
                  <a:lnTo>
                    <a:pt x="4040" y="414"/>
                  </a:lnTo>
                  <a:lnTo>
                    <a:pt x="4041" y="418"/>
                  </a:lnTo>
                  <a:lnTo>
                    <a:pt x="4041" y="436"/>
                  </a:lnTo>
                  <a:lnTo>
                    <a:pt x="4041" y="436"/>
                  </a:lnTo>
                  <a:lnTo>
                    <a:pt x="4041" y="435"/>
                  </a:lnTo>
                  <a:lnTo>
                    <a:pt x="4041" y="438"/>
                  </a:lnTo>
                  <a:lnTo>
                    <a:pt x="4042" y="434"/>
                  </a:lnTo>
                  <a:lnTo>
                    <a:pt x="4042" y="438"/>
                  </a:lnTo>
                  <a:lnTo>
                    <a:pt x="4042" y="439"/>
                  </a:lnTo>
                  <a:lnTo>
                    <a:pt x="4042" y="435"/>
                  </a:lnTo>
                  <a:lnTo>
                    <a:pt x="4042" y="442"/>
                  </a:lnTo>
                  <a:lnTo>
                    <a:pt x="4042" y="440"/>
                  </a:lnTo>
                  <a:lnTo>
                    <a:pt x="4043" y="440"/>
                  </a:lnTo>
                  <a:lnTo>
                    <a:pt x="4043" y="449"/>
                  </a:lnTo>
                  <a:lnTo>
                    <a:pt x="4043" y="450"/>
                  </a:lnTo>
                  <a:lnTo>
                    <a:pt x="4044" y="462"/>
                  </a:lnTo>
                  <a:lnTo>
                    <a:pt x="4044" y="462"/>
                  </a:lnTo>
                  <a:lnTo>
                    <a:pt x="4044" y="457"/>
                  </a:lnTo>
                  <a:lnTo>
                    <a:pt x="4044" y="466"/>
                  </a:lnTo>
                  <a:lnTo>
                    <a:pt x="4044" y="465"/>
                  </a:lnTo>
                  <a:lnTo>
                    <a:pt x="4045" y="466"/>
                  </a:lnTo>
                  <a:lnTo>
                    <a:pt x="4045" y="465"/>
                  </a:lnTo>
                  <a:lnTo>
                    <a:pt x="4045" y="470"/>
                  </a:lnTo>
                  <a:lnTo>
                    <a:pt x="4045" y="469"/>
                  </a:lnTo>
                  <a:lnTo>
                    <a:pt x="4046" y="470"/>
                  </a:lnTo>
                  <a:lnTo>
                    <a:pt x="4046" y="469"/>
                  </a:lnTo>
                  <a:lnTo>
                    <a:pt x="4046" y="475"/>
                  </a:lnTo>
                  <a:lnTo>
                    <a:pt x="4046" y="472"/>
                  </a:lnTo>
                  <a:lnTo>
                    <a:pt x="4047" y="469"/>
                  </a:lnTo>
                  <a:lnTo>
                    <a:pt x="4047" y="470"/>
                  </a:lnTo>
                  <a:lnTo>
                    <a:pt x="4047" y="473"/>
                  </a:lnTo>
                  <a:lnTo>
                    <a:pt x="4047" y="469"/>
                  </a:lnTo>
                  <a:lnTo>
                    <a:pt x="4047" y="469"/>
                  </a:lnTo>
                  <a:lnTo>
                    <a:pt x="4048" y="470"/>
                  </a:lnTo>
                  <a:lnTo>
                    <a:pt x="4048" y="473"/>
                  </a:lnTo>
                  <a:lnTo>
                    <a:pt x="4048" y="375"/>
                  </a:lnTo>
                  <a:lnTo>
                    <a:pt x="4048" y="308"/>
                  </a:lnTo>
                  <a:lnTo>
                    <a:pt x="4048" y="276"/>
                  </a:lnTo>
                  <a:lnTo>
                    <a:pt x="4049" y="454"/>
                  </a:lnTo>
                  <a:lnTo>
                    <a:pt x="4049" y="481"/>
                  </a:lnTo>
                  <a:lnTo>
                    <a:pt x="4049" y="905"/>
                  </a:lnTo>
                  <a:lnTo>
                    <a:pt x="4050" y="924"/>
                  </a:lnTo>
                  <a:lnTo>
                    <a:pt x="4050" y="980"/>
                  </a:lnTo>
                  <a:lnTo>
                    <a:pt x="4050" y="978"/>
                  </a:lnTo>
                  <a:lnTo>
                    <a:pt x="4050" y="979"/>
                  </a:lnTo>
                  <a:lnTo>
                    <a:pt x="4051" y="740"/>
                  </a:lnTo>
                  <a:lnTo>
                    <a:pt x="4051" y="707"/>
                  </a:lnTo>
                  <a:lnTo>
                    <a:pt x="4051" y="319"/>
                  </a:lnTo>
                  <a:lnTo>
                    <a:pt x="4052" y="308"/>
                  </a:lnTo>
                  <a:lnTo>
                    <a:pt x="4052" y="232"/>
                  </a:lnTo>
                  <a:lnTo>
                    <a:pt x="4053" y="226"/>
                  </a:lnTo>
                  <a:lnTo>
                    <a:pt x="4053" y="170"/>
                  </a:lnTo>
                  <a:lnTo>
                    <a:pt x="4053" y="163"/>
                  </a:lnTo>
                  <a:lnTo>
                    <a:pt x="4054" y="99"/>
                  </a:lnTo>
                  <a:lnTo>
                    <a:pt x="4054" y="94"/>
                  </a:lnTo>
                  <a:lnTo>
                    <a:pt x="4054" y="83"/>
                  </a:lnTo>
                  <a:lnTo>
                    <a:pt x="4054" y="106"/>
                  </a:lnTo>
                  <a:lnTo>
                    <a:pt x="4054" y="113"/>
                  </a:lnTo>
                  <a:lnTo>
                    <a:pt x="4055" y="262"/>
                  </a:lnTo>
                  <a:lnTo>
                    <a:pt x="4055" y="272"/>
                  </a:lnTo>
                  <a:lnTo>
                    <a:pt x="4056" y="386"/>
                  </a:lnTo>
                  <a:lnTo>
                    <a:pt x="4056" y="389"/>
                  </a:lnTo>
                  <a:lnTo>
                    <a:pt x="4056" y="425"/>
                  </a:lnTo>
                  <a:lnTo>
                    <a:pt x="4056" y="423"/>
                  </a:lnTo>
                  <a:lnTo>
                    <a:pt x="4057" y="425"/>
                  </a:lnTo>
                  <a:lnTo>
                    <a:pt x="4057" y="433"/>
                  </a:lnTo>
                  <a:lnTo>
                    <a:pt x="4057" y="431"/>
                  </a:lnTo>
                  <a:lnTo>
                    <a:pt x="4057" y="432"/>
                  </a:lnTo>
                  <a:lnTo>
                    <a:pt x="4057" y="430"/>
                  </a:lnTo>
                  <a:lnTo>
                    <a:pt x="4058" y="435"/>
                  </a:lnTo>
                  <a:lnTo>
                    <a:pt x="4058" y="433"/>
                  </a:lnTo>
                  <a:lnTo>
                    <a:pt x="4058" y="433"/>
                  </a:lnTo>
                  <a:lnTo>
                    <a:pt x="4058" y="431"/>
                  </a:lnTo>
                  <a:lnTo>
                    <a:pt x="4059" y="442"/>
                  </a:lnTo>
                  <a:lnTo>
                    <a:pt x="4059" y="440"/>
                  </a:lnTo>
                  <a:lnTo>
                    <a:pt x="4059" y="441"/>
                  </a:lnTo>
                  <a:lnTo>
                    <a:pt x="4059" y="453"/>
                  </a:lnTo>
                  <a:lnTo>
                    <a:pt x="4060" y="454"/>
                  </a:lnTo>
                  <a:lnTo>
                    <a:pt x="4060" y="453"/>
                  </a:lnTo>
                  <a:lnTo>
                    <a:pt x="4060" y="461"/>
                  </a:lnTo>
                  <a:lnTo>
                    <a:pt x="4060" y="459"/>
                  </a:lnTo>
                  <a:lnTo>
                    <a:pt x="4060" y="459"/>
                  </a:lnTo>
                  <a:lnTo>
                    <a:pt x="4060" y="465"/>
                  </a:lnTo>
                  <a:lnTo>
                    <a:pt x="4061" y="463"/>
                  </a:lnTo>
                  <a:lnTo>
                    <a:pt x="4061" y="465"/>
                  </a:lnTo>
                  <a:lnTo>
                    <a:pt x="4061" y="463"/>
                  </a:lnTo>
                  <a:lnTo>
                    <a:pt x="4061" y="467"/>
                  </a:lnTo>
                  <a:lnTo>
                    <a:pt x="4061" y="467"/>
                  </a:lnTo>
                  <a:lnTo>
                    <a:pt x="4062" y="467"/>
                  </a:lnTo>
                  <a:lnTo>
                    <a:pt x="4062" y="465"/>
                  </a:lnTo>
                  <a:lnTo>
                    <a:pt x="4062" y="470"/>
                  </a:lnTo>
                  <a:lnTo>
                    <a:pt x="4062" y="469"/>
                  </a:lnTo>
                  <a:lnTo>
                    <a:pt x="4062" y="465"/>
                  </a:lnTo>
                  <a:lnTo>
                    <a:pt x="4063" y="470"/>
                  </a:lnTo>
                  <a:lnTo>
                    <a:pt x="4063" y="465"/>
                  </a:lnTo>
                  <a:lnTo>
                    <a:pt x="4063" y="463"/>
                  </a:lnTo>
                  <a:lnTo>
                    <a:pt x="4063" y="465"/>
                  </a:lnTo>
                  <a:lnTo>
                    <a:pt x="4063" y="289"/>
                  </a:lnTo>
                  <a:lnTo>
                    <a:pt x="4063" y="425"/>
                  </a:lnTo>
                  <a:lnTo>
                    <a:pt x="4064" y="435"/>
                  </a:lnTo>
                  <a:lnTo>
                    <a:pt x="4064" y="839"/>
                  </a:lnTo>
                  <a:lnTo>
                    <a:pt x="4064" y="875"/>
                  </a:lnTo>
                  <a:lnTo>
                    <a:pt x="4065" y="982"/>
                  </a:lnTo>
                  <a:lnTo>
                    <a:pt x="4065" y="981"/>
                  </a:lnTo>
                  <a:lnTo>
                    <a:pt x="4066" y="808"/>
                  </a:lnTo>
                  <a:lnTo>
                    <a:pt x="4066" y="767"/>
                  </a:lnTo>
                  <a:lnTo>
                    <a:pt x="4066" y="326"/>
                  </a:lnTo>
                  <a:lnTo>
                    <a:pt x="4067" y="315"/>
                  </a:lnTo>
                  <a:lnTo>
                    <a:pt x="4067" y="242"/>
                  </a:lnTo>
                  <a:lnTo>
                    <a:pt x="4067" y="241"/>
                  </a:lnTo>
                  <a:lnTo>
                    <a:pt x="4068" y="168"/>
                  </a:lnTo>
                  <a:lnTo>
                    <a:pt x="4068" y="163"/>
                  </a:lnTo>
                  <a:lnTo>
                    <a:pt x="4068" y="105"/>
                  </a:lnTo>
                  <a:lnTo>
                    <a:pt x="4069" y="105"/>
                  </a:lnTo>
                  <a:lnTo>
                    <a:pt x="4069" y="99"/>
                  </a:lnTo>
                  <a:lnTo>
                    <a:pt x="4069" y="143"/>
                  </a:lnTo>
                  <a:lnTo>
                    <a:pt x="4069" y="151"/>
                  </a:lnTo>
                  <a:lnTo>
                    <a:pt x="4070" y="299"/>
                  </a:lnTo>
                  <a:lnTo>
                    <a:pt x="4070" y="308"/>
                  </a:lnTo>
                  <a:lnTo>
                    <a:pt x="4070" y="404"/>
                  </a:lnTo>
                  <a:lnTo>
                    <a:pt x="4071" y="409"/>
                  </a:lnTo>
                  <a:lnTo>
                    <a:pt x="4071" y="426"/>
                  </a:lnTo>
                  <a:lnTo>
                    <a:pt x="4071" y="425"/>
                  </a:lnTo>
                  <a:lnTo>
                    <a:pt x="4071" y="424"/>
                  </a:lnTo>
                  <a:lnTo>
                    <a:pt x="4072" y="426"/>
                  </a:lnTo>
                  <a:lnTo>
                    <a:pt x="4072" y="419"/>
                  </a:lnTo>
                  <a:lnTo>
                    <a:pt x="4072" y="426"/>
                  </a:lnTo>
                  <a:lnTo>
                    <a:pt x="4072" y="426"/>
                  </a:lnTo>
                  <a:lnTo>
                    <a:pt x="4073" y="444"/>
                  </a:lnTo>
                  <a:lnTo>
                    <a:pt x="4073" y="444"/>
                  </a:lnTo>
                  <a:lnTo>
                    <a:pt x="4073" y="443"/>
                  </a:lnTo>
                  <a:lnTo>
                    <a:pt x="4073" y="442"/>
                  </a:lnTo>
                  <a:lnTo>
                    <a:pt x="4073" y="452"/>
                  </a:lnTo>
                  <a:lnTo>
                    <a:pt x="4073" y="452"/>
                  </a:lnTo>
                  <a:lnTo>
                    <a:pt x="4074" y="452"/>
                  </a:lnTo>
                  <a:lnTo>
                    <a:pt x="4074" y="450"/>
                  </a:lnTo>
                  <a:lnTo>
                    <a:pt x="4074" y="460"/>
                  </a:lnTo>
                  <a:lnTo>
                    <a:pt x="4074" y="457"/>
                  </a:lnTo>
                  <a:lnTo>
                    <a:pt x="4074" y="460"/>
                  </a:lnTo>
                  <a:lnTo>
                    <a:pt x="4075" y="465"/>
                  </a:lnTo>
                  <a:lnTo>
                    <a:pt x="4075" y="465"/>
                  </a:lnTo>
                  <a:lnTo>
                    <a:pt x="4075" y="465"/>
                  </a:lnTo>
                  <a:lnTo>
                    <a:pt x="4075" y="462"/>
                  </a:lnTo>
                  <a:lnTo>
                    <a:pt x="4075" y="467"/>
                  </a:lnTo>
                  <a:lnTo>
                    <a:pt x="4075" y="463"/>
                  </a:lnTo>
                  <a:lnTo>
                    <a:pt x="4075" y="463"/>
                  </a:lnTo>
                  <a:lnTo>
                    <a:pt x="4076" y="460"/>
                  </a:lnTo>
                  <a:lnTo>
                    <a:pt x="4076" y="466"/>
                  </a:lnTo>
                  <a:lnTo>
                    <a:pt x="4076" y="463"/>
                  </a:lnTo>
                  <a:lnTo>
                    <a:pt x="4076" y="462"/>
                  </a:lnTo>
                  <a:lnTo>
                    <a:pt x="4077" y="465"/>
                  </a:lnTo>
                  <a:lnTo>
                    <a:pt x="4077" y="459"/>
                  </a:lnTo>
                  <a:lnTo>
                    <a:pt x="4077" y="462"/>
                  </a:lnTo>
                  <a:lnTo>
                    <a:pt x="4077" y="462"/>
                  </a:lnTo>
                  <a:lnTo>
                    <a:pt x="4077" y="273"/>
                  </a:lnTo>
                  <a:lnTo>
                    <a:pt x="4077" y="397"/>
                  </a:lnTo>
                  <a:lnTo>
                    <a:pt x="4078" y="404"/>
                  </a:lnTo>
                  <a:lnTo>
                    <a:pt x="4078" y="833"/>
                  </a:lnTo>
                  <a:lnTo>
                    <a:pt x="4079" y="856"/>
                  </a:lnTo>
                  <a:lnTo>
                    <a:pt x="4079" y="971"/>
                  </a:lnTo>
                  <a:lnTo>
                    <a:pt x="4079" y="973"/>
                  </a:lnTo>
                  <a:lnTo>
                    <a:pt x="4080" y="861"/>
                  </a:lnTo>
                  <a:lnTo>
                    <a:pt x="4080" y="832"/>
                  </a:lnTo>
                  <a:lnTo>
                    <a:pt x="4080" y="389"/>
                  </a:lnTo>
                  <a:lnTo>
                    <a:pt x="4080" y="368"/>
                  </a:lnTo>
                  <a:lnTo>
                    <a:pt x="4081" y="232"/>
                  </a:lnTo>
                  <a:lnTo>
                    <a:pt x="4081" y="225"/>
                  </a:lnTo>
                  <a:lnTo>
                    <a:pt x="4082" y="135"/>
                  </a:lnTo>
                  <a:lnTo>
                    <a:pt x="4082" y="129"/>
                  </a:lnTo>
                  <a:lnTo>
                    <a:pt x="4082" y="64"/>
                  </a:lnTo>
                  <a:lnTo>
                    <a:pt x="4083" y="66"/>
                  </a:lnTo>
                  <a:lnTo>
                    <a:pt x="4083" y="64"/>
                  </a:lnTo>
                  <a:lnTo>
                    <a:pt x="4083" y="126"/>
                  </a:lnTo>
                  <a:lnTo>
                    <a:pt x="4083" y="133"/>
                  </a:lnTo>
                  <a:lnTo>
                    <a:pt x="4084" y="278"/>
                  </a:lnTo>
                  <a:lnTo>
                    <a:pt x="4084" y="290"/>
                  </a:lnTo>
                  <a:lnTo>
                    <a:pt x="4085" y="389"/>
                  </a:lnTo>
                  <a:lnTo>
                    <a:pt x="4085" y="395"/>
                  </a:lnTo>
                  <a:lnTo>
                    <a:pt x="4085" y="428"/>
                  </a:lnTo>
                  <a:lnTo>
                    <a:pt x="4086" y="424"/>
                  </a:lnTo>
                  <a:lnTo>
                    <a:pt x="4086" y="432"/>
                  </a:lnTo>
                  <a:lnTo>
                    <a:pt x="4086" y="428"/>
                  </a:lnTo>
                  <a:lnTo>
                    <a:pt x="4086" y="431"/>
                  </a:lnTo>
                  <a:lnTo>
                    <a:pt x="4086" y="430"/>
                  </a:lnTo>
                  <a:lnTo>
                    <a:pt x="4087" y="434"/>
                  </a:lnTo>
                  <a:lnTo>
                    <a:pt x="4087" y="434"/>
                  </a:lnTo>
                  <a:lnTo>
                    <a:pt x="4087" y="432"/>
                  </a:lnTo>
                  <a:lnTo>
                    <a:pt x="4087" y="441"/>
                  </a:lnTo>
                  <a:lnTo>
                    <a:pt x="4087" y="440"/>
                  </a:lnTo>
                  <a:lnTo>
                    <a:pt x="4088" y="437"/>
                  </a:lnTo>
                  <a:lnTo>
                    <a:pt x="4088" y="446"/>
                  </a:lnTo>
                  <a:lnTo>
                    <a:pt x="4088" y="438"/>
                  </a:lnTo>
                  <a:lnTo>
                    <a:pt x="4088" y="438"/>
                  </a:lnTo>
                  <a:lnTo>
                    <a:pt x="4089" y="447"/>
                  </a:lnTo>
                  <a:lnTo>
                    <a:pt x="4089" y="450"/>
                  </a:lnTo>
                  <a:lnTo>
                    <a:pt x="4089" y="449"/>
                  </a:lnTo>
                  <a:lnTo>
                    <a:pt x="4089" y="468"/>
                  </a:lnTo>
                  <a:lnTo>
                    <a:pt x="4089" y="465"/>
                  </a:lnTo>
                  <a:lnTo>
                    <a:pt x="4090" y="463"/>
                  </a:lnTo>
                  <a:lnTo>
                    <a:pt x="4090" y="465"/>
                  </a:lnTo>
                  <a:lnTo>
                    <a:pt x="4090" y="459"/>
                  </a:lnTo>
                  <a:lnTo>
                    <a:pt x="4090" y="462"/>
                  </a:lnTo>
                  <a:lnTo>
                    <a:pt x="4090" y="465"/>
                  </a:lnTo>
                  <a:lnTo>
                    <a:pt x="4090" y="465"/>
                  </a:lnTo>
                  <a:lnTo>
                    <a:pt x="4091" y="460"/>
                  </a:lnTo>
                  <a:lnTo>
                    <a:pt x="4091" y="465"/>
                  </a:lnTo>
                  <a:lnTo>
                    <a:pt x="4091" y="462"/>
                  </a:lnTo>
                  <a:lnTo>
                    <a:pt x="4092" y="269"/>
                  </a:lnTo>
                  <a:lnTo>
                    <a:pt x="4092" y="288"/>
                  </a:lnTo>
                  <a:lnTo>
                    <a:pt x="4092" y="340"/>
                  </a:lnTo>
                  <a:lnTo>
                    <a:pt x="4092" y="518"/>
                  </a:lnTo>
                  <a:lnTo>
                    <a:pt x="4093" y="555"/>
                  </a:lnTo>
                  <a:lnTo>
                    <a:pt x="4093" y="903"/>
                  </a:lnTo>
                  <a:lnTo>
                    <a:pt x="4093" y="919"/>
                  </a:lnTo>
                  <a:lnTo>
                    <a:pt x="4094" y="962"/>
                  </a:lnTo>
                  <a:lnTo>
                    <a:pt x="4094" y="950"/>
                  </a:lnTo>
                  <a:lnTo>
                    <a:pt x="4094" y="941"/>
                  </a:lnTo>
                  <a:lnTo>
                    <a:pt x="4094" y="569"/>
                  </a:lnTo>
                  <a:lnTo>
                    <a:pt x="4095" y="534"/>
                  </a:lnTo>
                  <a:lnTo>
                    <a:pt x="4095" y="285"/>
                  </a:lnTo>
                  <a:lnTo>
                    <a:pt x="4095" y="276"/>
                  </a:lnTo>
                  <a:lnTo>
                    <a:pt x="4096" y="193"/>
                  </a:lnTo>
                  <a:lnTo>
                    <a:pt x="4096" y="189"/>
                  </a:lnTo>
                  <a:lnTo>
                    <a:pt x="4096" y="109"/>
                  </a:lnTo>
                  <a:lnTo>
                    <a:pt x="4097" y="102"/>
                  </a:lnTo>
                  <a:lnTo>
                    <a:pt x="4097" y="79"/>
                  </a:lnTo>
                  <a:lnTo>
                    <a:pt x="4097" y="97"/>
                  </a:lnTo>
                  <a:lnTo>
                    <a:pt x="4097" y="103"/>
                  </a:lnTo>
                  <a:lnTo>
                    <a:pt x="4098" y="247"/>
                  </a:lnTo>
                  <a:lnTo>
                    <a:pt x="4098" y="260"/>
                  </a:lnTo>
                  <a:lnTo>
                    <a:pt x="4099" y="373"/>
                  </a:lnTo>
                  <a:lnTo>
                    <a:pt x="4099" y="377"/>
                  </a:lnTo>
                  <a:lnTo>
                    <a:pt x="4099" y="418"/>
                  </a:lnTo>
                  <a:lnTo>
                    <a:pt x="4099" y="418"/>
                  </a:lnTo>
                  <a:lnTo>
                    <a:pt x="4100" y="423"/>
                  </a:lnTo>
                  <a:lnTo>
                    <a:pt x="4100" y="431"/>
                  </a:lnTo>
                  <a:lnTo>
                    <a:pt x="4100" y="431"/>
                  </a:lnTo>
                  <a:lnTo>
                    <a:pt x="4100" y="431"/>
                  </a:lnTo>
                  <a:lnTo>
                    <a:pt x="4100" y="428"/>
                  </a:lnTo>
                  <a:lnTo>
                    <a:pt x="4101" y="433"/>
                  </a:lnTo>
                  <a:lnTo>
                    <a:pt x="4101" y="431"/>
                  </a:lnTo>
                  <a:lnTo>
                    <a:pt x="4101" y="430"/>
                  </a:lnTo>
                  <a:lnTo>
                    <a:pt x="4101" y="436"/>
                  </a:lnTo>
                  <a:lnTo>
                    <a:pt x="4101" y="434"/>
                  </a:lnTo>
                  <a:lnTo>
                    <a:pt x="4101" y="436"/>
                  </a:lnTo>
                  <a:lnTo>
                    <a:pt x="4102" y="447"/>
                  </a:lnTo>
                  <a:lnTo>
                    <a:pt x="4102" y="446"/>
                  </a:lnTo>
                  <a:lnTo>
                    <a:pt x="4102" y="444"/>
                  </a:lnTo>
                  <a:lnTo>
                    <a:pt x="4103" y="453"/>
                  </a:lnTo>
                  <a:lnTo>
                    <a:pt x="4103" y="452"/>
                  </a:lnTo>
                  <a:lnTo>
                    <a:pt x="4103" y="452"/>
                  </a:lnTo>
                  <a:lnTo>
                    <a:pt x="4103" y="451"/>
                  </a:lnTo>
                  <a:lnTo>
                    <a:pt x="4104" y="459"/>
                  </a:lnTo>
                  <a:lnTo>
                    <a:pt x="4104" y="457"/>
                  </a:lnTo>
                  <a:lnTo>
                    <a:pt x="4104" y="457"/>
                  </a:lnTo>
                  <a:lnTo>
                    <a:pt x="4104" y="461"/>
                  </a:lnTo>
                  <a:lnTo>
                    <a:pt x="4104" y="456"/>
                  </a:lnTo>
                  <a:lnTo>
                    <a:pt x="4104" y="457"/>
                  </a:lnTo>
                  <a:lnTo>
                    <a:pt x="4105" y="459"/>
                  </a:lnTo>
                  <a:lnTo>
                    <a:pt x="4105" y="447"/>
                  </a:lnTo>
                  <a:lnTo>
                    <a:pt x="4105" y="457"/>
                  </a:lnTo>
                  <a:lnTo>
                    <a:pt x="4105" y="457"/>
                  </a:lnTo>
                  <a:lnTo>
                    <a:pt x="4106" y="470"/>
                  </a:lnTo>
                  <a:lnTo>
                    <a:pt x="4106" y="466"/>
                  </a:lnTo>
                  <a:lnTo>
                    <a:pt x="4106" y="460"/>
                  </a:lnTo>
                  <a:lnTo>
                    <a:pt x="4106" y="284"/>
                  </a:lnTo>
                  <a:lnTo>
                    <a:pt x="4106" y="424"/>
                  </a:lnTo>
                  <a:lnTo>
                    <a:pt x="4107" y="439"/>
                  </a:lnTo>
                  <a:lnTo>
                    <a:pt x="4107" y="847"/>
                  </a:lnTo>
                  <a:lnTo>
                    <a:pt x="4107" y="860"/>
                  </a:lnTo>
                  <a:lnTo>
                    <a:pt x="4108" y="964"/>
                  </a:lnTo>
                  <a:lnTo>
                    <a:pt x="4108" y="965"/>
                  </a:lnTo>
                  <a:lnTo>
                    <a:pt x="4108" y="817"/>
                  </a:lnTo>
                  <a:lnTo>
                    <a:pt x="4109" y="779"/>
                  </a:lnTo>
                  <a:lnTo>
                    <a:pt x="4109" y="344"/>
                  </a:lnTo>
                  <a:lnTo>
                    <a:pt x="4109" y="327"/>
                  </a:lnTo>
                  <a:lnTo>
                    <a:pt x="4110" y="231"/>
                  </a:lnTo>
                  <a:lnTo>
                    <a:pt x="4110" y="228"/>
                  </a:lnTo>
                  <a:lnTo>
                    <a:pt x="4111" y="141"/>
                  </a:lnTo>
                  <a:lnTo>
                    <a:pt x="4111" y="132"/>
                  </a:lnTo>
                  <a:lnTo>
                    <a:pt x="4111" y="79"/>
                  </a:lnTo>
                  <a:lnTo>
                    <a:pt x="4111" y="79"/>
                  </a:lnTo>
                  <a:lnTo>
                    <a:pt x="4112" y="81"/>
                  </a:lnTo>
                  <a:lnTo>
                    <a:pt x="4112" y="146"/>
                  </a:lnTo>
                  <a:lnTo>
                    <a:pt x="4112" y="157"/>
                  </a:lnTo>
                  <a:lnTo>
                    <a:pt x="4113" y="291"/>
                  </a:lnTo>
                  <a:lnTo>
                    <a:pt x="4113" y="299"/>
                  </a:lnTo>
                  <a:lnTo>
                    <a:pt x="4113" y="394"/>
                  </a:lnTo>
                  <a:lnTo>
                    <a:pt x="4114" y="398"/>
                  </a:lnTo>
                  <a:lnTo>
                    <a:pt x="4114" y="432"/>
                  </a:lnTo>
                  <a:lnTo>
                    <a:pt x="4114" y="432"/>
                  </a:lnTo>
                  <a:lnTo>
                    <a:pt x="4115" y="437"/>
                  </a:lnTo>
                  <a:lnTo>
                    <a:pt x="4115" y="433"/>
                  </a:lnTo>
                  <a:lnTo>
                    <a:pt x="4115" y="436"/>
                  </a:lnTo>
                  <a:lnTo>
                    <a:pt x="4115" y="437"/>
                  </a:lnTo>
                  <a:lnTo>
                    <a:pt x="4115" y="432"/>
                  </a:lnTo>
                  <a:lnTo>
                    <a:pt x="4115" y="436"/>
                  </a:lnTo>
                  <a:lnTo>
                    <a:pt x="4116" y="437"/>
                  </a:lnTo>
                  <a:lnTo>
                    <a:pt x="4116" y="438"/>
                  </a:lnTo>
                  <a:lnTo>
                    <a:pt x="4116" y="432"/>
                  </a:lnTo>
                  <a:lnTo>
                    <a:pt x="4116" y="438"/>
                  </a:lnTo>
                  <a:lnTo>
                    <a:pt x="4117" y="437"/>
                  </a:lnTo>
                  <a:lnTo>
                    <a:pt x="4117" y="447"/>
                  </a:lnTo>
                  <a:lnTo>
                    <a:pt x="4117" y="446"/>
                  </a:lnTo>
                  <a:lnTo>
                    <a:pt x="4117" y="446"/>
                  </a:lnTo>
                  <a:lnTo>
                    <a:pt x="4118" y="455"/>
                  </a:lnTo>
                  <a:lnTo>
                    <a:pt x="4118" y="454"/>
                  </a:lnTo>
                  <a:lnTo>
                    <a:pt x="4118" y="455"/>
                  </a:lnTo>
                  <a:lnTo>
                    <a:pt x="4118" y="453"/>
                  </a:lnTo>
                  <a:lnTo>
                    <a:pt x="4118" y="460"/>
                  </a:lnTo>
                  <a:lnTo>
                    <a:pt x="4118" y="459"/>
                  </a:lnTo>
                  <a:lnTo>
                    <a:pt x="4119" y="457"/>
                  </a:lnTo>
                  <a:lnTo>
                    <a:pt x="4119" y="465"/>
                  </a:lnTo>
                  <a:lnTo>
                    <a:pt x="4119" y="461"/>
                  </a:lnTo>
                  <a:lnTo>
                    <a:pt x="4119" y="463"/>
                  </a:lnTo>
                  <a:lnTo>
                    <a:pt x="4119" y="467"/>
                  </a:lnTo>
                  <a:lnTo>
                    <a:pt x="4119" y="462"/>
                  </a:lnTo>
                  <a:lnTo>
                    <a:pt x="4120" y="463"/>
                  </a:lnTo>
                  <a:lnTo>
                    <a:pt x="4120" y="466"/>
                  </a:lnTo>
                  <a:lnTo>
                    <a:pt x="4120" y="463"/>
                  </a:lnTo>
                  <a:lnTo>
                    <a:pt x="4120" y="465"/>
                  </a:lnTo>
                  <a:lnTo>
                    <a:pt x="4121" y="463"/>
                  </a:lnTo>
                  <a:lnTo>
                    <a:pt x="4121" y="463"/>
                  </a:lnTo>
                  <a:lnTo>
                    <a:pt x="4121" y="282"/>
                  </a:lnTo>
                  <a:lnTo>
                    <a:pt x="4121" y="335"/>
                  </a:lnTo>
                  <a:lnTo>
                    <a:pt x="4121" y="373"/>
                  </a:lnTo>
                  <a:lnTo>
                    <a:pt x="4122" y="653"/>
                  </a:lnTo>
                  <a:lnTo>
                    <a:pt x="4122" y="684"/>
                  </a:lnTo>
                  <a:lnTo>
                    <a:pt x="4122" y="955"/>
                  </a:lnTo>
                  <a:lnTo>
                    <a:pt x="4122" y="960"/>
                  </a:lnTo>
                  <a:lnTo>
                    <a:pt x="4123" y="975"/>
                  </a:lnTo>
                  <a:lnTo>
                    <a:pt x="4123" y="960"/>
                  </a:lnTo>
                  <a:lnTo>
                    <a:pt x="4123" y="955"/>
                  </a:lnTo>
                  <a:lnTo>
                    <a:pt x="4124" y="496"/>
                  </a:lnTo>
                  <a:lnTo>
                    <a:pt x="4124" y="462"/>
                  </a:lnTo>
                  <a:lnTo>
                    <a:pt x="4125" y="274"/>
                  </a:lnTo>
                  <a:lnTo>
                    <a:pt x="4125" y="273"/>
                  </a:lnTo>
                  <a:lnTo>
                    <a:pt x="4125" y="219"/>
                  </a:lnTo>
                  <a:lnTo>
                    <a:pt x="4126" y="214"/>
                  </a:lnTo>
                  <a:lnTo>
                    <a:pt x="4126" y="145"/>
                  </a:lnTo>
                  <a:lnTo>
                    <a:pt x="4126" y="138"/>
                  </a:lnTo>
                  <a:lnTo>
                    <a:pt x="4127" y="107"/>
                  </a:lnTo>
                  <a:lnTo>
                    <a:pt x="4127" y="110"/>
                  </a:lnTo>
                  <a:lnTo>
                    <a:pt x="4127" y="196"/>
                  </a:lnTo>
                  <a:lnTo>
                    <a:pt x="4127" y="206"/>
                  </a:lnTo>
                  <a:lnTo>
                    <a:pt x="4128" y="355"/>
                  </a:lnTo>
                  <a:lnTo>
                    <a:pt x="4128" y="361"/>
                  </a:lnTo>
                  <a:lnTo>
                    <a:pt x="4129" y="419"/>
                  </a:lnTo>
                  <a:lnTo>
                    <a:pt x="4129" y="421"/>
                  </a:lnTo>
                  <a:lnTo>
                    <a:pt x="4130" y="434"/>
                  </a:lnTo>
                  <a:lnTo>
                    <a:pt x="4130" y="435"/>
                  </a:lnTo>
                  <a:lnTo>
                    <a:pt x="4130" y="430"/>
                  </a:lnTo>
                  <a:lnTo>
                    <a:pt x="4130" y="434"/>
                  </a:lnTo>
                  <a:lnTo>
                    <a:pt x="4131" y="431"/>
                  </a:lnTo>
                  <a:lnTo>
                    <a:pt x="4131" y="438"/>
                  </a:lnTo>
                  <a:lnTo>
                    <a:pt x="4131" y="437"/>
                  </a:lnTo>
                  <a:lnTo>
                    <a:pt x="4131" y="439"/>
                  </a:lnTo>
                  <a:lnTo>
                    <a:pt x="4132" y="451"/>
                  </a:lnTo>
                  <a:lnTo>
                    <a:pt x="4132" y="450"/>
                  </a:lnTo>
                  <a:lnTo>
                    <a:pt x="4132" y="448"/>
                  </a:lnTo>
                  <a:lnTo>
                    <a:pt x="4132" y="459"/>
                  </a:lnTo>
                  <a:lnTo>
                    <a:pt x="4132" y="457"/>
                  </a:lnTo>
                  <a:lnTo>
                    <a:pt x="4133" y="459"/>
                  </a:lnTo>
                  <a:lnTo>
                    <a:pt x="4133" y="466"/>
                  </a:lnTo>
                  <a:lnTo>
                    <a:pt x="4133" y="466"/>
                  </a:lnTo>
                  <a:lnTo>
                    <a:pt x="4133" y="469"/>
                  </a:lnTo>
                  <a:lnTo>
                    <a:pt x="4134" y="463"/>
                  </a:lnTo>
                  <a:lnTo>
                    <a:pt x="4134" y="467"/>
                  </a:lnTo>
                  <a:lnTo>
                    <a:pt x="4134" y="466"/>
                  </a:lnTo>
                  <a:lnTo>
                    <a:pt x="4134" y="465"/>
                  </a:lnTo>
                  <a:lnTo>
                    <a:pt x="4134" y="470"/>
                  </a:lnTo>
                  <a:lnTo>
                    <a:pt x="4134" y="466"/>
                  </a:lnTo>
                  <a:lnTo>
                    <a:pt x="4135" y="467"/>
                  </a:lnTo>
                  <a:lnTo>
                    <a:pt x="4135" y="470"/>
                  </a:lnTo>
                  <a:lnTo>
                    <a:pt x="4135" y="466"/>
                  </a:lnTo>
                  <a:lnTo>
                    <a:pt x="4135" y="470"/>
                  </a:lnTo>
                  <a:lnTo>
                    <a:pt x="4135" y="469"/>
                  </a:lnTo>
                  <a:lnTo>
                    <a:pt x="4135" y="470"/>
                  </a:lnTo>
                  <a:lnTo>
                    <a:pt x="4136" y="465"/>
                  </a:lnTo>
                  <a:lnTo>
                    <a:pt x="4136" y="465"/>
                  </a:lnTo>
                  <a:lnTo>
                    <a:pt x="4136" y="460"/>
                  </a:lnTo>
                  <a:lnTo>
                    <a:pt x="4136" y="282"/>
                  </a:lnTo>
                  <a:lnTo>
                    <a:pt x="4137" y="418"/>
                  </a:lnTo>
                  <a:lnTo>
                    <a:pt x="4137" y="427"/>
                  </a:lnTo>
                  <a:lnTo>
                    <a:pt x="4137" y="844"/>
                  </a:lnTo>
                  <a:lnTo>
                    <a:pt x="4138" y="867"/>
                  </a:lnTo>
                  <a:lnTo>
                    <a:pt x="4138" y="975"/>
                  </a:lnTo>
                  <a:lnTo>
                    <a:pt x="4138" y="974"/>
                  </a:lnTo>
                  <a:lnTo>
                    <a:pt x="4138" y="973"/>
                  </a:lnTo>
                  <a:lnTo>
                    <a:pt x="4138" y="976"/>
                  </a:lnTo>
                  <a:lnTo>
                    <a:pt x="4139" y="852"/>
                  </a:lnTo>
                  <a:lnTo>
                    <a:pt x="4139" y="820"/>
                  </a:lnTo>
                  <a:lnTo>
                    <a:pt x="4139" y="373"/>
                  </a:lnTo>
                  <a:lnTo>
                    <a:pt x="4140" y="353"/>
                  </a:lnTo>
                  <a:lnTo>
                    <a:pt x="4140" y="270"/>
                  </a:lnTo>
                  <a:lnTo>
                    <a:pt x="4140" y="265"/>
                  </a:lnTo>
                  <a:lnTo>
                    <a:pt x="4141" y="203"/>
                  </a:lnTo>
                  <a:lnTo>
                    <a:pt x="4141" y="200"/>
                  </a:lnTo>
                  <a:lnTo>
                    <a:pt x="4141" y="143"/>
                  </a:lnTo>
                  <a:lnTo>
                    <a:pt x="4142" y="137"/>
                  </a:lnTo>
                  <a:lnTo>
                    <a:pt x="4142" y="122"/>
                  </a:lnTo>
                  <a:lnTo>
                    <a:pt x="4142" y="132"/>
                  </a:lnTo>
                  <a:lnTo>
                    <a:pt x="4143" y="137"/>
                  </a:lnTo>
                  <a:lnTo>
                    <a:pt x="4143" y="253"/>
                  </a:lnTo>
                  <a:lnTo>
                    <a:pt x="4143" y="263"/>
                  </a:lnTo>
                  <a:lnTo>
                    <a:pt x="4144" y="379"/>
                  </a:lnTo>
                  <a:lnTo>
                    <a:pt x="4144" y="385"/>
                  </a:lnTo>
                  <a:lnTo>
                    <a:pt x="4144" y="425"/>
                  </a:lnTo>
                  <a:lnTo>
                    <a:pt x="4144" y="425"/>
                  </a:lnTo>
                  <a:lnTo>
                    <a:pt x="4145" y="435"/>
                  </a:lnTo>
                  <a:lnTo>
                    <a:pt x="4145" y="434"/>
                  </a:lnTo>
                  <a:lnTo>
                    <a:pt x="4145" y="430"/>
                  </a:lnTo>
                  <a:lnTo>
                    <a:pt x="4145" y="437"/>
                  </a:lnTo>
                  <a:lnTo>
                    <a:pt x="4146" y="433"/>
                  </a:lnTo>
                  <a:lnTo>
                    <a:pt x="4146" y="434"/>
                  </a:lnTo>
                  <a:lnTo>
                    <a:pt x="4146" y="442"/>
                  </a:lnTo>
                  <a:lnTo>
                    <a:pt x="4147" y="443"/>
                  </a:lnTo>
                  <a:lnTo>
                    <a:pt x="4147" y="454"/>
                  </a:lnTo>
                  <a:lnTo>
                    <a:pt x="4147" y="453"/>
                  </a:lnTo>
                  <a:lnTo>
                    <a:pt x="4147" y="451"/>
                  </a:lnTo>
                  <a:lnTo>
                    <a:pt x="4148" y="463"/>
                  </a:lnTo>
                  <a:lnTo>
                    <a:pt x="4148" y="459"/>
                  </a:lnTo>
                  <a:lnTo>
                    <a:pt x="4148" y="459"/>
                  </a:lnTo>
                  <a:lnTo>
                    <a:pt x="4148" y="465"/>
                  </a:lnTo>
                  <a:lnTo>
                    <a:pt x="4148" y="462"/>
                  </a:lnTo>
                  <a:lnTo>
                    <a:pt x="4148" y="465"/>
                  </a:lnTo>
                  <a:lnTo>
                    <a:pt x="4149" y="462"/>
                  </a:lnTo>
                  <a:lnTo>
                    <a:pt x="4149" y="468"/>
                  </a:lnTo>
                  <a:lnTo>
                    <a:pt x="4149" y="468"/>
                  </a:lnTo>
                  <a:lnTo>
                    <a:pt x="4150" y="465"/>
                  </a:lnTo>
                  <a:lnTo>
                    <a:pt x="4150" y="463"/>
                  </a:lnTo>
                  <a:lnTo>
                    <a:pt x="4150" y="468"/>
                  </a:lnTo>
                  <a:lnTo>
                    <a:pt x="4150" y="465"/>
                  </a:lnTo>
                  <a:lnTo>
                    <a:pt x="4150" y="465"/>
                  </a:lnTo>
                  <a:lnTo>
                    <a:pt x="4151" y="470"/>
                  </a:lnTo>
                  <a:lnTo>
                    <a:pt x="4151" y="465"/>
                  </a:lnTo>
                  <a:lnTo>
                    <a:pt x="4151" y="465"/>
                  </a:lnTo>
                  <a:lnTo>
                    <a:pt x="4151" y="468"/>
                  </a:lnTo>
                  <a:lnTo>
                    <a:pt x="4151" y="295"/>
                  </a:lnTo>
                  <a:lnTo>
                    <a:pt x="4151" y="391"/>
                  </a:lnTo>
                  <a:lnTo>
                    <a:pt x="4152" y="393"/>
                  </a:lnTo>
                  <a:lnTo>
                    <a:pt x="4152" y="675"/>
                  </a:lnTo>
                  <a:lnTo>
                    <a:pt x="4152" y="720"/>
                  </a:lnTo>
                  <a:lnTo>
                    <a:pt x="4153" y="964"/>
                  </a:lnTo>
                  <a:lnTo>
                    <a:pt x="4153" y="968"/>
                  </a:lnTo>
                  <a:lnTo>
                    <a:pt x="4153" y="978"/>
                  </a:lnTo>
                  <a:lnTo>
                    <a:pt x="4153" y="941"/>
                  </a:lnTo>
                  <a:lnTo>
                    <a:pt x="4154" y="921"/>
                  </a:lnTo>
                  <a:lnTo>
                    <a:pt x="4154" y="472"/>
                  </a:lnTo>
                  <a:lnTo>
                    <a:pt x="4154" y="446"/>
                  </a:lnTo>
                  <a:lnTo>
                    <a:pt x="4155" y="274"/>
                  </a:lnTo>
                  <a:lnTo>
                    <a:pt x="4155" y="267"/>
                  </a:lnTo>
                  <a:lnTo>
                    <a:pt x="4156" y="211"/>
                  </a:lnTo>
                  <a:lnTo>
                    <a:pt x="4156" y="205"/>
                  </a:lnTo>
                  <a:lnTo>
                    <a:pt x="4156" y="135"/>
                  </a:lnTo>
                  <a:lnTo>
                    <a:pt x="4157" y="133"/>
                  </a:lnTo>
                  <a:lnTo>
                    <a:pt x="4157" y="88"/>
                  </a:lnTo>
                  <a:lnTo>
                    <a:pt x="4157" y="90"/>
                  </a:lnTo>
                  <a:lnTo>
                    <a:pt x="4157" y="90"/>
                  </a:lnTo>
                  <a:lnTo>
                    <a:pt x="4158" y="170"/>
                  </a:lnTo>
                  <a:lnTo>
                    <a:pt x="4158" y="178"/>
                  </a:lnTo>
                  <a:lnTo>
                    <a:pt x="4158" y="312"/>
                  </a:lnTo>
                  <a:lnTo>
                    <a:pt x="4159" y="321"/>
                  </a:lnTo>
                  <a:lnTo>
                    <a:pt x="4159" y="407"/>
                  </a:lnTo>
                  <a:lnTo>
                    <a:pt x="4159" y="409"/>
                  </a:lnTo>
                  <a:lnTo>
                    <a:pt x="4160" y="434"/>
                  </a:lnTo>
                  <a:lnTo>
                    <a:pt x="4160" y="433"/>
                  </a:lnTo>
                  <a:lnTo>
                    <a:pt x="4160" y="436"/>
                  </a:lnTo>
                  <a:lnTo>
                    <a:pt x="4160" y="435"/>
                  </a:lnTo>
                  <a:lnTo>
                    <a:pt x="4160" y="438"/>
                  </a:lnTo>
                  <a:lnTo>
                    <a:pt x="4160" y="438"/>
                  </a:lnTo>
                  <a:lnTo>
                    <a:pt x="4161" y="439"/>
                  </a:lnTo>
                  <a:lnTo>
                    <a:pt x="4161" y="434"/>
                  </a:lnTo>
                  <a:lnTo>
                    <a:pt x="4161" y="440"/>
                  </a:lnTo>
                  <a:lnTo>
                    <a:pt x="4161" y="439"/>
                  </a:lnTo>
                  <a:lnTo>
                    <a:pt x="4161" y="437"/>
                  </a:lnTo>
                  <a:lnTo>
                    <a:pt x="4161" y="436"/>
                  </a:lnTo>
                  <a:lnTo>
                    <a:pt x="4162" y="444"/>
                  </a:lnTo>
                  <a:lnTo>
                    <a:pt x="4162" y="444"/>
                  </a:lnTo>
                  <a:lnTo>
                    <a:pt x="4162" y="446"/>
                  </a:lnTo>
                  <a:lnTo>
                    <a:pt x="4163" y="457"/>
                  </a:lnTo>
                  <a:lnTo>
                    <a:pt x="4163" y="459"/>
                  </a:lnTo>
                  <a:lnTo>
                    <a:pt x="4163" y="455"/>
                  </a:lnTo>
                  <a:lnTo>
                    <a:pt x="4163" y="463"/>
                  </a:lnTo>
                  <a:lnTo>
                    <a:pt x="4163" y="462"/>
                  </a:lnTo>
                  <a:lnTo>
                    <a:pt x="4164" y="461"/>
                  </a:lnTo>
                  <a:lnTo>
                    <a:pt x="4164" y="467"/>
                  </a:lnTo>
                  <a:lnTo>
                    <a:pt x="4164" y="466"/>
                  </a:lnTo>
                  <a:lnTo>
                    <a:pt x="4164" y="465"/>
                  </a:lnTo>
                  <a:lnTo>
                    <a:pt x="4165" y="472"/>
                  </a:lnTo>
                  <a:lnTo>
                    <a:pt x="4165" y="470"/>
                  </a:lnTo>
                  <a:lnTo>
                    <a:pt x="4165" y="465"/>
                  </a:lnTo>
                  <a:lnTo>
                    <a:pt x="4165" y="470"/>
                  </a:lnTo>
                  <a:lnTo>
                    <a:pt x="4165" y="469"/>
                  </a:lnTo>
                  <a:lnTo>
                    <a:pt x="4165" y="467"/>
                  </a:lnTo>
                  <a:lnTo>
                    <a:pt x="4166" y="472"/>
                  </a:lnTo>
                  <a:lnTo>
                    <a:pt x="4166" y="470"/>
                  </a:lnTo>
                  <a:lnTo>
                    <a:pt x="4166" y="472"/>
                  </a:lnTo>
                  <a:lnTo>
                    <a:pt x="4167" y="314"/>
                  </a:lnTo>
                  <a:lnTo>
                    <a:pt x="4167" y="338"/>
                  </a:lnTo>
                  <a:lnTo>
                    <a:pt x="4167" y="373"/>
                  </a:lnTo>
                  <a:lnTo>
                    <a:pt x="4167" y="628"/>
                  </a:lnTo>
                  <a:lnTo>
                    <a:pt x="4168" y="662"/>
                  </a:lnTo>
                  <a:lnTo>
                    <a:pt x="4168" y="957"/>
                  </a:lnTo>
                  <a:lnTo>
                    <a:pt x="4169" y="965"/>
                  </a:lnTo>
                  <a:lnTo>
                    <a:pt x="4169" y="976"/>
                  </a:lnTo>
                  <a:lnTo>
                    <a:pt x="4169" y="961"/>
                  </a:lnTo>
                  <a:lnTo>
                    <a:pt x="4169" y="951"/>
                  </a:lnTo>
                  <a:lnTo>
                    <a:pt x="4170" y="515"/>
                  </a:lnTo>
                  <a:lnTo>
                    <a:pt x="4170" y="483"/>
                  </a:lnTo>
                  <a:lnTo>
                    <a:pt x="4170" y="289"/>
                  </a:lnTo>
                  <a:lnTo>
                    <a:pt x="4170" y="288"/>
                  </a:lnTo>
                  <a:lnTo>
                    <a:pt x="4171" y="222"/>
                  </a:lnTo>
                  <a:lnTo>
                    <a:pt x="4171" y="218"/>
                  </a:lnTo>
                  <a:lnTo>
                    <a:pt x="4172" y="149"/>
                  </a:lnTo>
                  <a:lnTo>
                    <a:pt x="4172" y="144"/>
                  </a:lnTo>
                  <a:lnTo>
                    <a:pt x="4172" y="107"/>
                  </a:lnTo>
                  <a:lnTo>
                    <a:pt x="4172" y="111"/>
                  </a:lnTo>
                  <a:lnTo>
                    <a:pt x="4173" y="111"/>
                  </a:lnTo>
                  <a:lnTo>
                    <a:pt x="4173" y="190"/>
                  </a:lnTo>
                  <a:lnTo>
                    <a:pt x="4173" y="199"/>
                  </a:lnTo>
                  <a:lnTo>
                    <a:pt x="4174" y="343"/>
                  </a:lnTo>
                  <a:lnTo>
                    <a:pt x="4174" y="353"/>
                  </a:lnTo>
                  <a:lnTo>
                    <a:pt x="4174" y="425"/>
                  </a:lnTo>
                  <a:lnTo>
                    <a:pt x="4174" y="427"/>
                  </a:lnTo>
                  <a:lnTo>
                    <a:pt x="4175" y="425"/>
                  </a:lnTo>
                  <a:lnTo>
                    <a:pt x="4175" y="438"/>
                  </a:lnTo>
                  <a:lnTo>
                    <a:pt x="4175" y="432"/>
                  </a:lnTo>
                  <a:lnTo>
                    <a:pt x="4176" y="431"/>
                  </a:lnTo>
                  <a:lnTo>
                    <a:pt x="4176" y="431"/>
                  </a:lnTo>
                  <a:lnTo>
                    <a:pt x="4176" y="427"/>
                  </a:lnTo>
                  <a:lnTo>
                    <a:pt x="4176" y="431"/>
                  </a:lnTo>
                  <a:lnTo>
                    <a:pt x="4176" y="431"/>
                  </a:lnTo>
                  <a:lnTo>
                    <a:pt x="4177" y="456"/>
                  </a:lnTo>
                  <a:lnTo>
                    <a:pt x="4177" y="453"/>
                  </a:lnTo>
                  <a:lnTo>
                    <a:pt x="4177" y="461"/>
                  </a:lnTo>
                  <a:lnTo>
                    <a:pt x="4177" y="459"/>
                  </a:lnTo>
                  <a:lnTo>
                    <a:pt x="4178" y="460"/>
                  </a:lnTo>
                  <a:lnTo>
                    <a:pt x="4178" y="467"/>
                  </a:lnTo>
                  <a:lnTo>
                    <a:pt x="4178" y="467"/>
                  </a:lnTo>
                  <a:lnTo>
                    <a:pt x="4178" y="470"/>
                  </a:lnTo>
                  <a:lnTo>
                    <a:pt x="4178" y="469"/>
                  </a:lnTo>
                  <a:lnTo>
                    <a:pt x="4179" y="476"/>
                  </a:lnTo>
                  <a:lnTo>
                    <a:pt x="4179" y="475"/>
                  </a:lnTo>
                  <a:lnTo>
                    <a:pt x="4179" y="473"/>
                  </a:lnTo>
                  <a:lnTo>
                    <a:pt x="4179" y="476"/>
                  </a:lnTo>
                  <a:lnTo>
                    <a:pt x="4179" y="472"/>
                  </a:lnTo>
                  <a:lnTo>
                    <a:pt x="4179" y="472"/>
                  </a:lnTo>
                  <a:lnTo>
                    <a:pt x="4180" y="473"/>
                  </a:lnTo>
                  <a:lnTo>
                    <a:pt x="4180" y="476"/>
                  </a:lnTo>
                  <a:lnTo>
                    <a:pt x="4180" y="470"/>
                  </a:lnTo>
                  <a:lnTo>
                    <a:pt x="4180" y="476"/>
                  </a:lnTo>
                  <a:lnTo>
                    <a:pt x="4180" y="473"/>
                  </a:lnTo>
                  <a:lnTo>
                    <a:pt x="4180" y="472"/>
                  </a:lnTo>
                  <a:lnTo>
                    <a:pt x="4181" y="476"/>
                  </a:lnTo>
                  <a:lnTo>
                    <a:pt x="4181" y="473"/>
                  </a:lnTo>
                  <a:lnTo>
                    <a:pt x="4181" y="470"/>
                  </a:lnTo>
                  <a:lnTo>
                    <a:pt x="4181" y="473"/>
                  </a:lnTo>
                  <a:lnTo>
                    <a:pt x="4182" y="283"/>
                  </a:lnTo>
                  <a:lnTo>
                    <a:pt x="4182" y="385"/>
                  </a:lnTo>
                  <a:lnTo>
                    <a:pt x="4182" y="394"/>
                  </a:lnTo>
                  <a:lnTo>
                    <a:pt x="4182" y="700"/>
                  </a:lnTo>
                  <a:lnTo>
                    <a:pt x="4182" y="745"/>
                  </a:lnTo>
                  <a:lnTo>
                    <a:pt x="4183" y="960"/>
                  </a:lnTo>
                  <a:lnTo>
                    <a:pt x="4183" y="961"/>
                  </a:lnTo>
                  <a:lnTo>
                    <a:pt x="4183" y="974"/>
                  </a:lnTo>
                  <a:lnTo>
                    <a:pt x="4184" y="906"/>
                  </a:lnTo>
                  <a:lnTo>
                    <a:pt x="4184" y="881"/>
                  </a:lnTo>
                  <a:lnTo>
                    <a:pt x="4184" y="455"/>
                  </a:lnTo>
                  <a:lnTo>
                    <a:pt x="4185" y="429"/>
                  </a:lnTo>
                  <a:lnTo>
                    <a:pt x="4185" y="283"/>
                  </a:lnTo>
                  <a:lnTo>
                    <a:pt x="4185" y="277"/>
                  </a:lnTo>
                  <a:lnTo>
                    <a:pt x="4186" y="201"/>
                  </a:lnTo>
                  <a:lnTo>
                    <a:pt x="4186" y="196"/>
                  </a:lnTo>
                  <a:lnTo>
                    <a:pt x="4186" y="118"/>
                  </a:lnTo>
                  <a:lnTo>
                    <a:pt x="4187" y="112"/>
                  </a:lnTo>
                  <a:lnTo>
                    <a:pt x="4187" y="102"/>
                  </a:lnTo>
                  <a:lnTo>
                    <a:pt x="4187" y="124"/>
                  </a:lnTo>
                  <a:lnTo>
                    <a:pt x="4187" y="129"/>
                  </a:lnTo>
                  <a:lnTo>
                    <a:pt x="4188" y="275"/>
                  </a:lnTo>
                  <a:lnTo>
                    <a:pt x="4188" y="286"/>
                  </a:lnTo>
                  <a:lnTo>
                    <a:pt x="4189" y="389"/>
                  </a:lnTo>
                  <a:lnTo>
                    <a:pt x="4189" y="393"/>
                  </a:lnTo>
                  <a:lnTo>
                    <a:pt x="4189" y="435"/>
                  </a:lnTo>
                  <a:lnTo>
                    <a:pt x="4190" y="436"/>
                  </a:lnTo>
                  <a:lnTo>
                    <a:pt x="4190" y="446"/>
                  </a:lnTo>
                  <a:lnTo>
                    <a:pt x="4190" y="444"/>
                  </a:lnTo>
                  <a:lnTo>
                    <a:pt x="4190" y="446"/>
                  </a:lnTo>
                  <a:lnTo>
                    <a:pt x="4190" y="442"/>
                  </a:lnTo>
                  <a:lnTo>
                    <a:pt x="4191" y="449"/>
                  </a:lnTo>
                  <a:lnTo>
                    <a:pt x="4191" y="446"/>
                  </a:lnTo>
                  <a:lnTo>
                    <a:pt x="4191" y="444"/>
                  </a:lnTo>
                  <a:lnTo>
                    <a:pt x="4191" y="455"/>
                  </a:lnTo>
                  <a:lnTo>
                    <a:pt x="4191" y="457"/>
                  </a:lnTo>
                  <a:lnTo>
                    <a:pt x="4192" y="454"/>
                  </a:lnTo>
                  <a:lnTo>
                    <a:pt x="4192" y="461"/>
                  </a:lnTo>
                  <a:lnTo>
                    <a:pt x="4192" y="459"/>
                  </a:lnTo>
                  <a:lnTo>
                    <a:pt x="4192" y="457"/>
                  </a:lnTo>
                  <a:lnTo>
                    <a:pt x="4193" y="461"/>
                  </a:lnTo>
                  <a:lnTo>
                    <a:pt x="4193" y="459"/>
                  </a:lnTo>
                  <a:lnTo>
                    <a:pt x="4193" y="463"/>
                  </a:lnTo>
                  <a:lnTo>
                    <a:pt x="4193" y="481"/>
                  </a:lnTo>
                  <a:lnTo>
                    <a:pt x="4194" y="480"/>
                  </a:lnTo>
                  <a:lnTo>
                    <a:pt x="4194" y="472"/>
                  </a:lnTo>
                  <a:lnTo>
                    <a:pt x="4194" y="476"/>
                  </a:lnTo>
                  <a:lnTo>
                    <a:pt x="4195" y="476"/>
                  </a:lnTo>
                  <a:lnTo>
                    <a:pt x="4195" y="478"/>
                  </a:lnTo>
                  <a:lnTo>
                    <a:pt x="4195" y="472"/>
                  </a:lnTo>
                  <a:lnTo>
                    <a:pt x="4195" y="473"/>
                  </a:lnTo>
                  <a:lnTo>
                    <a:pt x="4195" y="473"/>
                  </a:lnTo>
                  <a:lnTo>
                    <a:pt x="4196" y="295"/>
                  </a:lnTo>
                  <a:lnTo>
                    <a:pt x="4196" y="400"/>
                  </a:lnTo>
                  <a:lnTo>
                    <a:pt x="4196" y="406"/>
                  </a:lnTo>
                  <a:lnTo>
                    <a:pt x="4196" y="729"/>
                  </a:lnTo>
                  <a:lnTo>
                    <a:pt x="4197" y="759"/>
                  </a:lnTo>
                  <a:lnTo>
                    <a:pt x="4197" y="956"/>
                  </a:lnTo>
                  <a:lnTo>
                    <a:pt x="4197" y="963"/>
                  </a:lnTo>
                  <a:lnTo>
                    <a:pt x="4197" y="971"/>
                  </a:lnTo>
                  <a:lnTo>
                    <a:pt x="4198" y="904"/>
                  </a:lnTo>
                  <a:lnTo>
                    <a:pt x="4198" y="877"/>
                  </a:lnTo>
                  <a:lnTo>
                    <a:pt x="4198" y="429"/>
                  </a:lnTo>
                  <a:lnTo>
                    <a:pt x="4199" y="403"/>
                  </a:lnTo>
                  <a:lnTo>
                    <a:pt x="4199" y="265"/>
                  </a:lnTo>
                  <a:lnTo>
                    <a:pt x="4199" y="260"/>
                  </a:lnTo>
                  <a:lnTo>
                    <a:pt x="4200" y="185"/>
                  </a:lnTo>
                  <a:lnTo>
                    <a:pt x="4200" y="176"/>
                  </a:lnTo>
                  <a:lnTo>
                    <a:pt x="4200" y="100"/>
                  </a:lnTo>
                  <a:lnTo>
                    <a:pt x="4201" y="97"/>
                  </a:lnTo>
                  <a:lnTo>
                    <a:pt x="4201" y="95"/>
                  </a:lnTo>
                  <a:lnTo>
                    <a:pt x="4201" y="142"/>
                  </a:lnTo>
                  <a:lnTo>
                    <a:pt x="4202" y="150"/>
                  </a:lnTo>
                  <a:lnTo>
                    <a:pt x="4202" y="295"/>
                  </a:lnTo>
                  <a:lnTo>
                    <a:pt x="4202" y="305"/>
                  </a:lnTo>
                  <a:lnTo>
                    <a:pt x="4203" y="401"/>
                  </a:lnTo>
                  <a:lnTo>
                    <a:pt x="4203" y="405"/>
                  </a:lnTo>
                  <a:lnTo>
                    <a:pt x="4203" y="442"/>
                  </a:lnTo>
                  <a:lnTo>
                    <a:pt x="4204" y="444"/>
                  </a:lnTo>
                  <a:lnTo>
                    <a:pt x="4204" y="443"/>
                  </a:lnTo>
                  <a:lnTo>
                    <a:pt x="4204" y="447"/>
                  </a:lnTo>
                  <a:lnTo>
                    <a:pt x="4204" y="446"/>
                  </a:lnTo>
                  <a:lnTo>
                    <a:pt x="4204" y="444"/>
                  </a:lnTo>
                  <a:lnTo>
                    <a:pt x="4204" y="442"/>
                  </a:lnTo>
                  <a:lnTo>
                    <a:pt x="4205" y="448"/>
                  </a:lnTo>
                  <a:lnTo>
                    <a:pt x="4205" y="446"/>
                  </a:lnTo>
                  <a:lnTo>
                    <a:pt x="4205" y="444"/>
                  </a:lnTo>
                  <a:lnTo>
                    <a:pt x="4205" y="444"/>
                  </a:lnTo>
                  <a:lnTo>
                    <a:pt x="4205" y="455"/>
                  </a:lnTo>
                  <a:lnTo>
                    <a:pt x="4206" y="456"/>
                  </a:lnTo>
                  <a:lnTo>
                    <a:pt x="4206" y="451"/>
                  </a:lnTo>
                  <a:lnTo>
                    <a:pt x="4206" y="463"/>
                  </a:lnTo>
                  <a:lnTo>
                    <a:pt x="4206" y="463"/>
                  </a:lnTo>
                  <a:lnTo>
                    <a:pt x="4206" y="463"/>
                  </a:lnTo>
                  <a:lnTo>
                    <a:pt x="4207" y="470"/>
                  </a:lnTo>
                  <a:lnTo>
                    <a:pt x="4207" y="468"/>
                  </a:lnTo>
                  <a:lnTo>
                    <a:pt x="4207" y="470"/>
                  </a:lnTo>
                  <a:lnTo>
                    <a:pt x="4208" y="476"/>
                  </a:lnTo>
                  <a:lnTo>
                    <a:pt x="4208" y="476"/>
                  </a:lnTo>
                  <a:lnTo>
                    <a:pt x="4208" y="474"/>
                  </a:lnTo>
                  <a:lnTo>
                    <a:pt x="4208" y="472"/>
                  </a:lnTo>
                  <a:lnTo>
                    <a:pt x="4208" y="479"/>
                  </a:lnTo>
                  <a:lnTo>
                    <a:pt x="4208" y="476"/>
                  </a:lnTo>
                  <a:lnTo>
                    <a:pt x="4208" y="475"/>
                  </a:lnTo>
                  <a:lnTo>
                    <a:pt x="4209" y="474"/>
                  </a:lnTo>
                  <a:lnTo>
                    <a:pt x="4209" y="479"/>
                  </a:lnTo>
                  <a:lnTo>
                    <a:pt x="4209" y="478"/>
                  </a:lnTo>
                  <a:lnTo>
                    <a:pt x="4209" y="478"/>
                  </a:lnTo>
                  <a:lnTo>
                    <a:pt x="4210" y="288"/>
                  </a:lnTo>
                  <a:lnTo>
                    <a:pt x="4210" y="296"/>
                  </a:lnTo>
                  <a:lnTo>
                    <a:pt x="4210" y="562"/>
                  </a:lnTo>
                  <a:lnTo>
                    <a:pt x="4211" y="606"/>
                  </a:lnTo>
                  <a:lnTo>
                    <a:pt x="4211" y="955"/>
                  </a:lnTo>
                  <a:lnTo>
                    <a:pt x="4211" y="963"/>
                  </a:lnTo>
                  <a:lnTo>
                    <a:pt x="4212" y="979"/>
                  </a:lnTo>
                  <a:lnTo>
                    <a:pt x="4212" y="973"/>
                  </a:lnTo>
                  <a:lnTo>
                    <a:pt x="4212" y="966"/>
                  </a:lnTo>
                  <a:lnTo>
                    <a:pt x="4212" y="604"/>
                  </a:lnTo>
                  <a:lnTo>
                    <a:pt x="4212" y="565"/>
                  </a:lnTo>
                  <a:lnTo>
                    <a:pt x="4213" y="299"/>
                  </a:lnTo>
                  <a:lnTo>
                    <a:pt x="4213" y="291"/>
                  </a:lnTo>
                  <a:lnTo>
                    <a:pt x="4214" y="216"/>
                  </a:lnTo>
                  <a:lnTo>
                    <a:pt x="4214" y="210"/>
                  </a:lnTo>
                  <a:lnTo>
                    <a:pt x="4215" y="135"/>
                  </a:lnTo>
                  <a:lnTo>
                    <a:pt x="4215" y="131"/>
                  </a:lnTo>
                  <a:lnTo>
                    <a:pt x="4215" y="107"/>
                  </a:lnTo>
                  <a:lnTo>
                    <a:pt x="4215" y="118"/>
                  </a:lnTo>
                  <a:lnTo>
                    <a:pt x="4216" y="121"/>
                  </a:lnTo>
                  <a:lnTo>
                    <a:pt x="4216" y="244"/>
                  </a:lnTo>
                  <a:lnTo>
                    <a:pt x="4216" y="256"/>
                  </a:lnTo>
                  <a:lnTo>
                    <a:pt x="4217" y="382"/>
                  </a:lnTo>
                  <a:lnTo>
                    <a:pt x="4217" y="388"/>
                  </a:lnTo>
                  <a:lnTo>
                    <a:pt x="4217" y="437"/>
                  </a:lnTo>
                  <a:lnTo>
                    <a:pt x="4217" y="438"/>
                  </a:lnTo>
                  <a:lnTo>
                    <a:pt x="4218" y="437"/>
                  </a:lnTo>
                  <a:lnTo>
                    <a:pt x="4218" y="444"/>
                  </a:lnTo>
                  <a:lnTo>
                    <a:pt x="4218" y="441"/>
                  </a:lnTo>
                  <a:lnTo>
                    <a:pt x="4218" y="441"/>
                  </a:lnTo>
                  <a:lnTo>
                    <a:pt x="4218" y="439"/>
                  </a:lnTo>
                  <a:lnTo>
                    <a:pt x="4219" y="446"/>
                  </a:lnTo>
                  <a:lnTo>
                    <a:pt x="4219" y="443"/>
                  </a:lnTo>
                  <a:lnTo>
                    <a:pt x="4219" y="444"/>
                  </a:lnTo>
                  <a:lnTo>
                    <a:pt x="4219" y="440"/>
                  </a:lnTo>
                  <a:lnTo>
                    <a:pt x="4219" y="447"/>
                  </a:lnTo>
                  <a:lnTo>
                    <a:pt x="4219" y="447"/>
                  </a:lnTo>
                  <a:lnTo>
                    <a:pt x="4220" y="446"/>
                  </a:lnTo>
                  <a:lnTo>
                    <a:pt x="4220" y="454"/>
                  </a:lnTo>
                  <a:lnTo>
                    <a:pt x="4220" y="453"/>
                  </a:lnTo>
                  <a:lnTo>
                    <a:pt x="4221" y="455"/>
                  </a:lnTo>
                  <a:lnTo>
                    <a:pt x="4221" y="465"/>
                  </a:lnTo>
                  <a:lnTo>
                    <a:pt x="4221" y="463"/>
                  </a:lnTo>
                  <a:lnTo>
                    <a:pt x="4221" y="463"/>
                  </a:lnTo>
                  <a:lnTo>
                    <a:pt x="4222" y="469"/>
                  </a:lnTo>
                  <a:lnTo>
                    <a:pt x="4222" y="468"/>
                  </a:lnTo>
                  <a:lnTo>
                    <a:pt x="4222" y="468"/>
                  </a:lnTo>
                  <a:lnTo>
                    <a:pt x="4222" y="467"/>
                  </a:lnTo>
                  <a:lnTo>
                    <a:pt x="4222" y="472"/>
                  </a:lnTo>
                  <a:lnTo>
                    <a:pt x="4222" y="468"/>
                  </a:lnTo>
                  <a:lnTo>
                    <a:pt x="4223" y="472"/>
                  </a:lnTo>
                  <a:lnTo>
                    <a:pt x="4223" y="468"/>
                  </a:lnTo>
                  <a:lnTo>
                    <a:pt x="4223" y="473"/>
                  </a:lnTo>
                  <a:lnTo>
                    <a:pt x="4223" y="472"/>
                  </a:lnTo>
                  <a:lnTo>
                    <a:pt x="4223" y="472"/>
                  </a:lnTo>
                  <a:lnTo>
                    <a:pt x="4223" y="470"/>
                  </a:lnTo>
                  <a:lnTo>
                    <a:pt x="4223" y="474"/>
                  </a:lnTo>
                  <a:lnTo>
                    <a:pt x="4224" y="472"/>
                  </a:lnTo>
                  <a:lnTo>
                    <a:pt x="4224" y="472"/>
                  </a:lnTo>
                  <a:lnTo>
                    <a:pt x="4224" y="472"/>
                  </a:lnTo>
                  <a:lnTo>
                    <a:pt x="4224" y="296"/>
                  </a:lnTo>
                  <a:lnTo>
                    <a:pt x="4224" y="376"/>
                  </a:lnTo>
                  <a:lnTo>
                    <a:pt x="4225" y="394"/>
                  </a:lnTo>
                  <a:lnTo>
                    <a:pt x="4225" y="642"/>
                  </a:lnTo>
                  <a:lnTo>
                    <a:pt x="4225" y="682"/>
                  </a:lnTo>
                  <a:lnTo>
                    <a:pt x="4226" y="956"/>
                  </a:lnTo>
                  <a:lnTo>
                    <a:pt x="4226" y="959"/>
                  </a:lnTo>
                  <a:lnTo>
                    <a:pt x="4226" y="970"/>
                  </a:lnTo>
                  <a:lnTo>
                    <a:pt x="4226" y="952"/>
                  </a:lnTo>
                  <a:lnTo>
                    <a:pt x="4227" y="942"/>
                  </a:lnTo>
                  <a:lnTo>
                    <a:pt x="4227" y="515"/>
                  </a:lnTo>
                  <a:lnTo>
                    <a:pt x="4228" y="483"/>
                  </a:lnTo>
                  <a:lnTo>
                    <a:pt x="4228" y="293"/>
                  </a:lnTo>
                  <a:lnTo>
                    <a:pt x="4228" y="288"/>
                  </a:lnTo>
                  <a:lnTo>
                    <a:pt x="4229" y="230"/>
                  </a:lnTo>
                  <a:lnTo>
                    <a:pt x="4229" y="224"/>
                  </a:lnTo>
                  <a:lnTo>
                    <a:pt x="4229" y="158"/>
                  </a:lnTo>
                  <a:lnTo>
                    <a:pt x="4229" y="151"/>
                  </a:lnTo>
                  <a:lnTo>
                    <a:pt x="4230" y="119"/>
                  </a:lnTo>
                  <a:lnTo>
                    <a:pt x="4230" y="120"/>
                  </a:lnTo>
                  <a:lnTo>
                    <a:pt x="4231" y="222"/>
                  </a:lnTo>
                  <a:lnTo>
                    <a:pt x="4231" y="233"/>
                  </a:lnTo>
                  <a:lnTo>
                    <a:pt x="4231" y="360"/>
                  </a:lnTo>
                  <a:lnTo>
                    <a:pt x="4232" y="366"/>
                  </a:lnTo>
                  <a:lnTo>
                    <a:pt x="4232" y="423"/>
                  </a:lnTo>
                  <a:lnTo>
                    <a:pt x="4232" y="429"/>
                  </a:lnTo>
                  <a:lnTo>
                    <a:pt x="4233" y="439"/>
                  </a:lnTo>
                  <a:lnTo>
                    <a:pt x="4233" y="440"/>
                  </a:lnTo>
                  <a:lnTo>
                    <a:pt x="4233" y="438"/>
                  </a:lnTo>
                  <a:lnTo>
                    <a:pt x="4233" y="443"/>
                  </a:lnTo>
                  <a:lnTo>
                    <a:pt x="4234" y="439"/>
                  </a:lnTo>
                  <a:lnTo>
                    <a:pt x="4234" y="438"/>
                  </a:lnTo>
                  <a:lnTo>
                    <a:pt x="4234" y="444"/>
                  </a:lnTo>
                  <a:lnTo>
                    <a:pt x="4234" y="444"/>
                  </a:lnTo>
                  <a:lnTo>
                    <a:pt x="4234" y="446"/>
                  </a:lnTo>
                  <a:lnTo>
                    <a:pt x="4235" y="446"/>
                  </a:lnTo>
                  <a:lnTo>
                    <a:pt x="4235" y="455"/>
                  </a:lnTo>
                  <a:lnTo>
                    <a:pt x="4235" y="454"/>
                  </a:lnTo>
                  <a:lnTo>
                    <a:pt x="4235" y="451"/>
                  </a:lnTo>
                  <a:lnTo>
                    <a:pt x="4236" y="462"/>
                  </a:lnTo>
                  <a:lnTo>
                    <a:pt x="4236" y="462"/>
                  </a:lnTo>
                  <a:lnTo>
                    <a:pt x="4236" y="462"/>
                  </a:lnTo>
                  <a:lnTo>
                    <a:pt x="4236" y="469"/>
                  </a:lnTo>
                  <a:lnTo>
                    <a:pt x="4237" y="470"/>
                  </a:lnTo>
                  <a:lnTo>
                    <a:pt x="4237" y="470"/>
                  </a:lnTo>
                  <a:lnTo>
                    <a:pt x="4237" y="466"/>
                  </a:lnTo>
                  <a:lnTo>
                    <a:pt x="4237" y="470"/>
                  </a:lnTo>
                  <a:lnTo>
                    <a:pt x="4237" y="470"/>
                  </a:lnTo>
                  <a:lnTo>
                    <a:pt x="4237" y="468"/>
                  </a:lnTo>
                  <a:lnTo>
                    <a:pt x="4238" y="475"/>
                  </a:lnTo>
                  <a:lnTo>
                    <a:pt x="4238" y="470"/>
                  </a:lnTo>
                  <a:lnTo>
                    <a:pt x="4238" y="470"/>
                  </a:lnTo>
                  <a:lnTo>
                    <a:pt x="4238" y="474"/>
                  </a:lnTo>
                  <a:lnTo>
                    <a:pt x="4238" y="470"/>
                  </a:lnTo>
                  <a:lnTo>
                    <a:pt x="4238" y="473"/>
                  </a:lnTo>
                  <a:lnTo>
                    <a:pt x="4238" y="474"/>
                  </a:lnTo>
                  <a:lnTo>
                    <a:pt x="4239" y="470"/>
                  </a:lnTo>
                  <a:lnTo>
                    <a:pt x="4239" y="468"/>
                  </a:lnTo>
                  <a:lnTo>
                    <a:pt x="4239" y="469"/>
                  </a:lnTo>
                  <a:lnTo>
                    <a:pt x="4240" y="299"/>
                  </a:lnTo>
                  <a:lnTo>
                    <a:pt x="4240" y="396"/>
                  </a:lnTo>
                  <a:lnTo>
                    <a:pt x="4240" y="405"/>
                  </a:lnTo>
                  <a:lnTo>
                    <a:pt x="4241" y="700"/>
                  </a:lnTo>
                  <a:lnTo>
                    <a:pt x="4241" y="739"/>
                  </a:lnTo>
                  <a:lnTo>
                    <a:pt x="4241" y="951"/>
                  </a:lnTo>
                  <a:lnTo>
                    <a:pt x="4242" y="955"/>
                  </a:lnTo>
                  <a:lnTo>
                    <a:pt x="4242" y="967"/>
                  </a:lnTo>
                  <a:lnTo>
                    <a:pt x="4242" y="936"/>
                  </a:lnTo>
                  <a:lnTo>
                    <a:pt x="4242" y="921"/>
                  </a:lnTo>
                  <a:lnTo>
                    <a:pt x="4243" y="484"/>
                  </a:lnTo>
                  <a:lnTo>
                    <a:pt x="4243" y="455"/>
                  </a:lnTo>
                  <a:lnTo>
                    <a:pt x="4243" y="286"/>
                  </a:lnTo>
                  <a:lnTo>
                    <a:pt x="4244" y="280"/>
                  </a:lnTo>
                  <a:lnTo>
                    <a:pt x="4244" y="224"/>
                  </a:lnTo>
                  <a:lnTo>
                    <a:pt x="4244" y="221"/>
                  </a:lnTo>
                  <a:lnTo>
                    <a:pt x="4245" y="146"/>
                  </a:lnTo>
                  <a:lnTo>
                    <a:pt x="4245" y="141"/>
                  </a:lnTo>
                  <a:lnTo>
                    <a:pt x="4245" y="110"/>
                  </a:lnTo>
                  <a:lnTo>
                    <a:pt x="4245" y="112"/>
                  </a:lnTo>
                  <a:lnTo>
                    <a:pt x="4246" y="114"/>
                  </a:lnTo>
                  <a:lnTo>
                    <a:pt x="4246" y="215"/>
                  </a:lnTo>
                  <a:lnTo>
                    <a:pt x="4247" y="230"/>
                  </a:lnTo>
                  <a:lnTo>
                    <a:pt x="4247" y="359"/>
                  </a:lnTo>
                  <a:lnTo>
                    <a:pt x="4247" y="362"/>
                  </a:lnTo>
                  <a:lnTo>
                    <a:pt x="4248" y="421"/>
                  </a:lnTo>
                  <a:lnTo>
                    <a:pt x="4248" y="422"/>
                  </a:lnTo>
                  <a:lnTo>
                    <a:pt x="4248" y="434"/>
                  </a:lnTo>
                  <a:lnTo>
                    <a:pt x="4249" y="431"/>
                  </a:lnTo>
                  <a:lnTo>
                    <a:pt x="4249" y="429"/>
                  </a:lnTo>
                  <a:lnTo>
                    <a:pt x="4249" y="435"/>
                  </a:lnTo>
                  <a:lnTo>
                    <a:pt x="4249" y="432"/>
                  </a:lnTo>
                  <a:lnTo>
                    <a:pt x="4249" y="432"/>
                  </a:lnTo>
                  <a:lnTo>
                    <a:pt x="4250" y="438"/>
                  </a:lnTo>
                  <a:lnTo>
                    <a:pt x="4250" y="437"/>
                  </a:lnTo>
                  <a:lnTo>
                    <a:pt x="4250" y="437"/>
                  </a:lnTo>
                  <a:lnTo>
                    <a:pt x="4250" y="451"/>
                  </a:lnTo>
                  <a:lnTo>
                    <a:pt x="4251" y="450"/>
                  </a:lnTo>
                  <a:lnTo>
                    <a:pt x="4251" y="449"/>
                  </a:lnTo>
                  <a:lnTo>
                    <a:pt x="4251" y="459"/>
                  </a:lnTo>
                  <a:lnTo>
                    <a:pt x="4251" y="454"/>
                  </a:lnTo>
                  <a:lnTo>
                    <a:pt x="4251" y="457"/>
                  </a:lnTo>
                  <a:lnTo>
                    <a:pt x="4252" y="463"/>
                  </a:lnTo>
                  <a:lnTo>
                    <a:pt x="4252" y="463"/>
                  </a:lnTo>
                  <a:lnTo>
                    <a:pt x="4252" y="463"/>
                  </a:lnTo>
                  <a:lnTo>
                    <a:pt x="4252" y="462"/>
                  </a:lnTo>
                  <a:lnTo>
                    <a:pt x="4252" y="467"/>
                  </a:lnTo>
                  <a:lnTo>
                    <a:pt x="4252" y="465"/>
                  </a:lnTo>
                  <a:lnTo>
                    <a:pt x="4253" y="463"/>
                  </a:lnTo>
                  <a:lnTo>
                    <a:pt x="4253" y="467"/>
                  </a:lnTo>
                  <a:lnTo>
                    <a:pt x="4253" y="465"/>
                  </a:lnTo>
                  <a:lnTo>
                    <a:pt x="4254" y="466"/>
                  </a:lnTo>
                  <a:lnTo>
                    <a:pt x="4254" y="470"/>
                  </a:lnTo>
                  <a:lnTo>
                    <a:pt x="4254" y="463"/>
                  </a:lnTo>
                  <a:lnTo>
                    <a:pt x="4254" y="469"/>
                  </a:lnTo>
                  <a:lnTo>
                    <a:pt x="4254" y="470"/>
                  </a:lnTo>
                  <a:lnTo>
                    <a:pt x="4255" y="409"/>
                  </a:lnTo>
                  <a:lnTo>
                    <a:pt x="4255" y="342"/>
                  </a:lnTo>
                  <a:lnTo>
                    <a:pt x="4255" y="282"/>
                  </a:lnTo>
                  <a:lnTo>
                    <a:pt x="4255" y="465"/>
                  </a:lnTo>
                  <a:lnTo>
                    <a:pt x="4255" y="489"/>
                  </a:lnTo>
                  <a:lnTo>
                    <a:pt x="4256" y="917"/>
                  </a:lnTo>
                  <a:lnTo>
                    <a:pt x="4256" y="932"/>
                  </a:lnTo>
                  <a:lnTo>
                    <a:pt x="4257" y="965"/>
                  </a:lnTo>
                  <a:lnTo>
                    <a:pt x="4257" y="958"/>
                  </a:lnTo>
                  <a:lnTo>
                    <a:pt x="4257" y="959"/>
                  </a:lnTo>
                  <a:lnTo>
                    <a:pt x="4257" y="681"/>
                  </a:lnTo>
                  <a:lnTo>
                    <a:pt x="4258" y="643"/>
                  </a:lnTo>
                  <a:lnTo>
                    <a:pt x="4258" y="308"/>
                  </a:lnTo>
                  <a:lnTo>
                    <a:pt x="4258" y="299"/>
                  </a:lnTo>
                  <a:lnTo>
                    <a:pt x="4259" y="220"/>
                  </a:lnTo>
                  <a:lnTo>
                    <a:pt x="4259" y="215"/>
                  </a:lnTo>
                  <a:lnTo>
                    <a:pt x="4260" y="150"/>
                  </a:lnTo>
                  <a:lnTo>
                    <a:pt x="4260" y="146"/>
                  </a:lnTo>
                  <a:lnTo>
                    <a:pt x="4260" y="100"/>
                  </a:lnTo>
                  <a:lnTo>
                    <a:pt x="4261" y="95"/>
                  </a:lnTo>
                  <a:lnTo>
                    <a:pt x="4261" y="157"/>
                  </a:lnTo>
                  <a:lnTo>
                    <a:pt x="4261" y="167"/>
                  </a:lnTo>
                  <a:lnTo>
                    <a:pt x="4262" y="309"/>
                  </a:lnTo>
                  <a:lnTo>
                    <a:pt x="4262" y="318"/>
                  </a:lnTo>
                  <a:lnTo>
                    <a:pt x="4262" y="405"/>
                  </a:lnTo>
                  <a:lnTo>
                    <a:pt x="4263" y="407"/>
                  </a:lnTo>
                  <a:lnTo>
                    <a:pt x="4263" y="431"/>
                  </a:lnTo>
                  <a:lnTo>
                    <a:pt x="4263" y="431"/>
                  </a:lnTo>
                  <a:lnTo>
                    <a:pt x="4263" y="431"/>
                  </a:lnTo>
                  <a:lnTo>
                    <a:pt x="4264" y="436"/>
                  </a:lnTo>
                  <a:lnTo>
                    <a:pt x="4264" y="435"/>
                  </a:lnTo>
                  <a:lnTo>
                    <a:pt x="4264" y="431"/>
                  </a:lnTo>
                  <a:lnTo>
                    <a:pt x="4264" y="438"/>
                  </a:lnTo>
                  <a:lnTo>
                    <a:pt x="4264" y="436"/>
                  </a:lnTo>
                  <a:lnTo>
                    <a:pt x="4265" y="436"/>
                  </a:lnTo>
                  <a:lnTo>
                    <a:pt x="4265" y="444"/>
                  </a:lnTo>
                  <a:lnTo>
                    <a:pt x="4265" y="447"/>
                  </a:lnTo>
                  <a:lnTo>
                    <a:pt x="4265" y="446"/>
                  </a:lnTo>
                  <a:lnTo>
                    <a:pt x="4266" y="456"/>
                  </a:lnTo>
                  <a:lnTo>
                    <a:pt x="4266" y="455"/>
                  </a:lnTo>
                  <a:lnTo>
                    <a:pt x="4266" y="454"/>
                  </a:lnTo>
                  <a:lnTo>
                    <a:pt x="4267" y="463"/>
                  </a:lnTo>
                  <a:lnTo>
                    <a:pt x="4267" y="459"/>
                  </a:lnTo>
                  <a:lnTo>
                    <a:pt x="4267" y="460"/>
                  </a:lnTo>
                  <a:lnTo>
                    <a:pt x="4267" y="459"/>
                  </a:lnTo>
                  <a:lnTo>
                    <a:pt x="4267" y="465"/>
                  </a:lnTo>
                  <a:lnTo>
                    <a:pt x="4267" y="465"/>
                  </a:lnTo>
                  <a:lnTo>
                    <a:pt x="4268" y="467"/>
                  </a:lnTo>
                  <a:lnTo>
                    <a:pt x="4268" y="468"/>
                  </a:lnTo>
                  <a:lnTo>
                    <a:pt x="4268" y="463"/>
                  </a:lnTo>
                  <a:lnTo>
                    <a:pt x="4268" y="468"/>
                  </a:lnTo>
                  <a:lnTo>
                    <a:pt x="4268" y="467"/>
                  </a:lnTo>
                  <a:lnTo>
                    <a:pt x="4268" y="465"/>
                  </a:lnTo>
                  <a:lnTo>
                    <a:pt x="4268" y="469"/>
                  </a:lnTo>
                  <a:lnTo>
                    <a:pt x="4269" y="467"/>
                  </a:lnTo>
                  <a:lnTo>
                    <a:pt x="4269" y="467"/>
                  </a:lnTo>
                  <a:lnTo>
                    <a:pt x="4269" y="470"/>
                  </a:lnTo>
                  <a:lnTo>
                    <a:pt x="4269" y="435"/>
                  </a:lnTo>
                  <a:lnTo>
                    <a:pt x="4270" y="387"/>
                  </a:lnTo>
                  <a:lnTo>
                    <a:pt x="4270" y="280"/>
                  </a:lnTo>
                  <a:lnTo>
                    <a:pt x="4270" y="499"/>
                  </a:lnTo>
                  <a:lnTo>
                    <a:pt x="4270" y="523"/>
                  </a:lnTo>
                  <a:lnTo>
                    <a:pt x="4271" y="894"/>
                  </a:lnTo>
                  <a:lnTo>
                    <a:pt x="4271" y="906"/>
                  </a:lnTo>
                  <a:lnTo>
                    <a:pt x="4271" y="962"/>
                  </a:lnTo>
                  <a:lnTo>
                    <a:pt x="4271" y="962"/>
                  </a:lnTo>
                  <a:lnTo>
                    <a:pt x="4272" y="960"/>
                  </a:lnTo>
                  <a:lnTo>
                    <a:pt x="4272" y="644"/>
                  </a:lnTo>
                  <a:lnTo>
                    <a:pt x="4272" y="604"/>
                  </a:lnTo>
                  <a:lnTo>
                    <a:pt x="4273" y="316"/>
                  </a:lnTo>
                  <a:lnTo>
                    <a:pt x="4273" y="312"/>
                  </a:lnTo>
                  <a:lnTo>
                    <a:pt x="4274" y="254"/>
                  </a:lnTo>
                  <a:lnTo>
                    <a:pt x="4274" y="249"/>
                  </a:lnTo>
                  <a:lnTo>
                    <a:pt x="4274" y="187"/>
                  </a:lnTo>
                  <a:lnTo>
                    <a:pt x="4275" y="183"/>
                  </a:lnTo>
                  <a:lnTo>
                    <a:pt x="4275" y="135"/>
                  </a:lnTo>
                  <a:lnTo>
                    <a:pt x="4275" y="135"/>
                  </a:lnTo>
                  <a:lnTo>
                    <a:pt x="4275" y="136"/>
                  </a:lnTo>
                  <a:lnTo>
                    <a:pt x="4275" y="130"/>
                  </a:lnTo>
                  <a:lnTo>
                    <a:pt x="4276" y="176"/>
                  </a:lnTo>
                  <a:lnTo>
                    <a:pt x="4276" y="181"/>
                  </a:lnTo>
                  <a:lnTo>
                    <a:pt x="4276" y="308"/>
                  </a:lnTo>
                  <a:lnTo>
                    <a:pt x="4276" y="315"/>
                  </a:lnTo>
                  <a:lnTo>
                    <a:pt x="4277" y="394"/>
                  </a:lnTo>
                  <a:lnTo>
                    <a:pt x="4277" y="400"/>
                  </a:lnTo>
                  <a:lnTo>
                    <a:pt x="4278" y="437"/>
                  </a:lnTo>
                  <a:lnTo>
                    <a:pt x="4278" y="437"/>
                  </a:lnTo>
                  <a:lnTo>
                    <a:pt x="4278" y="444"/>
                  </a:lnTo>
                  <a:lnTo>
                    <a:pt x="4278" y="442"/>
                  </a:lnTo>
                  <a:lnTo>
                    <a:pt x="4279" y="444"/>
                  </a:lnTo>
                  <a:lnTo>
                    <a:pt x="4279" y="447"/>
                  </a:lnTo>
                  <a:lnTo>
                    <a:pt x="4279" y="443"/>
                  </a:lnTo>
                  <a:lnTo>
                    <a:pt x="4279" y="447"/>
                  </a:lnTo>
                  <a:lnTo>
                    <a:pt x="4280" y="447"/>
                  </a:lnTo>
                  <a:lnTo>
                    <a:pt x="4280" y="446"/>
                  </a:lnTo>
                  <a:lnTo>
                    <a:pt x="4280" y="452"/>
                  </a:lnTo>
                  <a:lnTo>
                    <a:pt x="4280" y="451"/>
                  </a:lnTo>
                  <a:lnTo>
                    <a:pt x="4280" y="452"/>
                  </a:lnTo>
                  <a:lnTo>
                    <a:pt x="4280" y="451"/>
                  </a:lnTo>
                  <a:lnTo>
                    <a:pt x="4281" y="462"/>
                  </a:lnTo>
                  <a:lnTo>
                    <a:pt x="4281" y="460"/>
                  </a:lnTo>
                  <a:lnTo>
                    <a:pt x="4281" y="461"/>
                  </a:lnTo>
                  <a:lnTo>
                    <a:pt x="4281" y="466"/>
                  </a:lnTo>
                  <a:lnTo>
                    <a:pt x="4281" y="465"/>
                  </a:lnTo>
                  <a:lnTo>
                    <a:pt x="4281" y="467"/>
                  </a:lnTo>
                  <a:lnTo>
                    <a:pt x="4282" y="463"/>
                  </a:lnTo>
                  <a:lnTo>
                    <a:pt x="4282" y="463"/>
                  </a:lnTo>
                  <a:lnTo>
                    <a:pt x="4282" y="465"/>
                  </a:lnTo>
                  <a:lnTo>
                    <a:pt x="4282" y="469"/>
                  </a:lnTo>
                  <a:lnTo>
                    <a:pt x="4283" y="462"/>
                  </a:lnTo>
                  <a:lnTo>
                    <a:pt x="4283" y="465"/>
                  </a:lnTo>
                  <a:lnTo>
                    <a:pt x="4283" y="465"/>
                  </a:lnTo>
                  <a:lnTo>
                    <a:pt x="4283" y="463"/>
                  </a:lnTo>
                  <a:lnTo>
                    <a:pt x="4283" y="469"/>
                  </a:lnTo>
                  <a:lnTo>
                    <a:pt x="4284" y="467"/>
                  </a:lnTo>
                  <a:lnTo>
                    <a:pt x="4284" y="463"/>
                  </a:lnTo>
                  <a:lnTo>
                    <a:pt x="4284" y="463"/>
                  </a:lnTo>
                  <a:lnTo>
                    <a:pt x="4284" y="463"/>
                  </a:lnTo>
                  <a:lnTo>
                    <a:pt x="4284" y="463"/>
                  </a:lnTo>
                  <a:lnTo>
                    <a:pt x="4285" y="293"/>
                  </a:lnTo>
                  <a:lnTo>
                    <a:pt x="4285" y="387"/>
                  </a:lnTo>
                  <a:lnTo>
                    <a:pt x="4285" y="393"/>
                  </a:lnTo>
                  <a:lnTo>
                    <a:pt x="4286" y="671"/>
                  </a:lnTo>
                  <a:lnTo>
                    <a:pt x="4286" y="710"/>
                  </a:lnTo>
                  <a:lnTo>
                    <a:pt x="4286" y="942"/>
                  </a:lnTo>
                  <a:lnTo>
                    <a:pt x="4287" y="948"/>
                  </a:lnTo>
                  <a:lnTo>
                    <a:pt x="4287" y="959"/>
                  </a:lnTo>
                  <a:lnTo>
                    <a:pt x="4287" y="913"/>
                  </a:lnTo>
                  <a:lnTo>
                    <a:pt x="4287" y="894"/>
                  </a:lnTo>
                  <a:lnTo>
                    <a:pt x="4288" y="461"/>
                  </a:lnTo>
                  <a:lnTo>
                    <a:pt x="4288" y="435"/>
                  </a:lnTo>
                  <a:lnTo>
                    <a:pt x="4288" y="274"/>
                  </a:lnTo>
                  <a:lnTo>
                    <a:pt x="4289" y="269"/>
                  </a:lnTo>
                  <a:lnTo>
                    <a:pt x="4289" y="195"/>
                  </a:lnTo>
                  <a:lnTo>
                    <a:pt x="4289" y="189"/>
                  </a:lnTo>
                  <a:lnTo>
                    <a:pt x="4290" y="113"/>
                  </a:lnTo>
                  <a:lnTo>
                    <a:pt x="4290" y="107"/>
                  </a:lnTo>
                  <a:lnTo>
                    <a:pt x="4290" y="90"/>
                  </a:lnTo>
                  <a:lnTo>
                    <a:pt x="4290" y="109"/>
                  </a:lnTo>
                  <a:lnTo>
                    <a:pt x="4291" y="118"/>
                  </a:lnTo>
                  <a:lnTo>
                    <a:pt x="4291" y="245"/>
                  </a:lnTo>
                  <a:lnTo>
                    <a:pt x="4291" y="257"/>
                  </a:lnTo>
                  <a:lnTo>
                    <a:pt x="4292" y="372"/>
                  </a:lnTo>
                  <a:lnTo>
                    <a:pt x="4292" y="378"/>
                  </a:lnTo>
                  <a:lnTo>
                    <a:pt x="4293" y="425"/>
                  </a:lnTo>
                  <a:lnTo>
                    <a:pt x="4293" y="428"/>
                  </a:lnTo>
                  <a:lnTo>
                    <a:pt x="4293" y="432"/>
                  </a:lnTo>
                  <a:lnTo>
                    <a:pt x="4293" y="432"/>
                  </a:lnTo>
                  <a:lnTo>
                    <a:pt x="4294" y="431"/>
                  </a:lnTo>
                  <a:lnTo>
                    <a:pt x="4294" y="422"/>
                  </a:lnTo>
                  <a:lnTo>
                    <a:pt x="4294" y="432"/>
                  </a:lnTo>
                  <a:lnTo>
                    <a:pt x="4294" y="431"/>
                  </a:lnTo>
                  <a:lnTo>
                    <a:pt x="4294" y="431"/>
                  </a:lnTo>
                  <a:lnTo>
                    <a:pt x="4295" y="450"/>
                  </a:lnTo>
                  <a:lnTo>
                    <a:pt x="4295" y="450"/>
                  </a:lnTo>
                  <a:lnTo>
                    <a:pt x="4295" y="450"/>
                  </a:lnTo>
                  <a:lnTo>
                    <a:pt x="4295" y="444"/>
                  </a:lnTo>
                  <a:lnTo>
                    <a:pt x="4295" y="454"/>
                  </a:lnTo>
                  <a:lnTo>
                    <a:pt x="4295" y="452"/>
                  </a:lnTo>
                  <a:lnTo>
                    <a:pt x="4296" y="452"/>
                  </a:lnTo>
                  <a:lnTo>
                    <a:pt x="4296" y="460"/>
                  </a:lnTo>
                  <a:lnTo>
                    <a:pt x="4296" y="457"/>
                  </a:lnTo>
                  <a:lnTo>
                    <a:pt x="4296" y="457"/>
                  </a:lnTo>
                  <a:lnTo>
                    <a:pt x="4297" y="465"/>
                  </a:lnTo>
                  <a:lnTo>
                    <a:pt x="4297" y="465"/>
                  </a:lnTo>
                  <a:lnTo>
                    <a:pt x="4297" y="466"/>
                  </a:lnTo>
                  <a:lnTo>
                    <a:pt x="4297" y="461"/>
                  </a:lnTo>
                  <a:lnTo>
                    <a:pt x="4297" y="465"/>
                  </a:lnTo>
                  <a:lnTo>
                    <a:pt x="4298" y="461"/>
                  </a:lnTo>
                  <a:lnTo>
                    <a:pt x="4298" y="466"/>
                  </a:lnTo>
                  <a:lnTo>
                    <a:pt x="4298" y="463"/>
                  </a:lnTo>
                  <a:lnTo>
                    <a:pt x="4298" y="465"/>
                  </a:lnTo>
                  <a:lnTo>
                    <a:pt x="4299" y="465"/>
                  </a:lnTo>
                  <a:lnTo>
                    <a:pt x="4299" y="424"/>
                  </a:lnTo>
                  <a:lnTo>
                    <a:pt x="4299" y="374"/>
                  </a:lnTo>
                  <a:lnTo>
                    <a:pt x="4299" y="285"/>
                  </a:lnTo>
                  <a:lnTo>
                    <a:pt x="4300" y="466"/>
                  </a:lnTo>
                  <a:lnTo>
                    <a:pt x="4300" y="500"/>
                  </a:lnTo>
                  <a:lnTo>
                    <a:pt x="4300" y="901"/>
                  </a:lnTo>
                  <a:lnTo>
                    <a:pt x="4301" y="913"/>
                  </a:lnTo>
                  <a:lnTo>
                    <a:pt x="4301" y="960"/>
                  </a:lnTo>
                  <a:lnTo>
                    <a:pt x="4301" y="959"/>
                  </a:lnTo>
                  <a:lnTo>
                    <a:pt x="4301" y="955"/>
                  </a:lnTo>
                  <a:lnTo>
                    <a:pt x="4302" y="676"/>
                  </a:lnTo>
                  <a:lnTo>
                    <a:pt x="4302" y="634"/>
                  </a:lnTo>
                  <a:lnTo>
                    <a:pt x="4302" y="301"/>
                  </a:lnTo>
                  <a:lnTo>
                    <a:pt x="4302" y="295"/>
                  </a:lnTo>
                  <a:lnTo>
                    <a:pt x="4303" y="208"/>
                  </a:lnTo>
                  <a:lnTo>
                    <a:pt x="4303" y="200"/>
                  </a:lnTo>
                  <a:lnTo>
                    <a:pt x="4304" y="116"/>
                  </a:lnTo>
                  <a:lnTo>
                    <a:pt x="4304" y="111"/>
                  </a:lnTo>
                  <a:lnTo>
                    <a:pt x="4304" y="81"/>
                  </a:lnTo>
                  <a:lnTo>
                    <a:pt x="4304" y="89"/>
                  </a:lnTo>
                  <a:lnTo>
                    <a:pt x="4305" y="92"/>
                  </a:lnTo>
                  <a:lnTo>
                    <a:pt x="4305" y="202"/>
                  </a:lnTo>
                  <a:lnTo>
                    <a:pt x="4306" y="214"/>
                  </a:lnTo>
                  <a:lnTo>
                    <a:pt x="4306" y="351"/>
                  </a:lnTo>
                  <a:lnTo>
                    <a:pt x="4306" y="360"/>
                  </a:lnTo>
                  <a:lnTo>
                    <a:pt x="4307" y="419"/>
                  </a:lnTo>
                  <a:lnTo>
                    <a:pt x="4307" y="420"/>
                  </a:lnTo>
                  <a:lnTo>
                    <a:pt x="4307" y="419"/>
                  </a:lnTo>
                  <a:lnTo>
                    <a:pt x="4307" y="431"/>
                  </a:lnTo>
                  <a:lnTo>
                    <a:pt x="4307" y="430"/>
                  </a:lnTo>
                  <a:lnTo>
                    <a:pt x="4308" y="431"/>
                  </a:lnTo>
                  <a:lnTo>
                    <a:pt x="4308" y="431"/>
                  </a:lnTo>
                  <a:lnTo>
                    <a:pt x="4308" y="436"/>
                  </a:lnTo>
                  <a:lnTo>
                    <a:pt x="4308" y="434"/>
                  </a:lnTo>
                  <a:lnTo>
                    <a:pt x="4308" y="437"/>
                  </a:lnTo>
                  <a:lnTo>
                    <a:pt x="4308" y="433"/>
                  </a:lnTo>
                  <a:lnTo>
                    <a:pt x="4309" y="441"/>
                  </a:lnTo>
                  <a:lnTo>
                    <a:pt x="4309" y="440"/>
                  </a:lnTo>
                  <a:lnTo>
                    <a:pt x="4309" y="438"/>
                  </a:lnTo>
                  <a:lnTo>
                    <a:pt x="4309" y="446"/>
                  </a:lnTo>
                  <a:lnTo>
                    <a:pt x="4309" y="444"/>
                  </a:lnTo>
                  <a:lnTo>
                    <a:pt x="4310" y="446"/>
                  </a:lnTo>
                  <a:lnTo>
                    <a:pt x="4310" y="452"/>
                  </a:lnTo>
                  <a:lnTo>
                    <a:pt x="4310" y="450"/>
                  </a:lnTo>
                  <a:lnTo>
                    <a:pt x="4310" y="453"/>
                  </a:lnTo>
                  <a:lnTo>
                    <a:pt x="4310" y="456"/>
                  </a:lnTo>
                  <a:lnTo>
                    <a:pt x="4311" y="447"/>
                  </a:lnTo>
                  <a:lnTo>
                    <a:pt x="4311" y="450"/>
                  </a:lnTo>
                  <a:lnTo>
                    <a:pt x="4311" y="448"/>
                  </a:lnTo>
                  <a:lnTo>
                    <a:pt x="4311" y="446"/>
                  </a:lnTo>
                  <a:lnTo>
                    <a:pt x="4312" y="459"/>
                  </a:lnTo>
                  <a:lnTo>
                    <a:pt x="4312" y="459"/>
                  </a:lnTo>
                  <a:lnTo>
                    <a:pt x="4312" y="470"/>
                  </a:lnTo>
                  <a:lnTo>
                    <a:pt x="4312" y="463"/>
                  </a:lnTo>
                  <a:lnTo>
                    <a:pt x="4313" y="465"/>
                  </a:lnTo>
                  <a:lnTo>
                    <a:pt x="4313" y="466"/>
                  </a:lnTo>
                  <a:lnTo>
                    <a:pt x="4313" y="446"/>
                  </a:lnTo>
                  <a:lnTo>
                    <a:pt x="4313" y="417"/>
                  </a:lnTo>
                  <a:lnTo>
                    <a:pt x="4313" y="295"/>
                  </a:lnTo>
                  <a:lnTo>
                    <a:pt x="4314" y="437"/>
                  </a:lnTo>
                  <a:lnTo>
                    <a:pt x="4314" y="459"/>
                  </a:lnTo>
                  <a:lnTo>
                    <a:pt x="4314" y="831"/>
                  </a:lnTo>
                  <a:lnTo>
                    <a:pt x="4315" y="854"/>
                  </a:lnTo>
                  <a:lnTo>
                    <a:pt x="4315" y="956"/>
                  </a:lnTo>
                  <a:lnTo>
                    <a:pt x="4315" y="954"/>
                  </a:lnTo>
                  <a:lnTo>
                    <a:pt x="4315" y="951"/>
                  </a:lnTo>
                  <a:lnTo>
                    <a:pt x="4315" y="952"/>
                  </a:lnTo>
                  <a:lnTo>
                    <a:pt x="4316" y="645"/>
                  </a:lnTo>
                  <a:lnTo>
                    <a:pt x="4316" y="608"/>
                  </a:lnTo>
                  <a:lnTo>
                    <a:pt x="4316" y="301"/>
                  </a:lnTo>
                  <a:lnTo>
                    <a:pt x="4317" y="293"/>
                  </a:lnTo>
                  <a:lnTo>
                    <a:pt x="4317" y="208"/>
                  </a:lnTo>
                  <a:lnTo>
                    <a:pt x="4317" y="200"/>
                  </a:lnTo>
                  <a:lnTo>
                    <a:pt x="4318" y="118"/>
                  </a:lnTo>
                  <a:lnTo>
                    <a:pt x="4318" y="116"/>
                  </a:lnTo>
                  <a:lnTo>
                    <a:pt x="4319" y="87"/>
                  </a:lnTo>
                  <a:lnTo>
                    <a:pt x="4319" y="95"/>
                  </a:lnTo>
                  <a:lnTo>
                    <a:pt x="4319" y="99"/>
                  </a:lnTo>
                  <a:lnTo>
                    <a:pt x="4319" y="208"/>
                  </a:lnTo>
                  <a:lnTo>
                    <a:pt x="4319" y="221"/>
                  </a:lnTo>
                  <a:lnTo>
                    <a:pt x="4320" y="353"/>
                  </a:lnTo>
                  <a:lnTo>
                    <a:pt x="4320" y="362"/>
                  </a:lnTo>
                  <a:lnTo>
                    <a:pt x="4321" y="424"/>
                  </a:lnTo>
                  <a:lnTo>
                    <a:pt x="4321" y="424"/>
                  </a:lnTo>
                  <a:lnTo>
                    <a:pt x="4321" y="426"/>
                  </a:lnTo>
                  <a:lnTo>
                    <a:pt x="4321" y="443"/>
                  </a:lnTo>
                  <a:lnTo>
                    <a:pt x="4322" y="443"/>
                  </a:lnTo>
                  <a:lnTo>
                    <a:pt x="4322" y="442"/>
                  </a:lnTo>
                  <a:lnTo>
                    <a:pt x="4322" y="446"/>
                  </a:lnTo>
                  <a:lnTo>
                    <a:pt x="4322" y="443"/>
                  </a:lnTo>
                  <a:lnTo>
                    <a:pt x="4322" y="446"/>
                  </a:lnTo>
                  <a:lnTo>
                    <a:pt x="4322" y="440"/>
                  </a:lnTo>
                  <a:lnTo>
                    <a:pt x="4323" y="444"/>
                  </a:lnTo>
                  <a:lnTo>
                    <a:pt x="4323" y="444"/>
                  </a:lnTo>
                  <a:lnTo>
                    <a:pt x="4323" y="443"/>
                  </a:lnTo>
                  <a:lnTo>
                    <a:pt x="4323" y="451"/>
                  </a:lnTo>
                  <a:lnTo>
                    <a:pt x="4323" y="449"/>
                  </a:lnTo>
                  <a:lnTo>
                    <a:pt x="4323" y="450"/>
                  </a:lnTo>
                  <a:lnTo>
                    <a:pt x="4324" y="460"/>
                  </a:lnTo>
                  <a:lnTo>
                    <a:pt x="4324" y="460"/>
                  </a:lnTo>
                  <a:lnTo>
                    <a:pt x="4325" y="457"/>
                  </a:lnTo>
                  <a:lnTo>
                    <a:pt x="4325" y="465"/>
                  </a:lnTo>
                  <a:lnTo>
                    <a:pt x="4325" y="462"/>
                  </a:lnTo>
                  <a:lnTo>
                    <a:pt x="4325" y="463"/>
                  </a:lnTo>
                  <a:lnTo>
                    <a:pt x="4326" y="468"/>
                  </a:lnTo>
                  <a:lnTo>
                    <a:pt x="4326" y="467"/>
                  </a:lnTo>
                  <a:lnTo>
                    <a:pt x="4326" y="469"/>
                  </a:lnTo>
                  <a:lnTo>
                    <a:pt x="4326" y="467"/>
                  </a:lnTo>
                  <a:lnTo>
                    <a:pt x="4326" y="472"/>
                  </a:lnTo>
                  <a:lnTo>
                    <a:pt x="4327" y="470"/>
                  </a:lnTo>
                  <a:lnTo>
                    <a:pt x="4327" y="469"/>
                  </a:lnTo>
                  <a:lnTo>
                    <a:pt x="4327" y="472"/>
                  </a:lnTo>
                  <a:lnTo>
                    <a:pt x="4327" y="469"/>
                  </a:lnTo>
                  <a:lnTo>
                    <a:pt x="4327" y="470"/>
                  </a:lnTo>
                  <a:lnTo>
                    <a:pt x="4327" y="472"/>
                  </a:lnTo>
                  <a:lnTo>
                    <a:pt x="4328" y="295"/>
                  </a:lnTo>
                  <a:lnTo>
                    <a:pt x="4328" y="324"/>
                  </a:lnTo>
                  <a:lnTo>
                    <a:pt x="4328" y="560"/>
                  </a:lnTo>
                  <a:lnTo>
                    <a:pt x="4328" y="598"/>
                  </a:lnTo>
                  <a:lnTo>
                    <a:pt x="4329" y="951"/>
                  </a:lnTo>
                  <a:lnTo>
                    <a:pt x="4329" y="957"/>
                  </a:lnTo>
                  <a:lnTo>
                    <a:pt x="4330" y="970"/>
                  </a:lnTo>
                  <a:lnTo>
                    <a:pt x="4330" y="956"/>
                  </a:lnTo>
                  <a:lnTo>
                    <a:pt x="4330" y="945"/>
                  </a:lnTo>
                  <a:lnTo>
                    <a:pt x="4330" y="520"/>
                  </a:lnTo>
                  <a:lnTo>
                    <a:pt x="4331" y="489"/>
                  </a:lnTo>
                  <a:lnTo>
                    <a:pt x="4331" y="286"/>
                  </a:lnTo>
                  <a:lnTo>
                    <a:pt x="4332" y="280"/>
                  </a:lnTo>
                  <a:lnTo>
                    <a:pt x="4332" y="223"/>
                  </a:lnTo>
                  <a:lnTo>
                    <a:pt x="4332" y="218"/>
                  </a:lnTo>
                  <a:lnTo>
                    <a:pt x="4333" y="150"/>
                  </a:lnTo>
                  <a:lnTo>
                    <a:pt x="4333" y="144"/>
                  </a:lnTo>
                  <a:lnTo>
                    <a:pt x="4333" y="114"/>
                  </a:lnTo>
                  <a:lnTo>
                    <a:pt x="4333" y="121"/>
                  </a:lnTo>
                  <a:lnTo>
                    <a:pt x="4334" y="128"/>
                  </a:lnTo>
                  <a:lnTo>
                    <a:pt x="4334" y="233"/>
                  </a:lnTo>
                  <a:lnTo>
                    <a:pt x="4334" y="243"/>
                  </a:lnTo>
                  <a:lnTo>
                    <a:pt x="4335" y="370"/>
                  </a:lnTo>
                  <a:lnTo>
                    <a:pt x="4335" y="379"/>
                  </a:lnTo>
                  <a:lnTo>
                    <a:pt x="4335" y="424"/>
                  </a:lnTo>
                  <a:lnTo>
                    <a:pt x="4336" y="425"/>
                  </a:lnTo>
                  <a:lnTo>
                    <a:pt x="4336" y="424"/>
                  </a:lnTo>
                  <a:lnTo>
                    <a:pt x="4336" y="431"/>
                  </a:lnTo>
                  <a:lnTo>
                    <a:pt x="4336" y="431"/>
                  </a:lnTo>
                  <a:lnTo>
                    <a:pt x="4336" y="431"/>
                  </a:lnTo>
                  <a:lnTo>
                    <a:pt x="4336" y="427"/>
                  </a:lnTo>
                  <a:lnTo>
                    <a:pt x="4337" y="431"/>
                  </a:lnTo>
                  <a:lnTo>
                    <a:pt x="4337" y="430"/>
                  </a:lnTo>
                  <a:lnTo>
                    <a:pt x="4337" y="429"/>
                  </a:lnTo>
                  <a:lnTo>
                    <a:pt x="4338" y="436"/>
                  </a:lnTo>
                  <a:lnTo>
                    <a:pt x="4338" y="437"/>
                  </a:lnTo>
                  <a:lnTo>
                    <a:pt x="4338" y="434"/>
                  </a:lnTo>
                  <a:lnTo>
                    <a:pt x="4338" y="443"/>
                  </a:lnTo>
                  <a:lnTo>
                    <a:pt x="4338" y="442"/>
                  </a:lnTo>
                  <a:lnTo>
                    <a:pt x="4339" y="441"/>
                  </a:lnTo>
                  <a:lnTo>
                    <a:pt x="4339" y="452"/>
                  </a:lnTo>
                  <a:lnTo>
                    <a:pt x="4339" y="450"/>
                  </a:lnTo>
                  <a:lnTo>
                    <a:pt x="4339" y="451"/>
                  </a:lnTo>
                  <a:lnTo>
                    <a:pt x="4339" y="450"/>
                  </a:lnTo>
                  <a:lnTo>
                    <a:pt x="4340" y="457"/>
                  </a:lnTo>
                  <a:lnTo>
                    <a:pt x="4340" y="457"/>
                  </a:lnTo>
                  <a:lnTo>
                    <a:pt x="4340" y="455"/>
                  </a:lnTo>
                  <a:lnTo>
                    <a:pt x="4340" y="460"/>
                  </a:lnTo>
                  <a:lnTo>
                    <a:pt x="4340" y="459"/>
                  </a:lnTo>
                  <a:lnTo>
                    <a:pt x="4341" y="456"/>
                  </a:lnTo>
                  <a:lnTo>
                    <a:pt x="4341" y="463"/>
                  </a:lnTo>
                  <a:lnTo>
                    <a:pt x="4341" y="460"/>
                  </a:lnTo>
                  <a:lnTo>
                    <a:pt x="4341" y="459"/>
                  </a:lnTo>
                  <a:lnTo>
                    <a:pt x="4341" y="457"/>
                  </a:lnTo>
                  <a:lnTo>
                    <a:pt x="4342" y="463"/>
                  </a:lnTo>
                  <a:lnTo>
                    <a:pt x="4342" y="461"/>
                  </a:lnTo>
                  <a:lnTo>
                    <a:pt x="4342" y="463"/>
                  </a:lnTo>
                  <a:lnTo>
                    <a:pt x="4342" y="454"/>
                  </a:lnTo>
                  <a:lnTo>
                    <a:pt x="4343" y="452"/>
                  </a:lnTo>
                  <a:lnTo>
                    <a:pt x="4343" y="306"/>
                  </a:lnTo>
                  <a:lnTo>
                    <a:pt x="4343" y="428"/>
                  </a:lnTo>
                  <a:lnTo>
                    <a:pt x="4344" y="444"/>
                  </a:lnTo>
                  <a:lnTo>
                    <a:pt x="4344" y="798"/>
                  </a:lnTo>
                  <a:lnTo>
                    <a:pt x="4344" y="833"/>
                  </a:lnTo>
                  <a:lnTo>
                    <a:pt x="4345" y="958"/>
                  </a:lnTo>
                  <a:lnTo>
                    <a:pt x="4345" y="956"/>
                  </a:lnTo>
                  <a:lnTo>
                    <a:pt x="4345" y="958"/>
                  </a:lnTo>
                  <a:lnTo>
                    <a:pt x="4345" y="961"/>
                  </a:lnTo>
                  <a:lnTo>
                    <a:pt x="4345" y="796"/>
                  </a:lnTo>
                  <a:lnTo>
                    <a:pt x="4345" y="757"/>
                  </a:lnTo>
                  <a:lnTo>
                    <a:pt x="4346" y="321"/>
                  </a:lnTo>
                  <a:lnTo>
                    <a:pt x="4346" y="309"/>
                  </a:lnTo>
                  <a:lnTo>
                    <a:pt x="4347" y="238"/>
                  </a:lnTo>
                  <a:lnTo>
                    <a:pt x="4347" y="235"/>
                  </a:lnTo>
                  <a:lnTo>
                    <a:pt x="4347" y="178"/>
                  </a:lnTo>
                  <a:lnTo>
                    <a:pt x="4348" y="172"/>
                  </a:lnTo>
                  <a:lnTo>
                    <a:pt x="4348" y="118"/>
                  </a:lnTo>
                  <a:lnTo>
                    <a:pt x="4348" y="112"/>
                  </a:lnTo>
                  <a:lnTo>
                    <a:pt x="4348" y="106"/>
                  </a:lnTo>
                  <a:lnTo>
                    <a:pt x="4349" y="126"/>
                  </a:lnTo>
                  <a:lnTo>
                    <a:pt x="4349" y="131"/>
                  </a:lnTo>
                  <a:lnTo>
                    <a:pt x="4349" y="254"/>
                  </a:lnTo>
                  <a:lnTo>
                    <a:pt x="4349" y="266"/>
                  </a:lnTo>
                  <a:lnTo>
                    <a:pt x="4350" y="378"/>
                  </a:lnTo>
                  <a:lnTo>
                    <a:pt x="4351" y="382"/>
                  </a:lnTo>
                  <a:lnTo>
                    <a:pt x="4351" y="419"/>
                  </a:lnTo>
                  <a:lnTo>
                    <a:pt x="4351" y="420"/>
                  </a:lnTo>
                  <a:lnTo>
                    <a:pt x="4352" y="428"/>
                  </a:lnTo>
                  <a:lnTo>
                    <a:pt x="4352" y="427"/>
                  </a:lnTo>
                  <a:lnTo>
                    <a:pt x="4352" y="426"/>
                  </a:lnTo>
                  <a:lnTo>
                    <a:pt x="4352" y="424"/>
                  </a:lnTo>
                  <a:lnTo>
                    <a:pt x="4352" y="431"/>
                  </a:lnTo>
                  <a:lnTo>
                    <a:pt x="4352" y="429"/>
                  </a:lnTo>
                  <a:lnTo>
                    <a:pt x="4353" y="429"/>
                  </a:lnTo>
                  <a:lnTo>
                    <a:pt x="4353" y="427"/>
                  </a:lnTo>
                  <a:lnTo>
                    <a:pt x="4353" y="433"/>
                  </a:lnTo>
                  <a:lnTo>
                    <a:pt x="4353" y="432"/>
                  </a:lnTo>
                  <a:lnTo>
                    <a:pt x="4353" y="437"/>
                  </a:lnTo>
                  <a:lnTo>
                    <a:pt x="4353" y="435"/>
                  </a:lnTo>
                  <a:lnTo>
                    <a:pt x="4354" y="443"/>
                  </a:lnTo>
                  <a:lnTo>
                    <a:pt x="4354" y="443"/>
                  </a:lnTo>
                  <a:lnTo>
                    <a:pt x="4354" y="440"/>
                  </a:lnTo>
                  <a:lnTo>
                    <a:pt x="4354" y="450"/>
                  </a:lnTo>
                  <a:lnTo>
                    <a:pt x="4354" y="450"/>
                  </a:lnTo>
                  <a:lnTo>
                    <a:pt x="4355" y="451"/>
                  </a:lnTo>
                  <a:lnTo>
                    <a:pt x="4355" y="450"/>
                  </a:lnTo>
                  <a:lnTo>
                    <a:pt x="4355" y="457"/>
                  </a:lnTo>
                  <a:lnTo>
                    <a:pt x="4355" y="457"/>
                  </a:lnTo>
                  <a:lnTo>
                    <a:pt x="4355" y="452"/>
                  </a:lnTo>
                  <a:lnTo>
                    <a:pt x="4355" y="459"/>
                  </a:lnTo>
                  <a:lnTo>
                    <a:pt x="4356" y="457"/>
                  </a:lnTo>
                  <a:lnTo>
                    <a:pt x="4356" y="455"/>
                  </a:lnTo>
                  <a:lnTo>
                    <a:pt x="4357" y="462"/>
                  </a:lnTo>
                  <a:lnTo>
                    <a:pt x="4357" y="457"/>
                  </a:lnTo>
                  <a:lnTo>
                    <a:pt x="4357" y="459"/>
                  </a:lnTo>
                  <a:lnTo>
                    <a:pt x="4357" y="462"/>
                  </a:lnTo>
                  <a:lnTo>
                    <a:pt x="4357" y="457"/>
                  </a:lnTo>
                  <a:lnTo>
                    <a:pt x="4357" y="461"/>
                  </a:lnTo>
                  <a:lnTo>
                    <a:pt x="4358" y="459"/>
                  </a:lnTo>
                  <a:lnTo>
                    <a:pt x="4358" y="462"/>
                  </a:lnTo>
                  <a:lnTo>
                    <a:pt x="4358" y="459"/>
                  </a:lnTo>
                  <a:lnTo>
                    <a:pt x="4358" y="460"/>
                  </a:lnTo>
                  <a:lnTo>
                    <a:pt x="4358" y="455"/>
                  </a:lnTo>
                  <a:lnTo>
                    <a:pt x="4358" y="460"/>
                  </a:lnTo>
                  <a:lnTo>
                    <a:pt x="4359" y="308"/>
                  </a:lnTo>
                  <a:lnTo>
                    <a:pt x="4359" y="392"/>
                  </a:lnTo>
                  <a:lnTo>
                    <a:pt x="4359" y="398"/>
                  </a:lnTo>
                  <a:lnTo>
                    <a:pt x="4359" y="738"/>
                  </a:lnTo>
                  <a:lnTo>
                    <a:pt x="4360" y="772"/>
                  </a:lnTo>
                  <a:lnTo>
                    <a:pt x="4360" y="955"/>
                  </a:lnTo>
                  <a:lnTo>
                    <a:pt x="4360" y="955"/>
                  </a:lnTo>
                  <a:lnTo>
                    <a:pt x="4360" y="956"/>
                  </a:lnTo>
                  <a:lnTo>
                    <a:pt x="4360" y="963"/>
                  </a:lnTo>
                  <a:lnTo>
                    <a:pt x="4361" y="905"/>
                  </a:lnTo>
                  <a:lnTo>
                    <a:pt x="4361" y="883"/>
                  </a:lnTo>
                  <a:lnTo>
                    <a:pt x="4361" y="419"/>
                  </a:lnTo>
                  <a:lnTo>
                    <a:pt x="4362" y="392"/>
                  </a:lnTo>
                  <a:lnTo>
                    <a:pt x="4362" y="259"/>
                  </a:lnTo>
                  <a:lnTo>
                    <a:pt x="4362" y="256"/>
                  </a:lnTo>
                  <a:lnTo>
                    <a:pt x="4362" y="257"/>
                  </a:lnTo>
                  <a:lnTo>
                    <a:pt x="4363" y="212"/>
                  </a:lnTo>
                  <a:lnTo>
                    <a:pt x="4363" y="209"/>
                  </a:lnTo>
                  <a:lnTo>
                    <a:pt x="4364" y="140"/>
                  </a:lnTo>
                  <a:lnTo>
                    <a:pt x="4364" y="137"/>
                  </a:lnTo>
                  <a:lnTo>
                    <a:pt x="4364" y="122"/>
                  </a:lnTo>
                  <a:lnTo>
                    <a:pt x="4364" y="131"/>
                  </a:lnTo>
                  <a:lnTo>
                    <a:pt x="4365" y="137"/>
                  </a:lnTo>
                  <a:lnTo>
                    <a:pt x="4365" y="240"/>
                  </a:lnTo>
                  <a:lnTo>
                    <a:pt x="4365" y="250"/>
                  </a:lnTo>
                  <a:lnTo>
                    <a:pt x="4366" y="365"/>
                  </a:lnTo>
                  <a:lnTo>
                    <a:pt x="4366" y="372"/>
                  </a:lnTo>
                  <a:lnTo>
                    <a:pt x="4366" y="417"/>
                  </a:lnTo>
                  <a:lnTo>
                    <a:pt x="4366" y="421"/>
                  </a:lnTo>
                  <a:lnTo>
                    <a:pt x="4367" y="431"/>
                  </a:lnTo>
                  <a:lnTo>
                    <a:pt x="4367" y="429"/>
                  </a:lnTo>
                  <a:lnTo>
                    <a:pt x="4367" y="425"/>
                  </a:lnTo>
                  <a:lnTo>
                    <a:pt x="4368" y="431"/>
                  </a:lnTo>
                  <a:lnTo>
                    <a:pt x="4368" y="426"/>
                  </a:lnTo>
                  <a:lnTo>
                    <a:pt x="4368" y="427"/>
                  </a:lnTo>
                  <a:lnTo>
                    <a:pt x="4368" y="424"/>
                  </a:lnTo>
                  <a:lnTo>
                    <a:pt x="4368" y="432"/>
                  </a:lnTo>
                  <a:lnTo>
                    <a:pt x="4368" y="432"/>
                  </a:lnTo>
                  <a:lnTo>
                    <a:pt x="4369" y="435"/>
                  </a:lnTo>
                  <a:lnTo>
                    <a:pt x="4369" y="431"/>
                  </a:lnTo>
                  <a:lnTo>
                    <a:pt x="4369" y="444"/>
                  </a:lnTo>
                  <a:lnTo>
                    <a:pt x="4370" y="442"/>
                  </a:lnTo>
                  <a:lnTo>
                    <a:pt x="4370" y="440"/>
                  </a:lnTo>
                  <a:lnTo>
                    <a:pt x="4370" y="450"/>
                  </a:lnTo>
                  <a:lnTo>
                    <a:pt x="4370" y="450"/>
                  </a:lnTo>
                  <a:lnTo>
                    <a:pt x="4370" y="449"/>
                  </a:lnTo>
                  <a:lnTo>
                    <a:pt x="4371" y="459"/>
                  </a:lnTo>
                  <a:lnTo>
                    <a:pt x="4371" y="456"/>
                  </a:lnTo>
                  <a:lnTo>
                    <a:pt x="4371" y="460"/>
                  </a:lnTo>
                  <a:lnTo>
                    <a:pt x="4371" y="456"/>
                  </a:lnTo>
                  <a:lnTo>
                    <a:pt x="4371" y="463"/>
                  </a:lnTo>
                  <a:lnTo>
                    <a:pt x="4371" y="462"/>
                  </a:lnTo>
                  <a:lnTo>
                    <a:pt x="4371" y="459"/>
                  </a:lnTo>
                  <a:lnTo>
                    <a:pt x="4372" y="465"/>
                  </a:lnTo>
                  <a:lnTo>
                    <a:pt x="4372" y="463"/>
                  </a:lnTo>
                  <a:lnTo>
                    <a:pt x="4372" y="463"/>
                  </a:lnTo>
                  <a:lnTo>
                    <a:pt x="4372" y="466"/>
                  </a:lnTo>
                  <a:lnTo>
                    <a:pt x="4372" y="461"/>
                  </a:lnTo>
                  <a:lnTo>
                    <a:pt x="4373" y="465"/>
                  </a:lnTo>
                  <a:lnTo>
                    <a:pt x="4373" y="465"/>
                  </a:lnTo>
                  <a:lnTo>
                    <a:pt x="4373" y="466"/>
                  </a:lnTo>
                  <a:lnTo>
                    <a:pt x="4373" y="415"/>
                  </a:lnTo>
                  <a:lnTo>
                    <a:pt x="4374" y="365"/>
                  </a:lnTo>
                  <a:lnTo>
                    <a:pt x="4374" y="318"/>
                  </a:lnTo>
                  <a:lnTo>
                    <a:pt x="4374" y="466"/>
                  </a:lnTo>
                  <a:lnTo>
                    <a:pt x="4374" y="492"/>
                  </a:lnTo>
                  <a:lnTo>
                    <a:pt x="4375" y="894"/>
                  </a:lnTo>
                  <a:lnTo>
                    <a:pt x="4375" y="911"/>
                  </a:lnTo>
                  <a:lnTo>
                    <a:pt x="4375" y="966"/>
                  </a:lnTo>
                  <a:lnTo>
                    <a:pt x="4375" y="961"/>
                  </a:lnTo>
                  <a:lnTo>
                    <a:pt x="4375" y="958"/>
                  </a:lnTo>
                  <a:lnTo>
                    <a:pt x="4376" y="608"/>
                  </a:lnTo>
                  <a:lnTo>
                    <a:pt x="4377" y="571"/>
                  </a:lnTo>
                  <a:lnTo>
                    <a:pt x="4377" y="302"/>
                  </a:lnTo>
                  <a:lnTo>
                    <a:pt x="4377" y="295"/>
                  </a:lnTo>
                  <a:lnTo>
                    <a:pt x="4378" y="222"/>
                  </a:lnTo>
                  <a:lnTo>
                    <a:pt x="4378" y="219"/>
                  </a:lnTo>
                  <a:lnTo>
                    <a:pt x="4378" y="168"/>
                  </a:lnTo>
                  <a:lnTo>
                    <a:pt x="4379" y="165"/>
                  </a:lnTo>
                  <a:lnTo>
                    <a:pt x="4379" y="116"/>
                  </a:lnTo>
                  <a:lnTo>
                    <a:pt x="4379" y="115"/>
                  </a:lnTo>
                  <a:lnTo>
                    <a:pt x="4380" y="181"/>
                  </a:lnTo>
                  <a:lnTo>
                    <a:pt x="4380" y="192"/>
                  </a:lnTo>
                  <a:lnTo>
                    <a:pt x="4380" y="347"/>
                  </a:lnTo>
                  <a:lnTo>
                    <a:pt x="4381" y="354"/>
                  </a:lnTo>
                  <a:lnTo>
                    <a:pt x="4381" y="418"/>
                  </a:lnTo>
                  <a:lnTo>
                    <a:pt x="4381" y="421"/>
                  </a:lnTo>
                  <a:lnTo>
                    <a:pt x="4382" y="436"/>
                  </a:lnTo>
                  <a:lnTo>
                    <a:pt x="4382" y="434"/>
                  </a:lnTo>
                  <a:lnTo>
                    <a:pt x="4382" y="435"/>
                  </a:lnTo>
                  <a:lnTo>
                    <a:pt x="4382" y="434"/>
                  </a:lnTo>
                  <a:lnTo>
                    <a:pt x="4383" y="439"/>
                  </a:lnTo>
                  <a:lnTo>
                    <a:pt x="4383" y="437"/>
                  </a:lnTo>
                  <a:lnTo>
                    <a:pt x="4383" y="434"/>
                  </a:lnTo>
                  <a:lnTo>
                    <a:pt x="4383" y="442"/>
                  </a:lnTo>
                  <a:lnTo>
                    <a:pt x="4384" y="440"/>
                  </a:lnTo>
                  <a:lnTo>
                    <a:pt x="4384" y="451"/>
                  </a:lnTo>
                  <a:lnTo>
                    <a:pt x="4384" y="450"/>
                  </a:lnTo>
                  <a:lnTo>
                    <a:pt x="4384" y="455"/>
                  </a:lnTo>
                  <a:lnTo>
                    <a:pt x="4384" y="453"/>
                  </a:lnTo>
                  <a:lnTo>
                    <a:pt x="4385" y="465"/>
                  </a:lnTo>
                  <a:lnTo>
                    <a:pt x="4385" y="465"/>
                  </a:lnTo>
                  <a:lnTo>
                    <a:pt x="4385" y="465"/>
                  </a:lnTo>
                  <a:lnTo>
                    <a:pt x="4385" y="461"/>
                  </a:lnTo>
                  <a:lnTo>
                    <a:pt x="4385" y="470"/>
                  </a:lnTo>
                  <a:lnTo>
                    <a:pt x="4385" y="465"/>
                  </a:lnTo>
                  <a:lnTo>
                    <a:pt x="4386" y="467"/>
                  </a:lnTo>
                  <a:lnTo>
                    <a:pt x="4386" y="475"/>
                  </a:lnTo>
                  <a:lnTo>
                    <a:pt x="4386" y="475"/>
                  </a:lnTo>
                  <a:lnTo>
                    <a:pt x="4386" y="476"/>
                  </a:lnTo>
                  <a:lnTo>
                    <a:pt x="4386" y="472"/>
                  </a:lnTo>
                  <a:lnTo>
                    <a:pt x="4387" y="478"/>
                  </a:lnTo>
                  <a:lnTo>
                    <a:pt x="4387" y="478"/>
                  </a:lnTo>
                  <a:lnTo>
                    <a:pt x="4387" y="474"/>
                  </a:lnTo>
                  <a:lnTo>
                    <a:pt x="4387" y="481"/>
                  </a:lnTo>
                  <a:lnTo>
                    <a:pt x="4387" y="475"/>
                  </a:lnTo>
                  <a:lnTo>
                    <a:pt x="4388" y="474"/>
                  </a:lnTo>
                  <a:lnTo>
                    <a:pt x="4388" y="478"/>
                  </a:lnTo>
                  <a:lnTo>
                    <a:pt x="4388" y="318"/>
                  </a:lnTo>
                  <a:lnTo>
                    <a:pt x="4388" y="392"/>
                  </a:lnTo>
                  <a:lnTo>
                    <a:pt x="4388" y="412"/>
                  </a:lnTo>
                  <a:lnTo>
                    <a:pt x="4389" y="727"/>
                  </a:lnTo>
                  <a:lnTo>
                    <a:pt x="4389" y="750"/>
                  </a:lnTo>
                  <a:lnTo>
                    <a:pt x="4390" y="974"/>
                  </a:lnTo>
                  <a:lnTo>
                    <a:pt x="4390" y="978"/>
                  </a:lnTo>
                  <a:lnTo>
                    <a:pt x="4390" y="979"/>
                  </a:lnTo>
                  <a:lnTo>
                    <a:pt x="4390" y="892"/>
                  </a:lnTo>
                  <a:lnTo>
                    <a:pt x="4391" y="861"/>
                  </a:lnTo>
                  <a:lnTo>
                    <a:pt x="4391" y="398"/>
                  </a:lnTo>
                  <a:lnTo>
                    <a:pt x="4391" y="373"/>
                  </a:lnTo>
                  <a:lnTo>
                    <a:pt x="4392" y="282"/>
                  </a:lnTo>
                  <a:lnTo>
                    <a:pt x="4392" y="275"/>
                  </a:lnTo>
                  <a:lnTo>
                    <a:pt x="4392" y="276"/>
                  </a:lnTo>
                  <a:lnTo>
                    <a:pt x="4392" y="225"/>
                  </a:lnTo>
                  <a:lnTo>
                    <a:pt x="4392" y="217"/>
                  </a:lnTo>
                  <a:lnTo>
                    <a:pt x="4393" y="150"/>
                  </a:lnTo>
                  <a:lnTo>
                    <a:pt x="4393" y="146"/>
                  </a:lnTo>
                  <a:lnTo>
                    <a:pt x="4393" y="133"/>
                  </a:lnTo>
                  <a:lnTo>
                    <a:pt x="4394" y="150"/>
                  </a:lnTo>
                  <a:lnTo>
                    <a:pt x="4394" y="157"/>
                  </a:lnTo>
                  <a:lnTo>
                    <a:pt x="4394" y="279"/>
                  </a:lnTo>
                  <a:lnTo>
                    <a:pt x="4395" y="288"/>
                  </a:lnTo>
                  <a:lnTo>
                    <a:pt x="4395" y="396"/>
                  </a:lnTo>
                  <a:lnTo>
                    <a:pt x="4396" y="401"/>
                  </a:lnTo>
                  <a:lnTo>
                    <a:pt x="4396" y="443"/>
                  </a:lnTo>
                  <a:lnTo>
                    <a:pt x="4396" y="446"/>
                  </a:lnTo>
                  <a:lnTo>
                    <a:pt x="4397" y="463"/>
                  </a:lnTo>
                  <a:lnTo>
                    <a:pt x="4397" y="463"/>
                  </a:lnTo>
                  <a:lnTo>
                    <a:pt x="4397" y="460"/>
                  </a:lnTo>
                  <a:lnTo>
                    <a:pt x="4397" y="457"/>
                  </a:lnTo>
                  <a:lnTo>
                    <a:pt x="4397" y="463"/>
                  </a:lnTo>
                  <a:lnTo>
                    <a:pt x="4397" y="459"/>
                  </a:lnTo>
                  <a:lnTo>
                    <a:pt x="4398" y="460"/>
                  </a:lnTo>
                  <a:lnTo>
                    <a:pt x="4398" y="459"/>
                  </a:lnTo>
                  <a:lnTo>
                    <a:pt x="4398" y="469"/>
                  </a:lnTo>
                  <a:lnTo>
                    <a:pt x="4398" y="468"/>
                  </a:lnTo>
                  <a:lnTo>
                    <a:pt x="4398" y="465"/>
                  </a:lnTo>
                  <a:lnTo>
                    <a:pt x="4399" y="478"/>
                  </a:lnTo>
                  <a:lnTo>
                    <a:pt x="4399" y="476"/>
                  </a:lnTo>
                  <a:lnTo>
                    <a:pt x="4399" y="476"/>
                  </a:lnTo>
                  <a:lnTo>
                    <a:pt x="4399" y="484"/>
                  </a:lnTo>
                  <a:lnTo>
                    <a:pt x="4399" y="480"/>
                  </a:lnTo>
                  <a:lnTo>
                    <a:pt x="4400" y="482"/>
                  </a:lnTo>
                  <a:lnTo>
                    <a:pt x="4400" y="484"/>
                  </a:lnTo>
                  <a:lnTo>
                    <a:pt x="4400" y="480"/>
                  </a:lnTo>
                  <a:lnTo>
                    <a:pt x="4400" y="484"/>
                  </a:lnTo>
                  <a:lnTo>
                    <a:pt x="4400" y="483"/>
                  </a:lnTo>
                  <a:lnTo>
                    <a:pt x="4400" y="481"/>
                  </a:lnTo>
                  <a:lnTo>
                    <a:pt x="4400" y="486"/>
                  </a:lnTo>
                  <a:lnTo>
                    <a:pt x="4401" y="483"/>
                  </a:lnTo>
                  <a:lnTo>
                    <a:pt x="4401" y="481"/>
                  </a:lnTo>
                  <a:lnTo>
                    <a:pt x="4401" y="487"/>
                  </a:lnTo>
                  <a:lnTo>
                    <a:pt x="4401" y="486"/>
                  </a:lnTo>
                  <a:lnTo>
                    <a:pt x="4402" y="486"/>
                  </a:lnTo>
                  <a:lnTo>
                    <a:pt x="4402" y="482"/>
                  </a:lnTo>
                  <a:lnTo>
                    <a:pt x="4402" y="488"/>
                  </a:lnTo>
                  <a:lnTo>
                    <a:pt x="4402" y="486"/>
                  </a:lnTo>
                  <a:lnTo>
                    <a:pt x="4403" y="482"/>
                  </a:lnTo>
                  <a:lnTo>
                    <a:pt x="4403" y="484"/>
                  </a:lnTo>
                  <a:lnTo>
                    <a:pt x="4403" y="320"/>
                  </a:lnTo>
                  <a:lnTo>
                    <a:pt x="4403" y="385"/>
                  </a:lnTo>
                  <a:lnTo>
                    <a:pt x="4403" y="404"/>
                  </a:lnTo>
                  <a:lnTo>
                    <a:pt x="4404" y="694"/>
                  </a:lnTo>
                  <a:lnTo>
                    <a:pt x="4404" y="742"/>
                  </a:lnTo>
                  <a:lnTo>
                    <a:pt x="4404" y="969"/>
                  </a:lnTo>
                  <a:lnTo>
                    <a:pt x="4405" y="970"/>
                  </a:lnTo>
                  <a:lnTo>
                    <a:pt x="4405" y="983"/>
                  </a:lnTo>
                  <a:lnTo>
                    <a:pt x="4405" y="936"/>
                  </a:lnTo>
                  <a:lnTo>
                    <a:pt x="4405" y="918"/>
                  </a:lnTo>
                  <a:lnTo>
                    <a:pt x="4406" y="456"/>
                  </a:lnTo>
                  <a:lnTo>
                    <a:pt x="4406" y="429"/>
                  </a:lnTo>
                  <a:lnTo>
                    <a:pt x="4406" y="291"/>
                  </a:lnTo>
                  <a:lnTo>
                    <a:pt x="4407" y="282"/>
                  </a:lnTo>
                  <a:lnTo>
                    <a:pt x="4407" y="209"/>
                  </a:lnTo>
                  <a:lnTo>
                    <a:pt x="4407" y="206"/>
                  </a:lnTo>
                  <a:lnTo>
                    <a:pt x="4408" y="136"/>
                  </a:lnTo>
                  <a:lnTo>
                    <a:pt x="4408" y="134"/>
                  </a:lnTo>
                  <a:lnTo>
                    <a:pt x="4409" y="122"/>
                  </a:lnTo>
                  <a:lnTo>
                    <a:pt x="4409" y="148"/>
                  </a:lnTo>
                  <a:lnTo>
                    <a:pt x="4409" y="153"/>
                  </a:lnTo>
                  <a:lnTo>
                    <a:pt x="4409" y="288"/>
                  </a:lnTo>
                  <a:lnTo>
                    <a:pt x="4409" y="301"/>
                  </a:lnTo>
                  <a:lnTo>
                    <a:pt x="4410" y="410"/>
                  </a:lnTo>
                  <a:lnTo>
                    <a:pt x="4410" y="414"/>
                  </a:lnTo>
                  <a:lnTo>
                    <a:pt x="4411" y="447"/>
                  </a:lnTo>
                  <a:lnTo>
                    <a:pt x="4411" y="446"/>
                  </a:lnTo>
                  <a:lnTo>
                    <a:pt x="4411" y="448"/>
                  </a:lnTo>
                  <a:lnTo>
                    <a:pt x="4411" y="456"/>
                  </a:lnTo>
                  <a:lnTo>
                    <a:pt x="4411" y="453"/>
                  </a:lnTo>
                  <a:lnTo>
                    <a:pt x="4412" y="457"/>
                  </a:lnTo>
                  <a:lnTo>
                    <a:pt x="4412" y="451"/>
                  </a:lnTo>
                  <a:lnTo>
                    <a:pt x="4412" y="456"/>
                  </a:lnTo>
                  <a:lnTo>
                    <a:pt x="4412" y="454"/>
                  </a:lnTo>
                  <a:lnTo>
                    <a:pt x="4412" y="459"/>
                  </a:lnTo>
                  <a:lnTo>
                    <a:pt x="4413" y="451"/>
                  </a:lnTo>
                  <a:lnTo>
                    <a:pt x="4413" y="452"/>
                  </a:lnTo>
                  <a:lnTo>
                    <a:pt x="4413" y="452"/>
                  </a:lnTo>
                  <a:lnTo>
                    <a:pt x="4413" y="451"/>
                  </a:lnTo>
                  <a:lnTo>
                    <a:pt x="4413" y="461"/>
                  </a:lnTo>
                  <a:lnTo>
                    <a:pt x="4413" y="462"/>
                  </a:lnTo>
                  <a:lnTo>
                    <a:pt x="4414" y="483"/>
                  </a:lnTo>
                  <a:lnTo>
                    <a:pt x="4414" y="482"/>
                  </a:lnTo>
                  <a:lnTo>
                    <a:pt x="4414" y="480"/>
                  </a:lnTo>
                  <a:lnTo>
                    <a:pt x="4414" y="476"/>
                  </a:lnTo>
                  <a:lnTo>
                    <a:pt x="4415" y="483"/>
                  </a:lnTo>
                  <a:lnTo>
                    <a:pt x="4415" y="478"/>
                  </a:lnTo>
                  <a:lnTo>
                    <a:pt x="4415" y="479"/>
                  </a:lnTo>
                  <a:lnTo>
                    <a:pt x="4415" y="482"/>
                  </a:lnTo>
                  <a:lnTo>
                    <a:pt x="4416" y="475"/>
                  </a:lnTo>
                  <a:lnTo>
                    <a:pt x="4416" y="480"/>
                  </a:lnTo>
                  <a:lnTo>
                    <a:pt x="4416" y="480"/>
                  </a:lnTo>
                  <a:lnTo>
                    <a:pt x="4416" y="476"/>
                  </a:lnTo>
                  <a:lnTo>
                    <a:pt x="4416" y="481"/>
                  </a:lnTo>
                  <a:lnTo>
                    <a:pt x="4416" y="478"/>
                  </a:lnTo>
                  <a:lnTo>
                    <a:pt x="4417" y="478"/>
                  </a:lnTo>
                  <a:lnTo>
                    <a:pt x="4417" y="481"/>
                  </a:lnTo>
                  <a:lnTo>
                    <a:pt x="4417" y="433"/>
                  </a:lnTo>
                  <a:lnTo>
                    <a:pt x="4417" y="383"/>
                  </a:lnTo>
                  <a:lnTo>
                    <a:pt x="4417" y="296"/>
                  </a:lnTo>
                  <a:lnTo>
                    <a:pt x="4418" y="450"/>
                  </a:lnTo>
                  <a:lnTo>
                    <a:pt x="4418" y="472"/>
                  </a:lnTo>
                  <a:lnTo>
                    <a:pt x="4418" y="890"/>
                  </a:lnTo>
                  <a:lnTo>
                    <a:pt x="4418" y="903"/>
                  </a:lnTo>
                  <a:lnTo>
                    <a:pt x="4419" y="973"/>
                  </a:lnTo>
                  <a:lnTo>
                    <a:pt x="4419" y="972"/>
                  </a:lnTo>
                  <a:lnTo>
                    <a:pt x="4419" y="969"/>
                  </a:lnTo>
                  <a:lnTo>
                    <a:pt x="4420" y="606"/>
                  </a:lnTo>
                  <a:lnTo>
                    <a:pt x="4420" y="564"/>
                  </a:lnTo>
                  <a:lnTo>
                    <a:pt x="4420" y="303"/>
                  </a:lnTo>
                  <a:lnTo>
                    <a:pt x="4421" y="298"/>
                  </a:lnTo>
                  <a:lnTo>
                    <a:pt x="4421" y="225"/>
                  </a:lnTo>
                  <a:lnTo>
                    <a:pt x="4422" y="220"/>
                  </a:lnTo>
                  <a:lnTo>
                    <a:pt x="4422" y="134"/>
                  </a:lnTo>
                  <a:lnTo>
                    <a:pt x="4422" y="128"/>
                  </a:lnTo>
                  <a:lnTo>
                    <a:pt x="4422" y="102"/>
                  </a:lnTo>
                  <a:lnTo>
                    <a:pt x="4423" y="112"/>
                  </a:lnTo>
                  <a:lnTo>
                    <a:pt x="4423" y="116"/>
                  </a:lnTo>
                  <a:lnTo>
                    <a:pt x="4423" y="254"/>
                  </a:lnTo>
                  <a:lnTo>
                    <a:pt x="4424" y="263"/>
                  </a:lnTo>
                  <a:lnTo>
                    <a:pt x="4424" y="382"/>
                  </a:lnTo>
                  <a:lnTo>
                    <a:pt x="4424" y="389"/>
                  </a:lnTo>
                  <a:lnTo>
                    <a:pt x="4425" y="436"/>
                  </a:lnTo>
                  <a:lnTo>
                    <a:pt x="4425" y="438"/>
                  </a:lnTo>
                  <a:lnTo>
                    <a:pt x="4425" y="447"/>
                  </a:lnTo>
                  <a:lnTo>
                    <a:pt x="4426" y="446"/>
                  </a:lnTo>
                  <a:lnTo>
                    <a:pt x="4426" y="442"/>
                  </a:lnTo>
                  <a:lnTo>
                    <a:pt x="4426" y="444"/>
                  </a:lnTo>
                  <a:lnTo>
                    <a:pt x="4426" y="440"/>
                  </a:lnTo>
                  <a:lnTo>
                    <a:pt x="4427" y="446"/>
                  </a:lnTo>
                  <a:lnTo>
                    <a:pt x="4427" y="444"/>
                  </a:lnTo>
                  <a:lnTo>
                    <a:pt x="4427" y="446"/>
                  </a:lnTo>
                  <a:lnTo>
                    <a:pt x="4427" y="459"/>
                  </a:lnTo>
                  <a:lnTo>
                    <a:pt x="4428" y="457"/>
                  </a:lnTo>
                  <a:lnTo>
                    <a:pt x="4428" y="466"/>
                  </a:lnTo>
                  <a:lnTo>
                    <a:pt x="4428" y="463"/>
                  </a:lnTo>
                  <a:lnTo>
                    <a:pt x="4429" y="465"/>
                  </a:lnTo>
                  <a:lnTo>
                    <a:pt x="4429" y="465"/>
                  </a:lnTo>
                  <a:lnTo>
                    <a:pt x="4429" y="472"/>
                  </a:lnTo>
                  <a:lnTo>
                    <a:pt x="4429" y="472"/>
                  </a:lnTo>
                  <a:lnTo>
                    <a:pt x="4429" y="469"/>
                  </a:lnTo>
                  <a:lnTo>
                    <a:pt x="4430" y="474"/>
                  </a:lnTo>
                  <a:lnTo>
                    <a:pt x="4430" y="474"/>
                  </a:lnTo>
                  <a:lnTo>
                    <a:pt x="4430" y="472"/>
                  </a:lnTo>
                  <a:lnTo>
                    <a:pt x="4430" y="474"/>
                  </a:lnTo>
                  <a:lnTo>
                    <a:pt x="4430" y="463"/>
                  </a:lnTo>
                  <a:lnTo>
                    <a:pt x="4430" y="461"/>
                  </a:lnTo>
                  <a:lnTo>
                    <a:pt x="4431" y="465"/>
                  </a:lnTo>
                  <a:lnTo>
                    <a:pt x="4431" y="465"/>
                  </a:lnTo>
                  <a:lnTo>
                    <a:pt x="4431" y="460"/>
                  </a:lnTo>
                  <a:lnTo>
                    <a:pt x="4431" y="288"/>
                  </a:lnTo>
                  <a:lnTo>
                    <a:pt x="4432" y="443"/>
                  </a:lnTo>
                  <a:lnTo>
                    <a:pt x="4432" y="460"/>
                  </a:lnTo>
                  <a:lnTo>
                    <a:pt x="4432" y="890"/>
                  </a:lnTo>
                  <a:lnTo>
                    <a:pt x="4433" y="908"/>
                  </a:lnTo>
                  <a:lnTo>
                    <a:pt x="4433" y="977"/>
                  </a:lnTo>
                  <a:lnTo>
                    <a:pt x="4433" y="975"/>
                  </a:lnTo>
                  <a:lnTo>
                    <a:pt x="4434" y="684"/>
                  </a:lnTo>
                  <a:lnTo>
                    <a:pt x="4434" y="645"/>
                  </a:lnTo>
                  <a:lnTo>
                    <a:pt x="4435" y="312"/>
                  </a:lnTo>
                  <a:lnTo>
                    <a:pt x="4435" y="308"/>
                  </a:lnTo>
                  <a:lnTo>
                    <a:pt x="4435" y="228"/>
                  </a:lnTo>
                  <a:lnTo>
                    <a:pt x="4435" y="221"/>
                  </a:lnTo>
                  <a:lnTo>
                    <a:pt x="4436" y="135"/>
                  </a:lnTo>
                  <a:lnTo>
                    <a:pt x="4436" y="131"/>
                  </a:lnTo>
                  <a:lnTo>
                    <a:pt x="4437" y="101"/>
                  </a:lnTo>
                  <a:lnTo>
                    <a:pt x="4437" y="107"/>
                  </a:lnTo>
                  <a:lnTo>
                    <a:pt x="4437" y="111"/>
                  </a:lnTo>
                  <a:lnTo>
                    <a:pt x="4437" y="210"/>
                  </a:lnTo>
                  <a:lnTo>
                    <a:pt x="4438" y="218"/>
                  </a:lnTo>
                  <a:lnTo>
                    <a:pt x="4438" y="352"/>
                  </a:lnTo>
                  <a:lnTo>
                    <a:pt x="4438" y="359"/>
                  </a:lnTo>
                  <a:lnTo>
                    <a:pt x="4439" y="426"/>
                  </a:lnTo>
                  <a:lnTo>
                    <a:pt x="4439" y="431"/>
                  </a:lnTo>
                  <a:lnTo>
                    <a:pt x="4439" y="448"/>
                  </a:lnTo>
                  <a:lnTo>
                    <a:pt x="4439" y="447"/>
                  </a:lnTo>
                  <a:lnTo>
                    <a:pt x="4439" y="446"/>
                  </a:lnTo>
                  <a:lnTo>
                    <a:pt x="4440" y="450"/>
                  </a:lnTo>
                  <a:lnTo>
                    <a:pt x="4440" y="444"/>
                  </a:lnTo>
                  <a:lnTo>
                    <a:pt x="4440" y="447"/>
                  </a:lnTo>
                  <a:lnTo>
                    <a:pt x="4441" y="449"/>
                  </a:lnTo>
                  <a:lnTo>
                    <a:pt x="4441" y="442"/>
                  </a:lnTo>
                  <a:lnTo>
                    <a:pt x="4441" y="447"/>
                  </a:lnTo>
                  <a:lnTo>
                    <a:pt x="4441" y="447"/>
                  </a:lnTo>
                  <a:lnTo>
                    <a:pt x="4441" y="443"/>
                  </a:lnTo>
                  <a:lnTo>
                    <a:pt x="4442" y="450"/>
                  </a:lnTo>
                  <a:lnTo>
                    <a:pt x="4442" y="448"/>
                  </a:lnTo>
                  <a:lnTo>
                    <a:pt x="4442" y="448"/>
                  </a:lnTo>
                  <a:lnTo>
                    <a:pt x="4442" y="459"/>
                  </a:lnTo>
                  <a:lnTo>
                    <a:pt x="4442" y="457"/>
                  </a:lnTo>
                  <a:lnTo>
                    <a:pt x="4443" y="460"/>
                  </a:lnTo>
                  <a:lnTo>
                    <a:pt x="4443" y="467"/>
                  </a:lnTo>
                  <a:lnTo>
                    <a:pt x="4443" y="466"/>
                  </a:lnTo>
                  <a:lnTo>
                    <a:pt x="4443" y="465"/>
                  </a:lnTo>
                  <a:lnTo>
                    <a:pt x="4443" y="470"/>
                  </a:lnTo>
                  <a:lnTo>
                    <a:pt x="4444" y="469"/>
                  </a:lnTo>
                  <a:lnTo>
                    <a:pt x="4444" y="469"/>
                  </a:lnTo>
                  <a:lnTo>
                    <a:pt x="4444" y="468"/>
                  </a:lnTo>
                  <a:lnTo>
                    <a:pt x="4444" y="473"/>
                  </a:lnTo>
                  <a:lnTo>
                    <a:pt x="4444" y="473"/>
                  </a:lnTo>
                  <a:lnTo>
                    <a:pt x="4445" y="473"/>
                  </a:lnTo>
                  <a:lnTo>
                    <a:pt x="4445" y="470"/>
                  </a:lnTo>
                  <a:lnTo>
                    <a:pt x="4445" y="476"/>
                  </a:lnTo>
                  <a:lnTo>
                    <a:pt x="4445" y="472"/>
                  </a:lnTo>
                  <a:lnTo>
                    <a:pt x="4445" y="470"/>
                  </a:lnTo>
                  <a:lnTo>
                    <a:pt x="4445" y="474"/>
                  </a:lnTo>
                  <a:lnTo>
                    <a:pt x="4446" y="460"/>
                  </a:lnTo>
                  <a:lnTo>
                    <a:pt x="4446" y="449"/>
                  </a:lnTo>
                  <a:lnTo>
                    <a:pt x="4446" y="271"/>
                  </a:lnTo>
                  <a:lnTo>
                    <a:pt x="4446" y="422"/>
                  </a:lnTo>
                  <a:lnTo>
                    <a:pt x="4447" y="439"/>
                  </a:lnTo>
                  <a:lnTo>
                    <a:pt x="4447" y="890"/>
                  </a:lnTo>
                  <a:lnTo>
                    <a:pt x="4448" y="902"/>
                  </a:lnTo>
                  <a:lnTo>
                    <a:pt x="4448" y="978"/>
                  </a:lnTo>
                  <a:lnTo>
                    <a:pt x="4448" y="973"/>
                  </a:lnTo>
                  <a:lnTo>
                    <a:pt x="4448" y="974"/>
                  </a:lnTo>
                  <a:lnTo>
                    <a:pt x="4449" y="666"/>
                  </a:lnTo>
                  <a:lnTo>
                    <a:pt x="4449" y="628"/>
                  </a:lnTo>
                  <a:lnTo>
                    <a:pt x="4449" y="317"/>
                  </a:lnTo>
                  <a:lnTo>
                    <a:pt x="4450" y="308"/>
                  </a:lnTo>
                  <a:lnTo>
                    <a:pt x="4450" y="240"/>
                  </a:lnTo>
                  <a:lnTo>
                    <a:pt x="4450" y="238"/>
                  </a:lnTo>
                  <a:lnTo>
                    <a:pt x="4451" y="169"/>
                  </a:lnTo>
                  <a:lnTo>
                    <a:pt x="4451" y="165"/>
                  </a:lnTo>
                  <a:lnTo>
                    <a:pt x="4451" y="116"/>
                  </a:lnTo>
                  <a:lnTo>
                    <a:pt x="4452" y="115"/>
                  </a:lnTo>
                  <a:lnTo>
                    <a:pt x="4452" y="179"/>
                  </a:lnTo>
                  <a:lnTo>
                    <a:pt x="4452" y="190"/>
                  </a:lnTo>
                  <a:lnTo>
                    <a:pt x="4453" y="327"/>
                  </a:lnTo>
                  <a:lnTo>
                    <a:pt x="4453" y="332"/>
                  </a:lnTo>
                  <a:lnTo>
                    <a:pt x="4453" y="408"/>
                  </a:lnTo>
                  <a:lnTo>
                    <a:pt x="4454" y="412"/>
                  </a:lnTo>
                  <a:lnTo>
                    <a:pt x="4454" y="440"/>
                  </a:lnTo>
                  <a:lnTo>
                    <a:pt x="4455" y="444"/>
                  </a:lnTo>
                  <a:lnTo>
                    <a:pt x="4455" y="439"/>
                  </a:lnTo>
                  <a:lnTo>
                    <a:pt x="4455" y="446"/>
                  </a:lnTo>
                  <a:lnTo>
                    <a:pt x="4455" y="444"/>
                  </a:lnTo>
                  <a:lnTo>
                    <a:pt x="4455" y="444"/>
                  </a:lnTo>
                  <a:lnTo>
                    <a:pt x="4456" y="439"/>
                  </a:lnTo>
                  <a:lnTo>
                    <a:pt x="4456" y="444"/>
                  </a:lnTo>
                  <a:lnTo>
                    <a:pt x="4456" y="440"/>
                  </a:lnTo>
                  <a:lnTo>
                    <a:pt x="4456" y="441"/>
                  </a:lnTo>
                  <a:lnTo>
                    <a:pt x="4456" y="446"/>
                  </a:lnTo>
                  <a:lnTo>
                    <a:pt x="4456" y="444"/>
                  </a:lnTo>
                  <a:lnTo>
                    <a:pt x="4456" y="446"/>
                  </a:lnTo>
                  <a:lnTo>
                    <a:pt x="4457" y="444"/>
                  </a:lnTo>
                  <a:lnTo>
                    <a:pt x="4457" y="455"/>
                  </a:lnTo>
                  <a:lnTo>
                    <a:pt x="4457" y="451"/>
                  </a:lnTo>
                  <a:lnTo>
                    <a:pt x="4457" y="455"/>
                  </a:lnTo>
                  <a:lnTo>
                    <a:pt x="4457" y="454"/>
                  </a:lnTo>
                  <a:lnTo>
                    <a:pt x="4458" y="461"/>
                  </a:lnTo>
                  <a:lnTo>
                    <a:pt x="4458" y="459"/>
                  </a:lnTo>
                  <a:lnTo>
                    <a:pt x="4458" y="462"/>
                  </a:lnTo>
                  <a:lnTo>
                    <a:pt x="4458" y="461"/>
                  </a:lnTo>
                  <a:lnTo>
                    <a:pt x="4458" y="467"/>
                  </a:lnTo>
                  <a:lnTo>
                    <a:pt x="4459" y="465"/>
                  </a:lnTo>
                  <a:lnTo>
                    <a:pt x="4459" y="463"/>
                  </a:lnTo>
                  <a:lnTo>
                    <a:pt x="4459" y="468"/>
                  </a:lnTo>
                  <a:lnTo>
                    <a:pt x="4459" y="465"/>
                  </a:lnTo>
                  <a:lnTo>
                    <a:pt x="4459" y="466"/>
                  </a:lnTo>
                  <a:lnTo>
                    <a:pt x="4459" y="465"/>
                  </a:lnTo>
                  <a:lnTo>
                    <a:pt x="4460" y="472"/>
                  </a:lnTo>
                  <a:lnTo>
                    <a:pt x="4460" y="465"/>
                  </a:lnTo>
                  <a:lnTo>
                    <a:pt x="4460" y="469"/>
                  </a:lnTo>
                  <a:lnTo>
                    <a:pt x="4460" y="472"/>
                  </a:lnTo>
                  <a:lnTo>
                    <a:pt x="4460" y="465"/>
                  </a:lnTo>
                  <a:lnTo>
                    <a:pt x="4461" y="470"/>
                  </a:lnTo>
                  <a:lnTo>
                    <a:pt x="4461" y="469"/>
                  </a:lnTo>
                  <a:lnTo>
                    <a:pt x="4461" y="470"/>
                  </a:lnTo>
                  <a:lnTo>
                    <a:pt x="4461" y="283"/>
                  </a:lnTo>
                  <a:lnTo>
                    <a:pt x="4462" y="303"/>
                  </a:lnTo>
                  <a:lnTo>
                    <a:pt x="4462" y="546"/>
                  </a:lnTo>
                  <a:lnTo>
                    <a:pt x="4462" y="585"/>
                  </a:lnTo>
                  <a:lnTo>
                    <a:pt x="4463" y="942"/>
                  </a:lnTo>
                  <a:lnTo>
                    <a:pt x="4463" y="952"/>
                  </a:lnTo>
                  <a:lnTo>
                    <a:pt x="4463" y="973"/>
                  </a:lnTo>
                  <a:lnTo>
                    <a:pt x="4463" y="964"/>
                  </a:lnTo>
                  <a:lnTo>
                    <a:pt x="4464" y="959"/>
                  </a:lnTo>
                  <a:lnTo>
                    <a:pt x="4464" y="590"/>
                  </a:lnTo>
                  <a:lnTo>
                    <a:pt x="4464" y="558"/>
                  </a:lnTo>
                  <a:lnTo>
                    <a:pt x="4465" y="314"/>
                  </a:lnTo>
                  <a:lnTo>
                    <a:pt x="4465" y="308"/>
                  </a:lnTo>
                  <a:lnTo>
                    <a:pt x="4465" y="247"/>
                  </a:lnTo>
                  <a:lnTo>
                    <a:pt x="4465" y="242"/>
                  </a:lnTo>
                  <a:lnTo>
                    <a:pt x="4466" y="174"/>
                  </a:lnTo>
                  <a:lnTo>
                    <a:pt x="4466" y="168"/>
                  </a:lnTo>
                  <a:lnTo>
                    <a:pt x="4467" y="112"/>
                  </a:lnTo>
                  <a:lnTo>
                    <a:pt x="4467" y="108"/>
                  </a:lnTo>
                  <a:lnTo>
                    <a:pt x="4468" y="145"/>
                  </a:lnTo>
                  <a:lnTo>
                    <a:pt x="4468" y="156"/>
                  </a:lnTo>
                  <a:lnTo>
                    <a:pt x="4468" y="288"/>
                  </a:lnTo>
                  <a:lnTo>
                    <a:pt x="4469" y="296"/>
                  </a:lnTo>
                  <a:lnTo>
                    <a:pt x="4469" y="396"/>
                  </a:lnTo>
                  <a:lnTo>
                    <a:pt x="4469" y="402"/>
                  </a:lnTo>
                  <a:lnTo>
                    <a:pt x="4470" y="432"/>
                  </a:lnTo>
                  <a:lnTo>
                    <a:pt x="4470" y="434"/>
                  </a:lnTo>
                  <a:lnTo>
                    <a:pt x="4470" y="440"/>
                  </a:lnTo>
                  <a:lnTo>
                    <a:pt x="4470" y="439"/>
                  </a:lnTo>
                  <a:lnTo>
                    <a:pt x="4471" y="437"/>
                  </a:lnTo>
                  <a:lnTo>
                    <a:pt x="4471" y="441"/>
                  </a:lnTo>
                  <a:lnTo>
                    <a:pt x="4471" y="435"/>
                  </a:lnTo>
                  <a:lnTo>
                    <a:pt x="4471" y="437"/>
                  </a:lnTo>
                  <a:lnTo>
                    <a:pt x="4471" y="435"/>
                  </a:lnTo>
                  <a:lnTo>
                    <a:pt x="4472" y="444"/>
                  </a:lnTo>
                  <a:lnTo>
                    <a:pt x="4472" y="444"/>
                  </a:lnTo>
                  <a:lnTo>
                    <a:pt x="4472" y="444"/>
                  </a:lnTo>
                  <a:lnTo>
                    <a:pt x="4472" y="444"/>
                  </a:lnTo>
                  <a:lnTo>
                    <a:pt x="4472" y="452"/>
                  </a:lnTo>
                  <a:lnTo>
                    <a:pt x="4473" y="451"/>
                  </a:lnTo>
                  <a:lnTo>
                    <a:pt x="4473" y="450"/>
                  </a:lnTo>
                  <a:lnTo>
                    <a:pt x="4473" y="460"/>
                  </a:lnTo>
                  <a:lnTo>
                    <a:pt x="4473" y="459"/>
                  </a:lnTo>
                  <a:lnTo>
                    <a:pt x="4473" y="459"/>
                  </a:lnTo>
                  <a:lnTo>
                    <a:pt x="4474" y="468"/>
                  </a:lnTo>
                  <a:lnTo>
                    <a:pt x="4474" y="467"/>
                  </a:lnTo>
                  <a:lnTo>
                    <a:pt x="4474" y="463"/>
                  </a:lnTo>
                  <a:lnTo>
                    <a:pt x="4474" y="469"/>
                  </a:lnTo>
                  <a:lnTo>
                    <a:pt x="4475" y="469"/>
                  </a:lnTo>
                  <a:lnTo>
                    <a:pt x="4475" y="470"/>
                  </a:lnTo>
                  <a:lnTo>
                    <a:pt x="4475" y="466"/>
                  </a:lnTo>
                  <a:lnTo>
                    <a:pt x="4475" y="472"/>
                  </a:lnTo>
                  <a:lnTo>
                    <a:pt x="4475" y="470"/>
                  </a:lnTo>
                  <a:lnTo>
                    <a:pt x="4476" y="470"/>
                  </a:lnTo>
                  <a:lnTo>
                    <a:pt x="4476" y="472"/>
                  </a:lnTo>
                  <a:lnTo>
                    <a:pt x="4476" y="467"/>
                  </a:lnTo>
                  <a:lnTo>
                    <a:pt x="4476" y="470"/>
                  </a:lnTo>
                  <a:lnTo>
                    <a:pt x="4476" y="472"/>
                  </a:lnTo>
                  <a:lnTo>
                    <a:pt x="4477" y="437"/>
                  </a:lnTo>
                  <a:lnTo>
                    <a:pt x="4477" y="397"/>
                  </a:lnTo>
                  <a:lnTo>
                    <a:pt x="4477" y="289"/>
                  </a:lnTo>
                  <a:lnTo>
                    <a:pt x="4477" y="451"/>
                  </a:lnTo>
                  <a:lnTo>
                    <a:pt x="4477" y="481"/>
                  </a:lnTo>
                  <a:lnTo>
                    <a:pt x="4478" y="911"/>
                  </a:lnTo>
                  <a:lnTo>
                    <a:pt x="4478" y="930"/>
                  </a:lnTo>
                  <a:lnTo>
                    <a:pt x="4479" y="977"/>
                  </a:lnTo>
                  <a:lnTo>
                    <a:pt x="4479" y="971"/>
                  </a:lnTo>
                  <a:lnTo>
                    <a:pt x="4479" y="970"/>
                  </a:lnTo>
                  <a:lnTo>
                    <a:pt x="4479" y="649"/>
                  </a:lnTo>
                  <a:lnTo>
                    <a:pt x="4480" y="610"/>
                  </a:lnTo>
                  <a:lnTo>
                    <a:pt x="4480" y="308"/>
                  </a:lnTo>
                  <a:lnTo>
                    <a:pt x="4481" y="299"/>
                  </a:lnTo>
                  <a:lnTo>
                    <a:pt x="4481" y="234"/>
                  </a:lnTo>
                  <a:lnTo>
                    <a:pt x="4481" y="228"/>
                  </a:lnTo>
                  <a:lnTo>
                    <a:pt x="4482" y="154"/>
                  </a:lnTo>
                  <a:lnTo>
                    <a:pt x="4482" y="149"/>
                  </a:lnTo>
                  <a:lnTo>
                    <a:pt x="4482" y="97"/>
                  </a:lnTo>
                  <a:lnTo>
                    <a:pt x="4482" y="95"/>
                  </a:lnTo>
                  <a:lnTo>
                    <a:pt x="4483" y="173"/>
                  </a:lnTo>
                  <a:lnTo>
                    <a:pt x="4483" y="184"/>
                  </a:lnTo>
                  <a:lnTo>
                    <a:pt x="4484" y="332"/>
                  </a:lnTo>
                  <a:lnTo>
                    <a:pt x="4484" y="341"/>
                  </a:lnTo>
                  <a:lnTo>
                    <a:pt x="4484" y="413"/>
                  </a:lnTo>
                  <a:lnTo>
                    <a:pt x="4485" y="416"/>
                  </a:lnTo>
                  <a:lnTo>
                    <a:pt x="4485" y="434"/>
                  </a:lnTo>
                  <a:lnTo>
                    <a:pt x="4485" y="434"/>
                  </a:lnTo>
                  <a:lnTo>
                    <a:pt x="4485" y="437"/>
                  </a:lnTo>
                  <a:lnTo>
                    <a:pt x="4485" y="434"/>
                  </a:lnTo>
                  <a:lnTo>
                    <a:pt x="4486" y="439"/>
                  </a:lnTo>
                  <a:lnTo>
                    <a:pt x="4486" y="437"/>
                  </a:lnTo>
                  <a:lnTo>
                    <a:pt x="4486" y="441"/>
                  </a:lnTo>
                  <a:lnTo>
                    <a:pt x="4487" y="439"/>
                  </a:lnTo>
                  <a:lnTo>
                    <a:pt x="4487" y="440"/>
                  </a:lnTo>
                  <a:lnTo>
                    <a:pt x="4487" y="450"/>
                  </a:lnTo>
                  <a:lnTo>
                    <a:pt x="4488" y="450"/>
                  </a:lnTo>
                  <a:lnTo>
                    <a:pt x="4488" y="449"/>
                  </a:lnTo>
                  <a:lnTo>
                    <a:pt x="4488" y="461"/>
                  </a:lnTo>
                  <a:lnTo>
                    <a:pt x="4488" y="459"/>
                  </a:lnTo>
                  <a:lnTo>
                    <a:pt x="4488" y="457"/>
                  </a:lnTo>
                  <a:lnTo>
                    <a:pt x="4489" y="465"/>
                  </a:lnTo>
                  <a:lnTo>
                    <a:pt x="4489" y="463"/>
                  </a:lnTo>
                  <a:lnTo>
                    <a:pt x="4489" y="463"/>
                  </a:lnTo>
                  <a:lnTo>
                    <a:pt x="4489" y="463"/>
                  </a:lnTo>
                  <a:lnTo>
                    <a:pt x="4489" y="468"/>
                  </a:lnTo>
                  <a:lnTo>
                    <a:pt x="4489" y="465"/>
                  </a:lnTo>
                  <a:lnTo>
                    <a:pt x="4490" y="472"/>
                  </a:lnTo>
                  <a:lnTo>
                    <a:pt x="4490" y="467"/>
                  </a:lnTo>
                  <a:lnTo>
                    <a:pt x="4490" y="470"/>
                  </a:lnTo>
                  <a:lnTo>
                    <a:pt x="4490" y="469"/>
                  </a:lnTo>
                  <a:lnTo>
                    <a:pt x="4490" y="467"/>
                  </a:lnTo>
                  <a:lnTo>
                    <a:pt x="4490" y="473"/>
                  </a:lnTo>
                  <a:lnTo>
                    <a:pt x="4491" y="470"/>
                  </a:lnTo>
                  <a:lnTo>
                    <a:pt x="4491" y="470"/>
                  </a:lnTo>
                  <a:lnTo>
                    <a:pt x="4491" y="472"/>
                  </a:lnTo>
                  <a:lnTo>
                    <a:pt x="4491" y="344"/>
                  </a:lnTo>
                  <a:lnTo>
                    <a:pt x="4492" y="282"/>
                  </a:lnTo>
                  <a:lnTo>
                    <a:pt x="4492" y="533"/>
                  </a:lnTo>
                  <a:lnTo>
                    <a:pt x="4492" y="575"/>
                  </a:lnTo>
                  <a:lnTo>
                    <a:pt x="4493" y="955"/>
                  </a:lnTo>
                  <a:lnTo>
                    <a:pt x="4493" y="965"/>
                  </a:lnTo>
                  <a:lnTo>
                    <a:pt x="4494" y="983"/>
                  </a:lnTo>
                  <a:lnTo>
                    <a:pt x="4494" y="971"/>
                  </a:lnTo>
                  <a:lnTo>
                    <a:pt x="4494" y="961"/>
                  </a:lnTo>
                  <a:lnTo>
                    <a:pt x="4494" y="543"/>
                  </a:lnTo>
                  <a:lnTo>
                    <a:pt x="4495" y="510"/>
                  </a:lnTo>
                  <a:lnTo>
                    <a:pt x="4495" y="295"/>
                  </a:lnTo>
                  <a:lnTo>
                    <a:pt x="4495" y="293"/>
                  </a:lnTo>
                  <a:lnTo>
                    <a:pt x="4496" y="229"/>
                  </a:lnTo>
                  <a:lnTo>
                    <a:pt x="4496" y="222"/>
                  </a:lnTo>
                  <a:lnTo>
                    <a:pt x="4496" y="148"/>
                  </a:lnTo>
                  <a:lnTo>
                    <a:pt x="4497" y="142"/>
                  </a:lnTo>
                  <a:lnTo>
                    <a:pt x="4497" y="116"/>
                  </a:lnTo>
                  <a:lnTo>
                    <a:pt x="4497" y="124"/>
                  </a:lnTo>
                  <a:lnTo>
                    <a:pt x="4497" y="127"/>
                  </a:lnTo>
                  <a:lnTo>
                    <a:pt x="4498" y="235"/>
                  </a:lnTo>
                  <a:lnTo>
                    <a:pt x="4498" y="247"/>
                  </a:lnTo>
                  <a:lnTo>
                    <a:pt x="4498" y="374"/>
                  </a:lnTo>
                  <a:lnTo>
                    <a:pt x="4499" y="381"/>
                  </a:lnTo>
                  <a:lnTo>
                    <a:pt x="4499" y="430"/>
                  </a:lnTo>
                  <a:lnTo>
                    <a:pt x="4499" y="431"/>
                  </a:lnTo>
                  <a:lnTo>
                    <a:pt x="4500" y="430"/>
                  </a:lnTo>
                  <a:lnTo>
                    <a:pt x="4500" y="439"/>
                  </a:lnTo>
                  <a:lnTo>
                    <a:pt x="4500" y="436"/>
                  </a:lnTo>
                  <a:lnTo>
                    <a:pt x="4500" y="434"/>
                  </a:lnTo>
                  <a:lnTo>
                    <a:pt x="4501" y="440"/>
                  </a:lnTo>
                  <a:lnTo>
                    <a:pt x="4501" y="437"/>
                  </a:lnTo>
                  <a:lnTo>
                    <a:pt x="4501" y="439"/>
                  </a:lnTo>
                  <a:lnTo>
                    <a:pt x="4501" y="437"/>
                  </a:lnTo>
                  <a:lnTo>
                    <a:pt x="4501" y="448"/>
                  </a:lnTo>
                  <a:lnTo>
                    <a:pt x="4502" y="446"/>
                  </a:lnTo>
                  <a:lnTo>
                    <a:pt x="4502" y="444"/>
                  </a:lnTo>
                  <a:lnTo>
                    <a:pt x="4502" y="455"/>
                  </a:lnTo>
                  <a:lnTo>
                    <a:pt x="4502" y="454"/>
                  </a:lnTo>
                  <a:lnTo>
                    <a:pt x="4502" y="455"/>
                  </a:lnTo>
                  <a:lnTo>
                    <a:pt x="4503" y="463"/>
                  </a:lnTo>
                  <a:lnTo>
                    <a:pt x="4503" y="461"/>
                  </a:lnTo>
                  <a:lnTo>
                    <a:pt x="4503" y="463"/>
                  </a:lnTo>
                  <a:lnTo>
                    <a:pt x="4503" y="462"/>
                  </a:lnTo>
                  <a:lnTo>
                    <a:pt x="4503" y="468"/>
                  </a:lnTo>
                  <a:lnTo>
                    <a:pt x="4503" y="468"/>
                  </a:lnTo>
                  <a:lnTo>
                    <a:pt x="4504" y="465"/>
                  </a:lnTo>
                  <a:lnTo>
                    <a:pt x="4504" y="470"/>
                  </a:lnTo>
                  <a:lnTo>
                    <a:pt x="4504" y="467"/>
                  </a:lnTo>
                  <a:lnTo>
                    <a:pt x="4504" y="468"/>
                  </a:lnTo>
                  <a:lnTo>
                    <a:pt x="4504" y="466"/>
                  </a:lnTo>
                  <a:lnTo>
                    <a:pt x="4505" y="470"/>
                  </a:lnTo>
                  <a:lnTo>
                    <a:pt x="4505" y="470"/>
                  </a:lnTo>
                  <a:lnTo>
                    <a:pt x="4505" y="472"/>
                  </a:lnTo>
                  <a:lnTo>
                    <a:pt x="4505" y="452"/>
                  </a:lnTo>
                  <a:lnTo>
                    <a:pt x="4506" y="426"/>
                  </a:lnTo>
                  <a:lnTo>
                    <a:pt x="4506" y="274"/>
                  </a:lnTo>
                  <a:lnTo>
                    <a:pt x="4506" y="434"/>
                  </a:lnTo>
                  <a:lnTo>
                    <a:pt x="4507" y="455"/>
                  </a:lnTo>
                  <a:lnTo>
                    <a:pt x="4507" y="876"/>
                  </a:lnTo>
                  <a:lnTo>
                    <a:pt x="4507" y="893"/>
                  </a:lnTo>
                  <a:lnTo>
                    <a:pt x="4508" y="982"/>
                  </a:lnTo>
                  <a:lnTo>
                    <a:pt x="4508" y="980"/>
                  </a:lnTo>
                  <a:lnTo>
                    <a:pt x="4508" y="977"/>
                  </a:lnTo>
                  <a:lnTo>
                    <a:pt x="4508" y="690"/>
                  </a:lnTo>
                  <a:lnTo>
                    <a:pt x="4509" y="657"/>
                  </a:lnTo>
                  <a:lnTo>
                    <a:pt x="4509" y="327"/>
                  </a:lnTo>
                  <a:lnTo>
                    <a:pt x="4509" y="320"/>
                  </a:lnTo>
                  <a:lnTo>
                    <a:pt x="4510" y="260"/>
                  </a:lnTo>
                  <a:lnTo>
                    <a:pt x="4510" y="254"/>
                  </a:lnTo>
                  <a:lnTo>
                    <a:pt x="4510" y="189"/>
                  </a:lnTo>
                  <a:lnTo>
                    <a:pt x="4511" y="185"/>
                  </a:lnTo>
                  <a:lnTo>
                    <a:pt x="4511" y="120"/>
                  </a:lnTo>
                  <a:lnTo>
                    <a:pt x="4511" y="114"/>
                  </a:lnTo>
                  <a:lnTo>
                    <a:pt x="4511" y="109"/>
                  </a:lnTo>
                  <a:lnTo>
                    <a:pt x="4512" y="141"/>
                  </a:lnTo>
                  <a:lnTo>
                    <a:pt x="4512" y="150"/>
                  </a:lnTo>
                  <a:lnTo>
                    <a:pt x="4513" y="301"/>
                  </a:lnTo>
                  <a:lnTo>
                    <a:pt x="4513" y="314"/>
                  </a:lnTo>
                  <a:lnTo>
                    <a:pt x="4513" y="405"/>
                  </a:lnTo>
                  <a:lnTo>
                    <a:pt x="4514" y="408"/>
                  </a:lnTo>
                  <a:lnTo>
                    <a:pt x="4514" y="433"/>
                  </a:lnTo>
                  <a:lnTo>
                    <a:pt x="4514" y="432"/>
                  </a:lnTo>
                  <a:lnTo>
                    <a:pt x="4514" y="434"/>
                  </a:lnTo>
                  <a:lnTo>
                    <a:pt x="4514" y="433"/>
                  </a:lnTo>
                  <a:lnTo>
                    <a:pt x="4515" y="439"/>
                  </a:lnTo>
                  <a:lnTo>
                    <a:pt x="4515" y="437"/>
                  </a:lnTo>
                  <a:lnTo>
                    <a:pt x="4515" y="437"/>
                  </a:lnTo>
                  <a:lnTo>
                    <a:pt x="4515" y="436"/>
                  </a:lnTo>
                  <a:lnTo>
                    <a:pt x="4515" y="440"/>
                  </a:lnTo>
                  <a:lnTo>
                    <a:pt x="4516" y="437"/>
                  </a:lnTo>
                  <a:lnTo>
                    <a:pt x="4516" y="446"/>
                  </a:lnTo>
                  <a:lnTo>
                    <a:pt x="4516" y="444"/>
                  </a:lnTo>
                  <a:lnTo>
                    <a:pt x="4516" y="446"/>
                  </a:lnTo>
                  <a:lnTo>
                    <a:pt x="4517" y="456"/>
                  </a:lnTo>
                  <a:lnTo>
                    <a:pt x="4517" y="457"/>
                  </a:lnTo>
                  <a:lnTo>
                    <a:pt x="4517" y="456"/>
                  </a:lnTo>
                  <a:lnTo>
                    <a:pt x="4517" y="465"/>
                  </a:lnTo>
                  <a:lnTo>
                    <a:pt x="4517" y="460"/>
                  </a:lnTo>
                  <a:lnTo>
                    <a:pt x="4518" y="462"/>
                  </a:lnTo>
                  <a:lnTo>
                    <a:pt x="4518" y="469"/>
                  </a:lnTo>
                  <a:lnTo>
                    <a:pt x="4518" y="467"/>
                  </a:lnTo>
                  <a:lnTo>
                    <a:pt x="4518" y="467"/>
                  </a:lnTo>
                  <a:lnTo>
                    <a:pt x="4519" y="472"/>
                  </a:lnTo>
                  <a:lnTo>
                    <a:pt x="4519" y="466"/>
                  </a:lnTo>
                  <a:lnTo>
                    <a:pt x="4519" y="472"/>
                  </a:lnTo>
                  <a:lnTo>
                    <a:pt x="4519" y="470"/>
                  </a:lnTo>
                  <a:lnTo>
                    <a:pt x="4519" y="469"/>
                  </a:lnTo>
                  <a:lnTo>
                    <a:pt x="4520" y="474"/>
                  </a:lnTo>
                  <a:lnTo>
                    <a:pt x="4520" y="470"/>
                  </a:lnTo>
                  <a:lnTo>
                    <a:pt x="4520" y="470"/>
                  </a:lnTo>
                  <a:lnTo>
                    <a:pt x="4520" y="476"/>
                  </a:lnTo>
                  <a:lnTo>
                    <a:pt x="4520" y="466"/>
                  </a:lnTo>
                  <a:lnTo>
                    <a:pt x="4520" y="467"/>
                  </a:lnTo>
                  <a:lnTo>
                    <a:pt x="4520" y="463"/>
                  </a:lnTo>
                  <a:lnTo>
                    <a:pt x="4521" y="283"/>
                  </a:lnTo>
                  <a:lnTo>
                    <a:pt x="4521" y="423"/>
                  </a:lnTo>
                  <a:lnTo>
                    <a:pt x="4521" y="430"/>
                  </a:lnTo>
                  <a:lnTo>
                    <a:pt x="4522" y="870"/>
                  </a:lnTo>
                  <a:lnTo>
                    <a:pt x="4522" y="885"/>
                  </a:lnTo>
                  <a:lnTo>
                    <a:pt x="4522" y="984"/>
                  </a:lnTo>
                  <a:lnTo>
                    <a:pt x="4523" y="984"/>
                  </a:lnTo>
                  <a:lnTo>
                    <a:pt x="4523" y="782"/>
                  </a:lnTo>
                  <a:lnTo>
                    <a:pt x="4523" y="738"/>
                  </a:lnTo>
                  <a:lnTo>
                    <a:pt x="4524" y="327"/>
                  </a:lnTo>
                  <a:lnTo>
                    <a:pt x="4524" y="320"/>
                  </a:lnTo>
                  <a:lnTo>
                    <a:pt x="4524" y="255"/>
                  </a:lnTo>
                  <a:lnTo>
                    <a:pt x="4524" y="249"/>
                  </a:lnTo>
                  <a:lnTo>
                    <a:pt x="4525" y="169"/>
                  </a:lnTo>
                  <a:lnTo>
                    <a:pt x="4525" y="161"/>
                  </a:lnTo>
                  <a:lnTo>
                    <a:pt x="4526" y="94"/>
                  </a:lnTo>
                  <a:lnTo>
                    <a:pt x="4526" y="95"/>
                  </a:lnTo>
                  <a:lnTo>
                    <a:pt x="4526" y="95"/>
                  </a:lnTo>
                  <a:lnTo>
                    <a:pt x="4526" y="93"/>
                  </a:lnTo>
                  <a:lnTo>
                    <a:pt x="4527" y="160"/>
                  </a:lnTo>
                  <a:lnTo>
                    <a:pt x="4527" y="171"/>
                  </a:lnTo>
                  <a:lnTo>
                    <a:pt x="4527" y="321"/>
                  </a:lnTo>
                  <a:lnTo>
                    <a:pt x="4528" y="330"/>
                  </a:lnTo>
                  <a:lnTo>
                    <a:pt x="4528" y="412"/>
                  </a:lnTo>
                  <a:lnTo>
                    <a:pt x="4528" y="417"/>
                  </a:lnTo>
                  <a:lnTo>
                    <a:pt x="4529" y="436"/>
                  </a:lnTo>
                  <a:lnTo>
                    <a:pt x="4529" y="436"/>
                  </a:lnTo>
                  <a:lnTo>
                    <a:pt x="4529" y="431"/>
                  </a:lnTo>
                  <a:lnTo>
                    <a:pt x="4529" y="439"/>
                  </a:lnTo>
                  <a:lnTo>
                    <a:pt x="4529" y="434"/>
                  </a:lnTo>
                  <a:lnTo>
                    <a:pt x="4529" y="435"/>
                  </a:lnTo>
                  <a:lnTo>
                    <a:pt x="4530" y="443"/>
                  </a:lnTo>
                  <a:lnTo>
                    <a:pt x="4530" y="442"/>
                  </a:lnTo>
                  <a:lnTo>
                    <a:pt x="4530" y="443"/>
                  </a:lnTo>
                  <a:lnTo>
                    <a:pt x="4530" y="442"/>
                  </a:lnTo>
                  <a:lnTo>
                    <a:pt x="4531" y="452"/>
                  </a:lnTo>
                  <a:lnTo>
                    <a:pt x="4531" y="450"/>
                  </a:lnTo>
                  <a:lnTo>
                    <a:pt x="4531" y="450"/>
                  </a:lnTo>
                  <a:lnTo>
                    <a:pt x="4531" y="461"/>
                  </a:lnTo>
                  <a:lnTo>
                    <a:pt x="4531" y="459"/>
                  </a:lnTo>
                  <a:lnTo>
                    <a:pt x="4532" y="459"/>
                  </a:lnTo>
                  <a:lnTo>
                    <a:pt x="4532" y="468"/>
                  </a:lnTo>
                  <a:lnTo>
                    <a:pt x="4533" y="468"/>
                  </a:lnTo>
                  <a:lnTo>
                    <a:pt x="4533" y="466"/>
                  </a:lnTo>
                  <a:lnTo>
                    <a:pt x="4533" y="472"/>
                  </a:lnTo>
                  <a:lnTo>
                    <a:pt x="4533" y="470"/>
                  </a:lnTo>
                  <a:lnTo>
                    <a:pt x="4533" y="468"/>
                  </a:lnTo>
                  <a:lnTo>
                    <a:pt x="4534" y="474"/>
                  </a:lnTo>
                  <a:lnTo>
                    <a:pt x="4534" y="469"/>
                  </a:lnTo>
                  <a:lnTo>
                    <a:pt x="4534" y="469"/>
                  </a:lnTo>
                  <a:lnTo>
                    <a:pt x="4534" y="476"/>
                  </a:lnTo>
                  <a:lnTo>
                    <a:pt x="4534" y="473"/>
                  </a:lnTo>
                  <a:lnTo>
                    <a:pt x="4535" y="470"/>
                  </a:lnTo>
                  <a:lnTo>
                    <a:pt x="4535" y="472"/>
                  </a:lnTo>
                  <a:lnTo>
                    <a:pt x="4535" y="275"/>
                  </a:lnTo>
                  <a:lnTo>
                    <a:pt x="4535" y="304"/>
                  </a:lnTo>
                  <a:lnTo>
                    <a:pt x="4536" y="578"/>
                  </a:lnTo>
                  <a:lnTo>
                    <a:pt x="4536" y="622"/>
                  </a:lnTo>
                  <a:lnTo>
                    <a:pt x="4536" y="964"/>
                  </a:lnTo>
                  <a:lnTo>
                    <a:pt x="4537" y="966"/>
                  </a:lnTo>
                  <a:lnTo>
                    <a:pt x="4537" y="984"/>
                  </a:lnTo>
                  <a:lnTo>
                    <a:pt x="4537" y="971"/>
                  </a:lnTo>
                  <a:lnTo>
                    <a:pt x="4537" y="962"/>
                  </a:lnTo>
                  <a:lnTo>
                    <a:pt x="4538" y="532"/>
                  </a:lnTo>
                  <a:lnTo>
                    <a:pt x="4538" y="497"/>
                  </a:lnTo>
                  <a:lnTo>
                    <a:pt x="4539" y="292"/>
                  </a:lnTo>
                  <a:lnTo>
                    <a:pt x="4539" y="284"/>
                  </a:lnTo>
                  <a:lnTo>
                    <a:pt x="4539" y="221"/>
                  </a:lnTo>
                  <a:lnTo>
                    <a:pt x="4540" y="214"/>
                  </a:lnTo>
                  <a:lnTo>
                    <a:pt x="4540" y="140"/>
                  </a:lnTo>
                  <a:lnTo>
                    <a:pt x="4540" y="137"/>
                  </a:lnTo>
                  <a:lnTo>
                    <a:pt x="4541" y="112"/>
                  </a:lnTo>
                  <a:lnTo>
                    <a:pt x="4541" y="129"/>
                  </a:lnTo>
                  <a:lnTo>
                    <a:pt x="4541" y="131"/>
                  </a:lnTo>
                  <a:lnTo>
                    <a:pt x="4541" y="265"/>
                  </a:lnTo>
                  <a:lnTo>
                    <a:pt x="4542" y="278"/>
                  </a:lnTo>
                  <a:lnTo>
                    <a:pt x="4542" y="394"/>
                  </a:lnTo>
                  <a:lnTo>
                    <a:pt x="4542" y="398"/>
                  </a:lnTo>
                  <a:lnTo>
                    <a:pt x="4543" y="433"/>
                  </a:lnTo>
                  <a:lnTo>
                    <a:pt x="4543" y="431"/>
                  </a:lnTo>
                  <a:lnTo>
                    <a:pt x="4543" y="433"/>
                  </a:lnTo>
                  <a:lnTo>
                    <a:pt x="4543" y="439"/>
                  </a:lnTo>
                  <a:lnTo>
                    <a:pt x="4543" y="437"/>
                  </a:lnTo>
                  <a:lnTo>
                    <a:pt x="4544" y="439"/>
                  </a:lnTo>
                  <a:lnTo>
                    <a:pt x="4544" y="437"/>
                  </a:lnTo>
                  <a:lnTo>
                    <a:pt x="4544" y="443"/>
                  </a:lnTo>
                  <a:lnTo>
                    <a:pt x="4544" y="440"/>
                  </a:lnTo>
                  <a:lnTo>
                    <a:pt x="4544" y="438"/>
                  </a:lnTo>
                  <a:lnTo>
                    <a:pt x="4545" y="447"/>
                  </a:lnTo>
                  <a:lnTo>
                    <a:pt x="4545" y="446"/>
                  </a:lnTo>
                  <a:lnTo>
                    <a:pt x="4545" y="446"/>
                  </a:lnTo>
                  <a:lnTo>
                    <a:pt x="4546" y="456"/>
                  </a:lnTo>
                  <a:lnTo>
                    <a:pt x="4546" y="456"/>
                  </a:lnTo>
                  <a:lnTo>
                    <a:pt x="4546" y="459"/>
                  </a:lnTo>
                  <a:lnTo>
                    <a:pt x="4546" y="466"/>
                  </a:lnTo>
                  <a:lnTo>
                    <a:pt x="4546" y="466"/>
                  </a:lnTo>
                  <a:lnTo>
                    <a:pt x="4546" y="465"/>
                  </a:lnTo>
                  <a:lnTo>
                    <a:pt x="4547" y="463"/>
                  </a:lnTo>
                  <a:lnTo>
                    <a:pt x="4547" y="470"/>
                  </a:lnTo>
                  <a:lnTo>
                    <a:pt x="4547" y="466"/>
                  </a:lnTo>
                  <a:lnTo>
                    <a:pt x="4547" y="469"/>
                  </a:lnTo>
                  <a:lnTo>
                    <a:pt x="4548" y="473"/>
                  </a:lnTo>
                  <a:lnTo>
                    <a:pt x="4548" y="472"/>
                  </a:lnTo>
                  <a:lnTo>
                    <a:pt x="4548" y="472"/>
                  </a:lnTo>
                  <a:lnTo>
                    <a:pt x="4548" y="469"/>
                  </a:lnTo>
                  <a:lnTo>
                    <a:pt x="4548" y="475"/>
                  </a:lnTo>
                  <a:lnTo>
                    <a:pt x="4549" y="470"/>
                  </a:lnTo>
                  <a:lnTo>
                    <a:pt x="4549" y="475"/>
                  </a:lnTo>
                  <a:lnTo>
                    <a:pt x="4549" y="470"/>
                  </a:lnTo>
                  <a:lnTo>
                    <a:pt x="4549" y="472"/>
                  </a:lnTo>
                  <a:lnTo>
                    <a:pt x="4550" y="280"/>
                  </a:lnTo>
                  <a:lnTo>
                    <a:pt x="4550" y="403"/>
                  </a:lnTo>
                  <a:lnTo>
                    <a:pt x="4550" y="410"/>
                  </a:lnTo>
                  <a:lnTo>
                    <a:pt x="4550" y="781"/>
                  </a:lnTo>
                  <a:lnTo>
                    <a:pt x="4550" y="806"/>
                  </a:lnTo>
                  <a:lnTo>
                    <a:pt x="4551" y="982"/>
                  </a:lnTo>
                  <a:lnTo>
                    <a:pt x="4552" y="985"/>
                  </a:lnTo>
                  <a:lnTo>
                    <a:pt x="4552" y="987"/>
                  </a:lnTo>
                  <a:lnTo>
                    <a:pt x="4552" y="857"/>
                  </a:lnTo>
                  <a:lnTo>
                    <a:pt x="4552" y="823"/>
                  </a:lnTo>
                  <a:lnTo>
                    <a:pt x="4553" y="367"/>
                  </a:lnTo>
                  <a:lnTo>
                    <a:pt x="4553" y="349"/>
                  </a:lnTo>
                  <a:lnTo>
                    <a:pt x="4553" y="272"/>
                  </a:lnTo>
                  <a:lnTo>
                    <a:pt x="4554" y="269"/>
                  </a:lnTo>
                  <a:lnTo>
                    <a:pt x="4554" y="210"/>
                  </a:lnTo>
                  <a:lnTo>
                    <a:pt x="4554" y="205"/>
                  </a:lnTo>
                  <a:lnTo>
                    <a:pt x="4555" y="132"/>
                  </a:lnTo>
                  <a:lnTo>
                    <a:pt x="4555" y="127"/>
                  </a:lnTo>
                  <a:lnTo>
                    <a:pt x="4555" y="112"/>
                  </a:lnTo>
                  <a:lnTo>
                    <a:pt x="4555" y="127"/>
                  </a:lnTo>
                  <a:lnTo>
                    <a:pt x="4556" y="132"/>
                  </a:lnTo>
                  <a:lnTo>
                    <a:pt x="4556" y="252"/>
                  </a:lnTo>
                  <a:lnTo>
                    <a:pt x="4556" y="260"/>
                  </a:lnTo>
                  <a:lnTo>
                    <a:pt x="4557" y="375"/>
                  </a:lnTo>
                  <a:lnTo>
                    <a:pt x="4557" y="383"/>
                  </a:lnTo>
                  <a:lnTo>
                    <a:pt x="4557" y="431"/>
                  </a:lnTo>
                  <a:lnTo>
                    <a:pt x="4558" y="431"/>
                  </a:lnTo>
                  <a:lnTo>
                    <a:pt x="4558" y="429"/>
                  </a:lnTo>
                  <a:lnTo>
                    <a:pt x="4558" y="439"/>
                  </a:lnTo>
                  <a:lnTo>
                    <a:pt x="4558" y="438"/>
                  </a:lnTo>
                  <a:lnTo>
                    <a:pt x="4559" y="438"/>
                  </a:lnTo>
                  <a:lnTo>
                    <a:pt x="4559" y="437"/>
                  </a:lnTo>
                  <a:lnTo>
                    <a:pt x="4559" y="440"/>
                  </a:lnTo>
                  <a:lnTo>
                    <a:pt x="4559" y="437"/>
                  </a:lnTo>
                  <a:lnTo>
                    <a:pt x="4559" y="437"/>
                  </a:lnTo>
                  <a:lnTo>
                    <a:pt x="4560" y="446"/>
                  </a:lnTo>
                  <a:lnTo>
                    <a:pt x="4560" y="444"/>
                  </a:lnTo>
                  <a:lnTo>
                    <a:pt x="4560" y="444"/>
                  </a:lnTo>
                  <a:lnTo>
                    <a:pt x="4560" y="442"/>
                  </a:lnTo>
                  <a:lnTo>
                    <a:pt x="4560" y="451"/>
                  </a:lnTo>
                  <a:lnTo>
                    <a:pt x="4560" y="450"/>
                  </a:lnTo>
                  <a:lnTo>
                    <a:pt x="4561" y="452"/>
                  </a:lnTo>
                  <a:lnTo>
                    <a:pt x="4561" y="461"/>
                  </a:lnTo>
                  <a:lnTo>
                    <a:pt x="4561" y="459"/>
                  </a:lnTo>
                  <a:lnTo>
                    <a:pt x="4561" y="465"/>
                  </a:lnTo>
                  <a:lnTo>
                    <a:pt x="4561" y="463"/>
                  </a:lnTo>
                  <a:lnTo>
                    <a:pt x="4562" y="470"/>
                  </a:lnTo>
                  <a:lnTo>
                    <a:pt x="4562" y="469"/>
                  </a:lnTo>
                  <a:lnTo>
                    <a:pt x="4562" y="467"/>
                  </a:lnTo>
                  <a:lnTo>
                    <a:pt x="4562" y="472"/>
                  </a:lnTo>
                  <a:lnTo>
                    <a:pt x="4562" y="470"/>
                  </a:lnTo>
                  <a:lnTo>
                    <a:pt x="4563" y="468"/>
                  </a:lnTo>
                  <a:lnTo>
                    <a:pt x="4563" y="474"/>
                  </a:lnTo>
                  <a:lnTo>
                    <a:pt x="4563" y="473"/>
                  </a:lnTo>
                  <a:lnTo>
                    <a:pt x="4563" y="474"/>
                  </a:lnTo>
                  <a:lnTo>
                    <a:pt x="4564" y="470"/>
                  </a:lnTo>
                  <a:lnTo>
                    <a:pt x="4564" y="476"/>
                  </a:lnTo>
                  <a:lnTo>
                    <a:pt x="4564" y="474"/>
                  </a:lnTo>
                  <a:lnTo>
                    <a:pt x="4564" y="470"/>
                  </a:lnTo>
                  <a:lnTo>
                    <a:pt x="4564" y="474"/>
                  </a:lnTo>
                  <a:lnTo>
                    <a:pt x="4565" y="437"/>
                  </a:lnTo>
                  <a:lnTo>
                    <a:pt x="4565" y="391"/>
                  </a:lnTo>
                  <a:lnTo>
                    <a:pt x="4565" y="293"/>
                  </a:lnTo>
                  <a:lnTo>
                    <a:pt x="4565" y="473"/>
                  </a:lnTo>
                  <a:lnTo>
                    <a:pt x="4566" y="504"/>
                  </a:lnTo>
                  <a:lnTo>
                    <a:pt x="4566" y="915"/>
                  </a:lnTo>
                  <a:lnTo>
                    <a:pt x="4566" y="934"/>
                  </a:lnTo>
                  <a:lnTo>
                    <a:pt x="4567" y="983"/>
                  </a:lnTo>
                  <a:lnTo>
                    <a:pt x="4567" y="980"/>
                  </a:lnTo>
                  <a:lnTo>
                    <a:pt x="4567" y="978"/>
                  </a:lnTo>
                  <a:lnTo>
                    <a:pt x="4567" y="664"/>
                  </a:lnTo>
                  <a:lnTo>
                    <a:pt x="4567" y="624"/>
                  </a:lnTo>
                  <a:lnTo>
                    <a:pt x="4568" y="319"/>
                  </a:lnTo>
                  <a:lnTo>
                    <a:pt x="4568" y="311"/>
                  </a:lnTo>
                  <a:lnTo>
                    <a:pt x="4569" y="250"/>
                  </a:lnTo>
                  <a:lnTo>
                    <a:pt x="4569" y="247"/>
                  </a:lnTo>
                  <a:lnTo>
                    <a:pt x="4569" y="180"/>
                  </a:lnTo>
                  <a:lnTo>
                    <a:pt x="4570" y="171"/>
                  </a:lnTo>
                  <a:lnTo>
                    <a:pt x="4570" y="112"/>
                  </a:lnTo>
                  <a:lnTo>
                    <a:pt x="4571" y="108"/>
                  </a:lnTo>
                  <a:lnTo>
                    <a:pt x="4571" y="107"/>
                  </a:lnTo>
                  <a:lnTo>
                    <a:pt x="4571" y="144"/>
                  </a:lnTo>
                  <a:lnTo>
                    <a:pt x="4571" y="151"/>
                  </a:lnTo>
                  <a:lnTo>
                    <a:pt x="4572" y="293"/>
                  </a:lnTo>
                  <a:lnTo>
                    <a:pt x="4572" y="301"/>
                  </a:lnTo>
                  <a:lnTo>
                    <a:pt x="4572" y="399"/>
                  </a:lnTo>
                  <a:lnTo>
                    <a:pt x="4572" y="404"/>
                  </a:lnTo>
                  <a:lnTo>
                    <a:pt x="4573" y="442"/>
                  </a:lnTo>
                  <a:lnTo>
                    <a:pt x="4573" y="442"/>
                  </a:lnTo>
                  <a:lnTo>
                    <a:pt x="4574" y="448"/>
                  </a:lnTo>
                  <a:lnTo>
                    <a:pt x="4574" y="446"/>
                  </a:lnTo>
                  <a:lnTo>
                    <a:pt x="4574" y="446"/>
                  </a:lnTo>
                  <a:lnTo>
                    <a:pt x="4574" y="444"/>
                  </a:lnTo>
                  <a:lnTo>
                    <a:pt x="4574" y="449"/>
                  </a:lnTo>
                  <a:lnTo>
                    <a:pt x="4574" y="447"/>
                  </a:lnTo>
                  <a:lnTo>
                    <a:pt x="4575" y="448"/>
                  </a:lnTo>
                  <a:lnTo>
                    <a:pt x="4575" y="446"/>
                  </a:lnTo>
                  <a:lnTo>
                    <a:pt x="4575" y="454"/>
                  </a:lnTo>
                  <a:lnTo>
                    <a:pt x="4575" y="452"/>
                  </a:lnTo>
                  <a:lnTo>
                    <a:pt x="4576" y="463"/>
                  </a:lnTo>
                  <a:lnTo>
                    <a:pt x="4576" y="462"/>
                  </a:lnTo>
                  <a:lnTo>
                    <a:pt x="4576" y="460"/>
                  </a:lnTo>
                  <a:lnTo>
                    <a:pt x="4576" y="470"/>
                  </a:lnTo>
                  <a:lnTo>
                    <a:pt x="4576" y="468"/>
                  </a:lnTo>
                  <a:lnTo>
                    <a:pt x="4576" y="469"/>
                  </a:lnTo>
                  <a:lnTo>
                    <a:pt x="4577" y="476"/>
                  </a:lnTo>
                  <a:lnTo>
                    <a:pt x="4577" y="476"/>
                  </a:lnTo>
                  <a:lnTo>
                    <a:pt x="4578" y="476"/>
                  </a:lnTo>
                  <a:lnTo>
                    <a:pt x="4578" y="473"/>
                  </a:lnTo>
                  <a:lnTo>
                    <a:pt x="4578" y="480"/>
                  </a:lnTo>
                  <a:lnTo>
                    <a:pt x="4578" y="478"/>
                  </a:lnTo>
                  <a:lnTo>
                    <a:pt x="4578" y="476"/>
                  </a:lnTo>
                  <a:lnTo>
                    <a:pt x="4578" y="481"/>
                  </a:lnTo>
                  <a:lnTo>
                    <a:pt x="4579" y="478"/>
                  </a:lnTo>
                  <a:lnTo>
                    <a:pt x="4579" y="480"/>
                  </a:lnTo>
                  <a:lnTo>
                    <a:pt x="4579" y="481"/>
                  </a:lnTo>
                  <a:lnTo>
                    <a:pt x="4579" y="478"/>
                  </a:lnTo>
                  <a:lnTo>
                    <a:pt x="4579" y="481"/>
                  </a:lnTo>
                  <a:lnTo>
                    <a:pt x="4580" y="479"/>
                  </a:lnTo>
                  <a:lnTo>
                    <a:pt x="4580" y="312"/>
                  </a:lnTo>
                  <a:lnTo>
                    <a:pt x="4580" y="347"/>
                  </a:lnTo>
                  <a:lnTo>
                    <a:pt x="4580" y="385"/>
                  </a:lnTo>
                  <a:lnTo>
                    <a:pt x="4581" y="609"/>
                  </a:lnTo>
                  <a:lnTo>
                    <a:pt x="4581" y="649"/>
                  </a:lnTo>
                  <a:lnTo>
                    <a:pt x="4581" y="971"/>
                  </a:lnTo>
                  <a:lnTo>
                    <a:pt x="4582" y="971"/>
                  </a:lnTo>
                  <a:lnTo>
                    <a:pt x="4582" y="987"/>
                  </a:lnTo>
                  <a:lnTo>
                    <a:pt x="4582" y="969"/>
                  </a:lnTo>
                  <a:lnTo>
                    <a:pt x="4582" y="957"/>
                  </a:lnTo>
                  <a:lnTo>
                    <a:pt x="4583" y="547"/>
                  </a:lnTo>
                  <a:lnTo>
                    <a:pt x="4583" y="517"/>
                  </a:lnTo>
                  <a:lnTo>
                    <a:pt x="4584" y="309"/>
                  </a:lnTo>
                  <a:lnTo>
                    <a:pt x="4584" y="301"/>
                  </a:lnTo>
                  <a:lnTo>
                    <a:pt x="4584" y="251"/>
                  </a:lnTo>
                  <a:lnTo>
                    <a:pt x="4585" y="249"/>
                  </a:lnTo>
                  <a:lnTo>
                    <a:pt x="4585" y="181"/>
                  </a:lnTo>
                  <a:lnTo>
                    <a:pt x="4585" y="175"/>
                  </a:lnTo>
                  <a:lnTo>
                    <a:pt x="4586" y="116"/>
                  </a:lnTo>
                  <a:lnTo>
                    <a:pt x="4586" y="116"/>
                  </a:lnTo>
                  <a:lnTo>
                    <a:pt x="4586" y="168"/>
                  </a:lnTo>
                  <a:lnTo>
                    <a:pt x="4587" y="176"/>
                  </a:lnTo>
                  <a:lnTo>
                    <a:pt x="4587" y="314"/>
                  </a:lnTo>
                  <a:lnTo>
                    <a:pt x="4587" y="323"/>
                  </a:lnTo>
                  <a:lnTo>
                    <a:pt x="4588" y="408"/>
                  </a:lnTo>
                  <a:lnTo>
                    <a:pt x="4588" y="415"/>
                  </a:lnTo>
                  <a:lnTo>
                    <a:pt x="4588" y="439"/>
                  </a:lnTo>
                  <a:lnTo>
                    <a:pt x="4588" y="439"/>
                  </a:lnTo>
                  <a:lnTo>
                    <a:pt x="4589" y="441"/>
                  </a:lnTo>
                  <a:lnTo>
                    <a:pt x="4589" y="439"/>
                  </a:lnTo>
                  <a:lnTo>
                    <a:pt x="4589" y="446"/>
                  </a:lnTo>
                  <a:lnTo>
                    <a:pt x="4589" y="446"/>
                  </a:lnTo>
                  <a:lnTo>
                    <a:pt x="4589" y="446"/>
                  </a:lnTo>
                  <a:lnTo>
                    <a:pt x="4589" y="442"/>
                  </a:lnTo>
                  <a:lnTo>
                    <a:pt x="4590" y="448"/>
                  </a:lnTo>
                  <a:lnTo>
                    <a:pt x="4590" y="447"/>
                  </a:lnTo>
                  <a:lnTo>
                    <a:pt x="4590" y="446"/>
                  </a:lnTo>
                  <a:lnTo>
                    <a:pt x="4591" y="455"/>
                  </a:lnTo>
                  <a:lnTo>
                    <a:pt x="4591" y="455"/>
                  </a:lnTo>
                  <a:lnTo>
                    <a:pt x="4591" y="463"/>
                  </a:lnTo>
                  <a:lnTo>
                    <a:pt x="4591" y="462"/>
                  </a:lnTo>
                  <a:lnTo>
                    <a:pt x="4592" y="461"/>
                  </a:lnTo>
                  <a:lnTo>
                    <a:pt x="4592" y="472"/>
                  </a:lnTo>
                  <a:lnTo>
                    <a:pt x="4592" y="469"/>
                  </a:lnTo>
                  <a:lnTo>
                    <a:pt x="4592" y="470"/>
                  </a:lnTo>
                  <a:lnTo>
                    <a:pt x="4592" y="475"/>
                  </a:lnTo>
                  <a:lnTo>
                    <a:pt x="4592" y="470"/>
                  </a:lnTo>
                  <a:lnTo>
                    <a:pt x="4593" y="475"/>
                  </a:lnTo>
                  <a:lnTo>
                    <a:pt x="4593" y="476"/>
                  </a:lnTo>
                  <a:lnTo>
                    <a:pt x="4593" y="472"/>
                  </a:lnTo>
                  <a:lnTo>
                    <a:pt x="4593" y="475"/>
                  </a:lnTo>
                  <a:lnTo>
                    <a:pt x="4593" y="472"/>
                  </a:lnTo>
                  <a:lnTo>
                    <a:pt x="4594" y="478"/>
                  </a:lnTo>
                  <a:lnTo>
                    <a:pt x="4594" y="472"/>
                  </a:lnTo>
                  <a:lnTo>
                    <a:pt x="4594" y="475"/>
                  </a:lnTo>
                  <a:lnTo>
                    <a:pt x="4594" y="476"/>
                  </a:lnTo>
                  <a:lnTo>
                    <a:pt x="4594" y="478"/>
                  </a:lnTo>
                  <a:lnTo>
                    <a:pt x="4594" y="473"/>
                  </a:lnTo>
                  <a:lnTo>
                    <a:pt x="4595" y="476"/>
                  </a:lnTo>
                  <a:lnTo>
                    <a:pt x="4595" y="474"/>
                  </a:lnTo>
                  <a:lnTo>
                    <a:pt x="4595" y="308"/>
                  </a:lnTo>
                  <a:lnTo>
                    <a:pt x="4595" y="399"/>
                  </a:lnTo>
                  <a:lnTo>
                    <a:pt x="4596" y="404"/>
                  </a:lnTo>
                  <a:lnTo>
                    <a:pt x="4596" y="774"/>
                  </a:lnTo>
                  <a:lnTo>
                    <a:pt x="4597" y="808"/>
                  </a:lnTo>
                  <a:lnTo>
                    <a:pt x="4597" y="981"/>
                  </a:lnTo>
                  <a:lnTo>
                    <a:pt x="4597" y="980"/>
                  </a:lnTo>
                  <a:lnTo>
                    <a:pt x="4597" y="981"/>
                  </a:lnTo>
                  <a:lnTo>
                    <a:pt x="4598" y="834"/>
                  </a:lnTo>
                  <a:lnTo>
                    <a:pt x="4598" y="797"/>
                  </a:lnTo>
                  <a:lnTo>
                    <a:pt x="4598" y="358"/>
                  </a:lnTo>
                  <a:lnTo>
                    <a:pt x="4599" y="347"/>
                  </a:lnTo>
                  <a:lnTo>
                    <a:pt x="4599" y="280"/>
                  </a:lnTo>
                  <a:lnTo>
                    <a:pt x="4599" y="276"/>
                  </a:lnTo>
                  <a:lnTo>
                    <a:pt x="4600" y="214"/>
                  </a:lnTo>
                  <a:lnTo>
                    <a:pt x="4600" y="209"/>
                  </a:lnTo>
                  <a:lnTo>
                    <a:pt x="4600" y="137"/>
                  </a:lnTo>
                  <a:lnTo>
                    <a:pt x="4601" y="133"/>
                  </a:lnTo>
                  <a:lnTo>
                    <a:pt x="4601" y="120"/>
                  </a:lnTo>
                  <a:lnTo>
                    <a:pt x="4601" y="146"/>
                  </a:lnTo>
                  <a:lnTo>
                    <a:pt x="4601" y="151"/>
                  </a:lnTo>
                  <a:lnTo>
                    <a:pt x="4602" y="279"/>
                  </a:lnTo>
                  <a:lnTo>
                    <a:pt x="4602" y="293"/>
                  </a:lnTo>
                  <a:lnTo>
                    <a:pt x="4602" y="399"/>
                  </a:lnTo>
                  <a:lnTo>
                    <a:pt x="4603" y="401"/>
                  </a:lnTo>
                  <a:lnTo>
                    <a:pt x="4603" y="431"/>
                  </a:lnTo>
                  <a:lnTo>
                    <a:pt x="4603" y="428"/>
                  </a:lnTo>
                  <a:lnTo>
                    <a:pt x="4604" y="429"/>
                  </a:lnTo>
                  <a:lnTo>
                    <a:pt x="4604" y="434"/>
                  </a:lnTo>
                  <a:lnTo>
                    <a:pt x="4604" y="432"/>
                  </a:lnTo>
                  <a:lnTo>
                    <a:pt x="4604" y="433"/>
                  </a:lnTo>
                  <a:lnTo>
                    <a:pt x="4604" y="429"/>
                  </a:lnTo>
                  <a:lnTo>
                    <a:pt x="4605" y="434"/>
                  </a:lnTo>
                  <a:lnTo>
                    <a:pt x="4605" y="433"/>
                  </a:lnTo>
                  <a:lnTo>
                    <a:pt x="4605" y="432"/>
                  </a:lnTo>
                  <a:lnTo>
                    <a:pt x="4605" y="441"/>
                  </a:lnTo>
                  <a:lnTo>
                    <a:pt x="4605" y="438"/>
                  </a:lnTo>
                  <a:lnTo>
                    <a:pt x="4606" y="442"/>
                  </a:lnTo>
                  <a:lnTo>
                    <a:pt x="4606" y="451"/>
                  </a:lnTo>
                  <a:lnTo>
                    <a:pt x="4606" y="454"/>
                  </a:lnTo>
                  <a:lnTo>
                    <a:pt x="4606" y="453"/>
                  </a:lnTo>
                  <a:lnTo>
                    <a:pt x="4607" y="463"/>
                  </a:lnTo>
                  <a:lnTo>
                    <a:pt x="4607" y="460"/>
                  </a:lnTo>
                  <a:lnTo>
                    <a:pt x="4607" y="460"/>
                  </a:lnTo>
                  <a:lnTo>
                    <a:pt x="4607" y="466"/>
                  </a:lnTo>
                  <a:lnTo>
                    <a:pt x="4607" y="466"/>
                  </a:lnTo>
                  <a:lnTo>
                    <a:pt x="4608" y="465"/>
                  </a:lnTo>
                  <a:lnTo>
                    <a:pt x="4608" y="468"/>
                  </a:lnTo>
                  <a:lnTo>
                    <a:pt x="4608" y="467"/>
                  </a:lnTo>
                  <a:lnTo>
                    <a:pt x="4608" y="469"/>
                  </a:lnTo>
                  <a:lnTo>
                    <a:pt x="4608" y="465"/>
                  </a:lnTo>
                  <a:lnTo>
                    <a:pt x="4609" y="468"/>
                  </a:lnTo>
                  <a:lnTo>
                    <a:pt x="4609" y="465"/>
                  </a:lnTo>
                  <a:lnTo>
                    <a:pt x="4609" y="468"/>
                  </a:lnTo>
                  <a:lnTo>
                    <a:pt x="4610" y="341"/>
                  </a:lnTo>
                  <a:lnTo>
                    <a:pt x="4610" y="295"/>
                  </a:lnTo>
                  <a:lnTo>
                    <a:pt x="4610" y="550"/>
                  </a:lnTo>
                  <a:lnTo>
                    <a:pt x="4610" y="593"/>
                  </a:lnTo>
                  <a:lnTo>
                    <a:pt x="4611" y="956"/>
                  </a:lnTo>
                  <a:lnTo>
                    <a:pt x="4611" y="960"/>
                  </a:lnTo>
                  <a:lnTo>
                    <a:pt x="4612" y="974"/>
                  </a:lnTo>
                  <a:lnTo>
                    <a:pt x="4612" y="939"/>
                  </a:lnTo>
                  <a:lnTo>
                    <a:pt x="4612" y="923"/>
                  </a:lnTo>
                  <a:lnTo>
                    <a:pt x="4612" y="448"/>
                  </a:lnTo>
                  <a:lnTo>
                    <a:pt x="4613" y="421"/>
                  </a:lnTo>
                  <a:lnTo>
                    <a:pt x="4613" y="280"/>
                  </a:lnTo>
                  <a:lnTo>
                    <a:pt x="4613" y="273"/>
                  </a:lnTo>
                  <a:lnTo>
                    <a:pt x="4614" y="204"/>
                  </a:lnTo>
                  <a:lnTo>
                    <a:pt x="4614" y="200"/>
                  </a:lnTo>
                  <a:lnTo>
                    <a:pt x="4614" y="119"/>
                  </a:lnTo>
                  <a:lnTo>
                    <a:pt x="4614" y="112"/>
                  </a:lnTo>
                  <a:lnTo>
                    <a:pt x="4615" y="95"/>
                  </a:lnTo>
                  <a:lnTo>
                    <a:pt x="4615" y="116"/>
                  </a:lnTo>
                  <a:lnTo>
                    <a:pt x="4615" y="123"/>
                  </a:lnTo>
                  <a:lnTo>
                    <a:pt x="4616" y="280"/>
                  </a:lnTo>
                  <a:lnTo>
                    <a:pt x="4616" y="293"/>
                  </a:lnTo>
                  <a:lnTo>
                    <a:pt x="4617" y="398"/>
                  </a:lnTo>
                  <a:lnTo>
                    <a:pt x="4617" y="400"/>
                  </a:lnTo>
                  <a:lnTo>
                    <a:pt x="4617" y="431"/>
                  </a:lnTo>
                  <a:lnTo>
                    <a:pt x="4618" y="434"/>
                  </a:lnTo>
                  <a:lnTo>
                    <a:pt x="4618" y="437"/>
                  </a:lnTo>
                  <a:lnTo>
                    <a:pt x="4618" y="433"/>
                  </a:lnTo>
                  <a:lnTo>
                    <a:pt x="4618" y="437"/>
                  </a:lnTo>
                  <a:lnTo>
                    <a:pt x="4618" y="435"/>
                  </a:lnTo>
                  <a:lnTo>
                    <a:pt x="4619" y="440"/>
                  </a:lnTo>
                  <a:lnTo>
                    <a:pt x="4619" y="437"/>
                  </a:lnTo>
                  <a:lnTo>
                    <a:pt x="4619" y="447"/>
                  </a:lnTo>
                  <a:lnTo>
                    <a:pt x="4619" y="444"/>
                  </a:lnTo>
                  <a:lnTo>
                    <a:pt x="4619" y="444"/>
                  </a:lnTo>
                  <a:lnTo>
                    <a:pt x="4620" y="459"/>
                  </a:lnTo>
                  <a:lnTo>
                    <a:pt x="4620" y="459"/>
                  </a:lnTo>
                  <a:lnTo>
                    <a:pt x="4621" y="465"/>
                  </a:lnTo>
                  <a:lnTo>
                    <a:pt x="4621" y="463"/>
                  </a:lnTo>
                  <a:lnTo>
                    <a:pt x="4621" y="463"/>
                  </a:lnTo>
                  <a:lnTo>
                    <a:pt x="4621" y="469"/>
                  </a:lnTo>
                  <a:lnTo>
                    <a:pt x="4621" y="468"/>
                  </a:lnTo>
                  <a:lnTo>
                    <a:pt x="4622" y="468"/>
                  </a:lnTo>
                  <a:lnTo>
                    <a:pt x="4622" y="465"/>
                  </a:lnTo>
                  <a:lnTo>
                    <a:pt x="4622" y="472"/>
                  </a:lnTo>
                  <a:lnTo>
                    <a:pt x="4622" y="472"/>
                  </a:lnTo>
                  <a:lnTo>
                    <a:pt x="4623" y="470"/>
                  </a:lnTo>
                  <a:lnTo>
                    <a:pt x="4623" y="466"/>
                  </a:lnTo>
                  <a:lnTo>
                    <a:pt x="4623" y="472"/>
                  </a:lnTo>
                  <a:lnTo>
                    <a:pt x="4623" y="469"/>
                  </a:lnTo>
                  <a:lnTo>
                    <a:pt x="4623" y="469"/>
                  </a:lnTo>
                  <a:lnTo>
                    <a:pt x="4623" y="472"/>
                  </a:lnTo>
                  <a:lnTo>
                    <a:pt x="4624" y="292"/>
                  </a:lnTo>
                  <a:lnTo>
                    <a:pt x="4624" y="297"/>
                  </a:lnTo>
                  <a:lnTo>
                    <a:pt x="4624" y="602"/>
                  </a:lnTo>
                  <a:lnTo>
                    <a:pt x="4625" y="642"/>
                  </a:lnTo>
                  <a:lnTo>
                    <a:pt x="4625" y="955"/>
                  </a:lnTo>
                  <a:lnTo>
                    <a:pt x="4625" y="960"/>
                  </a:lnTo>
                  <a:lnTo>
                    <a:pt x="4626" y="976"/>
                  </a:lnTo>
                  <a:lnTo>
                    <a:pt x="4626" y="962"/>
                  </a:lnTo>
                  <a:lnTo>
                    <a:pt x="4626" y="953"/>
                  </a:lnTo>
                  <a:lnTo>
                    <a:pt x="4626" y="540"/>
                  </a:lnTo>
                  <a:lnTo>
                    <a:pt x="4627" y="507"/>
                  </a:lnTo>
                  <a:lnTo>
                    <a:pt x="4627" y="301"/>
                  </a:lnTo>
                  <a:lnTo>
                    <a:pt x="4627" y="298"/>
                  </a:lnTo>
                  <a:lnTo>
                    <a:pt x="4628" y="237"/>
                  </a:lnTo>
                  <a:lnTo>
                    <a:pt x="4628" y="233"/>
                  </a:lnTo>
                  <a:lnTo>
                    <a:pt x="4628" y="154"/>
                  </a:lnTo>
                  <a:lnTo>
                    <a:pt x="4629" y="148"/>
                  </a:lnTo>
                  <a:lnTo>
                    <a:pt x="4629" y="113"/>
                  </a:lnTo>
                  <a:lnTo>
                    <a:pt x="4629" y="114"/>
                  </a:lnTo>
                  <a:lnTo>
                    <a:pt x="4630" y="116"/>
                  </a:lnTo>
                  <a:lnTo>
                    <a:pt x="4630" y="206"/>
                  </a:lnTo>
                  <a:lnTo>
                    <a:pt x="4630" y="216"/>
                  </a:lnTo>
                  <a:lnTo>
                    <a:pt x="4631" y="345"/>
                  </a:lnTo>
                  <a:lnTo>
                    <a:pt x="4631" y="357"/>
                  </a:lnTo>
                  <a:lnTo>
                    <a:pt x="4631" y="420"/>
                  </a:lnTo>
                  <a:lnTo>
                    <a:pt x="4632" y="422"/>
                  </a:lnTo>
                  <a:lnTo>
                    <a:pt x="4632" y="437"/>
                  </a:lnTo>
                  <a:lnTo>
                    <a:pt x="4632" y="438"/>
                  </a:lnTo>
                  <a:lnTo>
                    <a:pt x="4632" y="435"/>
                  </a:lnTo>
                  <a:lnTo>
                    <a:pt x="4632" y="439"/>
                  </a:lnTo>
                  <a:lnTo>
                    <a:pt x="4633" y="436"/>
                  </a:lnTo>
                  <a:lnTo>
                    <a:pt x="4633" y="437"/>
                  </a:lnTo>
                  <a:lnTo>
                    <a:pt x="4633" y="434"/>
                  </a:lnTo>
                  <a:lnTo>
                    <a:pt x="4633" y="441"/>
                  </a:lnTo>
                  <a:lnTo>
                    <a:pt x="4634" y="442"/>
                  </a:lnTo>
                  <a:lnTo>
                    <a:pt x="4634" y="437"/>
                  </a:lnTo>
                  <a:lnTo>
                    <a:pt x="4634" y="447"/>
                  </a:lnTo>
                  <a:lnTo>
                    <a:pt x="4634" y="446"/>
                  </a:lnTo>
                  <a:lnTo>
                    <a:pt x="4634" y="446"/>
                  </a:lnTo>
                  <a:lnTo>
                    <a:pt x="4635" y="454"/>
                  </a:lnTo>
                  <a:lnTo>
                    <a:pt x="4635" y="453"/>
                  </a:lnTo>
                  <a:lnTo>
                    <a:pt x="4635" y="456"/>
                  </a:lnTo>
                  <a:lnTo>
                    <a:pt x="4635" y="454"/>
                  </a:lnTo>
                  <a:lnTo>
                    <a:pt x="4636" y="461"/>
                  </a:lnTo>
                  <a:lnTo>
                    <a:pt x="4636" y="461"/>
                  </a:lnTo>
                  <a:lnTo>
                    <a:pt x="4636" y="460"/>
                  </a:lnTo>
                  <a:lnTo>
                    <a:pt x="4636" y="459"/>
                  </a:lnTo>
                  <a:lnTo>
                    <a:pt x="4636" y="465"/>
                  </a:lnTo>
                  <a:lnTo>
                    <a:pt x="4636" y="463"/>
                  </a:lnTo>
                  <a:lnTo>
                    <a:pt x="4636" y="463"/>
                  </a:lnTo>
                  <a:lnTo>
                    <a:pt x="4637" y="467"/>
                  </a:lnTo>
                  <a:lnTo>
                    <a:pt x="4637" y="459"/>
                  </a:lnTo>
                  <a:lnTo>
                    <a:pt x="4637" y="465"/>
                  </a:lnTo>
                  <a:lnTo>
                    <a:pt x="4637" y="466"/>
                  </a:lnTo>
                  <a:lnTo>
                    <a:pt x="4637" y="463"/>
                  </a:lnTo>
                  <a:lnTo>
                    <a:pt x="4638" y="465"/>
                  </a:lnTo>
                  <a:lnTo>
                    <a:pt x="4638" y="463"/>
                  </a:lnTo>
                  <a:lnTo>
                    <a:pt x="4638" y="465"/>
                  </a:lnTo>
                  <a:lnTo>
                    <a:pt x="4638" y="288"/>
                  </a:lnTo>
                  <a:lnTo>
                    <a:pt x="4639" y="277"/>
                  </a:lnTo>
                  <a:lnTo>
                    <a:pt x="4639" y="511"/>
                  </a:lnTo>
                  <a:lnTo>
                    <a:pt x="4639" y="550"/>
                  </a:lnTo>
                  <a:lnTo>
                    <a:pt x="4640" y="932"/>
                  </a:lnTo>
                  <a:lnTo>
                    <a:pt x="4640" y="941"/>
                  </a:lnTo>
                  <a:lnTo>
                    <a:pt x="4640" y="968"/>
                  </a:lnTo>
                  <a:lnTo>
                    <a:pt x="4640" y="956"/>
                  </a:lnTo>
                  <a:lnTo>
                    <a:pt x="4640" y="945"/>
                  </a:lnTo>
                  <a:lnTo>
                    <a:pt x="4641" y="497"/>
                  </a:lnTo>
                  <a:lnTo>
                    <a:pt x="4641" y="468"/>
                  </a:lnTo>
                  <a:lnTo>
                    <a:pt x="4642" y="299"/>
                  </a:lnTo>
                  <a:lnTo>
                    <a:pt x="4642" y="292"/>
                  </a:lnTo>
                  <a:lnTo>
                    <a:pt x="4643" y="230"/>
                  </a:lnTo>
                  <a:lnTo>
                    <a:pt x="4643" y="226"/>
                  </a:lnTo>
                  <a:lnTo>
                    <a:pt x="4643" y="147"/>
                  </a:lnTo>
                  <a:lnTo>
                    <a:pt x="4644" y="143"/>
                  </a:lnTo>
                  <a:lnTo>
                    <a:pt x="4644" y="105"/>
                  </a:lnTo>
                  <a:lnTo>
                    <a:pt x="4644" y="111"/>
                  </a:lnTo>
                  <a:lnTo>
                    <a:pt x="4644" y="115"/>
                  </a:lnTo>
                  <a:lnTo>
                    <a:pt x="4645" y="230"/>
                  </a:lnTo>
                  <a:lnTo>
                    <a:pt x="4645" y="241"/>
                  </a:lnTo>
                  <a:lnTo>
                    <a:pt x="4645" y="373"/>
                  </a:lnTo>
                  <a:lnTo>
                    <a:pt x="4646" y="376"/>
                  </a:lnTo>
                  <a:lnTo>
                    <a:pt x="4646" y="418"/>
                  </a:lnTo>
                  <a:lnTo>
                    <a:pt x="4646" y="417"/>
                  </a:lnTo>
                  <a:lnTo>
                    <a:pt x="4646" y="419"/>
                  </a:lnTo>
                  <a:lnTo>
                    <a:pt x="4647" y="428"/>
                  </a:lnTo>
                  <a:lnTo>
                    <a:pt x="4647" y="425"/>
                  </a:lnTo>
                  <a:lnTo>
                    <a:pt x="4647" y="428"/>
                  </a:lnTo>
                  <a:lnTo>
                    <a:pt x="4647" y="429"/>
                  </a:lnTo>
                  <a:lnTo>
                    <a:pt x="4647" y="424"/>
                  </a:lnTo>
                  <a:lnTo>
                    <a:pt x="4647" y="429"/>
                  </a:lnTo>
                  <a:lnTo>
                    <a:pt x="4648" y="425"/>
                  </a:lnTo>
                  <a:lnTo>
                    <a:pt x="4648" y="423"/>
                  </a:lnTo>
                  <a:lnTo>
                    <a:pt x="4648" y="430"/>
                  </a:lnTo>
                  <a:lnTo>
                    <a:pt x="4648" y="426"/>
                  </a:lnTo>
                  <a:lnTo>
                    <a:pt x="4649" y="431"/>
                  </a:lnTo>
                  <a:lnTo>
                    <a:pt x="4649" y="430"/>
                  </a:lnTo>
                  <a:lnTo>
                    <a:pt x="4649" y="439"/>
                  </a:lnTo>
                  <a:lnTo>
                    <a:pt x="4649" y="439"/>
                  </a:lnTo>
                  <a:lnTo>
                    <a:pt x="4649" y="442"/>
                  </a:lnTo>
                  <a:lnTo>
                    <a:pt x="4649" y="441"/>
                  </a:lnTo>
                  <a:lnTo>
                    <a:pt x="4650" y="448"/>
                  </a:lnTo>
                  <a:lnTo>
                    <a:pt x="4650" y="448"/>
                  </a:lnTo>
                  <a:lnTo>
                    <a:pt x="4650" y="447"/>
                  </a:lnTo>
                  <a:lnTo>
                    <a:pt x="4650" y="456"/>
                  </a:lnTo>
                  <a:lnTo>
                    <a:pt x="4650" y="454"/>
                  </a:lnTo>
                  <a:lnTo>
                    <a:pt x="4651" y="456"/>
                  </a:lnTo>
                  <a:lnTo>
                    <a:pt x="4651" y="455"/>
                  </a:lnTo>
                  <a:lnTo>
                    <a:pt x="4651" y="459"/>
                  </a:lnTo>
                  <a:lnTo>
                    <a:pt x="4651" y="457"/>
                  </a:lnTo>
                  <a:lnTo>
                    <a:pt x="4651" y="457"/>
                  </a:lnTo>
                  <a:lnTo>
                    <a:pt x="4651" y="454"/>
                  </a:lnTo>
                  <a:lnTo>
                    <a:pt x="4651" y="461"/>
                  </a:lnTo>
                  <a:lnTo>
                    <a:pt x="4652" y="457"/>
                  </a:lnTo>
                  <a:lnTo>
                    <a:pt x="4652" y="455"/>
                  </a:lnTo>
                  <a:lnTo>
                    <a:pt x="4652" y="460"/>
                  </a:lnTo>
                  <a:lnTo>
                    <a:pt x="4652" y="456"/>
                  </a:lnTo>
                  <a:lnTo>
                    <a:pt x="4653" y="457"/>
                  </a:lnTo>
                  <a:lnTo>
                    <a:pt x="4653" y="460"/>
                  </a:lnTo>
                  <a:lnTo>
                    <a:pt x="4653" y="269"/>
                  </a:lnTo>
                  <a:lnTo>
                    <a:pt x="4653" y="378"/>
                  </a:lnTo>
                  <a:lnTo>
                    <a:pt x="4653" y="385"/>
                  </a:lnTo>
                  <a:lnTo>
                    <a:pt x="4654" y="726"/>
                  </a:lnTo>
                  <a:lnTo>
                    <a:pt x="4654" y="763"/>
                  </a:lnTo>
                  <a:lnTo>
                    <a:pt x="4654" y="960"/>
                  </a:lnTo>
                  <a:lnTo>
                    <a:pt x="4655" y="963"/>
                  </a:lnTo>
                  <a:lnTo>
                    <a:pt x="4655" y="967"/>
                  </a:lnTo>
                  <a:lnTo>
                    <a:pt x="4655" y="872"/>
                  </a:lnTo>
                  <a:lnTo>
                    <a:pt x="4656" y="846"/>
                  </a:lnTo>
                  <a:lnTo>
                    <a:pt x="4656" y="390"/>
                  </a:lnTo>
                  <a:lnTo>
                    <a:pt x="4656" y="366"/>
                  </a:lnTo>
                  <a:lnTo>
                    <a:pt x="4657" y="255"/>
                  </a:lnTo>
                  <a:lnTo>
                    <a:pt x="4657" y="250"/>
                  </a:lnTo>
                  <a:lnTo>
                    <a:pt x="4657" y="167"/>
                  </a:lnTo>
                  <a:lnTo>
                    <a:pt x="4657" y="158"/>
                  </a:lnTo>
                  <a:lnTo>
                    <a:pt x="4658" y="82"/>
                  </a:lnTo>
                  <a:lnTo>
                    <a:pt x="4658" y="81"/>
                  </a:lnTo>
                  <a:lnTo>
                    <a:pt x="4658" y="76"/>
                  </a:lnTo>
                  <a:lnTo>
                    <a:pt x="4659" y="130"/>
                  </a:lnTo>
                  <a:lnTo>
                    <a:pt x="4659" y="140"/>
                  </a:lnTo>
                  <a:lnTo>
                    <a:pt x="4659" y="285"/>
                  </a:lnTo>
                  <a:lnTo>
                    <a:pt x="4660" y="290"/>
                  </a:lnTo>
                  <a:lnTo>
                    <a:pt x="4660" y="385"/>
                  </a:lnTo>
                  <a:lnTo>
                    <a:pt x="4660" y="391"/>
                  </a:lnTo>
                  <a:lnTo>
                    <a:pt x="4661" y="423"/>
                  </a:lnTo>
                  <a:lnTo>
                    <a:pt x="4661" y="424"/>
                  </a:lnTo>
                  <a:lnTo>
                    <a:pt x="4661" y="422"/>
                  </a:lnTo>
                  <a:lnTo>
                    <a:pt x="4662" y="430"/>
                  </a:lnTo>
                  <a:lnTo>
                    <a:pt x="4662" y="428"/>
                  </a:lnTo>
                  <a:lnTo>
                    <a:pt x="4662" y="425"/>
                  </a:lnTo>
                  <a:lnTo>
                    <a:pt x="4662" y="431"/>
                  </a:lnTo>
                  <a:lnTo>
                    <a:pt x="4662" y="428"/>
                  </a:lnTo>
                  <a:lnTo>
                    <a:pt x="4663" y="429"/>
                  </a:lnTo>
                  <a:lnTo>
                    <a:pt x="4663" y="427"/>
                  </a:lnTo>
                  <a:lnTo>
                    <a:pt x="4663" y="433"/>
                  </a:lnTo>
                  <a:lnTo>
                    <a:pt x="4663" y="431"/>
                  </a:lnTo>
                  <a:lnTo>
                    <a:pt x="4664" y="442"/>
                  </a:lnTo>
                  <a:lnTo>
                    <a:pt x="4664" y="439"/>
                  </a:lnTo>
                  <a:lnTo>
                    <a:pt x="4664" y="440"/>
                  </a:lnTo>
                  <a:lnTo>
                    <a:pt x="4664" y="450"/>
                  </a:lnTo>
                  <a:lnTo>
                    <a:pt x="4664" y="450"/>
                  </a:lnTo>
                  <a:lnTo>
                    <a:pt x="4665" y="450"/>
                  </a:lnTo>
                  <a:lnTo>
                    <a:pt x="4665" y="448"/>
                  </a:lnTo>
                  <a:lnTo>
                    <a:pt x="4665" y="455"/>
                  </a:lnTo>
                  <a:lnTo>
                    <a:pt x="4665" y="453"/>
                  </a:lnTo>
                  <a:lnTo>
                    <a:pt x="4665" y="453"/>
                  </a:lnTo>
                  <a:lnTo>
                    <a:pt x="4665" y="450"/>
                  </a:lnTo>
                  <a:lnTo>
                    <a:pt x="4666" y="459"/>
                  </a:lnTo>
                  <a:lnTo>
                    <a:pt x="4666" y="457"/>
                  </a:lnTo>
                  <a:lnTo>
                    <a:pt x="4666" y="457"/>
                  </a:lnTo>
                  <a:lnTo>
                    <a:pt x="4666" y="455"/>
                  </a:lnTo>
                  <a:lnTo>
                    <a:pt x="4666" y="459"/>
                  </a:lnTo>
                  <a:lnTo>
                    <a:pt x="4666" y="457"/>
                  </a:lnTo>
                  <a:lnTo>
                    <a:pt x="4666" y="457"/>
                  </a:lnTo>
                  <a:lnTo>
                    <a:pt x="4667" y="456"/>
                  </a:lnTo>
                  <a:lnTo>
                    <a:pt x="4667" y="461"/>
                  </a:lnTo>
                  <a:lnTo>
                    <a:pt x="4667" y="456"/>
                  </a:lnTo>
                  <a:lnTo>
                    <a:pt x="4667" y="456"/>
                  </a:lnTo>
                  <a:lnTo>
                    <a:pt x="4668" y="265"/>
                  </a:lnTo>
                  <a:lnTo>
                    <a:pt x="4668" y="374"/>
                  </a:lnTo>
                  <a:lnTo>
                    <a:pt x="4668" y="380"/>
                  </a:lnTo>
                  <a:lnTo>
                    <a:pt x="4669" y="710"/>
                  </a:lnTo>
                  <a:lnTo>
                    <a:pt x="4669" y="752"/>
                  </a:lnTo>
                  <a:lnTo>
                    <a:pt x="4669" y="955"/>
                  </a:lnTo>
                  <a:lnTo>
                    <a:pt x="4670" y="957"/>
                  </a:lnTo>
                  <a:lnTo>
                    <a:pt x="4670" y="964"/>
                  </a:lnTo>
                  <a:lnTo>
                    <a:pt x="4670" y="884"/>
                  </a:lnTo>
                  <a:lnTo>
                    <a:pt x="4670" y="862"/>
                  </a:lnTo>
                  <a:lnTo>
                    <a:pt x="4671" y="455"/>
                  </a:lnTo>
                  <a:lnTo>
                    <a:pt x="4671" y="431"/>
                  </a:lnTo>
                  <a:lnTo>
                    <a:pt x="4671" y="269"/>
                  </a:lnTo>
                  <a:lnTo>
                    <a:pt x="4672" y="266"/>
                  </a:lnTo>
                  <a:lnTo>
                    <a:pt x="4672" y="197"/>
                  </a:lnTo>
                  <a:lnTo>
                    <a:pt x="4672" y="192"/>
                  </a:lnTo>
                  <a:lnTo>
                    <a:pt x="4673" y="125"/>
                  </a:lnTo>
                  <a:lnTo>
                    <a:pt x="4673" y="119"/>
                  </a:lnTo>
                  <a:lnTo>
                    <a:pt x="4673" y="99"/>
                  </a:lnTo>
                  <a:lnTo>
                    <a:pt x="4673" y="103"/>
                  </a:lnTo>
                  <a:lnTo>
                    <a:pt x="4674" y="108"/>
                  </a:lnTo>
                  <a:lnTo>
                    <a:pt x="4674" y="201"/>
                  </a:lnTo>
                  <a:lnTo>
                    <a:pt x="4674" y="213"/>
                  </a:lnTo>
                  <a:lnTo>
                    <a:pt x="4675" y="332"/>
                  </a:lnTo>
                  <a:lnTo>
                    <a:pt x="4675" y="337"/>
                  </a:lnTo>
                  <a:lnTo>
                    <a:pt x="4676" y="405"/>
                  </a:lnTo>
                  <a:lnTo>
                    <a:pt x="4676" y="411"/>
                  </a:lnTo>
                  <a:lnTo>
                    <a:pt x="4676" y="431"/>
                  </a:lnTo>
                  <a:lnTo>
                    <a:pt x="4677" y="431"/>
                  </a:lnTo>
                  <a:lnTo>
                    <a:pt x="4677" y="429"/>
                  </a:lnTo>
                  <a:lnTo>
                    <a:pt x="4677" y="432"/>
                  </a:lnTo>
                  <a:lnTo>
                    <a:pt x="4677" y="431"/>
                  </a:lnTo>
                  <a:lnTo>
                    <a:pt x="4677" y="428"/>
                  </a:lnTo>
                  <a:lnTo>
                    <a:pt x="4677" y="432"/>
                  </a:lnTo>
                  <a:lnTo>
                    <a:pt x="4678" y="427"/>
                  </a:lnTo>
                  <a:lnTo>
                    <a:pt x="4678" y="430"/>
                  </a:lnTo>
                  <a:lnTo>
                    <a:pt x="4678" y="428"/>
                  </a:lnTo>
                  <a:lnTo>
                    <a:pt x="4678" y="426"/>
                  </a:lnTo>
                  <a:lnTo>
                    <a:pt x="4678" y="436"/>
                  </a:lnTo>
                  <a:lnTo>
                    <a:pt x="4678" y="435"/>
                  </a:lnTo>
                  <a:lnTo>
                    <a:pt x="4679" y="431"/>
                  </a:lnTo>
                  <a:lnTo>
                    <a:pt x="4679" y="442"/>
                  </a:lnTo>
                  <a:lnTo>
                    <a:pt x="4679" y="440"/>
                  </a:lnTo>
                  <a:lnTo>
                    <a:pt x="4679" y="440"/>
                  </a:lnTo>
                  <a:lnTo>
                    <a:pt x="4680" y="451"/>
                  </a:lnTo>
                  <a:lnTo>
                    <a:pt x="4680" y="452"/>
                  </a:lnTo>
                  <a:lnTo>
                    <a:pt x="4680" y="449"/>
                  </a:lnTo>
                  <a:lnTo>
                    <a:pt x="4680" y="457"/>
                  </a:lnTo>
                  <a:lnTo>
                    <a:pt x="4681" y="456"/>
                  </a:lnTo>
                  <a:lnTo>
                    <a:pt x="4681" y="453"/>
                  </a:lnTo>
                  <a:lnTo>
                    <a:pt x="4681" y="460"/>
                  </a:lnTo>
                  <a:lnTo>
                    <a:pt x="4681" y="456"/>
                  </a:lnTo>
                  <a:lnTo>
                    <a:pt x="4682" y="457"/>
                  </a:lnTo>
                  <a:lnTo>
                    <a:pt x="4682" y="456"/>
                  </a:lnTo>
                  <a:lnTo>
                    <a:pt x="4682" y="460"/>
                  </a:lnTo>
                  <a:lnTo>
                    <a:pt x="4682" y="460"/>
                  </a:lnTo>
                  <a:lnTo>
                    <a:pt x="4682" y="461"/>
                  </a:lnTo>
                  <a:lnTo>
                    <a:pt x="4682" y="462"/>
                  </a:lnTo>
                  <a:lnTo>
                    <a:pt x="4683" y="457"/>
                  </a:lnTo>
                  <a:lnTo>
                    <a:pt x="4683" y="457"/>
                  </a:lnTo>
                  <a:lnTo>
                    <a:pt x="4683" y="454"/>
                  </a:lnTo>
                  <a:lnTo>
                    <a:pt x="4683" y="269"/>
                  </a:lnTo>
                  <a:lnTo>
                    <a:pt x="4683" y="393"/>
                  </a:lnTo>
                  <a:lnTo>
                    <a:pt x="4683" y="401"/>
                  </a:lnTo>
                  <a:lnTo>
                    <a:pt x="4684" y="855"/>
                  </a:lnTo>
                  <a:lnTo>
                    <a:pt x="4684" y="870"/>
                  </a:lnTo>
                  <a:lnTo>
                    <a:pt x="4685" y="964"/>
                  </a:lnTo>
                  <a:lnTo>
                    <a:pt x="4685" y="961"/>
                  </a:lnTo>
                  <a:lnTo>
                    <a:pt x="4685" y="960"/>
                  </a:lnTo>
                  <a:lnTo>
                    <a:pt x="4685" y="961"/>
                  </a:lnTo>
                  <a:lnTo>
                    <a:pt x="4685" y="744"/>
                  </a:lnTo>
                  <a:lnTo>
                    <a:pt x="4686" y="709"/>
                  </a:lnTo>
                  <a:lnTo>
                    <a:pt x="4686" y="341"/>
                  </a:lnTo>
                  <a:lnTo>
                    <a:pt x="4686" y="327"/>
                  </a:lnTo>
                  <a:lnTo>
                    <a:pt x="4687" y="246"/>
                  </a:lnTo>
                  <a:lnTo>
                    <a:pt x="4687" y="241"/>
                  </a:lnTo>
                  <a:lnTo>
                    <a:pt x="4688" y="166"/>
                  </a:lnTo>
                  <a:lnTo>
                    <a:pt x="4688" y="162"/>
                  </a:lnTo>
                  <a:lnTo>
                    <a:pt x="4688" y="96"/>
                  </a:lnTo>
                  <a:lnTo>
                    <a:pt x="4689" y="93"/>
                  </a:lnTo>
                  <a:lnTo>
                    <a:pt x="4689" y="88"/>
                  </a:lnTo>
                  <a:lnTo>
                    <a:pt x="4689" y="118"/>
                  </a:lnTo>
                  <a:lnTo>
                    <a:pt x="4689" y="125"/>
                  </a:lnTo>
                  <a:lnTo>
                    <a:pt x="4690" y="244"/>
                  </a:lnTo>
                  <a:lnTo>
                    <a:pt x="4690" y="255"/>
                  </a:lnTo>
                  <a:lnTo>
                    <a:pt x="4690" y="360"/>
                  </a:lnTo>
                  <a:lnTo>
                    <a:pt x="4691" y="367"/>
                  </a:lnTo>
                  <a:lnTo>
                    <a:pt x="4691" y="416"/>
                  </a:lnTo>
                  <a:lnTo>
                    <a:pt x="4691" y="418"/>
                  </a:lnTo>
                  <a:lnTo>
                    <a:pt x="4692" y="432"/>
                  </a:lnTo>
                  <a:lnTo>
                    <a:pt x="4692" y="435"/>
                  </a:lnTo>
                  <a:lnTo>
                    <a:pt x="4692" y="431"/>
                  </a:lnTo>
                  <a:lnTo>
                    <a:pt x="4692" y="431"/>
                  </a:lnTo>
                  <a:lnTo>
                    <a:pt x="4693" y="431"/>
                  </a:lnTo>
                  <a:lnTo>
                    <a:pt x="4693" y="434"/>
                  </a:lnTo>
                  <a:lnTo>
                    <a:pt x="4693" y="429"/>
                  </a:lnTo>
                  <a:lnTo>
                    <a:pt x="4693" y="431"/>
                  </a:lnTo>
                  <a:lnTo>
                    <a:pt x="4693" y="433"/>
                  </a:lnTo>
                  <a:lnTo>
                    <a:pt x="4693" y="431"/>
                  </a:lnTo>
                  <a:lnTo>
                    <a:pt x="4694" y="439"/>
                  </a:lnTo>
                  <a:lnTo>
                    <a:pt x="4694" y="439"/>
                  </a:lnTo>
                  <a:lnTo>
                    <a:pt x="4694" y="438"/>
                  </a:lnTo>
                  <a:lnTo>
                    <a:pt x="4695" y="449"/>
                  </a:lnTo>
                  <a:lnTo>
                    <a:pt x="4695" y="448"/>
                  </a:lnTo>
                  <a:lnTo>
                    <a:pt x="4695" y="448"/>
                  </a:lnTo>
                  <a:lnTo>
                    <a:pt x="4695" y="456"/>
                  </a:lnTo>
                  <a:lnTo>
                    <a:pt x="4695" y="455"/>
                  </a:lnTo>
                  <a:lnTo>
                    <a:pt x="4696" y="457"/>
                  </a:lnTo>
                  <a:lnTo>
                    <a:pt x="4696" y="461"/>
                  </a:lnTo>
                  <a:lnTo>
                    <a:pt x="4696" y="461"/>
                  </a:lnTo>
                  <a:lnTo>
                    <a:pt x="4696" y="461"/>
                  </a:lnTo>
                  <a:lnTo>
                    <a:pt x="4696" y="459"/>
                  </a:lnTo>
                  <a:lnTo>
                    <a:pt x="4697" y="465"/>
                  </a:lnTo>
                  <a:lnTo>
                    <a:pt x="4697" y="462"/>
                  </a:lnTo>
                  <a:lnTo>
                    <a:pt x="4697" y="462"/>
                  </a:lnTo>
                  <a:lnTo>
                    <a:pt x="4697" y="460"/>
                  </a:lnTo>
                  <a:lnTo>
                    <a:pt x="4697" y="466"/>
                  </a:lnTo>
                  <a:lnTo>
                    <a:pt x="4697" y="463"/>
                  </a:lnTo>
                  <a:lnTo>
                    <a:pt x="4698" y="463"/>
                  </a:lnTo>
                  <a:lnTo>
                    <a:pt x="4698" y="295"/>
                  </a:lnTo>
                  <a:lnTo>
                    <a:pt x="4698" y="289"/>
                  </a:lnTo>
                  <a:lnTo>
                    <a:pt x="4699" y="549"/>
                  </a:lnTo>
                  <a:lnTo>
                    <a:pt x="4699" y="590"/>
                  </a:lnTo>
                  <a:lnTo>
                    <a:pt x="4699" y="929"/>
                  </a:lnTo>
                  <a:lnTo>
                    <a:pt x="4700" y="942"/>
                  </a:lnTo>
                  <a:lnTo>
                    <a:pt x="4700" y="965"/>
                  </a:lnTo>
                  <a:lnTo>
                    <a:pt x="4700" y="959"/>
                  </a:lnTo>
                  <a:lnTo>
                    <a:pt x="4700" y="952"/>
                  </a:lnTo>
                  <a:lnTo>
                    <a:pt x="4701" y="596"/>
                  </a:lnTo>
                  <a:lnTo>
                    <a:pt x="4701" y="562"/>
                  </a:lnTo>
                  <a:lnTo>
                    <a:pt x="4702" y="295"/>
                  </a:lnTo>
                  <a:lnTo>
                    <a:pt x="4702" y="289"/>
                  </a:lnTo>
                  <a:lnTo>
                    <a:pt x="4702" y="209"/>
                  </a:lnTo>
                  <a:lnTo>
                    <a:pt x="4703" y="201"/>
                  </a:lnTo>
                  <a:lnTo>
                    <a:pt x="4703" y="126"/>
                  </a:lnTo>
                  <a:lnTo>
                    <a:pt x="4703" y="122"/>
                  </a:lnTo>
                  <a:lnTo>
                    <a:pt x="4704" y="81"/>
                  </a:lnTo>
                  <a:lnTo>
                    <a:pt x="4704" y="84"/>
                  </a:lnTo>
                  <a:lnTo>
                    <a:pt x="4704" y="83"/>
                  </a:lnTo>
                  <a:lnTo>
                    <a:pt x="4704" y="153"/>
                  </a:lnTo>
                  <a:lnTo>
                    <a:pt x="4704" y="163"/>
                  </a:lnTo>
                  <a:lnTo>
                    <a:pt x="4705" y="312"/>
                  </a:lnTo>
                  <a:lnTo>
                    <a:pt x="4705" y="320"/>
                  </a:lnTo>
                  <a:lnTo>
                    <a:pt x="4706" y="399"/>
                  </a:lnTo>
                  <a:lnTo>
                    <a:pt x="4706" y="404"/>
                  </a:lnTo>
                  <a:lnTo>
                    <a:pt x="4706" y="431"/>
                  </a:lnTo>
                  <a:lnTo>
                    <a:pt x="4706" y="431"/>
                  </a:lnTo>
                  <a:lnTo>
                    <a:pt x="4707" y="431"/>
                  </a:lnTo>
                  <a:lnTo>
                    <a:pt x="4707" y="442"/>
                  </a:lnTo>
                  <a:lnTo>
                    <a:pt x="4708" y="441"/>
                  </a:lnTo>
                  <a:lnTo>
                    <a:pt x="4708" y="436"/>
                  </a:lnTo>
                  <a:lnTo>
                    <a:pt x="4708" y="438"/>
                  </a:lnTo>
                  <a:lnTo>
                    <a:pt x="4708" y="437"/>
                  </a:lnTo>
                  <a:lnTo>
                    <a:pt x="4709" y="435"/>
                  </a:lnTo>
                  <a:lnTo>
                    <a:pt x="4709" y="441"/>
                  </a:lnTo>
                  <a:lnTo>
                    <a:pt x="4709" y="439"/>
                  </a:lnTo>
                  <a:lnTo>
                    <a:pt x="4709" y="439"/>
                  </a:lnTo>
                  <a:lnTo>
                    <a:pt x="4709" y="446"/>
                  </a:lnTo>
                  <a:lnTo>
                    <a:pt x="4709" y="446"/>
                  </a:lnTo>
                  <a:lnTo>
                    <a:pt x="4710" y="449"/>
                  </a:lnTo>
                  <a:lnTo>
                    <a:pt x="4710" y="448"/>
                  </a:lnTo>
                  <a:lnTo>
                    <a:pt x="4710" y="457"/>
                  </a:lnTo>
                  <a:lnTo>
                    <a:pt x="4710" y="456"/>
                  </a:lnTo>
                  <a:lnTo>
                    <a:pt x="4710" y="456"/>
                  </a:lnTo>
                  <a:lnTo>
                    <a:pt x="4711" y="463"/>
                  </a:lnTo>
                  <a:lnTo>
                    <a:pt x="4711" y="461"/>
                  </a:lnTo>
                  <a:lnTo>
                    <a:pt x="4711" y="461"/>
                  </a:lnTo>
                  <a:lnTo>
                    <a:pt x="4711" y="468"/>
                  </a:lnTo>
                  <a:lnTo>
                    <a:pt x="4712" y="465"/>
                  </a:lnTo>
                  <a:lnTo>
                    <a:pt x="4712" y="463"/>
                  </a:lnTo>
                  <a:lnTo>
                    <a:pt x="4712" y="467"/>
                  </a:lnTo>
                  <a:lnTo>
                    <a:pt x="4712" y="463"/>
                  </a:lnTo>
                  <a:lnTo>
                    <a:pt x="4712" y="463"/>
                  </a:lnTo>
                  <a:lnTo>
                    <a:pt x="4712" y="465"/>
                  </a:lnTo>
                  <a:lnTo>
                    <a:pt x="4713" y="441"/>
                  </a:lnTo>
                  <a:lnTo>
                    <a:pt x="4713" y="423"/>
                  </a:lnTo>
                  <a:lnTo>
                    <a:pt x="4713" y="274"/>
                  </a:lnTo>
                  <a:lnTo>
                    <a:pt x="4714" y="468"/>
                  </a:lnTo>
                  <a:lnTo>
                    <a:pt x="4714" y="494"/>
                  </a:lnTo>
                  <a:lnTo>
                    <a:pt x="4714" y="912"/>
                  </a:lnTo>
                  <a:lnTo>
                    <a:pt x="4715" y="932"/>
                  </a:lnTo>
                  <a:lnTo>
                    <a:pt x="4715" y="968"/>
                  </a:lnTo>
                  <a:lnTo>
                    <a:pt x="4715" y="964"/>
                  </a:lnTo>
                  <a:lnTo>
                    <a:pt x="4715" y="960"/>
                  </a:lnTo>
                  <a:lnTo>
                    <a:pt x="4716" y="595"/>
                  </a:lnTo>
                  <a:lnTo>
                    <a:pt x="4716" y="555"/>
                  </a:lnTo>
                  <a:lnTo>
                    <a:pt x="4716" y="308"/>
                  </a:lnTo>
                  <a:lnTo>
                    <a:pt x="4717" y="303"/>
                  </a:lnTo>
                  <a:lnTo>
                    <a:pt x="4717" y="228"/>
                  </a:lnTo>
                  <a:lnTo>
                    <a:pt x="4717" y="225"/>
                  </a:lnTo>
                  <a:lnTo>
                    <a:pt x="4718" y="149"/>
                  </a:lnTo>
                  <a:lnTo>
                    <a:pt x="4718" y="142"/>
                  </a:lnTo>
                  <a:lnTo>
                    <a:pt x="4718" y="116"/>
                  </a:lnTo>
                  <a:lnTo>
                    <a:pt x="4718" y="122"/>
                  </a:lnTo>
                  <a:lnTo>
                    <a:pt x="4719" y="126"/>
                  </a:lnTo>
                  <a:lnTo>
                    <a:pt x="4719" y="239"/>
                  </a:lnTo>
                  <a:lnTo>
                    <a:pt x="4719" y="249"/>
                  </a:lnTo>
                  <a:lnTo>
                    <a:pt x="4720" y="366"/>
                  </a:lnTo>
                  <a:lnTo>
                    <a:pt x="4720" y="370"/>
                  </a:lnTo>
                  <a:lnTo>
                    <a:pt x="4721" y="425"/>
                  </a:lnTo>
                  <a:lnTo>
                    <a:pt x="4721" y="429"/>
                  </a:lnTo>
                  <a:lnTo>
                    <a:pt x="4721" y="444"/>
                  </a:lnTo>
                  <a:lnTo>
                    <a:pt x="4721" y="442"/>
                  </a:lnTo>
                  <a:lnTo>
                    <a:pt x="4722" y="444"/>
                  </a:lnTo>
                  <a:lnTo>
                    <a:pt x="4722" y="438"/>
                  </a:lnTo>
                  <a:lnTo>
                    <a:pt x="4722" y="437"/>
                  </a:lnTo>
                  <a:lnTo>
                    <a:pt x="4722" y="440"/>
                  </a:lnTo>
                  <a:lnTo>
                    <a:pt x="4723" y="434"/>
                  </a:lnTo>
                  <a:lnTo>
                    <a:pt x="4723" y="437"/>
                  </a:lnTo>
                  <a:lnTo>
                    <a:pt x="4723" y="439"/>
                  </a:lnTo>
                  <a:lnTo>
                    <a:pt x="4723" y="437"/>
                  </a:lnTo>
                  <a:lnTo>
                    <a:pt x="4723" y="444"/>
                  </a:lnTo>
                  <a:lnTo>
                    <a:pt x="4724" y="442"/>
                  </a:lnTo>
                  <a:lnTo>
                    <a:pt x="4724" y="453"/>
                  </a:lnTo>
                  <a:lnTo>
                    <a:pt x="4724" y="450"/>
                  </a:lnTo>
                  <a:lnTo>
                    <a:pt x="4725" y="460"/>
                  </a:lnTo>
                  <a:lnTo>
                    <a:pt x="4725" y="461"/>
                  </a:lnTo>
                  <a:lnTo>
                    <a:pt x="4725" y="459"/>
                  </a:lnTo>
                  <a:lnTo>
                    <a:pt x="4725" y="466"/>
                  </a:lnTo>
                  <a:lnTo>
                    <a:pt x="4725" y="465"/>
                  </a:lnTo>
                  <a:lnTo>
                    <a:pt x="4725" y="463"/>
                  </a:lnTo>
                  <a:lnTo>
                    <a:pt x="4726" y="461"/>
                  </a:lnTo>
                  <a:lnTo>
                    <a:pt x="4726" y="466"/>
                  </a:lnTo>
                  <a:lnTo>
                    <a:pt x="4726" y="462"/>
                  </a:lnTo>
                  <a:lnTo>
                    <a:pt x="4726" y="463"/>
                  </a:lnTo>
                  <a:lnTo>
                    <a:pt x="4727" y="465"/>
                  </a:lnTo>
                  <a:lnTo>
                    <a:pt x="4727" y="451"/>
                  </a:lnTo>
                  <a:lnTo>
                    <a:pt x="4727" y="457"/>
                  </a:lnTo>
                  <a:lnTo>
                    <a:pt x="4727" y="459"/>
                  </a:lnTo>
                  <a:lnTo>
                    <a:pt x="4727" y="280"/>
                  </a:lnTo>
                  <a:lnTo>
                    <a:pt x="4728" y="416"/>
                  </a:lnTo>
                  <a:lnTo>
                    <a:pt x="4728" y="424"/>
                  </a:lnTo>
                  <a:lnTo>
                    <a:pt x="4728" y="843"/>
                  </a:lnTo>
                  <a:lnTo>
                    <a:pt x="4729" y="864"/>
                  </a:lnTo>
                  <a:lnTo>
                    <a:pt x="4729" y="973"/>
                  </a:lnTo>
                  <a:lnTo>
                    <a:pt x="4729" y="971"/>
                  </a:lnTo>
                  <a:lnTo>
                    <a:pt x="4730" y="731"/>
                  </a:lnTo>
                  <a:lnTo>
                    <a:pt x="4730" y="690"/>
                  </a:lnTo>
                  <a:lnTo>
                    <a:pt x="4730" y="316"/>
                  </a:lnTo>
                  <a:lnTo>
                    <a:pt x="4730" y="312"/>
                  </a:lnTo>
                  <a:lnTo>
                    <a:pt x="4731" y="215"/>
                  </a:lnTo>
                  <a:lnTo>
                    <a:pt x="4731" y="209"/>
                  </a:lnTo>
                  <a:lnTo>
                    <a:pt x="4732" y="124"/>
                  </a:lnTo>
                  <a:lnTo>
                    <a:pt x="4732" y="119"/>
                  </a:lnTo>
                  <a:lnTo>
                    <a:pt x="4732" y="97"/>
                  </a:lnTo>
                  <a:lnTo>
                    <a:pt x="4732" y="106"/>
                  </a:lnTo>
                  <a:lnTo>
                    <a:pt x="4733" y="112"/>
                  </a:lnTo>
                  <a:lnTo>
                    <a:pt x="4733" y="222"/>
                  </a:lnTo>
                  <a:lnTo>
                    <a:pt x="4734" y="231"/>
                  </a:lnTo>
                  <a:lnTo>
                    <a:pt x="4734" y="360"/>
                  </a:lnTo>
                  <a:lnTo>
                    <a:pt x="4734" y="368"/>
                  </a:lnTo>
                  <a:lnTo>
                    <a:pt x="4735" y="423"/>
                  </a:lnTo>
                  <a:lnTo>
                    <a:pt x="4735" y="427"/>
                  </a:lnTo>
                  <a:lnTo>
                    <a:pt x="4735" y="439"/>
                  </a:lnTo>
                  <a:lnTo>
                    <a:pt x="4735" y="437"/>
                  </a:lnTo>
                  <a:lnTo>
                    <a:pt x="4736" y="439"/>
                  </a:lnTo>
                  <a:lnTo>
                    <a:pt x="4736" y="442"/>
                  </a:lnTo>
                  <a:lnTo>
                    <a:pt x="4736" y="437"/>
                  </a:lnTo>
                  <a:lnTo>
                    <a:pt x="4736" y="440"/>
                  </a:lnTo>
                  <a:lnTo>
                    <a:pt x="4736" y="439"/>
                  </a:lnTo>
                  <a:lnTo>
                    <a:pt x="4737" y="442"/>
                  </a:lnTo>
                  <a:lnTo>
                    <a:pt x="4737" y="436"/>
                  </a:lnTo>
                  <a:lnTo>
                    <a:pt x="4737" y="440"/>
                  </a:lnTo>
                  <a:lnTo>
                    <a:pt x="4737" y="440"/>
                  </a:lnTo>
                  <a:lnTo>
                    <a:pt x="4737" y="438"/>
                  </a:lnTo>
                  <a:lnTo>
                    <a:pt x="4737" y="444"/>
                  </a:lnTo>
                  <a:lnTo>
                    <a:pt x="4737" y="444"/>
                  </a:lnTo>
                  <a:lnTo>
                    <a:pt x="4738" y="444"/>
                  </a:lnTo>
                  <a:lnTo>
                    <a:pt x="4738" y="453"/>
                  </a:lnTo>
                  <a:lnTo>
                    <a:pt x="4738" y="451"/>
                  </a:lnTo>
                  <a:lnTo>
                    <a:pt x="4738" y="454"/>
                  </a:lnTo>
                  <a:lnTo>
                    <a:pt x="4739" y="465"/>
                  </a:lnTo>
                  <a:lnTo>
                    <a:pt x="4739" y="462"/>
                  </a:lnTo>
                  <a:lnTo>
                    <a:pt x="4739" y="461"/>
                  </a:lnTo>
                  <a:lnTo>
                    <a:pt x="4740" y="467"/>
                  </a:lnTo>
                  <a:lnTo>
                    <a:pt x="4740" y="462"/>
                  </a:lnTo>
                  <a:lnTo>
                    <a:pt x="4740" y="465"/>
                  </a:lnTo>
                  <a:lnTo>
                    <a:pt x="4740" y="465"/>
                  </a:lnTo>
                  <a:lnTo>
                    <a:pt x="4740" y="470"/>
                  </a:lnTo>
                  <a:lnTo>
                    <a:pt x="4740" y="467"/>
                  </a:lnTo>
                  <a:lnTo>
                    <a:pt x="4741" y="470"/>
                  </a:lnTo>
                  <a:lnTo>
                    <a:pt x="4741" y="465"/>
                  </a:lnTo>
                  <a:lnTo>
                    <a:pt x="4741" y="470"/>
                  </a:lnTo>
                  <a:lnTo>
                    <a:pt x="4741" y="469"/>
                  </a:lnTo>
                  <a:lnTo>
                    <a:pt x="4741" y="466"/>
                  </a:lnTo>
                  <a:lnTo>
                    <a:pt x="4742" y="289"/>
                  </a:lnTo>
                  <a:lnTo>
                    <a:pt x="4742" y="390"/>
                  </a:lnTo>
                  <a:lnTo>
                    <a:pt x="4742" y="399"/>
                  </a:lnTo>
                  <a:lnTo>
                    <a:pt x="4742" y="739"/>
                  </a:lnTo>
                  <a:lnTo>
                    <a:pt x="4743" y="781"/>
                  </a:lnTo>
                  <a:lnTo>
                    <a:pt x="4743" y="974"/>
                  </a:lnTo>
                  <a:lnTo>
                    <a:pt x="4743" y="975"/>
                  </a:lnTo>
                  <a:lnTo>
                    <a:pt x="4743" y="982"/>
                  </a:lnTo>
                  <a:lnTo>
                    <a:pt x="4744" y="898"/>
                  </a:lnTo>
                  <a:lnTo>
                    <a:pt x="4744" y="877"/>
                  </a:lnTo>
                  <a:lnTo>
                    <a:pt x="4744" y="418"/>
                  </a:lnTo>
                  <a:lnTo>
                    <a:pt x="4745" y="393"/>
                  </a:lnTo>
                  <a:lnTo>
                    <a:pt x="4745" y="273"/>
                  </a:lnTo>
                  <a:lnTo>
                    <a:pt x="4745" y="264"/>
                  </a:lnTo>
                  <a:lnTo>
                    <a:pt x="4746" y="209"/>
                  </a:lnTo>
                  <a:lnTo>
                    <a:pt x="4746" y="202"/>
                  </a:lnTo>
                  <a:lnTo>
                    <a:pt x="4747" y="134"/>
                  </a:lnTo>
                  <a:lnTo>
                    <a:pt x="4747" y="129"/>
                  </a:lnTo>
                  <a:lnTo>
                    <a:pt x="4747" y="100"/>
                  </a:lnTo>
                  <a:lnTo>
                    <a:pt x="4747" y="105"/>
                  </a:lnTo>
                  <a:lnTo>
                    <a:pt x="4747" y="107"/>
                  </a:lnTo>
                  <a:lnTo>
                    <a:pt x="4748" y="220"/>
                  </a:lnTo>
                  <a:lnTo>
                    <a:pt x="4748" y="232"/>
                  </a:lnTo>
                  <a:lnTo>
                    <a:pt x="4749" y="361"/>
                  </a:lnTo>
                  <a:lnTo>
                    <a:pt x="4749" y="366"/>
                  </a:lnTo>
                  <a:lnTo>
                    <a:pt x="4749" y="419"/>
                  </a:lnTo>
                  <a:lnTo>
                    <a:pt x="4750" y="422"/>
                  </a:lnTo>
                  <a:lnTo>
                    <a:pt x="4750" y="436"/>
                  </a:lnTo>
                  <a:lnTo>
                    <a:pt x="4750" y="436"/>
                  </a:lnTo>
                  <a:lnTo>
                    <a:pt x="4750" y="433"/>
                  </a:lnTo>
                  <a:lnTo>
                    <a:pt x="4750" y="439"/>
                  </a:lnTo>
                  <a:lnTo>
                    <a:pt x="4751" y="437"/>
                  </a:lnTo>
                  <a:lnTo>
                    <a:pt x="4751" y="437"/>
                  </a:lnTo>
                  <a:lnTo>
                    <a:pt x="4751" y="433"/>
                  </a:lnTo>
                  <a:lnTo>
                    <a:pt x="4751" y="439"/>
                  </a:lnTo>
                  <a:lnTo>
                    <a:pt x="4751" y="439"/>
                  </a:lnTo>
                  <a:lnTo>
                    <a:pt x="4751" y="439"/>
                  </a:lnTo>
                  <a:lnTo>
                    <a:pt x="4752" y="452"/>
                  </a:lnTo>
                  <a:lnTo>
                    <a:pt x="4753" y="452"/>
                  </a:lnTo>
                  <a:lnTo>
                    <a:pt x="4753" y="450"/>
                  </a:lnTo>
                  <a:lnTo>
                    <a:pt x="4753" y="462"/>
                  </a:lnTo>
                  <a:lnTo>
                    <a:pt x="4753" y="460"/>
                  </a:lnTo>
                  <a:lnTo>
                    <a:pt x="4753" y="459"/>
                  </a:lnTo>
                  <a:lnTo>
                    <a:pt x="4754" y="468"/>
                  </a:lnTo>
                  <a:lnTo>
                    <a:pt x="4754" y="465"/>
                  </a:lnTo>
                  <a:lnTo>
                    <a:pt x="4754" y="465"/>
                  </a:lnTo>
                  <a:lnTo>
                    <a:pt x="4754" y="472"/>
                  </a:lnTo>
                  <a:lnTo>
                    <a:pt x="4754" y="472"/>
                  </a:lnTo>
                  <a:lnTo>
                    <a:pt x="4755" y="472"/>
                  </a:lnTo>
                  <a:lnTo>
                    <a:pt x="4755" y="470"/>
                  </a:lnTo>
                  <a:lnTo>
                    <a:pt x="4755" y="474"/>
                  </a:lnTo>
                  <a:lnTo>
                    <a:pt x="4755" y="470"/>
                  </a:lnTo>
                  <a:lnTo>
                    <a:pt x="4755" y="472"/>
                  </a:lnTo>
                  <a:lnTo>
                    <a:pt x="4756" y="475"/>
                  </a:lnTo>
                  <a:lnTo>
                    <a:pt x="4756" y="472"/>
                  </a:lnTo>
                  <a:lnTo>
                    <a:pt x="4756" y="474"/>
                  </a:lnTo>
                  <a:lnTo>
                    <a:pt x="4756" y="476"/>
                  </a:lnTo>
                  <a:lnTo>
                    <a:pt x="4756" y="296"/>
                  </a:lnTo>
                  <a:lnTo>
                    <a:pt x="4757" y="304"/>
                  </a:lnTo>
                  <a:lnTo>
                    <a:pt x="4757" y="584"/>
                  </a:lnTo>
                  <a:lnTo>
                    <a:pt x="4757" y="627"/>
                  </a:lnTo>
                  <a:lnTo>
                    <a:pt x="4758" y="963"/>
                  </a:lnTo>
                  <a:lnTo>
                    <a:pt x="4758" y="967"/>
                  </a:lnTo>
                  <a:lnTo>
                    <a:pt x="4758" y="986"/>
                  </a:lnTo>
                  <a:lnTo>
                    <a:pt x="4758" y="971"/>
                  </a:lnTo>
                  <a:lnTo>
                    <a:pt x="4759" y="959"/>
                  </a:lnTo>
                  <a:lnTo>
                    <a:pt x="4759" y="561"/>
                  </a:lnTo>
                  <a:lnTo>
                    <a:pt x="4760" y="524"/>
                  </a:lnTo>
                  <a:lnTo>
                    <a:pt x="4760" y="293"/>
                  </a:lnTo>
                  <a:lnTo>
                    <a:pt x="4760" y="293"/>
                  </a:lnTo>
                  <a:lnTo>
                    <a:pt x="4761" y="247"/>
                  </a:lnTo>
                  <a:lnTo>
                    <a:pt x="4761" y="240"/>
                  </a:lnTo>
                  <a:lnTo>
                    <a:pt x="4761" y="173"/>
                  </a:lnTo>
                  <a:lnTo>
                    <a:pt x="4762" y="172"/>
                  </a:lnTo>
                  <a:lnTo>
                    <a:pt x="4762" y="137"/>
                  </a:lnTo>
                  <a:lnTo>
                    <a:pt x="4762" y="138"/>
                  </a:lnTo>
                  <a:lnTo>
                    <a:pt x="4762" y="136"/>
                  </a:lnTo>
                  <a:lnTo>
                    <a:pt x="4762" y="135"/>
                  </a:lnTo>
                  <a:lnTo>
                    <a:pt x="4763" y="189"/>
                  </a:lnTo>
                  <a:lnTo>
                    <a:pt x="4763" y="198"/>
                  </a:lnTo>
                  <a:lnTo>
                    <a:pt x="4763" y="331"/>
                  </a:lnTo>
                  <a:lnTo>
                    <a:pt x="4764" y="341"/>
                  </a:lnTo>
                  <a:lnTo>
                    <a:pt x="4764" y="419"/>
                  </a:lnTo>
                  <a:lnTo>
                    <a:pt x="4764" y="423"/>
                  </a:lnTo>
                  <a:lnTo>
                    <a:pt x="4764" y="422"/>
                  </a:lnTo>
                  <a:lnTo>
                    <a:pt x="4765" y="438"/>
                  </a:lnTo>
                  <a:lnTo>
                    <a:pt x="4765" y="437"/>
                  </a:lnTo>
                  <a:lnTo>
                    <a:pt x="4765" y="438"/>
                  </a:lnTo>
                  <a:lnTo>
                    <a:pt x="4765" y="443"/>
                  </a:lnTo>
                  <a:lnTo>
                    <a:pt x="4766" y="442"/>
                  </a:lnTo>
                  <a:lnTo>
                    <a:pt x="4766" y="440"/>
                  </a:lnTo>
                  <a:lnTo>
                    <a:pt x="4766" y="437"/>
                  </a:lnTo>
                  <a:lnTo>
                    <a:pt x="4766" y="442"/>
                  </a:lnTo>
                  <a:lnTo>
                    <a:pt x="4766" y="440"/>
                  </a:lnTo>
                  <a:lnTo>
                    <a:pt x="4767" y="439"/>
                  </a:lnTo>
                  <a:lnTo>
                    <a:pt x="4767" y="449"/>
                  </a:lnTo>
                  <a:lnTo>
                    <a:pt x="4767" y="447"/>
                  </a:lnTo>
                  <a:lnTo>
                    <a:pt x="4767" y="448"/>
                  </a:lnTo>
                  <a:lnTo>
                    <a:pt x="4768" y="461"/>
                  </a:lnTo>
                  <a:lnTo>
                    <a:pt x="4768" y="462"/>
                  </a:lnTo>
                  <a:lnTo>
                    <a:pt x="4768" y="460"/>
                  </a:lnTo>
                  <a:lnTo>
                    <a:pt x="4768" y="470"/>
                  </a:lnTo>
                  <a:lnTo>
                    <a:pt x="4768" y="468"/>
                  </a:lnTo>
                  <a:lnTo>
                    <a:pt x="4768" y="468"/>
                  </a:lnTo>
                  <a:lnTo>
                    <a:pt x="4769" y="472"/>
                  </a:lnTo>
                  <a:lnTo>
                    <a:pt x="4769" y="472"/>
                  </a:lnTo>
                  <a:lnTo>
                    <a:pt x="4769" y="472"/>
                  </a:lnTo>
                  <a:lnTo>
                    <a:pt x="4769" y="470"/>
                  </a:lnTo>
                  <a:lnTo>
                    <a:pt x="4770" y="478"/>
                  </a:lnTo>
                  <a:lnTo>
                    <a:pt x="4770" y="476"/>
                  </a:lnTo>
                  <a:lnTo>
                    <a:pt x="4770" y="476"/>
                  </a:lnTo>
                  <a:lnTo>
                    <a:pt x="4770" y="473"/>
                  </a:lnTo>
                  <a:lnTo>
                    <a:pt x="4770" y="478"/>
                  </a:lnTo>
                  <a:lnTo>
                    <a:pt x="4770" y="474"/>
                  </a:lnTo>
                  <a:lnTo>
                    <a:pt x="4771" y="475"/>
                  </a:lnTo>
                  <a:lnTo>
                    <a:pt x="4771" y="478"/>
                  </a:lnTo>
                  <a:lnTo>
                    <a:pt x="4771" y="472"/>
                  </a:lnTo>
                  <a:lnTo>
                    <a:pt x="4771" y="472"/>
                  </a:lnTo>
                  <a:lnTo>
                    <a:pt x="4771" y="470"/>
                  </a:lnTo>
                  <a:lnTo>
                    <a:pt x="4771" y="293"/>
                  </a:lnTo>
                  <a:lnTo>
                    <a:pt x="4772" y="418"/>
                  </a:lnTo>
                  <a:lnTo>
                    <a:pt x="4772" y="426"/>
                  </a:lnTo>
                  <a:lnTo>
                    <a:pt x="4773" y="846"/>
                  </a:lnTo>
                  <a:lnTo>
                    <a:pt x="4773" y="868"/>
                  </a:lnTo>
                  <a:lnTo>
                    <a:pt x="4773" y="987"/>
                  </a:lnTo>
                  <a:lnTo>
                    <a:pt x="4773" y="990"/>
                  </a:lnTo>
                  <a:lnTo>
                    <a:pt x="4774" y="757"/>
                  </a:lnTo>
                  <a:lnTo>
                    <a:pt x="4774" y="713"/>
                  </a:lnTo>
                  <a:lnTo>
                    <a:pt x="4775" y="333"/>
                  </a:lnTo>
                  <a:lnTo>
                    <a:pt x="4775" y="324"/>
                  </a:lnTo>
                  <a:lnTo>
                    <a:pt x="4775" y="249"/>
                  </a:lnTo>
                  <a:lnTo>
                    <a:pt x="4776" y="245"/>
                  </a:lnTo>
                  <a:lnTo>
                    <a:pt x="4776" y="173"/>
                  </a:lnTo>
                  <a:lnTo>
                    <a:pt x="4776" y="167"/>
                  </a:lnTo>
                  <a:lnTo>
                    <a:pt x="4777" y="105"/>
                  </a:lnTo>
                  <a:lnTo>
                    <a:pt x="4777" y="103"/>
                  </a:lnTo>
                  <a:lnTo>
                    <a:pt x="4777" y="96"/>
                  </a:lnTo>
                  <a:lnTo>
                    <a:pt x="4777" y="127"/>
                  </a:lnTo>
                  <a:lnTo>
                    <a:pt x="4777" y="135"/>
                  </a:lnTo>
                  <a:lnTo>
                    <a:pt x="4778" y="295"/>
                  </a:lnTo>
                  <a:lnTo>
                    <a:pt x="4779" y="305"/>
                  </a:lnTo>
                  <a:lnTo>
                    <a:pt x="4779" y="402"/>
                  </a:lnTo>
                  <a:lnTo>
                    <a:pt x="4779" y="408"/>
                  </a:lnTo>
                  <a:lnTo>
                    <a:pt x="4780" y="440"/>
                  </a:lnTo>
                  <a:lnTo>
                    <a:pt x="4780" y="441"/>
                  </a:lnTo>
                  <a:lnTo>
                    <a:pt x="4780" y="439"/>
                  </a:lnTo>
                  <a:lnTo>
                    <a:pt x="4780" y="446"/>
                  </a:lnTo>
                  <a:lnTo>
                    <a:pt x="4780" y="444"/>
                  </a:lnTo>
                  <a:lnTo>
                    <a:pt x="4781" y="444"/>
                  </a:lnTo>
                  <a:lnTo>
                    <a:pt x="4781" y="446"/>
                  </a:lnTo>
                  <a:lnTo>
                    <a:pt x="4781" y="443"/>
                  </a:lnTo>
                  <a:lnTo>
                    <a:pt x="4781" y="444"/>
                  </a:lnTo>
                  <a:lnTo>
                    <a:pt x="4781" y="444"/>
                  </a:lnTo>
                  <a:lnTo>
                    <a:pt x="4782" y="453"/>
                  </a:lnTo>
                  <a:lnTo>
                    <a:pt x="4782" y="452"/>
                  </a:lnTo>
                  <a:lnTo>
                    <a:pt x="4782" y="451"/>
                  </a:lnTo>
                  <a:lnTo>
                    <a:pt x="4782" y="465"/>
                  </a:lnTo>
                  <a:lnTo>
                    <a:pt x="4782" y="463"/>
                  </a:lnTo>
                  <a:lnTo>
                    <a:pt x="4783" y="463"/>
                  </a:lnTo>
                  <a:lnTo>
                    <a:pt x="4783" y="473"/>
                  </a:lnTo>
                  <a:lnTo>
                    <a:pt x="4783" y="475"/>
                  </a:lnTo>
                  <a:lnTo>
                    <a:pt x="4783" y="472"/>
                  </a:lnTo>
                  <a:lnTo>
                    <a:pt x="4784" y="478"/>
                  </a:lnTo>
                  <a:lnTo>
                    <a:pt x="4784" y="476"/>
                  </a:lnTo>
                  <a:lnTo>
                    <a:pt x="4784" y="474"/>
                  </a:lnTo>
                  <a:lnTo>
                    <a:pt x="4784" y="480"/>
                  </a:lnTo>
                  <a:lnTo>
                    <a:pt x="4784" y="476"/>
                  </a:lnTo>
                  <a:lnTo>
                    <a:pt x="4785" y="476"/>
                  </a:lnTo>
                  <a:lnTo>
                    <a:pt x="4785" y="482"/>
                  </a:lnTo>
                  <a:lnTo>
                    <a:pt x="4786" y="481"/>
                  </a:lnTo>
                  <a:lnTo>
                    <a:pt x="4786" y="478"/>
                  </a:lnTo>
                  <a:lnTo>
                    <a:pt x="4786" y="484"/>
                  </a:lnTo>
                  <a:lnTo>
                    <a:pt x="4786" y="480"/>
                  </a:lnTo>
                  <a:lnTo>
                    <a:pt x="4786" y="476"/>
                  </a:lnTo>
                  <a:lnTo>
                    <a:pt x="4787" y="288"/>
                  </a:lnTo>
                  <a:lnTo>
                    <a:pt x="4787" y="408"/>
                  </a:lnTo>
                  <a:lnTo>
                    <a:pt x="4787" y="417"/>
                  </a:lnTo>
                  <a:lnTo>
                    <a:pt x="4787" y="797"/>
                  </a:lnTo>
                  <a:lnTo>
                    <a:pt x="4788" y="831"/>
                  </a:lnTo>
                  <a:lnTo>
                    <a:pt x="4788" y="994"/>
                  </a:lnTo>
                  <a:lnTo>
                    <a:pt x="4788" y="994"/>
                  </a:lnTo>
                  <a:lnTo>
                    <a:pt x="4788" y="996"/>
                  </a:lnTo>
                  <a:lnTo>
                    <a:pt x="4788" y="1002"/>
                  </a:lnTo>
                  <a:lnTo>
                    <a:pt x="4789" y="949"/>
                  </a:lnTo>
                  <a:lnTo>
                    <a:pt x="4789" y="934"/>
                  </a:lnTo>
                  <a:lnTo>
                    <a:pt x="4789" y="478"/>
                  </a:lnTo>
                  <a:lnTo>
                    <a:pt x="4790" y="448"/>
                  </a:lnTo>
                  <a:lnTo>
                    <a:pt x="4790" y="286"/>
                  </a:lnTo>
                  <a:lnTo>
                    <a:pt x="4790" y="279"/>
                  </a:lnTo>
                  <a:lnTo>
                    <a:pt x="4791" y="218"/>
                  </a:lnTo>
                  <a:lnTo>
                    <a:pt x="4791" y="217"/>
                  </a:lnTo>
                  <a:lnTo>
                    <a:pt x="4792" y="153"/>
                  </a:lnTo>
                  <a:lnTo>
                    <a:pt x="4792" y="146"/>
                  </a:lnTo>
                  <a:lnTo>
                    <a:pt x="4792" y="109"/>
                  </a:lnTo>
                  <a:lnTo>
                    <a:pt x="4792" y="110"/>
                  </a:lnTo>
                  <a:lnTo>
                    <a:pt x="4793" y="112"/>
                  </a:lnTo>
                  <a:lnTo>
                    <a:pt x="4793" y="188"/>
                  </a:lnTo>
                  <a:lnTo>
                    <a:pt x="4793" y="201"/>
                  </a:lnTo>
                  <a:lnTo>
                    <a:pt x="4794" y="343"/>
                  </a:lnTo>
                  <a:lnTo>
                    <a:pt x="4794" y="351"/>
                  </a:lnTo>
                  <a:lnTo>
                    <a:pt x="4794" y="423"/>
                  </a:lnTo>
                  <a:lnTo>
                    <a:pt x="4794" y="426"/>
                  </a:lnTo>
                  <a:lnTo>
                    <a:pt x="4795" y="451"/>
                  </a:lnTo>
                  <a:lnTo>
                    <a:pt x="4795" y="450"/>
                  </a:lnTo>
                  <a:lnTo>
                    <a:pt x="4795" y="454"/>
                  </a:lnTo>
                  <a:lnTo>
                    <a:pt x="4796" y="448"/>
                  </a:lnTo>
                  <a:lnTo>
                    <a:pt x="4796" y="449"/>
                  </a:lnTo>
                  <a:lnTo>
                    <a:pt x="4796" y="449"/>
                  </a:lnTo>
                  <a:lnTo>
                    <a:pt x="4796" y="451"/>
                  </a:lnTo>
                  <a:lnTo>
                    <a:pt x="4796" y="448"/>
                  </a:lnTo>
                  <a:lnTo>
                    <a:pt x="4796" y="448"/>
                  </a:lnTo>
                  <a:lnTo>
                    <a:pt x="4797" y="451"/>
                  </a:lnTo>
                  <a:lnTo>
                    <a:pt x="4797" y="450"/>
                  </a:lnTo>
                  <a:lnTo>
                    <a:pt x="4797" y="459"/>
                  </a:lnTo>
                  <a:lnTo>
                    <a:pt x="4797" y="459"/>
                  </a:lnTo>
                  <a:lnTo>
                    <a:pt x="4797" y="457"/>
                  </a:lnTo>
                  <a:lnTo>
                    <a:pt x="4798" y="468"/>
                  </a:lnTo>
                  <a:lnTo>
                    <a:pt x="4798" y="466"/>
                  </a:lnTo>
                  <a:lnTo>
                    <a:pt x="4798" y="468"/>
                  </a:lnTo>
                  <a:lnTo>
                    <a:pt x="4798" y="465"/>
                  </a:lnTo>
                  <a:lnTo>
                    <a:pt x="4799" y="476"/>
                  </a:lnTo>
                  <a:lnTo>
                    <a:pt x="4799" y="472"/>
                  </a:lnTo>
                  <a:lnTo>
                    <a:pt x="4799" y="472"/>
                  </a:lnTo>
                  <a:lnTo>
                    <a:pt x="4799" y="479"/>
                  </a:lnTo>
                  <a:lnTo>
                    <a:pt x="4799" y="478"/>
                  </a:lnTo>
                  <a:lnTo>
                    <a:pt x="4800" y="476"/>
                  </a:lnTo>
                  <a:lnTo>
                    <a:pt x="4800" y="479"/>
                  </a:lnTo>
                  <a:lnTo>
                    <a:pt x="4800" y="478"/>
                  </a:lnTo>
                  <a:lnTo>
                    <a:pt x="4800" y="476"/>
                  </a:lnTo>
                  <a:lnTo>
                    <a:pt x="4800" y="476"/>
                  </a:lnTo>
                  <a:lnTo>
                    <a:pt x="4801" y="480"/>
                  </a:lnTo>
                  <a:lnTo>
                    <a:pt x="4801" y="478"/>
                  </a:lnTo>
                  <a:lnTo>
                    <a:pt x="4801" y="478"/>
                  </a:lnTo>
                  <a:lnTo>
                    <a:pt x="4801" y="398"/>
                  </a:lnTo>
                  <a:lnTo>
                    <a:pt x="4802" y="324"/>
                  </a:lnTo>
                  <a:lnTo>
                    <a:pt x="4802" y="280"/>
                  </a:lnTo>
                  <a:lnTo>
                    <a:pt x="4802" y="495"/>
                  </a:lnTo>
                  <a:lnTo>
                    <a:pt x="4802" y="528"/>
                  </a:lnTo>
                  <a:lnTo>
                    <a:pt x="4803" y="935"/>
                  </a:lnTo>
                  <a:lnTo>
                    <a:pt x="4803" y="955"/>
                  </a:lnTo>
                  <a:lnTo>
                    <a:pt x="4803" y="997"/>
                  </a:lnTo>
                  <a:lnTo>
                    <a:pt x="4803" y="990"/>
                  </a:lnTo>
                  <a:lnTo>
                    <a:pt x="4804" y="984"/>
                  </a:lnTo>
                  <a:lnTo>
                    <a:pt x="4804" y="617"/>
                  </a:lnTo>
                  <a:lnTo>
                    <a:pt x="4805" y="583"/>
                  </a:lnTo>
                  <a:lnTo>
                    <a:pt x="4805" y="329"/>
                  </a:lnTo>
                  <a:lnTo>
                    <a:pt x="4805" y="321"/>
                  </a:lnTo>
                  <a:lnTo>
                    <a:pt x="4806" y="264"/>
                  </a:lnTo>
                  <a:lnTo>
                    <a:pt x="4806" y="259"/>
                  </a:lnTo>
                  <a:lnTo>
                    <a:pt x="4806" y="196"/>
                  </a:lnTo>
                  <a:lnTo>
                    <a:pt x="4807" y="192"/>
                  </a:lnTo>
                  <a:lnTo>
                    <a:pt x="4807" y="136"/>
                  </a:lnTo>
                  <a:lnTo>
                    <a:pt x="4807" y="132"/>
                  </a:lnTo>
                  <a:lnTo>
                    <a:pt x="4807" y="125"/>
                  </a:lnTo>
                  <a:lnTo>
                    <a:pt x="4808" y="150"/>
                  </a:lnTo>
                  <a:lnTo>
                    <a:pt x="4808" y="158"/>
                  </a:lnTo>
                  <a:lnTo>
                    <a:pt x="4808" y="289"/>
                  </a:lnTo>
                  <a:lnTo>
                    <a:pt x="4809" y="301"/>
                  </a:lnTo>
                  <a:lnTo>
                    <a:pt x="4809" y="405"/>
                  </a:lnTo>
                  <a:lnTo>
                    <a:pt x="4809" y="405"/>
                  </a:lnTo>
                  <a:lnTo>
                    <a:pt x="4810" y="439"/>
                  </a:lnTo>
                  <a:lnTo>
                    <a:pt x="4810" y="438"/>
                  </a:lnTo>
                  <a:lnTo>
                    <a:pt x="4810" y="440"/>
                  </a:lnTo>
                  <a:lnTo>
                    <a:pt x="4811" y="448"/>
                  </a:lnTo>
                  <a:lnTo>
                    <a:pt x="4811" y="447"/>
                  </a:lnTo>
                  <a:lnTo>
                    <a:pt x="4811" y="450"/>
                  </a:lnTo>
                  <a:lnTo>
                    <a:pt x="4811" y="443"/>
                  </a:lnTo>
                  <a:lnTo>
                    <a:pt x="4811" y="444"/>
                  </a:lnTo>
                  <a:lnTo>
                    <a:pt x="4811" y="444"/>
                  </a:lnTo>
                  <a:lnTo>
                    <a:pt x="4812" y="451"/>
                  </a:lnTo>
                  <a:lnTo>
                    <a:pt x="4812" y="450"/>
                  </a:lnTo>
                  <a:lnTo>
                    <a:pt x="4812" y="452"/>
                  </a:lnTo>
                  <a:lnTo>
                    <a:pt x="4813" y="463"/>
                  </a:lnTo>
                  <a:lnTo>
                    <a:pt x="4813" y="462"/>
                  </a:lnTo>
                  <a:lnTo>
                    <a:pt x="4813" y="470"/>
                  </a:lnTo>
                  <a:lnTo>
                    <a:pt x="4813" y="467"/>
                  </a:lnTo>
                  <a:lnTo>
                    <a:pt x="4814" y="468"/>
                  </a:lnTo>
                  <a:lnTo>
                    <a:pt x="4814" y="473"/>
                  </a:lnTo>
                  <a:lnTo>
                    <a:pt x="4814" y="472"/>
                  </a:lnTo>
                  <a:lnTo>
                    <a:pt x="4814" y="474"/>
                  </a:lnTo>
                  <a:lnTo>
                    <a:pt x="4814" y="472"/>
                  </a:lnTo>
                  <a:lnTo>
                    <a:pt x="4815" y="478"/>
                  </a:lnTo>
                  <a:lnTo>
                    <a:pt x="4815" y="476"/>
                  </a:lnTo>
                  <a:lnTo>
                    <a:pt x="4815" y="473"/>
                  </a:lnTo>
                  <a:lnTo>
                    <a:pt x="4815" y="476"/>
                  </a:lnTo>
                  <a:lnTo>
                    <a:pt x="4815" y="475"/>
                  </a:lnTo>
                  <a:lnTo>
                    <a:pt x="4815" y="475"/>
                  </a:lnTo>
                  <a:lnTo>
                    <a:pt x="4816" y="476"/>
                  </a:lnTo>
                  <a:lnTo>
                    <a:pt x="4816" y="470"/>
                  </a:lnTo>
                  <a:lnTo>
                    <a:pt x="4816" y="472"/>
                  </a:lnTo>
                  <a:lnTo>
                    <a:pt x="4816" y="299"/>
                  </a:lnTo>
                  <a:lnTo>
                    <a:pt x="4817" y="424"/>
                  </a:lnTo>
                  <a:lnTo>
                    <a:pt x="4817" y="432"/>
                  </a:lnTo>
                  <a:lnTo>
                    <a:pt x="4818" y="866"/>
                  </a:lnTo>
                  <a:lnTo>
                    <a:pt x="4818" y="886"/>
                  </a:lnTo>
                  <a:lnTo>
                    <a:pt x="4818" y="996"/>
                  </a:lnTo>
                  <a:lnTo>
                    <a:pt x="4819" y="997"/>
                  </a:lnTo>
                  <a:lnTo>
                    <a:pt x="4819" y="841"/>
                  </a:lnTo>
                  <a:lnTo>
                    <a:pt x="4819" y="804"/>
                  </a:lnTo>
                  <a:lnTo>
                    <a:pt x="4820" y="364"/>
                  </a:lnTo>
                  <a:lnTo>
                    <a:pt x="4820" y="346"/>
                  </a:lnTo>
                  <a:lnTo>
                    <a:pt x="4820" y="261"/>
                  </a:lnTo>
                  <a:lnTo>
                    <a:pt x="4820" y="258"/>
                  </a:lnTo>
                  <a:lnTo>
                    <a:pt x="4821" y="183"/>
                  </a:lnTo>
                  <a:lnTo>
                    <a:pt x="4821" y="176"/>
                  </a:lnTo>
                  <a:lnTo>
                    <a:pt x="4822" y="112"/>
                  </a:lnTo>
                  <a:lnTo>
                    <a:pt x="4822" y="110"/>
                  </a:lnTo>
                  <a:lnTo>
                    <a:pt x="4822" y="99"/>
                  </a:lnTo>
                  <a:lnTo>
                    <a:pt x="4822" y="116"/>
                  </a:lnTo>
                  <a:lnTo>
                    <a:pt x="4823" y="122"/>
                  </a:lnTo>
                  <a:lnTo>
                    <a:pt x="4823" y="262"/>
                  </a:lnTo>
                  <a:lnTo>
                    <a:pt x="4824" y="276"/>
                  </a:lnTo>
                  <a:lnTo>
                    <a:pt x="4824" y="391"/>
                  </a:lnTo>
                  <a:lnTo>
                    <a:pt x="4824" y="398"/>
                  </a:lnTo>
                  <a:lnTo>
                    <a:pt x="4825" y="439"/>
                  </a:lnTo>
                  <a:lnTo>
                    <a:pt x="4825" y="437"/>
                  </a:lnTo>
                  <a:lnTo>
                    <a:pt x="4825" y="446"/>
                  </a:lnTo>
                  <a:lnTo>
                    <a:pt x="4825" y="444"/>
                  </a:lnTo>
                  <a:lnTo>
                    <a:pt x="4826" y="442"/>
                  </a:lnTo>
                  <a:lnTo>
                    <a:pt x="4826" y="446"/>
                  </a:lnTo>
                  <a:lnTo>
                    <a:pt x="4826" y="441"/>
                  </a:lnTo>
                  <a:lnTo>
                    <a:pt x="4826" y="446"/>
                  </a:lnTo>
                  <a:lnTo>
                    <a:pt x="4826" y="446"/>
                  </a:lnTo>
                  <a:lnTo>
                    <a:pt x="4826" y="444"/>
                  </a:lnTo>
                  <a:lnTo>
                    <a:pt x="4827" y="453"/>
                  </a:lnTo>
                  <a:lnTo>
                    <a:pt x="4827" y="451"/>
                  </a:lnTo>
                  <a:lnTo>
                    <a:pt x="4827" y="463"/>
                  </a:lnTo>
                  <a:lnTo>
                    <a:pt x="4827" y="460"/>
                  </a:lnTo>
                  <a:lnTo>
                    <a:pt x="4828" y="465"/>
                  </a:lnTo>
                  <a:lnTo>
                    <a:pt x="4828" y="463"/>
                  </a:lnTo>
                  <a:lnTo>
                    <a:pt x="4828" y="472"/>
                  </a:lnTo>
                  <a:lnTo>
                    <a:pt x="4828" y="470"/>
                  </a:lnTo>
                  <a:lnTo>
                    <a:pt x="4828" y="469"/>
                  </a:lnTo>
                  <a:lnTo>
                    <a:pt x="4829" y="476"/>
                  </a:lnTo>
                  <a:lnTo>
                    <a:pt x="4829" y="475"/>
                  </a:lnTo>
                  <a:lnTo>
                    <a:pt x="4829" y="473"/>
                  </a:lnTo>
                  <a:lnTo>
                    <a:pt x="4829" y="476"/>
                  </a:lnTo>
                  <a:lnTo>
                    <a:pt x="4829" y="475"/>
                  </a:lnTo>
                  <a:lnTo>
                    <a:pt x="4830" y="478"/>
                  </a:lnTo>
                  <a:lnTo>
                    <a:pt x="4830" y="479"/>
                  </a:lnTo>
                  <a:lnTo>
                    <a:pt x="4830" y="473"/>
                  </a:lnTo>
                  <a:lnTo>
                    <a:pt x="4830" y="478"/>
                  </a:lnTo>
                  <a:lnTo>
                    <a:pt x="4831" y="476"/>
                  </a:lnTo>
                  <a:lnTo>
                    <a:pt x="4831" y="293"/>
                  </a:lnTo>
                  <a:lnTo>
                    <a:pt x="4831" y="295"/>
                  </a:lnTo>
                  <a:lnTo>
                    <a:pt x="4832" y="578"/>
                  </a:lnTo>
                  <a:lnTo>
                    <a:pt x="4832" y="624"/>
                  </a:lnTo>
                  <a:lnTo>
                    <a:pt x="4832" y="987"/>
                  </a:lnTo>
                  <a:lnTo>
                    <a:pt x="4833" y="990"/>
                  </a:lnTo>
                  <a:lnTo>
                    <a:pt x="4833" y="1004"/>
                  </a:lnTo>
                  <a:lnTo>
                    <a:pt x="4833" y="983"/>
                  </a:lnTo>
                  <a:lnTo>
                    <a:pt x="4833" y="974"/>
                  </a:lnTo>
                  <a:lnTo>
                    <a:pt x="4834" y="482"/>
                  </a:lnTo>
                  <a:lnTo>
                    <a:pt x="4834" y="450"/>
                  </a:lnTo>
                  <a:lnTo>
                    <a:pt x="4834" y="273"/>
                  </a:lnTo>
                  <a:lnTo>
                    <a:pt x="4835" y="269"/>
                  </a:lnTo>
                  <a:lnTo>
                    <a:pt x="4835" y="199"/>
                  </a:lnTo>
                  <a:lnTo>
                    <a:pt x="4835" y="195"/>
                  </a:lnTo>
                  <a:lnTo>
                    <a:pt x="4836" y="121"/>
                  </a:lnTo>
                  <a:lnTo>
                    <a:pt x="4836" y="118"/>
                  </a:lnTo>
                  <a:lnTo>
                    <a:pt x="4837" y="92"/>
                  </a:lnTo>
                  <a:lnTo>
                    <a:pt x="4837" y="101"/>
                  </a:lnTo>
                  <a:lnTo>
                    <a:pt x="4837" y="103"/>
                  </a:lnTo>
                  <a:lnTo>
                    <a:pt x="4837" y="245"/>
                  </a:lnTo>
                  <a:lnTo>
                    <a:pt x="4837" y="257"/>
                  </a:lnTo>
                  <a:lnTo>
                    <a:pt x="4838" y="393"/>
                  </a:lnTo>
                  <a:lnTo>
                    <a:pt x="4838" y="398"/>
                  </a:lnTo>
                  <a:lnTo>
                    <a:pt x="4839" y="440"/>
                  </a:lnTo>
                  <a:lnTo>
                    <a:pt x="4839" y="437"/>
                  </a:lnTo>
                  <a:lnTo>
                    <a:pt x="4839" y="441"/>
                  </a:lnTo>
                  <a:lnTo>
                    <a:pt x="4839" y="450"/>
                  </a:lnTo>
                  <a:lnTo>
                    <a:pt x="4839" y="447"/>
                  </a:lnTo>
                  <a:lnTo>
                    <a:pt x="4840" y="449"/>
                  </a:lnTo>
                  <a:lnTo>
                    <a:pt x="4840" y="450"/>
                  </a:lnTo>
                  <a:lnTo>
                    <a:pt x="4840" y="444"/>
                  </a:lnTo>
                  <a:lnTo>
                    <a:pt x="4840" y="447"/>
                  </a:lnTo>
                  <a:lnTo>
                    <a:pt x="4840" y="448"/>
                  </a:lnTo>
                  <a:lnTo>
                    <a:pt x="4840" y="444"/>
                  </a:lnTo>
                  <a:lnTo>
                    <a:pt x="4841" y="455"/>
                  </a:lnTo>
                  <a:lnTo>
                    <a:pt x="4841" y="453"/>
                  </a:lnTo>
                  <a:lnTo>
                    <a:pt x="4841" y="454"/>
                  </a:lnTo>
                  <a:lnTo>
                    <a:pt x="4841" y="465"/>
                  </a:lnTo>
                  <a:lnTo>
                    <a:pt x="4841" y="465"/>
                  </a:lnTo>
                  <a:lnTo>
                    <a:pt x="4841" y="469"/>
                  </a:lnTo>
                  <a:lnTo>
                    <a:pt x="4842" y="467"/>
                  </a:lnTo>
                  <a:lnTo>
                    <a:pt x="4842" y="476"/>
                  </a:lnTo>
                  <a:lnTo>
                    <a:pt x="4842" y="475"/>
                  </a:lnTo>
                  <a:lnTo>
                    <a:pt x="4842" y="473"/>
                  </a:lnTo>
                  <a:lnTo>
                    <a:pt x="4842" y="472"/>
                  </a:lnTo>
                  <a:lnTo>
                    <a:pt x="4842" y="479"/>
                  </a:lnTo>
                  <a:lnTo>
                    <a:pt x="4843" y="478"/>
                  </a:lnTo>
                  <a:lnTo>
                    <a:pt x="4843" y="476"/>
                  </a:lnTo>
                  <a:lnTo>
                    <a:pt x="4844" y="481"/>
                  </a:lnTo>
                  <a:lnTo>
                    <a:pt x="4844" y="476"/>
                  </a:lnTo>
                  <a:lnTo>
                    <a:pt x="4844" y="479"/>
                  </a:lnTo>
                  <a:lnTo>
                    <a:pt x="4844" y="480"/>
                  </a:lnTo>
                  <a:lnTo>
                    <a:pt x="4844" y="478"/>
                  </a:lnTo>
                  <a:lnTo>
                    <a:pt x="4844" y="482"/>
                  </a:lnTo>
                  <a:lnTo>
                    <a:pt x="4844" y="478"/>
                  </a:lnTo>
                  <a:lnTo>
                    <a:pt x="4845" y="478"/>
                  </a:lnTo>
                  <a:lnTo>
                    <a:pt x="4845" y="481"/>
                  </a:lnTo>
                  <a:lnTo>
                    <a:pt x="4845" y="390"/>
                  </a:lnTo>
                  <a:lnTo>
                    <a:pt x="4845" y="315"/>
                  </a:lnTo>
                  <a:lnTo>
                    <a:pt x="4845" y="286"/>
                  </a:lnTo>
                  <a:lnTo>
                    <a:pt x="4846" y="518"/>
                  </a:lnTo>
                  <a:lnTo>
                    <a:pt x="4846" y="558"/>
                  </a:lnTo>
                  <a:lnTo>
                    <a:pt x="4846" y="980"/>
                  </a:lnTo>
                  <a:lnTo>
                    <a:pt x="4847" y="989"/>
                  </a:lnTo>
                  <a:lnTo>
                    <a:pt x="4847" y="1006"/>
                  </a:lnTo>
                  <a:lnTo>
                    <a:pt x="4847" y="981"/>
                  </a:lnTo>
                  <a:lnTo>
                    <a:pt x="4847" y="967"/>
                  </a:lnTo>
                  <a:lnTo>
                    <a:pt x="4848" y="478"/>
                  </a:lnTo>
                  <a:lnTo>
                    <a:pt x="4848" y="447"/>
                  </a:lnTo>
                  <a:lnTo>
                    <a:pt x="4848" y="288"/>
                  </a:lnTo>
                  <a:lnTo>
                    <a:pt x="4849" y="282"/>
                  </a:lnTo>
                  <a:lnTo>
                    <a:pt x="4849" y="221"/>
                  </a:lnTo>
                  <a:lnTo>
                    <a:pt x="4850" y="215"/>
                  </a:lnTo>
                  <a:lnTo>
                    <a:pt x="4850" y="138"/>
                  </a:lnTo>
                  <a:lnTo>
                    <a:pt x="4850" y="132"/>
                  </a:lnTo>
                  <a:lnTo>
                    <a:pt x="4851" y="108"/>
                  </a:lnTo>
                  <a:lnTo>
                    <a:pt x="4851" y="118"/>
                  </a:lnTo>
                  <a:lnTo>
                    <a:pt x="4851" y="125"/>
                  </a:lnTo>
                  <a:lnTo>
                    <a:pt x="4851" y="273"/>
                  </a:lnTo>
                  <a:lnTo>
                    <a:pt x="4852" y="288"/>
                  </a:lnTo>
                  <a:lnTo>
                    <a:pt x="4852" y="397"/>
                  </a:lnTo>
                  <a:lnTo>
                    <a:pt x="4852" y="402"/>
                  </a:lnTo>
                  <a:lnTo>
                    <a:pt x="4853" y="441"/>
                  </a:lnTo>
                  <a:lnTo>
                    <a:pt x="4853" y="442"/>
                  </a:lnTo>
                  <a:lnTo>
                    <a:pt x="4853" y="449"/>
                  </a:lnTo>
                  <a:lnTo>
                    <a:pt x="4854" y="448"/>
                  </a:lnTo>
                  <a:lnTo>
                    <a:pt x="4854" y="444"/>
                  </a:lnTo>
                  <a:lnTo>
                    <a:pt x="4854" y="446"/>
                  </a:lnTo>
                  <a:lnTo>
                    <a:pt x="4854" y="444"/>
                  </a:lnTo>
                  <a:lnTo>
                    <a:pt x="4855" y="453"/>
                  </a:lnTo>
                  <a:lnTo>
                    <a:pt x="4855" y="456"/>
                  </a:lnTo>
                  <a:lnTo>
                    <a:pt x="4855" y="455"/>
                  </a:lnTo>
                  <a:lnTo>
                    <a:pt x="4855" y="465"/>
                  </a:lnTo>
                  <a:lnTo>
                    <a:pt x="4856" y="463"/>
                  </a:lnTo>
                  <a:lnTo>
                    <a:pt x="4856" y="470"/>
                  </a:lnTo>
                  <a:lnTo>
                    <a:pt x="4856" y="468"/>
                  </a:lnTo>
                  <a:lnTo>
                    <a:pt x="4857" y="469"/>
                  </a:lnTo>
                  <a:lnTo>
                    <a:pt x="4857" y="474"/>
                  </a:lnTo>
                  <a:lnTo>
                    <a:pt x="4857" y="472"/>
                  </a:lnTo>
                  <a:lnTo>
                    <a:pt x="4857" y="473"/>
                  </a:lnTo>
                  <a:lnTo>
                    <a:pt x="4857" y="475"/>
                  </a:lnTo>
                  <a:lnTo>
                    <a:pt x="4858" y="470"/>
                  </a:lnTo>
                  <a:lnTo>
                    <a:pt x="4858" y="474"/>
                  </a:lnTo>
                  <a:lnTo>
                    <a:pt x="4858" y="474"/>
                  </a:lnTo>
                  <a:lnTo>
                    <a:pt x="4858" y="476"/>
                  </a:lnTo>
                  <a:lnTo>
                    <a:pt x="4858" y="470"/>
                  </a:lnTo>
                  <a:lnTo>
                    <a:pt x="4858" y="472"/>
                  </a:lnTo>
                  <a:lnTo>
                    <a:pt x="4858" y="472"/>
                  </a:lnTo>
                  <a:lnTo>
                    <a:pt x="4859" y="475"/>
                  </a:lnTo>
                  <a:lnTo>
                    <a:pt x="4859" y="470"/>
                  </a:lnTo>
                  <a:lnTo>
                    <a:pt x="4859" y="470"/>
                  </a:lnTo>
                  <a:lnTo>
                    <a:pt x="4859" y="468"/>
                  </a:lnTo>
                  <a:lnTo>
                    <a:pt x="4859" y="282"/>
                  </a:lnTo>
                  <a:lnTo>
                    <a:pt x="4860" y="421"/>
                  </a:lnTo>
                  <a:lnTo>
                    <a:pt x="4860" y="427"/>
                  </a:lnTo>
                  <a:lnTo>
                    <a:pt x="4860" y="847"/>
                  </a:lnTo>
                  <a:lnTo>
                    <a:pt x="4861" y="875"/>
                  </a:lnTo>
                  <a:lnTo>
                    <a:pt x="4861" y="1003"/>
                  </a:lnTo>
                  <a:lnTo>
                    <a:pt x="4861" y="1004"/>
                  </a:lnTo>
                  <a:lnTo>
                    <a:pt x="4862" y="854"/>
                  </a:lnTo>
                  <a:lnTo>
                    <a:pt x="4862" y="811"/>
                  </a:lnTo>
                  <a:lnTo>
                    <a:pt x="4863" y="350"/>
                  </a:lnTo>
                  <a:lnTo>
                    <a:pt x="4863" y="339"/>
                  </a:lnTo>
                  <a:lnTo>
                    <a:pt x="4863" y="260"/>
                  </a:lnTo>
                  <a:lnTo>
                    <a:pt x="4863" y="254"/>
                  </a:lnTo>
                  <a:lnTo>
                    <a:pt x="4864" y="185"/>
                  </a:lnTo>
                  <a:lnTo>
                    <a:pt x="4864" y="179"/>
                  </a:lnTo>
                  <a:lnTo>
                    <a:pt x="4865" y="113"/>
                  </a:lnTo>
                  <a:lnTo>
                    <a:pt x="4865" y="112"/>
                  </a:lnTo>
                  <a:lnTo>
                    <a:pt x="4865" y="89"/>
                  </a:lnTo>
                  <a:lnTo>
                    <a:pt x="4865" y="105"/>
                  </a:lnTo>
                  <a:lnTo>
                    <a:pt x="4866" y="109"/>
                  </a:lnTo>
                  <a:lnTo>
                    <a:pt x="4866" y="237"/>
                  </a:lnTo>
                  <a:lnTo>
                    <a:pt x="4866" y="250"/>
                  </a:lnTo>
                  <a:lnTo>
                    <a:pt x="4867" y="373"/>
                  </a:lnTo>
                  <a:lnTo>
                    <a:pt x="4867" y="379"/>
                  </a:lnTo>
                  <a:lnTo>
                    <a:pt x="4867" y="433"/>
                  </a:lnTo>
                  <a:lnTo>
                    <a:pt x="4867" y="434"/>
                  </a:lnTo>
                  <a:lnTo>
                    <a:pt x="4868" y="432"/>
                  </a:lnTo>
                  <a:lnTo>
                    <a:pt x="4868" y="443"/>
                  </a:lnTo>
                  <a:lnTo>
                    <a:pt x="4868" y="442"/>
                  </a:lnTo>
                  <a:lnTo>
                    <a:pt x="4868" y="444"/>
                  </a:lnTo>
                  <a:lnTo>
                    <a:pt x="4869" y="438"/>
                  </a:lnTo>
                  <a:lnTo>
                    <a:pt x="4869" y="443"/>
                  </a:lnTo>
                  <a:lnTo>
                    <a:pt x="4869" y="443"/>
                  </a:lnTo>
                  <a:lnTo>
                    <a:pt x="4869" y="440"/>
                  </a:lnTo>
                  <a:lnTo>
                    <a:pt x="4870" y="447"/>
                  </a:lnTo>
                  <a:lnTo>
                    <a:pt x="4870" y="443"/>
                  </a:lnTo>
                  <a:lnTo>
                    <a:pt x="4870" y="454"/>
                  </a:lnTo>
                  <a:lnTo>
                    <a:pt x="4870" y="452"/>
                  </a:lnTo>
                  <a:lnTo>
                    <a:pt x="4871" y="455"/>
                  </a:lnTo>
                  <a:lnTo>
                    <a:pt x="4871" y="465"/>
                  </a:lnTo>
                  <a:lnTo>
                    <a:pt x="4871" y="465"/>
                  </a:lnTo>
                  <a:lnTo>
                    <a:pt x="4871" y="465"/>
                  </a:lnTo>
                  <a:lnTo>
                    <a:pt x="4872" y="470"/>
                  </a:lnTo>
                  <a:lnTo>
                    <a:pt x="4872" y="470"/>
                  </a:lnTo>
                  <a:lnTo>
                    <a:pt x="4872" y="467"/>
                  </a:lnTo>
                  <a:lnTo>
                    <a:pt x="4872" y="475"/>
                  </a:lnTo>
                  <a:lnTo>
                    <a:pt x="4872" y="472"/>
                  </a:lnTo>
                  <a:lnTo>
                    <a:pt x="4873" y="473"/>
                  </a:lnTo>
                  <a:lnTo>
                    <a:pt x="4873" y="475"/>
                  </a:lnTo>
                  <a:lnTo>
                    <a:pt x="4873" y="472"/>
                  </a:lnTo>
                  <a:lnTo>
                    <a:pt x="4873" y="474"/>
                  </a:lnTo>
                  <a:lnTo>
                    <a:pt x="4873" y="475"/>
                  </a:lnTo>
                  <a:lnTo>
                    <a:pt x="4873" y="476"/>
                  </a:lnTo>
                  <a:lnTo>
                    <a:pt x="4874" y="472"/>
                  </a:lnTo>
                  <a:lnTo>
                    <a:pt x="4874" y="474"/>
                  </a:lnTo>
                  <a:lnTo>
                    <a:pt x="4874" y="473"/>
                  </a:lnTo>
                  <a:lnTo>
                    <a:pt x="4874" y="476"/>
                  </a:lnTo>
                  <a:lnTo>
                    <a:pt x="4874" y="433"/>
                  </a:lnTo>
                  <a:lnTo>
                    <a:pt x="4875" y="385"/>
                  </a:lnTo>
                  <a:lnTo>
                    <a:pt x="4875" y="280"/>
                  </a:lnTo>
                  <a:lnTo>
                    <a:pt x="4875" y="509"/>
                  </a:lnTo>
                  <a:lnTo>
                    <a:pt x="4875" y="535"/>
                  </a:lnTo>
                  <a:lnTo>
                    <a:pt x="4876" y="937"/>
                  </a:lnTo>
                  <a:lnTo>
                    <a:pt x="4876" y="951"/>
                  </a:lnTo>
                  <a:lnTo>
                    <a:pt x="4877" y="1004"/>
                  </a:lnTo>
                  <a:lnTo>
                    <a:pt x="4877" y="981"/>
                  </a:lnTo>
                  <a:lnTo>
                    <a:pt x="4877" y="967"/>
                  </a:lnTo>
                  <a:lnTo>
                    <a:pt x="4877" y="432"/>
                  </a:lnTo>
                  <a:lnTo>
                    <a:pt x="4878" y="414"/>
                  </a:lnTo>
                  <a:lnTo>
                    <a:pt x="4878" y="323"/>
                  </a:lnTo>
                  <a:lnTo>
                    <a:pt x="4878" y="321"/>
                  </a:lnTo>
                  <a:lnTo>
                    <a:pt x="4878" y="321"/>
                  </a:lnTo>
                  <a:lnTo>
                    <a:pt x="4879" y="280"/>
                  </a:lnTo>
                  <a:lnTo>
                    <a:pt x="4879" y="278"/>
                  </a:lnTo>
                  <a:lnTo>
                    <a:pt x="4879" y="217"/>
                  </a:lnTo>
                  <a:lnTo>
                    <a:pt x="4880" y="212"/>
                  </a:lnTo>
                  <a:lnTo>
                    <a:pt x="4880" y="162"/>
                  </a:lnTo>
                  <a:lnTo>
                    <a:pt x="4880" y="162"/>
                  </a:lnTo>
                  <a:lnTo>
                    <a:pt x="4880" y="161"/>
                  </a:lnTo>
                  <a:lnTo>
                    <a:pt x="4880" y="158"/>
                  </a:lnTo>
                  <a:lnTo>
                    <a:pt x="4881" y="228"/>
                  </a:lnTo>
                  <a:lnTo>
                    <a:pt x="4881" y="235"/>
                  </a:lnTo>
                  <a:lnTo>
                    <a:pt x="4881" y="360"/>
                  </a:lnTo>
                  <a:lnTo>
                    <a:pt x="4882" y="367"/>
                  </a:lnTo>
                  <a:lnTo>
                    <a:pt x="4882" y="424"/>
                  </a:lnTo>
                  <a:lnTo>
                    <a:pt x="4883" y="427"/>
                  </a:lnTo>
                  <a:lnTo>
                    <a:pt x="4883" y="443"/>
                  </a:lnTo>
                  <a:lnTo>
                    <a:pt x="4883" y="441"/>
                  </a:lnTo>
                  <a:lnTo>
                    <a:pt x="4883" y="441"/>
                  </a:lnTo>
                  <a:lnTo>
                    <a:pt x="4883" y="440"/>
                  </a:lnTo>
                  <a:lnTo>
                    <a:pt x="4884" y="446"/>
                  </a:lnTo>
                  <a:lnTo>
                    <a:pt x="4884" y="443"/>
                  </a:lnTo>
                  <a:lnTo>
                    <a:pt x="4884" y="444"/>
                  </a:lnTo>
                  <a:lnTo>
                    <a:pt x="4884" y="448"/>
                  </a:lnTo>
                  <a:lnTo>
                    <a:pt x="4884" y="443"/>
                  </a:lnTo>
                  <a:lnTo>
                    <a:pt x="4884" y="447"/>
                  </a:lnTo>
                  <a:lnTo>
                    <a:pt x="4884" y="447"/>
                  </a:lnTo>
                  <a:lnTo>
                    <a:pt x="4885" y="446"/>
                  </a:lnTo>
                  <a:lnTo>
                    <a:pt x="4885" y="454"/>
                  </a:lnTo>
                  <a:lnTo>
                    <a:pt x="4885" y="453"/>
                  </a:lnTo>
                  <a:lnTo>
                    <a:pt x="4885" y="453"/>
                  </a:lnTo>
                  <a:lnTo>
                    <a:pt x="4886" y="462"/>
                  </a:lnTo>
                  <a:lnTo>
                    <a:pt x="4886" y="459"/>
                  </a:lnTo>
                  <a:lnTo>
                    <a:pt x="4886" y="463"/>
                  </a:lnTo>
                  <a:lnTo>
                    <a:pt x="4886" y="462"/>
                  </a:lnTo>
                  <a:lnTo>
                    <a:pt x="4886" y="468"/>
                  </a:lnTo>
                  <a:lnTo>
                    <a:pt x="4886" y="466"/>
                  </a:lnTo>
                  <a:lnTo>
                    <a:pt x="4887" y="468"/>
                  </a:lnTo>
                  <a:lnTo>
                    <a:pt x="4887" y="465"/>
                  </a:lnTo>
                  <a:lnTo>
                    <a:pt x="4887" y="472"/>
                  </a:lnTo>
                  <a:lnTo>
                    <a:pt x="4887" y="470"/>
                  </a:lnTo>
                  <a:lnTo>
                    <a:pt x="4887" y="468"/>
                  </a:lnTo>
                  <a:lnTo>
                    <a:pt x="4887" y="473"/>
                  </a:lnTo>
                  <a:lnTo>
                    <a:pt x="4888" y="470"/>
                  </a:lnTo>
                  <a:lnTo>
                    <a:pt x="4888" y="472"/>
                  </a:lnTo>
                  <a:lnTo>
                    <a:pt x="4889" y="474"/>
                  </a:lnTo>
                  <a:lnTo>
                    <a:pt x="4889" y="469"/>
                  </a:lnTo>
                  <a:lnTo>
                    <a:pt x="4889" y="474"/>
                  </a:lnTo>
                  <a:lnTo>
                    <a:pt x="4889" y="473"/>
                  </a:lnTo>
                  <a:lnTo>
                    <a:pt x="4889" y="475"/>
                  </a:lnTo>
                  <a:lnTo>
                    <a:pt x="4889" y="468"/>
                  </a:lnTo>
                  <a:lnTo>
                    <a:pt x="4890" y="472"/>
                  </a:lnTo>
                  <a:lnTo>
                    <a:pt x="4890" y="474"/>
                  </a:lnTo>
                  <a:lnTo>
                    <a:pt x="4890" y="282"/>
                  </a:lnTo>
                  <a:lnTo>
                    <a:pt x="4890" y="282"/>
                  </a:lnTo>
                  <a:lnTo>
                    <a:pt x="4891" y="569"/>
                  </a:lnTo>
                  <a:lnTo>
                    <a:pt x="4891" y="613"/>
                  </a:lnTo>
                  <a:lnTo>
                    <a:pt x="4891" y="912"/>
                  </a:lnTo>
                  <a:lnTo>
                    <a:pt x="4891" y="903"/>
                  </a:lnTo>
                  <a:lnTo>
                    <a:pt x="4892" y="896"/>
                  </a:lnTo>
                  <a:lnTo>
                    <a:pt x="4892" y="912"/>
                  </a:lnTo>
                  <a:lnTo>
                    <a:pt x="4892" y="588"/>
                  </a:lnTo>
                  <a:lnTo>
                    <a:pt x="4892" y="550"/>
                  </a:lnTo>
                  <a:lnTo>
                    <a:pt x="4893" y="417"/>
                  </a:lnTo>
                  <a:lnTo>
                    <a:pt x="4893" y="413"/>
                  </a:lnTo>
                  <a:lnTo>
                    <a:pt x="4893" y="379"/>
                  </a:lnTo>
                  <a:lnTo>
                    <a:pt x="4894" y="376"/>
                  </a:lnTo>
                  <a:lnTo>
                    <a:pt x="4894" y="378"/>
                  </a:lnTo>
                  <a:lnTo>
                    <a:pt x="4894" y="336"/>
                  </a:lnTo>
                  <a:lnTo>
                    <a:pt x="4894" y="337"/>
                  </a:lnTo>
                  <a:lnTo>
                    <a:pt x="4894" y="330"/>
                  </a:lnTo>
                  <a:lnTo>
                    <a:pt x="4895" y="286"/>
                  </a:lnTo>
                  <a:lnTo>
                    <a:pt x="4895" y="282"/>
                  </a:lnTo>
                  <a:lnTo>
                    <a:pt x="4895" y="274"/>
                  </a:lnTo>
                  <a:lnTo>
                    <a:pt x="4896" y="302"/>
                  </a:lnTo>
                  <a:lnTo>
                    <a:pt x="4896" y="309"/>
                  </a:lnTo>
                  <a:lnTo>
                    <a:pt x="4896" y="389"/>
                  </a:lnTo>
                  <a:lnTo>
                    <a:pt x="4897" y="394"/>
                  </a:lnTo>
                  <a:lnTo>
                    <a:pt x="4897" y="427"/>
                  </a:lnTo>
                  <a:lnTo>
                    <a:pt x="4897" y="427"/>
                  </a:lnTo>
                  <a:lnTo>
                    <a:pt x="4897" y="424"/>
                  </a:lnTo>
                  <a:lnTo>
                    <a:pt x="4898" y="435"/>
                  </a:lnTo>
                  <a:lnTo>
                    <a:pt x="4898" y="435"/>
                  </a:lnTo>
                  <a:lnTo>
                    <a:pt x="4898" y="437"/>
                  </a:lnTo>
                  <a:lnTo>
                    <a:pt x="4898" y="434"/>
                  </a:lnTo>
                  <a:lnTo>
                    <a:pt x="4898" y="440"/>
                  </a:lnTo>
                  <a:lnTo>
                    <a:pt x="4899" y="440"/>
                  </a:lnTo>
                  <a:lnTo>
                    <a:pt x="4899" y="447"/>
                  </a:lnTo>
                  <a:lnTo>
                    <a:pt x="4899" y="446"/>
                  </a:lnTo>
                  <a:lnTo>
                    <a:pt x="4899" y="444"/>
                  </a:lnTo>
                  <a:lnTo>
                    <a:pt x="4900" y="452"/>
                  </a:lnTo>
                  <a:lnTo>
                    <a:pt x="4900" y="451"/>
                  </a:lnTo>
                  <a:lnTo>
                    <a:pt x="4900" y="454"/>
                  </a:lnTo>
                  <a:lnTo>
                    <a:pt x="4900" y="451"/>
                  </a:lnTo>
                  <a:lnTo>
                    <a:pt x="4900" y="459"/>
                  </a:lnTo>
                  <a:lnTo>
                    <a:pt x="4901" y="456"/>
                  </a:lnTo>
                  <a:lnTo>
                    <a:pt x="4901" y="462"/>
                  </a:lnTo>
                  <a:lnTo>
                    <a:pt x="4901" y="461"/>
                  </a:lnTo>
                  <a:lnTo>
                    <a:pt x="4901" y="460"/>
                  </a:lnTo>
                  <a:lnTo>
                    <a:pt x="4902" y="465"/>
                  </a:lnTo>
                  <a:lnTo>
                    <a:pt x="4902" y="459"/>
                  </a:lnTo>
                  <a:lnTo>
                    <a:pt x="4902" y="465"/>
                  </a:lnTo>
                  <a:lnTo>
                    <a:pt x="4902" y="466"/>
                  </a:lnTo>
                  <a:lnTo>
                    <a:pt x="4902" y="462"/>
                  </a:lnTo>
                  <a:lnTo>
                    <a:pt x="4903" y="463"/>
                  </a:lnTo>
                  <a:lnTo>
                    <a:pt x="4903" y="462"/>
                  </a:lnTo>
                  <a:lnTo>
                    <a:pt x="4903" y="465"/>
                  </a:lnTo>
                  <a:lnTo>
                    <a:pt x="4903" y="460"/>
                  </a:lnTo>
                  <a:lnTo>
                    <a:pt x="4903" y="462"/>
                  </a:lnTo>
                  <a:lnTo>
                    <a:pt x="4904" y="463"/>
                  </a:lnTo>
                  <a:lnTo>
                    <a:pt x="4904" y="467"/>
                  </a:lnTo>
                  <a:lnTo>
                    <a:pt x="4904" y="461"/>
                  </a:lnTo>
                  <a:lnTo>
                    <a:pt x="4904" y="463"/>
                  </a:lnTo>
                  <a:lnTo>
                    <a:pt x="4904" y="463"/>
                  </a:lnTo>
                  <a:lnTo>
                    <a:pt x="4905" y="265"/>
                  </a:lnTo>
                  <a:lnTo>
                    <a:pt x="4905" y="259"/>
                  </a:lnTo>
                  <a:lnTo>
                    <a:pt x="4905" y="554"/>
                  </a:lnTo>
                  <a:lnTo>
                    <a:pt x="4905" y="593"/>
                  </a:lnTo>
                  <a:lnTo>
                    <a:pt x="4906" y="809"/>
                  </a:lnTo>
                  <a:lnTo>
                    <a:pt x="4906" y="842"/>
                  </a:lnTo>
                  <a:lnTo>
                    <a:pt x="4906" y="881"/>
                  </a:lnTo>
                  <a:lnTo>
                    <a:pt x="4907" y="510"/>
                  </a:lnTo>
                  <a:lnTo>
                    <a:pt x="4907" y="497"/>
                  </a:lnTo>
                  <a:lnTo>
                    <a:pt x="4907" y="432"/>
                  </a:lnTo>
                  <a:lnTo>
                    <a:pt x="4908" y="432"/>
                  </a:lnTo>
                  <a:lnTo>
                    <a:pt x="4908" y="411"/>
                  </a:lnTo>
                  <a:lnTo>
                    <a:pt x="4909" y="408"/>
                  </a:lnTo>
                  <a:lnTo>
                    <a:pt x="4909" y="377"/>
                  </a:lnTo>
                  <a:lnTo>
                    <a:pt x="4909" y="377"/>
                  </a:lnTo>
                  <a:lnTo>
                    <a:pt x="4910" y="353"/>
                  </a:lnTo>
                  <a:lnTo>
                    <a:pt x="4910" y="353"/>
                  </a:lnTo>
                  <a:lnTo>
                    <a:pt x="4910" y="347"/>
                  </a:lnTo>
                  <a:lnTo>
                    <a:pt x="4910" y="355"/>
                  </a:lnTo>
                  <a:lnTo>
                    <a:pt x="4910" y="354"/>
                  </a:lnTo>
                  <a:lnTo>
                    <a:pt x="4911" y="354"/>
                  </a:lnTo>
                  <a:lnTo>
                    <a:pt x="4911" y="395"/>
                  </a:lnTo>
                  <a:lnTo>
                    <a:pt x="4911" y="398"/>
                  </a:lnTo>
                  <a:lnTo>
                    <a:pt x="4912" y="425"/>
                  </a:lnTo>
                  <a:lnTo>
                    <a:pt x="4912" y="428"/>
                  </a:lnTo>
                  <a:lnTo>
                    <a:pt x="4912" y="424"/>
                  </a:lnTo>
                  <a:lnTo>
                    <a:pt x="4912" y="433"/>
                  </a:lnTo>
                  <a:lnTo>
                    <a:pt x="4912" y="430"/>
                  </a:lnTo>
                  <a:lnTo>
                    <a:pt x="4913" y="426"/>
                  </a:lnTo>
                  <a:lnTo>
                    <a:pt x="4913" y="431"/>
                  </a:lnTo>
                  <a:lnTo>
                    <a:pt x="4913" y="423"/>
                  </a:lnTo>
                  <a:lnTo>
                    <a:pt x="4913" y="424"/>
                  </a:lnTo>
                  <a:lnTo>
                    <a:pt x="4913" y="425"/>
                  </a:lnTo>
                  <a:lnTo>
                    <a:pt x="4913" y="423"/>
                  </a:lnTo>
                  <a:lnTo>
                    <a:pt x="4914" y="440"/>
                  </a:lnTo>
                  <a:lnTo>
                    <a:pt x="4914" y="441"/>
                  </a:lnTo>
                  <a:lnTo>
                    <a:pt x="4915" y="459"/>
                  </a:lnTo>
                  <a:lnTo>
                    <a:pt x="4915" y="455"/>
                  </a:lnTo>
                  <a:lnTo>
                    <a:pt x="4915" y="451"/>
                  </a:lnTo>
                  <a:lnTo>
                    <a:pt x="4915" y="450"/>
                  </a:lnTo>
                  <a:lnTo>
                    <a:pt x="4915" y="459"/>
                  </a:lnTo>
                  <a:lnTo>
                    <a:pt x="4915" y="457"/>
                  </a:lnTo>
                  <a:lnTo>
                    <a:pt x="4916" y="459"/>
                  </a:lnTo>
                  <a:lnTo>
                    <a:pt x="4916" y="455"/>
                  </a:lnTo>
                  <a:lnTo>
                    <a:pt x="4916" y="460"/>
                  </a:lnTo>
                  <a:lnTo>
                    <a:pt x="4916" y="459"/>
                  </a:lnTo>
                  <a:lnTo>
                    <a:pt x="4916" y="456"/>
                  </a:lnTo>
                  <a:lnTo>
                    <a:pt x="4916" y="462"/>
                  </a:lnTo>
                  <a:lnTo>
                    <a:pt x="4917" y="457"/>
                  </a:lnTo>
                  <a:lnTo>
                    <a:pt x="4917" y="460"/>
                  </a:lnTo>
                  <a:lnTo>
                    <a:pt x="4917" y="461"/>
                  </a:lnTo>
                  <a:lnTo>
                    <a:pt x="4917" y="456"/>
                  </a:lnTo>
                  <a:lnTo>
                    <a:pt x="4917" y="459"/>
                  </a:lnTo>
                  <a:lnTo>
                    <a:pt x="4918" y="459"/>
                  </a:lnTo>
                  <a:lnTo>
                    <a:pt x="4918" y="460"/>
                  </a:lnTo>
                  <a:lnTo>
                    <a:pt x="4918" y="455"/>
                  </a:lnTo>
                  <a:lnTo>
                    <a:pt x="4918" y="457"/>
                  </a:lnTo>
                  <a:lnTo>
                    <a:pt x="4918" y="455"/>
                  </a:lnTo>
                  <a:lnTo>
                    <a:pt x="4918" y="453"/>
                  </a:lnTo>
                  <a:lnTo>
                    <a:pt x="4919" y="459"/>
                  </a:lnTo>
                  <a:lnTo>
                    <a:pt x="4919" y="455"/>
                  </a:lnTo>
                  <a:lnTo>
                    <a:pt x="4919" y="456"/>
                  </a:lnTo>
                  <a:lnTo>
                    <a:pt x="4919" y="383"/>
                  </a:lnTo>
                  <a:lnTo>
                    <a:pt x="4920" y="306"/>
                  </a:lnTo>
                  <a:lnTo>
                    <a:pt x="4920" y="250"/>
                  </a:lnTo>
                  <a:lnTo>
                    <a:pt x="4920" y="491"/>
                  </a:lnTo>
                  <a:lnTo>
                    <a:pt x="4920" y="526"/>
                  </a:lnTo>
                  <a:lnTo>
                    <a:pt x="4921" y="914"/>
                  </a:lnTo>
                  <a:lnTo>
                    <a:pt x="4921" y="933"/>
                  </a:lnTo>
                  <a:lnTo>
                    <a:pt x="4922" y="980"/>
                  </a:lnTo>
                  <a:lnTo>
                    <a:pt x="4922" y="977"/>
                  </a:lnTo>
                  <a:lnTo>
                    <a:pt x="4922" y="973"/>
                  </a:lnTo>
                  <a:lnTo>
                    <a:pt x="4922" y="674"/>
                  </a:lnTo>
                  <a:lnTo>
                    <a:pt x="4922" y="637"/>
                  </a:lnTo>
                  <a:lnTo>
                    <a:pt x="4923" y="291"/>
                  </a:lnTo>
                  <a:lnTo>
                    <a:pt x="4923" y="282"/>
                  </a:lnTo>
                  <a:lnTo>
                    <a:pt x="4924" y="185"/>
                  </a:lnTo>
                  <a:lnTo>
                    <a:pt x="4924" y="179"/>
                  </a:lnTo>
                  <a:lnTo>
                    <a:pt x="4924" y="90"/>
                  </a:lnTo>
                  <a:lnTo>
                    <a:pt x="4925" y="86"/>
                  </a:lnTo>
                  <a:lnTo>
                    <a:pt x="4925" y="43"/>
                  </a:lnTo>
                  <a:lnTo>
                    <a:pt x="4925" y="43"/>
                  </a:lnTo>
                  <a:lnTo>
                    <a:pt x="4925" y="45"/>
                  </a:lnTo>
                  <a:lnTo>
                    <a:pt x="4926" y="116"/>
                  </a:lnTo>
                  <a:lnTo>
                    <a:pt x="4926" y="125"/>
                  </a:lnTo>
                  <a:lnTo>
                    <a:pt x="4926" y="261"/>
                  </a:lnTo>
                  <a:lnTo>
                    <a:pt x="4927" y="273"/>
                  </a:lnTo>
                  <a:lnTo>
                    <a:pt x="4927" y="369"/>
                  </a:lnTo>
                  <a:lnTo>
                    <a:pt x="4927" y="376"/>
                  </a:lnTo>
                  <a:lnTo>
                    <a:pt x="4928" y="413"/>
                  </a:lnTo>
                  <a:lnTo>
                    <a:pt x="4928" y="412"/>
                  </a:lnTo>
                  <a:lnTo>
                    <a:pt x="4928" y="412"/>
                  </a:lnTo>
                  <a:lnTo>
                    <a:pt x="4929" y="424"/>
                  </a:lnTo>
                  <a:lnTo>
                    <a:pt x="4929" y="422"/>
                  </a:lnTo>
                  <a:lnTo>
                    <a:pt x="4929" y="423"/>
                  </a:lnTo>
                  <a:lnTo>
                    <a:pt x="4929" y="429"/>
                  </a:lnTo>
                  <a:lnTo>
                    <a:pt x="4930" y="427"/>
                  </a:lnTo>
                  <a:lnTo>
                    <a:pt x="4930" y="424"/>
                  </a:lnTo>
                  <a:lnTo>
                    <a:pt x="4930" y="430"/>
                  </a:lnTo>
                  <a:lnTo>
                    <a:pt x="4930" y="425"/>
                  </a:lnTo>
                  <a:lnTo>
                    <a:pt x="4930" y="424"/>
                  </a:lnTo>
                  <a:lnTo>
                    <a:pt x="4930" y="431"/>
                  </a:lnTo>
                  <a:lnTo>
                    <a:pt x="4931" y="423"/>
                  </a:lnTo>
                  <a:lnTo>
                    <a:pt x="4931" y="426"/>
                  </a:lnTo>
                  <a:lnTo>
                    <a:pt x="4931" y="427"/>
                  </a:lnTo>
                  <a:lnTo>
                    <a:pt x="4931" y="426"/>
                  </a:lnTo>
                  <a:lnTo>
                    <a:pt x="4931" y="446"/>
                  </a:lnTo>
                  <a:lnTo>
                    <a:pt x="4931" y="449"/>
                  </a:lnTo>
                  <a:lnTo>
                    <a:pt x="4932" y="459"/>
                  </a:lnTo>
                  <a:lnTo>
                    <a:pt x="4932" y="452"/>
                  </a:lnTo>
                  <a:lnTo>
                    <a:pt x="4932" y="453"/>
                  </a:lnTo>
                  <a:lnTo>
                    <a:pt x="4933" y="457"/>
                  </a:lnTo>
                  <a:lnTo>
                    <a:pt x="4933" y="457"/>
                  </a:lnTo>
                  <a:lnTo>
                    <a:pt x="4933" y="457"/>
                  </a:lnTo>
                  <a:lnTo>
                    <a:pt x="4933" y="454"/>
                  </a:lnTo>
                  <a:lnTo>
                    <a:pt x="4933" y="460"/>
                  </a:lnTo>
                  <a:lnTo>
                    <a:pt x="4933" y="459"/>
                  </a:lnTo>
                  <a:lnTo>
                    <a:pt x="4934" y="457"/>
                  </a:lnTo>
                  <a:lnTo>
                    <a:pt x="4934" y="459"/>
                  </a:lnTo>
                  <a:lnTo>
                    <a:pt x="4934" y="371"/>
                  </a:lnTo>
                  <a:lnTo>
                    <a:pt x="4935" y="303"/>
                  </a:lnTo>
                  <a:lnTo>
                    <a:pt x="4935" y="278"/>
                  </a:lnTo>
                  <a:lnTo>
                    <a:pt x="4935" y="453"/>
                  </a:lnTo>
                  <a:lnTo>
                    <a:pt x="4935" y="488"/>
                  </a:lnTo>
                  <a:lnTo>
                    <a:pt x="4936" y="897"/>
                  </a:lnTo>
                  <a:lnTo>
                    <a:pt x="4936" y="916"/>
                  </a:lnTo>
                  <a:lnTo>
                    <a:pt x="4936" y="987"/>
                  </a:lnTo>
                  <a:lnTo>
                    <a:pt x="4936" y="983"/>
                  </a:lnTo>
                  <a:lnTo>
                    <a:pt x="4937" y="981"/>
                  </a:lnTo>
                  <a:lnTo>
                    <a:pt x="4937" y="672"/>
                  </a:lnTo>
                  <a:lnTo>
                    <a:pt x="4937" y="632"/>
                  </a:lnTo>
                  <a:lnTo>
                    <a:pt x="4938" y="297"/>
                  </a:lnTo>
                  <a:lnTo>
                    <a:pt x="4938" y="286"/>
                  </a:lnTo>
                  <a:lnTo>
                    <a:pt x="4938" y="204"/>
                  </a:lnTo>
                  <a:lnTo>
                    <a:pt x="4939" y="198"/>
                  </a:lnTo>
                  <a:lnTo>
                    <a:pt x="4939" y="114"/>
                  </a:lnTo>
                  <a:lnTo>
                    <a:pt x="4939" y="107"/>
                  </a:lnTo>
                  <a:lnTo>
                    <a:pt x="4940" y="64"/>
                  </a:lnTo>
                  <a:lnTo>
                    <a:pt x="4940" y="64"/>
                  </a:lnTo>
                  <a:lnTo>
                    <a:pt x="4940" y="63"/>
                  </a:lnTo>
                  <a:lnTo>
                    <a:pt x="4941" y="157"/>
                  </a:lnTo>
                  <a:lnTo>
                    <a:pt x="4941" y="170"/>
                  </a:lnTo>
                  <a:lnTo>
                    <a:pt x="4941" y="311"/>
                  </a:lnTo>
                  <a:lnTo>
                    <a:pt x="4942" y="320"/>
                  </a:lnTo>
                  <a:lnTo>
                    <a:pt x="4942" y="400"/>
                  </a:lnTo>
                  <a:lnTo>
                    <a:pt x="4942" y="402"/>
                  </a:lnTo>
                  <a:lnTo>
                    <a:pt x="4943" y="430"/>
                  </a:lnTo>
                  <a:lnTo>
                    <a:pt x="4943" y="431"/>
                  </a:lnTo>
                  <a:lnTo>
                    <a:pt x="4943" y="436"/>
                  </a:lnTo>
                  <a:lnTo>
                    <a:pt x="4943" y="430"/>
                  </a:lnTo>
                  <a:lnTo>
                    <a:pt x="4943" y="436"/>
                  </a:lnTo>
                  <a:lnTo>
                    <a:pt x="4944" y="433"/>
                  </a:lnTo>
                  <a:lnTo>
                    <a:pt x="4944" y="436"/>
                  </a:lnTo>
                  <a:lnTo>
                    <a:pt x="4944" y="431"/>
                  </a:lnTo>
                  <a:lnTo>
                    <a:pt x="4944" y="430"/>
                  </a:lnTo>
                  <a:lnTo>
                    <a:pt x="4945" y="437"/>
                  </a:lnTo>
                  <a:lnTo>
                    <a:pt x="4945" y="438"/>
                  </a:lnTo>
                  <a:lnTo>
                    <a:pt x="4945" y="437"/>
                  </a:lnTo>
                  <a:lnTo>
                    <a:pt x="4945" y="449"/>
                  </a:lnTo>
                  <a:lnTo>
                    <a:pt x="4945" y="446"/>
                  </a:lnTo>
                  <a:lnTo>
                    <a:pt x="4946" y="446"/>
                  </a:lnTo>
                  <a:lnTo>
                    <a:pt x="4946" y="457"/>
                  </a:lnTo>
                  <a:lnTo>
                    <a:pt x="4946" y="454"/>
                  </a:lnTo>
                  <a:lnTo>
                    <a:pt x="4946" y="455"/>
                  </a:lnTo>
                  <a:lnTo>
                    <a:pt x="4946" y="454"/>
                  </a:lnTo>
                  <a:lnTo>
                    <a:pt x="4947" y="461"/>
                  </a:lnTo>
                  <a:lnTo>
                    <a:pt x="4947" y="460"/>
                  </a:lnTo>
                  <a:lnTo>
                    <a:pt x="4948" y="448"/>
                  </a:lnTo>
                  <a:lnTo>
                    <a:pt x="4948" y="448"/>
                  </a:lnTo>
                  <a:lnTo>
                    <a:pt x="4948" y="465"/>
                  </a:lnTo>
                  <a:lnTo>
                    <a:pt x="4948" y="467"/>
                  </a:lnTo>
                  <a:lnTo>
                    <a:pt x="4949" y="470"/>
                  </a:lnTo>
                  <a:lnTo>
                    <a:pt x="4949" y="279"/>
                  </a:lnTo>
                  <a:lnTo>
                    <a:pt x="4949" y="401"/>
                  </a:lnTo>
                  <a:lnTo>
                    <a:pt x="4949" y="405"/>
                  </a:lnTo>
                  <a:lnTo>
                    <a:pt x="4950" y="797"/>
                  </a:lnTo>
                  <a:lnTo>
                    <a:pt x="4950" y="819"/>
                  </a:lnTo>
                  <a:lnTo>
                    <a:pt x="4950" y="985"/>
                  </a:lnTo>
                  <a:lnTo>
                    <a:pt x="4951" y="987"/>
                  </a:lnTo>
                  <a:lnTo>
                    <a:pt x="4951" y="993"/>
                  </a:lnTo>
                  <a:lnTo>
                    <a:pt x="4951" y="890"/>
                  </a:lnTo>
                  <a:lnTo>
                    <a:pt x="4951" y="858"/>
                  </a:lnTo>
                  <a:lnTo>
                    <a:pt x="4952" y="375"/>
                  </a:lnTo>
                  <a:lnTo>
                    <a:pt x="4952" y="350"/>
                  </a:lnTo>
                  <a:lnTo>
                    <a:pt x="4952" y="228"/>
                  </a:lnTo>
                  <a:lnTo>
                    <a:pt x="4952" y="224"/>
                  </a:lnTo>
                  <a:lnTo>
                    <a:pt x="4953" y="125"/>
                  </a:lnTo>
                  <a:lnTo>
                    <a:pt x="4954" y="118"/>
                  </a:lnTo>
                  <a:lnTo>
                    <a:pt x="4954" y="64"/>
                  </a:lnTo>
                  <a:lnTo>
                    <a:pt x="4954" y="64"/>
                  </a:lnTo>
                  <a:lnTo>
                    <a:pt x="4954" y="67"/>
                  </a:lnTo>
                  <a:lnTo>
                    <a:pt x="4955" y="148"/>
                  </a:lnTo>
                  <a:lnTo>
                    <a:pt x="4955" y="157"/>
                  </a:lnTo>
                  <a:lnTo>
                    <a:pt x="4955" y="312"/>
                  </a:lnTo>
                  <a:lnTo>
                    <a:pt x="4956" y="320"/>
                  </a:lnTo>
                  <a:lnTo>
                    <a:pt x="4956" y="405"/>
                  </a:lnTo>
                  <a:lnTo>
                    <a:pt x="4956" y="408"/>
                  </a:lnTo>
                  <a:lnTo>
                    <a:pt x="4957" y="437"/>
                  </a:lnTo>
                  <a:lnTo>
                    <a:pt x="4957" y="437"/>
                  </a:lnTo>
                  <a:lnTo>
                    <a:pt x="4957" y="437"/>
                  </a:lnTo>
                  <a:lnTo>
                    <a:pt x="4957" y="444"/>
                  </a:lnTo>
                  <a:lnTo>
                    <a:pt x="4957" y="439"/>
                  </a:lnTo>
                  <a:lnTo>
                    <a:pt x="4958" y="438"/>
                  </a:lnTo>
                  <a:lnTo>
                    <a:pt x="4958" y="442"/>
                  </a:lnTo>
                  <a:lnTo>
                    <a:pt x="4958" y="436"/>
                  </a:lnTo>
                  <a:lnTo>
                    <a:pt x="4958" y="437"/>
                  </a:lnTo>
                  <a:lnTo>
                    <a:pt x="4958" y="437"/>
                  </a:lnTo>
                  <a:lnTo>
                    <a:pt x="4958" y="435"/>
                  </a:lnTo>
                  <a:lnTo>
                    <a:pt x="4959" y="441"/>
                  </a:lnTo>
                  <a:lnTo>
                    <a:pt x="4959" y="441"/>
                  </a:lnTo>
                  <a:lnTo>
                    <a:pt x="4959" y="439"/>
                  </a:lnTo>
                  <a:lnTo>
                    <a:pt x="4959" y="451"/>
                  </a:lnTo>
                  <a:lnTo>
                    <a:pt x="4959" y="450"/>
                  </a:lnTo>
                  <a:lnTo>
                    <a:pt x="4960" y="449"/>
                  </a:lnTo>
                  <a:lnTo>
                    <a:pt x="4960" y="459"/>
                  </a:lnTo>
                  <a:lnTo>
                    <a:pt x="4961" y="462"/>
                  </a:lnTo>
                  <a:lnTo>
                    <a:pt x="4961" y="459"/>
                  </a:lnTo>
                  <a:lnTo>
                    <a:pt x="4961" y="466"/>
                  </a:lnTo>
                  <a:lnTo>
                    <a:pt x="4961" y="463"/>
                  </a:lnTo>
                  <a:lnTo>
                    <a:pt x="4961" y="461"/>
                  </a:lnTo>
                  <a:lnTo>
                    <a:pt x="4962" y="468"/>
                  </a:lnTo>
                  <a:lnTo>
                    <a:pt x="4962" y="463"/>
                  </a:lnTo>
                  <a:lnTo>
                    <a:pt x="4962" y="465"/>
                  </a:lnTo>
                  <a:lnTo>
                    <a:pt x="4962" y="463"/>
                  </a:lnTo>
                  <a:lnTo>
                    <a:pt x="4962" y="470"/>
                  </a:lnTo>
                  <a:lnTo>
                    <a:pt x="4962" y="470"/>
                  </a:lnTo>
                  <a:lnTo>
                    <a:pt x="4963" y="469"/>
                  </a:lnTo>
                  <a:lnTo>
                    <a:pt x="4963" y="282"/>
                  </a:lnTo>
                  <a:lnTo>
                    <a:pt x="4963" y="366"/>
                  </a:lnTo>
                  <a:lnTo>
                    <a:pt x="4963" y="385"/>
                  </a:lnTo>
                  <a:lnTo>
                    <a:pt x="4964" y="724"/>
                  </a:lnTo>
                  <a:lnTo>
                    <a:pt x="4964" y="771"/>
                  </a:lnTo>
                  <a:lnTo>
                    <a:pt x="4964" y="999"/>
                  </a:lnTo>
                  <a:lnTo>
                    <a:pt x="4965" y="1003"/>
                  </a:lnTo>
                  <a:lnTo>
                    <a:pt x="4965" y="1005"/>
                  </a:lnTo>
                  <a:lnTo>
                    <a:pt x="4965" y="915"/>
                  </a:lnTo>
                  <a:lnTo>
                    <a:pt x="4965" y="888"/>
                  </a:lnTo>
                  <a:lnTo>
                    <a:pt x="4966" y="400"/>
                  </a:lnTo>
                  <a:lnTo>
                    <a:pt x="4966" y="376"/>
                  </a:lnTo>
                  <a:lnTo>
                    <a:pt x="4967" y="258"/>
                  </a:lnTo>
                  <a:lnTo>
                    <a:pt x="4967" y="252"/>
                  </a:lnTo>
                  <a:lnTo>
                    <a:pt x="4967" y="183"/>
                  </a:lnTo>
                  <a:lnTo>
                    <a:pt x="4968" y="178"/>
                  </a:lnTo>
                  <a:lnTo>
                    <a:pt x="4968" y="116"/>
                  </a:lnTo>
                  <a:lnTo>
                    <a:pt x="4968" y="116"/>
                  </a:lnTo>
                  <a:lnTo>
                    <a:pt x="4968" y="103"/>
                  </a:lnTo>
                  <a:lnTo>
                    <a:pt x="4969" y="131"/>
                  </a:lnTo>
                  <a:lnTo>
                    <a:pt x="4969" y="137"/>
                  </a:lnTo>
                  <a:lnTo>
                    <a:pt x="4969" y="274"/>
                  </a:lnTo>
                  <a:lnTo>
                    <a:pt x="4969" y="288"/>
                  </a:lnTo>
                  <a:lnTo>
                    <a:pt x="4970" y="391"/>
                  </a:lnTo>
                  <a:lnTo>
                    <a:pt x="4970" y="398"/>
                  </a:lnTo>
                  <a:lnTo>
                    <a:pt x="4971" y="433"/>
                  </a:lnTo>
                  <a:lnTo>
                    <a:pt x="4971" y="432"/>
                  </a:lnTo>
                  <a:lnTo>
                    <a:pt x="4971" y="431"/>
                  </a:lnTo>
                  <a:lnTo>
                    <a:pt x="4971" y="440"/>
                  </a:lnTo>
                  <a:lnTo>
                    <a:pt x="4971" y="436"/>
                  </a:lnTo>
                  <a:lnTo>
                    <a:pt x="4972" y="439"/>
                  </a:lnTo>
                  <a:lnTo>
                    <a:pt x="4972" y="440"/>
                  </a:lnTo>
                  <a:lnTo>
                    <a:pt x="4972" y="435"/>
                  </a:lnTo>
                  <a:lnTo>
                    <a:pt x="4972" y="440"/>
                  </a:lnTo>
                  <a:lnTo>
                    <a:pt x="4972" y="439"/>
                  </a:lnTo>
                  <a:lnTo>
                    <a:pt x="4972" y="437"/>
                  </a:lnTo>
                  <a:lnTo>
                    <a:pt x="4973" y="443"/>
                  </a:lnTo>
                  <a:lnTo>
                    <a:pt x="4973" y="439"/>
                  </a:lnTo>
                  <a:lnTo>
                    <a:pt x="4973" y="442"/>
                  </a:lnTo>
                  <a:lnTo>
                    <a:pt x="4974" y="450"/>
                  </a:lnTo>
                  <a:lnTo>
                    <a:pt x="4974" y="450"/>
                  </a:lnTo>
                  <a:lnTo>
                    <a:pt x="4974" y="453"/>
                  </a:lnTo>
                  <a:lnTo>
                    <a:pt x="4974" y="465"/>
                  </a:lnTo>
                  <a:lnTo>
                    <a:pt x="4974" y="462"/>
                  </a:lnTo>
                  <a:lnTo>
                    <a:pt x="4975" y="460"/>
                  </a:lnTo>
                  <a:lnTo>
                    <a:pt x="4975" y="469"/>
                  </a:lnTo>
                  <a:lnTo>
                    <a:pt x="4975" y="466"/>
                  </a:lnTo>
                  <a:lnTo>
                    <a:pt x="4975" y="466"/>
                  </a:lnTo>
                  <a:lnTo>
                    <a:pt x="4975" y="473"/>
                  </a:lnTo>
                  <a:lnTo>
                    <a:pt x="4976" y="470"/>
                  </a:lnTo>
                  <a:lnTo>
                    <a:pt x="4976" y="472"/>
                  </a:lnTo>
                  <a:lnTo>
                    <a:pt x="4976" y="474"/>
                  </a:lnTo>
                  <a:lnTo>
                    <a:pt x="4976" y="469"/>
                  </a:lnTo>
                  <a:lnTo>
                    <a:pt x="4976" y="470"/>
                  </a:lnTo>
                  <a:lnTo>
                    <a:pt x="4977" y="470"/>
                  </a:lnTo>
                  <a:lnTo>
                    <a:pt x="4977" y="475"/>
                  </a:lnTo>
                  <a:lnTo>
                    <a:pt x="4977" y="469"/>
                  </a:lnTo>
                  <a:lnTo>
                    <a:pt x="4977" y="468"/>
                  </a:lnTo>
                  <a:lnTo>
                    <a:pt x="4977" y="472"/>
                  </a:lnTo>
                  <a:lnTo>
                    <a:pt x="4978" y="299"/>
                  </a:lnTo>
                  <a:lnTo>
                    <a:pt x="4978" y="340"/>
                  </a:lnTo>
                  <a:lnTo>
                    <a:pt x="4978" y="582"/>
                  </a:lnTo>
                  <a:lnTo>
                    <a:pt x="4978" y="622"/>
                  </a:lnTo>
                  <a:lnTo>
                    <a:pt x="4979" y="979"/>
                  </a:lnTo>
                  <a:lnTo>
                    <a:pt x="4980" y="988"/>
                  </a:lnTo>
                  <a:lnTo>
                    <a:pt x="4980" y="1004"/>
                  </a:lnTo>
                  <a:lnTo>
                    <a:pt x="4980" y="993"/>
                  </a:lnTo>
                  <a:lnTo>
                    <a:pt x="4980" y="987"/>
                  </a:lnTo>
                  <a:lnTo>
                    <a:pt x="4981" y="594"/>
                  </a:lnTo>
                  <a:lnTo>
                    <a:pt x="4981" y="552"/>
                  </a:lnTo>
                  <a:lnTo>
                    <a:pt x="4981" y="293"/>
                  </a:lnTo>
                  <a:lnTo>
                    <a:pt x="4982" y="289"/>
                  </a:lnTo>
                  <a:lnTo>
                    <a:pt x="4982" y="237"/>
                  </a:lnTo>
                  <a:lnTo>
                    <a:pt x="4982" y="230"/>
                  </a:lnTo>
                  <a:lnTo>
                    <a:pt x="4983" y="168"/>
                  </a:lnTo>
                  <a:lnTo>
                    <a:pt x="4983" y="162"/>
                  </a:lnTo>
                  <a:lnTo>
                    <a:pt x="4983" y="110"/>
                  </a:lnTo>
                  <a:lnTo>
                    <a:pt x="4983" y="110"/>
                  </a:lnTo>
                  <a:lnTo>
                    <a:pt x="4984" y="110"/>
                  </a:lnTo>
                  <a:lnTo>
                    <a:pt x="4984" y="100"/>
                  </a:lnTo>
                  <a:lnTo>
                    <a:pt x="4984" y="129"/>
                  </a:lnTo>
                  <a:lnTo>
                    <a:pt x="4984" y="136"/>
                  </a:lnTo>
                  <a:lnTo>
                    <a:pt x="4985" y="252"/>
                  </a:lnTo>
                  <a:lnTo>
                    <a:pt x="4985" y="263"/>
                  </a:lnTo>
                  <a:lnTo>
                    <a:pt x="4985" y="377"/>
                  </a:lnTo>
                  <a:lnTo>
                    <a:pt x="4986" y="385"/>
                  </a:lnTo>
                  <a:lnTo>
                    <a:pt x="4986" y="429"/>
                  </a:lnTo>
                  <a:lnTo>
                    <a:pt x="4987" y="428"/>
                  </a:lnTo>
                  <a:lnTo>
                    <a:pt x="4987" y="439"/>
                  </a:lnTo>
                  <a:lnTo>
                    <a:pt x="4987" y="436"/>
                  </a:lnTo>
                  <a:lnTo>
                    <a:pt x="4987" y="434"/>
                  </a:lnTo>
                  <a:lnTo>
                    <a:pt x="4987" y="440"/>
                  </a:lnTo>
                  <a:lnTo>
                    <a:pt x="4988" y="439"/>
                  </a:lnTo>
                  <a:lnTo>
                    <a:pt x="4988" y="437"/>
                  </a:lnTo>
                  <a:lnTo>
                    <a:pt x="4988" y="434"/>
                  </a:lnTo>
                  <a:lnTo>
                    <a:pt x="4988" y="441"/>
                  </a:lnTo>
                  <a:lnTo>
                    <a:pt x="4988" y="437"/>
                  </a:lnTo>
                  <a:lnTo>
                    <a:pt x="4989" y="440"/>
                  </a:lnTo>
                  <a:lnTo>
                    <a:pt x="4989" y="439"/>
                  </a:lnTo>
                  <a:lnTo>
                    <a:pt x="4989" y="447"/>
                  </a:lnTo>
                  <a:lnTo>
                    <a:pt x="4989" y="446"/>
                  </a:lnTo>
                  <a:lnTo>
                    <a:pt x="4989" y="450"/>
                  </a:lnTo>
                  <a:lnTo>
                    <a:pt x="4989" y="450"/>
                  </a:lnTo>
                  <a:lnTo>
                    <a:pt x="4990" y="459"/>
                  </a:lnTo>
                  <a:lnTo>
                    <a:pt x="4990" y="459"/>
                  </a:lnTo>
                  <a:lnTo>
                    <a:pt x="4990" y="468"/>
                  </a:lnTo>
                  <a:lnTo>
                    <a:pt x="4990" y="465"/>
                  </a:lnTo>
                  <a:lnTo>
                    <a:pt x="4991" y="465"/>
                  </a:lnTo>
                  <a:lnTo>
                    <a:pt x="4991" y="470"/>
                  </a:lnTo>
                  <a:lnTo>
                    <a:pt x="4991" y="469"/>
                  </a:lnTo>
                  <a:lnTo>
                    <a:pt x="4991" y="472"/>
                  </a:lnTo>
                  <a:lnTo>
                    <a:pt x="4991" y="468"/>
                  </a:lnTo>
                  <a:lnTo>
                    <a:pt x="4991" y="474"/>
                  </a:lnTo>
                  <a:lnTo>
                    <a:pt x="4992" y="473"/>
                  </a:lnTo>
                  <a:lnTo>
                    <a:pt x="4992" y="470"/>
                  </a:lnTo>
                  <a:lnTo>
                    <a:pt x="4992" y="469"/>
                  </a:lnTo>
                  <a:lnTo>
                    <a:pt x="4992" y="473"/>
                  </a:lnTo>
                  <a:lnTo>
                    <a:pt x="4993" y="472"/>
                  </a:lnTo>
                  <a:lnTo>
                    <a:pt x="4993" y="472"/>
                  </a:lnTo>
                  <a:lnTo>
                    <a:pt x="4993" y="472"/>
                  </a:lnTo>
                  <a:lnTo>
                    <a:pt x="4993" y="299"/>
                  </a:lnTo>
                  <a:lnTo>
                    <a:pt x="4994" y="301"/>
                  </a:lnTo>
                  <a:lnTo>
                    <a:pt x="4994" y="595"/>
                  </a:lnTo>
                  <a:lnTo>
                    <a:pt x="4994" y="628"/>
                  </a:lnTo>
                  <a:lnTo>
                    <a:pt x="4995" y="955"/>
                  </a:lnTo>
                  <a:lnTo>
                    <a:pt x="4995" y="970"/>
                  </a:lnTo>
                  <a:lnTo>
                    <a:pt x="4995" y="1004"/>
                  </a:lnTo>
                  <a:lnTo>
                    <a:pt x="4995" y="991"/>
                  </a:lnTo>
                  <a:lnTo>
                    <a:pt x="4995" y="984"/>
                  </a:lnTo>
                  <a:lnTo>
                    <a:pt x="4996" y="523"/>
                  </a:lnTo>
                  <a:lnTo>
                    <a:pt x="4996" y="492"/>
                  </a:lnTo>
                  <a:lnTo>
                    <a:pt x="4997" y="279"/>
                  </a:lnTo>
                  <a:lnTo>
                    <a:pt x="4997" y="276"/>
                  </a:lnTo>
                  <a:lnTo>
                    <a:pt x="4997" y="210"/>
                  </a:lnTo>
                  <a:lnTo>
                    <a:pt x="4998" y="204"/>
                  </a:lnTo>
                  <a:lnTo>
                    <a:pt x="4998" y="147"/>
                  </a:lnTo>
                  <a:lnTo>
                    <a:pt x="4998" y="143"/>
                  </a:lnTo>
                  <a:lnTo>
                    <a:pt x="4999" y="112"/>
                  </a:lnTo>
                  <a:lnTo>
                    <a:pt x="4999" y="112"/>
                  </a:lnTo>
                  <a:lnTo>
                    <a:pt x="4999" y="110"/>
                  </a:lnTo>
                  <a:lnTo>
                    <a:pt x="4999" y="105"/>
                  </a:lnTo>
                  <a:lnTo>
                    <a:pt x="5000" y="150"/>
                  </a:lnTo>
                  <a:lnTo>
                    <a:pt x="5000" y="158"/>
                  </a:lnTo>
                  <a:lnTo>
                    <a:pt x="5000" y="295"/>
                  </a:lnTo>
                  <a:lnTo>
                    <a:pt x="5001" y="306"/>
                  </a:lnTo>
                  <a:lnTo>
                    <a:pt x="5001" y="404"/>
                  </a:lnTo>
                  <a:lnTo>
                    <a:pt x="5001" y="409"/>
                  </a:lnTo>
                  <a:lnTo>
                    <a:pt x="5002" y="437"/>
                  </a:lnTo>
                  <a:lnTo>
                    <a:pt x="5002" y="437"/>
                  </a:lnTo>
                  <a:lnTo>
                    <a:pt x="5002" y="436"/>
                  </a:lnTo>
                  <a:lnTo>
                    <a:pt x="5002" y="440"/>
                  </a:lnTo>
                  <a:lnTo>
                    <a:pt x="5002" y="437"/>
                  </a:lnTo>
                  <a:lnTo>
                    <a:pt x="5003" y="437"/>
                  </a:lnTo>
                  <a:lnTo>
                    <a:pt x="5003" y="438"/>
                  </a:lnTo>
                  <a:lnTo>
                    <a:pt x="5003" y="434"/>
                  </a:lnTo>
                  <a:lnTo>
                    <a:pt x="5003" y="437"/>
                  </a:lnTo>
                  <a:lnTo>
                    <a:pt x="5003" y="437"/>
                  </a:lnTo>
                  <a:lnTo>
                    <a:pt x="5003" y="436"/>
                  </a:lnTo>
                  <a:lnTo>
                    <a:pt x="5004" y="440"/>
                  </a:lnTo>
                  <a:lnTo>
                    <a:pt x="5004" y="441"/>
                  </a:lnTo>
                  <a:lnTo>
                    <a:pt x="5004" y="440"/>
                  </a:lnTo>
                  <a:lnTo>
                    <a:pt x="5004" y="450"/>
                  </a:lnTo>
                  <a:lnTo>
                    <a:pt x="5004" y="449"/>
                  </a:lnTo>
                  <a:lnTo>
                    <a:pt x="5005" y="451"/>
                  </a:lnTo>
                  <a:lnTo>
                    <a:pt x="5005" y="463"/>
                  </a:lnTo>
                  <a:lnTo>
                    <a:pt x="5006" y="461"/>
                  </a:lnTo>
                  <a:lnTo>
                    <a:pt x="5006" y="459"/>
                  </a:lnTo>
                  <a:lnTo>
                    <a:pt x="5006" y="469"/>
                  </a:lnTo>
                  <a:lnTo>
                    <a:pt x="5006" y="465"/>
                  </a:lnTo>
                  <a:lnTo>
                    <a:pt x="5006" y="465"/>
                  </a:lnTo>
                  <a:lnTo>
                    <a:pt x="5007" y="470"/>
                  </a:lnTo>
                  <a:lnTo>
                    <a:pt x="5007" y="468"/>
                  </a:lnTo>
                  <a:lnTo>
                    <a:pt x="5007" y="470"/>
                  </a:lnTo>
                  <a:lnTo>
                    <a:pt x="5007" y="472"/>
                  </a:lnTo>
                  <a:lnTo>
                    <a:pt x="5007" y="465"/>
                  </a:lnTo>
                  <a:lnTo>
                    <a:pt x="5007" y="470"/>
                  </a:lnTo>
                  <a:lnTo>
                    <a:pt x="5008" y="470"/>
                  </a:lnTo>
                  <a:lnTo>
                    <a:pt x="5008" y="472"/>
                  </a:lnTo>
                  <a:lnTo>
                    <a:pt x="5008" y="465"/>
                  </a:lnTo>
                  <a:lnTo>
                    <a:pt x="5008" y="465"/>
                  </a:lnTo>
                  <a:lnTo>
                    <a:pt x="5008" y="273"/>
                  </a:lnTo>
                  <a:lnTo>
                    <a:pt x="5009" y="430"/>
                  </a:lnTo>
                  <a:lnTo>
                    <a:pt x="5009" y="449"/>
                  </a:lnTo>
                  <a:lnTo>
                    <a:pt x="5009" y="859"/>
                  </a:lnTo>
                  <a:lnTo>
                    <a:pt x="5010" y="890"/>
                  </a:lnTo>
                  <a:lnTo>
                    <a:pt x="5010" y="1000"/>
                  </a:lnTo>
                  <a:lnTo>
                    <a:pt x="5010" y="994"/>
                  </a:lnTo>
                  <a:lnTo>
                    <a:pt x="5010" y="993"/>
                  </a:lnTo>
                  <a:lnTo>
                    <a:pt x="5010" y="994"/>
                  </a:lnTo>
                  <a:lnTo>
                    <a:pt x="5011" y="697"/>
                  </a:lnTo>
                  <a:lnTo>
                    <a:pt x="5011" y="648"/>
                  </a:lnTo>
                  <a:lnTo>
                    <a:pt x="5011" y="312"/>
                  </a:lnTo>
                  <a:lnTo>
                    <a:pt x="5012" y="302"/>
                  </a:lnTo>
                  <a:lnTo>
                    <a:pt x="5012" y="243"/>
                  </a:lnTo>
                  <a:lnTo>
                    <a:pt x="5012" y="239"/>
                  </a:lnTo>
                  <a:lnTo>
                    <a:pt x="5013" y="183"/>
                  </a:lnTo>
                  <a:lnTo>
                    <a:pt x="5013" y="178"/>
                  </a:lnTo>
                  <a:lnTo>
                    <a:pt x="5014" y="116"/>
                  </a:lnTo>
                  <a:lnTo>
                    <a:pt x="5014" y="113"/>
                  </a:lnTo>
                  <a:lnTo>
                    <a:pt x="5014" y="112"/>
                  </a:lnTo>
                  <a:lnTo>
                    <a:pt x="5014" y="155"/>
                  </a:lnTo>
                  <a:lnTo>
                    <a:pt x="5015" y="163"/>
                  </a:lnTo>
                  <a:lnTo>
                    <a:pt x="5015" y="282"/>
                  </a:lnTo>
                  <a:lnTo>
                    <a:pt x="5015" y="289"/>
                  </a:lnTo>
                  <a:lnTo>
                    <a:pt x="5016" y="392"/>
                  </a:lnTo>
                  <a:lnTo>
                    <a:pt x="5016" y="400"/>
                  </a:lnTo>
                  <a:lnTo>
                    <a:pt x="5016" y="437"/>
                  </a:lnTo>
                  <a:lnTo>
                    <a:pt x="5016" y="438"/>
                  </a:lnTo>
                  <a:lnTo>
                    <a:pt x="5017" y="437"/>
                  </a:lnTo>
                  <a:lnTo>
                    <a:pt x="5017" y="446"/>
                  </a:lnTo>
                  <a:lnTo>
                    <a:pt x="5017" y="441"/>
                  </a:lnTo>
                  <a:lnTo>
                    <a:pt x="5018" y="434"/>
                  </a:lnTo>
                  <a:lnTo>
                    <a:pt x="5018" y="435"/>
                  </a:lnTo>
                  <a:lnTo>
                    <a:pt x="5018" y="437"/>
                  </a:lnTo>
                  <a:lnTo>
                    <a:pt x="5018" y="436"/>
                  </a:lnTo>
                  <a:lnTo>
                    <a:pt x="5019" y="441"/>
                  </a:lnTo>
                  <a:lnTo>
                    <a:pt x="5019" y="439"/>
                  </a:lnTo>
                  <a:lnTo>
                    <a:pt x="5019" y="442"/>
                  </a:lnTo>
                  <a:lnTo>
                    <a:pt x="5019" y="455"/>
                  </a:lnTo>
                  <a:lnTo>
                    <a:pt x="5019" y="453"/>
                  </a:lnTo>
                  <a:lnTo>
                    <a:pt x="5020" y="450"/>
                  </a:lnTo>
                  <a:lnTo>
                    <a:pt x="5020" y="463"/>
                  </a:lnTo>
                  <a:lnTo>
                    <a:pt x="5020" y="459"/>
                  </a:lnTo>
                  <a:lnTo>
                    <a:pt x="5020" y="460"/>
                  </a:lnTo>
                  <a:lnTo>
                    <a:pt x="5021" y="468"/>
                  </a:lnTo>
                  <a:lnTo>
                    <a:pt x="5021" y="469"/>
                  </a:lnTo>
                  <a:lnTo>
                    <a:pt x="5021" y="465"/>
                  </a:lnTo>
                  <a:lnTo>
                    <a:pt x="5021" y="470"/>
                  </a:lnTo>
                  <a:lnTo>
                    <a:pt x="5021" y="469"/>
                  </a:lnTo>
                  <a:lnTo>
                    <a:pt x="5021" y="467"/>
                  </a:lnTo>
                  <a:lnTo>
                    <a:pt x="5022" y="470"/>
                  </a:lnTo>
                  <a:lnTo>
                    <a:pt x="5022" y="466"/>
                  </a:lnTo>
                  <a:lnTo>
                    <a:pt x="5022" y="468"/>
                  </a:lnTo>
                  <a:lnTo>
                    <a:pt x="5022" y="467"/>
                  </a:lnTo>
                  <a:lnTo>
                    <a:pt x="5022" y="470"/>
                  </a:lnTo>
                  <a:lnTo>
                    <a:pt x="5022" y="465"/>
                  </a:lnTo>
                  <a:lnTo>
                    <a:pt x="5023" y="466"/>
                  </a:lnTo>
                  <a:lnTo>
                    <a:pt x="5023" y="463"/>
                  </a:lnTo>
                  <a:lnTo>
                    <a:pt x="5023" y="270"/>
                  </a:lnTo>
                  <a:lnTo>
                    <a:pt x="5023" y="407"/>
                  </a:lnTo>
                  <a:lnTo>
                    <a:pt x="5024" y="415"/>
                  </a:lnTo>
                  <a:lnTo>
                    <a:pt x="5024" y="834"/>
                  </a:lnTo>
                  <a:lnTo>
                    <a:pt x="5024" y="862"/>
                  </a:lnTo>
                  <a:lnTo>
                    <a:pt x="5025" y="995"/>
                  </a:lnTo>
                  <a:lnTo>
                    <a:pt x="5025" y="994"/>
                  </a:lnTo>
                  <a:lnTo>
                    <a:pt x="5026" y="858"/>
                  </a:lnTo>
                  <a:lnTo>
                    <a:pt x="5026" y="825"/>
                  </a:lnTo>
                  <a:lnTo>
                    <a:pt x="5026" y="343"/>
                  </a:lnTo>
                  <a:lnTo>
                    <a:pt x="5027" y="331"/>
                  </a:lnTo>
                  <a:lnTo>
                    <a:pt x="5027" y="253"/>
                  </a:lnTo>
                  <a:lnTo>
                    <a:pt x="5027" y="248"/>
                  </a:lnTo>
                  <a:lnTo>
                    <a:pt x="5028" y="184"/>
                  </a:lnTo>
                  <a:lnTo>
                    <a:pt x="5028" y="180"/>
                  </a:lnTo>
                  <a:lnTo>
                    <a:pt x="5028" y="112"/>
                  </a:lnTo>
                  <a:lnTo>
                    <a:pt x="5029" y="112"/>
                  </a:lnTo>
                  <a:lnTo>
                    <a:pt x="5029" y="99"/>
                  </a:lnTo>
                  <a:lnTo>
                    <a:pt x="5029" y="123"/>
                  </a:lnTo>
                  <a:lnTo>
                    <a:pt x="5029" y="126"/>
                  </a:lnTo>
                  <a:lnTo>
                    <a:pt x="5030" y="239"/>
                  </a:lnTo>
                  <a:lnTo>
                    <a:pt x="5030" y="252"/>
                  </a:lnTo>
                  <a:lnTo>
                    <a:pt x="5030" y="381"/>
                  </a:lnTo>
                  <a:lnTo>
                    <a:pt x="5031" y="386"/>
                  </a:lnTo>
                  <a:lnTo>
                    <a:pt x="5031" y="430"/>
                  </a:lnTo>
                  <a:lnTo>
                    <a:pt x="5031" y="429"/>
                  </a:lnTo>
                  <a:lnTo>
                    <a:pt x="5032" y="430"/>
                  </a:lnTo>
                  <a:lnTo>
                    <a:pt x="5032" y="437"/>
                  </a:lnTo>
                  <a:lnTo>
                    <a:pt x="5032" y="432"/>
                  </a:lnTo>
                  <a:lnTo>
                    <a:pt x="5032" y="435"/>
                  </a:lnTo>
                  <a:lnTo>
                    <a:pt x="5032" y="431"/>
                  </a:lnTo>
                  <a:lnTo>
                    <a:pt x="5033" y="436"/>
                  </a:lnTo>
                  <a:lnTo>
                    <a:pt x="5033" y="435"/>
                  </a:lnTo>
                  <a:lnTo>
                    <a:pt x="5033" y="431"/>
                  </a:lnTo>
                  <a:lnTo>
                    <a:pt x="5033" y="438"/>
                  </a:lnTo>
                  <a:lnTo>
                    <a:pt x="5033" y="436"/>
                  </a:lnTo>
                  <a:lnTo>
                    <a:pt x="5034" y="436"/>
                  </a:lnTo>
                  <a:lnTo>
                    <a:pt x="5034" y="450"/>
                  </a:lnTo>
                  <a:lnTo>
                    <a:pt x="5034" y="450"/>
                  </a:lnTo>
                  <a:lnTo>
                    <a:pt x="5034" y="449"/>
                  </a:lnTo>
                  <a:lnTo>
                    <a:pt x="5035" y="460"/>
                  </a:lnTo>
                  <a:lnTo>
                    <a:pt x="5035" y="459"/>
                  </a:lnTo>
                  <a:lnTo>
                    <a:pt x="5035" y="459"/>
                  </a:lnTo>
                  <a:lnTo>
                    <a:pt x="5035" y="457"/>
                  </a:lnTo>
                  <a:lnTo>
                    <a:pt x="5035" y="465"/>
                  </a:lnTo>
                  <a:lnTo>
                    <a:pt x="5035" y="463"/>
                  </a:lnTo>
                  <a:lnTo>
                    <a:pt x="5036" y="463"/>
                  </a:lnTo>
                  <a:lnTo>
                    <a:pt x="5036" y="463"/>
                  </a:lnTo>
                  <a:lnTo>
                    <a:pt x="5036" y="467"/>
                  </a:lnTo>
                  <a:lnTo>
                    <a:pt x="5036" y="466"/>
                  </a:lnTo>
                  <a:lnTo>
                    <a:pt x="5036" y="468"/>
                  </a:lnTo>
                  <a:lnTo>
                    <a:pt x="5036" y="463"/>
                  </a:lnTo>
                  <a:lnTo>
                    <a:pt x="5037" y="469"/>
                  </a:lnTo>
                  <a:lnTo>
                    <a:pt x="5037" y="467"/>
                  </a:lnTo>
                  <a:lnTo>
                    <a:pt x="5037" y="465"/>
                  </a:lnTo>
                  <a:lnTo>
                    <a:pt x="5037" y="467"/>
                  </a:lnTo>
                  <a:lnTo>
                    <a:pt x="5037" y="312"/>
                  </a:lnTo>
                  <a:lnTo>
                    <a:pt x="5038" y="282"/>
                  </a:lnTo>
                  <a:lnTo>
                    <a:pt x="5038" y="628"/>
                  </a:lnTo>
                  <a:lnTo>
                    <a:pt x="5038" y="661"/>
                  </a:lnTo>
                  <a:lnTo>
                    <a:pt x="5039" y="975"/>
                  </a:lnTo>
                  <a:lnTo>
                    <a:pt x="5039" y="979"/>
                  </a:lnTo>
                  <a:lnTo>
                    <a:pt x="5039" y="992"/>
                  </a:lnTo>
                  <a:lnTo>
                    <a:pt x="5040" y="946"/>
                  </a:lnTo>
                  <a:lnTo>
                    <a:pt x="5040" y="927"/>
                  </a:lnTo>
                  <a:lnTo>
                    <a:pt x="5040" y="441"/>
                  </a:lnTo>
                  <a:lnTo>
                    <a:pt x="5041" y="411"/>
                  </a:lnTo>
                  <a:lnTo>
                    <a:pt x="5041" y="267"/>
                  </a:lnTo>
                  <a:lnTo>
                    <a:pt x="5041" y="264"/>
                  </a:lnTo>
                  <a:lnTo>
                    <a:pt x="5042" y="204"/>
                  </a:lnTo>
                  <a:lnTo>
                    <a:pt x="5042" y="200"/>
                  </a:lnTo>
                  <a:lnTo>
                    <a:pt x="5042" y="138"/>
                  </a:lnTo>
                  <a:lnTo>
                    <a:pt x="5042" y="133"/>
                  </a:lnTo>
                  <a:lnTo>
                    <a:pt x="5043" y="113"/>
                  </a:lnTo>
                  <a:lnTo>
                    <a:pt x="5043" y="116"/>
                  </a:lnTo>
                  <a:lnTo>
                    <a:pt x="5043" y="115"/>
                  </a:lnTo>
                  <a:lnTo>
                    <a:pt x="5044" y="209"/>
                  </a:lnTo>
                  <a:lnTo>
                    <a:pt x="5044" y="222"/>
                  </a:lnTo>
                  <a:lnTo>
                    <a:pt x="5045" y="356"/>
                  </a:lnTo>
                  <a:lnTo>
                    <a:pt x="5045" y="362"/>
                  </a:lnTo>
                  <a:lnTo>
                    <a:pt x="5045" y="424"/>
                  </a:lnTo>
                  <a:lnTo>
                    <a:pt x="5046" y="426"/>
                  </a:lnTo>
                  <a:lnTo>
                    <a:pt x="5046" y="438"/>
                  </a:lnTo>
                  <a:lnTo>
                    <a:pt x="5046" y="437"/>
                  </a:lnTo>
                  <a:lnTo>
                    <a:pt x="5046" y="437"/>
                  </a:lnTo>
                  <a:lnTo>
                    <a:pt x="5046" y="438"/>
                  </a:lnTo>
                  <a:lnTo>
                    <a:pt x="5046" y="433"/>
                  </a:lnTo>
                  <a:lnTo>
                    <a:pt x="5047" y="436"/>
                  </a:lnTo>
                  <a:lnTo>
                    <a:pt x="5047" y="433"/>
                  </a:lnTo>
                  <a:lnTo>
                    <a:pt x="5047" y="431"/>
                  </a:lnTo>
                  <a:lnTo>
                    <a:pt x="5047" y="440"/>
                  </a:lnTo>
                  <a:lnTo>
                    <a:pt x="5048" y="442"/>
                  </a:lnTo>
                  <a:lnTo>
                    <a:pt x="5048" y="441"/>
                  </a:lnTo>
                  <a:lnTo>
                    <a:pt x="5048" y="451"/>
                  </a:lnTo>
                  <a:lnTo>
                    <a:pt x="5048" y="450"/>
                  </a:lnTo>
                  <a:lnTo>
                    <a:pt x="5048" y="450"/>
                  </a:lnTo>
                  <a:lnTo>
                    <a:pt x="5048" y="449"/>
                  </a:lnTo>
                  <a:lnTo>
                    <a:pt x="5049" y="459"/>
                  </a:lnTo>
                  <a:lnTo>
                    <a:pt x="5049" y="457"/>
                  </a:lnTo>
                  <a:lnTo>
                    <a:pt x="5049" y="459"/>
                  </a:lnTo>
                  <a:lnTo>
                    <a:pt x="5049" y="465"/>
                  </a:lnTo>
                  <a:lnTo>
                    <a:pt x="5049" y="463"/>
                  </a:lnTo>
                  <a:lnTo>
                    <a:pt x="5050" y="466"/>
                  </a:lnTo>
                  <a:lnTo>
                    <a:pt x="5050" y="465"/>
                  </a:lnTo>
                  <a:lnTo>
                    <a:pt x="5050" y="469"/>
                  </a:lnTo>
                  <a:lnTo>
                    <a:pt x="5050" y="469"/>
                  </a:lnTo>
                  <a:lnTo>
                    <a:pt x="5051" y="467"/>
                  </a:lnTo>
                  <a:lnTo>
                    <a:pt x="5051" y="465"/>
                  </a:lnTo>
                  <a:lnTo>
                    <a:pt x="5051" y="470"/>
                  </a:lnTo>
                  <a:lnTo>
                    <a:pt x="5051" y="466"/>
                  </a:lnTo>
                  <a:lnTo>
                    <a:pt x="5051" y="465"/>
                  </a:lnTo>
                  <a:lnTo>
                    <a:pt x="5051" y="470"/>
                  </a:lnTo>
                  <a:lnTo>
                    <a:pt x="5052" y="469"/>
                  </a:lnTo>
                  <a:lnTo>
                    <a:pt x="5052" y="467"/>
                  </a:lnTo>
                  <a:lnTo>
                    <a:pt x="5052" y="289"/>
                  </a:lnTo>
                  <a:lnTo>
                    <a:pt x="5052" y="424"/>
                  </a:lnTo>
                  <a:lnTo>
                    <a:pt x="5053" y="435"/>
                  </a:lnTo>
                  <a:lnTo>
                    <a:pt x="5053" y="814"/>
                  </a:lnTo>
                  <a:lnTo>
                    <a:pt x="5053" y="854"/>
                  </a:lnTo>
                  <a:lnTo>
                    <a:pt x="5054" y="992"/>
                  </a:lnTo>
                  <a:lnTo>
                    <a:pt x="5054" y="992"/>
                  </a:lnTo>
                  <a:lnTo>
                    <a:pt x="5054" y="807"/>
                  </a:lnTo>
                  <a:lnTo>
                    <a:pt x="5055" y="765"/>
                  </a:lnTo>
                  <a:lnTo>
                    <a:pt x="5055" y="335"/>
                  </a:lnTo>
                  <a:lnTo>
                    <a:pt x="5055" y="324"/>
                  </a:lnTo>
                  <a:lnTo>
                    <a:pt x="5056" y="248"/>
                  </a:lnTo>
                  <a:lnTo>
                    <a:pt x="5056" y="243"/>
                  </a:lnTo>
                  <a:lnTo>
                    <a:pt x="5056" y="182"/>
                  </a:lnTo>
                  <a:lnTo>
                    <a:pt x="5057" y="180"/>
                  </a:lnTo>
                  <a:lnTo>
                    <a:pt x="5057" y="136"/>
                  </a:lnTo>
                  <a:lnTo>
                    <a:pt x="5058" y="135"/>
                  </a:lnTo>
                  <a:lnTo>
                    <a:pt x="5058" y="119"/>
                  </a:lnTo>
                  <a:lnTo>
                    <a:pt x="5058" y="139"/>
                  </a:lnTo>
                  <a:lnTo>
                    <a:pt x="5058" y="143"/>
                  </a:lnTo>
                  <a:lnTo>
                    <a:pt x="5059" y="269"/>
                  </a:lnTo>
                  <a:lnTo>
                    <a:pt x="5059" y="279"/>
                  </a:lnTo>
                  <a:lnTo>
                    <a:pt x="5059" y="391"/>
                  </a:lnTo>
                  <a:lnTo>
                    <a:pt x="5059" y="398"/>
                  </a:lnTo>
                  <a:lnTo>
                    <a:pt x="5060" y="435"/>
                  </a:lnTo>
                  <a:lnTo>
                    <a:pt x="5060" y="434"/>
                  </a:lnTo>
                  <a:lnTo>
                    <a:pt x="5060" y="431"/>
                  </a:lnTo>
                  <a:lnTo>
                    <a:pt x="5060" y="441"/>
                  </a:lnTo>
                  <a:lnTo>
                    <a:pt x="5061" y="434"/>
                  </a:lnTo>
                  <a:lnTo>
                    <a:pt x="5061" y="436"/>
                  </a:lnTo>
                  <a:lnTo>
                    <a:pt x="5061" y="434"/>
                  </a:lnTo>
                  <a:lnTo>
                    <a:pt x="5061" y="438"/>
                  </a:lnTo>
                  <a:lnTo>
                    <a:pt x="5061" y="437"/>
                  </a:lnTo>
                  <a:lnTo>
                    <a:pt x="5062" y="437"/>
                  </a:lnTo>
                  <a:lnTo>
                    <a:pt x="5062" y="436"/>
                  </a:lnTo>
                  <a:lnTo>
                    <a:pt x="5062" y="446"/>
                  </a:lnTo>
                  <a:lnTo>
                    <a:pt x="5062" y="444"/>
                  </a:lnTo>
                  <a:lnTo>
                    <a:pt x="5062" y="444"/>
                  </a:lnTo>
                  <a:lnTo>
                    <a:pt x="5063" y="455"/>
                  </a:lnTo>
                  <a:lnTo>
                    <a:pt x="5063" y="455"/>
                  </a:lnTo>
                  <a:lnTo>
                    <a:pt x="5063" y="455"/>
                  </a:lnTo>
                  <a:lnTo>
                    <a:pt x="5064" y="462"/>
                  </a:lnTo>
                  <a:lnTo>
                    <a:pt x="5064" y="462"/>
                  </a:lnTo>
                  <a:lnTo>
                    <a:pt x="5064" y="463"/>
                  </a:lnTo>
                  <a:lnTo>
                    <a:pt x="5064" y="461"/>
                  </a:lnTo>
                  <a:lnTo>
                    <a:pt x="5064" y="467"/>
                  </a:lnTo>
                  <a:lnTo>
                    <a:pt x="5064" y="466"/>
                  </a:lnTo>
                  <a:lnTo>
                    <a:pt x="5064" y="465"/>
                  </a:lnTo>
                  <a:lnTo>
                    <a:pt x="5065" y="463"/>
                  </a:lnTo>
                  <a:lnTo>
                    <a:pt x="5065" y="472"/>
                  </a:lnTo>
                  <a:lnTo>
                    <a:pt x="5065" y="470"/>
                  </a:lnTo>
                  <a:lnTo>
                    <a:pt x="5066" y="467"/>
                  </a:lnTo>
                  <a:lnTo>
                    <a:pt x="5066" y="472"/>
                  </a:lnTo>
                  <a:lnTo>
                    <a:pt x="5066" y="470"/>
                  </a:lnTo>
                  <a:lnTo>
                    <a:pt x="5066" y="472"/>
                  </a:lnTo>
                  <a:lnTo>
                    <a:pt x="5066" y="280"/>
                  </a:lnTo>
                  <a:lnTo>
                    <a:pt x="5067" y="301"/>
                  </a:lnTo>
                  <a:lnTo>
                    <a:pt x="5067" y="562"/>
                  </a:lnTo>
                  <a:lnTo>
                    <a:pt x="5067" y="604"/>
                  </a:lnTo>
                  <a:lnTo>
                    <a:pt x="5068" y="971"/>
                  </a:lnTo>
                  <a:lnTo>
                    <a:pt x="5068" y="974"/>
                  </a:lnTo>
                  <a:lnTo>
                    <a:pt x="5068" y="991"/>
                  </a:lnTo>
                  <a:lnTo>
                    <a:pt x="5068" y="975"/>
                  </a:lnTo>
                  <a:lnTo>
                    <a:pt x="5068" y="965"/>
                  </a:lnTo>
                  <a:lnTo>
                    <a:pt x="5069" y="512"/>
                  </a:lnTo>
                  <a:lnTo>
                    <a:pt x="5069" y="482"/>
                  </a:lnTo>
                  <a:lnTo>
                    <a:pt x="5070" y="285"/>
                  </a:lnTo>
                  <a:lnTo>
                    <a:pt x="5070" y="280"/>
                  </a:lnTo>
                  <a:lnTo>
                    <a:pt x="5071" y="218"/>
                  </a:lnTo>
                  <a:lnTo>
                    <a:pt x="5071" y="218"/>
                  </a:lnTo>
                  <a:lnTo>
                    <a:pt x="5071" y="211"/>
                  </a:lnTo>
                  <a:lnTo>
                    <a:pt x="5071" y="158"/>
                  </a:lnTo>
                  <a:lnTo>
                    <a:pt x="5072" y="157"/>
                  </a:lnTo>
                  <a:lnTo>
                    <a:pt x="5072" y="113"/>
                  </a:lnTo>
                  <a:lnTo>
                    <a:pt x="5072" y="113"/>
                  </a:lnTo>
                  <a:lnTo>
                    <a:pt x="5072" y="112"/>
                  </a:lnTo>
                  <a:lnTo>
                    <a:pt x="5073" y="191"/>
                  </a:lnTo>
                  <a:lnTo>
                    <a:pt x="5073" y="200"/>
                  </a:lnTo>
                  <a:lnTo>
                    <a:pt x="5073" y="352"/>
                  </a:lnTo>
                  <a:lnTo>
                    <a:pt x="5074" y="360"/>
                  </a:lnTo>
                  <a:lnTo>
                    <a:pt x="5074" y="418"/>
                  </a:lnTo>
                  <a:lnTo>
                    <a:pt x="5074" y="419"/>
                  </a:lnTo>
                  <a:lnTo>
                    <a:pt x="5075" y="431"/>
                  </a:lnTo>
                  <a:lnTo>
                    <a:pt x="5075" y="430"/>
                  </a:lnTo>
                  <a:lnTo>
                    <a:pt x="5075" y="429"/>
                  </a:lnTo>
                  <a:lnTo>
                    <a:pt x="5075" y="425"/>
                  </a:lnTo>
                  <a:lnTo>
                    <a:pt x="5075" y="431"/>
                  </a:lnTo>
                  <a:lnTo>
                    <a:pt x="5075" y="429"/>
                  </a:lnTo>
                  <a:lnTo>
                    <a:pt x="5076" y="426"/>
                  </a:lnTo>
                  <a:lnTo>
                    <a:pt x="5076" y="425"/>
                  </a:lnTo>
                  <a:lnTo>
                    <a:pt x="5076" y="431"/>
                  </a:lnTo>
                  <a:lnTo>
                    <a:pt x="5076" y="430"/>
                  </a:lnTo>
                  <a:lnTo>
                    <a:pt x="5077" y="431"/>
                  </a:lnTo>
                  <a:lnTo>
                    <a:pt x="5077" y="443"/>
                  </a:lnTo>
                  <a:lnTo>
                    <a:pt x="5077" y="443"/>
                  </a:lnTo>
                  <a:lnTo>
                    <a:pt x="5078" y="454"/>
                  </a:lnTo>
                  <a:lnTo>
                    <a:pt x="5078" y="454"/>
                  </a:lnTo>
                  <a:lnTo>
                    <a:pt x="5078" y="454"/>
                  </a:lnTo>
                  <a:lnTo>
                    <a:pt x="5078" y="462"/>
                  </a:lnTo>
                  <a:lnTo>
                    <a:pt x="5078" y="459"/>
                  </a:lnTo>
                  <a:lnTo>
                    <a:pt x="5079" y="459"/>
                  </a:lnTo>
                  <a:lnTo>
                    <a:pt x="5079" y="465"/>
                  </a:lnTo>
                  <a:lnTo>
                    <a:pt x="5079" y="465"/>
                  </a:lnTo>
                  <a:lnTo>
                    <a:pt x="5079" y="465"/>
                  </a:lnTo>
                  <a:lnTo>
                    <a:pt x="5079" y="466"/>
                  </a:lnTo>
                  <a:lnTo>
                    <a:pt x="5080" y="462"/>
                  </a:lnTo>
                  <a:lnTo>
                    <a:pt x="5080" y="465"/>
                  </a:lnTo>
                  <a:lnTo>
                    <a:pt x="5080" y="462"/>
                  </a:lnTo>
                  <a:lnTo>
                    <a:pt x="5080" y="466"/>
                  </a:lnTo>
                  <a:lnTo>
                    <a:pt x="5080" y="459"/>
                  </a:lnTo>
                  <a:lnTo>
                    <a:pt x="5081" y="460"/>
                  </a:lnTo>
                  <a:lnTo>
                    <a:pt x="5081" y="292"/>
                  </a:lnTo>
                  <a:lnTo>
                    <a:pt x="5081" y="418"/>
                  </a:lnTo>
                  <a:lnTo>
                    <a:pt x="5081" y="431"/>
                  </a:lnTo>
                  <a:lnTo>
                    <a:pt x="5082" y="823"/>
                  </a:lnTo>
                  <a:lnTo>
                    <a:pt x="5082" y="857"/>
                  </a:lnTo>
                  <a:lnTo>
                    <a:pt x="5082" y="981"/>
                  </a:lnTo>
                  <a:lnTo>
                    <a:pt x="5083" y="983"/>
                  </a:lnTo>
                  <a:lnTo>
                    <a:pt x="5083" y="761"/>
                  </a:lnTo>
                  <a:lnTo>
                    <a:pt x="5084" y="716"/>
                  </a:lnTo>
                  <a:lnTo>
                    <a:pt x="5084" y="324"/>
                  </a:lnTo>
                  <a:lnTo>
                    <a:pt x="5084" y="312"/>
                  </a:lnTo>
                  <a:lnTo>
                    <a:pt x="5085" y="242"/>
                  </a:lnTo>
                  <a:lnTo>
                    <a:pt x="5085" y="240"/>
                  </a:lnTo>
                  <a:lnTo>
                    <a:pt x="5085" y="192"/>
                  </a:lnTo>
                  <a:lnTo>
                    <a:pt x="5085" y="188"/>
                  </a:lnTo>
                  <a:lnTo>
                    <a:pt x="5086" y="120"/>
                  </a:lnTo>
                  <a:lnTo>
                    <a:pt x="5086" y="118"/>
                  </a:lnTo>
                  <a:lnTo>
                    <a:pt x="5086" y="112"/>
                  </a:lnTo>
                  <a:lnTo>
                    <a:pt x="5087" y="137"/>
                  </a:lnTo>
                  <a:lnTo>
                    <a:pt x="5087" y="144"/>
                  </a:lnTo>
                  <a:lnTo>
                    <a:pt x="5087" y="269"/>
                  </a:lnTo>
                  <a:lnTo>
                    <a:pt x="5088" y="278"/>
                  </a:lnTo>
                  <a:lnTo>
                    <a:pt x="5088" y="389"/>
                  </a:lnTo>
                  <a:lnTo>
                    <a:pt x="5088" y="396"/>
                  </a:lnTo>
                  <a:lnTo>
                    <a:pt x="5089" y="432"/>
                  </a:lnTo>
                  <a:lnTo>
                    <a:pt x="5089" y="431"/>
                  </a:lnTo>
                  <a:lnTo>
                    <a:pt x="5089" y="430"/>
                  </a:lnTo>
                  <a:lnTo>
                    <a:pt x="5090" y="437"/>
                  </a:lnTo>
                  <a:lnTo>
                    <a:pt x="5090" y="437"/>
                  </a:lnTo>
                  <a:lnTo>
                    <a:pt x="5090" y="435"/>
                  </a:lnTo>
                  <a:lnTo>
                    <a:pt x="5090" y="437"/>
                  </a:lnTo>
                  <a:lnTo>
                    <a:pt x="5090" y="431"/>
                  </a:lnTo>
                  <a:lnTo>
                    <a:pt x="5090" y="434"/>
                  </a:lnTo>
                  <a:lnTo>
                    <a:pt x="5091" y="438"/>
                  </a:lnTo>
                  <a:lnTo>
                    <a:pt x="5091" y="434"/>
                  </a:lnTo>
                  <a:lnTo>
                    <a:pt x="5091" y="442"/>
                  </a:lnTo>
                  <a:lnTo>
                    <a:pt x="5091" y="439"/>
                  </a:lnTo>
                  <a:lnTo>
                    <a:pt x="5091" y="441"/>
                  </a:lnTo>
                  <a:lnTo>
                    <a:pt x="5091" y="439"/>
                  </a:lnTo>
                  <a:lnTo>
                    <a:pt x="5092" y="450"/>
                  </a:lnTo>
                  <a:lnTo>
                    <a:pt x="5092" y="449"/>
                  </a:lnTo>
                  <a:lnTo>
                    <a:pt x="5092" y="459"/>
                  </a:lnTo>
                  <a:lnTo>
                    <a:pt x="5092" y="457"/>
                  </a:lnTo>
                  <a:lnTo>
                    <a:pt x="5093" y="461"/>
                  </a:lnTo>
                  <a:lnTo>
                    <a:pt x="5093" y="459"/>
                  </a:lnTo>
                  <a:lnTo>
                    <a:pt x="5093" y="466"/>
                  </a:lnTo>
                  <a:lnTo>
                    <a:pt x="5093" y="465"/>
                  </a:lnTo>
                  <a:lnTo>
                    <a:pt x="5093" y="463"/>
                  </a:lnTo>
                  <a:lnTo>
                    <a:pt x="5094" y="470"/>
                  </a:lnTo>
                  <a:lnTo>
                    <a:pt x="5094" y="467"/>
                  </a:lnTo>
                  <a:lnTo>
                    <a:pt x="5094" y="469"/>
                  </a:lnTo>
                  <a:lnTo>
                    <a:pt x="5094" y="472"/>
                  </a:lnTo>
                  <a:lnTo>
                    <a:pt x="5094" y="465"/>
                  </a:lnTo>
                  <a:lnTo>
                    <a:pt x="5094" y="470"/>
                  </a:lnTo>
                  <a:lnTo>
                    <a:pt x="5095" y="472"/>
                  </a:lnTo>
                  <a:lnTo>
                    <a:pt x="5095" y="472"/>
                  </a:lnTo>
                  <a:lnTo>
                    <a:pt x="5095" y="468"/>
                  </a:lnTo>
                  <a:lnTo>
                    <a:pt x="5095" y="470"/>
                  </a:lnTo>
                  <a:lnTo>
                    <a:pt x="5095" y="469"/>
                  </a:lnTo>
                  <a:lnTo>
                    <a:pt x="5095" y="472"/>
                  </a:lnTo>
                  <a:lnTo>
                    <a:pt x="5096" y="450"/>
                  </a:lnTo>
                  <a:lnTo>
                    <a:pt x="5096" y="424"/>
                  </a:lnTo>
                  <a:lnTo>
                    <a:pt x="5096" y="311"/>
                  </a:lnTo>
                  <a:lnTo>
                    <a:pt x="5097" y="484"/>
                  </a:lnTo>
                  <a:lnTo>
                    <a:pt x="5097" y="512"/>
                  </a:lnTo>
                  <a:lnTo>
                    <a:pt x="5097" y="889"/>
                  </a:lnTo>
                  <a:lnTo>
                    <a:pt x="5098" y="903"/>
                  </a:lnTo>
                  <a:lnTo>
                    <a:pt x="5098" y="984"/>
                  </a:lnTo>
                  <a:lnTo>
                    <a:pt x="5098" y="983"/>
                  </a:lnTo>
                  <a:lnTo>
                    <a:pt x="5098" y="980"/>
                  </a:lnTo>
                  <a:lnTo>
                    <a:pt x="5098" y="982"/>
                  </a:lnTo>
                  <a:lnTo>
                    <a:pt x="5099" y="748"/>
                  </a:lnTo>
                  <a:lnTo>
                    <a:pt x="5099" y="709"/>
                  </a:lnTo>
                  <a:lnTo>
                    <a:pt x="5099" y="332"/>
                  </a:lnTo>
                  <a:lnTo>
                    <a:pt x="5100" y="322"/>
                  </a:lnTo>
                  <a:lnTo>
                    <a:pt x="5100" y="267"/>
                  </a:lnTo>
                  <a:lnTo>
                    <a:pt x="5100" y="267"/>
                  </a:lnTo>
                  <a:lnTo>
                    <a:pt x="5101" y="218"/>
                  </a:lnTo>
                  <a:lnTo>
                    <a:pt x="5101" y="213"/>
                  </a:lnTo>
                  <a:lnTo>
                    <a:pt x="5101" y="157"/>
                  </a:lnTo>
                  <a:lnTo>
                    <a:pt x="5102" y="152"/>
                  </a:lnTo>
                  <a:lnTo>
                    <a:pt x="5102" y="131"/>
                  </a:lnTo>
                  <a:lnTo>
                    <a:pt x="5102" y="134"/>
                  </a:lnTo>
                  <a:lnTo>
                    <a:pt x="5102" y="137"/>
                  </a:lnTo>
                  <a:lnTo>
                    <a:pt x="5103" y="221"/>
                  </a:lnTo>
                  <a:lnTo>
                    <a:pt x="5103" y="228"/>
                  </a:lnTo>
                  <a:lnTo>
                    <a:pt x="5104" y="348"/>
                  </a:lnTo>
                  <a:lnTo>
                    <a:pt x="5104" y="356"/>
                  </a:lnTo>
                  <a:lnTo>
                    <a:pt x="5104" y="424"/>
                  </a:lnTo>
                  <a:lnTo>
                    <a:pt x="5105" y="425"/>
                  </a:lnTo>
                  <a:lnTo>
                    <a:pt x="5105" y="444"/>
                  </a:lnTo>
                  <a:lnTo>
                    <a:pt x="5105" y="441"/>
                  </a:lnTo>
                  <a:lnTo>
                    <a:pt x="5105" y="441"/>
                  </a:lnTo>
                  <a:lnTo>
                    <a:pt x="5106" y="447"/>
                  </a:lnTo>
                  <a:lnTo>
                    <a:pt x="5106" y="444"/>
                  </a:lnTo>
                  <a:lnTo>
                    <a:pt x="5106" y="443"/>
                  </a:lnTo>
                  <a:lnTo>
                    <a:pt x="5106" y="447"/>
                  </a:lnTo>
                  <a:lnTo>
                    <a:pt x="5106" y="449"/>
                  </a:lnTo>
                  <a:lnTo>
                    <a:pt x="5107" y="444"/>
                  </a:lnTo>
                  <a:lnTo>
                    <a:pt x="5107" y="450"/>
                  </a:lnTo>
                  <a:lnTo>
                    <a:pt x="5107" y="450"/>
                  </a:lnTo>
                  <a:lnTo>
                    <a:pt x="5107" y="450"/>
                  </a:lnTo>
                  <a:lnTo>
                    <a:pt x="5108" y="461"/>
                  </a:lnTo>
                  <a:lnTo>
                    <a:pt x="5108" y="463"/>
                  </a:lnTo>
                  <a:lnTo>
                    <a:pt x="5108" y="462"/>
                  </a:lnTo>
                  <a:lnTo>
                    <a:pt x="5108" y="470"/>
                  </a:lnTo>
                  <a:lnTo>
                    <a:pt x="5109" y="469"/>
                  </a:lnTo>
                  <a:lnTo>
                    <a:pt x="5109" y="476"/>
                  </a:lnTo>
                  <a:lnTo>
                    <a:pt x="5109" y="473"/>
                  </a:lnTo>
                  <a:lnTo>
                    <a:pt x="5110" y="473"/>
                  </a:lnTo>
                  <a:lnTo>
                    <a:pt x="5110" y="478"/>
                  </a:lnTo>
                  <a:lnTo>
                    <a:pt x="5110" y="476"/>
                  </a:lnTo>
                  <a:lnTo>
                    <a:pt x="5110" y="479"/>
                  </a:lnTo>
                  <a:lnTo>
                    <a:pt x="5111" y="474"/>
                  </a:lnTo>
                  <a:lnTo>
                    <a:pt x="5111" y="480"/>
                  </a:lnTo>
                  <a:lnTo>
                    <a:pt x="5111" y="476"/>
                  </a:lnTo>
                  <a:lnTo>
                    <a:pt x="5111" y="478"/>
                  </a:lnTo>
                  <a:lnTo>
                    <a:pt x="5111" y="470"/>
                  </a:lnTo>
                  <a:lnTo>
                    <a:pt x="5111" y="467"/>
                  </a:lnTo>
                  <a:lnTo>
                    <a:pt x="5112" y="296"/>
                  </a:lnTo>
                  <a:lnTo>
                    <a:pt x="5112" y="435"/>
                  </a:lnTo>
                  <a:lnTo>
                    <a:pt x="5112" y="449"/>
                  </a:lnTo>
                  <a:lnTo>
                    <a:pt x="5113" y="877"/>
                  </a:lnTo>
                  <a:lnTo>
                    <a:pt x="5113" y="891"/>
                  </a:lnTo>
                  <a:lnTo>
                    <a:pt x="5113" y="987"/>
                  </a:lnTo>
                  <a:lnTo>
                    <a:pt x="5113" y="987"/>
                  </a:lnTo>
                  <a:lnTo>
                    <a:pt x="5114" y="985"/>
                  </a:lnTo>
                  <a:lnTo>
                    <a:pt x="5114" y="987"/>
                  </a:lnTo>
                  <a:lnTo>
                    <a:pt x="5114" y="828"/>
                  </a:lnTo>
                  <a:lnTo>
                    <a:pt x="5114" y="790"/>
                  </a:lnTo>
                  <a:lnTo>
                    <a:pt x="5115" y="373"/>
                  </a:lnTo>
                  <a:lnTo>
                    <a:pt x="5115" y="353"/>
                  </a:lnTo>
                  <a:lnTo>
                    <a:pt x="5116" y="278"/>
                  </a:lnTo>
                  <a:lnTo>
                    <a:pt x="5116" y="273"/>
                  </a:lnTo>
                  <a:lnTo>
                    <a:pt x="5116" y="217"/>
                  </a:lnTo>
                  <a:lnTo>
                    <a:pt x="5117" y="212"/>
                  </a:lnTo>
                  <a:lnTo>
                    <a:pt x="5117" y="151"/>
                  </a:lnTo>
                  <a:lnTo>
                    <a:pt x="5117" y="150"/>
                  </a:lnTo>
                  <a:lnTo>
                    <a:pt x="5118" y="123"/>
                  </a:lnTo>
                  <a:lnTo>
                    <a:pt x="5118" y="129"/>
                  </a:lnTo>
                  <a:lnTo>
                    <a:pt x="5118" y="130"/>
                  </a:lnTo>
                  <a:lnTo>
                    <a:pt x="5118" y="220"/>
                  </a:lnTo>
                  <a:lnTo>
                    <a:pt x="5119" y="229"/>
                  </a:lnTo>
                  <a:lnTo>
                    <a:pt x="5119" y="359"/>
                  </a:lnTo>
                  <a:lnTo>
                    <a:pt x="5119" y="365"/>
                  </a:lnTo>
                  <a:lnTo>
                    <a:pt x="5120" y="427"/>
                  </a:lnTo>
                  <a:lnTo>
                    <a:pt x="5120" y="429"/>
                  </a:lnTo>
                  <a:lnTo>
                    <a:pt x="5120" y="446"/>
                  </a:lnTo>
                  <a:lnTo>
                    <a:pt x="5120" y="443"/>
                  </a:lnTo>
                  <a:lnTo>
                    <a:pt x="5121" y="441"/>
                  </a:lnTo>
                  <a:lnTo>
                    <a:pt x="5121" y="439"/>
                  </a:lnTo>
                  <a:lnTo>
                    <a:pt x="5121" y="444"/>
                  </a:lnTo>
                  <a:lnTo>
                    <a:pt x="5121" y="440"/>
                  </a:lnTo>
                  <a:lnTo>
                    <a:pt x="5121" y="440"/>
                  </a:lnTo>
                  <a:lnTo>
                    <a:pt x="5121" y="446"/>
                  </a:lnTo>
                  <a:lnTo>
                    <a:pt x="5121" y="439"/>
                  </a:lnTo>
                  <a:lnTo>
                    <a:pt x="5122" y="446"/>
                  </a:lnTo>
                  <a:lnTo>
                    <a:pt x="5122" y="446"/>
                  </a:lnTo>
                  <a:lnTo>
                    <a:pt x="5122" y="444"/>
                  </a:lnTo>
                  <a:lnTo>
                    <a:pt x="5123" y="454"/>
                  </a:lnTo>
                  <a:lnTo>
                    <a:pt x="5123" y="452"/>
                  </a:lnTo>
                  <a:lnTo>
                    <a:pt x="5123" y="453"/>
                  </a:lnTo>
                  <a:lnTo>
                    <a:pt x="5123" y="463"/>
                  </a:lnTo>
                  <a:lnTo>
                    <a:pt x="5123" y="461"/>
                  </a:lnTo>
                  <a:lnTo>
                    <a:pt x="5123" y="463"/>
                  </a:lnTo>
                  <a:lnTo>
                    <a:pt x="5124" y="470"/>
                  </a:lnTo>
                  <a:lnTo>
                    <a:pt x="5124" y="470"/>
                  </a:lnTo>
                  <a:lnTo>
                    <a:pt x="5124" y="472"/>
                  </a:lnTo>
                  <a:lnTo>
                    <a:pt x="5124" y="469"/>
                  </a:lnTo>
                  <a:lnTo>
                    <a:pt x="5125" y="475"/>
                  </a:lnTo>
                  <a:lnTo>
                    <a:pt x="5125" y="472"/>
                  </a:lnTo>
                  <a:lnTo>
                    <a:pt x="5125" y="472"/>
                  </a:lnTo>
                  <a:lnTo>
                    <a:pt x="5125" y="476"/>
                  </a:lnTo>
                  <a:lnTo>
                    <a:pt x="5125" y="476"/>
                  </a:lnTo>
                  <a:lnTo>
                    <a:pt x="5126" y="476"/>
                  </a:lnTo>
                  <a:lnTo>
                    <a:pt x="5126" y="478"/>
                  </a:lnTo>
                  <a:lnTo>
                    <a:pt x="5126" y="472"/>
                  </a:lnTo>
                  <a:lnTo>
                    <a:pt x="5126" y="476"/>
                  </a:lnTo>
                  <a:lnTo>
                    <a:pt x="5126" y="475"/>
                  </a:lnTo>
                  <a:lnTo>
                    <a:pt x="5127" y="295"/>
                  </a:lnTo>
                  <a:lnTo>
                    <a:pt x="5127" y="401"/>
                  </a:lnTo>
                  <a:lnTo>
                    <a:pt x="5127" y="408"/>
                  </a:lnTo>
                  <a:lnTo>
                    <a:pt x="5127" y="756"/>
                  </a:lnTo>
                  <a:lnTo>
                    <a:pt x="5128" y="793"/>
                  </a:lnTo>
                  <a:lnTo>
                    <a:pt x="5128" y="982"/>
                  </a:lnTo>
                  <a:lnTo>
                    <a:pt x="5128" y="982"/>
                  </a:lnTo>
                  <a:lnTo>
                    <a:pt x="5129" y="986"/>
                  </a:lnTo>
                  <a:lnTo>
                    <a:pt x="5129" y="898"/>
                  </a:lnTo>
                  <a:lnTo>
                    <a:pt x="5129" y="876"/>
                  </a:lnTo>
                  <a:lnTo>
                    <a:pt x="5130" y="424"/>
                  </a:lnTo>
                  <a:lnTo>
                    <a:pt x="5130" y="401"/>
                  </a:lnTo>
                  <a:lnTo>
                    <a:pt x="5130" y="280"/>
                  </a:lnTo>
                  <a:lnTo>
                    <a:pt x="5131" y="273"/>
                  </a:lnTo>
                  <a:lnTo>
                    <a:pt x="5131" y="223"/>
                  </a:lnTo>
                  <a:lnTo>
                    <a:pt x="5131" y="219"/>
                  </a:lnTo>
                  <a:lnTo>
                    <a:pt x="5132" y="150"/>
                  </a:lnTo>
                  <a:lnTo>
                    <a:pt x="5132" y="144"/>
                  </a:lnTo>
                  <a:lnTo>
                    <a:pt x="5132" y="112"/>
                  </a:lnTo>
                  <a:lnTo>
                    <a:pt x="5132" y="116"/>
                  </a:lnTo>
                  <a:lnTo>
                    <a:pt x="5132" y="116"/>
                  </a:lnTo>
                  <a:lnTo>
                    <a:pt x="5133" y="229"/>
                  </a:lnTo>
                  <a:lnTo>
                    <a:pt x="5133" y="241"/>
                  </a:lnTo>
                  <a:lnTo>
                    <a:pt x="5134" y="369"/>
                  </a:lnTo>
                  <a:lnTo>
                    <a:pt x="5134" y="375"/>
                  </a:lnTo>
                  <a:lnTo>
                    <a:pt x="5134" y="429"/>
                  </a:lnTo>
                  <a:lnTo>
                    <a:pt x="5134" y="427"/>
                  </a:lnTo>
                  <a:lnTo>
                    <a:pt x="5135" y="432"/>
                  </a:lnTo>
                  <a:lnTo>
                    <a:pt x="5135" y="442"/>
                  </a:lnTo>
                  <a:lnTo>
                    <a:pt x="5135" y="441"/>
                  </a:lnTo>
                  <a:lnTo>
                    <a:pt x="5136" y="443"/>
                  </a:lnTo>
                  <a:lnTo>
                    <a:pt x="5136" y="440"/>
                  </a:lnTo>
                  <a:lnTo>
                    <a:pt x="5136" y="444"/>
                  </a:lnTo>
                  <a:lnTo>
                    <a:pt x="5136" y="444"/>
                  </a:lnTo>
                  <a:lnTo>
                    <a:pt x="5136" y="443"/>
                  </a:lnTo>
                  <a:lnTo>
                    <a:pt x="5136" y="441"/>
                  </a:lnTo>
                  <a:lnTo>
                    <a:pt x="5137" y="449"/>
                  </a:lnTo>
                  <a:lnTo>
                    <a:pt x="5137" y="447"/>
                  </a:lnTo>
                  <a:lnTo>
                    <a:pt x="5137" y="447"/>
                  </a:lnTo>
                  <a:lnTo>
                    <a:pt x="5137" y="457"/>
                  </a:lnTo>
                  <a:lnTo>
                    <a:pt x="5138" y="459"/>
                  </a:lnTo>
                  <a:lnTo>
                    <a:pt x="5138" y="456"/>
                  </a:lnTo>
                  <a:lnTo>
                    <a:pt x="5138" y="465"/>
                  </a:lnTo>
                  <a:lnTo>
                    <a:pt x="5138" y="465"/>
                  </a:lnTo>
                  <a:lnTo>
                    <a:pt x="5138" y="465"/>
                  </a:lnTo>
                  <a:lnTo>
                    <a:pt x="5139" y="472"/>
                  </a:lnTo>
                  <a:lnTo>
                    <a:pt x="5139" y="469"/>
                  </a:lnTo>
                  <a:lnTo>
                    <a:pt x="5139" y="472"/>
                  </a:lnTo>
                  <a:lnTo>
                    <a:pt x="5139" y="470"/>
                  </a:lnTo>
                  <a:lnTo>
                    <a:pt x="5139" y="476"/>
                  </a:lnTo>
                  <a:lnTo>
                    <a:pt x="5139" y="475"/>
                  </a:lnTo>
                  <a:lnTo>
                    <a:pt x="5140" y="476"/>
                  </a:lnTo>
                  <a:lnTo>
                    <a:pt x="5140" y="472"/>
                  </a:lnTo>
                  <a:lnTo>
                    <a:pt x="5140" y="476"/>
                  </a:lnTo>
                  <a:lnTo>
                    <a:pt x="5140" y="473"/>
                  </a:lnTo>
                  <a:lnTo>
                    <a:pt x="5140" y="478"/>
                  </a:lnTo>
                  <a:lnTo>
                    <a:pt x="5141" y="470"/>
                  </a:lnTo>
                  <a:lnTo>
                    <a:pt x="5141" y="473"/>
                  </a:lnTo>
                  <a:lnTo>
                    <a:pt x="5141" y="282"/>
                  </a:lnTo>
                  <a:lnTo>
                    <a:pt x="5142" y="427"/>
                  </a:lnTo>
                  <a:lnTo>
                    <a:pt x="5142" y="433"/>
                  </a:lnTo>
                  <a:lnTo>
                    <a:pt x="5142" y="854"/>
                  </a:lnTo>
                  <a:lnTo>
                    <a:pt x="5143" y="874"/>
                  </a:lnTo>
                  <a:lnTo>
                    <a:pt x="5143" y="979"/>
                  </a:lnTo>
                  <a:lnTo>
                    <a:pt x="5143" y="980"/>
                  </a:lnTo>
                  <a:lnTo>
                    <a:pt x="5144" y="836"/>
                  </a:lnTo>
                  <a:lnTo>
                    <a:pt x="5144" y="797"/>
                  </a:lnTo>
                  <a:lnTo>
                    <a:pt x="5144" y="371"/>
                  </a:lnTo>
                  <a:lnTo>
                    <a:pt x="5145" y="353"/>
                  </a:lnTo>
                  <a:lnTo>
                    <a:pt x="5145" y="277"/>
                  </a:lnTo>
                  <a:lnTo>
                    <a:pt x="5145" y="273"/>
                  </a:lnTo>
                  <a:lnTo>
                    <a:pt x="5146" y="205"/>
                  </a:lnTo>
                  <a:lnTo>
                    <a:pt x="5146" y="201"/>
                  </a:lnTo>
                  <a:lnTo>
                    <a:pt x="5146" y="137"/>
                  </a:lnTo>
                  <a:lnTo>
                    <a:pt x="5146" y="138"/>
                  </a:lnTo>
                  <a:lnTo>
                    <a:pt x="5147" y="134"/>
                  </a:lnTo>
                  <a:lnTo>
                    <a:pt x="5147" y="122"/>
                  </a:lnTo>
                  <a:lnTo>
                    <a:pt x="5147" y="146"/>
                  </a:lnTo>
                  <a:lnTo>
                    <a:pt x="5147" y="154"/>
                  </a:lnTo>
                  <a:lnTo>
                    <a:pt x="5148" y="285"/>
                  </a:lnTo>
                  <a:lnTo>
                    <a:pt x="5148" y="295"/>
                  </a:lnTo>
                  <a:lnTo>
                    <a:pt x="5149" y="399"/>
                  </a:lnTo>
                  <a:lnTo>
                    <a:pt x="5149" y="405"/>
                  </a:lnTo>
                  <a:lnTo>
                    <a:pt x="5149" y="435"/>
                  </a:lnTo>
                  <a:lnTo>
                    <a:pt x="5149" y="437"/>
                  </a:lnTo>
                  <a:lnTo>
                    <a:pt x="5150" y="432"/>
                  </a:lnTo>
                  <a:lnTo>
                    <a:pt x="5150" y="437"/>
                  </a:lnTo>
                  <a:lnTo>
                    <a:pt x="5150" y="432"/>
                  </a:lnTo>
                  <a:lnTo>
                    <a:pt x="5150" y="433"/>
                  </a:lnTo>
                  <a:lnTo>
                    <a:pt x="5151" y="440"/>
                  </a:lnTo>
                  <a:lnTo>
                    <a:pt x="5151" y="437"/>
                  </a:lnTo>
                  <a:lnTo>
                    <a:pt x="5151" y="440"/>
                  </a:lnTo>
                  <a:lnTo>
                    <a:pt x="5151" y="437"/>
                  </a:lnTo>
                  <a:lnTo>
                    <a:pt x="5151" y="448"/>
                  </a:lnTo>
                  <a:lnTo>
                    <a:pt x="5152" y="446"/>
                  </a:lnTo>
                  <a:lnTo>
                    <a:pt x="5152" y="446"/>
                  </a:lnTo>
                  <a:lnTo>
                    <a:pt x="5152" y="454"/>
                  </a:lnTo>
                  <a:lnTo>
                    <a:pt x="5152" y="453"/>
                  </a:lnTo>
                  <a:lnTo>
                    <a:pt x="5152" y="455"/>
                  </a:lnTo>
                  <a:lnTo>
                    <a:pt x="5153" y="462"/>
                  </a:lnTo>
                  <a:lnTo>
                    <a:pt x="5153" y="461"/>
                  </a:lnTo>
                  <a:lnTo>
                    <a:pt x="5153" y="465"/>
                  </a:lnTo>
                  <a:lnTo>
                    <a:pt x="5153" y="460"/>
                  </a:lnTo>
                  <a:lnTo>
                    <a:pt x="5153" y="466"/>
                  </a:lnTo>
                  <a:lnTo>
                    <a:pt x="5153" y="466"/>
                  </a:lnTo>
                  <a:lnTo>
                    <a:pt x="5153" y="466"/>
                  </a:lnTo>
                  <a:lnTo>
                    <a:pt x="5154" y="463"/>
                  </a:lnTo>
                  <a:lnTo>
                    <a:pt x="5154" y="469"/>
                  </a:lnTo>
                  <a:lnTo>
                    <a:pt x="5154" y="465"/>
                  </a:lnTo>
                  <a:lnTo>
                    <a:pt x="5155" y="467"/>
                  </a:lnTo>
                  <a:lnTo>
                    <a:pt x="5155" y="465"/>
                  </a:lnTo>
                  <a:lnTo>
                    <a:pt x="5155" y="469"/>
                  </a:lnTo>
                  <a:lnTo>
                    <a:pt x="5155" y="468"/>
                  </a:lnTo>
                  <a:lnTo>
                    <a:pt x="5155" y="467"/>
                  </a:lnTo>
                  <a:lnTo>
                    <a:pt x="5156" y="293"/>
                  </a:lnTo>
                  <a:lnTo>
                    <a:pt x="5156" y="385"/>
                  </a:lnTo>
                  <a:lnTo>
                    <a:pt x="5156" y="391"/>
                  </a:lnTo>
                  <a:lnTo>
                    <a:pt x="5156" y="681"/>
                  </a:lnTo>
                  <a:lnTo>
                    <a:pt x="5157" y="724"/>
                  </a:lnTo>
                  <a:lnTo>
                    <a:pt x="5157" y="956"/>
                  </a:lnTo>
                  <a:lnTo>
                    <a:pt x="5157" y="958"/>
                  </a:lnTo>
                  <a:lnTo>
                    <a:pt x="5157" y="966"/>
                  </a:lnTo>
                  <a:lnTo>
                    <a:pt x="5158" y="914"/>
                  </a:lnTo>
                  <a:lnTo>
                    <a:pt x="5158" y="895"/>
                  </a:lnTo>
                  <a:lnTo>
                    <a:pt x="5158" y="442"/>
                  </a:lnTo>
                  <a:lnTo>
                    <a:pt x="5159" y="418"/>
                  </a:lnTo>
                  <a:lnTo>
                    <a:pt x="5159" y="288"/>
                  </a:lnTo>
                  <a:lnTo>
                    <a:pt x="5159" y="282"/>
                  </a:lnTo>
                  <a:lnTo>
                    <a:pt x="5160" y="218"/>
                  </a:lnTo>
                  <a:lnTo>
                    <a:pt x="5160" y="215"/>
                  </a:lnTo>
                  <a:lnTo>
                    <a:pt x="5160" y="144"/>
                  </a:lnTo>
                  <a:lnTo>
                    <a:pt x="5161" y="141"/>
                  </a:lnTo>
                  <a:lnTo>
                    <a:pt x="5161" y="109"/>
                  </a:lnTo>
                  <a:lnTo>
                    <a:pt x="5161" y="116"/>
                  </a:lnTo>
                  <a:lnTo>
                    <a:pt x="5162" y="116"/>
                  </a:lnTo>
                  <a:lnTo>
                    <a:pt x="5162" y="222"/>
                  </a:lnTo>
                  <a:lnTo>
                    <a:pt x="5162" y="234"/>
                  </a:lnTo>
                  <a:lnTo>
                    <a:pt x="5163" y="363"/>
                  </a:lnTo>
                  <a:lnTo>
                    <a:pt x="5163" y="371"/>
                  </a:lnTo>
                  <a:lnTo>
                    <a:pt x="5163" y="423"/>
                  </a:lnTo>
                  <a:lnTo>
                    <a:pt x="5163" y="421"/>
                  </a:lnTo>
                  <a:lnTo>
                    <a:pt x="5164" y="422"/>
                  </a:lnTo>
                  <a:lnTo>
                    <a:pt x="5164" y="432"/>
                  </a:lnTo>
                  <a:lnTo>
                    <a:pt x="5164" y="430"/>
                  </a:lnTo>
                  <a:lnTo>
                    <a:pt x="5164" y="431"/>
                  </a:lnTo>
                  <a:lnTo>
                    <a:pt x="5164" y="429"/>
                  </a:lnTo>
                  <a:lnTo>
                    <a:pt x="5165" y="432"/>
                  </a:lnTo>
                  <a:lnTo>
                    <a:pt x="5165" y="432"/>
                  </a:lnTo>
                  <a:lnTo>
                    <a:pt x="5165" y="431"/>
                  </a:lnTo>
                  <a:lnTo>
                    <a:pt x="5165" y="430"/>
                  </a:lnTo>
                  <a:lnTo>
                    <a:pt x="5165" y="437"/>
                  </a:lnTo>
                  <a:lnTo>
                    <a:pt x="5165" y="435"/>
                  </a:lnTo>
                  <a:lnTo>
                    <a:pt x="5166" y="433"/>
                  </a:lnTo>
                  <a:lnTo>
                    <a:pt x="5166" y="446"/>
                  </a:lnTo>
                  <a:lnTo>
                    <a:pt x="5166" y="444"/>
                  </a:lnTo>
                  <a:lnTo>
                    <a:pt x="5166" y="446"/>
                  </a:lnTo>
                  <a:lnTo>
                    <a:pt x="5167" y="459"/>
                  </a:lnTo>
                  <a:lnTo>
                    <a:pt x="5167" y="457"/>
                  </a:lnTo>
                  <a:lnTo>
                    <a:pt x="5167" y="455"/>
                  </a:lnTo>
                  <a:lnTo>
                    <a:pt x="5167" y="461"/>
                  </a:lnTo>
                  <a:lnTo>
                    <a:pt x="5168" y="460"/>
                  </a:lnTo>
                  <a:lnTo>
                    <a:pt x="5168" y="461"/>
                  </a:lnTo>
                  <a:lnTo>
                    <a:pt x="5168" y="466"/>
                  </a:lnTo>
                  <a:lnTo>
                    <a:pt x="5168" y="465"/>
                  </a:lnTo>
                  <a:lnTo>
                    <a:pt x="5169" y="466"/>
                  </a:lnTo>
                  <a:lnTo>
                    <a:pt x="5169" y="462"/>
                  </a:lnTo>
                  <a:lnTo>
                    <a:pt x="5169" y="468"/>
                  </a:lnTo>
                  <a:lnTo>
                    <a:pt x="5169" y="468"/>
                  </a:lnTo>
                  <a:lnTo>
                    <a:pt x="5169" y="467"/>
                  </a:lnTo>
                  <a:lnTo>
                    <a:pt x="5169" y="468"/>
                  </a:lnTo>
                  <a:lnTo>
                    <a:pt x="5170" y="461"/>
                  </a:lnTo>
                  <a:lnTo>
                    <a:pt x="5170" y="459"/>
                  </a:lnTo>
                  <a:lnTo>
                    <a:pt x="5170" y="296"/>
                  </a:lnTo>
                  <a:lnTo>
                    <a:pt x="5170" y="412"/>
                  </a:lnTo>
                  <a:lnTo>
                    <a:pt x="5170" y="421"/>
                  </a:lnTo>
                  <a:lnTo>
                    <a:pt x="5171" y="828"/>
                  </a:lnTo>
                  <a:lnTo>
                    <a:pt x="5171" y="849"/>
                  </a:lnTo>
                  <a:lnTo>
                    <a:pt x="5172" y="965"/>
                  </a:lnTo>
                  <a:lnTo>
                    <a:pt x="5172" y="965"/>
                  </a:lnTo>
                  <a:lnTo>
                    <a:pt x="5172" y="967"/>
                  </a:lnTo>
                  <a:lnTo>
                    <a:pt x="5172" y="800"/>
                  </a:lnTo>
                  <a:lnTo>
                    <a:pt x="5173" y="757"/>
                  </a:lnTo>
                  <a:lnTo>
                    <a:pt x="5173" y="361"/>
                  </a:lnTo>
                  <a:lnTo>
                    <a:pt x="5173" y="346"/>
                  </a:lnTo>
                  <a:lnTo>
                    <a:pt x="5174" y="267"/>
                  </a:lnTo>
                  <a:lnTo>
                    <a:pt x="5174" y="263"/>
                  </a:lnTo>
                  <a:lnTo>
                    <a:pt x="5175" y="191"/>
                  </a:lnTo>
                  <a:lnTo>
                    <a:pt x="5175" y="186"/>
                  </a:lnTo>
                  <a:lnTo>
                    <a:pt x="5175" y="113"/>
                  </a:lnTo>
                  <a:lnTo>
                    <a:pt x="5175" y="111"/>
                  </a:lnTo>
                  <a:lnTo>
                    <a:pt x="5176" y="97"/>
                  </a:lnTo>
                  <a:lnTo>
                    <a:pt x="5176" y="119"/>
                  </a:lnTo>
                  <a:lnTo>
                    <a:pt x="5176" y="128"/>
                  </a:lnTo>
                  <a:lnTo>
                    <a:pt x="5177" y="254"/>
                  </a:lnTo>
                  <a:lnTo>
                    <a:pt x="5177" y="262"/>
                  </a:lnTo>
                  <a:lnTo>
                    <a:pt x="5177" y="380"/>
                  </a:lnTo>
                  <a:lnTo>
                    <a:pt x="5178" y="384"/>
                  </a:lnTo>
                  <a:lnTo>
                    <a:pt x="5178" y="429"/>
                  </a:lnTo>
                  <a:lnTo>
                    <a:pt x="5178" y="432"/>
                  </a:lnTo>
                  <a:lnTo>
                    <a:pt x="5178" y="431"/>
                  </a:lnTo>
                  <a:lnTo>
                    <a:pt x="5179" y="442"/>
                  </a:lnTo>
                  <a:lnTo>
                    <a:pt x="5179" y="441"/>
                  </a:lnTo>
                  <a:lnTo>
                    <a:pt x="5179" y="440"/>
                  </a:lnTo>
                  <a:lnTo>
                    <a:pt x="5179" y="437"/>
                  </a:lnTo>
                  <a:lnTo>
                    <a:pt x="5179" y="443"/>
                  </a:lnTo>
                  <a:lnTo>
                    <a:pt x="5179" y="440"/>
                  </a:lnTo>
                  <a:lnTo>
                    <a:pt x="5179" y="440"/>
                  </a:lnTo>
                  <a:lnTo>
                    <a:pt x="5180" y="449"/>
                  </a:lnTo>
                  <a:lnTo>
                    <a:pt x="5181" y="450"/>
                  </a:lnTo>
                  <a:lnTo>
                    <a:pt x="5181" y="446"/>
                  </a:lnTo>
                  <a:lnTo>
                    <a:pt x="5181" y="457"/>
                  </a:lnTo>
                  <a:lnTo>
                    <a:pt x="5181" y="457"/>
                  </a:lnTo>
                  <a:lnTo>
                    <a:pt x="5181" y="455"/>
                  </a:lnTo>
                  <a:lnTo>
                    <a:pt x="5182" y="465"/>
                  </a:lnTo>
                  <a:lnTo>
                    <a:pt x="5182" y="462"/>
                  </a:lnTo>
                  <a:lnTo>
                    <a:pt x="5182" y="465"/>
                  </a:lnTo>
                  <a:lnTo>
                    <a:pt x="5182" y="463"/>
                  </a:lnTo>
                  <a:lnTo>
                    <a:pt x="5182" y="470"/>
                  </a:lnTo>
                  <a:lnTo>
                    <a:pt x="5183" y="469"/>
                  </a:lnTo>
                  <a:lnTo>
                    <a:pt x="5183" y="468"/>
                  </a:lnTo>
                  <a:lnTo>
                    <a:pt x="5183" y="474"/>
                  </a:lnTo>
                  <a:lnTo>
                    <a:pt x="5183" y="472"/>
                  </a:lnTo>
                  <a:lnTo>
                    <a:pt x="5183" y="470"/>
                  </a:lnTo>
                  <a:lnTo>
                    <a:pt x="5184" y="476"/>
                  </a:lnTo>
                  <a:lnTo>
                    <a:pt x="5184" y="470"/>
                  </a:lnTo>
                  <a:lnTo>
                    <a:pt x="5184" y="473"/>
                  </a:lnTo>
                  <a:lnTo>
                    <a:pt x="5184" y="476"/>
                  </a:lnTo>
                  <a:lnTo>
                    <a:pt x="5184" y="431"/>
                  </a:lnTo>
                  <a:lnTo>
                    <a:pt x="5185" y="372"/>
                  </a:lnTo>
                  <a:lnTo>
                    <a:pt x="5185" y="311"/>
                  </a:lnTo>
                  <a:lnTo>
                    <a:pt x="5185" y="478"/>
                  </a:lnTo>
                  <a:lnTo>
                    <a:pt x="5185" y="510"/>
                  </a:lnTo>
                  <a:lnTo>
                    <a:pt x="5186" y="916"/>
                  </a:lnTo>
                  <a:lnTo>
                    <a:pt x="5186" y="932"/>
                  </a:lnTo>
                  <a:lnTo>
                    <a:pt x="5186" y="970"/>
                  </a:lnTo>
                  <a:lnTo>
                    <a:pt x="5186" y="969"/>
                  </a:lnTo>
                  <a:lnTo>
                    <a:pt x="5187" y="965"/>
                  </a:lnTo>
                  <a:lnTo>
                    <a:pt x="5187" y="696"/>
                  </a:lnTo>
                  <a:lnTo>
                    <a:pt x="5188" y="659"/>
                  </a:lnTo>
                  <a:lnTo>
                    <a:pt x="5188" y="333"/>
                  </a:lnTo>
                  <a:lnTo>
                    <a:pt x="5188" y="326"/>
                  </a:lnTo>
                  <a:lnTo>
                    <a:pt x="5189" y="243"/>
                  </a:lnTo>
                  <a:lnTo>
                    <a:pt x="5189" y="237"/>
                  </a:lnTo>
                  <a:lnTo>
                    <a:pt x="5189" y="166"/>
                  </a:lnTo>
                  <a:lnTo>
                    <a:pt x="5190" y="160"/>
                  </a:lnTo>
                  <a:lnTo>
                    <a:pt x="5190" y="110"/>
                  </a:lnTo>
                  <a:lnTo>
                    <a:pt x="5190" y="113"/>
                  </a:lnTo>
                  <a:lnTo>
                    <a:pt x="5190" y="109"/>
                  </a:lnTo>
                  <a:lnTo>
                    <a:pt x="5190" y="107"/>
                  </a:lnTo>
                  <a:lnTo>
                    <a:pt x="5191" y="154"/>
                  </a:lnTo>
                  <a:lnTo>
                    <a:pt x="5191" y="163"/>
                  </a:lnTo>
                  <a:lnTo>
                    <a:pt x="5191" y="295"/>
                  </a:lnTo>
                  <a:lnTo>
                    <a:pt x="5192" y="304"/>
                  </a:lnTo>
                  <a:lnTo>
                    <a:pt x="5192" y="402"/>
                  </a:lnTo>
                  <a:lnTo>
                    <a:pt x="5192" y="403"/>
                  </a:lnTo>
                  <a:lnTo>
                    <a:pt x="5193" y="438"/>
                  </a:lnTo>
                  <a:lnTo>
                    <a:pt x="5193" y="437"/>
                  </a:lnTo>
                  <a:lnTo>
                    <a:pt x="5193" y="441"/>
                  </a:lnTo>
                  <a:lnTo>
                    <a:pt x="5193" y="446"/>
                  </a:lnTo>
                  <a:lnTo>
                    <a:pt x="5194" y="443"/>
                  </a:lnTo>
                  <a:lnTo>
                    <a:pt x="5194" y="446"/>
                  </a:lnTo>
                  <a:lnTo>
                    <a:pt x="5194" y="444"/>
                  </a:lnTo>
                  <a:lnTo>
                    <a:pt x="5194" y="448"/>
                  </a:lnTo>
                  <a:lnTo>
                    <a:pt x="5194" y="448"/>
                  </a:lnTo>
                  <a:lnTo>
                    <a:pt x="5195" y="446"/>
                  </a:lnTo>
                  <a:lnTo>
                    <a:pt x="5195" y="443"/>
                  </a:lnTo>
                  <a:lnTo>
                    <a:pt x="5195" y="450"/>
                  </a:lnTo>
                  <a:lnTo>
                    <a:pt x="5195" y="448"/>
                  </a:lnTo>
                  <a:lnTo>
                    <a:pt x="5195" y="449"/>
                  </a:lnTo>
                  <a:lnTo>
                    <a:pt x="5196" y="459"/>
                  </a:lnTo>
                  <a:lnTo>
                    <a:pt x="5196" y="463"/>
                  </a:lnTo>
                  <a:lnTo>
                    <a:pt x="5196" y="460"/>
                  </a:lnTo>
                  <a:lnTo>
                    <a:pt x="5196" y="470"/>
                  </a:lnTo>
                  <a:lnTo>
                    <a:pt x="5196" y="469"/>
                  </a:lnTo>
                  <a:lnTo>
                    <a:pt x="5196" y="467"/>
                  </a:lnTo>
                  <a:lnTo>
                    <a:pt x="5197" y="466"/>
                  </a:lnTo>
                  <a:lnTo>
                    <a:pt x="5197" y="473"/>
                  </a:lnTo>
                  <a:lnTo>
                    <a:pt x="5197" y="472"/>
                  </a:lnTo>
                  <a:lnTo>
                    <a:pt x="5197" y="475"/>
                  </a:lnTo>
                  <a:lnTo>
                    <a:pt x="5197" y="472"/>
                  </a:lnTo>
                  <a:lnTo>
                    <a:pt x="5198" y="478"/>
                  </a:lnTo>
                  <a:lnTo>
                    <a:pt x="5198" y="476"/>
                  </a:lnTo>
                  <a:lnTo>
                    <a:pt x="5198" y="473"/>
                  </a:lnTo>
                  <a:lnTo>
                    <a:pt x="5198" y="479"/>
                  </a:lnTo>
                  <a:lnTo>
                    <a:pt x="5198" y="475"/>
                  </a:lnTo>
                  <a:lnTo>
                    <a:pt x="5199" y="473"/>
                  </a:lnTo>
                  <a:lnTo>
                    <a:pt x="5199" y="476"/>
                  </a:lnTo>
                  <a:lnTo>
                    <a:pt x="5199" y="460"/>
                  </a:lnTo>
                  <a:lnTo>
                    <a:pt x="5199" y="450"/>
                  </a:lnTo>
                  <a:lnTo>
                    <a:pt x="5199" y="308"/>
                  </a:lnTo>
                  <a:lnTo>
                    <a:pt x="5200" y="440"/>
                  </a:lnTo>
                  <a:lnTo>
                    <a:pt x="5200" y="457"/>
                  </a:lnTo>
                  <a:lnTo>
                    <a:pt x="5201" y="866"/>
                  </a:lnTo>
                  <a:lnTo>
                    <a:pt x="5201" y="878"/>
                  </a:lnTo>
                  <a:lnTo>
                    <a:pt x="5201" y="968"/>
                  </a:lnTo>
                  <a:lnTo>
                    <a:pt x="5201" y="967"/>
                  </a:lnTo>
                  <a:lnTo>
                    <a:pt x="5202" y="967"/>
                  </a:lnTo>
                  <a:lnTo>
                    <a:pt x="5202" y="741"/>
                  </a:lnTo>
                  <a:lnTo>
                    <a:pt x="5202" y="706"/>
                  </a:lnTo>
                  <a:lnTo>
                    <a:pt x="5203" y="347"/>
                  </a:lnTo>
                  <a:lnTo>
                    <a:pt x="5203" y="337"/>
                  </a:lnTo>
                  <a:lnTo>
                    <a:pt x="5203" y="258"/>
                  </a:lnTo>
                  <a:lnTo>
                    <a:pt x="5204" y="255"/>
                  </a:lnTo>
                  <a:lnTo>
                    <a:pt x="5204" y="176"/>
                  </a:lnTo>
                  <a:lnTo>
                    <a:pt x="5204" y="170"/>
                  </a:lnTo>
                  <a:lnTo>
                    <a:pt x="5205" y="112"/>
                  </a:lnTo>
                  <a:lnTo>
                    <a:pt x="5205" y="112"/>
                  </a:lnTo>
                  <a:lnTo>
                    <a:pt x="5205" y="109"/>
                  </a:lnTo>
                  <a:lnTo>
                    <a:pt x="5205" y="151"/>
                  </a:lnTo>
                  <a:lnTo>
                    <a:pt x="5206" y="157"/>
                  </a:lnTo>
                  <a:lnTo>
                    <a:pt x="5206" y="284"/>
                  </a:lnTo>
                  <a:lnTo>
                    <a:pt x="5207" y="295"/>
                  </a:lnTo>
                  <a:lnTo>
                    <a:pt x="5207" y="391"/>
                  </a:lnTo>
                  <a:lnTo>
                    <a:pt x="5207" y="397"/>
                  </a:lnTo>
                  <a:lnTo>
                    <a:pt x="5208" y="436"/>
                  </a:lnTo>
                  <a:lnTo>
                    <a:pt x="5208" y="437"/>
                  </a:lnTo>
                  <a:lnTo>
                    <a:pt x="5208" y="436"/>
                  </a:lnTo>
                  <a:lnTo>
                    <a:pt x="5208" y="448"/>
                  </a:lnTo>
                  <a:lnTo>
                    <a:pt x="5208" y="446"/>
                  </a:lnTo>
                  <a:lnTo>
                    <a:pt x="5209" y="443"/>
                  </a:lnTo>
                  <a:lnTo>
                    <a:pt x="5209" y="447"/>
                  </a:lnTo>
                  <a:lnTo>
                    <a:pt x="5209" y="444"/>
                  </a:lnTo>
                  <a:lnTo>
                    <a:pt x="5209" y="447"/>
                  </a:lnTo>
                  <a:lnTo>
                    <a:pt x="5209" y="441"/>
                  </a:lnTo>
                  <a:lnTo>
                    <a:pt x="5209" y="448"/>
                  </a:lnTo>
                  <a:lnTo>
                    <a:pt x="5210" y="447"/>
                  </a:lnTo>
                  <a:lnTo>
                    <a:pt x="5210" y="447"/>
                  </a:lnTo>
                  <a:lnTo>
                    <a:pt x="5210" y="444"/>
                  </a:lnTo>
                  <a:lnTo>
                    <a:pt x="5210" y="454"/>
                  </a:lnTo>
                  <a:lnTo>
                    <a:pt x="5210" y="452"/>
                  </a:lnTo>
                  <a:lnTo>
                    <a:pt x="5211" y="455"/>
                  </a:lnTo>
                  <a:lnTo>
                    <a:pt x="5211" y="463"/>
                  </a:lnTo>
                  <a:lnTo>
                    <a:pt x="5211" y="465"/>
                  </a:lnTo>
                  <a:lnTo>
                    <a:pt x="5211" y="463"/>
                  </a:lnTo>
                  <a:lnTo>
                    <a:pt x="5212" y="472"/>
                  </a:lnTo>
                  <a:lnTo>
                    <a:pt x="5212" y="472"/>
                  </a:lnTo>
                  <a:lnTo>
                    <a:pt x="5212" y="470"/>
                  </a:lnTo>
                  <a:lnTo>
                    <a:pt x="5212" y="469"/>
                  </a:lnTo>
                  <a:lnTo>
                    <a:pt x="5212" y="473"/>
                  </a:lnTo>
                  <a:lnTo>
                    <a:pt x="5212" y="472"/>
                  </a:lnTo>
                  <a:lnTo>
                    <a:pt x="5213" y="474"/>
                  </a:lnTo>
                  <a:lnTo>
                    <a:pt x="5213" y="476"/>
                  </a:lnTo>
                  <a:lnTo>
                    <a:pt x="5213" y="472"/>
                  </a:lnTo>
                  <a:lnTo>
                    <a:pt x="5213" y="473"/>
                  </a:lnTo>
                  <a:lnTo>
                    <a:pt x="5213" y="476"/>
                  </a:lnTo>
                  <a:lnTo>
                    <a:pt x="5214" y="478"/>
                  </a:lnTo>
                  <a:lnTo>
                    <a:pt x="5214" y="470"/>
                  </a:lnTo>
                  <a:lnTo>
                    <a:pt x="5214" y="467"/>
                  </a:lnTo>
                  <a:lnTo>
                    <a:pt x="5215" y="472"/>
                  </a:lnTo>
                  <a:lnTo>
                    <a:pt x="5215" y="439"/>
                  </a:lnTo>
                  <a:lnTo>
                    <a:pt x="5215" y="393"/>
                  </a:lnTo>
                  <a:lnTo>
                    <a:pt x="5215" y="306"/>
                  </a:lnTo>
                  <a:lnTo>
                    <a:pt x="5215" y="463"/>
                  </a:lnTo>
                  <a:lnTo>
                    <a:pt x="5216" y="479"/>
                  </a:lnTo>
                  <a:lnTo>
                    <a:pt x="5216" y="870"/>
                  </a:lnTo>
                  <a:lnTo>
                    <a:pt x="5216" y="881"/>
                  </a:lnTo>
                  <a:lnTo>
                    <a:pt x="5217" y="962"/>
                  </a:lnTo>
                  <a:lnTo>
                    <a:pt x="5217" y="963"/>
                  </a:lnTo>
                  <a:lnTo>
                    <a:pt x="5217" y="964"/>
                  </a:lnTo>
                  <a:lnTo>
                    <a:pt x="5217" y="839"/>
                  </a:lnTo>
                  <a:lnTo>
                    <a:pt x="5217" y="810"/>
                  </a:lnTo>
                  <a:lnTo>
                    <a:pt x="5218" y="401"/>
                  </a:lnTo>
                  <a:lnTo>
                    <a:pt x="5218" y="377"/>
                  </a:lnTo>
                  <a:lnTo>
                    <a:pt x="5219" y="260"/>
                  </a:lnTo>
                  <a:lnTo>
                    <a:pt x="5219" y="256"/>
                  </a:lnTo>
                  <a:lnTo>
                    <a:pt x="5220" y="185"/>
                  </a:lnTo>
                  <a:lnTo>
                    <a:pt x="5220" y="178"/>
                  </a:lnTo>
                  <a:lnTo>
                    <a:pt x="5220" y="115"/>
                  </a:lnTo>
                  <a:lnTo>
                    <a:pt x="5221" y="113"/>
                  </a:lnTo>
                  <a:lnTo>
                    <a:pt x="5221" y="103"/>
                  </a:lnTo>
                  <a:lnTo>
                    <a:pt x="5221" y="124"/>
                  </a:lnTo>
                  <a:lnTo>
                    <a:pt x="5221" y="131"/>
                  </a:lnTo>
                  <a:lnTo>
                    <a:pt x="5222" y="244"/>
                  </a:lnTo>
                  <a:lnTo>
                    <a:pt x="5222" y="253"/>
                  </a:lnTo>
                  <a:lnTo>
                    <a:pt x="5222" y="366"/>
                  </a:lnTo>
                  <a:lnTo>
                    <a:pt x="5222" y="372"/>
                  </a:lnTo>
                  <a:lnTo>
                    <a:pt x="5223" y="428"/>
                  </a:lnTo>
                  <a:lnTo>
                    <a:pt x="5223" y="431"/>
                  </a:lnTo>
                  <a:lnTo>
                    <a:pt x="5224" y="446"/>
                  </a:lnTo>
                  <a:lnTo>
                    <a:pt x="5224" y="444"/>
                  </a:lnTo>
                  <a:lnTo>
                    <a:pt x="5224" y="446"/>
                  </a:lnTo>
                  <a:lnTo>
                    <a:pt x="5224" y="444"/>
                  </a:lnTo>
                  <a:lnTo>
                    <a:pt x="5224" y="451"/>
                  </a:lnTo>
                  <a:lnTo>
                    <a:pt x="5224" y="449"/>
                  </a:lnTo>
                  <a:lnTo>
                    <a:pt x="5225" y="451"/>
                  </a:lnTo>
                  <a:lnTo>
                    <a:pt x="5225" y="446"/>
                  </a:lnTo>
                  <a:lnTo>
                    <a:pt x="5225" y="451"/>
                  </a:lnTo>
                  <a:lnTo>
                    <a:pt x="5225" y="449"/>
                  </a:lnTo>
                  <a:lnTo>
                    <a:pt x="5225" y="447"/>
                  </a:lnTo>
                  <a:lnTo>
                    <a:pt x="5226" y="452"/>
                  </a:lnTo>
                  <a:lnTo>
                    <a:pt x="5226" y="450"/>
                  </a:lnTo>
                  <a:lnTo>
                    <a:pt x="5226" y="451"/>
                  </a:lnTo>
                  <a:lnTo>
                    <a:pt x="5227" y="459"/>
                  </a:lnTo>
                  <a:lnTo>
                    <a:pt x="5227" y="457"/>
                  </a:lnTo>
                  <a:lnTo>
                    <a:pt x="5227" y="461"/>
                  </a:lnTo>
                  <a:lnTo>
                    <a:pt x="5227" y="472"/>
                  </a:lnTo>
                  <a:lnTo>
                    <a:pt x="5227" y="470"/>
                  </a:lnTo>
                  <a:lnTo>
                    <a:pt x="5228" y="468"/>
                  </a:lnTo>
                  <a:lnTo>
                    <a:pt x="5228" y="474"/>
                  </a:lnTo>
                  <a:lnTo>
                    <a:pt x="5228" y="473"/>
                  </a:lnTo>
                  <a:lnTo>
                    <a:pt x="5228" y="472"/>
                  </a:lnTo>
                  <a:lnTo>
                    <a:pt x="5228" y="476"/>
                  </a:lnTo>
                  <a:lnTo>
                    <a:pt x="5229" y="468"/>
                  </a:lnTo>
                  <a:lnTo>
                    <a:pt x="5229" y="468"/>
                  </a:lnTo>
                  <a:lnTo>
                    <a:pt x="5229" y="472"/>
                  </a:lnTo>
                  <a:lnTo>
                    <a:pt x="5229" y="465"/>
                  </a:lnTo>
                  <a:lnTo>
                    <a:pt x="5229" y="478"/>
                  </a:lnTo>
                  <a:lnTo>
                    <a:pt x="5230" y="476"/>
                  </a:lnTo>
                  <a:lnTo>
                    <a:pt x="5230" y="486"/>
                  </a:lnTo>
                  <a:lnTo>
                    <a:pt x="5230" y="360"/>
                  </a:lnTo>
                  <a:lnTo>
                    <a:pt x="5230" y="317"/>
                  </a:lnTo>
                  <a:lnTo>
                    <a:pt x="5231" y="520"/>
                  </a:lnTo>
                  <a:lnTo>
                    <a:pt x="5231" y="556"/>
                  </a:lnTo>
                  <a:lnTo>
                    <a:pt x="5231" y="906"/>
                  </a:lnTo>
                  <a:lnTo>
                    <a:pt x="5232" y="917"/>
                  </a:lnTo>
                  <a:lnTo>
                    <a:pt x="5232" y="967"/>
                  </a:lnTo>
                  <a:lnTo>
                    <a:pt x="5232" y="965"/>
                  </a:lnTo>
                  <a:lnTo>
                    <a:pt x="5233" y="964"/>
                  </a:lnTo>
                  <a:lnTo>
                    <a:pt x="5233" y="675"/>
                  </a:lnTo>
                  <a:lnTo>
                    <a:pt x="5233" y="635"/>
                  </a:lnTo>
                  <a:lnTo>
                    <a:pt x="5234" y="329"/>
                  </a:lnTo>
                  <a:lnTo>
                    <a:pt x="5234" y="322"/>
                  </a:lnTo>
                  <a:lnTo>
                    <a:pt x="5234" y="245"/>
                  </a:lnTo>
                  <a:lnTo>
                    <a:pt x="5235" y="241"/>
                  </a:lnTo>
                  <a:lnTo>
                    <a:pt x="5235" y="159"/>
                  </a:lnTo>
                  <a:lnTo>
                    <a:pt x="5235" y="152"/>
                  </a:lnTo>
                  <a:lnTo>
                    <a:pt x="5236" y="109"/>
                  </a:lnTo>
                  <a:lnTo>
                    <a:pt x="5236" y="110"/>
                  </a:lnTo>
                  <a:lnTo>
                    <a:pt x="5236" y="196"/>
                  </a:lnTo>
                  <a:lnTo>
                    <a:pt x="5237" y="206"/>
                  </a:lnTo>
                  <a:lnTo>
                    <a:pt x="5237" y="343"/>
                  </a:lnTo>
                  <a:lnTo>
                    <a:pt x="5237" y="347"/>
                  </a:lnTo>
                  <a:lnTo>
                    <a:pt x="5238" y="424"/>
                  </a:lnTo>
                  <a:lnTo>
                    <a:pt x="5238" y="427"/>
                  </a:lnTo>
                  <a:lnTo>
                    <a:pt x="5238" y="453"/>
                  </a:lnTo>
                  <a:lnTo>
                    <a:pt x="5239" y="457"/>
                  </a:lnTo>
                  <a:lnTo>
                    <a:pt x="5239" y="453"/>
                  </a:lnTo>
                  <a:lnTo>
                    <a:pt x="5239" y="462"/>
                  </a:lnTo>
                  <a:lnTo>
                    <a:pt x="5239" y="461"/>
                  </a:lnTo>
                  <a:lnTo>
                    <a:pt x="5239" y="459"/>
                  </a:lnTo>
                  <a:lnTo>
                    <a:pt x="5240" y="462"/>
                  </a:lnTo>
                  <a:lnTo>
                    <a:pt x="5240" y="457"/>
                  </a:lnTo>
                  <a:lnTo>
                    <a:pt x="5240" y="457"/>
                  </a:lnTo>
                  <a:lnTo>
                    <a:pt x="5240" y="459"/>
                  </a:lnTo>
                  <a:lnTo>
                    <a:pt x="5240" y="456"/>
                  </a:lnTo>
                  <a:lnTo>
                    <a:pt x="5241" y="459"/>
                  </a:lnTo>
                  <a:lnTo>
                    <a:pt x="5241" y="459"/>
                  </a:lnTo>
                  <a:lnTo>
                    <a:pt x="5241" y="465"/>
                  </a:lnTo>
                  <a:lnTo>
                    <a:pt x="5241" y="463"/>
                  </a:lnTo>
                  <a:lnTo>
                    <a:pt x="5242" y="463"/>
                  </a:lnTo>
                  <a:lnTo>
                    <a:pt x="5242" y="472"/>
                  </a:lnTo>
                  <a:lnTo>
                    <a:pt x="5242" y="470"/>
                  </a:lnTo>
                  <a:lnTo>
                    <a:pt x="5242" y="474"/>
                  </a:lnTo>
                  <a:lnTo>
                    <a:pt x="5242" y="472"/>
                  </a:lnTo>
                  <a:lnTo>
                    <a:pt x="5243" y="478"/>
                  </a:lnTo>
                  <a:lnTo>
                    <a:pt x="5243" y="476"/>
                  </a:lnTo>
                  <a:lnTo>
                    <a:pt x="5243" y="476"/>
                  </a:lnTo>
                  <a:lnTo>
                    <a:pt x="5243" y="467"/>
                  </a:lnTo>
                  <a:lnTo>
                    <a:pt x="5243" y="470"/>
                  </a:lnTo>
                  <a:lnTo>
                    <a:pt x="5243" y="473"/>
                  </a:lnTo>
                  <a:lnTo>
                    <a:pt x="5244" y="489"/>
                  </a:lnTo>
                  <a:lnTo>
                    <a:pt x="5244" y="488"/>
                  </a:lnTo>
                  <a:lnTo>
                    <a:pt x="5245" y="299"/>
                  </a:lnTo>
                  <a:lnTo>
                    <a:pt x="5245" y="383"/>
                  </a:lnTo>
                  <a:lnTo>
                    <a:pt x="5245" y="404"/>
                  </a:lnTo>
                  <a:lnTo>
                    <a:pt x="5246" y="659"/>
                  </a:lnTo>
                  <a:lnTo>
                    <a:pt x="5246" y="700"/>
                  </a:lnTo>
                  <a:lnTo>
                    <a:pt x="5246" y="933"/>
                  </a:lnTo>
                  <a:lnTo>
                    <a:pt x="5247" y="942"/>
                  </a:lnTo>
                  <a:lnTo>
                    <a:pt x="5247" y="964"/>
                  </a:lnTo>
                  <a:lnTo>
                    <a:pt x="5247" y="922"/>
                  </a:lnTo>
                  <a:lnTo>
                    <a:pt x="5247" y="902"/>
                  </a:lnTo>
                  <a:lnTo>
                    <a:pt x="5248" y="480"/>
                  </a:lnTo>
                  <a:lnTo>
                    <a:pt x="5248" y="453"/>
                  </a:lnTo>
                  <a:lnTo>
                    <a:pt x="5248" y="290"/>
                  </a:lnTo>
                  <a:lnTo>
                    <a:pt x="5249" y="280"/>
                  </a:lnTo>
                  <a:lnTo>
                    <a:pt x="5249" y="196"/>
                  </a:lnTo>
                  <a:lnTo>
                    <a:pt x="5249" y="189"/>
                  </a:lnTo>
                  <a:lnTo>
                    <a:pt x="5250" y="124"/>
                  </a:lnTo>
                  <a:lnTo>
                    <a:pt x="5250" y="123"/>
                  </a:lnTo>
                  <a:lnTo>
                    <a:pt x="5250" y="116"/>
                  </a:lnTo>
                  <a:lnTo>
                    <a:pt x="5250" y="152"/>
                  </a:lnTo>
                  <a:lnTo>
                    <a:pt x="5251" y="160"/>
                  </a:lnTo>
                  <a:lnTo>
                    <a:pt x="5251" y="293"/>
                  </a:lnTo>
                  <a:lnTo>
                    <a:pt x="5251" y="304"/>
                  </a:lnTo>
                  <a:lnTo>
                    <a:pt x="5252" y="405"/>
                  </a:lnTo>
                  <a:lnTo>
                    <a:pt x="5252" y="411"/>
                  </a:lnTo>
                  <a:lnTo>
                    <a:pt x="5253" y="447"/>
                  </a:lnTo>
                  <a:lnTo>
                    <a:pt x="5253" y="446"/>
                  </a:lnTo>
                  <a:lnTo>
                    <a:pt x="5253" y="446"/>
                  </a:lnTo>
                  <a:lnTo>
                    <a:pt x="5253" y="455"/>
                  </a:lnTo>
                  <a:lnTo>
                    <a:pt x="5253" y="453"/>
                  </a:lnTo>
                  <a:lnTo>
                    <a:pt x="5254" y="452"/>
                  </a:lnTo>
                  <a:lnTo>
                    <a:pt x="5254" y="456"/>
                  </a:lnTo>
                  <a:lnTo>
                    <a:pt x="5254" y="450"/>
                  </a:lnTo>
                  <a:lnTo>
                    <a:pt x="5254" y="451"/>
                  </a:lnTo>
                  <a:lnTo>
                    <a:pt x="5254" y="451"/>
                  </a:lnTo>
                  <a:lnTo>
                    <a:pt x="5254" y="447"/>
                  </a:lnTo>
                  <a:lnTo>
                    <a:pt x="5255" y="454"/>
                  </a:lnTo>
                  <a:lnTo>
                    <a:pt x="5255" y="450"/>
                  </a:lnTo>
                  <a:lnTo>
                    <a:pt x="5255" y="449"/>
                  </a:lnTo>
                  <a:lnTo>
                    <a:pt x="5255" y="460"/>
                  </a:lnTo>
                  <a:lnTo>
                    <a:pt x="5255" y="457"/>
                  </a:lnTo>
                  <a:lnTo>
                    <a:pt x="5256" y="461"/>
                  </a:lnTo>
                  <a:lnTo>
                    <a:pt x="5256" y="469"/>
                  </a:lnTo>
                  <a:lnTo>
                    <a:pt x="5256" y="467"/>
                  </a:lnTo>
                  <a:lnTo>
                    <a:pt x="5256" y="470"/>
                  </a:lnTo>
                  <a:lnTo>
                    <a:pt x="5257" y="461"/>
                  </a:lnTo>
                  <a:lnTo>
                    <a:pt x="5257" y="461"/>
                  </a:lnTo>
                  <a:lnTo>
                    <a:pt x="5257" y="461"/>
                  </a:lnTo>
                  <a:lnTo>
                    <a:pt x="5257" y="480"/>
                  </a:lnTo>
                  <a:lnTo>
                    <a:pt x="5258" y="483"/>
                  </a:lnTo>
                  <a:lnTo>
                    <a:pt x="5258" y="485"/>
                  </a:lnTo>
                  <a:lnTo>
                    <a:pt x="5258" y="476"/>
                  </a:lnTo>
                  <a:lnTo>
                    <a:pt x="5258" y="482"/>
                  </a:lnTo>
                  <a:lnTo>
                    <a:pt x="5259" y="479"/>
                  </a:lnTo>
                  <a:lnTo>
                    <a:pt x="5259" y="480"/>
                  </a:lnTo>
                  <a:lnTo>
                    <a:pt x="5259" y="342"/>
                  </a:lnTo>
                  <a:lnTo>
                    <a:pt x="5259" y="312"/>
                  </a:lnTo>
                  <a:lnTo>
                    <a:pt x="5260" y="509"/>
                  </a:lnTo>
                  <a:lnTo>
                    <a:pt x="5260" y="546"/>
                  </a:lnTo>
                  <a:lnTo>
                    <a:pt x="5260" y="890"/>
                  </a:lnTo>
                  <a:lnTo>
                    <a:pt x="5260" y="908"/>
                  </a:lnTo>
                  <a:lnTo>
                    <a:pt x="5261" y="967"/>
                  </a:lnTo>
                  <a:lnTo>
                    <a:pt x="5261" y="955"/>
                  </a:lnTo>
                  <a:lnTo>
                    <a:pt x="5261" y="949"/>
                  </a:lnTo>
                  <a:lnTo>
                    <a:pt x="5262" y="466"/>
                  </a:lnTo>
                  <a:lnTo>
                    <a:pt x="5262" y="438"/>
                  </a:lnTo>
                  <a:lnTo>
                    <a:pt x="5262" y="323"/>
                  </a:lnTo>
                  <a:lnTo>
                    <a:pt x="5263" y="315"/>
                  </a:lnTo>
                  <a:lnTo>
                    <a:pt x="5263" y="250"/>
                  </a:lnTo>
                  <a:lnTo>
                    <a:pt x="5263" y="245"/>
                  </a:lnTo>
                  <a:lnTo>
                    <a:pt x="5264" y="176"/>
                  </a:lnTo>
                  <a:lnTo>
                    <a:pt x="5264" y="173"/>
                  </a:lnTo>
                  <a:lnTo>
                    <a:pt x="5264" y="159"/>
                  </a:lnTo>
                  <a:lnTo>
                    <a:pt x="5264" y="178"/>
                  </a:lnTo>
                  <a:lnTo>
                    <a:pt x="5264" y="185"/>
                  </a:lnTo>
                  <a:lnTo>
                    <a:pt x="5265" y="306"/>
                  </a:lnTo>
                  <a:lnTo>
                    <a:pt x="5265" y="317"/>
                  </a:lnTo>
                  <a:lnTo>
                    <a:pt x="5266" y="424"/>
                  </a:lnTo>
                  <a:lnTo>
                    <a:pt x="5266" y="431"/>
                  </a:lnTo>
                  <a:lnTo>
                    <a:pt x="5267" y="455"/>
                  </a:lnTo>
                  <a:lnTo>
                    <a:pt x="5267" y="455"/>
                  </a:lnTo>
                  <a:lnTo>
                    <a:pt x="5267" y="455"/>
                  </a:lnTo>
                  <a:lnTo>
                    <a:pt x="5267" y="463"/>
                  </a:lnTo>
                  <a:lnTo>
                    <a:pt x="5267" y="459"/>
                  </a:lnTo>
                  <a:lnTo>
                    <a:pt x="5268" y="462"/>
                  </a:lnTo>
                  <a:lnTo>
                    <a:pt x="5268" y="456"/>
                  </a:lnTo>
                  <a:lnTo>
                    <a:pt x="5268" y="459"/>
                  </a:lnTo>
                  <a:lnTo>
                    <a:pt x="5268" y="455"/>
                  </a:lnTo>
                  <a:lnTo>
                    <a:pt x="5268" y="453"/>
                  </a:lnTo>
                  <a:lnTo>
                    <a:pt x="5269" y="459"/>
                  </a:lnTo>
                  <a:lnTo>
                    <a:pt x="5269" y="455"/>
                  </a:lnTo>
                  <a:lnTo>
                    <a:pt x="5269" y="457"/>
                  </a:lnTo>
                  <a:lnTo>
                    <a:pt x="5269" y="465"/>
                  </a:lnTo>
                  <a:lnTo>
                    <a:pt x="5269" y="465"/>
                  </a:lnTo>
                  <a:lnTo>
                    <a:pt x="5269" y="467"/>
                  </a:lnTo>
                  <a:lnTo>
                    <a:pt x="5270" y="465"/>
                  </a:lnTo>
                  <a:lnTo>
                    <a:pt x="5270" y="470"/>
                  </a:lnTo>
                  <a:lnTo>
                    <a:pt x="5270" y="467"/>
                  </a:lnTo>
                  <a:lnTo>
                    <a:pt x="5270" y="465"/>
                  </a:lnTo>
                  <a:lnTo>
                    <a:pt x="5270" y="462"/>
                  </a:lnTo>
                  <a:lnTo>
                    <a:pt x="5271" y="475"/>
                  </a:lnTo>
                  <a:lnTo>
                    <a:pt x="5271" y="475"/>
                  </a:lnTo>
                  <a:lnTo>
                    <a:pt x="5272" y="488"/>
                  </a:lnTo>
                  <a:lnTo>
                    <a:pt x="5272" y="483"/>
                  </a:lnTo>
                  <a:lnTo>
                    <a:pt x="5272" y="484"/>
                  </a:lnTo>
                  <a:lnTo>
                    <a:pt x="5272" y="481"/>
                  </a:lnTo>
                  <a:lnTo>
                    <a:pt x="5272" y="484"/>
                  </a:lnTo>
                  <a:lnTo>
                    <a:pt x="5272" y="483"/>
                  </a:lnTo>
                  <a:lnTo>
                    <a:pt x="5273" y="481"/>
                  </a:lnTo>
                  <a:lnTo>
                    <a:pt x="5273" y="483"/>
                  </a:lnTo>
                  <a:lnTo>
                    <a:pt x="5273" y="472"/>
                  </a:lnTo>
                  <a:lnTo>
                    <a:pt x="5273" y="462"/>
                  </a:lnTo>
                  <a:lnTo>
                    <a:pt x="5273" y="325"/>
                  </a:lnTo>
                  <a:lnTo>
                    <a:pt x="5274" y="442"/>
                  </a:lnTo>
                  <a:lnTo>
                    <a:pt x="5274" y="457"/>
                  </a:lnTo>
                  <a:lnTo>
                    <a:pt x="5274" y="860"/>
                  </a:lnTo>
                  <a:lnTo>
                    <a:pt x="5275" y="876"/>
                  </a:lnTo>
                  <a:lnTo>
                    <a:pt x="5275" y="914"/>
                  </a:lnTo>
                  <a:lnTo>
                    <a:pt x="5275" y="889"/>
                  </a:lnTo>
                  <a:lnTo>
                    <a:pt x="5275" y="868"/>
                  </a:lnTo>
                  <a:lnTo>
                    <a:pt x="5276" y="448"/>
                  </a:lnTo>
                  <a:lnTo>
                    <a:pt x="5276" y="439"/>
                  </a:lnTo>
                  <a:lnTo>
                    <a:pt x="5276" y="387"/>
                  </a:lnTo>
                  <a:lnTo>
                    <a:pt x="5277" y="385"/>
                  </a:lnTo>
                  <a:lnTo>
                    <a:pt x="5277" y="344"/>
                  </a:lnTo>
                  <a:lnTo>
                    <a:pt x="5277" y="342"/>
                  </a:lnTo>
                  <a:lnTo>
                    <a:pt x="5278" y="295"/>
                  </a:lnTo>
                  <a:lnTo>
                    <a:pt x="5278" y="291"/>
                  </a:lnTo>
                  <a:lnTo>
                    <a:pt x="5278" y="279"/>
                  </a:lnTo>
                  <a:lnTo>
                    <a:pt x="5279" y="291"/>
                  </a:lnTo>
                  <a:lnTo>
                    <a:pt x="5279" y="296"/>
                  </a:lnTo>
                  <a:lnTo>
                    <a:pt x="5279" y="379"/>
                  </a:lnTo>
                  <a:lnTo>
                    <a:pt x="5280" y="386"/>
                  </a:lnTo>
                  <a:lnTo>
                    <a:pt x="5280" y="446"/>
                  </a:lnTo>
                  <a:lnTo>
                    <a:pt x="5280" y="444"/>
                  </a:lnTo>
                  <a:lnTo>
                    <a:pt x="5281" y="460"/>
                  </a:lnTo>
                  <a:lnTo>
                    <a:pt x="5281" y="457"/>
                  </a:lnTo>
                  <a:lnTo>
                    <a:pt x="5281" y="457"/>
                  </a:lnTo>
                  <a:lnTo>
                    <a:pt x="5281" y="462"/>
                  </a:lnTo>
                  <a:lnTo>
                    <a:pt x="5281" y="456"/>
                  </a:lnTo>
                  <a:lnTo>
                    <a:pt x="5281" y="459"/>
                  </a:lnTo>
                  <a:lnTo>
                    <a:pt x="5282" y="459"/>
                  </a:lnTo>
                  <a:lnTo>
                    <a:pt x="5282" y="456"/>
                  </a:lnTo>
                  <a:lnTo>
                    <a:pt x="5282" y="462"/>
                  </a:lnTo>
                  <a:lnTo>
                    <a:pt x="5282" y="460"/>
                  </a:lnTo>
                  <a:lnTo>
                    <a:pt x="5282" y="459"/>
                  </a:lnTo>
                  <a:lnTo>
                    <a:pt x="5283" y="466"/>
                  </a:lnTo>
                  <a:lnTo>
                    <a:pt x="5283" y="463"/>
                  </a:lnTo>
                  <a:lnTo>
                    <a:pt x="5283" y="466"/>
                  </a:lnTo>
                  <a:lnTo>
                    <a:pt x="5283" y="465"/>
                  </a:lnTo>
                  <a:lnTo>
                    <a:pt x="5283" y="472"/>
                  </a:lnTo>
                  <a:lnTo>
                    <a:pt x="5283" y="470"/>
                  </a:lnTo>
                  <a:lnTo>
                    <a:pt x="5284" y="468"/>
                  </a:lnTo>
                  <a:lnTo>
                    <a:pt x="5284" y="472"/>
                  </a:lnTo>
                  <a:lnTo>
                    <a:pt x="5284" y="472"/>
                  </a:lnTo>
                  <a:lnTo>
                    <a:pt x="5285" y="470"/>
                  </a:lnTo>
                  <a:lnTo>
                    <a:pt x="5285" y="472"/>
                  </a:lnTo>
                  <a:lnTo>
                    <a:pt x="5285" y="463"/>
                  </a:lnTo>
                  <a:lnTo>
                    <a:pt x="5285" y="465"/>
                  </a:lnTo>
                  <a:lnTo>
                    <a:pt x="5285" y="465"/>
                  </a:lnTo>
                  <a:lnTo>
                    <a:pt x="5286" y="484"/>
                  </a:lnTo>
                  <a:lnTo>
                    <a:pt x="5286" y="484"/>
                  </a:lnTo>
                  <a:lnTo>
                    <a:pt x="5286" y="487"/>
                  </a:lnTo>
                  <a:lnTo>
                    <a:pt x="5286" y="476"/>
                  </a:lnTo>
                  <a:lnTo>
                    <a:pt x="5286" y="476"/>
                  </a:lnTo>
                  <a:lnTo>
                    <a:pt x="5287" y="480"/>
                  </a:lnTo>
                  <a:lnTo>
                    <a:pt x="5287" y="474"/>
                  </a:lnTo>
                  <a:lnTo>
                    <a:pt x="5287" y="478"/>
                  </a:lnTo>
                  <a:lnTo>
                    <a:pt x="5287" y="479"/>
                  </a:lnTo>
                  <a:lnTo>
                    <a:pt x="5288" y="448"/>
                  </a:lnTo>
                  <a:lnTo>
                    <a:pt x="5288" y="403"/>
                  </a:lnTo>
                  <a:lnTo>
                    <a:pt x="5288" y="316"/>
                  </a:lnTo>
                  <a:lnTo>
                    <a:pt x="5288" y="434"/>
                  </a:lnTo>
                  <a:lnTo>
                    <a:pt x="5289" y="452"/>
                  </a:lnTo>
                  <a:lnTo>
                    <a:pt x="5289" y="739"/>
                  </a:lnTo>
                  <a:lnTo>
                    <a:pt x="5289" y="713"/>
                  </a:lnTo>
                  <a:lnTo>
                    <a:pt x="5289" y="712"/>
                  </a:lnTo>
                  <a:lnTo>
                    <a:pt x="5290" y="831"/>
                  </a:lnTo>
                  <a:lnTo>
                    <a:pt x="5290" y="653"/>
                  </a:lnTo>
                  <a:lnTo>
                    <a:pt x="5290" y="607"/>
                  </a:lnTo>
                  <a:lnTo>
                    <a:pt x="5291" y="449"/>
                  </a:lnTo>
                  <a:lnTo>
                    <a:pt x="5291" y="448"/>
                  </a:lnTo>
                  <a:lnTo>
                    <a:pt x="5291" y="422"/>
                  </a:lnTo>
                  <a:lnTo>
                    <a:pt x="5292" y="419"/>
                  </a:lnTo>
                  <a:lnTo>
                    <a:pt x="5292" y="392"/>
                  </a:lnTo>
                  <a:lnTo>
                    <a:pt x="5292" y="391"/>
                  </a:lnTo>
                  <a:lnTo>
                    <a:pt x="5293" y="363"/>
                  </a:lnTo>
                  <a:lnTo>
                    <a:pt x="5293" y="361"/>
                  </a:lnTo>
                  <a:lnTo>
                    <a:pt x="5293" y="357"/>
                  </a:lnTo>
                  <a:lnTo>
                    <a:pt x="5293" y="366"/>
                  </a:lnTo>
                  <a:lnTo>
                    <a:pt x="5294" y="370"/>
                  </a:lnTo>
                  <a:lnTo>
                    <a:pt x="5294" y="369"/>
                  </a:lnTo>
                  <a:lnTo>
                    <a:pt x="5294" y="407"/>
                  </a:lnTo>
                  <a:lnTo>
                    <a:pt x="5294" y="410"/>
                  </a:lnTo>
                  <a:lnTo>
                    <a:pt x="5295" y="446"/>
                  </a:lnTo>
                  <a:lnTo>
                    <a:pt x="5295" y="446"/>
                  </a:lnTo>
                  <a:lnTo>
                    <a:pt x="5295" y="453"/>
                  </a:lnTo>
                  <a:lnTo>
                    <a:pt x="5295" y="450"/>
                  </a:lnTo>
                  <a:lnTo>
                    <a:pt x="5296" y="449"/>
                  </a:lnTo>
                  <a:lnTo>
                    <a:pt x="5296" y="448"/>
                  </a:lnTo>
                  <a:lnTo>
                    <a:pt x="5296" y="452"/>
                  </a:lnTo>
                  <a:lnTo>
                    <a:pt x="5296" y="448"/>
                  </a:lnTo>
                  <a:lnTo>
                    <a:pt x="5296" y="450"/>
                  </a:lnTo>
                  <a:lnTo>
                    <a:pt x="5296" y="448"/>
                  </a:lnTo>
                  <a:lnTo>
                    <a:pt x="5297" y="454"/>
                  </a:lnTo>
                  <a:lnTo>
                    <a:pt x="5297" y="455"/>
                  </a:lnTo>
                  <a:lnTo>
                    <a:pt x="5297" y="450"/>
                  </a:lnTo>
                  <a:lnTo>
                    <a:pt x="5298" y="457"/>
                  </a:lnTo>
                  <a:lnTo>
                    <a:pt x="5298" y="452"/>
                  </a:lnTo>
                  <a:lnTo>
                    <a:pt x="5298" y="451"/>
                  </a:lnTo>
                  <a:lnTo>
                    <a:pt x="5298" y="459"/>
                  </a:lnTo>
                  <a:lnTo>
                    <a:pt x="5298" y="455"/>
                  </a:lnTo>
                  <a:lnTo>
                    <a:pt x="5299" y="457"/>
                  </a:lnTo>
                  <a:lnTo>
                    <a:pt x="5299" y="461"/>
                  </a:lnTo>
                  <a:lnTo>
                    <a:pt x="5299" y="456"/>
                  </a:lnTo>
                  <a:lnTo>
                    <a:pt x="5299" y="459"/>
                  </a:lnTo>
                  <a:lnTo>
                    <a:pt x="5299" y="459"/>
                  </a:lnTo>
                  <a:lnTo>
                    <a:pt x="5300" y="450"/>
                  </a:lnTo>
                  <a:lnTo>
                    <a:pt x="5300" y="456"/>
                  </a:lnTo>
                  <a:lnTo>
                    <a:pt x="5300" y="459"/>
                  </a:lnTo>
                  <a:lnTo>
                    <a:pt x="5300" y="473"/>
                  </a:lnTo>
                  <a:lnTo>
                    <a:pt x="5301" y="473"/>
                  </a:lnTo>
                  <a:lnTo>
                    <a:pt x="5301" y="474"/>
                  </a:lnTo>
                  <a:lnTo>
                    <a:pt x="5301" y="463"/>
                  </a:lnTo>
                  <a:lnTo>
                    <a:pt x="5301" y="467"/>
                  </a:lnTo>
                  <a:lnTo>
                    <a:pt x="5301" y="465"/>
                  </a:lnTo>
                  <a:lnTo>
                    <a:pt x="5302" y="461"/>
                  </a:lnTo>
                  <a:lnTo>
                    <a:pt x="5302" y="462"/>
                  </a:lnTo>
                  <a:lnTo>
                    <a:pt x="5302" y="462"/>
                  </a:lnTo>
                  <a:lnTo>
                    <a:pt x="5302" y="465"/>
                  </a:lnTo>
                  <a:lnTo>
                    <a:pt x="5302" y="457"/>
                  </a:lnTo>
                  <a:lnTo>
                    <a:pt x="5302" y="457"/>
                  </a:lnTo>
                  <a:lnTo>
                    <a:pt x="5303" y="459"/>
                  </a:lnTo>
                  <a:lnTo>
                    <a:pt x="5303" y="303"/>
                  </a:lnTo>
                  <a:lnTo>
                    <a:pt x="5303" y="402"/>
                  </a:lnTo>
                  <a:lnTo>
                    <a:pt x="5303" y="402"/>
                  </a:lnTo>
                  <a:lnTo>
                    <a:pt x="5304" y="532"/>
                  </a:lnTo>
                  <a:lnTo>
                    <a:pt x="5304" y="530"/>
                  </a:lnTo>
                  <a:lnTo>
                    <a:pt x="5304" y="554"/>
                  </a:lnTo>
                  <a:lnTo>
                    <a:pt x="5304" y="782"/>
                  </a:lnTo>
                  <a:lnTo>
                    <a:pt x="5305" y="566"/>
                  </a:lnTo>
                  <a:lnTo>
                    <a:pt x="5305" y="544"/>
                  </a:lnTo>
                  <a:lnTo>
                    <a:pt x="5305" y="463"/>
                  </a:lnTo>
                  <a:lnTo>
                    <a:pt x="5306" y="460"/>
                  </a:lnTo>
                  <a:lnTo>
                    <a:pt x="5306" y="461"/>
                  </a:lnTo>
                  <a:lnTo>
                    <a:pt x="5306" y="447"/>
                  </a:lnTo>
                  <a:lnTo>
                    <a:pt x="5306" y="447"/>
                  </a:lnTo>
                  <a:lnTo>
                    <a:pt x="5306" y="449"/>
                  </a:lnTo>
                  <a:lnTo>
                    <a:pt x="5307" y="433"/>
                  </a:lnTo>
                  <a:lnTo>
                    <a:pt x="5307" y="434"/>
                  </a:lnTo>
                  <a:lnTo>
                    <a:pt x="5307" y="432"/>
                  </a:lnTo>
                  <a:lnTo>
                    <a:pt x="5307" y="418"/>
                  </a:lnTo>
                  <a:lnTo>
                    <a:pt x="5307" y="417"/>
                  </a:lnTo>
                  <a:lnTo>
                    <a:pt x="5308" y="418"/>
                  </a:lnTo>
                  <a:lnTo>
                    <a:pt x="5308" y="414"/>
                  </a:lnTo>
                  <a:lnTo>
                    <a:pt x="5308" y="417"/>
                  </a:lnTo>
                  <a:lnTo>
                    <a:pt x="5308" y="418"/>
                  </a:lnTo>
                  <a:lnTo>
                    <a:pt x="5308" y="416"/>
                  </a:lnTo>
                  <a:lnTo>
                    <a:pt x="5309" y="428"/>
                  </a:lnTo>
                  <a:lnTo>
                    <a:pt x="5309" y="427"/>
                  </a:lnTo>
                  <a:lnTo>
                    <a:pt x="5309" y="444"/>
                  </a:lnTo>
                  <a:lnTo>
                    <a:pt x="5309" y="442"/>
                  </a:lnTo>
                  <a:lnTo>
                    <a:pt x="5310" y="446"/>
                  </a:lnTo>
                  <a:lnTo>
                    <a:pt x="5310" y="441"/>
                  </a:lnTo>
                  <a:lnTo>
                    <a:pt x="5310" y="444"/>
                  </a:lnTo>
                  <a:lnTo>
                    <a:pt x="5311" y="443"/>
                  </a:lnTo>
                  <a:lnTo>
                    <a:pt x="5311" y="441"/>
                  </a:lnTo>
                  <a:lnTo>
                    <a:pt x="5311" y="444"/>
                  </a:lnTo>
                  <a:lnTo>
                    <a:pt x="5311" y="444"/>
                  </a:lnTo>
                  <a:lnTo>
                    <a:pt x="5311" y="443"/>
                  </a:lnTo>
                  <a:lnTo>
                    <a:pt x="5311" y="438"/>
                  </a:lnTo>
                  <a:lnTo>
                    <a:pt x="5312" y="447"/>
                  </a:lnTo>
                  <a:lnTo>
                    <a:pt x="5312" y="444"/>
                  </a:lnTo>
                  <a:lnTo>
                    <a:pt x="5312" y="444"/>
                  </a:lnTo>
                  <a:lnTo>
                    <a:pt x="5312" y="444"/>
                  </a:lnTo>
                  <a:lnTo>
                    <a:pt x="5312" y="450"/>
                  </a:lnTo>
                  <a:lnTo>
                    <a:pt x="5312" y="446"/>
                  </a:lnTo>
                  <a:lnTo>
                    <a:pt x="5312" y="447"/>
                  </a:lnTo>
                  <a:lnTo>
                    <a:pt x="5313" y="444"/>
                  </a:lnTo>
                  <a:lnTo>
                    <a:pt x="5313" y="450"/>
                  </a:lnTo>
                  <a:lnTo>
                    <a:pt x="5313" y="446"/>
                  </a:lnTo>
                  <a:lnTo>
                    <a:pt x="5313" y="446"/>
                  </a:lnTo>
                  <a:lnTo>
                    <a:pt x="5314" y="451"/>
                  </a:lnTo>
                  <a:lnTo>
                    <a:pt x="5314" y="447"/>
                  </a:lnTo>
                  <a:lnTo>
                    <a:pt x="5314" y="449"/>
                  </a:lnTo>
                  <a:lnTo>
                    <a:pt x="5314" y="454"/>
                  </a:lnTo>
                  <a:lnTo>
                    <a:pt x="5314" y="453"/>
                  </a:lnTo>
                  <a:lnTo>
                    <a:pt x="5315" y="454"/>
                  </a:lnTo>
                  <a:lnTo>
                    <a:pt x="5315" y="450"/>
                  </a:lnTo>
                  <a:lnTo>
                    <a:pt x="5315" y="451"/>
                  </a:lnTo>
                  <a:lnTo>
                    <a:pt x="5315" y="450"/>
                  </a:lnTo>
                  <a:lnTo>
                    <a:pt x="5315" y="453"/>
                  </a:lnTo>
                  <a:lnTo>
                    <a:pt x="5316" y="450"/>
                  </a:lnTo>
                  <a:lnTo>
                    <a:pt x="5316" y="450"/>
                  </a:lnTo>
                  <a:lnTo>
                    <a:pt x="5316" y="451"/>
                  </a:lnTo>
                  <a:lnTo>
                    <a:pt x="5316" y="450"/>
                  </a:lnTo>
                  <a:lnTo>
                    <a:pt x="5316" y="456"/>
                  </a:lnTo>
                  <a:lnTo>
                    <a:pt x="5317" y="452"/>
                  </a:lnTo>
                  <a:lnTo>
                    <a:pt x="5317" y="451"/>
                  </a:lnTo>
                  <a:lnTo>
                    <a:pt x="5317" y="437"/>
                  </a:lnTo>
                  <a:lnTo>
                    <a:pt x="5317" y="437"/>
                  </a:lnTo>
                  <a:lnTo>
                    <a:pt x="5318" y="438"/>
                  </a:lnTo>
                  <a:lnTo>
                    <a:pt x="5318" y="444"/>
                  </a:lnTo>
                  <a:lnTo>
                    <a:pt x="5318" y="270"/>
                  </a:lnTo>
                  <a:lnTo>
                    <a:pt x="5318" y="320"/>
                  </a:lnTo>
                  <a:lnTo>
                    <a:pt x="5319" y="611"/>
                  </a:lnTo>
                  <a:lnTo>
                    <a:pt x="5319" y="640"/>
                  </a:lnTo>
                  <a:lnTo>
                    <a:pt x="5319" y="921"/>
                  </a:lnTo>
                  <a:lnTo>
                    <a:pt x="5320" y="927"/>
                  </a:lnTo>
                  <a:lnTo>
                    <a:pt x="5320" y="943"/>
                  </a:lnTo>
                  <a:lnTo>
                    <a:pt x="5320" y="930"/>
                  </a:lnTo>
                  <a:lnTo>
                    <a:pt x="5320" y="922"/>
                  </a:lnTo>
                  <a:lnTo>
                    <a:pt x="5321" y="525"/>
                  </a:lnTo>
                  <a:lnTo>
                    <a:pt x="5321" y="491"/>
                  </a:lnTo>
                  <a:lnTo>
                    <a:pt x="5321" y="276"/>
                  </a:lnTo>
                  <a:lnTo>
                    <a:pt x="5322" y="272"/>
                  </a:lnTo>
                  <a:lnTo>
                    <a:pt x="5322" y="225"/>
                  </a:lnTo>
                  <a:lnTo>
                    <a:pt x="5322" y="220"/>
                  </a:lnTo>
                  <a:lnTo>
                    <a:pt x="5323" y="160"/>
                  </a:lnTo>
                  <a:lnTo>
                    <a:pt x="5323" y="157"/>
                  </a:lnTo>
                  <a:lnTo>
                    <a:pt x="5324" y="118"/>
                  </a:lnTo>
                  <a:lnTo>
                    <a:pt x="5324" y="118"/>
                  </a:lnTo>
                  <a:lnTo>
                    <a:pt x="5324" y="175"/>
                  </a:lnTo>
                  <a:lnTo>
                    <a:pt x="5325" y="184"/>
                  </a:lnTo>
                  <a:lnTo>
                    <a:pt x="5325" y="295"/>
                  </a:lnTo>
                  <a:lnTo>
                    <a:pt x="5325" y="302"/>
                  </a:lnTo>
                  <a:lnTo>
                    <a:pt x="5326" y="391"/>
                  </a:lnTo>
                  <a:lnTo>
                    <a:pt x="5326" y="397"/>
                  </a:lnTo>
                  <a:lnTo>
                    <a:pt x="5326" y="418"/>
                  </a:lnTo>
                  <a:lnTo>
                    <a:pt x="5326" y="418"/>
                  </a:lnTo>
                  <a:lnTo>
                    <a:pt x="5327" y="419"/>
                  </a:lnTo>
                  <a:lnTo>
                    <a:pt x="5327" y="418"/>
                  </a:lnTo>
                  <a:lnTo>
                    <a:pt x="5327" y="424"/>
                  </a:lnTo>
                  <a:lnTo>
                    <a:pt x="5327" y="419"/>
                  </a:lnTo>
                  <a:lnTo>
                    <a:pt x="5327" y="419"/>
                  </a:lnTo>
                  <a:lnTo>
                    <a:pt x="5327" y="418"/>
                  </a:lnTo>
                  <a:lnTo>
                    <a:pt x="5328" y="424"/>
                  </a:lnTo>
                  <a:lnTo>
                    <a:pt x="5328" y="423"/>
                  </a:lnTo>
                  <a:lnTo>
                    <a:pt x="5328" y="424"/>
                  </a:lnTo>
                  <a:lnTo>
                    <a:pt x="5328" y="422"/>
                  </a:lnTo>
                  <a:lnTo>
                    <a:pt x="5328" y="426"/>
                  </a:lnTo>
                  <a:lnTo>
                    <a:pt x="5328" y="426"/>
                  </a:lnTo>
                  <a:lnTo>
                    <a:pt x="5329" y="425"/>
                  </a:lnTo>
                  <a:lnTo>
                    <a:pt x="5329" y="435"/>
                  </a:lnTo>
                  <a:lnTo>
                    <a:pt x="5329" y="434"/>
                  </a:lnTo>
                  <a:lnTo>
                    <a:pt x="5329" y="434"/>
                  </a:lnTo>
                  <a:lnTo>
                    <a:pt x="5330" y="444"/>
                  </a:lnTo>
                  <a:lnTo>
                    <a:pt x="5330" y="443"/>
                  </a:lnTo>
                  <a:lnTo>
                    <a:pt x="5330" y="446"/>
                  </a:lnTo>
                  <a:lnTo>
                    <a:pt x="5330" y="444"/>
                  </a:lnTo>
                  <a:lnTo>
                    <a:pt x="5331" y="449"/>
                  </a:lnTo>
                  <a:lnTo>
                    <a:pt x="5331" y="448"/>
                  </a:lnTo>
                  <a:lnTo>
                    <a:pt x="5331" y="446"/>
                  </a:lnTo>
                  <a:lnTo>
                    <a:pt x="5331" y="452"/>
                  </a:lnTo>
                  <a:lnTo>
                    <a:pt x="5331" y="450"/>
                  </a:lnTo>
                  <a:lnTo>
                    <a:pt x="5332" y="450"/>
                  </a:lnTo>
                  <a:lnTo>
                    <a:pt x="5332" y="456"/>
                  </a:lnTo>
                  <a:lnTo>
                    <a:pt x="5332" y="450"/>
                  </a:lnTo>
                  <a:lnTo>
                    <a:pt x="5332" y="454"/>
                  </a:lnTo>
                  <a:lnTo>
                    <a:pt x="5332" y="452"/>
                  </a:lnTo>
                  <a:lnTo>
                    <a:pt x="5333" y="450"/>
                  </a:lnTo>
                  <a:lnTo>
                    <a:pt x="5333" y="455"/>
                  </a:lnTo>
                  <a:lnTo>
                    <a:pt x="5333" y="454"/>
                  </a:lnTo>
                  <a:lnTo>
                    <a:pt x="5333" y="450"/>
                  </a:lnTo>
                  <a:lnTo>
                    <a:pt x="5333" y="454"/>
                  </a:lnTo>
                  <a:lnTo>
                    <a:pt x="5333" y="291"/>
                  </a:lnTo>
                  <a:lnTo>
                    <a:pt x="5333" y="273"/>
                  </a:lnTo>
                  <a:lnTo>
                    <a:pt x="5334" y="509"/>
                  </a:lnTo>
                  <a:lnTo>
                    <a:pt x="5334" y="543"/>
                  </a:lnTo>
                  <a:lnTo>
                    <a:pt x="5335" y="916"/>
                  </a:lnTo>
                  <a:lnTo>
                    <a:pt x="5335" y="929"/>
                  </a:lnTo>
                  <a:lnTo>
                    <a:pt x="5335" y="956"/>
                  </a:lnTo>
                  <a:lnTo>
                    <a:pt x="5335" y="954"/>
                  </a:lnTo>
                  <a:lnTo>
                    <a:pt x="5336" y="954"/>
                  </a:lnTo>
                  <a:lnTo>
                    <a:pt x="5336" y="675"/>
                  </a:lnTo>
                  <a:lnTo>
                    <a:pt x="5337" y="640"/>
                  </a:lnTo>
                  <a:lnTo>
                    <a:pt x="5337" y="323"/>
                  </a:lnTo>
                  <a:lnTo>
                    <a:pt x="5337" y="315"/>
                  </a:lnTo>
                  <a:lnTo>
                    <a:pt x="5338" y="254"/>
                  </a:lnTo>
                  <a:lnTo>
                    <a:pt x="5338" y="253"/>
                  </a:lnTo>
                  <a:lnTo>
                    <a:pt x="5338" y="204"/>
                  </a:lnTo>
                  <a:lnTo>
                    <a:pt x="5339" y="200"/>
                  </a:lnTo>
                  <a:lnTo>
                    <a:pt x="5339" y="157"/>
                  </a:lnTo>
                  <a:lnTo>
                    <a:pt x="5339" y="155"/>
                  </a:lnTo>
                  <a:lnTo>
                    <a:pt x="5340" y="136"/>
                  </a:lnTo>
                  <a:lnTo>
                    <a:pt x="5340" y="144"/>
                  </a:lnTo>
                  <a:lnTo>
                    <a:pt x="5340" y="145"/>
                  </a:lnTo>
                  <a:lnTo>
                    <a:pt x="5340" y="238"/>
                  </a:lnTo>
                  <a:lnTo>
                    <a:pt x="5341" y="246"/>
                  </a:lnTo>
                  <a:lnTo>
                    <a:pt x="5341" y="365"/>
                  </a:lnTo>
                  <a:lnTo>
                    <a:pt x="5341" y="373"/>
                  </a:lnTo>
                  <a:lnTo>
                    <a:pt x="5342" y="415"/>
                  </a:lnTo>
                  <a:lnTo>
                    <a:pt x="5342" y="415"/>
                  </a:lnTo>
                  <a:lnTo>
                    <a:pt x="5342" y="414"/>
                  </a:lnTo>
                  <a:lnTo>
                    <a:pt x="5342" y="421"/>
                  </a:lnTo>
                  <a:lnTo>
                    <a:pt x="5343" y="419"/>
                  </a:lnTo>
                  <a:lnTo>
                    <a:pt x="5343" y="420"/>
                  </a:lnTo>
                  <a:lnTo>
                    <a:pt x="5343" y="419"/>
                  </a:lnTo>
                  <a:lnTo>
                    <a:pt x="5343" y="424"/>
                  </a:lnTo>
                  <a:lnTo>
                    <a:pt x="5343" y="423"/>
                  </a:lnTo>
                  <a:lnTo>
                    <a:pt x="5344" y="425"/>
                  </a:lnTo>
                  <a:lnTo>
                    <a:pt x="5344" y="423"/>
                  </a:lnTo>
                  <a:lnTo>
                    <a:pt x="5344" y="436"/>
                  </a:lnTo>
                  <a:lnTo>
                    <a:pt x="5344" y="433"/>
                  </a:lnTo>
                  <a:lnTo>
                    <a:pt x="5345" y="444"/>
                  </a:lnTo>
                  <a:lnTo>
                    <a:pt x="5345" y="444"/>
                  </a:lnTo>
                  <a:lnTo>
                    <a:pt x="5345" y="446"/>
                  </a:lnTo>
                  <a:lnTo>
                    <a:pt x="5345" y="451"/>
                  </a:lnTo>
                  <a:lnTo>
                    <a:pt x="5345" y="451"/>
                  </a:lnTo>
                  <a:lnTo>
                    <a:pt x="5346" y="453"/>
                  </a:lnTo>
                  <a:lnTo>
                    <a:pt x="5346" y="459"/>
                  </a:lnTo>
                  <a:lnTo>
                    <a:pt x="5346" y="457"/>
                  </a:lnTo>
                  <a:lnTo>
                    <a:pt x="5346" y="455"/>
                  </a:lnTo>
                  <a:lnTo>
                    <a:pt x="5347" y="461"/>
                  </a:lnTo>
                  <a:lnTo>
                    <a:pt x="5347" y="459"/>
                  </a:lnTo>
                  <a:lnTo>
                    <a:pt x="5347" y="459"/>
                  </a:lnTo>
                  <a:lnTo>
                    <a:pt x="5347" y="457"/>
                  </a:lnTo>
                  <a:lnTo>
                    <a:pt x="5347" y="463"/>
                  </a:lnTo>
                  <a:lnTo>
                    <a:pt x="5347" y="461"/>
                  </a:lnTo>
                  <a:lnTo>
                    <a:pt x="5348" y="463"/>
                  </a:lnTo>
                  <a:lnTo>
                    <a:pt x="5348" y="463"/>
                  </a:lnTo>
                  <a:lnTo>
                    <a:pt x="5348" y="457"/>
                  </a:lnTo>
                  <a:lnTo>
                    <a:pt x="5348" y="461"/>
                  </a:lnTo>
                  <a:lnTo>
                    <a:pt x="5348" y="459"/>
                  </a:lnTo>
                  <a:lnTo>
                    <a:pt x="5349" y="295"/>
                  </a:lnTo>
                  <a:lnTo>
                    <a:pt x="5349" y="404"/>
                  </a:lnTo>
                  <a:lnTo>
                    <a:pt x="5349" y="412"/>
                  </a:lnTo>
                  <a:lnTo>
                    <a:pt x="5350" y="783"/>
                  </a:lnTo>
                  <a:lnTo>
                    <a:pt x="5350" y="810"/>
                  </a:lnTo>
                  <a:lnTo>
                    <a:pt x="5350" y="966"/>
                  </a:lnTo>
                  <a:lnTo>
                    <a:pt x="5350" y="964"/>
                  </a:lnTo>
                  <a:lnTo>
                    <a:pt x="5351" y="968"/>
                  </a:lnTo>
                  <a:lnTo>
                    <a:pt x="5351" y="854"/>
                  </a:lnTo>
                  <a:lnTo>
                    <a:pt x="5351" y="825"/>
                  </a:lnTo>
                  <a:lnTo>
                    <a:pt x="5352" y="376"/>
                  </a:lnTo>
                  <a:lnTo>
                    <a:pt x="5352" y="353"/>
                  </a:lnTo>
                  <a:lnTo>
                    <a:pt x="5352" y="251"/>
                  </a:lnTo>
                  <a:lnTo>
                    <a:pt x="5353" y="247"/>
                  </a:lnTo>
                  <a:lnTo>
                    <a:pt x="5353" y="198"/>
                  </a:lnTo>
                  <a:lnTo>
                    <a:pt x="5353" y="198"/>
                  </a:lnTo>
                  <a:lnTo>
                    <a:pt x="5353" y="196"/>
                  </a:lnTo>
                  <a:lnTo>
                    <a:pt x="5354" y="154"/>
                  </a:lnTo>
                  <a:lnTo>
                    <a:pt x="5354" y="149"/>
                  </a:lnTo>
                  <a:lnTo>
                    <a:pt x="5354" y="127"/>
                  </a:lnTo>
                  <a:lnTo>
                    <a:pt x="5354" y="133"/>
                  </a:lnTo>
                  <a:lnTo>
                    <a:pt x="5354" y="137"/>
                  </a:lnTo>
                  <a:lnTo>
                    <a:pt x="5355" y="256"/>
                  </a:lnTo>
                  <a:lnTo>
                    <a:pt x="5356" y="267"/>
                  </a:lnTo>
                  <a:lnTo>
                    <a:pt x="5356" y="390"/>
                  </a:lnTo>
                  <a:lnTo>
                    <a:pt x="5356" y="393"/>
                  </a:lnTo>
                  <a:lnTo>
                    <a:pt x="5357" y="428"/>
                  </a:lnTo>
                  <a:lnTo>
                    <a:pt x="5357" y="428"/>
                  </a:lnTo>
                  <a:lnTo>
                    <a:pt x="5357" y="431"/>
                  </a:lnTo>
                  <a:lnTo>
                    <a:pt x="5357" y="430"/>
                  </a:lnTo>
                  <a:lnTo>
                    <a:pt x="5357" y="434"/>
                  </a:lnTo>
                  <a:lnTo>
                    <a:pt x="5357" y="433"/>
                  </a:lnTo>
                  <a:lnTo>
                    <a:pt x="5358" y="435"/>
                  </a:lnTo>
                  <a:lnTo>
                    <a:pt x="5358" y="431"/>
                  </a:lnTo>
                  <a:lnTo>
                    <a:pt x="5358" y="437"/>
                  </a:lnTo>
                  <a:lnTo>
                    <a:pt x="5358" y="437"/>
                  </a:lnTo>
                  <a:lnTo>
                    <a:pt x="5358" y="433"/>
                  </a:lnTo>
                  <a:lnTo>
                    <a:pt x="5359" y="443"/>
                  </a:lnTo>
                  <a:lnTo>
                    <a:pt x="5359" y="441"/>
                  </a:lnTo>
                  <a:lnTo>
                    <a:pt x="5359" y="444"/>
                  </a:lnTo>
                  <a:lnTo>
                    <a:pt x="5359" y="454"/>
                  </a:lnTo>
                  <a:lnTo>
                    <a:pt x="5359" y="453"/>
                  </a:lnTo>
                  <a:lnTo>
                    <a:pt x="5359" y="457"/>
                  </a:lnTo>
                  <a:lnTo>
                    <a:pt x="5360" y="453"/>
                  </a:lnTo>
                  <a:lnTo>
                    <a:pt x="5360" y="461"/>
                  </a:lnTo>
                  <a:lnTo>
                    <a:pt x="5360" y="459"/>
                  </a:lnTo>
                  <a:lnTo>
                    <a:pt x="5360" y="459"/>
                  </a:lnTo>
                  <a:lnTo>
                    <a:pt x="5360" y="459"/>
                  </a:lnTo>
                  <a:lnTo>
                    <a:pt x="5361" y="465"/>
                  </a:lnTo>
                  <a:lnTo>
                    <a:pt x="5361" y="465"/>
                  </a:lnTo>
                  <a:lnTo>
                    <a:pt x="5361" y="465"/>
                  </a:lnTo>
                  <a:lnTo>
                    <a:pt x="5361" y="462"/>
                  </a:lnTo>
                  <a:lnTo>
                    <a:pt x="5361" y="470"/>
                  </a:lnTo>
                  <a:lnTo>
                    <a:pt x="5361" y="466"/>
                  </a:lnTo>
                  <a:lnTo>
                    <a:pt x="5362" y="465"/>
                  </a:lnTo>
                  <a:lnTo>
                    <a:pt x="5362" y="463"/>
                  </a:lnTo>
                  <a:lnTo>
                    <a:pt x="5362" y="469"/>
                  </a:lnTo>
                  <a:lnTo>
                    <a:pt x="5362" y="465"/>
                  </a:lnTo>
                  <a:lnTo>
                    <a:pt x="5363" y="467"/>
                  </a:lnTo>
                  <a:lnTo>
                    <a:pt x="5363" y="295"/>
                  </a:lnTo>
                  <a:lnTo>
                    <a:pt x="5363" y="385"/>
                  </a:lnTo>
                  <a:lnTo>
                    <a:pt x="5363" y="402"/>
                  </a:lnTo>
                  <a:lnTo>
                    <a:pt x="5364" y="725"/>
                  </a:lnTo>
                  <a:lnTo>
                    <a:pt x="5364" y="750"/>
                  </a:lnTo>
                  <a:lnTo>
                    <a:pt x="5364" y="969"/>
                  </a:lnTo>
                  <a:lnTo>
                    <a:pt x="5364" y="969"/>
                  </a:lnTo>
                  <a:lnTo>
                    <a:pt x="5365" y="972"/>
                  </a:lnTo>
                  <a:lnTo>
                    <a:pt x="5365" y="973"/>
                  </a:lnTo>
                  <a:lnTo>
                    <a:pt x="5365" y="844"/>
                  </a:lnTo>
                  <a:lnTo>
                    <a:pt x="5365" y="806"/>
                  </a:lnTo>
                  <a:lnTo>
                    <a:pt x="5366" y="356"/>
                  </a:lnTo>
                  <a:lnTo>
                    <a:pt x="5366" y="340"/>
                  </a:lnTo>
                  <a:lnTo>
                    <a:pt x="5366" y="267"/>
                  </a:lnTo>
                  <a:lnTo>
                    <a:pt x="5367" y="263"/>
                  </a:lnTo>
                  <a:lnTo>
                    <a:pt x="5367" y="209"/>
                  </a:lnTo>
                  <a:lnTo>
                    <a:pt x="5367" y="202"/>
                  </a:lnTo>
                  <a:lnTo>
                    <a:pt x="5368" y="158"/>
                  </a:lnTo>
                  <a:lnTo>
                    <a:pt x="5368" y="157"/>
                  </a:lnTo>
                  <a:lnTo>
                    <a:pt x="5369" y="150"/>
                  </a:lnTo>
                  <a:lnTo>
                    <a:pt x="5369" y="171"/>
                  </a:lnTo>
                  <a:lnTo>
                    <a:pt x="5369" y="182"/>
                  </a:lnTo>
                  <a:lnTo>
                    <a:pt x="5369" y="310"/>
                  </a:lnTo>
                  <a:lnTo>
                    <a:pt x="5370" y="318"/>
                  </a:lnTo>
                  <a:lnTo>
                    <a:pt x="5370" y="414"/>
                  </a:lnTo>
                  <a:lnTo>
                    <a:pt x="5370" y="417"/>
                  </a:lnTo>
                  <a:lnTo>
                    <a:pt x="5371" y="439"/>
                  </a:lnTo>
                  <a:lnTo>
                    <a:pt x="5371" y="438"/>
                  </a:lnTo>
                  <a:lnTo>
                    <a:pt x="5371" y="440"/>
                  </a:lnTo>
                  <a:lnTo>
                    <a:pt x="5371" y="434"/>
                  </a:lnTo>
                  <a:lnTo>
                    <a:pt x="5371" y="438"/>
                  </a:lnTo>
                  <a:lnTo>
                    <a:pt x="5371" y="437"/>
                  </a:lnTo>
                  <a:lnTo>
                    <a:pt x="5372" y="433"/>
                  </a:lnTo>
                  <a:lnTo>
                    <a:pt x="5372" y="438"/>
                  </a:lnTo>
                  <a:lnTo>
                    <a:pt x="5372" y="436"/>
                  </a:lnTo>
                  <a:lnTo>
                    <a:pt x="5372" y="437"/>
                  </a:lnTo>
                  <a:lnTo>
                    <a:pt x="5373" y="449"/>
                  </a:lnTo>
                  <a:lnTo>
                    <a:pt x="5373" y="451"/>
                  </a:lnTo>
                  <a:lnTo>
                    <a:pt x="5373" y="448"/>
                  </a:lnTo>
                  <a:lnTo>
                    <a:pt x="5373" y="457"/>
                  </a:lnTo>
                  <a:lnTo>
                    <a:pt x="5373" y="456"/>
                  </a:lnTo>
                  <a:lnTo>
                    <a:pt x="5374" y="454"/>
                  </a:lnTo>
                  <a:lnTo>
                    <a:pt x="5374" y="463"/>
                  </a:lnTo>
                  <a:lnTo>
                    <a:pt x="5374" y="462"/>
                  </a:lnTo>
                  <a:lnTo>
                    <a:pt x="5374" y="463"/>
                  </a:lnTo>
                  <a:lnTo>
                    <a:pt x="5375" y="463"/>
                  </a:lnTo>
                  <a:lnTo>
                    <a:pt x="5375" y="469"/>
                  </a:lnTo>
                  <a:lnTo>
                    <a:pt x="5375" y="468"/>
                  </a:lnTo>
                  <a:lnTo>
                    <a:pt x="5375" y="465"/>
                  </a:lnTo>
                  <a:lnTo>
                    <a:pt x="5376" y="470"/>
                  </a:lnTo>
                  <a:lnTo>
                    <a:pt x="5376" y="469"/>
                  </a:lnTo>
                  <a:lnTo>
                    <a:pt x="5376" y="465"/>
                  </a:lnTo>
                  <a:lnTo>
                    <a:pt x="5376" y="470"/>
                  </a:lnTo>
                  <a:lnTo>
                    <a:pt x="5376" y="466"/>
                  </a:lnTo>
                  <a:lnTo>
                    <a:pt x="5376" y="467"/>
                  </a:lnTo>
                  <a:lnTo>
                    <a:pt x="5377" y="469"/>
                  </a:lnTo>
                  <a:lnTo>
                    <a:pt x="5377" y="276"/>
                  </a:lnTo>
                  <a:lnTo>
                    <a:pt x="5377" y="315"/>
                  </a:lnTo>
                  <a:lnTo>
                    <a:pt x="5377" y="362"/>
                  </a:lnTo>
                  <a:lnTo>
                    <a:pt x="5378" y="595"/>
                  </a:lnTo>
                  <a:lnTo>
                    <a:pt x="5378" y="633"/>
                  </a:lnTo>
                  <a:lnTo>
                    <a:pt x="5378" y="956"/>
                  </a:lnTo>
                  <a:lnTo>
                    <a:pt x="5379" y="961"/>
                  </a:lnTo>
                  <a:lnTo>
                    <a:pt x="5379" y="974"/>
                  </a:lnTo>
                  <a:lnTo>
                    <a:pt x="5379" y="961"/>
                  </a:lnTo>
                  <a:lnTo>
                    <a:pt x="5379" y="948"/>
                  </a:lnTo>
                  <a:lnTo>
                    <a:pt x="5380" y="522"/>
                  </a:lnTo>
                  <a:lnTo>
                    <a:pt x="5380" y="491"/>
                  </a:lnTo>
                  <a:lnTo>
                    <a:pt x="5380" y="295"/>
                  </a:lnTo>
                  <a:lnTo>
                    <a:pt x="5380" y="289"/>
                  </a:lnTo>
                  <a:lnTo>
                    <a:pt x="5381" y="230"/>
                  </a:lnTo>
                  <a:lnTo>
                    <a:pt x="5382" y="222"/>
                  </a:lnTo>
                  <a:lnTo>
                    <a:pt x="5382" y="157"/>
                  </a:lnTo>
                  <a:lnTo>
                    <a:pt x="5382" y="152"/>
                  </a:lnTo>
                  <a:lnTo>
                    <a:pt x="5383" y="132"/>
                  </a:lnTo>
                  <a:lnTo>
                    <a:pt x="5383" y="137"/>
                  </a:lnTo>
                  <a:lnTo>
                    <a:pt x="5383" y="138"/>
                  </a:lnTo>
                  <a:lnTo>
                    <a:pt x="5383" y="227"/>
                  </a:lnTo>
                  <a:lnTo>
                    <a:pt x="5384" y="236"/>
                  </a:lnTo>
                  <a:lnTo>
                    <a:pt x="5384" y="370"/>
                  </a:lnTo>
                  <a:lnTo>
                    <a:pt x="5384" y="378"/>
                  </a:lnTo>
                  <a:lnTo>
                    <a:pt x="5385" y="426"/>
                  </a:lnTo>
                  <a:lnTo>
                    <a:pt x="5385" y="428"/>
                  </a:lnTo>
                  <a:lnTo>
                    <a:pt x="5385" y="424"/>
                  </a:lnTo>
                  <a:lnTo>
                    <a:pt x="5385" y="431"/>
                  </a:lnTo>
                  <a:lnTo>
                    <a:pt x="5385" y="428"/>
                  </a:lnTo>
                  <a:lnTo>
                    <a:pt x="5386" y="428"/>
                  </a:lnTo>
                  <a:lnTo>
                    <a:pt x="5386" y="424"/>
                  </a:lnTo>
                  <a:lnTo>
                    <a:pt x="5386" y="431"/>
                  </a:lnTo>
                  <a:lnTo>
                    <a:pt x="5386" y="427"/>
                  </a:lnTo>
                  <a:lnTo>
                    <a:pt x="5386" y="429"/>
                  </a:lnTo>
                  <a:lnTo>
                    <a:pt x="5386" y="428"/>
                  </a:lnTo>
                  <a:lnTo>
                    <a:pt x="5387" y="437"/>
                  </a:lnTo>
                  <a:lnTo>
                    <a:pt x="5387" y="437"/>
                  </a:lnTo>
                  <a:lnTo>
                    <a:pt x="5387" y="439"/>
                  </a:lnTo>
                  <a:lnTo>
                    <a:pt x="5387" y="437"/>
                  </a:lnTo>
                  <a:lnTo>
                    <a:pt x="5387" y="448"/>
                  </a:lnTo>
                  <a:lnTo>
                    <a:pt x="5387" y="447"/>
                  </a:lnTo>
                  <a:lnTo>
                    <a:pt x="5388" y="448"/>
                  </a:lnTo>
                  <a:lnTo>
                    <a:pt x="5388" y="457"/>
                  </a:lnTo>
                  <a:lnTo>
                    <a:pt x="5389" y="459"/>
                  </a:lnTo>
                  <a:lnTo>
                    <a:pt x="5389" y="457"/>
                  </a:lnTo>
                  <a:lnTo>
                    <a:pt x="5389" y="463"/>
                  </a:lnTo>
                  <a:lnTo>
                    <a:pt x="5389" y="463"/>
                  </a:lnTo>
                  <a:lnTo>
                    <a:pt x="5389" y="462"/>
                  </a:lnTo>
                  <a:lnTo>
                    <a:pt x="5389" y="461"/>
                  </a:lnTo>
                  <a:lnTo>
                    <a:pt x="5390" y="465"/>
                  </a:lnTo>
                  <a:lnTo>
                    <a:pt x="5390" y="463"/>
                  </a:lnTo>
                  <a:lnTo>
                    <a:pt x="5390" y="463"/>
                  </a:lnTo>
                  <a:lnTo>
                    <a:pt x="5390" y="462"/>
                  </a:lnTo>
                  <a:lnTo>
                    <a:pt x="5390" y="467"/>
                  </a:lnTo>
                  <a:lnTo>
                    <a:pt x="5390" y="467"/>
                  </a:lnTo>
                  <a:lnTo>
                    <a:pt x="5391" y="466"/>
                  </a:lnTo>
                  <a:lnTo>
                    <a:pt x="5391" y="468"/>
                  </a:lnTo>
                  <a:lnTo>
                    <a:pt x="5391" y="461"/>
                  </a:lnTo>
                  <a:lnTo>
                    <a:pt x="5391" y="456"/>
                  </a:lnTo>
                  <a:lnTo>
                    <a:pt x="5391" y="305"/>
                  </a:lnTo>
                  <a:lnTo>
                    <a:pt x="5392" y="451"/>
                  </a:lnTo>
                  <a:lnTo>
                    <a:pt x="5392" y="476"/>
                  </a:lnTo>
                  <a:lnTo>
                    <a:pt x="5392" y="862"/>
                  </a:lnTo>
                  <a:lnTo>
                    <a:pt x="5393" y="888"/>
                  </a:lnTo>
                  <a:lnTo>
                    <a:pt x="5393" y="974"/>
                  </a:lnTo>
                  <a:lnTo>
                    <a:pt x="5393" y="972"/>
                  </a:lnTo>
                  <a:lnTo>
                    <a:pt x="5393" y="970"/>
                  </a:lnTo>
                  <a:lnTo>
                    <a:pt x="5394" y="735"/>
                  </a:lnTo>
                  <a:lnTo>
                    <a:pt x="5394" y="692"/>
                  </a:lnTo>
                  <a:lnTo>
                    <a:pt x="5395" y="323"/>
                  </a:lnTo>
                  <a:lnTo>
                    <a:pt x="5395" y="314"/>
                  </a:lnTo>
                  <a:lnTo>
                    <a:pt x="5395" y="247"/>
                  </a:lnTo>
                  <a:lnTo>
                    <a:pt x="5396" y="242"/>
                  </a:lnTo>
                  <a:lnTo>
                    <a:pt x="5396" y="183"/>
                  </a:lnTo>
                  <a:lnTo>
                    <a:pt x="5396" y="180"/>
                  </a:lnTo>
                  <a:lnTo>
                    <a:pt x="5397" y="136"/>
                  </a:lnTo>
                  <a:lnTo>
                    <a:pt x="5397" y="136"/>
                  </a:lnTo>
                  <a:lnTo>
                    <a:pt x="5397" y="133"/>
                  </a:lnTo>
                  <a:lnTo>
                    <a:pt x="5397" y="131"/>
                  </a:lnTo>
                  <a:lnTo>
                    <a:pt x="5397" y="153"/>
                  </a:lnTo>
                  <a:lnTo>
                    <a:pt x="5397" y="162"/>
                  </a:lnTo>
                  <a:lnTo>
                    <a:pt x="5398" y="312"/>
                  </a:lnTo>
                  <a:lnTo>
                    <a:pt x="5398" y="320"/>
                  </a:lnTo>
                  <a:lnTo>
                    <a:pt x="5399" y="409"/>
                  </a:lnTo>
                  <a:lnTo>
                    <a:pt x="5399" y="414"/>
                  </a:lnTo>
                  <a:lnTo>
                    <a:pt x="5399" y="438"/>
                  </a:lnTo>
                  <a:lnTo>
                    <a:pt x="5399" y="437"/>
                  </a:lnTo>
                  <a:lnTo>
                    <a:pt x="5400" y="437"/>
                  </a:lnTo>
                  <a:lnTo>
                    <a:pt x="5400" y="437"/>
                  </a:lnTo>
                  <a:lnTo>
                    <a:pt x="5400" y="441"/>
                  </a:lnTo>
                  <a:lnTo>
                    <a:pt x="5400" y="440"/>
                  </a:lnTo>
                  <a:lnTo>
                    <a:pt x="5401" y="436"/>
                  </a:lnTo>
                  <a:lnTo>
                    <a:pt x="5401" y="436"/>
                  </a:lnTo>
                  <a:lnTo>
                    <a:pt x="5401" y="437"/>
                  </a:lnTo>
                  <a:lnTo>
                    <a:pt x="5402" y="446"/>
                  </a:lnTo>
                  <a:lnTo>
                    <a:pt x="5402" y="446"/>
                  </a:lnTo>
                  <a:lnTo>
                    <a:pt x="5402" y="447"/>
                  </a:lnTo>
                  <a:lnTo>
                    <a:pt x="5402" y="459"/>
                  </a:lnTo>
                  <a:lnTo>
                    <a:pt x="5403" y="457"/>
                  </a:lnTo>
                  <a:lnTo>
                    <a:pt x="5403" y="465"/>
                  </a:lnTo>
                  <a:lnTo>
                    <a:pt x="5403" y="461"/>
                  </a:lnTo>
                  <a:lnTo>
                    <a:pt x="5403" y="463"/>
                  </a:lnTo>
                  <a:lnTo>
                    <a:pt x="5403" y="468"/>
                  </a:lnTo>
                  <a:lnTo>
                    <a:pt x="5404" y="467"/>
                  </a:lnTo>
                  <a:lnTo>
                    <a:pt x="5404" y="469"/>
                  </a:lnTo>
                  <a:lnTo>
                    <a:pt x="5404" y="465"/>
                  </a:lnTo>
                  <a:lnTo>
                    <a:pt x="5404" y="472"/>
                  </a:lnTo>
                  <a:lnTo>
                    <a:pt x="5404" y="472"/>
                  </a:lnTo>
                  <a:lnTo>
                    <a:pt x="5405" y="470"/>
                  </a:lnTo>
                  <a:lnTo>
                    <a:pt x="5405" y="472"/>
                  </a:lnTo>
                  <a:lnTo>
                    <a:pt x="5405" y="467"/>
                  </a:lnTo>
                  <a:lnTo>
                    <a:pt x="5405" y="467"/>
                  </a:lnTo>
                  <a:lnTo>
                    <a:pt x="5405" y="467"/>
                  </a:lnTo>
                  <a:lnTo>
                    <a:pt x="5405" y="466"/>
                  </a:lnTo>
                  <a:lnTo>
                    <a:pt x="5406" y="470"/>
                  </a:lnTo>
                  <a:lnTo>
                    <a:pt x="5406" y="470"/>
                  </a:lnTo>
                  <a:lnTo>
                    <a:pt x="5406" y="470"/>
                  </a:lnTo>
                  <a:lnTo>
                    <a:pt x="5406" y="298"/>
                  </a:lnTo>
                  <a:lnTo>
                    <a:pt x="5406" y="413"/>
                  </a:lnTo>
                  <a:lnTo>
                    <a:pt x="5407" y="419"/>
                  </a:lnTo>
                  <a:lnTo>
                    <a:pt x="5407" y="765"/>
                  </a:lnTo>
                  <a:lnTo>
                    <a:pt x="5408" y="792"/>
                  </a:lnTo>
                  <a:lnTo>
                    <a:pt x="5408" y="972"/>
                  </a:lnTo>
                  <a:lnTo>
                    <a:pt x="5408" y="972"/>
                  </a:lnTo>
                  <a:lnTo>
                    <a:pt x="5408" y="975"/>
                  </a:lnTo>
                  <a:lnTo>
                    <a:pt x="5409" y="906"/>
                  </a:lnTo>
                  <a:lnTo>
                    <a:pt x="5409" y="877"/>
                  </a:lnTo>
                  <a:lnTo>
                    <a:pt x="5409" y="421"/>
                  </a:lnTo>
                  <a:lnTo>
                    <a:pt x="5410" y="396"/>
                  </a:lnTo>
                  <a:lnTo>
                    <a:pt x="5410" y="277"/>
                  </a:lnTo>
                  <a:lnTo>
                    <a:pt x="5410" y="274"/>
                  </a:lnTo>
                  <a:lnTo>
                    <a:pt x="5411" y="223"/>
                  </a:lnTo>
                  <a:lnTo>
                    <a:pt x="5411" y="216"/>
                  </a:lnTo>
                  <a:lnTo>
                    <a:pt x="5411" y="156"/>
                  </a:lnTo>
                  <a:lnTo>
                    <a:pt x="5412" y="154"/>
                  </a:lnTo>
                  <a:lnTo>
                    <a:pt x="5412" y="139"/>
                  </a:lnTo>
                  <a:lnTo>
                    <a:pt x="5412" y="140"/>
                  </a:lnTo>
                  <a:lnTo>
                    <a:pt x="5412" y="141"/>
                  </a:lnTo>
                  <a:lnTo>
                    <a:pt x="5413" y="225"/>
                  </a:lnTo>
                  <a:lnTo>
                    <a:pt x="5413" y="235"/>
                  </a:lnTo>
                  <a:lnTo>
                    <a:pt x="5413" y="363"/>
                  </a:lnTo>
                  <a:lnTo>
                    <a:pt x="5414" y="373"/>
                  </a:lnTo>
                  <a:lnTo>
                    <a:pt x="5414" y="429"/>
                  </a:lnTo>
                  <a:lnTo>
                    <a:pt x="5414" y="431"/>
                  </a:lnTo>
                  <a:lnTo>
                    <a:pt x="5415" y="440"/>
                  </a:lnTo>
                  <a:lnTo>
                    <a:pt x="5415" y="434"/>
                  </a:lnTo>
                  <a:lnTo>
                    <a:pt x="5415" y="434"/>
                  </a:lnTo>
                  <a:lnTo>
                    <a:pt x="5415" y="439"/>
                  </a:lnTo>
                  <a:lnTo>
                    <a:pt x="5416" y="433"/>
                  </a:lnTo>
                  <a:lnTo>
                    <a:pt x="5416" y="436"/>
                  </a:lnTo>
                  <a:lnTo>
                    <a:pt x="5416" y="437"/>
                  </a:lnTo>
                  <a:lnTo>
                    <a:pt x="5416" y="432"/>
                  </a:lnTo>
                  <a:lnTo>
                    <a:pt x="5416" y="440"/>
                  </a:lnTo>
                  <a:lnTo>
                    <a:pt x="5417" y="437"/>
                  </a:lnTo>
                  <a:lnTo>
                    <a:pt x="5417" y="446"/>
                  </a:lnTo>
                  <a:lnTo>
                    <a:pt x="5417" y="444"/>
                  </a:lnTo>
                  <a:lnTo>
                    <a:pt x="5417" y="450"/>
                  </a:lnTo>
                  <a:lnTo>
                    <a:pt x="5417" y="449"/>
                  </a:lnTo>
                  <a:lnTo>
                    <a:pt x="5418" y="459"/>
                  </a:lnTo>
                  <a:lnTo>
                    <a:pt x="5418" y="459"/>
                  </a:lnTo>
                  <a:lnTo>
                    <a:pt x="5418" y="456"/>
                  </a:lnTo>
                  <a:lnTo>
                    <a:pt x="5418" y="463"/>
                  </a:lnTo>
                  <a:lnTo>
                    <a:pt x="5418" y="462"/>
                  </a:lnTo>
                  <a:lnTo>
                    <a:pt x="5418" y="460"/>
                  </a:lnTo>
                  <a:lnTo>
                    <a:pt x="5419" y="467"/>
                  </a:lnTo>
                  <a:lnTo>
                    <a:pt x="5419" y="465"/>
                  </a:lnTo>
                  <a:lnTo>
                    <a:pt x="5419" y="465"/>
                  </a:lnTo>
                  <a:lnTo>
                    <a:pt x="5419" y="465"/>
                  </a:lnTo>
                  <a:lnTo>
                    <a:pt x="5419" y="469"/>
                  </a:lnTo>
                  <a:lnTo>
                    <a:pt x="5420" y="469"/>
                  </a:lnTo>
                  <a:lnTo>
                    <a:pt x="5420" y="466"/>
                  </a:lnTo>
                  <a:lnTo>
                    <a:pt x="5420" y="465"/>
                  </a:lnTo>
                  <a:lnTo>
                    <a:pt x="5421" y="470"/>
                  </a:lnTo>
                  <a:lnTo>
                    <a:pt x="5421" y="467"/>
                  </a:lnTo>
                  <a:lnTo>
                    <a:pt x="5421" y="465"/>
                  </a:lnTo>
                  <a:lnTo>
                    <a:pt x="5421" y="470"/>
                  </a:lnTo>
                  <a:lnTo>
                    <a:pt x="5421" y="371"/>
                  </a:lnTo>
                  <a:lnTo>
                    <a:pt x="5422" y="312"/>
                  </a:lnTo>
                  <a:lnTo>
                    <a:pt x="5422" y="293"/>
                  </a:lnTo>
                  <a:lnTo>
                    <a:pt x="5422" y="472"/>
                  </a:lnTo>
                  <a:lnTo>
                    <a:pt x="5422" y="495"/>
                  </a:lnTo>
                  <a:lnTo>
                    <a:pt x="5423" y="889"/>
                  </a:lnTo>
                  <a:lnTo>
                    <a:pt x="5423" y="904"/>
                  </a:lnTo>
                  <a:lnTo>
                    <a:pt x="5423" y="973"/>
                  </a:lnTo>
                  <a:lnTo>
                    <a:pt x="5423" y="972"/>
                  </a:lnTo>
                  <a:lnTo>
                    <a:pt x="5424" y="698"/>
                  </a:lnTo>
                  <a:lnTo>
                    <a:pt x="5424" y="659"/>
                  </a:lnTo>
                  <a:lnTo>
                    <a:pt x="5425" y="327"/>
                  </a:lnTo>
                  <a:lnTo>
                    <a:pt x="5425" y="321"/>
                  </a:lnTo>
                  <a:lnTo>
                    <a:pt x="5425" y="259"/>
                  </a:lnTo>
                  <a:lnTo>
                    <a:pt x="5426" y="256"/>
                  </a:lnTo>
                  <a:lnTo>
                    <a:pt x="5426" y="189"/>
                  </a:lnTo>
                  <a:lnTo>
                    <a:pt x="5426" y="185"/>
                  </a:lnTo>
                  <a:lnTo>
                    <a:pt x="5427" y="138"/>
                  </a:lnTo>
                  <a:lnTo>
                    <a:pt x="5427" y="138"/>
                  </a:lnTo>
                  <a:lnTo>
                    <a:pt x="5428" y="125"/>
                  </a:lnTo>
                  <a:lnTo>
                    <a:pt x="5428" y="137"/>
                  </a:lnTo>
                  <a:lnTo>
                    <a:pt x="5428" y="142"/>
                  </a:lnTo>
                  <a:lnTo>
                    <a:pt x="5428" y="272"/>
                  </a:lnTo>
                  <a:lnTo>
                    <a:pt x="5429" y="282"/>
                  </a:lnTo>
                  <a:lnTo>
                    <a:pt x="5429" y="389"/>
                  </a:lnTo>
                  <a:lnTo>
                    <a:pt x="5429" y="396"/>
                  </a:lnTo>
                  <a:lnTo>
                    <a:pt x="5430" y="424"/>
                  </a:lnTo>
                  <a:lnTo>
                    <a:pt x="5430" y="422"/>
                  </a:lnTo>
                  <a:lnTo>
                    <a:pt x="5430" y="430"/>
                  </a:lnTo>
                  <a:lnTo>
                    <a:pt x="5430" y="422"/>
                  </a:lnTo>
                  <a:lnTo>
                    <a:pt x="5431" y="423"/>
                  </a:lnTo>
                  <a:lnTo>
                    <a:pt x="5431" y="426"/>
                  </a:lnTo>
                  <a:lnTo>
                    <a:pt x="5431" y="422"/>
                  </a:lnTo>
                  <a:lnTo>
                    <a:pt x="5431" y="425"/>
                  </a:lnTo>
                  <a:lnTo>
                    <a:pt x="5431" y="427"/>
                  </a:lnTo>
                  <a:lnTo>
                    <a:pt x="5431" y="424"/>
                  </a:lnTo>
                  <a:lnTo>
                    <a:pt x="5432" y="434"/>
                  </a:lnTo>
                  <a:lnTo>
                    <a:pt x="5432" y="434"/>
                  </a:lnTo>
                  <a:lnTo>
                    <a:pt x="5432" y="433"/>
                  </a:lnTo>
                  <a:lnTo>
                    <a:pt x="5432" y="444"/>
                  </a:lnTo>
                  <a:lnTo>
                    <a:pt x="5432" y="443"/>
                  </a:lnTo>
                  <a:lnTo>
                    <a:pt x="5433" y="444"/>
                  </a:lnTo>
                  <a:lnTo>
                    <a:pt x="5433" y="456"/>
                  </a:lnTo>
                  <a:lnTo>
                    <a:pt x="5434" y="454"/>
                  </a:lnTo>
                  <a:lnTo>
                    <a:pt x="5434" y="451"/>
                  </a:lnTo>
                  <a:lnTo>
                    <a:pt x="5434" y="459"/>
                  </a:lnTo>
                  <a:lnTo>
                    <a:pt x="5434" y="456"/>
                  </a:lnTo>
                  <a:lnTo>
                    <a:pt x="5434" y="456"/>
                  </a:lnTo>
                  <a:lnTo>
                    <a:pt x="5434" y="455"/>
                  </a:lnTo>
                  <a:lnTo>
                    <a:pt x="5435" y="462"/>
                  </a:lnTo>
                  <a:lnTo>
                    <a:pt x="5435" y="459"/>
                  </a:lnTo>
                  <a:lnTo>
                    <a:pt x="5435" y="461"/>
                  </a:lnTo>
                  <a:lnTo>
                    <a:pt x="5435" y="457"/>
                  </a:lnTo>
                  <a:lnTo>
                    <a:pt x="5435" y="463"/>
                  </a:lnTo>
                  <a:lnTo>
                    <a:pt x="5435" y="463"/>
                  </a:lnTo>
                  <a:lnTo>
                    <a:pt x="5436" y="462"/>
                  </a:lnTo>
                  <a:lnTo>
                    <a:pt x="5436" y="465"/>
                  </a:lnTo>
                  <a:lnTo>
                    <a:pt x="5436" y="457"/>
                  </a:lnTo>
                  <a:lnTo>
                    <a:pt x="5436" y="457"/>
                  </a:lnTo>
                  <a:lnTo>
                    <a:pt x="5436" y="278"/>
                  </a:lnTo>
                  <a:lnTo>
                    <a:pt x="5437" y="431"/>
                  </a:lnTo>
                  <a:lnTo>
                    <a:pt x="5437" y="447"/>
                  </a:lnTo>
                  <a:lnTo>
                    <a:pt x="5437" y="809"/>
                  </a:lnTo>
                  <a:lnTo>
                    <a:pt x="5438" y="842"/>
                  </a:lnTo>
                  <a:lnTo>
                    <a:pt x="5438" y="967"/>
                  </a:lnTo>
                  <a:lnTo>
                    <a:pt x="5438" y="965"/>
                  </a:lnTo>
                  <a:lnTo>
                    <a:pt x="5438" y="966"/>
                  </a:lnTo>
                  <a:lnTo>
                    <a:pt x="5438" y="967"/>
                  </a:lnTo>
                  <a:lnTo>
                    <a:pt x="5439" y="800"/>
                  </a:lnTo>
                  <a:lnTo>
                    <a:pt x="5439" y="765"/>
                  </a:lnTo>
                  <a:lnTo>
                    <a:pt x="5439" y="344"/>
                  </a:lnTo>
                  <a:lnTo>
                    <a:pt x="5440" y="329"/>
                  </a:lnTo>
                  <a:lnTo>
                    <a:pt x="5440" y="250"/>
                  </a:lnTo>
                  <a:lnTo>
                    <a:pt x="5440" y="248"/>
                  </a:lnTo>
                  <a:lnTo>
                    <a:pt x="5441" y="189"/>
                  </a:lnTo>
                  <a:lnTo>
                    <a:pt x="5441" y="184"/>
                  </a:lnTo>
                  <a:lnTo>
                    <a:pt x="5442" y="139"/>
                  </a:lnTo>
                  <a:lnTo>
                    <a:pt x="5442" y="135"/>
                  </a:lnTo>
                  <a:lnTo>
                    <a:pt x="5442" y="115"/>
                  </a:lnTo>
                  <a:lnTo>
                    <a:pt x="5442" y="125"/>
                  </a:lnTo>
                  <a:lnTo>
                    <a:pt x="5443" y="133"/>
                  </a:lnTo>
                  <a:lnTo>
                    <a:pt x="5443" y="246"/>
                  </a:lnTo>
                  <a:lnTo>
                    <a:pt x="5443" y="254"/>
                  </a:lnTo>
                  <a:lnTo>
                    <a:pt x="5444" y="372"/>
                  </a:lnTo>
                  <a:lnTo>
                    <a:pt x="5444" y="374"/>
                  </a:lnTo>
                  <a:lnTo>
                    <a:pt x="5444" y="423"/>
                  </a:lnTo>
                  <a:lnTo>
                    <a:pt x="5444" y="426"/>
                  </a:lnTo>
                  <a:lnTo>
                    <a:pt x="5445" y="436"/>
                  </a:lnTo>
                  <a:lnTo>
                    <a:pt x="5445" y="434"/>
                  </a:lnTo>
                  <a:lnTo>
                    <a:pt x="5445" y="433"/>
                  </a:lnTo>
                  <a:lnTo>
                    <a:pt x="5445" y="437"/>
                  </a:lnTo>
                  <a:lnTo>
                    <a:pt x="5446" y="431"/>
                  </a:lnTo>
                  <a:lnTo>
                    <a:pt x="5446" y="432"/>
                  </a:lnTo>
                  <a:lnTo>
                    <a:pt x="5446" y="433"/>
                  </a:lnTo>
                  <a:lnTo>
                    <a:pt x="5446" y="432"/>
                  </a:lnTo>
                  <a:lnTo>
                    <a:pt x="5447" y="439"/>
                  </a:lnTo>
                  <a:lnTo>
                    <a:pt x="5447" y="440"/>
                  </a:lnTo>
                  <a:lnTo>
                    <a:pt x="5447" y="436"/>
                  </a:lnTo>
                  <a:lnTo>
                    <a:pt x="5447" y="449"/>
                  </a:lnTo>
                  <a:lnTo>
                    <a:pt x="5448" y="446"/>
                  </a:lnTo>
                  <a:lnTo>
                    <a:pt x="5448" y="456"/>
                  </a:lnTo>
                  <a:lnTo>
                    <a:pt x="5448" y="454"/>
                  </a:lnTo>
                  <a:lnTo>
                    <a:pt x="5448" y="456"/>
                  </a:lnTo>
                  <a:lnTo>
                    <a:pt x="5449" y="463"/>
                  </a:lnTo>
                  <a:lnTo>
                    <a:pt x="5449" y="463"/>
                  </a:lnTo>
                  <a:lnTo>
                    <a:pt x="5449" y="465"/>
                  </a:lnTo>
                  <a:lnTo>
                    <a:pt x="5449" y="460"/>
                  </a:lnTo>
                  <a:lnTo>
                    <a:pt x="5449" y="466"/>
                  </a:lnTo>
                  <a:lnTo>
                    <a:pt x="5449" y="465"/>
                  </a:lnTo>
                  <a:lnTo>
                    <a:pt x="5450" y="463"/>
                  </a:lnTo>
                  <a:lnTo>
                    <a:pt x="5450" y="469"/>
                  </a:lnTo>
                  <a:lnTo>
                    <a:pt x="5450" y="465"/>
                  </a:lnTo>
                  <a:lnTo>
                    <a:pt x="5450" y="468"/>
                  </a:lnTo>
                  <a:lnTo>
                    <a:pt x="5450" y="465"/>
                  </a:lnTo>
                  <a:lnTo>
                    <a:pt x="5451" y="472"/>
                  </a:lnTo>
                  <a:lnTo>
                    <a:pt x="5451" y="470"/>
                  </a:lnTo>
                  <a:lnTo>
                    <a:pt x="5451" y="468"/>
                  </a:lnTo>
                  <a:lnTo>
                    <a:pt x="5451" y="472"/>
                  </a:lnTo>
                  <a:lnTo>
                    <a:pt x="5451" y="460"/>
                  </a:lnTo>
                  <a:lnTo>
                    <a:pt x="5452" y="449"/>
                  </a:lnTo>
                  <a:lnTo>
                    <a:pt x="5452" y="296"/>
                  </a:lnTo>
                  <a:lnTo>
                    <a:pt x="5452" y="457"/>
                  </a:lnTo>
                  <a:lnTo>
                    <a:pt x="5452" y="484"/>
                  </a:lnTo>
                  <a:lnTo>
                    <a:pt x="5453" y="859"/>
                  </a:lnTo>
                  <a:lnTo>
                    <a:pt x="5453" y="881"/>
                  </a:lnTo>
                  <a:lnTo>
                    <a:pt x="5454" y="974"/>
                  </a:lnTo>
                  <a:lnTo>
                    <a:pt x="5454" y="972"/>
                  </a:lnTo>
                  <a:lnTo>
                    <a:pt x="5454" y="972"/>
                  </a:lnTo>
                  <a:lnTo>
                    <a:pt x="5454" y="722"/>
                  </a:lnTo>
                  <a:lnTo>
                    <a:pt x="5455" y="684"/>
                  </a:lnTo>
                  <a:lnTo>
                    <a:pt x="5455" y="327"/>
                  </a:lnTo>
                  <a:lnTo>
                    <a:pt x="5455" y="321"/>
                  </a:lnTo>
                  <a:lnTo>
                    <a:pt x="5456" y="254"/>
                  </a:lnTo>
                  <a:lnTo>
                    <a:pt x="5456" y="250"/>
                  </a:lnTo>
                  <a:lnTo>
                    <a:pt x="5456" y="207"/>
                  </a:lnTo>
                  <a:lnTo>
                    <a:pt x="5457" y="206"/>
                  </a:lnTo>
                  <a:lnTo>
                    <a:pt x="5457" y="141"/>
                  </a:lnTo>
                  <a:lnTo>
                    <a:pt x="5457" y="139"/>
                  </a:lnTo>
                  <a:lnTo>
                    <a:pt x="5457" y="131"/>
                  </a:lnTo>
                  <a:lnTo>
                    <a:pt x="5458" y="154"/>
                  </a:lnTo>
                  <a:lnTo>
                    <a:pt x="5458" y="160"/>
                  </a:lnTo>
                  <a:lnTo>
                    <a:pt x="5458" y="299"/>
                  </a:lnTo>
                  <a:lnTo>
                    <a:pt x="5459" y="310"/>
                  </a:lnTo>
                  <a:lnTo>
                    <a:pt x="5459" y="406"/>
                  </a:lnTo>
                  <a:lnTo>
                    <a:pt x="5460" y="410"/>
                  </a:lnTo>
                  <a:lnTo>
                    <a:pt x="5460" y="439"/>
                  </a:lnTo>
                  <a:lnTo>
                    <a:pt x="5460" y="444"/>
                  </a:lnTo>
                  <a:lnTo>
                    <a:pt x="5460" y="441"/>
                  </a:lnTo>
                  <a:lnTo>
                    <a:pt x="5461" y="444"/>
                  </a:lnTo>
                  <a:lnTo>
                    <a:pt x="5461" y="444"/>
                  </a:lnTo>
                  <a:lnTo>
                    <a:pt x="5461" y="443"/>
                  </a:lnTo>
                  <a:lnTo>
                    <a:pt x="5461" y="440"/>
                  </a:lnTo>
                  <a:lnTo>
                    <a:pt x="5461" y="444"/>
                  </a:lnTo>
                  <a:lnTo>
                    <a:pt x="5461" y="441"/>
                  </a:lnTo>
                  <a:lnTo>
                    <a:pt x="5461" y="442"/>
                  </a:lnTo>
                  <a:lnTo>
                    <a:pt x="5462" y="440"/>
                  </a:lnTo>
                  <a:lnTo>
                    <a:pt x="5462" y="450"/>
                  </a:lnTo>
                  <a:lnTo>
                    <a:pt x="5462" y="450"/>
                  </a:lnTo>
                  <a:lnTo>
                    <a:pt x="5462" y="449"/>
                  </a:lnTo>
                  <a:lnTo>
                    <a:pt x="5463" y="460"/>
                  </a:lnTo>
                  <a:lnTo>
                    <a:pt x="5463" y="459"/>
                  </a:lnTo>
                  <a:lnTo>
                    <a:pt x="5463" y="459"/>
                  </a:lnTo>
                  <a:lnTo>
                    <a:pt x="5463" y="459"/>
                  </a:lnTo>
                  <a:lnTo>
                    <a:pt x="5463" y="468"/>
                  </a:lnTo>
                  <a:lnTo>
                    <a:pt x="5463" y="465"/>
                  </a:lnTo>
                  <a:lnTo>
                    <a:pt x="5464" y="469"/>
                  </a:lnTo>
                  <a:lnTo>
                    <a:pt x="5464" y="468"/>
                  </a:lnTo>
                  <a:lnTo>
                    <a:pt x="5464" y="472"/>
                  </a:lnTo>
                  <a:lnTo>
                    <a:pt x="5464" y="475"/>
                  </a:lnTo>
                  <a:lnTo>
                    <a:pt x="5464" y="470"/>
                  </a:lnTo>
                  <a:lnTo>
                    <a:pt x="5465" y="474"/>
                  </a:lnTo>
                  <a:lnTo>
                    <a:pt x="5465" y="473"/>
                  </a:lnTo>
                  <a:lnTo>
                    <a:pt x="5465" y="470"/>
                  </a:lnTo>
                  <a:lnTo>
                    <a:pt x="5465" y="476"/>
                  </a:lnTo>
                  <a:lnTo>
                    <a:pt x="5465" y="474"/>
                  </a:lnTo>
                  <a:lnTo>
                    <a:pt x="5465" y="474"/>
                  </a:lnTo>
                  <a:lnTo>
                    <a:pt x="5466" y="478"/>
                  </a:lnTo>
                  <a:lnTo>
                    <a:pt x="5466" y="395"/>
                  </a:lnTo>
                  <a:lnTo>
                    <a:pt x="5466" y="331"/>
                  </a:lnTo>
                  <a:lnTo>
                    <a:pt x="5467" y="308"/>
                  </a:lnTo>
                  <a:lnTo>
                    <a:pt x="5467" y="547"/>
                  </a:lnTo>
                  <a:lnTo>
                    <a:pt x="5467" y="585"/>
                  </a:lnTo>
                  <a:lnTo>
                    <a:pt x="5468" y="947"/>
                  </a:lnTo>
                  <a:lnTo>
                    <a:pt x="5468" y="958"/>
                  </a:lnTo>
                  <a:lnTo>
                    <a:pt x="5468" y="979"/>
                  </a:lnTo>
                  <a:lnTo>
                    <a:pt x="5468" y="971"/>
                  </a:lnTo>
                  <a:lnTo>
                    <a:pt x="5469" y="965"/>
                  </a:lnTo>
                  <a:lnTo>
                    <a:pt x="5469" y="559"/>
                  </a:lnTo>
                  <a:lnTo>
                    <a:pt x="5469" y="522"/>
                  </a:lnTo>
                  <a:lnTo>
                    <a:pt x="5470" y="298"/>
                  </a:lnTo>
                  <a:lnTo>
                    <a:pt x="5470" y="295"/>
                  </a:lnTo>
                  <a:lnTo>
                    <a:pt x="5470" y="235"/>
                  </a:lnTo>
                  <a:lnTo>
                    <a:pt x="5470" y="232"/>
                  </a:lnTo>
                  <a:lnTo>
                    <a:pt x="5471" y="161"/>
                  </a:lnTo>
                  <a:lnTo>
                    <a:pt x="5471" y="155"/>
                  </a:lnTo>
                  <a:lnTo>
                    <a:pt x="5472" y="116"/>
                  </a:lnTo>
                  <a:lnTo>
                    <a:pt x="5472" y="122"/>
                  </a:lnTo>
                  <a:lnTo>
                    <a:pt x="5472" y="121"/>
                  </a:lnTo>
                  <a:lnTo>
                    <a:pt x="5473" y="215"/>
                  </a:lnTo>
                  <a:lnTo>
                    <a:pt x="5473" y="223"/>
                  </a:lnTo>
                  <a:lnTo>
                    <a:pt x="5473" y="364"/>
                  </a:lnTo>
                  <a:lnTo>
                    <a:pt x="5474" y="373"/>
                  </a:lnTo>
                  <a:lnTo>
                    <a:pt x="5474" y="432"/>
                  </a:lnTo>
                  <a:lnTo>
                    <a:pt x="5474" y="435"/>
                  </a:lnTo>
                  <a:lnTo>
                    <a:pt x="5475" y="444"/>
                  </a:lnTo>
                  <a:lnTo>
                    <a:pt x="5475" y="439"/>
                  </a:lnTo>
                  <a:lnTo>
                    <a:pt x="5475" y="440"/>
                  </a:lnTo>
                  <a:lnTo>
                    <a:pt x="5475" y="437"/>
                  </a:lnTo>
                  <a:lnTo>
                    <a:pt x="5475" y="442"/>
                  </a:lnTo>
                  <a:lnTo>
                    <a:pt x="5475" y="442"/>
                  </a:lnTo>
                  <a:lnTo>
                    <a:pt x="5476" y="442"/>
                  </a:lnTo>
                  <a:lnTo>
                    <a:pt x="5476" y="439"/>
                  </a:lnTo>
                  <a:lnTo>
                    <a:pt x="5476" y="446"/>
                  </a:lnTo>
                  <a:lnTo>
                    <a:pt x="5476" y="446"/>
                  </a:lnTo>
                  <a:lnTo>
                    <a:pt x="5476" y="444"/>
                  </a:lnTo>
                  <a:lnTo>
                    <a:pt x="5477" y="457"/>
                  </a:lnTo>
                  <a:lnTo>
                    <a:pt x="5477" y="453"/>
                  </a:lnTo>
                  <a:lnTo>
                    <a:pt x="5477" y="456"/>
                  </a:lnTo>
                  <a:lnTo>
                    <a:pt x="5477" y="454"/>
                  </a:lnTo>
                  <a:lnTo>
                    <a:pt x="5477" y="465"/>
                  </a:lnTo>
                  <a:lnTo>
                    <a:pt x="5477" y="465"/>
                  </a:lnTo>
                  <a:lnTo>
                    <a:pt x="5478" y="467"/>
                  </a:lnTo>
                  <a:lnTo>
                    <a:pt x="5478" y="466"/>
                  </a:lnTo>
                  <a:lnTo>
                    <a:pt x="5478" y="474"/>
                  </a:lnTo>
                  <a:lnTo>
                    <a:pt x="5478" y="473"/>
                  </a:lnTo>
                  <a:lnTo>
                    <a:pt x="5478" y="472"/>
                  </a:lnTo>
                  <a:lnTo>
                    <a:pt x="5479" y="475"/>
                  </a:lnTo>
                  <a:lnTo>
                    <a:pt x="5479" y="474"/>
                  </a:lnTo>
                  <a:lnTo>
                    <a:pt x="5479" y="472"/>
                  </a:lnTo>
                  <a:lnTo>
                    <a:pt x="5479" y="478"/>
                  </a:lnTo>
                  <a:lnTo>
                    <a:pt x="5480" y="476"/>
                  </a:lnTo>
                  <a:lnTo>
                    <a:pt x="5480" y="476"/>
                  </a:lnTo>
                  <a:lnTo>
                    <a:pt x="5480" y="476"/>
                  </a:lnTo>
                  <a:lnTo>
                    <a:pt x="5480" y="343"/>
                  </a:lnTo>
                  <a:lnTo>
                    <a:pt x="5481" y="304"/>
                  </a:lnTo>
                  <a:lnTo>
                    <a:pt x="5481" y="592"/>
                  </a:lnTo>
                  <a:lnTo>
                    <a:pt x="5481" y="631"/>
                  </a:lnTo>
                  <a:lnTo>
                    <a:pt x="5482" y="957"/>
                  </a:lnTo>
                  <a:lnTo>
                    <a:pt x="5482" y="966"/>
                  </a:lnTo>
                  <a:lnTo>
                    <a:pt x="5482" y="983"/>
                  </a:lnTo>
                  <a:lnTo>
                    <a:pt x="5482" y="959"/>
                  </a:lnTo>
                  <a:lnTo>
                    <a:pt x="5483" y="946"/>
                  </a:lnTo>
                  <a:lnTo>
                    <a:pt x="5483" y="515"/>
                  </a:lnTo>
                  <a:lnTo>
                    <a:pt x="5483" y="481"/>
                  </a:lnTo>
                  <a:lnTo>
                    <a:pt x="5484" y="277"/>
                  </a:lnTo>
                  <a:lnTo>
                    <a:pt x="5484" y="273"/>
                  </a:lnTo>
                  <a:lnTo>
                    <a:pt x="5484" y="227"/>
                  </a:lnTo>
                  <a:lnTo>
                    <a:pt x="5485" y="221"/>
                  </a:lnTo>
                  <a:lnTo>
                    <a:pt x="5485" y="151"/>
                  </a:lnTo>
                  <a:lnTo>
                    <a:pt x="5486" y="150"/>
                  </a:lnTo>
                  <a:lnTo>
                    <a:pt x="5486" y="121"/>
                  </a:lnTo>
                  <a:lnTo>
                    <a:pt x="5486" y="128"/>
                  </a:lnTo>
                  <a:lnTo>
                    <a:pt x="5486" y="128"/>
                  </a:lnTo>
                  <a:lnTo>
                    <a:pt x="5487" y="235"/>
                  </a:lnTo>
                  <a:lnTo>
                    <a:pt x="5487" y="248"/>
                  </a:lnTo>
                  <a:lnTo>
                    <a:pt x="5487" y="383"/>
                  </a:lnTo>
                  <a:lnTo>
                    <a:pt x="5487" y="392"/>
                  </a:lnTo>
                  <a:lnTo>
                    <a:pt x="5488" y="438"/>
                  </a:lnTo>
                  <a:lnTo>
                    <a:pt x="5488" y="436"/>
                  </a:lnTo>
                  <a:lnTo>
                    <a:pt x="5489" y="446"/>
                  </a:lnTo>
                  <a:lnTo>
                    <a:pt x="5489" y="444"/>
                  </a:lnTo>
                  <a:lnTo>
                    <a:pt x="5489" y="446"/>
                  </a:lnTo>
                  <a:lnTo>
                    <a:pt x="5489" y="449"/>
                  </a:lnTo>
                  <a:lnTo>
                    <a:pt x="5489" y="443"/>
                  </a:lnTo>
                  <a:lnTo>
                    <a:pt x="5489" y="446"/>
                  </a:lnTo>
                  <a:lnTo>
                    <a:pt x="5490" y="447"/>
                  </a:lnTo>
                  <a:lnTo>
                    <a:pt x="5490" y="443"/>
                  </a:lnTo>
                  <a:lnTo>
                    <a:pt x="5490" y="450"/>
                  </a:lnTo>
                  <a:lnTo>
                    <a:pt x="5490" y="449"/>
                  </a:lnTo>
                  <a:lnTo>
                    <a:pt x="5490" y="449"/>
                  </a:lnTo>
                  <a:lnTo>
                    <a:pt x="5491" y="457"/>
                  </a:lnTo>
                  <a:lnTo>
                    <a:pt x="5491" y="457"/>
                  </a:lnTo>
                  <a:lnTo>
                    <a:pt x="5491" y="459"/>
                  </a:lnTo>
                  <a:lnTo>
                    <a:pt x="5491" y="467"/>
                  </a:lnTo>
                  <a:lnTo>
                    <a:pt x="5491" y="467"/>
                  </a:lnTo>
                  <a:lnTo>
                    <a:pt x="5492" y="465"/>
                  </a:lnTo>
                  <a:lnTo>
                    <a:pt x="5492" y="474"/>
                  </a:lnTo>
                  <a:lnTo>
                    <a:pt x="5492" y="470"/>
                  </a:lnTo>
                  <a:lnTo>
                    <a:pt x="5493" y="470"/>
                  </a:lnTo>
                  <a:lnTo>
                    <a:pt x="5493" y="469"/>
                  </a:lnTo>
                  <a:lnTo>
                    <a:pt x="5493" y="474"/>
                  </a:lnTo>
                  <a:lnTo>
                    <a:pt x="5493" y="473"/>
                  </a:lnTo>
                  <a:lnTo>
                    <a:pt x="5493" y="475"/>
                  </a:lnTo>
                  <a:lnTo>
                    <a:pt x="5493" y="472"/>
                  </a:lnTo>
                  <a:lnTo>
                    <a:pt x="5494" y="478"/>
                  </a:lnTo>
                  <a:lnTo>
                    <a:pt x="5494" y="476"/>
                  </a:lnTo>
                  <a:lnTo>
                    <a:pt x="5494" y="476"/>
                  </a:lnTo>
                  <a:lnTo>
                    <a:pt x="5494" y="474"/>
                  </a:lnTo>
                  <a:lnTo>
                    <a:pt x="5494" y="479"/>
                  </a:lnTo>
                  <a:lnTo>
                    <a:pt x="5494" y="474"/>
                  </a:lnTo>
                  <a:lnTo>
                    <a:pt x="5495" y="473"/>
                  </a:lnTo>
                  <a:lnTo>
                    <a:pt x="5495" y="310"/>
                  </a:lnTo>
                  <a:lnTo>
                    <a:pt x="5495" y="415"/>
                  </a:lnTo>
                  <a:lnTo>
                    <a:pt x="5495" y="423"/>
                  </a:lnTo>
                  <a:lnTo>
                    <a:pt x="5496" y="821"/>
                  </a:lnTo>
                  <a:lnTo>
                    <a:pt x="5496" y="851"/>
                  </a:lnTo>
                  <a:lnTo>
                    <a:pt x="5496" y="979"/>
                  </a:lnTo>
                  <a:lnTo>
                    <a:pt x="5496" y="978"/>
                  </a:lnTo>
                  <a:lnTo>
                    <a:pt x="5497" y="980"/>
                  </a:lnTo>
                  <a:lnTo>
                    <a:pt x="5497" y="982"/>
                  </a:lnTo>
                  <a:lnTo>
                    <a:pt x="5497" y="854"/>
                  </a:lnTo>
                  <a:lnTo>
                    <a:pt x="5497" y="825"/>
                  </a:lnTo>
                  <a:lnTo>
                    <a:pt x="5498" y="371"/>
                  </a:lnTo>
                  <a:lnTo>
                    <a:pt x="5498" y="351"/>
                  </a:lnTo>
                  <a:lnTo>
                    <a:pt x="5499" y="273"/>
                  </a:lnTo>
                  <a:lnTo>
                    <a:pt x="5499" y="272"/>
                  </a:lnTo>
                  <a:lnTo>
                    <a:pt x="5499" y="207"/>
                  </a:lnTo>
                  <a:lnTo>
                    <a:pt x="5500" y="201"/>
                  </a:lnTo>
                  <a:lnTo>
                    <a:pt x="5500" y="137"/>
                  </a:lnTo>
                  <a:lnTo>
                    <a:pt x="5500" y="131"/>
                  </a:lnTo>
                  <a:lnTo>
                    <a:pt x="5500" y="121"/>
                  </a:lnTo>
                  <a:lnTo>
                    <a:pt x="5501" y="153"/>
                  </a:lnTo>
                  <a:lnTo>
                    <a:pt x="5501" y="160"/>
                  </a:lnTo>
                  <a:lnTo>
                    <a:pt x="5501" y="308"/>
                  </a:lnTo>
                  <a:lnTo>
                    <a:pt x="5502" y="318"/>
                  </a:lnTo>
                  <a:lnTo>
                    <a:pt x="5502" y="410"/>
                  </a:lnTo>
                  <a:lnTo>
                    <a:pt x="5502" y="415"/>
                  </a:lnTo>
                  <a:lnTo>
                    <a:pt x="5503" y="440"/>
                  </a:lnTo>
                  <a:lnTo>
                    <a:pt x="5503" y="442"/>
                  </a:lnTo>
                  <a:lnTo>
                    <a:pt x="5503" y="440"/>
                  </a:lnTo>
                  <a:lnTo>
                    <a:pt x="5503" y="446"/>
                  </a:lnTo>
                  <a:lnTo>
                    <a:pt x="5503" y="444"/>
                  </a:lnTo>
                  <a:lnTo>
                    <a:pt x="5504" y="442"/>
                  </a:lnTo>
                  <a:lnTo>
                    <a:pt x="5504" y="444"/>
                  </a:lnTo>
                  <a:lnTo>
                    <a:pt x="5504" y="440"/>
                  </a:lnTo>
                  <a:lnTo>
                    <a:pt x="5504" y="441"/>
                  </a:lnTo>
                  <a:lnTo>
                    <a:pt x="5504" y="442"/>
                  </a:lnTo>
                  <a:lnTo>
                    <a:pt x="5504" y="441"/>
                  </a:lnTo>
                  <a:lnTo>
                    <a:pt x="5505" y="448"/>
                  </a:lnTo>
                  <a:lnTo>
                    <a:pt x="5505" y="450"/>
                  </a:lnTo>
                  <a:lnTo>
                    <a:pt x="5505" y="449"/>
                  </a:lnTo>
                  <a:lnTo>
                    <a:pt x="5506" y="459"/>
                  </a:lnTo>
                  <a:lnTo>
                    <a:pt x="5506" y="457"/>
                  </a:lnTo>
                  <a:lnTo>
                    <a:pt x="5506" y="457"/>
                  </a:lnTo>
                  <a:lnTo>
                    <a:pt x="5506" y="463"/>
                  </a:lnTo>
                  <a:lnTo>
                    <a:pt x="5506" y="463"/>
                  </a:lnTo>
                  <a:lnTo>
                    <a:pt x="5507" y="465"/>
                  </a:lnTo>
                  <a:lnTo>
                    <a:pt x="5507" y="463"/>
                  </a:lnTo>
                  <a:lnTo>
                    <a:pt x="5507" y="472"/>
                  </a:lnTo>
                  <a:lnTo>
                    <a:pt x="5507" y="470"/>
                  </a:lnTo>
                  <a:lnTo>
                    <a:pt x="5507" y="468"/>
                  </a:lnTo>
                  <a:lnTo>
                    <a:pt x="5508" y="473"/>
                  </a:lnTo>
                  <a:lnTo>
                    <a:pt x="5508" y="472"/>
                  </a:lnTo>
                  <a:lnTo>
                    <a:pt x="5508" y="468"/>
                  </a:lnTo>
                  <a:lnTo>
                    <a:pt x="5508" y="474"/>
                  </a:lnTo>
                  <a:lnTo>
                    <a:pt x="5508" y="472"/>
                  </a:lnTo>
                  <a:lnTo>
                    <a:pt x="5508" y="472"/>
                  </a:lnTo>
                  <a:lnTo>
                    <a:pt x="5509" y="473"/>
                  </a:lnTo>
                  <a:lnTo>
                    <a:pt x="5509" y="463"/>
                  </a:lnTo>
                  <a:lnTo>
                    <a:pt x="5509" y="455"/>
                  </a:lnTo>
                  <a:lnTo>
                    <a:pt x="5509" y="293"/>
                  </a:lnTo>
                  <a:lnTo>
                    <a:pt x="5510" y="424"/>
                  </a:lnTo>
                  <a:lnTo>
                    <a:pt x="5510" y="437"/>
                  </a:lnTo>
                  <a:lnTo>
                    <a:pt x="5510" y="845"/>
                  </a:lnTo>
                  <a:lnTo>
                    <a:pt x="5511" y="862"/>
                  </a:lnTo>
                  <a:lnTo>
                    <a:pt x="5511" y="974"/>
                  </a:lnTo>
                  <a:lnTo>
                    <a:pt x="5511" y="974"/>
                  </a:lnTo>
                  <a:lnTo>
                    <a:pt x="5512" y="971"/>
                  </a:lnTo>
                  <a:lnTo>
                    <a:pt x="5512" y="973"/>
                  </a:lnTo>
                  <a:lnTo>
                    <a:pt x="5512" y="848"/>
                  </a:lnTo>
                  <a:lnTo>
                    <a:pt x="5512" y="819"/>
                  </a:lnTo>
                  <a:lnTo>
                    <a:pt x="5513" y="386"/>
                  </a:lnTo>
                  <a:lnTo>
                    <a:pt x="5513" y="369"/>
                  </a:lnTo>
                  <a:lnTo>
                    <a:pt x="5513" y="282"/>
                  </a:lnTo>
                  <a:lnTo>
                    <a:pt x="5513" y="276"/>
                  </a:lnTo>
                  <a:lnTo>
                    <a:pt x="5514" y="202"/>
                  </a:lnTo>
                  <a:lnTo>
                    <a:pt x="5514" y="198"/>
                  </a:lnTo>
                  <a:lnTo>
                    <a:pt x="5515" y="135"/>
                  </a:lnTo>
                  <a:lnTo>
                    <a:pt x="5515" y="132"/>
                  </a:lnTo>
                  <a:lnTo>
                    <a:pt x="5515" y="109"/>
                  </a:lnTo>
                  <a:lnTo>
                    <a:pt x="5515" y="123"/>
                  </a:lnTo>
                  <a:lnTo>
                    <a:pt x="5516" y="125"/>
                  </a:lnTo>
                  <a:lnTo>
                    <a:pt x="5516" y="245"/>
                  </a:lnTo>
                  <a:lnTo>
                    <a:pt x="5516" y="255"/>
                  </a:lnTo>
                  <a:lnTo>
                    <a:pt x="5517" y="377"/>
                  </a:lnTo>
                  <a:lnTo>
                    <a:pt x="5517" y="385"/>
                  </a:lnTo>
                  <a:lnTo>
                    <a:pt x="5518" y="429"/>
                  </a:lnTo>
                  <a:lnTo>
                    <a:pt x="5518" y="430"/>
                  </a:lnTo>
                  <a:lnTo>
                    <a:pt x="5518" y="438"/>
                  </a:lnTo>
                  <a:lnTo>
                    <a:pt x="5518" y="437"/>
                  </a:lnTo>
                  <a:lnTo>
                    <a:pt x="5519" y="441"/>
                  </a:lnTo>
                  <a:lnTo>
                    <a:pt x="5519" y="435"/>
                  </a:lnTo>
                  <a:lnTo>
                    <a:pt x="5519" y="439"/>
                  </a:lnTo>
                  <a:lnTo>
                    <a:pt x="5519" y="437"/>
                  </a:lnTo>
                  <a:lnTo>
                    <a:pt x="5519" y="440"/>
                  </a:lnTo>
                  <a:lnTo>
                    <a:pt x="5520" y="439"/>
                  </a:lnTo>
                  <a:lnTo>
                    <a:pt x="5520" y="438"/>
                  </a:lnTo>
                  <a:lnTo>
                    <a:pt x="5520" y="437"/>
                  </a:lnTo>
                  <a:lnTo>
                    <a:pt x="5520" y="446"/>
                  </a:lnTo>
                  <a:lnTo>
                    <a:pt x="5521" y="449"/>
                  </a:lnTo>
                  <a:lnTo>
                    <a:pt x="5521" y="447"/>
                  </a:lnTo>
                  <a:lnTo>
                    <a:pt x="5521" y="457"/>
                  </a:lnTo>
                  <a:lnTo>
                    <a:pt x="5521" y="455"/>
                  </a:lnTo>
                  <a:lnTo>
                    <a:pt x="5522" y="461"/>
                  </a:lnTo>
                  <a:lnTo>
                    <a:pt x="5522" y="460"/>
                  </a:lnTo>
                  <a:lnTo>
                    <a:pt x="5522" y="460"/>
                  </a:lnTo>
                  <a:lnTo>
                    <a:pt x="5522" y="466"/>
                  </a:lnTo>
                  <a:lnTo>
                    <a:pt x="5522" y="466"/>
                  </a:lnTo>
                  <a:lnTo>
                    <a:pt x="5523" y="465"/>
                  </a:lnTo>
                  <a:lnTo>
                    <a:pt x="5523" y="463"/>
                  </a:lnTo>
                  <a:lnTo>
                    <a:pt x="5523" y="468"/>
                  </a:lnTo>
                  <a:lnTo>
                    <a:pt x="5523" y="465"/>
                  </a:lnTo>
                  <a:lnTo>
                    <a:pt x="5523" y="465"/>
                  </a:lnTo>
                  <a:lnTo>
                    <a:pt x="5523" y="470"/>
                  </a:lnTo>
                  <a:lnTo>
                    <a:pt x="5524" y="467"/>
                  </a:lnTo>
                  <a:lnTo>
                    <a:pt x="5524" y="467"/>
                  </a:lnTo>
                  <a:lnTo>
                    <a:pt x="5525" y="469"/>
                  </a:lnTo>
                  <a:lnTo>
                    <a:pt x="5525" y="461"/>
                  </a:lnTo>
                  <a:lnTo>
                    <a:pt x="5525" y="463"/>
                  </a:lnTo>
                  <a:lnTo>
                    <a:pt x="5525" y="460"/>
                  </a:lnTo>
                  <a:lnTo>
                    <a:pt x="5525" y="286"/>
                  </a:lnTo>
                  <a:lnTo>
                    <a:pt x="5525" y="413"/>
                  </a:lnTo>
                  <a:lnTo>
                    <a:pt x="5526" y="419"/>
                  </a:lnTo>
                  <a:lnTo>
                    <a:pt x="5526" y="806"/>
                  </a:lnTo>
                  <a:lnTo>
                    <a:pt x="5526" y="834"/>
                  </a:lnTo>
                  <a:lnTo>
                    <a:pt x="5527" y="972"/>
                  </a:lnTo>
                  <a:lnTo>
                    <a:pt x="5527" y="972"/>
                  </a:lnTo>
                  <a:lnTo>
                    <a:pt x="5527" y="878"/>
                  </a:lnTo>
                  <a:lnTo>
                    <a:pt x="5528" y="856"/>
                  </a:lnTo>
                  <a:lnTo>
                    <a:pt x="5528" y="430"/>
                  </a:lnTo>
                  <a:lnTo>
                    <a:pt x="5528" y="408"/>
                  </a:lnTo>
                  <a:lnTo>
                    <a:pt x="5529" y="270"/>
                  </a:lnTo>
                  <a:lnTo>
                    <a:pt x="5529" y="263"/>
                  </a:lnTo>
                  <a:lnTo>
                    <a:pt x="5529" y="203"/>
                  </a:lnTo>
                  <a:lnTo>
                    <a:pt x="5530" y="196"/>
                  </a:lnTo>
                  <a:lnTo>
                    <a:pt x="5530" y="126"/>
                  </a:lnTo>
                  <a:lnTo>
                    <a:pt x="5530" y="123"/>
                  </a:lnTo>
                  <a:lnTo>
                    <a:pt x="5531" y="90"/>
                  </a:lnTo>
                  <a:lnTo>
                    <a:pt x="5531" y="97"/>
                  </a:lnTo>
                  <a:lnTo>
                    <a:pt x="5531" y="99"/>
                  </a:lnTo>
                  <a:lnTo>
                    <a:pt x="5532" y="210"/>
                  </a:lnTo>
                  <a:lnTo>
                    <a:pt x="5532" y="222"/>
                  </a:lnTo>
                  <a:lnTo>
                    <a:pt x="5532" y="362"/>
                  </a:lnTo>
                  <a:lnTo>
                    <a:pt x="5533" y="367"/>
                  </a:lnTo>
                  <a:lnTo>
                    <a:pt x="5533" y="420"/>
                  </a:lnTo>
                  <a:lnTo>
                    <a:pt x="5533" y="420"/>
                  </a:lnTo>
                  <a:lnTo>
                    <a:pt x="5533" y="421"/>
                  </a:lnTo>
                  <a:lnTo>
                    <a:pt x="5534" y="434"/>
                  </a:lnTo>
                  <a:lnTo>
                    <a:pt x="5534" y="431"/>
                  </a:lnTo>
                  <a:lnTo>
                    <a:pt x="5534" y="431"/>
                  </a:lnTo>
                  <a:lnTo>
                    <a:pt x="5534" y="434"/>
                  </a:lnTo>
                  <a:lnTo>
                    <a:pt x="5534" y="434"/>
                  </a:lnTo>
                  <a:lnTo>
                    <a:pt x="5534" y="435"/>
                  </a:lnTo>
                  <a:lnTo>
                    <a:pt x="5535" y="431"/>
                  </a:lnTo>
                  <a:lnTo>
                    <a:pt x="5535" y="437"/>
                  </a:lnTo>
                  <a:lnTo>
                    <a:pt x="5535" y="434"/>
                  </a:lnTo>
                  <a:lnTo>
                    <a:pt x="5535" y="434"/>
                  </a:lnTo>
                  <a:lnTo>
                    <a:pt x="5535" y="433"/>
                  </a:lnTo>
                  <a:lnTo>
                    <a:pt x="5536" y="444"/>
                  </a:lnTo>
                  <a:lnTo>
                    <a:pt x="5536" y="444"/>
                  </a:lnTo>
                  <a:lnTo>
                    <a:pt x="5536" y="443"/>
                  </a:lnTo>
                  <a:lnTo>
                    <a:pt x="5536" y="453"/>
                  </a:lnTo>
                  <a:lnTo>
                    <a:pt x="5536" y="452"/>
                  </a:lnTo>
                  <a:lnTo>
                    <a:pt x="5537" y="450"/>
                  </a:lnTo>
                  <a:lnTo>
                    <a:pt x="5537" y="459"/>
                  </a:lnTo>
                  <a:lnTo>
                    <a:pt x="5537" y="456"/>
                  </a:lnTo>
                  <a:lnTo>
                    <a:pt x="5538" y="457"/>
                  </a:lnTo>
                  <a:lnTo>
                    <a:pt x="5538" y="463"/>
                  </a:lnTo>
                  <a:lnTo>
                    <a:pt x="5538" y="460"/>
                  </a:lnTo>
                  <a:lnTo>
                    <a:pt x="5538" y="463"/>
                  </a:lnTo>
                  <a:lnTo>
                    <a:pt x="5538" y="460"/>
                  </a:lnTo>
                  <a:lnTo>
                    <a:pt x="5539" y="467"/>
                  </a:lnTo>
                  <a:lnTo>
                    <a:pt x="5539" y="465"/>
                  </a:lnTo>
                  <a:lnTo>
                    <a:pt x="5539" y="463"/>
                  </a:lnTo>
                  <a:lnTo>
                    <a:pt x="5539" y="461"/>
                  </a:lnTo>
                  <a:lnTo>
                    <a:pt x="5539" y="465"/>
                  </a:lnTo>
                  <a:lnTo>
                    <a:pt x="5539" y="463"/>
                  </a:lnTo>
                  <a:lnTo>
                    <a:pt x="5540" y="462"/>
                  </a:lnTo>
                  <a:lnTo>
                    <a:pt x="5540" y="463"/>
                  </a:lnTo>
                  <a:lnTo>
                    <a:pt x="5540" y="324"/>
                  </a:lnTo>
                  <a:lnTo>
                    <a:pt x="5540" y="274"/>
                  </a:lnTo>
                  <a:lnTo>
                    <a:pt x="5541" y="509"/>
                  </a:lnTo>
                  <a:lnTo>
                    <a:pt x="5541" y="542"/>
                  </a:lnTo>
                  <a:lnTo>
                    <a:pt x="5541" y="914"/>
                  </a:lnTo>
                  <a:lnTo>
                    <a:pt x="5542" y="930"/>
                  </a:lnTo>
                  <a:lnTo>
                    <a:pt x="5542" y="968"/>
                  </a:lnTo>
                  <a:lnTo>
                    <a:pt x="5542" y="968"/>
                  </a:lnTo>
                  <a:lnTo>
                    <a:pt x="5542" y="966"/>
                  </a:lnTo>
                  <a:lnTo>
                    <a:pt x="5543" y="681"/>
                  </a:lnTo>
                  <a:lnTo>
                    <a:pt x="5543" y="645"/>
                  </a:lnTo>
                  <a:lnTo>
                    <a:pt x="5544" y="312"/>
                  </a:lnTo>
                  <a:lnTo>
                    <a:pt x="5544" y="307"/>
                  </a:lnTo>
                  <a:lnTo>
                    <a:pt x="5544" y="248"/>
                  </a:lnTo>
                  <a:lnTo>
                    <a:pt x="5545" y="243"/>
                  </a:lnTo>
                  <a:lnTo>
                    <a:pt x="5545" y="176"/>
                  </a:lnTo>
                  <a:lnTo>
                    <a:pt x="5545" y="170"/>
                  </a:lnTo>
                  <a:lnTo>
                    <a:pt x="5546" y="119"/>
                  </a:lnTo>
                  <a:lnTo>
                    <a:pt x="5546" y="118"/>
                  </a:lnTo>
                  <a:lnTo>
                    <a:pt x="5546" y="112"/>
                  </a:lnTo>
                  <a:lnTo>
                    <a:pt x="5546" y="156"/>
                  </a:lnTo>
                  <a:lnTo>
                    <a:pt x="5547" y="163"/>
                  </a:lnTo>
                  <a:lnTo>
                    <a:pt x="5547" y="295"/>
                  </a:lnTo>
                  <a:lnTo>
                    <a:pt x="5547" y="305"/>
                  </a:lnTo>
                  <a:lnTo>
                    <a:pt x="5548" y="398"/>
                  </a:lnTo>
                  <a:lnTo>
                    <a:pt x="5548" y="401"/>
                  </a:lnTo>
                  <a:lnTo>
                    <a:pt x="5548" y="424"/>
                  </a:lnTo>
                  <a:lnTo>
                    <a:pt x="5549" y="425"/>
                  </a:lnTo>
                  <a:lnTo>
                    <a:pt x="5549" y="424"/>
                  </a:lnTo>
                  <a:lnTo>
                    <a:pt x="5549" y="428"/>
                  </a:lnTo>
                  <a:lnTo>
                    <a:pt x="5549" y="425"/>
                  </a:lnTo>
                  <a:lnTo>
                    <a:pt x="5549" y="426"/>
                  </a:lnTo>
                  <a:lnTo>
                    <a:pt x="5549" y="424"/>
                  </a:lnTo>
                  <a:lnTo>
                    <a:pt x="5550" y="429"/>
                  </a:lnTo>
                  <a:lnTo>
                    <a:pt x="5550" y="427"/>
                  </a:lnTo>
                  <a:lnTo>
                    <a:pt x="5550" y="427"/>
                  </a:lnTo>
                  <a:lnTo>
                    <a:pt x="5550" y="425"/>
                  </a:lnTo>
                  <a:lnTo>
                    <a:pt x="5551" y="431"/>
                  </a:lnTo>
                  <a:lnTo>
                    <a:pt x="5551" y="431"/>
                  </a:lnTo>
                  <a:lnTo>
                    <a:pt x="5551" y="431"/>
                  </a:lnTo>
                  <a:lnTo>
                    <a:pt x="5551" y="439"/>
                  </a:lnTo>
                  <a:lnTo>
                    <a:pt x="5551" y="437"/>
                  </a:lnTo>
                  <a:lnTo>
                    <a:pt x="5551" y="440"/>
                  </a:lnTo>
                  <a:lnTo>
                    <a:pt x="5552" y="439"/>
                  </a:lnTo>
                  <a:lnTo>
                    <a:pt x="5552" y="450"/>
                  </a:lnTo>
                  <a:lnTo>
                    <a:pt x="5552" y="447"/>
                  </a:lnTo>
                  <a:lnTo>
                    <a:pt x="5553" y="446"/>
                  </a:lnTo>
                  <a:lnTo>
                    <a:pt x="5553" y="452"/>
                  </a:lnTo>
                  <a:lnTo>
                    <a:pt x="5553" y="450"/>
                  </a:lnTo>
                  <a:lnTo>
                    <a:pt x="5553" y="451"/>
                  </a:lnTo>
                  <a:lnTo>
                    <a:pt x="5553" y="455"/>
                  </a:lnTo>
                  <a:lnTo>
                    <a:pt x="5553" y="450"/>
                  </a:lnTo>
                  <a:lnTo>
                    <a:pt x="5553" y="451"/>
                  </a:lnTo>
                  <a:lnTo>
                    <a:pt x="5554" y="455"/>
                  </a:lnTo>
                  <a:lnTo>
                    <a:pt x="5554" y="452"/>
                  </a:lnTo>
                  <a:lnTo>
                    <a:pt x="5554" y="457"/>
                  </a:lnTo>
                  <a:lnTo>
                    <a:pt x="5554" y="456"/>
                  </a:lnTo>
                  <a:lnTo>
                    <a:pt x="5554" y="453"/>
                  </a:lnTo>
                  <a:lnTo>
                    <a:pt x="5554" y="456"/>
                  </a:lnTo>
                  <a:lnTo>
                    <a:pt x="5555" y="439"/>
                  </a:lnTo>
                  <a:lnTo>
                    <a:pt x="5555" y="422"/>
                  </a:lnTo>
                  <a:lnTo>
                    <a:pt x="5555" y="265"/>
                  </a:lnTo>
                  <a:lnTo>
                    <a:pt x="5555" y="414"/>
                  </a:lnTo>
                  <a:lnTo>
                    <a:pt x="5555" y="433"/>
                  </a:lnTo>
                  <a:lnTo>
                    <a:pt x="5556" y="860"/>
                  </a:lnTo>
                  <a:lnTo>
                    <a:pt x="5557" y="876"/>
                  </a:lnTo>
                  <a:lnTo>
                    <a:pt x="5557" y="961"/>
                  </a:lnTo>
                  <a:lnTo>
                    <a:pt x="5557" y="959"/>
                  </a:lnTo>
                  <a:lnTo>
                    <a:pt x="5557" y="960"/>
                  </a:lnTo>
                  <a:lnTo>
                    <a:pt x="5557" y="961"/>
                  </a:lnTo>
                  <a:lnTo>
                    <a:pt x="5558" y="742"/>
                  </a:lnTo>
                  <a:lnTo>
                    <a:pt x="5558" y="702"/>
                  </a:lnTo>
                  <a:lnTo>
                    <a:pt x="5558" y="323"/>
                  </a:lnTo>
                  <a:lnTo>
                    <a:pt x="5559" y="314"/>
                  </a:lnTo>
                  <a:lnTo>
                    <a:pt x="5559" y="252"/>
                  </a:lnTo>
                  <a:lnTo>
                    <a:pt x="5559" y="247"/>
                  </a:lnTo>
                  <a:lnTo>
                    <a:pt x="5560" y="186"/>
                  </a:lnTo>
                  <a:lnTo>
                    <a:pt x="5560" y="181"/>
                  </a:lnTo>
                  <a:lnTo>
                    <a:pt x="5560" y="116"/>
                  </a:lnTo>
                  <a:lnTo>
                    <a:pt x="5560" y="106"/>
                  </a:lnTo>
                  <a:lnTo>
                    <a:pt x="5561" y="96"/>
                  </a:lnTo>
                  <a:lnTo>
                    <a:pt x="5561" y="123"/>
                  </a:lnTo>
                  <a:lnTo>
                    <a:pt x="5561" y="132"/>
                  </a:lnTo>
                  <a:lnTo>
                    <a:pt x="5562" y="265"/>
                  </a:lnTo>
                  <a:lnTo>
                    <a:pt x="5562" y="277"/>
                  </a:lnTo>
                  <a:lnTo>
                    <a:pt x="5562" y="376"/>
                  </a:lnTo>
                  <a:lnTo>
                    <a:pt x="5563" y="380"/>
                  </a:lnTo>
                  <a:lnTo>
                    <a:pt x="5563" y="414"/>
                  </a:lnTo>
                  <a:lnTo>
                    <a:pt x="5564" y="418"/>
                  </a:lnTo>
                  <a:lnTo>
                    <a:pt x="5564" y="424"/>
                  </a:lnTo>
                  <a:lnTo>
                    <a:pt x="5564" y="423"/>
                  </a:lnTo>
                  <a:lnTo>
                    <a:pt x="5564" y="422"/>
                  </a:lnTo>
                  <a:lnTo>
                    <a:pt x="5564" y="419"/>
                  </a:lnTo>
                  <a:lnTo>
                    <a:pt x="5564" y="425"/>
                  </a:lnTo>
                  <a:lnTo>
                    <a:pt x="5565" y="421"/>
                  </a:lnTo>
                  <a:lnTo>
                    <a:pt x="5565" y="421"/>
                  </a:lnTo>
                  <a:lnTo>
                    <a:pt x="5565" y="420"/>
                  </a:lnTo>
                  <a:lnTo>
                    <a:pt x="5565" y="426"/>
                  </a:lnTo>
                  <a:lnTo>
                    <a:pt x="5566" y="426"/>
                  </a:lnTo>
                  <a:lnTo>
                    <a:pt x="5566" y="424"/>
                  </a:lnTo>
                  <a:lnTo>
                    <a:pt x="5566" y="435"/>
                  </a:lnTo>
                  <a:lnTo>
                    <a:pt x="5566" y="435"/>
                  </a:lnTo>
                  <a:lnTo>
                    <a:pt x="5566" y="433"/>
                  </a:lnTo>
                  <a:lnTo>
                    <a:pt x="5567" y="444"/>
                  </a:lnTo>
                  <a:lnTo>
                    <a:pt x="5567" y="444"/>
                  </a:lnTo>
                  <a:lnTo>
                    <a:pt x="5567" y="446"/>
                  </a:lnTo>
                  <a:lnTo>
                    <a:pt x="5567" y="444"/>
                  </a:lnTo>
                  <a:lnTo>
                    <a:pt x="5567" y="450"/>
                  </a:lnTo>
                  <a:lnTo>
                    <a:pt x="5567" y="450"/>
                  </a:lnTo>
                  <a:lnTo>
                    <a:pt x="5568" y="453"/>
                  </a:lnTo>
                  <a:lnTo>
                    <a:pt x="5568" y="450"/>
                  </a:lnTo>
                  <a:lnTo>
                    <a:pt x="5568" y="455"/>
                  </a:lnTo>
                  <a:lnTo>
                    <a:pt x="5568" y="453"/>
                  </a:lnTo>
                  <a:lnTo>
                    <a:pt x="5568" y="451"/>
                  </a:lnTo>
                  <a:lnTo>
                    <a:pt x="5569" y="456"/>
                  </a:lnTo>
                  <a:lnTo>
                    <a:pt x="5569" y="452"/>
                  </a:lnTo>
                  <a:lnTo>
                    <a:pt x="5569" y="455"/>
                  </a:lnTo>
                  <a:lnTo>
                    <a:pt x="5569" y="459"/>
                  </a:lnTo>
                  <a:lnTo>
                    <a:pt x="5569" y="452"/>
                  </a:lnTo>
                  <a:lnTo>
                    <a:pt x="5570" y="457"/>
                  </a:lnTo>
                  <a:lnTo>
                    <a:pt x="5570" y="454"/>
                  </a:lnTo>
                  <a:lnTo>
                    <a:pt x="5570" y="273"/>
                  </a:lnTo>
                  <a:lnTo>
                    <a:pt x="5570" y="382"/>
                  </a:lnTo>
                  <a:lnTo>
                    <a:pt x="5571" y="390"/>
                  </a:lnTo>
                  <a:lnTo>
                    <a:pt x="5571" y="723"/>
                  </a:lnTo>
                  <a:lnTo>
                    <a:pt x="5571" y="756"/>
                  </a:lnTo>
                  <a:lnTo>
                    <a:pt x="5572" y="954"/>
                  </a:lnTo>
                  <a:lnTo>
                    <a:pt x="5572" y="955"/>
                  </a:lnTo>
                  <a:lnTo>
                    <a:pt x="5572" y="964"/>
                  </a:lnTo>
                  <a:lnTo>
                    <a:pt x="5572" y="912"/>
                  </a:lnTo>
                  <a:lnTo>
                    <a:pt x="5573" y="893"/>
                  </a:lnTo>
                  <a:lnTo>
                    <a:pt x="5573" y="447"/>
                  </a:lnTo>
                  <a:lnTo>
                    <a:pt x="5573" y="424"/>
                  </a:lnTo>
                  <a:lnTo>
                    <a:pt x="5574" y="270"/>
                  </a:lnTo>
                  <a:lnTo>
                    <a:pt x="5574" y="263"/>
                  </a:lnTo>
                  <a:lnTo>
                    <a:pt x="5574" y="195"/>
                  </a:lnTo>
                  <a:lnTo>
                    <a:pt x="5575" y="191"/>
                  </a:lnTo>
                  <a:lnTo>
                    <a:pt x="5575" y="118"/>
                  </a:lnTo>
                  <a:lnTo>
                    <a:pt x="5575" y="115"/>
                  </a:lnTo>
                  <a:lnTo>
                    <a:pt x="5576" y="84"/>
                  </a:lnTo>
                  <a:lnTo>
                    <a:pt x="5576" y="96"/>
                  </a:lnTo>
                  <a:lnTo>
                    <a:pt x="5576" y="97"/>
                  </a:lnTo>
                  <a:lnTo>
                    <a:pt x="5577" y="230"/>
                  </a:lnTo>
                  <a:lnTo>
                    <a:pt x="5577" y="243"/>
                  </a:lnTo>
                  <a:lnTo>
                    <a:pt x="5577" y="371"/>
                  </a:lnTo>
                  <a:lnTo>
                    <a:pt x="5577" y="376"/>
                  </a:lnTo>
                  <a:lnTo>
                    <a:pt x="5578" y="418"/>
                  </a:lnTo>
                  <a:lnTo>
                    <a:pt x="5578" y="418"/>
                  </a:lnTo>
                  <a:lnTo>
                    <a:pt x="5578" y="418"/>
                  </a:lnTo>
                  <a:lnTo>
                    <a:pt x="5579" y="427"/>
                  </a:lnTo>
                  <a:lnTo>
                    <a:pt x="5579" y="424"/>
                  </a:lnTo>
                  <a:lnTo>
                    <a:pt x="5579" y="427"/>
                  </a:lnTo>
                  <a:lnTo>
                    <a:pt x="5579" y="422"/>
                  </a:lnTo>
                  <a:lnTo>
                    <a:pt x="5579" y="429"/>
                  </a:lnTo>
                  <a:lnTo>
                    <a:pt x="5580" y="426"/>
                  </a:lnTo>
                  <a:lnTo>
                    <a:pt x="5580" y="424"/>
                  </a:lnTo>
                  <a:lnTo>
                    <a:pt x="5580" y="432"/>
                  </a:lnTo>
                  <a:lnTo>
                    <a:pt x="5580" y="431"/>
                  </a:lnTo>
                  <a:lnTo>
                    <a:pt x="5580" y="431"/>
                  </a:lnTo>
                  <a:lnTo>
                    <a:pt x="5581" y="440"/>
                  </a:lnTo>
                  <a:lnTo>
                    <a:pt x="5581" y="440"/>
                  </a:lnTo>
                  <a:lnTo>
                    <a:pt x="5581" y="446"/>
                  </a:lnTo>
                  <a:lnTo>
                    <a:pt x="5581" y="440"/>
                  </a:lnTo>
                  <a:lnTo>
                    <a:pt x="5581" y="450"/>
                  </a:lnTo>
                  <a:lnTo>
                    <a:pt x="5581" y="450"/>
                  </a:lnTo>
                  <a:lnTo>
                    <a:pt x="5581" y="451"/>
                  </a:lnTo>
                  <a:lnTo>
                    <a:pt x="5582" y="449"/>
                  </a:lnTo>
                  <a:lnTo>
                    <a:pt x="5582" y="457"/>
                  </a:lnTo>
                  <a:lnTo>
                    <a:pt x="5582" y="455"/>
                  </a:lnTo>
                  <a:lnTo>
                    <a:pt x="5583" y="456"/>
                  </a:lnTo>
                  <a:lnTo>
                    <a:pt x="5583" y="459"/>
                  </a:lnTo>
                  <a:lnTo>
                    <a:pt x="5583" y="453"/>
                  </a:lnTo>
                  <a:lnTo>
                    <a:pt x="5583" y="459"/>
                  </a:lnTo>
                  <a:lnTo>
                    <a:pt x="5583" y="461"/>
                  </a:lnTo>
                  <a:lnTo>
                    <a:pt x="5583" y="456"/>
                  </a:lnTo>
                  <a:lnTo>
                    <a:pt x="5583" y="463"/>
                  </a:lnTo>
                  <a:lnTo>
                    <a:pt x="5584" y="461"/>
                  </a:lnTo>
                  <a:lnTo>
                    <a:pt x="5584" y="459"/>
                  </a:lnTo>
                  <a:lnTo>
                    <a:pt x="5584" y="462"/>
                  </a:lnTo>
                  <a:lnTo>
                    <a:pt x="5584" y="389"/>
                  </a:lnTo>
                  <a:lnTo>
                    <a:pt x="5585" y="322"/>
                  </a:lnTo>
                  <a:lnTo>
                    <a:pt x="5585" y="286"/>
                  </a:lnTo>
                  <a:lnTo>
                    <a:pt x="5585" y="495"/>
                  </a:lnTo>
                  <a:lnTo>
                    <a:pt x="5585" y="534"/>
                  </a:lnTo>
                  <a:lnTo>
                    <a:pt x="5586" y="920"/>
                  </a:lnTo>
                  <a:lnTo>
                    <a:pt x="5586" y="933"/>
                  </a:lnTo>
                  <a:lnTo>
                    <a:pt x="5586" y="971"/>
                  </a:lnTo>
                  <a:lnTo>
                    <a:pt x="5586" y="958"/>
                  </a:lnTo>
                  <a:lnTo>
                    <a:pt x="5587" y="951"/>
                  </a:lnTo>
                  <a:lnTo>
                    <a:pt x="5587" y="570"/>
                  </a:lnTo>
                  <a:lnTo>
                    <a:pt x="5587" y="533"/>
                  </a:lnTo>
                  <a:lnTo>
                    <a:pt x="5588" y="297"/>
                  </a:lnTo>
                  <a:lnTo>
                    <a:pt x="5588" y="293"/>
                  </a:lnTo>
                  <a:lnTo>
                    <a:pt x="5588" y="225"/>
                  </a:lnTo>
                  <a:lnTo>
                    <a:pt x="5589" y="221"/>
                  </a:lnTo>
                  <a:lnTo>
                    <a:pt x="5589" y="149"/>
                  </a:lnTo>
                  <a:lnTo>
                    <a:pt x="5590" y="143"/>
                  </a:lnTo>
                  <a:lnTo>
                    <a:pt x="5590" y="106"/>
                  </a:lnTo>
                  <a:lnTo>
                    <a:pt x="5590" y="111"/>
                  </a:lnTo>
                  <a:lnTo>
                    <a:pt x="5591" y="217"/>
                  </a:lnTo>
                  <a:lnTo>
                    <a:pt x="5591" y="229"/>
                  </a:lnTo>
                  <a:lnTo>
                    <a:pt x="5591" y="358"/>
                  </a:lnTo>
                  <a:lnTo>
                    <a:pt x="5592" y="360"/>
                  </a:lnTo>
                  <a:lnTo>
                    <a:pt x="5592" y="419"/>
                  </a:lnTo>
                  <a:lnTo>
                    <a:pt x="5592" y="423"/>
                  </a:lnTo>
                  <a:lnTo>
                    <a:pt x="5593" y="434"/>
                  </a:lnTo>
                  <a:lnTo>
                    <a:pt x="5593" y="434"/>
                  </a:lnTo>
                  <a:lnTo>
                    <a:pt x="5593" y="436"/>
                  </a:lnTo>
                  <a:lnTo>
                    <a:pt x="5593" y="430"/>
                  </a:lnTo>
                  <a:lnTo>
                    <a:pt x="5593" y="431"/>
                  </a:lnTo>
                  <a:lnTo>
                    <a:pt x="5594" y="431"/>
                  </a:lnTo>
                  <a:lnTo>
                    <a:pt x="5594" y="436"/>
                  </a:lnTo>
                  <a:lnTo>
                    <a:pt x="5594" y="434"/>
                  </a:lnTo>
                  <a:lnTo>
                    <a:pt x="5594" y="434"/>
                  </a:lnTo>
                  <a:lnTo>
                    <a:pt x="5595" y="444"/>
                  </a:lnTo>
                  <a:lnTo>
                    <a:pt x="5595" y="446"/>
                  </a:lnTo>
                  <a:lnTo>
                    <a:pt x="5595" y="444"/>
                  </a:lnTo>
                  <a:lnTo>
                    <a:pt x="5596" y="453"/>
                  </a:lnTo>
                  <a:lnTo>
                    <a:pt x="5596" y="452"/>
                  </a:lnTo>
                  <a:lnTo>
                    <a:pt x="5596" y="455"/>
                  </a:lnTo>
                  <a:lnTo>
                    <a:pt x="5596" y="454"/>
                  </a:lnTo>
                  <a:lnTo>
                    <a:pt x="5596" y="460"/>
                  </a:lnTo>
                  <a:lnTo>
                    <a:pt x="5596" y="459"/>
                  </a:lnTo>
                  <a:lnTo>
                    <a:pt x="5597" y="459"/>
                  </a:lnTo>
                  <a:lnTo>
                    <a:pt x="5597" y="457"/>
                  </a:lnTo>
                  <a:lnTo>
                    <a:pt x="5597" y="463"/>
                  </a:lnTo>
                  <a:lnTo>
                    <a:pt x="5597" y="462"/>
                  </a:lnTo>
                  <a:lnTo>
                    <a:pt x="5597" y="463"/>
                  </a:lnTo>
                  <a:lnTo>
                    <a:pt x="5597" y="459"/>
                  </a:lnTo>
                  <a:lnTo>
                    <a:pt x="5597" y="463"/>
                  </a:lnTo>
                  <a:lnTo>
                    <a:pt x="5598" y="463"/>
                  </a:lnTo>
                  <a:lnTo>
                    <a:pt x="5598" y="460"/>
                  </a:lnTo>
                  <a:lnTo>
                    <a:pt x="5598" y="465"/>
                  </a:lnTo>
                  <a:lnTo>
                    <a:pt x="5598" y="418"/>
                  </a:lnTo>
                  <a:lnTo>
                    <a:pt x="5598" y="360"/>
                  </a:lnTo>
                  <a:lnTo>
                    <a:pt x="5599" y="306"/>
                  </a:lnTo>
                  <a:lnTo>
                    <a:pt x="5599" y="497"/>
                  </a:lnTo>
                  <a:lnTo>
                    <a:pt x="5599" y="532"/>
                  </a:lnTo>
                  <a:lnTo>
                    <a:pt x="5600" y="926"/>
                  </a:lnTo>
                  <a:lnTo>
                    <a:pt x="5600" y="942"/>
                  </a:lnTo>
                  <a:lnTo>
                    <a:pt x="5600" y="974"/>
                  </a:lnTo>
                  <a:lnTo>
                    <a:pt x="5600" y="966"/>
                  </a:lnTo>
                  <a:lnTo>
                    <a:pt x="5601" y="959"/>
                  </a:lnTo>
                  <a:lnTo>
                    <a:pt x="5601" y="598"/>
                  </a:lnTo>
                  <a:lnTo>
                    <a:pt x="5601" y="559"/>
                  </a:lnTo>
                  <a:lnTo>
                    <a:pt x="5602" y="308"/>
                  </a:lnTo>
                  <a:lnTo>
                    <a:pt x="5602" y="303"/>
                  </a:lnTo>
                  <a:lnTo>
                    <a:pt x="5603" y="231"/>
                  </a:lnTo>
                  <a:lnTo>
                    <a:pt x="5603" y="224"/>
                  </a:lnTo>
                  <a:lnTo>
                    <a:pt x="5603" y="136"/>
                  </a:lnTo>
                  <a:lnTo>
                    <a:pt x="5604" y="131"/>
                  </a:lnTo>
                  <a:lnTo>
                    <a:pt x="5604" y="97"/>
                  </a:lnTo>
                  <a:lnTo>
                    <a:pt x="5604" y="101"/>
                  </a:lnTo>
                  <a:lnTo>
                    <a:pt x="5604" y="105"/>
                  </a:lnTo>
                  <a:lnTo>
                    <a:pt x="5605" y="207"/>
                  </a:lnTo>
                  <a:lnTo>
                    <a:pt x="5605" y="216"/>
                  </a:lnTo>
                  <a:lnTo>
                    <a:pt x="5605" y="344"/>
                  </a:lnTo>
                  <a:lnTo>
                    <a:pt x="5606" y="353"/>
                  </a:lnTo>
                  <a:lnTo>
                    <a:pt x="5606" y="416"/>
                  </a:lnTo>
                  <a:lnTo>
                    <a:pt x="5606" y="418"/>
                  </a:lnTo>
                  <a:lnTo>
                    <a:pt x="5607" y="431"/>
                  </a:lnTo>
                  <a:lnTo>
                    <a:pt x="5607" y="431"/>
                  </a:lnTo>
                  <a:lnTo>
                    <a:pt x="5607" y="431"/>
                  </a:lnTo>
                  <a:lnTo>
                    <a:pt x="5607" y="429"/>
                  </a:lnTo>
                  <a:lnTo>
                    <a:pt x="5607" y="433"/>
                  </a:lnTo>
                  <a:lnTo>
                    <a:pt x="5607" y="429"/>
                  </a:lnTo>
                  <a:lnTo>
                    <a:pt x="5607" y="430"/>
                  </a:lnTo>
                  <a:lnTo>
                    <a:pt x="5608" y="431"/>
                  </a:lnTo>
                  <a:lnTo>
                    <a:pt x="5608" y="428"/>
                  </a:lnTo>
                  <a:lnTo>
                    <a:pt x="5608" y="431"/>
                  </a:lnTo>
                  <a:lnTo>
                    <a:pt x="5609" y="434"/>
                  </a:lnTo>
                  <a:lnTo>
                    <a:pt x="5609" y="431"/>
                  </a:lnTo>
                  <a:lnTo>
                    <a:pt x="5609" y="441"/>
                  </a:lnTo>
                  <a:lnTo>
                    <a:pt x="5609" y="440"/>
                  </a:lnTo>
                  <a:lnTo>
                    <a:pt x="5609" y="438"/>
                  </a:lnTo>
                  <a:lnTo>
                    <a:pt x="5609" y="437"/>
                  </a:lnTo>
                  <a:lnTo>
                    <a:pt x="5610" y="449"/>
                  </a:lnTo>
                  <a:lnTo>
                    <a:pt x="5610" y="450"/>
                  </a:lnTo>
                  <a:lnTo>
                    <a:pt x="5610" y="457"/>
                  </a:lnTo>
                  <a:lnTo>
                    <a:pt x="5611" y="457"/>
                  </a:lnTo>
                  <a:lnTo>
                    <a:pt x="5611" y="456"/>
                  </a:lnTo>
                  <a:lnTo>
                    <a:pt x="5611" y="461"/>
                  </a:lnTo>
                  <a:lnTo>
                    <a:pt x="5611" y="459"/>
                  </a:lnTo>
                  <a:lnTo>
                    <a:pt x="5611" y="459"/>
                  </a:lnTo>
                  <a:lnTo>
                    <a:pt x="5611" y="457"/>
                  </a:lnTo>
                  <a:lnTo>
                    <a:pt x="5612" y="463"/>
                  </a:lnTo>
                  <a:lnTo>
                    <a:pt x="5612" y="461"/>
                  </a:lnTo>
                  <a:lnTo>
                    <a:pt x="5612" y="463"/>
                  </a:lnTo>
                  <a:lnTo>
                    <a:pt x="5612" y="465"/>
                  </a:lnTo>
                  <a:lnTo>
                    <a:pt x="5612" y="461"/>
                  </a:lnTo>
                  <a:lnTo>
                    <a:pt x="5612" y="461"/>
                  </a:lnTo>
                  <a:lnTo>
                    <a:pt x="5613" y="459"/>
                  </a:lnTo>
                  <a:lnTo>
                    <a:pt x="5613" y="290"/>
                  </a:lnTo>
                  <a:lnTo>
                    <a:pt x="5613" y="382"/>
                  </a:lnTo>
                  <a:lnTo>
                    <a:pt x="5613" y="389"/>
                  </a:lnTo>
                  <a:lnTo>
                    <a:pt x="5614" y="687"/>
                  </a:lnTo>
                  <a:lnTo>
                    <a:pt x="5614" y="733"/>
                  </a:lnTo>
                  <a:lnTo>
                    <a:pt x="5614" y="960"/>
                  </a:lnTo>
                  <a:lnTo>
                    <a:pt x="5615" y="961"/>
                  </a:lnTo>
                  <a:lnTo>
                    <a:pt x="5615" y="974"/>
                  </a:lnTo>
                  <a:lnTo>
                    <a:pt x="5615" y="938"/>
                  </a:lnTo>
                  <a:lnTo>
                    <a:pt x="5615" y="922"/>
                  </a:lnTo>
                  <a:lnTo>
                    <a:pt x="5616" y="521"/>
                  </a:lnTo>
                  <a:lnTo>
                    <a:pt x="5616" y="491"/>
                  </a:lnTo>
                  <a:lnTo>
                    <a:pt x="5617" y="280"/>
                  </a:lnTo>
                  <a:lnTo>
                    <a:pt x="5617" y="271"/>
                  </a:lnTo>
                  <a:lnTo>
                    <a:pt x="5617" y="193"/>
                  </a:lnTo>
                  <a:lnTo>
                    <a:pt x="5618" y="186"/>
                  </a:lnTo>
                  <a:lnTo>
                    <a:pt x="5618" y="113"/>
                  </a:lnTo>
                  <a:lnTo>
                    <a:pt x="5618" y="108"/>
                  </a:lnTo>
                  <a:lnTo>
                    <a:pt x="5619" y="92"/>
                  </a:lnTo>
                  <a:lnTo>
                    <a:pt x="5619" y="109"/>
                  </a:lnTo>
                  <a:lnTo>
                    <a:pt x="5619" y="113"/>
                  </a:lnTo>
                  <a:lnTo>
                    <a:pt x="5619" y="251"/>
                  </a:lnTo>
                  <a:lnTo>
                    <a:pt x="5619" y="263"/>
                  </a:lnTo>
                  <a:lnTo>
                    <a:pt x="5620" y="379"/>
                  </a:lnTo>
                  <a:lnTo>
                    <a:pt x="5620" y="383"/>
                  </a:lnTo>
                  <a:lnTo>
                    <a:pt x="5621" y="424"/>
                  </a:lnTo>
                  <a:lnTo>
                    <a:pt x="5621" y="424"/>
                  </a:lnTo>
                  <a:lnTo>
                    <a:pt x="5621" y="426"/>
                  </a:lnTo>
                  <a:lnTo>
                    <a:pt x="5622" y="437"/>
                  </a:lnTo>
                  <a:lnTo>
                    <a:pt x="5622" y="436"/>
                  </a:lnTo>
                  <a:lnTo>
                    <a:pt x="5622" y="437"/>
                  </a:lnTo>
                  <a:lnTo>
                    <a:pt x="5622" y="432"/>
                  </a:lnTo>
                  <a:lnTo>
                    <a:pt x="5622" y="435"/>
                  </a:lnTo>
                  <a:lnTo>
                    <a:pt x="5623" y="434"/>
                  </a:lnTo>
                  <a:lnTo>
                    <a:pt x="5623" y="431"/>
                  </a:lnTo>
                  <a:lnTo>
                    <a:pt x="5623" y="436"/>
                  </a:lnTo>
                  <a:lnTo>
                    <a:pt x="5623" y="431"/>
                  </a:lnTo>
                  <a:lnTo>
                    <a:pt x="5623" y="433"/>
                  </a:lnTo>
                  <a:lnTo>
                    <a:pt x="5624" y="443"/>
                  </a:lnTo>
                  <a:lnTo>
                    <a:pt x="5624" y="443"/>
                  </a:lnTo>
                  <a:lnTo>
                    <a:pt x="5624" y="452"/>
                  </a:lnTo>
                  <a:lnTo>
                    <a:pt x="5624" y="452"/>
                  </a:lnTo>
                  <a:lnTo>
                    <a:pt x="5625" y="450"/>
                  </a:lnTo>
                  <a:lnTo>
                    <a:pt x="5625" y="459"/>
                  </a:lnTo>
                  <a:lnTo>
                    <a:pt x="5625" y="457"/>
                  </a:lnTo>
                  <a:lnTo>
                    <a:pt x="5625" y="459"/>
                  </a:lnTo>
                  <a:lnTo>
                    <a:pt x="5625" y="456"/>
                  </a:lnTo>
                  <a:lnTo>
                    <a:pt x="5626" y="462"/>
                  </a:lnTo>
                  <a:lnTo>
                    <a:pt x="5626" y="462"/>
                  </a:lnTo>
                  <a:lnTo>
                    <a:pt x="5626" y="463"/>
                  </a:lnTo>
                  <a:lnTo>
                    <a:pt x="5626" y="459"/>
                  </a:lnTo>
                  <a:lnTo>
                    <a:pt x="5626" y="465"/>
                  </a:lnTo>
                  <a:lnTo>
                    <a:pt x="5626" y="463"/>
                  </a:lnTo>
                  <a:lnTo>
                    <a:pt x="5627" y="460"/>
                  </a:lnTo>
                  <a:lnTo>
                    <a:pt x="5627" y="465"/>
                  </a:lnTo>
                  <a:lnTo>
                    <a:pt x="5627" y="451"/>
                  </a:lnTo>
                  <a:lnTo>
                    <a:pt x="5627" y="453"/>
                  </a:lnTo>
                  <a:lnTo>
                    <a:pt x="5627" y="459"/>
                  </a:lnTo>
                  <a:lnTo>
                    <a:pt x="5628" y="297"/>
                  </a:lnTo>
                  <a:lnTo>
                    <a:pt x="5628" y="332"/>
                  </a:lnTo>
                  <a:lnTo>
                    <a:pt x="5629" y="529"/>
                  </a:lnTo>
                  <a:lnTo>
                    <a:pt x="5629" y="561"/>
                  </a:lnTo>
                  <a:lnTo>
                    <a:pt x="5629" y="916"/>
                  </a:lnTo>
                  <a:lnTo>
                    <a:pt x="5630" y="931"/>
                  </a:lnTo>
                  <a:lnTo>
                    <a:pt x="5630" y="967"/>
                  </a:lnTo>
                  <a:lnTo>
                    <a:pt x="5630" y="966"/>
                  </a:lnTo>
                  <a:lnTo>
                    <a:pt x="5630" y="961"/>
                  </a:lnTo>
                  <a:lnTo>
                    <a:pt x="5631" y="701"/>
                  </a:lnTo>
                  <a:lnTo>
                    <a:pt x="5631" y="664"/>
                  </a:lnTo>
                  <a:lnTo>
                    <a:pt x="5631" y="327"/>
                  </a:lnTo>
                  <a:lnTo>
                    <a:pt x="5632" y="318"/>
                  </a:lnTo>
                  <a:lnTo>
                    <a:pt x="5632" y="235"/>
                  </a:lnTo>
                  <a:lnTo>
                    <a:pt x="5632" y="227"/>
                  </a:lnTo>
                  <a:lnTo>
                    <a:pt x="5633" y="150"/>
                  </a:lnTo>
                  <a:lnTo>
                    <a:pt x="5633" y="144"/>
                  </a:lnTo>
                  <a:lnTo>
                    <a:pt x="5633" y="96"/>
                  </a:lnTo>
                  <a:lnTo>
                    <a:pt x="5633" y="99"/>
                  </a:lnTo>
                  <a:lnTo>
                    <a:pt x="5634" y="99"/>
                  </a:lnTo>
                  <a:lnTo>
                    <a:pt x="5634" y="96"/>
                  </a:lnTo>
                  <a:lnTo>
                    <a:pt x="5634" y="166"/>
                  </a:lnTo>
                  <a:lnTo>
                    <a:pt x="5635" y="172"/>
                  </a:lnTo>
                  <a:lnTo>
                    <a:pt x="5635" y="311"/>
                  </a:lnTo>
                  <a:lnTo>
                    <a:pt x="5635" y="320"/>
                  </a:lnTo>
                  <a:lnTo>
                    <a:pt x="5636" y="400"/>
                  </a:lnTo>
                  <a:lnTo>
                    <a:pt x="5636" y="405"/>
                  </a:lnTo>
                  <a:lnTo>
                    <a:pt x="5636" y="434"/>
                  </a:lnTo>
                  <a:lnTo>
                    <a:pt x="5637" y="431"/>
                  </a:lnTo>
                  <a:lnTo>
                    <a:pt x="5637" y="441"/>
                  </a:lnTo>
                  <a:lnTo>
                    <a:pt x="5637" y="439"/>
                  </a:lnTo>
                  <a:lnTo>
                    <a:pt x="5637" y="439"/>
                  </a:lnTo>
                  <a:lnTo>
                    <a:pt x="5637" y="442"/>
                  </a:lnTo>
                  <a:lnTo>
                    <a:pt x="5638" y="435"/>
                  </a:lnTo>
                  <a:lnTo>
                    <a:pt x="5638" y="438"/>
                  </a:lnTo>
                  <a:lnTo>
                    <a:pt x="5638" y="434"/>
                  </a:lnTo>
                  <a:lnTo>
                    <a:pt x="5638" y="436"/>
                  </a:lnTo>
                  <a:lnTo>
                    <a:pt x="5638" y="431"/>
                  </a:lnTo>
                  <a:lnTo>
                    <a:pt x="5638" y="431"/>
                  </a:lnTo>
                  <a:lnTo>
                    <a:pt x="5639" y="431"/>
                  </a:lnTo>
                  <a:lnTo>
                    <a:pt x="5639" y="440"/>
                  </a:lnTo>
                  <a:lnTo>
                    <a:pt x="5639" y="441"/>
                  </a:lnTo>
                  <a:lnTo>
                    <a:pt x="5639" y="440"/>
                  </a:lnTo>
                  <a:lnTo>
                    <a:pt x="5640" y="450"/>
                  </a:lnTo>
                  <a:lnTo>
                    <a:pt x="5640" y="449"/>
                  </a:lnTo>
                  <a:lnTo>
                    <a:pt x="5640" y="448"/>
                  </a:lnTo>
                  <a:lnTo>
                    <a:pt x="5640" y="455"/>
                  </a:lnTo>
                  <a:lnTo>
                    <a:pt x="5640" y="452"/>
                  </a:lnTo>
                  <a:lnTo>
                    <a:pt x="5641" y="451"/>
                  </a:lnTo>
                  <a:lnTo>
                    <a:pt x="5641" y="462"/>
                  </a:lnTo>
                  <a:lnTo>
                    <a:pt x="5641" y="459"/>
                  </a:lnTo>
                  <a:lnTo>
                    <a:pt x="5641" y="460"/>
                  </a:lnTo>
                  <a:lnTo>
                    <a:pt x="5642" y="461"/>
                  </a:lnTo>
                  <a:lnTo>
                    <a:pt x="5642" y="455"/>
                  </a:lnTo>
                  <a:lnTo>
                    <a:pt x="5642" y="453"/>
                  </a:lnTo>
                  <a:lnTo>
                    <a:pt x="5642" y="450"/>
                  </a:lnTo>
                  <a:lnTo>
                    <a:pt x="5643" y="459"/>
                  </a:lnTo>
                  <a:lnTo>
                    <a:pt x="5643" y="459"/>
                  </a:lnTo>
                  <a:lnTo>
                    <a:pt x="5643" y="460"/>
                  </a:lnTo>
                  <a:lnTo>
                    <a:pt x="5643" y="470"/>
                  </a:lnTo>
                  <a:lnTo>
                    <a:pt x="5643" y="404"/>
                  </a:lnTo>
                  <a:lnTo>
                    <a:pt x="5644" y="340"/>
                  </a:lnTo>
                  <a:lnTo>
                    <a:pt x="5644" y="301"/>
                  </a:lnTo>
                  <a:lnTo>
                    <a:pt x="5644" y="441"/>
                  </a:lnTo>
                  <a:lnTo>
                    <a:pt x="5644" y="457"/>
                  </a:lnTo>
                  <a:lnTo>
                    <a:pt x="5645" y="832"/>
                  </a:lnTo>
                  <a:lnTo>
                    <a:pt x="5645" y="845"/>
                  </a:lnTo>
                  <a:lnTo>
                    <a:pt x="5645" y="959"/>
                  </a:lnTo>
                  <a:lnTo>
                    <a:pt x="5645" y="960"/>
                  </a:lnTo>
                  <a:lnTo>
                    <a:pt x="5646" y="964"/>
                  </a:lnTo>
                  <a:lnTo>
                    <a:pt x="5646" y="813"/>
                  </a:lnTo>
                  <a:lnTo>
                    <a:pt x="5646" y="781"/>
                  </a:lnTo>
                  <a:lnTo>
                    <a:pt x="5647" y="362"/>
                  </a:lnTo>
                  <a:lnTo>
                    <a:pt x="5647" y="343"/>
                  </a:lnTo>
                  <a:lnTo>
                    <a:pt x="5648" y="242"/>
                  </a:lnTo>
                  <a:lnTo>
                    <a:pt x="5648" y="235"/>
                  </a:lnTo>
                  <a:lnTo>
                    <a:pt x="5648" y="149"/>
                  </a:lnTo>
                  <a:lnTo>
                    <a:pt x="5649" y="144"/>
                  </a:lnTo>
                  <a:lnTo>
                    <a:pt x="5649" y="88"/>
                  </a:lnTo>
                  <a:lnTo>
                    <a:pt x="5649" y="90"/>
                  </a:lnTo>
                  <a:lnTo>
                    <a:pt x="5649" y="92"/>
                  </a:lnTo>
                  <a:lnTo>
                    <a:pt x="5649" y="90"/>
                  </a:lnTo>
                  <a:lnTo>
                    <a:pt x="5650" y="157"/>
                  </a:lnTo>
                  <a:lnTo>
                    <a:pt x="5650" y="165"/>
                  </a:lnTo>
                  <a:lnTo>
                    <a:pt x="5650" y="315"/>
                  </a:lnTo>
                  <a:lnTo>
                    <a:pt x="5651" y="327"/>
                  </a:lnTo>
                  <a:lnTo>
                    <a:pt x="5651" y="406"/>
                  </a:lnTo>
                  <a:lnTo>
                    <a:pt x="5651" y="409"/>
                  </a:lnTo>
                  <a:lnTo>
                    <a:pt x="5652" y="432"/>
                  </a:lnTo>
                  <a:lnTo>
                    <a:pt x="5652" y="431"/>
                  </a:lnTo>
                  <a:lnTo>
                    <a:pt x="5652" y="431"/>
                  </a:lnTo>
                  <a:lnTo>
                    <a:pt x="5652" y="440"/>
                  </a:lnTo>
                  <a:lnTo>
                    <a:pt x="5652" y="437"/>
                  </a:lnTo>
                  <a:lnTo>
                    <a:pt x="5653" y="437"/>
                  </a:lnTo>
                  <a:lnTo>
                    <a:pt x="5653" y="439"/>
                  </a:lnTo>
                  <a:lnTo>
                    <a:pt x="5653" y="433"/>
                  </a:lnTo>
                  <a:lnTo>
                    <a:pt x="5653" y="438"/>
                  </a:lnTo>
                  <a:lnTo>
                    <a:pt x="5653" y="437"/>
                  </a:lnTo>
                  <a:lnTo>
                    <a:pt x="5654" y="431"/>
                  </a:lnTo>
                  <a:lnTo>
                    <a:pt x="5654" y="435"/>
                  </a:lnTo>
                  <a:lnTo>
                    <a:pt x="5654" y="433"/>
                  </a:lnTo>
                  <a:lnTo>
                    <a:pt x="5655" y="442"/>
                  </a:lnTo>
                  <a:lnTo>
                    <a:pt x="5655" y="446"/>
                  </a:lnTo>
                  <a:lnTo>
                    <a:pt x="5655" y="444"/>
                  </a:lnTo>
                  <a:lnTo>
                    <a:pt x="5655" y="453"/>
                  </a:lnTo>
                  <a:lnTo>
                    <a:pt x="5655" y="451"/>
                  </a:lnTo>
                  <a:lnTo>
                    <a:pt x="5656" y="451"/>
                  </a:lnTo>
                  <a:lnTo>
                    <a:pt x="5656" y="450"/>
                  </a:lnTo>
                  <a:lnTo>
                    <a:pt x="5656" y="457"/>
                  </a:lnTo>
                  <a:lnTo>
                    <a:pt x="5656" y="454"/>
                  </a:lnTo>
                  <a:lnTo>
                    <a:pt x="5656" y="457"/>
                  </a:lnTo>
                  <a:lnTo>
                    <a:pt x="5656" y="459"/>
                  </a:lnTo>
                  <a:lnTo>
                    <a:pt x="5657" y="449"/>
                  </a:lnTo>
                  <a:lnTo>
                    <a:pt x="5657" y="451"/>
                  </a:lnTo>
                  <a:lnTo>
                    <a:pt x="5657" y="453"/>
                  </a:lnTo>
                  <a:lnTo>
                    <a:pt x="5657" y="470"/>
                  </a:lnTo>
                  <a:lnTo>
                    <a:pt x="5658" y="472"/>
                  </a:lnTo>
                  <a:lnTo>
                    <a:pt x="5658" y="478"/>
                  </a:lnTo>
                  <a:lnTo>
                    <a:pt x="5658" y="463"/>
                  </a:lnTo>
                  <a:lnTo>
                    <a:pt x="5658" y="466"/>
                  </a:lnTo>
                  <a:lnTo>
                    <a:pt x="5658" y="469"/>
                  </a:lnTo>
                  <a:lnTo>
                    <a:pt x="5659" y="293"/>
                  </a:lnTo>
                  <a:lnTo>
                    <a:pt x="5659" y="390"/>
                  </a:lnTo>
                  <a:lnTo>
                    <a:pt x="5659" y="396"/>
                  </a:lnTo>
                  <a:lnTo>
                    <a:pt x="5659" y="688"/>
                  </a:lnTo>
                  <a:lnTo>
                    <a:pt x="5660" y="721"/>
                  </a:lnTo>
                  <a:lnTo>
                    <a:pt x="5660" y="937"/>
                  </a:lnTo>
                  <a:lnTo>
                    <a:pt x="5661" y="947"/>
                  </a:lnTo>
                  <a:lnTo>
                    <a:pt x="5661" y="972"/>
                  </a:lnTo>
                  <a:lnTo>
                    <a:pt x="5661" y="942"/>
                  </a:lnTo>
                  <a:lnTo>
                    <a:pt x="5661" y="926"/>
                  </a:lnTo>
                  <a:lnTo>
                    <a:pt x="5662" y="478"/>
                  </a:lnTo>
                  <a:lnTo>
                    <a:pt x="5662" y="446"/>
                  </a:lnTo>
                  <a:lnTo>
                    <a:pt x="5662" y="267"/>
                  </a:lnTo>
                  <a:lnTo>
                    <a:pt x="5662" y="262"/>
                  </a:lnTo>
                  <a:lnTo>
                    <a:pt x="5663" y="175"/>
                  </a:lnTo>
                  <a:lnTo>
                    <a:pt x="5663" y="166"/>
                  </a:lnTo>
                  <a:lnTo>
                    <a:pt x="5664" y="87"/>
                  </a:lnTo>
                  <a:lnTo>
                    <a:pt x="5664" y="87"/>
                  </a:lnTo>
                  <a:lnTo>
                    <a:pt x="5664" y="141"/>
                  </a:lnTo>
                  <a:lnTo>
                    <a:pt x="5665" y="150"/>
                  </a:lnTo>
                  <a:lnTo>
                    <a:pt x="5665" y="302"/>
                  </a:lnTo>
                  <a:lnTo>
                    <a:pt x="5665" y="311"/>
                  </a:lnTo>
                  <a:lnTo>
                    <a:pt x="5666" y="406"/>
                  </a:lnTo>
                  <a:lnTo>
                    <a:pt x="5666" y="411"/>
                  </a:lnTo>
                  <a:lnTo>
                    <a:pt x="5666" y="439"/>
                  </a:lnTo>
                  <a:lnTo>
                    <a:pt x="5666" y="442"/>
                  </a:lnTo>
                  <a:lnTo>
                    <a:pt x="5667" y="440"/>
                  </a:lnTo>
                  <a:lnTo>
                    <a:pt x="5667" y="446"/>
                  </a:lnTo>
                  <a:lnTo>
                    <a:pt x="5667" y="444"/>
                  </a:lnTo>
                  <a:lnTo>
                    <a:pt x="5667" y="442"/>
                  </a:lnTo>
                  <a:lnTo>
                    <a:pt x="5668" y="444"/>
                  </a:lnTo>
                  <a:lnTo>
                    <a:pt x="5668" y="437"/>
                  </a:lnTo>
                  <a:lnTo>
                    <a:pt x="5668" y="437"/>
                  </a:lnTo>
                  <a:lnTo>
                    <a:pt x="5668" y="437"/>
                  </a:lnTo>
                  <a:lnTo>
                    <a:pt x="5668" y="439"/>
                  </a:lnTo>
                  <a:lnTo>
                    <a:pt x="5669" y="435"/>
                  </a:lnTo>
                  <a:lnTo>
                    <a:pt x="5669" y="439"/>
                  </a:lnTo>
                  <a:lnTo>
                    <a:pt x="5669" y="439"/>
                  </a:lnTo>
                  <a:lnTo>
                    <a:pt x="5669" y="437"/>
                  </a:lnTo>
                  <a:lnTo>
                    <a:pt x="5669" y="447"/>
                  </a:lnTo>
                  <a:lnTo>
                    <a:pt x="5669" y="447"/>
                  </a:lnTo>
                  <a:lnTo>
                    <a:pt x="5670" y="446"/>
                  </a:lnTo>
                  <a:lnTo>
                    <a:pt x="5670" y="456"/>
                  </a:lnTo>
                  <a:lnTo>
                    <a:pt x="5670" y="452"/>
                  </a:lnTo>
                  <a:lnTo>
                    <a:pt x="5670" y="454"/>
                  </a:lnTo>
                  <a:lnTo>
                    <a:pt x="5670" y="456"/>
                  </a:lnTo>
                  <a:lnTo>
                    <a:pt x="5671" y="448"/>
                  </a:lnTo>
                  <a:lnTo>
                    <a:pt x="5671" y="454"/>
                  </a:lnTo>
                  <a:lnTo>
                    <a:pt x="5671" y="452"/>
                  </a:lnTo>
                  <a:lnTo>
                    <a:pt x="5671" y="451"/>
                  </a:lnTo>
                  <a:lnTo>
                    <a:pt x="5671" y="472"/>
                  </a:lnTo>
                  <a:lnTo>
                    <a:pt x="5671" y="470"/>
                  </a:lnTo>
                  <a:lnTo>
                    <a:pt x="5671" y="472"/>
                  </a:lnTo>
                  <a:lnTo>
                    <a:pt x="5672" y="476"/>
                  </a:lnTo>
                  <a:lnTo>
                    <a:pt x="5672" y="465"/>
                  </a:lnTo>
                  <a:lnTo>
                    <a:pt x="5672" y="466"/>
                  </a:lnTo>
                  <a:lnTo>
                    <a:pt x="5672" y="469"/>
                  </a:lnTo>
                  <a:lnTo>
                    <a:pt x="5672" y="470"/>
                  </a:lnTo>
                  <a:lnTo>
                    <a:pt x="5673" y="448"/>
                  </a:lnTo>
                  <a:lnTo>
                    <a:pt x="5673" y="421"/>
                  </a:lnTo>
                  <a:lnTo>
                    <a:pt x="5673" y="283"/>
                  </a:lnTo>
                  <a:lnTo>
                    <a:pt x="5674" y="426"/>
                  </a:lnTo>
                  <a:lnTo>
                    <a:pt x="5674" y="444"/>
                  </a:lnTo>
                  <a:lnTo>
                    <a:pt x="5674" y="822"/>
                  </a:lnTo>
                  <a:lnTo>
                    <a:pt x="5675" y="842"/>
                  </a:lnTo>
                  <a:lnTo>
                    <a:pt x="5675" y="959"/>
                  </a:lnTo>
                  <a:lnTo>
                    <a:pt x="5675" y="956"/>
                  </a:lnTo>
                  <a:lnTo>
                    <a:pt x="5675" y="949"/>
                  </a:lnTo>
                  <a:lnTo>
                    <a:pt x="5676" y="504"/>
                  </a:lnTo>
                  <a:lnTo>
                    <a:pt x="5676" y="470"/>
                  </a:lnTo>
                  <a:lnTo>
                    <a:pt x="5676" y="340"/>
                  </a:lnTo>
                  <a:lnTo>
                    <a:pt x="5677" y="335"/>
                  </a:lnTo>
                  <a:lnTo>
                    <a:pt x="5677" y="275"/>
                  </a:lnTo>
                  <a:lnTo>
                    <a:pt x="5677" y="267"/>
                  </a:lnTo>
                  <a:lnTo>
                    <a:pt x="5678" y="202"/>
                  </a:lnTo>
                  <a:lnTo>
                    <a:pt x="5678" y="199"/>
                  </a:lnTo>
                  <a:lnTo>
                    <a:pt x="5678" y="186"/>
                  </a:lnTo>
                  <a:lnTo>
                    <a:pt x="5678" y="198"/>
                  </a:lnTo>
                  <a:lnTo>
                    <a:pt x="5679" y="205"/>
                  </a:lnTo>
                  <a:lnTo>
                    <a:pt x="5679" y="307"/>
                  </a:lnTo>
                  <a:lnTo>
                    <a:pt x="5679" y="315"/>
                  </a:lnTo>
                  <a:lnTo>
                    <a:pt x="5680" y="409"/>
                  </a:lnTo>
                  <a:lnTo>
                    <a:pt x="5680" y="414"/>
                  </a:lnTo>
                  <a:lnTo>
                    <a:pt x="5681" y="441"/>
                  </a:lnTo>
                  <a:lnTo>
                    <a:pt x="5681" y="441"/>
                  </a:lnTo>
                  <a:lnTo>
                    <a:pt x="5681" y="441"/>
                  </a:lnTo>
                  <a:lnTo>
                    <a:pt x="5681" y="440"/>
                  </a:lnTo>
                  <a:lnTo>
                    <a:pt x="5681" y="447"/>
                  </a:lnTo>
                  <a:lnTo>
                    <a:pt x="5681" y="446"/>
                  </a:lnTo>
                  <a:lnTo>
                    <a:pt x="5682" y="446"/>
                  </a:lnTo>
                  <a:lnTo>
                    <a:pt x="5682" y="448"/>
                  </a:lnTo>
                  <a:lnTo>
                    <a:pt x="5682" y="442"/>
                  </a:lnTo>
                  <a:lnTo>
                    <a:pt x="5682" y="444"/>
                  </a:lnTo>
                  <a:lnTo>
                    <a:pt x="5682" y="446"/>
                  </a:lnTo>
                  <a:lnTo>
                    <a:pt x="5683" y="438"/>
                  </a:lnTo>
                  <a:lnTo>
                    <a:pt x="5683" y="442"/>
                  </a:lnTo>
                  <a:lnTo>
                    <a:pt x="5683" y="439"/>
                  </a:lnTo>
                  <a:lnTo>
                    <a:pt x="5683" y="446"/>
                  </a:lnTo>
                  <a:lnTo>
                    <a:pt x="5683" y="442"/>
                  </a:lnTo>
                  <a:lnTo>
                    <a:pt x="5684" y="446"/>
                  </a:lnTo>
                  <a:lnTo>
                    <a:pt x="5684" y="453"/>
                  </a:lnTo>
                  <a:lnTo>
                    <a:pt x="5684" y="455"/>
                  </a:lnTo>
                  <a:lnTo>
                    <a:pt x="5684" y="452"/>
                  </a:lnTo>
                  <a:lnTo>
                    <a:pt x="5684" y="457"/>
                  </a:lnTo>
                  <a:lnTo>
                    <a:pt x="5685" y="453"/>
                  </a:lnTo>
                  <a:lnTo>
                    <a:pt x="5685" y="451"/>
                  </a:lnTo>
                  <a:lnTo>
                    <a:pt x="5685" y="447"/>
                  </a:lnTo>
                  <a:lnTo>
                    <a:pt x="5685" y="459"/>
                  </a:lnTo>
                  <a:lnTo>
                    <a:pt x="5685" y="456"/>
                  </a:lnTo>
                  <a:lnTo>
                    <a:pt x="5686" y="460"/>
                  </a:lnTo>
                  <a:lnTo>
                    <a:pt x="5686" y="473"/>
                  </a:lnTo>
                  <a:lnTo>
                    <a:pt x="5686" y="468"/>
                  </a:lnTo>
                  <a:lnTo>
                    <a:pt x="5687" y="466"/>
                  </a:lnTo>
                  <a:lnTo>
                    <a:pt x="5687" y="459"/>
                  </a:lnTo>
                  <a:lnTo>
                    <a:pt x="5687" y="461"/>
                  </a:lnTo>
                  <a:lnTo>
                    <a:pt x="5687" y="462"/>
                  </a:lnTo>
                  <a:lnTo>
                    <a:pt x="5687" y="465"/>
                  </a:lnTo>
                  <a:lnTo>
                    <a:pt x="5688" y="452"/>
                  </a:lnTo>
                  <a:lnTo>
                    <a:pt x="5688" y="448"/>
                  </a:lnTo>
                  <a:lnTo>
                    <a:pt x="5688" y="286"/>
                  </a:lnTo>
                  <a:lnTo>
                    <a:pt x="5688" y="405"/>
                  </a:lnTo>
                  <a:lnTo>
                    <a:pt x="5688" y="412"/>
                  </a:lnTo>
                  <a:lnTo>
                    <a:pt x="5689" y="801"/>
                  </a:lnTo>
                  <a:lnTo>
                    <a:pt x="5689" y="819"/>
                  </a:lnTo>
                  <a:lnTo>
                    <a:pt x="5690" y="899"/>
                  </a:lnTo>
                  <a:lnTo>
                    <a:pt x="5690" y="896"/>
                  </a:lnTo>
                  <a:lnTo>
                    <a:pt x="5690" y="454"/>
                  </a:lnTo>
                  <a:lnTo>
                    <a:pt x="5691" y="441"/>
                  </a:lnTo>
                  <a:lnTo>
                    <a:pt x="5691" y="362"/>
                  </a:lnTo>
                  <a:lnTo>
                    <a:pt x="5691" y="359"/>
                  </a:lnTo>
                  <a:lnTo>
                    <a:pt x="5692" y="316"/>
                  </a:lnTo>
                  <a:lnTo>
                    <a:pt x="5692" y="316"/>
                  </a:lnTo>
                  <a:lnTo>
                    <a:pt x="5692" y="312"/>
                  </a:lnTo>
                  <a:lnTo>
                    <a:pt x="5692" y="258"/>
                  </a:lnTo>
                  <a:lnTo>
                    <a:pt x="5692" y="252"/>
                  </a:lnTo>
                  <a:lnTo>
                    <a:pt x="5693" y="237"/>
                  </a:lnTo>
                  <a:lnTo>
                    <a:pt x="5693" y="251"/>
                  </a:lnTo>
                  <a:lnTo>
                    <a:pt x="5694" y="257"/>
                  </a:lnTo>
                  <a:lnTo>
                    <a:pt x="5694" y="348"/>
                  </a:lnTo>
                  <a:lnTo>
                    <a:pt x="5694" y="355"/>
                  </a:lnTo>
                  <a:lnTo>
                    <a:pt x="5695" y="417"/>
                  </a:lnTo>
                  <a:lnTo>
                    <a:pt x="5695" y="418"/>
                  </a:lnTo>
                  <a:lnTo>
                    <a:pt x="5695" y="436"/>
                  </a:lnTo>
                  <a:lnTo>
                    <a:pt x="5695" y="433"/>
                  </a:lnTo>
                  <a:lnTo>
                    <a:pt x="5696" y="437"/>
                  </a:lnTo>
                  <a:lnTo>
                    <a:pt x="5696" y="437"/>
                  </a:lnTo>
                  <a:lnTo>
                    <a:pt x="5696" y="433"/>
                  </a:lnTo>
                  <a:lnTo>
                    <a:pt x="5696" y="437"/>
                  </a:lnTo>
                  <a:lnTo>
                    <a:pt x="5696" y="436"/>
                  </a:lnTo>
                  <a:lnTo>
                    <a:pt x="5696" y="431"/>
                  </a:lnTo>
                  <a:lnTo>
                    <a:pt x="5697" y="432"/>
                  </a:lnTo>
                  <a:lnTo>
                    <a:pt x="5697" y="430"/>
                  </a:lnTo>
                  <a:lnTo>
                    <a:pt x="5697" y="436"/>
                  </a:lnTo>
                  <a:lnTo>
                    <a:pt x="5698" y="437"/>
                  </a:lnTo>
                  <a:lnTo>
                    <a:pt x="5698" y="435"/>
                  </a:lnTo>
                  <a:lnTo>
                    <a:pt x="5698" y="443"/>
                  </a:lnTo>
                  <a:lnTo>
                    <a:pt x="5698" y="443"/>
                  </a:lnTo>
                  <a:lnTo>
                    <a:pt x="5698" y="440"/>
                  </a:lnTo>
                  <a:lnTo>
                    <a:pt x="5698" y="446"/>
                  </a:lnTo>
                  <a:lnTo>
                    <a:pt x="5699" y="439"/>
                  </a:lnTo>
                  <a:lnTo>
                    <a:pt x="5699" y="438"/>
                  </a:lnTo>
                  <a:lnTo>
                    <a:pt x="5699" y="437"/>
                  </a:lnTo>
                  <a:lnTo>
                    <a:pt x="5700" y="449"/>
                  </a:lnTo>
                  <a:lnTo>
                    <a:pt x="5700" y="451"/>
                  </a:lnTo>
                  <a:lnTo>
                    <a:pt x="5700" y="463"/>
                  </a:lnTo>
                  <a:lnTo>
                    <a:pt x="5700" y="459"/>
                  </a:lnTo>
                  <a:lnTo>
                    <a:pt x="5701" y="453"/>
                  </a:lnTo>
                  <a:lnTo>
                    <a:pt x="5701" y="460"/>
                  </a:lnTo>
                  <a:lnTo>
                    <a:pt x="5701" y="457"/>
                  </a:lnTo>
                  <a:lnTo>
                    <a:pt x="5701" y="457"/>
                  </a:lnTo>
                  <a:lnTo>
                    <a:pt x="5701" y="456"/>
                  </a:lnTo>
                  <a:lnTo>
                    <a:pt x="5702" y="460"/>
                  </a:lnTo>
                  <a:lnTo>
                    <a:pt x="5702" y="459"/>
                  </a:lnTo>
                  <a:lnTo>
                    <a:pt x="5702" y="459"/>
                  </a:lnTo>
                  <a:lnTo>
                    <a:pt x="5702" y="296"/>
                  </a:lnTo>
                  <a:lnTo>
                    <a:pt x="5702" y="309"/>
                  </a:lnTo>
                  <a:lnTo>
                    <a:pt x="5703" y="348"/>
                  </a:lnTo>
                  <a:lnTo>
                    <a:pt x="5703" y="542"/>
                  </a:lnTo>
                  <a:lnTo>
                    <a:pt x="5703" y="576"/>
                  </a:lnTo>
                  <a:lnTo>
                    <a:pt x="5704" y="792"/>
                  </a:lnTo>
                  <a:lnTo>
                    <a:pt x="5704" y="819"/>
                  </a:lnTo>
                  <a:lnTo>
                    <a:pt x="5704" y="838"/>
                  </a:lnTo>
                  <a:lnTo>
                    <a:pt x="5704" y="486"/>
                  </a:lnTo>
                  <a:lnTo>
                    <a:pt x="5705" y="476"/>
                  </a:lnTo>
                  <a:lnTo>
                    <a:pt x="5705" y="422"/>
                  </a:lnTo>
                  <a:lnTo>
                    <a:pt x="5705" y="422"/>
                  </a:lnTo>
                  <a:lnTo>
                    <a:pt x="5706" y="398"/>
                  </a:lnTo>
                  <a:lnTo>
                    <a:pt x="5706" y="398"/>
                  </a:lnTo>
                  <a:lnTo>
                    <a:pt x="5706" y="393"/>
                  </a:lnTo>
                  <a:lnTo>
                    <a:pt x="5707" y="356"/>
                  </a:lnTo>
                  <a:lnTo>
                    <a:pt x="5707" y="353"/>
                  </a:lnTo>
                  <a:lnTo>
                    <a:pt x="5707" y="345"/>
                  </a:lnTo>
                  <a:lnTo>
                    <a:pt x="5707" y="353"/>
                  </a:lnTo>
                  <a:lnTo>
                    <a:pt x="5708" y="356"/>
                  </a:lnTo>
                  <a:lnTo>
                    <a:pt x="5708" y="398"/>
                  </a:lnTo>
                  <a:lnTo>
                    <a:pt x="5708" y="400"/>
                  </a:lnTo>
                  <a:lnTo>
                    <a:pt x="5709" y="437"/>
                  </a:lnTo>
                  <a:lnTo>
                    <a:pt x="5709" y="438"/>
                  </a:lnTo>
                  <a:lnTo>
                    <a:pt x="5709" y="446"/>
                  </a:lnTo>
                  <a:lnTo>
                    <a:pt x="5709" y="446"/>
                  </a:lnTo>
                  <a:lnTo>
                    <a:pt x="5709" y="446"/>
                  </a:lnTo>
                  <a:lnTo>
                    <a:pt x="5710" y="442"/>
                  </a:lnTo>
                  <a:lnTo>
                    <a:pt x="5710" y="444"/>
                  </a:lnTo>
                  <a:lnTo>
                    <a:pt x="5710" y="442"/>
                  </a:lnTo>
                  <a:lnTo>
                    <a:pt x="5710" y="441"/>
                  </a:lnTo>
                  <a:lnTo>
                    <a:pt x="5711" y="447"/>
                  </a:lnTo>
                  <a:lnTo>
                    <a:pt x="5711" y="446"/>
                  </a:lnTo>
                  <a:lnTo>
                    <a:pt x="5711" y="447"/>
                  </a:lnTo>
                  <a:lnTo>
                    <a:pt x="5711" y="446"/>
                  </a:lnTo>
                  <a:lnTo>
                    <a:pt x="5711" y="452"/>
                  </a:lnTo>
                  <a:lnTo>
                    <a:pt x="5711" y="452"/>
                  </a:lnTo>
                  <a:lnTo>
                    <a:pt x="5712" y="450"/>
                  </a:lnTo>
                  <a:lnTo>
                    <a:pt x="5712" y="455"/>
                  </a:lnTo>
                  <a:lnTo>
                    <a:pt x="5712" y="450"/>
                  </a:lnTo>
                  <a:lnTo>
                    <a:pt x="5713" y="450"/>
                  </a:lnTo>
                  <a:lnTo>
                    <a:pt x="5713" y="453"/>
                  </a:lnTo>
                  <a:lnTo>
                    <a:pt x="5713" y="442"/>
                  </a:lnTo>
                  <a:lnTo>
                    <a:pt x="5713" y="447"/>
                  </a:lnTo>
                  <a:lnTo>
                    <a:pt x="5713" y="448"/>
                  </a:lnTo>
                  <a:lnTo>
                    <a:pt x="5714" y="470"/>
                  </a:lnTo>
                  <a:lnTo>
                    <a:pt x="5714" y="470"/>
                  </a:lnTo>
                  <a:lnTo>
                    <a:pt x="5714" y="460"/>
                  </a:lnTo>
                  <a:lnTo>
                    <a:pt x="5714" y="462"/>
                  </a:lnTo>
                  <a:lnTo>
                    <a:pt x="5714" y="459"/>
                  </a:lnTo>
                  <a:lnTo>
                    <a:pt x="5715" y="463"/>
                  </a:lnTo>
                  <a:lnTo>
                    <a:pt x="5715" y="459"/>
                  </a:lnTo>
                  <a:lnTo>
                    <a:pt x="5715" y="462"/>
                  </a:lnTo>
                  <a:lnTo>
                    <a:pt x="5715" y="465"/>
                  </a:lnTo>
                  <a:lnTo>
                    <a:pt x="5715" y="459"/>
                  </a:lnTo>
                  <a:lnTo>
                    <a:pt x="5716" y="463"/>
                  </a:lnTo>
                  <a:lnTo>
                    <a:pt x="5716" y="459"/>
                  </a:lnTo>
                  <a:lnTo>
                    <a:pt x="5716" y="461"/>
                  </a:lnTo>
                  <a:lnTo>
                    <a:pt x="5716" y="366"/>
                  </a:lnTo>
                  <a:lnTo>
                    <a:pt x="5717" y="298"/>
                  </a:lnTo>
                  <a:lnTo>
                    <a:pt x="5717" y="392"/>
                  </a:lnTo>
                  <a:lnTo>
                    <a:pt x="5717" y="248"/>
                  </a:lnTo>
                  <a:lnTo>
                    <a:pt x="5717" y="245"/>
                  </a:lnTo>
                  <a:lnTo>
                    <a:pt x="5718" y="735"/>
                  </a:lnTo>
                  <a:lnTo>
                    <a:pt x="5718" y="646"/>
                  </a:lnTo>
                  <a:lnTo>
                    <a:pt x="5718" y="601"/>
                  </a:lnTo>
                  <a:lnTo>
                    <a:pt x="5718" y="485"/>
                  </a:lnTo>
                  <a:lnTo>
                    <a:pt x="5718" y="485"/>
                  </a:lnTo>
                  <a:lnTo>
                    <a:pt x="5718" y="483"/>
                  </a:lnTo>
                  <a:lnTo>
                    <a:pt x="5719" y="489"/>
                  </a:lnTo>
                  <a:lnTo>
                    <a:pt x="5720" y="488"/>
                  </a:lnTo>
                  <a:lnTo>
                    <a:pt x="5720" y="484"/>
                  </a:lnTo>
                  <a:lnTo>
                    <a:pt x="5720" y="491"/>
                  </a:lnTo>
                  <a:lnTo>
                    <a:pt x="5720" y="489"/>
                  </a:lnTo>
                  <a:lnTo>
                    <a:pt x="5720" y="486"/>
                  </a:lnTo>
                  <a:lnTo>
                    <a:pt x="5720" y="489"/>
                  </a:lnTo>
                  <a:lnTo>
                    <a:pt x="5721" y="483"/>
                  </a:lnTo>
                  <a:lnTo>
                    <a:pt x="5721" y="483"/>
                  </a:lnTo>
                  <a:lnTo>
                    <a:pt x="5721" y="485"/>
                  </a:lnTo>
                  <a:lnTo>
                    <a:pt x="5721" y="469"/>
                  </a:lnTo>
                  <a:lnTo>
                    <a:pt x="5722" y="465"/>
                  </a:lnTo>
                  <a:lnTo>
                    <a:pt x="5722" y="444"/>
                  </a:lnTo>
                  <a:lnTo>
                    <a:pt x="5722" y="444"/>
                  </a:lnTo>
                  <a:lnTo>
                    <a:pt x="5723" y="450"/>
                  </a:lnTo>
                  <a:lnTo>
                    <a:pt x="5723" y="446"/>
                  </a:lnTo>
                  <a:lnTo>
                    <a:pt x="5723" y="449"/>
                  </a:lnTo>
                  <a:lnTo>
                    <a:pt x="5723" y="452"/>
                  </a:lnTo>
                  <a:lnTo>
                    <a:pt x="5723" y="444"/>
                  </a:lnTo>
                  <a:lnTo>
                    <a:pt x="5723" y="446"/>
                  </a:lnTo>
                  <a:lnTo>
                    <a:pt x="5724" y="443"/>
                  </a:lnTo>
                  <a:lnTo>
                    <a:pt x="5724" y="446"/>
                  </a:lnTo>
                  <a:lnTo>
                    <a:pt x="5724" y="442"/>
                  </a:lnTo>
                  <a:lnTo>
                    <a:pt x="5724" y="444"/>
                  </a:lnTo>
                  <a:lnTo>
                    <a:pt x="5724" y="444"/>
                  </a:lnTo>
                  <a:lnTo>
                    <a:pt x="5725" y="450"/>
                  </a:lnTo>
                  <a:lnTo>
                    <a:pt x="5725" y="450"/>
                  </a:lnTo>
                  <a:lnTo>
                    <a:pt x="5725" y="451"/>
                  </a:lnTo>
                  <a:lnTo>
                    <a:pt x="5725" y="446"/>
                  </a:lnTo>
                  <a:lnTo>
                    <a:pt x="5726" y="453"/>
                  </a:lnTo>
                  <a:lnTo>
                    <a:pt x="5726" y="450"/>
                  </a:lnTo>
                  <a:lnTo>
                    <a:pt x="5726" y="449"/>
                  </a:lnTo>
                  <a:lnTo>
                    <a:pt x="5726" y="454"/>
                  </a:lnTo>
                  <a:lnTo>
                    <a:pt x="5726" y="450"/>
                  </a:lnTo>
                  <a:lnTo>
                    <a:pt x="5727" y="450"/>
                  </a:lnTo>
                  <a:lnTo>
                    <a:pt x="5727" y="452"/>
                  </a:lnTo>
                  <a:lnTo>
                    <a:pt x="5727" y="448"/>
                  </a:lnTo>
                  <a:lnTo>
                    <a:pt x="5727" y="449"/>
                  </a:lnTo>
                  <a:lnTo>
                    <a:pt x="5727" y="450"/>
                  </a:lnTo>
                  <a:lnTo>
                    <a:pt x="5728" y="441"/>
                  </a:lnTo>
                  <a:lnTo>
                    <a:pt x="5728" y="450"/>
                  </a:lnTo>
                  <a:lnTo>
                    <a:pt x="5728" y="449"/>
                  </a:lnTo>
                  <a:lnTo>
                    <a:pt x="5728" y="465"/>
                  </a:lnTo>
                  <a:lnTo>
                    <a:pt x="5728" y="462"/>
                  </a:lnTo>
                  <a:lnTo>
                    <a:pt x="5729" y="461"/>
                  </a:lnTo>
                  <a:lnTo>
                    <a:pt x="5729" y="451"/>
                  </a:lnTo>
                  <a:lnTo>
                    <a:pt x="5729" y="457"/>
                  </a:lnTo>
                  <a:lnTo>
                    <a:pt x="5729" y="454"/>
                  </a:lnTo>
                  <a:lnTo>
                    <a:pt x="5730" y="450"/>
                  </a:lnTo>
                  <a:lnTo>
                    <a:pt x="5730" y="455"/>
                  </a:lnTo>
                  <a:lnTo>
                    <a:pt x="5730" y="453"/>
                  </a:lnTo>
                  <a:lnTo>
                    <a:pt x="5730" y="450"/>
                  </a:lnTo>
                  <a:lnTo>
                    <a:pt x="5730" y="448"/>
                  </a:lnTo>
                  <a:lnTo>
                    <a:pt x="5730" y="455"/>
                  </a:lnTo>
                  <a:lnTo>
                    <a:pt x="5730" y="450"/>
                  </a:lnTo>
                  <a:lnTo>
                    <a:pt x="5731" y="451"/>
                  </a:lnTo>
                  <a:lnTo>
                    <a:pt x="5731" y="454"/>
                  </a:lnTo>
                  <a:lnTo>
                    <a:pt x="5731" y="444"/>
                  </a:lnTo>
                  <a:lnTo>
                    <a:pt x="5731" y="444"/>
                  </a:lnTo>
                  <a:lnTo>
                    <a:pt x="5731" y="439"/>
                  </a:lnTo>
                  <a:lnTo>
                    <a:pt x="5732" y="221"/>
                  </a:lnTo>
                  <a:lnTo>
                    <a:pt x="5732" y="184"/>
                  </a:lnTo>
                  <a:lnTo>
                    <a:pt x="5732" y="146"/>
                  </a:lnTo>
                  <a:lnTo>
                    <a:pt x="5733" y="684"/>
                  </a:lnTo>
                  <a:lnTo>
                    <a:pt x="5733" y="675"/>
                  </a:lnTo>
                  <a:lnTo>
                    <a:pt x="5733" y="640"/>
                  </a:lnTo>
                  <a:lnTo>
                    <a:pt x="5733" y="484"/>
                  </a:lnTo>
                  <a:lnTo>
                    <a:pt x="5733" y="484"/>
                  </a:lnTo>
                  <a:lnTo>
                    <a:pt x="5734" y="484"/>
                  </a:lnTo>
                  <a:lnTo>
                    <a:pt x="5734" y="481"/>
                  </a:lnTo>
                  <a:lnTo>
                    <a:pt x="5734" y="487"/>
                  </a:lnTo>
                  <a:lnTo>
                    <a:pt x="5734" y="486"/>
                  </a:lnTo>
                  <a:lnTo>
                    <a:pt x="5734" y="486"/>
                  </a:lnTo>
                  <a:lnTo>
                    <a:pt x="5735" y="492"/>
                  </a:lnTo>
                  <a:lnTo>
                    <a:pt x="5735" y="494"/>
                  </a:lnTo>
                  <a:lnTo>
                    <a:pt x="5735" y="491"/>
                  </a:lnTo>
                  <a:lnTo>
                    <a:pt x="5735" y="498"/>
                  </a:lnTo>
                  <a:lnTo>
                    <a:pt x="5735" y="495"/>
                  </a:lnTo>
                  <a:lnTo>
                    <a:pt x="5735" y="494"/>
                  </a:lnTo>
                  <a:lnTo>
                    <a:pt x="5736" y="495"/>
                  </a:lnTo>
                  <a:lnTo>
                    <a:pt x="5736" y="483"/>
                  </a:lnTo>
                  <a:lnTo>
                    <a:pt x="5736" y="484"/>
                  </a:lnTo>
                  <a:lnTo>
                    <a:pt x="5737" y="450"/>
                  </a:lnTo>
                  <a:lnTo>
                    <a:pt x="5737" y="446"/>
                  </a:lnTo>
                  <a:lnTo>
                    <a:pt x="5737" y="439"/>
                  </a:lnTo>
                  <a:lnTo>
                    <a:pt x="5737" y="443"/>
                  </a:lnTo>
                  <a:lnTo>
                    <a:pt x="5738" y="440"/>
                  </a:lnTo>
                  <a:lnTo>
                    <a:pt x="5738" y="446"/>
                  </a:lnTo>
                  <a:lnTo>
                    <a:pt x="5738" y="439"/>
                  </a:lnTo>
                  <a:lnTo>
                    <a:pt x="5738" y="441"/>
                  </a:lnTo>
                  <a:lnTo>
                    <a:pt x="5739" y="441"/>
                  </a:lnTo>
                  <a:lnTo>
                    <a:pt x="5739" y="442"/>
                  </a:lnTo>
                  <a:lnTo>
                    <a:pt x="5739" y="437"/>
                  </a:lnTo>
                  <a:lnTo>
                    <a:pt x="5739" y="441"/>
                  </a:lnTo>
                  <a:lnTo>
                    <a:pt x="5739" y="441"/>
                  </a:lnTo>
                  <a:lnTo>
                    <a:pt x="5739" y="437"/>
                  </a:lnTo>
                  <a:lnTo>
                    <a:pt x="5740" y="443"/>
                  </a:lnTo>
                  <a:lnTo>
                    <a:pt x="5740" y="439"/>
                  </a:lnTo>
                  <a:lnTo>
                    <a:pt x="5740" y="437"/>
                  </a:lnTo>
                  <a:lnTo>
                    <a:pt x="5740" y="441"/>
                  </a:lnTo>
                  <a:lnTo>
                    <a:pt x="5740" y="437"/>
                  </a:lnTo>
                  <a:lnTo>
                    <a:pt x="5740" y="441"/>
                  </a:lnTo>
                  <a:lnTo>
                    <a:pt x="5741" y="442"/>
                  </a:lnTo>
                  <a:lnTo>
                    <a:pt x="5741" y="437"/>
                  </a:lnTo>
                  <a:lnTo>
                    <a:pt x="5741" y="443"/>
                  </a:lnTo>
                  <a:lnTo>
                    <a:pt x="5741" y="443"/>
                  </a:lnTo>
                  <a:lnTo>
                    <a:pt x="5741" y="439"/>
                  </a:lnTo>
                  <a:lnTo>
                    <a:pt x="5742" y="444"/>
                  </a:lnTo>
                  <a:lnTo>
                    <a:pt x="5742" y="440"/>
                  </a:lnTo>
                  <a:lnTo>
                    <a:pt x="5742" y="439"/>
                  </a:lnTo>
                  <a:lnTo>
                    <a:pt x="5742" y="444"/>
                  </a:lnTo>
                  <a:lnTo>
                    <a:pt x="5742" y="428"/>
                  </a:lnTo>
                  <a:lnTo>
                    <a:pt x="5742" y="432"/>
                  </a:lnTo>
                  <a:lnTo>
                    <a:pt x="5743" y="435"/>
                  </a:lnTo>
                  <a:lnTo>
                    <a:pt x="5743" y="452"/>
                  </a:lnTo>
                  <a:lnTo>
                    <a:pt x="5743" y="451"/>
                  </a:lnTo>
                  <a:lnTo>
                    <a:pt x="5743" y="457"/>
                  </a:lnTo>
                  <a:lnTo>
                    <a:pt x="5744" y="446"/>
                  </a:lnTo>
                  <a:lnTo>
                    <a:pt x="5744" y="449"/>
                  </a:lnTo>
                  <a:lnTo>
                    <a:pt x="5744" y="450"/>
                  </a:lnTo>
                  <a:lnTo>
                    <a:pt x="5744" y="446"/>
                  </a:lnTo>
                  <a:lnTo>
                    <a:pt x="5744" y="449"/>
                  </a:lnTo>
                  <a:lnTo>
                    <a:pt x="5745" y="449"/>
                  </a:lnTo>
                  <a:lnTo>
                    <a:pt x="5745" y="450"/>
                  </a:lnTo>
                  <a:lnTo>
                    <a:pt x="5745" y="446"/>
                  </a:lnTo>
                  <a:lnTo>
                    <a:pt x="5745" y="446"/>
                  </a:lnTo>
                  <a:lnTo>
                    <a:pt x="5746" y="447"/>
                  </a:lnTo>
                  <a:lnTo>
                    <a:pt x="5746" y="449"/>
                  </a:lnTo>
                  <a:lnTo>
                    <a:pt x="5746" y="444"/>
                  </a:lnTo>
                  <a:lnTo>
                    <a:pt x="5746" y="444"/>
                  </a:lnTo>
                  <a:lnTo>
                    <a:pt x="5746" y="446"/>
                  </a:lnTo>
                  <a:lnTo>
                    <a:pt x="5746" y="447"/>
                  </a:lnTo>
                  <a:lnTo>
                    <a:pt x="5747" y="405"/>
                  </a:lnTo>
                  <a:lnTo>
                    <a:pt x="5747" y="352"/>
                  </a:lnTo>
                  <a:lnTo>
                    <a:pt x="5747" y="130"/>
                  </a:lnTo>
                  <a:lnTo>
                    <a:pt x="5747" y="215"/>
                  </a:lnTo>
                  <a:lnTo>
                    <a:pt x="5748" y="291"/>
                  </a:lnTo>
                  <a:lnTo>
                    <a:pt x="5748" y="685"/>
                  </a:lnTo>
                  <a:lnTo>
                    <a:pt x="5748" y="521"/>
                  </a:lnTo>
                  <a:lnTo>
                    <a:pt x="5748" y="511"/>
                  </a:lnTo>
                  <a:lnTo>
                    <a:pt x="5749" y="476"/>
                  </a:lnTo>
                  <a:lnTo>
                    <a:pt x="5749" y="478"/>
                  </a:lnTo>
                  <a:lnTo>
                    <a:pt x="5749" y="478"/>
                  </a:lnTo>
                  <a:lnTo>
                    <a:pt x="5749" y="489"/>
                  </a:lnTo>
                  <a:lnTo>
                    <a:pt x="5749" y="486"/>
                  </a:lnTo>
                  <a:lnTo>
                    <a:pt x="5750" y="487"/>
                  </a:lnTo>
                  <a:lnTo>
                    <a:pt x="5750" y="495"/>
                  </a:lnTo>
                  <a:lnTo>
                    <a:pt x="5750" y="493"/>
                  </a:lnTo>
                  <a:lnTo>
                    <a:pt x="5750" y="497"/>
                  </a:lnTo>
                  <a:lnTo>
                    <a:pt x="5750" y="493"/>
                  </a:lnTo>
                  <a:lnTo>
                    <a:pt x="5751" y="499"/>
                  </a:lnTo>
                  <a:lnTo>
                    <a:pt x="5751" y="495"/>
                  </a:lnTo>
                  <a:lnTo>
                    <a:pt x="5751" y="497"/>
                  </a:lnTo>
                  <a:lnTo>
                    <a:pt x="5752" y="479"/>
                  </a:lnTo>
                  <a:lnTo>
                    <a:pt x="5752" y="476"/>
                  </a:lnTo>
                  <a:lnTo>
                    <a:pt x="5752" y="446"/>
                  </a:lnTo>
                  <a:lnTo>
                    <a:pt x="5752" y="447"/>
                  </a:lnTo>
                  <a:lnTo>
                    <a:pt x="5752" y="446"/>
                  </a:lnTo>
                  <a:lnTo>
                    <a:pt x="5753" y="447"/>
                  </a:lnTo>
                  <a:lnTo>
                    <a:pt x="5753" y="442"/>
                  </a:lnTo>
                  <a:lnTo>
                    <a:pt x="5753" y="446"/>
                  </a:lnTo>
                  <a:lnTo>
                    <a:pt x="5753" y="446"/>
                  </a:lnTo>
                  <a:lnTo>
                    <a:pt x="5753" y="449"/>
                  </a:lnTo>
                  <a:lnTo>
                    <a:pt x="5754" y="441"/>
                  </a:lnTo>
                  <a:lnTo>
                    <a:pt x="5754" y="443"/>
                  </a:lnTo>
                  <a:lnTo>
                    <a:pt x="5754" y="444"/>
                  </a:lnTo>
                  <a:lnTo>
                    <a:pt x="5754" y="440"/>
                  </a:lnTo>
                  <a:lnTo>
                    <a:pt x="5754" y="446"/>
                  </a:lnTo>
                  <a:lnTo>
                    <a:pt x="5755" y="446"/>
                  </a:lnTo>
                  <a:lnTo>
                    <a:pt x="5755" y="440"/>
                  </a:lnTo>
                  <a:lnTo>
                    <a:pt x="5755" y="440"/>
                  </a:lnTo>
                  <a:lnTo>
                    <a:pt x="5755" y="442"/>
                  </a:lnTo>
                  <a:lnTo>
                    <a:pt x="5755" y="444"/>
                  </a:lnTo>
                  <a:lnTo>
                    <a:pt x="5756" y="438"/>
                  </a:lnTo>
                  <a:lnTo>
                    <a:pt x="5756" y="439"/>
                  </a:lnTo>
                  <a:lnTo>
                    <a:pt x="5756" y="442"/>
                  </a:lnTo>
                  <a:lnTo>
                    <a:pt x="5756" y="446"/>
                  </a:lnTo>
                  <a:lnTo>
                    <a:pt x="5756" y="439"/>
                  </a:lnTo>
                  <a:lnTo>
                    <a:pt x="5756" y="444"/>
                  </a:lnTo>
                  <a:lnTo>
                    <a:pt x="5756" y="444"/>
                  </a:lnTo>
                  <a:lnTo>
                    <a:pt x="5757" y="443"/>
                  </a:lnTo>
                  <a:lnTo>
                    <a:pt x="5757" y="448"/>
                  </a:lnTo>
                  <a:lnTo>
                    <a:pt x="5757" y="447"/>
                  </a:lnTo>
                  <a:lnTo>
                    <a:pt x="5757" y="446"/>
                  </a:lnTo>
                  <a:lnTo>
                    <a:pt x="5758" y="446"/>
                  </a:lnTo>
                  <a:lnTo>
                    <a:pt x="5758" y="450"/>
                  </a:lnTo>
                  <a:lnTo>
                    <a:pt x="5758" y="451"/>
                  </a:lnTo>
                  <a:lnTo>
                    <a:pt x="5758" y="446"/>
                  </a:lnTo>
                  <a:lnTo>
                    <a:pt x="5759" y="449"/>
                  </a:lnTo>
                  <a:lnTo>
                    <a:pt x="5759" y="444"/>
                  </a:lnTo>
                  <a:lnTo>
                    <a:pt x="5759" y="450"/>
                  </a:lnTo>
                  <a:lnTo>
                    <a:pt x="5759" y="446"/>
                  </a:lnTo>
                  <a:lnTo>
                    <a:pt x="5760" y="448"/>
                  </a:lnTo>
                  <a:lnTo>
                    <a:pt x="5760" y="450"/>
                  </a:lnTo>
                  <a:lnTo>
                    <a:pt x="5760" y="446"/>
                  </a:lnTo>
                  <a:lnTo>
                    <a:pt x="5760" y="449"/>
                  </a:lnTo>
                  <a:lnTo>
                    <a:pt x="5760" y="450"/>
                  </a:lnTo>
                  <a:lnTo>
                    <a:pt x="5761" y="437"/>
                  </a:lnTo>
                  <a:lnTo>
                    <a:pt x="5761" y="438"/>
                  </a:lnTo>
                  <a:lnTo>
                    <a:pt x="5761" y="436"/>
                  </a:lnTo>
                  <a:lnTo>
                    <a:pt x="5761" y="435"/>
                  </a:lnTo>
                  <a:lnTo>
                    <a:pt x="5761" y="446"/>
                  </a:lnTo>
                  <a:lnTo>
                    <a:pt x="5761" y="444"/>
                  </a:lnTo>
                  <a:lnTo>
                    <a:pt x="5761" y="449"/>
                  </a:lnTo>
                  <a:lnTo>
                    <a:pt x="5762" y="457"/>
                  </a:lnTo>
                  <a:lnTo>
                    <a:pt x="5762" y="405"/>
                  </a:lnTo>
                  <a:lnTo>
                    <a:pt x="5762" y="348"/>
                  </a:lnTo>
                  <a:lnTo>
                    <a:pt x="5762" y="262"/>
                  </a:lnTo>
                  <a:lnTo>
                    <a:pt x="5763" y="457"/>
                  </a:lnTo>
                  <a:lnTo>
                    <a:pt x="5763" y="480"/>
                  </a:lnTo>
                  <a:lnTo>
                    <a:pt x="5763" y="817"/>
                  </a:lnTo>
                  <a:lnTo>
                    <a:pt x="5764" y="839"/>
                  </a:lnTo>
                  <a:lnTo>
                    <a:pt x="5764" y="963"/>
                  </a:lnTo>
                  <a:lnTo>
                    <a:pt x="5765" y="960"/>
                  </a:lnTo>
                  <a:lnTo>
                    <a:pt x="5765" y="711"/>
                  </a:lnTo>
                  <a:lnTo>
                    <a:pt x="5765" y="675"/>
                  </a:lnTo>
                  <a:lnTo>
                    <a:pt x="5766" y="301"/>
                  </a:lnTo>
                  <a:lnTo>
                    <a:pt x="5766" y="293"/>
                  </a:lnTo>
                  <a:lnTo>
                    <a:pt x="5766" y="213"/>
                  </a:lnTo>
                  <a:lnTo>
                    <a:pt x="5767" y="204"/>
                  </a:lnTo>
                  <a:lnTo>
                    <a:pt x="5767" y="130"/>
                  </a:lnTo>
                  <a:lnTo>
                    <a:pt x="5767" y="125"/>
                  </a:lnTo>
                  <a:lnTo>
                    <a:pt x="5768" y="80"/>
                  </a:lnTo>
                  <a:lnTo>
                    <a:pt x="5768" y="83"/>
                  </a:lnTo>
                  <a:lnTo>
                    <a:pt x="5768" y="86"/>
                  </a:lnTo>
                  <a:lnTo>
                    <a:pt x="5768" y="167"/>
                  </a:lnTo>
                  <a:lnTo>
                    <a:pt x="5769" y="176"/>
                  </a:lnTo>
                  <a:lnTo>
                    <a:pt x="5769" y="314"/>
                  </a:lnTo>
                  <a:lnTo>
                    <a:pt x="5769" y="324"/>
                  </a:lnTo>
                  <a:lnTo>
                    <a:pt x="5770" y="395"/>
                  </a:lnTo>
                  <a:lnTo>
                    <a:pt x="5770" y="401"/>
                  </a:lnTo>
                  <a:lnTo>
                    <a:pt x="5771" y="421"/>
                  </a:lnTo>
                  <a:lnTo>
                    <a:pt x="5771" y="419"/>
                  </a:lnTo>
                  <a:lnTo>
                    <a:pt x="5771" y="422"/>
                  </a:lnTo>
                  <a:lnTo>
                    <a:pt x="5771" y="420"/>
                  </a:lnTo>
                  <a:lnTo>
                    <a:pt x="5771" y="424"/>
                  </a:lnTo>
                  <a:lnTo>
                    <a:pt x="5771" y="422"/>
                  </a:lnTo>
                  <a:lnTo>
                    <a:pt x="5772" y="425"/>
                  </a:lnTo>
                  <a:lnTo>
                    <a:pt x="5772" y="420"/>
                  </a:lnTo>
                  <a:lnTo>
                    <a:pt x="5772" y="424"/>
                  </a:lnTo>
                  <a:lnTo>
                    <a:pt x="5772" y="424"/>
                  </a:lnTo>
                  <a:lnTo>
                    <a:pt x="5772" y="421"/>
                  </a:lnTo>
                  <a:lnTo>
                    <a:pt x="5773" y="429"/>
                  </a:lnTo>
                  <a:lnTo>
                    <a:pt x="5773" y="429"/>
                  </a:lnTo>
                  <a:lnTo>
                    <a:pt x="5773" y="426"/>
                  </a:lnTo>
                  <a:lnTo>
                    <a:pt x="5773" y="436"/>
                  </a:lnTo>
                  <a:lnTo>
                    <a:pt x="5773" y="436"/>
                  </a:lnTo>
                  <a:lnTo>
                    <a:pt x="5774" y="439"/>
                  </a:lnTo>
                  <a:lnTo>
                    <a:pt x="5774" y="437"/>
                  </a:lnTo>
                  <a:lnTo>
                    <a:pt x="5774" y="446"/>
                  </a:lnTo>
                  <a:lnTo>
                    <a:pt x="5774" y="446"/>
                  </a:lnTo>
                  <a:lnTo>
                    <a:pt x="5774" y="446"/>
                  </a:lnTo>
                  <a:lnTo>
                    <a:pt x="5774" y="444"/>
                  </a:lnTo>
                  <a:lnTo>
                    <a:pt x="5774" y="450"/>
                  </a:lnTo>
                  <a:lnTo>
                    <a:pt x="5775" y="446"/>
                  </a:lnTo>
                  <a:lnTo>
                    <a:pt x="5775" y="447"/>
                  </a:lnTo>
                  <a:lnTo>
                    <a:pt x="5775" y="454"/>
                  </a:lnTo>
                  <a:lnTo>
                    <a:pt x="5776" y="453"/>
                  </a:lnTo>
                  <a:lnTo>
                    <a:pt x="5776" y="450"/>
                  </a:lnTo>
                  <a:lnTo>
                    <a:pt x="5776" y="456"/>
                  </a:lnTo>
                  <a:lnTo>
                    <a:pt x="5776" y="454"/>
                  </a:lnTo>
                  <a:lnTo>
                    <a:pt x="5776" y="453"/>
                  </a:lnTo>
                  <a:lnTo>
                    <a:pt x="5776" y="456"/>
                  </a:lnTo>
                  <a:lnTo>
                    <a:pt x="5777" y="431"/>
                  </a:lnTo>
                  <a:lnTo>
                    <a:pt x="5777" y="403"/>
                  </a:lnTo>
                  <a:lnTo>
                    <a:pt x="5777" y="270"/>
                  </a:lnTo>
                  <a:lnTo>
                    <a:pt x="5778" y="431"/>
                  </a:lnTo>
                  <a:lnTo>
                    <a:pt x="5778" y="459"/>
                  </a:lnTo>
                  <a:lnTo>
                    <a:pt x="5778" y="905"/>
                  </a:lnTo>
                  <a:lnTo>
                    <a:pt x="5778" y="922"/>
                  </a:lnTo>
                  <a:lnTo>
                    <a:pt x="5779" y="986"/>
                  </a:lnTo>
                  <a:lnTo>
                    <a:pt x="5779" y="979"/>
                  </a:lnTo>
                  <a:lnTo>
                    <a:pt x="5779" y="977"/>
                  </a:lnTo>
                  <a:lnTo>
                    <a:pt x="5780" y="601"/>
                  </a:lnTo>
                  <a:lnTo>
                    <a:pt x="5780" y="560"/>
                  </a:lnTo>
                  <a:lnTo>
                    <a:pt x="5780" y="284"/>
                  </a:lnTo>
                  <a:lnTo>
                    <a:pt x="5781" y="279"/>
                  </a:lnTo>
                  <a:lnTo>
                    <a:pt x="5781" y="230"/>
                  </a:lnTo>
                  <a:lnTo>
                    <a:pt x="5781" y="229"/>
                  </a:lnTo>
                  <a:lnTo>
                    <a:pt x="5782" y="171"/>
                  </a:lnTo>
                  <a:lnTo>
                    <a:pt x="5782" y="166"/>
                  </a:lnTo>
                  <a:lnTo>
                    <a:pt x="5782" y="123"/>
                  </a:lnTo>
                  <a:lnTo>
                    <a:pt x="5782" y="122"/>
                  </a:lnTo>
                  <a:lnTo>
                    <a:pt x="5783" y="205"/>
                  </a:lnTo>
                  <a:lnTo>
                    <a:pt x="5784" y="221"/>
                  </a:lnTo>
                  <a:lnTo>
                    <a:pt x="5784" y="350"/>
                  </a:lnTo>
                  <a:lnTo>
                    <a:pt x="5784" y="357"/>
                  </a:lnTo>
                  <a:lnTo>
                    <a:pt x="5785" y="411"/>
                  </a:lnTo>
                  <a:lnTo>
                    <a:pt x="5785" y="412"/>
                  </a:lnTo>
                  <a:lnTo>
                    <a:pt x="5785" y="425"/>
                  </a:lnTo>
                  <a:lnTo>
                    <a:pt x="5786" y="425"/>
                  </a:lnTo>
                  <a:lnTo>
                    <a:pt x="5786" y="422"/>
                  </a:lnTo>
                  <a:lnTo>
                    <a:pt x="5786" y="431"/>
                  </a:lnTo>
                  <a:lnTo>
                    <a:pt x="5786" y="427"/>
                  </a:lnTo>
                  <a:lnTo>
                    <a:pt x="5787" y="439"/>
                  </a:lnTo>
                  <a:lnTo>
                    <a:pt x="5787" y="437"/>
                  </a:lnTo>
                  <a:lnTo>
                    <a:pt x="5787" y="441"/>
                  </a:lnTo>
                  <a:lnTo>
                    <a:pt x="5787" y="453"/>
                  </a:lnTo>
                  <a:lnTo>
                    <a:pt x="5787" y="452"/>
                  </a:lnTo>
                  <a:lnTo>
                    <a:pt x="5788" y="454"/>
                  </a:lnTo>
                  <a:lnTo>
                    <a:pt x="5788" y="451"/>
                  </a:lnTo>
                  <a:lnTo>
                    <a:pt x="5788" y="461"/>
                  </a:lnTo>
                  <a:lnTo>
                    <a:pt x="5788" y="457"/>
                  </a:lnTo>
                  <a:lnTo>
                    <a:pt x="5788" y="459"/>
                  </a:lnTo>
                  <a:lnTo>
                    <a:pt x="5789" y="465"/>
                  </a:lnTo>
                  <a:lnTo>
                    <a:pt x="5789" y="463"/>
                  </a:lnTo>
                  <a:lnTo>
                    <a:pt x="5789" y="463"/>
                  </a:lnTo>
                  <a:lnTo>
                    <a:pt x="5789" y="461"/>
                  </a:lnTo>
                  <a:lnTo>
                    <a:pt x="5789" y="468"/>
                  </a:lnTo>
                  <a:lnTo>
                    <a:pt x="5790" y="465"/>
                  </a:lnTo>
                  <a:lnTo>
                    <a:pt x="5790" y="463"/>
                  </a:lnTo>
                  <a:lnTo>
                    <a:pt x="5790" y="468"/>
                  </a:lnTo>
                  <a:lnTo>
                    <a:pt x="5790" y="466"/>
                  </a:lnTo>
                  <a:lnTo>
                    <a:pt x="5791" y="467"/>
                  </a:lnTo>
                  <a:lnTo>
                    <a:pt x="5791" y="468"/>
                  </a:lnTo>
                  <a:lnTo>
                    <a:pt x="5791" y="459"/>
                  </a:lnTo>
                  <a:lnTo>
                    <a:pt x="5791" y="449"/>
                  </a:lnTo>
                  <a:lnTo>
                    <a:pt x="5791" y="285"/>
                  </a:lnTo>
                  <a:lnTo>
                    <a:pt x="5792" y="457"/>
                  </a:lnTo>
                  <a:lnTo>
                    <a:pt x="5792" y="483"/>
                  </a:lnTo>
                  <a:lnTo>
                    <a:pt x="5792" y="919"/>
                  </a:lnTo>
                  <a:lnTo>
                    <a:pt x="5793" y="940"/>
                  </a:lnTo>
                  <a:lnTo>
                    <a:pt x="5793" y="996"/>
                  </a:lnTo>
                  <a:lnTo>
                    <a:pt x="5793" y="993"/>
                  </a:lnTo>
                  <a:lnTo>
                    <a:pt x="5793" y="993"/>
                  </a:lnTo>
                  <a:lnTo>
                    <a:pt x="5794" y="653"/>
                  </a:lnTo>
                  <a:lnTo>
                    <a:pt x="5794" y="611"/>
                  </a:lnTo>
                  <a:lnTo>
                    <a:pt x="5794" y="278"/>
                  </a:lnTo>
                  <a:lnTo>
                    <a:pt x="5795" y="273"/>
                  </a:lnTo>
                  <a:lnTo>
                    <a:pt x="5795" y="223"/>
                  </a:lnTo>
                  <a:lnTo>
                    <a:pt x="5795" y="222"/>
                  </a:lnTo>
                  <a:lnTo>
                    <a:pt x="5796" y="160"/>
                  </a:lnTo>
                  <a:lnTo>
                    <a:pt x="5796" y="155"/>
                  </a:lnTo>
                  <a:lnTo>
                    <a:pt x="5797" y="113"/>
                  </a:lnTo>
                  <a:lnTo>
                    <a:pt x="5797" y="113"/>
                  </a:lnTo>
                  <a:lnTo>
                    <a:pt x="5797" y="112"/>
                  </a:lnTo>
                  <a:lnTo>
                    <a:pt x="5797" y="169"/>
                  </a:lnTo>
                  <a:lnTo>
                    <a:pt x="5798" y="179"/>
                  </a:lnTo>
                  <a:lnTo>
                    <a:pt x="5798" y="312"/>
                  </a:lnTo>
                  <a:lnTo>
                    <a:pt x="5798" y="322"/>
                  </a:lnTo>
                  <a:lnTo>
                    <a:pt x="5799" y="410"/>
                  </a:lnTo>
                  <a:lnTo>
                    <a:pt x="5799" y="412"/>
                  </a:lnTo>
                  <a:lnTo>
                    <a:pt x="5799" y="435"/>
                  </a:lnTo>
                  <a:lnTo>
                    <a:pt x="5799" y="435"/>
                  </a:lnTo>
                  <a:lnTo>
                    <a:pt x="5799" y="434"/>
                  </a:lnTo>
                  <a:lnTo>
                    <a:pt x="5800" y="432"/>
                  </a:lnTo>
                  <a:lnTo>
                    <a:pt x="5800" y="438"/>
                  </a:lnTo>
                  <a:lnTo>
                    <a:pt x="5800" y="437"/>
                  </a:lnTo>
                  <a:lnTo>
                    <a:pt x="5800" y="437"/>
                  </a:lnTo>
                  <a:lnTo>
                    <a:pt x="5801" y="442"/>
                  </a:lnTo>
                  <a:lnTo>
                    <a:pt x="5801" y="444"/>
                  </a:lnTo>
                  <a:lnTo>
                    <a:pt x="5801" y="442"/>
                  </a:lnTo>
                  <a:lnTo>
                    <a:pt x="5801" y="452"/>
                  </a:lnTo>
                  <a:lnTo>
                    <a:pt x="5802" y="450"/>
                  </a:lnTo>
                  <a:lnTo>
                    <a:pt x="5802" y="463"/>
                  </a:lnTo>
                  <a:lnTo>
                    <a:pt x="5802" y="461"/>
                  </a:lnTo>
                  <a:lnTo>
                    <a:pt x="5802" y="463"/>
                  </a:lnTo>
                  <a:lnTo>
                    <a:pt x="5803" y="472"/>
                  </a:lnTo>
                  <a:lnTo>
                    <a:pt x="5803" y="473"/>
                  </a:lnTo>
                  <a:lnTo>
                    <a:pt x="5803" y="470"/>
                  </a:lnTo>
                  <a:lnTo>
                    <a:pt x="5804" y="472"/>
                  </a:lnTo>
                  <a:lnTo>
                    <a:pt x="5804" y="472"/>
                  </a:lnTo>
                  <a:lnTo>
                    <a:pt x="5804" y="476"/>
                  </a:lnTo>
                  <a:lnTo>
                    <a:pt x="5804" y="470"/>
                  </a:lnTo>
                  <a:lnTo>
                    <a:pt x="5804" y="472"/>
                  </a:lnTo>
                  <a:lnTo>
                    <a:pt x="5805" y="475"/>
                  </a:lnTo>
                  <a:lnTo>
                    <a:pt x="5805" y="472"/>
                  </a:lnTo>
                  <a:lnTo>
                    <a:pt x="5805" y="476"/>
                  </a:lnTo>
                  <a:lnTo>
                    <a:pt x="5805" y="475"/>
                  </a:lnTo>
                  <a:lnTo>
                    <a:pt x="5805" y="474"/>
                  </a:lnTo>
                  <a:lnTo>
                    <a:pt x="5805" y="475"/>
                  </a:lnTo>
                  <a:lnTo>
                    <a:pt x="5806" y="437"/>
                  </a:lnTo>
                  <a:lnTo>
                    <a:pt x="5806" y="388"/>
                  </a:lnTo>
                  <a:lnTo>
                    <a:pt x="5806" y="289"/>
                  </a:lnTo>
                  <a:lnTo>
                    <a:pt x="5806" y="502"/>
                  </a:lnTo>
                  <a:lnTo>
                    <a:pt x="5807" y="527"/>
                  </a:lnTo>
                  <a:lnTo>
                    <a:pt x="5807" y="901"/>
                  </a:lnTo>
                  <a:lnTo>
                    <a:pt x="5807" y="918"/>
                  </a:lnTo>
                  <a:lnTo>
                    <a:pt x="5808" y="998"/>
                  </a:lnTo>
                  <a:lnTo>
                    <a:pt x="5808" y="994"/>
                  </a:lnTo>
                  <a:lnTo>
                    <a:pt x="5808" y="993"/>
                  </a:lnTo>
                  <a:lnTo>
                    <a:pt x="5808" y="666"/>
                  </a:lnTo>
                  <a:lnTo>
                    <a:pt x="5808" y="630"/>
                  </a:lnTo>
                  <a:lnTo>
                    <a:pt x="5809" y="314"/>
                  </a:lnTo>
                  <a:lnTo>
                    <a:pt x="5810" y="306"/>
                  </a:lnTo>
                  <a:lnTo>
                    <a:pt x="5810" y="247"/>
                  </a:lnTo>
                  <a:lnTo>
                    <a:pt x="5810" y="243"/>
                  </a:lnTo>
                  <a:lnTo>
                    <a:pt x="5811" y="195"/>
                  </a:lnTo>
                  <a:lnTo>
                    <a:pt x="5811" y="190"/>
                  </a:lnTo>
                  <a:lnTo>
                    <a:pt x="5811" y="142"/>
                  </a:lnTo>
                  <a:lnTo>
                    <a:pt x="5812" y="138"/>
                  </a:lnTo>
                  <a:lnTo>
                    <a:pt x="5812" y="194"/>
                  </a:lnTo>
                  <a:lnTo>
                    <a:pt x="5812" y="202"/>
                  </a:lnTo>
                  <a:lnTo>
                    <a:pt x="5813" y="337"/>
                  </a:lnTo>
                  <a:lnTo>
                    <a:pt x="5813" y="345"/>
                  </a:lnTo>
                  <a:lnTo>
                    <a:pt x="5813" y="421"/>
                  </a:lnTo>
                  <a:lnTo>
                    <a:pt x="5814" y="423"/>
                  </a:lnTo>
                  <a:lnTo>
                    <a:pt x="5814" y="437"/>
                  </a:lnTo>
                  <a:lnTo>
                    <a:pt x="5814" y="432"/>
                  </a:lnTo>
                  <a:lnTo>
                    <a:pt x="5814" y="435"/>
                  </a:lnTo>
                  <a:lnTo>
                    <a:pt x="5814" y="431"/>
                  </a:lnTo>
                  <a:lnTo>
                    <a:pt x="5815" y="437"/>
                  </a:lnTo>
                  <a:lnTo>
                    <a:pt x="5815" y="437"/>
                  </a:lnTo>
                  <a:lnTo>
                    <a:pt x="5815" y="434"/>
                  </a:lnTo>
                  <a:lnTo>
                    <a:pt x="5815" y="433"/>
                  </a:lnTo>
                  <a:lnTo>
                    <a:pt x="5815" y="442"/>
                  </a:lnTo>
                  <a:lnTo>
                    <a:pt x="5815" y="440"/>
                  </a:lnTo>
                  <a:lnTo>
                    <a:pt x="5816" y="440"/>
                  </a:lnTo>
                  <a:lnTo>
                    <a:pt x="5816" y="452"/>
                  </a:lnTo>
                  <a:lnTo>
                    <a:pt x="5816" y="456"/>
                  </a:lnTo>
                  <a:lnTo>
                    <a:pt x="5817" y="454"/>
                  </a:lnTo>
                  <a:lnTo>
                    <a:pt x="5817" y="465"/>
                  </a:lnTo>
                  <a:lnTo>
                    <a:pt x="5817" y="463"/>
                  </a:lnTo>
                  <a:lnTo>
                    <a:pt x="5817" y="462"/>
                  </a:lnTo>
                  <a:lnTo>
                    <a:pt x="5818" y="469"/>
                  </a:lnTo>
                  <a:lnTo>
                    <a:pt x="5818" y="466"/>
                  </a:lnTo>
                  <a:lnTo>
                    <a:pt x="5818" y="467"/>
                  </a:lnTo>
                  <a:lnTo>
                    <a:pt x="5818" y="473"/>
                  </a:lnTo>
                  <a:lnTo>
                    <a:pt x="5818" y="472"/>
                  </a:lnTo>
                  <a:lnTo>
                    <a:pt x="5819" y="475"/>
                  </a:lnTo>
                  <a:lnTo>
                    <a:pt x="5819" y="470"/>
                  </a:lnTo>
                  <a:lnTo>
                    <a:pt x="5819" y="474"/>
                  </a:lnTo>
                  <a:lnTo>
                    <a:pt x="5819" y="472"/>
                  </a:lnTo>
                  <a:lnTo>
                    <a:pt x="5819" y="474"/>
                  </a:lnTo>
                  <a:lnTo>
                    <a:pt x="5820" y="470"/>
                  </a:lnTo>
                  <a:lnTo>
                    <a:pt x="5820" y="473"/>
                  </a:lnTo>
                  <a:lnTo>
                    <a:pt x="5820" y="474"/>
                  </a:lnTo>
                  <a:lnTo>
                    <a:pt x="5820" y="288"/>
                  </a:lnTo>
                  <a:lnTo>
                    <a:pt x="5820" y="372"/>
                  </a:lnTo>
                  <a:lnTo>
                    <a:pt x="5821" y="392"/>
                  </a:lnTo>
                  <a:lnTo>
                    <a:pt x="5821" y="647"/>
                  </a:lnTo>
                  <a:lnTo>
                    <a:pt x="5821" y="685"/>
                  </a:lnTo>
                  <a:lnTo>
                    <a:pt x="5822" y="992"/>
                  </a:lnTo>
                  <a:lnTo>
                    <a:pt x="5822" y="998"/>
                  </a:lnTo>
                  <a:lnTo>
                    <a:pt x="5823" y="1003"/>
                  </a:lnTo>
                  <a:lnTo>
                    <a:pt x="5823" y="964"/>
                  </a:lnTo>
                  <a:lnTo>
                    <a:pt x="5823" y="944"/>
                  </a:lnTo>
                  <a:lnTo>
                    <a:pt x="5823" y="463"/>
                  </a:lnTo>
                  <a:lnTo>
                    <a:pt x="5824" y="434"/>
                  </a:lnTo>
                  <a:lnTo>
                    <a:pt x="5824" y="257"/>
                  </a:lnTo>
                  <a:lnTo>
                    <a:pt x="5824" y="252"/>
                  </a:lnTo>
                  <a:lnTo>
                    <a:pt x="5825" y="192"/>
                  </a:lnTo>
                  <a:lnTo>
                    <a:pt x="5825" y="182"/>
                  </a:lnTo>
                  <a:lnTo>
                    <a:pt x="5825" y="133"/>
                  </a:lnTo>
                  <a:lnTo>
                    <a:pt x="5825" y="131"/>
                  </a:lnTo>
                  <a:lnTo>
                    <a:pt x="5826" y="108"/>
                  </a:lnTo>
                  <a:lnTo>
                    <a:pt x="5826" y="119"/>
                  </a:lnTo>
                  <a:lnTo>
                    <a:pt x="5826" y="126"/>
                  </a:lnTo>
                  <a:lnTo>
                    <a:pt x="5827" y="243"/>
                  </a:lnTo>
                  <a:lnTo>
                    <a:pt x="5827" y="255"/>
                  </a:lnTo>
                  <a:lnTo>
                    <a:pt x="5827" y="386"/>
                  </a:lnTo>
                  <a:lnTo>
                    <a:pt x="5828" y="389"/>
                  </a:lnTo>
                  <a:lnTo>
                    <a:pt x="5828" y="434"/>
                  </a:lnTo>
                  <a:lnTo>
                    <a:pt x="5828" y="437"/>
                  </a:lnTo>
                  <a:lnTo>
                    <a:pt x="5828" y="434"/>
                  </a:lnTo>
                  <a:lnTo>
                    <a:pt x="5828" y="439"/>
                  </a:lnTo>
                  <a:lnTo>
                    <a:pt x="5829" y="436"/>
                  </a:lnTo>
                  <a:lnTo>
                    <a:pt x="5829" y="434"/>
                  </a:lnTo>
                  <a:lnTo>
                    <a:pt x="5830" y="440"/>
                  </a:lnTo>
                  <a:lnTo>
                    <a:pt x="5830" y="437"/>
                  </a:lnTo>
                  <a:lnTo>
                    <a:pt x="5830" y="440"/>
                  </a:lnTo>
                  <a:lnTo>
                    <a:pt x="5830" y="439"/>
                  </a:lnTo>
                  <a:lnTo>
                    <a:pt x="5830" y="453"/>
                  </a:lnTo>
                  <a:lnTo>
                    <a:pt x="5831" y="452"/>
                  </a:lnTo>
                  <a:lnTo>
                    <a:pt x="5831" y="463"/>
                  </a:lnTo>
                  <a:lnTo>
                    <a:pt x="5831" y="465"/>
                  </a:lnTo>
                  <a:lnTo>
                    <a:pt x="5832" y="472"/>
                  </a:lnTo>
                  <a:lnTo>
                    <a:pt x="5832" y="472"/>
                  </a:lnTo>
                  <a:lnTo>
                    <a:pt x="5832" y="473"/>
                  </a:lnTo>
                  <a:lnTo>
                    <a:pt x="5832" y="478"/>
                  </a:lnTo>
                  <a:lnTo>
                    <a:pt x="5833" y="476"/>
                  </a:lnTo>
                  <a:lnTo>
                    <a:pt x="5833" y="475"/>
                  </a:lnTo>
                  <a:lnTo>
                    <a:pt x="5833" y="480"/>
                  </a:lnTo>
                  <a:lnTo>
                    <a:pt x="5833" y="476"/>
                  </a:lnTo>
                  <a:lnTo>
                    <a:pt x="5833" y="478"/>
                  </a:lnTo>
                  <a:lnTo>
                    <a:pt x="5833" y="480"/>
                  </a:lnTo>
                  <a:lnTo>
                    <a:pt x="5833" y="476"/>
                  </a:lnTo>
                  <a:lnTo>
                    <a:pt x="5834" y="476"/>
                  </a:lnTo>
                  <a:lnTo>
                    <a:pt x="5834" y="479"/>
                  </a:lnTo>
                  <a:lnTo>
                    <a:pt x="5834" y="481"/>
                  </a:lnTo>
                  <a:lnTo>
                    <a:pt x="5834" y="470"/>
                  </a:lnTo>
                  <a:lnTo>
                    <a:pt x="5835" y="460"/>
                  </a:lnTo>
                  <a:lnTo>
                    <a:pt x="5835" y="288"/>
                  </a:lnTo>
                  <a:lnTo>
                    <a:pt x="5835" y="476"/>
                  </a:lnTo>
                  <a:lnTo>
                    <a:pt x="5836" y="504"/>
                  </a:lnTo>
                  <a:lnTo>
                    <a:pt x="5836" y="916"/>
                  </a:lnTo>
                  <a:lnTo>
                    <a:pt x="5836" y="933"/>
                  </a:lnTo>
                  <a:lnTo>
                    <a:pt x="5837" y="1006"/>
                  </a:lnTo>
                  <a:lnTo>
                    <a:pt x="5837" y="1003"/>
                  </a:lnTo>
                  <a:lnTo>
                    <a:pt x="5837" y="1001"/>
                  </a:lnTo>
                  <a:lnTo>
                    <a:pt x="5837" y="703"/>
                  </a:lnTo>
                  <a:lnTo>
                    <a:pt x="5838" y="661"/>
                  </a:lnTo>
                  <a:lnTo>
                    <a:pt x="5838" y="309"/>
                  </a:lnTo>
                  <a:lnTo>
                    <a:pt x="5838" y="302"/>
                  </a:lnTo>
                  <a:lnTo>
                    <a:pt x="5839" y="238"/>
                  </a:lnTo>
                  <a:lnTo>
                    <a:pt x="5839" y="235"/>
                  </a:lnTo>
                  <a:lnTo>
                    <a:pt x="5839" y="172"/>
                  </a:lnTo>
                  <a:lnTo>
                    <a:pt x="5840" y="170"/>
                  </a:lnTo>
                  <a:lnTo>
                    <a:pt x="5840" y="140"/>
                  </a:lnTo>
                  <a:lnTo>
                    <a:pt x="5840" y="140"/>
                  </a:lnTo>
                  <a:lnTo>
                    <a:pt x="5840" y="138"/>
                  </a:lnTo>
                  <a:lnTo>
                    <a:pt x="5840" y="136"/>
                  </a:lnTo>
                  <a:lnTo>
                    <a:pt x="5841" y="171"/>
                  </a:lnTo>
                  <a:lnTo>
                    <a:pt x="5841" y="180"/>
                  </a:lnTo>
                  <a:lnTo>
                    <a:pt x="5841" y="314"/>
                  </a:lnTo>
                  <a:lnTo>
                    <a:pt x="5842" y="324"/>
                  </a:lnTo>
                  <a:lnTo>
                    <a:pt x="5842" y="416"/>
                  </a:lnTo>
                  <a:lnTo>
                    <a:pt x="5842" y="418"/>
                  </a:lnTo>
                  <a:lnTo>
                    <a:pt x="5843" y="442"/>
                  </a:lnTo>
                  <a:lnTo>
                    <a:pt x="5843" y="442"/>
                  </a:lnTo>
                  <a:lnTo>
                    <a:pt x="5843" y="444"/>
                  </a:lnTo>
                  <a:lnTo>
                    <a:pt x="5844" y="440"/>
                  </a:lnTo>
                  <a:lnTo>
                    <a:pt x="5844" y="442"/>
                  </a:lnTo>
                  <a:lnTo>
                    <a:pt x="5844" y="440"/>
                  </a:lnTo>
                  <a:lnTo>
                    <a:pt x="5844" y="439"/>
                  </a:lnTo>
                  <a:lnTo>
                    <a:pt x="5844" y="444"/>
                  </a:lnTo>
                  <a:lnTo>
                    <a:pt x="5844" y="443"/>
                  </a:lnTo>
                  <a:lnTo>
                    <a:pt x="5845" y="441"/>
                  </a:lnTo>
                  <a:lnTo>
                    <a:pt x="5845" y="452"/>
                  </a:lnTo>
                  <a:lnTo>
                    <a:pt x="5845" y="452"/>
                  </a:lnTo>
                  <a:lnTo>
                    <a:pt x="5845" y="450"/>
                  </a:lnTo>
                  <a:lnTo>
                    <a:pt x="5846" y="461"/>
                  </a:lnTo>
                  <a:lnTo>
                    <a:pt x="5846" y="461"/>
                  </a:lnTo>
                  <a:lnTo>
                    <a:pt x="5846" y="462"/>
                  </a:lnTo>
                  <a:lnTo>
                    <a:pt x="5846" y="461"/>
                  </a:lnTo>
                  <a:lnTo>
                    <a:pt x="5846" y="472"/>
                  </a:lnTo>
                  <a:lnTo>
                    <a:pt x="5846" y="470"/>
                  </a:lnTo>
                  <a:lnTo>
                    <a:pt x="5846" y="469"/>
                  </a:lnTo>
                  <a:lnTo>
                    <a:pt x="5847" y="476"/>
                  </a:lnTo>
                  <a:lnTo>
                    <a:pt x="5847" y="475"/>
                  </a:lnTo>
                  <a:lnTo>
                    <a:pt x="5847" y="478"/>
                  </a:lnTo>
                  <a:lnTo>
                    <a:pt x="5847" y="473"/>
                  </a:lnTo>
                  <a:lnTo>
                    <a:pt x="5848" y="479"/>
                  </a:lnTo>
                  <a:lnTo>
                    <a:pt x="5848" y="478"/>
                  </a:lnTo>
                  <a:lnTo>
                    <a:pt x="5848" y="474"/>
                  </a:lnTo>
                  <a:lnTo>
                    <a:pt x="5849" y="480"/>
                  </a:lnTo>
                  <a:lnTo>
                    <a:pt x="5849" y="475"/>
                  </a:lnTo>
                  <a:lnTo>
                    <a:pt x="5849" y="478"/>
                  </a:lnTo>
                  <a:lnTo>
                    <a:pt x="5849" y="480"/>
                  </a:lnTo>
                  <a:lnTo>
                    <a:pt x="5849" y="476"/>
                  </a:lnTo>
                  <a:lnTo>
                    <a:pt x="5849" y="478"/>
                  </a:lnTo>
                  <a:lnTo>
                    <a:pt x="5850" y="480"/>
                  </a:lnTo>
                  <a:lnTo>
                    <a:pt x="5850" y="297"/>
                  </a:lnTo>
                  <a:lnTo>
                    <a:pt x="5850" y="321"/>
                  </a:lnTo>
                  <a:lnTo>
                    <a:pt x="5850" y="363"/>
                  </a:lnTo>
                  <a:lnTo>
                    <a:pt x="5851" y="570"/>
                  </a:lnTo>
                  <a:lnTo>
                    <a:pt x="5851" y="610"/>
                  </a:lnTo>
                  <a:lnTo>
                    <a:pt x="5851" y="988"/>
                  </a:lnTo>
                  <a:lnTo>
                    <a:pt x="5852" y="993"/>
                  </a:lnTo>
                  <a:lnTo>
                    <a:pt x="5852" y="1009"/>
                  </a:lnTo>
                  <a:lnTo>
                    <a:pt x="5852" y="993"/>
                  </a:lnTo>
                  <a:lnTo>
                    <a:pt x="5852" y="979"/>
                  </a:lnTo>
                  <a:lnTo>
                    <a:pt x="5853" y="542"/>
                  </a:lnTo>
                  <a:lnTo>
                    <a:pt x="5853" y="508"/>
                  </a:lnTo>
                  <a:lnTo>
                    <a:pt x="5853" y="296"/>
                  </a:lnTo>
                  <a:lnTo>
                    <a:pt x="5854" y="290"/>
                  </a:lnTo>
                  <a:lnTo>
                    <a:pt x="5854" y="230"/>
                  </a:lnTo>
                  <a:lnTo>
                    <a:pt x="5854" y="223"/>
                  </a:lnTo>
                  <a:lnTo>
                    <a:pt x="5855" y="152"/>
                  </a:lnTo>
                  <a:lnTo>
                    <a:pt x="5855" y="152"/>
                  </a:lnTo>
                  <a:lnTo>
                    <a:pt x="5856" y="121"/>
                  </a:lnTo>
                  <a:lnTo>
                    <a:pt x="5856" y="123"/>
                  </a:lnTo>
                  <a:lnTo>
                    <a:pt x="5856" y="124"/>
                  </a:lnTo>
                  <a:lnTo>
                    <a:pt x="5856" y="119"/>
                  </a:lnTo>
                  <a:lnTo>
                    <a:pt x="5856" y="189"/>
                  </a:lnTo>
                  <a:lnTo>
                    <a:pt x="5857" y="201"/>
                  </a:lnTo>
                  <a:lnTo>
                    <a:pt x="5857" y="339"/>
                  </a:lnTo>
                  <a:lnTo>
                    <a:pt x="5857" y="348"/>
                  </a:lnTo>
                  <a:lnTo>
                    <a:pt x="5858" y="422"/>
                  </a:lnTo>
                  <a:lnTo>
                    <a:pt x="5858" y="422"/>
                  </a:lnTo>
                  <a:lnTo>
                    <a:pt x="5858" y="441"/>
                  </a:lnTo>
                  <a:lnTo>
                    <a:pt x="5858" y="437"/>
                  </a:lnTo>
                  <a:lnTo>
                    <a:pt x="5859" y="437"/>
                  </a:lnTo>
                  <a:lnTo>
                    <a:pt x="5859" y="441"/>
                  </a:lnTo>
                  <a:lnTo>
                    <a:pt x="5859" y="437"/>
                  </a:lnTo>
                  <a:lnTo>
                    <a:pt x="5859" y="440"/>
                  </a:lnTo>
                  <a:lnTo>
                    <a:pt x="5859" y="441"/>
                  </a:lnTo>
                  <a:lnTo>
                    <a:pt x="5860" y="437"/>
                  </a:lnTo>
                  <a:lnTo>
                    <a:pt x="5860" y="442"/>
                  </a:lnTo>
                  <a:lnTo>
                    <a:pt x="5860" y="441"/>
                  </a:lnTo>
                  <a:lnTo>
                    <a:pt x="5860" y="439"/>
                  </a:lnTo>
                  <a:lnTo>
                    <a:pt x="5860" y="453"/>
                  </a:lnTo>
                  <a:lnTo>
                    <a:pt x="5861" y="454"/>
                  </a:lnTo>
                  <a:lnTo>
                    <a:pt x="5861" y="465"/>
                  </a:lnTo>
                  <a:lnTo>
                    <a:pt x="5862" y="465"/>
                  </a:lnTo>
                  <a:lnTo>
                    <a:pt x="5862" y="474"/>
                  </a:lnTo>
                  <a:lnTo>
                    <a:pt x="5862" y="472"/>
                  </a:lnTo>
                  <a:lnTo>
                    <a:pt x="5862" y="472"/>
                  </a:lnTo>
                  <a:lnTo>
                    <a:pt x="5863" y="478"/>
                  </a:lnTo>
                  <a:lnTo>
                    <a:pt x="5863" y="476"/>
                  </a:lnTo>
                  <a:lnTo>
                    <a:pt x="5863" y="478"/>
                  </a:lnTo>
                  <a:lnTo>
                    <a:pt x="5863" y="479"/>
                  </a:lnTo>
                  <a:lnTo>
                    <a:pt x="5863" y="475"/>
                  </a:lnTo>
                  <a:lnTo>
                    <a:pt x="5863" y="478"/>
                  </a:lnTo>
                  <a:lnTo>
                    <a:pt x="5863" y="480"/>
                  </a:lnTo>
                  <a:lnTo>
                    <a:pt x="5864" y="478"/>
                  </a:lnTo>
                  <a:lnTo>
                    <a:pt x="5864" y="482"/>
                  </a:lnTo>
                  <a:lnTo>
                    <a:pt x="5864" y="481"/>
                  </a:lnTo>
                  <a:lnTo>
                    <a:pt x="5864" y="478"/>
                  </a:lnTo>
                  <a:lnTo>
                    <a:pt x="5864" y="482"/>
                  </a:lnTo>
                  <a:lnTo>
                    <a:pt x="5865" y="480"/>
                  </a:lnTo>
                  <a:lnTo>
                    <a:pt x="5865" y="478"/>
                  </a:lnTo>
                  <a:lnTo>
                    <a:pt x="5865" y="301"/>
                  </a:lnTo>
                  <a:lnTo>
                    <a:pt x="5865" y="418"/>
                  </a:lnTo>
                  <a:lnTo>
                    <a:pt x="5866" y="431"/>
                  </a:lnTo>
                  <a:lnTo>
                    <a:pt x="5866" y="758"/>
                  </a:lnTo>
                  <a:lnTo>
                    <a:pt x="5866" y="786"/>
                  </a:lnTo>
                  <a:lnTo>
                    <a:pt x="5867" y="1005"/>
                  </a:lnTo>
                  <a:lnTo>
                    <a:pt x="5867" y="1007"/>
                  </a:lnTo>
                  <a:lnTo>
                    <a:pt x="5867" y="1010"/>
                  </a:lnTo>
                  <a:lnTo>
                    <a:pt x="5867" y="908"/>
                  </a:lnTo>
                  <a:lnTo>
                    <a:pt x="5867" y="873"/>
                  </a:lnTo>
                  <a:lnTo>
                    <a:pt x="5868" y="388"/>
                  </a:lnTo>
                  <a:lnTo>
                    <a:pt x="5868" y="365"/>
                  </a:lnTo>
                  <a:lnTo>
                    <a:pt x="5869" y="267"/>
                  </a:lnTo>
                  <a:lnTo>
                    <a:pt x="5869" y="262"/>
                  </a:lnTo>
                  <a:lnTo>
                    <a:pt x="5870" y="206"/>
                  </a:lnTo>
                  <a:lnTo>
                    <a:pt x="5870" y="200"/>
                  </a:lnTo>
                  <a:lnTo>
                    <a:pt x="5870" y="140"/>
                  </a:lnTo>
                  <a:lnTo>
                    <a:pt x="5871" y="137"/>
                  </a:lnTo>
                  <a:lnTo>
                    <a:pt x="5871" y="118"/>
                  </a:lnTo>
                  <a:lnTo>
                    <a:pt x="5871" y="129"/>
                  </a:lnTo>
                  <a:lnTo>
                    <a:pt x="5871" y="134"/>
                  </a:lnTo>
                  <a:lnTo>
                    <a:pt x="5872" y="244"/>
                  </a:lnTo>
                  <a:lnTo>
                    <a:pt x="5872" y="254"/>
                  </a:lnTo>
                  <a:lnTo>
                    <a:pt x="5872" y="375"/>
                  </a:lnTo>
                  <a:lnTo>
                    <a:pt x="5872" y="385"/>
                  </a:lnTo>
                  <a:lnTo>
                    <a:pt x="5873" y="443"/>
                  </a:lnTo>
                  <a:lnTo>
                    <a:pt x="5873" y="439"/>
                  </a:lnTo>
                  <a:lnTo>
                    <a:pt x="5874" y="438"/>
                  </a:lnTo>
                  <a:lnTo>
                    <a:pt x="5874" y="446"/>
                  </a:lnTo>
                  <a:lnTo>
                    <a:pt x="5874" y="438"/>
                  </a:lnTo>
                  <a:lnTo>
                    <a:pt x="5874" y="441"/>
                  </a:lnTo>
                  <a:lnTo>
                    <a:pt x="5875" y="462"/>
                  </a:lnTo>
                  <a:lnTo>
                    <a:pt x="5875" y="463"/>
                  </a:lnTo>
                  <a:lnTo>
                    <a:pt x="5875" y="456"/>
                  </a:lnTo>
                  <a:lnTo>
                    <a:pt x="5875" y="463"/>
                  </a:lnTo>
                  <a:lnTo>
                    <a:pt x="5876" y="461"/>
                  </a:lnTo>
                  <a:lnTo>
                    <a:pt x="5876" y="470"/>
                  </a:lnTo>
                  <a:lnTo>
                    <a:pt x="5876" y="467"/>
                  </a:lnTo>
                  <a:lnTo>
                    <a:pt x="5876" y="470"/>
                  </a:lnTo>
                  <a:lnTo>
                    <a:pt x="5877" y="484"/>
                  </a:lnTo>
                  <a:lnTo>
                    <a:pt x="5877" y="485"/>
                  </a:lnTo>
                  <a:lnTo>
                    <a:pt x="5877" y="481"/>
                  </a:lnTo>
                  <a:lnTo>
                    <a:pt x="5877" y="487"/>
                  </a:lnTo>
                  <a:lnTo>
                    <a:pt x="5877" y="485"/>
                  </a:lnTo>
                  <a:lnTo>
                    <a:pt x="5878" y="484"/>
                  </a:lnTo>
                  <a:lnTo>
                    <a:pt x="5878" y="483"/>
                  </a:lnTo>
                  <a:lnTo>
                    <a:pt x="5878" y="489"/>
                  </a:lnTo>
                  <a:lnTo>
                    <a:pt x="5878" y="487"/>
                  </a:lnTo>
                  <a:lnTo>
                    <a:pt x="5878" y="486"/>
                  </a:lnTo>
                  <a:lnTo>
                    <a:pt x="5878" y="489"/>
                  </a:lnTo>
                  <a:lnTo>
                    <a:pt x="5879" y="484"/>
                  </a:lnTo>
                  <a:lnTo>
                    <a:pt x="5879" y="488"/>
                  </a:lnTo>
                  <a:lnTo>
                    <a:pt x="5879" y="487"/>
                  </a:lnTo>
                  <a:lnTo>
                    <a:pt x="5879" y="489"/>
                  </a:lnTo>
                  <a:lnTo>
                    <a:pt x="5879" y="484"/>
                  </a:lnTo>
                  <a:lnTo>
                    <a:pt x="5879" y="487"/>
                  </a:lnTo>
                  <a:lnTo>
                    <a:pt x="5880" y="484"/>
                  </a:lnTo>
                  <a:lnTo>
                    <a:pt x="5880" y="489"/>
                  </a:lnTo>
                  <a:lnTo>
                    <a:pt x="5880" y="480"/>
                  </a:lnTo>
                  <a:lnTo>
                    <a:pt x="5880" y="472"/>
                  </a:lnTo>
                  <a:lnTo>
                    <a:pt x="5880" y="292"/>
                  </a:lnTo>
                  <a:lnTo>
                    <a:pt x="5881" y="449"/>
                  </a:lnTo>
                  <a:lnTo>
                    <a:pt x="5881" y="463"/>
                  </a:lnTo>
                  <a:lnTo>
                    <a:pt x="5882" y="914"/>
                  </a:lnTo>
                  <a:lnTo>
                    <a:pt x="5882" y="924"/>
                  </a:lnTo>
                  <a:lnTo>
                    <a:pt x="5882" y="1013"/>
                  </a:lnTo>
                  <a:lnTo>
                    <a:pt x="5883" y="1012"/>
                  </a:lnTo>
                  <a:lnTo>
                    <a:pt x="5883" y="745"/>
                  </a:lnTo>
                  <a:lnTo>
                    <a:pt x="5883" y="704"/>
                  </a:lnTo>
                  <a:lnTo>
                    <a:pt x="5884" y="340"/>
                  </a:lnTo>
                  <a:lnTo>
                    <a:pt x="5884" y="334"/>
                  </a:lnTo>
                  <a:lnTo>
                    <a:pt x="5884" y="249"/>
                  </a:lnTo>
                  <a:lnTo>
                    <a:pt x="5885" y="243"/>
                  </a:lnTo>
                  <a:lnTo>
                    <a:pt x="5885" y="161"/>
                  </a:lnTo>
                  <a:lnTo>
                    <a:pt x="5885" y="150"/>
                  </a:lnTo>
                  <a:lnTo>
                    <a:pt x="5886" y="103"/>
                  </a:lnTo>
                  <a:lnTo>
                    <a:pt x="5886" y="105"/>
                  </a:lnTo>
                  <a:lnTo>
                    <a:pt x="5886" y="109"/>
                  </a:lnTo>
                  <a:lnTo>
                    <a:pt x="5886" y="198"/>
                  </a:lnTo>
                  <a:lnTo>
                    <a:pt x="5887" y="209"/>
                  </a:lnTo>
                  <a:lnTo>
                    <a:pt x="5887" y="342"/>
                  </a:lnTo>
                  <a:lnTo>
                    <a:pt x="5888" y="348"/>
                  </a:lnTo>
                  <a:lnTo>
                    <a:pt x="5888" y="427"/>
                  </a:lnTo>
                  <a:lnTo>
                    <a:pt x="5888" y="432"/>
                  </a:lnTo>
                  <a:lnTo>
                    <a:pt x="5889" y="457"/>
                  </a:lnTo>
                  <a:lnTo>
                    <a:pt x="5889" y="457"/>
                  </a:lnTo>
                  <a:lnTo>
                    <a:pt x="5889" y="454"/>
                  </a:lnTo>
                  <a:lnTo>
                    <a:pt x="5889" y="459"/>
                  </a:lnTo>
                  <a:lnTo>
                    <a:pt x="5889" y="456"/>
                  </a:lnTo>
                  <a:lnTo>
                    <a:pt x="5889" y="453"/>
                  </a:lnTo>
                  <a:lnTo>
                    <a:pt x="5890" y="456"/>
                  </a:lnTo>
                  <a:lnTo>
                    <a:pt x="5890" y="451"/>
                  </a:lnTo>
                  <a:lnTo>
                    <a:pt x="5890" y="454"/>
                  </a:lnTo>
                  <a:lnTo>
                    <a:pt x="5890" y="457"/>
                  </a:lnTo>
                  <a:lnTo>
                    <a:pt x="5891" y="448"/>
                  </a:lnTo>
                  <a:lnTo>
                    <a:pt x="5891" y="453"/>
                  </a:lnTo>
                  <a:lnTo>
                    <a:pt x="5891" y="450"/>
                  </a:lnTo>
                  <a:lnTo>
                    <a:pt x="5891" y="467"/>
                  </a:lnTo>
                  <a:lnTo>
                    <a:pt x="5891" y="467"/>
                  </a:lnTo>
                  <a:lnTo>
                    <a:pt x="5892" y="470"/>
                  </a:lnTo>
                  <a:lnTo>
                    <a:pt x="5892" y="484"/>
                  </a:lnTo>
                  <a:lnTo>
                    <a:pt x="5892" y="480"/>
                  </a:lnTo>
                  <a:lnTo>
                    <a:pt x="5892" y="479"/>
                  </a:lnTo>
                  <a:lnTo>
                    <a:pt x="5892" y="478"/>
                  </a:lnTo>
                  <a:lnTo>
                    <a:pt x="5892" y="485"/>
                  </a:lnTo>
                  <a:lnTo>
                    <a:pt x="5893" y="484"/>
                  </a:lnTo>
                  <a:lnTo>
                    <a:pt x="5893" y="481"/>
                  </a:lnTo>
                  <a:lnTo>
                    <a:pt x="5893" y="487"/>
                  </a:lnTo>
                  <a:lnTo>
                    <a:pt x="5893" y="482"/>
                  </a:lnTo>
                  <a:lnTo>
                    <a:pt x="5893" y="482"/>
                  </a:lnTo>
                  <a:lnTo>
                    <a:pt x="5894" y="487"/>
                  </a:lnTo>
                  <a:lnTo>
                    <a:pt x="5894" y="486"/>
                  </a:lnTo>
                  <a:lnTo>
                    <a:pt x="5895" y="485"/>
                  </a:lnTo>
                  <a:lnTo>
                    <a:pt x="5895" y="290"/>
                  </a:lnTo>
                  <a:lnTo>
                    <a:pt x="5895" y="378"/>
                  </a:lnTo>
                  <a:lnTo>
                    <a:pt x="5895" y="398"/>
                  </a:lnTo>
                  <a:lnTo>
                    <a:pt x="5896" y="683"/>
                  </a:lnTo>
                  <a:lnTo>
                    <a:pt x="5896" y="732"/>
                  </a:lnTo>
                  <a:lnTo>
                    <a:pt x="5896" y="991"/>
                  </a:lnTo>
                  <a:lnTo>
                    <a:pt x="5897" y="996"/>
                  </a:lnTo>
                  <a:lnTo>
                    <a:pt x="5897" y="1010"/>
                  </a:lnTo>
                  <a:lnTo>
                    <a:pt x="5897" y="936"/>
                  </a:lnTo>
                  <a:lnTo>
                    <a:pt x="5897" y="910"/>
                  </a:lnTo>
                  <a:lnTo>
                    <a:pt x="5898" y="438"/>
                  </a:lnTo>
                  <a:lnTo>
                    <a:pt x="5898" y="413"/>
                  </a:lnTo>
                  <a:lnTo>
                    <a:pt x="5898" y="256"/>
                  </a:lnTo>
                  <a:lnTo>
                    <a:pt x="5899" y="248"/>
                  </a:lnTo>
                  <a:lnTo>
                    <a:pt x="5899" y="160"/>
                  </a:lnTo>
                  <a:lnTo>
                    <a:pt x="5899" y="153"/>
                  </a:lnTo>
                  <a:lnTo>
                    <a:pt x="5900" y="89"/>
                  </a:lnTo>
                  <a:lnTo>
                    <a:pt x="5900" y="88"/>
                  </a:lnTo>
                  <a:lnTo>
                    <a:pt x="5900" y="84"/>
                  </a:lnTo>
                  <a:lnTo>
                    <a:pt x="5901" y="140"/>
                  </a:lnTo>
                  <a:lnTo>
                    <a:pt x="5901" y="149"/>
                  </a:lnTo>
                  <a:lnTo>
                    <a:pt x="5901" y="292"/>
                  </a:lnTo>
                  <a:lnTo>
                    <a:pt x="5902" y="305"/>
                  </a:lnTo>
                  <a:lnTo>
                    <a:pt x="5902" y="408"/>
                  </a:lnTo>
                  <a:lnTo>
                    <a:pt x="5902" y="414"/>
                  </a:lnTo>
                  <a:lnTo>
                    <a:pt x="5903" y="446"/>
                  </a:lnTo>
                  <a:lnTo>
                    <a:pt x="5903" y="446"/>
                  </a:lnTo>
                  <a:lnTo>
                    <a:pt x="5903" y="446"/>
                  </a:lnTo>
                  <a:lnTo>
                    <a:pt x="5903" y="453"/>
                  </a:lnTo>
                  <a:lnTo>
                    <a:pt x="5903" y="449"/>
                  </a:lnTo>
                  <a:lnTo>
                    <a:pt x="5904" y="450"/>
                  </a:lnTo>
                  <a:lnTo>
                    <a:pt x="5904" y="444"/>
                  </a:lnTo>
                  <a:lnTo>
                    <a:pt x="5904" y="448"/>
                  </a:lnTo>
                  <a:lnTo>
                    <a:pt x="5904" y="447"/>
                  </a:lnTo>
                  <a:lnTo>
                    <a:pt x="5905" y="453"/>
                  </a:lnTo>
                  <a:lnTo>
                    <a:pt x="5905" y="452"/>
                  </a:lnTo>
                  <a:lnTo>
                    <a:pt x="5905" y="452"/>
                  </a:lnTo>
                  <a:lnTo>
                    <a:pt x="5905" y="451"/>
                  </a:lnTo>
                  <a:lnTo>
                    <a:pt x="5905" y="463"/>
                  </a:lnTo>
                  <a:lnTo>
                    <a:pt x="5905" y="463"/>
                  </a:lnTo>
                  <a:lnTo>
                    <a:pt x="5906" y="465"/>
                  </a:lnTo>
                  <a:lnTo>
                    <a:pt x="5906" y="474"/>
                  </a:lnTo>
                  <a:lnTo>
                    <a:pt x="5906" y="472"/>
                  </a:lnTo>
                  <a:lnTo>
                    <a:pt x="5906" y="476"/>
                  </a:lnTo>
                  <a:lnTo>
                    <a:pt x="5907" y="469"/>
                  </a:lnTo>
                  <a:lnTo>
                    <a:pt x="5907" y="467"/>
                  </a:lnTo>
                  <a:lnTo>
                    <a:pt x="5907" y="465"/>
                  </a:lnTo>
                  <a:lnTo>
                    <a:pt x="5908" y="474"/>
                  </a:lnTo>
                  <a:lnTo>
                    <a:pt x="5908" y="474"/>
                  </a:lnTo>
                  <a:lnTo>
                    <a:pt x="5908" y="491"/>
                  </a:lnTo>
                  <a:lnTo>
                    <a:pt x="5908" y="491"/>
                  </a:lnTo>
                  <a:lnTo>
                    <a:pt x="5909" y="483"/>
                  </a:lnTo>
                  <a:lnTo>
                    <a:pt x="5909" y="301"/>
                  </a:lnTo>
                  <a:lnTo>
                    <a:pt x="5909" y="359"/>
                  </a:lnTo>
                  <a:lnTo>
                    <a:pt x="5909" y="393"/>
                  </a:lnTo>
                  <a:lnTo>
                    <a:pt x="5910" y="656"/>
                  </a:lnTo>
                  <a:lnTo>
                    <a:pt x="5910" y="695"/>
                  </a:lnTo>
                  <a:lnTo>
                    <a:pt x="5910" y="963"/>
                  </a:lnTo>
                  <a:lnTo>
                    <a:pt x="5910" y="968"/>
                  </a:lnTo>
                  <a:lnTo>
                    <a:pt x="5911" y="1003"/>
                  </a:lnTo>
                  <a:lnTo>
                    <a:pt x="5911" y="980"/>
                  </a:lnTo>
                  <a:lnTo>
                    <a:pt x="5911" y="968"/>
                  </a:lnTo>
                  <a:lnTo>
                    <a:pt x="5912" y="516"/>
                  </a:lnTo>
                  <a:lnTo>
                    <a:pt x="5912" y="481"/>
                  </a:lnTo>
                  <a:lnTo>
                    <a:pt x="5912" y="273"/>
                  </a:lnTo>
                  <a:lnTo>
                    <a:pt x="5913" y="267"/>
                  </a:lnTo>
                  <a:lnTo>
                    <a:pt x="5913" y="176"/>
                  </a:lnTo>
                  <a:lnTo>
                    <a:pt x="5914" y="171"/>
                  </a:lnTo>
                  <a:lnTo>
                    <a:pt x="5914" y="97"/>
                  </a:lnTo>
                  <a:lnTo>
                    <a:pt x="5914" y="90"/>
                  </a:lnTo>
                  <a:lnTo>
                    <a:pt x="5914" y="77"/>
                  </a:lnTo>
                  <a:lnTo>
                    <a:pt x="5915" y="92"/>
                  </a:lnTo>
                  <a:lnTo>
                    <a:pt x="5915" y="97"/>
                  </a:lnTo>
                  <a:lnTo>
                    <a:pt x="5915" y="234"/>
                  </a:lnTo>
                  <a:lnTo>
                    <a:pt x="5915" y="244"/>
                  </a:lnTo>
                  <a:lnTo>
                    <a:pt x="5916" y="381"/>
                  </a:lnTo>
                  <a:lnTo>
                    <a:pt x="5916" y="385"/>
                  </a:lnTo>
                  <a:lnTo>
                    <a:pt x="5917" y="437"/>
                  </a:lnTo>
                  <a:lnTo>
                    <a:pt x="5917" y="440"/>
                  </a:lnTo>
                  <a:lnTo>
                    <a:pt x="5917" y="459"/>
                  </a:lnTo>
                  <a:lnTo>
                    <a:pt x="5917" y="459"/>
                  </a:lnTo>
                  <a:lnTo>
                    <a:pt x="5918" y="459"/>
                  </a:lnTo>
                  <a:lnTo>
                    <a:pt x="5918" y="456"/>
                  </a:lnTo>
                  <a:lnTo>
                    <a:pt x="5918" y="456"/>
                  </a:lnTo>
                  <a:lnTo>
                    <a:pt x="5918" y="454"/>
                  </a:lnTo>
                  <a:lnTo>
                    <a:pt x="5918" y="455"/>
                  </a:lnTo>
                  <a:lnTo>
                    <a:pt x="5919" y="449"/>
                  </a:lnTo>
                  <a:lnTo>
                    <a:pt x="5919" y="450"/>
                  </a:lnTo>
                  <a:lnTo>
                    <a:pt x="5919" y="452"/>
                  </a:lnTo>
                  <a:lnTo>
                    <a:pt x="5919" y="459"/>
                  </a:lnTo>
                  <a:lnTo>
                    <a:pt x="5919" y="457"/>
                  </a:lnTo>
                  <a:lnTo>
                    <a:pt x="5919" y="463"/>
                  </a:lnTo>
                  <a:lnTo>
                    <a:pt x="5920" y="459"/>
                  </a:lnTo>
                  <a:lnTo>
                    <a:pt x="5920" y="470"/>
                  </a:lnTo>
                  <a:lnTo>
                    <a:pt x="5920" y="468"/>
                  </a:lnTo>
                  <a:lnTo>
                    <a:pt x="5921" y="468"/>
                  </a:lnTo>
                  <a:lnTo>
                    <a:pt x="5921" y="478"/>
                  </a:lnTo>
                  <a:lnTo>
                    <a:pt x="5921" y="474"/>
                  </a:lnTo>
                  <a:lnTo>
                    <a:pt x="5921" y="476"/>
                  </a:lnTo>
                  <a:lnTo>
                    <a:pt x="5921" y="476"/>
                  </a:lnTo>
                  <a:lnTo>
                    <a:pt x="5922" y="481"/>
                  </a:lnTo>
                  <a:lnTo>
                    <a:pt x="5922" y="480"/>
                  </a:lnTo>
                  <a:lnTo>
                    <a:pt x="5922" y="480"/>
                  </a:lnTo>
                  <a:lnTo>
                    <a:pt x="5922" y="470"/>
                  </a:lnTo>
                  <a:lnTo>
                    <a:pt x="5922" y="475"/>
                  </a:lnTo>
                  <a:lnTo>
                    <a:pt x="5923" y="475"/>
                  </a:lnTo>
                  <a:lnTo>
                    <a:pt x="5923" y="492"/>
                  </a:lnTo>
                  <a:lnTo>
                    <a:pt x="5923" y="491"/>
                  </a:lnTo>
                  <a:lnTo>
                    <a:pt x="5923" y="492"/>
                  </a:lnTo>
                  <a:lnTo>
                    <a:pt x="5923" y="493"/>
                  </a:lnTo>
                  <a:lnTo>
                    <a:pt x="5924" y="321"/>
                  </a:lnTo>
                  <a:lnTo>
                    <a:pt x="5924" y="329"/>
                  </a:lnTo>
                  <a:lnTo>
                    <a:pt x="5924" y="586"/>
                  </a:lnTo>
                  <a:lnTo>
                    <a:pt x="5925" y="622"/>
                  </a:lnTo>
                  <a:lnTo>
                    <a:pt x="5925" y="947"/>
                  </a:lnTo>
                  <a:lnTo>
                    <a:pt x="5925" y="959"/>
                  </a:lnTo>
                  <a:lnTo>
                    <a:pt x="5926" y="1001"/>
                  </a:lnTo>
                  <a:lnTo>
                    <a:pt x="5926" y="999"/>
                  </a:lnTo>
                  <a:lnTo>
                    <a:pt x="5926" y="992"/>
                  </a:lnTo>
                  <a:lnTo>
                    <a:pt x="5927" y="649"/>
                  </a:lnTo>
                  <a:lnTo>
                    <a:pt x="5927" y="611"/>
                  </a:lnTo>
                  <a:lnTo>
                    <a:pt x="5927" y="308"/>
                  </a:lnTo>
                  <a:lnTo>
                    <a:pt x="5928" y="301"/>
                  </a:lnTo>
                  <a:lnTo>
                    <a:pt x="5928" y="215"/>
                  </a:lnTo>
                  <a:lnTo>
                    <a:pt x="5928" y="208"/>
                  </a:lnTo>
                  <a:lnTo>
                    <a:pt x="5929" y="118"/>
                  </a:lnTo>
                  <a:lnTo>
                    <a:pt x="5929" y="112"/>
                  </a:lnTo>
                  <a:lnTo>
                    <a:pt x="5929" y="90"/>
                  </a:lnTo>
                  <a:lnTo>
                    <a:pt x="5929" y="103"/>
                  </a:lnTo>
                  <a:lnTo>
                    <a:pt x="5930" y="108"/>
                  </a:lnTo>
                  <a:lnTo>
                    <a:pt x="5930" y="237"/>
                  </a:lnTo>
                  <a:lnTo>
                    <a:pt x="5930" y="248"/>
                  </a:lnTo>
                  <a:lnTo>
                    <a:pt x="5931" y="376"/>
                  </a:lnTo>
                  <a:lnTo>
                    <a:pt x="5931" y="385"/>
                  </a:lnTo>
                  <a:lnTo>
                    <a:pt x="5931" y="439"/>
                  </a:lnTo>
                  <a:lnTo>
                    <a:pt x="5932" y="439"/>
                  </a:lnTo>
                  <a:lnTo>
                    <a:pt x="5932" y="437"/>
                  </a:lnTo>
                  <a:lnTo>
                    <a:pt x="5932" y="455"/>
                  </a:lnTo>
                  <a:lnTo>
                    <a:pt x="5932" y="451"/>
                  </a:lnTo>
                  <a:lnTo>
                    <a:pt x="5932" y="451"/>
                  </a:lnTo>
                  <a:lnTo>
                    <a:pt x="5932" y="455"/>
                  </a:lnTo>
                  <a:lnTo>
                    <a:pt x="5933" y="450"/>
                  </a:lnTo>
                  <a:lnTo>
                    <a:pt x="5933" y="451"/>
                  </a:lnTo>
                  <a:lnTo>
                    <a:pt x="5933" y="452"/>
                  </a:lnTo>
                  <a:lnTo>
                    <a:pt x="5934" y="446"/>
                  </a:lnTo>
                  <a:lnTo>
                    <a:pt x="5934" y="448"/>
                  </a:lnTo>
                  <a:lnTo>
                    <a:pt x="5934" y="446"/>
                  </a:lnTo>
                  <a:lnTo>
                    <a:pt x="5934" y="455"/>
                  </a:lnTo>
                  <a:lnTo>
                    <a:pt x="5934" y="452"/>
                  </a:lnTo>
                  <a:lnTo>
                    <a:pt x="5935" y="452"/>
                  </a:lnTo>
                  <a:lnTo>
                    <a:pt x="5935" y="462"/>
                  </a:lnTo>
                  <a:lnTo>
                    <a:pt x="5935" y="465"/>
                  </a:lnTo>
                  <a:lnTo>
                    <a:pt x="5935" y="461"/>
                  </a:lnTo>
                  <a:lnTo>
                    <a:pt x="5936" y="469"/>
                  </a:lnTo>
                  <a:lnTo>
                    <a:pt x="5936" y="467"/>
                  </a:lnTo>
                  <a:lnTo>
                    <a:pt x="5936" y="467"/>
                  </a:lnTo>
                  <a:lnTo>
                    <a:pt x="5936" y="463"/>
                  </a:lnTo>
                  <a:lnTo>
                    <a:pt x="5936" y="470"/>
                  </a:lnTo>
                  <a:lnTo>
                    <a:pt x="5936" y="469"/>
                  </a:lnTo>
                  <a:lnTo>
                    <a:pt x="5936" y="468"/>
                  </a:lnTo>
                  <a:lnTo>
                    <a:pt x="5937" y="470"/>
                  </a:lnTo>
                  <a:lnTo>
                    <a:pt x="5937" y="459"/>
                  </a:lnTo>
                  <a:lnTo>
                    <a:pt x="5937" y="469"/>
                  </a:lnTo>
                  <a:lnTo>
                    <a:pt x="5937" y="470"/>
                  </a:lnTo>
                  <a:lnTo>
                    <a:pt x="5937" y="469"/>
                  </a:lnTo>
                  <a:lnTo>
                    <a:pt x="5938" y="483"/>
                  </a:lnTo>
                  <a:lnTo>
                    <a:pt x="5938" y="482"/>
                  </a:lnTo>
                  <a:lnTo>
                    <a:pt x="5938" y="484"/>
                  </a:lnTo>
                  <a:lnTo>
                    <a:pt x="5938" y="303"/>
                  </a:lnTo>
                  <a:lnTo>
                    <a:pt x="5939" y="340"/>
                  </a:lnTo>
                  <a:lnTo>
                    <a:pt x="5939" y="540"/>
                  </a:lnTo>
                  <a:lnTo>
                    <a:pt x="5940" y="577"/>
                  </a:lnTo>
                  <a:lnTo>
                    <a:pt x="5940" y="914"/>
                  </a:lnTo>
                  <a:lnTo>
                    <a:pt x="5940" y="929"/>
                  </a:lnTo>
                  <a:lnTo>
                    <a:pt x="5941" y="988"/>
                  </a:lnTo>
                  <a:lnTo>
                    <a:pt x="5941" y="987"/>
                  </a:lnTo>
                  <a:lnTo>
                    <a:pt x="5941" y="985"/>
                  </a:lnTo>
                  <a:lnTo>
                    <a:pt x="5941" y="623"/>
                  </a:lnTo>
                  <a:lnTo>
                    <a:pt x="5942" y="584"/>
                  </a:lnTo>
                  <a:lnTo>
                    <a:pt x="5942" y="296"/>
                  </a:lnTo>
                  <a:lnTo>
                    <a:pt x="5942" y="289"/>
                  </a:lnTo>
                  <a:lnTo>
                    <a:pt x="5943" y="209"/>
                  </a:lnTo>
                  <a:lnTo>
                    <a:pt x="5943" y="202"/>
                  </a:lnTo>
                  <a:lnTo>
                    <a:pt x="5943" y="115"/>
                  </a:lnTo>
                  <a:lnTo>
                    <a:pt x="5944" y="109"/>
                  </a:lnTo>
                  <a:lnTo>
                    <a:pt x="5944" y="80"/>
                  </a:lnTo>
                  <a:lnTo>
                    <a:pt x="5944" y="87"/>
                  </a:lnTo>
                  <a:lnTo>
                    <a:pt x="5944" y="92"/>
                  </a:lnTo>
                  <a:lnTo>
                    <a:pt x="5945" y="212"/>
                  </a:lnTo>
                  <a:lnTo>
                    <a:pt x="5945" y="226"/>
                  </a:lnTo>
                  <a:lnTo>
                    <a:pt x="5945" y="367"/>
                  </a:lnTo>
                  <a:lnTo>
                    <a:pt x="5946" y="374"/>
                  </a:lnTo>
                  <a:lnTo>
                    <a:pt x="5946" y="431"/>
                  </a:lnTo>
                  <a:lnTo>
                    <a:pt x="5947" y="433"/>
                  </a:lnTo>
                  <a:lnTo>
                    <a:pt x="5947" y="449"/>
                  </a:lnTo>
                  <a:lnTo>
                    <a:pt x="5947" y="447"/>
                  </a:lnTo>
                  <a:lnTo>
                    <a:pt x="5947" y="449"/>
                  </a:lnTo>
                  <a:lnTo>
                    <a:pt x="5948" y="443"/>
                  </a:lnTo>
                  <a:lnTo>
                    <a:pt x="5948" y="443"/>
                  </a:lnTo>
                  <a:lnTo>
                    <a:pt x="5948" y="440"/>
                  </a:lnTo>
                  <a:lnTo>
                    <a:pt x="5948" y="439"/>
                  </a:lnTo>
                  <a:lnTo>
                    <a:pt x="5948" y="446"/>
                  </a:lnTo>
                  <a:lnTo>
                    <a:pt x="5948" y="441"/>
                  </a:lnTo>
                  <a:lnTo>
                    <a:pt x="5949" y="442"/>
                  </a:lnTo>
                  <a:lnTo>
                    <a:pt x="5949" y="441"/>
                  </a:lnTo>
                  <a:lnTo>
                    <a:pt x="5949" y="450"/>
                  </a:lnTo>
                  <a:lnTo>
                    <a:pt x="5949" y="450"/>
                  </a:lnTo>
                  <a:lnTo>
                    <a:pt x="5949" y="450"/>
                  </a:lnTo>
                  <a:lnTo>
                    <a:pt x="5950" y="457"/>
                  </a:lnTo>
                  <a:lnTo>
                    <a:pt x="5950" y="457"/>
                  </a:lnTo>
                  <a:lnTo>
                    <a:pt x="5950" y="457"/>
                  </a:lnTo>
                  <a:lnTo>
                    <a:pt x="5950" y="468"/>
                  </a:lnTo>
                  <a:lnTo>
                    <a:pt x="5951" y="466"/>
                  </a:lnTo>
                  <a:lnTo>
                    <a:pt x="5951" y="465"/>
                  </a:lnTo>
                  <a:lnTo>
                    <a:pt x="5951" y="470"/>
                  </a:lnTo>
                  <a:lnTo>
                    <a:pt x="5951" y="466"/>
                  </a:lnTo>
                  <a:lnTo>
                    <a:pt x="5952" y="474"/>
                  </a:lnTo>
                  <a:lnTo>
                    <a:pt x="5952" y="470"/>
                  </a:lnTo>
                  <a:lnTo>
                    <a:pt x="5952" y="472"/>
                  </a:lnTo>
                  <a:lnTo>
                    <a:pt x="5952" y="475"/>
                  </a:lnTo>
                  <a:lnTo>
                    <a:pt x="5952" y="470"/>
                  </a:lnTo>
                  <a:lnTo>
                    <a:pt x="5953" y="472"/>
                  </a:lnTo>
                  <a:lnTo>
                    <a:pt x="5953" y="476"/>
                  </a:lnTo>
                  <a:lnTo>
                    <a:pt x="5953" y="432"/>
                  </a:lnTo>
                  <a:lnTo>
                    <a:pt x="5953" y="381"/>
                  </a:lnTo>
                  <a:lnTo>
                    <a:pt x="5954" y="289"/>
                  </a:lnTo>
                  <a:lnTo>
                    <a:pt x="5954" y="452"/>
                  </a:lnTo>
                  <a:lnTo>
                    <a:pt x="5954" y="481"/>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9" name="Freeform 62">
            <a:extLst>
              <a:ext uri="{FF2B5EF4-FFF2-40B4-BE49-F238E27FC236}">
                <a16:creationId xmlns:a16="http://schemas.microsoft.com/office/drawing/2014/main" id="{C53A04CE-AF6F-4C0C-890C-168506A80509}"/>
              </a:ext>
            </a:extLst>
          </p:cNvPr>
          <p:cNvSpPr>
            <a:spLocks/>
          </p:cNvSpPr>
          <p:nvPr/>
        </p:nvSpPr>
        <p:spPr bwMode="auto">
          <a:xfrm>
            <a:off x="502200" y="3650388"/>
            <a:ext cx="11186725" cy="349467"/>
          </a:xfrm>
          <a:custGeom>
            <a:avLst/>
            <a:gdLst>
              <a:gd name="T0" fmla="*/ 93 w 5954"/>
              <a:gd name="T1" fmla="*/ 1301 h 1301"/>
              <a:gd name="T2" fmla="*/ 187 w 5954"/>
              <a:gd name="T3" fmla="*/ 1301 h 1301"/>
              <a:gd name="T4" fmla="*/ 280 w 5954"/>
              <a:gd name="T5" fmla="*/ 1301 h 1301"/>
              <a:gd name="T6" fmla="*/ 374 w 5954"/>
              <a:gd name="T7" fmla="*/ 1301 h 1301"/>
              <a:gd name="T8" fmla="*/ 467 w 5954"/>
              <a:gd name="T9" fmla="*/ 1301 h 1301"/>
              <a:gd name="T10" fmla="*/ 561 w 5954"/>
              <a:gd name="T11" fmla="*/ 1301 h 1301"/>
              <a:gd name="T12" fmla="*/ 654 w 5954"/>
              <a:gd name="T13" fmla="*/ 1301 h 1301"/>
              <a:gd name="T14" fmla="*/ 748 w 5954"/>
              <a:gd name="T15" fmla="*/ 1301 h 1301"/>
              <a:gd name="T16" fmla="*/ 841 w 5954"/>
              <a:gd name="T17" fmla="*/ 1301 h 1301"/>
              <a:gd name="T18" fmla="*/ 935 w 5954"/>
              <a:gd name="T19" fmla="*/ 1301 h 1301"/>
              <a:gd name="T20" fmla="*/ 1028 w 5954"/>
              <a:gd name="T21" fmla="*/ 1301 h 1301"/>
              <a:gd name="T22" fmla="*/ 1122 w 5954"/>
              <a:gd name="T23" fmla="*/ 1301 h 1301"/>
              <a:gd name="T24" fmla="*/ 1215 w 5954"/>
              <a:gd name="T25" fmla="*/ 1301 h 1301"/>
              <a:gd name="T26" fmla="*/ 1309 w 5954"/>
              <a:gd name="T27" fmla="*/ 1301 h 1301"/>
              <a:gd name="T28" fmla="*/ 1402 w 5954"/>
              <a:gd name="T29" fmla="*/ 0 h 1301"/>
              <a:gd name="T30" fmla="*/ 1495 w 5954"/>
              <a:gd name="T31" fmla="*/ 1301 h 1301"/>
              <a:gd name="T32" fmla="*/ 1589 w 5954"/>
              <a:gd name="T33" fmla="*/ 1301 h 1301"/>
              <a:gd name="T34" fmla="*/ 1682 w 5954"/>
              <a:gd name="T35" fmla="*/ 0 h 1301"/>
              <a:gd name="T36" fmla="*/ 1774 w 5954"/>
              <a:gd name="T37" fmla="*/ 0 h 1301"/>
              <a:gd name="T38" fmla="*/ 1868 w 5954"/>
              <a:gd name="T39" fmla="*/ 0 h 1301"/>
              <a:gd name="T40" fmla="*/ 1961 w 5954"/>
              <a:gd name="T41" fmla="*/ 1301 h 1301"/>
              <a:gd name="T42" fmla="*/ 2055 w 5954"/>
              <a:gd name="T43" fmla="*/ 0 h 1301"/>
              <a:gd name="T44" fmla="*/ 2147 w 5954"/>
              <a:gd name="T45" fmla="*/ 1301 h 1301"/>
              <a:gd name="T46" fmla="*/ 2240 w 5954"/>
              <a:gd name="T47" fmla="*/ 1301 h 1301"/>
              <a:gd name="T48" fmla="*/ 2334 w 5954"/>
              <a:gd name="T49" fmla="*/ 1301 h 1301"/>
              <a:gd name="T50" fmla="*/ 2428 w 5954"/>
              <a:gd name="T51" fmla="*/ 1301 h 1301"/>
              <a:gd name="T52" fmla="*/ 2521 w 5954"/>
              <a:gd name="T53" fmla="*/ 1301 h 1301"/>
              <a:gd name="T54" fmla="*/ 2615 w 5954"/>
              <a:gd name="T55" fmla="*/ 1301 h 1301"/>
              <a:gd name="T56" fmla="*/ 2708 w 5954"/>
              <a:gd name="T57" fmla="*/ 1301 h 1301"/>
              <a:gd name="T58" fmla="*/ 2801 w 5954"/>
              <a:gd name="T59" fmla="*/ 1301 h 1301"/>
              <a:gd name="T60" fmla="*/ 2895 w 5954"/>
              <a:gd name="T61" fmla="*/ 1301 h 1301"/>
              <a:gd name="T62" fmla="*/ 2989 w 5954"/>
              <a:gd name="T63" fmla="*/ 1301 h 1301"/>
              <a:gd name="T64" fmla="*/ 3082 w 5954"/>
              <a:gd name="T65" fmla="*/ 1301 h 1301"/>
              <a:gd name="T66" fmla="*/ 3175 w 5954"/>
              <a:gd name="T67" fmla="*/ 1301 h 1301"/>
              <a:gd name="T68" fmla="*/ 3268 w 5954"/>
              <a:gd name="T69" fmla="*/ 1301 h 1301"/>
              <a:gd name="T70" fmla="*/ 3361 w 5954"/>
              <a:gd name="T71" fmla="*/ 1301 h 1301"/>
              <a:gd name="T72" fmla="*/ 3455 w 5954"/>
              <a:gd name="T73" fmla="*/ 1301 h 1301"/>
              <a:gd name="T74" fmla="*/ 3549 w 5954"/>
              <a:gd name="T75" fmla="*/ 1301 h 1301"/>
              <a:gd name="T76" fmla="*/ 3642 w 5954"/>
              <a:gd name="T77" fmla="*/ 1301 h 1301"/>
              <a:gd name="T78" fmla="*/ 3736 w 5954"/>
              <a:gd name="T79" fmla="*/ 1301 h 1301"/>
              <a:gd name="T80" fmla="*/ 3829 w 5954"/>
              <a:gd name="T81" fmla="*/ 1301 h 1301"/>
              <a:gd name="T82" fmla="*/ 3922 w 5954"/>
              <a:gd name="T83" fmla="*/ 1301 h 1301"/>
              <a:gd name="T84" fmla="*/ 4016 w 5954"/>
              <a:gd name="T85" fmla="*/ 1301 h 1301"/>
              <a:gd name="T86" fmla="*/ 4109 w 5954"/>
              <a:gd name="T87" fmla="*/ 1301 h 1301"/>
              <a:gd name="T88" fmla="*/ 4203 w 5954"/>
              <a:gd name="T89" fmla="*/ 1301 h 1301"/>
              <a:gd name="T90" fmla="*/ 4296 w 5954"/>
              <a:gd name="T91" fmla="*/ 1301 h 1301"/>
              <a:gd name="T92" fmla="*/ 4390 w 5954"/>
              <a:gd name="T93" fmla="*/ 1301 h 1301"/>
              <a:gd name="T94" fmla="*/ 4483 w 5954"/>
              <a:gd name="T95" fmla="*/ 1301 h 1301"/>
              <a:gd name="T96" fmla="*/ 4576 w 5954"/>
              <a:gd name="T97" fmla="*/ 1301 h 1301"/>
              <a:gd name="T98" fmla="*/ 4670 w 5954"/>
              <a:gd name="T99" fmla="*/ 1301 h 1301"/>
              <a:gd name="T100" fmla="*/ 4764 w 5954"/>
              <a:gd name="T101" fmla="*/ 1301 h 1301"/>
              <a:gd name="T102" fmla="*/ 4857 w 5954"/>
              <a:gd name="T103" fmla="*/ 0 h 1301"/>
              <a:gd name="T104" fmla="*/ 4950 w 5954"/>
              <a:gd name="T105" fmla="*/ 1301 h 1301"/>
              <a:gd name="T106" fmla="*/ 5043 w 5954"/>
              <a:gd name="T107" fmla="*/ 1301 h 1301"/>
              <a:gd name="T108" fmla="*/ 5137 w 5954"/>
              <a:gd name="T109" fmla="*/ 1301 h 1301"/>
              <a:gd name="T110" fmla="*/ 5230 w 5954"/>
              <a:gd name="T111" fmla="*/ 1301 h 1301"/>
              <a:gd name="T112" fmla="*/ 5323 w 5954"/>
              <a:gd name="T113" fmla="*/ 1301 h 1301"/>
              <a:gd name="T114" fmla="*/ 5417 w 5954"/>
              <a:gd name="T115" fmla="*/ 1301 h 1301"/>
              <a:gd name="T116" fmla="*/ 5510 w 5954"/>
              <a:gd name="T117" fmla="*/ 1301 h 1301"/>
              <a:gd name="T118" fmla="*/ 5604 w 5954"/>
              <a:gd name="T119" fmla="*/ 1301 h 1301"/>
              <a:gd name="T120" fmla="*/ 5697 w 5954"/>
              <a:gd name="T121" fmla="*/ 0 h 1301"/>
              <a:gd name="T122" fmla="*/ 5790 w 5954"/>
              <a:gd name="T123" fmla="*/ 1301 h 1301"/>
              <a:gd name="T124" fmla="*/ 5883 w 5954"/>
              <a:gd name="T125" fmla="*/ 1301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4" h="1301">
                <a:moveTo>
                  <a:pt x="0" y="1301"/>
                </a:moveTo>
                <a:lnTo>
                  <a:pt x="1" y="1301"/>
                </a:lnTo>
                <a:lnTo>
                  <a:pt x="1" y="1301"/>
                </a:lnTo>
                <a:lnTo>
                  <a:pt x="1" y="1301"/>
                </a:lnTo>
                <a:lnTo>
                  <a:pt x="2" y="1301"/>
                </a:lnTo>
                <a:lnTo>
                  <a:pt x="2" y="1301"/>
                </a:lnTo>
                <a:lnTo>
                  <a:pt x="2" y="1301"/>
                </a:lnTo>
                <a:lnTo>
                  <a:pt x="3" y="1301"/>
                </a:lnTo>
                <a:lnTo>
                  <a:pt x="3" y="1301"/>
                </a:lnTo>
                <a:lnTo>
                  <a:pt x="3" y="1301"/>
                </a:lnTo>
                <a:lnTo>
                  <a:pt x="3" y="1301"/>
                </a:lnTo>
                <a:lnTo>
                  <a:pt x="4" y="1301"/>
                </a:lnTo>
                <a:lnTo>
                  <a:pt x="4" y="1301"/>
                </a:lnTo>
                <a:lnTo>
                  <a:pt x="5" y="1301"/>
                </a:lnTo>
                <a:lnTo>
                  <a:pt x="5" y="1301"/>
                </a:lnTo>
                <a:lnTo>
                  <a:pt x="6" y="1301"/>
                </a:lnTo>
                <a:lnTo>
                  <a:pt x="6" y="1301"/>
                </a:lnTo>
                <a:lnTo>
                  <a:pt x="6" y="1301"/>
                </a:lnTo>
                <a:lnTo>
                  <a:pt x="7" y="1301"/>
                </a:lnTo>
                <a:lnTo>
                  <a:pt x="7" y="1301"/>
                </a:lnTo>
                <a:lnTo>
                  <a:pt x="7" y="1301"/>
                </a:lnTo>
                <a:lnTo>
                  <a:pt x="8" y="1301"/>
                </a:lnTo>
                <a:lnTo>
                  <a:pt x="8" y="1301"/>
                </a:lnTo>
                <a:lnTo>
                  <a:pt x="8" y="1301"/>
                </a:lnTo>
                <a:lnTo>
                  <a:pt x="8" y="1301"/>
                </a:lnTo>
                <a:lnTo>
                  <a:pt x="9" y="1301"/>
                </a:lnTo>
                <a:lnTo>
                  <a:pt x="9" y="1301"/>
                </a:lnTo>
                <a:lnTo>
                  <a:pt x="10" y="1301"/>
                </a:lnTo>
                <a:lnTo>
                  <a:pt x="10" y="1301"/>
                </a:lnTo>
                <a:lnTo>
                  <a:pt x="10" y="1301"/>
                </a:lnTo>
                <a:lnTo>
                  <a:pt x="11" y="1301"/>
                </a:lnTo>
                <a:lnTo>
                  <a:pt x="11" y="1301"/>
                </a:lnTo>
                <a:lnTo>
                  <a:pt x="12" y="1301"/>
                </a:lnTo>
                <a:lnTo>
                  <a:pt x="12" y="1301"/>
                </a:lnTo>
                <a:lnTo>
                  <a:pt x="12" y="1301"/>
                </a:lnTo>
                <a:lnTo>
                  <a:pt x="13" y="1301"/>
                </a:lnTo>
                <a:lnTo>
                  <a:pt x="13" y="1301"/>
                </a:lnTo>
                <a:lnTo>
                  <a:pt x="13" y="1301"/>
                </a:lnTo>
                <a:lnTo>
                  <a:pt x="14" y="1301"/>
                </a:lnTo>
                <a:lnTo>
                  <a:pt x="14" y="1301"/>
                </a:lnTo>
                <a:lnTo>
                  <a:pt x="14" y="1301"/>
                </a:lnTo>
                <a:lnTo>
                  <a:pt x="15" y="1301"/>
                </a:lnTo>
                <a:lnTo>
                  <a:pt x="15" y="1301"/>
                </a:lnTo>
                <a:lnTo>
                  <a:pt x="15" y="1301"/>
                </a:lnTo>
                <a:lnTo>
                  <a:pt x="16" y="1301"/>
                </a:lnTo>
                <a:lnTo>
                  <a:pt x="16" y="1301"/>
                </a:lnTo>
                <a:lnTo>
                  <a:pt x="16" y="1301"/>
                </a:lnTo>
                <a:lnTo>
                  <a:pt x="17" y="1301"/>
                </a:lnTo>
                <a:lnTo>
                  <a:pt x="17" y="1301"/>
                </a:lnTo>
                <a:lnTo>
                  <a:pt x="18" y="1301"/>
                </a:lnTo>
                <a:lnTo>
                  <a:pt x="18" y="1301"/>
                </a:lnTo>
                <a:lnTo>
                  <a:pt x="18" y="1301"/>
                </a:lnTo>
                <a:lnTo>
                  <a:pt x="19" y="1301"/>
                </a:lnTo>
                <a:lnTo>
                  <a:pt x="19" y="1301"/>
                </a:lnTo>
                <a:lnTo>
                  <a:pt x="19" y="1301"/>
                </a:lnTo>
                <a:lnTo>
                  <a:pt x="20" y="1301"/>
                </a:lnTo>
                <a:lnTo>
                  <a:pt x="20" y="1301"/>
                </a:lnTo>
                <a:lnTo>
                  <a:pt x="20" y="1301"/>
                </a:lnTo>
                <a:lnTo>
                  <a:pt x="21" y="1301"/>
                </a:lnTo>
                <a:lnTo>
                  <a:pt x="21" y="1301"/>
                </a:lnTo>
                <a:lnTo>
                  <a:pt x="21" y="1301"/>
                </a:lnTo>
                <a:lnTo>
                  <a:pt x="22" y="1301"/>
                </a:lnTo>
                <a:lnTo>
                  <a:pt x="22" y="1301"/>
                </a:lnTo>
                <a:lnTo>
                  <a:pt x="22" y="1301"/>
                </a:lnTo>
                <a:lnTo>
                  <a:pt x="23" y="1301"/>
                </a:lnTo>
                <a:lnTo>
                  <a:pt x="23" y="1301"/>
                </a:lnTo>
                <a:lnTo>
                  <a:pt x="23" y="1301"/>
                </a:lnTo>
                <a:lnTo>
                  <a:pt x="24" y="1301"/>
                </a:lnTo>
                <a:lnTo>
                  <a:pt x="24" y="1301"/>
                </a:lnTo>
                <a:lnTo>
                  <a:pt x="25" y="1301"/>
                </a:lnTo>
                <a:lnTo>
                  <a:pt x="25" y="1301"/>
                </a:lnTo>
                <a:lnTo>
                  <a:pt x="25" y="1301"/>
                </a:lnTo>
                <a:lnTo>
                  <a:pt x="25" y="1301"/>
                </a:lnTo>
                <a:lnTo>
                  <a:pt x="26" y="1301"/>
                </a:lnTo>
                <a:lnTo>
                  <a:pt x="26" y="1301"/>
                </a:lnTo>
                <a:lnTo>
                  <a:pt x="27" y="1301"/>
                </a:lnTo>
                <a:lnTo>
                  <a:pt x="27" y="1301"/>
                </a:lnTo>
                <a:lnTo>
                  <a:pt x="27" y="1301"/>
                </a:lnTo>
                <a:lnTo>
                  <a:pt x="28" y="1301"/>
                </a:lnTo>
                <a:lnTo>
                  <a:pt x="28" y="1301"/>
                </a:lnTo>
                <a:lnTo>
                  <a:pt x="28" y="1301"/>
                </a:lnTo>
                <a:lnTo>
                  <a:pt x="29" y="1301"/>
                </a:lnTo>
                <a:lnTo>
                  <a:pt x="29" y="1301"/>
                </a:lnTo>
                <a:lnTo>
                  <a:pt x="29" y="1301"/>
                </a:lnTo>
                <a:lnTo>
                  <a:pt x="29" y="1301"/>
                </a:lnTo>
                <a:lnTo>
                  <a:pt x="30" y="1301"/>
                </a:lnTo>
                <a:lnTo>
                  <a:pt x="31" y="1301"/>
                </a:lnTo>
                <a:lnTo>
                  <a:pt x="31" y="1301"/>
                </a:lnTo>
                <a:lnTo>
                  <a:pt x="31" y="1301"/>
                </a:lnTo>
                <a:lnTo>
                  <a:pt x="32" y="1301"/>
                </a:lnTo>
                <a:lnTo>
                  <a:pt x="32" y="1301"/>
                </a:lnTo>
                <a:lnTo>
                  <a:pt x="32" y="1301"/>
                </a:lnTo>
                <a:lnTo>
                  <a:pt x="33" y="1301"/>
                </a:lnTo>
                <a:lnTo>
                  <a:pt x="33" y="1301"/>
                </a:lnTo>
                <a:lnTo>
                  <a:pt x="33" y="1301"/>
                </a:lnTo>
                <a:lnTo>
                  <a:pt x="34" y="1301"/>
                </a:lnTo>
                <a:lnTo>
                  <a:pt x="34" y="1301"/>
                </a:lnTo>
                <a:lnTo>
                  <a:pt x="34" y="1301"/>
                </a:lnTo>
                <a:lnTo>
                  <a:pt x="35" y="1301"/>
                </a:lnTo>
                <a:lnTo>
                  <a:pt x="35" y="1301"/>
                </a:lnTo>
                <a:lnTo>
                  <a:pt x="35" y="1301"/>
                </a:lnTo>
                <a:lnTo>
                  <a:pt x="36" y="1301"/>
                </a:lnTo>
                <a:lnTo>
                  <a:pt x="36" y="1301"/>
                </a:lnTo>
                <a:lnTo>
                  <a:pt x="36" y="1301"/>
                </a:lnTo>
                <a:lnTo>
                  <a:pt x="37" y="1301"/>
                </a:lnTo>
                <a:lnTo>
                  <a:pt x="37" y="1301"/>
                </a:lnTo>
                <a:lnTo>
                  <a:pt x="38" y="1301"/>
                </a:lnTo>
                <a:lnTo>
                  <a:pt x="38" y="1301"/>
                </a:lnTo>
                <a:lnTo>
                  <a:pt x="38" y="1301"/>
                </a:lnTo>
                <a:lnTo>
                  <a:pt x="39" y="1301"/>
                </a:lnTo>
                <a:lnTo>
                  <a:pt x="39" y="1301"/>
                </a:lnTo>
                <a:lnTo>
                  <a:pt x="39" y="1301"/>
                </a:lnTo>
                <a:lnTo>
                  <a:pt x="40" y="1301"/>
                </a:lnTo>
                <a:lnTo>
                  <a:pt x="40" y="1301"/>
                </a:lnTo>
                <a:lnTo>
                  <a:pt x="40" y="1301"/>
                </a:lnTo>
                <a:lnTo>
                  <a:pt x="41" y="1301"/>
                </a:lnTo>
                <a:lnTo>
                  <a:pt x="41" y="1301"/>
                </a:lnTo>
                <a:lnTo>
                  <a:pt x="41" y="1301"/>
                </a:lnTo>
                <a:lnTo>
                  <a:pt x="42" y="1301"/>
                </a:lnTo>
                <a:lnTo>
                  <a:pt x="42" y="1301"/>
                </a:lnTo>
                <a:lnTo>
                  <a:pt x="42" y="1301"/>
                </a:lnTo>
                <a:lnTo>
                  <a:pt x="43" y="1301"/>
                </a:lnTo>
                <a:lnTo>
                  <a:pt x="43" y="1301"/>
                </a:lnTo>
                <a:lnTo>
                  <a:pt x="44" y="1301"/>
                </a:lnTo>
                <a:lnTo>
                  <a:pt x="44" y="1301"/>
                </a:lnTo>
                <a:lnTo>
                  <a:pt x="44" y="1301"/>
                </a:lnTo>
                <a:lnTo>
                  <a:pt x="45" y="1301"/>
                </a:lnTo>
                <a:lnTo>
                  <a:pt x="45" y="1301"/>
                </a:lnTo>
                <a:lnTo>
                  <a:pt x="45" y="1301"/>
                </a:lnTo>
                <a:lnTo>
                  <a:pt x="46" y="1301"/>
                </a:lnTo>
                <a:lnTo>
                  <a:pt x="46" y="1301"/>
                </a:lnTo>
                <a:lnTo>
                  <a:pt x="46" y="1301"/>
                </a:lnTo>
                <a:lnTo>
                  <a:pt x="46" y="1301"/>
                </a:lnTo>
                <a:lnTo>
                  <a:pt x="47" y="1301"/>
                </a:lnTo>
                <a:lnTo>
                  <a:pt x="47" y="1301"/>
                </a:lnTo>
                <a:lnTo>
                  <a:pt x="48" y="1301"/>
                </a:lnTo>
                <a:lnTo>
                  <a:pt x="48" y="1301"/>
                </a:lnTo>
                <a:lnTo>
                  <a:pt x="48" y="1301"/>
                </a:lnTo>
                <a:lnTo>
                  <a:pt x="49" y="1301"/>
                </a:lnTo>
                <a:lnTo>
                  <a:pt x="49" y="1301"/>
                </a:lnTo>
                <a:lnTo>
                  <a:pt x="49" y="1301"/>
                </a:lnTo>
                <a:lnTo>
                  <a:pt x="50" y="1301"/>
                </a:lnTo>
                <a:lnTo>
                  <a:pt x="50" y="1301"/>
                </a:lnTo>
                <a:lnTo>
                  <a:pt x="51" y="1301"/>
                </a:lnTo>
                <a:lnTo>
                  <a:pt x="51" y="1301"/>
                </a:lnTo>
                <a:lnTo>
                  <a:pt x="51" y="1301"/>
                </a:lnTo>
                <a:lnTo>
                  <a:pt x="51" y="1301"/>
                </a:lnTo>
                <a:lnTo>
                  <a:pt x="52" y="1301"/>
                </a:lnTo>
                <a:lnTo>
                  <a:pt x="52" y="1301"/>
                </a:lnTo>
                <a:lnTo>
                  <a:pt x="53" y="1301"/>
                </a:lnTo>
                <a:lnTo>
                  <a:pt x="53" y="1301"/>
                </a:lnTo>
                <a:lnTo>
                  <a:pt x="53" y="1301"/>
                </a:lnTo>
                <a:lnTo>
                  <a:pt x="54" y="1301"/>
                </a:lnTo>
                <a:lnTo>
                  <a:pt x="54" y="1301"/>
                </a:lnTo>
                <a:lnTo>
                  <a:pt x="54" y="1301"/>
                </a:lnTo>
                <a:lnTo>
                  <a:pt x="55" y="1301"/>
                </a:lnTo>
                <a:lnTo>
                  <a:pt x="55" y="1301"/>
                </a:lnTo>
                <a:lnTo>
                  <a:pt x="55" y="1301"/>
                </a:lnTo>
                <a:lnTo>
                  <a:pt x="55" y="1301"/>
                </a:lnTo>
                <a:lnTo>
                  <a:pt x="56" y="1301"/>
                </a:lnTo>
                <a:lnTo>
                  <a:pt x="57" y="1301"/>
                </a:lnTo>
                <a:lnTo>
                  <a:pt x="57" y="1301"/>
                </a:lnTo>
                <a:lnTo>
                  <a:pt x="57" y="1301"/>
                </a:lnTo>
                <a:lnTo>
                  <a:pt x="58" y="1301"/>
                </a:lnTo>
                <a:lnTo>
                  <a:pt x="58" y="1301"/>
                </a:lnTo>
                <a:lnTo>
                  <a:pt x="58" y="1301"/>
                </a:lnTo>
                <a:lnTo>
                  <a:pt x="59" y="1301"/>
                </a:lnTo>
                <a:lnTo>
                  <a:pt x="59" y="1301"/>
                </a:lnTo>
                <a:lnTo>
                  <a:pt x="59" y="1301"/>
                </a:lnTo>
                <a:lnTo>
                  <a:pt x="60" y="1301"/>
                </a:lnTo>
                <a:lnTo>
                  <a:pt x="60" y="1301"/>
                </a:lnTo>
                <a:lnTo>
                  <a:pt x="60" y="1301"/>
                </a:lnTo>
                <a:lnTo>
                  <a:pt x="61" y="1301"/>
                </a:lnTo>
                <a:lnTo>
                  <a:pt x="61" y="1301"/>
                </a:lnTo>
                <a:lnTo>
                  <a:pt x="61" y="1301"/>
                </a:lnTo>
                <a:lnTo>
                  <a:pt x="62" y="1301"/>
                </a:lnTo>
                <a:lnTo>
                  <a:pt x="62" y="1301"/>
                </a:lnTo>
                <a:lnTo>
                  <a:pt x="62" y="1301"/>
                </a:lnTo>
                <a:lnTo>
                  <a:pt x="63" y="1301"/>
                </a:lnTo>
                <a:lnTo>
                  <a:pt x="63" y="1301"/>
                </a:lnTo>
                <a:lnTo>
                  <a:pt x="63" y="1301"/>
                </a:lnTo>
                <a:lnTo>
                  <a:pt x="64" y="1301"/>
                </a:lnTo>
                <a:lnTo>
                  <a:pt x="64" y="1301"/>
                </a:lnTo>
                <a:lnTo>
                  <a:pt x="65" y="1301"/>
                </a:lnTo>
                <a:lnTo>
                  <a:pt x="65" y="1301"/>
                </a:lnTo>
                <a:lnTo>
                  <a:pt x="65" y="1301"/>
                </a:lnTo>
                <a:lnTo>
                  <a:pt x="66" y="1301"/>
                </a:lnTo>
                <a:lnTo>
                  <a:pt x="66" y="1301"/>
                </a:lnTo>
                <a:lnTo>
                  <a:pt x="66" y="1301"/>
                </a:lnTo>
                <a:lnTo>
                  <a:pt x="67" y="1301"/>
                </a:lnTo>
                <a:lnTo>
                  <a:pt x="67" y="1301"/>
                </a:lnTo>
                <a:lnTo>
                  <a:pt x="67" y="1301"/>
                </a:lnTo>
                <a:lnTo>
                  <a:pt x="68" y="1301"/>
                </a:lnTo>
                <a:lnTo>
                  <a:pt x="68" y="1301"/>
                </a:lnTo>
                <a:lnTo>
                  <a:pt x="68" y="1301"/>
                </a:lnTo>
                <a:lnTo>
                  <a:pt x="69" y="1301"/>
                </a:lnTo>
                <a:lnTo>
                  <a:pt x="69" y="1301"/>
                </a:lnTo>
                <a:lnTo>
                  <a:pt x="70" y="1301"/>
                </a:lnTo>
                <a:lnTo>
                  <a:pt x="70" y="1301"/>
                </a:lnTo>
                <a:lnTo>
                  <a:pt x="70" y="1301"/>
                </a:lnTo>
                <a:lnTo>
                  <a:pt x="71" y="1301"/>
                </a:lnTo>
                <a:lnTo>
                  <a:pt x="71" y="1301"/>
                </a:lnTo>
                <a:lnTo>
                  <a:pt x="71" y="1301"/>
                </a:lnTo>
                <a:lnTo>
                  <a:pt x="72" y="1301"/>
                </a:lnTo>
                <a:lnTo>
                  <a:pt x="72" y="1301"/>
                </a:lnTo>
                <a:lnTo>
                  <a:pt x="72" y="1301"/>
                </a:lnTo>
                <a:lnTo>
                  <a:pt x="72" y="1301"/>
                </a:lnTo>
                <a:lnTo>
                  <a:pt x="73" y="1301"/>
                </a:lnTo>
                <a:lnTo>
                  <a:pt x="73" y="1301"/>
                </a:lnTo>
                <a:lnTo>
                  <a:pt x="74" y="1301"/>
                </a:lnTo>
                <a:lnTo>
                  <a:pt x="74" y="1301"/>
                </a:lnTo>
                <a:lnTo>
                  <a:pt x="74" y="1301"/>
                </a:lnTo>
                <a:lnTo>
                  <a:pt x="75" y="1301"/>
                </a:lnTo>
                <a:lnTo>
                  <a:pt x="75" y="1301"/>
                </a:lnTo>
                <a:lnTo>
                  <a:pt x="76" y="1301"/>
                </a:lnTo>
                <a:lnTo>
                  <a:pt x="76" y="1301"/>
                </a:lnTo>
                <a:lnTo>
                  <a:pt x="76" y="1301"/>
                </a:lnTo>
                <a:lnTo>
                  <a:pt x="77" y="1301"/>
                </a:lnTo>
                <a:lnTo>
                  <a:pt x="77" y="1301"/>
                </a:lnTo>
                <a:lnTo>
                  <a:pt x="77" y="1301"/>
                </a:lnTo>
                <a:lnTo>
                  <a:pt x="78" y="1301"/>
                </a:lnTo>
                <a:lnTo>
                  <a:pt x="78" y="1301"/>
                </a:lnTo>
                <a:lnTo>
                  <a:pt x="78" y="1301"/>
                </a:lnTo>
                <a:lnTo>
                  <a:pt x="79" y="1301"/>
                </a:lnTo>
                <a:lnTo>
                  <a:pt x="79" y="1301"/>
                </a:lnTo>
                <a:lnTo>
                  <a:pt x="79" y="1301"/>
                </a:lnTo>
                <a:lnTo>
                  <a:pt x="80" y="1301"/>
                </a:lnTo>
                <a:lnTo>
                  <a:pt x="80" y="1301"/>
                </a:lnTo>
                <a:lnTo>
                  <a:pt x="80" y="1301"/>
                </a:lnTo>
                <a:lnTo>
                  <a:pt x="81" y="1301"/>
                </a:lnTo>
                <a:lnTo>
                  <a:pt x="81" y="1301"/>
                </a:lnTo>
                <a:lnTo>
                  <a:pt x="81" y="1301"/>
                </a:lnTo>
                <a:lnTo>
                  <a:pt x="82" y="1301"/>
                </a:lnTo>
                <a:lnTo>
                  <a:pt x="82" y="1301"/>
                </a:lnTo>
                <a:lnTo>
                  <a:pt x="83" y="1301"/>
                </a:lnTo>
                <a:lnTo>
                  <a:pt x="83" y="1301"/>
                </a:lnTo>
                <a:lnTo>
                  <a:pt x="83" y="1301"/>
                </a:lnTo>
                <a:lnTo>
                  <a:pt x="84" y="1301"/>
                </a:lnTo>
                <a:lnTo>
                  <a:pt x="84" y="1301"/>
                </a:lnTo>
                <a:lnTo>
                  <a:pt x="84" y="1301"/>
                </a:lnTo>
                <a:lnTo>
                  <a:pt x="85" y="1301"/>
                </a:lnTo>
                <a:lnTo>
                  <a:pt x="85" y="1301"/>
                </a:lnTo>
                <a:lnTo>
                  <a:pt x="85" y="1301"/>
                </a:lnTo>
                <a:lnTo>
                  <a:pt x="86" y="1301"/>
                </a:lnTo>
                <a:lnTo>
                  <a:pt x="86" y="1301"/>
                </a:lnTo>
                <a:lnTo>
                  <a:pt x="86" y="1301"/>
                </a:lnTo>
                <a:lnTo>
                  <a:pt x="87" y="1301"/>
                </a:lnTo>
                <a:lnTo>
                  <a:pt x="87" y="1301"/>
                </a:lnTo>
                <a:lnTo>
                  <a:pt x="87" y="1301"/>
                </a:lnTo>
                <a:lnTo>
                  <a:pt x="88" y="1301"/>
                </a:lnTo>
                <a:lnTo>
                  <a:pt x="88" y="1301"/>
                </a:lnTo>
                <a:lnTo>
                  <a:pt x="89" y="1301"/>
                </a:lnTo>
                <a:lnTo>
                  <a:pt x="89" y="1301"/>
                </a:lnTo>
                <a:lnTo>
                  <a:pt x="89" y="1301"/>
                </a:lnTo>
                <a:lnTo>
                  <a:pt x="89" y="1301"/>
                </a:lnTo>
                <a:lnTo>
                  <a:pt x="90" y="1301"/>
                </a:lnTo>
                <a:lnTo>
                  <a:pt x="90" y="1301"/>
                </a:lnTo>
                <a:lnTo>
                  <a:pt x="91" y="1301"/>
                </a:lnTo>
                <a:lnTo>
                  <a:pt x="91" y="1301"/>
                </a:lnTo>
                <a:lnTo>
                  <a:pt x="91" y="1301"/>
                </a:lnTo>
                <a:lnTo>
                  <a:pt x="92" y="1301"/>
                </a:lnTo>
                <a:lnTo>
                  <a:pt x="92" y="1301"/>
                </a:lnTo>
                <a:lnTo>
                  <a:pt x="92" y="1301"/>
                </a:lnTo>
                <a:lnTo>
                  <a:pt x="93" y="1301"/>
                </a:lnTo>
                <a:lnTo>
                  <a:pt x="93" y="1301"/>
                </a:lnTo>
                <a:lnTo>
                  <a:pt x="93" y="1301"/>
                </a:lnTo>
                <a:lnTo>
                  <a:pt x="93" y="1301"/>
                </a:lnTo>
                <a:lnTo>
                  <a:pt x="94" y="1301"/>
                </a:lnTo>
                <a:lnTo>
                  <a:pt x="94" y="1301"/>
                </a:lnTo>
                <a:lnTo>
                  <a:pt x="95" y="1301"/>
                </a:lnTo>
                <a:lnTo>
                  <a:pt x="95" y="1301"/>
                </a:lnTo>
                <a:lnTo>
                  <a:pt x="96" y="1301"/>
                </a:lnTo>
                <a:lnTo>
                  <a:pt x="96" y="1301"/>
                </a:lnTo>
                <a:lnTo>
                  <a:pt x="96" y="1301"/>
                </a:lnTo>
                <a:lnTo>
                  <a:pt x="97" y="1301"/>
                </a:lnTo>
                <a:lnTo>
                  <a:pt x="97" y="1301"/>
                </a:lnTo>
                <a:lnTo>
                  <a:pt x="97" y="1301"/>
                </a:lnTo>
                <a:lnTo>
                  <a:pt x="98" y="1301"/>
                </a:lnTo>
                <a:lnTo>
                  <a:pt x="98" y="1301"/>
                </a:lnTo>
                <a:lnTo>
                  <a:pt x="98" y="1301"/>
                </a:lnTo>
                <a:lnTo>
                  <a:pt x="99" y="1301"/>
                </a:lnTo>
                <a:lnTo>
                  <a:pt x="99" y="1301"/>
                </a:lnTo>
                <a:lnTo>
                  <a:pt x="99" y="1301"/>
                </a:lnTo>
                <a:lnTo>
                  <a:pt x="100" y="1301"/>
                </a:lnTo>
                <a:lnTo>
                  <a:pt x="100" y="1301"/>
                </a:lnTo>
                <a:lnTo>
                  <a:pt x="100" y="1301"/>
                </a:lnTo>
                <a:lnTo>
                  <a:pt x="101" y="1301"/>
                </a:lnTo>
                <a:lnTo>
                  <a:pt x="101" y="1301"/>
                </a:lnTo>
                <a:lnTo>
                  <a:pt x="102" y="1301"/>
                </a:lnTo>
                <a:lnTo>
                  <a:pt x="102" y="1301"/>
                </a:lnTo>
                <a:lnTo>
                  <a:pt x="102" y="1301"/>
                </a:lnTo>
                <a:lnTo>
                  <a:pt x="103" y="1301"/>
                </a:lnTo>
                <a:lnTo>
                  <a:pt x="103" y="1301"/>
                </a:lnTo>
                <a:lnTo>
                  <a:pt x="103" y="1301"/>
                </a:lnTo>
                <a:lnTo>
                  <a:pt x="104" y="1301"/>
                </a:lnTo>
                <a:lnTo>
                  <a:pt x="104" y="1301"/>
                </a:lnTo>
                <a:lnTo>
                  <a:pt x="104" y="1301"/>
                </a:lnTo>
                <a:lnTo>
                  <a:pt x="105" y="1301"/>
                </a:lnTo>
                <a:lnTo>
                  <a:pt x="105" y="1301"/>
                </a:lnTo>
                <a:lnTo>
                  <a:pt x="105" y="1301"/>
                </a:lnTo>
                <a:lnTo>
                  <a:pt x="106" y="1301"/>
                </a:lnTo>
                <a:lnTo>
                  <a:pt x="106" y="1301"/>
                </a:lnTo>
                <a:lnTo>
                  <a:pt x="106" y="1301"/>
                </a:lnTo>
                <a:lnTo>
                  <a:pt x="107" y="1301"/>
                </a:lnTo>
                <a:lnTo>
                  <a:pt x="107" y="1301"/>
                </a:lnTo>
                <a:lnTo>
                  <a:pt x="107" y="1301"/>
                </a:lnTo>
                <a:lnTo>
                  <a:pt x="108" y="1301"/>
                </a:lnTo>
                <a:lnTo>
                  <a:pt x="108" y="1301"/>
                </a:lnTo>
                <a:lnTo>
                  <a:pt x="109" y="1301"/>
                </a:lnTo>
                <a:lnTo>
                  <a:pt x="109" y="1301"/>
                </a:lnTo>
                <a:lnTo>
                  <a:pt x="109" y="1301"/>
                </a:lnTo>
                <a:lnTo>
                  <a:pt x="110" y="1301"/>
                </a:lnTo>
                <a:lnTo>
                  <a:pt x="110" y="1301"/>
                </a:lnTo>
                <a:lnTo>
                  <a:pt x="110" y="1301"/>
                </a:lnTo>
                <a:lnTo>
                  <a:pt x="110" y="1301"/>
                </a:lnTo>
                <a:lnTo>
                  <a:pt x="111" y="1301"/>
                </a:lnTo>
                <a:lnTo>
                  <a:pt x="111" y="1301"/>
                </a:lnTo>
                <a:lnTo>
                  <a:pt x="112" y="1301"/>
                </a:lnTo>
                <a:lnTo>
                  <a:pt x="112" y="1301"/>
                </a:lnTo>
                <a:lnTo>
                  <a:pt x="112" y="1301"/>
                </a:lnTo>
                <a:lnTo>
                  <a:pt x="113" y="1301"/>
                </a:lnTo>
                <a:lnTo>
                  <a:pt x="113" y="1301"/>
                </a:lnTo>
                <a:lnTo>
                  <a:pt x="113" y="1301"/>
                </a:lnTo>
                <a:lnTo>
                  <a:pt x="114" y="1301"/>
                </a:lnTo>
                <a:lnTo>
                  <a:pt x="114" y="1301"/>
                </a:lnTo>
                <a:lnTo>
                  <a:pt x="115" y="1301"/>
                </a:lnTo>
                <a:lnTo>
                  <a:pt x="115" y="1301"/>
                </a:lnTo>
                <a:lnTo>
                  <a:pt x="115" y="1301"/>
                </a:lnTo>
                <a:lnTo>
                  <a:pt x="115" y="1301"/>
                </a:lnTo>
                <a:lnTo>
                  <a:pt x="116" y="1301"/>
                </a:lnTo>
                <a:lnTo>
                  <a:pt x="116" y="1301"/>
                </a:lnTo>
                <a:lnTo>
                  <a:pt x="117" y="1301"/>
                </a:lnTo>
                <a:lnTo>
                  <a:pt x="117" y="1301"/>
                </a:lnTo>
                <a:lnTo>
                  <a:pt x="117" y="1301"/>
                </a:lnTo>
                <a:lnTo>
                  <a:pt x="118" y="1301"/>
                </a:lnTo>
                <a:lnTo>
                  <a:pt x="118" y="1301"/>
                </a:lnTo>
                <a:lnTo>
                  <a:pt x="118" y="1301"/>
                </a:lnTo>
                <a:lnTo>
                  <a:pt x="119" y="1301"/>
                </a:lnTo>
                <a:lnTo>
                  <a:pt x="119" y="1301"/>
                </a:lnTo>
                <a:lnTo>
                  <a:pt x="119" y="1301"/>
                </a:lnTo>
                <a:lnTo>
                  <a:pt x="119" y="1301"/>
                </a:lnTo>
                <a:lnTo>
                  <a:pt x="120" y="1301"/>
                </a:lnTo>
                <a:lnTo>
                  <a:pt x="120" y="1301"/>
                </a:lnTo>
                <a:lnTo>
                  <a:pt x="121" y="1301"/>
                </a:lnTo>
                <a:lnTo>
                  <a:pt x="121" y="1301"/>
                </a:lnTo>
                <a:lnTo>
                  <a:pt x="122" y="1301"/>
                </a:lnTo>
                <a:lnTo>
                  <a:pt x="122" y="1301"/>
                </a:lnTo>
                <a:lnTo>
                  <a:pt x="122" y="1301"/>
                </a:lnTo>
                <a:lnTo>
                  <a:pt x="123" y="1301"/>
                </a:lnTo>
                <a:lnTo>
                  <a:pt x="123" y="1301"/>
                </a:lnTo>
                <a:lnTo>
                  <a:pt x="123" y="1301"/>
                </a:lnTo>
                <a:lnTo>
                  <a:pt x="124" y="1301"/>
                </a:lnTo>
                <a:lnTo>
                  <a:pt x="124" y="1301"/>
                </a:lnTo>
                <a:lnTo>
                  <a:pt x="124" y="1301"/>
                </a:lnTo>
                <a:lnTo>
                  <a:pt x="125" y="1301"/>
                </a:lnTo>
                <a:lnTo>
                  <a:pt x="125" y="1301"/>
                </a:lnTo>
                <a:lnTo>
                  <a:pt x="125" y="1301"/>
                </a:lnTo>
                <a:lnTo>
                  <a:pt x="126" y="1301"/>
                </a:lnTo>
                <a:lnTo>
                  <a:pt x="126" y="1301"/>
                </a:lnTo>
                <a:lnTo>
                  <a:pt x="126" y="1301"/>
                </a:lnTo>
                <a:lnTo>
                  <a:pt x="127" y="1301"/>
                </a:lnTo>
                <a:lnTo>
                  <a:pt x="127" y="1301"/>
                </a:lnTo>
                <a:lnTo>
                  <a:pt x="128" y="1301"/>
                </a:lnTo>
                <a:lnTo>
                  <a:pt x="128" y="1301"/>
                </a:lnTo>
                <a:lnTo>
                  <a:pt x="128" y="1301"/>
                </a:lnTo>
                <a:lnTo>
                  <a:pt x="129" y="1301"/>
                </a:lnTo>
                <a:lnTo>
                  <a:pt x="129" y="1301"/>
                </a:lnTo>
                <a:lnTo>
                  <a:pt x="129" y="1301"/>
                </a:lnTo>
                <a:lnTo>
                  <a:pt x="130" y="1301"/>
                </a:lnTo>
                <a:lnTo>
                  <a:pt x="130" y="1301"/>
                </a:lnTo>
                <a:lnTo>
                  <a:pt x="130" y="1301"/>
                </a:lnTo>
                <a:lnTo>
                  <a:pt x="131" y="1301"/>
                </a:lnTo>
                <a:lnTo>
                  <a:pt x="131" y="1301"/>
                </a:lnTo>
                <a:lnTo>
                  <a:pt x="131" y="1301"/>
                </a:lnTo>
                <a:lnTo>
                  <a:pt x="132" y="1301"/>
                </a:lnTo>
                <a:lnTo>
                  <a:pt x="132" y="1301"/>
                </a:lnTo>
                <a:lnTo>
                  <a:pt x="132" y="1301"/>
                </a:lnTo>
                <a:lnTo>
                  <a:pt x="133" y="1301"/>
                </a:lnTo>
                <a:lnTo>
                  <a:pt x="133" y="1301"/>
                </a:lnTo>
                <a:lnTo>
                  <a:pt x="133" y="1301"/>
                </a:lnTo>
                <a:lnTo>
                  <a:pt x="134" y="1301"/>
                </a:lnTo>
                <a:lnTo>
                  <a:pt x="134" y="1301"/>
                </a:lnTo>
                <a:lnTo>
                  <a:pt x="135" y="1301"/>
                </a:lnTo>
                <a:lnTo>
                  <a:pt x="135" y="1301"/>
                </a:lnTo>
                <a:lnTo>
                  <a:pt x="135" y="1301"/>
                </a:lnTo>
                <a:lnTo>
                  <a:pt x="136" y="1301"/>
                </a:lnTo>
                <a:lnTo>
                  <a:pt x="136" y="1301"/>
                </a:lnTo>
                <a:lnTo>
                  <a:pt x="136" y="1301"/>
                </a:lnTo>
                <a:lnTo>
                  <a:pt x="136" y="1301"/>
                </a:lnTo>
                <a:lnTo>
                  <a:pt x="137" y="1301"/>
                </a:lnTo>
                <a:lnTo>
                  <a:pt x="137" y="1301"/>
                </a:lnTo>
                <a:lnTo>
                  <a:pt x="138" y="1301"/>
                </a:lnTo>
                <a:lnTo>
                  <a:pt x="138" y="1301"/>
                </a:lnTo>
                <a:lnTo>
                  <a:pt x="138" y="1301"/>
                </a:lnTo>
                <a:lnTo>
                  <a:pt x="139" y="1301"/>
                </a:lnTo>
                <a:lnTo>
                  <a:pt x="139" y="1301"/>
                </a:lnTo>
                <a:lnTo>
                  <a:pt x="139" y="1301"/>
                </a:lnTo>
                <a:lnTo>
                  <a:pt x="140" y="1301"/>
                </a:lnTo>
                <a:lnTo>
                  <a:pt x="140" y="1301"/>
                </a:lnTo>
                <a:lnTo>
                  <a:pt x="141" y="1301"/>
                </a:lnTo>
                <a:lnTo>
                  <a:pt x="141" y="1301"/>
                </a:lnTo>
                <a:lnTo>
                  <a:pt x="141" y="1301"/>
                </a:lnTo>
                <a:lnTo>
                  <a:pt x="142" y="1301"/>
                </a:lnTo>
                <a:lnTo>
                  <a:pt x="142" y="1301"/>
                </a:lnTo>
                <a:lnTo>
                  <a:pt x="142" y="1301"/>
                </a:lnTo>
                <a:lnTo>
                  <a:pt x="143" y="1301"/>
                </a:lnTo>
                <a:lnTo>
                  <a:pt x="143" y="1301"/>
                </a:lnTo>
                <a:lnTo>
                  <a:pt x="143" y="1301"/>
                </a:lnTo>
                <a:lnTo>
                  <a:pt x="144" y="1301"/>
                </a:lnTo>
                <a:lnTo>
                  <a:pt x="144" y="1301"/>
                </a:lnTo>
                <a:lnTo>
                  <a:pt x="144" y="1301"/>
                </a:lnTo>
                <a:lnTo>
                  <a:pt x="145" y="1301"/>
                </a:lnTo>
                <a:lnTo>
                  <a:pt x="145" y="1301"/>
                </a:lnTo>
                <a:lnTo>
                  <a:pt x="145" y="1301"/>
                </a:lnTo>
                <a:lnTo>
                  <a:pt x="146" y="1301"/>
                </a:lnTo>
                <a:lnTo>
                  <a:pt x="146" y="1301"/>
                </a:lnTo>
                <a:lnTo>
                  <a:pt x="146" y="1301"/>
                </a:lnTo>
                <a:lnTo>
                  <a:pt x="147" y="1301"/>
                </a:lnTo>
                <a:lnTo>
                  <a:pt x="147" y="1301"/>
                </a:lnTo>
                <a:lnTo>
                  <a:pt x="148" y="1301"/>
                </a:lnTo>
                <a:lnTo>
                  <a:pt x="148" y="1301"/>
                </a:lnTo>
                <a:lnTo>
                  <a:pt x="148" y="1301"/>
                </a:lnTo>
                <a:lnTo>
                  <a:pt x="149" y="1301"/>
                </a:lnTo>
                <a:lnTo>
                  <a:pt x="149" y="1301"/>
                </a:lnTo>
                <a:lnTo>
                  <a:pt x="149" y="1301"/>
                </a:lnTo>
                <a:lnTo>
                  <a:pt x="150" y="1301"/>
                </a:lnTo>
                <a:lnTo>
                  <a:pt x="150" y="1301"/>
                </a:lnTo>
                <a:lnTo>
                  <a:pt x="150" y="1301"/>
                </a:lnTo>
                <a:lnTo>
                  <a:pt x="151" y="1301"/>
                </a:lnTo>
                <a:lnTo>
                  <a:pt x="151" y="1301"/>
                </a:lnTo>
                <a:lnTo>
                  <a:pt x="151" y="1301"/>
                </a:lnTo>
                <a:lnTo>
                  <a:pt x="152" y="1301"/>
                </a:lnTo>
                <a:lnTo>
                  <a:pt x="152" y="1301"/>
                </a:lnTo>
                <a:lnTo>
                  <a:pt x="152" y="1301"/>
                </a:lnTo>
                <a:lnTo>
                  <a:pt x="153" y="1301"/>
                </a:lnTo>
                <a:lnTo>
                  <a:pt x="153" y="1301"/>
                </a:lnTo>
                <a:lnTo>
                  <a:pt x="153" y="1301"/>
                </a:lnTo>
                <a:lnTo>
                  <a:pt x="154" y="1301"/>
                </a:lnTo>
                <a:lnTo>
                  <a:pt x="154" y="1301"/>
                </a:lnTo>
                <a:lnTo>
                  <a:pt x="155" y="1301"/>
                </a:lnTo>
                <a:lnTo>
                  <a:pt x="155" y="1301"/>
                </a:lnTo>
                <a:lnTo>
                  <a:pt x="155" y="1301"/>
                </a:lnTo>
                <a:lnTo>
                  <a:pt x="156" y="1301"/>
                </a:lnTo>
                <a:lnTo>
                  <a:pt x="156" y="1301"/>
                </a:lnTo>
                <a:lnTo>
                  <a:pt x="156" y="1301"/>
                </a:lnTo>
                <a:lnTo>
                  <a:pt x="157" y="1301"/>
                </a:lnTo>
                <a:lnTo>
                  <a:pt x="157" y="1301"/>
                </a:lnTo>
                <a:lnTo>
                  <a:pt x="157" y="1301"/>
                </a:lnTo>
                <a:lnTo>
                  <a:pt x="157" y="1301"/>
                </a:lnTo>
                <a:lnTo>
                  <a:pt x="158" y="1301"/>
                </a:lnTo>
                <a:lnTo>
                  <a:pt x="158" y="1301"/>
                </a:lnTo>
                <a:lnTo>
                  <a:pt x="159" y="1301"/>
                </a:lnTo>
                <a:lnTo>
                  <a:pt x="159" y="1301"/>
                </a:lnTo>
                <a:lnTo>
                  <a:pt x="159" y="1301"/>
                </a:lnTo>
                <a:lnTo>
                  <a:pt x="160" y="1301"/>
                </a:lnTo>
                <a:lnTo>
                  <a:pt x="160" y="1301"/>
                </a:lnTo>
                <a:lnTo>
                  <a:pt x="161" y="1301"/>
                </a:lnTo>
                <a:lnTo>
                  <a:pt x="161" y="1301"/>
                </a:lnTo>
                <a:lnTo>
                  <a:pt x="161" y="1301"/>
                </a:lnTo>
                <a:lnTo>
                  <a:pt x="162" y="1301"/>
                </a:lnTo>
                <a:lnTo>
                  <a:pt x="162" y="1301"/>
                </a:lnTo>
                <a:lnTo>
                  <a:pt x="162" y="1301"/>
                </a:lnTo>
                <a:lnTo>
                  <a:pt x="162" y="1301"/>
                </a:lnTo>
                <a:lnTo>
                  <a:pt x="163" y="1301"/>
                </a:lnTo>
                <a:lnTo>
                  <a:pt x="163" y="1301"/>
                </a:lnTo>
                <a:lnTo>
                  <a:pt x="164" y="1301"/>
                </a:lnTo>
                <a:lnTo>
                  <a:pt x="164" y="1301"/>
                </a:lnTo>
                <a:lnTo>
                  <a:pt x="164" y="1301"/>
                </a:lnTo>
                <a:lnTo>
                  <a:pt x="165" y="1301"/>
                </a:lnTo>
                <a:lnTo>
                  <a:pt x="165" y="1301"/>
                </a:lnTo>
                <a:lnTo>
                  <a:pt x="165" y="1301"/>
                </a:lnTo>
                <a:lnTo>
                  <a:pt x="166" y="1301"/>
                </a:lnTo>
                <a:lnTo>
                  <a:pt x="166" y="1301"/>
                </a:lnTo>
                <a:lnTo>
                  <a:pt x="167" y="1301"/>
                </a:lnTo>
                <a:lnTo>
                  <a:pt x="167" y="1301"/>
                </a:lnTo>
                <a:lnTo>
                  <a:pt x="167" y="1301"/>
                </a:lnTo>
                <a:lnTo>
                  <a:pt x="168" y="1301"/>
                </a:lnTo>
                <a:lnTo>
                  <a:pt x="168" y="1301"/>
                </a:lnTo>
                <a:lnTo>
                  <a:pt x="168" y="1301"/>
                </a:lnTo>
                <a:lnTo>
                  <a:pt x="169" y="1301"/>
                </a:lnTo>
                <a:lnTo>
                  <a:pt x="169" y="1301"/>
                </a:lnTo>
                <a:lnTo>
                  <a:pt x="169" y="1301"/>
                </a:lnTo>
                <a:lnTo>
                  <a:pt x="170" y="1301"/>
                </a:lnTo>
                <a:lnTo>
                  <a:pt x="170" y="1301"/>
                </a:lnTo>
                <a:lnTo>
                  <a:pt x="170" y="1301"/>
                </a:lnTo>
                <a:lnTo>
                  <a:pt x="171" y="1301"/>
                </a:lnTo>
                <a:lnTo>
                  <a:pt x="171" y="1301"/>
                </a:lnTo>
                <a:lnTo>
                  <a:pt x="171" y="1301"/>
                </a:lnTo>
                <a:lnTo>
                  <a:pt x="172" y="1301"/>
                </a:lnTo>
                <a:lnTo>
                  <a:pt x="172" y="1301"/>
                </a:lnTo>
                <a:lnTo>
                  <a:pt x="172" y="1301"/>
                </a:lnTo>
                <a:lnTo>
                  <a:pt x="173" y="1301"/>
                </a:lnTo>
                <a:lnTo>
                  <a:pt x="173" y="1301"/>
                </a:lnTo>
                <a:lnTo>
                  <a:pt x="174" y="1301"/>
                </a:lnTo>
                <a:lnTo>
                  <a:pt x="174" y="1301"/>
                </a:lnTo>
                <a:lnTo>
                  <a:pt x="174" y="1301"/>
                </a:lnTo>
                <a:lnTo>
                  <a:pt x="175" y="1301"/>
                </a:lnTo>
                <a:lnTo>
                  <a:pt x="175" y="1301"/>
                </a:lnTo>
                <a:lnTo>
                  <a:pt x="175" y="1301"/>
                </a:lnTo>
                <a:lnTo>
                  <a:pt x="176" y="1301"/>
                </a:lnTo>
                <a:lnTo>
                  <a:pt x="176" y="1301"/>
                </a:lnTo>
                <a:lnTo>
                  <a:pt x="176" y="1301"/>
                </a:lnTo>
                <a:lnTo>
                  <a:pt x="177" y="1301"/>
                </a:lnTo>
                <a:lnTo>
                  <a:pt x="177" y="1301"/>
                </a:lnTo>
                <a:lnTo>
                  <a:pt x="177" y="1301"/>
                </a:lnTo>
                <a:lnTo>
                  <a:pt x="178" y="1301"/>
                </a:lnTo>
                <a:lnTo>
                  <a:pt x="178" y="1301"/>
                </a:lnTo>
                <a:lnTo>
                  <a:pt x="178" y="1301"/>
                </a:lnTo>
                <a:lnTo>
                  <a:pt x="179" y="1301"/>
                </a:lnTo>
                <a:lnTo>
                  <a:pt x="179" y="1301"/>
                </a:lnTo>
                <a:lnTo>
                  <a:pt x="179" y="1301"/>
                </a:lnTo>
                <a:lnTo>
                  <a:pt x="180" y="1301"/>
                </a:lnTo>
                <a:lnTo>
                  <a:pt x="180" y="1301"/>
                </a:lnTo>
                <a:lnTo>
                  <a:pt x="181" y="1301"/>
                </a:lnTo>
                <a:lnTo>
                  <a:pt x="181" y="1301"/>
                </a:lnTo>
                <a:lnTo>
                  <a:pt x="181" y="1301"/>
                </a:lnTo>
                <a:lnTo>
                  <a:pt x="182" y="1301"/>
                </a:lnTo>
                <a:lnTo>
                  <a:pt x="182" y="1301"/>
                </a:lnTo>
                <a:lnTo>
                  <a:pt x="182" y="1301"/>
                </a:lnTo>
                <a:lnTo>
                  <a:pt x="183" y="1301"/>
                </a:lnTo>
                <a:lnTo>
                  <a:pt x="183" y="1301"/>
                </a:lnTo>
                <a:lnTo>
                  <a:pt x="183" y="1301"/>
                </a:lnTo>
                <a:lnTo>
                  <a:pt x="183" y="1301"/>
                </a:lnTo>
                <a:lnTo>
                  <a:pt x="184" y="1301"/>
                </a:lnTo>
                <a:lnTo>
                  <a:pt x="184" y="1301"/>
                </a:lnTo>
                <a:lnTo>
                  <a:pt x="185" y="1301"/>
                </a:lnTo>
                <a:lnTo>
                  <a:pt x="185" y="1301"/>
                </a:lnTo>
                <a:lnTo>
                  <a:pt x="185" y="1301"/>
                </a:lnTo>
                <a:lnTo>
                  <a:pt x="186" y="1301"/>
                </a:lnTo>
                <a:lnTo>
                  <a:pt x="186" y="1301"/>
                </a:lnTo>
                <a:lnTo>
                  <a:pt x="187" y="1301"/>
                </a:lnTo>
                <a:lnTo>
                  <a:pt x="187" y="1301"/>
                </a:lnTo>
                <a:lnTo>
                  <a:pt x="187" y="1301"/>
                </a:lnTo>
                <a:lnTo>
                  <a:pt x="188" y="1301"/>
                </a:lnTo>
                <a:lnTo>
                  <a:pt x="188" y="1301"/>
                </a:lnTo>
                <a:lnTo>
                  <a:pt x="188" y="1301"/>
                </a:lnTo>
                <a:lnTo>
                  <a:pt x="189" y="1301"/>
                </a:lnTo>
                <a:lnTo>
                  <a:pt x="189" y="1301"/>
                </a:lnTo>
                <a:lnTo>
                  <a:pt x="189" y="1301"/>
                </a:lnTo>
                <a:lnTo>
                  <a:pt x="190" y="1301"/>
                </a:lnTo>
                <a:lnTo>
                  <a:pt x="190" y="1301"/>
                </a:lnTo>
                <a:lnTo>
                  <a:pt x="190" y="1301"/>
                </a:lnTo>
                <a:lnTo>
                  <a:pt x="191" y="1301"/>
                </a:lnTo>
                <a:lnTo>
                  <a:pt x="191" y="1301"/>
                </a:lnTo>
                <a:lnTo>
                  <a:pt x="191" y="1301"/>
                </a:lnTo>
                <a:lnTo>
                  <a:pt x="192" y="1301"/>
                </a:lnTo>
                <a:lnTo>
                  <a:pt x="192" y="1301"/>
                </a:lnTo>
                <a:lnTo>
                  <a:pt x="193" y="1301"/>
                </a:lnTo>
                <a:lnTo>
                  <a:pt x="193" y="1301"/>
                </a:lnTo>
                <a:lnTo>
                  <a:pt x="193" y="1301"/>
                </a:lnTo>
                <a:lnTo>
                  <a:pt x="194" y="1301"/>
                </a:lnTo>
                <a:lnTo>
                  <a:pt x="194" y="1301"/>
                </a:lnTo>
                <a:lnTo>
                  <a:pt x="194" y="1301"/>
                </a:lnTo>
                <a:lnTo>
                  <a:pt x="195" y="1301"/>
                </a:lnTo>
                <a:lnTo>
                  <a:pt x="195" y="1301"/>
                </a:lnTo>
                <a:lnTo>
                  <a:pt x="195" y="1301"/>
                </a:lnTo>
                <a:lnTo>
                  <a:pt x="196" y="1301"/>
                </a:lnTo>
                <a:lnTo>
                  <a:pt x="196" y="1301"/>
                </a:lnTo>
                <a:lnTo>
                  <a:pt x="196" y="1301"/>
                </a:lnTo>
                <a:lnTo>
                  <a:pt x="197" y="1301"/>
                </a:lnTo>
                <a:lnTo>
                  <a:pt x="197" y="1301"/>
                </a:lnTo>
                <a:lnTo>
                  <a:pt x="197" y="1301"/>
                </a:lnTo>
                <a:lnTo>
                  <a:pt x="198" y="1301"/>
                </a:lnTo>
                <a:lnTo>
                  <a:pt x="198" y="1301"/>
                </a:lnTo>
                <a:lnTo>
                  <a:pt x="198" y="1301"/>
                </a:lnTo>
                <a:lnTo>
                  <a:pt x="199" y="1301"/>
                </a:lnTo>
                <a:lnTo>
                  <a:pt x="199" y="1301"/>
                </a:lnTo>
                <a:lnTo>
                  <a:pt x="200" y="1301"/>
                </a:lnTo>
                <a:lnTo>
                  <a:pt x="200" y="1301"/>
                </a:lnTo>
                <a:lnTo>
                  <a:pt x="200" y="1301"/>
                </a:lnTo>
                <a:lnTo>
                  <a:pt x="200" y="1301"/>
                </a:lnTo>
                <a:lnTo>
                  <a:pt x="201" y="1301"/>
                </a:lnTo>
                <a:lnTo>
                  <a:pt x="201" y="1301"/>
                </a:lnTo>
                <a:lnTo>
                  <a:pt x="202" y="1301"/>
                </a:lnTo>
                <a:lnTo>
                  <a:pt x="202" y="1301"/>
                </a:lnTo>
                <a:lnTo>
                  <a:pt x="202" y="1301"/>
                </a:lnTo>
                <a:lnTo>
                  <a:pt x="203" y="1301"/>
                </a:lnTo>
                <a:lnTo>
                  <a:pt x="203" y="1301"/>
                </a:lnTo>
                <a:lnTo>
                  <a:pt x="203" y="1301"/>
                </a:lnTo>
                <a:lnTo>
                  <a:pt x="204" y="1301"/>
                </a:lnTo>
                <a:lnTo>
                  <a:pt x="204" y="1301"/>
                </a:lnTo>
                <a:lnTo>
                  <a:pt x="204" y="1301"/>
                </a:lnTo>
                <a:lnTo>
                  <a:pt x="204" y="1301"/>
                </a:lnTo>
                <a:lnTo>
                  <a:pt x="205" y="1301"/>
                </a:lnTo>
                <a:lnTo>
                  <a:pt x="205" y="1301"/>
                </a:lnTo>
                <a:lnTo>
                  <a:pt x="206" y="1301"/>
                </a:lnTo>
                <a:lnTo>
                  <a:pt x="206" y="1301"/>
                </a:lnTo>
                <a:lnTo>
                  <a:pt x="207" y="1301"/>
                </a:lnTo>
                <a:lnTo>
                  <a:pt x="207" y="1301"/>
                </a:lnTo>
                <a:lnTo>
                  <a:pt x="207" y="1301"/>
                </a:lnTo>
                <a:lnTo>
                  <a:pt x="208" y="1301"/>
                </a:lnTo>
                <a:lnTo>
                  <a:pt x="208" y="1301"/>
                </a:lnTo>
                <a:lnTo>
                  <a:pt x="208" y="1301"/>
                </a:lnTo>
                <a:lnTo>
                  <a:pt x="209" y="1301"/>
                </a:lnTo>
                <a:lnTo>
                  <a:pt x="209" y="1301"/>
                </a:lnTo>
                <a:lnTo>
                  <a:pt x="209" y="1301"/>
                </a:lnTo>
                <a:lnTo>
                  <a:pt x="209" y="1301"/>
                </a:lnTo>
                <a:lnTo>
                  <a:pt x="210" y="1301"/>
                </a:lnTo>
                <a:lnTo>
                  <a:pt x="210" y="1301"/>
                </a:lnTo>
                <a:lnTo>
                  <a:pt x="211" y="1301"/>
                </a:lnTo>
                <a:lnTo>
                  <a:pt x="211" y="1301"/>
                </a:lnTo>
                <a:lnTo>
                  <a:pt x="211" y="1301"/>
                </a:lnTo>
                <a:lnTo>
                  <a:pt x="212" y="1301"/>
                </a:lnTo>
                <a:lnTo>
                  <a:pt x="212" y="1301"/>
                </a:lnTo>
                <a:lnTo>
                  <a:pt x="213" y="1301"/>
                </a:lnTo>
                <a:lnTo>
                  <a:pt x="213" y="1301"/>
                </a:lnTo>
                <a:lnTo>
                  <a:pt x="213" y="1301"/>
                </a:lnTo>
                <a:lnTo>
                  <a:pt x="214" y="1301"/>
                </a:lnTo>
                <a:lnTo>
                  <a:pt x="214" y="1301"/>
                </a:lnTo>
                <a:lnTo>
                  <a:pt x="214" y="1301"/>
                </a:lnTo>
                <a:lnTo>
                  <a:pt x="215" y="1301"/>
                </a:lnTo>
                <a:lnTo>
                  <a:pt x="215" y="1301"/>
                </a:lnTo>
                <a:lnTo>
                  <a:pt x="215" y="1301"/>
                </a:lnTo>
                <a:lnTo>
                  <a:pt x="216" y="1301"/>
                </a:lnTo>
                <a:lnTo>
                  <a:pt x="216" y="1301"/>
                </a:lnTo>
                <a:lnTo>
                  <a:pt x="216" y="1301"/>
                </a:lnTo>
                <a:lnTo>
                  <a:pt x="217" y="1301"/>
                </a:lnTo>
                <a:lnTo>
                  <a:pt x="217" y="1301"/>
                </a:lnTo>
                <a:lnTo>
                  <a:pt x="217" y="1301"/>
                </a:lnTo>
                <a:lnTo>
                  <a:pt x="218" y="1301"/>
                </a:lnTo>
                <a:lnTo>
                  <a:pt x="218" y="1301"/>
                </a:lnTo>
                <a:lnTo>
                  <a:pt x="219" y="1301"/>
                </a:lnTo>
                <a:lnTo>
                  <a:pt x="219" y="1301"/>
                </a:lnTo>
                <a:lnTo>
                  <a:pt x="219" y="1301"/>
                </a:lnTo>
                <a:lnTo>
                  <a:pt x="220" y="1301"/>
                </a:lnTo>
                <a:lnTo>
                  <a:pt x="220" y="1301"/>
                </a:lnTo>
                <a:lnTo>
                  <a:pt x="220" y="1301"/>
                </a:lnTo>
                <a:lnTo>
                  <a:pt x="221" y="1301"/>
                </a:lnTo>
                <a:lnTo>
                  <a:pt x="221" y="1301"/>
                </a:lnTo>
                <a:lnTo>
                  <a:pt x="221" y="1301"/>
                </a:lnTo>
                <a:lnTo>
                  <a:pt x="222" y="1301"/>
                </a:lnTo>
                <a:lnTo>
                  <a:pt x="222" y="1301"/>
                </a:lnTo>
                <a:lnTo>
                  <a:pt x="222" y="1301"/>
                </a:lnTo>
                <a:lnTo>
                  <a:pt x="223" y="1301"/>
                </a:lnTo>
                <a:lnTo>
                  <a:pt x="223" y="1301"/>
                </a:lnTo>
                <a:lnTo>
                  <a:pt x="223" y="1301"/>
                </a:lnTo>
                <a:lnTo>
                  <a:pt x="224" y="1301"/>
                </a:lnTo>
                <a:lnTo>
                  <a:pt x="224" y="1301"/>
                </a:lnTo>
                <a:lnTo>
                  <a:pt x="224" y="1301"/>
                </a:lnTo>
                <a:lnTo>
                  <a:pt x="225" y="1301"/>
                </a:lnTo>
                <a:lnTo>
                  <a:pt x="225" y="1301"/>
                </a:lnTo>
                <a:lnTo>
                  <a:pt x="226" y="1301"/>
                </a:lnTo>
                <a:lnTo>
                  <a:pt x="226" y="1301"/>
                </a:lnTo>
                <a:lnTo>
                  <a:pt x="226" y="1301"/>
                </a:lnTo>
                <a:lnTo>
                  <a:pt x="226" y="1301"/>
                </a:lnTo>
                <a:lnTo>
                  <a:pt x="227" y="1301"/>
                </a:lnTo>
                <a:lnTo>
                  <a:pt x="227" y="1301"/>
                </a:lnTo>
                <a:lnTo>
                  <a:pt x="228" y="1301"/>
                </a:lnTo>
                <a:lnTo>
                  <a:pt x="228" y="1301"/>
                </a:lnTo>
                <a:lnTo>
                  <a:pt x="228" y="1301"/>
                </a:lnTo>
                <a:lnTo>
                  <a:pt x="229" y="1301"/>
                </a:lnTo>
                <a:lnTo>
                  <a:pt x="229" y="1301"/>
                </a:lnTo>
                <a:lnTo>
                  <a:pt x="229" y="1301"/>
                </a:lnTo>
                <a:lnTo>
                  <a:pt x="230" y="1301"/>
                </a:lnTo>
                <a:lnTo>
                  <a:pt x="230" y="1301"/>
                </a:lnTo>
                <a:lnTo>
                  <a:pt x="230" y="1301"/>
                </a:lnTo>
                <a:lnTo>
                  <a:pt x="230" y="1301"/>
                </a:lnTo>
                <a:lnTo>
                  <a:pt x="231" y="1301"/>
                </a:lnTo>
                <a:lnTo>
                  <a:pt x="232" y="1301"/>
                </a:lnTo>
                <a:lnTo>
                  <a:pt x="232" y="1301"/>
                </a:lnTo>
                <a:lnTo>
                  <a:pt x="232" y="1301"/>
                </a:lnTo>
                <a:lnTo>
                  <a:pt x="233" y="1301"/>
                </a:lnTo>
                <a:lnTo>
                  <a:pt x="233" y="1301"/>
                </a:lnTo>
                <a:lnTo>
                  <a:pt x="233" y="1301"/>
                </a:lnTo>
                <a:lnTo>
                  <a:pt x="234" y="1301"/>
                </a:lnTo>
                <a:lnTo>
                  <a:pt x="234" y="1301"/>
                </a:lnTo>
                <a:lnTo>
                  <a:pt x="234" y="1301"/>
                </a:lnTo>
                <a:lnTo>
                  <a:pt x="235" y="1301"/>
                </a:lnTo>
                <a:lnTo>
                  <a:pt x="235" y="1301"/>
                </a:lnTo>
                <a:lnTo>
                  <a:pt x="235" y="1301"/>
                </a:lnTo>
                <a:lnTo>
                  <a:pt x="236" y="1301"/>
                </a:lnTo>
                <a:lnTo>
                  <a:pt x="236" y="1301"/>
                </a:lnTo>
                <a:lnTo>
                  <a:pt x="236" y="1301"/>
                </a:lnTo>
                <a:lnTo>
                  <a:pt x="237" y="1301"/>
                </a:lnTo>
                <a:lnTo>
                  <a:pt x="237" y="1301"/>
                </a:lnTo>
                <a:lnTo>
                  <a:pt x="237" y="1301"/>
                </a:lnTo>
                <a:lnTo>
                  <a:pt x="238" y="1301"/>
                </a:lnTo>
                <a:lnTo>
                  <a:pt x="238" y="1301"/>
                </a:lnTo>
                <a:lnTo>
                  <a:pt x="239" y="1301"/>
                </a:lnTo>
                <a:lnTo>
                  <a:pt x="239" y="1301"/>
                </a:lnTo>
                <a:lnTo>
                  <a:pt x="239" y="1301"/>
                </a:lnTo>
                <a:lnTo>
                  <a:pt x="240" y="1301"/>
                </a:lnTo>
                <a:lnTo>
                  <a:pt x="240" y="1301"/>
                </a:lnTo>
                <a:lnTo>
                  <a:pt x="240" y="1301"/>
                </a:lnTo>
                <a:lnTo>
                  <a:pt x="241" y="1301"/>
                </a:lnTo>
                <a:lnTo>
                  <a:pt x="241" y="1301"/>
                </a:lnTo>
                <a:lnTo>
                  <a:pt x="241" y="1301"/>
                </a:lnTo>
                <a:lnTo>
                  <a:pt x="242" y="1301"/>
                </a:lnTo>
                <a:lnTo>
                  <a:pt x="242" y="1301"/>
                </a:lnTo>
                <a:lnTo>
                  <a:pt x="242" y="1301"/>
                </a:lnTo>
                <a:lnTo>
                  <a:pt x="243" y="1301"/>
                </a:lnTo>
                <a:lnTo>
                  <a:pt x="243" y="1301"/>
                </a:lnTo>
                <a:lnTo>
                  <a:pt x="243" y="1301"/>
                </a:lnTo>
                <a:lnTo>
                  <a:pt x="244" y="1301"/>
                </a:lnTo>
                <a:lnTo>
                  <a:pt x="244" y="1301"/>
                </a:lnTo>
                <a:lnTo>
                  <a:pt x="245" y="1301"/>
                </a:lnTo>
                <a:lnTo>
                  <a:pt x="245" y="1301"/>
                </a:lnTo>
                <a:lnTo>
                  <a:pt x="245" y="1301"/>
                </a:lnTo>
                <a:lnTo>
                  <a:pt x="246" y="1301"/>
                </a:lnTo>
                <a:lnTo>
                  <a:pt x="246" y="1301"/>
                </a:lnTo>
                <a:lnTo>
                  <a:pt x="246" y="1301"/>
                </a:lnTo>
                <a:lnTo>
                  <a:pt x="247" y="1301"/>
                </a:lnTo>
                <a:lnTo>
                  <a:pt x="247" y="1301"/>
                </a:lnTo>
                <a:lnTo>
                  <a:pt x="247" y="1301"/>
                </a:lnTo>
                <a:lnTo>
                  <a:pt x="247" y="1301"/>
                </a:lnTo>
                <a:lnTo>
                  <a:pt x="248" y="1301"/>
                </a:lnTo>
                <a:lnTo>
                  <a:pt x="248" y="1301"/>
                </a:lnTo>
                <a:lnTo>
                  <a:pt x="249" y="1301"/>
                </a:lnTo>
                <a:lnTo>
                  <a:pt x="249" y="1301"/>
                </a:lnTo>
                <a:lnTo>
                  <a:pt x="249" y="1301"/>
                </a:lnTo>
                <a:lnTo>
                  <a:pt x="250" y="1301"/>
                </a:lnTo>
                <a:lnTo>
                  <a:pt x="250" y="1301"/>
                </a:lnTo>
                <a:lnTo>
                  <a:pt x="250" y="1301"/>
                </a:lnTo>
                <a:lnTo>
                  <a:pt x="251" y="1301"/>
                </a:lnTo>
                <a:lnTo>
                  <a:pt x="251" y="1301"/>
                </a:lnTo>
                <a:lnTo>
                  <a:pt x="252" y="1301"/>
                </a:lnTo>
                <a:lnTo>
                  <a:pt x="252" y="1301"/>
                </a:lnTo>
                <a:lnTo>
                  <a:pt x="252" y="1301"/>
                </a:lnTo>
                <a:lnTo>
                  <a:pt x="252" y="1301"/>
                </a:lnTo>
                <a:lnTo>
                  <a:pt x="253" y="1301"/>
                </a:lnTo>
                <a:lnTo>
                  <a:pt x="253" y="1301"/>
                </a:lnTo>
                <a:lnTo>
                  <a:pt x="254" y="1301"/>
                </a:lnTo>
                <a:lnTo>
                  <a:pt x="254" y="1301"/>
                </a:lnTo>
                <a:lnTo>
                  <a:pt x="254" y="1301"/>
                </a:lnTo>
                <a:lnTo>
                  <a:pt x="255" y="1301"/>
                </a:lnTo>
                <a:lnTo>
                  <a:pt x="255" y="1301"/>
                </a:lnTo>
                <a:lnTo>
                  <a:pt x="255" y="1301"/>
                </a:lnTo>
                <a:lnTo>
                  <a:pt x="256" y="1301"/>
                </a:lnTo>
                <a:lnTo>
                  <a:pt x="256" y="1301"/>
                </a:lnTo>
                <a:lnTo>
                  <a:pt x="256" y="1301"/>
                </a:lnTo>
                <a:lnTo>
                  <a:pt x="256" y="1301"/>
                </a:lnTo>
                <a:lnTo>
                  <a:pt x="257" y="1301"/>
                </a:lnTo>
                <a:lnTo>
                  <a:pt x="258" y="1301"/>
                </a:lnTo>
                <a:lnTo>
                  <a:pt x="258" y="1301"/>
                </a:lnTo>
                <a:lnTo>
                  <a:pt x="258" y="1301"/>
                </a:lnTo>
                <a:lnTo>
                  <a:pt x="259" y="1301"/>
                </a:lnTo>
                <a:lnTo>
                  <a:pt x="259" y="1301"/>
                </a:lnTo>
                <a:lnTo>
                  <a:pt x="259" y="1301"/>
                </a:lnTo>
                <a:lnTo>
                  <a:pt x="260" y="1301"/>
                </a:lnTo>
                <a:lnTo>
                  <a:pt x="260" y="1301"/>
                </a:lnTo>
                <a:lnTo>
                  <a:pt x="260" y="1301"/>
                </a:lnTo>
                <a:lnTo>
                  <a:pt x="261" y="1301"/>
                </a:lnTo>
                <a:lnTo>
                  <a:pt x="261" y="1301"/>
                </a:lnTo>
                <a:lnTo>
                  <a:pt x="261" y="1301"/>
                </a:lnTo>
                <a:lnTo>
                  <a:pt x="262" y="1301"/>
                </a:lnTo>
                <a:lnTo>
                  <a:pt x="262" y="1301"/>
                </a:lnTo>
                <a:lnTo>
                  <a:pt x="262" y="1301"/>
                </a:lnTo>
                <a:lnTo>
                  <a:pt x="263" y="1301"/>
                </a:lnTo>
                <a:lnTo>
                  <a:pt x="263" y="1301"/>
                </a:lnTo>
                <a:lnTo>
                  <a:pt x="263" y="1301"/>
                </a:lnTo>
                <a:lnTo>
                  <a:pt x="264" y="1301"/>
                </a:lnTo>
                <a:lnTo>
                  <a:pt x="264" y="1301"/>
                </a:lnTo>
                <a:lnTo>
                  <a:pt x="265" y="1301"/>
                </a:lnTo>
                <a:lnTo>
                  <a:pt x="265" y="1301"/>
                </a:lnTo>
                <a:lnTo>
                  <a:pt x="265" y="1301"/>
                </a:lnTo>
                <a:lnTo>
                  <a:pt x="266" y="1301"/>
                </a:lnTo>
                <a:lnTo>
                  <a:pt x="266" y="1301"/>
                </a:lnTo>
                <a:lnTo>
                  <a:pt x="266" y="1301"/>
                </a:lnTo>
                <a:lnTo>
                  <a:pt x="267" y="1301"/>
                </a:lnTo>
                <a:lnTo>
                  <a:pt x="267" y="1301"/>
                </a:lnTo>
                <a:lnTo>
                  <a:pt x="267" y="1301"/>
                </a:lnTo>
                <a:lnTo>
                  <a:pt x="268" y="1301"/>
                </a:lnTo>
                <a:lnTo>
                  <a:pt x="268" y="1301"/>
                </a:lnTo>
                <a:lnTo>
                  <a:pt x="268" y="1301"/>
                </a:lnTo>
                <a:lnTo>
                  <a:pt x="269" y="1301"/>
                </a:lnTo>
                <a:lnTo>
                  <a:pt x="269" y="1301"/>
                </a:lnTo>
                <a:lnTo>
                  <a:pt x="269" y="1301"/>
                </a:lnTo>
                <a:lnTo>
                  <a:pt x="270" y="1301"/>
                </a:lnTo>
                <a:lnTo>
                  <a:pt x="270" y="1301"/>
                </a:lnTo>
                <a:lnTo>
                  <a:pt x="271" y="1301"/>
                </a:lnTo>
                <a:lnTo>
                  <a:pt x="271" y="1301"/>
                </a:lnTo>
                <a:lnTo>
                  <a:pt x="271" y="1301"/>
                </a:lnTo>
                <a:lnTo>
                  <a:pt x="272" y="1301"/>
                </a:lnTo>
                <a:lnTo>
                  <a:pt x="272" y="1301"/>
                </a:lnTo>
                <a:lnTo>
                  <a:pt x="272" y="1301"/>
                </a:lnTo>
                <a:lnTo>
                  <a:pt x="273" y="1301"/>
                </a:lnTo>
                <a:lnTo>
                  <a:pt x="273" y="1301"/>
                </a:lnTo>
                <a:lnTo>
                  <a:pt x="273" y="1301"/>
                </a:lnTo>
                <a:lnTo>
                  <a:pt x="273" y="1301"/>
                </a:lnTo>
                <a:lnTo>
                  <a:pt x="274" y="1301"/>
                </a:lnTo>
                <a:lnTo>
                  <a:pt x="274" y="1301"/>
                </a:lnTo>
                <a:lnTo>
                  <a:pt x="275" y="1301"/>
                </a:lnTo>
                <a:lnTo>
                  <a:pt x="275" y="1301"/>
                </a:lnTo>
                <a:lnTo>
                  <a:pt x="275" y="1301"/>
                </a:lnTo>
                <a:lnTo>
                  <a:pt x="276" y="1301"/>
                </a:lnTo>
                <a:lnTo>
                  <a:pt x="276" y="1301"/>
                </a:lnTo>
                <a:lnTo>
                  <a:pt x="276" y="1301"/>
                </a:lnTo>
                <a:lnTo>
                  <a:pt x="277" y="1301"/>
                </a:lnTo>
                <a:lnTo>
                  <a:pt x="277" y="1301"/>
                </a:lnTo>
                <a:lnTo>
                  <a:pt x="278" y="1301"/>
                </a:lnTo>
                <a:lnTo>
                  <a:pt x="278" y="1301"/>
                </a:lnTo>
                <a:lnTo>
                  <a:pt x="278" y="1301"/>
                </a:lnTo>
                <a:lnTo>
                  <a:pt x="279" y="1301"/>
                </a:lnTo>
                <a:lnTo>
                  <a:pt x="279" y="1301"/>
                </a:lnTo>
                <a:lnTo>
                  <a:pt x="279" y="1301"/>
                </a:lnTo>
                <a:lnTo>
                  <a:pt x="280" y="1301"/>
                </a:lnTo>
                <a:lnTo>
                  <a:pt x="280" y="1301"/>
                </a:lnTo>
                <a:lnTo>
                  <a:pt x="280" y="1301"/>
                </a:lnTo>
                <a:lnTo>
                  <a:pt x="281" y="1301"/>
                </a:lnTo>
                <a:lnTo>
                  <a:pt x="281" y="1301"/>
                </a:lnTo>
                <a:lnTo>
                  <a:pt x="281" y="1301"/>
                </a:lnTo>
                <a:lnTo>
                  <a:pt x="282" y="1301"/>
                </a:lnTo>
                <a:lnTo>
                  <a:pt x="282" y="1301"/>
                </a:lnTo>
                <a:lnTo>
                  <a:pt x="282" y="1301"/>
                </a:lnTo>
                <a:lnTo>
                  <a:pt x="283" y="1301"/>
                </a:lnTo>
                <a:lnTo>
                  <a:pt x="283" y="1301"/>
                </a:lnTo>
                <a:lnTo>
                  <a:pt x="284" y="1301"/>
                </a:lnTo>
                <a:lnTo>
                  <a:pt x="284" y="1301"/>
                </a:lnTo>
                <a:lnTo>
                  <a:pt x="284" y="1301"/>
                </a:lnTo>
                <a:lnTo>
                  <a:pt x="285" y="1301"/>
                </a:lnTo>
                <a:lnTo>
                  <a:pt x="285" y="1301"/>
                </a:lnTo>
                <a:lnTo>
                  <a:pt x="285" y="1301"/>
                </a:lnTo>
                <a:lnTo>
                  <a:pt x="286" y="1301"/>
                </a:lnTo>
                <a:lnTo>
                  <a:pt x="286" y="1301"/>
                </a:lnTo>
                <a:lnTo>
                  <a:pt x="286" y="1301"/>
                </a:lnTo>
                <a:lnTo>
                  <a:pt x="287" y="1301"/>
                </a:lnTo>
                <a:lnTo>
                  <a:pt x="287" y="1301"/>
                </a:lnTo>
                <a:lnTo>
                  <a:pt x="287" y="1301"/>
                </a:lnTo>
                <a:lnTo>
                  <a:pt x="288" y="1301"/>
                </a:lnTo>
                <a:lnTo>
                  <a:pt x="288" y="1301"/>
                </a:lnTo>
                <a:lnTo>
                  <a:pt x="288" y="1301"/>
                </a:lnTo>
                <a:lnTo>
                  <a:pt x="289" y="1301"/>
                </a:lnTo>
                <a:lnTo>
                  <a:pt x="289" y="1301"/>
                </a:lnTo>
                <a:lnTo>
                  <a:pt x="289" y="1301"/>
                </a:lnTo>
                <a:lnTo>
                  <a:pt x="290" y="1301"/>
                </a:lnTo>
                <a:lnTo>
                  <a:pt x="290" y="1301"/>
                </a:lnTo>
                <a:lnTo>
                  <a:pt x="290" y="1301"/>
                </a:lnTo>
                <a:lnTo>
                  <a:pt x="291" y="1301"/>
                </a:lnTo>
                <a:lnTo>
                  <a:pt x="291" y="1301"/>
                </a:lnTo>
                <a:lnTo>
                  <a:pt x="292" y="1301"/>
                </a:lnTo>
                <a:lnTo>
                  <a:pt x="292" y="1301"/>
                </a:lnTo>
                <a:lnTo>
                  <a:pt x="292" y="1301"/>
                </a:lnTo>
                <a:lnTo>
                  <a:pt x="293" y="1301"/>
                </a:lnTo>
                <a:lnTo>
                  <a:pt x="293" y="1301"/>
                </a:lnTo>
                <a:lnTo>
                  <a:pt x="293" y="1301"/>
                </a:lnTo>
                <a:lnTo>
                  <a:pt x="294" y="1301"/>
                </a:lnTo>
                <a:lnTo>
                  <a:pt x="294" y="1301"/>
                </a:lnTo>
                <a:lnTo>
                  <a:pt x="294" y="1301"/>
                </a:lnTo>
                <a:lnTo>
                  <a:pt x="294" y="1301"/>
                </a:lnTo>
                <a:lnTo>
                  <a:pt x="295" y="1301"/>
                </a:lnTo>
                <a:lnTo>
                  <a:pt x="295" y="1301"/>
                </a:lnTo>
                <a:lnTo>
                  <a:pt x="296" y="1301"/>
                </a:lnTo>
                <a:lnTo>
                  <a:pt x="296" y="1301"/>
                </a:lnTo>
                <a:lnTo>
                  <a:pt x="297" y="1301"/>
                </a:lnTo>
                <a:lnTo>
                  <a:pt x="297" y="1301"/>
                </a:lnTo>
                <a:lnTo>
                  <a:pt x="297" y="1301"/>
                </a:lnTo>
                <a:lnTo>
                  <a:pt x="298" y="1301"/>
                </a:lnTo>
                <a:lnTo>
                  <a:pt x="298" y="1301"/>
                </a:lnTo>
                <a:lnTo>
                  <a:pt x="298" y="1301"/>
                </a:lnTo>
                <a:lnTo>
                  <a:pt x="299" y="1301"/>
                </a:lnTo>
                <a:lnTo>
                  <a:pt x="299" y="1301"/>
                </a:lnTo>
                <a:lnTo>
                  <a:pt x="299" y="1301"/>
                </a:lnTo>
                <a:lnTo>
                  <a:pt x="299" y="1301"/>
                </a:lnTo>
                <a:lnTo>
                  <a:pt x="300" y="1301"/>
                </a:lnTo>
                <a:lnTo>
                  <a:pt x="300" y="1301"/>
                </a:lnTo>
                <a:lnTo>
                  <a:pt x="301" y="1301"/>
                </a:lnTo>
                <a:lnTo>
                  <a:pt x="301" y="1301"/>
                </a:lnTo>
                <a:lnTo>
                  <a:pt x="301" y="1301"/>
                </a:lnTo>
                <a:lnTo>
                  <a:pt x="302" y="1301"/>
                </a:lnTo>
                <a:lnTo>
                  <a:pt x="302" y="1301"/>
                </a:lnTo>
                <a:lnTo>
                  <a:pt x="302" y="1301"/>
                </a:lnTo>
                <a:lnTo>
                  <a:pt x="303" y="1301"/>
                </a:lnTo>
                <a:lnTo>
                  <a:pt x="303" y="1301"/>
                </a:lnTo>
                <a:lnTo>
                  <a:pt x="304" y="1301"/>
                </a:lnTo>
                <a:lnTo>
                  <a:pt x="304" y="1301"/>
                </a:lnTo>
                <a:lnTo>
                  <a:pt x="304" y="1301"/>
                </a:lnTo>
                <a:lnTo>
                  <a:pt x="305" y="1301"/>
                </a:lnTo>
                <a:lnTo>
                  <a:pt x="305" y="1301"/>
                </a:lnTo>
                <a:lnTo>
                  <a:pt x="305" y="1301"/>
                </a:lnTo>
                <a:lnTo>
                  <a:pt x="306" y="1301"/>
                </a:lnTo>
                <a:lnTo>
                  <a:pt x="306" y="1301"/>
                </a:lnTo>
                <a:lnTo>
                  <a:pt x="306" y="1301"/>
                </a:lnTo>
                <a:lnTo>
                  <a:pt x="307" y="1301"/>
                </a:lnTo>
                <a:lnTo>
                  <a:pt x="307" y="1301"/>
                </a:lnTo>
                <a:lnTo>
                  <a:pt x="307" y="1301"/>
                </a:lnTo>
                <a:lnTo>
                  <a:pt x="308" y="1301"/>
                </a:lnTo>
                <a:lnTo>
                  <a:pt x="308" y="1301"/>
                </a:lnTo>
                <a:lnTo>
                  <a:pt x="308" y="1301"/>
                </a:lnTo>
                <a:lnTo>
                  <a:pt x="309" y="1301"/>
                </a:lnTo>
                <a:lnTo>
                  <a:pt x="309" y="1301"/>
                </a:lnTo>
                <a:lnTo>
                  <a:pt x="310" y="1301"/>
                </a:lnTo>
                <a:lnTo>
                  <a:pt x="310" y="1301"/>
                </a:lnTo>
                <a:lnTo>
                  <a:pt x="310" y="1301"/>
                </a:lnTo>
                <a:lnTo>
                  <a:pt x="311" y="1301"/>
                </a:lnTo>
                <a:lnTo>
                  <a:pt x="311" y="1301"/>
                </a:lnTo>
                <a:lnTo>
                  <a:pt x="311" y="1301"/>
                </a:lnTo>
                <a:lnTo>
                  <a:pt x="311" y="1301"/>
                </a:lnTo>
                <a:lnTo>
                  <a:pt x="312" y="1301"/>
                </a:lnTo>
                <a:lnTo>
                  <a:pt x="312" y="1301"/>
                </a:lnTo>
                <a:lnTo>
                  <a:pt x="313" y="1301"/>
                </a:lnTo>
                <a:lnTo>
                  <a:pt x="313" y="1301"/>
                </a:lnTo>
                <a:lnTo>
                  <a:pt x="313" y="1301"/>
                </a:lnTo>
                <a:lnTo>
                  <a:pt x="314" y="1301"/>
                </a:lnTo>
                <a:lnTo>
                  <a:pt x="314" y="1301"/>
                </a:lnTo>
                <a:lnTo>
                  <a:pt x="314" y="1301"/>
                </a:lnTo>
                <a:lnTo>
                  <a:pt x="315" y="1301"/>
                </a:lnTo>
                <a:lnTo>
                  <a:pt x="315" y="1301"/>
                </a:lnTo>
                <a:lnTo>
                  <a:pt x="316" y="1301"/>
                </a:lnTo>
                <a:lnTo>
                  <a:pt x="316" y="1301"/>
                </a:lnTo>
                <a:lnTo>
                  <a:pt x="316" y="1301"/>
                </a:lnTo>
                <a:lnTo>
                  <a:pt x="316" y="1301"/>
                </a:lnTo>
                <a:lnTo>
                  <a:pt x="317" y="1301"/>
                </a:lnTo>
                <a:lnTo>
                  <a:pt x="317" y="1301"/>
                </a:lnTo>
                <a:lnTo>
                  <a:pt x="318" y="1301"/>
                </a:lnTo>
                <a:lnTo>
                  <a:pt x="318" y="1301"/>
                </a:lnTo>
                <a:lnTo>
                  <a:pt x="318" y="1301"/>
                </a:lnTo>
                <a:lnTo>
                  <a:pt x="319" y="1301"/>
                </a:lnTo>
                <a:lnTo>
                  <a:pt x="319" y="1301"/>
                </a:lnTo>
                <a:lnTo>
                  <a:pt x="319" y="1301"/>
                </a:lnTo>
                <a:lnTo>
                  <a:pt x="320" y="1301"/>
                </a:lnTo>
                <a:lnTo>
                  <a:pt x="320" y="1301"/>
                </a:lnTo>
                <a:lnTo>
                  <a:pt x="320" y="1301"/>
                </a:lnTo>
                <a:lnTo>
                  <a:pt x="320" y="1301"/>
                </a:lnTo>
                <a:lnTo>
                  <a:pt x="321" y="1301"/>
                </a:lnTo>
                <a:lnTo>
                  <a:pt x="321" y="1301"/>
                </a:lnTo>
                <a:lnTo>
                  <a:pt x="322" y="1301"/>
                </a:lnTo>
                <a:lnTo>
                  <a:pt x="322" y="1301"/>
                </a:lnTo>
                <a:lnTo>
                  <a:pt x="323" y="1301"/>
                </a:lnTo>
                <a:lnTo>
                  <a:pt x="323" y="1301"/>
                </a:lnTo>
                <a:lnTo>
                  <a:pt x="323" y="1301"/>
                </a:lnTo>
                <a:lnTo>
                  <a:pt x="324" y="1301"/>
                </a:lnTo>
                <a:lnTo>
                  <a:pt x="324" y="1301"/>
                </a:lnTo>
                <a:lnTo>
                  <a:pt x="324" y="1301"/>
                </a:lnTo>
                <a:lnTo>
                  <a:pt x="325" y="1301"/>
                </a:lnTo>
                <a:lnTo>
                  <a:pt x="325" y="1301"/>
                </a:lnTo>
                <a:lnTo>
                  <a:pt x="325" y="1301"/>
                </a:lnTo>
                <a:lnTo>
                  <a:pt x="326" y="1301"/>
                </a:lnTo>
                <a:lnTo>
                  <a:pt x="326" y="1301"/>
                </a:lnTo>
                <a:lnTo>
                  <a:pt x="326" y="1301"/>
                </a:lnTo>
                <a:lnTo>
                  <a:pt x="327" y="1301"/>
                </a:lnTo>
                <a:lnTo>
                  <a:pt x="327" y="1301"/>
                </a:lnTo>
                <a:lnTo>
                  <a:pt x="327" y="1301"/>
                </a:lnTo>
                <a:lnTo>
                  <a:pt x="328" y="1301"/>
                </a:lnTo>
                <a:lnTo>
                  <a:pt x="328" y="1301"/>
                </a:lnTo>
                <a:lnTo>
                  <a:pt x="329" y="1301"/>
                </a:lnTo>
                <a:lnTo>
                  <a:pt x="329" y="1301"/>
                </a:lnTo>
                <a:lnTo>
                  <a:pt x="329" y="1301"/>
                </a:lnTo>
                <a:lnTo>
                  <a:pt x="330" y="1301"/>
                </a:lnTo>
                <a:lnTo>
                  <a:pt x="330" y="1301"/>
                </a:lnTo>
                <a:lnTo>
                  <a:pt x="330" y="1301"/>
                </a:lnTo>
                <a:lnTo>
                  <a:pt x="331" y="1301"/>
                </a:lnTo>
                <a:lnTo>
                  <a:pt x="331" y="1301"/>
                </a:lnTo>
                <a:lnTo>
                  <a:pt x="331" y="1301"/>
                </a:lnTo>
                <a:lnTo>
                  <a:pt x="332" y="1301"/>
                </a:lnTo>
                <a:lnTo>
                  <a:pt x="332" y="1301"/>
                </a:lnTo>
                <a:lnTo>
                  <a:pt x="332" y="1301"/>
                </a:lnTo>
                <a:lnTo>
                  <a:pt x="333" y="1301"/>
                </a:lnTo>
                <a:lnTo>
                  <a:pt x="333" y="1301"/>
                </a:lnTo>
                <a:lnTo>
                  <a:pt x="333" y="1301"/>
                </a:lnTo>
                <a:lnTo>
                  <a:pt x="334" y="1301"/>
                </a:lnTo>
                <a:lnTo>
                  <a:pt x="334" y="1301"/>
                </a:lnTo>
                <a:lnTo>
                  <a:pt x="334" y="1301"/>
                </a:lnTo>
                <a:lnTo>
                  <a:pt x="335" y="1301"/>
                </a:lnTo>
                <a:lnTo>
                  <a:pt x="335" y="1301"/>
                </a:lnTo>
                <a:lnTo>
                  <a:pt x="336" y="1301"/>
                </a:lnTo>
                <a:lnTo>
                  <a:pt x="336" y="1301"/>
                </a:lnTo>
                <a:lnTo>
                  <a:pt x="336" y="1301"/>
                </a:lnTo>
                <a:lnTo>
                  <a:pt x="337" y="1301"/>
                </a:lnTo>
                <a:lnTo>
                  <a:pt x="337" y="1301"/>
                </a:lnTo>
                <a:lnTo>
                  <a:pt x="337" y="1301"/>
                </a:lnTo>
                <a:lnTo>
                  <a:pt x="337" y="1301"/>
                </a:lnTo>
                <a:lnTo>
                  <a:pt x="338" y="1301"/>
                </a:lnTo>
                <a:lnTo>
                  <a:pt x="338" y="1301"/>
                </a:lnTo>
                <a:lnTo>
                  <a:pt x="339" y="1301"/>
                </a:lnTo>
                <a:lnTo>
                  <a:pt x="339" y="1301"/>
                </a:lnTo>
                <a:lnTo>
                  <a:pt x="339" y="1301"/>
                </a:lnTo>
                <a:lnTo>
                  <a:pt x="340" y="1301"/>
                </a:lnTo>
                <a:lnTo>
                  <a:pt x="340" y="1301"/>
                </a:lnTo>
                <a:lnTo>
                  <a:pt x="340" y="1301"/>
                </a:lnTo>
                <a:lnTo>
                  <a:pt x="341" y="1301"/>
                </a:lnTo>
                <a:lnTo>
                  <a:pt x="341" y="1301"/>
                </a:lnTo>
                <a:lnTo>
                  <a:pt x="342" y="1301"/>
                </a:lnTo>
                <a:lnTo>
                  <a:pt x="342" y="1301"/>
                </a:lnTo>
                <a:lnTo>
                  <a:pt x="342" y="1301"/>
                </a:lnTo>
                <a:lnTo>
                  <a:pt x="343" y="1301"/>
                </a:lnTo>
                <a:lnTo>
                  <a:pt x="343" y="1301"/>
                </a:lnTo>
                <a:lnTo>
                  <a:pt x="343" y="1301"/>
                </a:lnTo>
                <a:lnTo>
                  <a:pt x="344" y="1301"/>
                </a:lnTo>
                <a:lnTo>
                  <a:pt x="344" y="1301"/>
                </a:lnTo>
                <a:lnTo>
                  <a:pt x="344" y="1301"/>
                </a:lnTo>
                <a:lnTo>
                  <a:pt x="345" y="1301"/>
                </a:lnTo>
                <a:lnTo>
                  <a:pt x="345" y="1301"/>
                </a:lnTo>
                <a:lnTo>
                  <a:pt x="345" y="1301"/>
                </a:lnTo>
                <a:lnTo>
                  <a:pt x="346" y="1301"/>
                </a:lnTo>
                <a:lnTo>
                  <a:pt x="346" y="1301"/>
                </a:lnTo>
                <a:lnTo>
                  <a:pt x="346" y="1301"/>
                </a:lnTo>
                <a:lnTo>
                  <a:pt x="347" y="1301"/>
                </a:lnTo>
                <a:lnTo>
                  <a:pt x="347" y="1301"/>
                </a:lnTo>
                <a:lnTo>
                  <a:pt x="347" y="1301"/>
                </a:lnTo>
                <a:lnTo>
                  <a:pt x="348" y="1301"/>
                </a:lnTo>
                <a:lnTo>
                  <a:pt x="348" y="1301"/>
                </a:lnTo>
                <a:lnTo>
                  <a:pt x="349" y="1301"/>
                </a:lnTo>
                <a:lnTo>
                  <a:pt x="349" y="1301"/>
                </a:lnTo>
                <a:lnTo>
                  <a:pt x="349" y="1301"/>
                </a:lnTo>
                <a:lnTo>
                  <a:pt x="350" y="1301"/>
                </a:lnTo>
                <a:lnTo>
                  <a:pt x="350" y="1301"/>
                </a:lnTo>
                <a:lnTo>
                  <a:pt x="350" y="1301"/>
                </a:lnTo>
                <a:lnTo>
                  <a:pt x="351" y="1301"/>
                </a:lnTo>
                <a:lnTo>
                  <a:pt x="351" y="1301"/>
                </a:lnTo>
                <a:lnTo>
                  <a:pt x="351" y="1301"/>
                </a:lnTo>
                <a:lnTo>
                  <a:pt x="352" y="1301"/>
                </a:lnTo>
                <a:lnTo>
                  <a:pt x="352" y="1301"/>
                </a:lnTo>
                <a:lnTo>
                  <a:pt x="352" y="1301"/>
                </a:lnTo>
                <a:lnTo>
                  <a:pt x="353" y="1301"/>
                </a:lnTo>
                <a:lnTo>
                  <a:pt x="353" y="1301"/>
                </a:lnTo>
                <a:lnTo>
                  <a:pt x="353" y="1301"/>
                </a:lnTo>
                <a:lnTo>
                  <a:pt x="354" y="1301"/>
                </a:lnTo>
                <a:lnTo>
                  <a:pt x="354" y="1301"/>
                </a:lnTo>
                <a:lnTo>
                  <a:pt x="354" y="1301"/>
                </a:lnTo>
                <a:lnTo>
                  <a:pt x="355" y="1301"/>
                </a:lnTo>
                <a:lnTo>
                  <a:pt x="355" y="1301"/>
                </a:lnTo>
                <a:lnTo>
                  <a:pt x="356" y="1301"/>
                </a:lnTo>
                <a:lnTo>
                  <a:pt x="356" y="1301"/>
                </a:lnTo>
                <a:lnTo>
                  <a:pt x="356" y="1301"/>
                </a:lnTo>
                <a:lnTo>
                  <a:pt x="357" y="1301"/>
                </a:lnTo>
                <a:lnTo>
                  <a:pt x="357" y="1301"/>
                </a:lnTo>
                <a:lnTo>
                  <a:pt x="357" y="1301"/>
                </a:lnTo>
                <a:lnTo>
                  <a:pt x="358" y="1301"/>
                </a:lnTo>
                <a:lnTo>
                  <a:pt x="358" y="1301"/>
                </a:lnTo>
                <a:lnTo>
                  <a:pt x="358" y="1301"/>
                </a:lnTo>
                <a:lnTo>
                  <a:pt x="358" y="1301"/>
                </a:lnTo>
                <a:lnTo>
                  <a:pt x="359" y="1301"/>
                </a:lnTo>
                <a:lnTo>
                  <a:pt x="359" y="1301"/>
                </a:lnTo>
                <a:lnTo>
                  <a:pt x="360" y="1301"/>
                </a:lnTo>
                <a:lnTo>
                  <a:pt x="360" y="1301"/>
                </a:lnTo>
                <a:lnTo>
                  <a:pt x="360" y="1301"/>
                </a:lnTo>
                <a:lnTo>
                  <a:pt x="361" y="1301"/>
                </a:lnTo>
                <a:lnTo>
                  <a:pt x="361" y="1301"/>
                </a:lnTo>
                <a:lnTo>
                  <a:pt x="362" y="1301"/>
                </a:lnTo>
                <a:lnTo>
                  <a:pt x="362" y="1301"/>
                </a:lnTo>
                <a:lnTo>
                  <a:pt x="362" y="1301"/>
                </a:lnTo>
                <a:lnTo>
                  <a:pt x="363" y="1301"/>
                </a:lnTo>
                <a:lnTo>
                  <a:pt x="363" y="1301"/>
                </a:lnTo>
                <a:lnTo>
                  <a:pt x="363" y="1301"/>
                </a:lnTo>
                <a:lnTo>
                  <a:pt x="363" y="1301"/>
                </a:lnTo>
                <a:lnTo>
                  <a:pt x="364" y="1301"/>
                </a:lnTo>
                <a:lnTo>
                  <a:pt x="364" y="1301"/>
                </a:lnTo>
                <a:lnTo>
                  <a:pt x="365" y="1301"/>
                </a:lnTo>
                <a:lnTo>
                  <a:pt x="365" y="1301"/>
                </a:lnTo>
                <a:lnTo>
                  <a:pt x="365" y="1301"/>
                </a:lnTo>
                <a:lnTo>
                  <a:pt x="366" y="1301"/>
                </a:lnTo>
                <a:lnTo>
                  <a:pt x="366" y="1301"/>
                </a:lnTo>
                <a:lnTo>
                  <a:pt x="366" y="1301"/>
                </a:lnTo>
                <a:lnTo>
                  <a:pt x="367" y="1301"/>
                </a:lnTo>
                <a:lnTo>
                  <a:pt x="367" y="1301"/>
                </a:lnTo>
                <a:lnTo>
                  <a:pt x="368" y="1301"/>
                </a:lnTo>
                <a:lnTo>
                  <a:pt x="368" y="1301"/>
                </a:lnTo>
                <a:lnTo>
                  <a:pt x="368" y="1301"/>
                </a:lnTo>
                <a:lnTo>
                  <a:pt x="369" y="1301"/>
                </a:lnTo>
                <a:lnTo>
                  <a:pt x="369" y="1301"/>
                </a:lnTo>
                <a:lnTo>
                  <a:pt x="369" y="1301"/>
                </a:lnTo>
                <a:lnTo>
                  <a:pt x="370" y="1301"/>
                </a:lnTo>
                <a:lnTo>
                  <a:pt x="370" y="1301"/>
                </a:lnTo>
                <a:lnTo>
                  <a:pt x="370" y="1301"/>
                </a:lnTo>
                <a:lnTo>
                  <a:pt x="371" y="1301"/>
                </a:lnTo>
                <a:lnTo>
                  <a:pt x="371" y="1301"/>
                </a:lnTo>
                <a:lnTo>
                  <a:pt x="371" y="1301"/>
                </a:lnTo>
                <a:lnTo>
                  <a:pt x="372" y="1301"/>
                </a:lnTo>
                <a:lnTo>
                  <a:pt x="372" y="1301"/>
                </a:lnTo>
                <a:lnTo>
                  <a:pt x="372" y="1301"/>
                </a:lnTo>
                <a:lnTo>
                  <a:pt x="373" y="1301"/>
                </a:lnTo>
                <a:lnTo>
                  <a:pt x="373" y="1301"/>
                </a:lnTo>
                <a:lnTo>
                  <a:pt x="373" y="1301"/>
                </a:lnTo>
                <a:lnTo>
                  <a:pt x="374" y="1301"/>
                </a:lnTo>
                <a:lnTo>
                  <a:pt x="374" y="1301"/>
                </a:lnTo>
                <a:lnTo>
                  <a:pt x="375" y="1301"/>
                </a:lnTo>
                <a:lnTo>
                  <a:pt x="375" y="1301"/>
                </a:lnTo>
                <a:lnTo>
                  <a:pt x="375" y="1301"/>
                </a:lnTo>
                <a:lnTo>
                  <a:pt x="376" y="1301"/>
                </a:lnTo>
                <a:lnTo>
                  <a:pt x="376" y="1301"/>
                </a:lnTo>
                <a:lnTo>
                  <a:pt x="376" y="1301"/>
                </a:lnTo>
                <a:lnTo>
                  <a:pt x="377" y="1301"/>
                </a:lnTo>
                <a:lnTo>
                  <a:pt x="377" y="1301"/>
                </a:lnTo>
                <a:lnTo>
                  <a:pt x="377" y="1301"/>
                </a:lnTo>
                <a:lnTo>
                  <a:pt x="378" y="1301"/>
                </a:lnTo>
                <a:lnTo>
                  <a:pt x="378" y="1301"/>
                </a:lnTo>
                <a:lnTo>
                  <a:pt x="378" y="1301"/>
                </a:lnTo>
                <a:lnTo>
                  <a:pt x="379" y="1301"/>
                </a:lnTo>
                <a:lnTo>
                  <a:pt x="379" y="1301"/>
                </a:lnTo>
                <a:lnTo>
                  <a:pt x="379" y="1301"/>
                </a:lnTo>
                <a:lnTo>
                  <a:pt x="380" y="1301"/>
                </a:lnTo>
                <a:lnTo>
                  <a:pt x="380" y="1301"/>
                </a:lnTo>
                <a:lnTo>
                  <a:pt x="380" y="1301"/>
                </a:lnTo>
                <a:lnTo>
                  <a:pt x="381" y="1301"/>
                </a:lnTo>
                <a:lnTo>
                  <a:pt x="381" y="1301"/>
                </a:lnTo>
                <a:lnTo>
                  <a:pt x="382" y="1301"/>
                </a:lnTo>
                <a:lnTo>
                  <a:pt x="382" y="1301"/>
                </a:lnTo>
                <a:lnTo>
                  <a:pt x="382" y="1301"/>
                </a:lnTo>
                <a:lnTo>
                  <a:pt x="383" y="1301"/>
                </a:lnTo>
                <a:lnTo>
                  <a:pt x="383" y="1301"/>
                </a:lnTo>
                <a:lnTo>
                  <a:pt x="383" y="1301"/>
                </a:lnTo>
                <a:lnTo>
                  <a:pt x="384" y="1301"/>
                </a:lnTo>
                <a:lnTo>
                  <a:pt x="384" y="1301"/>
                </a:lnTo>
                <a:lnTo>
                  <a:pt x="384" y="1301"/>
                </a:lnTo>
                <a:lnTo>
                  <a:pt x="384" y="1301"/>
                </a:lnTo>
                <a:lnTo>
                  <a:pt x="385" y="1301"/>
                </a:lnTo>
                <a:lnTo>
                  <a:pt x="385" y="1301"/>
                </a:lnTo>
                <a:lnTo>
                  <a:pt x="386" y="1301"/>
                </a:lnTo>
                <a:lnTo>
                  <a:pt x="386" y="1301"/>
                </a:lnTo>
                <a:lnTo>
                  <a:pt x="386" y="1301"/>
                </a:lnTo>
                <a:lnTo>
                  <a:pt x="387" y="1301"/>
                </a:lnTo>
                <a:lnTo>
                  <a:pt x="387" y="1301"/>
                </a:lnTo>
                <a:lnTo>
                  <a:pt x="388" y="1301"/>
                </a:lnTo>
                <a:lnTo>
                  <a:pt x="388" y="1301"/>
                </a:lnTo>
                <a:lnTo>
                  <a:pt x="388" y="1301"/>
                </a:lnTo>
                <a:lnTo>
                  <a:pt x="389" y="1301"/>
                </a:lnTo>
                <a:lnTo>
                  <a:pt x="389" y="1301"/>
                </a:lnTo>
                <a:lnTo>
                  <a:pt x="389" y="1301"/>
                </a:lnTo>
                <a:lnTo>
                  <a:pt x="390" y="1301"/>
                </a:lnTo>
                <a:lnTo>
                  <a:pt x="390" y="1301"/>
                </a:lnTo>
                <a:lnTo>
                  <a:pt x="390" y="1301"/>
                </a:lnTo>
                <a:lnTo>
                  <a:pt x="391" y="1301"/>
                </a:lnTo>
                <a:lnTo>
                  <a:pt x="391" y="1301"/>
                </a:lnTo>
                <a:lnTo>
                  <a:pt x="391" y="1301"/>
                </a:lnTo>
                <a:lnTo>
                  <a:pt x="392" y="1301"/>
                </a:lnTo>
                <a:lnTo>
                  <a:pt x="392" y="1301"/>
                </a:lnTo>
                <a:lnTo>
                  <a:pt x="392" y="1301"/>
                </a:lnTo>
                <a:lnTo>
                  <a:pt x="393" y="1301"/>
                </a:lnTo>
                <a:lnTo>
                  <a:pt x="393" y="1301"/>
                </a:lnTo>
                <a:lnTo>
                  <a:pt x="394" y="1301"/>
                </a:lnTo>
                <a:lnTo>
                  <a:pt x="394" y="1301"/>
                </a:lnTo>
                <a:lnTo>
                  <a:pt x="394" y="1301"/>
                </a:lnTo>
                <a:lnTo>
                  <a:pt x="395" y="1301"/>
                </a:lnTo>
                <a:lnTo>
                  <a:pt x="395" y="1301"/>
                </a:lnTo>
                <a:lnTo>
                  <a:pt x="395" y="1301"/>
                </a:lnTo>
                <a:lnTo>
                  <a:pt x="396" y="1301"/>
                </a:lnTo>
                <a:lnTo>
                  <a:pt x="396" y="1301"/>
                </a:lnTo>
                <a:lnTo>
                  <a:pt x="396" y="1301"/>
                </a:lnTo>
                <a:lnTo>
                  <a:pt x="397" y="1301"/>
                </a:lnTo>
                <a:lnTo>
                  <a:pt x="397" y="1301"/>
                </a:lnTo>
                <a:lnTo>
                  <a:pt x="397" y="1301"/>
                </a:lnTo>
                <a:lnTo>
                  <a:pt x="398" y="1301"/>
                </a:lnTo>
                <a:lnTo>
                  <a:pt x="398" y="1301"/>
                </a:lnTo>
                <a:lnTo>
                  <a:pt x="398" y="1301"/>
                </a:lnTo>
                <a:lnTo>
                  <a:pt x="399" y="1301"/>
                </a:lnTo>
                <a:lnTo>
                  <a:pt x="399" y="1301"/>
                </a:lnTo>
                <a:lnTo>
                  <a:pt x="399" y="1301"/>
                </a:lnTo>
                <a:lnTo>
                  <a:pt x="400" y="1301"/>
                </a:lnTo>
                <a:lnTo>
                  <a:pt x="400" y="1301"/>
                </a:lnTo>
                <a:lnTo>
                  <a:pt x="401" y="1301"/>
                </a:lnTo>
                <a:lnTo>
                  <a:pt x="401" y="1301"/>
                </a:lnTo>
                <a:lnTo>
                  <a:pt x="401" y="1301"/>
                </a:lnTo>
                <a:lnTo>
                  <a:pt x="401" y="1301"/>
                </a:lnTo>
                <a:lnTo>
                  <a:pt x="402" y="1301"/>
                </a:lnTo>
                <a:lnTo>
                  <a:pt x="402" y="1301"/>
                </a:lnTo>
                <a:lnTo>
                  <a:pt x="403" y="1301"/>
                </a:lnTo>
                <a:lnTo>
                  <a:pt x="403" y="1301"/>
                </a:lnTo>
                <a:lnTo>
                  <a:pt x="403" y="1301"/>
                </a:lnTo>
                <a:lnTo>
                  <a:pt x="404" y="1301"/>
                </a:lnTo>
                <a:lnTo>
                  <a:pt x="404" y="1301"/>
                </a:lnTo>
                <a:lnTo>
                  <a:pt x="404" y="1301"/>
                </a:lnTo>
                <a:lnTo>
                  <a:pt x="405" y="1301"/>
                </a:lnTo>
                <a:lnTo>
                  <a:pt x="405" y="1301"/>
                </a:lnTo>
                <a:lnTo>
                  <a:pt x="405" y="1301"/>
                </a:lnTo>
                <a:lnTo>
                  <a:pt x="405" y="1301"/>
                </a:lnTo>
                <a:lnTo>
                  <a:pt x="406" y="1301"/>
                </a:lnTo>
                <a:lnTo>
                  <a:pt x="406" y="1301"/>
                </a:lnTo>
                <a:lnTo>
                  <a:pt x="407" y="1301"/>
                </a:lnTo>
                <a:lnTo>
                  <a:pt x="407" y="1301"/>
                </a:lnTo>
                <a:lnTo>
                  <a:pt x="408" y="1301"/>
                </a:lnTo>
                <a:lnTo>
                  <a:pt x="408" y="1301"/>
                </a:lnTo>
                <a:lnTo>
                  <a:pt x="408" y="1301"/>
                </a:lnTo>
                <a:lnTo>
                  <a:pt x="409" y="1301"/>
                </a:lnTo>
                <a:lnTo>
                  <a:pt x="409" y="1301"/>
                </a:lnTo>
                <a:lnTo>
                  <a:pt x="409" y="1301"/>
                </a:lnTo>
                <a:lnTo>
                  <a:pt x="410" y="1301"/>
                </a:lnTo>
                <a:lnTo>
                  <a:pt x="410" y="1301"/>
                </a:lnTo>
                <a:lnTo>
                  <a:pt x="410" y="1301"/>
                </a:lnTo>
                <a:lnTo>
                  <a:pt x="410" y="1301"/>
                </a:lnTo>
                <a:lnTo>
                  <a:pt x="411" y="1301"/>
                </a:lnTo>
                <a:lnTo>
                  <a:pt x="411" y="1301"/>
                </a:lnTo>
                <a:lnTo>
                  <a:pt x="412" y="1301"/>
                </a:lnTo>
                <a:lnTo>
                  <a:pt x="412" y="1301"/>
                </a:lnTo>
                <a:lnTo>
                  <a:pt x="412" y="1301"/>
                </a:lnTo>
                <a:lnTo>
                  <a:pt x="413" y="1301"/>
                </a:lnTo>
                <a:lnTo>
                  <a:pt x="413" y="1301"/>
                </a:lnTo>
                <a:lnTo>
                  <a:pt x="414" y="1301"/>
                </a:lnTo>
                <a:lnTo>
                  <a:pt x="414" y="1301"/>
                </a:lnTo>
                <a:lnTo>
                  <a:pt x="414" y="1301"/>
                </a:lnTo>
                <a:lnTo>
                  <a:pt x="415" y="1301"/>
                </a:lnTo>
                <a:lnTo>
                  <a:pt x="415" y="1301"/>
                </a:lnTo>
                <a:lnTo>
                  <a:pt x="415" y="1301"/>
                </a:lnTo>
                <a:lnTo>
                  <a:pt x="416" y="1301"/>
                </a:lnTo>
                <a:lnTo>
                  <a:pt x="416" y="1301"/>
                </a:lnTo>
                <a:lnTo>
                  <a:pt x="416" y="1301"/>
                </a:lnTo>
                <a:lnTo>
                  <a:pt x="417" y="1301"/>
                </a:lnTo>
                <a:lnTo>
                  <a:pt x="417" y="1301"/>
                </a:lnTo>
                <a:lnTo>
                  <a:pt x="417" y="1301"/>
                </a:lnTo>
                <a:lnTo>
                  <a:pt x="418" y="1301"/>
                </a:lnTo>
                <a:lnTo>
                  <a:pt x="418" y="1301"/>
                </a:lnTo>
                <a:lnTo>
                  <a:pt x="418" y="1301"/>
                </a:lnTo>
                <a:lnTo>
                  <a:pt x="419" y="1301"/>
                </a:lnTo>
                <a:lnTo>
                  <a:pt x="419" y="1301"/>
                </a:lnTo>
                <a:lnTo>
                  <a:pt x="420" y="1301"/>
                </a:lnTo>
                <a:lnTo>
                  <a:pt x="420" y="1301"/>
                </a:lnTo>
                <a:lnTo>
                  <a:pt x="420" y="1301"/>
                </a:lnTo>
                <a:lnTo>
                  <a:pt x="421" y="1301"/>
                </a:lnTo>
                <a:lnTo>
                  <a:pt x="421" y="1301"/>
                </a:lnTo>
                <a:lnTo>
                  <a:pt x="421" y="1301"/>
                </a:lnTo>
                <a:lnTo>
                  <a:pt x="422" y="1301"/>
                </a:lnTo>
                <a:lnTo>
                  <a:pt x="422" y="1301"/>
                </a:lnTo>
                <a:lnTo>
                  <a:pt x="422" y="1301"/>
                </a:lnTo>
                <a:lnTo>
                  <a:pt x="423" y="1301"/>
                </a:lnTo>
                <a:lnTo>
                  <a:pt x="423" y="1301"/>
                </a:lnTo>
                <a:lnTo>
                  <a:pt x="423" y="1301"/>
                </a:lnTo>
                <a:lnTo>
                  <a:pt x="424" y="1301"/>
                </a:lnTo>
                <a:lnTo>
                  <a:pt x="424" y="1301"/>
                </a:lnTo>
                <a:lnTo>
                  <a:pt x="424" y="1301"/>
                </a:lnTo>
                <a:lnTo>
                  <a:pt x="425" y="1301"/>
                </a:lnTo>
                <a:lnTo>
                  <a:pt x="425" y="1301"/>
                </a:lnTo>
                <a:lnTo>
                  <a:pt x="425" y="1301"/>
                </a:lnTo>
                <a:lnTo>
                  <a:pt x="426" y="1301"/>
                </a:lnTo>
                <a:lnTo>
                  <a:pt x="426" y="1301"/>
                </a:lnTo>
                <a:lnTo>
                  <a:pt x="427" y="1301"/>
                </a:lnTo>
                <a:lnTo>
                  <a:pt x="427" y="1301"/>
                </a:lnTo>
                <a:lnTo>
                  <a:pt x="427" y="1301"/>
                </a:lnTo>
                <a:lnTo>
                  <a:pt x="427" y="1301"/>
                </a:lnTo>
                <a:lnTo>
                  <a:pt x="428" y="1301"/>
                </a:lnTo>
                <a:lnTo>
                  <a:pt x="428" y="1301"/>
                </a:lnTo>
                <a:lnTo>
                  <a:pt x="429" y="1301"/>
                </a:lnTo>
                <a:lnTo>
                  <a:pt x="429" y="1301"/>
                </a:lnTo>
                <a:lnTo>
                  <a:pt x="429" y="1301"/>
                </a:lnTo>
                <a:lnTo>
                  <a:pt x="430" y="1301"/>
                </a:lnTo>
                <a:lnTo>
                  <a:pt x="430" y="1301"/>
                </a:lnTo>
                <a:lnTo>
                  <a:pt x="430" y="1301"/>
                </a:lnTo>
                <a:lnTo>
                  <a:pt x="431" y="1301"/>
                </a:lnTo>
                <a:lnTo>
                  <a:pt x="431" y="1301"/>
                </a:lnTo>
                <a:lnTo>
                  <a:pt x="431" y="1301"/>
                </a:lnTo>
                <a:lnTo>
                  <a:pt x="431" y="1301"/>
                </a:lnTo>
                <a:lnTo>
                  <a:pt x="432" y="1301"/>
                </a:lnTo>
                <a:lnTo>
                  <a:pt x="433" y="1301"/>
                </a:lnTo>
                <a:lnTo>
                  <a:pt x="433" y="1301"/>
                </a:lnTo>
                <a:lnTo>
                  <a:pt x="433" y="1301"/>
                </a:lnTo>
                <a:lnTo>
                  <a:pt x="434" y="1301"/>
                </a:lnTo>
                <a:lnTo>
                  <a:pt x="434" y="1301"/>
                </a:lnTo>
                <a:lnTo>
                  <a:pt x="434" y="1301"/>
                </a:lnTo>
                <a:lnTo>
                  <a:pt x="435" y="1301"/>
                </a:lnTo>
                <a:lnTo>
                  <a:pt x="435" y="1301"/>
                </a:lnTo>
                <a:lnTo>
                  <a:pt x="435" y="1301"/>
                </a:lnTo>
                <a:lnTo>
                  <a:pt x="436" y="1301"/>
                </a:lnTo>
                <a:lnTo>
                  <a:pt x="436" y="1301"/>
                </a:lnTo>
                <a:lnTo>
                  <a:pt x="436" y="1301"/>
                </a:lnTo>
                <a:lnTo>
                  <a:pt x="437" y="1301"/>
                </a:lnTo>
                <a:lnTo>
                  <a:pt x="437" y="1301"/>
                </a:lnTo>
                <a:lnTo>
                  <a:pt x="437" y="1301"/>
                </a:lnTo>
                <a:lnTo>
                  <a:pt x="438" y="1301"/>
                </a:lnTo>
                <a:lnTo>
                  <a:pt x="438" y="1301"/>
                </a:lnTo>
                <a:lnTo>
                  <a:pt x="438" y="1301"/>
                </a:lnTo>
                <a:lnTo>
                  <a:pt x="439" y="1301"/>
                </a:lnTo>
                <a:lnTo>
                  <a:pt x="439" y="1301"/>
                </a:lnTo>
                <a:lnTo>
                  <a:pt x="440" y="1301"/>
                </a:lnTo>
                <a:lnTo>
                  <a:pt x="440" y="1301"/>
                </a:lnTo>
                <a:lnTo>
                  <a:pt x="440" y="1301"/>
                </a:lnTo>
                <a:lnTo>
                  <a:pt x="441" y="1301"/>
                </a:lnTo>
                <a:lnTo>
                  <a:pt x="441" y="1301"/>
                </a:lnTo>
                <a:lnTo>
                  <a:pt x="441" y="1301"/>
                </a:lnTo>
                <a:lnTo>
                  <a:pt x="442" y="1301"/>
                </a:lnTo>
                <a:lnTo>
                  <a:pt x="442" y="1301"/>
                </a:lnTo>
                <a:lnTo>
                  <a:pt x="442" y="1301"/>
                </a:lnTo>
                <a:lnTo>
                  <a:pt x="443" y="1301"/>
                </a:lnTo>
                <a:lnTo>
                  <a:pt x="443" y="1301"/>
                </a:lnTo>
                <a:lnTo>
                  <a:pt x="443" y="1301"/>
                </a:lnTo>
                <a:lnTo>
                  <a:pt x="444" y="1301"/>
                </a:lnTo>
                <a:lnTo>
                  <a:pt x="444" y="1301"/>
                </a:lnTo>
                <a:lnTo>
                  <a:pt x="444" y="1301"/>
                </a:lnTo>
                <a:lnTo>
                  <a:pt x="445" y="1301"/>
                </a:lnTo>
                <a:lnTo>
                  <a:pt x="445" y="1301"/>
                </a:lnTo>
                <a:lnTo>
                  <a:pt x="446" y="1301"/>
                </a:lnTo>
                <a:lnTo>
                  <a:pt x="446" y="1301"/>
                </a:lnTo>
                <a:lnTo>
                  <a:pt x="446" y="1301"/>
                </a:lnTo>
                <a:lnTo>
                  <a:pt x="447" y="1301"/>
                </a:lnTo>
                <a:lnTo>
                  <a:pt x="447" y="1301"/>
                </a:lnTo>
                <a:lnTo>
                  <a:pt x="447" y="1301"/>
                </a:lnTo>
                <a:lnTo>
                  <a:pt x="448" y="1301"/>
                </a:lnTo>
                <a:lnTo>
                  <a:pt x="448" y="1301"/>
                </a:lnTo>
                <a:lnTo>
                  <a:pt x="448" y="1301"/>
                </a:lnTo>
                <a:lnTo>
                  <a:pt x="448" y="1301"/>
                </a:lnTo>
                <a:lnTo>
                  <a:pt x="449" y="1301"/>
                </a:lnTo>
                <a:lnTo>
                  <a:pt x="449" y="1301"/>
                </a:lnTo>
                <a:lnTo>
                  <a:pt x="450" y="1301"/>
                </a:lnTo>
                <a:lnTo>
                  <a:pt x="450" y="1301"/>
                </a:lnTo>
                <a:lnTo>
                  <a:pt x="450" y="1301"/>
                </a:lnTo>
                <a:lnTo>
                  <a:pt x="451" y="1301"/>
                </a:lnTo>
                <a:lnTo>
                  <a:pt x="451" y="1301"/>
                </a:lnTo>
                <a:lnTo>
                  <a:pt x="451" y="1301"/>
                </a:lnTo>
                <a:lnTo>
                  <a:pt x="452" y="1301"/>
                </a:lnTo>
                <a:lnTo>
                  <a:pt x="452" y="1301"/>
                </a:lnTo>
                <a:lnTo>
                  <a:pt x="453" y="1301"/>
                </a:lnTo>
                <a:lnTo>
                  <a:pt x="453" y="1301"/>
                </a:lnTo>
                <a:lnTo>
                  <a:pt x="453" y="1301"/>
                </a:lnTo>
                <a:lnTo>
                  <a:pt x="453" y="1301"/>
                </a:lnTo>
                <a:lnTo>
                  <a:pt x="454" y="1301"/>
                </a:lnTo>
                <a:lnTo>
                  <a:pt x="454" y="1301"/>
                </a:lnTo>
                <a:lnTo>
                  <a:pt x="455" y="1301"/>
                </a:lnTo>
                <a:lnTo>
                  <a:pt x="455" y="1301"/>
                </a:lnTo>
                <a:lnTo>
                  <a:pt x="455" y="1301"/>
                </a:lnTo>
                <a:lnTo>
                  <a:pt x="456" y="1301"/>
                </a:lnTo>
                <a:lnTo>
                  <a:pt x="456" y="1301"/>
                </a:lnTo>
                <a:lnTo>
                  <a:pt x="456" y="1301"/>
                </a:lnTo>
                <a:lnTo>
                  <a:pt x="457" y="1301"/>
                </a:lnTo>
                <a:lnTo>
                  <a:pt x="457" y="1301"/>
                </a:lnTo>
                <a:lnTo>
                  <a:pt x="457" y="1301"/>
                </a:lnTo>
                <a:lnTo>
                  <a:pt x="457" y="1301"/>
                </a:lnTo>
                <a:lnTo>
                  <a:pt x="458" y="1301"/>
                </a:lnTo>
                <a:lnTo>
                  <a:pt x="459" y="1301"/>
                </a:lnTo>
                <a:lnTo>
                  <a:pt x="459" y="1301"/>
                </a:lnTo>
                <a:lnTo>
                  <a:pt x="459" y="1301"/>
                </a:lnTo>
                <a:lnTo>
                  <a:pt x="460" y="1301"/>
                </a:lnTo>
                <a:lnTo>
                  <a:pt x="460" y="1301"/>
                </a:lnTo>
                <a:lnTo>
                  <a:pt x="460" y="1301"/>
                </a:lnTo>
                <a:lnTo>
                  <a:pt x="461" y="1301"/>
                </a:lnTo>
                <a:lnTo>
                  <a:pt x="461" y="1301"/>
                </a:lnTo>
                <a:lnTo>
                  <a:pt x="461" y="1301"/>
                </a:lnTo>
                <a:lnTo>
                  <a:pt x="462" y="1301"/>
                </a:lnTo>
                <a:lnTo>
                  <a:pt x="462" y="1301"/>
                </a:lnTo>
                <a:lnTo>
                  <a:pt x="462" y="1301"/>
                </a:lnTo>
                <a:lnTo>
                  <a:pt x="463" y="1301"/>
                </a:lnTo>
                <a:lnTo>
                  <a:pt x="463" y="1301"/>
                </a:lnTo>
                <a:lnTo>
                  <a:pt x="463" y="1301"/>
                </a:lnTo>
                <a:lnTo>
                  <a:pt x="464" y="1301"/>
                </a:lnTo>
                <a:lnTo>
                  <a:pt x="464" y="1301"/>
                </a:lnTo>
                <a:lnTo>
                  <a:pt x="464" y="1301"/>
                </a:lnTo>
                <a:lnTo>
                  <a:pt x="465" y="1301"/>
                </a:lnTo>
                <a:lnTo>
                  <a:pt x="465" y="1301"/>
                </a:lnTo>
                <a:lnTo>
                  <a:pt x="466" y="1301"/>
                </a:lnTo>
                <a:lnTo>
                  <a:pt x="466" y="1301"/>
                </a:lnTo>
                <a:lnTo>
                  <a:pt x="466" y="1301"/>
                </a:lnTo>
                <a:lnTo>
                  <a:pt x="467" y="1301"/>
                </a:lnTo>
                <a:lnTo>
                  <a:pt x="467" y="1301"/>
                </a:lnTo>
                <a:lnTo>
                  <a:pt x="467" y="1301"/>
                </a:lnTo>
                <a:lnTo>
                  <a:pt x="468" y="1301"/>
                </a:lnTo>
                <a:lnTo>
                  <a:pt x="468" y="1301"/>
                </a:lnTo>
                <a:lnTo>
                  <a:pt x="468" y="1301"/>
                </a:lnTo>
                <a:lnTo>
                  <a:pt x="469" y="1301"/>
                </a:lnTo>
                <a:lnTo>
                  <a:pt x="469" y="1301"/>
                </a:lnTo>
                <a:lnTo>
                  <a:pt x="469" y="1301"/>
                </a:lnTo>
                <a:lnTo>
                  <a:pt x="470" y="1301"/>
                </a:lnTo>
                <a:lnTo>
                  <a:pt x="470" y="1301"/>
                </a:lnTo>
                <a:lnTo>
                  <a:pt x="470" y="1301"/>
                </a:lnTo>
                <a:lnTo>
                  <a:pt x="471" y="1301"/>
                </a:lnTo>
                <a:lnTo>
                  <a:pt x="471" y="1301"/>
                </a:lnTo>
                <a:lnTo>
                  <a:pt x="472" y="1301"/>
                </a:lnTo>
                <a:lnTo>
                  <a:pt x="472" y="1301"/>
                </a:lnTo>
                <a:lnTo>
                  <a:pt x="472" y="1301"/>
                </a:lnTo>
                <a:lnTo>
                  <a:pt x="473" y="1301"/>
                </a:lnTo>
                <a:lnTo>
                  <a:pt x="473" y="1301"/>
                </a:lnTo>
                <a:lnTo>
                  <a:pt x="473" y="1301"/>
                </a:lnTo>
                <a:lnTo>
                  <a:pt x="474" y="1301"/>
                </a:lnTo>
                <a:lnTo>
                  <a:pt x="474" y="1301"/>
                </a:lnTo>
                <a:lnTo>
                  <a:pt x="474" y="1301"/>
                </a:lnTo>
                <a:lnTo>
                  <a:pt x="474" y="1301"/>
                </a:lnTo>
                <a:lnTo>
                  <a:pt x="475" y="1301"/>
                </a:lnTo>
                <a:lnTo>
                  <a:pt x="475" y="1301"/>
                </a:lnTo>
                <a:lnTo>
                  <a:pt x="476" y="1301"/>
                </a:lnTo>
                <a:lnTo>
                  <a:pt x="476" y="1301"/>
                </a:lnTo>
                <a:lnTo>
                  <a:pt x="476" y="1301"/>
                </a:lnTo>
                <a:lnTo>
                  <a:pt x="477" y="1301"/>
                </a:lnTo>
                <a:lnTo>
                  <a:pt x="477" y="1301"/>
                </a:lnTo>
                <a:lnTo>
                  <a:pt x="477" y="1301"/>
                </a:lnTo>
                <a:lnTo>
                  <a:pt x="478" y="1301"/>
                </a:lnTo>
                <a:lnTo>
                  <a:pt x="478" y="1301"/>
                </a:lnTo>
                <a:lnTo>
                  <a:pt x="479" y="1301"/>
                </a:lnTo>
                <a:lnTo>
                  <a:pt x="479" y="1301"/>
                </a:lnTo>
                <a:lnTo>
                  <a:pt x="479" y="1301"/>
                </a:lnTo>
                <a:lnTo>
                  <a:pt x="480" y="1301"/>
                </a:lnTo>
                <a:lnTo>
                  <a:pt x="480" y="1301"/>
                </a:lnTo>
                <a:lnTo>
                  <a:pt x="480" y="1301"/>
                </a:lnTo>
                <a:lnTo>
                  <a:pt x="481" y="1301"/>
                </a:lnTo>
                <a:lnTo>
                  <a:pt x="481" y="1301"/>
                </a:lnTo>
                <a:lnTo>
                  <a:pt x="481" y="1301"/>
                </a:lnTo>
                <a:lnTo>
                  <a:pt x="482" y="1301"/>
                </a:lnTo>
                <a:lnTo>
                  <a:pt x="482" y="1301"/>
                </a:lnTo>
                <a:lnTo>
                  <a:pt x="482" y="1301"/>
                </a:lnTo>
                <a:lnTo>
                  <a:pt x="483" y="1301"/>
                </a:lnTo>
                <a:lnTo>
                  <a:pt x="483" y="1301"/>
                </a:lnTo>
                <a:lnTo>
                  <a:pt x="483" y="1301"/>
                </a:lnTo>
                <a:lnTo>
                  <a:pt x="484" y="1301"/>
                </a:lnTo>
                <a:lnTo>
                  <a:pt x="484" y="1301"/>
                </a:lnTo>
                <a:lnTo>
                  <a:pt x="485" y="1301"/>
                </a:lnTo>
                <a:lnTo>
                  <a:pt x="485" y="1301"/>
                </a:lnTo>
                <a:lnTo>
                  <a:pt x="485" y="1301"/>
                </a:lnTo>
                <a:lnTo>
                  <a:pt x="486" y="1301"/>
                </a:lnTo>
                <a:lnTo>
                  <a:pt x="486" y="1301"/>
                </a:lnTo>
                <a:lnTo>
                  <a:pt x="486" y="1301"/>
                </a:lnTo>
                <a:lnTo>
                  <a:pt x="487" y="1301"/>
                </a:lnTo>
                <a:lnTo>
                  <a:pt x="487" y="1301"/>
                </a:lnTo>
                <a:lnTo>
                  <a:pt x="487" y="1301"/>
                </a:lnTo>
                <a:lnTo>
                  <a:pt x="488" y="1301"/>
                </a:lnTo>
                <a:lnTo>
                  <a:pt x="488" y="1301"/>
                </a:lnTo>
                <a:lnTo>
                  <a:pt x="488" y="1301"/>
                </a:lnTo>
                <a:lnTo>
                  <a:pt x="489" y="1301"/>
                </a:lnTo>
                <a:lnTo>
                  <a:pt x="489" y="1301"/>
                </a:lnTo>
                <a:lnTo>
                  <a:pt x="489" y="1301"/>
                </a:lnTo>
                <a:lnTo>
                  <a:pt x="490" y="1301"/>
                </a:lnTo>
                <a:lnTo>
                  <a:pt x="490" y="1301"/>
                </a:lnTo>
                <a:lnTo>
                  <a:pt x="490" y="1301"/>
                </a:lnTo>
                <a:lnTo>
                  <a:pt x="491" y="1301"/>
                </a:lnTo>
                <a:lnTo>
                  <a:pt x="491" y="1301"/>
                </a:lnTo>
                <a:lnTo>
                  <a:pt x="491" y="1301"/>
                </a:lnTo>
                <a:lnTo>
                  <a:pt x="492" y="1301"/>
                </a:lnTo>
                <a:lnTo>
                  <a:pt x="492" y="1301"/>
                </a:lnTo>
                <a:lnTo>
                  <a:pt x="493" y="1301"/>
                </a:lnTo>
                <a:lnTo>
                  <a:pt x="493" y="1301"/>
                </a:lnTo>
                <a:lnTo>
                  <a:pt x="493" y="1301"/>
                </a:lnTo>
                <a:lnTo>
                  <a:pt x="494" y="1301"/>
                </a:lnTo>
                <a:lnTo>
                  <a:pt x="494" y="1301"/>
                </a:lnTo>
                <a:lnTo>
                  <a:pt x="494" y="1301"/>
                </a:lnTo>
                <a:lnTo>
                  <a:pt x="495" y="1301"/>
                </a:lnTo>
                <a:lnTo>
                  <a:pt x="495" y="1301"/>
                </a:lnTo>
                <a:lnTo>
                  <a:pt x="495" y="1301"/>
                </a:lnTo>
                <a:lnTo>
                  <a:pt x="495" y="1301"/>
                </a:lnTo>
                <a:lnTo>
                  <a:pt x="496" y="1301"/>
                </a:lnTo>
                <a:lnTo>
                  <a:pt x="496" y="1301"/>
                </a:lnTo>
                <a:lnTo>
                  <a:pt x="497" y="1301"/>
                </a:lnTo>
                <a:lnTo>
                  <a:pt x="497" y="1301"/>
                </a:lnTo>
                <a:lnTo>
                  <a:pt x="498" y="1301"/>
                </a:lnTo>
                <a:lnTo>
                  <a:pt x="498" y="1301"/>
                </a:lnTo>
                <a:lnTo>
                  <a:pt x="498" y="1301"/>
                </a:lnTo>
                <a:lnTo>
                  <a:pt x="499" y="1301"/>
                </a:lnTo>
                <a:lnTo>
                  <a:pt x="499" y="1301"/>
                </a:lnTo>
                <a:lnTo>
                  <a:pt x="499" y="1301"/>
                </a:lnTo>
                <a:lnTo>
                  <a:pt x="500" y="1301"/>
                </a:lnTo>
                <a:lnTo>
                  <a:pt x="500" y="1301"/>
                </a:lnTo>
                <a:lnTo>
                  <a:pt x="500" y="1301"/>
                </a:lnTo>
                <a:lnTo>
                  <a:pt x="500" y="1301"/>
                </a:lnTo>
                <a:lnTo>
                  <a:pt x="501" y="1301"/>
                </a:lnTo>
                <a:lnTo>
                  <a:pt x="501" y="1301"/>
                </a:lnTo>
                <a:lnTo>
                  <a:pt x="502" y="1301"/>
                </a:lnTo>
                <a:lnTo>
                  <a:pt x="502" y="1301"/>
                </a:lnTo>
                <a:lnTo>
                  <a:pt x="502" y="1301"/>
                </a:lnTo>
                <a:lnTo>
                  <a:pt x="503" y="1301"/>
                </a:lnTo>
                <a:lnTo>
                  <a:pt x="503" y="1301"/>
                </a:lnTo>
                <a:lnTo>
                  <a:pt x="503" y="1301"/>
                </a:lnTo>
                <a:lnTo>
                  <a:pt x="504" y="1301"/>
                </a:lnTo>
                <a:lnTo>
                  <a:pt x="504" y="1301"/>
                </a:lnTo>
                <a:lnTo>
                  <a:pt x="505" y="1301"/>
                </a:lnTo>
                <a:lnTo>
                  <a:pt x="505" y="1301"/>
                </a:lnTo>
                <a:lnTo>
                  <a:pt x="505" y="1301"/>
                </a:lnTo>
                <a:lnTo>
                  <a:pt x="506" y="1301"/>
                </a:lnTo>
                <a:lnTo>
                  <a:pt x="506" y="1301"/>
                </a:lnTo>
                <a:lnTo>
                  <a:pt x="506" y="1301"/>
                </a:lnTo>
                <a:lnTo>
                  <a:pt x="507" y="1301"/>
                </a:lnTo>
                <a:lnTo>
                  <a:pt x="507" y="1301"/>
                </a:lnTo>
                <a:lnTo>
                  <a:pt x="507" y="1301"/>
                </a:lnTo>
                <a:lnTo>
                  <a:pt x="508" y="1301"/>
                </a:lnTo>
                <a:lnTo>
                  <a:pt x="508" y="1301"/>
                </a:lnTo>
                <a:lnTo>
                  <a:pt x="508" y="1301"/>
                </a:lnTo>
                <a:lnTo>
                  <a:pt x="509" y="1301"/>
                </a:lnTo>
                <a:lnTo>
                  <a:pt x="509" y="1301"/>
                </a:lnTo>
                <a:lnTo>
                  <a:pt x="509" y="1301"/>
                </a:lnTo>
                <a:lnTo>
                  <a:pt x="510" y="1301"/>
                </a:lnTo>
                <a:lnTo>
                  <a:pt x="510" y="1301"/>
                </a:lnTo>
                <a:lnTo>
                  <a:pt x="511" y="1301"/>
                </a:lnTo>
                <a:lnTo>
                  <a:pt x="511" y="1301"/>
                </a:lnTo>
                <a:lnTo>
                  <a:pt x="511" y="1301"/>
                </a:lnTo>
                <a:lnTo>
                  <a:pt x="512" y="1301"/>
                </a:lnTo>
                <a:lnTo>
                  <a:pt x="512" y="1301"/>
                </a:lnTo>
                <a:lnTo>
                  <a:pt x="512" y="1301"/>
                </a:lnTo>
                <a:lnTo>
                  <a:pt x="513" y="1301"/>
                </a:lnTo>
                <a:lnTo>
                  <a:pt x="513" y="1301"/>
                </a:lnTo>
                <a:lnTo>
                  <a:pt x="513" y="1301"/>
                </a:lnTo>
                <a:lnTo>
                  <a:pt x="514" y="1301"/>
                </a:lnTo>
                <a:lnTo>
                  <a:pt x="514" y="1301"/>
                </a:lnTo>
                <a:lnTo>
                  <a:pt x="514" y="1301"/>
                </a:lnTo>
                <a:lnTo>
                  <a:pt x="515" y="1301"/>
                </a:lnTo>
                <a:lnTo>
                  <a:pt x="515" y="1301"/>
                </a:lnTo>
                <a:lnTo>
                  <a:pt x="515" y="1301"/>
                </a:lnTo>
                <a:lnTo>
                  <a:pt x="516" y="1301"/>
                </a:lnTo>
                <a:lnTo>
                  <a:pt x="516" y="1301"/>
                </a:lnTo>
                <a:lnTo>
                  <a:pt x="516" y="1301"/>
                </a:lnTo>
                <a:lnTo>
                  <a:pt x="517" y="1301"/>
                </a:lnTo>
                <a:lnTo>
                  <a:pt x="517" y="1301"/>
                </a:lnTo>
                <a:lnTo>
                  <a:pt x="517" y="1301"/>
                </a:lnTo>
                <a:lnTo>
                  <a:pt x="518" y="1301"/>
                </a:lnTo>
                <a:lnTo>
                  <a:pt x="518" y="1301"/>
                </a:lnTo>
                <a:lnTo>
                  <a:pt x="519" y="1301"/>
                </a:lnTo>
                <a:lnTo>
                  <a:pt x="519" y="1301"/>
                </a:lnTo>
                <a:lnTo>
                  <a:pt x="519" y="1301"/>
                </a:lnTo>
                <a:lnTo>
                  <a:pt x="520" y="1301"/>
                </a:lnTo>
                <a:lnTo>
                  <a:pt x="520" y="1301"/>
                </a:lnTo>
                <a:lnTo>
                  <a:pt x="520" y="1301"/>
                </a:lnTo>
                <a:lnTo>
                  <a:pt x="521" y="1301"/>
                </a:lnTo>
                <a:lnTo>
                  <a:pt x="521" y="1301"/>
                </a:lnTo>
                <a:lnTo>
                  <a:pt x="521" y="1301"/>
                </a:lnTo>
                <a:lnTo>
                  <a:pt x="521" y="1301"/>
                </a:lnTo>
                <a:lnTo>
                  <a:pt x="522" y="1301"/>
                </a:lnTo>
                <a:lnTo>
                  <a:pt x="522" y="1301"/>
                </a:lnTo>
                <a:lnTo>
                  <a:pt x="523" y="1301"/>
                </a:lnTo>
                <a:lnTo>
                  <a:pt x="523" y="1301"/>
                </a:lnTo>
                <a:lnTo>
                  <a:pt x="524" y="1301"/>
                </a:lnTo>
                <a:lnTo>
                  <a:pt x="524" y="1301"/>
                </a:lnTo>
                <a:lnTo>
                  <a:pt x="524" y="1301"/>
                </a:lnTo>
                <a:lnTo>
                  <a:pt x="525" y="1301"/>
                </a:lnTo>
                <a:lnTo>
                  <a:pt x="525" y="1301"/>
                </a:lnTo>
                <a:lnTo>
                  <a:pt x="525" y="1301"/>
                </a:lnTo>
                <a:lnTo>
                  <a:pt x="526" y="1301"/>
                </a:lnTo>
                <a:lnTo>
                  <a:pt x="526" y="1301"/>
                </a:lnTo>
                <a:lnTo>
                  <a:pt x="526" y="1301"/>
                </a:lnTo>
                <a:lnTo>
                  <a:pt x="527" y="1301"/>
                </a:lnTo>
                <a:lnTo>
                  <a:pt x="527" y="1301"/>
                </a:lnTo>
                <a:lnTo>
                  <a:pt x="527" y="1301"/>
                </a:lnTo>
                <a:lnTo>
                  <a:pt x="528" y="1301"/>
                </a:lnTo>
                <a:lnTo>
                  <a:pt x="528" y="1301"/>
                </a:lnTo>
                <a:lnTo>
                  <a:pt x="528" y="1301"/>
                </a:lnTo>
                <a:lnTo>
                  <a:pt x="529" y="1301"/>
                </a:lnTo>
                <a:lnTo>
                  <a:pt x="529" y="1301"/>
                </a:lnTo>
                <a:lnTo>
                  <a:pt x="529" y="1301"/>
                </a:lnTo>
                <a:lnTo>
                  <a:pt x="530" y="1301"/>
                </a:lnTo>
                <a:lnTo>
                  <a:pt x="530" y="1301"/>
                </a:lnTo>
                <a:lnTo>
                  <a:pt x="531" y="1301"/>
                </a:lnTo>
                <a:lnTo>
                  <a:pt x="531" y="1301"/>
                </a:lnTo>
                <a:lnTo>
                  <a:pt x="531" y="1301"/>
                </a:lnTo>
                <a:lnTo>
                  <a:pt x="532" y="1301"/>
                </a:lnTo>
                <a:lnTo>
                  <a:pt x="532" y="1301"/>
                </a:lnTo>
                <a:lnTo>
                  <a:pt x="532" y="1301"/>
                </a:lnTo>
                <a:lnTo>
                  <a:pt x="533" y="1301"/>
                </a:lnTo>
                <a:lnTo>
                  <a:pt x="533" y="1301"/>
                </a:lnTo>
                <a:lnTo>
                  <a:pt x="533" y="1301"/>
                </a:lnTo>
                <a:lnTo>
                  <a:pt x="534" y="1301"/>
                </a:lnTo>
                <a:lnTo>
                  <a:pt x="534" y="1301"/>
                </a:lnTo>
                <a:lnTo>
                  <a:pt x="534" y="1301"/>
                </a:lnTo>
                <a:lnTo>
                  <a:pt x="535" y="1301"/>
                </a:lnTo>
                <a:lnTo>
                  <a:pt x="535" y="1301"/>
                </a:lnTo>
                <a:lnTo>
                  <a:pt x="535" y="1301"/>
                </a:lnTo>
                <a:lnTo>
                  <a:pt x="536" y="1301"/>
                </a:lnTo>
                <a:lnTo>
                  <a:pt x="536" y="1301"/>
                </a:lnTo>
                <a:lnTo>
                  <a:pt x="537" y="1301"/>
                </a:lnTo>
                <a:lnTo>
                  <a:pt x="537" y="1301"/>
                </a:lnTo>
                <a:lnTo>
                  <a:pt x="537" y="1301"/>
                </a:lnTo>
                <a:lnTo>
                  <a:pt x="538" y="1301"/>
                </a:lnTo>
                <a:lnTo>
                  <a:pt x="538" y="1301"/>
                </a:lnTo>
                <a:lnTo>
                  <a:pt x="538" y="1301"/>
                </a:lnTo>
                <a:lnTo>
                  <a:pt x="538" y="1301"/>
                </a:lnTo>
                <a:lnTo>
                  <a:pt x="539" y="1301"/>
                </a:lnTo>
                <a:lnTo>
                  <a:pt x="539" y="1301"/>
                </a:lnTo>
                <a:lnTo>
                  <a:pt x="540" y="1301"/>
                </a:lnTo>
                <a:lnTo>
                  <a:pt x="540" y="1301"/>
                </a:lnTo>
                <a:lnTo>
                  <a:pt x="540" y="1301"/>
                </a:lnTo>
                <a:lnTo>
                  <a:pt x="541" y="1301"/>
                </a:lnTo>
                <a:lnTo>
                  <a:pt x="541" y="1301"/>
                </a:lnTo>
                <a:lnTo>
                  <a:pt x="541" y="1301"/>
                </a:lnTo>
                <a:lnTo>
                  <a:pt x="542" y="1301"/>
                </a:lnTo>
                <a:lnTo>
                  <a:pt x="542" y="1301"/>
                </a:lnTo>
                <a:lnTo>
                  <a:pt x="543" y="1301"/>
                </a:lnTo>
                <a:lnTo>
                  <a:pt x="543" y="1301"/>
                </a:lnTo>
                <a:lnTo>
                  <a:pt x="543" y="1301"/>
                </a:lnTo>
                <a:lnTo>
                  <a:pt x="544" y="1301"/>
                </a:lnTo>
                <a:lnTo>
                  <a:pt x="544" y="1301"/>
                </a:lnTo>
                <a:lnTo>
                  <a:pt x="544" y="1301"/>
                </a:lnTo>
                <a:lnTo>
                  <a:pt x="545" y="1301"/>
                </a:lnTo>
                <a:lnTo>
                  <a:pt x="545" y="1301"/>
                </a:lnTo>
                <a:lnTo>
                  <a:pt x="545" y="1301"/>
                </a:lnTo>
                <a:lnTo>
                  <a:pt x="546" y="1301"/>
                </a:lnTo>
                <a:lnTo>
                  <a:pt x="546" y="1301"/>
                </a:lnTo>
                <a:lnTo>
                  <a:pt x="546" y="1301"/>
                </a:lnTo>
                <a:lnTo>
                  <a:pt x="547" y="1301"/>
                </a:lnTo>
                <a:lnTo>
                  <a:pt x="547" y="1301"/>
                </a:lnTo>
                <a:lnTo>
                  <a:pt x="547" y="1301"/>
                </a:lnTo>
                <a:lnTo>
                  <a:pt x="547" y="1301"/>
                </a:lnTo>
                <a:lnTo>
                  <a:pt x="548" y="1301"/>
                </a:lnTo>
                <a:lnTo>
                  <a:pt x="548" y="1301"/>
                </a:lnTo>
                <a:lnTo>
                  <a:pt x="549" y="1301"/>
                </a:lnTo>
                <a:lnTo>
                  <a:pt x="549" y="1301"/>
                </a:lnTo>
                <a:lnTo>
                  <a:pt x="550" y="1301"/>
                </a:lnTo>
                <a:lnTo>
                  <a:pt x="550" y="1301"/>
                </a:lnTo>
                <a:lnTo>
                  <a:pt x="550" y="1301"/>
                </a:lnTo>
                <a:lnTo>
                  <a:pt x="551" y="1301"/>
                </a:lnTo>
                <a:lnTo>
                  <a:pt x="551" y="1301"/>
                </a:lnTo>
                <a:lnTo>
                  <a:pt x="551" y="1301"/>
                </a:lnTo>
                <a:lnTo>
                  <a:pt x="552" y="1301"/>
                </a:lnTo>
                <a:lnTo>
                  <a:pt x="552" y="1301"/>
                </a:lnTo>
                <a:lnTo>
                  <a:pt x="552" y="1301"/>
                </a:lnTo>
                <a:lnTo>
                  <a:pt x="553" y="1301"/>
                </a:lnTo>
                <a:lnTo>
                  <a:pt x="553" y="1301"/>
                </a:lnTo>
                <a:lnTo>
                  <a:pt x="553" y="1301"/>
                </a:lnTo>
                <a:lnTo>
                  <a:pt x="554" y="1301"/>
                </a:lnTo>
                <a:lnTo>
                  <a:pt x="554" y="1301"/>
                </a:lnTo>
                <a:lnTo>
                  <a:pt x="554" y="1301"/>
                </a:lnTo>
                <a:lnTo>
                  <a:pt x="555" y="1301"/>
                </a:lnTo>
                <a:lnTo>
                  <a:pt x="555" y="1301"/>
                </a:lnTo>
                <a:lnTo>
                  <a:pt x="555" y="1301"/>
                </a:lnTo>
                <a:lnTo>
                  <a:pt x="556" y="1301"/>
                </a:lnTo>
                <a:lnTo>
                  <a:pt x="556" y="1301"/>
                </a:lnTo>
                <a:lnTo>
                  <a:pt x="557" y="1301"/>
                </a:lnTo>
                <a:lnTo>
                  <a:pt x="557" y="1301"/>
                </a:lnTo>
                <a:lnTo>
                  <a:pt x="557" y="1301"/>
                </a:lnTo>
                <a:lnTo>
                  <a:pt x="558" y="1301"/>
                </a:lnTo>
                <a:lnTo>
                  <a:pt x="558" y="1301"/>
                </a:lnTo>
                <a:lnTo>
                  <a:pt x="558" y="1301"/>
                </a:lnTo>
                <a:lnTo>
                  <a:pt x="559" y="1301"/>
                </a:lnTo>
                <a:lnTo>
                  <a:pt x="559" y="1301"/>
                </a:lnTo>
                <a:lnTo>
                  <a:pt x="559" y="1301"/>
                </a:lnTo>
                <a:lnTo>
                  <a:pt x="559" y="1301"/>
                </a:lnTo>
                <a:lnTo>
                  <a:pt x="560" y="1301"/>
                </a:lnTo>
                <a:lnTo>
                  <a:pt x="560" y="1301"/>
                </a:lnTo>
                <a:lnTo>
                  <a:pt x="561" y="1301"/>
                </a:lnTo>
                <a:lnTo>
                  <a:pt x="561" y="1301"/>
                </a:lnTo>
                <a:lnTo>
                  <a:pt x="561" y="1301"/>
                </a:lnTo>
                <a:lnTo>
                  <a:pt x="562" y="1301"/>
                </a:lnTo>
                <a:lnTo>
                  <a:pt x="562" y="1301"/>
                </a:lnTo>
                <a:lnTo>
                  <a:pt x="563" y="1301"/>
                </a:lnTo>
                <a:lnTo>
                  <a:pt x="563" y="1301"/>
                </a:lnTo>
                <a:lnTo>
                  <a:pt x="563" y="1301"/>
                </a:lnTo>
                <a:lnTo>
                  <a:pt x="564" y="1301"/>
                </a:lnTo>
                <a:lnTo>
                  <a:pt x="564" y="1301"/>
                </a:lnTo>
                <a:lnTo>
                  <a:pt x="564" y="1301"/>
                </a:lnTo>
                <a:lnTo>
                  <a:pt x="564" y="1301"/>
                </a:lnTo>
                <a:lnTo>
                  <a:pt x="565" y="1301"/>
                </a:lnTo>
                <a:lnTo>
                  <a:pt x="565" y="1301"/>
                </a:lnTo>
                <a:lnTo>
                  <a:pt x="566" y="1301"/>
                </a:lnTo>
                <a:lnTo>
                  <a:pt x="566" y="1301"/>
                </a:lnTo>
                <a:lnTo>
                  <a:pt x="566" y="1301"/>
                </a:lnTo>
                <a:lnTo>
                  <a:pt x="567" y="1301"/>
                </a:lnTo>
                <a:lnTo>
                  <a:pt x="567" y="1301"/>
                </a:lnTo>
                <a:lnTo>
                  <a:pt x="567" y="1301"/>
                </a:lnTo>
                <a:lnTo>
                  <a:pt x="568" y="1301"/>
                </a:lnTo>
                <a:lnTo>
                  <a:pt x="568" y="1301"/>
                </a:lnTo>
                <a:lnTo>
                  <a:pt x="569" y="1301"/>
                </a:lnTo>
                <a:lnTo>
                  <a:pt x="569" y="1301"/>
                </a:lnTo>
                <a:lnTo>
                  <a:pt x="569" y="1301"/>
                </a:lnTo>
                <a:lnTo>
                  <a:pt x="570" y="1301"/>
                </a:lnTo>
                <a:lnTo>
                  <a:pt x="570" y="1301"/>
                </a:lnTo>
                <a:lnTo>
                  <a:pt x="570" y="1301"/>
                </a:lnTo>
                <a:lnTo>
                  <a:pt x="571" y="1301"/>
                </a:lnTo>
                <a:lnTo>
                  <a:pt x="571" y="1301"/>
                </a:lnTo>
                <a:lnTo>
                  <a:pt x="571" y="1301"/>
                </a:lnTo>
                <a:lnTo>
                  <a:pt x="572" y="1301"/>
                </a:lnTo>
                <a:lnTo>
                  <a:pt x="572" y="1301"/>
                </a:lnTo>
                <a:lnTo>
                  <a:pt x="572" y="1301"/>
                </a:lnTo>
                <a:lnTo>
                  <a:pt x="573" y="1301"/>
                </a:lnTo>
                <a:lnTo>
                  <a:pt x="573" y="1301"/>
                </a:lnTo>
                <a:lnTo>
                  <a:pt x="573" y="1301"/>
                </a:lnTo>
                <a:lnTo>
                  <a:pt x="574" y="1301"/>
                </a:lnTo>
                <a:lnTo>
                  <a:pt x="574" y="1301"/>
                </a:lnTo>
                <a:lnTo>
                  <a:pt x="574" y="1301"/>
                </a:lnTo>
                <a:lnTo>
                  <a:pt x="575" y="1301"/>
                </a:lnTo>
                <a:lnTo>
                  <a:pt x="575" y="1301"/>
                </a:lnTo>
                <a:lnTo>
                  <a:pt x="576" y="1301"/>
                </a:lnTo>
                <a:lnTo>
                  <a:pt x="576" y="1301"/>
                </a:lnTo>
                <a:lnTo>
                  <a:pt x="576" y="1301"/>
                </a:lnTo>
                <a:lnTo>
                  <a:pt x="577" y="1301"/>
                </a:lnTo>
                <a:lnTo>
                  <a:pt x="577" y="1301"/>
                </a:lnTo>
                <a:lnTo>
                  <a:pt x="577" y="1301"/>
                </a:lnTo>
                <a:lnTo>
                  <a:pt x="578" y="1301"/>
                </a:lnTo>
                <a:lnTo>
                  <a:pt x="578" y="1301"/>
                </a:lnTo>
                <a:lnTo>
                  <a:pt x="578" y="1301"/>
                </a:lnTo>
                <a:lnTo>
                  <a:pt x="579" y="1301"/>
                </a:lnTo>
                <a:lnTo>
                  <a:pt x="579" y="1301"/>
                </a:lnTo>
                <a:lnTo>
                  <a:pt x="579" y="1301"/>
                </a:lnTo>
                <a:lnTo>
                  <a:pt x="580" y="1301"/>
                </a:lnTo>
                <a:lnTo>
                  <a:pt x="580" y="1301"/>
                </a:lnTo>
                <a:lnTo>
                  <a:pt x="580" y="1301"/>
                </a:lnTo>
                <a:lnTo>
                  <a:pt x="581" y="1301"/>
                </a:lnTo>
                <a:lnTo>
                  <a:pt x="581" y="1301"/>
                </a:lnTo>
                <a:lnTo>
                  <a:pt x="581" y="1301"/>
                </a:lnTo>
                <a:lnTo>
                  <a:pt x="582" y="1301"/>
                </a:lnTo>
                <a:lnTo>
                  <a:pt x="582" y="1301"/>
                </a:lnTo>
                <a:lnTo>
                  <a:pt x="583" y="1301"/>
                </a:lnTo>
                <a:lnTo>
                  <a:pt x="583" y="1301"/>
                </a:lnTo>
                <a:lnTo>
                  <a:pt x="583" y="1301"/>
                </a:lnTo>
                <a:lnTo>
                  <a:pt x="584" y="1301"/>
                </a:lnTo>
                <a:lnTo>
                  <a:pt x="584" y="1301"/>
                </a:lnTo>
                <a:lnTo>
                  <a:pt x="584" y="1301"/>
                </a:lnTo>
                <a:lnTo>
                  <a:pt x="585" y="1301"/>
                </a:lnTo>
                <a:lnTo>
                  <a:pt x="585" y="1301"/>
                </a:lnTo>
                <a:lnTo>
                  <a:pt x="585" y="1301"/>
                </a:lnTo>
                <a:lnTo>
                  <a:pt x="585" y="1301"/>
                </a:lnTo>
                <a:lnTo>
                  <a:pt x="586" y="1301"/>
                </a:lnTo>
                <a:lnTo>
                  <a:pt x="586" y="1301"/>
                </a:lnTo>
                <a:lnTo>
                  <a:pt x="587" y="1301"/>
                </a:lnTo>
                <a:lnTo>
                  <a:pt x="587" y="1301"/>
                </a:lnTo>
                <a:lnTo>
                  <a:pt x="587" y="1301"/>
                </a:lnTo>
                <a:lnTo>
                  <a:pt x="588" y="1301"/>
                </a:lnTo>
                <a:lnTo>
                  <a:pt x="588" y="1301"/>
                </a:lnTo>
                <a:lnTo>
                  <a:pt x="589" y="1301"/>
                </a:lnTo>
                <a:lnTo>
                  <a:pt x="589" y="1301"/>
                </a:lnTo>
                <a:lnTo>
                  <a:pt x="589" y="1301"/>
                </a:lnTo>
                <a:lnTo>
                  <a:pt x="590" y="1301"/>
                </a:lnTo>
                <a:lnTo>
                  <a:pt x="590" y="1301"/>
                </a:lnTo>
                <a:lnTo>
                  <a:pt x="590" y="1301"/>
                </a:lnTo>
                <a:lnTo>
                  <a:pt x="591" y="1301"/>
                </a:lnTo>
                <a:lnTo>
                  <a:pt x="591" y="1301"/>
                </a:lnTo>
                <a:lnTo>
                  <a:pt x="591" y="1301"/>
                </a:lnTo>
                <a:lnTo>
                  <a:pt x="592" y="1301"/>
                </a:lnTo>
                <a:lnTo>
                  <a:pt x="592" y="1301"/>
                </a:lnTo>
                <a:lnTo>
                  <a:pt x="592" y="1301"/>
                </a:lnTo>
                <a:lnTo>
                  <a:pt x="593" y="1301"/>
                </a:lnTo>
                <a:lnTo>
                  <a:pt x="593" y="1301"/>
                </a:lnTo>
                <a:lnTo>
                  <a:pt x="593" y="1301"/>
                </a:lnTo>
                <a:lnTo>
                  <a:pt x="594" y="1301"/>
                </a:lnTo>
                <a:lnTo>
                  <a:pt x="594" y="1301"/>
                </a:lnTo>
                <a:lnTo>
                  <a:pt x="595" y="1301"/>
                </a:lnTo>
                <a:lnTo>
                  <a:pt x="595" y="1301"/>
                </a:lnTo>
                <a:lnTo>
                  <a:pt x="595" y="1301"/>
                </a:lnTo>
                <a:lnTo>
                  <a:pt x="596" y="1301"/>
                </a:lnTo>
                <a:lnTo>
                  <a:pt x="596" y="1301"/>
                </a:lnTo>
                <a:lnTo>
                  <a:pt x="596" y="1301"/>
                </a:lnTo>
                <a:lnTo>
                  <a:pt x="597" y="1301"/>
                </a:lnTo>
                <a:lnTo>
                  <a:pt x="597" y="1301"/>
                </a:lnTo>
                <a:lnTo>
                  <a:pt x="597" y="1301"/>
                </a:lnTo>
                <a:lnTo>
                  <a:pt x="598" y="1301"/>
                </a:lnTo>
                <a:lnTo>
                  <a:pt x="598" y="1301"/>
                </a:lnTo>
                <a:lnTo>
                  <a:pt x="598" y="1301"/>
                </a:lnTo>
                <a:lnTo>
                  <a:pt x="599" y="1301"/>
                </a:lnTo>
                <a:lnTo>
                  <a:pt x="599" y="1301"/>
                </a:lnTo>
                <a:lnTo>
                  <a:pt x="599" y="1301"/>
                </a:lnTo>
                <a:lnTo>
                  <a:pt x="600" y="1301"/>
                </a:lnTo>
                <a:lnTo>
                  <a:pt x="600" y="1301"/>
                </a:lnTo>
                <a:lnTo>
                  <a:pt x="600" y="1301"/>
                </a:lnTo>
                <a:lnTo>
                  <a:pt x="601" y="1301"/>
                </a:lnTo>
                <a:lnTo>
                  <a:pt x="601" y="1301"/>
                </a:lnTo>
                <a:lnTo>
                  <a:pt x="602" y="1301"/>
                </a:lnTo>
                <a:lnTo>
                  <a:pt x="602" y="1301"/>
                </a:lnTo>
                <a:lnTo>
                  <a:pt x="602" y="1301"/>
                </a:lnTo>
                <a:lnTo>
                  <a:pt x="602" y="1301"/>
                </a:lnTo>
                <a:lnTo>
                  <a:pt x="603" y="1301"/>
                </a:lnTo>
                <a:lnTo>
                  <a:pt x="603" y="1301"/>
                </a:lnTo>
                <a:lnTo>
                  <a:pt x="604" y="1301"/>
                </a:lnTo>
                <a:lnTo>
                  <a:pt x="604" y="1301"/>
                </a:lnTo>
                <a:lnTo>
                  <a:pt x="604" y="1301"/>
                </a:lnTo>
                <a:lnTo>
                  <a:pt x="605" y="1301"/>
                </a:lnTo>
                <a:lnTo>
                  <a:pt x="605" y="1301"/>
                </a:lnTo>
                <a:lnTo>
                  <a:pt x="605" y="1301"/>
                </a:lnTo>
                <a:lnTo>
                  <a:pt x="606" y="1301"/>
                </a:lnTo>
                <a:lnTo>
                  <a:pt x="606" y="1301"/>
                </a:lnTo>
                <a:lnTo>
                  <a:pt x="606" y="1301"/>
                </a:lnTo>
                <a:lnTo>
                  <a:pt x="606" y="1301"/>
                </a:lnTo>
                <a:lnTo>
                  <a:pt x="607" y="1301"/>
                </a:lnTo>
                <a:lnTo>
                  <a:pt x="607" y="1301"/>
                </a:lnTo>
                <a:lnTo>
                  <a:pt x="608" y="1301"/>
                </a:lnTo>
                <a:lnTo>
                  <a:pt x="608" y="1301"/>
                </a:lnTo>
                <a:lnTo>
                  <a:pt x="609" y="1301"/>
                </a:lnTo>
                <a:lnTo>
                  <a:pt x="609" y="1301"/>
                </a:lnTo>
                <a:lnTo>
                  <a:pt x="609" y="1301"/>
                </a:lnTo>
                <a:lnTo>
                  <a:pt x="610" y="1301"/>
                </a:lnTo>
                <a:lnTo>
                  <a:pt x="610" y="1301"/>
                </a:lnTo>
                <a:lnTo>
                  <a:pt x="610" y="1301"/>
                </a:lnTo>
                <a:lnTo>
                  <a:pt x="611" y="1301"/>
                </a:lnTo>
                <a:lnTo>
                  <a:pt x="611" y="1301"/>
                </a:lnTo>
                <a:lnTo>
                  <a:pt x="611" y="1301"/>
                </a:lnTo>
                <a:lnTo>
                  <a:pt x="611" y="1301"/>
                </a:lnTo>
                <a:lnTo>
                  <a:pt x="612" y="1301"/>
                </a:lnTo>
                <a:lnTo>
                  <a:pt x="612" y="1301"/>
                </a:lnTo>
                <a:lnTo>
                  <a:pt x="613" y="1301"/>
                </a:lnTo>
                <a:lnTo>
                  <a:pt x="613" y="1301"/>
                </a:lnTo>
                <a:lnTo>
                  <a:pt x="613" y="1301"/>
                </a:lnTo>
                <a:lnTo>
                  <a:pt x="614" y="1301"/>
                </a:lnTo>
                <a:lnTo>
                  <a:pt x="614" y="1301"/>
                </a:lnTo>
                <a:lnTo>
                  <a:pt x="615" y="1301"/>
                </a:lnTo>
                <a:lnTo>
                  <a:pt x="615" y="1301"/>
                </a:lnTo>
                <a:lnTo>
                  <a:pt x="615" y="1301"/>
                </a:lnTo>
                <a:lnTo>
                  <a:pt x="616" y="1301"/>
                </a:lnTo>
                <a:lnTo>
                  <a:pt x="616" y="1301"/>
                </a:lnTo>
                <a:lnTo>
                  <a:pt x="616" y="1301"/>
                </a:lnTo>
                <a:lnTo>
                  <a:pt x="617" y="1301"/>
                </a:lnTo>
                <a:lnTo>
                  <a:pt x="617" y="1301"/>
                </a:lnTo>
                <a:lnTo>
                  <a:pt x="617" y="1301"/>
                </a:lnTo>
                <a:lnTo>
                  <a:pt x="618" y="1301"/>
                </a:lnTo>
                <a:lnTo>
                  <a:pt x="618" y="1301"/>
                </a:lnTo>
                <a:lnTo>
                  <a:pt x="618" y="1301"/>
                </a:lnTo>
                <a:lnTo>
                  <a:pt x="619" y="1301"/>
                </a:lnTo>
                <a:lnTo>
                  <a:pt x="619" y="1301"/>
                </a:lnTo>
                <a:lnTo>
                  <a:pt x="619" y="1301"/>
                </a:lnTo>
                <a:lnTo>
                  <a:pt x="620" y="1301"/>
                </a:lnTo>
                <a:lnTo>
                  <a:pt x="620" y="1301"/>
                </a:lnTo>
                <a:lnTo>
                  <a:pt x="621" y="1301"/>
                </a:lnTo>
                <a:lnTo>
                  <a:pt x="621" y="1301"/>
                </a:lnTo>
                <a:lnTo>
                  <a:pt x="621" y="1301"/>
                </a:lnTo>
                <a:lnTo>
                  <a:pt x="622" y="1301"/>
                </a:lnTo>
                <a:lnTo>
                  <a:pt x="622" y="1301"/>
                </a:lnTo>
                <a:lnTo>
                  <a:pt x="622" y="1301"/>
                </a:lnTo>
                <a:lnTo>
                  <a:pt x="623" y="1301"/>
                </a:lnTo>
                <a:lnTo>
                  <a:pt x="623" y="1301"/>
                </a:lnTo>
                <a:lnTo>
                  <a:pt x="623" y="1301"/>
                </a:lnTo>
                <a:lnTo>
                  <a:pt x="624" y="1301"/>
                </a:lnTo>
                <a:lnTo>
                  <a:pt x="624" y="1301"/>
                </a:lnTo>
                <a:lnTo>
                  <a:pt x="624" y="1301"/>
                </a:lnTo>
                <a:lnTo>
                  <a:pt x="625" y="1301"/>
                </a:lnTo>
                <a:lnTo>
                  <a:pt x="625" y="1301"/>
                </a:lnTo>
                <a:lnTo>
                  <a:pt x="625" y="1301"/>
                </a:lnTo>
                <a:lnTo>
                  <a:pt x="626" y="1301"/>
                </a:lnTo>
                <a:lnTo>
                  <a:pt x="626" y="1301"/>
                </a:lnTo>
                <a:lnTo>
                  <a:pt x="626" y="1301"/>
                </a:lnTo>
                <a:lnTo>
                  <a:pt x="627" y="1301"/>
                </a:lnTo>
                <a:lnTo>
                  <a:pt x="627" y="1301"/>
                </a:lnTo>
                <a:lnTo>
                  <a:pt x="628" y="1301"/>
                </a:lnTo>
                <a:lnTo>
                  <a:pt x="628" y="1301"/>
                </a:lnTo>
                <a:lnTo>
                  <a:pt x="628" y="1301"/>
                </a:lnTo>
                <a:lnTo>
                  <a:pt x="628" y="1301"/>
                </a:lnTo>
                <a:lnTo>
                  <a:pt x="629" y="1301"/>
                </a:lnTo>
                <a:lnTo>
                  <a:pt x="629" y="1301"/>
                </a:lnTo>
                <a:lnTo>
                  <a:pt x="630" y="1301"/>
                </a:lnTo>
                <a:lnTo>
                  <a:pt x="630" y="1301"/>
                </a:lnTo>
                <a:lnTo>
                  <a:pt x="630" y="1301"/>
                </a:lnTo>
                <a:lnTo>
                  <a:pt x="631" y="1301"/>
                </a:lnTo>
                <a:lnTo>
                  <a:pt x="631" y="1301"/>
                </a:lnTo>
                <a:lnTo>
                  <a:pt x="631" y="1301"/>
                </a:lnTo>
                <a:lnTo>
                  <a:pt x="632" y="1301"/>
                </a:lnTo>
                <a:lnTo>
                  <a:pt x="632" y="1301"/>
                </a:lnTo>
                <a:lnTo>
                  <a:pt x="632" y="1301"/>
                </a:lnTo>
                <a:lnTo>
                  <a:pt x="632" y="1301"/>
                </a:lnTo>
                <a:lnTo>
                  <a:pt x="633" y="1301"/>
                </a:lnTo>
                <a:lnTo>
                  <a:pt x="634" y="1301"/>
                </a:lnTo>
                <a:lnTo>
                  <a:pt x="634" y="1301"/>
                </a:lnTo>
                <a:lnTo>
                  <a:pt x="634" y="1301"/>
                </a:lnTo>
                <a:lnTo>
                  <a:pt x="635" y="1301"/>
                </a:lnTo>
                <a:lnTo>
                  <a:pt x="635" y="1301"/>
                </a:lnTo>
                <a:lnTo>
                  <a:pt x="635" y="1301"/>
                </a:lnTo>
                <a:lnTo>
                  <a:pt x="636" y="1301"/>
                </a:lnTo>
                <a:lnTo>
                  <a:pt x="636" y="1301"/>
                </a:lnTo>
                <a:lnTo>
                  <a:pt x="636" y="1301"/>
                </a:lnTo>
                <a:lnTo>
                  <a:pt x="637" y="1301"/>
                </a:lnTo>
                <a:lnTo>
                  <a:pt x="637" y="1301"/>
                </a:lnTo>
                <a:lnTo>
                  <a:pt x="637" y="1301"/>
                </a:lnTo>
                <a:lnTo>
                  <a:pt x="638" y="1301"/>
                </a:lnTo>
                <a:lnTo>
                  <a:pt x="638" y="1301"/>
                </a:lnTo>
                <a:lnTo>
                  <a:pt x="638" y="1301"/>
                </a:lnTo>
                <a:lnTo>
                  <a:pt x="639" y="1301"/>
                </a:lnTo>
                <a:lnTo>
                  <a:pt x="639" y="1301"/>
                </a:lnTo>
                <a:lnTo>
                  <a:pt x="639" y="1301"/>
                </a:lnTo>
                <a:lnTo>
                  <a:pt x="640" y="1301"/>
                </a:lnTo>
                <a:lnTo>
                  <a:pt x="640" y="1301"/>
                </a:lnTo>
                <a:lnTo>
                  <a:pt x="641" y="1301"/>
                </a:lnTo>
                <a:lnTo>
                  <a:pt x="641" y="1301"/>
                </a:lnTo>
                <a:lnTo>
                  <a:pt x="641" y="1301"/>
                </a:lnTo>
                <a:lnTo>
                  <a:pt x="642" y="1301"/>
                </a:lnTo>
                <a:lnTo>
                  <a:pt x="642" y="1301"/>
                </a:lnTo>
                <a:lnTo>
                  <a:pt x="642" y="1301"/>
                </a:lnTo>
                <a:lnTo>
                  <a:pt x="643" y="1301"/>
                </a:lnTo>
                <a:lnTo>
                  <a:pt x="643" y="1301"/>
                </a:lnTo>
                <a:lnTo>
                  <a:pt x="643" y="1301"/>
                </a:lnTo>
                <a:lnTo>
                  <a:pt x="644" y="1301"/>
                </a:lnTo>
                <a:lnTo>
                  <a:pt x="644" y="1301"/>
                </a:lnTo>
                <a:lnTo>
                  <a:pt x="644" y="1301"/>
                </a:lnTo>
                <a:lnTo>
                  <a:pt x="645" y="1301"/>
                </a:lnTo>
                <a:lnTo>
                  <a:pt x="645" y="1301"/>
                </a:lnTo>
                <a:lnTo>
                  <a:pt x="645" y="1301"/>
                </a:lnTo>
                <a:lnTo>
                  <a:pt x="646" y="1301"/>
                </a:lnTo>
                <a:lnTo>
                  <a:pt x="646" y="1301"/>
                </a:lnTo>
                <a:lnTo>
                  <a:pt x="647" y="1301"/>
                </a:lnTo>
                <a:lnTo>
                  <a:pt x="647" y="1301"/>
                </a:lnTo>
                <a:lnTo>
                  <a:pt x="647" y="1301"/>
                </a:lnTo>
                <a:lnTo>
                  <a:pt x="648" y="1301"/>
                </a:lnTo>
                <a:lnTo>
                  <a:pt x="648" y="1301"/>
                </a:lnTo>
                <a:lnTo>
                  <a:pt x="648" y="1301"/>
                </a:lnTo>
                <a:lnTo>
                  <a:pt x="649" y="1301"/>
                </a:lnTo>
                <a:lnTo>
                  <a:pt x="649" y="1301"/>
                </a:lnTo>
                <a:lnTo>
                  <a:pt x="649" y="1301"/>
                </a:lnTo>
                <a:lnTo>
                  <a:pt x="649" y="1301"/>
                </a:lnTo>
                <a:lnTo>
                  <a:pt x="650" y="1301"/>
                </a:lnTo>
                <a:lnTo>
                  <a:pt x="650" y="1301"/>
                </a:lnTo>
                <a:lnTo>
                  <a:pt x="651" y="1301"/>
                </a:lnTo>
                <a:lnTo>
                  <a:pt x="651" y="1301"/>
                </a:lnTo>
                <a:lnTo>
                  <a:pt x="651" y="1301"/>
                </a:lnTo>
                <a:lnTo>
                  <a:pt x="652" y="1301"/>
                </a:lnTo>
                <a:lnTo>
                  <a:pt x="652" y="1301"/>
                </a:lnTo>
                <a:lnTo>
                  <a:pt x="652" y="1301"/>
                </a:lnTo>
                <a:lnTo>
                  <a:pt x="653" y="1301"/>
                </a:lnTo>
                <a:lnTo>
                  <a:pt x="653" y="1301"/>
                </a:lnTo>
                <a:lnTo>
                  <a:pt x="654" y="1301"/>
                </a:lnTo>
                <a:lnTo>
                  <a:pt x="654" y="1301"/>
                </a:lnTo>
                <a:lnTo>
                  <a:pt x="654" y="1301"/>
                </a:lnTo>
                <a:lnTo>
                  <a:pt x="654" y="1301"/>
                </a:lnTo>
                <a:lnTo>
                  <a:pt x="655" y="1301"/>
                </a:lnTo>
                <a:lnTo>
                  <a:pt x="655" y="1301"/>
                </a:lnTo>
                <a:lnTo>
                  <a:pt x="656" y="1301"/>
                </a:lnTo>
                <a:lnTo>
                  <a:pt x="656" y="1301"/>
                </a:lnTo>
                <a:lnTo>
                  <a:pt x="656" y="1301"/>
                </a:lnTo>
                <a:lnTo>
                  <a:pt x="657" y="1301"/>
                </a:lnTo>
                <a:lnTo>
                  <a:pt x="657" y="1301"/>
                </a:lnTo>
                <a:lnTo>
                  <a:pt x="657" y="1301"/>
                </a:lnTo>
                <a:lnTo>
                  <a:pt x="658" y="1301"/>
                </a:lnTo>
                <a:lnTo>
                  <a:pt x="658" y="1301"/>
                </a:lnTo>
                <a:lnTo>
                  <a:pt x="658" y="1301"/>
                </a:lnTo>
                <a:lnTo>
                  <a:pt x="658" y="1301"/>
                </a:lnTo>
                <a:lnTo>
                  <a:pt x="659" y="1301"/>
                </a:lnTo>
                <a:lnTo>
                  <a:pt x="660" y="1301"/>
                </a:lnTo>
                <a:lnTo>
                  <a:pt x="660" y="1301"/>
                </a:lnTo>
                <a:lnTo>
                  <a:pt x="660" y="1301"/>
                </a:lnTo>
                <a:lnTo>
                  <a:pt x="661" y="1301"/>
                </a:lnTo>
                <a:lnTo>
                  <a:pt x="661" y="1301"/>
                </a:lnTo>
                <a:lnTo>
                  <a:pt x="661" y="1301"/>
                </a:lnTo>
                <a:lnTo>
                  <a:pt x="662" y="1301"/>
                </a:lnTo>
                <a:lnTo>
                  <a:pt x="662" y="1301"/>
                </a:lnTo>
                <a:lnTo>
                  <a:pt x="662" y="1301"/>
                </a:lnTo>
                <a:lnTo>
                  <a:pt x="663" y="1301"/>
                </a:lnTo>
                <a:lnTo>
                  <a:pt x="663" y="1301"/>
                </a:lnTo>
                <a:lnTo>
                  <a:pt x="663" y="1301"/>
                </a:lnTo>
                <a:lnTo>
                  <a:pt x="664" y="1301"/>
                </a:lnTo>
                <a:lnTo>
                  <a:pt x="664" y="1301"/>
                </a:lnTo>
                <a:lnTo>
                  <a:pt x="664" y="1301"/>
                </a:lnTo>
                <a:lnTo>
                  <a:pt x="665" y="1301"/>
                </a:lnTo>
                <a:lnTo>
                  <a:pt x="665" y="1301"/>
                </a:lnTo>
                <a:lnTo>
                  <a:pt x="665" y="1301"/>
                </a:lnTo>
                <a:lnTo>
                  <a:pt x="666" y="1301"/>
                </a:lnTo>
                <a:lnTo>
                  <a:pt x="666" y="1301"/>
                </a:lnTo>
                <a:lnTo>
                  <a:pt x="667" y="1301"/>
                </a:lnTo>
                <a:lnTo>
                  <a:pt x="667" y="1301"/>
                </a:lnTo>
                <a:lnTo>
                  <a:pt x="667" y="1301"/>
                </a:lnTo>
                <a:lnTo>
                  <a:pt x="668" y="1301"/>
                </a:lnTo>
                <a:lnTo>
                  <a:pt x="668" y="1301"/>
                </a:lnTo>
                <a:lnTo>
                  <a:pt x="668" y="1301"/>
                </a:lnTo>
                <a:lnTo>
                  <a:pt x="669" y="1301"/>
                </a:lnTo>
                <a:lnTo>
                  <a:pt x="669" y="1301"/>
                </a:lnTo>
                <a:lnTo>
                  <a:pt x="669" y="1301"/>
                </a:lnTo>
                <a:lnTo>
                  <a:pt x="670" y="1301"/>
                </a:lnTo>
                <a:lnTo>
                  <a:pt x="670" y="1301"/>
                </a:lnTo>
                <a:lnTo>
                  <a:pt x="670" y="1301"/>
                </a:lnTo>
                <a:lnTo>
                  <a:pt x="671" y="1301"/>
                </a:lnTo>
                <a:lnTo>
                  <a:pt x="671" y="1301"/>
                </a:lnTo>
                <a:lnTo>
                  <a:pt x="671" y="1301"/>
                </a:lnTo>
                <a:lnTo>
                  <a:pt x="672" y="1301"/>
                </a:lnTo>
                <a:lnTo>
                  <a:pt x="672" y="1301"/>
                </a:lnTo>
                <a:lnTo>
                  <a:pt x="673" y="1301"/>
                </a:lnTo>
                <a:lnTo>
                  <a:pt x="673" y="1301"/>
                </a:lnTo>
                <a:lnTo>
                  <a:pt x="673" y="1301"/>
                </a:lnTo>
                <a:lnTo>
                  <a:pt x="674" y="1301"/>
                </a:lnTo>
                <a:lnTo>
                  <a:pt x="674" y="1301"/>
                </a:lnTo>
                <a:lnTo>
                  <a:pt x="674" y="1301"/>
                </a:lnTo>
                <a:lnTo>
                  <a:pt x="675" y="1301"/>
                </a:lnTo>
                <a:lnTo>
                  <a:pt x="675" y="1301"/>
                </a:lnTo>
                <a:lnTo>
                  <a:pt x="675" y="1301"/>
                </a:lnTo>
                <a:lnTo>
                  <a:pt x="675" y="1301"/>
                </a:lnTo>
                <a:lnTo>
                  <a:pt x="676" y="1301"/>
                </a:lnTo>
                <a:lnTo>
                  <a:pt x="676" y="1301"/>
                </a:lnTo>
                <a:lnTo>
                  <a:pt x="677" y="1301"/>
                </a:lnTo>
                <a:lnTo>
                  <a:pt x="677" y="1301"/>
                </a:lnTo>
                <a:lnTo>
                  <a:pt x="677" y="1301"/>
                </a:lnTo>
                <a:lnTo>
                  <a:pt x="678" y="1301"/>
                </a:lnTo>
                <a:lnTo>
                  <a:pt x="678" y="1301"/>
                </a:lnTo>
                <a:lnTo>
                  <a:pt x="678" y="1301"/>
                </a:lnTo>
                <a:lnTo>
                  <a:pt x="679" y="1301"/>
                </a:lnTo>
                <a:lnTo>
                  <a:pt x="679" y="1301"/>
                </a:lnTo>
                <a:lnTo>
                  <a:pt x="680" y="1301"/>
                </a:lnTo>
                <a:lnTo>
                  <a:pt x="680" y="1301"/>
                </a:lnTo>
                <a:lnTo>
                  <a:pt x="680" y="1301"/>
                </a:lnTo>
                <a:lnTo>
                  <a:pt x="681" y="1301"/>
                </a:lnTo>
                <a:lnTo>
                  <a:pt x="681" y="1301"/>
                </a:lnTo>
                <a:lnTo>
                  <a:pt x="681" y="1301"/>
                </a:lnTo>
                <a:lnTo>
                  <a:pt x="682" y="1301"/>
                </a:lnTo>
                <a:lnTo>
                  <a:pt x="682" y="1301"/>
                </a:lnTo>
                <a:lnTo>
                  <a:pt x="682" y="1301"/>
                </a:lnTo>
                <a:lnTo>
                  <a:pt x="683" y="1301"/>
                </a:lnTo>
                <a:lnTo>
                  <a:pt x="683" y="1301"/>
                </a:lnTo>
                <a:lnTo>
                  <a:pt x="683" y="1301"/>
                </a:lnTo>
                <a:lnTo>
                  <a:pt x="684" y="1301"/>
                </a:lnTo>
                <a:lnTo>
                  <a:pt x="684" y="1301"/>
                </a:lnTo>
                <a:lnTo>
                  <a:pt x="684" y="1301"/>
                </a:lnTo>
                <a:lnTo>
                  <a:pt x="685" y="1301"/>
                </a:lnTo>
                <a:lnTo>
                  <a:pt x="685" y="1301"/>
                </a:lnTo>
                <a:lnTo>
                  <a:pt x="686" y="1301"/>
                </a:lnTo>
                <a:lnTo>
                  <a:pt x="686" y="1301"/>
                </a:lnTo>
                <a:lnTo>
                  <a:pt x="686" y="1301"/>
                </a:lnTo>
                <a:lnTo>
                  <a:pt x="687" y="1301"/>
                </a:lnTo>
                <a:lnTo>
                  <a:pt x="687" y="1301"/>
                </a:lnTo>
                <a:lnTo>
                  <a:pt x="687" y="1301"/>
                </a:lnTo>
                <a:lnTo>
                  <a:pt x="688" y="1301"/>
                </a:lnTo>
                <a:lnTo>
                  <a:pt x="688" y="1301"/>
                </a:lnTo>
                <a:lnTo>
                  <a:pt x="688" y="1301"/>
                </a:lnTo>
                <a:lnTo>
                  <a:pt x="689" y="1301"/>
                </a:lnTo>
                <a:lnTo>
                  <a:pt x="689" y="1301"/>
                </a:lnTo>
                <a:lnTo>
                  <a:pt x="689" y="1301"/>
                </a:lnTo>
                <a:lnTo>
                  <a:pt x="690" y="1301"/>
                </a:lnTo>
                <a:lnTo>
                  <a:pt x="690" y="1301"/>
                </a:lnTo>
                <a:lnTo>
                  <a:pt x="690" y="1301"/>
                </a:lnTo>
                <a:lnTo>
                  <a:pt x="691" y="1301"/>
                </a:lnTo>
                <a:lnTo>
                  <a:pt x="691" y="1301"/>
                </a:lnTo>
                <a:lnTo>
                  <a:pt x="691" y="1301"/>
                </a:lnTo>
                <a:lnTo>
                  <a:pt x="692" y="1301"/>
                </a:lnTo>
                <a:lnTo>
                  <a:pt x="692" y="1301"/>
                </a:lnTo>
                <a:lnTo>
                  <a:pt x="692" y="1301"/>
                </a:lnTo>
                <a:lnTo>
                  <a:pt x="693" y="1301"/>
                </a:lnTo>
                <a:lnTo>
                  <a:pt x="693" y="1301"/>
                </a:lnTo>
                <a:lnTo>
                  <a:pt x="694" y="1301"/>
                </a:lnTo>
                <a:lnTo>
                  <a:pt x="694" y="1301"/>
                </a:lnTo>
                <a:lnTo>
                  <a:pt x="694" y="1301"/>
                </a:lnTo>
                <a:lnTo>
                  <a:pt x="695" y="1301"/>
                </a:lnTo>
                <a:lnTo>
                  <a:pt x="695" y="1301"/>
                </a:lnTo>
                <a:lnTo>
                  <a:pt x="695" y="1301"/>
                </a:lnTo>
                <a:lnTo>
                  <a:pt x="696" y="1301"/>
                </a:lnTo>
                <a:lnTo>
                  <a:pt x="696" y="1301"/>
                </a:lnTo>
                <a:lnTo>
                  <a:pt x="696" y="1301"/>
                </a:lnTo>
                <a:lnTo>
                  <a:pt x="696" y="1301"/>
                </a:lnTo>
                <a:lnTo>
                  <a:pt x="697" y="1301"/>
                </a:lnTo>
                <a:lnTo>
                  <a:pt x="697" y="1301"/>
                </a:lnTo>
                <a:lnTo>
                  <a:pt x="698" y="1301"/>
                </a:lnTo>
                <a:lnTo>
                  <a:pt x="698" y="1301"/>
                </a:lnTo>
                <a:lnTo>
                  <a:pt x="699" y="1301"/>
                </a:lnTo>
                <a:lnTo>
                  <a:pt x="699" y="1301"/>
                </a:lnTo>
                <a:lnTo>
                  <a:pt x="699" y="1301"/>
                </a:lnTo>
                <a:lnTo>
                  <a:pt x="700" y="1301"/>
                </a:lnTo>
                <a:lnTo>
                  <a:pt x="700" y="1301"/>
                </a:lnTo>
                <a:lnTo>
                  <a:pt x="700" y="1301"/>
                </a:lnTo>
                <a:lnTo>
                  <a:pt x="701" y="1301"/>
                </a:lnTo>
                <a:lnTo>
                  <a:pt x="701" y="1301"/>
                </a:lnTo>
                <a:lnTo>
                  <a:pt x="701" y="1301"/>
                </a:lnTo>
                <a:lnTo>
                  <a:pt x="701" y="1301"/>
                </a:lnTo>
                <a:lnTo>
                  <a:pt x="702" y="1301"/>
                </a:lnTo>
                <a:lnTo>
                  <a:pt x="702" y="1301"/>
                </a:lnTo>
                <a:lnTo>
                  <a:pt x="703" y="1301"/>
                </a:lnTo>
                <a:lnTo>
                  <a:pt x="703" y="1301"/>
                </a:lnTo>
                <a:lnTo>
                  <a:pt x="703" y="1301"/>
                </a:lnTo>
                <a:lnTo>
                  <a:pt x="704" y="1301"/>
                </a:lnTo>
                <a:lnTo>
                  <a:pt x="704" y="1301"/>
                </a:lnTo>
                <a:lnTo>
                  <a:pt x="704" y="1301"/>
                </a:lnTo>
                <a:lnTo>
                  <a:pt x="705" y="1301"/>
                </a:lnTo>
                <a:lnTo>
                  <a:pt x="705" y="1301"/>
                </a:lnTo>
                <a:lnTo>
                  <a:pt x="706" y="1301"/>
                </a:lnTo>
                <a:lnTo>
                  <a:pt x="706" y="1301"/>
                </a:lnTo>
                <a:lnTo>
                  <a:pt x="706" y="1301"/>
                </a:lnTo>
                <a:lnTo>
                  <a:pt x="707" y="1301"/>
                </a:lnTo>
                <a:lnTo>
                  <a:pt x="707" y="1301"/>
                </a:lnTo>
                <a:lnTo>
                  <a:pt x="707" y="1301"/>
                </a:lnTo>
                <a:lnTo>
                  <a:pt x="708" y="1301"/>
                </a:lnTo>
                <a:lnTo>
                  <a:pt x="708" y="1301"/>
                </a:lnTo>
                <a:lnTo>
                  <a:pt x="708" y="1301"/>
                </a:lnTo>
                <a:lnTo>
                  <a:pt x="709" y="1301"/>
                </a:lnTo>
                <a:lnTo>
                  <a:pt x="709" y="1301"/>
                </a:lnTo>
                <a:lnTo>
                  <a:pt x="709" y="1301"/>
                </a:lnTo>
                <a:lnTo>
                  <a:pt x="710" y="1301"/>
                </a:lnTo>
                <a:lnTo>
                  <a:pt x="710" y="1301"/>
                </a:lnTo>
                <a:lnTo>
                  <a:pt x="710" y="1301"/>
                </a:lnTo>
                <a:lnTo>
                  <a:pt x="711" y="1301"/>
                </a:lnTo>
                <a:lnTo>
                  <a:pt x="711" y="1301"/>
                </a:lnTo>
                <a:lnTo>
                  <a:pt x="712" y="1301"/>
                </a:lnTo>
                <a:lnTo>
                  <a:pt x="712" y="1301"/>
                </a:lnTo>
                <a:lnTo>
                  <a:pt x="712" y="1301"/>
                </a:lnTo>
                <a:lnTo>
                  <a:pt x="713" y="1301"/>
                </a:lnTo>
                <a:lnTo>
                  <a:pt x="713" y="1301"/>
                </a:lnTo>
                <a:lnTo>
                  <a:pt x="713" y="1301"/>
                </a:lnTo>
                <a:lnTo>
                  <a:pt x="714" y="1301"/>
                </a:lnTo>
                <a:lnTo>
                  <a:pt x="714" y="1301"/>
                </a:lnTo>
                <a:lnTo>
                  <a:pt x="714" y="1301"/>
                </a:lnTo>
                <a:lnTo>
                  <a:pt x="715" y="1301"/>
                </a:lnTo>
                <a:lnTo>
                  <a:pt x="715" y="1301"/>
                </a:lnTo>
                <a:lnTo>
                  <a:pt x="715" y="1301"/>
                </a:lnTo>
                <a:lnTo>
                  <a:pt x="716" y="1301"/>
                </a:lnTo>
                <a:lnTo>
                  <a:pt x="716" y="1301"/>
                </a:lnTo>
                <a:lnTo>
                  <a:pt x="716" y="1301"/>
                </a:lnTo>
                <a:lnTo>
                  <a:pt x="717" y="1301"/>
                </a:lnTo>
                <a:lnTo>
                  <a:pt x="717" y="1301"/>
                </a:lnTo>
                <a:lnTo>
                  <a:pt x="717" y="1301"/>
                </a:lnTo>
                <a:lnTo>
                  <a:pt x="718" y="1301"/>
                </a:lnTo>
                <a:lnTo>
                  <a:pt x="718" y="1301"/>
                </a:lnTo>
                <a:lnTo>
                  <a:pt x="718" y="1301"/>
                </a:lnTo>
                <a:lnTo>
                  <a:pt x="719" y="1301"/>
                </a:lnTo>
                <a:lnTo>
                  <a:pt x="719" y="1301"/>
                </a:lnTo>
                <a:lnTo>
                  <a:pt x="720" y="1301"/>
                </a:lnTo>
                <a:lnTo>
                  <a:pt x="720" y="1301"/>
                </a:lnTo>
                <a:lnTo>
                  <a:pt x="720" y="1301"/>
                </a:lnTo>
                <a:lnTo>
                  <a:pt x="721" y="1301"/>
                </a:lnTo>
                <a:lnTo>
                  <a:pt x="721" y="1301"/>
                </a:lnTo>
                <a:lnTo>
                  <a:pt x="721" y="1301"/>
                </a:lnTo>
                <a:lnTo>
                  <a:pt x="722" y="1301"/>
                </a:lnTo>
                <a:lnTo>
                  <a:pt x="722" y="1301"/>
                </a:lnTo>
                <a:lnTo>
                  <a:pt x="722" y="1301"/>
                </a:lnTo>
                <a:lnTo>
                  <a:pt x="722" y="1301"/>
                </a:lnTo>
                <a:lnTo>
                  <a:pt x="723" y="1301"/>
                </a:lnTo>
                <a:lnTo>
                  <a:pt x="723" y="1301"/>
                </a:lnTo>
                <a:lnTo>
                  <a:pt x="724" y="1301"/>
                </a:lnTo>
                <a:lnTo>
                  <a:pt x="724" y="1301"/>
                </a:lnTo>
                <a:lnTo>
                  <a:pt x="725" y="1301"/>
                </a:lnTo>
                <a:lnTo>
                  <a:pt x="725" y="1301"/>
                </a:lnTo>
                <a:lnTo>
                  <a:pt x="725" y="1301"/>
                </a:lnTo>
                <a:lnTo>
                  <a:pt x="726" y="1301"/>
                </a:lnTo>
                <a:lnTo>
                  <a:pt x="726" y="1301"/>
                </a:lnTo>
                <a:lnTo>
                  <a:pt x="726" y="1301"/>
                </a:lnTo>
                <a:lnTo>
                  <a:pt x="727" y="1301"/>
                </a:lnTo>
                <a:lnTo>
                  <a:pt x="727" y="1301"/>
                </a:lnTo>
                <a:lnTo>
                  <a:pt x="727" y="1301"/>
                </a:lnTo>
                <a:lnTo>
                  <a:pt x="728" y="1301"/>
                </a:lnTo>
                <a:lnTo>
                  <a:pt x="728" y="1301"/>
                </a:lnTo>
                <a:lnTo>
                  <a:pt x="728" y="1301"/>
                </a:lnTo>
                <a:lnTo>
                  <a:pt x="729" y="1301"/>
                </a:lnTo>
                <a:lnTo>
                  <a:pt x="729" y="1301"/>
                </a:lnTo>
                <a:lnTo>
                  <a:pt x="729" y="1301"/>
                </a:lnTo>
                <a:lnTo>
                  <a:pt x="730" y="1301"/>
                </a:lnTo>
                <a:lnTo>
                  <a:pt x="730" y="1301"/>
                </a:lnTo>
                <a:lnTo>
                  <a:pt x="730" y="1301"/>
                </a:lnTo>
                <a:lnTo>
                  <a:pt x="731" y="1301"/>
                </a:lnTo>
                <a:lnTo>
                  <a:pt x="731" y="1301"/>
                </a:lnTo>
                <a:lnTo>
                  <a:pt x="732" y="1301"/>
                </a:lnTo>
                <a:lnTo>
                  <a:pt x="732" y="1301"/>
                </a:lnTo>
                <a:lnTo>
                  <a:pt x="732" y="1301"/>
                </a:lnTo>
                <a:lnTo>
                  <a:pt x="733" y="1301"/>
                </a:lnTo>
                <a:lnTo>
                  <a:pt x="733" y="1301"/>
                </a:lnTo>
                <a:lnTo>
                  <a:pt x="733" y="1301"/>
                </a:lnTo>
                <a:lnTo>
                  <a:pt x="734" y="1301"/>
                </a:lnTo>
                <a:lnTo>
                  <a:pt x="734" y="1301"/>
                </a:lnTo>
                <a:lnTo>
                  <a:pt x="734" y="1301"/>
                </a:lnTo>
                <a:lnTo>
                  <a:pt x="735" y="1301"/>
                </a:lnTo>
                <a:lnTo>
                  <a:pt x="735" y="1301"/>
                </a:lnTo>
                <a:lnTo>
                  <a:pt x="735" y="1301"/>
                </a:lnTo>
                <a:lnTo>
                  <a:pt x="736" y="1301"/>
                </a:lnTo>
                <a:lnTo>
                  <a:pt x="736" y="1301"/>
                </a:lnTo>
                <a:lnTo>
                  <a:pt x="736" y="1301"/>
                </a:lnTo>
                <a:lnTo>
                  <a:pt x="737" y="1301"/>
                </a:lnTo>
                <a:lnTo>
                  <a:pt x="737" y="1301"/>
                </a:lnTo>
                <a:lnTo>
                  <a:pt x="738" y="1301"/>
                </a:lnTo>
                <a:lnTo>
                  <a:pt x="738" y="1301"/>
                </a:lnTo>
                <a:lnTo>
                  <a:pt x="738" y="1301"/>
                </a:lnTo>
                <a:lnTo>
                  <a:pt x="739" y="1301"/>
                </a:lnTo>
                <a:lnTo>
                  <a:pt x="739" y="1301"/>
                </a:lnTo>
                <a:lnTo>
                  <a:pt x="739" y="1301"/>
                </a:lnTo>
                <a:lnTo>
                  <a:pt x="739" y="1301"/>
                </a:lnTo>
                <a:lnTo>
                  <a:pt x="740" y="1301"/>
                </a:lnTo>
                <a:lnTo>
                  <a:pt x="740" y="1301"/>
                </a:lnTo>
                <a:lnTo>
                  <a:pt x="741" y="1301"/>
                </a:lnTo>
                <a:lnTo>
                  <a:pt x="741" y="1301"/>
                </a:lnTo>
                <a:lnTo>
                  <a:pt x="741" y="1301"/>
                </a:lnTo>
                <a:lnTo>
                  <a:pt x="742" y="1301"/>
                </a:lnTo>
                <a:lnTo>
                  <a:pt x="742" y="1301"/>
                </a:lnTo>
                <a:lnTo>
                  <a:pt x="742" y="1301"/>
                </a:lnTo>
                <a:lnTo>
                  <a:pt x="743" y="1301"/>
                </a:lnTo>
                <a:lnTo>
                  <a:pt x="743" y="1301"/>
                </a:lnTo>
                <a:lnTo>
                  <a:pt x="743" y="1301"/>
                </a:lnTo>
                <a:lnTo>
                  <a:pt x="743" y="1301"/>
                </a:lnTo>
                <a:lnTo>
                  <a:pt x="744" y="1301"/>
                </a:lnTo>
                <a:lnTo>
                  <a:pt x="744" y="1301"/>
                </a:lnTo>
                <a:lnTo>
                  <a:pt x="745" y="1301"/>
                </a:lnTo>
                <a:lnTo>
                  <a:pt x="745" y="1301"/>
                </a:lnTo>
                <a:lnTo>
                  <a:pt x="746" y="1301"/>
                </a:lnTo>
                <a:lnTo>
                  <a:pt x="746" y="1301"/>
                </a:lnTo>
                <a:lnTo>
                  <a:pt x="746" y="1301"/>
                </a:lnTo>
                <a:lnTo>
                  <a:pt x="747" y="1301"/>
                </a:lnTo>
                <a:lnTo>
                  <a:pt x="747" y="1301"/>
                </a:lnTo>
                <a:lnTo>
                  <a:pt x="747" y="1301"/>
                </a:lnTo>
                <a:lnTo>
                  <a:pt x="748" y="1301"/>
                </a:lnTo>
                <a:lnTo>
                  <a:pt x="748" y="1301"/>
                </a:lnTo>
                <a:lnTo>
                  <a:pt x="748" y="1301"/>
                </a:lnTo>
                <a:lnTo>
                  <a:pt x="748" y="1301"/>
                </a:lnTo>
                <a:lnTo>
                  <a:pt x="749" y="1301"/>
                </a:lnTo>
                <a:lnTo>
                  <a:pt x="749" y="1301"/>
                </a:lnTo>
                <a:lnTo>
                  <a:pt x="750" y="1301"/>
                </a:lnTo>
                <a:lnTo>
                  <a:pt x="750" y="1301"/>
                </a:lnTo>
                <a:lnTo>
                  <a:pt x="751" y="1301"/>
                </a:lnTo>
                <a:lnTo>
                  <a:pt x="751" y="1301"/>
                </a:lnTo>
                <a:lnTo>
                  <a:pt x="751" y="1301"/>
                </a:lnTo>
                <a:lnTo>
                  <a:pt x="752" y="1301"/>
                </a:lnTo>
                <a:lnTo>
                  <a:pt x="752" y="1301"/>
                </a:lnTo>
                <a:lnTo>
                  <a:pt x="752" y="1301"/>
                </a:lnTo>
                <a:lnTo>
                  <a:pt x="753" y="1301"/>
                </a:lnTo>
                <a:lnTo>
                  <a:pt x="753" y="1301"/>
                </a:lnTo>
                <a:lnTo>
                  <a:pt x="753" y="1301"/>
                </a:lnTo>
                <a:lnTo>
                  <a:pt x="754" y="1301"/>
                </a:lnTo>
                <a:lnTo>
                  <a:pt x="754" y="1301"/>
                </a:lnTo>
                <a:lnTo>
                  <a:pt x="754" y="1301"/>
                </a:lnTo>
                <a:lnTo>
                  <a:pt x="755" y="1301"/>
                </a:lnTo>
                <a:lnTo>
                  <a:pt x="755" y="1301"/>
                </a:lnTo>
                <a:lnTo>
                  <a:pt x="755" y="1301"/>
                </a:lnTo>
                <a:lnTo>
                  <a:pt x="756" y="1301"/>
                </a:lnTo>
                <a:lnTo>
                  <a:pt x="756" y="1301"/>
                </a:lnTo>
                <a:lnTo>
                  <a:pt x="756" y="1301"/>
                </a:lnTo>
                <a:lnTo>
                  <a:pt x="757" y="1301"/>
                </a:lnTo>
                <a:lnTo>
                  <a:pt x="757" y="1301"/>
                </a:lnTo>
                <a:lnTo>
                  <a:pt x="758" y="1301"/>
                </a:lnTo>
                <a:lnTo>
                  <a:pt x="758" y="1301"/>
                </a:lnTo>
                <a:lnTo>
                  <a:pt x="758" y="1301"/>
                </a:lnTo>
                <a:lnTo>
                  <a:pt x="759" y="1301"/>
                </a:lnTo>
                <a:lnTo>
                  <a:pt x="759" y="1301"/>
                </a:lnTo>
                <a:lnTo>
                  <a:pt x="759" y="1301"/>
                </a:lnTo>
                <a:lnTo>
                  <a:pt x="760" y="1301"/>
                </a:lnTo>
                <a:lnTo>
                  <a:pt x="760" y="1301"/>
                </a:lnTo>
                <a:lnTo>
                  <a:pt x="760" y="1301"/>
                </a:lnTo>
                <a:lnTo>
                  <a:pt x="761" y="1301"/>
                </a:lnTo>
                <a:lnTo>
                  <a:pt x="761" y="1301"/>
                </a:lnTo>
                <a:lnTo>
                  <a:pt x="761" y="1301"/>
                </a:lnTo>
                <a:lnTo>
                  <a:pt x="762" y="1301"/>
                </a:lnTo>
                <a:lnTo>
                  <a:pt x="762" y="1301"/>
                </a:lnTo>
                <a:lnTo>
                  <a:pt x="762" y="1301"/>
                </a:lnTo>
                <a:lnTo>
                  <a:pt x="763" y="1301"/>
                </a:lnTo>
                <a:lnTo>
                  <a:pt x="763" y="1301"/>
                </a:lnTo>
                <a:lnTo>
                  <a:pt x="764" y="1301"/>
                </a:lnTo>
                <a:lnTo>
                  <a:pt x="764" y="1301"/>
                </a:lnTo>
                <a:lnTo>
                  <a:pt x="764" y="1301"/>
                </a:lnTo>
                <a:lnTo>
                  <a:pt x="765" y="1301"/>
                </a:lnTo>
                <a:lnTo>
                  <a:pt x="765" y="1301"/>
                </a:lnTo>
                <a:lnTo>
                  <a:pt x="765" y="1301"/>
                </a:lnTo>
                <a:lnTo>
                  <a:pt x="765" y="1301"/>
                </a:lnTo>
                <a:lnTo>
                  <a:pt x="766" y="1301"/>
                </a:lnTo>
                <a:lnTo>
                  <a:pt x="766" y="1301"/>
                </a:lnTo>
                <a:lnTo>
                  <a:pt x="767" y="1301"/>
                </a:lnTo>
                <a:lnTo>
                  <a:pt x="767" y="1301"/>
                </a:lnTo>
                <a:lnTo>
                  <a:pt x="767" y="1301"/>
                </a:lnTo>
                <a:lnTo>
                  <a:pt x="768" y="1301"/>
                </a:lnTo>
                <a:lnTo>
                  <a:pt x="768" y="1301"/>
                </a:lnTo>
                <a:lnTo>
                  <a:pt x="768" y="1301"/>
                </a:lnTo>
                <a:lnTo>
                  <a:pt x="769" y="1301"/>
                </a:lnTo>
                <a:lnTo>
                  <a:pt x="769" y="1301"/>
                </a:lnTo>
                <a:lnTo>
                  <a:pt x="769" y="1301"/>
                </a:lnTo>
                <a:lnTo>
                  <a:pt x="769" y="1301"/>
                </a:lnTo>
                <a:lnTo>
                  <a:pt x="770" y="1301"/>
                </a:lnTo>
                <a:lnTo>
                  <a:pt x="771" y="1301"/>
                </a:lnTo>
                <a:lnTo>
                  <a:pt x="771" y="1301"/>
                </a:lnTo>
                <a:lnTo>
                  <a:pt x="771" y="1301"/>
                </a:lnTo>
                <a:lnTo>
                  <a:pt x="772" y="1301"/>
                </a:lnTo>
                <a:lnTo>
                  <a:pt x="772" y="1301"/>
                </a:lnTo>
                <a:lnTo>
                  <a:pt x="772" y="1301"/>
                </a:lnTo>
                <a:lnTo>
                  <a:pt x="773" y="1301"/>
                </a:lnTo>
                <a:lnTo>
                  <a:pt x="773" y="1301"/>
                </a:lnTo>
                <a:lnTo>
                  <a:pt x="773" y="1301"/>
                </a:lnTo>
                <a:lnTo>
                  <a:pt x="774" y="1301"/>
                </a:lnTo>
                <a:lnTo>
                  <a:pt x="774" y="1301"/>
                </a:lnTo>
                <a:lnTo>
                  <a:pt x="774" y="1301"/>
                </a:lnTo>
                <a:lnTo>
                  <a:pt x="775" y="1301"/>
                </a:lnTo>
                <a:lnTo>
                  <a:pt x="775" y="1301"/>
                </a:lnTo>
                <a:lnTo>
                  <a:pt x="775" y="1301"/>
                </a:lnTo>
                <a:lnTo>
                  <a:pt x="776" y="1301"/>
                </a:lnTo>
                <a:lnTo>
                  <a:pt x="776" y="1301"/>
                </a:lnTo>
                <a:lnTo>
                  <a:pt x="777" y="1301"/>
                </a:lnTo>
                <a:lnTo>
                  <a:pt x="777" y="1301"/>
                </a:lnTo>
                <a:lnTo>
                  <a:pt x="777" y="1301"/>
                </a:lnTo>
                <a:lnTo>
                  <a:pt x="778" y="1301"/>
                </a:lnTo>
                <a:lnTo>
                  <a:pt x="778" y="1301"/>
                </a:lnTo>
                <a:lnTo>
                  <a:pt x="778" y="1301"/>
                </a:lnTo>
                <a:lnTo>
                  <a:pt x="779" y="1301"/>
                </a:lnTo>
                <a:lnTo>
                  <a:pt x="779" y="1301"/>
                </a:lnTo>
                <a:lnTo>
                  <a:pt x="779" y="1301"/>
                </a:lnTo>
                <a:lnTo>
                  <a:pt x="780" y="1301"/>
                </a:lnTo>
                <a:lnTo>
                  <a:pt x="780" y="1301"/>
                </a:lnTo>
                <a:lnTo>
                  <a:pt x="780" y="1301"/>
                </a:lnTo>
                <a:lnTo>
                  <a:pt x="781" y="1301"/>
                </a:lnTo>
                <a:lnTo>
                  <a:pt x="781" y="1301"/>
                </a:lnTo>
                <a:lnTo>
                  <a:pt x="781" y="1301"/>
                </a:lnTo>
                <a:lnTo>
                  <a:pt x="782" y="1301"/>
                </a:lnTo>
                <a:lnTo>
                  <a:pt x="782" y="1301"/>
                </a:lnTo>
                <a:lnTo>
                  <a:pt x="782" y="1301"/>
                </a:lnTo>
                <a:lnTo>
                  <a:pt x="783" y="1301"/>
                </a:lnTo>
                <a:lnTo>
                  <a:pt x="783" y="1301"/>
                </a:lnTo>
                <a:lnTo>
                  <a:pt x="784" y="1301"/>
                </a:lnTo>
                <a:lnTo>
                  <a:pt x="784" y="1301"/>
                </a:lnTo>
                <a:lnTo>
                  <a:pt x="784" y="1301"/>
                </a:lnTo>
                <a:lnTo>
                  <a:pt x="785" y="1301"/>
                </a:lnTo>
                <a:lnTo>
                  <a:pt x="785" y="1301"/>
                </a:lnTo>
                <a:lnTo>
                  <a:pt x="785" y="1301"/>
                </a:lnTo>
                <a:lnTo>
                  <a:pt x="786" y="1301"/>
                </a:lnTo>
                <a:lnTo>
                  <a:pt x="786" y="1301"/>
                </a:lnTo>
                <a:lnTo>
                  <a:pt x="786" y="1301"/>
                </a:lnTo>
                <a:lnTo>
                  <a:pt x="786" y="1301"/>
                </a:lnTo>
                <a:lnTo>
                  <a:pt x="787" y="1301"/>
                </a:lnTo>
                <a:lnTo>
                  <a:pt x="787" y="1301"/>
                </a:lnTo>
                <a:lnTo>
                  <a:pt x="788" y="1301"/>
                </a:lnTo>
                <a:lnTo>
                  <a:pt x="788" y="1301"/>
                </a:lnTo>
                <a:lnTo>
                  <a:pt x="788" y="1301"/>
                </a:lnTo>
                <a:lnTo>
                  <a:pt x="789" y="1301"/>
                </a:lnTo>
                <a:lnTo>
                  <a:pt x="789" y="1301"/>
                </a:lnTo>
                <a:lnTo>
                  <a:pt x="790" y="1301"/>
                </a:lnTo>
                <a:lnTo>
                  <a:pt x="790" y="1301"/>
                </a:lnTo>
                <a:lnTo>
                  <a:pt x="790" y="1301"/>
                </a:lnTo>
                <a:lnTo>
                  <a:pt x="791" y="1301"/>
                </a:lnTo>
                <a:lnTo>
                  <a:pt x="791" y="1301"/>
                </a:lnTo>
                <a:lnTo>
                  <a:pt x="791" y="1301"/>
                </a:lnTo>
                <a:lnTo>
                  <a:pt x="792" y="1301"/>
                </a:lnTo>
                <a:lnTo>
                  <a:pt x="792" y="1301"/>
                </a:lnTo>
                <a:lnTo>
                  <a:pt x="792" y="1301"/>
                </a:lnTo>
                <a:lnTo>
                  <a:pt x="793" y="1301"/>
                </a:lnTo>
                <a:lnTo>
                  <a:pt x="793" y="1301"/>
                </a:lnTo>
                <a:lnTo>
                  <a:pt x="793" y="1301"/>
                </a:lnTo>
                <a:lnTo>
                  <a:pt x="794" y="1301"/>
                </a:lnTo>
                <a:lnTo>
                  <a:pt x="794" y="1301"/>
                </a:lnTo>
                <a:lnTo>
                  <a:pt x="794" y="1301"/>
                </a:lnTo>
                <a:lnTo>
                  <a:pt x="795" y="1301"/>
                </a:lnTo>
                <a:lnTo>
                  <a:pt x="795" y="1301"/>
                </a:lnTo>
                <a:lnTo>
                  <a:pt x="796" y="1301"/>
                </a:lnTo>
                <a:lnTo>
                  <a:pt x="796" y="1301"/>
                </a:lnTo>
                <a:lnTo>
                  <a:pt x="796" y="1301"/>
                </a:lnTo>
                <a:lnTo>
                  <a:pt x="797" y="1301"/>
                </a:lnTo>
                <a:lnTo>
                  <a:pt x="797" y="1301"/>
                </a:lnTo>
                <a:lnTo>
                  <a:pt x="797" y="1301"/>
                </a:lnTo>
                <a:lnTo>
                  <a:pt x="798" y="1301"/>
                </a:lnTo>
                <a:lnTo>
                  <a:pt x="798" y="1301"/>
                </a:lnTo>
                <a:lnTo>
                  <a:pt x="798" y="1301"/>
                </a:lnTo>
                <a:lnTo>
                  <a:pt x="799" y="1301"/>
                </a:lnTo>
                <a:lnTo>
                  <a:pt x="799" y="1301"/>
                </a:lnTo>
                <a:lnTo>
                  <a:pt x="799" y="1301"/>
                </a:lnTo>
                <a:lnTo>
                  <a:pt x="800" y="1301"/>
                </a:lnTo>
                <a:lnTo>
                  <a:pt x="800" y="1301"/>
                </a:lnTo>
                <a:lnTo>
                  <a:pt x="800" y="1301"/>
                </a:lnTo>
                <a:lnTo>
                  <a:pt x="801" y="1301"/>
                </a:lnTo>
                <a:lnTo>
                  <a:pt x="801" y="1301"/>
                </a:lnTo>
                <a:lnTo>
                  <a:pt x="801" y="1301"/>
                </a:lnTo>
                <a:lnTo>
                  <a:pt x="802" y="1301"/>
                </a:lnTo>
                <a:lnTo>
                  <a:pt x="802" y="1301"/>
                </a:lnTo>
                <a:lnTo>
                  <a:pt x="803" y="1301"/>
                </a:lnTo>
                <a:lnTo>
                  <a:pt x="803" y="1301"/>
                </a:lnTo>
                <a:lnTo>
                  <a:pt x="803" y="1301"/>
                </a:lnTo>
                <a:lnTo>
                  <a:pt x="803" y="1301"/>
                </a:lnTo>
                <a:lnTo>
                  <a:pt x="804" y="1301"/>
                </a:lnTo>
                <a:lnTo>
                  <a:pt x="804" y="1301"/>
                </a:lnTo>
                <a:lnTo>
                  <a:pt x="805" y="1301"/>
                </a:lnTo>
                <a:lnTo>
                  <a:pt x="805" y="1301"/>
                </a:lnTo>
                <a:lnTo>
                  <a:pt x="805" y="1301"/>
                </a:lnTo>
                <a:lnTo>
                  <a:pt x="806" y="1301"/>
                </a:lnTo>
                <a:lnTo>
                  <a:pt x="806" y="1301"/>
                </a:lnTo>
                <a:lnTo>
                  <a:pt x="806" y="1301"/>
                </a:lnTo>
                <a:lnTo>
                  <a:pt x="807" y="1301"/>
                </a:lnTo>
                <a:lnTo>
                  <a:pt x="807" y="1301"/>
                </a:lnTo>
                <a:lnTo>
                  <a:pt x="807" y="1301"/>
                </a:lnTo>
                <a:lnTo>
                  <a:pt x="807" y="1301"/>
                </a:lnTo>
                <a:lnTo>
                  <a:pt x="808" y="1301"/>
                </a:lnTo>
                <a:lnTo>
                  <a:pt x="808" y="1301"/>
                </a:lnTo>
                <a:lnTo>
                  <a:pt x="809" y="1301"/>
                </a:lnTo>
                <a:lnTo>
                  <a:pt x="809" y="1301"/>
                </a:lnTo>
                <a:lnTo>
                  <a:pt x="810" y="1301"/>
                </a:lnTo>
                <a:lnTo>
                  <a:pt x="810" y="1301"/>
                </a:lnTo>
                <a:lnTo>
                  <a:pt x="810" y="1301"/>
                </a:lnTo>
                <a:lnTo>
                  <a:pt x="811" y="1301"/>
                </a:lnTo>
                <a:lnTo>
                  <a:pt x="811" y="1301"/>
                </a:lnTo>
                <a:lnTo>
                  <a:pt x="811" y="1301"/>
                </a:lnTo>
                <a:lnTo>
                  <a:pt x="812" y="1301"/>
                </a:lnTo>
                <a:lnTo>
                  <a:pt x="812" y="1301"/>
                </a:lnTo>
                <a:lnTo>
                  <a:pt x="812" y="1301"/>
                </a:lnTo>
                <a:lnTo>
                  <a:pt x="812" y="1301"/>
                </a:lnTo>
                <a:lnTo>
                  <a:pt x="813" y="1301"/>
                </a:lnTo>
                <a:lnTo>
                  <a:pt x="813" y="1301"/>
                </a:lnTo>
                <a:lnTo>
                  <a:pt x="814" y="1301"/>
                </a:lnTo>
                <a:lnTo>
                  <a:pt x="814" y="1301"/>
                </a:lnTo>
                <a:lnTo>
                  <a:pt x="814" y="1301"/>
                </a:lnTo>
                <a:lnTo>
                  <a:pt x="815" y="1301"/>
                </a:lnTo>
                <a:lnTo>
                  <a:pt x="815" y="1301"/>
                </a:lnTo>
                <a:lnTo>
                  <a:pt x="816" y="1301"/>
                </a:lnTo>
                <a:lnTo>
                  <a:pt x="816" y="1301"/>
                </a:lnTo>
                <a:lnTo>
                  <a:pt x="816" y="1301"/>
                </a:lnTo>
                <a:lnTo>
                  <a:pt x="817" y="1301"/>
                </a:lnTo>
                <a:lnTo>
                  <a:pt x="817" y="1301"/>
                </a:lnTo>
                <a:lnTo>
                  <a:pt x="817" y="1301"/>
                </a:lnTo>
                <a:lnTo>
                  <a:pt x="818" y="1301"/>
                </a:lnTo>
                <a:lnTo>
                  <a:pt x="818" y="1301"/>
                </a:lnTo>
                <a:lnTo>
                  <a:pt x="818" y="1301"/>
                </a:lnTo>
                <a:lnTo>
                  <a:pt x="819" y="1301"/>
                </a:lnTo>
                <a:lnTo>
                  <a:pt x="819" y="1301"/>
                </a:lnTo>
                <a:lnTo>
                  <a:pt x="819" y="1301"/>
                </a:lnTo>
                <a:lnTo>
                  <a:pt x="820" y="1301"/>
                </a:lnTo>
                <a:lnTo>
                  <a:pt x="820" y="1301"/>
                </a:lnTo>
                <a:lnTo>
                  <a:pt x="820" y="1301"/>
                </a:lnTo>
                <a:lnTo>
                  <a:pt x="821" y="1301"/>
                </a:lnTo>
                <a:lnTo>
                  <a:pt x="821" y="1301"/>
                </a:lnTo>
                <a:lnTo>
                  <a:pt x="822" y="1301"/>
                </a:lnTo>
                <a:lnTo>
                  <a:pt x="822" y="1301"/>
                </a:lnTo>
                <a:lnTo>
                  <a:pt x="822" y="1301"/>
                </a:lnTo>
                <a:lnTo>
                  <a:pt x="823" y="1301"/>
                </a:lnTo>
                <a:lnTo>
                  <a:pt x="823" y="1301"/>
                </a:lnTo>
                <a:lnTo>
                  <a:pt x="823" y="1301"/>
                </a:lnTo>
                <a:lnTo>
                  <a:pt x="824" y="1301"/>
                </a:lnTo>
                <a:lnTo>
                  <a:pt x="824" y="1301"/>
                </a:lnTo>
                <a:lnTo>
                  <a:pt x="824" y="1301"/>
                </a:lnTo>
                <a:lnTo>
                  <a:pt x="825" y="1301"/>
                </a:lnTo>
                <a:lnTo>
                  <a:pt x="825" y="1301"/>
                </a:lnTo>
                <a:lnTo>
                  <a:pt x="825" y="1301"/>
                </a:lnTo>
                <a:lnTo>
                  <a:pt x="826" y="1301"/>
                </a:lnTo>
                <a:lnTo>
                  <a:pt x="826" y="1301"/>
                </a:lnTo>
                <a:lnTo>
                  <a:pt x="826" y="1301"/>
                </a:lnTo>
                <a:lnTo>
                  <a:pt x="827" y="1301"/>
                </a:lnTo>
                <a:lnTo>
                  <a:pt x="827" y="1301"/>
                </a:lnTo>
                <a:lnTo>
                  <a:pt x="827" y="1301"/>
                </a:lnTo>
                <a:lnTo>
                  <a:pt x="828" y="1301"/>
                </a:lnTo>
                <a:lnTo>
                  <a:pt x="828" y="1301"/>
                </a:lnTo>
                <a:lnTo>
                  <a:pt x="829" y="1301"/>
                </a:lnTo>
                <a:lnTo>
                  <a:pt x="829" y="1301"/>
                </a:lnTo>
                <a:lnTo>
                  <a:pt x="829" y="1301"/>
                </a:lnTo>
                <a:lnTo>
                  <a:pt x="829" y="1301"/>
                </a:lnTo>
                <a:lnTo>
                  <a:pt x="830" y="1301"/>
                </a:lnTo>
                <a:lnTo>
                  <a:pt x="830" y="1301"/>
                </a:lnTo>
                <a:lnTo>
                  <a:pt x="831" y="1301"/>
                </a:lnTo>
                <a:lnTo>
                  <a:pt x="831" y="1301"/>
                </a:lnTo>
                <a:lnTo>
                  <a:pt x="831" y="1301"/>
                </a:lnTo>
                <a:lnTo>
                  <a:pt x="832" y="1301"/>
                </a:lnTo>
                <a:lnTo>
                  <a:pt x="832" y="1301"/>
                </a:lnTo>
                <a:lnTo>
                  <a:pt x="832" y="1301"/>
                </a:lnTo>
                <a:lnTo>
                  <a:pt x="833" y="1301"/>
                </a:lnTo>
                <a:lnTo>
                  <a:pt x="833" y="1301"/>
                </a:lnTo>
                <a:lnTo>
                  <a:pt x="833" y="1301"/>
                </a:lnTo>
                <a:lnTo>
                  <a:pt x="833" y="1301"/>
                </a:lnTo>
                <a:lnTo>
                  <a:pt x="834" y="1301"/>
                </a:lnTo>
                <a:lnTo>
                  <a:pt x="835" y="1301"/>
                </a:lnTo>
                <a:lnTo>
                  <a:pt x="835" y="1301"/>
                </a:lnTo>
                <a:lnTo>
                  <a:pt x="835" y="1301"/>
                </a:lnTo>
                <a:lnTo>
                  <a:pt x="836" y="1301"/>
                </a:lnTo>
                <a:lnTo>
                  <a:pt x="836" y="1301"/>
                </a:lnTo>
                <a:lnTo>
                  <a:pt x="836" y="1301"/>
                </a:lnTo>
                <a:lnTo>
                  <a:pt x="837" y="1301"/>
                </a:lnTo>
                <a:lnTo>
                  <a:pt x="837" y="1301"/>
                </a:lnTo>
                <a:lnTo>
                  <a:pt x="837" y="1301"/>
                </a:lnTo>
                <a:lnTo>
                  <a:pt x="838" y="1301"/>
                </a:lnTo>
                <a:lnTo>
                  <a:pt x="838" y="1301"/>
                </a:lnTo>
                <a:lnTo>
                  <a:pt x="838" y="1301"/>
                </a:lnTo>
                <a:lnTo>
                  <a:pt x="839" y="1301"/>
                </a:lnTo>
                <a:lnTo>
                  <a:pt x="839" y="1301"/>
                </a:lnTo>
                <a:lnTo>
                  <a:pt x="839" y="1301"/>
                </a:lnTo>
                <a:lnTo>
                  <a:pt x="840" y="1301"/>
                </a:lnTo>
                <a:lnTo>
                  <a:pt x="840" y="1301"/>
                </a:lnTo>
                <a:lnTo>
                  <a:pt x="840" y="1301"/>
                </a:lnTo>
                <a:lnTo>
                  <a:pt x="841" y="1301"/>
                </a:lnTo>
                <a:lnTo>
                  <a:pt x="841" y="1301"/>
                </a:lnTo>
                <a:lnTo>
                  <a:pt x="842" y="1301"/>
                </a:lnTo>
                <a:lnTo>
                  <a:pt x="842" y="1301"/>
                </a:lnTo>
                <a:lnTo>
                  <a:pt x="842" y="1301"/>
                </a:lnTo>
                <a:lnTo>
                  <a:pt x="843" y="1301"/>
                </a:lnTo>
                <a:lnTo>
                  <a:pt x="843" y="1301"/>
                </a:lnTo>
                <a:lnTo>
                  <a:pt x="843" y="1301"/>
                </a:lnTo>
                <a:lnTo>
                  <a:pt x="844" y="1301"/>
                </a:lnTo>
                <a:lnTo>
                  <a:pt x="844" y="1301"/>
                </a:lnTo>
                <a:lnTo>
                  <a:pt x="844" y="1301"/>
                </a:lnTo>
                <a:lnTo>
                  <a:pt x="845" y="1301"/>
                </a:lnTo>
                <a:lnTo>
                  <a:pt x="845" y="1301"/>
                </a:lnTo>
                <a:lnTo>
                  <a:pt x="845" y="1301"/>
                </a:lnTo>
                <a:lnTo>
                  <a:pt x="846" y="1301"/>
                </a:lnTo>
                <a:lnTo>
                  <a:pt x="846" y="1301"/>
                </a:lnTo>
                <a:lnTo>
                  <a:pt x="846" y="1301"/>
                </a:lnTo>
                <a:lnTo>
                  <a:pt x="847" y="1301"/>
                </a:lnTo>
                <a:lnTo>
                  <a:pt x="847" y="1301"/>
                </a:lnTo>
                <a:lnTo>
                  <a:pt x="848" y="1301"/>
                </a:lnTo>
                <a:lnTo>
                  <a:pt x="848" y="1301"/>
                </a:lnTo>
                <a:lnTo>
                  <a:pt x="848" y="1301"/>
                </a:lnTo>
                <a:lnTo>
                  <a:pt x="849" y="1301"/>
                </a:lnTo>
                <a:lnTo>
                  <a:pt x="849" y="1301"/>
                </a:lnTo>
                <a:lnTo>
                  <a:pt x="849" y="1301"/>
                </a:lnTo>
                <a:lnTo>
                  <a:pt x="850" y="1301"/>
                </a:lnTo>
                <a:lnTo>
                  <a:pt x="850" y="1301"/>
                </a:lnTo>
                <a:lnTo>
                  <a:pt x="850" y="1301"/>
                </a:lnTo>
                <a:lnTo>
                  <a:pt x="850" y="1301"/>
                </a:lnTo>
                <a:lnTo>
                  <a:pt x="851" y="1301"/>
                </a:lnTo>
                <a:lnTo>
                  <a:pt x="851" y="1301"/>
                </a:lnTo>
                <a:lnTo>
                  <a:pt x="852" y="1301"/>
                </a:lnTo>
                <a:lnTo>
                  <a:pt x="852" y="1301"/>
                </a:lnTo>
                <a:lnTo>
                  <a:pt x="852" y="1301"/>
                </a:lnTo>
                <a:lnTo>
                  <a:pt x="853" y="1301"/>
                </a:lnTo>
                <a:lnTo>
                  <a:pt x="853" y="1301"/>
                </a:lnTo>
                <a:lnTo>
                  <a:pt x="853" y="1301"/>
                </a:lnTo>
                <a:lnTo>
                  <a:pt x="854" y="1301"/>
                </a:lnTo>
                <a:lnTo>
                  <a:pt x="854" y="1301"/>
                </a:lnTo>
                <a:lnTo>
                  <a:pt x="855" y="1301"/>
                </a:lnTo>
                <a:lnTo>
                  <a:pt x="855" y="1301"/>
                </a:lnTo>
                <a:lnTo>
                  <a:pt x="855" y="1301"/>
                </a:lnTo>
                <a:lnTo>
                  <a:pt x="855" y="1301"/>
                </a:lnTo>
                <a:lnTo>
                  <a:pt x="856" y="1301"/>
                </a:lnTo>
                <a:lnTo>
                  <a:pt x="856" y="1301"/>
                </a:lnTo>
                <a:lnTo>
                  <a:pt x="857" y="1301"/>
                </a:lnTo>
                <a:lnTo>
                  <a:pt x="857" y="1301"/>
                </a:lnTo>
                <a:lnTo>
                  <a:pt x="857" y="1301"/>
                </a:lnTo>
                <a:lnTo>
                  <a:pt x="858" y="1301"/>
                </a:lnTo>
                <a:lnTo>
                  <a:pt x="858" y="1301"/>
                </a:lnTo>
                <a:lnTo>
                  <a:pt x="858" y="1301"/>
                </a:lnTo>
                <a:lnTo>
                  <a:pt x="859" y="1301"/>
                </a:lnTo>
                <a:lnTo>
                  <a:pt x="859" y="1301"/>
                </a:lnTo>
                <a:lnTo>
                  <a:pt x="859" y="1301"/>
                </a:lnTo>
                <a:lnTo>
                  <a:pt x="859" y="1301"/>
                </a:lnTo>
                <a:lnTo>
                  <a:pt x="860" y="1301"/>
                </a:lnTo>
                <a:lnTo>
                  <a:pt x="861" y="1301"/>
                </a:lnTo>
                <a:lnTo>
                  <a:pt x="861" y="1301"/>
                </a:lnTo>
                <a:lnTo>
                  <a:pt x="861" y="1301"/>
                </a:lnTo>
                <a:lnTo>
                  <a:pt x="862" y="1301"/>
                </a:lnTo>
                <a:lnTo>
                  <a:pt x="862" y="1301"/>
                </a:lnTo>
                <a:lnTo>
                  <a:pt x="862" y="1301"/>
                </a:lnTo>
                <a:lnTo>
                  <a:pt x="863" y="1301"/>
                </a:lnTo>
                <a:lnTo>
                  <a:pt x="863" y="1301"/>
                </a:lnTo>
                <a:lnTo>
                  <a:pt x="863" y="1301"/>
                </a:lnTo>
                <a:lnTo>
                  <a:pt x="864" y="1301"/>
                </a:lnTo>
                <a:lnTo>
                  <a:pt x="864" y="1301"/>
                </a:lnTo>
                <a:lnTo>
                  <a:pt x="864" y="1301"/>
                </a:lnTo>
                <a:lnTo>
                  <a:pt x="865" y="1301"/>
                </a:lnTo>
                <a:lnTo>
                  <a:pt x="865" y="1301"/>
                </a:lnTo>
                <a:lnTo>
                  <a:pt x="865" y="1301"/>
                </a:lnTo>
                <a:lnTo>
                  <a:pt x="866" y="1301"/>
                </a:lnTo>
                <a:lnTo>
                  <a:pt x="866" y="1301"/>
                </a:lnTo>
                <a:lnTo>
                  <a:pt x="866" y="1301"/>
                </a:lnTo>
                <a:lnTo>
                  <a:pt x="867" y="1301"/>
                </a:lnTo>
                <a:lnTo>
                  <a:pt x="867" y="1301"/>
                </a:lnTo>
                <a:lnTo>
                  <a:pt x="868" y="1301"/>
                </a:lnTo>
                <a:lnTo>
                  <a:pt x="868" y="1301"/>
                </a:lnTo>
                <a:lnTo>
                  <a:pt x="868" y="1301"/>
                </a:lnTo>
                <a:lnTo>
                  <a:pt x="869" y="1301"/>
                </a:lnTo>
                <a:lnTo>
                  <a:pt x="869" y="1301"/>
                </a:lnTo>
                <a:lnTo>
                  <a:pt x="869" y="1301"/>
                </a:lnTo>
                <a:lnTo>
                  <a:pt x="870" y="1301"/>
                </a:lnTo>
                <a:lnTo>
                  <a:pt x="870" y="1301"/>
                </a:lnTo>
                <a:lnTo>
                  <a:pt x="870" y="1301"/>
                </a:lnTo>
                <a:lnTo>
                  <a:pt x="871" y="1301"/>
                </a:lnTo>
                <a:lnTo>
                  <a:pt x="871" y="1301"/>
                </a:lnTo>
                <a:lnTo>
                  <a:pt x="871" y="1301"/>
                </a:lnTo>
                <a:lnTo>
                  <a:pt x="872" y="1301"/>
                </a:lnTo>
                <a:lnTo>
                  <a:pt x="872" y="1301"/>
                </a:lnTo>
                <a:lnTo>
                  <a:pt x="872" y="1301"/>
                </a:lnTo>
                <a:lnTo>
                  <a:pt x="873" y="1301"/>
                </a:lnTo>
                <a:lnTo>
                  <a:pt x="873" y="1301"/>
                </a:lnTo>
                <a:lnTo>
                  <a:pt x="874" y="1301"/>
                </a:lnTo>
                <a:lnTo>
                  <a:pt x="874" y="1301"/>
                </a:lnTo>
                <a:lnTo>
                  <a:pt x="874" y="1301"/>
                </a:lnTo>
                <a:lnTo>
                  <a:pt x="875" y="1301"/>
                </a:lnTo>
                <a:lnTo>
                  <a:pt x="875" y="1301"/>
                </a:lnTo>
                <a:lnTo>
                  <a:pt x="875" y="1301"/>
                </a:lnTo>
                <a:lnTo>
                  <a:pt x="876" y="1301"/>
                </a:lnTo>
                <a:lnTo>
                  <a:pt x="876" y="1301"/>
                </a:lnTo>
                <a:lnTo>
                  <a:pt x="876" y="1301"/>
                </a:lnTo>
                <a:lnTo>
                  <a:pt x="876" y="1301"/>
                </a:lnTo>
                <a:lnTo>
                  <a:pt x="877" y="1301"/>
                </a:lnTo>
                <a:lnTo>
                  <a:pt x="877" y="1301"/>
                </a:lnTo>
                <a:lnTo>
                  <a:pt x="878" y="1301"/>
                </a:lnTo>
                <a:lnTo>
                  <a:pt x="878" y="1301"/>
                </a:lnTo>
                <a:lnTo>
                  <a:pt x="878" y="1301"/>
                </a:lnTo>
                <a:lnTo>
                  <a:pt x="879" y="1301"/>
                </a:lnTo>
                <a:lnTo>
                  <a:pt x="879" y="1301"/>
                </a:lnTo>
                <a:lnTo>
                  <a:pt x="879" y="1301"/>
                </a:lnTo>
                <a:lnTo>
                  <a:pt x="880" y="1301"/>
                </a:lnTo>
                <a:lnTo>
                  <a:pt x="880" y="1301"/>
                </a:lnTo>
                <a:lnTo>
                  <a:pt x="881" y="1301"/>
                </a:lnTo>
                <a:lnTo>
                  <a:pt x="881" y="1301"/>
                </a:lnTo>
                <a:lnTo>
                  <a:pt x="881" y="1301"/>
                </a:lnTo>
                <a:lnTo>
                  <a:pt x="882" y="1301"/>
                </a:lnTo>
                <a:lnTo>
                  <a:pt x="882" y="1301"/>
                </a:lnTo>
                <a:lnTo>
                  <a:pt x="882" y="1301"/>
                </a:lnTo>
                <a:lnTo>
                  <a:pt x="883" y="1301"/>
                </a:lnTo>
                <a:lnTo>
                  <a:pt x="883" y="1301"/>
                </a:lnTo>
                <a:lnTo>
                  <a:pt x="883" y="1301"/>
                </a:lnTo>
                <a:lnTo>
                  <a:pt x="884" y="1301"/>
                </a:lnTo>
                <a:lnTo>
                  <a:pt x="884" y="1301"/>
                </a:lnTo>
                <a:lnTo>
                  <a:pt x="884" y="1301"/>
                </a:lnTo>
                <a:lnTo>
                  <a:pt x="885" y="1301"/>
                </a:lnTo>
                <a:lnTo>
                  <a:pt x="885" y="1301"/>
                </a:lnTo>
                <a:lnTo>
                  <a:pt x="885" y="1301"/>
                </a:lnTo>
                <a:lnTo>
                  <a:pt x="886" y="1301"/>
                </a:lnTo>
                <a:lnTo>
                  <a:pt x="886" y="1301"/>
                </a:lnTo>
                <a:lnTo>
                  <a:pt x="887" y="1301"/>
                </a:lnTo>
                <a:lnTo>
                  <a:pt x="887" y="1301"/>
                </a:lnTo>
                <a:lnTo>
                  <a:pt x="887" y="1301"/>
                </a:lnTo>
                <a:lnTo>
                  <a:pt x="888" y="1301"/>
                </a:lnTo>
                <a:lnTo>
                  <a:pt x="888" y="1301"/>
                </a:lnTo>
                <a:lnTo>
                  <a:pt x="888" y="1301"/>
                </a:lnTo>
                <a:lnTo>
                  <a:pt x="889" y="1301"/>
                </a:lnTo>
                <a:lnTo>
                  <a:pt x="889" y="1301"/>
                </a:lnTo>
                <a:lnTo>
                  <a:pt x="889" y="1301"/>
                </a:lnTo>
                <a:lnTo>
                  <a:pt x="890" y="1301"/>
                </a:lnTo>
                <a:lnTo>
                  <a:pt x="890" y="1301"/>
                </a:lnTo>
                <a:lnTo>
                  <a:pt x="890" y="1301"/>
                </a:lnTo>
                <a:lnTo>
                  <a:pt x="891" y="1301"/>
                </a:lnTo>
                <a:lnTo>
                  <a:pt x="891" y="1301"/>
                </a:lnTo>
                <a:lnTo>
                  <a:pt x="891" y="1301"/>
                </a:lnTo>
                <a:lnTo>
                  <a:pt x="892" y="1301"/>
                </a:lnTo>
                <a:lnTo>
                  <a:pt x="892" y="1301"/>
                </a:lnTo>
                <a:lnTo>
                  <a:pt x="892" y="1301"/>
                </a:lnTo>
                <a:lnTo>
                  <a:pt x="893" y="1301"/>
                </a:lnTo>
                <a:lnTo>
                  <a:pt x="893" y="1301"/>
                </a:lnTo>
                <a:lnTo>
                  <a:pt x="893" y="1301"/>
                </a:lnTo>
                <a:lnTo>
                  <a:pt x="894" y="1301"/>
                </a:lnTo>
                <a:lnTo>
                  <a:pt x="894" y="1301"/>
                </a:lnTo>
                <a:lnTo>
                  <a:pt x="895" y="1301"/>
                </a:lnTo>
                <a:lnTo>
                  <a:pt x="895" y="1301"/>
                </a:lnTo>
                <a:lnTo>
                  <a:pt x="895" y="1301"/>
                </a:lnTo>
                <a:lnTo>
                  <a:pt x="896" y="1301"/>
                </a:lnTo>
                <a:lnTo>
                  <a:pt x="896" y="1301"/>
                </a:lnTo>
                <a:lnTo>
                  <a:pt x="896" y="1301"/>
                </a:lnTo>
                <a:lnTo>
                  <a:pt x="897" y="1301"/>
                </a:lnTo>
                <a:lnTo>
                  <a:pt x="897" y="1301"/>
                </a:lnTo>
                <a:lnTo>
                  <a:pt x="897" y="1301"/>
                </a:lnTo>
                <a:lnTo>
                  <a:pt x="897" y="1301"/>
                </a:lnTo>
                <a:lnTo>
                  <a:pt x="898" y="1301"/>
                </a:lnTo>
                <a:lnTo>
                  <a:pt x="898" y="1301"/>
                </a:lnTo>
                <a:lnTo>
                  <a:pt x="899" y="1301"/>
                </a:lnTo>
                <a:lnTo>
                  <a:pt x="899" y="1301"/>
                </a:lnTo>
                <a:lnTo>
                  <a:pt x="900" y="1301"/>
                </a:lnTo>
                <a:lnTo>
                  <a:pt x="900" y="1301"/>
                </a:lnTo>
                <a:lnTo>
                  <a:pt x="900" y="1301"/>
                </a:lnTo>
                <a:lnTo>
                  <a:pt x="901" y="1301"/>
                </a:lnTo>
                <a:lnTo>
                  <a:pt x="901" y="1301"/>
                </a:lnTo>
                <a:lnTo>
                  <a:pt x="901" y="1301"/>
                </a:lnTo>
                <a:lnTo>
                  <a:pt x="902" y="1301"/>
                </a:lnTo>
                <a:lnTo>
                  <a:pt x="902" y="1301"/>
                </a:lnTo>
                <a:lnTo>
                  <a:pt x="902" y="1301"/>
                </a:lnTo>
                <a:lnTo>
                  <a:pt x="902" y="1301"/>
                </a:lnTo>
                <a:lnTo>
                  <a:pt x="903" y="1301"/>
                </a:lnTo>
                <a:lnTo>
                  <a:pt x="903" y="1301"/>
                </a:lnTo>
                <a:lnTo>
                  <a:pt x="904" y="1301"/>
                </a:lnTo>
                <a:lnTo>
                  <a:pt x="904" y="1301"/>
                </a:lnTo>
                <a:lnTo>
                  <a:pt x="904" y="1301"/>
                </a:lnTo>
                <a:lnTo>
                  <a:pt x="905" y="1301"/>
                </a:lnTo>
                <a:lnTo>
                  <a:pt x="905" y="1301"/>
                </a:lnTo>
                <a:lnTo>
                  <a:pt x="905" y="1301"/>
                </a:lnTo>
                <a:lnTo>
                  <a:pt x="906" y="1301"/>
                </a:lnTo>
                <a:lnTo>
                  <a:pt x="906" y="1301"/>
                </a:lnTo>
                <a:lnTo>
                  <a:pt x="907" y="1301"/>
                </a:lnTo>
                <a:lnTo>
                  <a:pt x="907" y="1301"/>
                </a:lnTo>
                <a:lnTo>
                  <a:pt x="907" y="1301"/>
                </a:lnTo>
                <a:lnTo>
                  <a:pt x="908" y="1301"/>
                </a:lnTo>
                <a:lnTo>
                  <a:pt x="908" y="1301"/>
                </a:lnTo>
                <a:lnTo>
                  <a:pt x="908" y="1301"/>
                </a:lnTo>
                <a:lnTo>
                  <a:pt x="909" y="1301"/>
                </a:lnTo>
                <a:lnTo>
                  <a:pt x="909" y="1301"/>
                </a:lnTo>
                <a:lnTo>
                  <a:pt x="909" y="1301"/>
                </a:lnTo>
                <a:lnTo>
                  <a:pt x="910" y="1301"/>
                </a:lnTo>
                <a:lnTo>
                  <a:pt x="910" y="1301"/>
                </a:lnTo>
                <a:lnTo>
                  <a:pt x="910" y="1301"/>
                </a:lnTo>
                <a:lnTo>
                  <a:pt x="911" y="1301"/>
                </a:lnTo>
                <a:lnTo>
                  <a:pt x="911" y="1301"/>
                </a:lnTo>
                <a:lnTo>
                  <a:pt x="911" y="1301"/>
                </a:lnTo>
                <a:lnTo>
                  <a:pt x="912" y="1301"/>
                </a:lnTo>
                <a:lnTo>
                  <a:pt x="912" y="1301"/>
                </a:lnTo>
                <a:lnTo>
                  <a:pt x="913" y="1301"/>
                </a:lnTo>
                <a:lnTo>
                  <a:pt x="913" y="1301"/>
                </a:lnTo>
                <a:lnTo>
                  <a:pt x="913" y="1301"/>
                </a:lnTo>
                <a:lnTo>
                  <a:pt x="914" y="1301"/>
                </a:lnTo>
                <a:lnTo>
                  <a:pt x="914" y="1301"/>
                </a:lnTo>
                <a:lnTo>
                  <a:pt x="914" y="1301"/>
                </a:lnTo>
                <a:lnTo>
                  <a:pt x="915" y="1301"/>
                </a:lnTo>
                <a:lnTo>
                  <a:pt x="915" y="1301"/>
                </a:lnTo>
                <a:lnTo>
                  <a:pt x="915" y="1301"/>
                </a:lnTo>
                <a:lnTo>
                  <a:pt x="916" y="1301"/>
                </a:lnTo>
                <a:lnTo>
                  <a:pt x="916" y="1301"/>
                </a:lnTo>
                <a:lnTo>
                  <a:pt x="916" y="1301"/>
                </a:lnTo>
                <a:lnTo>
                  <a:pt x="917" y="1301"/>
                </a:lnTo>
                <a:lnTo>
                  <a:pt x="917" y="1301"/>
                </a:lnTo>
                <a:lnTo>
                  <a:pt x="917" y="1301"/>
                </a:lnTo>
                <a:lnTo>
                  <a:pt x="918" y="1301"/>
                </a:lnTo>
                <a:lnTo>
                  <a:pt x="918" y="1301"/>
                </a:lnTo>
                <a:lnTo>
                  <a:pt x="918" y="1301"/>
                </a:lnTo>
                <a:lnTo>
                  <a:pt x="919" y="1301"/>
                </a:lnTo>
                <a:lnTo>
                  <a:pt x="919" y="1301"/>
                </a:lnTo>
                <a:lnTo>
                  <a:pt x="919" y="1301"/>
                </a:lnTo>
                <a:lnTo>
                  <a:pt x="920" y="1301"/>
                </a:lnTo>
                <a:lnTo>
                  <a:pt x="920" y="1301"/>
                </a:lnTo>
                <a:lnTo>
                  <a:pt x="921" y="1301"/>
                </a:lnTo>
                <a:lnTo>
                  <a:pt x="921" y="1301"/>
                </a:lnTo>
                <a:lnTo>
                  <a:pt x="921" y="1301"/>
                </a:lnTo>
                <a:lnTo>
                  <a:pt x="922" y="1301"/>
                </a:lnTo>
                <a:lnTo>
                  <a:pt x="922" y="1301"/>
                </a:lnTo>
                <a:lnTo>
                  <a:pt x="922" y="1301"/>
                </a:lnTo>
                <a:lnTo>
                  <a:pt x="923" y="1301"/>
                </a:lnTo>
                <a:lnTo>
                  <a:pt x="923" y="1301"/>
                </a:lnTo>
                <a:lnTo>
                  <a:pt x="923" y="1301"/>
                </a:lnTo>
                <a:lnTo>
                  <a:pt x="923" y="1301"/>
                </a:lnTo>
                <a:lnTo>
                  <a:pt x="924" y="1301"/>
                </a:lnTo>
                <a:lnTo>
                  <a:pt x="924" y="1301"/>
                </a:lnTo>
                <a:lnTo>
                  <a:pt x="925" y="1301"/>
                </a:lnTo>
                <a:lnTo>
                  <a:pt x="925" y="1301"/>
                </a:lnTo>
                <a:lnTo>
                  <a:pt x="926" y="1301"/>
                </a:lnTo>
                <a:lnTo>
                  <a:pt x="926" y="1301"/>
                </a:lnTo>
                <a:lnTo>
                  <a:pt x="926" y="1301"/>
                </a:lnTo>
                <a:lnTo>
                  <a:pt x="927" y="1301"/>
                </a:lnTo>
                <a:lnTo>
                  <a:pt x="927" y="1301"/>
                </a:lnTo>
                <a:lnTo>
                  <a:pt x="927" y="1301"/>
                </a:lnTo>
                <a:lnTo>
                  <a:pt x="928" y="1301"/>
                </a:lnTo>
                <a:lnTo>
                  <a:pt x="928" y="1301"/>
                </a:lnTo>
                <a:lnTo>
                  <a:pt x="928" y="1301"/>
                </a:lnTo>
                <a:lnTo>
                  <a:pt x="929" y="1301"/>
                </a:lnTo>
                <a:lnTo>
                  <a:pt x="929" y="1301"/>
                </a:lnTo>
                <a:lnTo>
                  <a:pt x="929" y="1301"/>
                </a:lnTo>
                <a:lnTo>
                  <a:pt x="930" y="1301"/>
                </a:lnTo>
                <a:lnTo>
                  <a:pt x="930" y="1301"/>
                </a:lnTo>
                <a:lnTo>
                  <a:pt x="930" y="1301"/>
                </a:lnTo>
                <a:lnTo>
                  <a:pt x="931" y="1301"/>
                </a:lnTo>
                <a:lnTo>
                  <a:pt x="931" y="1301"/>
                </a:lnTo>
                <a:lnTo>
                  <a:pt x="931" y="1301"/>
                </a:lnTo>
                <a:lnTo>
                  <a:pt x="932" y="1301"/>
                </a:lnTo>
                <a:lnTo>
                  <a:pt x="932" y="1301"/>
                </a:lnTo>
                <a:lnTo>
                  <a:pt x="933" y="1301"/>
                </a:lnTo>
                <a:lnTo>
                  <a:pt x="933" y="1301"/>
                </a:lnTo>
                <a:lnTo>
                  <a:pt x="933" y="1301"/>
                </a:lnTo>
                <a:lnTo>
                  <a:pt x="934" y="1301"/>
                </a:lnTo>
                <a:lnTo>
                  <a:pt x="934" y="1301"/>
                </a:lnTo>
                <a:lnTo>
                  <a:pt x="934" y="1301"/>
                </a:lnTo>
                <a:lnTo>
                  <a:pt x="935" y="1301"/>
                </a:lnTo>
                <a:lnTo>
                  <a:pt x="935" y="1301"/>
                </a:lnTo>
                <a:lnTo>
                  <a:pt x="935" y="1301"/>
                </a:lnTo>
                <a:lnTo>
                  <a:pt x="936" y="1301"/>
                </a:lnTo>
                <a:lnTo>
                  <a:pt x="936" y="1301"/>
                </a:lnTo>
                <a:lnTo>
                  <a:pt x="936" y="1301"/>
                </a:lnTo>
                <a:lnTo>
                  <a:pt x="937" y="1301"/>
                </a:lnTo>
                <a:lnTo>
                  <a:pt x="937" y="1301"/>
                </a:lnTo>
                <a:lnTo>
                  <a:pt x="937" y="1301"/>
                </a:lnTo>
                <a:lnTo>
                  <a:pt x="938" y="1301"/>
                </a:lnTo>
                <a:lnTo>
                  <a:pt x="938" y="1301"/>
                </a:lnTo>
                <a:lnTo>
                  <a:pt x="939" y="1301"/>
                </a:lnTo>
                <a:lnTo>
                  <a:pt x="939" y="1301"/>
                </a:lnTo>
                <a:lnTo>
                  <a:pt x="939" y="1301"/>
                </a:lnTo>
                <a:lnTo>
                  <a:pt x="940" y="1301"/>
                </a:lnTo>
                <a:lnTo>
                  <a:pt x="940" y="1301"/>
                </a:lnTo>
                <a:lnTo>
                  <a:pt x="940" y="1301"/>
                </a:lnTo>
                <a:lnTo>
                  <a:pt x="940" y="1301"/>
                </a:lnTo>
                <a:lnTo>
                  <a:pt x="941" y="1301"/>
                </a:lnTo>
                <a:lnTo>
                  <a:pt x="941" y="1301"/>
                </a:lnTo>
                <a:lnTo>
                  <a:pt x="942" y="1301"/>
                </a:lnTo>
                <a:lnTo>
                  <a:pt x="942" y="1301"/>
                </a:lnTo>
                <a:lnTo>
                  <a:pt x="942" y="1301"/>
                </a:lnTo>
                <a:lnTo>
                  <a:pt x="943" y="1301"/>
                </a:lnTo>
                <a:lnTo>
                  <a:pt x="943" y="1301"/>
                </a:lnTo>
                <a:lnTo>
                  <a:pt x="943" y="1301"/>
                </a:lnTo>
                <a:lnTo>
                  <a:pt x="944" y="1301"/>
                </a:lnTo>
                <a:lnTo>
                  <a:pt x="944" y="1301"/>
                </a:lnTo>
                <a:lnTo>
                  <a:pt x="944" y="1301"/>
                </a:lnTo>
                <a:lnTo>
                  <a:pt x="944" y="1301"/>
                </a:lnTo>
                <a:lnTo>
                  <a:pt x="945" y="1301"/>
                </a:lnTo>
                <a:lnTo>
                  <a:pt x="945" y="1301"/>
                </a:lnTo>
                <a:lnTo>
                  <a:pt x="946" y="1301"/>
                </a:lnTo>
                <a:lnTo>
                  <a:pt x="946" y="1301"/>
                </a:lnTo>
                <a:lnTo>
                  <a:pt x="947" y="1301"/>
                </a:lnTo>
                <a:lnTo>
                  <a:pt x="947" y="1301"/>
                </a:lnTo>
                <a:lnTo>
                  <a:pt x="947" y="1301"/>
                </a:lnTo>
                <a:lnTo>
                  <a:pt x="948" y="1301"/>
                </a:lnTo>
                <a:lnTo>
                  <a:pt x="948" y="1301"/>
                </a:lnTo>
                <a:lnTo>
                  <a:pt x="948" y="1301"/>
                </a:lnTo>
                <a:lnTo>
                  <a:pt x="949" y="1301"/>
                </a:lnTo>
                <a:lnTo>
                  <a:pt x="949" y="1301"/>
                </a:lnTo>
                <a:lnTo>
                  <a:pt x="949" y="1301"/>
                </a:lnTo>
                <a:lnTo>
                  <a:pt x="949" y="1301"/>
                </a:lnTo>
                <a:lnTo>
                  <a:pt x="950" y="1301"/>
                </a:lnTo>
                <a:lnTo>
                  <a:pt x="950" y="1301"/>
                </a:lnTo>
                <a:lnTo>
                  <a:pt x="951" y="1301"/>
                </a:lnTo>
                <a:lnTo>
                  <a:pt x="951" y="1301"/>
                </a:lnTo>
                <a:lnTo>
                  <a:pt x="952" y="1301"/>
                </a:lnTo>
                <a:lnTo>
                  <a:pt x="952" y="1301"/>
                </a:lnTo>
                <a:lnTo>
                  <a:pt x="952" y="1301"/>
                </a:lnTo>
                <a:lnTo>
                  <a:pt x="953" y="1301"/>
                </a:lnTo>
                <a:lnTo>
                  <a:pt x="953" y="1301"/>
                </a:lnTo>
                <a:lnTo>
                  <a:pt x="953" y="1301"/>
                </a:lnTo>
                <a:lnTo>
                  <a:pt x="954" y="1301"/>
                </a:lnTo>
                <a:lnTo>
                  <a:pt x="954" y="1301"/>
                </a:lnTo>
                <a:lnTo>
                  <a:pt x="954" y="1301"/>
                </a:lnTo>
                <a:lnTo>
                  <a:pt x="955" y="1301"/>
                </a:lnTo>
                <a:lnTo>
                  <a:pt x="955" y="1301"/>
                </a:lnTo>
                <a:lnTo>
                  <a:pt x="955" y="1301"/>
                </a:lnTo>
                <a:lnTo>
                  <a:pt x="956" y="1301"/>
                </a:lnTo>
                <a:lnTo>
                  <a:pt x="956" y="1301"/>
                </a:lnTo>
                <a:lnTo>
                  <a:pt x="956" y="1301"/>
                </a:lnTo>
                <a:lnTo>
                  <a:pt x="957" y="1301"/>
                </a:lnTo>
                <a:lnTo>
                  <a:pt x="957" y="1301"/>
                </a:lnTo>
                <a:lnTo>
                  <a:pt x="957" y="1301"/>
                </a:lnTo>
                <a:lnTo>
                  <a:pt x="958" y="1301"/>
                </a:lnTo>
                <a:lnTo>
                  <a:pt x="958" y="1301"/>
                </a:lnTo>
                <a:lnTo>
                  <a:pt x="959" y="1301"/>
                </a:lnTo>
                <a:lnTo>
                  <a:pt x="959" y="1301"/>
                </a:lnTo>
                <a:lnTo>
                  <a:pt x="959" y="1301"/>
                </a:lnTo>
                <a:lnTo>
                  <a:pt x="960" y="1301"/>
                </a:lnTo>
                <a:lnTo>
                  <a:pt x="960" y="1301"/>
                </a:lnTo>
                <a:lnTo>
                  <a:pt x="960" y="1301"/>
                </a:lnTo>
                <a:lnTo>
                  <a:pt x="961" y="1301"/>
                </a:lnTo>
                <a:lnTo>
                  <a:pt x="961" y="1301"/>
                </a:lnTo>
                <a:lnTo>
                  <a:pt x="961" y="1301"/>
                </a:lnTo>
                <a:lnTo>
                  <a:pt x="962" y="1301"/>
                </a:lnTo>
                <a:lnTo>
                  <a:pt x="962" y="1301"/>
                </a:lnTo>
                <a:lnTo>
                  <a:pt x="962" y="1301"/>
                </a:lnTo>
                <a:lnTo>
                  <a:pt x="963" y="1301"/>
                </a:lnTo>
                <a:lnTo>
                  <a:pt x="963" y="1301"/>
                </a:lnTo>
                <a:lnTo>
                  <a:pt x="963" y="1301"/>
                </a:lnTo>
                <a:lnTo>
                  <a:pt x="964" y="1301"/>
                </a:lnTo>
                <a:lnTo>
                  <a:pt x="964" y="1301"/>
                </a:lnTo>
                <a:lnTo>
                  <a:pt x="965" y="1301"/>
                </a:lnTo>
                <a:lnTo>
                  <a:pt x="965" y="1301"/>
                </a:lnTo>
                <a:lnTo>
                  <a:pt x="965" y="1301"/>
                </a:lnTo>
                <a:lnTo>
                  <a:pt x="966" y="1301"/>
                </a:lnTo>
                <a:lnTo>
                  <a:pt x="966" y="1301"/>
                </a:lnTo>
                <a:lnTo>
                  <a:pt x="966" y="1301"/>
                </a:lnTo>
                <a:lnTo>
                  <a:pt x="966" y="1301"/>
                </a:lnTo>
                <a:lnTo>
                  <a:pt x="967" y="1301"/>
                </a:lnTo>
                <a:lnTo>
                  <a:pt x="967" y="1301"/>
                </a:lnTo>
                <a:lnTo>
                  <a:pt x="968" y="1301"/>
                </a:lnTo>
                <a:lnTo>
                  <a:pt x="968" y="1301"/>
                </a:lnTo>
                <a:lnTo>
                  <a:pt x="968" y="1301"/>
                </a:lnTo>
                <a:lnTo>
                  <a:pt x="969" y="1301"/>
                </a:lnTo>
                <a:lnTo>
                  <a:pt x="969" y="1301"/>
                </a:lnTo>
                <a:lnTo>
                  <a:pt x="969" y="1301"/>
                </a:lnTo>
                <a:lnTo>
                  <a:pt x="970" y="1301"/>
                </a:lnTo>
                <a:lnTo>
                  <a:pt x="970" y="1301"/>
                </a:lnTo>
                <a:lnTo>
                  <a:pt x="970" y="1301"/>
                </a:lnTo>
                <a:lnTo>
                  <a:pt x="970" y="1301"/>
                </a:lnTo>
                <a:lnTo>
                  <a:pt x="971" y="1301"/>
                </a:lnTo>
                <a:lnTo>
                  <a:pt x="972" y="1301"/>
                </a:lnTo>
                <a:lnTo>
                  <a:pt x="972" y="1301"/>
                </a:lnTo>
                <a:lnTo>
                  <a:pt x="972" y="1301"/>
                </a:lnTo>
                <a:lnTo>
                  <a:pt x="973" y="1301"/>
                </a:lnTo>
                <a:lnTo>
                  <a:pt x="973" y="1301"/>
                </a:lnTo>
                <a:lnTo>
                  <a:pt x="973" y="1301"/>
                </a:lnTo>
                <a:lnTo>
                  <a:pt x="974" y="1301"/>
                </a:lnTo>
                <a:lnTo>
                  <a:pt x="974" y="1301"/>
                </a:lnTo>
                <a:lnTo>
                  <a:pt x="974" y="1301"/>
                </a:lnTo>
                <a:lnTo>
                  <a:pt x="975" y="1301"/>
                </a:lnTo>
                <a:lnTo>
                  <a:pt x="975" y="1301"/>
                </a:lnTo>
                <a:lnTo>
                  <a:pt x="975" y="1301"/>
                </a:lnTo>
                <a:lnTo>
                  <a:pt x="976" y="1301"/>
                </a:lnTo>
                <a:lnTo>
                  <a:pt x="976" y="1301"/>
                </a:lnTo>
                <a:lnTo>
                  <a:pt x="976" y="1301"/>
                </a:lnTo>
                <a:lnTo>
                  <a:pt x="977" y="1301"/>
                </a:lnTo>
                <a:lnTo>
                  <a:pt x="977" y="1301"/>
                </a:lnTo>
                <a:lnTo>
                  <a:pt x="978" y="1301"/>
                </a:lnTo>
                <a:lnTo>
                  <a:pt x="978" y="1301"/>
                </a:lnTo>
                <a:lnTo>
                  <a:pt x="978" y="1301"/>
                </a:lnTo>
                <a:lnTo>
                  <a:pt x="979" y="1301"/>
                </a:lnTo>
                <a:lnTo>
                  <a:pt x="979" y="1301"/>
                </a:lnTo>
                <a:lnTo>
                  <a:pt x="979" y="1301"/>
                </a:lnTo>
                <a:lnTo>
                  <a:pt x="980" y="1301"/>
                </a:lnTo>
                <a:lnTo>
                  <a:pt x="980" y="1301"/>
                </a:lnTo>
                <a:lnTo>
                  <a:pt x="980" y="1301"/>
                </a:lnTo>
                <a:lnTo>
                  <a:pt x="981" y="1301"/>
                </a:lnTo>
                <a:lnTo>
                  <a:pt x="981" y="1301"/>
                </a:lnTo>
                <a:lnTo>
                  <a:pt x="981" y="1301"/>
                </a:lnTo>
                <a:lnTo>
                  <a:pt x="982" y="1301"/>
                </a:lnTo>
                <a:lnTo>
                  <a:pt x="982" y="1301"/>
                </a:lnTo>
                <a:lnTo>
                  <a:pt x="982" y="1301"/>
                </a:lnTo>
                <a:lnTo>
                  <a:pt x="983" y="1301"/>
                </a:lnTo>
                <a:lnTo>
                  <a:pt x="983" y="1301"/>
                </a:lnTo>
                <a:lnTo>
                  <a:pt x="983" y="1301"/>
                </a:lnTo>
                <a:lnTo>
                  <a:pt x="984" y="1301"/>
                </a:lnTo>
                <a:lnTo>
                  <a:pt x="984" y="1301"/>
                </a:lnTo>
                <a:lnTo>
                  <a:pt x="985" y="1301"/>
                </a:lnTo>
                <a:lnTo>
                  <a:pt x="985" y="1301"/>
                </a:lnTo>
                <a:lnTo>
                  <a:pt x="985" y="1301"/>
                </a:lnTo>
                <a:lnTo>
                  <a:pt x="986" y="1301"/>
                </a:lnTo>
                <a:lnTo>
                  <a:pt x="986" y="1301"/>
                </a:lnTo>
                <a:lnTo>
                  <a:pt x="986" y="1301"/>
                </a:lnTo>
                <a:lnTo>
                  <a:pt x="987" y="1301"/>
                </a:lnTo>
                <a:lnTo>
                  <a:pt x="987" y="1301"/>
                </a:lnTo>
                <a:lnTo>
                  <a:pt x="987" y="1301"/>
                </a:lnTo>
                <a:lnTo>
                  <a:pt x="987" y="1301"/>
                </a:lnTo>
                <a:lnTo>
                  <a:pt x="988" y="1301"/>
                </a:lnTo>
                <a:lnTo>
                  <a:pt x="988" y="1301"/>
                </a:lnTo>
                <a:lnTo>
                  <a:pt x="989" y="1301"/>
                </a:lnTo>
                <a:lnTo>
                  <a:pt x="989" y="1301"/>
                </a:lnTo>
                <a:lnTo>
                  <a:pt x="989" y="1301"/>
                </a:lnTo>
                <a:lnTo>
                  <a:pt x="990" y="1301"/>
                </a:lnTo>
                <a:lnTo>
                  <a:pt x="990" y="1301"/>
                </a:lnTo>
                <a:lnTo>
                  <a:pt x="991" y="1301"/>
                </a:lnTo>
                <a:lnTo>
                  <a:pt x="991" y="1301"/>
                </a:lnTo>
                <a:lnTo>
                  <a:pt x="991" y="1301"/>
                </a:lnTo>
                <a:lnTo>
                  <a:pt x="992" y="1301"/>
                </a:lnTo>
                <a:lnTo>
                  <a:pt x="992" y="1301"/>
                </a:lnTo>
                <a:lnTo>
                  <a:pt x="992" y="1301"/>
                </a:lnTo>
                <a:lnTo>
                  <a:pt x="992" y="1301"/>
                </a:lnTo>
                <a:lnTo>
                  <a:pt x="993" y="1301"/>
                </a:lnTo>
                <a:lnTo>
                  <a:pt x="993" y="1301"/>
                </a:lnTo>
                <a:lnTo>
                  <a:pt x="994" y="1301"/>
                </a:lnTo>
                <a:lnTo>
                  <a:pt x="994" y="1301"/>
                </a:lnTo>
                <a:lnTo>
                  <a:pt x="994" y="1301"/>
                </a:lnTo>
                <a:lnTo>
                  <a:pt x="995" y="1301"/>
                </a:lnTo>
                <a:lnTo>
                  <a:pt x="995" y="1301"/>
                </a:lnTo>
                <a:lnTo>
                  <a:pt x="995" y="1301"/>
                </a:lnTo>
                <a:lnTo>
                  <a:pt x="996" y="1301"/>
                </a:lnTo>
                <a:lnTo>
                  <a:pt x="996" y="1301"/>
                </a:lnTo>
                <a:lnTo>
                  <a:pt x="996" y="1301"/>
                </a:lnTo>
                <a:lnTo>
                  <a:pt x="996" y="1301"/>
                </a:lnTo>
                <a:lnTo>
                  <a:pt x="997" y="1301"/>
                </a:lnTo>
                <a:lnTo>
                  <a:pt x="998" y="1301"/>
                </a:lnTo>
                <a:lnTo>
                  <a:pt x="998" y="1301"/>
                </a:lnTo>
                <a:lnTo>
                  <a:pt x="998" y="1301"/>
                </a:lnTo>
                <a:lnTo>
                  <a:pt x="999" y="1301"/>
                </a:lnTo>
                <a:lnTo>
                  <a:pt x="999" y="1301"/>
                </a:lnTo>
                <a:lnTo>
                  <a:pt x="999" y="1301"/>
                </a:lnTo>
                <a:lnTo>
                  <a:pt x="1000" y="1301"/>
                </a:lnTo>
                <a:lnTo>
                  <a:pt x="1000" y="1301"/>
                </a:lnTo>
                <a:lnTo>
                  <a:pt x="1000" y="1301"/>
                </a:lnTo>
                <a:lnTo>
                  <a:pt x="1001" y="1301"/>
                </a:lnTo>
                <a:lnTo>
                  <a:pt x="1001" y="1301"/>
                </a:lnTo>
                <a:lnTo>
                  <a:pt x="1001" y="1301"/>
                </a:lnTo>
                <a:lnTo>
                  <a:pt x="1002" y="1301"/>
                </a:lnTo>
                <a:lnTo>
                  <a:pt x="1002" y="1301"/>
                </a:lnTo>
                <a:lnTo>
                  <a:pt x="1002" y="1301"/>
                </a:lnTo>
                <a:lnTo>
                  <a:pt x="1003" y="1301"/>
                </a:lnTo>
                <a:lnTo>
                  <a:pt x="1003" y="1301"/>
                </a:lnTo>
                <a:lnTo>
                  <a:pt x="1004" y="1301"/>
                </a:lnTo>
                <a:lnTo>
                  <a:pt x="1004" y="1301"/>
                </a:lnTo>
                <a:lnTo>
                  <a:pt x="1004" y="1301"/>
                </a:lnTo>
                <a:lnTo>
                  <a:pt x="1004" y="1301"/>
                </a:lnTo>
                <a:lnTo>
                  <a:pt x="1005" y="1301"/>
                </a:lnTo>
                <a:lnTo>
                  <a:pt x="1005" y="1301"/>
                </a:lnTo>
                <a:lnTo>
                  <a:pt x="1006" y="1301"/>
                </a:lnTo>
                <a:lnTo>
                  <a:pt x="1006" y="1301"/>
                </a:lnTo>
                <a:lnTo>
                  <a:pt x="1006" y="1301"/>
                </a:lnTo>
                <a:lnTo>
                  <a:pt x="1007" y="1301"/>
                </a:lnTo>
                <a:lnTo>
                  <a:pt x="1007" y="1301"/>
                </a:lnTo>
                <a:lnTo>
                  <a:pt x="1007" y="1301"/>
                </a:lnTo>
                <a:lnTo>
                  <a:pt x="1008" y="1301"/>
                </a:lnTo>
                <a:lnTo>
                  <a:pt x="1008" y="1301"/>
                </a:lnTo>
                <a:lnTo>
                  <a:pt x="1008" y="1301"/>
                </a:lnTo>
                <a:lnTo>
                  <a:pt x="1009" y="1301"/>
                </a:lnTo>
                <a:lnTo>
                  <a:pt x="1009" y="1301"/>
                </a:lnTo>
                <a:lnTo>
                  <a:pt x="1009" y="1301"/>
                </a:lnTo>
                <a:lnTo>
                  <a:pt x="1010" y="1301"/>
                </a:lnTo>
                <a:lnTo>
                  <a:pt x="1010" y="1301"/>
                </a:lnTo>
                <a:lnTo>
                  <a:pt x="1011" y="1301"/>
                </a:lnTo>
                <a:lnTo>
                  <a:pt x="1011" y="1301"/>
                </a:lnTo>
                <a:lnTo>
                  <a:pt x="1011" y="1301"/>
                </a:lnTo>
                <a:lnTo>
                  <a:pt x="1012" y="1301"/>
                </a:lnTo>
                <a:lnTo>
                  <a:pt x="1012" y="1301"/>
                </a:lnTo>
                <a:lnTo>
                  <a:pt x="1012" y="1301"/>
                </a:lnTo>
                <a:lnTo>
                  <a:pt x="1013" y="1301"/>
                </a:lnTo>
                <a:lnTo>
                  <a:pt x="1013" y="1301"/>
                </a:lnTo>
                <a:lnTo>
                  <a:pt x="1013" y="1301"/>
                </a:lnTo>
                <a:lnTo>
                  <a:pt x="1013" y="1301"/>
                </a:lnTo>
                <a:lnTo>
                  <a:pt x="1014" y="1301"/>
                </a:lnTo>
                <a:lnTo>
                  <a:pt x="1014" y="1301"/>
                </a:lnTo>
                <a:lnTo>
                  <a:pt x="1015" y="1301"/>
                </a:lnTo>
                <a:lnTo>
                  <a:pt x="1015" y="1301"/>
                </a:lnTo>
                <a:lnTo>
                  <a:pt x="1015" y="1301"/>
                </a:lnTo>
                <a:lnTo>
                  <a:pt x="1016" y="1301"/>
                </a:lnTo>
                <a:lnTo>
                  <a:pt x="1016" y="1301"/>
                </a:lnTo>
                <a:lnTo>
                  <a:pt x="1017" y="1301"/>
                </a:lnTo>
                <a:lnTo>
                  <a:pt x="1017" y="1301"/>
                </a:lnTo>
                <a:lnTo>
                  <a:pt x="1017" y="1301"/>
                </a:lnTo>
                <a:lnTo>
                  <a:pt x="1018" y="1301"/>
                </a:lnTo>
                <a:lnTo>
                  <a:pt x="1018" y="1301"/>
                </a:lnTo>
                <a:lnTo>
                  <a:pt x="1018" y="1301"/>
                </a:lnTo>
                <a:lnTo>
                  <a:pt x="1019" y="1301"/>
                </a:lnTo>
                <a:lnTo>
                  <a:pt x="1019" y="1301"/>
                </a:lnTo>
                <a:lnTo>
                  <a:pt x="1019" y="1301"/>
                </a:lnTo>
                <a:lnTo>
                  <a:pt x="1020" y="1301"/>
                </a:lnTo>
                <a:lnTo>
                  <a:pt x="1020" y="1301"/>
                </a:lnTo>
                <a:lnTo>
                  <a:pt x="1020" y="1301"/>
                </a:lnTo>
                <a:lnTo>
                  <a:pt x="1021" y="1301"/>
                </a:lnTo>
                <a:lnTo>
                  <a:pt x="1021" y="1301"/>
                </a:lnTo>
                <a:lnTo>
                  <a:pt x="1021" y="1301"/>
                </a:lnTo>
                <a:lnTo>
                  <a:pt x="1022" y="1301"/>
                </a:lnTo>
                <a:lnTo>
                  <a:pt x="1022" y="1301"/>
                </a:lnTo>
                <a:lnTo>
                  <a:pt x="1023" y="1301"/>
                </a:lnTo>
                <a:lnTo>
                  <a:pt x="1023" y="1301"/>
                </a:lnTo>
                <a:lnTo>
                  <a:pt x="1023" y="1301"/>
                </a:lnTo>
                <a:lnTo>
                  <a:pt x="1024" y="1301"/>
                </a:lnTo>
                <a:lnTo>
                  <a:pt x="1024" y="1301"/>
                </a:lnTo>
                <a:lnTo>
                  <a:pt x="1024" y="1301"/>
                </a:lnTo>
                <a:lnTo>
                  <a:pt x="1025" y="1301"/>
                </a:lnTo>
                <a:lnTo>
                  <a:pt x="1025" y="1301"/>
                </a:lnTo>
                <a:lnTo>
                  <a:pt x="1025" y="1301"/>
                </a:lnTo>
                <a:lnTo>
                  <a:pt x="1026" y="1301"/>
                </a:lnTo>
                <a:lnTo>
                  <a:pt x="1026" y="1301"/>
                </a:lnTo>
                <a:lnTo>
                  <a:pt x="1026" y="1301"/>
                </a:lnTo>
                <a:lnTo>
                  <a:pt x="1027" y="1301"/>
                </a:lnTo>
                <a:lnTo>
                  <a:pt x="1027" y="1301"/>
                </a:lnTo>
                <a:lnTo>
                  <a:pt x="1027" y="1301"/>
                </a:lnTo>
                <a:lnTo>
                  <a:pt x="1028" y="1301"/>
                </a:lnTo>
                <a:lnTo>
                  <a:pt x="1028" y="1301"/>
                </a:lnTo>
                <a:lnTo>
                  <a:pt x="1028" y="1301"/>
                </a:lnTo>
                <a:lnTo>
                  <a:pt x="1029" y="1301"/>
                </a:lnTo>
                <a:lnTo>
                  <a:pt x="1029" y="1301"/>
                </a:lnTo>
                <a:lnTo>
                  <a:pt x="1030" y="1301"/>
                </a:lnTo>
                <a:lnTo>
                  <a:pt x="1030" y="1301"/>
                </a:lnTo>
                <a:lnTo>
                  <a:pt x="1030" y="1301"/>
                </a:lnTo>
                <a:lnTo>
                  <a:pt x="1030" y="1301"/>
                </a:lnTo>
                <a:lnTo>
                  <a:pt x="1031" y="1301"/>
                </a:lnTo>
                <a:lnTo>
                  <a:pt x="1031" y="1301"/>
                </a:lnTo>
                <a:lnTo>
                  <a:pt x="1032" y="1301"/>
                </a:lnTo>
                <a:lnTo>
                  <a:pt x="1032" y="1301"/>
                </a:lnTo>
                <a:lnTo>
                  <a:pt x="1032" y="1301"/>
                </a:lnTo>
                <a:lnTo>
                  <a:pt x="1033" y="1301"/>
                </a:lnTo>
                <a:lnTo>
                  <a:pt x="1033" y="1301"/>
                </a:lnTo>
                <a:lnTo>
                  <a:pt x="1033" y="1301"/>
                </a:lnTo>
                <a:lnTo>
                  <a:pt x="1034" y="1301"/>
                </a:lnTo>
                <a:lnTo>
                  <a:pt x="1034" y="1301"/>
                </a:lnTo>
                <a:lnTo>
                  <a:pt x="1034" y="1301"/>
                </a:lnTo>
                <a:lnTo>
                  <a:pt x="1034" y="1301"/>
                </a:lnTo>
                <a:lnTo>
                  <a:pt x="1035" y="1301"/>
                </a:lnTo>
                <a:lnTo>
                  <a:pt x="1036" y="1301"/>
                </a:lnTo>
                <a:lnTo>
                  <a:pt x="1036" y="1301"/>
                </a:lnTo>
                <a:lnTo>
                  <a:pt x="1036" y="1301"/>
                </a:lnTo>
                <a:lnTo>
                  <a:pt x="1037" y="1301"/>
                </a:lnTo>
                <a:lnTo>
                  <a:pt x="1037" y="1301"/>
                </a:lnTo>
                <a:lnTo>
                  <a:pt x="1037" y="1301"/>
                </a:lnTo>
                <a:lnTo>
                  <a:pt x="1038" y="1301"/>
                </a:lnTo>
                <a:lnTo>
                  <a:pt x="1038" y="1301"/>
                </a:lnTo>
                <a:lnTo>
                  <a:pt x="1038" y="1301"/>
                </a:lnTo>
                <a:lnTo>
                  <a:pt x="1039" y="1301"/>
                </a:lnTo>
                <a:lnTo>
                  <a:pt x="1039" y="1301"/>
                </a:lnTo>
                <a:lnTo>
                  <a:pt x="1039" y="1301"/>
                </a:lnTo>
                <a:lnTo>
                  <a:pt x="1040" y="1301"/>
                </a:lnTo>
                <a:lnTo>
                  <a:pt x="1040" y="1301"/>
                </a:lnTo>
                <a:lnTo>
                  <a:pt x="1040" y="1301"/>
                </a:lnTo>
                <a:lnTo>
                  <a:pt x="1041" y="1301"/>
                </a:lnTo>
                <a:lnTo>
                  <a:pt x="1041" y="1301"/>
                </a:lnTo>
                <a:lnTo>
                  <a:pt x="1041" y="1301"/>
                </a:lnTo>
                <a:lnTo>
                  <a:pt x="1042" y="1301"/>
                </a:lnTo>
                <a:lnTo>
                  <a:pt x="1042" y="1301"/>
                </a:lnTo>
                <a:lnTo>
                  <a:pt x="1043" y="1301"/>
                </a:lnTo>
                <a:lnTo>
                  <a:pt x="1043" y="1301"/>
                </a:lnTo>
                <a:lnTo>
                  <a:pt x="1043" y="1301"/>
                </a:lnTo>
                <a:lnTo>
                  <a:pt x="1044" y="1301"/>
                </a:lnTo>
                <a:lnTo>
                  <a:pt x="1044" y="1301"/>
                </a:lnTo>
                <a:lnTo>
                  <a:pt x="1044" y="1301"/>
                </a:lnTo>
                <a:lnTo>
                  <a:pt x="1045" y="1301"/>
                </a:lnTo>
                <a:lnTo>
                  <a:pt x="1045" y="1301"/>
                </a:lnTo>
                <a:lnTo>
                  <a:pt x="1045" y="1301"/>
                </a:lnTo>
                <a:lnTo>
                  <a:pt x="1046" y="1301"/>
                </a:lnTo>
                <a:lnTo>
                  <a:pt x="1046" y="1301"/>
                </a:lnTo>
                <a:lnTo>
                  <a:pt x="1046" y="1301"/>
                </a:lnTo>
                <a:lnTo>
                  <a:pt x="1047" y="1301"/>
                </a:lnTo>
                <a:lnTo>
                  <a:pt x="1047" y="1301"/>
                </a:lnTo>
                <a:lnTo>
                  <a:pt x="1047" y="1301"/>
                </a:lnTo>
                <a:lnTo>
                  <a:pt x="1048" y="1301"/>
                </a:lnTo>
                <a:lnTo>
                  <a:pt x="1048" y="1301"/>
                </a:lnTo>
                <a:lnTo>
                  <a:pt x="1049" y="1301"/>
                </a:lnTo>
                <a:lnTo>
                  <a:pt x="1049" y="1301"/>
                </a:lnTo>
                <a:lnTo>
                  <a:pt x="1049" y="1301"/>
                </a:lnTo>
                <a:lnTo>
                  <a:pt x="1050" y="1301"/>
                </a:lnTo>
                <a:lnTo>
                  <a:pt x="1050" y="1301"/>
                </a:lnTo>
                <a:lnTo>
                  <a:pt x="1050" y="1301"/>
                </a:lnTo>
                <a:lnTo>
                  <a:pt x="1051" y="1301"/>
                </a:lnTo>
                <a:lnTo>
                  <a:pt x="1051" y="1301"/>
                </a:lnTo>
                <a:lnTo>
                  <a:pt x="1051" y="1301"/>
                </a:lnTo>
                <a:lnTo>
                  <a:pt x="1051" y="1301"/>
                </a:lnTo>
                <a:lnTo>
                  <a:pt x="1052" y="1301"/>
                </a:lnTo>
                <a:lnTo>
                  <a:pt x="1052" y="1301"/>
                </a:lnTo>
                <a:lnTo>
                  <a:pt x="1053" y="1301"/>
                </a:lnTo>
                <a:lnTo>
                  <a:pt x="1053" y="1301"/>
                </a:lnTo>
                <a:lnTo>
                  <a:pt x="1053" y="1301"/>
                </a:lnTo>
                <a:lnTo>
                  <a:pt x="1054" y="1301"/>
                </a:lnTo>
                <a:lnTo>
                  <a:pt x="1054" y="1301"/>
                </a:lnTo>
                <a:lnTo>
                  <a:pt x="1054" y="1301"/>
                </a:lnTo>
                <a:lnTo>
                  <a:pt x="1055" y="1301"/>
                </a:lnTo>
                <a:lnTo>
                  <a:pt x="1055" y="1301"/>
                </a:lnTo>
                <a:lnTo>
                  <a:pt x="1056" y="1301"/>
                </a:lnTo>
                <a:lnTo>
                  <a:pt x="1056" y="1301"/>
                </a:lnTo>
                <a:lnTo>
                  <a:pt x="1056" y="1301"/>
                </a:lnTo>
                <a:lnTo>
                  <a:pt x="1056" y="1301"/>
                </a:lnTo>
                <a:lnTo>
                  <a:pt x="1057" y="1301"/>
                </a:lnTo>
                <a:lnTo>
                  <a:pt x="1057" y="1301"/>
                </a:lnTo>
                <a:lnTo>
                  <a:pt x="1058" y="1301"/>
                </a:lnTo>
                <a:lnTo>
                  <a:pt x="1058" y="1301"/>
                </a:lnTo>
                <a:lnTo>
                  <a:pt x="1058" y="1301"/>
                </a:lnTo>
                <a:lnTo>
                  <a:pt x="1059" y="1301"/>
                </a:lnTo>
                <a:lnTo>
                  <a:pt x="1059" y="1301"/>
                </a:lnTo>
                <a:lnTo>
                  <a:pt x="1059" y="1301"/>
                </a:lnTo>
                <a:lnTo>
                  <a:pt x="1060" y="1301"/>
                </a:lnTo>
                <a:lnTo>
                  <a:pt x="1060" y="1301"/>
                </a:lnTo>
                <a:lnTo>
                  <a:pt x="1060" y="1301"/>
                </a:lnTo>
                <a:lnTo>
                  <a:pt x="1060" y="1301"/>
                </a:lnTo>
                <a:lnTo>
                  <a:pt x="1061" y="1301"/>
                </a:lnTo>
                <a:lnTo>
                  <a:pt x="1062" y="1301"/>
                </a:lnTo>
                <a:lnTo>
                  <a:pt x="1062" y="1301"/>
                </a:lnTo>
                <a:lnTo>
                  <a:pt x="1062" y="1301"/>
                </a:lnTo>
                <a:lnTo>
                  <a:pt x="1063" y="1301"/>
                </a:lnTo>
                <a:lnTo>
                  <a:pt x="1063" y="1301"/>
                </a:lnTo>
                <a:lnTo>
                  <a:pt x="1063" y="1301"/>
                </a:lnTo>
                <a:lnTo>
                  <a:pt x="1064" y="1301"/>
                </a:lnTo>
                <a:lnTo>
                  <a:pt x="1064" y="1301"/>
                </a:lnTo>
                <a:lnTo>
                  <a:pt x="1064" y="1301"/>
                </a:lnTo>
                <a:lnTo>
                  <a:pt x="1065" y="1301"/>
                </a:lnTo>
                <a:lnTo>
                  <a:pt x="1065" y="1301"/>
                </a:lnTo>
                <a:lnTo>
                  <a:pt x="1065" y="1301"/>
                </a:lnTo>
                <a:lnTo>
                  <a:pt x="1066" y="1301"/>
                </a:lnTo>
                <a:lnTo>
                  <a:pt x="1066" y="1301"/>
                </a:lnTo>
                <a:lnTo>
                  <a:pt x="1066" y="1301"/>
                </a:lnTo>
                <a:lnTo>
                  <a:pt x="1067" y="1301"/>
                </a:lnTo>
                <a:lnTo>
                  <a:pt x="1067" y="1301"/>
                </a:lnTo>
                <a:lnTo>
                  <a:pt x="1067" y="1301"/>
                </a:lnTo>
                <a:lnTo>
                  <a:pt x="1068" y="1301"/>
                </a:lnTo>
                <a:lnTo>
                  <a:pt x="1068" y="1301"/>
                </a:lnTo>
                <a:lnTo>
                  <a:pt x="1069" y="1301"/>
                </a:lnTo>
                <a:lnTo>
                  <a:pt x="1069" y="1301"/>
                </a:lnTo>
                <a:lnTo>
                  <a:pt x="1069" y="1301"/>
                </a:lnTo>
                <a:lnTo>
                  <a:pt x="1070" y="1301"/>
                </a:lnTo>
                <a:lnTo>
                  <a:pt x="1070" y="1301"/>
                </a:lnTo>
                <a:lnTo>
                  <a:pt x="1070" y="1301"/>
                </a:lnTo>
                <a:lnTo>
                  <a:pt x="1071" y="1301"/>
                </a:lnTo>
                <a:lnTo>
                  <a:pt x="1071" y="1301"/>
                </a:lnTo>
                <a:lnTo>
                  <a:pt x="1071" y="1301"/>
                </a:lnTo>
                <a:lnTo>
                  <a:pt x="1072" y="1301"/>
                </a:lnTo>
                <a:lnTo>
                  <a:pt x="1072" y="1301"/>
                </a:lnTo>
                <a:lnTo>
                  <a:pt x="1072" y="1301"/>
                </a:lnTo>
                <a:lnTo>
                  <a:pt x="1073" y="1301"/>
                </a:lnTo>
                <a:lnTo>
                  <a:pt x="1073" y="1301"/>
                </a:lnTo>
                <a:lnTo>
                  <a:pt x="1073" y="1301"/>
                </a:lnTo>
                <a:lnTo>
                  <a:pt x="1074" y="1301"/>
                </a:lnTo>
                <a:lnTo>
                  <a:pt x="1074" y="1301"/>
                </a:lnTo>
                <a:lnTo>
                  <a:pt x="1075" y="1301"/>
                </a:lnTo>
                <a:lnTo>
                  <a:pt x="1075" y="1301"/>
                </a:lnTo>
                <a:lnTo>
                  <a:pt x="1075" y="1301"/>
                </a:lnTo>
                <a:lnTo>
                  <a:pt x="1076" y="1301"/>
                </a:lnTo>
                <a:lnTo>
                  <a:pt x="1076" y="1301"/>
                </a:lnTo>
                <a:lnTo>
                  <a:pt x="1076" y="1301"/>
                </a:lnTo>
                <a:lnTo>
                  <a:pt x="1077" y="1301"/>
                </a:lnTo>
                <a:lnTo>
                  <a:pt x="1077" y="1301"/>
                </a:lnTo>
                <a:lnTo>
                  <a:pt x="1077" y="1301"/>
                </a:lnTo>
                <a:lnTo>
                  <a:pt x="1077" y="1301"/>
                </a:lnTo>
                <a:lnTo>
                  <a:pt x="1078" y="1301"/>
                </a:lnTo>
                <a:lnTo>
                  <a:pt x="1078" y="1301"/>
                </a:lnTo>
                <a:lnTo>
                  <a:pt x="1079" y="1301"/>
                </a:lnTo>
                <a:lnTo>
                  <a:pt x="1079" y="1301"/>
                </a:lnTo>
                <a:lnTo>
                  <a:pt x="1079" y="1301"/>
                </a:lnTo>
                <a:lnTo>
                  <a:pt x="1080" y="1301"/>
                </a:lnTo>
                <a:lnTo>
                  <a:pt x="1080" y="1301"/>
                </a:lnTo>
                <a:lnTo>
                  <a:pt x="1080" y="1301"/>
                </a:lnTo>
                <a:lnTo>
                  <a:pt x="1081" y="1301"/>
                </a:lnTo>
                <a:lnTo>
                  <a:pt x="1081" y="1301"/>
                </a:lnTo>
                <a:lnTo>
                  <a:pt x="1082" y="1301"/>
                </a:lnTo>
                <a:lnTo>
                  <a:pt x="1082" y="1301"/>
                </a:lnTo>
                <a:lnTo>
                  <a:pt x="1082" y="1301"/>
                </a:lnTo>
                <a:lnTo>
                  <a:pt x="1083" y="1301"/>
                </a:lnTo>
                <a:lnTo>
                  <a:pt x="1083" y="1301"/>
                </a:lnTo>
                <a:lnTo>
                  <a:pt x="1083" y="1301"/>
                </a:lnTo>
                <a:lnTo>
                  <a:pt x="1084" y="1301"/>
                </a:lnTo>
                <a:lnTo>
                  <a:pt x="1084" y="1301"/>
                </a:lnTo>
                <a:lnTo>
                  <a:pt x="1084" y="1301"/>
                </a:lnTo>
                <a:lnTo>
                  <a:pt x="1085" y="1301"/>
                </a:lnTo>
                <a:lnTo>
                  <a:pt x="1085" y="1301"/>
                </a:lnTo>
                <a:lnTo>
                  <a:pt x="1085" y="1301"/>
                </a:lnTo>
                <a:lnTo>
                  <a:pt x="1086" y="1301"/>
                </a:lnTo>
                <a:lnTo>
                  <a:pt x="1086" y="1301"/>
                </a:lnTo>
                <a:lnTo>
                  <a:pt x="1086" y="1301"/>
                </a:lnTo>
                <a:lnTo>
                  <a:pt x="1087" y="1301"/>
                </a:lnTo>
                <a:lnTo>
                  <a:pt x="1087" y="1301"/>
                </a:lnTo>
                <a:lnTo>
                  <a:pt x="1088" y="1301"/>
                </a:lnTo>
                <a:lnTo>
                  <a:pt x="1088" y="1301"/>
                </a:lnTo>
                <a:lnTo>
                  <a:pt x="1088" y="1301"/>
                </a:lnTo>
                <a:lnTo>
                  <a:pt x="1089" y="1301"/>
                </a:lnTo>
                <a:lnTo>
                  <a:pt x="1089" y="1301"/>
                </a:lnTo>
                <a:lnTo>
                  <a:pt x="1089" y="1301"/>
                </a:lnTo>
                <a:lnTo>
                  <a:pt x="1090" y="1301"/>
                </a:lnTo>
                <a:lnTo>
                  <a:pt x="1090" y="1301"/>
                </a:lnTo>
                <a:lnTo>
                  <a:pt x="1090" y="1301"/>
                </a:lnTo>
                <a:lnTo>
                  <a:pt x="1091" y="1301"/>
                </a:lnTo>
                <a:lnTo>
                  <a:pt x="1091" y="1301"/>
                </a:lnTo>
                <a:lnTo>
                  <a:pt x="1091" y="1301"/>
                </a:lnTo>
                <a:lnTo>
                  <a:pt x="1092" y="1301"/>
                </a:lnTo>
                <a:lnTo>
                  <a:pt x="1092" y="1301"/>
                </a:lnTo>
                <a:lnTo>
                  <a:pt x="1092" y="1301"/>
                </a:lnTo>
                <a:lnTo>
                  <a:pt x="1093" y="1301"/>
                </a:lnTo>
                <a:lnTo>
                  <a:pt x="1093" y="1301"/>
                </a:lnTo>
                <a:lnTo>
                  <a:pt x="1093" y="1301"/>
                </a:lnTo>
                <a:lnTo>
                  <a:pt x="1094" y="1301"/>
                </a:lnTo>
                <a:lnTo>
                  <a:pt x="1094" y="1301"/>
                </a:lnTo>
                <a:lnTo>
                  <a:pt x="1094" y="1301"/>
                </a:lnTo>
                <a:lnTo>
                  <a:pt x="1095" y="1301"/>
                </a:lnTo>
                <a:lnTo>
                  <a:pt x="1095" y="1301"/>
                </a:lnTo>
                <a:lnTo>
                  <a:pt x="1096" y="1301"/>
                </a:lnTo>
                <a:lnTo>
                  <a:pt x="1096" y="1301"/>
                </a:lnTo>
                <a:lnTo>
                  <a:pt x="1096" y="1301"/>
                </a:lnTo>
                <a:lnTo>
                  <a:pt x="1097" y="1301"/>
                </a:lnTo>
                <a:lnTo>
                  <a:pt x="1097" y="1301"/>
                </a:lnTo>
                <a:lnTo>
                  <a:pt x="1097" y="1301"/>
                </a:lnTo>
                <a:lnTo>
                  <a:pt x="1098" y="1301"/>
                </a:lnTo>
                <a:lnTo>
                  <a:pt x="1098" y="1301"/>
                </a:lnTo>
                <a:lnTo>
                  <a:pt x="1098" y="1301"/>
                </a:lnTo>
                <a:lnTo>
                  <a:pt x="1098" y="1301"/>
                </a:lnTo>
                <a:lnTo>
                  <a:pt x="1099" y="1301"/>
                </a:lnTo>
                <a:lnTo>
                  <a:pt x="1099" y="1301"/>
                </a:lnTo>
                <a:lnTo>
                  <a:pt x="1100" y="1301"/>
                </a:lnTo>
                <a:lnTo>
                  <a:pt x="1100" y="1301"/>
                </a:lnTo>
                <a:lnTo>
                  <a:pt x="1101" y="1301"/>
                </a:lnTo>
                <a:lnTo>
                  <a:pt x="1101" y="1301"/>
                </a:lnTo>
                <a:lnTo>
                  <a:pt x="1101" y="1301"/>
                </a:lnTo>
                <a:lnTo>
                  <a:pt x="1102" y="1301"/>
                </a:lnTo>
                <a:lnTo>
                  <a:pt x="1102" y="1301"/>
                </a:lnTo>
                <a:lnTo>
                  <a:pt x="1102" y="1301"/>
                </a:lnTo>
                <a:lnTo>
                  <a:pt x="1103" y="1301"/>
                </a:lnTo>
                <a:lnTo>
                  <a:pt x="1103" y="1301"/>
                </a:lnTo>
                <a:lnTo>
                  <a:pt x="1103" y="1301"/>
                </a:lnTo>
                <a:lnTo>
                  <a:pt x="1103" y="1301"/>
                </a:lnTo>
                <a:lnTo>
                  <a:pt x="1104" y="1301"/>
                </a:lnTo>
                <a:lnTo>
                  <a:pt x="1104" y="1301"/>
                </a:lnTo>
                <a:lnTo>
                  <a:pt x="1105" y="1301"/>
                </a:lnTo>
                <a:lnTo>
                  <a:pt x="1105" y="1301"/>
                </a:lnTo>
                <a:lnTo>
                  <a:pt x="1105" y="1301"/>
                </a:lnTo>
                <a:lnTo>
                  <a:pt x="1106" y="1301"/>
                </a:lnTo>
                <a:lnTo>
                  <a:pt x="1106" y="1301"/>
                </a:lnTo>
                <a:lnTo>
                  <a:pt x="1106" y="1301"/>
                </a:lnTo>
                <a:lnTo>
                  <a:pt x="1107" y="1301"/>
                </a:lnTo>
                <a:lnTo>
                  <a:pt x="1107" y="1301"/>
                </a:lnTo>
                <a:lnTo>
                  <a:pt x="1108" y="1301"/>
                </a:lnTo>
                <a:lnTo>
                  <a:pt x="1108" y="1301"/>
                </a:lnTo>
                <a:lnTo>
                  <a:pt x="1108" y="1301"/>
                </a:lnTo>
                <a:lnTo>
                  <a:pt x="1109" y="1301"/>
                </a:lnTo>
                <a:lnTo>
                  <a:pt x="1109" y="1301"/>
                </a:lnTo>
                <a:lnTo>
                  <a:pt x="1109" y="1301"/>
                </a:lnTo>
                <a:lnTo>
                  <a:pt x="1110" y="1301"/>
                </a:lnTo>
                <a:lnTo>
                  <a:pt x="1110" y="1301"/>
                </a:lnTo>
                <a:lnTo>
                  <a:pt x="1110" y="1301"/>
                </a:lnTo>
                <a:lnTo>
                  <a:pt x="1111" y="1301"/>
                </a:lnTo>
                <a:lnTo>
                  <a:pt x="1111" y="1301"/>
                </a:lnTo>
                <a:lnTo>
                  <a:pt x="1111" y="1301"/>
                </a:lnTo>
                <a:lnTo>
                  <a:pt x="1112" y="1301"/>
                </a:lnTo>
                <a:lnTo>
                  <a:pt x="1112" y="1301"/>
                </a:lnTo>
                <a:lnTo>
                  <a:pt x="1112" y="1301"/>
                </a:lnTo>
                <a:lnTo>
                  <a:pt x="1113" y="1301"/>
                </a:lnTo>
                <a:lnTo>
                  <a:pt x="1113" y="1301"/>
                </a:lnTo>
                <a:lnTo>
                  <a:pt x="1114" y="1301"/>
                </a:lnTo>
                <a:lnTo>
                  <a:pt x="1114" y="1301"/>
                </a:lnTo>
                <a:lnTo>
                  <a:pt x="1114" y="1301"/>
                </a:lnTo>
                <a:lnTo>
                  <a:pt x="1115" y="1301"/>
                </a:lnTo>
                <a:lnTo>
                  <a:pt x="1115" y="1301"/>
                </a:lnTo>
                <a:lnTo>
                  <a:pt x="1115" y="1301"/>
                </a:lnTo>
                <a:lnTo>
                  <a:pt x="1116" y="1301"/>
                </a:lnTo>
                <a:lnTo>
                  <a:pt x="1116" y="1301"/>
                </a:lnTo>
                <a:lnTo>
                  <a:pt x="1116" y="1301"/>
                </a:lnTo>
                <a:lnTo>
                  <a:pt x="1117" y="1301"/>
                </a:lnTo>
                <a:lnTo>
                  <a:pt x="1117" y="1301"/>
                </a:lnTo>
                <a:lnTo>
                  <a:pt x="1117" y="1301"/>
                </a:lnTo>
                <a:lnTo>
                  <a:pt x="1118" y="1301"/>
                </a:lnTo>
                <a:lnTo>
                  <a:pt x="1118" y="1301"/>
                </a:lnTo>
                <a:lnTo>
                  <a:pt x="1118" y="1301"/>
                </a:lnTo>
                <a:lnTo>
                  <a:pt x="1119" y="1301"/>
                </a:lnTo>
                <a:lnTo>
                  <a:pt x="1119" y="1301"/>
                </a:lnTo>
                <a:lnTo>
                  <a:pt x="1119" y="1301"/>
                </a:lnTo>
                <a:lnTo>
                  <a:pt x="1120" y="1301"/>
                </a:lnTo>
                <a:lnTo>
                  <a:pt x="1120" y="1301"/>
                </a:lnTo>
                <a:lnTo>
                  <a:pt x="1120" y="1301"/>
                </a:lnTo>
                <a:lnTo>
                  <a:pt x="1121" y="1301"/>
                </a:lnTo>
                <a:lnTo>
                  <a:pt x="1121" y="1301"/>
                </a:lnTo>
                <a:lnTo>
                  <a:pt x="1122" y="1301"/>
                </a:lnTo>
                <a:lnTo>
                  <a:pt x="1122" y="1301"/>
                </a:lnTo>
                <a:lnTo>
                  <a:pt x="1122" y="1301"/>
                </a:lnTo>
                <a:lnTo>
                  <a:pt x="1123" y="1301"/>
                </a:lnTo>
                <a:lnTo>
                  <a:pt x="1123" y="1301"/>
                </a:lnTo>
                <a:lnTo>
                  <a:pt x="1123" y="1301"/>
                </a:lnTo>
                <a:lnTo>
                  <a:pt x="1124" y="1301"/>
                </a:lnTo>
                <a:lnTo>
                  <a:pt x="1124" y="1301"/>
                </a:lnTo>
                <a:lnTo>
                  <a:pt x="1124" y="1301"/>
                </a:lnTo>
                <a:lnTo>
                  <a:pt x="1124" y="1301"/>
                </a:lnTo>
                <a:lnTo>
                  <a:pt x="1125" y="1301"/>
                </a:lnTo>
                <a:lnTo>
                  <a:pt x="1125" y="1301"/>
                </a:lnTo>
                <a:lnTo>
                  <a:pt x="1126" y="1301"/>
                </a:lnTo>
                <a:lnTo>
                  <a:pt x="1126" y="1301"/>
                </a:lnTo>
                <a:lnTo>
                  <a:pt x="1127" y="1301"/>
                </a:lnTo>
                <a:lnTo>
                  <a:pt x="1127" y="1301"/>
                </a:lnTo>
                <a:lnTo>
                  <a:pt x="1127" y="1301"/>
                </a:lnTo>
                <a:lnTo>
                  <a:pt x="1128" y="1301"/>
                </a:lnTo>
                <a:lnTo>
                  <a:pt x="1128" y="1301"/>
                </a:lnTo>
                <a:lnTo>
                  <a:pt x="1128" y="1301"/>
                </a:lnTo>
                <a:lnTo>
                  <a:pt x="1129" y="1301"/>
                </a:lnTo>
                <a:lnTo>
                  <a:pt x="1129" y="1301"/>
                </a:lnTo>
                <a:lnTo>
                  <a:pt x="1129" y="1301"/>
                </a:lnTo>
                <a:lnTo>
                  <a:pt x="1130" y="1301"/>
                </a:lnTo>
                <a:lnTo>
                  <a:pt x="1130" y="1301"/>
                </a:lnTo>
                <a:lnTo>
                  <a:pt x="1130" y="1301"/>
                </a:lnTo>
                <a:lnTo>
                  <a:pt x="1131" y="1301"/>
                </a:lnTo>
                <a:lnTo>
                  <a:pt x="1131" y="1301"/>
                </a:lnTo>
                <a:lnTo>
                  <a:pt x="1131" y="1301"/>
                </a:lnTo>
                <a:lnTo>
                  <a:pt x="1132" y="1301"/>
                </a:lnTo>
                <a:lnTo>
                  <a:pt x="1132" y="1301"/>
                </a:lnTo>
                <a:lnTo>
                  <a:pt x="1132" y="1301"/>
                </a:lnTo>
                <a:lnTo>
                  <a:pt x="1133" y="1301"/>
                </a:lnTo>
                <a:lnTo>
                  <a:pt x="1133" y="1301"/>
                </a:lnTo>
                <a:lnTo>
                  <a:pt x="1134" y="1301"/>
                </a:lnTo>
                <a:lnTo>
                  <a:pt x="1134" y="1301"/>
                </a:lnTo>
                <a:lnTo>
                  <a:pt x="1134" y="1301"/>
                </a:lnTo>
                <a:lnTo>
                  <a:pt x="1135" y="1301"/>
                </a:lnTo>
                <a:lnTo>
                  <a:pt x="1135" y="1301"/>
                </a:lnTo>
                <a:lnTo>
                  <a:pt x="1135" y="1301"/>
                </a:lnTo>
                <a:lnTo>
                  <a:pt x="1136" y="1301"/>
                </a:lnTo>
                <a:lnTo>
                  <a:pt x="1136" y="1301"/>
                </a:lnTo>
                <a:lnTo>
                  <a:pt x="1136" y="1301"/>
                </a:lnTo>
                <a:lnTo>
                  <a:pt x="1137" y="1301"/>
                </a:lnTo>
                <a:lnTo>
                  <a:pt x="1137" y="1301"/>
                </a:lnTo>
                <a:lnTo>
                  <a:pt x="1137" y="1301"/>
                </a:lnTo>
                <a:lnTo>
                  <a:pt x="1138" y="1301"/>
                </a:lnTo>
                <a:lnTo>
                  <a:pt x="1138" y="1301"/>
                </a:lnTo>
                <a:lnTo>
                  <a:pt x="1138" y="1301"/>
                </a:lnTo>
                <a:lnTo>
                  <a:pt x="1139" y="1301"/>
                </a:lnTo>
                <a:lnTo>
                  <a:pt x="1139" y="1301"/>
                </a:lnTo>
                <a:lnTo>
                  <a:pt x="1140" y="1301"/>
                </a:lnTo>
                <a:lnTo>
                  <a:pt x="1140" y="1301"/>
                </a:lnTo>
                <a:lnTo>
                  <a:pt x="1140" y="1301"/>
                </a:lnTo>
                <a:lnTo>
                  <a:pt x="1141" y="1301"/>
                </a:lnTo>
                <a:lnTo>
                  <a:pt x="1141" y="1301"/>
                </a:lnTo>
                <a:lnTo>
                  <a:pt x="1141" y="1301"/>
                </a:lnTo>
                <a:lnTo>
                  <a:pt x="1141" y="1301"/>
                </a:lnTo>
                <a:lnTo>
                  <a:pt x="1142" y="1301"/>
                </a:lnTo>
                <a:lnTo>
                  <a:pt x="1142" y="1301"/>
                </a:lnTo>
                <a:lnTo>
                  <a:pt x="1143" y="1301"/>
                </a:lnTo>
                <a:lnTo>
                  <a:pt x="1143" y="1301"/>
                </a:lnTo>
                <a:lnTo>
                  <a:pt x="1143" y="1301"/>
                </a:lnTo>
                <a:lnTo>
                  <a:pt x="1144" y="1301"/>
                </a:lnTo>
                <a:lnTo>
                  <a:pt x="1144" y="1301"/>
                </a:lnTo>
                <a:lnTo>
                  <a:pt x="1144" y="1301"/>
                </a:lnTo>
                <a:lnTo>
                  <a:pt x="1145" y="1301"/>
                </a:lnTo>
                <a:lnTo>
                  <a:pt x="1145" y="1301"/>
                </a:lnTo>
                <a:lnTo>
                  <a:pt x="1145" y="1301"/>
                </a:lnTo>
                <a:lnTo>
                  <a:pt x="1145" y="1301"/>
                </a:lnTo>
                <a:lnTo>
                  <a:pt x="1146" y="1301"/>
                </a:lnTo>
                <a:lnTo>
                  <a:pt x="1146" y="1301"/>
                </a:lnTo>
                <a:lnTo>
                  <a:pt x="1147" y="1301"/>
                </a:lnTo>
                <a:lnTo>
                  <a:pt x="1147" y="1301"/>
                </a:lnTo>
                <a:lnTo>
                  <a:pt x="1148" y="1301"/>
                </a:lnTo>
                <a:lnTo>
                  <a:pt x="1148" y="1301"/>
                </a:lnTo>
                <a:lnTo>
                  <a:pt x="1148" y="1301"/>
                </a:lnTo>
                <a:lnTo>
                  <a:pt x="1149" y="1301"/>
                </a:lnTo>
                <a:lnTo>
                  <a:pt x="1149" y="1301"/>
                </a:lnTo>
                <a:lnTo>
                  <a:pt x="1149" y="1301"/>
                </a:lnTo>
                <a:lnTo>
                  <a:pt x="1150" y="1301"/>
                </a:lnTo>
                <a:lnTo>
                  <a:pt x="1150" y="1301"/>
                </a:lnTo>
                <a:lnTo>
                  <a:pt x="1150" y="1301"/>
                </a:lnTo>
                <a:lnTo>
                  <a:pt x="1150" y="1301"/>
                </a:lnTo>
                <a:lnTo>
                  <a:pt x="1151" y="1301"/>
                </a:lnTo>
                <a:lnTo>
                  <a:pt x="1151" y="1301"/>
                </a:lnTo>
                <a:lnTo>
                  <a:pt x="1152" y="1301"/>
                </a:lnTo>
                <a:lnTo>
                  <a:pt x="1152" y="1301"/>
                </a:lnTo>
                <a:lnTo>
                  <a:pt x="1153" y="1301"/>
                </a:lnTo>
                <a:lnTo>
                  <a:pt x="1153" y="1301"/>
                </a:lnTo>
                <a:lnTo>
                  <a:pt x="1153" y="1301"/>
                </a:lnTo>
                <a:lnTo>
                  <a:pt x="1154" y="1301"/>
                </a:lnTo>
                <a:lnTo>
                  <a:pt x="1154" y="1301"/>
                </a:lnTo>
                <a:lnTo>
                  <a:pt x="1154" y="1301"/>
                </a:lnTo>
                <a:lnTo>
                  <a:pt x="1155" y="1301"/>
                </a:lnTo>
                <a:lnTo>
                  <a:pt x="1155" y="1301"/>
                </a:lnTo>
                <a:lnTo>
                  <a:pt x="1155" y="1301"/>
                </a:lnTo>
                <a:lnTo>
                  <a:pt x="1156" y="1301"/>
                </a:lnTo>
                <a:lnTo>
                  <a:pt x="1156" y="1301"/>
                </a:lnTo>
                <a:lnTo>
                  <a:pt x="1156" y="1301"/>
                </a:lnTo>
                <a:lnTo>
                  <a:pt x="1157" y="1301"/>
                </a:lnTo>
                <a:lnTo>
                  <a:pt x="1157" y="1301"/>
                </a:lnTo>
                <a:lnTo>
                  <a:pt x="1157" y="1301"/>
                </a:lnTo>
                <a:lnTo>
                  <a:pt x="1158" y="1301"/>
                </a:lnTo>
                <a:lnTo>
                  <a:pt x="1158" y="1301"/>
                </a:lnTo>
                <a:lnTo>
                  <a:pt x="1158" y="1301"/>
                </a:lnTo>
                <a:lnTo>
                  <a:pt x="1159" y="1301"/>
                </a:lnTo>
                <a:lnTo>
                  <a:pt x="1159" y="1301"/>
                </a:lnTo>
                <a:lnTo>
                  <a:pt x="1160" y="1301"/>
                </a:lnTo>
                <a:lnTo>
                  <a:pt x="1160" y="1301"/>
                </a:lnTo>
                <a:lnTo>
                  <a:pt x="1160" y="1301"/>
                </a:lnTo>
                <a:lnTo>
                  <a:pt x="1161" y="1301"/>
                </a:lnTo>
                <a:lnTo>
                  <a:pt x="1161" y="1301"/>
                </a:lnTo>
                <a:lnTo>
                  <a:pt x="1161" y="1301"/>
                </a:lnTo>
                <a:lnTo>
                  <a:pt x="1162" y="1301"/>
                </a:lnTo>
                <a:lnTo>
                  <a:pt x="1162" y="1301"/>
                </a:lnTo>
                <a:lnTo>
                  <a:pt x="1162" y="1301"/>
                </a:lnTo>
                <a:lnTo>
                  <a:pt x="1163" y="1301"/>
                </a:lnTo>
                <a:lnTo>
                  <a:pt x="1163" y="1301"/>
                </a:lnTo>
                <a:lnTo>
                  <a:pt x="1163" y="1301"/>
                </a:lnTo>
                <a:lnTo>
                  <a:pt x="1164" y="1301"/>
                </a:lnTo>
                <a:lnTo>
                  <a:pt x="1164" y="1301"/>
                </a:lnTo>
                <a:lnTo>
                  <a:pt x="1164" y="1301"/>
                </a:lnTo>
                <a:lnTo>
                  <a:pt x="1165" y="1301"/>
                </a:lnTo>
                <a:lnTo>
                  <a:pt x="1165" y="1301"/>
                </a:lnTo>
                <a:lnTo>
                  <a:pt x="1166" y="1301"/>
                </a:lnTo>
                <a:lnTo>
                  <a:pt x="1166" y="1301"/>
                </a:lnTo>
                <a:lnTo>
                  <a:pt x="1166" y="1301"/>
                </a:lnTo>
                <a:lnTo>
                  <a:pt x="1167" y="1301"/>
                </a:lnTo>
                <a:lnTo>
                  <a:pt x="1167" y="1301"/>
                </a:lnTo>
                <a:lnTo>
                  <a:pt x="1167" y="1301"/>
                </a:lnTo>
                <a:lnTo>
                  <a:pt x="1167" y="1301"/>
                </a:lnTo>
                <a:lnTo>
                  <a:pt x="1168" y="1301"/>
                </a:lnTo>
                <a:lnTo>
                  <a:pt x="1168" y="1301"/>
                </a:lnTo>
                <a:lnTo>
                  <a:pt x="1169" y="1301"/>
                </a:lnTo>
                <a:lnTo>
                  <a:pt x="1169" y="1301"/>
                </a:lnTo>
                <a:lnTo>
                  <a:pt x="1169" y="1301"/>
                </a:lnTo>
                <a:lnTo>
                  <a:pt x="1170" y="1301"/>
                </a:lnTo>
                <a:lnTo>
                  <a:pt x="1170" y="1301"/>
                </a:lnTo>
                <a:lnTo>
                  <a:pt x="1170" y="1301"/>
                </a:lnTo>
                <a:lnTo>
                  <a:pt x="1171" y="1301"/>
                </a:lnTo>
                <a:lnTo>
                  <a:pt x="1171" y="1301"/>
                </a:lnTo>
                <a:lnTo>
                  <a:pt x="1171" y="1301"/>
                </a:lnTo>
                <a:lnTo>
                  <a:pt x="1171" y="1301"/>
                </a:lnTo>
                <a:lnTo>
                  <a:pt x="1172" y="1301"/>
                </a:lnTo>
                <a:lnTo>
                  <a:pt x="1173" y="1301"/>
                </a:lnTo>
                <a:lnTo>
                  <a:pt x="1173" y="1301"/>
                </a:lnTo>
                <a:lnTo>
                  <a:pt x="1173" y="1301"/>
                </a:lnTo>
                <a:lnTo>
                  <a:pt x="1174" y="1301"/>
                </a:lnTo>
                <a:lnTo>
                  <a:pt x="1174" y="1301"/>
                </a:lnTo>
                <a:lnTo>
                  <a:pt x="1174" y="1301"/>
                </a:lnTo>
                <a:lnTo>
                  <a:pt x="1175" y="1301"/>
                </a:lnTo>
                <a:lnTo>
                  <a:pt x="1175" y="1301"/>
                </a:lnTo>
                <a:lnTo>
                  <a:pt x="1175" y="1301"/>
                </a:lnTo>
                <a:lnTo>
                  <a:pt x="1176" y="1301"/>
                </a:lnTo>
                <a:lnTo>
                  <a:pt x="1176" y="1301"/>
                </a:lnTo>
                <a:lnTo>
                  <a:pt x="1176" y="1301"/>
                </a:lnTo>
                <a:lnTo>
                  <a:pt x="1177" y="1301"/>
                </a:lnTo>
                <a:lnTo>
                  <a:pt x="1177" y="1301"/>
                </a:lnTo>
                <a:lnTo>
                  <a:pt x="1177" y="1301"/>
                </a:lnTo>
                <a:lnTo>
                  <a:pt x="1178" y="1301"/>
                </a:lnTo>
                <a:lnTo>
                  <a:pt x="1178" y="1301"/>
                </a:lnTo>
                <a:lnTo>
                  <a:pt x="1179" y="1301"/>
                </a:lnTo>
                <a:lnTo>
                  <a:pt x="1179" y="1301"/>
                </a:lnTo>
                <a:lnTo>
                  <a:pt x="1179" y="1301"/>
                </a:lnTo>
                <a:lnTo>
                  <a:pt x="1180" y="1301"/>
                </a:lnTo>
                <a:lnTo>
                  <a:pt x="1180" y="1301"/>
                </a:lnTo>
                <a:lnTo>
                  <a:pt x="1180" y="1301"/>
                </a:lnTo>
                <a:lnTo>
                  <a:pt x="1181" y="1301"/>
                </a:lnTo>
                <a:lnTo>
                  <a:pt x="1181" y="1301"/>
                </a:lnTo>
                <a:lnTo>
                  <a:pt x="1181" y="1301"/>
                </a:lnTo>
                <a:lnTo>
                  <a:pt x="1182" y="1301"/>
                </a:lnTo>
                <a:lnTo>
                  <a:pt x="1182" y="1301"/>
                </a:lnTo>
                <a:lnTo>
                  <a:pt x="1182" y="1301"/>
                </a:lnTo>
                <a:lnTo>
                  <a:pt x="1183" y="1301"/>
                </a:lnTo>
                <a:lnTo>
                  <a:pt x="1183" y="1301"/>
                </a:lnTo>
                <a:lnTo>
                  <a:pt x="1183" y="1301"/>
                </a:lnTo>
                <a:lnTo>
                  <a:pt x="1184" y="1301"/>
                </a:lnTo>
                <a:lnTo>
                  <a:pt x="1184" y="1301"/>
                </a:lnTo>
                <a:lnTo>
                  <a:pt x="1184" y="1301"/>
                </a:lnTo>
                <a:lnTo>
                  <a:pt x="1185" y="1301"/>
                </a:lnTo>
                <a:lnTo>
                  <a:pt x="1185" y="1301"/>
                </a:lnTo>
                <a:lnTo>
                  <a:pt x="1186" y="1301"/>
                </a:lnTo>
                <a:lnTo>
                  <a:pt x="1186" y="1301"/>
                </a:lnTo>
                <a:lnTo>
                  <a:pt x="1186" y="1301"/>
                </a:lnTo>
                <a:lnTo>
                  <a:pt x="1187" y="1301"/>
                </a:lnTo>
                <a:lnTo>
                  <a:pt x="1187" y="1301"/>
                </a:lnTo>
                <a:lnTo>
                  <a:pt x="1187" y="1301"/>
                </a:lnTo>
                <a:lnTo>
                  <a:pt x="1188" y="1301"/>
                </a:lnTo>
                <a:lnTo>
                  <a:pt x="1188" y="1301"/>
                </a:lnTo>
                <a:lnTo>
                  <a:pt x="1188" y="1301"/>
                </a:lnTo>
                <a:lnTo>
                  <a:pt x="1188" y="1301"/>
                </a:lnTo>
                <a:lnTo>
                  <a:pt x="1189" y="1301"/>
                </a:lnTo>
                <a:lnTo>
                  <a:pt x="1189" y="1301"/>
                </a:lnTo>
                <a:lnTo>
                  <a:pt x="1190" y="1301"/>
                </a:lnTo>
                <a:lnTo>
                  <a:pt x="1190" y="1301"/>
                </a:lnTo>
                <a:lnTo>
                  <a:pt x="1190" y="1301"/>
                </a:lnTo>
                <a:lnTo>
                  <a:pt x="1191" y="1301"/>
                </a:lnTo>
                <a:lnTo>
                  <a:pt x="1191" y="1301"/>
                </a:lnTo>
                <a:lnTo>
                  <a:pt x="1192" y="1301"/>
                </a:lnTo>
                <a:lnTo>
                  <a:pt x="1192" y="1301"/>
                </a:lnTo>
                <a:lnTo>
                  <a:pt x="1192" y="1301"/>
                </a:lnTo>
                <a:lnTo>
                  <a:pt x="1193" y="1301"/>
                </a:lnTo>
                <a:lnTo>
                  <a:pt x="1193" y="1301"/>
                </a:lnTo>
                <a:lnTo>
                  <a:pt x="1193" y="1301"/>
                </a:lnTo>
                <a:lnTo>
                  <a:pt x="1193" y="1301"/>
                </a:lnTo>
                <a:lnTo>
                  <a:pt x="1194" y="1301"/>
                </a:lnTo>
                <a:lnTo>
                  <a:pt x="1194" y="1301"/>
                </a:lnTo>
                <a:lnTo>
                  <a:pt x="1195" y="1301"/>
                </a:lnTo>
                <a:lnTo>
                  <a:pt x="1195" y="1301"/>
                </a:lnTo>
                <a:lnTo>
                  <a:pt x="1195" y="1301"/>
                </a:lnTo>
                <a:lnTo>
                  <a:pt x="1196" y="1301"/>
                </a:lnTo>
                <a:lnTo>
                  <a:pt x="1196" y="1301"/>
                </a:lnTo>
                <a:lnTo>
                  <a:pt x="1196" y="1301"/>
                </a:lnTo>
                <a:lnTo>
                  <a:pt x="1197" y="1301"/>
                </a:lnTo>
                <a:lnTo>
                  <a:pt x="1197" y="1301"/>
                </a:lnTo>
                <a:lnTo>
                  <a:pt x="1197" y="1301"/>
                </a:lnTo>
                <a:lnTo>
                  <a:pt x="1197" y="1301"/>
                </a:lnTo>
                <a:lnTo>
                  <a:pt x="1198" y="1301"/>
                </a:lnTo>
                <a:lnTo>
                  <a:pt x="1199" y="1301"/>
                </a:lnTo>
                <a:lnTo>
                  <a:pt x="1199" y="1301"/>
                </a:lnTo>
                <a:lnTo>
                  <a:pt x="1199" y="1301"/>
                </a:lnTo>
                <a:lnTo>
                  <a:pt x="1200" y="1301"/>
                </a:lnTo>
                <a:lnTo>
                  <a:pt x="1200" y="1301"/>
                </a:lnTo>
                <a:lnTo>
                  <a:pt x="1200" y="1301"/>
                </a:lnTo>
                <a:lnTo>
                  <a:pt x="1201" y="1301"/>
                </a:lnTo>
                <a:lnTo>
                  <a:pt x="1201" y="1301"/>
                </a:lnTo>
                <a:lnTo>
                  <a:pt x="1201" y="1301"/>
                </a:lnTo>
                <a:lnTo>
                  <a:pt x="1202" y="1301"/>
                </a:lnTo>
                <a:lnTo>
                  <a:pt x="1202" y="1301"/>
                </a:lnTo>
                <a:lnTo>
                  <a:pt x="1202" y="1301"/>
                </a:lnTo>
                <a:lnTo>
                  <a:pt x="1203" y="1301"/>
                </a:lnTo>
                <a:lnTo>
                  <a:pt x="1203" y="1301"/>
                </a:lnTo>
                <a:lnTo>
                  <a:pt x="1203" y="1301"/>
                </a:lnTo>
                <a:lnTo>
                  <a:pt x="1204" y="1301"/>
                </a:lnTo>
                <a:lnTo>
                  <a:pt x="1204" y="1301"/>
                </a:lnTo>
                <a:lnTo>
                  <a:pt x="1205" y="1301"/>
                </a:lnTo>
                <a:lnTo>
                  <a:pt x="1205" y="1301"/>
                </a:lnTo>
                <a:lnTo>
                  <a:pt x="1205" y="1301"/>
                </a:lnTo>
                <a:lnTo>
                  <a:pt x="1205" y="1301"/>
                </a:lnTo>
                <a:lnTo>
                  <a:pt x="1206" y="1301"/>
                </a:lnTo>
                <a:lnTo>
                  <a:pt x="1206" y="1301"/>
                </a:lnTo>
                <a:lnTo>
                  <a:pt x="1207" y="1301"/>
                </a:lnTo>
                <a:lnTo>
                  <a:pt x="1207" y="1301"/>
                </a:lnTo>
                <a:lnTo>
                  <a:pt x="1207" y="1301"/>
                </a:lnTo>
                <a:lnTo>
                  <a:pt x="1208" y="1301"/>
                </a:lnTo>
                <a:lnTo>
                  <a:pt x="1208" y="1301"/>
                </a:lnTo>
                <a:lnTo>
                  <a:pt x="1208" y="1301"/>
                </a:lnTo>
                <a:lnTo>
                  <a:pt x="1209" y="1301"/>
                </a:lnTo>
                <a:lnTo>
                  <a:pt x="1209" y="1301"/>
                </a:lnTo>
                <a:lnTo>
                  <a:pt x="1209" y="1301"/>
                </a:lnTo>
                <a:lnTo>
                  <a:pt x="1210" y="1301"/>
                </a:lnTo>
                <a:lnTo>
                  <a:pt x="1210" y="1301"/>
                </a:lnTo>
                <a:lnTo>
                  <a:pt x="1210" y="1301"/>
                </a:lnTo>
                <a:lnTo>
                  <a:pt x="1211" y="1301"/>
                </a:lnTo>
                <a:lnTo>
                  <a:pt x="1211" y="1301"/>
                </a:lnTo>
                <a:lnTo>
                  <a:pt x="1212" y="1301"/>
                </a:lnTo>
                <a:lnTo>
                  <a:pt x="1212" y="1301"/>
                </a:lnTo>
                <a:lnTo>
                  <a:pt x="1212" y="1301"/>
                </a:lnTo>
                <a:lnTo>
                  <a:pt x="1213" y="1301"/>
                </a:lnTo>
                <a:lnTo>
                  <a:pt x="1213" y="1301"/>
                </a:lnTo>
                <a:lnTo>
                  <a:pt x="1213" y="1301"/>
                </a:lnTo>
                <a:lnTo>
                  <a:pt x="1214" y="1301"/>
                </a:lnTo>
                <a:lnTo>
                  <a:pt x="1214" y="1301"/>
                </a:lnTo>
                <a:lnTo>
                  <a:pt x="1214" y="1301"/>
                </a:lnTo>
                <a:lnTo>
                  <a:pt x="1214" y="1301"/>
                </a:lnTo>
                <a:lnTo>
                  <a:pt x="1215" y="1301"/>
                </a:lnTo>
                <a:lnTo>
                  <a:pt x="1215" y="1301"/>
                </a:lnTo>
                <a:lnTo>
                  <a:pt x="1216" y="1301"/>
                </a:lnTo>
                <a:lnTo>
                  <a:pt x="1216" y="1301"/>
                </a:lnTo>
                <a:lnTo>
                  <a:pt x="1216" y="1301"/>
                </a:lnTo>
                <a:lnTo>
                  <a:pt x="1217" y="1301"/>
                </a:lnTo>
                <a:lnTo>
                  <a:pt x="1217" y="1301"/>
                </a:lnTo>
                <a:lnTo>
                  <a:pt x="1218" y="1301"/>
                </a:lnTo>
                <a:lnTo>
                  <a:pt x="1218" y="1301"/>
                </a:lnTo>
                <a:lnTo>
                  <a:pt x="1218" y="1301"/>
                </a:lnTo>
                <a:lnTo>
                  <a:pt x="1219" y="1301"/>
                </a:lnTo>
                <a:lnTo>
                  <a:pt x="1219" y="1301"/>
                </a:lnTo>
                <a:lnTo>
                  <a:pt x="1219" y="1301"/>
                </a:lnTo>
                <a:lnTo>
                  <a:pt x="1220" y="1301"/>
                </a:lnTo>
                <a:lnTo>
                  <a:pt x="1220" y="1301"/>
                </a:lnTo>
                <a:lnTo>
                  <a:pt x="1220" y="1301"/>
                </a:lnTo>
                <a:lnTo>
                  <a:pt x="1221" y="1301"/>
                </a:lnTo>
                <a:lnTo>
                  <a:pt x="1221" y="1301"/>
                </a:lnTo>
                <a:lnTo>
                  <a:pt x="1221" y="1301"/>
                </a:lnTo>
                <a:lnTo>
                  <a:pt x="1222" y="1301"/>
                </a:lnTo>
                <a:lnTo>
                  <a:pt x="1222" y="1301"/>
                </a:lnTo>
                <a:lnTo>
                  <a:pt x="1222" y="1301"/>
                </a:lnTo>
                <a:lnTo>
                  <a:pt x="1223" y="1301"/>
                </a:lnTo>
                <a:lnTo>
                  <a:pt x="1223" y="1301"/>
                </a:lnTo>
                <a:lnTo>
                  <a:pt x="1223" y="1301"/>
                </a:lnTo>
                <a:lnTo>
                  <a:pt x="1224" y="1301"/>
                </a:lnTo>
                <a:lnTo>
                  <a:pt x="1224" y="1301"/>
                </a:lnTo>
                <a:lnTo>
                  <a:pt x="1225" y="1301"/>
                </a:lnTo>
                <a:lnTo>
                  <a:pt x="1225" y="1301"/>
                </a:lnTo>
                <a:lnTo>
                  <a:pt x="1225" y="1301"/>
                </a:lnTo>
                <a:lnTo>
                  <a:pt x="1226" y="1301"/>
                </a:lnTo>
                <a:lnTo>
                  <a:pt x="1226" y="1301"/>
                </a:lnTo>
                <a:lnTo>
                  <a:pt x="1226" y="1301"/>
                </a:lnTo>
                <a:lnTo>
                  <a:pt x="1227" y="1301"/>
                </a:lnTo>
                <a:lnTo>
                  <a:pt x="1227" y="1301"/>
                </a:lnTo>
                <a:lnTo>
                  <a:pt x="1227" y="1301"/>
                </a:lnTo>
                <a:lnTo>
                  <a:pt x="1228" y="1301"/>
                </a:lnTo>
                <a:lnTo>
                  <a:pt x="1228" y="1301"/>
                </a:lnTo>
                <a:lnTo>
                  <a:pt x="1228" y="1301"/>
                </a:lnTo>
                <a:lnTo>
                  <a:pt x="1229" y="1301"/>
                </a:lnTo>
                <a:lnTo>
                  <a:pt x="1229" y="1301"/>
                </a:lnTo>
                <a:lnTo>
                  <a:pt x="1229" y="1301"/>
                </a:lnTo>
                <a:lnTo>
                  <a:pt x="1230" y="1301"/>
                </a:lnTo>
                <a:lnTo>
                  <a:pt x="1230" y="1301"/>
                </a:lnTo>
                <a:lnTo>
                  <a:pt x="1231" y="1301"/>
                </a:lnTo>
                <a:lnTo>
                  <a:pt x="1231" y="1301"/>
                </a:lnTo>
                <a:lnTo>
                  <a:pt x="1231" y="1301"/>
                </a:lnTo>
                <a:lnTo>
                  <a:pt x="1231" y="1301"/>
                </a:lnTo>
                <a:lnTo>
                  <a:pt x="1232" y="1301"/>
                </a:lnTo>
                <a:lnTo>
                  <a:pt x="1232" y="1301"/>
                </a:lnTo>
                <a:lnTo>
                  <a:pt x="1233" y="1301"/>
                </a:lnTo>
                <a:lnTo>
                  <a:pt x="1233" y="1301"/>
                </a:lnTo>
                <a:lnTo>
                  <a:pt x="1233" y="1301"/>
                </a:lnTo>
                <a:lnTo>
                  <a:pt x="1234" y="1301"/>
                </a:lnTo>
                <a:lnTo>
                  <a:pt x="1234" y="1301"/>
                </a:lnTo>
                <a:lnTo>
                  <a:pt x="1234" y="1301"/>
                </a:lnTo>
                <a:lnTo>
                  <a:pt x="1235" y="1301"/>
                </a:lnTo>
                <a:lnTo>
                  <a:pt x="1235" y="1301"/>
                </a:lnTo>
                <a:lnTo>
                  <a:pt x="1235" y="1301"/>
                </a:lnTo>
                <a:lnTo>
                  <a:pt x="1235" y="1301"/>
                </a:lnTo>
                <a:lnTo>
                  <a:pt x="1236" y="1301"/>
                </a:lnTo>
                <a:lnTo>
                  <a:pt x="1236" y="1301"/>
                </a:lnTo>
                <a:lnTo>
                  <a:pt x="1237" y="1301"/>
                </a:lnTo>
                <a:lnTo>
                  <a:pt x="1237" y="1301"/>
                </a:lnTo>
                <a:lnTo>
                  <a:pt x="1238" y="1301"/>
                </a:lnTo>
                <a:lnTo>
                  <a:pt x="1238" y="1301"/>
                </a:lnTo>
                <a:lnTo>
                  <a:pt x="1238" y="1301"/>
                </a:lnTo>
                <a:lnTo>
                  <a:pt x="1239" y="1301"/>
                </a:lnTo>
                <a:lnTo>
                  <a:pt x="1239" y="1301"/>
                </a:lnTo>
                <a:lnTo>
                  <a:pt x="1239" y="1301"/>
                </a:lnTo>
                <a:lnTo>
                  <a:pt x="1240" y="1301"/>
                </a:lnTo>
                <a:lnTo>
                  <a:pt x="1240" y="1301"/>
                </a:lnTo>
                <a:lnTo>
                  <a:pt x="1240" y="1301"/>
                </a:lnTo>
                <a:lnTo>
                  <a:pt x="1240" y="1301"/>
                </a:lnTo>
                <a:lnTo>
                  <a:pt x="1241" y="1301"/>
                </a:lnTo>
                <a:lnTo>
                  <a:pt x="1241" y="1301"/>
                </a:lnTo>
                <a:lnTo>
                  <a:pt x="1242" y="1301"/>
                </a:lnTo>
                <a:lnTo>
                  <a:pt x="1242" y="1301"/>
                </a:lnTo>
                <a:lnTo>
                  <a:pt x="1242" y="1301"/>
                </a:lnTo>
                <a:lnTo>
                  <a:pt x="1243" y="1301"/>
                </a:lnTo>
                <a:lnTo>
                  <a:pt x="1243" y="1301"/>
                </a:lnTo>
                <a:lnTo>
                  <a:pt x="1244" y="1301"/>
                </a:lnTo>
                <a:lnTo>
                  <a:pt x="1244" y="1301"/>
                </a:lnTo>
                <a:lnTo>
                  <a:pt x="1244" y="1301"/>
                </a:lnTo>
                <a:lnTo>
                  <a:pt x="1245" y="1301"/>
                </a:lnTo>
                <a:lnTo>
                  <a:pt x="1245" y="1301"/>
                </a:lnTo>
                <a:lnTo>
                  <a:pt x="1245" y="1301"/>
                </a:lnTo>
                <a:lnTo>
                  <a:pt x="1246" y="1301"/>
                </a:lnTo>
                <a:lnTo>
                  <a:pt x="1246" y="1301"/>
                </a:lnTo>
                <a:lnTo>
                  <a:pt x="1246" y="1301"/>
                </a:lnTo>
                <a:lnTo>
                  <a:pt x="1247" y="1301"/>
                </a:lnTo>
                <a:lnTo>
                  <a:pt x="1247" y="1301"/>
                </a:lnTo>
                <a:lnTo>
                  <a:pt x="1247" y="1301"/>
                </a:lnTo>
                <a:lnTo>
                  <a:pt x="1248" y="1301"/>
                </a:lnTo>
                <a:lnTo>
                  <a:pt x="1248" y="1301"/>
                </a:lnTo>
                <a:lnTo>
                  <a:pt x="1248" y="1301"/>
                </a:lnTo>
                <a:lnTo>
                  <a:pt x="1249" y="1301"/>
                </a:lnTo>
                <a:lnTo>
                  <a:pt x="1249" y="1301"/>
                </a:lnTo>
                <a:lnTo>
                  <a:pt x="1249" y="1301"/>
                </a:lnTo>
                <a:lnTo>
                  <a:pt x="1250" y="1301"/>
                </a:lnTo>
                <a:lnTo>
                  <a:pt x="1250" y="1301"/>
                </a:lnTo>
                <a:lnTo>
                  <a:pt x="1251" y="1301"/>
                </a:lnTo>
                <a:lnTo>
                  <a:pt x="1251" y="1301"/>
                </a:lnTo>
                <a:lnTo>
                  <a:pt x="1251" y="1301"/>
                </a:lnTo>
                <a:lnTo>
                  <a:pt x="1252" y="1301"/>
                </a:lnTo>
                <a:lnTo>
                  <a:pt x="1252" y="1301"/>
                </a:lnTo>
                <a:lnTo>
                  <a:pt x="1252" y="1301"/>
                </a:lnTo>
                <a:lnTo>
                  <a:pt x="1252" y="1301"/>
                </a:lnTo>
                <a:lnTo>
                  <a:pt x="1253" y="1301"/>
                </a:lnTo>
                <a:lnTo>
                  <a:pt x="1253" y="1301"/>
                </a:lnTo>
                <a:lnTo>
                  <a:pt x="1254" y="1301"/>
                </a:lnTo>
                <a:lnTo>
                  <a:pt x="1254" y="1301"/>
                </a:lnTo>
                <a:lnTo>
                  <a:pt x="1254" y="1301"/>
                </a:lnTo>
                <a:lnTo>
                  <a:pt x="1255" y="1301"/>
                </a:lnTo>
                <a:lnTo>
                  <a:pt x="1255" y="1301"/>
                </a:lnTo>
                <a:lnTo>
                  <a:pt x="1255" y="1301"/>
                </a:lnTo>
                <a:lnTo>
                  <a:pt x="1256" y="1301"/>
                </a:lnTo>
                <a:lnTo>
                  <a:pt x="1256" y="1301"/>
                </a:lnTo>
                <a:lnTo>
                  <a:pt x="1257" y="1301"/>
                </a:lnTo>
                <a:lnTo>
                  <a:pt x="1257" y="1301"/>
                </a:lnTo>
                <a:lnTo>
                  <a:pt x="1257" y="1301"/>
                </a:lnTo>
                <a:lnTo>
                  <a:pt x="1257" y="1301"/>
                </a:lnTo>
                <a:lnTo>
                  <a:pt x="1258" y="1301"/>
                </a:lnTo>
                <a:lnTo>
                  <a:pt x="1258" y="1301"/>
                </a:lnTo>
                <a:lnTo>
                  <a:pt x="1259" y="1301"/>
                </a:lnTo>
                <a:lnTo>
                  <a:pt x="1259" y="1301"/>
                </a:lnTo>
                <a:lnTo>
                  <a:pt x="1259" y="1301"/>
                </a:lnTo>
                <a:lnTo>
                  <a:pt x="1260" y="1301"/>
                </a:lnTo>
                <a:lnTo>
                  <a:pt x="1260" y="1301"/>
                </a:lnTo>
                <a:lnTo>
                  <a:pt x="1260" y="1301"/>
                </a:lnTo>
                <a:lnTo>
                  <a:pt x="1261" y="1301"/>
                </a:lnTo>
                <a:lnTo>
                  <a:pt x="1261" y="1301"/>
                </a:lnTo>
                <a:lnTo>
                  <a:pt x="1261" y="1301"/>
                </a:lnTo>
                <a:lnTo>
                  <a:pt x="1261" y="1301"/>
                </a:lnTo>
                <a:lnTo>
                  <a:pt x="1262" y="1301"/>
                </a:lnTo>
                <a:lnTo>
                  <a:pt x="1263" y="1301"/>
                </a:lnTo>
                <a:lnTo>
                  <a:pt x="1263" y="1301"/>
                </a:lnTo>
                <a:lnTo>
                  <a:pt x="1263" y="1301"/>
                </a:lnTo>
                <a:lnTo>
                  <a:pt x="1264" y="1301"/>
                </a:lnTo>
                <a:lnTo>
                  <a:pt x="1264" y="1301"/>
                </a:lnTo>
                <a:lnTo>
                  <a:pt x="1264" y="1301"/>
                </a:lnTo>
                <a:lnTo>
                  <a:pt x="1265" y="1301"/>
                </a:lnTo>
                <a:lnTo>
                  <a:pt x="1265" y="1301"/>
                </a:lnTo>
                <a:lnTo>
                  <a:pt x="1265" y="1301"/>
                </a:lnTo>
                <a:lnTo>
                  <a:pt x="1266" y="1301"/>
                </a:lnTo>
                <a:lnTo>
                  <a:pt x="1266" y="1301"/>
                </a:lnTo>
                <a:lnTo>
                  <a:pt x="1266" y="1301"/>
                </a:lnTo>
                <a:lnTo>
                  <a:pt x="1267" y="1301"/>
                </a:lnTo>
                <a:lnTo>
                  <a:pt x="1267" y="1301"/>
                </a:lnTo>
                <a:lnTo>
                  <a:pt x="1267" y="1301"/>
                </a:lnTo>
                <a:lnTo>
                  <a:pt x="1268" y="1301"/>
                </a:lnTo>
                <a:lnTo>
                  <a:pt x="1268" y="1301"/>
                </a:lnTo>
                <a:lnTo>
                  <a:pt x="1268" y="1301"/>
                </a:lnTo>
                <a:lnTo>
                  <a:pt x="1269" y="1301"/>
                </a:lnTo>
                <a:lnTo>
                  <a:pt x="1269" y="1301"/>
                </a:lnTo>
                <a:lnTo>
                  <a:pt x="1270" y="1301"/>
                </a:lnTo>
                <a:lnTo>
                  <a:pt x="1270" y="1301"/>
                </a:lnTo>
                <a:lnTo>
                  <a:pt x="1270" y="1301"/>
                </a:lnTo>
                <a:lnTo>
                  <a:pt x="1271" y="1301"/>
                </a:lnTo>
                <a:lnTo>
                  <a:pt x="1271" y="1301"/>
                </a:lnTo>
                <a:lnTo>
                  <a:pt x="1271" y="1301"/>
                </a:lnTo>
                <a:lnTo>
                  <a:pt x="1272" y="1301"/>
                </a:lnTo>
                <a:lnTo>
                  <a:pt x="1272" y="1301"/>
                </a:lnTo>
                <a:lnTo>
                  <a:pt x="1272" y="1301"/>
                </a:lnTo>
                <a:lnTo>
                  <a:pt x="1273" y="1301"/>
                </a:lnTo>
                <a:lnTo>
                  <a:pt x="1273" y="1301"/>
                </a:lnTo>
                <a:lnTo>
                  <a:pt x="1273" y="1301"/>
                </a:lnTo>
                <a:lnTo>
                  <a:pt x="1274" y="1301"/>
                </a:lnTo>
                <a:lnTo>
                  <a:pt x="1274" y="1301"/>
                </a:lnTo>
                <a:lnTo>
                  <a:pt x="1274" y="1301"/>
                </a:lnTo>
                <a:lnTo>
                  <a:pt x="1275" y="1301"/>
                </a:lnTo>
                <a:lnTo>
                  <a:pt x="1275" y="1301"/>
                </a:lnTo>
                <a:lnTo>
                  <a:pt x="1276" y="1301"/>
                </a:lnTo>
                <a:lnTo>
                  <a:pt x="1276" y="1301"/>
                </a:lnTo>
                <a:lnTo>
                  <a:pt x="1276" y="1301"/>
                </a:lnTo>
                <a:lnTo>
                  <a:pt x="1277" y="1301"/>
                </a:lnTo>
                <a:lnTo>
                  <a:pt x="1277" y="1301"/>
                </a:lnTo>
                <a:lnTo>
                  <a:pt x="1277" y="1301"/>
                </a:lnTo>
                <a:lnTo>
                  <a:pt x="1278" y="1301"/>
                </a:lnTo>
                <a:lnTo>
                  <a:pt x="1278" y="1301"/>
                </a:lnTo>
                <a:lnTo>
                  <a:pt x="1278" y="1301"/>
                </a:lnTo>
                <a:lnTo>
                  <a:pt x="1278" y="1301"/>
                </a:lnTo>
                <a:lnTo>
                  <a:pt x="1279" y="1301"/>
                </a:lnTo>
                <a:lnTo>
                  <a:pt x="1279" y="1301"/>
                </a:lnTo>
                <a:lnTo>
                  <a:pt x="1280" y="1301"/>
                </a:lnTo>
                <a:lnTo>
                  <a:pt x="1280" y="1301"/>
                </a:lnTo>
                <a:lnTo>
                  <a:pt x="1280" y="1301"/>
                </a:lnTo>
                <a:lnTo>
                  <a:pt x="1281" y="1301"/>
                </a:lnTo>
                <a:lnTo>
                  <a:pt x="1281" y="1301"/>
                </a:lnTo>
                <a:lnTo>
                  <a:pt x="1281" y="1301"/>
                </a:lnTo>
                <a:lnTo>
                  <a:pt x="1282" y="1301"/>
                </a:lnTo>
                <a:lnTo>
                  <a:pt x="1282" y="1301"/>
                </a:lnTo>
                <a:lnTo>
                  <a:pt x="1283" y="1301"/>
                </a:lnTo>
                <a:lnTo>
                  <a:pt x="1283" y="1301"/>
                </a:lnTo>
                <a:lnTo>
                  <a:pt x="1283" y="1301"/>
                </a:lnTo>
                <a:lnTo>
                  <a:pt x="1284" y="1301"/>
                </a:lnTo>
                <a:lnTo>
                  <a:pt x="1284" y="1301"/>
                </a:lnTo>
                <a:lnTo>
                  <a:pt x="1284" y="1301"/>
                </a:lnTo>
                <a:lnTo>
                  <a:pt x="1285" y="1301"/>
                </a:lnTo>
                <a:lnTo>
                  <a:pt x="1285" y="1301"/>
                </a:lnTo>
                <a:lnTo>
                  <a:pt x="1285" y="1301"/>
                </a:lnTo>
                <a:lnTo>
                  <a:pt x="1286" y="1301"/>
                </a:lnTo>
                <a:lnTo>
                  <a:pt x="1286" y="1301"/>
                </a:lnTo>
                <a:lnTo>
                  <a:pt x="1286" y="1301"/>
                </a:lnTo>
                <a:lnTo>
                  <a:pt x="1287" y="1301"/>
                </a:lnTo>
                <a:lnTo>
                  <a:pt x="1287" y="1301"/>
                </a:lnTo>
                <a:lnTo>
                  <a:pt x="1287" y="1301"/>
                </a:lnTo>
                <a:lnTo>
                  <a:pt x="1288" y="1301"/>
                </a:lnTo>
                <a:lnTo>
                  <a:pt x="1288" y="1301"/>
                </a:lnTo>
                <a:lnTo>
                  <a:pt x="1289" y="1301"/>
                </a:lnTo>
                <a:lnTo>
                  <a:pt x="1289" y="1301"/>
                </a:lnTo>
                <a:lnTo>
                  <a:pt x="1289" y="1301"/>
                </a:lnTo>
                <a:lnTo>
                  <a:pt x="1290" y="1301"/>
                </a:lnTo>
                <a:lnTo>
                  <a:pt x="1290" y="1301"/>
                </a:lnTo>
                <a:lnTo>
                  <a:pt x="1290" y="1301"/>
                </a:lnTo>
                <a:lnTo>
                  <a:pt x="1291" y="1301"/>
                </a:lnTo>
                <a:lnTo>
                  <a:pt x="1291" y="1301"/>
                </a:lnTo>
                <a:lnTo>
                  <a:pt x="1291" y="1301"/>
                </a:lnTo>
                <a:lnTo>
                  <a:pt x="1292" y="1301"/>
                </a:lnTo>
                <a:lnTo>
                  <a:pt x="1292" y="1301"/>
                </a:lnTo>
                <a:lnTo>
                  <a:pt x="1292" y="1301"/>
                </a:lnTo>
                <a:lnTo>
                  <a:pt x="1293" y="1301"/>
                </a:lnTo>
                <a:lnTo>
                  <a:pt x="1293" y="1301"/>
                </a:lnTo>
                <a:lnTo>
                  <a:pt x="1293" y="1301"/>
                </a:lnTo>
                <a:lnTo>
                  <a:pt x="1294" y="1301"/>
                </a:lnTo>
                <a:lnTo>
                  <a:pt x="1294" y="1301"/>
                </a:lnTo>
                <a:lnTo>
                  <a:pt x="1294" y="1301"/>
                </a:lnTo>
                <a:lnTo>
                  <a:pt x="1295" y="1301"/>
                </a:lnTo>
                <a:lnTo>
                  <a:pt x="1295" y="1301"/>
                </a:lnTo>
                <a:lnTo>
                  <a:pt x="1295" y="1301"/>
                </a:lnTo>
                <a:lnTo>
                  <a:pt x="1296" y="1301"/>
                </a:lnTo>
                <a:lnTo>
                  <a:pt x="1296" y="1301"/>
                </a:lnTo>
                <a:lnTo>
                  <a:pt x="1297" y="1301"/>
                </a:lnTo>
                <a:lnTo>
                  <a:pt x="1297" y="1301"/>
                </a:lnTo>
                <a:lnTo>
                  <a:pt x="1297" y="1301"/>
                </a:lnTo>
                <a:lnTo>
                  <a:pt x="1298" y="1301"/>
                </a:lnTo>
                <a:lnTo>
                  <a:pt x="1298" y="1301"/>
                </a:lnTo>
                <a:lnTo>
                  <a:pt x="1298" y="1301"/>
                </a:lnTo>
                <a:lnTo>
                  <a:pt x="1299" y="1301"/>
                </a:lnTo>
                <a:lnTo>
                  <a:pt x="1299" y="1301"/>
                </a:lnTo>
                <a:lnTo>
                  <a:pt x="1299" y="1301"/>
                </a:lnTo>
                <a:lnTo>
                  <a:pt x="1299" y="1301"/>
                </a:lnTo>
                <a:lnTo>
                  <a:pt x="1300" y="1301"/>
                </a:lnTo>
                <a:lnTo>
                  <a:pt x="1300" y="1301"/>
                </a:lnTo>
                <a:lnTo>
                  <a:pt x="1301" y="1301"/>
                </a:lnTo>
                <a:lnTo>
                  <a:pt x="1301" y="1301"/>
                </a:lnTo>
                <a:lnTo>
                  <a:pt x="1302" y="1301"/>
                </a:lnTo>
                <a:lnTo>
                  <a:pt x="1302" y="1301"/>
                </a:lnTo>
                <a:lnTo>
                  <a:pt x="1302" y="1301"/>
                </a:lnTo>
                <a:lnTo>
                  <a:pt x="1303" y="1301"/>
                </a:lnTo>
                <a:lnTo>
                  <a:pt x="1303" y="1301"/>
                </a:lnTo>
                <a:lnTo>
                  <a:pt x="1303" y="1301"/>
                </a:lnTo>
                <a:lnTo>
                  <a:pt x="1304" y="1301"/>
                </a:lnTo>
                <a:lnTo>
                  <a:pt x="1304" y="1301"/>
                </a:lnTo>
                <a:lnTo>
                  <a:pt x="1304" y="1301"/>
                </a:lnTo>
                <a:lnTo>
                  <a:pt x="1304" y="1301"/>
                </a:lnTo>
                <a:lnTo>
                  <a:pt x="1305" y="1301"/>
                </a:lnTo>
                <a:lnTo>
                  <a:pt x="1305" y="1301"/>
                </a:lnTo>
                <a:lnTo>
                  <a:pt x="1306" y="1301"/>
                </a:lnTo>
                <a:lnTo>
                  <a:pt x="1306" y="1301"/>
                </a:lnTo>
                <a:lnTo>
                  <a:pt x="1306" y="1301"/>
                </a:lnTo>
                <a:lnTo>
                  <a:pt x="1307" y="1301"/>
                </a:lnTo>
                <a:lnTo>
                  <a:pt x="1307" y="1301"/>
                </a:lnTo>
                <a:lnTo>
                  <a:pt x="1307" y="1301"/>
                </a:lnTo>
                <a:lnTo>
                  <a:pt x="1308" y="1301"/>
                </a:lnTo>
                <a:lnTo>
                  <a:pt x="1308" y="1301"/>
                </a:lnTo>
                <a:lnTo>
                  <a:pt x="1309" y="1301"/>
                </a:lnTo>
                <a:lnTo>
                  <a:pt x="1309" y="1301"/>
                </a:lnTo>
                <a:lnTo>
                  <a:pt x="1309" y="1301"/>
                </a:lnTo>
                <a:lnTo>
                  <a:pt x="1310" y="1301"/>
                </a:lnTo>
                <a:lnTo>
                  <a:pt x="1310" y="1301"/>
                </a:lnTo>
                <a:lnTo>
                  <a:pt x="1310" y="1301"/>
                </a:lnTo>
                <a:lnTo>
                  <a:pt x="1311" y="1301"/>
                </a:lnTo>
                <a:lnTo>
                  <a:pt x="1311" y="1301"/>
                </a:lnTo>
                <a:lnTo>
                  <a:pt x="1311" y="1301"/>
                </a:lnTo>
                <a:lnTo>
                  <a:pt x="1312" y="1301"/>
                </a:lnTo>
                <a:lnTo>
                  <a:pt x="1312" y="1301"/>
                </a:lnTo>
                <a:lnTo>
                  <a:pt x="1312" y="1301"/>
                </a:lnTo>
                <a:lnTo>
                  <a:pt x="1313" y="1301"/>
                </a:lnTo>
                <a:lnTo>
                  <a:pt x="1313" y="1301"/>
                </a:lnTo>
                <a:lnTo>
                  <a:pt x="1313" y="1301"/>
                </a:lnTo>
                <a:lnTo>
                  <a:pt x="1314" y="1301"/>
                </a:lnTo>
                <a:lnTo>
                  <a:pt x="1314" y="1301"/>
                </a:lnTo>
                <a:lnTo>
                  <a:pt x="1315" y="1301"/>
                </a:lnTo>
                <a:lnTo>
                  <a:pt x="1315" y="1301"/>
                </a:lnTo>
                <a:lnTo>
                  <a:pt x="1315" y="1301"/>
                </a:lnTo>
                <a:lnTo>
                  <a:pt x="1316" y="1301"/>
                </a:lnTo>
                <a:lnTo>
                  <a:pt x="1316" y="1301"/>
                </a:lnTo>
                <a:lnTo>
                  <a:pt x="1316" y="1301"/>
                </a:lnTo>
                <a:lnTo>
                  <a:pt x="1317" y="1301"/>
                </a:lnTo>
                <a:lnTo>
                  <a:pt x="1317" y="1301"/>
                </a:lnTo>
                <a:lnTo>
                  <a:pt x="1317" y="1301"/>
                </a:lnTo>
                <a:lnTo>
                  <a:pt x="1318" y="1301"/>
                </a:lnTo>
                <a:lnTo>
                  <a:pt x="1318" y="1301"/>
                </a:lnTo>
                <a:lnTo>
                  <a:pt x="1318" y="1301"/>
                </a:lnTo>
                <a:lnTo>
                  <a:pt x="1319" y="1301"/>
                </a:lnTo>
                <a:lnTo>
                  <a:pt x="1319" y="1301"/>
                </a:lnTo>
                <a:lnTo>
                  <a:pt x="1319" y="1301"/>
                </a:lnTo>
                <a:lnTo>
                  <a:pt x="1320" y="1301"/>
                </a:lnTo>
                <a:lnTo>
                  <a:pt x="1320" y="1301"/>
                </a:lnTo>
                <a:lnTo>
                  <a:pt x="1320" y="1301"/>
                </a:lnTo>
                <a:lnTo>
                  <a:pt x="1321" y="1301"/>
                </a:lnTo>
                <a:lnTo>
                  <a:pt x="1321" y="1301"/>
                </a:lnTo>
                <a:lnTo>
                  <a:pt x="1321" y="1301"/>
                </a:lnTo>
                <a:lnTo>
                  <a:pt x="1322" y="1301"/>
                </a:lnTo>
                <a:lnTo>
                  <a:pt x="1322" y="1301"/>
                </a:lnTo>
                <a:lnTo>
                  <a:pt x="1323" y="1301"/>
                </a:lnTo>
                <a:lnTo>
                  <a:pt x="1323" y="1301"/>
                </a:lnTo>
                <a:lnTo>
                  <a:pt x="1323" y="1301"/>
                </a:lnTo>
                <a:lnTo>
                  <a:pt x="1324" y="1301"/>
                </a:lnTo>
                <a:lnTo>
                  <a:pt x="1324" y="1301"/>
                </a:lnTo>
                <a:lnTo>
                  <a:pt x="1324" y="1301"/>
                </a:lnTo>
                <a:lnTo>
                  <a:pt x="1325" y="1301"/>
                </a:lnTo>
                <a:lnTo>
                  <a:pt x="1325" y="1301"/>
                </a:lnTo>
                <a:lnTo>
                  <a:pt x="1325" y="1301"/>
                </a:lnTo>
                <a:lnTo>
                  <a:pt x="1325" y="1301"/>
                </a:lnTo>
                <a:lnTo>
                  <a:pt x="1326" y="1301"/>
                </a:lnTo>
                <a:lnTo>
                  <a:pt x="1326" y="1301"/>
                </a:lnTo>
                <a:lnTo>
                  <a:pt x="1327" y="1301"/>
                </a:lnTo>
                <a:lnTo>
                  <a:pt x="1327" y="1301"/>
                </a:lnTo>
                <a:lnTo>
                  <a:pt x="1328" y="1301"/>
                </a:lnTo>
                <a:lnTo>
                  <a:pt x="1328" y="1301"/>
                </a:lnTo>
                <a:lnTo>
                  <a:pt x="1328" y="1301"/>
                </a:lnTo>
                <a:lnTo>
                  <a:pt x="1329" y="1301"/>
                </a:lnTo>
                <a:lnTo>
                  <a:pt x="1329" y="1301"/>
                </a:lnTo>
                <a:lnTo>
                  <a:pt x="1329" y="1301"/>
                </a:lnTo>
                <a:lnTo>
                  <a:pt x="1330" y="1301"/>
                </a:lnTo>
                <a:lnTo>
                  <a:pt x="1330" y="1301"/>
                </a:lnTo>
                <a:lnTo>
                  <a:pt x="1330" y="1301"/>
                </a:lnTo>
                <a:lnTo>
                  <a:pt x="1331" y="1301"/>
                </a:lnTo>
                <a:lnTo>
                  <a:pt x="1331" y="1301"/>
                </a:lnTo>
                <a:lnTo>
                  <a:pt x="1331" y="1301"/>
                </a:lnTo>
                <a:lnTo>
                  <a:pt x="1332" y="1301"/>
                </a:lnTo>
                <a:lnTo>
                  <a:pt x="1332" y="1301"/>
                </a:lnTo>
                <a:lnTo>
                  <a:pt x="1332" y="1301"/>
                </a:lnTo>
                <a:lnTo>
                  <a:pt x="1333" y="1301"/>
                </a:lnTo>
                <a:lnTo>
                  <a:pt x="1333" y="1301"/>
                </a:lnTo>
                <a:lnTo>
                  <a:pt x="1333" y="1301"/>
                </a:lnTo>
                <a:lnTo>
                  <a:pt x="1334" y="1301"/>
                </a:lnTo>
                <a:lnTo>
                  <a:pt x="1334" y="1301"/>
                </a:lnTo>
                <a:lnTo>
                  <a:pt x="1335" y="1301"/>
                </a:lnTo>
                <a:lnTo>
                  <a:pt x="1335" y="1301"/>
                </a:lnTo>
                <a:lnTo>
                  <a:pt x="1335" y="1301"/>
                </a:lnTo>
                <a:lnTo>
                  <a:pt x="1336" y="1301"/>
                </a:lnTo>
                <a:lnTo>
                  <a:pt x="1336" y="1301"/>
                </a:lnTo>
                <a:lnTo>
                  <a:pt x="1336" y="1301"/>
                </a:lnTo>
                <a:lnTo>
                  <a:pt x="1337" y="1301"/>
                </a:lnTo>
                <a:lnTo>
                  <a:pt x="1337" y="1301"/>
                </a:lnTo>
                <a:lnTo>
                  <a:pt x="1337" y="1301"/>
                </a:lnTo>
                <a:lnTo>
                  <a:pt x="1338" y="1301"/>
                </a:lnTo>
                <a:lnTo>
                  <a:pt x="1338" y="1301"/>
                </a:lnTo>
                <a:lnTo>
                  <a:pt x="1338" y="1301"/>
                </a:lnTo>
                <a:lnTo>
                  <a:pt x="1339" y="1301"/>
                </a:lnTo>
                <a:lnTo>
                  <a:pt x="1339" y="1301"/>
                </a:lnTo>
                <a:lnTo>
                  <a:pt x="1339" y="1301"/>
                </a:lnTo>
                <a:lnTo>
                  <a:pt x="1340" y="1301"/>
                </a:lnTo>
                <a:lnTo>
                  <a:pt x="1340" y="1301"/>
                </a:lnTo>
                <a:lnTo>
                  <a:pt x="1341" y="1301"/>
                </a:lnTo>
                <a:lnTo>
                  <a:pt x="1341" y="1301"/>
                </a:lnTo>
                <a:lnTo>
                  <a:pt x="1341" y="1301"/>
                </a:lnTo>
                <a:lnTo>
                  <a:pt x="1342" y="1301"/>
                </a:lnTo>
                <a:lnTo>
                  <a:pt x="1342" y="1301"/>
                </a:lnTo>
                <a:lnTo>
                  <a:pt x="1342" y="1301"/>
                </a:lnTo>
                <a:lnTo>
                  <a:pt x="1342" y="1301"/>
                </a:lnTo>
                <a:lnTo>
                  <a:pt x="1343" y="1301"/>
                </a:lnTo>
                <a:lnTo>
                  <a:pt x="1343" y="1301"/>
                </a:lnTo>
                <a:lnTo>
                  <a:pt x="1344" y="1301"/>
                </a:lnTo>
                <a:lnTo>
                  <a:pt x="1344" y="1301"/>
                </a:lnTo>
                <a:lnTo>
                  <a:pt x="1344" y="1301"/>
                </a:lnTo>
                <a:lnTo>
                  <a:pt x="1345" y="1301"/>
                </a:lnTo>
                <a:lnTo>
                  <a:pt x="1345" y="1301"/>
                </a:lnTo>
                <a:lnTo>
                  <a:pt x="1345" y="1301"/>
                </a:lnTo>
                <a:lnTo>
                  <a:pt x="1346" y="0"/>
                </a:lnTo>
                <a:lnTo>
                  <a:pt x="1346" y="0"/>
                </a:lnTo>
                <a:lnTo>
                  <a:pt x="1346" y="0"/>
                </a:lnTo>
                <a:lnTo>
                  <a:pt x="1346" y="0"/>
                </a:lnTo>
                <a:lnTo>
                  <a:pt x="1347" y="0"/>
                </a:lnTo>
                <a:lnTo>
                  <a:pt x="1347" y="0"/>
                </a:lnTo>
                <a:lnTo>
                  <a:pt x="1348" y="0"/>
                </a:lnTo>
                <a:lnTo>
                  <a:pt x="1348" y="0"/>
                </a:lnTo>
                <a:lnTo>
                  <a:pt x="1349" y="0"/>
                </a:lnTo>
                <a:lnTo>
                  <a:pt x="1349" y="0"/>
                </a:lnTo>
                <a:lnTo>
                  <a:pt x="1349" y="0"/>
                </a:lnTo>
                <a:lnTo>
                  <a:pt x="1350" y="0"/>
                </a:lnTo>
                <a:lnTo>
                  <a:pt x="1350" y="0"/>
                </a:lnTo>
                <a:lnTo>
                  <a:pt x="1350" y="0"/>
                </a:lnTo>
                <a:lnTo>
                  <a:pt x="1351" y="0"/>
                </a:lnTo>
                <a:lnTo>
                  <a:pt x="1351" y="0"/>
                </a:lnTo>
                <a:lnTo>
                  <a:pt x="1351" y="0"/>
                </a:lnTo>
                <a:lnTo>
                  <a:pt x="1351" y="0"/>
                </a:lnTo>
                <a:lnTo>
                  <a:pt x="1352" y="0"/>
                </a:lnTo>
                <a:lnTo>
                  <a:pt x="1352" y="0"/>
                </a:lnTo>
                <a:lnTo>
                  <a:pt x="1353" y="0"/>
                </a:lnTo>
                <a:lnTo>
                  <a:pt x="1353" y="0"/>
                </a:lnTo>
                <a:lnTo>
                  <a:pt x="1354" y="0"/>
                </a:lnTo>
                <a:lnTo>
                  <a:pt x="1354" y="0"/>
                </a:lnTo>
                <a:lnTo>
                  <a:pt x="1354" y="0"/>
                </a:lnTo>
                <a:lnTo>
                  <a:pt x="1355" y="0"/>
                </a:lnTo>
                <a:lnTo>
                  <a:pt x="1355" y="0"/>
                </a:lnTo>
                <a:lnTo>
                  <a:pt x="1355" y="0"/>
                </a:lnTo>
                <a:lnTo>
                  <a:pt x="1356" y="0"/>
                </a:lnTo>
                <a:lnTo>
                  <a:pt x="1356" y="0"/>
                </a:lnTo>
                <a:lnTo>
                  <a:pt x="1356" y="0"/>
                </a:lnTo>
                <a:lnTo>
                  <a:pt x="1357" y="0"/>
                </a:lnTo>
                <a:lnTo>
                  <a:pt x="1357" y="0"/>
                </a:lnTo>
                <a:lnTo>
                  <a:pt x="1357" y="0"/>
                </a:lnTo>
                <a:lnTo>
                  <a:pt x="1358" y="0"/>
                </a:lnTo>
                <a:lnTo>
                  <a:pt x="1358" y="0"/>
                </a:lnTo>
                <a:lnTo>
                  <a:pt x="1358" y="0"/>
                </a:lnTo>
                <a:lnTo>
                  <a:pt x="1359" y="0"/>
                </a:lnTo>
                <a:lnTo>
                  <a:pt x="1359" y="0"/>
                </a:lnTo>
                <a:lnTo>
                  <a:pt x="1359" y="0"/>
                </a:lnTo>
                <a:lnTo>
                  <a:pt x="1360" y="0"/>
                </a:lnTo>
                <a:lnTo>
                  <a:pt x="1360" y="0"/>
                </a:lnTo>
                <a:lnTo>
                  <a:pt x="1361" y="0"/>
                </a:lnTo>
                <a:lnTo>
                  <a:pt x="1361" y="0"/>
                </a:lnTo>
                <a:lnTo>
                  <a:pt x="1361" y="0"/>
                </a:lnTo>
                <a:lnTo>
                  <a:pt x="1362" y="0"/>
                </a:lnTo>
                <a:lnTo>
                  <a:pt x="1362" y="0"/>
                </a:lnTo>
                <a:lnTo>
                  <a:pt x="1362" y="0"/>
                </a:lnTo>
                <a:lnTo>
                  <a:pt x="1363" y="0"/>
                </a:lnTo>
                <a:lnTo>
                  <a:pt x="1363" y="0"/>
                </a:lnTo>
                <a:lnTo>
                  <a:pt x="1363" y="0"/>
                </a:lnTo>
                <a:lnTo>
                  <a:pt x="1364" y="0"/>
                </a:lnTo>
                <a:lnTo>
                  <a:pt x="1364" y="0"/>
                </a:lnTo>
                <a:lnTo>
                  <a:pt x="1364" y="0"/>
                </a:lnTo>
                <a:lnTo>
                  <a:pt x="1365" y="0"/>
                </a:lnTo>
                <a:lnTo>
                  <a:pt x="1365" y="0"/>
                </a:lnTo>
                <a:lnTo>
                  <a:pt x="1365" y="0"/>
                </a:lnTo>
                <a:lnTo>
                  <a:pt x="1366" y="0"/>
                </a:lnTo>
                <a:lnTo>
                  <a:pt x="1366" y="0"/>
                </a:lnTo>
                <a:lnTo>
                  <a:pt x="1367" y="0"/>
                </a:lnTo>
                <a:lnTo>
                  <a:pt x="1367" y="0"/>
                </a:lnTo>
                <a:lnTo>
                  <a:pt x="1367" y="0"/>
                </a:lnTo>
                <a:lnTo>
                  <a:pt x="1368" y="0"/>
                </a:lnTo>
                <a:lnTo>
                  <a:pt x="1368" y="0"/>
                </a:lnTo>
                <a:lnTo>
                  <a:pt x="1368" y="0"/>
                </a:lnTo>
                <a:lnTo>
                  <a:pt x="1368" y="0"/>
                </a:lnTo>
                <a:lnTo>
                  <a:pt x="1369" y="0"/>
                </a:lnTo>
                <a:lnTo>
                  <a:pt x="1369" y="0"/>
                </a:lnTo>
                <a:lnTo>
                  <a:pt x="1370" y="0"/>
                </a:lnTo>
                <a:lnTo>
                  <a:pt x="1370" y="0"/>
                </a:lnTo>
                <a:lnTo>
                  <a:pt x="1370" y="0"/>
                </a:lnTo>
                <a:lnTo>
                  <a:pt x="1371" y="0"/>
                </a:lnTo>
                <a:lnTo>
                  <a:pt x="1371" y="0"/>
                </a:lnTo>
                <a:lnTo>
                  <a:pt x="1371" y="0"/>
                </a:lnTo>
                <a:lnTo>
                  <a:pt x="1372" y="0"/>
                </a:lnTo>
                <a:lnTo>
                  <a:pt x="1372" y="0"/>
                </a:lnTo>
                <a:lnTo>
                  <a:pt x="1372" y="0"/>
                </a:lnTo>
                <a:lnTo>
                  <a:pt x="1372" y="0"/>
                </a:lnTo>
                <a:lnTo>
                  <a:pt x="1373" y="0"/>
                </a:lnTo>
                <a:lnTo>
                  <a:pt x="1374" y="0"/>
                </a:lnTo>
                <a:lnTo>
                  <a:pt x="1374" y="0"/>
                </a:lnTo>
                <a:lnTo>
                  <a:pt x="1374" y="0"/>
                </a:lnTo>
                <a:lnTo>
                  <a:pt x="1375" y="0"/>
                </a:lnTo>
                <a:lnTo>
                  <a:pt x="1375" y="0"/>
                </a:lnTo>
                <a:lnTo>
                  <a:pt x="1375" y="0"/>
                </a:lnTo>
                <a:lnTo>
                  <a:pt x="1376" y="0"/>
                </a:lnTo>
                <a:lnTo>
                  <a:pt x="1376" y="0"/>
                </a:lnTo>
                <a:lnTo>
                  <a:pt x="1376" y="0"/>
                </a:lnTo>
                <a:lnTo>
                  <a:pt x="1377" y="0"/>
                </a:lnTo>
                <a:lnTo>
                  <a:pt x="1377" y="0"/>
                </a:lnTo>
                <a:lnTo>
                  <a:pt x="1377" y="0"/>
                </a:lnTo>
                <a:lnTo>
                  <a:pt x="1378" y="0"/>
                </a:lnTo>
                <a:lnTo>
                  <a:pt x="1378" y="0"/>
                </a:lnTo>
                <a:lnTo>
                  <a:pt x="1378" y="0"/>
                </a:lnTo>
                <a:lnTo>
                  <a:pt x="1379" y="0"/>
                </a:lnTo>
                <a:lnTo>
                  <a:pt x="1379" y="0"/>
                </a:lnTo>
                <a:lnTo>
                  <a:pt x="1380" y="0"/>
                </a:lnTo>
                <a:lnTo>
                  <a:pt x="1380" y="0"/>
                </a:lnTo>
                <a:lnTo>
                  <a:pt x="1380" y="0"/>
                </a:lnTo>
                <a:lnTo>
                  <a:pt x="1381" y="0"/>
                </a:lnTo>
                <a:lnTo>
                  <a:pt x="1381" y="0"/>
                </a:lnTo>
                <a:lnTo>
                  <a:pt x="1381" y="0"/>
                </a:lnTo>
                <a:lnTo>
                  <a:pt x="1382" y="0"/>
                </a:lnTo>
                <a:lnTo>
                  <a:pt x="1382" y="0"/>
                </a:lnTo>
                <a:lnTo>
                  <a:pt x="1382" y="0"/>
                </a:lnTo>
                <a:lnTo>
                  <a:pt x="1383" y="0"/>
                </a:lnTo>
                <a:lnTo>
                  <a:pt x="1383" y="0"/>
                </a:lnTo>
                <a:lnTo>
                  <a:pt x="1383" y="0"/>
                </a:lnTo>
                <a:lnTo>
                  <a:pt x="1384" y="0"/>
                </a:lnTo>
                <a:lnTo>
                  <a:pt x="1384" y="0"/>
                </a:lnTo>
                <a:lnTo>
                  <a:pt x="1384" y="0"/>
                </a:lnTo>
                <a:lnTo>
                  <a:pt x="1385" y="0"/>
                </a:lnTo>
                <a:lnTo>
                  <a:pt x="1385" y="0"/>
                </a:lnTo>
                <a:lnTo>
                  <a:pt x="1385" y="0"/>
                </a:lnTo>
                <a:lnTo>
                  <a:pt x="1386" y="0"/>
                </a:lnTo>
                <a:lnTo>
                  <a:pt x="1386" y="0"/>
                </a:lnTo>
                <a:lnTo>
                  <a:pt x="1387" y="0"/>
                </a:lnTo>
                <a:lnTo>
                  <a:pt x="1387" y="0"/>
                </a:lnTo>
                <a:lnTo>
                  <a:pt x="1387" y="0"/>
                </a:lnTo>
                <a:lnTo>
                  <a:pt x="1388" y="0"/>
                </a:lnTo>
                <a:lnTo>
                  <a:pt x="1388" y="0"/>
                </a:lnTo>
                <a:lnTo>
                  <a:pt x="1388" y="0"/>
                </a:lnTo>
                <a:lnTo>
                  <a:pt x="1389" y="0"/>
                </a:lnTo>
                <a:lnTo>
                  <a:pt x="1389" y="0"/>
                </a:lnTo>
                <a:lnTo>
                  <a:pt x="1389" y="0"/>
                </a:lnTo>
                <a:lnTo>
                  <a:pt x="1389" y="0"/>
                </a:lnTo>
                <a:lnTo>
                  <a:pt x="1390" y="0"/>
                </a:lnTo>
                <a:lnTo>
                  <a:pt x="1390" y="0"/>
                </a:lnTo>
                <a:lnTo>
                  <a:pt x="1391" y="0"/>
                </a:lnTo>
                <a:lnTo>
                  <a:pt x="1391" y="0"/>
                </a:lnTo>
                <a:lnTo>
                  <a:pt x="1391" y="0"/>
                </a:lnTo>
                <a:lnTo>
                  <a:pt x="1392" y="0"/>
                </a:lnTo>
                <a:lnTo>
                  <a:pt x="1392" y="0"/>
                </a:lnTo>
                <a:lnTo>
                  <a:pt x="1393" y="0"/>
                </a:lnTo>
                <a:lnTo>
                  <a:pt x="1393" y="0"/>
                </a:lnTo>
                <a:lnTo>
                  <a:pt x="1393" y="0"/>
                </a:lnTo>
                <a:lnTo>
                  <a:pt x="1394" y="0"/>
                </a:lnTo>
                <a:lnTo>
                  <a:pt x="1394" y="0"/>
                </a:lnTo>
                <a:lnTo>
                  <a:pt x="1394" y="0"/>
                </a:lnTo>
                <a:lnTo>
                  <a:pt x="1394" y="0"/>
                </a:lnTo>
                <a:lnTo>
                  <a:pt x="1395" y="0"/>
                </a:lnTo>
                <a:lnTo>
                  <a:pt x="1395" y="0"/>
                </a:lnTo>
                <a:lnTo>
                  <a:pt x="1396" y="0"/>
                </a:lnTo>
                <a:lnTo>
                  <a:pt x="1396" y="0"/>
                </a:lnTo>
                <a:lnTo>
                  <a:pt x="1396" y="0"/>
                </a:lnTo>
                <a:lnTo>
                  <a:pt x="1397" y="0"/>
                </a:lnTo>
                <a:lnTo>
                  <a:pt x="1397" y="0"/>
                </a:lnTo>
                <a:lnTo>
                  <a:pt x="1397" y="0"/>
                </a:lnTo>
                <a:lnTo>
                  <a:pt x="1398" y="0"/>
                </a:lnTo>
                <a:lnTo>
                  <a:pt x="1398" y="0"/>
                </a:lnTo>
                <a:lnTo>
                  <a:pt x="1398" y="0"/>
                </a:lnTo>
                <a:lnTo>
                  <a:pt x="1398" y="0"/>
                </a:lnTo>
                <a:lnTo>
                  <a:pt x="1399" y="0"/>
                </a:lnTo>
                <a:lnTo>
                  <a:pt x="1400" y="0"/>
                </a:lnTo>
                <a:lnTo>
                  <a:pt x="1400" y="0"/>
                </a:lnTo>
                <a:lnTo>
                  <a:pt x="1400" y="0"/>
                </a:lnTo>
                <a:lnTo>
                  <a:pt x="1401" y="0"/>
                </a:lnTo>
                <a:lnTo>
                  <a:pt x="1401" y="0"/>
                </a:lnTo>
                <a:lnTo>
                  <a:pt x="1401" y="0"/>
                </a:lnTo>
                <a:lnTo>
                  <a:pt x="1402" y="0"/>
                </a:lnTo>
                <a:lnTo>
                  <a:pt x="1402" y="0"/>
                </a:lnTo>
                <a:lnTo>
                  <a:pt x="1402" y="0"/>
                </a:lnTo>
                <a:lnTo>
                  <a:pt x="1403" y="0"/>
                </a:lnTo>
                <a:lnTo>
                  <a:pt x="1403" y="0"/>
                </a:lnTo>
                <a:lnTo>
                  <a:pt x="1403" y="0"/>
                </a:lnTo>
                <a:lnTo>
                  <a:pt x="1404" y="0"/>
                </a:lnTo>
                <a:lnTo>
                  <a:pt x="1404" y="0"/>
                </a:lnTo>
                <a:lnTo>
                  <a:pt x="1404" y="0"/>
                </a:lnTo>
                <a:lnTo>
                  <a:pt x="1405" y="0"/>
                </a:lnTo>
                <a:lnTo>
                  <a:pt x="1405" y="0"/>
                </a:lnTo>
                <a:lnTo>
                  <a:pt x="1406" y="0"/>
                </a:lnTo>
                <a:lnTo>
                  <a:pt x="1406" y="0"/>
                </a:lnTo>
                <a:lnTo>
                  <a:pt x="1406" y="0"/>
                </a:lnTo>
                <a:lnTo>
                  <a:pt x="1407" y="0"/>
                </a:lnTo>
                <a:lnTo>
                  <a:pt x="1407" y="0"/>
                </a:lnTo>
                <a:lnTo>
                  <a:pt x="1407" y="0"/>
                </a:lnTo>
                <a:lnTo>
                  <a:pt x="1408" y="0"/>
                </a:lnTo>
                <a:lnTo>
                  <a:pt x="1408" y="0"/>
                </a:lnTo>
                <a:lnTo>
                  <a:pt x="1408" y="0"/>
                </a:lnTo>
                <a:lnTo>
                  <a:pt x="1409" y="0"/>
                </a:lnTo>
                <a:lnTo>
                  <a:pt x="1409" y="0"/>
                </a:lnTo>
                <a:lnTo>
                  <a:pt x="1409" y="0"/>
                </a:lnTo>
                <a:lnTo>
                  <a:pt x="1410" y="0"/>
                </a:lnTo>
                <a:lnTo>
                  <a:pt x="1410" y="0"/>
                </a:lnTo>
                <a:lnTo>
                  <a:pt x="1410" y="0"/>
                </a:lnTo>
                <a:lnTo>
                  <a:pt x="1411" y="0"/>
                </a:lnTo>
                <a:lnTo>
                  <a:pt x="1411" y="0"/>
                </a:lnTo>
                <a:lnTo>
                  <a:pt x="1411" y="0"/>
                </a:lnTo>
                <a:lnTo>
                  <a:pt x="1412" y="0"/>
                </a:lnTo>
                <a:lnTo>
                  <a:pt x="1412" y="0"/>
                </a:lnTo>
                <a:lnTo>
                  <a:pt x="1413" y="0"/>
                </a:lnTo>
                <a:lnTo>
                  <a:pt x="1413" y="0"/>
                </a:lnTo>
                <a:lnTo>
                  <a:pt x="1413" y="0"/>
                </a:lnTo>
                <a:lnTo>
                  <a:pt x="1414" y="0"/>
                </a:lnTo>
                <a:lnTo>
                  <a:pt x="1414" y="0"/>
                </a:lnTo>
                <a:lnTo>
                  <a:pt x="1414" y="0"/>
                </a:lnTo>
                <a:lnTo>
                  <a:pt x="1415" y="0"/>
                </a:lnTo>
                <a:lnTo>
                  <a:pt x="1415" y="0"/>
                </a:lnTo>
                <a:lnTo>
                  <a:pt x="1415" y="0"/>
                </a:lnTo>
                <a:lnTo>
                  <a:pt x="1415" y="0"/>
                </a:lnTo>
                <a:lnTo>
                  <a:pt x="1416" y="0"/>
                </a:lnTo>
                <a:lnTo>
                  <a:pt x="1416" y="0"/>
                </a:lnTo>
                <a:lnTo>
                  <a:pt x="1417" y="0"/>
                </a:lnTo>
                <a:lnTo>
                  <a:pt x="1417" y="0"/>
                </a:lnTo>
                <a:lnTo>
                  <a:pt x="1417" y="0"/>
                </a:lnTo>
                <a:lnTo>
                  <a:pt x="1418" y="0"/>
                </a:lnTo>
                <a:lnTo>
                  <a:pt x="1418" y="0"/>
                </a:lnTo>
                <a:lnTo>
                  <a:pt x="1419" y="0"/>
                </a:lnTo>
                <a:lnTo>
                  <a:pt x="1419" y="0"/>
                </a:lnTo>
                <a:lnTo>
                  <a:pt x="1419" y="0"/>
                </a:lnTo>
                <a:lnTo>
                  <a:pt x="1420" y="0"/>
                </a:lnTo>
                <a:lnTo>
                  <a:pt x="1420" y="0"/>
                </a:lnTo>
                <a:lnTo>
                  <a:pt x="1420" y="0"/>
                </a:lnTo>
                <a:lnTo>
                  <a:pt x="1421" y="0"/>
                </a:lnTo>
                <a:lnTo>
                  <a:pt x="1421" y="0"/>
                </a:lnTo>
                <a:lnTo>
                  <a:pt x="1421" y="0"/>
                </a:lnTo>
                <a:lnTo>
                  <a:pt x="1422" y="0"/>
                </a:lnTo>
                <a:lnTo>
                  <a:pt x="1422" y="0"/>
                </a:lnTo>
                <a:lnTo>
                  <a:pt x="1422" y="0"/>
                </a:lnTo>
                <a:lnTo>
                  <a:pt x="1423" y="0"/>
                </a:lnTo>
                <a:lnTo>
                  <a:pt x="1423" y="0"/>
                </a:lnTo>
                <a:lnTo>
                  <a:pt x="1423" y="0"/>
                </a:lnTo>
                <a:lnTo>
                  <a:pt x="1424" y="0"/>
                </a:lnTo>
                <a:lnTo>
                  <a:pt x="1424" y="0"/>
                </a:lnTo>
                <a:lnTo>
                  <a:pt x="1424" y="0"/>
                </a:lnTo>
                <a:lnTo>
                  <a:pt x="1425" y="0"/>
                </a:lnTo>
                <a:lnTo>
                  <a:pt x="1425" y="0"/>
                </a:lnTo>
                <a:lnTo>
                  <a:pt x="1426" y="0"/>
                </a:lnTo>
                <a:lnTo>
                  <a:pt x="1426" y="0"/>
                </a:lnTo>
                <a:lnTo>
                  <a:pt x="1426" y="0"/>
                </a:lnTo>
                <a:lnTo>
                  <a:pt x="1427" y="0"/>
                </a:lnTo>
                <a:lnTo>
                  <a:pt x="1427" y="0"/>
                </a:lnTo>
                <a:lnTo>
                  <a:pt x="1427" y="0"/>
                </a:lnTo>
                <a:lnTo>
                  <a:pt x="1428" y="0"/>
                </a:lnTo>
                <a:lnTo>
                  <a:pt x="1428" y="0"/>
                </a:lnTo>
                <a:lnTo>
                  <a:pt x="1428" y="0"/>
                </a:lnTo>
                <a:lnTo>
                  <a:pt x="1429" y="0"/>
                </a:lnTo>
                <a:lnTo>
                  <a:pt x="1429" y="0"/>
                </a:lnTo>
                <a:lnTo>
                  <a:pt x="1429" y="0"/>
                </a:lnTo>
                <a:lnTo>
                  <a:pt x="1430" y="0"/>
                </a:lnTo>
                <a:lnTo>
                  <a:pt x="1430" y="0"/>
                </a:lnTo>
                <a:lnTo>
                  <a:pt x="1430" y="0"/>
                </a:lnTo>
                <a:lnTo>
                  <a:pt x="1431" y="0"/>
                </a:lnTo>
                <a:lnTo>
                  <a:pt x="1431" y="0"/>
                </a:lnTo>
                <a:lnTo>
                  <a:pt x="1432" y="0"/>
                </a:lnTo>
                <a:lnTo>
                  <a:pt x="1432" y="0"/>
                </a:lnTo>
                <a:lnTo>
                  <a:pt x="1432" y="0"/>
                </a:lnTo>
                <a:lnTo>
                  <a:pt x="1432" y="0"/>
                </a:lnTo>
                <a:lnTo>
                  <a:pt x="1433" y="0"/>
                </a:lnTo>
                <a:lnTo>
                  <a:pt x="1433" y="0"/>
                </a:lnTo>
                <a:lnTo>
                  <a:pt x="1434" y="0"/>
                </a:lnTo>
                <a:lnTo>
                  <a:pt x="1434" y="0"/>
                </a:lnTo>
                <a:lnTo>
                  <a:pt x="1434" y="0"/>
                </a:lnTo>
                <a:lnTo>
                  <a:pt x="1435" y="0"/>
                </a:lnTo>
                <a:lnTo>
                  <a:pt x="1435" y="0"/>
                </a:lnTo>
                <a:lnTo>
                  <a:pt x="1435" y="0"/>
                </a:lnTo>
                <a:lnTo>
                  <a:pt x="1436" y="0"/>
                </a:lnTo>
                <a:lnTo>
                  <a:pt x="1436" y="0"/>
                </a:lnTo>
                <a:lnTo>
                  <a:pt x="1436" y="0"/>
                </a:lnTo>
                <a:lnTo>
                  <a:pt x="1436" y="0"/>
                </a:lnTo>
                <a:lnTo>
                  <a:pt x="1437" y="0"/>
                </a:lnTo>
                <a:lnTo>
                  <a:pt x="1437" y="0"/>
                </a:lnTo>
                <a:lnTo>
                  <a:pt x="1438" y="0"/>
                </a:lnTo>
                <a:lnTo>
                  <a:pt x="1438" y="0"/>
                </a:lnTo>
                <a:lnTo>
                  <a:pt x="1439" y="0"/>
                </a:lnTo>
                <a:lnTo>
                  <a:pt x="1439" y="0"/>
                </a:lnTo>
                <a:lnTo>
                  <a:pt x="1439" y="0"/>
                </a:lnTo>
                <a:lnTo>
                  <a:pt x="1440" y="0"/>
                </a:lnTo>
                <a:lnTo>
                  <a:pt x="1440" y="0"/>
                </a:lnTo>
                <a:lnTo>
                  <a:pt x="1440" y="0"/>
                </a:lnTo>
                <a:lnTo>
                  <a:pt x="1441" y="0"/>
                </a:lnTo>
                <a:lnTo>
                  <a:pt x="1441" y="0"/>
                </a:lnTo>
                <a:lnTo>
                  <a:pt x="1441" y="0"/>
                </a:lnTo>
                <a:lnTo>
                  <a:pt x="1441" y="0"/>
                </a:lnTo>
                <a:lnTo>
                  <a:pt x="1442" y="0"/>
                </a:lnTo>
                <a:lnTo>
                  <a:pt x="1442" y="0"/>
                </a:lnTo>
                <a:lnTo>
                  <a:pt x="1443" y="0"/>
                </a:lnTo>
                <a:lnTo>
                  <a:pt x="1443" y="0"/>
                </a:lnTo>
                <a:lnTo>
                  <a:pt x="1443" y="0"/>
                </a:lnTo>
                <a:lnTo>
                  <a:pt x="1444" y="0"/>
                </a:lnTo>
                <a:lnTo>
                  <a:pt x="1444" y="0"/>
                </a:lnTo>
                <a:lnTo>
                  <a:pt x="1445" y="0"/>
                </a:lnTo>
                <a:lnTo>
                  <a:pt x="1445" y="0"/>
                </a:lnTo>
                <a:lnTo>
                  <a:pt x="1445" y="0"/>
                </a:lnTo>
                <a:lnTo>
                  <a:pt x="1446" y="0"/>
                </a:lnTo>
                <a:lnTo>
                  <a:pt x="1446" y="0"/>
                </a:lnTo>
                <a:lnTo>
                  <a:pt x="1446" y="0"/>
                </a:lnTo>
                <a:lnTo>
                  <a:pt x="1447" y="0"/>
                </a:lnTo>
                <a:lnTo>
                  <a:pt x="1447" y="0"/>
                </a:lnTo>
                <a:lnTo>
                  <a:pt x="1447" y="0"/>
                </a:lnTo>
                <a:lnTo>
                  <a:pt x="1448" y="0"/>
                </a:lnTo>
                <a:lnTo>
                  <a:pt x="1448" y="0"/>
                </a:lnTo>
                <a:lnTo>
                  <a:pt x="1448" y="0"/>
                </a:lnTo>
                <a:lnTo>
                  <a:pt x="1449" y="0"/>
                </a:lnTo>
                <a:lnTo>
                  <a:pt x="1449" y="0"/>
                </a:lnTo>
                <a:lnTo>
                  <a:pt x="1449" y="0"/>
                </a:lnTo>
                <a:lnTo>
                  <a:pt x="1450" y="0"/>
                </a:lnTo>
                <a:lnTo>
                  <a:pt x="1450" y="0"/>
                </a:lnTo>
                <a:lnTo>
                  <a:pt x="1450" y="0"/>
                </a:lnTo>
                <a:lnTo>
                  <a:pt x="1451" y="0"/>
                </a:lnTo>
                <a:lnTo>
                  <a:pt x="1451" y="0"/>
                </a:lnTo>
                <a:lnTo>
                  <a:pt x="1452" y="0"/>
                </a:lnTo>
                <a:lnTo>
                  <a:pt x="1452" y="0"/>
                </a:lnTo>
                <a:lnTo>
                  <a:pt x="1452" y="0"/>
                </a:lnTo>
                <a:lnTo>
                  <a:pt x="1453" y="0"/>
                </a:lnTo>
                <a:lnTo>
                  <a:pt x="1453" y="0"/>
                </a:lnTo>
                <a:lnTo>
                  <a:pt x="1453" y="0"/>
                </a:lnTo>
                <a:lnTo>
                  <a:pt x="1453" y="0"/>
                </a:lnTo>
                <a:lnTo>
                  <a:pt x="1454" y="0"/>
                </a:lnTo>
                <a:lnTo>
                  <a:pt x="1454" y="0"/>
                </a:lnTo>
                <a:lnTo>
                  <a:pt x="1455" y="0"/>
                </a:lnTo>
                <a:lnTo>
                  <a:pt x="1455" y="0"/>
                </a:lnTo>
                <a:lnTo>
                  <a:pt x="1455" y="0"/>
                </a:lnTo>
                <a:lnTo>
                  <a:pt x="1456" y="0"/>
                </a:lnTo>
                <a:lnTo>
                  <a:pt x="1456" y="0"/>
                </a:lnTo>
                <a:lnTo>
                  <a:pt x="1456" y="0"/>
                </a:lnTo>
                <a:lnTo>
                  <a:pt x="1457" y="0"/>
                </a:lnTo>
                <a:lnTo>
                  <a:pt x="1457" y="0"/>
                </a:lnTo>
                <a:lnTo>
                  <a:pt x="1458" y="0"/>
                </a:lnTo>
                <a:lnTo>
                  <a:pt x="1458" y="0"/>
                </a:lnTo>
                <a:lnTo>
                  <a:pt x="1458" y="0"/>
                </a:lnTo>
                <a:lnTo>
                  <a:pt x="1458" y="0"/>
                </a:lnTo>
                <a:lnTo>
                  <a:pt x="1459" y="1301"/>
                </a:lnTo>
                <a:lnTo>
                  <a:pt x="1459" y="1301"/>
                </a:lnTo>
                <a:lnTo>
                  <a:pt x="1459" y="1301"/>
                </a:lnTo>
                <a:lnTo>
                  <a:pt x="1460" y="1301"/>
                </a:lnTo>
                <a:lnTo>
                  <a:pt x="1460" y="1301"/>
                </a:lnTo>
                <a:lnTo>
                  <a:pt x="1460" y="1301"/>
                </a:lnTo>
                <a:lnTo>
                  <a:pt x="1461" y="1301"/>
                </a:lnTo>
                <a:lnTo>
                  <a:pt x="1461" y="1301"/>
                </a:lnTo>
                <a:lnTo>
                  <a:pt x="1461" y="1301"/>
                </a:lnTo>
                <a:lnTo>
                  <a:pt x="1462" y="1301"/>
                </a:lnTo>
                <a:lnTo>
                  <a:pt x="1462" y="1301"/>
                </a:lnTo>
                <a:lnTo>
                  <a:pt x="1462" y="1301"/>
                </a:lnTo>
                <a:lnTo>
                  <a:pt x="1462" y="1301"/>
                </a:lnTo>
                <a:lnTo>
                  <a:pt x="1463" y="1301"/>
                </a:lnTo>
                <a:lnTo>
                  <a:pt x="1463" y="1301"/>
                </a:lnTo>
                <a:lnTo>
                  <a:pt x="1464" y="1301"/>
                </a:lnTo>
                <a:lnTo>
                  <a:pt x="1464" y="1301"/>
                </a:lnTo>
                <a:lnTo>
                  <a:pt x="1465" y="1301"/>
                </a:lnTo>
                <a:lnTo>
                  <a:pt x="1465" y="1301"/>
                </a:lnTo>
                <a:lnTo>
                  <a:pt x="1465" y="1301"/>
                </a:lnTo>
                <a:lnTo>
                  <a:pt x="1466" y="1301"/>
                </a:lnTo>
                <a:lnTo>
                  <a:pt x="1466" y="1301"/>
                </a:lnTo>
                <a:lnTo>
                  <a:pt x="1466" y="1301"/>
                </a:lnTo>
                <a:lnTo>
                  <a:pt x="1467" y="1301"/>
                </a:lnTo>
                <a:lnTo>
                  <a:pt x="1467" y="1301"/>
                </a:lnTo>
                <a:lnTo>
                  <a:pt x="1467" y="1301"/>
                </a:lnTo>
                <a:lnTo>
                  <a:pt x="1468" y="1301"/>
                </a:lnTo>
                <a:lnTo>
                  <a:pt x="1468" y="1301"/>
                </a:lnTo>
                <a:lnTo>
                  <a:pt x="1468" y="1301"/>
                </a:lnTo>
                <a:lnTo>
                  <a:pt x="1469" y="1301"/>
                </a:lnTo>
                <a:lnTo>
                  <a:pt x="1469" y="1301"/>
                </a:lnTo>
                <a:lnTo>
                  <a:pt x="1469" y="1301"/>
                </a:lnTo>
                <a:lnTo>
                  <a:pt x="1470" y="1301"/>
                </a:lnTo>
                <a:lnTo>
                  <a:pt x="1470" y="1301"/>
                </a:lnTo>
                <a:lnTo>
                  <a:pt x="1471" y="1301"/>
                </a:lnTo>
                <a:lnTo>
                  <a:pt x="1471" y="1301"/>
                </a:lnTo>
                <a:lnTo>
                  <a:pt x="1471" y="1301"/>
                </a:lnTo>
                <a:lnTo>
                  <a:pt x="1472" y="1301"/>
                </a:lnTo>
                <a:lnTo>
                  <a:pt x="1472" y="1301"/>
                </a:lnTo>
                <a:lnTo>
                  <a:pt x="1472" y="1301"/>
                </a:lnTo>
                <a:lnTo>
                  <a:pt x="1473" y="1301"/>
                </a:lnTo>
                <a:lnTo>
                  <a:pt x="1473" y="1301"/>
                </a:lnTo>
                <a:lnTo>
                  <a:pt x="1473" y="1301"/>
                </a:lnTo>
                <a:lnTo>
                  <a:pt x="1474" y="1301"/>
                </a:lnTo>
                <a:lnTo>
                  <a:pt x="1474" y="1301"/>
                </a:lnTo>
                <a:lnTo>
                  <a:pt x="1474" y="1301"/>
                </a:lnTo>
                <a:lnTo>
                  <a:pt x="1475" y="1301"/>
                </a:lnTo>
                <a:lnTo>
                  <a:pt x="1475" y="1301"/>
                </a:lnTo>
                <a:lnTo>
                  <a:pt x="1475" y="1301"/>
                </a:lnTo>
                <a:lnTo>
                  <a:pt x="1476" y="1301"/>
                </a:lnTo>
                <a:lnTo>
                  <a:pt x="1476" y="1301"/>
                </a:lnTo>
                <a:lnTo>
                  <a:pt x="1476" y="1301"/>
                </a:lnTo>
                <a:lnTo>
                  <a:pt x="1477" y="1301"/>
                </a:lnTo>
                <a:lnTo>
                  <a:pt x="1477" y="1301"/>
                </a:lnTo>
                <a:lnTo>
                  <a:pt x="1478" y="1301"/>
                </a:lnTo>
                <a:lnTo>
                  <a:pt x="1478" y="1301"/>
                </a:lnTo>
                <a:lnTo>
                  <a:pt x="1478" y="1301"/>
                </a:lnTo>
                <a:lnTo>
                  <a:pt x="1479" y="1301"/>
                </a:lnTo>
                <a:lnTo>
                  <a:pt x="1479" y="1301"/>
                </a:lnTo>
                <a:lnTo>
                  <a:pt x="1479" y="1301"/>
                </a:lnTo>
                <a:lnTo>
                  <a:pt x="1479" y="1301"/>
                </a:lnTo>
                <a:lnTo>
                  <a:pt x="1480" y="1301"/>
                </a:lnTo>
                <a:lnTo>
                  <a:pt x="1480" y="1301"/>
                </a:lnTo>
                <a:lnTo>
                  <a:pt x="1481" y="1301"/>
                </a:lnTo>
                <a:lnTo>
                  <a:pt x="1481" y="1301"/>
                </a:lnTo>
                <a:lnTo>
                  <a:pt x="1481" y="1301"/>
                </a:lnTo>
                <a:lnTo>
                  <a:pt x="1482" y="1301"/>
                </a:lnTo>
                <a:lnTo>
                  <a:pt x="1482" y="1301"/>
                </a:lnTo>
                <a:lnTo>
                  <a:pt x="1482" y="1301"/>
                </a:lnTo>
                <a:lnTo>
                  <a:pt x="1483" y="1301"/>
                </a:lnTo>
                <a:lnTo>
                  <a:pt x="1483" y="1301"/>
                </a:lnTo>
                <a:lnTo>
                  <a:pt x="1484" y="1301"/>
                </a:lnTo>
                <a:lnTo>
                  <a:pt x="1484" y="1301"/>
                </a:lnTo>
                <a:lnTo>
                  <a:pt x="1484" y="1301"/>
                </a:lnTo>
                <a:lnTo>
                  <a:pt x="1485" y="1301"/>
                </a:lnTo>
                <a:lnTo>
                  <a:pt x="1485" y="1301"/>
                </a:lnTo>
                <a:lnTo>
                  <a:pt x="1485" y="1301"/>
                </a:lnTo>
                <a:lnTo>
                  <a:pt x="1486" y="1301"/>
                </a:lnTo>
                <a:lnTo>
                  <a:pt x="1486" y="1301"/>
                </a:lnTo>
                <a:lnTo>
                  <a:pt x="1486" y="1301"/>
                </a:lnTo>
                <a:lnTo>
                  <a:pt x="1487" y="1301"/>
                </a:lnTo>
                <a:lnTo>
                  <a:pt x="1487" y="1301"/>
                </a:lnTo>
                <a:lnTo>
                  <a:pt x="1487" y="1301"/>
                </a:lnTo>
                <a:lnTo>
                  <a:pt x="1488" y="1301"/>
                </a:lnTo>
                <a:lnTo>
                  <a:pt x="1488" y="1301"/>
                </a:lnTo>
                <a:lnTo>
                  <a:pt x="1488" y="1301"/>
                </a:lnTo>
                <a:lnTo>
                  <a:pt x="1488" y="1301"/>
                </a:lnTo>
                <a:lnTo>
                  <a:pt x="1489" y="1301"/>
                </a:lnTo>
                <a:lnTo>
                  <a:pt x="1490" y="1301"/>
                </a:lnTo>
                <a:lnTo>
                  <a:pt x="1490" y="1301"/>
                </a:lnTo>
                <a:lnTo>
                  <a:pt x="1490" y="1301"/>
                </a:lnTo>
                <a:lnTo>
                  <a:pt x="1491" y="1301"/>
                </a:lnTo>
                <a:lnTo>
                  <a:pt x="1491" y="1301"/>
                </a:lnTo>
                <a:lnTo>
                  <a:pt x="1491" y="1301"/>
                </a:lnTo>
                <a:lnTo>
                  <a:pt x="1492" y="1301"/>
                </a:lnTo>
                <a:lnTo>
                  <a:pt x="1492" y="1301"/>
                </a:lnTo>
                <a:lnTo>
                  <a:pt x="1492" y="1301"/>
                </a:lnTo>
                <a:lnTo>
                  <a:pt x="1493" y="1301"/>
                </a:lnTo>
                <a:lnTo>
                  <a:pt x="1493" y="1301"/>
                </a:lnTo>
                <a:lnTo>
                  <a:pt x="1493" y="1301"/>
                </a:lnTo>
                <a:lnTo>
                  <a:pt x="1494" y="1301"/>
                </a:lnTo>
                <a:lnTo>
                  <a:pt x="1494" y="1301"/>
                </a:lnTo>
                <a:lnTo>
                  <a:pt x="1494" y="1301"/>
                </a:lnTo>
                <a:lnTo>
                  <a:pt x="1495" y="1301"/>
                </a:lnTo>
                <a:lnTo>
                  <a:pt x="1495" y="1301"/>
                </a:lnTo>
                <a:lnTo>
                  <a:pt x="1495" y="1301"/>
                </a:lnTo>
                <a:lnTo>
                  <a:pt x="1496" y="1301"/>
                </a:lnTo>
                <a:lnTo>
                  <a:pt x="1496" y="1301"/>
                </a:lnTo>
                <a:lnTo>
                  <a:pt x="1496" y="1301"/>
                </a:lnTo>
                <a:lnTo>
                  <a:pt x="1497" y="1301"/>
                </a:lnTo>
                <a:lnTo>
                  <a:pt x="1497" y="1301"/>
                </a:lnTo>
                <a:lnTo>
                  <a:pt x="1498" y="1301"/>
                </a:lnTo>
                <a:lnTo>
                  <a:pt x="1498" y="1301"/>
                </a:lnTo>
                <a:lnTo>
                  <a:pt x="1498" y="1301"/>
                </a:lnTo>
                <a:lnTo>
                  <a:pt x="1499" y="1301"/>
                </a:lnTo>
                <a:lnTo>
                  <a:pt x="1499" y="1301"/>
                </a:lnTo>
                <a:lnTo>
                  <a:pt x="1499" y="1301"/>
                </a:lnTo>
                <a:lnTo>
                  <a:pt x="1500" y="1301"/>
                </a:lnTo>
                <a:lnTo>
                  <a:pt x="1500" y="1301"/>
                </a:lnTo>
                <a:lnTo>
                  <a:pt x="1500" y="1301"/>
                </a:lnTo>
                <a:lnTo>
                  <a:pt x="1500" y="1301"/>
                </a:lnTo>
                <a:lnTo>
                  <a:pt x="1501" y="1301"/>
                </a:lnTo>
                <a:lnTo>
                  <a:pt x="1501" y="1301"/>
                </a:lnTo>
                <a:lnTo>
                  <a:pt x="1502" y="1301"/>
                </a:lnTo>
                <a:lnTo>
                  <a:pt x="1502" y="1301"/>
                </a:lnTo>
                <a:lnTo>
                  <a:pt x="1503" y="1301"/>
                </a:lnTo>
                <a:lnTo>
                  <a:pt x="1503" y="1301"/>
                </a:lnTo>
                <a:lnTo>
                  <a:pt x="1503" y="1301"/>
                </a:lnTo>
                <a:lnTo>
                  <a:pt x="1504" y="1301"/>
                </a:lnTo>
                <a:lnTo>
                  <a:pt x="1504" y="1301"/>
                </a:lnTo>
                <a:lnTo>
                  <a:pt x="1504" y="1301"/>
                </a:lnTo>
                <a:lnTo>
                  <a:pt x="1505" y="1301"/>
                </a:lnTo>
                <a:lnTo>
                  <a:pt x="1505" y="1301"/>
                </a:lnTo>
                <a:lnTo>
                  <a:pt x="1505" y="1301"/>
                </a:lnTo>
                <a:lnTo>
                  <a:pt x="1505" y="1301"/>
                </a:lnTo>
                <a:lnTo>
                  <a:pt x="1506" y="1301"/>
                </a:lnTo>
                <a:lnTo>
                  <a:pt x="1506" y="1301"/>
                </a:lnTo>
                <a:lnTo>
                  <a:pt x="1507" y="1301"/>
                </a:lnTo>
                <a:lnTo>
                  <a:pt x="1507" y="1301"/>
                </a:lnTo>
                <a:lnTo>
                  <a:pt x="1507" y="1301"/>
                </a:lnTo>
                <a:lnTo>
                  <a:pt x="1508" y="1301"/>
                </a:lnTo>
                <a:lnTo>
                  <a:pt x="1508" y="1301"/>
                </a:lnTo>
                <a:lnTo>
                  <a:pt x="1508" y="1301"/>
                </a:lnTo>
                <a:lnTo>
                  <a:pt x="1509" y="1301"/>
                </a:lnTo>
                <a:lnTo>
                  <a:pt x="1509" y="1301"/>
                </a:lnTo>
                <a:lnTo>
                  <a:pt x="1510" y="1301"/>
                </a:lnTo>
                <a:lnTo>
                  <a:pt x="1510" y="1301"/>
                </a:lnTo>
                <a:lnTo>
                  <a:pt x="1510" y="1301"/>
                </a:lnTo>
                <a:lnTo>
                  <a:pt x="1511" y="1301"/>
                </a:lnTo>
                <a:lnTo>
                  <a:pt x="1511" y="1301"/>
                </a:lnTo>
                <a:lnTo>
                  <a:pt x="1511" y="1301"/>
                </a:lnTo>
                <a:lnTo>
                  <a:pt x="1512" y="1301"/>
                </a:lnTo>
                <a:lnTo>
                  <a:pt x="1512" y="1301"/>
                </a:lnTo>
                <a:lnTo>
                  <a:pt x="1512" y="1301"/>
                </a:lnTo>
                <a:lnTo>
                  <a:pt x="1513" y="1301"/>
                </a:lnTo>
                <a:lnTo>
                  <a:pt x="1513" y="1301"/>
                </a:lnTo>
                <a:lnTo>
                  <a:pt x="1513" y="1301"/>
                </a:lnTo>
                <a:lnTo>
                  <a:pt x="1514" y="1301"/>
                </a:lnTo>
                <a:lnTo>
                  <a:pt x="1514" y="1301"/>
                </a:lnTo>
                <a:lnTo>
                  <a:pt x="1514" y="1301"/>
                </a:lnTo>
                <a:lnTo>
                  <a:pt x="1515" y="1301"/>
                </a:lnTo>
                <a:lnTo>
                  <a:pt x="1515" y="1301"/>
                </a:lnTo>
                <a:lnTo>
                  <a:pt x="1516" y="1301"/>
                </a:lnTo>
                <a:lnTo>
                  <a:pt x="1516" y="1301"/>
                </a:lnTo>
                <a:lnTo>
                  <a:pt x="1516" y="1301"/>
                </a:lnTo>
                <a:lnTo>
                  <a:pt x="1517" y="1301"/>
                </a:lnTo>
                <a:lnTo>
                  <a:pt x="1517" y="1301"/>
                </a:lnTo>
                <a:lnTo>
                  <a:pt x="1517" y="1301"/>
                </a:lnTo>
                <a:lnTo>
                  <a:pt x="1518" y="1301"/>
                </a:lnTo>
                <a:lnTo>
                  <a:pt x="1518" y="1301"/>
                </a:lnTo>
                <a:lnTo>
                  <a:pt x="1518" y="1301"/>
                </a:lnTo>
                <a:lnTo>
                  <a:pt x="1519" y="1301"/>
                </a:lnTo>
                <a:lnTo>
                  <a:pt x="1519" y="1301"/>
                </a:lnTo>
                <a:lnTo>
                  <a:pt x="1519" y="1301"/>
                </a:lnTo>
                <a:lnTo>
                  <a:pt x="1520" y="1301"/>
                </a:lnTo>
                <a:lnTo>
                  <a:pt x="1520" y="1301"/>
                </a:lnTo>
                <a:lnTo>
                  <a:pt x="1520" y="1301"/>
                </a:lnTo>
                <a:lnTo>
                  <a:pt x="1521" y="1301"/>
                </a:lnTo>
                <a:lnTo>
                  <a:pt x="1521" y="1301"/>
                </a:lnTo>
                <a:lnTo>
                  <a:pt x="1521" y="1301"/>
                </a:lnTo>
                <a:lnTo>
                  <a:pt x="1522" y="1301"/>
                </a:lnTo>
                <a:lnTo>
                  <a:pt x="1522" y="1301"/>
                </a:lnTo>
                <a:lnTo>
                  <a:pt x="1522" y="1301"/>
                </a:lnTo>
                <a:lnTo>
                  <a:pt x="1523" y="1301"/>
                </a:lnTo>
                <a:lnTo>
                  <a:pt x="1523" y="1301"/>
                </a:lnTo>
                <a:lnTo>
                  <a:pt x="1524" y="1301"/>
                </a:lnTo>
                <a:lnTo>
                  <a:pt x="1524" y="1301"/>
                </a:lnTo>
                <a:lnTo>
                  <a:pt x="1524" y="1301"/>
                </a:lnTo>
                <a:lnTo>
                  <a:pt x="1525" y="1301"/>
                </a:lnTo>
                <a:lnTo>
                  <a:pt x="1525" y="1301"/>
                </a:lnTo>
                <a:lnTo>
                  <a:pt x="1525" y="1301"/>
                </a:lnTo>
                <a:lnTo>
                  <a:pt x="1526" y="1301"/>
                </a:lnTo>
                <a:lnTo>
                  <a:pt x="1526" y="1301"/>
                </a:lnTo>
                <a:lnTo>
                  <a:pt x="1526" y="1301"/>
                </a:lnTo>
                <a:lnTo>
                  <a:pt x="1526" y="1301"/>
                </a:lnTo>
                <a:lnTo>
                  <a:pt x="1527" y="1301"/>
                </a:lnTo>
                <a:lnTo>
                  <a:pt x="1527" y="1301"/>
                </a:lnTo>
                <a:lnTo>
                  <a:pt x="1528" y="1301"/>
                </a:lnTo>
                <a:lnTo>
                  <a:pt x="1528" y="1301"/>
                </a:lnTo>
                <a:lnTo>
                  <a:pt x="1529" y="1301"/>
                </a:lnTo>
                <a:lnTo>
                  <a:pt x="1529" y="1301"/>
                </a:lnTo>
                <a:lnTo>
                  <a:pt x="1529" y="1301"/>
                </a:lnTo>
                <a:lnTo>
                  <a:pt x="1530" y="1301"/>
                </a:lnTo>
                <a:lnTo>
                  <a:pt x="1530" y="1301"/>
                </a:lnTo>
                <a:lnTo>
                  <a:pt x="1530" y="1301"/>
                </a:lnTo>
                <a:lnTo>
                  <a:pt x="1531" y="1301"/>
                </a:lnTo>
                <a:lnTo>
                  <a:pt x="1531" y="1301"/>
                </a:lnTo>
                <a:lnTo>
                  <a:pt x="1531" y="1301"/>
                </a:lnTo>
                <a:lnTo>
                  <a:pt x="1532" y="1301"/>
                </a:lnTo>
                <a:lnTo>
                  <a:pt x="1532" y="1301"/>
                </a:lnTo>
                <a:lnTo>
                  <a:pt x="1532" y="1301"/>
                </a:lnTo>
                <a:lnTo>
                  <a:pt x="1533" y="1301"/>
                </a:lnTo>
                <a:lnTo>
                  <a:pt x="1533" y="1301"/>
                </a:lnTo>
                <a:lnTo>
                  <a:pt x="1533" y="1301"/>
                </a:lnTo>
                <a:lnTo>
                  <a:pt x="1534" y="1301"/>
                </a:lnTo>
                <a:lnTo>
                  <a:pt x="1534" y="1301"/>
                </a:lnTo>
                <a:lnTo>
                  <a:pt x="1534" y="1301"/>
                </a:lnTo>
                <a:lnTo>
                  <a:pt x="1535" y="1301"/>
                </a:lnTo>
                <a:lnTo>
                  <a:pt x="1535" y="1301"/>
                </a:lnTo>
                <a:lnTo>
                  <a:pt x="1536" y="1301"/>
                </a:lnTo>
                <a:lnTo>
                  <a:pt x="1536" y="1301"/>
                </a:lnTo>
                <a:lnTo>
                  <a:pt x="1536" y="1301"/>
                </a:lnTo>
                <a:lnTo>
                  <a:pt x="1537" y="1301"/>
                </a:lnTo>
                <a:lnTo>
                  <a:pt x="1537" y="1301"/>
                </a:lnTo>
                <a:lnTo>
                  <a:pt x="1537" y="1301"/>
                </a:lnTo>
                <a:lnTo>
                  <a:pt x="1538" y="1301"/>
                </a:lnTo>
                <a:lnTo>
                  <a:pt x="1538" y="1301"/>
                </a:lnTo>
                <a:lnTo>
                  <a:pt x="1538" y="1301"/>
                </a:lnTo>
                <a:lnTo>
                  <a:pt x="1539" y="1301"/>
                </a:lnTo>
                <a:lnTo>
                  <a:pt x="1539" y="1301"/>
                </a:lnTo>
                <a:lnTo>
                  <a:pt x="1539" y="1301"/>
                </a:lnTo>
                <a:lnTo>
                  <a:pt x="1540" y="1301"/>
                </a:lnTo>
                <a:lnTo>
                  <a:pt x="1540" y="1301"/>
                </a:lnTo>
                <a:lnTo>
                  <a:pt x="1540" y="1301"/>
                </a:lnTo>
                <a:lnTo>
                  <a:pt x="1541" y="1301"/>
                </a:lnTo>
                <a:lnTo>
                  <a:pt x="1541" y="1301"/>
                </a:lnTo>
                <a:lnTo>
                  <a:pt x="1542" y="1301"/>
                </a:lnTo>
                <a:lnTo>
                  <a:pt x="1542" y="1301"/>
                </a:lnTo>
                <a:lnTo>
                  <a:pt x="1542" y="1301"/>
                </a:lnTo>
                <a:lnTo>
                  <a:pt x="1543" y="1301"/>
                </a:lnTo>
                <a:lnTo>
                  <a:pt x="1543" y="1301"/>
                </a:lnTo>
                <a:lnTo>
                  <a:pt x="1543" y="1301"/>
                </a:lnTo>
                <a:lnTo>
                  <a:pt x="1543" y="1301"/>
                </a:lnTo>
                <a:lnTo>
                  <a:pt x="1544" y="1301"/>
                </a:lnTo>
                <a:lnTo>
                  <a:pt x="1544" y="1301"/>
                </a:lnTo>
                <a:lnTo>
                  <a:pt x="1545" y="1301"/>
                </a:lnTo>
                <a:lnTo>
                  <a:pt x="1545" y="1301"/>
                </a:lnTo>
                <a:lnTo>
                  <a:pt x="1545" y="1301"/>
                </a:lnTo>
                <a:lnTo>
                  <a:pt x="1546" y="1301"/>
                </a:lnTo>
                <a:lnTo>
                  <a:pt x="1546" y="1301"/>
                </a:lnTo>
                <a:lnTo>
                  <a:pt x="1546" y="1301"/>
                </a:lnTo>
                <a:lnTo>
                  <a:pt x="1547" y="1301"/>
                </a:lnTo>
                <a:lnTo>
                  <a:pt x="1547" y="1301"/>
                </a:lnTo>
                <a:lnTo>
                  <a:pt x="1547" y="1301"/>
                </a:lnTo>
                <a:lnTo>
                  <a:pt x="1547" y="1301"/>
                </a:lnTo>
                <a:lnTo>
                  <a:pt x="1548" y="1301"/>
                </a:lnTo>
                <a:lnTo>
                  <a:pt x="1548" y="1301"/>
                </a:lnTo>
                <a:lnTo>
                  <a:pt x="1549" y="1301"/>
                </a:lnTo>
                <a:lnTo>
                  <a:pt x="1549" y="1301"/>
                </a:lnTo>
                <a:lnTo>
                  <a:pt x="1550" y="1301"/>
                </a:lnTo>
                <a:lnTo>
                  <a:pt x="1550" y="1301"/>
                </a:lnTo>
                <a:lnTo>
                  <a:pt x="1550" y="1301"/>
                </a:lnTo>
                <a:lnTo>
                  <a:pt x="1551" y="1301"/>
                </a:lnTo>
                <a:lnTo>
                  <a:pt x="1551" y="1301"/>
                </a:lnTo>
                <a:lnTo>
                  <a:pt x="1551" y="1301"/>
                </a:lnTo>
                <a:lnTo>
                  <a:pt x="1552" y="1301"/>
                </a:lnTo>
                <a:lnTo>
                  <a:pt x="1552" y="1301"/>
                </a:lnTo>
                <a:lnTo>
                  <a:pt x="1552" y="1301"/>
                </a:lnTo>
                <a:lnTo>
                  <a:pt x="1552" y="1301"/>
                </a:lnTo>
                <a:lnTo>
                  <a:pt x="1553" y="1301"/>
                </a:lnTo>
                <a:lnTo>
                  <a:pt x="1553" y="1301"/>
                </a:lnTo>
                <a:lnTo>
                  <a:pt x="1554" y="1301"/>
                </a:lnTo>
                <a:lnTo>
                  <a:pt x="1554" y="1301"/>
                </a:lnTo>
                <a:lnTo>
                  <a:pt x="1555" y="1301"/>
                </a:lnTo>
                <a:lnTo>
                  <a:pt x="1555" y="1301"/>
                </a:lnTo>
                <a:lnTo>
                  <a:pt x="1555" y="1301"/>
                </a:lnTo>
                <a:lnTo>
                  <a:pt x="1556" y="1301"/>
                </a:lnTo>
                <a:lnTo>
                  <a:pt x="1556" y="1301"/>
                </a:lnTo>
                <a:lnTo>
                  <a:pt x="1556" y="1301"/>
                </a:lnTo>
                <a:lnTo>
                  <a:pt x="1557" y="1301"/>
                </a:lnTo>
                <a:lnTo>
                  <a:pt x="1557" y="1301"/>
                </a:lnTo>
                <a:lnTo>
                  <a:pt x="1557" y="1301"/>
                </a:lnTo>
                <a:lnTo>
                  <a:pt x="1558" y="1301"/>
                </a:lnTo>
                <a:lnTo>
                  <a:pt x="1558" y="1301"/>
                </a:lnTo>
                <a:lnTo>
                  <a:pt x="1558" y="1301"/>
                </a:lnTo>
                <a:lnTo>
                  <a:pt x="1559" y="1301"/>
                </a:lnTo>
                <a:lnTo>
                  <a:pt x="1559" y="1301"/>
                </a:lnTo>
                <a:lnTo>
                  <a:pt x="1559" y="1301"/>
                </a:lnTo>
                <a:lnTo>
                  <a:pt x="1560" y="1301"/>
                </a:lnTo>
                <a:lnTo>
                  <a:pt x="1560" y="1301"/>
                </a:lnTo>
                <a:lnTo>
                  <a:pt x="1560" y="1301"/>
                </a:lnTo>
                <a:lnTo>
                  <a:pt x="1561" y="1301"/>
                </a:lnTo>
                <a:lnTo>
                  <a:pt x="1561" y="1301"/>
                </a:lnTo>
                <a:lnTo>
                  <a:pt x="1562" y="1301"/>
                </a:lnTo>
                <a:lnTo>
                  <a:pt x="1562" y="1301"/>
                </a:lnTo>
                <a:lnTo>
                  <a:pt x="1562" y="1301"/>
                </a:lnTo>
                <a:lnTo>
                  <a:pt x="1563" y="1301"/>
                </a:lnTo>
                <a:lnTo>
                  <a:pt x="1563" y="1301"/>
                </a:lnTo>
                <a:lnTo>
                  <a:pt x="1563" y="1301"/>
                </a:lnTo>
                <a:lnTo>
                  <a:pt x="1564" y="1301"/>
                </a:lnTo>
                <a:lnTo>
                  <a:pt x="1564" y="1301"/>
                </a:lnTo>
                <a:lnTo>
                  <a:pt x="1564" y="1301"/>
                </a:lnTo>
                <a:lnTo>
                  <a:pt x="1565" y="1301"/>
                </a:lnTo>
                <a:lnTo>
                  <a:pt x="1565" y="1301"/>
                </a:lnTo>
                <a:lnTo>
                  <a:pt x="1565" y="1301"/>
                </a:lnTo>
                <a:lnTo>
                  <a:pt x="1566" y="1301"/>
                </a:lnTo>
                <a:lnTo>
                  <a:pt x="1566" y="1301"/>
                </a:lnTo>
                <a:lnTo>
                  <a:pt x="1566" y="1301"/>
                </a:lnTo>
                <a:lnTo>
                  <a:pt x="1567" y="1301"/>
                </a:lnTo>
                <a:lnTo>
                  <a:pt x="1567" y="1301"/>
                </a:lnTo>
                <a:lnTo>
                  <a:pt x="1568" y="1301"/>
                </a:lnTo>
                <a:lnTo>
                  <a:pt x="1568" y="1301"/>
                </a:lnTo>
                <a:lnTo>
                  <a:pt x="1568" y="1301"/>
                </a:lnTo>
                <a:lnTo>
                  <a:pt x="1569" y="1301"/>
                </a:lnTo>
                <a:lnTo>
                  <a:pt x="1569" y="1301"/>
                </a:lnTo>
                <a:lnTo>
                  <a:pt x="1569" y="1301"/>
                </a:lnTo>
                <a:lnTo>
                  <a:pt x="1569" y="1301"/>
                </a:lnTo>
                <a:lnTo>
                  <a:pt x="1570" y="1301"/>
                </a:lnTo>
                <a:lnTo>
                  <a:pt x="1570" y="1301"/>
                </a:lnTo>
                <a:lnTo>
                  <a:pt x="1571" y="1301"/>
                </a:lnTo>
                <a:lnTo>
                  <a:pt x="1571" y="1301"/>
                </a:lnTo>
                <a:lnTo>
                  <a:pt x="1571" y="1301"/>
                </a:lnTo>
                <a:lnTo>
                  <a:pt x="1572" y="1301"/>
                </a:lnTo>
                <a:lnTo>
                  <a:pt x="1572" y="1301"/>
                </a:lnTo>
                <a:lnTo>
                  <a:pt x="1572" y="1301"/>
                </a:lnTo>
                <a:lnTo>
                  <a:pt x="1573" y="1301"/>
                </a:lnTo>
                <a:lnTo>
                  <a:pt x="1573" y="1301"/>
                </a:lnTo>
                <a:lnTo>
                  <a:pt x="1573" y="1301"/>
                </a:lnTo>
                <a:lnTo>
                  <a:pt x="1573" y="1301"/>
                </a:lnTo>
                <a:lnTo>
                  <a:pt x="1574" y="1301"/>
                </a:lnTo>
                <a:lnTo>
                  <a:pt x="1575" y="1301"/>
                </a:lnTo>
                <a:lnTo>
                  <a:pt x="1575" y="1301"/>
                </a:lnTo>
                <a:lnTo>
                  <a:pt x="1575" y="1301"/>
                </a:lnTo>
                <a:lnTo>
                  <a:pt x="1576" y="1301"/>
                </a:lnTo>
                <a:lnTo>
                  <a:pt x="1576" y="1301"/>
                </a:lnTo>
                <a:lnTo>
                  <a:pt x="1576" y="1301"/>
                </a:lnTo>
                <a:lnTo>
                  <a:pt x="1577" y="1301"/>
                </a:lnTo>
                <a:lnTo>
                  <a:pt x="1577" y="1301"/>
                </a:lnTo>
                <a:lnTo>
                  <a:pt x="1577" y="1301"/>
                </a:lnTo>
                <a:lnTo>
                  <a:pt x="1578" y="1301"/>
                </a:lnTo>
                <a:lnTo>
                  <a:pt x="1578" y="1301"/>
                </a:lnTo>
                <a:lnTo>
                  <a:pt x="1578" y="1301"/>
                </a:lnTo>
                <a:lnTo>
                  <a:pt x="1579" y="1301"/>
                </a:lnTo>
                <a:lnTo>
                  <a:pt x="1579" y="1301"/>
                </a:lnTo>
                <a:lnTo>
                  <a:pt x="1579" y="1301"/>
                </a:lnTo>
                <a:lnTo>
                  <a:pt x="1580" y="1301"/>
                </a:lnTo>
                <a:lnTo>
                  <a:pt x="1580" y="1301"/>
                </a:lnTo>
                <a:lnTo>
                  <a:pt x="1581" y="1301"/>
                </a:lnTo>
                <a:lnTo>
                  <a:pt x="1581" y="1301"/>
                </a:lnTo>
                <a:lnTo>
                  <a:pt x="1581" y="1301"/>
                </a:lnTo>
                <a:lnTo>
                  <a:pt x="1582" y="1301"/>
                </a:lnTo>
                <a:lnTo>
                  <a:pt x="1582" y="1301"/>
                </a:lnTo>
                <a:lnTo>
                  <a:pt x="1582" y="1301"/>
                </a:lnTo>
                <a:lnTo>
                  <a:pt x="1583" y="1301"/>
                </a:lnTo>
                <a:lnTo>
                  <a:pt x="1583" y="1301"/>
                </a:lnTo>
                <a:lnTo>
                  <a:pt x="1583" y="1301"/>
                </a:lnTo>
                <a:lnTo>
                  <a:pt x="1584" y="1301"/>
                </a:lnTo>
                <a:lnTo>
                  <a:pt x="1584" y="1301"/>
                </a:lnTo>
                <a:lnTo>
                  <a:pt x="1584" y="1301"/>
                </a:lnTo>
                <a:lnTo>
                  <a:pt x="1585" y="1301"/>
                </a:lnTo>
                <a:lnTo>
                  <a:pt x="1585" y="1301"/>
                </a:lnTo>
                <a:lnTo>
                  <a:pt x="1585" y="1301"/>
                </a:lnTo>
                <a:lnTo>
                  <a:pt x="1586" y="1301"/>
                </a:lnTo>
                <a:lnTo>
                  <a:pt x="1586" y="1301"/>
                </a:lnTo>
                <a:lnTo>
                  <a:pt x="1586" y="1301"/>
                </a:lnTo>
                <a:lnTo>
                  <a:pt x="1587" y="1301"/>
                </a:lnTo>
                <a:lnTo>
                  <a:pt x="1587" y="1301"/>
                </a:lnTo>
                <a:lnTo>
                  <a:pt x="1588" y="1301"/>
                </a:lnTo>
                <a:lnTo>
                  <a:pt x="1588" y="1301"/>
                </a:lnTo>
                <a:lnTo>
                  <a:pt x="1588" y="1301"/>
                </a:lnTo>
                <a:lnTo>
                  <a:pt x="1589" y="1301"/>
                </a:lnTo>
                <a:lnTo>
                  <a:pt x="1589" y="1301"/>
                </a:lnTo>
                <a:lnTo>
                  <a:pt x="1589" y="1301"/>
                </a:lnTo>
                <a:lnTo>
                  <a:pt x="1590" y="1301"/>
                </a:lnTo>
                <a:lnTo>
                  <a:pt x="1590" y="1301"/>
                </a:lnTo>
                <a:lnTo>
                  <a:pt x="1590" y="1301"/>
                </a:lnTo>
                <a:lnTo>
                  <a:pt x="1590" y="1301"/>
                </a:lnTo>
                <a:lnTo>
                  <a:pt x="1591" y="1301"/>
                </a:lnTo>
                <a:lnTo>
                  <a:pt x="1591" y="1301"/>
                </a:lnTo>
                <a:lnTo>
                  <a:pt x="1592" y="1301"/>
                </a:lnTo>
                <a:lnTo>
                  <a:pt x="1592" y="1301"/>
                </a:lnTo>
                <a:lnTo>
                  <a:pt x="1592" y="1301"/>
                </a:lnTo>
                <a:lnTo>
                  <a:pt x="1593" y="1301"/>
                </a:lnTo>
                <a:lnTo>
                  <a:pt x="1593" y="1301"/>
                </a:lnTo>
                <a:lnTo>
                  <a:pt x="1594" y="1301"/>
                </a:lnTo>
                <a:lnTo>
                  <a:pt x="1594" y="1301"/>
                </a:lnTo>
                <a:lnTo>
                  <a:pt x="1594" y="1301"/>
                </a:lnTo>
                <a:lnTo>
                  <a:pt x="1595" y="1301"/>
                </a:lnTo>
                <a:lnTo>
                  <a:pt x="1595" y="1301"/>
                </a:lnTo>
                <a:lnTo>
                  <a:pt x="1595" y="1301"/>
                </a:lnTo>
                <a:lnTo>
                  <a:pt x="1595" y="1301"/>
                </a:lnTo>
                <a:lnTo>
                  <a:pt x="1596" y="1301"/>
                </a:lnTo>
                <a:lnTo>
                  <a:pt x="1596" y="1301"/>
                </a:lnTo>
                <a:lnTo>
                  <a:pt x="1597" y="1301"/>
                </a:lnTo>
                <a:lnTo>
                  <a:pt x="1597" y="1301"/>
                </a:lnTo>
                <a:lnTo>
                  <a:pt x="1597" y="1301"/>
                </a:lnTo>
                <a:lnTo>
                  <a:pt x="1598" y="1301"/>
                </a:lnTo>
                <a:lnTo>
                  <a:pt x="1598" y="1301"/>
                </a:lnTo>
                <a:lnTo>
                  <a:pt x="1598" y="1301"/>
                </a:lnTo>
                <a:lnTo>
                  <a:pt x="1599" y="1301"/>
                </a:lnTo>
                <a:lnTo>
                  <a:pt x="1599" y="1301"/>
                </a:lnTo>
                <a:lnTo>
                  <a:pt x="1599" y="1301"/>
                </a:lnTo>
                <a:lnTo>
                  <a:pt x="1599" y="1301"/>
                </a:lnTo>
                <a:lnTo>
                  <a:pt x="1600" y="1301"/>
                </a:lnTo>
                <a:lnTo>
                  <a:pt x="1601" y="1301"/>
                </a:lnTo>
                <a:lnTo>
                  <a:pt x="1601" y="1301"/>
                </a:lnTo>
                <a:lnTo>
                  <a:pt x="1601" y="1301"/>
                </a:lnTo>
                <a:lnTo>
                  <a:pt x="1602" y="1301"/>
                </a:lnTo>
                <a:lnTo>
                  <a:pt x="1602" y="1301"/>
                </a:lnTo>
                <a:lnTo>
                  <a:pt x="1602" y="1301"/>
                </a:lnTo>
                <a:lnTo>
                  <a:pt x="1603" y="1301"/>
                </a:lnTo>
                <a:lnTo>
                  <a:pt x="1603" y="1301"/>
                </a:lnTo>
                <a:lnTo>
                  <a:pt x="1603" y="1301"/>
                </a:lnTo>
                <a:lnTo>
                  <a:pt x="1604" y="1301"/>
                </a:lnTo>
                <a:lnTo>
                  <a:pt x="1604" y="1301"/>
                </a:lnTo>
                <a:lnTo>
                  <a:pt x="1604" y="1301"/>
                </a:lnTo>
                <a:lnTo>
                  <a:pt x="1605" y="1301"/>
                </a:lnTo>
                <a:lnTo>
                  <a:pt x="1605" y="1301"/>
                </a:lnTo>
                <a:lnTo>
                  <a:pt x="1605" y="1301"/>
                </a:lnTo>
                <a:lnTo>
                  <a:pt x="1606" y="1301"/>
                </a:lnTo>
                <a:lnTo>
                  <a:pt x="1606" y="1301"/>
                </a:lnTo>
                <a:lnTo>
                  <a:pt x="1607" y="1301"/>
                </a:lnTo>
                <a:lnTo>
                  <a:pt x="1607" y="1301"/>
                </a:lnTo>
                <a:lnTo>
                  <a:pt x="1607" y="1301"/>
                </a:lnTo>
                <a:lnTo>
                  <a:pt x="1608" y="1301"/>
                </a:lnTo>
                <a:lnTo>
                  <a:pt x="1608" y="1301"/>
                </a:lnTo>
                <a:lnTo>
                  <a:pt x="1608" y="1301"/>
                </a:lnTo>
                <a:lnTo>
                  <a:pt x="1609" y="1301"/>
                </a:lnTo>
                <a:lnTo>
                  <a:pt x="1609" y="1301"/>
                </a:lnTo>
                <a:lnTo>
                  <a:pt x="1609" y="1301"/>
                </a:lnTo>
                <a:lnTo>
                  <a:pt x="1610" y="1301"/>
                </a:lnTo>
                <a:lnTo>
                  <a:pt x="1610" y="1301"/>
                </a:lnTo>
                <a:lnTo>
                  <a:pt x="1610" y="1301"/>
                </a:lnTo>
                <a:lnTo>
                  <a:pt x="1611" y="1301"/>
                </a:lnTo>
                <a:lnTo>
                  <a:pt x="1611" y="1301"/>
                </a:lnTo>
                <a:lnTo>
                  <a:pt x="1611" y="1301"/>
                </a:lnTo>
                <a:lnTo>
                  <a:pt x="1612" y="1301"/>
                </a:lnTo>
                <a:lnTo>
                  <a:pt x="1612" y="1301"/>
                </a:lnTo>
                <a:lnTo>
                  <a:pt x="1612" y="1301"/>
                </a:lnTo>
                <a:lnTo>
                  <a:pt x="1613" y="1301"/>
                </a:lnTo>
                <a:lnTo>
                  <a:pt x="1613" y="1301"/>
                </a:lnTo>
                <a:lnTo>
                  <a:pt x="1614" y="1301"/>
                </a:lnTo>
                <a:lnTo>
                  <a:pt x="1614" y="1301"/>
                </a:lnTo>
                <a:lnTo>
                  <a:pt x="1614" y="1301"/>
                </a:lnTo>
                <a:lnTo>
                  <a:pt x="1615" y="1301"/>
                </a:lnTo>
                <a:lnTo>
                  <a:pt x="1615" y="1301"/>
                </a:lnTo>
                <a:lnTo>
                  <a:pt x="1615" y="1301"/>
                </a:lnTo>
                <a:lnTo>
                  <a:pt x="1616" y="1301"/>
                </a:lnTo>
                <a:lnTo>
                  <a:pt x="1616" y="1301"/>
                </a:lnTo>
                <a:lnTo>
                  <a:pt x="1616" y="1301"/>
                </a:lnTo>
                <a:lnTo>
                  <a:pt x="1616" y="1301"/>
                </a:lnTo>
                <a:lnTo>
                  <a:pt x="1617" y="1301"/>
                </a:lnTo>
                <a:lnTo>
                  <a:pt x="1617" y="1301"/>
                </a:lnTo>
                <a:lnTo>
                  <a:pt x="1618" y="1301"/>
                </a:lnTo>
                <a:lnTo>
                  <a:pt x="1618" y="1301"/>
                </a:lnTo>
                <a:lnTo>
                  <a:pt x="1618" y="1301"/>
                </a:lnTo>
                <a:lnTo>
                  <a:pt x="1619" y="1301"/>
                </a:lnTo>
                <a:lnTo>
                  <a:pt x="1619" y="1301"/>
                </a:lnTo>
                <a:lnTo>
                  <a:pt x="1620" y="1301"/>
                </a:lnTo>
                <a:lnTo>
                  <a:pt x="1620" y="1301"/>
                </a:lnTo>
                <a:lnTo>
                  <a:pt x="1620" y="1301"/>
                </a:lnTo>
                <a:lnTo>
                  <a:pt x="1621" y="1301"/>
                </a:lnTo>
                <a:lnTo>
                  <a:pt x="1621" y="1301"/>
                </a:lnTo>
                <a:lnTo>
                  <a:pt x="1621" y="1301"/>
                </a:lnTo>
                <a:lnTo>
                  <a:pt x="1622" y="1301"/>
                </a:lnTo>
                <a:lnTo>
                  <a:pt x="1622" y="1301"/>
                </a:lnTo>
                <a:lnTo>
                  <a:pt x="1622" y="1301"/>
                </a:lnTo>
                <a:lnTo>
                  <a:pt x="1623" y="1301"/>
                </a:lnTo>
                <a:lnTo>
                  <a:pt x="1623" y="1301"/>
                </a:lnTo>
                <a:lnTo>
                  <a:pt x="1623" y="1301"/>
                </a:lnTo>
                <a:lnTo>
                  <a:pt x="1624" y="1301"/>
                </a:lnTo>
                <a:lnTo>
                  <a:pt x="1624" y="1301"/>
                </a:lnTo>
                <a:lnTo>
                  <a:pt x="1624" y="1301"/>
                </a:lnTo>
                <a:lnTo>
                  <a:pt x="1625" y="1301"/>
                </a:lnTo>
                <a:lnTo>
                  <a:pt x="1625" y="1301"/>
                </a:lnTo>
                <a:lnTo>
                  <a:pt x="1625" y="1301"/>
                </a:lnTo>
                <a:lnTo>
                  <a:pt x="1626" y="1301"/>
                </a:lnTo>
                <a:lnTo>
                  <a:pt x="1626" y="1301"/>
                </a:lnTo>
                <a:lnTo>
                  <a:pt x="1627" y="1301"/>
                </a:lnTo>
                <a:lnTo>
                  <a:pt x="1627" y="1301"/>
                </a:lnTo>
                <a:lnTo>
                  <a:pt x="1627" y="1301"/>
                </a:lnTo>
                <a:lnTo>
                  <a:pt x="1628" y="1301"/>
                </a:lnTo>
                <a:lnTo>
                  <a:pt x="1628" y="1301"/>
                </a:lnTo>
                <a:lnTo>
                  <a:pt x="1628" y="1301"/>
                </a:lnTo>
                <a:lnTo>
                  <a:pt x="1629" y="1301"/>
                </a:lnTo>
                <a:lnTo>
                  <a:pt x="1629" y="1301"/>
                </a:lnTo>
                <a:lnTo>
                  <a:pt x="1629" y="1301"/>
                </a:lnTo>
                <a:lnTo>
                  <a:pt x="1630" y="1301"/>
                </a:lnTo>
                <a:lnTo>
                  <a:pt x="1630" y="1301"/>
                </a:lnTo>
                <a:lnTo>
                  <a:pt x="1630" y="1301"/>
                </a:lnTo>
                <a:lnTo>
                  <a:pt x="1631" y="1301"/>
                </a:lnTo>
                <a:lnTo>
                  <a:pt x="1631" y="1301"/>
                </a:lnTo>
                <a:lnTo>
                  <a:pt x="1631" y="1301"/>
                </a:lnTo>
                <a:lnTo>
                  <a:pt x="1632" y="1301"/>
                </a:lnTo>
                <a:lnTo>
                  <a:pt x="1632" y="1301"/>
                </a:lnTo>
                <a:lnTo>
                  <a:pt x="1633" y="1301"/>
                </a:lnTo>
                <a:lnTo>
                  <a:pt x="1633" y="1301"/>
                </a:lnTo>
                <a:lnTo>
                  <a:pt x="1633" y="1301"/>
                </a:lnTo>
                <a:lnTo>
                  <a:pt x="1633" y="1301"/>
                </a:lnTo>
                <a:lnTo>
                  <a:pt x="1634" y="1301"/>
                </a:lnTo>
                <a:lnTo>
                  <a:pt x="1634" y="1301"/>
                </a:lnTo>
                <a:lnTo>
                  <a:pt x="1635" y="1301"/>
                </a:lnTo>
                <a:lnTo>
                  <a:pt x="1635" y="1301"/>
                </a:lnTo>
                <a:lnTo>
                  <a:pt x="1635" y="1301"/>
                </a:lnTo>
                <a:lnTo>
                  <a:pt x="1636" y="1301"/>
                </a:lnTo>
                <a:lnTo>
                  <a:pt x="1636" y="1301"/>
                </a:lnTo>
                <a:lnTo>
                  <a:pt x="1636" y="1301"/>
                </a:lnTo>
                <a:lnTo>
                  <a:pt x="1637" y="1301"/>
                </a:lnTo>
                <a:lnTo>
                  <a:pt x="1637" y="1301"/>
                </a:lnTo>
                <a:lnTo>
                  <a:pt x="1637" y="1301"/>
                </a:lnTo>
                <a:lnTo>
                  <a:pt x="1637" y="1301"/>
                </a:lnTo>
                <a:lnTo>
                  <a:pt x="1638" y="1301"/>
                </a:lnTo>
                <a:lnTo>
                  <a:pt x="1638" y="1301"/>
                </a:lnTo>
                <a:lnTo>
                  <a:pt x="1639" y="1301"/>
                </a:lnTo>
                <a:lnTo>
                  <a:pt x="1639" y="1301"/>
                </a:lnTo>
                <a:lnTo>
                  <a:pt x="1640" y="1301"/>
                </a:lnTo>
                <a:lnTo>
                  <a:pt x="1640" y="1301"/>
                </a:lnTo>
                <a:lnTo>
                  <a:pt x="1640" y="1301"/>
                </a:lnTo>
                <a:lnTo>
                  <a:pt x="1641" y="1301"/>
                </a:lnTo>
                <a:lnTo>
                  <a:pt x="1641" y="1301"/>
                </a:lnTo>
                <a:lnTo>
                  <a:pt x="1641" y="1301"/>
                </a:lnTo>
                <a:lnTo>
                  <a:pt x="1642" y="1301"/>
                </a:lnTo>
                <a:lnTo>
                  <a:pt x="1642" y="1301"/>
                </a:lnTo>
                <a:lnTo>
                  <a:pt x="1642" y="1301"/>
                </a:lnTo>
                <a:lnTo>
                  <a:pt x="1642" y="1301"/>
                </a:lnTo>
                <a:lnTo>
                  <a:pt x="1643" y="1301"/>
                </a:lnTo>
                <a:lnTo>
                  <a:pt x="1643" y="1301"/>
                </a:lnTo>
                <a:lnTo>
                  <a:pt x="1644" y="1301"/>
                </a:lnTo>
                <a:lnTo>
                  <a:pt x="1644" y="1301"/>
                </a:lnTo>
                <a:lnTo>
                  <a:pt x="1644" y="1301"/>
                </a:lnTo>
                <a:lnTo>
                  <a:pt x="1645" y="1301"/>
                </a:lnTo>
                <a:lnTo>
                  <a:pt x="1645" y="1301"/>
                </a:lnTo>
                <a:lnTo>
                  <a:pt x="1646" y="1301"/>
                </a:lnTo>
                <a:lnTo>
                  <a:pt x="1646" y="1301"/>
                </a:lnTo>
                <a:lnTo>
                  <a:pt x="1646" y="1301"/>
                </a:lnTo>
                <a:lnTo>
                  <a:pt x="1647" y="1301"/>
                </a:lnTo>
                <a:lnTo>
                  <a:pt x="1647" y="1301"/>
                </a:lnTo>
                <a:lnTo>
                  <a:pt x="1647" y="1301"/>
                </a:lnTo>
                <a:lnTo>
                  <a:pt x="1648" y="1301"/>
                </a:lnTo>
                <a:lnTo>
                  <a:pt x="1648" y="1301"/>
                </a:lnTo>
                <a:lnTo>
                  <a:pt x="1648" y="1301"/>
                </a:lnTo>
                <a:lnTo>
                  <a:pt x="1649" y="1301"/>
                </a:lnTo>
                <a:lnTo>
                  <a:pt x="1649" y="1301"/>
                </a:lnTo>
                <a:lnTo>
                  <a:pt x="1649" y="1301"/>
                </a:lnTo>
                <a:lnTo>
                  <a:pt x="1650" y="1301"/>
                </a:lnTo>
                <a:lnTo>
                  <a:pt x="1650" y="1301"/>
                </a:lnTo>
                <a:lnTo>
                  <a:pt x="1650" y="1301"/>
                </a:lnTo>
                <a:lnTo>
                  <a:pt x="1651" y="1301"/>
                </a:lnTo>
                <a:lnTo>
                  <a:pt x="1651" y="1301"/>
                </a:lnTo>
                <a:lnTo>
                  <a:pt x="1651" y="1301"/>
                </a:lnTo>
                <a:lnTo>
                  <a:pt x="1652" y="1301"/>
                </a:lnTo>
                <a:lnTo>
                  <a:pt x="1652" y="1301"/>
                </a:lnTo>
                <a:lnTo>
                  <a:pt x="1653" y="1301"/>
                </a:lnTo>
                <a:lnTo>
                  <a:pt x="1653" y="1301"/>
                </a:lnTo>
                <a:lnTo>
                  <a:pt x="1653" y="1301"/>
                </a:lnTo>
                <a:lnTo>
                  <a:pt x="1654" y="1301"/>
                </a:lnTo>
                <a:lnTo>
                  <a:pt x="1654" y="1301"/>
                </a:lnTo>
                <a:lnTo>
                  <a:pt x="1654" y="1301"/>
                </a:lnTo>
                <a:lnTo>
                  <a:pt x="1655" y="1301"/>
                </a:lnTo>
                <a:lnTo>
                  <a:pt x="1655" y="1301"/>
                </a:lnTo>
                <a:lnTo>
                  <a:pt x="1655" y="1301"/>
                </a:lnTo>
                <a:lnTo>
                  <a:pt x="1656" y="1301"/>
                </a:lnTo>
                <a:lnTo>
                  <a:pt x="1656" y="1301"/>
                </a:lnTo>
                <a:lnTo>
                  <a:pt x="1656" y="1301"/>
                </a:lnTo>
                <a:lnTo>
                  <a:pt x="1657" y="1301"/>
                </a:lnTo>
                <a:lnTo>
                  <a:pt x="1657" y="1301"/>
                </a:lnTo>
                <a:lnTo>
                  <a:pt x="1657" y="1301"/>
                </a:lnTo>
                <a:lnTo>
                  <a:pt x="1658" y="1301"/>
                </a:lnTo>
                <a:lnTo>
                  <a:pt x="1658" y="1301"/>
                </a:lnTo>
                <a:lnTo>
                  <a:pt x="1659" y="1301"/>
                </a:lnTo>
                <a:lnTo>
                  <a:pt x="1659" y="1301"/>
                </a:lnTo>
                <a:lnTo>
                  <a:pt x="1659" y="1301"/>
                </a:lnTo>
                <a:lnTo>
                  <a:pt x="1659" y="1301"/>
                </a:lnTo>
                <a:lnTo>
                  <a:pt x="1660" y="1301"/>
                </a:lnTo>
                <a:lnTo>
                  <a:pt x="1660" y="1301"/>
                </a:lnTo>
                <a:lnTo>
                  <a:pt x="1661" y="1301"/>
                </a:lnTo>
                <a:lnTo>
                  <a:pt x="1661" y="1301"/>
                </a:lnTo>
                <a:lnTo>
                  <a:pt x="1661" y="1301"/>
                </a:lnTo>
                <a:lnTo>
                  <a:pt x="1662" y="1301"/>
                </a:lnTo>
                <a:lnTo>
                  <a:pt x="1662" y="1301"/>
                </a:lnTo>
                <a:lnTo>
                  <a:pt x="1662" y="1301"/>
                </a:lnTo>
                <a:lnTo>
                  <a:pt x="1663" y="1301"/>
                </a:lnTo>
                <a:lnTo>
                  <a:pt x="1663" y="1301"/>
                </a:lnTo>
                <a:lnTo>
                  <a:pt x="1663" y="1301"/>
                </a:lnTo>
                <a:lnTo>
                  <a:pt x="1663" y="1301"/>
                </a:lnTo>
                <a:lnTo>
                  <a:pt x="1664" y="1301"/>
                </a:lnTo>
                <a:lnTo>
                  <a:pt x="1664" y="1301"/>
                </a:lnTo>
                <a:lnTo>
                  <a:pt x="1665" y="1301"/>
                </a:lnTo>
                <a:lnTo>
                  <a:pt x="1665" y="1301"/>
                </a:lnTo>
                <a:lnTo>
                  <a:pt x="1666" y="1301"/>
                </a:lnTo>
                <a:lnTo>
                  <a:pt x="1666" y="1301"/>
                </a:lnTo>
                <a:lnTo>
                  <a:pt x="1666" y="1301"/>
                </a:lnTo>
                <a:lnTo>
                  <a:pt x="1667" y="1301"/>
                </a:lnTo>
                <a:lnTo>
                  <a:pt x="1667" y="1301"/>
                </a:lnTo>
                <a:lnTo>
                  <a:pt x="1667" y="1301"/>
                </a:lnTo>
                <a:lnTo>
                  <a:pt x="1668" y="1301"/>
                </a:lnTo>
                <a:lnTo>
                  <a:pt x="1668" y="1301"/>
                </a:lnTo>
                <a:lnTo>
                  <a:pt x="1668" y="1301"/>
                </a:lnTo>
                <a:lnTo>
                  <a:pt x="1669" y="1301"/>
                </a:lnTo>
                <a:lnTo>
                  <a:pt x="1669" y="1301"/>
                </a:lnTo>
                <a:lnTo>
                  <a:pt x="1669" y="1301"/>
                </a:lnTo>
                <a:lnTo>
                  <a:pt x="1670" y="1301"/>
                </a:lnTo>
                <a:lnTo>
                  <a:pt x="1670" y="1301"/>
                </a:lnTo>
                <a:lnTo>
                  <a:pt x="1670" y="0"/>
                </a:lnTo>
                <a:lnTo>
                  <a:pt x="1670" y="0"/>
                </a:lnTo>
                <a:lnTo>
                  <a:pt x="1671" y="0"/>
                </a:lnTo>
                <a:lnTo>
                  <a:pt x="1671" y="0"/>
                </a:lnTo>
                <a:lnTo>
                  <a:pt x="1672" y="0"/>
                </a:lnTo>
                <a:lnTo>
                  <a:pt x="1672" y="0"/>
                </a:lnTo>
                <a:lnTo>
                  <a:pt x="1672" y="0"/>
                </a:lnTo>
                <a:lnTo>
                  <a:pt x="1673" y="0"/>
                </a:lnTo>
                <a:lnTo>
                  <a:pt x="1673" y="0"/>
                </a:lnTo>
                <a:lnTo>
                  <a:pt x="1673" y="0"/>
                </a:lnTo>
                <a:lnTo>
                  <a:pt x="1674" y="0"/>
                </a:lnTo>
                <a:lnTo>
                  <a:pt x="1674" y="0"/>
                </a:lnTo>
                <a:lnTo>
                  <a:pt x="1674" y="0"/>
                </a:lnTo>
                <a:lnTo>
                  <a:pt x="1675" y="0"/>
                </a:lnTo>
                <a:lnTo>
                  <a:pt x="1675" y="0"/>
                </a:lnTo>
                <a:lnTo>
                  <a:pt x="1675" y="0"/>
                </a:lnTo>
                <a:lnTo>
                  <a:pt x="1676" y="0"/>
                </a:lnTo>
                <a:lnTo>
                  <a:pt x="1676" y="0"/>
                </a:lnTo>
                <a:lnTo>
                  <a:pt x="1676" y="0"/>
                </a:lnTo>
                <a:lnTo>
                  <a:pt x="1677" y="0"/>
                </a:lnTo>
                <a:lnTo>
                  <a:pt x="1677" y="0"/>
                </a:lnTo>
                <a:lnTo>
                  <a:pt x="1677" y="0"/>
                </a:lnTo>
                <a:lnTo>
                  <a:pt x="1678" y="0"/>
                </a:lnTo>
                <a:lnTo>
                  <a:pt x="1678" y="0"/>
                </a:lnTo>
                <a:lnTo>
                  <a:pt x="1679" y="0"/>
                </a:lnTo>
                <a:lnTo>
                  <a:pt x="1679" y="0"/>
                </a:lnTo>
                <a:lnTo>
                  <a:pt x="1679" y="0"/>
                </a:lnTo>
                <a:lnTo>
                  <a:pt x="1680" y="0"/>
                </a:lnTo>
                <a:lnTo>
                  <a:pt x="1680" y="0"/>
                </a:lnTo>
                <a:lnTo>
                  <a:pt x="1680" y="0"/>
                </a:lnTo>
                <a:lnTo>
                  <a:pt x="1680" y="0"/>
                </a:lnTo>
                <a:lnTo>
                  <a:pt x="1681" y="0"/>
                </a:lnTo>
                <a:lnTo>
                  <a:pt x="1681" y="0"/>
                </a:lnTo>
                <a:lnTo>
                  <a:pt x="1682" y="0"/>
                </a:lnTo>
                <a:lnTo>
                  <a:pt x="1682" y="0"/>
                </a:lnTo>
                <a:lnTo>
                  <a:pt x="1682" y="0"/>
                </a:lnTo>
                <a:lnTo>
                  <a:pt x="1683" y="0"/>
                </a:lnTo>
                <a:lnTo>
                  <a:pt x="1683" y="0"/>
                </a:lnTo>
                <a:lnTo>
                  <a:pt x="1683" y="0"/>
                </a:lnTo>
                <a:lnTo>
                  <a:pt x="1684" y="0"/>
                </a:lnTo>
                <a:lnTo>
                  <a:pt x="1684" y="0"/>
                </a:lnTo>
                <a:lnTo>
                  <a:pt x="1685" y="0"/>
                </a:lnTo>
                <a:lnTo>
                  <a:pt x="1685" y="0"/>
                </a:lnTo>
                <a:lnTo>
                  <a:pt x="1685" y="0"/>
                </a:lnTo>
                <a:lnTo>
                  <a:pt x="1686" y="0"/>
                </a:lnTo>
                <a:lnTo>
                  <a:pt x="1686" y="0"/>
                </a:lnTo>
                <a:lnTo>
                  <a:pt x="1686" y="0"/>
                </a:lnTo>
                <a:lnTo>
                  <a:pt x="1687" y="0"/>
                </a:lnTo>
                <a:lnTo>
                  <a:pt x="1687" y="0"/>
                </a:lnTo>
                <a:lnTo>
                  <a:pt x="1687" y="0"/>
                </a:lnTo>
                <a:lnTo>
                  <a:pt x="1688" y="0"/>
                </a:lnTo>
                <a:lnTo>
                  <a:pt x="1688" y="0"/>
                </a:lnTo>
                <a:lnTo>
                  <a:pt x="1688" y="0"/>
                </a:lnTo>
                <a:lnTo>
                  <a:pt x="1689" y="0"/>
                </a:lnTo>
                <a:lnTo>
                  <a:pt x="1689" y="0"/>
                </a:lnTo>
                <a:lnTo>
                  <a:pt x="1689" y="0"/>
                </a:lnTo>
                <a:lnTo>
                  <a:pt x="1689" y="0"/>
                </a:lnTo>
                <a:lnTo>
                  <a:pt x="1690" y="0"/>
                </a:lnTo>
                <a:lnTo>
                  <a:pt x="1690" y="0"/>
                </a:lnTo>
                <a:lnTo>
                  <a:pt x="1691" y="0"/>
                </a:lnTo>
                <a:lnTo>
                  <a:pt x="1691" y="0"/>
                </a:lnTo>
                <a:lnTo>
                  <a:pt x="1692" y="0"/>
                </a:lnTo>
                <a:lnTo>
                  <a:pt x="1692" y="0"/>
                </a:lnTo>
                <a:lnTo>
                  <a:pt x="1692" y="0"/>
                </a:lnTo>
                <a:lnTo>
                  <a:pt x="1693" y="0"/>
                </a:lnTo>
                <a:lnTo>
                  <a:pt x="1693" y="0"/>
                </a:lnTo>
                <a:lnTo>
                  <a:pt x="1693" y="0"/>
                </a:lnTo>
                <a:lnTo>
                  <a:pt x="1694" y="0"/>
                </a:lnTo>
                <a:lnTo>
                  <a:pt x="1694" y="0"/>
                </a:lnTo>
                <a:lnTo>
                  <a:pt x="1694" y="0"/>
                </a:lnTo>
                <a:lnTo>
                  <a:pt x="1695" y="0"/>
                </a:lnTo>
                <a:lnTo>
                  <a:pt x="1695" y="0"/>
                </a:lnTo>
                <a:lnTo>
                  <a:pt x="1695" y="0"/>
                </a:lnTo>
                <a:lnTo>
                  <a:pt x="1696" y="0"/>
                </a:lnTo>
                <a:lnTo>
                  <a:pt x="1696" y="0"/>
                </a:lnTo>
                <a:lnTo>
                  <a:pt x="1696" y="0"/>
                </a:lnTo>
                <a:lnTo>
                  <a:pt x="1697" y="0"/>
                </a:lnTo>
                <a:lnTo>
                  <a:pt x="1697" y="0"/>
                </a:lnTo>
                <a:lnTo>
                  <a:pt x="1697" y="0"/>
                </a:lnTo>
                <a:lnTo>
                  <a:pt x="1698" y="0"/>
                </a:lnTo>
                <a:lnTo>
                  <a:pt x="1698" y="0"/>
                </a:lnTo>
                <a:lnTo>
                  <a:pt x="1699" y="0"/>
                </a:lnTo>
                <a:lnTo>
                  <a:pt x="1699" y="0"/>
                </a:lnTo>
                <a:lnTo>
                  <a:pt x="1699" y="0"/>
                </a:lnTo>
                <a:lnTo>
                  <a:pt x="1700" y="0"/>
                </a:lnTo>
                <a:lnTo>
                  <a:pt x="1700" y="0"/>
                </a:lnTo>
                <a:lnTo>
                  <a:pt x="1700" y="0"/>
                </a:lnTo>
                <a:lnTo>
                  <a:pt x="1701" y="0"/>
                </a:lnTo>
                <a:lnTo>
                  <a:pt x="1701" y="0"/>
                </a:lnTo>
                <a:lnTo>
                  <a:pt x="1701" y="0"/>
                </a:lnTo>
                <a:lnTo>
                  <a:pt x="1701" y="0"/>
                </a:lnTo>
                <a:lnTo>
                  <a:pt x="1702" y="0"/>
                </a:lnTo>
                <a:lnTo>
                  <a:pt x="1702" y="0"/>
                </a:lnTo>
                <a:lnTo>
                  <a:pt x="1703" y="0"/>
                </a:lnTo>
                <a:lnTo>
                  <a:pt x="1703" y="0"/>
                </a:lnTo>
                <a:lnTo>
                  <a:pt x="1703" y="0"/>
                </a:lnTo>
                <a:lnTo>
                  <a:pt x="1704" y="0"/>
                </a:lnTo>
                <a:lnTo>
                  <a:pt x="1704" y="0"/>
                </a:lnTo>
                <a:lnTo>
                  <a:pt x="1705" y="0"/>
                </a:lnTo>
                <a:lnTo>
                  <a:pt x="1705" y="0"/>
                </a:lnTo>
                <a:lnTo>
                  <a:pt x="1705" y="0"/>
                </a:lnTo>
                <a:lnTo>
                  <a:pt x="1706" y="0"/>
                </a:lnTo>
                <a:lnTo>
                  <a:pt x="1706" y="0"/>
                </a:lnTo>
                <a:lnTo>
                  <a:pt x="1706" y="0"/>
                </a:lnTo>
                <a:lnTo>
                  <a:pt x="1706" y="0"/>
                </a:lnTo>
                <a:lnTo>
                  <a:pt x="1707" y="0"/>
                </a:lnTo>
                <a:lnTo>
                  <a:pt x="1707" y="0"/>
                </a:lnTo>
                <a:lnTo>
                  <a:pt x="1708" y="0"/>
                </a:lnTo>
                <a:lnTo>
                  <a:pt x="1708" y="0"/>
                </a:lnTo>
                <a:lnTo>
                  <a:pt x="1708" y="0"/>
                </a:lnTo>
                <a:lnTo>
                  <a:pt x="1709" y="0"/>
                </a:lnTo>
                <a:lnTo>
                  <a:pt x="1709" y="0"/>
                </a:lnTo>
                <a:lnTo>
                  <a:pt x="1709" y="0"/>
                </a:lnTo>
                <a:lnTo>
                  <a:pt x="1710" y="1301"/>
                </a:lnTo>
                <a:lnTo>
                  <a:pt x="1710" y="1301"/>
                </a:lnTo>
                <a:lnTo>
                  <a:pt x="1711" y="1301"/>
                </a:lnTo>
                <a:lnTo>
                  <a:pt x="1711" y="1301"/>
                </a:lnTo>
                <a:lnTo>
                  <a:pt x="1711" y="1301"/>
                </a:lnTo>
                <a:lnTo>
                  <a:pt x="1712" y="1301"/>
                </a:lnTo>
                <a:lnTo>
                  <a:pt x="1712" y="1301"/>
                </a:lnTo>
                <a:lnTo>
                  <a:pt x="1712" y="1301"/>
                </a:lnTo>
                <a:lnTo>
                  <a:pt x="1713" y="1301"/>
                </a:lnTo>
                <a:lnTo>
                  <a:pt x="1713" y="1301"/>
                </a:lnTo>
                <a:lnTo>
                  <a:pt x="1713" y="1301"/>
                </a:lnTo>
                <a:lnTo>
                  <a:pt x="1714" y="1301"/>
                </a:lnTo>
                <a:lnTo>
                  <a:pt x="1714" y="1301"/>
                </a:lnTo>
                <a:lnTo>
                  <a:pt x="1714" y="1301"/>
                </a:lnTo>
                <a:lnTo>
                  <a:pt x="1715" y="1301"/>
                </a:lnTo>
                <a:lnTo>
                  <a:pt x="1715" y="1301"/>
                </a:lnTo>
                <a:lnTo>
                  <a:pt x="1715" y="1301"/>
                </a:lnTo>
                <a:lnTo>
                  <a:pt x="1716" y="1301"/>
                </a:lnTo>
                <a:lnTo>
                  <a:pt x="1716" y="1301"/>
                </a:lnTo>
                <a:lnTo>
                  <a:pt x="1716" y="1301"/>
                </a:lnTo>
                <a:lnTo>
                  <a:pt x="1717" y="1301"/>
                </a:lnTo>
                <a:lnTo>
                  <a:pt x="1717" y="1301"/>
                </a:lnTo>
                <a:lnTo>
                  <a:pt x="1718" y="1301"/>
                </a:lnTo>
                <a:lnTo>
                  <a:pt x="1718" y="1301"/>
                </a:lnTo>
                <a:lnTo>
                  <a:pt x="1718" y="1301"/>
                </a:lnTo>
                <a:lnTo>
                  <a:pt x="1719" y="1301"/>
                </a:lnTo>
                <a:lnTo>
                  <a:pt x="1719" y="1301"/>
                </a:lnTo>
                <a:lnTo>
                  <a:pt x="1719" y="1301"/>
                </a:lnTo>
                <a:lnTo>
                  <a:pt x="1720" y="1301"/>
                </a:lnTo>
                <a:lnTo>
                  <a:pt x="1720" y="1301"/>
                </a:lnTo>
                <a:lnTo>
                  <a:pt x="1720" y="1301"/>
                </a:lnTo>
                <a:lnTo>
                  <a:pt x="1721" y="1301"/>
                </a:lnTo>
                <a:lnTo>
                  <a:pt x="1721" y="1301"/>
                </a:lnTo>
                <a:lnTo>
                  <a:pt x="1721" y="1301"/>
                </a:lnTo>
                <a:lnTo>
                  <a:pt x="1722" y="1301"/>
                </a:lnTo>
                <a:lnTo>
                  <a:pt x="1722" y="1301"/>
                </a:lnTo>
                <a:lnTo>
                  <a:pt x="1722" y="1301"/>
                </a:lnTo>
                <a:lnTo>
                  <a:pt x="1723" y="1301"/>
                </a:lnTo>
                <a:lnTo>
                  <a:pt x="1723" y="1301"/>
                </a:lnTo>
                <a:lnTo>
                  <a:pt x="1723" y="1301"/>
                </a:lnTo>
                <a:lnTo>
                  <a:pt x="1724" y="1301"/>
                </a:lnTo>
                <a:lnTo>
                  <a:pt x="1724" y="1301"/>
                </a:lnTo>
                <a:lnTo>
                  <a:pt x="1725" y="1301"/>
                </a:lnTo>
                <a:lnTo>
                  <a:pt x="1725" y="1301"/>
                </a:lnTo>
                <a:lnTo>
                  <a:pt x="1725" y="1301"/>
                </a:lnTo>
                <a:lnTo>
                  <a:pt x="1726" y="1301"/>
                </a:lnTo>
                <a:lnTo>
                  <a:pt x="1726" y="1301"/>
                </a:lnTo>
                <a:lnTo>
                  <a:pt x="1726" y="1301"/>
                </a:lnTo>
                <a:lnTo>
                  <a:pt x="1727" y="1301"/>
                </a:lnTo>
                <a:lnTo>
                  <a:pt x="1727" y="1301"/>
                </a:lnTo>
                <a:lnTo>
                  <a:pt x="1727" y="1301"/>
                </a:lnTo>
                <a:lnTo>
                  <a:pt x="1727" y="1301"/>
                </a:lnTo>
                <a:lnTo>
                  <a:pt x="1728" y="1301"/>
                </a:lnTo>
                <a:lnTo>
                  <a:pt x="1728" y="1301"/>
                </a:lnTo>
                <a:lnTo>
                  <a:pt x="1729" y="1301"/>
                </a:lnTo>
                <a:lnTo>
                  <a:pt x="1729" y="1301"/>
                </a:lnTo>
                <a:lnTo>
                  <a:pt x="1730" y="1301"/>
                </a:lnTo>
                <a:lnTo>
                  <a:pt x="1730" y="1301"/>
                </a:lnTo>
                <a:lnTo>
                  <a:pt x="1730" y="1301"/>
                </a:lnTo>
                <a:lnTo>
                  <a:pt x="1731" y="1301"/>
                </a:lnTo>
                <a:lnTo>
                  <a:pt x="1731" y="1301"/>
                </a:lnTo>
                <a:lnTo>
                  <a:pt x="1731" y="1301"/>
                </a:lnTo>
                <a:lnTo>
                  <a:pt x="1732" y="1301"/>
                </a:lnTo>
                <a:lnTo>
                  <a:pt x="1732" y="1301"/>
                </a:lnTo>
                <a:lnTo>
                  <a:pt x="1732" y="1301"/>
                </a:lnTo>
                <a:lnTo>
                  <a:pt x="1733" y="1301"/>
                </a:lnTo>
                <a:lnTo>
                  <a:pt x="1733" y="1301"/>
                </a:lnTo>
                <a:lnTo>
                  <a:pt x="1733" y="1301"/>
                </a:lnTo>
                <a:lnTo>
                  <a:pt x="1734" y="1301"/>
                </a:lnTo>
                <a:lnTo>
                  <a:pt x="1734" y="1301"/>
                </a:lnTo>
                <a:lnTo>
                  <a:pt x="1734" y="1301"/>
                </a:lnTo>
                <a:lnTo>
                  <a:pt x="1735" y="1301"/>
                </a:lnTo>
                <a:lnTo>
                  <a:pt x="1735" y="1301"/>
                </a:lnTo>
                <a:lnTo>
                  <a:pt x="1735" y="1301"/>
                </a:lnTo>
                <a:lnTo>
                  <a:pt x="1736" y="1301"/>
                </a:lnTo>
                <a:lnTo>
                  <a:pt x="1736" y="1301"/>
                </a:lnTo>
                <a:lnTo>
                  <a:pt x="1737" y="1301"/>
                </a:lnTo>
                <a:lnTo>
                  <a:pt x="1737" y="1301"/>
                </a:lnTo>
                <a:lnTo>
                  <a:pt x="1737" y="1301"/>
                </a:lnTo>
                <a:lnTo>
                  <a:pt x="1738" y="1301"/>
                </a:lnTo>
                <a:lnTo>
                  <a:pt x="1738" y="1301"/>
                </a:lnTo>
                <a:lnTo>
                  <a:pt x="1738" y="1301"/>
                </a:lnTo>
                <a:lnTo>
                  <a:pt x="1739" y="1301"/>
                </a:lnTo>
                <a:lnTo>
                  <a:pt x="1739" y="1301"/>
                </a:lnTo>
                <a:lnTo>
                  <a:pt x="1739" y="1301"/>
                </a:lnTo>
                <a:lnTo>
                  <a:pt x="1740" y="1301"/>
                </a:lnTo>
                <a:lnTo>
                  <a:pt x="1740" y="1301"/>
                </a:lnTo>
                <a:lnTo>
                  <a:pt x="1740" y="1301"/>
                </a:lnTo>
                <a:lnTo>
                  <a:pt x="1741" y="1301"/>
                </a:lnTo>
                <a:lnTo>
                  <a:pt x="1741" y="1301"/>
                </a:lnTo>
                <a:lnTo>
                  <a:pt x="1741" y="1301"/>
                </a:lnTo>
                <a:lnTo>
                  <a:pt x="1742" y="1301"/>
                </a:lnTo>
                <a:lnTo>
                  <a:pt x="1742" y="1301"/>
                </a:lnTo>
                <a:lnTo>
                  <a:pt x="1743" y="1301"/>
                </a:lnTo>
                <a:lnTo>
                  <a:pt x="1743" y="1301"/>
                </a:lnTo>
                <a:lnTo>
                  <a:pt x="1743" y="1301"/>
                </a:lnTo>
                <a:lnTo>
                  <a:pt x="1744" y="1301"/>
                </a:lnTo>
                <a:lnTo>
                  <a:pt x="1744" y="1301"/>
                </a:lnTo>
                <a:lnTo>
                  <a:pt x="1744" y="1301"/>
                </a:lnTo>
                <a:lnTo>
                  <a:pt x="1744" y="1301"/>
                </a:lnTo>
                <a:lnTo>
                  <a:pt x="1745" y="1301"/>
                </a:lnTo>
                <a:lnTo>
                  <a:pt x="1745" y="1301"/>
                </a:lnTo>
                <a:lnTo>
                  <a:pt x="1746" y="1301"/>
                </a:lnTo>
                <a:lnTo>
                  <a:pt x="1746" y="1301"/>
                </a:lnTo>
                <a:lnTo>
                  <a:pt x="1746" y="1301"/>
                </a:lnTo>
                <a:lnTo>
                  <a:pt x="1747" y="1301"/>
                </a:lnTo>
                <a:lnTo>
                  <a:pt x="1747" y="1301"/>
                </a:lnTo>
                <a:lnTo>
                  <a:pt x="1747" y="1301"/>
                </a:lnTo>
                <a:lnTo>
                  <a:pt x="1748" y="1301"/>
                </a:lnTo>
                <a:lnTo>
                  <a:pt x="1748" y="1301"/>
                </a:lnTo>
                <a:lnTo>
                  <a:pt x="1748" y="1301"/>
                </a:lnTo>
                <a:lnTo>
                  <a:pt x="1748" y="1301"/>
                </a:lnTo>
                <a:lnTo>
                  <a:pt x="1749" y="1301"/>
                </a:lnTo>
                <a:lnTo>
                  <a:pt x="1749" y="1301"/>
                </a:lnTo>
                <a:lnTo>
                  <a:pt x="1750" y="1301"/>
                </a:lnTo>
                <a:lnTo>
                  <a:pt x="1750" y="1301"/>
                </a:lnTo>
                <a:lnTo>
                  <a:pt x="1751" y="1301"/>
                </a:lnTo>
                <a:lnTo>
                  <a:pt x="1751" y="1301"/>
                </a:lnTo>
                <a:lnTo>
                  <a:pt x="1751" y="1301"/>
                </a:lnTo>
                <a:lnTo>
                  <a:pt x="1752" y="1301"/>
                </a:lnTo>
                <a:lnTo>
                  <a:pt x="1752" y="1301"/>
                </a:lnTo>
                <a:lnTo>
                  <a:pt x="1752" y="1301"/>
                </a:lnTo>
                <a:lnTo>
                  <a:pt x="1753" y="1301"/>
                </a:lnTo>
                <a:lnTo>
                  <a:pt x="1753" y="1301"/>
                </a:lnTo>
                <a:lnTo>
                  <a:pt x="1753" y="1301"/>
                </a:lnTo>
                <a:lnTo>
                  <a:pt x="1753" y="1301"/>
                </a:lnTo>
                <a:lnTo>
                  <a:pt x="1754" y="1301"/>
                </a:lnTo>
                <a:lnTo>
                  <a:pt x="1754" y="1301"/>
                </a:lnTo>
                <a:lnTo>
                  <a:pt x="1755" y="1301"/>
                </a:lnTo>
                <a:lnTo>
                  <a:pt x="1755" y="1301"/>
                </a:lnTo>
                <a:lnTo>
                  <a:pt x="1756" y="1301"/>
                </a:lnTo>
                <a:lnTo>
                  <a:pt x="1756" y="1301"/>
                </a:lnTo>
                <a:lnTo>
                  <a:pt x="1756" y="1301"/>
                </a:lnTo>
                <a:lnTo>
                  <a:pt x="1757" y="1301"/>
                </a:lnTo>
                <a:lnTo>
                  <a:pt x="1757" y="1301"/>
                </a:lnTo>
                <a:lnTo>
                  <a:pt x="1757" y="1301"/>
                </a:lnTo>
                <a:lnTo>
                  <a:pt x="1758" y="1301"/>
                </a:lnTo>
                <a:lnTo>
                  <a:pt x="1758" y="1301"/>
                </a:lnTo>
                <a:lnTo>
                  <a:pt x="1758" y="1301"/>
                </a:lnTo>
                <a:lnTo>
                  <a:pt x="1759" y="1301"/>
                </a:lnTo>
                <a:lnTo>
                  <a:pt x="1759" y="1301"/>
                </a:lnTo>
                <a:lnTo>
                  <a:pt x="1759" y="1301"/>
                </a:lnTo>
                <a:lnTo>
                  <a:pt x="1760" y="1301"/>
                </a:lnTo>
                <a:lnTo>
                  <a:pt x="1760" y="1301"/>
                </a:lnTo>
                <a:lnTo>
                  <a:pt x="1760" y="1301"/>
                </a:lnTo>
                <a:lnTo>
                  <a:pt x="1761" y="1301"/>
                </a:lnTo>
                <a:lnTo>
                  <a:pt x="1761" y="1301"/>
                </a:lnTo>
                <a:lnTo>
                  <a:pt x="1761" y="1301"/>
                </a:lnTo>
                <a:lnTo>
                  <a:pt x="1762" y="1301"/>
                </a:lnTo>
                <a:lnTo>
                  <a:pt x="1762" y="1301"/>
                </a:lnTo>
                <a:lnTo>
                  <a:pt x="1763" y="1301"/>
                </a:lnTo>
                <a:lnTo>
                  <a:pt x="1763" y="1301"/>
                </a:lnTo>
                <a:lnTo>
                  <a:pt x="1763" y="1301"/>
                </a:lnTo>
                <a:lnTo>
                  <a:pt x="1764" y="1301"/>
                </a:lnTo>
                <a:lnTo>
                  <a:pt x="1764" y="1301"/>
                </a:lnTo>
                <a:lnTo>
                  <a:pt x="1764" y="1301"/>
                </a:lnTo>
                <a:lnTo>
                  <a:pt x="1765" y="1301"/>
                </a:lnTo>
                <a:lnTo>
                  <a:pt x="1765" y="1301"/>
                </a:lnTo>
                <a:lnTo>
                  <a:pt x="1765" y="1301"/>
                </a:lnTo>
                <a:lnTo>
                  <a:pt x="1766" y="1301"/>
                </a:lnTo>
                <a:lnTo>
                  <a:pt x="1766" y="1301"/>
                </a:lnTo>
                <a:lnTo>
                  <a:pt x="1766" y="1301"/>
                </a:lnTo>
                <a:lnTo>
                  <a:pt x="1767" y="1301"/>
                </a:lnTo>
                <a:lnTo>
                  <a:pt x="1767" y="1301"/>
                </a:lnTo>
                <a:lnTo>
                  <a:pt x="1767" y="1301"/>
                </a:lnTo>
                <a:lnTo>
                  <a:pt x="1768" y="1301"/>
                </a:lnTo>
                <a:lnTo>
                  <a:pt x="1768" y="1301"/>
                </a:lnTo>
                <a:lnTo>
                  <a:pt x="1769" y="1301"/>
                </a:lnTo>
                <a:lnTo>
                  <a:pt x="1769" y="1301"/>
                </a:lnTo>
                <a:lnTo>
                  <a:pt x="1769" y="1301"/>
                </a:lnTo>
                <a:lnTo>
                  <a:pt x="1770" y="1301"/>
                </a:lnTo>
                <a:lnTo>
                  <a:pt x="1770" y="1301"/>
                </a:lnTo>
                <a:lnTo>
                  <a:pt x="1770" y="1301"/>
                </a:lnTo>
                <a:lnTo>
                  <a:pt x="1770" y="1301"/>
                </a:lnTo>
                <a:lnTo>
                  <a:pt x="1771" y="1301"/>
                </a:lnTo>
                <a:lnTo>
                  <a:pt x="1771" y="1301"/>
                </a:lnTo>
                <a:lnTo>
                  <a:pt x="1772" y="1301"/>
                </a:lnTo>
                <a:lnTo>
                  <a:pt x="1772" y="1301"/>
                </a:lnTo>
                <a:lnTo>
                  <a:pt x="1772" y="1301"/>
                </a:lnTo>
                <a:lnTo>
                  <a:pt x="1773" y="1301"/>
                </a:lnTo>
                <a:lnTo>
                  <a:pt x="1773" y="1301"/>
                </a:lnTo>
                <a:lnTo>
                  <a:pt x="1773" y="1301"/>
                </a:lnTo>
                <a:lnTo>
                  <a:pt x="1774" y="1301"/>
                </a:lnTo>
                <a:lnTo>
                  <a:pt x="1774" y="1301"/>
                </a:lnTo>
                <a:lnTo>
                  <a:pt x="1774" y="0"/>
                </a:lnTo>
                <a:lnTo>
                  <a:pt x="1774" y="0"/>
                </a:lnTo>
                <a:lnTo>
                  <a:pt x="1774" y="0"/>
                </a:lnTo>
                <a:lnTo>
                  <a:pt x="1775" y="0"/>
                </a:lnTo>
                <a:lnTo>
                  <a:pt x="1776" y="0"/>
                </a:lnTo>
                <a:lnTo>
                  <a:pt x="1776" y="0"/>
                </a:lnTo>
                <a:lnTo>
                  <a:pt x="1776" y="0"/>
                </a:lnTo>
                <a:lnTo>
                  <a:pt x="1777" y="0"/>
                </a:lnTo>
                <a:lnTo>
                  <a:pt x="1777" y="0"/>
                </a:lnTo>
                <a:lnTo>
                  <a:pt x="1777" y="0"/>
                </a:lnTo>
                <a:lnTo>
                  <a:pt x="1778" y="0"/>
                </a:lnTo>
                <a:lnTo>
                  <a:pt x="1778" y="0"/>
                </a:lnTo>
                <a:lnTo>
                  <a:pt x="1778" y="0"/>
                </a:lnTo>
                <a:lnTo>
                  <a:pt x="1779" y="0"/>
                </a:lnTo>
                <a:lnTo>
                  <a:pt x="1779" y="0"/>
                </a:lnTo>
                <a:lnTo>
                  <a:pt x="1779" y="0"/>
                </a:lnTo>
                <a:lnTo>
                  <a:pt x="1780" y="0"/>
                </a:lnTo>
                <a:lnTo>
                  <a:pt x="1780" y="0"/>
                </a:lnTo>
                <a:lnTo>
                  <a:pt x="1780" y="0"/>
                </a:lnTo>
                <a:lnTo>
                  <a:pt x="1781" y="0"/>
                </a:lnTo>
                <a:lnTo>
                  <a:pt x="1781" y="0"/>
                </a:lnTo>
                <a:lnTo>
                  <a:pt x="1782" y="0"/>
                </a:lnTo>
                <a:lnTo>
                  <a:pt x="1782" y="0"/>
                </a:lnTo>
                <a:lnTo>
                  <a:pt x="1782" y="0"/>
                </a:lnTo>
                <a:lnTo>
                  <a:pt x="1783" y="0"/>
                </a:lnTo>
                <a:lnTo>
                  <a:pt x="1783" y="0"/>
                </a:lnTo>
                <a:lnTo>
                  <a:pt x="1783" y="0"/>
                </a:lnTo>
                <a:lnTo>
                  <a:pt x="1784" y="0"/>
                </a:lnTo>
                <a:lnTo>
                  <a:pt x="1784" y="0"/>
                </a:lnTo>
                <a:lnTo>
                  <a:pt x="1784" y="0"/>
                </a:lnTo>
                <a:lnTo>
                  <a:pt x="1785" y="0"/>
                </a:lnTo>
                <a:lnTo>
                  <a:pt x="1785" y="0"/>
                </a:lnTo>
                <a:lnTo>
                  <a:pt x="1785" y="0"/>
                </a:lnTo>
                <a:lnTo>
                  <a:pt x="1786" y="0"/>
                </a:lnTo>
                <a:lnTo>
                  <a:pt x="1786" y="0"/>
                </a:lnTo>
                <a:lnTo>
                  <a:pt x="1786" y="0"/>
                </a:lnTo>
                <a:lnTo>
                  <a:pt x="1787" y="0"/>
                </a:lnTo>
                <a:lnTo>
                  <a:pt x="1787" y="0"/>
                </a:lnTo>
                <a:lnTo>
                  <a:pt x="1787" y="0"/>
                </a:lnTo>
                <a:lnTo>
                  <a:pt x="1788" y="0"/>
                </a:lnTo>
                <a:lnTo>
                  <a:pt x="1788" y="0"/>
                </a:lnTo>
                <a:lnTo>
                  <a:pt x="1789" y="0"/>
                </a:lnTo>
                <a:lnTo>
                  <a:pt x="1789" y="0"/>
                </a:lnTo>
                <a:lnTo>
                  <a:pt x="1789" y="0"/>
                </a:lnTo>
                <a:lnTo>
                  <a:pt x="1790" y="0"/>
                </a:lnTo>
                <a:lnTo>
                  <a:pt x="1790" y="0"/>
                </a:lnTo>
                <a:lnTo>
                  <a:pt x="1790" y="0"/>
                </a:lnTo>
                <a:lnTo>
                  <a:pt x="1791" y="0"/>
                </a:lnTo>
                <a:lnTo>
                  <a:pt x="1791" y="0"/>
                </a:lnTo>
                <a:lnTo>
                  <a:pt x="1791" y="0"/>
                </a:lnTo>
                <a:lnTo>
                  <a:pt x="1791" y="0"/>
                </a:lnTo>
                <a:lnTo>
                  <a:pt x="1792" y="0"/>
                </a:lnTo>
                <a:lnTo>
                  <a:pt x="1792" y="0"/>
                </a:lnTo>
                <a:lnTo>
                  <a:pt x="1793" y="0"/>
                </a:lnTo>
                <a:lnTo>
                  <a:pt x="1793" y="0"/>
                </a:lnTo>
                <a:lnTo>
                  <a:pt x="1793" y="0"/>
                </a:lnTo>
                <a:lnTo>
                  <a:pt x="1794" y="0"/>
                </a:lnTo>
                <a:lnTo>
                  <a:pt x="1794" y="0"/>
                </a:lnTo>
                <a:lnTo>
                  <a:pt x="1795" y="0"/>
                </a:lnTo>
                <a:lnTo>
                  <a:pt x="1795" y="0"/>
                </a:lnTo>
                <a:lnTo>
                  <a:pt x="1795" y="0"/>
                </a:lnTo>
                <a:lnTo>
                  <a:pt x="1796" y="0"/>
                </a:lnTo>
                <a:lnTo>
                  <a:pt x="1796" y="0"/>
                </a:lnTo>
                <a:lnTo>
                  <a:pt x="1796" y="0"/>
                </a:lnTo>
                <a:lnTo>
                  <a:pt x="1796" y="0"/>
                </a:lnTo>
                <a:lnTo>
                  <a:pt x="1797" y="0"/>
                </a:lnTo>
                <a:lnTo>
                  <a:pt x="1797" y="0"/>
                </a:lnTo>
                <a:lnTo>
                  <a:pt x="1798" y="0"/>
                </a:lnTo>
                <a:lnTo>
                  <a:pt x="1798" y="0"/>
                </a:lnTo>
                <a:lnTo>
                  <a:pt x="1798" y="0"/>
                </a:lnTo>
                <a:lnTo>
                  <a:pt x="1799" y="0"/>
                </a:lnTo>
                <a:lnTo>
                  <a:pt x="1799" y="0"/>
                </a:lnTo>
                <a:lnTo>
                  <a:pt x="1799" y="0"/>
                </a:lnTo>
                <a:lnTo>
                  <a:pt x="1800" y="0"/>
                </a:lnTo>
                <a:lnTo>
                  <a:pt x="1800" y="0"/>
                </a:lnTo>
                <a:lnTo>
                  <a:pt x="1800" y="0"/>
                </a:lnTo>
                <a:lnTo>
                  <a:pt x="1800" y="0"/>
                </a:lnTo>
                <a:lnTo>
                  <a:pt x="1801" y="0"/>
                </a:lnTo>
                <a:lnTo>
                  <a:pt x="1802" y="0"/>
                </a:lnTo>
                <a:lnTo>
                  <a:pt x="1802" y="0"/>
                </a:lnTo>
                <a:lnTo>
                  <a:pt x="1802" y="0"/>
                </a:lnTo>
                <a:lnTo>
                  <a:pt x="1803" y="0"/>
                </a:lnTo>
                <a:lnTo>
                  <a:pt x="1803" y="0"/>
                </a:lnTo>
                <a:lnTo>
                  <a:pt x="1803" y="0"/>
                </a:lnTo>
                <a:lnTo>
                  <a:pt x="1804" y="0"/>
                </a:lnTo>
                <a:lnTo>
                  <a:pt x="1804" y="0"/>
                </a:lnTo>
                <a:lnTo>
                  <a:pt x="1804" y="0"/>
                </a:lnTo>
                <a:lnTo>
                  <a:pt x="1805" y="0"/>
                </a:lnTo>
                <a:lnTo>
                  <a:pt x="1805" y="0"/>
                </a:lnTo>
                <a:lnTo>
                  <a:pt x="1805" y="0"/>
                </a:lnTo>
                <a:lnTo>
                  <a:pt x="1806" y="0"/>
                </a:lnTo>
                <a:lnTo>
                  <a:pt x="1806" y="0"/>
                </a:lnTo>
                <a:lnTo>
                  <a:pt x="1806" y="0"/>
                </a:lnTo>
                <a:lnTo>
                  <a:pt x="1807" y="0"/>
                </a:lnTo>
                <a:lnTo>
                  <a:pt x="1807" y="0"/>
                </a:lnTo>
                <a:lnTo>
                  <a:pt x="1808" y="0"/>
                </a:lnTo>
                <a:lnTo>
                  <a:pt x="1808" y="0"/>
                </a:lnTo>
                <a:lnTo>
                  <a:pt x="1808" y="0"/>
                </a:lnTo>
                <a:lnTo>
                  <a:pt x="1809" y="0"/>
                </a:lnTo>
                <a:lnTo>
                  <a:pt x="1809" y="0"/>
                </a:lnTo>
                <a:lnTo>
                  <a:pt x="1809" y="0"/>
                </a:lnTo>
                <a:lnTo>
                  <a:pt x="1810" y="0"/>
                </a:lnTo>
                <a:lnTo>
                  <a:pt x="1810" y="0"/>
                </a:lnTo>
                <a:lnTo>
                  <a:pt x="1810" y="0"/>
                </a:lnTo>
                <a:lnTo>
                  <a:pt x="1811" y="0"/>
                </a:lnTo>
                <a:lnTo>
                  <a:pt x="1811" y="0"/>
                </a:lnTo>
                <a:lnTo>
                  <a:pt x="1811" y="0"/>
                </a:lnTo>
                <a:lnTo>
                  <a:pt x="1812" y="0"/>
                </a:lnTo>
                <a:lnTo>
                  <a:pt x="1812" y="0"/>
                </a:lnTo>
                <a:lnTo>
                  <a:pt x="1812" y="0"/>
                </a:lnTo>
                <a:lnTo>
                  <a:pt x="1813" y="0"/>
                </a:lnTo>
                <a:lnTo>
                  <a:pt x="1813" y="0"/>
                </a:lnTo>
                <a:lnTo>
                  <a:pt x="1813" y="0"/>
                </a:lnTo>
                <a:lnTo>
                  <a:pt x="1814" y="0"/>
                </a:lnTo>
                <a:lnTo>
                  <a:pt x="1814" y="0"/>
                </a:lnTo>
                <a:lnTo>
                  <a:pt x="1815" y="0"/>
                </a:lnTo>
                <a:lnTo>
                  <a:pt x="1815" y="0"/>
                </a:lnTo>
                <a:lnTo>
                  <a:pt x="1815" y="0"/>
                </a:lnTo>
                <a:lnTo>
                  <a:pt x="1816" y="0"/>
                </a:lnTo>
                <a:lnTo>
                  <a:pt x="1816" y="0"/>
                </a:lnTo>
                <a:lnTo>
                  <a:pt x="1816" y="0"/>
                </a:lnTo>
                <a:lnTo>
                  <a:pt x="1817" y="0"/>
                </a:lnTo>
                <a:lnTo>
                  <a:pt x="1817" y="0"/>
                </a:lnTo>
                <a:lnTo>
                  <a:pt x="1817" y="0"/>
                </a:lnTo>
                <a:lnTo>
                  <a:pt x="1817" y="0"/>
                </a:lnTo>
                <a:lnTo>
                  <a:pt x="1818" y="0"/>
                </a:lnTo>
                <a:lnTo>
                  <a:pt x="1818" y="0"/>
                </a:lnTo>
                <a:lnTo>
                  <a:pt x="1819" y="0"/>
                </a:lnTo>
                <a:lnTo>
                  <a:pt x="1819" y="0"/>
                </a:lnTo>
                <a:lnTo>
                  <a:pt x="1819" y="0"/>
                </a:lnTo>
                <a:lnTo>
                  <a:pt x="1820" y="0"/>
                </a:lnTo>
                <a:lnTo>
                  <a:pt x="1820" y="0"/>
                </a:lnTo>
                <a:lnTo>
                  <a:pt x="1821" y="0"/>
                </a:lnTo>
                <a:lnTo>
                  <a:pt x="1821" y="0"/>
                </a:lnTo>
                <a:lnTo>
                  <a:pt x="1821" y="0"/>
                </a:lnTo>
                <a:lnTo>
                  <a:pt x="1822" y="0"/>
                </a:lnTo>
                <a:lnTo>
                  <a:pt x="1822" y="0"/>
                </a:lnTo>
                <a:lnTo>
                  <a:pt x="1822" y="0"/>
                </a:lnTo>
                <a:lnTo>
                  <a:pt x="1823" y="0"/>
                </a:lnTo>
                <a:lnTo>
                  <a:pt x="1823" y="0"/>
                </a:lnTo>
                <a:lnTo>
                  <a:pt x="1823" y="0"/>
                </a:lnTo>
                <a:lnTo>
                  <a:pt x="1824" y="0"/>
                </a:lnTo>
                <a:lnTo>
                  <a:pt x="1824" y="0"/>
                </a:lnTo>
                <a:lnTo>
                  <a:pt x="1824" y="0"/>
                </a:lnTo>
                <a:lnTo>
                  <a:pt x="1825" y="0"/>
                </a:lnTo>
                <a:lnTo>
                  <a:pt x="1825" y="0"/>
                </a:lnTo>
                <a:lnTo>
                  <a:pt x="1825" y="0"/>
                </a:lnTo>
                <a:lnTo>
                  <a:pt x="1826" y="0"/>
                </a:lnTo>
                <a:lnTo>
                  <a:pt x="1826" y="0"/>
                </a:lnTo>
                <a:lnTo>
                  <a:pt x="1826" y="0"/>
                </a:lnTo>
                <a:lnTo>
                  <a:pt x="1827" y="0"/>
                </a:lnTo>
                <a:lnTo>
                  <a:pt x="1827" y="0"/>
                </a:lnTo>
                <a:lnTo>
                  <a:pt x="1828" y="0"/>
                </a:lnTo>
                <a:lnTo>
                  <a:pt x="1828" y="0"/>
                </a:lnTo>
                <a:lnTo>
                  <a:pt x="1828" y="0"/>
                </a:lnTo>
                <a:lnTo>
                  <a:pt x="1829" y="0"/>
                </a:lnTo>
                <a:lnTo>
                  <a:pt x="1829" y="0"/>
                </a:lnTo>
                <a:lnTo>
                  <a:pt x="1829" y="0"/>
                </a:lnTo>
                <a:lnTo>
                  <a:pt x="1830" y="0"/>
                </a:lnTo>
                <a:lnTo>
                  <a:pt x="1830" y="0"/>
                </a:lnTo>
                <a:lnTo>
                  <a:pt x="1830" y="0"/>
                </a:lnTo>
                <a:lnTo>
                  <a:pt x="1831" y="0"/>
                </a:lnTo>
                <a:lnTo>
                  <a:pt x="1831" y="0"/>
                </a:lnTo>
                <a:lnTo>
                  <a:pt x="1831" y="0"/>
                </a:lnTo>
                <a:lnTo>
                  <a:pt x="1832" y="0"/>
                </a:lnTo>
                <a:lnTo>
                  <a:pt x="1832" y="0"/>
                </a:lnTo>
                <a:lnTo>
                  <a:pt x="1832" y="0"/>
                </a:lnTo>
                <a:lnTo>
                  <a:pt x="1833" y="0"/>
                </a:lnTo>
                <a:lnTo>
                  <a:pt x="1833" y="0"/>
                </a:lnTo>
                <a:lnTo>
                  <a:pt x="1834" y="0"/>
                </a:lnTo>
                <a:lnTo>
                  <a:pt x="1834" y="0"/>
                </a:lnTo>
                <a:lnTo>
                  <a:pt x="1834" y="0"/>
                </a:lnTo>
                <a:lnTo>
                  <a:pt x="1834" y="0"/>
                </a:lnTo>
                <a:lnTo>
                  <a:pt x="1835" y="0"/>
                </a:lnTo>
                <a:lnTo>
                  <a:pt x="1835" y="0"/>
                </a:lnTo>
                <a:lnTo>
                  <a:pt x="1836" y="0"/>
                </a:lnTo>
                <a:lnTo>
                  <a:pt x="1836" y="0"/>
                </a:lnTo>
                <a:lnTo>
                  <a:pt x="1836" y="0"/>
                </a:lnTo>
                <a:lnTo>
                  <a:pt x="1837" y="0"/>
                </a:lnTo>
                <a:lnTo>
                  <a:pt x="1837" y="0"/>
                </a:lnTo>
                <a:lnTo>
                  <a:pt x="1837" y="0"/>
                </a:lnTo>
                <a:lnTo>
                  <a:pt x="1838" y="0"/>
                </a:lnTo>
                <a:lnTo>
                  <a:pt x="1838" y="0"/>
                </a:lnTo>
                <a:lnTo>
                  <a:pt x="1838" y="0"/>
                </a:lnTo>
                <a:lnTo>
                  <a:pt x="1838" y="0"/>
                </a:lnTo>
                <a:lnTo>
                  <a:pt x="1839" y="0"/>
                </a:lnTo>
                <a:lnTo>
                  <a:pt x="1839" y="0"/>
                </a:lnTo>
                <a:lnTo>
                  <a:pt x="1840" y="0"/>
                </a:lnTo>
                <a:lnTo>
                  <a:pt x="1840" y="0"/>
                </a:lnTo>
                <a:lnTo>
                  <a:pt x="1841" y="0"/>
                </a:lnTo>
                <a:lnTo>
                  <a:pt x="1841" y="0"/>
                </a:lnTo>
                <a:lnTo>
                  <a:pt x="1841" y="0"/>
                </a:lnTo>
                <a:lnTo>
                  <a:pt x="1842" y="0"/>
                </a:lnTo>
                <a:lnTo>
                  <a:pt x="1842" y="0"/>
                </a:lnTo>
                <a:lnTo>
                  <a:pt x="1842" y="0"/>
                </a:lnTo>
                <a:lnTo>
                  <a:pt x="1843" y="0"/>
                </a:lnTo>
                <a:lnTo>
                  <a:pt x="1843" y="0"/>
                </a:lnTo>
                <a:lnTo>
                  <a:pt x="1843" y="0"/>
                </a:lnTo>
                <a:lnTo>
                  <a:pt x="1843" y="0"/>
                </a:lnTo>
                <a:lnTo>
                  <a:pt x="1844" y="0"/>
                </a:lnTo>
                <a:lnTo>
                  <a:pt x="1844" y="0"/>
                </a:lnTo>
                <a:lnTo>
                  <a:pt x="1845" y="0"/>
                </a:lnTo>
                <a:lnTo>
                  <a:pt x="1845" y="0"/>
                </a:lnTo>
                <a:lnTo>
                  <a:pt x="1845" y="0"/>
                </a:lnTo>
                <a:lnTo>
                  <a:pt x="1846" y="0"/>
                </a:lnTo>
                <a:lnTo>
                  <a:pt x="1846" y="0"/>
                </a:lnTo>
                <a:lnTo>
                  <a:pt x="1847" y="0"/>
                </a:lnTo>
                <a:lnTo>
                  <a:pt x="1847" y="0"/>
                </a:lnTo>
                <a:lnTo>
                  <a:pt x="1847" y="0"/>
                </a:lnTo>
                <a:lnTo>
                  <a:pt x="1848" y="0"/>
                </a:lnTo>
                <a:lnTo>
                  <a:pt x="1848" y="0"/>
                </a:lnTo>
                <a:lnTo>
                  <a:pt x="1848" y="0"/>
                </a:lnTo>
                <a:lnTo>
                  <a:pt x="1849" y="0"/>
                </a:lnTo>
                <a:lnTo>
                  <a:pt x="1849" y="0"/>
                </a:lnTo>
                <a:lnTo>
                  <a:pt x="1849" y="0"/>
                </a:lnTo>
                <a:lnTo>
                  <a:pt x="1850" y="0"/>
                </a:lnTo>
                <a:lnTo>
                  <a:pt x="1850" y="0"/>
                </a:lnTo>
                <a:lnTo>
                  <a:pt x="1850" y="0"/>
                </a:lnTo>
                <a:lnTo>
                  <a:pt x="1851" y="0"/>
                </a:lnTo>
                <a:lnTo>
                  <a:pt x="1851" y="0"/>
                </a:lnTo>
                <a:lnTo>
                  <a:pt x="1851" y="0"/>
                </a:lnTo>
                <a:lnTo>
                  <a:pt x="1852" y="0"/>
                </a:lnTo>
                <a:lnTo>
                  <a:pt x="1852" y="0"/>
                </a:lnTo>
                <a:lnTo>
                  <a:pt x="1852" y="0"/>
                </a:lnTo>
                <a:lnTo>
                  <a:pt x="1853" y="0"/>
                </a:lnTo>
                <a:lnTo>
                  <a:pt x="1853" y="0"/>
                </a:lnTo>
                <a:lnTo>
                  <a:pt x="1854" y="0"/>
                </a:lnTo>
                <a:lnTo>
                  <a:pt x="1854" y="0"/>
                </a:lnTo>
                <a:lnTo>
                  <a:pt x="1854" y="0"/>
                </a:lnTo>
                <a:lnTo>
                  <a:pt x="1855" y="0"/>
                </a:lnTo>
                <a:lnTo>
                  <a:pt x="1855" y="0"/>
                </a:lnTo>
                <a:lnTo>
                  <a:pt x="1855" y="0"/>
                </a:lnTo>
                <a:lnTo>
                  <a:pt x="1856" y="0"/>
                </a:lnTo>
                <a:lnTo>
                  <a:pt x="1856" y="0"/>
                </a:lnTo>
                <a:lnTo>
                  <a:pt x="1856" y="0"/>
                </a:lnTo>
                <a:lnTo>
                  <a:pt x="1857" y="0"/>
                </a:lnTo>
                <a:lnTo>
                  <a:pt x="1857" y="0"/>
                </a:lnTo>
                <a:lnTo>
                  <a:pt x="1857" y="0"/>
                </a:lnTo>
                <a:lnTo>
                  <a:pt x="1858" y="0"/>
                </a:lnTo>
                <a:lnTo>
                  <a:pt x="1858" y="0"/>
                </a:lnTo>
                <a:lnTo>
                  <a:pt x="1858" y="0"/>
                </a:lnTo>
                <a:lnTo>
                  <a:pt x="1859" y="0"/>
                </a:lnTo>
                <a:lnTo>
                  <a:pt x="1859" y="0"/>
                </a:lnTo>
                <a:lnTo>
                  <a:pt x="1860" y="0"/>
                </a:lnTo>
                <a:lnTo>
                  <a:pt x="1860" y="0"/>
                </a:lnTo>
                <a:lnTo>
                  <a:pt x="1860" y="0"/>
                </a:lnTo>
                <a:lnTo>
                  <a:pt x="1860" y="0"/>
                </a:lnTo>
                <a:lnTo>
                  <a:pt x="1861" y="0"/>
                </a:lnTo>
                <a:lnTo>
                  <a:pt x="1861" y="0"/>
                </a:lnTo>
                <a:lnTo>
                  <a:pt x="1862" y="0"/>
                </a:lnTo>
                <a:lnTo>
                  <a:pt x="1862" y="0"/>
                </a:lnTo>
                <a:lnTo>
                  <a:pt x="1862" y="0"/>
                </a:lnTo>
                <a:lnTo>
                  <a:pt x="1863" y="0"/>
                </a:lnTo>
                <a:lnTo>
                  <a:pt x="1863" y="0"/>
                </a:lnTo>
                <a:lnTo>
                  <a:pt x="1863" y="0"/>
                </a:lnTo>
                <a:lnTo>
                  <a:pt x="1864" y="0"/>
                </a:lnTo>
                <a:lnTo>
                  <a:pt x="1864" y="0"/>
                </a:lnTo>
                <a:lnTo>
                  <a:pt x="1864" y="0"/>
                </a:lnTo>
                <a:lnTo>
                  <a:pt x="1864" y="0"/>
                </a:lnTo>
                <a:lnTo>
                  <a:pt x="1865" y="0"/>
                </a:lnTo>
                <a:lnTo>
                  <a:pt x="1865" y="0"/>
                </a:lnTo>
                <a:lnTo>
                  <a:pt x="1866" y="0"/>
                </a:lnTo>
                <a:lnTo>
                  <a:pt x="1866" y="0"/>
                </a:lnTo>
                <a:lnTo>
                  <a:pt x="1867" y="0"/>
                </a:lnTo>
                <a:lnTo>
                  <a:pt x="1867" y="0"/>
                </a:lnTo>
                <a:lnTo>
                  <a:pt x="1867" y="0"/>
                </a:lnTo>
                <a:lnTo>
                  <a:pt x="1868" y="0"/>
                </a:lnTo>
                <a:lnTo>
                  <a:pt x="1868" y="0"/>
                </a:lnTo>
                <a:lnTo>
                  <a:pt x="1868" y="0"/>
                </a:lnTo>
                <a:lnTo>
                  <a:pt x="1869" y="0"/>
                </a:lnTo>
                <a:lnTo>
                  <a:pt x="1869" y="0"/>
                </a:lnTo>
                <a:lnTo>
                  <a:pt x="1869" y="0"/>
                </a:lnTo>
                <a:lnTo>
                  <a:pt x="1870" y="0"/>
                </a:lnTo>
                <a:lnTo>
                  <a:pt x="1870" y="0"/>
                </a:lnTo>
                <a:lnTo>
                  <a:pt x="1870" y="0"/>
                </a:lnTo>
                <a:lnTo>
                  <a:pt x="1871" y="0"/>
                </a:lnTo>
                <a:lnTo>
                  <a:pt x="1871" y="0"/>
                </a:lnTo>
                <a:lnTo>
                  <a:pt x="1871" y="0"/>
                </a:lnTo>
                <a:lnTo>
                  <a:pt x="1872" y="0"/>
                </a:lnTo>
                <a:lnTo>
                  <a:pt x="1872" y="0"/>
                </a:lnTo>
                <a:lnTo>
                  <a:pt x="1873" y="0"/>
                </a:lnTo>
                <a:lnTo>
                  <a:pt x="1873" y="0"/>
                </a:lnTo>
                <a:lnTo>
                  <a:pt x="1873" y="0"/>
                </a:lnTo>
                <a:lnTo>
                  <a:pt x="1874" y="0"/>
                </a:lnTo>
                <a:lnTo>
                  <a:pt x="1874" y="0"/>
                </a:lnTo>
                <a:lnTo>
                  <a:pt x="1874" y="0"/>
                </a:lnTo>
                <a:lnTo>
                  <a:pt x="1875" y="0"/>
                </a:lnTo>
                <a:lnTo>
                  <a:pt x="1875" y="0"/>
                </a:lnTo>
                <a:lnTo>
                  <a:pt x="1875" y="0"/>
                </a:lnTo>
                <a:lnTo>
                  <a:pt x="1876" y="0"/>
                </a:lnTo>
                <a:lnTo>
                  <a:pt x="1876" y="0"/>
                </a:lnTo>
                <a:lnTo>
                  <a:pt x="1876" y="0"/>
                </a:lnTo>
                <a:lnTo>
                  <a:pt x="1877" y="0"/>
                </a:lnTo>
                <a:lnTo>
                  <a:pt x="1877" y="0"/>
                </a:lnTo>
                <a:lnTo>
                  <a:pt x="1877" y="0"/>
                </a:lnTo>
                <a:lnTo>
                  <a:pt x="1878" y="0"/>
                </a:lnTo>
                <a:lnTo>
                  <a:pt x="1878" y="0"/>
                </a:lnTo>
                <a:lnTo>
                  <a:pt x="1878" y="0"/>
                </a:lnTo>
                <a:lnTo>
                  <a:pt x="1879" y="0"/>
                </a:lnTo>
                <a:lnTo>
                  <a:pt x="1879" y="0"/>
                </a:lnTo>
                <a:lnTo>
                  <a:pt x="1880" y="0"/>
                </a:lnTo>
                <a:lnTo>
                  <a:pt x="1880" y="0"/>
                </a:lnTo>
                <a:lnTo>
                  <a:pt x="1880" y="0"/>
                </a:lnTo>
                <a:lnTo>
                  <a:pt x="1881" y="0"/>
                </a:lnTo>
                <a:lnTo>
                  <a:pt x="1881" y="0"/>
                </a:lnTo>
                <a:lnTo>
                  <a:pt x="1881" y="0"/>
                </a:lnTo>
                <a:lnTo>
                  <a:pt x="1881" y="0"/>
                </a:lnTo>
                <a:lnTo>
                  <a:pt x="1882" y="0"/>
                </a:lnTo>
                <a:lnTo>
                  <a:pt x="1882" y="0"/>
                </a:lnTo>
                <a:lnTo>
                  <a:pt x="1883" y="0"/>
                </a:lnTo>
                <a:lnTo>
                  <a:pt x="1883" y="0"/>
                </a:lnTo>
                <a:lnTo>
                  <a:pt x="1883" y="0"/>
                </a:lnTo>
                <a:lnTo>
                  <a:pt x="1884" y="0"/>
                </a:lnTo>
                <a:lnTo>
                  <a:pt x="1884" y="0"/>
                </a:lnTo>
                <a:lnTo>
                  <a:pt x="1884" y="0"/>
                </a:lnTo>
                <a:lnTo>
                  <a:pt x="1885" y="0"/>
                </a:lnTo>
                <a:lnTo>
                  <a:pt x="1885" y="0"/>
                </a:lnTo>
                <a:lnTo>
                  <a:pt x="1886" y="0"/>
                </a:lnTo>
                <a:lnTo>
                  <a:pt x="1886" y="0"/>
                </a:lnTo>
                <a:lnTo>
                  <a:pt x="1886" y="0"/>
                </a:lnTo>
                <a:lnTo>
                  <a:pt x="1886" y="0"/>
                </a:lnTo>
                <a:lnTo>
                  <a:pt x="1887" y="0"/>
                </a:lnTo>
                <a:lnTo>
                  <a:pt x="1887" y="0"/>
                </a:lnTo>
                <a:lnTo>
                  <a:pt x="1888" y="0"/>
                </a:lnTo>
                <a:lnTo>
                  <a:pt x="1888" y="0"/>
                </a:lnTo>
                <a:lnTo>
                  <a:pt x="1888" y="0"/>
                </a:lnTo>
                <a:lnTo>
                  <a:pt x="1889" y="0"/>
                </a:lnTo>
                <a:lnTo>
                  <a:pt x="1889" y="0"/>
                </a:lnTo>
                <a:lnTo>
                  <a:pt x="1889" y="0"/>
                </a:lnTo>
                <a:lnTo>
                  <a:pt x="1890" y="0"/>
                </a:lnTo>
                <a:lnTo>
                  <a:pt x="1890" y="0"/>
                </a:lnTo>
                <a:lnTo>
                  <a:pt x="1890" y="0"/>
                </a:lnTo>
                <a:lnTo>
                  <a:pt x="1890" y="0"/>
                </a:lnTo>
                <a:lnTo>
                  <a:pt x="1891" y="0"/>
                </a:lnTo>
                <a:lnTo>
                  <a:pt x="1891" y="0"/>
                </a:lnTo>
                <a:lnTo>
                  <a:pt x="1892" y="0"/>
                </a:lnTo>
                <a:lnTo>
                  <a:pt x="1892" y="0"/>
                </a:lnTo>
                <a:lnTo>
                  <a:pt x="1893" y="0"/>
                </a:lnTo>
                <a:lnTo>
                  <a:pt x="1893" y="0"/>
                </a:lnTo>
                <a:lnTo>
                  <a:pt x="1893" y="0"/>
                </a:lnTo>
                <a:lnTo>
                  <a:pt x="1894" y="0"/>
                </a:lnTo>
                <a:lnTo>
                  <a:pt x="1894" y="0"/>
                </a:lnTo>
                <a:lnTo>
                  <a:pt x="1894" y="0"/>
                </a:lnTo>
                <a:lnTo>
                  <a:pt x="1895" y="0"/>
                </a:lnTo>
                <a:lnTo>
                  <a:pt x="1895" y="0"/>
                </a:lnTo>
                <a:lnTo>
                  <a:pt x="1895" y="0"/>
                </a:lnTo>
                <a:lnTo>
                  <a:pt x="1896" y="0"/>
                </a:lnTo>
                <a:lnTo>
                  <a:pt x="1896" y="0"/>
                </a:lnTo>
                <a:lnTo>
                  <a:pt x="1896" y="0"/>
                </a:lnTo>
                <a:lnTo>
                  <a:pt x="1897" y="0"/>
                </a:lnTo>
                <a:lnTo>
                  <a:pt x="1897" y="0"/>
                </a:lnTo>
                <a:lnTo>
                  <a:pt x="1897" y="0"/>
                </a:lnTo>
                <a:lnTo>
                  <a:pt x="1898" y="0"/>
                </a:lnTo>
                <a:lnTo>
                  <a:pt x="1898" y="0"/>
                </a:lnTo>
                <a:lnTo>
                  <a:pt x="1898" y="0"/>
                </a:lnTo>
                <a:lnTo>
                  <a:pt x="1899" y="0"/>
                </a:lnTo>
                <a:lnTo>
                  <a:pt x="1899" y="0"/>
                </a:lnTo>
                <a:lnTo>
                  <a:pt x="1900" y="0"/>
                </a:lnTo>
                <a:lnTo>
                  <a:pt x="1900" y="0"/>
                </a:lnTo>
                <a:lnTo>
                  <a:pt x="1900" y="0"/>
                </a:lnTo>
                <a:lnTo>
                  <a:pt x="1901" y="0"/>
                </a:lnTo>
                <a:lnTo>
                  <a:pt x="1901" y="0"/>
                </a:lnTo>
                <a:lnTo>
                  <a:pt x="1901" y="0"/>
                </a:lnTo>
                <a:lnTo>
                  <a:pt x="1902" y="0"/>
                </a:lnTo>
                <a:lnTo>
                  <a:pt x="1902" y="0"/>
                </a:lnTo>
                <a:lnTo>
                  <a:pt x="1902" y="0"/>
                </a:lnTo>
                <a:lnTo>
                  <a:pt x="1903" y="0"/>
                </a:lnTo>
                <a:lnTo>
                  <a:pt x="1903" y="0"/>
                </a:lnTo>
                <a:lnTo>
                  <a:pt x="1903" y="0"/>
                </a:lnTo>
                <a:lnTo>
                  <a:pt x="1904" y="0"/>
                </a:lnTo>
                <a:lnTo>
                  <a:pt x="1904" y="0"/>
                </a:lnTo>
                <a:lnTo>
                  <a:pt x="1904" y="0"/>
                </a:lnTo>
                <a:lnTo>
                  <a:pt x="1905" y="0"/>
                </a:lnTo>
                <a:lnTo>
                  <a:pt x="1905" y="0"/>
                </a:lnTo>
                <a:lnTo>
                  <a:pt x="1906" y="0"/>
                </a:lnTo>
                <a:lnTo>
                  <a:pt x="1906" y="0"/>
                </a:lnTo>
                <a:lnTo>
                  <a:pt x="1906" y="0"/>
                </a:lnTo>
                <a:lnTo>
                  <a:pt x="1907" y="0"/>
                </a:lnTo>
                <a:lnTo>
                  <a:pt x="1907" y="0"/>
                </a:lnTo>
                <a:lnTo>
                  <a:pt x="1907" y="0"/>
                </a:lnTo>
                <a:lnTo>
                  <a:pt x="1907" y="0"/>
                </a:lnTo>
                <a:lnTo>
                  <a:pt x="1908" y="0"/>
                </a:lnTo>
                <a:lnTo>
                  <a:pt x="1908" y="0"/>
                </a:lnTo>
                <a:lnTo>
                  <a:pt x="1909" y="0"/>
                </a:lnTo>
                <a:lnTo>
                  <a:pt x="1909" y="0"/>
                </a:lnTo>
                <a:lnTo>
                  <a:pt x="1909" y="0"/>
                </a:lnTo>
                <a:lnTo>
                  <a:pt x="1910" y="0"/>
                </a:lnTo>
                <a:lnTo>
                  <a:pt x="1910" y="0"/>
                </a:lnTo>
                <a:lnTo>
                  <a:pt x="1910" y="0"/>
                </a:lnTo>
                <a:lnTo>
                  <a:pt x="1911" y="0"/>
                </a:lnTo>
                <a:lnTo>
                  <a:pt x="1911" y="0"/>
                </a:lnTo>
                <a:lnTo>
                  <a:pt x="1912" y="0"/>
                </a:lnTo>
                <a:lnTo>
                  <a:pt x="1912" y="0"/>
                </a:lnTo>
                <a:lnTo>
                  <a:pt x="1912" y="0"/>
                </a:lnTo>
                <a:lnTo>
                  <a:pt x="1913" y="0"/>
                </a:lnTo>
                <a:lnTo>
                  <a:pt x="1913" y="0"/>
                </a:lnTo>
                <a:lnTo>
                  <a:pt x="1913" y="0"/>
                </a:lnTo>
                <a:lnTo>
                  <a:pt x="1914" y="0"/>
                </a:lnTo>
                <a:lnTo>
                  <a:pt x="1914" y="0"/>
                </a:lnTo>
                <a:lnTo>
                  <a:pt x="1914" y="0"/>
                </a:lnTo>
                <a:lnTo>
                  <a:pt x="1915" y="0"/>
                </a:lnTo>
                <a:lnTo>
                  <a:pt x="1915" y="0"/>
                </a:lnTo>
                <a:lnTo>
                  <a:pt x="1915" y="0"/>
                </a:lnTo>
                <a:lnTo>
                  <a:pt x="1916" y="0"/>
                </a:lnTo>
                <a:lnTo>
                  <a:pt x="1916" y="0"/>
                </a:lnTo>
                <a:lnTo>
                  <a:pt x="1916" y="0"/>
                </a:lnTo>
                <a:lnTo>
                  <a:pt x="1917" y="0"/>
                </a:lnTo>
                <a:lnTo>
                  <a:pt x="1917" y="0"/>
                </a:lnTo>
                <a:lnTo>
                  <a:pt x="1917" y="0"/>
                </a:lnTo>
                <a:lnTo>
                  <a:pt x="1918" y="0"/>
                </a:lnTo>
                <a:lnTo>
                  <a:pt x="1918" y="0"/>
                </a:lnTo>
                <a:lnTo>
                  <a:pt x="1919" y="0"/>
                </a:lnTo>
                <a:lnTo>
                  <a:pt x="1919" y="0"/>
                </a:lnTo>
                <a:lnTo>
                  <a:pt x="1919" y="0"/>
                </a:lnTo>
                <a:lnTo>
                  <a:pt x="1920" y="0"/>
                </a:lnTo>
                <a:lnTo>
                  <a:pt x="1920" y="0"/>
                </a:lnTo>
                <a:lnTo>
                  <a:pt x="1920" y="0"/>
                </a:lnTo>
                <a:lnTo>
                  <a:pt x="1921" y="0"/>
                </a:lnTo>
                <a:lnTo>
                  <a:pt x="1921" y="0"/>
                </a:lnTo>
                <a:lnTo>
                  <a:pt x="1921" y="0"/>
                </a:lnTo>
                <a:lnTo>
                  <a:pt x="1922" y="0"/>
                </a:lnTo>
                <a:lnTo>
                  <a:pt x="1922" y="0"/>
                </a:lnTo>
                <a:lnTo>
                  <a:pt x="1922" y="0"/>
                </a:lnTo>
                <a:lnTo>
                  <a:pt x="1923" y="0"/>
                </a:lnTo>
                <a:lnTo>
                  <a:pt x="1923" y="0"/>
                </a:lnTo>
                <a:lnTo>
                  <a:pt x="1923" y="0"/>
                </a:lnTo>
                <a:lnTo>
                  <a:pt x="1924" y="0"/>
                </a:lnTo>
                <a:lnTo>
                  <a:pt x="1924" y="0"/>
                </a:lnTo>
                <a:lnTo>
                  <a:pt x="1924" y="0"/>
                </a:lnTo>
                <a:lnTo>
                  <a:pt x="1925" y="0"/>
                </a:lnTo>
                <a:lnTo>
                  <a:pt x="1925" y="0"/>
                </a:lnTo>
                <a:lnTo>
                  <a:pt x="1926" y="0"/>
                </a:lnTo>
                <a:lnTo>
                  <a:pt x="1926" y="0"/>
                </a:lnTo>
                <a:lnTo>
                  <a:pt x="1926" y="0"/>
                </a:lnTo>
                <a:lnTo>
                  <a:pt x="1927" y="0"/>
                </a:lnTo>
                <a:lnTo>
                  <a:pt x="1927" y="0"/>
                </a:lnTo>
                <a:lnTo>
                  <a:pt x="1927" y="0"/>
                </a:lnTo>
                <a:lnTo>
                  <a:pt x="1928" y="0"/>
                </a:lnTo>
                <a:lnTo>
                  <a:pt x="1928" y="0"/>
                </a:lnTo>
                <a:lnTo>
                  <a:pt x="1928" y="0"/>
                </a:lnTo>
                <a:lnTo>
                  <a:pt x="1928" y="0"/>
                </a:lnTo>
                <a:lnTo>
                  <a:pt x="1929" y="0"/>
                </a:lnTo>
                <a:lnTo>
                  <a:pt x="1929" y="0"/>
                </a:lnTo>
                <a:lnTo>
                  <a:pt x="1930" y="0"/>
                </a:lnTo>
                <a:lnTo>
                  <a:pt x="1930" y="0"/>
                </a:lnTo>
                <a:lnTo>
                  <a:pt x="1930" y="0"/>
                </a:lnTo>
                <a:lnTo>
                  <a:pt x="1931" y="0"/>
                </a:lnTo>
                <a:lnTo>
                  <a:pt x="1931" y="0"/>
                </a:lnTo>
                <a:lnTo>
                  <a:pt x="1932" y="0"/>
                </a:lnTo>
                <a:lnTo>
                  <a:pt x="1932" y="0"/>
                </a:lnTo>
                <a:lnTo>
                  <a:pt x="1932" y="0"/>
                </a:lnTo>
                <a:lnTo>
                  <a:pt x="1932" y="1301"/>
                </a:lnTo>
                <a:lnTo>
                  <a:pt x="1933" y="1301"/>
                </a:lnTo>
                <a:lnTo>
                  <a:pt x="1933" y="1301"/>
                </a:lnTo>
                <a:lnTo>
                  <a:pt x="1933" y="1301"/>
                </a:lnTo>
                <a:lnTo>
                  <a:pt x="1934" y="1301"/>
                </a:lnTo>
                <a:lnTo>
                  <a:pt x="1934" y="1301"/>
                </a:lnTo>
                <a:lnTo>
                  <a:pt x="1934" y="1301"/>
                </a:lnTo>
                <a:lnTo>
                  <a:pt x="1935" y="1301"/>
                </a:lnTo>
                <a:lnTo>
                  <a:pt x="1935" y="1301"/>
                </a:lnTo>
                <a:lnTo>
                  <a:pt x="1935" y="1301"/>
                </a:lnTo>
                <a:lnTo>
                  <a:pt x="1936" y="1301"/>
                </a:lnTo>
                <a:lnTo>
                  <a:pt x="1936" y="1301"/>
                </a:lnTo>
                <a:lnTo>
                  <a:pt x="1936" y="1301"/>
                </a:lnTo>
                <a:lnTo>
                  <a:pt x="1937" y="1301"/>
                </a:lnTo>
                <a:lnTo>
                  <a:pt x="1937" y="1301"/>
                </a:lnTo>
                <a:lnTo>
                  <a:pt x="1938" y="1301"/>
                </a:lnTo>
                <a:lnTo>
                  <a:pt x="1938" y="1301"/>
                </a:lnTo>
                <a:lnTo>
                  <a:pt x="1938" y="1301"/>
                </a:lnTo>
                <a:lnTo>
                  <a:pt x="1939" y="1301"/>
                </a:lnTo>
                <a:lnTo>
                  <a:pt x="1939" y="1301"/>
                </a:lnTo>
                <a:lnTo>
                  <a:pt x="1939" y="1301"/>
                </a:lnTo>
                <a:lnTo>
                  <a:pt x="1940" y="1301"/>
                </a:lnTo>
                <a:lnTo>
                  <a:pt x="1940" y="1301"/>
                </a:lnTo>
                <a:lnTo>
                  <a:pt x="1940" y="1301"/>
                </a:lnTo>
                <a:lnTo>
                  <a:pt x="1941" y="1301"/>
                </a:lnTo>
                <a:lnTo>
                  <a:pt x="1941" y="1301"/>
                </a:lnTo>
                <a:lnTo>
                  <a:pt x="1941" y="1301"/>
                </a:lnTo>
                <a:lnTo>
                  <a:pt x="1942" y="1301"/>
                </a:lnTo>
                <a:lnTo>
                  <a:pt x="1942" y="1301"/>
                </a:lnTo>
                <a:lnTo>
                  <a:pt x="1942" y="1301"/>
                </a:lnTo>
                <a:lnTo>
                  <a:pt x="1943" y="1301"/>
                </a:lnTo>
                <a:lnTo>
                  <a:pt x="1943" y="1301"/>
                </a:lnTo>
                <a:lnTo>
                  <a:pt x="1943" y="1301"/>
                </a:lnTo>
                <a:lnTo>
                  <a:pt x="1944" y="1301"/>
                </a:lnTo>
                <a:lnTo>
                  <a:pt x="1944" y="1301"/>
                </a:lnTo>
                <a:lnTo>
                  <a:pt x="1945" y="1301"/>
                </a:lnTo>
                <a:lnTo>
                  <a:pt x="1945" y="1301"/>
                </a:lnTo>
                <a:lnTo>
                  <a:pt x="1945" y="1301"/>
                </a:lnTo>
                <a:lnTo>
                  <a:pt x="1945" y="1301"/>
                </a:lnTo>
                <a:lnTo>
                  <a:pt x="1946" y="1301"/>
                </a:lnTo>
                <a:lnTo>
                  <a:pt x="1946" y="1301"/>
                </a:lnTo>
                <a:lnTo>
                  <a:pt x="1947" y="1301"/>
                </a:lnTo>
                <a:lnTo>
                  <a:pt x="1947" y="1301"/>
                </a:lnTo>
                <a:lnTo>
                  <a:pt x="1947" y="1301"/>
                </a:lnTo>
                <a:lnTo>
                  <a:pt x="1948" y="1301"/>
                </a:lnTo>
                <a:lnTo>
                  <a:pt x="1948" y="1301"/>
                </a:lnTo>
                <a:lnTo>
                  <a:pt x="1948" y="1301"/>
                </a:lnTo>
                <a:lnTo>
                  <a:pt x="1949" y="1301"/>
                </a:lnTo>
                <a:lnTo>
                  <a:pt x="1949" y="1301"/>
                </a:lnTo>
                <a:lnTo>
                  <a:pt x="1949" y="1301"/>
                </a:lnTo>
                <a:lnTo>
                  <a:pt x="1949" y="1301"/>
                </a:lnTo>
                <a:lnTo>
                  <a:pt x="1950" y="1301"/>
                </a:lnTo>
                <a:lnTo>
                  <a:pt x="1950" y="1301"/>
                </a:lnTo>
                <a:lnTo>
                  <a:pt x="1951" y="1301"/>
                </a:lnTo>
                <a:lnTo>
                  <a:pt x="1951" y="1301"/>
                </a:lnTo>
                <a:lnTo>
                  <a:pt x="1952" y="1301"/>
                </a:lnTo>
                <a:lnTo>
                  <a:pt x="1952" y="1301"/>
                </a:lnTo>
                <a:lnTo>
                  <a:pt x="1952" y="1301"/>
                </a:lnTo>
                <a:lnTo>
                  <a:pt x="1953" y="1301"/>
                </a:lnTo>
                <a:lnTo>
                  <a:pt x="1953" y="1301"/>
                </a:lnTo>
                <a:lnTo>
                  <a:pt x="1953" y="1301"/>
                </a:lnTo>
                <a:lnTo>
                  <a:pt x="1954" y="1301"/>
                </a:lnTo>
                <a:lnTo>
                  <a:pt x="1954" y="1301"/>
                </a:lnTo>
                <a:lnTo>
                  <a:pt x="1954" y="1301"/>
                </a:lnTo>
                <a:lnTo>
                  <a:pt x="1954" y="1301"/>
                </a:lnTo>
                <a:lnTo>
                  <a:pt x="1955" y="1301"/>
                </a:lnTo>
                <a:lnTo>
                  <a:pt x="1955" y="1301"/>
                </a:lnTo>
                <a:lnTo>
                  <a:pt x="1956" y="1301"/>
                </a:lnTo>
                <a:lnTo>
                  <a:pt x="1956" y="1301"/>
                </a:lnTo>
                <a:lnTo>
                  <a:pt x="1956" y="1301"/>
                </a:lnTo>
                <a:lnTo>
                  <a:pt x="1957" y="1301"/>
                </a:lnTo>
                <a:lnTo>
                  <a:pt x="1957" y="1301"/>
                </a:lnTo>
                <a:lnTo>
                  <a:pt x="1958" y="1301"/>
                </a:lnTo>
                <a:lnTo>
                  <a:pt x="1958" y="1301"/>
                </a:lnTo>
                <a:lnTo>
                  <a:pt x="1958" y="1301"/>
                </a:lnTo>
                <a:lnTo>
                  <a:pt x="1959" y="1301"/>
                </a:lnTo>
                <a:lnTo>
                  <a:pt x="1959" y="1301"/>
                </a:lnTo>
                <a:lnTo>
                  <a:pt x="1959" y="1301"/>
                </a:lnTo>
                <a:lnTo>
                  <a:pt x="1960" y="1301"/>
                </a:lnTo>
                <a:lnTo>
                  <a:pt x="1960" y="1301"/>
                </a:lnTo>
                <a:lnTo>
                  <a:pt x="1960" y="1301"/>
                </a:lnTo>
                <a:lnTo>
                  <a:pt x="1961" y="1301"/>
                </a:lnTo>
                <a:lnTo>
                  <a:pt x="1961" y="1301"/>
                </a:lnTo>
                <a:lnTo>
                  <a:pt x="1961" y="1301"/>
                </a:lnTo>
                <a:lnTo>
                  <a:pt x="1962" y="1301"/>
                </a:lnTo>
                <a:lnTo>
                  <a:pt x="1962" y="1301"/>
                </a:lnTo>
                <a:lnTo>
                  <a:pt x="1962" y="1301"/>
                </a:lnTo>
                <a:lnTo>
                  <a:pt x="1963" y="1301"/>
                </a:lnTo>
                <a:lnTo>
                  <a:pt x="1963" y="1301"/>
                </a:lnTo>
                <a:lnTo>
                  <a:pt x="1964" y="1301"/>
                </a:lnTo>
                <a:lnTo>
                  <a:pt x="1964" y="1301"/>
                </a:lnTo>
                <a:lnTo>
                  <a:pt x="1964" y="1301"/>
                </a:lnTo>
                <a:lnTo>
                  <a:pt x="1965" y="1301"/>
                </a:lnTo>
                <a:lnTo>
                  <a:pt x="1965" y="1301"/>
                </a:lnTo>
                <a:lnTo>
                  <a:pt x="1965" y="1301"/>
                </a:lnTo>
                <a:lnTo>
                  <a:pt x="1966" y="1301"/>
                </a:lnTo>
                <a:lnTo>
                  <a:pt x="1966" y="1301"/>
                </a:lnTo>
                <a:lnTo>
                  <a:pt x="1966" y="1301"/>
                </a:lnTo>
                <a:lnTo>
                  <a:pt x="1967" y="1301"/>
                </a:lnTo>
                <a:lnTo>
                  <a:pt x="1967" y="1301"/>
                </a:lnTo>
                <a:lnTo>
                  <a:pt x="1967" y="1301"/>
                </a:lnTo>
                <a:lnTo>
                  <a:pt x="1968" y="1301"/>
                </a:lnTo>
                <a:lnTo>
                  <a:pt x="1968" y="1301"/>
                </a:lnTo>
                <a:lnTo>
                  <a:pt x="1968" y="1301"/>
                </a:lnTo>
                <a:lnTo>
                  <a:pt x="1969" y="1301"/>
                </a:lnTo>
                <a:lnTo>
                  <a:pt x="1969" y="1301"/>
                </a:lnTo>
                <a:lnTo>
                  <a:pt x="1970" y="1301"/>
                </a:lnTo>
                <a:lnTo>
                  <a:pt x="1970" y="1301"/>
                </a:lnTo>
                <a:lnTo>
                  <a:pt x="1970" y="1301"/>
                </a:lnTo>
                <a:lnTo>
                  <a:pt x="1971" y="1301"/>
                </a:lnTo>
                <a:lnTo>
                  <a:pt x="1971" y="1301"/>
                </a:lnTo>
                <a:lnTo>
                  <a:pt x="1971" y="1301"/>
                </a:lnTo>
                <a:lnTo>
                  <a:pt x="1971" y="1301"/>
                </a:lnTo>
                <a:lnTo>
                  <a:pt x="1972" y="1301"/>
                </a:lnTo>
                <a:lnTo>
                  <a:pt x="1972" y="1301"/>
                </a:lnTo>
                <a:lnTo>
                  <a:pt x="1973" y="1301"/>
                </a:lnTo>
                <a:lnTo>
                  <a:pt x="1973" y="1301"/>
                </a:lnTo>
                <a:lnTo>
                  <a:pt x="1973" y="1301"/>
                </a:lnTo>
                <a:lnTo>
                  <a:pt x="1974" y="1301"/>
                </a:lnTo>
                <a:lnTo>
                  <a:pt x="1974" y="1301"/>
                </a:lnTo>
                <a:lnTo>
                  <a:pt x="1974" y="1301"/>
                </a:lnTo>
                <a:lnTo>
                  <a:pt x="1975" y="1301"/>
                </a:lnTo>
                <a:lnTo>
                  <a:pt x="1975" y="1301"/>
                </a:lnTo>
                <a:lnTo>
                  <a:pt x="1975" y="1301"/>
                </a:lnTo>
                <a:lnTo>
                  <a:pt x="1975" y="1301"/>
                </a:lnTo>
                <a:lnTo>
                  <a:pt x="1976" y="1301"/>
                </a:lnTo>
                <a:lnTo>
                  <a:pt x="1977" y="1301"/>
                </a:lnTo>
                <a:lnTo>
                  <a:pt x="1977" y="1301"/>
                </a:lnTo>
                <a:lnTo>
                  <a:pt x="1977" y="1301"/>
                </a:lnTo>
                <a:lnTo>
                  <a:pt x="1978" y="1301"/>
                </a:lnTo>
                <a:lnTo>
                  <a:pt x="1978" y="1301"/>
                </a:lnTo>
                <a:lnTo>
                  <a:pt x="1978" y="1301"/>
                </a:lnTo>
                <a:lnTo>
                  <a:pt x="1979" y="1301"/>
                </a:lnTo>
                <a:lnTo>
                  <a:pt x="1979" y="1301"/>
                </a:lnTo>
                <a:lnTo>
                  <a:pt x="1979" y="1301"/>
                </a:lnTo>
                <a:lnTo>
                  <a:pt x="1980" y="1301"/>
                </a:lnTo>
                <a:lnTo>
                  <a:pt x="1980" y="1301"/>
                </a:lnTo>
                <a:lnTo>
                  <a:pt x="1980" y="1301"/>
                </a:lnTo>
                <a:lnTo>
                  <a:pt x="1981" y="1301"/>
                </a:lnTo>
                <a:lnTo>
                  <a:pt x="1981" y="1301"/>
                </a:lnTo>
                <a:lnTo>
                  <a:pt x="1981" y="1301"/>
                </a:lnTo>
                <a:lnTo>
                  <a:pt x="1982" y="1301"/>
                </a:lnTo>
                <a:lnTo>
                  <a:pt x="1982" y="1301"/>
                </a:lnTo>
                <a:lnTo>
                  <a:pt x="1983" y="1301"/>
                </a:lnTo>
                <a:lnTo>
                  <a:pt x="1983" y="1301"/>
                </a:lnTo>
                <a:lnTo>
                  <a:pt x="1983" y="1301"/>
                </a:lnTo>
                <a:lnTo>
                  <a:pt x="1984" y="1301"/>
                </a:lnTo>
                <a:lnTo>
                  <a:pt x="1984" y="1301"/>
                </a:lnTo>
                <a:lnTo>
                  <a:pt x="1984" y="1301"/>
                </a:lnTo>
                <a:lnTo>
                  <a:pt x="1985" y="1301"/>
                </a:lnTo>
                <a:lnTo>
                  <a:pt x="1985" y="1301"/>
                </a:lnTo>
                <a:lnTo>
                  <a:pt x="1985" y="1301"/>
                </a:lnTo>
                <a:lnTo>
                  <a:pt x="1986" y="1301"/>
                </a:lnTo>
                <a:lnTo>
                  <a:pt x="1986" y="1301"/>
                </a:lnTo>
                <a:lnTo>
                  <a:pt x="1986" y="1301"/>
                </a:lnTo>
                <a:lnTo>
                  <a:pt x="1987" y="1301"/>
                </a:lnTo>
                <a:lnTo>
                  <a:pt x="1987" y="1301"/>
                </a:lnTo>
                <a:lnTo>
                  <a:pt x="1987" y="1301"/>
                </a:lnTo>
                <a:lnTo>
                  <a:pt x="1988" y="1301"/>
                </a:lnTo>
                <a:lnTo>
                  <a:pt x="1988" y="1301"/>
                </a:lnTo>
                <a:lnTo>
                  <a:pt x="1988" y="1301"/>
                </a:lnTo>
                <a:lnTo>
                  <a:pt x="1989" y="1301"/>
                </a:lnTo>
                <a:lnTo>
                  <a:pt x="1989" y="1301"/>
                </a:lnTo>
                <a:lnTo>
                  <a:pt x="1990" y="1301"/>
                </a:lnTo>
                <a:lnTo>
                  <a:pt x="1990" y="1301"/>
                </a:lnTo>
                <a:lnTo>
                  <a:pt x="1990" y="1301"/>
                </a:lnTo>
                <a:lnTo>
                  <a:pt x="1991" y="1301"/>
                </a:lnTo>
                <a:lnTo>
                  <a:pt x="1991" y="1301"/>
                </a:lnTo>
                <a:lnTo>
                  <a:pt x="1991" y="1301"/>
                </a:lnTo>
                <a:lnTo>
                  <a:pt x="1992" y="1301"/>
                </a:lnTo>
                <a:lnTo>
                  <a:pt x="1992" y="1301"/>
                </a:lnTo>
                <a:lnTo>
                  <a:pt x="1992" y="1301"/>
                </a:lnTo>
                <a:lnTo>
                  <a:pt x="1992" y="1301"/>
                </a:lnTo>
                <a:lnTo>
                  <a:pt x="1993" y="1301"/>
                </a:lnTo>
                <a:lnTo>
                  <a:pt x="1993" y="1301"/>
                </a:lnTo>
                <a:lnTo>
                  <a:pt x="1994" y="1301"/>
                </a:lnTo>
                <a:lnTo>
                  <a:pt x="1994" y="1301"/>
                </a:lnTo>
                <a:lnTo>
                  <a:pt x="1994" y="1301"/>
                </a:lnTo>
                <a:lnTo>
                  <a:pt x="1995" y="1301"/>
                </a:lnTo>
                <a:lnTo>
                  <a:pt x="1995" y="1301"/>
                </a:lnTo>
                <a:lnTo>
                  <a:pt x="1996" y="1301"/>
                </a:lnTo>
                <a:lnTo>
                  <a:pt x="1996" y="1301"/>
                </a:lnTo>
                <a:lnTo>
                  <a:pt x="1996" y="1301"/>
                </a:lnTo>
                <a:lnTo>
                  <a:pt x="1997" y="1301"/>
                </a:lnTo>
                <a:lnTo>
                  <a:pt x="1997" y="1301"/>
                </a:lnTo>
                <a:lnTo>
                  <a:pt x="1997" y="1301"/>
                </a:lnTo>
                <a:lnTo>
                  <a:pt x="1997" y="1301"/>
                </a:lnTo>
                <a:lnTo>
                  <a:pt x="1998" y="1301"/>
                </a:lnTo>
                <a:lnTo>
                  <a:pt x="1998" y="1301"/>
                </a:lnTo>
                <a:lnTo>
                  <a:pt x="1999" y="1301"/>
                </a:lnTo>
                <a:lnTo>
                  <a:pt x="1999" y="1301"/>
                </a:lnTo>
                <a:lnTo>
                  <a:pt x="1999" y="1301"/>
                </a:lnTo>
                <a:lnTo>
                  <a:pt x="2000" y="1301"/>
                </a:lnTo>
                <a:lnTo>
                  <a:pt x="2000" y="1301"/>
                </a:lnTo>
                <a:lnTo>
                  <a:pt x="2000" y="1301"/>
                </a:lnTo>
                <a:lnTo>
                  <a:pt x="2001" y="1301"/>
                </a:lnTo>
                <a:lnTo>
                  <a:pt x="2001" y="1301"/>
                </a:lnTo>
                <a:lnTo>
                  <a:pt x="2001" y="1301"/>
                </a:lnTo>
                <a:lnTo>
                  <a:pt x="2001" y="1301"/>
                </a:lnTo>
                <a:lnTo>
                  <a:pt x="2002" y="1301"/>
                </a:lnTo>
                <a:lnTo>
                  <a:pt x="2003" y="1301"/>
                </a:lnTo>
                <a:lnTo>
                  <a:pt x="2003" y="1301"/>
                </a:lnTo>
                <a:lnTo>
                  <a:pt x="2003" y="1301"/>
                </a:lnTo>
                <a:lnTo>
                  <a:pt x="2004" y="1301"/>
                </a:lnTo>
                <a:lnTo>
                  <a:pt x="2004" y="1301"/>
                </a:lnTo>
                <a:lnTo>
                  <a:pt x="2004" y="1301"/>
                </a:lnTo>
                <a:lnTo>
                  <a:pt x="2005" y="1301"/>
                </a:lnTo>
                <a:lnTo>
                  <a:pt x="2005" y="1301"/>
                </a:lnTo>
                <a:lnTo>
                  <a:pt x="2005" y="1301"/>
                </a:lnTo>
                <a:lnTo>
                  <a:pt x="2006" y="1301"/>
                </a:lnTo>
                <a:lnTo>
                  <a:pt x="2006" y="1301"/>
                </a:lnTo>
                <a:lnTo>
                  <a:pt x="2006" y="1301"/>
                </a:lnTo>
                <a:lnTo>
                  <a:pt x="2007" y="1301"/>
                </a:lnTo>
                <a:lnTo>
                  <a:pt x="2007" y="1301"/>
                </a:lnTo>
                <a:lnTo>
                  <a:pt x="2007" y="1301"/>
                </a:lnTo>
                <a:lnTo>
                  <a:pt x="2008" y="1301"/>
                </a:lnTo>
                <a:lnTo>
                  <a:pt x="2008" y="1301"/>
                </a:lnTo>
                <a:lnTo>
                  <a:pt x="2009" y="1301"/>
                </a:lnTo>
                <a:lnTo>
                  <a:pt x="2009" y="1301"/>
                </a:lnTo>
                <a:lnTo>
                  <a:pt x="2009" y="1301"/>
                </a:lnTo>
                <a:lnTo>
                  <a:pt x="2010" y="1301"/>
                </a:lnTo>
                <a:lnTo>
                  <a:pt x="2010" y="1301"/>
                </a:lnTo>
                <a:lnTo>
                  <a:pt x="2010" y="1301"/>
                </a:lnTo>
                <a:lnTo>
                  <a:pt x="2011" y="1301"/>
                </a:lnTo>
                <a:lnTo>
                  <a:pt x="2011" y="1301"/>
                </a:lnTo>
                <a:lnTo>
                  <a:pt x="2011" y="1301"/>
                </a:lnTo>
                <a:lnTo>
                  <a:pt x="2012" y="1301"/>
                </a:lnTo>
                <a:lnTo>
                  <a:pt x="2012" y="1301"/>
                </a:lnTo>
                <a:lnTo>
                  <a:pt x="2012" y="1301"/>
                </a:lnTo>
                <a:lnTo>
                  <a:pt x="2013" y="1301"/>
                </a:lnTo>
                <a:lnTo>
                  <a:pt x="2013" y="1301"/>
                </a:lnTo>
                <a:lnTo>
                  <a:pt x="2013" y="1301"/>
                </a:lnTo>
                <a:lnTo>
                  <a:pt x="2014" y="1301"/>
                </a:lnTo>
                <a:lnTo>
                  <a:pt x="2014" y="1301"/>
                </a:lnTo>
                <a:lnTo>
                  <a:pt x="2014" y="1301"/>
                </a:lnTo>
                <a:lnTo>
                  <a:pt x="2015" y="1301"/>
                </a:lnTo>
                <a:lnTo>
                  <a:pt x="2015" y="1301"/>
                </a:lnTo>
                <a:lnTo>
                  <a:pt x="2016" y="1301"/>
                </a:lnTo>
                <a:lnTo>
                  <a:pt x="2016" y="1301"/>
                </a:lnTo>
                <a:lnTo>
                  <a:pt x="2016" y="1301"/>
                </a:lnTo>
                <a:lnTo>
                  <a:pt x="2017" y="1301"/>
                </a:lnTo>
                <a:lnTo>
                  <a:pt x="2017" y="1301"/>
                </a:lnTo>
                <a:lnTo>
                  <a:pt x="2017" y="1301"/>
                </a:lnTo>
                <a:lnTo>
                  <a:pt x="2018" y="1301"/>
                </a:lnTo>
                <a:lnTo>
                  <a:pt x="2018" y="1301"/>
                </a:lnTo>
                <a:lnTo>
                  <a:pt x="2018" y="1301"/>
                </a:lnTo>
                <a:lnTo>
                  <a:pt x="2018" y="1301"/>
                </a:lnTo>
                <a:lnTo>
                  <a:pt x="2019" y="1301"/>
                </a:lnTo>
                <a:lnTo>
                  <a:pt x="2019" y="1301"/>
                </a:lnTo>
                <a:lnTo>
                  <a:pt x="2020" y="1301"/>
                </a:lnTo>
                <a:lnTo>
                  <a:pt x="2020" y="1301"/>
                </a:lnTo>
                <a:lnTo>
                  <a:pt x="2020" y="1301"/>
                </a:lnTo>
                <a:lnTo>
                  <a:pt x="2021" y="1301"/>
                </a:lnTo>
                <a:lnTo>
                  <a:pt x="2021" y="1301"/>
                </a:lnTo>
                <a:lnTo>
                  <a:pt x="2022" y="1301"/>
                </a:lnTo>
                <a:lnTo>
                  <a:pt x="2022" y="1301"/>
                </a:lnTo>
                <a:lnTo>
                  <a:pt x="2022" y="1301"/>
                </a:lnTo>
                <a:lnTo>
                  <a:pt x="2023" y="1301"/>
                </a:lnTo>
                <a:lnTo>
                  <a:pt x="2023" y="1301"/>
                </a:lnTo>
                <a:lnTo>
                  <a:pt x="2023" y="1301"/>
                </a:lnTo>
                <a:lnTo>
                  <a:pt x="2024" y="1301"/>
                </a:lnTo>
                <a:lnTo>
                  <a:pt x="2024" y="1301"/>
                </a:lnTo>
                <a:lnTo>
                  <a:pt x="2024" y="1301"/>
                </a:lnTo>
                <a:lnTo>
                  <a:pt x="2025" y="1301"/>
                </a:lnTo>
                <a:lnTo>
                  <a:pt x="2025" y="1301"/>
                </a:lnTo>
                <a:lnTo>
                  <a:pt x="2025" y="1301"/>
                </a:lnTo>
                <a:lnTo>
                  <a:pt x="2026" y="1301"/>
                </a:lnTo>
                <a:lnTo>
                  <a:pt x="2026" y="1301"/>
                </a:lnTo>
                <a:lnTo>
                  <a:pt x="2026" y="1301"/>
                </a:lnTo>
                <a:lnTo>
                  <a:pt x="2027" y="1301"/>
                </a:lnTo>
                <a:lnTo>
                  <a:pt x="2027" y="1301"/>
                </a:lnTo>
                <a:lnTo>
                  <a:pt x="2027" y="1301"/>
                </a:lnTo>
                <a:lnTo>
                  <a:pt x="2028" y="1301"/>
                </a:lnTo>
                <a:lnTo>
                  <a:pt x="2028" y="1301"/>
                </a:lnTo>
                <a:lnTo>
                  <a:pt x="2029" y="1301"/>
                </a:lnTo>
                <a:lnTo>
                  <a:pt x="2029" y="1301"/>
                </a:lnTo>
                <a:lnTo>
                  <a:pt x="2029" y="1301"/>
                </a:lnTo>
                <a:lnTo>
                  <a:pt x="2030" y="1301"/>
                </a:lnTo>
                <a:lnTo>
                  <a:pt x="2030" y="1301"/>
                </a:lnTo>
                <a:lnTo>
                  <a:pt x="2030" y="1301"/>
                </a:lnTo>
                <a:lnTo>
                  <a:pt x="2031" y="1301"/>
                </a:lnTo>
                <a:lnTo>
                  <a:pt x="2031" y="1301"/>
                </a:lnTo>
                <a:lnTo>
                  <a:pt x="2031" y="1301"/>
                </a:lnTo>
                <a:lnTo>
                  <a:pt x="2032" y="1301"/>
                </a:lnTo>
                <a:lnTo>
                  <a:pt x="2032" y="1301"/>
                </a:lnTo>
                <a:lnTo>
                  <a:pt x="2032" y="1301"/>
                </a:lnTo>
                <a:lnTo>
                  <a:pt x="2033" y="1301"/>
                </a:lnTo>
                <a:lnTo>
                  <a:pt x="2033" y="1301"/>
                </a:lnTo>
                <a:lnTo>
                  <a:pt x="2033" y="1301"/>
                </a:lnTo>
                <a:lnTo>
                  <a:pt x="2034" y="1301"/>
                </a:lnTo>
                <a:lnTo>
                  <a:pt x="2034" y="1301"/>
                </a:lnTo>
                <a:lnTo>
                  <a:pt x="2035" y="1301"/>
                </a:lnTo>
                <a:lnTo>
                  <a:pt x="2035" y="1301"/>
                </a:lnTo>
                <a:lnTo>
                  <a:pt x="2035" y="1301"/>
                </a:lnTo>
                <a:lnTo>
                  <a:pt x="2035" y="1301"/>
                </a:lnTo>
                <a:lnTo>
                  <a:pt x="2036" y="1301"/>
                </a:lnTo>
                <a:lnTo>
                  <a:pt x="2036" y="1301"/>
                </a:lnTo>
                <a:lnTo>
                  <a:pt x="2037" y="1301"/>
                </a:lnTo>
                <a:lnTo>
                  <a:pt x="2037" y="1301"/>
                </a:lnTo>
                <a:lnTo>
                  <a:pt x="2037" y="0"/>
                </a:lnTo>
                <a:lnTo>
                  <a:pt x="2037" y="0"/>
                </a:lnTo>
                <a:lnTo>
                  <a:pt x="2038" y="0"/>
                </a:lnTo>
                <a:lnTo>
                  <a:pt x="2038" y="0"/>
                </a:lnTo>
                <a:lnTo>
                  <a:pt x="2038" y="0"/>
                </a:lnTo>
                <a:lnTo>
                  <a:pt x="2039" y="0"/>
                </a:lnTo>
                <a:lnTo>
                  <a:pt x="2039" y="0"/>
                </a:lnTo>
                <a:lnTo>
                  <a:pt x="2039" y="0"/>
                </a:lnTo>
                <a:lnTo>
                  <a:pt x="2039" y="0"/>
                </a:lnTo>
                <a:lnTo>
                  <a:pt x="2040" y="0"/>
                </a:lnTo>
                <a:lnTo>
                  <a:pt x="2040" y="0"/>
                </a:lnTo>
                <a:lnTo>
                  <a:pt x="2041" y="0"/>
                </a:lnTo>
                <a:lnTo>
                  <a:pt x="2041" y="0"/>
                </a:lnTo>
                <a:lnTo>
                  <a:pt x="2042" y="0"/>
                </a:lnTo>
                <a:lnTo>
                  <a:pt x="2042" y="0"/>
                </a:lnTo>
                <a:lnTo>
                  <a:pt x="2042" y="0"/>
                </a:lnTo>
                <a:lnTo>
                  <a:pt x="2043" y="0"/>
                </a:lnTo>
                <a:lnTo>
                  <a:pt x="2043" y="0"/>
                </a:lnTo>
                <a:lnTo>
                  <a:pt x="2043" y="0"/>
                </a:lnTo>
                <a:lnTo>
                  <a:pt x="2044" y="0"/>
                </a:lnTo>
                <a:lnTo>
                  <a:pt x="2044" y="0"/>
                </a:lnTo>
                <a:lnTo>
                  <a:pt x="2044" y="0"/>
                </a:lnTo>
                <a:lnTo>
                  <a:pt x="2044" y="0"/>
                </a:lnTo>
                <a:lnTo>
                  <a:pt x="2045" y="0"/>
                </a:lnTo>
                <a:lnTo>
                  <a:pt x="2045" y="0"/>
                </a:lnTo>
                <a:lnTo>
                  <a:pt x="2046" y="0"/>
                </a:lnTo>
                <a:lnTo>
                  <a:pt x="2046" y="0"/>
                </a:lnTo>
                <a:lnTo>
                  <a:pt x="2046" y="0"/>
                </a:lnTo>
                <a:lnTo>
                  <a:pt x="2047" y="0"/>
                </a:lnTo>
                <a:lnTo>
                  <a:pt x="2047" y="0"/>
                </a:lnTo>
                <a:lnTo>
                  <a:pt x="2048" y="0"/>
                </a:lnTo>
                <a:lnTo>
                  <a:pt x="2048" y="0"/>
                </a:lnTo>
                <a:lnTo>
                  <a:pt x="2048" y="0"/>
                </a:lnTo>
                <a:lnTo>
                  <a:pt x="2049" y="0"/>
                </a:lnTo>
                <a:lnTo>
                  <a:pt x="2049" y="0"/>
                </a:lnTo>
                <a:lnTo>
                  <a:pt x="2049" y="0"/>
                </a:lnTo>
                <a:lnTo>
                  <a:pt x="2050" y="0"/>
                </a:lnTo>
                <a:lnTo>
                  <a:pt x="2050" y="0"/>
                </a:lnTo>
                <a:lnTo>
                  <a:pt x="2050" y="0"/>
                </a:lnTo>
                <a:lnTo>
                  <a:pt x="2051" y="0"/>
                </a:lnTo>
                <a:lnTo>
                  <a:pt x="2051" y="0"/>
                </a:lnTo>
                <a:lnTo>
                  <a:pt x="2051" y="0"/>
                </a:lnTo>
                <a:lnTo>
                  <a:pt x="2052" y="0"/>
                </a:lnTo>
                <a:lnTo>
                  <a:pt x="2052" y="0"/>
                </a:lnTo>
                <a:lnTo>
                  <a:pt x="2052" y="0"/>
                </a:lnTo>
                <a:lnTo>
                  <a:pt x="2053" y="0"/>
                </a:lnTo>
                <a:lnTo>
                  <a:pt x="2053" y="0"/>
                </a:lnTo>
                <a:lnTo>
                  <a:pt x="2053" y="0"/>
                </a:lnTo>
                <a:lnTo>
                  <a:pt x="2054" y="0"/>
                </a:lnTo>
                <a:lnTo>
                  <a:pt x="2054" y="0"/>
                </a:lnTo>
                <a:lnTo>
                  <a:pt x="2055" y="0"/>
                </a:lnTo>
                <a:lnTo>
                  <a:pt x="2055" y="0"/>
                </a:lnTo>
                <a:lnTo>
                  <a:pt x="2055" y="0"/>
                </a:lnTo>
                <a:lnTo>
                  <a:pt x="2056" y="0"/>
                </a:lnTo>
                <a:lnTo>
                  <a:pt x="2056" y="0"/>
                </a:lnTo>
                <a:lnTo>
                  <a:pt x="2056" y="0"/>
                </a:lnTo>
                <a:lnTo>
                  <a:pt x="2057" y="0"/>
                </a:lnTo>
                <a:lnTo>
                  <a:pt x="2057" y="0"/>
                </a:lnTo>
                <a:lnTo>
                  <a:pt x="2057" y="0"/>
                </a:lnTo>
                <a:lnTo>
                  <a:pt x="2058" y="0"/>
                </a:lnTo>
                <a:lnTo>
                  <a:pt x="2058" y="0"/>
                </a:lnTo>
                <a:lnTo>
                  <a:pt x="2058" y="0"/>
                </a:lnTo>
                <a:lnTo>
                  <a:pt x="2059" y="0"/>
                </a:lnTo>
                <a:lnTo>
                  <a:pt x="2059" y="0"/>
                </a:lnTo>
                <a:lnTo>
                  <a:pt x="2059" y="0"/>
                </a:lnTo>
                <a:lnTo>
                  <a:pt x="2060" y="0"/>
                </a:lnTo>
                <a:lnTo>
                  <a:pt x="2060" y="0"/>
                </a:lnTo>
                <a:lnTo>
                  <a:pt x="2061" y="0"/>
                </a:lnTo>
                <a:lnTo>
                  <a:pt x="2061" y="0"/>
                </a:lnTo>
                <a:lnTo>
                  <a:pt x="2061" y="0"/>
                </a:lnTo>
                <a:lnTo>
                  <a:pt x="2061" y="0"/>
                </a:lnTo>
                <a:lnTo>
                  <a:pt x="2062" y="0"/>
                </a:lnTo>
                <a:lnTo>
                  <a:pt x="2062" y="0"/>
                </a:lnTo>
                <a:lnTo>
                  <a:pt x="2063" y="0"/>
                </a:lnTo>
                <a:lnTo>
                  <a:pt x="2063" y="0"/>
                </a:lnTo>
                <a:lnTo>
                  <a:pt x="2063" y="0"/>
                </a:lnTo>
                <a:lnTo>
                  <a:pt x="2064" y="0"/>
                </a:lnTo>
                <a:lnTo>
                  <a:pt x="2064" y="0"/>
                </a:lnTo>
                <a:lnTo>
                  <a:pt x="2064" y="0"/>
                </a:lnTo>
                <a:lnTo>
                  <a:pt x="2065" y="0"/>
                </a:lnTo>
                <a:lnTo>
                  <a:pt x="2065" y="0"/>
                </a:lnTo>
                <a:lnTo>
                  <a:pt x="2065" y="0"/>
                </a:lnTo>
                <a:lnTo>
                  <a:pt x="2065" y="0"/>
                </a:lnTo>
                <a:lnTo>
                  <a:pt x="2066" y="0"/>
                </a:lnTo>
                <a:lnTo>
                  <a:pt x="2066" y="0"/>
                </a:lnTo>
                <a:lnTo>
                  <a:pt x="2067" y="0"/>
                </a:lnTo>
                <a:lnTo>
                  <a:pt x="2067" y="0"/>
                </a:lnTo>
                <a:lnTo>
                  <a:pt x="2068" y="0"/>
                </a:lnTo>
                <a:lnTo>
                  <a:pt x="2068" y="0"/>
                </a:lnTo>
                <a:lnTo>
                  <a:pt x="2068" y="0"/>
                </a:lnTo>
                <a:lnTo>
                  <a:pt x="2069" y="0"/>
                </a:lnTo>
                <a:lnTo>
                  <a:pt x="2069" y="0"/>
                </a:lnTo>
                <a:lnTo>
                  <a:pt x="2069" y="0"/>
                </a:lnTo>
                <a:lnTo>
                  <a:pt x="2070" y="0"/>
                </a:lnTo>
                <a:lnTo>
                  <a:pt x="2070" y="0"/>
                </a:lnTo>
                <a:lnTo>
                  <a:pt x="2070" y="0"/>
                </a:lnTo>
                <a:lnTo>
                  <a:pt x="2071" y="0"/>
                </a:lnTo>
                <a:lnTo>
                  <a:pt x="2071" y="0"/>
                </a:lnTo>
                <a:lnTo>
                  <a:pt x="2071" y="0"/>
                </a:lnTo>
                <a:lnTo>
                  <a:pt x="2072" y="0"/>
                </a:lnTo>
                <a:lnTo>
                  <a:pt x="2072" y="0"/>
                </a:lnTo>
                <a:lnTo>
                  <a:pt x="2072" y="0"/>
                </a:lnTo>
                <a:lnTo>
                  <a:pt x="2073" y="0"/>
                </a:lnTo>
                <a:lnTo>
                  <a:pt x="2073" y="0"/>
                </a:lnTo>
                <a:lnTo>
                  <a:pt x="2074" y="0"/>
                </a:lnTo>
                <a:lnTo>
                  <a:pt x="2074" y="0"/>
                </a:lnTo>
                <a:lnTo>
                  <a:pt x="2074" y="0"/>
                </a:lnTo>
                <a:lnTo>
                  <a:pt x="2075" y="0"/>
                </a:lnTo>
                <a:lnTo>
                  <a:pt x="2075" y="0"/>
                </a:lnTo>
                <a:lnTo>
                  <a:pt x="2075" y="0"/>
                </a:lnTo>
                <a:lnTo>
                  <a:pt x="2076" y="0"/>
                </a:lnTo>
                <a:lnTo>
                  <a:pt x="2076" y="0"/>
                </a:lnTo>
                <a:lnTo>
                  <a:pt x="2076" y="0"/>
                </a:lnTo>
                <a:lnTo>
                  <a:pt x="2077" y="1301"/>
                </a:lnTo>
                <a:lnTo>
                  <a:pt x="2077" y="1301"/>
                </a:lnTo>
                <a:lnTo>
                  <a:pt x="2077" y="1301"/>
                </a:lnTo>
                <a:lnTo>
                  <a:pt x="2077" y="1301"/>
                </a:lnTo>
                <a:lnTo>
                  <a:pt x="2078" y="1301"/>
                </a:lnTo>
                <a:lnTo>
                  <a:pt x="2078" y="1301"/>
                </a:lnTo>
                <a:lnTo>
                  <a:pt x="2078" y="1301"/>
                </a:lnTo>
                <a:lnTo>
                  <a:pt x="2079" y="1301"/>
                </a:lnTo>
                <a:lnTo>
                  <a:pt x="2079" y="1301"/>
                </a:lnTo>
                <a:lnTo>
                  <a:pt x="2079" y="1301"/>
                </a:lnTo>
                <a:lnTo>
                  <a:pt x="2080" y="1301"/>
                </a:lnTo>
                <a:lnTo>
                  <a:pt x="2080" y="0"/>
                </a:lnTo>
                <a:lnTo>
                  <a:pt x="2080" y="0"/>
                </a:lnTo>
                <a:lnTo>
                  <a:pt x="2081" y="0"/>
                </a:lnTo>
                <a:lnTo>
                  <a:pt x="2081" y="0"/>
                </a:lnTo>
                <a:lnTo>
                  <a:pt x="2081" y="0"/>
                </a:lnTo>
                <a:lnTo>
                  <a:pt x="2082" y="0"/>
                </a:lnTo>
                <a:lnTo>
                  <a:pt x="2082" y="0"/>
                </a:lnTo>
                <a:lnTo>
                  <a:pt x="2082" y="0"/>
                </a:lnTo>
                <a:lnTo>
                  <a:pt x="2082" y="0"/>
                </a:lnTo>
                <a:lnTo>
                  <a:pt x="2083" y="0"/>
                </a:lnTo>
                <a:lnTo>
                  <a:pt x="2083" y="0"/>
                </a:lnTo>
                <a:lnTo>
                  <a:pt x="2084" y="0"/>
                </a:lnTo>
                <a:lnTo>
                  <a:pt x="2084" y="0"/>
                </a:lnTo>
                <a:lnTo>
                  <a:pt x="2084" y="0"/>
                </a:lnTo>
                <a:lnTo>
                  <a:pt x="2085" y="0"/>
                </a:lnTo>
                <a:lnTo>
                  <a:pt x="2085" y="0"/>
                </a:lnTo>
                <a:lnTo>
                  <a:pt x="2085" y="0"/>
                </a:lnTo>
                <a:lnTo>
                  <a:pt x="2086" y="0"/>
                </a:lnTo>
                <a:lnTo>
                  <a:pt x="2086" y="0"/>
                </a:lnTo>
                <a:lnTo>
                  <a:pt x="2087" y="0"/>
                </a:lnTo>
                <a:lnTo>
                  <a:pt x="2087" y="0"/>
                </a:lnTo>
                <a:lnTo>
                  <a:pt x="2087" y="0"/>
                </a:lnTo>
                <a:lnTo>
                  <a:pt x="2087" y="0"/>
                </a:lnTo>
                <a:lnTo>
                  <a:pt x="2088" y="0"/>
                </a:lnTo>
                <a:lnTo>
                  <a:pt x="2088" y="0"/>
                </a:lnTo>
                <a:lnTo>
                  <a:pt x="2089" y="0"/>
                </a:lnTo>
                <a:lnTo>
                  <a:pt x="2089" y="0"/>
                </a:lnTo>
                <a:lnTo>
                  <a:pt x="2089" y="0"/>
                </a:lnTo>
                <a:lnTo>
                  <a:pt x="2090" y="0"/>
                </a:lnTo>
                <a:lnTo>
                  <a:pt x="2090" y="0"/>
                </a:lnTo>
                <a:lnTo>
                  <a:pt x="2090" y="0"/>
                </a:lnTo>
                <a:lnTo>
                  <a:pt x="2091" y="0"/>
                </a:lnTo>
                <a:lnTo>
                  <a:pt x="2091" y="0"/>
                </a:lnTo>
                <a:lnTo>
                  <a:pt x="2091" y="0"/>
                </a:lnTo>
                <a:lnTo>
                  <a:pt x="2091" y="0"/>
                </a:lnTo>
                <a:lnTo>
                  <a:pt x="2092" y="0"/>
                </a:lnTo>
                <a:lnTo>
                  <a:pt x="2092" y="0"/>
                </a:lnTo>
                <a:lnTo>
                  <a:pt x="2093" y="0"/>
                </a:lnTo>
                <a:lnTo>
                  <a:pt x="2093" y="0"/>
                </a:lnTo>
                <a:lnTo>
                  <a:pt x="2094" y="0"/>
                </a:lnTo>
                <a:lnTo>
                  <a:pt x="2094" y="0"/>
                </a:lnTo>
                <a:lnTo>
                  <a:pt x="2094" y="0"/>
                </a:lnTo>
                <a:lnTo>
                  <a:pt x="2095" y="0"/>
                </a:lnTo>
                <a:lnTo>
                  <a:pt x="2095" y="0"/>
                </a:lnTo>
                <a:lnTo>
                  <a:pt x="2095" y="0"/>
                </a:lnTo>
                <a:lnTo>
                  <a:pt x="2096" y="0"/>
                </a:lnTo>
                <a:lnTo>
                  <a:pt x="2096" y="0"/>
                </a:lnTo>
                <a:lnTo>
                  <a:pt x="2096" y="0"/>
                </a:lnTo>
                <a:lnTo>
                  <a:pt x="2097" y="0"/>
                </a:lnTo>
                <a:lnTo>
                  <a:pt x="2097" y="0"/>
                </a:lnTo>
                <a:lnTo>
                  <a:pt x="2097" y="0"/>
                </a:lnTo>
                <a:lnTo>
                  <a:pt x="2098" y="0"/>
                </a:lnTo>
                <a:lnTo>
                  <a:pt x="2098" y="0"/>
                </a:lnTo>
                <a:lnTo>
                  <a:pt x="2098" y="0"/>
                </a:lnTo>
                <a:lnTo>
                  <a:pt x="2099" y="0"/>
                </a:lnTo>
                <a:lnTo>
                  <a:pt x="2099" y="0"/>
                </a:lnTo>
                <a:lnTo>
                  <a:pt x="2100" y="0"/>
                </a:lnTo>
                <a:lnTo>
                  <a:pt x="2100" y="0"/>
                </a:lnTo>
                <a:lnTo>
                  <a:pt x="2100" y="0"/>
                </a:lnTo>
                <a:lnTo>
                  <a:pt x="2101" y="0"/>
                </a:lnTo>
                <a:lnTo>
                  <a:pt x="2101" y="0"/>
                </a:lnTo>
                <a:lnTo>
                  <a:pt x="2101" y="0"/>
                </a:lnTo>
                <a:lnTo>
                  <a:pt x="2102" y="0"/>
                </a:lnTo>
                <a:lnTo>
                  <a:pt x="2102" y="0"/>
                </a:lnTo>
                <a:lnTo>
                  <a:pt x="2102" y="0"/>
                </a:lnTo>
                <a:lnTo>
                  <a:pt x="2103" y="0"/>
                </a:lnTo>
                <a:lnTo>
                  <a:pt x="2103" y="0"/>
                </a:lnTo>
                <a:lnTo>
                  <a:pt x="2103" y="0"/>
                </a:lnTo>
                <a:lnTo>
                  <a:pt x="2104" y="0"/>
                </a:lnTo>
                <a:lnTo>
                  <a:pt x="2104" y="0"/>
                </a:lnTo>
                <a:lnTo>
                  <a:pt x="2104" y="0"/>
                </a:lnTo>
                <a:lnTo>
                  <a:pt x="2105" y="0"/>
                </a:lnTo>
                <a:lnTo>
                  <a:pt x="2105" y="0"/>
                </a:lnTo>
                <a:lnTo>
                  <a:pt x="2105" y="0"/>
                </a:lnTo>
                <a:lnTo>
                  <a:pt x="2106" y="0"/>
                </a:lnTo>
                <a:lnTo>
                  <a:pt x="2106" y="0"/>
                </a:lnTo>
                <a:lnTo>
                  <a:pt x="2107" y="0"/>
                </a:lnTo>
                <a:lnTo>
                  <a:pt x="2107" y="0"/>
                </a:lnTo>
                <a:lnTo>
                  <a:pt x="2107" y="0"/>
                </a:lnTo>
                <a:lnTo>
                  <a:pt x="2108" y="0"/>
                </a:lnTo>
                <a:lnTo>
                  <a:pt x="2108" y="0"/>
                </a:lnTo>
                <a:lnTo>
                  <a:pt x="2108" y="0"/>
                </a:lnTo>
                <a:lnTo>
                  <a:pt x="2108" y="0"/>
                </a:lnTo>
                <a:lnTo>
                  <a:pt x="2109" y="0"/>
                </a:lnTo>
                <a:lnTo>
                  <a:pt x="2109" y="0"/>
                </a:lnTo>
                <a:lnTo>
                  <a:pt x="2110" y="0"/>
                </a:lnTo>
                <a:lnTo>
                  <a:pt x="2110" y="0"/>
                </a:lnTo>
                <a:lnTo>
                  <a:pt x="2110" y="0"/>
                </a:lnTo>
                <a:lnTo>
                  <a:pt x="2111" y="0"/>
                </a:lnTo>
                <a:lnTo>
                  <a:pt x="2111" y="0"/>
                </a:lnTo>
                <a:lnTo>
                  <a:pt x="2111" y="0"/>
                </a:lnTo>
                <a:lnTo>
                  <a:pt x="2112" y="0"/>
                </a:lnTo>
                <a:lnTo>
                  <a:pt x="2112" y="0"/>
                </a:lnTo>
                <a:lnTo>
                  <a:pt x="2113" y="0"/>
                </a:lnTo>
                <a:lnTo>
                  <a:pt x="2113" y="0"/>
                </a:lnTo>
                <a:lnTo>
                  <a:pt x="2113" y="0"/>
                </a:lnTo>
                <a:lnTo>
                  <a:pt x="2114" y="0"/>
                </a:lnTo>
                <a:lnTo>
                  <a:pt x="2114" y="0"/>
                </a:lnTo>
                <a:lnTo>
                  <a:pt x="2114" y="0"/>
                </a:lnTo>
                <a:lnTo>
                  <a:pt x="2115" y="0"/>
                </a:lnTo>
                <a:lnTo>
                  <a:pt x="2115" y="0"/>
                </a:lnTo>
                <a:lnTo>
                  <a:pt x="2115" y="0"/>
                </a:lnTo>
                <a:lnTo>
                  <a:pt x="2116" y="0"/>
                </a:lnTo>
                <a:lnTo>
                  <a:pt x="2116" y="0"/>
                </a:lnTo>
                <a:lnTo>
                  <a:pt x="2116" y="0"/>
                </a:lnTo>
                <a:lnTo>
                  <a:pt x="2117" y="0"/>
                </a:lnTo>
                <a:lnTo>
                  <a:pt x="2117" y="0"/>
                </a:lnTo>
                <a:lnTo>
                  <a:pt x="2117" y="0"/>
                </a:lnTo>
                <a:lnTo>
                  <a:pt x="2118" y="0"/>
                </a:lnTo>
                <a:lnTo>
                  <a:pt x="2118" y="0"/>
                </a:lnTo>
                <a:lnTo>
                  <a:pt x="2118" y="0"/>
                </a:lnTo>
                <a:lnTo>
                  <a:pt x="2119" y="0"/>
                </a:lnTo>
                <a:lnTo>
                  <a:pt x="2119" y="0"/>
                </a:lnTo>
                <a:lnTo>
                  <a:pt x="2120" y="1301"/>
                </a:lnTo>
                <a:lnTo>
                  <a:pt x="2120" y="1301"/>
                </a:lnTo>
                <a:lnTo>
                  <a:pt x="2120" y="1301"/>
                </a:lnTo>
                <a:lnTo>
                  <a:pt x="2121" y="1301"/>
                </a:lnTo>
                <a:lnTo>
                  <a:pt x="2121" y="1301"/>
                </a:lnTo>
                <a:lnTo>
                  <a:pt x="2121" y="1301"/>
                </a:lnTo>
                <a:lnTo>
                  <a:pt x="2122" y="1301"/>
                </a:lnTo>
                <a:lnTo>
                  <a:pt x="2122" y="1301"/>
                </a:lnTo>
                <a:lnTo>
                  <a:pt x="2122" y="1301"/>
                </a:lnTo>
                <a:lnTo>
                  <a:pt x="2123" y="1301"/>
                </a:lnTo>
                <a:lnTo>
                  <a:pt x="2123" y="1301"/>
                </a:lnTo>
                <a:lnTo>
                  <a:pt x="2123" y="1301"/>
                </a:lnTo>
                <a:lnTo>
                  <a:pt x="2124" y="1301"/>
                </a:lnTo>
                <a:lnTo>
                  <a:pt x="2124" y="1301"/>
                </a:lnTo>
                <a:lnTo>
                  <a:pt x="2124" y="1301"/>
                </a:lnTo>
                <a:lnTo>
                  <a:pt x="2125" y="1301"/>
                </a:lnTo>
                <a:lnTo>
                  <a:pt x="2125" y="1301"/>
                </a:lnTo>
                <a:lnTo>
                  <a:pt x="2125" y="1301"/>
                </a:lnTo>
                <a:lnTo>
                  <a:pt x="2126" y="1301"/>
                </a:lnTo>
                <a:lnTo>
                  <a:pt x="2126" y="1301"/>
                </a:lnTo>
                <a:lnTo>
                  <a:pt x="2127" y="1301"/>
                </a:lnTo>
                <a:lnTo>
                  <a:pt x="2127" y="1301"/>
                </a:lnTo>
                <a:lnTo>
                  <a:pt x="2127" y="1301"/>
                </a:lnTo>
                <a:lnTo>
                  <a:pt x="2128" y="1301"/>
                </a:lnTo>
                <a:lnTo>
                  <a:pt x="2128" y="1301"/>
                </a:lnTo>
                <a:lnTo>
                  <a:pt x="2128" y="1301"/>
                </a:lnTo>
                <a:lnTo>
                  <a:pt x="2129" y="1301"/>
                </a:lnTo>
                <a:lnTo>
                  <a:pt x="2129" y="1301"/>
                </a:lnTo>
                <a:lnTo>
                  <a:pt x="2129" y="1301"/>
                </a:lnTo>
                <a:lnTo>
                  <a:pt x="2129" y="1301"/>
                </a:lnTo>
                <a:lnTo>
                  <a:pt x="2130" y="1301"/>
                </a:lnTo>
                <a:lnTo>
                  <a:pt x="2130" y="1301"/>
                </a:lnTo>
                <a:lnTo>
                  <a:pt x="2131" y="1301"/>
                </a:lnTo>
                <a:lnTo>
                  <a:pt x="2131" y="1301"/>
                </a:lnTo>
                <a:lnTo>
                  <a:pt x="2131" y="1301"/>
                </a:lnTo>
                <a:lnTo>
                  <a:pt x="2132" y="1301"/>
                </a:lnTo>
                <a:lnTo>
                  <a:pt x="2132" y="1301"/>
                </a:lnTo>
                <a:lnTo>
                  <a:pt x="2133" y="1301"/>
                </a:lnTo>
                <a:lnTo>
                  <a:pt x="2133" y="1301"/>
                </a:lnTo>
                <a:lnTo>
                  <a:pt x="2133" y="1301"/>
                </a:lnTo>
                <a:lnTo>
                  <a:pt x="2134" y="1301"/>
                </a:lnTo>
                <a:lnTo>
                  <a:pt x="2134" y="1301"/>
                </a:lnTo>
                <a:lnTo>
                  <a:pt x="2134" y="1301"/>
                </a:lnTo>
                <a:lnTo>
                  <a:pt x="2134" y="1301"/>
                </a:lnTo>
                <a:lnTo>
                  <a:pt x="2135" y="1301"/>
                </a:lnTo>
                <a:lnTo>
                  <a:pt x="2135" y="1301"/>
                </a:lnTo>
                <a:lnTo>
                  <a:pt x="2136" y="1301"/>
                </a:lnTo>
                <a:lnTo>
                  <a:pt x="2136" y="1301"/>
                </a:lnTo>
                <a:lnTo>
                  <a:pt x="2136" y="1301"/>
                </a:lnTo>
                <a:lnTo>
                  <a:pt x="2137" y="1301"/>
                </a:lnTo>
                <a:lnTo>
                  <a:pt x="2137" y="1301"/>
                </a:lnTo>
                <a:lnTo>
                  <a:pt x="2137" y="1301"/>
                </a:lnTo>
                <a:lnTo>
                  <a:pt x="2138" y="1301"/>
                </a:lnTo>
                <a:lnTo>
                  <a:pt x="2138" y="1301"/>
                </a:lnTo>
                <a:lnTo>
                  <a:pt x="2139" y="1301"/>
                </a:lnTo>
                <a:lnTo>
                  <a:pt x="2139" y="1301"/>
                </a:lnTo>
                <a:lnTo>
                  <a:pt x="2139" y="1301"/>
                </a:lnTo>
                <a:lnTo>
                  <a:pt x="2140" y="1301"/>
                </a:lnTo>
                <a:lnTo>
                  <a:pt x="2140" y="1301"/>
                </a:lnTo>
                <a:lnTo>
                  <a:pt x="2140" y="1301"/>
                </a:lnTo>
                <a:lnTo>
                  <a:pt x="2141" y="1301"/>
                </a:lnTo>
                <a:lnTo>
                  <a:pt x="2141" y="1301"/>
                </a:lnTo>
                <a:lnTo>
                  <a:pt x="2141" y="1301"/>
                </a:lnTo>
                <a:lnTo>
                  <a:pt x="2142" y="1301"/>
                </a:lnTo>
                <a:lnTo>
                  <a:pt x="2142" y="1301"/>
                </a:lnTo>
                <a:lnTo>
                  <a:pt x="2142" y="1301"/>
                </a:lnTo>
                <a:lnTo>
                  <a:pt x="2143" y="1301"/>
                </a:lnTo>
                <a:lnTo>
                  <a:pt x="2143" y="1301"/>
                </a:lnTo>
                <a:lnTo>
                  <a:pt x="2143" y="1301"/>
                </a:lnTo>
                <a:lnTo>
                  <a:pt x="2144" y="1301"/>
                </a:lnTo>
                <a:lnTo>
                  <a:pt x="2144" y="1301"/>
                </a:lnTo>
                <a:lnTo>
                  <a:pt x="2144" y="1301"/>
                </a:lnTo>
                <a:lnTo>
                  <a:pt x="2145" y="1301"/>
                </a:lnTo>
                <a:lnTo>
                  <a:pt x="2145" y="1301"/>
                </a:lnTo>
                <a:lnTo>
                  <a:pt x="2146" y="1301"/>
                </a:lnTo>
                <a:lnTo>
                  <a:pt x="2146" y="1301"/>
                </a:lnTo>
                <a:lnTo>
                  <a:pt x="2146" y="1301"/>
                </a:lnTo>
                <a:lnTo>
                  <a:pt x="2146" y="1301"/>
                </a:lnTo>
                <a:lnTo>
                  <a:pt x="2147" y="1301"/>
                </a:lnTo>
                <a:lnTo>
                  <a:pt x="2147" y="1301"/>
                </a:lnTo>
                <a:lnTo>
                  <a:pt x="2148" y="1301"/>
                </a:lnTo>
                <a:lnTo>
                  <a:pt x="2148" y="1301"/>
                </a:lnTo>
                <a:lnTo>
                  <a:pt x="2148" y="1301"/>
                </a:lnTo>
                <a:lnTo>
                  <a:pt x="2149" y="1301"/>
                </a:lnTo>
                <a:lnTo>
                  <a:pt x="2149" y="1301"/>
                </a:lnTo>
                <a:lnTo>
                  <a:pt x="2149" y="1301"/>
                </a:lnTo>
                <a:lnTo>
                  <a:pt x="2150" y="1301"/>
                </a:lnTo>
                <a:lnTo>
                  <a:pt x="2150" y="1301"/>
                </a:lnTo>
                <a:lnTo>
                  <a:pt x="2150" y="1301"/>
                </a:lnTo>
                <a:lnTo>
                  <a:pt x="2151" y="1301"/>
                </a:lnTo>
                <a:lnTo>
                  <a:pt x="2151" y="1301"/>
                </a:lnTo>
                <a:lnTo>
                  <a:pt x="2151" y="1301"/>
                </a:lnTo>
                <a:lnTo>
                  <a:pt x="2152" y="1301"/>
                </a:lnTo>
                <a:lnTo>
                  <a:pt x="2152" y="1301"/>
                </a:lnTo>
                <a:lnTo>
                  <a:pt x="2153" y="1301"/>
                </a:lnTo>
                <a:lnTo>
                  <a:pt x="2153" y="1301"/>
                </a:lnTo>
                <a:lnTo>
                  <a:pt x="2153" y="1301"/>
                </a:lnTo>
                <a:lnTo>
                  <a:pt x="2154" y="1301"/>
                </a:lnTo>
                <a:lnTo>
                  <a:pt x="2154" y="1301"/>
                </a:lnTo>
                <a:lnTo>
                  <a:pt x="2154" y="1301"/>
                </a:lnTo>
                <a:lnTo>
                  <a:pt x="2155" y="1301"/>
                </a:lnTo>
                <a:lnTo>
                  <a:pt x="2155" y="1301"/>
                </a:lnTo>
                <a:lnTo>
                  <a:pt x="2155" y="1301"/>
                </a:lnTo>
                <a:lnTo>
                  <a:pt x="2155" y="1301"/>
                </a:lnTo>
                <a:lnTo>
                  <a:pt x="2156" y="1301"/>
                </a:lnTo>
                <a:lnTo>
                  <a:pt x="2156" y="1301"/>
                </a:lnTo>
                <a:lnTo>
                  <a:pt x="2157" y="1301"/>
                </a:lnTo>
                <a:lnTo>
                  <a:pt x="2157" y="1301"/>
                </a:lnTo>
                <a:lnTo>
                  <a:pt x="2157" y="1301"/>
                </a:lnTo>
                <a:lnTo>
                  <a:pt x="2158" y="1301"/>
                </a:lnTo>
                <a:lnTo>
                  <a:pt x="2158" y="1301"/>
                </a:lnTo>
                <a:lnTo>
                  <a:pt x="2159" y="1301"/>
                </a:lnTo>
                <a:lnTo>
                  <a:pt x="2159" y="1301"/>
                </a:lnTo>
                <a:lnTo>
                  <a:pt x="2159" y="1301"/>
                </a:lnTo>
                <a:lnTo>
                  <a:pt x="2160" y="1301"/>
                </a:lnTo>
                <a:lnTo>
                  <a:pt x="2160" y="1301"/>
                </a:lnTo>
                <a:lnTo>
                  <a:pt x="2160" y="1301"/>
                </a:lnTo>
                <a:lnTo>
                  <a:pt x="2161" y="1301"/>
                </a:lnTo>
                <a:lnTo>
                  <a:pt x="2161" y="1301"/>
                </a:lnTo>
                <a:lnTo>
                  <a:pt x="2161" y="1301"/>
                </a:lnTo>
                <a:lnTo>
                  <a:pt x="2162" y="1301"/>
                </a:lnTo>
                <a:lnTo>
                  <a:pt x="2162" y="1301"/>
                </a:lnTo>
                <a:lnTo>
                  <a:pt x="2162" y="1301"/>
                </a:lnTo>
                <a:lnTo>
                  <a:pt x="2163" y="1301"/>
                </a:lnTo>
                <a:lnTo>
                  <a:pt x="2163" y="1301"/>
                </a:lnTo>
                <a:lnTo>
                  <a:pt x="2163" y="1301"/>
                </a:lnTo>
                <a:lnTo>
                  <a:pt x="2164" y="1301"/>
                </a:lnTo>
                <a:lnTo>
                  <a:pt x="2164" y="1301"/>
                </a:lnTo>
                <a:lnTo>
                  <a:pt x="2165" y="1301"/>
                </a:lnTo>
                <a:lnTo>
                  <a:pt x="2165" y="1301"/>
                </a:lnTo>
                <a:lnTo>
                  <a:pt x="2165" y="1301"/>
                </a:lnTo>
                <a:lnTo>
                  <a:pt x="2166" y="1301"/>
                </a:lnTo>
                <a:lnTo>
                  <a:pt x="2166" y="1301"/>
                </a:lnTo>
                <a:lnTo>
                  <a:pt x="2166" y="1301"/>
                </a:lnTo>
                <a:lnTo>
                  <a:pt x="2167" y="1301"/>
                </a:lnTo>
                <a:lnTo>
                  <a:pt x="2167" y="1301"/>
                </a:lnTo>
                <a:lnTo>
                  <a:pt x="2167" y="1301"/>
                </a:lnTo>
                <a:lnTo>
                  <a:pt x="2168" y="1301"/>
                </a:lnTo>
                <a:lnTo>
                  <a:pt x="2168" y="1301"/>
                </a:lnTo>
                <a:lnTo>
                  <a:pt x="2168" y="1301"/>
                </a:lnTo>
                <a:lnTo>
                  <a:pt x="2169" y="1301"/>
                </a:lnTo>
                <a:lnTo>
                  <a:pt x="2169" y="1301"/>
                </a:lnTo>
                <a:lnTo>
                  <a:pt x="2169" y="1301"/>
                </a:lnTo>
                <a:lnTo>
                  <a:pt x="2170" y="1301"/>
                </a:lnTo>
                <a:lnTo>
                  <a:pt x="2170" y="1301"/>
                </a:lnTo>
                <a:lnTo>
                  <a:pt x="2170" y="1301"/>
                </a:lnTo>
                <a:lnTo>
                  <a:pt x="2171" y="1301"/>
                </a:lnTo>
                <a:lnTo>
                  <a:pt x="2171" y="1301"/>
                </a:lnTo>
                <a:lnTo>
                  <a:pt x="2172" y="1301"/>
                </a:lnTo>
                <a:lnTo>
                  <a:pt x="2172" y="1301"/>
                </a:lnTo>
                <a:lnTo>
                  <a:pt x="2172" y="1301"/>
                </a:lnTo>
                <a:lnTo>
                  <a:pt x="2172" y="1301"/>
                </a:lnTo>
                <a:lnTo>
                  <a:pt x="2173" y="1301"/>
                </a:lnTo>
                <a:lnTo>
                  <a:pt x="2173" y="1301"/>
                </a:lnTo>
                <a:lnTo>
                  <a:pt x="2174" y="1301"/>
                </a:lnTo>
                <a:lnTo>
                  <a:pt x="2174" y="1301"/>
                </a:lnTo>
                <a:lnTo>
                  <a:pt x="2174" y="1301"/>
                </a:lnTo>
                <a:lnTo>
                  <a:pt x="2175" y="1301"/>
                </a:lnTo>
                <a:lnTo>
                  <a:pt x="2175" y="1301"/>
                </a:lnTo>
                <a:lnTo>
                  <a:pt x="2175" y="1301"/>
                </a:lnTo>
                <a:lnTo>
                  <a:pt x="2176" y="1301"/>
                </a:lnTo>
                <a:lnTo>
                  <a:pt x="2176" y="1301"/>
                </a:lnTo>
                <a:lnTo>
                  <a:pt x="2176" y="1301"/>
                </a:lnTo>
                <a:lnTo>
                  <a:pt x="2176" y="1301"/>
                </a:lnTo>
                <a:lnTo>
                  <a:pt x="2177" y="1301"/>
                </a:lnTo>
                <a:lnTo>
                  <a:pt x="2178" y="1301"/>
                </a:lnTo>
                <a:lnTo>
                  <a:pt x="2178" y="1301"/>
                </a:lnTo>
                <a:lnTo>
                  <a:pt x="2178" y="1301"/>
                </a:lnTo>
                <a:lnTo>
                  <a:pt x="2179" y="1301"/>
                </a:lnTo>
                <a:lnTo>
                  <a:pt x="2179" y="1301"/>
                </a:lnTo>
                <a:lnTo>
                  <a:pt x="2179" y="1301"/>
                </a:lnTo>
                <a:lnTo>
                  <a:pt x="2180" y="1301"/>
                </a:lnTo>
                <a:lnTo>
                  <a:pt x="2180" y="1301"/>
                </a:lnTo>
                <a:lnTo>
                  <a:pt x="2180" y="1301"/>
                </a:lnTo>
                <a:lnTo>
                  <a:pt x="2181" y="1301"/>
                </a:lnTo>
                <a:lnTo>
                  <a:pt x="2181" y="1301"/>
                </a:lnTo>
                <a:lnTo>
                  <a:pt x="2181" y="1301"/>
                </a:lnTo>
                <a:lnTo>
                  <a:pt x="2182" y="1301"/>
                </a:lnTo>
                <a:lnTo>
                  <a:pt x="2182" y="1301"/>
                </a:lnTo>
                <a:lnTo>
                  <a:pt x="2182" y="1301"/>
                </a:lnTo>
                <a:lnTo>
                  <a:pt x="2183" y="1301"/>
                </a:lnTo>
                <a:lnTo>
                  <a:pt x="2183" y="1301"/>
                </a:lnTo>
                <a:lnTo>
                  <a:pt x="2183" y="1301"/>
                </a:lnTo>
                <a:lnTo>
                  <a:pt x="2184" y="1301"/>
                </a:lnTo>
                <a:lnTo>
                  <a:pt x="2184" y="1301"/>
                </a:lnTo>
                <a:lnTo>
                  <a:pt x="2185" y="1301"/>
                </a:lnTo>
                <a:lnTo>
                  <a:pt x="2185" y="1301"/>
                </a:lnTo>
                <a:lnTo>
                  <a:pt x="2185" y="1301"/>
                </a:lnTo>
                <a:lnTo>
                  <a:pt x="2186" y="1301"/>
                </a:lnTo>
                <a:lnTo>
                  <a:pt x="2186" y="1301"/>
                </a:lnTo>
                <a:lnTo>
                  <a:pt x="2186" y="1301"/>
                </a:lnTo>
                <a:lnTo>
                  <a:pt x="2187" y="1301"/>
                </a:lnTo>
                <a:lnTo>
                  <a:pt x="2187" y="1301"/>
                </a:lnTo>
                <a:lnTo>
                  <a:pt x="2187" y="1301"/>
                </a:lnTo>
                <a:lnTo>
                  <a:pt x="2188" y="1301"/>
                </a:lnTo>
                <a:lnTo>
                  <a:pt x="2188" y="1301"/>
                </a:lnTo>
                <a:lnTo>
                  <a:pt x="2188" y="1301"/>
                </a:lnTo>
                <a:lnTo>
                  <a:pt x="2189" y="1301"/>
                </a:lnTo>
                <a:lnTo>
                  <a:pt x="2189" y="1301"/>
                </a:lnTo>
                <a:lnTo>
                  <a:pt x="2189" y="1301"/>
                </a:lnTo>
                <a:lnTo>
                  <a:pt x="2190" y="1301"/>
                </a:lnTo>
                <a:lnTo>
                  <a:pt x="2190" y="1301"/>
                </a:lnTo>
                <a:lnTo>
                  <a:pt x="2191" y="1301"/>
                </a:lnTo>
                <a:lnTo>
                  <a:pt x="2191" y="1301"/>
                </a:lnTo>
                <a:lnTo>
                  <a:pt x="2191" y="1301"/>
                </a:lnTo>
                <a:lnTo>
                  <a:pt x="2192" y="1301"/>
                </a:lnTo>
                <a:lnTo>
                  <a:pt x="2192" y="1301"/>
                </a:lnTo>
                <a:lnTo>
                  <a:pt x="2192" y="1301"/>
                </a:lnTo>
                <a:lnTo>
                  <a:pt x="2193" y="1301"/>
                </a:lnTo>
                <a:lnTo>
                  <a:pt x="2193" y="1301"/>
                </a:lnTo>
                <a:lnTo>
                  <a:pt x="2193" y="1301"/>
                </a:lnTo>
                <a:lnTo>
                  <a:pt x="2193" y="1301"/>
                </a:lnTo>
                <a:lnTo>
                  <a:pt x="2194" y="1301"/>
                </a:lnTo>
                <a:lnTo>
                  <a:pt x="2194" y="1301"/>
                </a:lnTo>
                <a:lnTo>
                  <a:pt x="2195" y="1301"/>
                </a:lnTo>
                <a:lnTo>
                  <a:pt x="2195" y="1301"/>
                </a:lnTo>
                <a:lnTo>
                  <a:pt x="2195" y="1301"/>
                </a:lnTo>
                <a:lnTo>
                  <a:pt x="2196" y="1301"/>
                </a:lnTo>
                <a:lnTo>
                  <a:pt x="2196" y="1301"/>
                </a:lnTo>
                <a:lnTo>
                  <a:pt x="2196" y="1301"/>
                </a:lnTo>
                <a:lnTo>
                  <a:pt x="2197" y="1301"/>
                </a:lnTo>
                <a:lnTo>
                  <a:pt x="2197" y="1301"/>
                </a:lnTo>
                <a:lnTo>
                  <a:pt x="2198" y="1301"/>
                </a:lnTo>
                <a:lnTo>
                  <a:pt x="2198" y="1301"/>
                </a:lnTo>
                <a:lnTo>
                  <a:pt x="2198" y="1301"/>
                </a:lnTo>
                <a:lnTo>
                  <a:pt x="2198" y="1301"/>
                </a:lnTo>
                <a:lnTo>
                  <a:pt x="2199" y="1301"/>
                </a:lnTo>
                <a:lnTo>
                  <a:pt x="2199" y="1301"/>
                </a:lnTo>
                <a:lnTo>
                  <a:pt x="2200" y="1301"/>
                </a:lnTo>
                <a:lnTo>
                  <a:pt x="2200" y="1301"/>
                </a:lnTo>
                <a:lnTo>
                  <a:pt x="2200" y="1301"/>
                </a:lnTo>
                <a:lnTo>
                  <a:pt x="2201" y="1301"/>
                </a:lnTo>
                <a:lnTo>
                  <a:pt x="2201" y="1301"/>
                </a:lnTo>
                <a:lnTo>
                  <a:pt x="2201" y="1301"/>
                </a:lnTo>
                <a:lnTo>
                  <a:pt x="2202" y="1301"/>
                </a:lnTo>
                <a:lnTo>
                  <a:pt x="2202" y="1301"/>
                </a:lnTo>
                <a:lnTo>
                  <a:pt x="2202" y="1301"/>
                </a:lnTo>
                <a:lnTo>
                  <a:pt x="2202" y="1301"/>
                </a:lnTo>
                <a:lnTo>
                  <a:pt x="2203" y="1301"/>
                </a:lnTo>
                <a:lnTo>
                  <a:pt x="2204" y="1301"/>
                </a:lnTo>
                <a:lnTo>
                  <a:pt x="2204" y="1301"/>
                </a:lnTo>
                <a:lnTo>
                  <a:pt x="2204" y="1301"/>
                </a:lnTo>
                <a:lnTo>
                  <a:pt x="2205" y="1301"/>
                </a:lnTo>
                <a:lnTo>
                  <a:pt x="2205" y="1301"/>
                </a:lnTo>
                <a:lnTo>
                  <a:pt x="2205" y="1301"/>
                </a:lnTo>
                <a:lnTo>
                  <a:pt x="2206" y="1301"/>
                </a:lnTo>
                <a:lnTo>
                  <a:pt x="2206" y="1301"/>
                </a:lnTo>
                <a:lnTo>
                  <a:pt x="2206" y="1301"/>
                </a:lnTo>
                <a:lnTo>
                  <a:pt x="2207" y="1301"/>
                </a:lnTo>
                <a:lnTo>
                  <a:pt x="2207" y="1301"/>
                </a:lnTo>
                <a:lnTo>
                  <a:pt x="2207" y="1301"/>
                </a:lnTo>
                <a:lnTo>
                  <a:pt x="2208" y="1301"/>
                </a:lnTo>
                <a:lnTo>
                  <a:pt x="2208" y="1301"/>
                </a:lnTo>
                <a:lnTo>
                  <a:pt x="2208" y="1301"/>
                </a:lnTo>
                <a:lnTo>
                  <a:pt x="2209" y="1301"/>
                </a:lnTo>
                <a:lnTo>
                  <a:pt x="2209" y="1301"/>
                </a:lnTo>
                <a:lnTo>
                  <a:pt x="2210" y="1301"/>
                </a:lnTo>
                <a:lnTo>
                  <a:pt x="2210" y="1301"/>
                </a:lnTo>
                <a:lnTo>
                  <a:pt x="2210" y="1301"/>
                </a:lnTo>
                <a:lnTo>
                  <a:pt x="2211" y="1301"/>
                </a:lnTo>
                <a:lnTo>
                  <a:pt x="2211" y="1301"/>
                </a:lnTo>
                <a:lnTo>
                  <a:pt x="2211" y="1301"/>
                </a:lnTo>
                <a:lnTo>
                  <a:pt x="2212" y="1301"/>
                </a:lnTo>
                <a:lnTo>
                  <a:pt x="2212" y="1301"/>
                </a:lnTo>
                <a:lnTo>
                  <a:pt x="2212" y="1301"/>
                </a:lnTo>
                <a:lnTo>
                  <a:pt x="2213" y="1301"/>
                </a:lnTo>
                <a:lnTo>
                  <a:pt x="2213" y="1301"/>
                </a:lnTo>
                <a:lnTo>
                  <a:pt x="2213" y="1301"/>
                </a:lnTo>
                <a:lnTo>
                  <a:pt x="2214" y="1301"/>
                </a:lnTo>
                <a:lnTo>
                  <a:pt x="2214" y="1301"/>
                </a:lnTo>
                <a:lnTo>
                  <a:pt x="2214" y="1301"/>
                </a:lnTo>
                <a:lnTo>
                  <a:pt x="2215" y="1301"/>
                </a:lnTo>
                <a:lnTo>
                  <a:pt x="2215" y="1301"/>
                </a:lnTo>
                <a:lnTo>
                  <a:pt x="2215" y="1301"/>
                </a:lnTo>
                <a:lnTo>
                  <a:pt x="2216" y="1301"/>
                </a:lnTo>
                <a:lnTo>
                  <a:pt x="2216" y="1301"/>
                </a:lnTo>
                <a:lnTo>
                  <a:pt x="2217" y="1301"/>
                </a:lnTo>
                <a:lnTo>
                  <a:pt x="2217" y="1301"/>
                </a:lnTo>
                <a:lnTo>
                  <a:pt x="2217" y="1301"/>
                </a:lnTo>
                <a:lnTo>
                  <a:pt x="2218" y="1301"/>
                </a:lnTo>
                <a:lnTo>
                  <a:pt x="2218" y="1301"/>
                </a:lnTo>
                <a:lnTo>
                  <a:pt x="2218" y="1301"/>
                </a:lnTo>
                <a:lnTo>
                  <a:pt x="2219" y="1301"/>
                </a:lnTo>
                <a:lnTo>
                  <a:pt x="2219" y="1301"/>
                </a:lnTo>
                <a:lnTo>
                  <a:pt x="2219" y="1301"/>
                </a:lnTo>
                <a:lnTo>
                  <a:pt x="2219" y="1301"/>
                </a:lnTo>
                <a:lnTo>
                  <a:pt x="2220" y="1301"/>
                </a:lnTo>
                <a:lnTo>
                  <a:pt x="2220" y="1301"/>
                </a:lnTo>
                <a:lnTo>
                  <a:pt x="2221" y="1301"/>
                </a:lnTo>
                <a:lnTo>
                  <a:pt x="2221" y="1301"/>
                </a:lnTo>
                <a:lnTo>
                  <a:pt x="2221" y="1301"/>
                </a:lnTo>
                <a:lnTo>
                  <a:pt x="2222" y="1301"/>
                </a:lnTo>
                <a:lnTo>
                  <a:pt x="2222" y="1301"/>
                </a:lnTo>
                <a:lnTo>
                  <a:pt x="2223" y="1301"/>
                </a:lnTo>
                <a:lnTo>
                  <a:pt x="2223" y="1301"/>
                </a:lnTo>
                <a:lnTo>
                  <a:pt x="2223" y="1301"/>
                </a:lnTo>
                <a:lnTo>
                  <a:pt x="2224" y="1301"/>
                </a:lnTo>
                <a:lnTo>
                  <a:pt x="2224" y="1301"/>
                </a:lnTo>
                <a:lnTo>
                  <a:pt x="2224" y="1301"/>
                </a:lnTo>
                <a:lnTo>
                  <a:pt x="2225" y="1301"/>
                </a:lnTo>
                <a:lnTo>
                  <a:pt x="2225" y="1301"/>
                </a:lnTo>
                <a:lnTo>
                  <a:pt x="2225" y="1301"/>
                </a:lnTo>
                <a:lnTo>
                  <a:pt x="2226" y="1301"/>
                </a:lnTo>
                <a:lnTo>
                  <a:pt x="2226" y="1301"/>
                </a:lnTo>
                <a:lnTo>
                  <a:pt x="2226" y="1301"/>
                </a:lnTo>
                <a:lnTo>
                  <a:pt x="2227" y="1301"/>
                </a:lnTo>
                <a:lnTo>
                  <a:pt x="2227" y="1301"/>
                </a:lnTo>
                <a:lnTo>
                  <a:pt x="2227" y="1301"/>
                </a:lnTo>
                <a:lnTo>
                  <a:pt x="2228" y="1301"/>
                </a:lnTo>
                <a:lnTo>
                  <a:pt x="2228" y="1301"/>
                </a:lnTo>
                <a:lnTo>
                  <a:pt x="2228" y="1301"/>
                </a:lnTo>
                <a:lnTo>
                  <a:pt x="2229" y="1301"/>
                </a:lnTo>
                <a:lnTo>
                  <a:pt x="2229" y="1301"/>
                </a:lnTo>
                <a:lnTo>
                  <a:pt x="2230" y="1301"/>
                </a:lnTo>
                <a:lnTo>
                  <a:pt x="2230" y="1301"/>
                </a:lnTo>
                <a:lnTo>
                  <a:pt x="2230" y="1301"/>
                </a:lnTo>
                <a:lnTo>
                  <a:pt x="2231" y="1301"/>
                </a:lnTo>
                <a:lnTo>
                  <a:pt x="2231" y="1301"/>
                </a:lnTo>
                <a:lnTo>
                  <a:pt x="2231" y="1301"/>
                </a:lnTo>
                <a:lnTo>
                  <a:pt x="2232" y="1301"/>
                </a:lnTo>
                <a:lnTo>
                  <a:pt x="2232" y="1301"/>
                </a:lnTo>
                <a:lnTo>
                  <a:pt x="2232" y="1301"/>
                </a:lnTo>
                <a:lnTo>
                  <a:pt x="2233" y="1301"/>
                </a:lnTo>
                <a:lnTo>
                  <a:pt x="2233" y="1301"/>
                </a:lnTo>
                <a:lnTo>
                  <a:pt x="2233" y="1301"/>
                </a:lnTo>
                <a:lnTo>
                  <a:pt x="2234" y="1301"/>
                </a:lnTo>
                <a:lnTo>
                  <a:pt x="2234" y="1301"/>
                </a:lnTo>
                <a:lnTo>
                  <a:pt x="2234" y="1301"/>
                </a:lnTo>
                <a:lnTo>
                  <a:pt x="2235" y="1301"/>
                </a:lnTo>
                <a:lnTo>
                  <a:pt x="2235" y="1301"/>
                </a:lnTo>
                <a:lnTo>
                  <a:pt x="2236" y="1301"/>
                </a:lnTo>
                <a:lnTo>
                  <a:pt x="2236" y="1301"/>
                </a:lnTo>
                <a:lnTo>
                  <a:pt x="2236" y="1301"/>
                </a:lnTo>
                <a:lnTo>
                  <a:pt x="2236" y="1301"/>
                </a:lnTo>
                <a:lnTo>
                  <a:pt x="2237" y="1301"/>
                </a:lnTo>
                <a:lnTo>
                  <a:pt x="2237" y="1301"/>
                </a:lnTo>
                <a:lnTo>
                  <a:pt x="2238" y="1301"/>
                </a:lnTo>
                <a:lnTo>
                  <a:pt x="2238" y="1301"/>
                </a:lnTo>
                <a:lnTo>
                  <a:pt x="2238" y="1301"/>
                </a:lnTo>
                <a:lnTo>
                  <a:pt x="2239" y="1301"/>
                </a:lnTo>
                <a:lnTo>
                  <a:pt x="2239" y="1301"/>
                </a:lnTo>
                <a:lnTo>
                  <a:pt x="2239" y="1301"/>
                </a:lnTo>
                <a:lnTo>
                  <a:pt x="2240" y="1301"/>
                </a:lnTo>
                <a:lnTo>
                  <a:pt x="2240" y="1301"/>
                </a:lnTo>
                <a:lnTo>
                  <a:pt x="2240" y="1301"/>
                </a:lnTo>
                <a:lnTo>
                  <a:pt x="2240" y="1301"/>
                </a:lnTo>
                <a:lnTo>
                  <a:pt x="2241" y="1301"/>
                </a:lnTo>
                <a:lnTo>
                  <a:pt x="2241" y="1301"/>
                </a:lnTo>
                <a:lnTo>
                  <a:pt x="2242" y="1301"/>
                </a:lnTo>
                <a:lnTo>
                  <a:pt x="2242" y="1301"/>
                </a:lnTo>
                <a:lnTo>
                  <a:pt x="2243" y="1301"/>
                </a:lnTo>
                <a:lnTo>
                  <a:pt x="2243" y="1301"/>
                </a:lnTo>
                <a:lnTo>
                  <a:pt x="2243" y="1301"/>
                </a:lnTo>
                <a:lnTo>
                  <a:pt x="2244" y="1301"/>
                </a:lnTo>
                <a:lnTo>
                  <a:pt x="2244" y="1301"/>
                </a:lnTo>
                <a:lnTo>
                  <a:pt x="2244" y="1301"/>
                </a:lnTo>
                <a:lnTo>
                  <a:pt x="2245" y="1301"/>
                </a:lnTo>
                <a:lnTo>
                  <a:pt x="2245" y="1301"/>
                </a:lnTo>
                <a:lnTo>
                  <a:pt x="2245" y="1301"/>
                </a:lnTo>
                <a:lnTo>
                  <a:pt x="2245" y="1301"/>
                </a:lnTo>
                <a:lnTo>
                  <a:pt x="2246" y="1301"/>
                </a:lnTo>
                <a:lnTo>
                  <a:pt x="2246" y="1301"/>
                </a:lnTo>
                <a:lnTo>
                  <a:pt x="2247" y="1301"/>
                </a:lnTo>
                <a:lnTo>
                  <a:pt x="2247" y="1301"/>
                </a:lnTo>
                <a:lnTo>
                  <a:pt x="2247" y="1301"/>
                </a:lnTo>
                <a:lnTo>
                  <a:pt x="2248" y="1301"/>
                </a:lnTo>
                <a:lnTo>
                  <a:pt x="2248" y="1301"/>
                </a:lnTo>
                <a:lnTo>
                  <a:pt x="2249" y="1301"/>
                </a:lnTo>
                <a:lnTo>
                  <a:pt x="2249" y="1301"/>
                </a:lnTo>
                <a:lnTo>
                  <a:pt x="2249" y="1301"/>
                </a:lnTo>
                <a:lnTo>
                  <a:pt x="2250" y="1301"/>
                </a:lnTo>
                <a:lnTo>
                  <a:pt x="2250" y="1301"/>
                </a:lnTo>
                <a:lnTo>
                  <a:pt x="2250" y="1301"/>
                </a:lnTo>
                <a:lnTo>
                  <a:pt x="2251" y="1301"/>
                </a:lnTo>
                <a:lnTo>
                  <a:pt x="2251" y="1301"/>
                </a:lnTo>
                <a:lnTo>
                  <a:pt x="2251" y="1301"/>
                </a:lnTo>
                <a:lnTo>
                  <a:pt x="2252" y="1301"/>
                </a:lnTo>
                <a:lnTo>
                  <a:pt x="2252" y="1301"/>
                </a:lnTo>
                <a:lnTo>
                  <a:pt x="2252" y="1301"/>
                </a:lnTo>
                <a:lnTo>
                  <a:pt x="2253" y="1301"/>
                </a:lnTo>
                <a:lnTo>
                  <a:pt x="2253" y="1301"/>
                </a:lnTo>
                <a:lnTo>
                  <a:pt x="2253" y="1301"/>
                </a:lnTo>
                <a:lnTo>
                  <a:pt x="2254" y="1301"/>
                </a:lnTo>
                <a:lnTo>
                  <a:pt x="2254" y="1301"/>
                </a:lnTo>
                <a:lnTo>
                  <a:pt x="2254" y="1301"/>
                </a:lnTo>
                <a:lnTo>
                  <a:pt x="2255" y="1301"/>
                </a:lnTo>
                <a:lnTo>
                  <a:pt x="2255" y="1301"/>
                </a:lnTo>
                <a:lnTo>
                  <a:pt x="2256" y="1301"/>
                </a:lnTo>
                <a:lnTo>
                  <a:pt x="2256" y="1301"/>
                </a:lnTo>
                <a:lnTo>
                  <a:pt x="2256" y="1301"/>
                </a:lnTo>
                <a:lnTo>
                  <a:pt x="2257" y="1301"/>
                </a:lnTo>
                <a:lnTo>
                  <a:pt x="2257" y="1301"/>
                </a:lnTo>
                <a:lnTo>
                  <a:pt x="2257" y="1301"/>
                </a:lnTo>
                <a:lnTo>
                  <a:pt x="2258" y="1301"/>
                </a:lnTo>
                <a:lnTo>
                  <a:pt x="2258" y="1301"/>
                </a:lnTo>
                <a:lnTo>
                  <a:pt x="2258" y="1301"/>
                </a:lnTo>
                <a:lnTo>
                  <a:pt x="2259" y="1301"/>
                </a:lnTo>
                <a:lnTo>
                  <a:pt x="2259" y="1301"/>
                </a:lnTo>
                <a:lnTo>
                  <a:pt x="2259" y="1301"/>
                </a:lnTo>
                <a:lnTo>
                  <a:pt x="2260" y="1301"/>
                </a:lnTo>
                <a:lnTo>
                  <a:pt x="2260" y="1301"/>
                </a:lnTo>
                <a:lnTo>
                  <a:pt x="2260" y="1301"/>
                </a:lnTo>
                <a:lnTo>
                  <a:pt x="2261" y="1301"/>
                </a:lnTo>
                <a:lnTo>
                  <a:pt x="2261" y="1301"/>
                </a:lnTo>
                <a:lnTo>
                  <a:pt x="2262" y="1301"/>
                </a:lnTo>
                <a:lnTo>
                  <a:pt x="2262" y="1301"/>
                </a:lnTo>
                <a:lnTo>
                  <a:pt x="2262" y="1301"/>
                </a:lnTo>
                <a:lnTo>
                  <a:pt x="2262" y="1301"/>
                </a:lnTo>
                <a:lnTo>
                  <a:pt x="2263" y="1301"/>
                </a:lnTo>
                <a:lnTo>
                  <a:pt x="2263" y="1301"/>
                </a:lnTo>
                <a:lnTo>
                  <a:pt x="2264" y="1301"/>
                </a:lnTo>
                <a:lnTo>
                  <a:pt x="2264" y="1301"/>
                </a:lnTo>
                <a:lnTo>
                  <a:pt x="2264" y="1301"/>
                </a:lnTo>
                <a:lnTo>
                  <a:pt x="2265" y="1301"/>
                </a:lnTo>
                <a:lnTo>
                  <a:pt x="2265" y="1301"/>
                </a:lnTo>
                <a:lnTo>
                  <a:pt x="2265" y="1301"/>
                </a:lnTo>
                <a:lnTo>
                  <a:pt x="2266" y="1301"/>
                </a:lnTo>
                <a:lnTo>
                  <a:pt x="2266" y="1301"/>
                </a:lnTo>
                <a:lnTo>
                  <a:pt x="2266" y="1301"/>
                </a:lnTo>
                <a:lnTo>
                  <a:pt x="2266" y="1301"/>
                </a:lnTo>
                <a:lnTo>
                  <a:pt x="2267" y="1301"/>
                </a:lnTo>
                <a:lnTo>
                  <a:pt x="2267" y="1301"/>
                </a:lnTo>
                <a:lnTo>
                  <a:pt x="2268" y="1301"/>
                </a:lnTo>
                <a:lnTo>
                  <a:pt x="2268" y="1301"/>
                </a:lnTo>
                <a:lnTo>
                  <a:pt x="2269" y="1301"/>
                </a:lnTo>
                <a:lnTo>
                  <a:pt x="2269" y="1301"/>
                </a:lnTo>
                <a:lnTo>
                  <a:pt x="2269" y="1301"/>
                </a:lnTo>
                <a:lnTo>
                  <a:pt x="2270" y="1301"/>
                </a:lnTo>
                <a:lnTo>
                  <a:pt x="2270" y="1301"/>
                </a:lnTo>
                <a:lnTo>
                  <a:pt x="2270" y="1301"/>
                </a:lnTo>
                <a:lnTo>
                  <a:pt x="2271" y="1301"/>
                </a:lnTo>
                <a:lnTo>
                  <a:pt x="2271" y="1301"/>
                </a:lnTo>
                <a:lnTo>
                  <a:pt x="2271" y="1301"/>
                </a:lnTo>
                <a:lnTo>
                  <a:pt x="2272" y="1301"/>
                </a:lnTo>
                <a:lnTo>
                  <a:pt x="2272" y="1301"/>
                </a:lnTo>
                <a:lnTo>
                  <a:pt x="2272" y="1301"/>
                </a:lnTo>
                <a:lnTo>
                  <a:pt x="2273" y="1301"/>
                </a:lnTo>
                <a:lnTo>
                  <a:pt x="2273" y="1301"/>
                </a:lnTo>
                <a:lnTo>
                  <a:pt x="2273" y="1301"/>
                </a:lnTo>
                <a:lnTo>
                  <a:pt x="2274" y="1301"/>
                </a:lnTo>
                <a:lnTo>
                  <a:pt x="2274" y="1301"/>
                </a:lnTo>
                <a:lnTo>
                  <a:pt x="2275" y="1301"/>
                </a:lnTo>
                <a:lnTo>
                  <a:pt x="2275" y="1301"/>
                </a:lnTo>
                <a:lnTo>
                  <a:pt x="2275" y="1301"/>
                </a:lnTo>
                <a:lnTo>
                  <a:pt x="2276" y="1301"/>
                </a:lnTo>
                <a:lnTo>
                  <a:pt x="2276" y="1301"/>
                </a:lnTo>
                <a:lnTo>
                  <a:pt x="2276" y="1301"/>
                </a:lnTo>
                <a:lnTo>
                  <a:pt x="2277" y="1301"/>
                </a:lnTo>
                <a:lnTo>
                  <a:pt x="2277" y="1301"/>
                </a:lnTo>
                <a:lnTo>
                  <a:pt x="2277" y="1301"/>
                </a:lnTo>
                <a:lnTo>
                  <a:pt x="2278" y="1301"/>
                </a:lnTo>
                <a:lnTo>
                  <a:pt x="2278" y="1301"/>
                </a:lnTo>
                <a:lnTo>
                  <a:pt x="2278" y="1301"/>
                </a:lnTo>
                <a:lnTo>
                  <a:pt x="2279" y="1301"/>
                </a:lnTo>
                <a:lnTo>
                  <a:pt x="2279" y="1301"/>
                </a:lnTo>
                <a:lnTo>
                  <a:pt x="2279" y="1301"/>
                </a:lnTo>
                <a:lnTo>
                  <a:pt x="2280" y="1301"/>
                </a:lnTo>
                <a:lnTo>
                  <a:pt x="2280" y="1301"/>
                </a:lnTo>
                <a:lnTo>
                  <a:pt x="2280" y="1301"/>
                </a:lnTo>
                <a:lnTo>
                  <a:pt x="2281" y="1301"/>
                </a:lnTo>
                <a:lnTo>
                  <a:pt x="2281" y="1301"/>
                </a:lnTo>
                <a:lnTo>
                  <a:pt x="2282" y="1301"/>
                </a:lnTo>
                <a:lnTo>
                  <a:pt x="2282" y="1301"/>
                </a:lnTo>
                <a:lnTo>
                  <a:pt x="2282" y="1301"/>
                </a:lnTo>
                <a:lnTo>
                  <a:pt x="2283" y="1301"/>
                </a:lnTo>
                <a:lnTo>
                  <a:pt x="2283" y="1301"/>
                </a:lnTo>
                <a:lnTo>
                  <a:pt x="2283" y="1301"/>
                </a:lnTo>
                <a:lnTo>
                  <a:pt x="2283" y="1301"/>
                </a:lnTo>
                <a:lnTo>
                  <a:pt x="2284" y="1301"/>
                </a:lnTo>
                <a:lnTo>
                  <a:pt x="2284" y="1301"/>
                </a:lnTo>
                <a:lnTo>
                  <a:pt x="2285" y="1301"/>
                </a:lnTo>
                <a:lnTo>
                  <a:pt x="2285" y="1301"/>
                </a:lnTo>
                <a:lnTo>
                  <a:pt x="2285" y="1301"/>
                </a:lnTo>
                <a:lnTo>
                  <a:pt x="2286" y="1301"/>
                </a:lnTo>
                <a:lnTo>
                  <a:pt x="2286" y="1301"/>
                </a:lnTo>
                <a:lnTo>
                  <a:pt x="2286" y="1301"/>
                </a:lnTo>
                <a:lnTo>
                  <a:pt x="2287" y="1301"/>
                </a:lnTo>
                <a:lnTo>
                  <a:pt x="2287" y="1301"/>
                </a:lnTo>
                <a:lnTo>
                  <a:pt x="2288" y="1301"/>
                </a:lnTo>
                <a:lnTo>
                  <a:pt x="2288" y="1301"/>
                </a:lnTo>
                <a:lnTo>
                  <a:pt x="2288" y="1301"/>
                </a:lnTo>
                <a:lnTo>
                  <a:pt x="2288" y="1301"/>
                </a:lnTo>
                <a:lnTo>
                  <a:pt x="2289" y="1301"/>
                </a:lnTo>
                <a:lnTo>
                  <a:pt x="2289" y="1301"/>
                </a:lnTo>
                <a:lnTo>
                  <a:pt x="2290" y="1301"/>
                </a:lnTo>
                <a:lnTo>
                  <a:pt x="2290" y="1301"/>
                </a:lnTo>
                <a:lnTo>
                  <a:pt x="2290" y="1301"/>
                </a:lnTo>
                <a:lnTo>
                  <a:pt x="2291" y="1301"/>
                </a:lnTo>
                <a:lnTo>
                  <a:pt x="2291" y="1301"/>
                </a:lnTo>
                <a:lnTo>
                  <a:pt x="2291" y="1301"/>
                </a:lnTo>
                <a:lnTo>
                  <a:pt x="2292" y="1301"/>
                </a:lnTo>
                <a:lnTo>
                  <a:pt x="2292" y="1301"/>
                </a:lnTo>
                <a:lnTo>
                  <a:pt x="2292" y="1301"/>
                </a:lnTo>
                <a:lnTo>
                  <a:pt x="2292" y="1301"/>
                </a:lnTo>
                <a:lnTo>
                  <a:pt x="2293" y="1301"/>
                </a:lnTo>
                <a:lnTo>
                  <a:pt x="2293" y="1301"/>
                </a:lnTo>
                <a:lnTo>
                  <a:pt x="2294" y="1301"/>
                </a:lnTo>
                <a:lnTo>
                  <a:pt x="2294" y="1301"/>
                </a:lnTo>
                <a:lnTo>
                  <a:pt x="2295" y="1301"/>
                </a:lnTo>
                <a:lnTo>
                  <a:pt x="2295" y="1301"/>
                </a:lnTo>
                <a:lnTo>
                  <a:pt x="2295" y="1301"/>
                </a:lnTo>
                <a:lnTo>
                  <a:pt x="2296" y="1301"/>
                </a:lnTo>
                <a:lnTo>
                  <a:pt x="2296" y="1301"/>
                </a:lnTo>
                <a:lnTo>
                  <a:pt x="2296" y="1301"/>
                </a:lnTo>
                <a:lnTo>
                  <a:pt x="2297" y="1301"/>
                </a:lnTo>
                <a:lnTo>
                  <a:pt x="2297" y="1301"/>
                </a:lnTo>
                <a:lnTo>
                  <a:pt x="2297" y="1301"/>
                </a:lnTo>
                <a:lnTo>
                  <a:pt x="2298" y="1301"/>
                </a:lnTo>
                <a:lnTo>
                  <a:pt x="2298" y="1301"/>
                </a:lnTo>
                <a:lnTo>
                  <a:pt x="2298" y="1301"/>
                </a:lnTo>
                <a:lnTo>
                  <a:pt x="2299" y="1301"/>
                </a:lnTo>
                <a:lnTo>
                  <a:pt x="2299" y="1301"/>
                </a:lnTo>
                <a:lnTo>
                  <a:pt x="2299" y="1301"/>
                </a:lnTo>
                <a:lnTo>
                  <a:pt x="2300" y="1301"/>
                </a:lnTo>
                <a:lnTo>
                  <a:pt x="2300" y="1301"/>
                </a:lnTo>
                <a:lnTo>
                  <a:pt x="2301" y="1301"/>
                </a:lnTo>
                <a:lnTo>
                  <a:pt x="2301" y="1301"/>
                </a:lnTo>
                <a:lnTo>
                  <a:pt x="2301" y="1301"/>
                </a:lnTo>
                <a:lnTo>
                  <a:pt x="2302" y="1301"/>
                </a:lnTo>
                <a:lnTo>
                  <a:pt x="2302" y="1301"/>
                </a:lnTo>
                <a:lnTo>
                  <a:pt x="2302" y="1301"/>
                </a:lnTo>
                <a:lnTo>
                  <a:pt x="2303" y="1301"/>
                </a:lnTo>
                <a:lnTo>
                  <a:pt x="2303" y="1301"/>
                </a:lnTo>
                <a:lnTo>
                  <a:pt x="2303" y="1301"/>
                </a:lnTo>
                <a:lnTo>
                  <a:pt x="2304" y="1301"/>
                </a:lnTo>
                <a:lnTo>
                  <a:pt x="2304" y="1301"/>
                </a:lnTo>
                <a:lnTo>
                  <a:pt x="2304" y="1301"/>
                </a:lnTo>
                <a:lnTo>
                  <a:pt x="2305" y="1301"/>
                </a:lnTo>
                <a:lnTo>
                  <a:pt x="2305" y="1301"/>
                </a:lnTo>
                <a:lnTo>
                  <a:pt x="2305" y="1301"/>
                </a:lnTo>
                <a:lnTo>
                  <a:pt x="2306" y="1301"/>
                </a:lnTo>
                <a:lnTo>
                  <a:pt x="2306" y="1301"/>
                </a:lnTo>
                <a:lnTo>
                  <a:pt x="2306" y="1301"/>
                </a:lnTo>
                <a:lnTo>
                  <a:pt x="2307" y="1301"/>
                </a:lnTo>
                <a:lnTo>
                  <a:pt x="2307" y="1301"/>
                </a:lnTo>
                <a:lnTo>
                  <a:pt x="2308" y="1301"/>
                </a:lnTo>
                <a:lnTo>
                  <a:pt x="2308" y="1301"/>
                </a:lnTo>
                <a:lnTo>
                  <a:pt x="2308" y="1301"/>
                </a:lnTo>
                <a:lnTo>
                  <a:pt x="2309" y="1301"/>
                </a:lnTo>
                <a:lnTo>
                  <a:pt x="2309" y="1301"/>
                </a:lnTo>
                <a:lnTo>
                  <a:pt x="2309" y="1301"/>
                </a:lnTo>
                <a:lnTo>
                  <a:pt x="2309" y="1301"/>
                </a:lnTo>
                <a:lnTo>
                  <a:pt x="2310" y="1301"/>
                </a:lnTo>
                <a:lnTo>
                  <a:pt x="2310" y="1301"/>
                </a:lnTo>
                <a:lnTo>
                  <a:pt x="2311" y="1301"/>
                </a:lnTo>
                <a:lnTo>
                  <a:pt x="2311" y="1301"/>
                </a:lnTo>
                <a:lnTo>
                  <a:pt x="2311" y="1301"/>
                </a:lnTo>
                <a:lnTo>
                  <a:pt x="2312" y="1301"/>
                </a:lnTo>
                <a:lnTo>
                  <a:pt x="2312" y="1301"/>
                </a:lnTo>
                <a:lnTo>
                  <a:pt x="2312" y="1301"/>
                </a:lnTo>
                <a:lnTo>
                  <a:pt x="2313" y="1301"/>
                </a:lnTo>
                <a:lnTo>
                  <a:pt x="2313" y="1301"/>
                </a:lnTo>
                <a:lnTo>
                  <a:pt x="2314" y="1301"/>
                </a:lnTo>
                <a:lnTo>
                  <a:pt x="2314" y="1301"/>
                </a:lnTo>
                <a:lnTo>
                  <a:pt x="2314" y="1301"/>
                </a:lnTo>
                <a:lnTo>
                  <a:pt x="2315" y="1301"/>
                </a:lnTo>
                <a:lnTo>
                  <a:pt x="2315" y="1301"/>
                </a:lnTo>
                <a:lnTo>
                  <a:pt x="2315" y="1301"/>
                </a:lnTo>
                <a:lnTo>
                  <a:pt x="2316" y="1301"/>
                </a:lnTo>
                <a:lnTo>
                  <a:pt x="2316" y="1301"/>
                </a:lnTo>
                <a:lnTo>
                  <a:pt x="2316" y="1301"/>
                </a:lnTo>
                <a:lnTo>
                  <a:pt x="2317" y="1301"/>
                </a:lnTo>
                <a:lnTo>
                  <a:pt x="2317" y="1301"/>
                </a:lnTo>
                <a:lnTo>
                  <a:pt x="2317" y="1301"/>
                </a:lnTo>
                <a:lnTo>
                  <a:pt x="2318" y="1301"/>
                </a:lnTo>
                <a:lnTo>
                  <a:pt x="2318" y="1301"/>
                </a:lnTo>
                <a:lnTo>
                  <a:pt x="2318" y="1301"/>
                </a:lnTo>
                <a:lnTo>
                  <a:pt x="2319" y="1301"/>
                </a:lnTo>
                <a:lnTo>
                  <a:pt x="2319" y="1301"/>
                </a:lnTo>
                <a:lnTo>
                  <a:pt x="2319" y="1301"/>
                </a:lnTo>
                <a:lnTo>
                  <a:pt x="2320" y="1301"/>
                </a:lnTo>
                <a:lnTo>
                  <a:pt x="2320" y="1301"/>
                </a:lnTo>
                <a:lnTo>
                  <a:pt x="2321" y="1301"/>
                </a:lnTo>
                <a:lnTo>
                  <a:pt x="2321" y="1301"/>
                </a:lnTo>
                <a:lnTo>
                  <a:pt x="2321" y="1301"/>
                </a:lnTo>
                <a:lnTo>
                  <a:pt x="2322" y="1301"/>
                </a:lnTo>
                <a:lnTo>
                  <a:pt x="2322" y="1301"/>
                </a:lnTo>
                <a:lnTo>
                  <a:pt x="2322" y="1301"/>
                </a:lnTo>
                <a:lnTo>
                  <a:pt x="2323" y="1301"/>
                </a:lnTo>
                <a:lnTo>
                  <a:pt x="2323" y="1301"/>
                </a:lnTo>
                <a:lnTo>
                  <a:pt x="2323" y="1301"/>
                </a:lnTo>
                <a:lnTo>
                  <a:pt x="2324" y="1301"/>
                </a:lnTo>
                <a:lnTo>
                  <a:pt x="2324" y="1301"/>
                </a:lnTo>
                <a:lnTo>
                  <a:pt x="2324" y="1301"/>
                </a:lnTo>
                <a:lnTo>
                  <a:pt x="2325" y="1301"/>
                </a:lnTo>
                <a:lnTo>
                  <a:pt x="2325" y="1301"/>
                </a:lnTo>
                <a:lnTo>
                  <a:pt x="2325" y="1301"/>
                </a:lnTo>
                <a:lnTo>
                  <a:pt x="2326" y="1301"/>
                </a:lnTo>
                <a:lnTo>
                  <a:pt x="2326" y="1301"/>
                </a:lnTo>
                <a:lnTo>
                  <a:pt x="2326" y="1301"/>
                </a:lnTo>
                <a:lnTo>
                  <a:pt x="2327" y="1301"/>
                </a:lnTo>
                <a:lnTo>
                  <a:pt x="2327" y="1301"/>
                </a:lnTo>
                <a:lnTo>
                  <a:pt x="2328" y="1301"/>
                </a:lnTo>
                <a:lnTo>
                  <a:pt x="2328" y="1301"/>
                </a:lnTo>
                <a:lnTo>
                  <a:pt x="2328" y="1301"/>
                </a:lnTo>
                <a:lnTo>
                  <a:pt x="2329" y="1301"/>
                </a:lnTo>
                <a:lnTo>
                  <a:pt x="2329" y="1301"/>
                </a:lnTo>
                <a:lnTo>
                  <a:pt x="2329" y="1301"/>
                </a:lnTo>
                <a:lnTo>
                  <a:pt x="2330" y="1301"/>
                </a:lnTo>
                <a:lnTo>
                  <a:pt x="2330" y="1301"/>
                </a:lnTo>
                <a:lnTo>
                  <a:pt x="2330" y="1301"/>
                </a:lnTo>
                <a:lnTo>
                  <a:pt x="2330" y="1301"/>
                </a:lnTo>
                <a:lnTo>
                  <a:pt x="2331" y="1301"/>
                </a:lnTo>
                <a:lnTo>
                  <a:pt x="2331" y="1301"/>
                </a:lnTo>
                <a:lnTo>
                  <a:pt x="2332" y="1301"/>
                </a:lnTo>
                <a:lnTo>
                  <a:pt x="2332" y="1301"/>
                </a:lnTo>
                <a:lnTo>
                  <a:pt x="2332" y="1301"/>
                </a:lnTo>
                <a:lnTo>
                  <a:pt x="2333" y="1301"/>
                </a:lnTo>
                <a:lnTo>
                  <a:pt x="2333" y="1301"/>
                </a:lnTo>
                <a:lnTo>
                  <a:pt x="2334" y="1301"/>
                </a:lnTo>
                <a:lnTo>
                  <a:pt x="2334" y="1301"/>
                </a:lnTo>
                <a:lnTo>
                  <a:pt x="2334" y="1301"/>
                </a:lnTo>
                <a:lnTo>
                  <a:pt x="2335" y="1301"/>
                </a:lnTo>
                <a:lnTo>
                  <a:pt x="2335" y="1301"/>
                </a:lnTo>
                <a:lnTo>
                  <a:pt x="2335" y="1301"/>
                </a:lnTo>
                <a:lnTo>
                  <a:pt x="2335" y="1301"/>
                </a:lnTo>
                <a:lnTo>
                  <a:pt x="2336" y="1301"/>
                </a:lnTo>
                <a:lnTo>
                  <a:pt x="2336" y="1301"/>
                </a:lnTo>
                <a:lnTo>
                  <a:pt x="2337" y="1301"/>
                </a:lnTo>
                <a:lnTo>
                  <a:pt x="2337" y="1301"/>
                </a:lnTo>
                <a:lnTo>
                  <a:pt x="2337" y="1301"/>
                </a:lnTo>
                <a:lnTo>
                  <a:pt x="2338" y="1301"/>
                </a:lnTo>
                <a:lnTo>
                  <a:pt x="2338" y="1301"/>
                </a:lnTo>
                <a:lnTo>
                  <a:pt x="2338" y="1301"/>
                </a:lnTo>
                <a:lnTo>
                  <a:pt x="2339" y="1301"/>
                </a:lnTo>
                <a:lnTo>
                  <a:pt x="2339" y="1301"/>
                </a:lnTo>
                <a:lnTo>
                  <a:pt x="2340" y="1301"/>
                </a:lnTo>
                <a:lnTo>
                  <a:pt x="2340" y="1301"/>
                </a:lnTo>
                <a:lnTo>
                  <a:pt x="2340" y="1301"/>
                </a:lnTo>
                <a:lnTo>
                  <a:pt x="2341" y="1301"/>
                </a:lnTo>
                <a:lnTo>
                  <a:pt x="2341" y="1301"/>
                </a:lnTo>
                <a:lnTo>
                  <a:pt x="2341" y="1301"/>
                </a:lnTo>
                <a:lnTo>
                  <a:pt x="2342" y="1301"/>
                </a:lnTo>
                <a:lnTo>
                  <a:pt x="2342" y="1301"/>
                </a:lnTo>
                <a:lnTo>
                  <a:pt x="2342" y="1301"/>
                </a:lnTo>
                <a:lnTo>
                  <a:pt x="2343" y="1301"/>
                </a:lnTo>
                <a:lnTo>
                  <a:pt x="2343" y="1301"/>
                </a:lnTo>
                <a:lnTo>
                  <a:pt x="2343" y="1301"/>
                </a:lnTo>
                <a:lnTo>
                  <a:pt x="2344" y="1301"/>
                </a:lnTo>
                <a:lnTo>
                  <a:pt x="2344" y="1301"/>
                </a:lnTo>
                <a:lnTo>
                  <a:pt x="2344" y="1301"/>
                </a:lnTo>
                <a:lnTo>
                  <a:pt x="2345" y="1301"/>
                </a:lnTo>
                <a:lnTo>
                  <a:pt x="2345" y="1301"/>
                </a:lnTo>
                <a:lnTo>
                  <a:pt x="2345" y="1301"/>
                </a:lnTo>
                <a:lnTo>
                  <a:pt x="2346" y="1301"/>
                </a:lnTo>
                <a:lnTo>
                  <a:pt x="2346" y="1301"/>
                </a:lnTo>
                <a:lnTo>
                  <a:pt x="2347" y="1301"/>
                </a:lnTo>
                <a:lnTo>
                  <a:pt x="2347" y="1301"/>
                </a:lnTo>
                <a:lnTo>
                  <a:pt x="2347" y="1301"/>
                </a:lnTo>
                <a:lnTo>
                  <a:pt x="2348" y="1301"/>
                </a:lnTo>
                <a:lnTo>
                  <a:pt x="2348" y="1301"/>
                </a:lnTo>
                <a:lnTo>
                  <a:pt x="2348" y="1301"/>
                </a:lnTo>
                <a:lnTo>
                  <a:pt x="2349" y="1301"/>
                </a:lnTo>
                <a:lnTo>
                  <a:pt x="2349" y="1301"/>
                </a:lnTo>
                <a:lnTo>
                  <a:pt x="2349" y="1301"/>
                </a:lnTo>
                <a:lnTo>
                  <a:pt x="2350" y="1301"/>
                </a:lnTo>
                <a:lnTo>
                  <a:pt x="2350" y="1301"/>
                </a:lnTo>
                <a:lnTo>
                  <a:pt x="2350" y="1301"/>
                </a:lnTo>
                <a:lnTo>
                  <a:pt x="2351" y="1301"/>
                </a:lnTo>
                <a:lnTo>
                  <a:pt x="2351" y="1301"/>
                </a:lnTo>
                <a:lnTo>
                  <a:pt x="2351" y="1301"/>
                </a:lnTo>
                <a:lnTo>
                  <a:pt x="2352" y="1301"/>
                </a:lnTo>
                <a:lnTo>
                  <a:pt x="2352" y="1301"/>
                </a:lnTo>
                <a:lnTo>
                  <a:pt x="2352" y="1301"/>
                </a:lnTo>
                <a:lnTo>
                  <a:pt x="2353" y="1301"/>
                </a:lnTo>
                <a:lnTo>
                  <a:pt x="2353" y="1301"/>
                </a:lnTo>
                <a:lnTo>
                  <a:pt x="2354" y="1301"/>
                </a:lnTo>
                <a:lnTo>
                  <a:pt x="2354" y="1301"/>
                </a:lnTo>
                <a:lnTo>
                  <a:pt x="2354" y="1301"/>
                </a:lnTo>
                <a:lnTo>
                  <a:pt x="2355" y="1301"/>
                </a:lnTo>
                <a:lnTo>
                  <a:pt x="2355" y="1301"/>
                </a:lnTo>
                <a:lnTo>
                  <a:pt x="2355" y="1301"/>
                </a:lnTo>
                <a:lnTo>
                  <a:pt x="2356" y="1301"/>
                </a:lnTo>
                <a:lnTo>
                  <a:pt x="2356" y="1301"/>
                </a:lnTo>
                <a:lnTo>
                  <a:pt x="2356" y="1301"/>
                </a:lnTo>
                <a:lnTo>
                  <a:pt x="2356" y="1301"/>
                </a:lnTo>
                <a:lnTo>
                  <a:pt x="2357" y="1301"/>
                </a:lnTo>
                <a:lnTo>
                  <a:pt x="2357" y="1301"/>
                </a:lnTo>
                <a:lnTo>
                  <a:pt x="2358" y="1301"/>
                </a:lnTo>
                <a:lnTo>
                  <a:pt x="2358" y="1301"/>
                </a:lnTo>
                <a:lnTo>
                  <a:pt x="2358" y="1301"/>
                </a:lnTo>
                <a:lnTo>
                  <a:pt x="2359" y="1301"/>
                </a:lnTo>
                <a:lnTo>
                  <a:pt x="2359" y="1301"/>
                </a:lnTo>
                <a:lnTo>
                  <a:pt x="2360" y="1301"/>
                </a:lnTo>
                <a:lnTo>
                  <a:pt x="2360" y="1301"/>
                </a:lnTo>
                <a:lnTo>
                  <a:pt x="2360" y="1301"/>
                </a:lnTo>
                <a:lnTo>
                  <a:pt x="2361" y="1301"/>
                </a:lnTo>
                <a:lnTo>
                  <a:pt x="2361" y="1301"/>
                </a:lnTo>
                <a:lnTo>
                  <a:pt x="2361" y="1301"/>
                </a:lnTo>
                <a:lnTo>
                  <a:pt x="2362" y="1301"/>
                </a:lnTo>
                <a:lnTo>
                  <a:pt x="2362" y="1301"/>
                </a:lnTo>
                <a:lnTo>
                  <a:pt x="2362" y="1301"/>
                </a:lnTo>
                <a:lnTo>
                  <a:pt x="2363" y="1301"/>
                </a:lnTo>
                <a:lnTo>
                  <a:pt x="2363" y="1301"/>
                </a:lnTo>
                <a:lnTo>
                  <a:pt x="2363" y="1301"/>
                </a:lnTo>
                <a:lnTo>
                  <a:pt x="2364" y="1301"/>
                </a:lnTo>
                <a:lnTo>
                  <a:pt x="2364" y="1301"/>
                </a:lnTo>
                <a:lnTo>
                  <a:pt x="2364" y="1301"/>
                </a:lnTo>
                <a:lnTo>
                  <a:pt x="2365" y="1301"/>
                </a:lnTo>
                <a:lnTo>
                  <a:pt x="2365" y="1301"/>
                </a:lnTo>
                <a:lnTo>
                  <a:pt x="2366" y="1301"/>
                </a:lnTo>
                <a:lnTo>
                  <a:pt x="2366" y="1301"/>
                </a:lnTo>
                <a:lnTo>
                  <a:pt x="2366" y="1301"/>
                </a:lnTo>
                <a:lnTo>
                  <a:pt x="2367" y="1301"/>
                </a:lnTo>
                <a:lnTo>
                  <a:pt x="2367" y="1301"/>
                </a:lnTo>
                <a:lnTo>
                  <a:pt x="2367" y="1301"/>
                </a:lnTo>
                <a:lnTo>
                  <a:pt x="2368" y="1301"/>
                </a:lnTo>
                <a:lnTo>
                  <a:pt x="2368" y="1301"/>
                </a:lnTo>
                <a:lnTo>
                  <a:pt x="2368" y="1301"/>
                </a:lnTo>
                <a:lnTo>
                  <a:pt x="2369" y="1301"/>
                </a:lnTo>
                <a:lnTo>
                  <a:pt x="2369" y="1301"/>
                </a:lnTo>
                <a:lnTo>
                  <a:pt x="2369" y="1301"/>
                </a:lnTo>
                <a:lnTo>
                  <a:pt x="2370" y="1301"/>
                </a:lnTo>
                <a:lnTo>
                  <a:pt x="2370" y="1301"/>
                </a:lnTo>
                <a:lnTo>
                  <a:pt x="2370" y="1301"/>
                </a:lnTo>
                <a:lnTo>
                  <a:pt x="2371" y="1301"/>
                </a:lnTo>
                <a:lnTo>
                  <a:pt x="2371" y="1301"/>
                </a:lnTo>
                <a:lnTo>
                  <a:pt x="2371" y="1301"/>
                </a:lnTo>
                <a:lnTo>
                  <a:pt x="2372" y="1301"/>
                </a:lnTo>
                <a:lnTo>
                  <a:pt x="2372" y="1301"/>
                </a:lnTo>
                <a:lnTo>
                  <a:pt x="2373" y="1301"/>
                </a:lnTo>
                <a:lnTo>
                  <a:pt x="2373" y="1301"/>
                </a:lnTo>
                <a:lnTo>
                  <a:pt x="2373" y="1301"/>
                </a:lnTo>
                <a:lnTo>
                  <a:pt x="2373" y="1301"/>
                </a:lnTo>
                <a:lnTo>
                  <a:pt x="2374" y="1301"/>
                </a:lnTo>
                <a:lnTo>
                  <a:pt x="2374" y="1301"/>
                </a:lnTo>
                <a:lnTo>
                  <a:pt x="2375" y="1301"/>
                </a:lnTo>
                <a:lnTo>
                  <a:pt x="2375" y="1301"/>
                </a:lnTo>
                <a:lnTo>
                  <a:pt x="2375" y="1301"/>
                </a:lnTo>
                <a:lnTo>
                  <a:pt x="2376" y="1301"/>
                </a:lnTo>
                <a:lnTo>
                  <a:pt x="2376" y="1301"/>
                </a:lnTo>
                <a:lnTo>
                  <a:pt x="2376" y="1301"/>
                </a:lnTo>
                <a:lnTo>
                  <a:pt x="2377" y="1301"/>
                </a:lnTo>
                <a:lnTo>
                  <a:pt x="2377" y="1301"/>
                </a:lnTo>
                <a:lnTo>
                  <a:pt x="2377" y="1301"/>
                </a:lnTo>
                <a:lnTo>
                  <a:pt x="2377" y="1301"/>
                </a:lnTo>
                <a:lnTo>
                  <a:pt x="2378" y="1301"/>
                </a:lnTo>
                <a:lnTo>
                  <a:pt x="2379" y="1301"/>
                </a:lnTo>
                <a:lnTo>
                  <a:pt x="2379" y="1301"/>
                </a:lnTo>
                <a:lnTo>
                  <a:pt x="2379" y="1301"/>
                </a:lnTo>
                <a:lnTo>
                  <a:pt x="2380" y="1301"/>
                </a:lnTo>
                <a:lnTo>
                  <a:pt x="2380" y="1301"/>
                </a:lnTo>
                <a:lnTo>
                  <a:pt x="2380" y="1301"/>
                </a:lnTo>
                <a:lnTo>
                  <a:pt x="2381" y="1301"/>
                </a:lnTo>
                <a:lnTo>
                  <a:pt x="2381" y="1301"/>
                </a:lnTo>
                <a:lnTo>
                  <a:pt x="2381" y="1301"/>
                </a:lnTo>
                <a:lnTo>
                  <a:pt x="2382" y="1301"/>
                </a:lnTo>
                <a:lnTo>
                  <a:pt x="2382" y="1301"/>
                </a:lnTo>
                <a:lnTo>
                  <a:pt x="2382" y="1301"/>
                </a:lnTo>
                <a:lnTo>
                  <a:pt x="2382" y="1301"/>
                </a:lnTo>
                <a:lnTo>
                  <a:pt x="2383" y="1301"/>
                </a:lnTo>
                <a:lnTo>
                  <a:pt x="2383" y="1301"/>
                </a:lnTo>
                <a:lnTo>
                  <a:pt x="2384" y="1301"/>
                </a:lnTo>
                <a:lnTo>
                  <a:pt x="2384" y="1301"/>
                </a:lnTo>
                <a:lnTo>
                  <a:pt x="2384" y="1301"/>
                </a:lnTo>
                <a:lnTo>
                  <a:pt x="2385" y="1301"/>
                </a:lnTo>
                <a:lnTo>
                  <a:pt x="2385" y="1301"/>
                </a:lnTo>
                <a:lnTo>
                  <a:pt x="2386" y="1301"/>
                </a:lnTo>
                <a:lnTo>
                  <a:pt x="2386" y="1301"/>
                </a:lnTo>
                <a:lnTo>
                  <a:pt x="2386" y="1301"/>
                </a:lnTo>
                <a:lnTo>
                  <a:pt x="2387" y="1301"/>
                </a:lnTo>
                <a:lnTo>
                  <a:pt x="2387" y="1301"/>
                </a:lnTo>
                <a:lnTo>
                  <a:pt x="2387" y="1301"/>
                </a:lnTo>
                <a:lnTo>
                  <a:pt x="2388" y="1301"/>
                </a:lnTo>
                <a:lnTo>
                  <a:pt x="2388" y="1301"/>
                </a:lnTo>
                <a:lnTo>
                  <a:pt x="2388" y="1301"/>
                </a:lnTo>
                <a:lnTo>
                  <a:pt x="2389" y="1301"/>
                </a:lnTo>
                <a:lnTo>
                  <a:pt x="2389" y="1301"/>
                </a:lnTo>
                <a:lnTo>
                  <a:pt x="2389" y="1301"/>
                </a:lnTo>
                <a:lnTo>
                  <a:pt x="2390" y="1301"/>
                </a:lnTo>
                <a:lnTo>
                  <a:pt x="2390" y="1301"/>
                </a:lnTo>
                <a:lnTo>
                  <a:pt x="2390" y="1301"/>
                </a:lnTo>
                <a:lnTo>
                  <a:pt x="2391" y="1301"/>
                </a:lnTo>
                <a:lnTo>
                  <a:pt x="2391" y="1301"/>
                </a:lnTo>
                <a:lnTo>
                  <a:pt x="2392" y="1301"/>
                </a:lnTo>
                <a:lnTo>
                  <a:pt x="2392" y="1301"/>
                </a:lnTo>
                <a:lnTo>
                  <a:pt x="2392" y="1301"/>
                </a:lnTo>
                <a:lnTo>
                  <a:pt x="2393" y="1301"/>
                </a:lnTo>
                <a:lnTo>
                  <a:pt x="2393" y="1301"/>
                </a:lnTo>
                <a:lnTo>
                  <a:pt x="2393" y="1301"/>
                </a:lnTo>
                <a:lnTo>
                  <a:pt x="2394" y="1301"/>
                </a:lnTo>
                <a:lnTo>
                  <a:pt x="2394" y="1301"/>
                </a:lnTo>
                <a:lnTo>
                  <a:pt x="2394" y="1301"/>
                </a:lnTo>
                <a:lnTo>
                  <a:pt x="2394" y="1301"/>
                </a:lnTo>
                <a:lnTo>
                  <a:pt x="2395" y="1301"/>
                </a:lnTo>
                <a:lnTo>
                  <a:pt x="2395" y="1301"/>
                </a:lnTo>
                <a:lnTo>
                  <a:pt x="2396" y="1301"/>
                </a:lnTo>
                <a:lnTo>
                  <a:pt x="2396" y="1301"/>
                </a:lnTo>
                <a:lnTo>
                  <a:pt x="2396" y="1301"/>
                </a:lnTo>
                <a:lnTo>
                  <a:pt x="2397" y="1301"/>
                </a:lnTo>
                <a:lnTo>
                  <a:pt x="2397" y="1301"/>
                </a:lnTo>
                <a:lnTo>
                  <a:pt x="2397" y="1301"/>
                </a:lnTo>
                <a:lnTo>
                  <a:pt x="2398" y="1301"/>
                </a:lnTo>
                <a:lnTo>
                  <a:pt x="2398" y="1301"/>
                </a:lnTo>
                <a:lnTo>
                  <a:pt x="2399" y="1301"/>
                </a:lnTo>
                <a:lnTo>
                  <a:pt x="2399" y="1301"/>
                </a:lnTo>
                <a:lnTo>
                  <a:pt x="2399" y="1301"/>
                </a:lnTo>
                <a:lnTo>
                  <a:pt x="2399" y="1301"/>
                </a:lnTo>
                <a:lnTo>
                  <a:pt x="2400" y="1301"/>
                </a:lnTo>
                <a:lnTo>
                  <a:pt x="2400" y="1301"/>
                </a:lnTo>
                <a:lnTo>
                  <a:pt x="2401" y="1301"/>
                </a:lnTo>
                <a:lnTo>
                  <a:pt x="2401" y="1301"/>
                </a:lnTo>
                <a:lnTo>
                  <a:pt x="2401" y="1301"/>
                </a:lnTo>
                <a:lnTo>
                  <a:pt x="2402" y="1301"/>
                </a:lnTo>
                <a:lnTo>
                  <a:pt x="2402" y="1301"/>
                </a:lnTo>
                <a:lnTo>
                  <a:pt x="2402" y="1301"/>
                </a:lnTo>
                <a:lnTo>
                  <a:pt x="2403" y="1301"/>
                </a:lnTo>
                <a:lnTo>
                  <a:pt x="2403" y="1301"/>
                </a:lnTo>
                <a:lnTo>
                  <a:pt x="2403" y="1301"/>
                </a:lnTo>
                <a:lnTo>
                  <a:pt x="2403" y="1301"/>
                </a:lnTo>
                <a:lnTo>
                  <a:pt x="2404" y="1301"/>
                </a:lnTo>
                <a:lnTo>
                  <a:pt x="2405" y="1301"/>
                </a:lnTo>
                <a:lnTo>
                  <a:pt x="2405" y="1301"/>
                </a:lnTo>
                <a:lnTo>
                  <a:pt x="2405" y="1301"/>
                </a:lnTo>
                <a:lnTo>
                  <a:pt x="2406" y="1301"/>
                </a:lnTo>
                <a:lnTo>
                  <a:pt x="2406" y="1301"/>
                </a:lnTo>
                <a:lnTo>
                  <a:pt x="2406" y="1301"/>
                </a:lnTo>
                <a:lnTo>
                  <a:pt x="2407" y="1301"/>
                </a:lnTo>
                <a:lnTo>
                  <a:pt x="2407" y="1301"/>
                </a:lnTo>
                <a:lnTo>
                  <a:pt x="2407" y="1301"/>
                </a:lnTo>
                <a:lnTo>
                  <a:pt x="2408" y="1301"/>
                </a:lnTo>
                <a:lnTo>
                  <a:pt x="2408" y="1301"/>
                </a:lnTo>
                <a:lnTo>
                  <a:pt x="2408" y="1301"/>
                </a:lnTo>
                <a:lnTo>
                  <a:pt x="2409" y="1301"/>
                </a:lnTo>
                <a:lnTo>
                  <a:pt x="2409" y="1301"/>
                </a:lnTo>
                <a:lnTo>
                  <a:pt x="2409" y="1301"/>
                </a:lnTo>
                <a:lnTo>
                  <a:pt x="2410" y="1301"/>
                </a:lnTo>
                <a:lnTo>
                  <a:pt x="2410" y="1301"/>
                </a:lnTo>
                <a:lnTo>
                  <a:pt x="2410" y="1301"/>
                </a:lnTo>
                <a:lnTo>
                  <a:pt x="2411" y="1301"/>
                </a:lnTo>
                <a:lnTo>
                  <a:pt x="2411" y="1301"/>
                </a:lnTo>
                <a:lnTo>
                  <a:pt x="2412" y="1301"/>
                </a:lnTo>
                <a:lnTo>
                  <a:pt x="2412" y="1301"/>
                </a:lnTo>
                <a:lnTo>
                  <a:pt x="2412" y="1301"/>
                </a:lnTo>
                <a:lnTo>
                  <a:pt x="2413" y="1301"/>
                </a:lnTo>
                <a:lnTo>
                  <a:pt x="2413" y="1301"/>
                </a:lnTo>
                <a:lnTo>
                  <a:pt x="2413" y="1301"/>
                </a:lnTo>
                <a:lnTo>
                  <a:pt x="2414" y="1301"/>
                </a:lnTo>
                <a:lnTo>
                  <a:pt x="2414" y="1301"/>
                </a:lnTo>
                <a:lnTo>
                  <a:pt x="2414" y="1301"/>
                </a:lnTo>
                <a:lnTo>
                  <a:pt x="2415" y="1301"/>
                </a:lnTo>
                <a:lnTo>
                  <a:pt x="2415" y="1301"/>
                </a:lnTo>
                <a:lnTo>
                  <a:pt x="2415" y="1301"/>
                </a:lnTo>
                <a:lnTo>
                  <a:pt x="2416" y="1301"/>
                </a:lnTo>
                <a:lnTo>
                  <a:pt x="2416" y="1301"/>
                </a:lnTo>
                <a:lnTo>
                  <a:pt x="2416" y="1301"/>
                </a:lnTo>
                <a:lnTo>
                  <a:pt x="2417" y="1301"/>
                </a:lnTo>
                <a:lnTo>
                  <a:pt x="2417" y="1301"/>
                </a:lnTo>
                <a:lnTo>
                  <a:pt x="2418" y="1301"/>
                </a:lnTo>
                <a:lnTo>
                  <a:pt x="2418" y="1301"/>
                </a:lnTo>
                <a:lnTo>
                  <a:pt x="2418" y="1301"/>
                </a:lnTo>
                <a:lnTo>
                  <a:pt x="2419" y="1301"/>
                </a:lnTo>
                <a:lnTo>
                  <a:pt x="2419" y="1301"/>
                </a:lnTo>
                <a:lnTo>
                  <a:pt x="2419" y="1301"/>
                </a:lnTo>
                <a:lnTo>
                  <a:pt x="2420" y="1301"/>
                </a:lnTo>
                <a:lnTo>
                  <a:pt x="2420" y="1301"/>
                </a:lnTo>
                <a:lnTo>
                  <a:pt x="2420" y="1301"/>
                </a:lnTo>
                <a:lnTo>
                  <a:pt x="2420" y="1301"/>
                </a:lnTo>
                <a:lnTo>
                  <a:pt x="2421" y="1301"/>
                </a:lnTo>
                <a:lnTo>
                  <a:pt x="2421" y="1301"/>
                </a:lnTo>
                <a:lnTo>
                  <a:pt x="2422" y="1301"/>
                </a:lnTo>
                <a:lnTo>
                  <a:pt x="2422" y="1301"/>
                </a:lnTo>
                <a:lnTo>
                  <a:pt x="2422" y="1301"/>
                </a:lnTo>
                <a:lnTo>
                  <a:pt x="2423" y="1301"/>
                </a:lnTo>
                <a:lnTo>
                  <a:pt x="2423" y="1301"/>
                </a:lnTo>
                <a:lnTo>
                  <a:pt x="2423" y="1301"/>
                </a:lnTo>
                <a:lnTo>
                  <a:pt x="2424" y="1301"/>
                </a:lnTo>
                <a:lnTo>
                  <a:pt x="2424" y="1301"/>
                </a:lnTo>
                <a:lnTo>
                  <a:pt x="2425" y="1301"/>
                </a:lnTo>
                <a:lnTo>
                  <a:pt x="2425" y="1301"/>
                </a:lnTo>
                <a:lnTo>
                  <a:pt x="2425" y="1301"/>
                </a:lnTo>
                <a:lnTo>
                  <a:pt x="2426" y="1301"/>
                </a:lnTo>
                <a:lnTo>
                  <a:pt x="2426" y="1301"/>
                </a:lnTo>
                <a:lnTo>
                  <a:pt x="2426" y="1301"/>
                </a:lnTo>
                <a:lnTo>
                  <a:pt x="2427" y="1301"/>
                </a:lnTo>
                <a:lnTo>
                  <a:pt x="2427" y="1301"/>
                </a:lnTo>
                <a:lnTo>
                  <a:pt x="2427" y="1301"/>
                </a:lnTo>
                <a:lnTo>
                  <a:pt x="2428" y="1301"/>
                </a:lnTo>
                <a:lnTo>
                  <a:pt x="2428" y="1301"/>
                </a:lnTo>
                <a:lnTo>
                  <a:pt x="2428" y="1301"/>
                </a:lnTo>
                <a:lnTo>
                  <a:pt x="2429" y="1301"/>
                </a:lnTo>
                <a:lnTo>
                  <a:pt x="2429" y="1301"/>
                </a:lnTo>
                <a:lnTo>
                  <a:pt x="2429" y="1301"/>
                </a:lnTo>
                <a:lnTo>
                  <a:pt x="2430" y="1301"/>
                </a:lnTo>
                <a:lnTo>
                  <a:pt x="2430" y="1301"/>
                </a:lnTo>
                <a:lnTo>
                  <a:pt x="2431" y="1301"/>
                </a:lnTo>
                <a:lnTo>
                  <a:pt x="2431" y="1301"/>
                </a:lnTo>
                <a:lnTo>
                  <a:pt x="2431" y="1301"/>
                </a:lnTo>
                <a:lnTo>
                  <a:pt x="2432" y="1301"/>
                </a:lnTo>
                <a:lnTo>
                  <a:pt x="2432" y="1301"/>
                </a:lnTo>
                <a:lnTo>
                  <a:pt x="2432" y="1301"/>
                </a:lnTo>
                <a:lnTo>
                  <a:pt x="2433" y="1301"/>
                </a:lnTo>
                <a:lnTo>
                  <a:pt x="2433" y="1301"/>
                </a:lnTo>
                <a:lnTo>
                  <a:pt x="2433" y="1301"/>
                </a:lnTo>
                <a:lnTo>
                  <a:pt x="2434" y="1301"/>
                </a:lnTo>
                <a:lnTo>
                  <a:pt x="2434" y="1301"/>
                </a:lnTo>
                <a:lnTo>
                  <a:pt x="2434" y="1301"/>
                </a:lnTo>
                <a:lnTo>
                  <a:pt x="2435" y="1301"/>
                </a:lnTo>
                <a:lnTo>
                  <a:pt x="2435" y="1301"/>
                </a:lnTo>
                <a:lnTo>
                  <a:pt x="2435" y="1301"/>
                </a:lnTo>
                <a:lnTo>
                  <a:pt x="2436" y="1301"/>
                </a:lnTo>
                <a:lnTo>
                  <a:pt x="2436" y="1301"/>
                </a:lnTo>
                <a:lnTo>
                  <a:pt x="2437" y="1301"/>
                </a:lnTo>
                <a:lnTo>
                  <a:pt x="2437" y="1301"/>
                </a:lnTo>
                <a:lnTo>
                  <a:pt x="2437" y="1301"/>
                </a:lnTo>
                <a:lnTo>
                  <a:pt x="2437" y="1301"/>
                </a:lnTo>
                <a:lnTo>
                  <a:pt x="2438" y="1301"/>
                </a:lnTo>
                <a:lnTo>
                  <a:pt x="2438" y="1301"/>
                </a:lnTo>
                <a:lnTo>
                  <a:pt x="2439" y="1301"/>
                </a:lnTo>
                <a:lnTo>
                  <a:pt x="2439" y="1301"/>
                </a:lnTo>
                <a:lnTo>
                  <a:pt x="2439" y="1301"/>
                </a:lnTo>
                <a:lnTo>
                  <a:pt x="2440" y="1301"/>
                </a:lnTo>
                <a:lnTo>
                  <a:pt x="2440" y="1301"/>
                </a:lnTo>
                <a:lnTo>
                  <a:pt x="2440" y="1301"/>
                </a:lnTo>
                <a:lnTo>
                  <a:pt x="2441" y="1301"/>
                </a:lnTo>
                <a:lnTo>
                  <a:pt x="2441" y="1301"/>
                </a:lnTo>
                <a:lnTo>
                  <a:pt x="2441" y="1301"/>
                </a:lnTo>
                <a:lnTo>
                  <a:pt x="2441" y="1301"/>
                </a:lnTo>
                <a:lnTo>
                  <a:pt x="2442" y="1301"/>
                </a:lnTo>
                <a:lnTo>
                  <a:pt x="2442" y="1301"/>
                </a:lnTo>
                <a:lnTo>
                  <a:pt x="2443" y="1301"/>
                </a:lnTo>
                <a:lnTo>
                  <a:pt x="2443" y="1301"/>
                </a:lnTo>
                <a:lnTo>
                  <a:pt x="2444" y="1301"/>
                </a:lnTo>
                <a:lnTo>
                  <a:pt x="2444" y="1301"/>
                </a:lnTo>
                <a:lnTo>
                  <a:pt x="2444" y="1301"/>
                </a:lnTo>
                <a:lnTo>
                  <a:pt x="2445" y="1301"/>
                </a:lnTo>
                <a:lnTo>
                  <a:pt x="2445" y="1301"/>
                </a:lnTo>
                <a:lnTo>
                  <a:pt x="2445" y="1301"/>
                </a:lnTo>
                <a:lnTo>
                  <a:pt x="2446" y="1301"/>
                </a:lnTo>
                <a:lnTo>
                  <a:pt x="2446" y="1301"/>
                </a:lnTo>
                <a:lnTo>
                  <a:pt x="2446" y="1301"/>
                </a:lnTo>
                <a:lnTo>
                  <a:pt x="2446" y="1301"/>
                </a:lnTo>
                <a:lnTo>
                  <a:pt x="2447" y="1301"/>
                </a:lnTo>
                <a:lnTo>
                  <a:pt x="2447" y="1301"/>
                </a:lnTo>
                <a:lnTo>
                  <a:pt x="2448" y="1301"/>
                </a:lnTo>
                <a:lnTo>
                  <a:pt x="2448" y="1301"/>
                </a:lnTo>
                <a:lnTo>
                  <a:pt x="2448" y="1301"/>
                </a:lnTo>
                <a:lnTo>
                  <a:pt x="2449" y="1301"/>
                </a:lnTo>
                <a:lnTo>
                  <a:pt x="2449" y="1301"/>
                </a:lnTo>
                <a:lnTo>
                  <a:pt x="2450" y="1301"/>
                </a:lnTo>
                <a:lnTo>
                  <a:pt x="2450" y="1301"/>
                </a:lnTo>
                <a:lnTo>
                  <a:pt x="2450" y="1301"/>
                </a:lnTo>
                <a:lnTo>
                  <a:pt x="2451" y="1301"/>
                </a:lnTo>
                <a:lnTo>
                  <a:pt x="2451" y="1301"/>
                </a:lnTo>
                <a:lnTo>
                  <a:pt x="2451" y="1301"/>
                </a:lnTo>
                <a:lnTo>
                  <a:pt x="2452" y="1301"/>
                </a:lnTo>
                <a:lnTo>
                  <a:pt x="2452" y="1301"/>
                </a:lnTo>
                <a:lnTo>
                  <a:pt x="2452" y="1301"/>
                </a:lnTo>
                <a:lnTo>
                  <a:pt x="2453" y="1301"/>
                </a:lnTo>
                <a:lnTo>
                  <a:pt x="2453" y="1301"/>
                </a:lnTo>
                <a:lnTo>
                  <a:pt x="2453" y="1301"/>
                </a:lnTo>
                <a:lnTo>
                  <a:pt x="2454" y="1301"/>
                </a:lnTo>
                <a:lnTo>
                  <a:pt x="2454" y="1301"/>
                </a:lnTo>
                <a:lnTo>
                  <a:pt x="2454" y="1301"/>
                </a:lnTo>
                <a:lnTo>
                  <a:pt x="2455" y="1301"/>
                </a:lnTo>
                <a:lnTo>
                  <a:pt x="2455" y="1301"/>
                </a:lnTo>
                <a:lnTo>
                  <a:pt x="2455" y="1301"/>
                </a:lnTo>
                <a:lnTo>
                  <a:pt x="2456" y="1301"/>
                </a:lnTo>
                <a:lnTo>
                  <a:pt x="2456" y="1301"/>
                </a:lnTo>
                <a:lnTo>
                  <a:pt x="2457" y="1301"/>
                </a:lnTo>
                <a:lnTo>
                  <a:pt x="2457" y="1301"/>
                </a:lnTo>
                <a:lnTo>
                  <a:pt x="2457" y="1301"/>
                </a:lnTo>
                <a:lnTo>
                  <a:pt x="2458" y="1301"/>
                </a:lnTo>
                <a:lnTo>
                  <a:pt x="2458" y="1301"/>
                </a:lnTo>
                <a:lnTo>
                  <a:pt x="2458" y="1301"/>
                </a:lnTo>
                <a:lnTo>
                  <a:pt x="2459" y="1301"/>
                </a:lnTo>
                <a:lnTo>
                  <a:pt x="2459" y="1301"/>
                </a:lnTo>
                <a:lnTo>
                  <a:pt x="2459" y="1301"/>
                </a:lnTo>
                <a:lnTo>
                  <a:pt x="2460" y="1301"/>
                </a:lnTo>
                <a:lnTo>
                  <a:pt x="2460" y="1301"/>
                </a:lnTo>
                <a:lnTo>
                  <a:pt x="2460" y="1301"/>
                </a:lnTo>
                <a:lnTo>
                  <a:pt x="2461" y="1301"/>
                </a:lnTo>
                <a:lnTo>
                  <a:pt x="2461" y="1301"/>
                </a:lnTo>
                <a:lnTo>
                  <a:pt x="2461" y="1301"/>
                </a:lnTo>
                <a:lnTo>
                  <a:pt x="2462" y="1301"/>
                </a:lnTo>
                <a:lnTo>
                  <a:pt x="2462" y="1301"/>
                </a:lnTo>
                <a:lnTo>
                  <a:pt x="2463" y="1301"/>
                </a:lnTo>
                <a:lnTo>
                  <a:pt x="2463" y="1301"/>
                </a:lnTo>
                <a:lnTo>
                  <a:pt x="2463" y="1301"/>
                </a:lnTo>
                <a:lnTo>
                  <a:pt x="2463" y="1301"/>
                </a:lnTo>
                <a:lnTo>
                  <a:pt x="2464" y="1301"/>
                </a:lnTo>
                <a:lnTo>
                  <a:pt x="2464" y="1301"/>
                </a:lnTo>
                <a:lnTo>
                  <a:pt x="2465" y="1301"/>
                </a:lnTo>
                <a:lnTo>
                  <a:pt x="2465" y="1301"/>
                </a:lnTo>
                <a:lnTo>
                  <a:pt x="2465" y="1301"/>
                </a:lnTo>
                <a:lnTo>
                  <a:pt x="2466" y="1301"/>
                </a:lnTo>
                <a:lnTo>
                  <a:pt x="2466" y="1301"/>
                </a:lnTo>
                <a:lnTo>
                  <a:pt x="2466" y="1301"/>
                </a:lnTo>
                <a:lnTo>
                  <a:pt x="2467" y="1301"/>
                </a:lnTo>
                <a:lnTo>
                  <a:pt x="2467" y="1301"/>
                </a:lnTo>
                <a:lnTo>
                  <a:pt x="2467" y="1301"/>
                </a:lnTo>
                <a:lnTo>
                  <a:pt x="2467" y="1301"/>
                </a:lnTo>
                <a:lnTo>
                  <a:pt x="2468" y="1301"/>
                </a:lnTo>
                <a:lnTo>
                  <a:pt x="2468" y="1301"/>
                </a:lnTo>
                <a:lnTo>
                  <a:pt x="2469" y="1301"/>
                </a:lnTo>
                <a:lnTo>
                  <a:pt x="2469" y="1301"/>
                </a:lnTo>
                <a:lnTo>
                  <a:pt x="2470" y="1301"/>
                </a:lnTo>
                <a:lnTo>
                  <a:pt x="2470" y="1301"/>
                </a:lnTo>
                <a:lnTo>
                  <a:pt x="2470" y="1301"/>
                </a:lnTo>
                <a:lnTo>
                  <a:pt x="2471" y="1301"/>
                </a:lnTo>
                <a:lnTo>
                  <a:pt x="2471" y="1301"/>
                </a:lnTo>
                <a:lnTo>
                  <a:pt x="2471" y="1301"/>
                </a:lnTo>
                <a:lnTo>
                  <a:pt x="2472" y="1301"/>
                </a:lnTo>
                <a:lnTo>
                  <a:pt x="2472" y="1301"/>
                </a:lnTo>
                <a:lnTo>
                  <a:pt x="2472" y="1301"/>
                </a:lnTo>
                <a:lnTo>
                  <a:pt x="2473" y="1301"/>
                </a:lnTo>
                <a:lnTo>
                  <a:pt x="2473" y="1301"/>
                </a:lnTo>
                <a:lnTo>
                  <a:pt x="2473" y="1301"/>
                </a:lnTo>
                <a:lnTo>
                  <a:pt x="2474" y="1301"/>
                </a:lnTo>
                <a:lnTo>
                  <a:pt x="2474" y="1301"/>
                </a:lnTo>
                <a:lnTo>
                  <a:pt x="2474" y="1301"/>
                </a:lnTo>
                <a:lnTo>
                  <a:pt x="2475" y="1301"/>
                </a:lnTo>
                <a:lnTo>
                  <a:pt x="2475" y="1301"/>
                </a:lnTo>
                <a:lnTo>
                  <a:pt x="2476" y="1301"/>
                </a:lnTo>
                <a:lnTo>
                  <a:pt x="2476" y="1301"/>
                </a:lnTo>
                <a:lnTo>
                  <a:pt x="2476" y="1301"/>
                </a:lnTo>
                <a:lnTo>
                  <a:pt x="2477" y="1301"/>
                </a:lnTo>
                <a:lnTo>
                  <a:pt x="2477" y="1301"/>
                </a:lnTo>
                <a:lnTo>
                  <a:pt x="2477" y="1301"/>
                </a:lnTo>
                <a:lnTo>
                  <a:pt x="2478" y="1301"/>
                </a:lnTo>
                <a:lnTo>
                  <a:pt x="2478" y="1301"/>
                </a:lnTo>
                <a:lnTo>
                  <a:pt x="2478" y="1301"/>
                </a:lnTo>
                <a:lnTo>
                  <a:pt x="2479" y="1301"/>
                </a:lnTo>
                <a:lnTo>
                  <a:pt x="2479" y="1301"/>
                </a:lnTo>
                <a:lnTo>
                  <a:pt x="2479" y="1301"/>
                </a:lnTo>
                <a:lnTo>
                  <a:pt x="2480" y="1301"/>
                </a:lnTo>
                <a:lnTo>
                  <a:pt x="2480" y="1301"/>
                </a:lnTo>
                <a:lnTo>
                  <a:pt x="2480" y="1301"/>
                </a:lnTo>
                <a:lnTo>
                  <a:pt x="2481" y="1301"/>
                </a:lnTo>
                <a:lnTo>
                  <a:pt x="2481" y="1301"/>
                </a:lnTo>
                <a:lnTo>
                  <a:pt x="2481" y="1301"/>
                </a:lnTo>
                <a:lnTo>
                  <a:pt x="2482" y="1301"/>
                </a:lnTo>
                <a:lnTo>
                  <a:pt x="2482" y="1301"/>
                </a:lnTo>
                <a:lnTo>
                  <a:pt x="2483" y="1301"/>
                </a:lnTo>
                <a:lnTo>
                  <a:pt x="2483" y="1301"/>
                </a:lnTo>
                <a:lnTo>
                  <a:pt x="2483" y="1301"/>
                </a:lnTo>
                <a:lnTo>
                  <a:pt x="2484" y="1301"/>
                </a:lnTo>
                <a:lnTo>
                  <a:pt x="2484" y="1301"/>
                </a:lnTo>
                <a:lnTo>
                  <a:pt x="2484" y="1301"/>
                </a:lnTo>
                <a:lnTo>
                  <a:pt x="2484" y="1301"/>
                </a:lnTo>
                <a:lnTo>
                  <a:pt x="2485" y="1301"/>
                </a:lnTo>
                <a:lnTo>
                  <a:pt x="2485" y="1301"/>
                </a:lnTo>
                <a:lnTo>
                  <a:pt x="2486" y="1301"/>
                </a:lnTo>
                <a:lnTo>
                  <a:pt x="2486" y="1301"/>
                </a:lnTo>
                <a:lnTo>
                  <a:pt x="2486" y="1301"/>
                </a:lnTo>
                <a:lnTo>
                  <a:pt x="2487" y="1301"/>
                </a:lnTo>
                <a:lnTo>
                  <a:pt x="2487" y="1301"/>
                </a:lnTo>
                <a:lnTo>
                  <a:pt x="2487" y="1301"/>
                </a:lnTo>
                <a:lnTo>
                  <a:pt x="2488" y="1301"/>
                </a:lnTo>
                <a:lnTo>
                  <a:pt x="2488" y="1301"/>
                </a:lnTo>
                <a:lnTo>
                  <a:pt x="2489" y="1301"/>
                </a:lnTo>
                <a:lnTo>
                  <a:pt x="2489" y="1301"/>
                </a:lnTo>
                <a:lnTo>
                  <a:pt x="2489" y="1301"/>
                </a:lnTo>
                <a:lnTo>
                  <a:pt x="2489" y="1301"/>
                </a:lnTo>
                <a:lnTo>
                  <a:pt x="2490" y="1301"/>
                </a:lnTo>
                <a:lnTo>
                  <a:pt x="2490" y="1301"/>
                </a:lnTo>
                <a:lnTo>
                  <a:pt x="2491" y="1301"/>
                </a:lnTo>
                <a:lnTo>
                  <a:pt x="2491" y="1301"/>
                </a:lnTo>
                <a:lnTo>
                  <a:pt x="2491" y="1301"/>
                </a:lnTo>
                <a:lnTo>
                  <a:pt x="2492" y="1301"/>
                </a:lnTo>
                <a:lnTo>
                  <a:pt x="2492" y="1301"/>
                </a:lnTo>
                <a:lnTo>
                  <a:pt x="2492" y="1301"/>
                </a:lnTo>
                <a:lnTo>
                  <a:pt x="2493" y="1301"/>
                </a:lnTo>
                <a:lnTo>
                  <a:pt x="2493" y="1301"/>
                </a:lnTo>
                <a:lnTo>
                  <a:pt x="2493" y="1301"/>
                </a:lnTo>
                <a:lnTo>
                  <a:pt x="2493" y="1301"/>
                </a:lnTo>
                <a:lnTo>
                  <a:pt x="2494" y="1301"/>
                </a:lnTo>
                <a:lnTo>
                  <a:pt x="2494" y="1301"/>
                </a:lnTo>
                <a:lnTo>
                  <a:pt x="2495" y="1301"/>
                </a:lnTo>
                <a:lnTo>
                  <a:pt x="2495" y="1301"/>
                </a:lnTo>
                <a:lnTo>
                  <a:pt x="2496" y="1301"/>
                </a:lnTo>
                <a:lnTo>
                  <a:pt x="2496" y="1301"/>
                </a:lnTo>
                <a:lnTo>
                  <a:pt x="2496" y="1301"/>
                </a:lnTo>
                <a:lnTo>
                  <a:pt x="2497" y="1301"/>
                </a:lnTo>
                <a:lnTo>
                  <a:pt x="2497" y="1301"/>
                </a:lnTo>
                <a:lnTo>
                  <a:pt x="2497" y="1301"/>
                </a:lnTo>
                <a:lnTo>
                  <a:pt x="2498" y="1301"/>
                </a:lnTo>
                <a:lnTo>
                  <a:pt x="2498" y="1301"/>
                </a:lnTo>
                <a:lnTo>
                  <a:pt x="2498" y="1301"/>
                </a:lnTo>
                <a:lnTo>
                  <a:pt x="2499" y="1301"/>
                </a:lnTo>
                <a:lnTo>
                  <a:pt x="2499" y="1301"/>
                </a:lnTo>
                <a:lnTo>
                  <a:pt x="2499" y="1301"/>
                </a:lnTo>
                <a:lnTo>
                  <a:pt x="2500" y="1301"/>
                </a:lnTo>
                <a:lnTo>
                  <a:pt x="2500" y="1301"/>
                </a:lnTo>
                <a:lnTo>
                  <a:pt x="2500" y="1301"/>
                </a:lnTo>
                <a:lnTo>
                  <a:pt x="2501" y="1301"/>
                </a:lnTo>
                <a:lnTo>
                  <a:pt x="2501" y="1301"/>
                </a:lnTo>
                <a:lnTo>
                  <a:pt x="2502" y="1301"/>
                </a:lnTo>
                <a:lnTo>
                  <a:pt x="2502" y="1301"/>
                </a:lnTo>
                <a:lnTo>
                  <a:pt x="2502" y="1301"/>
                </a:lnTo>
                <a:lnTo>
                  <a:pt x="2503" y="1301"/>
                </a:lnTo>
                <a:lnTo>
                  <a:pt x="2503" y="1301"/>
                </a:lnTo>
                <a:lnTo>
                  <a:pt x="2503" y="1301"/>
                </a:lnTo>
                <a:lnTo>
                  <a:pt x="2504" y="1301"/>
                </a:lnTo>
                <a:lnTo>
                  <a:pt x="2504" y="1301"/>
                </a:lnTo>
                <a:lnTo>
                  <a:pt x="2504" y="1301"/>
                </a:lnTo>
                <a:lnTo>
                  <a:pt x="2505" y="1301"/>
                </a:lnTo>
                <a:lnTo>
                  <a:pt x="2505" y="1301"/>
                </a:lnTo>
                <a:lnTo>
                  <a:pt x="2505" y="1301"/>
                </a:lnTo>
                <a:lnTo>
                  <a:pt x="2506" y="1301"/>
                </a:lnTo>
                <a:lnTo>
                  <a:pt x="2506" y="1301"/>
                </a:lnTo>
                <a:lnTo>
                  <a:pt x="2506" y="1301"/>
                </a:lnTo>
                <a:lnTo>
                  <a:pt x="2507" y="1301"/>
                </a:lnTo>
                <a:lnTo>
                  <a:pt x="2507" y="1301"/>
                </a:lnTo>
                <a:lnTo>
                  <a:pt x="2507" y="1301"/>
                </a:lnTo>
                <a:lnTo>
                  <a:pt x="2508" y="1301"/>
                </a:lnTo>
                <a:lnTo>
                  <a:pt x="2508" y="1301"/>
                </a:lnTo>
                <a:lnTo>
                  <a:pt x="2509" y="1301"/>
                </a:lnTo>
                <a:lnTo>
                  <a:pt x="2509" y="1301"/>
                </a:lnTo>
                <a:lnTo>
                  <a:pt x="2509" y="1301"/>
                </a:lnTo>
                <a:lnTo>
                  <a:pt x="2510" y="1301"/>
                </a:lnTo>
                <a:lnTo>
                  <a:pt x="2510" y="1301"/>
                </a:lnTo>
                <a:lnTo>
                  <a:pt x="2510" y="1301"/>
                </a:lnTo>
                <a:lnTo>
                  <a:pt x="2510" y="1301"/>
                </a:lnTo>
                <a:lnTo>
                  <a:pt x="2511" y="1301"/>
                </a:lnTo>
                <a:lnTo>
                  <a:pt x="2511" y="1301"/>
                </a:lnTo>
                <a:lnTo>
                  <a:pt x="2512" y="1301"/>
                </a:lnTo>
                <a:lnTo>
                  <a:pt x="2512" y="1301"/>
                </a:lnTo>
                <a:lnTo>
                  <a:pt x="2512" y="1301"/>
                </a:lnTo>
                <a:lnTo>
                  <a:pt x="2513" y="1301"/>
                </a:lnTo>
                <a:lnTo>
                  <a:pt x="2513" y="1301"/>
                </a:lnTo>
                <a:lnTo>
                  <a:pt x="2513" y="1301"/>
                </a:lnTo>
                <a:lnTo>
                  <a:pt x="2514" y="1301"/>
                </a:lnTo>
                <a:lnTo>
                  <a:pt x="2514" y="1301"/>
                </a:lnTo>
                <a:lnTo>
                  <a:pt x="2515" y="1301"/>
                </a:lnTo>
                <a:lnTo>
                  <a:pt x="2515" y="1301"/>
                </a:lnTo>
                <a:lnTo>
                  <a:pt x="2515" y="1301"/>
                </a:lnTo>
                <a:lnTo>
                  <a:pt x="2516" y="1301"/>
                </a:lnTo>
                <a:lnTo>
                  <a:pt x="2516" y="1301"/>
                </a:lnTo>
                <a:lnTo>
                  <a:pt x="2516" y="1301"/>
                </a:lnTo>
                <a:lnTo>
                  <a:pt x="2517" y="1301"/>
                </a:lnTo>
                <a:lnTo>
                  <a:pt x="2517" y="1301"/>
                </a:lnTo>
                <a:lnTo>
                  <a:pt x="2517" y="1301"/>
                </a:lnTo>
                <a:lnTo>
                  <a:pt x="2518" y="1301"/>
                </a:lnTo>
                <a:lnTo>
                  <a:pt x="2518" y="1301"/>
                </a:lnTo>
                <a:lnTo>
                  <a:pt x="2518" y="1301"/>
                </a:lnTo>
                <a:lnTo>
                  <a:pt x="2519" y="1301"/>
                </a:lnTo>
                <a:lnTo>
                  <a:pt x="2519" y="1301"/>
                </a:lnTo>
                <a:lnTo>
                  <a:pt x="2519" y="1301"/>
                </a:lnTo>
                <a:lnTo>
                  <a:pt x="2520" y="1301"/>
                </a:lnTo>
                <a:lnTo>
                  <a:pt x="2520" y="1301"/>
                </a:lnTo>
                <a:lnTo>
                  <a:pt x="2520" y="1301"/>
                </a:lnTo>
                <a:lnTo>
                  <a:pt x="2521" y="1301"/>
                </a:lnTo>
                <a:lnTo>
                  <a:pt x="2521" y="1301"/>
                </a:lnTo>
                <a:lnTo>
                  <a:pt x="2522" y="1301"/>
                </a:lnTo>
                <a:lnTo>
                  <a:pt x="2522" y="1301"/>
                </a:lnTo>
                <a:lnTo>
                  <a:pt x="2522" y="1301"/>
                </a:lnTo>
                <a:lnTo>
                  <a:pt x="2523" y="1301"/>
                </a:lnTo>
                <a:lnTo>
                  <a:pt x="2523" y="1301"/>
                </a:lnTo>
                <a:lnTo>
                  <a:pt x="2523" y="1301"/>
                </a:lnTo>
                <a:lnTo>
                  <a:pt x="2524" y="1301"/>
                </a:lnTo>
                <a:lnTo>
                  <a:pt x="2524" y="1301"/>
                </a:lnTo>
                <a:lnTo>
                  <a:pt x="2524" y="1301"/>
                </a:lnTo>
                <a:lnTo>
                  <a:pt x="2525" y="1301"/>
                </a:lnTo>
                <a:lnTo>
                  <a:pt x="2525" y="1301"/>
                </a:lnTo>
                <a:lnTo>
                  <a:pt x="2525" y="1301"/>
                </a:lnTo>
                <a:lnTo>
                  <a:pt x="2526" y="1301"/>
                </a:lnTo>
                <a:lnTo>
                  <a:pt x="2526" y="1301"/>
                </a:lnTo>
                <a:lnTo>
                  <a:pt x="2526" y="1301"/>
                </a:lnTo>
                <a:lnTo>
                  <a:pt x="2527" y="1301"/>
                </a:lnTo>
                <a:lnTo>
                  <a:pt x="2527" y="1301"/>
                </a:lnTo>
                <a:lnTo>
                  <a:pt x="2527" y="1301"/>
                </a:lnTo>
                <a:lnTo>
                  <a:pt x="2528" y="1301"/>
                </a:lnTo>
                <a:lnTo>
                  <a:pt x="2528" y="1301"/>
                </a:lnTo>
                <a:lnTo>
                  <a:pt x="2529" y="1301"/>
                </a:lnTo>
                <a:lnTo>
                  <a:pt x="2529" y="1301"/>
                </a:lnTo>
                <a:lnTo>
                  <a:pt x="2529" y="1301"/>
                </a:lnTo>
                <a:lnTo>
                  <a:pt x="2530" y="1301"/>
                </a:lnTo>
                <a:lnTo>
                  <a:pt x="2530" y="1301"/>
                </a:lnTo>
                <a:lnTo>
                  <a:pt x="2530" y="1301"/>
                </a:lnTo>
                <a:lnTo>
                  <a:pt x="2531" y="1301"/>
                </a:lnTo>
                <a:lnTo>
                  <a:pt x="2531" y="1301"/>
                </a:lnTo>
                <a:lnTo>
                  <a:pt x="2531" y="1301"/>
                </a:lnTo>
                <a:lnTo>
                  <a:pt x="2531" y="1301"/>
                </a:lnTo>
                <a:lnTo>
                  <a:pt x="2532" y="1301"/>
                </a:lnTo>
                <a:lnTo>
                  <a:pt x="2532" y="1301"/>
                </a:lnTo>
                <a:lnTo>
                  <a:pt x="2533" y="1301"/>
                </a:lnTo>
                <a:lnTo>
                  <a:pt x="2533" y="1301"/>
                </a:lnTo>
                <a:lnTo>
                  <a:pt x="2533" y="1301"/>
                </a:lnTo>
                <a:lnTo>
                  <a:pt x="2534" y="1301"/>
                </a:lnTo>
                <a:lnTo>
                  <a:pt x="2534" y="1301"/>
                </a:lnTo>
                <a:lnTo>
                  <a:pt x="2535" y="1301"/>
                </a:lnTo>
                <a:lnTo>
                  <a:pt x="2535" y="1301"/>
                </a:lnTo>
                <a:lnTo>
                  <a:pt x="2535" y="1301"/>
                </a:lnTo>
                <a:lnTo>
                  <a:pt x="2536" y="1301"/>
                </a:lnTo>
                <a:lnTo>
                  <a:pt x="2536" y="1301"/>
                </a:lnTo>
                <a:lnTo>
                  <a:pt x="2536" y="1301"/>
                </a:lnTo>
                <a:lnTo>
                  <a:pt x="2536" y="1301"/>
                </a:lnTo>
                <a:lnTo>
                  <a:pt x="2537" y="1301"/>
                </a:lnTo>
                <a:lnTo>
                  <a:pt x="2537" y="1301"/>
                </a:lnTo>
                <a:lnTo>
                  <a:pt x="2538" y="1301"/>
                </a:lnTo>
                <a:lnTo>
                  <a:pt x="2538" y="1301"/>
                </a:lnTo>
                <a:lnTo>
                  <a:pt x="2538" y="1301"/>
                </a:lnTo>
                <a:lnTo>
                  <a:pt x="2539" y="1301"/>
                </a:lnTo>
                <a:lnTo>
                  <a:pt x="2539" y="1301"/>
                </a:lnTo>
                <a:lnTo>
                  <a:pt x="2539" y="1301"/>
                </a:lnTo>
                <a:lnTo>
                  <a:pt x="2540" y="1301"/>
                </a:lnTo>
                <a:lnTo>
                  <a:pt x="2540" y="1301"/>
                </a:lnTo>
                <a:lnTo>
                  <a:pt x="2541" y="1301"/>
                </a:lnTo>
                <a:lnTo>
                  <a:pt x="2541" y="1301"/>
                </a:lnTo>
                <a:lnTo>
                  <a:pt x="2541" y="1301"/>
                </a:lnTo>
                <a:lnTo>
                  <a:pt x="2542" y="1301"/>
                </a:lnTo>
                <a:lnTo>
                  <a:pt x="2542" y="1301"/>
                </a:lnTo>
                <a:lnTo>
                  <a:pt x="2542" y="1301"/>
                </a:lnTo>
                <a:lnTo>
                  <a:pt x="2543" y="1301"/>
                </a:lnTo>
                <a:lnTo>
                  <a:pt x="2543" y="1301"/>
                </a:lnTo>
                <a:lnTo>
                  <a:pt x="2543" y="1301"/>
                </a:lnTo>
                <a:lnTo>
                  <a:pt x="2544" y="1301"/>
                </a:lnTo>
                <a:lnTo>
                  <a:pt x="2544" y="1301"/>
                </a:lnTo>
                <a:lnTo>
                  <a:pt x="2544" y="1301"/>
                </a:lnTo>
                <a:lnTo>
                  <a:pt x="2545" y="1301"/>
                </a:lnTo>
                <a:lnTo>
                  <a:pt x="2545" y="1301"/>
                </a:lnTo>
                <a:lnTo>
                  <a:pt x="2545" y="1301"/>
                </a:lnTo>
                <a:lnTo>
                  <a:pt x="2546" y="1301"/>
                </a:lnTo>
                <a:lnTo>
                  <a:pt x="2546" y="1301"/>
                </a:lnTo>
                <a:lnTo>
                  <a:pt x="2546" y="1301"/>
                </a:lnTo>
                <a:lnTo>
                  <a:pt x="2547" y="1301"/>
                </a:lnTo>
                <a:lnTo>
                  <a:pt x="2547" y="1301"/>
                </a:lnTo>
                <a:lnTo>
                  <a:pt x="2548" y="1301"/>
                </a:lnTo>
                <a:lnTo>
                  <a:pt x="2548" y="1301"/>
                </a:lnTo>
                <a:lnTo>
                  <a:pt x="2548" y="1301"/>
                </a:lnTo>
                <a:lnTo>
                  <a:pt x="2549" y="1301"/>
                </a:lnTo>
                <a:lnTo>
                  <a:pt x="2549" y="1301"/>
                </a:lnTo>
                <a:lnTo>
                  <a:pt x="2549" y="1301"/>
                </a:lnTo>
                <a:lnTo>
                  <a:pt x="2550" y="1301"/>
                </a:lnTo>
                <a:lnTo>
                  <a:pt x="2550" y="1301"/>
                </a:lnTo>
                <a:lnTo>
                  <a:pt x="2550" y="1301"/>
                </a:lnTo>
                <a:lnTo>
                  <a:pt x="2551" y="1301"/>
                </a:lnTo>
                <a:lnTo>
                  <a:pt x="2551" y="1301"/>
                </a:lnTo>
                <a:lnTo>
                  <a:pt x="2551" y="1301"/>
                </a:lnTo>
                <a:lnTo>
                  <a:pt x="2552" y="1301"/>
                </a:lnTo>
                <a:lnTo>
                  <a:pt x="2552" y="1301"/>
                </a:lnTo>
                <a:lnTo>
                  <a:pt x="2552" y="1301"/>
                </a:lnTo>
                <a:lnTo>
                  <a:pt x="2553" y="1301"/>
                </a:lnTo>
                <a:lnTo>
                  <a:pt x="2553" y="1301"/>
                </a:lnTo>
                <a:lnTo>
                  <a:pt x="2553" y="1301"/>
                </a:lnTo>
                <a:lnTo>
                  <a:pt x="2554" y="1301"/>
                </a:lnTo>
                <a:lnTo>
                  <a:pt x="2554" y="1301"/>
                </a:lnTo>
                <a:lnTo>
                  <a:pt x="2555" y="1301"/>
                </a:lnTo>
                <a:lnTo>
                  <a:pt x="2555" y="1301"/>
                </a:lnTo>
                <a:lnTo>
                  <a:pt x="2555" y="1301"/>
                </a:lnTo>
                <a:lnTo>
                  <a:pt x="2556" y="1301"/>
                </a:lnTo>
                <a:lnTo>
                  <a:pt x="2556" y="1301"/>
                </a:lnTo>
                <a:lnTo>
                  <a:pt x="2556" y="1301"/>
                </a:lnTo>
                <a:lnTo>
                  <a:pt x="2557" y="1301"/>
                </a:lnTo>
                <a:lnTo>
                  <a:pt x="2557" y="1301"/>
                </a:lnTo>
                <a:lnTo>
                  <a:pt x="2557" y="1301"/>
                </a:lnTo>
                <a:lnTo>
                  <a:pt x="2557" y="1301"/>
                </a:lnTo>
                <a:lnTo>
                  <a:pt x="2558" y="1301"/>
                </a:lnTo>
                <a:lnTo>
                  <a:pt x="2558" y="1301"/>
                </a:lnTo>
                <a:lnTo>
                  <a:pt x="2559" y="1301"/>
                </a:lnTo>
                <a:lnTo>
                  <a:pt x="2559" y="1301"/>
                </a:lnTo>
                <a:lnTo>
                  <a:pt x="2559" y="1301"/>
                </a:lnTo>
                <a:lnTo>
                  <a:pt x="2560" y="1301"/>
                </a:lnTo>
                <a:lnTo>
                  <a:pt x="2560" y="1301"/>
                </a:lnTo>
                <a:lnTo>
                  <a:pt x="2561" y="1301"/>
                </a:lnTo>
                <a:lnTo>
                  <a:pt x="2561" y="1301"/>
                </a:lnTo>
                <a:lnTo>
                  <a:pt x="2561" y="1301"/>
                </a:lnTo>
                <a:lnTo>
                  <a:pt x="2562" y="1301"/>
                </a:lnTo>
                <a:lnTo>
                  <a:pt x="2562" y="1301"/>
                </a:lnTo>
                <a:lnTo>
                  <a:pt x="2562" y="1301"/>
                </a:lnTo>
                <a:lnTo>
                  <a:pt x="2563" y="1301"/>
                </a:lnTo>
                <a:lnTo>
                  <a:pt x="2563" y="1301"/>
                </a:lnTo>
                <a:lnTo>
                  <a:pt x="2563" y="1301"/>
                </a:lnTo>
                <a:lnTo>
                  <a:pt x="2564" y="1301"/>
                </a:lnTo>
                <a:lnTo>
                  <a:pt x="2564" y="1301"/>
                </a:lnTo>
                <a:lnTo>
                  <a:pt x="2564" y="1301"/>
                </a:lnTo>
                <a:lnTo>
                  <a:pt x="2565" y="1301"/>
                </a:lnTo>
                <a:lnTo>
                  <a:pt x="2565" y="1301"/>
                </a:lnTo>
                <a:lnTo>
                  <a:pt x="2565" y="1301"/>
                </a:lnTo>
                <a:lnTo>
                  <a:pt x="2566" y="1301"/>
                </a:lnTo>
                <a:lnTo>
                  <a:pt x="2566" y="1301"/>
                </a:lnTo>
                <a:lnTo>
                  <a:pt x="2567" y="1301"/>
                </a:lnTo>
                <a:lnTo>
                  <a:pt x="2567" y="1301"/>
                </a:lnTo>
                <a:lnTo>
                  <a:pt x="2567" y="1301"/>
                </a:lnTo>
                <a:lnTo>
                  <a:pt x="2568" y="1301"/>
                </a:lnTo>
                <a:lnTo>
                  <a:pt x="2568" y="1301"/>
                </a:lnTo>
                <a:lnTo>
                  <a:pt x="2568" y="1301"/>
                </a:lnTo>
                <a:lnTo>
                  <a:pt x="2569" y="1301"/>
                </a:lnTo>
                <a:lnTo>
                  <a:pt x="2569" y="1301"/>
                </a:lnTo>
                <a:lnTo>
                  <a:pt x="2569" y="1301"/>
                </a:lnTo>
                <a:lnTo>
                  <a:pt x="2570" y="1301"/>
                </a:lnTo>
                <a:lnTo>
                  <a:pt x="2570" y="1301"/>
                </a:lnTo>
                <a:lnTo>
                  <a:pt x="2570" y="1301"/>
                </a:lnTo>
                <a:lnTo>
                  <a:pt x="2571" y="1301"/>
                </a:lnTo>
                <a:lnTo>
                  <a:pt x="2571" y="1301"/>
                </a:lnTo>
                <a:lnTo>
                  <a:pt x="2571" y="1301"/>
                </a:lnTo>
                <a:lnTo>
                  <a:pt x="2572" y="1301"/>
                </a:lnTo>
                <a:lnTo>
                  <a:pt x="2572" y="1301"/>
                </a:lnTo>
                <a:lnTo>
                  <a:pt x="2572" y="1301"/>
                </a:lnTo>
                <a:lnTo>
                  <a:pt x="2573" y="1301"/>
                </a:lnTo>
                <a:lnTo>
                  <a:pt x="2573" y="1301"/>
                </a:lnTo>
                <a:lnTo>
                  <a:pt x="2574" y="1301"/>
                </a:lnTo>
                <a:lnTo>
                  <a:pt x="2574" y="1301"/>
                </a:lnTo>
                <a:lnTo>
                  <a:pt x="2574" y="1301"/>
                </a:lnTo>
                <a:lnTo>
                  <a:pt x="2574" y="1301"/>
                </a:lnTo>
                <a:lnTo>
                  <a:pt x="2575" y="1301"/>
                </a:lnTo>
                <a:lnTo>
                  <a:pt x="2575" y="1301"/>
                </a:lnTo>
                <a:lnTo>
                  <a:pt x="2576" y="1301"/>
                </a:lnTo>
                <a:lnTo>
                  <a:pt x="2576" y="1301"/>
                </a:lnTo>
                <a:lnTo>
                  <a:pt x="2576" y="1301"/>
                </a:lnTo>
                <a:lnTo>
                  <a:pt x="2577" y="1301"/>
                </a:lnTo>
                <a:lnTo>
                  <a:pt x="2577" y="1301"/>
                </a:lnTo>
                <a:lnTo>
                  <a:pt x="2577" y="1301"/>
                </a:lnTo>
                <a:lnTo>
                  <a:pt x="2578" y="1301"/>
                </a:lnTo>
                <a:lnTo>
                  <a:pt x="2578" y="1301"/>
                </a:lnTo>
                <a:lnTo>
                  <a:pt x="2578" y="1301"/>
                </a:lnTo>
                <a:lnTo>
                  <a:pt x="2578" y="1301"/>
                </a:lnTo>
                <a:lnTo>
                  <a:pt x="2579" y="1301"/>
                </a:lnTo>
                <a:lnTo>
                  <a:pt x="2580" y="1301"/>
                </a:lnTo>
                <a:lnTo>
                  <a:pt x="2580" y="1301"/>
                </a:lnTo>
                <a:lnTo>
                  <a:pt x="2580" y="1301"/>
                </a:lnTo>
                <a:lnTo>
                  <a:pt x="2581" y="1301"/>
                </a:lnTo>
                <a:lnTo>
                  <a:pt x="2581" y="1301"/>
                </a:lnTo>
                <a:lnTo>
                  <a:pt x="2581" y="1301"/>
                </a:lnTo>
                <a:lnTo>
                  <a:pt x="2582" y="1301"/>
                </a:lnTo>
                <a:lnTo>
                  <a:pt x="2582" y="1301"/>
                </a:lnTo>
                <a:lnTo>
                  <a:pt x="2582" y="1301"/>
                </a:lnTo>
                <a:lnTo>
                  <a:pt x="2583" y="1301"/>
                </a:lnTo>
                <a:lnTo>
                  <a:pt x="2583" y="1301"/>
                </a:lnTo>
                <a:lnTo>
                  <a:pt x="2583" y="1301"/>
                </a:lnTo>
                <a:lnTo>
                  <a:pt x="2583" y="1301"/>
                </a:lnTo>
                <a:lnTo>
                  <a:pt x="2584" y="1301"/>
                </a:lnTo>
                <a:lnTo>
                  <a:pt x="2584" y="1301"/>
                </a:lnTo>
                <a:lnTo>
                  <a:pt x="2585" y="1301"/>
                </a:lnTo>
                <a:lnTo>
                  <a:pt x="2585" y="1301"/>
                </a:lnTo>
                <a:lnTo>
                  <a:pt x="2585" y="1301"/>
                </a:lnTo>
                <a:lnTo>
                  <a:pt x="2586" y="1301"/>
                </a:lnTo>
                <a:lnTo>
                  <a:pt x="2586" y="1301"/>
                </a:lnTo>
                <a:lnTo>
                  <a:pt x="2587" y="1301"/>
                </a:lnTo>
                <a:lnTo>
                  <a:pt x="2587" y="1301"/>
                </a:lnTo>
                <a:lnTo>
                  <a:pt x="2587" y="1301"/>
                </a:lnTo>
                <a:lnTo>
                  <a:pt x="2588" y="1301"/>
                </a:lnTo>
                <a:lnTo>
                  <a:pt x="2588" y="1301"/>
                </a:lnTo>
                <a:lnTo>
                  <a:pt x="2588" y="1301"/>
                </a:lnTo>
                <a:lnTo>
                  <a:pt x="2589" y="1301"/>
                </a:lnTo>
                <a:lnTo>
                  <a:pt x="2589" y="1301"/>
                </a:lnTo>
                <a:lnTo>
                  <a:pt x="2589" y="1301"/>
                </a:lnTo>
                <a:lnTo>
                  <a:pt x="2590" y="1301"/>
                </a:lnTo>
                <a:lnTo>
                  <a:pt x="2590" y="1301"/>
                </a:lnTo>
                <a:lnTo>
                  <a:pt x="2590" y="1301"/>
                </a:lnTo>
                <a:lnTo>
                  <a:pt x="2591" y="1301"/>
                </a:lnTo>
                <a:lnTo>
                  <a:pt x="2591" y="1301"/>
                </a:lnTo>
                <a:lnTo>
                  <a:pt x="2591" y="1301"/>
                </a:lnTo>
                <a:lnTo>
                  <a:pt x="2592" y="1301"/>
                </a:lnTo>
                <a:lnTo>
                  <a:pt x="2592" y="1301"/>
                </a:lnTo>
                <a:lnTo>
                  <a:pt x="2593" y="1301"/>
                </a:lnTo>
                <a:lnTo>
                  <a:pt x="2593" y="1301"/>
                </a:lnTo>
                <a:lnTo>
                  <a:pt x="2593" y="1301"/>
                </a:lnTo>
                <a:lnTo>
                  <a:pt x="2594" y="1301"/>
                </a:lnTo>
                <a:lnTo>
                  <a:pt x="2594" y="1301"/>
                </a:lnTo>
                <a:lnTo>
                  <a:pt x="2594" y="1301"/>
                </a:lnTo>
                <a:lnTo>
                  <a:pt x="2595" y="1301"/>
                </a:lnTo>
                <a:lnTo>
                  <a:pt x="2595" y="1301"/>
                </a:lnTo>
                <a:lnTo>
                  <a:pt x="2595" y="1301"/>
                </a:lnTo>
                <a:lnTo>
                  <a:pt x="2596" y="1301"/>
                </a:lnTo>
                <a:lnTo>
                  <a:pt x="2596" y="1301"/>
                </a:lnTo>
                <a:lnTo>
                  <a:pt x="2596" y="1301"/>
                </a:lnTo>
                <a:lnTo>
                  <a:pt x="2597" y="1301"/>
                </a:lnTo>
                <a:lnTo>
                  <a:pt x="2597" y="1301"/>
                </a:lnTo>
                <a:lnTo>
                  <a:pt x="2597" y="1301"/>
                </a:lnTo>
                <a:lnTo>
                  <a:pt x="2598" y="1301"/>
                </a:lnTo>
                <a:lnTo>
                  <a:pt x="2598" y="1301"/>
                </a:lnTo>
                <a:lnTo>
                  <a:pt x="2598" y="1301"/>
                </a:lnTo>
                <a:lnTo>
                  <a:pt x="2599" y="1301"/>
                </a:lnTo>
                <a:lnTo>
                  <a:pt x="2599" y="1301"/>
                </a:lnTo>
                <a:lnTo>
                  <a:pt x="2600" y="1301"/>
                </a:lnTo>
                <a:lnTo>
                  <a:pt x="2600" y="1301"/>
                </a:lnTo>
                <a:lnTo>
                  <a:pt x="2600" y="1301"/>
                </a:lnTo>
                <a:lnTo>
                  <a:pt x="2600" y="1301"/>
                </a:lnTo>
                <a:lnTo>
                  <a:pt x="2601" y="1301"/>
                </a:lnTo>
                <a:lnTo>
                  <a:pt x="2601" y="1301"/>
                </a:lnTo>
                <a:lnTo>
                  <a:pt x="2602" y="1301"/>
                </a:lnTo>
                <a:lnTo>
                  <a:pt x="2602" y="1301"/>
                </a:lnTo>
                <a:lnTo>
                  <a:pt x="2602" y="1301"/>
                </a:lnTo>
                <a:lnTo>
                  <a:pt x="2603" y="1301"/>
                </a:lnTo>
                <a:lnTo>
                  <a:pt x="2603" y="1301"/>
                </a:lnTo>
                <a:lnTo>
                  <a:pt x="2603" y="1301"/>
                </a:lnTo>
                <a:lnTo>
                  <a:pt x="2604" y="1301"/>
                </a:lnTo>
                <a:lnTo>
                  <a:pt x="2604" y="1301"/>
                </a:lnTo>
                <a:lnTo>
                  <a:pt x="2604" y="1301"/>
                </a:lnTo>
                <a:lnTo>
                  <a:pt x="2604" y="1301"/>
                </a:lnTo>
                <a:lnTo>
                  <a:pt x="2605" y="1301"/>
                </a:lnTo>
                <a:lnTo>
                  <a:pt x="2606" y="1301"/>
                </a:lnTo>
                <a:lnTo>
                  <a:pt x="2606" y="1301"/>
                </a:lnTo>
                <a:lnTo>
                  <a:pt x="2606" y="1301"/>
                </a:lnTo>
                <a:lnTo>
                  <a:pt x="2607" y="1301"/>
                </a:lnTo>
                <a:lnTo>
                  <a:pt x="2607" y="1301"/>
                </a:lnTo>
                <a:lnTo>
                  <a:pt x="2607" y="1301"/>
                </a:lnTo>
                <a:lnTo>
                  <a:pt x="2608" y="1301"/>
                </a:lnTo>
                <a:lnTo>
                  <a:pt x="2608" y="1301"/>
                </a:lnTo>
                <a:lnTo>
                  <a:pt x="2608" y="1301"/>
                </a:lnTo>
                <a:lnTo>
                  <a:pt x="2609" y="1301"/>
                </a:lnTo>
                <a:lnTo>
                  <a:pt x="2609" y="1301"/>
                </a:lnTo>
                <a:lnTo>
                  <a:pt x="2609" y="1301"/>
                </a:lnTo>
                <a:lnTo>
                  <a:pt x="2610" y="1301"/>
                </a:lnTo>
                <a:lnTo>
                  <a:pt x="2610" y="1301"/>
                </a:lnTo>
                <a:lnTo>
                  <a:pt x="2610" y="1301"/>
                </a:lnTo>
                <a:lnTo>
                  <a:pt x="2611" y="1301"/>
                </a:lnTo>
                <a:lnTo>
                  <a:pt x="2611" y="1301"/>
                </a:lnTo>
                <a:lnTo>
                  <a:pt x="2611" y="1301"/>
                </a:lnTo>
                <a:lnTo>
                  <a:pt x="2612" y="1301"/>
                </a:lnTo>
                <a:lnTo>
                  <a:pt x="2612" y="1301"/>
                </a:lnTo>
                <a:lnTo>
                  <a:pt x="2613" y="1301"/>
                </a:lnTo>
                <a:lnTo>
                  <a:pt x="2613" y="1301"/>
                </a:lnTo>
                <a:lnTo>
                  <a:pt x="2613" y="1301"/>
                </a:lnTo>
                <a:lnTo>
                  <a:pt x="2614" y="1301"/>
                </a:lnTo>
                <a:lnTo>
                  <a:pt x="2614" y="1301"/>
                </a:lnTo>
                <a:lnTo>
                  <a:pt x="2614" y="1301"/>
                </a:lnTo>
                <a:lnTo>
                  <a:pt x="2615" y="1301"/>
                </a:lnTo>
                <a:lnTo>
                  <a:pt x="2615" y="1301"/>
                </a:lnTo>
                <a:lnTo>
                  <a:pt x="2615" y="1301"/>
                </a:lnTo>
                <a:lnTo>
                  <a:pt x="2616" y="1301"/>
                </a:lnTo>
                <a:lnTo>
                  <a:pt x="2616" y="1301"/>
                </a:lnTo>
                <a:lnTo>
                  <a:pt x="2616" y="1301"/>
                </a:lnTo>
                <a:lnTo>
                  <a:pt x="2617" y="1301"/>
                </a:lnTo>
                <a:lnTo>
                  <a:pt x="2617" y="1301"/>
                </a:lnTo>
                <a:lnTo>
                  <a:pt x="2617" y="1301"/>
                </a:lnTo>
                <a:lnTo>
                  <a:pt x="2618" y="1301"/>
                </a:lnTo>
                <a:lnTo>
                  <a:pt x="2618" y="1301"/>
                </a:lnTo>
                <a:lnTo>
                  <a:pt x="2619" y="1301"/>
                </a:lnTo>
                <a:lnTo>
                  <a:pt x="2619" y="1301"/>
                </a:lnTo>
                <a:lnTo>
                  <a:pt x="2619" y="1301"/>
                </a:lnTo>
                <a:lnTo>
                  <a:pt x="2620" y="1301"/>
                </a:lnTo>
                <a:lnTo>
                  <a:pt x="2620" y="1301"/>
                </a:lnTo>
                <a:lnTo>
                  <a:pt x="2620" y="1301"/>
                </a:lnTo>
                <a:lnTo>
                  <a:pt x="2621" y="1301"/>
                </a:lnTo>
                <a:lnTo>
                  <a:pt x="2621" y="1301"/>
                </a:lnTo>
                <a:lnTo>
                  <a:pt x="2621" y="1301"/>
                </a:lnTo>
                <a:lnTo>
                  <a:pt x="2621" y="1301"/>
                </a:lnTo>
                <a:lnTo>
                  <a:pt x="2622" y="1301"/>
                </a:lnTo>
                <a:lnTo>
                  <a:pt x="2622" y="1301"/>
                </a:lnTo>
                <a:lnTo>
                  <a:pt x="2623" y="1301"/>
                </a:lnTo>
                <a:lnTo>
                  <a:pt x="2623" y="1301"/>
                </a:lnTo>
                <a:lnTo>
                  <a:pt x="2623" y="1301"/>
                </a:lnTo>
                <a:lnTo>
                  <a:pt x="2624" y="1301"/>
                </a:lnTo>
                <a:lnTo>
                  <a:pt x="2624" y="1301"/>
                </a:lnTo>
                <a:lnTo>
                  <a:pt x="2624" y="1301"/>
                </a:lnTo>
                <a:lnTo>
                  <a:pt x="2625" y="1301"/>
                </a:lnTo>
                <a:lnTo>
                  <a:pt x="2625" y="1301"/>
                </a:lnTo>
                <a:lnTo>
                  <a:pt x="2626" y="1301"/>
                </a:lnTo>
                <a:lnTo>
                  <a:pt x="2626" y="1301"/>
                </a:lnTo>
                <a:lnTo>
                  <a:pt x="2626" y="1301"/>
                </a:lnTo>
                <a:lnTo>
                  <a:pt x="2627" y="1301"/>
                </a:lnTo>
                <a:lnTo>
                  <a:pt x="2627" y="1301"/>
                </a:lnTo>
                <a:lnTo>
                  <a:pt x="2627" y="1301"/>
                </a:lnTo>
                <a:lnTo>
                  <a:pt x="2628" y="1301"/>
                </a:lnTo>
                <a:lnTo>
                  <a:pt x="2628" y="1301"/>
                </a:lnTo>
                <a:lnTo>
                  <a:pt x="2628" y="1301"/>
                </a:lnTo>
                <a:lnTo>
                  <a:pt x="2629" y="1301"/>
                </a:lnTo>
                <a:lnTo>
                  <a:pt x="2629" y="1301"/>
                </a:lnTo>
                <a:lnTo>
                  <a:pt x="2629" y="1301"/>
                </a:lnTo>
                <a:lnTo>
                  <a:pt x="2630" y="1301"/>
                </a:lnTo>
                <a:lnTo>
                  <a:pt x="2630" y="1301"/>
                </a:lnTo>
                <a:lnTo>
                  <a:pt x="2630" y="1301"/>
                </a:lnTo>
                <a:lnTo>
                  <a:pt x="2630" y="1301"/>
                </a:lnTo>
                <a:lnTo>
                  <a:pt x="2631" y="1301"/>
                </a:lnTo>
                <a:lnTo>
                  <a:pt x="2632" y="1301"/>
                </a:lnTo>
                <a:lnTo>
                  <a:pt x="2632" y="1301"/>
                </a:lnTo>
                <a:lnTo>
                  <a:pt x="2632" y="1301"/>
                </a:lnTo>
                <a:lnTo>
                  <a:pt x="2633" y="1301"/>
                </a:lnTo>
                <a:lnTo>
                  <a:pt x="2633" y="1301"/>
                </a:lnTo>
                <a:lnTo>
                  <a:pt x="2633" y="1301"/>
                </a:lnTo>
                <a:lnTo>
                  <a:pt x="2634" y="1301"/>
                </a:lnTo>
                <a:lnTo>
                  <a:pt x="2634" y="1301"/>
                </a:lnTo>
                <a:lnTo>
                  <a:pt x="2634" y="1301"/>
                </a:lnTo>
                <a:lnTo>
                  <a:pt x="2635" y="1301"/>
                </a:lnTo>
                <a:lnTo>
                  <a:pt x="2635" y="1301"/>
                </a:lnTo>
                <a:lnTo>
                  <a:pt x="2635" y="1301"/>
                </a:lnTo>
                <a:lnTo>
                  <a:pt x="2636" y="1301"/>
                </a:lnTo>
                <a:lnTo>
                  <a:pt x="2636" y="1301"/>
                </a:lnTo>
                <a:lnTo>
                  <a:pt x="2636" y="1301"/>
                </a:lnTo>
                <a:lnTo>
                  <a:pt x="2637" y="1301"/>
                </a:lnTo>
                <a:lnTo>
                  <a:pt x="2637" y="1301"/>
                </a:lnTo>
                <a:lnTo>
                  <a:pt x="2637" y="1301"/>
                </a:lnTo>
                <a:lnTo>
                  <a:pt x="2638" y="1301"/>
                </a:lnTo>
                <a:lnTo>
                  <a:pt x="2638" y="1301"/>
                </a:lnTo>
                <a:lnTo>
                  <a:pt x="2638" y="1301"/>
                </a:lnTo>
                <a:lnTo>
                  <a:pt x="2639" y="1301"/>
                </a:lnTo>
                <a:lnTo>
                  <a:pt x="2639" y="1301"/>
                </a:lnTo>
                <a:lnTo>
                  <a:pt x="2640" y="1301"/>
                </a:lnTo>
                <a:lnTo>
                  <a:pt x="2640" y="1301"/>
                </a:lnTo>
                <a:lnTo>
                  <a:pt x="2640" y="1301"/>
                </a:lnTo>
                <a:lnTo>
                  <a:pt x="2641" y="1301"/>
                </a:lnTo>
                <a:lnTo>
                  <a:pt x="2641" y="1301"/>
                </a:lnTo>
                <a:lnTo>
                  <a:pt x="2641" y="1301"/>
                </a:lnTo>
                <a:lnTo>
                  <a:pt x="2642" y="1301"/>
                </a:lnTo>
                <a:lnTo>
                  <a:pt x="2642" y="1301"/>
                </a:lnTo>
                <a:lnTo>
                  <a:pt x="2642" y="1301"/>
                </a:lnTo>
                <a:lnTo>
                  <a:pt x="2642" y="1301"/>
                </a:lnTo>
                <a:lnTo>
                  <a:pt x="2643" y="1301"/>
                </a:lnTo>
                <a:lnTo>
                  <a:pt x="2643" y="1301"/>
                </a:lnTo>
                <a:lnTo>
                  <a:pt x="2644" y="1301"/>
                </a:lnTo>
                <a:lnTo>
                  <a:pt x="2644" y="1301"/>
                </a:lnTo>
                <a:lnTo>
                  <a:pt x="2645" y="1301"/>
                </a:lnTo>
                <a:lnTo>
                  <a:pt x="2645" y="1301"/>
                </a:lnTo>
                <a:lnTo>
                  <a:pt x="2645" y="1301"/>
                </a:lnTo>
                <a:lnTo>
                  <a:pt x="2646" y="1301"/>
                </a:lnTo>
                <a:lnTo>
                  <a:pt x="2646" y="1301"/>
                </a:lnTo>
                <a:lnTo>
                  <a:pt x="2646" y="1301"/>
                </a:lnTo>
                <a:lnTo>
                  <a:pt x="2647" y="1301"/>
                </a:lnTo>
                <a:lnTo>
                  <a:pt x="2647" y="1301"/>
                </a:lnTo>
                <a:lnTo>
                  <a:pt x="2647" y="1301"/>
                </a:lnTo>
                <a:lnTo>
                  <a:pt x="2647" y="1301"/>
                </a:lnTo>
                <a:lnTo>
                  <a:pt x="2648" y="1301"/>
                </a:lnTo>
                <a:lnTo>
                  <a:pt x="2648" y="1301"/>
                </a:lnTo>
                <a:lnTo>
                  <a:pt x="2649" y="1301"/>
                </a:lnTo>
                <a:lnTo>
                  <a:pt x="2649" y="1301"/>
                </a:lnTo>
                <a:lnTo>
                  <a:pt x="2649" y="1301"/>
                </a:lnTo>
                <a:lnTo>
                  <a:pt x="2650" y="1301"/>
                </a:lnTo>
                <a:lnTo>
                  <a:pt x="2650" y="1301"/>
                </a:lnTo>
                <a:lnTo>
                  <a:pt x="2650" y="1301"/>
                </a:lnTo>
                <a:lnTo>
                  <a:pt x="2651" y="1301"/>
                </a:lnTo>
                <a:lnTo>
                  <a:pt x="2651" y="1301"/>
                </a:lnTo>
                <a:lnTo>
                  <a:pt x="2652" y="1301"/>
                </a:lnTo>
                <a:lnTo>
                  <a:pt x="2652" y="1301"/>
                </a:lnTo>
                <a:lnTo>
                  <a:pt x="2652" y="1301"/>
                </a:lnTo>
                <a:lnTo>
                  <a:pt x="2653" y="1301"/>
                </a:lnTo>
                <a:lnTo>
                  <a:pt x="2653" y="1301"/>
                </a:lnTo>
                <a:lnTo>
                  <a:pt x="2653" y="1301"/>
                </a:lnTo>
                <a:lnTo>
                  <a:pt x="2654" y="1301"/>
                </a:lnTo>
                <a:lnTo>
                  <a:pt x="2654" y="1301"/>
                </a:lnTo>
                <a:lnTo>
                  <a:pt x="2654" y="1301"/>
                </a:lnTo>
                <a:lnTo>
                  <a:pt x="2655" y="1301"/>
                </a:lnTo>
                <a:lnTo>
                  <a:pt x="2655" y="1301"/>
                </a:lnTo>
                <a:lnTo>
                  <a:pt x="2655" y="1301"/>
                </a:lnTo>
                <a:lnTo>
                  <a:pt x="2656" y="1301"/>
                </a:lnTo>
                <a:lnTo>
                  <a:pt x="2656" y="1301"/>
                </a:lnTo>
                <a:lnTo>
                  <a:pt x="2656" y="1301"/>
                </a:lnTo>
                <a:lnTo>
                  <a:pt x="2657" y="1301"/>
                </a:lnTo>
                <a:lnTo>
                  <a:pt x="2657" y="1301"/>
                </a:lnTo>
                <a:lnTo>
                  <a:pt x="2658" y="1301"/>
                </a:lnTo>
                <a:lnTo>
                  <a:pt x="2658" y="1301"/>
                </a:lnTo>
                <a:lnTo>
                  <a:pt x="2658" y="1301"/>
                </a:lnTo>
                <a:lnTo>
                  <a:pt x="2659" y="1301"/>
                </a:lnTo>
                <a:lnTo>
                  <a:pt x="2659" y="1301"/>
                </a:lnTo>
                <a:lnTo>
                  <a:pt x="2659" y="1301"/>
                </a:lnTo>
                <a:lnTo>
                  <a:pt x="2660" y="1301"/>
                </a:lnTo>
                <a:lnTo>
                  <a:pt x="2660" y="1301"/>
                </a:lnTo>
                <a:lnTo>
                  <a:pt x="2660" y="1301"/>
                </a:lnTo>
                <a:lnTo>
                  <a:pt x="2661" y="1301"/>
                </a:lnTo>
                <a:lnTo>
                  <a:pt x="2661" y="1301"/>
                </a:lnTo>
                <a:lnTo>
                  <a:pt x="2661" y="1301"/>
                </a:lnTo>
                <a:lnTo>
                  <a:pt x="2662" y="1301"/>
                </a:lnTo>
                <a:lnTo>
                  <a:pt x="2662" y="1301"/>
                </a:lnTo>
                <a:lnTo>
                  <a:pt x="2662" y="1301"/>
                </a:lnTo>
                <a:lnTo>
                  <a:pt x="2663" y="1301"/>
                </a:lnTo>
                <a:lnTo>
                  <a:pt x="2663" y="1301"/>
                </a:lnTo>
                <a:lnTo>
                  <a:pt x="2663" y="1301"/>
                </a:lnTo>
                <a:lnTo>
                  <a:pt x="2664" y="1301"/>
                </a:lnTo>
                <a:lnTo>
                  <a:pt x="2664" y="1301"/>
                </a:lnTo>
                <a:lnTo>
                  <a:pt x="2664" y="1301"/>
                </a:lnTo>
                <a:lnTo>
                  <a:pt x="2665" y="1301"/>
                </a:lnTo>
                <a:lnTo>
                  <a:pt x="2665" y="1301"/>
                </a:lnTo>
                <a:lnTo>
                  <a:pt x="2666" y="1301"/>
                </a:lnTo>
                <a:lnTo>
                  <a:pt x="2666" y="1301"/>
                </a:lnTo>
                <a:lnTo>
                  <a:pt x="2666" y="1301"/>
                </a:lnTo>
                <a:lnTo>
                  <a:pt x="2667" y="1301"/>
                </a:lnTo>
                <a:lnTo>
                  <a:pt x="2667" y="1301"/>
                </a:lnTo>
                <a:lnTo>
                  <a:pt x="2667" y="1301"/>
                </a:lnTo>
                <a:lnTo>
                  <a:pt x="2668" y="1301"/>
                </a:lnTo>
                <a:lnTo>
                  <a:pt x="2668" y="1301"/>
                </a:lnTo>
                <a:lnTo>
                  <a:pt x="2668" y="1301"/>
                </a:lnTo>
                <a:lnTo>
                  <a:pt x="2668" y="1301"/>
                </a:lnTo>
                <a:lnTo>
                  <a:pt x="2669" y="1301"/>
                </a:lnTo>
                <a:lnTo>
                  <a:pt x="2669" y="1301"/>
                </a:lnTo>
                <a:lnTo>
                  <a:pt x="2670" y="1301"/>
                </a:lnTo>
                <a:lnTo>
                  <a:pt x="2670" y="1301"/>
                </a:lnTo>
                <a:lnTo>
                  <a:pt x="2671" y="1301"/>
                </a:lnTo>
                <a:lnTo>
                  <a:pt x="2671" y="1301"/>
                </a:lnTo>
                <a:lnTo>
                  <a:pt x="2671" y="1301"/>
                </a:lnTo>
                <a:lnTo>
                  <a:pt x="2672" y="1301"/>
                </a:lnTo>
                <a:lnTo>
                  <a:pt x="2672" y="1301"/>
                </a:lnTo>
                <a:lnTo>
                  <a:pt x="2672" y="1301"/>
                </a:lnTo>
                <a:lnTo>
                  <a:pt x="2673" y="1301"/>
                </a:lnTo>
                <a:lnTo>
                  <a:pt x="2673" y="1301"/>
                </a:lnTo>
                <a:lnTo>
                  <a:pt x="2673" y="1301"/>
                </a:lnTo>
                <a:lnTo>
                  <a:pt x="2674" y="1301"/>
                </a:lnTo>
                <a:lnTo>
                  <a:pt x="2674" y="1301"/>
                </a:lnTo>
                <a:lnTo>
                  <a:pt x="2674" y="1301"/>
                </a:lnTo>
                <a:lnTo>
                  <a:pt x="2675" y="1301"/>
                </a:lnTo>
                <a:lnTo>
                  <a:pt x="2675" y="1301"/>
                </a:lnTo>
                <a:lnTo>
                  <a:pt x="2675" y="1301"/>
                </a:lnTo>
                <a:lnTo>
                  <a:pt x="2676" y="1301"/>
                </a:lnTo>
                <a:lnTo>
                  <a:pt x="2676" y="1301"/>
                </a:lnTo>
                <a:lnTo>
                  <a:pt x="2677" y="1301"/>
                </a:lnTo>
                <a:lnTo>
                  <a:pt x="2677" y="1301"/>
                </a:lnTo>
                <a:lnTo>
                  <a:pt x="2677" y="1301"/>
                </a:lnTo>
                <a:lnTo>
                  <a:pt x="2678" y="1301"/>
                </a:lnTo>
                <a:lnTo>
                  <a:pt x="2678" y="1301"/>
                </a:lnTo>
                <a:lnTo>
                  <a:pt x="2678" y="1301"/>
                </a:lnTo>
                <a:lnTo>
                  <a:pt x="2679" y="1301"/>
                </a:lnTo>
                <a:lnTo>
                  <a:pt x="2679" y="1301"/>
                </a:lnTo>
                <a:lnTo>
                  <a:pt x="2679" y="1301"/>
                </a:lnTo>
                <a:lnTo>
                  <a:pt x="2680" y="1301"/>
                </a:lnTo>
                <a:lnTo>
                  <a:pt x="2680" y="1301"/>
                </a:lnTo>
                <a:lnTo>
                  <a:pt x="2680" y="1301"/>
                </a:lnTo>
                <a:lnTo>
                  <a:pt x="2681" y="1301"/>
                </a:lnTo>
                <a:lnTo>
                  <a:pt x="2681" y="1301"/>
                </a:lnTo>
                <a:lnTo>
                  <a:pt x="2681" y="1301"/>
                </a:lnTo>
                <a:lnTo>
                  <a:pt x="2682" y="1301"/>
                </a:lnTo>
                <a:lnTo>
                  <a:pt x="2682" y="1301"/>
                </a:lnTo>
                <a:lnTo>
                  <a:pt x="2682" y="1301"/>
                </a:lnTo>
                <a:lnTo>
                  <a:pt x="2683" y="1301"/>
                </a:lnTo>
                <a:lnTo>
                  <a:pt x="2683" y="1301"/>
                </a:lnTo>
                <a:lnTo>
                  <a:pt x="2684" y="1301"/>
                </a:lnTo>
                <a:lnTo>
                  <a:pt x="2684" y="1301"/>
                </a:lnTo>
                <a:lnTo>
                  <a:pt x="2684" y="1301"/>
                </a:lnTo>
                <a:lnTo>
                  <a:pt x="2685" y="1301"/>
                </a:lnTo>
                <a:lnTo>
                  <a:pt x="2685" y="1301"/>
                </a:lnTo>
                <a:lnTo>
                  <a:pt x="2685" y="1301"/>
                </a:lnTo>
                <a:lnTo>
                  <a:pt x="2685" y="1301"/>
                </a:lnTo>
                <a:lnTo>
                  <a:pt x="2686" y="1301"/>
                </a:lnTo>
                <a:lnTo>
                  <a:pt x="2686" y="1301"/>
                </a:lnTo>
                <a:lnTo>
                  <a:pt x="2687" y="1301"/>
                </a:lnTo>
                <a:lnTo>
                  <a:pt x="2687" y="1301"/>
                </a:lnTo>
                <a:lnTo>
                  <a:pt x="2687" y="1301"/>
                </a:lnTo>
                <a:lnTo>
                  <a:pt x="2688" y="1301"/>
                </a:lnTo>
                <a:lnTo>
                  <a:pt x="2688" y="1301"/>
                </a:lnTo>
                <a:lnTo>
                  <a:pt x="2688" y="1301"/>
                </a:lnTo>
                <a:lnTo>
                  <a:pt x="2689" y="1301"/>
                </a:lnTo>
                <a:lnTo>
                  <a:pt x="2689" y="1301"/>
                </a:lnTo>
                <a:lnTo>
                  <a:pt x="2690" y="1301"/>
                </a:lnTo>
                <a:lnTo>
                  <a:pt x="2690" y="1301"/>
                </a:lnTo>
                <a:lnTo>
                  <a:pt x="2690" y="1301"/>
                </a:lnTo>
                <a:lnTo>
                  <a:pt x="2690" y="1301"/>
                </a:lnTo>
                <a:lnTo>
                  <a:pt x="2691" y="1301"/>
                </a:lnTo>
                <a:lnTo>
                  <a:pt x="2691" y="1301"/>
                </a:lnTo>
                <a:lnTo>
                  <a:pt x="2692" y="1301"/>
                </a:lnTo>
                <a:lnTo>
                  <a:pt x="2692" y="1301"/>
                </a:lnTo>
                <a:lnTo>
                  <a:pt x="2692" y="1301"/>
                </a:lnTo>
                <a:lnTo>
                  <a:pt x="2693" y="1301"/>
                </a:lnTo>
                <a:lnTo>
                  <a:pt x="2693" y="1301"/>
                </a:lnTo>
                <a:lnTo>
                  <a:pt x="2693" y="1301"/>
                </a:lnTo>
                <a:lnTo>
                  <a:pt x="2694" y="1301"/>
                </a:lnTo>
                <a:lnTo>
                  <a:pt x="2694" y="1301"/>
                </a:lnTo>
                <a:lnTo>
                  <a:pt x="2694" y="1301"/>
                </a:lnTo>
                <a:lnTo>
                  <a:pt x="2694" y="1301"/>
                </a:lnTo>
                <a:lnTo>
                  <a:pt x="2695" y="1301"/>
                </a:lnTo>
                <a:lnTo>
                  <a:pt x="2695" y="1301"/>
                </a:lnTo>
                <a:lnTo>
                  <a:pt x="2696" y="1301"/>
                </a:lnTo>
                <a:lnTo>
                  <a:pt x="2696" y="1301"/>
                </a:lnTo>
                <a:lnTo>
                  <a:pt x="2697" y="1301"/>
                </a:lnTo>
                <a:lnTo>
                  <a:pt x="2697" y="1301"/>
                </a:lnTo>
                <a:lnTo>
                  <a:pt x="2697" y="1301"/>
                </a:lnTo>
                <a:lnTo>
                  <a:pt x="2698" y="1301"/>
                </a:lnTo>
                <a:lnTo>
                  <a:pt x="2698" y="1301"/>
                </a:lnTo>
                <a:lnTo>
                  <a:pt x="2698" y="1301"/>
                </a:lnTo>
                <a:lnTo>
                  <a:pt x="2699" y="1301"/>
                </a:lnTo>
                <a:lnTo>
                  <a:pt x="2699" y="1301"/>
                </a:lnTo>
                <a:lnTo>
                  <a:pt x="2699" y="1301"/>
                </a:lnTo>
                <a:lnTo>
                  <a:pt x="2700" y="1301"/>
                </a:lnTo>
                <a:lnTo>
                  <a:pt x="2700" y="1301"/>
                </a:lnTo>
                <a:lnTo>
                  <a:pt x="2700" y="1301"/>
                </a:lnTo>
                <a:lnTo>
                  <a:pt x="2701" y="1301"/>
                </a:lnTo>
                <a:lnTo>
                  <a:pt x="2701" y="1301"/>
                </a:lnTo>
                <a:lnTo>
                  <a:pt x="2701" y="1301"/>
                </a:lnTo>
                <a:lnTo>
                  <a:pt x="2702" y="1301"/>
                </a:lnTo>
                <a:lnTo>
                  <a:pt x="2702" y="1301"/>
                </a:lnTo>
                <a:lnTo>
                  <a:pt x="2703" y="1301"/>
                </a:lnTo>
                <a:lnTo>
                  <a:pt x="2703" y="1301"/>
                </a:lnTo>
                <a:lnTo>
                  <a:pt x="2703" y="1301"/>
                </a:lnTo>
                <a:lnTo>
                  <a:pt x="2704" y="1301"/>
                </a:lnTo>
                <a:lnTo>
                  <a:pt x="2704" y="1301"/>
                </a:lnTo>
                <a:lnTo>
                  <a:pt x="2704" y="1301"/>
                </a:lnTo>
                <a:lnTo>
                  <a:pt x="2705" y="1301"/>
                </a:lnTo>
                <a:lnTo>
                  <a:pt x="2705" y="1301"/>
                </a:lnTo>
                <a:lnTo>
                  <a:pt x="2705" y="1301"/>
                </a:lnTo>
                <a:lnTo>
                  <a:pt x="2706" y="1301"/>
                </a:lnTo>
                <a:lnTo>
                  <a:pt x="2706" y="1301"/>
                </a:lnTo>
                <a:lnTo>
                  <a:pt x="2706" y="1301"/>
                </a:lnTo>
                <a:lnTo>
                  <a:pt x="2707" y="1301"/>
                </a:lnTo>
                <a:lnTo>
                  <a:pt x="2707" y="1301"/>
                </a:lnTo>
                <a:lnTo>
                  <a:pt x="2707" y="1301"/>
                </a:lnTo>
                <a:lnTo>
                  <a:pt x="2708" y="1301"/>
                </a:lnTo>
                <a:lnTo>
                  <a:pt x="2708" y="1301"/>
                </a:lnTo>
                <a:lnTo>
                  <a:pt x="2708" y="1301"/>
                </a:lnTo>
                <a:lnTo>
                  <a:pt x="2709" y="1301"/>
                </a:lnTo>
                <a:lnTo>
                  <a:pt x="2709" y="1301"/>
                </a:lnTo>
                <a:lnTo>
                  <a:pt x="2710" y="1301"/>
                </a:lnTo>
                <a:lnTo>
                  <a:pt x="2710" y="1301"/>
                </a:lnTo>
                <a:lnTo>
                  <a:pt x="2710" y="1301"/>
                </a:lnTo>
                <a:lnTo>
                  <a:pt x="2711" y="1301"/>
                </a:lnTo>
                <a:lnTo>
                  <a:pt x="2711" y="1301"/>
                </a:lnTo>
                <a:lnTo>
                  <a:pt x="2711" y="1301"/>
                </a:lnTo>
                <a:lnTo>
                  <a:pt x="2711" y="1301"/>
                </a:lnTo>
                <a:lnTo>
                  <a:pt x="2712" y="1301"/>
                </a:lnTo>
                <a:lnTo>
                  <a:pt x="2712" y="1301"/>
                </a:lnTo>
                <a:lnTo>
                  <a:pt x="2713" y="1301"/>
                </a:lnTo>
                <a:lnTo>
                  <a:pt x="2713" y="1301"/>
                </a:lnTo>
                <a:lnTo>
                  <a:pt x="2713" y="1301"/>
                </a:lnTo>
                <a:lnTo>
                  <a:pt x="2714" y="1301"/>
                </a:lnTo>
                <a:lnTo>
                  <a:pt x="2714" y="1301"/>
                </a:lnTo>
                <a:lnTo>
                  <a:pt x="2714" y="1301"/>
                </a:lnTo>
                <a:lnTo>
                  <a:pt x="2715" y="1301"/>
                </a:lnTo>
                <a:lnTo>
                  <a:pt x="2715" y="1301"/>
                </a:lnTo>
                <a:lnTo>
                  <a:pt x="2716" y="1301"/>
                </a:lnTo>
                <a:lnTo>
                  <a:pt x="2716" y="1301"/>
                </a:lnTo>
                <a:lnTo>
                  <a:pt x="2716" y="1301"/>
                </a:lnTo>
                <a:lnTo>
                  <a:pt x="2717" y="1301"/>
                </a:lnTo>
                <a:lnTo>
                  <a:pt x="2717" y="1301"/>
                </a:lnTo>
                <a:lnTo>
                  <a:pt x="2717" y="1301"/>
                </a:lnTo>
                <a:lnTo>
                  <a:pt x="2718" y="1301"/>
                </a:lnTo>
                <a:lnTo>
                  <a:pt x="2718" y="1301"/>
                </a:lnTo>
                <a:lnTo>
                  <a:pt x="2718" y="1301"/>
                </a:lnTo>
                <a:lnTo>
                  <a:pt x="2719" y="1301"/>
                </a:lnTo>
                <a:lnTo>
                  <a:pt x="2719" y="1301"/>
                </a:lnTo>
                <a:lnTo>
                  <a:pt x="2719" y="1301"/>
                </a:lnTo>
                <a:lnTo>
                  <a:pt x="2720" y="1301"/>
                </a:lnTo>
                <a:lnTo>
                  <a:pt x="2720" y="1301"/>
                </a:lnTo>
                <a:lnTo>
                  <a:pt x="2720" y="1301"/>
                </a:lnTo>
                <a:lnTo>
                  <a:pt x="2721" y="1301"/>
                </a:lnTo>
                <a:lnTo>
                  <a:pt x="2721" y="1301"/>
                </a:lnTo>
                <a:lnTo>
                  <a:pt x="2721" y="1301"/>
                </a:lnTo>
                <a:lnTo>
                  <a:pt x="2722" y="1301"/>
                </a:lnTo>
                <a:lnTo>
                  <a:pt x="2722" y="1301"/>
                </a:lnTo>
                <a:lnTo>
                  <a:pt x="2723" y="1301"/>
                </a:lnTo>
                <a:lnTo>
                  <a:pt x="2723" y="1301"/>
                </a:lnTo>
                <a:lnTo>
                  <a:pt x="2723" y="1301"/>
                </a:lnTo>
                <a:lnTo>
                  <a:pt x="2724" y="1301"/>
                </a:lnTo>
                <a:lnTo>
                  <a:pt x="2724" y="1301"/>
                </a:lnTo>
                <a:lnTo>
                  <a:pt x="2724" y="1301"/>
                </a:lnTo>
                <a:lnTo>
                  <a:pt x="2725" y="1301"/>
                </a:lnTo>
                <a:lnTo>
                  <a:pt x="2725" y="1301"/>
                </a:lnTo>
                <a:lnTo>
                  <a:pt x="2725" y="1301"/>
                </a:lnTo>
                <a:lnTo>
                  <a:pt x="2726" y="1301"/>
                </a:lnTo>
                <a:lnTo>
                  <a:pt x="2726" y="1301"/>
                </a:lnTo>
                <a:lnTo>
                  <a:pt x="2726" y="1301"/>
                </a:lnTo>
                <a:lnTo>
                  <a:pt x="2727" y="1301"/>
                </a:lnTo>
                <a:lnTo>
                  <a:pt x="2727" y="1301"/>
                </a:lnTo>
                <a:lnTo>
                  <a:pt x="2727" y="1301"/>
                </a:lnTo>
                <a:lnTo>
                  <a:pt x="2728" y="1301"/>
                </a:lnTo>
                <a:lnTo>
                  <a:pt x="2728" y="1301"/>
                </a:lnTo>
                <a:lnTo>
                  <a:pt x="2728" y="1301"/>
                </a:lnTo>
                <a:lnTo>
                  <a:pt x="2729" y="1301"/>
                </a:lnTo>
                <a:lnTo>
                  <a:pt x="2729" y="1301"/>
                </a:lnTo>
                <a:lnTo>
                  <a:pt x="2730" y="1301"/>
                </a:lnTo>
                <a:lnTo>
                  <a:pt x="2730" y="1301"/>
                </a:lnTo>
                <a:lnTo>
                  <a:pt x="2730" y="1301"/>
                </a:lnTo>
                <a:lnTo>
                  <a:pt x="2731" y="1301"/>
                </a:lnTo>
                <a:lnTo>
                  <a:pt x="2731" y="1301"/>
                </a:lnTo>
                <a:lnTo>
                  <a:pt x="2731" y="1301"/>
                </a:lnTo>
                <a:lnTo>
                  <a:pt x="2732" y="1301"/>
                </a:lnTo>
                <a:lnTo>
                  <a:pt x="2732" y="1301"/>
                </a:lnTo>
                <a:lnTo>
                  <a:pt x="2732" y="1301"/>
                </a:lnTo>
                <a:lnTo>
                  <a:pt x="2732" y="1301"/>
                </a:lnTo>
                <a:lnTo>
                  <a:pt x="2733" y="1301"/>
                </a:lnTo>
                <a:lnTo>
                  <a:pt x="2733" y="1301"/>
                </a:lnTo>
                <a:lnTo>
                  <a:pt x="2734" y="1301"/>
                </a:lnTo>
                <a:lnTo>
                  <a:pt x="2734" y="1301"/>
                </a:lnTo>
                <a:lnTo>
                  <a:pt x="2734" y="1301"/>
                </a:lnTo>
                <a:lnTo>
                  <a:pt x="2735" y="1301"/>
                </a:lnTo>
                <a:lnTo>
                  <a:pt x="2735" y="1301"/>
                </a:lnTo>
                <a:lnTo>
                  <a:pt x="2736" y="1301"/>
                </a:lnTo>
                <a:lnTo>
                  <a:pt x="2736" y="1301"/>
                </a:lnTo>
                <a:lnTo>
                  <a:pt x="2736" y="1301"/>
                </a:lnTo>
                <a:lnTo>
                  <a:pt x="2737" y="1301"/>
                </a:lnTo>
                <a:lnTo>
                  <a:pt x="2737" y="1301"/>
                </a:lnTo>
                <a:lnTo>
                  <a:pt x="2737" y="1301"/>
                </a:lnTo>
                <a:lnTo>
                  <a:pt x="2737" y="1301"/>
                </a:lnTo>
                <a:lnTo>
                  <a:pt x="2738" y="1301"/>
                </a:lnTo>
                <a:lnTo>
                  <a:pt x="2738" y="1301"/>
                </a:lnTo>
                <a:lnTo>
                  <a:pt x="2739" y="1301"/>
                </a:lnTo>
                <a:lnTo>
                  <a:pt x="2739" y="1301"/>
                </a:lnTo>
                <a:lnTo>
                  <a:pt x="2739" y="1301"/>
                </a:lnTo>
                <a:lnTo>
                  <a:pt x="2740" y="1301"/>
                </a:lnTo>
                <a:lnTo>
                  <a:pt x="2740" y="1301"/>
                </a:lnTo>
                <a:lnTo>
                  <a:pt x="2740" y="1301"/>
                </a:lnTo>
                <a:lnTo>
                  <a:pt x="2741" y="1301"/>
                </a:lnTo>
                <a:lnTo>
                  <a:pt x="2741" y="1301"/>
                </a:lnTo>
                <a:lnTo>
                  <a:pt x="2742" y="1301"/>
                </a:lnTo>
                <a:lnTo>
                  <a:pt x="2742" y="1301"/>
                </a:lnTo>
                <a:lnTo>
                  <a:pt x="2742" y="1301"/>
                </a:lnTo>
                <a:lnTo>
                  <a:pt x="2743" y="1301"/>
                </a:lnTo>
                <a:lnTo>
                  <a:pt x="2743" y="1301"/>
                </a:lnTo>
                <a:lnTo>
                  <a:pt x="2743" y="1301"/>
                </a:lnTo>
                <a:lnTo>
                  <a:pt x="2744" y="1301"/>
                </a:lnTo>
                <a:lnTo>
                  <a:pt x="2744" y="1301"/>
                </a:lnTo>
                <a:lnTo>
                  <a:pt x="2744" y="1301"/>
                </a:lnTo>
                <a:lnTo>
                  <a:pt x="2745" y="1301"/>
                </a:lnTo>
                <a:lnTo>
                  <a:pt x="2745" y="1301"/>
                </a:lnTo>
                <a:lnTo>
                  <a:pt x="2745" y="1301"/>
                </a:lnTo>
                <a:lnTo>
                  <a:pt x="2746" y="1301"/>
                </a:lnTo>
                <a:lnTo>
                  <a:pt x="2746" y="1301"/>
                </a:lnTo>
                <a:lnTo>
                  <a:pt x="2746" y="1301"/>
                </a:lnTo>
                <a:lnTo>
                  <a:pt x="2747" y="1301"/>
                </a:lnTo>
                <a:lnTo>
                  <a:pt x="2747" y="1301"/>
                </a:lnTo>
                <a:lnTo>
                  <a:pt x="2747" y="1301"/>
                </a:lnTo>
                <a:lnTo>
                  <a:pt x="2748" y="1301"/>
                </a:lnTo>
                <a:lnTo>
                  <a:pt x="2748" y="1301"/>
                </a:lnTo>
                <a:lnTo>
                  <a:pt x="2749" y="1301"/>
                </a:lnTo>
                <a:lnTo>
                  <a:pt x="2749" y="1301"/>
                </a:lnTo>
                <a:lnTo>
                  <a:pt x="2749" y="1301"/>
                </a:lnTo>
                <a:lnTo>
                  <a:pt x="2750" y="1301"/>
                </a:lnTo>
                <a:lnTo>
                  <a:pt x="2750" y="1301"/>
                </a:lnTo>
                <a:lnTo>
                  <a:pt x="2750" y="1301"/>
                </a:lnTo>
                <a:lnTo>
                  <a:pt x="2751" y="1301"/>
                </a:lnTo>
                <a:lnTo>
                  <a:pt x="2751" y="1301"/>
                </a:lnTo>
                <a:lnTo>
                  <a:pt x="2751" y="1301"/>
                </a:lnTo>
                <a:lnTo>
                  <a:pt x="2752" y="1301"/>
                </a:lnTo>
                <a:lnTo>
                  <a:pt x="2752" y="1301"/>
                </a:lnTo>
                <a:lnTo>
                  <a:pt x="2752" y="1301"/>
                </a:lnTo>
                <a:lnTo>
                  <a:pt x="2753" y="1301"/>
                </a:lnTo>
                <a:lnTo>
                  <a:pt x="2753" y="1301"/>
                </a:lnTo>
                <a:lnTo>
                  <a:pt x="2753" y="1301"/>
                </a:lnTo>
                <a:lnTo>
                  <a:pt x="2754" y="1301"/>
                </a:lnTo>
                <a:lnTo>
                  <a:pt x="2754" y="1301"/>
                </a:lnTo>
                <a:lnTo>
                  <a:pt x="2754" y="1301"/>
                </a:lnTo>
                <a:lnTo>
                  <a:pt x="2755" y="1301"/>
                </a:lnTo>
                <a:lnTo>
                  <a:pt x="2755" y="1301"/>
                </a:lnTo>
                <a:lnTo>
                  <a:pt x="2756" y="1301"/>
                </a:lnTo>
                <a:lnTo>
                  <a:pt x="2756" y="1301"/>
                </a:lnTo>
                <a:lnTo>
                  <a:pt x="2756" y="1301"/>
                </a:lnTo>
                <a:lnTo>
                  <a:pt x="2757" y="1301"/>
                </a:lnTo>
                <a:lnTo>
                  <a:pt x="2757" y="1301"/>
                </a:lnTo>
                <a:lnTo>
                  <a:pt x="2757" y="1301"/>
                </a:lnTo>
                <a:lnTo>
                  <a:pt x="2758" y="1301"/>
                </a:lnTo>
                <a:lnTo>
                  <a:pt x="2758" y="1301"/>
                </a:lnTo>
                <a:lnTo>
                  <a:pt x="2758" y="1301"/>
                </a:lnTo>
                <a:lnTo>
                  <a:pt x="2758" y="1301"/>
                </a:lnTo>
                <a:lnTo>
                  <a:pt x="2759" y="1301"/>
                </a:lnTo>
                <a:lnTo>
                  <a:pt x="2759" y="1301"/>
                </a:lnTo>
                <a:lnTo>
                  <a:pt x="2760" y="1301"/>
                </a:lnTo>
                <a:lnTo>
                  <a:pt x="2760" y="1301"/>
                </a:lnTo>
                <a:lnTo>
                  <a:pt x="2760" y="1301"/>
                </a:lnTo>
                <a:lnTo>
                  <a:pt x="2761" y="1301"/>
                </a:lnTo>
                <a:lnTo>
                  <a:pt x="2761" y="1301"/>
                </a:lnTo>
                <a:lnTo>
                  <a:pt x="2762" y="1301"/>
                </a:lnTo>
                <a:lnTo>
                  <a:pt x="2762" y="1301"/>
                </a:lnTo>
                <a:lnTo>
                  <a:pt x="2762" y="1301"/>
                </a:lnTo>
                <a:lnTo>
                  <a:pt x="2763" y="1301"/>
                </a:lnTo>
                <a:lnTo>
                  <a:pt x="2763" y="1301"/>
                </a:lnTo>
                <a:lnTo>
                  <a:pt x="2763" y="1301"/>
                </a:lnTo>
                <a:lnTo>
                  <a:pt x="2764" y="1301"/>
                </a:lnTo>
                <a:lnTo>
                  <a:pt x="2764" y="1301"/>
                </a:lnTo>
                <a:lnTo>
                  <a:pt x="2764" y="1301"/>
                </a:lnTo>
                <a:lnTo>
                  <a:pt x="2765" y="1301"/>
                </a:lnTo>
                <a:lnTo>
                  <a:pt x="2765" y="1301"/>
                </a:lnTo>
                <a:lnTo>
                  <a:pt x="2765" y="1301"/>
                </a:lnTo>
                <a:lnTo>
                  <a:pt x="2766" y="1301"/>
                </a:lnTo>
                <a:lnTo>
                  <a:pt x="2766" y="1301"/>
                </a:lnTo>
                <a:lnTo>
                  <a:pt x="2766" y="1301"/>
                </a:lnTo>
                <a:lnTo>
                  <a:pt x="2767" y="1301"/>
                </a:lnTo>
                <a:lnTo>
                  <a:pt x="2767" y="1301"/>
                </a:lnTo>
                <a:lnTo>
                  <a:pt x="2768" y="1301"/>
                </a:lnTo>
                <a:lnTo>
                  <a:pt x="2768" y="1301"/>
                </a:lnTo>
                <a:lnTo>
                  <a:pt x="2768" y="1301"/>
                </a:lnTo>
                <a:lnTo>
                  <a:pt x="2769" y="1301"/>
                </a:lnTo>
                <a:lnTo>
                  <a:pt x="2769" y="1301"/>
                </a:lnTo>
                <a:lnTo>
                  <a:pt x="2769" y="1301"/>
                </a:lnTo>
                <a:lnTo>
                  <a:pt x="2770" y="1301"/>
                </a:lnTo>
                <a:lnTo>
                  <a:pt x="2770" y="1301"/>
                </a:lnTo>
                <a:lnTo>
                  <a:pt x="2770" y="1301"/>
                </a:lnTo>
                <a:lnTo>
                  <a:pt x="2771" y="1301"/>
                </a:lnTo>
                <a:lnTo>
                  <a:pt x="2771" y="1301"/>
                </a:lnTo>
                <a:lnTo>
                  <a:pt x="2771" y="1301"/>
                </a:lnTo>
                <a:lnTo>
                  <a:pt x="2772" y="1301"/>
                </a:lnTo>
                <a:lnTo>
                  <a:pt x="2772" y="1301"/>
                </a:lnTo>
                <a:lnTo>
                  <a:pt x="2772" y="1301"/>
                </a:lnTo>
                <a:lnTo>
                  <a:pt x="2773" y="1301"/>
                </a:lnTo>
                <a:lnTo>
                  <a:pt x="2773" y="1301"/>
                </a:lnTo>
                <a:lnTo>
                  <a:pt x="2773" y="1301"/>
                </a:lnTo>
                <a:lnTo>
                  <a:pt x="2774" y="1301"/>
                </a:lnTo>
                <a:lnTo>
                  <a:pt x="2774" y="1301"/>
                </a:lnTo>
                <a:lnTo>
                  <a:pt x="2775" y="1301"/>
                </a:lnTo>
                <a:lnTo>
                  <a:pt x="2775" y="1301"/>
                </a:lnTo>
                <a:lnTo>
                  <a:pt x="2775" y="1301"/>
                </a:lnTo>
                <a:lnTo>
                  <a:pt x="2775" y="1301"/>
                </a:lnTo>
                <a:lnTo>
                  <a:pt x="2776" y="1301"/>
                </a:lnTo>
                <a:lnTo>
                  <a:pt x="2776" y="1301"/>
                </a:lnTo>
                <a:lnTo>
                  <a:pt x="2777" y="1301"/>
                </a:lnTo>
                <a:lnTo>
                  <a:pt x="2777" y="1301"/>
                </a:lnTo>
                <a:lnTo>
                  <a:pt x="2777" y="1301"/>
                </a:lnTo>
                <a:lnTo>
                  <a:pt x="2778" y="1301"/>
                </a:lnTo>
                <a:lnTo>
                  <a:pt x="2778" y="1301"/>
                </a:lnTo>
                <a:lnTo>
                  <a:pt x="2778" y="1301"/>
                </a:lnTo>
                <a:lnTo>
                  <a:pt x="2779" y="1301"/>
                </a:lnTo>
                <a:lnTo>
                  <a:pt x="2779" y="1301"/>
                </a:lnTo>
                <a:lnTo>
                  <a:pt x="2779" y="1301"/>
                </a:lnTo>
                <a:lnTo>
                  <a:pt x="2779" y="1301"/>
                </a:lnTo>
                <a:lnTo>
                  <a:pt x="2780" y="1301"/>
                </a:lnTo>
                <a:lnTo>
                  <a:pt x="2780" y="1301"/>
                </a:lnTo>
                <a:lnTo>
                  <a:pt x="2781" y="1301"/>
                </a:lnTo>
                <a:lnTo>
                  <a:pt x="2781" y="1301"/>
                </a:lnTo>
                <a:lnTo>
                  <a:pt x="2782" y="1301"/>
                </a:lnTo>
                <a:lnTo>
                  <a:pt x="2782" y="1301"/>
                </a:lnTo>
                <a:lnTo>
                  <a:pt x="2782" y="1301"/>
                </a:lnTo>
                <a:lnTo>
                  <a:pt x="2783" y="1301"/>
                </a:lnTo>
                <a:lnTo>
                  <a:pt x="2783" y="1301"/>
                </a:lnTo>
                <a:lnTo>
                  <a:pt x="2783" y="1301"/>
                </a:lnTo>
                <a:lnTo>
                  <a:pt x="2784" y="1301"/>
                </a:lnTo>
                <a:lnTo>
                  <a:pt x="2784" y="1301"/>
                </a:lnTo>
                <a:lnTo>
                  <a:pt x="2784" y="1301"/>
                </a:lnTo>
                <a:lnTo>
                  <a:pt x="2784" y="1301"/>
                </a:lnTo>
                <a:lnTo>
                  <a:pt x="2785" y="1301"/>
                </a:lnTo>
                <a:lnTo>
                  <a:pt x="2785" y="1301"/>
                </a:lnTo>
                <a:lnTo>
                  <a:pt x="2786" y="1301"/>
                </a:lnTo>
                <a:lnTo>
                  <a:pt x="2786" y="1301"/>
                </a:lnTo>
                <a:lnTo>
                  <a:pt x="2786" y="1301"/>
                </a:lnTo>
                <a:lnTo>
                  <a:pt x="2787" y="1301"/>
                </a:lnTo>
                <a:lnTo>
                  <a:pt x="2787" y="1301"/>
                </a:lnTo>
                <a:lnTo>
                  <a:pt x="2788" y="1301"/>
                </a:lnTo>
                <a:lnTo>
                  <a:pt x="2788" y="1301"/>
                </a:lnTo>
                <a:lnTo>
                  <a:pt x="2788" y="1301"/>
                </a:lnTo>
                <a:lnTo>
                  <a:pt x="2789" y="1301"/>
                </a:lnTo>
                <a:lnTo>
                  <a:pt x="2789" y="1301"/>
                </a:lnTo>
                <a:lnTo>
                  <a:pt x="2789" y="1301"/>
                </a:lnTo>
                <a:lnTo>
                  <a:pt x="2790" y="1301"/>
                </a:lnTo>
                <a:lnTo>
                  <a:pt x="2790" y="1301"/>
                </a:lnTo>
                <a:lnTo>
                  <a:pt x="2790" y="1301"/>
                </a:lnTo>
                <a:lnTo>
                  <a:pt x="2791" y="1301"/>
                </a:lnTo>
                <a:lnTo>
                  <a:pt x="2791" y="1301"/>
                </a:lnTo>
                <a:lnTo>
                  <a:pt x="2791" y="1301"/>
                </a:lnTo>
                <a:lnTo>
                  <a:pt x="2792" y="1301"/>
                </a:lnTo>
                <a:lnTo>
                  <a:pt x="2792" y="1301"/>
                </a:lnTo>
                <a:lnTo>
                  <a:pt x="2792" y="1301"/>
                </a:lnTo>
                <a:lnTo>
                  <a:pt x="2793" y="1301"/>
                </a:lnTo>
                <a:lnTo>
                  <a:pt x="2793" y="1301"/>
                </a:lnTo>
                <a:lnTo>
                  <a:pt x="2794" y="1301"/>
                </a:lnTo>
                <a:lnTo>
                  <a:pt x="2794" y="1301"/>
                </a:lnTo>
                <a:lnTo>
                  <a:pt x="2794" y="1301"/>
                </a:lnTo>
                <a:lnTo>
                  <a:pt x="2795" y="1301"/>
                </a:lnTo>
                <a:lnTo>
                  <a:pt x="2795" y="1301"/>
                </a:lnTo>
                <a:lnTo>
                  <a:pt x="2795" y="1301"/>
                </a:lnTo>
                <a:lnTo>
                  <a:pt x="2796" y="1301"/>
                </a:lnTo>
                <a:lnTo>
                  <a:pt x="2796" y="1301"/>
                </a:lnTo>
                <a:lnTo>
                  <a:pt x="2796" y="1301"/>
                </a:lnTo>
                <a:lnTo>
                  <a:pt x="2797" y="1301"/>
                </a:lnTo>
                <a:lnTo>
                  <a:pt x="2797" y="1301"/>
                </a:lnTo>
                <a:lnTo>
                  <a:pt x="2797" y="1301"/>
                </a:lnTo>
                <a:lnTo>
                  <a:pt x="2798" y="1301"/>
                </a:lnTo>
                <a:lnTo>
                  <a:pt x="2798" y="1301"/>
                </a:lnTo>
                <a:lnTo>
                  <a:pt x="2798" y="1301"/>
                </a:lnTo>
                <a:lnTo>
                  <a:pt x="2799" y="1301"/>
                </a:lnTo>
                <a:lnTo>
                  <a:pt x="2799" y="1301"/>
                </a:lnTo>
                <a:lnTo>
                  <a:pt x="2799" y="1301"/>
                </a:lnTo>
                <a:lnTo>
                  <a:pt x="2800" y="1301"/>
                </a:lnTo>
                <a:lnTo>
                  <a:pt x="2800" y="1301"/>
                </a:lnTo>
                <a:lnTo>
                  <a:pt x="2801" y="1301"/>
                </a:lnTo>
                <a:lnTo>
                  <a:pt x="2801" y="1301"/>
                </a:lnTo>
                <a:lnTo>
                  <a:pt x="2801" y="1301"/>
                </a:lnTo>
                <a:lnTo>
                  <a:pt x="2801" y="1301"/>
                </a:lnTo>
                <a:lnTo>
                  <a:pt x="2802" y="1301"/>
                </a:lnTo>
                <a:lnTo>
                  <a:pt x="2802" y="1301"/>
                </a:lnTo>
                <a:lnTo>
                  <a:pt x="2803" y="1301"/>
                </a:lnTo>
                <a:lnTo>
                  <a:pt x="2803" y="1301"/>
                </a:lnTo>
                <a:lnTo>
                  <a:pt x="2803" y="1301"/>
                </a:lnTo>
                <a:lnTo>
                  <a:pt x="2804" y="1301"/>
                </a:lnTo>
                <a:lnTo>
                  <a:pt x="2804" y="1301"/>
                </a:lnTo>
                <a:lnTo>
                  <a:pt x="2804" y="1301"/>
                </a:lnTo>
                <a:lnTo>
                  <a:pt x="2805" y="1301"/>
                </a:lnTo>
                <a:lnTo>
                  <a:pt x="2805" y="1301"/>
                </a:lnTo>
                <a:lnTo>
                  <a:pt x="2805" y="1301"/>
                </a:lnTo>
                <a:lnTo>
                  <a:pt x="2805" y="1301"/>
                </a:lnTo>
                <a:lnTo>
                  <a:pt x="2806" y="1301"/>
                </a:lnTo>
                <a:lnTo>
                  <a:pt x="2807" y="1301"/>
                </a:lnTo>
                <a:lnTo>
                  <a:pt x="2807" y="1301"/>
                </a:lnTo>
                <a:lnTo>
                  <a:pt x="2807" y="1301"/>
                </a:lnTo>
                <a:lnTo>
                  <a:pt x="2808" y="1301"/>
                </a:lnTo>
                <a:lnTo>
                  <a:pt x="2808" y="1301"/>
                </a:lnTo>
                <a:lnTo>
                  <a:pt x="2808" y="1301"/>
                </a:lnTo>
                <a:lnTo>
                  <a:pt x="2809" y="1301"/>
                </a:lnTo>
                <a:lnTo>
                  <a:pt x="2809" y="1301"/>
                </a:lnTo>
                <a:lnTo>
                  <a:pt x="2809" y="1301"/>
                </a:lnTo>
                <a:lnTo>
                  <a:pt x="2810" y="1301"/>
                </a:lnTo>
                <a:lnTo>
                  <a:pt x="2810" y="1301"/>
                </a:lnTo>
                <a:lnTo>
                  <a:pt x="2810" y="1301"/>
                </a:lnTo>
                <a:lnTo>
                  <a:pt x="2811" y="1301"/>
                </a:lnTo>
                <a:lnTo>
                  <a:pt x="2811" y="1301"/>
                </a:lnTo>
                <a:lnTo>
                  <a:pt x="2811" y="1301"/>
                </a:lnTo>
                <a:lnTo>
                  <a:pt x="2812" y="1301"/>
                </a:lnTo>
                <a:lnTo>
                  <a:pt x="2812" y="1301"/>
                </a:lnTo>
                <a:lnTo>
                  <a:pt x="2812" y="1301"/>
                </a:lnTo>
                <a:lnTo>
                  <a:pt x="2813" y="1301"/>
                </a:lnTo>
                <a:lnTo>
                  <a:pt x="2813" y="1301"/>
                </a:lnTo>
                <a:lnTo>
                  <a:pt x="2814" y="1301"/>
                </a:lnTo>
                <a:lnTo>
                  <a:pt x="2814" y="1301"/>
                </a:lnTo>
                <a:lnTo>
                  <a:pt x="2814" y="1301"/>
                </a:lnTo>
                <a:lnTo>
                  <a:pt x="2815" y="1301"/>
                </a:lnTo>
                <a:lnTo>
                  <a:pt x="2815" y="1301"/>
                </a:lnTo>
                <a:lnTo>
                  <a:pt x="2815" y="1301"/>
                </a:lnTo>
                <a:lnTo>
                  <a:pt x="2816" y="1301"/>
                </a:lnTo>
                <a:lnTo>
                  <a:pt x="2816" y="1301"/>
                </a:lnTo>
                <a:lnTo>
                  <a:pt x="2816" y="1301"/>
                </a:lnTo>
                <a:lnTo>
                  <a:pt x="2817" y="1301"/>
                </a:lnTo>
                <a:lnTo>
                  <a:pt x="2817" y="1301"/>
                </a:lnTo>
                <a:lnTo>
                  <a:pt x="2817" y="1301"/>
                </a:lnTo>
                <a:lnTo>
                  <a:pt x="2818" y="1301"/>
                </a:lnTo>
                <a:lnTo>
                  <a:pt x="2818" y="1301"/>
                </a:lnTo>
                <a:lnTo>
                  <a:pt x="2818" y="1301"/>
                </a:lnTo>
                <a:lnTo>
                  <a:pt x="2819" y="1301"/>
                </a:lnTo>
                <a:lnTo>
                  <a:pt x="2819" y="1301"/>
                </a:lnTo>
                <a:lnTo>
                  <a:pt x="2820" y="1301"/>
                </a:lnTo>
                <a:lnTo>
                  <a:pt x="2820" y="1301"/>
                </a:lnTo>
                <a:lnTo>
                  <a:pt x="2820" y="1301"/>
                </a:lnTo>
                <a:lnTo>
                  <a:pt x="2821" y="1301"/>
                </a:lnTo>
                <a:lnTo>
                  <a:pt x="2821" y="1301"/>
                </a:lnTo>
                <a:lnTo>
                  <a:pt x="2821" y="1301"/>
                </a:lnTo>
                <a:lnTo>
                  <a:pt x="2822" y="1301"/>
                </a:lnTo>
                <a:lnTo>
                  <a:pt x="2822" y="1301"/>
                </a:lnTo>
                <a:lnTo>
                  <a:pt x="2822" y="1301"/>
                </a:lnTo>
                <a:lnTo>
                  <a:pt x="2822" y="1301"/>
                </a:lnTo>
                <a:lnTo>
                  <a:pt x="2823" y="1301"/>
                </a:lnTo>
                <a:lnTo>
                  <a:pt x="2823" y="1301"/>
                </a:lnTo>
                <a:lnTo>
                  <a:pt x="2824" y="1301"/>
                </a:lnTo>
                <a:lnTo>
                  <a:pt x="2824" y="1301"/>
                </a:lnTo>
                <a:lnTo>
                  <a:pt x="2824" y="1301"/>
                </a:lnTo>
                <a:lnTo>
                  <a:pt x="2825" y="1301"/>
                </a:lnTo>
                <a:lnTo>
                  <a:pt x="2825" y="1301"/>
                </a:lnTo>
                <a:lnTo>
                  <a:pt x="2825" y="1301"/>
                </a:lnTo>
                <a:lnTo>
                  <a:pt x="2826" y="1301"/>
                </a:lnTo>
                <a:lnTo>
                  <a:pt x="2826" y="1301"/>
                </a:lnTo>
                <a:lnTo>
                  <a:pt x="2827" y="1301"/>
                </a:lnTo>
                <a:lnTo>
                  <a:pt x="2827" y="1301"/>
                </a:lnTo>
                <a:lnTo>
                  <a:pt x="2827" y="1301"/>
                </a:lnTo>
                <a:lnTo>
                  <a:pt x="2828" y="1301"/>
                </a:lnTo>
                <a:lnTo>
                  <a:pt x="2828" y="1301"/>
                </a:lnTo>
                <a:lnTo>
                  <a:pt x="2828" y="1301"/>
                </a:lnTo>
                <a:lnTo>
                  <a:pt x="2829" y="1301"/>
                </a:lnTo>
                <a:lnTo>
                  <a:pt x="2829" y="1301"/>
                </a:lnTo>
                <a:lnTo>
                  <a:pt x="2829" y="1301"/>
                </a:lnTo>
                <a:lnTo>
                  <a:pt x="2830" y="1301"/>
                </a:lnTo>
                <a:lnTo>
                  <a:pt x="2830" y="1301"/>
                </a:lnTo>
                <a:lnTo>
                  <a:pt x="2830" y="1301"/>
                </a:lnTo>
                <a:lnTo>
                  <a:pt x="2831" y="1301"/>
                </a:lnTo>
                <a:lnTo>
                  <a:pt x="2831" y="1301"/>
                </a:lnTo>
                <a:lnTo>
                  <a:pt x="2831" y="1301"/>
                </a:lnTo>
                <a:lnTo>
                  <a:pt x="2831" y="1301"/>
                </a:lnTo>
                <a:lnTo>
                  <a:pt x="2832" y="1301"/>
                </a:lnTo>
                <a:lnTo>
                  <a:pt x="2833" y="1301"/>
                </a:lnTo>
                <a:lnTo>
                  <a:pt x="2833" y="1301"/>
                </a:lnTo>
                <a:lnTo>
                  <a:pt x="2833" y="1301"/>
                </a:lnTo>
                <a:lnTo>
                  <a:pt x="2834" y="1301"/>
                </a:lnTo>
                <a:lnTo>
                  <a:pt x="2834" y="1301"/>
                </a:lnTo>
                <a:lnTo>
                  <a:pt x="2834" y="1301"/>
                </a:lnTo>
                <a:lnTo>
                  <a:pt x="2835" y="1301"/>
                </a:lnTo>
                <a:lnTo>
                  <a:pt x="2835" y="1301"/>
                </a:lnTo>
                <a:lnTo>
                  <a:pt x="2835" y="1301"/>
                </a:lnTo>
                <a:lnTo>
                  <a:pt x="2836" y="1301"/>
                </a:lnTo>
                <a:lnTo>
                  <a:pt x="2836" y="1301"/>
                </a:lnTo>
                <a:lnTo>
                  <a:pt x="2836" y="1301"/>
                </a:lnTo>
                <a:lnTo>
                  <a:pt x="2837" y="1301"/>
                </a:lnTo>
                <a:lnTo>
                  <a:pt x="2837" y="1301"/>
                </a:lnTo>
                <a:lnTo>
                  <a:pt x="2837" y="1301"/>
                </a:lnTo>
                <a:lnTo>
                  <a:pt x="2838" y="1301"/>
                </a:lnTo>
                <a:lnTo>
                  <a:pt x="2838" y="1301"/>
                </a:lnTo>
                <a:lnTo>
                  <a:pt x="2838" y="1301"/>
                </a:lnTo>
                <a:lnTo>
                  <a:pt x="2839" y="1301"/>
                </a:lnTo>
                <a:lnTo>
                  <a:pt x="2839" y="1301"/>
                </a:lnTo>
                <a:lnTo>
                  <a:pt x="2839" y="1301"/>
                </a:lnTo>
                <a:lnTo>
                  <a:pt x="2840" y="1301"/>
                </a:lnTo>
                <a:lnTo>
                  <a:pt x="2840" y="1301"/>
                </a:lnTo>
                <a:lnTo>
                  <a:pt x="2841" y="1301"/>
                </a:lnTo>
                <a:lnTo>
                  <a:pt x="2841" y="1301"/>
                </a:lnTo>
                <a:lnTo>
                  <a:pt x="2841" y="1301"/>
                </a:lnTo>
                <a:lnTo>
                  <a:pt x="2842" y="1301"/>
                </a:lnTo>
                <a:lnTo>
                  <a:pt x="2842" y="1301"/>
                </a:lnTo>
                <a:lnTo>
                  <a:pt x="2842" y="1301"/>
                </a:lnTo>
                <a:lnTo>
                  <a:pt x="2843" y="1301"/>
                </a:lnTo>
                <a:lnTo>
                  <a:pt x="2843" y="1301"/>
                </a:lnTo>
                <a:lnTo>
                  <a:pt x="2843" y="1301"/>
                </a:lnTo>
                <a:lnTo>
                  <a:pt x="2844" y="1301"/>
                </a:lnTo>
                <a:lnTo>
                  <a:pt x="2844" y="1301"/>
                </a:lnTo>
                <a:lnTo>
                  <a:pt x="2844" y="1301"/>
                </a:lnTo>
                <a:lnTo>
                  <a:pt x="2845" y="1301"/>
                </a:lnTo>
                <a:lnTo>
                  <a:pt x="2845" y="1301"/>
                </a:lnTo>
                <a:lnTo>
                  <a:pt x="2846" y="1301"/>
                </a:lnTo>
                <a:lnTo>
                  <a:pt x="2846" y="1301"/>
                </a:lnTo>
                <a:lnTo>
                  <a:pt x="2846" y="1301"/>
                </a:lnTo>
                <a:lnTo>
                  <a:pt x="2847" y="1301"/>
                </a:lnTo>
                <a:lnTo>
                  <a:pt x="2847" y="1301"/>
                </a:lnTo>
                <a:lnTo>
                  <a:pt x="2847" y="1301"/>
                </a:lnTo>
                <a:lnTo>
                  <a:pt x="2848" y="1301"/>
                </a:lnTo>
                <a:lnTo>
                  <a:pt x="2848" y="1301"/>
                </a:lnTo>
                <a:lnTo>
                  <a:pt x="2848" y="1301"/>
                </a:lnTo>
                <a:lnTo>
                  <a:pt x="2848" y="1301"/>
                </a:lnTo>
                <a:lnTo>
                  <a:pt x="2849" y="1301"/>
                </a:lnTo>
                <a:lnTo>
                  <a:pt x="2849" y="1301"/>
                </a:lnTo>
                <a:lnTo>
                  <a:pt x="2850" y="1301"/>
                </a:lnTo>
                <a:lnTo>
                  <a:pt x="2850" y="1301"/>
                </a:lnTo>
                <a:lnTo>
                  <a:pt x="2850" y="1301"/>
                </a:lnTo>
                <a:lnTo>
                  <a:pt x="2851" y="1301"/>
                </a:lnTo>
                <a:lnTo>
                  <a:pt x="2851" y="1301"/>
                </a:lnTo>
                <a:lnTo>
                  <a:pt x="2851" y="1301"/>
                </a:lnTo>
                <a:lnTo>
                  <a:pt x="2852" y="1301"/>
                </a:lnTo>
                <a:lnTo>
                  <a:pt x="2852" y="1301"/>
                </a:lnTo>
                <a:lnTo>
                  <a:pt x="2853" y="1301"/>
                </a:lnTo>
                <a:lnTo>
                  <a:pt x="2853" y="1301"/>
                </a:lnTo>
                <a:lnTo>
                  <a:pt x="2853" y="1301"/>
                </a:lnTo>
                <a:lnTo>
                  <a:pt x="2854" y="1301"/>
                </a:lnTo>
                <a:lnTo>
                  <a:pt x="2854" y="1301"/>
                </a:lnTo>
                <a:lnTo>
                  <a:pt x="2854" y="1301"/>
                </a:lnTo>
                <a:lnTo>
                  <a:pt x="2855" y="1301"/>
                </a:lnTo>
                <a:lnTo>
                  <a:pt x="2855" y="1301"/>
                </a:lnTo>
                <a:lnTo>
                  <a:pt x="2855" y="1301"/>
                </a:lnTo>
                <a:lnTo>
                  <a:pt x="2856" y="1301"/>
                </a:lnTo>
                <a:lnTo>
                  <a:pt x="2856" y="1301"/>
                </a:lnTo>
                <a:lnTo>
                  <a:pt x="2856" y="1301"/>
                </a:lnTo>
                <a:lnTo>
                  <a:pt x="2857" y="1301"/>
                </a:lnTo>
                <a:lnTo>
                  <a:pt x="2857" y="1301"/>
                </a:lnTo>
                <a:lnTo>
                  <a:pt x="2857" y="1301"/>
                </a:lnTo>
                <a:lnTo>
                  <a:pt x="2858" y="1301"/>
                </a:lnTo>
                <a:lnTo>
                  <a:pt x="2858" y="1301"/>
                </a:lnTo>
                <a:lnTo>
                  <a:pt x="2859" y="1301"/>
                </a:lnTo>
                <a:lnTo>
                  <a:pt x="2859" y="1301"/>
                </a:lnTo>
                <a:lnTo>
                  <a:pt x="2859" y="1301"/>
                </a:lnTo>
                <a:lnTo>
                  <a:pt x="2860" y="1301"/>
                </a:lnTo>
                <a:lnTo>
                  <a:pt x="2860" y="1301"/>
                </a:lnTo>
                <a:lnTo>
                  <a:pt x="2860" y="1301"/>
                </a:lnTo>
                <a:lnTo>
                  <a:pt x="2861" y="1301"/>
                </a:lnTo>
                <a:lnTo>
                  <a:pt x="2861" y="1301"/>
                </a:lnTo>
                <a:lnTo>
                  <a:pt x="2861" y="1301"/>
                </a:lnTo>
                <a:lnTo>
                  <a:pt x="2862" y="1301"/>
                </a:lnTo>
                <a:lnTo>
                  <a:pt x="2862" y="1301"/>
                </a:lnTo>
                <a:lnTo>
                  <a:pt x="2862" y="1301"/>
                </a:lnTo>
                <a:lnTo>
                  <a:pt x="2863" y="1301"/>
                </a:lnTo>
                <a:lnTo>
                  <a:pt x="2863" y="1301"/>
                </a:lnTo>
                <a:lnTo>
                  <a:pt x="2863" y="1301"/>
                </a:lnTo>
                <a:lnTo>
                  <a:pt x="2864" y="1301"/>
                </a:lnTo>
                <a:lnTo>
                  <a:pt x="2864" y="1301"/>
                </a:lnTo>
                <a:lnTo>
                  <a:pt x="2864" y="1301"/>
                </a:lnTo>
                <a:lnTo>
                  <a:pt x="2865" y="1301"/>
                </a:lnTo>
                <a:lnTo>
                  <a:pt x="2865" y="1301"/>
                </a:lnTo>
                <a:lnTo>
                  <a:pt x="2865" y="1301"/>
                </a:lnTo>
                <a:lnTo>
                  <a:pt x="2866" y="1301"/>
                </a:lnTo>
                <a:lnTo>
                  <a:pt x="2866" y="1301"/>
                </a:lnTo>
                <a:lnTo>
                  <a:pt x="2867" y="1301"/>
                </a:lnTo>
                <a:lnTo>
                  <a:pt x="2867" y="1301"/>
                </a:lnTo>
                <a:lnTo>
                  <a:pt x="2867" y="1301"/>
                </a:lnTo>
                <a:lnTo>
                  <a:pt x="2868" y="1301"/>
                </a:lnTo>
                <a:lnTo>
                  <a:pt x="2868" y="1301"/>
                </a:lnTo>
                <a:lnTo>
                  <a:pt x="2868" y="1301"/>
                </a:lnTo>
                <a:lnTo>
                  <a:pt x="2869" y="1301"/>
                </a:lnTo>
                <a:lnTo>
                  <a:pt x="2869" y="1301"/>
                </a:lnTo>
                <a:lnTo>
                  <a:pt x="2869" y="1301"/>
                </a:lnTo>
                <a:lnTo>
                  <a:pt x="2869" y="1301"/>
                </a:lnTo>
                <a:lnTo>
                  <a:pt x="2870" y="1301"/>
                </a:lnTo>
                <a:lnTo>
                  <a:pt x="2870" y="1301"/>
                </a:lnTo>
                <a:lnTo>
                  <a:pt x="2871" y="1301"/>
                </a:lnTo>
                <a:lnTo>
                  <a:pt x="2871" y="1301"/>
                </a:lnTo>
                <a:lnTo>
                  <a:pt x="2872" y="1301"/>
                </a:lnTo>
                <a:lnTo>
                  <a:pt x="2872" y="1301"/>
                </a:lnTo>
                <a:lnTo>
                  <a:pt x="2872" y="1301"/>
                </a:lnTo>
                <a:lnTo>
                  <a:pt x="2873" y="1301"/>
                </a:lnTo>
                <a:lnTo>
                  <a:pt x="2873" y="1301"/>
                </a:lnTo>
                <a:lnTo>
                  <a:pt x="2873" y="1301"/>
                </a:lnTo>
                <a:lnTo>
                  <a:pt x="2874" y="1301"/>
                </a:lnTo>
                <a:lnTo>
                  <a:pt x="2874" y="1301"/>
                </a:lnTo>
                <a:lnTo>
                  <a:pt x="2874" y="1301"/>
                </a:lnTo>
                <a:lnTo>
                  <a:pt x="2875" y="1301"/>
                </a:lnTo>
                <a:lnTo>
                  <a:pt x="2875" y="1301"/>
                </a:lnTo>
                <a:lnTo>
                  <a:pt x="2875" y="1301"/>
                </a:lnTo>
                <a:lnTo>
                  <a:pt x="2876" y="1301"/>
                </a:lnTo>
                <a:lnTo>
                  <a:pt x="2876" y="1301"/>
                </a:lnTo>
                <a:lnTo>
                  <a:pt x="2876" y="1301"/>
                </a:lnTo>
                <a:lnTo>
                  <a:pt x="2877" y="1301"/>
                </a:lnTo>
                <a:lnTo>
                  <a:pt x="2877" y="1301"/>
                </a:lnTo>
                <a:lnTo>
                  <a:pt x="2877" y="1301"/>
                </a:lnTo>
                <a:lnTo>
                  <a:pt x="2878" y="1301"/>
                </a:lnTo>
                <a:lnTo>
                  <a:pt x="2878" y="1301"/>
                </a:lnTo>
                <a:lnTo>
                  <a:pt x="2879" y="1301"/>
                </a:lnTo>
                <a:lnTo>
                  <a:pt x="2879" y="1301"/>
                </a:lnTo>
                <a:lnTo>
                  <a:pt x="2879" y="1301"/>
                </a:lnTo>
                <a:lnTo>
                  <a:pt x="2880" y="1301"/>
                </a:lnTo>
                <a:lnTo>
                  <a:pt x="2880" y="1301"/>
                </a:lnTo>
                <a:lnTo>
                  <a:pt x="2880" y="1301"/>
                </a:lnTo>
                <a:lnTo>
                  <a:pt x="2881" y="1301"/>
                </a:lnTo>
                <a:lnTo>
                  <a:pt x="2881" y="1301"/>
                </a:lnTo>
                <a:lnTo>
                  <a:pt x="2881" y="1301"/>
                </a:lnTo>
                <a:lnTo>
                  <a:pt x="2882" y="1301"/>
                </a:lnTo>
                <a:lnTo>
                  <a:pt x="2882" y="1301"/>
                </a:lnTo>
                <a:lnTo>
                  <a:pt x="2882" y="1301"/>
                </a:lnTo>
                <a:lnTo>
                  <a:pt x="2883" y="1301"/>
                </a:lnTo>
                <a:lnTo>
                  <a:pt x="2883" y="1301"/>
                </a:lnTo>
                <a:lnTo>
                  <a:pt x="2883" y="1301"/>
                </a:lnTo>
                <a:lnTo>
                  <a:pt x="2884" y="1301"/>
                </a:lnTo>
                <a:lnTo>
                  <a:pt x="2884" y="1301"/>
                </a:lnTo>
                <a:lnTo>
                  <a:pt x="2885" y="1301"/>
                </a:lnTo>
                <a:lnTo>
                  <a:pt x="2885" y="1301"/>
                </a:lnTo>
                <a:lnTo>
                  <a:pt x="2885" y="1301"/>
                </a:lnTo>
                <a:lnTo>
                  <a:pt x="2886" y="1301"/>
                </a:lnTo>
                <a:lnTo>
                  <a:pt x="2886" y="1301"/>
                </a:lnTo>
                <a:lnTo>
                  <a:pt x="2886" y="1301"/>
                </a:lnTo>
                <a:lnTo>
                  <a:pt x="2886" y="1301"/>
                </a:lnTo>
                <a:lnTo>
                  <a:pt x="2887" y="1301"/>
                </a:lnTo>
                <a:lnTo>
                  <a:pt x="2887" y="1301"/>
                </a:lnTo>
                <a:lnTo>
                  <a:pt x="2888" y="1301"/>
                </a:lnTo>
                <a:lnTo>
                  <a:pt x="2888" y="1301"/>
                </a:lnTo>
                <a:lnTo>
                  <a:pt x="2888" y="1301"/>
                </a:lnTo>
                <a:lnTo>
                  <a:pt x="2889" y="1301"/>
                </a:lnTo>
                <a:lnTo>
                  <a:pt x="2889" y="1301"/>
                </a:lnTo>
                <a:lnTo>
                  <a:pt x="2889" y="1301"/>
                </a:lnTo>
                <a:lnTo>
                  <a:pt x="2890" y="1301"/>
                </a:lnTo>
                <a:lnTo>
                  <a:pt x="2890" y="1301"/>
                </a:lnTo>
                <a:lnTo>
                  <a:pt x="2890" y="1301"/>
                </a:lnTo>
                <a:lnTo>
                  <a:pt x="2890" y="1301"/>
                </a:lnTo>
                <a:lnTo>
                  <a:pt x="2891" y="1301"/>
                </a:lnTo>
                <a:lnTo>
                  <a:pt x="2891" y="1301"/>
                </a:lnTo>
                <a:lnTo>
                  <a:pt x="2892" y="1301"/>
                </a:lnTo>
                <a:lnTo>
                  <a:pt x="2892" y="1301"/>
                </a:lnTo>
                <a:lnTo>
                  <a:pt x="2893" y="1301"/>
                </a:lnTo>
                <a:lnTo>
                  <a:pt x="2893" y="1301"/>
                </a:lnTo>
                <a:lnTo>
                  <a:pt x="2893" y="1301"/>
                </a:lnTo>
                <a:lnTo>
                  <a:pt x="2894" y="1301"/>
                </a:lnTo>
                <a:lnTo>
                  <a:pt x="2894" y="1301"/>
                </a:lnTo>
                <a:lnTo>
                  <a:pt x="2894" y="1301"/>
                </a:lnTo>
                <a:lnTo>
                  <a:pt x="2895" y="1301"/>
                </a:lnTo>
                <a:lnTo>
                  <a:pt x="2895" y="1301"/>
                </a:lnTo>
                <a:lnTo>
                  <a:pt x="2895" y="1301"/>
                </a:lnTo>
                <a:lnTo>
                  <a:pt x="2895" y="1301"/>
                </a:lnTo>
                <a:lnTo>
                  <a:pt x="2896" y="1301"/>
                </a:lnTo>
                <a:lnTo>
                  <a:pt x="2896" y="1301"/>
                </a:lnTo>
                <a:lnTo>
                  <a:pt x="2897" y="1301"/>
                </a:lnTo>
                <a:lnTo>
                  <a:pt x="2897" y="1301"/>
                </a:lnTo>
                <a:lnTo>
                  <a:pt x="2898" y="1301"/>
                </a:lnTo>
                <a:lnTo>
                  <a:pt x="2898" y="1301"/>
                </a:lnTo>
                <a:lnTo>
                  <a:pt x="2898" y="1301"/>
                </a:lnTo>
                <a:lnTo>
                  <a:pt x="2899" y="1301"/>
                </a:lnTo>
                <a:lnTo>
                  <a:pt x="2899" y="1301"/>
                </a:lnTo>
                <a:lnTo>
                  <a:pt x="2899" y="1301"/>
                </a:lnTo>
                <a:lnTo>
                  <a:pt x="2900" y="1301"/>
                </a:lnTo>
                <a:lnTo>
                  <a:pt x="2900" y="1301"/>
                </a:lnTo>
                <a:lnTo>
                  <a:pt x="2900" y="1301"/>
                </a:lnTo>
                <a:lnTo>
                  <a:pt x="2901" y="1301"/>
                </a:lnTo>
                <a:lnTo>
                  <a:pt x="2901" y="1301"/>
                </a:lnTo>
                <a:lnTo>
                  <a:pt x="2901" y="1301"/>
                </a:lnTo>
                <a:lnTo>
                  <a:pt x="2902" y="1301"/>
                </a:lnTo>
                <a:lnTo>
                  <a:pt x="2902" y="1301"/>
                </a:lnTo>
                <a:lnTo>
                  <a:pt x="2902" y="1301"/>
                </a:lnTo>
                <a:lnTo>
                  <a:pt x="2903" y="1301"/>
                </a:lnTo>
                <a:lnTo>
                  <a:pt x="2903" y="1301"/>
                </a:lnTo>
                <a:lnTo>
                  <a:pt x="2903" y="1301"/>
                </a:lnTo>
                <a:lnTo>
                  <a:pt x="2904" y="1301"/>
                </a:lnTo>
                <a:lnTo>
                  <a:pt x="2904" y="1301"/>
                </a:lnTo>
                <a:lnTo>
                  <a:pt x="2905" y="1301"/>
                </a:lnTo>
                <a:lnTo>
                  <a:pt x="2905" y="1301"/>
                </a:lnTo>
                <a:lnTo>
                  <a:pt x="2905" y="1301"/>
                </a:lnTo>
                <a:lnTo>
                  <a:pt x="2906" y="1301"/>
                </a:lnTo>
                <a:lnTo>
                  <a:pt x="2906" y="1301"/>
                </a:lnTo>
                <a:lnTo>
                  <a:pt x="2906" y="1301"/>
                </a:lnTo>
                <a:lnTo>
                  <a:pt x="2907" y="1301"/>
                </a:lnTo>
                <a:lnTo>
                  <a:pt x="2907" y="1301"/>
                </a:lnTo>
                <a:lnTo>
                  <a:pt x="2907" y="1301"/>
                </a:lnTo>
                <a:lnTo>
                  <a:pt x="2908" y="1301"/>
                </a:lnTo>
                <a:lnTo>
                  <a:pt x="2908" y="1301"/>
                </a:lnTo>
                <a:lnTo>
                  <a:pt x="2908" y="1301"/>
                </a:lnTo>
                <a:lnTo>
                  <a:pt x="2909" y="1301"/>
                </a:lnTo>
                <a:lnTo>
                  <a:pt x="2909" y="1301"/>
                </a:lnTo>
                <a:lnTo>
                  <a:pt x="2909" y="1301"/>
                </a:lnTo>
                <a:lnTo>
                  <a:pt x="2910" y="1301"/>
                </a:lnTo>
                <a:lnTo>
                  <a:pt x="2910" y="1301"/>
                </a:lnTo>
                <a:lnTo>
                  <a:pt x="2911" y="1301"/>
                </a:lnTo>
                <a:lnTo>
                  <a:pt x="2911" y="1301"/>
                </a:lnTo>
                <a:lnTo>
                  <a:pt x="2911" y="1301"/>
                </a:lnTo>
                <a:lnTo>
                  <a:pt x="2912" y="1301"/>
                </a:lnTo>
                <a:lnTo>
                  <a:pt x="2912" y="1301"/>
                </a:lnTo>
                <a:lnTo>
                  <a:pt x="2912" y="1301"/>
                </a:lnTo>
                <a:lnTo>
                  <a:pt x="2912" y="1301"/>
                </a:lnTo>
                <a:lnTo>
                  <a:pt x="2913" y="1301"/>
                </a:lnTo>
                <a:lnTo>
                  <a:pt x="2913" y="1301"/>
                </a:lnTo>
                <a:lnTo>
                  <a:pt x="2914" y="1301"/>
                </a:lnTo>
                <a:lnTo>
                  <a:pt x="2914" y="1301"/>
                </a:lnTo>
                <a:lnTo>
                  <a:pt x="2914" y="1301"/>
                </a:lnTo>
                <a:lnTo>
                  <a:pt x="2915" y="1301"/>
                </a:lnTo>
                <a:lnTo>
                  <a:pt x="2915" y="1301"/>
                </a:lnTo>
                <a:lnTo>
                  <a:pt x="2915" y="1301"/>
                </a:lnTo>
                <a:lnTo>
                  <a:pt x="2916" y="1301"/>
                </a:lnTo>
                <a:lnTo>
                  <a:pt x="2916" y="1301"/>
                </a:lnTo>
                <a:lnTo>
                  <a:pt x="2917" y="1301"/>
                </a:lnTo>
                <a:lnTo>
                  <a:pt x="2917" y="1301"/>
                </a:lnTo>
                <a:lnTo>
                  <a:pt x="2917" y="1301"/>
                </a:lnTo>
                <a:lnTo>
                  <a:pt x="2918" y="1301"/>
                </a:lnTo>
                <a:lnTo>
                  <a:pt x="2918" y="1301"/>
                </a:lnTo>
                <a:lnTo>
                  <a:pt x="2918" y="1301"/>
                </a:lnTo>
                <a:lnTo>
                  <a:pt x="2919" y="1301"/>
                </a:lnTo>
                <a:lnTo>
                  <a:pt x="2919" y="1301"/>
                </a:lnTo>
                <a:lnTo>
                  <a:pt x="2919" y="1301"/>
                </a:lnTo>
                <a:lnTo>
                  <a:pt x="2920" y="1301"/>
                </a:lnTo>
                <a:lnTo>
                  <a:pt x="2920" y="1301"/>
                </a:lnTo>
                <a:lnTo>
                  <a:pt x="2920" y="1301"/>
                </a:lnTo>
                <a:lnTo>
                  <a:pt x="2921" y="1301"/>
                </a:lnTo>
                <a:lnTo>
                  <a:pt x="2921" y="1301"/>
                </a:lnTo>
                <a:lnTo>
                  <a:pt x="2921" y="1301"/>
                </a:lnTo>
                <a:lnTo>
                  <a:pt x="2922" y="1301"/>
                </a:lnTo>
                <a:lnTo>
                  <a:pt x="2922" y="1301"/>
                </a:lnTo>
                <a:lnTo>
                  <a:pt x="2922" y="1301"/>
                </a:lnTo>
                <a:lnTo>
                  <a:pt x="2923" y="1301"/>
                </a:lnTo>
                <a:lnTo>
                  <a:pt x="2923" y="1301"/>
                </a:lnTo>
                <a:lnTo>
                  <a:pt x="2924" y="1301"/>
                </a:lnTo>
                <a:lnTo>
                  <a:pt x="2924" y="1301"/>
                </a:lnTo>
                <a:lnTo>
                  <a:pt x="2924" y="1301"/>
                </a:lnTo>
                <a:lnTo>
                  <a:pt x="2925" y="1301"/>
                </a:lnTo>
                <a:lnTo>
                  <a:pt x="2925" y="1301"/>
                </a:lnTo>
                <a:lnTo>
                  <a:pt x="2925" y="1301"/>
                </a:lnTo>
                <a:lnTo>
                  <a:pt x="2926" y="1301"/>
                </a:lnTo>
                <a:lnTo>
                  <a:pt x="2926" y="1301"/>
                </a:lnTo>
                <a:lnTo>
                  <a:pt x="2926" y="1301"/>
                </a:lnTo>
                <a:lnTo>
                  <a:pt x="2927" y="1301"/>
                </a:lnTo>
                <a:lnTo>
                  <a:pt x="2927" y="1301"/>
                </a:lnTo>
                <a:lnTo>
                  <a:pt x="2927" y="1301"/>
                </a:lnTo>
                <a:lnTo>
                  <a:pt x="2928" y="1301"/>
                </a:lnTo>
                <a:lnTo>
                  <a:pt x="2928" y="1301"/>
                </a:lnTo>
                <a:lnTo>
                  <a:pt x="2928" y="1301"/>
                </a:lnTo>
                <a:lnTo>
                  <a:pt x="2929" y="1301"/>
                </a:lnTo>
                <a:lnTo>
                  <a:pt x="2929" y="1301"/>
                </a:lnTo>
                <a:lnTo>
                  <a:pt x="2929" y="1301"/>
                </a:lnTo>
                <a:lnTo>
                  <a:pt x="2930" y="1301"/>
                </a:lnTo>
                <a:lnTo>
                  <a:pt x="2930" y="1301"/>
                </a:lnTo>
                <a:lnTo>
                  <a:pt x="2931" y="1301"/>
                </a:lnTo>
                <a:lnTo>
                  <a:pt x="2931" y="1301"/>
                </a:lnTo>
                <a:lnTo>
                  <a:pt x="2931" y="1301"/>
                </a:lnTo>
                <a:lnTo>
                  <a:pt x="2932" y="1301"/>
                </a:lnTo>
                <a:lnTo>
                  <a:pt x="2932" y="1301"/>
                </a:lnTo>
                <a:lnTo>
                  <a:pt x="2932" y="1301"/>
                </a:lnTo>
                <a:lnTo>
                  <a:pt x="2933" y="1301"/>
                </a:lnTo>
                <a:lnTo>
                  <a:pt x="2933" y="1301"/>
                </a:lnTo>
                <a:lnTo>
                  <a:pt x="2933" y="1301"/>
                </a:lnTo>
                <a:lnTo>
                  <a:pt x="2933" y="1301"/>
                </a:lnTo>
                <a:lnTo>
                  <a:pt x="2934" y="1301"/>
                </a:lnTo>
                <a:lnTo>
                  <a:pt x="2934" y="1301"/>
                </a:lnTo>
                <a:lnTo>
                  <a:pt x="2935" y="1301"/>
                </a:lnTo>
                <a:lnTo>
                  <a:pt x="2935" y="1301"/>
                </a:lnTo>
                <a:lnTo>
                  <a:pt x="2935" y="1301"/>
                </a:lnTo>
                <a:lnTo>
                  <a:pt x="2936" y="1301"/>
                </a:lnTo>
                <a:lnTo>
                  <a:pt x="2936" y="1301"/>
                </a:lnTo>
                <a:lnTo>
                  <a:pt x="2937" y="1301"/>
                </a:lnTo>
                <a:lnTo>
                  <a:pt x="2937" y="1301"/>
                </a:lnTo>
                <a:lnTo>
                  <a:pt x="2937" y="1301"/>
                </a:lnTo>
                <a:lnTo>
                  <a:pt x="2938" y="1301"/>
                </a:lnTo>
                <a:lnTo>
                  <a:pt x="2938" y="1301"/>
                </a:lnTo>
                <a:lnTo>
                  <a:pt x="2938" y="1301"/>
                </a:lnTo>
                <a:lnTo>
                  <a:pt x="2938" y="1301"/>
                </a:lnTo>
                <a:lnTo>
                  <a:pt x="2939" y="1301"/>
                </a:lnTo>
                <a:lnTo>
                  <a:pt x="2939" y="1301"/>
                </a:lnTo>
                <a:lnTo>
                  <a:pt x="2940" y="1301"/>
                </a:lnTo>
                <a:lnTo>
                  <a:pt x="2940" y="1301"/>
                </a:lnTo>
                <a:lnTo>
                  <a:pt x="2940" y="1301"/>
                </a:lnTo>
                <a:lnTo>
                  <a:pt x="2941" y="1301"/>
                </a:lnTo>
                <a:lnTo>
                  <a:pt x="2941" y="1301"/>
                </a:lnTo>
                <a:lnTo>
                  <a:pt x="2941" y="1301"/>
                </a:lnTo>
                <a:lnTo>
                  <a:pt x="2942" y="1301"/>
                </a:lnTo>
                <a:lnTo>
                  <a:pt x="2942" y="1301"/>
                </a:lnTo>
                <a:lnTo>
                  <a:pt x="2943" y="1301"/>
                </a:lnTo>
                <a:lnTo>
                  <a:pt x="2943" y="1301"/>
                </a:lnTo>
                <a:lnTo>
                  <a:pt x="2943" y="1301"/>
                </a:lnTo>
                <a:lnTo>
                  <a:pt x="2944" y="1301"/>
                </a:lnTo>
                <a:lnTo>
                  <a:pt x="2944" y="1301"/>
                </a:lnTo>
                <a:lnTo>
                  <a:pt x="2944" y="1301"/>
                </a:lnTo>
                <a:lnTo>
                  <a:pt x="2945" y="1301"/>
                </a:lnTo>
                <a:lnTo>
                  <a:pt x="2945" y="1301"/>
                </a:lnTo>
                <a:lnTo>
                  <a:pt x="2945" y="1301"/>
                </a:lnTo>
                <a:lnTo>
                  <a:pt x="2946" y="1301"/>
                </a:lnTo>
                <a:lnTo>
                  <a:pt x="2946" y="1301"/>
                </a:lnTo>
                <a:lnTo>
                  <a:pt x="2946" y="1301"/>
                </a:lnTo>
                <a:lnTo>
                  <a:pt x="2947" y="1301"/>
                </a:lnTo>
                <a:lnTo>
                  <a:pt x="2947" y="1301"/>
                </a:lnTo>
                <a:lnTo>
                  <a:pt x="2947" y="1301"/>
                </a:lnTo>
                <a:lnTo>
                  <a:pt x="2948" y="1301"/>
                </a:lnTo>
                <a:lnTo>
                  <a:pt x="2948" y="1301"/>
                </a:lnTo>
                <a:lnTo>
                  <a:pt x="2948" y="1301"/>
                </a:lnTo>
                <a:lnTo>
                  <a:pt x="2949" y="1301"/>
                </a:lnTo>
                <a:lnTo>
                  <a:pt x="2949" y="1301"/>
                </a:lnTo>
                <a:lnTo>
                  <a:pt x="2950" y="1301"/>
                </a:lnTo>
                <a:lnTo>
                  <a:pt x="2950" y="1301"/>
                </a:lnTo>
                <a:lnTo>
                  <a:pt x="2950" y="1301"/>
                </a:lnTo>
                <a:lnTo>
                  <a:pt x="2951" y="1301"/>
                </a:lnTo>
                <a:lnTo>
                  <a:pt x="2951" y="1301"/>
                </a:lnTo>
                <a:lnTo>
                  <a:pt x="2951" y="1301"/>
                </a:lnTo>
                <a:lnTo>
                  <a:pt x="2952" y="1301"/>
                </a:lnTo>
                <a:lnTo>
                  <a:pt x="2952" y="1301"/>
                </a:lnTo>
                <a:lnTo>
                  <a:pt x="2952" y="1301"/>
                </a:lnTo>
                <a:lnTo>
                  <a:pt x="2953" y="1301"/>
                </a:lnTo>
                <a:lnTo>
                  <a:pt x="2953" y="1301"/>
                </a:lnTo>
                <a:lnTo>
                  <a:pt x="2953" y="1301"/>
                </a:lnTo>
                <a:lnTo>
                  <a:pt x="2954" y="1301"/>
                </a:lnTo>
                <a:lnTo>
                  <a:pt x="2954" y="1301"/>
                </a:lnTo>
                <a:lnTo>
                  <a:pt x="2954" y="1301"/>
                </a:lnTo>
                <a:lnTo>
                  <a:pt x="2955" y="1301"/>
                </a:lnTo>
                <a:lnTo>
                  <a:pt x="2955" y="1301"/>
                </a:lnTo>
                <a:lnTo>
                  <a:pt x="2955" y="1301"/>
                </a:lnTo>
                <a:lnTo>
                  <a:pt x="2956" y="1301"/>
                </a:lnTo>
                <a:lnTo>
                  <a:pt x="2956" y="1301"/>
                </a:lnTo>
                <a:lnTo>
                  <a:pt x="2957" y="1301"/>
                </a:lnTo>
                <a:lnTo>
                  <a:pt x="2957" y="1301"/>
                </a:lnTo>
                <a:lnTo>
                  <a:pt x="2957" y="1301"/>
                </a:lnTo>
                <a:lnTo>
                  <a:pt x="2958" y="1301"/>
                </a:lnTo>
                <a:lnTo>
                  <a:pt x="2958" y="1301"/>
                </a:lnTo>
                <a:lnTo>
                  <a:pt x="2958" y="1301"/>
                </a:lnTo>
                <a:lnTo>
                  <a:pt x="2959" y="1301"/>
                </a:lnTo>
                <a:lnTo>
                  <a:pt x="2959" y="1301"/>
                </a:lnTo>
                <a:lnTo>
                  <a:pt x="2959" y="1301"/>
                </a:lnTo>
                <a:lnTo>
                  <a:pt x="2959" y="1301"/>
                </a:lnTo>
                <a:lnTo>
                  <a:pt x="2960" y="1301"/>
                </a:lnTo>
                <a:lnTo>
                  <a:pt x="2960" y="1301"/>
                </a:lnTo>
                <a:lnTo>
                  <a:pt x="2961" y="1301"/>
                </a:lnTo>
                <a:lnTo>
                  <a:pt x="2961" y="1301"/>
                </a:lnTo>
                <a:lnTo>
                  <a:pt x="2961" y="1301"/>
                </a:lnTo>
                <a:lnTo>
                  <a:pt x="2962" y="1301"/>
                </a:lnTo>
                <a:lnTo>
                  <a:pt x="2962" y="1301"/>
                </a:lnTo>
                <a:lnTo>
                  <a:pt x="2963" y="1301"/>
                </a:lnTo>
                <a:lnTo>
                  <a:pt x="2963" y="1301"/>
                </a:lnTo>
                <a:lnTo>
                  <a:pt x="2963" y="1301"/>
                </a:lnTo>
                <a:lnTo>
                  <a:pt x="2964" y="1301"/>
                </a:lnTo>
                <a:lnTo>
                  <a:pt x="2964" y="1301"/>
                </a:lnTo>
                <a:lnTo>
                  <a:pt x="2964" y="1301"/>
                </a:lnTo>
                <a:lnTo>
                  <a:pt x="2965" y="1301"/>
                </a:lnTo>
                <a:lnTo>
                  <a:pt x="2965" y="1301"/>
                </a:lnTo>
                <a:lnTo>
                  <a:pt x="2965" y="1301"/>
                </a:lnTo>
                <a:lnTo>
                  <a:pt x="2966" y="1301"/>
                </a:lnTo>
                <a:lnTo>
                  <a:pt x="2966" y="1301"/>
                </a:lnTo>
                <a:lnTo>
                  <a:pt x="2966" y="1301"/>
                </a:lnTo>
                <a:lnTo>
                  <a:pt x="2967" y="1301"/>
                </a:lnTo>
                <a:lnTo>
                  <a:pt x="2967" y="1301"/>
                </a:lnTo>
                <a:lnTo>
                  <a:pt x="2967" y="1301"/>
                </a:lnTo>
                <a:lnTo>
                  <a:pt x="2968" y="1301"/>
                </a:lnTo>
                <a:lnTo>
                  <a:pt x="2968" y="1301"/>
                </a:lnTo>
                <a:lnTo>
                  <a:pt x="2969" y="1301"/>
                </a:lnTo>
                <a:lnTo>
                  <a:pt x="2969" y="1301"/>
                </a:lnTo>
                <a:lnTo>
                  <a:pt x="2969" y="1301"/>
                </a:lnTo>
                <a:lnTo>
                  <a:pt x="2970" y="1301"/>
                </a:lnTo>
                <a:lnTo>
                  <a:pt x="2970" y="1301"/>
                </a:lnTo>
                <a:lnTo>
                  <a:pt x="2970" y="1301"/>
                </a:lnTo>
                <a:lnTo>
                  <a:pt x="2971" y="1301"/>
                </a:lnTo>
                <a:lnTo>
                  <a:pt x="2971" y="1301"/>
                </a:lnTo>
                <a:lnTo>
                  <a:pt x="2971" y="1301"/>
                </a:lnTo>
                <a:lnTo>
                  <a:pt x="2972" y="1301"/>
                </a:lnTo>
                <a:lnTo>
                  <a:pt x="2972" y="1301"/>
                </a:lnTo>
                <a:lnTo>
                  <a:pt x="2972" y="1301"/>
                </a:lnTo>
                <a:lnTo>
                  <a:pt x="2973" y="1301"/>
                </a:lnTo>
                <a:lnTo>
                  <a:pt x="2973" y="1301"/>
                </a:lnTo>
                <a:lnTo>
                  <a:pt x="2973" y="1301"/>
                </a:lnTo>
                <a:lnTo>
                  <a:pt x="2974" y="1301"/>
                </a:lnTo>
                <a:lnTo>
                  <a:pt x="2974" y="1301"/>
                </a:lnTo>
                <a:lnTo>
                  <a:pt x="2974" y="1301"/>
                </a:lnTo>
                <a:lnTo>
                  <a:pt x="2975" y="1301"/>
                </a:lnTo>
                <a:lnTo>
                  <a:pt x="2975" y="1301"/>
                </a:lnTo>
                <a:lnTo>
                  <a:pt x="2976" y="1301"/>
                </a:lnTo>
                <a:lnTo>
                  <a:pt x="2976" y="1301"/>
                </a:lnTo>
                <a:lnTo>
                  <a:pt x="2976" y="1301"/>
                </a:lnTo>
                <a:lnTo>
                  <a:pt x="2976" y="1301"/>
                </a:lnTo>
                <a:lnTo>
                  <a:pt x="2977" y="1301"/>
                </a:lnTo>
                <a:lnTo>
                  <a:pt x="2977" y="1301"/>
                </a:lnTo>
                <a:lnTo>
                  <a:pt x="2978" y="1301"/>
                </a:lnTo>
                <a:lnTo>
                  <a:pt x="2978" y="1301"/>
                </a:lnTo>
                <a:lnTo>
                  <a:pt x="2978" y="1301"/>
                </a:lnTo>
                <a:lnTo>
                  <a:pt x="2979" y="1301"/>
                </a:lnTo>
                <a:lnTo>
                  <a:pt x="2979" y="1301"/>
                </a:lnTo>
                <a:lnTo>
                  <a:pt x="2979" y="1301"/>
                </a:lnTo>
                <a:lnTo>
                  <a:pt x="2980" y="1301"/>
                </a:lnTo>
                <a:lnTo>
                  <a:pt x="2980" y="1301"/>
                </a:lnTo>
                <a:lnTo>
                  <a:pt x="2980" y="1301"/>
                </a:lnTo>
                <a:lnTo>
                  <a:pt x="2980" y="1301"/>
                </a:lnTo>
                <a:lnTo>
                  <a:pt x="2981" y="1301"/>
                </a:lnTo>
                <a:lnTo>
                  <a:pt x="2981" y="1301"/>
                </a:lnTo>
                <a:lnTo>
                  <a:pt x="2982" y="1301"/>
                </a:lnTo>
                <a:lnTo>
                  <a:pt x="2982" y="1301"/>
                </a:lnTo>
                <a:lnTo>
                  <a:pt x="2983" y="1301"/>
                </a:lnTo>
                <a:lnTo>
                  <a:pt x="2983" y="1301"/>
                </a:lnTo>
                <a:lnTo>
                  <a:pt x="2983" y="1301"/>
                </a:lnTo>
                <a:lnTo>
                  <a:pt x="2984" y="1301"/>
                </a:lnTo>
                <a:lnTo>
                  <a:pt x="2984" y="1301"/>
                </a:lnTo>
                <a:lnTo>
                  <a:pt x="2984" y="1301"/>
                </a:lnTo>
                <a:lnTo>
                  <a:pt x="2985" y="1301"/>
                </a:lnTo>
                <a:lnTo>
                  <a:pt x="2985" y="1301"/>
                </a:lnTo>
                <a:lnTo>
                  <a:pt x="2985" y="1301"/>
                </a:lnTo>
                <a:lnTo>
                  <a:pt x="2985" y="1301"/>
                </a:lnTo>
                <a:lnTo>
                  <a:pt x="2986" y="1301"/>
                </a:lnTo>
                <a:lnTo>
                  <a:pt x="2986" y="1301"/>
                </a:lnTo>
                <a:lnTo>
                  <a:pt x="2987" y="1301"/>
                </a:lnTo>
                <a:lnTo>
                  <a:pt x="2987" y="1301"/>
                </a:lnTo>
                <a:lnTo>
                  <a:pt x="2987" y="1301"/>
                </a:lnTo>
                <a:lnTo>
                  <a:pt x="2988" y="1301"/>
                </a:lnTo>
                <a:lnTo>
                  <a:pt x="2988" y="1301"/>
                </a:lnTo>
                <a:lnTo>
                  <a:pt x="2989" y="1301"/>
                </a:lnTo>
                <a:lnTo>
                  <a:pt x="2989" y="1301"/>
                </a:lnTo>
                <a:lnTo>
                  <a:pt x="2989" y="1301"/>
                </a:lnTo>
                <a:lnTo>
                  <a:pt x="2990" y="1301"/>
                </a:lnTo>
                <a:lnTo>
                  <a:pt x="2990" y="1301"/>
                </a:lnTo>
                <a:lnTo>
                  <a:pt x="2990" y="1301"/>
                </a:lnTo>
                <a:lnTo>
                  <a:pt x="2991" y="1301"/>
                </a:lnTo>
                <a:lnTo>
                  <a:pt x="2991" y="1301"/>
                </a:lnTo>
                <a:lnTo>
                  <a:pt x="2991" y="1301"/>
                </a:lnTo>
                <a:lnTo>
                  <a:pt x="2992" y="1301"/>
                </a:lnTo>
                <a:lnTo>
                  <a:pt x="2992" y="1301"/>
                </a:lnTo>
                <a:lnTo>
                  <a:pt x="2992" y="1301"/>
                </a:lnTo>
                <a:lnTo>
                  <a:pt x="2993" y="1301"/>
                </a:lnTo>
                <a:lnTo>
                  <a:pt x="2993" y="1301"/>
                </a:lnTo>
                <a:lnTo>
                  <a:pt x="2993" y="1301"/>
                </a:lnTo>
                <a:lnTo>
                  <a:pt x="2994" y="1301"/>
                </a:lnTo>
                <a:lnTo>
                  <a:pt x="2994" y="1301"/>
                </a:lnTo>
                <a:lnTo>
                  <a:pt x="2995" y="1301"/>
                </a:lnTo>
                <a:lnTo>
                  <a:pt x="2995" y="1301"/>
                </a:lnTo>
                <a:lnTo>
                  <a:pt x="2995" y="1301"/>
                </a:lnTo>
                <a:lnTo>
                  <a:pt x="2996" y="1301"/>
                </a:lnTo>
                <a:lnTo>
                  <a:pt x="2996" y="1301"/>
                </a:lnTo>
                <a:lnTo>
                  <a:pt x="2996" y="1301"/>
                </a:lnTo>
                <a:lnTo>
                  <a:pt x="2997" y="1301"/>
                </a:lnTo>
                <a:lnTo>
                  <a:pt x="2997" y="1301"/>
                </a:lnTo>
                <a:lnTo>
                  <a:pt x="2997" y="1301"/>
                </a:lnTo>
                <a:lnTo>
                  <a:pt x="2998" y="1301"/>
                </a:lnTo>
                <a:lnTo>
                  <a:pt x="2998" y="1301"/>
                </a:lnTo>
                <a:lnTo>
                  <a:pt x="2998" y="1301"/>
                </a:lnTo>
                <a:lnTo>
                  <a:pt x="2999" y="1301"/>
                </a:lnTo>
                <a:lnTo>
                  <a:pt x="2999" y="1301"/>
                </a:lnTo>
                <a:lnTo>
                  <a:pt x="2999" y="1301"/>
                </a:lnTo>
                <a:lnTo>
                  <a:pt x="3000" y="1301"/>
                </a:lnTo>
                <a:lnTo>
                  <a:pt x="3000" y="1301"/>
                </a:lnTo>
                <a:lnTo>
                  <a:pt x="3000" y="1301"/>
                </a:lnTo>
                <a:lnTo>
                  <a:pt x="3001" y="1301"/>
                </a:lnTo>
                <a:lnTo>
                  <a:pt x="3001" y="1301"/>
                </a:lnTo>
                <a:lnTo>
                  <a:pt x="3002" y="1301"/>
                </a:lnTo>
                <a:lnTo>
                  <a:pt x="3002" y="1301"/>
                </a:lnTo>
                <a:lnTo>
                  <a:pt x="3002" y="1301"/>
                </a:lnTo>
                <a:lnTo>
                  <a:pt x="3002" y="1301"/>
                </a:lnTo>
                <a:lnTo>
                  <a:pt x="3003" y="1301"/>
                </a:lnTo>
                <a:lnTo>
                  <a:pt x="3003" y="1301"/>
                </a:lnTo>
                <a:lnTo>
                  <a:pt x="3004" y="1301"/>
                </a:lnTo>
                <a:lnTo>
                  <a:pt x="3004" y="1301"/>
                </a:lnTo>
                <a:lnTo>
                  <a:pt x="3004" y="1301"/>
                </a:lnTo>
                <a:lnTo>
                  <a:pt x="3005" y="1301"/>
                </a:lnTo>
                <a:lnTo>
                  <a:pt x="3005" y="1301"/>
                </a:lnTo>
                <a:lnTo>
                  <a:pt x="3005" y="1301"/>
                </a:lnTo>
                <a:lnTo>
                  <a:pt x="3006" y="1301"/>
                </a:lnTo>
                <a:lnTo>
                  <a:pt x="3006" y="1301"/>
                </a:lnTo>
                <a:lnTo>
                  <a:pt x="3006" y="1301"/>
                </a:lnTo>
                <a:lnTo>
                  <a:pt x="3006" y="1301"/>
                </a:lnTo>
                <a:lnTo>
                  <a:pt x="3007" y="1301"/>
                </a:lnTo>
                <a:lnTo>
                  <a:pt x="3008" y="1301"/>
                </a:lnTo>
                <a:lnTo>
                  <a:pt x="3008" y="1301"/>
                </a:lnTo>
                <a:lnTo>
                  <a:pt x="3008" y="1301"/>
                </a:lnTo>
                <a:lnTo>
                  <a:pt x="3009" y="1301"/>
                </a:lnTo>
                <a:lnTo>
                  <a:pt x="3009" y="1301"/>
                </a:lnTo>
                <a:lnTo>
                  <a:pt x="3009" y="1301"/>
                </a:lnTo>
                <a:lnTo>
                  <a:pt x="3010" y="1301"/>
                </a:lnTo>
                <a:lnTo>
                  <a:pt x="3010" y="1301"/>
                </a:lnTo>
                <a:lnTo>
                  <a:pt x="3010" y="1301"/>
                </a:lnTo>
                <a:lnTo>
                  <a:pt x="3011" y="1301"/>
                </a:lnTo>
                <a:lnTo>
                  <a:pt x="3011" y="1301"/>
                </a:lnTo>
                <a:lnTo>
                  <a:pt x="3011" y="1301"/>
                </a:lnTo>
                <a:lnTo>
                  <a:pt x="3012" y="1301"/>
                </a:lnTo>
                <a:lnTo>
                  <a:pt x="3012" y="1301"/>
                </a:lnTo>
                <a:lnTo>
                  <a:pt x="3012" y="1301"/>
                </a:lnTo>
                <a:lnTo>
                  <a:pt x="3013" y="1301"/>
                </a:lnTo>
                <a:lnTo>
                  <a:pt x="3013" y="1301"/>
                </a:lnTo>
                <a:lnTo>
                  <a:pt x="3013" y="1301"/>
                </a:lnTo>
                <a:lnTo>
                  <a:pt x="3014" y="1301"/>
                </a:lnTo>
                <a:lnTo>
                  <a:pt x="3014" y="1301"/>
                </a:lnTo>
                <a:lnTo>
                  <a:pt x="3015" y="1301"/>
                </a:lnTo>
                <a:lnTo>
                  <a:pt x="3015" y="1301"/>
                </a:lnTo>
                <a:lnTo>
                  <a:pt x="3015" y="1301"/>
                </a:lnTo>
                <a:lnTo>
                  <a:pt x="3016" y="1301"/>
                </a:lnTo>
                <a:lnTo>
                  <a:pt x="3016" y="1301"/>
                </a:lnTo>
                <a:lnTo>
                  <a:pt x="3016" y="1301"/>
                </a:lnTo>
                <a:lnTo>
                  <a:pt x="3017" y="1301"/>
                </a:lnTo>
                <a:lnTo>
                  <a:pt x="3017" y="1301"/>
                </a:lnTo>
                <a:lnTo>
                  <a:pt x="3017" y="1301"/>
                </a:lnTo>
                <a:lnTo>
                  <a:pt x="3018" y="1301"/>
                </a:lnTo>
                <a:lnTo>
                  <a:pt x="3018" y="1301"/>
                </a:lnTo>
                <a:lnTo>
                  <a:pt x="3018" y="1301"/>
                </a:lnTo>
                <a:lnTo>
                  <a:pt x="3019" y="1301"/>
                </a:lnTo>
                <a:lnTo>
                  <a:pt x="3019" y="1301"/>
                </a:lnTo>
                <a:lnTo>
                  <a:pt x="3019" y="1301"/>
                </a:lnTo>
                <a:lnTo>
                  <a:pt x="3020" y="1301"/>
                </a:lnTo>
                <a:lnTo>
                  <a:pt x="3020" y="1301"/>
                </a:lnTo>
                <a:lnTo>
                  <a:pt x="3021" y="1301"/>
                </a:lnTo>
                <a:lnTo>
                  <a:pt x="3021" y="1301"/>
                </a:lnTo>
                <a:lnTo>
                  <a:pt x="3021" y="1301"/>
                </a:lnTo>
                <a:lnTo>
                  <a:pt x="3022" y="1301"/>
                </a:lnTo>
                <a:lnTo>
                  <a:pt x="3022" y="1301"/>
                </a:lnTo>
                <a:lnTo>
                  <a:pt x="3022" y="1301"/>
                </a:lnTo>
                <a:lnTo>
                  <a:pt x="3023" y="1301"/>
                </a:lnTo>
                <a:lnTo>
                  <a:pt x="3023" y="1301"/>
                </a:lnTo>
                <a:lnTo>
                  <a:pt x="3023" y="1301"/>
                </a:lnTo>
                <a:lnTo>
                  <a:pt x="3023" y="1301"/>
                </a:lnTo>
                <a:lnTo>
                  <a:pt x="3024" y="1301"/>
                </a:lnTo>
                <a:lnTo>
                  <a:pt x="3024" y="1301"/>
                </a:lnTo>
                <a:lnTo>
                  <a:pt x="3025" y="1301"/>
                </a:lnTo>
                <a:lnTo>
                  <a:pt x="3025" y="1301"/>
                </a:lnTo>
                <a:lnTo>
                  <a:pt x="3025" y="1301"/>
                </a:lnTo>
                <a:lnTo>
                  <a:pt x="3026" y="1301"/>
                </a:lnTo>
                <a:lnTo>
                  <a:pt x="3026" y="1301"/>
                </a:lnTo>
                <a:lnTo>
                  <a:pt x="3026" y="1301"/>
                </a:lnTo>
                <a:lnTo>
                  <a:pt x="3027" y="1301"/>
                </a:lnTo>
                <a:lnTo>
                  <a:pt x="3027" y="1301"/>
                </a:lnTo>
                <a:lnTo>
                  <a:pt x="3028" y="1301"/>
                </a:lnTo>
                <a:lnTo>
                  <a:pt x="3028" y="1301"/>
                </a:lnTo>
                <a:lnTo>
                  <a:pt x="3028" y="1301"/>
                </a:lnTo>
                <a:lnTo>
                  <a:pt x="3028" y="1301"/>
                </a:lnTo>
                <a:lnTo>
                  <a:pt x="3029" y="1301"/>
                </a:lnTo>
                <a:lnTo>
                  <a:pt x="3029" y="1301"/>
                </a:lnTo>
                <a:lnTo>
                  <a:pt x="3030" y="1301"/>
                </a:lnTo>
                <a:lnTo>
                  <a:pt x="3030" y="1301"/>
                </a:lnTo>
                <a:lnTo>
                  <a:pt x="3030" y="1301"/>
                </a:lnTo>
                <a:lnTo>
                  <a:pt x="3031" y="1301"/>
                </a:lnTo>
                <a:lnTo>
                  <a:pt x="3031" y="1301"/>
                </a:lnTo>
                <a:lnTo>
                  <a:pt x="3031" y="1301"/>
                </a:lnTo>
                <a:lnTo>
                  <a:pt x="3032" y="1301"/>
                </a:lnTo>
                <a:lnTo>
                  <a:pt x="3032" y="1301"/>
                </a:lnTo>
                <a:lnTo>
                  <a:pt x="3032" y="1301"/>
                </a:lnTo>
                <a:lnTo>
                  <a:pt x="3032" y="1301"/>
                </a:lnTo>
                <a:lnTo>
                  <a:pt x="3033" y="1301"/>
                </a:lnTo>
                <a:lnTo>
                  <a:pt x="3034" y="1301"/>
                </a:lnTo>
                <a:lnTo>
                  <a:pt x="3034" y="1301"/>
                </a:lnTo>
                <a:lnTo>
                  <a:pt x="3034" y="1301"/>
                </a:lnTo>
                <a:lnTo>
                  <a:pt x="3035" y="1301"/>
                </a:lnTo>
                <a:lnTo>
                  <a:pt x="3035" y="1301"/>
                </a:lnTo>
                <a:lnTo>
                  <a:pt x="3035" y="1301"/>
                </a:lnTo>
                <a:lnTo>
                  <a:pt x="3036" y="1301"/>
                </a:lnTo>
                <a:lnTo>
                  <a:pt x="3036" y="1301"/>
                </a:lnTo>
                <a:lnTo>
                  <a:pt x="3036" y="1301"/>
                </a:lnTo>
                <a:lnTo>
                  <a:pt x="3037" y="1301"/>
                </a:lnTo>
                <a:lnTo>
                  <a:pt x="3037" y="1301"/>
                </a:lnTo>
                <a:lnTo>
                  <a:pt x="3037" y="1301"/>
                </a:lnTo>
                <a:lnTo>
                  <a:pt x="3038" y="1301"/>
                </a:lnTo>
                <a:lnTo>
                  <a:pt x="3038" y="1301"/>
                </a:lnTo>
                <a:lnTo>
                  <a:pt x="3038" y="1301"/>
                </a:lnTo>
                <a:lnTo>
                  <a:pt x="3039" y="1301"/>
                </a:lnTo>
                <a:lnTo>
                  <a:pt x="3039" y="1301"/>
                </a:lnTo>
                <a:lnTo>
                  <a:pt x="3039" y="1301"/>
                </a:lnTo>
                <a:lnTo>
                  <a:pt x="3040" y="1301"/>
                </a:lnTo>
                <a:lnTo>
                  <a:pt x="3040" y="1301"/>
                </a:lnTo>
                <a:lnTo>
                  <a:pt x="3040" y="1301"/>
                </a:lnTo>
                <a:lnTo>
                  <a:pt x="3041" y="1301"/>
                </a:lnTo>
                <a:lnTo>
                  <a:pt x="3041" y="1301"/>
                </a:lnTo>
                <a:lnTo>
                  <a:pt x="3042" y="1301"/>
                </a:lnTo>
                <a:lnTo>
                  <a:pt x="3042" y="1301"/>
                </a:lnTo>
                <a:lnTo>
                  <a:pt x="3042" y="1301"/>
                </a:lnTo>
                <a:lnTo>
                  <a:pt x="3043" y="1301"/>
                </a:lnTo>
                <a:lnTo>
                  <a:pt x="3043" y="1301"/>
                </a:lnTo>
                <a:lnTo>
                  <a:pt x="3043" y="1301"/>
                </a:lnTo>
                <a:lnTo>
                  <a:pt x="3044" y="1301"/>
                </a:lnTo>
                <a:lnTo>
                  <a:pt x="3044" y="1301"/>
                </a:lnTo>
                <a:lnTo>
                  <a:pt x="3044" y="1301"/>
                </a:lnTo>
                <a:lnTo>
                  <a:pt x="3045" y="1301"/>
                </a:lnTo>
                <a:lnTo>
                  <a:pt x="3045" y="1301"/>
                </a:lnTo>
                <a:lnTo>
                  <a:pt x="3045" y="1301"/>
                </a:lnTo>
                <a:lnTo>
                  <a:pt x="3046" y="1301"/>
                </a:lnTo>
                <a:lnTo>
                  <a:pt x="3046" y="1301"/>
                </a:lnTo>
                <a:lnTo>
                  <a:pt x="3047" y="1301"/>
                </a:lnTo>
                <a:lnTo>
                  <a:pt x="3047" y="1301"/>
                </a:lnTo>
                <a:lnTo>
                  <a:pt x="3047" y="1301"/>
                </a:lnTo>
                <a:lnTo>
                  <a:pt x="3048" y="1301"/>
                </a:lnTo>
                <a:lnTo>
                  <a:pt x="3048" y="1301"/>
                </a:lnTo>
                <a:lnTo>
                  <a:pt x="3048" y="1301"/>
                </a:lnTo>
                <a:lnTo>
                  <a:pt x="3049" y="1301"/>
                </a:lnTo>
                <a:lnTo>
                  <a:pt x="3049" y="1301"/>
                </a:lnTo>
                <a:lnTo>
                  <a:pt x="3049" y="1301"/>
                </a:lnTo>
                <a:lnTo>
                  <a:pt x="3049" y="1301"/>
                </a:lnTo>
                <a:lnTo>
                  <a:pt x="3050" y="1301"/>
                </a:lnTo>
                <a:lnTo>
                  <a:pt x="3050" y="1301"/>
                </a:lnTo>
                <a:lnTo>
                  <a:pt x="3051" y="1301"/>
                </a:lnTo>
                <a:lnTo>
                  <a:pt x="3051" y="1301"/>
                </a:lnTo>
                <a:lnTo>
                  <a:pt x="3051" y="1301"/>
                </a:lnTo>
                <a:lnTo>
                  <a:pt x="3052" y="1301"/>
                </a:lnTo>
                <a:lnTo>
                  <a:pt x="3052" y="1301"/>
                </a:lnTo>
                <a:lnTo>
                  <a:pt x="3052" y="1301"/>
                </a:lnTo>
                <a:lnTo>
                  <a:pt x="3053" y="1301"/>
                </a:lnTo>
                <a:lnTo>
                  <a:pt x="3053" y="1301"/>
                </a:lnTo>
                <a:lnTo>
                  <a:pt x="3054" y="1301"/>
                </a:lnTo>
                <a:lnTo>
                  <a:pt x="3054" y="1301"/>
                </a:lnTo>
                <a:lnTo>
                  <a:pt x="3054" y="1301"/>
                </a:lnTo>
                <a:lnTo>
                  <a:pt x="3055" y="1301"/>
                </a:lnTo>
                <a:lnTo>
                  <a:pt x="3055" y="1301"/>
                </a:lnTo>
                <a:lnTo>
                  <a:pt x="3055" y="1301"/>
                </a:lnTo>
                <a:lnTo>
                  <a:pt x="3056" y="1301"/>
                </a:lnTo>
                <a:lnTo>
                  <a:pt x="3056" y="1301"/>
                </a:lnTo>
                <a:lnTo>
                  <a:pt x="3056" y="1301"/>
                </a:lnTo>
                <a:lnTo>
                  <a:pt x="3057" y="1301"/>
                </a:lnTo>
                <a:lnTo>
                  <a:pt x="3057" y="1301"/>
                </a:lnTo>
                <a:lnTo>
                  <a:pt x="3057" y="1301"/>
                </a:lnTo>
                <a:lnTo>
                  <a:pt x="3058" y="1301"/>
                </a:lnTo>
                <a:lnTo>
                  <a:pt x="3058" y="1301"/>
                </a:lnTo>
                <a:lnTo>
                  <a:pt x="3058" y="1301"/>
                </a:lnTo>
                <a:lnTo>
                  <a:pt x="3059" y="1301"/>
                </a:lnTo>
                <a:lnTo>
                  <a:pt x="3059" y="1301"/>
                </a:lnTo>
                <a:lnTo>
                  <a:pt x="3060" y="1301"/>
                </a:lnTo>
                <a:lnTo>
                  <a:pt x="3060" y="1301"/>
                </a:lnTo>
                <a:lnTo>
                  <a:pt x="3060" y="1301"/>
                </a:lnTo>
                <a:lnTo>
                  <a:pt x="3061" y="1301"/>
                </a:lnTo>
                <a:lnTo>
                  <a:pt x="3061" y="1301"/>
                </a:lnTo>
                <a:lnTo>
                  <a:pt x="3061" y="1301"/>
                </a:lnTo>
                <a:lnTo>
                  <a:pt x="3062" y="1301"/>
                </a:lnTo>
                <a:lnTo>
                  <a:pt x="3062" y="1301"/>
                </a:lnTo>
                <a:lnTo>
                  <a:pt x="3062" y="1301"/>
                </a:lnTo>
                <a:lnTo>
                  <a:pt x="3063" y="1301"/>
                </a:lnTo>
                <a:lnTo>
                  <a:pt x="3063" y="1301"/>
                </a:lnTo>
                <a:lnTo>
                  <a:pt x="3063" y="1301"/>
                </a:lnTo>
                <a:lnTo>
                  <a:pt x="3064" y="1301"/>
                </a:lnTo>
                <a:lnTo>
                  <a:pt x="3064" y="1301"/>
                </a:lnTo>
                <a:lnTo>
                  <a:pt x="3064" y="1301"/>
                </a:lnTo>
                <a:lnTo>
                  <a:pt x="3065" y="1301"/>
                </a:lnTo>
                <a:lnTo>
                  <a:pt x="3065" y="1301"/>
                </a:lnTo>
                <a:lnTo>
                  <a:pt x="3065" y="1301"/>
                </a:lnTo>
                <a:lnTo>
                  <a:pt x="3066" y="1301"/>
                </a:lnTo>
                <a:lnTo>
                  <a:pt x="3066" y="1301"/>
                </a:lnTo>
                <a:lnTo>
                  <a:pt x="3066" y="1301"/>
                </a:lnTo>
                <a:lnTo>
                  <a:pt x="3067" y="1301"/>
                </a:lnTo>
                <a:lnTo>
                  <a:pt x="3067" y="1301"/>
                </a:lnTo>
                <a:lnTo>
                  <a:pt x="3068" y="1301"/>
                </a:lnTo>
                <a:lnTo>
                  <a:pt x="3068" y="1301"/>
                </a:lnTo>
                <a:lnTo>
                  <a:pt x="3068" y="1301"/>
                </a:lnTo>
                <a:lnTo>
                  <a:pt x="3069" y="1301"/>
                </a:lnTo>
                <a:lnTo>
                  <a:pt x="3069" y="1301"/>
                </a:lnTo>
                <a:lnTo>
                  <a:pt x="3069" y="1301"/>
                </a:lnTo>
                <a:lnTo>
                  <a:pt x="3070" y="1301"/>
                </a:lnTo>
                <a:lnTo>
                  <a:pt x="3070" y="1301"/>
                </a:lnTo>
                <a:lnTo>
                  <a:pt x="3070" y="1301"/>
                </a:lnTo>
                <a:lnTo>
                  <a:pt x="3070" y="1301"/>
                </a:lnTo>
                <a:lnTo>
                  <a:pt x="3071" y="1301"/>
                </a:lnTo>
                <a:lnTo>
                  <a:pt x="3071" y="1301"/>
                </a:lnTo>
                <a:lnTo>
                  <a:pt x="3072" y="1301"/>
                </a:lnTo>
                <a:lnTo>
                  <a:pt x="3072" y="1301"/>
                </a:lnTo>
                <a:lnTo>
                  <a:pt x="3073" y="1301"/>
                </a:lnTo>
                <a:lnTo>
                  <a:pt x="3073" y="1301"/>
                </a:lnTo>
                <a:lnTo>
                  <a:pt x="3073" y="1301"/>
                </a:lnTo>
                <a:lnTo>
                  <a:pt x="3074" y="1301"/>
                </a:lnTo>
                <a:lnTo>
                  <a:pt x="3074" y="1301"/>
                </a:lnTo>
                <a:lnTo>
                  <a:pt x="3074" y="1301"/>
                </a:lnTo>
                <a:lnTo>
                  <a:pt x="3075" y="1301"/>
                </a:lnTo>
                <a:lnTo>
                  <a:pt x="3075" y="1301"/>
                </a:lnTo>
                <a:lnTo>
                  <a:pt x="3075" y="1301"/>
                </a:lnTo>
                <a:lnTo>
                  <a:pt x="3076" y="1301"/>
                </a:lnTo>
                <a:lnTo>
                  <a:pt x="3076" y="1301"/>
                </a:lnTo>
                <a:lnTo>
                  <a:pt x="3076" y="1301"/>
                </a:lnTo>
                <a:lnTo>
                  <a:pt x="3077" y="1301"/>
                </a:lnTo>
                <a:lnTo>
                  <a:pt x="3077" y="1301"/>
                </a:lnTo>
                <a:lnTo>
                  <a:pt x="3077" y="1301"/>
                </a:lnTo>
                <a:lnTo>
                  <a:pt x="3078" y="1301"/>
                </a:lnTo>
                <a:lnTo>
                  <a:pt x="3078" y="1301"/>
                </a:lnTo>
                <a:lnTo>
                  <a:pt x="3078" y="1301"/>
                </a:lnTo>
                <a:lnTo>
                  <a:pt x="3079" y="1301"/>
                </a:lnTo>
                <a:lnTo>
                  <a:pt x="3079" y="1301"/>
                </a:lnTo>
                <a:lnTo>
                  <a:pt x="3080" y="1301"/>
                </a:lnTo>
                <a:lnTo>
                  <a:pt x="3080" y="1301"/>
                </a:lnTo>
                <a:lnTo>
                  <a:pt x="3080" y="1301"/>
                </a:lnTo>
                <a:lnTo>
                  <a:pt x="3081" y="1301"/>
                </a:lnTo>
                <a:lnTo>
                  <a:pt x="3081" y="1301"/>
                </a:lnTo>
                <a:lnTo>
                  <a:pt x="3081" y="1301"/>
                </a:lnTo>
                <a:lnTo>
                  <a:pt x="3082" y="1301"/>
                </a:lnTo>
                <a:lnTo>
                  <a:pt x="3082" y="1301"/>
                </a:lnTo>
                <a:lnTo>
                  <a:pt x="3082" y="1301"/>
                </a:lnTo>
                <a:lnTo>
                  <a:pt x="3083" y="1301"/>
                </a:lnTo>
                <a:lnTo>
                  <a:pt x="3083" y="1301"/>
                </a:lnTo>
                <a:lnTo>
                  <a:pt x="3083" y="1301"/>
                </a:lnTo>
                <a:lnTo>
                  <a:pt x="3084" y="1301"/>
                </a:lnTo>
                <a:lnTo>
                  <a:pt x="3084" y="1301"/>
                </a:lnTo>
                <a:lnTo>
                  <a:pt x="3084" y="1301"/>
                </a:lnTo>
                <a:lnTo>
                  <a:pt x="3085" y="1301"/>
                </a:lnTo>
                <a:lnTo>
                  <a:pt x="3085" y="1301"/>
                </a:lnTo>
                <a:lnTo>
                  <a:pt x="3086" y="1301"/>
                </a:lnTo>
                <a:lnTo>
                  <a:pt x="3086" y="1301"/>
                </a:lnTo>
                <a:lnTo>
                  <a:pt x="3086" y="1301"/>
                </a:lnTo>
                <a:lnTo>
                  <a:pt x="3087" y="1301"/>
                </a:lnTo>
                <a:lnTo>
                  <a:pt x="3087" y="1301"/>
                </a:lnTo>
                <a:lnTo>
                  <a:pt x="3087" y="1301"/>
                </a:lnTo>
                <a:lnTo>
                  <a:pt x="3087" y="1301"/>
                </a:lnTo>
                <a:lnTo>
                  <a:pt x="3088" y="1301"/>
                </a:lnTo>
                <a:lnTo>
                  <a:pt x="3088" y="1301"/>
                </a:lnTo>
                <a:lnTo>
                  <a:pt x="3089" y="1301"/>
                </a:lnTo>
                <a:lnTo>
                  <a:pt x="3089" y="1301"/>
                </a:lnTo>
                <a:lnTo>
                  <a:pt x="3089" y="1301"/>
                </a:lnTo>
                <a:lnTo>
                  <a:pt x="3090" y="1301"/>
                </a:lnTo>
                <a:lnTo>
                  <a:pt x="3090" y="1301"/>
                </a:lnTo>
                <a:lnTo>
                  <a:pt x="3090" y="1301"/>
                </a:lnTo>
                <a:lnTo>
                  <a:pt x="3091" y="1301"/>
                </a:lnTo>
                <a:lnTo>
                  <a:pt x="3091" y="1301"/>
                </a:lnTo>
                <a:lnTo>
                  <a:pt x="3091" y="1301"/>
                </a:lnTo>
                <a:lnTo>
                  <a:pt x="3092" y="1301"/>
                </a:lnTo>
                <a:lnTo>
                  <a:pt x="3092" y="1301"/>
                </a:lnTo>
                <a:lnTo>
                  <a:pt x="3092" y="1301"/>
                </a:lnTo>
                <a:lnTo>
                  <a:pt x="3093" y="1301"/>
                </a:lnTo>
                <a:lnTo>
                  <a:pt x="3093" y="1301"/>
                </a:lnTo>
                <a:lnTo>
                  <a:pt x="3094" y="1301"/>
                </a:lnTo>
                <a:lnTo>
                  <a:pt x="3094" y="1301"/>
                </a:lnTo>
                <a:lnTo>
                  <a:pt x="3094" y="1301"/>
                </a:lnTo>
                <a:lnTo>
                  <a:pt x="3095" y="1301"/>
                </a:lnTo>
                <a:lnTo>
                  <a:pt x="3095" y="1301"/>
                </a:lnTo>
                <a:lnTo>
                  <a:pt x="3095" y="1301"/>
                </a:lnTo>
                <a:lnTo>
                  <a:pt x="3096" y="1301"/>
                </a:lnTo>
                <a:lnTo>
                  <a:pt x="3096" y="1301"/>
                </a:lnTo>
                <a:lnTo>
                  <a:pt x="3096" y="1301"/>
                </a:lnTo>
                <a:lnTo>
                  <a:pt x="3096" y="1301"/>
                </a:lnTo>
                <a:lnTo>
                  <a:pt x="3097" y="1301"/>
                </a:lnTo>
                <a:lnTo>
                  <a:pt x="3097" y="1301"/>
                </a:lnTo>
                <a:lnTo>
                  <a:pt x="3097" y="0"/>
                </a:lnTo>
                <a:lnTo>
                  <a:pt x="3098" y="0"/>
                </a:lnTo>
                <a:lnTo>
                  <a:pt x="3098" y="0"/>
                </a:lnTo>
                <a:lnTo>
                  <a:pt x="3099" y="0"/>
                </a:lnTo>
                <a:lnTo>
                  <a:pt x="3099" y="0"/>
                </a:lnTo>
                <a:lnTo>
                  <a:pt x="3099" y="0"/>
                </a:lnTo>
                <a:lnTo>
                  <a:pt x="3100" y="0"/>
                </a:lnTo>
                <a:lnTo>
                  <a:pt x="3100" y="0"/>
                </a:lnTo>
                <a:lnTo>
                  <a:pt x="3100" y="0"/>
                </a:lnTo>
                <a:lnTo>
                  <a:pt x="3101" y="0"/>
                </a:lnTo>
                <a:lnTo>
                  <a:pt x="3101" y="0"/>
                </a:lnTo>
                <a:lnTo>
                  <a:pt x="3101" y="0"/>
                </a:lnTo>
                <a:lnTo>
                  <a:pt x="3102" y="0"/>
                </a:lnTo>
                <a:lnTo>
                  <a:pt x="3102" y="0"/>
                </a:lnTo>
                <a:lnTo>
                  <a:pt x="3102" y="0"/>
                </a:lnTo>
                <a:lnTo>
                  <a:pt x="3103" y="0"/>
                </a:lnTo>
                <a:lnTo>
                  <a:pt x="3103" y="0"/>
                </a:lnTo>
                <a:lnTo>
                  <a:pt x="3103" y="0"/>
                </a:lnTo>
                <a:lnTo>
                  <a:pt x="3104" y="0"/>
                </a:lnTo>
                <a:lnTo>
                  <a:pt x="3104" y="0"/>
                </a:lnTo>
                <a:lnTo>
                  <a:pt x="3104" y="0"/>
                </a:lnTo>
                <a:lnTo>
                  <a:pt x="3105" y="0"/>
                </a:lnTo>
                <a:lnTo>
                  <a:pt x="3105" y="0"/>
                </a:lnTo>
                <a:lnTo>
                  <a:pt x="3106" y="0"/>
                </a:lnTo>
                <a:lnTo>
                  <a:pt x="3106" y="0"/>
                </a:lnTo>
                <a:lnTo>
                  <a:pt x="3106" y="0"/>
                </a:lnTo>
                <a:lnTo>
                  <a:pt x="3107" y="0"/>
                </a:lnTo>
                <a:lnTo>
                  <a:pt x="3107" y="0"/>
                </a:lnTo>
                <a:lnTo>
                  <a:pt x="3107" y="0"/>
                </a:lnTo>
                <a:lnTo>
                  <a:pt x="3108" y="0"/>
                </a:lnTo>
                <a:lnTo>
                  <a:pt x="3108" y="0"/>
                </a:lnTo>
                <a:lnTo>
                  <a:pt x="3108" y="0"/>
                </a:lnTo>
                <a:lnTo>
                  <a:pt x="3109" y="0"/>
                </a:lnTo>
                <a:lnTo>
                  <a:pt x="3109" y="0"/>
                </a:lnTo>
                <a:lnTo>
                  <a:pt x="3109" y="0"/>
                </a:lnTo>
                <a:lnTo>
                  <a:pt x="3110" y="0"/>
                </a:lnTo>
                <a:lnTo>
                  <a:pt x="3110" y="0"/>
                </a:lnTo>
                <a:lnTo>
                  <a:pt x="3110" y="0"/>
                </a:lnTo>
                <a:lnTo>
                  <a:pt x="3111" y="0"/>
                </a:lnTo>
                <a:lnTo>
                  <a:pt x="3111" y="0"/>
                </a:lnTo>
                <a:lnTo>
                  <a:pt x="3112" y="0"/>
                </a:lnTo>
                <a:lnTo>
                  <a:pt x="3112" y="0"/>
                </a:lnTo>
                <a:lnTo>
                  <a:pt x="3112" y="0"/>
                </a:lnTo>
                <a:lnTo>
                  <a:pt x="3113" y="0"/>
                </a:lnTo>
                <a:lnTo>
                  <a:pt x="3113" y="0"/>
                </a:lnTo>
                <a:lnTo>
                  <a:pt x="3113" y="0"/>
                </a:lnTo>
                <a:lnTo>
                  <a:pt x="3113" y="0"/>
                </a:lnTo>
                <a:lnTo>
                  <a:pt x="3114" y="0"/>
                </a:lnTo>
                <a:lnTo>
                  <a:pt x="3114" y="0"/>
                </a:lnTo>
                <a:lnTo>
                  <a:pt x="3115" y="0"/>
                </a:lnTo>
                <a:lnTo>
                  <a:pt x="3115" y="0"/>
                </a:lnTo>
                <a:lnTo>
                  <a:pt x="3115" y="0"/>
                </a:lnTo>
                <a:lnTo>
                  <a:pt x="3116" y="0"/>
                </a:lnTo>
                <a:lnTo>
                  <a:pt x="3116" y="0"/>
                </a:lnTo>
                <a:lnTo>
                  <a:pt x="3116" y="0"/>
                </a:lnTo>
                <a:lnTo>
                  <a:pt x="3117" y="0"/>
                </a:lnTo>
                <a:lnTo>
                  <a:pt x="3117" y="0"/>
                </a:lnTo>
                <a:lnTo>
                  <a:pt x="3117" y="0"/>
                </a:lnTo>
                <a:lnTo>
                  <a:pt x="3117" y="0"/>
                </a:lnTo>
                <a:lnTo>
                  <a:pt x="3118" y="0"/>
                </a:lnTo>
                <a:lnTo>
                  <a:pt x="3119" y="0"/>
                </a:lnTo>
                <a:lnTo>
                  <a:pt x="3119" y="0"/>
                </a:lnTo>
                <a:lnTo>
                  <a:pt x="3119" y="0"/>
                </a:lnTo>
                <a:lnTo>
                  <a:pt x="3120" y="0"/>
                </a:lnTo>
                <a:lnTo>
                  <a:pt x="3120" y="0"/>
                </a:lnTo>
                <a:lnTo>
                  <a:pt x="3120" y="0"/>
                </a:lnTo>
                <a:lnTo>
                  <a:pt x="3121" y="0"/>
                </a:lnTo>
                <a:lnTo>
                  <a:pt x="3121" y="0"/>
                </a:lnTo>
                <a:lnTo>
                  <a:pt x="3121" y="0"/>
                </a:lnTo>
                <a:lnTo>
                  <a:pt x="3122" y="0"/>
                </a:lnTo>
                <a:lnTo>
                  <a:pt x="3122" y="0"/>
                </a:lnTo>
                <a:lnTo>
                  <a:pt x="3122" y="0"/>
                </a:lnTo>
                <a:lnTo>
                  <a:pt x="3123" y="0"/>
                </a:lnTo>
                <a:lnTo>
                  <a:pt x="3123" y="0"/>
                </a:lnTo>
                <a:lnTo>
                  <a:pt x="3123" y="0"/>
                </a:lnTo>
                <a:lnTo>
                  <a:pt x="3124" y="0"/>
                </a:lnTo>
                <a:lnTo>
                  <a:pt x="3124" y="0"/>
                </a:lnTo>
                <a:lnTo>
                  <a:pt x="3125" y="0"/>
                </a:lnTo>
                <a:lnTo>
                  <a:pt x="3125" y="0"/>
                </a:lnTo>
                <a:lnTo>
                  <a:pt x="3125" y="0"/>
                </a:lnTo>
                <a:lnTo>
                  <a:pt x="3126" y="0"/>
                </a:lnTo>
                <a:lnTo>
                  <a:pt x="3126" y="0"/>
                </a:lnTo>
                <a:lnTo>
                  <a:pt x="3126" y="0"/>
                </a:lnTo>
                <a:lnTo>
                  <a:pt x="3127" y="0"/>
                </a:lnTo>
                <a:lnTo>
                  <a:pt x="3127" y="0"/>
                </a:lnTo>
                <a:lnTo>
                  <a:pt x="3127" y="0"/>
                </a:lnTo>
                <a:lnTo>
                  <a:pt x="3128" y="0"/>
                </a:lnTo>
                <a:lnTo>
                  <a:pt x="3128" y="0"/>
                </a:lnTo>
                <a:lnTo>
                  <a:pt x="3128" y="0"/>
                </a:lnTo>
                <a:lnTo>
                  <a:pt x="3129" y="0"/>
                </a:lnTo>
                <a:lnTo>
                  <a:pt x="3129" y="0"/>
                </a:lnTo>
                <a:lnTo>
                  <a:pt x="3129" y="0"/>
                </a:lnTo>
                <a:lnTo>
                  <a:pt x="3130" y="0"/>
                </a:lnTo>
                <a:lnTo>
                  <a:pt x="3130" y="0"/>
                </a:lnTo>
                <a:lnTo>
                  <a:pt x="3130" y="0"/>
                </a:lnTo>
                <a:lnTo>
                  <a:pt x="3131" y="0"/>
                </a:lnTo>
                <a:lnTo>
                  <a:pt x="3131" y="0"/>
                </a:lnTo>
                <a:lnTo>
                  <a:pt x="3132" y="0"/>
                </a:lnTo>
                <a:lnTo>
                  <a:pt x="3132" y="0"/>
                </a:lnTo>
                <a:lnTo>
                  <a:pt x="3132" y="0"/>
                </a:lnTo>
                <a:lnTo>
                  <a:pt x="3133" y="0"/>
                </a:lnTo>
                <a:lnTo>
                  <a:pt x="3133" y="0"/>
                </a:lnTo>
                <a:lnTo>
                  <a:pt x="3133" y="0"/>
                </a:lnTo>
                <a:lnTo>
                  <a:pt x="3134" y="0"/>
                </a:lnTo>
                <a:lnTo>
                  <a:pt x="3134" y="0"/>
                </a:lnTo>
                <a:lnTo>
                  <a:pt x="3134" y="0"/>
                </a:lnTo>
                <a:lnTo>
                  <a:pt x="3134" y="0"/>
                </a:lnTo>
                <a:lnTo>
                  <a:pt x="3135" y="0"/>
                </a:lnTo>
                <a:lnTo>
                  <a:pt x="3135" y="0"/>
                </a:lnTo>
                <a:lnTo>
                  <a:pt x="3136" y="0"/>
                </a:lnTo>
                <a:lnTo>
                  <a:pt x="3136" y="0"/>
                </a:lnTo>
                <a:lnTo>
                  <a:pt x="3136" y="0"/>
                </a:lnTo>
                <a:lnTo>
                  <a:pt x="3137" y="0"/>
                </a:lnTo>
                <a:lnTo>
                  <a:pt x="3137" y="1301"/>
                </a:lnTo>
                <a:lnTo>
                  <a:pt x="3137" y="1301"/>
                </a:lnTo>
                <a:lnTo>
                  <a:pt x="3138" y="1301"/>
                </a:lnTo>
                <a:lnTo>
                  <a:pt x="3138" y="1301"/>
                </a:lnTo>
                <a:lnTo>
                  <a:pt x="3138" y="1301"/>
                </a:lnTo>
                <a:lnTo>
                  <a:pt x="3139" y="1301"/>
                </a:lnTo>
                <a:lnTo>
                  <a:pt x="3139" y="1301"/>
                </a:lnTo>
                <a:lnTo>
                  <a:pt x="3139" y="1301"/>
                </a:lnTo>
                <a:lnTo>
                  <a:pt x="3139" y="1301"/>
                </a:lnTo>
                <a:lnTo>
                  <a:pt x="3140" y="1301"/>
                </a:lnTo>
                <a:lnTo>
                  <a:pt x="3140" y="1301"/>
                </a:lnTo>
                <a:lnTo>
                  <a:pt x="3141" y="1301"/>
                </a:lnTo>
                <a:lnTo>
                  <a:pt x="3141" y="1301"/>
                </a:lnTo>
                <a:lnTo>
                  <a:pt x="3141" y="1301"/>
                </a:lnTo>
                <a:lnTo>
                  <a:pt x="3142" y="1301"/>
                </a:lnTo>
                <a:lnTo>
                  <a:pt x="3142" y="1301"/>
                </a:lnTo>
                <a:lnTo>
                  <a:pt x="3142" y="1301"/>
                </a:lnTo>
                <a:lnTo>
                  <a:pt x="3143" y="1301"/>
                </a:lnTo>
                <a:lnTo>
                  <a:pt x="3143" y="1301"/>
                </a:lnTo>
                <a:lnTo>
                  <a:pt x="3143" y="1301"/>
                </a:lnTo>
                <a:lnTo>
                  <a:pt x="3143" y="1301"/>
                </a:lnTo>
                <a:lnTo>
                  <a:pt x="3144" y="1301"/>
                </a:lnTo>
                <a:lnTo>
                  <a:pt x="3145" y="1301"/>
                </a:lnTo>
                <a:lnTo>
                  <a:pt x="3145" y="1301"/>
                </a:lnTo>
                <a:lnTo>
                  <a:pt x="3145" y="1301"/>
                </a:lnTo>
                <a:lnTo>
                  <a:pt x="3146" y="1301"/>
                </a:lnTo>
                <a:lnTo>
                  <a:pt x="3146" y="1301"/>
                </a:lnTo>
                <a:lnTo>
                  <a:pt x="3146" y="1301"/>
                </a:lnTo>
                <a:lnTo>
                  <a:pt x="3147" y="1301"/>
                </a:lnTo>
                <a:lnTo>
                  <a:pt x="3147" y="1301"/>
                </a:lnTo>
                <a:lnTo>
                  <a:pt x="3147" y="1301"/>
                </a:lnTo>
                <a:lnTo>
                  <a:pt x="3148" y="1301"/>
                </a:lnTo>
                <a:lnTo>
                  <a:pt x="3148" y="1301"/>
                </a:lnTo>
                <a:lnTo>
                  <a:pt x="3148" y="1301"/>
                </a:lnTo>
                <a:lnTo>
                  <a:pt x="3149" y="1301"/>
                </a:lnTo>
                <a:lnTo>
                  <a:pt x="3149" y="1301"/>
                </a:lnTo>
                <a:lnTo>
                  <a:pt x="3149" y="1301"/>
                </a:lnTo>
                <a:lnTo>
                  <a:pt x="3150" y="1301"/>
                </a:lnTo>
                <a:lnTo>
                  <a:pt x="3150" y="1301"/>
                </a:lnTo>
                <a:lnTo>
                  <a:pt x="3151" y="1301"/>
                </a:lnTo>
                <a:lnTo>
                  <a:pt x="3151" y="1301"/>
                </a:lnTo>
                <a:lnTo>
                  <a:pt x="3151" y="1301"/>
                </a:lnTo>
                <a:lnTo>
                  <a:pt x="3152" y="1301"/>
                </a:lnTo>
                <a:lnTo>
                  <a:pt x="3152" y="1301"/>
                </a:lnTo>
                <a:lnTo>
                  <a:pt x="3152" y="1301"/>
                </a:lnTo>
                <a:lnTo>
                  <a:pt x="3153" y="1301"/>
                </a:lnTo>
                <a:lnTo>
                  <a:pt x="3153" y="1301"/>
                </a:lnTo>
                <a:lnTo>
                  <a:pt x="3153" y="1301"/>
                </a:lnTo>
                <a:lnTo>
                  <a:pt x="3154" y="1301"/>
                </a:lnTo>
                <a:lnTo>
                  <a:pt x="3154" y="1301"/>
                </a:lnTo>
                <a:lnTo>
                  <a:pt x="3154" y="1301"/>
                </a:lnTo>
                <a:lnTo>
                  <a:pt x="3155" y="1301"/>
                </a:lnTo>
                <a:lnTo>
                  <a:pt x="3155" y="1301"/>
                </a:lnTo>
                <a:lnTo>
                  <a:pt x="3155" y="1301"/>
                </a:lnTo>
                <a:lnTo>
                  <a:pt x="3156" y="1301"/>
                </a:lnTo>
                <a:lnTo>
                  <a:pt x="3156" y="1301"/>
                </a:lnTo>
                <a:lnTo>
                  <a:pt x="3156" y="1301"/>
                </a:lnTo>
                <a:lnTo>
                  <a:pt x="3157" y="1301"/>
                </a:lnTo>
                <a:lnTo>
                  <a:pt x="3157" y="1301"/>
                </a:lnTo>
                <a:lnTo>
                  <a:pt x="3158" y="1301"/>
                </a:lnTo>
                <a:lnTo>
                  <a:pt x="3158" y="1301"/>
                </a:lnTo>
                <a:lnTo>
                  <a:pt x="3158" y="1301"/>
                </a:lnTo>
                <a:lnTo>
                  <a:pt x="3159" y="1301"/>
                </a:lnTo>
                <a:lnTo>
                  <a:pt x="3159" y="1301"/>
                </a:lnTo>
                <a:lnTo>
                  <a:pt x="3159" y="1301"/>
                </a:lnTo>
                <a:lnTo>
                  <a:pt x="3160" y="1301"/>
                </a:lnTo>
                <a:lnTo>
                  <a:pt x="3160" y="1301"/>
                </a:lnTo>
                <a:lnTo>
                  <a:pt x="3160" y="1301"/>
                </a:lnTo>
                <a:lnTo>
                  <a:pt x="3160" y="1301"/>
                </a:lnTo>
                <a:lnTo>
                  <a:pt x="3161" y="1301"/>
                </a:lnTo>
                <a:lnTo>
                  <a:pt x="3161" y="1301"/>
                </a:lnTo>
                <a:lnTo>
                  <a:pt x="3162" y="1301"/>
                </a:lnTo>
                <a:lnTo>
                  <a:pt x="3162" y="1301"/>
                </a:lnTo>
                <a:lnTo>
                  <a:pt x="3162" y="1301"/>
                </a:lnTo>
                <a:lnTo>
                  <a:pt x="3163" y="1301"/>
                </a:lnTo>
                <a:lnTo>
                  <a:pt x="3163" y="1301"/>
                </a:lnTo>
                <a:lnTo>
                  <a:pt x="3164" y="1301"/>
                </a:lnTo>
                <a:lnTo>
                  <a:pt x="3164" y="1301"/>
                </a:lnTo>
                <a:lnTo>
                  <a:pt x="3164" y="1301"/>
                </a:lnTo>
                <a:lnTo>
                  <a:pt x="3165" y="1301"/>
                </a:lnTo>
                <a:lnTo>
                  <a:pt x="3165" y="1301"/>
                </a:lnTo>
                <a:lnTo>
                  <a:pt x="3165" y="1301"/>
                </a:lnTo>
                <a:lnTo>
                  <a:pt x="3166" y="1301"/>
                </a:lnTo>
                <a:lnTo>
                  <a:pt x="3166" y="1301"/>
                </a:lnTo>
                <a:lnTo>
                  <a:pt x="3166" y="1301"/>
                </a:lnTo>
                <a:lnTo>
                  <a:pt x="3167" y="1301"/>
                </a:lnTo>
                <a:lnTo>
                  <a:pt x="3167" y="1301"/>
                </a:lnTo>
                <a:lnTo>
                  <a:pt x="3167" y="1301"/>
                </a:lnTo>
                <a:lnTo>
                  <a:pt x="3168" y="1301"/>
                </a:lnTo>
                <a:lnTo>
                  <a:pt x="3168" y="1301"/>
                </a:lnTo>
                <a:lnTo>
                  <a:pt x="3168" y="1301"/>
                </a:lnTo>
                <a:lnTo>
                  <a:pt x="3169" y="1301"/>
                </a:lnTo>
                <a:lnTo>
                  <a:pt x="3169" y="1301"/>
                </a:lnTo>
                <a:lnTo>
                  <a:pt x="3170" y="1301"/>
                </a:lnTo>
                <a:lnTo>
                  <a:pt x="3170" y="1301"/>
                </a:lnTo>
                <a:lnTo>
                  <a:pt x="3170" y="1301"/>
                </a:lnTo>
                <a:lnTo>
                  <a:pt x="3171" y="1301"/>
                </a:lnTo>
                <a:lnTo>
                  <a:pt x="3171" y="1301"/>
                </a:lnTo>
                <a:lnTo>
                  <a:pt x="3171" y="1301"/>
                </a:lnTo>
                <a:lnTo>
                  <a:pt x="3172" y="1301"/>
                </a:lnTo>
                <a:lnTo>
                  <a:pt x="3172" y="1301"/>
                </a:lnTo>
                <a:lnTo>
                  <a:pt x="3172" y="1301"/>
                </a:lnTo>
                <a:lnTo>
                  <a:pt x="3173" y="1301"/>
                </a:lnTo>
                <a:lnTo>
                  <a:pt x="3173" y="1301"/>
                </a:lnTo>
                <a:lnTo>
                  <a:pt x="3173" y="1301"/>
                </a:lnTo>
                <a:lnTo>
                  <a:pt x="3174" y="1301"/>
                </a:lnTo>
                <a:lnTo>
                  <a:pt x="3174" y="1301"/>
                </a:lnTo>
                <a:lnTo>
                  <a:pt x="3174" y="1301"/>
                </a:lnTo>
                <a:lnTo>
                  <a:pt x="3175" y="1301"/>
                </a:lnTo>
                <a:lnTo>
                  <a:pt x="3175" y="1301"/>
                </a:lnTo>
                <a:lnTo>
                  <a:pt x="3175" y="1301"/>
                </a:lnTo>
                <a:lnTo>
                  <a:pt x="3176" y="1301"/>
                </a:lnTo>
                <a:lnTo>
                  <a:pt x="3176" y="1301"/>
                </a:lnTo>
                <a:lnTo>
                  <a:pt x="3177" y="1301"/>
                </a:lnTo>
                <a:lnTo>
                  <a:pt x="3177" y="1301"/>
                </a:lnTo>
                <a:lnTo>
                  <a:pt x="3177" y="1301"/>
                </a:lnTo>
                <a:lnTo>
                  <a:pt x="3177" y="1301"/>
                </a:lnTo>
                <a:lnTo>
                  <a:pt x="3178" y="1301"/>
                </a:lnTo>
                <a:lnTo>
                  <a:pt x="3178" y="1301"/>
                </a:lnTo>
                <a:lnTo>
                  <a:pt x="3179" y="1301"/>
                </a:lnTo>
                <a:lnTo>
                  <a:pt x="3179" y="1301"/>
                </a:lnTo>
                <a:lnTo>
                  <a:pt x="3179" y="1301"/>
                </a:lnTo>
                <a:lnTo>
                  <a:pt x="3180" y="1301"/>
                </a:lnTo>
                <a:lnTo>
                  <a:pt x="3180" y="1301"/>
                </a:lnTo>
                <a:lnTo>
                  <a:pt x="3180" y="1301"/>
                </a:lnTo>
                <a:lnTo>
                  <a:pt x="3181" y="1301"/>
                </a:lnTo>
                <a:lnTo>
                  <a:pt x="3181" y="1301"/>
                </a:lnTo>
                <a:lnTo>
                  <a:pt x="3181" y="1301"/>
                </a:lnTo>
                <a:lnTo>
                  <a:pt x="3181" y="1301"/>
                </a:lnTo>
                <a:lnTo>
                  <a:pt x="3182" y="1301"/>
                </a:lnTo>
                <a:lnTo>
                  <a:pt x="3182" y="1301"/>
                </a:lnTo>
                <a:lnTo>
                  <a:pt x="3183" y="1301"/>
                </a:lnTo>
                <a:lnTo>
                  <a:pt x="3183" y="1301"/>
                </a:lnTo>
                <a:lnTo>
                  <a:pt x="3184" y="1301"/>
                </a:lnTo>
                <a:lnTo>
                  <a:pt x="3184" y="1301"/>
                </a:lnTo>
                <a:lnTo>
                  <a:pt x="3184" y="1301"/>
                </a:lnTo>
                <a:lnTo>
                  <a:pt x="3185" y="1301"/>
                </a:lnTo>
                <a:lnTo>
                  <a:pt x="3185" y="1301"/>
                </a:lnTo>
                <a:lnTo>
                  <a:pt x="3185" y="1301"/>
                </a:lnTo>
                <a:lnTo>
                  <a:pt x="3186" y="1301"/>
                </a:lnTo>
                <a:lnTo>
                  <a:pt x="3186" y="1301"/>
                </a:lnTo>
                <a:lnTo>
                  <a:pt x="3186" y="1301"/>
                </a:lnTo>
                <a:lnTo>
                  <a:pt x="3186" y="1301"/>
                </a:lnTo>
                <a:lnTo>
                  <a:pt x="3187" y="1301"/>
                </a:lnTo>
                <a:lnTo>
                  <a:pt x="3187" y="1301"/>
                </a:lnTo>
                <a:lnTo>
                  <a:pt x="3188" y="1301"/>
                </a:lnTo>
                <a:lnTo>
                  <a:pt x="3188" y="1301"/>
                </a:lnTo>
                <a:lnTo>
                  <a:pt x="3188" y="1301"/>
                </a:lnTo>
                <a:lnTo>
                  <a:pt x="3189" y="1301"/>
                </a:lnTo>
                <a:lnTo>
                  <a:pt x="3189" y="1301"/>
                </a:lnTo>
                <a:lnTo>
                  <a:pt x="3190" y="1301"/>
                </a:lnTo>
                <a:lnTo>
                  <a:pt x="3190" y="1301"/>
                </a:lnTo>
                <a:lnTo>
                  <a:pt x="3190" y="1301"/>
                </a:lnTo>
                <a:lnTo>
                  <a:pt x="3191" y="1301"/>
                </a:lnTo>
                <a:lnTo>
                  <a:pt x="3191" y="1301"/>
                </a:lnTo>
                <a:lnTo>
                  <a:pt x="3191" y="1301"/>
                </a:lnTo>
                <a:lnTo>
                  <a:pt x="3192" y="1301"/>
                </a:lnTo>
                <a:lnTo>
                  <a:pt x="3192" y="1301"/>
                </a:lnTo>
                <a:lnTo>
                  <a:pt x="3192" y="1301"/>
                </a:lnTo>
                <a:lnTo>
                  <a:pt x="3193" y="1301"/>
                </a:lnTo>
                <a:lnTo>
                  <a:pt x="3193" y="1301"/>
                </a:lnTo>
                <a:lnTo>
                  <a:pt x="3193" y="1301"/>
                </a:lnTo>
                <a:lnTo>
                  <a:pt x="3194" y="1301"/>
                </a:lnTo>
                <a:lnTo>
                  <a:pt x="3194" y="1301"/>
                </a:lnTo>
                <a:lnTo>
                  <a:pt x="3194" y="1301"/>
                </a:lnTo>
                <a:lnTo>
                  <a:pt x="3195" y="1301"/>
                </a:lnTo>
                <a:lnTo>
                  <a:pt x="3195" y="1301"/>
                </a:lnTo>
                <a:lnTo>
                  <a:pt x="3196" y="1301"/>
                </a:lnTo>
                <a:lnTo>
                  <a:pt x="3196" y="1301"/>
                </a:lnTo>
                <a:lnTo>
                  <a:pt x="3196" y="1301"/>
                </a:lnTo>
                <a:lnTo>
                  <a:pt x="3197" y="1301"/>
                </a:lnTo>
                <a:lnTo>
                  <a:pt x="3197" y="1301"/>
                </a:lnTo>
                <a:lnTo>
                  <a:pt x="3197" y="1301"/>
                </a:lnTo>
                <a:lnTo>
                  <a:pt x="3198" y="1301"/>
                </a:lnTo>
                <a:lnTo>
                  <a:pt x="3198" y="1301"/>
                </a:lnTo>
                <a:lnTo>
                  <a:pt x="3198" y="1301"/>
                </a:lnTo>
                <a:lnTo>
                  <a:pt x="3199" y="1301"/>
                </a:lnTo>
                <a:lnTo>
                  <a:pt x="3199" y="1301"/>
                </a:lnTo>
                <a:lnTo>
                  <a:pt x="3199" y="1301"/>
                </a:lnTo>
                <a:lnTo>
                  <a:pt x="3200" y="1301"/>
                </a:lnTo>
                <a:lnTo>
                  <a:pt x="3200" y="1301"/>
                </a:lnTo>
                <a:lnTo>
                  <a:pt x="3200" y="1301"/>
                </a:lnTo>
                <a:lnTo>
                  <a:pt x="3201" y="1301"/>
                </a:lnTo>
                <a:lnTo>
                  <a:pt x="3201" y="1301"/>
                </a:lnTo>
                <a:lnTo>
                  <a:pt x="3201" y="1301"/>
                </a:lnTo>
                <a:lnTo>
                  <a:pt x="3202" y="1301"/>
                </a:lnTo>
                <a:lnTo>
                  <a:pt x="3202" y="1301"/>
                </a:lnTo>
                <a:lnTo>
                  <a:pt x="3203" y="1301"/>
                </a:lnTo>
                <a:lnTo>
                  <a:pt x="3203" y="1301"/>
                </a:lnTo>
                <a:lnTo>
                  <a:pt x="3203" y="1301"/>
                </a:lnTo>
                <a:lnTo>
                  <a:pt x="3203" y="1301"/>
                </a:lnTo>
                <a:lnTo>
                  <a:pt x="3204" y="1301"/>
                </a:lnTo>
                <a:lnTo>
                  <a:pt x="3204" y="1301"/>
                </a:lnTo>
                <a:lnTo>
                  <a:pt x="3205" y="1301"/>
                </a:lnTo>
                <a:lnTo>
                  <a:pt x="3205" y="1301"/>
                </a:lnTo>
                <a:lnTo>
                  <a:pt x="3205" y="1301"/>
                </a:lnTo>
                <a:lnTo>
                  <a:pt x="3206" y="1301"/>
                </a:lnTo>
                <a:lnTo>
                  <a:pt x="3206" y="1301"/>
                </a:lnTo>
                <a:lnTo>
                  <a:pt x="3206" y="1301"/>
                </a:lnTo>
                <a:lnTo>
                  <a:pt x="3207" y="1301"/>
                </a:lnTo>
                <a:lnTo>
                  <a:pt x="3207" y="1301"/>
                </a:lnTo>
                <a:lnTo>
                  <a:pt x="3207" y="1301"/>
                </a:lnTo>
                <a:lnTo>
                  <a:pt x="3207" y="1301"/>
                </a:lnTo>
                <a:lnTo>
                  <a:pt x="3208" y="1301"/>
                </a:lnTo>
                <a:lnTo>
                  <a:pt x="3209" y="1301"/>
                </a:lnTo>
                <a:lnTo>
                  <a:pt x="3209" y="1301"/>
                </a:lnTo>
                <a:lnTo>
                  <a:pt x="3209" y="1301"/>
                </a:lnTo>
                <a:lnTo>
                  <a:pt x="3210" y="1301"/>
                </a:lnTo>
                <a:lnTo>
                  <a:pt x="3210" y="1301"/>
                </a:lnTo>
                <a:lnTo>
                  <a:pt x="3210" y="1301"/>
                </a:lnTo>
                <a:lnTo>
                  <a:pt x="3211" y="1301"/>
                </a:lnTo>
                <a:lnTo>
                  <a:pt x="3211" y="1301"/>
                </a:lnTo>
                <a:lnTo>
                  <a:pt x="3211" y="1301"/>
                </a:lnTo>
                <a:lnTo>
                  <a:pt x="3212" y="1301"/>
                </a:lnTo>
                <a:lnTo>
                  <a:pt x="3212" y="1301"/>
                </a:lnTo>
                <a:lnTo>
                  <a:pt x="3212" y="1301"/>
                </a:lnTo>
                <a:lnTo>
                  <a:pt x="3213" y="1301"/>
                </a:lnTo>
                <a:lnTo>
                  <a:pt x="3213" y="1301"/>
                </a:lnTo>
                <a:lnTo>
                  <a:pt x="3213" y="1301"/>
                </a:lnTo>
                <a:lnTo>
                  <a:pt x="3214" y="1301"/>
                </a:lnTo>
                <a:lnTo>
                  <a:pt x="3214" y="1301"/>
                </a:lnTo>
                <a:lnTo>
                  <a:pt x="3214" y="1301"/>
                </a:lnTo>
                <a:lnTo>
                  <a:pt x="3215" y="1301"/>
                </a:lnTo>
                <a:lnTo>
                  <a:pt x="3215" y="1301"/>
                </a:lnTo>
                <a:lnTo>
                  <a:pt x="3216" y="1301"/>
                </a:lnTo>
                <a:lnTo>
                  <a:pt x="3216" y="1301"/>
                </a:lnTo>
                <a:lnTo>
                  <a:pt x="3216" y="1301"/>
                </a:lnTo>
                <a:lnTo>
                  <a:pt x="3217" y="1301"/>
                </a:lnTo>
                <a:lnTo>
                  <a:pt x="3217" y="1301"/>
                </a:lnTo>
                <a:lnTo>
                  <a:pt x="3217" y="1301"/>
                </a:lnTo>
                <a:lnTo>
                  <a:pt x="3218" y="1301"/>
                </a:lnTo>
                <a:lnTo>
                  <a:pt x="3218" y="1301"/>
                </a:lnTo>
                <a:lnTo>
                  <a:pt x="3218" y="1301"/>
                </a:lnTo>
                <a:lnTo>
                  <a:pt x="3219" y="1301"/>
                </a:lnTo>
                <a:lnTo>
                  <a:pt x="3219" y="1301"/>
                </a:lnTo>
                <a:lnTo>
                  <a:pt x="3219" y="1301"/>
                </a:lnTo>
                <a:lnTo>
                  <a:pt x="3220" y="1301"/>
                </a:lnTo>
                <a:lnTo>
                  <a:pt x="3220" y="1301"/>
                </a:lnTo>
                <a:lnTo>
                  <a:pt x="3220" y="1301"/>
                </a:lnTo>
                <a:lnTo>
                  <a:pt x="3221" y="1301"/>
                </a:lnTo>
                <a:lnTo>
                  <a:pt x="3221" y="1301"/>
                </a:lnTo>
                <a:lnTo>
                  <a:pt x="3222" y="1301"/>
                </a:lnTo>
                <a:lnTo>
                  <a:pt x="3222" y="1301"/>
                </a:lnTo>
                <a:lnTo>
                  <a:pt x="3222" y="1301"/>
                </a:lnTo>
                <a:lnTo>
                  <a:pt x="3223" y="1301"/>
                </a:lnTo>
                <a:lnTo>
                  <a:pt x="3223" y="1301"/>
                </a:lnTo>
                <a:lnTo>
                  <a:pt x="3223" y="1301"/>
                </a:lnTo>
                <a:lnTo>
                  <a:pt x="3224" y="1301"/>
                </a:lnTo>
                <a:lnTo>
                  <a:pt x="3224" y="1301"/>
                </a:lnTo>
                <a:lnTo>
                  <a:pt x="3224" y="1301"/>
                </a:lnTo>
                <a:lnTo>
                  <a:pt x="3224" y="1301"/>
                </a:lnTo>
                <a:lnTo>
                  <a:pt x="3225" y="1301"/>
                </a:lnTo>
                <a:lnTo>
                  <a:pt x="3225" y="1301"/>
                </a:lnTo>
                <a:lnTo>
                  <a:pt x="3226" y="1301"/>
                </a:lnTo>
                <a:lnTo>
                  <a:pt x="3226" y="1301"/>
                </a:lnTo>
                <a:lnTo>
                  <a:pt x="3226" y="1301"/>
                </a:lnTo>
                <a:lnTo>
                  <a:pt x="3227" y="1301"/>
                </a:lnTo>
                <a:lnTo>
                  <a:pt x="3227" y="1301"/>
                </a:lnTo>
                <a:lnTo>
                  <a:pt x="3227" y="1301"/>
                </a:lnTo>
                <a:lnTo>
                  <a:pt x="3228" y="1301"/>
                </a:lnTo>
                <a:lnTo>
                  <a:pt x="3228" y="1301"/>
                </a:lnTo>
                <a:lnTo>
                  <a:pt x="3229" y="1301"/>
                </a:lnTo>
                <a:lnTo>
                  <a:pt x="3229" y="1301"/>
                </a:lnTo>
                <a:lnTo>
                  <a:pt x="3229" y="1301"/>
                </a:lnTo>
                <a:lnTo>
                  <a:pt x="3229" y="1301"/>
                </a:lnTo>
                <a:lnTo>
                  <a:pt x="3230" y="1301"/>
                </a:lnTo>
                <a:lnTo>
                  <a:pt x="3230" y="1301"/>
                </a:lnTo>
                <a:lnTo>
                  <a:pt x="3231" y="1301"/>
                </a:lnTo>
                <a:lnTo>
                  <a:pt x="3231" y="1301"/>
                </a:lnTo>
                <a:lnTo>
                  <a:pt x="3231" y="1301"/>
                </a:lnTo>
                <a:lnTo>
                  <a:pt x="3232" y="1301"/>
                </a:lnTo>
                <a:lnTo>
                  <a:pt x="3232" y="1301"/>
                </a:lnTo>
                <a:lnTo>
                  <a:pt x="3232" y="1301"/>
                </a:lnTo>
                <a:lnTo>
                  <a:pt x="3233" y="1301"/>
                </a:lnTo>
                <a:lnTo>
                  <a:pt x="3233" y="1301"/>
                </a:lnTo>
                <a:lnTo>
                  <a:pt x="3233" y="1301"/>
                </a:lnTo>
                <a:lnTo>
                  <a:pt x="3233" y="1301"/>
                </a:lnTo>
                <a:lnTo>
                  <a:pt x="3234" y="1301"/>
                </a:lnTo>
                <a:lnTo>
                  <a:pt x="3235" y="1301"/>
                </a:lnTo>
                <a:lnTo>
                  <a:pt x="3235" y="1301"/>
                </a:lnTo>
                <a:lnTo>
                  <a:pt x="3235" y="1301"/>
                </a:lnTo>
                <a:lnTo>
                  <a:pt x="3236" y="1301"/>
                </a:lnTo>
                <a:lnTo>
                  <a:pt x="3236" y="1301"/>
                </a:lnTo>
                <a:lnTo>
                  <a:pt x="3236" y="1301"/>
                </a:lnTo>
                <a:lnTo>
                  <a:pt x="3237" y="1301"/>
                </a:lnTo>
                <a:lnTo>
                  <a:pt x="3237" y="1301"/>
                </a:lnTo>
                <a:lnTo>
                  <a:pt x="3237" y="1301"/>
                </a:lnTo>
                <a:lnTo>
                  <a:pt x="3238" y="1301"/>
                </a:lnTo>
                <a:lnTo>
                  <a:pt x="3238" y="1301"/>
                </a:lnTo>
                <a:lnTo>
                  <a:pt x="3238" y="1301"/>
                </a:lnTo>
                <a:lnTo>
                  <a:pt x="3239" y="1301"/>
                </a:lnTo>
                <a:lnTo>
                  <a:pt x="3239" y="1301"/>
                </a:lnTo>
                <a:lnTo>
                  <a:pt x="3239" y="1301"/>
                </a:lnTo>
                <a:lnTo>
                  <a:pt x="3240" y="1301"/>
                </a:lnTo>
                <a:lnTo>
                  <a:pt x="3240" y="1301"/>
                </a:lnTo>
                <a:lnTo>
                  <a:pt x="3240" y="1301"/>
                </a:lnTo>
                <a:lnTo>
                  <a:pt x="3241" y="1301"/>
                </a:lnTo>
                <a:lnTo>
                  <a:pt x="3241" y="1301"/>
                </a:lnTo>
                <a:lnTo>
                  <a:pt x="3242" y="1301"/>
                </a:lnTo>
                <a:lnTo>
                  <a:pt x="3242" y="1301"/>
                </a:lnTo>
                <a:lnTo>
                  <a:pt x="3242" y="1301"/>
                </a:lnTo>
                <a:lnTo>
                  <a:pt x="3243" y="1301"/>
                </a:lnTo>
                <a:lnTo>
                  <a:pt x="3243" y="1301"/>
                </a:lnTo>
                <a:lnTo>
                  <a:pt x="3243" y="1301"/>
                </a:lnTo>
                <a:lnTo>
                  <a:pt x="3244" y="1301"/>
                </a:lnTo>
                <a:lnTo>
                  <a:pt x="3244" y="1301"/>
                </a:lnTo>
                <a:lnTo>
                  <a:pt x="3244" y="1301"/>
                </a:lnTo>
                <a:lnTo>
                  <a:pt x="3245" y="1301"/>
                </a:lnTo>
                <a:lnTo>
                  <a:pt x="3245" y="1301"/>
                </a:lnTo>
                <a:lnTo>
                  <a:pt x="3245" y="1301"/>
                </a:lnTo>
                <a:lnTo>
                  <a:pt x="3246" y="1301"/>
                </a:lnTo>
                <a:lnTo>
                  <a:pt x="3246" y="1301"/>
                </a:lnTo>
                <a:lnTo>
                  <a:pt x="3246" y="1301"/>
                </a:lnTo>
                <a:lnTo>
                  <a:pt x="3247" y="1301"/>
                </a:lnTo>
                <a:lnTo>
                  <a:pt x="3247" y="1301"/>
                </a:lnTo>
                <a:lnTo>
                  <a:pt x="3248" y="1301"/>
                </a:lnTo>
                <a:lnTo>
                  <a:pt x="3248" y="1301"/>
                </a:lnTo>
                <a:lnTo>
                  <a:pt x="3248" y="1301"/>
                </a:lnTo>
                <a:lnTo>
                  <a:pt x="3249" y="1301"/>
                </a:lnTo>
                <a:lnTo>
                  <a:pt x="3249" y="1301"/>
                </a:lnTo>
                <a:lnTo>
                  <a:pt x="3249" y="1301"/>
                </a:lnTo>
                <a:lnTo>
                  <a:pt x="3250" y="1301"/>
                </a:lnTo>
                <a:lnTo>
                  <a:pt x="3250" y="1301"/>
                </a:lnTo>
                <a:lnTo>
                  <a:pt x="3250" y="1301"/>
                </a:lnTo>
                <a:lnTo>
                  <a:pt x="3250" y="1301"/>
                </a:lnTo>
                <a:lnTo>
                  <a:pt x="3251" y="1301"/>
                </a:lnTo>
                <a:lnTo>
                  <a:pt x="3251" y="1301"/>
                </a:lnTo>
                <a:lnTo>
                  <a:pt x="3252" y="1301"/>
                </a:lnTo>
                <a:lnTo>
                  <a:pt x="3252" y="1301"/>
                </a:lnTo>
                <a:lnTo>
                  <a:pt x="3252" y="1301"/>
                </a:lnTo>
                <a:lnTo>
                  <a:pt x="3253" y="1301"/>
                </a:lnTo>
                <a:lnTo>
                  <a:pt x="3253" y="1301"/>
                </a:lnTo>
                <a:lnTo>
                  <a:pt x="3253" y="1301"/>
                </a:lnTo>
                <a:lnTo>
                  <a:pt x="3254" y="1301"/>
                </a:lnTo>
                <a:lnTo>
                  <a:pt x="3254" y="1301"/>
                </a:lnTo>
                <a:lnTo>
                  <a:pt x="3255" y="1301"/>
                </a:lnTo>
                <a:lnTo>
                  <a:pt x="3255" y="1301"/>
                </a:lnTo>
                <a:lnTo>
                  <a:pt x="3255" y="1301"/>
                </a:lnTo>
                <a:lnTo>
                  <a:pt x="3256" y="1301"/>
                </a:lnTo>
                <a:lnTo>
                  <a:pt x="3256" y="1301"/>
                </a:lnTo>
                <a:lnTo>
                  <a:pt x="3256" y="1301"/>
                </a:lnTo>
                <a:lnTo>
                  <a:pt x="3257" y="1301"/>
                </a:lnTo>
                <a:lnTo>
                  <a:pt x="3257" y="1301"/>
                </a:lnTo>
                <a:lnTo>
                  <a:pt x="3257" y="1301"/>
                </a:lnTo>
                <a:lnTo>
                  <a:pt x="3258" y="1301"/>
                </a:lnTo>
                <a:lnTo>
                  <a:pt x="3258" y="1301"/>
                </a:lnTo>
                <a:lnTo>
                  <a:pt x="3258" y="1301"/>
                </a:lnTo>
                <a:lnTo>
                  <a:pt x="3259" y="1301"/>
                </a:lnTo>
                <a:lnTo>
                  <a:pt x="3259" y="1301"/>
                </a:lnTo>
                <a:lnTo>
                  <a:pt x="3259" y="1301"/>
                </a:lnTo>
                <a:lnTo>
                  <a:pt x="3260" y="1301"/>
                </a:lnTo>
                <a:lnTo>
                  <a:pt x="3260" y="1301"/>
                </a:lnTo>
                <a:lnTo>
                  <a:pt x="3261" y="1301"/>
                </a:lnTo>
                <a:lnTo>
                  <a:pt x="3261" y="1301"/>
                </a:lnTo>
                <a:lnTo>
                  <a:pt x="3261" y="1301"/>
                </a:lnTo>
                <a:lnTo>
                  <a:pt x="3262" y="1301"/>
                </a:lnTo>
                <a:lnTo>
                  <a:pt x="3262" y="1301"/>
                </a:lnTo>
                <a:lnTo>
                  <a:pt x="3262" y="1301"/>
                </a:lnTo>
                <a:lnTo>
                  <a:pt x="3263" y="1301"/>
                </a:lnTo>
                <a:lnTo>
                  <a:pt x="3263" y="1301"/>
                </a:lnTo>
                <a:lnTo>
                  <a:pt x="3263" y="1301"/>
                </a:lnTo>
                <a:lnTo>
                  <a:pt x="3264" y="1301"/>
                </a:lnTo>
                <a:lnTo>
                  <a:pt x="3264" y="1301"/>
                </a:lnTo>
                <a:lnTo>
                  <a:pt x="3264" y="1301"/>
                </a:lnTo>
                <a:lnTo>
                  <a:pt x="3265" y="1301"/>
                </a:lnTo>
                <a:lnTo>
                  <a:pt x="3265" y="1301"/>
                </a:lnTo>
                <a:lnTo>
                  <a:pt x="3265" y="1301"/>
                </a:lnTo>
                <a:lnTo>
                  <a:pt x="3266" y="1301"/>
                </a:lnTo>
                <a:lnTo>
                  <a:pt x="3266" y="1301"/>
                </a:lnTo>
                <a:lnTo>
                  <a:pt x="3266" y="1301"/>
                </a:lnTo>
                <a:lnTo>
                  <a:pt x="3267" y="1301"/>
                </a:lnTo>
                <a:lnTo>
                  <a:pt x="3267" y="1301"/>
                </a:lnTo>
                <a:lnTo>
                  <a:pt x="3267" y="1301"/>
                </a:lnTo>
                <a:lnTo>
                  <a:pt x="3268" y="1301"/>
                </a:lnTo>
                <a:lnTo>
                  <a:pt x="3268" y="1301"/>
                </a:lnTo>
                <a:lnTo>
                  <a:pt x="3269" y="1301"/>
                </a:lnTo>
                <a:lnTo>
                  <a:pt x="3269" y="1301"/>
                </a:lnTo>
                <a:lnTo>
                  <a:pt x="3269" y="1301"/>
                </a:lnTo>
                <a:lnTo>
                  <a:pt x="3270" y="1301"/>
                </a:lnTo>
                <a:lnTo>
                  <a:pt x="3270" y="1301"/>
                </a:lnTo>
                <a:lnTo>
                  <a:pt x="3270" y="1301"/>
                </a:lnTo>
                <a:lnTo>
                  <a:pt x="3271" y="1301"/>
                </a:lnTo>
                <a:lnTo>
                  <a:pt x="3271" y="1301"/>
                </a:lnTo>
                <a:lnTo>
                  <a:pt x="3271" y="1301"/>
                </a:lnTo>
                <a:lnTo>
                  <a:pt x="3271" y="1301"/>
                </a:lnTo>
                <a:lnTo>
                  <a:pt x="3272" y="1301"/>
                </a:lnTo>
                <a:lnTo>
                  <a:pt x="3272" y="1301"/>
                </a:lnTo>
                <a:lnTo>
                  <a:pt x="3273" y="1301"/>
                </a:lnTo>
                <a:lnTo>
                  <a:pt x="3273" y="1301"/>
                </a:lnTo>
                <a:lnTo>
                  <a:pt x="3274" y="1301"/>
                </a:lnTo>
                <a:lnTo>
                  <a:pt x="3274" y="1301"/>
                </a:lnTo>
                <a:lnTo>
                  <a:pt x="3274" y="1301"/>
                </a:lnTo>
                <a:lnTo>
                  <a:pt x="3275" y="1301"/>
                </a:lnTo>
                <a:lnTo>
                  <a:pt x="3275" y="1301"/>
                </a:lnTo>
                <a:lnTo>
                  <a:pt x="3275" y="1301"/>
                </a:lnTo>
                <a:lnTo>
                  <a:pt x="3276" y="1301"/>
                </a:lnTo>
                <a:lnTo>
                  <a:pt x="3276" y="1301"/>
                </a:lnTo>
                <a:lnTo>
                  <a:pt x="3276" y="1301"/>
                </a:lnTo>
                <a:lnTo>
                  <a:pt x="3276" y="1301"/>
                </a:lnTo>
                <a:lnTo>
                  <a:pt x="3277" y="1301"/>
                </a:lnTo>
                <a:lnTo>
                  <a:pt x="3277" y="1301"/>
                </a:lnTo>
                <a:lnTo>
                  <a:pt x="3278" y="1301"/>
                </a:lnTo>
                <a:lnTo>
                  <a:pt x="3278" y="1301"/>
                </a:lnTo>
                <a:lnTo>
                  <a:pt x="3278" y="1301"/>
                </a:lnTo>
                <a:lnTo>
                  <a:pt x="3279" y="1301"/>
                </a:lnTo>
                <a:lnTo>
                  <a:pt x="3279" y="1301"/>
                </a:lnTo>
                <a:lnTo>
                  <a:pt x="3279" y="1301"/>
                </a:lnTo>
                <a:lnTo>
                  <a:pt x="3280" y="1301"/>
                </a:lnTo>
                <a:lnTo>
                  <a:pt x="3280" y="1301"/>
                </a:lnTo>
                <a:lnTo>
                  <a:pt x="3281" y="1301"/>
                </a:lnTo>
                <a:lnTo>
                  <a:pt x="3281" y="1301"/>
                </a:lnTo>
                <a:lnTo>
                  <a:pt x="3281" y="1301"/>
                </a:lnTo>
                <a:lnTo>
                  <a:pt x="3282" y="1301"/>
                </a:lnTo>
                <a:lnTo>
                  <a:pt x="3282" y="1301"/>
                </a:lnTo>
                <a:lnTo>
                  <a:pt x="3282" y="1301"/>
                </a:lnTo>
                <a:lnTo>
                  <a:pt x="3283" y="1301"/>
                </a:lnTo>
                <a:lnTo>
                  <a:pt x="3283" y="1301"/>
                </a:lnTo>
                <a:lnTo>
                  <a:pt x="3283" y="1301"/>
                </a:lnTo>
                <a:lnTo>
                  <a:pt x="3284" y="1301"/>
                </a:lnTo>
                <a:lnTo>
                  <a:pt x="3284" y="1301"/>
                </a:lnTo>
                <a:lnTo>
                  <a:pt x="3284" y="1301"/>
                </a:lnTo>
                <a:lnTo>
                  <a:pt x="3285" y="1301"/>
                </a:lnTo>
                <a:lnTo>
                  <a:pt x="3285" y="1301"/>
                </a:lnTo>
                <a:lnTo>
                  <a:pt x="3285" y="1301"/>
                </a:lnTo>
                <a:lnTo>
                  <a:pt x="3286" y="1301"/>
                </a:lnTo>
                <a:lnTo>
                  <a:pt x="3286" y="1301"/>
                </a:lnTo>
                <a:lnTo>
                  <a:pt x="3287" y="1301"/>
                </a:lnTo>
                <a:lnTo>
                  <a:pt x="3287" y="1301"/>
                </a:lnTo>
                <a:lnTo>
                  <a:pt x="3287" y="1301"/>
                </a:lnTo>
                <a:lnTo>
                  <a:pt x="3288" y="1301"/>
                </a:lnTo>
                <a:lnTo>
                  <a:pt x="3288" y="1301"/>
                </a:lnTo>
                <a:lnTo>
                  <a:pt x="3288" y="1301"/>
                </a:lnTo>
                <a:lnTo>
                  <a:pt x="3288" y="1301"/>
                </a:lnTo>
                <a:lnTo>
                  <a:pt x="3289" y="1301"/>
                </a:lnTo>
                <a:lnTo>
                  <a:pt x="3289" y="1301"/>
                </a:lnTo>
                <a:lnTo>
                  <a:pt x="3290" y="1301"/>
                </a:lnTo>
                <a:lnTo>
                  <a:pt x="3290" y="1301"/>
                </a:lnTo>
                <a:lnTo>
                  <a:pt x="3290" y="1301"/>
                </a:lnTo>
                <a:lnTo>
                  <a:pt x="3291" y="1301"/>
                </a:lnTo>
                <a:lnTo>
                  <a:pt x="3291" y="1301"/>
                </a:lnTo>
                <a:lnTo>
                  <a:pt x="3291" y="1301"/>
                </a:lnTo>
                <a:lnTo>
                  <a:pt x="3292" y="1301"/>
                </a:lnTo>
                <a:lnTo>
                  <a:pt x="3292" y="1301"/>
                </a:lnTo>
                <a:lnTo>
                  <a:pt x="3292" y="1301"/>
                </a:lnTo>
                <a:lnTo>
                  <a:pt x="3293" y="1301"/>
                </a:lnTo>
                <a:lnTo>
                  <a:pt x="3293" y="1301"/>
                </a:lnTo>
                <a:lnTo>
                  <a:pt x="3293" y="1301"/>
                </a:lnTo>
                <a:lnTo>
                  <a:pt x="3294" y="1301"/>
                </a:lnTo>
                <a:lnTo>
                  <a:pt x="3294" y="1301"/>
                </a:lnTo>
                <a:lnTo>
                  <a:pt x="3295" y="1301"/>
                </a:lnTo>
                <a:lnTo>
                  <a:pt x="3295" y="1301"/>
                </a:lnTo>
                <a:lnTo>
                  <a:pt x="3295" y="1301"/>
                </a:lnTo>
                <a:lnTo>
                  <a:pt x="3296" y="1301"/>
                </a:lnTo>
                <a:lnTo>
                  <a:pt x="3296" y="1301"/>
                </a:lnTo>
                <a:lnTo>
                  <a:pt x="3296" y="1301"/>
                </a:lnTo>
                <a:lnTo>
                  <a:pt x="3297" y="1301"/>
                </a:lnTo>
                <a:lnTo>
                  <a:pt x="3297" y="1301"/>
                </a:lnTo>
                <a:lnTo>
                  <a:pt x="3297" y="1301"/>
                </a:lnTo>
                <a:lnTo>
                  <a:pt x="3297" y="1301"/>
                </a:lnTo>
                <a:lnTo>
                  <a:pt x="3298" y="1301"/>
                </a:lnTo>
                <a:lnTo>
                  <a:pt x="3298" y="1301"/>
                </a:lnTo>
                <a:lnTo>
                  <a:pt x="3299" y="1301"/>
                </a:lnTo>
                <a:lnTo>
                  <a:pt x="3299" y="1301"/>
                </a:lnTo>
                <a:lnTo>
                  <a:pt x="3300" y="1301"/>
                </a:lnTo>
                <a:lnTo>
                  <a:pt x="3300" y="1301"/>
                </a:lnTo>
                <a:lnTo>
                  <a:pt x="3300" y="1301"/>
                </a:lnTo>
                <a:lnTo>
                  <a:pt x="3301" y="1301"/>
                </a:lnTo>
                <a:lnTo>
                  <a:pt x="3301" y="1301"/>
                </a:lnTo>
                <a:lnTo>
                  <a:pt x="3301" y="1301"/>
                </a:lnTo>
                <a:lnTo>
                  <a:pt x="3302" y="1301"/>
                </a:lnTo>
                <a:lnTo>
                  <a:pt x="3302" y="1301"/>
                </a:lnTo>
                <a:lnTo>
                  <a:pt x="3302" y="1301"/>
                </a:lnTo>
                <a:lnTo>
                  <a:pt x="3303" y="1301"/>
                </a:lnTo>
                <a:lnTo>
                  <a:pt x="3303" y="1301"/>
                </a:lnTo>
                <a:lnTo>
                  <a:pt x="3303" y="1301"/>
                </a:lnTo>
                <a:lnTo>
                  <a:pt x="3304" y="1301"/>
                </a:lnTo>
                <a:lnTo>
                  <a:pt x="3304" y="1301"/>
                </a:lnTo>
                <a:lnTo>
                  <a:pt x="3304" y="1301"/>
                </a:lnTo>
                <a:lnTo>
                  <a:pt x="3305" y="1301"/>
                </a:lnTo>
                <a:lnTo>
                  <a:pt x="3305" y="1301"/>
                </a:lnTo>
                <a:lnTo>
                  <a:pt x="3305" y="1301"/>
                </a:lnTo>
                <a:lnTo>
                  <a:pt x="3306" y="1301"/>
                </a:lnTo>
                <a:lnTo>
                  <a:pt x="3306" y="1301"/>
                </a:lnTo>
                <a:lnTo>
                  <a:pt x="3307" y="1301"/>
                </a:lnTo>
                <a:lnTo>
                  <a:pt x="3307" y="1301"/>
                </a:lnTo>
                <a:lnTo>
                  <a:pt x="3307" y="1301"/>
                </a:lnTo>
                <a:lnTo>
                  <a:pt x="3308" y="1301"/>
                </a:lnTo>
                <a:lnTo>
                  <a:pt x="3308" y="1301"/>
                </a:lnTo>
                <a:lnTo>
                  <a:pt x="3308" y="1301"/>
                </a:lnTo>
                <a:lnTo>
                  <a:pt x="3309" y="1301"/>
                </a:lnTo>
                <a:lnTo>
                  <a:pt x="3309" y="1301"/>
                </a:lnTo>
                <a:lnTo>
                  <a:pt x="3309" y="1301"/>
                </a:lnTo>
                <a:lnTo>
                  <a:pt x="3310" y="1301"/>
                </a:lnTo>
                <a:lnTo>
                  <a:pt x="3310" y="1301"/>
                </a:lnTo>
                <a:lnTo>
                  <a:pt x="3310" y="1301"/>
                </a:lnTo>
                <a:lnTo>
                  <a:pt x="3311" y="1301"/>
                </a:lnTo>
                <a:lnTo>
                  <a:pt x="3311" y="1301"/>
                </a:lnTo>
                <a:lnTo>
                  <a:pt x="3311" y="1301"/>
                </a:lnTo>
                <a:lnTo>
                  <a:pt x="3312" y="1301"/>
                </a:lnTo>
                <a:lnTo>
                  <a:pt x="3312" y="1301"/>
                </a:lnTo>
                <a:lnTo>
                  <a:pt x="3313" y="1301"/>
                </a:lnTo>
                <a:lnTo>
                  <a:pt x="3313" y="1301"/>
                </a:lnTo>
                <a:lnTo>
                  <a:pt x="3313" y="1301"/>
                </a:lnTo>
                <a:lnTo>
                  <a:pt x="3314" y="1301"/>
                </a:lnTo>
                <a:lnTo>
                  <a:pt x="3314" y="1301"/>
                </a:lnTo>
                <a:lnTo>
                  <a:pt x="3314" y="1301"/>
                </a:lnTo>
                <a:lnTo>
                  <a:pt x="3314" y="1301"/>
                </a:lnTo>
                <a:lnTo>
                  <a:pt x="3315" y="1301"/>
                </a:lnTo>
                <a:lnTo>
                  <a:pt x="3315" y="1301"/>
                </a:lnTo>
                <a:lnTo>
                  <a:pt x="3316" y="1301"/>
                </a:lnTo>
                <a:lnTo>
                  <a:pt x="3316" y="1301"/>
                </a:lnTo>
                <a:lnTo>
                  <a:pt x="3316" y="1301"/>
                </a:lnTo>
                <a:lnTo>
                  <a:pt x="3317" y="1301"/>
                </a:lnTo>
                <a:lnTo>
                  <a:pt x="3317" y="1301"/>
                </a:lnTo>
                <a:lnTo>
                  <a:pt x="3317" y="1301"/>
                </a:lnTo>
                <a:lnTo>
                  <a:pt x="3318" y="1301"/>
                </a:lnTo>
                <a:lnTo>
                  <a:pt x="3318" y="1301"/>
                </a:lnTo>
                <a:lnTo>
                  <a:pt x="3318" y="1301"/>
                </a:lnTo>
                <a:lnTo>
                  <a:pt x="3318" y="1301"/>
                </a:lnTo>
                <a:lnTo>
                  <a:pt x="3319" y="1301"/>
                </a:lnTo>
                <a:lnTo>
                  <a:pt x="3320" y="1301"/>
                </a:lnTo>
                <a:lnTo>
                  <a:pt x="3320" y="1301"/>
                </a:lnTo>
                <a:lnTo>
                  <a:pt x="3320" y="1301"/>
                </a:lnTo>
                <a:lnTo>
                  <a:pt x="3321" y="1301"/>
                </a:lnTo>
                <a:lnTo>
                  <a:pt x="3321" y="1301"/>
                </a:lnTo>
                <a:lnTo>
                  <a:pt x="3321" y="1301"/>
                </a:lnTo>
                <a:lnTo>
                  <a:pt x="3322" y="1301"/>
                </a:lnTo>
                <a:lnTo>
                  <a:pt x="3322" y="1301"/>
                </a:lnTo>
                <a:lnTo>
                  <a:pt x="3322" y="1301"/>
                </a:lnTo>
                <a:lnTo>
                  <a:pt x="3323" y="1301"/>
                </a:lnTo>
                <a:lnTo>
                  <a:pt x="3323" y="1301"/>
                </a:lnTo>
                <a:lnTo>
                  <a:pt x="3323" y="1301"/>
                </a:lnTo>
                <a:lnTo>
                  <a:pt x="3324" y="1301"/>
                </a:lnTo>
                <a:lnTo>
                  <a:pt x="3324" y="1301"/>
                </a:lnTo>
                <a:lnTo>
                  <a:pt x="3324" y="1301"/>
                </a:lnTo>
                <a:lnTo>
                  <a:pt x="3325" y="1301"/>
                </a:lnTo>
                <a:lnTo>
                  <a:pt x="3325" y="1301"/>
                </a:lnTo>
                <a:lnTo>
                  <a:pt x="3326" y="1301"/>
                </a:lnTo>
                <a:lnTo>
                  <a:pt x="3326" y="1301"/>
                </a:lnTo>
                <a:lnTo>
                  <a:pt x="3326" y="1301"/>
                </a:lnTo>
                <a:lnTo>
                  <a:pt x="3327" y="1301"/>
                </a:lnTo>
                <a:lnTo>
                  <a:pt x="3327" y="1301"/>
                </a:lnTo>
                <a:lnTo>
                  <a:pt x="3327" y="1301"/>
                </a:lnTo>
                <a:lnTo>
                  <a:pt x="3328" y="1301"/>
                </a:lnTo>
                <a:lnTo>
                  <a:pt x="3328" y="1301"/>
                </a:lnTo>
                <a:lnTo>
                  <a:pt x="3328" y="1301"/>
                </a:lnTo>
                <a:lnTo>
                  <a:pt x="3329" y="1301"/>
                </a:lnTo>
                <a:lnTo>
                  <a:pt x="3329" y="1301"/>
                </a:lnTo>
                <a:lnTo>
                  <a:pt x="3329" y="1301"/>
                </a:lnTo>
                <a:lnTo>
                  <a:pt x="3330" y="1301"/>
                </a:lnTo>
                <a:lnTo>
                  <a:pt x="3330" y="1301"/>
                </a:lnTo>
                <a:lnTo>
                  <a:pt x="3330" y="1301"/>
                </a:lnTo>
                <a:lnTo>
                  <a:pt x="3331" y="1301"/>
                </a:lnTo>
                <a:lnTo>
                  <a:pt x="3331" y="1301"/>
                </a:lnTo>
                <a:lnTo>
                  <a:pt x="3331" y="1301"/>
                </a:lnTo>
                <a:lnTo>
                  <a:pt x="3332" y="1301"/>
                </a:lnTo>
                <a:lnTo>
                  <a:pt x="3332" y="1301"/>
                </a:lnTo>
                <a:lnTo>
                  <a:pt x="3333" y="1301"/>
                </a:lnTo>
                <a:lnTo>
                  <a:pt x="3333" y="1301"/>
                </a:lnTo>
                <a:lnTo>
                  <a:pt x="3333" y="1301"/>
                </a:lnTo>
                <a:lnTo>
                  <a:pt x="3334" y="1301"/>
                </a:lnTo>
                <a:lnTo>
                  <a:pt x="3334" y="1301"/>
                </a:lnTo>
                <a:lnTo>
                  <a:pt x="3334" y="1301"/>
                </a:lnTo>
                <a:lnTo>
                  <a:pt x="3335" y="1301"/>
                </a:lnTo>
                <a:lnTo>
                  <a:pt x="3335" y="1301"/>
                </a:lnTo>
                <a:lnTo>
                  <a:pt x="3335" y="1301"/>
                </a:lnTo>
                <a:lnTo>
                  <a:pt x="3335" y="1301"/>
                </a:lnTo>
                <a:lnTo>
                  <a:pt x="3336" y="1301"/>
                </a:lnTo>
                <a:lnTo>
                  <a:pt x="3336" y="1301"/>
                </a:lnTo>
                <a:lnTo>
                  <a:pt x="3337" y="1301"/>
                </a:lnTo>
                <a:lnTo>
                  <a:pt x="3337" y="1301"/>
                </a:lnTo>
                <a:lnTo>
                  <a:pt x="3337" y="1301"/>
                </a:lnTo>
                <a:lnTo>
                  <a:pt x="3338" y="1301"/>
                </a:lnTo>
                <a:lnTo>
                  <a:pt x="3338" y="1301"/>
                </a:lnTo>
                <a:lnTo>
                  <a:pt x="3339" y="1301"/>
                </a:lnTo>
                <a:lnTo>
                  <a:pt x="3339" y="1301"/>
                </a:lnTo>
                <a:lnTo>
                  <a:pt x="3339" y="1301"/>
                </a:lnTo>
                <a:lnTo>
                  <a:pt x="3340" y="1301"/>
                </a:lnTo>
                <a:lnTo>
                  <a:pt x="3340" y="1301"/>
                </a:lnTo>
                <a:lnTo>
                  <a:pt x="3340" y="1301"/>
                </a:lnTo>
                <a:lnTo>
                  <a:pt x="3340" y="1301"/>
                </a:lnTo>
                <a:lnTo>
                  <a:pt x="3341" y="1301"/>
                </a:lnTo>
                <a:lnTo>
                  <a:pt x="3341" y="1301"/>
                </a:lnTo>
                <a:lnTo>
                  <a:pt x="3342" y="1301"/>
                </a:lnTo>
                <a:lnTo>
                  <a:pt x="3342" y="1301"/>
                </a:lnTo>
                <a:lnTo>
                  <a:pt x="3342" y="1301"/>
                </a:lnTo>
                <a:lnTo>
                  <a:pt x="3343" y="1301"/>
                </a:lnTo>
                <a:lnTo>
                  <a:pt x="3343" y="1301"/>
                </a:lnTo>
                <a:lnTo>
                  <a:pt x="3343" y="1301"/>
                </a:lnTo>
                <a:lnTo>
                  <a:pt x="3344" y="1301"/>
                </a:lnTo>
                <a:lnTo>
                  <a:pt x="3344" y="1301"/>
                </a:lnTo>
                <a:lnTo>
                  <a:pt x="3344" y="1301"/>
                </a:lnTo>
                <a:lnTo>
                  <a:pt x="3344" y="1301"/>
                </a:lnTo>
                <a:lnTo>
                  <a:pt x="3345" y="1301"/>
                </a:lnTo>
                <a:lnTo>
                  <a:pt x="3346" y="1301"/>
                </a:lnTo>
                <a:lnTo>
                  <a:pt x="3346" y="1301"/>
                </a:lnTo>
                <a:lnTo>
                  <a:pt x="3346" y="1301"/>
                </a:lnTo>
                <a:lnTo>
                  <a:pt x="3347" y="1301"/>
                </a:lnTo>
                <a:lnTo>
                  <a:pt x="3347" y="1301"/>
                </a:lnTo>
                <a:lnTo>
                  <a:pt x="3347" y="1301"/>
                </a:lnTo>
                <a:lnTo>
                  <a:pt x="3348" y="1301"/>
                </a:lnTo>
                <a:lnTo>
                  <a:pt x="3348" y="1301"/>
                </a:lnTo>
                <a:lnTo>
                  <a:pt x="3348" y="1301"/>
                </a:lnTo>
                <a:lnTo>
                  <a:pt x="3349" y="1301"/>
                </a:lnTo>
                <a:lnTo>
                  <a:pt x="3349" y="1301"/>
                </a:lnTo>
                <a:lnTo>
                  <a:pt x="3349" y="1301"/>
                </a:lnTo>
                <a:lnTo>
                  <a:pt x="3350" y="1301"/>
                </a:lnTo>
                <a:lnTo>
                  <a:pt x="3350" y="1301"/>
                </a:lnTo>
                <a:lnTo>
                  <a:pt x="3350" y="1301"/>
                </a:lnTo>
                <a:lnTo>
                  <a:pt x="3351" y="1301"/>
                </a:lnTo>
                <a:lnTo>
                  <a:pt x="3351" y="1301"/>
                </a:lnTo>
                <a:lnTo>
                  <a:pt x="3352" y="1301"/>
                </a:lnTo>
                <a:lnTo>
                  <a:pt x="3352" y="1301"/>
                </a:lnTo>
                <a:lnTo>
                  <a:pt x="3352" y="1301"/>
                </a:lnTo>
                <a:lnTo>
                  <a:pt x="3353" y="1301"/>
                </a:lnTo>
                <a:lnTo>
                  <a:pt x="3353" y="1301"/>
                </a:lnTo>
                <a:lnTo>
                  <a:pt x="3353" y="1301"/>
                </a:lnTo>
                <a:lnTo>
                  <a:pt x="3354" y="1301"/>
                </a:lnTo>
                <a:lnTo>
                  <a:pt x="3354" y="1301"/>
                </a:lnTo>
                <a:lnTo>
                  <a:pt x="3354" y="1301"/>
                </a:lnTo>
                <a:lnTo>
                  <a:pt x="3355" y="1301"/>
                </a:lnTo>
                <a:lnTo>
                  <a:pt x="3355" y="1301"/>
                </a:lnTo>
                <a:lnTo>
                  <a:pt x="3355" y="1301"/>
                </a:lnTo>
                <a:lnTo>
                  <a:pt x="3356" y="1301"/>
                </a:lnTo>
                <a:lnTo>
                  <a:pt x="3356" y="1301"/>
                </a:lnTo>
                <a:lnTo>
                  <a:pt x="3356" y="1301"/>
                </a:lnTo>
                <a:lnTo>
                  <a:pt x="3357" y="1301"/>
                </a:lnTo>
                <a:lnTo>
                  <a:pt x="3357" y="1301"/>
                </a:lnTo>
                <a:lnTo>
                  <a:pt x="3357" y="1301"/>
                </a:lnTo>
                <a:lnTo>
                  <a:pt x="3358" y="1301"/>
                </a:lnTo>
                <a:lnTo>
                  <a:pt x="3358" y="1301"/>
                </a:lnTo>
                <a:lnTo>
                  <a:pt x="3359" y="1301"/>
                </a:lnTo>
                <a:lnTo>
                  <a:pt x="3359" y="1301"/>
                </a:lnTo>
                <a:lnTo>
                  <a:pt x="3359" y="1301"/>
                </a:lnTo>
                <a:lnTo>
                  <a:pt x="3360" y="1301"/>
                </a:lnTo>
                <a:lnTo>
                  <a:pt x="3360" y="1301"/>
                </a:lnTo>
                <a:lnTo>
                  <a:pt x="3360" y="1301"/>
                </a:lnTo>
                <a:lnTo>
                  <a:pt x="3361" y="1301"/>
                </a:lnTo>
                <a:lnTo>
                  <a:pt x="3361" y="1301"/>
                </a:lnTo>
                <a:lnTo>
                  <a:pt x="3361" y="1301"/>
                </a:lnTo>
                <a:lnTo>
                  <a:pt x="3361" y="1301"/>
                </a:lnTo>
                <a:lnTo>
                  <a:pt x="3362" y="1301"/>
                </a:lnTo>
                <a:lnTo>
                  <a:pt x="3362" y="1301"/>
                </a:lnTo>
                <a:lnTo>
                  <a:pt x="3363" y="1301"/>
                </a:lnTo>
                <a:lnTo>
                  <a:pt x="3363" y="1301"/>
                </a:lnTo>
                <a:lnTo>
                  <a:pt x="3363" y="1301"/>
                </a:lnTo>
                <a:lnTo>
                  <a:pt x="3364" y="1301"/>
                </a:lnTo>
                <a:lnTo>
                  <a:pt x="3364" y="1301"/>
                </a:lnTo>
                <a:lnTo>
                  <a:pt x="3365" y="1301"/>
                </a:lnTo>
                <a:lnTo>
                  <a:pt x="3365" y="1301"/>
                </a:lnTo>
                <a:lnTo>
                  <a:pt x="3365" y="1301"/>
                </a:lnTo>
                <a:lnTo>
                  <a:pt x="3366" y="1301"/>
                </a:lnTo>
                <a:lnTo>
                  <a:pt x="3366" y="1301"/>
                </a:lnTo>
                <a:lnTo>
                  <a:pt x="3366" y="1301"/>
                </a:lnTo>
                <a:lnTo>
                  <a:pt x="3367" y="1301"/>
                </a:lnTo>
                <a:lnTo>
                  <a:pt x="3367" y="1301"/>
                </a:lnTo>
                <a:lnTo>
                  <a:pt x="3367" y="1301"/>
                </a:lnTo>
                <a:lnTo>
                  <a:pt x="3368" y="1301"/>
                </a:lnTo>
                <a:lnTo>
                  <a:pt x="3368" y="1301"/>
                </a:lnTo>
                <a:lnTo>
                  <a:pt x="3368" y="1301"/>
                </a:lnTo>
                <a:lnTo>
                  <a:pt x="3369" y="1301"/>
                </a:lnTo>
                <a:lnTo>
                  <a:pt x="3369" y="1301"/>
                </a:lnTo>
                <a:lnTo>
                  <a:pt x="3369" y="1301"/>
                </a:lnTo>
                <a:lnTo>
                  <a:pt x="3370" y="1301"/>
                </a:lnTo>
                <a:lnTo>
                  <a:pt x="3370" y="1301"/>
                </a:lnTo>
                <a:lnTo>
                  <a:pt x="3370" y="1301"/>
                </a:lnTo>
                <a:lnTo>
                  <a:pt x="3371" y="1301"/>
                </a:lnTo>
                <a:lnTo>
                  <a:pt x="3371" y="1301"/>
                </a:lnTo>
                <a:lnTo>
                  <a:pt x="3372" y="1301"/>
                </a:lnTo>
                <a:lnTo>
                  <a:pt x="3372" y="1301"/>
                </a:lnTo>
                <a:lnTo>
                  <a:pt x="3372" y="1301"/>
                </a:lnTo>
                <a:lnTo>
                  <a:pt x="3373" y="1301"/>
                </a:lnTo>
                <a:lnTo>
                  <a:pt x="3373" y="1301"/>
                </a:lnTo>
                <a:lnTo>
                  <a:pt x="3373" y="1301"/>
                </a:lnTo>
                <a:lnTo>
                  <a:pt x="3374" y="1301"/>
                </a:lnTo>
                <a:lnTo>
                  <a:pt x="3374" y="1301"/>
                </a:lnTo>
                <a:lnTo>
                  <a:pt x="3374" y="1301"/>
                </a:lnTo>
                <a:lnTo>
                  <a:pt x="3375" y="1301"/>
                </a:lnTo>
                <a:lnTo>
                  <a:pt x="3375" y="1301"/>
                </a:lnTo>
                <a:lnTo>
                  <a:pt x="3375" y="1301"/>
                </a:lnTo>
                <a:lnTo>
                  <a:pt x="3376" y="1301"/>
                </a:lnTo>
                <a:lnTo>
                  <a:pt x="3376" y="1301"/>
                </a:lnTo>
                <a:lnTo>
                  <a:pt x="3376" y="1301"/>
                </a:lnTo>
                <a:lnTo>
                  <a:pt x="3377" y="1301"/>
                </a:lnTo>
                <a:lnTo>
                  <a:pt x="3377" y="1301"/>
                </a:lnTo>
                <a:lnTo>
                  <a:pt x="3378" y="1301"/>
                </a:lnTo>
                <a:lnTo>
                  <a:pt x="3378" y="1301"/>
                </a:lnTo>
                <a:lnTo>
                  <a:pt x="3378" y="1301"/>
                </a:lnTo>
                <a:lnTo>
                  <a:pt x="3378" y="1301"/>
                </a:lnTo>
                <a:lnTo>
                  <a:pt x="3379" y="1301"/>
                </a:lnTo>
                <a:lnTo>
                  <a:pt x="3379" y="1301"/>
                </a:lnTo>
                <a:lnTo>
                  <a:pt x="3380" y="1301"/>
                </a:lnTo>
                <a:lnTo>
                  <a:pt x="3380" y="1301"/>
                </a:lnTo>
                <a:lnTo>
                  <a:pt x="3380" y="1301"/>
                </a:lnTo>
                <a:lnTo>
                  <a:pt x="3381" y="1301"/>
                </a:lnTo>
                <a:lnTo>
                  <a:pt x="3381" y="1301"/>
                </a:lnTo>
                <a:lnTo>
                  <a:pt x="3381" y="1301"/>
                </a:lnTo>
                <a:lnTo>
                  <a:pt x="3382" y="1301"/>
                </a:lnTo>
                <a:lnTo>
                  <a:pt x="3382" y="1301"/>
                </a:lnTo>
                <a:lnTo>
                  <a:pt x="3382" y="1301"/>
                </a:lnTo>
                <a:lnTo>
                  <a:pt x="3382" y="1301"/>
                </a:lnTo>
                <a:lnTo>
                  <a:pt x="3383" y="1301"/>
                </a:lnTo>
                <a:lnTo>
                  <a:pt x="3383" y="1301"/>
                </a:lnTo>
                <a:lnTo>
                  <a:pt x="3384" y="1301"/>
                </a:lnTo>
                <a:lnTo>
                  <a:pt x="3384" y="1301"/>
                </a:lnTo>
                <a:lnTo>
                  <a:pt x="3385" y="1301"/>
                </a:lnTo>
                <a:lnTo>
                  <a:pt x="3385" y="1301"/>
                </a:lnTo>
                <a:lnTo>
                  <a:pt x="3385" y="1301"/>
                </a:lnTo>
                <a:lnTo>
                  <a:pt x="3386" y="1301"/>
                </a:lnTo>
                <a:lnTo>
                  <a:pt x="3386" y="1301"/>
                </a:lnTo>
                <a:lnTo>
                  <a:pt x="3386" y="1301"/>
                </a:lnTo>
                <a:lnTo>
                  <a:pt x="3387" y="1301"/>
                </a:lnTo>
                <a:lnTo>
                  <a:pt x="3387" y="1301"/>
                </a:lnTo>
                <a:lnTo>
                  <a:pt x="3387" y="1301"/>
                </a:lnTo>
                <a:lnTo>
                  <a:pt x="3387" y="1301"/>
                </a:lnTo>
                <a:lnTo>
                  <a:pt x="3388" y="1301"/>
                </a:lnTo>
                <a:lnTo>
                  <a:pt x="3388" y="1301"/>
                </a:lnTo>
                <a:lnTo>
                  <a:pt x="3389" y="1301"/>
                </a:lnTo>
                <a:lnTo>
                  <a:pt x="3389" y="1301"/>
                </a:lnTo>
                <a:lnTo>
                  <a:pt x="3389" y="1301"/>
                </a:lnTo>
                <a:lnTo>
                  <a:pt x="3390" y="1301"/>
                </a:lnTo>
                <a:lnTo>
                  <a:pt x="3390" y="1301"/>
                </a:lnTo>
                <a:lnTo>
                  <a:pt x="3391" y="1301"/>
                </a:lnTo>
                <a:lnTo>
                  <a:pt x="3391" y="1301"/>
                </a:lnTo>
                <a:lnTo>
                  <a:pt x="3391" y="1301"/>
                </a:lnTo>
                <a:lnTo>
                  <a:pt x="3392" y="1301"/>
                </a:lnTo>
                <a:lnTo>
                  <a:pt x="3392" y="1301"/>
                </a:lnTo>
                <a:lnTo>
                  <a:pt x="3392" y="1301"/>
                </a:lnTo>
                <a:lnTo>
                  <a:pt x="3393" y="1301"/>
                </a:lnTo>
                <a:lnTo>
                  <a:pt x="3393" y="1301"/>
                </a:lnTo>
                <a:lnTo>
                  <a:pt x="3393" y="1301"/>
                </a:lnTo>
                <a:lnTo>
                  <a:pt x="3394" y="1301"/>
                </a:lnTo>
                <a:lnTo>
                  <a:pt x="3394" y="1301"/>
                </a:lnTo>
                <a:lnTo>
                  <a:pt x="3394" y="1301"/>
                </a:lnTo>
                <a:lnTo>
                  <a:pt x="3395" y="1301"/>
                </a:lnTo>
                <a:lnTo>
                  <a:pt x="3395" y="1301"/>
                </a:lnTo>
                <a:lnTo>
                  <a:pt x="3395" y="1301"/>
                </a:lnTo>
                <a:lnTo>
                  <a:pt x="3396" y="1301"/>
                </a:lnTo>
                <a:lnTo>
                  <a:pt x="3396" y="1301"/>
                </a:lnTo>
                <a:lnTo>
                  <a:pt x="3397" y="1301"/>
                </a:lnTo>
                <a:lnTo>
                  <a:pt x="3397" y="1301"/>
                </a:lnTo>
                <a:lnTo>
                  <a:pt x="3397" y="1301"/>
                </a:lnTo>
                <a:lnTo>
                  <a:pt x="3398" y="1301"/>
                </a:lnTo>
                <a:lnTo>
                  <a:pt x="3398" y="1301"/>
                </a:lnTo>
                <a:lnTo>
                  <a:pt x="3398" y="1301"/>
                </a:lnTo>
                <a:lnTo>
                  <a:pt x="3399" y="1301"/>
                </a:lnTo>
                <a:lnTo>
                  <a:pt x="3399" y="1301"/>
                </a:lnTo>
                <a:lnTo>
                  <a:pt x="3399" y="1301"/>
                </a:lnTo>
                <a:lnTo>
                  <a:pt x="3400" y="1301"/>
                </a:lnTo>
                <a:lnTo>
                  <a:pt x="3400" y="1301"/>
                </a:lnTo>
                <a:lnTo>
                  <a:pt x="3400" y="1301"/>
                </a:lnTo>
                <a:lnTo>
                  <a:pt x="3401" y="1301"/>
                </a:lnTo>
                <a:lnTo>
                  <a:pt x="3401" y="1301"/>
                </a:lnTo>
                <a:lnTo>
                  <a:pt x="3401" y="1301"/>
                </a:lnTo>
                <a:lnTo>
                  <a:pt x="3402" y="1301"/>
                </a:lnTo>
                <a:lnTo>
                  <a:pt x="3402" y="1301"/>
                </a:lnTo>
                <a:lnTo>
                  <a:pt x="3402" y="1301"/>
                </a:lnTo>
                <a:lnTo>
                  <a:pt x="3403" y="1301"/>
                </a:lnTo>
                <a:lnTo>
                  <a:pt x="3403" y="1301"/>
                </a:lnTo>
                <a:lnTo>
                  <a:pt x="3404" y="1301"/>
                </a:lnTo>
                <a:lnTo>
                  <a:pt x="3404" y="1301"/>
                </a:lnTo>
                <a:lnTo>
                  <a:pt x="3404" y="1301"/>
                </a:lnTo>
                <a:lnTo>
                  <a:pt x="3404" y="1301"/>
                </a:lnTo>
                <a:lnTo>
                  <a:pt x="3405" y="1301"/>
                </a:lnTo>
                <a:lnTo>
                  <a:pt x="3405" y="1301"/>
                </a:lnTo>
                <a:lnTo>
                  <a:pt x="3406" y="1301"/>
                </a:lnTo>
                <a:lnTo>
                  <a:pt x="3406" y="1301"/>
                </a:lnTo>
                <a:lnTo>
                  <a:pt x="3406" y="1301"/>
                </a:lnTo>
                <a:lnTo>
                  <a:pt x="3407" y="1301"/>
                </a:lnTo>
                <a:lnTo>
                  <a:pt x="3407" y="1301"/>
                </a:lnTo>
                <a:lnTo>
                  <a:pt x="3407" y="1301"/>
                </a:lnTo>
                <a:lnTo>
                  <a:pt x="3408" y="1301"/>
                </a:lnTo>
                <a:lnTo>
                  <a:pt x="3408" y="1301"/>
                </a:lnTo>
                <a:lnTo>
                  <a:pt x="3408" y="1301"/>
                </a:lnTo>
                <a:lnTo>
                  <a:pt x="3408" y="1301"/>
                </a:lnTo>
                <a:lnTo>
                  <a:pt x="3409" y="1301"/>
                </a:lnTo>
                <a:lnTo>
                  <a:pt x="3410" y="1301"/>
                </a:lnTo>
                <a:lnTo>
                  <a:pt x="3410" y="1301"/>
                </a:lnTo>
                <a:lnTo>
                  <a:pt x="3410" y="1301"/>
                </a:lnTo>
                <a:lnTo>
                  <a:pt x="3411" y="1301"/>
                </a:lnTo>
                <a:lnTo>
                  <a:pt x="3411" y="1301"/>
                </a:lnTo>
                <a:lnTo>
                  <a:pt x="3411" y="1301"/>
                </a:lnTo>
                <a:lnTo>
                  <a:pt x="3412" y="1301"/>
                </a:lnTo>
                <a:lnTo>
                  <a:pt x="3412" y="1301"/>
                </a:lnTo>
                <a:lnTo>
                  <a:pt x="3412" y="1301"/>
                </a:lnTo>
                <a:lnTo>
                  <a:pt x="3413" y="1301"/>
                </a:lnTo>
                <a:lnTo>
                  <a:pt x="3413" y="1301"/>
                </a:lnTo>
                <a:lnTo>
                  <a:pt x="3413" y="1301"/>
                </a:lnTo>
                <a:lnTo>
                  <a:pt x="3414" y="1301"/>
                </a:lnTo>
                <a:lnTo>
                  <a:pt x="3414" y="1301"/>
                </a:lnTo>
                <a:lnTo>
                  <a:pt x="3414" y="1301"/>
                </a:lnTo>
                <a:lnTo>
                  <a:pt x="3415" y="1301"/>
                </a:lnTo>
                <a:lnTo>
                  <a:pt x="3415" y="1301"/>
                </a:lnTo>
                <a:lnTo>
                  <a:pt x="3415" y="1301"/>
                </a:lnTo>
                <a:lnTo>
                  <a:pt x="3416" y="1301"/>
                </a:lnTo>
                <a:lnTo>
                  <a:pt x="3416" y="1301"/>
                </a:lnTo>
                <a:lnTo>
                  <a:pt x="3417" y="1301"/>
                </a:lnTo>
                <a:lnTo>
                  <a:pt x="3417" y="1301"/>
                </a:lnTo>
                <a:lnTo>
                  <a:pt x="3417" y="1301"/>
                </a:lnTo>
                <a:lnTo>
                  <a:pt x="3418" y="1301"/>
                </a:lnTo>
                <a:lnTo>
                  <a:pt x="3418" y="1301"/>
                </a:lnTo>
                <a:lnTo>
                  <a:pt x="3418" y="1301"/>
                </a:lnTo>
                <a:lnTo>
                  <a:pt x="3419" y="1301"/>
                </a:lnTo>
                <a:lnTo>
                  <a:pt x="3419" y="1301"/>
                </a:lnTo>
                <a:lnTo>
                  <a:pt x="3419" y="1301"/>
                </a:lnTo>
                <a:lnTo>
                  <a:pt x="3420" y="1301"/>
                </a:lnTo>
                <a:lnTo>
                  <a:pt x="3420" y="1301"/>
                </a:lnTo>
                <a:lnTo>
                  <a:pt x="3420" y="1301"/>
                </a:lnTo>
                <a:lnTo>
                  <a:pt x="3421" y="1301"/>
                </a:lnTo>
                <a:lnTo>
                  <a:pt x="3421" y="1301"/>
                </a:lnTo>
                <a:lnTo>
                  <a:pt x="3421" y="1301"/>
                </a:lnTo>
                <a:lnTo>
                  <a:pt x="3422" y="1301"/>
                </a:lnTo>
                <a:lnTo>
                  <a:pt x="3422" y="1301"/>
                </a:lnTo>
                <a:lnTo>
                  <a:pt x="3423" y="1301"/>
                </a:lnTo>
                <a:lnTo>
                  <a:pt x="3423" y="1301"/>
                </a:lnTo>
                <a:lnTo>
                  <a:pt x="3423" y="1301"/>
                </a:lnTo>
                <a:lnTo>
                  <a:pt x="3424" y="1301"/>
                </a:lnTo>
                <a:lnTo>
                  <a:pt x="3424" y="1301"/>
                </a:lnTo>
                <a:lnTo>
                  <a:pt x="3424" y="1301"/>
                </a:lnTo>
                <a:lnTo>
                  <a:pt x="3425" y="1301"/>
                </a:lnTo>
                <a:lnTo>
                  <a:pt x="3425" y="1301"/>
                </a:lnTo>
                <a:lnTo>
                  <a:pt x="3425" y="1301"/>
                </a:lnTo>
                <a:lnTo>
                  <a:pt x="3425" y="1301"/>
                </a:lnTo>
                <a:lnTo>
                  <a:pt x="3426" y="1301"/>
                </a:lnTo>
                <a:lnTo>
                  <a:pt x="3426" y="1301"/>
                </a:lnTo>
                <a:lnTo>
                  <a:pt x="3427" y="1301"/>
                </a:lnTo>
                <a:lnTo>
                  <a:pt x="3427" y="1301"/>
                </a:lnTo>
                <a:lnTo>
                  <a:pt x="3427" y="1301"/>
                </a:lnTo>
                <a:lnTo>
                  <a:pt x="3428" y="1301"/>
                </a:lnTo>
                <a:lnTo>
                  <a:pt x="3428" y="1301"/>
                </a:lnTo>
                <a:lnTo>
                  <a:pt x="3428" y="1301"/>
                </a:lnTo>
                <a:lnTo>
                  <a:pt x="3429" y="1301"/>
                </a:lnTo>
                <a:lnTo>
                  <a:pt x="3429" y="1301"/>
                </a:lnTo>
                <a:lnTo>
                  <a:pt x="3430" y="1301"/>
                </a:lnTo>
                <a:lnTo>
                  <a:pt x="3430" y="1301"/>
                </a:lnTo>
                <a:lnTo>
                  <a:pt x="3430" y="1301"/>
                </a:lnTo>
                <a:lnTo>
                  <a:pt x="3430" y="1301"/>
                </a:lnTo>
                <a:lnTo>
                  <a:pt x="3431" y="1301"/>
                </a:lnTo>
                <a:lnTo>
                  <a:pt x="3431" y="1301"/>
                </a:lnTo>
                <a:lnTo>
                  <a:pt x="3432" y="1301"/>
                </a:lnTo>
                <a:lnTo>
                  <a:pt x="3432" y="1301"/>
                </a:lnTo>
                <a:lnTo>
                  <a:pt x="3432" y="1301"/>
                </a:lnTo>
                <a:lnTo>
                  <a:pt x="3433" y="1301"/>
                </a:lnTo>
                <a:lnTo>
                  <a:pt x="3433" y="1301"/>
                </a:lnTo>
                <a:lnTo>
                  <a:pt x="3433" y="1301"/>
                </a:lnTo>
                <a:lnTo>
                  <a:pt x="3434" y="1301"/>
                </a:lnTo>
                <a:lnTo>
                  <a:pt x="3434" y="1301"/>
                </a:lnTo>
                <a:lnTo>
                  <a:pt x="3434" y="1301"/>
                </a:lnTo>
                <a:lnTo>
                  <a:pt x="3434" y="1301"/>
                </a:lnTo>
                <a:lnTo>
                  <a:pt x="3435" y="1301"/>
                </a:lnTo>
                <a:lnTo>
                  <a:pt x="3436" y="1301"/>
                </a:lnTo>
                <a:lnTo>
                  <a:pt x="3436" y="1301"/>
                </a:lnTo>
                <a:lnTo>
                  <a:pt x="3436" y="1301"/>
                </a:lnTo>
                <a:lnTo>
                  <a:pt x="3437" y="1301"/>
                </a:lnTo>
                <a:lnTo>
                  <a:pt x="3437" y="1301"/>
                </a:lnTo>
                <a:lnTo>
                  <a:pt x="3437" y="1301"/>
                </a:lnTo>
                <a:lnTo>
                  <a:pt x="3438" y="1301"/>
                </a:lnTo>
                <a:lnTo>
                  <a:pt x="3438" y="1301"/>
                </a:lnTo>
                <a:lnTo>
                  <a:pt x="3438" y="1301"/>
                </a:lnTo>
                <a:lnTo>
                  <a:pt x="3439" y="1301"/>
                </a:lnTo>
                <a:lnTo>
                  <a:pt x="3439" y="1301"/>
                </a:lnTo>
                <a:lnTo>
                  <a:pt x="3439" y="1301"/>
                </a:lnTo>
                <a:lnTo>
                  <a:pt x="3440" y="1301"/>
                </a:lnTo>
                <a:lnTo>
                  <a:pt x="3440" y="1301"/>
                </a:lnTo>
                <a:lnTo>
                  <a:pt x="3440" y="1301"/>
                </a:lnTo>
                <a:lnTo>
                  <a:pt x="3441" y="1301"/>
                </a:lnTo>
                <a:lnTo>
                  <a:pt x="3441" y="1301"/>
                </a:lnTo>
                <a:lnTo>
                  <a:pt x="3441" y="1301"/>
                </a:lnTo>
                <a:lnTo>
                  <a:pt x="3442" y="1301"/>
                </a:lnTo>
                <a:lnTo>
                  <a:pt x="3442" y="1301"/>
                </a:lnTo>
                <a:lnTo>
                  <a:pt x="3443" y="1301"/>
                </a:lnTo>
                <a:lnTo>
                  <a:pt x="3443" y="1301"/>
                </a:lnTo>
                <a:lnTo>
                  <a:pt x="3443" y="1301"/>
                </a:lnTo>
                <a:lnTo>
                  <a:pt x="3444" y="1301"/>
                </a:lnTo>
                <a:lnTo>
                  <a:pt x="3444" y="1301"/>
                </a:lnTo>
                <a:lnTo>
                  <a:pt x="3444" y="1301"/>
                </a:lnTo>
                <a:lnTo>
                  <a:pt x="3445" y="1301"/>
                </a:lnTo>
                <a:lnTo>
                  <a:pt x="3445" y="1301"/>
                </a:lnTo>
                <a:lnTo>
                  <a:pt x="3445" y="1301"/>
                </a:lnTo>
                <a:lnTo>
                  <a:pt x="3446" y="1301"/>
                </a:lnTo>
                <a:lnTo>
                  <a:pt x="3446" y="1301"/>
                </a:lnTo>
                <a:lnTo>
                  <a:pt x="3446" y="1301"/>
                </a:lnTo>
                <a:lnTo>
                  <a:pt x="3447" y="1301"/>
                </a:lnTo>
                <a:lnTo>
                  <a:pt x="3447" y="1301"/>
                </a:lnTo>
                <a:lnTo>
                  <a:pt x="3447" y="1301"/>
                </a:lnTo>
                <a:lnTo>
                  <a:pt x="3448" y="1301"/>
                </a:lnTo>
                <a:lnTo>
                  <a:pt x="3448" y="1301"/>
                </a:lnTo>
                <a:lnTo>
                  <a:pt x="3449" y="1301"/>
                </a:lnTo>
                <a:lnTo>
                  <a:pt x="3449" y="1301"/>
                </a:lnTo>
                <a:lnTo>
                  <a:pt x="3449" y="1301"/>
                </a:lnTo>
                <a:lnTo>
                  <a:pt x="3450" y="1301"/>
                </a:lnTo>
                <a:lnTo>
                  <a:pt x="3450" y="1301"/>
                </a:lnTo>
                <a:lnTo>
                  <a:pt x="3450" y="1301"/>
                </a:lnTo>
                <a:lnTo>
                  <a:pt x="3451" y="1301"/>
                </a:lnTo>
                <a:lnTo>
                  <a:pt x="3451" y="1301"/>
                </a:lnTo>
                <a:lnTo>
                  <a:pt x="3451" y="1301"/>
                </a:lnTo>
                <a:lnTo>
                  <a:pt x="3451" y="1301"/>
                </a:lnTo>
                <a:lnTo>
                  <a:pt x="3452" y="1301"/>
                </a:lnTo>
                <a:lnTo>
                  <a:pt x="3452" y="1301"/>
                </a:lnTo>
                <a:lnTo>
                  <a:pt x="3453" y="1301"/>
                </a:lnTo>
                <a:lnTo>
                  <a:pt x="3453" y="1301"/>
                </a:lnTo>
                <a:lnTo>
                  <a:pt x="3453" y="1301"/>
                </a:lnTo>
                <a:lnTo>
                  <a:pt x="3454" y="1301"/>
                </a:lnTo>
                <a:lnTo>
                  <a:pt x="3454" y="1301"/>
                </a:lnTo>
                <a:lnTo>
                  <a:pt x="3454" y="1301"/>
                </a:lnTo>
                <a:lnTo>
                  <a:pt x="3455" y="1301"/>
                </a:lnTo>
                <a:lnTo>
                  <a:pt x="3455" y="1301"/>
                </a:lnTo>
                <a:lnTo>
                  <a:pt x="3456" y="1301"/>
                </a:lnTo>
                <a:lnTo>
                  <a:pt x="3456" y="1301"/>
                </a:lnTo>
                <a:lnTo>
                  <a:pt x="3456" y="1301"/>
                </a:lnTo>
                <a:lnTo>
                  <a:pt x="3457" y="1301"/>
                </a:lnTo>
                <a:lnTo>
                  <a:pt x="3457" y="1301"/>
                </a:lnTo>
                <a:lnTo>
                  <a:pt x="3457" y="1301"/>
                </a:lnTo>
                <a:lnTo>
                  <a:pt x="3458" y="1301"/>
                </a:lnTo>
                <a:lnTo>
                  <a:pt x="3458" y="1301"/>
                </a:lnTo>
                <a:lnTo>
                  <a:pt x="3458" y="1301"/>
                </a:lnTo>
                <a:lnTo>
                  <a:pt x="3459" y="1301"/>
                </a:lnTo>
                <a:lnTo>
                  <a:pt x="3459" y="1301"/>
                </a:lnTo>
                <a:lnTo>
                  <a:pt x="3459" y="1301"/>
                </a:lnTo>
                <a:lnTo>
                  <a:pt x="3460" y="1301"/>
                </a:lnTo>
                <a:lnTo>
                  <a:pt x="3460" y="1301"/>
                </a:lnTo>
                <a:lnTo>
                  <a:pt x="3460" y="1301"/>
                </a:lnTo>
                <a:lnTo>
                  <a:pt x="3461" y="1301"/>
                </a:lnTo>
                <a:lnTo>
                  <a:pt x="3461" y="1301"/>
                </a:lnTo>
                <a:lnTo>
                  <a:pt x="3462" y="1301"/>
                </a:lnTo>
                <a:lnTo>
                  <a:pt x="3462" y="1301"/>
                </a:lnTo>
                <a:lnTo>
                  <a:pt x="3462" y="1301"/>
                </a:lnTo>
                <a:lnTo>
                  <a:pt x="3463" y="1301"/>
                </a:lnTo>
                <a:lnTo>
                  <a:pt x="3463" y="1301"/>
                </a:lnTo>
                <a:lnTo>
                  <a:pt x="3463" y="1301"/>
                </a:lnTo>
                <a:lnTo>
                  <a:pt x="3464" y="1301"/>
                </a:lnTo>
                <a:lnTo>
                  <a:pt x="3464" y="1301"/>
                </a:lnTo>
                <a:lnTo>
                  <a:pt x="3464" y="1301"/>
                </a:lnTo>
                <a:lnTo>
                  <a:pt x="3465" y="1301"/>
                </a:lnTo>
                <a:lnTo>
                  <a:pt x="3465" y="1301"/>
                </a:lnTo>
                <a:lnTo>
                  <a:pt x="3465" y="1301"/>
                </a:lnTo>
                <a:lnTo>
                  <a:pt x="3466" y="1301"/>
                </a:lnTo>
                <a:lnTo>
                  <a:pt x="3466" y="1301"/>
                </a:lnTo>
                <a:lnTo>
                  <a:pt x="3466" y="1301"/>
                </a:lnTo>
                <a:lnTo>
                  <a:pt x="3467" y="1301"/>
                </a:lnTo>
                <a:lnTo>
                  <a:pt x="3467" y="1301"/>
                </a:lnTo>
                <a:lnTo>
                  <a:pt x="3467" y="1301"/>
                </a:lnTo>
                <a:lnTo>
                  <a:pt x="3468" y="1301"/>
                </a:lnTo>
                <a:lnTo>
                  <a:pt x="3468" y="1301"/>
                </a:lnTo>
                <a:lnTo>
                  <a:pt x="3468" y="1301"/>
                </a:lnTo>
                <a:lnTo>
                  <a:pt x="3469" y="1301"/>
                </a:lnTo>
                <a:lnTo>
                  <a:pt x="3469" y="1301"/>
                </a:lnTo>
                <a:lnTo>
                  <a:pt x="3470" y="1301"/>
                </a:lnTo>
                <a:lnTo>
                  <a:pt x="3470" y="1301"/>
                </a:lnTo>
                <a:lnTo>
                  <a:pt x="3470" y="1301"/>
                </a:lnTo>
                <a:lnTo>
                  <a:pt x="3471" y="1301"/>
                </a:lnTo>
                <a:lnTo>
                  <a:pt x="3471" y="1301"/>
                </a:lnTo>
                <a:lnTo>
                  <a:pt x="3471" y="1301"/>
                </a:lnTo>
                <a:lnTo>
                  <a:pt x="3472" y="1301"/>
                </a:lnTo>
                <a:lnTo>
                  <a:pt x="3472" y="1301"/>
                </a:lnTo>
                <a:lnTo>
                  <a:pt x="3472" y="1301"/>
                </a:lnTo>
                <a:lnTo>
                  <a:pt x="3472" y="1301"/>
                </a:lnTo>
                <a:lnTo>
                  <a:pt x="3473" y="1301"/>
                </a:lnTo>
                <a:lnTo>
                  <a:pt x="3473" y="1301"/>
                </a:lnTo>
                <a:lnTo>
                  <a:pt x="3474" y="1301"/>
                </a:lnTo>
                <a:lnTo>
                  <a:pt x="3474" y="1301"/>
                </a:lnTo>
                <a:lnTo>
                  <a:pt x="3475" y="1301"/>
                </a:lnTo>
                <a:lnTo>
                  <a:pt x="3475" y="1301"/>
                </a:lnTo>
                <a:lnTo>
                  <a:pt x="3475" y="1301"/>
                </a:lnTo>
                <a:lnTo>
                  <a:pt x="3476" y="1301"/>
                </a:lnTo>
                <a:lnTo>
                  <a:pt x="3476" y="1301"/>
                </a:lnTo>
                <a:lnTo>
                  <a:pt x="3476" y="1301"/>
                </a:lnTo>
                <a:lnTo>
                  <a:pt x="3477" y="1301"/>
                </a:lnTo>
                <a:lnTo>
                  <a:pt x="3477" y="1301"/>
                </a:lnTo>
                <a:lnTo>
                  <a:pt x="3477" y="1301"/>
                </a:lnTo>
                <a:lnTo>
                  <a:pt x="3477" y="1301"/>
                </a:lnTo>
                <a:lnTo>
                  <a:pt x="3478" y="1301"/>
                </a:lnTo>
                <a:lnTo>
                  <a:pt x="3478" y="1301"/>
                </a:lnTo>
                <a:lnTo>
                  <a:pt x="3479" y="1301"/>
                </a:lnTo>
                <a:lnTo>
                  <a:pt x="3479" y="1301"/>
                </a:lnTo>
                <a:lnTo>
                  <a:pt x="3479" y="1301"/>
                </a:lnTo>
                <a:lnTo>
                  <a:pt x="3480" y="1301"/>
                </a:lnTo>
                <a:lnTo>
                  <a:pt x="3480" y="1301"/>
                </a:lnTo>
                <a:lnTo>
                  <a:pt x="3480" y="1301"/>
                </a:lnTo>
                <a:lnTo>
                  <a:pt x="3481" y="1301"/>
                </a:lnTo>
                <a:lnTo>
                  <a:pt x="3481" y="1301"/>
                </a:lnTo>
                <a:lnTo>
                  <a:pt x="3482" y="1301"/>
                </a:lnTo>
                <a:lnTo>
                  <a:pt x="3482" y="1301"/>
                </a:lnTo>
                <a:lnTo>
                  <a:pt x="3482" y="1301"/>
                </a:lnTo>
                <a:lnTo>
                  <a:pt x="3483" y="1301"/>
                </a:lnTo>
                <a:lnTo>
                  <a:pt x="3483" y="1301"/>
                </a:lnTo>
                <a:lnTo>
                  <a:pt x="3483" y="1301"/>
                </a:lnTo>
                <a:lnTo>
                  <a:pt x="3484" y="1301"/>
                </a:lnTo>
                <a:lnTo>
                  <a:pt x="3484" y="1301"/>
                </a:lnTo>
                <a:lnTo>
                  <a:pt x="3484" y="1301"/>
                </a:lnTo>
                <a:lnTo>
                  <a:pt x="3485" y="1301"/>
                </a:lnTo>
                <a:lnTo>
                  <a:pt x="3485" y="1301"/>
                </a:lnTo>
                <a:lnTo>
                  <a:pt x="3485" y="1301"/>
                </a:lnTo>
                <a:lnTo>
                  <a:pt x="3486" y="1301"/>
                </a:lnTo>
                <a:lnTo>
                  <a:pt x="3486" y="1301"/>
                </a:lnTo>
                <a:lnTo>
                  <a:pt x="3486" y="1301"/>
                </a:lnTo>
                <a:lnTo>
                  <a:pt x="3487" y="1301"/>
                </a:lnTo>
                <a:lnTo>
                  <a:pt x="3487" y="1301"/>
                </a:lnTo>
                <a:lnTo>
                  <a:pt x="3488" y="1301"/>
                </a:lnTo>
                <a:lnTo>
                  <a:pt x="3488" y="1301"/>
                </a:lnTo>
                <a:lnTo>
                  <a:pt x="3488" y="1301"/>
                </a:lnTo>
                <a:lnTo>
                  <a:pt x="3489" y="1301"/>
                </a:lnTo>
                <a:lnTo>
                  <a:pt x="3489" y="1301"/>
                </a:lnTo>
                <a:lnTo>
                  <a:pt x="3489" y="1301"/>
                </a:lnTo>
                <a:lnTo>
                  <a:pt x="3490" y="1301"/>
                </a:lnTo>
                <a:lnTo>
                  <a:pt x="3490" y="1301"/>
                </a:lnTo>
                <a:lnTo>
                  <a:pt x="3490" y="1301"/>
                </a:lnTo>
                <a:lnTo>
                  <a:pt x="3491" y="1301"/>
                </a:lnTo>
                <a:lnTo>
                  <a:pt x="3491" y="1301"/>
                </a:lnTo>
                <a:lnTo>
                  <a:pt x="3491" y="1301"/>
                </a:lnTo>
                <a:lnTo>
                  <a:pt x="3492" y="1301"/>
                </a:lnTo>
                <a:lnTo>
                  <a:pt x="3492" y="1301"/>
                </a:lnTo>
                <a:lnTo>
                  <a:pt x="3492" y="1301"/>
                </a:lnTo>
                <a:lnTo>
                  <a:pt x="3493" y="1301"/>
                </a:lnTo>
                <a:lnTo>
                  <a:pt x="3493" y="1301"/>
                </a:lnTo>
                <a:lnTo>
                  <a:pt x="3493" y="1301"/>
                </a:lnTo>
                <a:lnTo>
                  <a:pt x="3494" y="1301"/>
                </a:lnTo>
                <a:lnTo>
                  <a:pt x="3494" y="1301"/>
                </a:lnTo>
                <a:lnTo>
                  <a:pt x="3494" y="1301"/>
                </a:lnTo>
                <a:lnTo>
                  <a:pt x="3495" y="1301"/>
                </a:lnTo>
                <a:lnTo>
                  <a:pt x="3495" y="1301"/>
                </a:lnTo>
                <a:lnTo>
                  <a:pt x="3496" y="1301"/>
                </a:lnTo>
                <a:lnTo>
                  <a:pt x="3496" y="1301"/>
                </a:lnTo>
                <a:lnTo>
                  <a:pt x="3496" y="1301"/>
                </a:lnTo>
                <a:lnTo>
                  <a:pt x="3497" y="1301"/>
                </a:lnTo>
                <a:lnTo>
                  <a:pt x="3497" y="1301"/>
                </a:lnTo>
                <a:lnTo>
                  <a:pt x="3497" y="1301"/>
                </a:lnTo>
                <a:lnTo>
                  <a:pt x="3498" y="1301"/>
                </a:lnTo>
                <a:lnTo>
                  <a:pt x="3498" y="1301"/>
                </a:lnTo>
                <a:lnTo>
                  <a:pt x="3498" y="1301"/>
                </a:lnTo>
                <a:lnTo>
                  <a:pt x="3498" y="1301"/>
                </a:lnTo>
                <a:lnTo>
                  <a:pt x="3499" y="1301"/>
                </a:lnTo>
                <a:lnTo>
                  <a:pt x="3499" y="1301"/>
                </a:lnTo>
                <a:lnTo>
                  <a:pt x="3500" y="1301"/>
                </a:lnTo>
                <a:lnTo>
                  <a:pt x="3500" y="1301"/>
                </a:lnTo>
                <a:lnTo>
                  <a:pt x="3501" y="1301"/>
                </a:lnTo>
                <a:lnTo>
                  <a:pt x="3501" y="1301"/>
                </a:lnTo>
                <a:lnTo>
                  <a:pt x="3501" y="1301"/>
                </a:lnTo>
                <a:lnTo>
                  <a:pt x="3502" y="1301"/>
                </a:lnTo>
                <a:lnTo>
                  <a:pt x="3502" y="1301"/>
                </a:lnTo>
                <a:lnTo>
                  <a:pt x="3502" y="1301"/>
                </a:lnTo>
                <a:lnTo>
                  <a:pt x="3503" y="1301"/>
                </a:lnTo>
                <a:lnTo>
                  <a:pt x="3503" y="1301"/>
                </a:lnTo>
                <a:lnTo>
                  <a:pt x="3503" y="1301"/>
                </a:lnTo>
                <a:lnTo>
                  <a:pt x="3504" y="1301"/>
                </a:lnTo>
                <a:lnTo>
                  <a:pt x="3504" y="1301"/>
                </a:lnTo>
                <a:lnTo>
                  <a:pt x="3504" y="1301"/>
                </a:lnTo>
                <a:lnTo>
                  <a:pt x="3505" y="1301"/>
                </a:lnTo>
                <a:lnTo>
                  <a:pt x="3505" y="1301"/>
                </a:lnTo>
                <a:lnTo>
                  <a:pt x="3505" y="1301"/>
                </a:lnTo>
                <a:lnTo>
                  <a:pt x="3506" y="1301"/>
                </a:lnTo>
                <a:lnTo>
                  <a:pt x="3506" y="1301"/>
                </a:lnTo>
                <a:lnTo>
                  <a:pt x="3506" y="1301"/>
                </a:lnTo>
                <a:lnTo>
                  <a:pt x="3507" y="1301"/>
                </a:lnTo>
                <a:lnTo>
                  <a:pt x="3507" y="1301"/>
                </a:lnTo>
                <a:lnTo>
                  <a:pt x="3508" y="1301"/>
                </a:lnTo>
                <a:lnTo>
                  <a:pt x="3508" y="1301"/>
                </a:lnTo>
                <a:lnTo>
                  <a:pt x="3508" y="1301"/>
                </a:lnTo>
                <a:lnTo>
                  <a:pt x="3509" y="1301"/>
                </a:lnTo>
                <a:lnTo>
                  <a:pt x="3509" y="1301"/>
                </a:lnTo>
                <a:lnTo>
                  <a:pt x="3509" y="1301"/>
                </a:lnTo>
                <a:lnTo>
                  <a:pt x="3510" y="1301"/>
                </a:lnTo>
                <a:lnTo>
                  <a:pt x="3510" y="1301"/>
                </a:lnTo>
                <a:lnTo>
                  <a:pt x="3510" y="1301"/>
                </a:lnTo>
                <a:lnTo>
                  <a:pt x="3511" y="1301"/>
                </a:lnTo>
                <a:lnTo>
                  <a:pt x="3511" y="1301"/>
                </a:lnTo>
                <a:lnTo>
                  <a:pt x="3511" y="1301"/>
                </a:lnTo>
                <a:lnTo>
                  <a:pt x="3512" y="1301"/>
                </a:lnTo>
                <a:lnTo>
                  <a:pt x="3512" y="1301"/>
                </a:lnTo>
                <a:lnTo>
                  <a:pt x="3512" y="1301"/>
                </a:lnTo>
                <a:lnTo>
                  <a:pt x="3513" y="1301"/>
                </a:lnTo>
                <a:lnTo>
                  <a:pt x="3513" y="1301"/>
                </a:lnTo>
                <a:lnTo>
                  <a:pt x="3514" y="1301"/>
                </a:lnTo>
                <a:lnTo>
                  <a:pt x="3514" y="1301"/>
                </a:lnTo>
                <a:lnTo>
                  <a:pt x="3514" y="1301"/>
                </a:lnTo>
                <a:lnTo>
                  <a:pt x="3515" y="1301"/>
                </a:lnTo>
                <a:lnTo>
                  <a:pt x="3515" y="1301"/>
                </a:lnTo>
                <a:lnTo>
                  <a:pt x="3515" y="1301"/>
                </a:lnTo>
                <a:lnTo>
                  <a:pt x="3515" y="1301"/>
                </a:lnTo>
                <a:lnTo>
                  <a:pt x="3516" y="1301"/>
                </a:lnTo>
                <a:lnTo>
                  <a:pt x="3516" y="1301"/>
                </a:lnTo>
                <a:lnTo>
                  <a:pt x="3517" y="1301"/>
                </a:lnTo>
                <a:lnTo>
                  <a:pt x="3517" y="1301"/>
                </a:lnTo>
                <a:lnTo>
                  <a:pt x="3517" y="1301"/>
                </a:lnTo>
                <a:lnTo>
                  <a:pt x="3518" y="1301"/>
                </a:lnTo>
                <a:lnTo>
                  <a:pt x="3518" y="1301"/>
                </a:lnTo>
                <a:lnTo>
                  <a:pt x="3518" y="1301"/>
                </a:lnTo>
                <a:lnTo>
                  <a:pt x="3519" y="1301"/>
                </a:lnTo>
                <a:lnTo>
                  <a:pt x="3519" y="1301"/>
                </a:lnTo>
                <a:lnTo>
                  <a:pt x="3519" y="1301"/>
                </a:lnTo>
                <a:lnTo>
                  <a:pt x="3519" y="1301"/>
                </a:lnTo>
                <a:lnTo>
                  <a:pt x="3520" y="1301"/>
                </a:lnTo>
                <a:lnTo>
                  <a:pt x="3521" y="1301"/>
                </a:lnTo>
                <a:lnTo>
                  <a:pt x="3521" y="1301"/>
                </a:lnTo>
                <a:lnTo>
                  <a:pt x="3521" y="1301"/>
                </a:lnTo>
                <a:lnTo>
                  <a:pt x="3522" y="1301"/>
                </a:lnTo>
                <a:lnTo>
                  <a:pt x="3522" y="1301"/>
                </a:lnTo>
                <a:lnTo>
                  <a:pt x="3522" y="1301"/>
                </a:lnTo>
                <a:lnTo>
                  <a:pt x="3523" y="1301"/>
                </a:lnTo>
                <a:lnTo>
                  <a:pt x="3523" y="1301"/>
                </a:lnTo>
                <a:lnTo>
                  <a:pt x="3523" y="1301"/>
                </a:lnTo>
                <a:lnTo>
                  <a:pt x="3524" y="1301"/>
                </a:lnTo>
                <a:lnTo>
                  <a:pt x="3524" y="1301"/>
                </a:lnTo>
                <a:lnTo>
                  <a:pt x="3524" y="1301"/>
                </a:lnTo>
                <a:lnTo>
                  <a:pt x="3524" y="1301"/>
                </a:lnTo>
                <a:lnTo>
                  <a:pt x="3525" y="1301"/>
                </a:lnTo>
                <a:lnTo>
                  <a:pt x="3525" y="1301"/>
                </a:lnTo>
                <a:lnTo>
                  <a:pt x="3526" y="1301"/>
                </a:lnTo>
                <a:lnTo>
                  <a:pt x="3526" y="1301"/>
                </a:lnTo>
                <a:lnTo>
                  <a:pt x="3527" y="1301"/>
                </a:lnTo>
                <a:lnTo>
                  <a:pt x="3527" y="1301"/>
                </a:lnTo>
                <a:lnTo>
                  <a:pt x="3527" y="1301"/>
                </a:lnTo>
                <a:lnTo>
                  <a:pt x="3528" y="1301"/>
                </a:lnTo>
                <a:lnTo>
                  <a:pt x="3528" y="1301"/>
                </a:lnTo>
                <a:lnTo>
                  <a:pt x="3528" y="1301"/>
                </a:lnTo>
                <a:lnTo>
                  <a:pt x="3529" y="1301"/>
                </a:lnTo>
                <a:lnTo>
                  <a:pt x="3529" y="1301"/>
                </a:lnTo>
                <a:lnTo>
                  <a:pt x="3529" y="1301"/>
                </a:lnTo>
                <a:lnTo>
                  <a:pt x="3530" y="1301"/>
                </a:lnTo>
                <a:lnTo>
                  <a:pt x="3530" y="1301"/>
                </a:lnTo>
                <a:lnTo>
                  <a:pt x="3530" y="1301"/>
                </a:lnTo>
                <a:lnTo>
                  <a:pt x="3531" y="1301"/>
                </a:lnTo>
                <a:lnTo>
                  <a:pt x="3531" y="1301"/>
                </a:lnTo>
                <a:lnTo>
                  <a:pt x="3531" y="1301"/>
                </a:lnTo>
                <a:lnTo>
                  <a:pt x="3532" y="1301"/>
                </a:lnTo>
                <a:lnTo>
                  <a:pt x="3532" y="1301"/>
                </a:lnTo>
                <a:lnTo>
                  <a:pt x="3532" y="1301"/>
                </a:lnTo>
                <a:lnTo>
                  <a:pt x="3533" y="1301"/>
                </a:lnTo>
                <a:lnTo>
                  <a:pt x="3533" y="1301"/>
                </a:lnTo>
                <a:lnTo>
                  <a:pt x="3534" y="1301"/>
                </a:lnTo>
                <a:lnTo>
                  <a:pt x="3534" y="1301"/>
                </a:lnTo>
                <a:lnTo>
                  <a:pt x="3534" y="1301"/>
                </a:lnTo>
                <a:lnTo>
                  <a:pt x="3535" y="1301"/>
                </a:lnTo>
                <a:lnTo>
                  <a:pt x="3535" y="1301"/>
                </a:lnTo>
                <a:lnTo>
                  <a:pt x="3535" y="1301"/>
                </a:lnTo>
                <a:lnTo>
                  <a:pt x="3536" y="1301"/>
                </a:lnTo>
                <a:lnTo>
                  <a:pt x="3536" y="1301"/>
                </a:lnTo>
                <a:lnTo>
                  <a:pt x="3536" y="1301"/>
                </a:lnTo>
                <a:lnTo>
                  <a:pt x="3536" y="1301"/>
                </a:lnTo>
                <a:lnTo>
                  <a:pt x="3537" y="1301"/>
                </a:lnTo>
                <a:lnTo>
                  <a:pt x="3537" y="1301"/>
                </a:lnTo>
                <a:lnTo>
                  <a:pt x="3538" y="1301"/>
                </a:lnTo>
                <a:lnTo>
                  <a:pt x="3538" y="1301"/>
                </a:lnTo>
                <a:lnTo>
                  <a:pt x="3538" y="1301"/>
                </a:lnTo>
                <a:lnTo>
                  <a:pt x="3539" y="1301"/>
                </a:lnTo>
                <a:lnTo>
                  <a:pt x="3539" y="1301"/>
                </a:lnTo>
                <a:lnTo>
                  <a:pt x="3540" y="1301"/>
                </a:lnTo>
                <a:lnTo>
                  <a:pt x="3540" y="1301"/>
                </a:lnTo>
                <a:lnTo>
                  <a:pt x="3540" y="1301"/>
                </a:lnTo>
                <a:lnTo>
                  <a:pt x="3541" y="1301"/>
                </a:lnTo>
                <a:lnTo>
                  <a:pt x="3541" y="1301"/>
                </a:lnTo>
                <a:lnTo>
                  <a:pt x="3541" y="1301"/>
                </a:lnTo>
                <a:lnTo>
                  <a:pt x="3541" y="1301"/>
                </a:lnTo>
                <a:lnTo>
                  <a:pt x="3542" y="1301"/>
                </a:lnTo>
                <a:lnTo>
                  <a:pt x="3542" y="1301"/>
                </a:lnTo>
                <a:lnTo>
                  <a:pt x="3543" y="1301"/>
                </a:lnTo>
                <a:lnTo>
                  <a:pt x="3543" y="1301"/>
                </a:lnTo>
                <a:lnTo>
                  <a:pt x="3543" y="1301"/>
                </a:lnTo>
                <a:lnTo>
                  <a:pt x="3544" y="1301"/>
                </a:lnTo>
                <a:lnTo>
                  <a:pt x="3544" y="1301"/>
                </a:lnTo>
                <a:lnTo>
                  <a:pt x="3544" y="1301"/>
                </a:lnTo>
                <a:lnTo>
                  <a:pt x="3545" y="1301"/>
                </a:lnTo>
                <a:lnTo>
                  <a:pt x="3545" y="1301"/>
                </a:lnTo>
                <a:lnTo>
                  <a:pt x="3545" y="1301"/>
                </a:lnTo>
                <a:lnTo>
                  <a:pt x="3545" y="1301"/>
                </a:lnTo>
                <a:lnTo>
                  <a:pt x="3546" y="1301"/>
                </a:lnTo>
                <a:lnTo>
                  <a:pt x="3547" y="1301"/>
                </a:lnTo>
                <a:lnTo>
                  <a:pt x="3547" y="1301"/>
                </a:lnTo>
                <a:lnTo>
                  <a:pt x="3547" y="1301"/>
                </a:lnTo>
                <a:lnTo>
                  <a:pt x="3548" y="1301"/>
                </a:lnTo>
                <a:lnTo>
                  <a:pt x="3548" y="1301"/>
                </a:lnTo>
                <a:lnTo>
                  <a:pt x="3548" y="1301"/>
                </a:lnTo>
                <a:lnTo>
                  <a:pt x="3549" y="1301"/>
                </a:lnTo>
                <a:lnTo>
                  <a:pt x="3549" y="1301"/>
                </a:lnTo>
                <a:lnTo>
                  <a:pt x="3549" y="1301"/>
                </a:lnTo>
                <a:lnTo>
                  <a:pt x="3550" y="1301"/>
                </a:lnTo>
                <a:lnTo>
                  <a:pt x="3550" y="1301"/>
                </a:lnTo>
                <a:lnTo>
                  <a:pt x="3550" y="1301"/>
                </a:lnTo>
                <a:lnTo>
                  <a:pt x="3551" y="1301"/>
                </a:lnTo>
                <a:lnTo>
                  <a:pt x="3551" y="1301"/>
                </a:lnTo>
                <a:lnTo>
                  <a:pt x="3551" y="1301"/>
                </a:lnTo>
                <a:lnTo>
                  <a:pt x="3552" y="1301"/>
                </a:lnTo>
                <a:lnTo>
                  <a:pt x="3552" y="1301"/>
                </a:lnTo>
                <a:lnTo>
                  <a:pt x="3553" y="1301"/>
                </a:lnTo>
                <a:lnTo>
                  <a:pt x="3553" y="1301"/>
                </a:lnTo>
                <a:lnTo>
                  <a:pt x="3553" y="1301"/>
                </a:lnTo>
                <a:lnTo>
                  <a:pt x="3554" y="1301"/>
                </a:lnTo>
                <a:lnTo>
                  <a:pt x="3554" y="1301"/>
                </a:lnTo>
                <a:lnTo>
                  <a:pt x="3554" y="1301"/>
                </a:lnTo>
                <a:lnTo>
                  <a:pt x="3555" y="1301"/>
                </a:lnTo>
                <a:lnTo>
                  <a:pt x="3555" y="1301"/>
                </a:lnTo>
                <a:lnTo>
                  <a:pt x="3555" y="1301"/>
                </a:lnTo>
                <a:lnTo>
                  <a:pt x="3556" y="1301"/>
                </a:lnTo>
                <a:lnTo>
                  <a:pt x="3556" y="1301"/>
                </a:lnTo>
                <a:lnTo>
                  <a:pt x="3556" y="1301"/>
                </a:lnTo>
                <a:lnTo>
                  <a:pt x="3557" y="1301"/>
                </a:lnTo>
                <a:lnTo>
                  <a:pt x="3557" y="1301"/>
                </a:lnTo>
                <a:lnTo>
                  <a:pt x="3557" y="1301"/>
                </a:lnTo>
                <a:lnTo>
                  <a:pt x="3558" y="1301"/>
                </a:lnTo>
                <a:lnTo>
                  <a:pt x="3558" y="1301"/>
                </a:lnTo>
                <a:lnTo>
                  <a:pt x="3558" y="1301"/>
                </a:lnTo>
                <a:lnTo>
                  <a:pt x="3559" y="1301"/>
                </a:lnTo>
                <a:lnTo>
                  <a:pt x="3559" y="1301"/>
                </a:lnTo>
                <a:lnTo>
                  <a:pt x="3560" y="1301"/>
                </a:lnTo>
                <a:lnTo>
                  <a:pt x="3560" y="1301"/>
                </a:lnTo>
                <a:lnTo>
                  <a:pt x="3560" y="1301"/>
                </a:lnTo>
                <a:lnTo>
                  <a:pt x="3561" y="1301"/>
                </a:lnTo>
                <a:lnTo>
                  <a:pt x="3561" y="1301"/>
                </a:lnTo>
                <a:lnTo>
                  <a:pt x="3561" y="1301"/>
                </a:lnTo>
                <a:lnTo>
                  <a:pt x="3562" y="1301"/>
                </a:lnTo>
                <a:lnTo>
                  <a:pt x="3562" y="1301"/>
                </a:lnTo>
                <a:lnTo>
                  <a:pt x="3562" y="1301"/>
                </a:lnTo>
                <a:lnTo>
                  <a:pt x="3562" y="1301"/>
                </a:lnTo>
                <a:lnTo>
                  <a:pt x="3563" y="1301"/>
                </a:lnTo>
                <a:lnTo>
                  <a:pt x="3563" y="1301"/>
                </a:lnTo>
                <a:lnTo>
                  <a:pt x="3564" y="1301"/>
                </a:lnTo>
                <a:lnTo>
                  <a:pt x="3564" y="1301"/>
                </a:lnTo>
                <a:lnTo>
                  <a:pt x="3564" y="1301"/>
                </a:lnTo>
                <a:lnTo>
                  <a:pt x="3565" y="1301"/>
                </a:lnTo>
                <a:lnTo>
                  <a:pt x="3565" y="1301"/>
                </a:lnTo>
                <a:lnTo>
                  <a:pt x="3566" y="1301"/>
                </a:lnTo>
                <a:lnTo>
                  <a:pt x="3566" y="1301"/>
                </a:lnTo>
                <a:lnTo>
                  <a:pt x="3566" y="1301"/>
                </a:lnTo>
                <a:lnTo>
                  <a:pt x="3567" y="1301"/>
                </a:lnTo>
                <a:lnTo>
                  <a:pt x="3567" y="1301"/>
                </a:lnTo>
                <a:lnTo>
                  <a:pt x="3567" y="1301"/>
                </a:lnTo>
                <a:lnTo>
                  <a:pt x="3568" y="1301"/>
                </a:lnTo>
                <a:lnTo>
                  <a:pt x="3568" y="1301"/>
                </a:lnTo>
                <a:lnTo>
                  <a:pt x="3568" y="1301"/>
                </a:lnTo>
                <a:lnTo>
                  <a:pt x="3569" y="1301"/>
                </a:lnTo>
                <a:lnTo>
                  <a:pt x="3569" y="1301"/>
                </a:lnTo>
                <a:lnTo>
                  <a:pt x="3569" y="1301"/>
                </a:lnTo>
                <a:lnTo>
                  <a:pt x="3570" y="1301"/>
                </a:lnTo>
                <a:lnTo>
                  <a:pt x="3570" y="1301"/>
                </a:lnTo>
                <a:lnTo>
                  <a:pt x="3570" y="1301"/>
                </a:lnTo>
                <a:lnTo>
                  <a:pt x="3571" y="1301"/>
                </a:lnTo>
                <a:lnTo>
                  <a:pt x="3571" y="1301"/>
                </a:lnTo>
                <a:lnTo>
                  <a:pt x="3571" y="1301"/>
                </a:lnTo>
                <a:lnTo>
                  <a:pt x="3572" y="1301"/>
                </a:lnTo>
                <a:lnTo>
                  <a:pt x="3572" y="1301"/>
                </a:lnTo>
                <a:lnTo>
                  <a:pt x="3573" y="1301"/>
                </a:lnTo>
                <a:lnTo>
                  <a:pt x="3573" y="1301"/>
                </a:lnTo>
                <a:lnTo>
                  <a:pt x="3573" y="1301"/>
                </a:lnTo>
                <a:lnTo>
                  <a:pt x="3574" y="1301"/>
                </a:lnTo>
                <a:lnTo>
                  <a:pt x="3574" y="1301"/>
                </a:lnTo>
                <a:lnTo>
                  <a:pt x="3574" y="1301"/>
                </a:lnTo>
                <a:lnTo>
                  <a:pt x="3575" y="1301"/>
                </a:lnTo>
                <a:lnTo>
                  <a:pt x="3575" y="1301"/>
                </a:lnTo>
                <a:lnTo>
                  <a:pt x="3575" y="1301"/>
                </a:lnTo>
                <a:lnTo>
                  <a:pt x="3576" y="1301"/>
                </a:lnTo>
                <a:lnTo>
                  <a:pt x="3576" y="1301"/>
                </a:lnTo>
                <a:lnTo>
                  <a:pt x="3576" y="1301"/>
                </a:lnTo>
                <a:lnTo>
                  <a:pt x="3577" y="1301"/>
                </a:lnTo>
                <a:lnTo>
                  <a:pt x="3577" y="1301"/>
                </a:lnTo>
                <a:lnTo>
                  <a:pt x="3577" y="1301"/>
                </a:lnTo>
                <a:lnTo>
                  <a:pt x="3578" y="1301"/>
                </a:lnTo>
                <a:lnTo>
                  <a:pt x="3578" y="1301"/>
                </a:lnTo>
                <a:lnTo>
                  <a:pt x="3579" y="1301"/>
                </a:lnTo>
                <a:lnTo>
                  <a:pt x="3579" y="1301"/>
                </a:lnTo>
                <a:lnTo>
                  <a:pt x="3579" y="1301"/>
                </a:lnTo>
                <a:lnTo>
                  <a:pt x="3579" y="1301"/>
                </a:lnTo>
                <a:lnTo>
                  <a:pt x="3580" y="1301"/>
                </a:lnTo>
                <a:lnTo>
                  <a:pt x="3580" y="1301"/>
                </a:lnTo>
                <a:lnTo>
                  <a:pt x="3581" y="1301"/>
                </a:lnTo>
                <a:lnTo>
                  <a:pt x="3581" y="1301"/>
                </a:lnTo>
                <a:lnTo>
                  <a:pt x="3581" y="1301"/>
                </a:lnTo>
                <a:lnTo>
                  <a:pt x="3582" y="1301"/>
                </a:lnTo>
                <a:lnTo>
                  <a:pt x="3582" y="1301"/>
                </a:lnTo>
                <a:lnTo>
                  <a:pt x="3582" y="1301"/>
                </a:lnTo>
                <a:lnTo>
                  <a:pt x="3583" y="1301"/>
                </a:lnTo>
                <a:lnTo>
                  <a:pt x="3583" y="1301"/>
                </a:lnTo>
                <a:lnTo>
                  <a:pt x="3583" y="1301"/>
                </a:lnTo>
                <a:lnTo>
                  <a:pt x="3583" y="1301"/>
                </a:lnTo>
                <a:lnTo>
                  <a:pt x="3584" y="1301"/>
                </a:lnTo>
                <a:lnTo>
                  <a:pt x="3584" y="1301"/>
                </a:lnTo>
                <a:lnTo>
                  <a:pt x="3585" y="1301"/>
                </a:lnTo>
                <a:lnTo>
                  <a:pt x="3585" y="1301"/>
                </a:lnTo>
                <a:lnTo>
                  <a:pt x="3586" y="1301"/>
                </a:lnTo>
                <a:lnTo>
                  <a:pt x="3586" y="1301"/>
                </a:lnTo>
                <a:lnTo>
                  <a:pt x="3586" y="1301"/>
                </a:lnTo>
                <a:lnTo>
                  <a:pt x="3587" y="1301"/>
                </a:lnTo>
                <a:lnTo>
                  <a:pt x="3587" y="1301"/>
                </a:lnTo>
                <a:lnTo>
                  <a:pt x="3587" y="1301"/>
                </a:lnTo>
                <a:lnTo>
                  <a:pt x="3588" y="1301"/>
                </a:lnTo>
                <a:lnTo>
                  <a:pt x="3588" y="1301"/>
                </a:lnTo>
                <a:lnTo>
                  <a:pt x="3588" y="1301"/>
                </a:lnTo>
                <a:lnTo>
                  <a:pt x="3588" y="1301"/>
                </a:lnTo>
                <a:lnTo>
                  <a:pt x="3589" y="1301"/>
                </a:lnTo>
                <a:lnTo>
                  <a:pt x="3589" y="1301"/>
                </a:lnTo>
                <a:lnTo>
                  <a:pt x="3590" y="1301"/>
                </a:lnTo>
                <a:lnTo>
                  <a:pt x="3590" y="1301"/>
                </a:lnTo>
                <a:lnTo>
                  <a:pt x="3590" y="1301"/>
                </a:lnTo>
                <a:lnTo>
                  <a:pt x="3591" y="1301"/>
                </a:lnTo>
                <a:lnTo>
                  <a:pt x="3591" y="1301"/>
                </a:lnTo>
                <a:lnTo>
                  <a:pt x="3592" y="1301"/>
                </a:lnTo>
                <a:lnTo>
                  <a:pt x="3592" y="1301"/>
                </a:lnTo>
                <a:lnTo>
                  <a:pt x="3592" y="1301"/>
                </a:lnTo>
                <a:lnTo>
                  <a:pt x="3593" y="1301"/>
                </a:lnTo>
                <a:lnTo>
                  <a:pt x="3593" y="1301"/>
                </a:lnTo>
                <a:lnTo>
                  <a:pt x="3593" y="1301"/>
                </a:lnTo>
                <a:lnTo>
                  <a:pt x="3594" y="1301"/>
                </a:lnTo>
                <a:lnTo>
                  <a:pt x="3594" y="1301"/>
                </a:lnTo>
                <a:lnTo>
                  <a:pt x="3594" y="1301"/>
                </a:lnTo>
                <a:lnTo>
                  <a:pt x="3595" y="1301"/>
                </a:lnTo>
                <a:lnTo>
                  <a:pt x="3595" y="1301"/>
                </a:lnTo>
                <a:lnTo>
                  <a:pt x="3595" y="1301"/>
                </a:lnTo>
                <a:lnTo>
                  <a:pt x="3596" y="1301"/>
                </a:lnTo>
                <a:lnTo>
                  <a:pt x="3596" y="1301"/>
                </a:lnTo>
                <a:lnTo>
                  <a:pt x="3596" y="1301"/>
                </a:lnTo>
                <a:lnTo>
                  <a:pt x="3597" y="1301"/>
                </a:lnTo>
                <a:lnTo>
                  <a:pt x="3597" y="1301"/>
                </a:lnTo>
                <a:lnTo>
                  <a:pt x="3597" y="1301"/>
                </a:lnTo>
                <a:lnTo>
                  <a:pt x="3598" y="1301"/>
                </a:lnTo>
                <a:lnTo>
                  <a:pt x="3598" y="1301"/>
                </a:lnTo>
                <a:lnTo>
                  <a:pt x="3599" y="1301"/>
                </a:lnTo>
                <a:lnTo>
                  <a:pt x="3599" y="1301"/>
                </a:lnTo>
                <a:lnTo>
                  <a:pt x="3599" y="1301"/>
                </a:lnTo>
                <a:lnTo>
                  <a:pt x="3600" y="1301"/>
                </a:lnTo>
                <a:lnTo>
                  <a:pt x="3600" y="1301"/>
                </a:lnTo>
                <a:lnTo>
                  <a:pt x="3600" y="1301"/>
                </a:lnTo>
                <a:lnTo>
                  <a:pt x="3601" y="1301"/>
                </a:lnTo>
                <a:lnTo>
                  <a:pt x="3601" y="1301"/>
                </a:lnTo>
                <a:lnTo>
                  <a:pt x="3601" y="1301"/>
                </a:lnTo>
                <a:lnTo>
                  <a:pt x="3602" y="1301"/>
                </a:lnTo>
                <a:lnTo>
                  <a:pt x="3602" y="1301"/>
                </a:lnTo>
                <a:lnTo>
                  <a:pt x="3602" y="1301"/>
                </a:lnTo>
                <a:lnTo>
                  <a:pt x="3603" y="1301"/>
                </a:lnTo>
                <a:lnTo>
                  <a:pt x="3603" y="1301"/>
                </a:lnTo>
                <a:lnTo>
                  <a:pt x="3603" y="1301"/>
                </a:lnTo>
                <a:lnTo>
                  <a:pt x="3604" y="1301"/>
                </a:lnTo>
                <a:lnTo>
                  <a:pt x="3604" y="1301"/>
                </a:lnTo>
                <a:lnTo>
                  <a:pt x="3605" y="1301"/>
                </a:lnTo>
                <a:lnTo>
                  <a:pt x="3605" y="1301"/>
                </a:lnTo>
                <a:lnTo>
                  <a:pt x="3605" y="1301"/>
                </a:lnTo>
                <a:lnTo>
                  <a:pt x="3605" y="1301"/>
                </a:lnTo>
                <a:lnTo>
                  <a:pt x="3606" y="1301"/>
                </a:lnTo>
                <a:lnTo>
                  <a:pt x="3606" y="1301"/>
                </a:lnTo>
                <a:lnTo>
                  <a:pt x="3607" y="1301"/>
                </a:lnTo>
                <a:lnTo>
                  <a:pt x="3607" y="1301"/>
                </a:lnTo>
                <a:lnTo>
                  <a:pt x="3607" y="1301"/>
                </a:lnTo>
                <a:lnTo>
                  <a:pt x="3608" y="1301"/>
                </a:lnTo>
                <a:lnTo>
                  <a:pt x="3608" y="1301"/>
                </a:lnTo>
                <a:lnTo>
                  <a:pt x="3608" y="1301"/>
                </a:lnTo>
                <a:lnTo>
                  <a:pt x="3609" y="1301"/>
                </a:lnTo>
                <a:lnTo>
                  <a:pt x="3609" y="1301"/>
                </a:lnTo>
                <a:lnTo>
                  <a:pt x="3609" y="1301"/>
                </a:lnTo>
                <a:lnTo>
                  <a:pt x="3609" y="1301"/>
                </a:lnTo>
                <a:lnTo>
                  <a:pt x="3610" y="1301"/>
                </a:lnTo>
                <a:lnTo>
                  <a:pt x="3610" y="1301"/>
                </a:lnTo>
                <a:lnTo>
                  <a:pt x="3611" y="1301"/>
                </a:lnTo>
                <a:lnTo>
                  <a:pt x="3611" y="1301"/>
                </a:lnTo>
                <a:lnTo>
                  <a:pt x="3612" y="1301"/>
                </a:lnTo>
                <a:lnTo>
                  <a:pt x="3612" y="1301"/>
                </a:lnTo>
                <a:lnTo>
                  <a:pt x="3612" y="1301"/>
                </a:lnTo>
                <a:lnTo>
                  <a:pt x="3613" y="1301"/>
                </a:lnTo>
                <a:lnTo>
                  <a:pt x="3613" y="1301"/>
                </a:lnTo>
                <a:lnTo>
                  <a:pt x="3613" y="1301"/>
                </a:lnTo>
                <a:lnTo>
                  <a:pt x="3614" y="1301"/>
                </a:lnTo>
                <a:lnTo>
                  <a:pt x="3614" y="1301"/>
                </a:lnTo>
                <a:lnTo>
                  <a:pt x="3614" y="1301"/>
                </a:lnTo>
                <a:lnTo>
                  <a:pt x="3615" y="1301"/>
                </a:lnTo>
                <a:lnTo>
                  <a:pt x="3615" y="1301"/>
                </a:lnTo>
                <a:lnTo>
                  <a:pt x="3615" y="1301"/>
                </a:lnTo>
                <a:lnTo>
                  <a:pt x="3616" y="1301"/>
                </a:lnTo>
                <a:lnTo>
                  <a:pt x="3616" y="1301"/>
                </a:lnTo>
                <a:lnTo>
                  <a:pt x="3616" y="1301"/>
                </a:lnTo>
                <a:lnTo>
                  <a:pt x="3617" y="1301"/>
                </a:lnTo>
                <a:lnTo>
                  <a:pt x="3617" y="1301"/>
                </a:lnTo>
                <a:lnTo>
                  <a:pt x="3618" y="1301"/>
                </a:lnTo>
                <a:lnTo>
                  <a:pt x="3618" y="1301"/>
                </a:lnTo>
                <a:lnTo>
                  <a:pt x="3618" y="1301"/>
                </a:lnTo>
                <a:lnTo>
                  <a:pt x="3619" y="1301"/>
                </a:lnTo>
                <a:lnTo>
                  <a:pt x="3619" y="1301"/>
                </a:lnTo>
                <a:lnTo>
                  <a:pt x="3619" y="1301"/>
                </a:lnTo>
                <a:lnTo>
                  <a:pt x="3620" y="1301"/>
                </a:lnTo>
                <a:lnTo>
                  <a:pt x="3620" y="1301"/>
                </a:lnTo>
                <a:lnTo>
                  <a:pt x="3620" y="1301"/>
                </a:lnTo>
                <a:lnTo>
                  <a:pt x="3621" y="1301"/>
                </a:lnTo>
                <a:lnTo>
                  <a:pt x="3621" y="1301"/>
                </a:lnTo>
                <a:lnTo>
                  <a:pt x="3621" y="1301"/>
                </a:lnTo>
                <a:lnTo>
                  <a:pt x="3622" y="1301"/>
                </a:lnTo>
                <a:lnTo>
                  <a:pt x="3622" y="1301"/>
                </a:lnTo>
                <a:lnTo>
                  <a:pt x="3622" y="1301"/>
                </a:lnTo>
                <a:lnTo>
                  <a:pt x="3623" y="1301"/>
                </a:lnTo>
                <a:lnTo>
                  <a:pt x="3623" y="1301"/>
                </a:lnTo>
                <a:lnTo>
                  <a:pt x="3624" y="1301"/>
                </a:lnTo>
                <a:lnTo>
                  <a:pt x="3624" y="1301"/>
                </a:lnTo>
                <a:lnTo>
                  <a:pt x="3624" y="1301"/>
                </a:lnTo>
                <a:lnTo>
                  <a:pt x="3625" y="1301"/>
                </a:lnTo>
                <a:lnTo>
                  <a:pt x="3625" y="1301"/>
                </a:lnTo>
                <a:lnTo>
                  <a:pt x="3625" y="1301"/>
                </a:lnTo>
                <a:lnTo>
                  <a:pt x="3626" y="1301"/>
                </a:lnTo>
                <a:lnTo>
                  <a:pt x="3626" y="1301"/>
                </a:lnTo>
                <a:lnTo>
                  <a:pt x="3626" y="1301"/>
                </a:lnTo>
                <a:lnTo>
                  <a:pt x="3626" y="1301"/>
                </a:lnTo>
                <a:lnTo>
                  <a:pt x="3627" y="1301"/>
                </a:lnTo>
                <a:lnTo>
                  <a:pt x="3627" y="1301"/>
                </a:lnTo>
                <a:lnTo>
                  <a:pt x="3628" y="1301"/>
                </a:lnTo>
                <a:lnTo>
                  <a:pt x="3628" y="1301"/>
                </a:lnTo>
                <a:lnTo>
                  <a:pt x="3628" y="1301"/>
                </a:lnTo>
                <a:lnTo>
                  <a:pt x="3629" y="1301"/>
                </a:lnTo>
                <a:lnTo>
                  <a:pt x="3629" y="1301"/>
                </a:lnTo>
                <a:lnTo>
                  <a:pt x="3629" y="1301"/>
                </a:lnTo>
                <a:lnTo>
                  <a:pt x="3630" y="1301"/>
                </a:lnTo>
                <a:lnTo>
                  <a:pt x="3630" y="1301"/>
                </a:lnTo>
                <a:lnTo>
                  <a:pt x="3631" y="1301"/>
                </a:lnTo>
                <a:lnTo>
                  <a:pt x="3631" y="1301"/>
                </a:lnTo>
                <a:lnTo>
                  <a:pt x="3631" y="1301"/>
                </a:lnTo>
                <a:lnTo>
                  <a:pt x="3631" y="1301"/>
                </a:lnTo>
                <a:lnTo>
                  <a:pt x="3632" y="1301"/>
                </a:lnTo>
                <a:lnTo>
                  <a:pt x="3632" y="1301"/>
                </a:lnTo>
                <a:lnTo>
                  <a:pt x="3633" y="1301"/>
                </a:lnTo>
                <a:lnTo>
                  <a:pt x="3633" y="1301"/>
                </a:lnTo>
                <a:lnTo>
                  <a:pt x="3633" y="1301"/>
                </a:lnTo>
                <a:lnTo>
                  <a:pt x="3634" y="1301"/>
                </a:lnTo>
                <a:lnTo>
                  <a:pt x="3634" y="1301"/>
                </a:lnTo>
                <a:lnTo>
                  <a:pt x="3634" y="1301"/>
                </a:lnTo>
                <a:lnTo>
                  <a:pt x="3635" y="1301"/>
                </a:lnTo>
                <a:lnTo>
                  <a:pt x="3635" y="1301"/>
                </a:lnTo>
                <a:lnTo>
                  <a:pt x="3635" y="1301"/>
                </a:lnTo>
                <a:lnTo>
                  <a:pt x="3635" y="1301"/>
                </a:lnTo>
                <a:lnTo>
                  <a:pt x="3636" y="1301"/>
                </a:lnTo>
                <a:lnTo>
                  <a:pt x="3637" y="1301"/>
                </a:lnTo>
                <a:lnTo>
                  <a:pt x="3637" y="1301"/>
                </a:lnTo>
                <a:lnTo>
                  <a:pt x="3637" y="1301"/>
                </a:lnTo>
                <a:lnTo>
                  <a:pt x="3638" y="1301"/>
                </a:lnTo>
                <a:lnTo>
                  <a:pt x="3638" y="1301"/>
                </a:lnTo>
                <a:lnTo>
                  <a:pt x="3638" y="1301"/>
                </a:lnTo>
                <a:lnTo>
                  <a:pt x="3639" y="1301"/>
                </a:lnTo>
                <a:lnTo>
                  <a:pt x="3639" y="1301"/>
                </a:lnTo>
                <a:lnTo>
                  <a:pt x="3639" y="1301"/>
                </a:lnTo>
                <a:lnTo>
                  <a:pt x="3640" y="1301"/>
                </a:lnTo>
                <a:lnTo>
                  <a:pt x="3640" y="1301"/>
                </a:lnTo>
                <a:lnTo>
                  <a:pt x="3640" y="1301"/>
                </a:lnTo>
                <a:lnTo>
                  <a:pt x="3641" y="1301"/>
                </a:lnTo>
                <a:lnTo>
                  <a:pt x="3641" y="1301"/>
                </a:lnTo>
                <a:lnTo>
                  <a:pt x="3641" y="1301"/>
                </a:lnTo>
                <a:lnTo>
                  <a:pt x="3642" y="1301"/>
                </a:lnTo>
                <a:lnTo>
                  <a:pt x="3642" y="1301"/>
                </a:lnTo>
                <a:lnTo>
                  <a:pt x="3642" y="1301"/>
                </a:lnTo>
                <a:lnTo>
                  <a:pt x="3643" y="1301"/>
                </a:lnTo>
                <a:lnTo>
                  <a:pt x="3643" y="1301"/>
                </a:lnTo>
                <a:lnTo>
                  <a:pt x="3644" y="1301"/>
                </a:lnTo>
                <a:lnTo>
                  <a:pt x="3644" y="1301"/>
                </a:lnTo>
                <a:lnTo>
                  <a:pt x="3644" y="1301"/>
                </a:lnTo>
                <a:lnTo>
                  <a:pt x="3645" y="1301"/>
                </a:lnTo>
                <a:lnTo>
                  <a:pt x="3645" y="1301"/>
                </a:lnTo>
                <a:lnTo>
                  <a:pt x="3645" y="1301"/>
                </a:lnTo>
                <a:lnTo>
                  <a:pt x="3646" y="1301"/>
                </a:lnTo>
                <a:lnTo>
                  <a:pt x="3646" y="1301"/>
                </a:lnTo>
                <a:lnTo>
                  <a:pt x="3646" y="1301"/>
                </a:lnTo>
                <a:lnTo>
                  <a:pt x="3647" y="1301"/>
                </a:lnTo>
                <a:lnTo>
                  <a:pt x="3647" y="1301"/>
                </a:lnTo>
                <a:lnTo>
                  <a:pt x="3647" y="1301"/>
                </a:lnTo>
                <a:lnTo>
                  <a:pt x="3648" y="1301"/>
                </a:lnTo>
                <a:lnTo>
                  <a:pt x="3648" y="1301"/>
                </a:lnTo>
                <a:lnTo>
                  <a:pt x="3648" y="1301"/>
                </a:lnTo>
                <a:lnTo>
                  <a:pt x="3649" y="1301"/>
                </a:lnTo>
                <a:lnTo>
                  <a:pt x="3649" y="1301"/>
                </a:lnTo>
                <a:lnTo>
                  <a:pt x="3650" y="1301"/>
                </a:lnTo>
                <a:lnTo>
                  <a:pt x="3650" y="1301"/>
                </a:lnTo>
                <a:lnTo>
                  <a:pt x="3650" y="1301"/>
                </a:lnTo>
                <a:lnTo>
                  <a:pt x="3651" y="1301"/>
                </a:lnTo>
                <a:lnTo>
                  <a:pt x="3651" y="1301"/>
                </a:lnTo>
                <a:lnTo>
                  <a:pt x="3651" y="1301"/>
                </a:lnTo>
                <a:lnTo>
                  <a:pt x="3652" y="1301"/>
                </a:lnTo>
                <a:lnTo>
                  <a:pt x="3652" y="1301"/>
                </a:lnTo>
                <a:lnTo>
                  <a:pt x="3652" y="1301"/>
                </a:lnTo>
                <a:lnTo>
                  <a:pt x="3652" y="1301"/>
                </a:lnTo>
                <a:lnTo>
                  <a:pt x="3653" y="1301"/>
                </a:lnTo>
                <a:lnTo>
                  <a:pt x="3653" y="1301"/>
                </a:lnTo>
                <a:lnTo>
                  <a:pt x="3654" y="1301"/>
                </a:lnTo>
                <a:lnTo>
                  <a:pt x="3654" y="1301"/>
                </a:lnTo>
                <a:lnTo>
                  <a:pt x="3654" y="1301"/>
                </a:lnTo>
                <a:lnTo>
                  <a:pt x="3655" y="1301"/>
                </a:lnTo>
                <a:lnTo>
                  <a:pt x="3655" y="1301"/>
                </a:lnTo>
                <a:lnTo>
                  <a:pt x="3655" y="1301"/>
                </a:lnTo>
                <a:lnTo>
                  <a:pt x="3656" y="1301"/>
                </a:lnTo>
                <a:lnTo>
                  <a:pt x="3656" y="1301"/>
                </a:lnTo>
                <a:lnTo>
                  <a:pt x="3657" y="1301"/>
                </a:lnTo>
                <a:lnTo>
                  <a:pt x="3657" y="1301"/>
                </a:lnTo>
                <a:lnTo>
                  <a:pt x="3657" y="1301"/>
                </a:lnTo>
                <a:lnTo>
                  <a:pt x="3658" y="1301"/>
                </a:lnTo>
                <a:lnTo>
                  <a:pt x="3658" y="1301"/>
                </a:lnTo>
                <a:lnTo>
                  <a:pt x="3658" y="1301"/>
                </a:lnTo>
                <a:lnTo>
                  <a:pt x="3659" y="1301"/>
                </a:lnTo>
                <a:lnTo>
                  <a:pt x="3659" y="1301"/>
                </a:lnTo>
                <a:lnTo>
                  <a:pt x="3659" y="1301"/>
                </a:lnTo>
                <a:lnTo>
                  <a:pt x="3660" y="1301"/>
                </a:lnTo>
                <a:lnTo>
                  <a:pt x="3660" y="1301"/>
                </a:lnTo>
                <a:lnTo>
                  <a:pt x="3660" y="1301"/>
                </a:lnTo>
                <a:lnTo>
                  <a:pt x="3661" y="1301"/>
                </a:lnTo>
                <a:lnTo>
                  <a:pt x="3661" y="1301"/>
                </a:lnTo>
                <a:lnTo>
                  <a:pt x="3661" y="1301"/>
                </a:lnTo>
                <a:lnTo>
                  <a:pt x="3662" y="1301"/>
                </a:lnTo>
                <a:lnTo>
                  <a:pt x="3662" y="1301"/>
                </a:lnTo>
                <a:lnTo>
                  <a:pt x="3663" y="1301"/>
                </a:lnTo>
                <a:lnTo>
                  <a:pt x="3663" y="1301"/>
                </a:lnTo>
                <a:lnTo>
                  <a:pt x="3663" y="1301"/>
                </a:lnTo>
                <a:lnTo>
                  <a:pt x="3664" y="1301"/>
                </a:lnTo>
                <a:lnTo>
                  <a:pt x="3664" y="1301"/>
                </a:lnTo>
                <a:lnTo>
                  <a:pt x="3664" y="1301"/>
                </a:lnTo>
                <a:lnTo>
                  <a:pt x="3665" y="1301"/>
                </a:lnTo>
                <a:lnTo>
                  <a:pt x="3665" y="1301"/>
                </a:lnTo>
                <a:lnTo>
                  <a:pt x="3665" y="1301"/>
                </a:lnTo>
                <a:lnTo>
                  <a:pt x="3666" y="1301"/>
                </a:lnTo>
                <a:lnTo>
                  <a:pt x="3666" y="1301"/>
                </a:lnTo>
                <a:lnTo>
                  <a:pt x="3666" y="1301"/>
                </a:lnTo>
                <a:lnTo>
                  <a:pt x="3667" y="1301"/>
                </a:lnTo>
                <a:lnTo>
                  <a:pt x="3667" y="1301"/>
                </a:lnTo>
                <a:lnTo>
                  <a:pt x="3667" y="1301"/>
                </a:lnTo>
                <a:lnTo>
                  <a:pt x="3668" y="1301"/>
                </a:lnTo>
                <a:lnTo>
                  <a:pt x="3668" y="1301"/>
                </a:lnTo>
                <a:lnTo>
                  <a:pt x="3668" y="1301"/>
                </a:lnTo>
                <a:lnTo>
                  <a:pt x="3669" y="1301"/>
                </a:lnTo>
                <a:lnTo>
                  <a:pt x="3669" y="1301"/>
                </a:lnTo>
                <a:lnTo>
                  <a:pt x="3669" y="1301"/>
                </a:lnTo>
                <a:lnTo>
                  <a:pt x="3670" y="1301"/>
                </a:lnTo>
                <a:lnTo>
                  <a:pt x="3670" y="1301"/>
                </a:lnTo>
                <a:lnTo>
                  <a:pt x="3671" y="1301"/>
                </a:lnTo>
                <a:lnTo>
                  <a:pt x="3671" y="1301"/>
                </a:lnTo>
                <a:lnTo>
                  <a:pt x="3671" y="1301"/>
                </a:lnTo>
                <a:lnTo>
                  <a:pt x="3672" y="1301"/>
                </a:lnTo>
                <a:lnTo>
                  <a:pt x="3672" y="1301"/>
                </a:lnTo>
                <a:lnTo>
                  <a:pt x="3672" y="1301"/>
                </a:lnTo>
                <a:lnTo>
                  <a:pt x="3673" y="1301"/>
                </a:lnTo>
                <a:lnTo>
                  <a:pt x="3673" y="1301"/>
                </a:lnTo>
                <a:lnTo>
                  <a:pt x="3673" y="1301"/>
                </a:lnTo>
                <a:lnTo>
                  <a:pt x="3673" y="1301"/>
                </a:lnTo>
                <a:lnTo>
                  <a:pt x="3674" y="1301"/>
                </a:lnTo>
                <a:lnTo>
                  <a:pt x="3674" y="1301"/>
                </a:lnTo>
                <a:lnTo>
                  <a:pt x="3675" y="1301"/>
                </a:lnTo>
                <a:lnTo>
                  <a:pt x="3675" y="1301"/>
                </a:lnTo>
                <a:lnTo>
                  <a:pt x="3676" y="1301"/>
                </a:lnTo>
                <a:lnTo>
                  <a:pt x="3676" y="1301"/>
                </a:lnTo>
                <a:lnTo>
                  <a:pt x="3676" y="1301"/>
                </a:lnTo>
                <a:lnTo>
                  <a:pt x="3677" y="1301"/>
                </a:lnTo>
                <a:lnTo>
                  <a:pt x="3677" y="1301"/>
                </a:lnTo>
                <a:lnTo>
                  <a:pt x="3677" y="1301"/>
                </a:lnTo>
                <a:lnTo>
                  <a:pt x="3678" y="1301"/>
                </a:lnTo>
                <a:lnTo>
                  <a:pt x="3678" y="1301"/>
                </a:lnTo>
                <a:lnTo>
                  <a:pt x="3678" y="1301"/>
                </a:lnTo>
                <a:lnTo>
                  <a:pt x="3678" y="1301"/>
                </a:lnTo>
                <a:lnTo>
                  <a:pt x="3679" y="1301"/>
                </a:lnTo>
                <a:lnTo>
                  <a:pt x="3679" y="1301"/>
                </a:lnTo>
                <a:lnTo>
                  <a:pt x="3680" y="1301"/>
                </a:lnTo>
                <a:lnTo>
                  <a:pt x="3680" y="1301"/>
                </a:lnTo>
                <a:lnTo>
                  <a:pt x="3680" y="1301"/>
                </a:lnTo>
                <a:lnTo>
                  <a:pt x="3681" y="1301"/>
                </a:lnTo>
                <a:lnTo>
                  <a:pt x="3681" y="1301"/>
                </a:lnTo>
                <a:lnTo>
                  <a:pt x="3681" y="1301"/>
                </a:lnTo>
                <a:lnTo>
                  <a:pt x="3682" y="1301"/>
                </a:lnTo>
                <a:lnTo>
                  <a:pt x="3682" y="1301"/>
                </a:lnTo>
                <a:lnTo>
                  <a:pt x="3683" y="1301"/>
                </a:lnTo>
                <a:lnTo>
                  <a:pt x="3683" y="1301"/>
                </a:lnTo>
                <a:lnTo>
                  <a:pt x="3683" y="1301"/>
                </a:lnTo>
                <a:lnTo>
                  <a:pt x="3684" y="1301"/>
                </a:lnTo>
                <a:lnTo>
                  <a:pt x="3684" y="1301"/>
                </a:lnTo>
                <a:lnTo>
                  <a:pt x="3684" y="1301"/>
                </a:lnTo>
                <a:lnTo>
                  <a:pt x="3685" y="1301"/>
                </a:lnTo>
                <a:lnTo>
                  <a:pt x="3685" y="1301"/>
                </a:lnTo>
                <a:lnTo>
                  <a:pt x="3685" y="1301"/>
                </a:lnTo>
                <a:lnTo>
                  <a:pt x="3686" y="1301"/>
                </a:lnTo>
                <a:lnTo>
                  <a:pt x="3686" y="1301"/>
                </a:lnTo>
                <a:lnTo>
                  <a:pt x="3686" y="1301"/>
                </a:lnTo>
                <a:lnTo>
                  <a:pt x="3687" y="1301"/>
                </a:lnTo>
                <a:lnTo>
                  <a:pt x="3687" y="1301"/>
                </a:lnTo>
                <a:lnTo>
                  <a:pt x="3687" y="1301"/>
                </a:lnTo>
                <a:lnTo>
                  <a:pt x="3688" y="1301"/>
                </a:lnTo>
                <a:lnTo>
                  <a:pt x="3688" y="1301"/>
                </a:lnTo>
                <a:lnTo>
                  <a:pt x="3689" y="1301"/>
                </a:lnTo>
                <a:lnTo>
                  <a:pt x="3689" y="1301"/>
                </a:lnTo>
                <a:lnTo>
                  <a:pt x="3689" y="1301"/>
                </a:lnTo>
                <a:lnTo>
                  <a:pt x="3690" y="1301"/>
                </a:lnTo>
                <a:lnTo>
                  <a:pt x="3690" y="1301"/>
                </a:lnTo>
                <a:lnTo>
                  <a:pt x="3690" y="1301"/>
                </a:lnTo>
                <a:lnTo>
                  <a:pt x="3691" y="1301"/>
                </a:lnTo>
                <a:lnTo>
                  <a:pt x="3691" y="1301"/>
                </a:lnTo>
                <a:lnTo>
                  <a:pt x="3691" y="1301"/>
                </a:lnTo>
                <a:lnTo>
                  <a:pt x="3692" y="1301"/>
                </a:lnTo>
                <a:lnTo>
                  <a:pt x="3692" y="1301"/>
                </a:lnTo>
                <a:lnTo>
                  <a:pt x="3692" y="1301"/>
                </a:lnTo>
                <a:lnTo>
                  <a:pt x="3693" y="1301"/>
                </a:lnTo>
                <a:lnTo>
                  <a:pt x="3693" y="1301"/>
                </a:lnTo>
                <a:lnTo>
                  <a:pt x="3693" y="1301"/>
                </a:lnTo>
                <a:lnTo>
                  <a:pt x="3694" y="1301"/>
                </a:lnTo>
                <a:lnTo>
                  <a:pt x="3694" y="1301"/>
                </a:lnTo>
                <a:lnTo>
                  <a:pt x="3694" y="1301"/>
                </a:lnTo>
                <a:lnTo>
                  <a:pt x="3695" y="1301"/>
                </a:lnTo>
                <a:lnTo>
                  <a:pt x="3695" y="1301"/>
                </a:lnTo>
                <a:lnTo>
                  <a:pt x="3695" y="1301"/>
                </a:lnTo>
                <a:lnTo>
                  <a:pt x="3696" y="1301"/>
                </a:lnTo>
                <a:lnTo>
                  <a:pt x="3696" y="1301"/>
                </a:lnTo>
                <a:lnTo>
                  <a:pt x="3697" y="1301"/>
                </a:lnTo>
                <a:lnTo>
                  <a:pt x="3697" y="1301"/>
                </a:lnTo>
                <a:lnTo>
                  <a:pt x="3697" y="1301"/>
                </a:lnTo>
                <a:lnTo>
                  <a:pt x="3698" y="1301"/>
                </a:lnTo>
                <a:lnTo>
                  <a:pt x="3698" y="1301"/>
                </a:lnTo>
                <a:lnTo>
                  <a:pt x="3698" y="1301"/>
                </a:lnTo>
                <a:lnTo>
                  <a:pt x="3699" y="1301"/>
                </a:lnTo>
                <a:lnTo>
                  <a:pt x="3699" y="1301"/>
                </a:lnTo>
                <a:lnTo>
                  <a:pt x="3699" y="1301"/>
                </a:lnTo>
                <a:lnTo>
                  <a:pt x="3699" y="1301"/>
                </a:lnTo>
                <a:lnTo>
                  <a:pt x="3700" y="1301"/>
                </a:lnTo>
                <a:lnTo>
                  <a:pt x="3700" y="1301"/>
                </a:lnTo>
                <a:lnTo>
                  <a:pt x="3701" y="1301"/>
                </a:lnTo>
                <a:lnTo>
                  <a:pt x="3701" y="1301"/>
                </a:lnTo>
                <a:lnTo>
                  <a:pt x="3702" y="1301"/>
                </a:lnTo>
                <a:lnTo>
                  <a:pt x="3702" y="1301"/>
                </a:lnTo>
                <a:lnTo>
                  <a:pt x="3702" y="1301"/>
                </a:lnTo>
                <a:lnTo>
                  <a:pt x="3703" y="1301"/>
                </a:lnTo>
                <a:lnTo>
                  <a:pt x="3703" y="1301"/>
                </a:lnTo>
                <a:lnTo>
                  <a:pt x="3703" y="1301"/>
                </a:lnTo>
                <a:lnTo>
                  <a:pt x="3704" y="1301"/>
                </a:lnTo>
                <a:lnTo>
                  <a:pt x="3704" y="1301"/>
                </a:lnTo>
                <a:lnTo>
                  <a:pt x="3704" y="1301"/>
                </a:lnTo>
                <a:lnTo>
                  <a:pt x="3705" y="1301"/>
                </a:lnTo>
                <a:lnTo>
                  <a:pt x="3705" y="1301"/>
                </a:lnTo>
                <a:lnTo>
                  <a:pt x="3705" y="1301"/>
                </a:lnTo>
                <a:lnTo>
                  <a:pt x="3706" y="1301"/>
                </a:lnTo>
                <a:lnTo>
                  <a:pt x="3706" y="1301"/>
                </a:lnTo>
                <a:lnTo>
                  <a:pt x="3706" y="1301"/>
                </a:lnTo>
                <a:lnTo>
                  <a:pt x="3707" y="1301"/>
                </a:lnTo>
                <a:lnTo>
                  <a:pt x="3707" y="1301"/>
                </a:lnTo>
                <a:lnTo>
                  <a:pt x="3707" y="1301"/>
                </a:lnTo>
                <a:lnTo>
                  <a:pt x="3708" y="1301"/>
                </a:lnTo>
                <a:lnTo>
                  <a:pt x="3708" y="1301"/>
                </a:lnTo>
                <a:lnTo>
                  <a:pt x="3709" y="1301"/>
                </a:lnTo>
                <a:lnTo>
                  <a:pt x="3709" y="1301"/>
                </a:lnTo>
                <a:lnTo>
                  <a:pt x="3709" y="1301"/>
                </a:lnTo>
                <a:lnTo>
                  <a:pt x="3710" y="1301"/>
                </a:lnTo>
                <a:lnTo>
                  <a:pt x="3710" y="1301"/>
                </a:lnTo>
                <a:lnTo>
                  <a:pt x="3710" y="1301"/>
                </a:lnTo>
                <a:lnTo>
                  <a:pt x="3711" y="1301"/>
                </a:lnTo>
                <a:lnTo>
                  <a:pt x="3711" y="1301"/>
                </a:lnTo>
                <a:lnTo>
                  <a:pt x="3711" y="1301"/>
                </a:lnTo>
                <a:lnTo>
                  <a:pt x="3712" y="1301"/>
                </a:lnTo>
                <a:lnTo>
                  <a:pt x="3712" y="1301"/>
                </a:lnTo>
                <a:lnTo>
                  <a:pt x="3712" y="1301"/>
                </a:lnTo>
                <a:lnTo>
                  <a:pt x="3713" y="1301"/>
                </a:lnTo>
                <a:lnTo>
                  <a:pt x="3713" y="1301"/>
                </a:lnTo>
                <a:lnTo>
                  <a:pt x="3713" y="1301"/>
                </a:lnTo>
                <a:lnTo>
                  <a:pt x="3714" y="1301"/>
                </a:lnTo>
                <a:lnTo>
                  <a:pt x="3714" y="1301"/>
                </a:lnTo>
                <a:lnTo>
                  <a:pt x="3715" y="1301"/>
                </a:lnTo>
                <a:lnTo>
                  <a:pt x="3715" y="1301"/>
                </a:lnTo>
                <a:lnTo>
                  <a:pt x="3715" y="1301"/>
                </a:lnTo>
                <a:lnTo>
                  <a:pt x="3716" y="1301"/>
                </a:lnTo>
                <a:lnTo>
                  <a:pt x="3716" y="1301"/>
                </a:lnTo>
                <a:lnTo>
                  <a:pt x="3716" y="1301"/>
                </a:lnTo>
                <a:lnTo>
                  <a:pt x="3716" y="1301"/>
                </a:lnTo>
                <a:lnTo>
                  <a:pt x="3717" y="1301"/>
                </a:lnTo>
                <a:lnTo>
                  <a:pt x="3717" y="1301"/>
                </a:lnTo>
                <a:lnTo>
                  <a:pt x="3718" y="1301"/>
                </a:lnTo>
                <a:lnTo>
                  <a:pt x="3718" y="1301"/>
                </a:lnTo>
                <a:lnTo>
                  <a:pt x="3718" y="1301"/>
                </a:lnTo>
                <a:lnTo>
                  <a:pt x="3719" y="1301"/>
                </a:lnTo>
                <a:lnTo>
                  <a:pt x="3719" y="1301"/>
                </a:lnTo>
                <a:lnTo>
                  <a:pt x="3719" y="1301"/>
                </a:lnTo>
                <a:lnTo>
                  <a:pt x="3720" y="1301"/>
                </a:lnTo>
                <a:lnTo>
                  <a:pt x="3720" y="1301"/>
                </a:lnTo>
                <a:lnTo>
                  <a:pt x="3720" y="1301"/>
                </a:lnTo>
                <a:lnTo>
                  <a:pt x="3720" y="1301"/>
                </a:lnTo>
                <a:lnTo>
                  <a:pt x="3721" y="1301"/>
                </a:lnTo>
                <a:lnTo>
                  <a:pt x="3721" y="1301"/>
                </a:lnTo>
                <a:lnTo>
                  <a:pt x="3722" y="1301"/>
                </a:lnTo>
                <a:lnTo>
                  <a:pt x="3722" y="1301"/>
                </a:lnTo>
                <a:lnTo>
                  <a:pt x="3723" y="1301"/>
                </a:lnTo>
                <a:lnTo>
                  <a:pt x="3723" y="1301"/>
                </a:lnTo>
                <a:lnTo>
                  <a:pt x="3723" y="1301"/>
                </a:lnTo>
                <a:lnTo>
                  <a:pt x="3724" y="1301"/>
                </a:lnTo>
                <a:lnTo>
                  <a:pt x="3724" y="1301"/>
                </a:lnTo>
                <a:lnTo>
                  <a:pt x="3724" y="1301"/>
                </a:lnTo>
                <a:lnTo>
                  <a:pt x="3725" y="1301"/>
                </a:lnTo>
                <a:lnTo>
                  <a:pt x="3725" y="1301"/>
                </a:lnTo>
                <a:lnTo>
                  <a:pt x="3725" y="1301"/>
                </a:lnTo>
                <a:lnTo>
                  <a:pt x="3725" y="1301"/>
                </a:lnTo>
                <a:lnTo>
                  <a:pt x="3726" y="1301"/>
                </a:lnTo>
                <a:lnTo>
                  <a:pt x="3726" y="1301"/>
                </a:lnTo>
                <a:lnTo>
                  <a:pt x="3727" y="1301"/>
                </a:lnTo>
                <a:lnTo>
                  <a:pt x="3727" y="1301"/>
                </a:lnTo>
                <a:lnTo>
                  <a:pt x="3728" y="1301"/>
                </a:lnTo>
                <a:lnTo>
                  <a:pt x="3728" y="1301"/>
                </a:lnTo>
                <a:lnTo>
                  <a:pt x="3728" y="1301"/>
                </a:lnTo>
                <a:lnTo>
                  <a:pt x="3729" y="1301"/>
                </a:lnTo>
                <a:lnTo>
                  <a:pt x="3729" y="1301"/>
                </a:lnTo>
                <a:lnTo>
                  <a:pt x="3729" y="1301"/>
                </a:lnTo>
                <a:lnTo>
                  <a:pt x="3730" y="1301"/>
                </a:lnTo>
                <a:lnTo>
                  <a:pt x="3730" y="1301"/>
                </a:lnTo>
                <a:lnTo>
                  <a:pt x="3730" y="1301"/>
                </a:lnTo>
                <a:lnTo>
                  <a:pt x="3731" y="1301"/>
                </a:lnTo>
                <a:lnTo>
                  <a:pt x="3731" y="1301"/>
                </a:lnTo>
                <a:lnTo>
                  <a:pt x="3731" y="1301"/>
                </a:lnTo>
                <a:lnTo>
                  <a:pt x="3732" y="1301"/>
                </a:lnTo>
                <a:lnTo>
                  <a:pt x="3732" y="1301"/>
                </a:lnTo>
                <a:lnTo>
                  <a:pt x="3732" y="1301"/>
                </a:lnTo>
                <a:lnTo>
                  <a:pt x="3733" y="1301"/>
                </a:lnTo>
                <a:lnTo>
                  <a:pt x="3733" y="1301"/>
                </a:lnTo>
                <a:lnTo>
                  <a:pt x="3733" y="1301"/>
                </a:lnTo>
                <a:lnTo>
                  <a:pt x="3734" y="1301"/>
                </a:lnTo>
                <a:lnTo>
                  <a:pt x="3734" y="1301"/>
                </a:lnTo>
                <a:lnTo>
                  <a:pt x="3735" y="1301"/>
                </a:lnTo>
                <a:lnTo>
                  <a:pt x="3735" y="1301"/>
                </a:lnTo>
                <a:lnTo>
                  <a:pt x="3735" y="1301"/>
                </a:lnTo>
                <a:lnTo>
                  <a:pt x="3736" y="1301"/>
                </a:lnTo>
                <a:lnTo>
                  <a:pt x="3736" y="1301"/>
                </a:lnTo>
                <a:lnTo>
                  <a:pt x="3736" y="1301"/>
                </a:lnTo>
                <a:lnTo>
                  <a:pt x="3737" y="1301"/>
                </a:lnTo>
                <a:lnTo>
                  <a:pt x="3737" y="1301"/>
                </a:lnTo>
                <a:lnTo>
                  <a:pt x="3737" y="1301"/>
                </a:lnTo>
                <a:lnTo>
                  <a:pt x="3738" y="1301"/>
                </a:lnTo>
                <a:lnTo>
                  <a:pt x="3738" y="1301"/>
                </a:lnTo>
                <a:lnTo>
                  <a:pt x="3738" y="1301"/>
                </a:lnTo>
                <a:lnTo>
                  <a:pt x="3739" y="1301"/>
                </a:lnTo>
                <a:lnTo>
                  <a:pt x="3739" y="1301"/>
                </a:lnTo>
                <a:lnTo>
                  <a:pt x="3739" y="1301"/>
                </a:lnTo>
                <a:lnTo>
                  <a:pt x="3740" y="1301"/>
                </a:lnTo>
                <a:lnTo>
                  <a:pt x="3740" y="1301"/>
                </a:lnTo>
                <a:lnTo>
                  <a:pt x="3741" y="1301"/>
                </a:lnTo>
                <a:lnTo>
                  <a:pt x="3741" y="1301"/>
                </a:lnTo>
                <a:lnTo>
                  <a:pt x="3741" y="1301"/>
                </a:lnTo>
                <a:lnTo>
                  <a:pt x="3742" y="1301"/>
                </a:lnTo>
                <a:lnTo>
                  <a:pt x="3742" y="1301"/>
                </a:lnTo>
                <a:lnTo>
                  <a:pt x="3742" y="1301"/>
                </a:lnTo>
                <a:lnTo>
                  <a:pt x="3742" y="1301"/>
                </a:lnTo>
                <a:lnTo>
                  <a:pt x="3743" y="1301"/>
                </a:lnTo>
                <a:lnTo>
                  <a:pt x="3743" y="1301"/>
                </a:lnTo>
                <a:lnTo>
                  <a:pt x="3744" y="1301"/>
                </a:lnTo>
                <a:lnTo>
                  <a:pt x="3744" y="1301"/>
                </a:lnTo>
                <a:lnTo>
                  <a:pt x="3744" y="1301"/>
                </a:lnTo>
                <a:lnTo>
                  <a:pt x="3745" y="1301"/>
                </a:lnTo>
                <a:lnTo>
                  <a:pt x="3745" y="1301"/>
                </a:lnTo>
                <a:lnTo>
                  <a:pt x="3745" y="1301"/>
                </a:lnTo>
                <a:lnTo>
                  <a:pt x="3746" y="1301"/>
                </a:lnTo>
                <a:lnTo>
                  <a:pt x="3746" y="1301"/>
                </a:lnTo>
                <a:lnTo>
                  <a:pt x="3746" y="1301"/>
                </a:lnTo>
                <a:lnTo>
                  <a:pt x="3746" y="1301"/>
                </a:lnTo>
                <a:lnTo>
                  <a:pt x="3747" y="1301"/>
                </a:lnTo>
                <a:lnTo>
                  <a:pt x="3748" y="1301"/>
                </a:lnTo>
                <a:lnTo>
                  <a:pt x="3748" y="1301"/>
                </a:lnTo>
                <a:lnTo>
                  <a:pt x="3748" y="1301"/>
                </a:lnTo>
                <a:lnTo>
                  <a:pt x="3749" y="1301"/>
                </a:lnTo>
                <a:lnTo>
                  <a:pt x="3749" y="1301"/>
                </a:lnTo>
                <a:lnTo>
                  <a:pt x="3749" y="1301"/>
                </a:lnTo>
                <a:lnTo>
                  <a:pt x="3750" y="1301"/>
                </a:lnTo>
                <a:lnTo>
                  <a:pt x="3750" y="1301"/>
                </a:lnTo>
                <a:lnTo>
                  <a:pt x="3750" y="1301"/>
                </a:lnTo>
                <a:lnTo>
                  <a:pt x="3751" y="1301"/>
                </a:lnTo>
                <a:lnTo>
                  <a:pt x="3751" y="1301"/>
                </a:lnTo>
                <a:lnTo>
                  <a:pt x="3751" y="1301"/>
                </a:lnTo>
                <a:lnTo>
                  <a:pt x="3752" y="1301"/>
                </a:lnTo>
                <a:lnTo>
                  <a:pt x="3752" y="1301"/>
                </a:lnTo>
                <a:lnTo>
                  <a:pt x="3752" y="1301"/>
                </a:lnTo>
                <a:lnTo>
                  <a:pt x="3753" y="1301"/>
                </a:lnTo>
                <a:lnTo>
                  <a:pt x="3753" y="1301"/>
                </a:lnTo>
                <a:lnTo>
                  <a:pt x="3754" y="1301"/>
                </a:lnTo>
                <a:lnTo>
                  <a:pt x="3754" y="1301"/>
                </a:lnTo>
                <a:lnTo>
                  <a:pt x="3754" y="1301"/>
                </a:lnTo>
                <a:lnTo>
                  <a:pt x="3755" y="1301"/>
                </a:lnTo>
                <a:lnTo>
                  <a:pt x="3755" y="1301"/>
                </a:lnTo>
                <a:lnTo>
                  <a:pt x="3755" y="1301"/>
                </a:lnTo>
                <a:lnTo>
                  <a:pt x="3756" y="1301"/>
                </a:lnTo>
                <a:lnTo>
                  <a:pt x="3756" y="1301"/>
                </a:lnTo>
                <a:lnTo>
                  <a:pt x="3756" y="1301"/>
                </a:lnTo>
                <a:lnTo>
                  <a:pt x="3757" y="1301"/>
                </a:lnTo>
                <a:lnTo>
                  <a:pt x="3757" y="1301"/>
                </a:lnTo>
                <a:lnTo>
                  <a:pt x="3757" y="1301"/>
                </a:lnTo>
                <a:lnTo>
                  <a:pt x="3758" y="1301"/>
                </a:lnTo>
                <a:lnTo>
                  <a:pt x="3758" y="1301"/>
                </a:lnTo>
                <a:lnTo>
                  <a:pt x="3758" y="1301"/>
                </a:lnTo>
                <a:lnTo>
                  <a:pt x="3759" y="1301"/>
                </a:lnTo>
                <a:lnTo>
                  <a:pt x="3759" y="1301"/>
                </a:lnTo>
                <a:lnTo>
                  <a:pt x="3759" y="1301"/>
                </a:lnTo>
                <a:lnTo>
                  <a:pt x="3760" y="1301"/>
                </a:lnTo>
                <a:lnTo>
                  <a:pt x="3760" y="1301"/>
                </a:lnTo>
                <a:lnTo>
                  <a:pt x="3761" y="1301"/>
                </a:lnTo>
                <a:lnTo>
                  <a:pt x="3761" y="1301"/>
                </a:lnTo>
                <a:lnTo>
                  <a:pt x="3761" y="1301"/>
                </a:lnTo>
                <a:lnTo>
                  <a:pt x="3762" y="1301"/>
                </a:lnTo>
                <a:lnTo>
                  <a:pt x="3762" y="1301"/>
                </a:lnTo>
                <a:lnTo>
                  <a:pt x="3762" y="1301"/>
                </a:lnTo>
                <a:lnTo>
                  <a:pt x="3763" y="1301"/>
                </a:lnTo>
                <a:lnTo>
                  <a:pt x="3763" y="1301"/>
                </a:lnTo>
                <a:lnTo>
                  <a:pt x="3763" y="1301"/>
                </a:lnTo>
                <a:lnTo>
                  <a:pt x="3763" y="1301"/>
                </a:lnTo>
                <a:lnTo>
                  <a:pt x="3764" y="1301"/>
                </a:lnTo>
                <a:lnTo>
                  <a:pt x="3764" y="1301"/>
                </a:lnTo>
                <a:lnTo>
                  <a:pt x="3765" y="1301"/>
                </a:lnTo>
                <a:lnTo>
                  <a:pt x="3765" y="1301"/>
                </a:lnTo>
                <a:lnTo>
                  <a:pt x="3765" y="1301"/>
                </a:lnTo>
                <a:lnTo>
                  <a:pt x="3766" y="1301"/>
                </a:lnTo>
                <a:lnTo>
                  <a:pt x="3766" y="1301"/>
                </a:lnTo>
                <a:lnTo>
                  <a:pt x="3767" y="1301"/>
                </a:lnTo>
                <a:lnTo>
                  <a:pt x="3767" y="1301"/>
                </a:lnTo>
                <a:lnTo>
                  <a:pt x="3767" y="1301"/>
                </a:lnTo>
                <a:lnTo>
                  <a:pt x="3768" y="1301"/>
                </a:lnTo>
                <a:lnTo>
                  <a:pt x="3768" y="1301"/>
                </a:lnTo>
                <a:lnTo>
                  <a:pt x="3768" y="1301"/>
                </a:lnTo>
                <a:lnTo>
                  <a:pt x="3769" y="1301"/>
                </a:lnTo>
                <a:lnTo>
                  <a:pt x="3769" y="1301"/>
                </a:lnTo>
                <a:lnTo>
                  <a:pt x="3769" y="1301"/>
                </a:lnTo>
                <a:lnTo>
                  <a:pt x="3770" y="1301"/>
                </a:lnTo>
                <a:lnTo>
                  <a:pt x="3770" y="1301"/>
                </a:lnTo>
                <a:lnTo>
                  <a:pt x="3770" y="1301"/>
                </a:lnTo>
                <a:lnTo>
                  <a:pt x="3771" y="1301"/>
                </a:lnTo>
                <a:lnTo>
                  <a:pt x="3771" y="1301"/>
                </a:lnTo>
                <a:lnTo>
                  <a:pt x="3771" y="1301"/>
                </a:lnTo>
                <a:lnTo>
                  <a:pt x="3772" y="1301"/>
                </a:lnTo>
                <a:lnTo>
                  <a:pt x="3772" y="1301"/>
                </a:lnTo>
                <a:lnTo>
                  <a:pt x="3772" y="1301"/>
                </a:lnTo>
                <a:lnTo>
                  <a:pt x="3772" y="1301"/>
                </a:lnTo>
                <a:lnTo>
                  <a:pt x="3773" y="1301"/>
                </a:lnTo>
                <a:lnTo>
                  <a:pt x="3774" y="1301"/>
                </a:lnTo>
                <a:lnTo>
                  <a:pt x="3774" y="1301"/>
                </a:lnTo>
                <a:lnTo>
                  <a:pt x="3774" y="1301"/>
                </a:lnTo>
                <a:lnTo>
                  <a:pt x="3775" y="1301"/>
                </a:lnTo>
                <a:lnTo>
                  <a:pt x="3775" y="1301"/>
                </a:lnTo>
                <a:lnTo>
                  <a:pt x="3775" y="1301"/>
                </a:lnTo>
                <a:lnTo>
                  <a:pt x="3776" y="1301"/>
                </a:lnTo>
                <a:lnTo>
                  <a:pt x="3776" y="1301"/>
                </a:lnTo>
                <a:lnTo>
                  <a:pt x="3776" y="1301"/>
                </a:lnTo>
                <a:lnTo>
                  <a:pt x="3777" y="1301"/>
                </a:lnTo>
                <a:lnTo>
                  <a:pt x="3777" y="1301"/>
                </a:lnTo>
                <a:lnTo>
                  <a:pt x="3777" y="1301"/>
                </a:lnTo>
                <a:lnTo>
                  <a:pt x="3778" y="1301"/>
                </a:lnTo>
                <a:lnTo>
                  <a:pt x="3778" y="1301"/>
                </a:lnTo>
                <a:lnTo>
                  <a:pt x="3778" y="1301"/>
                </a:lnTo>
                <a:lnTo>
                  <a:pt x="3779" y="1301"/>
                </a:lnTo>
                <a:lnTo>
                  <a:pt x="3779" y="1301"/>
                </a:lnTo>
                <a:lnTo>
                  <a:pt x="3780" y="1301"/>
                </a:lnTo>
                <a:lnTo>
                  <a:pt x="3780" y="1301"/>
                </a:lnTo>
                <a:lnTo>
                  <a:pt x="3780" y="1301"/>
                </a:lnTo>
                <a:lnTo>
                  <a:pt x="3780" y="1301"/>
                </a:lnTo>
                <a:lnTo>
                  <a:pt x="3781" y="1301"/>
                </a:lnTo>
                <a:lnTo>
                  <a:pt x="3781" y="1301"/>
                </a:lnTo>
                <a:lnTo>
                  <a:pt x="3782" y="1301"/>
                </a:lnTo>
                <a:lnTo>
                  <a:pt x="3782" y="1301"/>
                </a:lnTo>
                <a:lnTo>
                  <a:pt x="3782" y="1301"/>
                </a:lnTo>
                <a:lnTo>
                  <a:pt x="3783" y="1301"/>
                </a:lnTo>
                <a:lnTo>
                  <a:pt x="3783" y="1301"/>
                </a:lnTo>
                <a:lnTo>
                  <a:pt x="3783" y="1301"/>
                </a:lnTo>
                <a:lnTo>
                  <a:pt x="3784" y="1301"/>
                </a:lnTo>
                <a:lnTo>
                  <a:pt x="3784" y="1301"/>
                </a:lnTo>
                <a:lnTo>
                  <a:pt x="3784" y="1301"/>
                </a:lnTo>
                <a:lnTo>
                  <a:pt x="3784" y="1301"/>
                </a:lnTo>
                <a:lnTo>
                  <a:pt x="3785" y="1301"/>
                </a:lnTo>
                <a:lnTo>
                  <a:pt x="3785" y="1301"/>
                </a:lnTo>
                <a:lnTo>
                  <a:pt x="3786" y="1301"/>
                </a:lnTo>
                <a:lnTo>
                  <a:pt x="3786" y="1301"/>
                </a:lnTo>
                <a:lnTo>
                  <a:pt x="3787" y="1301"/>
                </a:lnTo>
                <a:lnTo>
                  <a:pt x="3787" y="1301"/>
                </a:lnTo>
                <a:lnTo>
                  <a:pt x="3787" y="1301"/>
                </a:lnTo>
                <a:lnTo>
                  <a:pt x="3788" y="1301"/>
                </a:lnTo>
                <a:lnTo>
                  <a:pt x="3788" y="1301"/>
                </a:lnTo>
                <a:lnTo>
                  <a:pt x="3788" y="1301"/>
                </a:lnTo>
                <a:lnTo>
                  <a:pt x="3789" y="1301"/>
                </a:lnTo>
                <a:lnTo>
                  <a:pt x="3789" y="1301"/>
                </a:lnTo>
                <a:lnTo>
                  <a:pt x="3789" y="1301"/>
                </a:lnTo>
                <a:lnTo>
                  <a:pt x="3789" y="1301"/>
                </a:lnTo>
                <a:lnTo>
                  <a:pt x="3790" y="1301"/>
                </a:lnTo>
                <a:lnTo>
                  <a:pt x="3790" y="1301"/>
                </a:lnTo>
                <a:lnTo>
                  <a:pt x="3791" y="1301"/>
                </a:lnTo>
                <a:lnTo>
                  <a:pt x="3791" y="1301"/>
                </a:lnTo>
                <a:lnTo>
                  <a:pt x="3791" y="1301"/>
                </a:lnTo>
                <a:lnTo>
                  <a:pt x="3792" y="1301"/>
                </a:lnTo>
                <a:lnTo>
                  <a:pt x="3792" y="1301"/>
                </a:lnTo>
                <a:lnTo>
                  <a:pt x="3793" y="1301"/>
                </a:lnTo>
                <a:lnTo>
                  <a:pt x="3793" y="1301"/>
                </a:lnTo>
                <a:lnTo>
                  <a:pt x="3793" y="1301"/>
                </a:lnTo>
                <a:lnTo>
                  <a:pt x="3794" y="1301"/>
                </a:lnTo>
                <a:lnTo>
                  <a:pt x="3794" y="1301"/>
                </a:lnTo>
                <a:lnTo>
                  <a:pt x="3794" y="1301"/>
                </a:lnTo>
                <a:lnTo>
                  <a:pt x="3795" y="1301"/>
                </a:lnTo>
                <a:lnTo>
                  <a:pt x="3795" y="1301"/>
                </a:lnTo>
                <a:lnTo>
                  <a:pt x="3795" y="1301"/>
                </a:lnTo>
                <a:lnTo>
                  <a:pt x="3796" y="1301"/>
                </a:lnTo>
                <a:lnTo>
                  <a:pt x="3796" y="1301"/>
                </a:lnTo>
                <a:lnTo>
                  <a:pt x="3796" y="1301"/>
                </a:lnTo>
                <a:lnTo>
                  <a:pt x="3797" y="1301"/>
                </a:lnTo>
                <a:lnTo>
                  <a:pt x="3797" y="1301"/>
                </a:lnTo>
                <a:lnTo>
                  <a:pt x="3797" y="1301"/>
                </a:lnTo>
                <a:lnTo>
                  <a:pt x="3798" y="1301"/>
                </a:lnTo>
                <a:lnTo>
                  <a:pt x="3798" y="1301"/>
                </a:lnTo>
                <a:lnTo>
                  <a:pt x="3798" y="1301"/>
                </a:lnTo>
                <a:lnTo>
                  <a:pt x="3799" y="1301"/>
                </a:lnTo>
                <a:lnTo>
                  <a:pt x="3799" y="1301"/>
                </a:lnTo>
                <a:lnTo>
                  <a:pt x="3800" y="1301"/>
                </a:lnTo>
                <a:lnTo>
                  <a:pt x="3800" y="1301"/>
                </a:lnTo>
                <a:lnTo>
                  <a:pt x="3800" y="1301"/>
                </a:lnTo>
                <a:lnTo>
                  <a:pt x="3801" y="1301"/>
                </a:lnTo>
                <a:lnTo>
                  <a:pt x="3801" y="1301"/>
                </a:lnTo>
                <a:lnTo>
                  <a:pt x="3801" y="1301"/>
                </a:lnTo>
                <a:lnTo>
                  <a:pt x="3802" y="1301"/>
                </a:lnTo>
                <a:lnTo>
                  <a:pt x="3802" y="1301"/>
                </a:lnTo>
                <a:lnTo>
                  <a:pt x="3802" y="1301"/>
                </a:lnTo>
                <a:lnTo>
                  <a:pt x="3803" y="1301"/>
                </a:lnTo>
                <a:lnTo>
                  <a:pt x="3803" y="1301"/>
                </a:lnTo>
                <a:lnTo>
                  <a:pt x="3803" y="1301"/>
                </a:lnTo>
                <a:lnTo>
                  <a:pt x="3804" y="1301"/>
                </a:lnTo>
                <a:lnTo>
                  <a:pt x="3804" y="1301"/>
                </a:lnTo>
                <a:lnTo>
                  <a:pt x="3804" y="1301"/>
                </a:lnTo>
                <a:lnTo>
                  <a:pt x="3805" y="1301"/>
                </a:lnTo>
                <a:lnTo>
                  <a:pt x="3805" y="1301"/>
                </a:lnTo>
                <a:lnTo>
                  <a:pt x="3806" y="1301"/>
                </a:lnTo>
                <a:lnTo>
                  <a:pt x="3806" y="1301"/>
                </a:lnTo>
                <a:lnTo>
                  <a:pt x="3806" y="1301"/>
                </a:lnTo>
                <a:lnTo>
                  <a:pt x="3806" y="1301"/>
                </a:lnTo>
                <a:lnTo>
                  <a:pt x="3807" y="1301"/>
                </a:lnTo>
                <a:lnTo>
                  <a:pt x="3807" y="1301"/>
                </a:lnTo>
                <a:lnTo>
                  <a:pt x="3808" y="1301"/>
                </a:lnTo>
                <a:lnTo>
                  <a:pt x="3808" y="1301"/>
                </a:lnTo>
                <a:lnTo>
                  <a:pt x="3808" y="1301"/>
                </a:lnTo>
                <a:lnTo>
                  <a:pt x="3809" y="1301"/>
                </a:lnTo>
                <a:lnTo>
                  <a:pt x="3809" y="1301"/>
                </a:lnTo>
                <a:lnTo>
                  <a:pt x="3809" y="1301"/>
                </a:lnTo>
                <a:lnTo>
                  <a:pt x="3810" y="1301"/>
                </a:lnTo>
                <a:lnTo>
                  <a:pt x="3810" y="1301"/>
                </a:lnTo>
                <a:lnTo>
                  <a:pt x="3810" y="1301"/>
                </a:lnTo>
                <a:lnTo>
                  <a:pt x="3810" y="1301"/>
                </a:lnTo>
                <a:lnTo>
                  <a:pt x="3811" y="1301"/>
                </a:lnTo>
                <a:lnTo>
                  <a:pt x="3811" y="1301"/>
                </a:lnTo>
                <a:lnTo>
                  <a:pt x="3812" y="1301"/>
                </a:lnTo>
                <a:lnTo>
                  <a:pt x="3812" y="1301"/>
                </a:lnTo>
                <a:lnTo>
                  <a:pt x="3813" y="1301"/>
                </a:lnTo>
                <a:lnTo>
                  <a:pt x="3813" y="1301"/>
                </a:lnTo>
                <a:lnTo>
                  <a:pt x="3813" y="1301"/>
                </a:lnTo>
                <a:lnTo>
                  <a:pt x="3814" y="1301"/>
                </a:lnTo>
                <a:lnTo>
                  <a:pt x="3814" y="1301"/>
                </a:lnTo>
                <a:lnTo>
                  <a:pt x="3814" y="1301"/>
                </a:lnTo>
                <a:lnTo>
                  <a:pt x="3815" y="1301"/>
                </a:lnTo>
                <a:lnTo>
                  <a:pt x="3815" y="1301"/>
                </a:lnTo>
                <a:lnTo>
                  <a:pt x="3815" y="1301"/>
                </a:lnTo>
                <a:lnTo>
                  <a:pt x="3816" y="1301"/>
                </a:lnTo>
                <a:lnTo>
                  <a:pt x="3816" y="1301"/>
                </a:lnTo>
                <a:lnTo>
                  <a:pt x="3816" y="1301"/>
                </a:lnTo>
                <a:lnTo>
                  <a:pt x="3817" y="1301"/>
                </a:lnTo>
                <a:lnTo>
                  <a:pt x="3817" y="1301"/>
                </a:lnTo>
                <a:lnTo>
                  <a:pt x="3817" y="1301"/>
                </a:lnTo>
                <a:lnTo>
                  <a:pt x="3818" y="1301"/>
                </a:lnTo>
                <a:lnTo>
                  <a:pt x="3818" y="1301"/>
                </a:lnTo>
                <a:lnTo>
                  <a:pt x="3819" y="1301"/>
                </a:lnTo>
                <a:lnTo>
                  <a:pt x="3819" y="1301"/>
                </a:lnTo>
                <a:lnTo>
                  <a:pt x="3819" y="1301"/>
                </a:lnTo>
                <a:lnTo>
                  <a:pt x="3820" y="1301"/>
                </a:lnTo>
                <a:lnTo>
                  <a:pt x="3820" y="1301"/>
                </a:lnTo>
                <a:lnTo>
                  <a:pt x="3820" y="1301"/>
                </a:lnTo>
                <a:lnTo>
                  <a:pt x="3821" y="1301"/>
                </a:lnTo>
                <a:lnTo>
                  <a:pt x="3821" y="1301"/>
                </a:lnTo>
                <a:lnTo>
                  <a:pt x="3821" y="1301"/>
                </a:lnTo>
                <a:lnTo>
                  <a:pt x="3822" y="1301"/>
                </a:lnTo>
                <a:lnTo>
                  <a:pt x="3822" y="1301"/>
                </a:lnTo>
                <a:lnTo>
                  <a:pt x="3822" y="1301"/>
                </a:lnTo>
                <a:lnTo>
                  <a:pt x="3823" y="1301"/>
                </a:lnTo>
                <a:lnTo>
                  <a:pt x="3823" y="1301"/>
                </a:lnTo>
                <a:lnTo>
                  <a:pt x="3823" y="1301"/>
                </a:lnTo>
                <a:lnTo>
                  <a:pt x="3824" y="1301"/>
                </a:lnTo>
                <a:lnTo>
                  <a:pt x="3824" y="1301"/>
                </a:lnTo>
                <a:lnTo>
                  <a:pt x="3824" y="1301"/>
                </a:lnTo>
                <a:lnTo>
                  <a:pt x="3825" y="1301"/>
                </a:lnTo>
                <a:lnTo>
                  <a:pt x="3825" y="1301"/>
                </a:lnTo>
                <a:lnTo>
                  <a:pt x="3826" y="1301"/>
                </a:lnTo>
                <a:lnTo>
                  <a:pt x="3826" y="1301"/>
                </a:lnTo>
                <a:lnTo>
                  <a:pt x="3826" y="1301"/>
                </a:lnTo>
                <a:lnTo>
                  <a:pt x="3827" y="1301"/>
                </a:lnTo>
                <a:lnTo>
                  <a:pt x="3827" y="1301"/>
                </a:lnTo>
                <a:lnTo>
                  <a:pt x="3827" y="1301"/>
                </a:lnTo>
                <a:lnTo>
                  <a:pt x="3827" y="1301"/>
                </a:lnTo>
                <a:lnTo>
                  <a:pt x="3828" y="1301"/>
                </a:lnTo>
                <a:lnTo>
                  <a:pt x="3828" y="1301"/>
                </a:lnTo>
                <a:lnTo>
                  <a:pt x="3829" y="1301"/>
                </a:lnTo>
                <a:lnTo>
                  <a:pt x="3829" y="1301"/>
                </a:lnTo>
                <a:lnTo>
                  <a:pt x="3829" y="1301"/>
                </a:lnTo>
                <a:lnTo>
                  <a:pt x="3830" y="1301"/>
                </a:lnTo>
                <a:lnTo>
                  <a:pt x="3830" y="1301"/>
                </a:lnTo>
                <a:lnTo>
                  <a:pt x="3830" y="1301"/>
                </a:lnTo>
                <a:lnTo>
                  <a:pt x="3831" y="1301"/>
                </a:lnTo>
                <a:lnTo>
                  <a:pt x="3831" y="1301"/>
                </a:lnTo>
                <a:lnTo>
                  <a:pt x="3832" y="1301"/>
                </a:lnTo>
                <a:lnTo>
                  <a:pt x="3832" y="1301"/>
                </a:lnTo>
                <a:lnTo>
                  <a:pt x="3832" y="1301"/>
                </a:lnTo>
                <a:lnTo>
                  <a:pt x="3832" y="1301"/>
                </a:lnTo>
                <a:lnTo>
                  <a:pt x="3833" y="1301"/>
                </a:lnTo>
                <a:lnTo>
                  <a:pt x="3833" y="1301"/>
                </a:lnTo>
                <a:lnTo>
                  <a:pt x="3834" y="1301"/>
                </a:lnTo>
                <a:lnTo>
                  <a:pt x="3834" y="1301"/>
                </a:lnTo>
                <a:lnTo>
                  <a:pt x="3834" y="1301"/>
                </a:lnTo>
                <a:lnTo>
                  <a:pt x="3835" y="1301"/>
                </a:lnTo>
                <a:lnTo>
                  <a:pt x="3835" y="1301"/>
                </a:lnTo>
                <a:lnTo>
                  <a:pt x="3835" y="1301"/>
                </a:lnTo>
                <a:lnTo>
                  <a:pt x="3836" y="1301"/>
                </a:lnTo>
                <a:lnTo>
                  <a:pt x="3836" y="1301"/>
                </a:lnTo>
                <a:lnTo>
                  <a:pt x="3836" y="1301"/>
                </a:lnTo>
                <a:lnTo>
                  <a:pt x="3836" y="1301"/>
                </a:lnTo>
                <a:lnTo>
                  <a:pt x="3837" y="1301"/>
                </a:lnTo>
                <a:lnTo>
                  <a:pt x="3837" y="1301"/>
                </a:lnTo>
                <a:lnTo>
                  <a:pt x="3838" y="1301"/>
                </a:lnTo>
                <a:lnTo>
                  <a:pt x="3838" y="1301"/>
                </a:lnTo>
                <a:lnTo>
                  <a:pt x="3839" y="1301"/>
                </a:lnTo>
                <a:lnTo>
                  <a:pt x="3839" y="1301"/>
                </a:lnTo>
                <a:lnTo>
                  <a:pt x="3839" y="1301"/>
                </a:lnTo>
                <a:lnTo>
                  <a:pt x="3840" y="1301"/>
                </a:lnTo>
                <a:lnTo>
                  <a:pt x="3840" y="1301"/>
                </a:lnTo>
                <a:lnTo>
                  <a:pt x="3840" y="1301"/>
                </a:lnTo>
                <a:lnTo>
                  <a:pt x="3841" y="1301"/>
                </a:lnTo>
                <a:lnTo>
                  <a:pt x="3841" y="1301"/>
                </a:lnTo>
                <a:lnTo>
                  <a:pt x="3841" y="1301"/>
                </a:lnTo>
                <a:lnTo>
                  <a:pt x="3842" y="1301"/>
                </a:lnTo>
                <a:lnTo>
                  <a:pt x="3842" y="1301"/>
                </a:lnTo>
                <a:lnTo>
                  <a:pt x="3842" y="1301"/>
                </a:lnTo>
                <a:lnTo>
                  <a:pt x="3843" y="1301"/>
                </a:lnTo>
                <a:lnTo>
                  <a:pt x="3843" y="1301"/>
                </a:lnTo>
                <a:lnTo>
                  <a:pt x="3843" y="1301"/>
                </a:lnTo>
                <a:lnTo>
                  <a:pt x="3844" y="1301"/>
                </a:lnTo>
                <a:lnTo>
                  <a:pt x="3844" y="1301"/>
                </a:lnTo>
                <a:lnTo>
                  <a:pt x="3845" y="1301"/>
                </a:lnTo>
                <a:lnTo>
                  <a:pt x="3845" y="1301"/>
                </a:lnTo>
                <a:lnTo>
                  <a:pt x="3845" y="1301"/>
                </a:lnTo>
                <a:lnTo>
                  <a:pt x="3846" y="1301"/>
                </a:lnTo>
                <a:lnTo>
                  <a:pt x="3846" y="1301"/>
                </a:lnTo>
                <a:lnTo>
                  <a:pt x="3846" y="1301"/>
                </a:lnTo>
                <a:lnTo>
                  <a:pt x="3847" y="1301"/>
                </a:lnTo>
                <a:lnTo>
                  <a:pt x="3847" y="1301"/>
                </a:lnTo>
                <a:lnTo>
                  <a:pt x="3847" y="1301"/>
                </a:lnTo>
                <a:lnTo>
                  <a:pt x="3848" y="1301"/>
                </a:lnTo>
                <a:lnTo>
                  <a:pt x="3848" y="1301"/>
                </a:lnTo>
                <a:lnTo>
                  <a:pt x="3848" y="1301"/>
                </a:lnTo>
                <a:lnTo>
                  <a:pt x="3849" y="1301"/>
                </a:lnTo>
                <a:lnTo>
                  <a:pt x="3849" y="1301"/>
                </a:lnTo>
                <a:lnTo>
                  <a:pt x="3849" y="1301"/>
                </a:lnTo>
                <a:lnTo>
                  <a:pt x="3850" y="1301"/>
                </a:lnTo>
                <a:lnTo>
                  <a:pt x="3850" y="1301"/>
                </a:lnTo>
                <a:lnTo>
                  <a:pt x="3850" y="1301"/>
                </a:lnTo>
                <a:lnTo>
                  <a:pt x="3851" y="1301"/>
                </a:lnTo>
                <a:lnTo>
                  <a:pt x="3851" y="1301"/>
                </a:lnTo>
                <a:lnTo>
                  <a:pt x="3852" y="1301"/>
                </a:lnTo>
                <a:lnTo>
                  <a:pt x="3852" y="1301"/>
                </a:lnTo>
                <a:lnTo>
                  <a:pt x="3852" y="1301"/>
                </a:lnTo>
                <a:lnTo>
                  <a:pt x="3853" y="1301"/>
                </a:lnTo>
                <a:lnTo>
                  <a:pt x="3853" y="1301"/>
                </a:lnTo>
                <a:lnTo>
                  <a:pt x="3853" y="1301"/>
                </a:lnTo>
                <a:lnTo>
                  <a:pt x="3853" y="1301"/>
                </a:lnTo>
                <a:lnTo>
                  <a:pt x="3854" y="1301"/>
                </a:lnTo>
                <a:lnTo>
                  <a:pt x="3854" y="1301"/>
                </a:lnTo>
                <a:lnTo>
                  <a:pt x="3855" y="1301"/>
                </a:lnTo>
                <a:lnTo>
                  <a:pt x="3855" y="1301"/>
                </a:lnTo>
                <a:lnTo>
                  <a:pt x="3855" y="1301"/>
                </a:lnTo>
                <a:lnTo>
                  <a:pt x="3856" y="1301"/>
                </a:lnTo>
                <a:lnTo>
                  <a:pt x="3856" y="1301"/>
                </a:lnTo>
                <a:lnTo>
                  <a:pt x="3856" y="1301"/>
                </a:lnTo>
                <a:lnTo>
                  <a:pt x="3857" y="1301"/>
                </a:lnTo>
                <a:lnTo>
                  <a:pt x="3857" y="1301"/>
                </a:lnTo>
                <a:lnTo>
                  <a:pt x="3858" y="1301"/>
                </a:lnTo>
                <a:lnTo>
                  <a:pt x="3858" y="1301"/>
                </a:lnTo>
                <a:lnTo>
                  <a:pt x="3858" y="1301"/>
                </a:lnTo>
                <a:lnTo>
                  <a:pt x="3859" y="1301"/>
                </a:lnTo>
                <a:lnTo>
                  <a:pt x="3859" y="1301"/>
                </a:lnTo>
                <a:lnTo>
                  <a:pt x="3859" y="1301"/>
                </a:lnTo>
                <a:lnTo>
                  <a:pt x="3860" y="1301"/>
                </a:lnTo>
                <a:lnTo>
                  <a:pt x="3860" y="1301"/>
                </a:lnTo>
                <a:lnTo>
                  <a:pt x="3860" y="1301"/>
                </a:lnTo>
                <a:lnTo>
                  <a:pt x="3861" y="1301"/>
                </a:lnTo>
                <a:lnTo>
                  <a:pt x="3861" y="1301"/>
                </a:lnTo>
                <a:lnTo>
                  <a:pt x="3861" y="1301"/>
                </a:lnTo>
                <a:lnTo>
                  <a:pt x="3862" y="1301"/>
                </a:lnTo>
                <a:lnTo>
                  <a:pt x="3862" y="1301"/>
                </a:lnTo>
                <a:lnTo>
                  <a:pt x="3862" y="1301"/>
                </a:lnTo>
                <a:lnTo>
                  <a:pt x="3863" y="1301"/>
                </a:lnTo>
                <a:lnTo>
                  <a:pt x="3863" y="1301"/>
                </a:lnTo>
                <a:lnTo>
                  <a:pt x="3864" y="1301"/>
                </a:lnTo>
                <a:lnTo>
                  <a:pt x="3864" y="1301"/>
                </a:lnTo>
                <a:lnTo>
                  <a:pt x="3864" y="1301"/>
                </a:lnTo>
                <a:lnTo>
                  <a:pt x="3865" y="1301"/>
                </a:lnTo>
                <a:lnTo>
                  <a:pt x="3865" y="1301"/>
                </a:lnTo>
                <a:lnTo>
                  <a:pt x="3865" y="1301"/>
                </a:lnTo>
                <a:lnTo>
                  <a:pt x="3866" y="1301"/>
                </a:lnTo>
                <a:lnTo>
                  <a:pt x="3866" y="1301"/>
                </a:lnTo>
                <a:lnTo>
                  <a:pt x="3866" y="1301"/>
                </a:lnTo>
                <a:lnTo>
                  <a:pt x="3867" y="1301"/>
                </a:lnTo>
                <a:lnTo>
                  <a:pt x="3867" y="1301"/>
                </a:lnTo>
                <a:lnTo>
                  <a:pt x="3867" y="1301"/>
                </a:lnTo>
                <a:lnTo>
                  <a:pt x="3868" y="1301"/>
                </a:lnTo>
                <a:lnTo>
                  <a:pt x="3868" y="1301"/>
                </a:lnTo>
                <a:lnTo>
                  <a:pt x="3868" y="1301"/>
                </a:lnTo>
                <a:lnTo>
                  <a:pt x="3869" y="1301"/>
                </a:lnTo>
                <a:lnTo>
                  <a:pt x="3869" y="1301"/>
                </a:lnTo>
                <a:lnTo>
                  <a:pt x="3869" y="1301"/>
                </a:lnTo>
                <a:lnTo>
                  <a:pt x="3870" y="1301"/>
                </a:lnTo>
                <a:lnTo>
                  <a:pt x="3870" y="1301"/>
                </a:lnTo>
                <a:lnTo>
                  <a:pt x="3870" y="1301"/>
                </a:lnTo>
                <a:lnTo>
                  <a:pt x="3871" y="1301"/>
                </a:lnTo>
                <a:lnTo>
                  <a:pt x="3871" y="1301"/>
                </a:lnTo>
                <a:lnTo>
                  <a:pt x="3872" y="1301"/>
                </a:lnTo>
                <a:lnTo>
                  <a:pt x="3872" y="1301"/>
                </a:lnTo>
                <a:lnTo>
                  <a:pt x="3872" y="1301"/>
                </a:lnTo>
                <a:lnTo>
                  <a:pt x="3873" y="1301"/>
                </a:lnTo>
                <a:lnTo>
                  <a:pt x="3873" y="1301"/>
                </a:lnTo>
                <a:lnTo>
                  <a:pt x="3873" y="1301"/>
                </a:lnTo>
                <a:lnTo>
                  <a:pt x="3874" y="1301"/>
                </a:lnTo>
                <a:lnTo>
                  <a:pt x="3874" y="1301"/>
                </a:lnTo>
                <a:lnTo>
                  <a:pt x="3874" y="1301"/>
                </a:lnTo>
                <a:lnTo>
                  <a:pt x="3874" y="1301"/>
                </a:lnTo>
                <a:lnTo>
                  <a:pt x="3875" y="1301"/>
                </a:lnTo>
                <a:lnTo>
                  <a:pt x="3875" y="1301"/>
                </a:lnTo>
                <a:lnTo>
                  <a:pt x="3876" y="1301"/>
                </a:lnTo>
                <a:lnTo>
                  <a:pt x="3876" y="1301"/>
                </a:lnTo>
                <a:lnTo>
                  <a:pt x="3877" y="1301"/>
                </a:lnTo>
                <a:lnTo>
                  <a:pt x="3877" y="1301"/>
                </a:lnTo>
                <a:lnTo>
                  <a:pt x="3877" y="1301"/>
                </a:lnTo>
                <a:lnTo>
                  <a:pt x="3878" y="1301"/>
                </a:lnTo>
                <a:lnTo>
                  <a:pt x="3878" y="1301"/>
                </a:lnTo>
                <a:lnTo>
                  <a:pt x="3878" y="1301"/>
                </a:lnTo>
                <a:lnTo>
                  <a:pt x="3879" y="1301"/>
                </a:lnTo>
                <a:lnTo>
                  <a:pt x="3879" y="1301"/>
                </a:lnTo>
                <a:lnTo>
                  <a:pt x="3879" y="1301"/>
                </a:lnTo>
                <a:lnTo>
                  <a:pt x="3879" y="1301"/>
                </a:lnTo>
                <a:lnTo>
                  <a:pt x="3880" y="1301"/>
                </a:lnTo>
                <a:lnTo>
                  <a:pt x="3880" y="1301"/>
                </a:lnTo>
                <a:lnTo>
                  <a:pt x="3881" y="1301"/>
                </a:lnTo>
                <a:lnTo>
                  <a:pt x="3881" y="1301"/>
                </a:lnTo>
                <a:lnTo>
                  <a:pt x="3881" y="1301"/>
                </a:lnTo>
                <a:lnTo>
                  <a:pt x="3882" y="1301"/>
                </a:lnTo>
                <a:lnTo>
                  <a:pt x="3882" y="1301"/>
                </a:lnTo>
                <a:lnTo>
                  <a:pt x="3882" y="1301"/>
                </a:lnTo>
                <a:lnTo>
                  <a:pt x="3883" y="1301"/>
                </a:lnTo>
                <a:lnTo>
                  <a:pt x="3883" y="1301"/>
                </a:lnTo>
                <a:lnTo>
                  <a:pt x="3884" y="1301"/>
                </a:lnTo>
                <a:lnTo>
                  <a:pt x="3884" y="1301"/>
                </a:lnTo>
                <a:lnTo>
                  <a:pt x="3884" y="1301"/>
                </a:lnTo>
                <a:lnTo>
                  <a:pt x="3885" y="1301"/>
                </a:lnTo>
                <a:lnTo>
                  <a:pt x="3885" y="1301"/>
                </a:lnTo>
                <a:lnTo>
                  <a:pt x="3885" y="1301"/>
                </a:lnTo>
                <a:lnTo>
                  <a:pt x="3886" y="1301"/>
                </a:lnTo>
                <a:lnTo>
                  <a:pt x="3886" y="1301"/>
                </a:lnTo>
                <a:lnTo>
                  <a:pt x="3886" y="1301"/>
                </a:lnTo>
                <a:lnTo>
                  <a:pt x="3887" y="1301"/>
                </a:lnTo>
                <a:lnTo>
                  <a:pt x="3887" y="1301"/>
                </a:lnTo>
                <a:lnTo>
                  <a:pt x="3887" y="1301"/>
                </a:lnTo>
                <a:lnTo>
                  <a:pt x="3888" y="1301"/>
                </a:lnTo>
                <a:lnTo>
                  <a:pt x="3888" y="1301"/>
                </a:lnTo>
                <a:lnTo>
                  <a:pt x="3888" y="1301"/>
                </a:lnTo>
                <a:lnTo>
                  <a:pt x="3889" y="1301"/>
                </a:lnTo>
                <a:lnTo>
                  <a:pt x="3889" y="1301"/>
                </a:lnTo>
                <a:lnTo>
                  <a:pt x="3890" y="1301"/>
                </a:lnTo>
                <a:lnTo>
                  <a:pt x="3890" y="1301"/>
                </a:lnTo>
                <a:lnTo>
                  <a:pt x="3890" y="1301"/>
                </a:lnTo>
                <a:lnTo>
                  <a:pt x="3891" y="1301"/>
                </a:lnTo>
                <a:lnTo>
                  <a:pt x="3891" y="1301"/>
                </a:lnTo>
                <a:lnTo>
                  <a:pt x="3891" y="1301"/>
                </a:lnTo>
                <a:lnTo>
                  <a:pt x="3892" y="1301"/>
                </a:lnTo>
                <a:lnTo>
                  <a:pt x="3892" y="1301"/>
                </a:lnTo>
                <a:lnTo>
                  <a:pt x="3892" y="1301"/>
                </a:lnTo>
                <a:lnTo>
                  <a:pt x="3893" y="1301"/>
                </a:lnTo>
                <a:lnTo>
                  <a:pt x="3893" y="1301"/>
                </a:lnTo>
                <a:lnTo>
                  <a:pt x="3893" y="1301"/>
                </a:lnTo>
                <a:lnTo>
                  <a:pt x="3894" y="1301"/>
                </a:lnTo>
                <a:lnTo>
                  <a:pt x="3894" y="1301"/>
                </a:lnTo>
                <a:lnTo>
                  <a:pt x="3894" y="1301"/>
                </a:lnTo>
                <a:lnTo>
                  <a:pt x="3895" y="1301"/>
                </a:lnTo>
                <a:lnTo>
                  <a:pt x="3895" y="1301"/>
                </a:lnTo>
                <a:lnTo>
                  <a:pt x="3895" y="1301"/>
                </a:lnTo>
                <a:lnTo>
                  <a:pt x="3896" y="1301"/>
                </a:lnTo>
                <a:lnTo>
                  <a:pt x="3896" y="1301"/>
                </a:lnTo>
                <a:lnTo>
                  <a:pt x="3896" y="1301"/>
                </a:lnTo>
                <a:lnTo>
                  <a:pt x="3897" y="1301"/>
                </a:lnTo>
                <a:lnTo>
                  <a:pt x="3897" y="1301"/>
                </a:lnTo>
                <a:lnTo>
                  <a:pt x="3898" y="1301"/>
                </a:lnTo>
                <a:lnTo>
                  <a:pt x="3898" y="1301"/>
                </a:lnTo>
                <a:lnTo>
                  <a:pt x="3898" y="1301"/>
                </a:lnTo>
                <a:lnTo>
                  <a:pt x="3899" y="1301"/>
                </a:lnTo>
                <a:lnTo>
                  <a:pt x="3899" y="1301"/>
                </a:lnTo>
                <a:lnTo>
                  <a:pt x="3899" y="1301"/>
                </a:lnTo>
                <a:lnTo>
                  <a:pt x="3900" y="1301"/>
                </a:lnTo>
                <a:lnTo>
                  <a:pt x="3900" y="1301"/>
                </a:lnTo>
                <a:lnTo>
                  <a:pt x="3900" y="1301"/>
                </a:lnTo>
                <a:lnTo>
                  <a:pt x="3900" y="1301"/>
                </a:lnTo>
                <a:lnTo>
                  <a:pt x="3901" y="1301"/>
                </a:lnTo>
                <a:lnTo>
                  <a:pt x="3901" y="1301"/>
                </a:lnTo>
                <a:lnTo>
                  <a:pt x="3902" y="1301"/>
                </a:lnTo>
                <a:lnTo>
                  <a:pt x="3902" y="1301"/>
                </a:lnTo>
                <a:lnTo>
                  <a:pt x="3903" y="1301"/>
                </a:lnTo>
                <a:lnTo>
                  <a:pt x="3903" y="1301"/>
                </a:lnTo>
                <a:lnTo>
                  <a:pt x="3903" y="1301"/>
                </a:lnTo>
                <a:lnTo>
                  <a:pt x="3904" y="1301"/>
                </a:lnTo>
                <a:lnTo>
                  <a:pt x="3904" y="1301"/>
                </a:lnTo>
                <a:lnTo>
                  <a:pt x="3904" y="1301"/>
                </a:lnTo>
                <a:lnTo>
                  <a:pt x="3905" y="1301"/>
                </a:lnTo>
                <a:lnTo>
                  <a:pt x="3905" y="1301"/>
                </a:lnTo>
                <a:lnTo>
                  <a:pt x="3905" y="1301"/>
                </a:lnTo>
                <a:lnTo>
                  <a:pt x="3906" y="1301"/>
                </a:lnTo>
                <a:lnTo>
                  <a:pt x="3906" y="1301"/>
                </a:lnTo>
                <a:lnTo>
                  <a:pt x="3906" y="1301"/>
                </a:lnTo>
                <a:lnTo>
                  <a:pt x="3907" y="1301"/>
                </a:lnTo>
                <a:lnTo>
                  <a:pt x="3907" y="1301"/>
                </a:lnTo>
                <a:lnTo>
                  <a:pt x="3907" y="1301"/>
                </a:lnTo>
                <a:lnTo>
                  <a:pt x="3908" y="1301"/>
                </a:lnTo>
                <a:lnTo>
                  <a:pt x="3908" y="1301"/>
                </a:lnTo>
                <a:lnTo>
                  <a:pt x="3908" y="1301"/>
                </a:lnTo>
                <a:lnTo>
                  <a:pt x="3909" y="1301"/>
                </a:lnTo>
                <a:lnTo>
                  <a:pt x="3909" y="1301"/>
                </a:lnTo>
                <a:lnTo>
                  <a:pt x="3910" y="1301"/>
                </a:lnTo>
                <a:lnTo>
                  <a:pt x="3910" y="1301"/>
                </a:lnTo>
                <a:lnTo>
                  <a:pt x="3910" y="1301"/>
                </a:lnTo>
                <a:lnTo>
                  <a:pt x="3911" y="1301"/>
                </a:lnTo>
                <a:lnTo>
                  <a:pt x="3911" y="1301"/>
                </a:lnTo>
                <a:lnTo>
                  <a:pt x="3911" y="1301"/>
                </a:lnTo>
                <a:lnTo>
                  <a:pt x="3912" y="1301"/>
                </a:lnTo>
                <a:lnTo>
                  <a:pt x="3912" y="1301"/>
                </a:lnTo>
                <a:lnTo>
                  <a:pt x="3912" y="1301"/>
                </a:lnTo>
                <a:lnTo>
                  <a:pt x="3913" y="1301"/>
                </a:lnTo>
                <a:lnTo>
                  <a:pt x="3913" y="1301"/>
                </a:lnTo>
                <a:lnTo>
                  <a:pt x="3913" y="1301"/>
                </a:lnTo>
                <a:lnTo>
                  <a:pt x="3914" y="1301"/>
                </a:lnTo>
                <a:lnTo>
                  <a:pt x="3914" y="1301"/>
                </a:lnTo>
                <a:lnTo>
                  <a:pt x="3914" y="1301"/>
                </a:lnTo>
                <a:lnTo>
                  <a:pt x="3915" y="1301"/>
                </a:lnTo>
                <a:lnTo>
                  <a:pt x="3915" y="1301"/>
                </a:lnTo>
                <a:lnTo>
                  <a:pt x="3916" y="1301"/>
                </a:lnTo>
                <a:lnTo>
                  <a:pt x="3916" y="1301"/>
                </a:lnTo>
                <a:lnTo>
                  <a:pt x="3916" y="1301"/>
                </a:lnTo>
                <a:lnTo>
                  <a:pt x="3917" y="1301"/>
                </a:lnTo>
                <a:lnTo>
                  <a:pt x="3917" y="1301"/>
                </a:lnTo>
                <a:lnTo>
                  <a:pt x="3917" y="1301"/>
                </a:lnTo>
                <a:lnTo>
                  <a:pt x="3917" y="1301"/>
                </a:lnTo>
                <a:lnTo>
                  <a:pt x="3918" y="1301"/>
                </a:lnTo>
                <a:lnTo>
                  <a:pt x="3918" y="1301"/>
                </a:lnTo>
                <a:lnTo>
                  <a:pt x="3919" y="1301"/>
                </a:lnTo>
                <a:lnTo>
                  <a:pt x="3919" y="1301"/>
                </a:lnTo>
                <a:lnTo>
                  <a:pt x="3919" y="1301"/>
                </a:lnTo>
                <a:lnTo>
                  <a:pt x="3920" y="1301"/>
                </a:lnTo>
                <a:lnTo>
                  <a:pt x="3920" y="1301"/>
                </a:lnTo>
                <a:lnTo>
                  <a:pt x="3920" y="1301"/>
                </a:lnTo>
                <a:lnTo>
                  <a:pt x="3921" y="1301"/>
                </a:lnTo>
                <a:lnTo>
                  <a:pt x="3921" y="1301"/>
                </a:lnTo>
                <a:lnTo>
                  <a:pt x="3921" y="1301"/>
                </a:lnTo>
                <a:lnTo>
                  <a:pt x="3921" y="1301"/>
                </a:lnTo>
                <a:lnTo>
                  <a:pt x="3922" y="1301"/>
                </a:lnTo>
                <a:lnTo>
                  <a:pt x="3922" y="1301"/>
                </a:lnTo>
                <a:lnTo>
                  <a:pt x="3923" y="1301"/>
                </a:lnTo>
                <a:lnTo>
                  <a:pt x="3923" y="1301"/>
                </a:lnTo>
                <a:lnTo>
                  <a:pt x="3924" y="1301"/>
                </a:lnTo>
                <a:lnTo>
                  <a:pt x="3924" y="1301"/>
                </a:lnTo>
                <a:lnTo>
                  <a:pt x="3924" y="1301"/>
                </a:lnTo>
                <a:lnTo>
                  <a:pt x="3925" y="1301"/>
                </a:lnTo>
                <a:lnTo>
                  <a:pt x="3925" y="1301"/>
                </a:lnTo>
                <a:lnTo>
                  <a:pt x="3925" y="1301"/>
                </a:lnTo>
                <a:lnTo>
                  <a:pt x="3926" y="1301"/>
                </a:lnTo>
                <a:lnTo>
                  <a:pt x="3926" y="1301"/>
                </a:lnTo>
                <a:lnTo>
                  <a:pt x="3926" y="1301"/>
                </a:lnTo>
                <a:lnTo>
                  <a:pt x="3926" y="1301"/>
                </a:lnTo>
                <a:lnTo>
                  <a:pt x="3927" y="1301"/>
                </a:lnTo>
                <a:lnTo>
                  <a:pt x="3927" y="1301"/>
                </a:lnTo>
                <a:lnTo>
                  <a:pt x="3928" y="1301"/>
                </a:lnTo>
                <a:lnTo>
                  <a:pt x="3928" y="1301"/>
                </a:lnTo>
                <a:lnTo>
                  <a:pt x="3929" y="1301"/>
                </a:lnTo>
                <a:lnTo>
                  <a:pt x="3929" y="1301"/>
                </a:lnTo>
                <a:lnTo>
                  <a:pt x="3929" y="1301"/>
                </a:lnTo>
                <a:lnTo>
                  <a:pt x="3930" y="1301"/>
                </a:lnTo>
                <a:lnTo>
                  <a:pt x="3930" y="1301"/>
                </a:lnTo>
                <a:lnTo>
                  <a:pt x="3930" y="1301"/>
                </a:lnTo>
                <a:lnTo>
                  <a:pt x="3931" y="1301"/>
                </a:lnTo>
                <a:lnTo>
                  <a:pt x="3931" y="1301"/>
                </a:lnTo>
                <a:lnTo>
                  <a:pt x="3931" y="1301"/>
                </a:lnTo>
                <a:lnTo>
                  <a:pt x="3932" y="1301"/>
                </a:lnTo>
                <a:lnTo>
                  <a:pt x="3932" y="1301"/>
                </a:lnTo>
                <a:lnTo>
                  <a:pt x="3932" y="1301"/>
                </a:lnTo>
                <a:lnTo>
                  <a:pt x="3933" y="1301"/>
                </a:lnTo>
                <a:lnTo>
                  <a:pt x="3933" y="1301"/>
                </a:lnTo>
                <a:lnTo>
                  <a:pt x="3933" y="1301"/>
                </a:lnTo>
                <a:lnTo>
                  <a:pt x="3934" y="1301"/>
                </a:lnTo>
                <a:lnTo>
                  <a:pt x="3934" y="1301"/>
                </a:lnTo>
                <a:lnTo>
                  <a:pt x="3934" y="1301"/>
                </a:lnTo>
                <a:lnTo>
                  <a:pt x="3935" y="1301"/>
                </a:lnTo>
                <a:lnTo>
                  <a:pt x="3935" y="1301"/>
                </a:lnTo>
                <a:lnTo>
                  <a:pt x="3936" y="1301"/>
                </a:lnTo>
                <a:lnTo>
                  <a:pt x="3936" y="1301"/>
                </a:lnTo>
                <a:lnTo>
                  <a:pt x="3936" y="1301"/>
                </a:lnTo>
                <a:lnTo>
                  <a:pt x="3937" y="1301"/>
                </a:lnTo>
                <a:lnTo>
                  <a:pt x="3937" y="1301"/>
                </a:lnTo>
                <a:lnTo>
                  <a:pt x="3937" y="1301"/>
                </a:lnTo>
                <a:lnTo>
                  <a:pt x="3938" y="1301"/>
                </a:lnTo>
                <a:lnTo>
                  <a:pt x="3938" y="1301"/>
                </a:lnTo>
                <a:lnTo>
                  <a:pt x="3938" y="1301"/>
                </a:lnTo>
                <a:lnTo>
                  <a:pt x="3939" y="1301"/>
                </a:lnTo>
                <a:lnTo>
                  <a:pt x="3939" y="1301"/>
                </a:lnTo>
                <a:lnTo>
                  <a:pt x="3939" y="1301"/>
                </a:lnTo>
                <a:lnTo>
                  <a:pt x="3940" y="1301"/>
                </a:lnTo>
                <a:lnTo>
                  <a:pt x="3940" y="1301"/>
                </a:lnTo>
                <a:lnTo>
                  <a:pt x="3940" y="1301"/>
                </a:lnTo>
                <a:lnTo>
                  <a:pt x="3941" y="1301"/>
                </a:lnTo>
                <a:lnTo>
                  <a:pt x="3941" y="1301"/>
                </a:lnTo>
                <a:lnTo>
                  <a:pt x="3942" y="1301"/>
                </a:lnTo>
                <a:lnTo>
                  <a:pt x="3942" y="1301"/>
                </a:lnTo>
                <a:lnTo>
                  <a:pt x="3942" y="1301"/>
                </a:lnTo>
                <a:lnTo>
                  <a:pt x="3943" y="1301"/>
                </a:lnTo>
                <a:lnTo>
                  <a:pt x="3943" y="1301"/>
                </a:lnTo>
                <a:lnTo>
                  <a:pt x="3943" y="1301"/>
                </a:lnTo>
                <a:lnTo>
                  <a:pt x="3943" y="1301"/>
                </a:lnTo>
                <a:lnTo>
                  <a:pt x="3944" y="1301"/>
                </a:lnTo>
                <a:lnTo>
                  <a:pt x="3944" y="1301"/>
                </a:lnTo>
                <a:lnTo>
                  <a:pt x="3945" y="1301"/>
                </a:lnTo>
                <a:lnTo>
                  <a:pt x="3945" y="1301"/>
                </a:lnTo>
                <a:lnTo>
                  <a:pt x="3945" y="1301"/>
                </a:lnTo>
                <a:lnTo>
                  <a:pt x="3946" y="1301"/>
                </a:lnTo>
                <a:lnTo>
                  <a:pt x="3946" y="1301"/>
                </a:lnTo>
                <a:lnTo>
                  <a:pt x="3946" y="1301"/>
                </a:lnTo>
                <a:lnTo>
                  <a:pt x="3947" y="1301"/>
                </a:lnTo>
                <a:lnTo>
                  <a:pt x="3947" y="1301"/>
                </a:lnTo>
                <a:lnTo>
                  <a:pt x="3947" y="1301"/>
                </a:lnTo>
                <a:lnTo>
                  <a:pt x="3947" y="1301"/>
                </a:lnTo>
                <a:lnTo>
                  <a:pt x="3948" y="1301"/>
                </a:lnTo>
                <a:lnTo>
                  <a:pt x="3949" y="1301"/>
                </a:lnTo>
                <a:lnTo>
                  <a:pt x="3949" y="1301"/>
                </a:lnTo>
                <a:lnTo>
                  <a:pt x="3949" y="1301"/>
                </a:lnTo>
                <a:lnTo>
                  <a:pt x="3950" y="1301"/>
                </a:lnTo>
                <a:lnTo>
                  <a:pt x="3950" y="1301"/>
                </a:lnTo>
                <a:lnTo>
                  <a:pt x="3950" y="1301"/>
                </a:lnTo>
                <a:lnTo>
                  <a:pt x="3951" y="1301"/>
                </a:lnTo>
                <a:lnTo>
                  <a:pt x="3951" y="1301"/>
                </a:lnTo>
                <a:lnTo>
                  <a:pt x="3951" y="1301"/>
                </a:lnTo>
                <a:lnTo>
                  <a:pt x="3952" y="1301"/>
                </a:lnTo>
                <a:lnTo>
                  <a:pt x="3952" y="1301"/>
                </a:lnTo>
                <a:lnTo>
                  <a:pt x="3952" y="1301"/>
                </a:lnTo>
                <a:lnTo>
                  <a:pt x="3953" y="1301"/>
                </a:lnTo>
                <a:lnTo>
                  <a:pt x="3953" y="1301"/>
                </a:lnTo>
                <a:lnTo>
                  <a:pt x="3953" y="1301"/>
                </a:lnTo>
                <a:lnTo>
                  <a:pt x="3954" y="1301"/>
                </a:lnTo>
                <a:lnTo>
                  <a:pt x="3954" y="1301"/>
                </a:lnTo>
                <a:lnTo>
                  <a:pt x="3955" y="1301"/>
                </a:lnTo>
                <a:lnTo>
                  <a:pt x="3955" y="1301"/>
                </a:lnTo>
                <a:lnTo>
                  <a:pt x="3955" y="1301"/>
                </a:lnTo>
                <a:lnTo>
                  <a:pt x="3956" y="1301"/>
                </a:lnTo>
                <a:lnTo>
                  <a:pt x="3956" y="1301"/>
                </a:lnTo>
                <a:lnTo>
                  <a:pt x="3956" y="1301"/>
                </a:lnTo>
                <a:lnTo>
                  <a:pt x="3957" y="1301"/>
                </a:lnTo>
                <a:lnTo>
                  <a:pt x="3957" y="1301"/>
                </a:lnTo>
                <a:lnTo>
                  <a:pt x="3957" y="1301"/>
                </a:lnTo>
                <a:lnTo>
                  <a:pt x="3958" y="1301"/>
                </a:lnTo>
                <a:lnTo>
                  <a:pt x="3958" y="1301"/>
                </a:lnTo>
                <a:lnTo>
                  <a:pt x="3958" y="1301"/>
                </a:lnTo>
                <a:lnTo>
                  <a:pt x="3959" y="1301"/>
                </a:lnTo>
                <a:lnTo>
                  <a:pt x="3959" y="1301"/>
                </a:lnTo>
                <a:lnTo>
                  <a:pt x="3959" y="1301"/>
                </a:lnTo>
                <a:lnTo>
                  <a:pt x="3960" y="1301"/>
                </a:lnTo>
                <a:lnTo>
                  <a:pt x="3960" y="1301"/>
                </a:lnTo>
                <a:lnTo>
                  <a:pt x="3960" y="1301"/>
                </a:lnTo>
                <a:lnTo>
                  <a:pt x="3961" y="1301"/>
                </a:lnTo>
                <a:lnTo>
                  <a:pt x="3961" y="1301"/>
                </a:lnTo>
                <a:lnTo>
                  <a:pt x="3962" y="1301"/>
                </a:lnTo>
                <a:lnTo>
                  <a:pt x="3962" y="1301"/>
                </a:lnTo>
                <a:lnTo>
                  <a:pt x="3962" y="1301"/>
                </a:lnTo>
                <a:lnTo>
                  <a:pt x="3963" y="1301"/>
                </a:lnTo>
                <a:lnTo>
                  <a:pt x="3963" y="1301"/>
                </a:lnTo>
                <a:lnTo>
                  <a:pt x="3963" y="1301"/>
                </a:lnTo>
                <a:lnTo>
                  <a:pt x="3964" y="1301"/>
                </a:lnTo>
                <a:lnTo>
                  <a:pt x="3964" y="1301"/>
                </a:lnTo>
                <a:lnTo>
                  <a:pt x="3964" y="1301"/>
                </a:lnTo>
                <a:lnTo>
                  <a:pt x="3964" y="1301"/>
                </a:lnTo>
                <a:lnTo>
                  <a:pt x="3965" y="1301"/>
                </a:lnTo>
                <a:lnTo>
                  <a:pt x="3965" y="1301"/>
                </a:lnTo>
                <a:lnTo>
                  <a:pt x="3966" y="1301"/>
                </a:lnTo>
                <a:lnTo>
                  <a:pt x="3966" y="1301"/>
                </a:lnTo>
                <a:lnTo>
                  <a:pt x="3966" y="1301"/>
                </a:lnTo>
                <a:lnTo>
                  <a:pt x="3967" y="1301"/>
                </a:lnTo>
                <a:lnTo>
                  <a:pt x="3967" y="1301"/>
                </a:lnTo>
                <a:lnTo>
                  <a:pt x="3968" y="1301"/>
                </a:lnTo>
                <a:lnTo>
                  <a:pt x="3968" y="1301"/>
                </a:lnTo>
                <a:lnTo>
                  <a:pt x="3968" y="1301"/>
                </a:lnTo>
                <a:lnTo>
                  <a:pt x="3969" y="1301"/>
                </a:lnTo>
                <a:lnTo>
                  <a:pt x="3969" y="1301"/>
                </a:lnTo>
                <a:lnTo>
                  <a:pt x="3969" y="1301"/>
                </a:lnTo>
                <a:lnTo>
                  <a:pt x="3969" y="1301"/>
                </a:lnTo>
                <a:lnTo>
                  <a:pt x="3970" y="1301"/>
                </a:lnTo>
                <a:lnTo>
                  <a:pt x="3970" y="1301"/>
                </a:lnTo>
                <a:lnTo>
                  <a:pt x="3971" y="1301"/>
                </a:lnTo>
                <a:lnTo>
                  <a:pt x="3971" y="1301"/>
                </a:lnTo>
                <a:lnTo>
                  <a:pt x="3971" y="1301"/>
                </a:lnTo>
                <a:lnTo>
                  <a:pt x="3972" y="1301"/>
                </a:lnTo>
                <a:lnTo>
                  <a:pt x="3972" y="1301"/>
                </a:lnTo>
                <a:lnTo>
                  <a:pt x="3972" y="1301"/>
                </a:lnTo>
                <a:lnTo>
                  <a:pt x="3973" y="1301"/>
                </a:lnTo>
                <a:lnTo>
                  <a:pt x="3973" y="1301"/>
                </a:lnTo>
                <a:lnTo>
                  <a:pt x="3973" y="1301"/>
                </a:lnTo>
                <a:lnTo>
                  <a:pt x="3973" y="1301"/>
                </a:lnTo>
                <a:lnTo>
                  <a:pt x="3974" y="1301"/>
                </a:lnTo>
                <a:lnTo>
                  <a:pt x="3975" y="1301"/>
                </a:lnTo>
                <a:lnTo>
                  <a:pt x="3975" y="1301"/>
                </a:lnTo>
                <a:lnTo>
                  <a:pt x="3975" y="1301"/>
                </a:lnTo>
                <a:lnTo>
                  <a:pt x="3976" y="1301"/>
                </a:lnTo>
                <a:lnTo>
                  <a:pt x="3976" y="1301"/>
                </a:lnTo>
                <a:lnTo>
                  <a:pt x="3976" y="1301"/>
                </a:lnTo>
                <a:lnTo>
                  <a:pt x="3977" y="1301"/>
                </a:lnTo>
                <a:lnTo>
                  <a:pt x="3977" y="1301"/>
                </a:lnTo>
                <a:lnTo>
                  <a:pt x="3977" y="1301"/>
                </a:lnTo>
                <a:lnTo>
                  <a:pt x="3978" y="1301"/>
                </a:lnTo>
                <a:lnTo>
                  <a:pt x="3978" y="1301"/>
                </a:lnTo>
                <a:lnTo>
                  <a:pt x="3978" y="1301"/>
                </a:lnTo>
                <a:lnTo>
                  <a:pt x="3979" y="1301"/>
                </a:lnTo>
                <a:lnTo>
                  <a:pt x="3979" y="1301"/>
                </a:lnTo>
                <a:lnTo>
                  <a:pt x="3979" y="1301"/>
                </a:lnTo>
                <a:lnTo>
                  <a:pt x="3980" y="1301"/>
                </a:lnTo>
                <a:lnTo>
                  <a:pt x="3980" y="1301"/>
                </a:lnTo>
                <a:lnTo>
                  <a:pt x="3981" y="1301"/>
                </a:lnTo>
                <a:lnTo>
                  <a:pt x="3981" y="1301"/>
                </a:lnTo>
                <a:lnTo>
                  <a:pt x="3981" y="1301"/>
                </a:lnTo>
                <a:lnTo>
                  <a:pt x="3981" y="1301"/>
                </a:lnTo>
                <a:lnTo>
                  <a:pt x="3982" y="1301"/>
                </a:lnTo>
                <a:lnTo>
                  <a:pt x="3982" y="1301"/>
                </a:lnTo>
                <a:lnTo>
                  <a:pt x="3983" y="1301"/>
                </a:lnTo>
                <a:lnTo>
                  <a:pt x="3983" y="1301"/>
                </a:lnTo>
                <a:lnTo>
                  <a:pt x="3983" y="1301"/>
                </a:lnTo>
                <a:lnTo>
                  <a:pt x="3984" y="1301"/>
                </a:lnTo>
                <a:lnTo>
                  <a:pt x="3984" y="1301"/>
                </a:lnTo>
                <a:lnTo>
                  <a:pt x="3984" y="1301"/>
                </a:lnTo>
                <a:lnTo>
                  <a:pt x="3985" y="1301"/>
                </a:lnTo>
                <a:lnTo>
                  <a:pt x="3985" y="1301"/>
                </a:lnTo>
                <a:lnTo>
                  <a:pt x="3985" y="1301"/>
                </a:lnTo>
                <a:lnTo>
                  <a:pt x="3986" y="1301"/>
                </a:lnTo>
                <a:lnTo>
                  <a:pt x="3986" y="1301"/>
                </a:lnTo>
                <a:lnTo>
                  <a:pt x="3986" y="1301"/>
                </a:lnTo>
                <a:lnTo>
                  <a:pt x="3987" y="1301"/>
                </a:lnTo>
                <a:lnTo>
                  <a:pt x="3987" y="1301"/>
                </a:lnTo>
                <a:lnTo>
                  <a:pt x="3988" y="1301"/>
                </a:lnTo>
                <a:lnTo>
                  <a:pt x="3988" y="1301"/>
                </a:lnTo>
                <a:lnTo>
                  <a:pt x="3988" y="1301"/>
                </a:lnTo>
                <a:lnTo>
                  <a:pt x="3989" y="1301"/>
                </a:lnTo>
                <a:lnTo>
                  <a:pt x="3989" y="1301"/>
                </a:lnTo>
                <a:lnTo>
                  <a:pt x="3989" y="1301"/>
                </a:lnTo>
                <a:lnTo>
                  <a:pt x="3990" y="1301"/>
                </a:lnTo>
                <a:lnTo>
                  <a:pt x="3990" y="1301"/>
                </a:lnTo>
                <a:lnTo>
                  <a:pt x="3990" y="1301"/>
                </a:lnTo>
                <a:lnTo>
                  <a:pt x="3990" y="1301"/>
                </a:lnTo>
                <a:lnTo>
                  <a:pt x="3991" y="1301"/>
                </a:lnTo>
                <a:lnTo>
                  <a:pt x="3991" y="1301"/>
                </a:lnTo>
                <a:lnTo>
                  <a:pt x="3992" y="1301"/>
                </a:lnTo>
                <a:lnTo>
                  <a:pt x="3992" y="1301"/>
                </a:lnTo>
                <a:lnTo>
                  <a:pt x="3992" y="1301"/>
                </a:lnTo>
                <a:lnTo>
                  <a:pt x="3993" y="1301"/>
                </a:lnTo>
                <a:lnTo>
                  <a:pt x="3993" y="1301"/>
                </a:lnTo>
                <a:lnTo>
                  <a:pt x="3994" y="1301"/>
                </a:lnTo>
                <a:lnTo>
                  <a:pt x="3994" y="1301"/>
                </a:lnTo>
                <a:lnTo>
                  <a:pt x="3994" y="1301"/>
                </a:lnTo>
                <a:lnTo>
                  <a:pt x="3995" y="1301"/>
                </a:lnTo>
                <a:lnTo>
                  <a:pt x="3995" y="1301"/>
                </a:lnTo>
                <a:lnTo>
                  <a:pt x="3995" y="1301"/>
                </a:lnTo>
                <a:lnTo>
                  <a:pt x="3996" y="1301"/>
                </a:lnTo>
                <a:lnTo>
                  <a:pt x="3996" y="1301"/>
                </a:lnTo>
                <a:lnTo>
                  <a:pt x="3996" y="1301"/>
                </a:lnTo>
                <a:lnTo>
                  <a:pt x="3997" y="1301"/>
                </a:lnTo>
                <a:lnTo>
                  <a:pt x="3997" y="1301"/>
                </a:lnTo>
                <a:lnTo>
                  <a:pt x="3997" y="1301"/>
                </a:lnTo>
                <a:lnTo>
                  <a:pt x="3998" y="1301"/>
                </a:lnTo>
                <a:lnTo>
                  <a:pt x="3998" y="1301"/>
                </a:lnTo>
                <a:lnTo>
                  <a:pt x="3998" y="1301"/>
                </a:lnTo>
                <a:lnTo>
                  <a:pt x="3999" y="1301"/>
                </a:lnTo>
                <a:lnTo>
                  <a:pt x="3999" y="1301"/>
                </a:lnTo>
                <a:lnTo>
                  <a:pt x="3999" y="1301"/>
                </a:lnTo>
                <a:lnTo>
                  <a:pt x="4000" y="1301"/>
                </a:lnTo>
                <a:lnTo>
                  <a:pt x="4000" y="1301"/>
                </a:lnTo>
                <a:lnTo>
                  <a:pt x="4001" y="1301"/>
                </a:lnTo>
                <a:lnTo>
                  <a:pt x="4001" y="1301"/>
                </a:lnTo>
                <a:lnTo>
                  <a:pt x="4001" y="1301"/>
                </a:lnTo>
                <a:lnTo>
                  <a:pt x="4002" y="1301"/>
                </a:lnTo>
                <a:lnTo>
                  <a:pt x="4002" y="1301"/>
                </a:lnTo>
                <a:lnTo>
                  <a:pt x="4002" y="1301"/>
                </a:lnTo>
                <a:lnTo>
                  <a:pt x="4003" y="1301"/>
                </a:lnTo>
                <a:lnTo>
                  <a:pt x="4003" y="1301"/>
                </a:lnTo>
                <a:lnTo>
                  <a:pt x="4003" y="1301"/>
                </a:lnTo>
                <a:lnTo>
                  <a:pt x="4004" y="1301"/>
                </a:lnTo>
                <a:lnTo>
                  <a:pt x="4004" y="1301"/>
                </a:lnTo>
                <a:lnTo>
                  <a:pt x="4004" y="1301"/>
                </a:lnTo>
                <a:lnTo>
                  <a:pt x="4005" y="1301"/>
                </a:lnTo>
                <a:lnTo>
                  <a:pt x="4005" y="1301"/>
                </a:lnTo>
                <a:lnTo>
                  <a:pt x="4005" y="1301"/>
                </a:lnTo>
                <a:lnTo>
                  <a:pt x="4006" y="1301"/>
                </a:lnTo>
                <a:lnTo>
                  <a:pt x="4006" y="1301"/>
                </a:lnTo>
                <a:lnTo>
                  <a:pt x="4007" y="1301"/>
                </a:lnTo>
                <a:lnTo>
                  <a:pt x="4007" y="1301"/>
                </a:lnTo>
                <a:lnTo>
                  <a:pt x="4007" y="1301"/>
                </a:lnTo>
                <a:lnTo>
                  <a:pt x="4007" y="1301"/>
                </a:lnTo>
                <a:lnTo>
                  <a:pt x="4008" y="1301"/>
                </a:lnTo>
                <a:lnTo>
                  <a:pt x="4008" y="1301"/>
                </a:lnTo>
                <a:lnTo>
                  <a:pt x="4009" y="1301"/>
                </a:lnTo>
                <a:lnTo>
                  <a:pt x="4009" y="1301"/>
                </a:lnTo>
                <a:lnTo>
                  <a:pt x="4009" y="1301"/>
                </a:lnTo>
                <a:lnTo>
                  <a:pt x="4010" y="1301"/>
                </a:lnTo>
                <a:lnTo>
                  <a:pt x="4010" y="1301"/>
                </a:lnTo>
                <a:lnTo>
                  <a:pt x="4010" y="1301"/>
                </a:lnTo>
                <a:lnTo>
                  <a:pt x="4011" y="1301"/>
                </a:lnTo>
                <a:lnTo>
                  <a:pt x="4011" y="1301"/>
                </a:lnTo>
                <a:lnTo>
                  <a:pt x="4011" y="1301"/>
                </a:lnTo>
                <a:lnTo>
                  <a:pt x="4011" y="1301"/>
                </a:lnTo>
                <a:lnTo>
                  <a:pt x="4012" y="1301"/>
                </a:lnTo>
                <a:lnTo>
                  <a:pt x="4012" y="1301"/>
                </a:lnTo>
                <a:lnTo>
                  <a:pt x="4013" y="1301"/>
                </a:lnTo>
                <a:lnTo>
                  <a:pt x="4013" y="1301"/>
                </a:lnTo>
                <a:lnTo>
                  <a:pt x="4014" y="1301"/>
                </a:lnTo>
                <a:lnTo>
                  <a:pt x="4014" y="1301"/>
                </a:lnTo>
                <a:lnTo>
                  <a:pt x="4014" y="1301"/>
                </a:lnTo>
                <a:lnTo>
                  <a:pt x="4015" y="1301"/>
                </a:lnTo>
                <a:lnTo>
                  <a:pt x="4015" y="1301"/>
                </a:lnTo>
                <a:lnTo>
                  <a:pt x="4015" y="1301"/>
                </a:lnTo>
                <a:lnTo>
                  <a:pt x="4016" y="1301"/>
                </a:lnTo>
                <a:lnTo>
                  <a:pt x="4016" y="1301"/>
                </a:lnTo>
                <a:lnTo>
                  <a:pt x="4016" y="1301"/>
                </a:lnTo>
                <a:lnTo>
                  <a:pt x="4017" y="1301"/>
                </a:lnTo>
                <a:lnTo>
                  <a:pt x="4017" y="1301"/>
                </a:lnTo>
                <a:lnTo>
                  <a:pt x="4017" y="1301"/>
                </a:lnTo>
                <a:lnTo>
                  <a:pt x="4018" y="1301"/>
                </a:lnTo>
                <a:lnTo>
                  <a:pt x="4018" y="1301"/>
                </a:lnTo>
                <a:lnTo>
                  <a:pt x="4018" y="1301"/>
                </a:lnTo>
                <a:lnTo>
                  <a:pt x="4019" y="1301"/>
                </a:lnTo>
                <a:lnTo>
                  <a:pt x="4019" y="1301"/>
                </a:lnTo>
                <a:lnTo>
                  <a:pt x="4020" y="1301"/>
                </a:lnTo>
                <a:lnTo>
                  <a:pt x="4020" y="1301"/>
                </a:lnTo>
                <a:lnTo>
                  <a:pt x="4020" y="1301"/>
                </a:lnTo>
                <a:lnTo>
                  <a:pt x="4021" y="1301"/>
                </a:lnTo>
                <a:lnTo>
                  <a:pt x="4021" y="1301"/>
                </a:lnTo>
                <a:lnTo>
                  <a:pt x="4021" y="1301"/>
                </a:lnTo>
                <a:lnTo>
                  <a:pt x="4022" y="1301"/>
                </a:lnTo>
                <a:lnTo>
                  <a:pt x="4022" y="1301"/>
                </a:lnTo>
                <a:lnTo>
                  <a:pt x="4022" y="1301"/>
                </a:lnTo>
                <a:lnTo>
                  <a:pt x="4023" y="1301"/>
                </a:lnTo>
                <a:lnTo>
                  <a:pt x="4023" y="1301"/>
                </a:lnTo>
                <a:lnTo>
                  <a:pt x="4023" y="1301"/>
                </a:lnTo>
                <a:lnTo>
                  <a:pt x="4024" y="1301"/>
                </a:lnTo>
                <a:lnTo>
                  <a:pt x="4024" y="1301"/>
                </a:lnTo>
                <a:lnTo>
                  <a:pt x="4024" y="1301"/>
                </a:lnTo>
                <a:lnTo>
                  <a:pt x="4025" y="1301"/>
                </a:lnTo>
                <a:lnTo>
                  <a:pt x="4025" y="1301"/>
                </a:lnTo>
                <a:lnTo>
                  <a:pt x="4025" y="1301"/>
                </a:lnTo>
                <a:lnTo>
                  <a:pt x="4026" y="1301"/>
                </a:lnTo>
                <a:lnTo>
                  <a:pt x="4026" y="1301"/>
                </a:lnTo>
                <a:lnTo>
                  <a:pt x="4027" y="1301"/>
                </a:lnTo>
                <a:lnTo>
                  <a:pt x="4027" y="1301"/>
                </a:lnTo>
                <a:lnTo>
                  <a:pt x="4027" y="1301"/>
                </a:lnTo>
                <a:lnTo>
                  <a:pt x="4028" y="1301"/>
                </a:lnTo>
                <a:lnTo>
                  <a:pt x="4028" y="1301"/>
                </a:lnTo>
                <a:lnTo>
                  <a:pt x="4028" y="1301"/>
                </a:lnTo>
                <a:lnTo>
                  <a:pt x="4028" y="1301"/>
                </a:lnTo>
                <a:lnTo>
                  <a:pt x="4029" y="1301"/>
                </a:lnTo>
                <a:lnTo>
                  <a:pt x="4029" y="1301"/>
                </a:lnTo>
                <a:lnTo>
                  <a:pt x="4030" y="1301"/>
                </a:lnTo>
                <a:lnTo>
                  <a:pt x="4030" y="1301"/>
                </a:lnTo>
                <a:lnTo>
                  <a:pt x="4030" y="1301"/>
                </a:lnTo>
                <a:lnTo>
                  <a:pt x="4031" y="1301"/>
                </a:lnTo>
                <a:lnTo>
                  <a:pt x="4031" y="1301"/>
                </a:lnTo>
                <a:lnTo>
                  <a:pt x="4031" y="1301"/>
                </a:lnTo>
                <a:lnTo>
                  <a:pt x="4032" y="1301"/>
                </a:lnTo>
                <a:lnTo>
                  <a:pt x="4032" y="1301"/>
                </a:lnTo>
                <a:lnTo>
                  <a:pt x="4033" y="1301"/>
                </a:lnTo>
                <a:lnTo>
                  <a:pt x="4033" y="1301"/>
                </a:lnTo>
                <a:lnTo>
                  <a:pt x="4033" y="1301"/>
                </a:lnTo>
                <a:lnTo>
                  <a:pt x="4033" y="1301"/>
                </a:lnTo>
                <a:lnTo>
                  <a:pt x="4034" y="1301"/>
                </a:lnTo>
                <a:lnTo>
                  <a:pt x="4034" y="1301"/>
                </a:lnTo>
                <a:lnTo>
                  <a:pt x="4035" y="1301"/>
                </a:lnTo>
                <a:lnTo>
                  <a:pt x="4035" y="1301"/>
                </a:lnTo>
                <a:lnTo>
                  <a:pt x="4035" y="1301"/>
                </a:lnTo>
                <a:lnTo>
                  <a:pt x="4036" y="1301"/>
                </a:lnTo>
                <a:lnTo>
                  <a:pt x="4036" y="1301"/>
                </a:lnTo>
                <a:lnTo>
                  <a:pt x="4036" y="1301"/>
                </a:lnTo>
                <a:lnTo>
                  <a:pt x="4037" y="1301"/>
                </a:lnTo>
                <a:lnTo>
                  <a:pt x="4037" y="1301"/>
                </a:lnTo>
                <a:lnTo>
                  <a:pt x="4037" y="1301"/>
                </a:lnTo>
                <a:lnTo>
                  <a:pt x="4037" y="1301"/>
                </a:lnTo>
                <a:lnTo>
                  <a:pt x="4038" y="1301"/>
                </a:lnTo>
                <a:lnTo>
                  <a:pt x="4038" y="1301"/>
                </a:lnTo>
                <a:lnTo>
                  <a:pt x="4039" y="1301"/>
                </a:lnTo>
                <a:lnTo>
                  <a:pt x="4039" y="1301"/>
                </a:lnTo>
                <a:lnTo>
                  <a:pt x="4040" y="1301"/>
                </a:lnTo>
                <a:lnTo>
                  <a:pt x="4040" y="1301"/>
                </a:lnTo>
                <a:lnTo>
                  <a:pt x="4040" y="1301"/>
                </a:lnTo>
                <a:lnTo>
                  <a:pt x="4041" y="1301"/>
                </a:lnTo>
                <a:lnTo>
                  <a:pt x="4041" y="1301"/>
                </a:lnTo>
                <a:lnTo>
                  <a:pt x="4041" y="1301"/>
                </a:lnTo>
                <a:lnTo>
                  <a:pt x="4042" y="1301"/>
                </a:lnTo>
                <a:lnTo>
                  <a:pt x="4042" y="1301"/>
                </a:lnTo>
                <a:lnTo>
                  <a:pt x="4042" y="1301"/>
                </a:lnTo>
                <a:lnTo>
                  <a:pt x="4043" y="1301"/>
                </a:lnTo>
                <a:lnTo>
                  <a:pt x="4043" y="1301"/>
                </a:lnTo>
                <a:lnTo>
                  <a:pt x="4043" y="1301"/>
                </a:lnTo>
                <a:lnTo>
                  <a:pt x="4044" y="1301"/>
                </a:lnTo>
                <a:lnTo>
                  <a:pt x="4044" y="1301"/>
                </a:lnTo>
                <a:lnTo>
                  <a:pt x="4044" y="1301"/>
                </a:lnTo>
                <a:lnTo>
                  <a:pt x="4045" y="1301"/>
                </a:lnTo>
                <a:lnTo>
                  <a:pt x="4045" y="1301"/>
                </a:lnTo>
                <a:lnTo>
                  <a:pt x="4046" y="1301"/>
                </a:lnTo>
                <a:lnTo>
                  <a:pt x="4046" y="1301"/>
                </a:lnTo>
                <a:lnTo>
                  <a:pt x="4046" y="1301"/>
                </a:lnTo>
                <a:lnTo>
                  <a:pt x="4047" y="1301"/>
                </a:lnTo>
                <a:lnTo>
                  <a:pt x="4047" y="1301"/>
                </a:lnTo>
                <a:lnTo>
                  <a:pt x="4047" y="1301"/>
                </a:lnTo>
                <a:lnTo>
                  <a:pt x="4048" y="1301"/>
                </a:lnTo>
                <a:lnTo>
                  <a:pt x="4048" y="1301"/>
                </a:lnTo>
                <a:lnTo>
                  <a:pt x="4048" y="1301"/>
                </a:lnTo>
                <a:lnTo>
                  <a:pt x="4049" y="1301"/>
                </a:lnTo>
                <a:lnTo>
                  <a:pt x="4049" y="1301"/>
                </a:lnTo>
                <a:lnTo>
                  <a:pt x="4049" y="1301"/>
                </a:lnTo>
                <a:lnTo>
                  <a:pt x="4050" y="1301"/>
                </a:lnTo>
                <a:lnTo>
                  <a:pt x="4050" y="1301"/>
                </a:lnTo>
                <a:lnTo>
                  <a:pt x="4050" y="1301"/>
                </a:lnTo>
                <a:lnTo>
                  <a:pt x="4051" y="1301"/>
                </a:lnTo>
                <a:lnTo>
                  <a:pt x="4051" y="1301"/>
                </a:lnTo>
                <a:lnTo>
                  <a:pt x="4051" y="1301"/>
                </a:lnTo>
                <a:lnTo>
                  <a:pt x="4052" y="1301"/>
                </a:lnTo>
                <a:lnTo>
                  <a:pt x="4052" y="1301"/>
                </a:lnTo>
                <a:lnTo>
                  <a:pt x="4053" y="1301"/>
                </a:lnTo>
                <a:lnTo>
                  <a:pt x="4053" y="1301"/>
                </a:lnTo>
                <a:lnTo>
                  <a:pt x="4053" y="1301"/>
                </a:lnTo>
                <a:lnTo>
                  <a:pt x="4054" y="1301"/>
                </a:lnTo>
                <a:lnTo>
                  <a:pt x="4054" y="1301"/>
                </a:lnTo>
                <a:lnTo>
                  <a:pt x="4054" y="1301"/>
                </a:lnTo>
                <a:lnTo>
                  <a:pt x="4054" y="1301"/>
                </a:lnTo>
                <a:lnTo>
                  <a:pt x="4055" y="1301"/>
                </a:lnTo>
                <a:lnTo>
                  <a:pt x="4055" y="1301"/>
                </a:lnTo>
                <a:lnTo>
                  <a:pt x="4056" y="1301"/>
                </a:lnTo>
                <a:lnTo>
                  <a:pt x="4056" y="1301"/>
                </a:lnTo>
                <a:lnTo>
                  <a:pt x="4056" y="1301"/>
                </a:lnTo>
                <a:lnTo>
                  <a:pt x="4057" y="1301"/>
                </a:lnTo>
                <a:lnTo>
                  <a:pt x="4057" y="1301"/>
                </a:lnTo>
                <a:lnTo>
                  <a:pt x="4057" y="1301"/>
                </a:lnTo>
                <a:lnTo>
                  <a:pt x="4058" y="1301"/>
                </a:lnTo>
                <a:lnTo>
                  <a:pt x="4058" y="1301"/>
                </a:lnTo>
                <a:lnTo>
                  <a:pt x="4059" y="1301"/>
                </a:lnTo>
                <a:lnTo>
                  <a:pt x="4059" y="1301"/>
                </a:lnTo>
                <a:lnTo>
                  <a:pt x="4059" y="1301"/>
                </a:lnTo>
                <a:lnTo>
                  <a:pt x="4060" y="1301"/>
                </a:lnTo>
                <a:lnTo>
                  <a:pt x="4060" y="1301"/>
                </a:lnTo>
                <a:lnTo>
                  <a:pt x="4060" y="1301"/>
                </a:lnTo>
                <a:lnTo>
                  <a:pt x="4061" y="1301"/>
                </a:lnTo>
                <a:lnTo>
                  <a:pt x="4061" y="1301"/>
                </a:lnTo>
                <a:lnTo>
                  <a:pt x="4061" y="1301"/>
                </a:lnTo>
                <a:lnTo>
                  <a:pt x="4062" y="1301"/>
                </a:lnTo>
                <a:lnTo>
                  <a:pt x="4062" y="1301"/>
                </a:lnTo>
                <a:lnTo>
                  <a:pt x="4062" y="1301"/>
                </a:lnTo>
                <a:lnTo>
                  <a:pt x="4063" y="1301"/>
                </a:lnTo>
                <a:lnTo>
                  <a:pt x="4063" y="1301"/>
                </a:lnTo>
                <a:lnTo>
                  <a:pt x="4063" y="1301"/>
                </a:lnTo>
                <a:lnTo>
                  <a:pt x="4064" y="1301"/>
                </a:lnTo>
                <a:lnTo>
                  <a:pt x="4064" y="1301"/>
                </a:lnTo>
                <a:lnTo>
                  <a:pt x="4064" y="1301"/>
                </a:lnTo>
                <a:lnTo>
                  <a:pt x="4065" y="1301"/>
                </a:lnTo>
                <a:lnTo>
                  <a:pt x="4065" y="1301"/>
                </a:lnTo>
                <a:lnTo>
                  <a:pt x="4066" y="1301"/>
                </a:lnTo>
                <a:lnTo>
                  <a:pt x="4066" y="1301"/>
                </a:lnTo>
                <a:lnTo>
                  <a:pt x="4066" y="1301"/>
                </a:lnTo>
                <a:lnTo>
                  <a:pt x="4067" y="1301"/>
                </a:lnTo>
                <a:lnTo>
                  <a:pt x="4067" y="1301"/>
                </a:lnTo>
                <a:lnTo>
                  <a:pt x="4067" y="1301"/>
                </a:lnTo>
                <a:lnTo>
                  <a:pt x="4068" y="1301"/>
                </a:lnTo>
                <a:lnTo>
                  <a:pt x="4068" y="1301"/>
                </a:lnTo>
                <a:lnTo>
                  <a:pt x="4068" y="1301"/>
                </a:lnTo>
                <a:lnTo>
                  <a:pt x="4069" y="1301"/>
                </a:lnTo>
                <a:lnTo>
                  <a:pt x="4069" y="1301"/>
                </a:lnTo>
                <a:lnTo>
                  <a:pt x="4069" y="1301"/>
                </a:lnTo>
                <a:lnTo>
                  <a:pt x="4070" y="1301"/>
                </a:lnTo>
                <a:lnTo>
                  <a:pt x="4070" y="1301"/>
                </a:lnTo>
                <a:lnTo>
                  <a:pt x="4070" y="1301"/>
                </a:lnTo>
                <a:lnTo>
                  <a:pt x="4071" y="1301"/>
                </a:lnTo>
                <a:lnTo>
                  <a:pt x="4071" y="1301"/>
                </a:lnTo>
                <a:lnTo>
                  <a:pt x="4071" y="1301"/>
                </a:lnTo>
                <a:lnTo>
                  <a:pt x="4072" y="1301"/>
                </a:lnTo>
                <a:lnTo>
                  <a:pt x="4072" y="1301"/>
                </a:lnTo>
                <a:lnTo>
                  <a:pt x="4073" y="1301"/>
                </a:lnTo>
                <a:lnTo>
                  <a:pt x="4073" y="1301"/>
                </a:lnTo>
                <a:lnTo>
                  <a:pt x="4073" y="1301"/>
                </a:lnTo>
                <a:lnTo>
                  <a:pt x="4074" y="1301"/>
                </a:lnTo>
                <a:lnTo>
                  <a:pt x="4074" y="1301"/>
                </a:lnTo>
                <a:lnTo>
                  <a:pt x="4074" y="1301"/>
                </a:lnTo>
                <a:lnTo>
                  <a:pt x="4075" y="1301"/>
                </a:lnTo>
                <a:lnTo>
                  <a:pt x="4075" y="1301"/>
                </a:lnTo>
                <a:lnTo>
                  <a:pt x="4075" y="1301"/>
                </a:lnTo>
                <a:lnTo>
                  <a:pt x="4075" y="1301"/>
                </a:lnTo>
                <a:lnTo>
                  <a:pt x="4076" y="1301"/>
                </a:lnTo>
                <a:lnTo>
                  <a:pt x="4076" y="1301"/>
                </a:lnTo>
                <a:lnTo>
                  <a:pt x="4077" y="1301"/>
                </a:lnTo>
                <a:lnTo>
                  <a:pt x="4077" y="1301"/>
                </a:lnTo>
                <a:lnTo>
                  <a:pt x="4077" y="1301"/>
                </a:lnTo>
                <a:lnTo>
                  <a:pt x="4078" y="1301"/>
                </a:lnTo>
                <a:lnTo>
                  <a:pt x="4078" y="1301"/>
                </a:lnTo>
                <a:lnTo>
                  <a:pt x="4079" y="1301"/>
                </a:lnTo>
                <a:lnTo>
                  <a:pt x="4079" y="1301"/>
                </a:lnTo>
                <a:lnTo>
                  <a:pt x="4079" y="1301"/>
                </a:lnTo>
                <a:lnTo>
                  <a:pt x="4080" y="1301"/>
                </a:lnTo>
                <a:lnTo>
                  <a:pt x="4080" y="1301"/>
                </a:lnTo>
                <a:lnTo>
                  <a:pt x="4080" y="1301"/>
                </a:lnTo>
                <a:lnTo>
                  <a:pt x="4080" y="1301"/>
                </a:lnTo>
                <a:lnTo>
                  <a:pt x="4081" y="1301"/>
                </a:lnTo>
                <a:lnTo>
                  <a:pt x="4081" y="1301"/>
                </a:lnTo>
                <a:lnTo>
                  <a:pt x="4082" y="1301"/>
                </a:lnTo>
                <a:lnTo>
                  <a:pt x="4082" y="1301"/>
                </a:lnTo>
                <a:lnTo>
                  <a:pt x="4082" y="1301"/>
                </a:lnTo>
                <a:lnTo>
                  <a:pt x="4083" y="1301"/>
                </a:lnTo>
                <a:lnTo>
                  <a:pt x="4083" y="1301"/>
                </a:lnTo>
                <a:lnTo>
                  <a:pt x="4083" y="1301"/>
                </a:lnTo>
                <a:lnTo>
                  <a:pt x="4084" y="1301"/>
                </a:lnTo>
                <a:lnTo>
                  <a:pt x="4084" y="1301"/>
                </a:lnTo>
                <a:lnTo>
                  <a:pt x="4085" y="1301"/>
                </a:lnTo>
                <a:lnTo>
                  <a:pt x="4085" y="1301"/>
                </a:lnTo>
                <a:lnTo>
                  <a:pt x="4085" y="1301"/>
                </a:lnTo>
                <a:lnTo>
                  <a:pt x="4086" y="1301"/>
                </a:lnTo>
                <a:lnTo>
                  <a:pt x="4086" y="1301"/>
                </a:lnTo>
                <a:lnTo>
                  <a:pt x="4086" y="1301"/>
                </a:lnTo>
                <a:lnTo>
                  <a:pt x="4087" y="1301"/>
                </a:lnTo>
                <a:lnTo>
                  <a:pt x="4087" y="1301"/>
                </a:lnTo>
                <a:lnTo>
                  <a:pt x="4087" y="1301"/>
                </a:lnTo>
                <a:lnTo>
                  <a:pt x="4088" y="1301"/>
                </a:lnTo>
                <a:lnTo>
                  <a:pt x="4088" y="1301"/>
                </a:lnTo>
                <a:lnTo>
                  <a:pt x="4088" y="1301"/>
                </a:lnTo>
                <a:lnTo>
                  <a:pt x="4089" y="1301"/>
                </a:lnTo>
                <a:lnTo>
                  <a:pt x="4089" y="1301"/>
                </a:lnTo>
                <a:lnTo>
                  <a:pt x="4089" y="1301"/>
                </a:lnTo>
                <a:lnTo>
                  <a:pt x="4090" y="1301"/>
                </a:lnTo>
                <a:lnTo>
                  <a:pt x="4090" y="1301"/>
                </a:lnTo>
                <a:lnTo>
                  <a:pt x="4090" y="1301"/>
                </a:lnTo>
                <a:lnTo>
                  <a:pt x="4091" y="1301"/>
                </a:lnTo>
                <a:lnTo>
                  <a:pt x="4091" y="1301"/>
                </a:lnTo>
                <a:lnTo>
                  <a:pt x="4092" y="1301"/>
                </a:lnTo>
                <a:lnTo>
                  <a:pt x="4092" y="1301"/>
                </a:lnTo>
                <a:lnTo>
                  <a:pt x="4092" y="1301"/>
                </a:lnTo>
                <a:lnTo>
                  <a:pt x="4093" y="1301"/>
                </a:lnTo>
                <a:lnTo>
                  <a:pt x="4093" y="1301"/>
                </a:lnTo>
                <a:lnTo>
                  <a:pt x="4093" y="1301"/>
                </a:lnTo>
                <a:lnTo>
                  <a:pt x="4094" y="1301"/>
                </a:lnTo>
                <a:lnTo>
                  <a:pt x="4094" y="1301"/>
                </a:lnTo>
                <a:lnTo>
                  <a:pt x="4094" y="1301"/>
                </a:lnTo>
                <a:lnTo>
                  <a:pt x="4095" y="1301"/>
                </a:lnTo>
                <a:lnTo>
                  <a:pt x="4095" y="1301"/>
                </a:lnTo>
                <a:lnTo>
                  <a:pt x="4095" y="1301"/>
                </a:lnTo>
                <a:lnTo>
                  <a:pt x="4096" y="1301"/>
                </a:lnTo>
                <a:lnTo>
                  <a:pt x="4096" y="1301"/>
                </a:lnTo>
                <a:lnTo>
                  <a:pt x="4096" y="1301"/>
                </a:lnTo>
                <a:lnTo>
                  <a:pt x="4097" y="1301"/>
                </a:lnTo>
                <a:lnTo>
                  <a:pt x="4097" y="1301"/>
                </a:lnTo>
                <a:lnTo>
                  <a:pt x="4097" y="1301"/>
                </a:lnTo>
                <a:lnTo>
                  <a:pt x="4098" y="1301"/>
                </a:lnTo>
                <a:lnTo>
                  <a:pt x="4098" y="1301"/>
                </a:lnTo>
                <a:lnTo>
                  <a:pt x="4099" y="1301"/>
                </a:lnTo>
                <a:lnTo>
                  <a:pt x="4099" y="1301"/>
                </a:lnTo>
                <a:lnTo>
                  <a:pt x="4099" y="1301"/>
                </a:lnTo>
                <a:lnTo>
                  <a:pt x="4100" y="1301"/>
                </a:lnTo>
                <a:lnTo>
                  <a:pt x="4100" y="1301"/>
                </a:lnTo>
                <a:lnTo>
                  <a:pt x="4100" y="1301"/>
                </a:lnTo>
                <a:lnTo>
                  <a:pt x="4101" y="1301"/>
                </a:lnTo>
                <a:lnTo>
                  <a:pt x="4101" y="1301"/>
                </a:lnTo>
                <a:lnTo>
                  <a:pt x="4101" y="1301"/>
                </a:lnTo>
                <a:lnTo>
                  <a:pt x="4101" y="1301"/>
                </a:lnTo>
                <a:lnTo>
                  <a:pt x="4102" y="1301"/>
                </a:lnTo>
                <a:lnTo>
                  <a:pt x="4102" y="1301"/>
                </a:lnTo>
                <a:lnTo>
                  <a:pt x="4103" y="1301"/>
                </a:lnTo>
                <a:lnTo>
                  <a:pt x="4103" y="1301"/>
                </a:lnTo>
                <a:lnTo>
                  <a:pt x="4104" y="1301"/>
                </a:lnTo>
                <a:lnTo>
                  <a:pt x="4104" y="1301"/>
                </a:lnTo>
                <a:lnTo>
                  <a:pt x="4104" y="1301"/>
                </a:lnTo>
                <a:lnTo>
                  <a:pt x="4105" y="1301"/>
                </a:lnTo>
                <a:lnTo>
                  <a:pt x="4105" y="1301"/>
                </a:lnTo>
                <a:lnTo>
                  <a:pt x="4105" y="1301"/>
                </a:lnTo>
                <a:lnTo>
                  <a:pt x="4106" y="1301"/>
                </a:lnTo>
                <a:lnTo>
                  <a:pt x="4106" y="1301"/>
                </a:lnTo>
                <a:lnTo>
                  <a:pt x="4106" y="1301"/>
                </a:lnTo>
                <a:lnTo>
                  <a:pt x="4107" y="1301"/>
                </a:lnTo>
                <a:lnTo>
                  <a:pt x="4107" y="1301"/>
                </a:lnTo>
                <a:lnTo>
                  <a:pt x="4107" y="1301"/>
                </a:lnTo>
                <a:lnTo>
                  <a:pt x="4108" y="1301"/>
                </a:lnTo>
                <a:lnTo>
                  <a:pt x="4108" y="1301"/>
                </a:lnTo>
                <a:lnTo>
                  <a:pt x="4108" y="1301"/>
                </a:lnTo>
                <a:lnTo>
                  <a:pt x="4109" y="1301"/>
                </a:lnTo>
                <a:lnTo>
                  <a:pt x="4109" y="1301"/>
                </a:lnTo>
                <a:lnTo>
                  <a:pt x="4109" y="1301"/>
                </a:lnTo>
                <a:lnTo>
                  <a:pt x="4110" y="1301"/>
                </a:lnTo>
                <a:lnTo>
                  <a:pt x="4110" y="1301"/>
                </a:lnTo>
                <a:lnTo>
                  <a:pt x="4111" y="1301"/>
                </a:lnTo>
                <a:lnTo>
                  <a:pt x="4111" y="1301"/>
                </a:lnTo>
                <a:lnTo>
                  <a:pt x="4111" y="1301"/>
                </a:lnTo>
                <a:lnTo>
                  <a:pt x="4112" y="1301"/>
                </a:lnTo>
                <a:lnTo>
                  <a:pt x="4112" y="1301"/>
                </a:lnTo>
                <a:lnTo>
                  <a:pt x="4112" y="1301"/>
                </a:lnTo>
                <a:lnTo>
                  <a:pt x="4113" y="1301"/>
                </a:lnTo>
                <a:lnTo>
                  <a:pt x="4113" y="1301"/>
                </a:lnTo>
                <a:lnTo>
                  <a:pt x="4113" y="1301"/>
                </a:lnTo>
                <a:lnTo>
                  <a:pt x="4114" y="1301"/>
                </a:lnTo>
                <a:lnTo>
                  <a:pt x="4114" y="1301"/>
                </a:lnTo>
                <a:lnTo>
                  <a:pt x="4114" y="1301"/>
                </a:lnTo>
                <a:lnTo>
                  <a:pt x="4115" y="1301"/>
                </a:lnTo>
                <a:lnTo>
                  <a:pt x="4115" y="1301"/>
                </a:lnTo>
                <a:lnTo>
                  <a:pt x="4115" y="1301"/>
                </a:lnTo>
                <a:lnTo>
                  <a:pt x="4116" y="1301"/>
                </a:lnTo>
                <a:lnTo>
                  <a:pt x="4116" y="1301"/>
                </a:lnTo>
                <a:lnTo>
                  <a:pt x="4117" y="1301"/>
                </a:lnTo>
                <a:lnTo>
                  <a:pt x="4117" y="1301"/>
                </a:lnTo>
                <a:lnTo>
                  <a:pt x="4117" y="1301"/>
                </a:lnTo>
                <a:lnTo>
                  <a:pt x="4118" y="1301"/>
                </a:lnTo>
                <a:lnTo>
                  <a:pt x="4118" y="1301"/>
                </a:lnTo>
                <a:lnTo>
                  <a:pt x="4118" y="1301"/>
                </a:lnTo>
                <a:lnTo>
                  <a:pt x="4118" y="1301"/>
                </a:lnTo>
                <a:lnTo>
                  <a:pt x="4119" y="1301"/>
                </a:lnTo>
                <a:lnTo>
                  <a:pt x="4119" y="1301"/>
                </a:lnTo>
                <a:lnTo>
                  <a:pt x="4120" y="1301"/>
                </a:lnTo>
                <a:lnTo>
                  <a:pt x="4120" y="1301"/>
                </a:lnTo>
                <a:lnTo>
                  <a:pt x="4120" y="1301"/>
                </a:lnTo>
                <a:lnTo>
                  <a:pt x="4121" y="1301"/>
                </a:lnTo>
                <a:lnTo>
                  <a:pt x="4121" y="1301"/>
                </a:lnTo>
                <a:lnTo>
                  <a:pt x="4121" y="1301"/>
                </a:lnTo>
                <a:lnTo>
                  <a:pt x="4122" y="1301"/>
                </a:lnTo>
                <a:lnTo>
                  <a:pt x="4122" y="1301"/>
                </a:lnTo>
                <a:lnTo>
                  <a:pt x="4122" y="1301"/>
                </a:lnTo>
                <a:lnTo>
                  <a:pt x="4122" y="1301"/>
                </a:lnTo>
                <a:lnTo>
                  <a:pt x="4123" y="1301"/>
                </a:lnTo>
                <a:lnTo>
                  <a:pt x="4123" y="1301"/>
                </a:lnTo>
                <a:lnTo>
                  <a:pt x="4124" y="1301"/>
                </a:lnTo>
                <a:lnTo>
                  <a:pt x="4124" y="1301"/>
                </a:lnTo>
                <a:lnTo>
                  <a:pt x="4125" y="1301"/>
                </a:lnTo>
                <a:lnTo>
                  <a:pt x="4125" y="1301"/>
                </a:lnTo>
                <a:lnTo>
                  <a:pt x="4125" y="1301"/>
                </a:lnTo>
                <a:lnTo>
                  <a:pt x="4126" y="1301"/>
                </a:lnTo>
                <a:lnTo>
                  <a:pt x="4126" y="1301"/>
                </a:lnTo>
                <a:lnTo>
                  <a:pt x="4126" y="1301"/>
                </a:lnTo>
                <a:lnTo>
                  <a:pt x="4127" y="1301"/>
                </a:lnTo>
                <a:lnTo>
                  <a:pt x="4127" y="1301"/>
                </a:lnTo>
                <a:lnTo>
                  <a:pt x="4127" y="1301"/>
                </a:lnTo>
                <a:lnTo>
                  <a:pt x="4127" y="1301"/>
                </a:lnTo>
                <a:lnTo>
                  <a:pt x="4128" y="1301"/>
                </a:lnTo>
                <a:lnTo>
                  <a:pt x="4128" y="1301"/>
                </a:lnTo>
                <a:lnTo>
                  <a:pt x="4129" y="1301"/>
                </a:lnTo>
                <a:lnTo>
                  <a:pt x="4129" y="1301"/>
                </a:lnTo>
                <a:lnTo>
                  <a:pt x="4130" y="1301"/>
                </a:lnTo>
                <a:lnTo>
                  <a:pt x="4130" y="1301"/>
                </a:lnTo>
                <a:lnTo>
                  <a:pt x="4130" y="1301"/>
                </a:lnTo>
                <a:lnTo>
                  <a:pt x="4131" y="1301"/>
                </a:lnTo>
                <a:lnTo>
                  <a:pt x="4131" y="1301"/>
                </a:lnTo>
                <a:lnTo>
                  <a:pt x="4131" y="1301"/>
                </a:lnTo>
                <a:lnTo>
                  <a:pt x="4132" y="1301"/>
                </a:lnTo>
                <a:lnTo>
                  <a:pt x="4132" y="1301"/>
                </a:lnTo>
                <a:lnTo>
                  <a:pt x="4132" y="1301"/>
                </a:lnTo>
                <a:lnTo>
                  <a:pt x="4133" y="1301"/>
                </a:lnTo>
                <a:lnTo>
                  <a:pt x="4133" y="1301"/>
                </a:lnTo>
                <a:lnTo>
                  <a:pt x="4133" y="1301"/>
                </a:lnTo>
                <a:lnTo>
                  <a:pt x="4134" y="1301"/>
                </a:lnTo>
                <a:lnTo>
                  <a:pt x="4134" y="1301"/>
                </a:lnTo>
                <a:lnTo>
                  <a:pt x="4134" y="1301"/>
                </a:lnTo>
                <a:lnTo>
                  <a:pt x="4135" y="1301"/>
                </a:lnTo>
                <a:lnTo>
                  <a:pt x="4135" y="1301"/>
                </a:lnTo>
                <a:lnTo>
                  <a:pt x="4135" y="1301"/>
                </a:lnTo>
                <a:lnTo>
                  <a:pt x="4136" y="1301"/>
                </a:lnTo>
                <a:lnTo>
                  <a:pt x="4136" y="1301"/>
                </a:lnTo>
                <a:lnTo>
                  <a:pt x="4137" y="1301"/>
                </a:lnTo>
                <a:lnTo>
                  <a:pt x="4137" y="1301"/>
                </a:lnTo>
                <a:lnTo>
                  <a:pt x="4137" y="1301"/>
                </a:lnTo>
                <a:lnTo>
                  <a:pt x="4138" y="1301"/>
                </a:lnTo>
                <a:lnTo>
                  <a:pt x="4138" y="1301"/>
                </a:lnTo>
                <a:lnTo>
                  <a:pt x="4138" y="1301"/>
                </a:lnTo>
                <a:lnTo>
                  <a:pt x="4139" y="1301"/>
                </a:lnTo>
                <a:lnTo>
                  <a:pt x="4139" y="1301"/>
                </a:lnTo>
                <a:lnTo>
                  <a:pt x="4139" y="1301"/>
                </a:lnTo>
                <a:lnTo>
                  <a:pt x="4140" y="1301"/>
                </a:lnTo>
                <a:lnTo>
                  <a:pt x="4140" y="1301"/>
                </a:lnTo>
                <a:lnTo>
                  <a:pt x="4140" y="1301"/>
                </a:lnTo>
                <a:lnTo>
                  <a:pt x="4141" y="1301"/>
                </a:lnTo>
                <a:lnTo>
                  <a:pt x="4141" y="1301"/>
                </a:lnTo>
                <a:lnTo>
                  <a:pt x="4141" y="1301"/>
                </a:lnTo>
                <a:lnTo>
                  <a:pt x="4142" y="1301"/>
                </a:lnTo>
                <a:lnTo>
                  <a:pt x="4142" y="1301"/>
                </a:lnTo>
                <a:lnTo>
                  <a:pt x="4143" y="1301"/>
                </a:lnTo>
                <a:lnTo>
                  <a:pt x="4143" y="1301"/>
                </a:lnTo>
                <a:lnTo>
                  <a:pt x="4143" y="1301"/>
                </a:lnTo>
                <a:lnTo>
                  <a:pt x="4144" y="1301"/>
                </a:lnTo>
                <a:lnTo>
                  <a:pt x="4144" y="1301"/>
                </a:lnTo>
                <a:lnTo>
                  <a:pt x="4144" y="1301"/>
                </a:lnTo>
                <a:lnTo>
                  <a:pt x="4144" y="1301"/>
                </a:lnTo>
                <a:lnTo>
                  <a:pt x="4145" y="1301"/>
                </a:lnTo>
                <a:lnTo>
                  <a:pt x="4145" y="1301"/>
                </a:lnTo>
                <a:lnTo>
                  <a:pt x="4146" y="1301"/>
                </a:lnTo>
                <a:lnTo>
                  <a:pt x="4146" y="1301"/>
                </a:lnTo>
                <a:lnTo>
                  <a:pt x="4146" y="1301"/>
                </a:lnTo>
                <a:lnTo>
                  <a:pt x="4147" y="1301"/>
                </a:lnTo>
                <a:lnTo>
                  <a:pt x="4147" y="1301"/>
                </a:lnTo>
                <a:lnTo>
                  <a:pt x="4147" y="1301"/>
                </a:lnTo>
                <a:lnTo>
                  <a:pt x="4148" y="1301"/>
                </a:lnTo>
                <a:lnTo>
                  <a:pt x="4148" y="1301"/>
                </a:lnTo>
                <a:lnTo>
                  <a:pt x="4148" y="1301"/>
                </a:lnTo>
                <a:lnTo>
                  <a:pt x="4148" y="1301"/>
                </a:lnTo>
                <a:lnTo>
                  <a:pt x="4149" y="1301"/>
                </a:lnTo>
                <a:lnTo>
                  <a:pt x="4150" y="1301"/>
                </a:lnTo>
                <a:lnTo>
                  <a:pt x="4150" y="1301"/>
                </a:lnTo>
                <a:lnTo>
                  <a:pt x="4150" y="1301"/>
                </a:lnTo>
                <a:lnTo>
                  <a:pt x="4151" y="1301"/>
                </a:lnTo>
                <a:lnTo>
                  <a:pt x="4151" y="1301"/>
                </a:lnTo>
                <a:lnTo>
                  <a:pt x="4151" y="1301"/>
                </a:lnTo>
                <a:lnTo>
                  <a:pt x="4152" y="1301"/>
                </a:lnTo>
                <a:lnTo>
                  <a:pt x="4152" y="1301"/>
                </a:lnTo>
                <a:lnTo>
                  <a:pt x="4152" y="1301"/>
                </a:lnTo>
                <a:lnTo>
                  <a:pt x="4153" y="1301"/>
                </a:lnTo>
                <a:lnTo>
                  <a:pt x="4153" y="1301"/>
                </a:lnTo>
                <a:lnTo>
                  <a:pt x="4153" y="1301"/>
                </a:lnTo>
                <a:lnTo>
                  <a:pt x="4154" y="1301"/>
                </a:lnTo>
                <a:lnTo>
                  <a:pt x="4154" y="1301"/>
                </a:lnTo>
                <a:lnTo>
                  <a:pt x="4154" y="1301"/>
                </a:lnTo>
                <a:lnTo>
                  <a:pt x="4155" y="1301"/>
                </a:lnTo>
                <a:lnTo>
                  <a:pt x="4155" y="1301"/>
                </a:lnTo>
                <a:lnTo>
                  <a:pt x="4156" y="1301"/>
                </a:lnTo>
                <a:lnTo>
                  <a:pt x="4156" y="1301"/>
                </a:lnTo>
                <a:lnTo>
                  <a:pt x="4156" y="1301"/>
                </a:lnTo>
                <a:lnTo>
                  <a:pt x="4157" y="1301"/>
                </a:lnTo>
                <a:lnTo>
                  <a:pt x="4157" y="1301"/>
                </a:lnTo>
                <a:lnTo>
                  <a:pt x="4157" y="1301"/>
                </a:lnTo>
                <a:lnTo>
                  <a:pt x="4158" y="1301"/>
                </a:lnTo>
                <a:lnTo>
                  <a:pt x="4158" y="1301"/>
                </a:lnTo>
                <a:lnTo>
                  <a:pt x="4158" y="1301"/>
                </a:lnTo>
                <a:lnTo>
                  <a:pt x="4159" y="1301"/>
                </a:lnTo>
                <a:lnTo>
                  <a:pt x="4159" y="1301"/>
                </a:lnTo>
                <a:lnTo>
                  <a:pt x="4159" y="1301"/>
                </a:lnTo>
                <a:lnTo>
                  <a:pt x="4160" y="1301"/>
                </a:lnTo>
                <a:lnTo>
                  <a:pt x="4160" y="1301"/>
                </a:lnTo>
                <a:lnTo>
                  <a:pt x="4160" y="1301"/>
                </a:lnTo>
                <a:lnTo>
                  <a:pt x="4161" y="1301"/>
                </a:lnTo>
                <a:lnTo>
                  <a:pt x="4161" y="1301"/>
                </a:lnTo>
                <a:lnTo>
                  <a:pt x="4161" y="1301"/>
                </a:lnTo>
                <a:lnTo>
                  <a:pt x="4162" y="1301"/>
                </a:lnTo>
                <a:lnTo>
                  <a:pt x="4162" y="1301"/>
                </a:lnTo>
                <a:lnTo>
                  <a:pt x="4163" y="1301"/>
                </a:lnTo>
                <a:lnTo>
                  <a:pt x="4163" y="1301"/>
                </a:lnTo>
                <a:lnTo>
                  <a:pt x="4163" y="1301"/>
                </a:lnTo>
                <a:lnTo>
                  <a:pt x="4164" y="1301"/>
                </a:lnTo>
                <a:lnTo>
                  <a:pt x="4164" y="1301"/>
                </a:lnTo>
                <a:lnTo>
                  <a:pt x="4164" y="1301"/>
                </a:lnTo>
                <a:lnTo>
                  <a:pt x="4165" y="1301"/>
                </a:lnTo>
                <a:lnTo>
                  <a:pt x="4165" y="1301"/>
                </a:lnTo>
                <a:lnTo>
                  <a:pt x="4165" y="1301"/>
                </a:lnTo>
                <a:lnTo>
                  <a:pt x="4165" y="1301"/>
                </a:lnTo>
                <a:lnTo>
                  <a:pt x="4166" y="1301"/>
                </a:lnTo>
                <a:lnTo>
                  <a:pt x="4166" y="1301"/>
                </a:lnTo>
                <a:lnTo>
                  <a:pt x="4167" y="1301"/>
                </a:lnTo>
                <a:lnTo>
                  <a:pt x="4167" y="1301"/>
                </a:lnTo>
                <a:lnTo>
                  <a:pt x="4167" y="1301"/>
                </a:lnTo>
                <a:lnTo>
                  <a:pt x="4168" y="1301"/>
                </a:lnTo>
                <a:lnTo>
                  <a:pt x="4168" y="1301"/>
                </a:lnTo>
                <a:lnTo>
                  <a:pt x="4169" y="1301"/>
                </a:lnTo>
                <a:lnTo>
                  <a:pt x="4169" y="1301"/>
                </a:lnTo>
                <a:lnTo>
                  <a:pt x="4169" y="1301"/>
                </a:lnTo>
                <a:lnTo>
                  <a:pt x="4170" y="1301"/>
                </a:lnTo>
                <a:lnTo>
                  <a:pt x="4170" y="1301"/>
                </a:lnTo>
                <a:lnTo>
                  <a:pt x="4170" y="1301"/>
                </a:lnTo>
                <a:lnTo>
                  <a:pt x="4170" y="1301"/>
                </a:lnTo>
                <a:lnTo>
                  <a:pt x="4171" y="1301"/>
                </a:lnTo>
                <a:lnTo>
                  <a:pt x="4171" y="1301"/>
                </a:lnTo>
                <a:lnTo>
                  <a:pt x="4172" y="1301"/>
                </a:lnTo>
                <a:lnTo>
                  <a:pt x="4172" y="1301"/>
                </a:lnTo>
                <a:lnTo>
                  <a:pt x="4172" y="1301"/>
                </a:lnTo>
                <a:lnTo>
                  <a:pt x="4173" y="1301"/>
                </a:lnTo>
                <a:lnTo>
                  <a:pt x="4173" y="1301"/>
                </a:lnTo>
                <a:lnTo>
                  <a:pt x="4173" y="1301"/>
                </a:lnTo>
                <a:lnTo>
                  <a:pt x="4174" y="1301"/>
                </a:lnTo>
                <a:lnTo>
                  <a:pt x="4174" y="1301"/>
                </a:lnTo>
                <a:lnTo>
                  <a:pt x="4174" y="1301"/>
                </a:lnTo>
                <a:lnTo>
                  <a:pt x="4174" y="1301"/>
                </a:lnTo>
                <a:lnTo>
                  <a:pt x="4175" y="1301"/>
                </a:lnTo>
                <a:lnTo>
                  <a:pt x="4176" y="1301"/>
                </a:lnTo>
                <a:lnTo>
                  <a:pt x="4176" y="1301"/>
                </a:lnTo>
                <a:lnTo>
                  <a:pt x="4176" y="1301"/>
                </a:lnTo>
                <a:lnTo>
                  <a:pt x="4177" y="1301"/>
                </a:lnTo>
                <a:lnTo>
                  <a:pt x="4177" y="1301"/>
                </a:lnTo>
                <a:lnTo>
                  <a:pt x="4177" y="1301"/>
                </a:lnTo>
                <a:lnTo>
                  <a:pt x="4178" y="1301"/>
                </a:lnTo>
                <a:lnTo>
                  <a:pt x="4178" y="1301"/>
                </a:lnTo>
                <a:lnTo>
                  <a:pt x="4178" y="1301"/>
                </a:lnTo>
                <a:lnTo>
                  <a:pt x="4179" y="1301"/>
                </a:lnTo>
                <a:lnTo>
                  <a:pt x="4179" y="1301"/>
                </a:lnTo>
                <a:lnTo>
                  <a:pt x="4179" y="1301"/>
                </a:lnTo>
                <a:lnTo>
                  <a:pt x="4180" y="1301"/>
                </a:lnTo>
                <a:lnTo>
                  <a:pt x="4180" y="1301"/>
                </a:lnTo>
                <a:lnTo>
                  <a:pt x="4180" y="1301"/>
                </a:lnTo>
                <a:lnTo>
                  <a:pt x="4181" y="1301"/>
                </a:lnTo>
                <a:lnTo>
                  <a:pt x="4181" y="1301"/>
                </a:lnTo>
                <a:lnTo>
                  <a:pt x="4182" y="1301"/>
                </a:lnTo>
                <a:lnTo>
                  <a:pt x="4182" y="1301"/>
                </a:lnTo>
                <a:lnTo>
                  <a:pt x="4182" y="1301"/>
                </a:lnTo>
                <a:lnTo>
                  <a:pt x="4182" y="1301"/>
                </a:lnTo>
                <a:lnTo>
                  <a:pt x="4183" y="1301"/>
                </a:lnTo>
                <a:lnTo>
                  <a:pt x="4183" y="1301"/>
                </a:lnTo>
                <a:lnTo>
                  <a:pt x="4184" y="1301"/>
                </a:lnTo>
                <a:lnTo>
                  <a:pt x="4184" y="1301"/>
                </a:lnTo>
                <a:lnTo>
                  <a:pt x="4184" y="1301"/>
                </a:lnTo>
                <a:lnTo>
                  <a:pt x="4185" y="1301"/>
                </a:lnTo>
                <a:lnTo>
                  <a:pt x="4185" y="1301"/>
                </a:lnTo>
                <a:lnTo>
                  <a:pt x="4185" y="1301"/>
                </a:lnTo>
                <a:lnTo>
                  <a:pt x="4186" y="1301"/>
                </a:lnTo>
                <a:lnTo>
                  <a:pt x="4186" y="1301"/>
                </a:lnTo>
                <a:lnTo>
                  <a:pt x="4186" y="1301"/>
                </a:lnTo>
                <a:lnTo>
                  <a:pt x="4187" y="1301"/>
                </a:lnTo>
                <a:lnTo>
                  <a:pt x="4187" y="1301"/>
                </a:lnTo>
                <a:lnTo>
                  <a:pt x="4187" y="1301"/>
                </a:lnTo>
                <a:lnTo>
                  <a:pt x="4188" y="1301"/>
                </a:lnTo>
                <a:lnTo>
                  <a:pt x="4188" y="1301"/>
                </a:lnTo>
                <a:lnTo>
                  <a:pt x="4189" y="1301"/>
                </a:lnTo>
                <a:lnTo>
                  <a:pt x="4189" y="1301"/>
                </a:lnTo>
                <a:lnTo>
                  <a:pt x="4189" y="1301"/>
                </a:lnTo>
                <a:lnTo>
                  <a:pt x="4190" y="1301"/>
                </a:lnTo>
                <a:lnTo>
                  <a:pt x="4190" y="1301"/>
                </a:lnTo>
                <a:lnTo>
                  <a:pt x="4190" y="1301"/>
                </a:lnTo>
                <a:lnTo>
                  <a:pt x="4191" y="1301"/>
                </a:lnTo>
                <a:lnTo>
                  <a:pt x="4191" y="1301"/>
                </a:lnTo>
                <a:lnTo>
                  <a:pt x="4191" y="1301"/>
                </a:lnTo>
                <a:lnTo>
                  <a:pt x="4191" y="1301"/>
                </a:lnTo>
                <a:lnTo>
                  <a:pt x="4192" y="1301"/>
                </a:lnTo>
                <a:lnTo>
                  <a:pt x="4192" y="1301"/>
                </a:lnTo>
                <a:lnTo>
                  <a:pt x="4193" y="1301"/>
                </a:lnTo>
                <a:lnTo>
                  <a:pt x="4193" y="1301"/>
                </a:lnTo>
                <a:lnTo>
                  <a:pt x="4193" y="1301"/>
                </a:lnTo>
                <a:lnTo>
                  <a:pt x="4194" y="1301"/>
                </a:lnTo>
                <a:lnTo>
                  <a:pt x="4194" y="1301"/>
                </a:lnTo>
                <a:lnTo>
                  <a:pt x="4195" y="1301"/>
                </a:lnTo>
                <a:lnTo>
                  <a:pt x="4195" y="1301"/>
                </a:lnTo>
                <a:lnTo>
                  <a:pt x="4195" y="1301"/>
                </a:lnTo>
                <a:lnTo>
                  <a:pt x="4196" y="1301"/>
                </a:lnTo>
                <a:lnTo>
                  <a:pt x="4196" y="1301"/>
                </a:lnTo>
                <a:lnTo>
                  <a:pt x="4196" y="1301"/>
                </a:lnTo>
                <a:lnTo>
                  <a:pt x="4197" y="1301"/>
                </a:lnTo>
                <a:lnTo>
                  <a:pt x="4197" y="1301"/>
                </a:lnTo>
                <a:lnTo>
                  <a:pt x="4197" y="1301"/>
                </a:lnTo>
                <a:lnTo>
                  <a:pt x="4198" y="1301"/>
                </a:lnTo>
                <a:lnTo>
                  <a:pt x="4198" y="1301"/>
                </a:lnTo>
                <a:lnTo>
                  <a:pt x="4198" y="1301"/>
                </a:lnTo>
                <a:lnTo>
                  <a:pt x="4199" y="1301"/>
                </a:lnTo>
                <a:lnTo>
                  <a:pt x="4199" y="1301"/>
                </a:lnTo>
                <a:lnTo>
                  <a:pt x="4199" y="1301"/>
                </a:lnTo>
                <a:lnTo>
                  <a:pt x="4200" y="1301"/>
                </a:lnTo>
                <a:lnTo>
                  <a:pt x="4200" y="1301"/>
                </a:lnTo>
                <a:lnTo>
                  <a:pt x="4200" y="1301"/>
                </a:lnTo>
                <a:lnTo>
                  <a:pt x="4201" y="1301"/>
                </a:lnTo>
                <a:lnTo>
                  <a:pt x="4201" y="1301"/>
                </a:lnTo>
                <a:lnTo>
                  <a:pt x="4202" y="1301"/>
                </a:lnTo>
                <a:lnTo>
                  <a:pt x="4202" y="1301"/>
                </a:lnTo>
                <a:lnTo>
                  <a:pt x="4202" y="1301"/>
                </a:lnTo>
                <a:lnTo>
                  <a:pt x="4203" y="1301"/>
                </a:lnTo>
                <a:lnTo>
                  <a:pt x="4203" y="1301"/>
                </a:lnTo>
                <a:lnTo>
                  <a:pt x="4203" y="1301"/>
                </a:lnTo>
                <a:lnTo>
                  <a:pt x="4204" y="1301"/>
                </a:lnTo>
                <a:lnTo>
                  <a:pt x="4204" y="1301"/>
                </a:lnTo>
                <a:lnTo>
                  <a:pt x="4204" y="1301"/>
                </a:lnTo>
                <a:lnTo>
                  <a:pt x="4205" y="1301"/>
                </a:lnTo>
                <a:lnTo>
                  <a:pt x="4205" y="1301"/>
                </a:lnTo>
                <a:lnTo>
                  <a:pt x="4205" y="1301"/>
                </a:lnTo>
                <a:lnTo>
                  <a:pt x="4206" y="1301"/>
                </a:lnTo>
                <a:lnTo>
                  <a:pt x="4206" y="1301"/>
                </a:lnTo>
                <a:lnTo>
                  <a:pt x="4206" y="1301"/>
                </a:lnTo>
                <a:lnTo>
                  <a:pt x="4207" y="1301"/>
                </a:lnTo>
                <a:lnTo>
                  <a:pt x="4207" y="1301"/>
                </a:lnTo>
                <a:lnTo>
                  <a:pt x="4208" y="1301"/>
                </a:lnTo>
                <a:lnTo>
                  <a:pt x="4208" y="1301"/>
                </a:lnTo>
                <a:lnTo>
                  <a:pt x="4208" y="1301"/>
                </a:lnTo>
                <a:lnTo>
                  <a:pt x="4208" y="1301"/>
                </a:lnTo>
                <a:lnTo>
                  <a:pt x="4209" y="1301"/>
                </a:lnTo>
                <a:lnTo>
                  <a:pt x="4209" y="1301"/>
                </a:lnTo>
                <a:lnTo>
                  <a:pt x="4210" y="1301"/>
                </a:lnTo>
                <a:lnTo>
                  <a:pt x="4210" y="1301"/>
                </a:lnTo>
                <a:lnTo>
                  <a:pt x="4210" y="1301"/>
                </a:lnTo>
                <a:lnTo>
                  <a:pt x="4211" y="1301"/>
                </a:lnTo>
                <a:lnTo>
                  <a:pt x="4211" y="1301"/>
                </a:lnTo>
                <a:lnTo>
                  <a:pt x="4211" y="1301"/>
                </a:lnTo>
                <a:lnTo>
                  <a:pt x="4212" y="1301"/>
                </a:lnTo>
                <a:lnTo>
                  <a:pt x="4212" y="1301"/>
                </a:lnTo>
                <a:lnTo>
                  <a:pt x="4212" y="1301"/>
                </a:lnTo>
                <a:lnTo>
                  <a:pt x="4212" y="1301"/>
                </a:lnTo>
                <a:lnTo>
                  <a:pt x="4213" y="1301"/>
                </a:lnTo>
                <a:lnTo>
                  <a:pt x="4213" y="1301"/>
                </a:lnTo>
                <a:lnTo>
                  <a:pt x="4214" y="1301"/>
                </a:lnTo>
                <a:lnTo>
                  <a:pt x="4214" y="1301"/>
                </a:lnTo>
                <a:lnTo>
                  <a:pt x="4215" y="1301"/>
                </a:lnTo>
                <a:lnTo>
                  <a:pt x="4215" y="1301"/>
                </a:lnTo>
                <a:lnTo>
                  <a:pt x="4215" y="1301"/>
                </a:lnTo>
                <a:lnTo>
                  <a:pt x="4216" y="1301"/>
                </a:lnTo>
                <a:lnTo>
                  <a:pt x="4216" y="1301"/>
                </a:lnTo>
                <a:lnTo>
                  <a:pt x="4216" y="1301"/>
                </a:lnTo>
                <a:lnTo>
                  <a:pt x="4217" y="1301"/>
                </a:lnTo>
                <a:lnTo>
                  <a:pt x="4217" y="1301"/>
                </a:lnTo>
                <a:lnTo>
                  <a:pt x="4217" y="1301"/>
                </a:lnTo>
                <a:lnTo>
                  <a:pt x="4217" y="1301"/>
                </a:lnTo>
                <a:lnTo>
                  <a:pt x="4218" y="1301"/>
                </a:lnTo>
                <a:lnTo>
                  <a:pt x="4218" y="1301"/>
                </a:lnTo>
                <a:lnTo>
                  <a:pt x="4219" y="1301"/>
                </a:lnTo>
                <a:lnTo>
                  <a:pt x="4219" y="1301"/>
                </a:lnTo>
                <a:lnTo>
                  <a:pt x="4219" y="1301"/>
                </a:lnTo>
                <a:lnTo>
                  <a:pt x="4220" y="1301"/>
                </a:lnTo>
                <a:lnTo>
                  <a:pt x="4220" y="1301"/>
                </a:lnTo>
                <a:lnTo>
                  <a:pt x="4221" y="1301"/>
                </a:lnTo>
                <a:lnTo>
                  <a:pt x="4221" y="1301"/>
                </a:lnTo>
                <a:lnTo>
                  <a:pt x="4221" y="1301"/>
                </a:lnTo>
                <a:lnTo>
                  <a:pt x="4222" y="1301"/>
                </a:lnTo>
                <a:lnTo>
                  <a:pt x="4222" y="1301"/>
                </a:lnTo>
                <a:lnTo>
                  <a:pt x="4222" y="1301"/>
                </a:lnTo>
                <a:lnTo>
                  <a:pt x="4223" y="1301"/>
                </a:lnTo>
                <a:lnTo>
                  <a:pt x="4223" y="1301"/>
                </a:lnTo>
                <a:lnTo>
                  <a:pt x="4223" y="1301"/>
                </a:lnTo>
                <a:lnTo>
                  <a:pt x="4224" y="1301"/>
                </a:lnTo>
                <a:lnTo>
                  <a:pt x="4224" y="1301"/>
                </a:lnTo>
                <a:lnTo>
                  <a:pt x="4224" y="1301"/>
                </a:lnTo>
                <a:lnTo>
                  <a:pt x="4225" y="1301"/>
                </a:lnTo>
                <a:lnTo>
                  <a:pt x="4225" y="1301"/>
                </a:lnTo>
                <a:lnTo>
                  <a:pt x="4225" y="1301"/>
                </a:lnTo>
                <a:lnTo>
                  <a:pt x="4226" y="1301"/>
                </a:lnTo>
                <a:lnTo>
                  <a:pt x="4226" y="1301"/>
                </a:lnTo>
                <a:lnTo>
                  <a:pt x="4226" y="1301"/>
                </a:lnTo>
                <a:lnTo>
                  <a:pt x="4227" y="1301"/>
                </a:lnTo>
                <a:lnTo>
                  <a:pt x="4227" y="1301"/>
                </a:lnTo>
                <a:lnTo>
                  <a:pt x="4228" y="1301"/>
                </a:lnTo>
                <a:lnTo>
                  <a:pt x="4228" y="1301"/>
                </a:lnTo>
                <a:lnTo>
                  <a:pt x="4228" y="1301"/>
                </a:lnTo>
                <a:lnTo>
                  <a:pt x="4229" y="1301"/>
                </a:lnTo>
                <a:lnTo>
                  <a:pt x="4229" y="1301"/>
                </a:lnTo>
                <a:lnTo>
                  <a:pt x="4229" y="1301"/>
                </a:lnTo>
                <a:lnTo>
                  <a:pt x="4229" y="1301"/>
                </a:lnTo>
                <a:lnTo>
                  <a:pt x="4230" y="1301"/>
                </a:lnTo>
                <a:lnTo>
                  <a:pt x="4230" y="1301"/>
                </a:lnTo>
                <a:lnTo>
                  <a:pt x="4231" y="1301"/>
                </a:lnTo>
                <a:lnTo>
                  <a:pt x="4231" y="1301"/>
                </a:lnTo>
                <a:lnTo>
                  <a:pt x="4231" y="1301"/>
                </a:lnTo>
                <a:lnTo>
                  <a:pt x="4232" y="1301"/>
                </a:lnTo>
                <a:lnTo>
                  <a:pt x="4232" y="1301"/>
                </a:lnTo>
                <a:lnTo>
                  <a:pt x="4232" y="1301"/>
                </a:lnTo>
                <a:lnTo>
                  <a:pt x="4233" y="1301"/>
                </a:lnTo>
                <a:lnTo>
                  <a:pt x="4233" y="1301"/>
                </a:lnTo>
                <a:lnTo>
                  <a:pt x="4234" y="1301"/>
                </a:lnTo>
                <a:lnTo>
                  <a:pt x="4234" y="1301"/>
                </a:lnTo>
                <a:lnTo>
                  <a:pt x="4234" y="1301"/>
                </a:lnTo>
                <a:lnTo>
                  <a:pt x="4234" y="1301"/>
                </a:lnTo>
                <a:lnTo>
                  <a:pt x="4235" y="1301"/>
                </a:lnTo>
                <a:lnTo>
                  <a:pt x="4235" y="1301"/>
                </a:lnTo>
                <a:lnTo>
                  <a:pt x="4236" y="1301"/>
                </a:lnTo>
                <a:lnTo>
                  <a:pt x="4236" y="1301"/>
                </a:lnTo>
                <a:lnTo>
                  <a:pt x="4236" y="1301"/>
                </a:lnTo>
                <a:lnTo>
                  <a:pt x="4237" y="1301"/>
                </a:lnTo>
                <a:lnTo>
                  <a:pt x="4237" y="1301"/>
                </a:lnTo>
                <a:lnTo>
                  <a:pt x="4237" y="1301"/>
                </a:lnTo>
                <a:lnTo>
                  <a:pt x="4238" y="1301"/>
                </a:lnTo>
                <a:lnTo>
                  <a:pt x="4238" y="1301"/>
                </a:lnTo>
                <a:lnTo>
                  <a:pt x="4238" y="1301"/>
                </a:lnTo>
                <a:lnTo>
                  <a:pt x="4238" y="1301"/>
                </a:lnTo>
                <a:lnTo>
                  <a:pt x="4239" y="1301"/>
                </a:lnTo>
                <a:lnTo>
                  <a:pt x="4239" y="1301"/>
                </a:lnTo>
                <a:lnTo>
                  <a:pt x="4240" y="1301"/>
                </a:lnTo>
                <a:lnTo>
                  <a:pt x="4240" y="1301"/>
                </a:lnTo>
                <a:lnTo>
                  <a:pt x="4241" y="1301"/>
                </a:lnTo>
                <a:lnTo>
                  <a:pt x="4241" y="1301"/>
                </a:lnTo>
                <a:lnTo>
                  <a:pt x="4241" y="1301"/>
                </a:lnTo>
                <a:lnTo>
                  <a:pt x="4242" y="1301"/>
                </a:lnTo>
                <a:lnTo>
                  <a:pt x="4242" y="1301"/>
                </a:lnTo>
                <a:lnTo>
                  <a:pt x="4242" y="1301"/>
                </a:lnTo>
                <a:lnTo>
                  <a:pt x="4243" y="1301"/>
                </a:lnTo>
                <a:lnTo>
                  <a:pt x="4243" y="1301"/>
                </a:lnTo>
                <a:lnTo>
                  <a:pt x="4243" y="1301"/>
                </a:lnTo>
                <a:lnTo>
                  <a:pt x="4244" y="1301"/>
                </a:lnTo>
                <a:lnTo>
                  <a:pt x="4244" y="1301"/>
                </a:lnTo>
                <a:lnTo>
                  <a:pt x="4244" y="1301"/>
                </a:lnTo>
                <a:lnTo>
                  <a:pt x="4245" y="1301"/>
                </a:lnTo>
                <a:lnTo>
                  <a:pt x="4245" y="1301"/>
                </a:lnTo>
                <a:lnTo>
                  <a:pt x="4245" y="1301"/>
                </a:lnTo>
                <a:lnTo>
                  <a:pt x="4246" y="1301"/>
                </a:lnTo>
                <a:lnTo>
                  <a:pt x="4246" y="1301"/>
                </a:lnTo>
                <a:lnTo>
                  <a:pt x="4247" y="1301"/>
                </a:lnTo>
                <a:lnTo>
                  <a:pt x="4247" y="1301"/>
                </a:lnTo>
                <a:lnTo>
                  <a:pt x="4247" y="1301"/>
                </a:lnTo>
                <a:lnTo>
                  <a:pt x="4248" y="1301"/>
                </a:lnTo>
                <a:lnTo>
                  <a:pt x="4248" y="1301"/>
                </a:lnTo>
                <a:lnTo>
                  <a:pt x="4248" y="1301"/>
                </a:lnTo>
                <a:lnTo>
                  <a:pt x="4249" y="1301"/>
                </a:lnTo>
                <a:lnTo>
                  <a:pt x="4249" y="1301"/>
                </a:lnTo>
                <a:lnTo>
                  <a:pt x="4249" y="1301"/>
                </a:lnTo>
                <a:lnTo>
                  <a:pt x="4250" y="1301"/>
                </a:lnTo>
                <a:lnTo>
                  <a:pt x="4250" y="1301"/>
                </a:lnTo>
                <a:lnTo>
                  <a:pt x="4250" y="1301"/>
                </a:lnTo>
                <a:lnTo>
                  <a:pt x="4251" y="1301"/>
                </a:lnTo>
                <a:lnTo>
                  <a:pt x="4251" y="1301"/>
                </a:lnTo>
                <a:lnTo>
                  <a:pt x="4251" y="1301"/>
                </a:lnTo>
                <a:lnTo>
                  <a:pt x="4252" y="1301"/>
                </a:lnTo>
                <a:lnTo>
                  <a:pt x="4252" y="1301"/>
                </a:lnTo>
                <a:lnTo>
                  <a:pt x="4252" y="1301"/>
                </a:lnTo>
                <a:lnTo>
                  <a:pt x="4253" y="1301"/>
                </a:lnTo>
                <a:lnTo>
                  <a:pt x="4253" y="1301"/>
                </a:lnTo>
                <a:lnTo>
                  <a:pt x="4254" y="1301"/>
                </a:lnTo>
                <a:lnTo>
                  <a:pt x="4254" y="1301"/>
                </a:lnTo>
                <a:lnTo>
                  <a:pt x="4254" y="1301"/>
                </a:lnTo>
                <a:lnTo>
                  <a:pt x="4255" y="1301"/>
                </a:lnTo>
                <a:lnTo>
                  <a:pt x="4255" y="1301"/>
                </a:lnTo>
                <a:lnTo>
                  <a:pt x="4255" y="1301"/>
                </a:lnTo>
                <a:lnTo>
                  <a:pt x="4255" y="1301"/>
                </a:lnTo>
                <a:lnTo>
                  <a:pt x="4256" y="1301"/>
                </a:lnTo>
                <a:lnTo>
                  <a:pt x="4256" y="1301"/>
                </a:lnTo>
                <a:lnTo>
                  <a:pt x="4257" y="1301"/>
                </a:lnTo>
                <a:lnTo>
                  <a:pt x="4257" y="1301"/>
                </a:lnTo>
                <a:lnTo>
                  <a:pt x="4257" y="1301"/>
                </a:lnTo>
                <a:lnTo>
                  <a:pt x="4258" y="1301"/>
                </a:lnTo>
                <a:lnTo>
                  <a:pt x="4258" y="1301"/>
                </a:lnTo>
                <a:lnTo>
                  <a:pt x="4258" y="1301"/>
                </a:lnTo>
                <a:lnTo>
                  <a:pt x="4259" y="1301"/>
                </a:lnTo>
                <a:lnTo>
                  <a:pt x="4259" y="1301"/>
                </a:lnTo>
                <a:lnTo>
                  <a:pt x="4260" y="1301"/>
                </a:lnTo>
                <a:lnTo>
                  <a:pt x="4260" y="1301"/>
                </a:lnTo>
                <a:lnTo>
                  <a:pt x="4260" y="1301"/>
                </a:lnTo>
                <a:lnTo>
                  <a:pt x="4261" y="1301"/>
                </a:lnTo>
                <a:lnTo>
                  <a:pt x="4261" y="1301"/>
                </a:lnTo>
                <a:lnTo>
                  <a:pt x="4261" y="1301"/>
                </a:lnTo>
                <a:lnTo>
                  <a:pt x="4262" y="1301"/>
                </a:lnTo>
                <a:lnTo>
                  <a:pt x="4262" y="1301"/>
                </a:lnTo>
                <a:lnTo>
                  <a:pt x="4262" y="1301"/>
                </a:lnTo>
                <a:lnTo>
                  <a:pt x="4263" y="1301"/>
                </a:lnTo>
                <a:lnTo>
                  <a:pt x="4263" y="1301"/>
                </a:lnTo>
                <a:lnTo>
                  <a:pt x="4263" y="1301"/>
                </a:lnTo>
                <a:lnTo>
                  <a:pt x="4264" y="1301"/>
                </a:lnTo>
                <a:lnTo>
                  <a:pt x="4264" y="1301"/>
                </a:lnTo>
                <a:lnTo>
                  <a:pt x="4264" y="1301"/>
                </a:lnTo>
                <a:lnTo>
                  <a:pt x="4265" y="1301"/>
                </a:lnTo>
                <a:lnTo>
                  <a:pt x="4265" y="1301"/>
                </a:lnTo>
                <a:lnTo>
                  <a:pt x="4265" y="1301"/>
                </a:lnTo>
                <a:lnTo>
                  <a:pt x="4266" y="1301"/>
                </a:lnTo>
                <a:lnTo>
                  <a:pt x="4266" y="1301"/>
                </a:lnTo>
                <a:lnTo>
                  <a:pt x="4267" y="1301"/>
                </a:lnTo>
                <a:lnTo>
                  <a:pt x="4267" y="1301"/>
                </a:lnTo>
                <a:lnTo>
                  <a:pt x="4267" y="1301"/>
                </a:lnTo>
                <a:lnTo>
                  <a:pt x="4268" y="1301"/>
                </a:lnTo>
                <a:lnTo>
                  <a:pt x="4268" y="1301"/>
                </a:lnTo>
                <a:lnTo>
                  <a:pt x="4268" y="1301"/>
                </a:lnTo>
                <a:lnTo>
                  <a:pt x="4269" y="1301"/>
                </a:lnTo>
                <a:lnTo>
                  <a:pt x="4269" y="1301"/>
                </a:lnTo>
                <a:lnTo>
                  <a:pt x="4269" y="1301"/>
                </a:lnTo>
                <a:lnTo>
                  <a:pt x="4270" y="1301"/>
                </a:lnTo>
                <a:lnTo>
                  <a:pt x="4270" y="1301"/>
                </a:lnTo>
                <a:lnTo>
                  <a:pt x="4270" y="1301"/>
                </a:lnTo>
                <a:lnTo>
                  <a:pt x="4271" y="1301"/>
                </a:lnTo>
                <a:lnTo>
                  <a:pt x="4271" y="1301"/>
                </a:lnTo>
                <a:lnTo>
                  <a:pt x="4271" y="1301"/>
                </a:lnTo>
                <a:lnTo>
                  <a:pt x="4272" y="1301"/>
                </a:lnTo>
                <a:lnTo>
                  <a:pt x="4272" y="1301"/>
                </a:lnTo>
                <a:lnTo>
                  <a:pt x="4272" y="1301"/>
                </a:lnTo>
                <a:lnTo>
                  <a:pt x="4273" y="1301"/>
                </a:lnTo>
                <a:lnTo>
                  <a:pt x="4273" y="1301"/>
                </a:lnTo>
                <a:lnTo>
                  <a:pt x="4274" y="1301"/>
                </a:lnTo>
                <a:lnTo>
                  <a:pt x="4274" y="1301"/>
                </a:lnTo>
                <a:lnTo>
                  <a:pt x="4274" y="1301"/>
                </a:lnTo>
                <a:lnTo>
                  <a:pt x="4275" y="1301"/>
                </a:lnTo>
                <a:lnTo>
                  <a:pt x="4275" y="1301"/>
                </a:lnTo>
                <a:lnTo>
                  <a:pt x="4275" y="1301"/>
                </a:lnTo>
                <a:lnTo>
                  <a:pt x="4276" y="1301"/>
                </a:lnTo>
                <a:lnTo>
                  <a:pt x="4276" y="1301"/>
                </a:lnTo>
                <a:lnTo>
                  <a:pt x="4276" y="1301"/>
                </a:lnTo>
                <a:lnTo>
                  <a:pt x="4276" y="1301"/>
                </a:lnTo>
                <a:lnTo>
                  <a:pt x="4277" y="1301"/>
                </a:lnTo>
                <a:lnTo>
                  <a:pt x="4277" y="1301"/>
                </a:lnTo>
                <a:lnTo>
                  <a:pt x="4278" y="1301"/>
                </a:lnTo>
                <a:lnTo>
                  <a:pt x="4278" y="1301"/>
                </a:lnTo>
                <a:lnTo>
                  <a:pt x="4278" y="1301"/>
                </a:lnTo>
                <a:lnTo>
                  <a:pt x="4279" y="1301"/>
                </a:lnTo>
                <a:lnTo>
                  <a:pt x="4279" y="1301"/>
                </a:lnTo>
                <a:lnTo>
                  <a:pt x="4280" y="1301"/>
                </a:lnTo>
                <a:lnTo>
                  <a:pt x="4280" y="1301"/>
                </a:lnTo>
                <a:lnTo>
                  <a:pt x="4280" y="1301"/>
                </a:lnTo>
                <a:lnTo>
                  <a:pt x="4281" y="1301"/>
                </a:lnTo>
                <a:lnTo>
                  <a:pt x="4281" y="1301"/>
                </a:lnTo>
                <a:lnTo>
                  <a:pt x="4281" y="1301"/>
                </a:lnTo>
                <a:lnTo>
                  <a:pt x="4281" y="1301"/>
                </a:lnTo>
                <a:lnTo>
                  <a:pt x="4282" y="1301"/>
                </a:lnTo>
                <a:lnTo>
                  <a:pt x="4282" y="1301"/>
                </a:lnTo>
                <a:lnTo>
                  <a:pt x="4283" y="1301"/>
                </a:lnTo>
                <a:lnTo>
                  <a:pt x="4283" y="1301"/>
                </a:lnTo>
                <a:lnTo>
                  <a:pt x="4283" y="1301"/>
                </a:lnTo>
                <a:lnTo>
                  <a:pt x="4284" y="1301"/>
                </a:lnTo>
                <a:lnTo>
                  <a:pt x="4284" y="1301"/>
                </a:lnTo>
                <a:lnTo>
                  <a:pt x="4284" y="1301"/>
                </a:lnTo>
                <a:lnTo>
                  <a:pt x="4285" y="1301"/>
                </a:lnTo>
                <a:lnTo>
                  <a:pt x="4285" y="1301"/>
                </a:lnTo>
                <a:lnTo>
                  <a:pt x="4286" y="1301"/>
                </a:lnTo>
                <a:lnTo>
                  <a:pt x="4286" y="1301"/>
                </a:lnTo>
                <a:lnTo>
                  <a:pt x="4286" y="1301"/>
                </a:lnTo>
                <a:lnTo>
                  <a:pt x="4287" y="1301"/>
                </a:lnTo>
                <a:lnTo>
                  <a:pt x="4287" y="1301"/>
                </a:lnTo>
                <a:lnTo>
                  <a:pt x="4287" y="1301"/>
                </a:lnTo>
                <a:lnTo>
                  <a:pt x="4288" y="1301"/>
                </a:lnTo>
                <a:lnTo>
                  <a:pt x="4288" y="1301"/>
                </a:lnTo>
                <a:lnTo>
                  <a:pt x="4288" y="1301"/>
                </a:lnTo>
                <a:lnTo>
                  <a:pt x="4289" y="1301"/>
                </a:lnTo>
                <a:lnTo>
                  <a:pt x="4289" y="1301"/>
                </a:lnTo>
                <a:lnTo>
                  <a:pt x="4289" y="1301"/>
                </a:lnTo>
                <a:lnTo>
                  <a:pt x="4290" y="1301"/>
                </a:lnTo>
                <a:lnTo>
                  <a:pt x="4290" y="1301"/>
                </a:lnTo>
                <a:lnTo>
                  <a:pt x="4290" y="1301"/>
                </a:lnTo>
                <a:lnTo>
                  <a:pt x="4291" y="1301"/>
                </a:lnTo>
                <a:lnTo>
                  <a:pt x="4291" y="1301"/>
                </a:lnTo>
                <a:lnTo>
                  <a:pt x="4291" y="1301"/>
                </a:lnTo>
                <a:lnTo>
                  <a:pt x="4292" y="1301"/>
                </a:lnTo>
                <a:lnTo>
                  <a:pt x="4292" y="1301"/>
                </a:lnTo>
                <a:lnTo>
                  <a:pt x="4293" y="1301"/>
                </a:lnTo>
                <a:lnTo>
                  <a:pt x="4293" y="1301"/>
                </a:lnTo>
                <a:lnTo>
                  <a:pt x="4293" y="1301"/>
                </a:lnTo>
                <a:lnTo>
                  <a:pt x="4294" y="1301"/>
                </a:lnTo>
                <a:lnTo>
                  <a:pt x="4294" y="1301"/>
                </a:lnTo>
                <a:lnTo>
                  <a:pt x="4294" y="1301"/>
                </a:lnTo>
                <a:lnTo>
                  <a:pt x="4295" y="1301"/>
                </a:lnTo>
                <a:lnTo>
                  <a:pt x="4295" y="1301"/>
                </a:lnTo>
                <a:lnTo>
                  <a:pt x="4295" y="1301"/>
                </a:lnTo>
                <a:lnTo>
                  <a:pt x="4296" y="1301"/>
                </a:lnTo>
                <a:lnTo>
                  <a:pt x="4296" y="1301"/>
                </a:lnTo>
                <a:lnTo>
                  <a:pt x="4296" y="1301"/>
                </a:lnTo>
                <a:lnTo>
                  <a:pt x="4297" y="1301"/>
                </a:lnTo>
                <a:lnTo>
                  <a:pt x="4297" y="1301"/>
                </a:lnTo>
                <a:lnTo>
                  <a:pt x="4297" y="1301"/>
                </a:lnTo>
                <a:lnTo>
                  <a:pt x="4298" y="1301"/>
                </a:lnTo>
                <a:lnTo>
                  <a:pt x="4298" y="1301"/>
                </a:lnTo>
                <a:lnTo>
                  <a:pt x="4298" y="1301"/>
                </a:lnTo>
                <a:lnTo>
                  <a:pt x="4299" y="1301"/>
                </a:lnTo>
                <a:lnTo>
                  <a:pt x="4299" y="1301"/>
                </a:lnTo>
                <a:lnTo>
                  <a:pt x="4300" y="1301"/>
                </a:lnTo>
                <a:lnTo>
                  <a:pt x="4300" y="1301"/>
                </a:lnTo>
                <a:lnTo>
                  <a:pt x="4300" y="1301"/>
                </a:lnTo>
                <a:lnTo>
                  <a:pt x="4301" y="1301"/>
                </a:lnTo>
                <a:lnTo>
                  <a:pt x="4301" y="1301"/>
                </a:lnTo>
                <a:lnTo>
                  <a:pt x="4301" y="1301"/>
                </a:lnTo>
                <a:lnTo>
                  <a:pt x="4302" y="1301"/>
                </a:lnTo>
                <a:lnTo>
                  <a:pt x="4302" y="1301"/>
                </a:lnTo>
                <a:lnTo>
                  <a:pt x="4302" y="1301"/>
                </a:lnTo>
                <a:lnTo>
                  <a:pt x="4302" y="1301"/>
                </a:lnTo>
                <a:lnTo>
                  <a:pt x="4303" y="1301"/>
                </a:lnTo>
                <a:lnTo>
                  <a:pt x="4303" y="1301"/>
                </a:lnTo>
                <a:lnTo>
                  <a:pt x="4304" y="1301"/>
                </a:lnTo>
                <a:lnTo>
                  <a:pt x="4304" y="1301"/>
                </a:lnTo>
                <a:lnTo>
                  <a:pt x="4304" y="1301"/>
                </a:lnTo>
                <a:lnTo>
                  <a:pt x="4305" y="1301"/>
                </a:lnTo>
                <a:lnTo>
                  <a:pt x="4305" y="1301"/>
                </a:lnTo>
                <a:lnTo>
                  <a:pt x="4306" y="1301"/>
                </a:lnTo>
                <a:lnTo>
                  <a:pt x="4306" y="1301"/>
                </a:lnTo>
                <a:lnTo>
                  <a:pt x="4306" y="1301"/>
                </a:lnTo>
                <a:lnTo>
                  <a:pt x="4307" y="1301"/>
                </a:lnTo>
                <a:lnTo>
                  <a:pt x="4307" y="1301"/>
                </a:lnTo>
                <a:lnTo>
                  <a:pt x="4307" y="1301"/>
                </a:lnTo>
                <a:lnTo>
                  <a:pt x="4308" y="1301"/>
                </a:lnTo>
                <a:lnTo>
                  <a:pt x="4308" y="1301"/>
                </a:lnTo>
                <a:lnTo>
                  <a:pt x="4308" y="1301"/>
                </a:lnTo>
                <a:lnTo>
                  <a:pt x="4309" y="1301"/>
                </a:lnTo>
                <a:lnTo>
                  <a:pt x="4309" y="1301"/>
                </a:lnTo>
                <a:lnTo>
                  <a:pt x="4309" y="1301"/>
                </a:lnTo>
                <a:lnTo>
                  <a:pt x="4310" y="1301"/>
                </a:lnTo>
                <a:lnTo>
                  <a:pt x="4310" y="1301"/>
                </a:lnTo>
                <a:lnTo>
                  <a:pt x="4310" y="1301"/>
                </a:lnTo>
                <a:lnTo>
                  <a:pt x="4311" y="1301"/>
                </a:lnTo>
                <a:lnTo>
                  <a:pt x="4311" y="1301"/>
                </a:lnTo>
                <a:lnTo>
                  <a:pt x="4312" y="1301"/>
                </a:lnTo>
                <a:lnTo>
                  <a:pt x="4312" y="1301"/>
                </a:lnTo>
                <a:lnTo>
                  <a:pt x="4312" y="1301"/>
                </a:lnTo>
                <a:lnTo>
                  <a:pt x="4313" y="1301"/>
                </a:lnTo>
                <a:lnTo>
                  <a:pt x="4313" y="1301"/>
                </a:lnTo>
                <a:lnTo>
                  <a:pt x="4313" y="1301"/>
                </a:lnTo>
                <a:lnTo>
                  <a:pt x="4314" y="1301"/>
                </a:lnTo>
                <a:lnTo>
                  <a:pt x="4314" y="1301"/>
                </a:lnTo>
                <a:lnTo>
                  <a:pt x="4314" y="1301"/>
                </a:lnTo>
                <a:lnTo>
                  <a:pt x="4315" y="1301"/>
                </a:lnTo>
                <a:lnTo>
                  <a:pt x="4315" y="1301"/>
                </a:lnTo>
                <a:lnTo>
                  <a:pt x="4315" y="1301"/>
                </a:lnTo>
                <a:lnTo>
                  <a:pt x="4316" y="1301"/>
                </a:lnTo>
                <a:lnTo>
                  <a:pt x="4316" y="1301"/>
                </a:lnTo>
                <a:lnTo>
                  <a:pt x="4316" y="1301"/>
                </a:lnTo>
                <a:lnTo>
                  <a:pt x="4317" y="1301"/>
                </a:lnTo>
                <a:lnTo>
                  <a:pt x="4317" y="1301"/>
                </a:lnTo>
                <a:lnTo>
                  <a:pt x="4317" y="1301"/>
                </a:lnTo>
                <a:lnTo>
                  <a:pt x="4318" y="1301"/>
                </a:lnTo>
                <a:lnTo>
                  <a:pt x="4318" y="1301"/>
                </a:lnTo>
                <a:lnTo>
                  <a:pt x="4319" y="1301"/>
                </a:lnTo>
                <a:lnTo>
                  <a:pt x="4319" y="1301"/>
                </a:lnTo>
                <a:lnTo>
                  <a:pt x="4319" y="1301"/>
                </a:lnTo>
                <a:lnTo>
                  <a:pt x="4319" y="1301"/>
                </a:lnTo>
                <a:lnTo>
                  <a:pt x="4320" y="1301"/>
                </a:lnTo>
                <a:lnTo>
                  <a:pt x="4320" y="1301"/>
                </a:lnTo>
                <a:lnTo>
                  <a:pt x="4321" y="1301"/>
                </a:lnTo>
                <a:lnTo>
                  <a:pt x="4321" y="1301"/>
                </a:lnTo>
                <a:lnTo>
                  <a:pt x="4321" y="1301"/>
                </a:lnTo>
                <a:lnTo>
                  <a:pt x="4322" y="1301"/>
                </a:lnTo>
                <a:lnTo>
                  <a:pt x="4322" y="1301"/>
                </a:lnTo>
                <a:lnTo>
                  <a:pt x="4322" y="1301"/>
                </a:lnTo>
                <a:lnTo>
                  <a:pt x="4323" y="1301"/>
                </a:lnTo>
                <a:lnTo>
                  <a:pt x="4323" y="1301"/>
                </a:lnTo>
                <a:lnTo>
                  <a:pt x="4323" y="1301"/>
                </a:lnTo>
                <a:lnTo>
                  <a:pt x="4323" y="1301"/>
                </a:lnTo>
                <a:lnTo>
                  <a:pt x="4324" y="1301"/>
                </a:lnTo>
                <a:lnTo>
                  <a:pt x="4324" y="1301"/>
                </a:lnTo>
                <a:lnTo>
                  <a:pt x="4325" y="1301"/>
                </a:lnTo>
                <a:lnTo>
                  <a:pt x="4325" y="1301"/>
                </a:lnTo>
                <a:lnTo>
                  <a:pt x="4326" y="1301"/>
                </a:lnTo>
                <a:lnTo>
                  <a:pt x="4326" y="1301"/>
                </a:lnTo>
                <a:lnTo>
                  <a:pt x="4326" y="1301"/>
                </a:lnTo>
                <a:lnTo>
                  <a:pt x="4327" y="1301"/>
                </a:lnTo>
                <a:lnTo>
                  <a:pt x="4327" y="1301"/>
                </a:lnTo>
                <a:lnTo>
                  <a:pt x="4327" y="1301"/>
                </a:lnTo>
                <a:lnTo>
                  <a:pt x="4328" y="1301"/>
                </a:lnTo>
                <a:lnTo>
                  <a:pt x="4328" y="1301"/>
                </a:lnTo>
                <a:lnTo>
                  <a:pt x="4328" y="1301"/>
                </a:lnTo>
                <a:lnTo>
                  <a:pt x="4328" y="1301"/>
                </a:lnTo>
                <a:lnTo>
                  <a:pt x="4329" y="1301"/>
                </a:lnTo>
                <a:lnTo>
                  <a:pt x="4329" y="1301"/>
                </a:lnTo>
                <a:lnTo>
                  <a:pt x="4330" y="1301"/>
                </a:lnTo>
                <a:lnTo>
                  <a:pt x="4330" y="1301"/>
                </a:lnTo>
                <a:lnTo>
                  <a:pt x="4330" y="1301"/>
                </a:lnTo>
                <a:lnTo>
                  <a:pt x="4331" y="1301"/>
                </a:lnTo>
                <a:lnTo>
                  <a:pt x="4331" y="1301"/>
                </a:lnTo>
                <a:lnTo>
                  <a:pt x="4332" y="1301"/>
                </a:lnTo>
                <a:lnTo>
                  <a:pt x="4332" y="1301"/>
                </a:lnTo>
                <a:lnTo>
                  <a:pt x="4332" y="1301"/>
                </a:lnTo>
                <a:lnTo>
                  <a:pt x="4333" y="1301"/>
                </a:lnTo>
                <a:lnTo>
                  <a:pt x="4333" y="1301"/>
                </a:lnTo>
                <a:lnTo>
                  <a:pt x="4333" y="1301"/>
                </a:lnTo>
                <a:lnTo>
                  <a:pt x="4334" y="1301"/>
                </a:lnTo>
                <a:lnTo>
                  <a:pt x="4334" y="1301"/>
                </a:lnTo>
                <a:lnTo>
                  <a:pt x="4334" y="1301"/>
                </a:lnTo>
                <a:lnTo>
                  <a:pt x="4335" y="1301"/>
                </a:lnTo>
                <a:lnTo>
                  <a:pt x="4335" y="1301"/>
                </a:lnTo>
                <a:lnTo>
                  <a:pt x="4335" y="1301"/>
                </a:lnTo>
                <a:lnTo>
                  <a:pt x="4336" y="1301"/>
                </a:lnTo>
                <a:lnTo>
                  <a:pt x="4336" y="1301"/>
                </a:lnTo>
                <a:lnTo>
                  <a:pt x="4336" y="1301"/>
                </a:lnTo>
                <a:lnTo>
                  <a:pt x="4337" y="1301"/>
                </a:lnTo>
                <a:lnTo>
                  <a:pt x="4337" y="1301"/>
                </a:lnTo>
                <a:lnTo>
                  <a:pt x="4338" y="1301"/>
                </a:lnTo>
                <a:lnTo>
                  <a:pt x="4338" y="1301"/>
                </a:lnTo>
                <a:lnTo>
                  <a:pt x="4338" y="1301"/>
                </a:lnTo>
                <a:lnTo>
                  <a:pt x="4339" y="1301"/>
                </a:lnTo>
                <a:lnTo>
                  <a:pt x="4339" y="1301"/>
                </a:lnTo>
                <a:lnTo>
                  <a:pt x="4339" y="1301"/>
                </a:lnTo>
                <a:lnTo>
                  <a:pt x="4340" y="1301"/>
                </a:lnTo>
                <a:lnTo>
                  <a:pt x="4340" y="1301"/>
                </a:lnTo>
                <a:lnTo>
                  <a:pt x="4340" y="1301"/>
                </a:lnTo>
                <a:lnTo>
                  <a:pt x="4341" y="1301"/>
                </a:lnTo>
                <a:lnTo>
                  <a:pt x="4341" y="1301"/>
                </a:lnTo>
                <a:lnTo>
                  <a:pt x="4341" y="1301"/>
                </a:lnTo>
                <a:lnTo>
                  <a:pt x="4342" y="1301"/>
                </a:lnTo>
                <a:lnTo>
                  <a:pt x="4342" y="1301"/>
                </a:lnTo>
                <a:lnTo>
                  <a:pt x="4342" y="1301"/>
                </a:lnTo>
                <a:lnTo>
                  <a:pt x="4343" y="1301"/>
                </a:lnTo>
                <a:lnTo>
                  <a:pt x="4343" y="1301"/>
                </a:lnTo>
                <a:lnTo>
                  <a:pt x="4344" y="1301"/>
                </a:lnTo>
                <a:lnTo>
                  <a:pt x="4344" y="1301"/>
                </a:lnTo>
                <a:lnTo>
                  <a:pt x="4344" y="1301"/>
                </a:lnTo>
                <a:lnTo>
                  <a:pt x="4345" y="1301"/>
                </a:lnTo>
                <a:lnTo>
                  <a:pt x="4345" y="1301"/>
                </a:lnTo>
                <a:lnTo>
                  <a:pt x="4345" y="1301"/>
                </a:lnTo>
                <a:lnTo>
                  <a:pt x="4345" y="1301"/>
                </a:lnTo>
                <a:lnTo>
                  <a:pt x="4346" y="1301"/>
                </a:lnTo>
                <a:lnTo>
                  <a:pt x="4346" y="1301"/>
                </a:lnTo>
                <a:lnTo>
                  <a:pt x="4347" y="1301"/>
                </a:lnTo>
                <a:lnTo>
                  <a:pt x="4347" y="1301"/>
                </a:lnTo>
                <a:lnTo>
                  <a:pt x="4347" y="1301"/>
                </a:lnTo>
                <a:lnTo>
                  <a:pt x="4348" y="1301"/>
                </a:lnTo>
                <a:lnTo>
                  <a:pt x="4348" y="1301"/>
                </a:lnTo>
                <a:lnTo>
                  <a:pt x="4348" y="1301"/>
                </a:lnTo>
                <a:lnTo>
                  <a:pt x="4349" y="1301"/>
                </a:lnTo>
                <a:lnTo>
                  <a:pt x="4349" y="1301"/>
                </a:lnTo>
                <a:lnTo>
                  <a:pt x="4349" y="1301"/>
                </a:lnTo>
                <a:lnTo>
                  <a:pt x="4349" y="1301"/>
                </a:lnTo>
                <a:lnTo>
                  <a:pt x="4350" y="1301"/>
                </a:lnTo>
                <a:lnTo>
                  <a:pt x="4351" y="1301"/>
                </a:lnTo>
                <a:lnTo>
                  <a:pt x="4351" y="1301"/>
                </a:lnTo>
                <a:lnTo>
                  <a:pt x="4351" y="1301"/>
                </a:lnTo>
                <a:lnTo>
                  <a:pt x="4352" y="1301"/>
                </a:lnTo>
                <a:lnTo>
                  <a:pt x="4352" y="1301"/>
                </a:lnTo>
                <a:lnTo>
                  <a:pt x="4352" y="1301"/>
                </a:lnTo>
                <a:lnTo>
                  <a:pt x="4353" y="1301"/>
                </a:lnTo>
                <a:lnTo>
                  <a:pt x="4353" y="1301"/>
                </a:lnTo>
                <a:lnTo>
                  <a:pt x="4353" y="1301"/>
                </a:lnTo>
                <a:lnTo>
                  <a:pt x="4354" y="1301"/>
                </a:lnTo>
                <a:lnTo>
                  <a:pt x="4354" y="1301"/>
                </a:lnTo>
                <a:lnTo>
                  <a:pt x="4354" y="1301"/>
                </a:lnTo>
                <a:lnTo>
                  <a:pt x="4355" y="1301"/>
                </a:lnTo>
                <a:lnTo>
                  <a:pt x="4355" y="1301"/>
                </a:lnTo>
                <a:lnTo>
                  <a:pt x="4355" y="1301"/>
                </a:lnTo>
                <a:lnTo>
                  <a:pt x="4356" y="1301"/>
                </a:lnTo>
                <a:lnTo>
                  <a:pt x="4356" y="1301"/>
                </a:lnTo>
                <a:lnTo>
                  <a:pt x="4357" y="1301"/>
                </a:lnTo>
                <a:lnTo>
                  <a:pt x="4357" y="1301"/>
                </a:lnTo>
                <a:lnTo>
                  <a:pt x="4357" y="1301"/>
                </a:lnTo>
                <a:lnTo>
                  <a:pt x="4358" y="1301"/>
                </a:lnTo>
                <a:lnTo>
                  <a:pt x="4358" y="1301"/>
                </a:lnTo>
                <a:lnTo>
                  <a:pt x="4358" y="1301"/>
                </a:lnTo>
                <a:lnTo>
                  <a:pt x="4359" y="1301"/>
                </a:lnTo>
                <a:lnTo>
                  <a:pt x="4359" y="1301"/>
                </a:lnTo>
                <a:lnTo>
                  <a:pt x="4359" y="1301"/>
                </a:lnTo>
                <a:lnTo>
                  <a:pt x="4360" y="1301"/>
                </a:lnTo>
                <a:lnTo>
                  <a:pt x="4360" y="1301"/>
                </a:lnTo>
                <a:lnTo>
                  <a:pt x="4360" y="1301"/>
                </a:lnTo>
                <a:lnTo>
                  <a:pt x="4361" y="1301"/>
                </a:lnTo>
                <a:lnTo>
                  <a:pt x="4361" y="1301"/>
                </a:lnTo>
                <a:lnTo>
                  <a:pt x="4361" y="1301"/>
                </a:lnTo>
                <a:lnTo>
                  <a:pt x="4362" y="1301"/>
                </a:lnTo>
                <a:lnTo>
                  <a:pt x="4362" y="1301"/>
                </a:lnTo>
                <a:lnTo>
                  <a:pt x="4362" y="1301"/>
                </a:lnTo>
                <a:lnTo>
                  <a:pt x="4363" y="1301"/>
                </a:lnTo>
                <a:lnTo>
                  <a:pt x="4363" y="1301"/>
                </a:lnTo>
                <a:lnTo>
                  <a:pt x="4364" y="1301"/>
                </a:lnTo>
                <a:lnTo>
                  <a:pt x="4364" y="1301"/>
                </a:lnTo>
                <a:lnTo>
                  <a:pt x="4364" y="1301"/>
                </a:lnTo>
                <a:lnTo>
                  <a:pt x="4365" y="1301"/>
                </a:lnTo>
                <a:lnTo>
                  <a:pt x="4365" y="1301"/>
                </a:lnTo>
                <a:lnTo>
                  <a:pt x="4365" y="1301"/>
                </a:lnTo>
                <a:lnTo>
                  <a:pt x="4366" y="1301"/>
                </a:lnTo>
                <a:lnTo>
                  <a:pt x="4366" y="1301"/>
                </a:lnTo>
                <a:lnTo>
                  <a:pt x="4366" y="1301"/>
                </a:lnTo>
                <a:lnTo>
                  <a:pt x="4366" y="1301"/>
                </a:lnTo>
                <a:lnTo>
                  <a:pt x="4367" y="1301"/>
                </a:lnTo>
                <a:lnTo>
                  <a:pt x="4367" y="1301"/>
                </a:lnTo>
                <a:lnTo>
                  <a:pt x="4368" y="1301"/>
                </a:lnTo>
                <a:lnTo>
                  <a:pt x="4368" y="1301"/>
                </a:lnTo>
                <a:lnTo>
                  <a:pt x="4368" y="1301"/>
                </a:lnTo>
                <a:lnTo>
                  <a:pt x="4369" y="1301"/>
                </a:lnTo>
                <a:lnTo>
                  <a:pt x="4369" y="1301"/>
                </a:lnTo>
                <a:lnTo>
                  <a:pt x="4370" y="1301"/>
                </a:lnTo>
                <a:lnTo>
                  <a:pt x="4370" y="1301"/>
                </a:lnTo>
                <a:lnTo>
                  <a:pt x="4370" y="1301"/>
                </a:lnTo>
                <a:lnTo>
                  <a:pt x="4371" y="1301"/>
                </a:lnTo>
                <a:lnTo>
                  <a:pt x="4371" y="1301"/>
                </a:lnTo>
                <a:lnTo>
                  <a:pt x="4371" y="1301"/>
                </a:lnTo>
                <a:lnTo>
                  <a:pt x="4371" y="1301"/>
                </a:lnTo>
                <a:lnTo>
                  <a:pt x="4372" y="1301"/>
                </a:lnTo>
                <a:lnTo>
                  <a:pt x="4372" y="1301"/>
                </a:lnTo>
                <a:lnTo>
                  <a:pt x="4373" y="1301"/>
                </a:lnTo>
                <a:lnTo>
                  <a:pt x="4373" y="1301"/>
                </a:lnTo>
                <a:lnTo>
                  <a:pt x="4373" y="1301"/>
                </a:lnTo>
                <a:lnTo>
                  <a:pt x="4374" y="1301"/>
                </a:lnTo>
                <a:lnTo>
                  <a:pt x="4374" y="1301"/>
                </a:lnTo>
                <a:lnTo>
                  <a:pt x="4374" y="1301"/>
                </a:lnTo>
                <a:lnTo>
                  <a:pt x="4375" y="1301"/>
                </a:lnTo>
                <a:lnTo>
                  <a:pt x="4375" y="1301"/>
                </a:lnTo>
                <a:lnTo>
                  <a:pt x="4375" y="1301"/>
                </a:lnTo>
                <a:lnTo>
                  <a:pt x="4375" y="1301"/>
                </a:lnTo>
                <a:lnTo>
                  <a:pt x="4376" y="1301"/>
                </a:lnTo>
                <a:lnTo>
                  <a:pt x="4377" y="1301"/>
                </a:lnTo>
                <a:lnTo>
                  <a:pt x="4377" y="1301"/>
                </a:lnTo>
                <a:lnTo>
                  <a:pt x="4377" y="1301"/>
                </a:lnTo>
                <a:lnTo>
                  <a:pt x="4378" y="1301"/>
                </a:lnTo>
                <a:lnTo>
                  <a:pt x="4378" y="1301"/>
                </a:lnTo>
                <a:lnTo>
                  <a:pt x="4378" y="1301"/>
                </a:lnTo>
                <a:lnTo>
                  <a:pt x="4379" y="1301"/>
                </a:lnTo>
                <a:lnTo>
                  <a:pt x="4379" y="1301"/>
                </a:lnTo>
                <a:lnTo>
                  <a:pt x="4379" y="1301"/>
                </a:lnTo>
                <a:lnTo>
                  <a:pt x="4380" y="1301"/>
                </a:lnTo>
                <a:lnTo>
                  <a:pt x="4380" y="1301"/>
                </a:lnTo>
                <a:lnTo>
                  <a:pt x="4380" y="1301"/>
                </a:lnTo>
                <a:lnTo>
                  <a:pt x="4381" y="1301"/>
                </a:lnTo>
                <a:lnTo>
                  <a:pt x="4381" y="1301"/>
                </a:lnTo>
                <a:lnTo>
                  <a:pt x="4381" y="1301"/>
                </a:lnTo>
                <a:lnTo>
                  <a:pt x="4382" y="1301"/>
                </a:lnTo>
                <a:lnTo>
                  <a:pt x="4382" y="1301"/>
                </a:lnTo>
                <a:lnTo>
                  <a:pt x="4383" y="1301"/>
                </a:lnTo>
                <a:lnTo>
                  <a:pt x="4383" y="1301"/>
                </a:lnTo>
                <a:lnTo>
                  <a:pt x="4383" y="1301"/>
                </a:lnTo>
                <a:lnTo>
                  <a:pt x="4384" y="1301"/>
                </a:lnTo>
                <a:lnTo>
                  <a:pt x="4384" y="1301"/>
                </a:lnTo>
                <a:lnTo>
                  <a:pt x="4384" y="1301"/>
                </a:lnTo>
                <a:lnTo>
                  <a:pt x="4385" y="1301"/>
                </a:lnTo>
                <a:lnTo>
                  <a:pt x="4385" y="1301"/>
                </a:lnTo>
                <a:lnTo>
                  <a:pt x="4385" y="1301"/>
                </a:lnTo>
                <a:lnTo>
                  <a:pt x="4386" y="1301"/>
                </a:lnTo>
                <a:lnTo>
                  <a:pt x="4386" y="1301"/>
                </a:lnTo>
                <a:lnTo>
                  <a:pt x="4386" y="1301"/>
                </a:lnTo>
                <a:lnTo>
                  <a:pt x="4387" y="1301"/>
                </a:lnTo>
                <a:lnTo>
                  <a:pt x="4387" y="1301"/>
                </a:lnTo>
                <a:lnTo>
                  <a:pt x="4387" y="1301"/>
                </a:lnTo>
                <a:lnTo>
                  <a:pt x="4388" y="1301"/>
                </a:lnTo>
                <a:lnTo>
                  <a:pt x="4388" y="1301"/>
                </a:lnTo>
                <a:lnTo>
                  <a:pt x="4388" y="1301"/>
                </a:lnTo>
                <a:lnTo>
                  <a:pt x="4389" y="1301"/>
                </a:lnTo>
                <a:lnTo>
                  <a:pt x="4389" y="1301"/>
                </a:lnTo>
                <a:lnTo>
                  <a:pt x="4390" y="1301"/>
                </a:lnTo>
                <a:lnTo>
                  <a:pt x="4390" y="1301"/>
                </a:lnTo>
                <a:lnTo>
                  <a:pt x="4390" y="1301"/>
                </a:lnTo>
                <a:lnTo>
                  <a:pt x="4391" y="1301"/>
                </a:lnTo>
                <a:lnTo>
                  <a:pt x="4391" y="1301"/>
                </a:lnTo>
                <a:lnTo>
                  <a:pt x="4391" y="1301"/>
                </a:lnTo>
                <a:lnTo>
                  <a:pt x="4392" y="1301"/>
                </a:lnTo>
                <a:lnTo>
                  <a:pt x="4392" y="1301"/>
                </a:lnTo>
                <a:lnTo>
                  <a:pt x="4392" y="1301"/>
                </a:lnTo>
                <a:lnTo>
                  <a:pt x="4392" y="1301"/>
                </a:lnTo>
                <a:lnTo>
                  <a:pt x="4393" y="1301"/>
                </a:lnTo>
                <a:lnTo>
                  <a:pt x="4393" y="1301"/>
                </a:lnTo>
                <a:lnTo>
                  <a:pt x="4394" y="1301"/>
                </a:lnTo>
                <a:lnTo>
                  <a:pt x="4394" y="1301"/>
                </a:lnTo>
                <a:lnTo>
                  <a:pt x="4394" y="1301"/>
                </a:lnTo>
                <a:lnTo>
                  <a:pt x="4395" y="1301"/>
                </a:lnTo>
                <a:lnTo>
                  <a:pt x="4395" y="1301"/>
                </a:lnTo>
                <a:lnTo>
                  <a:pt x="4396" y="1301"/>
                </a:lnTo>
                <a:lnTo>
                  <a:pt x="4396" y="1301"/>
                </a:lnTo>
                <a:lnTo>
                  <a:pt x="4396" y="1301"/>
                </a:lnTo>
                <a:lnTo>
                  <a:pt x="4397" y="1301"/>
                </a:lnTo>
                <a:lnTo>
                  <a:pt x="4397" y="1301"/>
                </a:lnTo>
                <a:lnTo>
                  <a:pt x="4397" y="1301"/>
                </a:lnTo>
                <a:lnTo>
                  <a:pt x="4398" y="1301"/>
                </a:lnTo>
                <a:lnTo>
                  <a:pt x="4398" y="1301"/>
                </a:lnTo>
                <a:lnTo>
                  <a:pt x="4398" y="1301"/>
                </a:lnTo>
                <a:lnTo>
                  <a:pt x="4399" y="1301"/>
                </a:lnTo>
                <a:lnTo>
                  <a:pt x="4399" y="1301"/>
                </a:lnTo>
                <a:lnTo>
                  <a:pt x="4399" y="1301"/>
                </a:lnTo>
                <a:lnTo>
                  <a:pt x="4400" y="1301"/>
                </a:lnTo>
                <a:lnTo>
                  <a:pt x="4400" y="1301"/>
                </a:lnTo>
                <a:lnTo>
                  <a:pt x="4400" y="1301"/>
                </a:lnTo>
                <a:lnTo>
                  <a:pt x="4401" y="1301"/>
                </a:lnTo>
                <a:lnTo>
                  <a:pt x="4401" y="1301"/>
                </a:lnTo>
                <a:lnTo>
                  <a:pt x="4401" y="1301"/>
                </a:lnTo>
                <a:lnTo>
                  <a:pt x="4402" y="1301"/>
                </a:lnTo>
                <a:lnTo>
                  <a:pt x="4402" y="1301"/>
                </a:lnTo>
                <a:lnTo>
                  <a:pt x="4403" y="1301"/>
                </a:lnTo>
                <a:lnTo>
                  <a:pt x="4403" y="1301"/>
                </a:lnTo>
                <a:lnTo>
                  <a:pt x="4403" y="1301"/>
                </a:lnTo>
                <a:lnTo>
                  <a:pt x="4404" y="1301"/>
                </a:lnTo>
                <a:lnTo>
                  <a:pt x="4404" y="1301"/>
                </a:lnTo>
                <a:lnTo>
                  <a:pt x="4404" y="1301"/>
                </a:lnTo>
                <a:lnTo>
                  <a:pt x="4405" y="1301"/>
                </a:lnTo>
                <a:lnTo>
                  <a:pt x="4405" y="1301"/>
                </a:lnTo>
                <a:lnTo>
                  <a:pt x="4405" y="1301"/>
                </a:lnTo>
                <a:lnTo>
                  <a:pt x="4406" y="1301"/>
                </a:lnTo>
                <a:lnTo>
                  <a:pt x="4406" y="1301"/>
                </a:lnTo>
                <a:lnTo>
                  <a:pt x="4406" y="1301"/>
                </a:lnTo>
                <a:lnTo>
                  <a:pt x="4407" y="1301"/>
                </a:lnTo>
                <a:lnTo>
                  <a:pt x="4407" y="1301"/>
                </a:lnTo>
                <a:lnTo>
                  <a:pt x="4407" y="1301"/>
                </a:lnTo>
                <a:lnTo>
                  <a:pt x="4408" y="1301"/>
                </a:lnTo>
                <a:lnTo>
                  <a:pt x="4408" y="1301"/>
                </a:lnTo>
                <a:lnTo>
                  <a:pt x="4409" y="1301"/>
                </a:lnTo>
                <a:lnTo>
                  <a:pt x="4409" y="1301"/>
                </a:lnTo>
                <a:lnTo>
                  <a:pt x="4409" y="1301"/>
                </a:lnTo>
                <a:lnTo>
                  <a:pt x="4409" y="1301"/>
                </a:lnTo>
                <a:lnTo>
                  <a:pt x="4410" y="1301"/>
                </a:lnTo>
                <a:lnTo>
                  <a:pt x="4410" y="1301"/>
                </a:lnTo>
                <a:lnTo>
                  <a:pt x="4411" y="1301"/>
                </a:lnTo>
                <a:lnTo>
                  <a:pt x="4411" y="1301"/>
                </a:lnTo>
                <a:lnTo>
                  <a:pt x="4411" y="1301"/>
                </a:lnTo>
                <a:lnTo>
                  <a:pt x="4412" y="1301"/>
                </a:lnTo>
                <a:lnTo>
                  <a:pt x="4412" y="1301"/>
                </a:lnTo>
                <a:lnTo>
                  <a:pt x="4412" y="1301"/>
                </a:lnTo>
                <a:lnTo>
                  <a:pt x="4413" y="1301"/>
                </a:lnTo>
                <a:lnTo>
                  <a:pt x="4413" y="1301"/>
                </a:lnTo>
                <a:lnTo>
                  <a:pt x="4413" y="1301"/>
                </a:lnTo>
                <a:lnTo>
                  <a:pt x="4413" y="1301"/>
                </a:lnTo>
                <a:lnTo>
                  <a:pt x="4414" y="1301"/>
                </a:lnTo>
                <a:lnTo>
                  <a:pt x="4414" y="1301"/>
                </a:lnTo>
                <a:lnTo>
                  <a:pt x="4415" y="1301"/>
                </a:lnTo>
                <a:lnTo>
                  <a:pt x="4415" y="1301"/>
                </a:lnTo>
                <a:lnTo>
                  <a:pt x="4416" y="1301"/>
                </a:lnTo>
                <a:lnTo>
                  <a:pt x="4416" y="1301"/>
                </a:lnTo>
                <a:lnTo>
                  <a:pt x="4416" y="1301"/>
                </a:lnTo>
                <a:lnTo>
                  <a:pt x="4417" y="1301"/>
                </a:lnTo>
                <a:lnTo>
                  <a:pt x="4417" y="1301"/>
                </a:lnTo>
                <a:lnTo>
                  <a:pt x="4417" y="1301"/>
                </a:lnTo>
                <a:lnTo>
                  <a:pt x="4418" y="1301"/>
                </a:lnTo>
                <a:lnTo>
                  <a:pt x="4418" y="1301"/>
                </a:lnTo>
                <a:lnTo>
                  <a:pt x="4418" y="1301"/>
                </a:lnTo>
                <a:lnTo>
                  <a:pt x="4418" y="1301"/>
                </a:lnTo>
                <a:lnTo>
                  <a:pt x="4419" y="1301"/>
                </a:lnTo>
                <a:lnTo>
                  <a:pt x="4419" y="1301"/>
                </a:lnTo>
                <a:lnTo>
                  <a:pt x="4420" y="1301"/>
                </a:lnTo>
                <a:lnTo>
                  <a:pt x="4420" y="1301"/>
                </a:lnTo>
                <a:lnTo>
                  <a:pt x="4420" y="1301"/>
                </a:lnTo>
                <a:lnTo>
                  <a:pt x="4421" y="1301"/>
                </a:lnTo>
                <a:lnTo>
                  <a:pt x="4421" y="1301"/>
                </a:lnTo>
                <a:lnTo>
                  <a:pt x="4422" y="1301"/>
                </a:lnTo>
                <a:lnTo>
                  <a:pt x="4422" y="1301"/>
                </a:lnTo>
                <a:lnTo>
                  <a:pt x="4422" y="1301"/>
                </a:lnTo>
                <a:lnTo>
                  <a:pt x="4423" y="1301"/>
                </a:lnTo>
                <a:lnTo>
                  <a:pt x="4423" y="1301"/>
                </a:lnTo>
                <a:lnTo>
                  <a:pt x="4423" y="1301"/>
                </a:lnTo>
                <a:lnTo>
                  <a:pt x="4424" y="1301"/>
                </a:lnTo>
                <a:lnTo>
                  <a:pt x="4424" y="1301"/>
                </a:lnTo>
                <a:lnTo>
                  <a:pt x="4424" y="1301"/>
                </a:lnTo>
                <a:lnTo>
                  <a:pt x="4425" y="1301"/>
                </a:lnTo>
                <a:lnTo>
                  <a:pt x="4425" y="1301"/>
                </a:lnTo>
                <a:lnTo>
                  <a:pt x="4425" y="1301"/>
                </a:lnTo>
                <a:lnTo>
                  <a:pt x="4426" y="1301"/>
                </a:lnTo>
                <a:lnTo>
                  <a:pt x="4426" y="1301"/>
                </a:lnTo>
                <a:lnTo>
                  <a:pt x="4426" y="1301"/>
                </a:lnTo>
                <a:lnTo>
                  <a:pt x="4427" y="1301"/>
                </a:lnTo>
                <a:lnTo>
                  <a:pt x="4427" y="1301"/>
                </a:lnTo>
                <a:lnTo>
                  <a:pt x="4427" y="1301"/>
                </a:lnTo>
                <a:lnTo>
                  <a:pt x="4428" y="1301"/>
                </a:lnTo>
                <a:lnTo>
                  <a:pt x="4428" y="1301"/>
                </a:lnTo>
                <a:lnTo>
                  <a:pt x="4429" y="1301"/>
                </a:lnTo>
                <a:lnTo>
                  <a:pt x="4429" y="1301"/>
                </a:lnTo>
                <a:lnTo>
                  <a:pt x="4429" y="1301"/>
                </a:lnTo>
                <a:lnTo>
                  <a:pt x="4430" y="1301"/>
                </a:lnTo>
                <a:lnTo>
                  <a:pt x="4430" y="1301"/>
                </a:lnTo>
                <a:lnTo>
                  <a:pt x="4430" y="1301"/>
                </a:lnTo>
                <a:lnTo>
                  <a:pt x="4430" y="1301"/>
                </a:lnTo>
                <a:lnTo>
                  <a:pt x="4431" y="1301"/>
                </a:lnTo>
                <a:lnTo>
                  <a:pt x="4431" y="1301"/>
                </a:lnTo>
                <a:lnTo>
                  <a:pt x="4432" y="1301"/>
                </a:lnTo>
                <a:lnTo>
                  <a:pt x="4432" y="1301"/>
                </a:lnTo>
                <a:lnTo>
                  <a:pt x="4432" y="1301"/>
                </a:lnTo>
                <a:lnTo>
                  <a:pt x="4433" y="1301"/>
                </a:lnTo>
                <a:lnTo>
                  <a:pt x="4433" y="1301"/>
                </a:lnTo>
                <a:lnTo>
                  <a:pt x="4433" y="1301"/>
                </a:lnTo>
                <a:lnTo>
                  <a:pt x="4434" y="1301"/>
                </a:lnTo>
                <a:lnTo>
                  <a:pt x="4434" y="1301"/>
                </a:lnTo>
                <a:lnTo>
                  <a:pt x="4435" y="1301"/>
                </a:lnTo>
                <a:lnTo>
                  <a:pt x="4435" y="1301"/>
                </a:lnTo>
                <a:lnTo>
                  <a:pt x="4435" y="1301"/>
                </a:lnTo>
                <a:lnTo>
                  <a:pt x="4435" y="1301"/>
                </a:lnTo>
                <a:lnTo>
                  <a:pt x="4436" y="1301"/>
                </a:lnTo>
                <a:lnTo>
                  <a:pt x="4436" y="1301"/>
                </a:lnTo>
                <a:lnTo>
                  <a:pt x="4437" y="1301"/>
                </a:lnTo>
                <a:lnTo>
                  <a:pt x="4437" y="1301"/>
                </a:lnTo>
                <a:lnTo>
                  <a:pt x="4437" y="1301"/>
                </a:lnTo>
                <a:lnTo>
                  <a:pt x="4438" y="1301"/>
                </a:lnTo>
                <a:lnTo>
                  <a:pt x="4438" y="1301"/>
                </a:lnTo>
                <a:lnTo>
                  <a:pt x="4438" y="1301"/>
                </a:lnTo>
                <a:lnTo>
                  <a:pt x="4439" y="1301"/>
                </a:lnTo>
                <a:lnTo>
                  <a:pt x="4439" y="1301"/>
                </a:lnTo>
                <a:lnTo>
                  <a:pt x="4439" y="1301"/>
                </a:lnTo>
                <a:lnTo>
                  <a:pt x="4439" y="1301"/>
                </a:lnTo>
                <a:lnTo>
                  <a:pt x="4440" y="1301"/>
                </a:lnTo>
                <a:lnTo>
                  <a:pt x="4440" y="1301"/>
                </a:lnTo>
                <a:lnTo>
                  <a:pt x="4441" y="1301"/>
                </a:lnTo>
                <a:lnTo>
                  <a:pt x="4441" y="1301"/>
                </a:lnTo>
                <a:lnTo>
                  <a:pt x="4442" y="1301"/>
                </a:lnTo>
                <a:lnTo>
                  <a:pt x="4442" y="1301"/>
                </a:lnTo>
                <a:lnTo>
                  <a:pt x="4442" y="1301"/>
                </a:lnTo>
                <a:lnTo>
                  <a:pt x="4443" y="1301"/>
                </a:lnTo>
                <a:lnTo>
                  <a:pt x="4443" y="1301"/>
                </a:lnTo>
                <a:lnTo>
                  <a:pt x="4443" y="1301"/>
                </a:lnTo>
                <a:lnTo>
                  <a:pt x="4444" y="1301"/>
                </a:lnTo>
                <a:lnTo>
                  <a:pt x="4444" y="1301"/>
                </a:lnTo>
                <a:lnTo>
                  <a:pt x="4444" y="1301"/>
                </a:lnTo>
                <a:lnTo>
                  <a:pt x="4445" y="1301"/>
                </a:lnTo>
                <a:lnTo>
                  <a:pt x="4445" y="1301"/>
                </a:lnTo>
                <a:lnTo>
                  <a:pt x="4445" y="1301"/>
                </a:lnTo>
                <a:lnTo>
                  <a:pt x="4446" y="1301"/>
                </a:lnTo>
                <a:lnTo>
                  <a:pt x="4446" y="1301"/>
                </a:lnTo>
                <a:lnTo>
                  <a:pt x="4446" y="1301"/>
                </a:lnTo>
                <a:lnTo>
                  <a:pt x="4447" y="1301"/>
                </a:lnTo>
                <a:lnTo>
                  <a:pt x="4447" y="1301"/>
                </a:lnTo>
                <a:lnTo>
                  <a:pt x="4448" y="1301"/>
                </a:lnTo>
                <a:lnTo>
                  <a:pt x="4448" y="1301"/>
                </a:lnTo>
                <a:lnTo>
                  <a:pt x="4448" y="1301"/>
                </a:lnTo>
                <a:lnTo>
                  <a:pt x="4449" y="1301"/>
                </a:lnTo>
                <a:lnTo>
                  <a:pt x="4449" y="1301"/>
                </a:lnTo>
                <a:lnTo>
                  <a:pt x="4449" y="1301"/>
                </a:lnTo>
                <a:lnTo>
                  <a:pt x="4450" y="1301"/>
                </a:lnTo>
                <a:lnTo>
                  <a:pt x="4450" y="1301"/>
                </a:lnTo>
                <a:lnTo>
                  <a:pt x="4450" y="1301"/>
                </a:lnTo>
                <a:lnTo>
                  <a:pt x="4451" y="1301"/>
                </a:lnTo>
                <a:lnTo>
                  <a:pt x="4451" y="1301"/>
                </a:lnTo>
                <a:lnTo>
                  <a:pt x="4451" y="1301"/>
                </a:lnTo>
                <a:lnTo>
                  <a:pt x="4452" y="1301"/>
                </a:lnTo>
                <a:lnTo>
                  <a:pt x="4452" y="1301"/>
                </a:lnTo>
                <a:lnTo>
                  <a:pt x="4452" y="1301"/>
                </a:lnTo>
                <a:lnTo>
                  <a:pt x="4453" y="1301"/>
                </a:lnTo>
                <a:lnTo>
                  <a:pt x="4453" y="1301"/>
                </a:lnTo>
                <a:lnTo>
                  <a:pt x="4453" y="1301"/>
                </a:lnTo>
                <a:lnTo>
                  <a:pt x="4454" y="1301"/>
                </a:lnTo>
                <a:lnTo>
                  <a:pt x="4454" y="1301"/>
                </a:lnTo>
                <a:lnTo>
                  <a:pt x="4455" y="1301"/>
                </a:lnTo>
                <a:lnTo>
                  <a:pt x="4455" y="1301"/>
                </a:lnTo>
                <a:lnTo>
                  <a:pt x="4455" y="1301"/>
                </a:lnTo>
                <a:lnTo>
                  <a:pt x="4456" y="1301"/>
                </a:lnTo>
                <a:lnTo>
                  <a:pt x="4456" y="1301"/>
                </a:lnTo>
                <a:lnTo>
                  <a:pt x="4456" y="1301"/>
                </a:lnTo>
                <a:lnTo>
                  <a:pt x="4456" y="1301"/>
                </a:lnTo>
                <a:lnTo>
                  <a:pt x="4457" y="1301"/>
                </a:lnTo>
                <a:lnTo>
                  <a:pt x="4457" y="1301"/>
                </a:lnTo>
                <a:lnTo>
                  <a:pt x="4458" y="1301"/>
                </a:lnTo>
                <a:lnTo>
                  <a:pt x="4458" y="1301"/>
                </a:lnTo>
                <a:lnTo>
                  <a:pt x="4458" y="1301"/>
                </a:lnTo>
                <a:lnTo>
                  <a:pt x="4459" y="1301"/>
                </a:lnTo>
                <a:lnTo>
                  <a:pt x="4459" y="1301"/>
                </a:lnTo>
                <a:lnTo>
                  <a:pt x="4459" y="1301"/>
                </a:lnTo>
                <a:lnTo>
                  <a:pt x="4460" y="1301"/>
                </a:lnTo>
                <a:lnTo>
                  <a:pt x="4460" y="1301"/>
                </a:lnTo>
                <a:lnTo>
                  <a:pt x="4461" y="1301"/>
                </a:lnTo>
                <a:lnTo>
                  <a:pt x="4461" y="1301"/>
                </a:lnTo>
                <a:lnTo>
                  <a:pt x="4461" y="1301"/>
                </a:lnTo>
                <a:lnTo>
                  <a:pt x="4462" y="1301"/>
                </a:lnTo>
                <a:lnTo>
                  <a:pt x="4462" y="1301"/>
                </a:lnTo>
                <a:lnTo>
                  <a:pt x="4462" y="1301"/>
                </a:lnTo>
                <a:lnTo>
                  <a:pt x="4463" y="1301"/>
                </a:lnTo>
                <a:lnTo>
                  <a:pt x="4463" y="1301"/>
                </a:lnTo>
                <a:lnTo>
                  <a:pt x="4463" y="1301"/>
                </a:lnTo>
                <a:lnTo>
                  <a:pt x="4464" y="1301"/>
                </a:lnTo>
                <a:lnTo>
                  <a:pt x="4464" y="1301"/>
                </a:lnTo>
                <a:lnTo>
                  <a:pt x="4464" y="1301"/>
                </a:lnTo>
                <a:lnTo>
                  <a:pt x="4465" y="1301"/>
                </a:lnTo>
                <a:lnTo>
                  <a:pt x="4465" y="1301"/>
                </a:lnTo>
                <a:lnTo>
                  <a:pt x="4465" y="1301"/>
                </a:lnTo>
                <a:lnTo>
                  <a:pt x="4465" y="1301"/>
                </a:lnTo>
                <a:lnTo>
                  <a:pt x="4466" y="1301"/>
                </a:lnTo>
                <a:lnTo>
                  <a:pt x="4466" y="1301"/>
                </a:lnTo>
                <a:lnTo>
                  <a:pt x="4467" y="1301"/>
                </a:lnTo>
                <a:lnTo>
                  <a:pt x="4467" y="1301"/>
                </a:lnTo>
                <a:lnTo>
                  <a:pt x="4468" y="1301"/>
                </a:lnTo>
                <a:lnTo>
                  <a:pt x="4468" y="1301"/>
                </a:lnTo>
                <a:lnTo>
                  <a:pt x="4468" y="1301"/>
                </a:lnTo>
                <a:lnTo>
                  <a:pt x="4469" y="1301"/>
                </a:lnTo>
                <a:lnTo>
                  <a:pt x="4469" y="1301"/>
                </a:lnTo>
                <a:lnTo>
                  <a:pt x="4469" y="1301"/>
                </a:lnTo>
                <a:lnTo>
                  <a:pt x="4470" y="1301"/>
                </a:lnTo>
                <a:lnTo>
                  <a:pt x="4470" y="1301"/>
                </a:lnTo>
                <a:lnTo>
                  <a:pt x="4470" y="1301"/>
                </a:lnTo>
                <a:lnTo>
                  <a:pt x="4471" y="1301"/>
                </a:lnTo>
                <a:lnTo>
                  <a:pt x="4471" y="1301"/>
                </a:lnTo>
                <a:lnTo>
                  <a:pt x="4471" y="1301"/>
                </a:lnTo>
                <a:lnTo>
                  <a:pt x="4472" y="1301"/>
                </a:lnTo>
                <a:lnTo>
                  <a:pt x="4472" y="1301"/>
                </a:lnTo>
                <a:lnTo>
                  <a:pt x="4472" y="1301"/>
                </a:lnTo>
                <a:lnTo>
                  <a:pt x="4473" y="1301"/>
                </a:lnTo>
                <a:lnTo>
                  <a:pt x="4473" y="1301"/>
                </a:lnTo>
                <a:lnTo>
                  <a:pt x="4473" y="1301"/>
                </a:lnTo>
                <a:lnTo>
                  <a:pt x="4474" y="1301"/>
                </a:lnTo>
                <a:lnTo>
                  <a:pt x="4474" y="1301"/>
                </a:lnTo>
                <a:lnTo>
                  <a:pt x="4475" y="1301"/>
                </a:lnTo>
                <a:lnTo>
                  <a:pt x="4475" y="1301"/>
                </a:lnTo>
                <a:lnTo>
                  <a:pt x="4475" y="1301"/>
                </a:lnTo>
                <a:lnTo>
                  <a:pt x="4476" y="1301"/>
                </a:lnTo>
                <a:lnTo>
                  <a:pt x="4476" y="1301"/>
                </a:lnTo>
                <a:lnTo>
                  <a:pt x="4476" y="1301"/>
                </a:lnTo>
                <a:lnTo>
                  <a:pt x="4477" y="1301"/>
                </a:lnTo>
                <a:lnTo>
                  <a:pt x="4477" y="1301"/>
                </a:lnTo>
                <a:lnTo>
                  <a:pt x="4477" y="1301"/>
                </a:lnTo>
                <a:lnTo>
                  <a:pt x="4477" y="1301"/>
                </a:lnTo>
                <a:lnTo>
                  <a:pt x="4478" y="1301"/>
                </a:lnTo>
                <a:lnTo>
                  <a:pt x="4478" y="1301"/>
                </a:lnTo>
                <a:lnTo>
                  <a:pt x="4479" y="1301"/>
                </a:lnTo>
                <a:lnTo>
                  <a:pt x="4479" y="1301"/>
                </a:lnTo>
                <a:lnTo>
                  <a:pt x="4479" y="1301"/>
                </a:lnTo>
                <a:lnTo>
                  <a:pt x="4480" y="1301"/>
                </a:lnTo>
                <a:lnTo>
                  <a:pt x="4480" y="1301"/>
                </a:lnTo>
                <a:lnTo>
                  <a:pt x="4481" y="1301"/>
                </a:lnTo>
                <a:lnTo>
                  <a:pt x="4481" y="1301"/>
                </a:lnTo>
                <a:lnTo>
                  <a:pt x="4481" y="1301"/>
                </a:lnTo>
                <a:lnTo>
                  <a:pt x="4482" y="1301"/>
                </a:lnTo>
                <a:lnTo>
                  <a:pt x="4482" y="1301"/>
                </a:lnTo>
                <a:lnTo>
                  <a:pt x="4482" y="1301"/>
                </a:lnTo>
                <a:lnTo>
                  <a:pt x="4482" y="1301"/>
                </a:lnTo>
                <a:lnTo>
                  <a:pt x="4483" y="1301"/>
                </a:lnTo>
                <a:lnTo>
                  <a:pt x="4483" y="1301"/>
                </a:lnTo>
                <a:lnTo>
                  <a:pt x="4484" y="1301"/>
                </a:lnTo>
                <a:lnTo>
                  <a:pt x="4484" y="1301"/>
                </a:lnTo>
                <a:lnTo>
                  <a:pt x="4484" y="1301"/>
                </a:lnTo>
                <a:lnTo>
                  <a:pt x="4485" y="1301"/>
                </a:lnTo>
                <a:lnTo>
                  <a:pt x="4485" y="1301"/>
                </a:lnTo>
                <a:lnTo>
                  <a:pt x="4485" y="1301"/>
                </a:lnTo>
                <a:lnTo>
                  <a:pt x="4486" y="1301"/>
                </a:lnTo>
                <a:lnTo>
                  <a:pt x="4486" y="1301"/>
                </a:lnTo>
                <a:lnTo>
                  <a:pt x="4487" y="1301"/>
                </a:lnTo>
                <a:lnTo>
                  <a:pt x="4487" y="1301"/>
                </a:lnTo>
                <a:lnTo>
                  <a:pt x="4487" y="1301"/>
                </a:lnTo>
                <a:lnTo>
                  <a:pt x="4488" y="1301"/>
                </a:lnTo>
                <a:lnTo>
                  <a:pt x="4488" y="1301"/>
                </a:lnTo>
                <a:lnTo>
                  <a:pt x="4488" y="1301"/>
                </a:lnTo>
                <a:lnTo>
                  <a:pt x="4489" y="1301"/>
                </a:lnTo>
                <a:lnTo>
                  <a:pt x="4489" y="1301"/>
                </a:lnTo>
                <a:lnTo>
                  <a:pt x="4489" y="1301"/>
                </a:lnTo>
                <a:lnTo>
                  <a:pt x="4490" y="1301"/>
                </a:lnTo>
                <a:lnTo>
                  <a:pt x="4490" y="1301"/>
                </a:lnTo>
                <a:lnTo>
                  <a:pt x="4490" y="1301"/>
                </a:lnTo>
                <a:lnTo>
                  <a:pt x="4491" y="1301"/>
                </a:lnTo>
                <a:lnTo>
                  <a:pt x="4491" y="1301"/>
                </a:lnTo>
                <a:lnTo>
                  <a:pt x="4491" y="1301"/>
                </a:lnTo>
                <a:lnTo>
                  <a:pt x="4492" y="1301"/>
                </a:lnTo>
                <a:lnTo>
                  <a:pt x="4492" y="1301"/>
                </a:lnTo>
                <a:lnTo>
                  <a:pt x="4492" y="1301"/>
                </a:lnTo>
                <a:lnTo>
                  <a:pt x="4493" y="1301"/>
                </a:lnTo>
                <a:lnTo>
                  <a:pt x="4493" y="1301"/>
                </a:lnTo>
                <a:lnTo>
                  <a:pt x="4494" y="1301"/>
                </a:lnTo>
                <a:lnTo>
                  <a:pt x="4494" y="1301"/>
                </a:lnTo>
                <a:lnTo>
                  <a:pt x="4494" y="1301"/>
                </a:lnTo>
                <a:lnTo>
                  <a:pt x="4495" y="1301"/>
                </a:lnTo>
                <a:lnTo>
                  <a:pt x="4495" y="1301"/>
                </a:lnTo>
                <a:lnTo>
                  <a:pt x="4495" y="1301"/>
                </a:lnTo>
                <a:lnTo>
                  <a:pt x="4496" y="1301"/>
                </a:lnTo>
                <a:lnTo>
                  <a:pt x="4496" y="1301"/>
                </a:lnTo>
                <a:lnTo>
                  <a:pt x="4496" y="1301"/>
                </a:lnTo>
                <a:lnTo>
                  <a:pt x="4497" y="1301"/>
                </a:lnTo>
                <a:lnTo>
                  <a:pt x="4497" y="1301"/>
                </a:lnTo>
                <a:lnTo>
                  <a:pt x="4497" y="1301"/>
                </a:lnTo>
                <a:lnTo>
                  <a:pt x="4498" y="1301"/>
                </a:lnTo>
                <a:lnTo>
                  <a:pt x="4498" y="1301"/>
                </a:lnTo>
                <a:lnTo>
                  <a:pt x="4498" y="1301"/>
                </a:lnTo>
                <a:lnTo>
                  <a:pt x="4499" y="1301"/>
                </a:lnTo>
                <a:lnTo>
                  <a:pt x="4499" y="1301"/>
                </a:lnTo>
                <a:lnTo>
                  <a:pt x="4499" y="1301"/>
                </a:lnTo>
                <a:lnTo>
                  <a:pt x="4500" y="1301"/>
                </a:lnTo>
                <a:lnTo>
                  <a:pt x="4500" y="1301"/>
                </a:lnTo>
                <a:lnTo>
                  <a:pt x="4501" y="1301"/>
                </a:lnTo>
                <a:lnTo>
                  <a:pt x="4501" y="1301"/>
                </a:lnTo>
                <a:lnTo>
                  <a:pt x="4501" y="1301"/>
                </a:lnTo>
                <a:lnTo>
                  <a:pt x="4502" y="1301"/>
                </a:lnTo>
                <a:lnTo>
                  <a:pt x="4502" y="1301"/>
                </a:lnTo>
                <a:lnTo>
                  <a:pt x="4502" y="1301"/>
                </a:lnTo>
                <a:lnTo>
                  <a:pt x="4503" y="1301"/>
                </a:lnTo>
                <a:lnTo>
                  <a:pt x="4503" y="1301"/>
                </a:lnTo>
                <a:lnTo>
                  <a:pt x="4503" y="1301"/>
                </a:lnTo>
                <a:lnTo>
                  <a:pt x="4503" y="1301"/>
                </a:lnTo>
                <a:lnTo>
                  <a:pt x="4504" y="1301"/>
                </a:lnTo>
                <a:lnTo>
                  <a:pt x="4504" y="1301"/>
                </a:lnTo>
                <a:lnTo>
                  <a:pt x="4505" y="1301"/>
                </a:lnTo>
                <a:lnTo>
                  <a:pt x="4505" y="1301"/>
                </a:lnTo>
                <a:lnTo>
                  <a:pt x="4505" y="1301"/>
                </a:lnTo>
                <a:lnTo>
                  <a:pt x="4506" y="1301"/>
                </a:lnTo>
                <a:lnTo>
                  <a:pt x="4506" y="1301"/>
                </a:lnTo>
                <a:lnTo>
                  <a:pt x="4507" y="1301"/>
                </a:lnTo>
                <a:lnTo>
                  <a:pt x="4507" y="1301"/>
                </a:lnTo>
                <a:lnTo>
                  <a:pt x="4507" y="1301"/>
                </a:lnTo>
                <a:lnTo>
                  <a:pt x="4508" y="1301"/>
                </a:lnTo>
                <a:lnTo>
                  <a:pt x="4508" y="1301"/>
                </a:lnTo>
                <a:lnTo>
                  <a:pt x="4508" y="1301"/>
                </a:lnTo>
                <a:lnTo>
                  <a:pt x="4509" y="1301"/>
                </a:lnTo>
                <a:lnTo>
                  <a:pt x="4509" y="1301"/>
                </a:lnTo>
                <a:lnTo>
                  <a:pt x="4509" y="1301"/>
                </a:lnTo>
                <a:lnTo>
                  <a:pt x="4510" y="1301"/>
                </a:lnTo>
                <a:lnTo>
                  <a:pt x="4510" y="1301"/>
                </a:lnTo>
                <a:lnTo>
                  <a:pt x="4510" y="1301"/>
                </a:lnTo>
                <a:lnTo>
                  <a:pt x="4511" y="1301"/>
                </a:lnTo>
                <a:lnTo>
                  <a:pt x="4511" y="1301"/>
                </a:lnTo>
                <a:lnTo>
                  <a:pt x="4511" y="1301"/>
                </a:lnTo>
                <a:lnTo>
                  <a:pt x="4512" y="1301"/>
                </a:lnTo>
                <a:lnTo>
                  <a:pt x="4512" y="1301"/>
                </a:lnTo>
                <a:lnTo>
                  <a:pt x="4513" y="1301"/>
                </a:lnTo>
                <a:lnTo>
                  <a:pt x="4513" y="1301"/>
                </a:lnTo>
                <a:lnTo>
                  <a:pt x="4513" y="1301"/>
                </a:lnTo>
                <a:lnTo>
                  <a:pt x="4514" y="1301"/>
                </a:lnTo>
                <a:lnTo>
                  <a:pt x="4514" y="1301"/>
                </a:lnTo>
                <a:lnTo>
                  <a:pt x="4514" y="1301"/>
                </a:lnTo>
                <a:lnTo>
                  <a:pt x="4515" y="1301"/>
                </a:lnTo>
                <a:lnTo>
                  <a:pt x="4515" y="1301"/>
                </a:lnTo>
                <a:lnTo>
                  <a:pt x="4515" y="1301"/>
                </a:lnTo>
                <a:lnTo>
                  <a:pt x="4516" y="1301"/>
                </a:lnTo>
                <a:lnTo>
                  <a:pt x="4516" y="1301"/>
                </a:lnTo>
                <a:lnTo>
                  <a:pt x="4516" y="1301"/>
                </a:lnTo>
                <a:lnTo>
                  <a:pt x="4517" y="1301"/>
                </a:lnTo>
                <a:lnTo>
                  <a:pt x="4517" y="1301"/>
                </a:lnTo>
                <a:lnTo>
                  <a:pt x="4517" y="1301"/>
                </a:lnTo>
                <a:lnTo>
                  <a:pt x="4518" y="1301"/>
                </a:lnTo>
                <a:lnTo>
                  <a:pt x="4518" y="1301"/>
                </a:lnTo>
                <a:lnTo>
                  <a:pt x="4518" y="1301"/>
                </a:lnTo>
                <a:lnTo>
                  <a:pt x="4519" y="1301"/>
                </a:lnTo>
                <a:lnTo>
                  <a:pt x="4519" y="1301"/>
                </a:lnTo>
                <a:lnTo>
                  <a:pt x="4520" y="1301"/>
                </a:lnTo>
                <a:lnTo>
                  <a:pt x="4520" y="1301"/>
                </a:lnTo>
                <a:lnTo>
                  <a:pt x="4520" y="1301"/>
                </a:lnTo>
                <a:lnTo>
                  <a:pt x="4520" y="1301"/>
                </a:lnTo>
                <a:lnTo>
                  <a:pt x="4521" y="1301"/>
                </a:lnTo>
                <a:lnTo>
                  <a:pt x="4521" y="1301"/>
                </a:lnTo>
                <a:lnTo>
                  <a:pt x="4522" y="1301"/>
                </a:lnTo>
                <a:lnTo>
                  <a:pt x="4522" y="1301"/>
                </a:lnTo>
                <a:lnTo>
                  <a:pt x="4522" y="1301"/>
                </a:lnTo>
                <a:lnTo>
                  <a:pt x="4523" y="1301"/>
                </a:lnTo>
                <a:lnTo>
                  <a:pt x="4523" y="1301"/>
                </a:lnTo>
                <a:lnTo>
                  <a:pt x="4523" y="1301"/>
                </a:lnTo>
                <a:lnTo>
                  <a:pt x="4524" y="1301"/>
                </a:lnTo>
                <a:lnTo>
                  <a:pt x="4524" y="1301"/>
                </a:lnTo>
                <a:lnTo>
                  <a:pt x="4524" y="1301"/>
                </a:lnTo>
                <a:lnTo>
                  <a:pt x="4524" y="1301"/>
                </a:lnTo>
                <a:lnTo>
                  <a:pt x="4525" y="1301"/>
                </a:lnTo>
                <a:lnTo>
                  <a:pt x="4525" y="1301"/>
                </a:lnTo>
                <a:lnTo>
                  <a:pt x="4526" y="1301"/>
                </a:lnTo>
                <a:lnTo>
                  <a:pt x="4526" y="1301"/>
                </a:lnTo>
                <a:lnTo>
                  <a:pt x="4527" y="1301"/>
                </a:lnTo>
                <a:lnTo>
                  <a:pt x="4527" y="1301"/>
                </a:lnTo>
                <a:lnTo>
                  <a:pt x="4527" y="1301"/>
                </a:lnTo>
                <a:lnTo>
                  <a:pt x="4528" y="1301"/>
                </a:lnTo>
                <a:lnTo>
                  <a:pt x="4528" y="1301"/>
                </a:lnTo>
                <a:lnTo>
                  <a:pt x="4528" y="1301"/>
                </a:lnTo>
                <a:lnTo>
                  <a:pt x="4529" y="1301"/>
                </a:lnTo>
                <a:lnTo>
                  <a:pt x="4529" y="1301"/>
                </a:lnTo>
                <a:lnTo>
                  <a:pt x="4529" y="1301"/>
                </a:lnTo>
                <a:lnTo>
                  <a:pt x="4529" y="1301"/>
                </a:lnTo>
                <a:lnTo>
                  <a:pt x="4530" y="1301"/>
                </a:lnTo>
                <a:lnTo>
                  <a:pt x="4530" y="1301"/>
                </a:lnTo>
                <a:lnTo>
                  <a:pt x="4531" y="1301"/>
                </a:lnTo>
                <a:lnTo>
                  <a:pt x="4531" y="1301"/>
                </a:lnTo>
                <a:lnTo>
                  <a:pt x="4531" y="1301"/>
                </a:lnTo>
                <a:lnTo>
                  <a:pt x="4532" y="1301"/>
                </a:lnTo>
                <a:lnTo>
                  <a:pt x="4532" y="1301"/>
                </a:lnTo>
                <a:lnTo>
                  <a:pt x="4533" y="1301"/>
                </a:lnTo>
                <a:lnTo>
                  <a:pt x="4533" y="1301"/>
                </a:lnTo>
                <a:lnTo>
                  <a:pt x="4533" y="1301"/>
                </a:lnTo>
                <a:lnTo>
                  <a:pt x="4534" y="1301"/>
                </a:lnTo>
                <a:lnTo>
                  <a:pt x="4534" y="1301"/>
                </a:lnTo>
                <a:lnTo>
                  <a:pt x="4534" y="1301"/>
                </a:lnTo>
                <a:lnTo>
                  <a:pt x="4535" y="1301"/>
                </a:lnTo>
                <a:lnTo>
                  <a:pt x="4535" y="1301"/>
                </a:lnTo>
                <a:lnTo>
                  <a:pt x="4535" y="1301"/>
                </a:lnTo>
                <a:lnTo>
                  <a:pt x="4536" y="1301"/>
                </a:lnTo>
                <a:lnTo>
                  <a:pt x="4536" y="1301"/>
                </a:lnTo>
                <a:lnTo>
                  <a:pt x="4536" y="1301"/>
                </a:lnTo>
                <a:lnTo>
                  <a:pt x="4537" y="1301"/>
                </a:lnTo>
                <a:lnTo>
                  <a:pt x="4537" y="1301"/>
                </a:lnTo>
                <a:lnTo>
                  <a:pt x="4537" y="1301"/>
                </a:lnTo>
                <a:lnTo>
                  <a:pt x="4538" y="1301"/>
                </a:lnTo>
                <a:lnTo>
                  <a:pt x="4538" y="1301"/>
                </a:lnTo>
                <a:lnTo>
                  <a:pt x="4539" y="1301"/>
                </a:lnTo>
                <a:lnTo>
                  <a:pt x="4539" y="1301"/>
                </a:lnTo>
                <a:lnTo>
                  <a:pt x="4539" y="1301"/>
                </a:lnTo>
                <a:lnTo>
                  <a:pt x="4540" y="1301"/>
                </a:lnTo>
                <a:lnTo>
                  <a:pt x="4540" y="1301"/>
                </a:lnTo>
                <a:lnTo>
                  <a:pt x="4540" y="1301"/>
                </a:lnTo>
                <a:lnTo>
                  <a:pt x="4541" y="1301"/>
                </a:lnTo>
                <a:lnTo>
                  <a:pt x="4541" y="1301"/>
                </a:lnTo>
                <a:lnTo>
                  <a:pt x="4541" y="1301"/>
                </a:lnTo>
                <a:lnTo>
                  <a:pt x="4542" y="1301"/>
                </a:lnTo>
                <a:lnTo>
                  <a:pt x="4542" y="1301"/>
                </a:lnTo>
                <a:lnTo>
                  <a:pt x="4542" y="1301"/>
                </a:lnTo>
                <a:lnTo>
                  <a:pt x="4543" y="1301"/>
                </a:lnTo>
                <a:lnTo>
                  <a:pt x="4543" y="1301"/>
                </a:lnTo>
                <a:lnTo>
                  <a:pt x="4543" y="1301"/>
                </a:lnTo>
                <a:lnTo>
                  <a:pt x="4544" y="1301"/>
                </a:lnTo>
                <a:lnTo>
                  <a:pt x="4544" y="1301"/>
                </a:lnTo>
                <a:lnTo>
                  <a:pt x="4544" y="1301"/>
                </a:lnTo>
                <a:lnTo>
                  <a:pt x="4545" y="1301"/>
                </a:lnTo>
                <a:lnTo>
                  <a:pt x="4545" y="1301"/>
                </a:lnTo>
                <a:lnTo>
                  <a:pt x="4546" y="1301"/>
                </a:lnTo>
                <a:lnTo>
                  <a:pt x="4546" y="1301"/>
                </a:lnTo>
                <a:lnTo>
                  <a:pt x="4546" y="1301"/>
                </a:lnTo>
                <a:lnTo>
                  <a:pt x="4546" y="1301"/>
                </a:lnTo>
                <a:lnTo>
                  <a:pt x="4547" y="1301"/>
                </a:lnTo>
                <a:lnTo>
                  <a:pt x="4547" y="1301"/>
                </a:lnTo>
                <a:lnTo>
                  <a:pt x="4548" y="1301"/>
                </a:lnTo>
                <a:lnTo>
                  <a:pt x="4548" y="1301"/>
                </a:lnTo>
                <a:lnTo>
                  <a:pt x="4548" y="1301"/>
                </a:lnTo>
                <a:lnTo>
                  <a:pt x="4549" y="1301"/>
                </a:lnTo>
                <a:lnTo>
                  <a:pt x="4549" y="1301"/>
                </a:lnTo>
                <a:lnTo>
                  <a:pt x="4549" y="1301"/>
                </a:lnTo>
                <a:lnTo>
                  <a:pt x="4550" y="1301"/>
                </a:lnTo>
                <a:lnTo>
                  <a:pt x="4550" y="1301"/>
                </a:lnTo>
                <a:lnTo>
                  <a:pt x="4550" y="1301"/>
                </a:lnTo>
                <a:lnTo>
                  <a:pt x="4550" y="1301"/>
                </a:lnTo>
                <a:lnTo>
                  <a:pt x="4551" y="1301"/>
                </a:lnTo>
                <a:lnTo>
                  <a:pt x="4552" y="1301"/>
                </a:lnTo>
                <a:lnTo>
                  <a:pt x="4552" y="1301"/>
                </a:lnTo>
                <a:lnTo>
                  <a:pt x="4552" y="1301"/>
                </a:lnTo>
                <a:lnTo>
                  <a:pt x="4553" y="1301"/>
                </a:lnTo>
                <a:lnTo>
                  <a:pt x="4553" y="1301"/>
                </a:lnTo>
                <a:lnTo>
                  <a:pt x="4553" y="1301"/>
                </a:lnTo>
                <a:lnTo>
                  <a:pt x="4554" y="1301"/>
                </a:lnTo>
                <a:lnTo>
                  <a:pt x="4554" y="1301"/>
                </a:lnTo>
                <a:lnTo>
                  <a:pt x="4554" y="1301"/>
                </a:lnTo>
                <a:lnTo>
                  <a:pt x="4555" y="1301"/>
                </a:lnTo>
                <a:lnTo>
                  <a:pt x="4555" y="1301"/>
                </a:lnTo>
                <a:lnTo>
                  <a:pt x="4555" y="1301"/>
                </a:lnTo>
                <a:lnTo>
                  <a:pt x="4556" y="1301"/>
                </a:lnTo>
                <a:lnTo>
                  <a:pt x="4556" y="1301"/>
                </a:lnTo>
                <a:lnTo>
                  <a:pt x="4556" y="1301"/>
                </a:lnTo>
                <a:lnTo>
                  <a:pt x="4557" y="1301"/>
                </a:lnTo>
                <a:lnTo>
                  <a:pt x="4557" y="1301"/>
                </a:lnTo>
                <a:lnTo>
                  <a:pt x="4557" y="1301"/>
                </a:lnTo>
                <a:lnTo>
                  <a:pt x="4558" y="1301"/>
                </a:lnTo>
                <a:lnTo>
                  <a:pt x="4558" y="1301"/>
                </a:lnTo>
                <a:lnTo>
                  <a:pt x="4559" y="1301"/>
                </a:lnTo>
                <a:lnTo>
                  <a:pt x="4559" y="1301"/>
                </a:lnTo>
                <a:lnTo>
                  <a:pt x="4559" y="1301"/>
                </a:lnTo>
                <a:lnTo>
                  <a:pt x="4560" y="1301"/>
                </a:lnTo>
                <a:lnTo>
                  <a:pt x="4560" y="1301"/>
                </a:lnTo>
                <a:lnTo>
                  <a:pt x="4560" y="1301"/>
                </a:lnTo>
                <a:lnTo>
                  <a:pt x="4561" y="1301"/>
                </a:lnTo>
                <a:lnTo>
                  <a:pt x="4561" y="1301"/>
                </a:lnTo>
                <a:lnTo>
                  <a:pt x="4561" y="1301"/>
                </a:lnTo>
                <a:lnTo>
                  <a:pt x="4562" y="1301"/>
                </a:lnTo>
                <a:lnTo>
                  <a:pt x="4562" y="1301"/>
                </a:lnTo>
                <a:lnTo>
                  <a:pt x="4562" y="1301"/>
                </a:lnTo>
                <a:lnTo>
                  <a:pt x="4563" y="1301"/>
                </a:lnTo>
                <a:lnTo>
                  <a:pt x="4563" y="1301"/>
                </a:lnTo>
                <a:lnTo>
                  <a:pt x="4563" y="1301"/>
                </a:lnTo>
                <a:lnTo>
                  <a:pt x="4564" y="1301"/>
                </a:lnTo>
                <a:lnTo>
                  <a:pt x="4564" y="1301"/>
                </a:lnTo>
                <a:lnTo>
                  <a:pt x="4565" y="1301"/>
                </a:lnTo>
                <a:lnTo>
                  <a:pt x="4565" y="1301"/>
                </a:lnTo>
                <a:lnTo>
                  <a:pt x="4565" y="1301"/>
                </a:lnTo>
                <a:lnTo>
                  <a:pt x="4566" y="1301"/>
                </a:lnTo>
                <a:lnTo>
                  <a:pt x="4566" y="1301"/>
                </a:lnTo>
                <a:lnTo>
                  <a:pt x="4566" y="1301"/>
                </a:lnTo>
                <a:lnTo>
                  <a:pt x="4567" y="1301"/>
                </a:lnTo>
                <a:lnTo>
                  <a:pt x="4567" y="1301"/>
                </a:lnTo>
                <a:lnTo>
                  <a:pt x="4567" y="1301"/>
                </a:lnTo>
                <a:lnTo>
                  <a:pt x="4567" y="1301"/>
                </a:lnTo>
                <a:lnTo>
                  <a:pt x="4568" y="1301"/>
                </a:lnTo>
                <a:lnTo>
                  <a:pt x="4568" y="1301"/>
                </a:lnTo>
                <a:lnTo>
                  <a:pt x="4569" y="1301"/>
                </a:lnTo>
                <a:lnTo>
                  <a:pt x="4569" y="1301"/>
                </a:lnTo>
                <a:lnTo>
                  <a:pt x="4569" y="1301"/>
                </a:lnTo>
                <a:lnTo>
                  <a:pt x="4570" y="1301"/>
                </a:lnTo>
                <a:lnTo>
                  <a:pt x="4570" y="1301"/>
                </a:lnTo>
                <a:lnTo>
                  <a:pt x="4571" y="1301"/>
                </a:lnTo>
                <a:lnTo>
                  <a:pt x="4571" y="1301"/>
                </a:lnTo>
                <a:lnTo>
                  <a:pt x="4571" y="1301"/>
                </a:lnTo>
                <a:lnTo>
                  <a:pt x="4572" y="1301"/>
                </a:lnTo>
                <a:lnTo>
                  <a:pt x="4572" y="1301"/>
                </a:lnTo>
                <a:lnTo>
                  <a:pt x="4572" y="1301"/>
                </a:lnTo>
                <a:lnTo>
                  <a:pt x="4572" y="1301"/>
                </a:lnTo>
                <a:lnTo>
                  <a:pt x="4573" y="1301"/>
                </a:lnTo>
                <a:lnTo>
                  <a:pt x="4573" y="1301"/>
                </a:lnTo>
                <a:lnTo>
                  <a:pt x="4574" y="1301"/>
                </a:lnTo>
                <a:lnTo>
                  <a:pt x="4574" y="1301"/>
                </a:lnTo>
                <a:lnTo>
                  <a:pt x="4574" y="1301"/>
                </a:lnTo>
                <a:lnTo>
                  <a:pt x="4575" y="1301"/>
                </a:lnTo>
                <a:lnTo>
                  <a:pt x="4575" y="1301"/>
                </a:lnTo>
                <a:lnTo>
                  <a:pt x="4575" y="1301"/>
                </a:lnTo>
                <a:lnTo>
                  <a:pt x="4576" y="1301"/>
                </a:lnTo>
                <a:lnTo>
                  <a:pt x="4576" y="1301"/>
                </a:lnTo>
                <a:lnTo>
                  <a:pt x="4576" y="1301"/>
                </a:lnTo>
                <a:lnTo>
                  <a:pt x="4576" y="1301"/>
                </a:lnTo>
                <a:lnTo>
                  <a:pt x="4577" y="1301"/>
                </a:lnTo>
                <a:lnTo>
                  <a:pt x="4578" y="1301"/>
                </a:lnTo>
                <a:lnTo>
                  <a:pt x="4578" y="1301"/>
                </a:lnTo>
                <a:lnTo>
                  <a:pt x="4578" y="1301"/>
                </a:lnTo>
                <a:lnTo>
                  <a:pt x="4579" y="1301"/>
                </a:lnTo>
                <a:lnTo>
                  <a:pt x="4579" y="1301"/>
                </a:lnTo>
                <a:lnTo>
                  <a:pt x="4579" y="1301"/>
                </a:lnTo>
                <a:lnTo>
                  <a:pt x="4580" y="1301"/>
                </a:lnTo>
                <a:lnTo>
                  <a:pt x="4580" y="1301"/>
                </a:lnTo>
                <a:lnTo>
                  <a:pt x="4580" y="1301"/>
                </a:lnTo>
                <a:lnTo>
                  <a:pt x="4581" y="1301"/>
                </a:lnTo>
                <a:lnTo>
                  <a:pt x="4581" y="1301"/>
                </a:lnTo>
                <a:lnTo>
                  <a:pt x="4581" y="1301"/>
                </a:lnTo>
                <a:lnTo>
                  <a:pt x="4582" y="1301"/>
                </a:lnTo>
                <a:lnTo>
                  <a:pt x="4582" y="1301"/>
                </a:lnTo>
                <a:lnTo>
                  <a:pt x="4582" y="1301"/>
                </a:lnTo>
                <a:lnTo>
                  <a:pt x="4583" y="1301"/>
                </a:lnTo>
                <a:lnTo>
                  <a:pt x="4583" y="1301"/>
                </a:lnTo>
                <a:lnTo>
                  <a:pt x="4584" y="1301"/>
                </a:lnTo>
                <a:lnTo>
                  <a:pt x="4584" y="1301"/>
                </a:lnTo>
                <a:lnTo>
                  <a:pt x="4584" y="1301"/>
                </a:lnTo>
                <a:lnTo>
                  <a:pt x="4585" y="1301"/>
                </a:lnTo>
                <a:lnTo>
                  <a:pt x="4585" y="1301"/>
                </a:lnTo>
                <a:lnTo>
                  <a:pt x="4585" y="1301"/>
                </a:lnTo>
                <a:lnTo>
                  <a:pt x="4586" y="1301"/>
                </a:lnTo>
                <a:lnTo>
                  <a:pt x="4586" y="1301"/>
                </a:lnTo>
                <a:lnTo>
                  <a:pt x="4586" y="1301"/>
                </a:lnTo>
                <a:lnTo>
                  <a:pt x="4587" y="1301"/>
                </a:lnTo>
                <a:lnTo>
                  <a:pt x="4587" y="1301"/>
                </a:lnTo>
                <a:lnTo>
                  <a:pt x="4587" y="1301"/>
                </a:lnTo>
                <a:lnTo>
                  <a:pt x="4588" y="1301"/>
                </a:lnTo>
                <a:lnTo>
                  <a:pt x="4588" y="1301"/>
                </a:lnTo>
                <a:lnTo>
                  <a:pt x="4588" y="1301"/>
                </a:lnTo>
                <a:lnTo>
                  <a:pt x="4589" y="1301"/>
                </a:lnTo>
                <a:lnTo>
                  <a:pt x="4589" y="1301"/>
                </a:lnTo>
                <a:lnTo>
                  <a:pt x="4589" y="1301"/>
                </a:lnTo>
                <a:lnTo>
                  <a:pt x="4590" y="1301"/>
                </a:lnTo>
                <a:lnTo>
                  <a:pt x="4590" y="1301"/>
                </a:lnTo>
                <a:lnTo>
                  <a:pt x="4591" y="1301"/>
                </a:lnTo>
                <a:lnTo>
                  <a:pt x="4591" y="1301"/>
                </a:lnTo>
                <a:lnTo>
                  <a:pt x="4591" y="1301"/>
                </a:lnTo>
                <a:lnTo>
                  <a:pt x="4592" y="1301"/>
                </a:lnTo>
                <a:lnTo>
                  <a:pt x="4592" y="1301"/>
                </a:lnTo>
                <a:lnTo>
                  <a:pt x="4592" y="1301"/>
                </a:lnTo>
                <a:lnTo>
                  <a:pt x="4593" y="1301"/>
                </a:lnTo>
                <a:lnTo>
                  <a:pt x="4593" y="1301"/>
                </a:lnTo>
                <a:lnTo>
                  <a:pt x="4593" y="1301"/>
                </a:lnTo>
                <a:lnTo>
                  <a:pt x="4593" y="1301"/>
                </a:lnTo>
                <a:lnTo>
                  <a:pt x="4594" y="1301"/>
                </a:lnTo>
                <a:lnTo>
                  <a:pt x="4594" y="1301"/>
                </a:lnTo>
                <a:lnTo>
                  <a:pt x="4595" y="1301"/>
                </a:lnTo>
                <a:lnTo>
                  <a:pt x="4595" y="1301"/>
                </a:lnTo>
                <a:lnTo>
                  <a:pt x="4595" y="1301"/>
                </a:lnTo>
                <a:lnTo>
                  <a:pt x="4596" y="1301"/>
                </a:lnTo>
                <a:lnTo>
                  <a:pt x="4596" y="1301"/>
                </a:lnTo>
                <a:lnTo>
                  <a:pt x="4597" y="1301"/>
                </a:lnTo>
                <a:lnTo>
                  <a:pt x="4597" y="1301"/>
                </a:lnTo>
                <a:lnTo>
                  <a:pt x="4597" y="1301"/>
                </a:lnTo>
                <a:lnTo>
                  <a:pt x="4598" y="1301"/>
                </a:lnTo>
                <a:lnTo>
                  <a:pt x="4598" y="1301"/>
                </a:lnTo>
                <a:lnTo>
                  <a:pt x="4598" y="1301"/>
                </a:lnTo>
                <a:lnTo>
                  <a:pt x="4599" y="1301"/>
                </a:lnTo>
                <a:lnTo>
                  <a:pt x="4599" y="1301"/>
                </a:lnTo>
                <a:lnTo>
                  <a:pt x="4599" y="1301"/>
                </a:lnTo>
                <a:lnTo>
                  <a:pt x="4600" y="1301"/>
                </a:lnTo>
                <a:lnTo>
                  <a:pt x="4600" y="1301"/>
                </a:lnTo>
                <a:lnTo>
                  <a:pt x="4600" y="1301"/>
                </a:lnTo>
                <a:lnTo>
                  <a:pt x="4601" y="1301"/>
                </a:lnTo>
                <a:lnTo>
                  <a:pt x="4601" y="1301"/>
                </a:lnTo>
                <a:lnTo>
                  <a:pt x="4601" y="1301"/>
                </a:lnTo>
                <a:lnTo>
                  <a:pt x="4602" y="1301"/>
                </a:lnTo>
                <a:lnTo>
                  <a:pt x="4602" y="1301"/>
                </a:lnTo>
                <a:lnTo>
                  <a:pt x="4602" y="1301"/>
                </a:lnTo>
                <a:lnTo>
                  <a:pt x="4603" y="1301"/>
                </a:lnTo>
                <a:lnTo>
                  <a:pt x="4603" y="1301"/>
                </a:lnTo>
                <a:lnTo>
                  <a:pt x="4604" y="1301"/>
                </a:lnTo>
                <a:lnTo>
                  <a:pt x="4604" y="1301"/>
                </a:lnTo>
                <a:lnTo>
                  <a:pt x="4604" y="1301"/>
                </a:lnTo>
                <a:lnTo>
                  <a:pt x="4605" y="1301"/>
                </a:lnTo>
                <a:lnTo>
                  <a:pt x="4605" y="1301"/>
                </a:lnTo>
                <a:lnTo>
                  <a:pt x="4605" y="1301"/>
                </a:lnTo>
                <a:lnTo>
                  <a:pt x="4606" y="1301"/>
                </a:lnTo>
                <a:lnTo>
                  <a:pt x="4606" y="1301"/>
                </a:lnTo>
                <a:lnTo>
                  <a:pt x="4606" y="1301"/>
                </a:lnTo>
                <a:lnTo>
                  <a:pt x="4607" y="1301"/>
                </a:lnTo>
                <a:lnTo>
                  <a:pt x="4607" y="1301"/>
                </a:lnTo>
                <a:lnTo>
                  <a:pt x="4607" y="1301"/>
                </a:lnTo>
                <a:lnTo>
                  <a:pt x="4608" y="1301"/>
                </a:lnTo>
                <a:lnTo>
                  <a:pt x="4608" y="1301"/>
                </a:lnTo>
                <a:lnTo>
                  <a:pt x="4608" y="1301"/>
                </a:lnTo>
                <a:lnTo>
                  <a:pt x="4609" y="1301"/>
                </a:lnTo>
                <a:lnTo>
                  <a:pt x="4609" y="1301"/>
                </a:lnTo>
                <a:lnTo>
                  <a:pt x="4610" y="1301"/>
                </a:lnTo>
                <a:lnTo>
                  <a:pt x="4610" y="1301"/>
                </a:lnTo>
                <a:lnTo>
                  <a:pt x="4610" y="1301"/>
                </a:lnTo>
                <a:lnTo>
                  <a:pt x="4610" y="1301"/>
                </a:lnTo>
                <a:lnTo>
                  <a:pt x="4611" y="1301"/>
                </a:lnTo>
                <a:lnTo>
                  <a:pt x="4611" y="1301"/>
                </a:lnTo>
                <a:lnTo>
                  <a:pt x="4612" y="1301"/>
                </a:lnTo>
                <a:lnTo>
                  <a:pt x="4612" y="1301"/>
                </a:lnTo>
                <a:lnTo>
                  <a:pt x="4612" y="1301"/>
                </a:lnTo>
                <a:lnTo>
                  <a:pt x="4613" y="1301"/>
                </a:lnTo>
                <a:lnTo>
                  <a:pt x="4613" y="1301"/>
                </a:lnTo>
                <a:lnTo>
                  <a:pt x="4613" y="1301"/>
                </a:lnTo>
                <a:lnTo>
                  <a:pt x="4614" y="1301"/>
                </a:lnTo>
                <a:lnTo>
                  <a:pt x="4614" y="1301"/>
                </a:lnTo>
                <a:lnTo>
                  <a:pt x="4614" y="1301"/>
                </a:lnTo>
                <a:lnTo>
                  <a:pt x="4614" y="1301"/>
                </a:lnTo>
                <a:lnTo>
                  <a:pt x="4615" y="1301"/>
                </a:lnTo>
                <a:lnTo>
                  <a:pt x="4615" y="1301"/>
                </a:lnTo>
                <a:lnTo>
                  <a:pt x="4616" y="1301"/>
                </a:lnTo>
                <a:lnTo>
                  <a:pt x="4616" y="1301"/>
                </a:lnTo>
                <a:lnTo>
                  <a:pt x="4617" y="1301"/>
                </a:lnTo>
                <a:lnTo>
                  <a:pt x="4617" y="1301"/>
                </a:lnTo>
                <a:lnTo>
                  <a:pt x="4617" y="1301"/>
                </a:lnTo>
                <a:lnTo>
                  <a:pt x="4618" y="1301"/>
                </a:lnTo>
                <a:lnTo>
                  <a:pt x="4618" y="1301"/>
                </a:lnTo>
                <a:lnTo>
                  <a:pt x="4618" y="1301"/>
                </a:lnTo>
                <a:lnTo>
                  <a:pt x="4619" y="1301"/>
                </a:lnTo>
                <a:lnTo>
                  <a:pt x="4619" y="1301"/>
                </a:lnTo>
                <a:lnTo>
                  <a:pt x="4619" y="1301"/>
                </a:lnTo>
                <a:lnTo>
                  <a:pt x="4619" y="1301"/>
                </a:lnTo>
                <a:lnTo>
                  <a:pt x="4620" y="1301"/>
                </a:lnTo>
                <a:lnTo>
                  <a:pt x="4620" y="1301"/>
                </a:lnTo>
                <a:lnTo>
                  <a:pt x="4621" y="1301"/>
                </a:lnTo>
                <a:lnTo>
                  <a:pt x="4621" y="1301"/>
                </a:lnTo>
                <a:lnTo>
                  <a:pt x="4621" y="1301"/>
                </a:lnTo>
                <a:lnTo>
                  <a:pt x="4622" y="1301"/>
                </a:lnTo>
                <a:lnTo>
                  <a:pt x="4622" y="1301"/>
                </a:lnTo>
                <a:lnTo>
                  <a:pt x="4623" y="1301"/>
                </a:lnTo>
                <a:lnTo>
                  <a:pt x="4623" y="1301"/>
                </a:lnTo>
                <a:lnTo>
                  <a:pt x="4623" y="1301"/>
                </a:lnTo>
                <a:lnTo>
                  <a:pt x="4624" y="1301"/>
                </a:lnTo>
                <a:lnTo>
                  <a:pt x="4624" y="1301"/>
                </a:lnTo>
                <a:lnTo>
                  <a:pt x="4624" y="1301"/>
                </a:lnTo>
                <a:lnTo>
                  <a:pt x="4625" y="1301"/>
                </a:lnTo>
                <a:lnTo>
                  <a:pt x="4625" y="1301"/>
                </a:lnTo>
                <a:lnTo>
                  <a:pt x="4625" y="1301"/>
                </a:lnTo>
                <a:lnTo>
                  <a:pt x="4626" y="1301"/>
                </a:lnTo>
                <a:lnTo>
                  <a:pt x="4626" y="1301"/>
                </a:lnTo>
                <a:lnTo>
                  <a:pt x="4626" y="1301"/>
                </a:lnTo>
                <a:lnTo>
                  <a:pt x="4627" y="1301"/>
                </a:lnTo>
                <a:lnTo>
                  <a:pt x="4627" y="1301"/>
                </a:lnTo>
                <a:lnTo>
                  <a:pt x="4627" y="1301"/>
                </a:lnTo>
                <a:lnTo>
                  <a:pt x="4628" y="1301"/>
                </a:lnTo>
                <a:lnTo>
                  <a:pt x="4628" y="1301"/>
                </a:lnTo>
                <a:lnTo>
                  <a:pt x="4628" y="1301"/>
                </a:lnTo>
                <a:lnTo>
                  <a:pt x="4629" y="1301"/>
                </a:lnTo>
                <a:lnTo>
                  <a:pt x="4629" y="1301"/>
                </a:lnTo>
                <a:lnTo>
                  <a:pt x="4630" y="1301"/>
                </a:lnTo>
                <a:lnTo>
                  <a:pt x="4630" y="1301"/>
                </a:lnTo>
                <a:lnTo>
                  <a:pt x="4630" y="1301"/>
                </a:lnTo>
                <a:lnTo>
                  <a:pt x="4631" y="1301"/>
                </a:lnTo>
                <a:lnTo>
                  <a:pt x="4631" y="1301"/>
                </a:lnTo>
                <a:lnTo>
                  <a:pt x="4631" y="1301"/>
                </a:lnTo>
                <a:lnTo>
                  <a:pt x="4632" y="1301"/>
                </a:lnTo>
                <a:lnTo>
                  <a:pt x="4632" y="1301"/>
                </a:lnTo>
                <a:lnTo>
                  <a:pt x="4632" y="1301"/>
                </a:lnTo>
                <a:lnTo>
                  <a:pt x="4633" y="1301"/>
                </a:lnTo>
                <a:lnTo>
                  <a:pt x="4633" y="1301"/>
                </a:lnTo>
                <a:lnTo>
                  <a:pt x="4633" y="1301"/>
                </a:lnTo>
                <a:lnTo>
                  <a:pt x="4634" y="1301"/>
                </a:lnTo>
                <a:lnTo>
                  <a:pt x="4634" y="1301"/>
                </a:lnTo>
                <a:lnTo>
                  <a:pt x="4634" y="1301"/>
                </a:lnTo>
                <a:lnTo>
                  <a:pt x="4635" y="1301"/>
                </a:lnTo>
                <a:lnTo>
                  <a:pt x="4635" y="1301"/>
                </a:lnTo>
                <a:lnTo>
                  <a:pt x="4636" y="1301"/>
                </a:lnTo>
                <a:lnTo>
                  <a:pt x="4636" y="1301"/>
                </a:lnTo>
                <a:lnTo>
                  <a:pt x="4636" y="1301"/>
                </a:lnTo>
                <a:lnTo>
                  <a:pt x="4636" y="1301"/>
                </a:lnTo>
                <a:lnTo>
                  <a:pt x="4637" y="1301"/>
                </a:lnTo>
                <a:lnTo>
                  <a:pt x="4637" y="1301"/>
                </a:lnTo>
                <a:lnTo>
                  <a:pt x="4638" y="1301"/>
                </a:lnTo>
                <a:lnTo>
                  <a:pt x="4638" y="1301"/>
                </a:lnTo>
                <a:lnTo>
                  <a:pt x="4638" y="1301"/>
                </a:lnTo>
                <a:lnTo>
                  <a:pt x="4639" y="1301"/>
                </a:lnTo>
                <a:lnTo>
                  <a:pt x="4639" y="1301"/>
                </a:lnTo>
                <a:lnTo>
                  <a:pt x="4639" y="1301"/>
                </a:lnTo>
                <a:lnTo>
                  <a:pt x="4640" y="1301"/>
                </a:lnTo>
                <a:lnTo>
                  <a:pt x="4640" y="1301"/>
                </a:lnTo>
                <a:lnTo>
                  <a:pt x="4640" y="1301"/>
                </a:lnTo>
                <a:lnTo>
                  <a:pt x="4640" y="1301"/>
                </a:lnTo>
                <a:lnTo>
                  <a:pt x="4641" y="1301"/>
                </a:lnTo>
                <a:lnTo>
                  <a:pt x="4641" y="1301"/>
                </a:lnTo>
                <a:lnTo>
                  <a:pt x="4642" y="1301"/>
                </a:lnTo>
                <a:lnTo>
                  <a:pt x="4642" y="1301"/>
                </a:lnTo>
                <a:lnTo>
                  <a:pt x="4643" y="1301"/>
                </a:lnTo>
                <a:lnTo>
                  <a:pt x="4643" y="1301"/>
                </a:lnTo>
                <a:lnTo>
                  <a:pt x="4643" y="1301"/>
                </a:lnTo>
                <a:lnTo>
                  <a:pt x="4644" y="1301"/>
                </a:lnTo>
                <a:lnTo>
                  <a:pt x="4644" y="1301"/>
                </a:lnTo>
                <a:lnTo>
                  <a:pt x="4644" y="1301"/>
                </a:lnTo>
                <a:lnTo>
                  <a:pt x="4645" y="1301"/>
                </a:lnTo>
                <a:lnTo>
                  <a:pt x="4645" y="1301"/>
                </a:lnTo>
                <a:lnTo>
                  <a:pt x="4645" y="1301"/>
                </a:lnTo>
                <a:lnTo>
                  <a:pt x="4646" y="1301"/>
                </a:lnTo>
                <a:lnTo>
                  <a:pt x="4646" y="1301"/>
                </a:lnTo>
                <a:lnTo>
                  <a:pt x="4646" y="1301"/>
                </a:lnTo>
                <a:lnTo>
                  <a:pt x="4647" y="1301"/>
                </a:lnTo>
                <a:lnTo>
                  <a:pt x="4647" y="1301"/>
                </a:lnTo>
                <a:lnTo>
                  <a:pt x="4647" y="1301"/>
                </a:lnTo>
                <a:lnTo>
                  <a:pt x="4648" y="1301"/>
                </a:lnTo>
                <a:lnTo>
                  <a:pt x="4648" y="1301"/>
                </a:lnTo>
                <a:lnTo>
                  <a:pt x="4649" y="1301"/>
                </a:lnTo>
                <a:lnTo>
                  <a:pt x="4649" y="1301"/>
                </a:lnTo>
                <a:lnTo>
                  <a:pt x="4649" y="1301"/>
                </a:lnTo>
                <a:lnTo>
                  <a:pt x="4650" y="1301"/>
                </a:lnTo>
                <a:lnTo>
                  <a:pt x="4650" y="1301"/>
                </a:lnTo>
                <a:lnTo>
                  <a:pt x="4650" y="1301"/>
                </a:lnTo>
                <a:lnTo>
                  <a:pt x="4651" y="1301"/>
                </a:lnTo>
                <a:lnTo>
                  <a:pt x="4651" y="1301"/>
                </a:lnTo>
                <a:lnTo>
                  <a:pt x="4651" y="1301"/>
                </a:lnTo>
                <a:lnTo>
                  <a:pt x="4652" y="1301"/>
                </a:lnTo>
                <a:lnTo>
                  <a:pt x="4652" y="1301"/>
                </a:lnTo>
                <a:lnTo>
                  <a:pt x="4652" y="1301"/>
                </a:lnTo>
                <a:lnTo>
                  <a:pt x="4653" y="1301"/>
                </a:lnTo>
                <a:lnTo>
                  <a:pt x="4653" y="1301"/>
                </a:lnTo>
                <a:lnTo>
                  <a:pt x="4653" y="1301"/>
                </a:lnTo>
                <a:lnTo>
                  <a:pt x="4654" y="1301"/>
                </a:lnTo>
                <a:lnTo>
                  <a:pt x="4654" y="1301"/>
                </a:lnTo>
                <a:lnTo>
                  <a:pt x="4654" y="1301"/>
                </a:lnTo>
                <a:lnTo>
                  <a:pt x="4655" y="1301"/>
                </a:lnTo>
                <a:lnTo>
                  <a:pt x="4655" y="1301"/>
                </a:lnTo>
                <a:lnTo>
                  <a:pt x="4656" y="1301"/>
                </a:lnTo>
                <a:lnTo>
                  <a:pt x="4656" y="1301"/>
                </a:lnTo>
                <a:lnTo>
                  <a:pt x="4656" y="1301"/>
                </a:lnTo>
                <a:lnTo>
                  <a:pt x="4657" y="1301"/>
                </a:lnTo>
                <a:lnTo>
                  <a:pt x="4657" y="1301"/>
                </a:lnTo>
                <a:lnTo>
                  <a:pt x="4657" y="1301"/>
                </a:lnTo>
                <a:lnTo>
                  <a:pt x="4657" y="1301"/>
                </a:lnTo>
                <a:lnTo>
                  <a:pt x="4658" y="1301"/>
                </a:lnTo>
                <a:lnTo>
                  <a:pt x="4658" y="1301"/>
                </a:lnTo>
                <a:lnTo>
                  <a:pt x="4659" y="1301"/>
                </a:lnTo>
                <a:lnTo>
                  <a:pt x="4659" y="1301"/>
                </a:lnTo>
                <a:lnTo>
                  <a:pt x="4659" y="1301"/>
                </a:lnTo>
                <a:lnTo>
                  <a:pt x="4660" y="1301"/>
                </a:lnTo>
                <a:lnTo>
                  <a:pt x="4660" y="1301"/>
                </a:lnTo>
                <a:lnTo>
                  <a:pt x="4660" y="1301"/>
                </a:lnTo>
                <a:lnTo>
                  <a:pt x="4661" y="1301"/>
                </a:lnTo>
                <a:lnTo>
                  <a:pt x="4661" y="1301"/>
                </a:lnTo>
                <a:lnTo>
                  <a:pt x="4662" y="1301"/>
                </a:lnTo>
                <a:lnTo>
                  <a:pt x="4662" y="1301"/>
                </a:lnTo>
                <a:lnTo>
                  <a:pt x="4662" y="1301"/>
                </a:lnTo>
                <a:lnTo>
                  <a:pt x="4663" y="1301"/>
                </a:lnTo>
                <a:lnTo>
                  <a:pt x="4663" y="1301"/>
                </a:lnTo>
                <a:lnTo>
                  <a:pt x="4663" y="1301"/>
                </a:lnTo>
                <a:lnTo>
                  <a:pt x="4664" y="1301"/>
                </a:lnTo>
                <a:lnTo>
                  <a:pt x="4664" y="1301"/>
                </a:lnTo>
                <a:lnTo>
                  <a:pt x="4664" y="1301"/>
                </a:lnTo>
                <a:lnTo>
                  <a:pt x="4665" y="1301"/>
                </a:lnTo>
                <a:lnTo>
                  <a:pt x="4665" y="1301"/>
                </a:lnTo>
                <a:lnTo>
                  <a:pt x="4665" y="1301"/>
                </a:lnTo>
                <a:lnTo>
                  <a:pt x="4666" y="1301"/>
                </a:lnTo>
                <a:lnTo>
                  <a:pt x="4666" y="1301"/>
                </a:lnTo>
                <a:lnTo>
                  <a:pt x="4666" y="1301"/>
                </a:lnTo>
                <a:lnTo>
                  <a:pt x="4666" y="1301"/>
                </a:lnTo>
                <a:lnTo>
                  <a:pt x="4667" y="1301"/>
                </a:lnTo>
                <a:lnTo>
                  <a:pt x="4667" y="1301"/>
                </a:lnTo>
                <a:lnTo>
                  <a:pt x="4668" y="1301"/>
                </a:lnTo>
                <a:lnTo>
                  <a:pt x="4668" y="1301"/>
                </a:lnTo>
                <a:lnTo>
                  <a:pt x="4669" y="1301"/>
                </a:lnTo>
                <a:lnTo>
                  <a:pt x="4669" y="1301"/>
                </a:lnTo>
                <a:lnTo>
                  <a:pt x="4669" y="1301"/>
                </a:lnTo>
                <a:lnTo>
                  <a:pt x="4670" y="1301"/>
                </a:lnTo>
                <a:lnTo>
                  <a:pt x="4670" y="1301"/>
                </a:lnTo>
                <a:lnTo>
                  <a:pt x="4670" y="1301"/>
                </a:lnTo>
                <a:lnTo>
                  <a:pt x="4671" y="1301"/>
                </a:lnTo>
                <a:lnTo>
                  <a:pt x="4671" y="1301"/>
                </a:lnTo>
                <a:lnTo>
                  <a:pt x="4671" y="1301"/>
                </a:lnTo>
                <a:lnTo>
                  <a:pt x="4672" y="1301"/>
                </a:lnTo>
                <a:lnTo>
                  <a:pt x="4672" y="1301"/>
                </a:lnTo>
                <a:lnTo>
                  <a:pt x="4672" y="1301"/>
                </a:lnTo>
                <a:lnTo>
                  <a:pt x="4673" y="1301"/>
                </a:lnTo>
                <a:lnTo>
                  <a:pt x="4673" y="1301"/>
                </a:lnTo>
                <a:lnTo>
                  <a:pt x="4673" y="1301"/>
                </a:lnTo>
                <a:lnTo>
                  <a:pt x="4674" y="1301"/>
                </a:lnTo>
                <a:lnTo>
                  <a:pt x="4674" y="1301"/>
                </a:lnTo>
                <a:lnTo>
                  <a:pt x="4674" y="1301"/>
                </a:lnTo>
                <a:lnTo>
                  <a:pt x="4675" y="1301"/>
                </a:lnTo>
                <a:lnTo>
                  <a:pt x="4675" y="1301"/>
                </a:lnTo>
                <a:lnTo>
                  <a:pt x="4676" y="1301"/>
                </a:lnTo>
                <a:lnTo>
                  <a:pt x="4676" y="1301"/>
                </a:lnTo>
                <a:lnTo>
                  <a:pt x="4676" y="1301"/>
                </a:lnTo>
                <a:lnTo>
                  <a:pt x="4677" y="1301"/>
                </a:lnTo>
                <a:lnTo>
                  <a:pt x="4677" y="1301"/>
                </a:lnTo>
                <a:lnTo>
                  <a:pt x="4677" y="1301"/>
                </a:lnTo>
                <a:lnTo>
                  <a:pt x="4678" y="1301"/>
                </a:lnTo>
                <a:lnTo>
                  <a:pt x="4678" y="1301"/>
                </a:lnTo>
                <a:lnTo>
                  <a:pt x="4678" y="1301"/>
                </a:lnTo>
                <a:lnTo>
                  <a:pt x="4678" y="1301"/>
                </a:lnTo>
                <a:lnTo>
                  <a:pt x="4679" y="1301"/>
                </a:lnTo>
                <a:lnTo>
                  <a:pt x="4679" y="1301"/>
                </a:lnTo>
                <a:lnTo>
                  <a:pt x="4680" y="1301"/>
                </a:lnTo>
                <a:lnTo>
                  <a:pt x="4680" y="1301"/>
                </a:lnTo>
                <a:lnTo>
                  <a:pt x="4680" y="1301"/>
                </a:lnTo>
                <a:lnTo>
                  <a:pt x="4681" y="1301"/>
                </a:lnTo>
                <a:lnTo>
                  <a:pt x="4681" y="1301"/>
                </a:lnTo>
                <a:lnTo>
                  <a:pt x="4682" y="1301"/>
                </a:lnTo>
                <a:lnTo>
                  <a:pt x="4682" y="1301"/>
                </a:lnTo>
                <a:lnTo>
                  <a:pt x="4682" y="1301"/>
                </a:lnTo>
                <a:lnTo>
                  <a:pt x="4683" y="1301"/>
                </a:lnTo>
                <a:lnTo>
                  <a:pt x="4683" y="1301"/>
                </a:lnTo>
                <a:lnTo>
                  <a:pt x="4683" y="1301"/>
                </a:lnTo>
                <a:lnTo>
                  <a:pt x="4683" y="1301"/>
                </a:lnTo>
                <a:lnTo>
                  <a:pt x="4684" y="1301"/>
                </a:lnTo>
                <a:lnTo>
                  <a:pt x="4684" y="1301"/>
                </a:lnTo>
                <a:lnTo>
                  <a:pt x="4685" y="1301"/>
                </a:lnTo>
                <a:lnTo>
                  <a:pt x="4685" y="1301"/>
                </a:lnTo>
                <a:lnTo>
                  <a:pt x="4685" y="1301"/>
                </a:lnTo>
                <a:lnTo>
                  <a:pt x="4686" y="1301"/>
                </a:lnTo>
                <a:lnTo>
                  <a:pt x="4686" y="1301"/>
                </a:lnTo>
                <a:lnTo>
                  <a:pt x="4686" y="1301"/>
                </a:lnTo>
                <a:lnTo>
                  <a:pt x="4687" y="1301"/>
                </a:lnTo>
                <a:lnTo>
                  <a:pt x="4687" y="1301"/>
                </a:lnTo>
                <a:lnTo>
                  <a:pt x="4688" y="1301"/>
                </a:lnTo>
                <a:lnTo>
                  <a:pt x="4688" y="1301"/>
                </a:lnTo>
                <a:lnTo>
                  <a:pt x="4688" y="1301"/>
                </a:lnTo>
                <a:lnTo>
                  <a:pt x="4689" y="1301"/>
                </a:lnTo>
                <a:lnTo>
                  <a:pt x="4689" y="1301"/>
                </a:lnTo>
                <a:lnTo>
                  <a:pt x="4689" y="1301"/>
                </a:lnTo>
                <a:lnTo>
                  <a:pt x="4690" y="1301"/>
                </a:lnTo>
                <a:lnTo>
                  <a:pt x="4690" y="1301"/>
                </a:lnTo>
                <a:lnTo>
                  <a:pt x="4690" y="1301"/>
                </a:lnTo>
                <a:lnTo>
                  <a:pt x="4691" y="1301"/>
                </a:lnTo>
                <a:lnTo>
                  <a:pt x="4691" y="1301"/>
                </a:lnTo>
                <a:lnTo>
                  <a:pt x="4691" y="1301"/>
                </a:lnTo>
                <a:lnTo>
                  <a:pt x="4692" y="1301"/>
                </a:lnTo>
                <a:lnTo>
                  <a:pt x="4692" y="1301"/>
                </a:lnTo>
                <a:lnTo>
                  <a:pt x="4692" y="1301"/>
                </a:lnTo>
                <a:lnTo>
                  <a:pt x="4693" y="1301"/>
                </a:lnTo>
                <a:lnTo>
                  <a:pt x="4693" y="1301"/>
                </a:lnTo>
                <a:lnTo>
                  <a:pt x="4693" y="1301"/>
                </a:lnTo>
                <a:lnTo>
                  <a:pt x="4694" y="1301"/>
                </a:lnTo>
                <a:lnTo>
                  <a:pt x="4694" y="1301"/>
                </a:lnTo>
                <a:lnTo>
                  <a:pt x="4695" y="1301"/>
                </a:lnTo>
                <a:lnTo>
                  <a:pt x="4695" y="1301"/>
                </a:lnTo>
                <a:lnTo>
                  <a:pt x="4695" y="1301"/>
                </a:lnTo>
                <a:lnTo>
                  <a:pt x="4696" y="1301"/>
                </a:lnTo>
                <a:lnTo>
                  <a:pt x="4696" y="1301"/>
                </a:lnTo>
                <a:lnTo>
                  <a:pt x="4696" y="1301"/>
                </a:lnTo>
                <a:lnTo>
                  <a:pt x="4697" y="1301"/>
                </a:lnTo>
                <a:lnTo>
                  <a:pt x="4697" y="1301"/>
                </a:lnTo>
                <a:lnTo>
                  <a:pt x="4697" y="1301"/>
                </a:lnTo>
                <a:lnTo>
                  <a:pt x="4698" y="1301"/>
                </a:lnTo>
                <a:lnTo>
                  <a:pt x="4698" y="1301"/>
                </a:lnTo>
                <a:lnTo>
                  <a:pt x="4698" y="1301"/>
                </a:lnTo>
                <a:lnTo>
                  <a:pt x="4699" y="1301"/>
                </a:lnTo>
                <a:lnTo>
                  <a:pt x="4699" y="1301"/>
                </a:lnTo>
                <a:lnTo>
                  <a:pt x="4699" y="1301"/>
                </a:lnTo>
                <a:lnTo>
                  <a:pt x="4700" y="1301"/>
                </a:lnTo>
                <a:lnTo>
                  <a:pt x="4700" y="1301"/>
                </a:lnTo>
                <a:lnTo>
                  <a:pt x="4700" y="1301"/>
                </a:lnTo>
                <a:lnTo>
                  <a:pt x="4701" y="1301"/>
                </a:lnTo>
                <a:lnTo>
                  <a:pt x="4701" y="1301"/>
                </a:lnTo>
                <a:lnTo>
                  <a:pt x="4702" y="1301"/>
                </a:lnTo>
                <a:lnTo>
                  <a:pt x="4702" y="1301"/>
                </a:lnTo>
                <a:lnTo>
                  <a:pt x="4702" y="1301"/>
                </a:lnTo>
                <a:lnTo>
                  <a:pt x="4703" y="1301"/>
                </a:lnTo>
                <a:lnTo>
                  <a:pt x="4703" y="1301"/>
                </a:lnTo>
                <a:lnTo>
                  <a:pt x="4703" y="1301"/>
                </a:lnTo>
                <a:lnTo>
                  <a:pt x="4704" y="1301"/>
                </a:lnTo>
                <a:lnTo>
                  <a:pt x="4704" y="1301"/>
                </a:lnTo>
                <a:lnTo>
                  <a:pt x="4704" y="1301"/>
                </a:lnTo>
                <a:lnTo>
                  <a:pt x="4704" y="1301"/>
                </a:lnTo>
                <a:lnTo>
                  <a:pt x="4705" y="1301"/>
                </a:lnTo>
                <a:lnTo>
                  <a:pt x="4705" y="1301"/>
                </a:lnTo>
                <a:lnTo>
                  <a:pt x="4706" y="1301"/>
                </a:lnTo>
                <a:lnTo>
                  <a:pt x="4706" y="1301"/>
                </a:lnTo>
                <a:lnTo>
                  <a:pt x="4706" y="1301"/>
                </a:lnTo>
                <a:lnTo>
                  <a:pt x="4707" y="1301"/>
                </a:lnTo>
                <a:lnTo>
                  <a:pt x="4707" y="1301"/>
                </a:lnTo>
                <a:lnTo>
                  <a:pt x="4708" y="1301"/>
                </a:lnTo>
                <a:lnTo>
                  <a:pt x="4708" y="1301"/>
                </a:lnTo>
                <a:lnTo>
                  <a:pt x="4708" y="1301"/>
                </a:lnTo>
                <a:lnTo>
                  <a:pt x="4709" y="1301"/>
                </a:lnTo>
                <a:lnTo>
                  <a:pt x="4709" y="1301"/>
                </a:lnTo>
                <a:lnTo>
                  <a:pt x="4709" y="1301"/>
                </a:lnTo>
                <a:lnTo>
                  <a:pt x="4710" y="1301"/>
                </a:lnTo>
                <a:lnTo>
                  <a:pt x="4710" y="1301"/>
                </a:lnTo>
                <a:lnTo>
                  <a:pt x="4710" y="1301"/>
                </a:lnTo>
                <a:lnTo>
                  <a:pt x="4711" y="1301"/>
                </a:lnTo>
                <a:lnTo>
                  <a:pt x="4711" y="1301"/>
                </a:lnTo>
                <a:lnTo>
                  <a:pt x="4711" y="1301"/>
                </a:lnTo>
                <a:lnTo>
                  <a:pt x="4712" y="1301"/>
                </a:lnTo>
                <a:lnTo>
                  <a:pt x="4712" y="1301"/>
                </a:lnTo>
                <a:lnTo>
                  <a:pt x="4712" y="1301"/>
                </a:lnTo>
                <a:lnTo>
                  <a:pt x="4713" y="1301"/>
                </a:lnTo>
                <a:lnTo>
                  <a:pt x="4713" y="1301"/>
                </a:lnTo>
                <a:lnTo>
                  <a:pt x="4714" y="1301"/>
                </a:lnTo>
                <a:lnTo>
                  <a:pt x="4714" y="1301"/>
                </a:lnTo>
                <a:lnTo>
                  <a:pt x="4714" y="1301"/>
                </a:lnTo>
                <a:lnTo>
                  <a:pt x="4715" y="1301"/>
                </a:lnTo>
                <a:lnTo>
                  <a:pt x="4715" y="1301"/>
                </a:lnTo>
                <a:lnTo>
                  <a:pt x="4715" y="1301"/>
                </a:lnTo>
                <a:lnTo>
                  <a:pt x="4716" y="1301"/>
                </a:lnTo>
                <a:lnTo>
                  <a:pt x="4716" y="1301"/>
                </a:lnTo>
                <a:lnTo>
                  <a:pt x="4716" y="1301"/>
                </a:lnTo>
                <a:lnTo>
                  <a:pt x="4717" y="1301"/>
                </a:lnTo>
                <a:lnTo>
                  <a:pt x="4717" y="1301"/>
                </a:lnTo>
                <a:lnTo>
                  <a:pt x="4717" y="1301"/>
                </a:lnTo>
                <a:lnTo>
                  <a:pt x="4718" y="1301"/>
                </a:lnTo>
                <a:lnTo>
                  <a:pt x="4718" y="1301"/>
                </a:lnTo>
                <a:lnTo>
                  <a:pt x="4718" y="1301"/>
                </a:lnTo>
                <a:lnTo>
                  <a:pt x="4719" y="1301"/>
                </a:lnTo>
                <a:lnTo>
                  <a:pt x="4719" y="1301"/>
                </a:lnTo>
                <a:lnTo>
                  <a:pt x="4719" y="1301"/>
                </a:lnTo>
                <a:lnTo>
                  <a:pt x="4720" y="1301"/>
                </a:lnTo>
                <a:lnTo>
                  <a:pt x="4720" y="1301"/>
                </a:lnTo>
                <a:lnTo>
                  <a:pt x="4721" y="1301"/>
                </a:lnTo>
                <a:lnTo>
                  <a:pt x="4721" y="1301"/>
                </a:lnTo>
                <a:lnTo>
                  <a:pt x="4721" y="1301"/>
                </a:lnTo>
                <a:lnTo>
                  <a:pt x="4721" y="1301"/>
                </a:lnTo>
                <a:lnTo>
                  <a:pt x="4722" y="1301"/>
                </a:lnTo>
                <a:lnTo>
                  <a:pt x="4722" y="1301"/>
                </a:lnTo>
                <a:lnTo>
                  <a:pt x="4723" y="1301"/>
                </a:lnTo>
                <a:lnTo>
                  <a:pt x="4723" y="1301"/>
                </a:lnTo>
                <a:lnTo>
                  <a:pt x="4723" y="1301"/>
                </a:lnTo>
                <a:lnTo>
                  <a:pt x="4724" y="1301"/>
                </a:lnTo>
                <a:lnTo>
                  <a:pt x="4724" y="1301"/>
                </a:lnTo>
                <a:lnTo>
                  <a:pt x="4724" y="1301"/>
                </a:lnTo>
                <a:lnTo>
                  <a:pt x="4725" y="1301"/>
                </a:lnTo>
                <a:lnTo>
                  <a:pt x="4725" y="1301"/>
                </a:lnTo>
                <a:lnTo>
                  <a:pt x="4725" y="1301"/>
                </a:lnTo>
                <a:lnTo>
                  <a:pt x="4725" y="1301"/>
                </a:lnTo>
                <a:lnTo>
                  <a:pt x="4726" y="1301"/>
                </a:lnTo>
                <a:lnTo>
                  <a:pt x="4726" y="1301"/>
                </a:lnTo>
                <a:lnTo>
                  <a:pt x="4727" y="1301"/>
                </a:lnTo>
                <a:lnTo>
                  <a:pt x="4727" y="1301"/>
                </a:lnTo>
                <a:lnTo>
                  <a:pt x="4728" y="1301"/>
                </a:lnTo>
                <a:lnTo>
                  <a:pt x="4728" y="1301"/>
                </a:lnTo>
                <a:lnTo>
                  <a:pt x="4728" y="1301"/>
                </a:lnTo>
                <a:lnTo>
                  <a:pt x="4729" y="1301"/>
                </a:lnTo>
                <a:lnTo>
                  <a:pt x="4729" y="1301"/>
                </a:lnTo>
                <a:lnTo>
                  <a:pt x="4729" y="1301"/>
                </a:lnTo>
                <a:lnTo>
                  <a:pt x="4730" y="1301"/>
                </a:lnTo>
                <a:lnTo>
                  <a:pt x="4730" y="1301"/>
                </a:lnTo>
                <a:lnTo>
                  <a:pt x="4730" y="1301"/>
                </a:lnTo>
                <a:lnTo>
                  <a:pt x="4730" y="1301"/>
                </a:lnTo>
                <a:lnTo>
                  <a:pt x="4731" y="1301"/>
                </a:lnTo>
                <a:lnTo>
                  <a:pt x="4731" y="1301"/>
                </a:lnTo>
                <a:lnTo>
                  <a:pt x="4732" y="1301"/>
                </a:lnTo>
                <a:lnTo>
                  <a:pt x="4732" y="1301"/>
                </a:lnTo>
                <a:lnTo>
                  <a:pt x="4732" y="1301"/>
                </a:lnTo>
                <a:lnTo>
                  <a:pt x="4733" y="1301"/>
                </a:lnTo>
                <a:lnTo>
                  <a:pt x="4733" y="1301"/>
                </a:lnTo>
                <a:lnTo>
                  <a:pt x="4734" y="1301"/>
                </a:lnTo>
                <a:lnTo>
                  <a:pt x="4734" y="1301"/>
                </a:lnTo>
                <a:lnTo>
                  <a:pt x="4734" y="1301"/>
                </a:lnTo>
                <a:lnTo>
                  <a:pt x="4735" y="1301"/>
                </a:lnTo>
                <a:lnTo>
                  <a:pt x="4735" y="1301"/>
                </a:lnTo>
                <a:lnTo>
                  <a:pt x="4735" y="1301"/>
                </a:lnTo>
                <a:lnTo>
                  <a:pt x="4736" y="1301"/>
                </a:lnTo>
                <a:lnTo>
                  <a:pt x="4736" y="1301"/>
                </a:lnTo>
                <a:lnTo>
                  <a:pt x="4736" y="1301"/>
                </a:lnTo>
                <a:lnTo>
                  <a:pt x="4737" y="1301"/>
                </a:lnTo>
                <a:lnTo>
                  <a:pt x="4737" y="1301"/>
                </a:lnTo>
                <a:lnTo>
                  <a:pt x="4737" y="1301"/>
                </a:lnTo>
                <a:lnTo>
                  <a:pt x="4738" y="1301"/>
                </a:lnTo>
                <a:lnTo>
                  <a:pt x="4738" y="1301"/>
                </a:lnTo>
                <a:lnTo>
                  <a:pt x="4738" y="1301"/>
                </a:lnTo>
                <a:lnTo>
                  <a:pt x="4739" y="1301"/>
                </a:lnTo>
                <a:lnTo>
                  <a:pt x="4739" y="1301"/>
                </a:lnTo>
                <a:lnTo>
                  <a:pt x="4740" y="1301"/>
                </a:lnTo>
                <a:lnTo>
                  <a:pt x="4740" y="1301"/>
                </a:lnTo>
                <a:lnTo>
                  <a:pt x="4740" y="1301"/>
                </a:lnTo>
                <a:lnTo>
                  <a:pt x="4741" y="1301"/>
                </a:lnTo>
                <a:lnTo>
                  <a:pt x="4741" y="1301"/>
                </a:lnTo>
                <a:lnTo>
                  <a:pt x="4741" y="1301"/>
                </a:lnTo>
                <a:lnTo>
                  <a:pt x="4742" y="1301"/>
                </a:lnTo>
                <a:lnTo>
                  <a:pt x="4742" y="1301"/>
                </a:lnTo>
                <a:lnTo>
                  <a:pt x="4742" y="1301"/>
                </a:lnTo>
                <a:lnTo>
                  <a:pt x="4743" y="1301"/>
                </a:lnTo>
                <a:lnTo>
                  <a:pt x="4743" y="1301"/>
                </a:lnTo>
                <a:lnTo>
                  <a:pt x="4743" y="1301"/>
                </a:lnTo>
                <a:lnTo>
                  <a:pt x="4744" y="1301"/>
                </a:lnTo>
                <a:lnTo>
                  <a:pt x="4744" y="1301"/>
                </a:lnTo>
                <a:lnTo>
                  <a:pt x="4744" y="1301"/>
                </a:lnTo>
                <a:lnTo>
                  <a:pt x="4745" y="1301"/>
                </a:lnTo>
                <a:lnTo>
                  <a:pt x="4745" y="1301"/>
                </a:lnTo>
                <a:lnTo>
                  <a:pt x="4745" y="1301"/>
                </a:lnTo>
                <a:lnTo>
                  <a:pt x="4746" y="1301"/>
                </a:lnTo>
                <a:lnTo>
                  <a:pt x="4746" y="1301"/>
                </a:lnTo>
                <a:lnTo>
                  <a:pt x="4747" y="1301"/>
                </a:lnTo>
                <a:lnTo>
                  <a:pt x="4747" y="1301"/>
                </a:lnTo>
                <a:lnTo>
                  <a:pt x="4747" y="1301"/>
                </a:lnTo>
                <a:lnTo>
                  <a:pt x="4747" y="1301"/>
                </a:lnTo>
                <a:lnTo>
                  <a:pt x="4748" y="1301"/>
                </a:lnTo>
                <a:lnTo>
                  <a:pt x="4748" y="1301"/>
                </a:lnTo>
                <a:lnTo>
                  <a:pt x="4749" y="1301"/>
                </a:lnTo>
                <a:lnTo>
                  <a:pt x="4749" y="1301"/>
                </a:lnTo>
                <a:lnTo>
                  <a:pt x="4749" y="1301"/>
                </a:lnTo>
                <a:lnTo>
                  <a:pt x="4750" y="1301"/>
                </a:lnTo>
                <a:lnTo>
                  <a:pt x="4750" y="1301"/>
                </a:lnTo>
                <a:lnTo>
                  <a:pt x="4750" y="1301"/>
                </a:lnTo>
                <a:lnTo>
                  <a:pt x="4751" y="1301"/>
                </a:lnTo>
                <a:lnTo>
                  <a:pt x="4751" y="1301"/>
                </a:lnTo>
                <a:lnTo>
                  <a:pt x="4751" y="1301"/>
                </a:lnTo>
                <a:lnTo>
                  <a:pt x="4751" y="1301"/>
                </a:lnTo>
                <a:lnTo>
                  <a:pt x="4752" y="1301"/>
                </a:lnTo>
                <a:lnTo>
                  <a:pt x="4753" y="1301"/>
                </a:lnTo>
                <a:lnTo>
                  <a:pt x="4753" y="1301"/>
                </a:lnTo>
                <a:lnTo>
                  <a:pt x="4753" y="1301"/>
                </a:lnTo>
                <a:lnTo>
                  <a:pt x="4754" y="1301"/>
                </a:lnTo>
                <a:lnTo>
                  <a:pt x="4754" y="1301"/>
                </a:lnTo>
                <a:lnTo>
                  <a:pt x="4754" y="1301"/>
                </a:lnTo>
                <a:lnTo>
                  <a:pt x="4755" y="1301"/>
                </a:lnTo>
                <a:lnTo>
                  <a:pt x="4755" y="1301"/>
                </a:lnTo>
                <a:lnTo>
                  <a:pt x="4755" y="1301"/>
                </a:lnTo>
                <a:lnTo>
                  <a:pt x="4756" y="1301"/>
                </a:lnTo>
                <a:lnTo>
                  <a:pt x="4756" y="1301"/>
                </a:lnTo>
                <a:lnTo>
                  <a:pt x="4756" y="1301"/>
                </a:lnTo>
                <a:lnTo>
                  <a:pt x="4757" y="1301"/>
                </a:lnTo>
                <a:lnTo>
                  <a:pt x="4757" y="1301"/>
                </a:lnTo>
                <a:lnTo>
                  <a:pt x="4757" y="1301"/>
                </a:lnTo>
                <a:lnTo>
                  <a:pt x="4758" y="1301"/>
                </a:lnTo>
                <a:lnTo>
                  <a:pt x="4758" y="1301"/>
                </a:lnTo>
                <a:lnTo>
                  <a:pt x="4758" y="1301"/>
                </a:lnTo>
                <a:lnTo>
                  <a:pt x="4759" y="1301"/>
                </a:lnTo>
                <a:lnTo>
                  <a:pt x="4759" y="1301"/>
                </a:lnTo>
                <a:lnTo>
                  <a:pt x="4760" y="1301"/>
                </a:lnTo>
                <a:lnTo>
                  <a:pt x="4760" y="1301"/>
                </a:lnTo>
                <a:lnTo>
                  <a:pt x="4760" y="1301"/>
                </a:lnTo>
                <a:lnTo>
                  <a:pt x="4761" y="1301"/>
                </a:lnTo>
                <a:lnTo>
                  <a:pt x="4761" y="1301"/>
                </a:lnTo>
                <a:lnTo>
                  <a:pt x="4761" y="1301"/>
                </a:lnTo>
                <a:lnTo>
                  <a:pt x="4762" y="1301"/>
                </a:lnTo>
                <a:lnTo>
                  <a:pt x="4762" y="1301"/>
                </a:lnTo>
                <a:lnTo>
                  <a:pt x="4762" y="1301"/>
                </a:lnTo>
                <a:lnTo>
                  <a:pt x="4763" y="1301"/>
                </a:lnTo>
                <a:lnTo>
                  <a:pt x="4763" y="1301"/>
                </a:lnTo>
                <a:lnTo>
                  <a:pt x="4763" y="1301"/>
                </a:lnTo>
                <a:lnTo>
                  <a:pt x="4764" y="1301"/>
                </a:lnTo>
                <a:lnTo>
                  <a:pt x="4764" y="1301"/>
                </a:lnTo>
                <a:lnTo>
                  <a:pt x="4764" y="1301"/>
                </a:lnTo>
                <a:lnTo>
                  <a:pt x="4765" y="1301"/>
                </a:lnTo>
                <a:lnTo>
                  <a:pt x="4765" y="1301"/>
                </a:lnTo>
                <a:lnTo>
                  <a:pt x="4766" y="1301"/>
                </a:lnTo>
                <a:lnTo>
                  <a:pt x="4766" y="1301"/>
                </a:lnTo>
                <a:lnTo>
                  <a:pt x="4766" y="1301"/>
                </a:lnTo>
                <a:lnTo>
                  <a:pt x="4767" y="1301"/>
                </a:lnTo>
                <a:lnTo>
                  <a:pt x="4767" y="1301"/>
                </a:lnTo>
                <a:lnTo>
                  <a:pt x="4767" y="1301"/>
                </a:lnTo>
                <a:lnTo>
                  <a:pt x="4768" y="1301"/>
                </a:lnTo>
                <a:lnTo>
                  <a:pt x="4768" y="1301"/>
                </a:lnTo>
                <a:lnTo>
                  <a:pt x="4768" y="1301"/>
                </a:lnTo>
                <a:lnTo>
                  <a:pt x="4768" y="1301"/>
                </a:lnTo>
                <a:lnTo>
                  <a:pt x="4769" y="1301"/>
                </a:lnTo>
                <a:lnTo>
                  <a:pt x="4769" y="1301"/>
                </a:lnTo>
                <a:lnTo>
                  <a:pt x="4770" y="1301"/>
                </a:lnTo>
                <a:lnTo>
                  <a:pt x="4770" y="1301"/>
                </a:lnTo>
                <a:lnTo>
                  <a:pt x="4770" y="1301"/>
                </a:lnTo>
                <a:lnTo>
                  <a:pt x="4771" y="1301"/>
                </a:lnTo>
                <a:lnTo>
                  <a:pt x="4771" y="1301"/>
                </a:lnTo>
                <a:lnTo>
                  <a:pt x="4771" y="1301"/>
                </a:lnTo>
                <a:lnTo>
                  <a:pt x="4772" y="1301"/>
                </a:lnTo>
                <a:lnTo>
                  <a:pt x="4772" y="1301"/>
                </a:lnTo>
                <a:lnTo>
                  <a:pt x="4773" y="1301"/>
                </a:lnTo>
                <a:lnTo>
                  <a:pt x="4773" y="1301"/>
                </a:lnTo>
                <a:lnTo>
                  <a:pt x="4773" y="1301"/>
                </a:lnTo>
                <a:lnTo>
                  <a:pt x="4773" y="1301"/>
                </a:lnTo>
                <a:lnTo>
                  <a:pt x="4774" y="1301"/>
                </a:lnTo>
                <a:lnTo>
                  <a:pt x="4774" y="1301"/>
                </a:lnTo>
                <a:lnTo>
                  <a:pt x="4775" y="1301"/>
                </a:lnTo>
                <a:lnTo>
                  <a:pt x="4775" y="1301"/>
                </a:lnTo>
                <a:lnTo>
                  <a:pt x="4775" y="1301"/>
                </a:lnTo>
                <a:lnTo>
                  <a:pt x="4776" y="1301"/>
                </a:lnTo>
                <a:lnTo>
                  <a:pt x="4776" y="1301"/>
                </a:lnTo>
                <a:lnTo>
                  <a:pt x="4776" y="1301"/>
                </a:lnTo>
                <a:lnTo>
                  <a:pt x="4777" y="1301"/>
                </a:lnTo>
                <a:lnTo>
                  <a:pt x="4777" y="1301"/>
                </a:lnTo>
                <a:lnTo>
                  <a:pt x="4777" y="1301"/>
                </a:lnTo>
                <a:lnTo>
                  <a:pt x="4777" y="1301"/>
                </a:lnTo>
                <a:lnTo>
                  <a:pt x="4778" y="1301"/>
                </a:lnTo>
                <a:lnTo>
                  <a:pt x="4779" y="1301"/>
                </a:lnTo>
                <a:lnTo>
                  <a:pt x="4779" y="1301"/>
                </a:lnTo>
                <a:lnTo>
                  <a:pt x="4779" y="1301"/>
                </a:lnTo>
                <a:lnTo>
                  <a:pt x="4780" y="1301"/>
                </a:lnTo>
                <a:lnTo>
                  <a:pt x="4780" y="1301"/>
                </a:lnTo>
                <a:lnTo>
                  <a:pt x="4780" y="1301"/>
                </a:lnTo>
                <a:lnTo>
                  <a:pt x="4781" y="1301"/>
                </a:lnTo>
                <a:lnTo>
                  <a:pt x="4781" y="1301"/>
                </a:lnTo>
                <a:lnTo>
                  <a:pt x="4781" y="1301"/>
                </a:lnTo>
                <a:lnTo>
                  <a:pt x="4782" y="1301"/>
                </a:lnTo>
                <a:lnTo>
                  <a:pt x="4782" y="1301"/>
                </a:lnTo>
                <a:lnTo>
                  <a:pt x="4782" y="1301"/>
                </a:lnTo>
                <a:lnTo>
                  <a:pt x="4783" y="1301"/>
                </a:lnTo>
                <a:lnTo>
                  <a:pt x="4783" y="1301"/>
                </a:lnTo>
                <a:lnTo>
                  <a:pt x="4783" y="1301"/>
                </a:lnTo>
                <a:lnTo>
                  <a:pt x="4784" y="1301"/>
                </a:lnTo>
                <a:lnTo>
                  <a:pt x="4784" y="1301"/>
                </a:lnTo>
                <a:lnTo>
                  <a:pt x="4784" y="1301"/>
                </a:lnTo>
                <a:lnTo>
                  <a:pt x="4785" y="1301"/>
                </a:lnTo>
                <a:lnTo>
                  <a:pt x="4785" y="1301"/>
                </a:lnTo>
                <a:lnTo>
                  <a:pt x="4786" y="1301"/>
                </a:lnTo>
                <a:lnTo>
                  <a:pt x="4786" y="1301"/>
                </a:lnTo>
                <a:lnTo>
                  <a:pt x="4786" y="1301"/>
                </a:lnTo>
                <a:lnTo>
                  <a:pt x="4787" y="1301"/>
                </a:lnTo>
                <a:lnTo>
                  <a:pt x="4787" y="1301"/>
                </a:lnTo>
                <a:lnTo>
                  <a:pt x="4787" y="1301"/>
                </a:lnTo>
                <a:lnTo>
                  <a:pt x="4788" y="1301"/>
                </a:lnTo>
                <a:lnTo>
                  <a:pt x="4788" y="1301"/>
                </a:lnTo>
                <a:lnTo>
                  <a:pt x="4788" y="1301"/>
                </a:lnTo>
                <a:lnTo>
                  <a:pt x="4789" y="1301"/>
                </a:lnTo>
                <a:lnTo>
                  <a:pt x="4789" y="1301"/>
                </a:lnTo>
                <a:lnTo>
                  <a:pt x="4789" y="1301"/>
                </a:lnTo>
                <a:lnTo>
                  <a:pt x="4790" y="1301"/>
                </a:lnTo>
                <a:lnTo>
                  <a:pt x="4790" y="1301"/>
                </a:lnTo>
                <a:lnTo>
                  <a:pt x="4790" y="1301"/>
                </a:lnTo>
                <a:lnTo>
                  <a:pt x="4791" y="1301"/>
                </a:lnTo>
                <a:lnTo>
                  <a:pt x="4791" y="1301"/>
                </a:lnTo>
                <a:lnTo>
                  <a:pt x="4792" y="1301"/>
                </a:lnTo>
                <a:lnTo>
                  <a:pt x="4792" y="1301"/>
                </a:lnTo>
                <a:lnTo>
                  <a:pt x="4792" y="1301"/>
                </a:lnTo>
                <a:lnTo>
                  <a:pt x="4793" y="1301"/>
                </a:lnTo>
                <a:lnTo>
                  <a:pt x="4793" y="1301"/>
                </a:lnTo>
                <a:lnTo>
                  <a:pt x="4793" y="1301"/>
                </a:lnTo>
                <a:lnTo>
                  <a:pt x="4794" y="1301"/>
                </a:lnTo>
                <a:lnTo>
                  <a:pt x="4794" y="1301"/>
                </a:lnTo>
                <a:lnTo>
                  <a:pt x="4794" y="1301"/>
                </a:lnTo>
                <a:lnTo>
                  <a:pt x="4794" y="1301"/>
                </a:lnTo>
                <a:lnTo>
                  <a:pt x="4795" y="1301"/>
                </a:lnTo>
                <a:lnTo>
                  <a:pt x="4795" y="1301"/>
                </a:lnTo>
                <a:lnTo>
                  <a:pt x="4796" y="1301"/>
                </a:lnTo>
                <a:lnTo>
                  <a:pt x="4796" y="1301"/>
                </a:lnTo>
                <a:lnTo>
                  <a:pt x="4796" y="1301"/>
                </a:lnTo>
                <a:lnTo>
                  <a:pt x="4797" y="1301"/>
                </a:lnTo>
                <a:lnTo>
                  <a:pt x="4797" y="1301"/>
                </a:lnTo>
                <a:lnTo>
                  <a:pt x="4797" y="1301"/>
                </a:lnTo>
                <a:lnTo>
                  <a:pt x="4798" y="1301"/>
                </a:lnTo>
                <a:lnTo>
                  <a:pt x="4798" y="1301"/>
                </a:lnTo>
                <a:lnTo>
                  <a:pt x="4799" y="1301"/>
                </a:lnTo>
                <a:lnTo>
                  <a:pt x="4799" y="1301"/>
                </a:lnTo>
                <a:lnTo>
                  <a:pt x="4799" y="1301"/>
                </a:lnTo>
                <a:lnTo>
                  <a:pt x="4800" y="1301"/>
                </a:lnTo>
                <a:lnTo>
                  <a:pt x="4800" y="1301"/>
                </a:lnTo>
                <a:lnTo>
                  <a:pt x="4800" y="1301"/>
                </a:lnTo>
                <a:lnTo>
                  <a:pt x="4801" y="1301"/>
                </a:lnTo>
                <a:lnTo>
                  <a:pt x="4801" y="1301"/>
                </a:lnTo>
                <a:lnTo>
                  <a:pt x="4801" y="1301"/>
                </a:lnTo>
                <a:lnTo>
                  <a:pt x="4802" y="1301"/>
                </a:lnTo>
                <a:lnTo>
                  <a:pt x="4802" y="1301"/>
                </a:lnTo>
                <a:lnTo>
                  <a:pt x="4802" y="1301"/>
                </a:lnTo>
                <a:lnTo>
                  <a:pt x="4803" y="1301"/>
                </a:lnTo>
                <a:lnTo>
                  <a:pt x="4803" y="1301"/>
                </a:lnTo>
                <a:lnTo>
                  <a:pt x="4803" y="1301"/>
                </a:lnTo>
                <a:lnTo>
                  <a:pt x="4804" y="1301"/>
                </a:lnTo>
                <a:lnTo>
                  <a:pt x="4804" y="1301"/>
                </a:lnTo>
                <a:lnTo>
                  <a:pt x="4805" y="1301"/>
                </a:lnTo>
                <a:lnTo>
                  <a:pt x="4805" y="1301"/>
                </a:lnTo>
                <a:lnTo>
                  <a:pt x="4805" y="1301"/>
                </a:lnTo>
                <a:lnTo>
                  <a:pt x="4806" y="1301"/>
                </a:lnTo>
                <a:lnTo>
                  <a:pt x="4806" y="1301"/>
                </a:lnTo>
                <a:lnTo>
                  <a:pt x="4806" y="1301"/>
                </a:lnTo>
                <a:lnTo>
                  <a:pt x="4807" y="1301"/>
                </a:lnTo>
                <a:lnTo>
                  <a:pt x="4807" y="1301"/>
                </a:lnTo>
                <a:lnTo>
                  <a:pt x="4807" y="1301"/>
                </a:lnTo>
                <a:lnTo>
                  <a:pt x="4808" y="1301"/>
                </a:lnTo>
                <a:lnTo>
                  <a:pt x="4808" y="1301"/>
                </a:lnTo>
                <a:lnTo>
                  <a:pt x="4808" y="1301"/>
                </a:lnTo>
                <a:lnTo>
                  <a:pt x="4809" y="1301"/>
                </a:lnTo>
                <a:lnTo>
                  <a:pt x="4809" y="1301"/>
                </a:lnTo>
                <a:lnTo>
                  <a:pt x="4809" y="1301"/>
                </a:lnTo>
                <a:lnTo>
                  <a:pt x="4810" y="1301"/>
                </a:lnTo>
                <a:lnTo>
                  <a:pt x="4810" y="1301"/>
                </a:lnTo>
                <a:lnTo>
                  <a:pt x="4811" y="1301"/>
                </a:lnTo>
                <a:lnTo>
                  <a:pt x="4811" y="1301"/>
                </a:lnTo>
                <a:lnTo>
                  <a:pt x="4811" y="1301"/>
                </a:lnTo>
                <a:lnTo>
                  <a:pt x="4811" y="1301"/>
                </a:lnTo>
                <a:lnTo>
                  <a:pt x="4812" y="1301"/>
                </a:lnTo>
                <a:lnTo>
                  <a:pt x="4812" y="1301"/>
                </a:lnTo>
                <a:lnTo>
                  <a:pt x="4813" y="1301"/>
                </a:lnTo>
                <a:lnTo>
                  <a:pt x="4813" y="1301"/>
                </a:lnTo>
                <a:lnTo>
                  <a:pt x="4813" y="1301"/>
                </a:lnTo>
                <a:lnTo>
                  <a:pt x="4814" y="1301"/>
                </a:lnTo>
                <a:lnTo>
                  <a:pt x="4814" y="1301"/>
                </a:lnTo>
                <a:lnTo>
                  <a:pt x="4814" y="1301"/>
                </a:lnTo>
                <a:lnTo>
                  <a:pt x="4815" y="1301"/>
                </a:lnTo>
                <a:lnTo>
                  <a:pt x="4815" y="1301"/>
                </a:lnTo>
                <a:lnTo>
                  <a:pt x="4815" y="1301"/>
                </a:lnTo>
                <a:lnTo>
                  <a:pt x="4815" y="1301"/>
                </a:lnTo>
                <a:lnTo>
                  <a:pt x="4816" y="1301"/>
                </a:lnTo>
                <a:lnTo>
                  <a:pt x="4816" y="1301"/>
                </a:lnTo>
                <a:lnTo>
                  <a:pt x="4817" y="1301"/>
                </a:lnTo>
                <a:lnTo>
                  <a:pt x="4817" y="1301"/>
                </a:lnTo>
                <a:lnTo>
                  <a:pt x="4818" y="1301"/>
                </a:lnTo>
                <a:lnTo>
                  <a:pt x="4818" y="1301"/>
                </a:lnTo>
                <a:lnTo>
                  <a:pt x="4818" y="1301"/>
                </a:lnTo>
                <a:lnTo>
                  <a:pt x="4819" y="1301"/>
                </a:lnTo>
                <a:lnTo>
                  <a:pt x="4819" y="1301"/>
                </a:lnTo>
                <a:lnTo>
                  <a:pt x="4819" y="1301"/>
                </a:lnTo>
                <a:lnTo>
                  <a:pt x="4820" y="1301"/>
                </a:lnTo>
                <a:lnTo>
                  <a:pt x="4820" y="1301"/>
                </a:lnTo>
                <a:lnTo>
                  <a:pt x="4820" y="1301"/>
                </a:lnTo>
                <a:lnTo>
                  <a:pt x="4820" y="1301"/>
                </a:lnTo>
                <a:lnTo>
                  <a:pt x="4821" y="1301"/>
                </a:lnTo>
                <a:lnTo>
                  <a:pt x="4821" y="1301"/>
                </a:lnTo>
                <a:lnTo>
                  <a:pt x="4822" y="1301"/>
                </a:lnTo>
                <a:lnTo>
                  <a:pt x="4822" y="1301"/>
                </a:lnTo>
                <a:lnTo>
                  <a:pt x="4822" y="1301"/>
                </a:lnTo>
                <a:lnTo>
                  <a:pt x="4823" y="1301"/>
                </a:lnTo>
                <a:lnTo>
                  <a:pt x="4823" y="1301"/>
                </a:lnTo>
                <a:lnTo>
                  <a:pt x="4824" y="1301"/>
                </a:lnTo>
                <a:lnTo>
                  <a:pt x="4824" y="1301"/>
                </a:lnTo>
                <a:lnTo>
                  <a:pt x="4824" y="1301"/>
                </a:lnTo>
                <a:lnTo>
                  <a:pt x="4825" y="1301"/>
                </a:lnTo>
                <a:lnTo>
                  <a:pt x="4825" y="1301"/>
                </a:lnTo>
                <a:lnTo>
                  <a:pt x="4825" y="1301"/>
                </a:lnTo>
                <a:lnTo>
                  <a:pt x="4826" y="1301"/>
                </a:lnTo>
                <a:lnTo>
                  <a:pt x="4826" y="1301"/>
                </a:lnTo>
                <a:lnTo>
                  <a:pt x="4826" y="1301"/>
                </a:lnTo>
                <a:lnTo>
                  <a:pt x="4827" y="1301"/>
                </a:lnTo>
                <a:lnTo>
                  <a:pt x="4827" y="1301"/>
                </a:lnTo>
                <a:lnTo>
                  <a:pt x="4827" y="1301"/>
                </a:lnTo>
                <a:lnTo>
                  <a:pt x="4828" y="1301"/>
                </a:lnTo>
                <a:lnTo>
                  <a:pt x="4828" y="1301"/>
                </a:lnTo>
                <a:lnTo>
                  <a:pt x="4828" y="1301"/>
                </a:lnTo>
                <a:lnTo>
                  <a:pt x="4829" y="1301"/>
                </a:lnTo>
                <a:lnTo>
                  <a:pt x="4829" y="1301"/>
                </a:lnTo>
                <a:lnTo>
                  <a:pt x="4829" y="1301"/>
                </a:lnTo>
                <a:lnTo>
                  <a:pt x="4830" y="1301"/>
                </a:lnTo>
                <a:lnTo>
                  <a:pt x="4830" y="1301"/>
                </a:lnTo>
                <a:lnTo>
                  <a:pt x="4831" y="1301"/>
                </a:lnTo>
                <a:lnTo>
                  <a:pt x="4831" y="1301"/>
                </a:lnTo>
                <a:lnTo>
                  <a:pt x="4831" y="1301"/>
                </a:lnTo>
                <a:lnTo>
                  <a:pt x="4832" y="1301"/>
                </a:lnTo>
                <a:lnTo>
                  <a:pt x="4832" y="1301"/>
                </a:lnTo>
                <a:lnTo>
                  <a:pt x="4832" y="1301"/>
                </a:lnTo>
                <a:lnTo>
                  <a:pt x="4833" y="1301"/>
                </a:lnTo>
                <a:lnTo>
                  <a:pt x="4833" y="1301"/>
                </a:lnTo>
                <a:lnTo>
                  <a:pt x="4833" y="1301"/>
                </a:lnTo>
                <a:lnTo>
                  <a:pt x="4834" y="1301"/>
                </a:lnTo>
                <a:lnTo>
                  <a:pt x="4834" y="1301"/>
                </a:lnTo>
                <a:lnTo>
                  <a:pt x="4834" y="1301"/>
                </a:lnTo>
                <a:lnTo>
                  <a:pt x="4835" y="1301"/>
                </a:lnTo>
                <a:lnTo>
                  <a:pt x="4835" y="1301"/>
                </a:lnTo>
                <a:lnTo>
                  <a:pt x="4835" y="1301"/>
                </a:lnTo>
                <a:lnTo>
                  <a:pt x="4836" y="1301"/>
                </a:lnTo>
                <a:lnTo>
                  <a:pt x="4836" y="1301"/>
                </a:lnTo>
                <a:lnTo>
                  <a:pt x="4837" y="1301"/>
                </a:lnTo>
                <a:lnTo>
                  <a:pt x="4837" y="1301"/>
                </a:lnTo>
                <a:lnTo>
                  <a:pt x="4837" y="1301"/>
                </a:lnTo>
                <a:lnTo>
                  <a:pt x="4837" y="1301"/>
                </a:lnTo>
                <a:lnTo>
                  <a:pt x="4838" y="1301"/>
                </a:lnTo>
                <a:lnTo>
                  <a:pt x="4838" y="1301"/>
                </a:lnTo>
                <a:lnTo>
                  <a:pt x="4839" y="1301"/>
                </a:lnTo>
                <a:lnTo>
                  <a:pt x="4839" y="1301"/>
                </a:lnTo>
                <a:lnTo>
                  <a:pt x="4839" y="1301"/>
                </a:lnTo>
                <a:lnTo>
                  <a:pt x="4840" y="1301"/>
                </a:lnTo>
                <a:lnTo>
                  <a:pt x="4840" y="1301"/>
                </a:lnTo>
                <a:lnTo>
                  <a:pt x="4840" y="1301"/>
                </a:lnTo>
                <a:lnTo>
                  <a:pt x="4841" y="1301"/>
                </a:lnTo>
                <a:lnTo>
                  <a:pt x="4841" y="1301"/>
                </a:lnTo>
                <a:lnTo>
                  <a:pt x="4841" y="1301"/>
                </a:lnTo>
                <a:lnTo>
                  <a:pt x="4841" y="1301"/>
                </a:lnTo>
                <a:lnTo>
                  <a:pt x="4842" y="1301"/>
                </a:lnTo>
                <a:lnTo>
                  <a:pt x="4842" y="1301"/>
                </a:lnTo>
                <a:lnTo>
                  <a:pt x="4843" y="1301"/>
                </a:lnTo>
                <a:lnTo>
                  <a:pt x="4843" y="1301"/>
                </a:lnTo>
                <a:lnTo>
                  <a:pt x="4844" y="1301"/>
                </a:lnTo>
                <a:lnTo>
                  <a:pt x="4844" y="1301"/>
                </a:lnTo>
                <a:lnTo>
                  <a:pt x="4844" y="1301"/>
                </a:lnTo>
                <a:lnTo>
                  <a:pt x="4845" y="1301"/>
                </a:lnTo>
                <a:lnTo>
                  <a:pt x="4845" y="1301"/>
                </a:lnTo>
                <a:lnTo>
                  <a:pt x="4845" y="1301"/>
                </a:lnTo>
                <a:lnTo>
                  <a:pt x="4846" y="1301"/>
                </a:lnTo>
                <a:lnTo>
                  <a:pt x="4846" y="1301"/>
                </a:lnTo>
                <a:lnTo>
                  <a:pt x="4846" y="1301"/>
                </a:lnTo>
                <a:lnTo>
                  <a:pt x="4847" y="1301"/>
                </a:lnTo>
                <a:lnTo>
                  <a:pt x="4847" y="1301"/>
                </a:lnTo>
                <a:lnTo>
                  <a:pt x="4847" y="1301"/>
                </a:lnTo>
                <a:lnTo>
                  <a:pt x="4848" y="1301"/>
                </a:lnTo>
                <a:lnTo>
                  <a:pt x="4848" y="1301"/>
                </a:lnTo>
                <a:lnTo>
                  <a:pt x="4848" y="1301"/>
                </a:lnTo>
                <a:lnTo>
                  <a:pt x="4849" y="1301"/>
                </a:lnTo>
                <a:lnTo>
                  <a:pt x="4849" y="1301"/>
                </a:lnTo>
                <a:lnTo>
                  <a:pt x="4850" y="1301"/>
                </a:lnTo>
                <a:lnTo>
                  <a:pt x="4850" y="1301"/>
                </a:lnTo>
                <a:lnTo>
                  <a:pt x="4850" y="1301"/>
                </a:lnTo>
                <a:lnTo>
                  <a:pt x="4851" y="1301"/>
                </a:lnTo>
                <a:lnTo>
                  <a:pt x="4851" y="1301"/>
                </a:lnTo>
                <a:lnTo>
                  <a:pt x="4851" y="1301"/>
                </a:lnTo>
                <a:lnTo>
                  <a:pt x="4852" y="1301"/>
                </a:lnTo>
                <a:lnTo>
                  <a:pt x="4852" y="1301"/>
                </a:lnTo>
                <a:lnTo>
                  <a:pt x="4852" y="1301"/>
                </a:lnTo>
                <a:lnTo>
                  <a:pt x="4853" y="1301"/>
                </a:lnTo>
                <a:lnTo>
                  <a:pt x="4853" y="1301"/>
                </a:lnTo>
                <a:lnTo>
                  <a:pt x="4853" y="1301"/>
                </a:lnTo>
                <a:lnTo>
                  <a:pt x="4854" y="1301"/>
                </a:lnTo>
                <a:lnTo>
                  <a:pt x="4854" y="1301"/>
                </a:lnTo>
                <a:lnTo>
                  <a:pt x="4854" y="1301"/>
                </a:lnTo>
                <a:lnTo>
                  <a:pt x="4855" y="1301"/>
                </a:lnTo>
                <a:lnTo>
                  <a:pt x="4855" y="1301"/>
                </a:lnTo>
                <a:lnTo>
                  <a:pt x="4855" y="0"/>
                </a:lnTo>
                <a:lnTo>
                  <a:pt x="4855" y="0"/>
                </a:lnTo>
                <a:lnTo>
                  <a:pt x="4856" y="0"/>
                </a:lnTo>
                <a:lnTo>
                  <a:pt x="4856" y="0"/>
                </a:lnTo>
                <a:lnTo>
                  <a:pt x="4857" y="0"/>
                </a:lnTo>
                <a:lnTo>
                  <a:pt x="4857" y="0"/>
                </a:lnTo>
                <a:lnTo>
                  <a:pt x="4857" y="0"/>
                </a:lnTo>
                <a:lnTo>
                  <a:pt x="4858" y="0"/>
                </a:lnTo>
                <a:lnTo>
                  <a:pt x="4858" y="0"/>
                </a:lnTo>
                <a:lnTo>
                  <a:pt x="4858" y="0"/>
                </a:lnTo>
                <a:lnTo>
                  <a:pt x="4858" y="0"/>
                </a:lnTo>
                <a:lnTo>
                  <a:pt x="4859" y="0"/>
                </a:lnTo>
                <a:lnTo>
                  <a:pt x="4859" y="0"/>
                </a:lnTo>
                <a:lnTo>
                  <a:pt x="4860" y="0"/>
                </a:lnTo>
                <a:lnTo>
                  <a:pt x="4860" y="0"/>
                </a:lnTo>
                <a:lnTo>
                  <a:pt x="4860" y="0"/>
                </a:lnTo>
                <a:lnTo>
                  <a:pt x="4861" y="0"/>
                </a:lnTo>
                <a:lnTo>
                  <a:pt x="4861" y="0"/>
                </a:lnTo>
                <a:lnTo>
                  <a:pt x="4861" y="0"/>
                </a:lnTo>
                <a:lnTo>
                  <a:pt x="4862" y="0"/>
                </a:lnTo>
                <a:lnTo>
                  <a:pt x="4862" y="0"/>
                </a:lnTo>
                <a:lnTo>
                  <a:pt x="4863" y="0"/>
                </a:lnTo>
                <a:lnTo>
                  <a:pt x="4863" y="0"/>
                </a:lnTo>
                <a:lnTo>
                  <a:pt x="4863" y="0"/>
                </a:lnTo>
                <a:lnTo>
                  <a:pt x="4863" y="0"/>
                </a:lnTo>
                <a:lnTo>
                  <a:pt x="4864" y="0"/>
                </a:lnTo>
                <a:lnTo>
                  <a:pt x="4864" y="0"/>
                </a:lnTo>
                <a:lnTo>
                  <a:pt x="4865" y="0"/>
                </a:lnTo>
                <a:lnTo>
                  <a:pt x="4865" y="0"/>
                </a:lnTo>
                <a:lnTo>
                  <a:pt x="4865" y="0"/>
                </a:lnTo>
                <a:lnTo>
                  <a:pt x="4866" y="0"/>
                </a:lnTo>
                <a:lnTo>
                  <a:pt x="4866" y="0"/>
                </a:lnTo>
                <a:lnTo>
                  <a:pt x="4866" y="0"/>
                </a:lnTo>
                <a:lnTo>
                  <a:pt x="4867" y="0"/>
                </a:lnTo>
                <a:lnTo>
                  <a:pt x="4867" y="0"/>
                </a:lnTo>
                <a:lnTo>
                  <a:pt x="4867" y="0"/>
                </a:lnTo>
                <a:lnTo>
                  <a:pt x="4867" y="0"/>
                </a:lnTo>
                <a:lnTo>
                  <a:pt x="4868" y="0"/>
                </a:lnTo>
                <a:lnTo>
                  <a:pt x="4868" y="0"/>
                </a:lnTo>
                <a:lnTo>
                  <a:pt x="4869" y="0"/>
                </a:lnTo>
                <a:lnTo>
                  <a:pt x="4869" y="0"/>
                </a:lnTo>
                <a:lnTo>
                  <a:pt x="4870" y="0"/>
                </a:lnTo>
                <a:lnTo>
                  <a:pt x="4870" y="0"/>
                </a:lnTo>
                <a:lnTo>
                  <a:pt x="4870" y="0"/>
                </a:lnTo>
                <a:lnTo>
                  <a:pt x="4871" y="0"/>
                </a:lnTo>
                <a:lnTo>
                  <a:pt x="4871" y="0"/>
                </a:lnTo>
                <a:lnTo>
                  <a:pt x="4871" y="0"/>
                </a:lnTo>
                <a:lnTo>
                  <a:pt x="4872" y="0"/>
                </a:lnTo>
                <a:lnTo>
                  <a:pt x="4872" y="0"/>
                </a:lnTo>
                <a:lnTo>
                  <a:pt x="4872" y="0"/>
                </a:lnTo>
                <a:lnTo>
                  <a:pt x="4873" y="0"/>
                </a:lnTo>
                <a:lnTo>
                  <a:pt x="4873" y="0"/>
                </a:lnTo>
                <a:lnTo>
                  <a:pt x="4873" y="0"/>
                </a:lnTo>
                <a:lnTo>
                  <a:pt x="4874" y="0"/>
                </a:lnTo>
                <a:lnTo>
                  <a:pt x="4874" y="0"/>
                </a:lnTo>
                <a:lnTo>
                  <a:pt x="4874" y="0"/>
                </a:lnTo>
                <a:lnTo>
                  <a:pt x="4875" y="0"/>
                </a:lnTo>
                <a:lnTo>
                  <a:pt x="4875" y="0"/>
                </a:lnTo>
                <a:lnTo>
                  <a:pt x="4875" y="0"/>
                </a:lnTo>
                <a:lnTo>
                  <a:pt x="4876" y="0"/>
                </a:lnTo>
                <a:lnTo>
                  <a:pt x="4876" y="0"/>
                </a:lnTo>
                <a:lnTo>
                  <a:pt x="4877" y="0"/>
                </a:lnTo>
                <a:lnTo>
                  <a:pt x="4877" y="0"/>
                </a:lnTo>
                <a:lnTo>
                  <a:pt x="4877" y="0"/>
                </a:lnTo>
                <a:lnTo>
                  <a:pt x="4878" y="0"/>
                </a:lnTo>
                <a:lnTo>
                  <a:pt x="4878" y="0"/>
                </a:lnTo>
                <a:lnTo>
                  <a:pt x="4878" y="0"/>
                </a:lnTo>
                <a:lnTo>
                  <a:pt x="4879" y="0"/>
                </a:lnTo>
                <a:lnTo>
                  <a:pt x="4879" y="0"/>
                </a:lnTo>
                <a:lnTo>
                  <a:pt x="4879" y="0"/>
                </a:lnTo>
                <a:lnTo>
                  <a:pt x="4880" y="0"/>
                </a:lnTo>
                <a:lnTo>
                  <a:pt x="4880" y="0"/>
                </a:lnTo>
                <a:lnTo>
                  <a:pt x="4880" y="0"/>
                </a:lnTo>
                <a:lnTo>
                  <a:pt x="4881" y="0"/>
                </a:lnTo>
                <a:lnTo>
                  <a:pt x="4881" y="0"/>
                </a:lnTo>
                <a:lnTo>
                  <a:pt x="4881" y="0"/>
                </a:lnTo>
                <a:lnTo>
                  <a:pt x="4882" y="0"/>
                </a:lnTo>
                <a:lnTo>
                  <a:pt x="4882" y="0"/>
                </a:lnTo>
                <a:lnTo>
                  <a:pt x="4883" y="0"/>
                </a:lnTo>
                <a:lnTo>
                  <a:pt x="4883" y="0"/>
                </a:lnTo>
                <a:lnTo>
                  <a:pt x="4883" y="0"/>
                </a:lnTo>
                <a:lnTo>
                  <a:pt x="4884" y="0"/>
                </a:lnTo>
                <a:lnTo>
                  <a:pt x="4884" y="0"/>
                </a:lnTo>
                <a:lnTo>
                  <a:pt x="4884" y="0"/>
                </a:lnTo>
                <a:lnTo>
                  <a:pt x="4884" y="0"/>
                </a:lnTo>
                <a:lnTo>
                  <a:pt x="4885" y="0"/>
                </a:lnTo>
                <a:lnTo>
                  <a:pt x="4885" y="0"/>
                </a:lnTo>
                <a:lnTo>
                  <a:pt x="4886" y="0"/>
                </a:lnTo>
                <a:lnTo>
                  <a:pt x="4886" y="0"/>
                </a:lnTo>
                <a:lnTo>
                  <a:pt x="4886" y="0"/>
                </a:lnTo>
                <a:lnTo>
                  <a:pt x="4887" y="0"/>
                </a:lnTo>
                <a:lnTo>
                  <a:pt x="4887" y="0"/>
                </a:lnTo>
                <a:lnTo>
                  <a:pt x="4887" y="0"/>
                </a:lnTo>
                <a:lnTo>
                  <a:pt x="4888" y="0"/>
                </a:lnTo>
                <a:lnTo>
                  <a:pt x="4888" y="0"/>
                </a:lnTo>
                <a:lnTo>
                  <a:pt x="4889" y="0"/>
                </a:lnTo>
                <a:lnTo>
                  <a:pt x="4889" y="0"/>
                </a:lnTo>
                <a:lnTo>
                  <a:pt x="4889" y="0"/>
                </a:lnTo>
                <a:lnTo>
                  <a:pt x="4890" y="0"/>
                </a:lnTo>
                <a:lnTo>
                  <a:pt x="4890" y="0"/>
                </a:lnTo>
                <a:lnTo>
                  <a:pt x="4890" y="0"/>
                </a:lnTo>
                <a:lnTo>
                  <a:pt x="4891" y="0"/>
                </a:lnTo>
                <a:lnTo>
                  <a:pt x="4891" y="0"/>
                </a:lnTo>
                <a:lnTo>
                  <a:pt x="4891" y="0"/>
                </a:lnTo>
                <a:lnTo>
                  <a:pt x="4892" y="0"/>
                </a:lnTo>
                <a:lnTo>
                  <a:pt x="4892" y="0"/>
                </a:lnTo>
                <a:lnTo>
                  <a:pt x="4892" y="0"/>
                </a:lnTo>
                <a:lnTo>
                  <a:pt x="4893" y="0"/>
                </a:lnTo>
                <a:lnTo>
                  <a:pt x="4893" y="0"/>
                </a:lnTo>
                <a:lnTo>
                  <a:pt x="4893" y="0"/>
                </a:lnTo>
                <a:lnTo>
                  <a:pt x="4894" y="0"/>
                </a:lnTo>
                <a:lnTo>
                  <a:pt x="4894" y="0"/>
                </a:lnTo>
                <a:lnTo>
                  <a:pt x="4894" y="0"/>
                </a:lnTo>
                <a:lnTo>
                  <a:pt x="4895" y="0"/>
                </a:lnTo>
                <a:lnTo>
                  <a:pt x="4895" y="0"/>
                </a:lnTo>
                <a:lnTo>
                  <a:pt x="4896" y="0"/>
                </a:lnTo>
                <a:lnTo>
                  <a:pt x="4896" y="0"/>
                </a:lnTo>
                <a:lnTo>
                  <a:pt x="4896" y="0"/>
                </a:lnTo>
                <a:lnTo>
                  <a:pt x="4897" y="0"/>
                </a:lnTo>
                <a:lnTo>
                  <a:pt x="4897" y="0"/>
                </a:lnTo>
                <a:lnTo>
                  <a:pt x="4897" y="0"/>
                </a:lnTo>
                <a:lnTo>
                  <a:pt x="4898" y="0"/>
                </a:lnTo>
                <a:lnTo>
                  <a:pt x="4898" y="0"/>
                </a:lnTo>
                <a:lnTo>
                  <a:pt x="4898" y="0"/>
                </a:lnTo>
                <a:lnTo>
                  <a:pt x="4899" y="0"/>
                </a:lnTo>
                <a:lnTo>
                  <a:pt x="4899" y="0"/>
                </a:lnTo>
                <a:lnTo>
                  <a:pt x="4899" y="0"/>
                </a:lnTo>
                <a:lnTo>
                  <a:pt x="4900" y="0"/>
                </a:lnTo>
                <a:lnTo>
                  <a:pt x="4900" y="0"/>
                </a:lnTo>
                <a:lnTo>
                  <a:pt x="4900" y="0"/>
                </a:lnTo>
                <a:lnTo>
                  <a:pt x="4901" y="0"/>
                </a:lnTo>
                <a:lnTo>
                  <a:pt x="4901" y="0"/>
                </a:lnTo>
                <a:lnTo>
                  <a:pt x="4901" y="0"/>
                </a:lnTo>
                <a:lnTo>
                  <a:pt x="4902" y="0"/>
                </a:lnTo>
                <a:lnTo>
                  <a:pt x="4902" y="0"/>
                </a:lnTo>
                <a:lnTo>
                  <a:pt x="4903" y="0"/>
                </a:lnTo>
                <a:lnTo>
                  <a:pt x="4903" y="0"/>
                </a:lnTo>
                <a:lnTo>
                  <a:pt x="4903" y="0"/>
                </a:lnTo>
                <a:lnTo>
                  <a:pt x="4904" y="0"/>
                </a:lnTo>
                <a:lnTo>
                  <a:pt x="4904" y="0"/>
                </a:lnTo>
                <a:lnTo>
                  <a:pt x="4904" y="0"/>
                </a:lnTo>
                <a:lnTo>
                  <a:pt x="4905" y="0"/>
                </a:lnTo>
                <a:lnTo>
                  <a:pt x="4905" y="0"/>
                </a:lnTo>
                <a:lnTo>
                  <a:pt x="4905" y="0"/>
                </a:lnTo>
                <a:lnTo>
                  <a:pt x="4905" y="0"/>
                </a:lnTo>
                <a:lnTo>
                  <a:pt x="4906" y="0"/>
                </a:lnTo>
                <a:lnTo>
                  <a:pt x="4906" y="0"/>
                </a:lnTo>
                <a:lnTo>
                  <a:pt x="4907" y="0"/>
                </a:lnTo>
                <a:lnTo>
                  <a:pt x="4907" y="0"/>
                </a:lnTo>
                <a:lnTo>
                  <a:pt x="4907" y="0"/>
                </a:lnTo>
                <a:lnTo>
                  <a:pt x="4908" y="0"/>
                </a:lnTo>
                <a:lnTo>
                  <a:pt x="4908" y="0"/>
                </a:lnTo>
                <a:lnTo>
                  <a:pt x="4909" y="0"/>
                </a:lnTo>
                <a:lnTo>
                  <a:pt x="4909" y="0"/>
                </a:lnTo>
                <a:lnTo>
                  <a:pt x="4909" y="0"/>
                </a:lnTo>
                <a:lnTo>
                  <a:pt x="4910" y="0"/>
                </a:lnTo>
                <a:lnTo>
                  <a:pt x="4910" y="0"/>
                </a:lnTo>
                <a:lnTo>
                  <a:pt x="4910" y="0"/>
                </a:lnTo>
                <a:lnTo>
                  <a:pt x="4911" y="0"/>
                </a:lnTo>
                <a:lnTo>
                  <a:pt x="4911" y="0"/>
                </a:lnTo>
                <a:lnTo>
                  <a:pt x="4911" y="0"/>
                </a:lnTo>
                <a:lnTo>
                  <a:pt x="4912" y="0"/>
                </a:lnTo>
                <a:lnTo>
                  <a:pt x="4912" y="0"/>
                </a:lnTo>
                <a:lnTo>
                  <a:pt x="4912" y="0"/>
                </a:lnTo>
                <a:lnTo>
                  <a:pt x="4913" y="0"/>
                </a:lnTo>
                <a:lnTo>
                  <a:pt x="4913" y="0"/>
                </a:lnTo>
                <a:lnTo>
                  <a:pt x="4913" y="0"/>
                </a:lnTo>
                <a:lnTo>
                  <a:pt x="4914" y="0"/>
                </a:lnTo>
                <a:lnTo>
                  <a:pt x="4914" y="0"/>
                </a:lnTo>
                <a:lnTo>
                  <a:pt x="4915" y="0"/>
                </a:lnTo>
                <a:lnTo>
                  <a:pt x="4915" y="0"/>
                </a:lnTo>
                <a:lnTo>
                  <a:pt x="4915" y="0"/>
                </a:lnTo>
                <a:lnTo>
                  <a:pt x="4916" y="0"/>
                </a:lnTo>
                <a:lnTo>
                  <a:pt x="4916" y="0"/>
                </a:lnTo>
                <a:lnTo>
                  <a:pt x="4916" y="0"/>
                </a:lnTo>
                <a:lnTo>
                  <a:pt x="4917" y="0"/>
                </a:lnTo>
                <a:lnTo>
                  <a:pt x="4917" y="0"/>
                </a:lnTo>
                <a:lnTo>
                  <a:pt x="4917" y="0"/>
                </a:lnTo>
                <a:lnTo>
                  <a:pt x="4918" y="0"/>
                </a:lnTo>
                <a:lnTo>
                  <a:pt x="4918" y="0"/>
                </a:lnTo>
                <a:lnTo>
                  <a:pt x="4918" y="0"/>
                </a:lnTo>
                <a:lnTo>
                  <a:pt x="4919" y="0"/>
                </a:lnTo>
                <a:lnTo>
                  <a:pt x="4919" y="0"/>
                </a:lnTo>
                <a:lnTo>
                  <a:pt x="4919" y="0"/>
                </a:lnTo>
                <a:lnTo>
                  <a:pt x="4920" y="0"/>
                </a:lnTo>
                <a:lnTo>
                  <a:pt x="4920" y="0"/>
                </a:lnTo>
                <a:lnTo>
                  <a:pt x="4920" y="0"/>
                </a:lnTo>
                <a:lnTo>
                  <a:pt x="4921" y="0"/>
                </a:lnTo>
                <a:lnTo>
                  <a:pt x="4921" y="0"/>
                </a:lnTo>
                <a:lnTo>
                  <a:pt x="4922" y="0"/>
                </a:lnTo>
                <a:lnTo>
                  <a:pt x="4922" y="0"/>
                </a:lnTo>
                <a:lnTo>
                  <a:pt x="4922" y="0"/>
                </a:lnTo>
                <a:lnTo>
                  <a:pt x="4922" y="0"/>
                </a:lnTo>
                <a:lnTo>
                  <a:pt x="4923" y="0"/>
                </a:lnTo>
                <a:lnTo>
                  <a:pt x="4923" y="0"/>
                </a:lnTo>
                <a:lnTo>
                  <a:pt x="4924" y="0"/>
                </a:lnTo>
                <a:lnTo>
                  <a:pt x="4924" y="0"/>
                </a:lnTo>
                <a:lnTo>
                  <a:pt x="4924" y="0"/>
                </a:lnTo>
                <a:lnTo>
                  <a:pt x="4925" y="0"/>
                </a:lnTo>
                <a:lnTo>
                  <a:pt x="4925" y="1301"/>
                </a:lnTo>
                <a:lnTo>
                  <a:pt x="4925" y="1301"/>
                </a:lnTo>
                <a:lnTo>
                  <a:pt x="4925" y="1301"/>
                </a:lnTo>
                <a:lnTo>
                  <a:pt x="4926" y="1301"/>
                </a:lnTo>
                <a:lnTo>
                  <a:pt x="4926" y="1301"/>
                </a:lnTo>
                <a:lnTo>
                  <a:pt x="4926" y="1301"/>
                </a:lnTo>
                <a:lnTo>
                  <a:pt x="4927" y="1301"/>
                </a:lnTo>
                <a:lnTo>
                  <a:pt x="4927" y="1301"/>
                </a:lnTo>
                <a:lnTo>
                  <a:pt x="4927" y="1301"/>
                </a:lnTo>
                <a:lnTo>
                  <a:pt x="4928" y="1301"/>
                </a:lnTo>
                <a:lnTo>
                  <a:pt x="4928" y="1301"/>
                </a:lnTo>
                <a:lnTo>
                  <a:pt x="4929" y="1301"/>
                </a:lnTo>
                <a:lnTo>
                  <a:pt x="4929" y="1301"/>
                </a:lnTo>
                <a:lnTo>
                  <a:pt x="4929" y="1301"/>
                </a:lnTo>
                <a:lnTo>
                  <a:pt x="4930" y="1301"/>
                </a:lnTo>
                <a:lnTo>
                  <a:pt x="4930" y="1301"/>
                </a:lnTo>
                <a:lnTo>
                  <a:pt x="4930" y="1301"/>
                </a:lnTo>
                <a:lnTo>
                  <a:pt x="4931" y="1301"/>
                </a:lnTo>
                <a:lnTo>
                  <a:pt x="4931" y="1301"/>
                </a:lnTo>
                <a:lnTo>
                  <a:pt x="4931" y="1301"/>
                </a:lnTo>
                <a:lnTo>
                  <a:pt x="4931" y="1301"/>
                </a:lnTo>
                <a:lnTo>
                  <a:pt x="4932" y="1301"/>
                </a:lnTo>
                <a:lnTo>
                  <a:pt x="4932" y="1301"/>
                </a:lnTo>
                <a:lnTo>
                  <a:pt x="4933" y="1301"/>
                </a:lnTo>
                <a:lnTo>
                  <a:pt x="4933" y="1301"/>
                </a:lnTo>
                <a:lnTo>
                  <a:pt x="4933" y="1301"/>
                </a:lnTo>
                <a:lnTo>
                  <a:pt x="4934" y="1301"/>
                </a:lnTo>
                <a:lnTo>
                  <a:pt x="4934" y="1301"/>
                </a:lnTo>
                <a:lnTo>
                  <a:pt x="4935" y="1301"/>
                </a:lnTo>
                <a:lnTo>
                  <a:pt x="4935" y="1301"/>
                </a:lnTo>
                <a:lnTo>
                  <a:pt x="4935" y="1301"/>
                </a:lnTo>
                <a:lnTo>
                  <a:pt x="4936" y="1301"/>
                </a:lnTo>
                <a:lnTo>
                  <a:pt x="4936" y="1301"/>
                </a:lnTo>
                <a:lnTo>
                  <a:pt x="4936" y="1301"/>
                </a:lnTo>
                <a:lnTo>
                  <a:pt x="4937" y="1301"/>
                </a:lnTo>
                <a:lnTo>
                  <a:pt x="4937" y="1301"/>
                </a:lnTo>
                <a:lnTo>
                  <a:pt x="4937" y="1301"/>
                </a:lnTo>
                <a:lnTo>
                  <a:pt x="4938" y="1301"/>
                </a:lnTo>
                <a:lnTo>
                  <a:pt x="4938" y="1301"/>
                </a:lnTo>
                <a:lnTo>
                  <a:pt x="4938" y="1301"/>
                </a:lnTo>
                <a:lnTo>
                  <a:pt x="4939" y="1301"/>
                </a:lnTo>
                <a:lnTo>
                  <a:pt x="4939" y="1301"/>
                </a:lnTo>
                <a:lnTo>
                  <a:pt x="4939" y="1301"/>
                </a:lnTo>
                <a:lnTo>
                  <a:pt x="4940" y="1301"/>
                </a:lnTo>
                <a:lnTo>
                  <a:pt x="4940" y="1301"/>
                </a:lnTo>
                <a:lnTo>
                  <a:pt x="4941" y="1301"/>
                </a:lnTo>
                <a:lnTo>
                  <a:pt x="4941" y="1301"/>
                </a:lnTo>
                <a:lnTo>
                  <a:pt x="4941" y="1301"/>
                </a:lnTo>
                <a:lnTo>
                  <a:pt x="4942" y="1301"/>
                </a:lnTo>
                <a:lnTo>
                  <a:pt x="4942" y="1301"/>
                </a:lnTo>
                <a:lnTo>
                  <a:pt x="4942" y="1301"/>
                </a:lnTo>
                <a:lnTo>
                  <a:pt x="4943" y="1301"/>
                </a:lnTo>
                <a:lnTo>
                  <a:pt x="4943" y="1301"/>
                </a:lnTo>
                <a:lnTo>
                  <a:pt x="4943" y="1301"/>
                </a:lnTo>
                <a:lnTo>
                  <a:pt x="4944" y="1301"/>
                </a:lnTo>
                <a:lnTo>
                  <a:pt x="4944" y="1301"/>
                </a:lnTo>
                <a:lnTo>
                  <a:pt x="4944" y="1301"/>
                </a:lnTo>
                <a:lnTo>
                  <a:pt x="4945" y="1301"/>
                </a:lnTo>
                <a:lnTo>
                  <a:pt x="4945" y="1301"/>
                </a:lnTo>
                <a:lnTo>
                  <a:pt x="4945" y="1301"/>
                </a:lnTo>
                <a:lnTo>
                  <a:pt x="4946" y="1301"/>
                </a:lnTo>
                <a:lnTo>
                  <a:pt x="4946" y="1301"/>
                </a:lnTo>
                <a:lnTo>
                  <a:pt x="4946" y="1301"/>
                </a:lnTo>
                <a:lnTo>
                  <a:pt x="4947" y="1301"/>
                </a:lnTo>
                <a:lnTo>
                  <a:pt x="4947" y="1301"/>
                </a:lnTo>
                <a:lnTo>
                  <a:pt x="4948" y="1301"/>
                </a:lnTo>
                <a:lnTo>
                  <a:pt x="4948" y="1301"/>
                </a:lnTo>
                <a:lnTo>
                  <a:pt x="4948" y="1301"/>
                </a:lnTo>
                <a:lnTo>
                  <a:pt x="4948" y="1301"/>
                </a:lnTo>
                <a:lnTo>
                  <a:pt x="4949" y="1301"/>
                </a:lnTo>
                <a:lnTo>
                  <a:pt x="4949" y="1301"/>
                </a:lnTo>
                <a:lnTo>
                  <a:pt x="4950" y="1301"/>
                </a:lnTo>
                <a:lnTo>
                  <a:pt x="4950" y="1301"/>
                </a:lnTo>
                <a:lnTo>
                  <a:pt x="4950" y="1301"/>
                </a:lnTo>
                <a:lnTo>
                  <a:pt x="4951" y="1301"/>
                </a:lnTo>
                <a:lnTo>
                  <a:pt x="4951" y="1301"/>
                </a:lnTo>
                <a:lnTo>
                  <a:pt x="4951" y="1301"/>
                </a:lnTo>
                <a:lnTo>
                  <a:pt x="4952" y="1301"/>
                </a:lnTo>
                <a:lnTo>
                  <a:pt x="4952" y="1301"/>
                </a:lnTo>
                <a:lnTo>
                  <a:pt x="4952" y="1301"/>
                </a:lnTo>
                <a:lnTo>
                  <a:pt x="4952" y="1301"/>
                </a:lnTo>
                <a:lnTo>
                  <a:pt x="4953" y="1301"/>
                </a:lnTo>
                <a:lnTo>
                  <a:pt x="4954" y="1301"/>
                </a:lnTo>
                <a:lnTo>
                  <a:pt x="4954" y="1301"/>
                </a:lnTo>
                <a:lnTo>
                  <a:pt x="4954" y="1301"/>
                </a:lnTo>
                <a:lnTo>
                  <a:pt x="4955" y="1301"/>
                </a:lnTo>
                <a:lnTo>
                  <a:pt x="4955" y="1301"/>
                </a:lnTo>
                <a:lnTo>
                  <a:pt x="4955" y="1301"/>
                </a:lnTo>
                <a:lnTo>
                  <a:pt x="4956" y="1301"/>
                </a:lnTo>
                <a:lnTo>
                  <a:pt x="4956" y="1301"/>
                </a:lnTo>
                <a:lnTo>
                  <a:pt x="4956" y="1301"/>
                </a:lnTo>
                <a:lnTo>
                  <a:pt x="4957" y="1301"/>
                </a:lnTo>
                <a:lnTo>
                  <a:pt x="4957" y="1301"/>
                </a:lnTo>
                <a:lnTo>
                  <a:pt x="4957" y="1301"/>
                </a:lnTo>
                <a:lnTo>
                  <a:pt x="4958" y="1301"/>
                </a:lnTo>
                <a:lnTo>
                  <a:pt x="4958" y="1301"/>
                </a:lnTo>
                <a:lnTo>
                  <a:pt x="4958" y="1301"/>
                </a:lnTo>
                <a:lnTo>
                  <a:pt x="4959" y="1301"/>
                </a:lnTo>
                <a:lnTo>
                  <a:pt x="4959" y="1301"/>
                </a:lnTo>
                <a:lnTo>
                  <a:pt x="4959" y="1301"/>
                </a:lnTo>
                <a:lnTo>
                  <a:pt x="4960" y="1301"/>
                </a:lnTo>
                <a:lnTo>
                  <a:pt x="4960" y="1301"/>
                </a:lnTo>
                <a:lnTo>
                  <a:pt x="4961" y="1301"/>
                </a:lnTo>
                <a:lnTo>
                  <a:pt x="4961" y="1301"/>
                </a:lnTo>
                <a:lnTo>
                  <a:pt x="4961" y="1301"/>
                </a:lnTo>
                <a:lnTo>
                  <a:pt x="4962" y="1301"/>
                </a:lnTo>
                <a:lnTo>
                  <a:pt x="4962" y="1301"/>
                </a:lnTo>
                <a:lnTo>
                  <a:pt x="4962" y="1301"/>
                </a:lnTo>
                <a:lnTo>
                  <a:pt x="4963" y="1301"/>
                </a:lnTo>
                <a:lnTo>
                  <a:pt x="4963" y="1301"/>
                </a:lnTo>
                <a:lnTo>
                  <a:pt x="4963" y="1301"/>
                </a:lnTo>
                <a:lnTo>
                  <a:pt x="4964" y="1301"/>
                </a:lnTo>
                <a:lnTo>
                  <a:pt x="4964" y="1301"/>
                </a:lnTo>
                <a:lnTo>
                  <a:pt x="4964" y="1301"/>
                </a:lnTo>
                <a:lnTo>
                  <a:pt x="4965" y="1301"/>
                </a:lnTo>
                <a:lnTo>
                  <a:pt x="4965" y="1301"/>
                </a:lnTo>
                <a:lnTo>
                  <a:pt x="4965" y="1301"/>
                </a:lnTo>
                <a:lnTo>
                  <a:pt x="4966" y="1301"/>
                </a:lnTo>
                <a:lnTo>
                  <a:pt x="4966" y="1301"/>
                </a:lnTo>
                <a:lnTo>
                  <a:pt x="4967" y="1301"/>
                </a:lnTo>
                <a:lnTo>
                  <a:pt x="4967" y="1301"/>
                </a:lnTo>
                <a:lnTo>
                  <a:pt x="4967" y="1301"/>
                </a:lnTo>
                <a:lnTo>
                  <a:pt x="4968" y="1301"/>
                </a:lnTo>
                <a:lnTo>
                  <a:pt x="4968" y="1301"/>
                </a:lnTo>
                <a:lnTo>
                  <a:pt x="4968" y="1301"/>
                </a:lnTo>
                <a:lnTo>
                  <a:pt x="4969" y="1301"/>
                </a:lnTo>
                <a:lnTo>
                  <a:pt x="4969" y="1301"/>
                </a:lnTo>
                <a:lnTo>
                  <a:pt x="4969" y="1301"/>
                </a:lnTo>
                <a:lnTo>
                  <a:pt x="4969" y="1301"/>
                </a:lnTo>
                <a:lnTo>
                  <a:pt x="4970" y="1301"/>
                </a:lnTo>
                <a:lnTo>
                  <a:pt x="4970" y="1301"/>
                </a:lnTo>
                <a:lnTo>
                  <a:pt x="4971" y="1301"/>
                </a:lnTo>
                <a:lnTo>
                  <a:pt x="4971" y="1301"/>
                </a:lnTo>
                <a:lnTo>
                  <a:pt x="4971" y="1301"/>
                </a:lnTo>
                <a:lnTo>
                  <a:pt x="4972" y="1301"/>
                </a:lnTo>
                <a:lnTo>
                  <a:pt x="4972" y="1301"/>
                </a:lnTo>
                <a:lnTo>
                  <a:pt x="4972" y="1301"/>
                </a:lnTo>
                <a:lnTo>
                  <a:pt x="4973" y="1301"/>
                </a:lnTo>
                <a:lnTo>
                  <a:pt x="4973" y="1301"/>
                </a:lnTo>
                <a:lnTo>
                  <a:pt x="4974" y="1301"/>
                </a:lnTo>
                <a:lnTo>
                  <a:pt x="4974" y="1301"/>
                </a:lnTo>
                <a:lnTo>
                  <a:pt x="4974" y="1301"/>
                </a:lnTo>
                <a:lnTo>
                  <a:pt x="4974" y="1301"/>
                </a:lnTo>
                <a:lnTo>
                  <a:pt x="4975" y="1301"/>
                </a:lnTo>
                <a:lnTo>
                  <a:pt x="4975" y="1301"/>
                </a:lnTo>
                <a:lnTo>
                  <a:pt x="4976" y="1301"/>
                </a:lnTo>
                <a:lnTo>
                  <a:pt x="4976" y="1301"/>
                </a:lnTo>
                <a:lnTo>
                  <a:pt x="4976" y="1301"/>
                </a:lnTo>
                <a:lnTo>
                  <a:pt x="4977" y="1301"/>
                </a:lnTo>
                <a:lnTo>
                  <a:pt x="4977" y="1301"/>
                </a:lnTo>
                <a:lnTo>
                  <a:pt x="4977" y="1301"/>
                </a:lnTo>
                <a:lnTo>
                  <a:pt x="4978" y="1301"/>
                </a:lnTo>
                <a:lnTo>
                  <a:pt x="4978" y="1301"/>
                </a:lnTo>
                <a:lnTo>
                  <a:pt x="4978" y="1301"/>
                </a:lnTo>
                <a:lnTo>
                  <a:pt x="4978" y="1301"/>
                </a:lnTo>
                <a:lnTo>
                  <a:pt x="4979" y="1301"/>
                </a:lnTo>
                <a:lnTo>
                  <a:pt x="4980" y="1301"/>
                </a:lnTo>
                <a:lnTo>
                  <a:pt x="4980" y="1301"/>
                </a:lnTo>
                <a:lnTo>
                  <a:pt x="4980" y="1301"/>
                </a:lnTo>
                <a:lnTo>
                  <a:pt x="4981" y="1301"/>
                </a:lnTo>
                <a:lnTo>
                  <a:pt x="4981" y="1301"/>
                </a:lnTo>
                <a:lnTo>
                  <a:pt x="4981" y="1301"/>
                </a:lnTo>
                <a:lnTo>
                  <a:pt x="4982" y="1301"/>
                </a:lnTo>
                <a:lnTo>
                  <a:pt x="4982" y="1301"/>
                </a:lnTo>
                <a:lnTo>
                  <a:pt x="4982" y="1301"/>
                </a:lnTo>
                <a:lnTo>
                  <a:pt x="4983" y="1301"/>
                </a:lnTo>
                <a:lnTo>
                  <a:pt x="4983" y="1301"/>
                </a:lnTo>
                <a:lnTo>
                  <a:pt x="4983" y="1301"/>
                </a:lnTo>
                <a:lnTo>
                  <a:pt x="4984" y="1301"/>
                </a:lnTo>
                <a:lnTo>
                  <a:pt x="4984" y="1301"/>
                </a:lnTo>
                <a:lnTo>
                  <a:pt x="4984" y="1301"/>
                </a:lnTo>
                <a:lnTo>
                  <a:pt x="4985" y="1301"/>
                </a:lnTo>
                <a:lnTo>
                  <a:pt x="4985" y="1301"/>
                </a:lnTo>
                <a:lnTo>
                  <a:pt x="4985" y="1301"/>
                </a:lnTo>
                <a:lnTo>
                  <a:pt x="4986" y="1301"/>
                </a:lnTo>
                <a:lnTo>
                  <a:pt x="4986" y="1301"/>
                </a:lnTo>
                <a:lnTo>
                  <a:pt x="4987" y="1301"/>
                </a:lnTo>
                <a:lnTo>
                  <a:pt x="4987" y="1301"/>
                </a:lnTo>
                <a:lnTo>
                  <a:pt x="4987" y="1301"/>
                </a:lnTo>
                <a:lnTo>
                  <a:pt x="4988" y="1301"/>
                </a:lnTo>
                <a:lnTo>
                  <a:pt x="4988" y="1301"/>
                </a:lnTo>
                <a:lnTo>
                  <a:pt x="4988" y="1301"/>
                </a:lnTo>
                <a:lnTo>
                  <a:pt x="4989" y="1301"/>
                </a:lnTo>
                <a:lnTo>
                  <a:pt x="4989" y="1301"/>
                </a:lnTo>
                <a:lnTo>
                  <a:pt x="4989" y="1301"/>
                </a:lnTo>
                <a:lnTo>
                  <a:pt x="4990" y="1301"/>
                </a:lnTo>
                <a:lnTo>
                  <a:pt x="4990" y="1301"/>
                </a:lnTo>
                <a:lnTo>
                  <a:pt x="4990" y="1301"/>
                </a:lnTo>
                <a:lnTo>
                  <a:pt x="4991" y="1301"/>
                </a:lnTo>
                <a:lnTo>
                  <a:pt x="4991" y="1301"/>
                </a:lnTo>
                <a:lnTo>
                  <a:pt x="4991" y="1301"/>
                </a:lnTo>
                <a:lnTo>
                  <a:pt x="4992" y="1301"/>
                </a:lnTo>
                <a:lnTo>
                  <a:pt x="4992" y="1301"/>
                </a:lnTo>
                <a:lnTo>
                  <a:pt x="4993" y="1301"/>
                </a:lnTo>
                <a:lnTo>
                  <a:pt x="4993" y="1301"/>
                </a:lnTo>
                <a:lnTo>
                  <a:pt x="4993" y="1301"/>
                </a:lnTo>
                <a:lnTo>
                  <a:pt x="4994" y="1301"/>
                </a:lnTo>
                <a:lnTo>
                  <a:pt x="4994" y="1301"/>
                </a:lnTo>
                <a:lnTo>
                  <a:pt x="4994" y="1301"/>
                </a:lnTo>
                <a:lnTo>
                  <a:pt x="4995" y="1301"/>
                </a:lnTo>
                <a:lnTo>
                  <a:pt x="4995" y="1301"/>
                </a:lnTo>
                <a:lnTo>
                  <a:pt x="4995" y="1301"/>
                </a:lnTo>
                <a:lnTo>
                  <a:pt x="4995" y="1301"/>
                </a:lnTo>
                <a:lnTo>
                  <a:pt x="4996" y="1301"/>
                </a:lnTo>
                <a:lnTo>
                  <a:pt x="4996" y="1301"/>
                </a:lnTo>
                <a:lnTo>
                  <a:pt x="4997" y="1301"/>
                </a:lnTo>
                <a:lnTo>
                  <a:pt x="4997" y="1301"/>
                </a:lnTo>
                <a:lnTo>
                  <a:pt x="4997" y="1301"/>
                </a:lnTo>
                <a:lnTo>
                  <a:pt x="4998" y="1301"/>
                </a:lnTo>
                <a:lnTo>
                  <a:pt x="4998" y="1301"/>
                </a:lnTo>
                <a:lnTo>
                  <a:pt x="4998" y="1301"/>
                </a:lnTo>
                <a:lnTo>
                  <a:pt x="4999" y="1301"/>
                </a:lnTo>
                <a:lnTo>
                  <a:pt x="4999" y="1301"/>
                </a:lnTo>
                <a:lnTo>
                  <a:pt x="5000" y="1301"/>
                </a:lnTo>
                <a:lnTo>
                  <a:pt x="5000" y="1301"/>
                </a:lnTo>
                <a:lnTo>
                  <a:pt x="5000" y="1301"/>
                </a:lnTo>
                <a:lnTo>
                  <a:pt x="5001" y="1301"/>
                </a:lnTo>
                <a:lnTo>
                  <a:pt x="5001" y="1301"/>
                </a:lnTo>
                <a:lnTo>
                  <a:pt x="5001" y="1301"/>
                </a:lnTo>
                <a:lnTo>
                  <a:pt x="5002" y="1301"/>
                </a:lnTo>
                <a:lnTo>
                  <a:pt x="5002" y="1301"/>
                </a:lnTo>
                <a:lnTo>
                  <a:pt x="5002" y="1301"/>
                </a:lnTo>
                <a:lnTo>
                  <a:pt x="5003" y="1301"/>
                </a:lnTo>
                <a:lnTo>
                  <a:pt x="5003" y="1301"/>
                </a:lnTo>
                <a:lnTo>
                  <a:pt x="5003" y="1301"/>
                </a:lnTo>
                <a:lnTo>
                  <a:pt x="5004" y="1301"/>
                </a:lnTo>
                <a:lnTo>
                  <a:pt x="5004" y="1301"/>
                </a:lnTo>
                <a:lnTo>
                  <a:pt x="5004" y="1301"/>
                </a:lnTo>
                <a:lnTo>
                  <a:pt x="5005" y="1301"/>
                </a:lnTo>
                <a:lnTo>
                  <a:pt x="5005" y="1301"/>
                </a:lnTo>
                <a:lnTo>
                  <a:pt x="5006" y="1301"/>
                </a:lnTo>
                <a:lnTo>
                  <a:pt x="5006" y="1301"/>
                </a:lnTo>
                <a:lnTo>
                  <a:pt x="5006" y="1301"/>
                </a:lnTo>
                <a:lnTo>
                  <a:pt x="5007" y="1301"/>
                </a:lnTo>
                <a:lnTo>
                  <a:pt x="5007" y="1301"/>
                </a:lnTo>
                <a:lnTo>
                  <a:pt x="5007" y="1301"/>
                </a:lnTo>
                <a:lnTo>
                  <a:pt x="5008" y="1301"/>
                </a:lnTo>
                <a:lnTo>
                  <a:pt x="5008" y="1301"/>
                </a:lnTo>
                <a:lnTo>
                  <a:pt x="5008" y="1301"/>
                </a:lnTo>
                <a:lnTo>
                  <a:pt x="5009" y="1301"/>
                </a:lnTo>
                <a:lnTo>
                  <a:pt x="5009" y="1301"/>
                </a:lnTo>
                <a:lnTo>
                  <a:pt x="5009" y="1301"/>
                </a:lnTo>
                <a:lnTo>
                  <a:pt x="5010" y="1301"/>
                </a:lnTo>
                <a:lnTo>
                  <a:pt x="5010" y="1301"/>
                </a:lnTo>
                <a:lnTo>
                  <a:pt x="5010" y="1301"/>
                </a:lnTo>
                <a:lnTo>
                  <a:pt x="5011" y="1301"/>
                </a:lnTo>
                <a:lnTo>
                  <a:pt x="5011" y="1301"/>
                </a:lnTo>
                <a:lnTo>
                  <a:pt x="5011" y="1301"/>
                </a:lnTo>
                <a:lnTo>
                  <a:pt x="5012" y="1301"/>
                </a:lnTo>
                <a:lnTo>
                  <a:pt x="5012" y="1301"/>
                </a:lnTo>
                <a:lnTo>
                  <a:pt x="5012" y="1301"/>
                </a:lnTo>
                <a:lnTo>
                  <a:pt x="5013" y="1301"/>
                </a:lnTo>
                <a:lnTo>
                  <a:pt x="5013" y="1301"/>
                </a:lnTo>
                <a:lnTo>
                  <a:pt x="5014" y="1301"/>
                </a:lnTo>
                <a:lnTo>
                  <a:pt x="5014" y="1301"/>
                </a:lnTo>
                <a:lnTo>
                  <a:pt x="5014" y="1301"/>
                </a:lnTo>
                <a:lnTo>
                  <a:pt x="5015" y="1301"/>
                </a:lnTo>
                <a:lnTo>
                  <a:pt x="5015" y="1301"/>
                </a:lnTo>
                <a:lnTo>
                  <a:pt x="5015" y="1301"/>
                </a:lnTo>
                <a:lnTo>
                  <a:pt x="5016" y="1301"/>
                </a:lnTo>
                <a:lnTo>
                  <a:pt x="5016" y="1301"/>
                </a:lnTo>
                <a:lnTo>
                  <a:pt x="5016" y="1301"/>
                </a:lnTo>
                <a:lnTo>
                  <a:pt x="5016" y="1301"/>
                </a:lnTo>
                <a:lnTo>
                  <a:pt x="5017" y="1301"/>
                </a:lnTo>
                <a:lnTo>
                  <a:pt x="5017" y="1301"/>
                </a:lnTo>
                <a:lnTo>
                  <a:pt x="5018" y="1301"/>
                </a:lnTo>
                <a:lnTo>
                  <a:pt x="5018" y="1301"/>
                </a:lnTo>
                <a:lnTo>
                  <a:pt x="5019" y="1301"/>
                </a:lnTo>
                <a:lnTo>
                  <a:pt x="5019" y="1301"/>
                </a:lnTo>
                <a:lnTo>
                  <a:pt x="5019" y="1301"/>
                </a:lnTo>
                <a:lnTo>
                  <a:pt x="5020" y="1301"/>
                </a:lnTo>
                <a:lnTo>
                  <a:pt x="5020" y="1301"/>
                </a:lnTo>
                <a:lnTo>
                  <a:pt x="5020" y="1301"/>
                </a:lnTo>
                <a:lnTo>
                  <a:pt x="5021" y="1301"/>
                </a:lnTo>
                <a:lnTo>
                  <a:pt x="5021" y="1301"/>
                </a:lnTo>
                <a:lnTo>
                  <a:pt x="5021" y="1301"/>
                </a:lnTo>
                <a:lnTo>
                  <a:pt x="5021" y="1301"/>
                </a:lnTo>
                <a:lnTo>
                  <a:pt x="5022" y="1301"/>
                </a:lnTo>
                <a:lnTo>
                  <a:pt x="5022" y="1301"/>
                </a:lnTo>
                <a:lnTo>
                  <a:pt x="5023" y="1301"/>
                </a:lnTo>
                <a:lnTo>
                  <a:pt x="5023" y="1301"/>
                </a:lnTo>
                <a:lnTo>
                  <a:pt x="5023" y="1301"/>
                </a:lnTo>
                <a:lnTo>
                  <a:pt x="5024" y="1301"/>
                </a:lnTo>
                <a:lnTo>
                  <a:pt x="5024" y="1301"/>
                </a:lnTo>
                <a:lnTo>
                  <a:pt x="5024" y="1301"/>
                </a:lnTo>
                <a:lnTo>
                  <a:pt x="5025" y="1301"/>
                </a:lnTo>
                <a:lnTo>
                  <a:pt x="5025" y="1301"/>
                </a:lnTo>
                <a:lnTo>
                  <a:pt x="5026" y="1301"/>
                </a:lnTo>
                <a:lnTo>
                  <a:pt x="5026" y="1301"/>
                </a:lnTo>
                <a:lnTo>
                  <a:pt x="5026" y="1301"/>
                </a:lnTo>
                <a:lnTo>
                  <a:pt x="5027" y="1301"/>
                </a:lnTo>
                <a:lnTo>
                  <a:pt x="5027" y="1301"/>
                </a:lnTo>
                <a:lnTo>
                  <a:pt x="5027" y="1301"/>
                </a:lnTo>
                <a:lnTo>
                  <a:pt x="5028" y="1301"/>
                </a:lnTo>
                <a:lnTo>
                  <a:pt x="5028" y="1301"/>
                </a:lnTo>
                <a:lnTo>
                  <a:pt x="5028" y="1301"/>
                </a:lnTo>
                <a:lnTo>
                  <a:pt x="5029" y="1301"/>
                </a:lnTo>
                <a:lnTo>
                  <a:pt x="5029" y="1301"/>
                </a:lnTo>
                <a:lnTo>
                  <a:pt x="5029" y="1301"/>
                </a:lnTo>
                <a:lnTo>
                  <a:pt x="5030" y="1301"/>
                </a:lnTo>
                <a:lnTo>
                  <a:pt x="5030" y="1301"/>
                </a:lnTo>
                <a:lnTo>
                  <a:pt x="5030" y="1301"/>
                </a:lnTo>
                <a:lnTo>
                  <a:pt x="5031" y="1301"/>
                </a:lnTo>
                <a:lnTo>
                  <a:pt x="5031" y="1301"/>
                </a:lnTo>
                <a:lnTo>
                  <a:pt x="5032" y="1301"/>
                </a:lnTo>
                <a:lnTo>
                  <a:pt x="5032" y="1301"/>
                </a:lnTo>
                <a:lnTo>
                  <a:pt x="5032" y="1301"/>
                </a:lnTo>
                <a:lnTo>
                  <a:pt x="5033" y="1301"/>
                </a:lnTo>
                <a:lnTo>
                  <a:pt x="5033" y="1301"/>
                </a:lnTo>
                <a:lnTo>
                  <a:pt x="5033" y="1301"/>
                </a:lnTo>
                <a:lnTo>
                  <a:pt x="5034" y="1301"/>
                </a:lnTo>
                <a:lnTo>
                  <a:pt x="5034" y="1301"/>
                </a:lnTo>
                <a:lnTo>
                  <a:pt x="5034" y="1301"/>
                </a:lnTo>
                <a:lnTo>
                  <a:pt x="5035" y="1301"/>
                </a:lnTo>
                <a:lnTo>
                  <a:pt x="5035" y="1301"/>
                </a:lnTo>
                <a:lnTo>
                  <a:pt x="5035" y="1301"/>
                </a:lnTo>
                <a:lnTo>
                  <a:pt x="5036" y="1301"/>
                </a:lnTo>
                <a:lnTo>
                  <a:pt x="5036" y="1301"/>
                </a:lnTo>
                <a:lnTo>
                  <a:pt x="5036" y="1301"/>
                </a:lnTo>
                <a:lnTo>
                  <a:pt x="5037" y="1301"/>
                </a:lnTo>
                <a:lnTo>
                  <a:pt x="5037" y="1301"/>
                </a:lnTo>
                <a:lnTo>
                  <a:pt x="5037" y="1301"/>
                </a:lnTo>
                <a:lnTo>
                  <a:pt x="5038" y="1301"/>
                </a:lnTo>
                <a:lnTo>
                  <a:pt x="5038" y="1301"/>
                </a:lnTo>
                <a:lnTo>
                  <a:pt x="5038" y="1301"/>
                </a:lnTo>
                <a:lnTo>
                  <a:pt x="5039" y="1301"/>
                </a:lnTo>
                <a:lnTo>
                  <a:pt x="5039" y="1301"/>
                </a:lnTo>
                <a:lnTo>
                  <a:pt x="5040" y="1301"/>
                </a:lnTo>
                <a:lnTo>
                  <a:pt x="5040" y="1301"/>
                </a:lnTo>
                <a:lnTo>
                  <a:pt x="5040" y="1301"/>
                </a:lnTo>
                <a:lnTo>
                  <a:pt x="5041" y="1301"/>
                </a:lnTo>
                <a:lnTo>
                  <a:pt x="5041" y="1301"/>
                </a:lnTo>
                <a:lnTo>
                  <a:pt x="5041" y="1301"/>
                </a:lnTo>
                <a:lnTo>
                  <a:pt x="5042" y="1301"/>
                </a:lnTo>
                <a:lnTo>
                  <a:pt x="5042" y="1301"/>
                </a:lnTo>
                <a:lnTo>
                  <a:pt x="5042" y="1301"/>
                </a:lnTo>
                <a:lnTo>
                  <a:pt x="5042" y="1301"/>
                </a:lnTo>
                <a:lnTo>
                  <a:pt x="5043" y="1301"/>
                </a:lnTo>
                <a:lnTo>
                  <a:pt x="5043" y="1301"/>
                </a:lnTo>
                <a:lnTo>
                  <a:pt x="5044" y="1301"/>
                </a:lnTo>
                <a:lnTo>
                  <a:pt x="5044" y="1301"/>
                </a:lnTo>
                <a:lnTo>
                  <a:pt x="5045" y="1301"/>
                </a:lnTo>
                <a:lnTo>
                  <a:pt x="5045" y="1301"/>
                </a:lnTo>
                <a:lnTo>
                  <a:pt x="5045" y="1301"/>
                </a:lnTo>
                <a:lnTo>
                  <a:pt x="5046" y="1301"/>
                </a:lnTo>
                <a:lnTo>
                  <a:pt x="5046" y="1301"/>
                </a:lnTo>
                <a:lnTo>
                  <a:pt x="5046" y="1301"/>
                </a:lnTo>
                <a:lnTo>
                  <a:pt x="5047" y="1301"/>
                </a:lnTo>
                <a:lnTo>
                  <a:pt x="5047" y="1301"/>
                </a:lnTo>
                <a:lnTo>
                  <a:pt x="5047" y="1301"/>
                </a:lnTo>
                <a:lnTo>
                  <a:pt x="5048" y="1301"/>
                </a:lnTo>
                <a:lnTo>
                  <a:pt x="5048" y="1301"/>
                </a:lnTo>
                <a:lnTo>
                  <a:pt x="5048" y="1301"/>
                </a:lnTo>
                <a:lnTo>
                  <a:pt x="5049" y="1301"/>
                </a:lnTo>
                <a:lnTo>
                  <a:pt x="5049" y="1301"/>
                </a:lnTo>
                <a:lnTo>
                  <a:pt x="5049" y="1301"/>
                </a:lnTo>
                <a:lnTo>
                  <a:pt x="5050" y="1301"/>
                </a:lnTo>
                <a:lnTo>
                  <a:pt x="5050" y="1301"/>
                </a:lnTo>
                <a:lnTo>
                  <a:pt x="5051" y="1301"/>
                </a:lnTo>
                <a:lnTo>
                  <a:pt x="5051" y="1301"/>
                </a:lnTo>
                <a:lnTo>
                  <a:pt x="5051" y="1301"/>
                </a:lnTo>
                <a:lnTo>
                  <a:pt x="5052" y="1301"/>
                </a:lnTo>
                <a:lnTo>
                  <a:pt x="5052" y="1301"/>
                </a:lnTo>
                <a:lnTo>
                  <a:pt x="5052" y="1301"/>
                </a:lnTo>
                <a:lnTo>
                  <a:pt x="5053" y="1301"/>
                </a:lnTo>
                <a:lnTo>
                  <a:pt x="5053" y="1301"/>
                </a:lnTo>
                <a:lnTo>
                  <a:pt x="5053" y="1301"/>
                </a:lnTo>
                <a:lnTo>
                  <a:pt x="5054" y="1301"/>
                </a:lnTo>
                <a:lnTo>
                  <a:pt x="5054" y="1301"/>
                </a:lnTo>
                <a:lnTo>
                  <a:pt x="5054" y="1301"/>
                </a:lnTo>
                <a:lnTo>
                  <a:pt x="5055" y="1301"/>
                </a:lnTo>
                <a:lnTo>
                  <a:pt x="5055" y="1301"/>
                </a:lnTo>
                <a:lnTo>
                  <a:pt x="5055" y="1301"/>
                </a:lnTo>
                <a:lnTo>
                  <a:pt x="5056" y="1301"/>
                </a:lnTo>
                <a:lnTo>
                  <a:pt x="5056" y="1301"/>
                </a:lnTo>
                <a:lnTo>
                  <a:pt x="5056" y="1301"/>
                </a:lnTo>
                <a:lnTo>
                  <a:pt x="5057" y="1301"/>
                </a:lnTo>
                <a:lnTo>
                  <a:pt x="5057" y="1301"/>
                </a:lnTo>
                <a:lnTo>
                  <a:pt x="5058" y="1301"/>
                </a:lnTo>
                <a:lnTo>
                  <a:pt x="5058" y="1301"/>
                </a:lnTo>
                <a:lnTo>
                  <a:pt x="5058" y="1301"/>
                </a:lnTo>
                <a:lnTo>
                  <a:pt x="5059" y="1301"/>
                </a:lnTo>
                <a:lnTo>
                  <a:pt x="5059" y="1301"/>
                </a:lnTo>
                <a:lnTo>
                  <a:pt x="5059" y="1301"/>
                </a:lnTo>
                <a:lnTo>
                  <a:pt x="5059" y="1301"/>
                </a:lnTo>
                <a:lnTo>
                  <a:pt x="5060" y="1301"/>
                </a:lnTo>
                <a:lnTo>
                  <a:pt x="5060" y="1301"/>
                </a:lnTo>
                <a:lnTo>
                  <a:pt x="5061" y="1301"/>
                </a:lnTo>
                <a:lnTo>
                  <a:pt x="5061" y="1301"/>
                </a:lnTo>
                <a:lnTo>
                  <a:pt x="5061" y="1301"/>
                </a:lnTo>
                <a:lnTo>
                  <a:pt x="5062" y="1301"/>
                </a:lnTo>
                <a:lnTo>
                  <a:pt x="5062" y="1301"/>
                </a:lnTo>
                <a:lnTo>
                  <a:pt x="5062" y="1301"/>
                </a:lnTo>
                <a:lnTo>
                  <a:pt x="5063" y="1301"/>
                </a:lnTo>
                <a:lnTo>
                  <a:pt x="5063" y="1301"/>
                </a:lnTo>
                <a:lnTo>
                  <a:pt x="5064" y="1301"/>
                </a:lnTo>
                <a:lnTo>
                  <a:pt x="5064" y="1301"/>
                </a:lnTo>
                <a:lnTo>
                  <a:pt x="5064" y="1301"/>
                </a:lnTo>
                <a:lnTo>
                  <a:pt x="5064" y="1301"/>
                </a:lnTo>
                <a:lnTo>
                  <a:pt x="5065" y="1301"/>
                </a:lnTo>
                <a:lnTo>
                  <a:pt x="5065" y="1301"/>
                </a:lnTo>
                <a:lnTo>
                  <a:pt x="5066" y="1301"/>
                </a:lnTo>
                <a:lnTo>
                  <a:pt x="5066" y="1301"/>
                </a:lnTo>
                <a:lnTo>
                  <a:pt x="5066" y="1301"/>
                </a:lnTo>
                <a:lnTo>
                  <a:pt x="5067" y="1301"/>
                </a:lnTo>
                <a:lnTo>
                  <a:pt x="5067" y="1301"/>
                </a:lnTo>
                <a:lnTo>
                  <a:pt x="5067" y="1301"/>
                </a:lnTo>
                <a:lnTo>
                  <a:pt x="5068" y="1301"/>
                </a:lnTo>
                <a:lnTo>
                  <a:pt x="5068" y="1301"/>
                </a:lnTo>
                <a:lnTo>
                  <a:pt x="5068" y="1301"/>
                </a:lnTo>
                <a:lnTo>
                  <a:pt x="5068" y="1301"/>
                </a:lnTo>
                <a:lnTo>
                  <a:pt x="5069" y="1301"/>
                </a:lnTo>
                <a:lnTo>
                  <a:pt x="5069" y="1301"/>
                </a:lnTo>
                <a:lnTo>
                  <a:pt x="5070" y="1301"/>
                </a:lnTo>
                <a:lnTo>
                  <a:pt x="5070" y="1301"/>
                </a:lnTo>
                <a:lnTo>
                  <a:pt x="5071" y="1301"/>
                </a:lnTo>
                <a:lnTo>
                  <a:pt x="5071" y="1301"/>
                </a:lnTo>
                <a:lnTo>
                  <a:pt x="5071" y="1301"/>
                </a:lnTo>
                <a:lnTo>
                  <a:pt x="5072" y="1301"/>
                </a:lnTo>
                <a:lnTo>
                  <a:pt x="5072" y="1301"/>
                </a:lnTo>
                <a:lnTo>
                  <a:pt x="5072" y="1301"/>
                </a:lnTo>
                <a:lnTo>
                  <a:pt x="5073" y="1301"/>
                </a:lnTo>
                <a:lnTo>
                  <a:pt x="5073" y="1301"/>
                </a:lnTo>
                <a:lnTo>
                  <a:pt x="5073" y="1301"/>
                </a:lnTo>
                <a:lnTo>
                  <a:pt x="5074" y="1301"/>
                </a:lnTo>
                <a:lnTo>
                  <a:pt x="5074" y="1301"/>
                </a:lnTo>
                <a:lnTo>
                  <a:pt x="5074" y="1301"/>
                </a:lnTo>
                <a:lnTo>
                  <a:pt x="5075" y="1301"/>
                </a:lnTo>
                <a:lnTo>
                  <a:pt x="5075" y="1301"/>
                </a:lnTo>
                <a:lnTo>
                  <a:pt x="5075" y="1301"/>
                </a:lnTo>
                <a:lnTo>
                  <a:pt x="5076" y="1301"/>
                </a:lnTo>
                <a:lnTo>
                  <a:pt x="5076" y="1301"/>
                </a:lnTo>
                <a:lnTo>
                  <a:pt x="5077" y="1301"/>
                </a:lnTo>
                <a:lnTo>
                  <a:pt x="5077" y="1301"/>
                </a:lnTo>
                <a:lnTo>
                  <a:pt x="5077" y="1301"/>
                </a:lnTo>
                <a:lnTo>
                  <a:pt x="5078" y="1301"/>
                </a:lnTo>
                <a:lnTo>
                  <a:pt x="5078" y="1301"/>
                </a:lnTo>
                <a:lnTo>
                  <a:pt x="5078" y="1301"/>
                </a:lnTo>
                <a:lnTo>
                  <a:pt x="5079" y="1301"/>
                </a:lnTo>
                <a:lnTo>
                  <a:pt x="5079" y="1301"/>
                </a:lnTo>
                <a:lnTo>
                  <a:pt x="5079" y="1301"/>
                </a:lnTo>
                <a:lnTo>
                  <a:pt x="5080" y="1301"/>
                </a:lnTo>
                <a:lnTo>
                  <a:pt x="5080" y="1301"/>
                </a:lnTo>
                <a:lnTo>
                  <a:pt x="5080" y="1301"/>
                </a:lnTo>
                <a:lnTo>
                  <a:pt x="5081" y="1301"/>
                </a:lnTo>
                <a:lnTo>
                  <a:pt x="5081" y="1301"/>
                </a:lnTo>
                <a:lnTo>
                  <a:pt x="5081" y="1301"/>
                </a:lnTo>
                <a:lnTo>
                  <a:pt x="5082" y="1301"/>
                </a:lnTo>
                <a:lnTo>
                  <a:pt x="5082" y="1301"/>
                </a:lnTo>
                <a:lnTo>
                  <a:pt x="5082" y="1301"/>
                </a:lnTo>
                <a:lnTo>
                  <a:pt x="5083" y="1301"/>
                </a:lnTo>
                <a:lnTo>
                  <a:pt x="5083" y="1301"/>
                </a:lnTo>
                <a:lnTo>
                  <a:pt x="5084" y="1301"/>
                </a:lnTo>
                <a:lnTo>
                  <a:pt x="5084" y="1301"/>
                </a:lnTo>
                <a:lnTo>
                  <a:pt x="5084" y="1301"/>
                </a:lnTo>
                <a:lnTo>
                  <a:pt x="5085" y="1301"/>
                </a:lnTo>
                <a:lnTo>
                  <a:pt x="5085" y="1301"/>
                </a:lnTo>
                <a:lnTo>
                  <a:pt x="5085" y="1301"/>
                </a:lnTo>
                <a:lnTo>
                  <a:pt x="5085" y="1301"/>
                </a:lnTo>
                <a:lnTo>
                  <a:pt x="5086" y="1301"/>
                </a:lnTo>
                <a:lnTo>
                  <a:pt x="5086" y="1301"/>
                </a:lnTo>
                <a:lnTo>
                  <a:pt x="5087" y="1301"/>
                </a:lnTo>
                <a:lnTo>
                  <a:pt x="5087" y="1301"/>
                </a:lnTo>
                <a:lnTo>
                  <a:pt x="5087" y="1301"/>
                </a:lnTo>
                <a:lnTo>
                  <a:pt x="5088" y="1301"/>
                </a:lnTo>
                <a:lnTo>
                  <a:pt x="5088" y="1301"/>
                </a:lnTo>
                <a:lnTo>
                  <a:pt x="5088" y="1301"/>
                </a:lnTo>
                <a:lnTo>
                  <a:pt x="5089" y="1301"/>
                </a:lnTo>
                <a:lnTo>
                  <a:pt x="5089" y="1301"/>
                </a:lnTo>
                <a:lnTo>
                  <a:pt x="5090" y="1301"/>
                </a:lnTo>
                <a:lnTo>
                  <a:pt x="5090" y="1301"/>
                </a:lnTo>
                <a:lnTo>
                  <a:pt x="5090" y="1301"/>
                </a:lnTo>
                <a:lnTo>
                  <a:pt x="5091" y="1301"/>
                </a:lnTo>
                <a:lnTo>
                  <a:pt x="5091" y="1301"/>
                </a:lnTo>
                <a:lnTo>
                  <a:pt x="5091" y="1301"/>
                </a:lnTo>
                <a:lnTo>
                  <a:pt x="5092" y="1301"/>
                </a:lnTo>
                <a:lnTo>
                  <a:pt x="5092" y="1301"/>
                </a:lnTo>
                <a:lnTo>
                  <a:pt x="5092" y="1301"/>
                </a:lnTo>
                <a:lnTo>
                  <a:pt x="5093" y="1301"/>
                </a:lnTo>
                <a:lnTo>
                  <a:pt x="5093" y="1301"/>
                </a:lnTo>
                <a:lnTo>
                  <a:pt x="5093" y="1301"/>
                </a:lnTo>
                <a:lnTo>
                  <a:pt x="5094" y="1301"/>
                </a:lnTo>
                <a:lnTo>
                  <a:pt x="5094" y="1301"/>
                </a:lnTo>
                <a:lnTo>
                  <a:pt x="5094" y="1301"/>
                </a:lnTo>
                <a:lnTo>
                  <a:pt x="5095" y="1301"/>
                </a:lnTo>
                <a:lnTo>
                  <a:pt x="5095" y="1301"/>
                </a:lnTo>
                <a:lnTo>
                  <a:pt x="5095" y="1301"/>
                </a:lnTo>
                <a:lnTo>
                  <a:pt x="5096" y="1301"/>
                </a:lnTo>
                <a:lnTo>
                  <a:pt x="5096" y="1301"/>
                </a:lnTo>
                <a:lnTo>
                  <a:pt x="5097" y="1301"/>
                </a:lnTo>
                <a:lnTo>
                  <a:pt x="5097" y="1301"/>
                </a:lnTo>
                <a:lnTo>
                  <a:pt x="5097" y="1301"/>
                </a:lnTo>
                <a:lnTo>
                  <a:pt x="5098" y="1301"/>
                </a:lnTo>
                <a:lnTo>
                  <a:pt x="5098" y="1301"/>
                </a:lnTo>
                <a:lnTo>
                  <a:pt x="5098" y="1301"/>
                </a:lnTo>
                <a:lnTo>
                  <a:pt x="5099" y="1301"/>
                </a:lnTo>
                <a:lnTo>
                  <a:pt x="5099" y="1301"/>
                </a:lnTo>
                <a:lnTo>
                  <a:pt x="5099" y="1301"/>
                </a:lnTo>
                <a:lnTo>
                  <a:pt x="5100" y="1301"/>
                </a:lnTo>
                <a:lnTo>
                  <a:pt x="5100" y="1301"/>
                </a:lnTo>
                <a:lnTo>
                  <a:pt x="5100" y="1301"/>
                </a:lnTo>
                <a:lnTo>
                  <a:pt x="5101" y="1301"/>
                </a:lnTo>
                <a:lnTo>
                  <a:pt x="5101" y="1301"/>
                </a:lnTo>
                <a:lnTo>
                  <a:pt x="5101" y="1301"/>
                </a:lnTo>
                <a:lnTo>
                  <a:pt x="5102" y="1301"/>
                </a:lnTo>
                <a:lnTo>
                  <a:pt x="5102" y="1301"/>
                </a:lnTo>
                <a:lnTo>
                  <a:pt x="5102" y="1301"/>
                </a:lnTo>
                <a:lnTo>
                  <a:pt x="5103" y="1301"/>
                </a:lnTo>
                <a:lnTo>
                  <a:pt x="5103" y="1301"/>
                </a:lnTo>
                <a:lnTo>
                  <a:pt x="5104" y="1301"/>
                </a:lnTo>
                <a:lnTo>
                  <a:pt x="5104" y="1301"/>
                </a:lnTo>
                <a:lnTo>
                  <a:pt x="5104" y="1301"/>
                </a:lnTo>
                <a:lnTo>
                  <a:pt x="5105" y="1301"/>
                </a:lnTo>
                <a:lnTo>
                  <a:pt x="5105" y="1301"/>
                </a:lnTo>
                <a:lnTo>
                  <a:pt x="5105" y="1301"/>
                </a:lnTo>
                <a:lnTo>
                  <a:pt x="5106" y="1301"/>
                </a:lnTo>
                <a:lnTo>
                  <a:pt x="5106" y="1301"/>
                </a:lnTo>
                <a:lnTo>
                  <a:pt x="5106" y="1301"/>
                </a:lnTo>
                <a:lnTo>
                  <a:pt x="5106" y="1301"/>
                </a:lnTo>
                <a:lnTo>
                  <a:pt x="5107" y="1301"/>
                </a:lnTo>
                <a:lnTo>
                  <a:pt x="5107" y="1301"/>
                </a:lnTo>
                <a:lnTo>
                  <a:pt x="5108" y="1301"/>
                </a:lnTo>
                <a:lnTo>
                  <a:pt x="5108" y="1301"/>
                </a:lnTo>
                <a:lnTo>
                  <a:pt x="5108" y="1301"/>
                </a:lnTo>
                <a:lnTo>
                  <a:pt x="5109" y="1301"/>
                </a:lnTo>
                <a:lnTo>
                  <a:pt x="5109" y="1301"/>
                </a:lnTo>
                <a:lnTo>
                  <a:pt x="5110" y="1301"/>
                </a:lnTo>
                <a:lnTo>
                  <a:pt x="5110" y="1301"/>
                </a:lnTo>
                <a:lnTo>
                  <a:pt x="5110" y="1301"/>
                </a:lnTo>
                <a:lnTo>
                  <a:pt x="5111" y="1301"/>
                </a:lnTo>
                <a:lnTo>
                  <a:pt x="5111" y="1301"/>
                </a:lnTo>
                <a:lnTo>
                  <a:pt x="5111" y="1301"/>
                </a:lnTo>
                <a:lnTo>
                  <a:pt x="5111" y="1301"/>
                </a:lnTo>
                <a:lnTo>
                  <a:pt x="5112" y="1301"/>
                </a:lnTo>
                <a:lnTo>
                  <a:pt x="5112" y="1301"/>
                </a:lnTo>
                <a:lnTo>
                  <a:pt x="5113" y="1301"/>
                </a:lnTo>
                <a:lnTo>
                  <a:pt x="5113" y="1301"/>
                </a:lnTo>
                <a:lnTo>
                  <a:pt x="5113" y="1301"/>
                </a:lnTo>
                <a:lnTo>
                  <a:pt x="5114" y="1301"/>
                </a:lnTo>
                <a:lnTo>
                  <a:pt x="5114" y="1301"/>
                </a:lnTo>
                <a:lnTo>
                  <a:pt x="5114" y="1301"/>
                </a:lnTo>
                <a:lnTo>
                  <a:pt x="5115" y="1301"/>
                </a:lnTo>
                <a:lnTo>
                  <a:pt x="5115" y="1301"/>
                </a:lnTo>
                <a:lnTo>
                  <a:pt x="5116" y="1301"/>
                </a:lnTo>
                <a:lnTo>
                  <a:pt x="5116" y="1301"/>
                </a:lnTo>
                <a:lnTo>
                  <a:pt x="5116" y="1301"/>
                </a:lnTo>
                <a:lnTo>
                  <a:pt x="5117" y="1301"/>
                </a:lnTo>
                <a:lnTo>
                  <a:pt x="5117" y="1301"/>
                </a:lnTo>
                <a:lnTo>
                  <a:pt x="5117" y="1301"/>
                </a:lnTo>
                <a:lnTo>
                  <a:pt x="5118" y="1301"/>
                </a:lnTo>
                <a:lnTo>
                  <a:pt x="5118" y="1301"/>
                </a:lnTo>
                <a:lnTo>
                  <a:pt x="5118" y="1301"/>
                </a:lnTo>
                <a:lnTo>
                  <a:pt x="5119" y="1301"/>
                </a:lnTo>
                <a:lnTo>
                  <a:pt x="5119" y="1301"/>
                </a:lnTo>
                <a:lnTo>
                  <a:pt x="5119" y="1301"/>
                </a:lnTo>
                <a:lnTo>
                  <a:pt x="5120" y="1301"/>
                </a:lnTo>
                <a:lnTo>
                  <a:pt x="5120" y="1301"/>
                </a:lnTo>
                <a:lnTo>
                  <a:pt x="5120" y="1301"/>
                </a:lnTo>
                <a:lnTo>
                  <a:pt x="5121" y="1301"/>
                </a:lnTo>
                <a:lnTo>
                  <a:pt x="5121" y="1301"/>
                </a:lnTo>
                <a:lnTo>
                  <a:pt x="5121" y="1301"/>
                </a:lnTo>
                <a:lnTo>
                  <a:pt x="5122" y="1301"/>
                </a:lnTo>
                <a:lnTo>
                  <a:pt x="5122" y="1301"/>
                </a:lnTo>
                <a:lnTo>
                  <a:pt x="5123" y="1301"/>
                </a:lnTo>
                <a:lnTo>
                  <a:pt x="5123" y="1301"/>
                </a:lnTo>
                <a:lnTo>
                  <a:pt x="5123" y="1301"/>
                </a:lnTo>
                <a:lnTo>
                  <a:pt x="5123" y="1301"/>
                </a:lnTo>
                <a:lnTo>
                  <a:pt x="5124" y="1301"/>
                </a:lnTo>
                <a:lnTo>
                  <a:pt x="5124" y="1301"/>
                </a:lnTo>
                <a:lnTo>
                  <a:pt x="5125" y="1301"/>
                </a:lnTo>
                <a:lnTo>
                  <a:pt x="5125" y="1301"/>
                </a:lnTo>
                <a:lnTo>
                  <a:pt x="5125" y="1301"/>
                </a:lnTo>
                <a:lnTo>
                  <a:pt x="5126" y="1301"/>
                </a:lnTo>
                <a:lnTo>
                  <a:pt x="5126" y="1301"/>
                </a:lnTo>
                <a:lnTo>
                  <a:pt x="5126" y="1301"/>
                </a:lnTo>
                <a:lnTo>
                  <a:pt x="5127" y="1301"/>
                </a:lnTo>
                <a:lnTo>
                  <a:pt x="5127" y="1301"/>
                </a:lnTo>
                <a:lnTo>
                  <a:pt x="5127" y="1301"/>
                </a:lnTo>
                <a:lnTo>
                  <a:pt x="5128" y="1301"/>
                </a:lnTo>
                <a:lnTo>
                  <a:pt x="5128" y="1301"/>
                </a:lnTo>
                <a:lnTo>
                  <a:pt x="5128" y="1301"/>
                </a:lnTo>
                <a:lnTo>
                  <a:pt x="5129" y="1301"/>
                </a:lnTo>
                <a:lnTo>
                  <a:pt x="5129" y="1301"/>
                </a:lnTo>
                <a:lnTo>
                  <a:pt x="5130" y="1301"/>
                </a:lnTo>
                <a:lnTo>
                  <a:pt x="5130" y="1301"/>
                </a:lnTo>
                <a:lnTo>
                  <a:pt x="5130" y="1301"/>
                </a:lnTo>
                <a:lnTo>
                  <a:pt x="5131" y="1301"/>
                </a:lnTo>
                <a:lnTo>
                  <a:pt x="5131" y="1301"/>
                </a:lnTo>
                <a:lnTo>
                  <a:pt x="5131" y="1301"/>
                </a:lnTo>
                <a:lnTo>
                  <a:pt x="5132" y="1301"/>
                </a:lnTo>
                <a:lnTo>
                  <a:pt x="5132" y="1301"/>
                </a:lnTo>
                <a:lnTo>
                  <a:pt x="5132" y="1301"/>
                </a:lnTo>
                <a:lnTo>
                  <a:pt x="5132" y="1301"/>
                </a:lnTo>
                <a:lnTo>
                  <a:pt x="5133" y="1301"/>
                </a:lnTo>
                <a:lnTo>
                  <a:pt x="5133" y="1301"/>
                </a:lnTo>
                <a:lnTo>
                  <a:pt x="5134" y="1301"/>
                </a:lnTo>
                <a:lnTo>
                  <a:pt x="5134" y="1301"/>
                </a:lnTo>
                <a:lnTo>
                  <a:pt x="5134" y="1301"/>
                </a:lnTo>
                <a:lnTo>
                  <a:pt x="5135" y="1301"/>
                </a:lnTo>
                <a:lnTo>
                  <a:pt x="5135" y="1301"/>
                </a:lnTo>
                <a:lnTo>
                  <a:pt x="5136" y="1301"/>
                </a:lnTo>
                <a:lnTo>
                  <a:pt x="5136" y="1301"/>
                </a:lnTo>
                <a:lnTo>
                  <a:pt x="5136" y="1301"/>
                </a:lnTo>
                <a:lnTo>
                  <a:pt x="5137" y="1301"/>
                </a:lnTo>
                <a:lnTo>
                  <a:pt x="5137" y="1301"/>
                </a:lnTo>
                <a:lnTo>
                  <a:pt x="5137" y="1301"/>
                </a:lnTo>
                <a:lnTo>
                  <a:pt x="5138" y="1301"/>
                </a:lnTo>
                <a:lnTo>
                  <a:pt x="5138" y="1301"/>
                </a:lnTo>
                <a:lnTo>
                  <a:pt x="5138" y="1301"/>
                </a:lnTo>
                <a:lnTo>
                  <a:pt x="5139" y="1301"/>
                </a:lnTo>
                <a:lnTo>
                  <a:pt x="5139" y="1301"/>
                </a:lnTo>
                <a:lnTo>
                  <a:pt x="5139" y="1301"/>
                </a:lnTo>
                <a:lnTo>
                  <a:pt x="5140" y="1301"/>
                </a:lnTo>
                <a:lnTo>
                  <a:pt x="5140" y="1301"/>
                </a:lnTo>
                <a:lnTo>
                  <a:pt x="5140" y="1301"/>
                </a:lnTo>
                <a:lnTo>
                  <a:pt x="5141" y="1301"/>
                </a:lnTo>
                <a:lnTo>
                  <a:pt x="5141" y="1301"/>
                </a:lnTo>
                <a:lnTo>
                  <a:pt x="5142" y="1301"/>
                </a:lnTo>
                <a:lnTo>
                  <a:pt x="5142" y="1301"/>
                </a:lnTo>
                <a:lnTo>
                  <a:pt x="5142" y="1301"/>
                </a:lnTo>
                <a:lnTo>
                  <a:pt x="5143" y="1301"/>
                </a:lnTo>
                <a:lnTo>
                  <a:pt x="5143" y="1301"/>
                </a:lnTo>
                <a:lnTo>
                  <a:pt x="5143" y="1301"/>
                </a:lnTo>
                <a:lnTo>
                  <a:pt x="5144" y="1301"/>
                </a:lnTo>
                <a:lnTo>
                  <a:pt x="5144" y="1301"/>
                </a:lnTo>
                <a:lnTo>
                  <a:pt x="5144" y="1301"/>
                </a:lnTo>
                <a:lnTo>
                  <a:pt x="5145" y="1301"/>
                </a:lnTo>
                <a:lnTo>
                  <a:pt x="5145" y="1301"/>
                </a:lnTo>
                <a:lnTo>
                  <a:pt x="5145" y="1301"/>
                </a:lnTo>
                <a:lnTo>
                  <a:pt x="5146" y="1301"/>
                </a:lnTo>
                <a:lnTo>
                  <a:pt x="5146" y="1301"/>
                </a:lnTo>
                <a:lnTo>
                  <a:pt x="5146" y="1301"/>
                </a:lnTo>
                <a:lnTo>
                  <a:pt x="5147" y="1301"/>
                </a:lnTo>
                <a:lnTo>
                  <a:pt x="5147" y="1301"/>
                </a:lnTo>
                <a:lnTo>
                  <a:pt x="5147" y="1301"/>
                </a:lnTo>
                <a:lnTo>
                  <a:pt x="5148" y="1301"/>
                </a:lnTo>
                <a:lnTo>
                  <a:pt x="5148" y="1301"/>
                </a:lnTo>
                <a:lnTo>
                  <a:pt x="5149" y="1301"/>
                </a:lnTo>
                <a:lnTo>
                  <a:pt x="5149" y="1301"/>
                </a:lnTo>
                <a:lnTo>
                  <a:pt x="5149" y="1301"/>
                </a:lnTo>
                <a:lnTo>
                  <a:pt x="5149" y="1301"/>
                </a:lnTo>
                <a:lnTo>
                  <a:pt x="5150" y="1301"/>
                </a:lnTo>
                <a:lnTo>
                  <a:pt x="5150" y="1301"/>
                </a:lnTo>
                <a:lnTo>
                  <a:pt x="5151" y="1301"/>
                </a:lnTo>
                <a:lnTo>
                  <a:pt x="5151" y="1301"/>
                </a:lnTo>
                <a:lnTo>
                  <a:pt x="5151" y="1301"/>
                </a:lnTo>
                <a:lnTo>
                  <a:pt x="5152" y="1301"/>
                </a:lnTo>
                <a:lnTo>
                  <a:pt x="5152" y="1301"/>
                </a:lnTo>
                <a:lnTo>
                  <a:pt x="5152" y="1301"/>
                </a:lnTo>
                <a:lnTo>
                  <a:pt x="5153" y="1301"/>
                </a:lnTo>
                <a:lnTo>
                  <a:pt x="5153" y="1301"/>
                </a:lnTo>
                <a:lnTo>
                  <a:pt x="5153" y="1301"/>
                </a:lnTo>
                <a:lnTo>
                  <a:pt x="5153" y="1301"/>
                </a:lnTo>
                <a:lnTo>
                  <a:pt x="5154" y="1301"/>
                </a:lnTo>
                <a:lnTo>
                  <a:pt x="5155" y="1301"/>
                </a:lnTo>
                <a:lnTo>
                  <a:pt x="5155" y="1301"/>
                </a:lnTo>
                <a:lnTo>
                  <a:pt x="5155" y="1301"/>
                </a:lnTo>
                <a:lnTo>
                  <a:pt x="5156" y="1301"/>
                </a:lnTo>
                <a:lnTo>
                  <a:pt x="5156" y="1301"/>
                </a:lnTo>
                <a:lnTo>
                  <a:pt x="5156" y="1301"/>
                </a:lnTo>
                <a:lnTo>
                  <a:pt x="5157" y="1301"/>
                </a:lnTo>
                <a:lnTo>
                  <a:pt x="5157" y="1301"/>
                </a:lnTo>
                <a:lnTo>
                  <a:pt x="5157" y="1301"/>
                </a:lnTo>
                <a:lnTo>
                  <a:pt x="5158" y="1301"/>
                </a:lnTo>
                <a:lnTo>
                  <a:pt x="5158" y="1301"/>
                </a:lnTo>
                <a:lnTo>
                  <a:pt x="5158" y="1301"/>
                </a:lnTo>
                <a:lnTo>
                  <a:pt x="5159" y="1301"/>
                </a:lnTo>
                <a:lnTo>
                  <a:pt x="5159" y="1301"/>
                </a:lnTo>
                <a:lnTo>
                  <a:pt x="5159" y="1301"/>
                </a:lnTo>
                <a:lnTo>
                  <a:pt x="5160" y="1301"/>
                </a:lnTo>
                <a:lnTo>
                  <a:pt x="5160" y="1301"/>
                </a:lnTo>
                <a:lnTo>
                  <a:pt x="5160" y="1301"/>
                </a:lnTo>
                <a:lnTo>
                  <a:pt x="5161" y="1301"/>
                </a:lnTo>
                <a:lnTo>
                  <a:pt x="5161" y="1301"/>
                </a:lnTo>
                <a:lnTo>
                  <a:pt x="5162" y="1301"/>
                </a:lnTo>
                <a:lnTo>
                  <a:pt x="5162" y="1301"/>
                </a:lnTo>
                <a:lnTo>
                  <a:pt x="5162" y="1301"/>
                </a:lnTo>
                <a:lnTo>
                  <a:pt x="5163" y="1301"/>
                </a:lnTo>
                <a:lnTo>
                  <a:pt x="5163" y="1301"/>
                </a:lnTo>
                <a:lnTo>
                  <a:pt x="5163" y="1301"/>
                </a:lnTo>
                <a:lnTo>
                  <a:pt x="5164" y="1301"/>
                </a:lnTo>
                <a:lnTo>
                  <a:pt x="5164" y="1301"/>
                </a:lnTo>
                <a:lnTo>
                  <a:pt x="5164" y="1301"/>
                </a:lnTo>
                <a:lnTo>
                  <a:pt x="5165" y="1301"/>
                </a:lnTo>
                <a:lnTo>
                  <a:pt x="5165" y="1301"/>
                </a:lnTo>
                <a:lnTo>
                  <a:pt x="5165" y="1301"/>
                </a:lnTo>
                <a:lnTo>
                  <a:pt x="5166" y="1301"/>
                </a:lnTo>
                <a:lnTo>
                  <a:pt x="5166" y="1301"/>
                </a:lnTo>
                <a:lnTo>
                  <a:pt x="5166" y="1301"/>
                </a:lnTo>
                <a:lnTo>
                  <a:pt x="5167" y="1301"/>
                </a:lnTo>
                <a:lnTo>
                  <a:pt x="5167" y="1301"/>
                </a:lnTo>
                <a:lnTo>
                  <a:pt x="5168" y="1301"/>
                </a:lnTo>
                <a:lnTo>
                  <a:pt x="5168" y="1301"/>
                </a:lnTo>
                <a:lnTo>
                  <a:pt x="5168" y="1301"/>
                </a:lnTo>
                <a:lnTo>
                  <a:pt x="5169" y="1301"/>
                </a:lnTo>
                <a:lnTo>
                  <a:pt x="5169" y="1301"/>
                </a:lnTo>
                <a:lnTo>
                  <a:pt x="5169" y="1301"/>
                </a:lnTo>
                <a:lnTo>
                  <a:pt x="5170" y="1301"/>
                </a:lnTo>
                <a:lnTo>
                  <a:pt x="5170" y="1301"/>
                </a:lnTo>
                <a:lnTo>
                  <a:pt x="5170" y="1301"/>
                </a:lnTo>
                <a:lnTo>
                  <a:pt x="5170" y="1301"/>
                </a:lnTo>
                <a:lnTo>
                  <a:pt x="5171" y="1301"/>
                </a:lnTo>
                <a:lnTo>
                  <a:pt x="5171" y="1301"/>
                </a:lnTo>
                <a:lnTo>
                  <a:pt x="5172" y="1301"/>
                </a:lnTo>
                <a:lnTo>
                  <a:pt x="5172" y="1301"/>
                </a:lnTo>
                <a:lnTo>
                  <a:pt x="5172" y="1301"/>
                </a:lnTo>
                <a:lnTo>
                  <a:pt x="5173" y="1301"/>
                </a:lnTo>
                <a:lnTo>
                  <a:pt x="5173" y="1301"/>
                </a:lnTo>
                <a:lnTo>
                  <a:pt x="5173" y="1301"/>
                </a:lnTo>
                <a:lnTo>
                  <a:pt x="5174" y="1301"/>
                </a:lnTo>
                <a:lnTo>
                  <a:pt x="5174" y="1301"/>
                </a:lnTo>
                <a:lnTo>
                  <a:pt x="5175" y="1301"/>
                </a:lnTo>
                <a:lnTo>
                  <a:pt x="5175" y="1301"/>
                </a:lnTo>
                <a:lnTo>
                  <a:pt x="5175" y="1301"/>
                </a:lnTo>
                <a:lnTo>
                  <a:pt x="5175" y="1301"/>
                </a:lnTo>
                <a:lnTo>
                  <a:pt x="5176" y="1301"/>
                </a:lnTo>
                <a:lnTo>
                  <a:pt x="5176" y="1301"/>
                </a:lnTo>
                <a:lnTo>
                  <a:pt x="5177" y="1301"/>
                </a:lnTo>
                <a:lnTo>
                  <a:pt x="5177" y="1301"/>
                </a:lnTo>
                <a:lnTo>
                  <a:pt x="5177" y="1301"/>
                </a:lnTo>
                <a:lnTo>
                  <a:pt x="5178" y="1301"/>
                </a:lnTo>
                <a:lnTo>
                  <a:pt x="5178" y="1301"/>
                </a:lnTo>
                <a:lnTo>
                  <a:pt x="5178" y="1301"/>
                </a:lnTo>
                <a:lnTo>
                  <a:pt x="5179" y="1301"/>
                </a:lnTo>
                <a:lnTo>
                  <a:pt x="5179" y="1301"/>
                </a:lnTo>
                <a:lnTo>
                  <a:pt x="5179" y="1301"/>
                </a:lnTo>
                <a:lnTo>
                  <a:pt x="5179" y="1301"/>
                </a:lnTo>
                <a:lnTo>
                  <a:pt x="5180" y="1301"/>
                </a:lnTo>
                <a:lnTo>
                  <a:pt x="5181" y="1301"/>
                </a:lnTo>
                <a:lnTo>
                  <a:pt x="5181" y="1301"/>
                </a:lnTo>
                <a:lnTo>
                  <a:pt x="5181" y="1301"/>
                </a:lnTo>
                <a:lnTo>
                  <a:pt x="5182" y="1301"/>
                </a:lnTo>
                <a:lnTo>
                  <a:pt x="5182" y="1301"/>
                </a:lnTo>
                <a:lnTo>
                  <a:pt x="5182" y="1301"/>
                </a:lnTo>
                <a:lnTo>
                  <a:pt x="5183" y="1301"/>
                </a:lnTo>
                <a:lnTo>
                  <a:pt x="5183" y="1301"/>
                </a:lnTo>
                <a:lnTo>
                  <a:pt x="5183" y="1301"/>
                </a:lnTo>
                <a:lnTo>
                  <a:pt x="5184" y="1301"/>
                </a:lnTo>
                <a:lnTo>
                  <a:pt x="5184" y="1301"/>
                </a:lnTo>
                <a:lnTo>
                  <a:pt x="5184" y="1301"/>
                </a:lnTo>
                <a:lnTo>
                  <a:pt x="5185" y="1301"/>
                </a:lnTo>
                <a:lnTo>
                  <a:pt x="5185" y="1301"/>
                </a:lnTo>
                <a:lnTo>
                  <a:pt x="5185" y="1301"/>
                </a:lnTo>
                <a:lnTo>
                  <a:pt x="5186" y="1301"/>
                </a:lnTo>
                <a:lnTo>
                  <a:pt x="5186" y="1301"/>
                </a:lnTo>
                <a:lnTo>
                  <a:pt x="5186" y="1301"/>
                </a:lnTo>
                <a:lnTo>
                  <a:pt x="5187" y="1301"/>
                </a:lnTo>
                <a:lnTo>
                  <a:pt x="5187" y="1301"/>
                </a:lnTo>
                <a:lnTo>
                  <a:pt x="5188" y="1301"/>
                </a:lnTo>
                <a:lnTo>
                  <a:pt x="5188" y="1301"/>
                </a:lnTo>
                <a:lnTo>
                  <a:pt x="5188" y="1301"/>
                </a:lnTo>
                <a:lnTo>
                  <a:pt x="5189" y="1301"/>
                </a:lnTo>
                <a:lnTo>
                  <a:pt x="5189" y="1301"/>
                </a:lnTo>
                <a:lnTo>
                  <a:pt x="5189" y="1301"/>
                </a:lnTo>
                <a:lnTo>
                  <a:pt x="5190" y="1301"/>
                </a:lnTo>
                <a:lnTo>
                  <a:pt x="5190" y="1301"/>
                </a:lnTo>
                <a:lnTo>
                  <a:pt x="5190" y="1301"/>
                </a:lnTo>
                <a:lnTo>
                  <a:pt x="5191" y="1301"/>
                </a:lnTo>
                <a:lnTo>
                  <a:pt x="5191" y="1301"/>
                </a:lnTo>
                <a:lnTo>
                  <a:pt x="5191" y="1301"/>
                </a:lnTo>
                <a:lnTo>
                  <a:pt x="5192" y="1301"/>
                </a:lnTo>
                <a:lnTo>
                  <a:pt x="5192" y="1301"/>
                </a:lnTo>
                <a:lnTo>
                  <a:pt x="5192" y="1301"/>
                </a:lnTo>
                <a:lnTo>
                  <a:pt x="5193" y="1301"/>
                </a:lnTo>
                <a:lnTo>
                  <a:pt x="5193" y="1301"/>
                </a:lnTo>
                <a:lnTo>
                  <a:pt x="5194" y="1301"/>
                </a:lnTo>
                <a:lnTo>
                  <a:pt x="5194" y="1301"/>
                </a:lnTo>
                <a:lnTo>
                  <a:pt x="5194" y="1301"/>
                </a:lnTo>
                <a:lnTo>
                  <a:pt x="5195" y="1301"/>
                </a:lnTo>
                <a:lnTo>
                  <a:pt x="5195" y="1301"/>
                </a:lnTo>
                <a:lnTo>
                  <a:pt x="5195" y="1301"/>
                </a:lnTo>
                <a:lnTo>
                  <a:pt x="5196" y="1301"/>
                </a:lnTo>
                <a:lnTo>
                  <a:pt x="5196" y="1301"/>
                </a:lnTo>
                <a:lnTo>
                  <a:pt x="5196" y="1301"/>
                </a:lnTo>
                <a:lnTo>
                  <a:pt x="5196" y="1301"/>
                </a:lnTo>
                <a:lnTo>
                  <a:pt x="5197" y="1301"/>
                </a:lnTo>
                <a:lnTo>
                  <a:pt x="5197" y="1301"/>
                </a:lnTo>
                <a:lnTo>
                  <a:pt x="5198" y="1301"/>
                </a:lnTo>
                <a:lnTo>
                  <a:pt x="5198" y="1301"/>
                </a:lnTo>
                <a:lnTo>
                  <a:pt x="5198" y="1301"/>
                </a:lnTo>
                <a:lnTo>
                  <a:pt x="5199" y="1301"/>
                </a:lnTo>
                <a:lnTo>
                  <a:pt x="5199" y="1301"/>
                </a:lnTo>
                <a:lnTo>
                  <a:pt x="5199" y="1301"/>
                </a:lnTo>
                <a:lnTo>
                  <a:pt x="5200" y="1301"/>
                </a:lnTo>
                <a:lnTo>
                  <a:pt x="5200" y="1301"/>
                </a:lnTo>
                <a:lnTo>
                  <a:pt x="5201" y="1301"/>
                </a:lnTo>
                <a:lnTo>
                  <a:pt x="5201" y="1301"/>
                </a:lnTo>
                <a:lnTo>
                  <a:pt x="5201" y="1301"/>
                </a:lnTo>
                <a:lnTo>
                  <a:pt x="5202" y="1301"/>
                </a:lnTo>
                <a:lnTo>
                  <a:pt x="5202" y="1301"/>
                </a:lnTo>
                <a:lnTo>
                  <a:pt x="5202" y="1301"/>
                </a:lnTo>
                <a:lnTo>
                  <a:pt x="5203" y="1301"/>
                </a:lnTo>
                <a:lnTo>
                  <a:pt x="5203" y="1301"/>
                </a:lnTo>
                <a:lnTo>
                  <a:pt x="5203" y="1301"/>
                </a:lnTo>
                <a:lnTo>
                  <a:pt x="5204" y="1301"/>
                </a:lnTo>
                <a:lnTo>
                  <a:pt x="5204" y="1301"/>
                </a:lnTo>
                <a:lnTo>
                  <a:pt x="5204" y="1301"/>
                </a:lnTo>
                <a:lnTo>
                  <a:pt x="5205" y="1301"/>
                </a:lnTo>
                <a:lnTo>
                  <a:pt x="5205" y="1301"/>
                </a:lnTo>
                <a:lnTo>
                  <a:pt x="5205" y="1301"/>
                </a:lnTo>
                <a:lnTo>
                  <a:pt x="5206" y="1301"/>
                </a:lnTo>
                <a:lnTo>
                  <a:pt x="5206" y="1301"/>
                </a:lnTo>
                <a:lnTo>
                  <a:pt x="5207" y="1301"/>
                </a:lnTo>
                <a:lnTo>
                  <a:pt x="5207" y="1301"/>
                </a:lnTo>
                <a:lnTo>
                  <a:pt x="5207" y="1301"/>
                </a:lnTo>
                <a:lnTo>
                  <a:pt x="5208" y="1301"/>
                </a:lnTo>
                <a:lnTo>
                  <a:pt x="5208" y="1301"/>
                </a:lnTo>
                <a:lnTo>
                  <a:pt x="5208" y="1301"/>
                </a:lnTo>
                <a:lnTo>
                  <a:pt x="5209" y="1301"/>
                </a:lnTo>
                <a:lnTo>
                  <a:pt x="5209" y="1301"/>
                </a:lnTo>
                <a:lnTo>
                  <a:pt x="5209" y="1301"/>
                </a:lnTo>
                <a:lnTo>
                  <a:pt x="5210" y="1301"/>
                </a:lnTo>
                <a:lnTo>
                  <a:pt x="5210" y="1301"/>
                </a:lnTo>
                <a:lnTo>
                  <a:pt x="5210" y="1301"/>
                </a:lnTo>
                <a:lnTo>
                  <a:pt x="5211" y="1301"/>
                </a:lnTo>
                <a:lnTo>
                  <a:pt x="5211" y="1301"/>
                </a:lnTo>
                <a:lnTo>
                  <a:pt x="5211" y="1301"/>
                </a:lnTo>
                <a:lnTo>
                  <a:pt x="5212" y="1301"/>
                </a:lnTo>
                <a:lnTo>
                  <a:pt x="5212" y="1301"/>
                </a:lnTo>
                <a:lnTo>
                  <a:pt x="5212" y="1301"/>
                </a:lnTo>
                <a:lnTo>
                  <a:pt x="5213" y="1301"/>
                </a:lnTo>
                <a:lnTo>
                  <a:pt x="5213" y="1301"/>
                </a:lnTo>
                <a:lnTo>
                  <a:pt x="5213" y="1301"/>
                </a:lnTo>
                <a:lnTo>
                  <a:pt x="5214" y="1301"/>
                </a:lnTo>
                <a:lnTo>
                  <a:pt x="5214" y="1301"/>
                </a:lnTo>
                <a:lnTo>
                  <a:pt x="5215" y="1301"/>
                </a:lnTo>
                <a:lnTo>
                  <a:pt x="5215" y="1301"/>
                </a:lnTo>
                <a:lnTo>
                  <a:pt x="5215" y="1301"/>
                </a:lnTo>
                <a:lnTo>
                  <a:pt x="5216" y="1301"/>
                </a:lnTo>
                <a:lnTo>
                  <a:pt x="5216" y="1301"/>
                </a:lnTo>
                <a:lnTo>
                  <a:pt x="5216" y="1301"/>
                </a:lnTo>
                <a:lnTo>
                  <a:pt x="5217" y="1301"/>
                </a:lnTo>
                <a:lnTo>
                  <a:pt x="5217" y="1301"/>
                </a:lnTo>
                <a:lnTo>
                  <a:pt x="5217" y="1301"/>
                </a:lnTo>
                <a:lnTo>
                  <a:pt x="5217" y="1301"/>
                </a:lnTo>
                <a:lnTo>
                  <a:pt x="5218" y="1301"/>
                </a:lnTo>
                <a:lnTo>
                  <a:pt x="5218" y="1301"/>
                </a:lnTo>
                <a:lnTo>
                  <a:pt x="5219" y="1301"/>
                </a:lnTo>
                <a:lnTo>
                  <a:pt x="5219" y="1301"/>
                </a:lnTo>
                <a:lnTo>
                  <a:pt x="5220" y="1301"/>
                </a:lnTo>
                <a:lnTo>
                  <a:pt x="5220" y="1301"/>
                </a:lnTo>
                <a:lnTo>
                  <a:pt x="5220" y="1301"/>
                </a:lnTo>
                <a:lnTo>
                  <a:pt x="5221" y="1301"/>
                </a:lnTo>
                <a:lnTo>
                  <a:pt x="5221" y="1301"/>
                </a:lnTo>
                <a:lnTo>
                  <a:pt x="5221" y="1301"/>
                </a:lnTo>
                <a:lnTo>
                  <a:pt x="5222" y="1301"/>
                </a:lnTo>
                <a:lnTo>
                  <a:pt x="5222" y="1301"/>
                </a:lnTo>
                <a:lnTo>
                  <a:pt x="5222" y="1301"/>
                </a:lnTo>
                <a:lnTo>
                  <a:pt x="5222" y="1301"/>
                </a:lnTo>
                <a:lnTo>
                  <a:pt x="5223" y="1301"/>
                </a:lnTo>
                <a:lnTo>
                  <a:pt x="5223" y="1301"/>
                </a:lnTo>
                <a:lnTo>
                  <a:pt x="5224" y="1301"/>
                </a:lnTo>
                <a:lnTo>
                  <a:pt x="5224" y="1301"/>
                </a:lnTo>
                <a:lnTo>
                  <a:pt x="5224" y="1301"/>
                </a:lnTo>
                <a:lnTo>
                  <a:pt x="5225" y="1301"/>
                </a:lnTo>
                <a:lnTo>
                  <a:pt x="5225" y="1301"/>
                </a:lnTo>
                <a:lnTo>
                  <a:pt x="5225" y="1301"/>
                </a:lnTo>
                <a:lnTo>
                  <a:pt x="5226" y="1301"/>
                </a:lnTo>
                <a:lnTo>
                  <a:pt x="5226" y="1301"/>
                </a:lnTo>
                <a:lnTo>
                  <a:pt x="5227" y="1301"/>
                </a:lnTo>
                <a:lnTo>
                  <a:pt x="5227" y="1301"/>
                </a:lnTo>
                <a:lnTo>
                  <a:pt x="5227" y="1301"/>
                </a:lnTo>
                <a:lnTo>
                  <a:pt x="5228" y="1301"/>
                </a:lnTo>
                <a:lnTo>
                  <a:pt x="5228" y="1301"/>
                </a:lnTo>
                <a:lnTo>
                  <a:pt x="5228" y="1301"/>
                </a:lnTo>
                <a:lnTo>
                  <a:pt x="5229" y="1301"/>
                </a:lnTo>
                <a:lnTo>
                  <a:pt x="5229" y="1301"/>
                </a:lnTo>
                <a:lnTo>
                  <a:pt x="5229" y="1301"/>
                </a:lnTo>
                <a:lnTo>
                  <a:pt x="5230" y="1301"/>
                </a:lnTo>
                <a:lnTo>
                  <a:pt x="5230" y="1301"/>
                </a:lnTo>
                <a:lnTo>
                  <a:pt x="5230" y="1301"/>
                </a:lnTo>
                <a:lnTo>
                  <a:pt x="5231" y="1301"/>
                </a:lnTo>
                <a:lnTo>
                  <a:pt x="5231" y="1301"/>
                </a:lnTo>
                <a:lnTo>
                  <a:pt x="5231" y="1301"/>
                </a:lnTo>
                <a:lnTo>
                  <a:pt x="5232" y="1301"/>
                </a:lnTo>
                <a:lnTo>
                  <a:pt x="5232" y="1301"/>
                </a:lnTo>
                <a:lnTo>
                  <a:pt x="5233" y="1301"/>
                </a:lnTo>
                <a:lnTo>
                  <a:pt x="5233" y="1301"/>
                </a:lnTo>
                <a:lnTo>
                  <a:pt x="5233" y="1301"/>
                </a:lnTo>
                <a:lnTo>
                  <a:pt x="5234" y="1301"/>
                </a:lnTo>
                <a:lnTo>
                  <a:pt x="5234" y="1301"/>
                </a:lnTo>
                <a:lnTo>
                  <a:pt x="5234" y="1301"/>
                </a:lnTo>
                <a:lnTo>
                  <a:pt x="5235" y="1301"/>
                </a:lnTo>
                <a:lnTo>
                  <a:pt x="5235" y="1301"/>
                </a:lnTo>
                <a:lnTo>
                  <a:pt x="5235" y="1301"/>
                </a:lnTo>
                <a:lnTo>
                  <a:pt x="5236" y="1301"/>
                </a:lnTo>
                <a:lnTo>
                  <a:pt x="5236" y="1301"/>
                </a:lnTo>
                <a:lnTo>
                  <a:pt x="5236" y="1301"/>
                </a:lnTo>
                <a:lnTo>
                  <a:pt x="5237" y="1301"/>
                </a:lnTo>
                <a:lnTo>
                  <a:pt x="5237" y="1301"/>
                </a:lnTo>
                <a:lnTo>
                  <a:pt x="5237" y="1301"/>
                </a:lnTo>
                <a:lnTo>
                  <a:pt x="5238" y="1301"/>
                </a:lnTo>
                <a:lnTo>
                  <a:pt x="5238" y="1301"/>
                </a:lnTo>
                <a:lnTo>
                  <a:pt x="5238" y="1301"/>
                </a:lnTo>
                <a:lnTo>
                  <a:pt x="5239" y="1301"/>
                </a:lnTo>
                <a:lnTo>
                  <a:pt x="5239" y="1301"/>
                </a:lnTo>
                <a:lnTo>
                  <a:pt x="5239" y="1301"/>
                </a:lnTo>
                <a:lnTo>
                  <a:pt x="5240" y="1301"/>
                </a:lnTo>
                <a:lnTo>
                  <a:pt x="5240" y="1301"/>
                </a:lnTo>
                <a:lnTo>
                  <a:pt x="5241" y="1301"/>
                </a:lnTo>
                <a:lnTo>
                  <a:pt x="5241" y="1301"/>
                </a:lnTo>
                <a:lnTo>
                  <a:pt x="5241" y="1301"/>
                </a:lnTo>
                <a:lnTo>
                  <a:pt x="5242" y="1301"/>
                </a:lnTo>
                <a:lnTo>
                  <a:pt x="5242" y="1301"/>
                </a:lnTo>
                <a:lnTo>
                  <a:pt x="5242" y="1301"/>
                </a:lnTo>
                <a:lnTo>
                  <a:pt x="5243" y="1301"/>
                </a:lnTo>
                <a:lnTo>
                  <a:pt x="5243" y="1301"/>
                </a:lnTo>
                <a:lnTo>
                  <a:pt x="5243" y="1301"/>
                </a:lnTo>
                <a:lnTo>
                  <a:pt x="5243" y="1301"/>
                </a:lnTo>
                <a:lnTo>
                  <a:pt x="5244" y="1301"/>
                </a:lnTo>
                <a:lnTo>
                  <a:pt x="5244" y="1301"/>
                </a:lnTo>
                <a:lnTo>
                  <a:pt x="5245" y="1301"/>
                </a:lnTo>
                <a:lnTo>
                  <a:pt x="5245" y="1301"/>
                </a:lnTo>
                <a:lnTo>
                  <a:pt x="5246" y="1301"/>
                </a:lnTo>
                <a:lnTo>
                  <a:pt x="5246" y="1301"/>
                </a:lnTo>
                <a:lnTo>
                  <a:pt x="5246" y="1301"/>
                </a:lnTo>
                <a:lnTo>
                  <a:pt x="5247" y="1301"/>
                </a:lnTo>
                <a:lnTo>
                  <a:pt x="5247" y="1301"/>
                </a:lnTo>
                <a:lnTo>
                  <a:pt x="5247" y="1301"/>
                </a:lnTo>
                <a:lnTo>
                  <a:pt x="5248" y="1301"/>
                </a:lnTo>
                <a:lnTo>
                  <a:pt x="5248" y="1301"/>
                </a:lnTo>
                <a:lnTo>
                  <a:pt x="5248" y="1301"/>
                </a:lnTo>
                <a:lnTo>
                  <a:pt x="5249" y="1301"/>
                </a:lnTo>
                <a:lnTo>
                  <a:pt x="5249" y="1301"/>
                </a:lnTo>
                <a:lnTo>
                  <a:pt x="5249" y="1301"/>
                </a:lnTo>
                <a:lnTo>
                  <a:pt x="5250" y="1301"/>
                </a:lnTo>
                <a:lnTo>
                  <a:pt x="5250" y="1301"/>
                </a:lnTo>
                <a:lnTo>
                  <a:pt x="5250" y="1301"/>
                </a:lnTo>
                <a:lnTo>
                  <a:pt x="5251" y="1301"/>
                </a:lnTo>
                <a:lnTo>
                  <a:pt x="5251" y="1301"/>
                </a:lnTo>
                <a:lnTo>
                  <a:pt x="5251" y="1301"/>
                </a:lnTo>
                <a:lnTo>
                  <a:pt x="5252" y="1301"/>
                </a:lnTo>
                <a:lnTo>
                  <a:pt x="5252" y="1301"/>
                </a:lnTo>
                <a:lnTo>
                  <a:pt x="5253" y="1301"/>
                </a:lnTo>
                <a:lnTo>
                  <a:pt x="5253" y="1301"/>
                </a:lnTo>
                <a:lnTo>
                  <a:pt x="5253" y="1301"/>
                </a:lnTo>
                <a:lnTo>
                  <a:pt x="5254" y="1301"/>
                </a:lnTo>
                <a:lnTo>
                  <a:pt x="5254" y="0"/>
                </a:lnTo>
                <a:lnTo>
                  <a:pt x="5254" y="0"/>
                </a:lnTo>
                <a:lnTo>
                  <a:pt x="5254" y="0"/>
                </a:lnTo>
                <a:lnTo>
                  <a:pt x="5255" y="0"/>
                </a:lnTo>
                <a:lnTo>
                  <a:pt x="5255" y="0"/>
                </a:lnTo>
                <a:lnTo>
                  <a:pt x="5255" y="0"/>
                </a:lnTo>
                <a:lnTo>
                  <a:pt x="5256" y="0"/>
                </a:lnTo>
                <a:lnTo>
                  <a:pt x="5256" y="0"/>
                </a:lnTo>
                <a:lnTo>
                  <a:pt x="5256" y="0"/>
                </a:lnTo>
                <a:lnTo>
                  <a:pt x="5257" y="0"/>
                </a:lnTo>
                <a:lnTo>
                  <a:pt x="5257" y="0"/>
                </a:lnTo>
                <a:lnTo>
                  <a:pt x="5257" y="0"/>
                </a:lnTo>
                <a:lnTo>
                  <a:pt x="5258" y="0"/>
                </a:lnTo>
                <a:lnTo>
                  <a:pt x="5258" y="0"/>
                </a:lnTo>
                <a:lnTo>
                  <a:pt x="5259" y="0"/>
                </a:lnTo>
                <a:lnTo>
                  <a:pt x="5259" y="0"/>
                </a:lnTo>
                <a:lnTo>
                  <a:pt x="5259" y="0"/>
                </a:lnTo>
                <a:lnTo>
                  <a:pt x="5260" y="0"/>
                </a:lnTo>
                <a:lnTo>
                  <a:pt x="5260" y="0"/>
                </a:lnTo>
                <a:lnTo>
                  <a:pt x="5260" y="0"/>
                </a:lnTo>
                <a:lnTo>
                  <a:pt x="5260" y="0"/>
                </a:lnTo>
                <a:lnTo>
                  <a:pt x="5261" y="0"/>
                </a:lnTo>
                <a:lnTo>
                  <a:pt x="5261" y="0"/>
                </a:lnTo>
                <a:lnTo>
                  <a:pt x="5262" y="0"/>
                </a:lnTo>
                <a:lnTo>
                  <a:pt x="5262" y="0"/>
                </a:lnTo>
                <a:lnTo>
                  <a:pt x="5262" y="0"/>
                </a:lnTo>
                <a:lnTo>
                  <a:pt x="5263" y="0"/>
                </a:lnTo>
                <a:lnTo>
                  <a:pt x="5263" y="0"/>
                </a:lnTo>
                <a:lnTo>
                  <a:pt x="5263" y="0"/>
                </a:lnTo>
                <a:lnTo>
                  <a:pt x="5264" y="0"/>
                </a:lnTo>
                <a:lnTo>
                  <a:pt x="5264" y="0"/>
                </a:lnTo>
                <a:lnTo>
                  <a:pt x="5264" y="0"/>
                </a:lnTo>
                <a:lnTo>
                  <a:pt x="5264" y="0"/>
                </a:lnTo>
                <a:lnTo>
                  <a:pt x="5265" y="0"/>
                </a:lnTo>
                <a:lnTo>
                  <a:pt x="5265" y="0"/>
                </a:lnTo>
                <a:lnTo>
                  <a:pt x="5266" y="0"/>
                </a:lnTo>
                <a:lnTo>
                  <a:pt x="5266" y="0"/>
                </a:lnTo>
                <a:lnTo>
                  <a:pt x="5267" y="0"/>
                </a:lnTo>
                <a:lnTo>
                  <a:pt x="5267" y="0"/>
                </a:lnTo>
                <a:lnTo>
                  <a:pt x="5267" y="0"/>
                </a:lnTo>
                <a:lnTo>
                  <a:pt x="5268" y="0"/>
                </a:lnTo>
                <a:lnTo>
                  <a:pt x="5268" y="0"/>
                </a:lnTo>
                <a:lnTo>
                  <a:pt x="5268" y="0"/>
                </a:lnTo>
                <a:lnTo>
                  <a:pt x="5269" y="0"/>
                </a:lnTo>
                <a:lnTo>
                  <a:pt x="5269" y="0"/>
                </a:lnTo>
                <a:lnTo>
                  <a:pt x="5269" y="0"/>
                </a:lnTo>
                <a:lnTo>
                  <a:pt x="5269" y="0"/>
                </a:lnTo>
                <a:lnTo>
                  <a:pt x="5270" y="0"/>
                </a:lnTo>
                <a:lnTo>
                  <a:pt x="5270" y="0"/>
                </a:lnTo>
                <a:lnTo>
                  <a:pt x="5271" y="0"/>
                </a:lnTo>
                <a:lnTo>
                  <a:pt x="5271" y="0"/>
                </a:lnTo>
                <a:lnTo>
                  <a:pt x="5272" y="0"/>
                </a:lnTo>
                <a:lnTo>
                  <a:pt x="5272" y="0"/>
                </a:lnTo>
                <a:lnTo>
                  <a:pt x="5272" y="0"/>
                </a:lnTo>
                <a:lnTo>
                  <a:pt x="5273" y="0"/>
                </a:lnTo>
                <a:lnTo>
                  <a:pt x="5273" y="0"/>
                </a:lnTo>
                <a:lnTo>
                  <a:pt x="5273" y="0"/>
                </a:lnTo>
                <a:lnTo>
                  <a:pt x="5274" y="0"/>
                </a:lnTo>
                <a:lnTo>
                  <a:pt x="5274" y="0"/>
                </a:lnTo>
                <a:lnTo>
                  <a:pt x="5274" y="0"/>
                </a:lnTo>
                <a:lnTo>
                  <a:pt x="5275" y="0"/>
                </a:lnTo>
                <a:lnTo>
                  <a:pt x="5275" y="0"/>
                </a:lnTo>
                <a:lnTo>
                  <a:pt x="5275" y="0"/>
                </a:lnTo>
                <a:lnTo>
                  <a:pt x="5276" y="0"/>
                </a:lnTo>
                <a:lnTo>
                  <a:pt x="5276" y="0"/>
                </a:lnTo>
                <a:lnTo>
                  <a:pt x="5276" y="0"/>
                </a:lnTo>
                <a:lnTo>
                  <a:pt x="5277" y="0"/>
                </a:lnTo>
                <a:lnTo>
                  <a:pt x="5277" y="0"/>
                </a:lnTo>
                <a:lnTo>
                  <a:pt x="5277" y="0"/>
                </a:lnTo>
                <a:lnTo>
                  <a:pt x="5278" y="0"/>
                </a:lnTo>
                <a:lnTo>
                  <a:pt x="5278" y="0"/>
                </a:lnTo>
                <a:lnTo>
                  <a:pt x="5279" y="0"/>
                </a:lnTo>
                <a:lnTo>
                  <a:pt x="5279" y="0"/>
                </a:lnTo>
                <a:lnTo>
                  <a:pt x="5279" y="0"/>
                </a:lnTo>
                <a:lnTo>
                  <a:pt x="5280" y="0"/>
                </a:lnTo>
                <a:lnTo>
                  <a:pt x="5280" y="0"/>
                </a:lnTo>
                <a:lnTo>
                  <a:pt x="5280" y="0"/>
                </a:lnTo>
                <a:lnTo>
                  <a:pt x="5281" y="0"/>
                </a:lnTo>
                <a:lnTo>
                  <a:pt x="5281" y="0"/>
                </a:lnTo>
                <a:lnTo>
                  <a:pt x="5281" y="0"/>
                </a:lnTo>
                <a:lnTo>
                  <a:pt x="5282" y="0"/>
                </a:lnTo>
                <a:lnTo>
                  <a:pt x="5282" y="0"/>
                </a:lnTo>
                <a:lnTo>
                  <a:pt x="5282" y="0"/>
                </a:lnTo>
                <a:lnTo>
                  <a:pt x="5283" y="0"/>
                </a:lnTo>
                <a:lnTo>
                  <a:pt x="5283" y="0"/>
                </a:lnTo>
                <a:lnTo>
                  <a:pt x="5283" y="0"/>
                </a:lnTo>
                <a:lnTo>
                  <a:pt x="5284" y="0"/>
                </a:lnTo>
                <a:lnTo>
                  <a:pt x="5284" y="0"/>
                </a:lnTo>
                <a:lnTo>
                  <a:pt x="5285" y="0"/>
                </a:lnTo>
                <a:lnTo>
                  <a:pt x="5285" y="0"/>
                </a:lnTo>
                <a:lnTo>
                  <a:pt x="5285" y="0"/>
                </a:lnTo>
                <a:lnTo>
                  <a:pt x="5286" y="0"/>
                </a:lnTo>
                <a:lnTo>
                  <a:pt x="5286" y="0"/>
                </a:lnTo>
                <a:lnTo>
                  <a:pt x="5286" y="0"/>
                </a:lnTo>
                <a:lnTo>
                  <a:pt x="5286" y="0"/>
                </a:lnTo>
                <a:lnTo>
                  <a:pt x="5287" y="0"/>
                </a:lnTo>
                <a:lnTo>
                  <a:pt x="5287" y="0"/>
                </a:lnTo>
                <a:lnTo>
                  <a:pt x="5288" y="0"/>
                </a:lnTo>
                <a:lnTo>
                  <a:pt x="5288" y="0"/>
                </a:lnTo>
                <a:lnTo>
                  <a:pt x="5288" y="0"/>
                </a:lnTo>
                <a:lnTo>
                  <a:pt x="5289" y="0"/>
                </a:lnTo>
                <a:lnTo>
                  <a:pt x="5289" y="0"/>
                </a:lnTo>
                <a:lnTo>
                  <a:pt x="5289" y="0"/>
                </a:lnTo>
                <a:lnTo>
                  <a:pt x="5290" y="0"/>
                </a:lnTo>
                <a:lnTo>
                  <a:pt x="5290" y="0"/>
                </a:lnTo>
                <a:lnTo>
                  <a:pt x="5291" y="0"/>
                </a:lnTo>
                <a:lnTo>
                  <a:pt x="5291" y="0"/>
                </a:lnTo>
                <a:lnTo>
                  <a:pt x="5291" y="0"/>
                </a:lnTo>
                <a:lnTo>
                  <a:pt x="5292" y="0"/>
                </a:lnTo>
                <a:lnTo>
                  <a:pt x="5292" y="0"/>
                </a:lnTo>
                <a:lnTo>
                  <a:pt x="5292" y="0"/>
                </a:lnTo>
                <a:lnTo>
                  <a:pt x="5293" y="0"/>
                </a:lnTo>
                <a:lnTo>
                  <a:pt x="5293" y="0"/>
                </a:lnTo>
                <a:lnTo>
                  <a:pt x="5293" y="0"/>
                </a:lnTo>
                <a:lnTo>
                  <a:pt x="5294" y="0"/>
                </a:lnTo>
                <a:lnTo>
                  <a:pt x="5294" y="0"/>
                </a:lnTo>
                <a:lnTo>
                  <a:pt x="5294" y="0"/>
                </a:lnTo>
                <a:lnTo>
                  <a:pt x="5295" y="0"/>
                </a:lnTo>
                <a:lnTo>
                  <a:pt x="5295" y="0"/>
                </a:lnTo>
                <a:lnTo>
                  <a:pt x="5295" y="0"/>
                </a:lnTo>
                <a:lnTo>
                  <a:pt x="5296" y="0"/>
                </a:lnTo>
                <a:lnTo>
                  <a:pt x="5296" y="0"/>
                </a:lnTo>
                <a:lnTo>
                  <a:pt x="5296" y="0"/>
                </a:lnTo>
                <a:lnTo>
                  <a:pt x="5297" y="0"/>
                </a:lnTo>
                <a:lnTo>
                  <a:pt x="5297" y="0"/>
                </a:lnTo>
                <a:lnTo>
                  <a:pt x="5298" y="0"/>
                </a:lnTo>
                <a:lnTo>
                  <a:pt x="5298" y="0"/>
                </a:lnTo>
                <a:lnTo>
                  <a:pt x="5298" y="0"/>
                </a:lnTo>
                <a:lnTo>
                  <a:pt x="5299" y="0"/>
                </a:lnTo>
                <a:lnTo>
                  <a:pt x="5299" y="0"/>
                </a:lnTo>
                <a:lnTo>
                  <a:pt x="5299" y="0"/>
                </a:lnTo>
                <a:lnTo>
                  <a:pt x="5300" y="0"/>
                </a:lnTo>
                <a:lnTo>
                  <a:pt x="5300" y="0"/>
                </a:lnTo>
                <a:lnTo>
                  <a:pt x="5300" y="0"/>
                </a:lnTo>
                <a:lnTo>
                  <a:pt x="5301" y="0"/>
                </a:lnTo>
                <a:lnTo>
                  <a:pt x="5301" y="0"/>
                </a:lnTo>
                <a:lnTo>
                  <a:pt x="5301" y="0"/>
                </a:lnTo>
                <a:lnTo>
                  <a:pt x="5302" y="0"/>
                </a:lnTo>
                <a:lnTo>
                  <a:pt x="5302" y="0"/>
                </a:lnTo>
                <a:lnTo>
                  <a:pt x="5302" y="0"/>
                </a:lnTo>
                <a:lnTo>
                  <a:pt x="5303" y="0"/>
                </a:lnTo>
                <a:lnTo>
                  <a:pt x="5303" y="0"/>
                </a:lnTo>
                <a:lnTo>
                  <a:pt x="5303" y="0"/>
                </a:lnTo>
                <a:lnTo>
                  <a:pt x="5304" y="0"/>
                </a:lnTo>
                <a:lnTo>
                  <a:pt x="5304" y="0"/>
                </a:lnTo>
                <a:lnTo>
                  <a:pt x="5305" y="0"/>
                </a:lnTo>
                <a:lnTo>
                  <a:pt x="5305" y="0"/>
                </a:lnTo>
                <a:lnTo>
                  <a:pt x="5305" y="0"/>
                </a:lnTo>
                <a:lnTo>
                  <a:pt x="5306" y="0"/>
                </a:lnTo>
                <a:lnTo>
                  <a:pt x="5306" y="0"/>
                </a:lnTo>
                <a:lnTo>
                  <a:pt x="5306" y="0"/>
                </a:lnTo>
                <a:lnTo>
                  <a:pt x="5307" y="0"/>
                </a:lnTo>
                <a:lnTo>
                  <a:pt x="5307" y="0"/>
                </a:lnTo>
                <a:lnTo>
                  <a:pt x="5307" y="0"/>
                </a:lnTo>
                <a:lnTo>
                  <a:pt x="5307" y="0"/>
                </a:lnTo>
                <a:lnTo>
                  <a:pt x="5308" y="0"/>
                </a:lnTo>
                <a:lnTo>
                  <a:pt x="5308" y="0"/>
                </a:lnTo>
                <a:lnTo>
                  <a:pt x="5309" y="0"/>
                </a:lnTo>
                <a:lnTo>
                  <a:pt x="5309" y="0"/>
                </a:lnTo>
                <a:lnTo>
                  <a:pt x="5309" y="0"/>
                </a:lnTo>
                <a:lnTo>
                  <a:pt x="5310" y="0"/>
                </a:lnTo>
                <a:lnTo>
                  <a:pt x="5310" y="0"/>
                </a:lnTo>
                <a:lnTo>
                  <a:pt x="5311" y="0"/>
                </a:lnTo>
                <a:lnTo>
                  <a:pt x="5311" y="0"/>
                </a:lnTo>
                <a:lnTo>
                  <a:pt x="5311" y="0"/>
                </a:lnTo>
                <a:lnTo>
                  <a:pt x="5312" y="0"/>
                </a:lnTo>
                <a:lnTo>
                  <a:pt x="5312" y="0"/>
                </a:lnTo>
                <a:lnTo>
                  <a:pt x="5312" y="0"/>
                </a:lnTo>
                <a:lnTo>
                  <a:pt x="5312" y="0"/>
                </a:lnTo>
                <a:lnTo>
                  <a:pt x="5313" y="0"/>
                </a:lnTo>
                <a:lnTo>
                  <a:pt x="5313" y="0"/>
                </a:lnTo>
                <a:lnTo>
                  <a:pt x="5314" y="0"/>
                </a:lnTo>
                <a:lnTo>
                  <a:pt x="5314" y="0"/>
                </a:lnTo>
                <a:lnTo>
                  <a:pt x="5314" y="0"/>
                </a:lnTo>
                <a:lnTo>
                  <a:pt x="5315" y="0"/>
                </a:lnTo>
                <a:lnTo>
                  <a:pt x="5315" y="0"/>
                </a:lnTo>
                <a:lnTo>
                  <a:pt x="5315" y="0"/>
                </a:lnTo>
                <a:lnTo>
                  <a:pt x="5316" y="0"/>
                </a:lnTo>
                <a:lnTo>
                  <a:pt x="5316" y="0"/>
                </a:lnTo>
                <a:lnTo>
                  <a:pt x="5317" y="0"/>
                </a:lnTo>
                <a:lnTo>
                  <a:pt x="5317" y="0"/>
                </a:lnTo>
                <a:lnTo>
                  <a:pt x="5317" y="0"/>
                </a:lnTo>
                <a:lnTo>
                  <a:pt x="5318" y="0"/>
                </a:lnTo>
                <a:lnTo>
                  <a:pt x="5318" y="0"/>
                </a:lnTo>
                <a:lnTo>
                  <a:pt x="5318" y="0"/>
                </a:lnTo>
                <a:lnTo>
                  <a:pt x="5319" y="0"/>
                </a:lnTo>
                <a:lnTo>
                  <a:pt x="5319" y="0"/>
                </a:lnTo>
                <a:lnTo>
                  <a:pt x="5319" y="0"/>
                </a:lnTo>
                <a:lnTo>
                  <a:pt x="5320" y="0"/>
                </a:lnTo>
                <a:lnTo>
                  <a:pt x="5320" y="0"/>
                </a:lnTo>
                <a:lnTo>
                  <a:pt x="5320" y="0"/>
                </a:lnTo>
                <a:lnTo>
                  <a:pt x="5321" y="0"/>
                </a:lnTo>
                <a:lnTo>
                  <a:pt x="5321" y="0"/>
                </a:lnTo>
                <a:lnTo>
                  <a:pt x="5321" y="0"/>
                </a:lnTo>
                <a:lnTo>
                  <a:pt x="5322" y="0"/>
                </a:lnTo>
                <a:lnTo>
                  <a:pt x="5322" y="0"/>
                </a:lnTo>
                <a:lnTo>
                  <a:pt x="5322" y="0"/>
                </a:lnTo>
                <a:lnTo>
                  <a:pt x="5323" y="0"/>
                </a:lnTo>
                <a:lnTo>
                  <a:pt x="5323" y="0"/>
                </a:lnTo>
                <a:lnTo>
                  <a:pt x="5323" y="1301"/>
                </a:lnTo>
                <a:lnTo>
                  <a:pt x="5324" y="1301"/>
                </a:lnTo>
                <a:lnTo>
                  <a:pt x="5324" y="1301"/>
                </a:lnTo>
                <a:lnTo>
                  <a:pt x="5324" y="1301"/>
                </a:lnTo>
                <a:lnTo>
                  <a:pt x="5325" y="1301"/>
                </a:lnTo>
                <a:lnTo>
                  <a:pt x="5325" y="1301"/>
                </a:lnTo>
                <a:lnTo>
                  <a:pt x="5325" y="1301"/>
                </a:lnTo>
                <a:lnTo>
                  <a:pt x="5326" y="1301"/>
                </a:lnTo>
                <a:lnTo>
                  <a:pt x="5326" y="1301"/>
                </a:lnTo>
                <a:lnTo>
                  <a:pt x="5326" y="1301"/>
                </a:lnTo>
                <a:lnTo>
                  <a:pt x="5327" y="1301"/>
                </a:lnTo>
                <a:lnTo>
                  <a:pt x="5327" y="1301"/>
                </a:lnTo>
                <a:lnTo>
                  <a:pt x="5327" y="1301"/>
                </a:lnTo>
                <a:lnTo>
                  <a:pt x="5328" y="1301"/>
                </a:lnTo>
                <a:lnTo>
                  <a:pt x="5328" y="1301"/>
                </a:lnTo>
                <a:lnTo>
                  <a:pt x="5328" y="1301"/>
                </a:lnTo>
                <a:lnTo>
                  <a:pt x="5329" y="1301"/>
                </a:lnTo>
                <a:lnTo>
                  <a:pt x="5329" y="1301"/>
                </a:lnTo>
                <a:lnTo>
                  <a:pt x="5329" y="1301"/>
                </a:lnTo>
                <a:lnTo>
                  <a:pt x="5330" y="1301"/>
                </a:lnTo>
                <a:lnTo>
                  <a:pt x="5330" y="1301"/>
                </a:lnTo>
                <a:lnTo>
                  <a:pt x="5331" y="1301"/>
                </a:lnTo>
                <a:lnTo>
                  <a:pt x="5331" y="1301"/>
                </a:lnTo>
                <a:lnTo>
                  <a:pt x="5331" y="1301"/>
                </a:lnTo>
                <a:lnTo>
                  <a:pt x="5332" y="1301"/>
                </a:lnTo>
                <a:lnTo>
                  <a:pt x="5332" y="1301"/>
                </a:lnTo>
                <a:lnTo>
                  <a:pt x="5332" y="1301"/>
                </a:lnTo>
                <a:lnTo>
                  <a:pt x="5333" y="1301"/>
                </a:lnTo>
                <a:lnTo>
                  <a:pt x="5333" y="1301"/>
                </a:lnTo>
                <a:lnTo>
                  <a:pt x="5333" y="1301"/>
                </a:lnTo>
                <a:lnTo>
                  <a:pt x="5333" y="1301"/>
                </a:lnTo>
                <a:lnTo>
                  <a:pt x="5334" y="1301"/>
                </a:lnTo>
                <a:lnTo>
                  <a:pt x="5334" y="1301"/>
                </a:lnTo>
                <a:lnTo>
                  <a:pt x="5335" y="1301"/>
                </a:lnTo>
                <a:lnTo>
                  <a:pt x="5335" y="1301"/>
                </a:lnTo>
                <a:lnTo>
                  <a:pt x="5335" y="1301"/>
                </a:lnTo>
                <a:lnTo>
                  <a:pt x="5336" y="1301"/>
                </a:lnTo>
                <a:lnTo>
                  <a:pt x="5336" y="1301"/>
                </a:lnTo>
                <a:lnTo>
                  <a:pt x="5337" y="1301"/>
                </a:lnTo>
                <a:lnTo>
                  <a:pt x="5337" y="1301"/>
                </a:lnTo>
                <a:lnTo>
                  <a:pt x="5337" y="1301"/>
                </a:lnTo>
                <a:lnTo>
                  <a:pt x="5338" y="1301"/>
                </a:lnTo>
                <a:lnTo>
                  <a:pt x="5338" y="1301"/>
                </a:lnTo>
                <a:lnTo>
                  <a:pt x="5338" y="1301"/>
                </a:lnTo>
                <a:lnTo>
                  <a:pt x="5339" y="1301"/>
                </a:lnTo>
                <a:lnTo>
                  <a:pt x="5339" y="1301"/>
                </a:lnTo>
                <a:lnTo>
                  <a:pt x="5339" y="1301"/>
                </a:lnTo>
                <a:lnTo>
                  <a:pt x="5340" y="1301"/>
                </a:lnTo>
                <a:lnTo>
                  <a:pt x="5340" y="1301"/>
                </a:lnTo>
                <a:lnTo>
                  <a:pt x="5340" y="1301"/>
                </a:lnTo>
                <a:lnTo>
                  <a:pt x="5341" y="1301"/>
                </a:lnTo>
                <a:lnTo>
                  <a:pt x="5341" y="1301"/>
                </a:lnTo>
                <a:lnTo>
                  <a:pt x="5341" y="1301"/>
                </a:lnTo>
                <a:lnTo>
                  <a:pt x="5342" y="1301"/>
                </a:lnTo>
                <a:lnTo>
                  <a:pt x="5342" y="1301"/>
                </a:lnTo>
                <a:lnTo>
                  <a:pt x="5343" y="1301"/>
                </a:lnTo>
                <a:lnTo>
                  <a:pt x="5343" y="1301"/>
                </a:lnTo>
                <a:lnTo>
                  <a:pt x="5343" y="1301"/>
                </a:lnTo>
                <a:lnTo>
                  <a:pt x="5344" y="1301"/>
                </a:lnTo>
                <a:lnTo>
                  <a:pt x="5344" y="1301"/>
                </a:lnTo>
                <a:lnTo>
                  <a:pt x="5344" y="1301"/>
                </a:lnTo>
                <a:lnTo>
                  <a:pt x="5345" y="1301"/>
                </a:lnTo>
                <a:lnTo>
                  <a:pt x="5345" y="1301"/>
                </a:lnTo>
                <a:lnTo>
                  <a:pt x="5345" y="1301"/>
                </a:lnTo>
                <a:lnTo>
                  <a:pt x="5346" y="1301"/>
                </a:lnTo>
                <a:lnTo>
                  <a:pt x="5346" y="1301"/>
                </a:lnTo>
                <a:lnTo>
                  <a:pt x="5346" y="1301"/>
                </a:lnTo>
                <a:lnTo>
                  <a:pt x="5347" y="1301"/>
                </a:lnTo>
                <a:lnTo>
                  <a:pt x="5347" y="1301"/>
                </a:lnTo>
                <a:lnTo>
                  <a:pt x="5347" y="1301"/>
                </a:lnTo>
                <a:lnTo>
                  <a:pt x="5348" y="1301"/>
                </a:lnTo>
                <a:lnTo>
                  <a:pt x="5348" y="1301"/>
                </a:lnTo>
                <a:lnTo>
                  <a:pt x="5348" y="1301"/>
                </a:lnTo>
                <a:lnTo>
                  <a:pt x="5349" y="1301"/>
                </a:lnTo>
                <a:lnTo>
                  <a:pt x="5349" y="1301"/>
                </a:lnTo>
                <a:lnTo>
                  <a:pt x="5350" y="1301"/>
                </a:lnTo>
                <a:lnTo>
                  <a:pt x="5350" y="1301"/>
                </a:lnTo>
                <a:lnTo>
                  <a:pt x="5350" y="1301"/>
                </a:lnTo>
                <a:lnTo>
                  <a:pt x="5350" y="1301"/>
                </a:lnTo>
                <a:lnTo>
                  <a:pt x="5351" y="1301"/>
                </a:lnTo>
                <a:lnTo>
                  <a:pt x="5351" y="1301"/>
                </a:lnTo>
                <a:lnTo>
                  <a:pt x="5352" y="1301"/>
                </a:lnTo>
                <a:lnTo>
                  <a:pt x="5352" y="1301"/>
                </a:lnTo>
                <a:lnTo>
                  <a:pt x="5352" y="1301"/>
                </a:lnTo>
                <a:lnTo>
                  <a:pt x="5353" y="1301"/>
                </a:lnTo>
                <a:lnTo>
                  <a:pt x="5353" y="1301"/>
                </a:lnTo>
                <a:lnTo>
                  <a:pt x="5353" y="1301"/>
                </a:lnTo>
                <a:lnTo>
                  <a:pt x="5354" y="1301"/>
                </a:lnTo>
                <a:lnTo>
                  <a:pt x="5354" y="1301"/>
                </a:lnTo>
                <a:lnTo>
                  <a:pt x="5354" y="1301"/>
                </a:lnTo>
                <a:lnTo>
                  <a:pt x="5354" y="1301"/>
                </a:lnTo>
                <a:lnTo>
                  <a:pt x="5355" y="1301"/>
                </a:lnTo>
                <a:lnTo>
                  <a:pt x="5356" y="1301"/>
                </a:lnTo>
                <a:lnTo>
                  <a:pt x="5356" y="1301"/>
                </a:lnTo>
                <a:lnTo>
                  <a:pt x="5356" y="1301"/>
                </a:lnTo>
                <a:lnTo>
                  <a:pt x="5357" y="1301"/>
                </a:lnTo>
                <a:lnTo>
                  <a:pt x="5357" y="1301"/>
                </a:lnTo>
                <a:lnTo>
                  <a:pt x="5357" y="1301"/>
                </a:lnTo>
                <a:lnTo>
                  <a:pt x="5358" y="1301"/>
                </a:lnTo>
                <a:lnTo>
                  <a:pt x="5358" y="1301"/>
                </a:lnTo>
                <a:lnTo>
                  <a:pt x="5358" y="1301"/>
                </a:lnTo>
                <a:lnTo>
                  <a:pt x="5359" y="1301"/>
                </a:lnTo>
                <a:lnTo>
                  <a:pt x="5359" y="1301"/>
                </a:lnTo>
                <a:lnTo>
                  <a:pt x="5359" y="1301"/>
                </a:lnTo>
                <a:lnTo>
                  <a:pt x="5359" y="1301"/>
                </a:lnTo>
                <a:lnTo>
                  <a:pt x="5360" y="1301"/>
                </a:lnTo>
                <a:lnTo>
                  <a:pt x="5360" y="1301"/>
                </a:lnTo>
                <a:lnTo>
                  <a:pt x="5361" y="1301"/>
                </a:lnTo>
                <a:lnTo>
                  <a:pt x="5361" y="1301"/>
                </a:lnTo>
                <a:lnTo>
                  <a:pt x="5361" y="1301"/>
                </a:lnTo>
                <a:lnTo>
                  <a:pt x="5362" y="1301"/>
                </a:lnTo>
                <a:lnTo>
                  <a:pt x="5362" y="1301"/>
                </a:lnTo>
                <a:lnTo>
                  <a:pt x="5363" y="1301"/>
                </a:lnTo>
                <a:lnTo>
                  <a:pt x="5363" y="1301"/>
                </a:lnTo>
                <a:lnTo>
                  <a:pt x="5363" y="1301"/>
                </a:lnTo>
                <a:lnTo>
                  <a:pt x="5364" y="1301"/>
                </a:lnTo>
                <a:lnTo>
                  <a:pt x="5364" y="1301"/>
                </a:lnTo>
                <a:lnTo>
                  <a:pt x="5364" y="1301"/>
                </a:lnTo>
                <a:lnTo>
                  <a:pt x="5365" y="1301"/>
                </a:lnTo>
                <a:lnTo>
                  <a:pt x="5365" y="1301"/>
                </a:lnTo>
                <a:lnTo>
                  <a:pt x="5365" y="1301"/>
                </a:lnTo>
                <a:lnTo>
                  <a:pt x="5366" y="1301"/>
                </a:lnTo>
                <a:lnTo>
                  <a:pt x="5366" y="1301"/>
                </a:lnTo>
                <a:lnTo>
                  <a:pt x="5366" y="1301"/>
                </a:lnTo>
                <a:lnTo>
                  <a:pt x="5367" y="1301"/>
                </a:lnTo>
                <a:lnTo>
                  <a:pt x="5367" y="1301"/>
                </a:lnTo>
                <a:lnTo>
                  <a:pt x="5367" y="1301"/>
                </a:lnTo>
                <a:lnTo>
                  <a:pt x="5368" y="1301"/>
                </a:lnTo>
                <a:lnTo>
                  <a:pt x="5368" y="1301"/>
                </a:lnTo>
                <a:lnTo>
                  <a:pt x="5369" y="1301"/>
                </a:lnTo>
                <a:lnTo>
                  <a:pt x="5369" y="1301"/>
                </a:lnTo>
                <a:lnTo>
                  <a:pt x="5369" y="1301"/>
                </a:lnTo>
                <a:lnTo>
                  <a:pt x="5370" y="1301"/>
                </a:lnTo>
                <a:lnTo>
                  <a:pt x="5370" y="1301"/>
                </a:lnTo>
                <a:lnTo>
                  <a:pt x="5370" y="1301"/>
                </a:lnTo>
                <a:lnTo>
                  <a:pt x="5371" y="1301"/>
                </a:lnTo>
                <a:lnTo>
                  <a:pt x="5371" y="1301"/>
                </a:lnTo>
                <a:lnTo>
                  <a:pt x="5371" y="1301"/>
                </a:lnTo>
                <a:lnTo>
                  <a:pt x="5371" y="1301"/>
                </a:lnTo>
                <a:lnTo>
                  <a:pt x="5372" y="1301"/>
                </a:lnTo>
                <a:lnTo>
                  <a:pt x="5372" y="1301"/>
                </a:lnTo>
                <a:lnTo>
                  <a:pt x="5373" y="1301"/>
                </a:lnTo>
                <a:lnTo>
                  <a:pt x="5373" y="1301"/>
                </a:lnTo>
                <a:lnTo>
                  <a:pt x="5373" y="1301"/>
                </a:lnTo>
                <a:lnTo>
                  <a:pt x="5374" y="1301"/>
                </a:lnTo>
                <a:lnTo>
                  <a:pt x="5374" y="1301"/>
                </a:lnTo>
                <a:lnTo>
                  <a:pt x="5374" y="1301"/>
                </a:lnTo>
                <a:lnTo>
                  <a:pt x="5375" y="1301"/>
                </a:lnTo>
                <a:lnTo>
                  <a:pt x="5375" y="1301"/>
                </a:lnTo>
                <a:lnTo>
                  <a:pt x="5376" y="1301"/>
                </a:lnTo>
                <a:lnTo>
                  <a:pt x="5376" y="1301"/>
                </a:lnTo>
                <a:lnTo>
                  <a:pt x="5376" y="1301"/>
                </a:lnTo>
                <a:lnTo>
                  <a:pt x="5376" y="1301"/>
                </a:lnTo>
                <a:lnTo>
                  <a:pt x="5377" y="1301"/>
                </a:lnTo>
                <a:lnTo>
                  <a:pt x="5377" y="1301"/>
                </a:lnTo>
                <a:lnTo>
                  <a:pt x="5378" y="1301"/>
                </a:lnTo>
                <a:lnTo>
                  <a:pt x="5378" y="1301"/>
                </a:lnTo>
                <a:lnTo>
                  <a:pt x="5378" y="1301"/>
                </a:lnTo>
                <a:lnTo>
                  <a:pt x="5379" y="1301"/>
                </a:lnTo>
                <a:lnTo>
                  <a:pt x="5379" y="1301"/>
                </a:lnTo>
                <a:lnTo>
                  <a:pt x="5379" y="1301"/>
                </a:lnTo>
                <a:lnTo>
                  <a:pt x="5380" y="1301"/>
                </a:lnTo>
                <a:lnTo>
                  <a:pt x="5380" y="1301"/>
                </a:lnTo>
                <a:lnTo>
                  <a:pt x="5380" y="1301"/>
                </a:lnTo>
                <a:lnTo>
                  <a:pt x="5380" y="1301"/>
                </a:lnTo>
                <a:lnTo>
                  <a:pt x="5381" y="1301"/>
                </a:lnTo>
                <a:lnTo>
                  <a:pt x="5382" y="1301"/>
                </a:lnTo>
                <a:lnTo>
                  <a:pt x="5382" y="1301"/>
                </a:lnTo>
                <a:lnTo>
                  <a:pt x="5382" y="1301"/>
                </a:lnTo>
                <a:lnTo>
                  <a:pt x="5383" y="1301"/>
                </a:lnTo>
                <a:lnTo>
                  <a:pt x="5383" y="1301"/>
                </a:lnTo>
                <a:lnTo>
                  <a:pt x="5383" y="1301"/>
                </a:lnTo>
                <a:lnTo>
                  <a:pt x="5384" y="1301"/>
                </a:lnTo>
                <a:lnTo>
                  <a:pt x="5384" y="1301"/>
                </a:lnTo>
                <a:lnTo>
                  <a:pt x="5384" y="1301"/>
                </a:lnTo>
                <a:lnTo>
                  <a:pt x="5385" y="1301"/>
                </a:lnTo>
                <a:lnTo>
                  <a:pt x="5385" y="1301"/>
                </a:lnTo>
                <a:lnTo>
                  <a:pt x="5385" y="1301"/>
                </a:lnTo>
                <a:lnTo>
                  <a:pt x="5386" y="1301"/>
                </a:lnTo>
                <a:lnTo>
                  <a:pt x="5386" y="1301"/>
                </a:lnTo>
                <a:lnTo>
                  <a:pt x="5386" y="1301"/>
                </a:lnTo>
                <a:lnTo>
                  <a:pt x="5387" y="1301"/>
                </a:lnTo>
                <a:lnTo>
                  <a:pt x="5387" y="1301"/>
                </a:lnTo>
                <a:lnTo>
                  <a:pt x="5387" y="1301"/>
                </a:lnTo>
                <a:lnTo>
                  <a:pt x="5388" y="1301"/>
                </a:lnTo>
                <a:lnTo>
                  <a:pt x="5388" y="1301"/>
                </a:lnTo>
                <a:lnTo>
                  <a:pt x="5389" y="1301"/>
                </a:lnTo>
                <a:lnTo>
                  <a:pt x="5389" y="1301"/>
                </a:lnTo>
                <a:lnTo>
                  <a:pt x="5389" y="1301"/>
                </a:lnTo>
                <a:lnTo>
                  <a:pt x="5390" y="1301"/>
                </a:lnTo>
                <a:lnTo>
                  <a:pt x="5390" y="1301"/>
                </a:lnTo>
                <a:lnTo>
                  <a:pt x="5390" y="1301"/>
                </a:lnTo>
                <a:lnTo>
                  <a:pt x="5391" y="1301"/>
                </a:lnTo>
                <a:lnTo>
                  <a:pt x="5391" y="1301"/>
                </a:lnTo>
                <a:lnTo>
                  <a:pt x="5391" y="1301"/>
                </a:lnTo>
                <a:lnTo>
                  <a:pt x="5392" y="1301"/>
                </a:lnTo>
                <a:lnTo>
                  <a:pt x="5392" y="1301"/>
                </a:lnTo>
                <a:lnTo>
                  <a:pt x="5392" y="1301"/>
                </a:lnTo>
                <a:lnTo>
                  <a:pt x="5393" y="1301"/>
                </a:lnTo>
                <a:lnTo>
                  <a:pt x="5393" y="1301"/>
                </a:lnTo>
                <a:lnTo>
                  <a:pt x="5393" y="1301"/>
                </a:lnTo>
                <a:lnTo>
                  <a:pt x="5394" y="1301"/>
                </a:lnTo>
                <a:lnTo>
                  <a:pt x="5394" y="1301"/>
                </a:lnTo>
                <a:lnTo>
                  <a:pt x="5395" y="1301"/>
                </a:lnTo>
                <a:lnTo>
                  <a:pt x="5395" y="1301"/>
                </a:lnTo>
                <a:lnTo>
                  <a:pt x="5395" y="1301"/>
                </a:lnTo>
                <a:lnTo>
                  <a:pt x="5396" y="1301"/>
                </a:lnTo>
                <a:lnTo>
                  <a:pt x="5396" y="1301"/>
                </a:lnTo>
                <a:lnTo>
                  <a:pt x="5396" y="1301"/>
                </a:lnTo>
                <a:lnTo>
                  <a:pt x="5397" y="1301"/>
                </a:lnTo>
                <a:lnTo>
                  <a:pt x="5397" y="1301"/>
                </a:lnTo>
                <a:lnTo>
                  <a:pt x="5397" y="1301"/>
                </a:lnTo>
                <a:lnTo>
                  <a:pt x="5397" y="1301"/>
                </a:lnTo>
                <a:lnTo>
                  <a:pt x="5398" y="1301"/>
                </a:lnTo>
                <a:lnTo>
                  <a:pt x="5398" y="1301"/>
                </a:lnTo>
                <a:lnTo>
                  <a:pt x="5399" y="1301"/>
                </a:lnTo>
                <a:lnTo>
                  <a:pt x="5399" y="1301"/>
                </a:lnTo>
                <a:lnTo>
                  <a:pt x="5399" y="1301"/>
                </a:lnTo>
                <a:lnTo>
                  <a:pt x="5400" y="1301"/>
                </a:lnTo>
                <a:lnTo>
                  <a:pt x="5400" y="1301"/>
                </a:lnTo>
                <a:lnTo>
                  <a:pt x="5400" y="1301"/>
                </a:lnTo>
                <a:lnTo>
                  <a:pt x="5401" y="1301"/>
                </a:lnTo>
                <a:lnTo>
                  <a:pt x="5401" y="1301"/>
                </a:lnTo>
                <a:lnTo>
                  <a:pt x="5402" y="1301"/>
                </a:lnTo>
                <a:lnTo>
                  <a:pt x="5402" y="1301"/>
                </a:lnTo>
                <a:lnTo>
                  <a:pt x="5402" y="1301"/>
                </a:lnTo>
                <a:lnTo>
                  <a:pt x="5403" y="1301"/>
                </a:lnTo>
                <a:lnTo>
                  <a:pt x="5403" y="1301"/>
                </a:lnTo>
                <a:lnTo>
                  <a:pt x="5403" y="1301"/>
                </a:lnTo>
                <a:lnTo>
                  <a:pt x="5404" y="1301"/>
                </a:lnTo>
                <a:lnTo>
                  <a:pt x="5404" y="1301"/>
                </a:lnTo>
                <a:lnTo>
                  <a:pt x="5404" y="1301"/>
                </a:lnTo>
                <a:lnTo>
                  <a:pt x="5405" y="1301"/>
                </a:lnTo>
                <a:lnTo>
                  <a:pt x="5405" y="1301"/>
                </a:lnTo>
                <a:lnTo>
                  <a:pt x="5405" y="1301"/>
                </a:lnTo>
                <a:lnTo>
                  <a:pt x="5406" y="1301"/>
                </a:lnTo>
                <a:lnTo>
                  <a:pt x="5406" y="1301"/>
                </a:lnTo>
                <a:lnTo>
                  <a:pt x="5406" y="1301"/>
                </a:lnTo>
                <a:lnTo>
                  <a:pt x="5407" y="1301"/>
                </a:lnTo>
                <a:lnTo>
                  <a:pt x="5407" y="1301"/>
                </a:lnTo>
                <a:lnTo>
                  <a:pt x="5408" y="1301"/>
                </a:lnTo>
                <a:lnTo>
                  <a:pt x="5408" y="1301"/>
                </a:lnTo>
                <a:lnTo>
                  <a:pt x="5408" y="1301"/>
                </a:lnTo>
                <a:lnTo>
                  <a:pt x="5409" y="1301"/>
                </a:lnTo>
                <a:lnTo>
                  <a:pt x="5409" y="1301"/>
                </a:lnTo>
                <a:lnTo>
                  <a:pt x="5409" y="1301"/>
                </a:lnTo>
                <a:lnTo>
                  <a:pt x="5410" y="1301"/>
                </a:lnTo>
                <a:lnTo>
                  <a:pt x="5410" y="1301"/>
                </a:lnTo>
                <a:lnTo>
                  <a:pt x="5410" y="1301"/>
                </a:lnTo>
                <a:lnTo>
                  <a:pt x="5411" y="1301"/>
                </a:lnTo>
                <a:lnTo>
                  <a:pt x="5411" y="1301"/>
                </a:lnTo>
                <a:lnTo>
                  <a:pt x="5411" y="1301"/>
                </a:lnTo>
                <a:lnTo>
                  <a:pt x="5412" y="1301"/>
                </a:lnTo>
                <a:lnTo>
                  <a:pt x="5412" y="1301"/>
                </a:lnTo>
                <a:lnTo>
                  <a:pt x="5412" y="1301"/>
                </a:lnTo>
                <a:lnTo>
                  <a:pt x="5413" y="1301"/>
                </a:lnTo>
                <a:lnTo>
                  <a:pt x="5413" y="1301"/>
                </a:lnTo>
                <a:lnTo>
                  <a:pt x="5413" y="1301"/>
                </a:lnTo>
                <a:lnTo>
                  <a:pt x="5414" y="1301"/>
                </a:lnTo>
                <a:lnTo>
                  <a:pt x="5414" y="1301"/>
                </a:lnTo>
                <a:lnTo>
                  <a:pt x="5414" y="1301"/>
                </a:lnTo>
                <a:lnTo>
                  <a:pt x="5415" y="1301"/>
                </a:lnTo>
                <a:lnTo>
                  <a:pt x="5415" y="1301"/>
                </a:lnTo>
                <a:lnTo>
                  <a:pt x="5416" y="1301"/>
                </a:lnTo>
                <a:lnTo>
                  <a:pt x="5416" y="1301"/>
                </a:lnTo>
                <a:lnTo>
                  <a:pt x="5416" y="1301"/>
                </a:lnTo>
                <a:lnTo>
                  <a:pt x="5417" y="1301"/>
                </a:lnTo>
                <a:lnTo>
                  <a:pt x="5417" y="1301"/>
                </a:lnTo>
                <a:lnTo>
                  <a:pt x="5417" y="1301"/>
                </a:lnTo>
                <a:lnTo>
                  <a:pt x="5418" y="1301"/>
                </a:lnTo>
                <a:lnTo>
                  <a:pt x="5418" y="1301"/>
                </a:lnTo>
                <a:lnTo>
                  <a:pt x="5418" y="1301"/>
                </a:lnTo>
                <a:lnTo>
                  <a:pt x="5418" y="1301"/>
                </a:lnTo>
                <a:lnTo>
                  <a:pt x="5419" y="1301"/>
                </a:lnTo>
                <a:lnTo>
                  <a:pt x="5419" y="1301"/>
                </a:lnTo>
                <a:lnTo>
                  <a:pt x="5420" y="1301"/>
                </a:lnTo>
                <a:lnTo>
                  <a:pt x="5420" y="1301"/>
                </a:lnTo>
                <a:lnTo>
                  <a:pt x="5421" y="1301"/>
                </a:lnTo>
                <a:lnTo>
                  <a:pt x="5421" y="1301"/>
                </a:lnTo>
                <a:lnTo>
                  <a:pt x="5421" y="1301"/>
                </a:lnTo>
                <a:lnTo>
                  <a:pt x="5422" y="1301"/>
                </a:lnTo>
                <a:lnTo>
                  <a:pt x="5422" y="1301"/>
                </a:lnTo>
                <a:lnTo>
                  <a:pt x="5422" y="1301"/>
                </a:lnTo>
                <a:lnTo>
                  <a:pt x="5423" y="1301"/>
                </a:lnTo>
                <a:lnTo>
                  <a:pt x="5423" y="1301"/>
                </a:lnTo>
                <a:lnTo>
                  <a:pt x="5423" y="1301"/>
                </a:lnTo>
                <a:lnTo>
                  <a:pt x="5423" y="1301"/>
                </a:lnTo>
                <a:lnTo>
                  <a:pt x="5424" y="1301"/>
                </a:lnTo>
                <a:lnTo>
                  <a:pt x="5424" y="1301"/>
                </a:lnTo>
                <a:lnTo>
                  <a:pt x="5425" y="1301"/>
                </a:lnTo>
                <a:lnTo>
                  <a:pt x="5425" y="1301"/>
                </a:lnTo>
                <a:lnTo>
                  <a:pt x="5425" y="1301"/>
                </a:lnTo>
                <a:lnTo>
                  <a:pt x="5426" y="1301"/>
                </a:lnTo>
                <a:lnTo>
                  <a:pt x="5426" y="1301"/>
                </a:lnTo>
                <a:lnTo>
                  <a:pt x="5426" y="1301"/>
                </a:lnTo>
                <a:lnTo>
                  <a:pt x="5427" y="1301"/>
                </a:lnTo>
                <a:lnTo>
                  <a:pt x="5427" y="1301"/>
                </a:lnTo>
                <a:lnTo>
                  <a:pt x="5428" y="1301"/>
                </a:lnTo>
                <a:lnTo>
                  <a:pt x="5428" y="1301"/>
                </a:lnTo>
                <a:lnTo>
                  <a:pt x="5428" y="1301"/>
                </a:lnTo>
                <a:lnTo>
                  <a:pt x="5429" y="1301"/>
                </a:lnTo>
                <a:lnTo>
                  <a:pt x="5429" y="1301"/>
                </a:lnTo>
                <a:lnTo>
                  <a:pt x="5429" y="1301"/>
                </a:lnTo>
                <a:lnTo>
                  <a:pt x="5430" y="1301"/>
                </a:lnTo>
                <a:lnTo>
                  <a:pt x="5430" y="1301"/>
                </a:lnTo>
                <a:lnTo>
                  <a:pt x="5430" y="1301"/>
                </a:lnTo>
                <a:lnTo>
                  <a:pt x="5431" y="1301"/>
                </a:lnTo>
                <a:lnTo>
                  <a:pt x="5431" y="1301"/>
                </a:lnTo>
                <a:lnTo>
                  <a:pt x="5431" y="1301"/>
                </a:lnTo>
                <a:lnTo>
                  <a:pt x="5432" y="1301"/>
                </a:lnTo>
                <a:lnTo>
                  <a:pt x="5432" y="1301"/>
                </a:lnTo>
                <a:lnTo>
                  <a:pt x="5432" y="1301"/>
                </a:lnTo>
                <a:lnTo>
                  <a:pt x="5433" y="1301"/>
                </a:lnTo>
                <a:lnTo>
                  <a:pt x="5433" y="1301"/>
                </a:lnTo>
                <a:lnTo>
                  <a:pt x="5434" y="1301"/>
                </a:lnTo>
                <a:lnTo>
                  <a:pt x="5434" y="1301"/>
                </a:lnTo>
                <a:lnTo>
                  <a:pt x="5434" y="1301"/>
                </a:lnTo>
                <a:lnTo>
                  <a:pt x="5435" y="1301"/>
                </a:lnTo>
                <a:lnTo>
                  <a:pt x="5435" y="1301"/>
                </a:lnTo>
                <a:lnTo>
                  <a:pt x="5435" y="1301"/>
                </a:lnTo>
                <a:lnTo>
                  <a:pt x="5436" y="1301"/>
                </a:lnTo>
                <a:lnTo>
                  <a:pt x="5436" y="1301"/>
                </a:lnTo>
                <a:lnTo>
                  <a:pt x="5436" y="1301"/>
                </a:lnTo>
                <a:lnTo>
                  <a:pt x="5437" y="1301"/>
                </a:lnTo>
                <a:lnTo>
                  <a:pt x="5437" y="1301"/>
                </a:lnTo>
                <a:lnTo>
                  <a:pt x="5437" y="1301"/>
                </a:lnTo>
                <a:lnTo>
                  <a:pt x="5438" y="1301"/>
                </a:lnTo>
                <a:lnTo>
                  <a:pt x="5438" y="1301"/>
                </a:lnTo>
                <a:lnTo>
                  <a:pt x="5438" y="1301"/>
                </a:lnTo>
                <a:lnTo>
                  <a:pt x="5439" y="1301"/>
                </a:lnTo>
                <a:lnTo>
                  <a:pt x="5439" y="1301"/>
                </a:lnTo>
                <a:lnTo>
                  <a:pt x="5439" y="1301"/>
                </a:lnTo>
                <a:lnTo>
                  <a:pt x="5440" y="1301"/>
                </a:lnTo>
                <a:lnTo>
                  <a:pt x="5440" y="1301"/>
                </a:lnTo>
                <a:lnTo>
                  <a:pt x="5440" y="1301"/>
                </a:lnTo>
                <a:lnTo>
                  <a:pt x="5441" y="1301"/>
                </a:lnTo>
                <a:lnTo>
                  <a:pt x="5441" y="1301"/>
                </a:lnTo>
                <a:lnTo>
                  <a:pt x="5442" y="1301"/>
                </a:lnTo>
                <a:lnTo>
                  <a:pt x="5442" y="1301"/>
                </a:lnTo>
                <a:lnTo>
                  <a:pt x="5442" y="1301"/>
                </a:lnTo>
                <a:lnTo>
                  <a:pt x="5443" y="1301"/>
                </a:lnTo>
                <a:lnTo>
                  <a:pt x="5443" y="1301"/>
                </a:lnTo>
                <a:lnTo>
                  <a:pt x="5443" y="1301"/>
                </a:lnTo>
                <a:lnTo>
                  <a:pt x="5444" y="1301"/>
                </a:lnTo>
                <a:lnTo>
                  <a:pt x="5444" y="1301"/>
                </a:lnTo>
                <a:lnTo>
                  <a:pt x="5444" y="1301"/>
                </a:lnTo>
                <a:lnTo>
                  <a:pt x="5444" y="1301"/>
                </a:lnTo>
                <a:lnTo>
                  <a:pt x="5445" y="1301"/>
                </a:lnTo>
                <a:lnTo>
                  <a:pt x="5445" y="1301"/>
                </a:lnTo>
                <a:lnTo>
                  <a:pt x="5446" y="1301"/>
                </a:lnTo>
                <a:lnTo>
                  <a:pt x="5446" y="1301"/>
                </a:lnTo>
                <a:lnTo>
                  <a:pt x="5447" y="1301"/>
                </a:lnTo>
                <a:lnTo>
                  <a:pt x="5447" y="1301"/>
                </a:lnTo>
                <a:lnTo>
                  <a:pt x="5447" y="1301"/>
                </a:lnTo>
                <a:lnTo>
                  <a:pt x="5448" y="1301"/>
                </a:lnTo>
                <a:lnTo>
                  <a:pt x="5448" y="1301"/>
                </a:lnTo>
                <a:lnTo>
                  <a:pt x="5448" y="1301"/>
                </a:lnTo>
                <a:lnTo>
                  <a:pt x="5449" y="1301"/>
                </a:lnTo>
                <a:lnTo>
                  <a:pt x="5449" y="1301"/>
                </a:lnTo>
                <a:lnTo>
                  <a:pt x="5449" y="1301"/>
                </a:lnTo>
                <a:lnTo>
                  <a:pt x="5450" y="1301"/>
                </a:lnTo>
                <a:lnTo>
                  <a:pt x="5450" y="1301"/>
                </a:lnTo>
                <a:lnTo>
                  <a:pt x="5450" y="1301"/>
                </a:lnTo>
                <a:lnTo>
                  <a:pt x="5451" y="1301"/>
                </a:lnTo>
                <a:lnTo>
                  <a:pt x="5451" y="1301"/>
                </a:lnTo>
                <a:lnTo>
                  <a:pt x="5451" y="1301"/>
                </a:lnTo>
                <a:lnTo>
                  <a:pt x="5452" y="1301"/>
                </a:lnTo>
                <a:lnTo>
                  <a:pt x="5452" y="1301"/>
                </a:lnTo>
                <a:lnTo>
                  <a:pt x="5452" y="1301"/>
                </a:lnTo>
                <a:lnTo>
                  <a:pt x="5453" y="1301"/>
                </a:lnTo>
                <a:lnTo>
                  <a:pt x="5453" y="1301"/>
                </a:lnTo>
                <a:lnTo>
                  <a:pt x="5454" y="1301"/>
                </a:lnTo>
                <a:lnTo>
                  <a:pt x="5454" y="1301"/>
                </a:lnTo>
                <a:lnTo>
                  <a:pt x="5454" y="1301"/>
                </a:lnTo>
                <a:lnTo>
                  <a:pt x="5455" y="1301"/>
                </a:lnTo>
                <a:lnTo>
                  <a:pt x="5455" y="1301"/>
                </a:lnTo>
                <a:lnTo>
                  <a:pt x="5455" y="1301"/>
                </a:lnTo>
                <a:lnTo>
                  <a:pt x="5456" y="1301"/>
                </a:lnTo>
                <a:lnTo>
                  <a:pt x="5456" y="1301"/>
                </a:lnTo>
                <a:lnTo>
                  <a:pt x="5456" y="1301"/>
                </a:lnTo>
                <a:lnTo>
                  <a:pt x="5457" y="1301"/>
                </a:lnTo>
                <a:lnTo>
                  <a:pt x="5457" y="1301"/>
                </a:lnTo>
                <a:lnTo>
                  <a:pt x="5457" y="1301"/>
                </a:lnTo>
                <a:lnTo>
                  <a:pt x="5458" y="1301"/>
                </a:lnTo>
                <a:lnTo>
                  <a:pt x="5458" y="1301"/>
                </a:lnTo>
                <a:lnTo>
                  <a:pt x="5458" y="1301"/>
                </a:lnTo>
                <a:lnTo>
                  <a:pt x="5459" y="1301"/>
                </a:lnTo>
                <a:lnTo>
                  <a:pt x="5459" y="1301"/>
                </a:lnTo>
                <a:lnTo>
                  <a:pt x="5460" y="1301"/>
                </a:lnTo>
                <a:lnTo>
                  <a:pt x="5460" y="1301"/>
                </a:lnTo>
                <a:lnTo>
                  <a:pt x="5460" y="1301"/>
                </a:lnTo>
                <a:lnTo>
                  <a:pt x="5461" y="1301"/>
                </a:lnTo>
                <a:lnTo>
                  <a:pt x="5461" y="1301"/>
                </a:lnTo>
                <a:lnTo>
                  <a:pt x="5461" y="1301"/>
                </a:lnTo>
                <a:lnTo>
                  <a:pt x="5461" y="1301"/>
                </a:lnTo>
                <a:lnTo>
                  <a:pt x="5462" y="1301"/>
                </a:lnTo>
                <a:lnTo>
                  <a:pt x="5462" y="1301"/>
                </a:lnTo>
                <a:lnTo>
                  <a:pt x="5463" y="1301"/>
                </a:lnTo>
                <a:lnTo>
                  <a:pt x="5463" y="1301"/>
                </a:lnTo>
                <a:lnTo>
                  <a:pt x="5463" y="1301"/>
                </a:lnTo>
                <a:lnTo>
                  <a:pt x="5464" y="1301"/>
                </a:lnTo>
                <a:lnTo>
                  <a:pt x="5464" y="1301"/>
                </a:lnTo>
                <a:lnTo>
                  <a:pt x="5464" y="1301"/>
                </a:lnTo>
                <a:lnTo>
                  <a:pt x="5465" y="1301"/>
                </a:lnTo>
                <a:lnTo>
                  <a:pt x="5465" y="1301"/>
                </a:lnTo>
                <a:lnTo>
                  <a:pt x="5465" y="1301"/>
                </a:lnTo>
                <a:lnTo>
                  <a:pt x="5465" y="1301"/>
                </a:lnTo>
                <a:lnTo>
                  <a:pt x="5466" y="1301"/>
                </a:lnTo>
                <a:lnTo>
                  <a:pt x="5466" y="1301"/>
                </a:lnTo>
                <a:lnTo>
                  <a:pt x="5467" y="1301"/>
                </a:lnTo>
                <a:lnTo>
                  <a:pt x="5467" y="1301"/>
                </a:lnTo>
                <a:lnTo>
                  <a:pt x="5468" y="1301"/>
                </a:lnTo>
                <a:lnTo>
                  <a:pt x="5468" y="1301"/>
                </a:lnTo>
                <a:lnTo>
                  <a:pt x="5468" y="1301"/>
                </a:lnTo>
                <a:lnTo>
                  <a:pt x="5469" y="1301"/>
                </a:lnTo>
                <a:lnTo>
                  <a:pt x="5469" y="1301"/>
                </a:lnTo>
                <a:lnTo>
                  <a:pt x="5469" y="1301"/>
                </a:lnTo>
                <a:lnTo>
                  <a:pt x="5470" y="1301"/>
                </a:lnTo>
                <a:lnTo>
                  <a:pt x="5470" y="1301"/>
                </a:lnTo>
                <a:lnTo>
                  <a:pt x="5470" y="1301"/>
                </a:lnTo>
                <a:lnTo>
                  <a:pt x="5470" y="1301"/>
                </a:lnTo>
                <a:lnTo>
                  <a:pt x="5471" y="1301"/>
                </a:lnTo>
                <a:lnTo>
                  <a:pt x="5471" y="1301"/>
                </a:lnTo>
                <a:lnTo>
                  <a:pt x="5472" y="1301"/>
                </a:lnTo>
                <a:lnTo>
                  <a:pt x="5472" y="1301"/>
                </a:lnTo>
                <a:lnTo>
                  <a:pt x="5473" y="1301"/>
                </a:lnTo>
                <a:lnTo>
                  <a:pt x="5473" y="1301"/>
                </a:lnTo>
                <a:lnTo>
                  <a:pt x="5473" y="1301"/>
                </a:lnTo>
                <a:lnTo>
                  <a:pt x="5474" y="1301"/>
                </a:lnTo>
                <a:lnTo>
                  <a:pt x="5474" y="1301"/>
                </a:lnTo>
                <a:lnTo>
                  <a:pt x="5474" y="1301"/>
                </a:lnTo>
                <a:lnTo>
                  <a:pt x="5475" y="1301"/>
                </a:lnTo>
                <a:lnTo>
                  <a:pt x="5475" y="1301"/>
                </a:lnTo>
                <a:lnTo>
                  <a:pt x="5475" y="1301"/>
                </a:lnTo>
                <a:lnTo>
                  <a:pt x="5476" y="1301"/>
                </a:lnTo>
                <a:lnTo>
                  <a:pt x="5476" y="1301"/>
                </a:lnTo>
                <a:lnTo>
                  <a:pt x="5476" y="1301"/>
                </a:lnTo>
                <a:lnTo>
                  <a:pt x="5477" y="1301"/>
                </a:lnTo>
                <a:lnTo>
                  <a:pt x="5477" y="1301"/>
                </a:lnTo>
                <a:lnTo>
                  <a:pt x="5477" y="1301"/>
                </a:lnTo>
                <a:lnTo>
                  <a:pt x="5478" y="1301"/>
                </a:lnTo>
                <a:lnTo>
                  <a:pt x="5478" y="1301"/>
                </a:lnTo>
                <a:lnTo>
                  <a:pt x="5478" y="1301"/>
                </a:lnTo>
                <a:lnTo>
                  <a:pt x="5479" y="1301"/>
                </a:lnTo>
                <a:lnTo>
                  <a:pt x="5479" y="1301"/>
                </a:lnTo>
                <a:lnTo>
                  <a:pt x="5480" y="1301"/>
                </a:lnTo>
                <a:lnTo>
                  <a:pt x="5480" y="1301"/>
                </a:lnTo>
                <a:lnTo>
                  <a:pt x="5480" y="1301"/>
                </a:lnTo>
                <a:lnTo>
                  <a:pt x="5481" y="1301"/>
                </a:lnTo>
                <a:lnTo>
                  <a:pt x="5481" y="1301"/>
                </a:lnTo>
                <a:lnTo>
                  <a:pt x="5481" y="1301"/>
                </a:lnTo>
                <a:lnTo>
                  <a:pt x="5482" y="1301"/>
                </a:lnTo>
                <a:lnTo>
                  <a:pt x="5482" y="1301"/>
                </a:lnTo>
                <a:lnTo>
                  <a:pt x="5482" y="1301"/>
                </a:lnTo>
                <a:lnTo>
                  <a:pt x="5483" y="1301"/>
                </a:lnTo>
                <a:lnTo>
                  <a:pt x="5483" y="1301"/>
                </a:lnTo>
                <a:lnTo>
                  <a:pt x="5483" y="1301"/>
                </a:lnTo>
                <a:lnTo>
                  <a:pt x="5484" y="1301"/>
                </a:lnTo>
                <a:lnTo>
                  <a:pt x="5484" y="1301"/>
                </a:lnTo>
                <a:lnTo>
                  <a:pt x="5484" y="1301"/>
                </a:lnTo>
                <a:lnTo>
                  <a:pt x="5485" y="1301"/>
                </a:lnTo>
                <a:lnTo>
                  <a:pt x="5485" y="1301"/>
                </a:lnTo>
                <a:lnTo>
                  <a:pt x="5486" y="1301"/>
                </a:lnTo>
                <a:lnTo>
                  <a:pt x="5486" y="1301"/>
                </a:lnTo>
                <a:lnTo>
                  <a:pt x="5486" y="1301"/>
                </a:lnTo>
                <a:lnTo>
                  <a:pt x="5487" y="1301"/>
                </a:lnTo>
                <a:lnTo>
                  <a:pt x="5487" y="1301"/>
                </a:lnTo>
                <a:lnTo>
                  <a:pt x="5487" y="1301"/>
                </a:lnTo>
                <a:lnTo>
                  <a:pt x="5487" y="1301"/>
                </a:lnTo>
                <a:lnTo>
                  <a:pt x="5488" y="1301"/>
                </a:lnTo>
                <a:lnTo>
                  <a:pt x="5488" y="1301"/>
                </a:lnTo>
                <a:lnTo>
                  <a:pt x="5489" y="1301"/>
                </a:lnTo>
                <a:lnTo>
                  <a:pt x="5489" y="1301"/>
                </a:lnTo>
                <a:lnTo>
                  <a:pt x="5489" y="1301"/>
                </a:lnTo>
                <a:lnTo>
                  <a:pt x="5490" y="1301"/>
                </a:lnTo>
                <a:lnTo>
                  <a:pt x="5490" y="1301"/>
                </a:lnTo>
                <a:lnTo>
                  <a:pt x="5490" y="1301"/>
                </a:lnTo>
                <a:lnTo>
                  <a:pt x="5491" y="1301"/>
                </a:lnTo>
                <a:lnTo>
                  <a:pt x="5491" y="1301"/>
                </a:lnTo>
                <a:lnTo>
                  <a:pt x="5491" y="1301"/>
                </a:lnTo>
                <a:lnTo>
                  <a:pt x="5491" y="1301"/>
                </a:lnTo>
                <a:lnTo>
                  <a:pt x="5492" y="1301"/>
                </a:lnTo>
                <a:lnTo>
                  <a:pt x="5493" y="1301"/>
                </a:lnTo>
                <a:lnTo>
                  <a:pt x="5493" y="1301"/>
                </a:lnTo>
                <a:lnTo>
                  <a:pt x="5493" y="1301"/>
                </a:lnTo>
                <a:lnTo>
                  <a:pt x="5494" y="1301"/>
                </a:lnTo>
                <a:lnTo>
                  <a:pt x="5494" y="1301"/>
                </a:lnTo>
                <a:lnTo>
                  <a:pt x="5494" y="1301"/>
                </a:lnTo>
                <a:lnTo>
                  <a:pt x="5495" y="1301"/>
                </a:lnTo>
                <a:lnTo>
                  <a:pt x="5495" y="1301"/>
                </a:lnTo>
                <a:lnTo>
                  <a:pt x="5495" y="1301"/>
                </a:lnTo>
                <a:lnTo>
                  <a:pt x="5496" y="1301"/>
                </a:lnTo>
                <a:lnTo>
                  <a:pt x="5496" y="1301"/>
                </a:lnTo>
                <a:lnTo>
                  <a:pt x="5496" y="1301"/>
                </a:lnTo>
                <a:lnTo>
                  <a:pt x="5497" y="1301"/>
                </a:lnTo>
                <a:lnTo>
                  <a:pt x="5497" y="1301"/>
                </a:lnTo>
                <a:lnTo>
                  <a:pt x="5497" y="1301"/>
                </a:lnTo>
                <a:lnTo>
                  <a:pt x="5498" y="1301"/>
                </a:lnTo>
                <a:lnTo>
                  <a:pt x="5498" y="1301"/>
                </a:lnTo>
                <a:lnTo>
                  <a:pt x="5499" y="1301"/>
                </a:lnTo>
                <a:lnTo>
                  <a:pt x="5499" y="1301"/>
                </a:lnTo>
                <a:lnTo>
                  <a:pt x="5499" y="1301"/>
                </a:lnTo>
                <a:lnTo>
                  <a:pt x="5500" y="1301"/>
                </a:lnTo>
                <a:lnTo>
                  <a:pt x="5500" y="1301"/>
                </a:lnTo>
                <a:lnTo>
                  <a:pt x="5500" y="1301"/>
                </a:lnTo>
                <a:lnTo>
                  <a:pt x="5501" y="1301"/>
                </a:lnTo>
                <a:lnTo>
                  <a:pt x="5501" y="1301"/>
                </a:lnTo>
                <a:lnTo>
                  <a:pt x="5501" y="1301"/>
                </a:lnTo>
                <a:lnTo>
                  <a:pt x="5502" y="1301"/>
                </a:lnTo>
                <a:lnTo>
                  <a:pt x="5502" y="1301"/>
                </a:lnTo>
                <a:lnTo>
                  <a:pt x="5502" y="1301"/>
                </a:lnTo>
                <a:lnTo>
                  <a:pt x="5503" y="1301"/>
                </a:lnTo>
                <a:lnTo>
                  <a:pt x="5503" y="1301"/>
                </a:lnTo>
                <a:lnTo>
                  <a:pt x="5503" y="1301"/>
                </a:lnTo>
                <a:lnTo>
                  <a:pt x="5504" y="1301"/>
                </a:lnTo>
                <a:lnTo>
                  <a:pt x="5504" y="1301"/>
                </a:lnTo>
                <a:lnTo>
                  <a:pt x="5504" y="1301"/>
                </a:lnTo>
                <a:lnTo>
                  <a:pt x="5505" y="1301"/>
                </a:lnTo>
                <a:lnTo>
                  <a:pt x="5505" y="1301"/>
                </a:lnTo>
                <a:lnTo>
                  <a:pt x="5506" y="1301"/>
                </a:lnTo>
                <a:lnTo>
                  <a:pt x="5506" y="1301"/>
                </a:lnTo>
                <a:lnTo>
                  <a:pt x="5506" y="1301"/>
                </a:lnTo>
                <a:lnTo>
                  <a:pt x="5507" y="1301"/>
                </a:lnTo>
                <a:lnTo>
                  <a:pt x="5507" y="1301"/>
                </a:lnTo>
                <a:lnTo>
                  <a:pt x="5507" y="1301"/>
                </a:lnTo>
                <a:lnTo>
                  <a:pt x="5508" y="1301"/>
                </a:lnTo>
                <a:lnTo>
                  <a:pt x="5508" y="1301"/>
                </a:lnTo>
                <a:lnTo>
                  <a:pt x="5508" y="1301"/>
                </a:lnTo>
                <a:lnTo>
                  <a:pt x="5508" y="1301"/>
                </a:lnTo>
                <a:lnTo>
                  <a:pt x="5509" y="1301"/>
                </a:lnTo>
                <a:lnTo>
                  <a:pt x="5509" y="1301"/>
                </a:lnTo>
                <a:lnTo>
                  <a:pt x="5510" y="1301"/>
                </a:lnTo>
                <a:lnTo>
                  <a:pt x="5510" y="1301"/>
                </a:lnTo>
                <a:lnTo>
                  <a:pt x="5510" y="1301"/>
                </a:lnTo>
                <a:lnTo>
                  <a:pt x="5511" y="1301"/>
                </a:lnTo>
                <a:lnTo>
                  <a:pt x="5511" y="1301"/>
                </a:lnTo>
                <a:lnTo>
                  <a:pt x="5512" y="1301"/>
                </a:lnTo>
                <a:lnTo>
                  <a:pt x="5512" y="1301"/>
                </a:lnTo>
                <a:lnTo>
                  <a:pt x="5512" y="1301"/>
                </a:lnTo>
                <a:lnTo>
                  <a:pt x="5513" y="1301"/>
                </a:lnTo>
                <a:lnTo>
                  <a:pt x="5513" y="1301"/>
                </a:lnTo>
                <a:lnTo>
                  <a:pt x="5513" y="1301"/>
                </a:lnTo>
                <a:lnTo>
                  <a:pt x="5513" y="1301"/>
                </a:lnTo>
                <a:lnTo>
                  <a:pt x="5514" y="1301"/>
                </a:lnTo>
                <a:lnTo>
                  <a:pt x="5514" y="1301"/>
                </a:lnTo>
                <a:lnTo>
                  <a:pt x="5515" y="1301"/>
                </a:lnTo>
                <a:lnTo>
                  <a:pt x="5515" y="1301"/>
                </a:lnTo>
                <a:lnTo>
                  <a:pt x="5515" y="1301"/>
                </a:lnTo>
                <a:lnTo>
                  <a:pt x="5516" y="1301"/>
                </a:lnTo>
                <a:lnTo>
                  <a:pt x="5516" y="1301"/>
                </a:lnTo>
                <a:lnTo>
                  <a:pt x="5516" y="1301"/>
                </a:lnTo>
                <a:lnTo>
                  <a:pt x="5517" y="1301"/>
                </a:lnTo>
                <a:lnTo>
                  <a:pt x="5517" y="1301"/>
                </a:lnTo>
                <a:lnTo>
                  <a:pt x="5518" y="1301"/>
                </a:lnTo>
                <a:lnTo>
                  <a:pt x="5518" y="1301"/>
                </a:lnTo>
                <a:lnTo>
                  <a:pt x="5518" y="1301"/>
                </a:lnTo>
                <a:lnTo>
                  <a:pt x="5519" y="1301"/>
                </a:lnTo>
                <a:lnTo>
                  <a:pt x="5519" y="1301"/>
                </a:lnTo>
                <a:lnTo>
                  <a:pt x="5519" y="1301"/>
                </a:lnTo>
                <a:lnTo>
                  <a:pt x="5520" y="1301"/>
                </a:lnTo>
                <a:lnTo>
                  <a:pt x="5520" y="1301"/>
                </a:lnTo>
                <a:lnTo>
                  <a:pt x="5520" y="1301"/>
                </a:lnTo>
                <a:lnTo>
                  <a:pt x="5521" y="1301"/>
                </a:lnTo>
                <a:lnTo>
                  <a:pt x="5521" y="1301"/>
                </a:lnTo>
                <a:lnTo>
                  <a:pt x="5521" y="1301"/>
                </a:lnTo>
                <a:lnTo>
                  <a:pt x="5522" y="1301"/>
                </a:lnTo>
                <a:lnTo>
                  <a:pt x="5522" y="1301"/>
                </a:lnTo>
                <a:lnTo>
                  <a:pt x="5522" y="1301"/>
                </a:lnTo>
                <a:lnTo>
                  <a:pt x="5523" y="1301"/>
                </a:lnTo>
                <a:lnTo>
                  <a:pt x="5523" y="1301"/>
                </a:lnTo>
                <a:lnTo>
                  <a:pt x="5523" y="1301"/>
                </a:lnTo>
                <a:lnTo>
                  <a:pt x="5524" y="1301"/>
                </a:lnTo>
                <a:lnTo>
                  <a:pt x="5524" y="1301"/>
                </a:lnTo>
                <a:lnTo>
                  <a:pt x="5525" y="1301"/>
                </a:lnTo>
                <a:lnTo>
                  <a:pt x="5525" y="1301"/>
                </a:lnTo>
                <a:lnTo>
                  <a:pt x="5525" y="1301"/>
                </a:lnTo>
                <a:lnTo>
                  <a:pt x="5526" y="1301"/>
                </a:lnTo>
                <a:lnTo>
                  <a:pt x="5526" y="1301"/>
                </a:lnTo>
                <a:lnTo>
                  <a:pt x="5526" y="1301"/>
                </a:lnTo>
                <a:lnTo>
                  <a:pt x="5527" y="1301"/>
                </a:lnTo>
                <a:lnTo>
                  <a:pt x="5527" y="1301"/>
                </a:lnTo>
                <a:lnTo>
                  <a:pt x="5527" y="1301"/>
                </a:lnTo>
                <a:lnTo>
                  <a:pt x="5528" y="1301"/>
                </a:lnTo>
                <a:lnTo>
                  <a:pt x="5528" y="1301"/>
                </a:lnTo>
                <a:lnTo>
                  <a:pt x="5528" y="1301"/>
                </a:lnTo>
                <a:lnTo>
                  <a:pt x="5529" y="1301"/>
                </a:lnTo>
                <a:lnTo>
                  <a:pt x="5529" y="1301"/>
                </a:lnTo>
                <a:lnTo>
                  <a:pt x="5529" y="1301"/>
                </a:lnTo>
                <a:lnTo>
                  <a:pt x="5530" y="1301"/>
                </a:lnTo>
                <a:lnTo>
                  <a:pt x="5530" y="1301"/>
                </a:lnTo>
                <a:lnTo>
                  <a:pt x="5530" y="1301"/>
                </a:lnTo>
                <a:lnTo>
                  <a:pt x="5531" y="1301"/>
                </a:lnTo>
                <a:lnTo>
                  <a:pt x="5531" y="1301"/>
                </a:lnTo>
                <a:lnTo>
                  <a:pt x="5532" y="1301"/>
                </a:lnTo>
                <a:lnTo>
                  <a:pt x="5532" y="1301"/>
                </a:lnTo>
                <a:lnTo>
                  <a:pt x="5532" y="1301"/>
                </a:lnTo>
                <a:lnTo>
                  <a:pt x="5533" y="1301"/>
                </a:lnTo>
                <a:lnTo>
                  <a:pt x="5533" y="1301"/>
                </a:lnTo>
                <a:lnTo>
                  <a:pt x="5533" y="1301"/>
                </a:lnTo>
                <a:lnTo>
                  <a:pt x="5534" y="1301"/>
                </a:lnTo>
                <a:lnTo>
                  <a:pt x="5534" y="1301"/>
                </a:lnTo>
                <a:lnTo>
                  <a:pt x="5534" y="1301"/>
                </a:lnTo>
                <a:lnTo>
                  <a:pt x="5534" y="1301"/>
                </a:lnTo>
                <a:lnTo>
                  <a:pt x="5535" y="1301"/>
                </a:lnTo>
                <a:lnTo>
                  <a:pt x="5535" y="1301"/>
                </a:lnTo>
                <a:lnTo>
                  <a:pt x="5536" y="1301"/>
                </a:lnTo>
                <a:lnTo>
                  <a:pt x="5536" y="1301"/>
                </a:lnTo>
                <a:lnTo>
                  <a:pt x="5536" y="1301"/>
                </a:lnTo>
                <a:lnTo>
                  <a:pt x="5537" y="1301"/>
                </a:lnTo>
                <a:lnTo>
                  <a:pt x="5537" y="1301"/>
                </a:lnTo>
                <a:lnTo>
                  <a:pt x="5538" y="1301"/>
                </a:lnTo>
                <a:lnTo>
                  <a:pt x="5538" y="1301"/>
                </a:lnTo>
                <a:lnTo>
                  <a:pt x="5538" y="1301"/>
                </a:lnTo>
                <a:lnTo>
                  <a:pt x="5539" y="1301"/>
                </a:lnTo>
                <a:lnTo>
                  <a:pt x="5539" y="1301"/>
                </a:lnTo>
                <a:lnTo>
                  <a:pt x="5539" y="1301"/>
                </a:lnTo>
                <a:lnTo>
                  <a:pt x="5540" y="1301"/>
                </a:lnTo>
                <a:lnTo>
                  <a:pt x="5540" y="1301"/>
                </a:lnTo>
                <a:lnTo>
                  <a:pt x="5540" y="1301"/>
                </a:lnTo>
                <a:lnTo>
                  <a:pt x="5541" y="1301"/>
                </a:lnTo>
                <a:lnTo>
                  <a:pt x="5541" y="1301"/>
                </a:lnTo>
                <a:lnTo>
                  <a:pt x="5541" y="1301"/>
                </a:lnTo>
                <a:lnTo>
                  <a:pt x="5542" y="1301"/>
                </a:lnTo>
                <a:lnTo>
                  <a:pt x="5542" y="1301"/>
                </a:lnTo>
                <a:lnTo>
                  <a:pt x="5542" y="1301"/>
                </a:lnTo>
                <a:lnTo>
                  <a:pt x="5543" y="1301"/>
                </a:lnTo>
                <a:lnTo>
                  <a:pt x="5543" y="1301"/>
                </a:lnTo>
                <a:lnTo>
                  <a:pt x="5544" y="1301"/>
                </a:lnTo>
                <a:lnTo>
                  <a:pt x="5544" y="1301"/>
                </a:lnTo>
                <a:lnTo>
                  <a:pt x="5544" y="1301"/>
                </a:lnTo>
                <a:lnTo>
                  <a:pt x="5545" y="1301"/>
                </a:lnTo>
                <a:lnTo>
                  <a:pt x="5545" y="1301"/>
                </a:lnTo>
                <a:lnTo>
                  <a:pt x="5545" y="1301"/>
                </a:lnTo>
                <a:lnTo>
                  <a:pt x="5546" y="1301"/>
                </a:lnTo>
                <a:lnTo>
                  <a:pt x="5546" y="1301"/>
                </a:lnTo>
                <a:lnTo>
                  <a:pt x="5546" y="1301"/>
                </a:lnTo>
                <a:lnTo>
                  <a:pt x="5547" y="1301"/>
                </a:lnTo>
                <a:lnTo>
                  <a:pt x="5547" y="1301"/>
                </a:lnTo>
                <a:lnTo>
                  <a:pt x="5547" y="1301"/>
                </a:lnTo>
                <a:lnTo>
                  <a:pt x="5548" y="1301"/>
                </a:lnTo>
                <a:lnTo>
                  <a:pt x="5548" y="1301"/>
                </a:lnTo>
                <a:lnTo>
                  <a:pt x="5548" y="1301"/>
                </a:lnTo>
                <a:lnTo>
                  <a:pt x="5549" y="1301"/>
                </a:lnTo>
                <a:lnTo>
                  <a:pt x="5549" y="1301"/>
                </a:lnTo>
                <a:lnTo>
                  <a:pt x="5549" y="1301"/>
                </a:lnTo>
                <a:lnTo>
                  <a:pt x="5550" y="1301"/>
                </a:lnTo>
                <a:lnTo>
                  <a:pt x="5550" y="1301"/>
                </a:lnTo>
                <a:lnTo>
                  <a:pt x="5551" y="1301"/>
                </a:lnTo>
                <a:lnTo>
                  <a:pt x="5551" y="1301"/>
                </a:lnTo>
                <a:lnTo>
                  <a:pt x="5551" y="1301"/>
                </a:lnTo>
                <a:lnTo>
                  <a:pt x="5551" y="1301"/>
                </a:lnTo>
                <a:lnTo>
                  <a:pt x="5552" y="1301"/>
                </a:lnTo>
                <a:lnTo>
                  <a:pt x="5552" y="1301"/>
                </a:lnTo>
                <a:lnTo>
                  <a:pt x="5553" y="1301"/>
                </a:lnTo>
                <a:lnTo>
                  <a:pt x="5553" y="1301"/>
                </a:lnTo>
                <a:lnTo>
                  <a:pt x="5553" y="1301"/>
                </a:lnTo>
                <a:lnTo>
                  <a:pt x="5554" y="1301"/>
                </a:lnTo>
                <a:lnTo>
                  <a:pt x="5554" y="1301"/>
                </a:lnTo>
                <a:lnTo>
                  <a:pt x="5554" y="1301"/>
                </a:lnTo>
                <a:lnTo>
                  <a:pt x="5555" y="1301"/>
                </a:lnTo>
                <a:lnTo>
                  <a:pt x="5555" y="1301"/>
                </a:lnTo>
                <a:lnTo>
                  <a:pt x="5555" y="1301"/>
                </a:lnTo>
                <a:lnTo>
                  <a:pt x="5555" y="1301"/>
                </a:lnTo>
                <a:lnTo>
                  <a:pt x="5556" y="1301"/>
                </a:lnTo>
                <a:lnTo>
                  <a:pt x="5557" y="1301"/>
                </a:lnTo>
                <a:lnTo>
                  <a:pt x="5557" y="1301"/>
                </a:lnTo>
                <a:lnTo>
                  <a:pt x="5557" y="1301"/>
                </a:lnTo>
                <a:lnTo>
                  <a:pt x="5558" y="1301"/>
                </a:lnTo>
                <a:lnTo>
                  <a:pt x="5558" y="1301"/>
                </a:lnTo>
                <a:lnTo>
                  <a:pt x="5558" y="1301"/>
                </a:lnTo>
                <a:lnTo>
                  <a:pt x="5559" y="1301"/>
                </a:lnTo>
                <a:lnTo>
                  <a:pt x="5559" y="1301"/>
                </a:lnTo>
                <a:lnTo>
                  <a:pt x="5559" y="1301"/>
                </a:lnTo>
                <a:lnTo>
                  <a:pt x="5560" y="1301"/>
                </a:lnTo>
                <a:lnTo>
                  <a:pt x="5560" y="1301"/>
                </a:lnTo>
                <a:lnTo>
                  <a:pt x="5560" y="1301"/>
                </a:lnTo>
                <a:lnTo>
                  <a:pt x="5560" y="1301"/>
                </a:lnTo>
                <a:lnTo>
                  <a:pt x="5561" y="1301"/>
                </a:lnTo>
                <a:lnTo>
                  <a:pt x="5561" y="1301"/>
                </a:lnTo>
                <a:lnTo>
                  <a:pt x="5562" y="1301"/>
                </a:lnTo>
                <a:lnTo>
                  <a:pt x="5562" y="1301"/>
                </a:lnTo>
                <a:lnTo>
                  <a:pt x="5562" y="1301"/>
                </a:lnTo>
                <a:lnTo>
                  <a:pt x="5563" y="1301"/>
                </a:lnTo>
                <a:lnTo>
                  <a:pt x="5563" y="1301"/>
                </a:lnTo>
                <a:lnTo>
                  <a:pt x="5564" y="1301"/>
                </a:lnTo>
                <a:lnTo>
                  <a:pt x="5564" y="1301"/>
                </a:lnTo>
                <a:lnTo>
                  <a:pt x="5564" y="1301"/>
                </a:lnTo>
                <a:lnTo>
                  <a:pt x="5565" y="1301"/>
                </a:lnTo>
                <a:lnTo>
                  <a:pt x="5565" y="1301"/>
                </a:lnTo>
                <a:lnTo>
                  <a:pt x="5565" y="1301"/>
                </a:lnTo>
                <a:lnTo>
                  <a:pt x="5566" y="1301"/>
                </a:lnTo>
                <a:lnTo>
                  <a:pt x="5566" y="1301"/>
                </a:lnTo>
                <a:lnTo>
                  <a:pt x="5566" y="1301"/>
                </a:lnTo>
                <a:lnTo>
                  <a:pt x="5567" y="1301"/>
                </a:lnTo>
                <a:lnTo>
                  <a:pt x="5567" y="1301"/>
                </a:lnTo>
                <a:lnTo>
                  <a:pt x="5567" y="1301"/>
                </a:lnTo>
                <a:lnTo>
                  <a:pt x="5568" y="1301"/>
                </a:lnTo>
                <a:lnTo>
                  <a:pt x="5568" y="1301"/>
                </a:lnTo>
                <a:lnTo>
                  <a:pt x="5568" y="1301"/>
                </a:lnTo>
                <a:lnTo>
                  <a:pt x="5569" y="1301"/>
                </a:lnTo>
                <a:lnTo>
                  <a:pt x="5569" y="1301"/>
                </a:lnTo>
                <a:lnTo>
                  <a:pt x="5570" y="1301"/>
                </a:lnTo>
                <a:lnTo>
                  <a:pt x="5570" y="1301"/>
                </a:lnTo>
                <a:lnTo>
                  <a:pt x="5570" y="1301"/>
                </a:lnTo>
                <a:lnTo>
                  <a:pt x="5571" y="1301"/>
                </a:lnTo>
                <a:lnTo>
                  <a:pt x="5571" y="1301"/>
                </a:lnTo>
                <a:lnTo>
                  <a:pt x="5571" y="1301"/>
                </a:lnTo>
                <a:lnTo>
                  <a:pt x="5572" y="1301"/>
                </a:lnTo>
                <a:lnTo>
                  <a:pt x="5572" y="1301"/>
                </a:lnTo>
                <a:lnTo>
                  <a:pt x="5572" y="1301"/>
                </a:lnTo>
                <a:lnTo>
                  <a:pt x="5573" y="1301"/>
                </a:lnTo>
                <a:lnTo>
                  <a:pt x="5573" y="1301"/>
                </a:lnTo>
                <a:lnTo>
                  <a:pt x="5573" y="1301"/>
                </a:lnTo>
                <a:lnTo>
                  <a:pt x="5574" y="1301"/>
                </a:lnTo>
                <a:lnTo>
                  <a:pt x="5574" y="1301"/>
                </a:lnTo>
                <a:lnTo>
                  <a:pt x="5574" y="1301"/>
                </a:lnTo>
                <a:lnTo>
                  <a:pt x="5575" y="1301"/>
                </a:lnTo>
                <a:lnTo>
                  <a:pt x="5575" y="1301"/>
                </a:lnTo>
                <a:lnTo>
                  <a:pt x="5575" y="1301"/>
                </a:lnTo>
                <a:lnTo>
                  <a:pt x="5576" y="1301"/>
                </a:lnTo>
                <a:lnTo>
                  <a:pt x="5576" y="1301"/>
                </a:lnTo>
                <a:lnTo>
                  <a:pt x="5577" y="1301"/>
                </a:lnTo>
                <a:lnTo>
                  <a:pt x="5577" y="1301"/>
                </a:lnTo>
                <a:lnTo>
                  <a:pt x="5577" y="1301"/>
                </a:lnTo>
                <a:lnTo>
                  <a:pt x="5577" y="1301"/>
                </a:lnTo>
                <a:lnTo>
                  <a:pt x="5578" y="1301"/>
                </a:lnTo>
                <a:lnTo>
                  <a:pt x="5578" y="1301"/>
                </a:lnTo>
                <a:lnTo>
                  <a:pt x="5579" y="1301"/>
                </a:lnTo>
                <a:lnTo>
                  <a:pt x="5579" y="1301"/>
                </a:lnTo>
                <a:lnTo>
                  <a:pt x="5579" y="1301"/>
                </a:lnTo>
                <a:lnTo>
                  <a:pt x="5580" y="1301"/>
                </a:lnTo>
                <a:lnTo>
                  <a:pt x="5580" y="1301"/>
                </a:lnTo>
                <a:lnTo>
                  <a:pt x="5580" y="1301"/>
                </a:lnTo>
                <a:lnTo>
                  <a:pt x="5581" y="1301"/>
                </a:lnTo>
                <a:lnTo>
                  <a:pt x="5581" y="1301"/>
                </a:lnTo>
                <a:lnTo>
                  <a:pt x="5581" y="1301"/>
                </a:lnTo>
                <a:lnTo>
                  <a:pt x="5581" y="1301"/>
                </a:lnTo>
                <a:lnTo>
                  <a:pt x="5582" y="1301"/>
                </a:lnTo>
                <a:lnTo>
                  <a:pt x="5583" y="1301"/>
                </a:lnTo>
                <a:lnTo>
                  <a:pt x="5583" y="1301"/>
                </a:lnTo>
                <a:lnTo>
                  <a:pt x="5583" y="1301"/>
                </a:lnTo>
                <a:lnTo>
                  <a:pt x="5584" y="1301"/>
                </a:lnTo>
                <a:lnTo>
                  <a:pt x="5584" y="1301"/>
                </a:lnTo>
                <a:lnTo>
                  <a:pt x="5584" y="1301"/>
                </a:lnTo>
                <a:lnTo>
                  <a:pt x="5585" y="1301"/>
                </a:lnTo>
                <a:lnTo>
                  <a:pt x="5585" y="1301"/>
                </a:lnTo>
                <a:lnTo>
                  <a:pt x="5585" y="1301"/>
                </a:lnTo>
                <a:lnTo>
                  <a:pt x="5586" y="1301"/>
                </a:lnTo>
                <a:lnTo>
                  <a:pt x="5586" y="1301"/>
                </a:lnTo>
                <a:lnTo>
                  <a:pt x="5586" y="1301"/>
                </a:lnTo>
                <a:lnTo>
                  <a:pt x="5587" y="1301"/>
                </a:lnTo>
                <a:lnTo>
                  <a:pt x="5587" y="1301"/>
                </a:lnTo>
                <a:lnTo>
                  <a:pt x="5587" y="1301"/>
                </a:lnTo>
                <a:lnTo>
                  <a:pt x="5588" y="1301"/>
                </a:lnTo>
                <a:lnTo>
                  <a:pt x="5588" y="1301"/>
                </a:lnTo>
                <a:lnTo>
                  <a:pt x="5588" y="1301"/>
                </a:lnTo>
                <a:lnTo>
                  <a:pt x="5589" y="1301"/>
                </a:lnTo>
                <a:lnTo>
                  <a:pt x="5589" y="1301"/>
                </a:lnTo>
                <a:lnTo>
                  <a:pt x="5590" y="1301"/>
                </a:lnTo>
                <a:lnTo>
                  <a:pt x="5590" y="1301"/>
                </a:lnTo>
                <a:lnTo>
                  <a:pt x="5590" y="1301"/>
                </a:lnTo>
                <a:lnTo>
                  <a:pt x="5591" y="1301"/>
                </a:lnTo>
                <a:lnTo>
                  <a:pt x="5591" y="1301"/>
                </a:lnTo>
                <a:lnTo>
                  <a:pt x="5591" y="1301"/>
                </a:lnTo>
                <a:lnTo>
                  <a:pt x="5592" y="1301"/>
                </a:lnTo>
                <a:lnTo>
                  <a:pt x="5592" y="1301"/>
                </a:lnTo>
                <a:lnTo>
                  <a:pt x="5592" y="1301"/>
                </a:lnTo>
                <a:lnTo>
                  <a:pt x="5593" y="1301"/>
                </a:lnTo>
                <a:lnTo>
                  <a:pt x="5593" y="1301"/>
                </a:lnTo>
                <a:lnTo>
                  <a:pt x="5593" y="1301"/>
                </a:lnTo>
                <a:lnTo>
                  <a:pt x="5594" y="1301"/>
                </a:lnTo>
                <a:lnTo>
                  <a:pt x="5594" y="1301"/>
                </a:lnTo>
                <a:lnTo>
                  <a:pt x="5594" y="1301"/>
                </a:lnTo>
                <a:lnTo>
                  <a:pt x="5595" y="1301"/>
                </a:lnTo>
                <a:lnTo>
                  <a:pt x="5595" y="1301"/>
                </a:lnTo>
                <a:lnTo>
                  <a:pt x="5596" y="1301"/>
                </a:lnTo>
                <a:lnTo>
                  <a:pt x="5596" y="1301"/>
                </a:lnTo>
                <a:lnTo>
                  <a:pt x="5596" y="1301"/>
                </a:lnTo>
                <a:lnTo>
                  <a:pt x="5597" y="1301"/>
                </a:lnTo>
                <a:lnTo>
                  <a:pt x="5597" y="1301"/>
                </a:lnTo>
                <a:lnTo>
                  <a:pt x="5597" y="1301"/>
                </a:lnTo>
                <a:lnTo>
                  <a:pt x="5598" y="1301"/>
                </a:lnTo>
                <a:lnTo>
                  <a:pt x="5598" y="1301"/>
                </a:lnTo>
                <a:lnTo>
                  <a:pt x="5598" y="1301"/>
                </a:lnTo>
                <a:lnTo>
                  <a:pt x="5598" y="1301"/>
                </a:lnTo>
                <a:lnTo>
                  <a:pt x="5599" y="1301"/>
                </a:lnTo>
                <a:lnTo>
                  <a:pt x="5599" y="1301"/>
                </a:lnTo>
                <a:lnTo>
                  <a:pt x="5600" y="1301"/>
                </a:lnTo>
                <a:lnTo>
                  <a:pt x="5600" y="1301"/>
                </a:lnTo>
                <a:lnTo>
                  <a:pt x="5600" y="1301"/>
                </a:lnTo>
                <a:lnTo>
                  <a:pt x="5601" y="1301"/>
                </a:lnTo>
                <a:lnTo>
                  <a:pt x="5601" y="1301"/>
                </a:lnTo>
                <a:lnTo>
                  <a:pt x="5601" y="1301"/>
                </a:lnTo>
                <a:lnTo>
                  <a:pt x="5602" y="1301"/>
                </a:lnTo>
                <a:lnTo>
                  <a:pt x="5602" y="1301"/>
                </a:lnTo>
                <a:lnTo>
                  <a:pt x="5603" y="1301"/>
                </a:lnTo>
                <a:lnTo>
                  <a:pt x="5603" y="1301"/>
                </a:lnTo>
                <a:lnTo>
                  <a:pt x="5603" y="1301"/>
                </a:lnTo>
                <a:lnTo>
                  <a:pt x="5604" y="1301"/>
                </a:lnTo>
                <a:lnTo>
                  <a:pt x="5604" y="1301"/>
                </a:lnTo>
                <a:lnTo>
                  <a:pt x="5604" y="1301"/>
                </a:lnTo>
                <a:lnTo>
                  <a:pt x="5605" y="1301"/>
                </a:lnTo>
                <a:lnTo>
                  <a:pt x="5605" y="1301"/>
                </a:lnTo>
                <a:lnTo>
                  <a:pt x="5605" y="1301"/>
                </a:lnTo>
                <a:lnTo>
                  <a:pt x="5606" y="1301"/>
                </a:lnTo>
                <a:lnTo>
                  <a:pt x="5606" y="1301"/>
                </a:lnTo>
                <a:lnTo>
                  <a:pt x="5606" y="1301"/>
                </a:lnTo>
                <a:lnTo>
                  <a:pt x="5607" y="1301"/>
                </a:lnTo>
                <a:lnTo>
                  <a:pt x="5607" y="1301"/>
                </a:lnTo>
                <a:lnTo>
                  <a:pt x="5607" y="1301"/>
                </a:lnTo>
                <a:lnTo>
                  <a:pt x="5607" y="1301"/>
                </a:lnTo>
                <a:lnTo>
                  <a:pt x="5608" y="1301"/>
                </a:lnTo>
                <a:lnTo>
                  <a:pt x="5609" y="1301"/>
                </a:lnTo>
                <a:lnTo>
                  <a:pt x="5609" y="1301"/>
                </a:lnTo>
                <a:lnTo>
                  <a:pt x="5609" y="1301"/>
                </a:lnTo>
                <a:lnTo>
                  <a:pt x="5610" y="1301"/>
                </a:lnTo>
                <a:lnTo>
                  <a:pt x="5610" y="1301"/>
                </a:lnTo>
                <a:lnTo>
                  <a:pt x="5610" y="1301"/>
                </a:lnTo>
                <a:lnTo>
                  <a:pt x="5611" y="1301"/>
                </a:lnTo>
                <a:lnTo>
                  <a:pt x="5611" y="1301"/>
                </a:lnTo>
                <a:lnTo>
                  <a:pt x="5611" y="1301"/>
                </a:lnTo>
                <a:lnTo>
                  <a:pt x="5612" y="1301"/>
                </a:lnTo>
                <a:lnTo>
                  <a:pt x="5612" y="1301"/>
                </a:lnTo>
                <a:lnTo>
                  <a:pt x="5612" y="1301"/>
                </a:lnTo>
                <a:lnTo>
                  <a:pt x="5613" y="1301"/>
                </a:lnTo>
                <a:lnTo>
                  <a:pt x="5613" y="1301"/>
                </a:lnTo>
                <a:lnTo>
                  <a:pt x="5613" y="1301"/>
                </a:lnTo>
                <a:lnTo>
                  <a:pt x="5614" y="1301"/>
                </a:lnTo>
                <a:lnTo>
                  <a:pt x="5614" y="1301"/>
                </a:lnTo>
                <a:lnTo>
                  <a:pt x="5614" y="1301"/>
                </a:lnTo>
                <a:lnTo>
                  <a:pt x="5615" y="1301"/>
                </a:lnTo>
                <a:lnTo>
                  <a:pt x="5615" y="1301"/>
                </a:lnTo>
                <a:lnTo>
                  <a:pt x="5615" y="1301"/>
                </a:lnTo>
                <a:lnTo>
                  <a:pt x="5616" y="1301"/>
                </a:lnTo>
                <a:lnTo>
                  <a:pt x="5616" y="1301"/>
                </a:lnTo>
                <a:lnTo>
                  <a:pt x="5617" y="1301"/>
                </a:lnTo>
                <a:lnTo>
                  <a:pt x="5617" y="1301"/>
                </a:lnTo>
                <a:lnTo>
                  <a:pt x="5617" y="1301"/>
                </a:lnTo>
                <a:lnTo>
                  <a:pt x="5618" y="1301"/>
                </a:lnTo>
                <a:lnTo>
                  <a:pt x="5618" y="1301"/>
                </a:lnTo>
                <a:lnTo>
                  <a:pt x="5618" y="1301"/>
                </a:lnTo>
                <a:lnTo>
                  <a:pt x="5619" y="1301"/>
                </a:lnTo>
                <a:lnTo>
                  <a:pt x="5619" y="1301"/>
                </a:lnTo>
                <a:lnTo>
                  <a:pt x="5619" y="1301"/>
                </a:lnTo>
                <a:lnTo>
                  <a:pt x="5619" y="1301"/>
                </a:lnTo>
                <a:lnTo>
                  <a:pt x="5620" y="1301"/>
                </a:lnTo>
                <a:lnTo>
                  <a:pt x="5620" y="1301"/>
                </a:lnTo>
                <a:lnTo>
                  <a:pt x="5621" y="1301"/>
                </a:lnTo>
                <a:lnTo>
                  <a:pt x="5621" y="1301"/>
                </a:lnTo>
                <a:lnTo>
                  <a:pt x="5622" y="1301"/>
                </a:lnTo>
                <a:lnTo>
                  <a:pt x="5622" y="1301"/>
                </a:lnTo>
                <a:lnTo>
                  <a:pt x="5622" y="1301"/>
                </a:lnTo>
                <a:lnTo>
                  <a:pt x="5623" y="1301"/>
                </a:lnTo>
                <a:lnTo>
                  <a:pt x="5623" y="1301"/>
                </a:lnTo>
                <a:lnTo>
                  <a:pt x="5623" y="1301"/>
                </a:lnTo>
                <a:lnTo>
                  <a:pt x="5624" y="1301"/>
                </a:lnTo>
                <a:lnTo>
                  <a:pt x="5624" y="1301"/>
                </a:lnTo>
                <a:lnTo>
                  <a:pt x="5624" y="1301"/>
                </a:lnTo>
                <a:lnTo>
                  <a:pt x="5624" y="1301"/>
                </a:lnTo>
                <a:lnTo>
                  <a:pt x="5625" y="1301"/>
                </a:lnTo>
                <a:lnTo>
                  <a:pt x="5625" y="1301"/>
                </a:lnTo>
                <a:lnTo>
                  <a:pt x="5626" y="1301"/>
                </a:lnTo>
                <a:lnTo>
                  <a:pt x="5626" y="1301"/>
                </a:lnTo>
                <a:lnTo>
                  <a:pt x="5626" y="1301"/>
                </a:lnTo>
                <a:lnTo>
                  <a:pt x="5627" y="1301"/>
                </a:lnTo>
                <a:lnTo>
                  <a:pt x="5627" y="1301"/>
                </a:lnTo>
                <a:lnTo>
                  <a:pt x="5627" y="1301"/>
                </a:lnTo>
                <a:lnTo>
                  <a:pt x="5628" y="1301"/>
                </a:lnTo>
                <a:lnTo>
                  <a:pt x="5628" y="1301"/>
                </a:lnTo>
                <a:lnTo>
                  <a:pt x="5629" y="1301"/>
                </a:lnTo>
                <a:lnTo>
                  <a:pt x="5629" y="1301"/>
                </a:lnTo>
                <a:lnTo>
                  <a:pt x="5629" y="1301"/>
                </a:lnTo>
                <a:lnTo>
                  <a:pt x="5630" y="1301"/>
                </a:lnTo>
                <a:lnTo>
                  <a:pt x="5630" y="1301"/>
                </a:lnTo>
                <a:lnTo>
                  <a:pt x="5630" y="1301"/>
                </a:lnTo>
                <a:lnTo>
                  <a:pt x="5631" y="1301"/>
                </a:lnTo>
                <a:lnTo>
                  <a:pt x="5631" y="1301"/>
                </a:lnTo>
                <a:lnTo>
                  <a:pt x="5631" y="1301"/>
                </a:lnTo>
                <a:lnTo>
                  <a:pt x="5632" y="1301"/>
                </a:lnTo>
                <a:lnTo>
                  <a:pt x="5632" y="1301"/>
                </a:lnTo>
                <a:lnTo>
                  <a:pt x="5632" y="1301"/>
                </a:lnTo>
                <a:lnTo>
                  <a:pt x="5633" y="1301"/>
                </a:lnTo>
                <a:lnTo>
                  <a:pt x="5633" y="1301"/>
                </a:lnTo>
                <a:lnTo>
                  <a:pt x="5633" y="1301"/>
                </a:lnTo>
                <a:lnTo>
                  <a:pt x="5634" y="1301"/>
                </a:lnTo>
                <a:lnTo>
                  <a:pt x="5634" y="1301"/>
                </a:lnTo>
                <a:lnTo>
                  <a:pt x="5635" y="1301"/>
                </a:lnTo>
                <a:lnTo>
                  <a:pt x="5635" y="1301"/>
                </a:lnTo>
                <a:lnTo>
                  <a:pt x="5635" y="1301"/>
                </a:lnTo>
                <a:lnTo>
                  <a:pt x="5636" y="1301"/>
                </a:lnTo>
                <a:lnTo>
                  <a:pt x="5636" y="1301"/>
                </a:lnTo>
                <a:lnTo>
                  <a:pt x="5636" y="1301"/>
                </a:lnTo>
                <a:lnTo>
                  <a:pt x="5637" y="1301"/>
                </a:lnTo>
                <a:lnTo>
                  <a:pt x="5637" y="1301"/>
                </a:lnTo>
                <a:lnTo>
                  <a:pt x="5637" y="1301"/>
                </a:lnTo>
                <a:lnTo>
                  <a:pt x="5638" y="1301"/>
                </a:lnTo>
                <a:lnTo>
                  <a:pt x="5638" y="1301"/>
                </a:lnTo>
                <a:lnTo>
                  <a:pt x="5638" y="1301"/>
                </a:lnTo>
                <a:lnTo>
                  <a:pt x="5639" y="1301"/>
                </a:lnTo>
                <a:lnTo>
                  <a:pt x="5639" y="1301"/>
                </a:lnTo>
                <a:lnTo>
                  <a:pt x="5639" y="1301"/>
                </a:lnTo>
                <a:lnTo>
                  <a:pt x="5640" y="1301"/>
                </a:lnTo>
                <a:lnTo>
                  <a:pt x="5640" y="1301"/>
                </a:lnTo>
                <a:lnTo>
                  <a:pt x="5640" y="1301"/>
                </a:lnTo>
                <a:lnTo>
                  <a:pt x="5641" y="1301"/>
                </a:lnTo>
                <a:lnTo>
                  <a:pt x="5641" y="1301"/>
                </a:lnTo>
                <a:lnTo>
                  <a:pt x="5641" y="1301"/>
                </a:lnTo>
                <a:lnTo>
                  <a:pt x="5642" y="1301"/>
                </a:lnTo>
                <a:lnTo>
                  <a:pt x="5642" y="1301"/>
                </a:lnTo>
                <a:lnTo>
                  <a:pt x="5643" y="1301"/>
                </a:lnTo>
                <a:lnTo>
                  <a:pt x="5643" y="1301"/>
                </a:lnTo>
                <a:lnTo>
                  <a:pt x="5643" y="1301"/>
                </a:lnTo>
                <a:lnTo>
                  <a:pt x="5644" y="1301"/>
                </a:lnTo>
                <a:lnTo>
                  <a:pt x="5644" y="1301"/>
                </a:lnTo>
                <a:lnTo>
                  <a:pt x="5644" y="1301"/>
                </a:lnTo>
                <a:lnTo>
                  <a:pt x="5645" y="1301"/>
                </a:lnTo>
                <a:lnTo>
                  <a:pt x="5645" y="1301"/>
                </a:lnTo>
                <a:lnTo>
                  <a:pt x="5645" y="1301"/>
                </a:lnTo>
                <a:lnTo>
                  <a:pt x="5645" y="1301"/>
                </a:lnTo>
                <a:lnTo>
                  <a:pt x="5646" y="1301"/>
                </a:lnTo>
                <a:lnTo>
                  <a:pt x="5646" y="1301"/>
                </a:lnTo>
                <a:lnTo>
                  <a:pt x="5647" y="1301"/>
                </a:lnTo>
                <a:lnTo>
                  <a:pt x="5647" y="1301"/>
                </a:lnTo>
                <a:lnTo>
                  <a:pt x="5648" y="1301"/>
                </a:lnTo>
                <a:lnTo>
                  <a:pt x="5648" y="1301"/>
                </a:lnTo>
                <a:lnTo>
                  <a:pt x="5648" y="1301"/>
                </a:lnTo>
                <a:lnTo>
                  <a:pt x="5649" y="1301"/>
                </a:lnTo>
                <a:lnTo>
                  <a:pt x="5649" y="1301"/>
                </a:lnTo>
                <a:lnTo>
                  <a:pt x="5649" y="1301"/>
                </a:lnTo>
                <a:lnTo>
                  <a:pt x="5650" y="1301"/>
                </a:lnTo>
                <a:lnTo>
                  <a:pt x="5650" y="1301"/>
                </a:lnTo>
                <a:lnTo>
                  <a:pt x="5650" y="1301"/>
                </a:lnTo>
                <a:lnTo>
                  <a:pt x="5651" y="1301"/>
                </a:lnTo>
                <a:lnTo>
                  <a:pt x="5651" y="1301"/>
                </a:lnTo>
                <a:lnTo>
                  <a:pt x="5651" y="1301"/>
                </a:lnTo>
                <a:lnTo>
                  <a:pt x="5652" y="1301"/>
                </a:lnTo>
                <a:lnTo>
                  <a:pt x="5652" y="1301"/>
                </a:lnTo>
                <a:lnTo>
                  <a:pt x="5652" y="1301"/>
                </a:lnTo>
                <a:lnTo>
                  <a:pt x="5653" y="1301"/>
                </a:lnTo>
                <a:lnTo>
                  <a:pt x="5653" y="1301"/>
                </a:lnTo>
                <a:lnTo>
                  <a:pt x="5653" y="1301"/>
                </a:lnTo>
                <a:lnTo>
                  <a:pt x="5653" y="0"/>
                </a:lnTo>
                <a:lnTo>
                  <a:pt x="5654" y="0"/>
                </a:lnTo>
                <a:lnTo>
                  <a:pt x="5654" y="0"/>
                </a:lnTo>
                <a:lnTo>
                  <a:pt x="5655" y="0"/>
                </a:lnTo>
                <a:lnTo>
                  <a:pt x="5655" y="0"/>
                </a:lnTo>
                <a:lnTo>
                  <a:pt x="5655" y="0"/>
                </a:lnTo>
                <a:lnTo>
                  <a:pt x="5656" y="0"/>
                </a:lnTo>
                <a:lnTo>
                  <a:pt x="5656" y="0"/>
                </a:lnTo>
                <a:lnTo>
                  <a:pt x="5656" y="0"/>
                </a:lnTo>
                <a:lnTo>
                  <a:pt x="5657" y="0"/>
                </a:lnTo>
                <a:lnTo>
                  <a:pt x="5657" y="0"/>
                </a:lnTo>
                <a:lnTo>
                  <a:pt x="5657" y="0"/>
                </a:lnTo>
                <a:lnTo>
                  <a:pt x="5658" y="0"/>
                </a:lnTo>
                <a:lnTo>
                  <a:pt x="5658" y="0"/>
                </a:lnTo>
                <a:lnTo>
                  <a:pt x="5658" y="0"/>
                </a:lnTo>
                <a:lnTo>
                  <a:pt x="5659" y="0"/>
                </a:lnTo>
                <a:lnTo>
                  <a:pt x="5659" y="0"/>
                </a:lnTo>
                <a:lnTo>
                  <a:pt x="5659" y="0"/>
                </a:lnTo>
                <a:lnTo>
                  <a:pt x="5660" y="0"/>
                </a:lnTo>
                <a:lnTo>
                  <a:pt x="5660" y="0"/>
                </a:lnTo>
                <a:lnTo>
                  <a:pt x="5661" y="0"/>
                </a:lnTo>
                <a:lnTo>
                  <a:pt x="5661" y="0"/>
                </a:lnTo>
                <a:lnTo>
                  <a:pt x="5661" y="0"/>
                </a:lnTo>
                <a:lnTo>
                  <a:pt x="5662" y="0"/>
                </a:lnTo>
                <a:lnTo>
                  <a:pt x="5662" y="0"/>
                </a:lnTo>
                <a:lnTo>
                  <a:pt x="5662" y="0"/>
                </a:lnTo>
                <a:lnTo>
                  <a:pt x="5662" y="0"/>
                </a:lnTo>
                <a:lnTo>
                  <a:pt x="5663" y="0"/>
                </a:lnTo>
                <a:lnTo>
                  <a:pt x="5663" y="0"/>
                </a:lnTo>
                <a:lnTo>
                  <a:pt x="5664" y="0"/>
                </a:lnTo>
                <a:lnTo>
                  <a:pt x="5664" y="0"/>
                </a:lnTo>
                <a:lnTo>
                  <a:pt x="5664" y="0"/>
                </a:lnTo>
                <a:lnTo>
                  <a:pt x="5665" y="0"/>
                </a:lnTo>
                <a:lnTo>
                  <a:pt x="5665" y="0"/>
                </a:lnTo>
                <a:lnTo>
                  <a:pt x="5665" y="0"/>
                </a:lnTo>
                <a:lnTo>
                  <a:pt x="5666" y="0"/>
                </a:lnTo>
                <a:lnTo>
                  <a:pt x="5666" y="0"/>
                </a:lnTo>
                <a:lnTo>
                  <a:pt x="5666" y="0"/>
                </a:lnTo>
                <a:lnTo>
                  <a:pt x="5666" y="0"/>
                </a:lnTo>
                <a:lnTo>
                  <a:pt x="5667" y="0"/>
                </a:lnTo>
                <a:lnTo>
                  <a:pt x="5667" y="0"/>
                </a:lnTo>
                <a:lnTo>
                  <a:pt x="5668" y="0"/>
                </a:lnTo>
                <a:lnTo>
                  <a:pt x="5668" y="0"/>
                </a:lnTo>
                <a:lnTo>
                  <a:pt x="5669" y="0"/>
                </a:lnTo>
                <a:lnTo>
                  <a:pt x="5669" y="0"/>
                </a:lnTo>
                <a:lnTo>
                  <a:pt x="5669" y="0"/>
                </a:lnTo>
                <a:lnTo>
                  <a:pt x="5670" y="0"/>
                </a:lnTo>
                <a:lnTo>
                  <a:pt x="5670" y="0"/>
                </a:lnTo>
                <a:lnTo>
                  <a:pt x="5670" y="0"/>
                </a:lnTo>
                <a:lnTo>
                  <a:pt x="5671" y="0"/>
                </a:lnTo>
                <a:lnTo>
                  <a:pt x="5671" y="0"/>
                </a:lnTo>
                <a:lnTo>
                  <a:pt x="5671" y="0"/>
                </a:lnTo>
                <a:lnTo>
                  <a:pt x="5671" y="0"/>
                </a:lnTo>
                <a:lnTo>
                  <a:pt x="5672" y="0"/>
                </a:lnTo>
                <a:lnTo>
                  <a:pt x="5672" y="0"/>
                </a:lnTo>
                <a:lnTo>
                  <a:pt x="5673" y="0"/>
                </a:lnTo>
                <a:lnTo>
                  <a:pt x="5673" y="0"/>
                </a:lnTo>
                <a:lnTo>
                  <a:pt x="5674" y="0"/>
                </a:lnTo>
                <a:lnTo>
                  <a:pt x="5674" y="0"/>
                </a:lnTo>
                <a:lnTo>
                  <a:pt x="5674" y="0"/>
                </a:lnTo>
                <a:lnTo>
                  <a:pt x="5675" y="0"/>
                </a:lnTo>
                <a:lnTo>
                  <a:pt x="5675" y="0"/>
                </a:lnTo>
                <a:lnTo>
                  <a:pt x="5675" y="0"/>
                </a:lnTo>
                <a:lnTo>
                  <a:pt x="5676" y="0"/>
                </a:lnTo>
                <a:lnTo>
                  <a:pt x="5676" y="0"/>
                </a:lnTo>
                <a:lnTo>
                  <a:pt x="5676" y="0"/>
                </a:lnTo>
                <a:lnTo>
                  <a:pt x="5677" y="0"/>
                </a:lnTo>
                <a:lnTo>
                  <a:pt x="5677" y="0"/>
                </a:lnTo>
                <a:lnTo>
                  <a:pt x="5677" y="0"/>
                </a:lnTo>
                <a:lnTo>
                  <a:pt x="5678" y="0"/>
                </a:lnTo>
                <a:lnTo>
                  <a:pt x="5678" y="0"/>
                </a:lnTo>
                <a:lnTo>
                  <a:pt x="5678" y="0"/>
                </a:lnTo>
                <a:lnTo>
                  <a:pt x="5679" y="0"/>
                </a:lnTo>
                <a:lnTo>
                  <a:pt x="5679" y="0"/>
                </a:lnTo>
                <a:lnTo>
                  <a:pt x="5679" y="0"/>
                </a:lnTo>
                <a:lnTo>
                  <a:pt x="5680" y="0"/>
                </a:lnTo>
                <a:lnTo>
                  <a:pt x="5680" y="0"/>
                </a:lnTo>
                <a:lnTo>
                  <a:pt x="5681" y="0"/>
                </a:lnTo>
                <a:lnTo>
                  <a:pt x="5681" y="0"/>
                </a:lnTo>
                <a:lnTo>
                  <a:pt x="5681" y="0"/>
                </a:lnTo>
                <a:lnTo>
                  <a:pt x="5682" y="0"/>
                </a:lnTo>
                <a:lnTo>
                  <a:pt x="5682" y="0"/>
                </a:lnTo>
                <a:lnTo>
                  <a:pt x="5682" y="0"/>
                </a:lnTo>
                <a:lnTo>
                  <a:pt x="5683" y="0"/>
                </a:lnTo>
                <a:lnTo>
                  <a:pt x="5683" y="0"/>
                </a:lnTo>
                <a:lnTo>
                  <a:pt x="5683" y="0"/>
                </a:lnTo>
                <a:lnTo>
                  <a:pt x="5684" y="0"/>
                </a:lnTo>
                <a:lnTo>
                  <a:pt x="5684" y="0"/>
                </a:lnTo>
                <a:lnTo>
                  <a:pt x="5684" y="0"/>
                </a:lnTo>
                <a:lnTo>
                  <a:pt x="5685" y="0"/>
                </a:lnTo>
                <a:lnTo>
                  <a:pt x="5685" y="0"/>
                </a:lnTo>
                <a:lnTo>
                  <a:pt x="5685" y="0"/>
                </a:lnTo>
                <a:lnTo>
                  <a:pt x="5686" y="0"/>
                </a:lnTo>
                <a:lnTo>
                  <a:pt x="5686" y="0"/>
                </a:lnTo>
                <a:lnTo>
                  <a:pt x="5687" y="0"/>
                </a:lnTo>
                <a:lnTo>
                  <a:pt x="5687" y="0"/>
                </a:lnTo>
                <a:lnTo>
                  <a:pt x="5687" y="0"/>
                </a:lnTo>
                <a:lnTo>
                  <a:pt x="5688" y="0"/>
                </a:lnTo>
                <a:lnTo>
                  <a:pt x="5688" y="0"/>
                </a:lnTo>
                <a:lnTo>
                  <a:pt x="5688" y="0"/>
                </a:lnTo>
                <a:lnTo>
                  <a:pt x="5688" y="0"/>
                </a:lnTo>
                <a:lnTo>
                  <a:pt x="5689" y="0"/>
                </a:lnTo>
                <a:lnTo>
                  <a:pt x="5689" y="0"/>
                </a:lnTo>
                <a:lnTo>
                  <a:pt x="5690" y="0"/>
                </a:lnTo>
                <a:lnTo>
                  <a:pt x="5690" y="0"/>
                </a:lnTo>
                <a:lnTo>
                  <a:pt x="5690" y="0"/>
                </a:lnTo>
                <a:lnTo>
                  <a:pt x="5691" y="0"/>
                </a:lnTo>
                <a:lnTo>
                  <a:pt x="5691" y="0"/>
                </a:lnTo>
                <a:lnTo>
                  <a:pt x="5691" y="0"/>
                </a:lnTo>
                <a:lnTo>
                  <a:pt x="5692" y="0"/>
                </a:lnTo>
                <a:lnTo>
                  <a:pt x="5692" y="0"/>
                </a:lnTo>
                <a:lnTo>
                  <a:pt x="5692" y="0"/>
                </a:lnTo>
                <a:lnTo>
                  <a:pt x="5692" y="0"/>
                </a:lnTo>
                <a:lnTo>
                  <a:pt x="5693" y="0"/>
                </a:lnTo>
                <a:lnTo>
                  <a:pt x="5694" y="0"/>
                </a:lnTo>
                <a:lnTo>
                  <a:pt x="5694" y="0"/>
                </a:lnTo>
                <a:lnTo>
                  <a:pt x="5694" y="0"/>
                </a:lnTo>
                <a:lnTo>
                  <a:pt x="5695" y="0"/>
                </a:lnTo>
                <a:lnTo>
                  <a:pt x="5695" y="0"/>
                </a:lnTo>
                <a:lnTo>
                  <a:pt x="5695" y="0"/>
                </a:lnTo>
                <a:lnTo>
                  <a:pt x="5696" y="0"/>
                </a:lnTo>
                <a:lnTo>
                  <a:pt x="5696" y="0"/>
                </a:lnTo>
                <a:lnTo>
                  <a:pt x="5696" y="0"/>
                </a:lnTo>
                <a:lnTo>
                  <a:pt x="5697" y="0"/>
                </a:lnTo>
                <a:lnTo>
                  <a:pt x="5697" y="0"/>
                </a:lnTo>
                <a:lnTo>
                  <a:pt x="5697" y="0"/>
                </a:lnTo>
                <a:lnTo>
                  <a:pt x="5698" y="0"/>
                </a:lnTo>
                <a:lnTo>
                  <a:pt x="5698" y="0"/>
                </a:lnTo>
                <a:lnTo>
                  <a:pt x="5698" y="0"/>
                </a:lnTo>
                <a:lnTo>
                  <a:pt x="5699" y="0"/>
                </a:lnTo>
                <a:lnTo>
                  <a:pt x="5699" y="0"/>
                </a:lnTo>
                <a:lnTo>
                  <a:pt x="5700" y="0"/>
                </a:lnTo>
                <a:lnTo>
                  <a:pt x="5700" y="0"/>
                </a:lnTo>
                <a:lnTo>
                  <a:pt x="5700" y="0"/>
                </a:lnTo>
                <a:lnTo>
                  <a:pt x="5701" y="0"/>
                </a:lnTo>
                <a:lnTo>
                  <a:pt x="5701" y="0"/>
                </a:lnTo>
                <a:lnTo>
                  <a:pt x="5701" y="0"/>
                </a:lnTo>
                <a:lnTo>
                  <a:pt x="5702" y="0"/>
                </a:lnTo>
                <a:lnTo>
                  <a:pt x="5702" y="0"/>
                </a:lnTo>
                <a:lnTo>
                  <a:pt x="5702" y="0"/>
                </a:lnTo>
                <a:lnTo>
                  <a:pt x="5703" y="0"/>
                </a:lnTo>
                <a:lnTo>
                  <a:pt x="5703" y="0"/>
                </a:lnTo>
                <a:lnTo>
                  <a:pt x="5703" y="0"/>
                </a:lnTo>
                <a:lnTo>
                  <a:pt x="5704" y="0"/>
                </a:lnTo>
                <a:lnTo>
                  <a:pt x="5704" y="0"/>
                </a:lnTo>
                <a:lnTo>
                  <a:pt x="5704" y="0"/>
                </a:lnTo>
                <a:lnTo>
                  <a:pt x="5705" y="0"/>
                </a:lnTo>
                <a:lnTo>
                  <a:pt x="5705" y="0"/>
                </a:lnTo>
                <a:lnTo>
                  <a:pt x="5705" y="0"/>
                </a:lnTo>
                <a:lnTo>
                  <a:pt x="5706" y="0"/>
                </a:lnTo>
                <a:lnTo>
                  <a:pt x="5706" y="0"/>
                </a:lnTo>
                <a:lnTo>
                  <a:pt x="5707" y="0"/>
                </a:lnTo>
                <a:lnTo>
                  <a:pt x="5707" y="0"/>
                </a:lnTo>
                <a:lnTo>
                  <a:pt x="5707" y="0"/>
                </a:lnTo>
                <a:lnTo>
                  <a:pt x="5708" y="0"/>
                </a:lnTo>
                <a:lnTo>
                  <a:pt x="5708" y="0"/>
                </a:lnTo>
                <a:lnTo>
                  <a:pt x="5708" y="0"/>
                </a:lnTo>
                <a:lnTo>
                  <a:pt x="5709" y="0"/>
                </a:lnTo>
                <a:lnTo>
                  <a:pt x="5709" y="0"/>
                </a:lnTo>
                <a:lnTo>
                  <a:pt x="5709" y="0"/>
                </a:lnTo>
                <a:lnTo>
                  <a:pt x="5709" y="0"/>
                </a:lnTo>
                <a:lnTo>
                  <a:pt x="5710" y="0"/>
                </a:lnTo>
                <a:lnTo>
                  <a:pt x="5710" y="0"/>
                </a:lnTo>
                <a:lnTo>
                  <a:pt x="5711" y="0"/>
                </a:lnTo>
                <a:lnTo>
                  <a:pt x="5711" y="0"/>
                </a:lnTo>
                <a:lnTo>
                  <a:pt x="5711" y="0"/>
                </a:lnTo>
                <a:lnTo>
                  <a:pt x="5712" y="0"/>
                </a:lnTo>
                <a:lnTo>
                  <a:pt x="5712" y="0"/>
                </a:lnTo>
                <a:lnTo>
                  <a:pt x="5713" y="0"/>
                </a:lnTo>
                <a:lnTo>
                  <a:pt x="5713" y="0"/>
                </a:lnTo>
                <a:lnTo>
                  <a:pt x="5713" y="0"/>
                </a:lnTo>
                <a:lnTo>
                  <a:pt x="5714" y="0"/>
                </a:lnTo>
                <a:lnTo>
                  <a:pt x="5714" y="0"/>
                </a:lnTo>
                <a:lnTo>
                  <a:pt x="5714" y="0"/>
                </a:lnTo>
                <a:lnTo>
                  <a:pt x="5714" y="0"/>
                </a:lnTo>
                <a:lnTo>
                  <a:pt x="5715" y="0"/>
                </a:lnTo>
                <a:lnTo>
                  <a:pt x="5715" y="0"/>
                </a:lnTo>
                <a:lnTo>
                  <a:pt x="5716" y="0"/>
                </a:lnTo>
                <a:lnTo>
                  <a:pt x="5716" y="0"/>
                </a:lnTo>
                <a:lnTo>
                  <a:pt x="5716" y="0"/>
                </a:lnTo>
                <a:lnTo>
                  <a:pt x="5717" y="0"/>
                </a:lnTo>
                <a:lnTo>
                  <a:pt x="5717" y="0"/>
                </a:lnTo>
                <a:lnTo>
                  <a:pt x="5717" y="0"/>
                </a:lnTo>
                <a:lnTo>
                  <a:pt x="5718" y="0"/>
                </a:lnTo>
                <a:lnTo>
                  <a:pt x="5718" y="0"/>
                </a:lnTo>
                <a:lnTo>
                  <a:pt x="5718" y="0"/>
                </a:lnTo>
                <a:lnTo>
                  <a:pt x="5718" y="0"/>
                </a:lnTo>
                <a:lnTo>
                  <a:pt x="5719" y="0"/>
                </a:lnTo>
                <a:lnTo>
                  <a:pt x="5720" y="0"/>
                </a:lnTo>
                <a:lnTo>
                  <a:pt x="5720" y="0"/>
                </a:lnTo>
                <a:lnTo>
                  <a:pt x="5720" y="0"/>
                </a:lnTo>
                <a:lnTo>
                  <a:pt x="5721" y="0"/>
                </a:lnTo>
                <a:lnTo>
                  <a:pt x="5721" y="0"/>
                </a:lnTo>
                <a:lnTo>
                  <a:pt x="5721" y="0"/>
                </a:lnTo>
                <a:lnTo>
                  <a:pt x="5722" y="0"/>
                </a:lnTo>
                <a:lnTo>
                  <a:pt x="5722" y="0"/>
                </a:lnTo>
                <a:lnTo>
                  <a:pt x="5722" y="0"/>
                </a:lnTo>
                <a:lnTo>
                  <a:pt x="5723" y="0"/>
                </a:lnTo>
                <a:lnTo>
                  <a:pt x="5723" y="0"/>
                </a:lnTo>
                <a:lnTo>
                  <a:pt x="5723" y="0"/>
                </a:lnTo>
                <a:lnTo>
                  <a:pt x="5724" y="0"/>
                </a:lnTo>
                <a:lnTo>
                  <a:pt x="5724" y="0"/>
                </a:lnTo>
                <a:lnTo>
                  <a:pt x="5724" y="0"/>
                </a:lnTo>
                <a:lnTo>
                  <a:pt x="5725" y="0"/>
                </a:lnTo>
                <a:lnTo>
                  <a:pt x="5725" y="0"/>
                </a:lnTo>
                <a:lnTo>
                  <a:pt x="5726" y="0"/>
                </a:lnTo>
                <a:lnTo>
                  <a:pt x="5726" y="0"/>
                </a:lnTo>
                <a:lnTo>
                  <a:pt x="5726" y="0"/>
                </a:lnTo>
                <a:lnTo>
                  <a:pt x="5727" y="0"/>
                </a:lnTo>
                <a:lnTo>
                  <a:pt x="5727" y="0"/>
                </a:lnTo>
                <a:lnTo>
                  <a:pt x="5727" y="0"/>
                </a:lnTo>
                <a:lnTo>
                  <a:pt x="5728" y="0"/>
                </a:lnTo>
                <a:lnTo>
                  <a:pt x="5728" y="0"/>
                </a:lnTo>
                <a:lnTo>
                  <a:pt x="5728" y="0"/>
                </a:lnTo>
                <a:lnTo>
                  <a:pt x="5729" y="0"/>
                </a:lnTo>
                <a:lnTo>
                  <a:pt x="5729" y="0"/>
                </a:lnTo>
                <a:lnTo>
                  <a:pt x="5729" y="0"/>
                </a:lnTo>
                <a:lnTo>
                  <a:pt x="5730" y="0"/>
                </a:lnTo>
                <a:lnTo>
                  <a:pt x="5730" y="0"/>
                </a:lnTo>
                <a:lnTo>
                  <a:pt x="5730" y="0"/>
                </a:lnTo>
                <a:lnTo>
                  <a:pt x="5731" y="0"/>
                </a:lnTo>
                <a:lnTo>
                  <a:pt x="5731" y="0"/>
                </a:lnTo>
                <a:lnTo>
                  <a:pt x="5731" y="0"/>
                </a:lnTo>
                <a:lnTo>
                  <a:pt x="5732" y="0"/>
                </a:lnTo>
                <a:lnTo>
                  <a:pt x="5732" y="0"/>
                </a:lnTo>
                <a:lnTo>
                  <a:pt x="5733" y="0"/>
                </a:lnTo>
                <a:lnTo>
                  <a:pt x="5733" y="0"/>
                </a:lnTo>
                <a:lnTo>
                  <a:pt x="5733" y="0"/>
                </a:lnTo>
                <a:lnTo>
                  <a:pt x="5734" y="0"/>
                </a:lnTo>
                <a:lnTo>
                  <a:pt x="5734" y="0"/>
                </a:lnTo>
                <a:lnTo>
                  <a:pt x="5734" y="0"/>
                </a:lnTo>
                <a:lnTo>
                  <a:pt x="5735" y="0"/>
                </a:lnTo>
                <a:lnTo>
                  <a:pt x="5735" y="0"/>
                </a:lnTo>
                <a:lnTo>
                  <a:pt x="5735" y="0"/>
                </a:lnTo>
                <a:lnTo>
                  <a:pt x="5735" y="0"/>
                </a:lnTo>
                <a:lnTo>
                  <a:pt x="5736" y="0"/>
                </a:lnTo>
                <a:lnTo>
                  <a:pt x="5736" y="0"/>
                </a:lnTo>
                <a:lnTo>
                  <a:pt x="5737" y="0"/>
                </a:lnTo>
                <a:lnTo>
                  <a:pt x="5737" y="0"/>
                </a:lnTo>
                <a:lnTo>
                  <a:pt x="5737" y="0"/>
                </a:lnTo>
                <a:lnTo>
                  <a:pt x="5738" y="0"/>
                </a:lnTo>
                <a:lnTo>
                  <a:pt x="5738" y="0"/>
                </a:lnTo>
                <a:lnTo>
                  <a:pt x="5739" y="0"/>
                </a:lnTo>
                <a:lnTo>
                  <a:pt x="5739" y="0"/>
                </a:lnTo>
                <a:lnTo>
                  <a:pt x="5739" y="0"/>
                </a:lnTo>
                <a:lnTo>
                  <a:pt x="5740" y="0"/>
                </a:lnTo>
                <a:lnTo>
                  <a:pt x="5740" y="0"/>
                </a:lnTo>
                <a:lnTo>
                  <a:pt x="5740" y="0"/>
                </a:lnTo>
                <a:lnTo>
                  <a:pt x="5741" y="0"/>
                </a:lnTo>
                <a:lnTo>
                  <a:pt x="5741" y="0"/>
                </a:lnTo>
                <a:lnTo>
                  <a:pt x="5741" y="0"/>
                </a:lnTo>
                <a:lnTo>
                  <a:pt x="5742" y="0"/>
                </a:lnTo>
                <a:lnTo>
                  <a:pt x="5742" y="0"/>
                </a:lnTo>
                <a:lnTo>
                  <a:pt x="5742" y="0"/>
                </a:lnTo>
                <a:lnTo>
                  <a:pt x="5743" y="0"/>
                </a:lnTo>
                <a:lnTo>
                  <a:pt x="5743" y="0"/>
                </a:lnTo>
                <a:lnTo>
                  <a:pt x="5743" y="0"/>
                </a:lnTo>
                <a:lnTo>
                  <a:pt x="5744" y="0"/>
                </a:lnTo>
                <a:lnTo>
                  <a:pt x="5744" y="0"/>
                </a:lnTo>
                <a:lnTo>
                  <a:pt x="5744" y="0"/>
                </a:lnTo>
                <a:lnTo>
                  <a:pt x="5745" y="0"/>
                </a:lnTo>
                <a:lnTo>
                  <a:pt x="5745" y="0"/>
                </a:lnTo>
                <a:lnTo>
                  <a:pt x="5746" y="0"/>
                </a:lnTo>
                <a:lnTo>
                  <a:pt x="5746" y="0"/>
                </a:lnTo>
                <a:lnTo>
                  <a:pt x="5746" y="0"/>
                </a:lnTo>
                <a:lnTo>
                  <a:pt x="5747" y="0"/>
                </a:lnTo>
                <a:lnTo>
                  <a:pt x="5747" y="0"/>
                </a:lnTo>
                <a:lnTo>
                  <a:pt x="5747" y="0"/>
                </a:lnTo>
                <a:lnTo>
                  <a:pt x="5748" y="0"/>
                </a:lnTo>
                <a:lnTo>
                  <a:pt x="5748" y="0"/>
                </a:lnTo>
                <a:lnTo>
                  <a:pt x="5748" y="0"/>
                </a:lnTo>
                <a:lnTo>
                  <a:pt x="5749" y="0"/>
                </a:lnTo>
                <a:lnTo>
                  <a:pt x="5749" y="0"/>
                </a:lnTo>
                <a:lnTo>
                  <a:pt x="5749" y="0"/>
                </a:lnTo>
                <a:lnTo>
                  <a:pt x="5750" y="0"/>
                </a:lnTo>
                <a:lnTo>
                  <a:pt x="5750" y="0"/>
                </a:lnTo>
                <a:lnTo>
                  <a:pt x="5750" y="0"/>
                </a:lnTo>
                <a:lnTo>
                  <a:pt x="5751" y="0"/>
                </a:lnTo>
                <a:lnTo>
                  <a:pt x="5751" y="0"/>
                </a:lnTo>
                <a:lnTo>
                  <a:pt x="5752" y="0"/>
                </a:lnTo>
                <a:lnTo>
                  <a:pt x="5752" y="0"/>
                </a:lnTo>
                <a:lnTo>
                  <a:pt x="5752" y="0"/>
                </a:lnTo>
                <a:lnTo>
                  <a:pt x="5752" y="0"/>
                </a:lnTo>
                <a:lnTo>
                  <a:pt x="5753" y="0"/>
                </a:lnTo>
                <a:lnTo>
                  <a:pt x="5753" y="0"/>
                </a:lnTo>
                <a:lnTo>
                  <a:pt x="5754" y="0"/>
                </a:lnTo>
                <a:lnTo>
                  <a:pt x="5754" y="0"/>
                </a:lnTo>
                <a:lnTo>
                  <a:pt x="5754" y="0"/>
                </a:lnTo>
                <a:lnTo>
                  <a:pt x="5755" y="0"/>
                </a:lnTo>
                <a:lnTo>
                  <a:pt x="5755" y="0"/>
                </a:lnTo>
                <a:lnTo>
                  <a:pt x="5755" y="0"/>
                </a:lnTo>
                <a:lnTo>
                  <a:pt x="5756" y="0"/>
                </a:lnTo>
                <a:lnTo>
                  <a:pt x="5756" y="0"/>
                </a:lnTo>
                <a:lnTo>
                  <a:pt x="5756" y="0"/>
                </a:lnTo>
                <a:lnTo>
                  <a:pt x="5756" y="0"/>
                </a:lnTo>
                <a:lnTo>
                  <a:pt x="5757" y="0"/>
                </a:lnTo>
                <a:lnTo>
                  <a:pt x="5757" y="0"/>
                </a:lnTo>
                <a:lnTo>
                  <a:pt x="5758" y="0"/>
                </a:lnTo>
                <a:lnTo>
                  <a:pt x="5758" y="0"/>
                </a:lnTo>
                <a:lnTo>
                  <a:pt x="5759" y="0"/>
                </a:lnTo>
                <a:lnTo>
                  <a:pt x="5759" y="0"/>
                </a:lnTo>
                <a:lnTo>
                  <a:pt x="5759" y="0"/>
                </a:lnTo>
                <a:lnTo>
                  <a:pt x="5760" y="0"/>
                </a:lnTo>
                <a:lnTo>
                  <a:pt x="5760" y="0"/>
                </a:lnTo>
                <a:lnTo>
                  <a:pt x="5760" y="0"/>
                </a:lnTo>
                <a:lnTo>
                  <a:pt x="5761" y="0"/>
                </a:lnTo>
                <a:lnTo>
                  <a:pt x="5761" y="0"/>
                </a:lnTo>
                <a:lnTo>
                  <a:pt x="5761" y="0"/>
                </a:lnTo>
                <a:lnTo>
                  <a:pt x="5761" y="0"/>
                </a:lnTo>
                <a:lnTo>
                  <a:pt x="5762" y="0"/>
                </a:lnTo>
                <a:lnTo>
                  <a:pt x="5762" y="0"/>
                </a:lnTo>
                <a:lnTo>
                  <a:pt x="5763" y="0"/>
                </a:lnTo>
                <a:lnTo>
                  <a:pt x="5763" y="0"/>
                </a:lnTo>
                <a:lnTo>
                  <a:pt x="5763" y="0"/>
                </a:lnTo>
                <a:lnTo>
                  <a:pt x="5764" y="0"/>
                </a:lnTo>
                <a:lnTo>
                  <a:pt x="5764" y="0"/>
                </a:lnTo>
                <a:lnTo>
                  <a:pt x="5765" y="0"/>
                </a:lnTo>
                <a:lnTo>
                  <a:pt x="5765" y="0"/>
                </a:lnTo>
                <a:lnTo>
                  <a:pt x="5765" y="0"/>
                </a:lnTo>
                <a:lnTo>
                  <a:pt x="5766" y="0"/>
                </a:lnTo>
                <a:lnTo>
                  <a:pt x="5766" y="0"/>
                </a:lnTo>
                <a:lnTo>
                  <a:pt x="5766" y="0"/>
                </a:lnTo>
                <a:lnTo>
                  <a:pt x="5767" y="0"/>
                </a:lnTo>
                <a:lnTo>
                  <a:pt x="5767" y="0"/>
                </a:lnTo>
                <a:lnTo>
                  <a:pt x="5767" y="0"/>
                </a:lnTo>
                <a:lnTo>
                  <a:pt x="5768" y="1301"/>
                </a:lnTo>
                <a:lnTo>
                  <a:pt x="5768" y="1301"/>
                </a:lnTo>
                <a:lnTo>
                  <a:pt x="5768" y="1301"/>
                </a:lnTo>
                <a:lnTo>
                  <a:pt x="5768" y="1301"/>
                </a:lnTo>
                <a:lnTo>
                  <a:pt x="5769" y="1301"/>
                </a:lnTo>
                <a:lnTo>
                  <a:pt x="5769" y="1301"/>
                </a:lnTo>
                <a:lnTo>
                  <a:pt x="5769" y="1301"/>
                </a:lnTo>
                <a:lnTo>
                  <a:pt x="5770" y="1301"/>
                </a:lnTo>
                <a:lnTo>
                  <a:pt x="5770" y="1301"/>
                </a:lnTo>
                <a:lnTo>
                  <a:pt x="5771" y="1301"/>
                </a:lnTo>
                <a:lnTo>
                  <a:pt x="5771" y="1301"/>
                </a:lnTo>
                <a:lnTo>
                  <a:pt x="5771" y="1301"/>
                </a:lnTo>
                <a:lnTo>
                  <a:pt x="5772" y="1301"/>
                </a:lnTo>
                <a:lnTo>
                  <a:pt x="5772" y="1301"/>
                </a:lnTo>
                <a:lnTo>
                  <a:pt x="5772" y="1301"/>
                </a:lnTo>
                <a:lnTo>
                  <a:pt x="5773" y="1301"/>
                </a:lnTo>
                <a:lnTo>
                  <a:pt x="5773" y="1301"/>
                </a:lnTo>
                <a:lnTo>
                  <a:pt x="5773" y="1301"/>
                </a:lnTo>
                <a:lnTo>
                  <a:pt x="5774" y="1301"/>
                </a:lnTo>
                <a:lnTo>
                  <a:pt x="5774" y="1301"/>
                </a:lnTo>
                <a:lnTo>
                  <a:pt x="5774" y="1301"/>
                </a:lnTo>
                <a:lnTo>
                  <a:pt x="5775" y="1301"/>
                </a:lnTo>
                <a:lnTo>
                  <a:pt x="5775" y="1301"/>
                </a:lnTo>
                <a:lnTo>
                  <a:pt x="5775" y="1301"/>
                </a:lnTo>
                <a:lnTo>
                  <a:pt x="5776" y="1301"/>
                </a:lnTo>
                <a:lnTo>
                  <a:pt x="5776" y="1301"/>
                </a:lnTo>
                <a:lnTo>
                  <a:pt x="5776" y="1301"/>
                </a:lnTo>
                <a:lnTo>
                  <a:pt x="5777" y="1301"/>
                </a:lnTo>
                <a:lnTo>
                  <a:pt x="5777" y="1301"/>
                </a:lnTo>
                <a:lnTo>
                  <a:pt x="5778" y="1301"/>
                </a:lnTo>
                <a:lnTo>
                  <a:pt x="5778" y="1301"/>
                </a:lnTo>
                <a:lnTo>
                  <a:pt x="5778" y="1301"/>
                </a:lnTo>
                <a:lnTo>
                  <a:pt x="5778" y="1301"/>
                </a:lnTo>
                <a:lnTo>
                  <a:pt x="5779" y="1301"/>
                </a:lnTo>
                <a:lnTo>
                  <a:pt x="5779" y="1301"/>
                </a:lnTo>
                <a:lnTo>
                  <a:pt x="5780" y="1301"/>
                </a:lnTo>
                <a:lnTo>
                  <a:pt x="5780" y="1301"/>
                </a:lnTo>
                <a:lnTo>
                  <a:pt x="5780" y="1301"/>
                </a:lnTo>
                <a:lnTo>
                  <a:pt x="5781" y="1301"/>
                </a:lnTo>
                <a:lnTo>
                  <a:pt x="5781" y="1301"/>
                </a:lnTo>
                <a:lnTo>
                  <a:pt x="5781" y="1301"/>
                </a:lnTo>
                <a:lnTo>
                  <a:pt x="5782" y="1301"/>
                </a:lnTo>
                <a:lnTo>
                  <a:pt x="5782" y="1301"/>
                </a:lnTo>
                <a:lnTo>
                  <a:pt x="5782" y="1301"/>
                </a:lnTo>
                <a:lnTo>
                  <a:pt x="5782" y="1301"/>
                </a:lnTo>
                <a:lnTo>
                  <a:pt x="5783" y="1301"/>
                </a:lnTo>
                <a:lnTo>
                  <a:pt x="5784" y="1301"/>
                </a:lnTo>
                <a:lnTo>
                  <a:pt x="5784" y="1301"/>
                </a:lnTo>
                <a:lnTo>
                  <a:pt x="5784" y="1301"/>
                </a:lnTo>
                <a:lnTo>
                  <a:pt x="5785" y="1301"/>
                </a:lnTo>
                <a:lnTo>
                  <a:pt x="5785" y="1301"/>
                </a:lnTo>
                <a:lnTo>
                  <a:pt x="5785" y="1301"/>
                </a:lnTo>
                <a:lnTo>
                  <a:pt x="5786" y="1301"/>
                </a:lnTo>
                <a:lnTo>
                  <a:pt x="5786" y="1301"/>
                </a:lnTo>
                <a:lnTo>
                  <a:pt x="5786" y="1301"/>
                </a:lnTo>
                <a:lnTo>
                  <a:pt x="5787" y="1301"/>
                </a:lnTo>
                <a:lnTo>
                  <a:pt x="5787" y="1301"/>
                </a:lnTo>
                <a:lnTo>
                  <a:pt x="5787" y="1301"/>
                </a:lnTo>
                <a:lnTo>
                  <a:pt x="5788" y="1301"/>
                </a:lnTo>
                <a:lnTo>
                  <a:pt x="5788" y="1301"/>
                </a:lnTo>
                <a:lnTo>
                  <a:pt x="5788" y="1301"/>
                </a:lnTo>
                <a:lnTo>
                  <a:pt x="5789" y="1301"/>
                </a:lnTo>
                <a:lnTo>
                  <a:pt x="5789" y="1301"/>
                </a:lnTo>
                <a:lnTo>
                  <a:pt x="5789" y="1301"/>
                </a:lnTo>
                <a:lnTo>
                  <a:pt x="5790" y="1301"/>
                </a:lnTo>
                <a:lnTo>
                  <a:pt x="5790" y="1301"/>
                </a:lnTo>
                <a:lnTo>
                  <a:pt x="5791" y="1301"/>
                </a:lnTo>
                <a:lnTo>
                  <a:pt x="5791" y="1301"/>
                </a:lnTo>
                <a:lnTo>
                  <a:pt x="5791" y="1301"/>
                </a:lnTo>
                <a:lnTo>
                  <a:pt x="5792" y="1301"/>
                </a:lnTo>
                <a:lnTo>
                  <a:pt x="5792" y="1301"/>
                </a:lnTo>
                <a:lnTo>
                  <a:pt x="5792" y="1301"/>
                </a:lnTo>
                <a:lnTo>
                  <a:pt x="5793" y="1301"/>
                </a:lnTo>
                <a:lnTo>
                  <a:pt x="5793" y="1301"/>
                </a:lnTo>
                <a:lnTo>
                  <a:pt x="5793" y="1301"/>
                </a:lnTo>
                <a:lnTo>
                  <a:pt x="5794" y="1301"/>
                </a:lnTo>
                <a:lnTo>
                  <a:pt x="5794" y="1301"/>
                </a:lnTo>
                <a:lnTo>
                  <a:pt x="5794" y="1301"/>
                </a:lnTo>
                <a:lnTo>
                  <a:pt x="5795" y="1301"/>
                </a:lnTo>
                <a:lnTo>
                  <a:pt x="5795" y="1301"/>
                </a:lnTo>
                <a:lnTo>
                  <a:pt x="5795" y="1301"/>
                </a:lnTo>
                <a:lnTo>
                  <a:pt x="5796" y="1301"/>
                </a:lnTo>
                <a:lnTo>
                  <a:pt x="5796" y="1301"/>
                </a:lnTo>
                <a:lnTo>
                  <a:pt x="5797" y="1301"/>
                </a:lnTo>
                <a:lnTo>
                  <a:pt x="5797" y="1301"/>
                </a:lnTo>
                <a:lnTo>
                  <a:pt x="5797" y="1301"/>
                </a:lnTo>
                <a:lnTo>
                  <a:pt x="5798" y="1301"/>
                </a:lnTo>
                <a:lnTo>
                  <a:pt x="5798" y="1301"/>
                </a:lnTo>
                <a:lnTo>
                  <a:pt x="5798" y="1301"/>
                </a:lnTo>
                <a:lnTo>
                  <a:pt x="5799" y="1301"/>
                </a:lnTo>
                <a:lnTo>
                  <a:pt x="5799" y="1301"/>
                </a:lnTo>
                <a:lnTo>
                  <a:pt x="5799" y="1301"/>
                </a:lnTo>
                <a:lnTo>
                  <a:pt x="5799" y="1301"/>
                </a:lnTo>
                <a:lnTo>
                  <a:pt x="5800" y="1301"/>
                </a:lnTo>
                <a:lnTo>
                  <a:pt x="5800" y="1301"/>
                </a:lnTo>
                <a:lnTo>
                  <a:pt x="5801" y="1301"/>
                </a:lnTo>
                <a:lnTo>
                  <a:pt x="5801" y="1301"/>
                </a:lnTo>
                <a:lnTo>
                  <a:pt x="5801" y="1301"/>
                </a:lnTo>
                <a:lnTo>
                  <a:pt x="5802" y="1301"/>
                </a:lnTo>
                <a:lnTo>
                  <a:pt x="5802" y="1301"/>
                </a:lnTo>
                <a:lnTo>
                  <a:pt x="5802" y="1301"/>
                </a:lnTo>
                <a:lnTo>
                  <a:pt x="5803" y="1301"/>
                </a:lnTo>
                <a:lnTo>
                  <a:pt x="5803" y="1301"/>
                </a:lnTo>
                <a:lnTo>
                  <a:pt x="5804" y="1301"/>
                </a:lnTo>
                <a:lnTo>
                  <a:pt x="5804" y="1301"/>
                </a:lnTo>
                <a:lnTo>
                  <a:pt x="5804" y="1301"/>
                </a:lnTo>
                <a:lnTo>
                  <a:pt x="5805" y="1301"/>
                </a:lnTo>
                <a:lnTo>
                  <a:pt x="5805" y="1301"/>
                </a:lnTo>
                <a:lnTo>
                  <a:pt x="5805" y="1301"/>
                </a:lnTo>
                <a:lnTo>
                  <a:pt x="5806" y="1301"/>
                </a:lnTo>
                <a:lnTo>
                  <a:pt x="5806" y="1301"/>
                </a:lnTo>
                <a:lnTo>
                  <a:pt x="5806" y="1301"/>
                </a:lnTo>
                <a:lnTo>
                  <a:pt x="5807" y="1301"/>
                </a:lnTo>
                <a:lnTo>
                  <a:pt x="5807" y="1301"/>
                </a:lnTo>
                <a:lnTo>
                  <a:pt x="5807" y="1301"/>
                </a:lnTo>
                <a:lnTo>
                  <a:pt x="5808" y="1301"/>
                </a:lnTo>
                <a:lnTo>
                  <a:pt x="5808" y="1301"/>
                </a:lnTo>
                <a:lnTo>
                  <a:pt x="5808" y="1301"/>
                </a:lnTo>
                <a:lnTo>
                  <a:pt x="5808" y="1301"/>
                </a:lnTo>
                <a:lnTo>
                  <a:pt x="5809" y="1301"/>
                </a:lnTo>
                <a:lnTo>
                  <a:pt x="5810" y="1301"/>
                </a:lnTo>
                <a:lnTo>
                  <a:pt x="5810" y="1301"/>
                </a:lnTo>
                <a:lnTo>
                  <a:pt x="5810" y="1301"/>
                </a:lnTo>
                <a:lnTo>
                  <a:pt x="5811" y="1301"/>
                </a:lnTo>
                <a:lnTo>
                  <a:pt x="5811" y="1301"/>
                </a:lnTo>
                <a:lnTo>
                  <a:pt x="5811" y="1301"/>
                </a:lnTo>
                <a:lnTo>
                  <a:pt x="5812" y="1301"/>
                </a:lnTo>
                <a:lnTo>
                  <a:pt x="5812" y="1301"/>
                </a:lnTo>
                <a:lnTo>
                  <a:pt x="5812" y="1301"/>
                </a:lnTo>
                <a:lnTo>
                  <a:pt x="5813" y="1301"/>
                </a:lnTo>
                <a:lnTo>
                  <a:pt x="5813" y="1301"/>
                </a:lnTo>
                <a:lnTo>
                  <a:pt x="5813" y="1301"/>
                </a:lnTo>
                <a:lnTo>
                  <a:pt x="5814" y="1301"/>
                </a:lnTo>
                <a:lnTo>
                  <a:pt x="5814" y="1301"/>
                </a:lnTo>
                <a:lnTo>
                  <a:pt x="5814" y="1301"/>
                </a:lnTo>
                <a:lnTo>
                  <a:pt x="5815" y="1301"/>
                </a:lnTo>
                <a:lnTo>
                  <a:pt x="5815" y="1301"/>
                </a:lnTo>
                <a:lnTo>
                  <a:pt x="5815" y="1301"/>
                </a:lnTo>
                <a:lnTo>
                  <a:pt x="5816" y="1301"/>
                </a:lnTo>
                <a:lnTo>
                  <a:pt x="5816" y="1301"/>
                </a:lnTo>
                <a:lnTo>
                  <a:pt x="5816" y="1301"/>
                </a:lnTo>
                <a:lnTo>
                  <a:pt x="5817" y="1301"/>
                </a:lnTo>
                <a:lnTo>
                  <a:pt x="5817" y="1301"/>
                </a:lnTo>
                <a:lnTo>
                  <a:pt x="5818" y="1301"/>
                </a:lnTo>
                <a:lnTo>
                  <a:pt x="5818" y="1301"/>
                </a:lnTo>
                <a:lnTo>
                  <a:pt x="5818" y="1301"/>
                </a:lnTo>
                <a:lnTo>
                  <a:pt x="5819" y="1301"/>
                </a:lnTo>
                <a:lnTo>
                  <a:pt x="5819" y="1301"/>
                </a:lnTo>
                <a:lnTo>
                  <a:pt x="5819" y="1301"/>
                </a:lnTo>
                <a:lnTo>
                  <a:pt x="5820" y="1301"/>
                </a:lnTo>
                <a:lnTo>
                  <a:pt x="5820" y="1301"/>
                </a:lnTo>
                <a:lnTo>
                  <a:pt x="5820" y="1301"/>
                </a:lnTo>
                <a:lnTo>
                  <a:pt x="5821" y="1301"/>
                </a:lnTo>
                <a:lnTo>
                  <a:pt x="5821" y="1301"/>
                </a:lnTo>
                <a:lnTo>
                  <a:pt x="5821" y="1301"/>
                </a:lnTo>
                <a:lnTo>
                  <a:pt x="5822" y="1301"/>
                </a:lnTo>
                <a:lnTo>
                  <a:pt x="5822" y="1301"/>
                </a:lnTo>
                <a:lnTo>
                  <a:pt x="5823" y="1301"/>
                </a:lnTo>
                <a:lnTo>
                  <a:pt x="5823" y="1301"/>
                </a:lnTo>
                <a:lnTo>
                  <a:pt x="5823" y="1301"/>
                </a:lnTo>
                <a:lnTo>
                  <a:pt x="5824" y="1301"/>
                </a:lnTo>
                <a:lnTo>
                  <a:pt x="5824" y="1301"/>
                </a:lnTo>
                <a:lnTo>
                  <a:pt x="5824" y="1301"/>
                </a:lnTo>
                <a:lnTo>
                  <a:pt x="5825" y="1301"/>
                </a:lnTo>
                <a:lnTo>
                  <a:pt x="5825" y="1301"/>
                </a:lnTo>
                <a:lnTo>
                  <a:pt x="5825" y="1301"/>
                </a:lnTo>
                <a:lnTo>
                  <a:pt x="5825" y="1301"/>
                </a:lnTo>
                <a:lnTo>
                  <a:pt x="5826" y="1301"/>
                </a:lnTo>
                <a:lnTo>
                  <a:pt x="5826" y="1301"/>
                </a:lnTo>
                <a:lnTo>
                  <a:pt x="5827" y="1301"/>
                </a:lnTo>
                <a:lnTo>
                  <a:pt x="5827" y="1301"/>
                </a:lnTo>
                <a:lnTo>
                  <a:pt x="5827" y="1301"/>
                </a:lnTo>
                <a:lnTo>
                  <a:pt x="5828" y="1301"/>
                </a:lnTo>
                <a:lnTo>
                  <a:pt x="5828" y="1301"/>
                </a:lnTo>
                <a:lnTo>
                  <a:pt x="5828" y="1301"/>
                </a:lnTo>
                <a:lnTo>
                  <a:pt x="5829" y="1301"/>
                </a:lnTo>
                <a:lnTo>
                  <a:pt x="5829" y="1301"/>
                </a:lnTo>
                <a:lnTo>
                  <a:pt x="5830" y="1301"/>
                </a:lnTo>
                <a:lnTo>
                  <a:pt x="5830" y="1301"/>
                </a:lnTo>
                <a:lnTo>
                  <a:pt x="5830" y="1301"/>
                </a:lnTo>
                <a:lnTo>
                  <a:pt x="5831" y="1301"/>
                </a:lnTo>
                <a:lnTo>
                  <a:pt x="5831" y="1301"/>
                </a:lnTo>
                <a:lnTo>
                  <a:pt x="5831" y="1301"/>
                </a:lnTo>
                <a:lnTo>
                  <a:pt x="5832" y="1301"/>
                </a:lnTo>
                <a:lnTo>
                  <a:pt x="5832" y="1301"/>
                </a:lnTo>
                <a:lnTo>
                  <a:pt x="5832" y="1301"/>
                </a:lnTo>
                <a:lnTo>
                  <a:pt x="5833" y="1301"/>
                </a:lnTo>
                <a:lnTo>
                  <a:pt x="5833" y="1301"/>
                </a:lnTo>
                <a:lnTo>
                  <a:pt x="5833" y="1301"/>
                </a:lnTo>
                <a:lnTo>
                  <a:pt x="5834" y="1301"/>
                </a:lnTo>
                <a:lnTo>
                  <a:pt x="5834" y="1301"/>
                </a:lnTo>
                <a:lnTo>
                  <a:pt x="5834" y="1301"/>
                </a:lnTo>
                <a:lnTo>
                  <a:pt x="5835" y="1301"/>
                </a:lnTo>
                <a:lnTo>
                  <a:pt x="5835" y="1301"/>
                </a:lnTo>
                <a:lnTo>
                  <a:pt x="5836" y="1301"/>
                </a:lnTo>
                <a:lnTo>
                  <a:pt x="5836" y="1301"/>
                </a:lnTo>
                <a:lnTo>
                  <a:pt x="5836" y="1301"/>
                </a:lnTo>
                <a:lnTo>
                  <a:pt x="5837" y="1301"/>
                </a:lnTo>
                <a:lnTo>
                  <a:pt x="5837" y="1301"/>
                </a:lnTo>
                <a:lnTo>
                  <a:pt x="5837" y="1301"/>
                </a:lnTo>
                <a:lnTo>
                  <a:pt x="5838" y="1301"/>
                </a:lnTo>
                <a:lnTo>
                  <a:pt x="5838" y="1301"/>
                </a:lnTo>
                <a:lnTo>
                  <a:pt x="5838" y="1301"/>
                </a:lnTo>
                <a:lnTo>
                  <a:pt x="5839" y="1301"/>
                </a:lnTo>
                <a:lnTo>
                  <a:pt x="5839" y="1301"/>
                </a:lnTo>
                <a:lnTo>
                  <a:pt x="5839" y="1301"/>
                </a:lnTo>
                <a:lnTo>
                  <a:pt x="5840" y="1301"/>
                </a:lnTo>
                <a:lnTo>
                  <a:pt x="5840" y="1301"/>
                </a:lnTo>
                <a:lnTo>
                  <a:pt x="5840" y="1301"/>
                </a:lnTo>
                <a:lnTo>
                  <a:pt x="5841" y="1301"/>
                </a:lnTo>
                <a:lnTo>
                  <a:pt x="5841" y="1301"/>
                </a:lnTo>
                <a:lnTo>
                  <a:pt x="5841" y="1301"/>
                </a:lnTo>
                <a:lnTo>
                  <a:pt x="5842" y="1301"/>
                </a:lnTo>
                <a:lnTo>
                  <a:pt x="5842" y="1301"/>
                </a:lnTo>
                <a:lnTo>
                  <a:pt x="5842" y="1301"/>
                </a:lnTo>
                <a:lnTo>
                  <a:pt x="5843" y="1301"/>
                </a:lnTo>
                <a:lnTo>
                  <a:pt x="5843" y="1301"/>
                </a:lnTo>
                <a:lnTo>
                  <a:pt x="5844" y="1301"/>
                </a:lnTo>
                <a:lnTo>
                  <a:pt x="5844" y="1301"/>
                </a:lnTo>
                <a:lnTo>
                  <a:pt x="5844" y="1301"/>
                </a:lnTo>
                <a:lnTo>
                  <a:pt x="5845" y="1301"/>
                </a:lnTo>
                <a:lnTo>
                  <a:pt x="5845" y="1301"/>
                </a:lnTo>
                <a:lnTo>
                  <a:pt x="5845" y="1301"/>
                </a:lnTo>
                <a:lnTo>
                  <a:pt x="5846" y="1301"/>
                </a:lnTo>
                <a:lnTo>
                  <a:pt x="5846" y="1301"/>
                </a:lnTo>
                <a:lnTo>
                  <a:pt x="5846" y="1301"/>
                </a:lnTo>
                <a:lnTo>
                  <a:pt x="5846" y="1301"/>
                </a:lnTo>
                <a:lnTo>
                  <a:pt x="5847" y="1301"/>
                </a:lnTo>
                <a:lnTo>
                  <a:pt x="5847" y="1301"/>
                </a:lnTo>
                <a:lnTo>
                  <a:pt x="5848" y="1301"/>
                </a:lnTo>
                <a:lnTo>
                  <a:pt x="5848" y="1301"/>
                </a:lnTo>
                <a:lnTo>
                  <a:pt x="5849" y="1301"/>
                </a:lnTo>
                <a:lnTo>
                  <a:pt x="5849" y="1301"/>
                </a:lnTo>
                <a:lnTo>
                  <a:pt x="5849" y="1301"/>
                </a:lnTo>
                <a:lnTo>
                  <a:pt x="5850" y="1301"/>
                </a:lnTo>
                <a:lnTo>
                  <a:pt x="5850" y="1301"/>
                </a:lnTo>
                <a:lnTo>
                  <a:pt x="5850" y="1301"/>
                </a:lnTo>
                <a:lnTo>
                  <a:pt x="5851" y="1301"/>
                </a:lnTo>
                <a:lnTo>
                  <a:pt x="5851" y="1301"/>
                </a:lnTo>
                <a:lnTo>
                  <a:pt x="5851" y="1301"/>
                </a:lnTo>
                <a:lnTo>
                  <a:pt x="5852" y="1301"/>
                </a:lnTo>
                <a:lnTo>
                  <a:pt x="5852" y="1301"/>
                </a:lnTo>
                <a:lnTo>
                  <a:pt x="5852" y="1301"/>
                </a:lnTo>
                <a:lnTo>
                  <a:pt x="5853" y="1301"/>
                </a:lnTo>
                <a:lnTo>
                  <a:pt x="5853" y="1301"/>
                </a:lnTo>
                <a:lnTo>
                  <a:pt x="5853" y="1301"/>
                </a:lnTo>
                <a:lnTo>
                  <a:pt x="5854" y="1301"/>
                </a:lnTo>
                <a:lnTo>
                  <a:pt x="5854" y="1301"/>
                </a:lnTo>
                <a:lnTo>
                  <a:pt x="5854" y="1301"/>
                </a:lnTo>
                <a:lnTo>
                  <a:pt x="5855" y="1301"/>
                </a:lnTo>
                <a:lnTo>
                  <a:pt x="5855" y="1301"/>
                </a:lnTo>
                <a:lnTo>
                  <a:pt x="5856" y="1301"/>
                </a:lnTo>
                <a:lnTo>
                  <a:pt x="5856" y="1301"/>
                </a:lnTo>
                <a:lnTo>
                  <a:pt x="5856" y="1301"/>
                </a:lnTo>
                <a:lnTo>
                  <a:pt x="5857" y="1301"/>
                </a:lnTo>
                <a:lnTo>
                  <a:pt x="5857" y="1301"/>
                </a:lnTo>
                <a:lnTo>
                  <a:pt x="5857" y="1301"/>
                </a:lnTo>
                <a:lnTo>
                  <a:pt x="5858" y="1301"/>
                </a:lnTo>
                <a:lnTo>
                  <a:pt x="5858" y="1301"/>
                </a:lnTo>
                <a:lnTo>
                  <a:pt x="5858" y="1301"/>
                </a:lnTo>
                <a:lnTo>
                  <a:pt x="5859" y="1301"/>
                </a:lnTo>
                <a:lnTo>
                  <a:pt x="5859" y="1301"/>
                </a:lnTo>
                <a:lnTo>
                  <a:pt x="5859" y="1301"/>
                </a:lnTo>
                <a:lnTo>
                  <a:pt x="5860" y="1301"/>
                </a:lnTo>
                <a:lnTo>
                  <a:pt x="5860" y="1301"/>
                </a:lnTo>
                <a:lnTo>
                  <a:pt x="5860" y="1301"/>
                </a:lnTo>
                <a:lnTo>
                  <a:pt x="5861" y="1301"/>
                </a:lnTo>
                <a:lnTo>
                  <a:pt x="5861" y="1301"/>
                </a:lnTo>
                <a:lnTo>
                  <a:pt x="5862" y="1301"/>
                </a:lnTo>
                <a:lnTo>
                  <a:pt x="5862" y="1301"/>
                </a:lnTo>
                <a:lnTo>
                  <a:pt x="5862" y="1301"/>
                </a:lnTo>
                <a:lnTo>
                  <a:pt x="5863" y="1301"/>
                </a:lnTo>
                <a:lnTo>
                  <a:pt x="5863" y="1301"/>
                </a:lnTo>
                <a:lnTo>
                  <a:pt x="5863" y="1301"/>
                </a:lnTo>
                <a:lnTo>
                  <a:pt x="5863" y="1301"/>
                </a:lnTo>
                <a:lnTo>
                  <a:pt x="5864" y="1301"/>
                </a:lnTo>
                <a:lnTo>
                  <a:pt x="5864" y="1301"/>
                </a:lnTo>
                <a:lnTo>
                  <a:pt x="5865" y="1301"/>
                </a:lnTo>
                <a:lnTo>
                  <a:pt x="5865" y="1301"/>
                </a:lnTo>
                <a:lnTo>
                  <a:pt x="5865" y="1301"/>
                </a:lnTo>
                <a:lnTo>
                  <a:pt x="5866" y="1301"/>
                </a:lnTo>
                <a:lnTo>
                  <a:pt x="5866" y="1301"/>
                </a:lnTo>
                <a:lnTo>
                  <a:pt x="5866" y="1301"/>
                </a:lnTo>
                <a:lnTo>
                  <a:pt x="5867" y="1301"/>
                </a:lnTo>
                <a:lnTo>
                  <a:pt x="5867" y="1301"/>
                </a:lnTo>
                <a:lnTo>
                  <a:pt x="5867" y="1301"/>
                </a:lnTo>
                <a:lnTo>
                  <a:pt x="5867" y="1301"/>
                </a:lnTo>
                <a:lnTo>
                  <a:pt x="5868" y="1301"/>
                </a:lnTo>
                <a:lnTo>
                  <a:pt x="5868" y="1301"/>
                </a:lnTo>
                <a:lnTo>
                  <a:pt x="5869" y="1301"/>
                </a:lnTo>
                <a:lnTo>
                  <a:pt x="5869" y="1301"/>
                </a:lnTo>
                <a:lnTo>
                  <a:pt x="5870" y="1301"/>
                </a:lnTo>
                <a:lnTo>
                  <a:pt x="5870" y="1301"/>
                </a:lnTo>
                <a:lnTo>
                  <a:pt x="5870" y="1301"/>
                </a:lnTo>
                <a:lnTo>
                  <a:pt x="5871" y="1301"/>
                </a:lnTo>
                <a:lnTo>
                  <a:pt x="5871" y="1301"/>
                </a:lnTo>
                <a:lnTo>
                  <a:pt x="5871" y="1301"/>
                </a:lnTo>
                <a:lnTo>
                  <a:pt x="5872" y="1301"/>
                </a:lnTo>
                <a:lnTo>
                  <a:pt x="5872" y="1301"/>
                </a:lnTo>
                <a:lnTo>
                  <a:pt x="5872" y="1301"/>
                </a:lnTo>
                <a:lnTo>
                  <a:pt x="5872" y="1301"/>
                </a:lnTo>
                <a:lnTo>
                  <a:pt x="5873" y="1301"/>
                </a:lnTo>
                <a:lnTo>
                  <a:pt x="5873" y="1301"/>
                </a:lnTo>
                <a:lnTo>
                  <a:pt x="5874" y="1301"/>
                </a:lnTo>
                <a:lnTo>
                  <a:pt x="5874" y="1301"/>
                </a:lnTo>
                <a:lnTo>
                  <a:pt x="5875" y="1301"/>
                </a:lnTo>
                <a:lnTo>
                  <a:pt x="5875" y="1301"/>
                </a:lnTo>
                <a:lnTo>
                  <a:pt x="5875" y="1301"/>
                </a:lnTo>
                <a:lnTo>
                  <a:pt x="5876" y="1301"/>
                </a:lnTo>
                <a:lnTo>
                  <a:pt x="5876" y="1301"/>
                </a:lnTo>
                <a:lnTo>
                  <a:pt x="5876" y="1301"/>
                </a:lnTo>
                <a:lnTo>
                  <a:pt x="5877" y="1301"/>
                </a:lnTo>
                <a:lnTo>
                  <a:pt x="5877" y="1301"/>
                </a:lnTo>
                <a:lnTo>
                  <a:pt x="5877" y="1301"/>
                </a:lnTo>
                <a:lnTo>
                  <a:pt x="5878" y="1301"/>
                </a:lnTo>
                <a:lnTo>
                  <a:pt x="5878" y="1301"/>
                </a:lnTo>
                <a:lnTo>
                  <a:pt x="5878" y="1301"/>
                </a:lnTo>
                <a:lnTo>
                  <a:pt x="5879" y="1301"/>
                </a:lnTo>
                <a:lnTo>
                  <a:pt x="5879" y="1301"/>
                </a:lnTo>
                <a:lnTo>
                  <a:pt x="5879" y="1301"/>
                </a:lnTo>
                <a:lnTo>
                  <a:pt x="5880" y="1301"/>
                </a:lnTo>
                <a:lnTo>
                  <a:pt x="5880" y="1301"/>
                </a:lnTo>
                <a:lnTo>
                  <a:pt x="5880" y="1301"/>
                </a:lnTo>
                <a:lnTo>
                  <a:pt x="5881" y="1301"/>
                </a:lnTo>
                <a:lnTo>
                  <a:pt x="5881" y="1301"/>
                </a:lnTo>
                <a:lnTo>
                  <a:pt x="5882" y="1301"/>
                </a:lnTo>
                <a:lnTo>
                  <a:pt x="5882" y="1301"/>
                </a:lnTo>
                <a:lnTo>
                  <a:pt x="5882" y="1301"/>
                </a:lnTo>
                <a:lnTo>
                  <a:pt x="5883" y="1301"/>
                </a:lnTo>
                <a:lnTo>
                  <a:pt x="5883" y="1301"/>
                </a:lnTo>
                <a:lnTo>
                  <a:pt x="5883" y="1301"/>
                </a:lnTo>
                <a:lnTo>
                  <a:pt x="5884" y="1301"/>
                </a:lnTo>
                <a:lnTo>
                  <a:pt x="5884" y="1301"/>
                </a:lnTo>
                <a:lnTo>
                  <a:pt x="5884" y="1301"/>
                </a:lnTo>
                <a:lnTo>
                  <a:pt x="5885" y="1301"/>
                </a:lnTo>
                <a:lnTo>
                  <a:pt x="5885" y="1301"/>
                </a:lnTo>
                <a:lnTo>
                  <a:pt x="5885" y="1301"/>
                </a:lnTo>
                <a:lnTo>
                  <a:pt x="5886" y="1301"/>
                </a:lnTo>
                <a:lnTo>
                  <a:pt x="5886" y="1301"/>
                </a:lnTo>
                <a:lnTo>
                  <a:pt x="5886" y="1301"/>
                </a:lnTo>
                <a:lnTo>
                  <a:pt x="5887" y="1301"/>
                </a:lnTo>
                <a:lnTo>
                  <a:pt x="5887" y="1301"/>
                </a:lnTo>
                <a:lnTo>
                  <a:pt x="5888" y="1301"/>
                </a:lnTo>
                <a:lnTo>
                  <a:pt x="5888" y="1301"/>
                </a:lnTo>
                <a:lnTo>
                  <a:pt x="5888" y="1301"/>
                </a:lnTo>
                <a:lnTo>
                  <a:pt x="5889" y="1301"/>
                </a:lnTo>
                <a:lnTo>
                  <a:pt x="5889" y="1301"/>
                </a:lnTo>
                <a:lnTo>
                  <a:pt x="5889" y="1301"/>
                </a:lnTo>
                <a:lnTo>
                  <a:pt x="5889" y="1301"/>
                </a:lnTo>
                <a:lnTo>
                  <a:pt x="5890" y="1301"/>
                </a:lnTo>
                <a:lnTo>
                  <a:pt x="5890" y="1301"/>
                </a:lnTo>
                <a:lnTo>
                  <a:pt x="5891" y="1301"/>
                </a:lnTo>
                <a:lnTo>
                  <a:pt x="5891" y="1301"/>
                </a:lnTo>
                <a:lnTo>
                  <a:pt x="5891" y="1301"/>
                </a:lnTo>
                <a:lnTo>
                  <a:pt x="5892" y="1301"/>
                </a:lnTo>
                <a:lnTo>
                  <a:pt x="5892" y="1301"/>
                </a:lnTo>
                <a:lnTo>
                  <a:pt x="5892" y="1301"/>
                </a:lnTo>
                <a:lnTo>
                  <a:pt x="5893" y="1301"/>
                </a:lnTo>
                <a:lnTo>
                  <a:pt x="5893" y="1301"/>
                </a:lnTo>
                <a:lnTo>
                  <a:pt x="5893" y="1301"/>
                </a:lnTo>
                <a:lnTo>
                  <a:pt x="5893" y="1301"/>
                </a:lnTo>
                <a:lnTo>
                  <a:pt x="5894" y="1301"/>
                </a:lnTo>
                <a:lnTo>
                  <a:pt x="5895" y="1301"/>
                </a:lnTo>
                <a:lnTo>
                  <a:pt x="5895" y="1301"/>
                </a:lnTo>
                <a:lnTo>
                  <a:pt x="5895" y="1301"/>
                </a:lnTo>
                <a:lnTo>
                  <a:pt x="5896" y="1301"/>
                </a:lnTo>
                <a:lnTo>
                  <a:pt x="5896" y="1301"/>
                </a:lnTo>
                <a:lnTo>
                  <a:pt x="5896" y="1301"/>
                </a:lnTo>
                <a:lnTo>
                  <a:pt x="5897" y="1301"/>
                </a:lnTo>
                <a:lnTo>
                  <a:pt x="5897" y="1301"/>
                </a:lnTo>
                <a:lnTo>
                  <a:pt x="5897" y="1301"/>
                </a:lnTo>
                <a:lnTo>
                  <a:pt x="5898" y="1301"/>
                </a:lnTo>
                <a:lnTo>
                  <a:pt x="5898" y="1301"/>
                </a:lnTo>
                <a:lnTo>
                  <a:pt x="5898" y="1301"/>
                </a:lnTo>
                <a:lnTo>
                  <a:pt x="5899" y="1301"/>
                </a:lnTo>
                <a:lnTo>
                  <a:pt x="5899" y="1301"/>
                </a:lnTo>
                <a:lnTo>
                  <a:pt x="5899" y="1301"/>
                </a:lnTo>
                <a:lnTo>
                  <a:pt x="5900" y="1301"/>
                </a:lnTo>
                <a:lnTo>
                  <a:pt x="5900" y="1301"/>
                </a:lnTo>
                <a:lnTo>
                  <a:pt x="5901" y="1301"/>
                </a:lnTo>
                <a:lnTo>
                  <a:pt x="5901" y="1301"/>
                </a:lnTo>
                <a:lnTo>
                  <a:pt x="5901" y="1301"/>
                </a:lnTo>
                <a:lnTo>
                  <a:pt x="5902" y="1301"/>
                </a:lnTo>
                <a:lnTo>
                  <a:pt x="5902" y="1301"/>
                </a:lnTo>
                <a:lnTo>
                  <a:pt x="5902" y="1301"/>
                </a:lnTo>
                <a:lnTo>
                  <a:pt x="5903" y="1301"/>
                </a:lnTo>
                <a:lnTo>
                  <a:pt x="5903" y="1301"/>
                </a:lnTo>
                <a:lnTo>
                  <a:pt x="5903" y="1301"/>
                </a:lnTo>
                <a:lnTo>
                  <a:pt x="5904" y="1301"/>
                </a:lnTo>
                <a:lnTo>
                  <a:pt x="5904" y="1301"/>
                </a:lnTo>
                <a:lnTo>
                  <a:pt x="5904" y="1301"/>
                </a:lnTo>
                <a:lnTo>
                  <a:pt x="5905" y="1301"/>
                </a:lnTo>
                <a:lnTo>
                  <a:pt x="5905" y="1301"/>
                </a:lnTo>
                <a:lnTo>
                  <a:pt x="5905" y="1301"/>
                </a:lnTo>
                <a:lnTo>
                  <a:pt x="5906" y="1301"/>
                </a:lnTo>
                <a:lnTo>
                  <a:pt x="5906" y="1301"/>
                </a:lnTo>
                <a:lnTo>
                  <a:pt x="5906" y="1301"/>
                </a:lnTo>
                <a:lnTo>
                  <a:pt x="5907" y="1301"/>
                </a:lnTo>
                <a:lnTo>
                  <a:pt x="5907" y="1301"/>
                </a:lnTo>
                <a:lnTo>
                  <a:pt x="5908" y="1301"/>
                </a:lnTo>
                <a:lnTo>
                  <a:pt x="5908" y="1301"/>
                </a:lnTo>
                <a:lnTo>
                  <a:pt x="5908" y="1301"/>
                </a:lnTo>
                <a:lnTo>
                  <a:pt x="5909" y="1301"/>
                </a:lnTo>
                <a:lnTo>
                  <a:pt x="5909" y="1301"/>
                </a:lnTo>
                <a:lnTo>
                  <a:pt x="5909" y="1301"/>
                </a:lnTo>
                <a:lnTo>
                  <a:pt x="5910" y="1301"/>
                </a:lnTo>
                <a:lnTo>
                  <a:pt x="5910" y="1301"/>
                </a:lnTo>
                <a:lnTo>
                  <a:pt x="5910" y="1301"/>
                </a:lnTo>
                <a:lnTo>
                  <a:pt x="5910" y="1301"/>
                </a:lnTo>
                <a:lnTo>
                  <a:pt x="5911" y="1301"/>
                </a:lnTo>
                <a:lnTo>
                  <a:pt x="5911" y="1301"/>
                </a:lnTo>
                <a:lnTo>
                  <a:pt x="5912" y="1301"/>
                </a:lnTo>
                <a:lnTo>
                  <a:pt x="5912" y="1301"/>
                </a:lnTo>
                <a:lnTo>
                  <a:pt x="5912" y="1301"/>
                </a:lnTo>
                <a:lnTo>
                  <a:pt x="5913" y="1301"/>
                </a:lnTo>
                <a:lnTo>
                  <a:pt x="5913" y="1301"/>
                </a:lnTo>
                <a:lnTo>
                  <a:pt x="5914" y="1301"/>
                </a:lnTo>
                <a:lnTo>
                  <a:pt x="5914" y="1301"/>
                </a:lnTo>
                <a:lnTo>
                  <a:pt x="5914" y="1301"/>
                </a:lnTo>
                <a:lnTo>
                  <a:pt x="5915" y="1301"/>
                </a:lnTo>
                <a:lnTo>
                  <a:pt x="5915" y="1301"/>
                </a:lnTo>
                <a:lnTo>
                  <a:pt x="5915" y="1301"/>
                </a:lnTo>
                <a:lnTo>
                  <a:pt x="5915" y="1301"/>
                </a:lnTo>
                <a:lnTo>
                  <a:pt x="5916" y="1301"/>
                </a:lnTo>
                <a:lnTo>
                  <a:pt x="5916" y="1301"/>
                </a:lnTo>
                <a:lnTo>
                  <a:pt x="5917" y="1301"/>
                </a:lnTo>
                <a:lnTo>
                  <a:pt x="5917" y="1301"/>
                </a:lnTo>
                <a:lnTo>
                  <a:pt x="5917" y="1301"/>
                </a:lnTo>
                <a:lnTo>
                  <a:pt x="5918" y="1301"/>
                </a:lnTo>
                <a:lnTo>
                  <a:pt x="5918" y="1301"/>
                </a:lnTo>
                <a:lnTo>
                  <a:pt x="5918" y="1301"/>
                </a:lnTo>
                <a:lnTo>
                  <a:pt x="5919" y="1301"/>
                </a:lnTo>
                <a:lnTo>
                  <a:pt x="5919" y="1301"/>
                </a:lnTo>
                <a:lnTo>
                  <a:pt x="5919" y="1301"/>
                </a:lnTo>
                <a:lnTo>
                  <a:pt x="5919" y="1301"/>
                </a:lnTo>
                <a:lnTo>
                  <a:pt x="5920" y="1301"/>
                </a:lnTo>
                <a:lnTo>
                  <a:pt x="5921" y="1301"/>
                </a:lnTo>
                <a:lnTo>
                  <a:pt x="5921" y="1301"/>
                </a:lnTo>
                <a:lnTo>
                  <a:pt x="5921" y="1301"/>
                </a:lnTo>
                <a:lnTo>
                  <a:pt x="5922" y="1301"/>
                </a:lnTo>
                <a:lnTo>
                  <a:pt x="5922" y="1301"/>
                </a:lnTo>
                <a:lnTo>
                  <a:pt x="5922" y="1301"/>
                </a:lnTo>
                <a:lnTo>
                  <a:pt x="5923" y="1301"/>
                </a:lnTo>
                <a:lnTo>
                  <a:pt x="5923" y="1301"/>
                </a:lnTo>
                <a:lnTo>
                  <a:pt x="5923" y="1301"/>
                </a:lnTo>
                <a:lnTo>
                  <a:pt x="5924" y="1301"/>
                </a:lnTo>
                <a:lnTo>
                  <a:pt x="5924" y="1301"/>
                </a:lnTo>
                <a:lnTo>
                  <a:pt x="5924" y="1301"/>
                </a:lnTo>
                <a:lnTo>
                  <a:pt x="5925" y="1301"/>
                </a:lnTo>
                <a:lnTo>
                  <a:pt x="5925" y="1301"/>
                </a:lnTo>
                <a:lnTo>
                  <a:pt x="5925" y="1301"/>
                </a:lnTo>
                <a:lnTo>
                  <a:pt x="5926" y="1301"/>
                </a:lnTo>
                <a:lnTo>
                  <a:pt x="5926" y="1301"/>
                </a:lnTo>
                <a:lnTo>
                  <a:pt x="5927" y="1301"/>
                </a:lnTo>
                <a:lnTo>
                  <a:pt x="5927" y="1301"/>
                </a:lnTo>
                <a:lnTo>
                  <a:pt x="5927" y="1301"/>
                </a:lnTo>
                <a:lnTo>
                  <a:pt x="5928" y="1301"/>
                </a:lnTo>
                <a:lnTo>
                  <a:pt x="5928" y="1301"/>
                </a:lnTo>
                <a:lnTo>
                  <a:pt x="5928" y="1301"/>
                </a:lnTo>
                <a:lnTo>
                  <a:pt x="5929" y="1301"/>
                </a:lnTo>
                <a:lnTo>
                  <a:pt x="5929" y="1301"/>
                </a:lnTo>
                <a:lnTo>
                  <a:pt x="5929" y="1301"/>
                </a:lnTo>
                <a:lnTo>
                  <a:pt x="5930" y="1301"/>
                </a:lnTo>
                <a:lnTo>
                  <a:pt x="5930" y="1301"/>
                </a:lnTo>
                <a:lnTo>
                  <a:pt x="5930" y="1301"/>
                </a:lnTo>
                <a:lnTo>
                  <a:pt x="5931" y="1301"/>
                </a:lnTo>
                <a:lnTo>
                  <a:pt x="5931" y="1301"/>
                </a:lnTo>
                <a:lnTo>
                  <a:pt x="5931" y="1301"/>
                </a:lnTo>
                <a:lnTo>
                  <a:pt x="5932" y="1301"/>
                </a:lnTo>
                <a:lnTo>
                  <a:pt x="5932" y="1301"/>
                </a:lnTo>
                <a:lnTo>
                  <a:pt x="5932" y="1301"/>
                </a:lnTo>
                <a:lnTo>
                  <a:pt x="5933" y="1301"/>
                </a:lnTo>
                <a:lnTo>
                  <a:pt x="5933" y="1301"/>
                </a:lnTo>
                <a:lnTo>
                  <a:pt x="5934" y="1301"/>
                </a:lnTo>
                <a:lnTo>
                  <a:pt x="5934" y="1301"/>
                </a:lnTo>
                <a:lnTo>
                  <a:pt x="5934" y="1301"/>
                </a:lnTo>
                <a:lnTo>
                  <a:pt x="5935" y="1301"/>
                </a:lnTo>
                <a:lnTo>
                  <a:pt x="5935" y="1301"/>
                </a:lnTo>
                <a:lnTo>
                  <a:pt x="5935" y="1301"/>
                </a:lnTo>
                <a:lnTo>
                  <a:pt x="5936" y="1301"/>
                </a:lnTo>
                <a:lnTo>
                  <a:pt x="5936" y="1301"/>
                </a:lnTo>
                <a:lnTo>
                  <a:pt x="5936" y="1301"/>
                </a:lnTo>
                <a:lnTo>
                  <a:pt x="5936" y="1301"/>
                </a:lnTo>
                <a:lnTo>
                  <a:pt x="5937" y="1301"/>
                </a:lnTo>
                <a:lnTo>
                  <a:pt x="5937" y="1301"/>
                </a:lnTo>
                <a:lnTo>
                  <a:pt x="5938" y="1301"/>
                </a:lnTo>
                <a:lnTo>
                  <a:pt x="5938" y="1301"/>
                </a:lnTo>
                <a:lnTo>
                  <a:pt x="5938" y="1301"/>
                </a:lnTo>
                <a:lnTo>
                  <a:pt x="5939" y="1301"/>
                </a:lnTo>
                <a:lnTo>
                  <a:pt x="5939" y="1301"/>
                </a:lnTo>
                <a:lnTo>
                  <a:pt x="5940" y="1301"/>
                </a:lnTo>
                <a:lnTo>
                  <a:pt x="5940" y="1301"/>
                </a:lnTo>
                <a:lnTo>
                  <a:pt x="5940" y="1301"/>
                </a:lnTo>
                <a:lnTo>
                  <a:pt x="5941" y="1301"/>
                </a:lnTo>
                <a:lnTo>
                  <a:pt x="5941" y="1301"/>
                </a:lnTo>
                <a:lnTo>
                  <a:pt x="5941" y="1301"/>
                </a:lnTo>
                <a:lnTo>
                  <a:pt x="5942" y="1301"/>
                </a:lnTo>
                <a:lnTo>
                  <a:pt x="5942" y="1301"/>
                </a:lnTo>
                <a:lnTo>
                  <a:pt x="5942" y="1301"/>
                </a:lnTo>
                <a:lnTo>
                  <a:pt x="5943" y="1301"/>
                </a:lnTo>
                <a:lnTo>
                  <a:pt x="5943" y="1301"/>
                </a:lnTo>
                <a:lnTo>
                  <a:pt x="5943" y="1301"/>
                </a:lnTo>
                <a:lnTo>
                  <a:pt x="5944" y="1301"/>
                </a:lnTo>
                <a:lnTo>
                  <a:pt x="5944" y="1301"/>
                </a:lnTo>
                <a:lnTo>
                  <a:pt x="5944" y="1301"/>
                </a:lnTo>
                <a:lnTo>
                  <a:pt x="5945" y="1301"/>
                </a:lnTo>
                <a:lnTo>
                  <a:pt x="5945" y="1301"/>
                </a:lnTo>
                <a:lnTo>
                  <a:pt x="5945" y="1301"/>
                </a:lnTo>
                <a:lnTo>
                  <a:pt x="5946" y="1301"/>
                </a:lnTo>
                <a:lnTo>
                  <a:pt x="5946" y="1301"/>
                </a:lnTo>
                <a:lnTo>
                  <a:pt x="5947" y="1301"/>
                </a:lnTo>
                <a:lnTo>
                  <a:pt x="5947" y="1301"/>
                </a:lnTo>
                <a:lnTo>
                  <a:pt x="5947" y="1301"/>
                </a:lnTo>
                <a:lnTo>
                  <a:pt x="5948" y="1301"/>
                </a:lnTo>
                <a:lnTo>
                  <a:pt x="5948" y="1301"/>
                </a:lnTo>
                <a:lnTo>
                  <a:pt x="5948" y="1301"/>
                </a:lnTo>
                <a:lnTo>
                  <a:pt x="5949" y="1301"/>
                </a:lnTo>
                <a:lnTo>
                  <a:pt x="5949" y="1301"/>
                </a:lnTo>
                <a:lnTo>
                  <a:pt x="5949" y="1301"/>
                </a:lnTo>
                <a:lnTo>
                  <a:pt x="5950" y="1301"/>
                </a:lnTo>
                <a:lnTo>
                  <a:pt x="5950" y="1301"/>
                </a:lnTo>
                <a:lnTo>
                  <a:pt x="5950" y="1301"/>
                </a:lnTo>
                <a:lnTo>
                  <a:pt x="5951" y="1301"/>
                </a:lnTo>
                <a:lnTo>
                  <a:pt x="5951" y="1301"/>
                </a:lnTo>
                <a:lnTo>
                  <a:pt x="5951" y="1301"/>
                </a:lnTo>
                <a:lnTo>
                  <a:pt x="5952" y="1301"/>
                </a:lnTo>
                <a:lnTo>
                  <a:pt x="5952" y="1301"/>
                </a:lnTo>
                <a:lnTo>
                  <a:pt x="5953" y="1301"/>
                </a:lnTo>
                <a:lnTo>
                  <a:pt x="5953" y="1301"/>
                </a:lnTo>
                <a:lnTo>
                  <a:pt x="5953" y="1301"/>
                </a:lnTo>
                <a:lnTo>
                  <a:pt x="5953" y="1301"/>
                </a:lnTo>
                <a:lnTo>
                  <a:pt x="5954" y="1301"/>
                </a:lnTo>
                <a:lnTo>
                  <a:pt x="5954" y="1301"/>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TextBox 219">
            <a:extLst>
              <a:ext uri="{FF2B5EF4-FFF2-40B4-BE49-F238E27FC236}">
                <a16:creationId xmlns:a16="http://schemas.microsoft.com/office/drawing/2014/main" id="{A0877BAC-45B2-4EE9-959F-2DD783282583}"/>
              </a:ext>
            </a:extLst>
          </p:cNvPr>
          <p:cNvSpPr txBox="1"/>
          <p:nvPr/>
        </p:nvSpPr>
        <p:spPr>
          <a:xfrm>
            <a:off x="5411033" y="3179734"/>
            <a:ext cx="3271720" cy="327837"/>
          </a:xfrm>
          <a:prstGeom prst="rect">
            <a:avLst/>
          </a:prstGeom>
          <a:noFill/>
        </p:spPr>
        <p:txBody>
          <a:bodyPr wrap="square" rtlCol="0">
            <a:spAutoFit/>
          </a:bodyPr>
          <a:lstStyle/>
          <a:p>
            <a:r>
              <a:rPr lang="en-US" sz="1200" dirty="0"/>
              <a:t>EEG3</a:t>
            </a:r>
          </a:p>
        </p:txBody>
      </p:sp>
      <p:sp>
        <p:nvSpPr>
          <p:cNvPr id="253" name="TextBox 252">
            <a:extLst>
              <a:ext uri="{FF2B5EF4-FFF2-40B4-BE49-F238E27FC236}">
                <a16:creationId xmlns:a16="http://schemas.microsoft.com/office/drawing/2014/main" id="{65E3D483-9C7D-40EA-93F5-B70316A493D5}"/>
              </a:ext>
            </a:extLst>
          </p:cNvPr>
          <p:cNvSpPr txBox="1"/>
          <p:nvPr/>
        </p:nvSpPr>
        <p:spPr>
          <a:xfrm>
            <a:off x="6450666" y="3693682"/>
            <a:ext cx="3271720" cy="327837"/>
          </a:xfrm>
          <a:prstGeom prst="rect">
            <a:avLst/>
          </a:prstGeom>
          <a:noFill/>
        </p:spPr>
        <p:txBody>
          <a:bodyPr wrap="square" rtlCol="0">
            <a:spAutoFit/>
          </a:bodyPr>
          <a:lstStyle/>
          <a:p>
            <a:r>
              <a:rPr lang="en-US" sz="1200" dirty="0">
                <a:solidFill>
                  <a:srgbClr val="FF0000"/>
                </a:solidFill>
              </a:rPr>
              <a:t>Ground Truth </a:t>
            </a:r>
          </a:p>
        </p:txBody>
      </p:sp>
      <p:grpSp>
        <p:nvGrpSpPr>
          <p:cNvPr id="4" name="Group 3">
            <a:extLst>
              <a:ext uri="{FF2B5EF4-FFF2-40B4-BE49-F238E27FC236}">
                <a16:creationId xmlns:a16="http://schemas.microsoft.com/office/drawing/2014/main" id="{66DA7B0D-06B7-45B5-92C0-6BC48F8B4E40}"/>
              </a:ext>
            </a:extLst>
          </p:cNvPr>
          <p:cNvGrpSpPr/>
          <p:nvPr/>
        </p:nvGrpSpPr>
        <p:grpSpPr>
          <a:xfrm>
            <a:off x="412018" y="4125587"/>
            <a:ext cx="11271273" cy="539370"/>
            <a:chOff x="412018" y="4125846"/>
            <a:chExt cx="11271273" cy="1166486"/>
          </a:xfrm>
        </p:grpSpPr>
        <p:grpSp>
          <p:nvGrpSpPr>
            <p:cNvPr id="182" name="Group 181">
              <a:extLst>
                <a:ext uri="{FF2B5EF4-FFF2-40B4-BE49-F238E27FC236}">
                  <a16:creationId xmlns:a16="http://schemas.microsoft.com/office/drawing/2014/main" id="{CAE31E3D-2B07-44B6-AAB5-032F61CBC435}"/>
                </a:ext>
              </a:extLst>
            </p:cNvPr>
            <p:cNvGrpSpPr/>
            <p:nvPr/>
          </p:nvGrpSpPr>
          <p:grpSpPr>
            <a:xfrm>
              <a:off x="412018" y="4198838"/>
              <a:ext cx="11271273" cy="1093494"/>
              <a:chOff x="2198689" y="2299624"/>
              <a:chExt cx="9636125" cy="923924"/>
            </a:xfrm>
          </p:grpSpPr>
          <p:sp>
            <p:nvSpPr>
              <p:cNvPr id="86" name="Line 80">
                <a:extLst>
                  <a:ext uri="{FF2B5EF4-FFF2-40B4-BE49-F238E27FC236}">
                    <a16:creationId xmlns:a16="http://schemas.microsoft.com/office/drawing/2014/main" id="{DA4118E4-056B-4035-B812-6912135CA29A}"/>
                  </a:ext>
                </a:extLst>
              </p:cNvPr>
              <p:cNvSpPr>
                <a:spLocks noChangeShapeType="1"/>
              </p:cNvSpPr>
              <p:nvPr/>
            </p:nvSpPr>
            <p:spPr bwMode="auto">
              <a:xfrm>
                <a:off x="2262189" y="3144173"/>
                <a:ext cx="957262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81">
                <a:extLst>
                  <a:ext uri="{FF2B5EF4-FFF2-40B4-BE49-F238E27FC236}">
                    <a16:creationId xmlns:a16="http://schemas.microsoft.com/office/drawing/2014/main" id="{C750489A-1689-4EFF-88C8-AA6BAA0FA17F}"/>
                  </a:ext>
                </a:extLst>
              </p:cNvPr>
              <p:cNvSpPr>
                <a:spLocks noChangeShapeType="1"/>
              </p:cNvSpPr>
              <p:nvPr/>
            </p:nvSpPr>
            <p:spPr bwMode="auto">
              <a:xfrm flipV="1">
                <a:off x="2262189" y="3048923"/>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82">
                <a:extLst>
                  <a:ext uri="{FF2B5EF4-FFF2-40B4-BE49-F238E27FC236}">
                    <a16:creationId xmlns:a16="http://schemas.microsoft.com/office/drawing/2014/main" id="{BCE8DF2D-2DC0-475F-A850-C3C34B773A5F}"/>
                  </a:ext>
                </a:extLst>
              </p:cNvPr>
              <p:cNvSpPr>
                <a:spLocks noChangeShapeType="1"/>
              </p:cNvSpPr>
              <p:nvPr/>
            </p:nvSpPr>
            <p:spPr bwMode="auto">
              <a:xfrm flipV="1">
                <a:off x="11834814" y="3048923"/>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Rectangle 93">
                <a:extLst>
                  <a:ext uri="{FF2B5EF4-FFF2-40B4-BE49-F238E27FC236}">
                    <a16:creationId xmlns:a16="http://schemas.microsoft.com/office/drawing/2014/main" id="{5839D6D3-0512-4039-AB00-B3C2DD22225F}"/>
                  </a:ext>
                </a:extLst>
              </p:cNvPr>
              <p:cNvSpPr>
                <a:spLocks noChangeArrowheads="1"/>
              </p:cNvSpPr>
              <p:nvPr/>
            </p:nvSpPr>
            <p:spPr bwMode="auto">
              <a:xfrm>
                <a:off x="2198689" y="3115598"/>
                <a:ext cx="77788"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3" name="Freeform 97">
                <a:extLst>
                  <a:ext uri="{FF2B5EF4-FFF2-40B4-BE49-F238E27FC236}">
                    <a16:creationId xmlns:a16="http://schemas.microsoft.com/office/drawing/2014/main" id="{BEA308C1-D9ED-4CE0-970B-ACD4E53A2853}"/>
                  </a:ext>
                </a:extLst>
              </p:cNvPr>
              <p:cNvSpPr>
                <a:spLocks/>
              </p:cNvSpPr>
              <p:nvPr/>
            </p:nvSpPr>
            <p:spPr bwMode="auto">
              <a:xfrm>
                <a:off x="2262189" y="2299624"/>
                <a:ext cx="9553575" cy="838200"/>
              </a:xfrm>
              <a:custGeom>
                <a:avLst/>
                <a:gdLst>
                  <a:gd name="T0" fmla="*/ 96 w 6018"/>
                  <a:gd name="T1" fmla="*/ 234 h 239"/>
                  <a:gd name="T2" fmla="*/ 193 w 6018"/>
                  <a:gd name="T3" fmla="*/ 232 h 239"/>
                  <a:gd name="T4" fmla="*/ 287 w 6018"/>
                  <a:gd name="T5" fmla="*/ 238 h 239"/>
                  <a:gd name="T6" fmla="*/ 385 w 6018"/>
                  <a:gd name="T7" fmla="*/ 235 h 239"/>
                  <a:gd name="T8" fmla="*/ 483 w 6018"/>
                  <a:gd name="T9" fmla="*/ 234 h 239"/>
                  <a:gd name="T10" fmla="*/ 577 w 6018"/>
                  <a:gd name="T11" fmla="*/ 236 h 239"/>
                  <a:gd name="T12" fmla="*/ 672 w 6018"/>
                  <a:gd name="T13" fmla="*/ 232 h 239"/>
                  <a:gd name="T14" fmla="*/ 768 w 6018"/>
                  <a:gd name="T15" fmla="*/ 234 h 239"/>
                  <a:gd name="T16" fmla="*/ 865 w 6018"/>
                  <a:gd name="T17" fmla="*/ 228 h 239"/>
                  <a:gd name="T18" fmla="*/ 965 w 6018"/>
                  <a:gd name="T19" fmla="*/ 237 h 239"/>
                  <a:gd name="T20" fmla="*/ 1064 w 6018"/>
                  <a:gd name="T21" fmla="*/ 238 h 239"/>
                  <a:gd name="T22" fmla="*/ 1163 w 6018"/>
                  <a:gd name="T23" fmla="*/ 234 h 239"/>
                  <a:gd name="T24" fmla="*/ 1257 w 6018"/>
                  <a:gd name="T25" fmla="*/ 232 h 239"/>
                  <a:gd name="T26" fmla="*/ 1356 w 6018"/>
                  <a:gd name="T27" fmla="*/ 221 h 239"/>
                  <a:gd name="T28" fmla="*/ 1453 w 6018"/>
                  <a:gd name="T29" fmla="*/ 200 h 239"/>
                  <a:gd name="T30" fmla="*/ 1545 w 6018"/>
                  <a:gd name="T31" fmla="*/ 210 h 239"/>
                  <a:gd name="T32" fmla="*/ 1629 w 6018"/>
                  <a:gd name="T33" fmla="*/ 212 h 239"/>
                  <a:gd name="T34" fmla="*/ 1722 w 6018"/>
                  <a:gd name="T35" fmla="*/ 229 h 239"/>
                  <a:gd name="T36" fmla="*/ 1820 w 6018"/>
                  <a:gd name="T37" fmla="*/ 227 h 239"/>
                  <a:gd name="T38" fmla="*/ 1916 w 6018"/>
                  <a:gd name="T39" fmla="*/ 207 h 239"/>
                  <a:gd name="T40" fmla="*/ 2005 w 6018"/>
                  <a:gd name="T41" fmla="*/ 223 h 239"/>
                  <a:gd name="T42" fmla="*/ 2090 w 6018"/>
                  <a:gd name="T43" fmla="*/ 224 h 239"/>
                  <a:gd name="T44" fmla="*/ 2176 w 6018"/>
                  <a:gd name="T45" fmla="*/ 228 h 239"/>
                  <a:gd name="T46" fmla="*/ 2265 w 6018"/>
                  <a:gd name="T47" fmla="*/ 229 h 239"/>
                  <a:gd name="T48" fmla="*/ 2349 w 6018"/>
                  <a:gd name="T49" fmla="*/ 228 h 239"/>
                  <a:gd name="T50" fmla="*/ 2436 w 6018"/>
                  <a:gd name="T51" fmla="*/ 220 h 239"/>
                  <a:gd name="T52" fmla="*/ 2524 w 6018"/>
                  <a:gd name="T53" fmla="*/ 225 h 239"/>
                  <a:gd name="T54" fmla="*/ 2614 w 6018"/>
                  <a:gd name="T55" fmla="*/ 222 h 239"/>
                  <a:gd name="T56" fmla="*/ 2702 w 6018"/>
                  <a:gd name="T57" fmla="*/ 221 h 239"/>
                  <a:gd name="T58" fmla="*/ 2795 w 6018"/>
                  <a:gd name="T59" fmla="*/ 219 h 239"/>
                  <a:gd name="T60" fmla="*/ 2882 w 6018"/>
                  <a:gd name="T61" fmla="*/ 220 h 239"/>
                  <a:gd name="T62" fmla="*/ 2972 w 6018"/>
                  <a:gd name="T63" fmla="*/ 226 h 239"/>
                  <a:gd name="T64" fmla="*/ 3057 w 6018"/>
                  <a:gd name="T65" fmla="*/ 224 h 239"/>
                  <a:gd name="T66" fmla="*/ 3152 w 6018"/>
                  <a:gd name="T67" fmla="*/ 211 h 239"/>
                  <a:gd name="T68" fmla="*/ 3253 w 6018"/>
                  <a:gd name="T69" fmla="*/ 234 h 239"/>
                  <a:gd name="T70" fmla="*/ 3347 w 6018"/>
                  <a:gd name="T71" fmla="*/ 235 h 239"/>
                  <a:gd name="T72" fmla="*/ 3445 w 6018"/>
                  <a:gd name="T73" fmla="*/ 229 h 239"/>
                  <a:gd name="T74" fmla="*/ 3540 w 6018"/>
                  <a:gd name="T75" fmla="*/ 235 h 239"/>
                  <a:gd name="T76" fmla="*/ 3632 w 6018"/>
                  <a:gd name="T77" fmla="*/ 233 h 239"/>
                  <a:gd name="T78" fmla="*/ 3728 w 6018"/>
                  <a:gd name="T79" fmla="*/ 231 h 239"/>
                  <a:gd name="T80" fmla="*/ 3822 w 6018"/>
                  <a:gd name="T81" fmla="*/ 230 h 239"/>
                  <a:gd name="T82" fmla="*/ 3915 w 6018"/>
                  <a:gd name="T83" fmla="*/ 236 h 239"/>
                  <a:gd name="T84" fmla="*/ 4007 w 6018"/>
                  <a:gd name="T85" fmla="*/ 236 h 239"/>
                  <a:gd name="T86" fmla="*/ 4101 w 6018"/>
                  <a:gd name="T87" fmla="*/ 236 h 239"/>
                  <a:gd name="T88" fmla="*/ 4193 w 6018"/>
                  <a:gd name="T89" fmla="*/ 232 h 239"/>
                  <a:gd name="T90" fmla="*/ 4288 w 6018"/>
                  <a:gd name="T91" fmla="*/ 233 h 239"/>
                  <a:gd name="T92" fmla="*/ 4388 w 6018"/>
                  <a:gd name="T93" fmla="*/ 236 h 239"/>
                  <a:gd name="T94" fmla="*/ 4483 w 6018"/>
                  <a:gd name="T95" fmla="*/ 235 h 239"/>
                  <a:gd name="T96" fmla="*/ 4577 w 6018"/>
                  <a:gd name="T97" fmla="*/ 234 h 239"/>
                  <a:gd name="T98" fmla="*/ 4673 w 6018"/>
                  <a:gd name="T99" fmla="*/ 234 h 239"/>
                  <a:gd name="T100" fmla="*/ 4770 w 6018"/>
                  <a:gd name="T101" fmla="*/ 233 h 239"/>
                  <a:gd name="T102" fmla="*/ 4858 w 6018"/>
                  <a:gd name="T103" fmla="*/ 234 h 239"/>
                  <a:gd name="T104" fmla="*/ 4954 w 6018"/>
                  <a:gd name="T105" fmla="*/ 227 h 239"/>
                  <a:gd name="T106" fmla="*/ 5054 w 6018"/>
                  <a:gd name="T107" fmla="*/ 234 h 239"/>
                  <a:gd name="T108" fmla="*/ 5149 w 6018"/>
                  <a:gd name="T109" fmla="*/ 233 h 239"/>
                  <a:gd name="T110" fmla="*/ 5245 w 6018"/>
                  <a:gd name="T111" fmla="*/ 236 h 239"/>
                  <a:gd name="T112" fmla="*/ 5343 w 6018"/>
                  <a:gd name="T113" fmla="*/ 205 h 239"/>
                  <a:gd name="T114" fmla="*/ 5444 w 6018"/>
                  <a:gd name="T115" fmla="*/ 235 h 239"/>
                  <a:gd name="T116" fmla="*/ 5541 w 6018"/>
                  <a:gd name="T117" fmla="*/ 232 h 239"/>
                  <a:gd name="T118" fmla="*/ 5640 w 6018"/>
                  <a:gd name="T119" fmla="*/ 233 h 239"/>
                  <a:gd name="T120" fmla="*/ 5734 w 6018"/>
                  <a:gd name="T121" fmla="*/ 226 h 239"/>
                  <a:gd name="T122" fmla="*/ 5834 w 6018"/>
                  <a:gd name="T123" fmla="*/ 229 h 239"/>
                  <a:gd name="T124" fmla="*/ 5933 w 6018"/>
                  <a:gd name="T125" fmla="*/ 23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18" h="239">
                    <a:moveTo>
                      <a:pt x="0" y="228"/>
                    </a:moveTo>
                    <a:lnTo>
                      <a:pt x="0" y="227"/>
                    </a:lnTo>
                    <a:lnTo>
                      <a:pt x="1" y="227"/>
                    </a:lnTo>
                    <a:lnTo>
                      <a:pt x="1" y="227"/>
                    </a:lnTo>
                    <a:lnTo>
                      <a:pt x="1" y="227"/>
                    </a:lnTo>
                    <a:lnTo>
                      <a:pt x="1" y="227"/>
                    </a:lnTo>
                    <a:lnTo>
                      <a:pt x="1" y="227"/>
                    </a:lnTo>
                    <a:lnTo>
                      <a:pt x="1" y="227"/>
                    </a:lnTo>
                    <a:lnTo>
                      <a:pt x="1" y="227"/>
                    </a:lnTo>
                    <a:lnTo>
                      <a:pt x="2" y="227"/>
                    </a:lnTo>
                    <a:lnTo>
                      <a:pt x="2" y="227"/>
                    </a:lnTo>
                    <a:lnTo>
                      <a:pt x="2" y="227"/>
                    </a:lnTo>
                    <a:lnTo>
                      <a:pt x="2" y="227"/>
                    </a:lnTo>
                    <a:lnTo>
                      <a:pt x="3" y="227"/>
                    </a:lnTo>
                    <a:lnTo>
                      <a:pt x="3" y="227"/>
                    </a:lnTo>
                    <a:lnTo>
                      <a:pt x="3" y="227"/>
                    </a:lnTo>
                    <a:lnTo>
                      <a:pt x="3" y="227"/>
                    </a:lnTo>
                    <a:lnTo>
                      <a:pt x="4" y="227"/>
                    </a:lnTo>
                    <a:lnTo>
                      <a:pt x="4" y="227"/>
                    </a:lnTo>
                    <a:lnTo>
                      <a:pt x="4" y="227"/>
                    </a:lnTo>
                    <a:lnTo>
                      <a:pt x="4" y="227"/>
                    </a:lnTo>
                    <a:lnTo>
                      <a:pt x="4" y="227"/>
                    </a:lnTo>
                    <a:lnTo>
                      <a:pt x="4" y="227"/>
                    </a:lnTo>
                    <a:lnTo>
                      <a:pt x="5" y="228"/>
                    </a:lnTo>
                    <a:lnTo>
                      <a:pt x="5" y="228"/>
                    </a:lnTo>
                    <a:lnTo>
                      <a:pt x="5" y="228"/>
                    </a:lnTo>
                    <a:lnTo>
                      <a:pt x="5" y="228"/>
                    </a:lnTo>
                    <a:lnTo>
                      <a:pt x="6" y="229"/>
                    </a:lnTo>
                    <a:lnTo>
                      <a:pt x="6" y="229"/>
                    </a:lnTo>
                    <a:lnTo>
                      <a:pt x="6" y="232"/>
                    </a:lnTo>
                    <a:lnTo>
                      <a:pt x="6" y="233"/>
                    </a:lnTo>
                    <a:lnTo>
                      <a:pt x="7" y="236"/>
                    </a:lnTo>
                    <a:lnTo>
                      <a:pt x="7" y="236"/>
                    </a:lnTo>
                    <a:lnTo>
                      <a:pt x="7" y="237"/>
                    </a:lnTo>
                    <a:lnTo>
                      <a:pt x="7" y="236"/>
                    </a:lnTo>
                    <a:lnTo>
                      <a:pt x="7" y="236"/>
                    </a:lnTo>
                    <a:lnTo>
                      <a:pt x="8" y="230"/>
                    </a:lnTo>
                    <a:lnTo>
                      <a:pt x="8" y="230"/>
                    </a:lnTo>
                    <a:lnTo>
                      <a:pt x="8" y="231"/>
                    </a:lnTo>
                    <a:lnTo>
                      <a:pt x="8" y="230"/>
                    </a:lnTo>
                    <a:lnTo>
                      <a:pt x="9" y="230"/>
                    </a:lnTo>
                    <a:lnTo>
                      <a:pt x="9" y="230"/>
                    </a:lnTo>
                    <a:lnTo>
                      <a:pt x="9" y="232"/>
                    </a:lnTo>
                    <a:lnTo>
                      <a:pt x="9" y="232"/>
                    </a:lnTo>
                    <a:lnTo>
                      <a:pt x="10" y="233"/>
                    </a:lnTo>
                    <a:lnTo>
                      <a:pt x="10" y="233"/>
                    </a:lnTo>
                    <a:lnTo>
                      <a:pt x="10" y="229"/>
                    </a:lnTo>
                    <a:lnTo>
                      <a:pt x="11" y="228"/>
                    </a:lnTo>
                    <a:lnTo>
                      <a:pt x="11" y="228"/>
                    </a:lnTo>
                    <a:lnTo>
                      <a:pt x="11" y="228"/>
                    </a:lnTo>
                    <a:lnTo>
                      <a:pt x="11" y="227"/>
                    </a:lnTo>
                    <a:lnTo>
                      <a:pt x="12" y="227"/>
                    </a:lnTo>
                    <a:lnTo>
                      <a:pt x="12" y="227"/>
                    </a:lnTo>
                    <a:lnTo>
                      <a:pt x="12" y="227"/>
                    </a:lnTo>
                    <a:lnTo>
                      <a:pt x="13" y="231"/>
                    </a:lnTo>
                    <a:lnTo>
                      <a:pt x="13" y="231"/>
                    </a:lnTo>
                    <a:lnTo>
                      <a:pt x="13" y="232"/>
                    </a:lnTo>
                    <a:lnTo>
                      <a:pt x="13" y="232"/>
                    </a:lnTo>
                    <a:lnTo>
                      <a:pt x="14" y="232"/>
                    </a:lnTo>
                    <a:lnTo>
                      <a:pt x="14" y="232"/>
                    </a:lnTo>
                    <a:lnTo>
                      <a:pt x="14" y="232"/>
                    </a:lnTo>
                    <a:lnTo>
                      <a:pt x="14" y="232"/>
                    </a:lnTo>
                    <a:lnTo>
                      <a:pt x="14" y="232"/>
                    </a:lnTo>
                    <a:lnTo>
                      <a:pt x="15" y="232"/>
                    </a:lnTo>
                    <a:lnTo>
                      <a:pt x="15" y="232"/>
                    </a:lnTo>
                    <a:lnTo>
                      <a:pt x="15" y="232"/>
                    </a:lnTo>
                    <a:lnTo>
                      <a:pt x="15" y="232"/>
                    </a:lnTo>
                    <a:lnTo>
                      <a:pt x="15" y="232"/>
                    </a:lnTo>
                    <a:lnTo>
                      <a:pt x="15" y="232"/>
                    </a:lnTo>
                    <a:lnTo>
                      <a:pt x="16" y="232"/>
                    </a:lnTo>
                    <a:lnTo>
                      <a:pt x="16" y="233"/>
                    </a:lnTo>
                    <a:lnTo>
                      <a:pt x="16" y="233"/>
                    </a:lnTo>
                    <a:lnTo>
                      <a:pt x="17" y="233"/>
                    </a:lnTo>
                    <a:lnTo>
                      <a:pt x="17" y="233"/>
                    </a:lnTo>
                    <a:lnTo>
                      <a:pt x="17" y="233"/>
                    </a:lnTo>
                    <a:lnTo>
                      <a:pt x="17" y="233"/>
                    </a:lnTo>
                    <a:lnTo>
                      <a:pt x="17" y="233"/>
                    </a:lnTo>
                    <a:lnTo>
                      <a:pt x="18" y="233"/>
                    </a:lnTo>
                    <a:lnTo>
                      <a:pt x="18" y="233"/>
                    </a:lnTo>
                    <a:lnTo>
                      <a:pt x="18" y="232"/>
                    </a:lnTo>
                    <a:lnTo>
                      <a:pt x="18" y="232"/>
                    </a:lnTo>
                    <a:lnTo>
                      <a:pt x="18" y="232"/>
                    </a:lnTo>
                    <a:lnTo>
                      <a:pt x="19" y="232"/>
                    </a:lnTo>
                    <a:lnTo>
                      <a:pt x="19" y="232"/>
                    </a:lnTo>
                    <a:lnTo>
                      <a:pt x="19" y="232"/>
                    </a:lnTo>
                    <a:lnTo>
                      <a:pt x="20" y="232"/>
                    </a:lnTo>
                    <a:lnTo>
                      <a:pt x="20" y="232"/>
                    </a:lnTo>
                    <a:lnTo>
                      <a:pt x="20" y="232"/>
                    </a:lnTo>
                    <a:lnTo>
                      <a:pt x="20" y="233"/>
                    </a:lnTo>
                    <a:lnTo>
                      <a:pt x="20" y="233"/>
                    </a:lnTo>
                    <a:lnTo>
                      <a:pt x="21" y="234"/>
                    </a:lnTo>
                    <a:lnTo>
                      <a:pt x="21" y="234"/>
                    </a:lnTo>
                    <a:lnTo>
                      <a:pt x="21" y="235"/>
                    </a:lnTo>
                    <a:lnTo>
                      <a:pt x="21" y="236"/>
                    </a:lnTo>
                    <a:lnTo>
                      <a:pt x="21" y="236"/>
                    </a:lnTo>
                    <a:lnTo>
                      <a:pt x="22" y="236"/>
                    </a:lnTo>
                    <a:lnTo>
                      <a:pt x="22" y="233"/>
                    </a:lnTo>
                    <a:lnTo>
                      <a:pt x="22" y="229"/>
                    </a:lnTo>
                    <a:lnTo>
                      <a:pt x="22" y="224"/>
                    </a:lnTo>
                    <a:lnTo>
                      <a:pt x="22" y="223"/>
                    </a:lnTo>
                    <a:lnTo>
                      <a:pt x="23" y="219"/>
                    </a:lnTo>
                    <a:lnTo>
                      <a:pt x="23" y="227"/>
                    </a:lnTo>
                    <a:lnTo>
                      <a:pt x="23" y="228"/>
                    </a:lnTo>
                    <a:lnTo>
                      <a:pt x="24" y="233"/>
                    </a:lnTo>
                    <a:lnTo>
                      <a:pt x="24" y="233"/>
                    </a:lnTo>
                    <a:lnTo>
                      <a:pt x="24" y="234"/>
                    </a:lnTo>
                    <a:lnTo>
                      <a:pt x="24" y="234"/>
                    </a:lnTo>
                    <a:lnTo>
                      <a:pt x="25" y="233"/>
                    </a:lnTo>
                    <a:lnTo>
                      <a:pt x="25" y="234"/>
                    </a:lnTo>
                    <a:lnTo>
                      <a:pt x="25" y="233"/>
                    </a:lnTo>
                    <a:lnTo>
                      <a:pt x="25" y="233"/>
                    </a:lnTo>
                    <a:lnTo>
                      <a:pt x="25" y="233"/>
                    </a:lnTo>
                    <a:lnTo>
                      <a:pt x="26" y="232"/>
                    </a:lnTo>
                    <a:lnTo>
                      <a:pt x="26" y="231"/>
                    </a:lnTo>
                    <a:lnTo>
                      <a:pt x="26" y="231"/>
                    </a:lnTo>
                    <a:lnTo>
                      <a:pt x="27" y="231"/>
                    </a:lnTo>
                    <a:lnTo>
                      <a:pt x="27" y="231"/>
                    </a:lnTo>
                    <a:lnTo>
                      <a:pt x="27" y="231"/>
                    </a:lnTo>
                    <a:lnTo>
                      <a:pt x="27" y="233"/>
                    </a:lnTo>
                    <a:lnTo>
                      <a:pt x="27" y="233"/>
                    </a:lnTo>
                    <a:lnTo>
                      <a:pt x="28" y="234"/>
                    </a:lnTo>
                    <a:lnTo>
                      <a:pt x="28" y="234"/>
                    </a:lnTo>
                    <a:lnTo>
                      <a:pt x="28" y="234"/>
                    </a:lnTo>
                    <a:lnTo>
                      <a:pt x="28" y="234"/>
                    </a:lnTo>
                    <a:lnTo>
                      <a:pt x="28" y="234"/>
                    </a:lnTo>
                    <a:lnTo>
                      <a:pt x="29" y="234"/>
                    </a:lnTo>
                    <a:lnTo>
                      <a:pt x="29" y="234"/>
                    </a:lnTo>
                    <a:lnTo>
                      <a:pt x="29" y="234"/>
                    </a:lnTo>
                    <a:lnTo>
                      <a:pt x="29" y="234"/>
                    </a:lnTo>
                    <a:lnTo>
                      <a:pt x="29" y="234"/>
                    </a:lnTo>
                    <a:lnTo>
                      <a:pt x="30" y="234"/>
                    </a:lnTo>
                    <a:lnTo>
                      <a:pt x="30" y="234"/>
                    </a:lnTo>
                    <a:lnTo>
                      <a:pt x="30" y="234"/>
                    </a:lnTo>
                    <a:lnTo>
                      <a:pt x="30" y="234"/>
                    </a:lnTo>
                    <a:lnTo>
                      <a:pt x="31" y="233"/>
                    </a:lnTo>
                    <a:lnTo>
                      <a:pt x="31" y="233"/>
                    </a:lnTo>
                    <a:lnTo>
                      <a:pt x="31" y="233"/>
                    </a:lnTo>
                    <a:lnTo>
                      <a:pt x="31" y="233"/>
                    </a:lnTo>
                    <a:lnTo>
                      <a:pt x="32" y="233"/>
                    </a:lnTo>
                    <a:lnTo>
                      <a:pt x="32" y="233"/>
                    </a:lnTo>
                    <a:lnTo>
                      <a:pt x="32" y="233"/>
                    </a:lnTo>
                    <a:lnTo>
                      <a:pt x="32" y="233"/>
                    </a:lnTo>
                    <a:lnTo>
                      <a:pt x="32" y="233"/>
                    </a:lnTo>
                    <a:lnTo>
                      <a:pt x="32" y="233"/>
                    </a:lnTo>
                    <a:lnTo>
                      <a:pt x="33" y="233"/>
                    </a:lnTo>
                    <a:lnTo>
                      <a:pt x="33" y="233"/>
                    </a:lnTo>
                    <a:lnTo>
                      <a:pt x="33" y="233"/>
                    </a:lnTo>
                    <a:lnTo>
                      <a:pt x="33" y="233"/>
                    </a:lnTo>
                    <a:lnTo>
                      <a:pt x="33" y="233"/>
                    </a:lnTo>
                    <a:lnTo>
                      <a:pt x="34" y="233"/>
                    </a:lnTo>
                    <a:lnTo>
                      <a:pt x="34" y="233"/>
                    </a:lnTo>
                    <a:lnTo>
                      <a:pt x="34" y="233"/>
                    </a:lnTo>
                    <a:lnTo>
                      <a:pt x="34" y="233"/>
                    </a:lnTo>
                    <a:lnTo>
                      <a:pt x="34" y="233"/>
                    </a:lnTo>
                    <a:lnTo>
                      <a:pt x="34" y="233"/>
                    </a:lnTo>
                    <a:lnTo>
                      <a:pt x="34" y="233"/>
                    </a:lnTo>
                    <a:lnTo>
                      <a:pt x="35" y="234"/>
                    </a:lnTo>
                    <a:lnTo>
                      <a:pt x="35" y="234"/>
                    </a:lnTo>
                    <a:lnTo>
                      <a:pt x="35" y="234"/>
                    </a:lnTo>
                    <a:lnTo>
                      <a:pt x="35" y="235"/>
                    </a:lnTo>
                    <a:lnTo>
                      <a:pt x="36" y="235"/>
                    </a:lnTo>
                    <a:lnTo>
                      <a:pt x="36" y="235"/>
                    </a:lnTo>
                    <a:lnTo>
                      <a:pt x="36" y="236"/>
                    </a:lnTo>
                    <a:lnTo>
                      <a:pt x="36" y="236"/>
                    </a:lnTo>
                    <a:lnTo>
                      <a:pt x="36" y="234"/>
                    </a:lnTo>
                    <a:lnTo>
                      <a:pt x="37" y="233"/>
                    </a:lnTo>
                    <a:lnTo>
                      <a:pt x="37" y="228"/>
                    </a:lnTo>
                    <a:lnTo>
                      <a:pt x="37" y="228"/>
                    </a:lnTo>
                    <a:lnTo>
                      <a:pt x="37" y="228"/>
                    </a:lnTo>
                    <a:lnTo>
                      <a:pt x="37" y="228"/>
                    </a:lnTo>
                    <a:lnTo>
                      <a:pt x="38" y="230"/>
                    </a:lnTo>
                    <a:lnTo>
                      <a:pt x="38" y="230"/>
                    </a:lnTo>
                    <a:lnTo>
                      <a:pt x="38" y="230"/>
                    </a:lnTo>
                    <a:lnTo>
                      <a:pt x="38" y="233"/>
                    </a:lnTo>
                    <a:lnTo>
                      <a:pt x="39" y="233"/>
                    </a:lnTo>
                    <a:lnTo>
                      <a:pt x="39" y="235"/>
                    </a:lnTo>
                    <a:lnTo>
                      <a:pt x="39" y="235"/>
                    </a:lnTo>
                    <a:lnTo>
                      <a:pt x="39" y="235"/>
                    </a:lnTo>
                    <a:lnTo>
                      <a:pt x="39" y="233"/>
                    </a:lnTo>
                    <a:lnTo>
                      <a:pt x="39" y="233"/>
                    </a:lnTo>
                    <a:lnTo>
                      <a:pt x="40" y="233"/>
                    </a:lnTo>
                    <a:lnTo>
                      <a:pt x="40" y="233"/>
                    </a:lnTo>
                    <a:lnTo>
                      <a:pt x="40" y="232"/>
                    </a:lnTo>
                    <a:lnTo>
                      <a:pt x="40" y="232"/>
                    </a:lnTo>
                    <a:lnTo>
                      <a:pt x="41" y="230"/>
                    </a:lnTo>
                    <a:lnTo>
                      <a:pt x="41" y="230"/>
                    </a:lnTo>
                    <a:lnTo>
                      <a:pt x="41" y="230"/>
                    </a:lnTo>
                    <a:lnTo>
                      <a:pt x="41" y="232"/>
                    </a:lnTo>
                    <a:lnTo>
                      <a:pt x="41" y="232"/>
                    </a:lnTo>
                    <a:lnTo>
                      <a:pt x="42" y="234"/>
                    </a:lnTo>
                    <a:lnTo>
                      <a:pt x="42" y="234"/>
                    </a:lnTo>
                    <a:lnTo>
                      <a:pt x="42" y="236"/>
                    </a:lnTo>
                    <a:lnTo>
                      <a:pt x="42" y="236"/>
                    </a:lnTo>
                    <a:lnTo>
                      <a:pt x="43" y="236"/>
                    </a:lnTo>
                    <a:lnTo>
                      <a:pt x="43" y="236"/>
                    </a:lnTo>
                    <a:lnTo>
                      <a:pt x="43" y="236"/>
                    </a:lnTo>
                    <a:lnTo>
                      <a:pt x="43" y="236"/>
                    </a:lnTo>
                    <a:lnTo>
                      <a:pt x="44" y="236"/>
                    </a:lnTo>
                    <a:lnTo>
                      <a:pt x="44" y="236"/>
                    </a:lnTo>
                    <a:lnTo>
                      <a:pt x="44" y="236"/>
                    </a:lnTo>
                    <a:lnTo>
                      <a:pt x="45" y="235"/>
                    </a:lnTo>
                    <a:lnTo>
                      <a:pt x="45" y="235"/>
                    </a:lnTo>
                    <a:lnTo>
                      <a:pt x="45" y="235"/>
                    </a:lnTo>
                    <a:lnTo>
                      <a:pt x="45" y="235"/>
                    </a:lnTo>
                    <a:lnTo>
                      <a:pt x="45" y="235"/>
                    </a:lnTo>
                    <a:lnTo>
                      <a:pt x="45" y="235"/>
                    </a:lnTo>
                    <a:lnTo>
                      <a:pt x="46" y="235"/>
                    </a:lnTo>
                    <a:lnTo>
                      <a:pt x="46" y="235"/>
                    </a:lnTo>
                    <a:lnTo>
                      <a:pt x="46" y="235"/>
                    </a:lnTo>
                    <a:lnTo>
                      <a:pt x="46" y="235"/>
                    </a:lnTo>
                    <a:lnTo>
                      <a:pt x="46" y="235"/>
                    </a:lnTo>
                    <a:lnTo>
                      <a:pt x="46" y="235"/>
                    </a:lnTo>
                    <a:lnTo>
                      <a:pt x="47" y="235"/>
                    </a:lnTo>
                    <a:lnTo>
                      <a:pt x="47" y="235"/>
                    </a:lnTo>
                    <a:lnTo>
                      <a:pt x="47" y="235"/>
                    </a:lnTo>
                    <a:lnTo>
                      <a:pt x="47" y="235"/>
                    </a:lnTo>
                    <a:lnTo>
                      <a:pt x="48" y="235"/>
                    </a:lnTo>
                    <a:lnTo>
                      <a:pt x="48" y="235"/>
                    </a:lnTo>
                    <a:lnTo>
                      <a:pt x="48" y="235"/>
                    </a:lnTo>
                    <a:lnTo>
                      <a:pt x="48" y="235"/>
                    </a:lnTo>
                    <a:lnTo>
                      <a:pt x="48" y="235"/>
                    </a:lnTo>
                    <a:lnTo>
                      <a:pt x="48" y="235"/>
                    </a:lnTo>
                    <a:lnTo>
                      <a:pt x="49" y="235"/>
                    </a:lnTo>
                    <a:lnTo>
                      <a:pt x="49" y="235"/>
                    </a:lnTo>
                    <a:lnTo>
                      <a:pt x="49" y="235"/>
                    </a:lnTo>
                    <a:lnTo>
                      <a:pt x="49" y="235"/>
                    </a:lnTo>
                    <a:lnTo>
                      <a:pt x="49" y="236"/>
                    </a:lnTo>
                    <a:lnTo>
                      <a:pt x="50" y="236"/>
                    </a:lnTo>
                    <a:lnTo>
                      <a:pt x="50" y="236"/>
                    </a:lnTo>
                    <a:lnTo>
                      <a:pt x="50" y="236"/>
                    </a:lnTo>
                    <a:lnTo>
                      <a:pt x="50" y="236"/>
                    </a:lnTo>
                    <a:lnTo>
                      <a:pt x="50" y="238"/>
                    </a:lnTo>
                    <a:lnTo>
                      <a:pt x="50" y="238"/>
                    </a:lnTo>
                    <a:lnTo>
                      <a:pt x="51" y="238"/>
                    </a:lnTo>
                    <a:lnTo>
                      <a:pt x="51" y="237"/>
                    </a:lnTo>
                    <a:lnTo>
                      <a:pt x="51" y="237"/>
                    </a:lnTo>
                    <a:lnTo>
                      <a:pt x="52" y="236"/>
                    </a:lnTo>
                    <a:lnTo>
                      <a:pt x="52" y="236"/>
                    </a:lnTo>
                    <a:lnTo>
                      <a:pt x="52" y="236"/>
                    </a:lnTo>
                    <a:lnTo>
                      <a:pt x="52" y="233"/>
                    </a:lnTo>
                    <a:lnTo>
                      <a:pt x="52" y="233"/>
                    </a:lnTo>
                    <a:lnTo>
                      <a:pt x="53" y="233"/>
                    </a:lnTo>
                    <a:lnTo>
                      <a:pt x="53" y="233"/>
                    </a:lnTo>
                    <a:lnTo>
                      <a:pt x="53" y="229"/>
                    </a:lnTo>
                    <a:lnTo>
                      <a:pt x="53" y="229"/>
                    </a:lnTo>
                    <a:lnTo>
                      <a:pt x="53" y="229"/>
                    </a:lnTo>
                    <a:lnTo>
                      <a:pt x="53" y="229"/>
                    </a:lnTo>
                    <a:lnTo>
                      <a:pt x="53" y="224"/>
                    </a:lnTo>
                    <a:lnTo>
                      <a:pt x="54" y="223"/>
                    </a:lnTo>
                    <a:lnTo>
                      <a:pt x="54" y="220"/>
                    </a:lnTo>
                    <a:lnTo>
                      <a:pt x="54" y="225"/>
                    </a:lnTo>
                    <a:lnTo>
                      <a:pt x="54" y="225"/>
                    </a:lnTo>
                    <a:lnTo>
                      <a:pt x="55" y="229"/>
                    </a:lnTo>
                    <a:lnTo>
                      <a:pt x="55" y="229"/>
                    </a:lnTo>
                    <a:lnTo>
                      <a:pt x="55" y="231"/>
                    </a:lnTo>
                    <a:lnTo>
                      <a:pt x="55" y="230"/>
                    </a:lnTo>
                    <a:lnTo>
                      <a:pt x="55" y="229"/>
                    </a:lnTo>
                    <a:lnTo>
                      <a:pt x="56" y="223"/>
                    </a:lnTo>
                    <a:lnTo>
                      <a:pt x="56" y="222"/>
                    </a:lnTo>
                    <a:lnTo>
                      <a:pt x="56" y="222"/>
                    </a:lnTo>
                    <a:lnTo>
                      <a:pt x="56" y="222"/>
                    </a:lnTo>
                    <a:lnTo>
                      <a:pt x="57" y="222"/>
                    </a:lnTo>
                    <a:lnTo>
                      <a:pt x="57" y="225"/>
                    </a:lnTo>
                    <a:lnTo>
                      <a:pt x="57" y="225"/>
                    </a:lnTo>
                    <a:lnTo>
                      <a:pt x="58" y="226"/>
                    </a:lnTo>
                    <a:lnTo>
                      <a:pt x="58" y="226"/>
                    </a:lnTo>
                    <a:lnTo>
                      <a:pt x="58" y="228"/>
                    </a:lnTo>
                    <a:lnTo>
                      <a:pt x="58" y="228"/>
                    </a:lnTo>
                    <a:lnTo>
                      <a:pt x="59" y="229"/>
                    </a:lnTo>
                    <a:lnTo>
                      <a:pt x="59" y="229"/>
                    </a:lnTo>
                    <a:lnTo>
                      <a:pt x="59" y="229"/>
                    </a:lnTo>
                    <a:lnTo>
                      <a:pt x="60" y="229"/>
                    </a:lnTo>
                    <a:lnTo>
                      <a:pt x="60" y="229"/>
                    </a:lnTo>
                    <a:lnTo>
                      <a:pt x="60" y="229"/>
                    </a:lnTo>
                    <a:lnTo>
                      <a:pt x="60" y="229"/>
                    </a:lnTo>
                    <a:lnTo>
                      <a:pt x="60" y="229"/>
                    </a:lnTo>
                    <a:lnTo>
                      <a:pt x="60" y="229"/>
                    </a:lnTo>
                    <a:lnTo>
                      <a:pt x="61" y="229"/>
                    </a:lnTo>
                    <a:lnTo>
                      <a:pt x="61" y="229"/>
                    </a:lnTo>
                    <a:lnTo>
                      <a:pt x="62" y="229"/>
                    </a:lnTo>
                    <a:lnTo>
                      <a:pt x="62" y="229"/>
                    </a:lnTo>
                    <a:lnTo>
                      <a:pt x="62" y="229"/>
                    </a:lnTo>
                    <a:lnTo>
                      <a:pt x="62" y="229"/>
                    </a:lnTo>
                    <a:lnTo>
                      <a:pt x="63" y="229"/>
                    </a:lnTo>
                    <a:lnTo>
                      <a:pt x="63" y="229"/>
                    </a:lnTo>
                    <a:lnTo>
                      <a:pt x="63" y="229"/>
                    </a:lnTo>
                    <a:lnTo>
                      <a:pt x="63" y="229"/>
                    </a:lnTo>
                    <a:lnTo>
                      <a:pt x="64" y="229"/>
                    </a:lnTo>
                    <a:lnTo>
                      <a:pt x="64" y="229"/>
                    </a:lnTo>
                    <a:lnTo>
                      <a:pt x="65" y="228"/>
                    </a:lnTo>
                    <a:lnTo>
                      <a:pt x="65" y="228"/>
                    </a:lnTo>
                    <a:lnTo>
                      <a:pt x="65" y="228"/>
                    </a:lnTo>
                    <a:lnTo>
                      <a:pt x="65" y="230"/>
                    </a:lnTo>
                    <a:lnTo>
                      <a:pt x="65" y="232"/>
                    </a:lnTo>
                    <a:lnTo>
                      <a:pt x="66" y="235"/>
                    </a:lnTo>
                    <a:lnTo>
                      <a:pt x="66" y="235"/>
                    </a:lnTo>
                    <a:lnTo>
                      <a:pt x="66" y="236"/>
                    </a:lnTo>
                    <a:lnTo>
                      <a:pt x="66" y="235"/>
                    </a:lnTo>
                    <a:lnTo>
                      <a:pt x="67" y="235"/>
                    </a:lnTo>
                    <a:lnTo>
                      <a:pt x="67" y="235"/>
                    </a:lnTo>
                    <a:lnTo>
                      <a:pt x="67" y="235"/>
                    </a:lnTo>
                    <a:lnTo>
                      <a:pt x="67" y="235"/>
                    </a:lnTo>
                    <a:lnTo>
                      <a:pt x="67" y="233"/>
                    </a:lnTo>
                    <a:lnTo>
                      <a:pt x="68" y="233"/>
                    </a:lnTo>
                    <a:lnTo>
                      <a:pt x="68" y="233"/>
                    </a:lnTo>
                    <a:lnTo>
                      <a:pt x="68" y="230"/>
                    </a:lnTo>
                    <a:lnTo>
                      <a:pt x="68" y="228"/>
                    </a:lnTo>
                    <a:lnTo>
                      <a:pt x="69" y="232"/>
                    </a:lnTo>
                    <a:lnTo>
                      <a:pt x="69" y="231"/>
                    </a:lnTo>
                    <a:lnTo>
                      <a:pt x="69" y="231"/>
                    </a:lnTo>
                    <a:lnTo>
                      <a:pt x="69" y="228"/>
                    </a:lnTo>
                    <a:lnTo>
                      <a:pt x="69" y="230"/>
                    </a:lnTo>
                    <a:lnTo>
                      <a:pt x="69" y="231"/>
                    </a:lnTo>
                    <a:lnTo>
                      <a:pt x="70" y="234"/>
                    </a:lnTo>
                    <a:lnTo>
                      <a:pt x="70" y="234"/>
                    </a:lnTo>
                    <a:lnTo>
                      <a:pt x="70" y="235"/>
                    </a:lnTo>
                    <a:lnTo>
                      <a:pt x="71" y="235"/>
                    </a:lnTo>
                    <a:lnTo>
                      <a:pt x="71" y="234"/>
                    </a:lnTo>
                    <a:lnTo>
                      <a:pt x="71" y="234"/>
                    </a:lnTo>
                    <a:lnTo>
                      <a:pt x="72" y="231"/>
                    </a:lnTo>
                    <a:lnTo>
                      <a:pt x="72" y="231"/>
                    </a:lnTo>
                    <a:lnTo>
                      <a:pt x="72" y="231"/>
                    </a:lnTo>
                    <a:lnTo>
                      <a:pt x="72" y="231"/>
                    </a:lnTo>
                    <a:lnTo>
                      <a:pt x="72" y="231"/>
                    </a:lnTo>
                    <a:lnTo>
                      <a:pt x="73" y="231"/>
                    </a:lnTo>
                    <a:lnTo>
                      <a:pt x="73" y="231"/>
                    </a:lnTo>
                    <a:lnTo>
                      <a:pt x="73" y="231"/>
                    </a:lnTo>
                    <a:lnTo>
                      <a:pt x="73" y="231"/>
                    </a:lnTo>
                    <a:lnTo>
                      <a:pt x="73" y="232"/>
                    </a:lnTo>
                    <a:lnTo>
                      <a:pt x="74" y="232"/>
                    </a:lnTo>
                    <a:lnTo>
                      <a:pt x="74" y="233"/>
                    </a:lnTo>
                    <a:lnTo>
                      <a:pt x="74" y="233"/>
                    </a:lnTo>
                    <a:lnTo>
                      <a:pt x="74" y="233"/>
                    </a:lnTo>
                    <a:lnTo>
                      <a:pt x="75" y="233"/>
                    </a:lnTo>
                    <a:lnTo>
                      <a:pt x="75" y="233"/>
                    </a:lnTo>
                    <a:lnTo>
                      <a:pt x="75" y="233"/>
                    </a:lnTo>
                    <a:lnTo>
                      <a:pt x="75" y="233"/>
                    </a:lnTo>
                    <a:lnTo>
                      <a:pt x="75" y="233"/>
                    </a:lnTo>
                    <a:lnTo>
                      <a:pt x="76" y="233"/>
                    </a:lnTo>
                    <a:lnTo>
                      <a:pt x="76" y="233"/>
                    </a:lnTo>
                    <a:lnTo>
                      <a:pt x="76" y="234"/>
                    </a:lnTo>
                    <a:lnTo>
                      <a:pt x="76" y="234"/>
                    </a:lnTo>
                    <a:lnTo>
                      <a:pt x="77" y="234"/>
                    </a:lnTo>
                    <a:lnTo>
                      <a:pt x="77" y="234"/>
                    </a:lnTo>
                    <a:lnTo>
                      <a:pt x="77" y="234"/>
                    </a:lnTo>
                    <a:lnTo>
                      <a:pt x="78" y="234"/>
                    </a:lnTo>
                    <a:lnTo>
                      <a:pt x="78" y="234"/>
                    </a:lnTo>
                    <a:lnTo>
                      <a:pt x="78" y="234"/>
                    </a:lnTo>
                    <a:lnTo>
                      <a:pt x="78" y="234"/>
                    </a:lnTo>
                    <a:lnTo>
                      <a:pt x="79" y="234"/>
                    </a:lnTo>
                    <a:lnTo>
                      <a:pt x="79" y="234"/>
                    </a:lnTo>
                    <a:lnTo>
                      <a:pt x="79" y="234"/>
                    </a:lnTo>
                    <a:lnTo>
                      <a:pt x="79" y="234"/>
                    </a:lnTo>
                    <a:lnTo>
                      <a:pt x="79" y="234"/>
                    </a:lnTo>
                    <a:lnTo>
                      <a:pt x="80" y="234"/>
                    </a:lnTo>
                    <a:lnTo>
                      <a:pt x="80" y="234"/>
                    </a:lnTo>
                    <a:lnTo>
                      <a:pt x="80" y="234"/>
                    </a:lnTo>
                    <a:lnTo>
                      <a:pt x="80" y="234"/>
                    </a:lnTo>
                    <a:lnTo>
                      <a:pt x="80" y="234"/>
                    </a:lnTo>
                    <a:lnTo>
                      <a:pt x="81" y="234"/>
                    </a:lnTo>
                    <a:lnTo>
                      <a:pt x="81" y="234"/>
                    </a:lnTo>
                    <a:lnTo>
                      <a:pt x="81" y="234"/>
                    </a:lnTo>
                    <a:lnTo>
                      <a:pt x="81" y="234"/>
                    </a:lnTo>
                    <a:lnTo>
                      <a:pt x="81" y="234"/>
                    </a:lnTo>
                    <a:lnTo>
                      <a:pt x="81" y="236"/>
                    </a:lnTo>
                    <a:lnTo>
                      <a:pt x="82" y="236"/>
                    </a:lnTo>
                    <a:lnTo>
                      <a:pt x="82" y="236"/>
                    </a:lnTo>
                    <a:lnTo>
                      <a:pt x="82" y="236"/>
                    </a:lnTo>
                    <a:lnTo>
                      <a:pt x="82" y="236"/>
                    </a:lnTo>
                    <a:lnTo>
                      <a:pt x="83" y="234"/>
                    </a:lnTo>
                    <a:lnTo>
                      <a:pt x="83" y="234"/>
                    </a:lnTo>
                    <a:lnTo>
                      <a:pt x="83" y="229"/>
                    </a:lnTo>
                    <a:lnTo>
                      <a:pt x="83" y="229"/>
                    </a:lnTo>
                    <a:lnTo>
                      <a:pt x="84" y="232"/>
                    </a:lnTo>
                    <a:lnTo>
                      <a:pt x="84" y="232"/>
                    </a:lnTo>
                    <a:lnTo>
                      <a:pt x="84" y="232"/>
                    </a:lnTo>
                    <a:lnTo>
                      <a:pt x="84" y="235"/>
                    </a:lnTo>
                    <a:lnTo>
                      <a:pt x="85" y="236"/>
                    </a:lnTo>
                    <a:lnTo>
                      <a:pt x="85" y="237"/>
                    </a:lnTo>
                    <a:lnTo>
                      <a:pt x="85" y="237"/>
                    </a:lnTo>
                    <a:lnTo>
                      <a:pt x="85" y="237"/>
                    </a:lnTo>
                    <a:lnTo>
                      <a:pt x="86" y="236"/>
                    </a:lnTo>
                    <a:lnTo>
                      <a:pt x="86" y="235"/>
                    </a:lnTo>
                    <a:lnTo>
                      <a:pt x="86" y="232"/>
                    </a:lnTo>
                    <a:lnTo>
                      <a:pt x="86" y="232"/>
                    </a:lnTo>
                    <a:lnTo>
                      <a:pt x="87" y="231"/>
                    </a:lnTo>
                    <a:lnTo>
                      <a:pt x="87" y="231"/>
                    </a:lnTo>
                    <a:lnTo>
                      <a:pt x="87" y="230"/>
                    </a:lnTo>
                    <a:lnTo>
                      <a:pt x="87" y="231"/>
                    </a:lnTo>
                    <a:lnTo>
                      <a:pt x="88" y="231"/>
                    </a:lnTo>
                    <a:lnTo>
                      <a:pt x="88" y="232"/>
                    </a:lnTo>
                    <a:lnTo>
                      <a:pt x="88" y="233"/>
                    </a:lnTo>
                    <a:lnTo>
                      <a:pt x="88" y="233"/>
                    </a:lnTo>
                    <a:lnTo>
                      <a:pt x="89" y="233"/>
                    </a:lnTo>
                    <a:lnTo>
                      <a:pt x="89" y="234"/>
                    </a:lnTo>
                    <a:lnTo>
                      <a:pt x="89" y="234"/>
                    </a:lnTo>
                    <a:lnTo>
                      <a:pt x="89" y="234"/>
                    </a:lnTo>
                    <a:lnTo>
                      <a:pt x="90" y="233"/>
                    </a:lnTo>
                    <a:lnTo>
                      <a:pt x="90" y="233"/>
                    </a:lnTo>
                    <a:lnTo>
                      <a:pt x="90" y="233"/>
                    </a:lnTo>
                    <a:lnTo>
                      <a:pt x="90" y="233"/>
                    </a:lnTo>
                    <a:lnTo>
                      <a:pt x="90" y="233"/>
                    </a:lnTo>
                    <a:lnTo>
                      <a:pt x="91" y="233"/>
                    </a:lnTo>
                    <a:lnTo>
                      <a:pt x="91" y="233"/>
                    </a:lnTo>
                    <a:lnTo>
                      <a:pt x="91" y="233"/>
                    </a:lnTo>
                    <a:lnTo>
                      <a:pt x="92" y="233"/>
                    </a:lnTo>
                    <a:lnTo>
                      <a:pt x="92" y="233"/>
                    </a:lnTo>
                    <a:lnTo>
                      <a:pt x="92" y="233"/>
                    </a:lnTo>
                    <a:lnTo>
                      <a:pt x="92" y="233"/>
                    </a:lnTo>
                    <a:lnTo>
                      <a:pt x="93" y="233"/>
                    </a:lnTo>
                    <a:lnTo>
                      <a:pt x="93" y="233"/>
                    </a:lnTo>
                    <a:lnTo>
                      <a:pt x="93" y="233"/>
                    </a:lnTo>
                    <a:lnTo>
                      <a:pt x="93" y="233"/>
                    </a:lnTo>
                    <a:lnTo>
                      <a:pt x="93" y="233"/>
                    </a:lnTo>
                    <a:lnTo>
                      <a:pt x="93" y="233"/>
                    </a:lnTo>
                    <a:lnTo>
                      <a:pt x="93" y="233"/>
                    </a:lnTo>
                    <a:lnTo>
                      <a:pt x="93" y="233"/>
                    </a:lnTo>
                    <a:lnTo>
                      <a:pt x="94" y="233"/>
                    </a:lnTo>
                    <a:lnTo>
                      <a:pt x="94" y="233"/>
                    </a:lnTo>
                    <a:lnTo>
                      <a:pt x="94" y="233"/>
                    </a:lnTo>
                    <a:lnTo>
                      <a:pt x="94" y="233"/>
                    </a:lnTo>
                    <a:lnTo>
                      <a:pt x="94" y="233"/>
                    </a:lnTo>
                    <a:lnTo>
                      <a:pt x="95" y="233"/>
                    </a:lnTo>
                    <a:lnTo>
                      <a:pt x="95" y="233"/>
                    </a:lnTo>
                    <a:lnTo>
                      <a:pt x="95" y="233"/>
                    </a:lnTo>
                    <a:lnTo>
                      <a:pt x="95" y="233"/>
                    </a:lnTo>
                    <a:lnTo>
                      <a:pt x="95" y="233"/>
                    </a:lnTo>
                    <a:lnTo>
                      <a:pt x="95" y="233"/>
                    </a:lnTo>
                    <a:lnTo>
                      <a:pt x="95" y="233"/>
                    </a:lnTo>
                    <a:lnTo>
                      <a:pt x="96" y="233"/>
                    </a:lnTo>
                    <a:lnTo>
                      <a:pt x="96" y="234"/>
                    </a:lnTo>
                    <a:lnTo>
                      <a:pt x="96" y="234"/>
                    </a:lnTo>
                    <a:lnTo>
                      <a:pt x="96" y="234"/>
                    </a:lnTo>
                    <a:lnTo>
                      <a:pt x="97" y="235"/>
                    </a:lnTo>
                    <a:lnTo>
                      <a:pt x="97" y="235"/>
                    </a:lnTo>
                    <a:lnTo>
                      <a:pt x="97" y="235"/>
                    </a:lnTo>
                    <a:lnTo>
                      <a:pt x="97" y="236"/>
                    </a:lnTo>
                    <a:lnTo>
                      <a:pt x="97" y="236"/>
                    </a:lnTo>
                    <a:lnTo>
                      <a:pt x="97" y="236"/>
                    </a:lnTo>
                    <a:lnTo>
                      <a:pt x="98" y="234"/>
                    </a:lnTo>
                    <a:lnTo>
                      <a:pt x="98" y="233"/>
                    </a:lnTo>
                    <a:lnTo>
                      <a:pt x="98" y="230"/>
                    </a:lnTo>
                    <a:lnTo>
                      <a:pt x="99" y="229"/>
                    </a:lnTo>
                    <a:lnTo>
                      <a:pt x="99" y="235"/>
                    </a:lnTo>
                    <a:lnTo>
                      <a:pt x="99" y="235"/>
                    </a:lnTo>
                    <a:lnTo>
                      <a:pt x="100" y="237"/>
                    </a:lnTo>
                    <a:lnTo>
                      <a:pt x="100" y="237"/>
                    </a:lnTo>
                    <a:lnTo>
                      <a:pt x="100" y="237"/>
                    </a:lnTo>
                    <a:lnTo>
                      <a:pt x="100" y="234"/>
                    </a:lnTo>
                    <a:lnTo>
                      <a:pt x="100" y="234"/>
                    </a:lnTo>
                    <a:lnTo>
                      <a:pt x="100" y="234"/>
                    </a:lnTo>
                    <a:lnTo>
                      <a:pt x="101" y="233"/>
                    </a:lnTo>
                    <a:lnTo>
                      <a:pt x="101" y="233"/>
                    </a:lnTo>
                    <a:lnTo>
                      <a:pt x="101" y="233"/>
                    </a:lnTo>
                    <a:lnTo>
                      <a:pt x="101" y="233"/>
                    </a:lnTo>
                    <a:lnTo>
                      <a:pt x="101" y="233"/>
                    </a:lnTo>
                    <a:lnTo>
                      <a:pt x="101" y="233"/>
                    </a:lnTo>
                    <a:lnTo>
                      <a:pt x="102" y="233"/>
                    </a:lnTo>
                    <a:lnTo>
                      <a:pt x="102" y="233"/>
                    </a:lnTo>
                    <a:lnTo>
                      <a:pt x="102" y="233"/>
                    </a:lnTo>
                    <a:lnTo>
                      <a:pt x="103" y="233"/>
                    </a:lnTo>
                    <a:lnTo>
                      <a:pt x="103" y="234"/>
                    </a:lnTo>
                    <a:lnTo>
                      <a:pt x="103" y="234"/>
                    </a:lnTo>
                    <a:lnTo>
                      <a:pt x="103" y="234"/>
                    </a:lnTo>
                    <a:lnTo>
                      <a:pt x="104" y="232"/>
                    </a:lnTo>
                    <a:lnTo>
                      <a:pt x="104" y="232"/>
                    </a:lnTo>
                    <a:lnTo>
                      <a:pt x="104" y="232"/>
                    </a:lnTo>
                    <a:lnTo>
                      <a:pt x="104" y="232"/>
                    </a:lnTo>
                    <a:lnTo>
                      <a:pt x="104" y="232"/>
                    </a:lnTo>
                    <a:lnTo>
                      <a:pt x="104" y="232"/>
                    </a:lnTo>
                    <a:lnTo>
                      <a:pt x="105" y="232"/>
                    </a:lnTo>
                    <a:lnTo>
                      <a:pt x="105" y="232"/>
                    </a:lnTo>
                    <a:lnTo>
                      <a:pt x="105" y="232"/>
                    </a:lnTo>
                    <a:lnTo>
                      <a:pt x="105" y="232"/>
                    </a:lnTo>
                    <a:lnTo>
                      <a:pt x="106" y="232"/>
                    </a:lnTo>
                    <a:lnTo>
                      <a:pt x="106" y="232"/>
                    </a:lnTo>
                    <a:lnTo>
                      <a:pt x="106" y="233"/>
                    </a:lnTo>
                    <a:lnTo>
                      <a:pt x="106" y="233"/>
                    </a:lnTo>
                    <a:lnTo>
                      <a:pt x="107" y="233"/>
                    </a:lnTo>
                    <a:lnTo>
                      <a:pt x="107" y="233"/>
                    </a:lnTo>
                    <a:lnTo>
                      <a:pt x="107" y="233"/>
                    </a:lnTo>
                    <a:lnTo>
                      <a:pt x="107" y="233"/>
                    </a:lnTo>
                    <a:lnTo>
                      <a:pt x="107" y="233"/>
                    </a:lnTo>
                    <a:lnTo>
                      <a:pt x="107" y="233"/>
                    </a:lnTo>
                    <a:lnTo>
                      <a:pt x="108" y="233"/>
                    </a:lnTo>
                    <a:lnTo>
                      <a:pt x="108" y="233"/>
                    </a:lnTo>
                    <a:lnTo>
                      <a:pt x="108" y="232"/>
                    </a:lnTo>
                    <a:lnTo>
                      <a:pt x="109" y="232"/>
                    </a:lnTo>
                    <a:lnTo>
                      <a:pt x="109" y="232"/>
                    </a:lnTo>
                    <a:lnTo>
                      <a:pt x="109" y="232"/>
                    </a:lnTo>
                    <a:lnTo>
                      <a:pt x="109" y="232"/>
                    </a:lnTo>
                    <a:lnTo>
                      <a:pt x="109" y="232"/>
                    </a:lnTo>
                    <a:lnTo>
                      <a:pt x="110" y="232"/>
                    </a:lnTo>
                    <a:lnTo>
                      <a:pt x="110" y="232"/>
                    </a:lnTo>
                    <a:lnTo>
                      <a:pt x="110" y="232"/>
                    </a:lnTo>
                    <a:lnTo>
                      <a:pt x="110" y="233"/>
                    </a:lnTo>
                    <a:lnTo>
                      <a:pt x="111" y="234"/>
                    </a:lnTo>
                    <a:lnTo>
                      <a:pt x="111" y="234"/>
                    </a:lnTo>
                    <a:lnTo>
                      <a:pt x="111" y="234"/>
                    </a:lnTo>
                    <a:lnTo>
                      <a:pt x="111" y="234"/>
                    </a:lnTo>
                    <a:lnTo>
                      <a:pt x="112" y="233"/>
                    </a:lnTo>
                    <a:lnTo>
                      <a:pt x="112" y="233"/>
                    </a:lnTo>
                    <a:lnTo>
                      <a:pt x="112" y="222"/>
                    </a:lnTo>
                    <a:lnTo>
                      <a:pt x="113" y="221"/>
                    </a:lnTo>
                    <a:lnTo>
                      <a:pt x="113" y="220"/>
                    </a:lnTo>
                    <a:lnTo>
                      <a:pt x="113" y="226"/>
                    </a:lnTo>
                    <a:lnTo>
                      <a:pt x="113" y="227"/>
                    </a:lnTo>
                    <a:lnTo>
                      <a:pt x="114" y="231"/>
                    </a:lnTo>
                    <a:lnTo>
                      <a:pt x="114" y="231"/>
                    </a:lnTo>
                    <a:lnTo>
                      <a:pt x="114" y="233"/>
                    </a:lnTo>
                    <a:lnTo>
                      <a:pt x="114" y="233"/>
                    </a:lnTo>
                    <a:lnTo>
                      <a:pt x="114" y="233"/>
                    </a:lnTo>
                    <a:lnTo>
                      <a:pt x="115" y="232"/>
                    </a:lnTo>
                    <a:lnTo>
                      <a:pt x="115" y="232"/>
                    </a:lnTo>
                    <a:lnTo>
                      <a:pt x="115" y="231"/>
                    </a:lnTo>
                    <a:lnTo>
                      <a:pt x="116" y="231"/>
                    </a:lnTo>
                    <a:lnTo>
                      <a:pt x="116" y="227"/>
                    </a:lnTo>
                    <a:lnTo>
                      <a:pt x="116" y="227"/>
                    </a:lnTo>
                    <a:lnTo>
                      <a:pt x="116" y="226"/>
                    </a:lnTo>
                    <a:lnTo>
                      <a:pt x="116" y="230"/>
                    </a:lnTo>
                    <a:lnTo>
                      <a:pt x="116" y="231"/>
                    </a:lnTo>
                    <a:lnTo>
                      <a:pt x="117" y="234"/>
                    </a:lnTo>
                    <a:lnTo>
                      <a:pt x="117" y="234"/>
                    </a:lnTo>
                    <a:lnTo>
                      <a:pt x="118" y="235"/>
                    </a:lnTo>
                    <a:lnTo>
                      <a:pt x="118" y="235"/>
                    </a:lnTo>
                    <a:lnTo>
                      <a:pt x="118" y="233"/>
                    </a:lnTo>
                    <a:lnTo>
                      <a:pt x="118" y="233"/>
                    </a:lnTo>
                    <a:lnTo>
                      <a:pt x="119" y="231"/>
                    </a:lnTo>
                    <a:lnTo>
                      <a:pt x="119" y="231"/>
                    </a:lnTo>
                    <a:lnTo>
                      <a:pt x="119" y="231"/>
                    </a:lnTo>
                    <a:lnTo>
                      <a:pt x="119" y="232"/>
                    </a:lnTo>
                    <a:lnTo>
                      <a:pt x="119" y="232"/>
                    </a:lnTo>
                    <a:lnTo>
                      <a:pt x="120" y="232"/>
                    </a:lnTo>
                    <a:lnTo>
                      <a:pt x="120" y="232"/>
                    </a:lnTo>
                    <a:lnTo>
                      <a:pt x="120" y="232"/>
                    </a:lnTo>
                    <a:lnTo>
                      <a:pt x="121" y="233"/>
                    </a:lnTo>
                    <a:lnTo>
                      <a:pt x="121" y="233"/>
                    </a:lnTo>
                    <a:lnTo>
                      <a:pt x="121" y="233"/>
                    </a:lnTo>
                    <a:lnTo>
                      <a:pt x="121" y="233"/>
                    </a:lnTo>
                    <a:lnTo>
                      <a:pt x="121" y="233"/>
                    </a:lnTo>
                    <a:lnTo>
                      <a:pt x="121" y="233"/>
                    </a:lnTo>
                    <a:lnTo>
                      <a:pt x="122" y="233"/>
                    </a:lnTo>
                    <a:lnTo>
                      <a:pt x="122" y="233"/>
                    </a:lnTo>
                    <a:lnTo>
                      <a:pt x="122" y="233"/>
                    </a:lnTo>
                    <a:lnTo>
                      <a:pt x="122" y="233"/>
                    </a:lnTo>
                    <a:lnTo>
                      <a:pt x="122" y="233"/>
                    </a:lnTo>
                    <a:lnTo>
                      <a:pt x="123" y="233"/>
                    </a:lnTo>
                    <a:lnTo>
                      <a:pt x="123" y="233"/>
                    </a:lnTo>
                    <a:lnTo>
                      <a:pt x="123" y="233"/>
                    </a:lnTo>
                    <a:lnTo>
                      <a:pt x="123" y="233"/>
                    </a:lnTo>
                    <a:lnTo>
                      <a:pt x="123" y="233"/>
                    </a:lnTo>
                    <a:lnTo>
                      <a:pt x="123" y="233"/>
                    </a:lnTo>
                    <a:lnTo>
                      <a:pt x="123" y="233"/>
                    </a:lnTo>
                    <a:lnTo>
                      <a:pt x="124" y="233"/>
                    </a:lnTo>
                    <a:lnTo>
                      <a:pt x="124" y="233"/>
                    </a:lnTo>
                    <a:lnTo>
                      <a:pt x="124" y="233"/>
                    </a:lnTo>
                    <a:lnTo>
                      <a:pt x="124" y="233"/>
                    </a:lnTo>
                    <a:lnTo>
                      <a:pt x="125" y="232"/>
                    </a:lnTo>
                    <a:lnTo>
                      <a:pt x="125" y="233"/>
                    </a:lnTo>
                    <a:lnTo>
                      <a:pt x="125" y="234"/>
                    </a:lnTo>
                    <a:lnTo>
                      <a:pt x="125" y="234"/>
                    </a:lnTo>
                    <a:lnTo>
                      <a:pt x="125" y="234"/>
                    </a:lnTo>
                    <a:lnTo>
                      <a:pt x="125" y="234"/>
                    </a:lnTo>
                    <a:lnTo>
                      <a:pt x="125" y="234"/>
                    </a:lnTo>
                    <a:lnTo>
                      <a:pt x="126" y="235"/>
                    </a:lnTo>
                    <a:lnTo>
                      <a:pt x="126" y="235"/>
                    </a:lnTo>
                    <a:lnTo>
                      <a:pt x="126" y="235"/>
                    </a:lnTo>
                    <a:lnTo>
                      <a:pt x="126" y="233"/>
                    </a:lnTo>
                    <a:lnTo>
                      <a:pt x="127" y="233"/>
                    </a:lnTo>
                    <a:lnTo>
                      <a:pt x="127" y="226"/>
                    </a:lnTo>
                    <a:lnTo>
                      <a:pt x="127" y="225"/>
                    </a:lnTo>
                    <a:lnTo>
                      <a:pt x="128" y="223"/>
                    </a:lnTo>
                    <a:lnTo>
                      <a:pt x="128" y="226"/>
                    </a:lnTo>
                    <a:lnTo>
                      <a:pt x="128" y="227"/>
                    </a:lnTo>
                    <a:lnTo>
                      <a:pt x="128" y="233"/>
                    </a:lnTo>
                    <a:lnTo>
                      <a:pt x="128" y="233"/>
                    </a:lnTo>
                    <a:lnTo>
                      <a:pt x="129" y="234"/>
                    </a:lnTo>
                    <a:lnTo>
                      <a:pt x="129" y="235"/>
                    </a:lnTo>
                    <a:lnTo>
                      <a:pt x="129" y="235"/>
                    </a:lnTo>
                    <a:lnTo>
                      <a:pt x="129" y="235"/>
                    </a:lnTo>
                    <a:lnTo>
                      <a:pt x="130" y="234"/>
                    </a:lnTo>
                    <a:lnTo>
                      <a:pt x="130" y="233"/>
                    </a:lnTo>
                    <a:lnTo>
                      <a:pt x="130" y="233"/>
                    </a:lnTo>
                    <a:lnTo>
                      <a:pt x="130" y="232"/>
                    </a:lnTo>
                    <a:lnTo>
                      <a:pt x="131" y="232"/>
                    </a:lnTo>
                    <a:lnTo>
                      <a:pt x="131" y="232"/>
                    </a:lnTo>
                    <a:lnTo>
                      <a:pt x="131" y="232"/>
                    </a:lnTo>
                    <a:lnTo>
                      <a:pt x="131" y="232"/>
                    </a:lnTo>
                    <a:lnTo>
                      <a:pt x="132" y="233"/>
                    </a:lnTo>
                    <a:lnTo>
                      <a:pt x="132" y="233"/>
                    </a:lnTo>
                    <a:lnTo>
                      <a:pt x="132" y="234"/>
                    </a:lnTo>
                    <a:lnTo>
                      <a:pt x="132" y="234"/>
                    </a:lnTo>
                    <a:lnTo>
                      <a:pt x="133" y="234"/>
                    </a:lnTo>
                    <a:lnTo>
                      <a:pt x="133" y="233"/>
                    </a:lnTo>
                    <a:lnTo>
                      <a:pt x="133" y="232"/>
                    </a:lnTo>
                    <a:lnTo>
                      <a:pt x="133" y="231"/>
                    </a:lnTo>
                    <a:lnTo>
                      <a:pt x="134" y="230"/>
                    </a:lnTo>
                    <a:lnTo>
                      <a:pt x="134" y="230"/>
                    </a:lnTo>
                    <a:lnTo>
                      <a:pt x="134" y="230"/>
                    </a:lnTo>
                    <a:lnTo>
                      <a:pt x="134" y="230"/>
                    </a:lnTo>
                    <a:lnTo>
                      <a:pt x="134" y="230"/>
                    </a:lnTo>
                    <a:lnTo>
                      <a:pt x="135" y="230"/>
                    </a:lnTo>
                    <a:lnTo>
                      <a:pt x="135" y="230"/>
                    </a:lnTo>
                    <a:lnTo>
                      <a:pt x="135" y="230"/>
                    </a:lnTo>
                    <a:lnTo>
                      <a:pt x="135" y="230"/>
                    </a:lnTo>
                    <a:lnTo>
                      <a:pt x="135" y="230"/>
                    </a:lnTo>
                    <a:lnTo>
                      <a:pt x="135" y="230"/>
                    </a:lnTo>
                    <a:lnTo>
                      <a:pt x="136" y="230"/>
                    </a:lnTo>
                    <a:lnTo>
                      <a:pt x="136" y="230"/>
                    </a:lnTo>
                    <a:lnTo>
                      <a:pt x="136" y="230"/>
                    </a:lnTo>
                    <a:lnTo>
                      <a:pt x="136" y="230"/>
                    </a:lnTo>
                    <a:lnTo>
                      <a:pt x="136" y="230"/>
                    </a:lnTo>
                    <a:lnTo>
                      <a:pt x="137" y="230"/>
                    </a:lnTo>
                    <a:lnTo>
                      <a:pt x="137" y="230"/>
                    </a:lnTo>
                    <a:lnTo>
                      <a:pt x="137" y="230"/>
                    </a:lnTo>
                    <a:lnTo>
                      <a:pt x="137" y="230"/>
                    </a:lnTo>
                    <a:lnTo>
                      <a:pt x="137" y="230"/>
                    </a:lnTo>
                    <a:lnTo>
                      <a:pt x="137" y="230"/>
                    </a:lnTo>
                    <a:lnTo>
                      <a:pt x="137" y="230"/>
                    </a:lnTo>
                    <a:lnTo>
                      <a:pt x="138" y="230"/>
                    </a:lnTo>
                    <a:lnTo>
                      <a:pt x="138" y="230"/>
                    </a:lnTo>
                    <a:lnTo>
                      <a:pt x="138" y="230"/>
                    </a:lnTo>
                    <a:lnTo>
                      <a:pt x="138" y="230"/>
                    </a:lnTo>
                    <a:lnTo>
                      <a:pt x="138" y="230"/>
                    </a:lnTo>
                    <a:lnTo>
                      <a:pt x="139" y="230"/>
                    </a:lnTo>
                    <a:lnTo>
                      <a:pt x="139" y="230"/>
                    </a:lnTo>
                    <a:lnTo>
                      <a:pt x="139" y="230"/>
                    </a:lnTo>
                    <a:lnTo>
                      <a:pt x="139" y="231"/>
                    </a:lnTo>
                    <a:lnTo>
                      <a:pt x="139" y="231"/>
                    </a:lnTo>
                    <a:lnTo>
                      <a:pt x="140" y="233"/>
                    </a:lnTo>
                    <a:lnTo>
                      <a:pt x="140" y="233"/>
                    </a:lnTo>
                    <a:lnTo>
                      <a:pt x="140" y="235"/>
                    </a:lnTo>
                    <a:lnTo>
                      <a:pt x="141" y="235"/>
                    </a:lnTo>
                    <a:lnTo>
                      <a:pt x="141" y="235"/>
                    </a:lnTo>
                    <a:lnTo>
                      <a:pt x="141" y="234"/>
                    </a:lnTo>
                    <a:lnTo>
                      <a:pt x="141" y="234"/>
                    </a:lnTo>
                    <a:lnTo>
                      <a:pt x="142" y="230"/>
                    </a:lnTo>
                    <a:lnTo>
                      <a:pt x="142" y="230"/>
                    </a:lnTo>
                    <a:lnTo>
                      <a:pt x="142" y="225"/>
                    </a:lnTo>
                    <a:lnTo>
                      <a:pt x="142" y="226"/>
                    </a:lnTo>
                    <a:lnTo>
                      <a:pt x="142" y="227"/>
                    </a:lnTo>
                    <a:lnTo>
                      <a:pt x="143" y="226"/>
                    </a:lnTo>
                    <a:lnTo>
                      <a:pt x="143" y="228"/>
                    </a:lnTo>
                    <a:lnTo>
                      <a:pt x="143" y="228"/>
                    </a:lnTo>
                    <a:lnTo>
                      <a:pt x="143" y="231"/>
                    </a:lnTo>
                    <a:lnTo>
                      <a:pt x="144" y="232"/>
                    </a:lnTo>
                    <a:lnTo>
                      <a:pt x="144" y="232"/>
                    </a:lnTo>
                    <a:lnTo>
                      <a:pt x="144" y="232"/>
                    </a:lnTo>
                    <a:lnTo>
                      <a:pt x="144" y="232"/>
                    </a:lnTo>
                    <a:lnTo>
                      <a:pt x="144" y="230"/>
                    </a:lnTo>
                    <a:lnTo>
                      <a:pt x="145" y="231"/>
                    </a:lnTo>
                    <a:lnTo>
                      <a:pt x="145" y="232"/>
                    </a:lnTo>
                    <a:lnTo>
                      <a:pt x="145" y="232"/>
                    </a:lnTo>
                    <a:lnTo>
                      <a:pt x="145" y="232"/>
                    </a:lnTo>
                    <a:lnTo>
                      <a:pt x="146" y="231"/>
                    </a:lnTo>
                    <a:lnTo>
                      <a:pt x="146" y="231"/>
                    </a:lnTo>
                    <a:lnTo>
                      <a:pt x="146" y="231"/>
                    </a:lnTo>
                    <a:lnTo>
                      <a:pt x="146" y="231"/>
                    </a:lnTo>
                    <a:lnTo>
                      <a:pt x="146" y="234"/>
                    </a:lnTo>
                    <a:lnTo>
                      <a:pt x="147" y="234"/>
                    </a:lnTo>
                    <a:lnTo>
                      <a:pt x="147" y="236"/>
                    </a:lnTo>
                    <a:lnTo>
                      <a:pt x="147" y="236"/>
                    </a:lnTo>
                    <a:lnTo>
                      <a:pt x="147" y="236"/>
                    </a:lnTo>
                    <a:lnTo>
                      <a:pt x="147" y="236"/>
                    </a:lnTo>
                    <a:lnTo>
                      <a:pt x="147" y="236"/>
                    </a:lnTo>
                    <a:lnTo>
                      <a:pt x="148" y="236"/>
                    </a:lnTo>
                    <a:lnTo>
                      <a:pt x="148" y="236"/>
                    </a:lnTo>
                    <a:lnTo>
                      <a:pt x="148" y="236"/>
                    </a:lnTo>
                    <a:lnTo>
                      <a:pt x="148" y="236"/>
                    </a:lnTo>
                    <a:lnTo>
                      <a:pt x="149" y="236"/>
                    </a:lnTo>
                    <a:lnTo>
                      <a:pt x="149" y="236"/>
                    </a:lnTo>
                    <a:lnTo>
                      <a:pt x="149" y="236"/>
                    </a:lnTo>
                    <a:lnTo>
                      <a:pt x="149" y="236"/>
                    </a:lnTo>
                    <a:lnTo>
                      <a:pt x="149" y="236"/>
                    </a:lnTo>
                    <a:lnTo>
                      <a:pt x="149" y="236"/>
                    </a:lnTo>
                    <a:lnTo>
                      <a:pt x="149" y="236"/>
                    </a:lnTo>
                    <a:lnTo>
                      <a:pt x="149" y="236"/>
                    </a:lnTo>
                    <a:lnTo>
                      <a:pt x="150" y="236"/>
                    </a:lnTo>
                    <a:lnTo>
                      <a:pt x="150" y="236"/>
                    </a:lnTo>
                    <a:lnTo>
                      <a:pt x="150" y="236"/>
                    </a:lnTo>
                    <a:lnTo>
                      <a:pt x="151" y="235"/>
                    </a:lnTo>
                    <a:lnTo>
                      <a:pt x="151" y="235"/>
                    </a:lnTo>
                    <a:lnTo>
                      <a:pt x="151" y="235"/>
                    </a:lnTo>
                    <a:lnTo>
                      <a:pt x="151" y="235"/>
                    </a:lnTo>
                    <a:lnTo>
                      <a:pt x="151" y="235"/>
                    </a:lnTo>
                    <a:lnTo>
                      <a:pt x="152" y="235"/>
                    </a:lnTo>
                    <a:lnTo>
                      <a:pt x="152" y="235"/>
                    </a:lnTo>
                    <a:lnTo>
                      <a:pt x="152" y="235"/>
                    </a:lnTo>
                    <a:lnTo>
                      <a:pt x="152" y="235"/>
                    </a:lnTo>
                    <a:lnTo>
                      <a:pt x="153" y="235"/>
                    </a:lnTo>
                    <a:lnTo>
                      <a:pt x="153" y="235"/>
                    </a:lnTo>
                    <a:lnTo>
                      <a:pt x="153" y="235"/>
                    </a:lnTo>
                    <a:lnTo>
                      <a:pt x="153" y="236"/>
                    </a:lnTo>
                    <a:lnTo>
                      <a:pt x="154" y="236"/>
                    </a:lnTo>
                    <a:lnTo>
                      <a:pt x="154" y="236"/>
                    </a:lnTo>
                    <a:lnTo>
                      <a:pt x="154" y="236"/>
                    </a:lnTo>
                    <a:lnTo>
                      <a:pt x="154" y="236"/>
                    </a:lnTo>
                    <a:lnTo>
                      <a:pt x="155" y="236"/>
                    </a:lnTo>
                    <a:lnTo>
                      <a:pt x="155" y="237"/>
                    </a:lnTo>
                    <a:lnTo>
                      <a:pt x="155" y="237"/>
                    </a:lnTo>
                    <a:lnTo>
                      <a:pt x="155" y="237"/>
                    </a:lnTo>
                    <a:lnTo>
                      <a:pt x="156" y="237"/>
                    </a:lnTo>
                    <a:lnTo>
                      <a:pt x="156" y="237"/>
                    </a:lnTo>
                    <a:lnTo>
                      <a:pt x="156" y="235"/>
                    </a:lnTo>
                    <a:lnTo>
                      <a:pt x="156" y="234"/>
                    </a:lnTo>
                    <a:lnTo>
                      <a:pt x="157" y="229"/>
                    </a:lnTo>
                    <a:lnTo>
                      <a:pt x="157" y="229"/>
                    </a:lnTo>
                    <a:lnTo>
                      <a:pt x="157" y="229"/>
                    </a:lnTo>
                    <a:lnTo>
                      <a:pt x="157" y="229"/>
                    </a:lnTo>
                    <a:lnTo>
                      <a:pt x="157" y="230"/>
                    </a:lnTo>
                    <a:lnTo>
                      <a:pt x="157" y="229"/>
                    </a:lnTo>
                    <a:lnTo>
                      <a:pt x="157" y="230"/>
                    </a:lnTo>
                    <a:lnTo>
                      <a:pt x="158" y="232"/>
                    </a:lnTo>
                    <a:lnTo>
                      <a:pt x="158" y="233"/>
                    </a:lnTo>
                    <a:lnTo>
                      <a:pt x="158" y="234"/>
                    </a:lnTo>
                    <a:lnTo>
                      <a:pt x="159" y="234"/>
                    </a:lnTo>
                    <a:lnTo>
                      <a:pt x="159" y="236"/>
                    </a:lnTo>
                    <a:lnTo>
                      <a:pt x="159" y="236"/>
                    </a:lnTo>
                    <a:lnTo>
                      <a:pt x="160" y="234"/>
                    </a:lnTo>
                    <a:lnTo>
                      <a:pt x="160" y="234"/>
                    </a:lnTo>
                    <a:lnTo>
                      <a:pt x="160" y="233"/>
                    </a:lnTo>
                    <a:lnTo>
                      <a:pt x="160" y="234"/>
                    </a:lnTo>
                    <a:lnTo>
                      <a:pt x="160" y="234"/>
                    </a:lnTo>
                    <a:lnTo>
                      <a:pt x="161" y="234"/>
                    </a:lnTo>
                    <a:lnTo>
                      <a:pt x="161" y="233"/>
                    </a:lnTo>
                    <a:lnTo>
                      <a:pt x="161" y="233"/>
                    </a:lnTo>
                    <a:lnTo>
                      <a:pt x="161" y="233"/>
                    </a:lnTo>
                    <a:lnTo>
                      <a:pt x="161" y="233"/>
                    </a:lnTo>
                    <a:lnTo>
                      <a:pt x="162" y="233"/>
                    </a:lnTo>
                    <a:lnTo>
                      <a:pt x="162" y="234"/>
                    </a:lnTo>
                    <a:lnTo>
                      <a:pt x="162" y="234"/>
                    </a:lnTo>
                    <a:lnTo>
                      <a:pt x="163" y="235"/>
                    </a:lnTo>
                    <a:lnTo>
                      <a:pt x="163" y="235"/>
                    </a:lnTo>
                    <a:lnTo>
                      <a:pt x="163" y="235"/>
                    </a:lnTo>
                    <a:lnTo>
                      <a:pt x="163" y="235"/>
                    </a:lnTo>
                    <a:lnTo>
                      <a:pt x="163" y="235"/>
                    </a:lnTo>
                    <a:lnTo>
                      <a:pt x="164" y="235"/>
                    </a:lnTo>
                    <a:lnTo>
                      <a:pt x="164" y="235"/>
                    </a:lnTo>
                    <a:lnTo>
                      <a:pt x="164" y="235"/>
                    </a:lnTo>
                    <a:lnTo>
                      <a:pt x="164" y="235"/>
                    </a:lnTo>
                    <a:lnTo>
                      <a:pt x="165" y="235"/>
                    </a:lnTo>
                    <a:lnTo>
                      <a:pt x="165" y="235"/>
                    </a:lnTo>
                    <a:lnTo>
                      <a:pt x="165" y="235"/>
                    </a:lnTo>
                    <a:lnTo>
                      <a:pt x="165" y="235"/>
                    </a:lnTo>
                    <a:lnTo>
                      <a:pt x="165" y="234"/>
                    </a:lnTo>
                    <a:lnTo>
                      <a:pt x="166" y="234"/>
                    </a:lnTo>
                    <a:lnTo>
                      <a:pt x="166" y="234"/>
                    </a:lnTo>
                    <a:lnTo>
                      <a:pt x="166" y="234"/>
                    </a:lnTo>
                    <a:lnTo>
                      <a:pt x="166" y="234"/>
                    </a:lnTo>
                    <a:lnTo>
                      <a:pt x="166" y="234"/>
                    </a:lnTo>
                    <a:lnTo>
                      <a:pt x="166" y="234"/>
                    </a:lnTo>
                    <a:lnTo>
                      <a:pt x="167" y="234"/>
                    </a:lnTo>
                    <a:lnTo>
                      <a:pt x="167" y="234"/>
                    </a:lnTo>
                    <a:lnTo>
                      <a:pt x="167" y="234"/>
                    </a:lnTo>
                    <a:lnTo>
                      <a:pt x="167" y="234"/>
                    </a:lnTo>
                    <a:lnTo>
                      <a:pt x="168" y="234"/>
                    </a:lnTo>
                    <a:lnTo>
                      <a:pt x="168" y="234"/>
                    </a:lnTo>
                    <a:lnTo>
                      <a:pt x="168" y="234"/>
                    </a:lnTo>
                    <a:lnTo>
                      <a:pt x="168" y="234"/>
                    </a:lnTo>
                    <a:lnTo>
                      <a:pt x="168" y="234"/>
                    </a:lnTo>
                    <a:lnTo>
                      <a:pt x="169" y="234"/>
                    </a:lnTo>
                    <a:lnTo>
                      <a:pt x="169" y="234"/>
                    </a:lnTo>
                    <a:lnTo>
                      <a:pt x="169" y="235"/>
                    </a:lnTo>
                    <a:lnTo>
                      <a:pt x="169" y="236"/>
                    </a:lnTo>
                    <a:lnTo>
                      <a:pt x="170" y="236"/>
                    </a:lnTo>
                    <a:lnTo>
                      <a:pt x="170" y="236"/>
                    </a:lnTo>
                    <a:lnTo>
                      <a:pt x="170" y="236"/>
                    </a:lnTo>
                    <a:lnTo>
                      <a:pt x="170" y="236"/>
                    </a:lnTo>
                    <a:lnTo>
                      <a:pt x="170" y="237"/>
                    </a:lnTo>
                    <a:lnTo>
                      <a:pt x="170" y="237"/>
                    </a:lnTo>
                    <a:lnTo>
                      <a:pt x="171" y="237"/>
                    </a:lnTo>
                    <a:lnTo>
                      <a:pt x="171" y="236"/>
                    </a:lnTo>
                    <a:lnTo>
                      <a:pt x="171" y="235"/>
                    </a:lnTo>
                    <a:lnTo>
                      <a:pt x="172" y="234"/>
                    </a:lnTo>
                    <a:lnTo>
                      <a:pt x="172" y="234"/>
                    </a:lnTo>
                    <a:lnTo>
                      <a:pt x="172" y="235"/>
                    </a:lnTo>
                    <a:lnTo>
                      <a:pt x="172" y="235"/>
                    </a:lnTo>
                    <a:lnTo>
                      <a:pt x="172" y="233"/>
                    </a:lnTo>
                    <a:lnTo>
                      <a:pt x="172" y="219"/>
                    </a:lnTo>
                    <a:lnTo>
                      <a:pt x="172" y="219"/>
                    </a:lnTo>
                    <a:lnTo>
                      <a:pt x="173" y="219"/>
                    </a:lnTo>
                    <a:lnTo>
                      <a:pt x="173" y="219"/>
                    </a:lnTo>
                    <a:lnTo>
                      <a:pt x="174" y="222"/>
                    </a:lnTo>
                    <a:lnTo>
                      <a:pt x="174" y="223"/>
                    </a:lnTo>
                    <a:lnTo>
                      <a:pt x="174" y="228"/>
                    </a:lnTo>
                    <a:lnTo>
                      <a:pt x="175" y="228"/>
                    </a:lnTo>
                    <a:lnTo>
                      <a:pt x="175" y="231"/>
                    </a:lnTo>
                    <a:lnTo>
                      <a:pt x="175" y="231"/>
                    </a:lnTo>
                    <a:lnTo>
                      <a:pt x="175" y="223"/>
                    </a:lnTo>
                    <a:lnTo>
                      <a:pt x="175" y="222"/>
                    </a:lnTo>
                    <a:lnTo>
                      <a:pt x="176" y="222"/>
                    </a:lnTo>
                    <a:lnTo>
                      <a:pt x="176" y="222"/>
                    </a:lnTo>
                    <a:lnTo>
                      <a:pt x="176" y="222"/>
                    </a:lnTo>
                    <a:lnTo>
                      <a:pt x="177" y="225"/>
                    </a:lnTo>
                    <a:lnTo>
                      <a:pt x="177" y="226"/>
                    </a:lnTo>
                    <a:lnTo>
                      <a:pt x="177" y="232"/>
                    </a:lnTo>
                    <a:lnTo>
                      <a:pt x="177" y="232"/>
                    </a:lnTo>
                    <a:lnTo>
                      <a:pt x="178" y="233"/>
                    </a:lnTo>
                    <a:lnTo>
                      <a:pt x="178" y="233"/>
                    </a:lnTo>
                    <a:lnTo>
                      <a:pt x="178" y="234"/>
                    </a:lnTo>
                    <a:lnTo>
                      <a:pt x="178" y="234"/>
                    </a:lnTo>
                    <a:lnTo>
                      <a:pt x="179" y="234"/>
                    </a:lnTo>
                    <a:lnTo>
                      <a:pt x="179" y="233"/>
                    </a:lnTo>
                    <a:lnTo>
                      <a:pt x="179" y="233"/>
                    </a:lnTo>
                    <a:lnTo>
                      <a:pt x="179" y="233"/>
                    </a:lnTo>
                    <a:lnTo>
                      <a:pt x="180" y="233"/>
                    </a:lnTo>
                    <a:lnTo>
                      <a:pt x="180" y="233"/>
                    </a:lnTo>
                    <a:lnTo>
                      <a:pt x="180" y="233"/>
                    </a:lnTo>
                    <a:lnTo>
                      <a:pt x="180" y="233"/>
                    </a:lnTo>
                    <a:lnTo>
                      <a:pt x="180" y="233"/>
                    </a:lnTo>
                    <a:lnTo>
                      <a:pt x="181" y="234"/>
                    </a:lnTo>
                    <a:lnTo>
                      <a:pt x="181" y="234"/>
                    </a:lnTo>
                    <a:lnTo>
                      <a:pt x="181" y="234"/>
                    </a:lnTo>
                    <a:lnTo>
                      <a:pt x="182" y="234"/>
                    </a:lnTo>
                    <a:lnTo>
                      <a:pt x="182" y="234"/>
                    </a:lnTo>
                    <a:lnTo>
                      <a:pt x="182" y="234"/>
                    </a:lnTo>
                    <a:lnTo>
                      <a:pt x="182" y="234"/>
                    </a:lnTo>
                    <a:lnTo>
                      <a:pt x="183" y="234"/>
                    </a:lnTo>
                    <a:lnTo>
                      <a:pt x="183" y="234"/>
                    </a:lnTo>
                    <a:lnTo>
                      <a:pt x="183" y="234"/>
                    </a:lnTo>
                    <a:lnTo>
                      <a:pt x="183" y="234"/>
                    </a:lnTo>
                    <a:lnTo>
                      <a:pt x="184" y="234"/>
                    </a:lnTo>
                    <a:lnTo>
                      <a:pt x="184" y="234"/>
                    </a:lnTo>
                    <a:lnTo>
                      <a:pt x="184" y="234"/>
                    </a:lnTo>
                    <a:lnTo>
                      <a:pt x="184" y="234"/>
                    </a:lnTo>
                    <a:lnTo>
                      <a:pt x="184" y="234"/>
                    </a:lnTo>
                    <a:lnTo>
                      <a:pt x="184" y="234"/>
                    </a:lnTo>
                    <a:lnTo>
                      <a:pt x="184" y="234"/>
                    </a:lnTo>
                    <a:lnTo>
                      <a:pt x="184" y="234"/>
                    </a:lnTo>
                    <a:lnTo>
                      <a:pt x="185" y="234"/>
                    </a:lnTo>
                    <a:lnTo>
                      <a:pt x="185" y="234"/>
                    </a:lnTo>
                    <a:lnTo>
                      <a:pt x="185" y="234"/>
                    </a:lnTo>
                    <a:lnTo>
                      <a:pt x="185" y="235"/>
                    </a:lnTo>
                    <a:lnTo>
                      <a:pt x="186" y="235"/>
                    </a:lnTo>
                    <a:lnTo>
                      <a:pt x="186" y="237"/>
                    </a:lnTo>
                    <a:lnTo>
                      <a:pt x="186" y="237"/>
                    </a:lnTo>
                    <a:lnTo>
                      <a:pt x="186" y="238"/>
                    </a:lnTo>
                    <a:lnTo>
                      <a:pt x="186" y="238"/>
                    </a:lnTo>
                    <a:lnTo>
                      <a:pt x="187" y="238"/>
                    </a:lnTo>
                    <a:lnTo>
                      <a:pt x="187" y="238"/>
                    </a:lnTo>
                    <a:lnTo>
                      <a:pt x="187" y="237"/>
                    </a:lnTo>
                    <a:lnTo>
                      <a:pt x="187" y="237"/>
                    </a:lnTo>
                    <a:lnTo>
                      <a:pt x="188" y="233"/>
                    </a:lnTo>
                    <a:lnTo>
                      <a:pt x="188" y="232"/>
                    </a:lnTo>
                    <a:lnTo>
                      <a:pt x="188" y="227"/>
                    </a:lnTo>
                    <a:lnTo>
                      <a:pt x="188" y="233"/>
                    </a:lnTo>
                    <a:lnTo>
                      <a:pt x="189" y="233"/>
                    </a:lnTo>
                    <a:lnTo>
                      <a:pt x="189" y="232"/>
                    </a:lnTo>
                    <a:lnTo>
                      <a:pt x="189" y="232"/>
                    </a:lnTo>
                    <a:lnTo>
                      <a:pt x="189" y="232"/>
                    </a:lnTo>
                    <a:lnTo>
                      <a:pt x="189" y="234"/>
                    </a:lnTo>
                    <a:lnTo>
                      <a:pt x="190" y="234"/>
                    </a:lnTo>
                    <a:lnTo>
                      <a:pt x="190" y="236"/>
                    </a:lnTo>
                    <a:lnTo>
                      <a:pt x="190" y="236"/>
                    </a:lnTo>
                    <a:lnTo>
                      <a:pt x="191" y="233"/>
                    </a:lnTo>
                    <a:lnTo>
                      <a:pt x="191" y="233"/>
                    </a:lnTo>
                    <a:lnTo>
                      <a:pt x="191" y="232"/>
                    </a:lnTo>
                    <a:lnTo>
                      <a:pt x="191" y="232"/>
                    </a:lnTo>
                    <a:lnTo>
                      <a:pt x="192" y="231"/>
                    </a:lnTo>
                    <a:lnTo>
                      <a:pt x="192" y="231"/>
                    </a:lnTo>
                    <a:lnTo>
                      <a:pt x="192" y="232"/>
                    </a:lnTo>
                    <a:lnTo>
                      <a:pt x="193" y="232"/>
                    </a:lnTo>
                    <a:lnTo>
                      <a:pt x="193" y="233"/>
                    </a:lnTo>
                    <a:lnTo>
                      <a:pt x="193" y="233"/>
                    </a:lnTo>
                    <a:lnTo>
                      <a:pt x="193" y="234"/>
                    </a:lnTo>
                    <a:lnTo>
                      <a:pt x="193" y="234"/>
                    </a:lnTo>
                    <a:lnTo>
                      <a:pt x="194" y="234"/>
                    </a:lnTo>
                    <a:lnTo>
                      <a:pt x="194" y="233"/>
                    </a:lnTo>
                    <a:lnTo>
                      <a:pt x="194" y="233"/>
                    </a:lnTo>
                    <a:lnTo>
                      <a:pt x="195" y="233"/>
                    </a:lnTo>
                    <a:lnTo>
                      <a:pt x="195" y="232"/>
                    </a:lnTo>
                    <a:lnTo>
                      <a:pt x="195" y="232"/>
                    </a:lnTo>
                    <a:lnTo>
                      <a:pt x="196" y="232"/>
                    </a:lnTo>
                    <a:lnTo>
                      <a:pt x="196" y="232"/>
                    </a:lnTo>
                    <a:lnTo>
                      <a:pt x="196" y="232"/>
                    </a:lnTo>
                    <a:lnTo>
                      <a:pt x="196" y="232"/>
                    </a:lnTo>
                    <a:lnTo>
                      <a:pt x="196" y="232"/>
                    </a:lnTo>
                    <a:lnTo>
                      <a:pt x="196" y="232"/>
                    </a:lnTo>
                    <a:lnTo>
                      <a:pt x="197" y="232"/>
                    </a:lnTo>
                    <a:lnTo>
                      <a:pt x="197" y="232"/>
                    </a:lnTo>
                    <a:lnTo>
                      <a:pt x="197" y="232"/>
                    </a:lnTo>
                    <a:lnTo>
                      <a:pt x="197" y="232"/>
                    </a:lnTo>
                    <a:lnTo>
                      <a:pt x="197" y="232"/>
                    </a:lnTo>
                    <a:lnTo>
                      <a:pt x="198" y="232"/>
                    </a:lnTo>
                    <a:lnTo>
                      <a:pt x="198" y="232"/>
                    </a:lnTo>
                    <a:lnTo>
                      <a:pt x="198" y="232"/>
                    </a:lnTo>
                    <a:lnTo>
                      <a:pt x="198" y="232"/>
                    </a:lnTo>
                    <a:lnTo>
                      <a:pt x="198" y="232"/>
                    </a:lnTo>
                    <a:lnTo>
                      <a:pt x="199" y="232"/>
                    </a:lnTo>
                    <a:lnTo>
                      <a:pt x="199" y="232"/>
                    </a:lnTo>
                    <a:lnTo>
                      <a:pt x="199" y="232"/>
                    </a:lnTo>
                    <a:lnTo>
                      <a:pt x="199" y="232"/>
                    </a:lnTo>
                    <a:lnTo>
                      <a:pt x="199" y="232"/>
                    </a:lnTo>
                    <a:lnTo>
                      <a:pt x="200" y="232"/>
                    </a:lnTo>
                    <a:lnTo>
                      <a:pt x="200" y="232"/>
                    </a:lnTo>
                    <a:lnTo>
                      <a:pt x="200" y="232"/>
                    </a:lnTo>
                    <a:lnTo>
                      <a:pt x="200" y="232"/>
                    </a:lnTo>
                    <a:lnTo>
                      <a:pt x="200" y="232"/>
                    </a:lnTo>
                    <a:lnTo>
                      <a:pt x="200" y="233"/>
                    </a:lnTo>
                    <a:lnTo>
                      <a:pt x="201" y="233"/>
                    </a:lnTo>
                    <a:lnTo>
                      <a:pt x="201" y="233"/>
                    </a:lnTo>
                    <a:lnTo>
                      <a:pt x="201" y="233"/>
                    </a:lnTo>
                    <a:lnTo>
                      <a:pt x="201" y="233"/>
                    </a:lnTo>
                    <a:lnTo>
                      <a:pt x="202" y="238"/>
                    </a:lnTo>
                    <a:lnTo>
                      <a:pt x="202" y="238"/>
                    </a:lnTo>
                    <a:lnTo>
                      <a:pt x="202" y="237"/>
                    </a:lnTo>
                    <a:lnTo>
                      <a:pt x="203" y="237"/>
                    </a:lnTo>
                    <a:lnTo>
                      <a:pt x="203" y="233"/>
                    </a:lnTo>
                    <a:lnTo>
                      <a:pt x="203" y="233"/>
                    </a:lnTo>
                    <a:lnTo>
                      <a:pt x="203" y="230"/>
                    </a:lnTo>
                    <a:lnTo>
                      <a:pt x="203" y="231"/>
                    </a:lnTo>
                    <a:lnTo>
                      <a:pt x="204" y="231"/>
                    </a:lnTo>
                    <a:lnTo>
                      <a:pt x="204" y="231"/>
                    </a:lnTo>
                    <a:lnTo>
                      <a:pt x="204" y="233"/>
                    </a:lnTo>
                    <a:lnTo>
                      <a:pt x="204" y="233"/>
                    </a:lnTo>
                    <a:lnTo>
                      <a:pt x="205" y="234"/>
                    </a:lnTo>
                    <a:lnTo>
                      <a:pt x="205" y="234"/>
                    </a:lnTo>
                    <a:lnTo>
                      <a:pt x="205" y="231"/>
                    </a:lnTo>
                    <a:lnTo>
                      <a:pt x="205" y="232"/>
                    </a:lnTo>
                    <a:lnTo>
                      <a:pt x="205" y="232"/>
                    </a:lnTo>
                    <a:lnTo>
                      <a:pt x="206" y="233"/>
                    </a:lnTo>
                    <a:lnTo>
                      <a:pt x="206" y="233"/>
                    </a:lnTo>
                    <a:lnTo>
                      <a:pt x="206" y="233"/>
                    </a:lnTo>
                    <a:lnTo>
                      <a:pt x="206" y="233"/>
                    </a:lnTo>
                    <a:lnTo>
                      <a:pt x="207" y="233"/>
                    </a:lnTo>
                    <a:lnTo>
                      <a:pt x="207" y="233"/>
                    </a:lnTo>
                    <a:lnTo>
                      <a:pt x="207" y="233"/>
                    </a:lnTo>
                    <a:lnTo>
                      <a:pt x="207" y="233"/>
                    </a:lnTo>
                    <a:lnTo>
                      <a:pt x="208" y="234"/>
                    </a:lnTo>
                    <a:lnTo>
                      <a:pt x="208" y="234"/>
                    </a:lnTo>
                    <a:lnTo>
                      <a:pt x="208" y="234"/>
                    </a:lnTo>
                    <a:lnTo>
                      <a:pt x="208" y="233"/>
                    </a:lnTo>
                    <a:lnTo>
                      <a:pt x="208" y="233"/>
                    </a:lnTo>
                    <a:lnTo>
                      <a:pt x="209" y="233"/>
                    </a:lnTo>
                    <a:lnTo>
                      <a:pt x="209" y="233"/>
                    </a:lnTo>
                    <a:lnTo>
                      <a:pt x="209" y="233"/>
                    </a:lnTo>
                    <a:lnTo>
                      <a:pt x="209" y="233"/>
                    </a:lnTo>
                    <a:lnTo>
                      <a:pt x="209" y="233"/>
                    </a:lnTo>
                    <a:lnTo>
                      <a:pt x="210" y="233"/>
                    </a:lnTo>
                    <a:lnTo>
                      <a:pt x="210" y="233"/>
                    </a:lnTo>
                    <a:lnTo>
                      <a:pt x="210" y="233"/>
                    </a:lnTo>
                    <a:lnTo>
                      <a:pt x="210" y="233"/>
                    </a:lnTo>
                    <a:lnTo>
                      <a:pt x="210" y="233"/>
                    </a:lnTo>
                    <a:lnTo>
                      <a:pt x="211" y="233"/>
                    </a:lnTo>
                    <a:lnTo>
                      <a:pt x="211" y="233"/>
                    </a:lnTo>
                    <a:lnTo>
                      <a:pt x="211" y="233"/>
                    </a:lnTo>
                    <a:lnTo>
                      <a:pt x="211" y="233"/>
                    </a:lnTo>
                    <a:lnTo>
                      <a:pt x="212" y="233"/>
                    </a:lnTo>
                    <a:lnTo>
                      <a:pt x="212" y="233"/>
                    </a:lnTo>
                    <a:lnTo>
                      <a:pt x="212" y="233"/>
                    </a:lnTo>
                    <a:lnTo>
                      <a:pt x="212" y="233"/>
                    </a:lnTo>
                    <a:lnTo>
                      <a:pt x="212" y="233"/>
                    </a:lnTo>
                    <a:lnTo>
                      <a:pt x="212" y="233"/>
                    </a:lnTo>
                    <a:lnTo>
                      <a:pt x="213" y="233"/>
                    </a:lnTo>
                    <a:lnTo>
                      <a:pt x="213" y="233"/>
                    </a:lnTo>
                    <a:lnTo>
                      <a:pt x="213" y="232"/>
                    </a:lnTo>
                    <a:lnTo>
                      <a:pt x="213" y="232"/>
                    </a:lnTo>
                    <a:lnTo>
                      <a:pt x="214" y="232"/>
                    </a:lnTo>
                    <a:lnTo>
                      <a:pt x="214" y="232"/>
                    </a:lnTo>
                    <a:lnTo>
                      <a:pt x="215" y="232"/>
                    </a:lnTo>
                    <a:lnTo>
                      <a:pt x="215" y="232"/>
                    </a:lnTo>
                    <a:lnTo>
                      <a:pt x="215" y="232"/>
                    </a:lnTo>
                    <a:lnTo>
                      <a:pt x="215" y="234"/>
                    </a:lnTo>
                    <a:lnTo>
                      <a:pt x="215" y="233"/>
                    </a:lnTo>
                    <a:lnTo>
                      <a:pt x="215" y="235"/>
                    </a:lnTo>
                    <a:lnTo>
                      <a:pt x="216" y="235"/>
                    </a:lnTo>
                    <a:lnTo>
                      <a:pt x="216" y="235"/>
                    </a:lnTo>
                    <a:lnTo>
                      <a:pt x="216" y="236"/>
                    </a:lnTo>
                    <a:lnTo>
                      <a:pt x="216" y="236"/>
                    </a:lnTo>
                    <a:lnTo>
                      <a:pt x="217" y="236"/>
                    </a:lnTo>
                    <a:lnTo>
                      <a:pt x="217" y="235"/>
                    </a:lnTo>
                    <a:lnTo>
                      <a:pt x="217" y="235"/>
                    </a:lnTo>
                    <a:lnTo>
                      <a:pt x="217" y="233"/>
                    </a:lnTo>
                    <a:lnTo>
                      <a:pt x="218" y="233"/>
                    </a:lnTo>
                    <a:lnTo>
                      <a:pt x="218" y="230"/>
                    </a:lnTo>
                    <a:lnTo>
                      <a:pt x="218" y="235"/>
                    </a:lnTo>
                    <a:lnTo>
                      <a:pt x="218" y="235"/>
                    </a:lnTo>
                    <a:lnTo>
                      <a:pt x="219" y="237"/>
                    </a:lnTo>
                    <a:lnTo>
                      <a:pt x="219" y="236"/>
                    </a:lnTo>
                    <a:lnTo>
                      <a:pt x="219" y="237"/>
                    </a:lnTo>
                    <a:lnTo>
                      <a:pt x="219" y="237"/>
                    </a:lnTo>
                    <a:lnTo>
                      <a:pt x="219" y="236"/>
                    </a:lnTo>
                    <a:lnTo>
                      <a:pt x="219" y="235"/>
                    </a:lnTo>
                    <a:lnTo>
                      <a:pt x="220" y="230"/>
                    </a:lnTo>
                    <a:lnTo>
                      <a:pt x="220" y="230"/>
                    </a:lnTo>
                    <a:lnTo>
                      <a:pt x="220" y="229"/>
                    </a:lnTo>
                    <a:lnTo>
                      <a:pt x="221" y="229"/>
                    </a:lnTo>
                    <a:lnTo>
                      <a:pt x="221" y="228"/>
                    </a:lnTo>
                    <a:lnTo>
                      <a:pt x="221" y="228"/>
                    </a:lnTo>
                    <a:lnTo>
                      <a:pt x="221" y="228"/>
                    </a:lnTo>
                    <a:lnTo>
                      <a:pt x="222" y="231"/>
                    </a:lnTo>
                    <a:lnTo>
                      <a:pt x="222" y="231"/>
                    </a:lnTo>
                    <a:lnTo>
                      <a:pt x="222" y="233"/>
                    </a:lnTo>
                    <a:lnTo>
                      <a:pt x="222" y="233"/>
                    </a:lnTo>
                    <a:lnTo>
                      <a:pt x="223" y="233"/>
                    </a:lnTo>
                    <a:lnTo>
                      <a:pt x="223" y="233"/>
                    </a:lnTo>
                    <a:lnTo>
                      <a:pt x="223" y="233"/>
                    </a:lnTo>
                    <a:lnTo>
                      <a:pt x="223" y="233"/>
                    </a:lnTo>
                    <a:lnTo>
                      <a:pt x="224" y="233"/>
                    </a:lnTo>
                    <a:lnTo>
                      <a:pt x="224" y="232"/>
                    </a:lnTo>
                    <a:lnTo>
                      <a:pt x="224" y="232"/>
                    </a:lnTo>
                    <a:lnTo>
                      <a:pt x="224" y="232"/>
                    </a:lnTo>
                    <a:lnTo>
                      <a:pt x="224" y="232"/>
                    </a:lnTo>
                    <a:lnTo>
                      <a:pt x="224" y="232"/>
                    </a:lnTo>
                    <a:lnTo>
                      <a:pt x="225" y="232"/>
                    </a:lnTo>
                    <a:lnTo>
                      <a:pt x="225" y="233"/>
                    </a:lnTo>
                    <a:lnTo>
                      <a:pt x="225" y="233"/>
                    </a:lnTo>
                    <a:lnTo>
                      <a:pt x="225" y="232"/>
                    </a:lnTo>
                    <a:lnTo>
                      <a:pt x="226" y="233"/>
                    </a:lnTo>
                    <a:lnTo>
                      <a:pt x="226" y="233"/>
                    </a:lnTo>
                    <a:lnTo>
                      <a:pt x="226" y="233"/>
                    </a:lnTo>
                    <a:lnTo>
                      <a:pt x="226" y="233"/>
                    </a:lnTo>
                    <a:lnTo>
                      <a:pt x="226" y="233"/>
                    </a:lnTo>
                    <a:lnTo>
                      <a:pt x="226" y="233"/>
                    </a:lnTo>
                    <a:lnTo>
                      <a:pt x="226" y="233"/>
                    </a:lnTo>
                    <a:lnTo>
                      <a:pt x="227" y="233"/>
                    </a:lnTo>
                    <a:lnTo>
                      <a:pt x="227" y="233"/>
                    </a:lnTo>
                    <a:lnTo>
                      <a:pt x="227" y="233"/>
                    </a:lnTo>
                    <a:lnTo>
                      <a:pt x="227" y="232"/>
                    </a:lnTo>
                    <a:lnTo>
                      <a:pt x="228" y="232"/>
                    </a:lnTo>
                    <a:lnTo>
                      <a:pt x="228" y="232"/>
                    </a:lnTo>
                    <a:lnTo>
                      <a:pt x="228" y="232"/>
                    </a:lnTo>
                    <a:lnTo>
                      <a:pt x="228" y="232"/>
                    </a:lnTo>
                    <a:lnTo>
                      <a:pt x="229" y="232"/>
                    </a:lnTo>
                    <a:lnTo>
                      <a:pt x="229" y="232"/>
                    </a:lnTo>
                    <a:lnTo>
                      <a:pt x="229" y="232"/>
                    </a:lnTo>
                    <a:lnTo>
                      <a:pt x="229" y="232"/>
                    </a:lnTo>
                    <a:lnTo>
                      <a:pt x="229" y="232"/>
                    </a:lnTo>
                    <a:lnTo>
                      <a:pt x="229" y="232"/>
                    </a:lnTo>
                    <a:lnTo>
                      <a:pt x="229" y="232"/>
                    </a:lnTo>
                    <a:lnTo>
                      <a:pt x="230" y="233"/>
                    </a:lnTo>
                    <a:lnTo>
                      <a:pt x="230" y="233"/>
                    </a:lnTo>
                    <a:lnTo>
                      <a:pt x="230" y="234"/>
                    </a:lnTo>
                    <a:lnTo>
                      <a:pt x="231" y="234"/>
                    </a:lnTo>
                    <a:lnTo>
                      <a:pt x="231" y="235"/>
                    </a:lnTo>
                    <a:lnTo>
                      <a:pt x="231" y="235"/>
                    </a:lnTo>
                    <a:lnTo>
                      <a:pt x="231" y="235"/>
                    </a:lnTo>
                    <a:lnTo>
                      <a:pt x="231" y="229"/>
                    </a:lnTo>
                    <a:lnTo>
                      <a:pt x="231" y="227"/>
                    </a:lnTo>
                    <a:lnTo>
                      <a:pt x="232" y="224"/>
                    </a:lnTo>
                    <a:lnTo>
                      <a:pt x="232" y="224"/>
                    </a:lnTo>
                    <a:lnTo>
                      <a:pt x="232" y="223"/>
                    </a:lnTo>
                    <a:lnTo>
                      <a:pt x="233" y="232"/>
                    </a:lnTo>
                    <a:lnTo>
                      <a:pt x="233" y="232"/>
                    </a:lnTo>
                    <a:lnTo>
                      <a:pt x="233" y="234"/>
                    </a:lnTo>
                    <a:lnTo>
                      <a:pt x="233" y="234"/>
                    </a:lnTo>
                    <a:lnTo>
                      <a:pt x="234" y="235"/>
                    </a:lnTo>
                    <a:lnTo>
                      <a:pt x="234" y="235"/>
                    </a:lnTo>
                    <a:lnTo>
                      <a:pt x="234" y="233"/>
                    </a:lnTo>
                    <a:lnTo>
                      <a:pt x="234" y="233"/>
                    </a:lnTo>
                    <a:lnTo>
                      <a:pt x="235" y="233"/>
                    </a:lnTo>
                    <a:lnTo>
                      <a:pt x="235" y="232"/>
                    </a:lnTo>
                    <a:lnTo>
                      <a:pt x="235" y="232"/>
                    </a:lnTo>
                    <a:lnTo>
                      <a:pt x="235" y="233"/>
                    </a:lnTo>
                    <a:lnTo>
                      <a:pt x="236" y="232"/>
                    </a:lnTo>
                    <a:lnTo>
                      <a:pt x="236" y="233"/>
                    </a:lnTo>
                    <a:lnTo>
                      <a:pt x="236" y="233"/>
                    </a:lnTo>
                    <a:lnTo>
                      <a:pt x="236" y="233"/>
                    </a:lnTo>
                    <a:lnTo>
                      <a:pt x="236" y="233"/>
                    </a:lnTo>
                    <a:lnTo>
                      <a:pt x="237" y="234"/>
                    </a:lnTo>
                    <a:lnTo>
                      <a:pt x="237" y="234"/>
                    </a:lnTo>
                    <a:lnTo>
                      <a:pt x="237" y="234"/>
                    </a:lnTo>
                    <a:lnTo>
                      <a:pt x="237" y="233"/>
                    </a:lnTo>
                    <a:lnTo>
                      <a:pt x="238" y="232"/>
                    </a:lnTo>
                    <a:lnTo>
                      <a:pt x="238" y="231"/>
                    </a:lnTo>
                    <a:lnTo>
                      <a:pt x="238" y="231"/>
                    </a:lnTo>
                    <a:lnTo>
                      <a:pt x="238" y="231"/>
                    </a:lnTo>
                    <a:lnTo>
                      <a:pt x="238" y="231"/>
                    </a:lnTo>
                    <a:lnTo>
                      <a:pt x="239" y="231"/>
                    </a:lnTo>
                    <a:lnTo>
                      <a:pt x="239" y="232"/>
                    </a:lnTo>
                    <a:lnTo>
                      <a:pt x="239" y="232"/>
                    </a:lnTo>
                    <a:lnTo>
                      <a:pt x="240" y="232"/>
                    </a:lnTo>
                    <a:lnTo>
                      <a:pt x="240" y="232"/>
                    </a:lnTo>
                    <a:lnTo>
                      <a:pt x="240" y="233"/>
                    </a:lnTo>
                    <a:lnTo>
                      <a:pt x="240" y="233"/>
                    </a:lnTo>
                    <a:lnTo>
                      <a:pt x="241" y="233"/>
                    </a:lnTo>
                    <a:lnTo>
                      <a:pt x="241" y="233"/>
                    </a:lnTo>
                    <a:lnTo>
                      <a:pt x="241" y="233"/>
                    </a:lnTo>
                    <a:lnTo>
                      <a:pt x="241" y="233"/>
                    </a:lnTo>
                    <a:lnTo>
                      <a:pt x="241" y="233"/>
                    </a:lnTo>
                    <a:lnTo>
                      <a:pt x="242" y="233"/>
                    </a:lnTo>
                    <a:lnTo>
                      <a:pt x="242" y="233"/>
                    </a:lnTo>
                    <a:lnTo>
                      <a:pt x="242" y="233"/>
                    </a:lnTo>
                    <a:lnTo>
                      <a:pt x="242" y="233"/>
                    </a:lnTo>
                    <a:lnTo>
                      <a:pt x="242" y="233"/>
                    </a:lnTo>
                    <a:lnTo>
                      <a:pt x="242" y="233"/>
                    </a:lnTo>
                    <a:lnTo>
                      <a:pt x="243" y="233"/>
                    </a:lnTo>
                    <a:lnTo>
                      <a:pt x="243" y="233"/>
                    </a:lnTo>
                    <a:lnTo>
                      <a:pt x="243" y="233"/>
                    </a:lnTo>
                    <a:lnTo>
                      <a:pt x="243" y="233"/>
                    </a:lnTo>
                    <a:lnTo>
                      <a:pt x="243" y="233"/>
                    </a:lnTo>
                    <a:lnTo>
                      <a:pt x="243" y="233"/>
                    </a:lnTo>
                    <a:lnTo>
                      <a:pt x="243" y="233"/>
                    </a:lnTo>
                    <a:lnTo>
                      <a:pt x="244" y="232"/>
                    </a:lnTo>
                    <a:lnTo>
                      <a:pt x="244" y="232"/>
                    </a:lnTo>
                    <a:lnTo>
                      <a:pt x="244" y="232"/>
                    </a:lnTo>
                    <a:lnTo>
                      <a:pt x="244" y="234"/>
                    </a:lnTo>
                    <a:lnTo>
                      <a:pt x="245" y="234"/>
                    </a:lnTo>
                    <a:lnTo>
                      <a:pt x="245" y="236"/>
                    </a:lnTo>
                    <a:lnTo>
                      <a:pt x="245" y="236"/>
                    </a:lnTo>
                    <a:lnTo>
                      <a:pt x="245" y="238"/>
                    </a:lnTo>
                    <a:lnTo>
                      <a:pt x="245" y="237"/>
                    </a:lnTo>
                    <a:lnTo>
                      <a:pt x="246" y="237"/>
                    </a:lnTo>
                    <a:lnTo>
                      <a:pt x="246" y="236"/>
                    </a:lnTo>
                    <a:lnTo>
                      <a:pt x="246" y="235"/>
                    </a:lnTo>
                    <a:lnTo>
                      <a:pt x="247" y="228"/>
                    </a:lnTo>
                    <a:lnTo>
                      <a:pt x="247" y="227"/>
                    </a:lnTo>
                    <a:lnTo>
                      <a:pt x="247" y="227"/>
                    </a:lnTo>
                    <a:lnTo>
                      <a:pt x="247" y="229"/>
                    </a:lnTo>
                    <a:lnTo>
                      <a:pt x="247" y="229"/>
                    </a:lnTo>
                    <a:lnTo>
                      <a:pt x="248" y="231"/>
                    </a:lnTo>
                    <a:lnTo>
                      <a:pt x="248" y="231"/>
                    </a:lnTo>
                    <a:lnTo>
                      <a:pt x="248" y="231"/>
                    </a:lnTo>
                    <a:lnTo>
                      <a:pt x="248" y="230"/>
                    </a:lnTo>
                    <a:lnTo>
                      <a:pt x="248" y="231"/>
                    </a:lnTo>
                    <a:lnTo>
                      <a:pt x="249" y="231"/>
                    </a:lnTo>
                    <a:lnTo>
                      <a:pt x="249" y="232"/>
                    </a:lnTo>
                    <a:lnTo>
                      <a:pt x="249" y="229"/>
                    </a:lnTo>
                    <a:lnTo>
                      <a:pt x="249" y="228"/>
                    </a:lnTo>
                    <a:lnTo>
                      <a:pt x="249" y="228"/>
                    </a:lnTo>
                    <a:lnTo>
                      <a:pt x="250" y="230"/>
                    </a:lnTo>
                    <a:lnTo>
                      <a:pt x="250" y="230"/>
                    </a:lnTo>
                    <a:lnTo>
                      <a:pt x="250" y="230"/>
                    </a:lnTo>
                    <a:lnTo>
                      <a:pt x="250" y="229"/>
                    </a:lnTo>
                    <a:lnTo>
                      <a:pt x="250" y="229"/>
                    </a:lnTo>
                    <a:lnTo>
                      <a:pt x="250" y="229"/>
                    </a:lnTo>
                    <a:lnTo>
                      <a:pt x="251" y="230"/>
                    </a:lnTo>
                    <a:lnTo>
                      <a:pt x="251" y="230"/>
                    </a:lnTo>
                    <a:lnTo>
                      <a:pt x="251" y="230"/>
                    </a:lnTo>
                    <a:lnTo>
                      <a:pt x="251" y="233"/>
                    </a:lnTo>
                    <a:lnTo>
                      <a:pt x="252" y="234"/>
                    </a:lnTo>
                    <a:lnTo>
                      <a:pt x="252" y="235"/>
                    </a:lnTo>
                    <a:lnTo>
                      <a:pt x="252" y="235"/>
                    </a:lnTo>
                    <a:lnTo>
                      <a:pt x="252" y="236"/>
                    </a:lnTo>
                    <a:lnTo>
                      <a:pt x="252" y="236"/>
                    </a:lnTo>
                    <a:lnTo>
                      <a:pt x="253" y="236"/>
                    </a:lnTo>
                    <a:lnTo>
                      <a:pt x="253" y="236"/>
                    </a:lnTo>
                    <a:lnTo>
                      <a:pt x="253" y="236"/>
                    </a:lnTo>
                    <a:lnTo>
                      <a:pt x="253" y="236"/>
                    </a:lnTo>
                    <a:lnTo>
                      <a:pt x="254" y="236"/>
                    </a:lnTo>
                    <a:lnTo>
                      <a:pt x="254" y="236"/>
                    </a:lnTo>
                    <a:lnTo>
                      <a:pt x="254" y="236"/>
                    </a:lnTo>
                    <a:lnTo>
                      <a:pt x="254" y="236"/>
                    </a:lnTo>
                    <a:lnTo>
                      <a:pt x="254" y="236"/>
                    </a:lnTo>
                    <a:lnTo>
                      <a:pt x="254" y="236"/>
                    </a:lnTo>
                    <a:lnTo>
                      <a:pt x="255" y="236"/>
                    </a:lnTo>
                    <a:lnTo>
                      <a:pt x="255" y="236"/>
                    </a:lnTo>
                    <a:lnTo>
                      <a:pt x="255" y="236"/>
                    </a:lnTo>
                    <a:lnTo>
                      <a:pt x="255" y="236"/>
                    </a:lnTo>
                    <a:lnTo>
                      <a:pt x="255" y="236"/>
                    </a:lnTo>
                    <a:lnTo>
                      <a:pt x="256" y="236"/>
                    </a:lnTo>
                    <a:lnTo>
                      <a:pt x="256" y="235"/>
                    </a:lnTo>
                    <a:lnTo>
                      <a:pt x="256" y="235"/>
                    </a:lnTo>
                    <a:lnTo>
                      <a:pt x="257" y="235"/>
                    </a:lnTo>
                    <a:lnTo>
                      <a:pt x="257" y="235"/>
                    </a:lnTo>
                    <a:lnTo>
                      <a:pt x="257" y="235"/>
                    </a:lnTo>
                    <a:lnTo>
                      <a:pt x="257" y="235"/>
                    </a:lnTo>
                    <a:lnTo>
                      <a:pt x="257" y="235"/>
                    </a:lnTo>
                    <a:lnTo>
                      <a:pt x="257" y="235"/>
                    </a:lnTo>
                    <a:lnTo>
                      <a:pt x="258" y="235"/>
                    </a:lnTo>
                    <a:lnTo>
                      <a:pt x="258" y="235"/>
                    </a:lnTo>
                    <a:lnTo>
                      <a:pt x="258" y="235"/>
                    </a:lnTo>
                    <a:lnTo>
                      <a:pt x="258" y="235"/>
                    </a:lnTo>
                    <a:lnTo>
                      <a:pt x="259" y="236"/>
                    </a:lnTo>
                    <a:lnTo>
                      <a:pt x="259" y="236"/>
                    </a:lnTo>
                    <a:lnTo>
                      <a:pt x="259" y="236"/>
                    </a:lnTo>
                    <a:lnTo>
                      <a:pt x="259" y="236"/>
                    </a:lnTo>
                    <a:lnTo>
                      <a:pt x="260" y="236"/>
                    </a:lnTo>
                    <a:lnTo>
                      <a:pt x="260" y="237"/>
                    </a:lnTo>
                    <a:lnTo>
                      <a:pt x="260" y="237"/>
                    </a:lnTo>
                    <a:lnTo>
                      <a:pt x="260" y="237"/>
                    </a:lnTo>
                    <a:lnTo>
                      <a:pt x="261" y="237"/>
                    </a:lnTo>
                    <a:lnTo>
                      <a:pt x="261" y="237"/>
                    </a:lnTo>
                    <a:lnTo>
                      <a:pt x="261" y="235"/>
                    </a:lnTo>
                    <a:lnTo>
                      <a:pt x="261" y="235"/>
                    </a:lnTo>
                    <a:lnTo>
                      <a:pt x="262" y="229"/>
                    </a:lnTo>
                    <a:lnTo>
                      <a:pt x="262" y="229"/>
                    </a:lnTo>
                    <a:lnTo>
                      <a:pt x="262" y="230"/>
                    </a:lnTo>
                    <a:lnTo>
                      <a:pt x="262" y="229"/>
                    </a:lnTo>
                    <a:lnTo>
                      <a:pt x="263" y="229"/>
                    </a:lnTo>
                    <a:lnTo>
                      <a:pt x="263" y="231"/>
                    </a:lnTo>
                    <a:lnTo>
                      <a:pt x="263" y="231"/>
                    </a:lnTo>
                    <a:lnTo>
                      <a:pt x="264" y="233"/>
                    </a:lnTo>
                    <a:lnTo>
                      <a:pt x="264" y="234"/>
                    </a:lnTo>
                    <a:lnTo>
                      <a:pt x="264" y="234"/>
                    </a:lnTo>
                    <a:lnTo>
                      <a:pt x="264" y="233"/>
                    </a:lnTo>
                    <a:lnTo>
                      <a:pt x="264" y="233"/>
                    </a:lnTo>
                    <a:lnTo>
                      <a:pt x="265" y="231"/>
                    </a:lnTo>
                    <a:lnTo>
                      <a:pt x="265" y="231"/>
                    </a:lnTo>
                    <a:lnTo>
                      <a:pt x="265" y="231"/>
                    </a:lnTo>
                    <a:lnTo>
                      <a:pt x="265" y="231"/>
                    </a:lnTo>
                    <a:lnTo>
                      <a:pt x="266" y="231"/>
                    </a:lnTo>
                    <a:lnTo>
                      <a:pt x="266" y="231"/>
                    </a:lnTo>
                    <a:lnTo>
                      <a:pt x="266" y="231"/>
                    </a:lnTo>
                    <a:lnTo>
                      <a:pt x="266" y="231"/>
                    </a:lnTo>
                    <a:lnTo>
                      <a:pt x="266" y="231"/>
                    </a:lnTo>
                    <a:lnTo>
                      <a:pt x="266" y="232"/>
                    </a:lnTo>
                    <a:lnTo>
                      <a:pt x="267" y="232"/>
                    </a:lnTo>
                    <a:lnTo>
                      <a:pt x="267" y="233"/>
                    </a:lnTo>
                    <a:lnTo>
                      <a:pt x="267" y="233"/>
                    </a:lnTo>
                    <a:lnTo>
                      <a:pt x="268" y="233"/>
                    </a:lnTo>
                    <a:lnTo>
                      <a:pt x="268" y="233"/>
                    </a:lnTo>
                    <a:lnTo>
                      <a:pt x="268" y="233"/>
                    </a:lnTo>
                    <a:lnTo>
                      <a:pt x="268" y="232"/>
                    </a:lnTo>
                    <a:lnTo>
                      <a:pt x="268" y="232"/>
                    </a:lnTo>
                    <a:lnTo>
                      <a:pt x="268" y="232"/>
                    </a:lnTo>
                    <a:lnTo>
                      <a:pt x="269" y="232"/>
                    </a:lnTo>
                    <a:lnTo>
                      <a:pt x="269" y="232"/>
                    </a:lnTo>
                    <a:lnTo>
                      <a:pt x="269" y="232"/>
                    </a:lnTo>
                    <a:lnTo>
                      <a:pt x="270" y="232"/>
                    </a:lnTo>
                    <a:lnTo>
                      <a:pt x="270" y="232"/>
                    </a:lnTo>
                    <a:lnTo>
                      <a:pt x="270" y="232"/>
                    </a:lnTo>
                    <a:lnTo>
                      <a:pt x="270" y="232"/>
                    </a:lnTo>
                    <a:lnTo>
                      <a:pt x="270" y="232"/>
                    </a:lnTo>
                    <a:lnTo>
                      <a:pt x="271" y="232"/>
                    </a:lnTo>
                    <a:lnTo>
                      <a:pt x="271" y="232"/>
                    </a:lnTo>
                    <a:lnTo>
                      <a:pt x="271" y="232"/>
                    </a:lnTo>
                    <a:lnTo>
                      <a:pt x="271" y="232"/>
                    </a:lnTo>
                    <a:lnTo>
                      <a:pt x="271" y="232"/>
                    </a:lnTo>
                    <a:lnTo>
                      <a:pt x="272" y="232"/>
                    </a:lnTo>
                    <a:lnTo>
                      <a:pt x="272" y="232"/>
                    </a:lnTo>
                    <a:lnTo>
                      <a:pt x="272" y="232"/>
                    </a:lnTo>
                    <a:lnTo>
                      <a:pt x="272" y="232"/>
                    </a:lnTo>
                    <a:lnTo>
                      <a:pt x="273" y="232"/>
                    </a:lnTo>
                    <a:lnTo>
                      <a:pt x="273" y="233"/>
                    </a:lnTo>
                    <a:lnTo>
                      <a:pt x="273" y="233"/>
                    </a:lnTo>
                    <a:lnTo>
                      <a:pt x="273" y="233"/>
                    </a:lnTo>
                    <a:lnTo>
                      <a:pt x="273" y="233"/>
                    </a:lnTo>
                    <a:lnTo>
                      <a:pt x="273" y="233"/>
                    </a:lnTo>
                    <a:lnTo>
                      <a:pt x="274" y="233"/>
                    </a:lnTo>
                    <a:lnTo>
                      <a:pt x="274" y="233"/>
                    </a:lnTo>
                    <a:lnTo>
                      <a:pt x="274" y="233"/>
                    </a:lnTo>
                    <a:lnTo>
                      <a:pt x="274" y="233"/>
                    </a:lnTo>
                    <a:lnTo>
                      <a:pt x="275" y="235"/>
                    </a:lnTo>
                    <a:lnTo>
                      <a:pt x="275" y="235"/>
                    </a:lnTo>
                    <a:lnTo>
                      <a:pt x="275" y="235"/>
                    </a:lnTo>
                    <a:lnTo>
                      <a:pt x="275" y="236"/>
                    </a:lnTo>
                    <a:lnTo>
                      <a:pt x="275" y="236"/>
                    </a:lnTo>
                    <a:lnTo>
                      <a:pt x="275" y="236"/>
                    </a:lnTo>
                    <a:lnTo>
                      <a:pt x="275" y="236"/>
                    </a:lnTo>
                    <a:lnTo>
                      <a:pt x="276" y="237"/>
                    </a:lnTo>
                    <a:lnTo>
                      <a:pt x="276" y="237"/>
                    </a:lnTo>
                    <a:lnTo>
                      <a:pt x="276" y="236"/>
                    </a:lnTo>
                    <a:lnTo>
                      <a:pt x="276" y="236"/>
                    </a:lnTo>
                    <a:lnTo>
                      <a:pt x="276" y="236"/>
                    </a:lnTo>
                    <a:lnTo>
                      <a:pt x="277" y="236"/>
                    </a:lnTo>
                    <a:lnTo>
                      <a:pt x="277" y="234"/>
                    </a:lnTo>
                    <a:lnTo>
                      <a:pt x="277" y="234"/>
                    </a:lnTo>
                    <a:lnTo>
                      <a:pt x="278" y="233"/>
                    </a:lnTo>
                    <a:lnTo>
                      <a:pt x="278" y="233"/>
                    </a:lnTo>
                    <a:lnTo>
                      <a:pt x="278" y="233"/>
                    </a:lnTo>
                    <a:lnTo>
                      <a:pt x="278" y="236"/>
                    </a:lnTo>
                    <a:lnTo>
                      <a:pt x="278" y="236"/>
                    </a:lnTo>
                    <a:lnTo>
                      <a:pt x="278" y="236"/>
                    </a:lnTo>
                    <a:lnTo>
                      <a:pt x="279" y="236"/>
                    </a:lnTo>
                    <a:lnTo>
                      <a:pt x="279" y="236"/>
                    </a:lnTo>
                    <a:lnTo>
                      <a:pt x="279" y="234"/>
                    </a:lnTo>
                    <a:lnTo>
                      <a:pt x="280" y="234"/>
                    </a:lnTo>
                    <a:lnTo>
                      <a:pt x="280" y="233"/>
                    </a:lnTo>
                    <a:lnTo>
                      <a:pt x="280" y="233"/>
                    </a:lnTo>
                    <a:lnTo>
                      <a:pt x="280" y="233"/>
                    </a:lnTo>
                    <a:lnTo>
                      <a:pt x="281" y="233"/>
                    </a:lnTo>
                    <a:lnTo>
                      <a:pt x="281" y="233"/>
                    </a:lnTo>
                    <a:lnTo>
                      <a:pt x="281" y="233"/>
                    </a:lnTo>
                    <a:lnTo>
                      <a:pt x="281" y="233"/>
                    </a:lnTo>
                    <a:lnTo>
                      <a:pt x="282" y="233"/>
                    </a:lnTo>
                    <a:lnTo>
                      <a:pt x="282" y="233"/>
                    </a:lnTo>
                    <a:lnTo>
                      <a:pt x="282" y="233"/>
                    </a:lnTo>
                    <a:lnTo>
                      <a:pt x="282" y="237"/>
                    </a:lnTo>
                    <a:lnTo>
                      <a:pt x="283" y="237"/>
                    </a:lnTo>
                    <a:lnTo>
                      <a:pt x="283" y="238"/>
                    </a:lnTo>
                    <a:lnTo>
                      <a:pt x="283" y="238"/>
                    </a:lnTo>
                    <a:lnTo>
                      <a:pt x="283" y="238"/>
                    </a:lnTo>
                    <a:lnTo>
                      <a:pt x="283" y="238"/>
                    </a:lnTo>
                    <a:lnTo>
                      <a:pt x="284" y="238"/>
                    </a:lnTo>
                    <a:lnTo>
                      <a:pt x="284" y="238"/>
                    </a:lnTo>
                    <a:lnTo>
                      <a:pt x="284" y="238"/>
                    </a:lnTo>
                    <a:lnTo>
                      <a:pt x="284" y="238"/>
                    </a:lnTo>
                    <a:lnTo>
                      <a:pt x="285" y="238"/>
                    </a:lnTo>
                    <a:lnTo>
                      <a:pt x="285" y="238"/>
                    </a:lnTo>
                    <a:lnTo>
                      <a:pt x="285" y="238"/>
                    </a:lnTo>
                    <a:lnTo>
                      <a:pt x="285" y="238"/>
                    </a:lnTo>
                    <a:lnTo>
                      <a:pt x="285" y="238"/>
                    </a:lnTo>
                    <a:lnTo>
                      <a:pt x="285" y="238"/>
                    </a:lnTo>
                    <a:lnTo>
                      <a:pt x="286" y="238"/>
                    </a:lnTo>
                    <a:lnTo>
                      <a:pt x="286" y="238"/>
                    </a:lnTo>
                    <a:lnTo>
                      <a:pt x="286" y="238"/>
                    </a:lnTo>
                    <a:lnTo>
                      <a:pt x="286" y="238"/>
                    </a:lnTo>
                    <a:lnTo>
                      <a:pt x="286" y="238"/>
                    </a:lnTo>
                    <a:lnTo>
                      <a:pt x="287" y="238"/>
                    </a:lnTo>
                    <a:lnTo>
                      <a:pt x="287" y="238"/>
                    </a:lnTo>
                    <a:lnTo>
                      <a:pt x="287" y="238"/>
                    </a:lnTo>
                    <a:lnTo>
                      <a:pt x="287" y="238"/>
                    </a:lnTo>
                    <a:lnTo>
                      <a:pt x="287" y="238"/>
                    </a:lnTo>
                    <a:lnTo>
                      <a:pt x="287" y="238"/>
                    </a:lnTo>
                    <a:lnTo>
                      <a:pt x="287" y="238"/>
                    </a:lnTo>
                    <a:lnTo>
                      <a:pt x="287" y="238"/>
                    </a:lnTo>
                    <a:lnTo>
                      <a:pt x="288" y="238"/>
                    </a:lnTo>
                    <a:lnTo>
                      <a:pt x="288" y="238"/>
                    </a:lnTo>
                    <a:lnTo>
                      <a:pt x="289" y="237"/>
                    </a:lnTo>
                    <a:lnTo>
                      <a:pt x="289" y="237"/>
                    </a:lnTo>
                    <a:lnTo>
                      <a:pt x="289" y="237"/>
                    </a:lnTo>
                    <a:lnTo>
                      <a:pt x="290" y="237"/>
                    </a:lnTo>
                    <a:lnTo>
                      <a:pt x="290" y="236"/>
                    </a:lnTo>
                    <a:lnTo>
                      <a:pt x="290" y="236"/>
                    </a:lnTo>
                    <a:lnTo>
                      <a:pt x="290" y="236"/>
                    </a:lnTo>
                    <a:lnTo>
                      <a:pt x="290" y="237"/>
                    </a:lnTo>
                    <a:lnTo>
                      <a:pt x="290" y="237"/>
                    </a:lnTo>
                    <a:lnTo>
                      <a:pt x="291" y="237"/>
                    </a:lnTo>
                    <a:lnTo>
                      <a:pt x="291" y="238"/>
                    </a:lnTo>
                    <a:lnTo>
                      <a:pt x="291" y="238"/>
                    </a:lnTo>
                    <a:lnTo>
                      <a:pt x="291" y="238"/>
                    </a:lnTo>
                    <a:lnTo>
                      <a:pt x="291" y="238"/>
                    </a:lnTo>
                    <a:lnTo>
                      <a:pt x="292" y="237"/>
                    </a:lnTo>
                    <a:lnTo>
                      <a:pt x="292" y="237"/>
                    </a:lnTo>
                    <a:lnTo>
                      <a:pt x="292" y="234"/>
                    </a:lnTo>
                    <a:lnTo>
                      <a:pt x="292" y="234"/>
                    </a:lnTo>
                    <a:lnTo>
                      <a:pt x="292" y="234"/>
                    </a:lnTo>
                    <a:lnTo>
                      <a:pt x="293" y="232"/>
                    </a:lnTo>
                    <a:lnTo>
                      <a:pt x="293" y="232"/>
                    </a:lnTo>
                    <a:lnTo>
                      <a:pt x="293" y="228"/>
                    </a:lnTo>
                    <a:lnTo>
                      <a:pt x="293" y="227"/>
                    </a:lnTo>
                    <a:lnTo>
                      <a:pt x="294" y="222"/>
                    </a:lnTo>
                    <a:lnTo>
                      <a:pt x="294" y="222"/>
                    </a:lnTo>
                    <a:lnTo>
                      <a:pt x="294" y="222"/>
                    </a:lnTo>
                    <a:lnTo>
                      <a:pt x="294" y="227"/>
                    </a:lnTo>
                    <a:lnTo>
                      <a:pt x="295" y="228"/>
                    </a:lnTo>
                    <a:lnTo>
                      <a:pt x="295" y="230"/>
                    </a:lnTo>
                    <a:lnTo>
                      <a:pt x="295" y="230"/>
                    </a:lnTo>
                    <a:lnTo>
                      <a:pt x="295" y="230"/>
                    </a:lnTo>
                    <a:lnTo>
                      <a:pt x="296" y="224"/>
                    </a:lnTo>
                    <a:lnTo>
                      <a:pt x="296" y="224"/>
                    </a:lnTo>
                    <a:lnTo>
                      <a:pt x="296" y="224"/>
                    </a:lnTo>
                    <a:lnTo>
                      <a:pt x="296" y="226"/>
                    </a:lnTo>
                    <a:lnTo>
                      <a:pt x="297" y="226"/>
                    </a:lnTo>
                    <a:lnTo>
                      <a:pt x="297" y="232"/>
                    </a:lnTo>
                    <a:lnTo>
                      <a:pt x="297" y="232"/>
                    </a:lnTo>
                    <a:lnTo>
                      <a:pt x="297" y="236"/>
                    </a:lnTo>
                    <a:lnTo>
                      <a:pt x="298" y="236"/>
                    </a:lnTo>
                    <a:lnTo>
                      <a:pt x="298" y="237"/>
                    </a:lnTo>
                    <a:lnTo>
                      <a:pt x="298" y="237"/>
                    </a:lnTo>
                    <a:lnTo>
                      <a:pt x="299" y="237"/>
                    </a:lnTo>
                    <a:lnTo>
                      <a:pt x="299" y="237"/>
                    </a:lnTo>
                    <a:lnTo>
                      <a:pt x="299" y="237"/>
                    </a:lnTo>
                    <a:lnTo>
                      <a:pt x="299" y="236"/>
                    </a:lnTo>
                    <a:lnTo>
                      <a:pt x="299" y="236"/>
                    </a:lnTo>
                    <a:lnTo>
                      <a:pt x="299" y="236"/>
                    </a:lnTo>
                    <a:lnTo>
                      <a:pt x="299" y="236"/>
                    </a:lnTo>
                    <a:lnTo>
                      <a:pt x="300" y="236"/>
                    </a:lnTo>
                    <a:lnTo>
                      <a:pt x="300" y="236"/>
                    </a:lnTo>
                    <a:lnTo>
                      <a:pt x="300" y="235"/>
                    </a:lnTo>
                    <a:lnTo>
                      <a:pt x="301" y="235"/>
                    </a:lnTo>
                    <a:lnTo>
                      <a:pt x="301" y="235"/>
                    </a:lnTo>
                    <a:lnTo>
                      <a:pt x="301" y="235"/>
                    </a:lnTo>
                    <a:lnTo>
                      <a:pt x="301" y="235"/>
                    </a:lnTo>
                    <a:lnTo>
                      <a:pt x="301" y="235"/>
                    </a:lnTo>
                    <a:lnTo>
                      <a:pt x="301" y="235"/>
                    </a:lnTo>
                    <a:lnTo>
                      <a:pt x="302" y="235"/>
                    </a:lnTo>
                    <a:lnTo>
                      <a:pt x="302" y="235"/>
                    </a:lnTo>
                    <a:lnTo>
                      <a:pt x="302" y="235"/>
                    </a:lnTo>
                    <a:lnTo>
                      <a:pt x="302" y="235"/>
                    </a:lnTo>
                    <a:lnTo>
                      <a:pt x="302" y="235"/>
                    </a:lnTo>
                    <a:lnTo>
                      <a:pt x="303" y="235"/>
                    </a:lnTo>
                    <a:lnTo>
                      <a:pt x="303" y="235"/>
                    </a:lnTo>
                    <a:lnTo>
                      <a:pt x="303" y="235"/>
                    </a:lnTo>
                    <a:lnTo>
                      <a:pt x="303" y="235"/>
                    </a:lnTo>
                    <a:lnTo>
                      <a:pt x="304" y="235"/>
                    </a:lnTo>
                    <a:lnTo>
                      <a:pt x="304" y="235"/>
                    </a:lnTo>
                    <a:lnTo>
                      <a:pt x="304" y="235"/>
                    </a:lnTo>
                    <a:lnTo>
                      <a:pt x="304" y="235"/>
                    </a:lnTo>
                    <a:lnTo>
                      <a:pt x="304" y="235"/>
                    </a:lnTo>
                    <a:lnTo>
                      <a:pt x="305" y="235"/>
                    </a:lnTo>
                    <a:lnTo>
                      <a:pt x="305" y="235"/>
                    </a:lnTo>
                    <a:lnTo>
                      <a:pt x="305" y="235"/>
                    </a:lnTo>
                    <a:lnTo>
                      <a:pt x="306" y="235"/>
                    </a:lnTo>
                    <a:lnTo>
                      <a:pt x="306" y="236"/>
                    </a:lnTo>
                    <a:lnTo>
                      <a:pt x="306" y="237"/>
                    </a:lnTo>
                    <a:lnTo>
                      <a:pt x="306" y="238"/>
                    </a:lnTo>
                    <a:lnTo>
                      <a:pt x="307" y="238"/>
                    </a:lnTo>
                    <a:lnTo>
                      <a:pt x="307" y="238"/>
                    </a:lnTo>
                    <a:lnTo>
                      <a:pt x="307" y="237"/>
                    </a:lnTo>
                    <a:lnTo>
                      <a:pt x="308" y="237"/>
                    </a:lnTo>
                    <a:lnTo>
                      <a:pt x="308" y="227"/>
                    </a:lnTo>
                    <a:lnTo>
                      <a:pt x="308" y="227"/>
                    </a:lnTo>
                    <a:lnTo>
                      <a:pt x="308" y="227"/>
                    </a:lnTo>
                    <a:lnTo>
                      <a:pt x="308" y="234"/>
                    </a:lnTo>
                    <a:lnTo>
                      <a:pt x="308" y="235"/>
                    </a:lnTo>
                    <a:lnTo>
                      <a:pt x="309" y="237"/>
                    </a:lnTo>
                    <a:lnTo>
                      <a:pt x="309" y="237"/>
                    </a:lnTo>
                    <a:lnTo>
                      <a:pt x="310" y="238"/>
                    </a:lnTo>
                    <a:lnTo>
                      <a:pt x="310" y="238"/>
                    </a:lnTo>
                    <a:lnTo>
                      <a:pt x="310" y="234"/>
                    </a:lnTo>
                    <a:lnTo>
                      <a:pt x="311" y="234"/>
                    </a:lnTo>
                    <a:lnTo>
                      <a:pt x="311" y="233"/>
                    </a:lnTo>
                    <a:lnTo>
                      <a:pt x="311" y="233"/>
                    </a:lnTo>
                    <a:lnTo>
                      <a:pt x="311" y="233"/>
                    </a:lnTo>
                    <a:lnTo>
                      <a:pt x="311" y="233"/>
                    </a:lnTo>
                    <a:lnTo>
                      <a:pt x="312" y="233"/>
                    </a:lnTo>
                    <a:lnTo>
                      <a:pt x="312" y="235"/>
                    </a:lnTo>
                    <a:lnTo>
                      <a:pt x="312" y="235"/>
                    </a:lnTo>
                    <a:lnTo>
                      <a:pt x="313" y="236"/>
                    </a:lnTo>
                    <a:lnTo>
                      <a:pt x="313" y="236"/>
                    </a:lnTo>
                    <a:lnTo>
                      <a:pt x="313" y="236"/>
                    </a:lnTo>
                    <a:lnTo>
                      <a:pt x="313" y="236"/>
                    </a:lnTo>
                    <a:lnTo>
                      <a:pt x="313" y="236"/>
                    </a:lnTo>
                    <a:lnTo>
                      <a:pt x="313" y="236"/>
                    </a:lnTo>
                    <a:lnTo>
                      <a:pt x="314" y="234"/>
                    </a:lnTo>
                    <a:lnTo>
                      <a:pt x="314" y="234"/>
                    </a:lnTo>
                    <a:lnTo>
                      <a:pt x="314" y="234"/>
                    </a:lnTo>
                    <a:lnTo>
                      <a:pt x="314" y="234"/>
                    </a:lnTo>
                    <a:lnTo>
                      <a:pt x="314" y="234"/>
                    </a:lnTo>
                    <a:lnTo>
                      <a:pt x="315" y="234"/>
                    </a:lnTo>
                    <a:lnTo>
                      <a:pt x="315" y="234"/>
                    </a:lnTo>
                    <a:lnTo>
                      <a:pt x="315" y="234"/>
                    </a:lnTo>
                    <a:lnTo>
                      <a:pt x="315" y="234"/>
                    </a:lnTo>
                    <a:lnTo>
                      <a:pt x="315" y="234"/>
                    </a:lnTo>
                    <a:lnTo>
                      <a:pt x="315" y="234"/>
                    </a:lnTo>
                    <a:lnTo>
                      <a:pt x="316" y="234"/>
                    </a:lnTo>
                    <a:lnTo>
                      <a:pt x="316" y="234"/>
                    </a:lnTo>
                    <a:lnTo>
                      <a:pt x="316" y="233"/>
                    </a:lnTo>
                    <a:lnTo>
                      <a:pt x="316" y="234"/>
                    </a:lnTo>
                    <a:lnTo>
                      <a:pt x="316" y="233"/>
                    </a:lnTo>
                    <a:lnTo>
                      <a:pt x="317" y="233"/>
                    </a:lnTo>
                    <a:lnTo>
                      <a:pt x="317" y="233"/>
                    </a:lnTo>
                    <a:lnTo>
                      <a:pt x="317" y="233"/>
                    </a:lnTo>
                    <a:lnTo>
                      <a:pt x="318" y="233"/>
                    </a:lnTo>
                    <a:lnTo>
                      <a:pt x="318" y="233"/>
                    </a:lnTo>
                    <a:lnTo>
                      <a:pt x="318" y="233"/>
                    </a:lnTo>
                    <a:lnTo>
                      <a:pt x="318" y="233"/>
                    </a:lnTo>
                    <a:lnTo>
                      <a:pt x="318" y="233"/>
                    </a:lnTo>
                    <a:lnTo>
                      <a:pt x="319" y="233"/>
                    </a:lnTo>
                    <a:lnTo>
                      <a:pt x="319" y="233"/>
                    </a:lnTo>
                    <a:lnTo>
                      <a:pt x="319" y="233"/>
                    </a:lnTo>
                    <a:lnTo>
                      <a:pt x="319" y="233"/>
                    </a:lnTo>
                    <a:lnTo>
                      <a:pt x="319" y="233"/>
                    </a:lnTo>
                    <a:lnTo>
                      <a:pt x="320" y="233"/>
                    </a:lnTo>
                    <a:lnTo>
                      <a:pt x="320" y="233"/>
                    </a:lnTo>
                    <a:lnTo>
                      <a:pt x="320" y="233"/>
                    </a:lnTo>
                    <a:lnTo>
                      <a:pt x="320" y="233"/>
                    </a:lnTo>
                    <a:lnTo>
                      <a:pt x="320" y="233"/>
                    </a:lnTo>
                    <a:lnTo>
                      <a:pt x="320" y="233"/>
                    </a:lnTo>
                    <a:lnTo>
                      <a:pt x="321" y="233"/>
                    </a:lnTo>
                    <a:lnTo>
                      <a:pt x="321" y="233"/>
                    </a:lnTo>
                    <a:lnTo>
                      <a:pt x="321" y="236"/>
                    </a:lnTo>
                    <a:lnTo>
                      <a:pt x="322" y="236"/>
                    </a:lnTo>
                    <a:lnTo>
                      <a:pt x="322" y="236"/>
                    </a:lnTo>
                    <a:lnTo>
                      <a:pt x="322" y="227"/>
                    </a:lnTo>
                    <a:lnTo>
                      <a:pt x="322" y="227"/>
                    </a:lnTo>
                    <a:lnTo>
                      <a:pt x="322" y="222"/>
                    </a:lnTo>
                    <a:lnTo>
                      <a:pt x="323" y="220"/>
                    </a:lnTo>
                    <a:lnTo>
                      <a:pt x="323" y="219"/>
                    </a:lnTo>
                    <a:lnTo>
                      <a:pt x="323" y="223"/>
                    </a:lnTo>
                    <a:lnTo>
                      <a:pt x="323" y="224"/>
                    </a:lnTo>
                    <a:lnTo>
                      <a:pt x="324" y="235"/>
                    </a:lnTo>
                    <a:lnTo>
                      <a:pt x="324" y="236"/>
                    </a:lnTo>
                    <a:lnTo>
                      <a:pt x="324" y="236"/>
                    </a:lnTo>
                    <a:lnTo>
                      <a:pt x="324" y="236"/>
                    </a:lnTo>
                    <a:lnTo>
                      <a:pt x="325" y="236"/>
                    </a:lnTo>
                    <a:lnTo>
                      <a:pt x="325" y="231"/>
                    </a:lnTo>
                    <a:lnTo>
                      <a:pt x="325" y="230"/>
                    </a:lnTo>
                    <a:lnTo>
                      <a:pt x="325" y="229"/>
                    </a:lnTo>
                    <a:lnTo>
                      <a:pt x="326" y="229"/>
                    </a:lnTo>
                    <a:lnTo>
                      <a:pt x="326" y="229"/>
                    </a:lnTo>
                    <a:lnTo>
                      <a:pt x="326" y="229"/>
                    </a:lnTo>
                    <a:lnTo>
                      <a:pt x="326" y="229"/>
                    </a:lnTo>
                    <a:lnTo>
                      <a:pt x="327" y="229"/>
                    </a:lnTo>
                    <a:lnTo>
                      <a:pt x="327" y="229"/>
                    </a:lnTo>
                    <a:lnTo>
                      <a:pt x="327" y="231"/>
                    </a:lnTo>
                    <a:lnTo>
                      <a:pt x="327" y="231"/>
                    </a:lnTo>
                    <a:lnTo>
                      <a:pt x="328" y="232"/>
                    </a:lnTo>
                    <a:lnTo>
                      <a:pt x="328" y="232"/>
                    </a:lnTo>
                    <a:lnTo>
                      <a:pt x="328" y="233"/>
                    </a:lnTo>
                    <a:lnTo>
                      <a:pt x="328" y="233"/>
                    </a:lnTo>
                    <a:lnTo>
                      <a:pt x="328" y="233"/>
                    </a:lnTo>
                    <a:lnTo>
                      <a:pt x="329" y="233"/>
                    </a:lnTo>
                    <a:lnTo>
                      <a:pt x="329" y="233"/>
                    </a:lnTo>
                    <a:lnTo>
                      <a:pt x="329" y="233"/>
                    </a:lnTo>
                    <a:lnTo>
                      <a:pt x="329" y="233"/>
                    </a:lnTo>
                    <a:lnTo>
                      <a:pt x="329" y="233"/>
                    </a:lnTo>
                    <a:lnTo>
                      <a:pt x="330" y="233"/>
                    </a:lnTo>
                    <a:lnTo>
                      <a:pt x="330" y="233"/>
                    </a:lnTo>
                    <a:lnTo>
                      <a:pt x="330" y="233"/>
                    </a:lnTo>
                    <a:lnTo>
                      <a:pt x="330" y="233"/>
                    </a:lnTo>
                    <a:lnTo>
                      <a:pt x="330" y="233"/>
                    </a:lnTo>
                    <a:lnTo>
                      <a:pt x="331" y="233"/>
                    </a:lnTo>
                    <a:lnTo>
                      <a:pt x="331" y="233"/>
                    </a:lnTo>
                    <a:lnTo>
                      <a:pt x="331" y="233"/>
                    </a:lnTo>
                    <a:lnTo>
                      <a:pt x="331" y="233"/>
                    </a:lnTo>
                    <a:lnTo>
                      <a:pt x="331" y="233"/>
                    </a:lnTo>
                    <a:lnTo>
                      <a:pt x="332" y="233"/>
                    </a:lnTo>
                    <a:lnTo>
                      <a:pt x="332" y="233"/>
                    </a:lnTo>
                    <a:lnTo>
                      <a:pt x="332" y="233"/>
                    </a:lnTo>
                    <a:lnTo>
                      <a:pt x="332" y="233"/>
                    </a:lnTo>
                    <a:lnTo>
                      <a:pt x="333" y="233"/>
                    </a:lnTo>
                    <a:lnTo>
                      <a:pt x="333" y="232"/>
                    </a:lnTo>
                    <a:lnTo>
                      <a:pt x="333" y="232"/>
                    </a:lnTo>
                    <a:lnTo>
                      <a:pt x="334" y="232"/>
                    </a:lnTo>
                    <a:lnTo>
                      <a:pt x="334" y="232"/>
                    </a:lnTo>
                    <a:lnTo>
                      <a:pt x="334" y="232"/>
                    </a:lnTo>
                    <a:lnTo>
                      <a:pt x="334" y="232"/>
                    </a:lnTo>
                    <a:lnTo>
                      <a:pt x="334" y="232"/>
                    </a:lnTo>
                    <a:lnTo>
                      <a:pt x="335" y="235"/>
                    </a:lnTo>
                    <a:lnTo>
                      <a:pt x="335" y="235"/>
                    </a:lnTo>
                    <a:lnTo>
                      <a:pt x="335" y="235"/>
                    </a:lnTo>
                    <a:lnTo>
                      <a:pt x="335" y="234"/>
                    </a:lnTo>
                    <a:lnTo>
                      <a:pt x="335" y="235"/>
                    </a:lnTo>
                    <a:lnTo>
                      <a:pt x="336" y="235"/>
                    </a:lnTo>
                    <a:lnTo>
                      <a:pt x="336" y="236"/>
                    </a:lnTo>
                    <a:lnTo>
                      <a:pt x="336" y="236"/>
                    </a:lnTo>
                    <a:lnTo>
                      <a:pt x="336" y="236"/>
                    </a:lnTo>
                    <a:lnTo>
                      <a:pt x="336" y="229"/>
                    </a:lnTo>
                    <a:lnTo>
                      <a:pt x="337" y="228"/>
                    </a:lnTo>
                    <a:lnTo>
                      <a:pt x="337" y="222"/>
                    </a:lnTo>
                    <a:lnTo>
                      <a:pt x="337" y="222"/>
                    </a:lnTo>
                    <a:lnTo>
                      <a:pt x="337" y="223"/>
                    </a:lnTo>
                    <a:lnTo>
                      <a:pt x="338" y="228"/>
                    </a:lnTo>
                    <a:lnTo>
                      <a:pt x="338" y="228"/>
                    </a:lnTo>
                    <a:lnTo>
                      <a:pt x="338" y="231"/>
                    </a:lnTo>
                    <a:lnTo>
                      <a:pt x="339" y="231"/>
                    </a:lnTo>
                    <a:lnTo>
                      <a:pt x="339" y="230"/>
                    </a:lnTo>
                    <a:lnTo>
                      <a:pt x="339" y="231"/>
                    </a:lnTo>
                    <a:lnTo>
                      <a:pt x="339" y="230"/>
                    </a:lnTo>
                    <a:lnTo>
                      <a:pt x="339" y="229"/>
                    </a:lnTo>
                    <a:lnTo>
                      <a:pt x="340" y="229"/>
                    </a:lnTo>
                    <a:lnTo>
                      <a:pt x="340" y="228"/>
                    </a:lnTo>
                    <a:lnTo>
                      <a:pt x="340" y="228"/>
                    </a:lnTo>
                    <a:lnTo>
                      <a:pt x="340" y="228"/>
                    </a:lnTo>
                    <a:lnTo>
                      <a:pt x="341" y="229"/>
                    </a:lnTo>
                    <a:lnTo>
                      <a:pt x="341" y="229"/>
                    </a:lnTo>
                    <a:lnTo>
                      <a:pt x="341" y="232"/>
                    </a:lnTo>
                    <a:lnTo>
                      <a:pt x="341" y="232"/>
                    </a:lnTo>
                    <a:lnTo>
                      <a:pt x="342" y="233"/>
                    </a:lnTo>
                    <a:lnTo>
                      <a:pt x="342" y="233"/>
                    </a:lnTo>
                    <a:lnTo>
                      <a:pt x="342" y="233"/>
                    </a:lnTo>
                    <a:lnTo>
                      <a:pt x="342" y="233"/>
                    </a:lnTo>
                    <a:lnTo>
                      <a:pt x="343" y="233"/>
                    </a:lnTo>
                    <a:lnTo>
                      <a:pt x="343" y="233"/>
                    </a:lnTo>
                    <a:lnTo>
                      <a:pt x="343" y="233"/>
                    </a:lnTo>
                    <a:lnTo>
                      <a:pt x="343" y="232"/>
                    </a:lnTo>
                    <a:lnTo>
                      <a:pt x="343" y="232"/>
                    </a:lnTo>
                    <a:lnTo>
                      <a:pt x="343" y="232"/>
                    </a:lnTo>
                    <a:lnTo>
                      <a:pt x="344" y="232"/>
                    </a:lnTo>
                    <a:lnTo>
                      <a:pt x="344" y="232"/>
                    </a:lnTo>
                    <a:lnTo>
                      <a:pt x="345" y="233"/>
                    </a:lnTo>
                    <a:lnTo>
                      <a:pt x="345" y="233"/>
                    </a:lnTo>
                    <a:lnTo>
                      <a:pt x="345" y="233"/>
                    </a:lnTo>
                    <a:lnTo>
                      <a:pt x="345" y="233"/>
                    </a:lnTo>
                    <a:lnTo>
                      <a:pt x="345" y="233"/>
                    </a:lnTo>
                    <a:lnTo>
                      <a:pt x="346" y="233"/>
                    </a:lnTo>
                    <a:lnTo>
                      <a:pt x="346" y="233"/>
                    </a:lnTo>
                    <a:lnTo>
                      <a:pt x="346" y="233"/>
                    </a:lnTo>
                    <a:lnTo>
                      <a:pt x="346" y="233"/>
                    </a:lnTo>
                    <a:lnTo>
                      <a:pt x="346" y="232"/>
                    </a:lnTo>
                    <a:lnTo>
                      <a:pt x="346" y="232"/>
                    </a:lnTo>
                    <a:lnTo>
                      <a:pt x="347" y="232"/>
                    </a:lnTo>
                    <a:lnTo>
                      <a:pt x="347" y="232"/>
                    </a:lnTo>
                    <a:lnTo>
                      <a:pt x="347" y="232"/>
                    </a:lnTo>
                    <a:lnTo>
                      <a:pt x="348" y="232"/>
                    </a:lnTo>
                    <a:lnTo>
                      <a:pt x="348" y="232"/>
                    </a:lnTo>
                    <a:lnTo>
                      <a:pt x="348" y="232"/>
                    </a:lnTo>
                    <a:lnTo>
                      <a:pt x="348" y="232"/>
                    </a:lnTo>
                    <a:lnTo>
                      <a:pt x="348" y="232"/>
                    </a:lnTo>
                    <a:lnTo>
                      <a:pt x="349" y="232"/>
                    </a:lnTo>
                    <a:lnTo>
                      <a:pt x="349" y="232"/>
                    </a:lnTo>
                    <a:lnTo>
                      <a:pt x="349" y="232"/>
                    </a:lnTo>
                    <a:lnTo>
                      <a:pt x="349" y="234"/>
                    </a:lnTo>
                    <a:lnTo>
                      <a:pt x="349" y="234"/>
                    </a:lnTo>
                    <a:lnTo>
                      <a:pt x="350" y="235"/>
                    </a:lnTo>
                    <a:lnTo>
                      <a:pt x="350" y="235"/>
                    </a:lnTo>
                    <a:lnTo>
                      <a:pt x="350" y="236"/>
                    </a:lnTo>
                    <a:lnTo>
                      <a:pt x="350" y="235"/>
                    </a:lnTo>
                    <a:lnTo>
                      <a:pt x="351" y="235"/>
                    </a:lnTo>
                    <a:lnTo>
                      <a:pt x="351" y="225"/>
                    </a:lnTo>
                    <a:lnTo>
                      <a:pt x="351" y="225"/>
                    </a:lnTo>
                    <a:lnTo>
                      <a:pt x="351" y="225"/>
                    </a:lnTo>
                    <a:lnTo>
                      <a:pt x="351" y="225"/>
                    </a:lnTo>
                    <a:lnTo>
                      <a:pt x="352" y="229"/>
                    </a:lnTo>
                    <a:lnTo>
                      <a:pt x="352" y="230"/>
                    </a:lnTo>
                    <a:lnTo>
                      <a:pt x="352" y="233"/>
                    </a:lnTo>
                    <a:lnTo>
                      <a:pt x="353" y="233"/>
                    </a:lnTo>
                    <a:lnTo>
                      <a:pt x="353" y="235"/>
                    </a:lnTo>
                    <a:lnTo>
                      <a:pt x="353" y="235"/>
                    </a:lnTo>
                    <a:lnTo>
                      <a:pt x="353" y="235"/>
                    </a:lnTo>
                    <a:lnTo>
                      <a:pt x="353" y="234"/>
                    </a:lnTo>
                    <a:lnTo>
                      <a:pt x="354" y="233"/>
                    </a:lnTo>
                    <a:lnTo>
                      <a:pt x="354" y="233"/>
                    </a:lnTo>
                    <a:lnTo>
                      <a:pt x="354" y="233"/>
                    </a:lnTo>
                    <a:lnTo>
                      <a:pt x="355" y="233"/>
                    </a:lnTo>
                    <a:lnTo>
                      <a:pt x="355" y="233"/>
                    </a:lnTo>
                    <a:lnTo>
                      <a:pt x="355" y="233"/>
                    </a:lnTo>
                    <a:lnTo>
                      <a:pt x="355" y="234"/>
                    </a:lnTo>
                    <a:lnTo>
                      <a:pt x="355" y="234"/>
                    </a:lnTo>
                    <a:lnTo>
                      <a:pt x="356" y="235"/>
                    </a:lnTo>
                    <a:lnTo>
                      <a:pt x="356" y="235"/>
                    </a:lnTo>
                    <a:lnTo>
                      <a:pt x="356" y="236"/>
                    </a:lnTo>
                    <a:lnTo>
                      <a:pt x="357" y="236"/>
                    </a:lnTo>
                    <a:lnTo>
                      <a:pt x="357" y="236"/>
                    </a:lnTo>
                    <a:lnTo>
                      <a:pt x="357" y="236"/>
                    </a:lnTo>
                    <a:lnTo>
                      <a:pt x="357" y="236"/>
                    </a:lnTo>
                    <a:lnTo>
                      <a:pt x="357" y="236"/>
                    </a:lnTo>
                    <a:lnTo>
                      <a:pt x="358" y="236"/>
                    </a:lnTo>
                    <a:lnTo>
                      <a:pt x="358" y="235"/>
                    </a:lnTo>
                    <a:lnTo>
                      <a:pt x="358" y="235"/>
                    </a:lnTo>
                    <a:lnTo>
                      <a:pt x="358" y="235"/>
                    </a:lnTo>
                    <a:lnTo>
                      <a:pt x="359" y="236"/>
                    </a:lnTo>
                    <a:lnTo>
                      <a:pt x="359" y="236"/>
                    </a:lnTo>
                    <a:lnTo>
                      <a:pt x="359" y="236"/>
                    </a:lnTo>
                    <a:lnTo>
                      <a:pt x="359" y="236"/>
                    </a:lnTo>
                    <a:lnTo>
                      <a:pt x="360" y="236"/>
                    </a:lnTo>
                    <a:lnTo>
                      <a:pt x="360" y="236"/>
                    </a:lnTo>
                    <a:lnTo>
                      <a:pt x="360" y="236"/>
                    </a:lnTo>
                    <a:lnTo>
                      <a:pt x="360" y="236"/>
                    </a:lnTo>
                    <a:lnTo>
                      <a:pt x="360" y="236"/>
                    </a:lnTo>
                    <a:lnTo>
                      <a:pt x="360" y="235"/>
                    </a:lnTo>
                    <a:lnTo>
                      <a:pt x="360" y="235"/>
                    </a:lnTo>
                    <a:lnTo>
                      <a:pt x="361" y="235"/>
                    </a:lnTo>
                    <a:lnTo>
                      <a:pt x="361" y="235"/>
                    </a:lnTo>
                    <a:lnTo>
                      <a:pt x="361" y="235"/>
                    </a:lnTo>
                    <a:lnTo>
                      <a:pt x="361" y="235"/>
                    </a:lnTo>
                    <a:lnTo>
                      <a:pt x="362" y="235"/>
                    </a:lnTo>
                    <a:lnTo>
                      <a:pt x="362" y="235"/>
                    </a:lnTo>
                    <a:lnTo>
                      <a:pt x="362" y="235"/>
                    </a:lnTo>
                    <a:lnTo>
                      <a:pt x="362" y="235"/>
                    </a:lnTo>
                    <a:lnTo>
                      <a:pt x="363" y="235"/>
                    </a:lnTo>
                    <a:lnTo>
                      <a:pt x="363" y="235"/>
                    </a:lnTo>
                    <a:lnTo>
                      <a:pt x="363" y="234"/>
                    </a:lnTo>
                    <a:lnTo>
                      <a:pt x="364" y="234"/>
                    </a:lnTo>
                    <a:lnTo>
                      <a:pt x="364" y="236"/>
                    </a:lnTo>
                    <a:lnTo>
                      <a:pt x="364" y="236"/>
                    </a:lnTo>
                    <a:lnTo>
                      <a:pt x="364" y="236"/>
                    </a:lnTo>
                    <a:lnTo>
                      <a:pt x="364" y="236"/>
                    </a:lnTo>
                    <a:lnTo>
                      <a:pt x="365" y="237"/>
                    </a:lnTo>
                    <a:lnTo>
                      <a:pt x="365" y="237"/>
                    </a:lnTo>
                    <a:lnTo>
                      <a:pt x="365" y="239"/>
                    </a:lnTo>
                    <a:lnTo>
                      <a:pt x="365" y="238"/>
                    </a:lnTo>
                    <a:lnTo>
                      <a:pt x="365" y="238"/>
                    </a:lnTo>
                    <a:lnTo>
                      <a:pt x="366" y="236"/>
                    </a:lnTo>
                    <a:lnTo>
                      <a:pt x="366" y="236"/>
                    </a:lnTo>
                    <a:lnTo>
                      <a:pt x="366" y="233"/>
                    </a:lnTo>
                    <a:lnTo>
                      <a:pt x="367" y="231"/>
                    </a:lnTo>
                    <a:lnTo>
                      <a:pt x="367" y="231"/>
                    </a:lnTo>
                    <a:lnTo>
                      <a:pt x="367" y="235"/>
                    </a:lnTo>
                    <a:lnTo>
                      <a:pt x="367" y="233"/>
                    </a:lnTo>
                    <a:lnTo>
                      <a:pt x="367" y="231"/>
                    </a:lnTo>
                    <a:lnTo>
                      <a:pt x="367" y="231"/>
                    </a:lnTo>
                    <a:lnTo>
                      <a:pt x="367" y="231"/>
                    </a:lnTo>
                    <a:lnTo>
                      <a:pt x="367" y="231"/>
                    </a:lnTo>
                    <a:lnTo>
                      <a:pt x="368" y="231"/>
                    </a:lnTo>
                    <a:lnTo>
                      <a:pt x="368" y="233"/>
                    </a:lnTo>
                    <a:lnTo>
                      <a:pt x="368" y="234"/>
                    </a:lnTo>
                    <a:lnTo>
                      <a:pt x="369" y="236"/>
                    </a:lnTo>
                    <a:lnTo>
                      <a:pt x="369" y="236"/>
                    </a:lnTo>
                    <a:lnTo>
                      <a:pt x="369" y="235"/>
                    </a:lnTo>
                    <a:lnTo>
                      <a:pt x="369" y="233"/>
                    </a:lnTo>
                    <a:lnTo>
                      <a:pt x="369" y="233"/>
                    </a:lnTo>
                    <a:lnTo>
                      <a:pt x="370" y="231"/>
                    </a:lnTo>
                    <a:lnTo>
                      <a:pt x="370" y="231"/>
                    </a:lnTo>
                    <a:lnTo>
                      <a:pt x="370" y="231"/>
                    </a:lnTo>
                    <a:lnTo>
                      <a:pt x="371" y="231"/>
                    </a:lnTo>
                    <a:lnTo>
                      <a:pt x="371" y="231"/>
                    </a:lnTo>
                    <a:lnTo>
                      <a:pt x="371" y="231"/>
                    </a:lnTo>
                    <a:lnTo>
                      <a:pt x="372" y="233"/>
                    </a:lnTo>
                    <a:lnTo>
                      <a:pt x="372" y="233"/>
                    </a:lnTo>
                    <a:lnTo>
                      <a:pt x="372" y="235"/>
                    </a:lnTo>
                    <a:lnTo>
                      <a:pt x="372" y="235"/>
                    </a:lnTo>
                    <a:lnTo>
                      <a:pt x="373" y="235"/>
                    </a:lnTo>
                    <a:lnTo>
                      <a:pt x="373" y="235"/>
                    </a:lnTo>
                    <a:lnTo>
                      <a:pt x="373" y="235"/>
                    </a:lnTo>
                    <a:lnTo>
                      <a:pt x="373" y="235"/>
                    </a:lnTo>
                    <a:lnTo>
                      <a:pt x="373" y="235"/>
                    </a:lnTo>
                    <a:lnTo>
                      <a:pt x="374" y="235"/>
                    </a:lnTo>
                    <a:lnTo>
                      <a:pt x="374" y="235"/>
                    </a:lnTo>
                    <a:lnTo>
                      <a:pt x="374" y="235"/>
                    </a:lnTo>
                    <a:lnTo>
                      <a:pt x="374" y="236"/>
                    </a:lnTo>
                    <a:lnTo>
                      <a:pt x="375" y="236"/>
                    </a:lnTo>
                    <a:lnTo>
                      <a:pt x="375" y="236"/>
                    </a:lnTo>
                    <a:lnTo>
                      <a:pt x="375" y="236"/>
                    </a:lnTo>
                    <a:lnTo>
                      <a:pt x="375" y="236"/>
                    </a:lnTo>
                    <a:lnTo>
                      <a:pt x="376" y="236"/>
                    </a:lnTo>
                    <a:lnTo>
                      <a:pt x="376" y="236"/>
                    </a:lnTo>
                    <a:lnTo>
                      <a:pt x="376" y="236"/>
                    </a:lnTo>
                    <a:lnTo>
                      <a:pt x="376" y="236"/>
                    </a:lnTo>
                    <a:lnTo>
                      <a:pt x="376" y="236"/>
                    </a:lnTo>
                    <a:lnTo>
                      <a:pt x="377" y="236"/>
                    </a:lnTo>
                    <a:lnTo>
                      <a:pt x="377" y="236"/>
                    </a:lnTo>
                    <a:lnTo>
                      <a:pt x="377" y="236"/>
                    </a:lnTo>
                    <a:lnTo>
                      <a:pt x="378" y="236"/>
                    </a:lnTo>
                    <a:lnTo>
                      <a:pt x="378" y="236"/>
                    </a:lnTo>
                    <a:lnTo>
                      <a:pt x="378" y="236"/>
                    </a:lnTo>
                    <a:lnTo>
                      <a:pt x="378" y="236"/>
                    </a:lnTo>
                    <a:lnTo>
                      <a:pt x="379" y="237"/>
                    </a:lnTo>
                    <a:lnTo>
                      <a:pt x="379" y="237"/>
                    </a:lnTo>
                    <a:lnTo>
                      <a:pt x="379" y="238"/>
                    </a:lnTo>
                    <a:lnTo>
                      <a:pt x="379" y="238"/>
                    </a:lnTo>
                    <a:lnTo>
                      <a:pt x="379" y="238"/>
                    </a:lnTo>
                    <a:lnTo>
                      <a:pt x="380" y="238"/>
                    </a:lnTo>
                    <a:lnTo>
                      <a:pt x="380" y="238"/>
                    </a:lnTo>
                    <a:lnTo>
                      <a:pt x="380" y="239"/>
                    </a:lnTo>
                    <a:lnTo>
                      <a:pt x="380" y="239"/>
                    </a:lnTo>
                    <a:lnTo>
                      <a:pt x="381" y="239"/>
                    </a:lnTo>
                    <a:lnTo>
                      <a:pt x="381" y="238"/>
                    </a:lnTo>
                    <a:lnTo>
                      <a:pt x="381" y="238"/>
                    </a:lnTo>
                    <a:lnTo>
                      <a:pt x="381" y="237"/>
                    </a:lnTo>
                    <a:lnTo>
                      <a:pt x="382" y="236"/>
                    </a:lnTo>
                    <a:lnTo>
                      <a:pt x="382" y="230"/>
                    </a:lnTo>
                    <a:lnTo>
                      <a:pt x="382" y="230"/>
                    </a:lnTo>
                    <a:lnTo>
                      <a:pt x="382" y="230"/>
                    </a:lnTo>
                    <a:lnTo>
                      <a:pt x="382" y="230"/>
                    </a:lnTo>
                    <a:lnTo>
                      <a:pt x="383" y="231"/>
                    </a:lnTo>
                    <a:lnTo>
                      <a:pt x="383" y="232"/>
                    </a:lnTo>
                    <a:lnTo>
                      <a:pt x="383" y="232"/>
                    </a:lnTo>
                    <a:lnTo>
                      <a:pt x="383" y="231"/>
                    </a:lnTo>
                    <a:lnTo>
                      <a:pt x="383" y="231"/>
                    </a:lnTo>
                    <a:lnTo>
                      <a:pt x="383" y="231"/>
                    </a:lnTo>
                    <a:lnTo>
                      <a:pt x="384" y="233"/>
                    </a:lnTo>
                    <a:lnTo>
                      <a:pt x="384" y="233"/>
                    </a:lnTo>
                    <a:lnTo>
                      <a:pt x="384" y="233"/>
                    </a:lnTo>
                    <a:lnTo>
                      <a:pt x="384" y="232"/>
                    </a:lnTo>
                    <a:lnTo>
                      <a:pt x="384" y="232"/>
                    </a:lnTo>
                    <a:lnTo>
                      <a:pt x="384" y="232"/>
                    </a:lnTo>
                    <a:lnTo>
                      <a:pt x="385" y="232"/>
                    </a:lnTo>
                    <a:lnTo>
                      <a:pt x="385" y="235"/>
                    </a:lnTo>
                    <a:lnTo>
                      <a:pt x="385" y="235"/>
                    </a:lnTo>
                    <a:lnTo>
                      <a:pt x="385" y="235"/>
                    </a:lnTo>
                    <a:lnTo>
                      <a:pt x="386" y="231"/>
                    </a:lnTo>
                    <a:lnTo>
                      <a:pt x="386" y="231"/>
                    </a:lnTo>
                    <a:lnTo>
                      <a:pt x="386" y="230"/>
                    </a:lnTo>
                    <a:lnTo>
                      <a:pt x="386" y="230"/>
                    </a:lnTo>
                    <a:lnTo>
                      <a:pt x="387" y="228"/>
                    </a:lnTo>
                    <a:lnTo>
                      <a:pt x="387" y="228"/>
                    </a:lnTo>
                    <a:lnTo>
                      <a:pt x="387" y="228"/>
                    </a:lnTo>
                    <a:lnTo>
                      <a:pt x="387" y="229"/>
                    </a:lnTo>
                    <a:lnTo>
                      <a:pt x="387" y="229"/>
                    </a:lnTo>
                    <a:lnTo>
                      <a:pt x="388" y="230"/>
                    </a:lnTo>
                    <a:lnTo>
                      <a:pt x="388" y="230"/>
                    </a:lnTo>
                    <a:lnTo>
                      <a:pt x="388" y="231"/>
                    </a:lnTo>
                    <a:lnTo>
                      <a:pt x="389" y="231"/>
                    </a:lnTo>
                    <a:lnTo>
                      <a:pt x="389" y="231"/>
                    </a:lnTo>
                    <a:lnTo>
                      <a:pt x="389" y="231"/>
                    </a:lnTo>
                    <a:lnTo>
                      <a:pt x="390" y="231"/>
                    </a:lnTo>
                    <a:lnTo>
                      <a:pt x="390" y="231"/>
                    </a:lnTo>
                    <a:lnTo>
                      <a:pt x="390" y="232"/>
                    </a:lnTo>
                    <a:lnTo>
                      <a:pt x="390" y="232"/>
                    </a:lnTo>
                    <a:lnTo>
                      <a:pt x="391" y="232"/>
                    </a:lnTo>
                    <a:lnTo>
                      <a:pt x="391" y="232"/>
                    </a:lnTo>
                    <a:lnTo>
                      <a:pt x="391" y="233"/>
                    </a:lnTo>
                    <a:lnTo>
                      <a:pt x="392" y="233"/>
                    </a:lnTo>
                    <a:lnTo>
                      <a:pt x="392" y="233"/>
                    </a:lnTo>
                    <a:lnTo>
                      <a:pt x="392" y="233"/>
                    </a:lnTo>
                    <a:lnTo>
                      <a:pt x="393" y="233"/>
                    </a:lnTo>
                    <a:lnTo>
                      <a:pt x="393" y="233"/>
                    </a:lnTo>
                    <a:lnTo>
                      <a:pt x="393" y="234"/>
                    </a:lnTo>
                    <a:lnTo>
                      <a:pt x="393" y="234"/>
                    </a:lnTo>
                    <a:lnTo>
                      <a:pt x="393" y="234"/>
                    </a:lnTo>
                    <a:lnTo>
                      <a:pt x="394" y="234"/>
                    </a:lnTo>
                    <a:lnTo>
                      <a:pt x="394" y="234"/>
                    </a:lnTo>
                    <a:lnTo>
                      <a:pt x="394" y="234"/>
                    </a:lnTo>
                    <a:lnTo>
                      <a:pt x="394" y="234"/>
                    </a:lnTo>
                    <a:lnTo>
                      <a:pt x="395" y="235"/>
                    </a:lnTo>
                    <a:lnTo>
                      <a:pt x="395" y="236"/>
                    </a:lnTo>
                    <a:lnTo>
                      <a:pt x="395" y="236"/>
                    </a:lnTo>
                    <a:lnTo>
                      <a:pt x="395" y="237"/>
                    </a:lnTo>
                    <a:lnTo>
                      <a:pt x="396" y="237"/>
                    </a:lnTo>
                    <a:lnTo>
                      <a:pt x="396" y="238"/>
                    </a:lnTo>
                    <a:lnTo>
                      <a:pt x="396" y="237"/>
                    </a:lnTo>
                    <a:lnTo>
                      <a:pt x="396" y="237"/>
                    </a:lnTo>
                    <a:lnTo>
                      <a:pt x="397" y="235"/>
                    </a:lnTo>
                    <a:lnTo>
                      <a:pt x="397" y="235"/>
                    </a:lnTo>
                    <a:lnTo>
                      <a:pt x="397" y="230"/>
                    </a:lnTo>
                    <a:lnTo>
                      <a:pt x="397" y="230"/>
                    </a:lnTo>
                    <a:lnTo>
                      <a:pt x="397" y="230"/>
                    </a:lnTo>
                    <a:lnTo>
                      <a:pt x="397" y="231"/>
                    </a:lnTo>
                    <a:lnTo>
                      <a:pt x="398" y="226"/>
                    </a:lnTo>
                    <a:lnTo>
                      <a:pt x="398" y="227"/>
                    </a:lnTo>
                    <a:lnTo>
                      <a:pt x="398" y="226"/>
                    </a:lnTo>
                    <a:lnTo>
                      <a:pt x="398" y="220"/>
                    </a:lnTo>
                    <a:lnTo>
                      <a:pt x="398" y="221"/>
                    </a:lnTo>
                    <a:lnTo>
                      <a:pt x="399" y="221"/>
                    </a:lnTo>
                    <a:lnTo>
                      <a:pt x="399" y="224"/>
                    </a:lnTo>
                    <a:lnTo>
                      <a:pt x="399" y="224"/>
                    </a:lnTo>
                    <a:lnTo>
                      <a:pt x="400" y="226"/>
                    </a:lnTo>
                    <a:lnTo>
                      <a:pt x="400" y="226"/>
                    </a:lnTo>
                    <a:lnTo>
                      <a:pt x="400" y="226"/>
                    </a:lnTo>
                    <a:lnTo>
                      <a:pt x="400" y="225"/>
                    </a:lnTo>
                    <a:lnTo>
                      <a:pt x="400" y="226"/>
                    </a:lnTo>
                    <a:lnTo>
                      <a:pt x="400" y="226"/>
                    </a:lnTo>
                    <a:lnTo>
                      <a:pt x="400" y="226"/>
                    </a:lnTo>
                    <a:lnTo>
                      <a:pt x="400" y="226"/>
                    </a:lnTo>
                    <a:lnTo>
                      <a:pt x="401" y="226"/>
                    </a:lnTo>
                    <a:lnTo>
                      <a:pt x="401" y="225"/>
                    </a:lnTo>
                    <a:lnTo>
                      <a:pt x="401" y="225"/>
                    </a:lnTo>
                    <a:lnTo>
                      <a:pt x="401" y="225"/>
                    </a:lnTo>
                    <a:lnTo>
                      <a:pt x="402" y="225"/>
                    </a:lnTo>
                    <a:lnTo>
                      <a:pt x="402" y="224"/>
                    </a:lnTo>
                    <a:lnTo>
                      <a:pt x="402" y="228"/>
                    </a:lnTo>
                    <a:lnTo>
                      <a:pt x="402" y="229"/>
                    </a:lnTo>
                    <a:lnTo>
                      <a:pt x="402" y="231"/>
                    </a:lnTo>
                    <a:lnTo>
                      <a:pt x="402" y="231"/>
                    </a:lnTo>
                    <a:lnTo>
                      <a:pt x="403" y="232"/>
                    </a:lnTo>
                    <a:lnTo>
                      <a:pt x="403" y="232"/>
                    </a:lnTo>
                    <a:lnTo>
                      <a:pt x="404" y="233"/>
                    </a:lnTo>
                    <a:lnTo>
                      <a:pt x="404" y="233"/>
                    </a:lnTo>
                    <a:lnTo>
                      <a:pt x="404" y="233"/>
                    </a:lnTo>
                    <a:lnTo>
                      <a:pt x="404" y="232"/>
                    </a:lnTo>
                    <a:lnTo>
                      <a:pt x="404" y="232"/>
                    </a:lnTo>
                    <a:lnTo>
                      <a:pt x="404" y="232"/>
                    </a:lnTo>
                    <a:lnTo>
                      <a:pt x="405" y="232"/>
                    </a:lnTo>
                    <a:lnTo>
                      <a:pt x="405" y="232"/>
                    </a:lnTo>
                    <a:lnTo>
                      <a:pt x="405" y="232"/>
                    </a:lnTo>
                    <a:lnTo>
                      <a:pt x="405" y="232"/>
                    </a:lnTo>
                    <a:lnTo>
                      <a:pt x="405" y="232"/>
                    </a:lnTo>
                    <a:lnTo>
                      <a:pt x="406" y="232"/>
                    </a:lnTo>
                    <a:lnTo>
                      <a:pt x="406" y="232"/>
                    </a:lnTo>
                    <a:lnTo>
                      <a:pt x="406" y="232"/>
                    </a:lnTo>
                    <a:lnTo>
                      <a:pt x="407" y="233"/>
                    </a:lnTo>
                    <a:lnTo>
                      <a:pt x="407" y="233"/>
                    </a:lnTo>
                    <a:lnTo>
                      <a:pt x="407" y="233"/>
                    </a:lnTo>
                    <a:lnTo>
                      <a:pt x="407" y="233"/>
                    </a:lnTo>
                    <a:lnTo>
                      <a:pt x="407" y="233"/>
                    </a:lnTo>
                    <a:lnTo>
                      <a:pt x="408" y="233"/>
                    </a:lnTo>
                    <a:lnTo>
                      <a:pt x="408" y="233"/>
                    </a:lnTo>
                    <a:lnTo>
                      <a:pt x="408" y="233"/>
                    </a:lnTo>
                    <a:lnTo>
                      <a:pt x="408" y="233"/>
                    </a:lnTo>
                    <a:lnTo>
                      <a:pt x="408" y="233"/>
                    </a:lnTo>
                    <a:lnTo>
                      <a:pt x="409" y="233"/>
                    </a:lnTo>
                    <a:lnTo>
                      <a:pt x="409" y="233"/>
                    </a:lnTo>
                    <a:lnTo>
                      <a:pt x="409" y="233"/>
                    </a:lnTo>
                    <a:lnTo>
                      <a:pt x="409" y="233"/>
                    </a:lnTo>
                    <a:lnTo>
                      <a:pt x="409" y="233"/>
                    </a:lnTo>
                    <a:lnTo>
                      <a:pt x="409" y="233"/>
                    </a:lnTo>
                    <a:lnTo>
                      <a:pt x="410" y="234"/>
                    </a:lnTo>
                    <a:lnTo>
                      <a:pt x="410" y="236"/>
                    </a:lnTo>
                    <a:lnTo>
                      <a:pt x="410" y="235"/>
                    </a:lnTo>
                    <a:lnTo>
                      <a:pt x="410" y="235"/>
                    </a:lnTo>
                    <a:lnTo>
                      <a:pt x="411" y="235"/>
                    </a:lnTo>
                    <a:lnTo>
                      <a:pt x="411" y="236"/>
                    </a:lnTo>
                    <a:lnTo>
                      <a:pt x="411" y="236"/>
                    </a:lnTo>
                    <a:lnTo>
                      <a:pt x="411" y="235"/>
                    </a:lnTo>
                    <a:lnTo>
                      <a:pt x="411" y="235"/>
                    </a:lnTo>
                    <a:lnTo>
                      <a:pt x="411" y="235"/>
                    </a:lnTo>
                    <a:lnTo>
                      <a:pt x="412" y="235"/>
                    </a:lnTo>
                    <a:lnTo>
                      <a:pt x="412" y="235"/>
                    </a:lnTo>
                    <a:lnTo>
                      <a:pt x="412" y="233"/>
                    </a:lnTo>
                    <a:lnTo>
                      <a:pt x="412" y="234"/>
                    </a:lnTo>
                    <a:lnTo>
                      <a:pt x="413" y="234"/>
                    </a:lnTo>
                    <a:lnTo>
                      <a:pt x="413" y="234"/>
                    </a:lnTo>
                    <a:lnTo>
                      <a:pt x="413" y="232"/>
                    </a:lnTo>
                    <a:lnTo>
                      <a:pt x="413" y="232"/>
                    </a:lnTo>
                    <a:lnTo>
                      <a:pt x="413" y="232"/>
                    </a:lnTo>
                    <a:lnTo>
                      <a:pt x="414" y="229"/>
                    </a:lnTo>
                    <a:lnTo>
                      <a:pt x="414" y="229"/>
                    </a:lnTo>
                    <a:lnTo>
                      <a:pt x="414" y="230"/>
                    </a:lnTo>
                    <a:lnTo>
                      <a:pt x="414" y="230"/>
                    </a:lnTo>
                    <a:lnTo>
                      <a:pt x="414" y="229"/>
                    </a:lnTo>
                    <a:lnTo>
                      <a:pt x="414" y="229"/>
                    </a:lnTo>
                    <a:lnTo>
                      <a:pt x="414" y="229"/>
                    </a:lnTo>
                    <a:lnTo>
                      <a:pt x="415" y="231"/>
                    </a:lnTo>
                    <a:lnTo>
                      <a:pt x="415" y="231"/>
                    </a:lnTo>
                    <a:lnTo>
                      <a:pt x="415" y="232"/>
                    </a:lnTo>
                    <a:lnTo>
                      <a:pt x="415" y="231"/>
                    </a:lnTo>
                    <a:lnTo>
                      <a:pt x="416" y="231"/>
                    </a:lnTo>
                    <a:lnTo>
                      <a:pt x="416" y="229"/>
                    </a:lnTo>
                    <a:lnTo>
                      <a:pt x="416" y="229"/>
                    </a:lnTo>
                    <a:lnTo>
                      <a:pt x="416" y="228"/>
                    </a:lnTo>
                    <a:lnTo>
                      <a:pt x="417" y="228"/>
                    </a:lnTo>
                    <a:lnTo>
                      <a:pt x="417" y="229"/>
                    </a:lnTo>
                    <a:lnTo>
                      <a:pt x="417" y="230"/>
                    </a:lnTo>
                    <a:lnTo>
                      <a:pt x="418" y="233"/>
                    </a:lnTo>
                    <a:lnTo>
                      <a:pt x="418" y="233"/>
                    </a:lnTo>
                    <a:lnTo>
                      <a:pt x="418" y="236"/>
                    </a:lnTo>
                    <a:lnTo>
                      <a:pt x="418" y="236"/>
                    </a:lnTo>
                    <a:lnTo>
                      <a:pt x="418" y="236"/>
                    </a:lnTo>
                    <a:lnTo>
                      <a:pt x="419" y="235"/>
                    </a:lnTo>
                    <a:lnTo>
                      <a:pt x="419" y="235"/>
                    </a:lnTo>
                    <a:lnTo>
                      <a:pt x="419" y="234"/>
                    </a:lnTo>
                    <a:lnTo>
                      <a:pt x="420" y="234"/>
                    </a:lnTo>
                    <a:lnTo>
                      <a:pt x="420" y="234"/>
                    </a:lnTo>
                    <a:lnTo>
                      <a:pt x="420" y="234"/>
                    </a:lnTo>
                    <a:lnTo>
                      <a:pt x="421" y="233"/>
                    </a:lnTo>
                    <a:lnTo>
                      <a:pt x="421" y="233"/>
                    </a:lnTo>
                    <a:lnTo>
                      <a:pt x="421" y="233"/>
                    </a:lnTo>
                    <a:lnTo>
                      <a:pt x="421" y="233"/>
                    </a:lnTo>
                    <a:lnTo>
                      <a:pt x="422" y="233"/>
                    </a:lnTo>
                    <a:lnTo>
                      <a:pt x="422" y="233"/>
                    </a:lnTo>
                    <a:lnTo>
                      <a:pt x="422" y="233"/>
                    </a:lnTo>
                    <a:lnTo>
                      <a:pt x="422" y="233"/>
                    </a:lnTo>
                    <a:lnTo>
                      <a:pt x="423" y="233"/>
                    </a:lnTo>
                    <a:lnTo>
                      <a:pt x="423" y="233"/>
                    </a:lnTo>
                    <a:lnTo>
                      <a:pt x="423" y="233"/>
                    </a:lnTo>
                    <a:lnTo>
                      <a:pt x="423" y="233"/>
                    </a:lnTo>
                    <a:lnTo>
                      <a:pt x="423" y="234"/>
                    </a:lnTo>
                    <a:lnTo>
                      <a:pt x="424" y="234"/>
                    </a:lnTo>
                    <a:lnTo>
                      <a:pt x="424" y="234"/>
                    </a:lnTo>
                    <a:lnTo>
                      <a:pt x="425" y="234"/>
                    </a:lnTo>
                    <a:lnTo>
                      <a:pt x="425" y="234"/>
                    </a:lnTo>
                    <a:lnTo>
                      <a:pt x="425" y="234"/>
                    </a:lnTo>
                    <a:lnTo>
                      <a:pt x="425" y="234"/>
                    </a:lnTo>
                    <a:lnTo>
                      <a:pt x="425" y="234"/>
                    </a:lnTo>
                    <a:lnTo>
                      <a:pt x="425" y="234"/>
                    </a:lnTo>
                    <a:lnTo>
                      <a:pt x="426" y="236"/>
                    </a:lnTo>
                    <a:lnTo>
                      <a:pt x="426" y="236"/>
                    </a:lnTo>
                    <a:lnTo>
                      <a:pt x="426" y="238"/>
                    </a:lnTo>
                    <a:lnTo>
                      <a:pt x="427" y="238"/>
                    </a:lnTo>
                    <a:lnTo>
                      <a:pt x="427" y="238"/>
                    </a:lnTo>
                    <a:lnTo>
                      <a:pt x="427" y="237"/>
                    </a:lnTo>
                    <a:lnTo>
                      <a:pt x="428" y="229"/>
                    </a:lnTo>
                    <a:lnTo>
                      <a:pt x="428" y="229"/>
                    </a:lnTo>
                    <a:lnTo>
                      <a:pt x="428" y="226"/>
                    </a:lnTo>
                    <a:lnTo>
                      <a:pt x="428" y="227"/>
                    </a:lnTo>
                    <a:lnTo>
                      <a:pt x="429" y="230"/>
                    </a:lnTo>
                    <a:lnTo>
                      <a:pt x="429" y="231"/>
                    </a:lnTo>
                    <a:lnTo>
                      <a:pt x="429" y="233"/>
                    </a:lnTo>
                    <a:lnTo>
                      <a:pt x="430" y="233"/>
                    </a:lnTo>
                    <a:lnTo>
                      <a:pt x="430" y="229"/>
                    </a:lnTo>
                    <a:lnTo>
                      <a:pt x="430" y="229"/>
                    </a:lnTo>
                    <a:lnTo>
                      <a:pt x="430" y="229"/>
                    </a:lnTo>
                    <a:lnTo>
                      <a:pt x="430" y="230"/>
                    </a:lnTo>
                    <a:lnTo>
                      <a:pt x="431" y="230"/>
                    </a:lnTo>
                    <a:lnTo>
                      <a:pt x="431" y="231"/>
                    </a:lnTo>
                    <a:lnTo>
                      <a:pt x="431" y="231"/>
                    </a:lnTo>
                    <a:lnTo>
                      <a:pt x="431" y="231"/>
                    </a:lnTo>
                    <a:lnTo>
                      <a:pt x="432" y="228"/>
                    </a:lnTo>
                    <a:lnTo>
                      <a:pt x="432" y="227"/>
                    </a:lnTo>
                    <a:lnTo>
                      <a:pt x="432" y="228"/>
                    </a:lnTo>
                    <a:lnTo>
                      <a:pt x="432" y="228"/>
                    </a:lnTo>
                    <a:lnTo>
                      <a:pt x="433" y="229"/>
                    </a:lnTo>
                    <a:lnTo>
                      <a:pt x="433" y="229"/>
                    </a:lnTo>
                    <a:lnTo>
                      <a:pt x="433" y="229"/>
                    </a:lnTo>
                    <a:lnTo>
                      <a:pt x="433" y="228"/>
                    </a:lnTo>
                    <a:lnTo>
                      <a:pt x="434" y="228"/>
                    </a:lnTo>
                    <a:lnTo>
                      <a:pt x="434" y="227"/>
                    </a:lnTo>
                    <a:lnTo>
                      <a:pt x="434" y="227"/>
                    </a:lnTo>
                    <a:lnTo>
                      <a:pt x="435" y="226"/>
                    </a:lnTo>
                    <a:lnTo>
                      <a:pt x="435" y="226"/>
                    </a:lnTo>
                    <a:lnTo>
                      <a:pt x="435" y="226"/>
                    </a:lnTo>
                    <a:lnTo>
                      <a:pt x="435" y="226"/>
                    </a:lnTo>
                    <a:lnTo>
                      <a:pt x="435" y="226"/>
                    </a:lnTo>
                    <a:lnTo>
                      <a:pt x="435" y="226"/>
                    </a:lnTo>
                    <a:lnTo>
                      <a:pt x="435" y="226"/>
                    </a:lnTo>
                    <a:lnTo>
                      <a:pt x="436" y="226"/>
                    </a:lnTo>
                    <a:lnTo>
                      <a:pt x="436" y="226"/>
                    </a:lnTo>
                    <a:lnTo>
                      <a:pt x="436" y="226"/>
                    </a:lnTo>
                    <a:lnTo>
                      <a:pt x="436" y="226"/>
                    </a:lnTo>
                    <a:lnTo>
                      <a:pt x="437" y="226"/>
                    </a:lnTo>
                    <a:lnTo>
                      <a:pt x="437" y="226"/>
                    </a:lnTo>
                    <a:lnTo>
                      <a:pt x="437" y="226"/>
                    </a:lnTo>
                    <a:lnTo>
                      <a:pt x="437" y="226"/>
                    </a:lnTo>
                    <a:lnTo>
                      <a:pt x="437" y="226"/>
                    </a:lnTo>
                    <a:lnTo>
                      <a:pt x="438" y="226"/>
                    </a:lnTo>
                    <a:lnTo>
                      <a:pt x="438" y="226"/>
                    </a:lnTo>
                    <a:lnTo>
                      <a:pt x="438" y="226"/>
                    </a:lnTo>
                    <a:lnTo>
                      <a:pt x="438" y="226"/>
                    </a:lnTo>
                    <a:lnTo>
                      <a:pt x="438" y="226"/>
                    </a:lnTo>
                    <a:lnTo>
                      <a:pt x="438" y="226"/>
                    </a:lnTo>
                    <a:lnTo>
                      <a:pt x="439" y="226"/>
                    </a:lnTo>
                    <a:lnTo>
                      <a:pt x="439" y="226"/>
                    </a:lnTo>
                    <a:lnTo>
                      <a:pt x="439" y="226"/>
                    </a:lnTo>
                    <a:lnTo>
                      <a:pt x="439" y="226"/>
                    </a:lnTo>
                    <a:lnTo>
                      <a:pt x="440" y="226"/>
                    </a:lnTo>
                    <a:lnTo>
                      <a:pt x="440" y="226"/>
                    </a:lnTo>
                    <a:lnTo>
                      <a:pt x="440" y="226"/>
                    </a:lnTo>
                    <a:lnTo>
                      <a:pt x="440" y="226"/>
                    </a:lnTo>
                    <a:lnTo>
                      <a:pt x="440" y="229"/>
                    </a:lnTo>
                    <a:lnTo>
                      <a:pt x="440" y="233"/>
                    </a:lnTo>
                    <a:lnTo>
                      <a:pt x="441" y="234"/>
                    </a:lnTo>
                    <a:lnTo>
                      <a:pt x="441" y="236"/>
                    </a:lnTo>
                    <a:lnTo>
                      <a:pt x="441" y="236"/>
                    </a:lnTo>
                    <a:lnTo>
                      <a:pt x="442" y="228"/>
                    </a:lnTo>
                    <a:lnTo>
                      <a:pt x="442" y="227"/>
                    </a:lnTo>
                    <a:lnTo>
                      <a:pt x="442" y="223"/>
                    </a:lnTo>
                    <a:lnTo>
                      <a:pt x="442" y="223"/>
                    </a:lnTo>
                    <a:lnTo>
                      <a:pt x="442" y="223"/>
                    </a:lnTo>
                    <a:lnTo>
                      <a:pt x="443" y="229"/>
                    </a:lnTo>
                    <a:lnTo>
                      <a:pt x="443" y="231"/>
                    </a:lnTo>
                    <a:lnTo>
                      <a:pt x="443" y="236"/>
                    </a:lnTo>
                    <a:lnTo>
                      <a:pt x="443" y="236"/>
                    </a:lnTo>
                    <a:lnTo>
                      <a:pt x="444" y="236"/>
                    </a:lnTo>
                    <a:lnTo>
                      <a:pt x="444" y="235"/>
                    </a:lnTo>
                    <a:lnTo>
                      <a:pt x="444" y="234"/>
                    </a:lnTo>
                    <a:lnTo>
                      <a:pt x="444" y="230"/>
                    </a:lnTo>
                    <a:lnTo>
                      <a:pt x="445" y="230"/>
                    </a:lnTo>
                    <a:lnTo>
                      <a:pt x="445" y="229"/>
                    </a:lnTo>
                    <a:lnTo>
                      <a:pt x="445" y="229"/>
                    </a:lnTo>
                    <a:lnTo>
                      <a:pt x="446" y="229"/>
                    </a:lnTo>
                    <a:lnTo>
                      <a:pt x="446" y="229"/>
                    </a:lnTo>
                    <a:lnTo>
                      <a:pt x="446" y="229"/>
                    </a:lnTo>
                    <a:lnTo>
                      <a:pt x="446" y="230"/>
                    </a:lnTo>
                    <a:lnTo>
                      <a:pt x="447" y="236"/>
                    </a:lnTo>
                    <a:lnTo>
                      <a:pt x="447" y="236"/>
                    </a:lnTo>
                    <a:lnTo>
                      <a:pt x="447" y="237"/>
                    </a:lnTo>
                    <a:lnTo>
                      <a:pt x="448" y="237"/>
                    </a:lnTo>
                    <a:lnTo>
                      <a:pt x="448" y="236"/>
                    </a:lnTo>
                    <a:lnTo>
                      <a:pt x="448" y="236"/>
                    </a:lnTo>
                    <a:lnTo>
                      <a:pt x="449" y="236"/>
                    </a:lnTo>
                    <a:lnTo>
                      <a:pt x="449" y="236"/>
                    </a:lnTo>
                    <a:lnTo>
                      <a:pt x="449" y="236"/>
                    </a:lnTo>
                    <a:lnTo>
                      <a:pt x="449" y="236"/>
                    </a:lnTo>
                    <a:lnTo>
                      <a:pt x="449" y="236"/>
                    </a:lnTo>
                    <a:lnTo>
                      <a:pt x="449" y="236"/>
                    </a:lnTo>
                    <a:lnTo>
                      <a:pt x="449" y="236"/>
                    </a:lnTo>
                    <a:lnTo>
                      <a:pt x="450" y="236"/>
                    </a:lnTo>
                    <a:lnTo>
                      <a:pt x="450" y="236"/>
                    </a:lnTo>
                    <a:lnTo>
                      <a:pt x="450" y="236"/>
                    </a:lnTo>
                    <a:lnTo>
                      <a:pt x="450" y="236"/>
                    </a:lnTo>
                    <a:lnTo>
                      <a:pt x="450" y="236"/>
                    </a:lnTo>
                    <a:lnTo>
                      <a:pt x="451" y="236"/>
                    </a:lnTo>
                    <a:lnTo>
                      <a:pt x="451" y="236"/>
                    </a:lnTo>
                    <a:lnTo>
                      <a:pt x="451" y="236"/>
                    </a:lnTo>
                    <a:lnTo>
                      <a:pt x="451" y="236"/>
                    </a:lnTo>
                    <a:lnTo>
                      <a:pt x="451" y="236"/>
                    </a:lnTo>
                    <a:lnTo>
                      <a:pt x="451" y="236"/>
                    </a:lnTo>
                    <a:lnTo>
                      <a:pt x="451" y="236"/>
                    </a:lnTo>
                    <a:lnTo>
                      <a:pt x="452" y="236"/>
                    </a:lnTo>
                    <a:lnTo>
                      <a:pt x="452" y="236"/>
                    </a:lnTo>
                    <a:lnTo>
                      <a:pt x="452" y="236"/>
                    </a:lnTo>
                    <a:lnTo>
                      <a:pt x="452" y="236"/>
                    </a:lnTo>
                    <a:lnTo>
                      <a:pt x="453" y="236"/>
                    </a:lnTo>
                    <a:lnTo>
                      <a:pt x="453" y="236"/>
                    </a:lnTo>
                    <a:lnTo>
                      <a:pt x="453" y="236"/>
                    </a:lnTo>
                    <a:lnTo>
                      <a:pt x="453" y="236"/>
                    </a:lnTo>
                    <a:lnTo>
                      <a:pt x="454" y="236"/>
                    </a:lnTo>
                    <a:lnTo>
                      <a:pt x="454" y="236"/>
                    </a:lnTo>
                    <a:lnTo>
                      <a:pt x="454" y="236"/>
                    </a:lnTo>
                    <a:lnTo>
                      <a:pt x="454" y="236"/>
                    </a:lnTo>
                    <a:lnTo>
                      <a:pt x="455" y="236"/>
                    </a:lnTo>
                    <a:lnTo>
                      <a:pt x="455" y="238"/>
                    </a:lnTo>
                    <a:lnTo>
                      <a:pt x="455" y="238"/>
                    </a:lnTo>
                    <a:lnTo>
                      <a:pt x="455" y="238"/>
                    </a:lnTo>
                    <a:lnTo>
                      <a:pt x="456" y="237"/>
                    </a:lnTo>
                    <a:lnTo>
                      <a:pt x="456" y="237"/>
                    </a:lnTo>
                    <a:lnTo>
                      <a:pt x="456" y="229"/>
                    </a:lnTo>
                    <a:lnTo>
                      <a:pt x="456" y="228"/>
                    </a:lnTo>
                    <a:lnTo>
                      <a:pt x="456" y="228"/>
                    </a:lnTo>
                    <a:lnTo>
                      <a:pt x="457" y="229"/>
                    </a:lnTo>
                    <a:lnTo>
                      <a:pt x="457" y="231"/>
                    </a:lnTo>
                    <a:lnTo>
                      <a:pt x="457" y="236"/>
                    </a:lnTo>
                    <a:lnTo>
                      <a:pt x="458" y="236"/>
                    </a:lnTo>
                    <a:lnTo>
                      <a:pt x="458" y="236"/>
                    </a:lnTo>
                    <a:lnTo>
                      <a:pt x="458" y="237"/>
                    </a:lnTo>
                    <a:lnTo>
                      <a:pt x="458" y="237"/>
                    </a:lnTo>
                    <a:lnTo>
                      <a:pt x="458" y="237"/>
                    </a:lnTo>
                    <a:lnTo>
                      <a:pt x="458" y="231"/>
                    </a:lnTo>
                    <a:lnTo>
                      <a:pt x="458" y="231"/>
                    </a:lnTo>
                    <a:lnTo>
                      <a:pt x="459" y="231"/>
                    </a:lnTo>
                    <a:lnTo>
                      <a:pt x="459" y="232"/>
                    </a:lnTo>
                    <a:lnTo>
                      <a:pt x="459" y="232"/>
                    </a:lnTo>
                    <a:lnTo>
                      <a:pt x="459" y="232"/>
                    </a:lnTo>
                    <a:lnTo>
                      <a:pt x="459" y="232"/>
                    </a:lnTo>
                    <a:lnTo>
                      <a:pt x="460" y="232"/>
                    </a:lnTo>
                    <a:lnTo>
                      <a:pt x="460" y="232"/>
                    </a:lnTo>
                    <a:lnTo>
                      <a:pt x="460" y="232"/>
                    </a:lnTo>
                    <a:lnTo>
                      <a:pt x="460" y="232"/>
                    </a:lnTo>
                    <a:lnTo>
                      <a:pt x="461" y="232"/>
                    </a:lnTo>
                    <a:lnTo>
                      <a:pt x="461" y="232"/>
                    </a:lnTo>
                    <a:lnTo>
                      <a:pt x="461" y="232"/>
                    </a:lnTo>
                    <a:lnTo>
                      <a:pt x="461" y="232"/>
                    </a:lnTo>
                    <a:lnTo>
                      <a:pt x="461" y="236"/>
                    </a:lnTo>
                    <a:lnTo>
                      <a:pt x="461" y="236"/>
                    </a:lnTo>
                    <a:lnTo>
                      <a:pt x="462" y="237"/>
                    </a:lnTo>
                    <a:lnTo>
                      <a:pt x="462" y="237"/>
                    </a:lnTo>
                    <a:lnTo>
                      <a:pt x="463" y="236"/>
                    </a:lnTo>
                    <a:lnTo>
                      <a:pt x="463" y="236"/>
                    </a:lnTo>
                    <a:lnTo>
                      <a:pt x="463" y="236"/>
                    </a:lnTo>
                    <a:lnTo>
                      <a:pt x="463" y="236"/>
                    </a:lnTo>
                    <a:lnTo>
                      <a:pt x="463" y="236"/>
                    </a:lnTo>
                    <a:lnTo>
                      <a:pt x="464" y="236"/>
                    </a:lnTo>
                    <a:lnTo>
                      <a:pt x="464" y="236"/>
                    </a:lnTo>
                    <a:lnTo>
                      <a:pt x="464" y="236"/>
                    </a:lnTo>
                    <a:lnTo>
                      <a:pt x="464" y="236"/>
                    </a:lnTo>
                    <a:lnTo>
                      <a:pt x="464" y="236"/>
                    </a:lnTo>
                    <a:lnTo>
                      <a:pt x="464" y="236"/>
                    </a:lnTo>
                    <a:lnTo>
                      <a:pt x="464" y="236"/>
                    </a:lnTo>
                    <a:lnTo>
                      <a:pt x="465" y="236"/>
                    </a:lnTo>
                    <a:lnTo>
                      <a:pt x="465" y="236"/>
                    </a:lnTo>
                    <a:lnTo>
                      <a:pt x="465" y="236"/>
                    </a:lnTo>
                    <a:lnTo>
                      <a:pt x="465" y="236"/>
                    </a:lnTo>
                    <a:lnTo>
                      <a:pt x="465" y="236"/>
                    </a:lnTo>
                    <a:lnTo>
                      <a:pt x="466" y="236"/>
                    </a:lnTo>
                    <a:lnTo>
                      <a:pt x="466" y="236"/>
                    </a:lnTo>
                    <a:lnTo>
                      <a:pt x="466" y="236"/>
                    </a:lnTo>
                    <a:lnTo>
                      <a:pt x="466" y="236"/>
                    </a:lnTo>
                    <a:lnTo>
                      <a:pt x="466" y="236"/>
                    </a:lnTo>
                    <a:lnTo>
                      <a:pt x="467" y="236"/>
                    </a:lnTo>
                    <a:lnTo>
                      <a:pt x="467" y="236"/>
                    </a:lnTo>
                    <a:lnTo>
                      <a:pt x="467" y="236"/>
                    </a:lnTo>
                    <a:lnTo>
                      <a:pt x="467" y="236"/>
                    </a:lnTo>
                    <a:lnTo>
                      <a:pt x="467" y="236"/>
                    </a:lnTo>
                    <a:lnTo>
                      <a:pt x="468" y="236"/>
                    </a:lnTo>
                    <a:lnTo>
                      <a:pt x="468" y="236"/>
                    </a:lnTo>
                    <a:lnTo>
                      <a:pt x="468" y="236"/>
                    </a:lnTo>
                    <a:lnTo>
                      <a:pt x="468" y="236"/>
                    </a:lnTo>
                    <a:lnTo>
                      <a:pt x="468" y="236"/>
                    </a:lnTo>
                    <a:lnTo>
                      <a:pt x="469" y="236"/>
                    </a:lnTo>
                    <a:lnTo>
                      <a:pt x="469" y="236"/>
                    </a:lnTo>
                    <a:lnTo>
                      <a:pt x="469" y="236"/>
                    </a:lnTo>
                    <a:lnTo>
                      <a:pt x="470" y="237"/>
                    </a:lnTo>
                    <a:lnTo>
                      <a:pt x="470" y="237"/>
                    </a:lnTo>
                    <a:lnTo>
                      <a:pt x="470" y="237"/>
                    </a:lnTo>
                    <a:lnTo>
                      <a:pt x="470" y="236"/>
                    </a:lnTo>
                    <a:lnTo>
                      <a:pt x="470" y="236"/>
                    </a:lnTo>
                    <a:lnTo>
                      <a:pt x="471" y="235"/>
                    </a:lnTo>
                    <a:lnTo>
                      <a:pt x="471" y="233"/>
                    </a:lnTo>
                    <a:lnTo>
                      <a:pt x="471" y="226"/>
                    </a:lnTo>
                    <a:lnTo>
                      <a:pt x="471" y="228"/>
                    </a:lnTo>
                    <a:lnTo>
                      <a:pt x="472" y="228"/>
                    </a:lnTo>
                    <a:lnTo>
                      <a:pt x="472" y="228"/>
                    </a:lnTo>
                    <a:lnTo>
                      <a:pt x="472" y="230"/>
                    </a:lnTo>
                    <a:lnTo>
                      <a:pt x="472" y="230"/>
                    </a:lnTo>
                    <a:lnTo>
                      <a:pt x="472" y="232"/>
                    </a:lnTo>
                    <a:lnTo>
                      <a:pt x="473" y="233"/>
                    </a:lnTo>
                    <a:lnTo>
                      <a:pt x="473" y="234"/>
                    </a:lnTo>
                    <a:lnTo>
                      <a:pt x="473" y="234"/>
                    </a:lnTo>
                    <a:lnTo>
                      <a:pt x="473" y="234"/>
                    </a:lnTo>
                    <a:lnTo>
                      <a:pt x="474" y="232"/>
                    </a:lnTo>
                    <a:lnTo>
                      <a:pt x="474" y="232"/>
                    </a:lnTo>
                    <a:lnTo>
                      <a:pt x="474" y="231"/>
                    </a:lnTo>
                    <a:lnTo>
                      <a:pt x="475" y="231"/>
                    </a:lnTo>
                    <a:lnTo>
                      <a:pt x="475" y="231"/>
                    </a:lnTo>
                    <a:lnTo>
                      <a:pt x="475" y="231"/>
                    </a:lnTo>
                    <a:lnTo>
                      <a:pt x="475" y="231"/>
                    </a:lnTo>
                    <a:lnTo>
                      <a:pt x="475" y="233"/>
                    </a:lnTo>
                    <a:lnTo>
                      <a:pt x="476" y="233"/>
                    </a:lnTo>
                    <a:lnTo>
                      <a:pt x="476" y="235"/>
                    </a:lnTo>
                    <a:lnTo>
                      <a:pt x="476" y="235"/>
                    </a:lnTo>
                    <a:lnTo>
                      <a:pt x="476" y="235"/>
                    </a:lnTo>
                    <a:lnTo>
                      <a:pt x="477" y="235"/>
                    </a:lnTo>
                    <a:lnTo>
                      <a:pt x="477" y="235"/>
                    </a:lnTo>
                    <a:lnTo>
                      <a:pt x="477" y="235"/>
                    </a:lnTo>
                    <a:lnTo>
                      <a:pt x="477" y="235"/>
                    </a:lnTo>
                    <a:lnTo>
                      <a:pt x="477" y="235"/>
                    </a:lnTo>
                    <a:lnTo>
                      <a:pt x="478" y="235"/>
                    </a:lnTo>
                    <a:lnTo>
                      <a:pt x="478" y="234"/>
                    </a:lnTo>
                    <a:lnTo>
                      <a:pt x="478" y="234"/>
                    </a:lnTo>
                    <a:lnTo>
                      <a:pt x="479" y="234"/>
                    </a:lnTo>
                    <a:lnTo>
                      <a:pt x="479" y="234"/>
                    </a:lnTo>
                    <a:lnTo>
                      <a:pt x="479" y="234"/>
                    </a:lnTo>
                    <a:lnTo>
                      <a:pt x="479" y="234"/>
                    </a:lnTo>
                    <a:lnTo>
                      <a:pt x="479" y="234"/>
                    </a:lnTo>
                    <a:lnTo>
                      <a:pt x="479" y="234"/>
                    </a:lnTo>
                    <a:lnTo>
                      <a:pt x="480" y="234"/>
                    </a:lnTo>
                    <a:lnTo>
                      <a:pt x="480" y="234"/>
                    </a:lnTo>
                    <a:lnTo>
                      <a:pt x="480" y="234"/>
                    </a:lnTo>
                    <a:lnTo>
                      <a:pt x="480" y="234"/>
                    </a:lnTo>
                    <a:lnTo>
                      <a:pt x="481" y="234"/>
                    </a:lnTo>
                    <a:lnTo>
                      <a:pt x="481" y="234"/>
                    </a:lnTo>
                    <a:lnTo>
                      <a:pt x="481" y="234"/>
                    </a:lnTo>
                    <a:lnTo>
                      <a:pt x="481" y="234"/>
                    </a:lnTo>
                    <a:lnTo>
                      <a:pt x="481" y="234"/>
                    </a:lnTo>
                    <a:lnTo>
                      <a:pt x="481" y="234"/>
                    </a:lnTo>
                    <a:lnTo>
                      <a:pt x="482" y="234"/>
                    </a:lnTo>
                    <a:lnTo>
                      <a:pt x="482" y="234"/>
                    </a:lnTo>
                    <a:lnTo>
                      <a:pt x="482" y="234"/>
                    </a:lnTo>
                    <a:lnTo>
                      <a:pt x="482" y="234"/>
                    </a:lnTo>
                    <a:lnTo>
                      <a:pt x="482" y="234"/>
                    </a:lnTo>
                    <a:lnTo>
                      <a:pt x="483" y="234"/>
                    </a:lnTo>
                    <a:lnTo>
                      <a:pt x="483" y="234"/>
                    </a:lnTo>
                    <a:lnTo>
                      <a:pt x="483" y="234"/>
                    </a:lnTo>
                    <a:lnTo>
                      <a:pt x="483" y="234"/>
                    </a:lnTo>
                    <a:lnTo>
                      <a:pt x="483" y="234"/>
                    </a:lnTo>
                    <a:lnTo>
                      <a:pt x="484" y="235"/>
                    </a:lnTo>
                    <a:lnTo>
                      <a:pt x="484" y="235"/>
                    </a:lnTo>
                    <a:lnTo>
                      <a:pt x="484" y="235"/>
                    </a:lnTo>
                    <a:lnTo>
                      <a:pt x="484" y="235"/>
                    </a:lnTo>
                    <a:lnTo>
                      <a:pt x="484" y="236"/>
                    </a:lnTo>
                    <a:lnTo>
                      <a:pt x="484" y="236"/>
                    </a:lnTo>
                    <a:lnTo>
                      <a:pt x="485" y="237"/>
                    </a:lnTo>
                    <a:lnTo>
                      <a:pt x="485" y="236"/>
                    </a:lnTo>
                    <a:lnTo>
                      <a:pt x="485" y="236"/>
                    </a:lnTo>
                    <a:lnTo>
                      <a:pt x="485" y="236"/>
                    </a:lnTo>
                    <a:lnTo>
                      <a:pt x="486" y="236"/>
                    </a:lnTo>
                    <a:lnTo>
                      <a:pt x="486" y="236"/>
                    </a:lnTo>
                    <a:lnTo>
                      <a:pt x="486" y="236"/>
                    </a:lnTo>
                    <a:lnTo>
                      <a:pt x="486" y="236"/>
                    </a:lnTo>
                    <a:lnTo>
                      <a:pt x="486" y="231"/>
                    </a:lnTo>
                    <a:lnTo>
                      <a:pt x="487" y="232"/>
                    </a:lnTo>
                    <a:lnTo>
                      <a:pt x="487" y="232"/>
                    </a:lnTo>
                    <a:lnTo>
                      <a:pt x="487" y="231"/>
                    </a:lnTo>
                    <a:lnTo>
                      <a:pt x="487" y="230"/>
                    </a:lnTo>
                    <a:lnTo>
                      <a:pt x="487" y="229"/>
                    </a:lnTo>
                    <a:lnTo>
                      <a:pt x="488" y="230"/>
                    </a:lnTo>
                    <a:lnTo>
                      <a:pt x="488" y="231"/>
                    </a:lnTo>
                    <a:lnTo>
                      <a:pt x="488" y="233"/>
                    </a:lnTo>
                    <a:lnTo>
                      <a:pt x="489" y="233"/>
                    </a:lnTo>
                    <a:lnTo>
                      <a:pt x="489" y="234"/>
                    </a:lnTo>
                    <a:lnTo>
                      <a:pt x="489" y="233"/>
                    </a:lnTo>
                    <a:lnTo>
                      <a:pt x="489" y="233"/>
                    </a:lnTo>
                    <a:lnTo>
                      <a:pt x="489" y="232"/>
                    </a:lnTo>
                    <a:lnTo>
                      <a:pt x="489" y="234"/>
                    </a:lnTo>
                    <a:lnTo>
                      <a:pt x="490" y="234"/>
                    </a:lnTo>
                    <a:lnTo>
                      <a:pt x="490" y="233"/>
                    </a:lnTo>
                    <a:lnTo>
                      <a:pt x="490" y="233"/>
                    </a:lnTo>
                    <a:lnTo>
                      <a:pt x="490" y="234"/>
                    </a:lnTo>
                    <a:lnTo>
                      <a:pt x="491" y="236"/>
                    </a:lnTo>
                    <a:lnTo>
                      <a:pt x="491" y="236"/>
                    </a:lnTo>
                    <a:lnTo>
                      <a:pt x="491" y="236"/>
                    </a:lnTo>
                    <a:lnTo>
                      <a:pt x="491" y="237"/>
                    </a:lnTo>
                    <a:lnTo>
                      <a:pt x="491" y="237"/>
                    </a:lnTo>
                    <a:lnTo>
                      <a:pt x="492" y="237"/>
                    </a:lnTo>
                    <a:lnTo>
                      <a:pt x="492" y="237"/>
                    </a:lnTo>
                    <a:lnTo>
                      <a:pt x="492" y="237"/>
                    </a:lnTo>
                    <a:lnTo>
                      <a:pt x="492" y="237"/>
                    </a:lnTo>
                    <a:lnTo>
                      <a:pt x="493" y="237"/>
                    </a:lnTo>
                    <a:lnTo>
                      <a:pt x="493" y="237"/>
                    </a:lnTo>
                    <a:lnTo>
                      <a:pt x="493" y="236"/>
                    </a:lnTo>
                    <a:lnTo>
                      <a:pt x="493" y="236"/>
                    </a:lnTo>
                    <a:lnTo>
                      <a:pt x="493" y="235"/>
                    </a:lnTo>
                    <a:lnTo>
                      <a:pt x="493" y="235"/>
                    </a:lnTo>
                    <a:lnTo>
                      <a:pt x="494" y="235"/>
                    </a:lnTo>
                    <a:lnTo>
                      <a:pt x="494" y="235"/>
                    </a:lnTo>
                    <a:lnTo>
                      <a:pt x="494" y="236"/>
                    </a:lnTo>
                    <a:lnTo>
                      <a:pt x="494" y="236"/>
                    </a:lnTo>
                    <a:lnTo>
                      <a:pt x="494" y="236"/>
                    </a:lnTo>
                    <a:lnTo>
                      <a:pt x="495" y="236"/>
                    </a:lnTo>
                    <a:lnTo>
                      <a:pt x="495" y="236"/>
                    </a:lnTo>
                    <a:lnTo>
                      <a:pt x="495" y="236"/>
                    </a:lnTo>
                    <a:lnTo>
                      <a:pt x="495" y="236"/>
                    </a:lnTo>
                    <a:lnTo>
                      <a:pt x="495" y="236"/>
                    </a:lnTo>
                    <a:lnTo>
                      <a:pt x="495" y="236"/>
                    </a:lnTo>
                    <a:lnTo>
                      <a:pt x="496" y="236"/>
                    </a:lnTo>
                    <a:lnTo>
                      <a:pt x="496" y="236"/>
                    </a:lnTo>
                    <a:lnTo>
                      <a:pt x="496" y="235"/>
                    </a:lnTo>
                    <a:lnTo>
                      <a:pt x="496" y="235"/>
                    </a:lnTo>
                    <a:lnTo>
                      <a:pt x="496" y="235"/>
                    </a:lnTo>
                    <a:lnTo>
                      <a:pt x="496" y="235"/>
                    </a:lnTo>
                    <a:lnTo>
                      <a:pt x="496" y="235"/>
                    </a:lnTo>
                    <a:lnTo>
                      <a:pt x="497" y="235"/>
                    </a:lnTo>
                    <a:lnTo>
                      <a:pt x="497" y="235"/>
                    </a:lnTo>
                    <a:lnTo>
                      <a:pt x="497" y="235"/>
                    </a:lnTo>
                    <a:lnTo>
                      <a:pt x="498" y="235"/>
                    </a:lnTo>
                    <a:lnTo>
                      <a:pt x="498" y="235"/>
                    </a:lnTo>
                    <a:lnTo>
                      <a:pt x="498" y="235"/>
                    </a:lnTo>
                    <a:lnTo>
                      <a:pt x="498" y="235"/>
                    </a:lnTo>
                    <a:lnTo>
                      <a:pt x="498" y="235"/>
                    </a:lnTo>
                    <a:lnTo>
                      <a:pt x="499" y="235"/>
                    </a:lnTo>
                    <a:lnTo>
                      <a:pt x="499" y="236"/>
                    </a:lnTo>
                    <a:lnTo>
                      <a:pt x="499" y="236"/>
                    </a:lnTo>
                    <a:lnTo>
                      <a:pt x="499" y="236"/>
                    </a:lnTo>
                    <a:lnTo>
                      <a:pt x="500" y="236"/>
                    </a:lnTo>
                    <a:lnTo>
                      <a:pt x="500" y="236"/>
                    </a:lnTo>
                    <a:lnTo>
                      <a:pt x="500" y="236"/>
                    </a:lnTo>
                    <a:lnTo>
                      <a:pt x="500" y="237"/>
                    </a:lnTo>
                    <a:lnTo>
                      <a:pt x="500" y="236"/>
                    </a:lnTo>
                    <a:lnTo>
                      <a:pt x="501" y="236"/>
                    </a:lnTo>
                    <a:lnTo>
                      <a:pt x="501" y="235"/>
                    </a:lnTo>
                    <a:lnTo>
                      <a:pt x="501" y="235"/>
                    </a:lnTo>
                    <a:lnTo>
                      <a:pt x="502" y="232"/>
                    </a:lnTo>
                    <a:lnTo>
                      <a:pt x="502" y="232"/>
                    </a:lnTo>
                    <a:lnTo>
                      <a:pt x="502" y="227"/>
                    </a:lnTo>
                    <a:lnTo>
                      <a:pt x="502" y="229"/>
                    </a:lnTo>
                    <a:lnTo>
                      <a:pt x="502" y="230"/>
                    </a:lnTo>
                    <a:lnTo>
                      <a:pt x="503" y="232"/>
                    </a:lnTo>
                    <a:lnTo>
                      <a:pt x="503" y="232"/>
                    </a:lnTo>
                    <a:lnTo>
                      <a:pt x="503" y="233"/>
                    </a:lnTo>
                    <a:lnTo>
                      <a:pt x="504" y="233"/>
                    </a:lnTo>
                    <a:lnTo>
                      <a:pt x="504" y="234"/>
                    </a:lnTo>
                    <a:lnTo>
                      <a:pt x="504" y="234"/>
                    </a:lnTo>
                    <a:lnTo>
                      <a:pt x="504" y="234"/>
                    </a:lnTo>
                    <a:lnTo>
                      <a:pt x="504" y="233"/>
                    </a:lnTo>
                    <a:lnTo>
                      <a:pt x="505" y="234"/>
                    </a:lnTo>
                    <a:lnTo>
                      <a:pt x="505" y="234"/>
                    </a:lnTo>
                    <a:lnTo>
                      <a:pt x="505" y="234"/>
                    </a:lnTo>
                    <a:lnTo>
                      <a:pt x="505" y="233"/>
                    </a:lnTo>
                    <a:lnTo>
                      <a:pt x="505" y="233"/>
                    </a:lnTo>
                    <a:lnTo>
                      <a:pt x="506" y="236"/>
                    </a:lnTo>
                    <a:lnTo>
                      <a:pt x="506" y="236"/>
                    </a:lnTo>
                    <a:lnTo>
                      <a:pt x="506" y="237"/>
                    </a:lnTo>
                    <a:lnTo>
                      <a:pt x="507" y="237"/>
                    </a:lnTo>
                    <a:lnTo>
                      <a:pt x="507" y="237"/>
                    </a:lnTo>
                    <a:lnTo>
                      <a:pt x="507" y="237"/>
                    </a:lnTo>
                    <a:lnTo>
                      <a:pt x="507" y="237"/>
                    </a:lnTo>
                    <a:lnTo>
                      <a:pt x="507" y="237"/>
                    </a:lnTo>
                    <a:lnTo>
                      <a:pt x="508" y="237"/>
                    </a:lnTo>
                    <a:lnTo>
                      <a:pt x="508" y="236"/>
                    </a:lnTo>
                    <a:lnTo>
                      <a:pt x="508" y="236"/>
                    </a:lnTo>
                    <a:lnTo>
                      <a:pt x="508" y="236"/>
                    </a:lnTo>
                    <a:lnTo>
                      <a:pt x="508" y="236"/>
                    </a:lnTo>
                    <a:lnTo>
                      <a:pt x="509" y="236"/>
                    </a:lnTo>
                    <a:lnTo>
                      <a:pt x="509" y="236"/>
                    </a:lnTo>
                    <a:lnTo>
                      <a:pt x="509" y="235"/>
                    </a:lnTo>
                    <a:lnTo>
                      <a:pt x="510" y="235"/>
                    </a:lnTo>
                    <a:lnTo>
                      <a:pt x="510" y="235"/>
                    </a:lnTo>
                    <a:lnTo>
                      <a:pt x="510" y="235"/>
                    </a:lnTo>
                    <a:lnTo>
                      <a:pt x="510" y="235"/>
                    </a:lnTo>
                    <a:lnTo>
                      <a:pt x="510" y="235"/>
                    </a:lnTo>
                    <a:lnTo>
                      <a:pt x="511" y="235"/>
                    </a:lnTo>
                    <a:lnTo>
                      <a:pt x="511" y="235"/>
                    </a:lnTo>
                    <a:lnTo>
                      <a:pt x="511" y="235"/>
                    </a:lnTo>
                    <a:lnTo>
                      <a:pt x="511" y="235"/>
                    </a:lnTo>
                    <a:lnTo>
                      <a:pt x="512" y="235"/>
                    </a:lnTo>
                    <a:lnTo>
                      <a:pt x="512" y="235"/>
                    </a:lnTo>
                    <a:lnTo>
                      <a:pt x="512" y="235"/>
                    </a:lnTo>
                    <a:lnTo>
                      <a:pt x="512" y="235"/>
                    </a:lnTo>
                    <a:lnTo>
                      <a:pt x="512" y="235"/>
                    </a:lnTo>
                    <a:lnTo>
                      <a:pt x="512" y="235"/>
                    </a:lnTo>
                    <a:lnTo>
                      <a:pt x="512" y="235"/>
                    </a:lnTo>
                    <a:lnTo>
                      <a:pt x="512" y="235"/>
                    </a:lnTo>
                    <a:lnTo>
                      <a:pt x="513" y="235"/>
                    </a:lnTo>
                    <a:lnTo>
                      <a:pt x="513" y="235"/>
                    </a:lnTo>
                    <a:lnTo>
                      <a:pt x="513" y="235"/>
                    </a:lnTo>
                    <a:lnTo>
                      <a:pt x="513" y="235"/>
                    </a:lnTo>
                    <a:lnTo>
                      <a:pt x="514" y="235"/>
                    </a:lnTo>
                    <a:lnTo>
                      <a:pt x="514" y="235"/>
                    </a:lnTo>
                    <a:lnTo>
                      <a:pt x="514" y="235"/>
                    </a:lnTo>
                    <a:lnTo>
                      <a:pt x="514" y="235"/>
                    </a:lnTo>
                    <a:lnTo>
                      <a:pt x="515" y="235"/>
                    </a:lnTo>
                    <a:lnTo>
                      <a:pt x="515" y="235"/>
                    </a:lnTo>
                    <a:lnTo>
                      <a:pt x="515" y="236"/>
                    </a:lnTo>
                    <a:lnTo>
                      <a:pt x="515" y="237"/>
                    </a:lnTo>
                    <a:lnTo>
                      <a:pt x="516" y="238"/>
                    </a:lnTo>
                    <a:lnTo>
                      <a:pt x="516" y="238"/>
                    </a:lnTo>
                    <a:lnTo>
                      <a:pt x="516" y="238"/>
                    </a:lnTo>
                    <a:lnTo>
                      <a:pt x="516" y="238"/>
                    </a:lnTo>
                    <a:lnTo>
                      <a:pt x="516" y="238"/>
                    </a:lnTo>
                    <a:lnTo>
                      <a:pt x="517" y="238"/>
                    </a:lnTo>
                    <a:lnTo>
                      <a:pt x="517" y="225"/>
                    </a:lnTo>
                    <a:lnTo>
                      <a:pt x="517" y="225"/>
                    </a:lnTo>
                    <a:lnTo>
                      <a:pt x="517" y="224"/>
                    </a:lnTo>
                    <a:lnTo>
                      <a:pt x="517" y="229"/>
                    </a:lnTo>
                    <a:lnTo>
                      <a:pt x="517" y="229"/>
                    </a:lnTo>
                    <a:lnTo>
                      <a:pt x="518" y="229"/>
                    </a:lnTo>
                    <a:lnTo>
                      <a:pt x="518" y="232"/>
                    </a:lnTo>
                    <a:lnTo>
                      <a:pt x="518" y="232"/>
                    </a:lnTo>
                    <a:lnTo>
                      <a:pt x="519" y="234"/>
                    </a:lnTo>
                    <a:lnTo>
                      <a:pt x="519" y="234"/>
                    </a:lnTo>
                    <a:lnTo>
                      <a:pt x="519" y="236"/>
                    </a:lnTo>
                    <a:lnTo>
                      <a:pt x="519" y="235"/>
                    </a:lnTo>
                    <a:lnTo>
                      <a:pt x="519" y="235"/>
                    </a:lnTo>
                    <a:lnTo>
                      <a:pt x="520" y="233"/>
                    </a:lnTo>
                    <a:lnTo>
                      <a:pt x="520" y="233"/>
                    </a:lnTo>
                    <a:lnTo>
                      <a:pt x="520" y="233"/>
                    </a:lnTo>
                    <a:lnTo>
                      <a:pt x="520" y="233"/>
                    </a:lnTo>
                    <a:lnTo>
                      <a:pt x="520" y="233"/>
                    </a:lnTo>
                    <a:lnTo>
                      <a:pt x="521" y="233"/>
                    </a:lnTo>
                    <a:lnTo>
                      <a:pt x="521" y="233"/>
                    </a:lnTo>
                    <a:lnTo>
                      <a:pt x="521" y="233"/>
                    </a:lnTo>
                    <a:lnTo>
                      <a:pt x="521" y="233"/>
                    </a:lnTo>
                    <a:lnTo>
                      <a:pt x="522" y="235"/>
                    </a:lnTo>
                    <a:lnTo>
                      <a:pt x="522" y="236"/>
                    </a:lnTo>
                    <a:lnTo>
                      <a:pt x="522" y="236"/>
                    </a:lnTo>
                    <a:lnTo>
                      <a:pt x="522" y="236"/>
                    </a:lnTo>
                    <a:lnTo>
                      <a:pt x="523" y="237"/>
                    </a:lnTo>
                    <a:lnTo>
                      <a:pt x="523" y="237"/>
                    </a:lnTo>
                    <a:lnTo>
                      <a:pt x="523" y="234"/>
                    </a:lnTo>
                    <a:lnTo>
                      <a:pt x="523" y="234"/>
                    </a:lnTo>
                    <a:lnTo>
                      <a:pt x="524" y="234"/>
                    </a:lnTo>
                    <a:lnTo>
                      <a:pt x="524" y="234"/>
                    </a:lnTo>
                    <a:lnTo>
                      <a:pt x="524" y="234"/>
                    </a:lnTo>
                    <a:lnTo>
                      <a:pt x="524" y="234"/>
                    </a:lnTo>
                    <a:lnTo>
                      <a:pt x="524" y="235"/>
                    </a:lnTo>
                    <a:lnTo>
                      <a:pt x="525" y="235"/>
                    </a:lnTo>
                    <a:lnTo>
                      <a:pt x="525" y="235"/>
                    </a:lnTo>
                    <a:lnTo>
                      <a:pt x="525" y="235"/>
                    </a:lnTo>
                    <a:lnTo>
                      <a:pt x="526" y="235"/>
                    </a:lnTo>
                    <a:lnTo>
                      <a:pt x="526" y="235"/>
                    </a:lnTo>
                    <a:lnTo>
                      <a:pt x="526" y="235"/>
                    </a:lnTo>
                    <a:lnTo>
                      <a:pt x="526" y="235"/>
                    </a:lnTo>
                    <a:lnTo>
                      <a:pt x="526" y="235"/>
                    </a:lnTo>
                    <a:lnTo>
                      <a:pt x="527" y="236"/>
                    </a:lnTo>
                    <a:lnTo>
                      <a:pt x="527" y="236"/>
                    </a:lnTo>
                    <a:lnTo>
                      <a:pt x="527" y="236"/>
                    </a:lnTo>
                    <a:lnTo>
                      <a:pt x="528" y="236"/>
                    </a:lnTo>
                    <a:lnTo>
                      <a:pt x="528" y="236"/>
                    </a:lnTo>
                    <a:lnTo>
                      <a:pt x="528" y="236"/>
                    </a:lnTo>
                    <a:lnTo>
                      <a:pt x="528" y="236"/>
                    </a:lnTo>
                    <a:lnTo>
                      <a:pt x="529" y="236"/>
                    </a:lnTo>
                    <a:lnTo>
                      <a:pt x="529" y="236"/>
                    </a:lnTo>
                    <a:lnTo>
                      <a:pt x="529" y="237"/>
                    </a:lnTo>
                    <a:lnTo>
                      <a:pt x="529" y="237"/>
                    </a:lnTo>
                    <a:lnTo>
                      <a:pt x="530" y="238"/>
                    </a:lnTo>
                    <a:lnTo>
                      <a:pt x="530" y="238"/>
                    </a:lnTo>
                    <a:lnTo>
                      <a:pt x="530" y="238"/>
                    </a:lnTo>
                    <a:lnTo>
                      <a:pt x="530" y="239"/>
                    </a:lnTo>
                    <a:lnTo>
                      <a:pt x="531" y="239"/>
                    </a:lnTo>
                    <a:lnTo>
                      <a:pt x="531" y="239"/>
                    </a:lnTo>
                    <a:lnTo>
                      <a:pt x="531" y="239"/>
                    </a:lnTo>
                    <a:lnTo>
                      <a:pt x="531" y="239"/>
                    </a:lnTo>
                    <a:lnTo>
                      <a:pt x="531" y="238"/>
                    </a:lnTo>
                    <a:lnTo>
                      <a:pt x="532" y="238"/>
                    </a:lnTo>
                    <a:lnTo>
                      <a:pt x="532" y="231"/>
                    </a:lnTo>
                    <a:lnTo>
                      <a:pt x="532" y="229"/>
                    </a:lnTo>
                    <a:lnTo>
                      <a:pt x="532" y="229"/>
                    </a:lnTo>
                    <a:lnTo>
                      <a:pt x="533" y="231"/>
                    </a:lnTo>
                    <a:lnTo>
                      <a:pt x="533" y="231"/>
                    </a:lnTo>
                    <a:lnTo>
                      <a:pt x="533" y="231"/>
                    </a:lnTo>
                    <a:lnTo>
                      <a:pt x="533" y="232"/>
                    </a:lnTo>
                    <a:lnTo>
                      <a:pt x="533" y="232"/>
                    </a:lnTo>
                    <a:lnTo>
                      <a:pt x="533" y="232"/>
                    </a:lnTo>
                    <a:lnTo>
                      <a:pt x="534" y="233"/>
                    </a:lnTo>
                    <a:lnTo>
                      <a:pt x="534" y="234"/>
                    </a:lnTo>
                    <a:lnTo>
                      <a:pt x="534" y="234"/>
                    </a:lnTo>
                    <a:lnTo>
                      <a:pt x="534" y="233"/>
                    </a:lnTo>
                    <a:lnTo>
                      <a:pt x="535" y="233"/>
                    </a:lnTo>
                    <a:lnTo>
                      <a:pt x="535" y="233"/>
                    </a:lnTo>
                    <a:lnTo>
                      <a:pt x="535" y="233"/>
                    </a:lnTo>
                    <a:lnTo>
                      <a:pt x="535" y="233"/>
                    </a:lnTo>
                    <a:lnTo>
                      <a:pt x="536" y="233"/>
                    </a:lnTo>
                    <a:lnTo>
                      <a:pt x="536" y="233"/>
                    </a:lnTo>
                    <a:lnTo>
                      <a:pt x="536" y="233"/>
                    </a:lnTo>
                    <a:lnTo>
                      <a:pt x="536" y="232"/>
                    </a:lnTo>
                    <a:lnTo>
                      <a:pt x="536" y="233"/>
                    </a:lnTo>
                    <a:lnTo>
                      <a:pt x="536" y="233"/>
                    </a:lnTo>
                    <a:lnTo>
                      <a:pt x="537" y="233"/>
                    </a:lnTo>
                    <a:lnTo>
                      <a:pt x="537" y="233"/>
                    </a:lnTo>
                    <a:lnTo>
                      <a:pt x="537" y="235"/>
                    </a:lnTo>
                    <a:lnTo>
                      <a:pt x="538" y="235"/>
                    </a:lnTo>
                    <a:lnTo>
                      <a:pt x="538" y="235"/>
                    </a:lnTo>
                    <a:lnTo>
                      <a:pt x="538" y="234"/>
                    </a:lnTo>
                    <a:lnTo>
                      <a:pt x="538" y="234"/>
                    </a:lnTo>
                    <a:lnTo>
                      <a:pt x="538" y="232"/>
                    </a:lnTo>
                    <a:lnTo>
                      <a:pt x="539" y="232"/>
                    </a:lnTo>
                    <a:lnTo>
                      <a:pt x="539" y="231"/>
                    </a:lnTo>
                    <a:lnTo>
                      <a:pt x="539" y="231"/>
                    </a:lnTo>
                    <a:lnTo>
                      <a:pt x="539" y="231"/>
                    </a:lnTo>
                    <a:lnTo>
                      <a:pt x="540" y="232"/>
                    </a:lnTo>
                    <a:lnTo>
                      <a:pt x="540" y="232"/>
                    </a:lnTo>
                    <a:lnTo>
                      <a:pt x="540" y="232"/>
                    </a:lnTo>
                    <a:lnTo>
                      <a:pt x="540" y="232"/>
                    </a:lnTo>
                    <a:lnTo>
                      <a:pt x="540" y="232"/>
                    </a:lnTo>
                    <a:lnTo>
                      <a:pt x="541" y="233"/>
                    </a:lnTo>
                    <a:lnTo>
                      <a:pt x="541" y="233"/>
                    </a:lnTo>
                    <a:lnTo>
                      <a:pt x="541" y="233"/>
                    </a:lnTo>
                    <a:lnTo>
                      <a:pt x="542" y="233"/>
                    </a:lnTo>
                    <a:lnTo>
                      <a:pt x="542" y="233"/>
                    </a:lnTo>
                    <a:lnTo>
                      <a:pt x="542" y="233"/>
                    </a:lnTo>
                    <a:lnTo>
                      <a:pt x="542" y="233"/>
                    </a:lnTo>
                    <a:lnTo>
                      <a:pt x="543" y="233"/>
                    </a:lnTo>
                    <a:lnTo>
                      <a:pt x="543" y="233"/>
                    </a:lnTo>
                    <a:lnTo>
                      <a:pt x="543" y="233"/>
                    </a:lnTo>
                    <a:lnTo>
                      <a:pt x="543" y="233"/>
                    </a:lnTo>
                    <a:lnTo>
                      <a:pt x="543" y="233"/>
                    </a:lnTo>
                    <a:lnTo>
                      <a:pt x="543" y="233"/>
                    </a:lnTo>
                    <a:lnTo>
                      <a:pt x="543" y="233"/>
                    </a:lnTo>
                    <a:lnTo>
                      <a:pt x="544" y="233"/>
                    </a:lnTo>
                    <a:lnTo>
                      <a:pt x="544" y="233"/>
                    </a:lnTo>
                    <a:lnTo>
                      <a:pt x="544" y="233"/>
                    </a:lnTo>
                    <a:lnTo>
                      <a:pt x="544" y="233"/>
                    </a:lnTo>
                    <a:lnTo>
                      <a:pt x="544" y="233"/>
                    </a:lnTo>
                    <a:lnTo>
                      <a:pt x="545" y="233"/>
                    </a:lnTo>
                    <a:lnTo>
                      <a:pt x="545" y="234"/>
                    </a:lnTo>
                    <a:lnTo>
                      <a:pt x="545" y="234"/>
                    </a:lnTo>
                    <a:lnTo>
                      <a:pt x="545" y="234"/>
                    </a:lnTo>
                    <a:lnTo>
                      <a:pt x="545" y="235"/>
                    </a:lnTo>
                    <a:lnTo>
                      <a:pt x="546" y="235"/>
                    </a:lnTo>
                    <a:lnTo>
                      <a:pt x="546" y="236"/>
                    </a:lnTo>
                    <a:lnTo>
                      <a:pt x="546" y="236"/>
                    </a:lnTo>
                    <a:lnTo>
                      <a:pt x="546" y="236"/>
                    </a:lnTo>
                    <a:lnTo>
                      <a:pt x="547" y="230"/>
                    </a:lnTo>
                    <a:lnTo>
                      <a:pt x="547" y="230"/>
                    </a:lnTo>
                    <a:lnTo>
                      <a:pt x="547" y="226"/>
                    </a:lnTo>
                    <a:lnTo>
                      <a:pt x="547" y="226"/>
                    </a:lnTo>
                    <a:lnTo>
                      <a:pt x="547" y="225"/>
                    </a:lnTo>
                    <a:lnTo>
                      <a:pt x="548" y="228"/>
                    </a:lnTo>
                    <a:lnTo>
                      <a:pt x="548" y="228"/>
                    </a:lnTo>
                    <a:lnTo>
                      <a:pt x="548" y="231"/>
                    </a:lnTo>
                    <a:lnTo>
                      <a:pt x="549" y="231"/>
                    </a:lnTo>
                    <a:lnTo>
                      <a:pt x="549" y="232"/>
                    </a:lnTo>
                    <a:lnTo>
                      <a:pt x="549" y="231"/>
                    </a:lnTo>
                    <a:lnTo>
                      <a:pt x="549" y="231"/>
                    </a:lnTo>
                    <a:lnTo>
                      <a:pt x="550" y="231"/>
                    </a:lnTo>
                    <a:lnTo>
                      <a:pt x="550" y="231"/>
                    </a:lnTo>
                    <a:lnTo>
                      <a:pt x="550" y="230"/>
                    </a:lnTo>
                    <a:lnTo>
                      <a:pt x="550" y="230"/>
                    </a:lnTo>
                    <a:lnTo>
                      <a:pt x="550" y="230"/>
                    </a:lnTo>
                    <a:lnTo>
                      <a:pt x="551" y="230"/>
                    </a:lnTo>
                    <a:lnTo>
                      <a:pt x="551" y="230"/>
                    </a:lnTo>
                    <a:lnTo>
                      <a:pt x="551" y="231"/>
                    </a:lnTo>
                    <a:lnTo>
                      <a:pt x="552" y="231"/>
                    </a:lnTo>
                    <a:lnTo>
                      <a:pt x="552" y="232"/>
                    </a:lnTo>
                    <a:lnTo>
                      <a:pt x="552" y="232"/>
                    </a:lnTo>
                    <a:lnTo>
                      <a:pt x="552" y="232"/>
                    </a:lnTo>
                    <a:lnTo>
                      <a:pt x="552" y="232"/>
                    </a:lnTo>
                    <a:lnTo>
                      <a:pt x="553" y="232"/>
                    </a:lnTo>
                    <a:lnTo>
                      <a:pt x="553" y="232"/>
                    </a:lnTo>
                    <a:lnTo>
                      <a:pt x="553" y="232"/>
                    </a:lnTo>
                    <a:lnTo>
                      <a:pt x="553" y="232"/>
                    </a:lnTo>
                    <a:lnTo>
                      <a:pt x="553" y="232"/>
                    </a:lnTo>
                    <a:lnTo>
                      <a:pt x="553" y="232"/>
                    </a:lnTo>
                    <a:lnTo>
                      <a:pt x="554" y="232"/>
                    </a:lnTo>
                    <a:lnTo>
                      <a:pt x="554" y="232"/>
                    </a:lnTo>
                    <a:lnTo>
                      <a:pt x="554" y="232"/>
                    </a:lnTo>
                    <a:lnTo>
                      <a:pt x="554" y="232"/>
                    </a:lnTo>
                    <a:lnTo>
                      <a:pt x="554" y="232"/>
                    </a:lnTo>
                    <a:lnTo>
                      <a:pt x="555" y="232"/>
                    </a:lnTo>
                    <a:lnTo>
                      <a:pt x="555" y="232"/>
                    </a:lnTo>
                    <a:lnTo>
                      <a:pt x="555" y="232"/>
                    </a:lnTo>
                    <a:lnTo>
                      <a:pt x="556" y="232"/>
                    </a:lnTo>
                    <a:lnTo>
                      <a:pt x="556" y="232"/>
                    </a:lnTo>
                    <a:lnTo>
                      <a:pt x="556" y="232"/>
                    </a:lnTo>
                    <a:lnTo>
                      <a:pt x="556" y="232"/>
                    </a:lnTo>
                    <a:lnTo>
                      <a:pt x="557" y="232"/>
                    </a:lnTo>
                    <a:lnTo>
                      <a:pt x="557" y="232"/>
                    </a:lnTo>
                    <a:lnTo>
                      <a:pt x="557" y="232"/>
                    </a:lnTo>
                    <a:lnTo>
                      <a:pt x="557" y="232"/>
                    </a:lnTo>
                    <a:lnTo>
                      <a:pt x="557" y="232"/>
                    </a:lnTo>
                    <a:lnTo>
                      <a:pt x="557" y="232"/>
                    </a:lnTo>
                    <a:lnTo>
                      <a:pt x="558" y="232"/>
                    </a:lnTo>
                    <a:lnTo>
                      <a:pt x="558" y="232"/>
                    </a:lnTo>
                    <a:lnTo>
                      <a:pt x="558" y="232"/>
                    </a:lnTo>
                    <a:lnTo>
                      <a:pt x="558" y="232"/>
                    </a:lnTo>
                    <a:lnTo>
                      <a:pt x="558" y="232"/>
                    </a:lnTo>
                    <a:lnTo>
                      <a:pt x="558" y="232"/>
                    </a:lnTo>
                    <a:lnTo>
                      <a:pt x="558" y="232"/>
                    </a:lnTo>
                    <a:lnTo>
                      <a:pt x="559" y="232"/>
                    </a:lnTo>
                    <a:lnTo>
                      <a:pt x="559" y="233"/>
                    </a:lnTo>
                    <a:lnTo>
                      <a:pt x="559" y="233"/>
                    </a:lnTo>
                    <a:lnTo>
                      <a:pt x="559" y="233"/>
                    </a:lnTo>
                    <a:lnTo>
                      <a:pt x="559" y="233"/>
                    </a:lnTo>
                    <a:lnTo>
                      <a:pt x="560" y="233"/>
                    </a:lnTo>
                    <a:lnTo>
                      <a:pt x="560" y="235"/>
                    </a:lnTo>
                    <a:lnTo>
                      <a:pt x="560" y="235"/>
                    </a:lnTo>
                    <a:lnTo>
                      <a:pt x="560" y="234"/>
                    </a:lnTo>
                    <a:lnTo>
                      <a:pt x="561" y="225"/>
                    </a:lnTo>
                    <a:lnTo>
                      <a:pt x="561" y="225"/>
                    </a:lnTo>
                    <a:lnTo>
                      <a:pt x="561" y="222"/>
                    </a:lnTo>
                    <a:lnTo>
                      <a:pt x="561" y="222"/>
                    </a:lnTo>
                    <a:lnTo>
                      <a:pt x="561" y="221"/>
                    </a:lnTo>
                    <a:lnTo>
                      <a:pt x="562" y="223"/>
                    </a:lnTo>
                    <a:lnTo>
                      <a:pt x="562" y="223"/>
                    </a:lnTo>
                    <a:lnTo>
                      <a:pt x="562" y="231"/>
                    </a:lnTo>
                    <a:lnTo>
                      <a:pt x="563" y="231"/>
                    </a:lnTo>
                    <a:lnTo>
                      <a:pt x="563" y="231"/>
                    </a:lnTo>
                    <a:lnTo>
                      <a:pt x="563" y="229"/>
                    </a:lnTo>
                    <a:lnTo>
                      <a:pt x="563" y="229"/>
                    </a:lnTo>
                    <a:lnTo>
                      <a:pt x="564" y="228"/>
                    </a:lnTo>
                    <a:lnTo>
                      <a:pt x="564" y="228"/>
                    </a:lnTo>
                    <a:lnTo>
                      <a:pt x="564" y="228"/>
                    </a:lnTo>
                    <a:lnTo>
                      <a:pt x="564" y="228"/>
                    </a:lnTo>
                    <a:lnTo>
                      <a:pt x="564" y="228"/>
                    </a:lnTo>
                    <a:lnTo>
                      <a:pt x="564" y="227"/>
                    </a:lnTo>
                    <a:lnTo>
                      <a:pt x="565" y="228"/>
                    </a:lnTo>
                    <a:lnTo>
                      <a:pt x="565" y="228"/>
                    </a:lnTo>
                    <a:lnTo>
                      <a:pt x="565" y="229"/>
                    </a:lnTo>
                    <a:lnTo>
                      <a:pt x="566" y="230"/>
                    </a:lnTo>
                    <a:lnTo>
                      <a:pt x="566" y="233"/>
                    </a:lnTo>
                    <a:lnTo>
                      <a:pt x="566" y="233"/>
                    </a:lnTo>
                    <a:lnTo>
                      <a:pt x="566" y="233"/>
                    </a:lnTo>
                    <a:lnTo>
                      <a:pt x="567" y="233"/>
                    </a:lnTo>
                    <a:lnTo>
                      <a:pt x="567" y="233"/>
                    </a:lnTo>
                    <a:lnTo>
                      <a:pt x="567" y="233"/>
                    </a:lnTo>
                    <a:lnTo>
                      <a:pt x="567" y="233"/>
                    </a:lnTo>
                    <a:lnTo>
                      <a:pt x="568" y="233"/>
                    </a:lnTo>
                    <a:lnTo>
                      <a:pt x="568" y="233"/>
                    </a:lnTo>
                    <a:lnTo>
                      <a:pt x="568" y="233"/>
                    </a:lnTo>
                    <a:lnTo>
                      <a:pt x="568" y="233"/>
                    </a:lnTo>
                    <a:lnTo>
                      <a:pt x="569" y="233"/>
                    </a:lnTo>
                    <a:lnTo>
                      <a:pt x="569" y="233"/>
                    </a:lnTo>
                    <a:lnTo>
                      <a:pt x="569" y="233"/>
                    </a:lnTo>
                    <a:lnTo>
                      <a:pt x="569" y="234"/>
                    </a:lnTo>
                    <a:lnTo>
                      <a:pt x="570" y="234"/>
                    </a:lnTo>
                    <a:lnTo>
                      <a:pt x="570" y="234"/>
                    </a:lnTo>
                    <a:lnTo>
                      <a:pt x="570" y="234"/>
                    </a:lnTo>
                    <a:lnTo>
                      <a:pt x="571" y="234"/>
                    </a:lnTo>
                    <a:lnTo>
                      <a:pt x="571" y="234"/>
                    </a:lnTo>
                    <a:lnTo>
                      <a:pt x="571" y="235"/>
                    </a:lnTo>
                    <a:lnTo>
                      <a:pt x="571" y="235"/>
                    </a:lnTo>
                    <a:lnTo>
                      <a:pt x="571" y="235"/>
                    </a:lnTo>
                    <a:lnTo>
                      <a:pt x="572" y="235"/>
                    </a:lnTo>
                    <a:lnTo>
                      <a:pt x="572" y="235"/>
                    </a:lnTo>
                    <a:lnTo>
                      <a:pt x="572" y="235"/>
                    </a:lnTo>
                    <a:lnTo>
                      <a:pt x="572" y="235"/>
                    </a:lnTo>
                    <a:lnTo>
                      <a:pt x="572" y="235"/>
                    </a:lnTo>
                    <a:lnTo>
                      <a:pt x="572" y="235"/>
                    </a:lnTo>
                    <a:lnTo>
                      <a:pt x="573" y="235"/>
                    </a:lnTo>
                    <a:lnTo>
                      <a:pt x="573" y="235"/>
                    </a:lnTo>
                    <a:lnTo>
                      <a:pt x="573" y="235"/>
                    </a:lnTo>
                    <a:lnTo>
                      <a:pt x="573" y="236"/>
                    </a:lnTo>
                    <a:lnTo>
                      <a:pt x="573" y="236"/>
                    </a:lnTo>
                    <a:lnTo>
                      <a:pt x="573" y="236"/>
                    </a:lnTo>
                    <a:lnTo>
                      <a:pt x="574" y="236"/>
                    </a:lnTo>
                    <a:lnTo>
                      <a:pt x="574" y="236"/>
                    </a:lnTo>
                    <a:lnTo>
                      <a:pt x="574" y="236"/>
                    </a:lnTo>
                    <a:lnTo>
                      <a:pt x="574" y="236"/>
                    </a:lnTo>
                    <a:lnTo>
                      <a:pt x="574" y="236"/>
                    </a:lnTo>
                    <a:lnTo>
                      <a:pt x="575" y="237"/>
                    </a:lnTo>
                    <a:lnTo>
                      <a:pt x="575" y="237"/>
                    </a:lnTo>
                    <a:lnTo>
                      <a:pt x="575" y="237"/>
                    </a:lnTo>
                    <a:lnTo>
                      <a:pt x="575" y="236"/>
                    </a:lnTo>
                    <a:lnTo>
                      <a:pt x="575" y="236"/>
                    </a:lnTo>
                    <a:lnTo>
                      <a:pt x="576" y="231"/>
                    </a:lnTo>
                    <a:lnTo>
                      <a:pt x="576" y="232"/>
                    </a:lnTo>
                    <a:lnTo>
                      <a:pt x="576" y="232"/>
                    </a:lnTo>
                    <a:lnTo>
                      <a:pt x="576" y="231"/>
                    </a:lnTo>
                    <a:lnTo>
                      <a:pt x="576" y="232"/>
                    </a:lnTo>
                    <a:lnTo>
                      <a:pt x="576" y="232"/>
                    </a:lnTo>
                    <a:lnTo>
                      <a:pt x="577" y="236"/>
                    </a:lnTo>
                    <a:lnTo>
                      <a:pt x="577" y="236"/>
                    </a:lnTo>
                    <a:lnTo>
                      <a:pt x="578" y="237"/>
                    </a:lnTo>
                    <a:lnTo>
                      <a:pt x="578" y="236"/>
                    </a:lnTo>
                    <a:lnTo>
                      <a:pt x="578" y="236"/>
                    </a:lnTo>
                    <a:lnTo>
                      <a:pt x="578" y="234"/>
                    </a:lnTo>
                    <a:lnTo>
                      <a:pt x="578" y="234"/>
                    </a:lnTo>
                    <a:lnTo>
                      <a:pt x="578" y="234"/>
                    </a:lnTo>
                    <a:lnTo>
                      <a:pt x="579" y="235"/>
                    </a:lnTo>
                    <a:lnTo>
                      <a:pt x="579" y="235"/>
                    </a:lnTo>
                    <a:lnTo>
                      <a:pt x="579" y="235"/>
                    </a:lnTo>
                    <a:lnTo>
                      <a:pt x="579" y="233"/>
                    </a:lnTo>
                    <a:lnTo>
                      <a:pt x="579" y="233"/>
                    </a:lnTo>
                    <a:lnTo>
                      <a:pt x="580" y="234"/>
                    </a:lnTo>
                    <a:lnTo>
                      <a:pt x="580" y="235"/>
                    </a:lnTo>
                    <a:lnTo>
                      <a:pt x="580" y="235"/>
                    </a:lnTo>
                    <a:lnTo>
                      <a:pt x="580" y="234"/>
                    </a:lnTo>
                    <a:lnTo>
                      <a:pt x="580" y="235"/>
                    </a:lnTo>
                    <a:lnTo>
                      <a:pt x="581" y="235"/>
                    </a:lnTo>
                    <a:lnTo>
                      <a:pt x="581" y="235"/>
                    </a:lnTo>
                    <a:lnTo>
                      <a:pt x="581" y="235"/>
                    </a:lnTo>
                    <a:lnTo>
                      <a:pt x="581" y="235"/>
                    </a:lnTo>
                    <a:lnTo>
                      <a:pt x="581" y="235"/>
                    </a:lnTo>
                    <a:lnTo>
                      <a:pt x="582" y="235"/>
                    </a:lnTo>
                    <a:lnTo>
                      <a:pt x="582" y="235"/>
                    </a:lnTo>
                    <a:lnTo>
                      <a:pt x="582" y="235"/>
                    </a:lnTo>
                    <a:lnTo>
                      <a:pt x="582" y="233"/>
                    </a:lnTo>
                    <a:lnTo>
                      <a:pt x="582" y="233"/>
                    </a:lnTo>
                    <a:lnTo>
                      <a:pt x="582" y="233"/>
                    </a:lnTo>
                    <a:lnTo>
                      <a:pt x="582" y="233"/>
                    </a:lnTo>
                    <a:lnTo>
                      <a:pt x="583" y="233"/>
                    </a:lnTo>
                    <a:lnTo>
                      <a:pt x="583" y="233"/>
                    </a:lnTo>
                    <a:lnTo>
                      <a:pt x="583" y="233"/>
                    </a:lnTo>
                    <a:lnTo>
                      <a:pt x="583" y="233"/>
                    </a:lnTo>
                    <a:lnTo>
                      <a:pt x="584" y="233"/>
                    </a:lnTo>
                    <a:lnTo>
                      <a:pt x="584" y="233"/>
                    </a:lnTo>
                    <a:lnTo>
                      <a:pt x="584" y="233"/>
                    </a:lnTo>
                    <a:lnTo>
                      <a:pt x="584" y="233"/>
                    </a:lnTo>
                    <a:lnTo>
                      <a:pt x="584" y="233"/>
                    </a:lnTo>
                    <a:lnTo>
                      <a:pt x="584" y="233"/>
                    </a:lnTo>
                    <a:lnTo>
                      <a:pt x="585" y="233"/>
                    </a:lnTo>
                    <a:lnTo>
                      <a:pt x="585" y="233"/>
                    </a:lnTo>
                    <a:lnTo>
                      <a:pt x="585" y="233"/>
                    </a:lnTo>
                    <a:lnTo>
                      <a:pt x="585" y="233"/>
                    </a:lnTo>
                    <a:lnTo>
                      <a:pt x="585" y="233"/>
                    </a:lnTo>
                    <a:lnTo>
                      <a:pt x="585" y="233"/>
                    </a:lnTo>
                    <a:lnTo>
                      <a:pt x="585" y="233"/>
                    </a:lnTo>
                    <a:lnTo>
                      <a:pt x="586" y="233"/>
                    </a:lnTo>
                    <a:lnTo>
                      <a:pt x="586" y="233"/>
                    </a:lnTo>
                    <a:lnTo>
                      <a:pt x="586" y="233"/>
                    </a:lnTo>
                    <a:lnTo>
                      <a:pt x="586" y="233"/>
                    </a:lnTo>
                    <a:lnTo>
                      <a:pt x="586" y="233"/>
                    </a:lnTo>
                    <a:lnTo>
                      <a:pt x="587" y="233"/>
                    </a:lnTo>
                    <a:lnTo>
                      <a:pt x="587" y="233"/>
                    </a:lnTo>
                    <a:lnTo>
                      <a:pt x="587" y="233"/>
                    </a:lnTo>
                    <a:lnTo>
                      <a:pt x="587" y="233"/>
                    </a:lnTo>
                    <a:lnTo>
                      <a:pt x="587" y="233"/>
                    </a:lnTo>
                    <a:lnTo>
                      <a:pt x="587" y="233"/>
                    </a:lnTo>
                    <a:lnTo>
                      <a:pt x="588" y="233"/>
                    </a:lnTo>
                    <a:lnTo>
                      <a:pt x="588" y="233"/>
                    </a:lnTo>
                    <a:lnTo>
                      <a:pt x="588" y="235"/>
                    </a:lnTo>
                    <a:lnTo>
                      <a:pt x="588" y="235"/>
                    </a:lnTo>
                    <a:lnTo>
                      <a:pt x="588" y="235"/>
                    </a:lnTo>
                    <a:lnTo>
                      <a:pt x="589" y="236"/>
                    </a:lnTo>
                    <a:lnTo>
                      <a:pt x="589" y="236"/>
                    </a:lnTo>
                    <a:lnTo>
                      <a:pt x="589" y="238"/>
                    </a:lnTo>
                    <a:lnTo>
                      <a:pt x="589" y="239"/>
                    </a:lnTo>
                    <a:lnTo>
                      <a:pt x="589" y="239"/>
                    </a:lnTo>
                    <a:lnTo>
                      <a:pt x="590" y="238"/>
                    </a:lnTo>
                    <a:lnTo>
                      <a:pt x="590" y="238"/>
                    </a:lnTo>
                    <a:lnTo>
                      <a:pt x="590" y="236"/>
                    </a:lnTo>
                    <a:lnTo>
                      <a:pt x="591" y="234"/>
                    </a:lnTo>
                    <a:lnTo>
                      <a:pt x="591" y="234"/>
                    </a:lnTo>
                    <a:lnTo>
                      <a:pt x="591" y="232"/>
                    </a:lnTo>
                    <a:lnTo>
                      <a:pt x="591" y="233"/>
                    </a:lnTo>
                    <a:lnTo>
                      <a:pt x="591" y="233"/>
                    </a:lnTo>
                    <a:lnTo>
                      <a:pt x="591" y="233"/>
                    </a:lnTo>
                    <a:lnTo>
                      <a:pt x="592" y="230"/>
                    </a:lnTo>
                    <a:lnTo>
                      <a:pt x="592" y="231"/>
                    </a:lnTo>
                    <a:lnTo>
                      <a:pt x="592" y="232"/>
                    </a:lnTo>
                    <a:lnTo>
                      <a:pt x="592" y="232"/>
                    </a:lnTo>
                    <a:lnTo>
                      <a:pt x="593" y="234"/>
                    </a:lnTo>
                    <a:lnTo>
                      <a:pt x="593" y="235"/>
                    </a:lnTo>
                    <a:lnTo>
                      <a:pt x="593" y="235"/>
                    </a:lnTo>
                    <a:lnTo>
                      <a:pt x="593" y="235"/>
                    </a:lnTo>
                    <a:lnTo>
                      <a:pt x="594" y="235"/>
                    </a:lnTo>
                    <a:lnTo>
                      <a:pt x="594" y="233"/>
                    </a:lnTo>
                    <a:lnTo>
                      <a:pt x="594" y="233"/>
                    </a:lnTo>
                    <a:lnTo>
                      <a:pt x="594" y="233"/>
                    </a:lnTo>
                    <a:lnTo>
                      <a:pt x="594" y="233"/>
                    </a:lnTo>
                    <a:lnTo>
                      <a:pt x="595" y="232"/>
                    </a:lnTo>
                    <a:lnTo>
                      <a:pt x="595" y="232"/>
                    </a:lnTo>
                    <a:lnTo>
                      <a:pt x="595" y="232"/>
                    </a:lnTo>
                    <a:lnTo>
                      <a:pt x="596" y="233"/>
                    </a:lnTo>
                    <a:lnTo>
                      <a:pt x="596" y="233"/>
                    </a:lnTo>
                    <a:lnTo>
                      <a:pt x="596" y="234"/>
                    </a:lnTo>
                    <a:lnTo>
                      <a:pt x="596" y="234"/>
                    </a:lnTo>
                    <a:lnTo>
                      <a:pt x="596" y="234"/>
                    </a:lnTo>
                    <a:lnTo>
                      <a:pt x="597" y="235"/>
                    </a:lnTo>
                    <a:lnTo>
                      <a:pt x="597" y="235"/>
                    </a:lnTo>
                    <a:lnTo>
                      <a:pt x="597" y="236"/>
                    </a:lnTo>
                    <a:lnTo>
                      <a:pt x="598" y="236"/>
                    </a:lnTo>
                    <a:lnTo>
                      <a:pt x="598" y="236"/>
                    </a:lnTo>
                    <a:lnTo>
                      <a:pt x="598" y="236"/>
                    </a:lnTo>
                    <a:lnTo>
                      <a:pt x="598" y="236"/>
                    </a:lnTo>
                    <a:lnTo>
                      <a:pt x="599" y="236"/>
                    </a:lnTo>
                    <a:lnTo>
                      <a:pt x="599" y="236"/>
                    </a:lnTo>
                    <a:lnTo>
                      <a:pt x="599" y="236"/>
                    </a:lnTo>
                    <a:lnTo>
                      <a:pt x="599" y="236"/>
                    </a:lnTo>
                    <a:lnTo>
                      <a:pt x="599" y="236"/>
                    </a:lnTo>
                    <a:lnTo>
                      <a:pt x="599" y="236"/>
                    </a:lnTo>
                    <a:lnTo>
                      <a:pt x="599" y="236"/>
                    </a:lnTo>
                    <a:lnTo>
                      <a:pt x="600" y="235"/>
                    </a:lnTo>
                    <a:lnTo>
                      <a:pt x="600" y="235"/>
                    </a:lnTo>
                    <a:lnTo>
                      <a:pt x="600" y="235"/>
                    </a:lnTo>
                    <a:lnTo>
                      <a:pt x="600" y="235"/>
                    </a:lnTo>
                    <a:lnTo>
                      <a:pt x="601" y="235"/>
                    </a:lnTo>
                    <a:lnTo>
                      <a:pt x="601" y="235"/>
                    </a:lnTo>
                    <a:lnTo>
                      <a:pt x="601" y="235"/>
                    </a:lnTo>
                    <a:lnTo>
                      <a:pt x="601" y="233"/>
                    </a:lnTo>
                    <a:lnTo>
                      <a:pt x="602" y="233"/>
                    </a:lnTo>
                    <a:lnTo>
                      <a:pt x="602" y="233"/>
                    </a:lnTo>
                    <a:lnTo>
                      <a:pt x="602" y="233"/>
                    </a:lnTo>
                    <a:lnTo>
                      <a:pt x="602" y="233"/>
                    </a:lnTo>
                    <a:lnTo>
                      <a:pt x="603" y="234"/>
                    </a:lnTo>
                    <a:lnTo>
                      <a:pt x="603" y="234"/>
                    </a:lnTo>
                    <a:lnTo>
                      <a:pt x="603" y="235"/>
                    </a:lnTo>
                    <a:lnTo>
                      <a:pt x="604" y="235"/>
                    </a:lnTo>
                    <a:lnTo>
                      <a:pt x="604" y="236"/>
                    </a:lnTo>
                    <a:lnTo>
                      <a:pt x="604" y="236"/>
                    </a:lnTo>
                    <a:lnTo>
                      <a:pt x="604" y="237"/>
                    </a:lnTo>
                    <a:lnTo>
                      <a:pt x="604" y="237"/>
                    </a:lnTo>
                    <a:lnTo>
                      <a:pt x="605" y="237"/>
                    </a:lnTo>
                    <a:lnTo>
                      <a:pt x="605" y="237"/>
                    </a:lnTo>
                    <a:lnTo>
                      <a:pt x="605" y="237"/>
                    </a:lnTo>
                    <a:lnTo>
                      <a:pt x="605" y="237"/>
                    </a:lnTo>
                    <a:lnTo>
                      <a:pt x="605" y="237"/>
                    </a:lnTo>
                    <a:lnTo>
                      <a:pt x="606" y="236"/>
                    </a:lnTo>
                    <a:lnTo>
                      <a:pt x="606" y="236"/>
                    </a:lnTo>
                    <a:lnTo>
                      <a:pt x="606" y="236"/>
                    </a:lnTo>
                    <a:lnTo>
                      <a:pt x="606" y="234"/>
                    </a:lnTo>
                    <a:lnTo>
                      <a:pt x="606" y="235"/>
                    </a:lnTo>
                    <a:lnTo>
                      <a:pt x="606" y="235"/>
                    </a:lnTo>
                    <a:lnTo>
                      <a:pt x="606" y="235"/>
                    </a:lnTo>
                    <a:lnTo>
                      <a:pt x="607" y="233"/>
                    </a:lnTo>
                    <a:lnTo>
                      <a:pt x="607" y="233"/>
                    </a:lnTo>
                    <a:lnTo>
                      <a:pt x="607" y="233"/>
                    </a:lnTo>
                    <a:lnTo>
                      <a:pt x="607" y="233"/>
                    </a:lnTo>
                    <a:lnTo>
                      <a:pt x="608" y="233"/>
                    </a:lnTo>
                    <a:lnTo>
                      <a:pt x="608" y="234"/>
                    </a:lnTo>
                    <a:lnTo>
                      <a:pt x="608" y="232"/>
                    </a:lnTo>
                    <a:lnTo>
                      <a:pt x="608" y="233"/>
                    </a:lnTo>
                    <a:lnTo>
                      <a:pt x="608" y="233"/>
                    </a:lnTo>
                    <a:lnTo>
                      <a:pt x="608" y="235"/>
                    </a:lnTo>
                    <a:lnTo>
                      <a:pt x="609" y="235"/>
                    </a:lnTo>
                    <a:lnTo>
                      <a:pt x="609" y="235"/>
                    </a:lnTo>
                    <a:lnTo>
                      <a:pt x="609" y="234"/>
                    </a:lnTo>
                    <a:lnTo>
                      <a:pt x="609" y="234"/>
                    </a:lnTo>
                    <a:lnTo>
                      <a:pt x="609" y="234"/>
                    </a:lnTo>
                    <a:lnTo>
                      <a:pt x="610" y="233"/>
                    </a:lnTo>
                    <a:lnTo>
                      <a:pt x="610" y="233"/>
                    </a:lnTo>
                    <a:lnTo>
                      <a:pt x="610" y="231"/>
                    </a:lnTo>
                    <a:lnTo>
                      <a:pt x="611" y="231"/>
                    </a:lnTo>
                    <a:lnTo>
                      <a:pt x="611" y="231"/>
                    </a:lnTo>
                    <a:lnTo>
                      <a:pt x="611" y="231"/>
                    </a:lnTo>
                    <a:lnTo>
                      <a:pt x="611" y="231"/>
                    </a:lnTo>
                    <a:lnTo>
                      <a:pt x="611" y="232"/>
                    </a:lnTo>
                    <a:lnTo>
                      <a:pt x="612" y="232"/>
                    </a:lnTo>
                    <a:lnTo>
                      <a:pt x="612" y="235"/>
                    </a:lnTo>
                    <a:lnTo>
                      <a:pt x="612" y="235"/>
                    </a:lnTo>
                    <a:lnTo>
                      <a:pt x="613" y="236"/>
                    </a:lnTo>
                    <a:lnTo>
                      <a:pt x="613" y="236"/>
                    </a:lnTo>
                    <a:lnTo>
                      <a:pt x="613" y="236"/>
                    </a:lnTo>
                    <a:lnTo>
                      <a:pt x="613" y="236"/>
                    </a:lnTo>
                    <a:lnTo>
                      <a:pt x="614" y="236"/>
                    </a:lnTo>
                    <a:lnTo>
                      <a:pt x="614" y="236"/>
                    </a:lnTo>
                    <a:lnTo>
                      <a:pt x="614" y="236"/>
                    </a:lnTo>
                    <a:lnTo>
                      <a:pt x="614" y="236"/>
                    </a:lnTo>
                    <a:lnTo>
                      <a:pt x="615" y="236"/>
                    </a:lnTo>
                    <a:lnTo>
                      <a:pt x="615" y="235"/>
                    </a:lnTo>
                    <a:lnTo>
                      <a:pt x="615" y="235"/>
                    </a:lnTo>
                    <a:lnTo>
                      <a:pt x="615" y="235"/>
                    </a:lnTo>
                    <a:lnTo>
                      <a:pt x="615" y="235"/>
                    </a:lnTo>
                    <a:lnTo>
                      <a:pt x="615" y="235"/>
                    </a:lnTo>
                    <a:lnTo>
                      <a:pt x="615" y="235"/>
                    </a:lnTo>
                    <a:lnTo>
                      <a:pt x="616" y="235"/>
                    </a:lnTo>
                    <a:lnTo>
                      <a:pt x="616" y="235"/>
                    </a:lnTo>
                    <a:lnTo>
                      <a:pt x="616" y="235"/>
                    </a:lnTo>
                    <a:lnTo>
                      <a:pt x="616" y="235"/>
                    </a:lnTo>
                    <a:lnTo>
                      <a:pt x="617" y="235"/>
                    </a:lnTo>
                    <a:lnTo>
                      <a:pt x="617" y="235"/>
                    </a:lnTo>
                    <a:lnTo>
                      <a:pt x="617" y="235"/>
                    </a:lnTo>
                    <a:lnTo>
                      <a:pt x="617" y="235"/>
                    </a:lnTo>
                    <a:lnTo>
                      <a:pt x="617" y="235"/>
                    </a:lnTo>
                    <a:lnTo>
                      <a:pt x="618" y="235"/>
                    </a:lnTo>
                    <a:lnTo>
                      <a:pt x="618" y="235"/>
                    </a:lnTo>
                    <a:lnTo>
                      <a:pt x="618" y="235"/>
                    </a:lnTo>
                    <a:lnTo>
                      <a:pt x="618" y="235"/>
                    </a:lnTo>
                    <a:lnTo>
                      <a:pt x="618" y="235"/>
                    </a:lnTo>
                    <a:lnTo>
                      <a:pt x="619" y="235"/>
                    </a:lnTo>
                    <a:lnTo>
                      <a:pt x="619" y="235"/>
                    </a:lnTo>
                    <a:lnTo>
                      <a:pt x="619" y="235"/>
                    </a:lnTo>
                    <a:lnTo>
                      <a:pt x="620" y="236"/>
                    </a:lnTo>
                    <a:lnTo>
                      <a:pt x="620" y="236"/>
                    </a:lnTo>
                    <a:lnTo>
                      <a:pt x="620" y="236"/>
                    </a:lnTo>
                    <a:lnTo>
                      <a:pt x="620" y="236"/>
                    </a:lnTo>
                    <a:lnTo>
                      <a:pt x="621" y="238"/>
                    </a:lnTo>
                    <a:lnTo>
                      <a:pt x="621" y="238"/>
                    </a:lnTo>
                    <a:lnTo>
                      <a:pt x="621" y="238"/>
                    </a:lnTo>
                    <a:lnTo>
                      <a:pt x="621" y="236"/>
                    </a:lnTo>
                    <a:lnTo>
                      <a:pt x="622" y="236"/>
                    </a:lnTo>
                    <a:lnTo>
                      <a:pt x="622" y="226"/>
                    </a:lnTo>
                    <a:lnTo>
                      <a:pt x="622" y="227"/>
                    </a:lnTo>
                    <a:lnTo>
                      <a:pt x="622" y="232"/>
                    </a:lnTo>
                    <a:lnTo>
                      <a:pt x="623" y="232"/>
                    </a:lnTo>
                    <a:lnTo>
                      <a:pt x="623" y="234"/>
                    </a:lnTo>
                    <a:lnTo>
                      <a:pt x="623" y="234"/>
                    </a:lnTo>
                    <a:lnTo>
                      <a:pt x="624" y="236"/>
                    </a:lnTo>
                    <a:lnTo>
                      <a:pt x="624" y="236"/>
                    </a:lnTo>
                    <a:lnTo>
                      <a:pt x="624" y="236"/>
                    </a:lnTo>
                    <a:lnTo>
                      <a:pt x="624" y="235"/>
                    </a:lnTo>
                    <a:lnTo>
                      <a:pt x="625" y="234"/>
                    </a:lnTo>
                    <a:lnTo>
                      <a:pt x="625" y="233"/>
                    </a:lnTo>
                    <a:lnTo>
                      <a:pt x="625" y="234"/>
                    </a:lnTo>
                    <a:lnTo>
                      <a:pt x="625" y="234"/>
                    </a:lnTo>
                    <a:lnTo>
                      <a:pt x="625" y="234"/>
                    </a:lnTo>
                    <a:lnTo>
                      <a:pt x="625" y="234"/>
                    </a:lnTo>
                    <a:lnTo>
                      <a:pt x="626" y="234"/>
                    </a:lnTo>
                    <a:lnTo>
                      <a:pt x="626" y="234"/>
                    </a:lnTo>
                    <a:lnTo>
                      <a:pt x="626" y="235"/>
                    </a:lnTo>
                    <a:lnTo>
                      <a:pt x="626" y="235"/>
                    </a:lnTo>
                    <a:lnTo>
                      <a:pt x="626" y="235"/>
                    </a:lnTo>
                    <a:lnTo>
                      <a:pt x="627" y="236"/>
                    </a:lnTo>
                    <a:lnTo>
                      <a:pt x="627" y="236"/>
                    </a:lnTo>
                    <a:lnTo>
                      <a:pt x="627" y="236"/>
                    </a:lnTo>
                    <a:lnTo>
                      <a:pt x="627" y="236"/>
                    </a:lnTo>
                    <a:lnTo>
                      <a:pt x="628" y="235"/>
                    </a:lnTo>
                    <a:lnTo>
                      <a:pt x="628" y="235"/>
                    </a:lnTo>
                    <a:lnTo>
                      <a:pt x="628" y="235"/>
                    </a:lnTo>
                    <a:lnTo>
                      <a:pt x="628" y="235"/>
                    </a:lnTo>
                    <a:lnTo>
                      <a:pt x="628" y="235"/>
                    </a:lnTo>
                    <a:lnTo>
                      <a:pt x="629" y="234"/>
                    </a:lnTo>
                    <a:lnTo>
                      <a:pt x="629" y="234"/>
                    </a:lnTo>
                    <a:lnTo>
                      <a:pt x="629" y="234"/>
                    </a:lnTo>
                    <a:lnTo>
                      <a:pt x="629" y="234"/>
                    </a:lnTo>
                    <a:lnTo>
                      <a:pt x="629" y="234"/>
                    </a:lnTo>
                    <a:lnTo>
                      <a:pt x="629" y="234"/>
                    </a:lnTo>
                    <a:lnTo>
                      <a:pt x="629" y="234"/>
                    </a:lnTo>
                    <a:lnTo>
                      <a:pt x="630" y="234"/>
                    </a:lnTo>
                    <a:lnTo>
                      <a:pt x="630" y="234"/>
                    </a:lnTo>
                    <a:lnTo>
                      <a:pt x="630" y="234"/>
                    </a:lnTo>
                    <a:lnTo>
                      <a:pt x="631" y="234"/>
                    </a:lnTo>
                    <a:lnTo>
                      <a:pt x="631" y="234"/>
                    </a:lnTo>
                    <a:lnTo>
                      <a:pt x="631" y="234"/>
                    </a:lnTo>
                    <a:lnTo>
                      <a:pt x="631" y="234"/>
                    </a:lnTo>
                    <a:lnTo>
                      <a:pt x="631" y="234"/>
                    </a:lnTo>
                    <a:lnTo>
                      <a:pt x="632" y="234"/>
                    </a:lnTo>
                    <a:lnTo>
                      <a:pt x="632" y="234"/>
                    </a:lnTo>
                    <a:lnTo>
                      <a:pt x="632" y="234"/>
                    </a:lnTo>
                    <a:lnTo>
                      <a:pt x="632" y="234"/>
                    </a:lnTo>
                    <a:lnTo>
                      <a:pt x="632" y="234"/>
                    </a:lnTo>
                    <a:lnTo>
                      <a:pt x="632" y="234"/>
                    </a:lnTo>
                    <a:lnTo>
                      <a:pt x="633" y="234"/>
                    </a:lnTo>
                    <a:lnTo>
                      <a:pt x="633" y="234"/>
                    </a:lnTo>
                    <a:lnTo>
                      <a:pt x="633" y="234"/>
                    </a:lnTo>
                    <a:lnTo>
                      <a:pt x="634" y="234"/>
                    </a:lnTo>
                    <a:lnTo>
                      <a:pt x="634" y="234"/>
                    </a:lnTo>
                    <a:lnTo>
                      <a:pt x="634" y="234"/>
                    </a:lnTo>
                    <a:lnTo>
                      <a:pt x="634" y="234"/>
                    </a:lnTo>
                    <a:lnTo>
                      <a:pt x="634" y="234"/>
                    </a:lnTo>
                    <a:lnTo>
                      <a:pt x="635" y="236"/>
                    </a:lnTo>
                    <a:lnTo>
                      <a:pt x="635" y="236"/>
                    </a:lnTo>
                    <a:lnTo>
                      <a:pt x="635" y="237"/>
                    </a:lnTo>
                    <a:lnTo>
                      <a:pt x="635" y="237"/>
                    </a:lnTo>
                    <a:lnTo>
                      <a:pt x="635" y="237"/>
                    </a:lnTo>
                    <a:lnTo>
                      <a:pt x="636" y="237"/>
                    </a:lnTo>
                    <a:lnTo>
                      <a:pt x="636" y="238"/>
                    </a:lnTo>
                    <a:lnTo>
                      <a:pt x="636" y="238"/>
                    </a:lnTo>
                    <a:lnTo>
                      <a:pt x="636" y="238"/>
                    </a:lnTo>
                    <a:lnTo>
                      <a:pt x="636" y="235"/>
                    </a:lnTo>
                    <a:lnTo>
                      <a:pt x="637" y="234"/>
                    </a:lnTo>
                    <a:lnTo>
                      <a:pt x="637" y="231"/>
                    </a:lnTo>
                    <a:lnTo>
                      <a:pt x="637" y="231"/>
                    </a:lnTo>
                    <a:lnTo>
                      <a:pt x="638" y="233"/>
                    </a:lnTo>
                    <a:lnTo>
                      <a:pt x="638" y="233"/>
                    </a:lnTo>
                    <a:lnTo>
                      <a:pt x="638" y="235"/>
                    </a:lnTo>
                    <a:lnTo>
                      <a:pt x="639" y="235"/>
                    </a:lnTo>
                    <a:lnTo>
                      <a:pt x="639" y="236"/>
                    </a:lnTo>
                    <a:lnTo>
                      <a:pt x="639" y="236"/>
                    </a:lnTo>
                    <a:lnTo>
                      <a:pt x="639" y="236"/>
                    </a:lnTo>
                    <a:lnTo>
                      <a:pt x="639" y="233"/>
                    </a:lnTo>
                    <a:lnTo>
                      <a:pt x="640" y="233"/>
                    </a:lnTo>
                    <a:lnTo>
                      <a:pt x="640" y="231"/>
                    </a:lnTo>
                    <a:lnTo>
                      <a:pt x="640" y="232"/>
                    </a:lnTo>
                    <a:lnTo>
                      <a:pt x="640" y="232"/>
                    </a:lnTo>
                    <a:lnTo>
                      <a:pt x="640" y="232"/>
                    </a:lnTo>
                    <a:lnTo>
                      <a:pt x="641" y="231"/>
                    </a:lnTo>
                    <a:lnTo>
                      <a:pt x="641" y="231"/>
                    </a:lnTo>
                    <a:lnTo>
                      <a:pt x="641" y="231"/>
                    </a:lnTo>
                    <a:lnTo>
                      <a:pt x="641" y="232"/>
                    </a:lnTo>
                    <a:lnTo>
                      <a:pt x="641" y="232"/>
                    </a:lnTo>
                    <a:lnTo>
                      <a:pt x="642" y="234"/>
                    </a:lnTo>
                    <a:lnTo>
                      <a:pt x="642" y="234"/>
                    </a:lnTo>
                    <a:lnTo>
                      <a:pt x="642" y="235"/>
                    </a:lnTo>
                    <a:lnTo>
                      <a:pt x="643" y="235"/>
                    </a:lnTo>
                    <a:lnTo>
                      <a:pt x="643" y="235"/>
                    </a:lnTo>
                    <a:lnTo>
                      <a:pt x="643" y="235"/>
                    </a:lnTo>
                    <a:lnTo>
                      <a:pt x="643" y="235"/>
                    </a:lnTo>
                    <a:lnTo>
                      <a:pt x="643" y="234"/>
                    </a:lnTo>
                    <a:lnTo>
                      <a:pt x="644" y="234"/>
                    </a:lnTo>
                    <a:lnTo>
                      <a:pt x="644" y="234"/>
                    </a:lnTo>
                    <a:lnTo>
                      <a:pt x="644" y="234"/>
                    </a:lnTo>
                    <a:lnTo>
                      <a:pt x="644" y="234"/>
                    </a:lnTo>
                    <a:lnTo>
                      <a:pt x="645" y="234"/>
                    </a:lnTo>
                    <a:lnTo>
                      <a:pt x="645" y="234"/>
                    </a:lnTo>
                    <a:lnTo>
                      <a:pt x="645" y="234"/>
                    </a:lnTo>
                    <a:lnTo>
                      <a:pt x="645" y="234"/>
                    </a:lnTo>
                    <a:lnTo>
                      <a:pt x="645" y="234"/>
                    </a:lnTo>
                    <a:lnTo>
                      <a:pt x="646" y="234"/>
                    </a:lnTo>
                    <a:lnTo>
                      <a:pt x="646" y="234"/>
                    </a:lnTo>
                    <a:lnTo>
                      <a:pt x="646" y="234"/>
                    </a:lnTo>
                    <a:lnTo>
                      <a:pt x="646" y="234"/>
                    </a:lnTo>
                    <a:lnTo>
                      <a:pt x="646" y="233"/>
                    </a:lnTo>
                    <a:lnTo>
                      <a:pt x="647" y="233"/>
                    </a:lnTo>
                    <a:lnTo>
                      <a:pt x="647" y="233"/>
                    </a:lnTo>
                    <a:lnTo>
                      <a:pt x="647" y="233"/>
                    </a:lnTo>
                    <a:lnTo>
                      <a:pt x="647" y="233"/>
                    </a:lnTo>
                    <a:lnTo>
                      <a:pt x="648" y="233"/>
                    </a:lnTo>
                    <a:lnTo>
                      <a:pt x="648" y="233"/>
                    </a:lnTo>
                    <a:lnTo>
                      <a:pt x="648" y="233"/>
                    </a:lnTo>
                    <a:lnTo>
                      <a:pt x="648" y="233"/>
                    </a:lnTo>
                    <a:lnTo>
                      <a:pt x="648" y="233"/>
                    </a:lnTo>
                    <a:lnTo>
                      <a:pt x="649" y="233"/>
                    </a:lnTo>
                    <a:lnTo>
                      <a:pt x="649" y="233"/>
                    </a:lnTo>
                    <a:lnTo>
                      <a:pt x="649" y="233"/>
                    </a:lnTo>
                    <a:lnTo>
                      <a:pt x="649" y="233"/>
                    </a:lnTo>
                    <a:lnTo>
                      <a:pt x="649" y="236"/>
                    </a:lnTo>
                    <a:lnTo>
                      <a:pt x="650" y="236"/>
                    </a:lnTo>
                    <a:lnTo>
                      <a:pt x="650" y="236"/>
                    </a:lnTo>
                    <a:lnTo>
                      <a:pt x="650" y="237"/>
                    </a:lnTo>
                    <a:lnTo>
                      <a:pt x="650" y="237"/>
                    </a:lnTo>
                    <a:lnTo>
                      <a:pt x="650" y="237"/>
                    </a:lnTo>
                    <a:lnTo>
                      <a:pt x="650" y="237"/>
                    </a:lnTo>
                    <a:lnTo>
                      <a:pt x="650" y="237"/>
                    </a:lnTo>
                    <a:lnTo>
                      <a:pt x="651" y="236"/>
                    </a:lnTo>
                    <a:lnTo>
                      <a:pt x="651" y="236"/>
                    </a:lnTo>
                    <a:lnTo>
                      <a:pt x="652" y="228"/>
                    </a:lnTo>
                    <a:lnTo>
                      <a:pt x="652" y="228"/>
                    </a:lnTo>
                    <a:lnTo>
                      <a:pt x="652" y="230"/>
                    </a:lnTo>
                    <a:lnTo>
                      <a:pt x="652" y="227"/>
                    </a:lnTo>
                    <a:lnTo>
                      <a:pt x="652" y="229"/>
                    </a:lnTo>
                    <a:lnTo>
                      <a:pt x="653" y="230"/>
                    </a:lnTo>
                    <a:lnTo>
                      <a:pt x="653" y="235"/>
                    </a:lnTo>
                    <a:lnTo>
                      <a:pt x="653" y="235"/>
                    </a:lnTo>
                    <a:lnTo>
                      <a:pt x="653" y="236"/>
                    </a:lnTo>
                    <a:lnTo>
                      <a:pt x="654" y="236"/>
                    </a:lnTo>
                    <a:lnTo>
                      <a:pt x="654" y="231"/>
                    </a:lnTo>
                    <a:lnTo>
                      <a:pt x="654" y="231"/>
                    </a:lnTo>
                    <a:lnTo>
                      <a:pt x="655" y="232"/>
                    </a:lnTo>
                    <a:lnTo>
                      <a:pt x="655" y="232"/>
                    </a:lnTo>
                    <a:lnTo>
                      <a:pt x="655" y="230"/>
                    </a:lnTo>
                    <a:lnTo>
                      <a:pt x="655" y="229"/>
                    </a:lnTo>
                    <a:lnTo>
                      <a:pt x="656" y="228"/>
                    </a:lnTo>
                    <a:lnTo>
                      <a:pt x="656" y="228"/>
                    </a:lnTo>
                    <a:lnTo>
                      <a:pt x="656" y="227"/>
                    </a:lnTo>
                    <a:lnTo>
                      <a:pt x="656" y="228"/>
                    </a:lnTo>
                    <a:lnTo>
                      <a:pt x="657" y="228"/>
                    </a:lnTo>
                    <a:lnTo>
                      <a:pt x="657" y="230"/>
                    </a:lnTo>
                    <a:lnTo>
                      <a:pt x="657" y="230"/>
                    </a:lnTo>
                    <a:lnTo>
                      <a:pt x="657" y="231"/>
                    </a:lnTo>
                    <a:lnTo>
                      <a:pt x="658" y="231"/>
                    </a:lnTo>
                    <a:lnTo>
                      <a:pt x="658" y="231"/>
                    </a:lnTo>
                    <a:lnTo>
                      <a:pt x="658" y="231"/>
                    </a:lnTo>
                    <a:lnTo>
                      <a:pt x="659" y="231"/>
                    </a:lnTo>
                    <a:lnTo>
                      <a:pt x="659" y="231"/>
                    </a:lnTo>
                    <a:lnTo>
                      <a:pt x="659" y="231"/>
                    </a:lnTo>
                    <a:lnTo>
                      <a:pt x="659" y="231"/>
                    </a:lnTo>
                    <a:lnTo>
                      <a:pt x="660" y="231"/>
                    </a:lnTo>
                    <a:lnTo>
                      <a:pt x="660" y="231"/>
                    </a:lnTo>
                    <a:lnTo>
                      <a:pt x="660" y="231"/>
                    </a:lnTo>
                    <a:lnTo>
                      <a:pt x="660" y="231"/>
                    </a:lnTo>
                    <a:lnTo>
                      <a:pt x="660" y="232"/>
                    </a:lnTo>
                    <a:lnTo>
                      <a:pt x="661" y="232"/>
                    </a:lnTo>
                    <a:lnTo>
                      <a:pt x="661" y="232"/>
                    </a:lnTo>
                    <a:lnTo>
                      <a:pt x="661" y="232"/>
                    </a:lnTo>
                    <a:lnTo>
                      <a:pt x="662" y="232"/>
                    </a:lnTo>
                    <a:lnTo>
                      <a:pt x="662" y="232"/>
                    </a:lnTo>
                    <a:lnTo>
                      <a:pt x="662" y="232"/>
                    </a:lnTo>
                    <a:lnTo>
                      <a:pt x="662" y="232"/>
                    </a:lnTo>
                    <a:lnTo>
                      <a:pt x="663" y="232"/>
                    </a:lnTo>
                    <a:lnTo>
                      <a:pt x="663" y="232"/>
                    </a:lnTo>
                    <a:lnTo>
                      <a:pt x="663" y="232"/>
                    </a:lnTo>
                    <a:lnTo>
                      <a:pt x="664" y="232"/>
                    </a:lnTo>
                    <a:lnTo>
                      <a:pt x="664" y="231"/>
                    </a:lnTo>
                    <a:lnTo>
                      <a:pt x="664" y="232"/>
                    </a:lnTo>
                    <a:lnTo>
                      <a:pt x="664" y="233"/>
                    </a:lnTo>
                    <a:lnTo>
                      <a:pt x="664" y="234"/>
                    </a:lnTo>
                    <a:lnTo>
                      <a:pt x="664" y="234"/>
                    </a:lnTo>
                    <a:lnTo>
                      <a:pt x="665" y="234"/>
                    </a:lnTo>
                    <a:lnTo>
                      <a:pt x="665" y="234"/>
                    </a:lnTo>
                    <a:lnTo>
                      <a:pt x="665" y="238"/>
                    </a:lnTo>
                    <a:lnTo>
                      <a:pt x="665" y="238"/>
                    </a:lnTo>
                    <a:lnTo>
                      <a:pt x="665" y="238"/>
                    </a:lnTo>
                    <a:lnTo>
                      <a:pt x="666" y="238"/>
                    </a:lnTo>
                    <a:lnTo>
                      <a:pt x="666" y="238"/>
                    </a:lnTo>
                    <a:lnTo>
                      <a:pt x="666" y="226"/>
                    </a:lnTo>
                    <a:lnTo>
                      <a:pt x="667" y="226"/>
                    </a:lnTo>
                    <a:lnTo>
                      <a:pt x="667" y="225"/>
                    </a:lnTo>
                    <a:lnTo>
                      <a:pt x="667" y="228"/>
                    </a:lnTo>
                    <a:lnTo>
                      <a:pt x="667" y="227"/>
                    </a:lnTo>
                    <a:lnTo>
                      <a:pt x="667" y="226"/>
                    </a:lnTo>
                    <a:lnTo>
                      <a:pt x="667" y="225"/>
                    </a:lnTo>
                    <a:lnTo>
                      <a:pt x="667" y="231"/>
                    </a:lnTo>
                    <a:lnTo>
                      <a:pt x="668" y="231"/>
                    </a:lnTo>
                    <a:lnTo>
                      <a:pt x="668" y="233"/>
                    </a:lnTo>
                    <a:lnTo>
                      <a:pt x="668" y="233"/>
                    </a:lnTo>
                    <a:lnTo>
                      <a:pt x="668" y="233"/>
                    </a:lnTo>
                    <a:lnTo>
                      <a:pt x="669" y="233"/>
                    </a:lnTo>
                    <a:lnTo>
                      <a:pt x="669" y="233"/>
                    </a:lnTo>
                    <a:lnTo>
                      <a:pt x="669" y="233"/>
                    </a:lnTo>
                    <a:lnTo>
                      <a:pt x="669" y="231"/>
                    </a:lnTo>
                    <a:lnTo>
                      <a:pt x="669" y="231"/>
                    </a:lnTo>
                    <a:lnTo>
                      <a:pt x="669" y="231"/>
                    </a:lnTo>
                    <a:lnTo>
                      <a:pt x="670" y="230"/>
                    </a:lnTo>
                    <a:lnTo>
                      <a:pt x="670" y="230"/>
                    </a:lnTo>
                    <a:lnTo>
                      <a:pt x="670" y="230"/>
                    </a:lnTo>
                    <a:lnTo>
                      <a:pt x="670" y="230"/>
                    </a:lnTo>
                    <a:lnTo>
                      <a:pt x="670" y="230"/>
                    </a:lnTo>
                    <a:lnTo>
                      <a:pt x="671" y="231"/>
                    </a:lnTo>
                    <a:lnTo>
                      <a:pt x="671" y="231"/>
                    </a:lnTo>
                    <a:lnTo>
                      <a:pt x="672" y="232"/>
                    </a:lnTo>
                    <a:lnTo>
                      <a:pt x="672" y="232"/>
                    </a:lnTo>
                    <a:lnTo>
                      <a:pt x="672" y="232"/>
                    </a:lnTo>
                    <a:lnTo>
                      <a:pt x="672" y="232"/>
                    </a:lnTo>
                    <a:lnTo>
                      <a:pt x="672" y="232"/>
                    </a:lnTo>
                    <a:lnTo>
                      <a:pt x="672" y="232"/>
                    </a:lnTo>
                    <a:lnTo>
                      <a:pt x="673" y="232"/>
                    </a:lnTo>
                    <a:lnTo>
                      <a:pt x="673" y="232"/>
                    </a:lnTo>
                    <a:lnTo>
                      <a:pt x="673" y="232"/>
                    </a:lnTo>
                    <a:lnTo>
                      <a:pt x="673" y="232"/>
                    </a:lnTo>
                    <a:lnTo>
                      <a:pt x="673" y="232"/>
                    </a:lnTo>
                    <a:lnTo>
                      <a:pt x="674" y="232"/>
                    </a:lnTo>
                    <a:lnTo>
                      <a:pt x="674" y="232"/>
                    </a:lnTo>
                    <a:lnTo>
                      <a:pt x="674" y="232"/>
                    </a:lnTo>
                    <a:lnTo>
                      <a:pt x="674" y="232"/>
                    </a:lnTo>
                    <a:lnTo>
                      <a:pt x="675" y="232"/>
                    </a:lnTo>
                    <a:lnTo>
                      <a:pt x="675" y="232"/>
                    </a:lnTo>
                    <a:lnTo>
                      <a:pt x="675" y="232"/>
                    </a:lnTo>
                    <a:lnTo>
                      <a:pt x="675" y="232"/>
                    </a:lnTo>
                    <a:lnTo>
                      <a:pt x="675" y="232"/>
                    </a:lnTo>
                    <a:lnTo>
                      <a:pt x="676" y="232"/>
                    </a:lnTo>
                    <a:lnTo>
                      <a:pt x="676" y="232"/>
                    </a:lnTo>
                    <a:lnTo>
                      <a:pt x="676" y="232"/>
                    </a:lnTo>
                    <a:lnTo>
                      <a:pt x="676" y="232"/>
                    </a:lnTo>
                    <a:lnTo>
                      <a:pt x="676" y="232"/>
                    </a:lnTo>
                    <a:lnTo>
                      <a:pt x="676" y="232"/>
                    </a:lnTo>
                    <a:lnTo>
                      <a:pt x="677" y="232"/>
                    </a:lnTo>
                    <a:lnTo>
                      <a:pt x="677" y="232"/>
                    </a:lnTo>
                    <a:lnTo>
                      <a:pt x="677" y="232"/>
                    </a:lnTo>
                    <a:lnTo>
                      <a:pt x="677" y="232"/>
                    </a:lnTo>
                    <a:lnTo>
                      <a:pt x="678" y="232"/>
                    </a:lnTo>
                    <a:lnTo>
                      <a:pt x="678" y="232"/>
                    </a:lnTo>
                    <a:lnTo>
                      <a:pt x="678" y="232"/>
                    </a:lnTo>
                    <a:lnTo>
                      <a:pt x="678" y="232"/>
                    </a:lnTo>
                    <a:lnTo>
                      <a:pt x="679" y="232"/>
                    </a:lnTo>
                    <a:lnTo>
                      <a:pt x="679" y="233"/>
                    </a:lnTo>
                    <a:lnTo>
                      <a:pt x="679" y="233"/>
                    </a:lnTo>
                    <a:lnTo>
                      <a:pt x="679" y="233"/>
                    </a:lnTo>
                    <a:lnTo>
                      <a:pt x="679" y="233"/>
                    </a:lnTo>
                    <a:lnTo>
                      <a:pt x="680" y="235"/>
                    </a:lnTo>
                    <a:lnTo>
                      <a:pt x="680" y="235"/>
                    </a:lnTo>
                    <a:lnTo>
                      <a:pt x="680" y="235"/>
                    </a:lnTo>
                    <a:lnTo>
                      <a:pt x="680" y="236"/>
                    </a:lnTo>
                    <a:lnTo>
                      <a:pt x="680" y="230"/>
                    </a:lnTo>
                    <a:lnTo>
                      <a:pt x="681" y="230"/>
                    </a:lnTo>
                    <a:lnTo>
                      <a:pt x="681" y="225"/>
                    </a:lnTo>
                    <a:lnTo>
                      <a:pt x="681" y="224"/>
                    </a:lnTo>
                    <a:lnTo>
                      <a:pt x="681" y="222"/>
                    </a:lnTo>
                    <a:lnTo>
                      <a:pt x="681" y="223"/>
                    </a:lnTo>
                    <a:lnTo>
                      <a:pt x="682" y="225"/>
                    </a:lnTo>
                    <a:lnTo>
                      <a:pt x="682" y="230"/>
                    </a:lnTo>
                    <a:lnTo>
                      <a:pt x="682" y="230"/>
                    </a:lnTo>
                    <a:lnTo>
                      <a:pt x="683" y="232"/>
                    </a:lnTo>
                    <a:lnTo>
                      <a:pt x="683" y="232"/>
                    </a:lnTo>
                    <a:lnTo>
                      <a:pt x="683" y="233"/>
                    </a:lnTo>
                    <a:lnTo>
                      <a:pt x="683" y="233"/>
                    </a:lnTo>
                    <a:lnTo>
                      <a:pt x="683" y="233"/>
                    </a:lnTo>
                    <a:lnTo>
                      <a:pt x="684" y="231"/>
                    </a:lnTo>
                    <a:lnTo>
                      <a:pt x="684" y="231"/>
                    </a:lnTo>
                    <a:lnTo>
                      <a:pt x="684" y="230"/>
                    </a:lnTo>
                    <a:lnTo>
                      <a:pt x="684" y="230"/>
                    </a:lnTo>
                    <a:lnTo>
                      <a:pt x="685" y="230"/>
                    </a:lnTo>
                    <a:lnTo>
                      <a:pt x="685" y="229"/>
                    </a:lnTo>
                    <a:lnTo>
                      <a:pt x="685" y="231"/>
                    </a:lnTo>
                    <a:lnTo>
                      <a:pt x="685" y="231"/>
                    </a:lnTo>
                    <a:lnTo>
                      <a:pt x="686" y="233"/>
                    </a:lnTo>
                    <a:lnTo>
                      <a:pt x="686" y="234"/>
                    </a:lnTo>
                    <a:lnTo>
                      <a:pt x="686" y="236"/>
                    </a:lnTo>
                    <a:lnTo>
                      <a:pt x="686" y="236"/>
                    </a:lnTo>
                    <a:lnTo>
                      <a:pt x="687" y="236"/>
                    </a:lnTo>
                    <a:lnTo>
                      <a:pt x="687" y="236"/>
                    </a:lnTo>
                    <a:lnTo>
                      <a:pt x="687" y="236"/>
                    </a:lnTo>
                    <a:lnTo>
                      <a:pt x="687" y="236"/>
                    </a:lnTo>
                    <a:lnTo>
                      <a:pt x="688" y="236"/>
                    </a:lnTo>
                    <a:lnTo>
                      <a:pt x="688" y="235"/>
                    </a:lnTo>
                    <a:lnTo>
                      <a:pt x="688" y="235"/>
                    </a:lnTo>
                    <a:lnTo>
                      <a:pt x="688" y="235"/>
                    </a:lnTo>
                    <a:lnTo>
                      <a:pt x="688" y="235"/>
                    </a:lnTo>
                    <a:lnTo>
                      <a:pt x="688" y="235"/>
                    </a:lnTo>
                    <a:lnTo>
                      <a:pt x="688" y="235"/>
                    </a:lnTo>
                    <a:lnTo>
                      <a:pt x="689" y="235"/>
                    </a:lnTo>
                    <a:lnTo>
                      <a:pt x="689" y="235"/>
                    </a:lnTo>
                    <a:lnTo>
                      <a:pt x="689" y="235"/>
                    </a:lnTo>
                    <a:lnTo>
                      <a:pt x="690" y="235"/>
                    </a:lnTo>
                    <a:lnTo>
                      <a:pt x="690" y="235"/>
                    </a:lnTo>
                    <a:lnTo>
                      <a:pt x="690" y="236"/>
                    </a:lnTo>
                    <a:lnTo>
                      <a:pt x="690" y="236"/>
                    </a:lnTo>
                    <a:lnTo>
                      <a:pt x="691" y="236"/>
                    </a:lnTo>
                    <a:lnTo>
                      <a:pt x="691" y="236"/>
                    </a:lnTo>
                    <a:lnTo>
                      <a:pt x="691" y="236"/>
                    </a:lnTo>
                    <a:lnTo>
                      <a:pt x="691" y="236"/>
                    </a:lnTo>
                    <a:lnTo>
                      <a:pt x="691" y="236"/>
                    </a:lnTo>
                    <a:lnTo>
                      <a:pt x="691" y="236"/>
                    </a:lnTo>
                    <a:lnTo>
                      <a:pt x="692" y="236"/>
                    </a:lnTo>
                    <a:lnTo>
                      <a:pt x="692" y="236"/>
                    </a:lnTo>
                    <a:lnTo>
                      <a:pt x="692" y="236"/>
                    </a:lnTo>
                    <a:lnTo>
                      <a:pt x="692" y="236"/>
                    </a:lnTo>
                    <a:lnTo>
                      <a:pt x="693" y="236"/>
                    </a:lnTo>
                    <a:lnTo>
                      <a:pt x="693" y="236"/>
                    </a:lnTo>
                    <a:lnTo>
                      <a:pt x="693" y="236"/>
                    </a:lnTo>
                    <a:lnTo>
                      <a:pt x="693" y="236"/>
                    </a:lnTo>
                    <a:lnTo>
                      <a:pt x="693" y="236"/>
                    </a:lnTo>
                    <a:lnTo>
                      <a:pt x="693" y="236"/>
                    </a:lnTo>
                    <a:lnTo>
                      <a:pt x="694" y="236"/>
                    </a:lnTo>
                    <a:lnTo>
                      <a:pt x="694" y="236"/>
                    </a:lnTo>
                    <a:lnTo>
                      <a:pt x="694" y="236"/>
                    </a:lnTo>
                    <a:lnTo>
                      <a:pt x="694" y="239"/>
                    </a:lnTo>
                    <a:lnTo>
                      <a:pt x="695" y="239"/>
                    </a:lnTo>
                    <a:lnTo>
                      <a:pt x="695" y="239"/>
                    </a:lnTo>
                    <a:lnTo>
                      <a:pt x="695" y="238"/>
                    </a:lnTo>
                    <a:lnTo>
                      <a:pt x="695" y="238"/>
                    </a:lnTo>
                    <a:lnTo>
                      <a:pt x="695" y="231"/>
                    </a:lnTo>
                    <a:lnTo>
                      <a:pt x="696" y="231"/>
                    </a:lnTo>
                    <a:lnTo>
                      <a:pt x="696" y="232"/>
                    </a:lnTo>
                    <a:lnTo>
                      <a:pt x="696" y="231"/>
                    </a:lnTo>
                    <a:lnTo>
                      <a:pt x="696" y="232"/>
                    </a:lnTo>
                    <a:lnTo>
                      <a:pt x="696" y="232"/>
                    </a:lnTo>
                    <a:lnTo>
                      <a:pt x="697" y="235"/>
                    </a:lnTo>
                    <a:lnTo>
                      <a:pt x="697" y="235"/>
                    </a:lnTo>
                    <a:lnTo>
                      <a:pt x="697" y="237"/>
                    </a:lnTo>
                    <a:lnTo>
                      <a:pt x="697" y="237"/>
                    </a:lnTo>
                    <a:lnTo>
                      <a:pt x="697" y="237"/>
                    </a:lnTo>
                    <a:lnTo>
                      <a:pt x="698" y="235"/>
                    </a:lnTo>
                    <a:lnTo>
                      <a:pt x="698" y="234"/>
                    </a:lnTo>
                    <a:lnTo>
                      <a:pt x="698" y="233"/>
                    </a:lnTo>
                    <a:lnTo>
                      <a:pt x="699" y="233"/>
                    </a:lnTo>
                    <a:lnTo>
                      <a:pt x="699" y="233"/>
                    </a:lnTo>
                    <a:lnTo>
                      <a:pt x="699" y="233"/>
                    </a:lnTo>
                    <a:lnTo>
                      <a:pt x="700" y="234"/>
                    </a:lnTo>
                    <a:lnTo>
                      <a:pt x="700" y="234"/>
                    </a:lnTo>
                    <a:lnTo>
                      <a:pt x="700" y="235"/>
                    </a:lnTo>
                    <a:lnTo>
                      <a:pt x="700" y="235"/>
                    </a:lnTo>
                    <a:lnTo>
                      <a:pt x="701" y="237"/>
                    </a:lnTo>
                    <a:lnTo>
                      <a:pt x="701" y="237"/>
                    </a:lnTo>
                    <a:lnTo>
                      <a:pt x="701" y="237"/>
                    </a:lnTo>
                    <a:lnTo>
                      <a:pt x="701" y="237"/>
                    </a:lnTo>
                    <a:lnTo>
                      <a:pt x="702" y="237"/>
                    </a:lnTo>
                    <a:lnTo>
                      <a:pt x="702" y="236"/>
                    </a:lnTo>
                    <a:lnTo>
                      <a:pt x="702" y="236"/>
                    </a:lnTo>
                    <a:lnTo>
                      <a:pt x="702" y="235"/>
                    </a:lnTo>
                    <a:lnTo>
                      <a:pt x="703" y="235"/>
                    </a:lnTo>
                    <a:lnTo>
                      <a:pt x="703" y="235"/>
                    </a:lnTo>
                    <a:lnTo>
                      <a:pt x="703" y="235"/>
                    </a:lnTo>
                    <a:lnTo>
                      <a:pt x="703" y="235"/>
                    </a:lnTo>
                    <a:lnTo>
                      <a:pt x="703" y="235"/>
                    </a:lnTo>
                    <a:lnTo>
                      <a:pt x="704" y="235"/>
                    </a:lnTo>
                    <a:lnTo>
                      <a:pt x="704" y="235"/>
                    </a:lnTo>
                    <a:lnTo>
                      <a:pt x="704" y="235"/>
                    </a:lnTo>
                    <a:lnTo>
                      <a:pt x="704" y="235"/>
                    </a:lnTo>
                    <a:lnTo>
                      <a:pt x="705" y="236"/>
                    </a:lnTo>
                    <a:lnTo>
                      <a:pt x="705" y="236"/>
                    </a:lnTo>
                    <a:lnTo>
                      <a:pt x="705" y="236"/>
                    </a:lnTo>
                    <a:lnTo>
                      <a:pt x="705" y="236"/>
                    </a:lnTo>
                    <a:lnTo>
                      <a:pt x="705" y="236"/>
                    </a:lnTo>
                    <a:lnTo>
                      <a:pt x="706" y="236"/>
                    </a:lnTo>
                    <a:lnTo>
                      <a:pt x="706" y="236"/>
                    </a:lnTo>
                    <a:lnTo>
                      <a:pt x="706" y="236"/>
                    </a:lnTo>
                    <a:lnTo>
                      <a:pt x="706" y="236"/>
                    </a:lnTo>
                    <a:lnTo>
                      <a:pt x="707" y="236"/>
                    </a:lnTo>
                    <a:lnTo>
                      <a:pt x="707" y="236"/>
                    </a:lnTo>
                    <a:lnTo>
                      <a:pt x="707" y="236"/>
                    </a:lnTo>
                    <a:lnTo>
                      <a:pt x="707" y="236"/>
                    </a:lnTo>
                    <a:lnTo>
                      <a:pt x="707" y="236"/>
                    </a:lnTo>
                    <a:lnTo>
                      <a:pt x="707" y="236"/>
                    </a:lnTo>
                    <a:lnTo>
                      <a:pt x="708" y="236"/>
                    </a:lnTo>
                    <a:lnTo>
                      <a:pt x="708" y="236"/>
                    </a:lnTo>
                    <a:lnTo>
                      <a:pt x="708" y="236"/>
                    </a:lnTo>
                    <a:lnTo>
                      <a:pt x="708" y="236"/>
                    </a:lnTo>
                    <a:lnTo>
                      <a:pt x="709" y="236"/>
                    </a:lnTo>
                    <a:lnTo>
                      <a:pt x="709" y="237"/>
                    </a:lnTo>
                    <a:lnTo>
                      <a:pt x="709" y="237"/>
                    </a:lnTo>
                    <a:lnTo>
                      <a:pt x="709" y="237"/>
                    </a:lnTo>
                    <a:lnTo>
                      <a:pt x="709" y="237"/>
                    </a:lnTo>
                    <a:lnTo>
                      <a:pt x="709" y="237"/>
                    </a:lnTo>
                    <a:lnTo>
                      <a:pt x="709" y="237"/>
                    </a:lnTo>
                    <a:lnTo>
                      <a:pt x="710" y="236"/>
                    </a:lnTo>
                    <a:lnTo>
                      <a:pt x="710" y="237"/>
                    </a:lnTo>
                    <a:lnTo>
                      <a:pt x="710" y="237"/>
                    </a:lnTo>
                    <a:lnTo>
                      <a:pt x="710" y="237"/>
                    </a:lnTo>
                    <a:lnTo>
                      <a:pt x="711" y="235"/>
                    </a:lnTo>
                    <a:lnTo>
                      <a:pt x="711" y="235"/>
                    </a:lnTo>
                    <a:lnTo>
                      <a:pt x="711" y="233"/>
                    </a:lnTo>
                    <a:lnTo>
                      <a:pt x="711" y="236"/>
                    </a:lnTo>
                    <a:lnTo>
                      <a:pt x="711" y="236"/>
                    </a:lnTo>
                    <a:lnTo>
                      <a:pt x="712" y="234"/>
                    </a:lnTo>
                    <a:lnTo>
                      <a:pt x="712" y="233"/>
                    </a:lnTo>
                    <a:lnTo>
                      <a:pt x="712" y="233"/>
                    </a:lnTo>
                    <a:lnTo>
                      <a:pt x="712" y="234"/>
                    </a:lnTo>
                    <a:lnTo>
                      <a:pt x="713" y="235"/>
                    </a:lnTo>
                    <a:lnTo>
                      <a:pt x="713" y="236"/>
                    </a:lnTo>
                    <a:lnTo>
                      <a:pt x="713" y="236"/>
                    </a:lnTo>
                    <a:lnTo>
                      <a:pt x="714" y="237"/>
                    </a:lnTo>
                    <a:lnTo>
                      <a:pt x="714" y="236"/>
                    </a:lnTo>
                    <a:lnTo>
                      <a:pt x="714" y="236"/>
                    </a:lnTo>
                    <a:lnTo>
                      <a:pt x="714" y="236"/>
                    </a:lnTo>
                    <a:lnTo>
                      <a:pt x="714" y="236"/>
                    </a:lnTo>
                    <a:lnTo>
                      <a:pt x="714" y="233"/>
                    </a:lnTo>
                    <a:lnTo>
                      <a:pt x="714" y="233"/>
                    </a:lnTo>
                    <a:lnTo>
                      <a:pt x="715" y="233"/>
                    </a:lnTo>
                    <a:lnTo>
                      <a:pt x="715" y="233"/>
                    </a:lnTo>
                    <a:lnTo>
                      <a:pt x="715" y="232"/>
                    </a:lnTo>
                    <a:lnTo>
                      <a:pt x="716" y="232"/>
                    </a:lnTo>
                    <a:lnTo>
                      <a:pt x="716" y="232"/>
                    </a:lnTo>
                    <a:lnTo>
                      <a:pt x="716" y="234"/>
                    </a:lnTo>
                    <a:lnTo>
                      <a:pt x="716" y="235"/>
                    </a:lnTo>
                    <a:lnTo>
                      <a:pt x="716" y="237"/>
                    </a:lnTo>
                    <a:lnTo>
                      <a:pt x="717" y="237"/>
                    </a:lnTo>
                    <a:lnTo>
                      <a:pt x="717" y="236"/>
                    </a:lnTo>
                    <a:lnTo>
                      <a:pt x="717" y="236"/>
                    </a:lnTo>
                    <a:lnTo>
                      <a:pt x="718" y="233"/>
                    </a:lnTo>
                    <a:lnTo>
                      <a:pt x="718" y="233"/>
                    </a:lnTo>
                    <a:lnTo>
                      <a:pt x="718" y="233"/>
                    </a:lnTo>
                    <a:lnTo>
                      <a:pt x="718" y="233"/>
                    </a:lnTo>
                    <a:lnTo>
                      <a:pt x="718" y="233"/>
                    </a:lnTo>
                    <a:lnTo>
                      <a:pt x="718" y="233"/>
                    </a:lnTo>
                    <a:lnTo>
                      <a:pt x="719" y="233"/>
                    </a:lnTo>
                    <a:lnTo>
                      <a:pt x="719" y="233"/>
                    </a:lnTo>
                    <a:lnTo>
                      <a:pt x="719" y="233"/>
                    </a:lnTo>
                    <a:lnTo>
                      <a:pt x="719" y="233"/>
                    </a:lnTo>
                    <a:lnTo>
                      <a:pt x="720" y="233"/>
                    </a:lnTo>
                    <a:lnTo>
                      <a:pt x="720" y="232"/>
                    </a:lnTo>
                    <a:lnTo>
                      <a:pt x="720" y="232"/>
                    </a:lnTo>
                    <a:lnTo>
                      <a:pt x="721" y="232"/>
                    </a:lnTo>
                    <a:lnTo>
                      <a:pt x="721" y="232"/>
                    </a:lnTo>
                    <a:lnTo>
                      <a:pt x="721" y="232"/>
                    </a:lnTo>
                    <a:lnTo>
                      <a:pt x="721" y="232"/>
                    </a:lnTo>
                    <a:lnTo>
                      <a:pt x="721" y="232"/>
                    </a:lnTo>
                    <a:lnTo>
                      <a:pt x="722" y="232"/>
                    </a:lnTo>
                    <a:lnTo>
                      <a:pt x="722" y="232"/>
                    </a:lnTo>
                    <a:lnTo>
                      <a:pt x="722" y="232"/>
                    </a:lnTo>
                    <a:lnTo>
                      <a:pt x="722" y="232"/>
                    </a:lnTo>
                    <a:lnTo>
                      <a:pt x="722" y="232"/>
                    </a:lnTo>
                    <a:lnTo>
                      <a:pt x="723" y="232"/>
                    </a:lnTo>
                    <a:lnTo>
                      <a:pt x="723" y="232"/>
                    </a:lnTo>
                    <a:lnTo>
                      <a:pt x="723" y="232"/>
                    </a:lnTo>
                    <a:lnTo>
                      <a:pt x="723" y="232"/>
                    </a:lnTo>
                    <a:lnTo>
                      <a:pt x="723" y="232"/>
                    </a:lnTo>
                    <a:lnTo>
                      <a:pt x="724" y="232"/>
                    </a:lnTo>
                    <a:lnTo>
                      <a:pt x="724" y="237"/>
                    </a:lnTo>
                    <a:lnTo>
                      <a:pt x="724" y="237"/>
                    </a:lnTo>
                    <a:lnTo>
                      <a:pt x="725" y="237"/>
                    </a:lnTo>
                    <a:lnTo>
                      <a:pt x="725" y="237"/>
                    </a:lnTo>
                    <a:lnTo>
                      <a:pt x="725" y="237"/>
                    </a:lnTo>
                    <a:lnTo>
                      <a:pt x="725" y="237"/>
                    </a:lnTo>
                    <a:lnTo>
                      <a:pt x="725" y="237"/>
                    </a:lnTo>
                    <a:lnTo>
                      <a:pt x="725" y="237"/>
                    </a:lnTo>
                    <a:lnTo>
                      <a:pt x="726" y="236"/>
                    </a:lnTo>
                    <a:lnTo>
                      <a:pt x="726" y="236"/>
                    </a:lnTo>
                    <a:lnTo>
                      <a:pt x="726" y="235"/>
                    </a:lnTo>
                    <a:lnTo>
                      <a:pt x="726" y="238"/>
                    </a:lnTo>
                    <a:lnTo>
                      <a:pt x="726" y="238"/>
                    </a:lnTo>
                    <a:lnTo>
                      <a:pt x="727" y="238"/>
                    </a:lnTo>
                    <a:lnTo>
                      <a:pt x="727" y="231"/>
                    </a:lnTo>
                    <a:lnTo>
                      <a:pt x="727" y="231"/>
                    </a:lnTo>
                    <a:lnTo>
                      <a:pt x="727" y="230"/>
                    </a:lnTo>
                    <a:lnTo>
                      <a:pt x="728" y="233"/>
                    </a:lnTo>
                    <a:lnTo>
                      <a:pt x="728" y="233"/>
                    </a:lnTo>
                    <a:lnTo>
                      <a:pt x="728" y="236"/>
                    </a:lnTo>
                    <a:lnTo>
                      <a:pt x="728" y="236"/>
                    </a:lnTo>
                    <a:lnTo>
                      <a:pt x="729" y="237"/>
                    </a:lnTo>
                    <a:lnTo>
                      <a:pt x="729" y="237"/>
                    </a:lnTo>
                    <a:lnTo>
                      <a:pt x="729" y="237"/>
                    </a:lnTo>
                    <a:lnTo>
                      <a:pt x="729" y="233"/>
                    </a:lnTo>
                    <a:lnTo>
                      <a:pt x="729" y="233"/>
                    </a:lnTo>
                    <a:lnTo>
                      <a:pt x="730" y="234"/>
                    </a:lnTo>
                    <a:lnTo>
                      <a:pt x="730" y="234"/>
                    </a:lnTo>
                    <a:lnTo>
                      <a:pt x="730" y="234"/>
                    </a:lnTo>
                    <a:lnTo>
                      <a:pt x="730" y="234"/>
                    </a:lnTo>
                    <a:lnTo>
                      <a:pt x="730" y="234"/>
                    </a:lnTo>
                    <a:lnTo>
                      <a:pt x="731" y="234"/>
                    </a:lnTo>
                    <a:lnTo>
                      <a:pt x="731" y="235"/>
                    </a:lnTo>
                    <a:lnTo>
                      <a:pt x="731" y="235"/>
                    </a:lnTo>
                    <a:lnTo>
                      <a:pt x="732" y="235"/>
                    </a:lnTo>
                    <a:lnTo>
                      <a:pt x="732" y="235"/>
                    </a:lnTo>
                    <a:lnTo>
                      <a:pt x="732" y="235"/>
                    </a:lnTo>
                    <a:lnTo>
                      <a:pt x="732" y="235"/>
                    </a:lnTo>
                    <a:lnTo>
                      <a:pt x="732" y="235"/>
                    </a:lnTo>
                    <a:lnTo>
                      <a:pt x="732" y="235"/>
                    </a:lnTo>
                    <a:lnTo>
                      <a:pt x="733" y="235"/>
                    </a:lnTo>
                    <a:lnTo>
                      <a:pt x="733" y="235"/>
                    </a:lnTo>
                    <a:lnTo>
                      <a:pt x="733" y="235"/>
                    </a:lnTo>
                    <a:lnTo>
                      <a:pt x="733" y="235"/>
                    </a:lnTo>
                    <a:lnTo>
                      <a:pt x="733" y="235"/>
                    </a:lnTo>
                    <a:lnTo>
                      <a:pt x="734" y="235"/>
                    </a:lnTo>
                    <a:lnTo>
                      <a:pt x="734" y="235"/>
                    </a:lnTo>
                    <a:lnTo>
                      <a:pt x="734" y="235"/>
                    </a:lnTo>
                    <a:lnTo>
                      <a:pt x="734" y="235"/>
                    </a:lnTo>
                    <a:lnTo>
                      <a:pt x="734" y="235"/>
                    </a:lnTo>
                    <a:lnTo>
                      <a:pt x="735" y="235"/>
                    </a:lnTo>
                    <a:lnTo>
                      <a:pt x="735" y="235"/>
                    </a:lnTo>
                    <a:lnTo>
                      <a:pt x="735" y="235"/>
                    </a:lnTo>
                    <a:lnTo>
                      <a:pt x="735" y="235"/>
                    </a:lnTo>
                    <a:lnTo>
                      <a:pt x="735" y="235"/>
                    </a:lnTo>
                    <a:lnTo>
                      <a:pt x="735" y="235"/>
                    </a:lnTo>
                    <a:lnTo>
                      <a:pt x="736" y="235"/>
                    </a:lnTo>
                    <a:lnTo>
                      <a:pt x="736" y="235"/>
                    </a:lnTo>
                    <a:lnTo>
                      <a:pt x="736" y="235"/>
                    </a:lnTo>
                    <a:lnTo>
                      <a:pt x="736" y="235"/>
                    </a:lnTo>
                    <a:lnTo>
                      <a:pt x="737" y="235"/>
                    </a:lnTo>
                    <a:lnTo>
                      <a:pt x="737" y="235"/>
                    </a:lnTo>
                    <a:lnTo>
                      <a:pt x="737" y="235"/>
                    </a:lnTo>
                    <a:lnTo>
                      <a:pt x="737" y="234"/>
                    </a:lnTo>
                    <a:lnTo>
                      <a:pt x="737" y="234"/>
                    </a:lnTo>
                    <a:lnTo>
                      <a:pt x="738" y="234"/>
                    </a:lnTo>
                    <a:lnTo>
                      <a:pt x="738" y="234"/>
                    </a:lnTo>
                    <a:lnTo>
                      <a:pt x="738" y="234"/>
                    </a:lnTo>
                    <a:lnTo>
                      <a:pt x="738" y="234"/>
                    </a:lnTo>
                    <a:lnTo>
                      <a:pt x="739" y="234"/>
                    </a:lnTo>
                    <a:lnTo>
                      <a:pt x="739" y="234"/>
                    </a:lnTo>
                    <a:lnTo>
                      <a:pt x="739" y="234"/>
                    </a:lnTo>
                    <a:lnTo>
                      <a:pt x="739" y="235"/>
                    </a:lnTo>
                    <a:lnTo>
                      <a:pt x="739" y="236"/>
                    </a:lnTo>
                    <a:lnTo>
                      <a:pt x="740" y="236"/>
                    </a:lnTo>
                    <a:lnTo>
                      <a:pt x="740" y="236"/>
                    </a:lnTo>
                    <a:lnTo>
                      <a:pt x="740" y="236"/>
                    </a:lnTo>
                    <a:lnTo>
                      <a:pt x="740" y="236"/>
                    </a:lnTo>
                    <a:lnTo>
                      <a:pt x="741" y="236"/>
                    </a:lnTo>
                    <a:lnTo>
                      <a:pt x="741" y="235"/>
                    </a:lnTo>
                    <a:lnTo>
                      <a:pt x="741" y="235"/>
                    </a:lnTo>
                    <a:lnTo>
                      <a:pt x="742" y="232"/>
                    </a:lnTo>
                    <a:lnTo>
                      <a:pt x="742" y="232"/>
                    </a:lnTo>
                    <a:lnTo>
                      <a:pt x="742" y="232"/>
                    </a:lnTo>
                    <a:lnTo>
                      <a:pt x="742" y="231"/>
                    </a:lnTo>
                    <a:lnTo>
                      <a:pt x="742" y="231"/>
                    </a:lnTo>
                    <a:lnTo>
                      <a:pt x="742" y="231"/>
                    </a:lnTo>
                    <a:lnTo>
                      <a:pt x="743" y="233"/>
                    </a:lnTo>
                    <a:lnTo>
                      <a:pt x="743" y="233"/>
                    </a:lnTo>
                    <a:lnTo>
                      <a:pt x="743" y="235"/>
                    </a:lnTo>
                    <a:lnTo>
                      <a:pt x="744" y="235"/>
                    </a:lnTo>
                    <a:lnTo>
                      <a:pt x="744" y="235"/>
                    </a:lnTo>
                    <a:lnTo>
                      <a:pt x="744" y="232"/>
                    </a:lnTo>
                    <a:lnTo>
                      <a:pt x="744" y="232"/>
                    </a:lnTo>
                    <a:lnTo>
                      <a:pt x="744" y="231"/>
                    </a:lnTo>
                    <a:lnTo>
                      <a:pt x="744" y="231"/>
                    </a:lnTo>
                    <a:lnTo>
                      <a:pt x="744" y="231"/>
                    </a:lnTo>
                    <a:lnTo>
                      <a:pt x="745" y="231"/>
                    </a:lnTo>
                    <a:lnTo>
                      <a:pt x="745" y="230"/>
                    </a:lnTo>
                    <a:lnTo>
                      <a:pt x="746" y="230"/>
                    </a:lnTo>
                    <a:lnTo>
                      <a:pt x="746" y="230"/>
                    </a:lnTo>
                    <a:lnTo>
                      <a:pt x="746" y="230"/>
                    </a:lnTo>
                    <a:lnTo>
                      <a:pt x="746" y="231"/>
                    </a:lnTo>
                    <a:lnTo>
                      <a:pt x="747" y="232"/>
                    </a:lnTo>
                    <a:lnTo>
                      <a:pt x="747" y="235"/>
                    </a:lnTo>
                    <a:lnTo>
                      <a:pt x="747" y="235"/>
                    </a:lnTo>
                    <a:lnTo>
                      <a:pt x="747" y="236"/>
                    </a:lnTo>
                    <a:lnTo>
                      <a:pt x="747" y="236"/>
                    </a:lnTo>
                    <a:lnTo>
                      <a:pt x="748" y="236"/>
                    </a:lnTo>
                    <a:lnTo>
                      <a:pt x="748" y="236"/>
                    </a:lnTo>
                    <a:lnTo>
                      <a:pt x="749" y="236"/>
                    </a:lnTo>
                    <a:lnTo>
                      <a:pt x="749" y="236"/>
                    </a:lnTo>
                    <a:lnTo>
                      <a:pt x="749" y="236"/>
                    </a:lnTo>
                    <a:lnTo>
                      <a:pt x="749" y="236"/>
                    </a:lnTo>
                    <a:lnTo>
                      <a:pt x="749" y="236"/>
                    </a:lnTo>
                    <a:lnTo>
                      <a:pt x="749" y="236"/>
                    </a:lnTo>
                    <a:lnTo>
                      <a:pt x="750" y="236"/>
                    </a:lnTo>
                    <a:lnTo>
                      <a:pt x="750" y="236"/>
                    </a:lnTo>
                    <a:lnTo>
                      <a:pt x="750" y="236"/>
                    </a:lnTo>
                    <a:lnTo>
                      <a:pt x="750" y="236"/>
                    </a:lnTo>
                    <a:lnTo>
                      <a:pt x="750" y="236"/>
                    </a:lnTo>
                    <a:lnTo>
                      <a:pt x="750" y="236"/>
                    </a:lnTo>
                    <a:lnTo>
                      <a:pt x="751" y="236"/>
                    </a:lnTo>
                    <a:lnTo>
                      <a:pt x="751" y="236"/>
                    </a:lnTo>
                    <a:lnTo>
                      <a:pt x="751" y="236"/>
                    </a:lnTo>
                    <a:lnTo>
                      <a:pt x="751" y="236"/>
                    </a:lnTo>
                    <a:lnTo>
                      <a:pt x="752" y="236"/>
                    </a:lnTo>
                    <a:lnTo>
                      <a:pt x="752" y="235"/>
                    </a:lnTo>
                    <a:lnTo>
                      <a:pt x="752" y="235"/>
                    </a:lnTo>
                    <a:lnTo>
                      <a:pt x="753" y="234"/>
                    </a:lnTo>
                    <a:lnTo>
                      <a:pt x="753" y="234"/>
                    </a:lnTo>
                    <a:lnTo>
                      <a:pt x="753" y="234"/>
                    </a:lnTo>
                    <a:lnTo>
                      <a:pt x="753" y="234"/>
                    </a:lnTo>
                    <a:lnTo>
                      <a:pt x="754" y="234"/>
                    </a:lnTo>
                    <a:lnTo>
                      <a:pt x="754" y="234"/>
                    </a:lnTo>
                    <a:lnTo>
                      <a:pt x="754" y="234"/>
                    </a:lnTo>
                    <a:lnTo>
                      <a:pt x="754" y="236"/>
                    </a:lnTo>
                    <a:lnTo>
                      <a:pt x="754" y="236"/>
                    </a:lnTo>
                    <a:lnTo>
                      <a:pt x="755" y="236"/>
                    </a:lnTo>
                    <a:lnTo>
                      <a:pt x="755" y="236"/>
                    </a:lnTo>
                    <a:lnTo>
                      <a:pt x="755" y="236"/>
                    </a:lnTo>
                    <a:lnTo>
                      <a:pt x="756" y="237"/>
                    </a:lnTo>
                    <a:lnTo>
                      <a:pt x="756" y="237"/>
                    </a:lnTo>
                    <a:lnTo>
                      <a:pt x="756" y="236"/>
                    </a:lnTo>
                    <a:lnTo>
                      <a:pt x="756" y="228"/>
                    </a:lnTo>
                    <a:lnTo>
                      <a:pt x="756" y="227"/>
                    </a:lnTo>
                    <a:lnTo>
                      <a:pt x="757" y="225"/>
                    </a:lnTo>
                    <a:lnTo>
                      <a:pt x="757" y="231"/>
                    </a:lnTo>
                    <a:lnTo>
                      <a:pt x="757" y="232"/>
                    </a:lnTo>
                    <a:lnTo>
                      <a:pt x="757" y="235"/>
                    </a:lnTo>
                    <a:lnTo>
                      <a:pt x="758" y="235"/>
                    </a:lnTo>
                    <a:lnTo>
                      <a:pt x="758" y="236"/>
                    </a:lnTo>
                    <a:lnTo>
                      <a:pt x="758" y="236"/>
                    </a:lnTo>
                    <a:lnTo>
                      <a:pt x="758" y="236"/>
                    </a:lnTo>
                    <a:lnTo>
                      <a:pt x="758" y="236"/>
                    </a:lnTo>
                    <a:lnTo>
                      <a:pt x="759" y="236"/>
                    </a:lnTo>
                    <a:lnTo>
                      <a:pt x="759" y="236"/>
                    </a:lnTo>
                    <a:lnTo>
                      <a:pt x="759" y="235"/>
                    </a:lnTo>
                    <a:lnTo>
                      <a:pt x="760" y="235"/>
                    </a:lnTo>
                    <a:lnTo>
                      <a:pt x="760" y="234"/>
                    </a:lnTo>
                    <a:lnTo>
                      <a:pt x="760" y="232"/>
                    </a:lnTo>
                    <a:lnTo>
                      <a:pt x="761" y="232"/>
                    </a:lnTo>
                    <a:lnTo>
                      <a:pt x="761" y="231"/>
                    </a:lnTo>
                    <a:lnTo>
                      <a:pt x="761" y="232"/>
                    </a:lnTo>
                    <a:lnTo>
                      <a:pt x="761" y="232"/>
                    </a:lnTo>
                    <a:lnTo>
                      <a:pt x="761" y="234"/>
                    </a:lnTo>
                    <a:lnTo>
                      <a:pt x="762" y="235"/>
                    </a:lnTo>
                    <a:lnTo>
                      <a:pt x="762" y="235"/>
                    </a:lnTo>
                    <a:lnTo>
                      <a:pt x="762" y="235"/>
                    </a:lnTo>
                    <a:lnTo>
                      <a:pt x="763" y="235"/>
                    </a:lnTo>
                    <a:lnTo>
                      <a:pt x="763" y="235"/>
                    </a:lnTo>
                    <a:lnTo>
                      <a:pt x="763" y="234"/>
                    </a:lnTo>
                    <a:lnTo>
                      <a:pt x="763" y="234"/>
                    </a:lnTo>
                    <a:lnTo>
                      <a:pt x="763" y="234"/>
                    </a:lnTo>
                    <a:lnTo>
                      <a:pt x="763" y="234"/>
                    </a:lnTo>
                    <a:lnTo>
                      <a:pt x="764" y="234"/>
                    </a:lnTo>
                    <a:lnTo>
                      <a:pt x="764" y="234"/>
                    </a:lnTo>
                    <a:lnTo>
                      <a:pt x="764" y="234"/>
                    </a:lnTo>
                    <a:lnTo>
                      <a:pt x="764" y="234"/>
                    </a:lnTo>
                    <a:lnTo>
                      <a:pt x="765" y="234"/>
                    </a:lnTo>
                    <a:lnTo>
                      <a:pt x="765" y="234"/>
                    </a:lnTo>
                    <a:lnTo>
                      <a:pt x="765" y="234"/>
                    </a:lnTo>
                    <a:lnTo>
                      <a:pt x="765" y="234"/>
                    </a:lnTo>
                    <a:lnTo>
                      <a:pt x="765" y="234"/>
                    </a:lnTo>
                    <a:lnTo>
                      <a:pt x="765" y="234"/>
                    </a:lnTo>
                    <a:lnTo>
                      <a:pt x="766" y="234"/>
                    </a:lnTo>
                    <a:lnTo>
                      <a:pt x="766" y="234"/>
                    </a:lnTo>
                    <a:lnTo>
                      <a:pt x="766" y="234"/>
                    </a:lnTo>
                    <a:lnTo>
                      <a:pt x="767" y="234"/>
                    </a:lnTo>
                    <a:lnTo>
                      <a:pt x="767" y="234"/>
                    </a:lnTo>
                    <a:lnTo>
                      <a:pt x="767" y="234"/>
                    </a:lnTo>
                    <a:lnTo>
                      <a:pt x="767" y="234"/>
                    </a:lnTo>
                    <a:lnTo>
                      <a:pt x="767" y="234"/>
                    </a:lnTo>
                    <a:lnTo>
                      <a:pt x="768" y="234"/>
                    </a:lnTo>
                    <a:lnTo>
                      <a:pt x="768" y="234"/>
                    </a:lnTo>
                    <a:lnTo>
                      <a:pt x="768" y="234"/>
                    </a:lnTo>
                    <a:lnTo>
                      <a:pt x="768" y="234"/>
                    </a:lnTo>
                    <a:lnTo>
                      <a:pt x="768" y="234"/>
                    </a:lnTo>
                    <a:lnTo>
                      <a:pt x="768" y="236"/>
                    </a:lnTo>
                    <a:lnTo>
                      <a:pt x="769" y="236"/>
                    </a:lnTo>
                    <a:lnTo>
                      <a:pt x="769" y="236"/>
                    </a:lnTo>
                    <a:lnTo>
                      <a:pt x="769" y="236"/>
                    </a:lnTo>
                    <a:lnTo>
                      <a:pt x="769" y="236"/>
                    </a:lnTo>
                    <a:lnTo>
                      <a:pt x="769" y="236"/>
                    </a:lnTo>
                    <a:lnTo>
                      <a:pt x="770" y="237"/>
                    </a:lnTo>
                    <a:lnTo>
                      <a:pt x="770" y="237"/>
                    </a:lnTo>
                    <a:lnTo>
                      <a:pt x="770" y="237"/>
                    </a:lnTo>
                    <a:lnTo>
                      <a:pt x="770" y="236"/>
                    </a:lnTo>
                    <a:lnTo>
                      <a:pt x="770" y="236"/>
                    </a:lnTo>
                    <a:lnTo>
                      <a:pt x="771" y="231"/>
                    </a:lnTo>
                    <a:lnTo>
                      <a:pt x="771" y="230"/>
                    </a:lnTo>
                    <a:lnTo>
                      <a:pt x="771" y="228"/>
                    </a:lnTo>
                    <a:lnTo>
                      <a:pt x="771" y="230"/>
                    </a:lnTo>
                    <a:lnTo>
                      <a:pt x="772" y="229"/>
                    </a:lnTo>
                    <a:lnTo>
                      <a:pt x="772" y="230"/>
                    </a:lnTo>
                    <a:lnTo>
                      <a:pt x="772" y="231"/>
                    </a:lnTo>
                    <a:lnTo>
                      <a:pt x="772" y="233"/>
                    </a:lnTo>
                    <a:lnTo>
                      <a:pt x="773" y="233"/>
                    </a:lnTo>
                    <a:lnTo>
                      <a:pt x="773" y="235"/>
                    </a:lnTo>
                    <a:lnTo>
                      <a:pt x="773" y="235"/>
                    </a:lnTo>
                    <a:lnTo>
                      <a:pt x="773" y="235"/>
                    </a:lnTo>
                    <a:lnTo>
                      <a:pt x="774" y="234"/>
                    </a:lnTo>
                    <a:lnTo>
                      <a:pt x="774" y="234"/>
                    </a:lnTo>
                    <a:lnTo>
                      <a:pt x="774" y="233"/>
                    </a:lnTo>
                    <a:lnTo>
                      <a:pt x="775" y="233"/>
                    </a:lnTo>
                    <a:lnTo>
                      <a:pt x="775" y="232"/>
                    </a:lnTo>
                    <a:lnTo>
                      <a:pt x="775" y="232"/>
                    </a:lnTo>
                    <a:lnTo>
                      <a:pt x="775" y="233"/>
                    </a:lnTo>
                    <a:lnTo>
                      <a:pt x="776" y="233"/>
                    </a:lnTo>
                    <a:lnTo>
                      <a:pt x="776" y="233"/>
                    </a:lnTo>
                    <a:lnTo>
                      <a:pt x="776" y="233"/>
                    </a:lnTo>
                    <a:lnTo>
                      <a:pt x="776" y="234"/>
                    </a:lnTo>
                    <a:lnTo>
                      <a:pt x="777" y="233"/>
                    </a:lnTo>
                    <a:lnTo>
                      <a:pt x="777" y="233"/>
                    </a:lnTo>
                    <a:lnTo>
                      <a:pt x="777" y="232"/>
                    </a:lnTo>
                    <a:lnTo>
                      <a:pt x="777" y="231"/>
                    </a:lnTo>
                    <a:lnTo>
                      <a:pt x="777" y="231"/>
                    </a:lnTo>
                    <a:lnTo>
                      <a:pt x="778" y="231"/>
                    </a:lnTo>
                    <a:lnTo>
                      <a:pt x="778" y="231"/>
                    </a:lnTo>
                    <a:lnTo>
                      <a:pt x="778" y="231"/>
                    </a:lnTo>
                    <a:lnTo>
                      <a:pt x="778" y="231"/>
                    </a:lnTo>
                    <a:lnTo>
                      <a:pt x="779" y="231"/>
                    </a:lnTo>
                    <a:lnTo>
                      <a:pt x="779" y="231"/>
                    </a:lnTo>
                    <a:lnTo>
                      <a:pt x="779" y="231"/>
                    </a:lnTo>
                    <a:lnTo>
                      <a:pt x="779" y="231"/>
                    </a:lnTo>
                    <a:lnTo>
                      <a:pt x="780" y="231"/>
                    </a:lnTo>
                    <a:lnTo>
                      <a:pt x="780" y="231"/>
                    </a:lnTo>
                    <a:lnTo>
                      <a:pt x="780" y="231"/>
                    </a:lnTo>
                    <a:lnTo>
                      <a:pt x="781" y="231"/>
                    </a:lnTo>
                    <a:lnTo>
                      <a:pt x="781" y="231"/>
                    </a:lnTo>
                    <a:lnTo>
                      <a:pt x="781" y="231"/>
                    </a:lnTo>
                    <a:lnTo>
                      <a:pt x="781" y="232"/>
                    </a:lnTo>
                    <a:lnTo>
                      <a:pt x="782" y="232"/>
                    </a:lnTo>
                    <a:lnTo>
                      <a:pt x="782" y="233"/>
                    </a:lnTo>
                    <a:lnTo>
                      <a:pt x="782" y="233"/>
                    </a:lnTo>
                    <a:lnTo>
                      <a:pt x="782" y="233"/>
                    </a:lnTo>
                    <a:lnTo>
                      <a:pt x="783" y="233"/>
                    </a:lnTo>
                    <a:lnTo>
                      <a:pt x="783" y="234"/>
                    </a:lnTo>
                    <a:lnTo>
                      <a:pt x="783" y="234"/>
                    </a:lnTo>
                    <a:lnTo>
                      <a:pt x="784" y="234"/>
                    </a:lnTo>
                    <a:lnTo>
                      <a:pt x="784" y="234"/>
                    </a:lnTo>
                    <a:lnTo>
                      <a:pt x="784" y="235"/>
                    </a:lnTo>
                    <a:lnTo>
                      <a:pt x="784" y="235"/>
                    </a:lnTo>
                    <a:lnTo>
                      <a:pt x="785" y="235"/>
                    </a:lnTo>
                    <a:lnTo>
                      <a:pt x="785" y="235"/>
                    </a:lnTo>
                    <a:lnTo>
                      <a:pt x="785" y="235"/>
                    </a:lnTo>
                    <a:lnTo>
                      <a:pt x="785" y="233"/>
                    </a:lnTo>
                    <a:lnTo>
                      <a:pt x="785" y="233"/>
                    </a:lnTo>
                    <a:lnTo>
                      <a:pt x="786" y="228"/>
                    </a:lnTo>
                    <a:lnTo>
                      <a:pt x="786" y="227"/>
                    </a:lnTo>
                    <a:lnTo>
                      <a:pt x="786" y="226"/>
                    </a:lnTo>
                    <a:lnTo>
                      <a:pt x="786" y="229"/>
                    </a:lnTo>
                    <a:lnTo>
                      <a:pt x="787" y="229"/>
                    </a:lnTo>
                    <a:lnTo>
                      <a:pt x="787" y="228"/>
                    </a:lnTo>
                    <a:lnTo>
                      <a:pt x="787" y="230"/>
                    </a:lnTo>
                    <a:lnTo>
                      <a:pt x="787" y="230"/>
                    </a:lnTo>
                    <a:lnTo>
                      <a:pt x="788" y="231"/>
                    </a:lnTo>
                    <a:lnTo>
                      <a:pt x="788" y="231"/>
                    </a:lnTo>
                    <a:lnTo>
                      <a:pt x="788" y="231"/>
                    </a:lnTo>
                    <a:lnTo>
                      <a:pt x="788" y="231"/>
                    </a:lnTo>
                    <a:lnTo>
                      <a:pt x="788" y="233"/>
                    </a:lnTo>
                    <a:lnTo>
                      <a:pt x="788" y="233"/>
                    </a:lnTo>
                    <a:lnTo>
                      <a:pt x="789" y="233"/>
                    </a:lnTo>
                    <a:lnTo>
                      <a:pt x="789" y="232"/>
                    </a:lnTo>
                    <a:lnTo>
                      <a:pt x="789" y="232"/>
                    </a:lnTo>
                    <a:lnTo>
                      <a:pt x="789" y="231"/>
                    </a:lnTo>
                    <a:lnTo>
                      <a:pt x="789" y="231"/>
                    </a:lnTo>
                    <a:lnTo>
                      <a:pt x="790" y="231"/>
                    </a:lnTo>
                    <a:lnTo>
                      <a:pt x="790" y="231"/>
                    </a:lnTo>
                    <a:lnTo>
                      <a:pt x="790" y="231"/>
                    </a:lnTo>
                    <a:lnTo>
                      <a:pt x="790" y="231"/>
                    </a:lnTo>
                    <a:lnTo>
                      <a:pt x="791" y="232"/>
                    </a:lnTo>
                    <a:lnTo>
                      <a:pt x="791" y="232"/>
                    </a:lnTo>
                    <a:lnTo>
                      <a:pt x="791" y="233"/>
                    </a:lnTo>
                    <a:lnTo>
                      <a:pt x="791" y="233"/>
                    </a:lnTo>
                    <a:lnTo>
                      <a:pt x="791" y="233"/>
                    </a:lnTo>
                    <a:lnTo>
                      <a:pt x="792" y="233"/>
                    </a:lnTo>
                    <a:lnTo>
                      <a:pt x="792" y="233"/>
                    </a:lnTo>
                    <a:lnTo>
                      <a:pt x="792" y="233"/>
                    </a:lnTo>
                    <a:lnTo>
                      <a:pt x="792" y="233"/>
                    </a:lnTo>
                    <a:lnTo>
                      <a:pt x="793" y="233"/>
                    </a:lnTo>
                    <a:lnTo>
                      <a:pt x="793" y="233"/>
                    </a:lnTo>
                    <a:lnTo>
                      <a:pt x="793" y="233"/>
                    </a:lnTo>
                    <a:lnTo>
                      <a:pt x="793" y="233"/>
                    </a:lnTo>
                    <a:lnTo>
                      <a:pt x="793" y="233"/>
                    </a:lnTo>
                    <a:lnTo>
                      <a:pt x="793" y="233"/>
                    </a:lnTo>
                    <a:lnTo>
                      <a:pt x="793" y="233"/>
                    </a:lnTo>
                    <a:lnTo>
                      <a:pt x="794" y="233"/>
                    </a:lnTo>
                    <a:lnTo>
                      <a:pt x="794" y="233"/>
                    </a:lnTo>
                    <a:lnTo>
                      <a:pt x="794" y="233"/>
                    </a:lnTo>
                    <a:lnTo>
                      <a:pt x="794" y="233"/>
                    </a:lnTo>
                    <a:lnTo>
                      <a:pt x="795" y="233"/>
                    </a:lnTo>
                    <a:lnTo>
                      <a:pt x="795" y="233"/>
                    </a:lnTo>
                    <a:lnTo>
                      <a:pt x="795" y="233"/>
                    </a:lnTo>
                    <a:lnTo>
                      <a:pt x="795" y="233"/>
                    </a:lnTo>
                    <a:lnTo>
                      <a:pt x="795" y="233"/>
                    </a:lnTo>
                    <a:lnTo>
                      <a:pt x="795" y="233"/>
                    </a:lnTo>
                    <a:lnTo>
                      <a:pt x="795" y="233"/>
                    </a:lnTo>
                    <a:lnTo>
                      <a:pt x="796" y="233"/>
                    </a:lnTo>
                    <a:lnTo>
                      <a:pt x="796" y="233"/>
                    </a:lnTo>
                    <a:lnTo>
                      <a:pt x="796" y="233"/>
                    </a:lnTo>
                    <a:lnTo>
                      <a:pt x="796" y="233"/>
                    </a:lnTo>
                    <a:lnTo>
                      <a:pt x="796" y="233"/>
                    </a:lnTo>
                    <a:lnTo>
                      <a:pt x="797" y="233"/>
                    </a:lnTo>
                    <a:lnTo>
                      <a:pt x="797" y="233"/>
                    </a:lnTo>
                    <a:lnTo>
                      <a:pt x="797" y="233"/>
                    </a:lnTo>
                    <a:lnTo>
                      <a:pt x="798" y="233"/>
                    </a:lnTo>
                    <a:lnTo>
                      <a:pt x="798" y="233"/>
                    </a:lnTo>
                    <a:lnTo>
                      <a:pt x="798" y="235"/>
                    </a:lnTo>
                    <a:lnTo>
                      <a:pt x="798" y="235"/>
                    </a:lnTo>
                    <a:lnTo>
                      <a:pt x="799" y="236"/>
                    </a:lnTo>
                    <a:lnTo>
                      <a:pt x="799" y="236"/>
                    </a:lnTo>
                    <a:lnTo>
                      <a:pt x="799" y="236"/>
                    </a:lnTo>
                    <a:lnTo>
                      <a:pt x="799" y="238"/>
                    </a:lnTo>
                    <a:lnTo>
                      <a:pt x="800" y="238"/>
                    </a:lnTo>
                    <a:lnTo>
                      <a:pt x="800" y="238"/>
                    </a:lnTo>
                    <a:lnTo>
                      <a:pt x="800" y="237"/>
                    </a:lnTo>
                    <a:lnTo>
                      <a:pt x="800" y="236"/>
                    </a:lnTo>
                    <a:lnTo>
                      <a:pt x="800" y="230"/>
                    </a:lnTo>
                    <a:lnTo>
                      <a:pt x="800" y="230"/>
                    </a:lnTo>
                    <a:lnTo>
                      <a:pt x="801" y="231"/>
                    </a:lnTo>
                    <a:lnTo>
                      <a:pt x="801" y="231"/>
                    </a:lnTo>
                    <a:lnTo>
                      <a:pt x="802" y="233"/>
                    </a:lnTo>
                    <a:lnTo>
                      <a:pt x="802" y="233"/>
                    </a:lnTo>
                    <a:lnTo>
                      <a:pt x="802" y="233"/>
                    </a:lnTo>
                    <a:lnTo>
                      <a:pt x="802" y="234"/>
                    </a:lnTo>
                    <a:lnTo>
                      <a:pt x="803" y="234"/>
                    </a:lnTo>
                    <a:lnTo>
                      <a:pt x="803" y="234"/>
                    </a:lnTo>
                    <a:lnTo>
                      <a:pt x="803" y="234"/>
                    </a:lnTo>
                    <a:lnTo>
                      <a:pt x="803" y="234"/>
                    </a:lnTo>
                    <a:lnTo>
                      <a:pt x="803" y="233"/>
                    </a:lnTo>
                    <a:lnTo>
                      <a:pt x="803" y="233"/>
                    </a:lnTo>
                    <a:lnTo>
                      <a:pt x="804" y="233"/>
                    </a:lnTo>
                    <a:lnTo>
                      <a:pt x="804" y="233"/>
                    </a:lnTo>
                    <a:lnTo>
                      <a:pt x="805" y="234"/>
                    </a:lnTo>
                    <a:lnTo>
                      <a:pt x="805" y="234"/>
                    </a:lnTo>
                    <a:lnTo>
                      <a:pt x="805" y="234"/>
                    </a:lnTo>
                    <a:lnTo>
                      <a:pt x="805" y="234"/>
                    </a:lnTo>
                    <a:lnTo>
                      <a:pt x="805" y="234"/>
                    </a:lnTo>
                    <a:lnTo>
                      <a:pt x="806" y="237"/>
                    </a:lnTo>
                    <a:lnTo>
                      <a:pt x="806" y="237"/>
                    </a:lnTo>
                    <a:lnTo>
                      <a:pt x="806" y="237"/>
                    </a:lnTo>
                    <a:lnTo>
                      <a:pt x="806" y="236"/>
                    </a:lnTo>
                    <a:lnTo>
                      <a:pt x="806" y="236"/>
                    </a:lnTo>
                    <a:lnTo>
                      <a:pt x="806" y="236"/>
                    </a:lnTo>
                    <a:lnTo>
                      <a:pt x="807" y="236"/>
                    </a:lnTo>
                    <a:lnTo>
                      <a:pt x="807" y="236"/>
                    </a:lnTo>
                    <a:lnTo>
                      <a:pt x="807" y="236"/>
                    </a:lnTo>
                    <a:lnTo>
                      <a:pt x="807" y="236"/>
                    </a:lnTo>
                    <a:lnTo>
                      <a:pt x="808" y="236"/>
                    </a:lnTo>
                    <a:lnTo>
                      <a:pt x="808" y="236"/>
                    </a:lnTo>
                    <a:lnTo>
                      <a:pt x="808" y="236"/>
                    </a:lnTo>
                    <a:lnTo>
                      <a:pt x="808" y="236"/>
                    </a:lnTo>
                    <a:lnTo>
                      <a:pt x="809" y="236"/>
                    </a:lnTo>
                    <a:lnTo>
                      <a:pt x="809" y="236"/>
                    </a:lnTo>
                    <a:lnTo>
                      <a:pt x="809" y="236"/>
                    </a:lnTo>
                    <a:lnTo>
                      <a:pt x="809" y="236"/>
                    </a:lnTo>
                    <a:lnTo>
                      <a:pt x="809" y="236"/>
                    </a:lnTo>
                    <a:lnTo>
                      <a:pt x="810" y="236"/>
                    </a:lnTo>
                    <a:lnTo>
                      <a:pt x="810" y="236"/>
                    </a:lnTo>
                    <a:lnTo>
                      <a:pt x="810" y="236"/>
                    </a:lnTo>
                    <a:lnTo>
                      <a:pt x="810" y="236"/>
                    </a:lnTo>
                    <a:lnTo>
                      <a:pt x="811" y="236"/>
                    </a:lnTo>
                    <a:lnTo>
                      <a:pt x="811" y="235"/>
                    </a:lnTo>
                    <a:lnTo>
                      <a:pt x="811" y="235"/>
                    </a:lnTo>
                    <a:lnTo>
                      <a:pt x="812" y="235"/>
                    </a:lnTo>
                    <a:lnTo>
                      <a:pt x="812" y="235"/>
                    </a:lnTo>
                    <a:lnTo>
                      <a:pt x="812" y="234"/>
                    </a:lnTo>
                    <a:lnTo>
                      <a:pt x="812" y="234"/>
                    </a:lnTo>
                    <a:lnTo>
                      <a:pt x="813" y="234"/>
                    </a:lnTo>
                    <a:lnTo>
                      <a:pt x="813" y="235"/>
                    </a:lnTo>
                    <a:lnTo>
                      <a:pt x="813" y="236"/>
                    </a:lnTo>
                    <a:lnTo>
                      <a:pt x="813" y="236"/>
                    </a:lnTo>
                    <a:lnTo>
                      <a:pt x="814" y="236"/>
                    </a:lnTo>
                    <a:lnTo>
                      <a:pt x="814" y="236"/>
                    </a:lnTo>
                    <a:lnTo>
                      <a:pt x="814" y="237"/>
                    </a:lnTo>
                    <a:lnTo>
                      <a:pt x="814" y="237"/>
                    </a:lnTo>
                    <a:lnTo>
                      <a:pt x="814" y="238"/>
                    </a:lnTo>
                    <a:lnTo>
                      <a:pt x="814" y="238"/>
                    </a:lnTo>
                    <a:lnTo>
                      <a:pt x="815" y="238"/>
                    </a:lnTo>
                    <a:lnTo>
                      <a:pt x="815" y="237"/>
                    </a:lnTo>
                    <a:lnTo>
                      <a:pt x="815" y="236"/>
                    </a:lnTo>
                    <a:lnTo>
                      <a:pt x="816" y="232"/>
                    </a:lnTo>
                    <a:lnTo>
                      <a:pt x="816" y="232"/>
                    </a:lnTo>
                    <a:lnTo>
                      <a:pt x="816" y="230"/>
                    </a:lnTo>
                    <a:lnTo>
                      <a:pt x="816" y="232"/>
                    </a:lnTo>
                    <a:lnTo>
                      <a:pt x="817" y="232"/>
                    </a:lnTo>
                    <a:lnTo>
                      <a:pt x="817" y="233"/>
                    </a:lnTo>
                    <a:lnTo>
                      <a:pt x="817" y="233"/>
                    </a:lnTo>
                    <a:lnTo>
                      <a:pt x="817" y="236"/>
                    </a:lnTo>
                    <a:lnTo>
                      <a:pt x="818" y="236"/>
                    </a:lnTo>
                    <a:lnTo>
                      <a:pt x="818" y="235"/>
                    </a:lnTo>
                    <a:lnTo>
                      <a:pt x="818" y="234"/>
                    </a:lnTo>
                    <a:lnTo>
                      <a:pt x="819" y="233"/>
                    </a:lnTo>
                    <a:lnTo>
                      <a:pt x="819" y="233"/>
                    </a:lnTo>
                    <a:lnTo>
                      <a:pt x="819" y="231"/>
                    </a:lnTo>
                    <a:lnTo>
                      <a:pt x="819" y="231"/>
                    </a:lnTo>
                    <a:lnTo>
                      <a:pt x="819" y="231"/>
                    </a:lnTo>
                    <a:lnTo>
                      <a:pt x="820" y="231"/>
                    </a:lnTo>
                    <a:lnTo>
                      <a:pt x="820" y="231"/>
                    </a:lnTo>
                    <a:lnTo>
                      <a:pt x="820" y="232"/>
                    </a:lnTo>
                    <a:lnTo>
                      <a:pt x="821" y="232"/>
                    </a:lnTo>
                    <a:lnTo>
                      <a:pt x="821" y="233"/>
                    </a:lnTo>
                    <a:lnTo>
                      <a:pt x="821" y="233"/>
                    </a:lnTo>
                    <a:lnTo>
                      <a:pt x="821" y="235"/>
                    </a:lnTo>
                    <a:lnTo>
                      <a:pt x="821" y="235"/>
                    </a:lnTo>
                    <a:lnTo>
                      <a:pt x="822" y="235"/>
                    </a:lnTo>
                    <a:lnTo>
                      <a:pt x="822" y="235"/>
                    </a:lnTo>
                    <a:lnTo>
                      <a:pt x="822" y="236"/>
                    </a:lnTo>
                    <a:lnTo>
                      <a:pt x="823" y="235"/>
                    </a:lnTo>
                    <a:lnTo>
                      <a:pt x="823" y="235"/>
                    </a:lnTo>
                    <a:lnTo>
                      <a:pt x="823" y="235"/>
                    </a:lnTo>
                    <a:lnTo>
                      <a:pt x="824" y="235"/>
                    </a:lnTo>
                    <a:lnTo>
                      <a:pt x="824" y="234"/>
                    </a:lnTo>
                    <a:lnTo>
                      <a:pt x="824" y="235"/>
                    </a:lnTo>
                    <a:lnTo>
                      <a:pt x="824" y="235"/>
                    </a:lnTo>
                    <a:lnTo>
                      <a:pt x="824" y="235"/>
                    </a:lnTo>
                    <a:lnTo>
                      <a:pt x="824" y="234"/>
                    </a:lnTo>
                    <a:lnTo>
                      <a:pt x="825" y="234"/>
                    </a:lnTo>
                    <a:lnTo>
                      <a:pt x="825" y="234"/>
                    </a:lnTo>
                    <a:lnTo>
                      <a:pt x="825" y="234"/>
                    </a:lnTo>
                    <a:lnTo>
                      <a:pt x="825" y="234"/>
                    </a:lnTo>
                    <a:lnTo>
                      <a:pt x="825" y="234"/>
                    </a:lnTo>
                    <a:lnTo>
                      <a:pt x="826" y="234"/>
                    </a:lnTo>
                    <a:lnTo>
                      <a:pt x="826" y="234"/>
                    </a:lnTo>
                    <a:lnTo>
                      <a:pt x="826" y="234"/>
                    </a:lnTo>
                    <a:lnTo>
                      <a:pt x="826" y="234"/>
                    </a:lnTo>
                    <a:lnTo>
                      <a:pt x="826" y="234"/>
                    </a:lnTo>
                    <a:lnTo>
                      <a:pt x="826" y="234"/>
                    </a:lnTo>
                    <a:lnTo>
                      <a:pt x="827" y="234"/>
                    </a:lnTo>
                    <a:lnTo>
                      <a:pt x="827" y="234"/>
                    </a:lnTo>
                    <a:lnTo>
                      <a:pt x="827" y="234"/>
                    </a:lnTo>
                    <a:lnTo>
                      <a:pt x="827" y="234"/>
                    </a:lnTo>
                    <a:lnTo>
                      <a:pt x="827" y="234"/>
                    </a:lnTo>
                    <a:lnTo>
                      <a:pt x="828" y="234"/>
                    </a:lnTo>
                    <a:lnTo>
                      <a:pt x="828" y="234"/>
                    </a:lnTo>
                    <a:lnTo>
                      <a:pt x="828" y="234"/>
                    </a:lnTo>
                    <a:lnTo>
                      <a:pt x="828" y="234"/>
                    </a:lnTo>
                    <a:lnTo>
                      <a:pt x="828" y="234"/>
                    </a:lnTo>
                    <a:lnTo>
                      <a:pt x="829" y="235"/>
                    </a:lnTo>
                    <a:lnTo>
                      <a:pt x="829" y="235"/>
                    </a:lnTo>
                    <a:lnTo>
                      <a:pt x="829" y="235"/>
                    </a:lnTo>
                    <a:lnTo>
                      <a:pt x="829" y="236"/>
                    </a:lnTo>
                    <a:lnTo>
                      <a:pt x="829" y="236"/>
                    </a:lnTo>
                    <a:lnTo>
                      <a:pt x="830" y="236"/>
                    </a:lnTo>
                    <a:lnTo>
                      <a:pt x="830" y="236"/>
                    </a:lnTo>
                    <a:lnTo>
                      <a:pt x="830" y="236"/>
                    </a:lnTo>
                    <a:lnTo>
                      <a:pt x="830" y="235"/>
                    </a:lnTo>
                    <a:lnTo>
                      <a:pt x="831" y="235"/>
                    </a:lnTo>
                    <a:lnTo>
                      <a:pt x="831" y="234"/>
                    </a:lnTo>
                    <a:lnTo>
                      <a:pt x="831" y="235"/>
                    </a:lnTo>
                    <a:lnTo>
                      <a:pt x="831" y="235"/>
                    </a:lnTo>
                    <a:lnTo>
                      <a:pt x="831" y="235"/>
                    </a:lnTo>
                    <a:lnTo>
                      <a:pt x="831" y="230"/>
                    </a:lnTo>
                    <a:lnTo>
                      <a:pt x="832" y="231"/>
                    </a:lnTo>
                    <a:lnTo>
                      <a:pt x="832" y="232"/>
                    </a:lnTo>
                    <a:lnTo>
                      <a:pt x="832" y="233"/>
                    </a:lnTo>
                    <a:lnTo>
                      <a:pt x="833" y="234"/>
                    </a:lnTo>
                    <a:lnTo>
                      <a:pt x="833" y="234"/>
                    </a:lnTo>
                    <a:lnTo>
                      <a:pt x="833" y="236"/>
                    </a:lnTo>
                    <a:lnTo>
                      <a:pt x="833" y="236"/>
                    </a:lnTo>
                    <a:lnTo>
                      <a:pt x="834" y="237"/>
                    </a:lnTo>
                    <a:lnTo>
                      <a:pt x="834" y="236"/>
                    </a:lnTo>
                    <a:lnTo>
                      <a:pt x="834" y="236"/>
                    </a:lnTo>
                    <a:lnTo>
                      <a:pt x="834" y="235"/>
                    </a:lnTo>
                    <a:lnTo>
                      <a:pt x="835" y="234"/>
                    </a:lnTo>
                    <a:lnTo>
                      <a:pt x="835" y="234"/>
                    </a:lnTo>
                    <a:lnTo>
                      <a:pt x="835" y="234"/>
                    </a:lnTo>
                    <a:lnTo>
                      <a:pt x="835" y="234"/>
                    </a:lnTo>
                    <a:lnTo>
                      <a:pt x="836" y="235"/>
                    </a:lnTo>
                    <a:lnTo>
                      <a:pt x="836" y="235"/>
                    </a:lnTo>
                    <a:lnTo>
                      <a:pt x="836" y="235"/>
                    </a:lnTo>
                    <a:lnTo>
                      <a:pt x="836" y="235"/>
                    </a:lnTo>
                    <a:lnTo>
                      <a:pt x="836" y="236"/>
                    </a:lnTo>
                    <a:lnTo>
                      <a:pt x="837" y="236"/>
                    </a:lnTo>
                    <a:lnTo>
                      <a:pt x="837" y="236"/>
                    </a:lnTo>
                    <a:lnTo>
                      <a:pt x="837" y="237"/>
                    </a:lnTo>
                    <a:lnTo>
                      <a:pt x="838" y="237"/>
                    </a:lnTo>
                    <a:lnTo>
                      <a:pt x="838" y="235"/>
                    </a:lnTo>
                    <a:lnTo>
                      <a:pt x="838" y="235"/>
                    </a:lnTo>
                    <a:lnTo>
                      <a:pt x="838" y="235"/>
                    </a:lnTo>
                    <a:lnTo>
                      <a:pt x="838" y="235"/>
                    </a:lnTo>
                    <a:lnTo>
                      <a:pt x="839" y="235"/>
                    </a:lnTo>
                    <a:lnTo>
                      <a:pt x="839" y="235"/>
                    </a:lnTo>
                    <a:lnTo>
                      <a:pt x="839" y="235"/>
                    </a:lnTo>
                    <a:lnTo>
                      <a:pt x="839" y="235"/>
                    </a:lnTo>
                    <a:lnTo>
                      <a:pt x="840" y="235"/>
                    </a:lnTo>
                    <a:lnTo>
                      <a:pt x="840" y="235"/>
                    </a:lnTo>
                    <a:lnTo>
                      <a:pt x="840" y="235"/>
                    </a:lnTo>
                    <a:lnTo>
                      <a:pt x="840" y="235"/>
                    </a:lnTo>
                    <a:lnTo>
                      <a:pt x="840" y="235"/>
                    </a:lnTo>
                    <a:lnTo>
                      <a:pt x="841" y="235"/>
                    </a:lnTo>
                    <a:lnTo>
                      <a:pt x="841" y="235"/>
                    </a:lnTo>
                    <a:lnTo>
                      <a:pt x="841" y="235"/>
                    </a:lnTo>
                    <a:lnTo>
                      <a:pt x="841" y="235"/>
                    </a:lnTo>
                    <a:lnTo>
                      <a:pt x="841" y="235"/>
                    </a:lnTo>
                    <a:lnTo>
                      <a:pt x="842" y="235"/>
                    </a:lnTo>
                    <a:lnTo>
                      <a:pt x="842" y="235"/>
                    </a:lnTo>
                    <a:lnTo>
                      <a:pt x="842" y="235"/>
                    </a:lnTo>
                    <a:lnTo>
                      <a:pt x="843" y="235"/>
                    </a:lnTo>
                    <a:lnTo>
                      <a:pt x="843" y="235"/>
                    </a:lnTo>
                    <a:lnTo>
                      <a:pt x="843" y="235"/>
                    </a:lnTo>
                    <a:lnTo>
                      <a:pt x="843" y="235"/>
                    </a:lnTo>
                    <a:lnTo>
                      <a:pt x="843" y="235"/>
                    </a:lnTo>
                    <a:lnTo>
                      <a:pt x="844" y="235"/>
                    </a:lnTo>
                    <a:lnTo>
                      <a:pt x="844" y="235"/>
                    </a:lnTo>
                    <a:lnTo>
                      <a:pt x="844" y="235"/>
                    </a:lnTo>
                    <a:lnTo>
                      <a:pt x="844" y="235"/>
                    </a:lnTo>
                    <a:lnTo>
                      <a:pt x="844" y="235"/>
                    </a:lnTo>
                    <a:lnTo>
                      <a:pt x="844" y="235"/>
                    </a:lnTo>
                    <a:lnTo>
                      <a:pt x="844" y="235"/>
                    </a:lnTo>
                    <a:lnTo>
                      <a:pt x="845" y="235"/>
                    </a:lnTo>
                    <a:lnTo>
                      <a:pt x="845" y="235"/>
                    </a:lnTo>
                    <a:lnTo>
                      <a:pt x="845" y="235"/>
                    </a:lnTo>
                    <a:lnTo>
                      <a:pt x="845" y="237"/>
                    </a:lnTo>
                    <a:lnTo>
                      <a:pt x="845" y="237"/>
                    </a:lnTo>
                    <a:lnTo>
                      <a:pt x="846" y="237"/>
                    </a:lnTo>
                    <a:lnTo>
                      <a:pt x="846" y="236"/>
                    </a:lnTo>
                    <a:lnTo>
                      <a:pt x="846" y="236"/>
                    </a:lnTo>
                    <a:lnTo>
                      <a:pt x="846" y="236"/>
                    </a:lnTo>
                    <a:lnTo>
                      <a:pt x="847" y="231"/>
                    </a:lnTo>
                    <a:lnTo>
                      <a:pt x="847" y="230"/>
                    </a:lnTo>
                    <a:lnTo>
                      <a:pt x="847" y="231"/>
                    </a:lnTo>
                    <a:lnTo>
                      <a:pt x="847" y="229"/>
                    </a:lnTo>
                    <a:lnTo>
                      <a:pt x="847" y="228"/>
                    </a:lnTo>
                    <a:lnTo>
                      <a:pt x="847" y="228"/>
                    </a:lnTo>
                    <a:lnTo>
                      <a:pt x="848" y="229"/>
                    </a:lnTo>
                    <a:lnTo>
                      <a:pt x="848" y="229"/>
                    </a:lnTo>
                    <a:lnTo>
                      <a:pt x="848" y="229"/>
                    </a:lnTo>
                    <a:lnTo>
                      <a:pt x="848" y="231"/>
                    </a:lnTo>
                    <a:lnTo>
                      <a:pt x="849" y="231"/>
                    </a:lnTo>
                    <a:lnTo>
                      <a:pt x="849" y="231"/>
                    </a:lnTo>
                    <a:lnTo>
                      <a:pt x="849" y="231"/>
                    </a:lnTo>
                    <a:lnTo>
                      <a:pt x="849" y="231"/>
                    </a:lnTo>
                    <a:lnTo>
                      <a:pt x="849" y="231"/>
                    </a:lnTo>
                    <a:lnTo>
                      <a:pt x="850" y="232"/>
                    </a:lnTo>
                    <a:lnTo>
                      <a:pt x="850" y="232"/>
                    </a:lnTo>
                    <a:lnTo>
                      <a:pt x="850" y="232"/>
                    </a:lnTo>
                    <a:lnTo>
                      <a:pt x="850" y="232"/>
                    </a:lnTo>
                    <a:lnTo>
                      <a:pt x="850" y="232"/>
                    </a:lnTo>
                    <a:lnTo>
                      <a:pt x="850" y="232"/>
                    </a:lnTo>
                    <a:lnTo>
                      <a:pt x="851" y="232"/>
                    </a:lnTo>
                    <a:lnTo>
                      <a:pt x="851" y="232"/>
                    </a:lnTo>
                    <a:lnTo>
                      <a:pt x="851" y="232"/>
                    </a:lnTo>
                    <a:lnTo>
                      <a:pt x="851" y="232"/>
                    </a:lnTo>
                    <a:lnTo>
                      <a:pt x="852" y="232"/>
                    </a:lnTo>
                    <a:lnTo>
                      <a:pt x="852" y="233"/>
                    </a:lnTo>
                    <a:lnTo>
                      <a:pt x="852" y="233"/>
                    </a:lnTo>
                    <a:lnTo>
                      <a:pt x="852" y="234"/>
                    </a:lnTo>
                    <a:lnTo>
                      <a:pt x="852" y="234"/>
                    </a:lnTo>
                    <a:lnTo>
                      <a:pt x="853" y="233"/>
                    </a:lnTo>
                    <a:lnTo>
                      <a:pt x="853" y="233"/>
                    </a:lnTo>
                    <a:lnTo>
                      <a:pt x="853" y="233"/>
                    </a:lnTo>
                    <a:lnTo>
                      <a:pt x="853" y="233"/>
                    </a:lnTo>
                    <a:lnTo>
                      <a:pt x="853" y="233"/>
                    </a:lnTo>
                    <a:lnTo>
                      <a:pt x="854" y="233"/>
                    </a:lnTo>
                    <a:lnTo>
                      <a:pt x="854" y="233"/>
                    </a:lnTo>
                    <a:lnTo>
                      <a:pt x="854" y="233"/>
                    </a:lnTo>
                    <a:lnTo>
                      <a:pt x="854" y="233"/>
                    </a:lnTo>
                    <a:lnTo>
                      <a:pt x="854" y="233"/>
                    </a:lnTo>
                    <a:lnTo>
                      <a:pt x="854" y="233"/>
                    </a:lnTo>
                    <a:lnTo>
                      <a:pt x="855" y="233"/>
                    </a:lnTo>
                    <a:lnTo>
                      <a:pt x="855" y="233"/>
                    </a:lnTo>
                    <a:lnTo>
                      <a:pt x="855" y="233"/>
                    </a:lnTo>
                    <a:lnTo>
                      <a:pt x="856" y="233"/>
                    </a:lnTo>
                    <a:lnTo>
                      <a:pt x="856" y="232"/>
                    </a:lnTo>
                    <a:lnTo>
                      <a:pt x="856" y="232"/>
                    </a:lnTo>
                    <a:lnTo>
                      <a:pt x="857" y="232"/>
                    </a:lnTo>
                    <a:lnTo>
                      <a:pt x="857" y="232"/>
                    </a:lnTo>
                    <a:lnTo>
                      <a:pt x="857" y="231"/>
                    </a:lnTo>
                    <a:lnTo>
                      <a:pt x="857" y="231"/>
                    </a:lnTo>
                    <a:lnTo>
                      <a:pt x="858" y="230"/>
                    </a:lnTo>
                    <a:lnTo>
                      <a:pt x="858" y="230"/>
                    </a:lnTo>
                    <a:lnTo>
                      <a:pt x="858" y="230"/>
                    </a:lnTo>
                    <a:lnTo>
                      <a:pt x="859" y="230"/>
                    </a:lnTo>
                    <a:lnTo>
                      <a:pt x="859" y="229"/>
                    </a:lnTo>
                    <a:lnTo>
                      <a:pt x="859" y="229"/>
                    </a:lnTo>
                    <a:lnTo>
                      <a:pt x="859" y="229"/>
                    </a:lnTo>
                    <a:lnTo>
                      <a:pt x="859" y="236"/>
                    </a:lnTo>
                    <a:lnTo>
                      <a:pt x="859" y="236"/>
                    </a:lnTo>
                    <a:lnTo>
                      <a:pt x="859" y="236"/>
                    </a:lnTo>
                    <a:lnTo>
                      <a:pt x="860" y="236"/>
                    </a:lnTo>
                    <a:lnTo>
                      <a:pt x="860" y="236"/>
                    </a:lnTo>
                    <a:lnTo>
                      <a:pt x="860" y="236"/>
                    </a:lnTo>
                    <a:lnTo>
                      <a:pt x="861" y="235"/>
                    </a:lnTo>
                    <a:lnTo>
                      <a:pt x="861" y="235"/>
                    </a:lnTo>
                    <a:lnTo>
                      <a:pt x="861" y="233"/>
                    </a:lnTo>
                    <a:lnTo>
                      <a:pt x="861" y="233"/>
                    </a:lnTo>
                    <a:lnTo>
                      <a:pt x="862" y="230"/>
                    </a:lnTo>
                    <a:lnTo>
                      <a:pt x="862" y="231"/>
                    </a:lnTo>
                    <a:lnTo>
                      <a:pt x="862" y="231"/>
                    </a:lnTo>
                    <a:lnTo>
                      <a:pt x="862" y="228"/>
                    </a:lnTo>
                    <a:lnTo>
                      <a:pt x="862" y="231"/>
                    </a:lnTo>
                    <a:lnTo>
                      <a:pt x="862" y="232"/>
                    </a:lnTo>
                    <a:lnTo>
                      <a:pt x="863" y="233"/>
                    </a:lnTo>
                    <a:lnTo>
                      <a:pt x="863" y="233"/>
                    </a:lnTo>
                    <a:lnTo>
                      <a:pt x="863" y="234"/>
                    </a:lnTo>
                    <a:lnTo>
                      <a:pt x="864" y="231"/>
                    </a:lnTo>
                    <a:lnTo>
                      <a:pt x="864" y="231"/>
                    </a:lnTo>
                    <a:lnTo>
                      <a:pt x="864" y="230"/>
                    </a:lnTo>
                    <a:lnTo>
                      <a:pt x="864" y="230"/>
                    </a:lnTo>
                    <a:lnTo>
                      <a:pt x="864" y="231"/>
                    </a:lnTo>
                    <a:lnTo>
                      <a:pt x="864" y="231"/>
                    </a:lnTo>
                    <a:lnTo>
                      <a:pt x="865" y="230"/>
                    </a:lnTo>
                    <a:lnTo>
                      <a:pt x="865" y="230"/>
                    </a:lnTo>
                    <a:lnTo>
                      <a:pt x="865" y="230"/>
                    </a:lnTo>
                    <a:lnTo>
                      <a:pt x="865" y="228"/>
                    </a:lnTo>
                    <a:lnTo>
                      <a:pt x="866" y="227"/>
                    </a:lnTo>
                    <a:lnTo>
                      <a:pt x="866" y="226"/>
                    </a:lnTo>
                    <a:lnTo>
                      <a:pt x="866" y="228"/>
                    </a:lnTo>
                    <a:lnTo>
                      <a:pt x="866" y="228"/>
                    </a:lnTo>
                    <a:lnTo>
                      <a:pt x="866" y="229"/>
                    </a:lnTo>
                    <a:lnTo>
                      <a:pt x="867" y="229"/>
                    </a:lnTo>
                    <a:lnTo>
                      <a:pt x="867" y="230"/>
                    </a:lnTo>
                    <a:lnTo>
                      <a:pt x="867" y="230"/>
                    </a:lnTo>
                    <a:lnTo>
                      <a:pt x="868" y="230"/>
                    </a:lnTo>
                    <a:lnTo>
                      <a:pt x="868" y="230"/>
                    </a:lnTo>
                    <a:lnTo>
                      <a:pt x="868" y="231"/>
                    </a:lnTo>
                    <a:lnTo>
                      <a:pt x="868" y="231"/>
                    </a:lnTo>
                    <a:lnTo>
                      <a:pt x="868" y="231"/>
                    </a:lnTo>
                    <a:lnTo>
                      <a:pt x="868" y="230"/>
                    </a:lnTo>
                    <a:lnTo>
                      <a:pt x="869" y="230"/>
                    </a:lnTo>
                    <a:lnTo>
                      <a:pt x="869" y="230"/>
                    </a:lnTo>
                    <a:lnTo>
                      <a:pt x="869" y="230"/>
                    </a:lnTo>
                    <a:lnTo>
                      <a:pt x="869" y="230"/>
                    </a:lnTo>
                    <a:lnTo>
                      <a:pt x="870" y="230"/>
                    </a:lnTo>
                    <a:lnTo>
                      <a:pt x="870" y="230"/>
                    </a:lnTo>
                    <a:lnTo>
                      <a:pt x="870" y="230"/>
                    </a:lnTo>
                    <a:lnTo>
                      <a:pt x="871" y="230"/>
                    </a:lnTo>
                    <a:lnTo>
                      <a:pt x="871" y="230"/>
                    </a:lnTo>
                    <a:lnTo>
                      <a:pt x="871" y="230"/>
                    </a:lnTo>
                    <a:lnTo>
                      <a:pt x="871" y="230"/>
                    </a:lnTo>
                    <a:lnTo>
                      <a:pt x="871" y="230"/>
                    </a:lnTo>
                    <a:lnTo>
                      <a:pt x="872" y="230"/>
                    </a:lnTo>
                    <a:lnTo>
                      <a:pt x="872" y="230"/>
                    </a:lnTo>
                    <a:lnTo>
                      <a:pt x="872" y="230"/>
                    </a:lnTo>
                    <a:lnTo>
                      <a:pt x="872" y="230"/>
                    </a:lnTo>
                    <a:lnTo>
                      <a:pt x="873" y="230"/>
                    </a:lnTo>
                    <a:lnTo>
                      <a:pt x="873" y="230"/>
                    </a:lnTo>
                    <a:lnTo>
                      <a:pt x="873" y="230"/>
                    </a:lnTo>
                    <a:lnTo>
                      <a:pt x="873" y="230"/>
                    </a:lnTo>
                    <a:lnTo>
                      <a:pt x="873" y="230"/>
                    </a:lnTo>
                    <a:lnTo>
                      <a:pt x="874" y="231"/>
                    </a:lnTo>
                    <a:lnTo>
                      <a:pt x="874" y="233"/>
                    </a:lnTo>
                    <a:lnTo>
                      <a:pt x="874" y="232"/>
                    </a:lnTo>
                    <a:lnTo>
                      <a:pt x="874" y="232"/>
                    </a:lnTo>
                    <a:lnTo>
                      <a:pt x="875" y="237"/>
                    </a:lnTo>
                    <a:lnTo>
                      <a:pt x="875" y="237"/>
                    </a:lnTo>
                    <a:lnTo>
                      <a:pt x="875" y="237"/>
                    </a:lnTo>
                    <a:lnTo>
                      <a:pt x="875" y="237"/>
                    </a:lnTo>
                    <a:lnTo>
                      <a:pt x="875" y="236"/>
                    </a:lnTo>
                    <a:lnTo>
                      <a:pt x="875" y="235"/>
                    </a:lnTo>
                    <a:lnTo>
                      <a:pt x="876" y="231"/>
                    </a:lnTo>
                    <a:lnTo>
                      <a:pt x="876" y="231"/>
                    </a:lnTo>
                    <a:lnTo>
                      <a:pt x="876" y="228"/>
                    </a:lnTo>
                    <a:lnTo>
                      <a:pt x="876" y="229"/>
                    </a:lnTo>
                    <a:lnTo>
                      <a:pt x="877" y="229"/>
                    </a:lnTo>
                    <a:lnTo>
                      <a:pt x="877" y="231"/>
                    </a:lnTo>
                    <a:lnTo>
                      <a:pt x="877" y="231"/>
                    </a:lnTo>
                    <a:lnTo>
                      <a:pt x="878" y="233"/>
                    </a:lnTo>
                    <a:lnTo>
                      <a:pt x="878" y="233"/>
                    </a:lnTo>
                    <a:lnTo>
                      <a:pt x="878" y="233"/>
                    </a:lnTo>
                    <a:lnTo>
                      <a:pt x="878" y="232"/>
                    </a:lnTo>
                    <a:lnTo>
                      <a:pt x="878" y="232"/>
                    </a:lnTo>
                    <a:lnTo>
                      <a:pt x="878" y="232"/>
                    </a:lnTo>
                    <a:lnTo>
                      <a:pt x="879" y="233"/>
                    </a:lnTo>
                    <a:lnTo>
                      <a:pt x="879" y="233"/>
                    </a:lnTo>
                    <a:lnTo>
                      <a:pt x="879" y="233"/>
                    </a:lnTo>
                    <a:lnTo>
                      <a:pt x="880" y="233"/>
                    </a:lnTo>
                    <a:lnTo>
                      <a:pt x="880" y="233"/>
                    </a:lnTo>
                    <a:lnTo>
                      <a:pt x="880" y="233"/>
                    </a:lnTo>
                    <a:lnTo>
                      <a:pt x="880" y="233"/>
                    </a:lnTo>
                    <a:lnTo>
                      <a:pt x="880" y="236"/>
                    </a:lnTo>
                    <a:lnTo>
                      <a:pt x="880" y="236"/>
                    </a:lnTo>
                    <a:lnTo>
                      <a:pt x="881" y="237"/>
                    </a:lnTo>
                    <a:lnTo>
                      <a:pt x="881" y="236"/>
                    </a:lnTo>
                    <a:lnTo>
                      <a:pt x="881" y="236"/>
                    </a:lnTo>
                    <a:lnTo>
                      <a:pt x="882" y="233"/>
                    </a:lnTo>
                    <a:lnTo>
                      <a:pt x="882" y="233"/>
                    </a:lnTo>
                    <a:lnTo>
                      <a:pt x="882" y="233"/>
                    </a:lnTo>
                    <a:lnTo>
                      <a:pt x="882" y="233"/>
                    </a:lnTo>
                    <a:lnTo>
                      <a:pt x="882" y="233"/>
                    </a:lnTo>
                    <a:lnTo>
                      <a:pt x="882" y="233"/>
                    </a:lnTo>
                    <a:lnTo>
                      <a:pt x="882" y="233"/>
                    </a:lnTo>
                    <a:lnTo>
                      <a:pt x="883" y="233"/>
                    </a:lnTo>
                    <a:lnTo>
                      <a:pt x="883" y="233"/>
                    </a:lnTo>
                    <a:lnTo>
                      <a:pt x="883" y="234"/>
                    </a:lnTo>
                    <a:lnTo>
                      <a:pt x="884" y="234"/>
                    </a:lnTo>
                    <a:lnTo>
                      <a:pt x="884" y="234"/>
                    </a:lnTo>
                    <a:lnTo>
                      <a:pt x="884" y="234"/>
                    </a:lnTo>
                    <a:lnTo>
                      <a:pt x="884" y="234"/>
                    </a:lnTo>
                    <a:lnTo>
                      <a:pt x="884" y="234"/>
                    </a:lnTo>
                    <a:lnTo>
                      <a:pt x="885" y="234"/>
                    </a:lnTo>
                    <a:lnTo>
                      <a:pt x="885" y="234"/>
                    </a:lnTo>
                    <a:lnTo>
                      <a:pt x="885" y="234"/>
                    </a:lnTo>
                    <a:lnTo>
                      <a:pt x="885" y="234"/>
                    </a:lnTo>
                    <a:lnTo>
                      <a:pt x="885" y="234"/>
                    </a:lnTo>
                    <a:lnTo>
                      <a:pt x="886" y="234"/>
                    </a:lnTo>
                    <a:lnTo>
                      <a:pt x="886" y="234"/>
                    </a:lnTo>
                    <a:lnTo>
                      <a:pt x="886" y="234"/>
                    </a:lnTo>
                    <a:lnTo>
                      <a:pt x="887" y="234"/>
                    </a:lnTo>
                    <a:lnTo>
                      <a:pt x="887" y="235"/>
                    </a:lnTo>
                    <a:lnTo>
                      <a:pt x="887" y="235"/>
                    </a:lnTo>
                    <a:lnTo>
                      <a:pt x="887" y="236"/>
                    </a:lnTo>
                    <a:lnTo>
                      <a:pt x="888" y="236"/>
                    </a:lnTo>
                    <a:lnTo>
                      <a:pt x="888" y="237"/>
                    </a:lnTo>
                    <a:lnTo>
                      <a:pt x="888" y="237"/>
                    </a:lnTo>
                    <a:lnTo>
                      <a:pt x="889" y="237"/>
                    </a:lnTo>
                    <a:lnTo>
                      <a:pt x="889" y="237"/>
                    </a:lnTo>
                    <a:lnTo>
                      <a:pt x="889" y="237"/>
                    </a:lnTo>
                    <a:lnTo>
                      <a:pt x="889" y="237"/>
                    </a:lnTo>
                    <a:lnTo>
                      <a:pt x="889" y="237"/>
                    </a:lnTo>
                    <a:lnTo>
                      <a:pt x="889" y="237"/>
                    </a:lnTo>
                    <a:lnTo>
                      <a:pt x="889" y="237"/>
                    </a:lnTo>
                    <a:lnTo>
                      <a:pt x="890" y="237"/>
                    </a:lnTo>
                    <a:lnTo>
                      <a:pt x="890" y="237"/>
                    </a:lnTo>
                    <a:lnTo>
                      <a:pt x="890" y="234"/>
                    </a:lnTo>
                    <a:lnTo>
                      <a:pt x="891" y="231"/>
                    </a:lnTo>
                    <a:lnTo>
                      <a:pt x="891" y="226"/>
                    </a:lnTo>
                    <a:lnTo>
                      <a:pt x="891" y="224"/>
                    </a:lnTo>
                    <a:lnTo>
                      <a:pt x="891" y="223"/>
                    </a:lnTo>
                    <a:lnTo>
                      <a:pt x="892" y="225"/>
                    </a:lnTo>
                    <a:lnTo>
                      <a:pt x="892" y="225"/>
                    </a:lnTo>
                    <a:lnTo>
                      <a:pt x="892" y="225"/>
                    </a:lnTo>
                    <a:lnTo>
                      <a:pt x="892" y="230"/>
                    </a:lnTo>
                    <a:lnTo>
                      <a:pt x="892" y="230"/>
                    </a:lnTo>
                    <a:lnTo>
                      <a:pt x="893" y="232"/>
                    </a:lnTo>
                    <a:lnTo>
                      <a:pt x="893" y="232"/>
                    </a:lnTo>
                    <a:lnTo>
                      <a:pt x="893" y="232"/>
                    </a:lnTo>
                    <a:lnTo>
                      <a:pt x="893" y="232"/>
                    </a:lnTo>
                    <a:lnTo>
                      <a:pt x="894" y="231"/>
                    </a:lnTo>
                    <a:lnTo>
                      <a:pt x="894" y="229"/>
                    </a:lnTo>
                    <a:lnTo>
                      <a:pt x="894" y="229"/>
                    </a:lnTo>
                    <a:lnTo>
                      <a:pt x="894" y="228"/>
                    </a:lnTo>
                    <a:lnTo>
                      <a:pt x="894" y="228"/>
                    </a:lnTo>
                    <a:lnTo>
                      <a:pt x="895" y="228"/>
                    </a:lnTo>
                    <a:lnTo>
                      <a:pt x="895" y="229"/>
                    </a:lnTo>
                    <a:lnTo>
                      <a:pt x="895" y="229"/>
                    </a:lnTo>
                    <a:lnTo>
                      <a:pt x="896" y="232"/>
                    </a:lnTo>
                    <a:lnTo>
                      <a:pt x="896" y="232"/>
                    </a:lnTo>
                    <a:lnTo>
                      <a:pt x="896" y="233"/>
                    </a:lnTo>
                    <a:lnTo>
                      <a:pt x="896" y="233"/>
                    </a:lnTo>
                    <a:lnTo>
                      <a:pt x="896" y="233"/>
                    </a:lnTo>
                    <a:lnTo>
                      <a:pt x="897" y="233"/>
                    </a:lnTo>
                    <a:lnTo>
                      <a:pt x="897" y="233"/>
                    </a:lnTo>
                    <a:lnTo>
                      <a:pt x="897" y="232"/>
                    </a:lnTo>
                    <a:lnTo>
                      <a:pt x="898" y="232"/>
                    </a:lnTo>
                    <a:lnTo>
                      <a:pt x="898" y="232"/>
                    </a:lnTo>
                    <a:lnTo>
                      <a:pt x="898" y="232"/>
                    </a:lnTo>
                    <a:lnTo>
                      <a:pt x="898" y="232"/>
                    </a:lnTo>
                    <a:lnTo>
                      <a:pt x="898" y="232"/>
                    </a:lnTo>
                    <a:lnTo>
                      <a:pt x="899" y="232"/>
                    </a:lnTo>
                    <a:lnTo>
                      <a:pt x="899" y="232"/>
                    </a:lnTo>
                    <a:lnTo>
                      <a:pt x="899" y="232"/>
                    </a:lnTo>
                    <a:lnTo>
                      <a:pt x="899" y="232"/>
                    </a:lnTo>
                    <a:lnTo>
                      <a:pt x="899" y="232"/>
                    </a:lnTo>
                    <a:lnTo>
                      <a:pt x="900" y="232"/>
                    </a:lnTo>
                    <a:lnTo>
                      <a:pt x="900" y="232"/>
                    </a:lnTo>
                    <a:lnTo>
                      <a:pt x="900" y="233"/>
                    </a:lnTo>
                    <a:lnTo>
                      <a:pt x="900" y="233"/>
                    </a:lnTo>
                    <a:lnTo>
                      <a:pt x="901" y="233"/>
                    </a:lnTo>
                    <a:lnTo>
                      <a:pt x="901" y="233"/>
                    </a:lnTo>
                    <a:lnTo>
                      <a:pt x="901" y="233"/>
                    </a:lnTo>
                    <a:lnTo>
                      <a:pt x="901" y="233"/>
                    </a:lnTo>
                    <a:lnTo>
                      <a:pt x="902" y="233"/>
                    </a:lnTo>
                    <a:lnTo>
                      <a:pt x="902" y="233"/>
                    </a:lnTo>
                    <a:lnTo>
                      <a:pt x="902" y="233"/>
                    </a:lnTo>
                    <a:lnTo>
                      <a:pt x="902" y="233"/>
                    </a:lnTo>
                    <a:lnTo>
                      <a:pt x="903" y="234"/>
                    </a:lnTo>
                    <a:lnTo>
                      <a:pt x="903" y="234"/>
                    </a:lnTo>
                    <a:lnTo>
                      <a:pt x="903" y="236"/>
                    </a:lnTo>
                    <a:lnTo>
                      <a:pt x="903" y="236"/>
                    </a:lnTo>
                    <a:lnTo>
                      <a:pt x="904" y="237"/>
                    </a:lnTo>
                    <a:lnTo>
                      <a:pt x="904" y="237"/>
                    </a:lnTo>
                    <a:lnTo>
                      <a:pt x="904" y="238"/>
                    </a:lnTo>
                    <a:lnTo>
                      <a:pt x="904" y="238"/>
                    </a:lnTo>
                    <a:lnTo>
                      <a:pt x="905" y="238"/>
                    </a:lnTo>
                    <a:lnTo>
                      <a:pt x="905" y="237"/>
                    </a:lnTo>
                    <a:lnTo>
                      <a:pt x="905" y="236"/>
                    </a:lnTo>
                    <a:lnTo>
                      <a:pt x="906" y="228"/>
                    </a:lnTo>
                    <a:lnTo>
                      <a:pt x="906" y="227"/>
                    </a:lnTo>
                    <a:lnTo>
                      <a:pt x="906" y="227"/>
                    </a:lnTo>
                    <a:lnTo>
                      <a:pt x="906" y="231"/>
                    </a:lnTo>
                    <a:lnTo>
                      <a:pt x="906" y="231"/>
                    </a:lnTo>
                    <a:lnTo>
                      <a:pt x="907" y="233"/>
                    </a:lnTo>
                    <a:lnTo>
                      <a:pt x="907" y="233"/>
                    </a:lnTo>
                    <a:lnTo>
                      <a:pt x="907" y="233"/>
                    </a:lnTo>
                    <a:lnTo>
                      <a:pt x="907" y="234"/>
                    </a:lnTo>
                    <a:lnTo>
                      <a:pt x="908" y="234"/>
                    </a:lnTo>
                    <a:lnTo>
                      <a:pt x="908" y="235"/>
                    </a:lnTo>
                    <a:lnTo>
                      <a:pt x="908" y="234"/>
                    </a:lnTo>
                    <a:lnTo>
                      <a:pt x="908" y="234"/>
                    </a:lnTo>
                    <a:lnTo>
                      <a:pt x="908" y="234"/>
                    </a:lnTo>
                    <a:lnTo>
                      <a:pt x="908" y="235"/>
                    </a:lnTo>
                    <a:lnTo>
                      <a:pt x="909" y="235"/>
                    </a:lnTo>
                    <a:lnTo>
                      <a:pt x="909" y="233"/>
                    </a:lnTo>
                    <a:lnTo>
                      <a:pt x="909" y="232"/>
                    </a:lnTo>
                    <a:lnTo>
                      <a:pt x="910" y="230"/>
                    </a:lnTo>
                    <a:lnTo>
                      <a:pt x="910" y="230"/>
                    </a:lnTo>
                    <a:lnTo>
                      <a:pt x="910" y="229"/>
                    </a:lnTo>
                    <a:lnTo>
                      <a:pt x="910" y="232"/>
                    </a:lnTo>
                    <a:lnTo>
                      <a:pt x="911" y="232"/>
                    </a:lnTo>
                    <a:lnTo>
                      <a:pt x="911" y="235"/>
                    </a:lnTo>
                    <a:lnTo>
                      <a:pt x="911" y="235"/>
                    </a:lnTo>
                    <a:lnTo>
                      <a:pt x="911" y="236"/>
                    </a:lnTo>
                    <a:lnTo>
                      <a:pt x="912" y="236"/>
                    </a:lnTo>
                    <a:lnTo>
                      <a:pt x="912" y="236"/>
                    </a:lnTo>
                    <a:lnTo>
                      <a:pt x="912" y="236"/>
                    </a:lnTo>
                    <a:lnTo>
                      <a:pt x="913" y="236"/>
                    </a:lnTo>
                    <a:lnTo>
                      <a:pt x="913" y="236"/>
                    </a:lnTo>
                    <a:lnTo>
                      <a:pt x="913" y="236"/>
                    </a:lnTo>
                    <a:lnTo>
                      <a:pt x="913" y="236"/>
                    </a:lnTo>
                    <a:lnTo>
                      <a:pt x="914" y="236"/>
                    </a:lnTo>
                    <a:lnTo>
                      <a:pt x="914" y="236"/>
                    </a:lnTo>
                    <a:lnTo>
                      <a:pt x="914" y="236"/>
                    </a:lnTo>
                    <a:lnTo>
                      <a:pt x="914" y="236"/>
                    </a:lnTo>
                    <a:lnTo>
                      <a:pt x="915" y="236"/>
                    </a:lnTo>
                    <a:lnTo>
                      <a:pt x="915" y="236"/>
                    </a:lnTo>
                    <a:lnTo>
                      <a:pt x="915" y="236"/>
                    </a:lnTo>
                    <a:lnTo>
                      <a:pt x="915" y="236"/>
                    </a:lnTo>
                    <a:lnTo>
                      <a:pt x="915" y="236"/>
                    </a:lnTo>
                    <a:lnTo>
                      <a:pt x="915" y="236"/>
                    </a:lnTo>
                    <a:lnTo>
                      <a:pt x="915" y="236"/>
                    </a:lnTo>
                    <a:lnTo>
                      <a:pt x="916" y="236"/>
                    </a:lnTo>
                    <a:lnTo>
                      <a:pt x="916" y="236"/>
                    </a:lnTo>
                    <a:lnTo>
                      <a:pt x="916" y="236"/>
                    </a:lnTo>
                    <a:lnTo>
                      <a:pt x="917" y="235"/>
                    </a:lnTo>
                    <a:lnTo>
                      <a:pt x="917" y="235"/>
                    </a:lnTo>
                    <a:lnTo>
                      <a:pt x="917" y="234"/>
                    </a:lnTo>
                    <a:lnTo>
                      <a:pt x="918" y="234"/>
                    </a:lnTo>
                    <a:lnTo>
                      <a:pt x="918" y="234"/>
                    </a:lnTo>
                    <a:lnTo>
                      <a:pt x="918" y="235"/>
                    </a:lnTo>
                    <a:lnTo>
                      <a:pt x="918" y="235"/>
                    </a:lnTo>
                    <a:lnTo>
                      <a:pt x="918" y="235"/>
                    </a:lnTo>
                    <a:lnTo>
                      <a:pt x="918" y="236"/>
                    </a:lnTo>
                    <a:lnTo>
                      <a:pt x="918" y="236"/>
                    </a:lnTo>
                    <a:lnTo>
                      <a:pt x="918" y="236"/>
                    </a:lnTo>
                    <a:lnTo>
                      <a:pt x="919" y="237"/>
                    </a:lnTo>
                    <a:lnTo>
                      <a:pt x="919" y="237"/>
                    </a:lnTo>
                    <a:lnTo>
                      <a:pt x="919" y="238"/>
                    </a:lnTo>
                    <a:lnTo>
                      <a:pt x="920" y="237"/>
                    </a:lnTo>
                    <a:lnTo>
                      <a:pt x="920" y="237"/>
                    </a:lnTo>
                    <a:lnTo>
                      <a:pt x="920" y="233"/>
                    </a:lnTo>
                    <a:lnTo>
                      <a:pt x="920" y="232"/>
                    </a:lnTo>
                    <a:lnTo>
                      <a:pt x="920" y="230"/>
                    </a:lnTo>
                    <a:lnTo>
                      <a:pt x="921" y="231"/>
                    </a:lnTo>
                    <a:lnTo>
                      <a:pt x="921" y="230"/>
                    </a:lnTo>
                    <a:lnTo>
                      <a:pt x="921" y="232"/>
                    </a:lnTo>
                    <a:lnTo>
                      <a:pt x="921" y="232"/>
                    </a:lnTo>
                    <a:lnTo>
                      <a:pt x="922" y="235"/>
                    </a:lnTo>
                    <a:lnTo>
                      <a:pt x="922" y="235"/>
                    </a:lnTo>
                    <a:lnTo>
                      <a:pt x="922" y="236"/>
                    </a:lnTo>
                    <a:lnTo>
                      <a:pt x="923" y="236"/>
                    </a:lnTo>
                    <a:lnTo>
                      <a:pt x="923" y="235"/>
                    </a:lnTo>
                    <a:lnTo>
                      <a:pt x="923" y="235"/>
                    </a:lnTo>
                    <a:lnTo>
                      <a:pt x="924" y="234"/>
                    </a:lnTo>
                    <a:lnTo>
                      <a:pt x="924" y="234"/>
                    </a:lnTo>
                    <a:lnTo>
                      <a:pt x="924" y="233"/>
                    </a:lnTo>
                    <a:lnTo>
                      <a:pt x="925" y="233"/>
                    </a:lnTo>
                    <a:lnTo>
                      <a:pt x="925" y="232"/>
                    </a:lnTo>
                    <a:lnTo>
                      <a:pt x="925" y="232"/>
                    </a:lnTo>
                    <a:lnTo>
                      <a:pt x="925" y="232"/>
                    </a:lnTo>
                    <a:lnTo>
                      <a:pt x="925" y="234"/>
                    </a:lnTo>
                    <a:lnTo>
                      <a:pt x="926" y="234"/>
                    </a:lnTo>
                    <a:lnTo>
                      <a:pt x="926" y="235"/>
                    </a:lnTo>
                    <a:lnTo>
                      <a:pt x="926" y="235"/>
                    </a:lnTo>
                    <a:lnTo>
                      <a:pt x="926" y="235"/>
                    </a:lnTo>
                    <a:lnTo>
                      <a:pt x="927" y="235"/>
                    </a:lnTo>
                    <a:lnTo>
                      <a:pt x="927" y="235"/>
                    </a:lnTo>
                    <a:lnTo>
                      <a:pt x="927" y="235"/>
                    </a:lnTo>
                    <a:lnTo>
                      <a:pt x="927" y="235"/>
                    </a:lnTo>
                    <a:lnTo>
                      <a:pt x="927" y="235"/>
                    </a:lnTo>
                    <a:lnTo>
                      <a:pt x="927" y="235"/>
                    </a:lnTo>
                    <a:lnTo>
                      <a:pt x="928" y="235"/>
                    </a:lnTo>
                    <a:lnTo>
                      <a:pt x="928" y="235"/>
                    </a:lnTo>
                    <a:lnTo>
                      <a:pt x="928" y="235"/>
                    </a:lnTo>
                    <a:lnTo>
                      <a:pt x="928" y="235"/>
                    </a:lnTo>
                    <a:lnTo>
                      <a:pt x="929" y="235"/>
                    </a:lnTo>
                    <a:lnTo>
                      <a:pt x="929" y="235"/>
                    </a:lnTo>
                    <a:lnTo>
                      <a:pt x="929" y="235"/>
                    </a:lnTo>
                    <a:lnTo>
                      <a:pt x="929" y="235"/>
                    </a:lnTo>
                    <a:lnTo>
                      <a:pt x="929" y="235"/>
                    </a:lnTo>
                    <a:lnTo>
                      <a:pt x="929" y="235"/>
                    </a:lnTo>
                    <a:lnTo>
                      <a:pt x="930" y="235"/>
                    </a:lnTo>
                    <a:lnTo>
                      <a:pt x="930" y="235"/>
                    </a:lnTo>
                    <a:lnTo>
                      <a:pt x="930" y="235"/>
                    </a:lnTo>
                    <a:lnTo>
                      <a:pt x="931" y="235"/>
                    </a:lnTo>
                    <a:lnTo>
                      <a:pt x="931" y="235"/>
                    </a:lnTo>
                    <a:lnTo>
                      <a:pt x="931" y="235"/>
                    </a:lnTo>
                    <a:lnTo>
                      <a:pt x="931" y="235"/>
                    </a:lnTo>
                    <a:lnTo>
                      <a:pt x="931" y="235"/>
                    </a:lnTo>
                    <a:lnTo>
                      <a:pt x="932" y="235"/>
                    </a:lnTo>
                    <a:lnTo>
                      <a:pt x="932" y="235"/>
                    </a:lnTo>
                    <a:lnTo>
                      <a:pt x="932" y="235"/>
                    </a:lnTo>
                    <a:lnTo>
                      <a:pt x="932" y="235"/>
                    </a:lnTo>
                    <a:lnTo>
                      <a:pt x="932" y="235"/>
                    </a:lnTo>
                    <a:lnTo>
                      <a:pt x="932" y="235"/>
                    </a:lnTo>
                    <a:lnTo>
                      <a:pt x="933" y="235"/>
                    </a:lnTo>
                    <a:lnTo>
                      <a:pt x="933" y="236"/>
                    </a:lnTo>
                    <a:lnTo>
                      <a:pt x="933" y="236"/>
                    </a:lnTo>
                    <a:lnTo>
                      <a:pt x="933" y="236"/>
                    </a:lnTo>
                    <a:lnTo>
                      <a:pt x="934" y="236"/>
                    </a:lnTo>
                    <a:lnTo>
                      <a:pt x="934" y="236"/>
                    </a:lnTo>
                    <a:lnTo>
                      <a:pt x="934" y="236"/>
                    </a:lnTo>
                    <a:lnTo>
                      <a:pt x="934" y="237"/>
                    </a:lnTo>
                    <a:lnTo>
                      <a:pt x="934" y="238"/>
                    </a:lnTo>
                    <a:lnTo>
                      <a:pt x="934" y="238"/>
                    </a:lnTo>
                    <a:lnTo>
                      <a:pt x="935" y="238"/>
                    </a:lnTo>
                    <a:lnTo>
                      <a:pt x="935" y="238"/>
                    </a:lnTo>
                    <a:lnTo>
                      <a:pt x="935" y="235"/>
                    </a:lnTo>
                    <a:lnTo>
                      <a:pt x="936" y="235"/>
                    </a:lnTo>
                    <a:lnTo>
                      <a:pt x="936" y="235"/>
                    </a:lnTo>
                    <a:lnTo>
                      <a:pt x="936" y="233"/>
                    </a:lnTo>
                    <a:lnTo>
                      <a:pt x="936" y="233"/>
                    </a:lnTo>
                    <a:lnTo>
                      <a:pt x="936" y="233"/>
                    </a:lnTo>
                    <a:lnTo>
                      <a:pt x="936" y="233"/>
                    </a:lnTo>
                    <a:lnTo>
                      <a:pt x="937" y="236"/>
                    </a:lnTo>
                    <a:lnTo>
                      <a:pt x="937" y="236"/>
                    </a:lnTo>
                    <a:lnTo>
                      <a:pt x="938" y="237"/>
                    </a:lnTo>
                    <a:lnTo>
                      <a:pt x="938" y="237"/>
                    </a:lnTo>
                    <a:lnTo>
                      <a:pt x="938" y="237"/>
                    </a:lnTo>
                    <a:lnTo>
                      <a:pt x="938" y="234"/>
                    </a:lnTo>
                    <a:lnTo>
                      <a:pt x="938" y="235"/>
                    </a:lnTo>
                    <a:lnTo>
                      <a:pt x="939" y="235"/>
                    </a:lnTo>
                    <a:lnTo>
                      <a:pt x="939" y="235"/>
                    </a:lnTo>
                    <a:lnTo>
                      <a:pt x="939" y="235"/>
                    </a:lnTo>
                    <a:lnTo>
                      <a:pt x="939" y="235"/>
                    </a:lnTo>
                    <a:lnTo>
                      <a:pt x="939" y="235"/>
                    </a:lnTo>
                    <a:lnTo>
                      <a:pt x="939" y="234"/>
                    </a:lnTo>
                    <a:lnTo>
                      <a:pt x="940" y="234"/>
                    </a:lnTo>
                    <a:lnTo>
                      <a:pt x="940" y="234"/>
                    </a:lnTo>
                    <a:lnTo>
                      <a:pt x="940" y="234"/>
                    </a:lnTo>
                    <a:lnTo>
                      <a:pt x="940" y="234"/>
                    </a:lnTo>
                    <a:lnTo>
                      <a:pt x="940" y="233"/>
                    </a:lnTo>
                    <a:lnTo>
                      <a:pt x="941" y="234"/>
                    </a:lnTo>
                    <a:lnTo>
                      <a:pt x="941" y="234"/>
                    </a:lnTo>
                    <a:lnTo>
                      <a:pt x="941" y="235"/>
                    </a:lnTo>
                    <a:lnTo>
                      <a:pt x="941" y="235"/>
                    </a:lnTo>
                    <a:lnTo>
                      <a:pt x="942" y="235"/>
                    </a:lnTo>
                    <a:lnTo>
                      <a:pt x="942" y="235"/>
                    </a:lnTo>
                    <a:lnTo>
                      <a:pt x="942" y="235"/>
                    </a:lnTo>
                    <a:lnTo>
                      <a:pt x="942" y="235"/>
                    </a:lnTo>
                    <a:lnTo>
                      <a:pt x="943" y="235"/>
                    </a:lnTo>
                    <a:lnTo>
                      <a:pt x="943" y="235"/>
                    </a:lnTo>
                    <a:lnTo>
                      <a:pt x="943" y="235"/>
                    </a:lnTo>
                    <a:lnTo>
                      <a:pt x="943" y="235"/>
                    </a:lnTo>
                    <a:lnTo>
                      <a:pt x="943" y="235"/>
                    </a:lnTo>
                    <a:lnTo>
                      <a:pt x="944" y="235"/>
                    </a:lnTo>
                    <a:lnTo>
                      <a:pt x="944" y="235"/>
                    </a:lnTo>
                    <a:lnTo>
                      <a:pt x="944" y="235"/>
                    </a:lnTo>
                    <a:lnTo>
                      <a:pt x="944" y="235"/>
                    </a:lnTo>
                    <a:lnTo>
                      <a:pt x="945" y="235"/>
                    </a:lnTo>
                    <a:lnTo>
                      <a:pt x="945" y="235"/>
                    </a:lnTo>
                    <a:lnTo>
                      <a:pt x="945" y="235"/>
                    </a:lnTo>
                    <a:lnTo>
                      <a:pt x="945" y="235"/>
                    </a:lnTo>
                    <a:lnTo>
                      <a:pt x="946" y="235"/>
                    </a:lnTo>
                    <a:lnTo>
                      <a:pt x="946" y="235"/>
                    </a:lnTo>
                    <a:lnTo>
                      <a:pt x="946" y="235"/>
                    </a:lnTo>
                    <a:lnTo>
                      <a:pt x="946" y="235"/>
                    </a:lnTo>
                    <a:lnTo>
                      <a:pt x="947" y="235"/>
                    </a:lnTo>
                    <a:lnTo>
                      <a:pt x="947" y="234"/>
                    </a:lnTo>
                    <a:lnTo>
                      <a:pt x="947" y="234"/>
                    </a:lnTo>
                    <a:lnTo>
                      <a:pt x="947" y="234"/>
                    </a:lnTo>
                    <a:lnTo>
                      <a:pt x="948" y="234"/>
                    </a:lnTo>
                    <a:lnTo>
                      <a:pt x="948" y="234"/>
                    </a:lnTo>
                    <a:lnTo>
                      <a:pt x="948" y="234"/>
                    </a:lnTo>
                    <a:lnTo>
                      <a:pt x="948" y="234"/>
                    </a:lnTo>
                    <a:lnTo>
                      <a:pt x="948" y="234"/>
                    </a:lnTo>
                    <a:lnTo>
                      <a:pt x="949" y="236"/>
                    </a:lnTo>
                    <a:lnTo>
                      <a:pt x="949" y="236"/>
                    </a:lnTo>
                    <a:lnTo>
                      <a:pt x="949" y="236"/>
                    </a:lnTo>
                    <a:lnTo>
                      <a:pt x="949" y="236"/>
                    </a:lnTo>
                    <a:lnTo>
                      <a:pt x="950" y="237"/>
                    </a:lnTo>
                    <a:lnTo>
                      <a:pt x="950" y="237"/>
                    </a:lnTo>
                    <a:lnTo>
                      <a:pt x="950" y="236"/>
                    </a:lnTo>
                    <a:lnTo>
                      <a:pt x="950" y="236"/>
                    </a:lnTo>
                    <a:lnTo>
                      <a:pt x="950" y="236"/>
                    </a:lnTo>
                    <a:lnTo>
                      <a:pt x="950" y="237"/>
                    </a:lnTo>
                    <a:lnTo>
                      <a:pt x="950" y="237"/>
                    </a:lnTo>
                    <a:lnTo>
                      <a:pt x="951" y="237"/>
                    </a:lnTo>
                    <a:lnTo>
                      <a:pt x="951" y="231"/>
                    </a:lnTo>
                    <a:lnTo>
                      <a:pt x="951" y="229"/>
                    </a:lnTo>
                    <a:lnTo>
                      <a:pt x="952" y="233"/>
                    </a:lnTo>
                    <a:lnTo>
                      <a:pt x="952" y="229"/>
                    </a:lnTo>
                    <a:lnTo>
                      <a:pt x="952" y="230"/>
                    </a:lnTo>
                    <a:lnTo>
                      <a:pt x="952" y="231"/>
                    </a:lnTo>
                    <a:lnTo>
                      <a:pt x="953" y="232"/>
                    </a:lnTo>
                    <a:lnTo>
                      <a:pt x="953" y="235"/>
                    </a:lnTo>
                    <a:lnTo>
                      <a:pt x="953" y="235"/>
                    </a:lnTo>
                    <a:lnTo>
                      <a:pt x="953" y="236"/>
                    </a:lnTo>
                    <a:lnTo>
                      <a:pt x="954" y="236"/>
                    </a:lnTo>
                    <a:lnTo>
                      <a:pt x="954" y="236"/>
                    </a:lnTo>
                    <a:lnTo>
                      <a:pt x="954" y="236"/>
                    </a:lnTo>
                    <a:lnTo>
                      <a:pt x="954" y="235"/>
                    </a:lnTo>
                    <a:lnTo>
                      <a:pt x="955" y="235"/>
                    </a:lnTo>
                    <a:lnTo>
                      <a:pt x="955" y="235"/>
                    </a:lnTo>
                    <a:lnTo>
                      <a:pt x="955" y="234"/>
                    </a:lnTo>
                    <a:lnTo>
                      <a:pt x="955" y="234"/>
                    </a:lnTo>
                    <a:lnTo>
                      <a:pt x="956" y="233"/>
                    </a:lnTo>
                    <a:lnTo>
                      <a:pt x="956" y="233"/>
                    </a:lnTo>
                    <a:lnTo>
                      <a:pt x="956" y="233"/>
                    </a:lnTo>
                    <a:lnTo>
                      <a:pt x="956" y="235"/>
                    </a:lnTo>
                    <a:lnTo>
                      <a:pt x="956" y="235"/>
                    </a:lnTo>
                    <a:lnTo>
                      <a:pt x="956" y="235"/>
                    </a:lnTo>
                    <a:lnTo>
                      <a:pt x="957" y="236"/>
                    </a:lnTo>
                    <a:lnTo>
                      <a:pt x="957" y="236"/>
                    </a:lnTo>
                    <a:lnTo>
                      <a:pt x="957" y="236"/>
                    </a:lnTo>
                    <a:lnTo>
                      <a:pt x="958" y="236"/>
                    </a:lnTo>
                    <a:lnTo>
                      <a:pt x="958" y="236"/>
                    </a:lnTo>
                    <a:lnTo>
                      <a:pt x="958" y="236"/>
                    </a:lnTo>
                    <a:lnTo>
                      <a:pt x="959" y="236"/>
                    </a:lnTo>
                    <a:lnTo>
                      <a:pt x="959" y="236"/>
                    </a:lnTo>
                    <a:lnTo>
                      <a:pt x="959" y="237"/>
                    </a:lnTo>
                    <a:lnTo>
                      <a:pt x="959" y="237"/>
                    </a:lnTo>
                    <a:lnTo>
                      <a:pt x="960" y="237"/>
                    </a:lnTo>
                    <a:lnTo>
                      <a:pt x="960" y="237"/>
                    </a:lnTo>
                    <a:lnTo>
                      <a:pt x="960" y="237"/>
                    </a:lnTo>
                    <a:lnTo>
                      <a:pt x="961" y="237"/>
                    </a:lnTo>
                    <a:lnTo>
                      <a:pt x="961" y="237"/>
                    </a:lnTo>
                    <a:lnTo>
                      <a:pt x="961" y="236"/>
                    </a:lnTo>
                    <a:lnTo>
                      <a:pt x="962" y="237"/>
                    </a:lnTo>
                    <a:lnTo>
                      <a:pt x="962" y="237"/>
                    </a:lnTo>
                    <a:lnTo>
                      <a:pt x="962" y="237"/>
                    </a:lnTo>
                    <a:lnTo>
                      <a:pt x="962" y="237"/>
                    </a:lnTo>
                    <a:lnTo>
                      <a:pt x="962" y="237"/>
                    </a:lnTo>
                    <a:lnTo>
                      <a:pt x="962" y="237"/>
                    </a:lnTo>
                    <a:lnTo>
                      <a:pt x="962" y="237"/>
                    </a:lnTo>
                    <a:lnTo>
                      <a:pt x="963" y="236"/>
                    </a:lnTo>
                    <a:lnTo>
                      <a:pt x="963" y="236"/>
                    </a:lnTo>
                    <a:lnTo>
                      <a:pt x="963" y="236"/>
                    </a:lnTo>
                    <a:lnTo>
                      <a:pt x="963" y="236"/>
                    </a:lnTo>
                    <a:lnTo>
                      <a:pt x="964" y="236"/>
                    </a:lnTo>
                    <a:lnTo>
                      <a:pt x="964" y="237"/>
                    </a:lnTo>
                    <a:lnTo>
                      <a:pt x="964" y="237"/>
                    </a:lnTo>
                    <a:lnTo>
                      <a:pt x="964" y="237"/>
                    </a:lnTo>
                    <a:lnTo>
                      <a:pt x="964" y="237"/>
                    </a:lnTo>
                    <a:lnTo>
                      <a:pt x="964" y="237"/>
                    </a:lnTo>
                    <a:lnTo>
                      <a:pt x="965" y="237"/>
                    </a:lnTo>
                    <a:lnTo>
                      <a:pt x="965" y="236"/>
                    </a:lnTo>
                    <a:lnTo>
                      <a:pt x="965" y="236"/>
                    </a:lnTo>
                    <a:lnTo>
                      <a:pt x="966" y="236"/>
                    </a:lnTo>
                    <a:lnTo>
                      <a:pt x="966" y="235"/>
                    </a:lnTo>
                    <a:lnTo>
                      <a:pt x="966" y="227"/>
                    </a:lnTo>
                    <a:lnTo>
                      <a:pt x="967" y="227"/>
                    </a:lnTo>
                    <a:lnTo>
                      <a:pt x="967" y="226"/>
                    </a:lnTo>
                    <a:lnTo>
                      <a:pt x="967" y="231"/>
                    </a:lnTo>
                    <a:lnTo>
                      <a:pt x="967" y="231"/>
                    </a:lnTo>
                    <a:lnTo>
                      <a:pt x="967" y="234"/>
                    </a:lnTo>
                    <a:lnTo>
                      <a:pt x="968" y="234"/>
                    </a:lnTo>
                    <a:lnTo>
                      <a:pt x="968" y="235"/>
                    </a:lnTo>
                    <a:lnTo>
                      <a:pt x="968" y="235"/>
                    </a:lnTo>
                    <a:lnTo>
                      <a:pt x="968" y="235"/>
                    </a:lnTo>
                    <a:lnTo>
                      <a:pt x="969" y="231"/>
                    </a:lnTo>
                    <a:lnTo>
                      <a:pt x="969" y="231"/>
                    </a:lnTo>
                    <a:lnTo>
                      <a:pt x="969" y="231"/>
                    </a:lnTo>
                    <a:lnTo>
                      <a:pt x="969" y="231"/>
                    </a:lnTo>
                    <a:lnTo>
                      <a:pt x="969" y="231"/>
                    </a:lnTo>
                    <a:lnTo>
                      <a:pt x="969" y="231"/>
                    </a:lnTo>
                    <a:lnTo>
                      <a:pt x="970" y="229"/>
                    </a:lnTo>
                    <a:lnTo>
                      <a:pt x="970" y="229"/>
                    </a:lnTo>
                    <a:lnTo>
                      <a:pt x="970" y="229"/>
                    </a:lnTo>
                    <a:lnTo>
                      <a:pt x="971" y="230"/>
                    </a:lnTo>
                    <a:lnTo>
                      <a:pt x="971" y="233"/>
                    </a:lnTo>
                    <a:lnTo>
                      <a:pt x="971" y="233"/>
                    </a:lnTo>
                    <a:lnTo>
                      <a:pt x="971" y="236"/>
                    </a:lnTo>
                    <a:lnTo>
                      <a:pt x="972" y="236"/>
                    </a:lnTo>
                    <a:lnTo>
                      <a:pt x="972" y="235"/>
                    </a:lnTo>
                    <a:lnTo>
                      <a:pt x="972" y="235"/>
                    </a:lnTo>
                    <a:lnTo>
                      <a:pt x="973" y="234"/>
                    </a:lnTo>
                    <a:lnTo>
                      <a:pt x="973" y="234"/>
                    </a:lnTo>
                    <a:lnTo>
                      <a:pt x="973" y="234"/>
                    </a:lnTo>
                    <a:lnTo>
                      <a:pt x="974" y="234"/>
                    </a:lnTo>
                    <a:lnTo>
                      <a:pt x="974" y="234"/>
                    </a:lnTo>
                    <a:lnTo>
                      <a:pt x="974" y="234"/>
                    </a:lnTo>
                    <a:lnTo>
                      <a:pt x="974" y="234"/>
                    </a:lnTo>
                    <a:lnTo>
                      <a:pt x="974" y="234"/>
                    </a:lnTo>
                    <a:lnTo>
                      <a:pt x="974" y="234"/>
                    </a:lnTo>
                    <a:lnTo>
                      <a:pt x="974" y="234"/>
                    </a:lnTo>
                    <a:lnTo>
                      <a:pt x="975" y="234"/>
                    </a:lnTo>
                    <a:lnTo>
                      <a:pt x="975" y="234"/>
                    </a:lnTo>
                    <a:lnTo>
                      <a:pt x="975" y="234"/>
                    </a:lnTo>
                    <a:lnTo>
                      <a:pt x="975" y="234"/>
                    </a:lnTo>
                    <a:lnTo>
                      <a:pt x="976" y="234"/>
                    </a:lnTo>
                    <a:lnTo>
                      <a:pt x="976" y="234"/>
                    </a:lnTo>
                    <a:lnTo>
                      <a:pt x="976" y="234"/>
                    </a:lnTo>
                    <a:lnTo>
                      <a:pt x="976" y="234"/>
                    </a:lnTo>
                    <a:lnTo>
                      <a:pt x="976" y="234"/>
                    </a:lnTo>
                    <a:lnTo>
                      <a:pt x="977" y="234"/>
                    </a:lnTo>
                    <a:lnTo>
                      <a:pt x="977" y="234"/>
                    </a:lnTo>
                    <a:lnTo>
                      <a:pt x="977" y="234"/>
                    </a:lnTo>
                    <a:lnTo>
                      <a:pt x="977" y="234"/>
                    </a:lnTo>
                    <a:lnTo>
                      <a:pt x="977" y="234"/>
                    </a:lnTo>
                    <a:lnTo>
                      <a:pt x="978" y="234"/>
                    </a:lnTo>
                    <a:lnTo>
                      <a:pt x="978" y="234"/>
                    </a:lnTo>
                    <a:lnTo>
                      <a:pt x="978" y="234"/>
                    </a:lnTo>
                    <a:lnTo>
                      <a:pt x="979" y="234"/>
                    </a:lnTo>
                    <a:lnTo>
                      <a:pt x="979" y="234"/>
                    </a:lnTo>
                    <a:lnTo>
                      <a:pt x="979" y="234"/>
                    </a:lnTo>
                    <a:lnTo>
                      <a:pt x="979" y="236"/>
                    </a:lnTo>
                    <a:lnTo>
                      <a:pt x="979" y="236"/>
                    </a:lnTo>
                    <a:lnTo>
                      <a:pt x="979" y="236"/>
                    </a:lnTo>
                    <a:lnTo>
                      <a:pt x="980" y="236"/>
                    </a:lnTo>
                    <a:lnTo>
                      <a:pt x="980" y="236"/>
                    </a:lnTo>
                    <a:lnTo>
                      <a:pt x="980" y="236"/>
                    </a:lnTo>
                    <a:lnTo>
                      <a:pt x="980" y="237"/>
                    </a:lnTo>
                    <a:lnTo>
                      <a:pt x="980" y="231"/>
                    </a:lnTo>
                    <a:lnTo>
                      <a:pt x="981" y="231"/>
                    </a:lnTo>
                    <a:lnTo>
                      <a:pt x="981" y="232"/>
                    </a:lnTo>
                    <a:lnTo>
                      <a:pt x="981" y="230"/>
                    </a:lnTo>
                    <a:lnTo>
                      <a:pt x="981" y="230"/>
                    </a:lnTo>
                    <a:lnTo>
                      <a:pt x="981" y="232"/>
                    </a:lnTo>
                    <a:lnTo>
                      <a:pt x="982" y="232"/>
                    </a:lnTo>
                    <a:lnTo>
                      <a:pt x="982" y="231"/>
                    </a:lnTo>
                    <a:lnTo>
                      <a:pt x="982" y="233"/>
                    </a:lnTo>
                    <a:lnTo>
                      <a:pt x="982" y="233"/>
                    </a:lnTo>
                    <a:lnTo>
                      <a:pt x="983" y="234"/>
                    </a:lnTo>
                    <a:lnTo>
                      <a:pt x="983" y="233"/>
                    </a:lnTo>
                    <a:lnTo>
                      <a:pt x="983" y="233"/>
                    </a:lnTo>
                    <a:lnTo>
                      <a:pt x="983" y="231"/>
                    </a:lnTo>
                    <a:lnTo>
                      <a:pt x="983" y="231"/>
                    </a:lnTo>
                    <a:lnTo>
                      <a:pt x="984" y="229"/>
                    </a:lnTo>
                    <a:lnTo>
                      <a:pt x="984" y="229"/>
                    </a:lnTo>
                    <a:lnTo>
                      <a:pt x="984" y="228"/>
                    </a:lnTo>
                    <a:lnTo>
                      <a:pt x="984" y="228"/>
                    </a:lnTo>
                    <a:lnTo>
                      <a:pt x="985" y="228"/>
                    </a:lnTo>
                    <a:lnTo>
                      <a:pt x="985" y="229"/>
                    </a:lnTo>
                    <a:lnTo>
                      <a:pt x="985" y="229"/>
                    </a:lnTo>
                    <a:lnTo>
                      <a:pt x="986" y="233"/>
                    </a:lnTo>
                    <a:lnTo>
                      <a:pt x="986" y="234"/>
                    </a:lnTo>
                    <a:lnTo>
                      <a:pt x="986" y="236"/>
                    </a:lnTo>
                    <a:lnTo>
                      <a:pt x="986" y="236"/>
                    </a:lnTo>
                    <a:lnTo>
                      <a:pt x="987" y="236"/>
                    </a:lnTo>
                    <a:lnTo>
                      <a:pt x="987" y="236"/>
                    </a:lnTo>
                    <a:lnTo>
                      <a:pt x="987" y="236"/>
                    </a:lnTo>
                    <a:lnTo>
                      <a:pt x="988" y="236"/>
                    </a:lnTo>
                    <a:lnTo>
                      <a:pt x="988" y="236"/>
                    </a:lnTo>
                    <a:lnTo>
                      <a:pt x="988" y="236"/>
                    </a:lnTo>
                    <a:lnTo>
                      <a:pt x="988" y="236"/>
                    </a:lnTo>
                    <a:lnTo>
                      <a:pt x="988" y="236"/>
                    </a:lnTo>
                    <a:lnTo>
                      <a:pt x="988" y="236"/>
                    </a:lnTo>
                    <a:lnTo>
                      <a:pt x="988" y="236"/>
                    </a:lnTo>
                    <a:lnTo>
                      <a:pt x="989" y="236"/>
                    </a:lnTo>
                    <a:lnTo>
                      <a:pt x="989" y="236"/>
                    </a:lnTo>
                    <a:lnTo>
                      <a:pt x="989" y="236"/>
                    </a:lnTo>
                    <a:lnTo>
                      <a:pt x="989" y="236"/>
                    </a:lnTo>
                    <a:lnTo>
                      <a:pt x="990" y="236"/>
                    </a:lnTo>
                    <a:lnTo>
                      <a:pt x="990" y="236"/>
                    </a:lnTo>
                    <a:lnTo>
                      <a:pt x="990" y="236"/>
                    </a:lnTo>
                    <a:lnTo>
                      <a:pt x="990" y="236"/>
                    </a:lnTo>
                    <a:lnTo>
                      <a:pt x="990" y="236"/>
                    </a:lnTo>
                    <a:lnTo>
                      <a:pt x="990" y="236"/>
                    </a:lnTo>
                    <a:lnTo>
                      <a:pt x="991" y="236"/>
                    </a:lnTo>
                    <a:lnTo>
                      <a:pt x="991" y="236"/>
                    </a:lnTo>
                    <a:lnTo>
                      <a:pt x="991" y="235"/>
                    </a:lnTo>
                    <a:lnTo>
                      <a:pt x="992" y="235"/>
                    </a:lnTo>
                    <a:lnTo>
                      <a:pt x="992" y="235"/>
                    </a:lnTo>
                    <a:lnTo>
                      <a:pt x="992" y="235"/>
                    </a:lnTo>
                    <a:lnTo>
                      <a:pt x="992" y="235"/>
                    </a:lnTo>
                    <a:lnTo>
                      <a:pt x="993" y="235"/>
                    </a:lnTo>
                    <a:lnTo>
                      <a:pt x="993" y="235"/>
                    </a:lnTo>
                    <a:lnTo>
                      <a:pt x="993" y="236"/>
                    </a:lnTo>
                    <a:lnTo>
                      <a:pt x="993" y="236"/>
                    </a:lnTo>
                    <a:lnTo>
                      <a:pt x="993" y="236"/>
                    </a:lnTo>
                    <a:lnTo>
                      <a:pt x="994" y="236"/>
                    </a:lnTo>
                    <a:lnTo>
                      <a:pt x="994" y="236"/>
                    </a:lnTo>
                    <a:lnTo>
                      <a:pt x="994" y="235"/>
                    </a:lnTo>
                    <a:lnTo>
                      <a:pt x="995" y="234"/>
                    </a:lnTo>
                    <a:lnTo>
                      <a:pt x="995" y="229"/>
                    </a:lnTo>
                    <a:lnTo>
                      <a:pt x="995" y="228"/>
                    </a:lnTo>
                    <a:lnTo>
                      <a:pt x="995" y="226"/>
                    </a:lnTo>
                    <a:lnTo>
                      <a:pt x="995" y="227"/>
                    </a:lnTo>
                    <a:lnTo>
                      <a:pt x="996" y="227"/>
                    </a:lnTo>
                    <a:lnTo>
                      <a:pt x="996" y="226"/>
                    </a:lnTo>
                    <a:lnTo>
                      <a:pt x="996" y="231"/>
                    </a:lnTo>
                    <a:lnTo>
                      <a:pt x="996" y="231"/>
                    </a:lnTo>
                    <a:lnTo>
                      <a:pt x="997" y="232"/>
                    </a:lnTo>
                    <a:lnTo>
                      <a:pt x="997" y="233"/>
                    </a:lnTo>
                    <a:lnTo>
                      <a:pt x="997" y="233"/>
                    </a:lnTo>
                    <a:lnTo>
                      <a:pt x="997" y="233"/>
                    </a:lnTo>
                    <a:lnTo>
                      <a:pt x="997" y="233"/>
                    </a:lnTo>
                    <a:lnTo>
                      <a:pt x="998" y="231"/>
                    </a:lnTo>
                    <a:lnTo>
                      <a:pt x="998" y="231"/>
                    </a:lnTo>
                    <a:lnTo>
                      <a:pt x="998" y="230"/>
                    </a:lnTo>
                    <a:lnTo>
                      <a:pt x="999" y="229"/>
                    </a:lnTo>
                    <a:lnTo>
                      <a:pt x="999" y="229"/>
                    </a:lnTo>
                    <a:lnTo>
                      <a:pt x="999" y="230"/>
                    </a:lnTo>
                    <a:lnTo>
                      <a:pt x="999" y="230"/>
                    </a:lnTo>
                    <a:lnTo>
                      <a:pt x="999" y="230"/>
                    </a:lnTo>
                    <a:lnTo>
                      <a:pt x="1000" y="229"/>
                    </a:lnTo>
                    <a:lnTo>
                      <a:pt x="1000" y="229"/>
                    </a:lnTo>
                    <a:lnTo>
                      <a:pt x="1000" y="229"/>
                    </a:lnTo>
                    <a:lnTo>
                      <a:pt x="1000" y="229"/>
                    </a:lnTo>
                    <a:lnTo>
                      <a:pt x="1001" y="230"/>
                    </a:lnTo>
                    <a:lnTo>
                      <a:pt x="1001" y="230"/>
                    </a:lnTo>
                    <a:lnTo>
                      <a:pt x="1001" y="231"/>
                    </a:lnTo>
                    <a:lnTo>
                      <a:pt x="1002" y="231"/>
                    </a:lnTo>
                    <a:lnTo>
                      <a:pt x="1002" y="231"/>
                    </a:lnTo>
                    <a:lnTo>
                      <a:pt x="1002" y="231"/>
                    </a:lnTo>
                    <a:lnTo>
                      <a:pt x="1002" y="231"/>
                    </a:lnTo>
                    <a:lnTo>
                      <a:pt x="1002" y="231"/>
                    </a:lnTo>
                    <a:lnTo>
                      <a:pt x="1002" y="231"/>
                    </a:lnTo>
                    <a:lnTo>
                      <a:pt x="1003" y="231"/>
                    </a:lnTo>
                    <a:lnTo>
                      <a:pt x="1003" y="231"/>
                    </a:lnTo>
                    <a:lnTo>
                      <a:pt x="1003" y="231"/>
                    </a:lnTo>
                    <a:lnTo>
                      <a:pt x="1003" y="231"/>
                    </a:lnTo>
                    <a:lnTo>
                      <a:pt x="1003" y="231"/>
                    </a:lnTo>
                    <a:lnTo>
                      <a:pt x="1004" y="231"/>
                    </a:lnTo>
                    <a:lnTo>
                      <a:pt x="1004" y="231"/>
                    </a:lnTo>
                    <a:lnTo>
                      <a:pt x="1004" y="231"/>
                    </a:lnTo>
                    <a:lnTo>
                      <a:pt x="1004" y="231"/>
                    </a:lnTo>
                    <a:lnTo>
                      <a:pt x="1004" y="231"/>
                    </a:lnTo>
                    <a:lnTo>
                      <a:pt x="1005" y="231"/>
                    </a:lnTo>
                    <a:lnTo>
                      <a:pt x="1005" y="231"/>
                    </a:lnTo>
                    <a:lnTo>
                      <a:pt x="1005" y="231"/>
                    </a:lnTo>
                    <a:lnTo>
                      <a:pt x="1006" y="231"/>
                    </a:lnTo>
                    <a:lnTo>
                      <a:pt x="1006" y="232"/>
                    </a:lnTo>
                    <a:lnTo>
                      <a:pt x="1006" y="232"/>
                    </a:lnTo>
                    <a:lnTo>
                      <a:pt x="1007" y="233"/>
                    </a:lnTo>
                    <a:lnTo>
                      <a:pt x="1007" y="233"/>
                    </a:lnTo>
                    <a:lnTo>
                      <a:pt x="1007" y="234"/>
                    </a:lnTo>
                    <a:lnTo>
                      <a:pt x="1007" y="234"/>
                    </a:lnTo>
                    <a:lnTo>
                      <a:pt x="1007" y="234"/>
                    </a:lnTo>
                    <a:lnTo>
                      <a:pt x="1008" y="235"/>
                    </a:lnTo>
                    <a:lnTo>
                      <a:pt x="1008" y="235"/>
                    </a:lnTo>
                    <a:lnTo>
                      <a:pt x="1008" y="235"/>
                    </a:lnTo>
                    <a:lnTo>
                      <a:pt x="1008" y="235"/>
                    </a:lnTo>
                    <a:lnTo>
                      <a:pt x="1009" y="235"/>
                    </a:lnTo>
                    <a:lnTo>
                      <a:pt x="1009" y="237"/>
                    </a:lnTo>
                    <a:lnTo>
                      <a:pt x="1009" y="237"/>
                    </a:lnTo>
                    <a:lnTo>
                      <a:pt x="1009" y="237"/>
                    </a:lnTo>
                    <a:lnTo>
                      <a:pt x="1009" y="236"/>
                    </a:lnTo>
                    <a:lnTo>
                      <a:pt x="1010" y="236"/>
                    </a:lnTo>
                    <a:lnTo>
                      <a:pt x="1010" y="228"/>
                    </a:lnTo>
                    <a:lnTo>
                      <a:pt x="1010" y="228"/>
                    </a:lnTo>
                    <a:lnTo>
                      <a:pt x="1010" y="227"/>
                    </a:lnTo>
                    <a:lnTo>
                      <a:pt x="1011" y="227"/>
                    </a:lnTo>
                    <a:lnTo>
                      <a:pt x="1011" y="227"/>
                    </a:lnTo>
                    <a:lnTo>
                      <a:pt x="1011" y="227"/>
                    </a:lnTo>
                    <a:lnTo>
                      <a:pt x="1011" y="228"/>
                    </a:lnTo>
                    <a:lnTo>
                      <a:pt x="1011" y="228"/>
                    </a:lnTo>
                    <a:lnTo>
                      <a:pt x="1011" y="228"/>
                    </a:lnTo>
                    <a:lnTo>
                      <a:pt x="1012" y="229"/>
                    </a:lnTo>
                    <a:lnTo>
                      <a:pt x="1012" y="229"/>
                    </a:lnTo>
                    <a:lnTo>
                      <a:pt x="1012" y="231"/>
                    </a:lnTo>
                    <a:lnTo>
                      <a:pt x="1012" y="231"/>
                    </a:lnTo>
                    <a:lnTo>
                      <a:pt x="1012" y="230"/>
                    </a:lnTo>
                    <a:lnTo>
                      <a:pt x="1013" y="231"/>
                    </a:lnTo>
                    <a:lnTo>
                      <a:pt x="1013" y="228"/>
                    </a:lnTo>
                    <a:lnTo>
                      <a:pt x="1013" y="228"/>
                    </a:lnTo>
                    <a:lnTo>
                      <a:pt x="1013" y="228"/>
                    </a:lnTo>
                    <a:lnTo>
                      <a:pt x="1013" y="228"/>
                    </a:lnTo>
                    <a:lnTo>
                      <a:pt x="1014" y="227"/>
                    </a:lnTo>
                    <a:lnTo>
                      <a:pt x="1014" y="227"/>
                    </a:lnTo>
                    <a:lnTo>
                      <a:pt x="1014" y="228"/>
                    </a:lnTo>
                    <a:lnTo>
                      <a:pt x="1014" y="228"/>
                    </a:lnTo>
                    <a:lnTo>
                      <a:pt x="1015" y="230"/>
                    </a:lnTo>
                    <a:lnTo>
                      <a:pt x="1015" y="230"/>
                    </a:lnTo>
                    <a:lnTo>
                      <a:pt x="1015" y="232"/>
                    </a:lnTo>
                    <a:lnTo>
                      <a:pt x="1015" y="232"/>
                    </a:lnTo>
                    <a:lnTo>
                      <a:pt x="1016" y="233"/>
                    </a:lnTo>
                    <a:lnTo>
                      <a:pt x="1016" y="233"/>
                    </a:lnTo>
                    <a:lnTo>
                      <a:pt x="1016" y="233"/>
                    </a:lnTo>
                    <a:lnTo>
                      <a:pt x="1017" y="233"/>
                    </a:lnTo>
                    <a:lnTo>
                      <a:pt x="1017" y="233"/>
                    </a:lnTo>
                    <a:lnTo>
                      <a:pt x="1017" y="233"/>
                    </a:lnTo>
                    <a:lnTo>
                      <a:pt x="1017" y="233"/>
                    </a:lnTo>
                    <a:lnTo>
                      <a:pt x="1017" y="233"/>
                    </a:lnTo>
                    <a:lnTo>
                      <a:pt x="1018" y="233"/>
                    </a:lnTo>
                    <a:lnTo>
                      <a:pt x="1018" y="233"/>
                    </a:lnTo>
                    <a:lnTo>
                      <a:pt x="1018" y="233"/>
                    </a:lnTo>
                    <a:lnTo>
                      <a:pt x="1018" y="233"/>
                    </a:lnTo>
                    <a:lnTo>
                      <a:pt x="1018" y="233"/>
                    </a:lnTo>
                    <a:lnTo>
                      <a:pt x="1019" y="233"/>
                    </a:lnTo>
                    <a:lnTo>
                      <a:pt x="1019" y="233"/>
                    </a:lnTo>
                    <a:lnTo>
                      <a:pt x="1019" y="233"/>
                    </a:lnTo>
                    <a:lnTo>
                      <a:pt x="1019" y="233"/>
                    </a:lnTo>
                    <a:lnTo>
                      <a:pt x="1020" y="233"/>
                    </a:lnTo>
                    <a:lnTo>
                      <a:pt x="1020" y="233"/>
                    </a:lnTo>
                    <a:lnTo>
                      <a:pt x="1020" y="233"/>
                    </a:lnTo>
                    <a:lnTo>
                      <a:pt x="1020" y="233"/>
                    </a:lnTo>
                    <a:lnTo>
                      <a:pt x="1021" y="233"/>
                    </a:lnTo>
                    <a:lnTo>
                      <a:pt x="1021" y="233"/>
                    </a:lnTo>
                    <a:lnTo>
                      <a:pt x="1021" y="233"/>
                    </a:lnTo>
                    <a:lnTo>
                      <a:pt x="1021" y="233"/>
                    </a:lnTo>
                    <a:lnTo>
                      <a:pt x="1022" y="234"/>
                    </a:lnTo>
                    <a:lnTo>
                      <a:pt x="1022" y="234"/>
                    </a:lnTo>
                    <a:lnTo>
                      <a:pt x="1022" y="234"/>
                    </a:lnTo>
                    <a:lnTo>
                      <a:pt x="1023" y="234"/>
                    </a:lnTo>
                    <a:lnTo>
                      <a:pt x="1023" y="234"/>
                    </a:lnTo>
                    <a:lnTo>
                      <a:pt x="1023" y="235"/>
                    </a:lnTo>
                    <a:lnTo>
                      <a:pt x="1023" y="235"/>
                    </a:lnTo>
                    <a:lnTo>
                      <a:pt x="1023" y="236"/>
                    </a:lnTo>
                    <a:lnTo>
                      <a:pt x="1023" y="236"/>
                    </a:lnTo>
                    <a:lnTo>
                      <a:pt x="1024" y="236"/>
                    </a:lnTo>
                    <a:lnTo>
                      <a:pt x="1024" y="237"/>
                    </a:lnTo>
                    <a:lnTo>
                      <a:pt x="1024" y="237"/>
                    </a:lnTo>
                    <a:lnTo>
                      <a:pt x="1025" y="236"/>
                    </a:lnTo>
                    <a:lnTo>
                      <a:pt x="1025" y="236"/>
                    </a:lnTo>
                    <a:lnTo>
                      <a:pt x="1025" y="236"/>
                    </a:lnTo>
                    <a:lnTo>
                      <a:pt x="1025" y="235"/>
                    </a:lnTo>
                    <a:lnTo>
                      <a:pt x="1025" y="235"/>
                    </a:lnTo>
                    <a:lnTo>
                      <a:pt x="1026" y="234"/>
                    </a:lnTo>
                    <a:lnTo>
                      <a:pt x="1026" y="234"/>
                    </a:lnTo>
                    <a:lnTo>
                      <a:pt x="1026" y="234"/>
                    </a:lnTo>
                    <a:lnTo>
                      <a:pt x="1026" y="233"/>
                    </a:lnTo>
                    <a:lnTo>
                      <a:pt x="1026" y="233"/>
                    </a:lnTo>
                    <a:lnTo>
                      <a:pt x="1027" y="233"/>
                    </a:lnTo>
                    <a:lnTo>
                      <a:pt x="1027" y="235"/>
                    </a:lnTo>
                    <a:lnTo>
                      <a:pt x="1027" y="235"/>
                    </a:lnTo>
                    <a:lnTo>
                      <a:pt x="1028" y="236"/>
                    </a:lnTo>
                    <a:lnTo>
                      <a:pt x="1028" y="236"/>
                    </a:lnTo>
                    <a:lnTo>
                      <a:pt x="1028" y="236"/>
                    </a:lnTo>
                    <a:lnTo>
                      <a:pt x="1028" y="232"/>
                    </a:lnTo>
                    <a:lnTo>
                      <a:pt x="1028" y="232"/>
                    </a:lnTo>
                    <a:lnTo>
                      <a:pt x="1029" y="231"/>
                    </a:lnTo>
                    <a:lnTo>
                      <a:pt x="1029" y="231"/>
                    </a:lnTo>
                    <a:lnTo>
                      <a:pt x="1029" y="231"/>
                    </a:lnTo>
                    <a:lnTo>
                      <a:pt x="1029" y="231"/>
                    </a:lnTo>
                    <a:lnTo>
                      <a:pt x="1030" y="231"/>
                    </a:lnTo>
                    <a:lnTo>
                      <a:pt x="1030" y="232"/>
                    </a:lnTo>
                    <a:lnTo>
                      <a:pt x="1030" y="232"/>
                    </a:lnTo>
                    <a:lnTo>
                      <a:pt x="1030" y="233"/>
                    </a:lnTo>
                    <a:lnTo>
                      <a:pt x="1030" y="233"/>
                    </a:lnTo>
                    <a:lnTo>
                      <a:pt x="1031" y="236"/>
                    </a:lnTo>
                    <a:lnTo>
                      <a:pt x="1031" y="236"/>
                    </a:lnTo>
                    <a:lnTo>
                      <a:pt x="1032" y="236"/>
                    </a:lnTo>
                    <a:lnTo>
                      <a:pt x="1032" y="236"/>
                    </a:lnTo>
                    <a:lnTo>
                      <a:pt x="1032" y="236"/>
                    </a:lnTo>
                    <a:lnTo>
                      <a:pt x="1032" y="236"/>
                    </a:lnTo>
                    <a:lnTo>
                      <a:pt x="1032" y="236"/>
                    </a:lnTo>
                    <a:lnTo>
                      <a:pt x="1033" y="235"/>
                    </a:lnTo>
                    <a:lnTo>
                      <a:pt x="1033" y="235"/>
                    </a:lnTo>
                    <a:lnTo>
                      <a:pt x="1033" y="235"/>
                    </a:lnTo>
                    <a:lnTo>
                      <a:pt x="1033" y="235"/>
                    </a:lnTo>
                    <a:lnTo>
                      <a:pt x="1034" y="235"/>
                    </a:lnTo>
                    <a:lnTo>
                      <a:pt x="1034" y="235"/>
                    </a:lnTo>
                    <a:lnTo>
                      <a:pt x="1035" y="235"/>
                    </a:lnTo>
                    <a:lnTo>
                      <a:pt x="1035" y="235"/>
                    </a:lnTo>
                    <a:lnTo>
                      <a:pt x="1035" y="236"/>
                    </a:lnTo>
                    <a:lnTo>
                      <a:pt x="1035" y="236"/>
                    </a:lnTo>
                    <a:lnTo>
                      <a:pt x="1036" y="236"/>
                    </a:lnTo>
                    <a:lnTo>
                      <a:pt x="1036" y="236"/>
                    </a:lnTo>
                    <a:lnTo>
                      <a:pt x="1036" y="236"/>
                    </a:lnTo>
                    <a:lnTo>
                      <a:pt x="1036" y="236"/>
                    </a:lnTo>
                    <a:lnTo>
                      <a:pt x="1037" y="236"/>
                    </a:lnTo>
                    <a:lnTo>
                      <a:pt x="1037" y="236"/>
                    </a:lnTo>
                    <a:lnTo>
                      <a:pt x="1037" y="236"/>
                    </a:lnTo>
                    <a:lnTo>
                      <a:pt x="1037" y="236"/>
                    </a:lnTo>
                    <a:lnTo>
                      <a:pt x="1037" y="236"/>
                    </a:lnTo>
                    <a:lnTo>
                      <a:pt x="1037" y="236"/>
                    </a:lnTo>
                    <a:lnTo>
                      <a:pt x="1038" y="236"/>
                    </a:lnTo>
                    <a:lnTo>
                      <a:pt x="1038" y="236"/>
                    </a:lnTo>
                    <a:lnTo>
                      <a:pt x="1038" y="236"/>
                    </a:lnTo>
                    <a:lnTo>
                      <a:pt x="1038" y="236"/>
                    </a:lnTo>
                    <a:lnTo>
                      <a:pt x="1039" y="236"/>
                    </a:lnTo>
                    <a:lnTo>
                      <a:pt x="1039" y="236"/>
                    </a:lnTo>
                    <a:lnTo>
                      <a:pt x="1039" y="236"/>
                    </a:lnTo>
                    <a:lnTo>
                      <a:pt x="1039" y="237"/>
                    </a:lnTo>
                    <a:lnTo>
                      <a:pt x="1039" y="237"/>
                    </a:lnTo>
                    <a:lnTo>
                      <a:pt x="1039" y="237"/>
                    </a:lnTo>
                    <a:lnTo>
                      <a:pt x="1040" y="236"/>
                    </a:lnTo>
                    <a:lnTo>
                      <a:pt x="1040" y="235"/>
                    </a:lnTo>
                    <a:lnTo>
                      <a:pt x="1040" y="234"/>
                    </a:lnTo>
                    <a:lnTo>
                      <a:pt x="1041" y="231"/>
                    </a:lnTo>
                    <a:lnTo>
                      <a:pt x="1041" y="230"/>
                    </a:lnTo>
                    <a:lnTo>
                      <a:pt x="1041" y="231"/>
                    </a:lnTo>
                    <a:lnTo>
                      <a:pt x="1041" y="231"/>
                    </a:lnTo>
                    <a:lnTo>
                      <a:pt x="1041" y="232"/>
                    </a:lnTo>
                    <a:lnTo>
                      <a:pt x="1042" y="231"/>
                    </a:lnTo>
                    <a:lnTo>
                      <a:pt x="1042" y="231"/>
                    </a:lnTo>
                    <a:lnTo>
                      <a:pt x="1042" y="231"/>
                    </a:lnTo>
                    <a:lnTo>
                      <a:pt x="1042" y="234"/>
                    </a:lnTo>
                    <a:lnTo>
                      <a:pt x="1042" y="234"/>
                    </a:lnTo>
                    <a:lnTo>
                      <a:pt x="1043" y="236"/>
                    </a:lnTo>
                    <a:lnTo>
                      <a:pt x="1043" y="236"/>
                    </a:lnTo>
                    <a:lnTo>
                      <a:pt x="1043" y="236"/>
                    </a:lnTo>
                    <a:lnTo>
                      <a:pt x="1043" y="236"/>
                    </a:lnTo>
                    <a:lnTo>
                      <a:pt x="1044" y="236"/>
                    </a:lnTo>
                    <a:lnTo>
                      <a:pt x="1044" y="235"/>
                    </a:lnTo>
                    <a:lnTo>
                      <a:pt x="1044" y="235"/>
                    </a:lnTo>
                    <a:lnTo>
                      <a:pt x="1044" y="234"/>
                    </a:lnTo>
                    <a:lnTo>
                      <a:pt x="1045" y="234"/>
                    </a:lnTo>
                    <a:lnTo>
                      <a:pt x="1045" y="233"/>
                    </a:lnTo>
                    <a:lnTo>
                      <a:pt x="1045" y="233"/>
                    </a:lnTo>
                    <a:lnTo>
                      <a:pt x="1045" y="233"/>
                    </a:lnTo>
                    <a:lnTo>
                      <a:pt x="1046" y="234"/>
                    </a:lnTo>
                    <a:lnTo>
                      <a:pt x="1046" y="234"/>
                    </a:lnTo>
                    <a:lnTo>
                      <a:pt x="1046" y="235"/>
                    </a:lnTo>
                    <a:lnTo>
                      <a:pt x="1046" y="235"/>
                    </a:lnTo>
                    <a:lnTo>
                      <a:pt x="1047" y="236"/>
                    </a:lnTo>
                    <a:lnTo>
                      <a:pt x="1047" y="236"/>
                    </a:lnTo>
                    <a:lnTo>
                      <a:pt x="1047" y="236"/>
                    </a:lnTo>
                    <a:lnTo>
                      <a:pt x="1047" y="236"/>
                    </a:lnTo>
                    <a:lnTo>
                      <a:pt x="1048" y="236"/>
                    </a:lnTo>
                    <a:lnTo>
                      <a:pt x="1048" y="236"/>
                    </a:lnTo>
                    <a:lnTo>
                      <a:pt x="1048" y="236"/>
                    </a:lnTo>
                    <a:lnTo>
                      <a:pt x="1048" y="236"/>
                    </a:lnTo>
                    <a:lnTo>
                      <a:pt x="1049" y="236"/>
                    </a:lnTo>
                    <a:lnTo>
                      <a:pt x="1049" y="236"/>
                    </a:lnTo>
                    <a:lnTo>
                      <a:pt x="1049" y="236"/>
                    </a:lnTo>
                    <a:lnTo>
                      <a:pt x="1049" y="236"/>
                    </a:lnTo>
                    <a:lnTo>
                      <a:pt x="1049" y="236"/>
                    </a:lnTo>
                    <a:lnTo>
                      <a:pt x="1050" y="236"/>
                    </a:lnTo>
                    <a:lnTo>
                      <a:pt x="1050" y="236"/>
                    </a:lnTo>
                    <a:lnTo>
                      <a:pt x="1050" y="236"/>
                    </a:lnTo>
                    <a:lnTo>
                      <a:pt x="1051" y="236"/>
                    </a:lnTo>
                    <a:lnTo>
                      <a:pt x="1051" y="235"/>
                    </a:lnTo>
                    <a:lnTo>
                      <a:pt x="1051" y="235"/>
                    </a:lnTo>
                    <a:lnTo>
                      <a:pt x="1051" y="235"/>
                    </a:lnTo>
                    <a:lnTo>
                      <a:pt x="1051" y="235"/>
                    </a:lnTo>
                    <a:lnTo>
                      <a:pt x="1052" y="234"/>
                    </a:lnTo>
                    <a:lnTo>
                      <a:pt x="1052" y="234"/>
                    </a:lnTo>
                    <a:lnTo>
                      <a:pt x="1053" y="234"/>
                    </a:lnTo>
                    <a:lnTo>
                      <a:pt x="1053" y="234"/>
                    </a:lnTo>
                    <a:lnTo>
                      <a:pt x="1053" y="237"/>
                    </a:lnTo>
                    <a:lnTo>
                      <a:pt x="1053" y="237"/>
                    </a:lnTo>
                    <a:lnTo>
                      <a:pt x="1054" y="237"/>
                    </a:lnTo>
                    <a:lnTo>
                      <a:pt x="1054" y="237"/>
                    </a:lnTo>
                    <a:lnTo>
                      <a:pt x="1054" y="237"/>
                    </a:lnTo>
                    <a:lnTo>
                      <a:pt x="1054" y="237"/>
                    </a:lnTo>
                    <a:lnTo>
                      <a:pt x="1054" y="237"/>
                    </a:lnTo>
                    <a:lnTo>
                      <a:pt x="1054" y="237"/>
                    </a:lnTo>
                    <a:lnTo>
                      <a:pt x="1055" y="238"/>
                    </a:lnTo>
                    <a:lnTo>
                      <a:pt x="1055" y="238"/>
                    </a:lnTo>
                    <a:lnTo>
                      <a:pt x="1055" y="237"/>
                    </a:lnTo>
                    <a:lnTo>
                      <a:pt x="1055" y="237"/>
                    </a:lnTo>
                    <a:lnTo>
                      <a:pt x="1056" y="235"/>
                    </a:lnTo>
                    <a:lnTo>
                      <a:pt x="1056" y="235"/>
                    </a:lnTo>
                    <a:lnTo>
                      <a:pt x="1056" y="234"/>
                    </a:lnTo>
                    <a:lnTo>
                      <a:pt x="1056" y="234"/>
                    </a:lnTo>
                    <a:lnTo>
                      <a:pt x="1056" y="233"/>
                    </a:lnTo>
                    <a:lnTo>
                      <a:pt x="1057" y="230"/>
                    </a:lnTo>
                    <a:lnTo>
                      <a:pt x="1057" y="231"/>
                    </a:lnTo>
                    <a:lnTo>
                      <a:pt x="1057" y="231"/>
                    </a:lnTo>
                    <a:lnTo>
                      <a:pt x="1057" y="233"/>
                    </a:lnTo>
                    <a:lnTo>
                      <a:pt x="1058" y="233"/>
                    </a:lnTo>
                    <a:lnTo>
                      <a:pt x="1058" y="233"/>
                    </a:lnTo>
                    <a:lnTo>
                      <a:pt x="1058" y="233"/>
                    </a:lnTo>
                    <a:lnTo>
                      <a:pt x="1058" y="233"/>
                    </a:lnTo>
                    <a:lnTo>
                      <a:pt x="1058" y="233"/>
                    </a:lnTo>
                    <a:lnTo>
                      <a:pt x="1058" y="235"/>
                    </a:lnTo>
                    <a:lnTo>
                      <a:pt x="1059" y="235"/>
                    </a:lnTo>
                    <a:lnTo>
                      <a:pt x="1059" y="235"/>
                    </a:lnTo>
                    <a:lnTo>
                      <a:pt x="1059" y="234"/>
                    </a:lnTo>
                    <a:lnTo>
                      <a:pt x="1059" y="234"/>
                    </a:lnTo>
                    <a:lnTo>
                      <a:pt x="1060" y="233"/>
                    </a:lnTo>
                    <a:lnTo>
                      <a:pt x="1060" y="233"/>
                    </a:lnTo>
                    <a:lnTo>
                      <a:pt x="1060" y="233"/>
                    </a:lnTo>
                    <a:lnTo>
                      <a:pt x="1060" y="233"/>
                    </a:lnTo>
                    <a:lnTo>
                      <a:pt x="1061" y="233"/>
                    </a:lnTo>
                    <a:lnTo>
                      <a:pt x="1061" y="236"/>
                    </a:lnTo>
                    <a:lnTo>
                      <a:pt x="1061" y="236"/>
                    </a:lnTo>
                    <a:lnTo>
                      <a:pt x="1061" y="238"/>
                    </a:lnTo>
                    <a:lnTo>
                      <a:pt x="1062" y="238"/>
                    </a:lnTo>
                    <a:lnTo>
                      <a:pt x="1062" y="238"/>
                    </a:lnTo>
                    <a:lnTo>
                      <a:pt x="1062" y="238"/>
                    </a:lnTo>
                    <a:lnTo>
                      <a:pt x="1062" y="238"/>
                    </a:lnTo>
                    <a:lnTo>
                      <a:pt x="1063" y="238"/>
                    </a:lnTo>
                    <a:lnTo>
                      <a:pt x="1063" y="238"/>
                    </a:lnTo>
                    <a:lnTo>
                      <a:pt x="1063" y="238"/>
                    </a:lnTo>
                    <a:lnTo>
                      <a:pt x="1063" y="238"/>
                    </a:lnTo>
                    <a:lnTo>
                      <a:pt x="1063" y="238"/>
                    </a:lnTo>
                    <a:lnTo>
                      <a:pt x="1063" y="238"/>
                    </a:lnTo>
                    <a:lnTo>
                      <a:pt x="1063" y="238"/>
                    </a:lnTo>
                    <a:lnTo>
                      <a:pt x="1063" y="238"/>
                    </a:lnTo>
                    <a:lnTo>
                      <a:pt x="1064" y="238"/>
                    </a:lnTo>
                    <a:lnTo>
                      <a:pt x="1064" y="238"/>
                    </a:lnTo>
                    <a:lnTo>
                      <a:pt x="1064" y="238"/>
                    </a:lnTo>
                    <a:lnTo>
                      <a:pt x="1064" y="238"/>
                    </a:lnTo>
                    <a:lnTo>
                      <a:pt x="1065" y="238"/>
                    </a:lnTo>
                    <a:lnTo>
                      <a:pt x="1065" y="238"/>
                    </a:lnTo>
                    <a:lnTo>
                      <a:pt x="1065" y="238"/>
                    </a:lnTo>
                    <a:lnTo>
                      <a:pt x="1065" y="238"/>
                    </a:lnTo>
                    <a:lnTo>
                      <a:pt x="1066" y="238"/>
                    </a:lnTo>
                    <a:lnTo>
                      <a:pt x="1066" y="238"/>
                    </a:lnTo>
                    <a:lnTo>
                      <a:pt x="1066" y="238"/>
                    </a:lnTo>
                    <a:lnTo>
                      <a:pt x="1066" y="238"/>
                    </a:lnTo>
                    <a:lnTo>
                      <a:pt x="1067" y="238"/>
                    </a:lnTo>
                    <a:lnTo>
                      <a:pt x="1067" y="238"/>
                    </a:lnTo>
                    <a:lnTo>
                      <a:pt x="1067" y="238"/>
                    </a:lnTo>
                    <a:lnTo>
                      <a:pt x="1068" y="237"/>
                    </a:lnTo>
                    <a:lnTo>
                      <a:pt x="1068" y="237"/>
                    </a:lnTo>
                    <a:lnTo>
                      <a:pt x="1068" y="237"/>
                    </a:lnTo>
                    <a:lnTo>
                      <a:pt x="1068" y="236"/>
                    </a:lnTo>
                    <a:lnTo>
                      <a:pt x="1069" y="236"/>
                    </a:lnTo>
                    <a:lnTo>
                      <a:pt x="1069" y="236"/>
                    </a:lnTo>
                    <a:lnTo>
                      <a:pt x="1069" y="236"/>
                    </a:lnTo>
                    <a:lnTo>
                      <a:pt x="1069" y="236"/>
                    </a:lnTo>
                    <a:lnTo>
                      <a:pt x="1069" y="237"/>
                    </a:lnTo>
                    <a:lnTo>
                      <a:pt x="1070" y="236"/>
                    </a:lnTo>
                    <a:lnTo>
                      <a:pt x="1070" y="236"/>
                    </a:lnTo>
                    <a:lnTo>
                      <a:pt x="1070" y="235"/>
                    </a:lnTo>
                    <a:lnTo>
                      <a:pt x="1070" y="235"/>
                    </a:lnTo>
                    <a:lnTo>
                      <a:pt x="1070" y="236"/>
                    </a:lnTo>
                    <a:lnTo>
                      <a:pt x="1071" y="230"/>
                    </a:lnTo>
                    <a:lnTo>
                      <a:pt x="1071" y="228"/>
                    </a:lnTo>
                    <a:lnTo>
                      <a:pt x="1071" y="229"/>
                    </a:lnTo>
                    <a:lnTo>
                      <a:pt x="1071" y="229"/>
                    </a:lnTo>
                    <a:lnTo>
                      <a:pt x="1072" y="231"/>
                    </a:lnTo>
                    <a:lnTo>
                      <a:pt x="1072" y="231"/>
                    </a:lnTo>
                    <a:lnTo>
                      <a:pt x="1072" y="233"/>
                    </a:lnTo>
                    <a:lnTo>
                      <a:pt x="1072" y="233"/>
                    </a:lnTo>
                    <a:lnTo>
                      <a:pt x="1073" y="233"/>
                    </a:lnTo>
                    <a:lnTo>
                      <a:pt x="1073" y="233"/>
                    </a:lnTo>
                    <a:lnTo>
                      <a:pt x="1073" y="234"/>
                    </a:lnTo>
                    <a:lnTo>
                      <a:pt x="1073" y="234"/>
                    </a:lnTo>
                    <a:lnTo>
                      <a:pt x="1073" y="234"/>
                    </a:lnTo>
                    <a:lnTo>
                      <a:pt x="1074" y="233"/>
                    </a:lnTo>
                    <a:lnTo>
                      <a:pt x="1074" y="233"/>
                    </a:lnTo>
                    <a:lnTo>
                      <a:pt x="1074" y="231"/>
                    </a:lnTo>
                    <a:lnTo>
                      <a:pt x="1074" y="231"/>
                    </a:lnTo>
                    <a:lnTo>
                      <a:pt x="1075" y="231"/>
                    </a:lnTo>
                    <a:lnTo>
                      <a:pt x="1075" y="231"/>
                    </a:lnTo>
                    <a:lnTo>
                      <a:pt x="1075" y="231"/>
                    </a:lnTo>
                    <a:lnTo>
                      <a:pt x="1075" y="232"/>
                    </a:lnTo>
                    <a:lnTo>
                      <a:pt x="1076" y="232"/>
                    </a:lnTo>
                    <a:lnTo>
                      <a:pt x="1076" y="234"/>
                    </a:lnTo>
                    <a:lnTo>
                      <a:pt x="1076" y="234"/>
                    </a:lnTo>
                    <a:lnTo>
                      <a:pt x="1077" y="235"/>
                    </a:lnTo>
                    <a:lnTo>
                      <a:pt x="1077" y="235"/>
                    </a:lnTo>
                    <a:lnTo>
                      <a:pt x="1077" y="235"/>
                    </a:lnTo>
                    <a:lnTo>
                      <a:pt x="1077" y="235"/>
                    </a:lnTo>
                    <a:lnTo>
                      <a:pt x="1077" y="235"/>
                    </a:lnTo>
                    <a:lnTo>
                      <a:pt x="1077" y="235"/>
                    </a:lnTo>
                    <a:lnTo>
                      <a:pt x="1078" y="234"/>
                    </a:lnTo>
                    <a:lnTo>
                      <a:pt x="1078" y="234"/>
                    </a:lnTo>
                    <a:lnTo>
                      <a:pt x="1078" y="234"/>
                    </a:lnTo>
                    <a:lnTo>
                      <a:pt x="1078" y="234"/>
                    </a:lnTo>
                    <a:lnTo>
                      <a:pt x="1078" y="234"/>
                    </a:lnTo>
                    <a:lnTo>
                      <a:pt x="1079" y="234"/>
                    </a:lnTo>
                    <a:lnTo>
                      <a:pt x="1079" y="234"/>
                    </a:lnTo>
                    <a:lnTo>
                      <a:pt x="1079" y="234"/>
                    </a:lnTo>
                    <a:lnTo>
                      <a:pt x="1079" y="234"/>
                    </a:lnTo>
                    <a:lnTo>
                      <a:pt x="1079" y="234"/>
                    </a:lnTo>
                    <a:lnTo>
                      <a:pt x="1080" y="234"/>
                    </a:lnTo>
                    <a:lnTo>
                      <a:pt x="1080" y="234"/>
                    </a:lnTo>
                    <a:lnTo>
                      <a:pt x="1080" y="234"/>
                    </a:lnTo>
                    <a:lnTo>
                      <a:pt x="1080" y="234"/>
                    </a:lnTo>
                    <a:lnTo>
                      <a:pt x="1081" y="234"/>
                    </a:lnTo>
                    <a:lnTo>
                      <a:pt x="1081" y="234"/>
                    </a:lnTo>
                    <a:lnTo>
                      <a:pt x="1081" y="233"/>
                    </a:lnTo>
                    <a:lnTo>
                      <a:pt x="1082" y="233"/>
                    </a:lnTo>
                    <a:lnTo>
                      <a:pt x="1082" y="233"/>
                    </a:lnTo>
                    <a:lnTo>
                      <a:pt x="1082" y="233"/>
                    </a:lnTo>
                    <a:lnTo>
                      <a:pt x="1082" y="233"/>
                    </a:lnTo>
                    <a:lnTo>
                      <a:pt x="1082" y="233"/>
                    </a:lnTo>
                    <a:lnTo>
                      <a:pt x="1083" y="233"/>
                    </a:lnTo>
                    <a:lnTo>
                      <a:pt x="1083" y="233"/>
                    </a:lnTo>
                    <a:lnTo>
                      <a:pt x="1083" y="233"/>
                    </a:lnTo>
                    <a:lnTo>
                      <a:pt x="1084" y="236"/>
                    </a:lnTo>
                    <a:lnTo>
                      <a:pt x="1084" y="236"/>
                    </a:lnTo>
                    <a:lnTo>
                      <a:pt x="1084" y="236"/>
                    </a:lnTo>
                    <a:lnTo>
                      <a:pt x="1084" y="236"/>
                    </a:lnTo>
                    <a:lnTo>
                      <a:pt x="1084" y="236"/>
                    </a:lnTo>
                    <a:lnTo>
                      <a:pt x="1084" y="236"/>
                    </a:lnTo>
                    <a:lnTo>
                      <a:pt x="1085" y="237"/>
                    </a:lnTo>
                    <a:lnTo>
                      <a:pt x="1085" y="238"/>
                    </a:lnTo>
                    <a:lnTo>
                      <a:pt x="1085" y="231"/>
                    </a:lnTo>
                    <a:lnTo>
                      <a:pt x="1086" y="231"/>
                    </a:lnTo>
                    <a:lnTo>
                      <a:pt x="1086" y="226"/>
                    </a:lnTo>
                    <a:lnTo>
                      <a:pt x="1086" y="226"/>
                    </a:lnTo>
                    <a:lnTo>
                      <a:pt x="1086" y="226"/>
                    </a:lnTo>
                    <a:lnTo>
                      <a:pt x="1086" y="228"/>
                    </a:lnTo>
                    <a:lnTo>
                      <a:pt x="1086" y="229"/>
                    </a:lnTo>
                    <a:lnTo>
                      <a:pt x="1087" y="231"/>
                    </a:lnTo>
                    <a:lnTo>
                      <a:pt x="1087" y="231"/>
                    </a:lnTo>
                    <a:lnTo>
                      <a:pt x="1088" y="232"/>
                    </a:lnTo>
                    <a:lnTo>
                      <a:pt x="1088" y="231"/>
                    </a:lnTo>
                    <a:lnTo>
                      <a:pt x="1088" y="231"/>
                    </a:lnTo>
                    <a:lnTo>
                      <a:pt x="1088" y="230"/>
                    </a:lnTo>
                    <a:lnTo>
                      <a:pt x="1088" y="231"/>
                    </a:lnTo>
                    <a:lnTo>
                      <a:pt x="1089" y="231"/>
                    </a:lnTo>
                    <a:lnTo>
                      <a:pt x="1089" y="230"/>
                    </a:lnTo>
                    <a:lnTo>
                      <a:pt x="1089" y="230"/>
                    </a:lnTo>
                    <a:lnTo>
                      <a:pt x="1089" y="229"/>
                    </a:lnTo>
                    <a:lnTo>
                      <a:pt x="1089" y="228"/>
                    </a:lnTo>
                    <a:lnTo>
                      <a:pt x="1090" y="228"/>
                    </a:lnTo>
                    <a:lnTo>
                      <a:pt x="1090" y="229"/>
                    </a:lnTo>
                    <a:lnTo>
                      <a:pt x="1090" y="229"/>
                    </a:lnTo>
                    <a:lnTo>
                      <a:pt x="1091" y="230"/>
                    </a:lnTo>
                    <a:lnTo>
                      <a:pt x="1091" y="230"/>
                    </a:lnTo>
                    <a:lnTo>
                      <a:pt x="1091" y="233"/>
                    </a:lnTo>
                    <a:lnTo>
                      <a:pt x="1091" y="233"/>
                    </a:lnTo>
                    <a:lnTo>
                      <a:pt x="1092" y="233"/>
                    </a:lnTo>
                    <a:lnTo>
                      <a:pt x="1092" y="233"/>
                    </a:lnTo>
                    <a:lnTo>
                      <a:pt x="1092" y="232"/>
                    </a:lnTo>
                    <a:lnTo>
                      <a:pt x="1092" y="232"/>
                    </a:lnTo>
                    <a:lnTo>
                      <a:pt x="1093" y="232"/>
                    </a:lnTo>
                    <a:lnTo>
                      <a:pt x="1093" y="232"/>
                    </a:lnTo>
                    <a:lnTo>
                      <a:pt x="1093" y="231"/>
                    </a:lnTo>
                    <a:lnTo>
                      <a:pt x="1094" y="231"/>
                    </a:lnTo>
                    <a:lnTo>
                      <a:pt x="1094" y="231"/>
                    </a:lnTo>
                    <a:lnTo>
                      <a:pt x="1094" y="231"/>
                    </a:lnTo>
                    <a:lnTo>
                      <a:pt x="1094" y="231"/>
                    </a:lnTo>
                    <a:lnTo>
                      <a:pt x="1095" y="231"/>
                    </a:lnTo>
                    <a:lnTo>
                      <a:pt x="1095" y="231"/>
                    </a:lnTo>
                    <a:lnTo>
                      <a:pt x="1095" y="231"/>
                    </a:lnTo>
                    <a:lnTo>
                      <a:pt x="1096" y="231"/>
                    </a:lnTo>
                    <a:lnTo>
                      <a:pt x="1096" y="231"/>
                    </a:lnTo>
                    <a:lnTo>
                      <a:pt x="1096" y="231"/>
                    </a:lnTo>
                    <a:lnTo>
                      <a:pt x="1096" y="231"/>
                    </a:lnTo>
                    <a:lnTo>
                      <a:pt x="1096" y="231"/>
                    </a:lnTo>
                    <a:lnTo>
                      <a:pt x="1097" y="231"/>
                    </a:lnTo>
                    <a:lnTo>
                      <a:pt x="1097" y="231"/>
                    </a:lnTo>
                    <a:lnTo>
                      <a:pt x="1097" y="231"/>
                    </a:lnTo>
                    <a:lnTo>
                      <a:pt x="1097" y="231"/>
                    </a:lnTo>
                    <a:lnTo>
                      <a:pt x="1098" y="231"/>
                    </a:lnTo>
                    <a:lnTo>
                      <a:pt x="1098" y="231"/>
                    </a:lnTo>
                    <a:lnTo>
                      <a:pt x="1098" y="235"/>
                    </a:lnTo>
                    <a:lnTo>
                      <a:pt x="1098" y="235"/>
                    </a:lnTo>
                    <a:lnTo>
                      <a:pt x="1099" y="235"/>
                    </a:lnTo>
                    <a:lnTo>
                      <a:pt x="1099" y="235"/>
                    </a:lnTo>
                    <a:lnTo>
                      <a:pt x="1099" y="235"/>
                    </a:lnTo>
                    <a:lnTo>
                      <a:pt x="1099" y="236"/>
                    </a:lnTo>
                    <a:lnTo>
                      <a:pt x="1099" y="237"/>
                    </a:lnTo>
                    <a:lnTo>
                      <a:pt x="1099" y="237"/>
                    </a:lnTo>
                    <a:lnTo>
                      <a:pt x="1100" y="237"/>
                    </a:lnTo>
                    <a:lnTo>
                      <a:pt x="1100" y="231"/>
                    </a:lnTo>
                    <a:lnTo>
                      <a:pt x="1100" y="230"/>
                    </a:lnTo>
                    <a:lnTo>
                      <a:pt x="1100" y="227"/>
                    </a:lnTo>
                    <a:lnTo>
                      <a:pt x="1101" y="226"/>
                    </a:lnTo>
                    <a:lnTo>
                      <a:pt x="1101" y="226"/>
                    </a:lnTo>
                    <a:lnTo>
                      <a:pt x="1101" y="232"/>
                    </a:lnTo>
                    <a:lnTo>
                      <a:pt x="1101" y="232"/>
                    </a:lnTo>
                    <a:lnTo>
                      <a:pt x="1102" y="234"/>
                    </a:lnTo>
                    <a:lnTo>
                      <a:pt x="1102" y="234"/>
                    </a:lnTo>
                    <a:lnTo>
                      <a:pt x="1102" y="231"/>
                    </a:lnTo>
                    <a:lnTo>
                      <a:pt x="1102" y="231"/>
                    </a:lnTo>
                    <a:lnTo>
                      <a:pt x="1103" y="231"/>
                    </a:lnTo>
                    <a:lnTo>
                      <a:pt x="1103" y="231"/>
                    </a:lnTo>
                    <a:lnTo>
                      <a:pt x="1103" y="231"/>
                    </a:lnTo>
                    <a:lnTo>
                      <a:pt x="1103" y="229"/>
                    </a:lnTo>
                    <a:lnTo>
                      <a:pt x="1104" y="229"/>
                    </a:lnTo>
                    <a:lnTo>
                      <a:pt x="1104" y="226"/>
                    </a:lnTo>
                    <a:lnTo>
                      <a:pt x="1104" y="226"/>
                    </a:lnTo>
                    <a:lnTo>
                      <a:pt x="1104" y="226"/>
                    </a:lnTo>
                    <a:lnTo>
                      <a:pt x="1105" y="230"/>
                    </a:lnTo>
                    <a:lnTo>
                      <a:pt x="1105" y="231"/>
                    </a:lnTo>
                    <a:lnTo>
                      <a:pt x="1105" y="233"/>
                    </a:lnTo>
                    <a:lnTo>
                      <a:pt x="1105" y="234"/>
                    </a:lnTo>
                    <a:lnTo>
                      <a:pt x="1106" y="235"/>
                    </a:lnTo>
                    <a:lnTo>
                      <a:pt x="1106" y="235"/>
                    </a:lnTo>
                    <a:lnTo>
                      <a:pt x="1106" y="235"/>
                    </a:lnTo>
                    <a:lnTo>
                      <a:pt x="1107" y="235"/>
                    </a:lnTo>
                    <a:lnTo>
                      <a:pt x="1107" y="235"/>
                    </a:lnTo>
                    <a:lnTo>
                      <a:pt x="1107" y="235"/>
                    </a:lnTo>
                    <a:lnTo>
                      <a:pt x="1107" y="235"/>
                    </a:lnTo>
                    <a:lnTo>
                      <a:pt x="1107" y="235"/>
                    </a:lnTo>
                    <a:lnTo>
                      <a:pt x="1108" y="235"/>
                    </a:lnTo>
                    <a:lnTo>
                      <a:pt x="1108" y="235"/>
                    </a:lnTo>
                    <a:lnTo>
                      <a:pt x="1108" y="235"/>
                    </a:lnTo>
                    <a:lnTo>
                      <a:pt x="1108" y="235"/>
                    </a:lnTo>
                    <a:lnTo>
                      <a:pt x="1109" y="235"/>
                    </a:lnTo>
                    <a:lnTo>
                      <a:pt x="1109" y="235"/>
                    </a:lnTo>
                    <a:lnTo>
                      <a:pt x="1109" y="235"/>
                    </a:lnTo>
                    <a:lnTo>
                      <a:pt x="1109" y="235"/>
                    </a:lnTo>
                    <a:lnTo>
                      <a:pt x="1110" y="235"/>
                    </a:lnTo>
                    <a:lnTo>
                      <a:pt x="1110" y="235"/>
                    </a:lnTo>
                    <a:lnTo>
                      <a:pt x="1110" y="235"/>
                    </a:lnTo>
                    <a:lnTo>
                      <a:pt x="1110" y="235"/>
                    </a:lnTo>
                    <a:lnTo>
                      <a:pt x="1110" y="235"/>
                    </a:lnTo>
                    <a:lnTo>
                      <a:pt x="1110" y="235"/>
                    </a:lnTo>
                    <a:lnTo>
                      <a:pt x="1110" y="235"/>
                    </a:lnTo>
                    <a:lnTo>
                      <a:pt x="1110" y="235"/>
                    </a:lnTo>
                    <a:lnTo>
                      <a:pt x="1111" y="235"/>
                    </a:lnTo>
                    <a:lnTo>
                      <a:pt x="1111" y="235"/>
                    </a:lnTo>
                    <a:lnTo>
                      <a:pt x="1111" y="235"/>
                    </a:lnTo>
                    <a:lnTo>
                      <a:pt x="1111" y="235"/>
                    </a:lnTo>
                    <a:lnTo>
                      <a:pt x="1112" y="235"/>
                    </a:lnTo>
                    <a:lnTo>
                      <a:pt x="1112" y="235"/>
                    </a:lnTo>
                    <a:lnTo>
                      <a:pt x="1112" y="235"/>
                    </a:lnTo>
                    <a:lnTo>
                      <a:pt x="1112" y="235"/>
                    </a:lnTo>
                    <a:lnTo>
                      <a:pt x="1112" y="235"/>
                    </a:lnTo>
                    <a:lnTo>
                      <a:pt x="1112" y="235"/>
                    </a:lnTo>
                    <a:lnTo>
                      <a:pt x="1112" y="235"/>
                    </a:lnTo>
                    <a:lnTo>
                      <a:pt x="1112" y="236"/>
                    </a:lnTo>
                    <a:lnTo>
                      <a:pt x="1113" y="235"/>
                    </a:lnTo>
                    <a:lnTo>
                      <a:pt x="1113" y="235"/>
                    </a:lnTo>
                    <a:lnTo>
                      <a:pt x="1113" y="235"/>
                    </a:lnTo>
                    <a:lnTo>
                      <a:pt x="1113" y="238"/>
                    </a:lnTo>
                    <a:lnTo>
                      <a:pt x="1114" y="238"/>
                    </a:lnTo>
                    <a:lnTo>
                      <a:pt x="1114" y="238"/>
                    </a:lnTo>
                    <a:lnTo>
                      <a:pt x="1114" y="238"/>
                    </a:lnTo>
                    <a:lnTo>
                      <a:pt x="1114" y="238"/>
                    </a:lnTo>
                    <a:lnTo>
                      <a:pt x="1114" y="230"/>
                    </a:lnTo>
                    <a:lnTo>
                      <a:pt x="1115" y="229"/>
                    </a:lnTo>
                    <a:lnTo>
                      <a:pt x="1115" y="228"/>
                    </a:lnTo>
                    <a:lnTo>
                      <a:pt x="1115" y="227"/>
                    </a:lnTo>
                    <a:lnTo>
                      <a:pt x="1115" y="226"/>
                    </a:lnTo>
                    <a:lnTo>
                      <a:pt x="1115" y="227"/>
                    </a:lnTo>
                    <a:lnTo>
                      <a:pt x="1116" y="227"/>
                    </a:lnTo>
                    <a:lnTo>
                      <a:pt x="1116" y="228"/>
                    </a:lnTo>
                    <a:lnTo>
                      <a:pt x="1116" y="233"/>
                    </a:lnTo>
                    <a:lnTo>
                      <a:pt x="1117" y="233"/>
                    </a:lnTo>
                    <a:lnTo>
                      <a:pt x="1117" y="234"/>
                    </a:lnTo>
                    <a:lnTo>
                      <a:pt x="1117" y="233"/>
                    </a:lnTo>
                    <a:lnTo>
                      <a:pt x="1117" y="232"/>
                    </a:lnTo>
                    <a:lnTo>
                      <a:pt x="1117" y="232"/>
                    </a:lnTo>
                    <a:lnTo>
                      <a:pt x="1118" y="232"/>
                    </a:lnTo>
                    <a:lnTo>
                      <a:pt x="1118" y="231"/>
                    </a:lnTo>
                    <a:lnTo>
                      <a:pt x="1118" y="231"/>
                    </a:lnTo>
                    <a:lnTo>
                      <a:pt x="1119" y="230"/>
                    </a:lnTo>
                    <a:lnTo>
                      <a:pt x="1119" y="230"/>
                    </a:lnTo>
                    <a:lnTo>
                      <a:pt x="1119" y="230"/>
                    </a:lnTo>
                    <a:lnTo>
                      <a:pt x="1119" y="230"/>
                    </a:lnTo>
                    <a:lnTo>
                      <a:pt x="1120" y="231"/>
                    </a:lnTo>
                    <a:lnTo>
                      <a:pt x="1120" y="231"/>
                    </a:lnTo>
                    <a:lnTo>
                      <a:pt x="1120" y="232"/>
                    </a:lnTo>
                    <a:lnTo>
                      <a:pt x="1121" y="232"/>
                    </a:lnTo>
                    <a:lnTo>
                      <a:pt x="1121" y="233"/>
                    </a:lnTo>
                    <a:lnTo>
                      <a:pt x="1121" y="233"/>
                    </a:lnTo>
                    <a:lnTo>
                      <a:pt x="1121" y="233"/>
                    </a:lnTo>
                    <a:lnTo>
                      <a:pt x="1121" y="232"/>
                    </a:lnTo>
                    <a:lnTo>
                      <a:pt x="1122" y="232"/>
                    </a:lnTo>
                    <a:lnTo>
                      <a:pt x="1122" y="232"/>
                    </a:lnTo>
                    <a:lnTo>
                      <a:pt x="1122" y="232"/>
                    </a:lnTo>
                    <a:lnTo>
                      <a:pt x="1122" y="232"/>
                    </a:lnTo>
                    <a:lnTo>
                      <a:pt x="1122" y="232"/>
                    </a:lnTo>
                    <a:lnTo>
                      <a:pt x="1123" y="232"/>
                    </a:lnTo>
                    <a:lnTo>
                      <a:pt x="1123" y="232"/>
                    </a:lnTo>
                    <a:lnTo>
                      <a:pt x="1123" y="232"/>
                    </a:lnTo>
                    <a:lnTo>
                      <a:pt x="1123" y="232"/>
                    </a:lnTo>
                    <a:lnTo>
                      <a:pt x="1124" y="232"/>
                    </a:lnTo>
                    <a:lnTo>
                      <a:pt x="1124" y="233"/>
                    </a:lnTo>
                    <a:lnTo>
                      <a:pt x="1124" y="233"/>
                    </a:lnTo>
                    <a:lnTo>
                      <a:pt x="1124" y="233"/>
                    </a:lnTo>
                    <a:lnTo>
                      <a:pt x="1124" y="233"/>
                    </a:lnTo>
                    <a:lnTo>
                      <a:pt x="1125" y="233"/>
                    </a:lnTo>
                    <a:lnTo>
                      <a:pt x="1125" y="233"/>
                    </a:lnTo>
                    <a:lnTo>
                      <a:pt x="1125" y="233"/>
                    </a:lnTo>
                    <a:lnTo>
                      <a:pt x="1125" y="233"/>
                    </a:lnTo>
                    <a:lnTo>
                      <a:pt x="1125" y="233"/>
                    </a:lnTo>
                    <a:lnTo>
                      <a:pt x="1126" y="233"/>
                    </a:lnTo>
                    <a:lnTo>
                      <a:pt x="1126" y="233"/>
                    </a:lnTo>
                    <a:lnTo>
                      <a:pt x="1126" y="233"/>
                    </a:lnTo>
                    <a:lnTo>
                      <a:pt x="1126" y="233"/>
                    </a:lnTo>
                    <a:lnTo>
                      <a:pt x="1126" y="233"/>
                    </a:lnTo>
                    <a:lnTo>
                      <a:pt x="1126" y="233"/>
                    </a:lnTo>
                    <a:lnTo>
                      <a:pt x="1126" y="233"/>
                    </a:lnTo>
                    <a:lnTo>
                      <a:pt x="1127" y="233"/>
                    </a:lnTo>
                    <a:lnTo>
                      <a:pt x="1127" y="234"/>
                    </a:lnTo>
                    <a:lnTo>
                      <a:pt x="1127" y="236"/>
                    </a:lnTo>
                    <a:lnTo>
                      <a:pt x="1127" y="235"/>
                    </a:lnTo>
                    <a:lnTo>
                      <a:pt x="1127" y="235"/>
                    </a:lnTo>
                    <a:lnTo>
                      <a:pt x="1128" y="235"/>
                    </a:lnTo>
                    <a:lnTo>
                      <a:pt x="1128" y="235"/>
                    </a:lnTo>
                    <a:lnTo>
                      <a:pt x="1128" y="235"/>
                    </a:lnTo>
                    <a:lnTo>
                      <a:pt x="1128" y="235"/>
                    </a:lnTo>
                    <a:lnTo>
                      <a:pt x="1129" y="235"/>
                    </a:lnTo>
                    <a:lnTo>
                      <a:pt x="1129" y="235"/>
                    </a:lnTo>
                    <a:lnTo>
                      <a:pt x="1129" y="235"/>
                    </a:lnTo>
                    <a:lnTo>
                      <a:pt x="1129" y="235"/>
                    </a:lnTo>
                    <a:lnTo>
                      <a:pt x="1130" y="233"/>
                    </a:lnTo>
                    <a:lnTo>
                      <a:pt x="1130" y="234"/>
                    </a:lnTo>
                    <a:lnTo>
                      <a:pt x="1130" y="234"/>
                    </a:lnTo>
                    <a:lnTo>
                      <a:pt x="1130" y="228"/>
                    </a:lnTo>
                    <a:lnTo>
                      <a:pt x="1130" y="230"/>
                    </a:lnTo>
                    <a:lnTo>
                      <a:pt x="1130" y="230"/>
                    </a:lnTo>
                    <a:lnTo>
                      <a:pt x="1131" y="232"/>
                    </a:lnTo>
                    <a:lnTo>
                      <a:pt x="1131" y="232"/>
                    </a:lnTo>
                    <a:lnTo>
                      <a:pt x="1131" y="232"/>
                    </a:lnTo>
                    <a:lnTo>
                      <a:pt x="1131" y="231"/>
                    </a:lnTo>
                    <a:lnTo>
                      <a:pt x="1131" y="231"/>
                    </a:lnTo>
                    <a:lnTo>
                      <a:pt x="1132" y="231"/>
                    </a:lnTo>
                    <a:lnTo>
                      <a:pt x="1132" y="233"/>
                    </a:lnTo>
                    <a:lnTo>
                      <a:pt x="1132" y="233"/>
                    </a:lnTo>
                    <a:lnTo>
                      <a:pt x="1133" y="233"/>
                    </a:lnTo>
                    <a:lnTo>
                      <a:pt x="1133" y="234"/>
                    </a:lnTo>
                    <a:lnTo>
                      <a:pt x="1133" y="235"/>
                    </a:lnTo>
                    <a:lnTo>
                      <a:pt x="1133" y="235"/>
                    </a:lnTo>
                    <a:lnTo>
                      <a:pt x="1133" y="235"/>
                    </a:lnTo>
                    <a:lnTo>
                      <a:pt x="1133" y="235"/>
                    </a:lnTo>
                    <a:lnTo>
                      <a:pt x="1134" y="234"/>
                    </a:lnTo>
                    <a:lnTo>
                      <a:pt x="1134" y="234"/>
                    </a:lnTo>
                    <a:lnTo>
                      <a:pt x="1134" y="234"/>
                    </a:lnTo>
                    <a:lnTo>
                      <a:pt x="1134" y="234"/>
                    </a:lnTo>
                    <a:lnTo>
                      <a:pt x="1134" y="234"/>
                    </a:lnTo>
                    <a:lnTo>
                      <a:pt x="1135" y="234"/>
                    </a:lnTo>
                    <a:lnTo>
                      <a:pt x="1135" y="233"/>
                    </a:lnTo>
                    <a:lnTo>
                      <a:pt x="1135" y="233"/>
                    </a:lnTo>
                    <a:lnTo>
                      <a:pt x="1135" y="233"/>
                    </a:lnTo>
                    <a:lnTo>
                      <a:pt x="1136" y="235"/>
                    </a:lnTo>
                    <a:lnTo>
                      <a:pt x="1136" y="235"/>
                    </a:lnTo>
                    <a:lnTo>
                      <a:pt x="1136" y="235"/>
                    </a:lnTo>
                    <a:lnTo>
                      <a:pt x="1136" y="235"/>
                    </a:lnTo>
                    <a:lnTo>
                      <a:pt x="1137" y="235"/>
                    </a:lnTo>
                    <a:lnTo>
                      <a:pt x="1137" y="235"/>
                    </a:lnTo>
                    <a:lnTo>
                      <a:pt x="1137" y="235"/>
                    </a:lnTo>
                    <a:lnTo>
                      <a:pt x="1137" y="235"/>
                    </a:lnTo>
                    <a:lnTo>
                      <a:pt x="1138" y="235"/>
                    </a:lnTo>
                    <a:lnTo>
                      <a:pt x="1138" y="235"/>
                    </a:lnTo>
                    <a:lnTo>
                      <a:pt x="1138" y="235"/>
                    </a:lnTo>
                    <a:lnTo>
                      <a:pt x="1138" y="235"/>
                    </a:lnTo>
                    <a:lnTo>
                      <a:pt x="1138" y="235"/>
                    </a:lnTo>
                    <a:lnTo>
                      <a:pt x="1139" y="235"/>
                    </a:lnTo>
                    <a:lnTo>
                      <a:pt x="1139" y="235"/>
                    </a:lnTo>
                    <a:lnTo>
                      <a:pt x="1139" y="235"/>
                    </a:lnTo>
                    <a:lnTo>
                      <a:pt x="1139" y="235"/>
                    </a:lnTo>
                    <a:lnTo>
                      <a:pt x="1140" y="235"/>
                    </a:lnTo>
                    <a:lnTo>
                      <a:pt x="1140" y="235"/>
                    </a:lnTo>
                    <a:lnTo>
                      <a:pt x="1140" y="235"/>
                    </a:lnTo>
                    <a:lnTo>
                      <a:pt x="1140" y="235"/>
                    </a:lnTo>
                    <a:lnTo>
                      <a:pt x="1140" y="235"/>
                    </a:lnTo>
                    <a:lnTo>
                      <a:pt x="1140" y="235"/>
                    </a:lnTo>
                    <a:lnTo>
                      <a:pt x="1141" y="235"/>
                    </a:lnTo>
                    <a:lnTo>
                      <a:pt x="1141" y="235"/>
                    </a:lnTo>
                    <a:lnTo>
                      <a:pt x="1141" y="235"/>
                    </a:lnTo>
                    <a:lnTo>
                      <a:pt x="1141" y="235"/>
                    </a:lnTo>
                    <a:lnTo>
                      <a:pt x="1141" y="235"/>
                    </a:lnTo>
                    <a:lnTo>
                      <a:pt x="1141" y="235"/>
                    </a:lnTo>
                    <a:lnTo>
                      <a:pt x="1142" y="235"/>
                    </a:lnTo>
                    <a:lnTo>
                      <a:pt x="1142" y="235"/>
                    </a:lnTo>
                    <a:lnTo>
                      <a:pt x="1142" y="235"/>
                    </a:lnTo>
                    <a:lnTo>
                      <a:pt x="1142" y="235"/>
                    </a:lnTo>
                    <a:lnTo>
                      <a:pt x="1143" y="236"/>
                    </a:lnTo>
                    <a:lnTo>
                      <a:pt x="1143" y="236"/>
                    </a:lnTo>
                    <a:lnTo>
                      <a:pt x="1143" y="236"/>
                    </a:lnTo>
                    <a:lnTo>
                      <a:pt x="1143" y="236"/>
                    </a:lnTo>
                    <a:lnTo>
                      <a:pt x="1143" y="236"/>
                    </a:lnTo>
                    <a:lnTo>
                      <a:pt x="1144" y="238"/>
                    </a:lnTo>
                    <a:lnTo>
                      <a:pt x="1144" y="238"/>
                    </a:lnTo>
                    <a:lnTo>
                      <a:pt x="1144" y="238"/>
                    </a:lnTo>
                    <a:lnTo>
                      <a:pt x="1144" y="237"/>
                    </a:lnTo>
                    <a:lnTo>
                      <a:pt x="1145" y="237"/>
                    </a:lnTo>
                    <a:lnTo>
                      <a:pt x="1145" y="235"/>
                    </a:lnTo>
                    <a:lnTo>
                      <a:pt x="1145" y="235"/>
                    </a:lnTo>
                    <a:lnTo>
                      <a:pt x="1145" y="233"/>
                    </a:lnTo>
                    <a:lnTo>
                      <a:pt x="1145" y="233"/>
                    </a:lnTo>
                    <a:lnTo>
                      <a:pt x="1146" y="233"/>
                    </a:lnTo>
                    <a:lnTo>
                      <a:pt x="1146" y="233"/>
                    </a:lnTo>
                    <a:lnTo>
                      <a:pt x="1146" y="233"/>
                    </a:lnTo>
                    <a:lnTo>
                      <a:pt x="1147" y="234"/>
                    </a:lnTo>
                    <a:lnTo>
                      <a:pt x="1147" y="235"/>
                    </a:lnTo>
                    <a:lnTo>
                      <a:pt x="1147" y="236"/>
                    </a:lnTo>
                    <a:lnTo>
                      <a:pt x="1147" y="236"/>
                    </a:lnTo>
                    <a:lnTo>
                      <a:pt x="1147" y="236"/>
                    </a:lnTo>
                    <a:lnTo>
                      <a:pt x="1148" y="234"/>
                    </a:lnTo>
                    <a:lnTo>
                      <a:pt x="1148" y="234"/>
                    </a:lnTo>
                    <a:lnTo>
                      <a:pt x="1148" y="233"/>
                    </a:lnTo>
                    <a:lnTo>
                      <a:pt x="1148" y="233"/>
                    </a:lnTo>
                    <a:lnTo>
                      <a:pt x="1149" y="232"/>
                    </a:lnTo>
                    <a:lnTo>
                      <a:pt x="1149" y="233"/>
                    </a:lnTo>
                    <a:lnTo>
                      <a:pt x="1149" y="233"/>
                    </a:lnTo>
                    <a:lnTo>
                      <a:pt x="1150" y="235"/>
                    </a:lnTo>
                    <a:lnTo>
                      <a:pt x="1150" y="235"/>
                    </a:lnTo>
                    <a:lnTo>
                      <a:pt x="1150" y="235"/>
                    </a:lnTo>
                    <a:lnTo>
                      <a:pt x="1150" y="235"/>
                    </a:lnTo>
                    <a:lnTo>
                      <a:pt x="1150" y="235"/>
                    </a:lnTo>
                    <a:lnTo>
                      <a:pt x="1151" y="234"/>
                    </a:lnTo>
                    <a:lnTo>
                      <a:pt x="1151" y="234"/>
                    </a:lnTo>
                    <a:lnTo>
                      <a:pt x="1151" y="234"/>
                    </a:lnTo>
                    <a:lnTo>
                      <a:pt x="1151" y="234"/>
                    </a:lnTo>
                    <a:lnTo>
                      <a:pt x="1151" y="235"/>
                    </a:lnTo>
                    <a:lnTo>
                      <a:pt x="1151" y="235"/>
                    </a:lnTo>
                    <a:lnTo>
                      <a:pt x="1152" y="235"/>
                    </a:lnTo>
                    <a:lnTo>
                      <a:pt x="1152" y="234"/>
                    </a:lnTo>
                    <a:lnTo>
                      <a:pt x="1152" y="234"/>
                    </a:lnTo>
                    <a:lnTo>
                      <a:pt x="1152" y="233"/>
                    </a:lnTo>
                    <a:lnTo>
                      <a:pt x="1153" y="233"/>
                    </a:lnTo>
                    <a:lnTo>
                      <a:pt x="1153" y="232"/>
                    </a:lnTo>
                    <a:lnTo>
                      <a:pt x="1153" y="232"/>
                    </a:lnTo>
                    <a:lnTo>
                      <a:pt x="1154" y="231"/>
                    </a:lnTo>
                    <a:lnTo>
                      <a:pt x="1154" y="231"/>
                    </a:lnTo>
                    <a:lnTo>
                      <a:pt x="1154" y="231"/>
                    </a:lnTo>
                    <a:lnTo>
                      <a:pt x="1154" y="231"/>
                    </a:lnTo>
                    <a:lnTo>
                      <a:pt x="1154" y="231"/>
                    </a:lnTo>
                    <a:lnTo>
                      <a:pt x="1155" y="231"/>
                    </a:lnTo>
                    <a:lnTo>
                      <a:pt x="1155" y="231"/>
                    </a:lnTo>
                    <a:lnTo>
                      <a:pt x="1155" y="232"/>
                    </a:lnTo>
                    <a:lnTo>
                      <a:pt x="1156" y="232"/>
                    </a:lnTo>
                    <a:lnTo>
                      <a:pt x="1156" y="232"/>
                    </a:lnTo>
                    <a:lnTo>
                      <a:pt x="1156" y="232"/>
                    </a:lnTo>
                    <a:lnTo>
                      <a:pt x="1157" y="233"/>
                    </a:lnTo>
                    <a:lnTo>
                      <a:pt x="1157" y="233"/>
                    </a:lnTo>
                    <a:lnTo>
                      <a:pt x="1157" y="233"/>
                    </a:lnTo>
                    <a:lnTo>
                      <a:pt x="1157" y="233"/>
                    </a:lnTo>
                    <a:lnTo>
                      <a:pt x="1158" y="234"/>
                    </a:lnTo>
                    <a:lnTo>
                      <a:pt x="1158" y="234"/>
                    </a:lnTo>
                    <a:lnTo>
                      <a:pt x="1158" y="234"/>
                    </a:lnTo>
                    <a:lnTo>
                      <a:pt x="1158" y="235"/>
                    </a:lnTo>
                    <a:lnTo>
                      <a:pt x="1159" y="236"/>
                    </a:lnTo>
                    <a:lnTo>
                      <a:pt x="1159" y="238"/>
                    </a:lnTo>
                    <a:lnTo>
                      <a:pt x="1159" y="238"/>
                    </a:lnTo>
                    <a:lnTo>
                      <a:pt x="1159" y="238"/>
                    </a:lnTo>
                    <a:lnTo>
                      <a:pt x="1159" y="238"/>
                    </a:lnTo>
                    <a:lnTo>
                      <a:pt x="1160" y="238"/>
                    </a:lnTo>
                    <a:lnTo>
                      <a:pt x="1160" y="236"/>
                    </a:lnTo>
                    <a:lnTo>
                      <a:pt x="1160" y="236"/>
                    </a:lnTo>
                    <a:lnTo>
                      <a:pt x="1161" y="231"/>
                    </a:lnTo>
                    <a:lnTo>
                      <a:pt x="1161" y="231"/>
                    </a:lnTo>
                    <a:lnTo>
                      <a:pt x="1161" y="231"/>
                    </a:lnTo>
                    <a:lnTo>
                      <a:pt x="1161" y="231"/>
                    </a:lnTo>
                    <a:lnTo>
                      <a:pt x="1161" y="231"/>
                    </a:lnTo>
                    <a:lnTo>
                      <a:pt x="1161" y="231"/>
                    </a:lnTo>
                    <a:lnTo>
                      <a:pt x="1161" y="231"/>
                    </a:lnTo>
                    <a:lnTo>
                      <a:pt x="1162" y="233"/>
                    </a:lnTo>
                    <a:lnTo>
                      <a:pt x="1162" y="233"/>
                    </a:lnTo>
                    <a:lnTo>
                      <a:pt x="1162" y="234"/>
                    </a:lnTo>
                    <a:lnTo>
                      <a:pt x="1163" y="234"/>
                    </a:lnTo>
                    <a:lnTo>
                      <a:pt x="1163" y="234"/>
                    </a:lnTo>
                    <a:lnTo>
                      <a:pt x="1163" y="234"/>
                    </a:lnTo>
                    <a:lnTo>
                      <a:pt x="1163" y="234"/>
                    </a:lnTo>
                    <a:lnTo>
                      <a:pt x="1164" y="233"/>
                    </a:lnTo>
                    <a:lnTo>
                      <a:pt x="1164" y="233"/>
                    </a:lnTo>
                    <a:lnTo>
                      <a:pt x="1164" y="233"/>
                    </a:lnTo>
                    <a:lnTo>
                      <a:pt x="1164" y="233"/>
                    </a:lnTo>
                    <a:lnTo>
                      <a:pt x="1164" y="233"/>
                    </a:lnTo>
                    <a:lnTo>
                      <a:pt x="1165" y="234"/>
                    </a:lnTo>
                    <a:lnTo>
                      <a:pt x="1165" y="234"/>
                    </a:lnTo>
                    <a:lnTo>
                      <a:pt x="1165" y="234"/>
                    </a:lnTo>
                    <a:lnTo>
                      <a:pt x="1165" y="234"/>
                    </a:lnTo>
                    <a:lnTo>
                      <a:pt x="1166" y="234"/>
                    </a:lnTo>
                    <a:lnTo>
                      <a:pt x="1166" y="233"/>
                    </a:lnTo>
                    <a:lnTo>
                      <a:pt x="1166" y="235"/>
                    </a:lnTo>
                    <a:lnTo>
                      <a:pt x="1166" y="235"/>
                    </a:lnTo>
                    <a:lnTo>
                      <a:pt x="1166" y="235"/>
                    </a:lnTo>
                    <a:lnTo>
                      <a:pt x="1166" y="235"/>
                    </a:lnTo>
                    <a:lnTo>
                      <a:pt x="1166" y="235"/>
                    </a:lnTo>
                    <a:lnTo>
                      <a:pt x="1166" y="235"/>
                    </a:lnTo>
                    <a:lnTo>
                      <a:pt x="1167" y="235"/>
                    </a:lnTo>
                    <a:lnTo>
                      <a:pt x="1167" y="235"/>
                    </a:lnTo>
                    <a:lnTo>
                      <a:pt x="1167" y="235"/>
                    </a:lnTo>
                    <a:lnTo>
                      <a:pt x="1167" y="235"/>
                    </a:lnTo>
                    <a:lnTo>
                      <a:pt x="1168" y="235"/>
                    </a:lnTo>
                    <a:lnTo>
                      <a:pt x="1168" y="235"/>
                    </a:lnTo>
                    <a:lnTo>
                      <a:pt x="1168" y="235"/>
                    </a:lnTo>
                    <a:lnTo>
                      <a:pt x="1168" y="235"/>
                    </a:lnTo>
                    <a:lnTo>
                      <a:pt x="1168" y="235"/>
                    </a:lnTo>
                    <a:lnTo>
                      <a:pt x="1169" y="235"/>
                    </a:lnTo>
                    <a:lnTo>
                      <a:pt x="1169" y="235"/>
                    </a:lnTo>
                    <a:lnTo>
                      <a:pt x="1169" y="235"/>
                    </a:lnTo>
                    <a:lnTo>
                      <a:pt x="1169" y="235"/>
                    </a:lnTo>
                    <a:lnTo>
                      <a:pt x="1169" y="235"/>
                    </a:lnTo>
                    <a:lnTo>
                      <a:pt x="1170" y="235"/>
                    </a:lnTo>
                    <a:lnTo>
                      <a:pt x="1170" y="235"/>
                    </a:lnTo>
                    <a:lnTo>
                      <a:pt x="1170" y="235"/>
                    </a:lnTo>
                    <a:lnTo>
                      <a:pt x="1170" y="235"/>
                    </a:lnTo>
                    <a:lnTo>
                      <a:pt x="1171" y="235"/>
                    </a:lnTo>
                    <a:lnTo>
                      <a:pt x="1171" y="235"/>
                    </a:lnTo>
                    <a:lnTo>
                      <a:pt x="1171" y="235"/>
                    </a:lnTo>
                    <a:lnTo>
                      <a:pt x="1171" y="235"/>
                    </a:lnTo>
                    <a:lnTo>
                      <a:pt x="1171" y="235"/>
                    </a:lnTo>
                    <a:lnTo>
                      <a:pt x="1171" y="235"/>
                    </a:lnTo>
                    <a:lnTo>
                      <a:pt x="1171" y="235"/>
                    </a:lnTo>
                    <a:lnTo>
                      <a:pt x="1172" y="235"/>
                    </a:lnTo>
                    <a:lnTo>
                      <a:pt x="1172" y="235"/>
                    </a:lnTo>
                    <a:lnTo>
                      <a:pt x="1172" y="234"/>
                    </a:lnTo>
                    <a:lnTo>
                      <a:pt x="1173" y="234"/>
                    </a:lnTo>
                    <a:lnTo>
                      <a:pt x="1173" y="234"/>
                    </a:lnTo>
                    <a:lnTo>
                      <a:pt x="1173" y="234"/>
                    </a:lnTo>
                    <a:lnTo>
                      <a:pt x="1173" y="234"/>
                    </a:lnTo>
                    <a:lnTo>
                      <a:pt x="1173" y="234"/>
                    </a:lnTo>
                    <a:lnTo>
                      <a:pt x="1173" y="234"/>
                    </a:lnTo>
                    <a:lnTo>
                      <a:pt x="1174" y="234"/>
                    </a:lnTo>
                    <a:lnTo>
                      <a:pt x="1174" y="234"/>
                    </a:lnTo>
                    <a:lnTo>
                      <a:pt x="1174" y="237"/>
                    </a:lnTo>
                    <a:lnTo>
                      <a:pt x="1174" y="237"/>
                    </a:lnTo>
                    <a:lnTo>
                      <a:pt x="1175" y="236"/>
                    </a:lnTo>
                    <a:lnTo>
                      <a:pt x="1175" y="236"/>
                    </a:lnTo>
                    <a:lnTo>
                      <a:pt x="1175" y="233"/>
                    </a:lnTo>
                    <a:lnTo>
                      <a:pt x="1175" y="228"/>
                    </a:lnTo>
                    <a:lnTo>
                      <a:pt x="1176" y="222"/>
                    </a:lnTo>
                    <a:lnTo>
                      <a:pt x="1176" y="220"/>
                    </a:lnTo>
                    <a:lnTo>
                      <a:pt x="1176" y="220"/>
                    </a:lnTo>
                    <a:lnTo>
                      <a:pt x="1176" y="229"/>
                    </a:lnTo>
                    <a:lnTo>
                      <a:pt x="1177" y="230"/>
                    </a:lnTo>
                    <a:lnTo>
                      <a:pt x="1177" y="232"/>
                    </a:lnTo>
                    <a:lnTo>
                      <a:pt x="1177" y="232"/>
                    </a:lnTo>
                    <a:lnTo>
                      <a:pt x="1178" y="233"/>
                    </a:lnTo>
                    <a:lnTo>
                      <a:pt x="1178" y="233"/>
                    </a:lnTo>
                    <a:lnTo>
                      <a:pt x="1178" y="235"/>
                    </a:lnTo>
                    <a:lnTo>
                      <a:pt x="1178" y="235"/>
                    </a:lnTo>
                    <a:lnTo>
                      <a:pt x="1179" y="236"/>
                    </a:lnTo>
                    <a:lnTo>
                      <a:pt x="1179" y="236"/>
                    </a:lnTo>
                    <a:lnTo>
                      <a:pt x="1179" y="236"/>
                    </a:lnTo>
                    <a:lnTo>
                      <a:pt x="1179" y="235"/>
                    </a:lnTo>
                    <a:lnTo>
                      <a:pt x="1180" y="235"/>
                    </a:lnTo>
                    <a:lnTo>
                      <a:pt x="1180" y="234"/>
                    </a:lnTo>
                    <a:lnTo>
                      <a:pt x="1180" y="234"/>
                    </a:lnTo>
                    <a:lnTo>
                      <a:pt x="1180" y="234"/>
                    </a:lnTo>
                    <a:lnTo>
                      <a:pt x="1180" y="235"/>
                    </a:lnTo>
                    <a:lnTo>
                      <a:pt x="1181" y="235"/>
                    </a:lnTo>
                    <a:lnTo>
                      <a:pt x="1181" y="236"/>
                    </a:lnTo>
                    <a:lnTo>
                      <a:pt x="1181" y="237"/>
                    </a:lnTo>
                    <a:lnTo>
                      <a:pt x="1182" y="237"/>
                    </a:lnTo>
                    <a:lnTo>
                      <a:pt x="1182" y="237"/>
                    </a:lnTo>
                    <a:lnTo>
                      <a:pt x="1182" y="237"/>
                    </a:lnTo>
                    <a:lnTo>
                      <a:pt x="1182" y="236"/>
                    </a:lnTo>
                    <a:lnTo>
                      <a:pt x="1182" y="236"/>
                    </a:lnTo>
                    <a:lnTo>
                      <a:pt x="1183" y="236"/>
                    </a:lnTo>
                    <a:lnTo>
                      <a:pt x="1183" y="236"/>
                    </a:lnTo>
                    <a:lnTo>
                      <a:pt x="1183" y="236"/>
                    </a:lnTo>
                    <a:lnTo>
                      <a:pt x="1183" y="236"/>
                    </a:lnTo>
                    <a:lnTo>
                      <a:pt x="1183" y="236"/>
                    </a:lnTo>
                    <a:lnTo>
                      <a:pt x="1184" y="236"/>
                    </a:lnTo>
                    <a:lnTo>
                      <a:pt x="1184" y="236"/>
                    </a:lnTo>
                    <a:lnTo>
                      <a:pt x="1184" y="236"/>
                    </a:lnTo>
                    <a:lnTo>
                      <a:pt x="1184" y="236"/>
                    </a:lnTo>
                    <a:lnTo>
                      <a:pt x="1185" y="236"/>
                    </a:lnTo>
                    <a:lnTo>
                      <a:pt x="1185" y="236"/>
                    </a:lnTo>
                    <a:lnTo>
                      <a:pt x="1185" y="236"/>
                    </a:lnTo>
                    <a:lnTo>
                      <a:pt x="1185" y="236"/>
                    </a:lnTo>
                    <a:lnTo>
                      <a:pt x="1185" y="236"/>
                    </a:lnTo>
                    <a:lnTo>
                      <a:pt x="1186" y="236"/>
                    </a:lnTo>
                    <a:lnTo>
                      <a:pt x="1186" y="236"/>
                    </a:lnTo>
                    <a:lnTo>
                      <a:pt x="1186" y="236"/>
                    </a:lnTo>
                    <a:lnTo>
                      <a:pt x="1186" y="236"/>
                    </a:lnTo>
                    <a:lnTo>
                      <a:pt x="1186" y="236"/>
                    </a:lnTo>
                    <a:lnTo>
                      <a:pt x="1186" y="236"/>
                    </a:lnTo>
                    <a:lnTo>
                      <a:pt x="1187" y="236"/>
                    </a:lnTo>
                    <a:lnTo>
                      <a:pt x="1187" y="236"/>
                    </a:lnTo>
                    <a:lnTo>
                      <a:pt x="1187" y="236"/>
                    </a:lnTo>
                    <a:lnTo>
                      <a:pt x="1187" y="236"/>
                    </a:lnTo>
                    <a:lnTo>
                      <a:pt x="1187" y="236"/>
                    </a:lnTo>
                    <a:lnTo>
                      <a:pt x="1187" y="236"/>
                    </a:lnTo>
                    <a:lnTo>
                      <a:pt x="1188" y="236"/>
                    </a:lnTo>
                    <a:lnTo>
                      <a:pt x="1188" y="236"/>
                    </a:lnTo>
                    <a:lnTo>
                      <a:pt x="1188" y="236"/>
                    </a:lnTo>
                    <a:lnTo>
                      <a:pt x="1188" y="236"/>
                    </a:lnTo>
                    <a:lnTo>
                      <a:pt x="1188" y="236"/>
                    </a:lnTo>
                    <a:lnTo>
                      <a:pt x="1189" y="236"/>
                    </a:lnTo>
                    <a:lnTo>
                      <a:pt x="1189" y="236"/>
                    </a:lnTo>
                    <a:lnTo>
                      <a:pt x="1189" y="236"/>
                    </a:lnTo>
                    <a:lnTo>
                      <a:pt x="1189" y="238"/>
                    </a:lnTo>
                    <a:lnTo>
                      <a:pt x="1189" y="238"/>
                    </a:lnTo>
                    <a:lnTo>
                      <a:pt x="1189" y="238"/>
                    </a:lnTo>
                    <a:lnTo>
                      <a:pt x="1190" y="237"/>
                    </a:lnTo>
                    <a:lnTo>
                      <a:pt x="1190" y="237"/>
                    </a:lnTo>
                    <a:lnTo>
                      <a:pt x="1190" y="230"/>
                    </a:lnTo>
                    <a:lnTo>
                      <a:pt x="1191" y="230"/>
                    </a:lnTo>
                    <a:lnTo>
                      <a:pt x="1191" y="231"/>
                    </a:lnTo>
                    <a:lnTo>
                      <a:pt x="1191" y="231"/>
                    </a:lnTo>
                    <a:lnTo>
                      <a:pt x="1192" y="233"/>
                    </a:lnTo>
                    <a:lnTo>
                      <a:pt x="1192" y="233"/>
                    </a:lnTo>
                    <a:lnTo>
                      <a:pt x="1192" y="235"/>
                    </a:lnTo>
                    <a:lnTo>
                      <a:pt x="1192" y="235"/>
                    </a:lnTo>
                    <a:lnTo>
                      <a:pt x="1193" y="236"/>
                    </a:lnTo>
                    <a:lnTo>
                      <a:pt x="1193" y="235"/>
                    </a:lnTo>
                    <a:lnTo>
                      <a:pt x="1193" y="235"/>
                    </a:lnTo>
                    <a:lnTo>
                      <a:pt x="1193" y="234"/>
                    </a:lnTo>
                    <a:lnTo>
                      <a:pt x="1194" y="234"/>
                    </a:lnTo>
                    <a:lnTo>
                      <a:pt x="1194" y="233"/>
                    </a:lnTo>
                    <a:lnTo>
                      <a:pt x="1194" y="233"/>
                    </a:lnTo>
                    <a:lnTo>
                      <a:pt x="1194" y="233"/>
                    </a:lnTo>
                    <a:lnTo>
                      <a:pt x="1195" y="233"/>
                    </a:lnTo>
                    <a:lnTo>
                      <a:pt x="1195" y="233"/>
                    </a:lnTo>
                    <a:lnTo>
                      <a:pt x="1195" y="233"/>
                    </a:lnTo>
                    <a:lnTo>
                      <a:pt x="1195" y="234"/>
                    </a:lnTo>
                    <a:lnTo>
                      <a:pt x="1196" y="235"/>
                    </a:lnTo>
                    <a:lnTo>
                      <a:pt x="1196" y="234"/>
                    </a:lnTo>
                    <a:lnTo>
                      <a:pt x="1196" y="234"/>
                    </a:lnTo>
                    <a:lnTo>
                      <a:pt x="1196" y="235"/>
                    </a:lnTo>
                    <a:lnTo>
                      <a:pt x="1196" y="235"/>
                    </a:lnTo>
                    <a:lnTo>
                      <a:pt x="1197" y="236"/>
                    </a:lnTo>
                    <a:lnTo>
                      <a:pt x="1197" y="236"/>
                    </a:lnTo>
                    <a:lnTo>
                      <a:pt x="1197" y="236"/>
                    </a:lnTo>
                    <a:lnTo>
                      <a:pt x="1198" y="236"/>
                    </a:lnTo>
                    <a:lnTo>
                      <a:pt x="1198" y="236"/>
                    </a:lnTo>
                    <a:lnTo>
                      <a:pt x="1198" y="236"/>
                    </a:lnTo>
                    <a:lnTo>
                      <a:pt x="1198" y="236"/>
                    </a:lnTo>
                    <a:lnTo>
                      <a:pt x="1199" y="236"/>
                    </a:lnTo>
                    <a:lnTo>
                      <a:pt x="1199" y="236"/>
                    </a:lnTo>
                    <a:lnTo>
                      <a:pt x="1199" y="237"/>
                    </a:lnTo>
                    <a:lnTo>
                      <a:pt x="1199" y="237"/>
                    </a:lnTo>
                    <a:lnTo>
                      <a:pt x="1199" y="237"/>
                    </a:lnTo>
                    <a:lnTo>
                      <a:pt x="1199" y="237"/>
                    </a:lnTo>
                    <a:lnTo>
                      <a:pt x="1200" y="237"/>
                    </a:lnTo>
                    <a:lnTo>
                      <a:pt x="1200" y="237"/>
                    </a:lnTo>
                    <a:lnTo>
                      <a:pt x="1200" y="237"/>
                    </a:lnTo>
                    <a:lnTo>
                      <a:pt x="1200" y="236"/>
                    </a:lnTo>
                    <a:lnTo>
                      <a:pt x="1200" y="237"/>
                    </a:lnTo>
                    <a:lnTo>
                      <a:pt x="1201" y="237"/>
                    </a:lnTo>
                    <a:lnTo>
                      <a:pt x="1201" y="237"/>
                    </a:lnTo>
                    <a:lnTo>
                      <a:pt x="1201" y="237"/>
                    </a:lnTo>
                    <a:lnTo>
                      <a:pt x="1201" y="237"/>
                    </a:lnTo>
                    <a:lnTo>
                      <a:pt x="1201" y="237"/>
                    </a:lnTo>
                    <a:lnTo>
                      <a:pt x="1201" y="237"/>
                    </a:lnTo>
                    <a:lnTo>
                      <a:pt x="1201" y="237"/>
                    </a:lnTo>
                    <a:lnTo>
                      <a:pt x="1202" y="236"/>
                    </a:lnTo>
                    <a:lnTo>
                      <a:pt x="1202" y="236"/>
                    </a:lnTo>
                    <a:lnTo>
                      <a:pt x="1202" y="236"/>
                    </a:lnTo>
                    <a:lnTo>
                      <a:pt x="1203" y="236"/>
                    </a:lnTo>
                    <a:lnTo>
                      <a:pt x="1203" y="236"/>
                    </a:lnTo>
                    <a:lnTo>
                      <a:pt x="1203" y="236"/>
                    </a:lnTo>
                    <a:lnTo>
                      <a:pt x="1203" y="236"/>
                    </a:lnTo>
                    <a:lnTo>
                      <a:pt x="1203" y="236"/>
                    </a:lnTo>
                    <a:lnTo>
                      <a:pt x="1203" y="236"/>
                    </a:lnTo>
                    <a:lnTo>
                      <a:pt x="1204" y="237"/>
                    </a:lnTo>
                    <a:lnTo>
                      <a:pt x="1204" y="237"/>
                    </a:lnTo>
                    <a:lnTo>
                      <a:pt x="1204" y="237"/>
                    </a:lnTo>
                    <a:lnTo>
                      <a:pt x="1204" y="238"/>
                    </a:lnTo>
                    <a:lnTo>
                      <a:pt x="1204" y="238"/>
                    </a:lnTo>
                    <a:lnTo>
                      <a:pt x="1204" y="238"/>
                    </a:lnTo>
                    <a:lnTo>
                      <a:pt x="1205" y="231"/>
                    </a:lnTo>
                    <a:lnTo>
                      <a:pt x="1205" y="231"/>
                    </a:lnTo>
                    <a:lnTo>
                      <a:pt x="1206" y="229"/>
                    </a:lnTo>
                    <a:lnTo>
                      <a:pt x="1206" y="228"/>
                    </a:lnTo>
                    <a:lnTo>
                      <a:pt x="1206" y="227"/>
                    </a:lnTo>
                    <a:lnTo>
                      <a:pt x="1206" y="233"/>
                    </a:lnTo>
                    <a:lnTo>
                      <a:pt x="1206" y="233"/>
                    </a:lnTo>
                    <a:lnTo>
                      <a:pt x="1207" y="235"/>
                    </a:lnTo>
                    <a:lnTo>
                      <a:pt x="1207" y="235"/>
                    </a:lnTo>
                    <a:lnTo>
                      <a:pt x="1207" y="235"/>
                    </a:lnTo>
                    <a:lnTo>
                      <a:pt x="1207" y="233"/>
                    </a:lnTo>
                    <a:lnTo>
                      <a:pt x="1207" y="231"/>
                    </a:lnTo>
                    <a:lnTo>
                      <a:pt x="1208" y="231"/>
                    </a:lnTo>
                    <a:lnTo>
                      <a:pt x="1208" y="231"/>
                    </a:lnTo>
                    <a:lnTo>
                      <a:pt x="1208" y="230"/>
                    </a:lnTo>
                    <a:lnTo>
                      <a:pt x="1208" y="231"/>
                    </a:lnTo>
                    <a:lnTo>
                      <a:pt x="1209" y="231"/>
                    </a:lnTo>
                    <a:lnTo>
                      <a:pt x="1209" y="232"/>
                    </a:lnTo>
                    <a:lnTo>
                      <a:pt x="1209" y="233"/>
                    </a:lnTo>
                    <a:lnTo>
                      <a:pt x="1209" y="233"/>
                    </a:lnTo>
                    <a:lnTo>
                      <a:pt x="1210" y="231"/>
                    </a:lnTo>
                    <a:lnTo>
                      <a:pt x="1210" y="231"/>
                    </a:lnTo>
                    <a:lnTo>
                      <a:pt x="1210" y="231"/>
                    </a:lnTo>
                    <a:lnTo>
                      <a:pt x="1210" y="234"/>
                    </a:lnTo>
                    <a:lnTo>
                      <a:pt x="1211" y="234"/>
                    </a:lnTo>
                    <a:lnTo>
                      <a:pt x="1211" y="234"/>
                    </a:lnTo>
                    <a:lnTo>
                      <a:pt x="1211" y="234"/>
                    </a:lnTo>
                    <a:lnTo>
                      <a:pt x="1211" y="234"/>
                    </a:lnTo>
                    <a:lnTo>
                      <a:pt x="1211" y="234"/>
                    </a:lnTo>
                    <a:lnTo>
                      <a:pt x="1211" y="233"/>
                    </a:lnTo>
                    <a:lnTo>
                      <a:pt x="1211" y="233"/>
                    </a:lnTo>
                    <a:lnTo>
                      <a:pt x="1212" y="233"/>
                    </a:lnTo>
                    <a:lnTo>
                      <a:pt x="1212" y="233"/>
                    </a:lnTo>
                    <a:lnTo>
                      <a:pt x="1212" y="233"/>
                    </a:lnTo>
                    <a:lnTo>
                      <a:pt x="1212" y="233"/>
                    </a:lnTo>
                    <a:lnTo>
                      <a:pt x="1213" y="233"/>
                    </a:lnTo>
                    <a:lnTo>
                      <a:pt x="1213" y="233"/>
                    </a:lnTo>
                    <a:lnTo>
                      <a:pt x="1213" y="233"/>
                    </a:lnTo>
                    <a:lnTo>
                      <a:pt x="1213" y="233"/>
                    </a:lnTo>
                    <a:lnTo>
                      <a:pt x="1213" y="233"/>
                    </a:lnTo>
                    <a:lnTo>
                      <a:pt x="1213" y="233"/>
                    </a:lnTo>
                    <a:lnTo>
                      <a:pt x="1214" y="233"/>
                    </a:lnTo>
                    <a:lnTo>
                      <a:pt x="1214" y="233"/>
                    </a:lnTo>
                    <a:lnTo>
                      <a:pt x="1214" y="233"/>
                    </a:lnTo>
                    <a:lnTo>
                      <a:pt x="1215" y="233"/>
                    </a:lnTo>
                    <a:lnTo>
                      <a:pt x="1215" y="233"/>
                    </a:lnTo>
                    <a:lnTo>
                      <a:pt x="1215" y="233"/>
                    </a:lnTo>
                    <a:lnTo>
                      <a:pt x="1215" y="233"/>
                    </a:lnTo>
                    <a:lnTo>
                      <a:pt x="1215" y="233"/>
                    </a:lnTo>
                    <a:lnTo>
                      <a:pt x="1216" y="233"/>
                    </a:lnTo>
                    <a:lnTo>
                      <a:pt x="1216" y="233"/>
                    </a:lnTo>
                    <a:lnTo>
                      <a:pt x="1216" y="233"/>
                    </a:lnTo>
                    <a:lnTo>
                      <a:pt x="1216" y="233"/>
                    </a:lnTo>
                    <a:lnTo>
                      <a:pt x="1216" y="233"/>
                    </a:lnTo>
                    <a:lnTo>
                      <a:pt x="1217" y="233"/>
                    </a:lnTo>
                    <a:lnTo>
                      <a:pt x="1217" y="233"/>
                    </a:lnTo>
                    <a:lnTo>
                      <a:pt x="1217" y="233"/>
                    </a:lnTo>
                    <a:lnTo>
                      <a:pt x="1217" y="233"/>
                    </a:lnTo>
                    <a:lnTo>
                      <a:pt x="1218" y="233"/>
                    </a:lnTo>
                    <a:lnTo>
                      <a:pt x="1218" y="234"/>
                    </a:lnTo>
                    <a:lnTo>
                      <a:pt x="1218" y="234"/>
                    </a:lnTo>
                    <a:lnTo>
                      <a:pt x="1218" y="236"/>
                    </a:lnTo>
                    <a:lnTo>
                      <a:pt x="1218" y="236"/>
                    </a:lnTo>
                    <a:lnTo>
                      <a:pt x="1219" y="236"/>
                    </a:lnTo>
                    <a:lnTo>
                      <a:pt x="1219" y="235"/>
                    </a:lnTo>
                    <a:lnTo>
                      <a:pt x="1219" y="236"/>
                    </a:lnTo>
                    <a:lnTo>
                      <a:pt x="1219" y="236"/>
                    </a:lnTo>
                    <a:lnTo>
                      <a:pt x="1219" y="235"/>
                    </a:lnTo>
                    <a:lnTo>
                      <a:pt x="1220" y="233"/>
                    </a:lnTo>
                    <a:lnTo>
                      <a:pt x="1220" y="233"/>
                    </a:lnTo>
                    <a:lnTo>
                      <a:pt x="1220" y="232"/>
                    </a:lnTo>
                    <a:lnTo>
                      <a:pt x="1220" y="228"/>
                    </a:lnTo>
                    <a:lnTo>
                      <a:pt x="1220" y="230"/>
                    </a:lnTo>
                    <a:lnTo>
                      <a:pt x="1220" y="230"/>
                    </a:lnTo>
                    <a:lnTo>
                      <a:pt x="1221" y="233"/>
                    </a:lnTo>
                    <a:lnTo>
                      <a:pt x="1221" y="233"/>
                    </a:lnTo>
                    <a:lnTo>
                      <a:pt x="1221" y="234"/>
                    </a:lnTo>
                    <a:lnTo>
                      <a:pt x="1222" y="235"/>
                    </a:lnTo>
                    <a:lnTo>
                      <a:pt x="1222" y="235"/>
                    </a:lnTo>
                    <a:lnTo>
                      <a:pt x="1222" y="235"/>
                    </a:lnTo>
                    <a:lnTo>
                      <a:pt x="1222" y="235"/>
                    </a:lnTo>
                    <a:lnTo>
                      <a:pt x="1222" y="235"/>
                    </a:lnTo>
                    <a:lnTo>
                      <a:pt x="1222" y="235"/>
                    </a:lnTo>
                    <a:lnTo>
                      <a:pt x="1223" y="234"/>
                    </a:lnTo>
                    <a:lnTo>
                      <a:pt x="1223" y="234"/>
                    </a:lnTo>
                    <a:lnTo>
                      <a:pt x="1223" y="234"/>
                    </a:lnTo>
                    <a:lnTo>
                      <a:pt x="1224" y="234"/>
                    </a:lnTo>
                    <a:lnTo>
                      <a:pt x="1224" y="234"/>
                    </a:lnTo>
                    <a:lnTo>
                      <a:pt x="1224" y="235"/>
                    </a:lnTo>
                    <a:lnTo>
                      <a:pt x="1225" y="235"/>
                    </a:lnTo>
                    <a:lnTo>
                      <a:pt x="1225" y="236"/>
                    </a:lnTo>
                    <a:lnTo>
                      <a:pt x="1225" y="236"/>
                    </a:lnTo>
                    <a:lnTo>
                      <a:pt x="1225" y="237"/>
                    </a:lnTo>
                    <a:lnTo>
                      <a:pt x="1225" y="237"/>
                    </a:lnTo>
                    <a:lnTo>
                      <a:pt x="1226" y="237"/>
                    </a:lnTo>
                    <a:lnTo>
                      <a:pt x="1226" y="237"/>
                    </a:lnTo>
                    <a:lnTo>
                      <a:pt x="1226" y="237"/>
                    </a:lnTo>
                    <a:lnTo>
                      <a:pt x="1226" y="237"/>
                    </a:lnTo>
                    <a:lnTo>
                      <a:pt x="1226" y="237"/>
                    </a:lnTo>
                    <a:lnTo>
                      <a:pt x="1227" y="236"/>
                    </a:lnTo>
                    <a:lnTo>
                      <a:pt x="1227" y="236"/>
                    </a:lnTo>
                    <a:lnTo>
                      <a:pt x="1227" y="235"/>
                    </a:lnTo>
                    <a:lnTo>
                      <a:pt x="1227" y="235"/>
                    </a:lnTo>
                    <a:lnTo>
                      <a:pt x="1227" y="235"/>
                    </a:lnTo>
                    <a:lnTo>
                      <a:pt x="1227" y="235"/>
                    </a:lnTo>
                    <a:lnTo>
                      <a:pt x="1228" y="235"/>
                    </a:lnTo>
                    <a:lnTo>
                      <a:pt x="1228" y="235"/>
                    </a:lnTo>
                    <a:lnTo>
                      <a:pt x="1228" y="235"/>
                    </a:lnTo>
                    <a:lnTo>
                      <a:pt x="1229" y="235"/>
                    </a:lnTo>
                    <a:lnTo>
                      <a:pt x="1229" y="235"/>
                    </a:lnTo>
                    <a:lnTo>
                      <a:pt x="1229" y="235"/>
                    </a:lnTo>
                    <a:lnTo>
                      <a:pt x="1229" y="235"/>
                    </a:lnTo>
                    <a:lnTo>
                      <a:pt x="1229" y="235"/>
                    </a:lnTo>
                    <a:lnTo>
                      <a:pt x="1229" y="235"/>
                    </a:lnTo>
                    <a:lnTo>
                      <a:pt x="1230" y="235"/>
                    </a:lnTo>
                    <a:lnTo>
                      <a:pt x="1230" y="235"/>
                    </a:lnTo>
                    <a:lnTo>
                      <a:pt x="1230" y="235"/>
                    </a:lnTo>
                    <a:lnTo>
                      <a:pt x="1230" y="235"/>
                    </a:lnTo>
                    <a:lnTo>
                      <a:pt x="1230" y="235"/>
                    </a:lnTo>
                    <a:lnTo>
                      <a:pt x="1231" y="235"/>
                    </a:lnTo>
                    <a:lnTo>
                      <a:pt x="1231" y="235"/>
                    </a:lnTo>
                    <a:lnTo>
                      <a:pt x="1231" y="235"/>
                    </a:lnTo>
                    <a:lnTo>
                      <a:pt x="1231" y="235"/>
                    </a:lnTo>
                    <a:lnTo>
                      <a:pt x="1232" y="235"/>
                    </a:lnTo>
                    <a:lnTo>
                      <a:pt x="1232" y="236"/>
                    </a:lnTo>
                    <a:lnTo>
                      <a:pt x="1232" y="238"/>
                    </a:lnTo>
                    <a:lnTo>
                      <a:pt x="1232" y="238"/>
                    </a:lnTo>
                    <a:lnTo>
                      <a:pt x="1232" y="238"/>
                    </a:lnTo>
                    <a:lnTo>
                      <a:pt x="1233" y="238"/>
                    </a:lnTo>
                    <a:lnTo>
                      <a:pt x="1233" y="238"/>
                    </a:lnTo>
                    <a:lnTo>
                      <a:pt x="1233" y="238"/>
                    </a:lnTo>
                    <a:lnTo>
                      <a:pt x="1233" y="238"/>
                    </a:lnTo>
                    <a:lnTo>
                      <a:pt x="1233" y="238"/>
                    </a:lnTo>
                    <a:lnTo>
                      <a:pt x="1234" y="238"/>
                    </a:lnTo>
                    <a:lnTo>
                      <a:pt x="1234" y="238"/>
                    </a:lnTo>
                    <a:lnTo>
                      <a:pt x="1234" y="236"/>
                    </a:lnTo>
                    <a:lnTo>
                      <a:pt x="1234" y="236"/>
                    </a:lnTo>
                    <a:lnTo>
                      <a:pt x="1235" y="229"/>
                    </a:lnTo>
                    <a:lnTo>
                      <a:pt x="1235" y="229"/>
                    </a:lnTo>
                    <a:lnTo>
                      <a:pt x="1235" y="230"/>
                    </a:lnTo>
                    <a:lnTo>
                      <a:pt x="1235" y="232"/>
                    </a:lnTo>
                    <a:lnTo>
                      <a:pt x="1235" y="230"/>
                    </a:lnTo>
                    <a:lnTo>
                      <a:pt x="1235" y="230"/>
                    </a:lnTo>
                    <a:lnTo>
                      <a:pt x="1236" y="231"/>
                    </a:lnTo>
                    <a:lnTo>
                      <a:pt x="1236" y="230"/>
                    </a:lnTo>
                    <a:lnTo>
                      <a:pt x="1236" y="232"/>
                    </a:lnTo>
                    <a:lnTo>
                      <a:pt x="1236" y="232"/>
                    </a:lnTo>
                    <a:lnTo>
                      <a:pt x="1236" y="233"/>
                    </a:lnTo>
                    <a:lnTo>
                      <a:pt x="1237" y="233"/>
                    </a:lnTo>
                    <a:lnTo>
                      <a:pt x="1237" y="234"/>
                    </a:lnTo>
                    <a:lnTo>
                      <a:pt x="1237" y="233"/>
                    </a:lnTo>
                    <a:lnTo>
                      <a:pt x="1237" y="233"/>
                    </a:lnTo>
                    <a:lnTo>
                      <a:pt x="1238" y="231"/>
                    </a:lnTo>
                    <a:lnTo>
                      <a:pt x="1238" y="230"/>
                    </a:lnTo>
                    <a:lnTo>
                      <a:pt x="1238" y="229"/>
                    </a:lnTo>
                    <a:lnTo>
                      <a:pt x="1238" y="229"/>
                    </a:lnTo>
                    <a:lnTo>
                      <a:pt x="1239" y="229"/>
                    </a:lnTo>
                    <a:lnTo>
                      <a:pt x="1239" y="229"/>
                    </a:lnTo>
                    <a:lnTo>
                      <a:pt x="1239" y="230"/>
                    </a:lnTo>
                    <a:lnTo>
                      <a:pt x="1239" y="232"/>
                    </a:lnTo>
                    <a:lnTo>
                      <a:pt x="1240" y="233"/>
                    </a:lnTo>
                    <a:lnTo>
                      <a:pt x="1240" y="234"/>
                    </a:lnTo>
                    <a:lnTo>
                      <a:pt x="1240" y="234"/>
                    </a:lnTo>
                    <a:lnTo>
                      <a:pt x="1241" y="235"/>
                    </a:lnTo>
                    <a:lnTo>
                      <a:pt x="1241" y="235"/>
                    </a:lnTo>
                    <a:lnTo>
                      <a:pt x="1241" y="235"/>
                    </a:lnTo>
                    <a:lnTo>
                      <a:pt x="1241" y="235"/>
                    </a:lnTo>
                    <a:lnTo>
                      <a:pt x="1241" y="235"/>
                    </a:lnTo>
                    <a:lnTo>
                      <a:pt x="1242" y="233"/>
                    </a:lnTo>
                    <a:lnTo>
                      <a:pt x="1242" y="233"/>
                    </a:lnTo>
                    <a:lnTo>
                      <a:pt x="1242" y="233"/>
                    </a:lnTo>
                    <a:lnTo>
                      <a:pt x="1242" y="233"/>
                    </a:lnTo>
                    <a:lnTo>
                      <a:pt x="1243" y="232"/>
                    </a:lnTo>
                    <a:lnTo>
                      <a:pt x="1243" y="232"/>
                    </a:lnTo>
                    <a:lnTo>
                      <a:pt x="1243" y="232"/>
                    </a:lnTo>
                    <a:lnTo>
                      <a:pt x="1243" y="232"/>
                    </a:lnTo>
                    <a:lnTo>
                      <a:pt x="1244" y="232"/>
                    </a:lnTo>
                    <a:lnTo>
                      <a:pt x="1244" y="232"/>
                    </a:lnTo>
                    <a:lnTo>
                      <a:pt x="1244" y="232"/>
                    </a:lnTo>
                    <a:lnTo>
                      <a:pt x="1245" y="232"/>
                    </a:lnTo>
                    <a:lnTo>
                      <a:pt x="1245" y="232"/>
                    </a:lnTo>
                    <a:lnTo>
                      <a:pt x="1245" y="232"/>
                    </a:lnTo>
                    <a:lnTo>
                      <a:pt x="1245" y="232"/>
                    </a:lnTo>
                    <a:lnTo>
                      <a:pt x="1246" y="232"/>
                    </a:lnTo>
                    <a:lnTo>
                      <a:pt x="1246" y="232"/>
                    </a:lnTo>
                    <a:lnTo>
                      <a:pt x="1246" y="232"/>
                    </a:lnTo>
                    <a:lnTo>
                      <a:pt x="1246" y="232"/>
                    </a:lnTo>
                    <a:lnTo>
                      <a:pt x="1247" y="232"/>
                    </a:lnTo>
                    <a:lnTo>
                      <a:pt x="1247" y="232"/>
                    </a:lnTo>
                    <a:lnTo>
                      <a:pt x="1247" y="232"/>
                    </a:lnTo>
                    <a:lnTo>
                      <a:pt x="1247" y="232"/>
                    </a:lnTo>
                    <a:lnTo>
                      <a:pt x="1247" y="232"/>
                    </a:lnTo>
                    <a:lnTo>
                      <a:pt x="1248" y="232"/>
                    </a:lnTo>
                    <a:lnTo>
                      <a:pt x="1248" y="232"/>
                    </a:lnTo>
                    <a:lnTo>
                      <a:pt x="1248" y="232"/>
                    </a:lnTo>
                    <a:lnTo>
                      <a:pt x="1248" y="235"/>
                    </a:lnTo>
                    <a:lnTo>
                      <a:pt x="1248" y="236"/>
                    </a:lnTo>
                    <a:lnTo>
                      <a:pt x="1249" y="238"/>
                    </a:lnTo>
                    <a:lnTo>
                      <a:pt x="1249" y="237"/>
                    </a:lnTo>
                    <a:lnTo>
                      <a:pt x="1249" y="237"/>
                    </a:lnTo>
                    <a:lnTo>
                      <a:pt x="1249" y="236"/>
                    </a:lnTo>
                    <a:lnTo>
                      <a:pt x="1250" y="236"/>
                    </a:lnTo>
                    <a:lnTo>
                      <a:pt x="1250" y="230"/>
                    </a:lnTo>
                    <a:lnTo>
                      <a:pt x="1250" y="229"/>
                    </a:lnTo>
                    <a:lnTo>
                      <a:pt x="1250" y="228"/>
                    </a:lnTo>
                    <a:lnTo>
                      <a:pt x="1250" y="230"/>
                    </a:lnTo>
                    <a:lnTo>
                      <a:pt x="1251" y="231"/>
                    </a:lnTo>
                    <a:lnTo>
                      <a:pt x="1251" y="232"/>
                    </a:lnTo>
                    <a:lnTo>
                      <a:pt x="1251" y="229"/>
                    </a:lnTo>
                    <a:lnTo>
                      <a:pt x="1251" y="229"/>
                    </a:lnTo>
                    <a:lnTo>
                      <a:pt x="1251" y="229"/>
                    </a:lnTo>
                    <a:lnTo>
                      <a:pt x="1251" y="229"/>
                    </a:lnTo>
                    <a:lnTo>
                      <a:pt x="1252" y="228"/>
                    </a:lnTo>
                    <a:lnTo>
                      <a:pt x="1252" y="228"/>
                    </a:lnTo>
                    <a:lnTo>
                      <a:pt x="1252" y="231"/>
                    </a:lnTo>
                    <a:lnTo>
                      <a:pt x="1253" y="231"/>
                    </a:lnTo>
                    <a:lnTo>
                      <a:pt x="1253" y="233"/>
                    </a:lnTo>
                    <a:lnTo>
                      <a:pt x="1253" y="231"/>
                    </a:lnTo>
                    <a:lnTo>
                      <a:pt x="1253" y="231"/>
                    </a:lnTo>
                    <a:lnTo>
                      <a:pt x="1253" y="232"/>
                    </a:lnTo>
                    <a:lnTo>
                      <a:pt x="1253" y="231"/>
                    </a:lnTo>
                    <a:lnTo>
                      <a:pt x="1254" y="230"/>
                    </a:lnTo>
                    <a:lnTo>
                      <a:pt x="1254" y="231"/>
                    </a:lnTo>
                    <a:lnTo>
                      <a:pt x="1254" y="231"/>
                    </a:lnTo>
                    <a:lnTo>
                      <a:pt x="1255" y="231"/>
                    </a:lnTo>
                    <a:lnTo>
                      <a:pt x="1255" y="231"/>
                    </a:lnTo>
                    <a:lnTo>
                      <a:pt x="1255" y="231"/>
                    </a:lnTo>
                    <a:lnTo>
                      <a:pt x="1255" y="231"/>
                    </a:lnTo>
                    <a:lnTo>
                      <a:pt x="1255" y="231"/>
                    </a:lnTo>
                    <a:lnTo>
                      <a:pt x="1256" y="232"/>
                    </a:lnTo>
                    <a:lnTo>
                      <a:pt x="1256" y="232"/>
                    </a:lnTo>
                    <a:lnTo>
                      <a:pt x="1256" y="232"/>
                    </a:lnTo>
                    <a:lnTo>
                      <a:pt x="1257" y="233"/>
                    </a:lnTo>
                    <a:lnTo>
                      <a:pt x="1257" y="232"/>
                    </a:lnTo>
                    <a:lnTo>
                      <a:pt x="1257" y="233"/>
                    </a:lnTo>
                    <a:lnTo>
                      <a:pt x="1257" y="233"/>
                    </a:lnTo>
                    <a:lnTo>
                      <a:pt x="1257" y="233"/>
                    </a:lnTo>
                    <a:lnTo>
                      <a:pt x="1257" y="232"/>
                    </a:lnTo>
                    <a:lnTo>
                      <a:pt x="1257" y="232"/>
                    </a:lnTo>
                    <a:lnTo>
                      <a:pt x="1258" y="231"/>
                    </a:lnTo>
                    <a:lnTo>
                      <a:pt x="1258" y="231"/>
                    </a:lnTo>
                    <a:lnTo>
                      <a:pt x="1259" y="231"/>
                    </a:lnTo>
                    <a:lnTo>
                      <a:pt x="1259" y="231"/>
                    </a:lnTo>
                    <a:lnTo>
                      <a:pt x="1259" y="231"/>
                    </a:lnTo>
                    <a:lnTo>
                      <a:pt x="1259" y="231"/>
                    </a:lnTo>
                    <a:lnTo>
                      <a:pt x="1259" y="231"/>
                    </a:lnTo>
                    <a:lnTo>
                      <a:pt x="1260" y="231"/>
                    </a:lnTo>
                    <a:lnTo>
                      <a:pt x="1260" y="231"/>
                    </a:lnTo>
                    <a:lnTo>
                      <a:pt x="1260" y="231"/>
                    </a:lnTo>
                    <a:lnTo>
                      <a:pt x="1260" y="230"/>
                    </a:lnTo>
                    <a:lnTo>
                      <a:pt x="1260" y="230"/>
                    </a:lnTo>
                    <a:lnTo>
                      <a:pt x="1260" y="230"/>
                    </a:lnTo>
                    <a:lnTo>
                      <a:pt x="1261" y="231"/>
                    </a:lnTo>
                    <a:lnTo>
                      <a:pt x="1261" y="231"/>
                    </a:lnTo>
                    <a:lnTo>
                      <a:pt x="1262" y="231"/>
                    </a:lnTo>
                    <a:lnTo>
                      <a:pt x="1262" y="231"/>
                    </a:lnTo>
                    <a:lnTo>
                      <a:pt x="1262" y="231"/>
                    </a:lnTo>
                    <a:lnTo>
                      <a:pt x="1262" y="231"/>
                    </a:lnTo>
                    <a:lnTo>
                      <a:pt x="1262" y="231"/>
                    </a:lnTo>
                    <a:lnTo>
                      <a:pt x="1262" y="231"/>
                    </a:lnTo>
                    <a:lnTo>
                      <a:pt x="1263" y="233"/>
                    </a:lnTo>
                    <a:lnTo>
                      <a:pt x="1263" y="234"/>
                    </a:lnTo>
                    <a:lnTo>
                      <a:pt x="1263" y="234"/>
                    </a:lnTo>
                    <a:lnTo>
                      <a:pt x="1263" y="234"/>
                    </a:lnTo>
                    <a:lnTo>
                      <a:pt x="1263" y="234"/>
                    </a:lnTo>
                    <a:lnTo>
                      <a:pt x="1264" y="238"/>
                    </a:lnTo>
                    <a:lnTo>
                      <a:pt x="1264" y="238"/>
                    </a:lnTo>
                    <a:lnTo>
                      <a:pt x="1264" y="238"/>
                    </a:lnTo>
                    <a:lnTo>
                      <a:pt x="1264" y="237"/>
                    </a:lnTo>
                    <a:lnTo>
                      <a:pt x="1265" y="236"/>
                    </a:lnTo>
                    <a:lnTo>
                      <a:pt x="1265" y="234"/>
                    </a:lnTo>
                    <a:lnTo>
                      <a:pt x="1265" y="234"/>
                    </a:lnTo>
                    <a:lnTo>
                      <a:pt x="1266" y="231"/>
                    </a:lnTo>
                    <a:lnTo>
                      <a:pt x="1266" y="231"/>
                    </a:lnTo>
                    <a:lnTo>
                      <a:pt x="1266" y="232"/>
                    </a:lnTo>
                    <a:lnTo>
                      <a:pt x="1266" y="231"/>
                    </a:lnTo>
                    <a:lnTo>
                      <a:pt x="1267" y="231"/>
                    </a:lnTo>
                    <a:lnTo>
                      <a:pt x="1267" y="231"/>
                    </a:lnTo>
                    <a:lnTo>
                      <a:pt x="1267" y="231"/>
                    </a:lnTo>
                    <a:lnTo>
                      <a:pt x="1267" y="231"/>
                    </a:lnTo>
                    <a:lnTo>
                      <a:pt x="1267" y="231"/>
                    </a:lnTo>
                    <a:lnTo>
                      <a:pt x="1267" y="233"/>
                    </a:lnTo>
                    <a:lnTo>
                      <a:pt x="1268" y="234"/>
                    </a:lnTo>
                    <a:lnTo>
                      <a:pt x="1268" y="234"/>
                    </a:lnTo>
                    <a:lnTo>
                      <a:pt x="1268" y="234"/>
                    </a:lnTo>
                    <a:lnTo>
                      <a:pt x="1269" y="233"/>
                    </a:lnTo>
                    <a:lnTo>
                      <a:pt x="1269" y="233"/>
                    </a:lnTo>
                    <a:lnTo>
                      <a:pt x="1269" y="232"/>
                    </a:lnTo>
                    <a:lnTo>
                      <a:pt x="1269" y="233"/>
                    </a:lnTo>
                    <a:lnTo>
                      <a:pt x="1269" y="233"/>
                    </a:lnTo>
                    <a:lnTo>
                      <a:pt x="1270" y="234"/>
                    </a:lnTo>
                    <a:lnTo>
                      <a:pt x="1270" y="234"/>
                    </a:lnTo>
                    <a:lnTo>
                      <a:pt x="1270" y="234"/>
                    </a:lnTo>
                    <a:lnTo>
                      <a:pt x="1270" y="233"/>
                    </a:lnTo>
                    <a:lnTo>
                      <a:pt x="1271" y="233"/>
                    </a:lnTo>
                    <a:lnTo>
                      <a:pt x="1271" y="233"/>
                    </a:lnTo>
                    <a:lnTo>
                      <a:pt x="1271" y="234"/>
                    </a:lnTo>
                    <a:lnTo>
                      <a:pt x="1271" y="234"/>
                    </a:lnTo>
                    <a:lnTo>
                      <a:pt x="1271" y="235"/>
                    </a:lnTo>
                    <a:lnTo>
                      <a:pt x="1272" y="235"/>
                    </a:lnTo>
                    <a:lnTo>
                      <a:pt x="1272" y="235"/>
                    </a:lnTo>
                    <a:lnTo>
                      <a:pt x="1272" y="235"/>
                    </a:lnTo>
                    <a:lnTo>
                      <a:pt x="1273" y="234"/>
                    </a:lnTo>
                    <a:lnTo>
                      <a:pt x="1273" y="234"/>
                    </a:lnTo>
                    <a:lnTo>
                      <a:pt x="1273" y="234"/>
                    </a:lnTo>
                    <a:lnTo>
                      <a:pt x="1273" y="234"/>
                    </a:lnTo>
                    <a:lnTo>
                      <a:pt x="1274" y="234"/>
                    </a:lnTo>
                    <a:lnTo>
                      <a:pt x="1274" y="234"/>
                    </a:lnTo>
                    <a:lnTo>
                      <a:pt x="1274" y="234"/>
                    </a:lnTo>
                    <a:lnTo>
                      <a:pt x="1274" y="234"/>
                    </a:lnTo>
                    <a:lnTo>
                      <a:pt x="1274" y="234"/>
                    </a:lnTo>
                    <a:lnTo>
                      <a:pt x="1275" y="234"/>
                    </a:lnTo>
                    <a:lnTo>
                      <a:pt x="1275" y="234"/>
                    </a:lnTo>
                    <a:lnTo>
                      <a:pt x="1275" y="234"/>
                    </a:lnTo>
                    <a:lnTo>
                      <a:pt x="1275" y="234"/>
                    </a:lnTo>
                    <a:lnTo>
                      <a:pt x="1275" y="234"/>
                    </a:lnTo>
                    <a:lnTo>
                      <a:pt x="1276" y="234"/>
                    </a:lnTo>
                    <a:lnTo>
                      <a:pt x="1276" y="234"/>
                    </a:lnTo>
                    <a:lnTo>
                      <a:pt x="1276" y="234"/>
                    </a:lnTo>
                    <a:lnTo>
                      <a:pt x="1276" y="234"/>
                    </a:lnTo>
                    <a:lnTo>
                      <a:pt x="1276" y="234"/>
                    </a:lnTo>
                    <a:lnTo>
                      <a:pt x="1276" y="234"/>
                    </a:lnTo>
                    <a:lnTo>
                      <a:pt x="1276" y="234"/>
                    </a:lnTo>
                    <a:lnTo>
                      <a:pt x="1277" y="234"/>
                    </a:lnTo>
                    <a:lnTo>
                      <a:pt x="1277" y="234"/>
                    </a:lnTo>
                    <a:lnTo>
                      <a:pt x="1277" y="234"/>
                    </a:lnTo>
                    <a:lnTo>
                      <a:pt x="1277" y="234"/>
                    </a:lnTo>
                    <a:lnTo>
                      <a:pt x="1277" y="234"/>
                    </a:lnTo>
                    <a:lnTo>
                      <a:pt x="1277" y="234"/>
                    </a:lnTo>
                    <a:lnTo>
                      <a:pt x="1278" y="234"/>
                    </a:lnTo>
                    <a:lnTo>
                      <a:pt x="1278" y="234"/>
                    </a:lnTo>
                    <a:lnTo>
                      <a:pt x="1278" y="234"/>
                    </a:lnTo>
                    <a:lnTo>
                      <a:pt x="1278" y="234"/>
                    </a:lnTo>
                    <a:lnTo>
                      <a:pt x="1278" y="236"/>
                    </a:lnTo>
                    <a:lnTo>
                      <a:pt x="1278" y="236"/>
                    </a:lnTo>
                    <a:lnTo>
                      <a:pt x="1279" y="237"/>
                    </a:lnTo>
                    <a:lnTo>
                      <a:pt x="1279" y="237"/>
                    </a:lnTo>
                    <a:lnTo>
                      <a:pt x="1279" y="238"/>
                    </a:lnTo>
                    <a:lnTo>
                      <a:pt x="1280" y="238"/>
                    </a:lnTo>
                    <a:lnTo>
                      <a:pt x="1280" y="237"/>
                    </a:lnTo>
                    <a:lnTo>
                      <a:pt x="1280" y="232"/>
                    </a:lnTo>
                    <a:lnTo>
                      <a:pt x="1281" y="232"/>
                    </a:lnTo>
                    <a:lnTo>
                      <a:pt x="1281" y="227"/>
                    </a:lnTo>
                    <a:lnTo>
                      <a:pt x="1281" y="227"/>
                    </a:lnTo>
                    <a:lnTo>
                      <a:pt x="1281" y="231"/>
                    </a:lnTo>
                    <a:lnTo>
                      <a:pt x="1282" y="231"/>
                    </a:lnTo>
                    <a:lnTo>
                      <a:pt x="1282" y="233"/>
                    </a:lnTo>
                    <a:lnTo>
                      <a:pt x="1282" y="233"/>
                    </a:lnTo>
                    <a:lnTo>
                      <a:pt x="1283" y="234"/>
                    </a:lnTo>
                    <a:lnTo>
                      <a:pt x="1283" y="234"/>
                    </a:lnTo>
                    <a:lnTo>
                      <a:pt x="1283" y="235"/>
                    </a:lnTo>
                    <a:lnTo>
                      <a:pt x="1283" y="233"/>
                    </a:lnTo>
                    <a:lnTo>
                      <a:pt x="1283" y="233"/>
                    </a:lnTo>
                    <a:lnTo>
                      <a:pt x="1284" y="234"/>
                    </a:lnTo>
                    <a:lnTo>
                      <a:pt x="1284" y="234"/>
                    </a:lnTo>
                    <a:lnTo>
                      <a:pt x="1284" y="234"/>
                    </a:lnTo>
                    <a:lnTo>
                      <a:pt x="1284" y="234"/>
                    </a:lnTo>
                    <a:lnTo>
                      <a:pt x="1284" y="234"/>
                    </a:lnTo>
                    <a:lnTo>
                      <a:pt x="1285" y="234"/>
                    </a:lnTo>
                    <a:lnTo>
                      <a:pt x="1285" y="234"/>
                    </a:lnTo>
                    <a:lnTo>
                      <a:pt x="1285" y="235"/>
                    </a:lnTo>
                    <a:lnTo>
                      <a:pt x="1285" y="235"/>
                    </a:lnTo>
                    <a:lnTo>
                      <a:pt x="1286" y="236"/>
                    </a:lnTo>
                    <a:lnTo>
                      <a:pt x="1286" y="236"/>
                    </a:lnTo>
                    <a:lnTo>
                      <a:pt x="1286" y="237"/>
                    </a:lnTo>
                    <a:lnTo>
                      <a:pt x="1286" y="237"/>
                    </a:lnTo>
                    <a:lnTo>
                      <a:pt x="1287" y="237"/>
                    </a:lnTo>
                    <a:lnTo>
                      <a:pt x="1287" y="237"/>
                    </a:lnTo>
                    <a:lnTo>
                      <a:pt x="1287" y="237"/>
                    </a:lnTo>
                    <a:lnTo>
                      <a:pt x="1288" y="237"/>
                    </a:lnTo>
                    <a:lnTo>
                      <a:pt x="1288" y="237"/>
                    </a:lnTo>
                    <a:lnTo>
                      <a:pt x="1288" y="237"/>
                    </a:lnTo>
                    <a:lnTo>
                      <a:pt x="1288" y="237"/>
                    </a:lnTo>
                    <a:lnTo>
                      <a:pt x="1288" y="237"/>
                    </a:lnTo>
                    <a:lnTo>
                      <a:pt x="1288" y="236"/>
                    </a:lnTo>
                    <a:lnTo>
                      <a:pt x="1289" y="236"/>
                    </a:lnTo>
                    <a:lnTo>
                      <a:pt x="1289" y="236"/>
                    </a:lnTo>
                    <a:lnTo>
                      <a:pt x="1289" y="236"/>
                    </a:lnTo>
                    <a:lnTo>
                      <a:pt x="1289" y="236"/>
                    </a:lnTo>
                    <a:lnTo>
                      <a:pt x="1290" y="236"/>
                    </a:lnTo>
                    <a:lnTo>
                      <a:pt x="1290" y="236"/>
                    </a:lnTo>
                    <a:lnTo>
                      <a:pt x="1290" y="236"/>
                    </a:lnTo>
                    <a:lnTo>
                      <a:pt x="1290" y="236"/>
                    </a:lnTo>
                    <a:lnTo>
                      <a:pt x="1290" y="236"/>
                    </a:lnTo>
                    <a:lnTo>
                      <a:pt x="1291" y="236"/>
                    </a:lnTo>
                    <a:lnTo>
                      <a:pt x="1291" y="236"/>
                    </a:lnTo>
                    <a:lnTo>
                      <a:pt x="1291" y="236"/>
                    </a:lnTo>
                    <a:lnTo>
                      <a:pt x="1292" y="236"/>
                    </a:lnTo>
                    <a:lnTo>
                      <a:pt x="1292" y="236"/>
                    </a:lnTo>
                    <a:lnTo>
                      <a:pt x="1292" y="236"/>
                    </a:lnTo>
                    <a:lnTo>
                      <a:pt x="1292" y="236"/>
                    </a:lnTo>
                    <a:lnTo>
                      <a:pt x="1293" y="236"/>
                    </a:lnTo>
                    <a:lnTo>
                      <a:pt x="1293" y="236"/>
                    </a:lnTo>
                    <a:lnTo>
                      <a:pt x="1293" y="237"/>
                    </a:lnTo>
                    <a:lnTo>
                      <a:pt x="1293" y="237"/>
                    </a:lnTo>
                    <a:lnTo>
                      <a:pt x="1293" y="237"/>
                    </a:lnTo>
                    <a:lnTo>
                      <a:pt x="1294" y="236"/>
                    </a:lnTo>
                    <a:lnTo>
                      <a:pt x="1294" y="236"/>
                    </a:lnTo>
                    <a:lnTo>
                      <a:pt x="1294" y="237"/>
                    </a:lnTo>
                    <a:lnTo>
                      <a:pt x="1294" y="237"/>
                    </a:lnTo>
                    <a:lnTo>
                      <a:pt x="1294" y="236"/>
                    </a:lnTo>
                    <a:lnTo>
                      <a:pt x="1295" y="236"/>
                    </a:lnTo>
                    <a:lnTo>
                      <a:pt x="1295" y="232"/>
                    </a:lnTo>
                    <a:lnTo>
                      <a:pt x="1295" y="232"/>
                    </a:lnTo>
                    <a:lnTo>
                      <a:pt x="1295" y="225"/>
                    </a:lnTo>
                    <a:lnTo>
                      <a:pt x="1296" y="224"/>
                    </a:lnTo>
                    <a:lnTo>
                      <a:pt x="1296" y="222"/>
                    </a:lnTo>
                    <a:lnTo>
                      <a:pt x="1296" y="224"/>
                    </a:lnTo>
                    <a:lnTo>
                      <a:pt x="1296" y="226"/>
                    </a:lnTo>
                    <a:lnTo>
                      <a:pt x="1297" y="231"/>
                    </a:lnTo>
                    <a:lnTo>
                      <a:pt x="1297" y="231"/>
                    </a:lnTo>
                    <a:lnTo>
                      <a:pt x="1297" y="231"/>
                    </a:lnTo>
                    <a:lnTo>
                      <a:pt x="1297" y="229"/>
                    </a:lnTo>
                    <a:lnTo>
                      <a:pt x="1297" y="229"/>
                    </a:lnTo>
                    <a:lnTo>
                      <a:pt x="1297" y="229"/>
                    </a:lnTo>
                    <a:lnTo>
                      <a:pt x="1298" y="230"/>
                    </a:lnTo>
                    <a:lnTo>
                      <a:pt x="1298" y="230"/>
                    </a:lnTo>
                    <a:lnTo>
                      <a:pt x="1298" y="230"/>
                    </a:lnTo>
                    <a:lnTo>
                      <a:pt x="1298" y="228"/>
                    </a:lnTo>
                    <a:lnTo>
                      <a:pt x="1298" y="229"/>
                    </a:lnTo>
                    <a:lnTo>
                      <a:pt x="1298" y="229"/>
                    </a:lnTo>
                    <a:lnTo>
                      <a:pt x="1299" y="229"/>
                    </a:lnTo>
                    <a:lnTo>
                      <a:pt x="1299" y="229"/>
                    </a:lnTo>
                    <a:lnTo>
                      <a:pt x="1299" y="229"/>
                    </a:lnTo>
                    <a:lnTo>
                      <a:pt x="1300" y="228"/>
                    </a:lnTo>
                    <a:lnTo>
                      <a:pt x="1300" y="228"/>
                    </a:lnTo>
                    <a:lnTo>
                      <a:pt x="1300" y="230"/>
                    </a:lnTo>
                    <a:lnTo>
                      <a:pt x="1300" y="230"/>
                    </a:lnTo>
                    <a:lnTo>
                      <a:pt x="1301" y="233"/>
                    </a:lnTo>
                    <a:lnTo>
                      <a:pt x="1301" y="234"/>
                    </a:lnTo>
                    <a:lnTo>
                      <a:pt x="1301" y="234"/>
                    </a:lnTo>
                    <a:lnTo>
                      <a:pt x="1301" y="232"/>
                    </a:lnTo>
                    <a:lnTo>
                      <a:pt x="1301" y="232"/>
                    </a:lnTo>
                    <a:lnTo>
                      <a:pt x="1302" y="232"/>
                    </a:lnTo>
                    <a:lnTo>
                      <a:pt x="1302" y="232"/>
                    </a:lnTo>
                    <a:lnTo>
                      <a:pt x="1302" y="232"/>
                    </a:lnTo>
                    <a:lnTo>
                      <a:pt x="1302" y="232"/>
                    </a:lnTo>
                    <a:lnTo>
                      <a:pt x="1302" y="232"/>
                    </a:lnTo>
                    <a:lnTo>
                      <a:pt x="1303" y="232"/>
                    </a:lnTo>
                    <a:lnTo>
                      <a:pt x="1303" y="232"/>
                    </a:lnTo>
                    <a:lnTo>
                      <a:pt x="1303" y="232"/>
                    </a:lnTo>
                    <a:lnTo>
                      <a:pt x="1304" y="232"/>
                    </a:lnTo>
                    <a:lnTo>
                      <a:pt x="1304" y="232"/>
                    </a:lnTo>
                    <a:lnTo>
                      <a:pt x="1304" y="232"/>
                    </a:lnTo>
                    <a:lnTo>
                      <a:pt x="1304" y="232"/>
                    </a:lnTo>
                    <a:lnTo>
                      <a:pt x="1304" y="232"/>
                    </a:lnTo>
                    <a:lnTo>
                      <a:pt x="1305" y="233"/>
                    </a:lnTo>
                    <a:lnTo>
                      <a:pt x="1305" y="233"/>
                    </a:lnTo>
                    <a:lnTo>
                      <a:pt x="1305" y="233"/>
                    </a:lnTo>
                    <a:lnTo>
                      <a:pt x="1306" y="233"/>
                    </a:lnTo>
                    <a:lnTo>
                      <a:pt x="1306" y="233"/>
                    </a:lnTo>
                    <a:lnTo>
                      <a:pt x="1306" y="233"/>
                    </a:lnTo>
                    <a:lnTo>
                      <a:pt x="1307" y="233"/>
                    </a:lnTo>
                    <a:lnTo>
                      <a:pt x="1307" y="233"/>
                    </a:lnTo>
                    <a:lnTo>
                      <a:pt x="1307" y="234"/>
                    </a:lnTo>
                    <a:lnTo>
                      <a:pt x="1307" y="234"/>
                    </a:lnTo>
                    <a:lnTo>
                      <a:pt x="1308" y="236"/>
                    </a:lnTo>
                    <a:lnTo>
                      <a:pt x="1308" y="236"/>
                    </a:lnTo>
                    <a:lnTo>
                      <a:pt x="1308" y="236"/>
                    </a:lnTo>
                    <a:lnTo>
                      <a:pt x="1308" y="236"/>
                    </a:lnTo>
                    <a:lnTo>
                      <a:pt x="1308" y="236"/>
                    </a:lnTo>
                    <a:lnTo>
                      <a:pt x="1309" y="236"/>
                    </a:lnTo>
                    <a:lnTo>
                      <a:pt x="1309" y="237"/>
                    </a:lnTo>
                    <a:lnTo>
                      <a:pt x="1309" y="236"/>
                    </a:lnTo>
                    <a:lnTo>
                      <a:pt x="1309" y="236"/>
                    </a:lnTo>
                    <a:lnTo>
                      <a:pt x="1309" y="231"/>
                    </a:lnTo>
                    <a:lnTo>
                      <a:pt x="1310" y="231"/>
                    </a:lnTo>
                    <a:lnTo>
                      <a:pt x="1310" y="228"/>
                    </a:lnTo>
                    <a:lnTo>
                      <a:pt x="1310" y="228"/>
                    </a:lnTo>
                    <a:lnTo>
                      <a:pt x="1310" y="230"/>
                    </a:lnTo>
                    <a:lnTo>
                      <a:pt x="1311" y="229"/>
                    </a:lnTo>
                    <a:lnTo>
                      <a:pt x="1311" y="229"/>
                    </a:lnTo>
                    <a:lnTo>
                      <a:pt x="1311" y="231"/>
                    </a:lnTo>
                    <a:lnTo>
                      <a:pt x="1311" y="232"/>
                    </a:lnTo>
                    <a:lnTo>
                      <a:pt x="1312" y="233"/>
                    </a:lnTo>
                    <a:lnTo>
                      <a:pt x="1312" y="233"/>
                    </a:lnTo>
                    <a:lnTo>
                      <a:pt x="1312" y="233"/>
                    </a:lnTo>
                    <a:lnTo>
                      <a:pt x="1312" y="231"/>
                    </a:lnTo>
                    <a:lnTo>
                      <a:pt x="1313" y="231"/>
                    </a:lnTo>
                    <a:lnTo>
                      <a:pt x="1313" y="232"/>
                    </a:lnTo>
                    <a:lnTo>
                      <a:pt x="1313" y="232"/>
                    </a:lnTo>
                    <a:lnTo>
                      <a:pt x="1313" y="232"/>
                    </a:lnTo>
                    <a:lnTo>
                      <a:pt x="1313" y="232"/>
                    </a:lnTo>
                    <a:lnTo>
                      <a:pt x="1314" y="231"/>
                    </a:lnTo>
                    <a:lnTo>
                      <a:pt x="1314" y="231"/>
                    </a:lnTo>
                    <a:lnTo>
                      <a:pt x="1314" y="231"/>
                    </a:lnTo>
                    <a:lnTo>
                      <a:pt x="1314" y="231"/>
                    </a:lnTo>
                    <a:lnTo>
                      <a:pt x="1314" y="231"/>
                    </a:lnTo>
                    <a:lnTo>
                      <a:pt x="1315" y="232"/>
                    </a:lnTo>
                    <a:lnTo>
                      <a:pt x="1315" y="232"/>
                    </a:lnTo>
                    <a:lnTo>
                      <a:pt x="1315" y="232"/>
                    </a:lnTo>
                    <a:lnTo>
                      <a:pt x="1315" y="233"/>
                    </a:lnTo>
                    <a:lnTo>
                      <a:pt x="1316" y="233"/>
                    </a:lnTo>
                    <a:lnTo>
                      <a:pt x="1316" y="234"/>
                    </a:lnTo>
                    <a:lnTo>
                      <a:pt x="1316" y="234"/>
                    </a:lnTo>
                    <a:lnTo>
                      <a:pt x="1316" y="234"/>
                    </a:lnTo>
                    <a:lnTo>
                      <a:pt x="1316" y="234"/>
                    </a:lnTo>
                    <a:lnTo>
                      <a:pt x="1316" y="234"/>
                    </a:lnTo>
                    <a:lnTo>
                      <a:pt x="1317" y="233"/>
                    </a:lnTo>
                    <a:lnTo>
                      <a:pt x="1317" y="233"/>
                    </a:lnTo>
                    <a:lnTo>
                      <a:pt x="1318" y="233"/>
                    </a:lnTo>
                    <a:lnTo>
                      <a:pt x="1318" y="233"/>
                    </a:lnTo>
                    <a:lnTo>
                      <a:pt x="1318" y="233"/>
                    </a:lnTo>
                    <a:lnTo>
                      <a:pt x="1318" y="233"/>
                    </a:lnTo>
                    <a:lnTo>
                      <a:pt x="1318" y="233"/>
                    </a:lnTo>
                    <a:lnTo>
                      <a:pt x="1319" y="233"/>
                    </a:lnTo>
                    <a:lnTo>
                      <a:pt x="1319" y="233"/>
                    </a:lnTo>
                    <a:lnTo>
                      <a:pt x="1319" y="233"/>
                    </a:lnTo>
                    <a:lnTo>
                      <a:pt x="1319" y="233"/>
                    </a:lnTo>
                    <a:lnTo>
                      <a:pt x="1319" y="233"/>
                    </a:lnTo>
                    <a:lnTo>
                      <a:pt x="1320" y="233"/>
                    </a:lnTo>
                    <a:lnTo>
                      <a:pt x="1320" y="233"/>
                    </a:lnTo>
                    <a:lnTo>
                      <a:pt x="1321" y="233"/>
                    </a:lnTo>
                    <a:lnTo>
                      <a:pt x="1321" y="233"/>
                    </a:lnTo>
                    <a:lnTo>
                      <a:pt x="1321" y="233"/>
                    </a:lnTo>
                    <a:lnTo>
                      <a:pt x="1321" y="233"/>
                    </a:lnTo>
                    <a:lnTo>
                      <a:pt x="1321" y="233"/>
                    </a:lnTo>
                    <a:lnTo>
                      <a:pt x="1322" y="233"/>
                    </a:lnTo>
                    <a:lnTo>
                      <a:pt x="1322" y="233"/>
                    </a:lnTo>
                    <a:lnTo>
                      <a:pt x="1322" y="233"/>
                    </a:lnTo>
                    <a:lnTo>
                      <a:pt x="1322" y="233"/>
                    </a:lnTo>
                    <a:lnTo>
                      <a:pt x="1323" y="233"/>
                    </a:lnTo>
                    <a:lnTo>
                      <a:pt x="1323" y="233"/>
                    </a:lnTo>
                    <a:lnTo>
                      <a:pt x="1323" y="234"/>
                    </a:lnTo>
                    <a:lnTo>
                      <a:pt x="1323" y="234"/>
                    </a:lnTo>
                    <a:lnTo>
                      <a:pt x="1323" y="236"/>
                    </a:lnTo>
                    <a:lnTo>
                      <a:pt x="1324" y="236"/>
                    </a:lnTo>
                    <a:lnTo>
                      <a:pt x="1324" y="232"/>
                    </a:lnTo>
                    <a:lnTo>
                      <a:pt x="1324" y="232"/>
                    </a:lnTo>
                    <a:lnTo>
                      <a:pt x="1325" y="228"/>
                    </a:lnTo>
                    <a:lnTo>
                      <a:pt x="1325" y="229"/>
                    </a:lnTo>
                    <a:lnTo>
                      <a:pt x="1325" y="231"/>
                    </a:lnTo>
                    <a:lnTo>
                      <a:pt x="1325" y="231"/>
                    </a:lnTo>
                    <a:lnTo>
                      <a:pt x="1326" y="234"/>
                    </a:lnTo>
                    <a:lnTo>
                      <a:pt x="1326" y="234"/>
                    </a:lnTo>
                    <a:lnTo>
                      <a:pt x="1326" y="234"/>
                    </a:lnTo>
                    <a:lnTo>
                      <a:pt x="1326" y="235"/>
                    </a:lnTo>
                    <a:lnTo>
                      <a:pt x="1327" y="235"/>
                    </a:lnTo>
                    <a:lnTo>
                      <a:pt x="1327" y="235"/>
                    </a:lnTo>
                    <a:lnTo>
                      <a:pt x="1327" y="235"/>
                    </a:lnTo>
                    <a:lnTo>
                      <a:pt x="1327" y="235"/>
                    </a:lnTo>
                    <a:lnTo>
                      <a:pt x="1328" y="235"/>
                    </a:lnTo>
                    <a:lnTo>
                      <a:pt x="1328" y="235"/>
                    </a:lnTo>
                    <a:lnTo>
                      <a:pt x="1328" y="234"/>
                    </a:lnTo>
                    <a:lnTo>
                      <a:pt x="1328" y="234"/>
                    </a:lnTo>
                    <a:lnTo>
                      <a:pt x="1329" y="235"/>
                    </a:lnTo>
                    <a:lnTo>
                      <a:pt x="1329" y="235"/>
                    </a:lnTo>
                    <a:lnTo>
                      <a:pt x="1329" y="235"/>
                    </a:lnTo>
                    <a:lnTo>
                      <a:pt x="1330" y="235"/>
                    </a:lnTo>
                    <a:lnTo>
                      <a:pt x="1330" y="237"/>
                    </a:lnTo>
                    <a:lnTo>
                      <a:pt x="1330" y="237"/>
                    </a:lnTo>
                    <a:lnTo>
                      <a:pt x="1330" y="237"/>
                    </a:lnTo>
                    <a:lnTo>
                      <a:pt x="1330" y="237"/>
                    </a:lnTo>
                    <a:lnTo>
                      <a:pt x="1331" y="237"/>
                    </a:lnTo>
                    <a:lnTo>
                      <a:pt x="1331" y="237"/>
                    </a:lnTo>
                    <a:lnTo>
                      <a:pt x="1331" y="237"/>
                    </a:lnTo>
                    <a:lnTo>
                      <a:pt x="1331" y="237"/>
                    </a:lnTo>
                    <a:lnTo>
                      <a:pt x="1332" y="236"/>
                    </a:lnTo>
                    <a:lnTo>
                      <a:pt x="1332" y="236"/>
                    </a:lnTo>
                    <a:lnTo>
                      <a:pt x="1332" y="236"/>
                    </a:lnTo>
                    <a:lnTo>
                      <a:pt x="1332" y="236"/>
                    </a:lnTo>
                    <a:lnTo>
                      <a:pt x="1332" y="236"/>
                    </a:lnTo>
                    <a:lnTo>
                      <a:pt x="1333" y="237"/>
                    </a:lnTo>
                    <a:lnTo>
                      <a:pt x="1333" y="237"/>
                    </a:lnTo>
                    <a:lnTo>
                      <a:pt x="1333" y="237"/>
                    </a:lnTo>
                    <a:lnTo>
                      <a:pt x="1334" y="237"/>
                    </a:lnTo>
                    <a:lnTo>
                      <a:pt x="1334" y="237"/>
                    </a:lnTo>
                    <a:lnTo>
                      <a:pt x="1334" y="237"/>
                    </a:lnTo>
                    <a:lnTo>
                      <a:pt x="1334" y="237"/>
                    </a:lnTo>
                    <a:lnTo>
                      <a:pt x="1334" y="237"/>
                    </a:lnTo>
                    <a:lnTo>
                      <a:pt x="1335" y="237"/>
                    </a:lnTo>
                    <a:lnTo>
                      <a:pt x="1335" y="237"/>
                    </a:lnTo>
                    <a:lnTo>
                      <a:pt x="1335" y="237"/>
                    </a:lnTo>
                    <a:lnTo>
                      <a:pt x="1335" y="237"/>
                    </a:lnTo>
                    <a:lnTo>
                      <a:pt x="1335" y="237"/>
                    </a:lnTo>
                    <a:lnTo>
                      <a:pt x="1335" y="237"/>
                    </a:lnTo>
                    <a:lnTo>
                      <a:pt x="1335" y="237"/>
                    </a:lnTo>
                    <a:lnTo>
                      <a:pt x="1336" y="237"/>
                    </a:lnTo>
                    <a:lnTo>
                      <a:pt x="1336" y="237"/>
                    </a:lnTo>
                    <a:lnTo>
                      <a:pt x="1336" y="237"/>
                    </a:lnTo>
                    <a:lnTo>
                      <a:pt x="1336" y="237"/>
                    </a:lnTo>
                    <a:lnTo>
                      <a:pt x="1336" y="237"/>
                    </a:lnTo>
                    <a:lnTo>
                      <a:pt x="1337" y="237"/>
                    </a:lnTo>
                    <a:lnTo>
                      <a:pt x="1337" y="237"/>
                    </a:lnTo>
                    <a:lnTo>
                      <a:pt x="1337" y="237"/>
                    </a:lnTo>
                    <a:lnTo>
                      <a:pt x="1337" y="237"/>
                    </a:lnTo>
                    <a:lnTo>
                      <a:pt x="1337" y="237"/>
                    </a:lnTo>
                    <a:lnTo>
                      <a:pt x="1337" y="237"/>
                    </a:lnTo>
                    <a:lnTo>
                      <a:pt x="1337" y="237"/>
                    </a:lnTo>
                    <a:lnTo>
                      <a:pt x="1337" y="237"/>
                    </a:lnTo>
                    <a:lnTo>
                      <a:pt x="1338" y="237"/>
                    </a:lnTo>
                    <a:lnTo>
                      <a:pt x="1338" y="237"/>
                    </a:lnTo>
                    <a:lnTo>
                      <a:pt x="1338" y="237"/>
                    </a:lnTo>
                    <a:lnTo>
                      <a:pt x="1339" y="234"/>
                    </a:lnTo>
                    <a:lnTo>
                      <a:pt x="1339" y="233"/>
                    </a:lnTo>
                    <a:lnTo>
                      <a:pt x="1339" y="227"/>
                    </a:lnTo>
                    <a:lnTo>
                      <a:pt x="1339" y="227"/>
                    </a:lnTo>
                    <a:lnTo>
                      <a:pt x="1340" y="229"/>
                    </a:lnTo>
                    <a:lnTo>
                      <a:pt x="1340" y="229"/>
                    </a:lnTo>
                    <a:lnTo>
                      <a:pt x="1340" y="234"/>
                    </a:lnTo>
                    <a:lnTo>
                      <a:pt x="1341" y="234"/>
                    </a:lnTo>
                    <a:lnTo>
                      <a:pt x="1341" y="235"/>
                    </a:lnTo>
                    <a:lnTo>
                      <a:pt x="1341" y="235"/>
                    </a:lnTo>
                    <a:lnTo>
                      <a:pt x="1341" y="235"/>
                    </a:lnTo>
                    <a:lnTo>
                      <a:pt x="1342" y="235"/>
                    </a:lnTo>
                    <a:lnTo>
                      <a:pt x="1342" y="235"/>
                    </a:lnTo>
                    <a:lnTo>
                      <a:pt x="1342" y="234"/>
                    </a:lnTo>
                    <a:lnTo>
                      <a:pt x="1342" y="235"/>
                    </a:lnTo>
                    <a:lnTo>
                      <a:pt x="1342" y="235"/>
                    </a:lnTo>
                    <a:lnTo>
                      <a:pt x="1343" y="236"/>
                    </a:lnTo>
                    <a:lnTo>
                      <a:pt x="1343" y="236"/>
                    </a:lnTo>
                    <a:lnTo>
                      <a:pt x="1343" y="236"/>
                    </a:lnTo>
                    <a:lnTo>
                      <a:pt x="1343" y="236"/>
                    </a:lnTo>
                    <a:lnTo>
                      <a:pt x="1343" y="235"/>
                    </a:lnTo>
                    <a:lnTo>
                      <a:pt x="1344" y="235"/>
                    </a:lnTo>
                    <a:lnTo>
                      <a:pt x="1344" y="234"/>
                    </a:lnTo>
                    <a:lnTo>
                      <a:pt x="1344" y="235"/>
                    </a:lnTo>
                    <a:lnTo>
                      <a:pt x="1344" y="235"/>
                    </a:lnTo>
                    <a:lnTo>
                      <a:pt x="1344" y="236"/>
                    </a:lnTo>
                    <a:lnTo>
                      <a:pt x="1345" y="237"/>
                    </a:lnTo>
                    <a:lnTo>
                      <a:pt x="1345" y="237"/>
                    </a:lnTo>
                    <a:lnTo>
                      <a:pt x="1345" y="237"/>
                    </a:lnTo>
                    <a:lnTo>
                      <a:pt x="1345" y="237"/>
                    </a:lnTo>
                    <a:lnTo>
                      <a:pt x="1346" y="236"/>
                    </a:lnTo>
                    <a:lnTo>
                      <a:pt x="1346" y="236"/>
                    </a:lnTo>
                    <a:lnTo>
                      <a:pt x="1346" y="236"/>
                    </a:lnTo>
                    <a:lnTo>
                      <a:pt x="1346" y="236"/>
                    </a:lnTo>
                    <a:lnTo>
                      <a:pt x="1346" y="236"/>
                    </a:lnTo>
                    <a:lnTo>
                      <a:pt x="1347" y="236"/>
                    </a:lnTo>
                    <a:lnTo>
                      <a:pt x="1347" y="236"/>
                    </a:lnTo>
                    <a:lnTo>
                      <a:pt x="1347" y="236"/>
                    </a:lnTo>
                    <a:lnTo>
                      <a:pt x="1347" y="236"/>
                    </a:lnTo>
                    <a:lnTo>
                      <a:pt x="1347" y="236"/>
                    </a:lnTo>
                    <a:lnTo>
                      <a:pt x="1348" y="236"/>
                    </a:lnTo>
                    <a:lnTo>
                      <a:pt x="1348" y="236"/>
                    </a:lnTo>
                    <a:lnTo>
                      <a:pt x="1348" y="236"/>
                    </a:lnTo>
                    <a:lnTo>
                      <a:pt x="1348" y="236"/>
                    </a:lnTo>
                    <a:lnTo>
                      <a:pt x="1349" y="236"/>
                    </a:lnTo>
                    <a:lnTo>
                      <a:pt x="1349" y="236"/>
                    </a:lnTo>
                    <a:lnTo>
                      <a:pt x="1349" y="236"/>
                    </a:lnTo>
                    <a:lnTo>
                      <a:pt x="1349" y="236"/>
                    </a:lnTo>
                    <a:lnTo>
                      <a:pt x="1350" y="235"/>
                    </a:lnTo>
                    <a:lnTo>
                      <a:pt x="1350" y="235"/>
                    </a:lnTo>
                    <a:lnTo>
                      <a:pt x="1350" y="235"/>
                    </a:lnTo>
                    <a:lnTo>
                      <a:pt x="1351" y="235"/>
                    </a:lnTo>
                    <a:lnTo>
                      <a:pt x="1351" y="235"/>
                    </a:lnTo>
                    <a:lnTo>
                      <a:pt x="1351" y="235"/>
                    </a:lnTo>
                    <a:lnTo>
                      <a:pt x="1351" y="235"/>
                    </a:lnTo>
                    <a:lnTo>
                      <a:pt x="1351" y="235"/>
                    </a:lnTo>
                    <a:lnTo>
                      <a:pt x="1351" y="235"/>
                    </a:lnTo>
                    <a:lnTo>
                      <a:pt x="1351" y="235"/>
                    </a:lnTo>
                    <a:lnTo>
                      <a:pt x="1352" y="235"/>
                    </a:lnTo>
                    <a:lnTo>
                      <a:pt x="1352" y="235"/>
                    </a:lnTo>
                    <a:lnTo>
                      <a:pt x="1352" y="236"/>
                    </a:lnTo>
                    <a:lnTo>
                      <a:pt x="1352" y="237"/>
                    </a:lnTo>
                    <a:lnTo>
                      <a:pt x="1353" y="238"/>
                    </a:lnTo>
                    <a:lnTo>
                      <a:pt x="1353" y="238"/>
                    </a:lnTo>
                    <a:lnTo>
                      <a:pt x="1353" y="239"/>
                    </a:lnTo>
                    <a:lnTo>
                      <a:pt x="1353" y="238"/>
                    </a:lnTo>
                    <a:lnTo>
                      <a:pt x="1353" y="237"/>
                    </a:lnTo>
                    <a:lnTo>
                      <a:pt x="1354" y="236"/>
                    </a:lnTo>
                    <a:lnTo>
                      <a:pt x="1354" y="236"/>
                    </a:lnTo>
                    <a:lnTo>
                      <a:pt x="1354" y="232"/>
                    </a:lnTo>
                    <a:lnTo>
                      <a:pt x="1354" y="233"/>
                    </a:lnTo>
                    <a:lnTo>
                      <a:pt x="1355" y="233"/>
                    </a:lnTo>
                    <a:lnTo>
                      <a:pt x="1355" y="233"/>
                    </a:lnTo>
                    <a:lnTo>
                      <a:pt x="1355" y="230"/>
                    </a:lnTo>
                    <a:lnTo>
                      <a:pt x="1355" y="228"/>
                    </a:lnTo>
                    <a:lnTo>
                      <a:pt x="1356" y="221"/>
                    </a:lnTo>
                    <a:lnTo>
                      <a:pt x="1356" y="222"/>
                    </a:lnTo>
                    <a:lnTo>
                      <a:pt x="1356" y="222"/>
                    </a:lnTo>
                    <a:lnTo>
                      <a:pt x="1356" y="226"/>
                    </a:lnTo>
                    <a:lnTo>
                      <a:pt x="1356" y="227"/>
                    </a:lnTo>
                    <a:lnTo>
                      <a:pt x="1357" y="229"/>
                    </a:lnTo>
                    <a:lnTo>
                      <a:pt x="1357" y="228"/>
                    </a:lnTo>
                    <a:lnTo>
                      <a:pt x="1357" y="228"/>
                    </a:lnTo>
                    <a:lnTo>
                      <a:pt x="1357" y="223"/>
                    </a:lnTo>
                    <a:lnTo>
                      <a:pt x="1357" y="223"/>
                    </a:lnTo>
                    <a:lnTo>
                      <a:pt x="1358" y="219"/>
                    </a:lnTo>
                    <a:lnTo>
                      <a:pt x="1358" y="219"/>
                    </a:lnTo>
                    <a:lnTo>
                      <a:pt x="1358" y="215"/>
                    </a:lnTo>
                    <a:lnTo>
                      <a:pt x="1358" y="216"/>
                    </a:lnTo>
                    <a:lnTo>
                      <a:pt x="1359" y="216"/>
                    </a:lnTo>
                    <a:lnTo>
                      <a:pt x="1359" y="217"/>
                    </a:lnTo>
                    <a:lnTo>
                      <a:pt x="1359" y="217"/>
                    </a:lnTo>
                    <a:lnTo>
                      <a:pt x="1359" y="217"/>
                    </a:lnTo>
                    <a:lnTo>
                      <a:pt x="1360" y="217"/>
                    </a:lnTo>
                    <a:lnTo>
                      <a:pt x="1360" y="217"/>
                    </a:lnTo>
                    <a:lnTo>
                      <a:pt x="1360" y="217"/>
                    </a:lnTo>
                    <a:lnTo>
                      <a:pt x="1360" y="219"/>
                    </a:lnTo>
                    <a:lnTo>
                      <a:pt x="1360" y="219"/>
                    </a:lnTo>
                    <a:lnTo>
                      <a:pt x="1360" y="219"/>
                    </a:lnTo>
                    <a:lnTo>
                      <a:pt x="1361" y="218"/>
                    </a:lnTo>
                    <a:lnTo>
                      <a:pt x="1361" y="219"/>
                    </a:lnTo>
                    <a:lnTo>
                      <a:pt x="1361" y="219"/>
                    </a:lnTo>
                    <a:lnTo>
                      <a:pt x="1361" y="219"/>
                    </a:lnTo>
                    <a:lnTo>
                      <a:pt x="1362" y="219"/>
                    </a:lnTo>
                    <a:lnTo>
                      <a:pt x="1362" y="220"/>
                    </a:lnTo>
                    <a:lnTo>
                      <a:pt x="1362" y="220"/>
                    </a:lnTo>
                    <a:lnTo>
                      <a:pt x="1362" y="220"/>
                    </a:lnTo>
                    <a:lnTo>
                      <a:pt x="1363" y="219"/>
                    </a:lnTo>
                    <a:lnTo>
                      <a:pt x="1363" y="219"/>
                    </a:lnTo>
                    <a:lnTo>
                      <a:pt x="1363" y="219"/>
                    </a:lnTo>
                    <a:lnTo>
                      <a:pt x="1363" y="219"/>
                    </a:lnTo>
                    <a:lnTo>
                      <a:pt x="1364" y="219"/>
                    </a:lnTo>
                    <a:lnTo>
                      <a:pt x="1364" y="219"/>
                    </a:lnTo>
                    <a:lnTo>
                      <a:pt x="1364" y="219"/>
                    </a:lnTo>
                    <a:lnTo>
                      <a:pt x="1365" y="219"/>
                    </a:lnTo>
                    <a:lnTo>
                      <a:pt x="1365" y="219"/>
                    </a:lnTo>
                    <a:lnTo>
                      <a:pt x="1365" y="219"/>
                    </a:lnTo>
                    <a:lnTo>
                      <a:pt x="1365" y="219"/>
                    </a:lnTo>
                    <a:lnTo>
                      <a:pt x="1366" y="219"/>
                    </a:lnTo>
                    <a:lnTo>
                      <a:pt x="1366" y="219"/>
                    </a:lnTo>
                    <a:lnTo>
                      <a:pt x="1366" y="219"/>
                    </a:lnTo>
                    <a:lnTo>
                      <a:pt x="1366" y="219"/>
                    </a:lnTo>
                    <a:lnTo>
                      <a:pt x="1367" y="219"/>
                    </a:lnTo>
                    <a:lnTo>
                      <a:pt x="1367" y="219"/>
                    </a:lnTo>
                    <a:lnTo>
                      <a:pt x="1367" y="219"/>
                    </a:lnTo>
                    <a:lnTo>
                      <a:pt x="1367" y="219"/>
                    </a:lnTo>
                    <a:lnTo>
                      <a:pt x="1367" y="219"/>
                    </a:lnTo>
                    <a:lnTo>
                      <a:pt x="1368" y="219"/>
                    </a:lnTo>
                    <a:lnTo>
                      <a:pt x="1368" y="219"/>
                    </a:lnTo>
                    <a:lnTo>
                      <a:pt x="1368" y="220"/>
                    </a:lnTo>
                    <a:lnTo>
                      <a:pt x="1368" y="221"/>
                    </a:lnTo>
                    <a:lnTo>
                      <a:pt x="1368" y="226"/>
                    </a:lnTo>
                    <a:lnTo>
                      <a:pt x="1368" y="226"/>
                    </a:lnTo>
                    <a:lnTo>
                      <a:pt x="1369" y="226"/>
                    </a:lnTo>
                    <a:lnTo>
                      <a:pt x="1369" y="222"/>
                    </a:lnTo>
                    <a:lnTo>
                      <a:pt x="1369" y="221"/>
                    </a:lnTo>
                    <a:lnTo>
                      <a:pt x="1370" y="217"/>
                    </a:lnTo>
                    <a:lnTo>
                      <a:pt x="1370" y="219"/>
                    </a:lnTo>
                    <a:lnTo>
                      <a:pt x="1370" y="220"/>
                    </a:lnTo>
                    <a:lnTo>
                      <a:pt x="1370" y="226"/>
                    </a:lnTo>
                    <a:lnTo>
                      <a:pt x="1370" y="219"/>
                    </a:lnTo>
                    <a:lnTo>
                      <a:pt x="1370" y="221"/>
                    </a:lnTo>
                    <a:lnTo>
                      <a:pt x="1370" y="222"/>
                    </a:lnTo>
                    <a:lnTo>
                      <a:pt x="1370" y="224"/>
                    </a:lnTo>
                    <a:lnTo>
                      <a:pt x="1371" y="223"/>
                    </a:lnTo>
                    <a:lnTo>
                      <a:pt x="1371" y="223"/>
                    </a:lnTo>
                    <a:lnTo>
                      <a:pt x="1371" y="222"/>
                    </a:lnTo>
                    <a:lnTo>
                      <a:pt x="1371" y="223"/>
                    </a:lnTo>
                    <a:lnTo>
                      <a:pt x="1372" y="223"/>
                    </a:lnTo>
                    <a:lnTo>
                      <a:pt x="1372" y="227"/>
                    </a:lnTo>
                    <a:lnTo>
                      <a:pt x="1372" y="227"/>
                    </a:lnTo>
                    <a:lnTo>
                      <a:pt x="1372" y="228"/>
                    </a:lnTo>
                    <a:lnTo>
                      <a:pt x="1372" y="214"/>
                    </a:lnTo>
                    <a:lnTo>
                      <a:pt x="1372" y="213"/>
                    </a:lnTo>
                    <a:lnTo>
                      <a:pt x="1373" y="210"/>
                    </a:lnTo>
                    <a:lnTo>
                      <a:pt x="1373" y="210"/>
                    </a:lnTo>
                    <a:lnTo>
                      <a:pt x="1374" y="207"/>
                    </a:lnTo>
                    <a:lnTo>
                      <a:pt x="1374" y="207"/>
                    </a:lnTo>
                    <a:lnTo>
                      <a:pt x="1374" y="208"/>
                    </a:lnTo>
                    <a:lnTo>
                      <a:pt x="1375" y="208"/>
                    </a:lnTo>
                    <a:lnTo>
                      <a:pt x="1375" y="208"/>
                    </a:lnTo>
                    <a:lnTo>
                      <a:pt x="1375" y="214"/>
                    </a:lnTo>
                    <a:lnTo>
                      <a:pt x="1375" y="215"/>
                    </a:lnTo>
                    <a:lnTo>
                      <a:pt x="1375" y="219"/>
                    </a:lnTo>
                    <a:lnTo>
                      <a:pt x="1375" y="219"/>
                    </a:lnTo>
                    <a:lnTo>
                      <a:pt x="1376" y="215"/>
                    </a:lnTo>
                    <a:lnTo>
                      <a:pt x="1376" y="214"/>
                    </a:lnTo>
                    <a:lnTo>
                      <a:pt x="1377" y="209"/>
                    </a:lnTo>
                    <a:lnTo>
                      <a:pt x="1377" y="209"/>
                    </a:lnTo>
                    <a:lnTo>
                      <a:pt x="1377" y="208"/>
                    </a:lnTo>
                    <a:lnTo>
                      <a:pt x="1377" y="208"/>
                    </a:lnTo>
                    <a:lnTo>
                      <a:pt x="1378" y="207"/>
                    </a:lnTo>
                    <a:lnTo>
                      <a:pt x="1378" y="207"/>
                    </a:lnTo>
                    <a:lnTo>
                      <a:pt x="1378" y="206"/>
                    </a:lnTo>
                    <a:lnTo>
                      <a:pt x="1378" y="206"/>
                    </a:lnTo>
                    <a:lnTo>
                      <a:pt x="1379" y="207"/>
                    </a:lnTo>
                    <a:lnTo>
                      <a:pt x="1379" y="207"/>
                    </a:lnTo>
                    <a:lnTo>
                      <a:pt x="1379" y="207"/>
                    </a:lnTo>
                    <a:lnTo>
                      <a:pt x="1380" y="207"/>
                    </a:lnTo>
                    <a:lnTo>
                      <a:pt x="1380" y="208"/>
                    </a:lnTo>
                    <a:lnTo>
                      <a:pt x="1380" y="208"/>
                    </a:lnTo>
                    <a:lnTo>
                      <a:pt x="1381" y="208"/>
                    </a:lnTo>
                    <a:lnTo>
                      <a:pt x="1381" y="208"/>
                    </a:lnTo>
                    <a:lnTo>
                      <a:pt x="1381" y="208"/>
                    </a:lnTo>
                    <a:lnTo>
                      <a:pt x="1381" y="208"/>
                    </a:lnTo>
                    <a:lnTo>
                      <a:pt x="1382" y="208"/>
                    </a:lnTo>
                    <a:lnTo>
                      <a:pt x="1382" y="208"/>
                    </a:lnTo>
                    <a:lnTo>
                      <a:pt x="1382" y="208"/>
                    </a:lnTo>
                    <a:lnTo>
                      <a:pt x="1382" y="207"/>
                    </a:lnTo>
                    <a:lnTo>
                      <a:pt x="1383" y="207"/>
                    </a:lnTo>
                    <a:lnTo>
                      <a:pt x="1383" y="214"/>
                    </a:lnTo>
                    <a:lnTo>
                      <a:pt x="1383" y="214"/>
                    </a:lnTo>
                    <a:lnTo>
                      <a:pt x="1384" y="217"/>
                    </a:lnTo>
                    <a:lnTo>
                      <a:pt x="1384" y="219"/>
                    </a:lnTo>
                    <a:lnTo>
                      <a:pt x="1384" y="222"/>
                    </a:lnTo>
                    <a:lnTo>
                      <a:pt x="1384" y="222"/>
                    </a:lnTo>
                    <a:lnTo>
                      <a:pt x="1384" y="221"/>
                    </a:lnTo>
                    <a:lnTo>
                      <a:pt x="1385" y="213"/>
                    </a:lnTo>
                    <a:lnTo>
                      <a:pt x="1385" y="214"/>
                    </a:lnTo>
                    <a:lnTo>
                      <a:pt x="1385" y="214"/>
                    </a:lnTo>
                    <a:lnTo>
                      <a:pt x="1385" y="222"/>
                    </a:lnTo>
                    <a:lnTo>
                      <a:pt x="1386" y="222"/>
                    </a:lnTo>
                    <a:lnTo>
                      <a:pt x="1386" y="198"/>
                    </a:lnTo>
                    <a:lnTo>
                      <a:pt x="1386" y="198"/>
                    </a:lnTo>
                    <a:lnTo>
                      <a:pt x="1386" y="199"/>
                    </a:lnTo>
                    <a:lnTo>
                      <a:pt x="1386" y="206"/>
                    </a:lnTo>
                    <a:lnTo>
                      <a:pt x="1387" y="206"/>
                    </a:lnTo>
                    <a:lnTo>
                      <a:pt x="1387" y="212"/>
                    </a:lnTo>
                    <a:lnTo>
                      <a:pt x="1387" y="204"/>
                    </a:lnTo>
                    <a:lnTo>
                      <a:pt x="1387" y="205"/>
                    </a:lnTo>
                    <a:lnTo>
                      <a:pt x="1388" y="212"/>
                    </a:lnTo>
                    <a:lnTo>
                      <a:pt x="1388" y="212"/>
                    </a:lnTo>
                    <a:lnTo>
                      <a:pt x="1388" y="220"/>
                    </a:lnTo>
                    <a:lnTo>
                      <a:pt x="1389" y="220"/>
                    </a:lnTo>
                    <a:lnTo>
                      <a:pt x="1389" y="220"/>
                    </a:lnTo>
                    <a:lnTo>
                      <a:pt x="1389" y="220"/>
                    </a:lnTo>
                    <a:lnTo>
                      <a:pt x="1389" y="220"/>
                    </a:lnTo>
                    <a:lnTo>
                      <a:pt x="1389" y="220"/>
                    </a:lnTo>
                    <a:lnTo>
                      <a:pt x="1389" y="222"/>
                    </a:lnTo>
                    <a:lnTo>
                      <a:pt x="1390" y="222"/>
                    </a:lnTo>
                    <a:lnTo>
                      <a:pt x="1390" y="223"/>
                    </a:lnTo>
                    <a:lnTo>
                      <a:pt x="1390" y="222"/>
                    </a:lnTo>
                    <a:lnTo>
                      <a:pt x="1390" y="222"/>
                    </a:lnTo>
                    <a:lnTo>
                      <a:pt x="1391" y="220"/>
                    </a:lnTo>
                    <a:lnTo>
                      <a:pt x="1391" y="219"/>
                    </a:lnTo>
                    <a:lnTo>
                      <a:pt x="1391" y="218"/>
                    </a:lnTo>
                    <a:lnTo>
                      <a:pt x="1391" y="218"/>
                    </a:lnTo>
                    <a:lnTo>
                      <a:pt x="1392" y="216"/>
                    </a:lnTo>
                    <a:lnTo>
                      <a:pt x="1392" y="216"/>
                    </a:lnTo>
                    <a:lnTo>
                      <a:pt x="1392" y="217"/>
                    </a:lnTo>
                    <a:lnTo>
                      <a:pt x="1393" y="217"/>
                    </a:lnTo>
                    <a:lnTo>
                      <a:pt x="1393" y="217"/>
                    </a:lnTo>
                    <a:lnTo>
                      <a:pt x="1393" y="217"/>
                    </a:lnTo>
                    <a:lnTo>
                      <a:pt x="1393" y="217"/>
                    </a:lnTo>
                    <a:lnTo>
                      <a:pt x="1393" y="217"/>
                    </a:lnTo>
                    <a:lnTo>
                      <a:pt x="1394" y="217"/>
                    </a:lnTo>
                    <a:lnTo>
                      <a:pt x="1394" y="217"/>
                    </a:lnTo>
                    <a:lnTo>
                      <a:pt x="1394" y="217"/>
                    </a:lnTo>
                    <a:lnTo>
                      <a:pt x="1394" y="217"/>
                    </a:lnTo>
                    <a:lnTo>
                      <a:pt x="1395" y="217"/>
                    </a:lnTo>
                    <a:lnTo>
                      <a:pt x="1395" y="217"/>
                    </a:lnTo>
                    <a:lnTo>
                      <a:pt x="1395" y="217"/>
                    </a:lnTo>
                    <a:lnTo>
                      <a:pt x="1395" y="217"/>
                    </a:lnTo>
                    <a:lnTo>
                      <a:pt x="1395" y="217"/>
                    </a:lnTo>
                    <a:lnTo>
                      <a:pt x="1396" y="217"/>
                    </a:lnTo>
                    <a:lnTo>
                      <a:pt x="1396" y="216"/>
                    </a:lnTo>
                    <a:lnTo>
                      <a:pt x="1396" y="216"/>
                    </a:lnTo>
                    <a:lnTo>
                      <a:pt x="1396" y="216"/>
                    </a:lnTo>
                    <a:lnTo>
                      <a:pt x="1397" y="216"/>
                    </a:lnTo>
                    <a:lnTo>
                      <a:pt x="1397" y="215"/>
                    </a:lnTo>
                    <a:lnTo>
                      <a:pt x="1397" y="215"/>
                    </a:lnTo>
                    <a:lnTo>
                      <a:pt x="1398" y="215"/>
                    </a:lnTo>
                    <a:lnTo>
                      <a:pt x="1398" y="217"/>
                    </a:lnTo>
                    <a:lnTo>
                      <a:pt x="1398" y="217"/>
                    </a:lnTo>
                    <a:lnTo>
                      <a:pt x="1398" y="218"/>
                    </a:lnTo>
                    <a:lnTo>
                      <a:pt x="1398" y="219"/>
                    </a:lnTo>
                    <a:lnTo>
                      <a:pt x="1398" y="218"/>
                    </a:lnTo>
                    <a:lnTo>
                      <a:pt x="1399" y="222"/>
                    </a:lnTo>
                    <a:lnTo>
                      <a:pt x="1399" y="222"/>
                    </a:lnTo>
                    <a:lnTo>
                      <a:pt x="1399" y="221"/>
                    </a:lnTo>
                    <a:lnTo>
                      <a:pt x="1399" y="221"/>
                    </a:lnTo>
                    <a:lnTo>
                      <a:pt x="1399" y="224"/>
                    </a:lnTo>
                    <a:lnTo>
                      <a:pt x="1400" y="225"/>
                    </a:lnTo>
                    <a:lnTo>
                      <a:pt x="1400" y="227"/>
                    </a:lnTo>
                    <a:lnTo>
                      <a:pt x="1400" y="218"/>
                    </a:lnTo>
                    <a:lnTo>
                      <a:pt x="1400" y="222"/>
                    </a:lnTo>
                    <a:lnTo>
                      <a:pt x="1400" y="222"/>
                    </a:lnTo>
                    <a:lnTo>
                      <a:pt x="1400" y="222"/>
                    </a:lnTo>
                    <a:lnTo>
                      <a:pt x="1400" y="208"/>
                    </a:lnTo>
                    <a:lnTo>
                      <a:pt x="1401" y="199"/>
                    </a:lnTo>
                    <a:lnTo>
                      <a:pt x="1401" y="169"/>
                    </a:lnTo>
                    <a:lnTo>
                      <a:pt x="1401" y="170"/>
                    </a:lnTo>
                    <a:lnTo>
                      <a:pt x="1401" y="170"/>
                    </a:lnTo>
                    <a:lnTo>
                      <a:pt x="1401" y="177"/>
                    </a:lnTo>
                    <a:lnTo>
                      <a:pt x="1402" y="158"/>
                    </a:lnTo>
                    <a:lnTo>
                      <a:pt x="1402" y="158"/>
                    </a:lnTo>
                    <a:lnTo>
                      <a:pt x="1402" y="158"/>
                    </a:lnTo>
                    <a:lnTo>
                      <a:pt x="1402" y="161"/>
                    </a:lnTo>
                    <a:lnTo>
                      <a:pt x="1403" y="161"/>
                    </a:lnTo>
                    <a:lnTo>
                      <a:pt x="1403" y="172"/>
                    </a:lnTo>
                    <a:lnTo>
                      <a:pt x="1403" y="174"/>
                    </a:lnTo>
                    <a:lnTo>
                      <a:pt x="1403" y="187"/>
                    </a:lnTo>
                    <a:lnTo>
                      <a:pt x="1404" y="188"/>
                    </a:lnTo>
                    <a:lnTo>
                      <a:pt x="1404" y="194"/>
                    </a:lnTo>
                    <a:lnTo>
                      <a:pt x="1404" y="195"/>
                    </a:lnTo>
                    <a:lnTo>
                      <a:pt x="1405" y="198"/>
                    </a:lnTo>
                    <a:lnTo>
                      <a:pt x="1405" y="198"/>
                    </a:lnTo>
                    <a:lnTo>
                      <a:pt x="1405" y="200"/>
                    </a:lnTo>
                    <a:lnTo>
                      <a:pt x="1405" y="200"/>
                    </a:lnTo>
                    <a:lnTo>
                      <a:pt x="1406" y="201"/>
                    </a:lnTo>
                    <a:lnTo>
                      <a:pt x="1406" y="201"/>
                    </a:lnTo>
                    <a:lnTo>
                      <a:pt x="1406" y="201"/>
                    </a:lnTo>
                    <a:lnTo>
                      <a:pt x="1406" y="201"/>
                    </a:lnTo>
                    <a:lnTo>
                      <a:pt x="1407" y="201"/>
                    </a:lnTo>
                    <a:lnTo>
                      <a:pt x="1407" y="200"/>
                    </a:lnTo>
                    <a:lnTo>
                      <a:pt x="1407" y="200"/>
                    </a:lnTo>
                    <a:lnTo>
                      <a:pt x="1407" y="198"/>
                    </a:lnTo>
                    <a:lnTo>
                      <a:pt x="1408" y="198"/>
                    </a:lnTo>
                    <a:lnTo>
                      <a:pt x="1408" y="198"/>
                    </a:lnTo>
                    <a:lnTo>
                      <a:pt x="1408" y="198"/>
                    </a:lnTo>
                    <a:lnTo>
                      <a:pt x="1408" y="198"/>
                    </a:lnTo>
                    <a:lnTo>
                      <a:pt x="1409" y="198"/>
                    </a:lnTo>
                    <a:lnTo>
                      <a:pt x="1409" y="198"/>
                    </a:lnTo>
                    <a:lnTo>
                      <a:pt x="1409" y="198"/>
                    </a:lnTo>
                    <a:lnTo>
                      <a:pt x="1409" y="198"/>
                    </a:lnTo>
                    <a:lnTo>
                      <a:pt x="1410" y="198"/>
                    </a:lnTo>
                    <a:lnTo>
                      <a:pt x="1410" y="198"/>
                    </a:lnTo>
                    <a:lnTo>
                      <a:pt x="1410" y="198"/>
                    </a:lnTo>
                    <a:lnTo>
                      <a:pt x="1410" y="198"/>
                    </a:lnTo>
                    <a:lnTo>
                      <a:pt x="1410" y="197"/>
                    </a:lnTo>
                    <a:lnTo>
                      <a:pt x="1411" y="197"/>
                    </a:lnTo>
                    <a:lnTo>
                      <a:pt x="1411" y="197"/>
                    </a:lnTo>
                    <a:lnTo>
                      <a:pt x="1411" y="197"/>
                    </a:lnTo>
                    <a:lnTo>
                      <a:pt x="1412" y="197"/>
                    </a:lnTo>
                    <a:lnTo>
                      <a:pt x="1412" y="197"/>
                    </a:lnTo>
                    <a:lnTo>
                      <a:pt x="1412" y="196"/>
                    </a:lnTo>
                    <a:lnTo>
                      <a:pt x="1412" y="196"/>
                    </a:lnTo>
                    <a:lnTo>
                      <a:pt x="1412" y="197"/>
                    </a:lnTo>
                    <a:lnTo>
                      <a:pt x="1412" y="198"/>
                    </a:lnTo>
                    <a:lnTo>
                      <a:pt x="1413" y="198"/>
                    </a:lnTo>
                    <a:lnTo>
                      <a:pt x="1413" y="198"/>
                    </a:lnTo>
                    <a:lnTo>
                      <a:pt x="1413" y="204"/>
                    </a:lnTo>
                    <a:lnTo>
                      <a:pt x="1413" y="208"/>
                    </a:lnTo>
                    <a:lnTo>
                      <a:pt x="1414" y="210"/>
                    </a:lnTo>
                    <a:lnTo>
                      <a:pt x="1414" y="159"/>
                    </a:lnTo>
                    <a:lnTo>
                      <a:pt x="1414" y="150"/>
                    </a:lnTo>
                    <a:lnTo>
                      <a:pt x="1414" y="83"/>
                    </a:lnTo>
                    <a:lnTo>
                      <a:pt x="1414" y="151"/>
                    </a:lnTo>
                    <a:lnTo>
                      <a:pt x="1415" y="158"/>
                    </a:lnTo>
                    <a:lnTo>
                      <a:pt x="1415" y="173"/>
                    </a:lnTo>
                    <a:lnTo>
                      <a:pt x="1415" y="176"/>
                    </a:lnTo>
                    <a:lnTo>
                      <a:pt x="1416" y="185"/>
                    </a:lnTo>
                    <a:lnTo>
                      <a:pt x="1416" y="186"/>
                    </a:lnTo>
                    <a:lnTo>
                      <a:pt x="1416" y="193"/>
                    </a:lnTo>
                    <a:lnTo>
                      <a:pt x="1416" y="193"/>
                    </a:lnTo>
                    <a:lnTo>
                      <a:pt x="1417" y="198"/>
                    </a:lnTo>
                    <a:lnTo>
                      <a:pt x="1417" y="198"/>
                    </a:lnTo>
                    <a:lnTo>
                      <a:pt x="1417" y="202"/>
                    </a:lnTo>
                    <a:lnTo>
                      <a:pt x="1418" y="202"/>
                    </a:lnTo>
                    <a:lnTo>
                      <a:pt x="1418" y="205"/>
                    </a:lnTo>
                    <a:lnTo>
                      <a:pt x="1418" y="206"/>
                    </a:lnTo>
                    <a:lnTo>
                      <a:pt x="1419" y="209"/>
                    </a:lnTo>
                    <a:lnTo>
                      <a:pt x="1419" y="209"/>
                    </a:lnTo>
                    <a:lnTo>
                      <a:pt x="1419" y="212"/>
                    </a:lnTo>
                    <a:lnTo>
                      <a:pt x="1419" y="212"/>
                    </a:lnTo>
                    <a:lnTo>
                      <a:pt x="1420" y="216"/>
                    </a:lnTo>
                    <a:lnTo>
                      <a:pt x="1420" y="216"/>
                    </a:lnTo>
                    <a:lnTo>
                      <a:pt x="1420" y="216"/>
                    </a:lnTo>
                    <a:lnTo>
                      <a:pt x="1420" y="213"/>
                    </a:lnTo>
                    <a:lnTo>
                      <a:pt x="1421" y="212"/>
                    </a:lnTo>
                    <a:lnTo>
                      <a:pt x="1421" y="206"/>
                    </a:lnTo>
                    <a:lnTo>
                      <a:pt x="1421" y="206"/>
                    </a:lnTo>
                    <a:lnTo>
                      <a:pt x="1421" y="205"/>
                    </a:lnTo>
                    <a:lnTo>
                      <a:pt x="1422" y="205"/>
                    </a:lnTo>
                    <a:lnTo>
                      <a:pt x="1422" y="205"/>
                    </a:lnTo>
                    <a:lnTo>
                      <a:pt x="1422" y="205"/>
                    </a:lnTo>
                    <a:lnTo>
                      <a:pt x="1422" y="205"/>
                    </a:lnTo>
                    <a:lnTo>
                      <a:pt x="1422" y="205"/>
                    </a:lnTo>
                    <a:lnTo>
                      <a:pt x="1422" y="205"/>
                    </a:lnTo>
                    <a:lnTo>
                      <a:pt x="1423" y="205"/>
                    </a:lnTo>
                    <a:lnTo>
                      <a:pt x="1423" y="205"/>
                    </a:lnTo>
                    <a:lnTo>
                      <a:pt x="1423" y="205"/>
                    </a:lnTo>
                    <a:lnTo>
                      <a:pt x="1423" y="204"/>
                    </a:lnTo>
                    <a:lnTo>
                      <a:pt x="1424" y="204"/>
                    </a:lnTo>
                    <a:lnTo>
                      <a:pt x="1424" y="204"/>
                    </a:lnTo>
                    <a:lnTo>
                      <a:pt x="1424" y="204"/>
                    </a:lnTo>
                    <a:lnTo>
                      <a:pt x="1424" y="204"/>
                    </a:lnTo>
                    <a:lnTo>
                      <a:pt x="1424" y="204"/>
                    </a:lnTo>
                    <a:lnTo>
                      <a:pt x="1424" y="204"/>
                    </a:lnTo>
                    <a:lnTo>
                      <a:pt x="1425" y="204"/>
                    </a:lnTo>
                    <a:lnTo>
                      <a:pt x="1425" y="204"/>
                    </a:lnTo>
                    <a:lnTo>
                      <a:pt x="1425" y="204"/>
                    </a:lnTo>
                    <a:lnTo>
                      <a:pt x="1425" y="204"/>
                    </a:lnTo>
                    <a:lnTo>
                      <a:pt x="1425" y="204"/>
                    </a:lnTo>
                    <a:lnTo>
                      <a:pt x="1425" y="204"/>
                    </a:lnTo>
                    <a:lnTo>
                      <a:pt x="1426" y="204"/>
                    </a:lnTo>
                    <a:lnTo>
                      <a:pt x="1426" y="204"/>
                    </a:lnTo>
                    <a:lnTo>
                      <a:pt x="1426" y="204"/>
                    </a:lnTo>
                    <a:lnTo>
                      <a:pt x="1426" y="204"/>
                    </a:lnTo>
                    <a:lnTo>
                      <a:pt x="1426" y="204"/>
                    </a:lnTo>
                    <a:lnTo>
                      <a:pt x="1427" y="207"/>
                    </a:lnTo>
                    <a:lnTo>
                      <a:pt x="1427" y="207"/>
                    </a:lnTo>
                    <a:lnTo>
                      <a:pt x="1427" y="213"/>
                    </a:lnTo>
                    <a:lnTo>
                      <a:pt x="1427" y="203"/>
                    </a:lnTo>
                    <a:lnTo>
                      <a:pt x="1428" y="204"/>
                    </a:lnTo>
                    <a:lnTo>
                      <a:pt x="1428" y="209"/>
                    </a:lnTo>
                    <a:lnTo>
                      <a:pt x="1428" y="197"/>
                    </a:lnTo>
                    <a:lnTo>
                      <a:pt x="1428" y="196"/>
                    </a:lnTo>
                    <a:lnTo>
                      <a:pt x="1428" y="196"/>
                    </a:lnTo>
                    <a:lnTo>
                      <a:pt x="1428" y="199"/>
                    </a:lnTo>
                    <a:lnTo>
                      <a:pt x="1428" y="196"/>
                    </a:lnTo>
                    <a:lnTo>
                      <a:pt x="1429" y="193"/>
                    </a:lnTo>
                    <a:lnTo>
                      <a:pt x="1429" y="186"/>
                    </a:lnTo>
                    <a:lnTo>
                      <a:pt x="1429" y="190"/>
                    </a:lnTo>
                    <a:lnTo>
                      <a:pt x="1430" y="199"/>
                    </a:lnTo>
                    <a:lnTo>
                      <a:pt x="1430" y="188"/>
                    </a:lnTo>
                    <a:lnTo>
                      <a:pt x="1430" y="185"/>
                    </a:lnTo>
                    <a:lnTo>
                      <a:pt x="1430" y="185"/>
                    </a:lnTo>
                    <a:lnTo>
                      <a:pt x="1430" y="183"/>
                    </a:lnTo>
                    <a:lnTo>
                      <a:pt x="1431" y="183"/>
                    </a:lnTo>
                    <a:lnTo>
                      <a:pt x="1431" y="183"/>
                    </a:lnTo>
                    <a:lnTo>
                      <a:pt x="1431" y="184"/>
                    </a:lnTo>
                    <a:lnTo>
                      <a:pt x="1431" y="184"/>
                    </a:lnTo>
                    <a:lnTo>
                      <a:pt x="1431" y="193"/>
                    </a:lnTo>
                    <a:lnTo>
                      <a:pt x="1431" y="194"/>
                    </a:lnTo>
                    <a:lnTo>
                      <a:pt x="1432" y="206"/>
                    </a:lnTo>
                    <a:lnTo>
                      <a:pt x="1432" y="206"/>
                    </a:lnTo>
                    <a:lnTo>
                      <a:pt x="1433" y="208"/>
                    </a:lnTo>
                    <a:lnTo>
                      <a:pt x="1433" y="208"/>
                    </a:lnTo>
                    <a:lnTo>
                      <a:pt x="1433" y="208"/>
                    </a:lnTo>
                    <a:lnTo>
                      <a:pt x="1433" y="206"/>
                    </a:lnTo>
                    <a:lnTo>
                      <a:pt x="1433" y="206"/>
                    </a:lnTo>
                    <a:lnTo>
                      <a:pt x="1433" y="206"/>
                    </a:lnTo>
                    <a:lnTo>
                      <a:pt x="1434" y="207"/>
                    </a:lnTo>
                    <a:lnTo>
                      <a:pt x="1434" y="207"/>
                    </a:lnTo>
                    <a:lnTo>
                      <a:pt x="1434" y="207"/>
                    </a:lnTo>
                    <a:lnTo>
                      <a:pt x="1434" y="207"/>
                    </a:lnTo>
                    <a:lnTo>
                      <a:pt x="1434" y="207"/>
                    </a:lnTo>
                    <a:lnTo>
                      <a:pt x="1435" y="207"/>
                    </a:lnTo>
                    <a:lnTo>
                      <a:pt x="1435" y="207"/>
                    </a:lnTo>
                    <a:lnTo>
                      <a:pt x="1435" y="207"/>
                    </a:lnTo>
                    <a:lnTo>
                      <a:pt x="1435" y="207"/>
                    </a:lnTo>
                    <a:lnTo>
                      <a:pt x="1436" y="207"/>
                    </a:lnTo>
                    <a:lnTo>
                      <a:pt x="1436" y="207"/>
                    </a:lnTo>
                    <a:lnTo>
                      <a:pt x="1436" y="207"/>
                    </a:lnTo>
                    <a:lnTo>
                      <a:pt x="1436" y="207"/>
                    </a:lnTo>
                    <a:lnTo>
                      <a:pt x="1437" y="208"/>
                    </a:lnTo>
                    <a:lnTo>
                      <a:pt x="1437" y="208"/>
                    </a:lnTo>
                    <a:lnTo>
                      <a:pt x="1437" y="208"/>
                    </a:lnTo>
                    <a:lnTo>
                      <a:pt x="1437" y="207"/>
                    </a:lnTo>
                    <a:lnTo>
                      <a:pt x="1438" y="207"/>
                    </a:lnTo>
                    <a:lnTo>
                      <a:pt x="1438" y="207"/>
                    </a:lnTo>
                    <a:lnTo>
                      <a:pt x="1438" y="207"/>
                    </a:lnTo>
                    <a:lnTo>
                      <a:pt x="1438" y="206"/>
                    </a:lnTo>
                    <a:lnTo>
                      <a:pt x="1439" y="206"/>
                    </a:lnTo>
                    <a:lnTo>
                      <a:pt x="1439" y="206"/>
                    </a:lnTo>
                    <a:lnTo>
                      <a:pt x="1439" y="206"/>
                    </a:lnTo>
                    <a:lnTo>
                      <a:pt x="1440" y="206"/>
                    </a:lnTo>
                    <a:lnTo>
                      <a:pt x="1440" y="206"/>
                    </a:lnTo>
                    <a:lnTo>
                      <a:pt x="1440" y="206"/>
                    </a:lnTo>
                    <a:lnTo>
                      <a:pt x="1440" y="206"/>
                    </a:lnTo>
                    <a:lnTo>
                      <a:pt x="1440" y="206"/>
                    </a:lnTo>
                    <a:lnTo>
                      <a:pt x="1440" y="206"/>
                    </a:lnTo>
                    <a:lnTo>
                      <a:pt x="1440" y="206"/>
                    </a:lnTo>
                    <a:lnTo>
                      <a:pt x="1440" y="206"/>
                    </a:lnTo>
                    <a:lnTo>
                      <a:pt x="1440" y="206"/>
                    </a:lnTo>
                    <a:lnTo>
                      <a:pt x="1441" y="206"/>
                    </a:lnTo>
                    <a:lnTo>
                      <a:pt x="1441" y="206"/>
                    </a:lnTo>
                    <a:lnTo>
                      <a:pt x="1441" y="206"/>
                    </a:lnTo>
                    <a:lnTo>
                      <a:pt x="1441" y="206"/>
                    </a:lnTo>
                    <a:lnTo>
                      <a:pt x="1442" y="206"/>
                    </a:lnTo>
                    <a:lnTo>
                      <a:pt x="1442" y="210"/>
                    </a:lnTo>
                    <a:lnTo>
                      <a:pt x="1442" y="198"/>
                    </a:lnTo>
                    <a:lnTo>
                      <a:pt x="1442" y="198"/>
                    </a:lnTo>
                    <a:lnTo>
                      <a:pt x="1442" y="200"/>
                    </a:lnTo>
                    <a:lnTo>
                      <a:pt x="1442" y="209"/>
                    </a:lnTo>
                    <a:lnTo>
                      <a:pt x="1443" y="197"/>
                    </a:lnTo>
                    <a:lnTo>
                      <a:pt x="1443" y="196"/>
                    </a:lnTo>
                    <a:lnTo>
                      <a:pt x="1443" y="195"/>
                    </a:lnTo>
                    <a:lnTo>
                      <a:pt x="1443" y="199"/>
                    </a:lnTo>
                    <a:lnTo>
                      <a:pt x="1443" y="199"/>
                    </a:lnTo>
                    <a:lnTo>
                      <a:pt x="1443" y="198"/>
                    </a:lnTo>
                    <a:lnTo>
                      <a:pt x="1443" y="185"/>
                    </a:lnTo>
                    <a:lnTo>
                      <a:pt x="1444" y="213"/>
                    </a:lnTo>
                    <a:lnTo>
                      <a:pt x="1444" y="211"/>
                    </a:lnTo>
                    <a:lnTo>
                      <a:pt x="1444" y="183"/>
                    </a:lnTo>
                    <a:lnTo>
                      <a:pt x="1444" y="185"/>
                    </a:lnTo>
                    <a:lnTo>
                      <a:pt x="1445" y="185"/>
                    </a:lnTo>
                    <a:lnTo>
                      <a:pt x="1445" y="185"/>
                    </a:lnTo>
                    <a:lnTo>
                      <a:pt x="1445" y="185"/>
                    </a:lnTo>
                    <a:lnTo>
                      <a:pt x="1445" y="186"/>
                    </a:lnTo>
                    <a:lnTo>
                      <a:pt x="1445" y="188"/>
                    </a:lnTo>
                    <a:lnTo>
                      <a:pt x="1446" y="189"/>
                    </a:lnTo>
                    <a:lnTo>
                      <a:pt x="1446" y="191"/>
                    </a:lnTo>
                    <a:lnTo>
                      <a:pt x="1446" y="193"/>
                    </a:lnTo>
                    <a:lnTo>
                      <a:pt x="1447" y="204"/>
                    </a:lnTo>
                    <a:lnTo>
                      <a:pt x="1447" y="205"/>
                    </a:lnTo>
                    <a:lnTo>
                      <a:pt x="1447" y="206"/>
                    </a:lnTo>
                    <a:lnTo>
                      <a:pt x="1447" y="206"/>
                    </a:lnTo>
                    <a:lnTo>
                      <a:pt x="1447" y="205"/>
                    </a:lnTo>
                    <a:lnTo>
                      <a:pt x="1448" y="203"/>
                    </a:lnTo>
                    <a:lnTo>
                      <a:pt x="1448" y="203"/>
                    </a:lnTo>
                    <a:lnTo>
                      <a:pt x="1448" y="204"/>
                    </a:lnTo>
                    <a:lnTo>
                      <a:pt x="1448" y="205"/>
                    </a:lnTo>
                    <a:lnTo>
                      <a:pt x="1449" y="205"/>
                    </a:lnTo>
                    <a:lnTo>
                      <a:pt x="1449" y="205"/>
                    </a:lnTo>
                    <a:lnTo>
                      <a:pt x="1449" y="202"/>
                    </a:lnTo>
                    <a:lnTo>
                      <a:pt x="1449" y="202"/>
                    </a:lnTo>
                    <a:lnTo>
                      <a:pt x="1450" y="201"/>
                    </a:lnTo>
                    <a:lnTo>
                      <a:pt x="1450" y="201"/>
                    </a:lnTo>
                    <a:lnTo>
                      <a:pt x="1450" y="200"/>
                    </a:lnTo>
                    <a:lnTo>
                      <a:pt x="1450" y="200"/>
                    </a:lnTo>
                    <a:lnTo>
                      <a:pt x="1451" y="199"/>
                    </a:lnTo>
                    <a:lnTo>
                      <a:pt x="1451" y="199"/>
                    </a:lnTo>
                    <a:lnTo>
                      <a:pt x="1451" y="199"/>
                    </a:lnTo>
                    <a:lnTo>
                      <a:pt x="1451" y="200"/>
                    </a:lnTo>
                    <a:lnTo>
                      <a:pt x="1452" y="200"/>
                    </a:lnTo>
                    <a:lnTo>
                      <a:pt x="1452" y="200"/>
                    </a:lnTo>
                    <a:lnTo>
                      <a:pt x="1452" y="200"/>
                    </a:lnTo>
                    <a:lnTo>
                      <a:pt x="1452" y="200"/>
                    </a:lnTo>
                    <a:lnTo>
                      <a:pt x="1452" y="200"/>
                    </a:lnTo>
                    <a:lnTo>
                      <a:pt x="1452" y="200"/>
                    </a:lnTo>
                    <a:lnTo>
                      <a:pt x="1452" y="200"/>
                    </a:lnTo>
                    <a:lnTo>
                      <a:pt x="1453" y="200"/>
                    </a:lnTo>
                    <a:lnTo>
                      <a:pt x="1453" y="200"/>
                    </a:lnTo>
                    <a:lnTo>
                      <a:pt x="1453" y="200"/>
                    </a:lnTo>
                    <a:lnTo>
                      <a:pt x="1453" y="200"/>
                    </a:lnTo>
                    <a:lnTo>
                      <a:pt x="1454" y="200"/>
                    </a:lnTo>
                    <a:lnTo>
                      <a:pt x="1454" y="200"/>
                    </a:lnTo>
                    <a:lnTo>
                      <a:pt x="1454" y="200"/>
                    </a:lnTo>
                    <a:lnTo>
                      <a:pt x="1454" y="200"/>
                    </a:lnTo>
                    <a:lnTo>
                      <a:pt x="1454" y="200"/>
                    </a:lnTo>
                    <a:lnTo>
                      <a:pt x="1454" y="200"/>
                    </a:lnTo>
                    <a:lnTo>
                      <a:pt x="1454" y="200"/>
                    </a:lnTo>
                    <a:lnTo>
                      <a:pt x="1454" y="200"/>
                    </a:lnTo>
                    <a:lnTo>
                      <a:pt x="1455" y="200"/>
                    </a:lnTo>
                    <a:lnTo>
                      <a:pt x="1455" y="200"/>
                    </a:lnTo>
                    <a:lnTo>
                      <a:pt x="1455" y="200"/>
                    </a:lnTo>
                    <a:lnTo>
                      <a:pt x="1455" y="200"/>
                    </a:lnTo>
                    <a:lnTo>
                      <a:pt x="1456" y="200"/>
                    </a:lnTo>
                    <a:lnTo>
                      <a:pt x="1456" y="200"/>
                    </a:lnTo>
                    <a:lnTo>
                      <a:pt x="1456" y="204"/>
                    </a:lnTo>
                    <a:lnTo>
                      <a:pt x="1456" y="203"/>
                    </a:lnTo>
                    <a:lnTo>
                      <a:pt x="1457" y="184"/>
                    </a:lnTo>
                    <a:lnTo>
                      <a:pt x="1457" y="206"/>
                    </a:lnTo>
                    <a:lnTo>
                      <a:pt x="1457" y="206"/>
                    </a:lnTo>
                    <a:lnTo>
                      <a:pt x="1457" y="202"/>
                    </a:lnTo>
                    <a:lnTo>
                      <a:pt x="1457" y="186"/>
                    </a:lnTo>
                    <a:lnTo>
                      <a:pt x="1457" y="190"/>
                    </a:lnTo>
                    <a:lnTo>
                      <a:pt x="1457" y="192"/>
                    </a:lnTo>
                    <a:lnTo>
                      <a:pt x="1458" y="195"/>
                    </a:lnTo>
                    <a:lnTo>
                      <a:pt x="1458" y="190"/>
                    </a:lnTo>
                    <a:lnTo>
                      <a:pt x="1458" y="184"/>
                    </a:lnTo>
                    <a:lnTo>
                      <a:pt x="1458" y="213"/>
                    </a:lnTo>
                    <a:lnTo>
                      <a:pt x="1458" y="205"/>
                    </a:lnTo>
                    <a:lnTo>
                      <a:pt x="1459" y="206"/>
                    </a:lnTo>
                    <a:lnTo>
                      <a:pt x="1459" y="214"/>
                    </a:lnTo>
                    <a:lnTo>
                      <a:pt x="1459" y="214"/>
                    </a:lnTo>
                    <a:lnTo>
                      <a:pt x="1459" y="214"/>
                    </a:lnTo>
                    <a:lnTo>
                      <a:pt x="1460" y="214"/>
                    </a:lnTo>
                    <a:lnTo>
                      <a:pt x="1460" y="214"/>
                    </a:lnTo>
                    <a:lnTo>
                      <a:pt x="1460" y="214"/>
                    </a:lnTo>
                    <a:lnTo>
                      <a:pt x="1461" y="211"/>
                    </a:lnTo>
                    <a:lnTo>
                      <a:pt x="1461" y="211"/>
                    </a:lnTo>
                    <a:lnTo>
                      <a:pt x="1461" y="209"/>
                    </a:lnTo>
                    <a:lnTo>
                      <a:pt x="1461" y="209"/>
                    </a:lnTo>
                    <a:lnTo>
                      <a:pt x="1461" y="209"/>
                    </a:lnTo>
                    <a:lnTo>
                      <a:pt x="1462" y="208"/>
                    </a:lnTo>
                    <a:lnTo>
                      <a:pt x="1462" y="208"/>
                    </a:lnTo>
                    <a:lnTo>
                      <a:pt x="1462" y="208"/>
                    </a:lnTo>
                    <a:lnTo>
                      <a:pt x="1462" y="208"/>
                    </a:lnTo>
                    <a:lnTo>
                      <a:pt x="1462" y="208"/>
                    </a:lnTo>
                    <a:lnTo>
                      <a:pt x="1463" y="208"/>
                    </a:lnTo>
                    <a:lnTo>
                      <a:pt x="1463" y="208"/>
                    </a:lnTo>
                    <a:lnTo>
                      <a:pt x="1463" y="211"/>
                    </a:lnTo>
                    <a:lnTo>
                      <a:pt x="1463" y="211"/>
                    </a:lnTo>
                    <a:lnTo>
                      <a:pt x="1464" y="212"/>
                    </a:lnTo>
                    <a:lnTo>
                      <a:pt x="1464" y="212"/>
                    </a:lnTo>
                    <a:lnTo>
                      <a:pt x="1464" y="211"/>
                    </a:lnTo>
                    <a:lnTo>
                      <a:pt x="1464" y="210"/>
                    </a:lnTo>
                    <a:lnTo>
                      <a:pt x="1464" y="210"/>
                    </a:lnTo>
                    <a:lnTo>
                      <a:pt x="1464" y="210"/>
                    </a:lnTo>
                    <a:lnTo>
                      <a:pt x="1465" y="210"/>
                    </a:lnTo>
                    <a:lnTo>
                      <a:pt x="1465" y="210"/>
                    </a:lnTo>
                    <a:lnTo>
                      <a:pt x="1465" y="209"/>
                    </a:lnTo>
                    <a:lnTo>
                      <a:pt x="1466" y="209"/>
                    </a:lnTo>
                    <a:lnTo>
                      <a:pt x="1466" y="208"/>
                    </a:lnTo>
                    <a:lnTo>
                      <a:pt x="1466" y="209"/>
                    </a:lnTo>
                    <a:lnTo>
                      <a:pt x="1466" y="208"/>
                    </a:lnTo>
                    <a:lnTo>
                      <a:pt x="1466" y="209"/>
                    </a:lnTo>
                    <a:lnTo>
                      <a:pt x="1466" y="209"/>
                    </a:lnTo>
                    <a:lnTo>
                      <a:pt x="1467" y="209"/>
                    </a:lnTo>
                    <a:lnTo>
                      <a:pt x="1467" y="209"/>
                    </a:lnTo>
                    <a:lnTo>
                      <a:pt x="1467" y="208"/>
                    </a:lnTo>
                    <a:lnTo>
                      <a:pt x="1467" y="208"/>
                    </a:lnTo>
                    <a:lnTo>
                      <a:pt x="1467" y="208"/>
                    </a:lnTo>
                    <a:lnTo>
                      <a:pt x="1468" y="208"/>
                    </a:lnTo>
                    <a:lnTo>
                      <a:pt x="1468" y="208"/>
                    </a:lnTo>
                    <a:lnTo>
                      <a:pt x="1468" y="208"/>
                    </a:lnTo>
                    <a:lnTo>
                      <a:pt x="1468" y="207"/>
                    </a:lnTo>
                    <a:lnTo>
                      <a:pt x="1468" y="207"/>
                    </a:lnTo>
                    <a:lnTo>
                      <a:pt x="1468" y="207"/>
                    </a:lnTo>
                    <a:lnTo>
                      <a:pt x="1469" y="208"/>
                    </a:lnTo>
                    <a:lnTo>
                      <a:pt x="1469" y="208"/>
                    </a:lnTo>
                    <a:lnTo>
                      <a:pt x="1469" y="208"/>
                    </a:lnTo>
                    <a:lnTo>
                      <a:pt x="1469" y="208"/>
                    </a:lnTo>
                    <a:lnTo>
                      <a:pt x="1470" y="208"/>
                    </a:lnTo>
                    <a:lnTo>
                      <a:pt x="1470" y="208"/>
                    </a:lnTo>
                    <a:lnTo>
                      <a:pt x="1471" y="208"/>
                    </a:lnTo>
                    <a:lnTo>
                      <a:pt x="1471" y="207"/>
                    </a:lnTo>
                    <a:lnTo>
                      <a:pt x="1471" y="208"/>
                    </a:lnTo>
                    <a:lnTo>
                      <a:pt x="1471" y="208"/>
                    </a:lnTo>
                    <a:lnTo>
                      <a:pt x="1471" y="204"/>
                    </a:lnTo>
                    <a:lnTo>
                      <a:pt x="1471" y="212"/>
                    </a:lnTo>
                    <a:lnTo>
                      <a:pt x="1471" y="210"/>
                    </a:lnTo>
                    <a:lnTo>
                      <a:pt x="1472" y="205"/>
                    </a:lnTo>
                    <a:lnTo>
                      <a:pt x="1472" y="207"/>
                    </a:lnTo>
                    <a:lnTo>
                      <a:pt x="1472" y="207"/>
                    </a:lnTo>
                    <a:lnTo>
                      <a:pt x="1472" y="216"/>
                    </a:lnTo>
                    <a:lnTo>
                      <a:pt x="1472" y="213"/>
                    </a:lnTo>
                    <a:lnTo>
                      <a:pt x="1473" y="206"/>
                    </a:lnTo>
                    <a:lnTo>
                      <a:pt x="1473" y="203"/>
                    </a:lnTo>
                    <a:lnTo>
                      <a:pt x="1473" y="196"/>
                    </a:lnTo>
                    <a:lnTo>
                      <a:pt x="1473" y="216"/>
                    </a:lnTo>
                    <a:lnTo>
                      <a:pt x="1474" y="216"/>
                    </a:lnTo>
                    <a:lnTo>
                      <a:pt x="1474" y="207"/>
                    </a:lnTo>
                    <a:lnTo>
                      <a:pt x="1474" y="210"/>
                    </a:lnTo>
                    <a:lnTo>
                      <a:pt x="1474" y="210"/>
                    </a:lnTo>
                    <a:lnTo>
                      <a:pt x="1475" y="211"/>
                    </a:lnTo>
                    <a:lnTo>
                      <a:pt x="1475" y="211"/>
                    </a:lnTo>
                    <a:lnTo>
                      <a:pt x="1475" y="211"/>
                    </a:lnTo>
                    <a:lnTo>
                      <a:pt x="1475" y="211"/>
                    </a:lnTo>
                    <a:lnTo>
                      <a:pt x="1475" y="211"/>
                    </a:lnTo>
                    <a:lnTo>
                      <a:pt x="1475" y="211"/>
                    </a:lnTo>
                    <a:lnTo>
                      <a:pt x="1475" y="211"/>
                    </a:lnTo>
                    <a:lnTo>
                      <a:pt x="1476" y="213"/>
                    </a:lnTo>
                    <a:lnTo>
                      <a:pt x="1476" y="213"/>
                    </a:lnTo>
                    <a:lnTo>
                      <a:pt x="1476" y="215"/>
                    </a:lnTo>
                    <a:lnTo>
                      <a:pt x="1476" y="215"/>
                    </a:lnTo>
                    <a:lnTo>
                      <a:pt x="1477" y="215"/>
                    </a:lnTo>
                    <a:lnTo>
                      <a:pt x="1477" y="215"/>
                    </a:lnTo>
                    <a:lnTo>
                      <a:pt x="1477" y="214"/>
                    </a:lnTo>
                    <a:lnTo>
                      <a:pt x="1477" y="214"/>
                    </a:lnTo>
                    <a:lnTo>
                      <a:pt x="1478" y="212"/>
                    </a:lnTo>
                    <a:lnTo>
                      <a:pt x="1478" y="212"/>
                    </a:lnTo>
                    <a:lnTo>
                      <a:pt x="1478" y="211"/>
                    </a:lnTo>
                    <a:lnTo>
                      <a:pt x="1478" y="211"/>
                    </a:lnTo>
                    <a:lnTo>
                      <a:pt x="1479" y="210"/>
                    </a:lnTo>
                    <a:lnTo>
                      <a:pt x="1479" y="210"/>
                    </a:lnTo>
                    <a:lnTo>
                      <a:pt x="1479" y="210"/>
                    </a:lnTo>
                    <a:lnTo>
                      <a:pt x="1479" y="210"/>
                    </a:lnTo>
                    <a:lnTo>
                      <a:pt x="1480" y="211"/>
                    </a:lnTo>
                    <a:lnTo>
                      <a:pt x="1480" y="212"/>
                    </a:lnTo>
                    <a:lnTo>
                      <a:pt x="1480" y="212"/>
                    </a:lnTo>
                    <a:lnTo>
                      <a:pt x="1480" y="214"/>
                    </a:lnTo>
                    <a:lnTo>
                      <a:pt x="1481" y="214"/>
                    </a:lnTo>
                    <a:lnTo>
                      <a:pt x="1481" y="214"/>
                    </a:lnTo>
                    <a:lnTo>
                      <a:pt x="1481" y="214"/>
                    </a:lnTo>
                    <a:lnTo>
                      <a:pt x="1481" y="214"/>
                    </a:lnTo>
                    <a:lnTo>
                      <a:pt x="1482" y="214"/>
                    </a:lnTo>
                    <a:lnTo>
                      <a:pt x="1482" y="214"/>
                    </a:lnTo>
                    <a:lnTo>
                      <a:pt x="1482" y="215"/>
                    </a:lnTo>
                    <a:lnTo>
                      <a:pt x="1482" y="215"/>
                    </a:lnTo>
                    <a:lnTo>
                      <a:pt x="1482" y="214"/>
                    </a:lnTo>
                    <a:lnTo>
                      <a:pt x="1482" y="214"/>
                    </a:lnTo>
                    <a:lnTo>
                      <a:pt x="1482" y="214"/>
                    </a:lnTo>
                    <a:lnTo>
                      <a:pt x="1483" y="214"/>
                    </a:lnTo>
                    <a:lnTo>
                      <a:pt x="1483" y="214"/>
                    </a:lnTo>
                    <a:lnTo>
                      <a:pt x="1483" y="214"/>
                    </a:lnTo>
                    <a:lnTo>
                      <a:pt x="1484" y="214"/>
                    </a:lnTo>
                    <a:lnTo>
                      <a:pt x="1484" y="214"/>
                    </a:lnTo>
                    <a:lnTo>
                      <a:pt x="1484" y="213"/>
                    </a:lnTo>
                    <a:lnTo>
                      <a:pt x="1484" y="214"/>
                    </a:lnTo>
                    <a:lnTo>
                      <a:pt x="1484" y="214"/>
                    </a:lnTo>
                    <a:lnTo>
                      <a:pt x="1484" y="214"/>
                    </a:lnTo>
                    <a:lnTo>
                      <a:pt x="1484" y="214"/>
                    </a:lnTo>
                    <a:lnTo>
                      <a:pt x="1485" y="214"/>
                    </a:lnTo>
                    <a:lnTo>
                      <a:pt x="1485" y="214"/>
                    </a:lnTo>
                    <a:lnTo>
                      <a:pt x="1485" y="214"/>
                    </a:lnTo>
                    <a:lnTo>
                      <a:pt x="1485" y="214"/>
                    </a:lnTo>
                    <a:lnTo>
                      <a:pt x="1485" y="214"/>
                    </a:lnTo>
                    <a:lnTo>
                      <a:pt x="1486" y="220"/>
                    </a:lnTo>
                    <a:lnTo>
                      <a:pt x="1486" y="222"/>
                    </a:lnTo>
                    <a:lnTo>
                      <a:pt x="1486" y="223"/>
                    </a:lnTo>
                    <a:lnTo>
                      <a:pt x="1486" y="221"/>
                    </a:lnTo>
                    <a:lnTo>
                      <a:pt x="1487" y="219"/>
                    </a:lnTo>
                    <a:lnTo>
                      <a:pt x="1487" y="207"/>
                    </a:lnTo>
                    <a:lnTo>
                      <a:pt x="1487" y="207"/>
                    </a:lnTo>
                    <a:lnTo>
                      <a:pt x="1487" y="207"/>
                    </a:lnTo>
                    <a:lnTo>
                      <a:pt x="1487" y="217"/>
                    </a:lnTo>
                    <a:lnTo>
                      <a:pt x="1487" y="217"/>
                    </a:lnTo>
                    <a:lnTo>
                      <a:pt x="1488" y="192"/>
                    </a:lnTo>
                    <a:lnTo>
                      <a:pt x="1488" y="193"/>
                    </a:lnTo>
                    <a:lnTo>
                      <a:pt x="1489" y="215"/>
                    </a:lnTo>
                    <a:lnTo>
                      <a:pt x="1489" y="212"/>
                    </a:lnTo>
                    <a:lnTo>
                      <a:pt x="1489" y="212"/>
                    </a:lnTo>
                    <a:lnTo>
                      <a:pt x="1489" y="218"/>
                    </a:lnTo>
                    <a:lnTo>
                      <a:pt x="1489" y="218"/>
                    </a:lnTo>
                    <a:lnTo>
                      <a:pt x="1490" y="219"/>
                    </a:lnTo>
                    <a:lnTo>
                      <a:pt x="1490" y="219"/>
                    </a:lnTo>
                    <a:lnTo>
                      <a:pt x="1490" y="221"/>
                    </a:lnTo>
                    <a:lnTo>
                      <a:pt x="1490" y="221"/>
                    </a:lnTo>
                    <a:lnTo>
                      <a:pt x="1491" y="222"/>
                    </a:lnTo>
                    <a:lnTo>
                      <a:pt x="1491" y="222"/>
                    </a:lnTo>
                    <a:lnTo>
                      <a:pt x="1492" y="224"/>
                    </a:lnTo>
                    <a:lnTo>
                      <a:pt x="1492" y="224"/>
                    </a:lnTo>
                    <a:lnTo>
                      <a:pt x="1492" y="224"/>
                    </a:lnTo>
                    <a:lnTo>
                      <a:pt x="1492" y="222"/>
                    </a:lnTo>
                    <a:lnTo>
                      <a:pt x="1492" y="222"/>
                    </a:lnTo>
                    <a:lnTo>
                      <a:pt x="1493" y="222"/>
                    </a:lnTo>
                    <a:lnTo>
                      <a:pt x="1493" y="222"/>
                    </a:lnTo>
                    <a:lnTo>
                      <a:pt x="1493" y="221"/>
                    </a:lnTo>
                    <a:lnTo>
                      <a:pt x="1494" y="221"/>
                    </a:lnTo>
                    <a:lnTo>
                      <a:pt x="1494" y="221"/>
                    </a:lnTo>
                    <a:lnTo>
                      <a:pt x="1494" y="221"/>
                    </a:lnTo>
                    <a:lnTo>
                      <a:pt x="1494" y="221"/>
                    </a:lnTo>
                    <a:lnTo>
                      <a:pt x="1494" y="221"/>
                    </a:lnTo>
                    <a:lnTo>
                      <a:pt x="1494" y="221"/>
                    </a:lnTo>
                    <a:lnTo>
                      <a:pt x="1494" y="221"/>
                    </a:lnTo>
                    <a:lnTo>
                      <a:pt x="1494" y="221"/>
                    </a:lnTo>
                    <a:lnTo>
                      <a:pt x="1495" y="221"/>
                    </a:lnTo>
                    <a:lnTo>
                      <a:pt x="1495" y="221"/>
                    </a:lnTo>
                    <a:lnTo>
                      <a:pt x="1495" y="221"/>
                    </a:lnTo>
                    <a:lnTo>
                      <a:pt x="1495" y="221"/>
                    </a:lnTo>
                    <a:lnTo>
                      <a:pt x="1495" y="220"/>
                    </a:lnTo>
                    <a:lnTo>
                      <a:pt x="1496" y="221"/>
                    </a:lnTo>
                    <a:lnTo>
                      <a:pt x="1496" y="221"/>
                    </a:lnTo>
                    <a:lnTo>
                      <a:pt x="1496" y="222"/>
                    </a:lnTo>
                    <a:lnTo>
                      <a:pt x="1496" y="222"/>
                    </a:lnTo>
                    <a:lnTo>
                      <a:pt x="1496" y="222"/>
                    </a:lnTo>
                    <a:lnTo>
                      <a:pt x="1497" y="222"/>
                    </a:lnTo>
                    <a:lnTo>
                      <a:pt x="1497" y="222"/>
                    </a:lnTo>
                    <a:lnTo>
                      <a:pt x="1497" y="222"/>
                    </a:lnTo>
                    <a:lnTo>
                      <a:pt x="1497" y="222"/>
                    </a:lnTo>
                    <a:lnTo>
                      <a:pt x="1498" y="222"/>
                    </a:lnTo>
                    <a:lnTo>
                      <a:pt x="1498" y="222"/>
                    </a:lnTo>
                    <a:lnTo>
                      <a:pt x="1498" y="222"/>
                    </a:lnTo>
                    <a:lnTo>
                      <a:pt x="1498" y="222"/>
                    </a:lnTo>
                    <a:lnTo>
                      <a:pt x="1498" y="222"/>
                    </a:lnTo>
                    <a:lnTo>
                      <a:pt x="1498" y="222"/>
                    </a:lnTo>
                    <a:lnTo>
                      <a:pt x="1499" y="222"/>
                    </a:lnTo>
                    <a:lnTo>
                      <a:pt x="1499" y="222"/>
                    </a:lnTo>
                    <a:lnTo>
                      <a:pt x="1499" y="222"/>
                    </a:lnTo>
                    <a:lnTo>
                      <a:pt x="1499" y="222"/>
                    </a:lnTo>
                    <a:lnTo>
                      <a:pt x="1499" y="222"/>
                    </a:lnTo>
                    <a:lnTo>
                      <a:pt x="1499" y="222"/>
                    </a:lnTo>
                    <a:lnTo>
                      <a:pt x="1500" y="223"/>
                    </a:lnTo>
                    <a:lnTo>
                      <a:pt x="1500" y="222"/>
                    </a:lnTo>
                    <a:lnTo>
                      <a:pt x="1500" y="222"/>
                    </a:lnTo>
                    <a:lnTo>
                      <a:pt x="1500" y="223"/>
                    </a:lnTo>
                    <a:lnTo>
                      <a:pt x="1500" y="222"/>
                    </a:lnTo>
                    <a:lnTo>
                      <a:pt x="1501" y="222"/>
                    </a:lnTo>
                    <a:lnTo>
                      <a:pt x="1501" y="223"/>
                    </a:lnTo>
                    <a:lnTo>
                      <a:pt x="1501" y="221"/>
                    </a:lnTo>
                    <a:lnTo>
                      <a:pt x="1501" y="220"/>
                    </a:lnTo>
                    <a:lnTo>
                      <a:pt x="1501" y="220"/>
                    </a:lnTo>
                    <a:lnTo>
                      <a:pt x="1501" y="215"/>
                    </a:lnTo>
                    <a:lnTo>
                      <a:pt x="1502" y="213"/>
                    </a:lnTo>
                    <a:lnTo>
                      <a:pt x="1502" y="208"/>
                    </a:lnTo>
                    <a:lnTo>
                      <a:pt x="1502" y="217"/>
                    </a:lnTo>
                    <a:lnTo>
                      <a:pt x="1502" y="216"/>
                    </a:lnTo>
                    <a:lnTo>
                      <a:pt x="1502" y="202"/>
                    </a:lnTo>
                    <a:lnTo>
                      <a:pt x="1503" y="217"/>
                    </a:lnTo>
                    <a:lnTo>
                      <a:pt x="1503" y="216"/>
                    </a:lnTo>
                    <a:lnTo>
                      <a:pt x="1503" y="213"/>
                    </a:lnTo>
                    <a:lnTo>
                      <a:pt x="1503" y="209"/>
                    </a:lnTo>
                    <a:lnTo>
                      <a:pt x="1503" y="215"/>
                    </a:lnTo>
                    <a:lnTo>
                      <a:pt x="1503" y="216"/>
                    </a:lnTo>
                    <a:lnTo>
                      <a:pt x="1504" y="216"/>
                    </a:lnTo>
                    <a:lnTo>
                      <a:pt x="1504" y="216"/>
                    </a:lnTo>
                    <a:lnTo>
                      <a:pt x="1504" y="216"/>
                    </a:lnTo>
                    <a:lnTo>
                      <a:pt x="1504" y="216"/>
                    </a:lnTo>
                    <a:lnTo>
                      <a:pt x="1505" y="216"/>
                    </a:lnTo>
                    <a:lnTo>
                      <a:pt x="1505" y="216"/>
                    </a:lnTo>
                    <a:lnTo>
                      <a:pt x="1505" y="216"/>
                    </a:lnTo>
                    <a:lnTo>
                      <a:pt x="1505" y="216"/>
                    </a:lnTo>
                    <a:lnTo>
                      <a:pt x="1506" y="216"/>
                    </a:lnTo>
                    <a:lnTo>
                      <a:pt x="1506" y="216"/>
                    </a:lnTo>
                    <a:lnTo>
                      <a:pt x="1506" y="216"/>
                    </a:lnTo>
                    <a:lnTo>
                      <a:pt x="1506" y="224"/>
                    </a:lnTo>
                    <a:lnTo>
                      <a:pt x="1506" y="224"/>
                    </a:lnTo>
                    <a:lnTo>
                      <a:pt x="1507" y="225"/>
                    </a:lnTo>
                    <a:lnTo>
                      <a:pt x="1507" y="225"/>
                    </a:lnTo>
                    <a:lnTo>
                      <a:pt x="1507" y="224"/>
                    </a:lnTo>
                    <a:lnTo>
                      <a:pt x="1507" y="224"/>
                    </a:lnTo>
                    <a:lnTo>
                      <a:pt x="1508" y="224"/>
                    </a:lnTo>
                    <a:lnTo>
                      <a:pt x="1508" y="224"/>
                    </a:lnTo>
                    <a:lnTo>
                      <a:pt x="1508" y="224"/>
                    </a:lnTo>
                    <a:lnTo>
                      <a:pt x="1508" y="224"/>
                    </a:lnTo>
                    <a:lnTo>
                      <a:pt x="1508" y="224"/>
                    </a:lnTo>
                    <a:lnTo>
                      <a:pt x="1508" y="224"/>
                    </a:lnTo>
                    <a:lnTo>
                      <a:pt x="1508" y="224"/>
                    </a:lnTo>
                    <a:lnTo>
                      <a:pt x="1509" y="223"/>
                    </a:lnTo>
                    <a:lnTo>
                      <a:pt x="1509" y="223"/>
                    </a:lnTo>
                    <a:lnTo>
                      <a:pt x="1509" y="223"/>
                    </a:lnTo>
                    <a:lnTo>
                      <a:pt x="1510" y="223"/>
                    </a:lnTo>
                    <a:lnTo>
                      <a:pt x="1510" y="223"/>
                    </a:lnTo>
                    <a:lnTo>
                      <a:pt x="1510" y="223"/>
                    </a:lnTo>
                    <a:lnTo>
                      <a:pt x="1510" y="223"/>
                    </a:lnTo>
                    <a:lnTo>
                      <a:pt x="1510" y="223"/>
                    </a:lnTo>
                    <a:lnTo>
                      <a:pt x="1510" y="223"/>
                    </a:lnTo>
                    <a:lnTo>
                      <a:pt x="1511" y="223"/>
                    </a:lnTo>
                    <a:lnTo>
                      <a:pt x="1511" y="223"/>
                    </a:lnTo>
                    <a:lnTo>
                      <a:pt x="1511" y="223"/>
                    </a:lnTo>
                    <a:lnTo>
                      <a:pt x="1511" y="223"/>
                    </a:lnTo>
                    <a:lnTo>
                      <a:pt x="1512" y="223"/>
                    </a:lnTo>
                    <a:lnTo>
                      <a:pt x="1512" y="223"/>
                    </a:lnTo>
                    <a:lnTo>
                      <a:pt x="1512" y="223"/>
                    </a:lnTo>
                    <a:lnTo>
                      <a:pt x="1512" y="223"/>
                    </a:lnTo>
                    <a:lnTo>
                      <a:pt x="1512" y="223"/>
                    </a:lnTo>
                    <a:lnTo>
                      <a:pt x="1513" y="223"/>
                    </a:lnTo>
                    <a:lnTo>
                      <a:pt x="1513" y="223"/>
                    </a:lnTo>
                    <a:lnTo>
                      <a:pt x="1513" y="223"/>
                    </a:lnTo>
                    <a:lnTo>
                      <a:pt x="1513" y="223"/>
                    </a:lnTo>
                    <a:lnTo>
                      <a:pt x="1513" y="223"/>
                    </a:lnTo>
                    <a:lnTo>
                      <a:pt x="1513" y="223"/>
                    </a:lnTo>
                    <a:lnTo>
                      <a:pt x="1513" y="223"/>
                    </a:lnTo>
                    <a:lnTo>
                      <a:pt x="1514" y="223"/>
                    </a:lnTo>
                    <a:lnTo>
                      <a:pt x="1514" y="223"/>
                    </a:lnTo>
                    <a:lnTo>
                      <a:pt x="1514" y="223"/>
                    </a:lnTo>
                    <a:lnTo>
                      <a:pt x="1514" y="223"/>
                    </a:lnTo>
                    <a:lnTo>
                      <a:pt x="1514" y="223"/>
                    </a:lnTo>
                    <a:lnTo>
                      <a:pt x="1514" y="223"/>
                    </a:lnTo>
                    <a:lnTo>
                      <a:pt x="1515" y="223"/>
                    </a:lnTo>
                    <a:lnTo>
                      <a:pt x="1515" y="224"/>
                    </a:lnTo>
                    <a:lnTo>
                      <a:pt x="1515" y="223"/>
                    </a:lnTo>
                    <a:lnTo>
                      <a:pt x="1515" y="223"/>
                    </a:lnTo>
                    <a:lnTo>
                      <a:pt x="1515" y="218"/>
                    </a:lnTo>
                    <a:lnTo>
                      <a:pt x="1516" y="221"/>
                    </a:lnTo>
                    <a:lnTo>
                      <a:pt x="1516" y="215"/>
                    </a:lnTo>
                    <a:lnTo>
                      <a:pt x="1516" y="214"/>
                    </a:lnTo>
                    <a:lnTo>
                      <a:pt x="1516" y="205"/>
                    </a:lnTo>
                    <a:lnTo>
                      <a:pt x="1517" y="219"/>
                    </a:lnTo>
                    <a:lnTo>
                      <a:pt x="1517" y="217"/>
                    </a:lnTo>
                    <a:lnTo>
                      <a:pt x="1517" y="217"/>
                    </a:lnTo>
                    <a:lnTo>
                      <a:pt x="1517" y="216"/>
                    </a:lnTo>
                    <a:lnTo>
                      <a:pt x="1517" y="218"/>
                    </a:lnTo>
                    <a:lnTo>
                      <a:pt x="1517" y="217"/>
                    </a:lnTo>
                    <a:lnTo>
                      <a:pt x="1518" y="217"/>
                    </a:lnTo>
                    <a:lnTo>
                      <a:pt x="1518" y="217"/>
                    </a:lnTo>
                    <a:lnTo>
                      <a:pt x="1518" y="217"/>
                    </a:lnTo>
                    <a:lnTo>
                      <a:pt x="1518" y="217"/>
                    </a:lnTo>
                    <a:lnTo>
                      <a:pt x="1518" y="217"/>
                    </a:lnTo>
                    <a:lnTo>
                      <a:pt x="1518" y="218"/>
                    </a:lnTo>
                    <a:lnTo>
                      <a:pt x="1519" y="219"/>
                    </a:lnTo>
                    <a:lnTo>
                      <a:pt x="1519" y="226"/>
                    </a:lnTo>
                    <a:lnTo>
                      <a:pt x="1519" y="226"/>
                    </a:lnTo>
                    <a:lnTo>
                      <a:pt x="1520" y="229"/>
                    </a:lnTo>
                    <a:lnTo>
                      <a:pt x="1520" y="229"/>
                    </a:lnTo>
                    <a:lnTo>
                      <a:pt x="1520" y="229"/>
                    </a:lnTo>
                    <a:lnTo>
                      <a:pt x="1520" y="227"/>
                    </a:lnTo>
                    <a:lnTo>
                      <a:pt x="1520" y="227"/>
                    </a:lnTo>
                    <a:lnTo>
                      <a:pt x="1521" y="226"/>
                    </a:lnTo>
                    <a:lnTo>
                      <a:pt x="1521" y="226"/>
                    </a:lnTo>
                    <a:lnTo>
                      <a:pt x="1521" y="226"/>
                    </a:lnTo>
                    <a:lnTo>
                      <a:pt x="1521" y="226"/>
                    </a:lnTo>
                    <a:lnTo>
                      <a:pt x="1521" y="226"/>
                    </a:lnTo>
                    <a:lnTo>
                      <a:pt x="1522" y="226"/>
                    </a:lnTo>
                    <a:lnTo>
                      <a:pt x="1522" y="225"/>
                    </a:lnTo>
                    <a:lnTo>
                      <a:pt x="1522" y="225"/>
                    </a:lnTo>
                    <a:lnTo>
                      <a:pt x="1522" y="225"/>
                    </a:lnTo>
                    <a:lnTo>
                      <a:pt x="1522" y="225"/>
                    </a:lnTo>
                    <a:lnTo>
                      <a:pt x="1523" y="225"/>
                    </a:lnTo>
                    <a:lnTo>
                      <a:pt x="1523" y="225"/>
                    </a:lnTo>
                    <a:lnTo>
                      <a:pt x="1523" y="225"/>
                    </a:lnTo>
                    <a:lnTo>
                      <a:pt x="1524" y="224"/>
                    </a:lnTo>
                    <a:lnTo>
                      <a:pt x="1524" y="224"/>
                    </a:lnTo>
                    <a:lnTo>
                      <a:pt x="1524" y="223"/>
                    </a:lnTo>
                    <a:lnTo>
                      <a:pt x="1525" y="223"/>
                    </a:lnTo>
                    <a:lnTo>
                      <a:pt x="1525" y="222"/>
                    </a:lnTo>
                    <a:lnTo>
                      <a:pt x="1525" y="222"/>
                    </a:lnTo>
                    <a:lnTo>
                      <a:pt x="1525" y="221"/>
                    </a:lnTo>
                    <a:lnTo>
                      <a:pt x="1526" y="221"/>
                    </a:lnTo>
                    <a:lnTo>
                      <a:pt x="1526" y="221"/>
                    </a:lnTo>
                    <a:lnTo>
                      <a:pt x="1526" y="221"/>
                    </a:lnTo>
                    <a:lnTo>
                      <a:pt x="1526" y="221"/>
                    </a:lnTo>
                    <a:lnTo>
                      <a:pt x="1527" y="220"/>
                    </a:lnTo>
                    <a:lnTo>
                      <a:pt x="1527" y="221"/>
                    </a:lnTo>
                    <a:lnTo>
                      <a:pt x="1527" y="221"/>
                    </a:lnTo>
                    <a:lnTo>
                      <a:pt x="1527" y="221"/>
                    </a:lnTo>
                    <a:lnTo>
                      <a:pt x="1527" y="221"/>
                    </a:lnTo>
                    <a:lnTo>
                      <a:pt x="1527" y="221"/>
                    </a:lnTo>
                    <a:lnTo>
                      <a:pt x="1527" y="221"/>
                    </a:lnTo>
                    <a:lnTo>
                      <a:pt x="1528" y="221"/>
                    </a:lnTo>
                    <a:lnTo>
                      <a:pt x="1528" y="221"/>
                    </a:lnTo>
                    <a:lnTo>
                      <a:pt x="1528" y="221"/>
                    </a:lnTo>
                    <a:lnTo>
                      <a:pt x="1528" y="221"/>
                    </a:lnTo>
                    <a:lnTo>
                      <a:pt x="1528" y="221"/>
                    </a:lnTo>
                    <a:lnTo>
                      <a:pt x="1528" y="221"/>
                    </a:lnTo>
                    <a:lnTo>
                      <a:pt x="1528" y="221"/>
                    </a:lnTo>
                    <a:lnTo>
                      <a:pt x="1529" y="224"/>
                    </a:lnTo>
                    <a:lnTo>
                      <a:pt x="1529" y="225"/>
                    </a:lnTo>
                    <a:lnTo>
                      <a:pt x="1529" y="226"/>
                    </a:lnTo>
                    <a:lnTo>
                      <a:pt x="1529" y="221"/>
                    </a:lnTo>
                    <a:lnTo>
                      <a:pt x="1530" y="218"/>
                    </a:lnTo>
                    <a:lnTo>
                      <a:pt x="1530" y="196"/>
                    </a:lnTo>
                    <a:lnTo>
                      <a:pt x="1530" y="198"/>
                    </a:lnTo>
                    <a:lnTo>
                      <a:pt x="1531" y="212"/>
                    </a:lnTo>
                    <a:lnTo>
                      <a:pt x="1531" y="210"/>
                    </a:lnTo>
                    <a:lnTo>
                      <a:pt x="1531" y="211"/>
                    </a:lnTo>
                    <a:lnTo>
                      <a:pt x="1531" y="215"/>
                    </a:lnTo>
                    <a:lnTo>
                      <a:pt x="1531" y="213"/>
                    </a:lnTo>
                    <a:lnTo>
                      <a:pt x="1531" y="213"/>
                    </a:lnTo>
                    <a:lnTo>
                      <a:pt x="1532" y="215"/>
                    </a:lnTo>
                    <a:lnTo>
                      <a:pt x="1532" y="216"/>
                    </a:lnTo>
                    <a:lnTo>
                      <a:pt x="1532" y="220"/>
                    </a:lnTo>
                    <a:lnTo>
                      <a:pt x="1533" y="220"/>
                    </a:lnTo>
                    <a:lnTo>
                      <a:pt x="1533" y="227"/>
                    </a:lnTo>
                    <a:lnTo>
                      <a:pt x="1533" y="228"/>
                    </a:lnTo>
                    <a:lnTo>
                      <a:pt x="1533" y="229"/>
                    </a:lnTo>
                    <a:lnTo>
                      <a:pt x="1534" y="228"/>
                    </a:lnTo>
                    <a:lnTo>
                      <a:pt x="1534" y="228"/>
                    </a:lnTo>
                    <a:lnTo>
                      <a:pt x="1534" y="226"/>
                    </a:lnTo>
                    <a:lnTo>
                      <a:pt x="1534" y="226"/>
                    </a:lnTo>
                    <a:lnTo>
                      <a:pt x="1534" y="226"/>
                    </a:lnTo>
                    <a:lnTo>
                      <a:pt x="1535" y="226"/>
                    </a:lnTo>
                    <a:lnTo>
                      <a:pt x="1535" y="226"/>
                    </a:lnTo>
                    <a:lnTo>
                      <a:pt x="1535" y="226"/>
                    </a:lnTo>
                    <a:lnTo>
                      <a:pt x="1536" y="226"/>
                    </a:lnTo>
                    <a:lnTo>
                      <a:pt x="1536" y="225"/>
                    </a:lnTo>
                    <a:lnTo>
                      <a:pt x="1536" y="225"/>
                    </a:lnTo>
                    <a:lnTo>
                      <a:pt x="1536" y="224"/>
                    </a:lnTo>
                    <a:lnTo>
                      <a:pt x="1537" y="224"/>
                    </a:lnTo>
                    <a:lnTo>
                      <a:pt x="1537" y="224"/>
                    </a:lnTo>
                    <a:lnTo>
                      <a:pt x="1537" y="224"/>
                    </a:lnTo>
                    <a:lnTo>
                      <a:pt x="1538" y="223"/>
                    </a:lnTo>
                    <a:lnTo>
                      <a:pt x="1538" y="223"/>
                    </a:lnTo>
                    <a:lnTo>
                      <a:pt x="1538" y="222"/>
                    </a:lnTo>
                    <a:lnTo>
                      <a:pt x="1539" y="222"/>
                    </a:lnTo>
                    <a:lnTo>
                      <a:pt x="1539" y="222"/>
                    </a:lnTo>
                    <a:lnTo>
                      <a:pt x="1539" y="222"/>
                    </a:lnTo>
                    <a:lnTo>
                      <a:pt x="1539" y="221"/>
                    </a:lnTo>
                    <a:lnTo>
                      <a:pt x="1540" y="221"/>
                    </a:lnTo>
                    <a:lnTo>
                      <a:pt x="1540" y="221"/>
                    </a:lnTo>
                    <a:lnTo>
                      <a:pt x="1540" y="221"/>
                    </a:lnTo>
                    <a:lnTo>
                      <a:pt x="1540" y="221"/>
                    </a:lnTo>
                    <a:lnTo>
                      <a:pt x="1541" y="220"/>
                    </a:lnTo>
                    <a:lnTo>
                      <a:pt x="1541" y="221"/>
                    </a:lnTo>
                    <a:lnTo>
                      <a:pt x="1541" y="221"/>
                    </a:lnTo>
                    <a:lnTo>
                      <a:pt x="1541" y="221"/>
                    </a:lnTo>
                    <a:lnTo>
                      <a:pt x="1541" y="221"/>
                    </a:lnTo>
                    <a:lnTo>
                      <a:pt x="1541" y="221"/>
                    </a:lnTo>
                    <a:lnTo>
                      <a:pt x="1541" y="221"/>
                    </a:lnTo>
                    <a:lnTo>
                      <a:pt x="1542" y="221"/>
                    </a:lnTo>
                    <a:lnTo>
                      <a:pt x="1542" y="221"/>
                    </a:lnTo>
                    <a:lnTo>
                      <a:pt x="1542" y="221"/>
                    </a:lnTo>
                    <a:lnTo>
                      <a:pt x="1542" y="221"/>
                    </a:lnTo>
                    <a:lnTo>
                      <a:pt x="1542" y="221"/>
                    </a:lnTo>
                    <a:lnTo>
                      <a:pt x="1543" y="221"/>
                    </a:lnTo>
                    <a:lnTo>
                      <a:pt x="1543" y="226"/>
                    </a:lnTo>
                    <a:lnTo>
                      <a:pt x="1543" y="226"/>
                    </a:lnTo>
                    <a:lnTo>
                      <a:pt x="1543" y="218"/>
                    </a:lnTo>
                    <a:lnTo>
                      <a:pt x="1543" y="217"/>
                    </a:lnTo>
                    <a:lnTo>
                      <a:pt x="1544" y="211"/>
                    </a:lnTo>
                    <a:lnTo>
                      <a:pt x="1544" y="217"/>
                    </a:lnTo>
                    <a:lnTo>
                      <a:pt x="1544" y="217"/>
                    </a:lnTo>
                    <a:lnTo>
                      <a:pt x="1544" y="189"/>
                    </a:lnTo>
                    <a:lnTo>
                      <a:pt x="1545" y="210"/>
                    </a:lnTo>
                    <a:lnTo>
                      <a:pt x="1545" y="211"/>
                    </a:lnTo>
                    <a:lnTo>
                      <a:pt x="1545" y="210"/>
                    </a:lnTo>
                    <a:lnTo>
                      <a:pt x="1545" y="215"/>
                    </a:lnTo>
                    <a:lnTo>
                      <a:pt x="1545" y="214"/>
                    </a:lnTo>
                    <a:lnTo>
                      <a:pt x="1546" y="214"/>
                    </a:lnTo>
                    <a:lnTo>
                      <a:pt x="1546" y="215"/>
                    </a:lnTo>
                    <a:lnTo>
                      <a:pt x="1546" y="215"/>
                    </a:lnTo>
                    <a:lnTo>
                      <a:pt x="1546" y="215"/>
                    </a:lnTo>
                    <a:lnTo>
                      <a:pt x="1546" y="217"/>
                    </a:lnTo>
                    <a:lnTo>
                      <a:pt x="1546" y="217"/>
                    </a:lnTo>
                    <a:lnTo>
                      <a:pt x="1547" y="221"/>
                    </a:lnTo>
                    <a:lnTo>
                      <a:pt x="1547" y="221"/>
                    </a:lnTo>
                    <a:lnTo>
                      <a:pt x="1548" y="225"/>
                    </a:lnTo>
                    <a:lnTo>
                      <a:pt x="1548" y="225"/>
                    </a:lnTo>
                    <a:lnTo>
                      <a:pt x="1548" y="227"/>
                    </a:lnTo>
                    <a:lnTo>
                      <a:pt x="1548" y="227"/>
                    </a:lnTo>
                    <a:lnTo>
                      <a:pt x="1548" y="227"/>
                    </a:lnTo>
                    <a:lnTo>
                      <a:pt x="1549" y="227"/>
                    </a:lnTo>
                    <a:lnTo>
                      <a:pt x="1549" y="227"/>
                    </a:lnTo>
                    <a:lnTo>
                      <a:pt x="1549" y="227"/>
                    </a:lnTo>
                    <a:lnTo>
                      <a:pt x="1549" y="227"/>
                    </a:lnTo>
                    <a:lnTo>
                      <a:pt x="1550" y="226"/>
                    </a:lnTo>
                    <a:lnTo>
                      <a:pt x="1550" y="226"/>
                    </a:lnTo>
                    <a:lnTo>
                      <a:pt x="1550" y="226"/>
                    </a:lnTo>
                    <a:lnTo>
                      <a:pt x="1550" y="226"/>
                    </a:lnTo>
                    <a:lnTo>
                      <a:pt x="1551" y="226"/>
                    </a:lnTo>
                    <a:lnTo>
                      <a:pt x="1551" y="226"/>
                    </a:lnTo>
                    <a:lnTo>
                      <a:pt x="1551" y="226"/>
                    </a:lnTo>
                    <a:lnTo>
                      <a:pt x="1551" y="226"/>
                    </a:lnTo>
                    <a:lnTo>
                      <a:pt x="1551" y="226"/>
                    </a:lnTo>
                    <a:lnTo>
                      <a:pt x="1552" y="226"/>
                    </a:lnTo>
                    <a:lnTo>
                      <a:pt x="1552" y="226"/>
                    </a:lnTo>
                    <a:lnTo>
                      <a:pt x="1552" y="226"/>
                    </a:lnTo>
                    <a:lnTo>
                      <a:pt x="1553" y="226"/>
                    </a:lnTo>
                    <a:lnTo>
                      <a:pt x="1553" y="226"/>
                    </a:lnTo>
                    <a:lnTo>
                      <a:pt x="1553" y="226"/>
                    </a:lnTo>
                    <a:lnTo>
                      <a:pt x="1553" y="226"/>
                    </a:lnTo>
                    <a:lnTo>
                      <a:pt x="1553" y="226"/>
                    </a:lnTo>
                    <a:lnTo>
                      <a:pt x="1553" y="226"/>
                    </a:lnTo>
                    <a:lnTo>
                      <a:pt x="1553" y="226"/>
                    </a:lnTo>
                    <a:lnTo>
                      <a:pt x="1554" y="226"/>
                    </a:lnTo>
                    <a:lnTo>
                      <a:pt x="1554" y="226"/>
                    </a:lnTo>
                    <a:lnTo>
                      <a:pt x="1554" y="226"/>
                    </a:lnTo>
                    <a:lnTo>
                      <a:pt x="1554" y="226"/>
                    </a:lnTo>
                    <a:lnTo>
                      <a:pt x="1554" y="226"/>
                    </a:lnTo>
                    <a:lnTo>
                      <a:pt x="1555" y="226"/>
                    </a:lnTo>
                    <a:lnTo>
                      <a:pt x="1555" y="226"/>
                    </a:lnTo>
                    <a:lnTo>
                      <a:pt x="1555" y="226"/>
                    </a:lnTo>
                    <a:lnTo>
                      <a:pt x="1555" y="226"/>
                    </a:lnTo>
                    <a:lnTo>
                      <a:pt x="1555" y="226"/>
                    </a:lnTo>
                    <a:lnTo>
                      <a:pt x="1555" y="226"/>
                    </a:lnTo>
                    <a:lnTo>
                      <a:pt x="1555" y="226"/>
                    </a:lnTo>
                    <a:lnTo>
                      <a:pt x="1556" y="226"/>
                    </a:lnTo>
                    <a:lnTo>
                      <a:pt x="1556" y="226"/>
                    </a:lnTo>
                    <a:lnTo>
                      <a:pt x="1556" y="226"/>
                    </a:lnTo>
                    <a:lnTo>
                      <a:pt x="1556" y="226"/>
                    </a:lnTo>
                    <a:lnTo>
                      <a:pt x="1557" y="226"/>
                    </a:lnTo>
                    <a:lnTo>
                      <a:pt x="1557" y="228"/>
                    </a:lnTo>
                    <a:lnTo>
                      <a:pt x="1557" y="228"/>
                    </a:lnTo>
                    <a:lnTo>
                      <a:pt x="1557" y="229"/>
                    </a:lnTo>
                    <a:lnTo>
                      <a:pt x="1557" y="227"/>
                    </a:lnTo>
                    <a:lnTo>
                      <a:pt x="1558" y="226"/>
                    </a:lnTo>
                    <a:lnTo>
                      <a:pt x="1558" y="214"/>
                    </a:lnTo>
                    <a:lnTo>
                      <a:pt x="1558" y="216"/>
                    </a:lnTo>
                    <a:lnTo>
                      <a:pt x="1558" y="216"/>
                    </a:lnTo>
                    <a:lnTo>
                      <a:pt x="1559" y="214"/>
                    </a:lnTo>
                    <a:lnTo>
                      <a:pt x="1559" y="214"/>
                    </a:lnTo>
                    <a:lnTo>
                      <a:pt x="1559" y="202"/>
                    </a:lnTo>
                    <a:lnTo>
                      <a:pt x="1559" y="219"/>
                    </a:lnTo>
                    <a:lnTo>
                      <a:pt x="1560" y="219"/>
                    </a:lnTo>
                    <a:lnTo>
                      <a:pt x="1560" y="223"/>
                    </a:lnTo>
                    <a:lnTo>
                      <a:pt x="1560" y="217"/>
                    </a:lnTo>
                    <a:lnTo>
                      <a:pt x="1560" y="218"/>
                    </a:lnTo>
                    <a:lnTo>
                      <a:pt x="1560" y="218"/>
                    </a:lnTo>
                    <a:lnTo>
                      <a:pt x="1560" y="219"/>
                    </a:lnTo>
                    <a:lnTo>
                      <a:pt x="1560" y="219"/>
                    </a:lnTo>
                    <a:lnTo>
                      <a:pt x="1561" y="219"/>
                    </a:lnTo>
                    <a:lnTo>
                      <a:pt x="1561" y="219"/>
                    </a:lnTo>
                    <a:lnTo>
                      <a:pt x="1561" y="219"/>
                    </a:lnTo>
                    <a:lnTo>
                      <a:pt x="1561" y="219"/>
                    </a:lnTo>
                    <a:lnTo>
                      <a:pt x="1561" y="219"/>
                    </a:lnTo>
                    <a:lnTo>
                      <a:pt x="1562" y="220"/>
                    </a:lnTo>
                    <a:lnTo>
                      <a:pt x="1562" y="220"/>
                    </a:lnTo>
                    <a:lnTo>
                      <a:pt x="1562" y="220"/>
                    </a:lnTo>
                    <a:lnTo>
                      <a:pt x="1562" y="223"/>
                    </a:lnTo>
                    <a:lnTo>
                      <a:pt x="1562" y="223"/>
                    </a:lnTo>
                    <a:lnTo>
                      <a:pt x="1563" y="226"/>
                    </a:lnTo>
                    <a:lnTo>
                      <a:pt x="1563" y="225"/>
                    </a:lnTo>
                    <a:lnTo>
                      <a:pt x="1563" y="225"/>
                    </a:lnTo>
                    <a:lnTo>
                      <a:pt x="1563" y="225"/>
                    </a:lnTo>
                    <a:lnTo>
                      <a:pt x="1564" y="224"/>
                    </a:lnTo>
                    <a:lnTo>
                      <a:pt x="1564" y="222"/>
                    </a:lnTo>
                    <a:lnTo>
                      <a:pt x="1564" y="222"/>
                    </a:lnTo>
                    <a:lnTo>
                      <a:pt x="1564" y="222"/>
                    </a:lnTo>
                    <a:lnTo>
                      <a:pt x="1564" y="222"/>
                    </a:lnTo>
                    <a:lnTo>
                      <a:pt x="1564" y="222"/>
                    </a:lnTo>
                    <a:lnTo>
                      <a:pt x="1564" y="222"/>
                    </a:lnTo>
                    <a:lnTo>
                      <a:pt x="1565" y="222"/>
                    </a:lnTo>
                    <a:lnTo>
                      <a:pt x="1565" y="222"/>
                    </a:lnTo>
                    <a:lnTo>
                      <a:pt x="1565" y="222"/>
                    </a:lnTo>
                    <a:lnTo>
                      <a:pt x="1565" y="222"/>
                    </a:lnTo>
                    <a:lnTo>
                      <a:pt x="1566" y="222"/>
                    </a:lnTo>
                    <a:lnTo>
                      <a:pt x="1566" y="222"/>
                    </a:lnTo>
                    <a:lnTo>
                      <a:pt x="1566" y="222"/>
                    </a:lnTo>
                    <a:lnTo>
                      <a:pt x="1566" y="222"/>
                    </a:lnTo>
                    <a:lnTo>
                      <a:pt x="1567" y="222"/>
                    </a:lnTo>
                    <a:lnTo>
                      <a:pt x="1567" y="221"/>
                    </a:lnTo>
                    <a:lnTo>
                      <a:pt x="1567" y="221"/>
                    </a:lnTo>
                    <a:lnTo>
                      <a:pt x="1567" y="221"/>
                    </a:lnTo>
                    <a:lnTo>
                      <a:pt x="1567" y="220"/>
                    </a:lnTo>
                    <a:lnTo>
                      <a:pt x="1568" y="220"/>
                    </a:lnTo>
                    <a:lnTo>
                      <a:pt x="1568" y="219"/>
                    </a:lnTo>
                    <a:lnTo>
                      <a:pt x="1568" y="219"/>
                    </a:lnTo>
                    <a:lnTo>
                      <a:pt x="1569" y="217"/>
                    </a:lnTo>
                    <a:lnTo>
                      <a:pt x="1569" y="217"/>
                    </a:lnTo>
                    <a:lnTo>
                      <a:pt x="1569" y="217"/>
                    </a:lnTo>
                    <a:lnTo>
                      <a:pt x="1569" y="217"/>
                    </a:lnTo>
                    <a:lnTo>
                      <a:pt x="1569" y="217"/>
                    </a:lnTo>
                    <a:lnTo>
                      <a:pt x="1569" y="217"/>
                    </a:lnTo>
                    <a:lnTo>
                      <a:pt x="1569" y="217"/>
                    </a:lnTo>
                    <a:lnTo>
                      <a:pt x="1570" y="217"/>
                    </a:lnTo>
                    <a:lnTo>
                      <a:pt x="1570" y="217"/>
                    </a:lnTo>
                    <a:lnTo>
                      <a:pt x="1570" y="217"/>
                    </a:lnTo>
                    <a:lnTo>
                      <a:pt x="1570" y="217"/>
                    </a:lnTo>
                    <a:lnTo>
                      <a:pt x="1571" y="217"/>
                    </a:lnTo>
                    <a:lnTo>
                      <a:pt x="1571" y="217"/>
                    </a:lnTo>
                    <a:lnTo>
                      <a:pt x="1571" y="217"/>
                    </a:lnTo>
                    <a:lnTo>
                      <a:pt x="1571" y="217"/>
                    </a:lnTo>
                    <a:lnTo>
                      <a:pt x="1571" y="217"/>
                    </a:lnTo>
                    <a:lnTo>
                      <a:pt x="1571" y="217"/>
                    </a:lnTo>
                    <a:lnTo>
                      <a:pt x="1571" y="217"/>
                    </a:lnTo>
                    <a:lnTo>
                      <a:pt x="1572" y="217"/>
                    </a:lnTo>
                    <a:lnTo>
                      <a:pt x="1572" y="215"/>
                    </a:lnTo>
                    <a:lnTo>
                      <a:pt x="1572" y="222"/>
                    </a:lnTo>
                    <a:lnTo>
                      <a:pt x="1572" y="223"/>
                    </a:lnTo>
                    <a:lnTo>
                      <a:pt x="1573" y="215"/>
                    </a:lnTo>
                    <a:lnTo>
                      <a:pt x="1573" y="217"/>
                    </a:lnTo>
                    <a:lnTo>
                      <a:pt x="1573" y="224"/>
                    </a:lnTo>
                    <a:lnTo>
                      <a:pt x="1573" y="223"/>
                    </a:lnTo>
                    <a:lnTo>
                      <a:pt x="1574" y="223"/>
                    </a:lnTo>
                    <a:lnTo>
                      <a:pt x="1574" y="207"/>
                    </a:lnTo>
                    <a:lnTo>
                      <a:pt x="1574" y="209"/>
                    </a:lnTo>
                    <a:lnTo>
                      <a:pt x="1574" y="212"/>
                    </a:lnTo>
                    <a:lnTo>
                      <a:pt x="1574" y="224"/>
                    </a:lnTo>
                    <a:lnTo>
                      <a:pt x="1575" y="225"/>
                    </a:lnTo>
                    <a:lnTo>
                      <a:pt x="1575" y="221"/>
                    </a:lnTo>
                    <a:lnTo>
                      <a:pt x="1575" y="221"/>
                    </a:lnTo>
                    <a:lnTo>
                      <a:pt x="1575" y="221"/>
                    </a:lnTo>
                    <a:lnTo>
                      <a:pt x="1576" y="221"/>
                    </a:lnTo>
                    <a:lnTo>
                      <a:pt x="1576" y="221"/>
                    </a:lnTo>
                    <a:lnTo>
                      <a:pt x="1576" y="221"/>
                    </a:lnTo>
                    <a:lnTo>
                      <a:pt x="1576" y="221"/>
                    </a:lnTo>
                    <a:lnTo>
                      <a:pt x="1576" y="221"/>
                    </a:lnTo>
                    <a:lnTo>
                      <a:pt x="1576" y="222"/>
                    </a:lnTo>
                    <a:lnTo>
                      <a:pt x="1576" y="222"/>
                    </a:lnTo>
                    <a:lnTo>
                      <a:pt x="1577" y="222"/>
                    </a:lnTo>
                    <a:lnTo>
                      <a:pt x="1577" y="222"/>
                    </a:lnTo>
                    <a:lnTo>
                      <a:pt x="1577" y="222"/>
                    </a:lnTo>
                    <a:lnTo>
                      <a:pt x="1577" y="222"/>
                    </a:lnTo>
                    <a:lnTo>
                      <a:pt x="1577" y="225"/>
                    </a:lnTo>
                    <a:lnTo>
                      <a:pt x="1578" y="226"/>
                    </a:lnTo>
                    <a:lnTo>
                      <a:pt x="1578" y="223"/>
                    </a:lnTo>
                    <a:lnTo>
                      <a:pt x="1578" y="223"/>
                    </a:lnTo>
                    <a:lnTo>
                      <a:pt x="1578" y="223"/>
                    </a:lnTo>
                    <a:lnTo>
                      <a:pt x="1578" y="223"/>
                    </a:lnTo>
                    <a:lnTo>
                      <a:pt x="1578" y="223"/>
                    </a:lnTo>
                    <a:lnTo>
                      <a:pt x="1579" y="223"/>
                    </a:lnTo>
                    <a:lnTo>
                      <a:pt x="1579" y="222"/>
                    </a:lnTo>
                    <a:lnTo>
                      <a:pt x="1579" y="222"/>
                    </a:lnTo>
                    <a:lnTo>
                      <a:pt x="1579" y="222"/>
                    </a:lnTo>
                    <a:lnTo>
                      <a:pt x="1580" y="222"/>
                    </a:lnTo>
                    <a:lnTo>
                      <a:pt x="1580" y="222"/>
                    </a:lnTo>
                    <a:lnTo>
                      <a:pt x="1580" y="222"/>
                    </a:lnTo>
                    <a:lnTo>
                      <a:pt x="1580" y="222"/>
                    </a:lnTo>
                    <a:lnTo>
                      <a:pt x="1580" y="222"/>
                    </a:lnTo>
                    <a:lnTo>
                      <a:pt x="1581" y="222"/>
                    </a:lnTo>
                    <a:lnTo>
                      <a:pt x="1581" y="222"/>
                    </a:lnTo>
                    <a:lnTo>
                      <a:pt x="1581" y="222"/>
                    </a:lnTo>
                    <a:lnTo>
                      <a:pt x="1581" y="222"/>
                    </a:lnTo>
                    <a:lnTo>
                      <a:pt x="1581" y="222"/>
                    </a:lnTo>
                    <a:lnTo>
                      <a:pt x="1581" y="222"/>
                    </a:lnTo>
                    <a:lnTo>
                      <a:pt x="1582" y="222"/>
                    </a:lnTo>
                    <a:lnTo>
                      <a:pt x="1582" y="222"/>
                    </a:lnTo>
                    <a:lnTo>
                      <a:pt x="1582" y="222"/>
                    </a:lnTo>
                    <a:lnTo>
                      <a:pt x="1582" y="222"/>
                    </a:lnTo>
                    <a:lnTo>
                      <a:pt x="1583" y="222"/>
                    </a:lnTo>
                    <a:lnTo>
                      <a:pt x="1583" y="222"/>
                    </a:lnTo>
                    <a:lnTo>
                      <a:pt x="1583" y="222"/>
                    </a:lnTo>
                    <a:lnTo>
                      <a:pt x="1583" y="222"/>
                    </a:lnTo>
                    <a:lnTo>
                      <a:pt x="1583" y="222"/>
                    </a:lnTo>
                    <a:lnTo>
                      <a:pt x="1583" y="222"/>
                    </a:lnTo>
                    <a:lnTo>
                      <a:pt x="1583" y="222"/>
                    </a:lnTo>
                    <a:lnTo>
                      <a:pt x="1583" y="222"/>
                    </a:lnTo>
                    <a:lnTo>
                      <a:pt x="1583" y="222"/>
                    </a:lnTo>
                    <a:lnTo>
                      <a:pt x="1584" y="222"/>
                    </a:lnTo>
                    <a:lnTo>
                      <a:pt x="1584" y="222"/>
                    </a:lnTo>
                    <a:lnTo>
                      <a:pt x="1584" y="222"/>
                    </a:lnTo>
                    <a:lnTo>
                      <a:pt x="1584" y="222"/>
                    </a:lnTo>
                    <a:lnTo>
                      <a:pt x="1585" y="222"/>
                    </a:lnTo>
                    <a:lnTo>
                      <a:pt x="1585" y="222"/>
                    </a:lnTo>
                    <a:lnTo>
                      <a:pt x="1585" y="222"/>
                    </a:lnTo>
                    <a:lnTo>
                      <a:pt x="1585" y="222"/>
                    </a:lnTo>
                    <a:lnTo>
                      <a:pt x="1585" y="222"/>
                    </a:lnTo>
                    <a:lnTo>
                      <a:pt x="1585" y="222"/>
                    </a:lnTo>
                    <a:lnTo>
                      <a:pt x="1586" y="222"/>
                    </a:lnTo>
                    <a:lnTo>
                      <a:pt x="1586" y="222"/>
                    </a:lnTo>
                    <a:lnTo>
                      <a:pt x="1586" y="222"/>
                    </a:lnTo>
                    <a:lnTo>
                      <a:pt x="1586" y="222"/>
                    </a:lnTo>
                    <a:lnTo>
                      <a:pt x="1586" y="223"/>
                    </a:lnTo>
                    <a:lnTo>
                      <a:pt x="1587" y="219"/>
                    </a:lnTo>
                    <a:lnTo>
                      <a:pt x="1587" y="218"/>
                    </a:lnTo>
                    <a:lnTo>
                      <a:pt x="1587" y="225"/>
                    </a:lnTo>
                    <a:lnTo>
                      <a:pt x="1587" y="217"/>
                    </a:lnTo>
                    <a:lnTo>
                      <a:pt x="1587" y="215"/>
                    </a:lnTo>
                    <a:lnTo>
                      <a:pt x="1588" y="208"/>
                    </a:lnTo>
                    <a:lnTo>
                      <a:pt x="1588" y="208"/>
                    </a:lnTo>
                    <a:lnTo>
                      <a:pt x="1588" y="208"/>
                    </a:lnTo>
                    <a:lnTo>
                      <a:pt x="1588" y="203"/>
                    </a:lnTo>
                    <a:lnTo>
                      <a:pt x="1589" y="203"/>
                    </a:lnTo>
                    <a:lnTo>
                      <a:pt x="1589" y="197"/>
                    </a:lnTo>
                    <a:lnTo>
                      <a:pt x="1589" y="216"/>
                    </a:lnTo>
                    <a:lnTo>
                      <a:pt x="1589" y="216"/>
                    </a:lnTo>
                    <a:lnTo>
                      <a:pt x="1589" y="211"/>
                    </a:lnTo>
                    <a:lnTo>
                      <a:pt x="1590" y="220"/>
                    </a:lnTo>
                    <a:lnTo>
                      <a:pt x="1590" y="220"/>
                    </a:lnTo>
                    <a:lnTo>
                      <a:pt x="1590" y="220"/>
                    </a:lnTo>
                    <a:lnTo>
                      <a:pt x="1590" y="220"/>
                    </a:lnTo>
                    <a:lnTo>
                      <a:pt x="1590" y="220"/>
                    </a:lnTo>
                    <a:lnTo>
                      <a:pt x="1590" y="220"/>
                    </a:lnTo>
                    <a:lnTo>
                      <a:pt x="1590" y="220"/>
                    </a:lnTo>
                    <a:lnTo>
                      <a:pt x="1591" y="222"/>
                    </a:lnTo>
                    <a:lnTo>
                      <a:pt x="1591" y="222"/>
                    </a:lnTo>
                    <a:lnTo>
                      <a:pt x="1591" y="222"/>
                    </a:lnTo>
                    <a:lnTo>
                      <a:pt x="1591" y="224"/>
                    </a:lnTo>
                    <a:lnTo>
                      <a:pt x="1592" y="224"/>
                    </a:lnTo>
                    <a:lnTo>
                      <a:pt x="1592" y="224"/>
                    </a:lnTo>
                    <a:lnTo>
                      <a:pt x="1592" y="224"/>
                    </a:lnTo>
                    <a:lnTo>
                      <a:pt x="1592" y="224"/>
                    </a:lnTo>
                    <a:lnTo>
                      <a:pt x="1592" y="225"/>
                    </a:lnTo>
                    <a:lnTo>
                      <a:pt x="1593" y="226"/>
                    </a:lnTo>
                    <a:lnTo>
                      <a:pt x="1593" y="226"/>
                    </a:lnTo>
                    <a:lnTo>
                      <a:pt x="1593" y="224"/>
                    </a:lnTo>
                    <a:lnTo>
                      <a:pt x="1593" y="223"/>
                    </a:lnTo>
                    <a:lnTo>
                      <a:pt x="1594" y="222"/>
                    </a:lnTo>
                    <a:lnTo>
                      <a:pt x="1594" y="222"/>
                    </a:lnTo>
                    <a:lnTo>
                      <a:pt x="1594" y="222"/>
                    </a:lnTo>
                    <a:lnTo>
                      <a:pt x="1595" y="222"/>
                    </a:lnTo>
                    <a:lnTo>
                      <a:pt x="1595" y="222"/>
                    </a:lnTo>
                    <a:lnTo>
                      <a:pt x="1595" y="222"/>
                    </a:lnTo>
                    <a:lnTo>
                      <a:pt x="1595" y="222"/>
                    </a:lnTo>
                    <a:lnTo>
                      <a:pt x="1595" y="222"/>
                    </a:lnTo>
                    <a:lnTo>
                      <a:pt x="1595" y="222"/>
                    </a:lnTo>
                    <a:lnTo>
                      <a:pt x="1595" y="222"/>
                    </a:lnTo>
                    <a:lnTo>
                      <a:pt x="1596" y="222"/>
                    </a:lnTo>
                    <a:lnTo>
                      <a:pt x="1596" y="222"/>
                    </a:lnTo>
                    <a:lnTo>
                      <a:pt x="1596" y="222"/>
                    </a:lnTo>
                    <a:lnTo>
                      <a:pt x="1596" y="222"/>
                    </a:lnTo>
                    <a:lnTo>
                      <a:pt x="1596" y="222"/>
                    </a:lnTo>
                    <a:lnTo>
                      <a:pt x="1597" y="222"/>
                    </a:lnTo>
                    <a:lnTo>
                      <a:pt x="1597" y="222"/>
                    </a:lnTo>
                    <a:lnTo>
                      <a:pt x="1597" y="222"/>
                    </a:lnTo>
                    <a:lnTo>
                      <a:pt x="1597" y="222"/>
                    </a:lnTo>
                    <a:lnTo>
                      <a:pt x="1597" y="222"/>
                    </a:lnTo>
                    <a:lnTo>
                      <a:pt x="1597" y="222"/>
                    </a:lnTo>
                    <a:lnTo>
                      <a:pt x="1597" y="222"/>
                    </a:lnTo>
                    <a:lnTo>
                      <a:pt x="1598" y="222"/>
                    </a:lnTo>
                    <a:lnTo>
                      <a:pt x="1598" y="222"/>
                    </a:lnTo>
                    <a:lnTo>
                      <a:pt x="1598" y="222"/>
                    </a:lnTo>
                    <a:lnTo>
                      <a:pt x="1598" y="222"/>
                    </a:lnTo>
                    <a:lnTo>
                      <a:pt x="1599" y="222"/>
                    </a:lnTo>
                    <a:lnTo>
                      <a:pt x="1599" y="222"/>
                    </a:lnTo>
                    <a:lnTo>
                      <a:pt x="1599" y="222"/>
                    </a:lnTo>
                    <a:lnTo>
                      <a:pt x="1599" y="222"/>
                    </a:lnTo>
                    <a:lnTo>
                      <a:pt x="1599" y="222"/>
                    </a:lnTo>
                    <a:lnTo>
                      <a:pt x="1600" y="223"/>
                    </a:lnTo>
                    <a:lnTo>
                      <a:pt x="1600" y="223"/>
                    </a:lnTo>
                    <a:lnTo>
                      <a:pt x="1600" y="223"/>
                    </a:lnTo>
                    <a:lnTo>
                      <a:pt x="1600" y="223"/>
                    </a:lnTo>
                    <a:lnTo>
                      <a:pt x="1600" y="223"/>
                    </a:lnTo>
                    <a:lnTo>
                      <a:pt x="1600" y="223"/>
                    </a:lnTo>
                    <a:lnTo>
                      <a:pt x="1601" y="223"/>
                    </a:lnTo>
                    <a:lnTo>
                      <a:pt x="1601" y="223"/>
                    </a:lnTo>
                    <a:lnTo>
                      <a:pt x="1601" y="223"/>
                    </a:lnTo>
                    <a:lnTo>
                      <a:pt x="1601" y="223"/>
                    </a:lnTo>
                    <a:lnTo>
                      <a:pt x="1601" y="224"/>
                    </a:lnTo>
                    <a:lnTo>
                      <a:pt x="1602" y="224"/>
                    </a:lnTo>
                    <a:lnTo>
                      <a:pt x="1602" y="222"/>
                    </a:lnTo>
                    <a:lnTo>
                      <a:pt x="1602" y="229"/>
                    </a:lnTo>
                    <a:lnTo>
                      <a:pt x="1602" y="230"/>
                    </a:lnTo>
                    <a:lnTo>
                      <a:pt x="1602" y="230"/>
                    </a:lnTo>
                    <a:lnTo>
                      <a:pt x="1602" y="223"/>
                    </a:lnTo>
                    <a:lnTo>
                      <a:pt x="1602" y="223"/>
                    </a:lnTo>
                    <a:lnTo>
                      <a:pt x="1603" y="222"/>
                    </a:lnTo>
                    <a:lnTo>
                      <a:pt x="1603" y="222"/>
                    </a:lnTo>
                    <a:lnTo>
                      <a:pt x="1604" y="213"/>
                    </a:lnTo>
                    <a:lnTo>
                      <a:pt x="1604" y="207"/>
                    </a:lnTo>
                    <a:lnTo>
                      <a:pt x="1604" y="205"/>
                    </a:lnTo>
                    <a:lnTo>
                      <a:pt x="1604" y="222"/>
                    </a:lnTo>
                    <a:lnTo>
                      <a:pt x="1604" y="222"/>
                    </a:lnTo>
                    <a:lnTo>
                      <a:pt x="1604" y="222"/>
                    </a:lnTo>
                    <a:lnTo>
                      <a:pt x="1604" y="225"/>
                    </a:lnTo>
                    <a:lnTo>
                      <a:pt x="1605" y="217"/>
                    </a:lnTo>
                    <a:lnTo>
                      <a:pt x="1605" y="217"/>
                    </a:lnTo>
                    <a:lnTo>
                      <a:pt x="1605" y="217"/>
                    </a:lnTo>
                    <a:lnTo>
                      <a:pt x="1605" y="218"/>
                    </a:lnTo>
                    <a:lnTo>
                      <a:pt x="1605" y="218"/>
                    </a:lnTo>
                    <a:lnTo>
                      <a:pt x="1606" y="217"/>
                    </a:lnTo>
                    <a:lnTo>
                      <a:pt x="1606" y="217"/>
                    </a:lnTo>
                    <a:lnTo>
                      <a:pt x="1607" y="217"/>
                    </a:lnTo>
                    <a:lnTo>
                      <a:pt x="1607" y="217"/>
                    </a:lnTo>
                    <a:lnTo>
                      <a:pt x="1607" y="216"/>
                    </a:lnTo>
                    <a:lnTo>
                      <a:pt x="1607" y="217"/>
                    </a:lnTo>
                    <a:lnTo>
                      <a:pt x="1607" y="218"/>
                    </a:lnTo>
                    <a:lnTo>
                      <a:pt x="1608" y="224"/>
                    </a:lnTo>
                    <a:lnTo>
                      <a:pt x="1608" y="224"/>
                    </a:lnTo>
                    <a:lnTo>
                      <a:pt x="1608" y="225"/>
                    </a:lnTo>
                    <a:lnTo>
                      <a:pt x="1608" y="224"/>
                    </a:lnTo>
                    <a:lnTo>
                      <a:pt x="1609" y="224"/>
                    </a:lnTo>
                    <a:lnTo>
                      <a:pt x="1609" y="224"/>
                    </a:lnTo>
                    <a:lnTo>
                      <a:pt x="1609" y="224"/>
                    </a:lnTo>
                    <a:lnTo>
                      <a:pt x="1609" y="224"/>
                    </a:lnTo>
                    <a:lnTo>
                      <a:pt x="1609" y="224"/>
                    </a:lnTo>
                    <a:lnTo>
                      <a:pt x="1609" y="224"/>
                    </a:lnTo>
                    <a:lnTo>
                      <a:pt x="1610" y="224"/>
                    </a:lnTo>
                    <a:lnTo>
                      <a:pt x="1610" y="224"/>
                    </a:lnTo>
                    <a:lnTo>
                      <a:pt x="1610" y="224"/>
                    </a:lnTo>
                    <a:lnTo>
                      <a:pt x="1610" y="224"/>
                    </a:lnTo>
                    <a:lnTo>
                      <a:pt x="1611" y="223"/>
                    </a:lnTo>
                    <a:lnTo>
                      <a:pt x="1611" y="223"/>
                    </a:lnTo>
                    <a:lnTo>
                      <a:pt x="1611" y="223"/>
                    </a:lnTo>
                    <a:lnTo>
                      <a:pt x="1611" y="223"/>
                    </a:lnTo>
                    <a:lnTo>
                      <a:pt x="1611" y="223"/>
                    </a:lnTo>
                    <a:lnTo>
                      <a:pt x="1611" y="223"/>
                    </a:lnTo>
                    <a:lnTo>
                      <a:pt x="1611" y="223"/>
                    </a:lnTo>
                    <a:lnTo>
                      <a:pt x="1611" y="223"/>
                    </a:lnTo>
                    <a:lnTo>
                      <a:pt x="1612" y="223"/>
                    </a:lnTo>
                    <a:lnTo>
                      <a:pt x="1612" y="223"/>
                    </a:lnTo>
                    <a:lnTo>
                      <a:pt x="1612" y="223"/>
                    </a:lnTo>
                    <a:lnTo>
                      <a:pt x="1612" y="223"/>
                    </a:lnTo>
                    <a:lnTo>
                      <a:pt x="1613" y="223"/>
                    </a:lnTo>
                    <a:lnTo>
                      <a:pt x="1613" y="223"/>
                    </a:lnTo>
                    <a:lnTo>
                      <a:pt x="1613" y="223"/>
                    </a:lnTo>
                    <a:lnTo>
                      <a:pt x="1613" y="223"/>
                    </a:lnTo>
                    <a:lnTo>
                      <a:pt x="1613" y="223"/>
                    </a:lnTo>
                    <a:lnTo>
                      <a:pt x="1614" y="223"/>
                    </a:lnTo>
                    <a:lnTo>
                      <a:pt x="1614" y="223"/>
                    </a:lnTo>
                    <a:lnTo>
                      <a:pt x="1614" y="223"/>
                    </a:lnTo>
                    <a:lnTo>
                      <a:pt x="1614" y="223"/>
                    </a:lnTo>
                    <a:lnTo>
                      <a:pt x="1614" y="223"/>
                    </a:lnTo>
                    <a:lnTo>
                      <a:pt x="1614" y="223"/>
                    </a:lnTo>
                    <a:lnTo>
                      <a:pt x="1614" y="223"/>
                    </a:lnTo>
                    <a:lnTo>
                      <a:pt x="1614" y="223"/>
                    </a:lnTo>
                    <a:lnTo>
                      <a:pt x="1615" y="223"/>
                    </a:lnTo>
                    <a:lnTo>
                      <a:pt x="1615" y="223"/>
                    </a:lnTo>
                    <a:lnTo>
                      <a:pt x="1615" y="223"/>
                    </a:lnTo>
                    <a:lnTo>
                      <a:pt x="1615" y="223"/>
                    </a:lnTo>
                    <a:lnTo>
                      <a:pt x="1616" y="223"/>
                    </a:lnTo>
                    <a:lnTo>
                      <a:pt x="1616" y="223"/>
                    </a:lnTo>
                    <a:lnTo>
                      <a:pt x="1616" y="223"/>
                    </a:lnTo>
                    <a:lnTo>
                      <a:pt x="1616" y="223"/>
                    </a:lnTo>
                    <a:lnTo>
                      <a:pt x="1616" y="224"/>
                    </a:lnTo>
                    <a:lnTo>
                      <a:pt x="1616" y="222"/>
                    </a:lnTo>
                    <a:lnTo>
                      <a:pt x="1617" y="222"/>
                    </a:lnTo>
                    <a:lnTo>
                      <a:pt x="1617" y="218"/>
                    </a:lnTo>
                    <a:lnTo>
                      <a:pt x="1617" y="225"/>
                    </a:lnTo>
                    <a:lnTo>
                      <a:pt x="1617" y="221"/>
                    </a:lnTo>
                    <a:lnTo>
                      <a:pt x="1617" y="221"/>
                    </a:lnTo>
                    <a:lnTo>
                      <a:pt x="1618" y="221"/>
                    </a:lnTo>
                    <a:lnTo>
                      <a:pt x="1618" y="224"/>
                    </a:lnTo>
                    <a:lnTo>
                      <a:pt x="1618" y="224"/>
                    </a:lnTo>
                    <a:lnTo>
                      <a:pt x="1618" y="224"/>
                    </a:lnTo>
                    <a:lnTo>
                      <a:pt x="1618" y="212"/>
                    </a:lnTo>
                    <a:lnTo>
                      <a:pt x="1618" y="217"/>
                    </a:lnTo>
                    <a:lnTo>
                      <a:pt x="1618" y="220"/>
                    </a:lnTo>
                    <a:lnTo>
                      <a:pt x="1618" y="223"/>
                    </a:lnTo>
                    <a:lnTo>
                      <a:pt x="1619" y="213"/>
                    </a:lnTo>
                    <a:lnTo>
                      <a:pt x="1619" y="219"/>
                    </a:lnTo>
                    <a:lnTo>
                      <a:pt x="1619" y="219"/>
                    </a:lnTo>
                    <a:lnTo>
                      <a:pt x="1619" y="220"/>
                    </a:lnTo>
                    <a:lnTo>
                      <a:pt x="1619" y="220"/>
                    </a:lnTo>
                    <a:lnTo>
                      <a:pt x="1620" y="220"/>
                    </a:lnTo>
                    <a:lnTo>
                      <a:pt x="1620" y="219"/>
                    </a:lnTo>
                    <a:lnTo>
                      <a:pt x="1620" y="219"/>
                    </a:lnTo>
                    <a:lnTo>
                      <a:pt x="1620" y="219"/>
                    </a:lnTo>
                    <a:lnTo>
                      <a:pt x="1620" y="219"/>
                    </a:lnTo>
                    <a:lnTo>
                      <a:pt x="1621" y="220"/>
                    </a:lnTo>
                    <a:lnTo>
                      <a:pt x="1621" y="220"/>
                    </a:lnTo>
                    <a:lnTo>
                      <a:pt x="1621" y="221"/>
                    </a:lnTo>
                    <a:lnTo>
                      <a:pt x="1621" y="221"/>
                    </a:lnTo>
                    <a:lnTo>
                      <a:pt x="1621" y="222"/>
                    </a:lnTo>
                    <a:lnTo>
                      <a:pt x="1622" y="220"/>
                    </a:lnTo>
                    <a:lnTo>
                      <a:pt x="1622" y="220"/>
                    </a:lnTo>
                    <a:lnTo>
                      <a:pt x="1622" y="218"/>
                    </a:lnTo>
                    <a:lnTo>
                      <a:pt x="1622" y="218"/>
                    </a:lnTo>
                    <a:lnTo>
                      <a:pt x="1623" y="218"/>
                    </a:lnTo>
                    <a:lnTo>
                      <a:pt x="1623" y="216"/>
                    </a:lnTo>
                    <a:lnTo>
                      <a:pt x="1623" y="217"/>
                    </a:lnTo>
                    <a:lnTo>
                      <a:pt x="1623" y="216"/>
                    </a:lnTo>
                    <a:lnTo>
                      <a:pt x="1623" y="214"/>
                    </a:lnTo>
                    <a:lnTo>
                      <a:pt x="1623" y="214"/>
                    </a:lnTo>
                    <a:lnTo>
                      <a:pt x="1624" y="214"/>
                    </a:lnTo>
                    <a:lnTo>
                      <a:pt x="1624" y="214"/>
                    </a:lnTo>
                    <a:lnTo>
                      <a:pt x="1625" y="213"/>
                    </a:lnTo>
                    <a:lnTo>
                      <a:pt x="1625" y="213"/>
                    </a:lnTo>
                    <a:lnTo>
                      <a:pt x="1625" y="213"/>
                    </a:lnTo>
                    <a:lnTo>
                      <a:pt x="1625" y="213"/>
                    </a:lnTo>
                    <a:lnTo>
                      <a:pt x="1625" y="213"/>
                    </a:lnTo>
                    <a:lnTo>
                      <a:pt x="1625" y="213"/>
                    </a:lnTo>
                    <a:lnTo>
                      <a:pt x="1626" y="213"/>
                    </a:lnTo>
                    <a:lnTo>
                      <a:pt x="1626" y="213"/>
                    </a:lnTo>
                    <a:lnTo>
                      <a:pt x="1626" y="213"/>
                    </a:lnTo>
                    <a:lnTo>
                      <a:pt x="1626" y="212"/>
                    </a:lnTo>
                    <a:lnTo>
                      <a:pt x="1626" y="213"/>
                    </a:lnTo>
                    <a:lnTo>
                      <a:pt x="1627" y="212"/>
                    </a:lnTo>
                    <a:lnTo>
                      <a:pt x="1627" y="212"/>
                    </a:lnTo>
                    <a:lnTo>
                      <a:pt x="1627" y="213"/>
                    </a:lnTo>
                    <a:lnTo>
                      <a:pt x="1627" y="213"/>
                    </a:lnTo>
                    <a:lnTo>
                      <a:pt x="1627" y="213"/>
                    </a:lnTo>
                    <a:lnTo>
                      <a:pt x="1627" y="213"/>
                    </a:lnTo>
                    <a:lnTo>
                      <a:pt x="1628" y="213"/>
                    </a:lnTo>
                    <a:lnTo>
                      <a:pt x="1628" y="213"/>
                    </a:lnTo>
                    <a:lnTo>
                      <a:pt x="1628" y="212"/>
                    </a:lnTo>
                    <a:lnTo>
                      <a:pt x="1628" y="212"/>
                    </a:lnTo>
                    <a:lnTo>
                      <a:pt x="1628" y="212"/>
                    </a:lnTo>
                    <a:lnTo>
                      <a:pt x="1628" y="212"/>
                    </a:lnTo>
                    <a:lnTo>
                      <a:pt x="1629" y="212"/>
                    </a:lnTo>
                    <a:lnTo>
                      <a:pt x="1629" y="212"/>
                    </a:lnTo>
                    <a:lnTo>
                      <a:pt x="1629" y="212"/>
                    </a:lnTo>
                    <a:lnTo>
                      <a:pt x="1629" y="212"/>
                    </a:lnTo>
                    <a:lnTo>
                      <a:pt x="1629" y="212"/>
                    </a:lnTo>
                    <a:lnTo>
                      <a:pt x="1629" y="212"/>
                    </a:lnTo>
                    <a:lnTo>
                      <a:pt x="1630" y="212"/>
                    </a:lnTo>
                    <a:lnTo>
                      <a:pt x="1630" y="212"/>
                    </a:lnTo>
                    <a:lnTo>
                      <a:pt x="1630" y="212"/>
                    </a:lnTo>
                    <a:lnTo>
                      <a:pt x="1630" y="212"/>
                    </a:lnTo>
                    <a:lnTo>
                      <a:pt x="1630" y="212"/>
                    </a:lnTo>
                    <a:lnTo>
                      <a:pt x="1630" y="212"/>
                    </a:lnTo>
                    <a:lnTo>
                      <a:pt x="1630" y="212"/>
                    </a:lnTo>
                    <a:lnTo>
                      <a:pt x="1631" y="212"/>
                    </a:lnTo>
                    <a:lnTo>
                      <a:pt x="1631" y="213"/>
                    </a:lnTo>
                    <a:lnTo>
                      <a:pt x="1631" y="205"/>
                    </a:lnTo>
                    <a:lnTo>
                      <a:pt x="1631" y="205"/>
                    </a:lnTo>
                    <a:lnTo>
                      <a:pt x="1632" y="181"/>
                    </a:lnTo>
                    <a:lnTo>
                      <a:pt x="1632" y="192"/>
                    </a:lnTo>
                    <a:lnTo>
                      <a:pt x="1632" y="197"/>
                    </a:lnTo>
                    <a:lnTo>
                      <a:pt x="1632" y="212"/>
                    </a:lnTo>
                    <a:lnTo>
                      <a:pt x="1632" y="212"/>
                    </a:lnTo>
                    <a:lnTo>
                      <a:pt x="1632" y="212"/>
                    </a:lnTo>
                    <a:lnTo>
                      <a:pt x="1633" y="214"/>
                    </a:lnTo>
                    <a:lnTo>
                      <a:pt x="1633" y="214"/>
                    </a:lnTo>
                    <a:lnTo>
                      <a:pt x="1633" y="214"/>
                    </a:lnTo>
                    <a:lnTo>
                      <a:pt x="1633" y="214"/>
                    </a:lnTo>
                    <a:lnTo>
                      <a:pt x="1634" y="214"/>
                    </a:lnTo>
                    <a:lnTo>
                      <a:pt x="1634" y="215"/>
                    </a:lnTo>
                    <a:lnTo>
                      <a:pt x="1634" y="216"/>
                    </a:lnTo>
                    <a:lnTo>
                      <a:pt x="1635" y="218"/>
                    </a:lnTo>
                    <a:lnTo>
                      <a:pt x="1635" y="219"/>
                    </a:lnTo>
                    <a:lnTo>
                      <a:pt x="1635" y="219"/>
                    </a:lnTo>
                    <a:lnTo>
                      <a:pt x="1635" y="218"/>
                    </a:lnTo>
                    <a:lnTo>
                      <a:pt x="1635" y="218"/>
                    </a:lnTo>
                    <a:lnTo>
                      <a:pt x="1635" y="218"/>
                    </a:lnTo>
                    <a:lnTo>
                      <a:pt x="1635" y="218"/>
                    </a:lnTo>
                    <a:lnTo>
                      <a:pt x="1636" y="217"/>
                    </a:lnTo>
                    <a:lnTo>
                      <a:pt x="1636" y="217"/>
                    </a:lnTo>
                    <a:lnTo>
                      <a:pt x="1636" y="217"/>
                    </a:lnTo>
                    <a:lnTo>
                      <a:pt x="1636" y="216"/>
                    </a:lnTo>
                    <a:lnTo>
                      <a:pt x="1637" y="216"/>
                    </a:lnTo>
                    <a:lnTo>
                      <a:pt x="1637" y="215"/>
                    </a:lnTo>
                    <a:lnTo>
                      <a:pt x="1637" y="215"/>
                    </a:lnTo>
                    <a:lnTo>
                      <a:pt x="1637" y="215"/>
                    </a:lnTo>
                    <a:lnTo>
                      <a:pt x="1637" y="216"/>
                    </a:lnTo>
                    <a:lnTo>
                      <a:pt x="1637" y="216"/>
                    </a:lnTo>
                    <a:lnTo>
                      <a:pt x="1638" y="216"/>
                    </a:lnTo>
                    <a:lnTo>
                      <a:pt x="1638" y="215"/>
                    </a:lnTo>
                    <a:lnTo>
                      <a:pt x="1638" y="215"/>
                    </a:lnTo>
                    <a:lnTo>
                      <a:pt x="1639" y="215"/>
                    </a:lnTo>
                    <a:lnTo>
                      <a:pt x="1639" y="215"/>
                    </a:lnTo>
                    <a:lnTo>
                      <a:pt x="1639" y="215"/>
                    </a:lnTo>
                    <a:lnTo>
                      <a:pt x="1639" y="215"/>
                    </a:lnTo>
                    <a:lnTo>
                      <a:pt x="1639" y="215"/>
                    </a:lnTo>
                    <a:lnTo>
                      <a:pt x="1639" y="215"/>
                    </a:lnTo>
                    <a:lnTo>
                      <a:pt x="1639" y="215"/>
                    </a:lnTo>
                    <a:lnTo>
                      <a:pt x="1640" y="215"/>
                    </a:lnTo>
                    <a:lnTo>
                      <a:pt x="1640" y="215"/>
                    </a:lnTo>
                    <a:lnTo>
                      <a:pt x="1640" y="215"/>
                    </a:lnTo>
                    <a:lnTo>
                      <a:pt x="1640" y="215"/>
                    </a:lnTo>
                    <a:lnTo>
                      <a:pt x="1641" y="215"/>
                    </a:lnTo>
                    <a:lnTo>
                      <a:pt x="1641" y="215"/>
                    </a:lnTo>
                    <a:lnTo>
                      <a:pt x="1641" y="215"/>
                    </a:lnTo>
                    <a:lnTo>
                      <a:pt x="1641" y="215"/>
                    </a:lnTo>
                    <a:lnTo>
                      <a:pt x="1642" y="215"/>
                    </a:lnTo>
                    <a:lnTo>
                      <a:pt x="1642" y="215"/>
                    </a:lnTo>
                    <a:lnTo>
                      <a:pt x="1642" y="215"/>
                    </a:lnTo>
                    <a:lnTo>
                      <a:pt x="1642" y="215"/>
                    </a:lnTo>
                    <a:lnTo>
                      <a:pt x="1643" y="215"/>
                    </a:lnTo>
                    <a:lnTo>
                      <a:pt x="1643" y="215"/>
                    </a:lnTo>
                    <a:lnTo>
                      <a:pt x="1643" y="215"/>
                    </a:lnTo>
                    <a:lnTo>
                      <a:pt x="1643" y="215"/>
                    </a:lnTo>
                    <a:lnTo>
                      <a:pt x="1643" y="215"/>
                    </a:lnTo>
                    <a:lnTo>
                      <a:pt x="1644" y="216"/>
                    </a:lnTo>
                    <a:lnTo>
                      <a:pt x="1644" y="216"/>
                    </a:lnTo>
                    <a:lnTo>
                      <a:pt x="1644" y="216"/>
                    </a:lnTo>
                    <a:lnTo>
                      <a:pt x="1644" y="228"/>
                    </a:lnTo>
                    <a:lnTo>
                      <a:pt x="1644" y="227"/>
                    </a:lnTo>
                    <a:lnTo>
                      <a:pt x="1645" y="227"/>
                    </a:lnTo>
                    <a:lnTo>
                      <a:pt x="1645" y="228"/>
                    </a:lnTo>
                    <a:lnTo>
                      <a:pt x="1645" y="218"/>
                    </a:lnTo>
                    <a:lnTo>
                      <a:pt x="1645" y="217"/>
                    </a:lnTo>
                    <a:lnTo>
                      <a:pt x="1645" y="220"/>
                    </a:lnTo>
                    <a:lnTo>
                      <a:pt x="1646" y="202"/>
                    </a:lnTo>
                    <a:lnTo>
                      <a:pt x="1646" y="215"/>
                    </a:lnTo>
                    <a:lnTo>
                      <a:pt x="1646" y="217"/>
                    </a:lnTo>
                    <a:lnTo>
                      <a:pt x="1646" y="216"/>
                    </a:lnTo>
                    <a:lnTo>
                      <a:pt x="1646" y="218"/>
                    </a:lnTo>
                    <a:lnTo>
                      <a:pt x="1646" y="217"/>
                    </a:lnTo>
                    <a:lnTo>
                      <a:pt x="1646" y="215"/>
                    </a:lnTo>
                    <a:lnTo>
                      <a:pt x="1646" y="215"/>
                    </a:lnTo>
                    <a:lnTo>
                      <a:pt x="1647" y="216"/>
                    </a:lnTo>
                    <a:lnTo>
                      <a:pt x="1647" y="216"/>
                    </a:lnTo>
                    <a:lnTo>
                      <a:pt x="1647" y="216"/>
                    </a:lnTo>
                    <a:lnTo>
                      <a:pt x="1648" y="216"/>
                    </a:lnTo>
                    <a:lnTo>
                      <a:pt x="1648" y="216"/>
                    </a:lnTo>
                    <a:lnTo>
                      <a:pt x="1648" y="217"/>
                    </a:lnTo>
                    <a:lnTo>
                      <a:pt x="1648" y="217"/>
                    </a:lnTo>
                    <a:lnTo>
                      <a:pt x="1649" y="219"/>
                    </a:lnTo>
                    <a:lnTo>
                      <a:pt x="1649" y="219"/>
                    </a:lnTo>
                    <a:lnTo>
                      <a:pt x="1649" y="223"/>
                    </a:lnTo>
                    <a:lnTo>
                      <a:pt x="1649" y="223"/>
                    </a:lnTo>
                    <a:lnTo>
                      <a:pt x="1650" y="223"/>
                    </a:lnTo>
                    <a:lnTo>
                      <a:pt x="1650" y="223"/>
                    </a:lnTo>
                    <a:lnTo>
                      <a:pt x="1650" y="223"/>
                    </a:lnTo>
                    <a:lnTo>
                      <a:pt x="1650" y="223"/>
                    </a:lnTo>
                    <a:lnTo>
                      <a:pt x="1650" y="223"/>
                    </a:lnTo>
                    <a:lnTo>
                      <a:pt x="1650" y="223"/>
                    </a:lnTo>
                    <a:lnTo>
                      <a:pt x="1651" y="223"/>
                    </a:lnTo>
                    <a:lnTo>
                      <a:pt x="1651" y="223"/>
                    </a:lnTo>
                    <a:lnTo>
                      <a:pt x="1651" y="223"/>
                    </a:lnTo>
                    <a:lnTo>
                      <a:pt x="1651" y="222"/>
                    </a:lnTo>
                    <a:lnTo>
                      <a:pt x="1651" y="222"/>
                    </a:lnTo>
                    <a:lnTo>
                      <a:pt x="1652" y="222"/>
                    </a:lnTo>
                    <a:lnTo>
                      <a:pt x="1652" y="221"/>
                    </a:lnTo>
                    <a:lnTo>
                      <a:pt x="1652" y="220"/>
                    </a:lnTo>
                    <a:lnTo>
                      <a:pt x="1653" y="219"/>
                    </a:lnTo>
                    <a:lnTo>
                      <a:pt x="1653" y="219"/>
                    </a:lnTo>
                    <a:lnTo>
                      <a:pt x="1653" y="219"/>
                    </a:lnTo>
                    <a:lnTo>
                      <a:pt x="1653" y="219"/>
                    </a:lnTo>
                    <a:lnTo>
                      <a:pt x="1653" y="219"/>
                    </a:lnTo>
                    <a:lnTo>
                      <a:pt x="1654" y="219"/>
                    </a:lnTo>
                    <a:lnTo>
                      <a:pt x="1654" y="219"/>
                    </a:lnTo>
                    <a:lnTo>
                      <a:pt x="1654" y="220"/>
                    </a:lnTo>
                    <a:lnTo>
                      <a:pt x="1654" y="220"/>
                    </a:lnTo>
                    <a:lnTo>
                      <a:pt x="1655" y="220"/>
                    </a:lnTo>
                    <a:lnTo>
                      <a:pt x="1655" y="220"/>
                    </a:lnTo>
                    <a:lnTo>
                      <a:pt x="1655" y="220"/>
                    </a:lnTo>
                    <a:lnTo>
                      <a:pt x="1655" y="220"/>
                    </a:lnTo>
                    <a:lnTo>
                      <a:pt x="1656" y="220"/>
                    </a:lnTo>
                    <a:lnTo>
                      <a:pt x="1656" y="220"/>
                    </a:lnTo>
                    <a:lnTo>
                      <a:pt x="1656" y="220"/>
                    </a:lnTo>
                    <a:lnTo>
                      <a:pt x="1656" y="220"/>
                    </a:lnTo>
                    <a:lnTo>
                      <a:pt x="1656" y="220"/>
                    </a:lnTo>
                    <a:lnTo>
                      <a:pt x="1656" y="220"/>
                    </a:lnTo>
                    <a:lnTo>
                      <a:pt x="1656" y="220"/>
                    </a:lnTo>
                    <a:lnTo>
                      <a:pt x="1657" y="220"/>
                    </a:lnTo>
                    <a:lnTo>
                      <a:pt x="1657" y="220"/>
                    </a:lnTo>
                    <a:lnTo>
                      <a:pt x="1657" y="220"/>
                    </a:lnTo>
                    <a:lnTo>
                      <a:pt x="1657" y="220"/>
                    </a:lnTo>
                    <a:lnTo>
                      <a:pt x="1657" y="220"/>
                    </a:lnTo>
                    <a:lnTo>
                      <a:pt x="1658" y="220"/>
                    </a:lnTo>
                    <a:lnTo>
                      <a:pt x="1658" y="220"/>
                    </a:lnTo>
                    <a:lnTo>
                      <a:pt x="1658" y="221"/>
                    </a:lnTo>
                    <a:lnTo>
                      <a:pt x="1658" y="217"/>
                    </a:lnTo>
                    <a:lnTo>
                      <a:pt x="1658" y="222"/>
                    </a:lnTo>
                    <a:lnTo>
                      <a:pt x="1658" y="225"/>
                    </a:lnTo>
                    <a:lnTo>
                      <a:pt x="1659" y="226"/>
                    </a:lnTo>
                    <a:lnTo>
                      <a:pt x="1659" y="221"/>
                    </a:lnTo>
                    <a:lnTo>
                      <a:pt x="1659" y="221"/>
                    </a:lnTo>
                    <a:lnTo>
                      <a:pt x="1659" y="222"/>
                    </a:lnTo>
                    <a:lnTo>
                      <a:pt x="1660" y="218"/>
                    </a:lnTo>
                    <a:lnTo>
                      <a:pt x="1660" y="212"/>
                    </a:lnTo>
                    <a:lnTo>
                      <a:pt x="1660" y="212"/>
                    </a:lnTo>
                    <a:lnTo>
                      <a:pt x="1660" y="223"/>
                    </a:lnTo>
                    <a:lnTo>
                      <a:pt x="1660" y="219"/>
                    </a:lnTo>
                    <a:lnTo>
                      <a:pt x="1660" y="219"/>
                    </a:lnTo>
                    <a:lnTo>
                      <a:pt x="1660" y="223"/>
                    </a:lnTo>
                    <a:lnTo>
                      <a:pt x="1661" y="222"/>
                    </a:lnTo>
                    <a:lnTo>
                      <a:pt x="1661" y="222"/>
                    </a:lnTo>
                    <a:lnTo>
                      <a:pt x="1661" y="223"/>
                    </a:lnTo>
                    <a:lnTo>
                      <a:pt x="1661" y="223"/>
                    </a:lnTo>
                    <a:lnTo>
                      <a:pt x="1662" y="226"/>
                    </a:lnTo>
                    <a:lnTo>
                      <a:pt x="1662" y="226"/>
                    </a:lnTo>
                    <a:lnTo>
                      <a:pt x="1662" y="226"/>
                    </a:lnTo>
                    <a:lnTo>
                      <a:pt x="1663" y="226"/>
                    </a:lnTo>
                    <a:lnTo>
                      <a:pt x="1663" y="226"/>
                    </a:lnTo>
                    <a:lnTo>
                      <a:pt x="1663" y="226"/>
                    </a:lnTo>
                    <a:lnTo>
                      <a:pt x="1663" y="226"/>
                    </a:lnTo>
                    <a:lnTo>
                      <a:pt x="1663" y="226"/>
                    </a:lnTo>
                    <a:lnTo>
                      <a:pt x="1664" y="227"/>
                    </a:lnTo>
                    <a:lnTo>
                      <a:pt x="1664" y="227"/>
                    </a:lnTo>
                    <a:lnTo>
                      <a:pt x="1664" y="227"/>
                    </a:lnTo>
                    <a:lnTo>
                      <a:pt x="1664" y="227"/>
                    </a:lnTo>
                    <a:lnTo>
                      <a:pt x="1664" y="227"/>
                    </a:lnTo>
                    <a:lnTo>
                      <a:pt x="1664" y="227"/>
                    </a:lnTo>
                    <a:lnTo>
                      <a:pt x="1665" y="227"/>
                    </a:lnTo>
                    <a:lnTo>
                      <a:pt x="1665" y="227"/>
                    </a:lnTo>
                    <a:lnTo>
                      <a:pt x="1665" y="226"/>
                    </a:lnTo>
                    <a:lnTo>
                      <a:pt x="1666" y="226"/>
                    </a:lnTo>
                    <a:lnTo>
                      <a:pt x="1666" y="226"/>
                    </a:lnTo>
                    <a:lnTo>
                      <a:pt x="1666" y="226"/>
                    </a:lnTo>
                    <a:lnTo>
                      <a:pt x="1666" y="226"/>
                    </a:lnTo>
                    <a:lnTo>
                      <a:pt x="1667" y="226"/>
                    </a:lnTo>
                    <a:lnTo>
                      <a:pt x="1667" y="226"/>
                    </a:lnTo>
                    <a:lnTo>
                      <a:pt x="1667" y="226"/>
                    </a:lnTo>
                    <a:lnTo>
                      <a:pt x="1667" y="226"/>
                    </a:lnTo>
                    <a:lnTo>
                      <a:pt x="1667" y="226"/>
                    </a:lnTo>
                    <a:lnTo>
                      <a:pt x="1667" y="226"/>
                    </a:lnTo>
                    <a:lnTo>
                      <a:pt x="1668" y="226"/>
                    </a:lnTo>
                    <a:lnTo>
                      <a:pt x="1668" y="226"/>
                    </a:lnTo>
                    <a:lnTo>
                      <a:pt x="1668" y="226"/>
                    </a:lnTo>
                    <a:lnTo>
                      <a:pt x="1669" y="226"/>
                    </a:lnTo>
                    <a:lnTo>
                      <a:pt x="1669" y="226"/>
                    </a:lnTo>
                    <a:lnTo>
                      <a:pt x="1669" y="226"/>
                    </a:lnTo>
                    <a:lnTo>
                      <a:pt x="1669" y="226"/>
                    </a:lnTo>
                    <a:lnTo>
                      <a:pt x="1669" y="226"/>
                    </a:lnTo>
                    <a:lnTo>
                      <a:pt x="1670" y="226"/>
                    </a:lnTo>
                    <a:lnTo>
                      <a:pt x="1670" y="226"/>
                    </a:lnTo>
                    <a:lnTo>
                      <a:pt x="1670" y="226"/>
                    </a:lnTo>
                    <a:lnTo>
                      <a:pt x="1670" y="226"/>
                    </a:lnTo>
                    <a:lnTo>
                      <a:pt x="1670" y="226"/>
                    </a:lnTo>
                    <a:lnTo>
                      <a:pt x="1670" y="226"/>
                    </a:lnTo>
                    <a:lnTo>
                      <a:pt x="1671" y="226"/>
                    </a:lnTo>
                    <a:lnTo>
                      <a:pt x="1671" y="226"/>
                    </a:lnTo>
                    <a:lnTo>
                      <a:pt x="1671" y="226"/>
                    </a:lnTo>
                    <a:lnTo>
                      <a:pt x="1671" y="226"/>
                    </a:lnTo>
                    <a:lnTo>
                      <a:pt x="1671" y="226"/>
                    </a:lnTo>
                    <a:lnTo>
                      <a:pt x="1672" y="226"/>
                    </a:lnTo>
                    <a:lnTo>
                      <a:pt x="1672" y="226"/>
                    </a:lnTo>
                    <a:lnTo>
                      <a:pt x="1672" y="226"/>
                    </a:lnTo>
                    <a:lnTo>
                      <a:pt x="1672" y="226"/>
                    </a:lnTo>
                    <a:lnTo>
                      <a:pt x="1672" y="226"/>
                    </a:lnTo>
                    <a:lnTo>
                      <a:pt x="1672" y="229"/>
                    </a:lnTo>
                    <a:lnTo>
                      <a:pt x="1673" y="229"/>
                    </a:lnTo>
                    <a:lnTo>
                      <a:pt x="1673" y="227"/>
                    </a:lnTo>
                    <a:lnTo>
                      <a:pt x="1673" y="230"/>
                    </a:lnTo>
                    <a:lnTo>
                      <a:pt x="1673" y="229"/>
                    </a:lnTo>
                    <a:lnTo>
                      <a:pt x="1674" y="223"/>
                    </a:lnTo>
                    <a:lnTo>
                      <a:pt x="1674" y="222"/>
                    </a:lnTo>
                    <a:lnTo>
                      <a:pt x="1674" y="222"/>
                    </a:lnTo>
                    <a:lnTo>
                      <a:pt x="1674" y="221"/>
                    </a:lnTo>
                    <a:lnTo>
                      <a:pt x="1675" y="221"/>
                    </a:lnTo>
                    <a:lnTo>
                      <a:pt x="1675" y="221"/>
                    </a:lnTo>
                    <a:lnTo>
                      <a:pt x="1675" y="207"/>
                    </a:lnTo>
                    <a:lnTo>
                      <a:pt x="1675" y="209"/>
                    </a:lnTo>
                    <a:lnTo>
                      <a:pt x="1675" y="212"/>
                    </a:lnTo>
                    <a:lnTo>
                      <a:pt x="1675" y="219"/>
                    </a:lnTo>
                    <a:lnTo>
                      <a:pt x="1675" y="219"/>
                    </a:lnTo>
                    <a:lnTo>
                      <a:pt x="1676" y="220"/>
                    </a:lnTo>
                    <a:lnTo>
                      <a:pt x="1676" y="224"/>
                    </a:lnTo>
                    <a:lnTo>
                      <a:pt x="1676" y="224"/>
                    </a:lnTo>
                    <a:lnTo>
                      <a:pt x="1677" y="224"/>
                    </a:lnTo>
                    <a:lnTo>
                      <a:pt x="1677" y="224"/>
                    </a:lnTo>
                    <a:lnTo>
                      <a:pt x="1677" y="225"/>
                    </a:lnTo>
                    <a:lnTo>
                      <a:pt x="1677" y="225"/>
                    </a:lnTo>
                    <a:lnTo>
                      <a:pt x="1677" y="225"/>
                    </a:lnTo>
                    <a:lnTo>
                      <a:pt x="1678" y="226"/>
                    </a:lnTo>
                    <a:lnTo>
                      <a:pt x="1678" y="226"/>
                    </a:lnTo>
                    <a:lnTo>
                      <a:pt x="1678" y="226"/>
                    </a:lnTo>
                    <a:lnTo>
                      <a:pt x="1678" y="226"/>
                    </a:lnTo>
                    <a:lnTo>
                      <a:pt x="1678" y="230"/>
                    </a:lnTo>
                    <a:lnTo>
                      <a:pt x="1679" y="230"/>
                    </a:lnTo>
                    <a:lnTo>
                      <a:pt x="1679" y="230"/>
                    </a:lnTo>
                    <a:lnTo>
                      <a:pt x="1679" y="230"/>
                    </a:lnTo>
                    <a:lnTo>
                      <a:pt x="1679" y="230"/>
                    </a:lnTo>
                    <a:lnTo>
                      <a:pt x="1679" y="230"/>
                    </a:lnTo>
                    <a:lnTo>
                      <a:pt x="1679" y="230"/>
                    </a:lnTo>
                    <a:lnTo>
                      <a:pt x="1679" y="230"/>
                    </a:lnTo>
                    <a:lnTo>
                      <a:pt x="1680" y="230"/>
                    </a:lnTo>
                    <a:lnTo>
                      <a:pt x="1680" y="230"/>
                    </a:lnTo>
                    <a:lnTo>
                      <a:pt x="1680" y="230"/>
                    </a:lnTo>
                    <a:lnTo>
                      <a:pt x="1681" y="230"/>
                    </a:lnTo>
                    <a:lnTo>
                      <a:pt x="1681" y="230"/>
                    </a:lnTo>
                    <a:lnTo>
                      <a:pt x="1681" y="230"/>
                    </a:lnTo>
                    <a:lnTo>
                      <a:pt x="1681" y="230"/>
                    </a:lnTo>
                    <a:lnTo>
                      <a:pt x="1681" y="230"/>
                    </a:lnTo>
                    <a:lnTo>
                      <a:pt x="1681" y="230"/>
                    </a:lnTo>
                    <a:lnTo>
                      <a:pt x="1682" y="230"/>
                    </a:lnTo>
                    <a:lnTo>
                      <a:pt x="1682" y="230"/>
                    </a:lnTo>
                    <a:lnTo>
                      <a:pt x="1682" y="230"/>
                    </a:lnTo>
                    <a:lnTo>
                      <a:pt x="1682" y="230"/>
                    </a:lnTo>
                    <a:lnTo>
                      <a:pt x="1682" y="230"/>
                    </a:lnTo>
                    <a:lnTo>
                      <a:pt x="1682" y="230"/>
                    </a:lnTo>
                    <a:lnTo>
                      <a:pt x="1683" y="230"/>
                    </a:lnTo>
                    <a:lnTo>
                      <a:pt x="1683" y="230"/>
                    </a:lnTo>
                    <a:lnTo>
                      <a:pt x="1683" y="229"/>
                    </a:lnTo>
                    <a:lnTo>
                      <a:pt x="1683" y="229"/>
                    </a:lnTo>
                    <a:lnTo>
                      <a:pt x="1684" y="226"/>
                    </a:lnTo>
                    <a:lnTo>
                      <a:pt x="1684" y="223"/>
                    </a:lnTo>
                    <a:lnTo>
                      <a:pt x="1684" y="222"/>
                    </a:lnTo>
                    <a:lnTo>
                      <a:pt x="1684" y="222"/>
                    </a:lnTo>
                    <a:lnTo>
                      <a:pt x="1684" y="222"/>
                    </a:lnTo>
                    <a:lnTo>
                      <a:pt x="1685" y="222"/>
                    </a:lnTo>
                    <a:lnTo>
                      <a:pt x="1685" y="222"/>
                    </a:lnTo>
                    <a:lnTo>
                      <a:pt x="1685" y="222"/>
                    </a:lnTo>
                    <a:lnTo>
                      <a:pt x="1685" y="222"/>
                    </a:lnTo>
                    <a:lnTo>
                      <a:pt x="1685" y="222"/>
                    </a:lnTo>
                    <a:lnTo>
                      <a:pt x="1686" y="222"/>
                    </a:lnTo>
                    <a:lnTo>
                      <a:pt x="1686" y="223"/>
                    </a:lnTo>
                    <a:lnTo>
                      <a:pt x="1686" y="223"/>
                    </a:lnTo>
                    <a:lnTo>
                      <a:pt x="1686" y="223"/>
                    </a:lnTo>
                    <a:lnTo>
                      <a:pt x="1687" y="223"/>
                    </a:lnTo>
                    <a:lnTo>
                      <a:pt x="1687" y="224"/>
                    </a:lnTo>
                    <a:lnTo>
                      <a:pt x="1687" y="223"/>
                    </a:lnTo>
                    <a:lnTo>
                      <a:pt x="1687" y="223"/>
                    </a:lnTo>
                    <a:lnTo>
                      <a:pt x="1688" y="225"/>
                    </a:lnTo>
                    <a:lnTo>
                      <a:pt x="1688" y="222"/>
                    </a:lnTo>
                    <a:lnTo>
                      <a:pt x="1688" y="222"/>
                    </a:lnTo>
                    <a:lnTo>
                      <a:pt x="1688" y="224"/>
                    </a:lnTo>
                    <a:lnTo>
                      <a:pt x="1688" y="216"/>
                    </a:lnTo>
                    <a:lnTo>
                      <a:pt x="1689" y="215"/>
                    </a:lnTo>
                    <a:lnTo>
                      <a:pt x="1689" y="213"/>
                    </a:lnTo>
                    <a:lnTo>
                      <a:pt x="1689" y="218"/>
                    </a:lnTo>
                    <a:lnTo>
                      <a:pt x="1689" y="214"/>
                    </a:lnTo>
                    <a:lnTo>
                      <a:pt x="1689" y="214"/>
                    </a:lnTo>
                    <a:lnTo>
                      <a:pt x="1689" y="207"/>
                    </a:lnTo>
                    <a:lnTo>
                      <a:pt x="1689" y="213"/>
                    </a:lnTo>
                    <a:lnTo>
                      <a:pt x="1690" y="216"/>
                    </a:lnTo>
                    <a:lnTo>
                      <a:pt x="1690" y="222"/>
                    </a:lnTo>
                    <a:lnTo>
                      <a:pt x="1690" y="223"/>
                    </a:lnTo>
                    <a:lnTo>
                      <a:pt x="1691" y="224"/>
                    </a:lnTo>
                    <a:lnTo>
                      <a:pt x="1691" y="224"/>
                    </a:lnTo>
                    <a:lnTo>
                      <a:pt x="1691" y="224"/>
                    </a:lnTo>
                    <a:lnTo>
                      <a:pt x="1691" y="224"/>
                    </a:lnTo>
                    <a:lnTo>
                      <a:pt x="1691" y="224"/>
                    </a:lnTo>
                    <a:lnTo>
                      <a:pt x="1691" y="224"/>
                    </a:lnTo>
                    <a:lnTo>
                      <a:pt x="1691" y="224"/>
                    </a:lnTo>
                    <a:lnTo>
                      <a:pt x="1692" y="225"/>
                    </a:lnTo>
                    <a:lnTo>
                      <a:pt x="1692" y="225"/>
                    </a:lnTo>
                    <a:lnTo>
                      <a:pt x="1692" y="225"/>
                    </a:lnTo>
                    <a:lnTo>
                      <a:pt x="1692" y="225"/>
                    </a:lnTo>
                    <a:lnTo>
                      <a:pt x="1692" y="226"/>
                    </a:lnTo>
                    <a:lnTo>
                      <a:pt x="1693" y="227"/>
                    </a:lnTo>
                    <a:lnTo>
                      <a:pt x="1693" y="230"/>
                    </a:lnTo>
                    <a:lnTo>
                      <a:pt x="1693" y="230"/>
                    </a:lnTo>
                    <a:lnTo>
                      <a:pt x="1693" y="230"/>
                    </a:lnTo>
                    <a:lnTo>
                      <a:pt x="1693" y="230"/>
                    </a:lnTo>
                    <a:lnTo>
                      <a:pt x="1694" y="230"/>
                    </a:lnTo>
                    <a:lnTo>
                      <a:pt x="1694" y="230"/>
                    </a:lnTo>
                    <a:lnTo>
                      <a:pt x="1694" y="230"/>
                    </a:lnTo>
                    <a:lnTo>
                      <a:pt x="1694" y="230"/>
                    </a:lnTo>
                    <a:lnTo>
                      <a:pt x="1694" y="230"/>
                    </a:lnTo>
                    <a:lnTo>
                      <a:pt x="1695" y="230"/>
                    </a:lnTo>
                    <a:lnTo>
                      <a:pt x="1695" y="230"/>
                    </a:lnTo>
                    <a:lnTo>
                      <a:pt x="1695" y="230"/>
                    </a:lnTo>
                    <a:lnTo>
                      <a:pt x="1695" y="230"/>
                    </a:lnTo>
                    <a:lnTo>
                      <a:pt x="1696" y="230"/>
                    </a:lnTo>
                    <a:lnTo>
                      <a:pt x="1696" y="230"/>
                    </a:lnTo>
                    <a:lnTo>
                      <a:pt x="1696" y="230"/>
                    </a:lnTo>
                    <a:lnTo>
                      <a:pt x="1696" y="230"/>
                    </a:lnTo>
                    <a:lnTo>
                      <a:pt x="1696" y="230"/>
                    </a:lnTo>
                    <a:lnTo>
                      <a:pt x="1696" y="230"/>
                    </a:lnTo>
                    <a:lnTo>
                      <a:pt x="1697" y="230"/>
                    </a:lnTo>
                    <a:lnTo>
                      <a:pt x="1697" y="230"/>
                    </a:lnTo>
                    <a:lnTo>
                      <a:pt x="1697" y="230"/>
                    </a:lnTo>
                    <a:lnTo>
                      <a:pt x="1698" y="229"/>
                    </a:lnTo>
                    <a:lnTo>
                      <a:pt x="1698" y="229"/>
                    </a:lnTo>
                    <a:lnTo>
                      <a:pt x="1698" y="229"/>
                    </a:lnTo>
                    <a:lnTo>
                      <a:pt x="1698" y="213"/>
                    </a:lnTo>
                    <a:lnTo>
                      <a:pt x="1698" y="203"/>
                    </a:lnTo>
                    <a:lnTo>
                      <a:pt x="1699" y="44"/>
                    </a:lnTo>
                    <a:lnTo>
                      <a:pt x="1699" y="36"/>
                    </a:lnTo>
                    <a:lnTo>
                      <a:pt x="1699" y="41"/>
                    </a:lnTo>
                    <a:lnTo>
                      <a:pt x="1699" y="25"/>
                    </a:lnTo>
                    <a:lnTo>
                      <a:pt x="1699" y="19"/>
                    </a:lnTo>
                    <a:lnTo>
                      <a:pt x="1700" y="13"/>
                    </a:lnTo>
                    <a:lnTo>
                      <a:pt x="1700" y="12"/>
                    </a:lnTo>
                    <a:lnTo>
                      <a:pt x="1700" y="3"/>
                    </a:lnTo>
                    <a:lnTo>
                      <a:pt x="1701" y="2"/>
                    </a:lnTo>
                    <a:lnTo>
                      <a:pt x="1701" y="0"/>
                    </a:lnTo>
                    <a:lnTo>
                      <a:pt x="1701" y="2"/>
                    </a:lnTo>
                    <a:lnTo>
                      <a:pt x="1701" y="2"/>
                    </a:lnTo>
                    <a:lnTo>
                      <a:pt x="1702" y="5"/>
                    </a:lnTo>
                    <a:lnTo>
                      <a:pt x="1702" y="5"/>
                    </a:lnTo>
                    <a:lnTo>
                      <a:pt x="1702" y="19"/>
                    </a:lnTo>
                    <a:lnTo>
                      <a:pt x="1702" y="19"/>
                    </a:lnTo>
                    <a:lnTo>
                      <a:pt x="1703" y="35"/>
                    </a:lnTo>
                    <a:lnTo>
                      <a:pt x="1703" y="35"/>
                    </a:lnTo>
                    <a:lnTo>
                      <a:pt x="1703" y="37"/>
                    </a:lnTo>
                    <a:lnTo>
                      <a:pt x="1704" y="37"/>
                    </a:lnTo>
                    <a:lnTo>
                      <a:pt x="1704" y="38"/>
                    </a:lnTo>
                    <a:lnTo>
                      <a:pt x="1704" y="38"/>
                    </a:lnTo>
                    <a:lnTo>
                      <a:pt x="1705" y="39"/>
                    </a:lnTo>
                    <a:lnTo>
                      <a:pt x="1705" y="39"/>
                    </a:lnTo>
                    <a:lnTo>
                      <a:pt x="1705" y="40"/>
                    </a:lnTo>
                    <a:lnTo>
                      <a:pt x="1705" y="40"/>
                    </a:lnTo>
                    <a:lnTo>
                      <a:pt x="1706" y="41"/>
                    </a:lnTo>
                    <a:lnTo>
                      <a:pt x="1706" y="41"/>
                    </a:lnTo>
                    <a:lnTo>
                      <a:pt x="1706" y="42"/>
                    </a:lnTo>
                    <a:lnTo>
                      <a:pt x="1707" y="42"/>
                    </a:lnTo>
                    <a:lnTo>
                      <a:pt x="1707" y="43"/>
                    </a:lnTo>
                    <a:lnTo>
                      <a:pt x="1707" y="43"/>
                    </a:lnTo>
                    <a:lnTo>
                      <a:pt x="1707" y="43"/>
                    </a:lnTo>
                    <a:lnTo>
                      <a:pt x="1708" y="44"/>
                    </a:lnTo>
                    <a:lnTo>
                      <a:pt x="1708" y="44"/>
                    </a:lnTo>
                    <a:lnTo>
                      <a:pt x="1708" y="44"/>
                    </a:lnTo>
                    <a:lnTo>
                      <a:pt x="1709" y="44"/>
                    </a:lnTo>
                    <a:lnTo>
                      <a:pt x="1709" y="44"/>
                    </a:lnTo>
                    <a:lnTo>
                      <a:pt x="1709" y="44"/>
                    </a:lnTo>
                    <a:lnTo>
                      <a:pt x="1709" y="44"/>
                    </a:lnTo>
                    <a:lnTo>
                      <a:pt x="1710" y="44"/>
                    </a:lnTo>
                    <a:lnTo>
                      <a:pt x="1710" y="44"/>
                    </a:lnTo>
                    <a:lnTo>
                      <a:pt x="1710" y="44"/>
                    </a:lnTo>
                    <a:lnTo>
                      <a:pt x="1710" y="44"/>
                    </a:lnTo>
                    <a:lnTo>
                      <a:pt x="1710" y="44"/>
                    </a:lnTo>
                    <a:lnTo>
                      <a:pt x="1710" y="44"/>
                    </a:lnTo>
                    <a:lnTo>
                      <a:pt x="1710" y="44"/>
                    </a:lnTo>
                    <a:lnTo>
                      <a:pt x="1711" y="44"/>
                    </a:lnTo>
                    <a:lnTo>
                      <a:pt x="1711" y="46"/>
                    </a:lnTo>
                    <a:lnTo>
                      <a:pt x="1711" y="44"/>
                    </a:lnTo>
                    <a:lnTo>
                      <a:pt x="1711" y="44"/>
                    </a:lnTo>
                    <a:lnTo>
                      <a:pt x="1712" y="23"/>
                    </a:lnTo>
                    <a:lnTo>
                      <a:pt x="1712" y="69"/>
                    </a:lnTo>
                    <a:lnTo>
                      <a:pt x="1712" y="89"/>
                    </a:lnTo>
                    <a:lnTo>
                      <a:pt x="1712" y="167"/>
                    </a:lnTo>
                    <a:lnTo>
                      <a:pt x="1712" y="171"/>
                    </a:lnTo>
                    <a:lnTo>
                      <a:pt x="1713" y="200"/>
                    </a:lnTo>
                    <a:lnTo>
                      <a:pt x="1713" y="201"/>
                    </a:lnTo>
                    <a:lnTo>
                      <a:pt x="1713" y="204"/>
                    </a:lnTo>
                    <a:lnTo>
                      <a:pt x="1713" y="196"/>
                    </a:lnTo>
                    <a:lnTo>
                      <a:pt x="1714" y="196"/>
                    </a:lnTo>
                    <a:lnTo>
                      <a:pt x="1714" y="187"/>
                    </a:lnTo>
                    <a:lnTo>
                      <a:pt x="1714" y="187"/>
                    </a:lnTo>
                    <a:lnTo>
                      <a:pt x="1714" y="144"/>
                    </a:lnTo>
                    <a:lnTo>
                      <a:pt x="1714" y="130"/>
                    </a:lnTo>
                    <a:lnTo>
                      <a:pt x="1715" y="90"/>
                    </a:lnTo>
                    <a:lnTo>
                      <a:pt x="1715" y="88"/>
                    </a:lnTo>
                    <a:lnTo>
                      <a:pt x="1715" y="86"/>
                    </a:lnTo>
                    <a:lnTo>
                      <a:pt x="1716" y="182"/>
                    </a:lnTo>
                    <a:lnTo>
                      <a:pt x="1716" y="191"/>
                    </a:lnTo>
                    <a:lnTo>
                      <a:pt x="1716" y="216"/>
                    </a:lnTo>
                    <a:lnTo>
                      <a:pt x="1717" y="216"/>
                    </a:lnTo>
                    <a:lnTo>
                      <a:pt x="1717" y="212"/>
                    </a:lnTo>
                    <a:lnTo>
                      <a:pt x="1717" y="218"/>
                    </a:lnTo>
                    <a:lnTo>
                      <a:pt x="1717" y="218"/>
                    </a:lnTo>
                    <a:lnTo>
                      <a:pt x="1717" y="212"/>
                    </a:lnTo>
                    <a:lnTo>
                      <a:pt x="1717" y="211"/>
                    </a:lnTo>
                    <a:lnTo>
                      <a:pt x="1718" y="208"/>
                    </a:lnTo>
                    <a:lnTo>
                      <a:pt x="1718" y="212"/>
                    </a:lnTo>
                    <a:lnTo>
                      <a:pt x="1718" y="213"/>
                    </a:lnTo>
                    <a:lnTo>
                      <a:pt x="1719" y="218"/>
                    </a:lnTo>
                    <a:lnTo>
                      <a:pt x="1719" y="218"/>
                    </a:lnTo>
                    <a:lnTo>
                      <a:pt x="1719" y="220"/>
                    </a:lnTo>
                    <a:lnTo>
                      <a:pt x="1719" y="221"/>
                    </a:lnTo>
                    <a:lnTo>
                      <a:pt x="1720" y="226"/>
                    </a:lnTo>
                    <a:lnTo>
                      <a:pt x="1720" y="226"/>
                    </a:lnTo>
                    <a:lnTo>
                      <a:pt x="1720" y="227"/>
                    </a:lnTo>
                    <a:lnTo>
                      <a:pt x="1720" y="227"/>
                    </a:lnTo>
                    <a:lnTo>
                      <a:pt x="1720" y="227"/>
                    </a:lnTo>
                    <a:lnTo>
                      <a:pt x="1721" y="227"/>
                    </a:lnTo>
                    <a:lnTo>
                      <a:pt x="1721" y="226"/>
                    </a:lnTo>
                    <a:lnTo>
                      <a:pt x="1721" y="226"/>
                    </a:lnTo>
                    <a:lnTo>
                      <a:pt x="1721" y="226"/>
                    </a:lnTo>
                    <a:lnTo>
                      <a:pt x="1721" y="229"/>
                    </a:lnTo>
                    <a:lnTo>
                      <a:pt x="1722" y="229"/>
                    </a:lnTo>
                    <a:lnTo>
                      <a:pt x="1722" y="231"/>
                    </a:lnTo>
                    <a:lnTo>
                      <a:pt x="1722" y="231"/>
                    </a:lnTo>
                    <a:lnTo>
                      <a:pt x="1723" y="231"/>
                    </a:lnTo>
                    <a:lnTo>
                      <a:pt x="1723" y="231"/>
                    </a:lnTo>
                    <a:lnTo>
                      <a:pt x="1723" y="231"/>
                    </a:lnTo>
                    <a:lnTo>
                      <a:pt x="1723" y="232"/>
                    </a:lnTo>
                    <a:lnTo>
                      <a:pt x="1724" y="232"/>
                    </a:lnTo>
                    <a:lnTo>
                      <a:pt x="1724" y="232"/>
                    </a:lnTo>
                    <a:lnTo>
                      <a:pt x="1724" y="232"/>
                    </a:lnTo>
                    <a:lnTo>
                      <a:pt x="1724" y="232"/>
                    </a:lnTo>
                    <a:lnTo>
                      <a:pt x="1724" y="231"/>
                    </a:lnTo>
                    <a:lnTo>
                      <a:pt x="1725" y="231"/>
                    </a:lnTo>
                    <a:lnTo>
                      <a:pt x="1725" y="231"/>
                    </a:lnTo>
                    <a:lnTo>
                      <a:pt x="1725" y="231"/>
                    </a:lnTo>
                    <a:lnTo>
                      <a:pt x="1726" y="231"/>
                    </a:lnTo>
                    <a:lnTo>
                      <a:pt x="1726" y="231"/>
                    </a:lnTo>
                    <a:lnTo>
                      <a:pt x="1726" y="230"/>
                    </a:lnTo>
                    <a:lnTo>
                      <a:pt x="1726" y="230"/>
                    </a:lnTo>
                    <a:lnTo>
                      <a:pt x="1727" y="230"/>
                    </a:lnTo>
                    <a:lnTo>
                      <a:pt x="1727" y="230"/>
                    </a:lnTo>
                    <a:lnTo>
                      <a:pt x="1727" y="230"/>
                    </a:lnTo>
                    <a:lnTo>
                      <a:pt x="1727" y="230"/>
                    </a:lnTo>
                    <a:lnTo>
                      <a:pt x="1728" y="230"/>
                    </a:lnTo>
                    <a:lnTo>
                      <a:pt x="1728" y="230"/>
                    </a:lnTo>
                    <a:lnTo>
                      <a:pt x="1728" y="231"/>
                    </a:lnTo>
                    <a:lnTo>
                      <a:pt x="1728" y="232"/>
                    </a:lnTo>
                    <a:lnTo>
                      <a:pt x="1728" y="232"/>
                    </a:lnTo>
                    <a:lnTo>
                      <a:pt x="1728" y="231"/>
                    </a:lnTo>
                    <a:lnTo>
                      <a:pt x="1729" y="231"/>
                    </a:lnTo>
                    <a:lnTo>
                      <a:pt x="1729" y="226"/>
                    </a:lnTo>
                    <a:lnTo>
                      <a:pt x="1729" y="221"/>
                    </a:lnTo>
                    <a:lnTo>
                      <a:pt x="1730" y="214"/>
                    </a:lnTo>
                    <a:lnTo>
                      <a:pt x="1730" y="216"/>
                    </a:lnTo>
                    <a:lnTo>
                      <a:pt x="1730" y="216"/>
                    </a:lnTo>
                    <a:lnTo>
                      <a:pt x="1730" y="218"/>
                    </a:lnTo>
                    <a:lnTo>
                      <a:pt x="1731" y="219"/>
                    </a:lnTo>
                    <a:lnTo>
                      <a:pt x="1731" y="225"/>
                    </a:lnTo>
                    <a:lnTo>
                      <a:pt x="1731" y="226"/>
                    </a:lnTo>
                    <a:lnTo>
                      <a:pt x="1731" y="229"/>
                    </a:lnTo>
                    <a:lnTo>
                      <a:pt x="1732" y="229"/>
                    </a:lnTo>
                    <a:lnTo>
                      <a:pt x="1732" y="230"/>
                    </a:lnTo>
                    <a:lnTo>
                      <a:pt x="1732" y="230"/>
                    </a:lnTo>
                    <a:lnTo>
                      <a:pt x="1733" y="229"/>
                    </a:lnTo>
                    <a:lnTo>
                      <a:pt x="1733" y="228"/>
                    </a:lnTo>
                    <a:lnTo>
                      <a:pt x="1733" y="227"/>
                    </a:lnTo>
                    <a:lnTo>
                      <a:pt x="1733" y="227"/>
                    </a:lnTo>
                    <a:lnTo>
                      <a:pt x="1734" y="225"/>
                    </a:lnTo>
                    <a:lnTo>
                      <a:pt x="1734" y="225"/>
                    </a:lnTo>
                    <a:lnTo>
                      <a:pt x="1734" y="225"/>
                    </a:lnTo>
                    <a:lnTo>
                      <a:pt x="1734" y="226"/>
                    </a:lnTo>
                    <a:lnTo>
                      <a:pt x="1735" y="226"/>
                    </a:lnTo>
                    <a:lnTo>
                      <a:pt x="1735" y="229"/>
                    </a:lnTo>
                    <a:lnTo>
                      <a:pt x="1735" y="229"/>
                    </a:lnTo>
                    <a:lnTo>
                      <a:pt x="1735" y="231"/>
                    </a:lnTo>
                    <a:lnTo>
                      <a:pt x="1735" y="231"/>
                    </a:lnTo>
                    <a:lnTo>
                      <a:pt x="1736" y="231"/>
                    </a:lnTo>
                    <a:lnTo>
                      <a:pt x="1736" y="231"/>
                    </a:lnTo>
                    <a:lnTo>
                      <a:pt x="1736" y="231"/>
                    </a:lnTo>
                    <a:lnTo>
                      <a:pt x="1737" y="231"/>
                    </a:lnTo>
                    <a:lnTo>
                      <a:pt x="1737" y="231"/>
                    </a:lnTo>
                    <a:lnTo>
                      <a:pt x="1737" y="231"/>
                    </a:lnTo>
                    <a:lnTo>
                      <a:pt x="1737" y="232"/>
                    </a:lnTo>
                    <a:lnTo>
                      <a:pt x="1738" y="232"/>
                    </a:lnTo>
                    <a:lnTo>
                      <a:pt x="1738" y="233"/>
                    </a:lnTo>
                    <a:lnTo>
                      <a:pt x="1738" y="233"/>
                    </a:lnTo>
                    <a:lnTo>
                      <a:pt x="1738" y="233"/>
                    </a:lnTo>
                    <a:lnTo>
                      <a:pt x="1738" y="233"/>
                    </a:lnTo>
                    <a:lnTo>
                      <a:pt x="1739" y="233"/>
                    </a:lnTo>
                    <a:lnTo>
                      <a:pt x="1739" y="233"/>
                    </a:lnTo>
                    <a:lnTo>
                      <a:pt x="1739" y="233"/>
                    </a:lnTo>
                    <a:lnTo>
                      <a:pt x="1739" y="233"/>
                    </a:lnTo>
                    <a:lnTo>
                      <a:pt x="1740" y="232"/>
                    </a:lnTo>
                    <a:lnTo>
                      <a:pt x="1740" y="232"/>
                    </a:lnTo>
                    <a:lnTo>
                      <a:pt x="1740" y="231"/>
                    </a:lnTo>
                    <a:lnTo>
                      <a:pt x="1740" y="231"/>
                    </a:lnTo>
                    <a:lnTo>
                      <a:pt x="1740" y="231"/>
                    </a:lnTo>
                    <a:lnTo>
                      <a:pt x="1740" y="231"/>
                    </a:lnTo>
                    <a:lnTo>
                      <a:pt x="1741" y="231"/>
                    </a:lnTo>
                    <a:lnTo>
                      <a:pt x="1741" y="231"/>
                    </a:lnTo>
                    <a:lnTo>
                      <a:pt x="1741" y="232"/>
                    </a:lnTo>
                    <a:lnTo>
                      <a:pt x="1742" y="232"/>
                    </a:lnTo>
                    <a:lnTo>
                      <a:pt x="1742" y="232"/>
                    </a:lnTo>
                    <a:lnTo>
                      <a:pt x="1742" y="233"/>
                    </a:lnTo>
                    <a:lnTo>
                      <a:pt x="1742" y="233"/>
                    </a:lnTo>
                    <a:lnTo>
                      <a:pt x="1742" y="233"/>
                    </a:lnTo>
                    <a:lnTo>
                      <a:pt x="1742" y="233"/>
                    </a:lnTo>
                    <a:lnTo>
                      <a:pt x="1742" y="234"/>
                    </a:lnTo>
                    <a:lnTo>
                      <a:pt x="1743" y="234"/>
                    </a:lnTo>
                    <a:lnTo>
                      <a:pt x="1743" y="236"/>
                    </a:lnTo>
                    <a:lnTo>
                      <a:pt x="1743" y="236"/>
                    </a:lnTo>
                    <a:lnTo>
                      <a:pt x="1744" y="226"/>
                    </a:lnTo>
                    <a:lnTo>
                      <a:pt x="1744" y="226"/>
                    </a:lnTo>
                    <a:lnTo>
                      <a:pt x="1744" y="222"/>
                    </a:lnTo>
                    <a:lnTo>
                      <a:pt x="1744" y="224"/>
                    </a:lnTo>
                    <a:lnTo>
                      <a:pt x="1745" y="224"/>
                    </a:lnTo>
                    <a:lnTo>
                      <a:pt x="1745" y="227"/>
                    </a:lnTo>
                    <a:lnTo>
                      <a:pt x="1745" y="228"/>
                    </a:lnTo>
                    <a:lnTo>
                      <a:pt x="1745" y="229"/>
                    </a:lnTo>
                    <a:lnTo>
                      <a:pt x="1746" y="229"/>
                    </a:lnTo>
                    <a:lnTo>
                      <a:pt x="1746" y="230"/>
                    </a:lnTo>
                    <a:lnTo>
                      <a:pt x="1746" y="230"/>
                    </a:lnTo>
                    <a:lnTo>
                      <a:pt x="1746" y="230"/>
                    </a:lnTo>
                    <a:lnTo>
                      <a:pt x="1747" y="229"/>
                    </a:lnTo>
                    <a:lnTo>
                      <a:pt x="1747" y="229"/>
                    </a:lnTo>
                    <a:lnTo>
                      <a:pt x="1747" y="229"/>
                    </a:lnTo>
                    <a:lnTo>
                      <a:pt x="1747" y="229"/>
                    </a:lnTo>
                    <a:lnTo>
                      <a:pt x="1747" y="229"/>
                    </a:lnTo>
                    <a:lnTo>
                      <a:pt x="1747" y="229"/>
                    </a:lnTo>
                    <a:lnTo>
                      <a:pt x="1748" y="229"/>
                    </a:lnTo>
                    <a:lnTo>
                      <a:pt x="1748" y="229"/>
                    </a:lnTo>
                    <a:lnTo>
                      <a:pt x="1748" y="228"/>
                    </a:lnTo>
                    <a:lnTo>
                      <a:pt x="1748" y="229"/>
                    </a:lnTo>
                    <a:lnTo>
                      <a:pt x="1749" y="229"/>
                    </a:lnTo>
                    <a:lnTo>
                      <a:pt x="1749" y="231"/>
                    </a:lnTo>
                    <a:lnTo>
                      <a:pt x="1749" y="231"/>
                    </a:lnTo>
                    <a:lnTo>
                      <a:pt x="1750" y="232"/>
                    </a:lnTo>
                    <a:lnTo>
                      <a:pt x="1750" y="232"/>
                    </a:lnTo>
                    <a:lnTo>
                      <a:pt x="1750" y="232"/>
                    </a:lnTo>
                    <a:lnTo>
                      <a:pt x="1750" y="232"/>
                    </a:lnTo>
                    <a:lnTo>
                      <a:pt x="1750" y="232"/>
                    </a:lnTo>
                    <a:lnTo>
                      <a:pt x="1750" y="232"/>
                    </a:lnTo>
                    <a:lnTo>
                      <a:pt x="1750" y="232"/>
                    </a:lnTo>
                    <a:lnTo>
                      <a:pt x="1751" y="232"/>
                    </a:lnTo>
                    <a:lnTo>
                      <a:pt x="1751" y="232"/>
                    </a:lnTo>
                    <a:lnTo>
                      <a:pt x="1751" y="232"/>
                    </a:lnTo>
                    <a:lnTo>
                      <a:pt x="1751" y="232"/>
                    </a:lnTo>
                    <a:lnTo>
                      <a:pt x="1751" y="233"/>
                    </a:lnTo>
                    <a:lnTo>
                      <a:pt x="1752" y="233"/>
                    </a:lnTo>
                    <a:lnTo>
                      <a:pt x="1752" y="233"/>
                    </a:lnTo>
                    <a:lnTo>
                      <a:pt x="1752" y="233"/>
                    </a:lnTo>
                    <a:lnTo>
                      <a:pt x="1752" y="233"/>
                    </a:lnTo>
                    <a:lnTo>
                      <a:pt x="1753" y="233"/>
                    </a:lnTo>
                    <a:lnTo>
                      <a:pt x="1753" y="234"/>
                    </a:lnTo>
                    <a:lnTo>
                      <a:pt x="1753" y="234"/>
                    </a:lnTo>
                    <a:lnTo>
                      <a:pt x="1754" y="234"/>
                    </a:lnTo>
                    <a:lnTo>
                      <a:pt x="1754" y="234"/>
                    </a:lnTo>
                    <a:lnTo>
                      <a:pt x="1754" y="234"/>
                    </a:lnTo>
                    <a:lnTo>
                      <a:pt x="1754" y="234"/>
                    </a:lnTo>
                    <a:lnTo>
                      <a:pt x="1754" y="234"/>
                    </a:lnTo>
                    <a:lnTo>
                      <a:pt x="1755" y="234"/>
                    </a:lnTo>
                    <a:lnTo>
                      <a:pt x="1755" y="234"/>
                    </a:lnTo>
                    <a:lnTo>
                      <a:pt x="1755" y="233"/>
                    </a:lnTo>
                    <a:lnTo>
                      <a:pt x="1755" y="233"/>
                    </a:lnTo>
                    <a:lnTo>
                      <a:pt x="1755" y="233"/>
                    </a:lnTo>
                    <a:lnTo>
                      <a:pt x="1756" y="233"/>
                    </a:lnTo>
                    <a:lnTo>
                      <a:pt x="1756" y="234"/>
                    </a:lnTo>
                    <a:lnTo>
                      <a:pt x="1756" y="235"/>
                    </a:lnTo>
                    <a:lnTo>
                      <a:pt x="1757" y="235"/>
                    </a:lnTo>
                    <a:lnTo>
                      <a:pt x="1757" y="235"/>
                    </a:lnTo>
                    <a:lnTo>
                      <a:pt x="1757" y="237"/>
                    </a:lnTo>
                    <a:lnTo>
                      <a:pt x="1757" y="237"/>
                    </a:lnTo>
                    <a:lnTo>
                      <a:pt x="1757" y="237"/>
                    </a:lnTo>
                    <a:lnTo>
                      <a:pt x="1758" y="235"/>
                    </a:lnTo>
                    <a:lnTo>
                      <a:pt x="1758" y="233"/>
                    </a:lnTo>
                    <a:lnTo>
                      <a:pt x="1758" y="229"/>
                    </a:lnTo>
                    <a:lnTo>
                      <a:pt x="1758" y="229"/>
                    </a:lnTo>
                    <a:lnTo>
                      <a:pt x="1759" y="227"/>
                    </a:lnTo>
                    <a:lnTo>
                      <a:pt x="1759" y="232"/>
                    </a:lnTo>
                    <a:lnTo>
                      <a:pt x="1759" y="233"/>
                    </a:lnTo>
                    <a:lnTo>
                      <a:pt x="1759" y="235"/>
                    </a:lnTo>
                    <a:lnTo>
                      <a:pt x="1760" y="235"/>
                    </a:lnTo>
                    <a:lnTo>
                      <a:pt x="1760" y="236"/>
                    </a:lnTo>
                    <a:lnTo>
                      <a:pt x="1760" y="236"/>
                    </a:lnTo>
                    <a:lnTo>
                      <a:pt x="1760" y="236"/>
                    </a:lnTo>
                    <a:lnTo>
                      <a:pt x="1761" y="236"/>
                    </a:lnTo>
                    <a:lnTo>
                      <a:pt x="1761" y="236"/>
                    </a:lnTo>
                    <a:lnTo>
                      <a:pt x="1761" y="235"/>
                    </a:lnTo>
                    <a:lnTo>
                      <a:pt x="1761" y="235"/>
                    </a:lnTo>
                    <a:lnTo>
                      <a:pt x="1762" y="234"/>
                    </a:lnTo>
                    <a:lnTo>
                      <a:pt x="1762" y="234"/>
                    </a:lnTo>
                    <a:lnTo>
                      <a:pt x="1762" y="233"/>
                    </a:lnTo>
                    <a:lnTo>
                      <a:pt x="1762" y="233"/>
                    </a:lnTo>
                    <a:lnTo>
                      <a:pt x="1763" y="233"/>
                    </a:lnTo>
                    <a:lnTo>
                      <a:pt x="1763" y="233"/>
                    </a:lnTo>
                    <a:lnTo>
                      <a:pt x="1763" y="234"/>
                    </a:lnTo>
                    <a:lnTo>
                      <a:pt x="1764" y="235"/>
                    </a:lnTo>
                    <a:lnTo>
                      <a:pt x="1764" y="235"/>
                    </a:lnTo>
                    <a:lnTo>
                      <a:pt x="1764" y="235"/>
                    </a:lnTo>
                    <a:lnTo>
                      <a:pt x="1764" y="231"/>
                    </a:lnTo>
                    <a:lnTo>
                      <a:pt x="1764" y="231"/>
                    </a:lnTo>
                    <a:lnTo>
                      <a:pt x="1764" y="232"/>
                    </a:lnTo>
                    <a:lnTo>
                      <a:pt x="1765" y="232"/>
                    </a:lnTo>
                    <a:lnTo>
                      <a:pt x="1765" y="232"/>
                    </a:lnTo>
                    <a:lnTo>
                      <a:pt x="1765" y="232"/>
                    </a:lnTo>
                    <a:lnTo>
                      <a:pt x="1766" y="232"/>
                    </a:lnTo>
                    <a:lnTo>
                      <a:pt x="1766" y="232"/>
                    </a:lnTo>
                    <a:lnTo>
                      <a:pt x="1766" y="232"/>
                    </a:lnTo>
                    <a:lnTo>
                      <a:pt x="1766" y="232"/>
                    </a:lnTo>
                    <a:lnTo>
                      <a:pt x="1767" y="232"/>
                    </a:lnTo>
                    <a:lnTo>
                      <a:pt x="1767" y="232"/>
                    </a:lnTo>
                    <a:lnTo>
                      <a:pt x="1767" y="232"/>
                    </a:lnTo>
                    <a:lnTo>
                      <a:pt x="1767" y="232"/>
                    </a:lnTo>
                    <a:lnTo>
                      <a:pt x="1767" y="232"/>
                    </a:lnTo>
                    <a:lnTo>
                      <a:pt x="1768" y="232"/>
                    </a:lnTo>
                    <a:lnTo>
                      <a:pt x="1768" y="232"/>
                    </a:lnTo>
                    <a:lnTo>
                      <a:pt x="1768" y="232"/>
                    </a:lnTo>
                    <a:lnTo>
                      <a:pt x="1768" y="232"/>
                    </a:lnTo>
                    <a:lnTo>
                      <a:pt x="1768" y="232"/>
                    </a:lnTo>
                    <a:lnTo>
                      <a:pt x="1769" y="232"/>
                    </a:lnTo>
                    <a:lnTo>
                      <a:pt x="1769" y="232"/>
                    </a:lnTo>
                    <a:lnTo>
                      <a:pt x="1769" y="233"/>
                    </a:lnTo>
                    <a:lnTo>
                      <a:pt x="1770" y="233"/>
                    </a:lnTo>
                    <a:lnTo>
                      <a:pt x="1770" y="233"/>
                    </a:lnTo>
                    <a:lnTo>
                      <a:pt x="1770" y="233"/>
                    </a:lnTo>
                    <a:lnTo>
                      <a:pt x="1770" y="233"/>
                    </a:lnTo>
                    <a:lnTo>
                      <a:pt x="1771" y="233"/>
                    </a:lnTo>
                    <a:lnTo>
                      <a:pt x="1771" y="234"/>
                    </a:lnTo>
                    <a:lnTo>
                      <a:pt x="1771" y="233"/>
                    </a:lnTo>
                    <a:lnTo>
                      <a:pt x="1771" y="235"/>
                    </a:lnTo>
                    <a:lnTo>
                      <a:pt x="1771" y="236"/>
                    </a:lnTo>
                    <a:lnTo>
                      <a:pt x="1771" y="237"/>
                    </a:lnTo>
                    <a:lnTo>
                      <a:pt x="1772" y="237"/>
                    </a:lnTo>
                    <a:lnTo>
                      <a:pt x="1772" y="237"/>
                    </a:lnTo>
                    <a:lnTo>
                      <a:pt x="1772" y="236"/>
                    </a:lnTo>
                    <a:lnTo>
                      <a:pt x="1773" y="236"/>
                    </a:lnTo>
                    <a:lnTo>
                      <a:pt x="1773" y="232"/>
                    </a:lnTo>
                    <a:lnTo>
                      <a:pt x="1773" y="231"/>
                    </a:lnTo>
                    <a:lnTo>
                      <a:pt x="1773" y="231"/>
                    </a:lnTo>
                    <a:lnTo>
                      <a:pt x="1773" y="232"/>
                    </a:lnTo>
                    <a:lnTo>
                      <a:pt x="1773" y="232"/>
                    </a:lnTo>
                    <a:lnTo>
                      <a:pt x="1773" y="231"/>
                    </a:lnTo>
                    <a:lnTo>
                      <a:pt x="1774" y="235"/>
                    </a:lnTo>
                    <a:lnTo>
                      <a:pt x="1774" y="235"/>
                    </a:lnTo>
                    <a:lnTo>
                      <a:pt x="1775" y="236"/>
                    </a:lnTo>
                    <a:lnTo>
                      <a:pt x="1775" y="237"/>
                    </a:lnTo>
                    <a:lnTo>
                      <a:pt x="1775" y="237"/>
                    </a:lnTo>
                    <a:lnTo>
                      <a:pt x="1775" y="235"/>
                    </a:lnTo>
                    <a:lnTo>
                      <a:pt x="1775" y="235"/>
                    </a:lnTo>
                    <a:lnTo>
                      <a:pt x="1775" y="235"/>
                    </a:lnTo>
                    <a:lnTo>
                      <a:pt x="1776" y="233"/>
                    </a:lnTo>
                    <a:lnTo>
                      <a:pt x="1776" y="233"/>
                    </a:lnTo>
                    <a:lnTo>
                      <a:pt x="1776" y="233"/>
                    </a:lnTo>
                    <a:lnTo>
                      <a:pt x="1776" y="233"/>
                    </a:lnTo>
                    <a:lnTo>
                      <a:pt x="1776" y="233"/>
                    </a:lnTo>
                    <a:lnTo>
                      <a:pt x="1776" y="233"/>
                    </a:lnTo>
                    <a:lnTo>
                      <a:pt x="1777" y="233"/>
                    </a:lnTo>
                    <a:lnTo>
                      <a:pt x="1777" y="233"/>
                    </a:lnTo>
                    <a:lnTo>
                      <a:pt x="1777" y="233"/>
                    </a:lnTo>
                    <a:lnTo>
                      <a:pt x="1777" y="232"/>
                    </a:lnTo>
                    <a:lnTo>
                      <a:pt x="1778" y="234"/>
                    </a:lnTo>
                    <a:lnTo>
                      <a:pt x="1778" y="234"/>
                    </a:lnTo>
                    <a:lnTo>
                      <a:pt x="1778" y="237"/>
                    </a:lnTo>
                    <a:lnTo>
                      <a:pt x="1778" y="237"/>
                    </a:lnTo>
                    <a:lnTo>
                      <a:pt x="1778" y="237"/>
                    </a:lnTo>
                    <a:lnTo>
                      <a:pt x="1779" y="236"/>
                    </a:lnTo>
                    <a:lnTo>
                      <a:pt x="1779" y="236"/>
                    </a:lnTo>
                    <a:lnTo>
                      <a:pt x="1779" y="235"/>
                    </a:lnTo>
                    <a:lnTo>
                      <a:pt x="1779" y="235"/>
                    </a:lnTo>
                    <a:lnTo>
                      <a:pt x="1780" y="235"/>
                    </a:lnTo>
                    <a:lnTo>
                      <a:pt x="1780" y="235"/>
                    </a:lnTo>
                    <a:lnTo>
                      <a:pt x="1780" y="235"/>
                    </a:lnTo>
                    <a:lnTo>
                      <a:pt x="1780" y="235"/>
                    </a:lnTo>
                    <a:lnTo>
                      <a:pt x="1780" y="235"/>
                    </a:lnTo>
                    <a:lnTo>
                      <a:pt x="1781" y="235"/>
                    </a:lnTo>
                    <a:lnTo>
                      <a:pt x="1781" y="235"/>
                    </a:lnTo>
                    <a:lnTo>
                      <a:pt x="1781" y="235"/>
                    </a:lnTo>
                    <a:lnTo>
                      <a:pt x="1781" y="234"/>
                    </a:lnTo>
                    <a:lnTo>
                      <a:pt x="1782" y="235"/>
                    </a:lnTo>
                    <a:lnTo>
                      <a:pt x="1782" y="234"/>
                    </a:lnTo>
                    <a:lnTo>
                      <a:pt x="1782" y="234"/>
                    </a:lnTo>
                    <a:lnTo>
                      <a:pt x="1782" y="234"/>
                    </a:lnTo>
                    <a:lnTo>
                      <a:pt x="1782" y="234"/>
                    </a:lnTo>
                    <a:lnTo>
                      <a:pt x="1782" y="234"/>
                    </a:lnTo>
                    <a:lnTo>
                      <a:pt x="1782" y="234"/>
                    </a:lnTo>
                    <a:lnTo>
                      <a:pt x="1783" y="235"/>
                    </a:lnTo>
                    <a:lnTo>
                      <a:pt x="1783" y="235"/>
                    </a:lnTo>
                    <a:lnTo>
                      <a:pt x="1783" y="234"/>
                    </a:lnTo>
                    <a:lnTo>
                      <a:pt x="1783" y="234"/>
                    </a:lnTo>
                    <a:lnTo>
                      <a:pt x="1784" y="234"/>
                    </a:lnTo>
                    <a:lnTo>
                      <a:pt x="1784" y="234"/>
                    </a:lnTo>
                    <a:lnTo>
                      <a:pt x="1784" y="234"/>
                    </a:lnTo>
                    <a:lnTo>
                      <a:pt x="1785" y="234"/>
                    </a:lnTo>
                    <a:lnTo>
                      <a:pt x="1785" y="234"/>
                    </a:lnTo>
                    <a:lnTo>
                      <a:pt x="1785" y="234"/>
                    </a:lnTo>
                    <a:lnTo>
                      <a:pt x="1785" y="234"/>
                    </a:lnTo>
                    <a:lnTo>
                      <a:pt x="1785" y="234"/>
                    </a:lnTo>
                    <a:lnTo>
                      <a:pt x="1785" y="234"/>
                    </a:lnTo>
                    <a:lnTo>
                      <a:pt x="1785" y="234"/>
                    </a:lnTo>
                    <a:lnTo>
                      <a:pt x="1785" y="234"/>
                    </a:lnTo>
                    <a:lnTo>
                      <a:pt x="1786" y="236"/>
                    </a:lnTo>
                    <a:lnTo>
                      <a:pt x="1786" y="236"/>
                    </a:lnTo>
                    <a:lnTo>
                      <a:pt x="1786" y="236"/>
                    </a:lnTo>
                    <a:lnTo>
                      <a:pt x="1786" y="236"/>
                    </a:lnTo>
                    <a:lnTo>
                      <a:pt x="1786" y="236"/>
                    </a:lnTo>
                    <a:lnTo>
                      <a:pt x="1786" y="236"/>
                    </a:lnTo>
                    <a:lnTo>
                      <a:pt x="1787" y="236"/>
                    </a:lnTo>
                    <a:lnTo>
                      <a:pt x="1787" y="236"/>
                    </a:lnTo>
                    <a:lnTo>
                      <a:pt x="1787" y="236"/>
                    </a:lnTo>
                    <a:lnTo>
                      <a:pt x="1787" y="236"/>
                    </a:lnTo>
                    <a:lnTo>
                      <a:pt x="1787" y="236"/>
                    </a:lnTo>
                    <a:lnTo>
                      <a:pt x="1787" y="235"/>
                    </a:lnTo>
                    <a:lnTo>
                      <a:pt x="1788" y="235"/>
                    </a:lnTo>
                    <a:lnTo>
                      <a:pt x="1788" y="233"/>
                    </a:lnTo>
                    <a:lnTo>
                      <a:pt x="1788" y="233"/>
                    </a:lnTo>
                    <a:lnTo>
                      <a:pt x="1788" y="233"/>
                    </a:lnTo>
                    <a:lnTo>
                      <a:pt x="1788" y="232"/>
                    </a:lnTo>
                    <a:lnTo>
                      <a:pt x="1789" y="236"/>
                    </a:lnTo>
                    <a:lnTo>
                      <a:pt x="1789" y="236"/>
                    </a:lnTo>
                    <a:lnTo>
                      <a:pt x="1789" y="235"/>
                    </a:lnTo>
                    <a:lnTo>
                      <a:pt x="1789" y="235"/>
                    </a:lnTo>
                    <a:lnTo>
                      <a:pt x="1789" y="235"/>
                    </a:lnTo>
                    <a:lnTo>
                      <a:pt x="1790" y="234"/>
                    </a:lnTo>
                    <a:lnTo>
                      <a:pt x="1790" y="235"/>
                    </a:lnTo>
                    <a:lnTo>
                      <a:pt x="1790" y="235"/>
                    </a:lnTo>
                    <a:lnTo>
                      <a:pt x="1790" y="236"/>
                    </a:lnTo>
                    <a:lnTo>
                      <a:pt x="1791" y="236"/>
                    </a:lnTo>
                    <a:lnTo>
                      <a:pt x="1791" y="237"/>
                    </a:lnTo>
                    <a:lnTo>
                      <a:pt x="1791" y="237"/>
                    </a:lnTo>
                    <a:lnTo>
                      <a:pt x="1791" y="237"/>
                    </a:lnTo>
                    <a:lnTo>
                      <a:pt x="1791" y="237"/>
                    </a:lnTo>
                    <a:lnTo>
                      <a:pt x="1792" y="234"/>
                    </a:lnTo>
                    <a:lnTo>
                      <a:pt x="1792" y="232"/>
                    </a:lnTo>
                    <a:lnTo>
                      <a:pt x="1792" y="229"/>
                    </a:lnTo>
                    <a:lnTo>
                      <a:pt x="1792" y="229"/>
                    </a:lnTo>
                    <a:lnTo>
                      <a:pt x="1792" y="229"/>
                    </a:lnTo>
                    <a:lnTo>
                      <a:pt x="1793" y="230"/>
                    </a:lnTo>
                    <a:lnTo>
                      <a:pt x="1793" y="230"/>
                    </a:lnTo>
                    <a:lnTo>
                      <a:pt x="1793" y="231"/>
                    </a:lnTo>
                    <a:lnTo>
                      <a:pt x="1794" y="231"/>
                    </a:lnTo>
                    <a:lnTo>
                      <a:pt x="1794" y="233"/>
                    </a:lnTo>
                    <a:lnTo>
                      <a:pt x="1794" y="233"/>
                    </a:lnTo>
                    <a:lnTo>
                      <a:pt x="1794" y="233"/>
                    </a:lnTo>
                    <a:lnTo>
                      <a:pt x="1794" y="233"/>
                    </a:lnTo>
                    <a:lnTo>
                      <a:pt x="1795" y="233"/>
                    </a:lnTo>
                    <a:lnTo>
                      <a:pt x="1795" y="233"/>
                    </a:lnTo>
                    <a:lnTo>
                      <a:pt x="1795" y="233"/>
                    </a:lnTo>
                    <a:lnTo>
                      <a:pt x="1796" y="232"/>
                    </a:lnTo>
                    <a:lnTo>
                      <a:pt x="1796" y="232"/>
                    </a:lnTo>
                    <a:lnTo>
                      <a:pt x="1796" y="232"/>
                    </a:lnTo>
                    <a:lnTo>
                      <a:pt x="1796" y="232"/>
                    </a:lnTo>
                    <a:lnTo>
                      <a:pt x="1796" y="232"/>
                    </a:lnTo>
                    <a:lnTo>
                      <a:pt x="1797" y="232"/>
                    </a:lnTo>
                    <a:lnTo>
                      <a:pt x="1797" y="232"/>
                    </a:lnTo>
                    <a:lnTo>
                      <a:pt x="1797" y="232"/>
                    </a:lnTo>
                    <a:lnTo>
                      <a:pt x="1797" y="232"/>
                    </a:lnTo>
                    <a:lnTo>
                      <a:pt x="1797" y="232"/>
                    </a:lnTo>
                    <a:lnTo>
                      <a:pt x="1798" y="232"/>
                    </a:lnTo>
                    <a:lnTo>
                      <a:pt x="1798" y="232"/>
                    </a:lnTo>
                    <a:lnTo>
                      <a:pt x="1798" y="232"/>
                    </a:lnTo>
                    <a:lnTo>
                      <a:pt x="1798" y="232"/>
                    </a:lnTo>
                    <a:lnTo>
                      <a:pt x="1799" y="232"/>
                    </a:lnTo>
                    <a:lnTo>
                      <a:pt x="1799" y="232"/>
                    </a:lnTo>
                    <a:lnTo>
                      <a:pt x="1799" y="232"/>
                    </a:lnTo>
                    <a:lnTo>
                      <a:pt x="1799" y="232"/>
                    </a:lnTo>
                    <a:lnTo>
                      <a:pt x="1799" y="232"/>
                    </a:lnTo>
                    <a:lnTo>
                      <a:pt x="1799" y="232"/>
                    </a:lnTo>
                    <a:lnTo>
                      <a:pt x="1800" y="232"/>
                    </a:lnTo>
                    <a:lnTo>
                      <a:pt x="1800" y="232"/>
                    </a:lnTo>
                    <a:lnTo>
                      <a:pt x="1800" y="232"/>
                    </a:lnTo>
                    <a:lnTo>
                      <a:pt x="1800" y="232"/>
                    </a:lnTo>
                    <a:lnTo>
                      <a:pt x="1801" y="232"/>
                    </a:lnTo>
                    <a:lnTo>
                      <a:pt x="1801" y="232"/>
                    </a:lnTo>
                    <a:lnTo>
                      <a:pt x="1801" y="232"/>
                    </a:lnTo>
                    <a:lnTo>
                      <a:pt x="1801" y="232"/>
                    </a:lnTo>
                    <a:lnTo>
                      <a:pt x="1801" y="234"/>
                    </a:lnTo>
                    <a:lnTo>
                      <a:pt x="1802" y="234"/>
                    </a:lnTo>
                    <a:lnTo>
                      <a:pt x="1802" y="235"/>
                    </a:lnTo>
                    <a:lnTo>
                      <a:pt x="1802" y="235"/>
                    </a:lnTo>
                    <a:lnTo>
                      <a:pt x="1802" y="235"/>
                    </a:lnTo>
                    <a:lnTo>
                      <a:pt x="1802" y="236"/>
                    </a:lnTo>
                    <a:lnTo>
                      <a:pt x="1803" y="235"/>
                    </a:lnTo>
                    <a:lnTo>
                      <a:pt x="1803" y="235"/>
                    </a:lnTo>
                    <a:lnTo>
                      <a:pt x="1803" y="233"/>
                    </a:lnTo>
                    <a:lnTo>
                      <a:pt x="1803" y="233"/>
                    </a:lnTo>
                    <a:lnTo>
                      <a:pt x="1804" y="229"/>
                    </a:lnTo>
                    <a:lnTo>
                      <a:pt x="1804" y="229"/>
                    </a:lnTo>
                    <a:lnTo>
                      <a:pt x="1804" y="231"/>
                    </a:lnTo>
                    <a:lnTo>
                      <a:pt x="1805" y="231"/>
                    </a:lnTo>
                    <a:lnTo>
                      <a:pt x="1805" y="231"/>
                    </a:lnTo>
                    <a:lnTo>
                      <a:pt x="1805" y="232"/>
                    </a:lnTo>
                    <a:lnTo>
                      <a:pt x="1805" y="233"/>
                    </a:lnTo>
                    <a:lnTo>
                      <a:pt x="1806" y="234"/>
                    </a:lnTo>
                    <a:lnTo>
                      <a:pt x="1806" y="234"/>
                    </a:lnTo>
                    <a:lnTo>
                      <a:pt x="1806" y="236"/>
                    </a:lnTo>
                    <a:lnTo>
                      <a:pt x="1806" y="235"/>
                    </a:lnTo>
                    <a:lnTo>
                      <a:pt x="1807" y="229"/>
                    </a:lnTo>
                    <a:lnTo>
                      <a:pt x="1807" y="228"/>
                    </a:lnTo>
                    <a:lnTo>
                      <a:pt x="1807" y="227"/>
                    </a:lnTo>
                    <a:lnTo>
                      <a:pt x="1808" y="227"/>
                    </a:lnTo>
                    <a:lnTo>
                      <a:pt x="1808" y="225"/>
                    </a:lnTo>
                    <a:lnTo>
                      <a:pt x="1808" y="225"/>
                    </a:lnTo>
                    <a:lnTo>
                      <a:pt x="1808" y="226"/>
                    </a:lnTo>
                    <a:lnTo>
                      <a:pt x="1808" y="225"/>
                    </a:lnTo>
                    <a:lnTo>
                      <a:pt x="1809" y="225"/>
                    </a:lnTo>
                    <a:lnTo>
                      <a:pt x="1809" y="225"/>
                    </a:lnTo>
                    <a:lnTo>
                      <a:pt x="1809" y="225"/>
                    </a:lnTo>
                    <a:lnTo>
                      <a:pt x="1809" y="225"/>
                    </a:lnTo>
                    <a:lnTo>
                      <a:pt x="1809" y="225"/>
                    </a:lnTo>
                    <a:lnTo>
                      <a:pt x="1810" y="227"/>
                    </a:lnTo>
                    <a:lnTo>
                      <a:pt x="1810" y="227"/>
                    </a:lnTo>
                    <a:lnTo>
                      <a:pt x="1810" y="227"/>
                    </a:lnTo>
                    <a:lnTo>
                      <a:pt x="1810" y="227"/>
                    </a:lnTo>
                    <a:lnTo>
                      <a:pt x="1811" y="227"/>
                    </a:lnTo>
                    <a:lnTo>
                      <a:pt x="1811" y="227"/>
                    </a:lnTo>
                    <a:lnTo>
                      <a:pt x="1811" y="227"/>
                    </a:lnTo>
                    <a:lnTo>
                      <a:pt x="1811" y="227"/>
                    </a:lnTo>
                    <a:lnTo>
                      <a:pt x="1811" y="227"/>
                    </a:lnTo>
                    <a:lnTo>
                      <a:pt x="1812" y="227"/>
                    </a:lnTo>
                    <a:lnTo>
                      <a:pt x="1812" y="227"/>
                    </a:lnTo>
                    <a:lnTo>
                      <a:pt x="1812" y="227"/>
                    </a:lnTo>
                    <a:lnTo>
                      <a:pt x="1813" y="228"/>
                    </a:lnTo>
                    <a:lnTo>
                      <a:pt x="1813" y="228"/>
                    </a:lnTo>
                    <a:lnTo>
                      <a:pt x="1813" y="228"/>
                    </a:lnTo>
                    <a:lnTo>
                      <a:pt x="1813" y="228"/>
                    </a:lnTo>
                    <a:lnTo>
                      <a:pt x="1813" y="228"/>
                    </a:lnTo>
                    <a:lnTo>
                      <a:pt x="1814" y="227"/>
                    </a:lnTo>
                    <a:lnTo>
                      <a:pt x="1814" y="227"/>
                    </a:lnTo>
                    <a:lnTo>
                      <a:pt x="1814" y="227"/>
                    </a:lnTo>
                    <a:lnTo>
                      <a:pt x="1814" y="227"/>
                    </a:lnTo>
                    <a:lnTo>
                      <a:pt x="1815" y="227"/>
                    </a:lnTo>
                    <a:lnTo>
                      <a:pt x="1815" y="227"/>
                    </a:lnTo>
                    <a:lnTo>
                      <a:pt x="1815" y="227"/>
                    </a:lnTo>
                    <a:lnTo>
                      <a:pt x="1816" y="227"/>
                    </a:lnTo>
                    <a:lnTo>
                      <a:pt x="1816" y="227"/>
                    </a:lnTo>
                    <a:lnTo>
                      <a:pt x="1816" y="227"/>
                    </a:lnTo>
                    <a:lnTo>
                      <a:pt x="1816" y="227"/>
                    </a:lnTo>
                    <a:lnTo>
                      <a:pt x="1817" y="229"/>
                    </a:lnTo>
                    <a:lnTo>
                      <a:pt x="1817" y="229"/>
                    </a:lnTo>
                    <a:lnTo>
                      <a:pt x="1817" y="229"/>
                    </a:lnTo>
                    <a:lnTo>
                      <a:pt x="1817" y="229"/>
                    </a:lnTo>
                    <a:lnTo>
                      <a:pt x="1817" y="229"/>
                    </a:lnTo>
                    <a:lnTo>
                      <a:pt x="1818" y="229"/>
                    </a:lnTo>
                    <a:lnTo>
                      <a:pt x="1818" y="229"/>
                    </a:lnTo>
                    <a:lnTo>
                      <a:pt x="1818" y="229"/>
                    </a:lnTo>
                    <a:lnTo>
                      <a:pt x="1818" y="225"/>
                    </a:lnTo>
                    <a:lnTo>
                      <a:pt x="1819" y="224"/>
                    </a:lnTo>
                    <a:lnTo>
                      <a:pt x="1819" y="219"/>
                    </a:lnTo>
                    <a:lnTo>
                      <a:pt x="1819" y="223"/>
                    </a:lnTo>
                    <a:lnTo>
                      <a:pt x="1819" y="226"/>
                    </a:lnTo>
                    <a:lnTo>
                      <a:pt x="1819" y="228"/>
                    </a:lnTo>
                    <a:lnTo>
                      <a:pt x="1820" y="227"/>
                    </a:lnTo>
                    <a:lnTo>
                      <a:pt x="1820" y="227"/>
                    </a:lnTo>
                    <a:lnTo>
                      <a:pt x="1820" y="230"/>
                    </a:lnTo>
                    <a:lnTo>
                      <a:pt x="1820" y="230"/>
                    </a:lnTo>
                    <a:lnTo>
                      <a:pt x="1821" y="233"/>
                    </a:lnTo>
                    <a:lnTo>
                      <a:pt x="1821" y="233"/>
                    </a:lnTo>
                    <a:lnTo>
                      <a:pt x="1821" y="233"/>
                    </a:lnTo>
                    <a:lnTo>
                      <a:pt x="1821" y="221"/>
                    </a:lnTo>
                    <a:lnTo>
                      <a:pt x="1822" y="221"/>
                    </a:lnTo>
                    <a:lnTo>
                      <a:pt x="1822" y="222"/>
                    </a:lnTo>
                    <a:lnTo>
                      <a:pt x="1822" y="222"/>
                    </a:lnTo>
                    <a:lnTo>
                      <a:pt x="1822" y="221"/>
                    </a:lnTo>
                    <a:lnTo>
                      <a:pt x="1823" y="221"/>
                    </a:lnTo>
                    <a:lnTo>
                      <a:pt x="1823" y="223"/>
                    </a:lnTo>
                    <a:lnTo>
                      <a:pt x="1823" y="223"/>
                    </a:lnTo>
                    <a:lnTo>
                      <a:pt x="1824" y="224"/>
                    </a:lnTo>
                    <a:lnTo>
                      <a:pt x="1824" y="224"/>
                    </a:lnTo>
                    <a:lnTo>
                      <a:pt x="1824" y="225"/>
                    </a:lnTo>
                    <a:lnTo>
                      <a:pt x="1824" y="225"/>
                    </a:lnTo>
                    <a:lnTo>
                      <a:pt x="1825" y="225"/>
                    </a:lnTo>
                    <a:lnTo>
                      <a:pt x="1825" y="223"/>
                    </a:lnTo>
                    <a:lnTo>
                      <a:pt x="1825" y="223"/>
                    </a:lnTo>
                    <a:lnTo>
                      <a:pt x="1825" y="220"/>
                    </a:lnTo>
                    <a:lnTo>
                      <a:pt x="1826" y="220"/>
                    </a:lnTo>
                    <a:lnTo>
                      <a:pt x="1826" y="218"/>
                    </a:lnTo>
                    <a:lnTo>
                      <a:pt x="1826" y="218"/>
                    </a:lnTo>
                    <a:lnTo>
                      <a:pt x="1827" y="217"/>
                    </a:lnTo>
                    <a:lnTo>
                      <a:pt x="1827" y="218"/>
                    </a:lnTo>
                    <a:lnTo>
                      <a:pt x="1827" y="218"/>
                    </a:lnTo>
                    <a:lnTo>
                      <a:pt x="1827" y="218"/>
                    </a:lnTo>
                    <a:lnTo>
                      <a:pt x="1827" y="218"/>
                    </a:lnTo>
                    <a:lnTo>
                      <a:pt x="1827" y="218"/>
                    </a:lnTo>
                    <a:lnTo>
                      <a:pt x="1828" y="218"/>
                    </a:lnTo>
                    <a:lnTo>
                      <a:pt x="1828" y="218"/>
                    </a:lnTo>
                    <a:lnTo>
                      <a:pt x="1828" y="218"/>
                    </a:lnTo>
                    <a:lnTo>
                      <a:pt x="1828" y="218"/>
                    </a:lnTo>
                    <a:lnTo>
                      <a:pt x="1829" y="218"/>
                    </a:lnTo>
                    <a:lnTo>
                      <a:pt x="1829" y="217"/>
                    </a:lnTo>
                    <a:lnTo>
                      <a:pt x="1829" y="217"/>
                    </a:lnTo>
                    <a:lnTo>
                      <a:pt x="1829" y="217"/>
                    </a:lnTo>
                    <a:lnTo>
                      <a:pt x="1829" y="217"/>
                    </a:lnTo>
                    <a:lnTo>
                      <a:pt x="1829" y="218"/>
                    </a:lnTo>
                    <a:lnTo>
                      <a:pt x="1829" y="218"/>
                    </a:lnTo>
                    <a:lnTo>
                      <a:pt x="1830" y="218"/>
                    </a:lnTo>
                    <a:lnTo>
                      <a:pt x="1830" y="218"/>
                    </a:lnTo>
                    <a:lnTo>
                      <a:pt x="1830" y="218"/>
                    </a:lnTo>
                    <a:lnTo>
                      <a:pt x="1830" y="218"/>
                    </a:lnTo>
                    <a:lnTo>
                      <a:pt x="1830" y="218"/>
                    </a:lnTo>
                    <a:lnTo>
                      <a:pt x="1831" y="218"/>
                    </a:lnTo>
                    <a:lnTo>
                      <a:pt x="1831" y="218"/>
                    </a:lnTo>
                    <a:lnTo>
                      <a:pt x="1831" y="218"/>
                    </a:lnTo>
                    <a:lnTo>
                      <a:pt x="1831" y="217"/>
                    </a:lnTo>
                    <a:lnTo>
                      <a:pt x="1831" y="218"/>
                    </a:lnTo>
                    <a:lnTo>
                      <a:pt x="1832" y="218"/>
                    </a:lnTo>
                    <a:lnTo>
                      <a:pt x="1832" y="219"/>
                    </a:lnTo>
                    <a:lnTo>
                      <a:pt x="1832" y="219"/>
                    </a:lnTo>
                    <a:lnTo>
                      <a:pt x="1832" y="222"/>
                    </a:lnTo>
                    <a:lnTo>
                      <a:pt x="1832" y="222"/>
                    </a:lnTo>
                    <a:lnTo>
                      <a:pt x="1833" y="223"/>
                    </a:lnTo>
                    <a:lnTo>
                      <a:pt x="1833" y="219"/>
                    </a:lnTo>
                    <a:lnTo>
                      <a:pt x="1833" y="219"/>
                    </a:lnTo>
                    <a:lnTo>
                      <a:pt x="1834" y="212"/>
                    </a:lnTo>
                    <a:lnTo>
                      <a:pt x="1834" y="215"/>
                    </a:lnTo>
                    <a:lnTo>
                      <a:pt x="1834" y="216"/>
                    </a:lnTo>
                    <a:lnTo>
                      <a:pt x="1834" y="223"/>
                    </a:lnTo>
                    <a:lnTo>
                      <a:pt x="1834" y="216"/>
                    </a:lnTo>
                    <a:lnTo>
                      <a:pt x="1834" y="216"/>
                    </a:lnTo>
                    <a:lnTo>
                      <a:pt x="1835" y="218"/>
                    </a:lnTo>
                    <a:lnTo>
                      <a:pt x="1835" y="217"/>
                    </a:lnTo>
                    <a:lnTo>
                      <a:pt x="1835" y="217"/>
                    </a:lnTo>
                    <a:lnTo>
                      <a:pt x="1835" y="215"/>
                    </a:lnTo>
                    <a:lnTo>
                      <a:pt x="1835" y="221"/>
                    </a:lnTo>
                    <a:lnTo>
                      <a:pt x="1835" y="221"/>
                    </a:lnTo>
                    <a:lnTo>
                      <a:pt x="1836" y="223"/>
                    </a:lnTo>
                    <a:lnTo>
                      <a:pt x="1836" y="222"/>
                    </a:lnTo>
                    <a:lnTo>
                      <a:pt x="1836" y="221"/>
                    </a:lnTo>
                    <a:lnTo>
                      <a:pt x="1836" y="221"/>
                    </a:lnTo>
                    <a:lnTo>
                      <a:pt x="1836" y="221"/>
                    </a:lnTo>
                    <a:lnTo>
                      <a:pt x="1837" y="221"/>
                    </a:lnTo>
                    <a:lnTo>
                      <a:pt x="1837" y="222"/>
                    </a:lnTo>
                    <a:lnTo>
                      <a:pt x="1837" y="221"/>
                    </a:lnTo>
                    <a:lnTo>
                      <a:pt x="1837" y="221"/>
                    </a:lnTo>
                    <a:lnTo>
                      <a:pt x="1838" y="220"/>
                    </a:lnTo>
                    <a:lnTo>
                      <a:pt x="1838" y="220"/>
                    </a:lnTo>
                    <a:lnTo>
                      <a:pt x="1838" y="220"/>
                    </a:lnTo>
                    <a:lnTo>
                      <a:pt x="1838" y="222"/>
                    </a:lnTo>
                    <a:lnTo>
                      <a:pt x="1839" y="222"/>
                    </a:lnTo>
                    <a:lnTo>
                      <a:pt x="1839" y="223"/>
                    </a:lnTo>
                    <a:lnTo>
                      <a:pt x="1839" y="222"/>
                    </a:lnTo>
                    <a:lnTo>
                      <a:pt x="1839" y="222"/>
                    </a:lnTo>
                    <a:lnTo>
                      <a:pt x="1839" y="221"/>
                    </a:lnTo>
                    <a:lnTo>
                      <a:pt x="1839" y="222"/>
                    </a:lnTo>
                    <a:lnTo>
                      <a:pt x="1840" y="222"/>
                    </a:lnTo>
                    <a:lnTo>
                      <a:pt x="1840" y="222"/>
                    </a:lnTo>
                    <a:lnTo>
                      <a:pt x="1840" y="222"/>
                    </a:lnTo>
                    <a:lnTo>
                      <a:pt x="1840" y="222"/>
                    </a:lnTo>
                    <a:lnTo>
                      <a:pt x="1841" y="221"/>
                    </a:lnTo>
                    <a:lnTo>
                      <a:pt x="1841" y="221"/>
                    </a:lnTo>
                    <a:lnTo>
                      <a:pt x="1841" y="221"/>
                    </a:lnTo>
                    <a:lnTo>
                      <a:pt x="1841" y="221"/>
                    </a:lnTo>
                    <a:lnTo>
                      <a:pt x="1841" y="221"/>
                    </a:lnTo>
                    <a:lnTo>
                      <a:pt x="1842" y="221"/>
                    </a:lnTo>
                    <a:lnTo>
                      <a:pt x="1842" y="221"/>
                    </a:lnTo>
                    <a:lnTo>
                      <a:pt x="1842" y="221"/>
                    </a:lnTo>
                    <a:lnTo>
                      <a:pt x="1843" y="221"/>
                    </a:lnTo>
                    <a:lnTo>
                      <a:pt x="1843" y="221"/>
                    </a:lnTo>
                    <a:lnTo>
                      <a:pt x="1843" y="221"/>
                    </a:lnTo>
                    <a:lnTo>
                      <a:pt x="1843" y="221"/>
                    </a:lnTo>
                    <a:lnTo>
                      <a:pt x="1843" y="221"/>
                    </a:lnTo>
                    <a:lnTo>
                      <a:pt x="1843" y="221"/>
                    </a:lnTo>
                    <a:lnTo>
                      <a:pt x="1844" y="221"/>
                    </a:lnTo>
                    <a:lnTo>
                      <a:pt x="1844" y="221"/>
                    </a:lnTo>
                    <a:lnTo>
                      <a:pt x="1844" y="221"/>
                    </a:lnTo>
                    <a:lnTo>
                      <a:pt x="1844" y="221"/>
                    </a:lnTo>
                    <a:lnTo>
                      <a:pt x="1844" y="221"/>
                    </a:lnTo>
                    <a:lnTo>
                      <a:pt x="1845" y="221"/>
                    </a:lnTo>
                    <a:lnTo>
                      <a:pt x="1845" y="221"/>
                    </a:lnTo>
                    <a:lnTo>
                      <a:pt x="1845" y="221"/>
                    </a:lnTo>
                    <a:lnTo>
                      <a:pt x="1845" y="221"/>
                    </a:lnTo>
                    <a:lnTo>
                      <a:pt x="1846" y="221"/>
                    </a:lnTo>
                    <a:lnTo>
                      <a:pt x="1846" y="221"/>
                    </a:lnTo>
                    <a:lnTo>
                      <a:pt x="1846" y="221"/>
                    </a:lnTo>
                    <a:lnTo>
                      <a:pt x="1846" y="221"/>
                    </a:lnTo>
                    <a:lnTo>
                      <a:pt x="1847" y="221"/>
                    </a:lnTo>
                    <a:lnTo>
                      <a:pt x="1847" y="222"/>
                    </a:lnTo>
                    <a:lnTo>
                      <a:pt x="1847" y="222"/>
                    </a:lnTo>
                    <a:lnTo>
                      <a:pt x="1847" y="221"/>
                    </a:lnTo>
                    <a:lnTo>
                      <a:pt x="1847" y="221"/>
                    </a:lnTo>
                    <a:lnTo>
                      <a:pt x="1848" y="223"/>
                    </a:lnTo>
                    <a:lnTo>
                      <a:pt x="1848" y="223"/>
                    </a:lnTo>
                    <a:lnTo>
                      <a:pt x="1848" y="223"/>
                    </a:lnTo>
                    <a:lnTo>
                      <a:pt x="1848" y="222"/>
                    </a:lnTo>
                    <a:lnTo>
                      <a:pt x="1848" y="224"/>
                    </a:lnTo>
                    <a:lnTo>
                      <a:pt x="1848" y="222"/>
                    </a:lnTo>
                    <a:lnTo>
                      <a:pt x="1848" y="222"/>
                    </a:lnTo>
                    <a:lnTo>
                      <a:pt x="1849" y="191"/>
                    </a:lnTo>
                    <a:lnTo>
                      <a:pt x="1849" y="191"/>
                    </a:lnTo>
                    <a:lnTo>
                      <a:pt x="1849" y="202"/>
                    </a:lnTo>
                    <a:lnTo>
                      <a:pt x="1849" y="198"/>
                    </a:lnTo>
                    <a:lnTo>
                      <a:pt x="1850" y="199"/>
                    </a:lnTo>
                    <a:lnTo>
                      <a:pt x="1850" y="204"/>
                    </a:lnTo>
                    <a:lnTo>
                      <a:pt x="1850" y="202"/>
                    </a:lnTo>
                    <a:lnTo>
                      <a:pt x="1850" y="200"/>
                    </a:lnTo>
                    <a:lnTo>
                      <a:pt x="1850" y="200"/>
                    </a:lnTo>
                    <a:lnTo>
                      <a:pt x="1850" y="189"/>
                    </a:lnTo>
                    <a:lnTo>
                      <a:pt x="1850" y="189"/>
                    </a:lnTo>
                    <a:lnTo>
                      <a:pt x="1850" y="190"/>
                    </a:lnTo>
                    <a:lnTo>
                      <a:pt x="1851" y="193"/>
                    </a:lnTo>
                    <a:lnTo>
                      <a:pt x="1851" y="193"/>
                    </a:lnTo>
                    <a:lnTo>
                      <a:pt x="1852" y="200"/>
                    </a:lnTo>
                    <a:lnTo>
                      <a:pt x="1852" y="200"/>
                    </a:lnTo>
                    <a:lnTo>
                      <a:pt x="1852" y="202"/>
                    </a:lnTo>
                    <a:lnTo>
                      <a:pt x="1852" y="202"/>
                    </a:lnTo>
                    <a:lnTo>
                      <a:pt x="1853" y="201"/>
                    </a:lnTo>
                    <a:lnTo>
                      <a:pt x="1853" y="201"/>
                    </a:lnTo>
                    <a:lnTo>
                      <a:pt x="1853" y="201"/>
                    </a:lnTo>
                    <a:lnTo>
                      <a:pt x="1853" y="201"/>
                    </a:lnTo>
                    <a:lnTo>
                      <a:pt x="1853" y="203"/>
                    </a:lnTo>
                    <a:lnTo>
                      <a:pt x="1854" y="203"/>
                    </a:lnTo>
                    <a:lnTo>
                      <a:pt x="1854" y="202"/>
                    </a:lnTo>
                    <a:lnTo>
                      <a:pt x="1854" y="201"/>
                    </a:lnTo>
                    <a:lnTo>
                      <a:pt x="1855" y="200"/>
                    </a:lnTo>
                    <a:lnTo>
                      <a:pt x="1855" y="200"/>
                    </a:lnTo>
                    <a:lnTo>
                      <a:pt x="1855" y="199"/>
                    </a:lnTo>
                    <a:lnTo>
                      <a:pt x="1855" y="199"/>
                    </a:lnTo>
                    <a:lnTo>
                      <a:pt x="1856" y="198"/>
                    </a:lnTo>
                    <a:lnTo>
                      <a:pt x="1856" y="198"/>
                    </a:lnTo>
                    <a:lnTo>
                      <a:pt x="1856" y="198"/>
                    </a:lnTo>
                    <a:lnTo>
                      <a:pt x="1856" y="198"/>
                    </a:lnTo>
                    <a:lnTo>
                      <a:pt x="1857" y="198"/>
                    </a:lnTo>
                    <a:lnTo>
                      <a:pt x="1857" y="198"/>
                    </a:lnTo>
                    <a:lnTo>
                      <a:pt x="1857" y="198"/>
                    </a:lnTo>
                    <a:lnTo>
                      <a:pt x="1857" y="199"/>
                    </a:lnTo>
                    <a:lnTo>
                      <a:pt x="1858" y="199"/>
                    </a:lnTo>
                    <a:lnTo>
                      <a:pt x="1858" y="201"/>
                    </a:lnTo>
                    <a:lnTo>
                      <a:pt x="1858" y="201"/>
                    </a:lnTo>
                    <a:lnTo>
                      <a:pt x="1859" y="201"/>
                    </a:lnTo>
                    <a:lnTo>
                      <a:pt x="1859" y="201"/>
                    </a:lnTo>
                    <a:lnTo>
                      <a:pt x="1859" y="201"/>
                    </a:lnTo>
                    <a:lnTo>
                      <a:pt x="1859" y="201"/>
                    </a:lnTo>
                    <a:lnTo>
                      <a:pt x="1860" y="201"/>
                    </a:lnTo>
                    <a:lnTo>
                      <a:pt x="1860" y="201"/>
                    </a:lnTo>
                    <a:lnTo>
                      <a:pt x="1860" y="201"/>
                    </a:lnTo>
                    <a:lnTo>
                      <a:pt x="1860" y="201"/>
                    </a:lnTo>
                    <a:lnTo>
                      <a:pt x="1860" y="201"/>
                    </a:lnTo>
                    <a:lnTo>
                      <a:pt x="1860" y="201"/>
                    </a:lnTo>
                    <a:lnTo>
                      <a:pt x="1861" y="201"/>
                    </a:lnTo>
                    <a:lnTo>
                      <a:pt x="1861" y="211"/>
                    </a:lnTo>
                    <a:lnTo>
                      <a:pt x="1861" y="211"/>
                    </a:lnTo>
                    <a:lnTo>
                      <a:pt x="1862" y="215"/>
                    </a:lnTo>
                    <a:lnTo>
                      <a:pt x="1862" y="215"/>
                    </a:lnTo>
                    <a:lnTo>
                      <a:pt x="1862" y="215"/>
                    </a:lnTo>
                    <a:lnTo>
                      <a:pt x="1862" y="217"/>
                    </a:lnTo>
                    <a:lnTo>
                      <a:pt x="1862" y="217"/>
                    </a:lnTo>
                    <a:lnTo>
                      <a:pt x="1862" y="217"/>
                    </a:lnTo>
                    <a:lnTo>
                      <a:pt x="1862" y="218"/>
                    </a:lnTo>
                    <a:lnTo>
                      <a:pt x="1863" y="196"/>
                    </a:lnTo>
                    <a:lnTo>
                      <a:pt x="1863" y="191"/>
                    </a:lnTo>
                    <a:lnTo>
                      <a:pt x="1863" y="191"/>
                    </a:lnTo>
                    <a:lnTo>
                      <a:pt x="1863" y="179"/>
                    </a:lnTo>
                    <a:lnTo>
                      <a:pt x="1863" y="179"/>
                    </a:lnTo>
                    <a:lnTo>
                      <a:pt x="1864" y="180"/>
                    </a:lnTo>
                    <a:lnTo>
                      <a:pt x="1864" y="182"/>
                    </a:lnTo>
                    <a:lnTo>
                      <a:pt x="1864" y="139"/>
                    </a:lnTo>
                    <a:lnTo>
                      <a:pt x="1864" y="146"/>
                    </a:lnTo>
                    <a:lnTo>
                      <a:pt x="1864" y="149"/>
                    </a:lnTo>
                    <a:lnTo>
                      <a:pt x="1864" y="163"/>
                    </a:lnTo>
                    <a:lnTo>
                      <a:pt x="1865" y="164"/>
                    </a:lnTo>
                    <a:lnTo>
                      <a:pt x="1865" y="167"/>
                    </a:lnTo>
                    <a:lnTo>
                      <a:pt x="1865" y="168"/>
                    </a:lnTo>
                    <a:lnTo>
                      <a:pt x="1866" y="168"/>
                    </a:lnTo>
                    <a:lnTo>
                      <a:pt x="1866" y="168"/>
                    </a:lnTo>
                    <a:lnTo>
                      <a:pt x="1866" y="169"/>
                    </a:lnTo>
                    <a:lnTo>
                      <a:pt x="1866" y="185"/>
                    </a:lnTo>
                    <a:lnTo>
                      <a:pt x="1867" y="186"/>
                    </a:lnTo>
                    <a:lnTo>
                      <a:pt x="1867" y="192"/>
                    </a:lnTo>
                    <a:lnTo>
                      <a:pt x="1867" y="192"/>
                    </a:lnTo>
                    <a:lnTo>
                      <a:pt x="1867" y="198"/>
                    </a:lnTo>
                    <a:lnTo>
                      <a:pt x="1868" y="198"/>
                    </a:lnTo>
                    <a:lnTo>
                      <a:pt x="1868" y="200"/>
                    </a:lnTo>
                    <a:lnTo>
                      <a:pt x="1868" y="200"/>
                    </a:lnTo>
                    <a:lnTo>
                      <a:pt x="1869" y="201"/>
                    </a:lnTo>
                    <a:lnTo>
                      <a:pt x="1869" y="201"/>
                    </a:lnTo>
                    <a:lnTo>
                      <a:pt x="1869" y="201"/>
                    </a:lnTo>
                    <a:lnTo>
                      <a:pt x="1869" y="201"/>
                    </a:lnTo>
                    <a:lnTo>
                      <a:pt x="1869" y="201"/>
                    </a:lnTo>
                    <a:lnTo>
                      <a:pt x="1870" y="200"/>
                    </a:lnTo>
                    <a:lnTo>
                      <a:pt x="1870" y="200"/>
                    </a:lnTo>
                    <a:lnTo>
                      <a:pt x="1870" y="199"/>
                    </a:lnTo>
                    <a:lnTo>
                      <a:pt x="1870" y="198"/>
                    </a:lnTo>
                    <a:lnTo>
                      <a:pt x="1871" y="198"/>
                    </a:lnTo>
                    <a:lnTo>
                      <a:pt x="1871" y="198"/>
                    </a:lnTo>
                    <a:lnTo>
                      <a:pt x="1871" y="198"/>
                    </a:lnTo>
                    <a:lnTo>
                      <a:pt x="1871" y="198"/>
                    </a:lnTo>
                    <a:lnTo>
                      <a:pt x="1872" y="198"/>
                    </a:lnTo>
                    <a:lnTo>
                      <a:pt x="1872" y="198"/>
                    </a:lnTo>
                    <a:lnTo>
                      <a:pt x="1872" y="198"/>
                    </a:lnTo>
                    <a:lnTo>
                      <a:pt x="1873" y="198"/>
                    </a:lnTo>
                    <a:lnTo>
                      <a:pt x="1873" y="198"/>
                    </a:lnTo>
                    <a:lnTo>
                      <a:pt x="1873" y="197"/>
                    </a:lnTo>
                    <a:lnTo>
                      <a:pt x="1873" y="197"/>
                    </a:lnTo>
                    <a:lnTo>
                      <a:pt x="1874" y="197"/>
                    </a:lnTo>
                    <a:lnTo>
                      <a:pt x="1874" y="197"/>
                    </a:lnTo>
                    <a:lnTo>
                      <a:pt x="1874" y="197"/>
                    </a:lnTo>
                    <a:lnTo>
                      <a:pt x="1875" y="197"/>
                    </a:lnTo>
                    <a:lnTo>
                      <a:pt x="1875" y="196"/>
                    </a:lnTo>
                    <a:lnTo>
                      <a:pt x="1875" y="196"/>
                    </a:lnTo>
                    <a:lnTo>
                      <a:pt x="1875" y="196"/>
                    </a:lnTo>
                    <a:lnTo>
                      <a:pt x="1876" y="204"/>
                    </a:lnTo>
                    <a:lnTo>
                      <a:pt x="1876" y="204"/>
                    </a:lnTo>
                    <a:lnTo>
                      <a:pt x="1876" y="203"/>
                    </a:lnTo>
                    <a:lnTo>
                      <a:pt x="1876" y="204"/>
                    </a:lnTo>
                    <a:lnTo>
                      <a:pt x="1876" y="203"/>
                    </a:lnTo>
                    <a:lnTo>
                      <a:pt x="1876" y="204"/>
                    </a:lnTo>
                    <a:lnTo>
                      <a:pt x="1876" y="207"/>
                    </a:lnTo>
                    <a:lnTo>
                      <a:pt x="1877" y="190"/>
                    </a:lnTo>
                    <a:lnTo>
                      <a:pt x="1877" y="192"/>
                    </a:lnTo>
                    <a:lnTo>
                      <a:pt x="1877" y="195"/>
                    </a:lnTo>
                    <a:lnTo>
                      <a:pt x="1877" y="178"/>
                    </a:lnTo>
                    <a:lnTo>
                      <a:pt x="1878" y="177"/>
                    </a:lnTo>
                    <a:lnTo>
                      <a:pt x="1878" y="179"/>
                    </a:lnTo>
                    <a:lnTo>
                      <a:pt x="1878" y="130"/>
                    </a:lnTo>
                    <a:lnTo>
                      <a:pt x="1878" y="111"/>
                    </a:lnTo>
                    <a:lnTo>
                      <a:pt x="1878" y="91"/>
                    </a:lnTo>
                    <a:lnTo>
                      <a:pt x="1878" y="122"/>
                    </a:lnTo>
                    <a:lnTo>
                      <a:pt x="1879" y="128"/>
                    </a:lnTo>
                    <a:lnTo>
                      <a:pt x="1879" y="153"/>
                    </a:lnTo>
                    <a:lnTo>
                      <a:pt x="1879" y="153"/>
                    </a:lnTo>
                    <a:lnTo>
                      <a:pt x="1880" y="155"/>
                    </a:lnTo>
                    <a:lnTo>
                      <a:pt x="1880" y="155"/>
                    </a:lnTo>
                    <a:lnTo>
                      <a:pt x="1880" y="158"/>
                    </a:lnTo>
                    <a:lnTo>
                      <a:pt x="1881" y="159"/>
                    </a:lnTo>
                    <a:lnTo>
                      <a:pt x="1881" y="171"/>
                    </a:lnTo>
                    <a:lnTo>
                      <a:pt x="1881" y="173"/>
                    </a:lnTo>
                    <a:lnTo>
                      <a:pt x="1881" y="188"/>
                    </a:lnTo>
                    <a:lnTo>
                      <a:pt x="1882" y="189"/>
                    </a:lnTo>
                    <a:lnTo>
                      <a:pt x="1882" y="190"/>
                    </a:lnTo>
                    <a:lnTo>
                      <a:pt x="1882" y="190"/>
                    </a:lnTo>
                    <a:lnTo>
                      <a:pt x="1882" y="190"/>
                    </a:lnTo>
                    <a:lnTo>
                      <a:pt x="1883" y="190"/>
                    </a:lnTo>
                    <a:lnTo>
                      <a:pt x="1883" y="190"/>
                    </a:lnTo>
                    <a:lnTo>
                      <a:pt x="1883" y="190"/>
                    </a:lnTo>
                    <a:lnTo>
                      <a:pt x="1883" y="190"/>
                    </a:lnTo>
                    <a:lnTo>
                      <a:pt x="1883" y="190"/>
                    </a:lnTo>
                    <a:lnTo>
                      <a:pt x="1884" y="190"/>
                    </a:lnTo>
                    <a:lnTo>
                      <a:pt x="1884" y="189"/>
                    </a:lnTo>
                    <a:lnTo>
                      <a:pt x="1884" y="189"/>
                    </a:lnTo>
                    <a:lnTo>
                      <a:pt x="1885" y="189"/>
                    </a:lnTo>
                    <a:lnTo>
                      <a:pt x="1885" y="189"/>
                    </a:lnTo>
                    <a:lnTo>
                      <a:pt x="1885" y="189"/>
                    </a:lnTo>
                    <a:lnTo>
                      <a:pt x="1885" y="189"/>
                    </a:lnTo>
                    <a:lnTo>
                      <a:pt x="1885" y="189"/>
                    </a:lnTo>
                    <a:lnTo>
                      <a:pt x="1886" y="189"/>
                    </a:lnTo>
                    <a:lnTo>
                      <a:pt x="1886" y="189"/>
                    </a:lnTo>
                    <a:lnTo>
                      <a:pt x="1886" y="189"/>
                    </a:lnTo>
                    <a:lnTo>
                      <a:pt x="1887" y="191"/>
                    </a:lnTo>
                    <a:lnTo>
                      <a:pt x="1887" y="191"/>
                    </a:lnTo>
                    <a:lnTo>
                      <a:pt x="1887" y="191"/>
                    </a:lnTo>
                    <a:lnTo>
                      <a:pt x="1888" y="191"/>
                    </a:lnTo>
                    <a:lnTo>
                      <a:pt x="1888" y="191"/>
                    </a:lnTo>
                    <a:lnTo>
                      <a:pt x="1888" y="191"/>
                    </a:lnTo>
                    <a:lnTo>
                      <a:pt x="1888" y="191"/>
                    </a:lnTo>
                    <a:lnTo>
                      <a:pt x="1888" y="190"/>
                    </a:lnTo>
                    <a:lnTo>
                      <a:pt x="1888" y="190"/>
                    </a:lnTo>
                    <a:lnTo>
                      <a:pt x="1889" y="189"/>
                    </a:lnTo>
                    <a:lnTo>
                      <a:pt x="1889" y="189"/>
                    </a:lnTo>
                    <a:lnTo>
                      <a:pt x="1889" y="189"/>
                    </a:lnTo>
                    <a:lnTo>
                      <a:pt x="1889" y="189"/>
                    </a:lnTo>
                    <a:lnTo>
                      <a:pt x="1890" y="189"/>
                    </a:lnTo>
                    <a:lnTo>
                      <a:pt x="1890" y="189"/>
                    </a:lnTo>
                    <a:lnTo>
                      <a:pt x="1890" y="189"/>
                    </a:lnTo>
                    <a:lnTo>
                      <a:pt x="1890" y="202"/>
                    </a:lnTo>
                    <a:lnTo>
                      <a:pt x="1890" y="203"/>
                    </a:lnTo>
                    <a:lnTo>
                      <a:pt x="1891" y="205"/>
                    </a:lnTo>
                    <a:lnTo>
                      <a:pt x="1891" y="199"/>
                    </a:lnTo>
                    <a:lnTo>
                      <a:pt x="1891" y="198"/>
                    </a:lnTo>
                    <a:lnTo>
                      <a:pt x="1891" y="206"/>
                    </a:lnTo>
                    <a:lnTo>
                      <a:pt x="1891" y="190"/>
                    </a:lnTo>
                    <a:lnTo>
                      <a:pt x="1891" y="184"/>
                    </a:lnTo>
                    <a:lnTo>
                      <a:pt x="1892" y="174"/>
                    </a:lnTo>
                    <a:lnTo>
                      <a:pt x="1892" y="194"/>
                    </a:lnTo>
                    <a:lnTo>
                      <a:pt x="1892" y="195"/>
                    </a:lnTo>
                    <a:lnTo>
                      <a:pt x="1892" y="196"/>
                    </a:lnTo>
                    <a:lnTo>
                      <a:pt x="1892" y="179"/>
                    </a:lnTo>
                    <a:lnTo>
                      <a:pt x="1893" y="177"/>
                    </a:lnTo>
                    <a:lnTo>
                      <a:pt x="1893" y="168"/>
                    </a:lnTo>
                    <a:lnTo>
                      <a:pt x="1893" y="196"/>
                    </a:lnTo>
                    <a:lnTo>
                      <a:pt x="1893" y="181"/>
                    </a:lnTo>
                    <a:lnTo>
                      <a:pt x="1893" y="186"/>
                    </a:lnTo>
                    <a:lnTo>
                      <a:pt x="1893" y="189"/>
                    </a:lnTo>
                    <a:lnTo>
                      <a:pt x="1894" y="180"/>
                    </a:lnTo>
                    <a:lnTo>
                      <a:pt x="1894" y="186"/>
                    </a:lnTo>
                    <a:lnTo>
                      <a:pt x="1894" y="187"/>
                    </a:lnTo>
                    <a:lnTo>
                      <a:pt x="1894" y="189"/>
                    </a:lnTo>
                    <a:lnTo>
                      <a:pt x="1895" y="189"/>
                    </a:lnTo>
                    <a:lnTo>
                      <a:pt x="1895" y="189"/>
                    </a:lnTo>
                    <a:lnTo>
                      <a:pt x="1895" y="194"/>
                    </a:lnTo>
                    <a:lnTo>
                      <a:pt x="1895" y="194"/>
                    </a:lnTo>
                    <a:lnTo>
                      <a:pt x="1895" y="198"/>
                    </a:lnTo>
                    <a:lnTo>
                      <a:pt x="1896" y="199"/>
                    </a:lnTo>
                    <a:lnTo>
                      <a:pt x="1896" y="202"/>
                    </a:lnTo>
                    <a:lnTo>
                      <a:pt x="1896" y="202"/>
                    </a:lnTo>
                    <a:lnTo>
                      <a:pt x="1897" y="203"/>
                    </a:lnTo>
                    <a:lnTo>
                      <a:pt x="1897" y="203"/>
                    </a:lnTo>
                    <a:lnTo>
                      <a:pt x="1897" y="204"/>
                    </a:lnTo>
                    <a:lnTo>
                      <a:pt x="1897" y="204"/>
                    </a:lnTo>
                    <a:lnTo>
                      <a:pt x="1898" y="204"/>
                    </a:lnTo>
                    <a:lnTo>
                      <a:pt x="1898" y="204"/>
                    </a:lnTo>
                    <a:lnTo>
                      <a:pt x="1898" y="205"/>
                    </a:lnTo>
                    <a:lnTo>
                      <a:pt x="1899" y="205"/>
                    </a:lnTo>
                    <a:lnTo>
                      <a:pt x="1899" y="205"/>
                    </a:lnTo>
                    <a:lnTo>
                      <a:pt x="1899" y="205"/>
                    </a:lnTo>
                    <a:lnTo>
                      <a:pt x="1899" y="205"/>
                    </a:lnTo>
                    <a:lnTo>
                      <a:pt x="1899" y="205"/>
                    </a:lnTo>
                    <a:lnTo>
                      <a:pt x="1900" y="205"/>
                    </a:lnTo>
                    <a:lnTo>
                      <a:pt x="1900" y="205"/>
                    </a:lnTo>
                    <a:lnTo>
                      <a:pt x="1900" y="205"/>
                    </a:lnTo>
                    <a:lnTo>
                      <a:pt x="1900" y="205"/>
                    </a:lnTo>
                    <a:lnTo>
                      <a:pt x="1901" y="205"/>
                    </a:lnTo>
                    <a:lnTo>
                      <a:pt x="1901" y="205"/>
                    </a:lnTo>
                    <a:lnTo>
                      <a:pt x="1901" y="205"/>
                    </a:lnTo>
                    <a:lnTo>
                      <a:pt x="1901" y="205"/>
                    </a:lnTo>
                    <a:lnTo>
                      <a:pt x="1901" y="205"/>
                    </a:lnTo>
                    <a:lnTo>
                      <a:pt x="1902" y="205"/>
                    </a:lnTo>
                    <a:lnTo>
                      <a:pt x="1902" y="205"/>
                    </a:lnTo>
                    <a:lnTo>
                      <a:pt x="1902" y="204"/>
                    </a:lnTo>
                    <a:lnTo>
                      <a:pt x="1902" y="204"/>
                    </a:lnTo>
                    <a:lnTo>
                      <a:pt x="1902" y="204"/>
                    </a:lnTo>
                    <a:lnTo>
                      <a:pt x="1902" y="204"/>
                    </a:lnTo>
                    <a:lnTo>
                      <a:pt x="1903" y="204"/>
                    </a:lnTo>
                    <a:lnTo>
                      <a:pt x="1903" y="204"/>
                    </a:lnTo>
                    <a:lnTo>
                      <a:pt x="1903" y="204"/>
                    </a:lnTo>
                    <a:lnTo>
                      <a:pt x="1903" y="204"/>
                    </a:lnTo>
                    <a:lnTo>
                      <a:pt x="1904" y="204"/>
                    </a:lnTo>
                    <a:lnTo>
                      <a:pt x="1904" y="204"/>
                    </a:lnTo>
                    <a:lnTo>
                      <a:pt x="1904" y="204"/>
                    </a:lnTo>
                    <a:lnTo>
                      <a:pt x="1904" y="204"/>
                    </a:lnTo>
                    <a:lnTo>
                      <a:pt x="1904" y="204"/>
                    </a:lnTo>
                    <a:lnTo>
                      <a:pt x="1904" y="204"/>
                    </a:lnTo>
                    <a:lnTo>
                      <a:pt x="1904" y="204"/>
                    </a:lnTo>
                    <a:lnTo>
                      <a:pt x="1905" y="204"/>
                    </a:lnTo>
                    <a:lnTo>
                      <a:pt x="1905" y="204"/>
                    </a:lnTo>
                    <a:lnTo>
                      <a:pt x="1905" y="204"/>
                    </a:lnTo>
                    <a:lnTo>
                      <a:pt x="1905" y="204"/>
                    </a:lnTo>
                    <a:lnTo>
                      <a:pt x="1905" y="207"/>
                    </a:lnTo>
                    <a:lnTo>
                      <a:pt x="1906" y="210"/>
                    </a:lnTo>
                    <a:lnTo>
                      <a:pt x="1906" y="209"/>
                    </a:lnTo>
                    <a:lnTo>
                      <a:pt x="1906" y="215"/>
                    </a:lnTo>
                    <a:lnTo>
                      <a:pt x="1906" y="217"/>
                    </a:lnTo>
                    <a:lnTo>
                      <a:pt x="1907" y="207"/>
                    </a:lnTo>
                    <a:lnTo>
                      <a:pt x="1907" y="207"/>
                    </a:lnTo>
                    <a:lnTo>
                      <a:pt x="1907" y="208"/>
                    </a:lnTo>
                    <a:lnTo>
                      <a:pt x="1907" y="203"/>
                    </a:lnTo>
                    <a:lnTo>
                      <a:pt x="1907" y="205"/>
                    </a:lnTo>
                    <a:lnTo>
                      <a:pt x="1907" y="205"/>
                    </a:lnTo>
                    <a:lnTo>
                      <a:pt x="1907" y="205"/>
                    </a:lnTo>
                    <a:lnTo>
                      <a:pt x="1908" y="203"/>
                    </a:lnTo>
                    <a:lnTo>
                      <a:pt x="1908" y="201"/>
                    </a:lnTo>
                    <a:lnTo>
                      <a:pt x="1908" y="190"/>
                    </a:lnTo>
                    <a:lnTo>
                      <a:pt x="1909" y="185"/>
                    </a:lnTo>
                    <a:lnTo>
                      <a:pt x="1909" y="182"/>
                    </a:lnTo>
                    <a:lnTo>
                      <a:pt x="1909" y="196"/>
                    </a:lnTo>
                    <a:lnTo>
                      <a:pt x="1909" y="193"/>
                    </a:lnTo>
                    <a:lnTo>
                      <a:pt x="1909" y="190"/>
                    </a:lnTo>
                    <a:lnTo>
                      <a:pt x="1909" y="174"/>
                    </a:lnTo>
                    <a:lnTo>
                      <a:pt x="1909" y="182"/>
                    </a:lnTo>
                    <a:lnTo>
                      <a:pt x="1910" y="182"/>
                    </a:lnTo>
                    <a:lnTo>
                      <a:pt x="1910" y="182"/>
                    </a:lnTo>
                    <a:lnTo>
                      <a:pt x="1910" y="182"/>
                    </a:lnTo>
                    <a:lnTo>
                      <a:pt x="1910" y="182"/>
                    </a:lnTo>
                    <a:lnTo>
                      <a:pt x="1911" y="187"/>
                    </a:lnTo>
                    <a:lnTo>
                      <a:pt x="1911" y="188"/>
                    </a:lnTo>
                    <a:lnTo>
                      <a:pt x="1911" y="200"/>
                    </a:lnTo>
                    <a:lnTo>
                      <a:pt x="1911" y="201"/>
                    </a:lnTo>
                    <a:lnTo>
                      <a:pt x="1912" y="208"/>
                    </a:lnTo>
                    <a:lnTo>
                      <a:pt x="1912" y="208"/>
                    </a:lnTo>
                    <a:lnTo>
                      <a:pt x="1912" y="208"/>
                    </a:lnTo>
                    <a:lnTo>
                      <a:pt x="1912" y="207"/>
                    </a:lnTo>
                    <a:lnTo>
                      <a:pt x="1913" y="207"/>
                    </a:lnTo>
                    <a:lnTo>
                      <a:pt x="1913" y="206"/>
                    </a:lnTo>
                    <a:lnTo>
                      <a:pt x="1913" y="206"/>
                    </a:lnTo>
                    <a:lnTo>
                      <a:pt x="1913" y="206"/>
                    </a:lnTo>
                    <a:lnTo>
                      <a:pt x="1914" y="207"/>
                    </a:lnTo>
                    <a:lnTo>
                      <a:pt x="1914" y="207"/>
                    </a:lnTo>
                    <a:lnTo>
                      <a:pt x="1914" y="207"/>
                    </a:lnTo>
                    <a:lnTo>
                      <a:pt x="1914" y="207"/>
                    </a:lnTo>
                    <a:lnTo>
                      <a:pt x="1915" y="207"/>
                    </a:lnTo>
                    <a:lnTo>
                      <a:pt x="1915" y="207"/>
                    </a:lnTo>
                    <a:lnTo>
                      <a:pt x="1915" y="207"/>
                    </a:lnTo>
                    <a:lnTo>
                      <a:pt x="1915" y="207"/>
                    </a:lnTo>
                    <a:lnTo>
                      <a:pt x="1915" y="207"/>
                    </a:lnTo>
                    <a:lnTo>
                      <a:pt x="1916" y="207"/>
                    </a:lnTo>
                    <a:lnTo>
                      <a:pt x="1916" y="207"/>
                    </a:lnTo>
                    <a:lnTo>
                      <a:pt x="1916" y="207"/>
                    </a:lnTo>
                    <a:lnTo>
                      <a:pt x="1916" y="208"/>
                    </a:lnTo>
                    <a:lnTo>
                      <a:pt x="1916" y="207"/>
                    </a:lnTo>
                    <a:lnTo>
                      <a:pt x="1917" y="207"/>
                    </a:lnTo>
                    <a:lnTo>
                      <a:pt x="1917" y="207"/>
                    </a:lnTo>
                    <a:lnTo>
                      <a:pt x="1917" y="207"/>
                    </a:lnTo>
                    <a:lnTo>
                      <a:pt x="1918" y="207"/>
                    </a:lnTo>
                    <a:lnTo>
                      <a:pt x="1918" y="207"/>
                    </a:lnTo>
                    <a:lnTo>
                      <a:pt x="1918" y="206"/>
                    </a:lnTo>
                    <a:lnTo>
                      <a:pt x="1918" y="206"/>
                    </a:lnTo>
                    <a:lnTo>
                      <a:pt x="1918" y="206"/>
                    </a:lnTo>
                    <a:lnTo>
                      <a:pt x="1919" y="206"/>
                    </a:lnTo>
                    <a:lnTo>
                      <a:pt x="1919" y="206"/>
                    </a:lnTo>
                    <a:lnTo>
                      <a:pt x="1919" y="206"/>
                    </a:lnTo>
                    <a:lnTo>
                      <a:pt x="1919" y="206"/>
                    </a:lnTo>
                    <a:lnTo>
                      <a:pt x="1919" y="206"/>
                    </a:lnTo>
                    <a:lnTo>
                      <a:pt x="1919" y="206"/>
                    </a:lnTo>
                    <a:lnTo>
                      <a:pt x="1920" y="206"/>
                    </a:lnTo>
                    <a:lnTo>
                      <a:pt x="1920" y="206"/>
                    </a:lnTo>
                    <a:lnTo>
                      <a:pt x="1920" y="206"/>
                    </a:lnTo>
                    <a:lnTo>
                      <a:pt x="1920" y="206"/>
                    </a:lnTo>
                    <a:lnTo>
                      <a:pt x="1921" y="206"/>
                    </a:lnTo>
                    <a:lnTo>
                      <a:pt x="1921" y="206"/>
                    </a:lnTo>
                    <a:lnTo>
                      <a:pt x="1921" y="206"/>
                    </a:lnTo>
                    <a:lnTo>
                      <a:pt x="1921" y="213"/>
                    </a:lnTo>
                    <a:lnTo>
                      <a:pt x="1921" y="212"/>
                    </a:lnTo>
                    <a:lnTo>
                      <a:pt x="1921" y="212"/>
                    </a:lnTo>
                    <a:lnTo>
                      <a:pt x="1921" y="206"/>
                    </a:lnTo>
                    <a:lnTo>
                      <a:pt x="1922" y="217"/>
                    </a:lnTo>
                    <a:lnTo>
                      <a:pt x="1922" y="213"/>
                    </a:lnTo>
                    <a:lnTo>
                      <a:pt x="1922" y="210"/>
                    </a:lnTo>
                    <a:lnTo>
                      <a:pt x="1922" y="201"/>
                    </a:lnTo>
                    <a:lnTo>
                      <a:pt x="1922" y="202"/>
                    </a:lnTo>
                    <a:lnTo>
                      <a:pt x="1923" y="202"/>
                    </a:lnTo>
                    <a:lnTo>
                      <a:pt x="1923" y="205"/>
                    </a:lnTo>
                    <a:lnTo>
                      <a:pt x="1923" y="205"/>
                    </a:lnTo>
                    <a:lnTo>
                      <a:pt x="1923" y="194"/>
                    </a:lnTo>
                    <a:lnTo>
                      <a:pt x="1923" y="205"/>
                    </a:lnTo>
                    <a:lnTo>
                      <a:pt x="1924" y="210"/>
                    </a:lnTo>
                    <a:lnTo>
                      <a:pt x="1924" y="217"/>
                    </a:lnTo>
                    <a:lnTo>
                      <a:pt x="1924" y="196"/>
                    </a:lnTo>
                    <a:lnTo>
                      <a:pt x="1924" y="200"/>
                    </a:lnTo>
                    <a:lnTo>
                      <a:pt x="1924" y="198"/>
                    </a:lnTo>
                    <a:lnTo>
                      <a:pt x="1924" y="194"/>
                    </a:lnTo>
                    <a:lnTo>
                      <a:pt x="1925" y="194"/>
                    </a:lnTo>
                    <a:lnTo>
                      <a:pt x="1925" y="194"/>
                    </a:lnTo>
                    <a:lnTo>
                      <a:pt x="1925" y="194"/>
                    </a:lnTo>
                    <a:lnTo>
                      <a:pt x="1925" y="194"/>
                    </a:lnTo>
                    <a:lnTo>
                      <a:pt x="1925" y="195"/>
                    </a:lnTo>
                    <a:lnTo>
                      <a:pt x="1926" y="196"/>
                    </a:lnTo>
                    <a:lnTo>
                      <a:pt x="1926" y="196"/>
                    </a:lnTo>
                    <a:lnTo>
                      <a:pt x="1926" y="196"/>
                    </a:lnTo>
                    <a:lnTo>
                      <a:pt x="1926" y="196"/>
                    </a:lnTo>
                    <a:lnTo>
                      <a:pt x="1927" y="198"/>
                    </a:lnTo>
                    <a:lnTo>
                      <a:pt x="1927" y="198"/>
                    </a:lnTo>
                    <a:lnTo>
                      <a:pt x="1928" y="198"/>
                    </a:lnTo>
                    <a:lnTo>
                      <a:pt x="1928" y="198"/>
                    </a:lnTo>
                    <a:lnTo>
                      <a:pt x="1928" y="198"/>
                    </a:lnTo>
                    <a:lnTo>
                      <a:pt x="1928" y="198"/>
                    </a:lnTo>
                    <a:lnTo>
                      <a:pt x="1928" y="198"/>
                    </a:lnTo>
                    <a:lnTo>
                      <a:pt x="1928" y="198"/>
                    </a:lnTo>
                    <a:lnTo>
                      <a:pt x="1928" y="198"/>
                    </a:lnTo>
                    <a:lnTo>
                      <a:pt x="1929" y="198"/>
                    </a:lnTo>
                    <a:lnTo>
                      <a:pt x="1929" y="197"/>
                    </a:lnTo>
                    <a:lnTo>
                      <a:pt x="1929" y="196"/>
                    </a:lnTo>
                    <a:lnTo>
                      <a:pt x="1929" y="196"/>
                    </a:lnTo>
                    <a:lnTo>
                      <a:pt x="1930" y="195"/>
                    </a:lnTo>
                    <a:lnTo>
                      <a:pt x="1930" y="195"/>
                    </a:lnTo>
                    <a:lnTo>
                      <a:pt x="1930" y="195"/>
                    </a:lnTo>
                    <a:lnTo>
                      <a:pt x="1930" y="195"/>
                    </a:lnTo>
                    <a:lnTo>
                      <a:pt x="1931" y="195"/>
                    </a:lnTo>
                    <a:lnTo>
                      <a:pt x="1931" y="195"/>
                    </a:lnTo>
                    <a:lnTo>
                      <a:pt x="1931" y="195"/>
                    </a:lnTo>
                    <a:lnTo>
                      <a:pt x="1931" y="195"/>
                    </a:lnTo>
                    <a:lnTo>
                      <a:pt x="1932" y="196"/>
                    </a:lnTo>
                    <a:lnTo>
                      <a:pt x="1932" y="196"/>
                    </a:lnTo>
                    <a:lnTo>
                      <a:pt x="1932" y="195"/>
                    </a:lnTo>
                    <a:lnTo>
                      <a:pt x="1932" y="196"/>
                    </a:lnTo>
                    <a:lnTo>
                      <a:pt x="1932" y="196"/>
                    </a:lnTo>
                    <a:lnTo>
                      <a:pt x="1932" y="196"/>
                    </a:lnTo>
                    <a:lnTo>
                      <a:pt x="1933" y="196"/>
                    </a:lnTo>
                    <a:lnTo>
                      <a:pt x="1933" y="196"/>
                    </a:lnTo>
                    <a:lnTo>
                      <a:pt x="1933" y="196"/>
                    </a:lnTo>
                    <a:lnTo>
                      <a:pt x="1933" y="196"/>
                    </a:lnTo>
                    <a:lnTo>
                      <a:pt x="1934" y="196"/>
                    </a:lnTo>
                    <a:lnTo>
                      <a:pt x="1934" y="196"/>
                    </a:lnTo>
                    <a:lnTo>
                      <a:pt x="1934" y="196"/>
                    </a:lnTo>
                    <a:lnTo>
                      <a:pt x="1934" y="196"/>
                    </a:lnTo>
                    <a:lnTo>
                      <a:pt x="1934" y="196"/>
                    </a:lnTo>
                    <a:lnTo>
                      <a:pt x="1934" y="196"/>
                    </a:lnTo>
                    <a:lnTo>
                      <a:pt x="1935" y="196"/>
                    </a:lnTo>
                    <a:lnTo>
                      <a:pt x="1935" y="196"/>
                    </a:lnTo>
                    <a:lnTo>
                      <a:pt x="1935" y="196"/>
                    </a:lnTo>
                    <a:lnTo>
                      <a:pt x="1935" y="196"/>
                    </a:lnTo>
                    <a:lnTo>
                      <a:pt x="1935" y="196"/>
                    </a:lnTo>
                    <a:lnTo>
                      <a:pt x="1935" y="196"/>
                    </a:lnTo>
                    <a:lnTo>
                      <a:pt x="1935" y="196"/>
                    </a:lnTo>
                    <a:lnTo>
                      <a:pt x="1936" y="196"/>
                    </a:lnTo>
                    <a:lnTo>
                      <a:pt x="1936" y="196"/>
                    </a:lnTo>
                    <a:lnTo>
                      <a:pt x="1936" y="196"/>
                    </a:lnTo>
                    <a:lnTo>
                      <a:pt x="1936" y="200"/>
                    </a:lnTo>
                    <a:lnTo>
                      <a:pt x="1936" y="198"/>
                    </a:lnTo>
                    <a:lnTo>
                      <a:pt x="1937" y="198"/>
                    </a:lnTo>
                    <a:lnTo>
                      <a:pt x="1937" y="214"/>
                    </a:lnTo>
                    <a:lnTo>
                      <a:pt x="1937" y="203"/>
                    </a:lnTo>
                    <a:lnTo>
                      <a:pt x="1937" y="203"/>
                    </a:lnTo>
                    <a:lnTo>
                      <a:pt x="1937" y="205"/>
                    </a:lnTo>
                    <a:lnTo>
                      <a:pt x="1937" y="198"/>
                    </a:lnTo>
                    <a:lnTo>
                      <a:pt x="1938" y="183"/>
                    </a:lnTo>
                    <a:lnTo>
                      <a:pt x="1938" y="211"/>
                    </a:lnTo>
                    <a:lnTo>
                      <a:pt x="1938" y="208"/>
                    </a:lnTo>
                    <a:lnTo>
                      <a:pt x="1938" y="208"/>
                    </a:lnTo>
                    <a:lnTo>
                      <a:pt x="1939" y="220"/>
                    </a:lnTo>
                    <a:lnTo>
                      <a:pt x="1939" y="220"/>
                    </a:lnTo>
                    <a:lnTo>
                      <a:pt x="1939" y="223"/>
                    </a:lnTo>
                    <a:lnTo>
                      <a:pt x="1939" y="223"/>
                    </a:lnTo>
                    <a:lnTo>
                      <a:pt x="1939" y="224"/>
                    </a:lnTo>
                    <a:lnTo>
                      <a:pt x="1940" y="224"/>
                    </a:lnTo>
                    <a:lnTo>
                      <a:pt x="1940" y="224"/>
                    </a:lnTo>
                    <a:lnTo>
                      <a:pt x="1940" y="224"/>
                    </a:lnTo>
                    <a:lnTo>
                      <a:pt x="1940" y="224"/>
                    </a:lnTo>
                    <a:lnTo>
                      <a:pt x="1940" y="224"/>
                    </a:lnTo>
                    <a:lnTo>
                      <a:pt x="1941" y="224"/>
                    </a:lnTo>
                    <a:lnTo>
                      <a:pt x="1941" y="225"/>
                    </a:lnTo>
                    <a:lnTo>
                      <a:pt x="1941" y="226"/>
                    </a:lnTo>
                    <a:lnTo>
                      <a:pt x="1941" y="227"/>
                    </a:lnTo>
                    <a:lnTo>
                      <a:pt x="1942" y="226"/>
                    </a:lnTo>
                    <a:lnTo>
                      <a:pt x="1942" y="226"/>
                    </a:lnTo>
                    <a:lnTo>
                      <a:pt x="1942" y="226"/>
                    </a:lnTo>
                    <a:lnTo>
                      <a:pt x="1942" y="226"/>
                    </a:lnTo>
                    <a:lnTo>
                      <a:pt x="1942" y="226"/>
                    </a:lnTo>
                    <a:lnTo>
                      <a:pt x="1942" y="226"/>
                    </a:lnTo>
                    <a:lnTo>
                      <a:pt x="1943" y="227"/>
                    </a:lnTo>
                    <a:lnTo>
                      <a:pt x="1943" y="227"/>
                    </a:lnTo>
                    <a:lnTo>
                      <a:pt x="1943" y="227"/>
                    </a:lnTo>
                    <a:lnTo>
                      <a:pt x="1943" y="227"/>
                    </a:lnTo>
                    <a:lnTo>
                      <a:pt x="1944" y="227"/>
                    </a:lnTo>
                    <a:lnTo>
                      <a:pt x="1944" y="227"/>
                    </a:lnTo>
                    <a:lnTo>
                      <a:pt x="1944" y="227"/>
                    </a:lnTo>
                    <a:lnTo>
                      <a:pt x="1944" y="227"/>
                    </a:lnTo>
                    <a:lnTo>
                      <a:pt x="1944" y="227"/>
                    </a:lnTo>
                    <a:lnTo>
                      <a:pt x="1944" y="227"/>
                    </a:lnTo>
                    <a:lnTo>
                      <a:pt x="1944" y="227"/>
                    </a:lnTo>
                    <a:lnTo>
                      <a:pt x="1944" y="227"/>
                    </a:lnTo>
                    <a:lnTo>
                      <a:pt x="1945" y="227"/>
                    </a:lnTo>
                    <a:lnTo>
                      <a:pt x="1945" y="227"/>
                    </a:lnTo>
                    <a:lnTo>
                      <a:pt x="1945" y="227"/>
                    </a:lnTo>
                    <a:lnTo>
                      <a:pt x="1945" y="227"/>
                    </a:lnTo>
                    <a:lnTo>
                      <a:pt x="1946" y="227"/>
                    </a:lnTo>
                    <a:lnTo>
                      <a:pt x="1946" y="227"/>
                    </a:lnTo>
                    <a:lnTo>
                      <a:pt x="1946" y="227"/>
                    </a:lnTo>
                    <a:lnTo>
                      <a:pt x="1946" y="227"/>
                    </a:lnTo>
                    <a:lnTo>
                      <a:pt x="1946" y="227"/>
                    </a:lnTo>
                    <a:lnTo>
                      <a:pt x="1946" y="227"/>
                    </a:lnTo>
                    <a:lnTo>
                      <a:pt x="1947" y="227"/>
                    </a:lnTo>
                    <a:lnTo>
                      <a:pt x="1947" y="227"/>
                    </a:lnTo>
                    <a:lnTo>
                      <a:pt x="1947" y="227"/>
                    </a:lnTo>
                    <a:lnTo>
                      <a:pt x="1947" y="227"/>
                    </a:lnTo>
                    <a:lnTo>
                      <a:pt x="1947" y="227"/>
                    </a:lnTo>
                    <a:lnTo>
                      <a:pt x="1948" y="227"/>
                    </a:lnTo>
                    <a:lnTo>
                      <a:pt x="1948" y="227"/>
                    </a:lnTo>
                    <a:lnTo>
                      <a:pt x="1948" y="226"/>
                    </a:lnTo>
                    <a:lnTo>
                      <a:pt x="1948" y="227"/>
                    </a:lnTo>
                    <a:lnTo>
                      <a:pt x="1949" y="226"/>
                    </a:lnTo>
                    <a:lnTo>
                      <a:pt x="1949" y="226"/>
                    </a:lnTo>
                    <a:lnTo>
                      <a:pt x="1949" y="226"/>
                    </a:lnTo>
                    <a:lnTo>
                      <a:pt x="1949" y="226"/>
                    </a:lnTo>
                    <a:lnTo>
                      <a:pt x="1949" y="226"/>
                    </a:lnTo>
                    <a:lnTo>
                      <a:pt x="1950" y="226"/>
                    </a:lnTo>
                    <a:lnTo>
                      <a:pt x="1950" y="226"/>
                    </a:lnTo>
                    <a:lnTo>
                      <a:pt x="1950" y="224"/>
                    </a:lnTo>
                    <a:lnTo>
                      <a:pt x="1951" y="224"/>
                    </a:lnTo>
                    <a:lnTo>
                      <a:pt x="1951" y="226"/>
                    </a:lnTo>
                    <a:lnTo>
                      <a:pt x="1951" y="223"/>
                    </a:lnTo>
                    <a:lnTo>
                      <a:pt x="1951" y="221"/>
                    </a:lnTo>
                    <a:lnTo>
                      <a:pt x="1951" y="223"/>
                    </a:lnTo>
                    <a:lnTo>
                      <a:pt x="1951" y="221"/>
                    </a:lnTo>
                    <a:lnTo>
                      <a:pt x="1952" y="219"/>
                    </a:lnTo>
                    <a:lnTo>
                      <a:pt x="1952" y="214"/>
                    </a:lnTo>
                    <a:lnTo>
                      <a:pt x="1952" y="212"/>
                    </a:lnTo>
                    <a:lnTo>
                      <a:pt x="1952" y="207"/>
                    </a:lnTo>
                    <a:lnTo>
                      <a:pt x="1953" y="217"/>
                    </a:lnTo>
                    <a:lnTo>
                      <a:pt x="1953" y="217"/>
                    </a:lnTo>
                    <a:lnTo>
                      <a:pt x="1953" y="216"/>
                    </a:lnTo>
                    <a:lnTo>
                      <a:pt x="1953" y="216"/>
                    </a:lnTo>
                    <a:lnTo>
                      <a:pt x="1953" y="219"/>
                    </a:lnTo>
                    <a:lnTo>
                      <a:pt x="1953" y="219"/>
                    </a:lnTo>
                    <a:lnTo>
                      <a:pt x="1954" y="219"/>
                    </a:lnTo>
                    <a:lnTo>
                      <a:pt x="1954" y="219"/>
                    </a:lnTo>
                    <a:lnTo>
                      <a:pt x="1954" y="219"/>
                    </a:lnTo>
                    <a:lnTo>
                      <a:pt x="1954" y="222"/>
                    </a:lnTo>
                    <a:lnTo>
                      <a:pt x="1955" y="222"/>
                    </a:lnTo>
                    <a:lnTo>
                      <a:pt x="1955" y="223"/>
                    </a:lnTo>
                    <a:lnTo>
                      <a:pt x="1955" y="223"/>
                    </a:lnTo>
                    <a:lnTo>
                      <a:pt x="1956" y="223"/>
                    </a:lnTo>
                    <a:lnTo>
                      <a:pt x="1956" y="223"/>
                    </a:lnTo>
                    <a:lnTo>
                      <a:pt x="1956" y="224"/>
                    </a:lnTo>
                    <a:lnTo>
                      <a:pt x="1956" y="226"/>
                    </a:lnTo>
                    <a:lnTo>
                      <a:pt x="1956" y="226"/>
                    </a:lnTo>
                    <a:lnTo>
                      <a:pt x="1956" y="226"/>
                    </a:lnTo>
                    <a:lnTo>
                      <a:pt x="1957" y="226"/>
                    </a:lnTo>
                    <a:lnTo>
                      <a:pt x="1957" y="226"/>
                    </a:lnTo>
                    <a:lnTo>
                      <a:pt x="1957" y="227"/>
                    </a:lnTo>
                    <a:lnTo>
                      <a:pt x="1957" y="227"/>
                    </a:lnTo>
                    <a:lnTo>
                      <a:pt x="1958" y="227"/>
                    </a:lnTo>
                    <a:lnTo>
                      <a:pt x="1958" y="227"/>
                    </a:lnTo>
                    <a:lnTo>
                      <a:pt x="1958" y="227"/>
                    </a:lnTo>
                    <a:lnTo>
                      <a:pt x="1958" y="227"/>
                    </a:lnTo>
                    <a:lnTo>
                      <a:pt x="1958" y="227"/>
                    </a:lnTo>
                    <a:lnTo>
                      <a:pt x="1958" y="227"/>
                    </a:lnTo>
                    <a:lnTo>
                      <a:pt x="1958" y="227"/>
                    </a:lnTo>
                    <a:lnTo>
                      <a:pt x="1959" y="227"/>
                    </a:lnTo>
                    <a:lnTo>
                      <a:pt x="1959" y="227"/>
                    </a:lnTo>
                    <a:lnTo>
                      <a:pt x="1959" y="227"/>
                    </a:lnTo>
                    <a:lnTo>
                      <a:pt x="1960" y="227"/>
                    </a:lnTo>
                    <a:lnTo>
                      <a:pt x="1960" y="227"/>
                    </a:lnTo>
                    <a:lnTo>
                      <a:pt x="1960" y="227"/>
                    </a:lnTo>
                    <a:lnTo>
                      <a:pt x="1960" y="227"/>
                    </a:lnTo>
                    <a:lnTo>
                      <a:pt x="1960" y="227"/>
                    </a:lnTo>
                    <a:lnTo>
                      <a:pt x="1961" y="227"/>
                    </a:lnTo>
                    <a:lnTo>
                      <a:pt x="1961" y="227"/>
                    </a:lnTo>
                    <a:lnTo>
                      <a:pt x="1961" y="227"/>
                    </a:lnTo>
                    <a:lnTo>
                      <a:pt x="1961" y="227"/>
                    </a:lnTo>
                    <a:lnTo>
                      <a:pt x="1961" y="227"/>
                    </a:lnTo>
                    <a:lnTo>
                      <a:pt x="1961" y="227"/>
                    </a:lnTo>
                    <a:lnTo>
                      <a:pt x="1962" y="227"/>
                    </a:lnTo>
                    <a:lnTo>
                      <a:pt x="1962" y="227"/>
                    </a:lnTo>
                    <a:lnTo>
                      <a:pt x="1962" y="227"/>
                    </a:lnTo>
                    <a:lnTo>
                      <a:pt x="1962" y="227"/>
                    </a:lnTo>
                    <a:lnTo>
                      <a:pt x="1962" y="227"/>
                    </a:lnTo>
                    <a:lnTo>
                      <a:pt x="1963" y="227"/>
                    </a:lnTo>
                    <a:lnTo>
                      <a:pt x="1963" y="227"/>
                    </a:lnTo>
                    <a:lnTo>
                      <a:pt x="1963" y="227"/>
                    </a:lnTo>
                    <a:lnTo>
                      <a:pt x="1963" y="226"/>
                    </a:lnTo>
                    <a:lnTo>
                      <a:pt x="1963" y="226"/>
                    </a:lnTo>
                    <a:lnTo>
                      <a:pt x="1963" y="226"/>
                    </a:lnTo>
                    <a:lnTo>
                      <a:pt x="1964" y="226"/>
                    </a:lnTo>
                    <a:lnTo>
                      <a:pt x="1964" y="226"/>
                    </a:lnTo>
                    <a:lnTo>
                      <a:pt x="1964" y="226"/>
                    </a:lnTo>
                    <a:lnTo>
                      <a:pt x="1964" y="226"/>
                    </a:lnTo>
                    <a:lnTo>
                      <a:pt x="1965" y="226"/>
                    </a:lnTo>
                    <a:lnTo>
                      <a:pt x="1965" y="225"/>
                    </a:lnTo>
                    <a:lnTo>
                      <a:pt x="1965" y="224"/>
                    </a:lnTo>
                    <a:lnTo>
                      <a:pt x="1965" y="224"/>
                    </a:lnTo>
                    <a:lnTo>
                      <a:pt x="1965" y="226"/>
                    </a:lnTo>
                    <a:lnTo>
                      <a:pt x="1965" y="225"/>
                    </a:lnTo>
                    <a:lnTo>
                      <a:pt x="1965" y="226"/>
                    </a:lnTo>
                    <a:lnTo>
                      <a:pt x="1966" y="219"/>
                    </a:lnTo>
                    <a:lnTo>
                      <a:pt x="1966" y="222"/>
                    </a:lnTo>
                    <a:lnTo>
                      <a:pt x="1966" y="221"/>
                    </a:lnTo>
                    <a:lnTo>
                      <a:pt x="1967" y="217"/>
                    </a:lnTo>
                    <a:lnTo>
                      <a:pt x="1967" y="221"/>
                    </a:lnTo>
                    <a:lnTo>
                      <a:pt x="1967" y="223"/>
                    </a:lnTo>
                    <a:lnTo>
                      <a:pt x="1967" y="228"/>
                    </a:lnTo>
                    <a:lnTo>
                      <a:pt x="1967" y="223"/>
                    </a:lnTo>
                    <a:lnTo>
                      <a:pt x="1967" y="225"/>
                    </a:lnTo>
                    <a:lnTo>
                      <a:pt x="1967" y="226"/>
                    </a:lnTo>
                    <a:lnTo>
                      <a:pt x="1967" y="223"/>
                    </a:lnTo>
                    <a:lnTo>
                      <a:pt x="1968" y="223"/>
                    </a:lnTo>
                    <a:lnTo>
                      <a:pt x="1968" y="223"/>
                    </a:lnTo>
                    <a:lnTo>
                      <a:pt x="1968" y="223"/>
                    </a:lnTo>
                    <a:lnTo>
                      <a:pt x="1968" y="223"/>
                    </a:lnTo>
                    <a:lnTo>
                      <a:pt x="1969" y="223"/>
                    </a:lnTo>
                    <a:lnTo>
                      <a:pt x="1969" y="223"/>
                    </a:lnTo>
                    <a:lnTo>
                      <a:pt x="1969" y="223"/>
                    </a:lnTo>
                    <a:lnTo>
                      <a:pt x="1969" y="223"/>
                    </a:lnTo>
                    <a:lnTo>
                      <a:pt x="1970" y="225"/>
                    </a:lnTo>
                    <a:lnTo>
                      <a:pt x="1970" y="226"/>
                    </a:lnTo>
                    <a:lnTo>
                      <a:pt x="1970" y="226"/>
                    </a:lnTo>
                    <a:lnTo>
                      <a:pt x="1970" y="226"/>
                    </a:lnTo>
                    <a:lnTo>
                      <a:pt x="1970" y="227"/>
                    </a:lnTo>
                    <a:lnTo>
                      <a:pt x="1971" y="226"/>
                    </a:lnTo>
                    <a:lnTo>
                      <a:pt x="1971" y="226"/>
                    </a:lnTo>
                    <a:lnTo>
                      <a:pt x="1971" y="225"/>
                    </a:lnTo>
                    <a:lnTo>
                      <a:pt x="1971" y="225"/>
                    </a:lnTo>
                    <a:lnTo>
                      <a:pt x="1972" y="225"/>
                    </a:lnTo>
                    <a:lnTo>
                      <a:pt x="1972" y="224"/>
                    </a:lnTo>
                    <a:lnTo>
                      <a:pt x="1972" y="224"/>
                    </a:lnTo>
                    <a:lnTo>
                      <a:pt x="1972" y="222"/>
                    </a:lnTo>
                    <a:lnTo>
                      <a:pt x="1973" y="222"/>
                    </a:lnTo>
                    <a:lnTo>
                      <a:pt x="1973" y="222"/>
                    </a:lnTo>
                    <a:lnTo>
                      <a:pt x="1973" y="222"/>
                    </a:lnTo>
                    <a:lnTo>
                      <a:pt x="1974" y="222"/>
                    </a:lnTo>
                    <a:lnTo>
                      <a:pt x="1974" y="222"/>
                    </a:lnTo>
                    <a:lnTo>
                      <a:pt x="1974" y="222"/>
                    </a:lnTo>
                    <a:lnTo>
                      <a:pt x="1974" y="222"/>
                    </a:lnTo>
                    <a:lnTo>
                      <a:pt x="1974" y="222"/>
                    </a:lnTo>
                    <a:lnTo>
                      <a:pt x="1974" y="222"/>
                    </a:lnTo>
                    <a:lnTo>
                      <a:pt x="1974" y="222"/>
                    </a:lnTo>
                    <a:lnTo>
                      <a:pt x="1975" y="222"/>
                    </a:lnTo>
                    <a:lnTo>
                      <a:pt x="1975" y="222"/>
                    </a:lnTo>
                    <a:lnTo>
                      <a:pt x="1975" y="223"/>
                    </a:lnTo>
                    <a:lnTo>
                      <a:pt x="1976" y="223"/>
                    </a:lnTo>
                    <a:lnTo>
                      <a:pt x="1976" y="223"/>
                    </a:lnTo>
                    <a:lnTo>
                      <a:pt x="1976" y="223"/>
                    </a:lnTo>
                    <a:lnTo>
                      <a:pt x="1976" y="223"/>
                    </a:lnTo>
                    <a:lnTo>
                      <a:pt x="1977" y="224"/>
                    </a:lnTo>
                    <a:lnTo>
                      <a:pt x="1977" y="224"/>
                    </a:lnTo>
                    <a:lnTo>
                      <a:pt x="1977" y="225"/>
                    </a:lnTo>
                    <a:lnTo>
                      <a:pt x="1977" y="225"/>
                    </a:lnTo>
                    <a:lnTo>
                      <a:pt x="1978" y="226"/>
                    </a:lnTo>
                    <a:lnTo>
                      <a:pt x="1978" y="226"/>
                    </a:lnTo>
                    <a:lnTo>
                      <a:pt x="1978" y="226"/>
                    </a:lnTo>
                    <a:lnTo>
                      <a:pt x="1979" y="226"/>
                    </a:lnTo>
                    <a:lnTo>
                      <a:pt x="1979" y="227"/>
                    </a:lnTo>
                    <a:lnTo>
                      <a:pt x="1979" y="227"/>
                    </a:lnTo>
                    <a:lnTo>
                      <a:pt x="1979" y="228"/>
                    </a:lnTo>
                    <a:lnTo>
                      <a:pt x="1979" y="227"/>
                    </a:lnTo>
                    <a:lnTo>
                      <a:pt x="1980" y="227"/>
                    </a:lnTo>
                    <a:lnTo>
                      <a:pt x="1980" y="228"/>
                    </a:lnTo>
                    <a:lnTo>
                      <a:pt x="1980" y="221"/>
                    </a:lnTo>
                    <a:lnTo>
                      <a:pt x="1980" y="221"/>
                    </a:lnTo>
                    <a:lnTo>
                      <a:pt x="1981" y="217"/>
                    </a:lnTo>
                    <a:lnTo>
                      <a:pt x="1981" y="217"/>
                    </a:lnTo>
                    <a:lnTo>
                      <a:pt x="1981" y="228"/>
                    </a:lnTo>
                    <a:lnTo>
                      <a:pt x="1981" y="224"/>
                    </a:lnTo>
                    <a:lnTo>
                      <a:pt x="1982" y="223"/>
                    </a:lnTo>
                    <a:lnTo>
                      <a:pt x="1982" y="226"/>
                    </a:lnTo>
                    <a:lnTo>
                      <a:pt x="1982" y="224"/>
                    </a:lnTo>
                    <a:lnTo>
                      <a:pt x="1982" y="224"/>
                    </a:lnTo>
                    <a:lnTo>
                      <a:pt x="1982" y="224"/>
                    </a:lnTo>
                    <a:lnTo>
                      <a:pt x="1982" y="224"/>
                    </a:lnTo>
                    <a:lnTo>
                      <a:pt x="1983" y="224"/>
                    </a:lnTo>
                    <a:lnTo>
                      <a:pt x="1983" y="224"/>
                    </a:lnTo>
                    <a:lnTo>
                      <a:pt x="1983" y="224"/>
                    </a:lnTo>
                    <a:lnTo>
                      <a:pt x="1983" y="224"/>
                    </a:lnTo>
                    <a:lnTo>
                      <a:pt x="1984" y="223"/>
                    </a:lnTo>
                    <a:lnTo>
                      <a:pt x="1984" y="223"/>
                    </a:lnTo>
                    <a:lnTo>
                      <a:pt x="1984" y="224"/>
                    </a:lnTo>
                    <a:lnTo>
                      <a:pt x="1984" y="223"/>
                    </a:lnTo>
                    <a:lnTo>
                      <a:pt x="1984" y="227"/>
                    </a:lnTo>
                    <a:lnTo>
                      <a:pt x="1984" y="227"/>
                    </a:lnTo>
                    <a:lnTo>
                      <a:pt x="1984" y="227"/>
                    </a:lnTo>
                    <a:lnTo>
                      <a:pt x="1985" y="227"/>
                    </a:lnTo>
                    <a:lnTo>
                      <a:pt x="1985" y="227"/>
                    </a:lnTo>
                    <a:lnTo>
                      <a:pt x="1985" y="227"/>
                    </a:lnTo>
                    <a:lnTo>
                      <a:pt x="1985" y="227"/>
                    </a:lnTo>
                    <a:lnTo>
                      <a:pt x="1985" y="227"/>
                    </a:lnTo>
                    <a:lnTo>
                      <a:pt x="1985" y="227"/>
                    </a:lnTo>
                    <a:lnTo>
                      <a:pt x="1986" y="226"/>
                    </a:lnTo>
                    <a:lnTo>
                      <a:pt x="1986" y="226"/>
                    </a:lnTo>
                    <a:lnTo>
                      <a:pt x="1986" y="225"/>
                    </a:lnTo>
                    <a:lnTo>
                      <a:pt x="1986" y="226"/>
                    </a:lnTo>
                    <a:lnTo>
                      <a:pt x="1987" y="226"/>
                    </a:lnTo>
                    <a:lnTo>
                      <a:pt x="1987" y="226"/>
                    </a:lnTo>
                    <a:lnTo>
                      <a:pt x="1987" y="226"/>
                    </a:lnTo>
                    <a:lnTo>
                      <a:pt x="1988" y="226"/>
                    </a:lnTo>
                    <a:lnTo>
                      <a:pt x="1988" y="226"/>
                    </a:lnTo>
                    <a:lnTo>
                      <a:pt x="1988" y="226"/>
                    </a:lnTo>
                    <a:lnTo>
                      <a:pt x="1988" y="226"/>
                    </a:lnTo>
                    <a:lnTo>
                      <a:pt x="1988" y="226"/>
                    </a:lnTo>
                    <a:lnTo>
                      <a:pt x="1988" y="226"/>
                    </a:lnTo>
                    <a:lnTo>
                      <a:pt x="1989" y="226"/>
                    </a:lnTo>
                    <a:lnTo>
                      <a:pt x="1989" y="226"/>
                    </a:lnTo>
                    <a:lnTo>
                      <a:pt x="1989" y="226"/>
                    </a:lnTo>
                    <a:lnTo>
                      <a:pt x="1989" y="226"/>
                    </a:lnTo>
                    <a:lnTo>
                      <a:pt x="1989" y="226"/>
                    </a:lnTo>
                    <a:lnTo>
                      <a:pt x="1990" y="226"/>
                    </a:lnTo>
                    <a:lnTo>
                      <a:pt x="1990" y="226"/>
                    </a:lnTo>
                    <a:lnTo>
                      <a:pt x="1990" y="226"/>
                    </a:lnTo>
                    <a:lnTo>
                      <a:pt x="1990" y="226"/>
                    </a:lnTo>
                    <a:lnTo>
                      <a:pt x="1990" y="226"/>
                    </a:lnTo>
                    <a:lnTo>
                      <a:pt x="1991" y="226"/>
                    </a:lnTo>
                    <a:lnTo>
                      <a:pt x="1991" y="226"/>
                    </a:lnTo>
                    <a:lnTo>
                      <a:pt x="1991" y="226"/>
                    </a:lnTo>
                    <a:lnTo>
                      <a:pt x="1991" y="226"/>
                    </a:lnTo>
                    <a:lnTo>
                      <a:pt x="1991" y="226"/>
                    </a:lnTo>
                    <a:lnTo>
                      <a:pt x="1991" y="226"/>
                    </a:lnTo>
                    <a:lnTo>
                      <a:pt x="1992" y="226"/>
                    </a:lnTo>
                    <a:lnTo>
                      <a:pt x="1992" y="226"/>
                    </a:lnTo>
                    <a:lnTo>
                      <a:pt x="1992" y="226"/>
                    </a:lnTo>
                    <a:lnTo>
                      <a:pt x="1992" y="226"/>
                    </a:lnTo>
                    <a:lnTo>
                      <a:pt x="1992" y="226"/>
                    </a:lnTo>
                    <a:lnTo>
                      <a:pt x="1992" y="226"/>
                    </a:lnTo>
                    <a:lnTo>
                      <a:pt x="1993" y="226"/>
                    </a:lnTo>
                    <a:lnTo>
                      <a:pt x="1993" y="226"/>
                    </a:lnTo>
                    <a:lnTo>
                      <a:pt x="1993" y="226"/>
                    </a:lnTo>
                    <a:lnTo>
                      <a:pt x="1993" y="226"/>
                    </a:lnTo>
                    <a:lnTo>
                      <a:pt x="1993" y="226"/>
                    </a:lnTo>
                    <a:lnTo>
                      <a:pt x="1993" y="227"/>
                    </a:lnTo>
                    <a:lnTo>
                      <a:pt x="1993" y="226"/>
                    </a:lnTo>
                    <a:lnTo>
                      <a:pt x="1994" y="225"/>
                    </a:lnTo>
                    <a:lnTo>
                      <a:pt x="1994" y="221"/>
                    </a:lnTo>
                    <a:lnTo>
                      <a:pt x="1994" y="222"/>
                    </a:lnTo>
                    <a:lnTo>
                      <a:pt x="1995" y="219"/>
                    </a:lnTo>
                    <a:lnTo>
                      <a:pt x="1995" y="219"/>
                    </a:lnTo>
                    <a:lnTo>
                      <a:pt x="1995" y="218"/>
                    </a:lnTo>
                    <a:lnTo>
                      <a:pt x="1996" y="217"/>
                    </a:lnTo>
                    <a:lnTo>
                      <a:pt x="1996" y="203"/>
                    </a:lnTo>
                    <a:lnTo>
                      <a:pt x="1996" y="218"/>
                    </a:lnTo>
                    <a:lnTo>
                      <a:pt x="1996" y="219"/>
                    </a:lnTo>
                    <a:lnTo>
                      <a:pt x="1996" y="210"/>
                    </a:lnTo>
                    <a:lnTo>
                      <a:pt x="1996" y="217"/>
                    </a:lnTo>
                    <a:lnTo>
                      <a:pt x="1997" y="217"/>
                    </a:lnTo>
                    <a:lnTo>
                      <a:pt x="1997" y="219"/>
                    </a:lnTo>
                    <a:lnTo>
                      <a:pt x="1997" y="219"/>
                    </a:lnTo>
                    <a:lnTo>
                      <a:pt x="1998" y="219"/>
                    </a:lnTo>
                    <a:lnTo>
                      <a:pt x="1998" y="219"/>
                    </a:lnTo>
                    <a:lnTo>
                      <a:pt x="1998" y="219"/>
                    </a:lnTo>
                    <a:lnTo>
                      <a:pt x="1998" y="224"/>
                    </a:lnTo>
                    <a:lnTo>
                      <a:pt x="1998" y="224"/>
                    </a:lnTo>
                    <a:lnTo>
                      <a:pt x="1998" y="225"/>
                    </a:lnTo>
                    <a:lnTo>
                      <a:pt x="1999" y="225"/>
                    </a:lnTo>
                    <a:lnTo>
                      <a:pt x="1999" y="224"/>
                    </a:lnTo>
                    <a:lnTo>
                      <a:pt x="1999" y="224"/>
                    </a:lnTo>
                    <a:lnTo>
                      <a:pt x="2000" y="223"/>
                    </a:lnTo>
                    <a:lnTo>
                      <a:pt x="2000" y="224"/>
                    </a:lnTo>
                    <a:lnTo>
                      <a:pt x="2000" y="223"/>
                    </a:lnTo>
                    <a:lnTo>
                      <a:pt x="2000" y="222"/>
                    </a:lnTo>
                    <a:lnTo>
                      <a:pt x="2000" y="222"/>
                    </a:lnTo>
                    <a:lnTo>
                      <a:pt x="2000" y="222"/>
                    </a:lnTo>
                    <a:lnTo>
                      <a:pt x="2001" y="222"/>
                    </a:lnTo>
                    <a:lnTo>
                      <a:pt x="2001" y="222"/>
                    </a:lnTo>
                    <a:lnTo>
                      <a:pt x="2002" y="221"/>
                    </a:lnTo>
                    <a:lnTo>
                      <a:pt x="2002" y="222"/>
                    </a:lnTo>
                    <a:lnTo>
                      <a:pt x="2002" y="222"/>
                    </a:lnTo>
                    <a:lnTo>
                      <a:pt x="2002" y="222"/>
                    </a:lnTo>
                    <a:lnTo>
                      <a:pt x="2003" y="222"/>
                    </a:lnTo>
                    <a:lnTo>
                      <a:pt x="2003" y="222"/>
                    </a:lnTo>
                    <a:lnTo>
                      <a:pt x="2003" y="222"/>
                    </a:lnTo>
                    <a:lnTo>
                      <a:pt x="2003" y="222"/>
                    </a:lnTo>
                    <a:lnTo>
                      <a:pt x="2003" y="222"/>
                    </a:lnTo>
                    <a:lnTo>
                      <a:pt x="2003" y="222"/>
                    </a:lnTo>
                    <a:lnTo>
                      <a:pt x="2003" y="222"/>
                    </a:lnTo>
                    <a:lnTo>
                      <a:pt x="2003" y="222"/>
                    </a:lnTo>
                    <a:lnTo>
                      <a:pt x="2004" y="222"/>
                    </a:lnTo>
                    <a:lnTo>
                      <a:pt x="2004" y="222"/>
                    </a:lnTo>
                    <a:lnTo>
                      <a:pt x="2004" y="222"/>
                    </a:lnTo>
                    <a:lnTo>
                      <a:pt x="2004" y="222"/>
                    </a:lnTo>
                    <a:lnTo>
                      <a:pt x="2005" y="223"/>
                    </a:lnTo>
                    <a:lnTo>
                      <a:pt x="2005" y="222"/>
                    </a:lnTo>
                    <a:lnTo>
                      <a:pt x="2005" y="223"/>
                    </a:lnTo>
                    <a:lnTo>
                      <a:pt x="2005" y="223"/>
                    </a:lnTo>
                    <a:lnTo>
                      <a:pt x="2005" y="222"/>
                    </a:lnTo>
                    <a:lnTo>
                      <a:pt x="2005" y="222"/>
                    </a:lnTo>
                    <a:lnTo>
                      <a:pt x="2005" y="222"/>
                    </a:lnTo>
                    <a:lnTo>
                      <a:pt x="2006" y="222"/>
                    </a:lnTo>
                    <a:lnTo>
                      <a:pt x="2006" y="222"/>
                    </a:lnTo>
                    <a:lnTo>
                      <a:pt x="2006" y="222"/>
                    </a:lnTo>
                    <a:lnTo>
                      <a:pt x="2006" y="222"/>
                    </a:lnTo>
                    <a:lnTo>
                      <a:pt x="2006" y="222"/>
                    </a:lnTo>
                    <a:lnTo>
                      <a:pt x="2007" y="222"/>
                    </a:lnTo>
                    <a:lnTo>
                      <a:pt x="2007" y="222"/>
                    </a:lnTo>
                    <a:lnTo>
                      <a:pt x="2007" y="222"/>
                    </a:lnTo>
                    <a:lnTo>
                      <a:pt x="2007" y="222"/>
                    </a:lnTo>
                    <a:lnTo>
                      <a:pt x="2007" y="222"/>
                    </a:lnTo>
                    <a:lnTo>
                      <a:pt x="2007" y="222"/>
                    </a:lnTo>
                    <a:lnTo>
                      <a:pt x="2008" y="222"/>
                    </a:lnTo>
                    <a:lnTo>
                      <a:pt x="2008" y="222"/>
                    </a:lnTo>
                    <a:lnTo>
                      <a:pt x="2008" y="223"/>
                    </a:lnTo>
                    <a:lnTo>
                      <a:pt x="2008" y="223"/>
                    </a:lnTo>
                    <a:lnTo>
                      <a:pt x="2008" y="222"/>
                    </a:lnTo>
                    <a:lnTo>
                      <a:pt x="2009" y="219"/>
                    </a:lnTo>
                    <a:lnTo>
                      <a:pt x="2009" y="220"/>
                    </a:lnTo>
                    <a:lnTo>
                      <a:pt x="2009" y="220"/>
                    </a:lnTo>
                    <a:lnTo>
                      <a:pt x="2009" y="225"/>
                    </a:lnTo>
                    <a:lnTo>
                      <a:pt x="2009" y="219"/>
                    </a:lnTo>
                    <a:lnTo>
                      <a:pt x="2009" y="219"/>
                    </a:lnTo>
                    <a:lnTo>
                      <a:pt x="2010" y="220"/>
                    </a:lnTo>
                    <a:lnTo>
                      <a:pt x="2010" y="222"/>
                    </a:lnTo>
                    <a:lnTo>
                      <a:pt x="2010" y="220"/>
                    </a:lnTo>
                    <a:lnTo>
                      <a:pt x="2010" y="220"/>
                    </a:lnTo>
                    <a:lnTo>
                      <a:pt x="2010" y="212"/>
                    </a:lnTo>
                    <a:lnTo>
                      <a:pt x="2011" y="211"/>
                    </a:lnTo>
                    <a:lnTo>
                      <a:pt x="2011" y="205"/>
                    </a:lnTo>
                    <a:lnTo>
                      <a:pt x="2011" y="220"/>
                    </a:lnTo>
                    <a:lnTo>
                      <a:pt x="2011" y="220"/>
                    </a:lnTo>
                    <a:lnTo>
                      <a:pt x="2011" y="215"/>
                    </a:lnTo>
                    <a:lnTo>
                      <a:pt x="2012" y="219"/>
                    </a:lnTo>
                    <a:lnTo>
                      <a:pt x="2012" y="219"/>
                    </a:lnTo>
                    <a:lnTo>
                      <a:pt x="2012" y="219"/>
                    </a:lnTo>
                    <a:lnTo>
                      <a:pt x="2012" y="223"/>
                    </a:lnTo>
                    <a:lnTo>
                      <a:pt x="2012" y="223"/>
                    </a:lnTo>
                    <a:lnTo>
                      <a:pt x="2012" y="224"/>
                    </a:lnTo>
                    <a:lnTo>
                      <a:pt x="2013" y="224"/>
                    </a:lnTo>
                    <a:lnTo>
                      <a:pt x="2013" y="224"/>
                    </a:lnTo>
                    <a:lnTo>
                      <a:pt x="2013" y="226"/>
                    </a:lnTo>
                    <a:lnTo>
                      <a:pt x="2014" y="226"/>
                    </a:lnTo>
                    <a:lnTo>
                      <a:pt x="2014" y="228"/>
                    </a:lnTo>
                    <a:lnTo>
                      <a:pt x="2014" y="228"/>
                    </a:lnTo>
                    <a:lnTo>
                      <a:pt x="2014" y="228"/>
                    </a:lnTo>
                    <a:lnTo>
                      <a:pt x="2014" y="228"/>
                    </a:lnTo>
                    <a:lnTo>
                      <a:pt x="2014" y="228"/>
                    </a:lnTo>
                    <a:lnTo>
                      <a:pt x="2014" y="228"/>
                    </a:lnTo>
                    <a:lnTo>
                      <a:pt x="2015" y="228"/>
                    </a:lnTo>
                    <a:lnTo>
                      <a:pt x="2015" y="228"/>
                    </a:lnTo>
                    <a:lnTo>
                      <a:pt x="2015" y="228"/>
                    </a:lnTo>
                    <a:lnTo>
                      <a:pt x="2015" y="228"/>
                    </a:lnTo>
                    <a:lnTo>
                      <a:pt x="2016" y="228"/>
                    </a:lnTo>
                    <a:lnTo>
                      <a:pt x="2016" y="228"/>
                    </a:lnTo>
                    <a:lnTo>
                      <a:pt x="2016" y="228"/>
                    </a:lnTo>
                    <a:lnTo>
                      <a:pt x="2016" y="227"/>
                    </a:lnTo>
                    <a:lnTo>
                      <a:pt x="2017" y="227"/>
                    </a:lnTo>
                    <a:lnTo>
                      <a:pt x="2017" y="226"/>
                    </a:lnTo>
                    <a:lnTo>
                      <a:pt x="2017" y="226"/>
                    </a:lnTo>
                    <a:lnTo>
                      <a:pt x="2017" y="226"/>
                    </a:lnTo>
                    <a:lnTo>
                      <a:pt x="2017" y="226"/>
                    </a:lnTo>
                    <a:lnTo>
                      <a:pt x="2017" y="226"/>
                    </a:lnTo>
                    <a:lnTo>
                      <a:pt x="2017" y="226"/>
                    </a:lnTo>
                    <a:lnTo>
                      <a:pt x="2018" y="226"/>
                    </a:lnTo>
                    <a:lnTo>
                      <a:pt x="2018" y="226"/>
                    </a:lnTo>
                    <a:lnTo>
                      <a:pt x="2018" y="226"/>
                    </a:lnTo>
                    <a:lnTo>
                      <a:pt x="2018" y="226"/>
                    </a:lnTo>
                    <a:lnTo>
                      <a:pt x="2018" y="226"/>
                    </a:lnTo>
                    <a:lnTo>
                      <a:pt x="2019" y="226"/>
                    </a:lnTo>
                    <a:lnTo>
                      <a:pt x="2019" y="226"/>
                    </a:lnTo>
                    <a:lnTo>
                      <a:pt x="2019" y="226"/>
                    </a:lnTo>
                    <a:lnTo>
                      <a:pt x="2019" y="226"/>
                    </a:lnTo>
                    <a:lnTo>
                      <a:pt x="2019" y="226"/>
                    </a:lnTo>
                    <a:lnTo>
                      <a:pt x="2019" y="226"/>
                    </a:lnTo>
                    <a:lnTo>
                      <a:pt x="2019" y="226"/>
                    </a:lnTo>
                    <a:lnTo>
                      <a:pt x="2020" y="226"/>
                    </a:lnTo>
                    <a:lnTo>
                      <a:pt x="2020" y="226"/>
                    </a:lnTo>
                    <a:lnTo>
                      <a:pt x="2020" y="226"/>
                    </a:lnTo>
                    <a:lnTo>
                      <a:pt x="2020" y="226"/>
                    </a:lnTo>
                    <a:lnTo>
                      <a:pt x="2020" y="226"/>
                    </a:lnTo>
                    <a:lnTo>
                      <a:pt x="2021" y="226"/>
                    </a:lnTo>
                    <a:lnTo>
                      <a:pt x="2021" y="226"/>
                    </a:lnTo>
                    <a:lnTo>
                      <a:pt x="2021" y="226"/>
                    </a:lnTo>
                    <a:lnTo>
                      <a:pt x="2021" y="226"/>
                    </a:lnTo>
                    <a:lnTo>
                      <a:pt x="2021" y="226"/>
                    </a:lnTo>
                    <a:lnTo>
                      <a:pt x="2021" y="227"/>
                    </a:lnTo>
                    <a:lnTo>
                      <a:pt x="2021" y="226"/>
                    </a:lnTo>
                    <a:lnTo>
                      <a:pt x="2022" y="226"/>
                    </a:lnTo>
                    <a:lnTo>
                      <a:pt x="2022" y="227"/>
                    </a:lnTo>
                    <a:lnTo>
                      <a:pt x="2022" y="227"/>
                    </a:lnTo>
                    <a:lnTo>
                      <a:pt x="2022" y="227"/>
                    </a:lnTo>
                    <a:lnTo>
                      <a:pt x="2023" y="227"/>
                    </a:lnTo>
                    <a:lnTo>
                      <a:pt x="2023" y="227"/>
                    </a:lnTo>
                    <a:lnTo>
                      <a:pt x="2023" y="228"/>
                    </a:lnTo>
                    <a:lnTo>
                      <a:pt x="2024" y="228"/>
                    </a:lnTo>
                    <a:lnTo>
                      <a:pt x="2024" y="224"/>
                    </a:lnTo>
                    <a:lnTo>
                      <a:pt x="2024" y="224"/>
                    </a:lnTo>
                    <a:lnTo>
                      <a:pt x="2024" y="224"/>
                    </a:lnTo>
                    <a:lnTo>
                      <a:pt x="2024" y="214"/>
                    </a:lnTo>
                    <a:lnTo>
                      <a:pt x="2025" y="216"/>
                    </a:lnTo>
                    <a:lnTo>
                      <a:pt x="2025" y="219"/>
                    </a:lnTo>
                    <a:lnTo>
                      <a:pt x="2025" y="219"/>
                    </a:lnTo>
                    <a:lnTo>
                      <a:pt x="2025" y="219"/>
                    </a:lnTo>
                    <a:lnTo>
                      <a:pt x="2026" y="213"/>
                    </a:lnTo>
                    <a:lnTo>
                      <a:pt x="2026" y="212"/>
                    </a:lnTo>
                    <a:lnTo>
                      <a:pt x="2026" y="185"/>
                    </a:lnTo>
                    <a:lnTo>
                      <a:pt x="2026" y="184"/>
                    </a:lnTo>
                    <a:lnTo>
                      <a:pt x="2026" y="182"/>
                    </a:lnTo>
                    <a:lnTo>
                      <a:pt x="2027" y="202"/>
                    </a:lnTo>
                    <a:lnTo>
                      <a:pt x="2027" y="202"/>
                    </a:lnTo>
                    <a:lnTo>
                      <a:pt x="2027" y="203"/>
                    </a:lnTo>
                    <a:lnTo>
                      <a:pt x="2027" y="214"/>
                    </a:lnTo>
                    <a:lnTo>
                      <a:pt x="2028" y="214"/>
                    </a:lnTo>
                    <a:lnTo>
                      <a:pt x="2028" y="218"/>
                    </a:lnTo>
                    <a:lnTo>
                      <a:pt x="2028" y="218"/>
                    </a:lnTo>
                    <a:lnTo>
                      <a:pt x="2028" y="224"/>
                    </a:lnTo>
                    <a:lnTo>
                      <a:pt x="2029" y="224"/>
                    </a:lnTo>
                    <a:lnTo>
                      <a:pt x="2029" y="228"/>
                    </a:lnTo>
                    <a:lnTo>
                      <a:pt x="2029" y="228"/>
                    </a:lnTo>
                    <a:lnTo>
                      <a:pt x="2029" y="228"/>
                    </a:lnTo>
                    <a:lnTo>
                      <a:pt x="2030" y="228"/>
                    </a:lnTo>
                    <a:lnTo>
                      <a:pt x="2030" y="228"/>
                    </a:lnTo>
                    <a:lnTo>
                      <a:pt x="2030" y="228"/>
                    </a:lnTo>
                    <a:lnTo>
                      <a:pt x="2030" y="228"/>
                    </a:lnTo>
                    <a:lnTo>
                      <a:pt x="2031" y="228"/>
                    </a:lnTo>
                    <a:lnTo>
                      <a:pt x="2031" y="228"/>
                    </a:lnTo>
                    <a:lnTo>
                      <a:pt x="2031" y="228"/>
                    </a:lnTo>
                    <a:lnTo>
                      <a:pt x="2031" y="228"/>
                    </a:lnTo>
                    <a:lnTo>
                      <a:pt x="2031" y="228"/>
                    </a:lnTo>
                    <a:lnTo>
                      <a:pt x="2031" y="228"/>
                    </a:lnTo>
                    <a:lnTo>
                      <a:pt x="2031" y="228"/>
                    </a:lnTo>
                    <a:lnTo>
                      <a:pt x="2032" y="227"/>
                    </a:lnTo>
                    <a:lnTo>
                      <a:pt x="2032" y="226"/>
                    </a:lnTo>
                    <a:lnTo>
                      <a:pt x="2032" y="226"/>
                    </a:lnTo>
                    <a:lnTo>
                      <a:pt x="2033" y="226"/>
                    </a:lnTo>
                    <a:lnTo>
                      <a:pt x="2033" y="226"/>
                    </a:lnTo>
                    <a:lnTo>
                      <a:pt x="2033" y="226"/>
                    </a:lnTo>
                    <a:lnTo>
                      <a:pt x="2033" y="226"/>
                    </a:lnTo>
                    <a:lnTo>
                      <a:pt x="2033" y="226"/>
                    </a:lnTo>
                    <a:lnTo>
                      <a:pt x="2033" y="226"/>
                    </a:lnTo>
                    <a:lnTo>
                      <a:pt x="2033" y="226"/>
                    </a:lnTo>
                    <a:lnTo>
                      <a:pt x="2033" y="226"/>
                    </a:lnTo>
                    <a:lnTo>
                      <a:pt x="2033" y="226"/>
                    </a:lnTo>
                    <a:lnTo>
                      <a:pt x="2033" y="226"/>
                    </a:lnTo>
                    <a:lnTo>
                      <a:pt x="2034" y="226"/>
                    </a:lnTo>
                    <a:lnTo>
                      <a:pt x="2034" y="226"/>
                    </a:lnTo>
                    <a:lnTo>
                      <a:pt x="2034" y="226"/>
                    </a:lnTo>
                    <a:lnTo>
                      <a:pt x="2034" y="226"/>
                    </a:lnTo>
                    <a:lnTo>
                      <a:pt x="2035" y="226"/>
                    </a:lnTo>
                    <a:lnTo>
                      <a:pt x="2035" y="226"/>
                    </a:lnTo>
                    <a:lnTo>
                      <a:pt x="2035" y="226"/>
                    </a:lnTo>
                    <a:lnTo>
                      <a:pt x="2035" y="226"/>
                    </a:lnTo>
                    <a:lnTo>
                      <a:pt x="2035" y="226"/>
                    </a:lnTo>
                    <a:lnTo>
                      <a:pt x="2035" y="226"/>
                    </a:lnTo>
                    <a:lnTo>
                      <a:pt x="2035" y="226"/>
                    </a:lnTo>
                    <a:lnTo>
                      <a:pt x="2035" y="226"/>
                    </a:lnTo>
                    <a:lnTo>
                      <a:pt x="2036" y="226"/>
                    </a:lnTo>
                    <a:lnTo>
                      <a:pt x="2036" y="226"/>
                    </a:lnTo>
                    <a:lnTo>
                      <a:pt x="2036" y="226"/>
                    </a:lnTo>
                    <a:lnTo>
                      <a:pt x="2036" y="226"/>
                    </a:lnTo>
                    <a:lnTo>
                      <a:pt x="2036" y="226"/>
                    </a:lnTo>
                    <a:lnTo>
                      <a:pt x="2037" y="227"/>
                    </a:lnTo>
                    <a:lnTo>
                      <a:pt x="2037" y="226"/>
                    </a:lnTo>
                    <a:lnTo>
                      <a:pt x="2037" y="226"/>
                    </a:lnTo>
                    <a:lnTo>
                      <a:pt x="2037" y="227"/>
                    </a:lnTo>
                    <a:lnTo>
                      <a:pt x="2037" y="226"/>
                    </a:lnTo>
                    <a:lnTo>
                      <a:pt x="2038" y="227"/>
                    </a:lnTo>
                    <a:lnTo>
                      <a:pt x="2038" y="226"/>
                    </a:lnTo>
                    <a:lnTo>
                      <a:pt x="2038" y="227"/>
                    </a:lnTo>
                    <a:lnTo>
                      <a:pt x="2038" y="227"/>
                    </a:lnTo>
                    <a:lnTo>
                      <a:pt x="2038" y="227"/>
                    </a:lnTo>
                    <a:lnTo>
                      <a:pt x="2038" y="227"/>
                    </a:lnTo>
                    <a:lnTo>
                      <a:pt x="2038" y="227"/>
                    </a:lnTo>
                    <a:lnTo>
                      <a:pt x="2039" y="227"/>
                    </a:lnTo>
                    <a:lnTo>
                      <a:pt x="2039" y="228"/>
                    </a:lnTo>
                    <a:lnTo>
                      <a:pt x="2039" y="226"/>
                    </a:lnTo>
                    <a:lnTo>
                      <a:pt x="2039" y="225"/>
                    </a:lnTo>
                    <a:lnTo>
                      <a:pt x="2040" y="223"/>
                    </a:lnTo>
                    <a:lnTo>
                      <a:pt x="2040" y="225"/>
                    </a:lnTo>
                    <a:lnTo>
                      <a:pt x="2040" y="224"/>
                    </a:lnTo>
                    <a:lnTo>
                      <a:pt x="2040" y="218"/>
                    </a:lnTo>
                    <a:lnTo>
                      <a:pt x="2040" y="218"/>
                    </a:lnTo>
                    <a:lnTo>
                      <a:pt x="2041" y="204"/>
                    </a:lnTo>
                    <a:lnTo>
                      <a:pt x="2041" y="203"/>
                    </a:lnTo>
                    <a:lnTo>
                      <a:pt x="2041" y="219"/>
                    </a:lnTo>
                    <a:lnTo>
                      <a:pt x="2041" y="219"/>
                    </a:lnTo>
                    <a:lnTo>
                      <a:pt x="2041" y="219"/>
                    </a:lnTo>
                    <a:lnTo>
                      <a:pt x="2042" y="223"/>
                    </a:lnTo>
                    <a:lnTo>
                      <a:pt x="2042" y="221"/>
                    </a:lnTo>
                    <a:lnTo>
                      <a:pt x="2042" y="221"/>
                    </a:lnTo>
                    <a:lnTo>
                      <a:pt x="2042" y="221"/>
                    </a:lnTo>
                    <a:lnTo>
                      <a:pt x="2042" y="221"/>
                    </a:lnTo>
                    <a:lnTo>
                      <a:pt x="2043" y="221"/>
                    </a:lnTo>
                    <a:lnTo>
                      <a:pt x="2043" y="223"/>
                    </a:lnTo>
                    <a:lnTo>
                      <a:pt x="2043" y="223"/>
                    </a:lnTo>
                    <a:lnTo>
                      <a:pt x="2043" y="223"/>
                    </a:lnTo>
                    <a:lnTo>
                      <a:pt x="2044" y="222"/>
                    </a:lnTo>
                    <a:lnTo>
                      <a:pt x="2044" y="222"/>
                    </a:lnTo>
                    <a:lnTo>
                      <a:pt x="2044" y="223"/>
                    </a:lnTo>
                    <a:lnTo>
                      <a:pt x="2044" y="223"/>
                    </a:lnTo>
                    <a:lnTo>
                      <a:pt x="2045" y="225"/>
                    </a:lnTo>
                    <a:lnTo>
                      <a:pt x="2045" y="225"/>
                    </a:lnTo>
                    <a:lnTo>
                      <a:pt x="2045" y="225"/>
                    </a:lnTo>
                    <a:lnTo>
                      <a:pt x="2045" y="226"/>
                    </a:lnTo>
                    <a:lnTo>
                      <a:pt x="2045" y="224"/>
                    </a:lnTo>
                    <a:lnTo>
                      <a:pt x="2046" y="224"/>
                    </a:lnTo>
                    <a:lnTo>
                      <a:pt x="2046" y="224"/>
                    </a:lnTo>
                    <a:lnTo>
                      <a:pt x="2046" y="224"/>
                    </a:lnTo>
                    <a:lnTo>
                      <a:pt x="2046" y="224"/>
                    </a:lnTo>
                    <a:lnTo>
                      <a:pt x="2046" y="224"/>
                    </a:lnTo>
                    <a:lnTo>
                      <a:pt x="2047" y="224"/>
                    </a:lnTo>
                    <a:lnTo>
                      <a:pt x="2047" y="224"/>
                    </a:lnTo>
                    <a:lnTo>
                      <a:pt x="2047" y="223"/>
                    </a:lnTo>
                    <a:lnTo>
                      <a:pt x="2047" y="223"/>
                    </a:lnTo>
                    <a:lnTo>
                      <a:pt x="2048" y="223"/>
                    </a:lnTo>
                    <a:lnTo>
                      <a:pt x="2048" y="223"/>
                    </a:lnTo>
                    <a:lnTo>
                      <a:pt x="2048" y="223"/>
                    </a:lnTo>
                    <a:lnTo>
                      <a:pt x="2048" y="223"/>
                    </a:lnTo>
                    <a:lnTo>
                      <a:pt x="2048" y="223"/>
                    </a:lnTo>
                    <a:lnTo>
                      <a:pt x="2048" y="223"/>
                    </a:lnTo>
                    <a:lnTo>
                      <a:pt x="2049" y="223"/>
                    </a:lnTo>
                    <a:lnTo>
                      <a:pt x="2049" y="223"/>
                    </a:lnTo>
                    <a:lnTo>
                      <a:pt x="2049" y="223"/>
                    </a:lnTo>
                    <a:lnTo>
                      <a:pt x="2049" y="223"/>
                    </a:lnTo>
                    <a:lnTo>
                      <a:pt x="2049" y="223"/>
                    </a:lnTo>
                    <a:lnTo>
                      <a:pt x="2049" y="223"/>
                    </a:lnTo>
                    <a:lnTo>
                      <a:pt x="2049" y="223"/>
                    </a:lnTo>
                    <a:lnTo>
                      <a:pt x="2050" y="223"/>
                    </a:lnTo>
                    <a:lnTo>
                      <a:pt x="2050" y="223"/>
                    </a:lnTo>
                    <a:lnTo>
                      <a:pt x="2050" y="223"/>
                    </a:lnTo>
                    <a:lnTo>
                      <a:pt x="2050" y="223"/>
                    </a:lnTo>
                    <a:lnTo>
                      <a:pt x="2050" y="223"/>
                    </a:lnTo>
                    <a:lnTo>
                      <a:pt x="2051" y="224"/>
                    </a:lnTo>
                    <a:lnTo>
                      <a:pt x="2051" y="224"/>
                    </a:lnTo>
                    <a:lnTo>
                      <a:pt x="2051" y="224"/>
                    </a:lnTo>
                    <a:lnTo>
                      <a:pt x="2051" y="224"/>
                    </a:lnTo>
                    <a:lnTo>
                      <a:pt x="2052" y="224"/>
                    </a:lnTo>
                    <a:lnTo>
                      <a:pt x="2052" y="224"/>
                    </a:lnTo>
                    <a:lnTo>
                      <a:pt x="2052" y="224"/>
                    </a:lnTo>
                    <a:lnTo>
                      <a:pt x="2052" y="224"/>
                    </a:lnTo>
                    <a:lnTo>
                      <a:pt x="2053" y="225"/>
                    </a:lnTo>
                    <a:lnTo>
                      <a:pt x="2053" y="225"/>
                    </a:lnTo>
                    <a:lnTo>
                      <a:pt x="2053" y="225"/>
                    </a:lnTo>
                    <a:lnTo>
                      <a:pt x="2053" y="225"/>
                    </a:lnTo>
                    <a:lnTo>
                      <a:pt x="2054" y="224"/>
                    </a:lnTo>
                    <a:lnTo>
                      <a:pt x="2054" y="227"/>
                    </a:lnTo>
                    <a:lnTo>
                      <a:pt x="2054" y="226"/>
                    </a:lnTo>
                    <a:lnTo>
                      <a:pt x="2054" y="224"/>
                    </a:lnTo>
                    <a:lnTo>
                      <a:pt x="2054" y="228"/>
                    </a:lnTo>
                    <a:lnTo>
                      <a:pt x="2054" y="225"/>
                    </a:lnTo>
                    <a:lnTo>
                      <a:pt x="2054" y="224"/>
                    </a:lnTo>
                    <a:lnTo>
                      <a:pt x="2055" y="210"/>
                    </a:lnTo>
                    <a:lnTo>
                      <a:pt x="2055" y="212"/>
                    </a:lnTo>
                    <a:lnTo>
                      <a:pt x="2055" y="222"/>
                    </a:lnTo>
                    <a:lnTo>
                      <a:pt x="2055" y="216"/>
                    </a:lnTo>
                    <a:lnTo>
                      <a:pt x="2056" y="217"/>
                    </a:lnTo>
                    <a:lnTo>
                      <a:pt x="2056" y="222"/>
                    </a:lnTo>
                    <a:lnTo>
                      <a:pt x="2056" y="222"/>
                    </a:lnTo>
                    <a:lnTo>
                      <a:pt x="2057" y="223"/>
                    </a:lnTo>
                    <a:lnTo>
                      <a:pt x="2057" y="223"/>
                    </a:lnTo>
                    <a:lnTo>
                      <a:pt x="2057" y="228"/>
                    </a:lnTo>
                    <a:lnTo>
                      <a:pt x="2057" y="228"/>
                    </a:lnTo>
                    <a:lnTo>
                      <a:pt x="2058" y="229"/>
                    </a:lnTo>
                    <a:lnTo>
                      <a:pt x="2058" y="229"/>
                    </a:lnTo>
                    <a:lnTo>
                      <a:pt x="2058" y="229"/>
                    </a:lnTo>
                    <a:lnTo>
                      <a:pt x="2058" y="230"/>
                    </a:lnTo>
                    <a:lnTo>
                      <a:pt x="2058" y="230"/>
                    </a:lnTo>
                    <a:lnTo>
                      <a:pt x="2059" y="230"/>
                    </a:lnTo>
                    <a:lnTo>
                      <a:pt x="2059" y="230"/>
                    </a:lnTo>
                    <a:lnTo>
                      <a:pt x="2059" y="231"/>
                    </a:lnTo>
                    <a:lnTo>
                      <a:pt x="2059" y="230"/>
                    </a:lnTo>
                    <a:lnTo>
                      <a:pt x="2059" y="230"/>
                    </a:lnTo>
                    <a:lnTo>
                      <a:pt x="2060" y="229"/>
                    </a:lnTo>
                    <a:lnTo>
                      <a:pt x="2060" y="230"/>
                    </a:lnTo>
                    <a:lnTo>
                      <a:pt x="2060" y="230"/>
                    </a:lnTo>
                    <a:lnTo>
                      <a:pt x="2060" y="230"/>
                    </a:lnTo>
                    <a:lnTo>
                      <a:pt x="2061" y="230"/>
                    </a:lnTo>
                    <a:lnTo>
                      <a:pt x="2061" y="230"/>
                    </a:lnTo>
                    <a:lnTo>
                      <a:pt x="2061" y="230"/>
                    </a:lnTo>
                    <a:lnTo>
                      <a:pt x="2061" y="230"/>
                    </a:lnTo>
                    <a:lnTo>
                      <a:pt x="2061" y="230"/>
                    </a:lnTo>
                    <a:lnTo>
                      <a:pt x="2062" y="229"/>
                    </a:lnTo>
                    <a:lnTo>
                      <a:pt x="2062" y="230"/>
                    </a:lnTo>
                    <a:lnTo>
                      <a:pt x="2062" y="229"/>
                    </a:lnTo>
                    <a:lnTo>
                      <a:pt x="2062" y="230"/>
                    </a:lnTo>
                    <a:lnTo>
                      <a:pt x="2062" y="230"/>
                    </a:lnTo>
                    <a:lnTo>
                      <a:pt x="2062" y="230"/>
                    </a:lnTo>
                    <a:lnTo>
                      <a:pt x="2063" y="229"/>
                    </a:lnTo>
                    <a:lnTo>
                      <a:pt x="2063" y="229"/>
                    </a:lnTo>
                    <a:lnTo>
                      <a:pt x="2063" y="229"/>
                    </a:lnTo>
                    <a:lnTo>
                      <a:pt x="2064" y="229"/>
                    </a:lnTo>
                    <a:lnTo>
                      <a:pt x="2064" y="229"/>
                    </a:lnTo>
                    <a:lnTo>
                      <a:pt x="2064" y="229"/>
                    </a:lnTo>
                    <a:lnTo>
                      <a:pt x="2064" y="229"/>
                    </a:lnTo>
                    <a:lnTo>
                      <a:pt x="2064" y="229"/>
                    </a:lnTo>
                    <a:lnTo>
                      <a:pt x="2064" y="229"/>
                    </a:lnTo>
                    <a:lnTo>
                      <a:pt x="2064" y="229"/>
                    </a:lnTo>
                    <a:lnTo>
                      <a:pt x="2065" y="229"/>
                    </a:lnTo>
                    <a:lnTo>
                      <a:pt x="2065" y="229"/>
                    </a:lnTo>
                    <a:lnTo>
                      <a:pt x="2065" y="229"/>
                    </a:lnTo>
                    <a:lnTo>
                      <a:pt x="2066" y="229"/>
                    </a:lnTo>
                    <a:lnTo>
                      <a:pt x="2066" y="230"/>
                    </a:lnTo>
                    <a:lnTo>
                      <a:pt x="2066" y="230"/>
                    </a:lnTo>
                    <a:lnTo>
                      <a:pt x="2066" y="230"/>
                    </a:lnTo>
                    <a:lnTo>
                      <a:pt x="2066" y="230"/>
                    </a:lnTo>
                    <a:lnTo>
                      <a:pt x="2067" y="230"/>
                    </a:lnTo>
                    <a:lnTo>
                      <a:pt x="2067" y="230"/>
                    </a:lnTo>
                    <a:lnTo>
                      <a:pt x="2067" y="230"/>
                    </a:lnTo>
                    <a:lnTo>
                      <a:pt x="2067" y="230"/>
                    </a:lnTo>
                    <a:lnTo>
                      <a:pt x="2067" y="230"/>
                    </a:lnTo>
                    <a:lnTo>
                      <a:pt x="2067" y="230"/>
                    </a:lnTo>
                    <a:lnTo>
                      <a:pt x="2068" y="227"/>
                    </a:lnTo>
                    <a:lnTo>
                      <a:pt x="2068" y="226"/>
                    </a:lnTo>
                    <a:lnTo>
                      <a:pt x="2068" y="228"/>
                    </a:lnTo>
                    <a:lnTo>
                      <a:pt x="2068" y="222"/>
                    </a:lnTo>
                    <a:lnTo>
                      <a:pt x="2068" y="222"/>
                    </a:lnTo>
                    <a:lnTo>
                      <a:pt x="2068" y="220"/>
                    </a:lnTo>
                    <a:lnTo>
                      <a:pt x="2069" y="220"/>
                    </a:lnTo>
                    <a:lnTo>
                      <a:pt x="2069" y="220"/>
                    </a:lnTo>
                    <a:lnTo>
                      <a:pt x="2069" y="220"/>
                    </a:lnTo>
                    <a:lnTo>
                      <a:pt x="2069" y="205"/>
                    </a:lnTo>
                    <a:lnTo>
                      <a:pt x="2070" y="207"/>
                    </a:lnTo>
                    <a:lnTo>
                      <a:pt x="2070" y="221"/>
                    </a:lnTo>
                    <a:lnTo>
                      <a:pt x="2070" y="204"/>
                    </a:lnTo>
                    <a:lnTo>
                      <a:pt x="2070" y="201"/>
                    </a:lnTo>
                    <a:lnTo>
                      <a:pt x="2070" y="198"/>
                    </a:lnTo>
                    <a:lnTo>
                      <a:pt x="2071" y="205"/>
                    </a:lnTo>
                    <a:lnTo>
                      <a:pt x="2071" y="206"/>
                    </a:lnTo>
                    <a:lnTo>
                      <a:pt x="2071" y="209"/>
                    </a:lnTo>
                    <a:lnTo>
                      <a:pt x="2071" y="209"/>
                    </a:lnTo>
                    <a:lnTo>
                      <a:pt x="2072" y="209"/>
                    </a:lnTo>
                    <a:lnTo>
                      <a:pt x="2072" y="210"/>
                    </a:lnTo>
                    <a:lnTo>
                      <a:pt x="2072" y="210"/>
                    </a:lnTo>
                    <a:lnTo>
                      <a:pt x="2072" y="213"/>
                    </a:lnTo>
                    <a:lnTo>
                      <a:pt x="2073" y="213"/>
                    </a:lnTo>
                    <a:lnTo>
                      <a:pt x="2073" y="214"/>
                    </a:lnTo>
                    <a:lnTo>
                      <a:pt x="2073" y="214"/>
                    </a:lnTo>
                    <a:lnTo>
                      <a:pt x="2073" y="214"/>
                    </a:lnTo>
                    <a:lnTo>
                      <a:pt x="2073" y="214"/>
                    </a:lnTo>
                    <a:lnTo>
                      <a:pt x="2074" y="214"/>
                    </a:lnTo>
                    <a:lnTo>
                      <a:pt x="2074" y="214"/>
                    </a:lnTo>
                    <a:lnTo>
                      <a:pt x="2074" y="212"/>
                    </a:lnTo>
                    <a:lnTo>
                      <a:pt x="2074" y="212"/>
                    </a:lnTo>
                    <a:lnTo>
                      <a:pt x="2075" y="211"/>
                    </a:lnTo>
                    <a:lnTo>
                      <a:pt x="2075" y="210"/>
                    </a:lnTo>
                    <a:lnTo>
                      <a:pt x="2075" y="209"/>
                    </a:lnTo>
                    <a:lnTo>
                      <a:pt x="2075" y="209"/>
                    </a:lnTo>
                    <a:lnTo>
                      <a:pt x="2075" y="209"/>
                    </a:lnTo>
                    <a:lnTo>
                      <a:pt x="2076" y="208"/>
                    </a:lnTo>
                    <a:lnTo>
                      <a:pt x="2076" y="208"/>
                    </a:lnTo>
                    <a:lnTo>
                      <a:pt x="2076" y="208"/>
                    </a:lnTo>
                    <a:lnTo>
                      <a:pt x="2076" y="208"/>
                    </a:lnTo>
                    <a:lnTo>
                      <a:pt x="2076" y="208"/>
                    </a:lnTo>
                    <a:lnTo>
                      <a:pt x="2077" y="208"/>
                    </a:lnTo>
                    <a:lnTo>
                      <a:pt x="2077" y="208"/>
                    </a:lnTo>
                    <a:lnTo>
                      <a:pt x="2077" y="209"/>
                    </a:lnTo>
                    <a:lnTo>
                      <a:pt x="2077" y="208"/>
                    </a:lnTo>
                    <a:lnTo>
                      <a:pt x="2077" y="208"/>
                    </a:lnTo>
                    <a:lnTo>
                      <a:pt x="2078" y="208"/>
                    </a:lnTo>
                    <a:lnTo>
                      <a:pt x="2078" y="208"/>
                    </a:lnTo>
                    <a:lnTo>
                      <a:pt x="2078" y="208"/>
                    </a:lnTo>
                    <a:lnTo>
                      <a:pt x="2078" y="208"/>
                    </a:lnTo>
                    <a:lnTo>
                      <a:pt x="2078" y="208"/>
                    </a:lnTo>
                    <a:lnTo>
                      <a:pt x="2078" y="208"/>
                    </a:lnTo>
                    <a:lnTo>
                      <a:pt x="2078" y="208"/>
                    </a:lnTo>
                    <a:lnTo>
                      <a:pt x="2079" y="208"/>
                    </a:lnTo>
                    <a:lnTo>
                      <a:pt x="2079" y="208"/>
                    </a:lnTo>
                    <a:lnTo>
                      <a:pt x="2079" y="208"/>
                    </a:lnTo>
                    <a:lnTo>
                      <a:pt x="2079" y="208"/>
                    </a:lnTo>
                    <a:lnTo>
                      <a:pt x="2079" y="208"/>
                    </a:lnTo>
                    <a:lnTo>
                      <a:pt x="2080" y="208"/>
                    </a:lnTo>
                    <a:lnTo>
                      <a:pt x="2080" y="208"/>
                    </a:lnTo>
                    <a:lnTo>
                      <a:pt x="2080" y="208"/>
                    </a:lnTo>
                    <a:lnTo>
                      <a:pt x="2080" y="208"/>
                    </a:lnTo>
                    <a:lnTo>
                      <a:pt x="2080" y="208"/>
                    </a:lnTo>
                    <a:lnTo>
                      <a:pt x="2080" y="208"/>
                    </a:lnTo>
                    <a:lnTo>
                      <a:pt x="2080" y="208"/>
                    </a:lnTo>
                    <a:lnTo>
                      <a:pt x="2080" y="208"/>
                    </a:lnTo>
                    <a:lnTo>
                      <a:pt x="2080" y="208"/>
                    </a:lnTo>
                    <a:lnTo>
                      <a:pt x="2081" y="208"/>
                    </a:lnTo>
                    <a:lnTo>
                      <a:pt x="2081" y="208"/>
                    </a:lnTo>
                    <a:lnTo>
                      <a:pt x="2081" y="208"/>
                    </a:lnTo>
                    <a:lnTo>
                      <a:pt x="2081" y="208"/>
                    </a:lnTo>
                    <a:lnTo>
                      <a:pt x="2081" y="208"/>
                    </a:lnTo>
                    <a:lnTo>
                      <a:pt x="2082" y="208"/>
                    </a:lnTo>
                    <a:lnTo>
                      <a:pt x="2082" y="208"/>
                    </a:lnTo>
                    <a:lnTo>
                      <a:pt x="2082" y="208"/>
                    </a:lnTo>
                    <a:lnTo>
                      <a:pt x="2082" y="208"/>
                    </a:lnTo>
                    <a:lnTo>
                      <a:pt x="2082" y="201"/>
                    </a:lnTo>
                    <a:lnTo>
                      <a:pt x="2082" y="197"/>
                    </a:lnTo>
                    <a:lnTo>
                      <a:pt x="2083" y="206"/>
                    </a:lnTo>
                    <a:lnTo>
                      <a:pt x="2083" y="188"/>
                    </a:lnTo>
                    <a:lnTo>
                      <a:pt x="2083" y="184"/>
                    </a:lnTo>
                    <a:lnTo>
                      <a:pt x="2083" y="181"/>
                    </a:lnTo>
                    <a:lnTo>
                      <a:pt x="2083" y="206"/>
                    </a:lnTo>
                    <a:lnTo>
                      <a:pt x="2083" y="206"/>
                    </a:lnTo>
                    <a:lnTo>
                      <a:pt x="2084" y="206"/>
                    </a:lnTo>
                    <a:lnTo>
                      <a:pt x="2084" y="183"/>
                    </a:lnTo>
                    <a:lnTo>
                      <a:pt x="2084" y="208"/>
                    </a:lnTo>
                    <a:lnTo>
                      <a:pt x="2084" y="210"/>
                    </a:lnTo>
                    <a:lnTo>
                      <a:pt x="2084" y="202"/>
                    </a:lnTo>
                    <a:lnTo>
                      <a:pt x="2085" y="212"/>
                    </a:lnTo>
                    <a:lnTo>
                      <a:pt x="2085" y="212"/>
                    </a:lnTo>
                    <a:lnTo>
                      <a:pt x="2085" y="211"/>
                    </a:lnTo>
                    <a:lnTo>
                      <a:pt x="2085" y="211"/>
                    </a:lnTo>
                    <a:lnTo>
                      <a:pt x="2085" y="216"/>
                    </a:lnTo>
                    <a:lnTo>
                      <a:pt x="2085" y="216"/>
                    </a:lnTo>
                    <a:lnTo>
                      <a:pt x="2086" y="222"/>
                    </a:lnTo>
                    <a:lnTo>
                      <a:pt x="2086" y="223"/>
                    </a:lnTo>
                    <a:lnTo>
                      <a:pt x="2086" y="224"/>
                    </a:lnTo>
                    <a:lnTo>
                      <a:pt x="2087" y="224"/>
                    </a:lnTo>
                    <a:lnTo>
                      <a:pt x="2087" y="228"/>
                    </a:lnTo>
                    <a:lnTo>
                      <a:pt x="2087" y="228"/>
                    </a:lnTo>
                    <a:lnTo>
                      <a:pt x="2087" y="229"/>
                    </a:lnTo>
                    <a:lnTo>
                      <a:pt x="2087" y="229"/>
                    </a:lnTo>
                    <a:lnTo>
                      <a:pt x="2088" y="229"/>
                    </a:lnTo>
                    <a:lnTo>
                      <a:pt x="2088" y="229"/>
                    </a:lnTo>
                    <a:lnTo>
                      <a:pt x="2088" y="229"/>
                    </a:lnTo>
                    <a:lnTo>
                      <a:pt x="2088" y="229"/>
                    </a:lnTo>
                    <a:lnTo>
                      <a:pt x="2089" y="225"/>
                    </a:lnTo>
                    <a:lnTo>
                      <a:pt x="2089" y="225"/>
                    </a:lnTo>
                    <a:lnTo>
                      <a:pt x="2089" y="224"/>
                    </a:lnTo>
                    <a:lnTo>
                      <a:pt x="2089" y="224"/>
                    </a:lnTo>
                    <a:lnTo>
                      <a:pt x="2090" y="224"/>
                    </a:lnTo>
                    <a:lnTo>
                      <a:pt x="2090" y="224"/>
                    </a:lnTo>
                    <a:lnTo>
                      <a:pt x="2090" y="224"/>
                    </a:lnTo>
                    <a:lnTo>
                      <a:pt x="2090" y="224"/>
                    </a:lnTo>
                    <a:lnTo>
                      <a:pt x="2090" y="224"/>
                    </a:lnTo>
                    <a:lnTo>
                      <a:pt x="2090" y="224"/>
                    </a:lnTo>
                    <a:lnTo>
                      <a:pt x="2091" y="224"/>
                    </a:lnTo>
                    <a:lnTo>
                      <a:pt x="2091" y="224"/>
                    </a:lnTo>
                    <a:lnTo>
                      <a:pt x="2091" y="224"/>
                    </a:lnTo>
                    <a:lnTo>
                      <a:pt x="2091" y="224"/>
                    </a:lnTo>
                    <a:lnTo>
                      <a:pt x="2091" y="224"/>
                    </a:lnTo>
                    <a:lnTo>
                      <a:pt x="2092" y="224"/>
                    </a:lnTo>
                    <a:lnTo>
                      <a:pt x="2092" y="224"/>
                    </a:lnTo>
                    <a:lnTo>
                      <a:pt x="2092" y="224"/>
                    </a:lnTo>
                    <a:lnTo>
                      <a:pt x="2092" y="224"/>
                    </a:lnTo>
                    <a:lnTo>
                      <a:pt x="2092" y="224"/>
                    </a:lnTo>
                    <a:lnTo>
                      <a:pt x="2092" y="224"/>
                    </a:lnTo>
                    <a:lnTo>
                      <a:pt x="2093" y="223"/>
                    </a:lnTo>
                    <a:lnTo>
                      <a:pt x="2093" y="223"/>
                    </a:lnTo>
                    <a:lnTo>
                      <a:pt x="2093" y="224"/>
                    </a:lnTo>
                    <a:lnTo>
                      <a:pt x="2093" y="224"/>
                    </a:lnTo>
                    <a:lnTo>
                      <a:pt x="2094" y="224"/>
                    </a:lnTo>
                    <a:lnTo>
                      <a:pt x="2094" y="223"/>
                    </a:lnTo>
                    <a:lnTo>
                      <a:pt x="2094" y="224"/>
                    </a:lnTo>
                    <a:lnTo>
                      <a:pt x="2094" y="224"/>
                    </a:lnTo>
                    <a:lnTo>
                      <a:pt x="2094" y="224"/>
                    </a:lnTo>
                    <a:lnTo>
                      <a:pt x="2094" y="224"/>
                    </a:lnTo>
                    <a:lnTo>
                      <a:pt x="2094" y="223"/>
                    </a:lnTo>
                    <a:lnTo>
                      <a:pt x="2094" y="224"/>
                    </a:lnTo>
                    <a:lnTo>
                      <a:pt x="2095" y="224"/>
                    </a:lnTo>
                    <a:lnTo>
                      <a:pt x="2095" y="224"/>
                    </a:lnTo>
                    <a:lnTo>
                      <a:pt x="2095" y="223"/>
                    </a:lnTo>
                    <a:lnTo>
                      <a:pt x="2095" y="223"/>
                    </a:lnTo>
                    <a:lnTo>
                      <a:pt x="2095" y="223"/>
                    </a:lnTo>
                    <a:lnTo>
                      <a:pt x="2095" y="223"/>
                    </a:lnTo>
                    <a:lnTo>
                      <a:pt x="2096" y="223"/>
                    </a:lnTo>
                    <a:lnTo>
                      <a:pt x="2096" y="223"/>
                    </a:lnTo>
                    <a:lnTo>
                      <a:pt x="2096" y="223"/>
                    </a:lnTo>
                    <a:lnTo>
                      <a:pt x="2096" y="223"/>
                    </a:lnTo>
                    <a:lnTo>
                      <a:pt x="2096" y="224"/>
                    </a:lnTo>
                    <a:lnTo>
                      <a:pt x="2096" y="225"/>
                    </a:lnTo>
                    <a:lnTo>
                      <a:pt x="2097" y="223"/>
                    </a:lnTo>
                    <a:lnTo>
                      <a:pt x="2097" y="224"/>
                    </a:lnTo>
                    <a:lnTo>
                      <a:pt x="2097" y="224"/>
                    </a:lnTo>
                    <a:lnTo>
                      <a:pt x="2097" y="226"/>
                    </a:lnTo>
                    <a:lnTo>
                      <a:pt x="2097" y="221"/>
                    </a:lnTo>
                    <a:lnTo>
                      <a:pt x="2097" y="222"/>
                    </a:lnTo>
                    <a:lnTo>
                      <a:pt x="2098" y="222"/>
                    </a:lnTo>
                    <a:lnTo>
                      <a:pt x="2098" y="213"/>
                    </a:lnTo>
                    <a:lnTo>
                      <a:pt x="2098" y="218"/>
                    </a:lnTo>
                    <a:lnTo>
                      <a:pt x="2098" y="220"/>
                    </a:lnTo>
                    <a:lnTo>
                      <a:pt x="2099" y="226"/>
                    </a:lnTo>
                    <a:lnTo>
                      <a:pt x="2099" y="226"/>
                    </a:lnTo>
                    <a:lnTo>
                      <a:pt x="2099" y="228"/>
                    </a:lnTo>
                    <a:lnTo>
                      <a:pt x="2099" y="228"/>
                    </a:lnTo>
                    <a:lnTo>
                      <a:pt x="2099" y="228"/>
                    </a:lnTo>
                    <a:lnTo>
                      <a:pt x="2100" y="228"/>
                    </a:lnTo>
                    <a:lnTo>
                      <a:pt x="2100" y="228"/>
                    </a:lnTo>
                    <a:lnTo>
                      <a:pt x="2100" y="228"/>
                    </a:lnTo>
                    <a:lnTo>
                      <a:pt x="2100" y="228"/>
                    </a:lnTo>
                    <a:lnTo>
                      <a:pt x="2100" y="228"/>
                    </a:lnTo>
                    <a:lnTo>
                      <a:pt x="2100" y="228"/>
                    </a:lnTo>
                    <a:lnTo>
                      <a:pt x="2101" y="228"/>
                    </a:lnTo>
                    <a:lnTo>
                      <a:pt x="2101" y="228"/>
                    </a:lnTo>
                    <a:lnTo>
                      <a:pt x="2101" y="228"/>
                    </a:lnTo>
                    <a:lnTo>
                      <a:pt x="2101" y="227"/>
                    </a:lnTo>
                    <a:lnTo>
                      <a:pt x="2101" y="229"/>
                    </a:lnTo>
                    <a:lnTo>
                      <a:pt x="2102" y="229"/>
                    </a:lnTo>
                    <a:lnTo>
                      <a:pt x="2102" y="230"/>
                    </a:lnTo>
                    <a:lnTo>
                      <a:pt x="2102" y="230"/>
                    </a:lnTo>
                    <a:lnTo>
                      <a:pt x="2102" y="230"/>
                    </a:lnTo>
                    <a:lnTo>
                      <a:pt x="2103" y="227"/>
                    </a:lnTo>
                    <a:lnTo>
                      <a:pt x="2103" y="227"/>
                    </a:lnTo>
                    <a:lnTo>
                      <a:pt x="2103" y="224"/>
                    </a:lnTo>
                    <a:lnTo>
                      <a:pt x="2103" y="224"/>
                    </a:lnTo>
                    <a:lnTo>
                      <a:pt x="2103" y="224"/>
                    </a:lnTo>
                    <a:lnTo>
                      <a:pt x="2104" y="224"/>
                    </a:lnTo>
                    <a:lnTo>
                      <a:pt x="2104" y="224"/>
                    </a:lnTo>
                    <a:lnTo>
                      <a:pt x="2104" y="224"/>
                    </a:lnTo>
                    <a:lnTo>
                      <a:pt x="2104" y="225"/>
                    </a:lnTo>
                    <a:lnTo>
                      <a:pt x="2105" y="225"/>
                    </a:lnTo>
                    <a:lnTo>
                      <a:pt x="2105" y="225"/>
                    </a:lnTo>
                    <a:lnTo>
                      <a:pt x="2105" y="225"/>
                    </a:lnTo>
                    <a:lnTo>
                      <a:pt x="2106" y="226"/>
                    </a:lnTo>
                    <a:lnTo>
                      <a:pt x="2106" y="225"/>
                    </a:lnTo>
                    <a:lnTo>
                      <a:pt x="2106" y="225"/>
                    </a:lnTo>
                    <a:lnTo>
                      <a:pt x="2106" y="226"/>
                    </a:lnTo>
                    <a:lnTo>
                      <a:pt x="2106" y="225"/>
                    </a:lnTo>
                    <a:lnTo>
                      <a:pt x="2106" y="225"/>
                    </a:lnTo>
                    <a:lnTo>
                      <a:pt x="2107" y="225"/>
                    </a:lnTo>
                    <a:lnTo>
                      <a:pt x="2107" y="224"/>
                    </a:lnTo>
                    <a:lnTo>
                      <a:pt x="2107" y="224"/>
                    </a:lnTo>
                    <a:lnTo>
                      <a:pt x="2108" y="223"/>
                    </a:lnTo>
                    <a:lnTo>
                      <a:pt x="2108" y="223"/>
                    </a:lnTo>
                    <a:lnTo>
                      <a:pt x="2108" y="223"/>
                    </a:lnTo>
                    <a:lnTo>
                      <a:pt x="2108" y="223"/>
                    </a:lnTo>
                    <a:lnTo>
                      <a:pt x="2108" y="223"/>
                    </a:lnTo>
                    <a:lnTo>
                      <a:pt x="2108" y="223"/>
                    </a:lnTo>
                    <a:lnTo>
                      <a:pt x="2109" y="223"/>
                    </a:lnTo>
                    <a:lnTo>
                      <a:pt x="2109" y="223"/>
                    </a:lnTo>
                    <a:lnTo>
                      <a:pt x="2109" y="223"/>
                    </a:lnTo>
                    <a:lnTo>
                      <a:pt x="2109" y="223"/>
                    </a:lnTo>
                    <a:lnTo>
                      <a:pt x="2110" y="222"/>
                    </a:lnTo>
                    <a:lnTo>
                      <a:pt x="2110" y="222"/>
                    </a:lnTo>
                    <a:lnTo>
                      <a:pt x="2110" y="222"/>
                    </a:lnTo>
                    <a:lnTo>
                      <a:pt x="2110" y="222"/>
                    </a:lnTo>
                    <a:lnTo>
                      <a:pt x="2110" y="222"/>
                    </a:lnTo>
                    <a:lnTo>
                      <a:pt x="2110" y="222"/>
                    </a:lnTo>
                    <a:lnTo>
                      <a:pt x="2110" y="224"/>
                    </a:lnTo>
                    <a:lnTo>
                      <a:pt x="2111" y="219"/>
                    </a:lnTo>
                    <a:lnTo>
                      <a:pt x="2111" y="220"/>
                    </a:lnTo>
                    <a:lnTo>
                      <a:pt x="2111" y="224"/>
                    </a:lnTo>
                    <a:lnTo>
                      <a:pt x="2111" y="216"/>
                    </a:lnTo>
                    <a:lnTo>
                      <a:pt x="2112" y="216"/>
                    </a:lnTo>
                    <a:lnTo>
                      <a:pt x="2112" y="216"/>
                    </a:lnTo>
                    <a:lnTo>
                      <a:pt x="2112" y="221"/>
                    </a:lnTo>
                    <a:lnTo>
                      <a:pt x="2112" y="218"/>
                    </a:lnTo>
                    <a:lnTo>
                      <a:pt x="2112" y="218"/>
                    </a:lnTo>
                    <a:lnTo>
                      <a:pt x="2112" y="219"/>
                    </a:lnTo>
                    <a:lnTo>
                      <a:pt x="2113" y="213"/>
                    </a:lnTo>
                    <a:lnTo>
                      <a:pt x="2113" y="211"/>
                    </a:lnTo>
                    <a:lnTo>
                      <a:pt x="2113" y="205"/>
                    </a:lnTo>
                    <a:lnTo>
                      <a:pt x="2113" y="216"/>
                    </a:lnTo>
                    <a:lnTo>
                      <a:pt x="2113" y="218"/>
                    </a:lnTo>
                    <a:lnTo>
                      <a:pt x="2113" y="220"/>
                    </a:lnTo>
                    <a:lnTo>
                      <a:pt x="2114" y="198"/>
                    </a:lnTo>
                    <a:lnTo>
                      <a:pt x="2114" y="202"/>
                    </a:lnTo>
                    <a:lnTo>
                      <a:pt x="2114" y="203"/>
                    </a:lnTo>
                    <a:lnTo>
                      <a:pt x="2114" y="207"/>
                    </a:lnTo>
                    <a:lnTo>
                      <a:pt x="2115" y="207"/>
                    </a:lnTo>
                    <a:lnTo>
                      <a:pt x="2115" y="209"/>
                    </a:lnTo>
                    <a:lnTo>
                      <a:pt x="2115" y="209"/>
                    </a:lnTo>
                    <a:lnTo>
                      <a:pt x="2115" y="209"/>
                    </a:lnTo>
                    <a:lnTo>
                      <a:pt x="2115" y="209"/>
                    </a:lnTo>
                    <a:lnTo>
                      <a:pt x="2115" y="211"/>
                    </a:lnTo>
                    <a:lnTo>
                      <a:pt x="2115" y="212"/>
                    </a:lnTo>
                    <a:lnTo>
                      <a:pt x="2116" y="213"/>
                    </a:lnTo>
                    <a:lnTo>
                      <a:pt x="2116" y="213"/>
                    </a:lnTo>
                    <a:lnTo>
                      <a:pt x="2116" y="213"/>
                    </a:lnTo>
                    <a:lnTo>
                      <a:pt x="2117" y="214"/>
                    </a:lnTo>
                    <a:lnTo>
                      <a:pt x="2117" y="214"/>
                    </a:lnTo>
                    <a:lnTo>
                      <a:pt x="2117" y="214"/>
                    </a:lnTo>
                    <a:lnTo>
                      <a:pt x="2117" y="214"/>
                    </a:lnTo>
                    <a:lnTo>
                      <a:pt x="2117" y="214"/>
                    </a:lnTo>
                    <a:lnTo>
                      <a:pt x="2117" y="214"/>
                    </a:lnTo>
                    <a:lnTo>
                      <a:pt x="2118" y="211"/>
                    </a:lnTo>
                    <a:lnTo>
                      <a:pt x="2118" y="211"/>
                    </a:lnTo>
                    <a:lnTo>
                      <a:pt x="2118" y="210"/>
                    </a:lnTo>
                    <a:lnTo>
                      <a:pt x="2118" y="210"/>
                    </a:lnTo>
                    <a:lnTo>
                      <a:pt x="2119" y="209"/>
                    </a:lnTo>
                    <a:lnTo>
                      <a:pt x="2119" y="209"/>
                    </a:lnTo>
                    <a:lnTo>
                      <a:pt x="2120" y="208"/>
                    </a:lnTo>
                    <a:lnTo>
                      <a:pt x="2120" y="208"/>
                    </a:lnTo>
                    <a:lnTo>
                      <a:pt x="2120" y="208"/>
                    </a:lnTo>
                    <a:lnTo>
                      <a:pt x="2120" y="208"/>
                    </a:lnTo>
                    <a:lnTo>
                      <a:pt x="2120" y="208"/>
                    </a:lnTo>
                    <a:lnTo>
                      <a:pt x="2120" y="208"/>
                    </a:lnTo>
                    <a:lnTo>
                      <a:pt x="2121" y="209"/>
                    </a:lnTo>
                    <a:lnTo>
                      <a:pt x="2121" y="208"/>
                    </a:lnTo>
                    <a:lnTo>
                      <a:pt x="2121" y="208"/>
                    </a:lnTo>
                    <a:lnTo>
                      <a:pt x="2121" y="208"/>
                    </a:lnTo>
                    <a:lnTo>
                      <a:pt x="2121" y="208"/>
                    </a:lnTo>
                    <a:lnTo>
                      <a:pt x="2121" y="208"/>
                    </a:lnTo>
                    <a:lnTo>
                      <a:pt x="2122" y="208"/>
                    </a:lnTo>
                    <a:lnTo>
                      <a:pt x="2122" y="208"/>
                    </a:lnTo>
                    <a:lnTo>
                      <a:pt x="2122" y="208"/>
                    </a:lnTo>
                    <a:lnTo>
                      <a:pt x="2122" y="208"/>
                    </a:lnTo>
                    <a:lnTo>
                      <a:pt x="2122" y="208"/>
                    </a:lnTo>
                    <a:lnTo>
                      <a:pt x="2122" y="208"/>
                    </a:lnTo>
                    <a:lnTo>
                      <a:pt x="2122" y="208"/>
                    </a:lnTo>
                    <a:lnTo>
                      <a:pt x="2123" y="208"/>
                    </a:lnTo>
                    <a:lnTo>
                      <a:pt x="2123" y="208"/>
                    </a:lnTo>
                    <a:lnTo>
                      <a:pt x="2123" y="208"/>
                    </a:lnTo>
                    <a:lnTo>
                      <a:pt x="2123" y="208"/>
                    </a:lnTo>
                    <a:lnTo>
                      <a:pt x="2123" y="208"/>
                    </a:lnTo>
                    <a:lnTo>
                      <a:pt x="2124" y="208"/>
                    </a:lnTo>
                    <a:lnTo>
                      <a:pt x="2124" y="208"/>
                    </a:lnTo>
                    <a:lnTo>
                      <a:pt x="2124" y="208"/>
                    </a:lnTo>
                    <a:lnTo>
                      <a:pt x="2124" y="208"/>
                    </a:lnTo>
                    <a:lnTo>
                      <a:pt x="2124" y="208"/>
                    </a:lnTo>
                    <a:lnTo>
                      <a:pt x="2124" y="208"/>
                    </a:lnTo>
                    <a:lnTo>
                      <a:pt x="2124" y="208"/>
                    </a:lnTo>
                    <a:lnTo>
                      <a:pt x="2124" y="208"/>
                    </a:lnTo>
                    <a:lnTo>
                      <a:pt x="2125" y="208"/>
                    </a:lnTo>
                    <a:lnTo>
                      <a:pt x="2125" y="208"/>
                    </a:lnTo>
                    <a:lnTo>
                      <a:pt x="2125" y="208"/>
                    </a:lnTo>
                    <a:lnTo>
                      <a:pt x="2125" y="208"/>
                    </a:lnTo>
                    <a:lnTo>
                      <a:pt x="2125" y="208"/>
                    </a:lnTo>
                    <a:lnTo>
                      <a:pt x="2126" y="208"/>
                    </a:lnTo>
                    <a:lnTo>
                      <a:pt x="2126" y="208"/>
                    </a:lnTo>
                    <a:lnTo>
                      <a:pt x="2126" y="189"/>
                    </a:lnTo>
                    <a:lnTo>
                      <a:pt x="2126" y="187"/>
                    </a:lnTo>
                    <a:lnTo>
                      <a:pt x="2126" y="198"/>
                    </a:lnTo>
                    <a:lnTo>
                      <a:pt x="2127" y="178"/>
                    </a:lnTo>
                    <a:lnTo>
                      <a:pt x="2127" y="181"/>
                    </a:lnTo>
                    <a:lnTo>
                      <a:pt x="2127" y="184"/>
                    </a:lnTo>
                    <a:lnTo>
                      <a:pt x="2127" y="206"/>
                    </a:lnTo>
                    <a:lnTo>
                      <a:pt x="2127" y="206"/>
                    </a:lnTo>
                    <a:lnTo>
                      <a:pt x="2127" y="206"/>
                    </a:lnTo>
                    <a:lnTo>
                      <a:pt x="2127" y="184"/>
                    </a:lnTo>
                    <a:lnTo>
                      <a:pt x="2128" y="189"/>
                    </a:lnTo>
                    <a:lnTo>
                      <a:pt x="2128" y="189"/>
                    </a:lnTo>
                    <a:lnTo>
                      <a:pt x="2128" y="212"/>
                    </a:lnTo>
                    <a:lnTo>
                      <a:pt x="2129" y="215"/>
                    </a:lnTo>
                    <a:lnTo>
                      <a:pt x="2129" y="212"/>
                    </a:lnTo>
                    <a:lnTo>
                      <a:pt x="2129" y="219"/>
                    </a:lnTo>
                    <a:lnTo>
                      <a:pt x="2129" y="220"/>
                    </a:lnTo>
                    <a:lnTo>
                      <a:pt x="2129" y="222"/>
                    </a:lnTo>
                    <a:lnTo>
                      <a:pt x="2130" y="222"/>
                    </a:lnTo>
                    <a:lnTo>
                      <a:pt x="2130" y="224"/>
                    </a:lnTo>
                    <a:lnTo>
                      <a:pt x="2130" y="224"/>
                    </a:lnTo>
                    <a:lnTo>
                      <a:pt x="2130" y="224"/>
                    </a:lnTo>
                    <a:lnTo>
                      <a:pt x="2130" y="223"/>
                    </a:lnTo>
                    <a:lnTo>
                      <a:pt x="2131" y="224"/>
                    </a:lnTo>
                    <a:lnTo>
                      <a:pt x="2131" y="224"/>
                    </a:lnTo>
                    <a:lnTo>
                      <a:pt x="2131" y="224"/>
                    </a:lnTo>
                    <a:lnTo>
                      <a:pt x="2131" y="225"/>
                    </a:lnTo>
                    <a:lnTo>
                      <a:pt x="2131" y="225"/>
                    </a:lnTo>
                    <a:lnTo>
                      <a:pt x="2131" y="225"/>
                    </a:lnTo>
                    <a:lnTo>
                      <a:pt x="2132" y="226"/>
                    </a:lnTo>
                    <a:lnTo>
                      <a:pt x="2132" y="226"/>
                    </a:lnTo>
                    <a:lnTo>
                      <a:pt x="2132" y="227"/>
                    </a:lnTo>
                    <a:lnTo>
                      <a:pt x="2133" y="227"/>
                    </a:lnTo>
                    <a:lnTo>
                      <a:pt x="2133" y="228"/>
                    </a:lnTo>
                    <a:lnTo>
                      <a:pt x="2133" y="228"/>
                    </a:lnTo>
                    <a:lnTo>
                      <a:pt x="2134" y="228"/>
                    </a:lnTo>
                    <a:lnTo>
                      <a:pt x="2134" y="228"/>
                    </a:lnTo>
                    <a:lnTo>
                      <a:pt x="2134" y="227"/>
                    </a:lnTo>
                    <a:lnTo>
                      <a:pt x="2134" y="227"/>
                    </a:lnTo>
                    <a:lnTo>
                      <a:pt x="2135" y="227"/>
                    </a:lnTo>
                    <a:lnTo>
                      <a:pt x="2135" y="227"/>
                    </a:lnTo>
                    <a:lnTo>
                      <a:pt x="2135" y="227"/>
                    </a:lnTo>
                    <a:lnTo>
                      <a:pt x="2135" y="228"/>
                    </a:lnTo>
                    <a:lnTo>
                      <a:pt x="2136" y="228"/>
                    </a:lnTo>
                    <a:lnTo>
                      <a:pt x="2136" y="228"/>
                    </a:lnTo>
                    <a:lnTo>
                      <a:pt x="2136" y="228"/>
                    </a:lnTo>
                    <a:lnTo>
                      <a:pt x="2136" y="229"/>
                    </a:lnTo>
                    <a:lnTo>
                      <a:pt x="2136" y="229"/>
                    </a:lnTo>
                    <a:lnTo>
                      <a:pt x="2137" y="229"/>
                    </a:lnTo>
                    <a:lnTo>
                      <a:pt x="2137" y="229"/>
                    </a:lnTo>
                    <a:lnTo>
                      <a:pt x="2138" y="229"/>
                    </a:lnTo>
                    <a:lnTo>
                      <a:pt x="2138" y="229"/>
                    </a:lnTo>
                    <a:lnTo>
                      <a:pt x="2138" y="229"/>
                    </a:lnTo>
                    <a:lnTo>
                      <a:pt x="2139" y="229"/>
                    </a:lnTo>
                    <a:lnTo>
                      <a:pt x="2139" y="229"/>
                    </a:lnTo>
                    <a:lnTo>
                      <a:pt x="2139" y="229"/>
                    </a:lnTo>
                    <a:lnTo>
                      <a:pt x="2139" y="229"/>
                    </a:lnTo>
                    <a:lnTo>
                      <a:pt x="2139" y="229"/>
                    </a:lnTo>
                    <a:lnTo>
                      <a:pt x="2139" y="229"/>
                    </a:lnTo>
                    <a:lnTo>
                      <a:pt x="2139" y="229"/>
                    </a:lnTo>
                    <a:lnTo>
                      <a:pt x="2139" y="229"/>
                    </a:lnTo>
                    <a:lnTo>
                      <a:pt x="2140" y="229"/>
                    </a:lnTo>
                    <a:lnTo>
                      <a:pt x="2140" y="228"/>
                    </a:lnTo>
                    <a:lnTo>
                      <a:pt x="2140" y="228"/>
                    </a:lnTo>
                    <a:lnTo>
                      <a:pt x="2140" y="228"/>
                    </a:lnTo>
                    <a:lnTo>
                      <a:pt x="2141" y="228"/>
                    </a:lnTo>
                    <a:lnTo>
                      <a:pt x="2141" y="228"/>
                    </a:lnTo>
                    <a:lnTo>
                      <a:pt x="2141" y="224"/>
                    </a:lnTo>
                    <a:lnTo>
                      <a:pt x="2141" y="224"/>
                    </a:lnTo>
                    <a:lnTo>
                      <a:pt x="2141" y="224"/>
                    </a:lnTo>
                    <a:lnTo>
                      <a:pt x="2141" y="226"/>
                    </a:lnTo>
                    <a:lnTo>
                      <a:pt x="2142" y="219"/>
                    </a:lnTo>
                    <a:lnTo>
                      <a:pt x="2142" y="221"/>
                    </a:lnTo>
                    <a:lnTo>
                      <a:pt x="2142" y="221"/>
                    </a:lnTo>
                    <a:lnTo>
                      <a:pt x="2142" y="216"/>
                    </a:lnTo>
                    <a:lnTo>
                      <a:pt x="2142" y="216"/>
                    </a:lnTo>
                    <a:lnTo>
                      <a:pt x="2143" y="216"/>
                    </a:lnTo>
                    <a:lnTo>
                      <a:pt x="2143" y="216"/>
                    </a:lnTo>
                    <a:lnTo>
                      <a:pt x="2143" y="214"/>
                    </a:lnTo>
                    <a:lnTo>
                      <a:pt x="2143" y="214"/>
                    </a:lnTo>
                    <a:lnTo>
                      <a:pt x="2143" y="211"/>
                    </a:lnTo>
                    <a:lnTo>
                      <a:pt x="2143" y="224"/>
                    </a:lnTo>
                    <a:lnTo>
                      <a:pt x="2144" y="225"/>
                    </a:lnTo>
                    <a:lnTo>
                      <a:pt x="2144" y="223"/>
                    </a:lnTo>
                    <a:lnTo>
                      <a:pt x="2144" y="226"/>
                    </a:lnTo>
                    <a:lnTo>
                      <a:pt x="2144" y="226"/>
                    </a:lnTo>
                    <a:lnTo>
                      <a:pt x="2145" y="227"/>
                    </a:lnTo>
                    <a:lnTo>
                      <a:pt x="2145" y="227"/>
                    </a:lnTo>
                    <a:lnTo>
                      <a:pt x="2145" y="227"/>
                    </a:lnTo>
                    <a:lnTo>
                      <a:pt x="2145" y="226"/>
                    </a:lnTo>
                    <a:lnTo>
                      <a:pt x="2146" y="226"/>
                    </a:lnTo>
                    <a:lnTo>
                      <a:pt x="2146" y="225"/>
                    </a:lnTo>
                    <a:lnTo>
                      <a:pt x="2146" y="224"/>
                    </a:lnTo>
                    <a:lnTo>
                      <a:pt x="2146" y="224"/>
                    </a:lnTo>
                    <a:lnTo>
                      <a:pt x="2146" y="225"/>
                    </a:lnTo>
                    <a:lnTo>
                      <a:pt x="2147" y="226"/>
                    </a:lnTo>
                    <a:lnTo>
                      <a:pt x="2147" y="231"/>
                    </a:lnTo>
                    <a:lnTo>
                      <a:pt x="2147" y="231"/>
                    </a:lnTo>
                    <a:lnTo>
                      <a:pt x="2147" y="231"/>
                    </a:lnTo>
                    <a:lnTo>
                      <a:pt x="2148" y="230"/>
                    </a:lnTo>
                    <a:lnTo>
                      <a:pt x="2148" y="230"/>
                    </a:lnTo>
                    <a:lnTo>
                      <a:pt x="2148" y="228"/>
                    </a:lnTo>
                    <a:lnTo>
                      <a:pt x="2148" y="228"/>
                    </a:lnTo>
                    <a:lnTo>
                      <a:pt x="2149" y="227"/>
                    </a:lnTo>
                    <a:lnTo>
                      <a:pt x="2149" y="227"/>
                    </a:lnTo>
                    <a:lnTo>
                      <a:pt x="2149" y="228"/>
                    </a:lnTo>
                    <a:lnTo>
                      <a:pt x="2149" y="227"/>
                    </a:lnTo>
                    <a:lnTo>
                      <a:pt x="2149" y="227"/>
                    </a:lnTo>
                    <a:lnTo>
                      <a:pt x="2150" y="227"/>
                    </a:lnTo>
                    <a:lnTo>
                      <a:pt x="2150" y="227"/>
                    </a:lnTo>
                    <a:lnTo>
                      <a:pt x="2150" y="227"/>
                    </a:lnTo>
                    <a:lnTo>
                      <a:pt x="2150" y="227"/>
                    </a:lnTo>
                    <a:lnTo>
                      <a:pt x="2150" y="227"/>
                    </a:lnTo>
                    <a:lnTo>
                      <a:pt x="2151" y="227"/>
                    </a:lnTo>
                    <a:lnTo>
                      <a:pt x="2151" y="228"/>
                    </a:lnTo>
                    <a:lnTo>
                      <a:pt x="2151" y="228"/>
                    </a:lnTo>
                    <a:lnTo>
                      <a:pt x="2152" y="228"/>
                    </a:lnTo>
                    <a:lnTo>
                      <a:pt x="2152" y="228"/>
                    </a:lnTo>
                    <a:lnTo>
                      <a:pt x="2152" y="228"/>
                    </a:lnTo>
                    <a:lnTo>
                      <a:pt x="2152" y="228"/>
                    </a:lnTo>
                    <a:lnTo>
                      <a:pt x="2152" y="228"/>
                    </a:lnTo>
                    <a:lnTo>
                      <a:pt x="2153" y="228"/>
                    </a:lnTo>
                    <a:lnTo>
                      <a:pt x="2153" y="228"/>
                    </a:lnTo>
                    <a:lnTo>
                      <a:pt x="2153" y="228"/>
                    </a:lnTo>
                    <a:lnTo>
                      <a:pt x="2153" y="228"/>
                    </a:lnTo>
                    <a:lnTo>
                      <a:pt x="2153" y="228"/>
                    </a:lnTo>
                    <a:lnTo>
                      <a:pt x="2154" y="228"/>
                    </a:lnTo>
                    <a:lnTo>
                      <a:pt x="2154" y="228"/>
                    </a:lnTo>
                    <a:lnTo>
                      <a:pt x="2154" y="228"/>
                    </a:lnTo>
                    <a:lnTo>
                      <a:pt x="2154" y="228"/>
                    </a:lnTo>
                    <a:lnTo>
                      <a:pt x="2154" y="228"/>
                    </a:lnTo>
                    <a:lnTo>
                      <a:pt x="2155" y="228"/>
                    </a:lnTo>
                    <a:lnTo>
                      <a:pt x="2155" y="228"/>
                    </a:lnTo>
                    <a:lnTo>
                      <a:pt x="2155" y="228"/>
                    </a:lnTo>
                    <a:lnTo>
                      <a:pt x="2155" y="228"/>
                    </a:lnTo>
                    <a:lnTo>
                      <a:pt x="2155" y="228"/>
                    </a:lnTo>
                    <a:lnTo>
                      <a:pt x="2155" y="228"/>
                    </a:lnTo>
                    <a:lnTo>
                      <a:pt x="2155" y="228"/>
                    </a:lnTo>
                    <a:lnTo>
                      <a:pt x="2155" y="228"/>
                    </a:lnTo>
                    <a:lnTo>
                      <a:pt x="2156" y="228"/>
                    </a:lnTo>
                    <a:lnTo>
                      <a:pt x="2156" y="227"/>
                    </a:lnTo>
                    <a:lnTo>
                      <a:pt x="2156" y="224"/>
                    </a:lnTo>
                    <a:lnTo>
                      <a:pt x="2156" y="225"/>
                    </a:lnTo>
                    <a:lnTo>
                      <a:pt x="2156" y="224"/>
                    </a:lnTo>
                    <a:lnTo>
                      <a:pt x="2157" y="220"/>
                    </a:lnTo>
                    <a:lnTo>
                      <a:pt x="2157" y="221"/>
                    </a:lnTo>
                    <a:lnTo>
                      <a:pt x="2157" y="222"/>
                    </a:lnTo>
                    <a:lnTo>
                      <a:pt x="2157" y="219"/>
                    </a:lnTo>
                    <a:lnTo>
                      <a:pt x="2158" y="217"/>
                    </a:lnTo>
                    <a:lnTo>
                      <a:pt x="2158" y="227"/>
                    </a:lnTo>
                    <a:lnTo>
                      <a:pt x="2158" y="220"/>
                    </a:lnTo>
                    <a:lnTo>
                      <a:pt x="2158" y="219"/>
                    </a:lnTo>
                    <a:lnTo>
                      <a:pt x="2158" y="223"/>
                    </a:lnTo>
                    <a:lnTo>
                      <a:pt x="2159" y="223"/>
                    </a:lnTo>
                    <a:lnTo>
                      <a:pt x="2159" y="223"/>
                    </a:lnTo>
                    <a:lnTo>
                      <a:pt x="2159" y="223"/>
                    </a:lnTo>
                    <a:lnTo>
                      <a:pt x="2159" y="223"/>
                    </a:lnTo>
                    <a:lnTo>
                      <a:pt x="2159" y="223"/>
                    </a:lnTo>
                    <a:lnTo>
                      <a:pt x="2159" y="223"/>
                    </a:lnTo>
                    <a:lnTo>
                      <a:pt x="2160" y="227"/>
                    </a:lnTo>
                    <a:lnTo>
                      <a:pt x="2160" y="227"/>
                    </a:lnTo>
                    <a:lnTo>
                      <a:pt x="2160" y="229"/>
                    </a:lnTo>
                    <a:lnTo>
                      <a:pt x="2160" y="229"/>
                    </a:lnTo>
                    <a:lnTo>
                      <a:pt x="2161" y="229"/>
                    </a:lnTo>
                    <a:lnTo>
                      <a:pt x="2161" y="229"/>
                    </a:lnTo>
                    <a:lnTo>
                      <a:pt x="2161" y="230"/>
                    </a:lnTo>
                    <a:lnTo>
                      <a:pt x="2161" y="230"/>
                    </a:lnTo>
                    <a:lnTo>
                      <a:pt x="2161" y="230"/>
                    </a:lnTo>
                    <a:lnTo>
                      <a:pt x="2162" y="230"/>
                    </a:lnTo>
                    <a:lnTo>
                      <a:pt x="2162" y="230"/>
                    </a:lnTo>
                    <a:lnTo>
                      <a:pt x="2162" y="231"/>
                    </a:lnTo>
                    <a:lnTo>
                      <a:pt x="2162" y="230"/>
                    </a:lnTo>
                    <a:lnTo>
                      <a:pt x="2162" y="230"/>
                    </a:lnTo>
                    <a:lnTo>
                      <a:pt x="2163" y="229"/>
                    </a:lnTo>
                    <a:lnTo>
                      <a:pt x="2163" y="229"/>
                    </a:lnTo>
                    <a:lnTo>
                      <a:pt x="2163" y="230"/>
                    </a:lnTo>
                    <a:lnTo>
                      <a:pt x="2163" y="230"/>
                    </a:lnTo>
                    <a:lnTo>
                      <a:pt x="2164" y="230"/>
                    </a:lnTo>
                    <a:lnTo>
                      <a:pt x="2164" y="230"/>
                    </a:lnTo>
                    <a:lnTo>
                      <a:pt x="2164" y="230"/>
                    </a:lnTo>
                    <a:lnTo>
                      <a:pt x="2164" y="230"/>
                    </a:lnTo>
                    <a:lnTo>
                      <a:pt x="2164" y="229"/>
                    </a:lnTo>
                    <a:lnTo>
                      <a:pt x="2164" y="229"/>
                    </a:lnTo>
                    <a:lnTo>
                      <a:pt x="2165" y="230"/>
                    </a:lnTo>
                    <a:lnTo>
                      <a:pt x="2165" y="229"/>
                    </a:lnTo>
                    <a:lnTo>
                      <a:pt x="2165" y="230"/>
                    </a:lnTo>
                    <a:lnTo>
                      <a:pt x="2165" y="230"/>
                    </a:lnTo>
                    <a:lnTo>
                      <a:pt x="2165" y="230"/>
                    </a:lnTo>
                    <a:lnTo>
                      <a:pt x="2165" y="230"/>
                    </a:lnTo>
                    <a:lnTo>
                      <a:pt x="2166" y="229"/>
                    </a:lnTo>
                    <a:lnTo>
                      <a:pt x="2166" y="229"/>
                    </a:lnTo>
                    <a:lnTo>
                      <a:pt x="2166" y="229"/>
                    </a:lnTo>
                    <a:lnTo>
                      <a:pt x="2166" y="229"/>
                    </a:lnTo>
                    <a:lnTo>
                      <a:pt x="2166" y="229"/>
                    </a:lnTo>
                    <a:lnTo>
                      <a:pt x="2167" y="229"/>
                    </a:lnTo>
                    <a:lnTo>
                      <a:pt x="2167" y="229"/>
                    </a:lnTo>
                    <a:lnTo>
                      <a:pt x="2167" y="229"/>
                    </a:lnTo>
                    <a:lnTo>
                      <a:pt x="2167" y="229"/>
                    </a:lnTo>
                    <a:lnTo>
                      <a:pt x="2167" y="229"/>
                    </a:lnTo>
                    <a:lnTo>
                      <a:pt x="2167" y="229"/>
                    </a:lnTo>
                    <a:lnTo>
                      <a:pt x="2167" y="229"/>
                    </a:lnTo>
                    <a:lnTo>
                      <a:pt x="2168" y="229"/>
                    </a:lnTo>
                    <a:lnTo>
                      <a:pt x="2168" y="229"/>
                    </a:lnTo>
                    <a:lnTo>
                      <a:pt x="2168" y="229"/>
                    </a:lnTo>
                    <a:lnTo>
                      <a:pt x="2169" y="229"/>
                    </a:lnTo>
                    <a:lnTo>
                      <a:pt x="2169" y="230"/>
                    </a:lnTo>
                    <a:lnTo>
                      <a:pt x="2169" y="230"/>
                    </a:lnTo>
                    <a:lnTo>
                      <a:pt x="2169" y="230"/>
                    </a:lnTo>
                    <a:lnTo>
                      <a:pt x="2169" y="230"/>
                    </a:lnTo>
                    <a:lnTo>
                      <a:pt x="2169" y="230"/>
                    </a:lnTo>
                    <a:lnTo>
                      <a:pt x="2170" y="230"/>
                    </a:lnTo>
                    <a:lnTo>
                      <a:pt x="2170" y="230"/>
                    </a:lnTo>
                    <a:lnTo>
                      <a:pt x="2170" y="230"/>
                    </a:lnTo>
                    <a:lnTo>
                      <a:pt x="2170" y="230"/>
                    </a:lnTo>
                    <a:lnTo>
                      <a:pt x="2170" y="229"/>
                    </a:lnTo>
                    <a:lnTo>
                      <a:pt x="2171" y="228"/>
                    </a:lnTo>
                    <a:lnTo>
                      <a:pt x="2171" y="219"/>
                    </a:lnTo>
                    <a:lnTo>
                      <a:pt x="2171" y="218"/>
                    </a:lnTo>
                    <a:lnTo>
                      <a:pt x="2171" y="212"/>
                    </a:lnTo>
                    <a:lnTo>
                      <a:pt x="2171" y="211"/>
                    </a:lnTo>
                    <a:lnTo>
                      <a:pt x="2172" y="210"/>
                    </a:lnTo>
                    <a:lnTo>
                      <a:pt x="2172" y="220"/>
                    </a:lnTo>
                    <a:lnTo>
                      <a:pt x="2172" y="219"/>
                    </a:lnTo>
                    <a:lnTo>
                      <a:pt x="2172" y="220"/>
                    </a:lnTo>
                    <a:lnTo>
                      <a:pt x="2173" y="226"/>
                    </a:lnTo>
                    <a:lnTo>
                      <a:pt x="2173" y="226"/>
                    </a:lnTo>
                    <a:lnTo>
                      <a:pt x="2173" y="228"/>
                    </a:lnTo>
                    <a:lnTo>
                      <a:pt x="2174" y="228"/>
                    </a:lnTo>
                    <a:lnTo>
                      <a:pt x="2174" y="228"/>
                    </a:lnTo>
                    <a:lnTo>
                      <a:pt x="2174" y="228"/>
                    </a:lnTo>
                    <a:lnTo>
                      <a:pt x="2174" y="228"/>
                    </a:lnTo>
                    <a:lnTo>
                      <a:pt x="2174" y="228"/>
                    </a:lnTo>
                    <a:lnTo>
                      <a:pt x="2174" y="228"/>
                    </a:lnTo>
                    <a:lnTo>
                      <a:pt x="2174" y="228"/>
                    </a:lnTo>
                    <a:lnTo>
                      <a:pt x="2175" y="227"/>
                    </a:lnTo>
                    <a:lnTo>
                      <a:pt x="2175" y="228"/>
                    </a:lnTo>
                    <a:lnTo>
                      <a:pt x="2175" y="228"/>
                    </a:lnTo>
                    <a:lnTo>
                      <a:pt x="2175" y="228"/>
                    </a:lnTo>
                    <a:lnTo>
                      <a:pt x="2176" y="228"/>
                    </a:lnTo>
                    <a:lnTo>
                      <a:pt x="2176" y="228"/>
                    </a:lnTo>
                    <a:lnTo>
                      <a:pt x="2176" y="228"/>
                    </a:lnTo>
                    <a:lnTo>
                      <a:pt x="2176" y="228"/>
                    </a:lnTo>
                    <a:lnTo>
                      <a:pt x="2176" y="228"/>
                    </a:lnTo>
                    <a:lnTo>
                      <a:pt x="2177" y="226"/>
                    </a:lnTo>
                    <a:lnTo>
                      <a:pt x="2177" y="226"/>
                    </a:lnTo>
                    <a:lnTo>
                      <a:pt x="2177" y="226"/>
                    </a:lnTo>
                    <a:lnTo>
                      <a:pt x="2177" y="226"/>
                    </a:lnTo>
                    <a:lnTo>
                      <a:pt x="2177" y="225"/>
                    </a:lnTo>
                    <a:lnTo>
                      <a:pt x="2178" y="226"/>
                    </a:lnTo>
                    <a:lnTo>
                      <a:pt x="2178" y="225"/>
                    </a:lnTo>
                    <a:lnTo>
                      <a:pt x="2178" y="225"/>
                    </a:lnTo>
                    <a:lnTo>
                      <a:pt x="2178" y="225"/>
                    </a:lnTo>
                    <a:lnTo>
                      <a:pt x="2179" y="225"/>
                    </a:lnTo>
                    <a:lnTo>
                      <a:pt x="2179" y="224"/>
                    </a:lnTo>
                    <a:lnTo>
                      <a:pt x="2179" y="224"/>
                    </a:lnTo>
                    <a:lnTo>
                      <a:pt x="2180" y="224"/>
                    </a:lnTo>
                    <a:lnTo>
                      <a:pt x="2180" y="224"/>
                    </a:lnTo>
                    <a:lnTo>
                      <a:pt x="2180" y="224"/>
                    </a:lnTo>
                    <a:lnTo>
                      <a:pt x="2180" y="225"/>
                    </a:lnTo>
                    <a:lnTo>
                      <a:pt x="2180" y="225"/>
                    </a:lnTo>
                    <a:lnTo>
                      <a:pt x="2181" y="225"/>
                    </a:lnTo>
                    <a:lnTo>
                      <a:pt x="2181" y="224"/>
                    </a:lnTo>
                    <a:lnTo>
                      <a:pt x="2181" y="225"/>
                    </a:lnTo>
                    <a:lnTo>
                      <a:pt x="2181" y="224"/>
                    </a:lnTo>
                    <a:lnTo>
                      <a:pt x="2181" y="225"/>
                    </a:lnTo>
                    <a:lnTo>
                      <a:pt x="2181" y="225"/>
                    </a:lnTo>
                    <a:lnTo>
                      <a:pt x="2181" y="224"/>
                    </a:lnTo>
                    <a:lnTo>
                      <a:pt x="2181" y="225"/>
                    </a:lnTo>
                    <a:lnTo>
                      <a:pt x="2182" y="225"/>
                    </a:lnTo>
                    <a:lnTo>
                      <a:pt x="2182" y="225"/>
                    </a:lnTo>
                    <a:lnTo>
                      <a:pt x="2182" y="224"/>
                    </a:lnTo>
                    <a:lnTo>
                      <a:pt x="2182" y="224"/>
                    </a:lnTo>
                    <a:lnTo>
                      <a:pt x="2182" y="224"/>
                    </a:lnTo>
                    <a:lnTo>
                      <a:pt x="2183" y="224"/>
                    </a:lnTo>
                    <a:lnTo>
                      <a:pt x="2183" y="224"/>
                    </a:lnTo>
                    <a:lnTo>
                      <a:pt x="2183" y="224"/>
                    </a:lnTo>
                    <a:lnTo>
                      <a:pt x="2183" y="224"/>
                    </a:lnTo>
                    <a:lnTo>
                      <a:pt x="2183" y="224"/>
                    </a:lnTo>
                    <a:lnTo>
                      <a:pt x="2184" y="224"/>
                    </a:lnTo>
                    <a:lnTo>
                      <a:pt x="2184" y="224"/>
                    </a:lnTo>
                    <a:lnTo>
                      <a:pt x="2184" y="224"/>
                    </a:lnTo>
                    <a:lnTo>
                      <a:pt x="2184" y="224"/>
                    </a:lnTo>
                    <a:lnTo>
                      <a:pt x="2184" y="222"/>
                    </a:lnTo>
                    <a:lnTo>
                      <a:pt x="2185" y="221"/>
                    </a:lnTo>
                    <a:lnTo>
                      <a:pt x="2185" y="220"/>
                    </a:lnTo>
                    <a:lnTo>
                      <a:pt x="2185" y="226"/>
                    </a:lnTo>
                    <a:lnTo>
                      <a:pt x="2185" y="223"/>
                    </a:lnTo>
                    <a:lnTo>
                      <a:pt x="2185" y="222"/>
                    </a:lnTo>
                    <a:lnTo>
                      <a:pt x="2185" y="219"/>
                    </a:lnTo>
                    <a:lnTo>
                      <a:pt x="2185" y="223"/>
                    </a:lnTo>
                    <a:lnTo>
                      <a:pt x="2185" y="223"/>
                    </a:lnTo>
                    <a:lnTo>
                      <a:pt x="2186" y="223"/>
                    </a:lnTo>
                    <a:lnTo>
                      <a:pt x="2186" y="223"/>
                    </a:lnTo>
                    <a:lnTo>
                      <a:pt x="2186" y="214"/>
                    </a:lnTo>
                    <a:lnTo>
                      <a:pt x="2186" y="219"/>
                    </a:lnTo>
                    <a:lnTo>
                      <a:pt x="2186" y="220"/>
                    </a:lnTo>
                    <a:lnTo>
                      <a:pt x="2187" y="225"/>
                    </a:lnTo>
                    <a:lnTo>
                      <a:pt x="2187" y="225"/>
                    </a:lnTo>
                    <a:lnTo>
                      <a:pt x="2187" y="224"/>
                    </a:lnTo>
                    <a:lnTo>
                      <a:pt x="2188" y="224"/>
                    </a:lnTo>
                    <a:lnTo>
                      <a:pt x="2188" y="224"/>
                    </a:lnTo>
                    <a:lnTo>
                      <a:pt x="2188" y="224"/>
                    </a:lnTo>
                    <a:lnTo>
                      <a:pt x="2188" y="224"/>
                    </a:lnTo>
                    <a:lnTo>
                      <a:pt x="2188" y="224"/>
                    </a:lnTo>
                    <a:lnTo>
                      <a:pt x="2188" y="224"/>
                    </a:lnTo>
                    <a:lnTo>
                      <a:pt x="2189" y="224"/>
                    </a:lnTo>
                    <a:lnTo>
                      <a:pt x="2189" y="223"/>
                    </a:lnTo>
                    <a:lnTo>
                      <a:pt x="2189" y="226"/>
                    </a:lnTo>
                    <a:lnTo>
                      <a:pt x="2189" y="226"/>
                    </a:lnTo>
                    <a:lnTo>
                      <a:pt x="2190" y="231"/>
                    </a:lnTo>
                    <a:lnTo>
                      <a:pt x="2190" y="231"/>
                    </a:lnTo>
                    <a:lnTo>
                      <a:pt x="2190" y="231"/>
                    </a:lnTo>
                    <a:lnTo>
                      <a:pt x="2190" y="231"/>
                    </a:lnTo>
                    <a:lnTo>
                      <a:pt x="2190" y="231"/>
                    </a:lnTo>
                    <a:lnTo>
                      <a:pt x="2191" y="229"/>
                    </a:lnTo>
                    <a:lnTo>
                      <a:pt x="2191" y="229"/>
                    </a:lnTo>
                    <a:lnTo>
                      <a:pt x="2191" y="228"/>
                    </a:lnTo>
                    <a:lnTo>
                      <a:pt x="2191" y="228"/>
                    </a:lnTo>
                    <a:lnTo>
                      <a:pt x="2192" y="228"/>
                    </a:lnTo>
                    <a:lnTo>
                      <a:pt x="2192" y="227"/>
                    </a:lnTo>
                    <a:lnTo>
                      <a:pt x="2192" y="227"/>
                    </a:lnTo>
                    <a:lnTo>
                      <a:pt x="2192" y="227"/>
                    </a:lnTo>
                    <a:lnTo>
                      <a:pt x="2192" y="227"/>
                    </a:lnTo>
                    <a:lnTo>
                      <a:pt x="2192" y="227"/>
                    </a:lnTo>
                    <a:lnTo>
                      <a:pt x="2192" y="227"/>
                    </a:lnTo>
                    <a:lnTo>
                      <a:pt x="2193" y="227"/>
                    </a:lnTo>
                    <a:lnTo>
                      <a:pt x="2193" y="227"/>
                    </a:lnTo>
                    <a:lnTo>
                      <a:pt x="2193" y="227"/>
                    </a:lnTo>
                    <a:lnTo>
                      <a:pt x="2193" y="227"/>
                    </a:lnTo>
                    <a:lnTo>
                      <a:pt x="2194" y="228"/>
                    </a:lnTo>
                    <a:lnTo>
                      <a:pt x="2194" y="228"/>
                    </a:lnTo>
                    <a:lnTo>
                      <a:pt x="2194" y="228"/>
                    </a:lnTo>
                    <a:lnTo>
                      <a:pt x="2194" y="228"/>
                    </a:lnTo>
                    <a:lnTo>
                      <a:pt x="2195" y="228"/>
                    </a:lnTo>
                    <a:lnTo>
                      <a:pt x="2195" y="228"/>
                    </a:lnTo>
                    <a:lnTo>
                      <a:pt x="2195" y="228"/>
                    </a:lnTo>
                    <a:lnTo>
                      <a:pt x="2195" y="228"/>
                    </a:lnTo>
                    <a:lnTo>
                      <a:pt x="2195" y="228"/>
                    </a:lnTo>
                    <a:lnTo>
                      <a:pt x="2195" y="228"/>
                    </a:lnTo>
                    <a:lnTo>
                      <a:pt x="2195" y="228"/>
                    </a:lnTo>
                    <a:lnTo>
                      <a:pt x="2196" y="228"/>
                    </a:lnTo>
                    <a:lnTo>
                      <a:pt x="2196" y="228"/>
                    </a:lnTo>
                    <a:lnTo>
                      <a:pt x="2196" y="228"/>
                    </a:lnTo>
                    <a:lnTo>
                      <a:pt x="2196" y="228"/>
                    </a:lnTo>
                    <a:lnTo>
                      <a:pt x="2197" y="228"/>
                    </a:lnTo>
                    <a:lnTo>
                      <a:pt x="2197" y="228"/>
                    </a:lnTo>
                    <a:lnTo>
                      <a:pt x="2197" y="228"/>
                    </a:lnTo>
                    <a:lnTo>
                      <a:pt x="2197" y="228"/>
                    </a:lnTo>
                    <a:lnTo>
                      <a:pt x="2197" y="228"/>
                    </a:lnTo>
                    <a:lnTo>
                      <a:pt x="2197" y="228"/>
                    </a:lnTo>
                    <a:lnTo>
                      <a:pt x="2197" y="228"/>
                    </a:lnTo>
                    <a:lnTo>
                      <a:pt x="2198" y="228"/>
                    </a:lnTo>
                    <a:lnTo>
                      <a:pt x="2198" y="228"/>
                    </a:lnTo>
                    <a:lnTo>
                      <a:pt x="2198" y="228"/>
                    </a:lnTo>
                    <a:lnTo>
                      <a:pt x="2198" y="228"/>
                    </a:lnTo>
                    <a:lnTo>
                      <a:pt x="2198" y="228"/>
                    </a:lnTo>
                    <a:lnTo>
                      <a:pt x="2199" y="228"/>
                    </a:lnTo>
                    <a:lnTo>
                      <a:pt x="2199" y="224"/>
                    </a:lnTo>
                    <a:lnTo>
                      <a:pt x="2199" y="225"/>
                    </a:lnTo>
                    <a:lnTo>
                      <a:pt x="2199" y="225"/>
                    </a:lnTo>
                    <a:lnTo>
                      <a:pt x="2199" y="226"/>
                    </a:lnTo>
                    <a:lnTo>
                      <a:pt x="2199" y="222"/>
                    </a:lnTo>
                    <a:lnTo>
                      <a:pt x="2200" y="222"/>
                    </a:lnTo>
                    <a:lnTo>
                      <a:pt x="2200" y="221"/>
                    </a:lnTo>
                    <a:lnTo>
                      <a:pt x="2200" y="222"/>
                    </a:lnTo>
                    <a:lnTo>
                      <a:pt x="2200" y="222"/>
                    </a:lnTo>
                    <a:lnTo>
                      <a:pt x="2200" y="222"/>
                    </a:lnTo>
                    <a:lnTo>
                      <a:pt x="2201" y="217"/>
                    </a:lnTo>
                    <a:lnTo>
                      <a:pt x="2201" y="223"/>
                    </a:lnTo>
                    <a:lnTo>
                      <a:pt x="2201" y="223"/>
                    </a:lnTo>
                    <a:lnTo>
                      <a:pt x="2201" y="227"/>
                    </a:lnTo>
                    <a:lnTo>
                      <a:pt x="2202" y="227"/>
                    </a:lnTo>
                    <a:lnTo>
                      <a:pt x="2202" y="228"/>
                    </a:lnTo>
                    <a:lnTo>
                      <a:pt x="2202" y="228"/>
                    </a:lnTo>
                    <a:lnTo>
                      <a:pt x="2202" y="228"/>
                    </a:lnTo>
                    <a:lnTo>
                      <a:pt x="2202" y="228"/>
                    </a:lnTo>
                    <a:lnTo>
                      <a:pt x="2202" y="228"/>
                    </a:lnTo>
                    <a:lnTo>
                      <a:pt x="2203" y="228"/>
                    </a:lnTo>
                    <a:lnTo>
                      <a:pt x="2203" y="228"/>
                    </a:lnTo>
                    <a:lnTo>
                      <a:pt x="2203" y="228"/>
                    </a:lnTo>
                    <a:lnTo>
                      <a:pt x="2203" y="228"/>
                    </a:lnTo>
                    <a:lnTo>
                      <a:pt x="2203" y="228"/>
                    </a:lnTo>
                    <a:lnTo>
                      <a:pt x="2204" y="230"/>
                    </a:lnTo>
                    <a:lnTo>
                      <a:pt x="2204" y="230"/>
                    </a:lnTo>
                    <a:lnTo>
                      <a:pt x="2204" y="229"/>
                    </a:lnTo>
                    <a:lnTo>
                      <a:pt x="2204" y="229"/>
                    </a:lnTo>
                    <a:lnTo>
                      <a:pt x="2204" y="229"/>
                    </a:lnTo>
                    <a:lnTo>
                      <a:pt x="2205" y="230"/>
                    </a:lnTo>
                    <a:lnTo>
                      <a:pt x="2205" y="230"/>
                    </a:lnTo>
                    <a:lnTo>
                      <a:pt x="2205" y="229"/>
                    </a:lnTo>
                    <a:lnTo>
                      <a:pt x="2206" y="229"/>
                    </a:lnTo>
                    <a:lnTo>
                      <a:pt x="2206" y="229"/>
                    </a:lnTo>
                    <a:lnTo>
                      <a:pt x="2206" y="230"/>
                    </a:lnTo>
                    <a:lnTo>
                      <a:pt x="2206" y="230"/>
                    </a:lnTo>
                    <a:lnTo>
                      <a:pt x="2206" y="231"/>
                    </a:lnTo>
                    <a:lnTo>
                      <a:pt x="2206" y="231"/>
                    </a:lnTo>
                    <a:lnTo>
                      <a:pt x="2207" y="231"/>
                    </a:lnTo>
                    <a:lnTo>
                      <a:pt x="2207" y="230"/>
                    </a:lnTo>
                    <a:lnTo>
                      <a:pt x="2207" y="230"/>
                    </a:lnTo>
                    <a:lnTo>
                      <a:pt x="2208" y="229"/>
                    </a:lnTo>
                    <a:lnTo>
                      <a:pt x="2208" y="229"/>
                    </a:lnTo>
                    <a:lnTo>
                      <a:pt x="2208" y="229"/>
                    </a:lnTo>
                    <a:lnTo>
                      <a:pt x="2208" y="229"/>
                    </a:lnTo>
                    <a:lnTo>
                      <a:pt x="2209" y="229"/>
                    </a:lnTo>
                    <a:lnTo>
                      <a:pt x="2209" y="229"/>
                    </a:lnTo>
                    <a:lnTo>
                      <a:pt x="2209" y="229"/>
                    </a:lnTo>
                    <a:lnTo>
                      <a:pt x="2209" y="229"/>
                    </a:lnTo>
                    <a:lnTo>
                      <a:pt x="2209" y="229"/>
                    </a:lnTo>
                    <a:lnTo>
                      <a:pt x="2209" y="229"/>
                    </a:lnTo>
                    <a:lnTo>
                      <a:pt x="2209" y="229"/>
                    </a:lnTo>
                    <a:lnTo>
                      <a:pt x="2210" y="229"/>
                    </a:lnTo>
                    <a:lnTo>
                      <a:pt x="2210" y="229"/>
                    </a:lnTo>
                    <a:lnTo>
                      <a:pt x="2210" y="229"/>
                    </a:lnTo>
                    <a:lnTo>
                      <a:pt x="2210" y="229"/>
                    </a:lnTo>
                    <a:lnTo>
                      <a:pt x="2210" y="229"/>
                    </a:lnTo>
                    <a:lnTo>
                      <a:pt x="2210" y="229"/>
                    </a:lnTo>
                    <a:lnTo>
                      <a:pt x="2211" y="229"/>
                    </a:lnTo>
                    <a:lnTo>
                      <a:pt x="2211" y="229"/>
                    </a:lnTo>
                    <a:lnTo>
                      <a:pt x="2211" y="229"/>
                    </a:lnTo>
                    <a:lnTo>
                      <a:pt x="2211" y="229"/>
                    </a:lnTo>
                    <a:lnTo>
                      <a:pt x="2211" y="229"/>
                    </a:lnTo>
                    <a:lnTo>
                      <a:pt x="2212" y="229"/>
                    </a:lnTo>
                    <a:lnTo>
                      <a:pt x="2212" y="229"/>
                    </a:lnTo>
                    <a:lnTo>
                      <a:pt x="2212" y="229"/>
                    </a:lnTo>
                    <a:lnTo>
                      <a:pt x="2212" y="229"/>
                    </a:lnTo>
                    <a:lnTo>
                      <a:pt x="2212" y="229"/>
                    </a:lnTo>
                    <a:lnTo>
                      <a:pt x="2213" y="229"/>
                    </a:lnTo>
                    <a:lnTo>
                      <a:pt x="2213" y="229"/>
                    </a:lnTo>
                    <a:lnTo>
                      <a:pt x="2213" y="229"/>
                    </a:lnTo>
                    <a:lnTo>
                      <a:pt x="2214" y="224"/>
                    </a:lnTo>
                    <a:lnTo>
                      <a:pt x="2214" y="225"/>
                    </a:lnTo>
                    <a:lnTo>
                      <a:pt x="2214" y="227"/>
                    </a:lnTo>
                    <a:lnTo>
                      <a:pt x="2214" y="219"/>
                    </a:lnTo>
                    <a:lnTo>
                      <a:pt x="2214" y="220"/>
                    </a:lnTo>
                    <a:lnTo>
                      <a:pt x="2215" y="223"/>
                    </a:lnTo>
                    <a:lnTo>
                      <a:pt x="2215" y="223"/>
                    </a:lnTo>
                    <a:lnTo>
                      <a:pt x="2215" y="221"/>
                    </a:lnTo>
                    <a:lnTo>
                      <a:pt x="2215" y="222"/>
                    </a:lnTo>
                    <a:lnTo>
                      <a:pt x="2215" y="223"/>
                    </a:lnTo>
                    <a:lnTo>
                      <a:pt x="2216" y="230"/>
                    </a:lnTo>
                    <a:lnTo>
                      <a:pt x="2216" y="223"/>
                    </a:lnTo>
                    <a:lnTo>
                      <a:pt x="2216" y="224"/>
                    </a:lnTo>
                    <a:lnTo>
                      <a:pt x="2216" y="225"/>
                    </a:lnTo>
                    <a:lnTo>
                      <a:pt x="2216" y="227"/>
                    </a:lnTo>
                    <a:lnTo>
                      <a:pt x="2216" y="226"/>
                    </a:lnTo>
                    <a:lnTo>
                      <a:pt x="2217" y="226"/>
                    </a:lnTo>
                    <a:lnTo>
                      <a:pt x="2217" y="226"/>
                    </a:lnTo>
                    <a:lnTo>
                      <a:pt x="2217" y="226"/>
                    </a:lnTo>
                    <a:lnTo>
                      <a:pt x="2217" y="226"/>
                    </a:lnTo>
                    <a:lnTo>
                      <a:pt x="2218" y="225"/>
                    </a:lnTo>
                    <a:lnTo>
                      <a:pt x="2218" y="225"/>
                    </a:lnTo>
                    <a:lnTo>
                      <a:pt x="2218" y="228"/>
                    </a:lnTo>
                    <a:lnTo>
                      <a:pt x="2218" y="229"/>
                    </a:lnTo>
                    <a:lnTo>
                      <a:pt x="2219" y="229"/>
                    </a:lnTo>
                    <a:lnTo>
                      <a:pt x="2219" y="229"/>
                    </a:lnTo>
                    <a:lnTo>
                      <a:pt x="2219" y="229"/>
                    </a:lnTo>
                    <a:lnTo>
                      <a:pt x="2219" y="229"/>
                    </a:lnTo>
                    <a:lnTo>
                      <a:pt x="2219" y="229"/>
                    </a:lnTo>
                    <a:lnTo>
                      <a:pt x="2220" y="229"/>
                    </a:lnTo>
                    <a:lnTo>
                      <a:pt x="2220" y="229"/>
                    </a:lnTo>
                    <a:lnTo>
                      <a:pt x="2220" y="229"/>
                    </a:lnTo>
                    <a:lnTo>
                      <a:pt x="2221" y="229"/>
                    </a:lnTo>
                    <a:lnTo>
                      <a:pt x="2221" y="229"/>
                    </a:lnTo>
                    <a:lnTo>
                      <a:pt x="2221" y="230"/>
                    </a:lnTo>
                    <a:lnTo>
                      <a:pt x="2221" y="230"/>
                    </a:lnTo>
                    <a:lnTo>
                      <a:pt x="2222" y="231"/>
                    </a:lnTo>
                    <a:lnTo>
                      <a:pt x="2222" y="231"/>
                    </a:lnTo>
                    <a:lnTo>
                      <a:pt x="2222" y="231"/>
                    </a:lnTo>
                    <a:lnTo>
                      <a:pt x="2222" y="231"/>
                    </a:lnTo>
                    <a:lnTo>
                      <a:pt x="2222" y="231"/>
                    </a:lnTo>
                    <a:lnTo>
                      <a:pt x="2223" y="231"/>
                    </a:lnTo>
                    <a:lnTo>
                      <a:pt x="2223" y="231"/>
                    </a:lnTo>
                    <a:lnTo>
                      <a:pt x="2223" y="231"/>
                    </a:lnTo>
                    <a:lnTo>
                      <a:pt x="2223" y="231"/>
                    </a:lnTo>
                    <a:lnTo>
                      <a:pt x="2223" y="231"/>
                    </a:lnTo>
                    <a:lnTo>
                      <a:pt x="2223" y="231"/>
                    </a:lnTo>
                    <a:lnTo>
                      <a:pt x="2224" y="231"/>
                    </a:lnTo>
                    <a:lnTo>
                      <a:pt x="2224" y="231"/>
                    </a:lnTo>
                    <a:lnTo>
                      <a:pt x="2224" y="231"/>
                    </a:lnTo>
                    <a:lnTo>
                      <a:pt x="2225" y="231"/>
                    </a:lnTo>
                    <a:lnTo>
                      <a:pt x="2225" y="231"/>
                    </a:lnTo>
                    <a:lnTo>
                      <a:pt x="2225" y="231"/>
                    </a:lnTo>
                    <a:lnTo>
                      <a:pt x="2225" y="231"/>
                    </a:lnTo>
                    <a:lnTo>
                      <a:pt x="2225" y="231"/>
                    </a:lnTo>
                    <a:lnTo>
                      <a:pt x="2225" y="231"/>
                    </a:lnTo>
                    <a:lnTo>
                      <a:pt x="2225" y="231"/>
                    </a:lnTo>
                    <a:lnTo>
                      <a:pt x="2225" y="231"/>
                    </a:lnTo>
                    <a:lnTo>
                      <a:pt x="2226" y="231"/>
                    </a:lnTo>
                    <a:lnTo>
                      <a:pt x="2226" y="231"/>
                    </a:lnTo>
                    <a:lnTo>
                      <a:pt x="2226" y="231"/>
                    </a:lnTo>
                    <a:lnTo>
                      <a:pt x="2226" y="231"/>
                    </a:lnTo>
                    <a:lnTo>
                      <a:pt x="2227" y="231"/>
                    </a:lnTo>
                    <a:lnTo>
                      <a:pt x="2227" y="230"/>
                    </a:lnTo>
                    <a:lnTo>
                      <a:pt x="2227" y="230"/>
                    </a:lnTo>
                    <a:lnTo>
                      <a:pt x="2227" y="230"/>
                    </a:lnTo>
                    <a:lnTo>
                      <a:pt x="2228" y="230"/>
                    </a:lnTo>
                    <a:lnTo>
                      <a:pt x="2228" y="230"/>
                    </a:lnTo>
                    <a:lnTo>
                      <a:pt x="2228" y="230"/>
                    </a:lnTo>
                    <a:lnTo>
                      <a:pt x="2228" y="231"/>
                    </a:lnTo>
                    <a:lnTo>
                      <a:pt x="2228" y="231"/>
                    </a:lnTo>
                    <a:lnTo>
                      <a:pt x="2229" y="223"/>
                    </a:lnTo>
                    <a:lnTo>
                      <a:pt x="2229" y="222"/>
                    </a:lnTo>
                    <a:lnTo>
                      <a:pt x="2229" y="220"/>
                    </a:lnTo>
                    <a:lnTo>
                      <a:pt x="2229" y="223"/>
                    </a:lnTo>
                    <a:lnTo>
                      <a:pt x="2229" y="223"/>
                    </a:lnTo>
                    <a:lnTo>
                      <a:pt x="2230" y="223"/>
                    </a:lnTo>
                    <a:lnTo>
                      <a:pt x="2230" y="222"/>
                    </a:lnTo>
                    <a:lnTo>
                      <a:pt x="2230" y="222"/>
                    </a:lnTo>
                    <a:lnTo>
                      <a:pt x="2230" y="219"/>
                    </a:lnTo>
                    <a:lnTo>
                      <a:pt x="2230" y="223"/>
                    </a:lnTo>
                    <a:lnTo>
                      <a:pt x="2230" y="225"/>
                    </a:lnTo>
                    <a:lnTo>
                      <a:pt x="2231" y="226"/>
                    </a:lnTo>
                    <a:lnTo>
                      <a:pt x="2231" y="215"/>
                    </a:lnTo>
                    <a:lnTo>
                      <a:pt x="2231" y="217"/>
                    </a:lnTo>
                    <a:lnTo>
                      <a:pt x="2231" y="218"/>
                    </a:lnTo>
                    <a:lnTo>
                      <a:pt x="2232" y="220"/>
                    </a:lnTo>
                    <a:lnTo>
                      <a:pt x="2232" y="219"/>
                    </a:lnTo>
                    <a:lnTo>
                      <a:pt x="2232" y="219"/>
                    </a:lnTo>
                    <a:lnTo>
                      <a:pt x="2232" y="219"/>
                    </a:lnTo>
                    <a:lnTo>
                      <a:pt x="2232" y="219"/>
                    </a:lnTo>
                    <a:lnTo>
                      <a:pt x="2232" y="219"/>
                    </a:lnTo>
                    <a:lnTo>
                      <a:pt x="2232" y="219"/>
                    </a:lnTo>
                    <a:lnTo>
                      <a:pt x="2233" y="221"/>
                    </a:lnTo>
                    <a:lnTo>
                      <a:pt x="2233" y="221"/>
                    </a:lnTo>
                    <a:lnTo>
                      <a:pt x="2233" y="224"/>
                    </a:lnTo>
                    <a:lnTo>
                      <a:pt x="2233" y="224"/>
                    </a:lnTo>
                    <a:lnTo>
                      <a:pt x="2233" y="224"/>
                    </a:lnTo>
                    <a:lnTo>
                      <a:pt x="2234" y="224"/>
                    </a:lnTo>
                    <a:lnTo>
                      <a:pt x="2234" y="224"/>
                    </a:lnTo>
                    <a:lnTo>
                      <a:pt x="2234" y="224"/>
                    </a:lnTo>
                    <a:lnTo>
                      <a:pt x="2235" y="226"/>
                    </a:lnTo>
                    <a:lnTo>
                      <a:pt x="2235" y="226"/>
                    </a:lnTo>
                    <a:lnTo>
                      <a:pt x="2235" y="226"/>
                    </a:lnTo>
                    <a:lnTo>
                      <a:pt x="2235" y="226"/>
                    </a:lnTo>
                    <a:lnTo>
                      <a:pt x="2235" y="226"/>
                    </a:lnTo>
                    <a:lnTo>
                      <a:pt x="2235" y="226"/>
                    </a:lnTo>
                    <a:lnTo>
                      <a:pt x="2236" y="226"/>
                    </a:lnTo>
                    <a:lnTo>
                      <a:pt x="2236" y="226"/>
                    </a:lnTo>
                    <a:lnTo>
                      <a:pt x="2236" y="226"/>
                    </a:lnTo>
                    <a:lnTo>
                      <a:pt x="2236" y="226"/>
                    </a:lnTo>
                    <a:lnTo>
                      <a:pt x="2236" y="225"/>
                    </a:lnTo>
                    <a:lnTo>
                      <a:pt x="2237" y="225"/>
                    </a:lnTo>
                    <a:lnTo>
                      <a:pt x="2237" y="225"/>
                    </a:lnTo>
                    <a:lnTo>
                      <a:pt x="2237" y="225"/>
                    </a:lnTo>
                    <a:lnTo>
                      <a:pt x="2237" y="224"/>
                    </a:lnTo>
                    <a:lnTo>
                      <a:pt x="2238" y="224"/>
                    </a:lnTo>
                    <a:lnTo>
                      <a:pt x="2238" y="224"/>
                    </a:lnTo>
                    <a:lnTo>
                      <a:pt x="2238" y="224"/>
                    </a:lnTo>
                    <a:lnTo>
                      <a:pt x="2238" y="224"/>
                    </a:lnTo>
                    <a:lnTo>
                      <a:pt x="2238" y="224"/>
                    </a:lnTo>
                    <a:lnTo>
                      <a:pt x="2238" y="224"/>
                    </a:lnTo>
                    <a:lnTo>
                      <a:pt x="2238" y="224"/>
                    </a:lnTo>
                    <a:lnTo>
                      <a:pt x="2239" y="224"/>
                    </a:lnTo>
                    <a:lnTo>
                      <a:pt x="2239" y="224"/>
                    </a:lnTo>
                    <a:lnTo>
                      <a:pt x="2239" y="224"/>
                    </a:lnTo>
                    <a:lnTo>
                      <a:pt x="2239" y="224"/>
                    </a:lnTo>
                    <a:lnTo>
                      <a:pt x="2239" y="224"/>
                    </a:lnTo>
                    <a:lnTo>
                      <a:pt x="2239" y="224"/>
                    </a:lnTo>
                    <a:lnTo>
                      <a:pt x="2240" y="224"/>
                    </a:lnTo>
                    <a:lnTo>
                      <a:pt x="2240" y="224"/>
                    </a:lnTo>
                    <a:lnTo>
                      <a:pt x="2240" y="224"/>
                    </a:lnTo>
                    <a:lnTo>
                      <a:pt x="2240" y="224"/>
                    </a:lnTo>
                    <a:lnTo>
                      <a:pt x="2241" y="224"/>
                    </a:lnTo>
                    <a:lnTo>
                      <a:pt x="2241" y="224"/>
                    </a:lnTo>
                    <a:lnTo>
                      <a:pt x="2241" y="224"/>
                    </a:lnTo>
                    <a:lnTo>
                      <a:pt x="2241" y="224"/>
                    </a:lnTo>
                    <a:lnTo>
                      <a:pt x="2241" y="224"/>
                    </a:lnTo>
                    <a:lnTo>
                      <a:pt x="2241" y="224"/>
                    </a:lnTo>
                    <a:lnTo>
                      <a:pt x="2242" y="224"/>
                    </a:lnTo>
                    <a:lnTo>
                      <a:pt x="2242" y="224"/>
                    </a:lnTo>
                    <a:lnTo>
                      <a:pt x="2242" y="224"/>
                    </a:lnTo>
                    <a:lnTo>
                      <a:pt x="2242" y="224"/>
                    </a:lnTo>
                    <a:lnTo>
                      <a:pt x="2242" y="224"/>
                    </a:lnTo>
                    <a:lnTo>
                      <a:pt x="2243" y="224"/>
                    </a:lnTo>
                    <a:lnTo>
                      <a:pt x="2243" y="224"/>
                    </a:lnTo>
                    <a:lnTo>
                      <a:pt x="2243" y="227"/>
                    </a:lnTo>
                    <a:lnTo>
                      <a:pt x="2243" y="225"/>
                    </a:lnTo>
                    <a:lnTo>
                      <a:pt x="2244" y="225"/>
                    </a:lnTo>
                    <a:lnTo>
                      <a:pt x="2244" y="225"/>
                    </a:lnTo>
                    <a:lnTo>
                      <a:pt x="2244" y="220"/>
                    </a:lnTo>
                    <a:lnTo>
                      <a:pt x="2244" y="219"/>
                    </a:lnTo>
                    <a:lnTo>
                      <a:pt x="2244" y="224"/>
                    </a:lnTo>
                    <a:lnTo>
                      <a:pt x="2244" y="223"/>
                    </a:lnTo>
                    <a:lnTo>
                      <a:pt x="2245" y="223"/>
                    </a:lnTo>
                    <a:lnTo>
                      <a:pt x="2245" y="216"/>
                    </a:lnTo>
                    <a:lnTo>
                      <a:pt x="2245" y="216"/>
                    </a:lnTo>
                    <a:lnTo>
                      <a:pt x="2246" y="226"/>
                    </a:lnTo>
                    <a:lnTo>
                      <a:pt x="2246" y="222"/>
                    </a:lnTo>
                    <a:lnTo>
                      <a:pt x="2246" y="221"/>
                    </a:lnTo>
                    <a:lnTo>
                      <a:pt x="2246" y="225"/>
                    </a:lnTo>
                    <a:lnTo>
                      <a:pt x="2246" y="225"/>
                    </a:lnTo>
                    <a:lnTo>
                      <a:pt x="2247" y="225"/>
                    </a:lnTo>
                    <a:lnTo>
                      <a:pt x="2247" y="225"/>
                    </a:lnTo>
                    <a:lnTo>
                      <a:pt x="2247" y="225"/>
                    </a:lnTo>
                    <a:lnTo>
                      <a:pt x="2247" y="225"/>
                    </a:lnTo>
                    <a:lnTo>
                      <a:pt x="2247" y="225"/>
                    </a:lnTo>
                    <a:lnTo>
                      <a:pt x="2248" y="225"/>
                    </a:lnTo>
                    <a:lnTo>
                      <a:pt x="2248" y="225"/>
                    </a:lnTo>
                    <a:lnTo>
                      <a:pt x="2248" y="227"/>
                    </a:lnTo>
                    <a:lnTo>
                      <a:pt x="2248" y="227"/>
                    </a:lnTo>
                    <a:lnTo>
                      <a:pt x="2249" y="228"/>
                    </a:lnTo>
                    <a:lnTo>
                      <a:pt x="2249" y="228"/>
                    </a:lnTo>
                    <a:lnTo>
                      <a:pt x="2249" y="229"/>
                    </a:lnTo>
                    <a:lnTo>
                      <a:pt x="2249" y="229"/>
                    </a:lnTo>
                    <a:lnTo>
                      <a:pt x="2250" y="229"/>
                    </a:lnTo>
                    <a:lnTo>
                      <a:pt x="2250" y="229"/>
                    </a:lnTo>
                    <a:lnTo>
                      <a:pt x="2250" y="229"/>
                    </a:lnTo>
                    <a:lnTo>
                      <a:pt x="2251" y="229"/>
                    </a:lnTo>
                    <a:lnTo>
                      <a:pt x="2251" y="230"/>
                    </a:lnTo>
                    <a:lnTo>
                      <a:pt x="2251" y="230"/>
                    </a:lnTo>
                    <a:lnTo>
                      <a:pt x="2251" y="231"/>
                    </a:lnTo>
                    <a:lnTo>
                      <a:pt x="2251" y="231"/>
                    </a:lnTo>
                    <a:lnTo>
                      <a:pt x="2251" y="231"/>
                    </a:lnTo>
                    <a:lnTo>
                      <a:pt x="2252" y="231"/>
                    </a:lnTo>
                    <a:lnTo>
                      <a:pt x="2252" y="231"/>
                    </a:lnTo>
                    <a:lnTo>
                      <a:pt x="2252" y="231"/>
                    </a:lnTo>
                    <a:lnTo>
                      <a:pt x="2253" y="231"/>
                    </a:lnTo>
                    <a:lnTo>
                      <a:pt x="2253" y="231"/>
                    </a:lnTo>
                    <a:lnTo>
                      <a:pt x="2253" y="231"/>
                    </a:lnTo>
                    <a:lnTo>
                      <a:pt x="2253" y="231"/>
                    </a:lnTo>
                    <a:lnTo>
                      <a:pt x="2254" y="231"/>
                    </a:lnTo>
                    <a:lnTo>
                      <a:pt x="2254" y="231"/>
                    </a:lnTo>
                    <a:lnTo>
                      <a:pt x="2254" y="231"/>
                    </a:lnTo>
                    <a:lnTo>
                      <a:pt x="2254" y="231"/>
                    </a:lnTo>
                    <a:lnTo>
                      <a:pt x="2255" y="231"/>
                    </a:lnTo>
                    <a:lnTo>
                      <a:pt x="2255" y="231"/>
                    </a:lnTo>
                    <a:lnTo>
                      <a:pt x="2255" y="231"/>
                    </a:lnTo>
                    <a:lnTo>
                      <a:pt x="2255" y="231"/>
                    </a:lnTo>
                    <a:lnTo>
                      <a:pt x="2255" y="231"/>
                    </a:lnTo>
                    <a:lnTo>
                      <a:pt x="2255" y="231"/>
                    </a:lnTo>
                    <a:lnTo>
                      <a:pt x="2256" y="231"/>
                    </a:lnTo>
                    <a:lnTo>
                      <a:pt x="2256" y="231"/>
                    </a:lnTo>
                    <a:lnTo>
                      <a:pt x="2256" y="231"/>
                    </a:lnTo>
                    <a:lnTo>
                      <a:pt x="2256" y="231"/>
                    </a:lnTo>
                    <a:lnTo>
                      <a:pt x="2257" y="230"/>
                    </a:lnTo>
                    <a:lnTo>
                      <a:pt x="2257" y="230"/>
                    </a:lnTo>
                    <a:lnTo>
                      <a:pt x="2257" y="230"/>
                    </a:lnTo>
                    <a:lnTo>
                      <a:pt x="2257" y="230"/>
                    </a:lnTo>
                    <a:lnTo>
                      <a:pt x="2258" y="230"/>
                    </a:lnTo>
                    <a:lnTo>
                      <a:pt x="2258" y="231"/>
                    </a:lnTo>
                    <a:lnTo>
                      <a:pt x="2258" y="229"/>
                    </a:lnTo>
                    <a:lnTo>
                      <a:pt x="2258" y="229"/>
                    </a:lnTo>
                    <a:lnTo>
                      <a:pt x="2258" y="229"/>
                    </a:lnTo>
                    <a:lnTo>
                      <a:pt x="2258" y="222"/>
                    </a:lnTo>
                    <a:lnTo>
                      <a:pt x="2259" y="219"/>
                    </a:lnTo>
                    <a:lnTo>
                      <a:pt x="2259" y="220"/>
                    </a:lnTo>
                    <a:lnTo>
                      <a:pt x="2259" y="217"/>
                    </a:lnTo>
                    <a:lnTo>
                      <a:pt x="2259" y="217"/>
                    </a:lnTo>
                    <a:lnTo>
                      <a:pt x="2259" y="220"/>
                    </a:lnTo>
                    <a:lnTo>
                      <a:pt x="2260" y="219"/>
                    </a:lnTo>
                    <a:lnTo>
                      <a:pt x="2260" y="219"/>
                    </a:lnTo>
                    <a:lnTo>
                      <a:pt x="2260" y="217"/>
                    </a:lnTo>
                    <a:lnTo>
                      <a:pt x="2260" y="222"/>
                    </a:lnTo>
                    <a:lnTo>
                      <a:pt x="2260" y="224"/>
                    </a:lnTo>
                    <a:lnTo>
                      <a:pt x="2260" y="227"/>
                    </a:lnTo>
                    <a:lnTo>
                      <a:pt x="2261" y="222"/>
                    </a:lnTo>
                    <a:lnTo>
                      <a:pt x="2261" y="225"/>
                    </a:lnTo>
                    <a:lnTo>
                      <a:pt x="2261" y="226"/>
                    </a:lnTo>
                    <a:lnTo>
                      <a:pt x="2261" y="228"/>
                    </a:lnTo>
                    <a:lnTo>
                      <a:pt x="2261" y="227"/>
                    </a:lnTo>
                    <a:lnTo>
                      <a:pt x="2262" y="227"/>
                    </a:lnTo>
                    <a:lnTo>
                      <a:pt x="2262" y="227"/>
                    </a:lnTo>
                    <a:lnTo>
                      <a:pt x="2262" y="227"/>
                    </a:lnTo>
                    <a:lnTo>
                      <a:pt x="2262" y="227"/>
                    </a:lnTo>
                    <a:lnTo>
                      <a:pt x="2263" y="228"/>
                    </a:lnTo>
                    <a:lnTo>
                      <a:pt x="2263" y="228"/>
                    </a:lnTo>
                    <a:lnTo>
                      <a:pt x="2263" y="228"/>
                    </a:lnTo>
                    <a:lnTo>
                      <a:pt x="2263" y="228"/>
                    </a:lnTo>
                    <a:lnTo>
                      <a:pt x="2263" y="228"/>
                    </a:lnTo>
                    <a:lnTo>
                      <a:pt x="2263" y="228"/>
                    </a:lnTo>
                    <a:lnTo>
                      <a:pt x="2264" y="228"/>
                    </a:lnTo>
                    <a:lnTo>
                      <a:pt x="2264" y="228"/>
                    </a:lnTo>
                    <a:lnTo>
                      <a:pt x="2264" y="229"/>
                    </a:lnTo>
                    <a:lnTo>
                      <a:pt x="2265" y="229"/>
                    </a:lnTo>
                    <a:lnTo>
                      <a:pt x="2265" y="229"/>
                    </a:lnTo>
                    <a:lnTo>
                      <a:pt x="2265" y="229"/>
                    </a:lnTo>
                    <a:lnTo>
                      <a:pt x="2265" y="229"/>
                    </a:lnTo>
                    <a:lnTo>
                      <a:pt x="2265" y="229"/>
                    </a:lnTo>
                    <a:lnTo>
                      <a:pt x="2266" y="229"/>
                    </a:lnTo>
                    <a:lnTo>
                      <a:pt x="2266" y="229"/>
                    </a:lnTo>
                    <a:lnTo>
                      <a:pt x="2266" y="229"/>
                    </a:lnTo>
                    <a:lnTo>
                      <a:pt x="2267" y="229"/>
                    </a:lnTo>
                    <a:lnTo>
                      <a:pt x="2267" y="229"/>
                    </a:lnTo>
                    <a:lnTo>
                      <a:pt x="2267" y="229"/>
                    </a:lnTo>
                    <a:lnTo>
                      <a:pt x="2267" y="229"/>
                    </a:lnTo>
                    <a:lnTo>
                      <a:pt x="2267" y="229"/>
                    </a:lnTo>
                    <a:lnTo>
                      <a:pt x="2267" y="229"/>
                    </a:lnTo>
                    <a:lnTo>
                      <a:pt x="2268" y="229"/>
                    </a:lnTo>
                    <a:lnTo>
                      <a:pt x="2268" y="229"/>
                    </a:lnTo>
                    <a:lnTo>
                      <a:pt x="2268" y="229"/>
                    </a:lnTo>
                    <a:lnTo>
                      <a:pt x="2268" y="229"/>
                    </a:lnTo>
                    <a:lnTo>
                      <a:pt x="2269" y="229"/>
                    </a:lnTo>
                    <a:lnTo>
                      <a:pt x="2269" y="229"/>
                    </a:lnTo>
                    <a:lnTo>
                      <a:pt x="2269" y="229"/>
                    </a:lnTo>
                    <a:lnTo>
                      <a:pt x="2269" y="229"/>
                    </a:lnTo>
                    <a:lnTo>
                      <a:pt x="2269" y="229"/>
                    </a:lnTo>
                    <a:lnTo>
                      <a:pt x="2270" y="229"/>
                    </a:lnTo>
                    <a:lnTo>
                      <a:pt x="2270" y="229"/>
                    </a:lnTo>
                    <a:lnTo>
                      <a:pt x="2270" y="229"/>
                    </a:lnTo>
                    <a:lnTo>
                      <a:pt x="2270" y="229"/>
                    </a:lnTo>
                    <a:lnTo>
                      <a:pt x="2270" y="229"/>
                    </a:lnTo>
                    <a:lnTo>
                      <a:pt x="2270" y="229"/>
                    </a:lnTo>
                    <a:lnTo>
                      <a:pt x="2270" y="229"/>
                    </a:lnTo>
                    <a:lnTo>
                      <a:pt x="2270" y="229"/>
                    </a:lnTo>
                    <a:lnTo>
                      <a:pt x="2271" y="229"/>
                    </a:lnTo>
                    <a:lnTo>
                      <a:pt x="2271" y="229"/>
                    </a:lnTo>
                    <a:lnTo>
                      <a:pt x="2271" y="229"/>
                    </a:lnTo>
                    <a:lnTo>
                      <a:pt x="2271" y="229"/>
                    </a:lnTo>
                    <a:lnTo>
                      <a:pt x="2271" y="229"/>
                    </a:lnTo>
                    <a:lnTo>
                      <a:pt x="2272" y="229"/>
                    </a:lnTo>
                    <a:lnTo>
                      <a:pt x="2272" y="229"/>
                    </a:lnTo>
                    <a:lnTo>
                      <a:pt x="2272" y="229"/>
                    </a:lnTo>
                    <a:lnTo>
                      <a:pt x="2272" y="229"/>
                    </a:lnTo>
                    <a:lnTo>
                      <a:pt x="2272" y="229"/>
                    </a:lnTo>
                    <a:lnTo>
                      <a:pt x="2272" y="229"/>
                    </a:lnTo>
                    <a:lnTo>
                      <a:pt x="2273" y="229"/>
                    </a:lnTo>
                    <a:lnTo>
                      <a:pt x="2273" y="229"/>
                    </a:lnTo>
                    <a:lnTo>
                      <a:pt x="2273" y="226"/>
                    </a:lnTo>
                    <a:lnTo>
                      <a:pt x="2273" y="226"/>
                    </a:lnTo>
                    <a:lnTo>
                      <a:pt x="2273" y="227"/>
                    </a:lnTo>
                    <a:lnTo>
                      <a:pt x="2273" y="230"/>
                    </a:lnTo>
                    <a:lnTo>
                      <a:pt x="2274" y="223"/>
                    </a:lnTo>
                    <a:lnTo>
                      <a:pt x="2274" y="224"/>
                    </a:lnTo>
                    <a:lnTo>
                      <a:pt x="2274" y="223"/>
                    </a:lnTo>
                    <a:lnTo>
                      <a:pt x="2274" y="210"/>
                    </a:lnTo>
                    <a:lnTo>
                      <a:pt x="2274" y="214"/>
                    </a:lnTo>
                    <a:lnTo>
                      <a:pt x="2274" y="217"/>
                    </a:lnTo>
                    <a:lnTo>
                      <a:pt x="2274" y="222"/>
                    </a:lnTo>
                    <a:lnTo>
                      <a:pt x="2275" y="220"/>
                    </a:lnTo>
                    <a:lnTo>
                      <a:pt x="2275" y="221"/>
                    </a:lnTo>
                    <a:lnTo>
                      <a:pt x="2275" y="217"/>
                    </a:lnTo>
                    <a:lnTo>
                      <a:pt x="2276" y="217"/>
                    </a:lnTo>
                    <a:lnTo>
                      <a:pt x="2276" y="217"/>
                    </a:lnTo>
                    <a:lnTo>
                      <a:pt x="2276" y="218"/>
                    </a:lnTo>
                    <a:lnTo>
                      <a:pt x="2276" y="218"/>
                    </a:lnTo>
                    <a:lnTo>
                      <a:pt x="2277" y="219"/>
                    </a:lnTo>
                    <a:lnTo>
                      <a:pt x="2277" y="219"/>
                    </a:lnTo>
                    <a:lnTo>
                      <a:pt x="2277" y="219"/>
                    </a:lnTo>
                    <a:lnTo>
                      <a:pt x="2277" y="218"/>
                    </a:lnTo>
                    <a:lnTo>
                      <a:pt x="2277" y="218"/>
                    </a:lnTo>
                    <a:lnTo>
                      <a:pt x="2277" y="217"/>
                    </a:lnTo>
                    <a:lnTo>
                      <a:pt x="2278" y="221"/>
                    </a:lnTo>
                    <a:lnTo>
                      <a:pt x="2278" y="221"/>
                    </a:lnTo>
                    <a:lnTo>
                      <a:pt x="2278" y="225"/>
                    </a:lnTo>
                    <a:lnTo>
                      <a:pt x="2278" y="225"/>
                    </a:lnTo>
                    <a:lnTo>
                      <a:pt x="2279" y="225"/>
                    </a:lnTo>
                    <a:lnTo>
                      <a:pt x="2279" y="225"/>
                    </a:lnTo>
                    <a:lnTo>
                      <a:pt x="2279" y="224"/>
                    </a:lnTo>
                    <a:lnTo>
                      <a:pt x="2279" y="224"/>
                    </a:lnTo>
                    <a:lnTo>
                      <a:pt x="2279" y="224"/>
                    </a:lnTo>
                    <a:lnTo>
                      <a:pt x="2279" y="224"/>
                    </a:lnTo>
                    <a:lnTo>
                      <a:pt x="2280" y="224"/>
                    </a:lnTo>
                    <a:lnTo>
                      <a:pt x="2280" y="224"/>
                    </a:lnTo>
                    <a:lnTo>
                      <a:pt x="2280" y="224"/>
                    </a:lnTo>
                    <a:lnTo>
                      <a:pt x="2280" y="224"/>
                    </a:lnTo>
                    <a:lnTo>
                      <a:pt x="2280" y="224"/>
                    </a:lnTo>
                    <a:lnTo>
                      <a:pt x="2281" y="224"/>
                    </a:lnTo>
                    <a:lnTo>
                      <a:pt x="2281" y="224"/>
                    </a:lnTo>
                    <a:lnTo>
                      <a:pt x="2281" y="224"/>
                    </a:lnTo>
                    <a:lnTo>
                      <a:pt x="2281" y="224"/>
                    </a:lnTo>
                    <a:lnTo>
                      <a:pt x="2281" y="224"/>
                    </a:lnTo>
                    <a:lnTo>
                      <a:pt x="2281" y="224"/>
                    </a:lnTo>
                    <a:lnTo>
                      <a:pt x="2281" y="224"/>
                    </a:lnTo>
                    <a:lnTo>
                      <a:pt x="2281" y="224"/>
                    </a:lnTo>
                    <a:lnTo>
                      <a:pt x="2282" y="224"/>
                    </a:lnTo>
                    <a:lnTo>
                      <a:pt x="2282" y="223"/>
                    </a:lnTo>
                    <a:lnTo>
                      <a:pt x="2282" y="223"/>
                    </a:lnTo>
                    <a:lnTo>
                      <a:pt x="2283" y="223"/>
                    </a:lnTo>
                    <a:lnTo>
                      <a:pt x="2283" y="223"/>
                    </a:lnTo>
                    <a:lnTo>
                      <a:pt x="2283" y="223"/>
                    </a:lnTo>
                    <a:lnTo>
                      <a:pt x="2283" y="223"/>
                    </a:lnTo>
                    <a:lnTo>
                      <a:pt x="2283" y="223"/>
                    </a:lnTo>
                    <a:lnTo>
                      <a:pt x="2284" y="223"/>
                    </a:lnTo>
                    <a:lnTo>
                      <a:pt x="2284" y="223"/>
                    </a:lnTo>
                    <a:lnTo>
                      <a:pt x="2284" y="223"/>
                    </a:lnTo>
                    <a:lnTo>
                      <a:pt x="2284" y="223"/>
                    </a:lnTo>
                    <a:lnTo>
                      <a:pt x="2284" y="223"/>
                    </a:lnTo>
                    <a:lnTo>
                      <a:pt x="2284" y="223"/>
                    </a:lnTo>
                    <a:lnTo>
                      <a:pt x="2285" y="223"/>
                    </a:lnTo>
                    <a:lnTo>
                      <a:pt x="2285" y="223"/>
                    </a:lnTo>
                    <a:lnTo>
                      <a:pt x="2285" y="223"/>
                    </a:lnTo>
                    <a:lnTo>
                      <a:pt x="2285" y="223"/>
                    </a:lnTo>
                    <a:lnTo>
                      <a:pt x="2285" y="223"/>
                    </a:lnTo>
                    <a:lnTo>
                      <a:pt x="2286" y="223"/>
                    </a:lnTo>
                    <a:lnTo>
                      <a:pt x="2286" y="222"/>
                    </a:lnTo>
                    <a:lnTo>
                      <a:pt x="2286" y="222"/>
                    </a:lnTo>
                    <a:lnTo>
                      <a:pt x="2286" y="222"/>
                    </a:lnTo>
                    <a:lnTo>
                      <a:pt x="2286" y="222"/>
                    </a:lnTo>
                    <a:lnTo>
                      <a:pt x="2286" y="222"/>
                    </a:lnTo>
                    <a:lnTo>
                      <a:pt x="2287" y="224"/>
                    </a:lnTo>
                    <a:lnTo>
                      <a:pt x="2287" y="219"/>
                    </a:lnTo>
                    <a:lnTo>
                      <a:pt x="2287" y="219"/>
                    </a:lnTo>
                    <a:lnTo>
                      <a:pt x="2287" y="221"/>
                    </a:lnTo>
                    <a:lnTo>
                      <a:pt x="2287" y="222"/>
                    </a:lnTo>
                    <a:lnTo>
                      <a:pt x="2288" y="217"/>
                    </a:lnTo>
                    <a:lnTo>
                      <a:pt x="2288" y="217"/>
                    </a:lnTo>
                    <a:lnTo>
                      <a:pt x="2288" y="219"/>
                    </a:lnTo>
                    <a:lnTo>
                      <a:pt x="2288" y="225"/>
                    </a:lnTo>
                    <a:lnTo>
                      <a:pt x="2288" y="210"/>
                    </a:lnTo>
                    <a:lnTo>
                      <a:pt x="2288" y="217"/>
                    </a:lnTo>
                    <a:lnTo>
                      <a:pt x="2289" y="218"/>
                    </a:lnTo>
                    <a:lnTo>
                      <a:pt x="2289" y="225"/>
                    </a:lnTo>
                    <a:lnTo>
                      <a:pt x="2289" y="224"/>
                    </a:lnTo>
                    <a:lnTo>
                      <a:pt x="2289" y="224"/>
                    </a:lnTo>
                    <a:lnTo>
                      <a:pt x="2289" y="225"/>
                    </a:lnTo>
                    <a:lnTo>
                      <a:pt x="2289" y="225"/>
                    </a:lnTo>
                    <a:lnTo>
                      <a:pt x="2289" y="225"/>
                    </a:lnTo>
                    <a:lnTo>
                      <a:pt x="2290" y="225"/>
                    </a:lnTo>
                    <a:lnTo>
                      <a:pt x="2290" y="225"/>
                    </a:lnTo>
                    <a:lnTo>
                      <a:pt x="2291" y="224"/>
                    </a:lnTo>
                    <a:lnTo>
                      <a:pt x="2291" y="224"/>
                    </a:lnTo>
                    <a:lnTo>
                      <a:pt x="2291" y="222"/>
                    </a:lnTo>
                    <a:lnTo>
                      <a:pt x="2291" y="222"/>
                    </a:lnTo>
                    <a:lnTo>
                      <a:pt x="2292" y="225"/>
                    </a:lnTo>
                    <a:lnTo>
                      <a:pt x="2292" y="225"/>
                    </a:lnTo>
                    <a:lnTo>
                      <a:pt x="2292" y="226"/>
                    </a:lnTo>
                    <a:lnTo>
                      <a:pt x="2292" y="226"/>
                    </a:lnTo>
                    <a:lnTo>
                      <a:pt x="2292" y="226"/>
                    </a:lnTo>
                    <a:lnTo>
                      <a:pt x="2293" y="225"/>
                    </a:lnTo>
                    <a:lnTo>
                      <a:pt x="2293" y="225"/>
                    </a:lnTo>
                    <a:lnTo>
                      <a:pt x="2293" y="225"/>
                    </a:lnTo>
                    <a:lnTo>
                      <a:pt x="2293" y="225"/>
                    </a:lnTo>
                    <a:lnTo>
                      <a:pt x="2294" y="225"/>
                    </a:lnTo>
                    <a:lnTo>
                      <a:pt x="2294" y="225"/>
                    </a:lnTo>
                    <a:lnTo>
                      <a:pt x="2294" y="225"/>
                    </a:lnTo>
                    <a:lnTo>
                      <a:pt x="2294" y="225"/>
                    </a:lnTo>
                    <a:lnTo>
                      <a:pt x="2295" y="225"/>
                    </a:lnTo>
                    <a:lnTo>
                      <a:pt x="2295" y="225"/>
                    </a:lnTo>
                    <a:lnTo>
                      <a:pt x="2295" y="225"/>
                    </a:lnTo>
                    <a:lnTo>
                      <a:pt x="2295" y="225"/>
                    </a:lnTo>
                    <a:lnTo>
                      <a:pt x="2295" y="225"/>
                    </a:lnTo>
                    <a:lnTo>
                      <a:pt x="2295" y="225"/>
                    </a:lnTo>
                    <a:lnTo>
                      <a:pt x="2296" y="225"/>
                    </a:lnTo>
                    <a:lnTo>
                      <a:pt x="2296" y="225"/>
                    </a:lnTo>
                    <a:lnTo>
                      <a:pt x="2296" y="225"/>
                    </a:lnTo>
                    <a:lnTo>
                      <a:pt x="2296" y="225"/>
                    </a:lnTo>
                    <a:lnTo>
                      <a:pt x="2296" y="225"/>
                    </a:lnTo>
                    <a:lnTo>
                      <a:pt x="2296" y="225"/>
                    </a:lnTo>
                    <a:lnTo>
                      <a:pt x="2296" y="225"/>
                    </a:lnTo>
                    <a:lnTo>
                      <a:pt x="2297" y="225"/>
                    </a:lnTo>
                    <a:lnTo>
                      <a:pt x="2297" y="225"/>
                    </a:lnTo>
                    <a:lnTo>
                      <a:pt x="2297" y="225"/>
                    </a:lnTo>
                    <a:lnTo>
                      <a:pt x="2297" y="225"/>
                    </a:lnTo>
                    <a:lnTo>
                      <a:pt x="2298" y="225"/>
                    </a:lnTo>
                    <a:lnTo>
                      <a:pt x="2298" y="225"/>
                    </a:lnTo>
                    <a:lnTo>
                      <a:pt x="2298" y="225"/>
                    </a:lnTo>
                    <a:lnTo>
                      <a:pt x="2298" y="225"/>
                    </a:lnTo>
                    <a:lnTo>
                      <a:pt x="2298" y="225"/>
                    </a:lnTo>
                    <a:lnTo>
                      <a:pt x="2298" y="225"/>
                    </a:lnTo>
                    <a:lnTo>
                      <a:pt x="2298" y="225"/>
                    </a:lnTo>
                    <a:lnTo>
                      <a:pt x="2298" y="225"/>
                    </a:lnTo>
                    <a:lnTo>
                      <a:pt x="2299" y="225"/>
                    </a:lnTo>
                    <a:lnTo>
                      <a:pt x="2299" y="225"/>
                    </a:lnTo>
                    <a:lnTo>
                      <a:pt x="2299" y="225"/>
                    </a:lnTo>
                    <a:lnTo>
                      <a:pt x="2299" y="225"/>
                    </a:lnTo>
                    <a:lnTo>
                      <a:pt x="2299" y="225"/>
                    </a:lnTo>
                    <a:lnTo>
                      <a:pt x="2300" y="225"/>
                    </a:lnTo>
                    <a:lnTo>
                      <a:pt x="2300" y="225"/>
                    </a:lnTo>
                    <a:lnTo>
                      <a:pt x="2300" y="225"/>
                    </a:lnTo>
                    <a:lnTo>
                      <a:pt x="2300" y="225"/>
                    </a:lnTo>
                    <a:lnTo>
                      <a:pt x="2300" y="225"/>
                    </a:lnTo>
                    <a:lnTo>
                      <a:pt x="2300" y="224"/>
                    </a:lnTo>
                    <a:lnTo>
                      <a:pt x="2301" y="224"/>
                    </a:lnTo>
                    <a:lnTo>
                      <a:pt x="2301" y="227"/>
                    </a:lnTo>
                    <a:lnTo>
                      <a:pt x="2301" y="224"/>
                    </a:lnTo>
                    <a:lnTo>
                      <a:pt x="2301" y="226"/>
                    </a:lnTo>
                    <a:lnTo>
                      <a:pt x="2301" y="226"/>
                    </a:lnTo>
                    <a:lnTo>
                      <a:pt x="2302" y="219"/>
                    </a:lnTo>
                    <a:lnTo>
                      <a:pt x="2302" y="219"/>
                    </a:lnTo>
                    <a:lnTo>
                      <a:pt x="2302" y="219"/>
                    </a:lnTo>
                    <a:lnTo>
                      <a:pt x="2302" y="221"/>
                    </a:lnTo>
                    <a:lnTo>
                      <a:pt x="2302" y="220"/>
                    </a:lnTo>
                    <a:lnTo>
                      <a:pt x="2303" y="220"/>
                    </a:lnTo>
                    <a:lnTo>
                      <a:pt x="2303" y="217"/>
                    </a:lnTo>
                    <a:lnTo>
                      <a:pt x="2303" y="227"/>
                    </a:lnTo>
                    <a:lnTo>
                      <a:pt x="2303" y="227"/>
                    </a:lnTo>
                    <a:lnTo>
                      <a:pt x="2303" y="224"/>
                    </a:lnTo>
                    <a:lnTo>
                      <a:pt x="2303" y="229"/>
                    </a:lnTo>
                    <a:lnTo>
                      <a:pt x="2304" y="229"/>
                    </a:lnTo>
                    <a:lnTo>
                      <a:pt x="2304" y="231"/>
                    </a:lnTo>
                    <a:lnTo>
                      <a:pt x="2304" y="231"/>
                    </a:lnTo>
                    <a:lnTo>
                      <a:pt x="2304" y="231"/>
                    </a:lnTo>
                    <a:lnTo>
                      <a:pt x="2305" y="230"/>
                    </a:lnTo>
                    <a:lnTo>
                      <a:pt x="2305" y="230"/>
                    </a:lnTo>
                    <a:lnTo>
                      <a:pt x="2305" y="230"/>
                    </a:lnTo>
                    <a:lnTo>
                      <a:pt x="2305" y="231"/>
                    </a:lnTo>
                    <a:lnTo>
                      <a:pt x="2305" y="231"/>
                    </a:lnTo>
                    <a:lnTo>
                      <a:pt x="2305" y="231"/>
                    </a:lnTo>
                    <a:lnTo>
                      <a:pt x="2306" y="231"/>
                    </a:lnTo>
                    <a:lnTo>
                      <a:pt x="2306" y="231"/>
                    </a:lnTo>
                    <a:lnTo>
                      <a:pt x="2306" y="231"/>
                    </a:lnTo>
                    <a:lnTo>
                      <a:pt x="2306" y="231"/>
                    </a:lnTo>
                    <a:lnTo>
                      <a:pt x="2306" y="231"/>
                    </a:lnTo>
                    <a:lnTo>
                      <a:pt x="2307" y="231"/>
                    </a:lnTo>
                    <a:lnTo>
                      <a:pt x="2307" y="232"/>
                    </a:lnTo>
                    <a:lnTo>
                      <a:pt x="2307" y="232"/>
                    </a:lnTo>
                    <a:lnTo>
                      <a:pt x="2307" y="232"/>
                    </a:lnTo>
                    <a:lnTo>
                      <a:pt x="2307" y="231"/>
                    </a:lnTo>
                    <a:lnTo>
                      <a:pt x="2307" y="231"/>
                    </a:lnTo>
                    <a:lnTo>
                      <a:pt x="2308" y="231"/>
                    </a:lnTo>
                    <a:lnTo>
                      <a:pt x="2308" y="231"/>
                    </a:lnTo>
                    <a:lnTo>
                      <a:pt x="2309" y="230"/>
                    </a:lnTo>
                    <a:lnTo>
                      <a:pt x="2309" y="231"/>
                    </a:lnTo>
                    <a:lnTo>
                      <a:pt x="2309" y="231"/>
                    </a:lnTo>
                    <a:lnTo>
                      <a:pt x="2309" y="231"/>
                    </a:lnTo>
                    <a:lnTo>
                      <a:pt x="2309" y="231"/>
                    </a:lnTo>
                    <a:lnTo>
                      <a:pt x="2310" y="231"/>
                    </a:lnTo>
                    <a:lnTo>
                      <a:pt x="2310" y="231"/>
                    </a:lnTo>
                    <a:lnTo>
                      <a:pt x="2310" y="231"/>
                    </a:lnTo>
                    <a:lnTo>
                      <a:pt x="2310" y="231"/>
                    </a:lnTo>
                    <a:lnTo>
                      <a:pt x="2310" y="231"/>
                    </a:lnTo>
                    <a:lnTo>
                      <a:pt x="2310" y="231"/>
                    </a:lnTo>
                    <a:lnTo>
                      <a:pt x="2311" y="231"/>
                    </a:lnTo>
                    <a:lnTo>
                      <a:pt x="2311" y="231"/>
                    </a:lnTo>
                    <a:lnTo>
                      <a:pt x="2311" y="231"/>
                    </a:lnTo>
                    <a:lnTo>
                      <a:pt x="2311" y="231"/>
                    </a:lnTo>
                    <a:lnTo>
                      <a:pt x="2311" y="231"/>
                    </a:lnTo>
                    <a:lnTo>
                      <a:pt x="2312" y="231"/>
                    </a:lnTo>
                    <a:lnTo>
                      <a:pt x="2312" y="231"/>
                    </a:lnTo>
                    <a:lnTo>
                      <a:pt x="2312" y="231"/>
                    </a:lnTo>
                    <a:lnTo>
                      <a:pt x="2312" y="231"/>
                    </a:lnTo>
                    <a:lnTo>
                      <a:pt x="2312" y="231"/>
                    </a:lnTo>
                    <a:lnTo>
                      <a:pt x="2312" y="231"/>
                    </a:lnTo>
                    <a:lnTo>
                      <a:pt x="2312" y="231"/>
                    </a:lnTo>
                    <a:lnTo>
                      <a:pt x="2313" y="230"/>
                    </a:lnTo>
                    <a:lnTo>
                      <a:pt x="2313" y="230"/>
                    </a:lnTo>
                    <a:lnTo>
                      <a:pt x="2313" y="230"/>
                    </a:lnTo>
                    <a:lnTo>
                      <a:pt x="2313" y="230"/>
                    </a:lnTo>
                    <a:lnTo>
                      <a:pt x="2313" y="230"/>
                    </a:lnTo>
                    <a:lnTo>
                      <a:pt x="2314" y="230"/>
                    </a:lnTo>
                    <a:lnTo>
                      <a:pt x="2314" y="230"/>
                    </a:lnTo>
                    <a:lnTo>
                      <a:pt x="2314" y="230"/>
                    </a:lnTo>
                    <a:lnTo>
                      <a:pt x="2314" y="230"/>
                    </a:lnTo>
                    <a:lnTo>
                      <a:pt x="2314" y="230"/>
                    </a:lnTo>
                    <a:lnTo>
                      <a:pt x="2314" y="230"/>
                    </a:lnTo>
                    <a:lnTo>
                      <a:pt x="2315" y="230"/>
                    </a:lnTo>
                    <a:lnTo>
                      <a:pt x="2315" y="230"/>
                    </a:lnTo>
                    <a:lnTo>
                      <a:pt x="2315" y="230"/>
                    </a:lnTo>
                    <a:lnTo>
                      <a:pt x="2316" y="226"/>
                    </a:lnTo>
                    <a:lnTo>
                      <a:pt x="2316" y="229"/>
                    </a:lnTo>
                    <a:lnTo>
                      <a:pt x="2316" y="230"/>
                    </a:lnTo>
                    <a:lnTo>
                      <a:pt x="2316" y="222"/>
                    </a:lnTo>
                    <a:lnTo>
                      <a:pt x="2316" y="223"/>
                    </a:lnTo>
                    <a:lnTo>
                      <a:pt x="2317" y="222"/>
                    </a:lnTo>
                    <a:lnTo>
                      <a:pt x="2317" y="224"/>
                    </a:lnTo>
                    <a:lnTo>
                      <a:pt x="2317" y="224"/>
                    </a:lnTo>
                    <a:lnTo>
                      <a:pt x="2317" y="223"/>
                    </a:lnTo>
                    <a:lnTo>
                      <a:pt x="2317" y="216"/>
                    </a:lnTo>
                    <a:lnTo>
                      <a:pt x="2317" y="221"/>
                    </a:lnTo>
                    <a:lnTo>
                      <a:pt x="2318" y="223"/>
                    </a:lnTo>
                    <a:lnTo>
                      <a:pt x="2318" y="227"/>
                    </a:lnTo>
                    <a:lnTo>
                      <a:pt x="2318" y="226"/>
                    </a:lnTo>
                    <a:lnTo>
                      <a:pt x="2318" y="226"/>
                    </a:lnTo>
                    <a:lnTo>
                      <a:pt x="2318" y="226"/>
                    </a:lnTo>
                    <a:lnTo>
                      <a:pt x="2319" y="226"/>
                    </a:lnTo>
                    <a:lnTo>
                      <a:pt x="2319" y="226"/>
                    </a:lnTo>
                    <a:lnTo>
                      <a:pt x="2319" y="226"/>
                    </a:lnTo>
                    <a:lnTo>
                      <a:pt x="2319" y="226"/>
                    </a:lnTo>
                    <a:lnTo>
                      <a:pt x="2319" y="226"/>
                    </a:lnTo>
                    <a:lnTo>
                      <a:pt x="2320" y="225"/>
                    </a:lnTo>
                    <a:lnTo>
                      <a:pt x="2320" y="225"/>
                    </a:lnTo>
                    <a:lnTo>
                      <a:pt x="2320" y="224"/>
                    </a:lnTo>
                    <a:lnTo>
                      <a:pt x="2320" y="225"/>
                    </a:lnTo>
                    <a:lnTo>
                      <a:pt x="2321" y="226"/>
                    </a:lnTo>
                    <a:lnTo>
                      <a:pt x="2321" y="229"/>
                    </a:lnTo>
                    <a:lnTo>
                      <a:pt x="2321" y="229"/>
                    </a:lnTo>
                    <a:lnTo>
                      <a:pt x="2321" y="230"/>
                    </a:lnTo>
                    <a:lnTo>
                      <a:pt x="2321" y="230"/>
                    </a:lnTo>
                    <a:lnTo>
                      <a:pt x="2322" y="230"/>
                    </a:lnTo>
                    <a:lnTo>
                      <a:pt x="2322" y="227"/>
                    </a:lnTo>
                    <a:lnTo>
                      <a:pt x="2322" y="227"/>
                    </a:lnTo>
                    <a:lnTo>
                      <a:pt x="2323" y="226"/>
                    </a:lnTo>
                    <a:lnTo>
                      <a:pt x="2323" y="226"/>
                    </a:lnTo>
                    <a:lnTo>
                      <a:pt x="2323" y="226"/>
                    </a:lnTo>
                    <a:lnTo>
                      <a:pt x="2323" y="226"/>
                    </a:lnTo>
                    <a:lnTo>
                      <a:pt x="2323" y="226"/>
                    </a:lnTo>
                    <a:lnTo>
                      <a:pt x="2324" y="226"/>
                    </a:lnTo>
                    <a:lnTo>
                      <a:pt x="2324" y="226"/>
                    </a:lnTo>
                    <a:lnTo>
                      <a:pt x="2324" y="225"/>
                    </a:lnTo>
                    <a:lnTo>
                      <a:pt x="2324" y="225"/>
                    </a:lnTo>
                    <a:lnTo>
                      <a:pt x="2324" y="225"/>
                    </a:lnTo>
                    <a:lnTo>
                      <a:pt x="2324" y="225"/>
                    </a:lnTo>
                    <a:lnTo>
                      <a:pt x="2325" y="225"/>
                    </a:lnTo>
                    <a:lnTo>
                      <a:pt x="2325" y="226"/>
                    </a:lnTo>
                    <a:lnTo>
                      <a:pt x="2325" y="225"/>
                    </a:lnTo>
                    <a:lnTo>
                      <a:pt x="2325" y="225"/>
                    </a:lnTo>
                    <a:lnTo>
                      <a:pt x="2325" y="226"/>
                    </a:lnTo>
                    <a:lnTo>
                      <a:pt x="2326" y="225"/>
                    </a:lnTo>
                    <a:lnTo>
                      <a:pt x="2326" y="225"/>
                    </a:lnTo>
                    <a:lnTo>
                      <a:pt x="2326" y="225"/>
                    </a:lnTo>
                    <a:lnTo>
                      <a:pt x="2326" y="224"/>
                    </a:lnTo>
                    <a:lnTo>
                      <a:pt x="2327" y="224"/>
                    </a:lnTo>
                    <a:lnTo>
                      <a:pt x="2327" y="224"/>
                    </a:lnTo>
                    <a:lnTo>
                      <a:pt x="2327" y="224"/>
                    </a:lnTo>
                    <a:lnTo>
                      <a:pt x="2327" y="224"/>
                    </a:lnTo>
                    <a:lnTo>
                      <a:pt x="2327" y="224"/>
                    </a:lnTo>
                    <a:lnTo>
                      <a:pt x="2328" y="224"/>
                    </a:lnTo>
                    <a:lnTo>
                      <a:pt x="2328" y="224"/>
                    </a:lnTo>
                    <a:lnTo>
                      <a:pt x="2328" y="224"/>
                    </a:lnTo>
                    <a:lnTo>
                      <a:pt x="2328" y="225"/>
                    </a:lnTo>
                    <a:lnTo>
                      <a:pt x="2329" y="225"/>
                    </a:lnTo>
                    <a:lnTo>
                      <a:pt x="2329" y="225"/>
                    </a:lnTo>
                    <a:lnTo>
                      <a:pt x="2329" y="225"/>
                    </a:lnTo>
                    <a:lnTo>
                      <a:pt x="2329" y="225"/>
                    </a:lnTo>
                    <a:lnTo>
                      <a:pt x="2330" y="226"/>
                    </a:lnTo>
                    <a:lnTo>
                      <a:pt x="2330" y="226"/>
                    </a:lnTo>
                    <a:lnTo>
                      <a:pt x="2330" y="222"/>
                    </a:lnTo>
                    <a:lnTo>
                      <a:pt x="2330" y="224"/>
                    </a:lnTo>
                    <a:lnTo>
                      <a:pt x="2331" y="228"/>
                    </a:lnTo>
                    <a:lnTo>
                      <a:pt x="2331" y="225"/>
                    </a:lnTo>
                    <a:lnTo>
                      <a:pt x="2331" y="224"/>
                    </a:lnTo>
                    <a:lnTo>
                      <a:pt x="2331" y="223"/>
                    </a:lnTo>
                    <a:lnTo>
                      <a:pt x="2332" y="223"/>
                    </a:lnTo>
                    <a:lnTo>
                      <a:pt x="2332" y="223"/>
                    </a:lnTo>
                    <a:lnTo>
                      <a:pt x="2332" y="223"/>
                    </a:lnTo>
                    <a:lnTo>
                      <a:pt x="2332" y="223"/>
                    </a:lnTo>
                    <a:lnTo>
                      <a:pt x="2332" y="223"/>
                    </a:lnTo>
                    <a:lnTo>
                      <a:pt x="2333" y="210"/>
                    </a:lnTo>
                    <a:lnTo>
                      <a:pt x="2333" y="217"/>
                    </a:lnTo>
                    <a:lnTo>
                      <a:pt x="2333" y="217"/>
                    </a:lnTo>
                    <a:lnTo>
                      <a:pt x="2333" y="221"/>
                    </a:lnTo>
                    <a:lnTo>
                      <a:pt x="2333" y="220"/>
                    </a:lnTo>
                    <a:lnTo>
                      <a:pt x="2333" y="220"/>
                    </a:lnTo>
                    <a:lnTo>
                      <a:pt x="2334" y="221"/>
                    </a:lnTo>
                    <a:lnTo>
                      <a:pt x="2334" y="221"/>
                    </a:lnTo>
                    <a:lnTo>
                      <a:pt x="2334" y="222"/>
                    </a:lnTo>
                    <a:lnTo>
                      <a:pt x="2334" y="223"/>
                    </a:lnTo>
                    <a:lnTo>
                      <a:pt x="2335" y="223"/>
                    </a:lnTo>
                    <a:lnTo>
                      <a:pt x="2335" y="224"/>
                    </a:lnTo>
                    <a:lnTo>
                      <a:pt x="2335" y="224"/>
                    </a:lnTo>
                    <a:lnTo>
                      <a:pt x="2335" y="226"/>
                    </a:lnTo>
                    <a:lnTo>
                      <a:pt x="2336" y="226"/>
                    </a:lnTo>
                    <a:lnTo>
                      <a:pt x="2336" y="227"/>
                    </a:lnTo>
                    <a:lnTo>
                      <a:pt x="2336" y="227"/>
                    </a:lnTo>
                    <a:lnTo>
                      <a:pt x="2336" y="227"/>
                    </a:lnTo>
                    <a:lnTo>
                      <a:pt x="2336" y="227"/>
                    </a:lnTo>
                    <a:lnTo>
                      <a:pt x="2337" y="226"/>
                    </a:lnTo>
                    <a:lnTo>
                      <a:pt x="2337" y="225"/>
                    </a:lnTo>
                    <a:lnTo>
                      <a:pt x="2337" y="225"/>
                    </a:lnTo>
                    <a:lnTo>
                      <a:pt x="2337" y="225"/>
                    </a:lnTo>
                    <a:lnTo>
                      <a:pt x="2337" y="225"/>
                    </a:lnTo>
                    <a:lnTo>
                      <a:pt x="2338" y="226"/>
                    </a:lnTo>
                    <a:lnTo>
                      <a:pt x="2338" y="225"/>
                    </a:lnTo>
                    <a:lnTo>
                      <a:pt x="2338" y="225"/>
                    </a:lnTo>
                    <a:lnTo>
                      <a:pt x="2338" y="225"/>
                    </a:lnTo>
                    <a:lnTo>
                      <a:pt x="2338" y="225"/>
                    </a:lnTo>
                    <a:lnTo>
                      <a:pt x="2339" y="225"/>
                    </a:lnTo>
                    <a:lnTo>
                      <a:pt x="2339" y="224"/>
                    </a:lnTo>
                    <a:lnTo>
                      <a:pt x="2339" y="224"/>
                    </a:lnTo>
                    <a:lnTo>
                      <a:pt x="2340" y="224"/>
                    </a:lnTo>
                    <a:lnTo>
                      <a:pt x="2340" y="224"/>
                    </a:lnTo>
                    <a:lnTo>
                      <a:pt x="2340" y="224"/>
                    </a:lnTo>
                    <a:lnTo>
                      <a:pt x="2340" y="224"/>
                    </a:lnTo>
                    <a:lnTo>
                      <a:pt x="2340" y="224"/>
                    </a:lnTo>
                    <a:lnTo>
                      <a:pt x="2340" y="224"/>
                    </a:lnTo>
                    <a:lnTo>
                      <a:pt x="2340" y="224"/>
                    </a:lnTo>
                    <a:lnTo>
                      <a:pt x="2341" y="224"/>
                    </a:lnTo>
                    <a:lnTo>
                      <a:pt x="2341" y="224"/>
                    </a:lnTo>
                    <a:lnTo>
                      <a:pt x="2341" y="224"/>
                    </a:lnTo>
                    <a:lnTo>
                      <a:pt x="2341" y="224"/>
                    </a:lnTo>
                    <a:lnTo>
                      <a:pt x="2341" y="224"/>
                    </a:lnTo>
                    <a:lnTo>
                      <a:pt x="2341" y="224"/>
                    </a:lnTo>
                    <a:lnTo>
                      <a:pt x="2342" y="224"/>
                    </a:lnTo>
                    <a:lnTo>
                      <a:pt x="2342" y="224"/>
                    </a:lnTo>
                    <a:lnTo>
                      <a:pt x="2342" y="224"/>
                    </a:lnTo>
                    <a:lnTo>
                      <a:pt x="2342" y="224"/>
                    </a:lnTo>
                    <a:lnTo>
                      <a:pt x="2342" y="224"/>
                    </a:lnTo>
                    <a:lnTo>
                      <a:pt x="2342" y="224"/>
                    </a:lnTo>
                    <a:lnTo>
                      <a:pt x="2343" y="224"/>
                    </a:lnTo>
                    <a:lnTo>
                      <a:pt x="2343" y="224"/>
                    </a:lnTo>
                    <a:lnTo>
                      <a:pt x="2343" y="224"/>
                    </a:lnTo>
                    <a:lnTo>
                      <a:pt x="2343" y="224"/>
                    </a:lnTo>
                    <a:lnTo>
                      <a:pt x="2343" y="224"/>
                    </a:lnTo>
                    <a:lnTo>
                      <a:pt x="2343" y="224"/>
                    </a:lnTo>
                    <a:lnTo>
                      <a:pt x="2343" y="224"/>
                    </a:lnTo>
                    <a:lnTo>
                      <a:pt x="2344" y="224"/>
                    </a:lnTo>
                    <a:lnTo>
                      <a:pt x="2344" y="224"/>
                    </a:lnTo>
                    <a:lnTo>
                      <a:pt x="2344" y="224"/>
                    </a:lnTo>
                    <a:lnTo>
                      <a:pt x="2344" y="225"/>
                    </a:lnTo>
                    <a:lnTo>
                      <a:pt x="2345" y="225"/>
                    </a:lnTo>
                    <a:lnTo>
                      <a:pt x="2345" y="226"/>
                    </a:lnTo>
                    <a:lnTo>
                      <a:pt x="2345" y="226"/>
                    </a:lnTo>
                    <a:lnTo>
                      <a:pt x="2345" y="225"/>
                    </a:lnTo>
                    <a:lnTo>
                      <a:pt x="2345" y="224"/>
                    </a:lnTo>
                    <a:lnTo>
                      <a:pt x="2345" y="228"/>
                    </a:lnTo>
                    <a:lnTo>
                      <a:pt x="2345" y="227"/>
                    </a:lnTo>
                    <a:lnTo>
                      <a:pt x="2345" y="227"/>
                    </a:lnTo>
                    <a:lnTo>
                      <a:pt x="2346" y="219"/>
                    </a:lnTo>
                    <a:lnTo>
                      <a:pt x="2346" y="220"/>
                    </a:lnTo>
                    <a:lnTo>
                      <a:pt x="2346" y="220"/>
                    </a:lnTo>
                    <a:lnTo>
                      <a:pt x="2346" y="220"/>
                    </a:lnTo>
                    <a:lnTo>
                      <a:pt x="2347" y="219"/>
                    </a:lnTo>
                    <a:lnTo>
                      <a:pt x="2347" y="219"/>
                    </a:lnTo>
                    <a:lnTo>
                      <a:pt x="2347" y="214"/>
                    </a:lnTo>
                    <a:lnTo>
                      <a:pt x="2347" y="214"/>
                    </a:lnTo>
                    <a:lnTo>
                      <a:pt x="2348" y="225"/>
                    </a:lnTo>
                    <a:lnTo>
                      <a:pt x="2348" y="223"/>
                    </a:lnTo>
                    <a:lnTo>
                      <a:pt x="2348" y="223"/>
                    </a:lnTo>
                    <a:lnTo>
                      <a:pt x="2348" y="227"/>
                    </a:lnTo>
                    <a:lnTo>
                      <a:pt x="2348" y="227"/>
                    </a:lnTo>
                    <a:lnTo>
                      <a:pt x="2349" y="227"/>
                    </a:lnTo>
                    <a:lnTo>
                      <a:pt x="2349" y="227"/>
                    </a:lnTo>
                    <a:lnTo>
                      <a:pt x="2349" y="227"/>
                    </a:lnTo>
                    <a:lnTo>
                      <a:pt x="2349" y="226"/>
                    </a:lnTo>
                    <a:lnTo>
                      <a:pt x="2349" y="228"/>
                    </a:lnTo>
                    <a:lnTo>
                      <a:pt x="2350" y="228"/>
                    </a:lnTo>
                    <a:lnTo>
                      <a:pt x="2350" y="230"/>
                    </a:lnTo>
                    <a:lnTo>
                      <a:pt x="2350" y="230"/>
                    </a:lnTo>
                    <a:lnTo>
                      <a:pt x="2351" y="230"/>
                    </a:lnTo>
                    <a:lnTo>
                      <a:pt x="2351" y="231"/>
                    </a:lnTo>
                    <a:lnTo>
                      <a:pt x="2351" y="231"/>
                    </a:lnTo>
                    <a:lnTo>
                      <a:pt x="2351" y="230"/>
                    </a:lnTo>
                    <a:lnTo>
                      <a:pt x="2352" y="230"/>
                    </a:lnTo>
                    <a:lnTo>
                      <a:pt x="2352" y="230"/>
                    </a:lnTo>
                    <a:lnTo>
                      <a:pt x="2352" y="230"/>
                    </a:lnTo>
                    <a:lnTo>
                      <a:pt x="2352" y="230"/>
                    </a:lnTo>
                    <a:lnTo>
                      <a:pt x="2352" y="230"/>
                    </a:lnTo>
                    <a:lnTo>
                      <a:pt x="2352" y="229"/>
                    </a:lnTo>
                    <a:lnTo>
                      <a:pt x="2353" y="229"/>
                    </a:lnTo>
                    <a:lnTo>
                      <a:pt x="2353" y="229"/>
                    </a:lnTo>
                    <a:lnTo>
                      <a:pt x="2353" y="229"/>
                    </a:lnTo>
                    <a:lnTo>
                      <a:pt x="2353" y="229"/>
                    </a:lnTo>
                    <a:lnTo>
                      <a:pt x="2353" y="229"/>
                    </a:lnTo>
                    <a:lnTo>
                      <a:pt x="2354" y="229"/>
                    </a:lnTo>
                    <a:lnTo>
                      <a:pt x="2354" y="229"/>
                    </a:lnTo>
                    <a:lnTo>
                      <a:pt x="2354" y="229"/>
                    </a:lnTo>
                    <a:lnTo>
                      <a:pt x="2354" y="229"/>
                    </a:lnTo>
                    <a:lnTo>
                      <a:pt x="2354" y="229"/>
                    </a:lnTo>
                    <a:lnTo>
                      <a:pt x="2354" y="229"/>
                    </a:lnTo>
                    <a:lnTo>
                      <a:pt x="2354" y="229"/>
                    </a:lnTo>
                    <a:lnTo>
                      <a:pt x="2355" y="229"/>
                    </a:lnTo>
                    <a:lnTo>
                      <a:pt x="2355" y="229"/>
                    </a:lnTo>
                    <a:lnTo>
                      <a:pt x="2355" y="229"/>
                    </a:lnTo>
                    <a:lnTo>
                      <a:pt x="2355" y="228"/>
                    </a:lnTo>
                    <a:lnTo>
                      <a:pt x="2356" y="228"/>
                    </a:lnTo>
                    <a:lnTo>
                      <a:pt x="2356" y="229"/>
                    </a:lnTo>
                    <a:lnTo>
                      <a:pt x="2356" y="229"/>
                    </a:lnTo>
                    <a:lnTo>
                      <a:pt x="2356" y="229"/>
                    </a:lnTo>
                    <a:lnTo>
                      <a:pt x="2356" y="229"/>
                    </a:lnTo>
                    <a:lnTo>
                      <a:pt x="2356" y="229"/>
                    </a:lnTo>
                    <a:lnTo>
                      <a:pt x="2357" y="229"/>
                    </a:lnTo>
                    <a:lnTo>
                      <a:pt x="2357" y="229"/>
                    </a:lnTo>
                    <a:lnTo>
                      <a:pt x="2357" y="229"/>
                    </a:lnTo>
                    <a:lnTo>
                      <a:pt x="2357" y="229"/>
                    </a:lnTo>
                    <a:lnTo>
                      <a:pt x="2358" y="229"/>
                    </a:lnTo>
                    <a:lnTo>
                      <a:pt x="2358" y="229"/>
                    </a:lnTo>
                    <a:lnTo>
                      <a:pt x="2358" y="229"/>
                    </a:lnTo>
                    <a:lnTo>
                      <a:pt x="2358" y="229"/>
                    </a:lnTo>
                    <a:lnTo>
                      <a:pt x="2358" y="229"/>
                    </a:lnTo>
                    <a:lnTo>
                      <a:pt x="2358" y="229"/>
                    </a:lnTo>
                    <a:lnTo>
                      <a:pt x="2359" y="229"/>
                    </a:lnTo>
                    <a:lnTo>
                      <a:pt x="2359" y="229"/>
                    </a:lnTo>
                    <a:lnTo>
                      <a:pt x="2359" y="229"/>
                    </a:lnTo>
                    <a:lnTo>
                      <a:pt x="2359" y="229"/>
                    </a:lnTo>
                    <a:lnTo>
                      <a:pt x="2359" y="228"/>
                    </a:lnTo>
                    <a:lnTo>
                      <a:pt x="2360" y="228"/>
                    </a:lnTo>
                    <a:lnTo>
                      <a:pt x="2360" y="228"/>
                    </a:lnTo>
                    <a:lnTo>
                      <a:pt x="2360" y="229"/>
                    </a:lnTo>
                    <a:lnTo>
                      <a:pt x="2360" y="228"/>
                    </a:lnTo>
                    <a:lnTo>
                      <a:pt x="2360" y="228"/>
                    </a:lnTo>
                    <a:lnTo>
                      <a:pt x="2361" y="224"/>
                    </a:lnTo>
                    <a:lnTo>
                      <a:pt x="2361" y="222"/>
                    </a:lnTo>
                    <a:lnTo>
                      <a:pt x="2361" y="219"/>
                    </a:lnTo>
                    <a:lnTo>
                      <a:pt x="2361" y="219"/>
                    </a:lnTo>
                    <a:lnTo>
                      <a:pt x="2361" y="219"/>
                    </a:lnTo>
                    <a:lnTo>
                      <a:pt x="2362" y="219"/>
                    </a:lnTo>
                    <a:lnTo>
                      <a:pt x="2362" y="209"/>
                    </a:lnTo>
                    <a:lnTo>
                      <a:pt x="2362" y="208"/>
                    </a:lnTo>
                    <a:lnTo>
                      <a:pt x="2362" y="221"/>
                    </a:lnTo>
                    <a:lnTo>
                      <a:pt x="2362" y="217"/>
                    </a:lnTo>
                    <a:lnTo>
                      <a:pt x="2363" y="216"/>
                    </a:lnTo>
                    <a:lnTo>
                      <a:pt x="2363" y="224"/>
                    </a:lnTo>
                    <a:lnTo>
                      <a:pt x="2363" y="224"/>
                    </a:lnTo>
                    <a:lnTo>
                      <a:pt x="2363" y="224"/>
                    </a:lnTo>
                    <a:lnTo>
                      <a:pt x="2363" y="224"/>
                    </a:lnTo>
                    <a:lnTo>
                      <a:pt x="2363" y="224"/>
                    </a:lnTo>
                    <a:lnTo>
                      <a:pt x="2364" y="224"/>
                    </a:lnTo>
                    <a:lnTo>
                      <a:pt x="2364" y="224"/>
                    </a:lnTo>
                    <a:lnTo>
                      <a:pt x="2364" y="224"/>
                    </a:lnTo>
                    <a:lnTo>
                      <a:pt x="2364" y="224"/>
                    </a:lnTo>
                    <a:lnTo>
                      <a:pt x="2364" y="224"/>
                    </a:lnTo>
                    <a:lnTo>
                      <a:pt x="2365" y="224"/>
                    </a:lnTo>
                    <a:lnTo>
                      <a:pt x="2365" y="224"/>
                    </a:lnTo>
                    <a:lnTo>
                      <a:pt x="2365" y="225"/>
                    </a:lnTo>
                    <a:lnTo>
                      <a:pt x="2366" y="225"/>
                    </a:lnTo>
                    <a:lnTo>
                      <a:pt x="2366" y="226"/>
                    </a:lnTo>
                    <a:lnTo>
                      <a:pt x="2366" y="226"/>
                    </a:lnTo>
                    <a:lnTo>
                      <a:pt x="2366" y="226"/>
                    </a:lnTo>
                    <a:lnTo>
                      <a:pt x="2366" y="226"/>
                    </a:lnTo>
                    <a:lnTo>
                      <a:pt x="2367" y="226"/>
                    </a:lnTo>
                    <a:lnTo>
                      <a:pt x="2367" y="224"/>
                    </a:lnTo>
                    <a:lnTo>
                      <a:pt x="2367" y="224"/>
                    </a:lnTo>
                    <a:lnTo>
                      <a:pt x="2367" y="224"/>
                    </a:lnTo>
                    <a:lnTo>
                      <a:pt x="2367" y="224"/>
                    </a:lnTo>
                    <a:lnTo>
                      <a:pt x="2368" y="223"/>
                    </a:lnTo>
                    <a:lnTo>
                      <a:pt x="2368" y="223"/>
                    </a:lnTo>
                    <a:lnTo>
                      <a:pt x="2368" y="223"/>
                    </a:lnTo>
                    <a:lnTo>
                      <a:pt x="2368" y="223"/>
                    </a:lnTo>
                    <a:lnTo>
                      <a:pt x="2368" y="223"/>
                    </a:lnTo>
                    <a:lnTo>
                      <a:pt x="2369" y="222"/>
                    </a:lnTo>
                    <a:lnTo>
                      <a:pt x="2369" y="222"/>
                    </a:lnTo>
                    <a:lnTo>
                      <a:pt x="2369" y="222"/>
                    </a:lnTo>
                    <a:lnTo>
                      <a:pt x="2369" y="222"/>
                    </a:lnTo>
                    <a:lnTo>
                      <a:pt x="2370" y="222"/>
                    </a:lnTo>
                    <a:lnTo>
                      <a:pt x="2370" y="222"/>
                    </a:lnTo>
                    <a:lnTo>
                      <a:pt x="2370" y="222"/>
                    </a:lnTo>
                    <a:lnTo>
                      <a:pt x="2370" y="222"/>
                    </a:lnTo>
                    <a:lnTo>
                      <a:pt x="2370" y="222"/>
                    </a:lnTo>
                    <a:lnTo>
                      <a:pt x="2371" y="221"/>
                    </a:lnTo>
                    <a:lnTo>
                      <a:pt x="2371" y="221"/>
                    </a:lnTo>
                    <a:lnTo>
                      <a:pt x="2371" y="221"/>
                    </a:lnTo>
                    <a:lnTo>
                      <a:pt x="2371" y="221"/>
                    </a:lnTo>
                    <a:lnTo>
                      <a:pt x="2371" y="221"/>
                    </a:lnTo>
                    <a:lnTo>
                      <a:pt x="2371" y="221"/>
                    </a:lnTo>
                    <a:lnTo>
                      <a:pt x="2371" y="221"/>
                    </a:lnTo>
                    <a:lnTo>
                      <a:pt x="2371" y="221"/>
                    </a:lnTo>
                    <a:lnTo>
                      <a:pt x="2372" y="222"/>
                    </a:lnTo>
                    <a:lnTo>
                      <a:pt x="2372" y="222"/>
                    </a:lnTo>
                    <a:lnTo>
                      <a:pt x="2372" y="222"/>
                    </a:lnTo>
                    <a:lnTo>
                      <a:pt x="2372" y="222"/>
                    </a:lnTo>
                    <a:lnTo>
                      <a:pt x="2372" y="222"/>
                    </a:lnTo>
                    <a:lnTo>
                      <a:pt x="2372" y="222"/>
                    </a:lnTo>
                    <a:lnTo>
                      <a:pt x="2373" y="222"/>
                    </a:lnTo>
                    <a:lnTo>
                      <a:pt x="2373" y="222"/>
                    </a:lnTo>
                    <a:lnTo>
                      <a:pt x="2373" y="222"/>
                    </a:lnTo>
                    <a:lnTo>
                      <a:pt x="2373" y="222"/>
                    </a:lnTo>
                    <a:lnTo>
                      <a:pt x="2373" y="222"/>
                    </a:lnTo>
                    <a:lnTo>
                      <a:pt x="2373" y="222"/>
                    </a:lnTo>
                    <a:lnTo>
                      <a:pt x="2374" y="222"/>
                    </a:lnTo>
                    <a:lnTo>
                      <a:pt x="2374" y="222"/>
                    </a:lnTo>
                    <a:lnTo>
                      <a:pt x="2374" y="222"/>
                    </a:lnTo>
                    <a:lnTo>
                      <a:pt x="2374" y="222"/>
                    </a:lnTo>
                    <a:lnTo>
                      <a:pt x="2375" y="220"/>
                    </a:lnTo>
                    <a:lnTo>
                      <a:pt x="2375" y="219"/>
                    </a:lnTo>
                    <a:lnTo>
                      <a:pt x="2375" y="219"/>
                    </a:lnTo>
                    <a:lnTo>
                      <a:pt x="2375" y="228"/>
                    </a:lnTo>
                    <a:lnTo>
                      <a:pt x="2375" y="227"/>
                    </a:lnTo>
                    <a:lnTo>
                      <a:pt x="2375" y="226"/>
                    </a:lnTo>
                    <a:lnTo>
                      <a:pt x="2376" y="224"/>
                    </a:lnTo>
                    <a:lnTo>
                      <a:pt x="2376" y="224"/>
                    </a:lnTo>
                    <a:lnTo>
                      <a:pt x="2376" y="223"/>
                    </a:lnTo>
                    <a:lnTo>
                      <a:pt x="2377" y="222"/>
                    </a:lnTo>
                    <a:lnTo>
                      <a:pt x="2377" y="216"/>
                    </a:lnTo>
                    <a:lnTo>
                      <a:pt x="2377" y="226"/>
                    </a:lnTo>
                    <a:lnTo>
                      <a:pt x="2377" y="225"/>
                    </a:lnTo>
                    <a:lnTo>
                      <a:pt x="2377" y="224"/>
                    </a:lnTo>
                    <a:lnTo>
                      <a:pt x="2377" y="223"/>
                    </a:lnTo>
                    <a:lnTo>
                      <a:pt x="2378" y="227"/>
                    </a:lnTo>
                    <a:lnTo>
                      <a:pt x="2378" y="227"/>
                    </a:lnTo>
                    <a:lnTo>
                      <a:pt x="2378" y="227"/>
                    </a:lnTo>
                    <a:lnTo>
                      <a:pt x="2378" y="227"/>
                    </a:lnTo>
                    <a:lnTo>
                      <a:pt x="2378" y="227"/>
                    </a:lnTo>
                    <a:lnTo>
                      <a:pt x="2378" y="227"/>
                    </a:lnTo>
                    <a:lnTo>
                      <a:pt x="2378" y="227"/>
                    </a:lnTo>
                    <a:lnTo>
                      <a:pt x="2379" y="227"/>
                    </a:lnTo>
                    <a:lnTo>
                      <a:pt x="2379" y="227"/>
                    </a:lnTo>
                    <a:lnTo>
                      <a:pt x="2379" y="226"/>
                    </a:lnTo>
                    <a:lnTo>
                      <a:pt x="2380" y="226"/>
                    </a:lnTo>
                    <a:lnTo>
                      <a:pt x="2380" y="226"/>
                    </a:lnTo>
                    <a:lnTo>
                      <a:pt x="2380" y="227"/>
                    </a:lnTo>
                    <a:lnTo>
                      <a:pt x="2380" y="227"/>
                    </a:lnTo>
                    <a:lnTo>
                      <a:pt x="2380" y="229"/>
                    </a:lnTo>
                    <a:lnTo>
                      <a:pt x="2381" y="229"/>
                    </a:lnTo>
                    <a:lnTo>
                      <a:pt x="2381" y="229"/>
                    </a:lnTo>
                    <a:lnTo>
                      <a:pt x="2381" y="229"/>
                    </a:lnTo>
                    <a:lnTo>
                      <a:pt x="2381" y="228"/>
                    </a:lnTo>
                    <a:lnTo>
                      <a:pt x="2382" y="227"/>
                    </a:lnTo>
                    <a:lnTo>
                      <a:pt x="2382" y="227"/>
                    </a:lnTo>
                    <a:lnTo>
                      <a:pt x="2382" y="226"/>
                    </a:lnTo>
                    <a:lnTo>
                      <a:pt x="2382" y="226"/>
                    </a:lnTo>
                    <a:lnTo>
                      <a:pt x="2382" y="226"/>
                    </a:lnTo>
                    <a:lnTo>
                      <a:pt x="2382" y="226"/>
                    </a:lnTo>
                    <a:lnTo>
                      <a:pt x="2383" y="226"/>
                    </a:lnTo>
                    <a:lnTo>
                      <a:pt x="2383" y="226"/>
                    </a:lnTo>
                    <a:lnTo>
                      <a:pt x="2383" y="226"/>
                    </a:lnTo>
                    <a:lnTo>
                      <a:pt x="2383" y="226"/>
                    </a:lnTo>
                    <a:lnTo>
                      <a:pt x="2383" y="226"/>
                    </a:lnTo>
                    <a:lnTo>
                      <a:pt x="2384" y="226"/>
                    </a:lnTo>
                    <a:lnTo>
                      <a:pt x="2384" y="227"/>
                    </a:lnTo>
                    <a:lnTo>
                      <a:pt x="2384" y="227"/>
                    </a:lnTo>
                    <a:lnTo>
                      <a:pt x="2384" y="226"/>
                    </a:lnTo>
                    <a:lnTo>
                      <a:pt x="2384" y="226"/>
                    </a:lnTo>
                    <a:lnTo>
                      <a:pt x="2385" y="227"/>
                    </a:lnTo>
                    <a:lnTo>
                      <a:pt x="2385" y="227"/>
                    </a:lnTo>
                    <a:lnTo>
                      <a:pt x="2385" y="227"/>
                    </a:lnTo>
                    <a:lnTo>
                      <a:pt x="2385" y="227"/>
                    </a:lnTo>
                    <a:lnTo>
                      <a:pt x="2385" y="227"/>
                    </a:lnTo>
                    <a:lnTo>
                      <a:pt x="2385" y="227"/>
                    </a:lnTo>
                    <a:lnTo>
                      <a:pt x="2386" y="227"/>
                    </a:lnTo>
                    <a:lnTo>
                      <a:pt x="2386" y="227"/>
                    </a:lnTo>
                    <a:lnTo>
                      <a:pt x="2386" y="227"/>
                    </a:lnTo>
                    <a:lnTo>
                      <a:pt x="2386" y="227"/>
                    </a:lnTo>
                    <a:lnTo>
                      <a:pt x="2386" y="227"/>
                    </a:lnTo>
                    <a:lnTo>
                      <a:pt x="2386" y="227"/>
                    </a:lnTo>
                    <a:lnTo>
                      <a:pt x="2387" y="227"/>
                    </a:lnTo>
                    <a:lnTo>
                      <a:pt x="2387" y="226"/>
                    </a:lnTo>
                    <a:lnTo>
                      <a:pt x="2387" y="226"/>
                    </a:lnTo>
                    <a:lnTo>
                      <a:pt x="2387" y="226"/>
                    </a:lnTo>
                    <a:lnTo>
                      <a:pt x="2387" y="226"/>
                    </a:lnTo>
                    <a:lnTo>
                      <a:pt x="2387" y="226"/>
                    </a:lnTo>
                    <a:lnTo>
                      <a:pt x="2387" y="226"/>
                    </a:lnTo>
                    <a:lnTo>
                      <a:pt x="2388" y="226"/>
                    </a:lnTo>
                    <a:lnTo>
                      <a:pt x="2388" y="226"/>
                    </a:lnTo>
                    <a:lnTo>
                      <a:pt x="2388" y="226"/>
                    </a:lnTo>
                    <a:lnTo>
                      <a:pt x="2388" y="226"/>
                    </a:lnTo>
                    <a:lnTo>
                      <a:pt x="2388" y="226"/>
                    </a:lnTo>
                    <a:lnTo>
                      <a:pt x="2388" y="226"/>
                    </a:lnTo>
                    <a:lnTo>
                      <a:pt x="2388" y="226"/>
                    </a:lnTo>
                    <a:lnTo>
                      <a:pt x="2389" y="226"/>
                    </a:lnTo>
                    <a:lnTo>
                      <a:pt x="2389" y="226"/>
                    </a:lnTo>
                    <a:lnTo>
                      <a:pt x="2389" y="226"/>
                    </a:lnTo>
                    <a:lnTo>
                      <a:pt x="2389" y="227"/>
                    </a:lnTo>
                    <a:lnTo>
                      <a:pt x="2389" y="226"/>
                    </a:lnTo>
                    <a:lnTo>
                      <a:pt x="2389" y="226"/>
                    </a:lnTo>
                    <a:lnTo>
                      <a:pt x="2390" y="224"/>
                    </a:lnTo>
                    <a:lnTo>
                      <a:pt x="2390" y="225"/>
                    </a:lnTo>
                    <a:lnTo>
                      <a:pt x="2390" y="226"/>
                    </a:lnTo>
                    <a:lnTo>
                      <a:pt x="2390" y="220"/>
                    </a:lnTo>
                    <a:lnTo>
                      <a:pt x="2390" y="220"/>
                    </a:lnTo>
                    <a:lnTo>
                      <a:pt x="2391" y="220"/>
                    </a:lnTo>
                    <a:lnTo>
                      <a:pt x="2391" y="220"/>
                    </a:lnTo>
                    <a:lnTo>
                      <a:pt x="2391" y="210"/>
                    </a:lnTo>
                    <a:lnTo>
                      <a:pt x="2391" y="219"/>
                    </a:lnTo>
                    <a:lnTo>
                      <a:pt x="2391" y="220"/>
                    </a:lnTo>
                    <a:lnTo>
                      <a:pt x="2391" y="214"/>
                    </a:lnTo>
                    <a:lnTo>
                      <a:pt x="2392" y="220"/>
                    </a:lnTo>
                    <a:lnTo>
                      <a:pt x="2392" y="220"/>
                    </a:lnTo>
                    <a:lnTo>
                      <a:pt x="2392" y="221"/>
                    </a:lnTo>
                    <a:lnTo>
                      <a:pt x="2392" y="221"/>
                    </a:lnTo>
                    <a:lnTo>
                      <a:pt x="2392" y="220"/>
                    </a:lnTo>
                    <a:lnTo>
                      <a:pt x="2393" y="220"/>
                    </a:lnTo>
                    <a:lnTo>
                      <a:pt x="2393" y="220"/>
                    </a:lnTo>
                    <a:lnTo>
                      <a:pt x="2393" y="219"/>
                    </a:lnTo>
                    <a:lnTo>
                      <a:pt x="2394" y="219"/>
                    </a:lnTo>
                    <a:lnTo>
                      <a:pt x="2394" y="221"/>
                    </a:lnTo>
                    <a:lnTo>
                      <a:pt x="2394" y="220"/>
                    </a:lnTo>
                    <a:lnTo>
                      <a:pt x="2394" y="220"/>
                    </a:lnTo>
                    <a:lnTo>
                      <a:pt x="2394" y="224"/>
                    </a:lnTo>
                    <a:lnTo>
                      <a:pt x="2395" y="224"/>
                    </a:lnTo>
                    <a:lnTo>
                      <a:pt x="2395" y="224"/>
                    </a:lnTo>
                    <a:lnTo>
                      <a:pt x="2395" y="224"/>
                    </a:lnTo>
                    <a:lnTo>
                      <a:pt x="2395" y="223"/>
                    </a:lnTo>
                    <a:lnTo>
                      <a:pt x="2396" y="222"/>
                    </a:lnTo>
                    <a:lnTo>
                      <a:pt x="2396" y="222"/>
                    </a:lnTo>
                    <a:lnTo>
                      <a:pt x="2396" y="222"/>
                    </a:lnTo>
                    <a:lnTo>
                      <a:pt x="2396" y="222"/>
                    </a:lnTo>
                    <a:lnTo>
                      <a:pt x="2396" y="221"/>
                    </a:lnTo>
                    <a:lnTo>
                      <a:pt x="2396" y="221"/>
                    </a:lnTo>
                    <a:lnTo>
                      <a:pt x="2397" y="221"/>
                    </a:lnTo>
                    <a:lnTo>
                      <a:pt x="2397" y="221"/>
                    </a:lnTo>
                    <a:lnTo>
                      <a:pt x="2397" y="221"/>
                    </a:lnTo>
                    <a:lnTo>
                      <a:pt x="2397" y="222"/>
                    </a:lnTo>
                    <a:lnTo>
                      <a:pt x="2397" y="221"/>
                    </a:lnTo>
                    <a:lnTo>
                      <a:pt x="2398" y="221"/>
                    </a:lnTo>
                    <a:lnTo>
                      <a:pt x="2398" y="221"/>
                    </a:lnTo>
                    <a:lnTo>
                      <a:pt x="2398" y="222"/>
                    </a:lnTo>
                    <a:lnTo>
                      <a:pt x="2398" y="222"/>
                    </a:lnTo>
                    <a:lnTo>
                      <a:pt x="2398" y="222"/>
                    </a:lnTo>
                    <a:lnTo>
                      <a:pt x="2399" y="222"/>
                    </a:lnTo>
                    <a:lnTo>
                      <a:pt x="2399" y="222"/>
                    </a:lnTo>
                    <a:lnTo>
                      <a:pt x="2399" y="222"/>
                    </a:lnTo>
                    <a:lnTo>
                      <a:pt x="2399" y="222"/>
                    </a:lnTo>
                    <a:lnTo>
                      <a:pt x="2399" y="221"/>
                    </a:lnTo>
                    <a:lnTo>
                      <a:pt x="2399" y="221"/>
                    </a:lnTo>
                    <a:lnTo>
                      <a:pt x="2399" y="221"/>
                    </a:lnTo>
                    <a:lnTo>
                      <a:pt x="2400" y="220"/>
                    </a:lnTo>
                    <a:lnTo>
                      <a:pt x="2400" y="220"/>
                    </a:lnTo>
                    <a:lnTo>
                      <a:pt x="2400" y="220"/>
                    </a:lnTo>
                    <a:lnTo>
                      <a:pt x="2400" y="220"/>
                    </a:lnTo>
                    <a:lnTo>
                      <a:pt x="2400" y="220"/>
                    </a:lnTo>
                    <a:lnTo>
                      <a:pt x="2400" y="220"/>
                    </a:lnTo>
                    <a:lnTo>
                      <a:pt x="2401" y="220"/>
                    </a:lnTo>
                    <a:lnTo>
                      <a:pt x="2401" y="220"/>
                    </a:lnTo>
                    <a:lnTo>
                      <a:pt x="2401" y="220"/>
                    </a:lnTo>
                    <a:lnTo>
                      <a:pt x="2401" y="220"/>
                    </a:lnTo>
                    <a:lnTo>
                      <a:pt x="2401" y="220"/>
                    </a:lnTo>
                    <a:lnTo>
                      <a:pt x="2401" y="220"/>
                    </a:lnTo>
                    <a:lnTo>
                      <a:pt x="2401" y="220"/>
                    </a:lnTo>
                    <a:lnTo>
                      <a:pt x="2401" y="219"/>
                    </a:lnTo>
                    <a:lnTo>
                      <a:pt x="2402" y="220"/>
                    </a:lnTo>
                    <a:lnTo>
                      <a:pt x="2402" y="219"/>
                    </a:lnTo>
                    <a:lnTo>
                      <a:pt x="2402" y="219"/>
                    </a:lnTo>
                    <a:lnTo>
                      <a:pt x="2402" y="219"/>
                    </a:lnTo>
                    <a:lnTo>
                      <a:pt x="2403" y="219"/>
                    </a:lnTo>
                    <a:lnTo>
                      <a:pt x="2403" y="219"/>
                    </a:lnTo>
                    <a:lnTo>
                      <a:pt x="2403" y="219"/>
                    </a:lnTo>
                    <a:lnTo>
                      <a:pt x="2403" y="219"/>
                    </a:lnTo>
                    <a:lnTo>
                      <a:pt x="2403" y="219"/>
                    </a:lnTo>
                    <a:lnTo>
                      <a:pt x="2404" y="223"/>
                    </a:lnTo>
                    <a:lnTo>
                      <a:pt x="2404" y="223"/>
                    </a:lnTo>
                    <a:lnTo>
                      <a:pt x="2404" y="223"/>
                    </a:lnTo>
                    <a:lnTo>
                      <a:pt x="2404" y="224"/>
                    </a:lnTo>
                    <a:lnTo>
                      <a:pt x="2404" y="220"/>
                    </a:lnTo>
                    <a:lnTo>
                      <a:pt x="2404" y="217"/>
                    </a:lnTo>
                    <a:lnTo>
                      <a:pt x="2405" y="210"/>
                    </a:lnTo>
                    <a:lnTo>
                      <a:pt x="2405" y="222"/>
                    </a:lnTo>
                    <a:lnTo>
                      <a:pt x="2405" y="220"/>
                    </a:lnTo>
                    <a:lnTo>
                      <a:pt x="2405" y="218"/>
                    </a:lnTo>
                    <a:lnTo>
                      <a:pt x="2405" y="217"/>
                    </a:lnTo>
                    <a:lnTo>
                      <a:pt x="2405" y="221"/>
                    </a:lnTo>
                    <a:lnTo>
                      <a:pt x="2406" y="218"/>
                    </a:lnTo>
                    <a:lnTo>
                      <a:pt x="2406" y="217"/>
                    </a:lnTo>
                    <a:lnTo>
                      <a:pt x="2406" y="217"/>
                    </a:lnTo>
                    <a:lnTo>
                      <a:pt x="2406" y="217"/>
                    </a:lnTo>
                    <a:lnTo>
                      <a:pt x="2407" y="217"/>
                    </a:lnTo>
                    <a:lnTo>
                      <a:pt x="2407" y="217"/>
                    </a:lnTo>
                    <a:lnTo>
                      <a:pt x="2407" y="217"/>
                    </a:lnTo>
                    <a:lnTo>
                      <a:pt x="2407" y="217"/>
                    </a:lnTo>
                    <a:lnTo>
                      <a:pt x="2408" y="217"/>
                    </a:lnTo>
                    <a:lnTo>
                      <a:pt x="2408" y="217"/>
                    </a:lnTo>
                    <a:lnTo>
                      <a:pt x="2408" y="217"/>
                    </a:lnTo>
                    <a:lnTo>
                      <a:pt x="2408" y="217"/>
                    </a:lnTo>
                    <a:lnTo>
                      <a:pt x="2408" y="217"/>
                    </a:lnTo>
                    <a:lnTo>
                      <a:pt x="2408" y="221"/>
                    </a:lnTo>
                    <a:lnTo>
                      <a:pt x="2409" y="222"/>
                    </a:lnTo>
                    <a:lnTo>
                      <a:pt x="2409" y="223"/>
                    </a:lnTo>
                    <a:lnTo>
                      <a:pt x="2409" y="222"/>
                    </a:lnTo>
                    <a:lnTo>
                      <a:pt x="2409" y="222"/>
                    </a:lnTo>
                    <a:lnTo>
                      <a:pt x="2410" y="221"/>
                    </a:lnTo>
                    <a:lnTo>
                      <a:pt x="2410" y="221"/>
                    </a:lnTo>
                    <a:lnTo>
                      <a:pt x="2410" y="221"/>
                    </a:lnTo>
                    <a:lnTo>
                      <a:pt x="2410" y="221"/>
                    </a:lnTo>
                    <a:lnTo>
                      <a:pt x="2410" y="222"/>
                    </a:lnTo>
                    <a:lnTo>
                      <a:pt x="2410" y="222"/>
                    </a:lnTo>
                    <a:lnTo>
                      <a:pt x="2411" y="225"/>
                    </a:lnTo>
                    <a:lnTo>
                      <a:pt x="2411" y="225"/>
                    </a:lnTo>
                    <a:lnTo>
                      <a:pt x="2411" y="226"/>
                    </a:lnTo>
                    <a:lnTo>
                      <a:pt x="2411" y="226"/>
                    </a:lnTo>
                    <a:lnTo>
                      <a:pt x="2412" y="226"/>
                    </a:lnTo>
                    <a:lnTo>
                      <a:pt x="2412" y="224"/>
                    </a:lnTo>
                    <a:lnTo>
                      <a:pt x="2412" y="224"/>
                    </a:lnTo>
                    <a:lnTo>
                      <a:pt x="2413" y="222"/>
                    </a:lnTo>
                    <a:lnTo>
                      <a:pt x="2413" y="222"/>
                    </a:lnTo>
                    <a:lnTo>
                      <a:pt x="2413" y="221"/>
                    </a:lnTo>
                    <a:lnTo>
                      <a:pt x="2413" y="221"/>
                    </a:lnTo>
                    <a:lnTo>
                      <a:pt x="2414" y="220"/>
                    </a:lnTo>
                    <a:lnTo>
                      <a:pt x="2414" y="220"/>
                    </a:lnTo>
                    <a:lnTo>
                      <a:pt x="2414" y="219"/>
                    </a:lnTo>
                    <a:lnTo>
                      <a:pt x="2415" y="219"/>
                    </a:lnTo>
                    <a:lnTo>
                      <a:pt x="2415" y="219"/>
                    </a:lnTo>
                    <a:lnTo>
                      <a:pt x="2415" y="219"/>
                    </a:lnTo>
                    <a:lnTo>
                      <a:pt x="2415" y="219"/>
                    </a:lnTo>
                    <a:lnTo>
                      <a:pt x="2415" y="219"/>
                    </a:lnTo>
                    <a:lnTo>
                      <a:pt x="2415" y="219"/>
                    </a:lnTo>
                    <a:lnTo>
                      <a:pt x="2416" y="219"/>
                    </a:lnTo>
                    <a:lnTo>
                      <a:pt x="2416" y="220"/>
                    </a:lnTo>
                    <a:lnTo>
                      <a:pt x="2416" y="220"/>
                    </a:lnTo>
                    <a:lnTo>
                      <a:pt x="2417" y="220"/>
                    </a:lnTo>
                    <a:lnTo>
                      <a:pt x="2417" y="220"/>
                    </a:lnTo>
                    <a:lnTo>
                      <a:pt x="2417" y="220"/>
                    </a:lnTo>
                    <a:lnTo>
                      <a:pt x="2417" y="227"/>
                    </a:lnTo>
                    <a:lnTo>
                      <a:pt x="2417" y="228"/>
                    </a:lnTo>
                    <a:lnTo>
                      <a:pt x="2417" y="228"/>
                    </a:lnTo>
                    <a:lnTo>
                      <a:pt x="2418" y="224"/>
                    </a:lnTo>
                    <a:lnTo>
                      <a:pt x="2418" y="222"/>
                    </a:lnTo>
                    <a:lnTo>
                      <a:pt x="2418" y="219"/>
                    </a:lnTo>
                    <a:lnTo>
                      <a:pt x="2419" y="219"/>
                    </a:lnTo>
                    <a:lnTo>
                      <a:pt x="2419" y="219"/>
                    </a:lnTo>
                    <a:lnTo>
                      <a:pt x="2419" y="212"/>
                    </a:lnTo>
                    <a:lnTo>
                      <a:pt x="2419" y="214"/>
                    </a:lnTo>
                    <a:lnTo>
                      <a:pt x="2419" y="215"/>
                    </a:lnTo>
                    <a:lnTo>
                      <a:pt x="2419" y="224"/>
                    </a:lnTo>
                    <a:lnTo>
                      <a:pt x="2420" y="218"/>
                    </a:lnTo>
                    <a:lnTo>
                      <a:pt x="2420" y="219"/>
                    </a:lnTo>
                    <a:lnTo>
                      <a:pt x="2420" y="225"/>
                    </a:lnTo>
                    <a:lnTo>
                      <a:pt x="2420" y="225"/>
                    </a:lnTo>
                    <a:lnTo>
                      <a:pt x="2421" y="225"/>
                    </a:lnTo>
                    <a:lnTo>
                      <a:pt x="2421" y="225"/>
                    </a:lnTo>
                    <a:lnTo>
                      <a:pt x="2421" y="225"/>
                    </a:lnTo>
                    <a:lnTo>
                      <a:pt x="2421" y="225"/>
                    </a:lnTo>
                    <a:lnTo>
                      <a:pt x="2421" y="225"/>
                    </a:lnTo>
                    <a:lnTo>
                      <a:pt x="2422" y="225"/>
                    </a:lnTo>
                    <a:lnTo>
                      <a:pt x="2422" y="225"/>
                    </a:lnTo>
                    <a:lnTo>
                      <a:pt x="2422" y="226"/>
                    </a:lnTo>
                    <a:lnTo>
                      <a:pt x="2422" y="226"/>
                    </a:lnTo>
                    <a:lnTo>
                      <a:pt x="2422" y="228"/>
                    </a:lnTo>
                    <a:lnTo>
                      <a:pt x="2422" y="228"/>
                    </a:lnTo>
                    <a:lnTo>
                      <a:pt x="2423" y="228"/>
                    </a:lnTo>
                    <a:lnTo>
                      <a:pt x="2423" y="228"/>
                    </a:lnTo>
                    <a:lnTo>
                      <a:pt x="2423" y="229"/>
                    </a:lnTo>
                    <a:lnTo>
                      <a:pt x="2424" y="228"/>
                    </a:lnTo>
                    <a:lnTo>
                      <a:pt x="2424" y="228"/>
                    </a:lnTo>
                    <a:lnTo>
                      <a:pt x="2424" y="228"/>
                    </a:lnTo>
                    <a:lnTo>
                      <a:pt x="2424" y="227"/>
                    </a:lnTo>
                    <a:lnTo>
                      <a:pt x="2424" y="227"/>
                    </a:lnTo>
                    <a:lnTo>
                      <a:pt x="2425" y="226"/>
                    </a:lnTo>
                    <a:lnTo>
                      <a:pt x="2425" y="226"/>
                    </a:lnTo>
                    <a:lnTo>
                      <a:pt x="2425" y="226"/>
                    </a:lnTo>
                    <a:lnTo>
                      <a:pt x="2425" y="226"/>
                    </a:lnTo>
                    <a:lnTo>
                      <a:pt x="2426" y="226"/>
                    </a:lnTo>
                    <a:lnTo>
                      <a:pt x="2426" y="226"/>
                    </a:lnTo>
                    <a:lnTo>
                      <a:pt x="2426" y="226"/>
                    </a:lnTo>
                    <a:lnTo>
                      <a:pt x="2427" y="226"/>
                    </a:lnTo>
                    <a:lnTo>
                      <a:pt x="2427" y="226"/>
                    </a:lnTo>
                    <a:lnTo>
                      <a:pt x="2427" y="226"/>
                    </a:lnTo>
                    <a:lnTo>
                      <a:pt x="2427" y="225"/>
                    </a:lnTo>
                    <a:lnTo>
                      <a:pt x="2427" y="225"/>
                    </a:lnTo>
                    <a:lnTo>
                      <a:pt x="2428" y="225"/>
                    </a:lnTo>
                    <a:lnTo>
                      <a:pt x="2428" y="225"/>
                    </a:lnTo>
                    <a:lnTo>
                      <a:pt x="2428" y="225"/>
                    </a:lnTo>
                    <a:lnTo>
                      <a:pt x="2428" y="225"/>
                    </a:lnTo>
                    <a:lnTo>
                      <a:pt x="2428" y="225"/>
                    </a:lnTo>
                    <a:lnTo>
                      <a:pt x="2429" y="225"/>
                    </a:lnTo>
                    <a:lnTo>
                      <a:pt x="2429" y="225"/>
                    </a:lnTo>
                    <a:lnTo>
                      <a:pt x="2429" y="225"/>
                    </a:lnTo>
                    <a:lnTo>
                      <a:pt x="2429" y="225"/>
                    </a:lnTo>
                    <a:lnTo>
                      <a:pt x="2429" y="224"/>
                    </a:lnTo>
                    <a:lnTo>
                      <a:pt x="2429" y="225"/>
                    </a:lnTo>
                    <a:lnTo>
                      <a:pt x="2430" y="225"/>
                    </a:lnTo>
                    <a:lnTo>
                      <a:pt x="2430" y="225"/>
                    </a:lnTo>
                    <a:lnTo>
                      <a:pt x="2430" y="224"/>
                    </a:lnTo>
                    <a:lnTo>
                      <a:pt x="2430" y="224"/>
                    </a:lnTo>
                    <a:lnTo>
                      <a:pt x="2431" y="225"/>
                    </a:lnTo>
                    <a:lnTo>
                      <a:pt x="2431" y="225"/>
                    </a:lnTo>
                    <a:lnTo>
                      <a:pt x="2431" y="225"/>
                    </a:lnTo>
                    <a:lnTo>
                      <a:pt x="2431" y="225"/>
                    </a:lnTo>
                    <a:lnTo>
                      <a:pt x="2431" y="225"/>
                    </a:lnTo>
                    <a:lnTo>
                      <a:pt x="2432" y="231"/>
                    </a:lnTo>
                    <a:lnTo>
                      <a:pt x="2432" y="231"/>
                    </a:lnTo>
                    <a:lnTo>
                      <a:pt x="2432" y="225"/>
                    </a:lnTo>
                    <a:lnTo>
                      <a:pt x="2433" y="223"/>
                    </a:lnTo>
                    <a:lnTo>
                      <a:pt x="2433" y="220"/>
                    </a:lnTo>
                    <a:lnTo>
                      <a:pt x="2433" y="224"/>
                    </a:lnTo>
                    <a:lnTo>
                      <a:pt x="2433" y="224"/>
                    </a:lnTo>
                    <a:lnTo>
                      <a:pt x="2434" y="223"/>
                    </a:lnTo>
                    <a:lnTo>
                      <a:pt x="2434" y="223"/>
                    </a:lnTo>
                    <a:lnTo>
                      <a:pt x="2434" y="223"/>
                    </a:lnTo>
                    <a:lnTo>
                      <a:pt x="2434" y="204"/>
                    </a:lnTo>
                    <a:lnTo>
                      <a:pt x="2434" y="200"/>
                    </a:lnTo>
                    <a:lnTo>
                      <a:pt x="2435" y="218"/>
                    </a:lnTo>
                    <a:lnTo>
                      <a:pt x="2435" y="214"/>
                    </a:lnTo>
                    <a:lnTo>
                      <a:pt x="2435" y="213"/>
                    </a:lnTo>
                    <a:lnTo>
                      <a:pt x="2435" y="219"/>
                    </a:lnTo>
                    <a:lnTo>
                      <a:pt x="2436" y="219"/>
                    </a:lnTo>
                    <a:lnTo>
                      <a:pt x="2436" y="219"/>
                    </a:lnTo>
                    <a:lnTo>
                      <a:pt x="2436" y="220"/>
                    </a:lnTo>
                    <a:lnTo>
                      <a:pt x="2436" y="220"/>
                    </a:lnTo>
                    <a:lnTo>
                      <a:pt x="2436" y="220"/>
                    </a:lnTo>
                    <a:lnTo>
                      <a:pt x="2436" y="220"/>
                    </a:lnTo>
                    <a:lnTo>
                      <a:pt x="2437" y="220"/>
                    </a:lnTo>
                    <a:lnTo>
                      <a:pt x="2437" y="222"/>
                    </a:lnTo>
                    <a:lnTo>
                      <a:pt x="2437" y="223"/>
                    </a:lnTo>
                    <a:lnTo>
                      <a:pt x="2438" y="224"/>
                    </a:lnTo>
                    <a:lnTo>
                      <a:pt x="2438" y="224"/>
                    </a:lnTo>
                    <a:lnTo>
                      <a:pt x="2438" y="226"/>
                    </a:lnTo>
                    <a:lnTo>
                      <a:pt x="2438" y="226"/>
                    </a:lnTo>
                    <a:lnTo>
                      <a:pt x="2439" y="225"/>
                    </a:lnTo>
                    <a:lnTo>
                      <a:pt x="2439" y="225"/>
                    </a:lnTo>
                    <a:lnTo>
                      <a:pt x="2439" y="225"/>
                    </a:lnTo>
                    <a:lnTo>
                      <a:pt x="2439" y="226"/>
                    </a:lnTo>
                    <a:lnTo>
                      <a:pt x="2439" y="226"/>
                    </a:lnTo>
                    <a:lnTo>
                      <a:pt x="2440" y="226"/>
                    </a:lnTo>
                    <a:lnTo>
                      <a:pt x="2440" y="226"/>
                    </a:lnTo>
                    <a:lnTo>
                      <a:pt x="2440" y="226"/>
                    </a:lnTo>
                    <a:lnTo>
                      <a:pt x="2440" y="226"/>
                    </a:lnTo>
                    <a:lnTo>
                      <a:pt x="2441" y="226"/>
                    </a:lnTo>
                    <a:lnTo>
                      <a:pt x="2441" y="226"/>
                    </a:lnTo>
                    <a:lnTo>
                      <a:pt x="2441" y="226"/>
                    </a:lnTo>
                    <a:lnTo>
                      <a:pt x="2441" y="226"/>
                    </a:lnTo>
                    <a:lnTo>
                      <a:pt x="2441" y="226"/>
                    </a:lnTo>
                    <a:lnTo>
                      <a:pt x="2441" y="226"/>
                    </a:lnTo>
                    <a:lnTo>
                      <a:pt x="2441" y="227"/>
                    </a:lnTo>
                    <a:lnTo>
                      <a:pt x="2442" y="226"/>
                    </a:lnTo>
                    <a:lnTo>
                      <a:pt x="2442" y="226"/>
                    </a:lnTo>
                    <a:lnTo>
                      <a:pt x="2442" y="226"/>
                    </a:lnTo>
                    <a:lnTo>
                      <a:pt x="2442" y="227"/>
                    </a:lnTo>
                    <a:lnTo>
                      <a:pt x="2442" y="227"/>
                    </a:lnTo>
                    <a:lnTo>
                      <a:pt x="2443" y="227"/>
                    </a:lnTo>
                    <a:lnTo>
                      <a:pt x="2443" y="227"/>
                    </a:lnTo>
                    <a:lnTo>
                      <a:pt x="2443" y="227"/>
                    </a:lnTo>
                    <a:lnTo>
                      <a:pt x="2443" y="227"/>
                    </a:lnTo>
                    <a:lnTo>
                      <a:pt x="2443" y="227"/>
                    </a:lnTo>
                    <a:lnTo>
                      <a:pt x="2444" y="227"/>
                    </a:lnTo>
                    <a:lnTo>
                      <a:pt x="2444" y="227"/>
                    </a:lnTo>
                    <a:lnTo>
                      <a:pt x="2444" y="227"/>
                    </a:lnTo>
                    <a:lnTo>
                      <a:pt x="2444" y="227"/>
                    </a:lnTo>
                    <a:lnTo>
                      <a:pt x="2444" y="227"/>
                    </a:lnTo>
                    <a:lnTo>
                      <a:pt x="2445" y="226"/>
                    </a:lnTo>
                    <a:lnTo>
                      <a:pt x="2445" y="226"/>
                    </a:lnTo>
                    <a:lnTo>
                      <a:pt x="2445" y="226"/>
                    </a:lnTo>
                    <a:lnTo>
                      <a:pt x="2445" y="226"/>
                    </a:lnTo>
                    <a:lnTo>
                      <a:pt x="2445" y="226"/>
                    </a:lnTo>
                    <a:lnTo>
                      <a:pt x="2445" y="226"/>
                    </a:lnTo>
                    <a:lnTo>
                      <a:pt x="2446" y="226"/>
                    </a:lnTo>
                    <a:lnTo>
                      <a:pt x="2446" y="226"/>
                    </a:lnTo>
                    <a:lnTo>
                      <a:pt x="2446" y="226"/>
                    </a:lnTo>
                    <a:lnTo>
                      <a:pt x="2446" y="226"/>
                    </a:lnTo>
                    <a:lnTo>
                      <a:pt x="2446" y="226"/>
                    </a:lnTo>
                    <a:lnTo>
                      <a:pt x="2447" y="226"/>
                    </a:lnTo>
                    <a:lnTo>
                      <a:pt x="2447" y="227"/>
                    </a:lnTo>
                    <a:lnTo>
                      <a:pt x="2447" y="226"/>
                    </a:lnTo>
                    <a:lnTo>
                      <a:pt x="2447" y="226"/>
                    </a:lnTo>
                    <a:lnTo>
                      <a:pt x="2448" y="227"/>
                    </a:lnTo>
                    <a:lnTo>
                      <a:pt x="2448" y="222"/>
                    </a:lnTo>
                    <a:lnTo>
                      <a:pt x="2448" y="220"/>
                    </a:lnTo>
                    <a:lnTo>
                      <a:pt x="2448" y="217"/>
                    </a:lnTo>
                    <a:lnTo>
                      <a:pt x="2448" y="224"/>
                    </a:lnTo>
                    <a:lnTo>
                      <a:pt x="2448" y="224"/>
                    </a:lnTo>
                    <a:lnTo>
                      <a:pt x="2448" y="224"/>
                    </a:lnTo>
                    <a:lnTo>
                      <a:pt x="2449" y="223"/>
                    </a:lnTo>
                    <a:lnTo>
                      <a:pt x="2449" y="223"/>
                    </a:lnTo>
                    <a:lnTo>
                      <a:pt x="2449" y="223"/>
                    </a:lnTo>
                    <a:lnTo>
                      <a:pt x="2449" y="219"/>
                    </a:lnTo>
                    <a:lnTo>
                      <a:pt x="2449" y="225"/>
                    </a:lnTo>
                    <a:lnTo>
                      <a:pt x="2450" y="226"/>
                    </a:lnTo>
                    <a:lnTo>
                      <a:pt x="2450" y="218"/>
                    </a:lnTo>
                    <a:lnTo>
                      <a:pt x="2450" y="219"/>
                    </a:lnTo>
                    <a:lnTo>
                      <a:pt x="2450" y="220"/>
                    </a:lnTo>
                    <a:lnTo>
                      <a:pt x="2450" y="222"/>
                    </a:lnTo>
                    <a:lnTo>
                      <a:pt x="2451" y="223"/>
                    </a:lnTo>
                    <a:lnTo>
                      <a:pt x="2451" y="223"/>
                    </a:lnTo>
                    <a:lnTo>
                      <a:pt x="2451" y="222"/>
                    </a:lnTo>
                    <a:lnTo>
                      <a:pt x="2451" y="222"/>
                    </a:lnTo>
                    <a:lnTo>
                      <a:pt x="2451" y="222"/>
                    </a:lnTo>
                    <a:lnTo>
                      <a:pt x="2452" y="223"/>
                    </a:lnTo>
                    <a:lnTo>
                      <a:pt x="2452" y="223"/>
                    </a:lnTo>
                    <a:lnTo>
                      <a:pt x="2452" y="223"/>
                    </a:lnTo>
                    <a:lnTo>
                      <a:pt x="2452" y="221"/>
                    </a:lnTo>
                    <a:lnTo>
                      <a:pt x="2453" y="221"/>
                    </a:lnTo>
                    <a:lnTo>
                      <a:pt x="2453" y="220"/>
                    </a:lnTo>
                    <a:lnTo>
                      <a:pt x="2453" y="222"/>
                    </a:lnTo>
                    <a:lnTo>
                      <a:pt x="2453" y="222"/>
                    </a:lnTo>
                    <a:lnTo>
                      <a:pt x="2453" y="222"/>
                    </a:lnTo>
                    <a:lnTo>
                      <a:pt x="2453" y="222"/>
                    </a:lnTo>
                    <a:lnTo>
                      <a:pt x="2454" y="222"/>
                    </a:lnTo>
                    <a:lnTo>
                      <a:pt x="2454" y="221"/>
                    </a:lnTo>
                    <a:lnTo>
                      <a:pt x="2454" y="221"/>
                    </a:lnTo>
                    <a:lnTo>
                      <a:pt x="2454" y="221"/>
                    </a:lnTo>
                    <a:lnTo>
                      <a:pt x="2455" y="221"/>
                    </a:lnTo>
                    <a:lnTo>
                      <a:pt x="2455" y="221"/>
                    </a:lnTo>
                    <a:lnTo>
                      <a:pt x="2455" y="221"/>
                    </a:lnTo>
                    <a:lnTo>
                      <a:pt x="2455" y="221"/>
                    </a:lnTo>
                    <a:lnTo>
                      <a:pt x="2455" y="221"/>
                    </a:lnTo>
                    <a:lnTo>
                      <a:pt x="2455" y="221"/>
                    </a:lnTo>
                    <a:lnTo>
                      <a:pt x="2456" y="221"/>
                    </a:lnTo>
                    <a:lnTo>
                      <a:pt x="2456" y="221"/>
                    </a:lnTo>
                    <a:lnTo>
                      <a:pt x="2456" y="220"/>
                    </a:lnTo>
                    <a:lnTo>
                      <a:pt x="2456" y="220"/>
                    </a:lnTo>
                    <a:lnTo>
                      <a:pt x="2457" y="220"/>
                    </a:lnTo>
                    <a:lnTo>
                      <a:pt x="2457" y="221"/>
                    </a:lnTo>
                    <a:lnTo>
                      <a:pt x="2457" y="221"/>
                    </a:lnTo>
                    <a:lnTo>
                      <a:pt x="2457" y="221"/>
                    </a:lnTo>
                    <a:lnTo>
                      <a:pt x="2457" y="221"/>
                    </a:lnTo>
                    <a:lnTo>
                      <a:pt x="2457" y="221"/>
                    </a:lnTo>
                    <a:lnTo>
                      <a:pt x="2458" y="221"/>
                    </a:lnTo>
                    <a:lnTo>
                      <a:pt x="2458" y="221"/>
                    </a:lnTo>
                    <a:lnTo>
                      <a:pt x="2458" y="221"/>
                    </a:lnTo>
                    <a:lnTo>
                      <a:pt x="2459" y="222"/>
                    </a:lnTo>
                    <a:lnTo>
                      <a:pt x="2459" y="222"/>
                    </a:lnTo>
                    <a:lnTo>
                      <a:pt x="2459" y="222"/>
                    </a:lnTo>
                    <a:lnTo>
                      <a:pt x="2460" y="222"/>
                    </a:lnTo>
                    <a:lnTo>
                      <a:pt x="2460" y="222"/>
                    </a:lnTo>
                    <a:lnTo>
                      <a:pt x="2460" y="222"/>
                    </a:lnTo>
                    <a:lnTo>
                      <a:pt x="2460" y="223"/>
                    </a:lnTo>
                    <a:lnTo>
                      <a:pt x="2460" y="223"/>
                    </a:lnTo>
                    <a:lnTo>
                      <a:pt x="2461" y="223"/>
                    </a:lnTo>
                    <a:lnTo>
                      <a:pt x="2461" y="223"/>
                    </a:lnTo>
                    <a:lnTo>
                      <a:pt x="2461" y="223"/>
                    </a:lnTo>
                    <a:lnTo>
                      <a:pt x="2461" y="223"/>
                    </a:lnTo>
                    <a:lnTo>
                      <a:pt x="2462" y="224"/>
                    </a:lnTo>
                    <a:lnTo>
                      <a:pt x="2462" y="225"/>
                    </a:lnTo>
                    <a:lnTo>
                      <a:pt x="2462" y="227"/>
                    </a:lnTo>
                    <a:lnTo>
                      <a:pt x="2462" y="225"/>
                    </a:lnTo>
                    <a:lnTo>
                      <a:pt x="2462" y="225"/>
                    </a:lnTo>
                    <a:lnTo>
                      <a:pt x="2463" y="216"/>
                    </a:lnTo>
                    <a:lnTo>
                      <a:pt x="2463" y="217"/>
                    </a:lnTo>
                    <a:lnTo>
                      <a:pt x="2463" y="219"/>
                    </a:lnTo>
                    <a:lnTo>
                      <a:pt x="2463" y="220"/>
                    </a:lnTo>
                    <a:lnTo>
                      <a:pt x="2463" y="220"/>
                    </a:lnTo>
                    <a:lnTo>
                      <a:pt x="2463" y="221"/>
                    </a:lnTo>
                    <a:lnTo>
                      <a:pt x="2464" y="230"/>
                    </a:lnTo>
                    <a:lnTo>
                      <a:pt x="2464" y="230"/>
                    </a:lnTo>
                    <a:lnTo>
                      <a:pt x="2464" y="217"/>
                    </a:lnTo>
                    <a:lnTo>
                      <a:pt x="2464" y="222"/>
                    </a:lnTo>
                    <a:lnTo>
                      <a:pt x="2465" y="222"/>
                    </a:lnTo>
                    <a:lnTo>
                      <a:pt x="2465" y="223"/>
                    </a:lnTo>
                    <a:lnTo>
                      <a:pt x="2465" y="222"/>
                    </a:lnTo>
                    <a:lnTo>
                      <a:pt x="2465" y="222"/>
                    </a:lnTo>
                    <a:lnTo>
                      <a:pt x="2466" y="222"/>
                    </a:lnTo>
                    <a:lnTo>
                      <a:pt x="2466" y="222"/>
                    </a:lnTo>
                    <a:lnTo>
                      <a:pt x="2466" y="222"/>
                    </a:lnTo>
                    <a:lnTo>
                      <a:pt x="2466" y="222"/>
                    </a:lnTo>
                    <a:lnTo>
                      <a:pt x="2466" y="224"/>
                    </a:lnTo>
                    <a:lnTo>
                      <a:pt x="2467" y="224"/>
                    </a:lnTo>
                    <a:lnTo>
                      <a:pt x="2467" y="226"/>
                    </a:lnTo>
                    <a:lnTo>
                      <a:pt x="2467" y="226"/>
                    </a:lnTo>
                    <a:lnTo>
                      <a:pt x="2467" y="226"/>
                    </a:lnTo>
                    <a:lnTo>
                      <a:pt x="2467" y="226"/>
                    </a:lnTo>
                    <a:lnTo>
                      <a:pt x="2468" y="226"/>
                    </a:lnTo>
                    <a:lnTo>
                      <a:pt x="2468" y="226"/>
                    </a:lnTo>
                    <a:lnTo>
                      <a:pt x="2468" y="226"/>
                    </a:lnTo>
                    <a:lnTo>
                      <a:pt x="2468" y="226"/>
                    </a:lnTo>
                    <a:lnTo>
                      <a:pt x="2468" y="225"/>
                    </a:lnTo>
                    <a:lnTo>
                      <a:pt x="2469" y="225"/>
                    </a:lnTo>
                    <a:lnTo>
                      <a:pt x="2469" y="225"/>
                    </a:lnTo>
                    <a:lnTo>
                      <a:pt x="2469" y="226"/>
                    </a:lnTo>
                    <a:lnTo>
                      <a:pt x="2469" y="225"/>
                    </a:lnTo>
                    <a:lnTo>
                      <a:pt x="2469" y="225"/>
                    </a:lnTo>
                    <a:lnTo>
                      <a:pt x="2469" y="225"/>
                    </a:lnTo>
                    <a:lnTo>
                      <a:pt x="2470" y="225"/>
                    </a:lnTo>
                    <a:lnTo>
                      <a:pt x="2470" y="225"/>
                    </a:lnTo>
                    <a:lnTo>
                      <a:pt x="2470" y="224"/>
                    </a:lnTo>
                    <a:lnTo>
                      <a:pt x="2471" y="224"/>
                    </a:lnTo>
                    <a:lnTo>
                      <a:pt x="2471" y="223"/>
                    </a:lnTo>
                    <a:lnTo>
                      <a:pt x="2471" y="223"/>
                    </a:lnTo>
                    <a:lnTo>
                      <a:pt x="2471" y="223"/>
                    </a:lnTo>
                    <a:lnTo>
                      <a:pt x="2472" y="223"/>
                    </a:lnTo>
                    <a:lnTo>
                      <a:pt x="2472" y="223"/>
                    </a:lnTo>
                    <a:lnTo>
                      <a:pt x="2472" y="223"/>
                    </a:lnTo>
                    <a:lnTo>
                      <a:pt x="2472" y="223"/>
                    </a:lnTo>
                    <a:lnTo>
                      <a:pt x="2472" y="223"/>
                    </a:lnTo>
                    <a:lnTo>
                      <a:pt x="2472" y="223"/>
                    </a:lnTo>
                    <a:lnTo>
                      <a:pt x="2473" y="223"/>
                    </a:lnTo>
                    <a:lnTo>
                      <a:pt x="2473" y="223"/>
                    </a:lnTo>
                    <a:lnTo>
                      <a:pt x="2473" y="223"/>
                    </a:lnTo>
                    <a:lnTo>
                      <a:pt x="2473" y="223"/>
                    </a:lnTo>
                    <a:lnTo>
                      <a:pt x="2474" y="223"/>
                    </a:lnTo>
                    <a:lnTo>
                      <a:pt x="2474" y="223"/>
                    </a:lnTo>
                    <a:lnTo>
                      <a:pt x="2474" y="223"/>
                    </a:lnTo>
                    <a:lnTo>
                      <a:pt x="2474" y="223"/>
                    </a:lnTo>
                    <a:lnTo>
                      <a:pt x="2474" y="223"/>
                    </a:lnTo>
                    <a:lnTo>
                      <a:pt x="2475" y="223"/>
                    </a:lnTo>
                    <a:lnTo>
                      <a:pt x="2475" y="223"/>
                    </a:lnTo>
                    <a:lnTo>
                      <a:pt x="2475" y="223"/>
                    </a:lnTo>
                    <a:lnTo>
                      <a:pt x="2475" y="223"/>
                    </a:lnTo>
                    <a:lnTo>
                      <a:pt x="2476" y="223"/>
                    </a:lnTo>
                    <a:lnTo>
                      <a:pt x="2476" y="223"/>
                    </a:lnTo>
                    <a:lnTo>
                      <a:pt x="2476" y="223"/>
                    </a:lnTo>
                    <a:lnTo>
                      <a:pt x="2476" y="222"/>
                    </a:lnTo>
                    <a:lnTo>
                      <a:pt x="2476" y="223"/>
                    </a:lnTo>
                    <a:lnTo>
                      <a:pt x="2476" y="223"/>
                    </a:lnTo>
                    <a:lnTo>
                      <a:pt x="2476" y="222"/>
                    </a:lnTo>
                    <a:lnTo>
                      <a:pt x="2477" y="228"/>
                    </a:lnTo>
                    <a:lnTo>
                      <a:pt x="2477" y="227"/>
                    </a:lnTo>
                    <a:lnTo>
                      <a:pt x="2477" y="227"/>
                    </a:lnTo>
                    <a:lnTo>
                      <a:pt x="2477" y="223"/>
                    </a:lnTo>
                    <a:lnTo>
                      <a:pt x="2477" y="223"/>
                    </a:lnTo>
                    <a:lnTo>
                      <a:pt x="2478" y="224"/>
                    </a:lnTo>
                    <a:lnTo>
                      <a:pt x="2478" y="224"/>
                    </a:lnTo>
                    <a:lnTo>
                      <a:pt x="2478" y="223"/>
                    </a:lnTo>
                    <a:lnTo>
                      <a:pt x="2478" y="216"/>
                    </a:lnTo>
                    <a:lnTo>
                      <a:pt x="2478" y="214"/>
                    </a:lnTo>
                    <a:lnTo>
                      <a:pt x="2478" y="222"/>
                    </a:lnTo>
                    <a:lnTo>
                      <a:pt x="2478" y="218"/>
                    </a:lnTo>
                    <a:lnTo>
                      <a:pt x="2478" y="216"/>
                    </a:lnTo>
                    <a:lnTo>
                      <a:pt x="2479" y="221"/>
                    </a:lnTo>
                    <a:lnTo>
                      <a:pt x="2479" y="221"/>
                    </a:lnTo>
                    <a:lnTo>
                      <a:pt x="2479" y="221"/>
                    </a:lnTo>
                    <a:lnTo>
                      <a:pt x="2480" y="222"/>
                    </a:lnTo>
                    <a:lnTo>
                      <a:pt x="2480" y="222"/>
                    </a:lnTo>
                    <a:lnTo>
                      <a:pt x="2480" y="222"/>
                    </a:lnTo>
                    <a:lnTo>
                      <a:pt x="2480" y="222"/>
                    </a:lnTo>
                    <a:lnTo>
                      <a:pt x="2481" y="222"/>
                    </a:lnTo>
                    <a:lnTo>
                      <a:pt x="2481" y="222"/>
                    </a:lnTo>
                    <a:lnTo>
                      <a:pt x="2481" y="223"/>
                    </a:lnTo>
                    <a:lnTo>
                      <a:pt x="2481" y="224"/>
                    </a:lnTo>
                    <a:lnTo>
                      <a:pt x="2481" y="228"/>
                    </a:lnTo>
                    <a:lnTo>
                      <a:pt x="2482" y="228"/>
                    </a:lnTo>
                    <a:lnTo>
                      <a:pt x="2482" y="227"/>
                    </a:lnTo>
                    <a:lnTo>
                      <a:pt x="2482" y="227"/>
                    </a:lnTo>
                    <a:lnTo>
                      <a:pt x="2482" y="228"/>
                    </a:lnTo>
                    <a:lnTo>
                      <a:pt x="2482" y="229"/>
                    </a:lnTo>
                    <a:lnTo>
                      <a:pt x="2483" y="225"/>
                    </a:lnTo>
                    <a:lnTo>
                      <a:pt x="2483" y="225"/>
                    </a:lnTo>
                    <a:lnTo>
                      <a:pt x="2483" y="224"/>
                    </a:lnTo>
                    <a:lnTo>
                      <a:pt x="2483" y="224"/>
                    </a:lnTo>
                    <a:lnTo>
                      <a:pt x="2483" y="224"/>
                    </a:lnTo>
                    <a:lnTo>
                      <a:pt x="2484" y="224"/>
                    </a:lnTo>
                    <a:lnTo>
                      <a:pt x="2484" y="224"/>
                    </a:lnTo>
                    <a:lnTo>
                      <a:pt x="2484" y="224"/>
                    </a:lnTo>
                    <a:lnTo>
                      <a:pt x="2484" y="224"/>
                    </a:lnTo>
                    <a:lnTo>
                      <a:pt x="2485" y="224"/>
                    </a:lnTo>
                    <a:lnTo>
                      <a:pt x="2485" y="224"/>
                    </a:lnTo>
                    <a:lnTo>
                      <a:pt x="2485" y="224"/>
                    </a:lnTo>
                    <a:lnTo>
                      <a:pt x="2485" y="224"/>
                    </a:lnTo>
                    <a:lnTo>
                      <a:pt x="2486" y="224"/>
                    </a:lnTo>
                    <a:lnTo>
                      <a:pt x="2486" y="224"/>
                    </a:lnTo>
                    <a:lnTo>
                      <a:pt x="2486" y="224"/>
                    </a:lnTo>
                    <a:lnTo>
                      <a:pt x="2486" y="224"/>
                    </a:lnTo>
                    <a:lnTo>
                      <a:pt x="2486" y="224"/>
                    </a:lnTo>
                    <a:lnTo>
                      <a:pt x="2486" y="224"/>
                    </a:lnTo>
                    <a:lnTo>
                      <a:pt x="2487" y="224"/>
                    </a:lnTo>
                    <a:lnTo>
                      <a:pt x="2487" y="224"/>
                    </a:lnTo>
                    <a:lnTo>
                      <a:pt x="2487" y="223"/>
                    </a:lnTo>
                    <a:lnTo>
                      <a:pt x="2487" y="223"/>
                    </a:lnTo>
                    <a:lnTo>
                      <a:pt x="2488" y="223"/>
                    </a:lnTo>
                    <a:lnTo>
                      <a:pt x="2488" y="223"/>
                    </a:lnTo>
                    <a:lnTo>
                      <a:pt x="2488" y="223"/>
                    </a:lnTo>
                    <a:lnTo>
                      <a:pt x="2488" y="223"/>
                    </a:lnTo>
                    <a:lnTo>
                      <a:pt x="2488" y="223"/>
                    </a:lnTo>
                    <a:lnTo>
                      <a:pt x="2488" y="223"/>
                    </a:lnTo>
                    <a:lnTo>
                      <a:pt x="2489" y="223"/>
                    </a:lnTo>
                    <a:lnTo>
                      <a:pt x="2489" y="223"/>
                    </a:lnTo>
                    <a:lnTo>
                      <a:pt x="2489" y="223"/>
                    </a:lnTo>
                    <a:lnTo>
                      <a:pt x="2489" y="223"/>
                    </a:lnTo>
                    <a:lnTo>
                      <a:pt x="2490" y="223"/>
                    </a:lnTo>
                    <a:lnTo>
                      <a:pt x="2490" y="223"/>
                    </a:lnTo>
                    <a:lnTo>
                      <a:pt x="2490" y="223"/>
                    </a:lnTo>
                    <a:lnTo>
                      <a:pt x="2490" y="223"/>
                    </a:lnTo>
                    <a:lnTo>
                      <a:pt x="2490" y="223"/>
                    </a:lnTo>
                    <a:lnTo>
                      <a:pt x="2490" y="223"/>
                    </a:lnTo>
                    <a:lnTo>
                      <a:pt x="2490" y="223"/>
                    </a:lnTo>
                    <a:lnTo>
                      <a:pt x="2491" y="224"/>
                    </a:lnTo>
                    <a:lnTo>
                      <a:pt x="2491" y="224"/>
                    </a:lnTo>
                    <a:lnTo>
                      <a:pt x="2491" y="225"/>
                    </a:lnTo>
                    <a:lnTo>
                      <a:pt x="2491" y="220"/>
                    </a:lnTo>
                    <a:lnTo>
                      <a:pt x="2492" y="218"/>
                    </a:lnTo>
                    <a:lnTo>
                      <a:pt x="2492" y="216"/>
                    </a:lnTo>
                    <a:lnTo>
                      <a:pt x="2492" y="219"/>
                    </a:lnTo>
                    <a:lnTo>
                      <a:pt x="2492" y="218"/>
                    </a:lnTo>
                    <a:lnTo>
                      <a:pt x="2492" y="215"/>
                    </a:lnTo>
                    <a:lnTo>
                      <a:pt x="2492" y="208"/>
                    </a:lnTo>
                    <a:lnTo>
                      <a:pt x="2492" y="222"/>
                    </a:lnTo>
                    <a:lnTo>
                      <a:pt x="2492" y="221"/>
                    </a:lnTo>
                    <a:lnTo>
                      <a:pt x="2493" y="218"/>
                    </a:lnTo>
                    <a:lnTo>
                      <a:pt x="2493" y="218"/>
                    </a:lnTo>
                    <a:lnTo>
                      <a:pt x="2493" y="225"/>
                    </a:lnTo>
                    <a:lnTo>
                      <a:pt x="2493" y="225"/>
                    </a:lnTo>
                    <a:lnTo>
                      <a:pt x="2493" y="224"/>
                    </a:lnTo>
                    <a:lnTo>
                      <a:pt x="2494" y="223"/>
                    </a:lnTo>
                    <a:lnTo>
                      <a:pt x="2494" y="222"/>
                    </a:lnTo>
                    <a:lnTo>
                      <a:pt x="2494" y="220"/>
                    </a:lnTo>
                    <a:lnTo>
                      <a:pt x="2495" y="220"/>
                    </a:lnTo>
                    <a:lnTo>
                      <a:pt x="2495" y="218"/>
                    </a:lnTo>
                    <a:lnTo>
                      <a:pt x="2495" y="218"/>
                    </a:lnTo>
                    <a:lnTo>
                      <a:pt x="2495" y="217"/>
                    </a:lnTo>
                    <a:lnTo>
                      <a:pt x="2496" y="218"/>
                    </a:lnTo>
                    <a:lnTo>
                      <a:pt x="2496" y="222"/>
                    </a:lnTo>
                    <a:lnTo>
                      <a:pt x="2496" y="222"/>
                    </a:lnTo>
                    <a:lnTo>
                      <a:pt x="2496" y="222"/>
                    </a:lnTo>
                    <a:lnTo>
                      <a:pt x="2497" y="222"/>
                    </a:lnTo>
                    <a:lnTo>
                      <a:pt x="2497" y="222"/>
                    </a:lnTo>
                    <a:lnTo>
                      <a:pt x="2497" y="222"/>
                    </a:lnTo>
                    <a:lnTo>
                      <a:pt x="2497" y="222"/>
                    </a:lnTo>
                    <a:lnTo>
                      <a:pt x="2497" y="221"/>
                    </a:lnTo>
                    <a:lnTo>
                      <a:pt x="2497" y="221"/>
                    </a:lnTo>
                    <a:lnTo>
                      <a:pt x="2497" y="221"/>
                    </a:lnTo>
                    <a:lnTo>
                      <a:pt x="2498" y="221"/>
                    </a:lnTo>
                    <a:lnTo>
                      <a:pt x="2498" y="221"/>
                    </a:lnTo>
                    <a:lnTo>
                      <a:pt x="2498" y="221"/>
                    </a:lnTo>
                    <a:lnTo>
                      <a:pt x="2498" y="221"/>
                    </a:lnTo>
                    <a:lnTo>
                      <a:pt x="2498" y="221"/>
                    </a:lnTo>
                    <a:lnTo>
                      <a:pt x="2498" y="221"/>
                    </a:lnTo>
                    <a:lnTo>
                      <a:pt x="2499" y="220"/>
                    </a:lnTo>
                    <a:lnTo>
                      <a:pt x="2499" y="220"/>
                    </a:lnTo>
                    <a:lnTo>
                      <a:pt x="2499" y="220"/>
                    </a:lnTo>
                    <a:lnTo>
                      <a:pt x="2499" y="220"/>
                    </a:lnTo>
                    <a:lnTo>
                      <a:pt x="2500" y="220"/>
                    </a:lnTo>
                    <a:lnTo>
                      <a:pt x="2500" y="220"/>
                    </a:lnTo>
                    <a:lnTo>
                      <a:pt x="2500" y="220"/>
                    </a:lnTo>
                    <a:lnTo>
                      <a:pt x="2500" y="220"/>
                    </a:lnTo>
                    <a:lnTo>
                      <a:pt x="2501" y="219"/>
                    </a:lnTo>
                    <a:lnTo>
                      <a:pt x="2501" y="220"/>
                    </a:lnTo>
                    <a:lnTo>
                      <a:pt x="2501" y="220"/>
                    </a:lnTo>
                    <a:lnTo>
                      <a:pt x="2501" y="220"/>
                    </a:lnTo>
                    <a:lnTo>
                      <a:pt x="2501" y="219"/>
                    </a:lnTo>
                    <a:lnTo>
                      <a:pt x="2501" y="219"/>
                    </a:lnTo>
                    <a:lnTo>
                      <a:pt x="2501" y="219"/>
                    </a:lnTo>
                    <a:lnTo>
                      <a:pt x="2502" y="219"/>
                    </a:lnTo>
                    <a:lnTo>
                      <a:pt x="2502" y="219"/>
                    </a:lnTo>
                    <a:lnTo>
                      <a:pt x="2502" y="219"/>
                    </a:lnTo>
                    <a:lnTo>
                      <a:pt x="2502" y="219"/>
                    </a:lnTo>
                    <a:lnTo>
                      <a:pt x="2502" y="219"/>
                    </a:lnTo>
                    <a:lnTo>
                      <a:pt x="2503" y="219"/>
                    </a:lnTo>
                    <a:lnTo>
                      <a:pt x="2503" y="219"/>
                    </a:lnTo>
                    <a:lnTo>
                      <a:pt x="2503" y="219"/>
                    </a:lnTo>
                    <a:lnTo>
                      <a:pt x="2504" y="219"/>
                    </a:lnTo>
                    <a:lnTo>
                      <a:pt x="2504" y="219"/>
                    </a:lnTo>
                    <a:lnTo>
                      <a:pt x="2504" y="219"/>
                    </a:lnTo>
                    <a:lnTo>
                      <a:pt x="2504" y="221"/>
                    </a:lnTo>
                    <a:lnTo>
                      <a:pt x="2504" y="221"/>
                    </a:lnTo>
                    <a:lnTo>
                      <a:pt x="2504" y="221"/>
                    </a:lnTo>
                    <a:lnTo>
                      <a:pt x="2505" y="222"/>
                    </a:lnTo>
                    <a:lnTo>
                      <a:pt x="2505" y="222"/>
                    </a:lnTo>
                    <a:lnTo>
                      <a:pt x="2505" y="219"/>
                    </a:lnTo>
                    <a:lnTo>
                      <a:pt x="2505" y="220"/>
                    </a:lnTo>
                    <a:lnTo>
                      <a:pt x="2506" y="218"/>
                    </a:lnTo>
                    <a:lnTo>
                      <a:pt x="2506" y="216"/>
                    </a:lnTo>
                    <a:lnTo>
                      <a:pt x="2506" y="222"/>
                    </a:lnTo>
                    <a:lnTo>
                      <a:pt x="2506" y="222"/>
                    </a:lnTo>
                    <a:lnTo>
                      <a:pt x="2506" y="218"/>
                    </a:lnTo>
                    <a:lnTo>
                      <a:pt x="2506" y="223"/>
                    </a:lnTo>
                    <a:lnTo>
                      <a:pt x="2507" y="224"/>
                    </a:lnTo>
                    <a:lnTo>
                      <a:pt x="2507" y="227"/>
                    </a:lnTo>
                    <a:lnTo>
                      <a:pt x="2507" y="217"/>
                    </a:lnTo>
                    <a:lnTo>
                      <a:pt x="2507" y="220"/>
                    </a:lnTo>
                    <a:lnTo>
                      <a:pt x="2507" y="219"/>
                    </a:lnTo>
                    <a:lnTo>
                      <a:pt x="2508" y="217"/>
                    </a:lnTo>
                    <a:lnTo>
                      <a:pt x="2508" y="217"/>
                    </a:lnTo>
                    <a:lnTo>
                      <a:pt x="2508" y="217"/>
                    </a:lnTo>
                    <a:lnTo>
                      <a:pt x="2508" y="217"/>
                    </a:lnTo>
                    <a:lnTo>
                      <a:pt x="2509" y="217"/>
                    </a:lnTo>
                    <a:lnTo>
                      <a:pt x="2509" y="217"/>
                    </a:lnTo>
                    <a:lnTo>
                      <a:pt x="2509" y="217"/>
                    </a:lnTo>
                    <a:lnTo>
                      <a:pt x="2509" y="217"/>
                    </a:lnTo>
                    <a:lnTo>
                      <a:pt x="2509" y="219"/>
                    </a:lnTo>
                    <a:lnTo>
                      <a:pt x="2510" y="220"/>
                    </a:lnTo>
                    <a:lnTo>
                      <a:pt x="2510" y="223"/>
                    </a:lnTo>
                    <a:lnTo>
                      <a:pt x="2510" y="223"/>
                    </a:lnTo>
                    <a:lnTo>
                      <a:pt x="2511" y="224"/>
                    </a:lnTo>
                    <a:lnTo>
                      <a:pt x="2511" y="224"/>
                    </a:lnTo>
                    <a:lnTo>
                      <a:pt x="2511" y="224"/>
                    </a:lnTo>
                    <a:lnTo>
                      <a:pt x="2511" y="223"/>
                    </a:lnTo>
                    <a:lnTo>
                      <a:pt x="2511" y="223"/>
                    </a:lnTo>
                    <a:lnTo>
                      <a:pt x="2511" y="223"/>
                    </a:lnTo>
                    <a:lnTo>
                      <a:pt x="2511" y="223"/>
                    </a:lnTo>
                    <a:lnTo>
                      <a:pt x="2511" y="223"/>
                    </a:lnTo>
                    <a:lnTo>
                      <a:pt x="2512" y="223"/>
                    </a:lnTo>
                    <a:lnTo>
                      <a:pt x="2512" y="223"/>
                    </a:lnTo>
                    <a:lnTo>
                      <a:pt x="2512" y="223"/>
                    </a:lnTo>
                    <a:lnTo>
                      <a:pt x="2512" y="222"/>
                    </a:lnTo>
                    <a:lnTo>
                      <a:pt x="2513" y="222"/>
                    </a:lnTo>
                    <a:lnTo>
                      <a:pt x="2513" y="221"/>
                    </a:lnTo>
                    <a:lnTo>
                      <a:pt x="2513" y="221"/>
                    </a:lnTo>
                    <a:lnTo>
                      <a:pt x="2513" y="220"/>
                    </a:lnTo>
                    <a:lnTo>
                      <a:pt x="2514" y="220"/>
                    </a:lnTo>
                    <a:lnTo>
                      <a:pt x="2514" y="220"/>
                    </a:lnTo>
                    <a:lnTo>
                      <a:pt x="2514" y="220"/>
                    </a:lnTo>
                    <a:lnTo>
                      <a:pt x="2514" y="220"/>
                    </a:lnTo>
                    <a:lnTo>
                      <a:pt x="2514" y="220"/>
                    </a:lnTo>
                    <a:lnTo>
                      <a:pt x="2514" y="220"/>
                    </a:lnTo>
                    <a:lnTo>
                      <a:pt x="2515" y="220"/>
                    </a:lnTo>
                    <a:lnTo>
                      <a:pt x="2515" y="219"/>
                    </a:lnTo>
                    <a:lnTo>
                      <a:pt x="2515" y="219"/>
                    </a:lnTo>
                    <a:lnTo>
                      <a:pt x="2515" y="219"/>
                    </a:lnTo>
                    <a:lnTo>
                      <a:pt x="2516" y="219"/>
                    </a:lnTo>
                    <a:lnTo>
                      <a:pt x="2516" y="220"/>
                    </a:lnTo>
                    <a:lnTo>
                      <a:pt x="2516" y="220"/>
                    </a:lnTo>
                    <a:lnTo>
                      <a:pt x="2516" y="220"/>
                    </a:lnTo>
                    <a:lnTo>
                      <a:pt x="2516" y="220"/>
                    </a:lnTo>
                    <a:lnTo>
                      <a:pt x="2517" y="220"/>
                    </a:lnTo>
                    <a:lnTo>
                      <a:pt x="2517" y="220"/>
                    </a:lnTo>
                    <a:lnTo>
                      <a:pt x="2518" y="220"/>
                    </a:lnTo>
                    <a:lnTo>
                      <a:pt x="2518" y="220"/>
                    </a:lnTo>
                    <a:lnTo>
                      <a:pt x="2518" y="220"/>
                    </a:lnTo>
                    <a:lnTo>
                      <a:pt x="2518" y="220"/>
                    </a:lnTo>
                    <a:lnTo>
                      <a:pt x="2518" y="220"/>
                    </a:lnTo>
                    <a:lnTo>
                      <a:pt x="2518" y="220"/>
                    </a:lnTo>
                    <a:lnTo>
                      <a:pt x="2518" y="220"/>
                    </a:lnTo>
                    <a:lnTo>
                      <a:pt x="2519" y="220"/>
                    </a:lnTo>
                    <a:lnTo>
                      <a:pt x="2519" y="220"/>
                    </a:lnTo>
                    <a:lnTo>
                      <a:pt x="2519" y="221"/>
                    </a:lnTo>
                    <a:lnTo>
                      <a:pt x="2519" y="219"/>
                    </a:lnTo>
                    <a:lnTo>
                      <a:pt x="2519" y="219"/>
                    </a:lnTo>
                    <a:lnTo>
                      <a:pt x="2520" y="226"/>
                    </a:lnTo>
                    <a:lnTo>
                      <a:pt x="2520" y="218"/>
                    </a:lnTo>
                    <a:lnTo>
                      <a:pt x="2520" y="217"/>
                    </a:lnTo>
                    <a:lnTo>
                      <a:pt x="2520" y="211"/>
                    </a:lnTo>
                    <a:lnTo>
                      <a:pt x="2521" y="221"/>
                    </a:lnTo>
                    <a:lnTo>
                      <a:pt x="2521" y="220"/>
                    </a:lnTo>
                    <a:lnTo>
                      <a:pt x="2521" y="220"/>
                    </a:lnTo>
                    <a:lnTo>
                      <a:pt x="2521" y="218"/>
                    </a:lnTo>
                    <a:lnTo>
                      <a:pt x="2521" y="222"/>
                    </a:lnTo>
                    <a:lnTo>
                      <a:pt x="2521" y="221"/>
                    </a:lnTo>
                    <a:lnTo>
                      <a:pt x="2521" y="222"/>
                    </a:lnTo>
                    <a:lnTo>
                      <a:pt x="2522" y="222"/>
                    </a:lnTo>
                    <a:lnTo>
                      <a:pt x="2522" y="222"/>
                    </a:lnTo>
                    <a:lnTo>
                      <a:pt x="2522" y="222"/>
                    </a:lnTo>
                    <a:lnTo>
                      <a:pt x="2522" y="222"/>
                    </a:lnTo>
                    <a:lnTo>
                      <a:pt x="2522" y="222"/>
                    </a:lnTo>
                    <a:lnTo>
                      <a:pt x="2523" y="222"/>
                    </a:lnTo>
                    <a:lnTo>
                      <a:pt x="2523" y="222"/>
                    </a:lnTo>
                    <a:lnTo>
                      <a:pt x="2523" y="223"/>
                    </a:lnTo>
                    <a:lnTo>
                      <a:pt x="2523" y="223"/>
                    </a:lnTo>
                    <a:lnTo>
                      <a:pt x="2523" y="224"/>
                    </a:lnTo>
                    <a:lnTo>
                      <a:pt x="2524" y="224"/>
                    </a:lnTo>
                    <a:lnTo>
                      <a:pt x="2524" y="225"/>
                    </a:lnTo>
                    <a:lnTo>
                      <a:pt x="2524" y="225"/>
                    </a:lnTo>
                    <a:lnTo>
                      <a:pt x="2524" y="226"/>
                    </a:lnTo>
                    <a:lnTo>
                      <a:pt x="2525" y="225"/>
                    </a:lnTo>
                    <a:lnTo>
                      <a:pt x="2525" y="225"/>
                    </a:lnTo>
                    <a:lnTo>
                      <a:pt x="2525" y="224"/>
                    </a:lnTo>
                    <a:lnTo>
                      <a:pt x="2525" y="224"/>
                    </a:lnTo>
                    <a:lnTo>
                      <a:pt x="2526" y="224"/>
                    </a:lnTo>
                    <a:lnTo>
                      <a:pt x="2526" y="224"/>
                    </a:lnTo>
                    <a:lnTo>
                      <a:pt x="2526" y="224"/>
                    </a:lnTo>
                    <a:lnTo>
                      <a:pt x="2526" y="224"/>
                    </a:lnTo>
                    <a:lnTo>
                      <a:pt x="2527" y="224"/>
                    </a:lnTo>
                    <a:lnTo>
                      <a:pt x="2527" y="224"/>
                    </a:lnTo>
                    <a:lnTo>
                      <a:pt x="2527" y="224"/>
                    </a:lnTo>
                    <a:lnTo>
                      <a:pt x="2527" y="224"/>
                    </a:lnTo>
                    <a:lnTo>
                      <a:pt x="2528" y="223"/>
                    </a:lnTo>
                    <a:lnTo>
                      <a:pt x="2528" y="223"/>
                    </a:lnTo>
                    <a:lnTo>
                      <a:pt x="2528" y="223"/>
                    </a:lnTo>
                    <a:lnTo>
                      <a:pt x="2528" y="223"/>
                    </a:lnTo>
                    <a:lnTo>
                      <a:pt x="2528" y="223"/>
                    </a:lnTo>
                    <a:lnTo>
                      <a:pt x="2529" y="222"/>
                    </a:lnTo>
                    <a:lnTo>
                      <a:pt x="2529" y="223"/>
                    </a:lnTo>
                    <a:lnTo>
                      <a:pt x="2529" y="222"/>
                    </a:lnTo>
                    <a:lnTo>
                      <a:pt x="2529" y="223"/>
                    </a:lnTo>
                    <a:lnTo>
                      <a:pt x="2530" y="223"/>
                    </a:lnTo>
                    <a:lnTo>
                      <a:pt x="2530" y="223"/>
                    </a:lnTo>
                    <a:lnTo>
                      <a:pt x="2530" y="223"/>
                    </a:lnTo>
                    <a:lnTo>
                      <a:pt x="2530" y="223"/>
                    </a:lnTo>
                    <a:lnTo>
                      <a:pt x="2530" y="223"/>
                    </a:lnTo>
                    <a:lnTo>
                      <a:pt x="2530" y="223"/>
                    </a:lnTo>
                    <a:lnTo>
                      <a:pt x="2531" y="223"/>
                    </a:lnTo>
                    <a:lnTo>
                      <a:pt x="2531" y="223"/>
                    </a:lnTo>
                    <a:lnTo>
                      <a:pt x="2531" y="223"/>
                    </a:lnTo>
                    <a:lnTo>
                      <a:pt x="2531" y="223"/>
                    </a:lnTo>
                    <a:lnTo>
                      <a:pt x="2531" y="223"/>
                    </a:lnTo>
                    <a:lnTo>
                      <a:pt x="2532" y="223"/>
                    </a:lnTo>
                    <a:lnTo>
                      <a:pt x="2532" y="223"/>
                    </a:lnTo>
                    <a:lnTo>
                      <a:pt x="2532" y="223"/>
                    </a:lnTo>
                    <a:lnTo>
                      <a:pt x="2532" y="223"/>
                    </a:lnTo>
                    <a:lnTo>
                      <a:pt x="2532" y="223"/>
                    </a:lnTo>
                    <a:lnTo>
                      <a:pt x="2533" y="223"/>
                    </a:lnTo>
                    <a:lnTo>
                      <a:pt x="2533" y="223"/>
                    </a:lnTo>
                    <a:lnTo>
                      <a:pt x="2533" y="224"/>
                    </a:lnTo>
                    <a:lnTo>
                      <a:pt x="2533" y="222"/>
                    </a:lnTo>
                    <a:lnTo>
                      <a:pt x="2533" y="225"/>
                    </a:lnTo>
                    <a:lnTo>
                      <a:pt x="2534" y="226"/>
                    </a:lnTo>
                    <a:lnTo>
                      <a:pt x="2534" y="217"/>
                    </a:lnTo>
                    <a:lnTo>
                      <a:pt x="2534" y="220"/>
                    </a:lnTo>
                    <a:lnTo>
                      <a:pt x="2534" y="221"/>
                    </a:lnTo>
                    <a:lnTo>
                      <a:pt x="2534" y="221"/>
                    </a:lnTo>
                    <a:lnTo>
                      <a:pt x="2535" y="214"/>
                    </a:lnTo>
                    <a:lnTo>
                      <a:pt x="2535" y="219"/>
                    </a:lnTo>
                    <a:lnTo>
                      <a:pt x="2535" y="221"/>
                    </a:lnTo>
                    <a:lnTo>
                      <a:pt x="2535" y="223"/>
                    </a:lnTo>
                    <a:lnTo>
                      <a:pt x="2535" y="218"/>
                    </a:lnTo>
                    <a:lnTo>
                      <a:pt x="2535" y="219"/>
                    </a:lnTo>
                    <a:lnTo>
                      <a:pt x="2535" y="221"/>
                    </a:lnTo>
                    <a:lnTo>
                      <a:pt x="2535" y="222"/>
                    </a:lnTo>
                    <a:lnTo>
                      <a:pt x="2536" y="222"/>
                    </a:lnTo>
                    <a:lnTo>
                      <a:pt x="2536" y="222"/>
                    </a:lnTo>
                    <a:lnTo>
                      <a:pt x="2536" y="222"/>
                    </a:lnTo>
                    <a:lnTo>
                      <a:pt x="2536" y="222"/>
                    </a:lnTo>
                    <a:lnTo>
                      <a:pt x="2536" y="222"/>
                    </a:lnTo>
                    <a:lnTo>
                      <a:pt x="2537" y="222"/>
                    </a:lnTo>
                    <a:lnTo>
                      <a:pt x="2537" y="222"/>
                    </a:lnTo>
                    <a:lnTo>
                      <a:pt x="2537" y="222"/>
                    </a:lnTo>
                    <a:lnTo>
                      <a:pt x="2537" y="222"/>
                    </a:lnTo>
                    <a:lnTo>
                      <a:pt x="2537" y="222"/>
                    </a:lnTo>
                    <a:lnTo>
                      <a:pt x="2537" y="222"/>
                    </a:lnTo>
                    <a:lnTo>
                      <a:pt x="2538" y="222"/>
                    </a:lnTo>
                    <a:lnTo>
                      <a:pt x="2538" y="223"/>
                    </a:lnTo>
                    <a:lnTo>
                      <a:pt x="2538" y="223"/>
                    </a:lnTo>
                    <a:lnTo>
                      <a:pt x="2539" y="224"/>
                    </a:lnTo>
                    <a:lnTo>
                      <a:pt x="2539" y="224"/>
                    </a:lnTo>
                    <a:lnTo>
                      <a:pt x="2539" y="222"/>
                    </a:lnTo>
                    <a:lnTo>
                      <a:pt x="2539" y="222"/>
                    </a:lnTo>
                    <a:lnTo>
                      <a:pt x="2540" y="221"/>
                    </a:lnTo>
                    <a:lnTo>
                      <a:pt x="2540" y="221"/>
                    </a:lnTo>
                    <a:lnTo>
                      <a:pt x="2540" y="221"/>
                    </a:lnTo>
                    <a:lnTo>
                      <a:pt x="2541" y="220"/>
                    </a:lnTo>
                    <a:lnTo>
                      <a:pt x="2541" y="220"/>
                    </a:lnTo>
                    <a:lnTo>
                      <a:pt x="2541" y="220"/>
                    </a:lnTo>
                    <a:lnTo>
                      <a:pt x="2542" y="220"/>
                    </a:lnTo>
                    <a:lnTo>
                      <a:pt x="2542" y="220"/>
                    </a:lnTo>
                    <a:lnTo>
                      <a:pt x="2542" y="220"/>
                    </a:lnTo>
                    <a:lnTo>
                      <a:pt x="2542" y="220"/>
                    </a:lnTo>
                    <a:lnTo>
                      <a:pt x="2542" y="220"/>
                    </a:lnTo>
                    <a:lnTo>
                      <a:pt x="2542" y="220"/>
                    </a:lnTo>
                    <a:lnTo>
                      <a:pt x="2543" y="220"/>
                    </a:lnTo>
                    <a:lnTo>
                      <a:pt x="2543" y="220"/>
                    </a:lnTo>
                    <a:lnTo>
                      <a:pt x="2543" y="220"/>
                    </a:lnTo>
                    <a:lnTo>
                      <a:pt x="2543" y="220"/>
                    </a:lnTo>
                    <a:lnTo>
                      <a:pt x="2544" y="220"/>
                    </a:lnTo>
                    <a:lnTo>
                      <a:pt x="2544" y="220"/>
                    </a:lnTo>
                    <a:lnTo>
                      <a:pt x="2544" y="220"/>
                    </a:lnTo>
                    <a:lnTo>
                      <a:pt x="2544" y="220"/>
                    </a:lnTo>
                    <a:lnTo>
                      <a:pt x="2544" y="220"/>
                    </a:lnTo>
                    <a:lnTo>
                      <a:pt x="2544" y="220"/>
                    </a:lnTo>
                    <a:lnTo>
                      <a:pt x="2545" y="220"/>
                    </a:lnTo>
                    <a:lnTo>
                      <a:pt x="2545" y="219"/>
                    </a:lnTo>
                    <a:lnTo>
                      <a:pt x="2545" y="219"/>
                    </a:lnTo>
                    <a:lnTo>
                      <a:pt x="2545" y="219"/>
                    </a:lnTo>
                    <a:lnTo>
                      <a:pt x="2545" y="219"/>
                    </a:lnTo>
                    <a:lnTo>
                      <a:pt x="2546" y="219"/>
                    </a:lnTo>
                    <a:lnTo>
                      <a:pt x="2546" y="219"/>
                    </a:lnTo>
                    <a:lnTo>
                      <a:pt x="2546" y="219"/>
                    </a:lnTo>
                    <a:lnTo>
                      <a:pt x="2546" y="219"/>
                    </a:lnTo>
                    <a:lnTo>
                      <a:pt x="2546" y="219"/>
                    </a:lnTo>
                    <a:lnTo>
                      <a:pt x="2546" y="219"/>
                    </a:lnTo>
                    <a:lnTo>
                      <a:pt x="2546" y="219"/>
                    </a:lnTo>
                    <a:lnTo>
                      <a:pt x="2547" y="220"/>
                    </a:lnTo>
                    <a:lnTo>
                      <a:pt x="2547" y="220"/>
                    </a:lnTo>
                    <a:lnTo>
                      <a:pt x="2547" y="220"/>
                    </a:lnTo>
                    <a:lnTo>
                      <a:pt x="2547" y="222"/>
                    </a:lnTo>
                    <a:lnTo>
                      <a:pt x="2547" y="217"/>
                    </a:lnTo>
                    <a:lnTo>
                      <a:pt x="2548" y="217"/>
                    </a:lnTo>
                    <a:lnTo>
                      <a:pt x="2548" y="223"/>
                    </a:lnTo>
                    <a:lnTo>
                      <a:pt x="2548" y="219"/>
                    </a:lnTo>
                    <a:lnTo>
                      <a:pt x="2548" y="218"/>
                    </a:lnTo>
                    <a:lnTo>
                      <a:pt x="2549" y="221"/>
                    </a:lnTo>
                    <a:lnTo>
                      <a:pt x="2549" y="222"/>
                    </a:lnTo>
                    <a:lnTo>
                      <a:pt x="2549" y="223"/>
                    </a:lnTo>
                    <a:lnTo>
                      <a:pt x="2549" y="223"/>
                    </a:lnTo>
                    <a:lnTo>
                      <a:pt x="2549" y="223"/>
                    </a:lnTo>
                    <a:lnTo>
                      <a:pt x="2550" y="217"/>
                    </a:lnTo>
                    <a:lnTo>
                      <a:pt x="2550" y="214"/>
                    </a:lnTo>
                    <a:lnTo>
                      <a:pt x="2550" y="206"/>
                    </a:lnTo>
                    <a:lnTo>
                      <a:pt x="2550" y="219"/>
                    </a:lnTo>
                    <a:lnTo>
                      <a:pt x="2551" y="220"/>
                    </a:lnTo>
                    <a:lnTo>
                      <a:pt x="2551" y="215"/>
                    </a:lnTo>
                    <a:lnTo>
                      <a:pt x="2551" y="220"/>
                    </a:lnTo>
                    <a:lnTo>
                      <a:pt x="2551" y="219"/>
                    </a:lnTo>
                    <a:lnTo>
                      <a:pt x="2551" y="219"/>
                    </a:lnTo>
                    <a:lnTo>
                      <a:pt x="2551" y="220"/>
                    </a:lnTo>
                    <a:lnTo>
                      <a:pt x="2552" y="220"/>
                    </a:lnTo>
                    <a:lnTo>
                      <a:pt x="2552" y="220"/>
                    </a:lnTo>
                    <a:lnTo>
                      <a:pt x="2552" y="220"/>
                    </a:lnTo>
                    <a:lnTo>
                      <a:pt x="2552" y="220"/>
                    </a:lnTo>
                    <a:lnTo>
                      <a:pt x="2552" y="220"/>
                    </a:lnTo>
                    <a:lnTo>
                      <a:pt x="2553" y="224"/>
                    </a:lnTo>
                    <a:lnTo>
                      <a:pt x="2553" y="224"/>
                    </a:lnTo>
                    <a:lnTo>
                      <a:pt x="2553" y="225"/>
                    </a:lnTo>
                    <a:lnTo>
                      <a:pt x="2553" y="225"/>
                    </a:lnTo>
                    <a:lnTo>
                      <a:pt x="2553" y="225"/>
                    </a:lnTo>
                    <a:lnTo>
                      <a:pt x="2554" y="226"/>
                    </a:lnTo>
                    <a:lnTo>
                      <a:pt x="2554" y="226"/>
                    </a:lnTo>
                    <a:lnTo>
                      <a:pt x="2554" y="226"/>
                    </a:lnTo>
                    <a:lnTo>
                      <a:pt x="2555" y="226"/>
                    </a:lnTo>
                    <a:lnTo>
                      <a:pt x="2555" y="226"/>
                    </a:lnTo>
                    <a:lnTo>
                      <a:pt x="2555" y="226"/>
                    </a:lnTo>
                    <a:lnTo>
                      <a:pt x="2555" y="226"/>
                    </a:lnTo>
                    <a:lnTo>
                      <a:pt x="2556" y="226"/>
                    </a:lnTo>
                    <a:lnTo>
                      <a:pt x="2556" y="226"/>
                    </a:lnTo>
                    <a:lnTo>
                      <a:pt x="2556" y="225"/>
                    </a:lnTo>
                    <a:lnTo>
                      <a:pt x="2556" y="225"/>
                    </a:lnTo>
                    <a:lnTo>
                      <a:pt x="2557" y="225"/>
                    </a:lnTo>
                    <a:lnTo>
                      <a:pt x="2557" y="224"/>
                    </a:lnTo>
                    <a:lnTo>
                      <a:pt x="2557" y="224"/>
                    </a:lnTo>
                    <a:lnTo>
                      <a:pt x="2557" y="224"/>
                    </a:lnTo>
                    <a:lnTo>
                      <a:pt x="2558" y="224"/>
                    </a:lnTo>
                    <a:lnTo>
                      <a:pt x="2558" y="224"/>
                    </a:lnTo>
                    <a:lnTo>
                      <a:pt x="2558" y="224"/>
                    </a:lnTo>
                    <a:lnTo>
                      <a:pt x="2558" y="224"/>
                    </a:lnTo>
                    <a:lnTo>
                      <a:pt x="2559" y="224"/>
                    </a:lnTo>
                    <a:lnTo>
                      <a:pt x="2559" y="223"/>
                    </a:lnTo>
                    <a:lnTo>
                      <a:pt x="2559" y="223"/>
                    </a:lnTo>
                    <a:lnTo>
                      <a:pt x="2560" y="223"/>
                    </a:lnTo>
                    <a:lnTo>
                      <a:pt x="2560" y="223"/>
                    </a:lnTo>
                    <a:lnTo>
                      <a:pt x="2560" y="223"/>
                    </a:lnTo>
                    <a:lnTo>
                      <a:pt x="2560" y="223"/>
                    </a:lnTo>
                    <a:lnTo>
                      <a:pt x="2560" y="223"/>
                    </a:lnTo>
                    <a:lnTo>
                      <a:pt x="2560" y="223"/>
                    </a:lnTo>
                    <a:lnTo>
                      <a:pt x="2560" y="223"/>
                    </a:lnTo>
                    <a:lnTo>
                      <a:pt x="2561" y="223"/>
                    </a:lnTo>
                    <a:lnTo>
                      <a:pt x="2561" y="223"/>
                    </a:lnTo>
                    <a:lnTo>
                      <a:pt x="2561" y="223"/>
                    </a:lnTo>
                    <a:lnTo>
                      <a:pt x="2561" y="223"/>
                    </a:lnTo>
                    <a:lnTo>
                      <a:pt x="2562" y="223"/>
                    </a:lnTo>
                    <a:lnTo>
                      <a:pt x="2562" y="223"/>
                    </a:lnTo>
                    <a:lnTo>
                      <a:pt x="2562" y="223"/>
                    </a:lnTo>
                    <a:lnTo>
                      <a:pt x="2562" y="223"/>
                    </a:lnTo>
                    <a:lnTo>
                      <a:pt x="2562" y="223"/>
                    </a:lnTo>
                    <a:lnTo>
                      <a:pt x="2563" y="224"/>
                    </a:lnTo>
                    <a:lnTo>
                      <a:pt x="2563" y="224"/>
                    </a:lnTo>
                    <a:lnTo>
                      <a:pt x="2563" y="228"/>
                    </a:lnTo>
                    <a:lnTo>
                      <a:pt x="2563" y="227"/>
                    </a:lnTo>
                    <a:lnTo>
                      <a:pt x="2563" y="226"/>
                    </a:lnTo>
                    <a:lnTo>
                      <a:pt x="2564" y="217"/>
                    </a:lnTo>
                    <a:lnTo>
                      <a:pt x="2564" y="217"/>
                    </a:lnTo>
                    <a:lnTo>
                      <a:pt x="2564" y="217"/>
                    </a:lnTo>
                    <a:lnTo>
                      <a:pt x="2564" y="217"/>
                    </a:lnTo>
                    <a:lnTo>
                      <a:pt x="2564" y="218"/>
                    </a:lnTo>
                    <a:lnTo>
                      <a:pt x="2564" y="217"/>
                    </a:lnTo>
                    <a:lnTo>
                      <a:pt x="2565" y="217"/>
                    </a:lnTo>
                    <a:lnTo>
                      <a:pt x="2565" y="215"/>
                    </a:lnTo>
                    <a:lnTo>
                      <a:pt x="2565" y="214"/>
                    </a:lnTo>
                    <a:lnTo>
                      <a:pt x="2565" y="209"/>
                    </a:lnTo>
                    <a:lnTo>
                      <a:pt x="2565" y="221"/>
                    </a:lnTo>
                    <a:lnTo>
                      <a:pt x="2566" y="222"/>
                    </a:lnTo>
                    <a:lnTo>
                      <a:pt x="2566" y="217"/>
                    </a:lnTo>
                    <a:lnTo>
                      <a:pt x="2566" y="224"/>
                    </a:lnTo>
                    <a:lnTo>
                      <a:pt x="2566" y="224"/>
                    </a:lnTo>
                    <a:lnTo>
                      <a:pt x="2566" y="224"/>
                    </a:lnTo>
                    <a:lnTo>
                      <a:pt x="2567" y="224"/>
                    </a:lnTo>
                    <a:lnTo>
                      <a:pt x="2567" y="223"/>
                    </a:lnTo>
                    <a:lnTo>
                      <a:pt x="2567" y="223"/>
                    </a:lnTo>
                    <a:lnTo>
                      <a:pt x="2567" y="223"/>
                    </a:lnTo>
                    <a:lnTo>
                      <a:pt x="2567" y="223"/>
                    </a:lnTo>
                    <a:lnTo>
                      <a:pt x="2568" y="224"/>
                    </a:lnTo>
                    <a:lnTo>
                      <a:pt x="2568" y="224"/>
                    </a:lnTo>
                    <a:lnTo>
                      <a:pt x="2568" y="225"/>
                    </a:lnTo>
                    <a:lnTo>
                      <a:pt x="2568" y="225"/>
                    </a:lnTo>
                    <a:lnTo>
                      <a:pt x="2569" y="225"/>
                    </a:lnTo>
                    <a:lnTo>
                      <a:pt x="2569" y="225"/>
                    </a:lnTo>
                    <a:lnTo>
                      <a:pt x="2569" y="226"/>
                    </a:lnTo>
                    <a:lnTo>
                      <a:pt x="2569" y="226"/>
                    </a:lnTo>
                    <a:lnTo>
                      <a:pt x="2570" y="226"/>
                    </a:lnTo>
                    <a:lnTo>
                      <a:pt x="2570" y="226"/>
                    </a:lnTo>
                    <a:lnTo>
                      <a:pt x="2570" y="225"/>
                    </a:lnTo>
                    <a:lnTo>
                      <a:pt x="2570" y="224"/>
                    </a:lnTo>
                    <a:lnTo>
                      <a:pt x="2570" y="223"/>
                    </a:lnTo>
                    <a:lnTo>
                      <a:pt x="2570" y="223"/>
                    </a:lnTo>
                    <a:lnTo>
                      <a:pt x="2571" y="224"/>
                    </a:lnTo>
                    <a:lnTo>
                      <a:pt x="2571" y="224"/>
                    </a:lnTo>
                    <a:lnTo>
                      <a:pt x="2571" y="225"/>
                    </a:lnTo>
                    <a:lnTo>
                      <a:pt x="2572" y="225"/>
                    </a:lnTo>
                    <a:lnTo>
                      <a:pt x="2572" y="225"/>
                    </a:lnTo>
                    <a:lnTo>
                      <a:pt x="2572" y="224"/>
                    </a:lnTo>
                    <a:lnTo>
                      <a:pt x="2572" y="224"/>
                    </a:lnTo>
                    <a:lnTo>
                      <a:pt x="2572" y="224"/>
                    </a:lnTo>
                    <a:lnTo>
                      <a:pt x="2572" y="224"/>
                    </a:lnTo>
                    <a:lnTo>
                      <a:pt x="2573" y="224"/>
                    </a:lnTo>
                    <a:lnTo>
                      <a:pt x="2573" y="224"/>
                    </a:lnTo>
                    <a:lnTo>
                      <a:pt x="2573" y="224"/>
                    </a:lnTo>
                    <a:lnTo>
                      <a:pt x="2574" y="224"/>
                    </a:lnTo>
                    <a:lnTo>
                      <a:pt x="2574" y="224"/>
                    </a:lnTo>
                    <a:lnTo>
                      <a:pt x="2574" y="225"/>
                    </a:lnTo>
                    <a:lnTo>
                      <a:pt x="2574" y="224"/>
                    </a:lnTo>
                    <a:lnTo>
                      <a:pt x="2574" y="225"/>
                    </a:lnTo>
                    <a:lnTo>
                      <a:pt x="2575" y="224"/>
                    </a:lnTo>
                    <a:lnTo>
                      <a:pt x="2575" y="224"/>
                    </a:lnTo>
                    <a:lnTo>
                      <a:pt x="2575" y="224"/>
                    </a:lnTo>
                    <a:lnTo>
                      <a:pt x="2575" y="224"/>
                    </a:lnTo>
                    <a:lnTo>
                      <a:pt x="2575" y="224"/>
                    </a:lnTo>
                    <a:lnTo>
                      <a:pt x="2575" y="224"/>
                    </a:lnTo>
                    <a:lnTo>
                      <a:pt x="2576" y="224"/>
                    </a:lnTo>
                    <a:lnTo>
                      <a:pt x="2576" y="224"/>
                    </a:lnTo>
                    <a:lnTo>
                      <a:pt x="2576" y="224"/>
                    </a:lnTo>
                    <a:lnTo>
                      <a:pt x="2576" y="224"/>
                    </a:lnTo>
                    <a:lnTo>
                      <a:pt x="2577" y="225"/>
                    </a:lnTo>
                    <a:lnTo>
                      <a:pt x="2577" y="225"/>
                    </a:lnTo>
                    <a:lnTo>
                      <a:pt x="2577" y="225"/>
                    </a:lnTo>
                    <a:lnTo>
                      <a:pt x="2577" y="225"/>
                    </a:lnTo>
                    <a:lnTo>
                      <a:pt x="2577" y="225"/>
                    </a:lnTo>
                    <a:lnTo>
                      <a:pt x="2577" y="225"/>
                    </a:lnTo>
                    <a:lnTo>
                      <a:pt x="2578" y="224"/>
                    </a:lnTo>
                    <a:lnTo>
                      <a:pt x="2578" y="225"/>
                    </a:lnTo>
                    <a:lnTo>
                      <a:pt x="2578" y="225"/>
                    </a:lnTo>
                    <a:lnTo>
                      <a:pt x="2578" y="224"/>
                    </a:lnTo>
                    <a:lnTo>
                      <a:pt x="2578" y="227"/>
                    </a:lnTo>
                    <a:lnTo>
                      <a:pt x="2578" y="227"/>
                    </a:lnTo>
                    <a:lnTo>
                      <a:pt x="2579" y="220"/>
                    </a:lnTo>
                    <a:lnTo>
                      <a:pt x="2579" y="222"/>
                    </a:lnTo>
                    <a:lnTo>
                      <a:pt x="2579" y="222"/>
                    </a:lnTo>
                    <a:lnTo>
                      <a:pt x="2579" y="215"/>
                    </a:lnTo>
                    <a:lnTo>
                      <a:pt x="2579" y="217"/>
                    </a:lnTo>
                    <a:lnTo>
                      <a:pt x="2580" y="218"/>
                    </a:lnTo>
                    <a:lnTo>
                      <a:pt x="2580" y="222"/>
                    </a:lnTo>
                    <a:lnTo>
                      <a:pt x="2580" y="220"/>
                    </a:lnTo>
                    <a:lnTo>
                      <a:pt x="2580" y="220"/>
                    </a:lnTo>
                    <a:lnTo>
                      <a:pt x="2581" y="224"/>
                    </a:lnTo>
                    <a:lnTo>
                      <a:pt x="2581" y="223"/>
                    </a:lnTo>
                    <a:lnTo>
                      <a:pt x="2581" y="223"/>
                    </a:lnTo>
                    <a:lnTo>
                      <a:pt x="2581" y="223"/>
                    </a:lnTo>
                    <a:lnTo>
                      <a:pt x="2581" y="224"/>
                    </a:lnTo>
                    <a:lnTo>
                      <a:pt x="2581" y="224"/>
                    </a:lnTo>
                    <a:lnTo>
                      <a:pt x="2582" y="226"/>
                    </a:lnTo>
                    <a:lnTo>
                      <a:pt x="2582" y="226"/>
                    </a:lnTo>
                    <a:lnTo>
                      <a:pt x="2582" y="226"/>
                    </a:lnTo>
                    <a:lnTo>
                      <a:pt x="2582" y="226"/>
                    </a:lnTo>
                    <a:lnTo>
                      <a:pt x="2582" y="226"/>
                    </a:lnTo>
                    <a:lnTo>
                      <a:pt x="2583" y="226"/>
                    </a:lnTo>
                    <a:lnTo>
                      <a:pt x="2583" y="226"/>
                    </a:lnTo>
                    <a:lnTo>
                      <a:pt x="2583" y="226"/>
                    </a:lnTo>
                    <a:lnTo>
                      <a:pt x="2583" y="226"/>
                    </a:lnTo>
                    <a:lnTo>
                      <a:pt x="2584" y="226"/>
                    </a:lnTo>
                    <a:lnTo>
                      <a:pt x="2584" y="226"/>
                    </a:lnTo>
                    <a:lnTo>
                      <a:pt x="2584" y="225"/>
                    </a:lnTo>
                    <a:lnTo>
                      <a:pt x="2584" y="224"/>
                    </a:lnTo>
                    <a:lnTo>
                      <a:pt x="2584" y="224"/>
                    </a:lnTo>
                    <a:lnTo>
                      <a:pt x="2585" y="224"/>
                    </a:lnTo>
                    <a:lnTo>
                      <a:pt x="2585" y="224"/>
                    </a:lnTo>
                    <a:lnTo>
                      <a:pt x="2585" y="223"/>
                    </a:lnTo>
                    <a:lnTo>
                      <a:pt x="2585" y="223"/>
                    </a:lnTo>
                    <a:lnTo>
                      <a:pt x="2586" y="223"/>
                    </a:lnTo>
                    <a:lnTo>
                      <a:pt x="2586" y="223"/>
                    </a:lnTo>
                    <a:lnTo>
                      <a:pt x="2586" y="223"/>
                    </a:lnTo>
                    <a:lnTo>
                      <a:pt x="2586" y="223"/>
                    </a:lnTo>
                    <a:lnTo>
                      <a:pt x="2586" y="223"/>
                    </a:lnTo>
                    <a:lnTo>
                      <a:pt x="2587" y="223"/>
                    </a:lnTo>
                    <a:lnTo>
                      <a:pt x="2587" y="222"/>
                    </a:lnTo>
                    <a:lnTo>
                      <a:pt x="2587" y="222"/>
                    </a:lnTo>
                    <a:lnTo>
                      <a:pt x="2588" y="222"/>
                    </a:lnTo>
                    <a:lnTo>
                      <a:pt x="2588" y="222"/>
                    </a:lnTo>
                    <a:lnTo>
                      <a:pt x="2588" y="222"/>
                    </a:lnTo>
                    <a:lnTo>
                      <a:pt x="2588" y="221"/>
                    </a:lnTo>
                    <a:lnTo>
                      <a:pt x="2588" y="221"/>
                    </a:lnTo>
                    <a:lnTo>
                      <a:pt x="2588" y="221"/>
                    </a:lnTo>
                    <a:lnTo>
                      <a:pt x="2589" y="221"/>
                    </a:lnTo>
                    <a:lnTo>
                      <a:pt x="2589" y="221"/>
                    </a:lnTo>
                    <a:lnTo>
                      <a:pt x="2589" y="221"/>
                    </a:lnTo>
                    <a:lnTo>
                      <a:pt x="2589" y="221"/>
                    </a:lnTo>
                    <a:lnTo>
                      <a:pt x="2590" y="221"/>
                    </a:lnTo>
                    <a:lnTo>
                      <a:pt x="2590" y="221"/>
                    </a:lnTo>
                    <a:lnTo>
                      <a:pt x="2590" y="221"/>
                    </a:lnTo>
                    <a:lnTo>
                      <a:pt x="2590" y="221"/>
                    </a:lnTo>
                    <a:lnTo>
                      <a:pt x="2590" y="221"/>
                    </a:lnTo>
                    <a:lnTo>
                      <a:pt x="2591" y="222"/>
                    </a:lnTo>
                    <a:lnTo>
                      <a:pt x="2591" y="222"/>
                    </a:lnTo>
                    <a:lnTo>
                      <a:pt x="2591" y="222"/>
                    </a:lnTo>
                    <a:lnTo>
                      <a:pt x="2591" y="222"/>
                    </a:lnTo>
                    <a:lnTo>
                      <a:pt x="2591" y="222"/>
                    </a:lnTo>
                    <a:lnTo>
                      <a:pt x="2591" y="222"/>
                    </a:lnTo>
                    <a:lnTo>
                      <a:pt x="2592" y="222"/>
                    </a:lnTo>
                    <a:lnTo>
                      <a:pt x="2592" y="222"/>
                    </a:lnTo>
                    <a:lnTo>
                      <a:pt x="2592" y="222"/>
                    </a:lnTo>
                    <a:lnTo>
                      <a:pt x="2592" y="222"/>
                    </a:lnTo>
                    <a:lnTo>
                      <a:pt x="2592" y="219"/>
                    </a:lnTo>
                    <a:lnTo>
                      <a:pt x="2593" y="219"/>
                    </a:lnTo>
                    <a:lnTo>
                      <a:pt x="2593" y="222"/>
                    </a:lnTo>
                    <a:lnTo>
                      <a:pt x="2593" y="217"/>
                    </a:lnTo>
                    <a:lnTo>
                      <a:pt x="2593" y="218"/>
                    </a:lnTo>
                    <a:lnTo>
                      <a:pt x="2593" y="218"/>
                    </a:lnTo>
                    <a:lnTo>
                      <a:pt x="2593" y="219"/>
                    </a:lnTo>
                    <a:lnTo>
                      <a:pt x="2593" y="218"/>
                    </a:lnTo>
                    <a:lnTo>
                      <a:pt x="2593" y="218"/>
                    </a:lnTo>
                    <a:lnTo>
                      <a:pt x="2594" y="210"/>
                    </a:lnTo>
                    <a:lnTo>
                      <a:pt x="2594" y="222"/>
                    </a:lnTo>
                    <a:lnTo>
                      <a:pt x="2594" y="222"/>
                    </a:lnTo>
                    <a:lnTo>
                      <a:pt x="2594" y="223"/>
                    </a:lnTo>
                    <a:lnTo>
                      <a:pt x="2594" y="216"/>
                    </a:lnTo>
                    <a:lnTo>
                      <a:pt x="2595" y="220"/>
                    </a:lnTo>
                    <a:lnTo>
                      <a:pt x="2595" y="220"/>
                    </a:lnTo>
                    <a:lnTo>
                      <a:pt x="2595" y="221"/>
                    </a:lnTo>
                    <a:lnTo>
                      <a:pt x="2595" y="221"/>
                    </a:lnTo>
                    <a:lnTo>
                      <a:pt x="2596" y="221"/>
                    </a:lnTo>
                    <a:lnTo>
                      <a:pt x="2596" y="221"/>
                    </a:lnTo>
                    <a:lnTo>
                      <a:pt x="2596" y="220"/>
                    </a:lnTo>
                    <a:lnTo>
                      <a:pt x="2596" y="220"/>
                    </a:lnTo>
                    <a:lnTo>
                      <a:pt x="2596" y="220"/>
                    </a:lnTo>
                    <a:lnTo>
                      <a:pt x="2596" y="221"/>
                    </a:lnTo>
                    <a:lnTo>
                      <a:pt x="2597" y="221"/>
                    </a:lnTo>
                    <a:lnTo>
                      <a:pt x="2597" y="223"/>
                    </a:lnTo>
                    <a:lnTo>
                      <a:pt x="2597" y="224"/>
                    </a:lnTo>
                    <a:lnTo>
                      <a:pt x="2598" y="226"/>
                    </a:lnTo>
                    <a:lnTo>
                      <a:pt x="2598" y="225"/>
                    </a:lnTo>
                    <a:lnTo>
                      <a:pt x="2598" y="225"/>
                    </a:lnTo>
                    <a:lnTo>
                      <a:pt x="2598" y="226"/>
                    </a:lnTo>
                    <a:lnTo>
                      <a:pt x="2598" y="225"/>
                    </a:lnTo>
                    <a:lnTo>
                      <a:pt x="2598" y="225"/>
                    </a:lnTo>
                    <a:lnTo>
                      <a:pt x="2599" y="223"/>
                    </a:lnTo>
                    <a:lnTo>
                      <a:pt x="2599" y="223"/>
                    </a:lnTo>
                    <a:lnTo>
                      <a:pt x="2599" y="223"/>
                    </a:lnTo>
                    <a:lnTo>
                      <a:pt x="2599" y="223"/>
                    </a:lnTo>
                    <a:lnTo>
                      <a:pt x="2600" y="223"/>
                    </a:lnTo>
                    <a:lnTo>
                      <a:pt x="2600" y="224"/>
                    </a:lnTo>
                    <a:lnTo>
                      <a:pt x="2600" y="224"/>
                    </a:lnTo>
                    <a:lnTo>
                      <a:pt x="2600" y="224"/>
                    </a:lnTo>
                    <a:lnTo>
                      <a:pt x="2600" y="224"/>
                    </a:lnTo>
                    <a:lnTo>
                      <a:pt x="2601" y="224"/>
                    </a:lnTo>
                    <a:lnTo>
                      <a:pt x="2601" y="224"/>
                    </a:lnTo>
                    <a:lnTo>
                      <a:pt x="2601" y="224"/>
                    </a:lnTo>
                    <a:lnTo>
                      <a:pt x="2601" y="224"/>
                    </a:lnTo>
                    <a:lnTo>
                      <a:pt x="2602" y="224"/>
                    </a:lnTo>
                    <a:lnTo>
                      <a:pt x="2602" y="224"/>
                    </a:lnTo>
                    <a:lnTo>
                      <a:pt x="2602" y="224"/>
                    </a:lnTo>
                    <a:lnTo>
                      <a:pt x="2602" y="224"/>
                    </a:lnTo>
                    <a:lnTo>
                      <a:pt x="2602" y="224"/>
                    </a:lnTo>
                    <a:lnTo>
                      <a:pt x="2603" y="224"/>
                    </a:lnTo>
                    <a:lnTo>
                      <a:pt x="2603" y="223"/>
                    </a:lnTo>
                    <a:lnTo>
                      <a:pt x="2603" y="223"/>
                    </a:lnTo>
                    <a:lnTo>
                      <a:pt x="2603" y="222"/>
                    </a:lnTo>
                    <a:lnTo>
                      <a:pt x="2604" y="222"/>
                    </a:lnTo>
                    <a:lnTo>
                      <a:pt x="2604" y="222"/>
                    </a:lnTo>
                    <a:lnTo>
                      <a:pt x="2604" y="222"/>
                    </a:lnTo>
                    <a:lnTo>
                      <a:pt x="2604" y="222"/>
                    </a:lnTo>
                    <a:lnTo>
                      <a:pt x="2605" y="222"/>
                    </a:lnTo>
                    <a:lnTo>
                      <a:pt x="2605" y="222"/>
                    </a:lnTo>
                    <a:lnTo>
                      <a:pt x="2605" y="222"/>
                    </a:lnTo>
                    <a:lnTo>
                      <a:pt x="2605" y="222"/>
                    </a:lnTo>
                    <a:lnTo>
                      <a:pt x="2605" y="222"/>
                    </a:lnTo>
                    <a:lnTo>
                      <a:pt x="2606" y="221"/>
                    </a:lnTo>
                    <a:lnTo>
                      <a:pt x="2606" y="221"/>
                    </a:lnTo>
                    <a:lnTo>
                      <a:pt x="2606" y="221"/>
                    </a:lnTo>
                    <a:lnTo>
                      <a:pt x="2606" y="222"/>
                    </a:lnTo>
                    <a:lnTo>
                      <a:pt x="2607" y="222"/>
                    </a:lnTo>
                    <a:lnTo>
                      <a:pt x="2607" y="223"/>
                    </a:lnTo>
                    <a:lnTo>
                      <a:pt x="2607" y="219"/>
                    </a:lnTo>
                    <a:lnTo>
                      <a:pt x="2607" y="220"/>
                    </a:lnTo>
                    <a:lnTo>
                      <a:pt x="2607" y="220"/>
                    </a:lnTo>
                    <a:lnTo>
                      <a:pt x="2607" y="212"/>
                    </a:lnTo>
                    <a:lnTo>
                      <a:pt x="2607" y="213"/>
                    </a:lnTo>
                    <a:lnTo>
                      <a:pt x="2608" y="211"/>
                    </a:lnTo>
                    <a:lnTo>
                      <a:pt x="2608" y="200"/>
                    </a:lnTo>
                    <a:lnTo>
                      <a:pt x="2608" y="216"/>
                    </a:lnTo>
                    <a:lnTo>
                      <a:pt x="2608" y="215"/>
                    </a:lnTo>
                    <a:lnTo>
                      <a:pt x="2608" y="213"/>
                    </a:lnTo>
                    <a:lnTo>
                      <a:pt x="2609" y="221"/>
                    </a:lnTo>
                    <a:lnTo>
                      <a:pt x="2609" y="222"/>
                    </a:lnTo>
                    <a:lnTo>
                      <a:pt x="2609" y="222"/>
                    </a:lnTo>
                    <a:lnTo>
                      <a:pt x="2609" y="222"/>
                    </a:lnTo>
                    <a:lnTo>
                      <a:pt x="2610" y="222"/>
                    </a:lnTo>
                    <a:lnTo>
                      <a:pt x="2610" y="222"/>
                    </a:lnTo>
                    <a:lnTo>
                      <a:pt x="2610" y="221"/>
                    </a:lnTo>
                    <a:lnTo>
                      <a:pt x="2610" y="221"/>
                    </a:lnTo>
                    <a:lnTo>
                      <a:pt x="2610" y="221"/>
                    </a:lnTo>
                    <a:lnTo>
                      <a:pt x="2610" y="220"/>
                    </a:lnTo>
                    <a:lnTo>
                      <a:pt x="2611" y="220"/>
                    </a:lnTo>
                    <a:lnTo>
                      <a:pt x="2611" y="220"/>
                    </a:lnTo>
                    <a:lnTo>
                      <a:pt x="2611" y="221"/>
                    </a:lnTo>
                    <a:lnTo>
                      <a:pt x="2611" y="221"/>
                    </a:lnTo>
                    <a:lnTo>
                      <a:pt x="2612" y="222"/>
                    </a:lnTo>
                    <a:lnTo>
                      <a:pt x="2612" y="222"/>
                    </a:lnTo>
                    <a:lnTo>
                      <a:pt x="2612" y="222"/>
                    </a:lnTo>
                    <a:lnTo>
                      <a:pt x="2612" y="223"/>
                    </a:lnTo>
                    <a:lnTo>
                      <a:pt x="2612" y="223"/>
                    </a:lnTo>
                    <a:lnTo>
                      <a:pt x="2612" y="223"/>
                    </a:lnTo>
                    <a:lnTo>
                      <a:pt x="2613" y="221"/>
                    </a:lnTo>
                    <a:lnTo>
                      <a:pt x="2613" y="221"/>
                    </a:lnTo>
                    <a:lnTo>
                      <a:pt x="2613" y="221"/>
                    </a:lnTo>
                    <a:lnTo>
                      <a:pt x="2613" y="222"/>
                    </a:lnTo>
                    <a:lnTo>
                      <a:pt x="2614" y="222"/>
                    </a:lnTo>
                    <a:lnTo>
                      <a:pt x="2614" y="222"/>
                    </a:lnTo>
                    <a:lnTo>
                      <a:pt x="2614" y="223"/>
                    </a:lnTo>
                    <a:lnTo>
                      <a:pt x="2614" y="223"/>
                    </a:lnTo>
                    <a:lnTo>
                      <a:pt x="2615" y="223"/>
                    </a:lnTo>
                    <a:lnTo>
                      <a:pt x="2615" y="223"/>
                    </a:lnTo>
                    <a:lnTo>
                      <a:pt x="2615" y="223"/>
                    </a:lnTo>
                    <a:lnTo>
                      <a:pt x="2615" y="223"/>
                    </a:lnTo>
                    <a:lnTo>
                      <a:pt x="2616" y="223"/>
                    </a:lnTo>
                    <a:lnTo>
                      <a:pt x="2616" y="223"/>
                    </a:lnTo>
                    <a:lnTo>
                      <a:pt x="2616" y="223"/>
                    </a:lnTo>
                    <a:lnTo>
                      <a:pt x="2616" y="223"/>
                    </a:lnTo>
                    <a:lnTo>
                      <a:pt x="2616" y="223"/>
                    </a:lnTo>
                    <a:lnTo>
                      <a:pt x="2616" y="222"/>
                    </a:lnTo>
                    <a:lnTo>
                      <a:pt x="2616" y="223"/>
                    </a:lnTo>
                    <a:lnTo>
                      <a:pt x="2616" y="222"/>
                    </a:lnTo>
                    <a:lnTo>
                      <a:pt x="2617" y="222"/>
                    </a:lnTo>
                    <a:lnTo>
                      <a:pt x="2617" y="222"/>
                    </a:lnTo>
                    <a:lnTo>
                      <a:pt x="2617" y="222"/>
                    </a:lnTo>
                    <a:lnTo>
                      <a:pt x="2617" y="222"/>
                    </a:lnTo>
                    <a:lnTo>
                      <a:pt x="2617" y="222"/>
                    </a:lnTo>
                    <a:lnTo>
                      <a:pt x="2618" y="222"/>
                    </a:lnTo>
                    <a:lnTo>
                      <a:pt x="2618" y="221"/>
                    </a:lnTo>
                    <a:lnTo>
                      <a:pt x="2618" y="221"/>
                    </a:lnTo>
                    <a:lnTo>
                      <a:pt x="2618" y="221"/>
                    </a:lnTo>
                    <a:lnTo>
                      <a:pt x="2619" y="221"/>
                    </a:lnTo>
                    <a:lnTo>
                      <a:pt x="2619" y="221"/>
                    </a:lnTo>
                    <a:lnTo>
                      <a:pt x="2619" y="221"/>
                    </a:lnTo>
                    <a:lnTo>
                      <a:pt x="2619" y="221"/>
                    </a:lnTo>
                    <a:lnTo>
                      <a:pt x="2619" y="221"/>
                    </a:lnTo>
                    <a:lnTo>
                      <a:pt x="2619" y="221"/>
                    </a:lnTo>
                    <a:lnTo>
                      <a:pt x="2619" y="220"/>
                    </a:lnTo>
                    <a:lnTo>
                      <a:pt x="2620" y="221"/>
                    </a:lnTo>
                    <a:lnTo>
                      <a:pt x="2620" y="221"/>
                    </a:lnTo>
                    <a:lnTo>
                      <a:pt x="2620" y="220"/>
                    </a:lnTo>
                    <a:lnTo>
                      <a:pt x="2620" y="224"/>
                    </a:lnTo>
                    <a:lnTo>
                      <a:pt x="2621" y="226"/>
                    </a:lnTo>
                    <a:lnTo>
                      <a:pt x="2621" y="228"/>
                    </a:lnTo>
                    <a:lnTo>
                      <a:pt x="2621" y="227"/>
                    </a:lnTo>
                    <a:lnTo>
                      <a:pt x="2621" y="226"/>
                    </a:lnTo>
                    <a:lnTo>
                      <a:pt x="2621" y="221"/>
                    </a:lnTo>
                    <a:lnTo>
                      <a:pt x="2621" y="222"/>
                    </a:lnTo>
                    <a:lnTo>
                      <a:pt x="2622" y="222"/>
                    </a:lnTo>
                    <a:lnTo>
                      <a:pt x="2622" y="216"/>
                    </a:lnTo>
                    <a:lnTo>
                      <a:pt x="2622" y="223"/>
                    </a:lnTo>
                    <a:lnTo>
                      <a:pt x="2622" y="223"/>
                    </a:lnTo>
                    <a:lnTo>
                      <a:pt x="2623" y="223"/>
                    </a:lnTo>
                    <a:lnTo>
                      <a:pt x="2623" y="220"/>
                    </a:lnTo>
                    <a:lnTo>
                      <a:pt x="2623" y="219"/>
                    </a:lnTo>
                    <a:lnTo>
                      <a:pt x="2623" y="220"/>
                    </a:lnTo>
                    <a:lnTo>
                      <a:pt x="2623" y="219"/>
                    </a:lnTo>
                    <a:lnTo>
                      <a:pt x="2624" y="219"/>
                    </a:lnTo>
                    <a:lnTo>
                      <a:pt x="2624" y="219"/>
                    </a:lnTo>
                    <a:lnTo>
                      <a:pt x="2624" y="219"/>
                    </a:lnTo>
                    <a:lnTo>
                      <a:pt x="2624" y="220"/>
                    </a:lnTo>
                    <a:lnTo>
                      <a:pt x="2624" y="219"/>
                    </a:lnTo>
                    <a:lnTo>
                      <a:pt x="2625" y="219"/>
                    </a:lnTo>
                    <a:lnTo>
                      <a:pt x="2625" y="219"/>
                    </a:lnTo>
                    <a:lnTo>
                      <a:pt x="2625" y="222"/>
                    </a:lnTo>
                    <a:lnTo>
                      <a:pt x="2625" y="223"/>
                    </a:lnTo>
                    <a:lnTo>
                      <a:pt x="2626" y="225"/>
                    </a:lnTo>
                    <a:lnTo>
                      <a:pt x="2626" y="225"/>
                    </a:lnTo>
                    <a:lnTo>
                      <a:pt x="2626" y="225"/>
                    </a:lnTo>
                    <a:lnTo>
                      <a:pt x="2626" y="225"/>
                    </a:lnTo>
                    <a:lnTo>
                      <a:pt x="2626" y="225"/>
                    </a:lnTo>
                    <a:lnTo>
                      <a:pt x="2626" y="225"/>
                    </a:lnTo>
                    <a:lnTo>
                      <a:pt x="2627" y="222"/>
                    </a:lnTo>
                    <a:lnTo>
                      <a:pt x="2627" y="221"/>
                    </a:lnTo>
                    <a:lnTo>
                      <a:pt x="2627" y="220"/>
                    </a:lnTo>
                    <a:lnTo>
                      <a:pt x="2627" y="220"/>
                    </a:lnTo>
                    <a:lnTo>
                      <a:pt x="2628" y="220"/>
                    </a:lnTo>
                    <a:lnTo>
                      <a:pt x="2628" y="221"/>
                    </a:lnTo>
                    <a:lnTo>
                      <a:pt x="2628" y="221"/>
                    </a:lnTo>
                    <a:lnTo>
                      <a:pt x="2628" y="221"/>
                    </a:lnTo>
                    <a:lnTo>
                      <a:pt x="2628" y="222"/>
                    </a:lnTo>
                    <a:lnTo>
                      <a:pt x="2628" y="221"/>
                    </a:lnTo>
                    <a:lnTo>
                      <a:pt x="2628" y="221"/>
                    </a:lnTo>
                    <a:lnTo>
                      <a:pt x="2629" y="220"/>
                    </a:lnTo>
                    <a:lnTo>
                      <a:pt x="2629" y="220"/>
                    </a:lnTo>
                    <a:lnTo>
                      <a:pt x="2629" y="220"/>
                    </a:lnTo>
                    <a:lnTo>
                      <a:pt x="2629" y="220"/>
                    </a:lnTo>
                    <a:lnTo>
                      <a:pt x="2630" y="221"/>
                    </a:lnTo>
                    <a:lnTo>
                      <a:pt x="2630" y="221"/>
                    </a:lnTo>
                    <a:lnTo>
                      <a:pt x="2630" y="221"/>
                    </a:lnTo>
                    <a:lnTo>
                      <a:pt x="2630" y="221"/>
                    </a:lnTo>
                    <a:lnTo>
                      <a:pt x="2631" y="221"/>
                    </a:lnTo>
                    <a:lnTo>
                      <a:pt x="2631" y="221"/>
                    </a:lnTo>
                    <a:lnTo>
                      <a:pt x="2631" y="222"/>
                    </a:lnTo>
                    <a:lnTo>
                      <a:pt x="2631" y="222"/>
                    </a:lnTo>
                    <a:lnTo>
                      <a:pt x="2631" y="222"/>
                    </a:lnTo>
                    <a:lnTo>
                      <a:pt x="2632" y="222"/>
                    </a:lnTo>
                    <a:lnTo>
                      <a:pt x="2632" y="222"/>
                    </a:lnTo>
                    <a:lnTo>
                      <a:pt x="2632" y="222"/>
                    </a:lnTo>
                    <a:lnTo>
                      <a:pt x="2633" y="222"/>
                    </a:lnTo>
                    <a:lnTo>
                      <a:pt x="2633" y="222"/>
                    </a:lnTo>
                    <a:lnTo>
                      <a:pt x="2633" y="222"/>
                    </a:lnTo>
                    <a:lnTo>
                      <a:pt x="2633" y="223"/>
                    </a:lnTo>
                    <a:lnTo>
                      <a:pt x="2633" y="223"/>
                    </a:lnTo>
                    <a:lnTo>
                      <a:pt x="2633" y="223"/>
                    </a:lnTo>
                    <a:lnTo>
                      <a:pt x="2634" y="223"/>
                    </a:lnTo>
                    <a:lnTo>
                      <a:pt x="2634" y="223"/>
                    </a:lnTo>
                    <a:lnTo>
                      <a:pt x="2634" y="224"/>
                    </a:lnTo>
                    <a:lnTo>
                      <a:pt x="2634" y="225"/>
                    </a:lnTo>
                    <a:lnTo>
                      <a:pt x="2635" y="227"/>
                    </a:lnTo>
                    <a:lnTo>
                      <a:pt x="2635" y="225"/>
                    </a:lnTo>
                    <a:lnTo>
                      <a:pt x="2635" y="224"/>
                    </a:lnTo>
                    <a:lnTo>
                      <a:pt x="2635" y="217"/>
                    </a:lnTo>
                    <a:lnTo>
                      <a:pt x="2636" y="217"/>
                    </a:lnTo>
                    <a:lnTo>
                      <a:pt x="2636" y="212"/>
                    </a:lnTo>
                    <a:lnTo>
                      <a:pt x="2636" y="213"/>
                    </a:lnTo>
                    <a:lnTo>
                      <a:pt x="2637" y="222"/>
                    </a:lnTo>
                    <a:lnTo>
                      <a:pt x="2637" y="220"/>
                    </a:lnTo>
                    <a:lnTo>
                      <a:pt x="2637" y="221"/>
                    </a:lnTo>
                    <a:lnTo>
                      <a:pt x="2637" y="222"/>
                    </a:lnTo>
                    <a:lnTo>
                      <a:pt x="2637" y="219"/>
                    </a:lnTo>
                    <a:lnTo>
                      <a:pt x="2637" y="220"/>
                    </a:lnTo>
                    <a:lnTo>
                      <a:pt x="2638" y="220"/>
                    </a:lnTo>
                    <a:lnTo>
                      <a:pt x="2638" y="219"/>
                    </a:lnTo>
                    <a:lnTo>
                      <a:pt x="2638" y="219"/>
                    </a:lnTo>
                    <a:lnTo>
                      <a:pt x="2638" y="220"/>
                    </a:lnTo>
                    <a:lnTo>
                      <a:pt x="2638" y="219"/>
                    </a:lnTo>
                    <a:lnTo>
                      <a:pt x="2639" y="219"/>
                    </a:lnTo>
                    <a:lnTo>
                      <a:pt x="2639" y="219"/>
                    </a:lnTo>
                    <a:lnTo>
                      <a:pt x="2639" y="223"/>
                    </a:lnTo>
                    <a:lnTo>
                      <a:pt x="2639" y="223"/>
                    </a:lnTo>
                    <a:lnTo>
                      <a:pt x="2640" y="225"/>
                    </a:lnTo>
                    <a:lnTo>
                      <a:pt x="2640" y="225"/>
                    </a:lnTo>
                    <a:lnTo>
                      <a:pt x="2640" y="225"/>
                    </a:lnTo>
                    <a:lnTo>
                      <a:pt x="2640" y="225"/>
                    </a:lnTo>
                    <a:lnTo>
                      <a:pt x="2640" y="225"/>
                    </a:lnTo>
                    <a:lnTo>
                      <a:pt x="2640" y="225"/>
                    </a:lnTo>
                    <a:lnTo>
                      <a:pt x="2640" y="225"/>
                    </a:lnTo>
                    <a:lnTo>
                      <a:pt x="2641" y="224"/>
                    </a:lnTo>
                    <a:lnTo>
                      <a:pt x="2641" y="224"/>
                    </a:lnTo>
                    <a:lnTo>
                      <a:pt x="2641" y="224"/>
                    </a:lnTo>
                    <a:lnTo>
                      <a:pt x="2641" y="224"/>
                    </a:lnTo>
                    <a:lnTo>
                      <a:pt x="2642" y="224"/>
                    </a:lnTo>
                    <a:lnTo>
                      <a:pt x="2642" y="224"/>
                    </a:lnTo>
                    <a:lnTo>
                      <a:pt x="2642" y="224"/>
                    </a:lnTo>
                    <a:lnTo>
                      <a:pt x="2642" y="225"/>
                    </a:lnTo>
                    <a:lnTo>
                      <a:pt x="2643" y="225"/>
                    </a:lnTo>
                    <a:lnTo>
                      <a:pt x="2643" y="226"/>
                    </a:lnTo>
                    <a:lnTo>
                      <a:pt x="2643" y="226"/>
                    </a:lnTo>
                    <a:lnTo>
                      <a:pt x="2644" y="227"/>
                    </a:lnTo>
                    <a:lnTo>
                      <a:pt x="2644" y="227"/>
                    </a:lnTo>
                    <a:lnTo>
                      <a:pt x="2644" y="227"/>
                    </a:lnTo>
                    <a:lnTo>
                      <a:pt x="2644" y="227"/>
                    </a:lnTo>
                    <a:lnTo>
                      <a:pt x="2645" y="227"/>
                    </a:lnTo>
                    <a:lnTo>
                      <a:pt x="2645" y="227"/>
                    </a:lnTo>
                    <a:lnTo>
                      <a:pt x="2645" y="227"/>
                    </a:lnTo>
                    <a:lnTo>
                      <a:pt x="2645" y="226"/>
                    </a:lnTo>
                    <a:lnTo>
                      <a:pt x="2645" y="226"/>
                    </a:lnTo>
                    <a:lnTo>
                      <a:pt x="2646" y="226"/>
                    </a:lnTo>
                    <a:lnTo>
                      <a:pt x="2646" y="226"/>
                    </a:lnTo>
                    <a:lnTo>
                      <a:pt x="2646" y="226"/>
                    </a:lnTo>
                    <a:lnTo>
                      <a:pt x="2646" y="226"/>
                    </a:lnTo>
                    <a:lnTo>
                      <a:pt x="2646" y="226"/>
                    </a:lnTo>
                    <a:lnTo>
                      <a:pt x="2646" y="226"/>
                    </a:lnTo>
                    <a:lnTo>
                      <a:pt x="2647" y="226"/>
                    </a:lnTo>
                    <a:lnTo>
                      <a:pt x="2647" y="226"/>
                    </a:lnTo>
                    <a:lnTo>
                      <a:pt x="2647" y="226"/>
                    </a:lnTo>
                    <a:lnTo>
                      <a:pt x="2647" y="226"/>
                    </a:lnTo>
                    <a:lnTo>
                      <a:pt x="2647" y="226"/>
                    </a:lnTo>
                    <a:lnTo>
                      <a:pt x="2647" y="226"/>
                    </a:lnTo>
                    <a:lnTo>
                      <a:pt x="2647" y="226"/>
                    </a:lnTo>
                    <a:lnTo>
                      <a:pt x="2648" y="226"/>
                    </a:lnTo>
                    <a:lnTo>
                      <a:pt x="2648" y="226"/>
                    </a:lnTo>
                    <a:lnTo>
                      <a:pt x="2648" y="226"/>
                    </a:lnTo>
                    <a:lnTo>
                      <a:pt x="2648" y="226"/>
                    </a:lnTo>
                    <a:lnTo>
                      <a:pt x="2649" y="226"/>
                    </a:lnTo>
                    <a:lnTo>
                      <a:pt x="2649" y="226"/>
                    </a:lnTo>
                    <a:lnTo>
                      <a:pt x="2649" y="223"/>
                    </a:lnTo>
                    <a:lnTo>
                      <a:pt x="2649" y="223"/>
                    </a:lnTo>
                    <a:lnTo>
                      <a:pt x="2649" y="227"/>
                    </a:lnTo>
                    <a:lnTo>
                      <a:pt x="2649" y="219"/>
                    </a:lnTo>
                    <a:lnTo>
                      <a:pt x="2649" y="218"/>
                    </a:lnTo>
                    <a:lnTo>
                      <a:pt x="2650" y="217"/>
                    </a:lnTo>
                    <a:lnTo>
                      <a:pt x="2650" y="219"/>
                    </a:lnTo>
                    <a:lnTo>
                      <a:pt x="2650" y="219"/>
                    </a:lnTo>
                    <a:lnTo>
                      <a:pt x="2650" y="219"/>
                    </a:lnTo>
                    <a:lnTo>
                      <a:pt x="2651" y="211"/>
                    </a:lnTo>
                    <a:lnTo>
                      <a:pt x="2651" y="220"/>
                    </a:lnTo>
                    <a:lnTo>
                      <a:pt x="2651" y="222"/>
                    </a:lnTo>
                    <a:lnTo>
                      <a:pt x="2651" y="227"/>
                    </a:lnTo>
                    <a:lnTo>
                      <a:pt x="2652" y="227"/>
                    </a:lnTo>
                    <a:lnTo>
                      <a:pt x="2652" y="227"/>
                    </a:lnTo>
                    <a:lnTo>
                      <a:pt x="2652" y="227"/>
                    </a:lnTo>
                    <a:lnTo>
                      <a:pt x="2652" y="227"/>
                    </a:lnTo>
                    <a:lnTo>
                      <a:pt x="2652" y="227"/>
                    </a:lnTo>
                    <a:lnTo>
                      <a:pt x="2652" y="227"/>
                    </a:lnTo>
                    <a:lnTo>
                      <a:pt x="2652" y="227"/>
                    </a:lnTo>
                    <a:lnTo>
                      <a:pt x="2653" y="227"/>
                    </a:lnTo>
                    <a:lnTo>
                      <a:pt x="2653" y="227"/>
                    </a:lnTo>
                    <a:lnTo>
                      <a:pt x="2653" y="228"/>
                    </a:lnTo>
                    <a:lnTo>
                      <a:pt x="2653" y="228"/>
                    </a:lnTo>
                    <a:lnTo>
                      <a:pt x="2653" y="228"/>
                    </a:lnTo>
                    <a:lnTo>
                      <a:pt x="2653" y="227"/>
                    </a:lnTo>
                    <a:lnTo>
                      <a:pt x="2654" y="229"/>
                    </a:lnTo>
                    <a:lnTo>
                      <a:pt x="2654" y="230"/>
                    </a:lnTo>
                    <a:lnTo>
                      <a:pt x="2654" y="230"/>
                    </a:lnTo>
                    <a:lnTo>
                      <a:pt x="2654" y="229"/>
                    </a:lnTo>
                    <a:lnTo>
                      <a:pt x="2654" y="229"/>
                    </a:lnTo>
                    <a:lnTo>
                      <a:pt x="2655" y="229"/>
                    </a:lnTo>
                    <a:lnTo>
                      <a:pt x="2655" y="228"/>
                    </a:lnTo>
                    <a:lnTo>
                      <a:pt x="2655" y="228"/>
                    </a:lnTo>
                    <a:lnTo>
                      <a:pt x="2655" y="227"/>
                    </a:lnTo>
                    <a:lnTo>
                      <a:pt x="2655" y="227"/>
                    </a:lnTo>
                    <a:lnTo>
                      <a:pt x="2656" y="227"/>
                    </a:lnTo>
                    <a:lnTo>
                      <a:pt x="2656" y="227"/>
                    </a:lnTo>
                    <a:lnTo>
                      <a:pt x="2656" y="227"/>
                    </a:lnTo>
                    <a:lnTo>
                      <a:pt x="2656" y="227"/>
                    </a:lnTo>
                    <a:lnTo>
                      <a:pt x="2656" y="227"/>
                    </a:lnTo>
                    <a:lnTo>
                      <a:pt x="2656" y="227"/>
                    </a:lnTo>
                    <a:lnTo>
                      <a:pt x="2656" y="227"/>
                    </a:lnTo>
                    <a:lnTo>
                      <a:pt x="2657" y="227"/>
                    </a:lnTo>
                    <a:lnTo>
                      <a:pt x="2657" y="227"/>
                    </a:lnTo>
                    <a:lnTo>
                      <a:pt x="2657" y="227"/>
                    </a:lnTo>
                    <a:lnTo>
                      <a:pt x="2657" y="227"/>
                    </a:lnTo>
                    <a:lnTo>
                      <a:pt x="2657" y="227"/>
                    </a:lnTo>
                    <a:lnTo>
                      <a:pt x="2658" y="227"/>
                    </a:lnTo>
                    <a:lnTo>
                      <a:pt x="2658" y="227"/>
                    </a:lnTo>
                    <a:lnTo>
                      <a:pt x="2658" y="227"/>
                    </a:lnTo>
                    <a:lnTo>
                      <a:pt x="2658" y="227"/>
                    </a:lnTo>
                    <a:lnTo>
                      <a:pt x="2658" y="227"/>
                    </a:lnTo>
                    <a:lnTo>
                      <a:pt x="2659" y="226"/>
                    </a:lnTo>
                    <a:lnTo>
                      <a:pt x="2659" y="226"/>
                    </a:lnTo>
                    <a:lnTo>
                      <a:pt x="2659" y="226"/>
                    </a:lnTo>
                    <a:lnTo>
                      <a:pt x="2659" y="226"/>
                    </a:lnTo>
                    <a:lnTo>
                      <a:pt x="2660" y="226"/>
                    </a:lnTo>
                    <a:lnTo>
                      <a:pt x="2660" y="225"/>
                    </a:lnTo>
                    <a:lnTo>
                      <a:pt x="2660" y="225"/>
                    </a:lnTo>
                    <a:lnTo>
                      <a:pt x="2661" y="224"/>
                    </a:lnTo>
                    <a:lnTo>
                      <a:pt x="2661" y="224"/>
                    </a:lnTo>
                    <a:lnTo>
                      <a:pt x="2661" y="224"/>
                    </a:lnTo>
                    <a:lnTo>
                      <a:pt x="2661" y="224"/>
                    </a:lnTo>
                    <a:lnTo>
                      <a:pt x="2661" y="224"/>
                    </a:lnTo>
                    <a:lnTo>
                      <a:pt x="2662" y="225"/>
                    </a:lnTo>
                    <a:lnTo>
                      <a:pt x="2662" y="225"/>
                    </a:lnTo>
                    <a:lnTo>
                      <a:pt x="2662" y="225"/>
                    </a:lnTo>
                    <a:lnTo>
                      <a:pt x="2662" y="225"/>
                    </a:lnTo>
                    <a:lnTo>
                      <a:pt x="2663" y="225"/>
                    </a:lnTo>
                    <a:lnTo>
                      <a:pt x="2663" y="225"/>
                    </a:lnTo>
                    <a:lnTo>
                      <a:pt x="2663" y="226"/>
                    </a:lnTo>
                    <a:lnTo>
                      <a:pt x="2663" y="226"/>
                    </a:lnTo>
                    <a:lnTo>
                      <a:pt x="2663" y="226"/>
                    </a:lnTo>
                    <a:lnTo>
                      <a:pt x="2663" y="227"/>
                    </a:lnTo>
                    <a:lnTo>
                      <a:pt x="2663" y="225"/>
                    </a:lnTo>
                    <a:lnTo>
                      <a:pt x="2663" y="225"/>
                    </a:lnTo>
                    <a:lnTo>
                      <a:pt x="2664" y="225"/>
                    </a:lnTo>
                    <a:lnTo>
                      <a:pt x="2664" y="219"/>
                    </a:lnTo>
                    <a:lnTo>
                      <a:pt x="2664" y="219"/>
                    </a:lnTo>
                    <a:lnTo>
                      <a:pt x="2665" y="221"/>
                    </a:lnTo>
                    <a:lnTo>
                      <a:pt x="2665" y="221"/>
                    </a:lnTo>
                    <a:lnTo>
                      <a:pt x="2665" y="221"/>
                    </a:lnTo>
                    <a:lnTo>
                      <a:pt x="2665" y="221"/>
                    </a:lnTo>
                    <a:lnTo>
                      <a:pt x="2665" y="220"/>
                    </a:lnTo>
                    <a:lnTo>
                      <a:pt x="2666" y="219"/>
                    </a:lnTo>
                    <a:lnTo>
                      <a:pt x="2666" y="206"/>
                    </a:lnTo>
                    <a:lnTo>
                      <a:pt x="2666" y="207"/>
                    </a:lnTo>
                    <a:lnTo>
                      <a:pt x="2666" y="209"/>
                    </a:lnTo>
                    <a:lnTo>
                      <a:pt x="2666" y="220"/>
                    </a:lnTo>
                    <a:lnTo>
                      <a:pt x="2666" y="206"/>
                    </a:lnTo>
                    <a:lnTo>
                      <a:pt x="2667" y="207"/>
                    </a:lnTo>
                    <a:lnTo>
                      <a:pt x="2667" y="216"/>
                    </a:lnTo>
                    <a:lnTo>
                      <a:pt x="2667" y="216"/>
                    </a:lnTo>
                    <a:lnTo>
                      <a:pt x="2668" y="219"/>
                    </a:lnTo>
                    <a:lnTo>
                      <a:pt x="2668" y="220"/>
                    </a:lnTo>
                    <a:lnTo>
                      <a:pt x="2668" y="220"/>
                    </a:lnTo>
                    <a:lnTo>
                      <a:pt x="2668" y="220"/>
                    </a:lnTo>
                    <a:lnTo>
                      <a:pt x="2668" y="220"/>
                    </a:lnTo>
                    <a:lnTo>
                      <a:pt x="2669" y="226"/>
                    </a:lnTo>
                    <a:lnTo>
                      <a:pt x="2669" y="227"/>
                    </a:lnTo>
                    <a:lnTo>
                      <a:pt x="2669" y="228"/>
                    </a:lnTo>
                    <a:lnTo>
                      <a:pt x="2669" y="228"/>
                    </a:lnTo>
                    <a:lnTo>
                      <a:pt x="2670" y="230"/>
                    </a:lnTo>
                    <a:lnTo>
                      <a:pt x="2670" y="230"/>
                    </a:lnTo>
                    <a:lnTo>
                      <a:pt x="2670" y="230"/>
                    </a:lnTo>
                    <a:lnTo>
                      <a:pt x="2670" y="229"/>
                    </a:lnTo>
                    <a:lnTo>
                      <a:pt x="2671" y="229"/>
                    </a:lnTo>
                    <a:lnTo>
                      <a:pt x="2671" y="229"/>
                    </a:lnTo>
                    <a:lnTo>
                      <a:pt x="2671" y="229"/>
                    </a:lnTo>
                    <a:lnTo>
                      <a:pt x="2671" y="229"/>
                    </a:lnTo>
                    <a:lnTo>
                      <a:pt x="2672" y="231"/>
                    </a:lnTo>
                    <a:lnTo>
                      <a:pt x="2672" y="231"/>
                    </a:lnTo>
                    <a:lnTo>
                      <a:pt x="2672" y="231"/>
                    </a:lnTo>
                    <a:lnTo>
                      <a:pt x="2672" y="231"/>
                    </a:lnTo>
                    <a:lnTo>
                      <a:pt x="2672" y="231"/>
                    </a:lnTo>
                    <a:lnTo>
                      <a:pt x="2673" y="230"/>
                    </a:lnTo>
                    <a:lnTo>
                      <a:pt x="2673" y="230"/>
                    </a:lnTo>
                    <a:lnTo>
                      <a:pt x="2673" y="229"/>
                    </a:lnTo>
                    <a:lnTo>
                      <a:pt x="2674" y="229"/>
                    </a:lnTo>
                    <a:lnTo>
                      <a:pt x="2674" y="229"/>
                    </a:lnTo>
                    <a:lnTo>
                      <a:pt x="2674" y="229"/>
                    </a:lnTo>
                    <a:lnTo>
                      <a:pt x="2674" y="229"/>
                    </a:lnTo>
                    <a:lnTo>
                      <a:pt x="2674" y="229"/>
                    </a:lnTo>
                    <a:lnTo>
                      <a:pt x="2674" y="229"/>
                    </a:lnTo>
                    <a:lnTo>
                      <a:pt x="2675" y="229"/>
                    </a:lnTo>
                    <a:lnTo>
                      <a:pt x="2675" y="229"/>
                    </a:lnTo>
                    <a:lnTo>
                      <a:pt x="2675" y="229"/>
                    </a:lnTo>
                    <a:lnTo>
                      <a:pt x="2675" y="229"/>
                    </a:lnTo>
                    <a:lnTo>
                      <a:pt x="2675" y="229"/>
                    </a:lnTo>
                    <a:lnTo>
                      <a:pt x="2675" y="229"/>
                    </a:lnTo>
                    <a:lnTo>
                      <a:pt x="2675" y="229"/>
                    </a:lnTo>
                    <a:lnTo>
                      <a:pt x="2676" y="229"/>
                    </a:lnTo>
                    <a:lnTo>
                      <a:pt x="2676" y="229"/>
                    </a:lnTo>
                    <a:lnTo>
                      <a:pt x="2676" y="229"/>
                    </a:lnTo>
                    <a:lnTo>
                      <a:pt x="2676" y="229"/>
                    </a:lnTo>
                    <a:lnTo>
                      <a:pt x="2676" y="229"/>
                    </a:lnTo>
                    <a:lnTo>
                      <a:pt x="2677" y="229"/>
                    </a:lnTo>
                    <a:lnTo>
                      <a:pt x="2677" y="229"/>
                    </a:lnTo>
                    <a:lnTo>
                      <a:pt x="2677" y="229"/>
                    </a:lnTo>
                    <a:lnTo>
                      <a:pt x="2677" y="229"/>
                    </a:lnTo>
                    <a:lnTo>
                      <a:pt x="2677" y="229"/>
                    </a:lnTo>
                    <a:lnTo>
                      <a:pt x="2678" y="229"/>
                    </a:lnTo>
                    <a:lnTo>
                      <a:pt x="2678" y="229"/>
                    </a:lnTo>
                    <a:lnTo>
                      <a:pt x="2678" y="229"/>
                    </a:lnTo>
                    <a:lnTo>
                      <a:pt x="2678" y="229"/>
                    </a:lnTo>
                    <a:lnTo>
                      <a:pt x="2678" y="229"/>
                    </a:lnTo>
                    <a:lnTo>
                      <a:pt x="2678" y="229"/>
                    </a:lnTo>
                    <a:lnTo>
                      <a:pt x="2679" y="226"/>
                    </a:lnTo>
                    <a:lnTo>
                      <a:pt x="2679" y="225"/>
                    </a:lnTo>
                    <a:lnTo>
                      <a:pt x="2679" y="221"/>
                    </a:lnTo>
                    <a:lnTo>
                      <a:pt x="2679" y="221"/>
                    </a:lnTo>
                    <a:lnTo>
                      <a:pt x="2680" y="221"/>
                    </a:lnTo>
                    <a:lnTo>
                      <a:pt x="2680" y="219"/>
                    </a:lnTo>
                    <a:lnTo>
                      <a:pt x="2680" y="221"/>
                    </a:lnTo>
                    <a:lnTo>
                      <a:pt x="2680" y="221"/>
                    </a:lnTo>
                    <a:lnTo>
                      <a:pt x="2680" y="221"/>
                    </a:lnTo>
                    <a:lnTo>
                      <a:pt x="2681" y="220"/>
                    </a:lnTo>
                    <a:lnTo>
                      <a:pt x="2681" y="204"/>
                    </a:lnTo>
                    <a:lnTo>
                      <a:pt x="2681" y="218"/>
                    </a:lnTo>
                    <a:lnTo>
                      <a:pt x="2681" y="219"/>
                    </a:lnTo>
                    <a:lnTo>
                      <a:pt x="2681" y="219"/>
                    </a:lnTo>
                    <a:lnTo>
                      <a:pt x="2682" y="223"/>
                    </a:lnTo>
                    <a:lnTo>
                      <a:pt x="2682" y="223"/>
                    </a:lnTo>
                    <a:lnTo>
                      <a:pt x="2682" y="223"/>
                    </a:lnTo>
                    <a:lnTo>
                      <a:pt x="2682" y="223"/>
                    </a:lnTo>
                    <a:lnTo>
                      <a:pt x="2682" y="223"/>
                    </a:lnTo>
                    <a:lnTo>
                      <a:pt x="2683" y="222"/>
                    </a:lnTo>
                    <a:lnTo>
                      <a:pt x="2683" y="222"/>
                    </a:lnTo>
                    <a:lnTo>
                      <a:pt x="2683" y="221"/>
                    </a:lnTo>
                    <a:lnTo>
                      <a:pt x="2683" y="221"/>
                    </a:lnTo>
                    <a:lnTo>
                      <a:pt x="2684" y="222"/>
                    </a:lnTo>
                    <a:lnTo>
                      <a:pt x="2684" y="224"/>
                    </a:lnTo>
                    <a:lnTo>
                      <a:pt x="2684" y="224"/>
                    </a:lnTo>
                    <a:lnTo>
                      <a:pt x="2684" y="224"/>
                    </a:lnTo>
                    <a:lnTo>
                      <a:pt x="2685" y="225"/>
                    </a:lnTo>
                    <a:lnTo>
                      <a:pt x="2685" y="225"/>
                    </a:lnTo>
                    <a:lnTo>
                      <a:pt x="2685" y="225"/>
                    </a:lnTo>
                    <a:lnTo>
                      <a:pt x="2685" y="225"/>
                    </a:lnTo>
                    <a:lnTo>
                      <a:pt x="2685" y="226"/>
                    </a:lnTo>
                    <a:lnTo>
                      <a:pt x="2685" y="226"/>
                    </a:lnTo>
                    <a:lnTo>
                      <a:pt x="2685" y="226"/>
                    </a:lnTo>
                    <a:lnTo>
                      <a:pt x="2686" y="224"/>
                    </a:lnTo>
                    <a:lnTo>
                      <a:pt x="2686" y="224"/>
                    </a:lnTo>
                    <a:lnTo>
                      <a:pt x="2686" y="223"/>
                    </a:lnTo>
                    <a:lnTo>
                      <a:pt x="2687" y="223"/>
                    </a:lnTo>
                    <a:lnTo>
                      <a:pt x="2687" y="223"/>
                    </a:lnTo>
                    <a:lnTo>
                      <a:pt x="2687" y="223"/>
                    </a:lnTo>
                    <a:lnTo>
                      <a:pt x="2687" y="223"/>
                    </a:lnTo>
                    <a:lnTo>
                      <a:pt x="2687" y="223"/>
                    </a:lnTo>
                    <a:lnTo>
                      <a:pt x="2687" y="223"/>
                    </a:lnTo>
                    <a:lnTo>
                      <a:pt x="2687" y="223"/>
                    </a:lnTo>
                    <a:lnTo>
                      <a:pt x="2688" y="223"/>
                    </a:lnTo>
                    <a:lnTo>
                      <a:pt x="2688" y="223"/>
                    </a:lnTo>
                    <a:lnTo>
                      <a:pt x="2688" y="223"/>
                    </a:lnTo>
                    <a:lnTo>
                      <a:pt x="2688" y="222"/>
                    </a:lnTo>
                    <a:lnTo>
                      <a:pt x="2689" y="222"/>
                    </a:lnTo>
                    <a:lnTo>
                      <a:pt x="2689" y="222"/>
                    </a:lnTo>
                    <a:lnTo>
                      <a:pt x="2689" y="222"/>
                    </a:lnTo>
                    <a:lnTo>
                      <a:pt x="2689" y="223"/>
                    </a:lnTo>
                    <a:lnTo>
                      <a:pt x="2689" y="223"/>
                    </a:lnTo>
                    <a:lnTo>
                      <a:pt x="2690" y="222"/>
                    </a:lnTo>
                    <a:lnTo>
                      <a:pt x="2690" y="222"/>
                    </a:lnTo>
                    <a:lnTo>
                      <a:pt x="2690" y="222"/>
                    </a:lnTo>
                    <a:lnTo>
                      <a:pt x="2690" y="222"/>
                    </a:lnTo>
                    <a:lnTo>
                      <a:pt x="2690" y="222"/>
                    </a:lnTo>
                    <a:lnTo>
                      <a:pt x="2690" y="222"/>
                    </a:lnTo>
                    <a:lnTo>
                      <a:pt x="2691" y="222"/>
                    </a:lnTo>
                    <a:lnTo>
                      <a:pt x="2691" y="222"/>
                    </a:lnTo>
                    <a:lnTo>
                      <a:pt x="2691" y="222"/>
                    </a:lnTo>
                    <a:lnTo>
                      <a:pt x="2691" y="222"/>
                    </a:lnTo>
                    <a:lnTo>
                      <a:pt x="2692" y="222"/>
                    </a:lnTo>
                    <a:lnTo>
                      <a:pt x="2692" y="222"/>
                    </a:lnTo>
                    <a:lnTo>
                      <a:pt x="2692" y="222"/>
                    </a:lnTo>
                    <a:lnTo>
                      <a:pt x="2692" y="222"/>
                    </a:lnTo>
                    <a:lnTo>
                      <a:pt x="2692" y="222"/>
                    </a:lnTo>
                    <a:lnTo>
                      <a:pt x="2693" y="222"/>
                    </a:lnTo>
                    <a:lnTo>
                      <a:pt x="2693" y="222"/>
                    </a:lnTo>
                    <a:lnTo>
                      <a:pt x="2693" y="223"/>
                    </a:lnTo>
                    <a:lnTo>
                      <a:pt x="2694" y="223"/>
                    </a:lnTo>
                    <a:lnTo>
                      <a:pt x="2694" y="219"/>
                    </a:lnTo>
                    <a:lnTo>
                      <a:pt x="2694" y="223"/>
                    </a:lnTo>
                    <a:lnTo>
                      <a:pt x="2694" y="223"/>
                    </a:lnTo>
                    <a:lnTo>
                      <a:pt x="2694" y="224"/>
                    </a:lnTo>
                    <a:lnTo>
                      <a:pt x="2694" y="218"/>
                    </a:lnTo>
                    <a:lnTo>
                      <a:pt x="2694" y="219"/>
                    </a:lnTo>
                    <a:lnTo>
                      <a:pt x="2695" y="218"/>
                    </a:lnTo>
                    <a:lnTo>
                      <a:pt x="2695" y="209"/>
                    </a:lnTo>
                    <a:lnTo>
                      <a:pt x="2695" y="220"/>
                    </a:lnTo>
                    <a:lnTo>
                      <a:pt x="2695" y="220"/>
                    </a:lnTo>
                    <a:lnTo>
                      <a:pt x="2695" y="218"/>
                    </a:lnTo>
                    <a:lnTo>
                      <a:pt x="2696" y="222"/>
                    </a:lnTo>
                    <a:lnTo>
                      <a:pt x="2696" y="219"/>
                    </a:lnTo>
                    <a:lnTo>
                      <a:pt x="2696" y="217"/>
                    </a:lnTo>
                    <a:lnTo>
                      <a:pt x="2696" y="216"/>
                    </a:lnTo>
                    <a:lnTo>
                      <a:pt x="2696" y="217"/>
                    </a:lnTo>
                    <a:lnTo>
                      <a:pt x="2696" y="217"/>
                    </a:lnTo>
                    <a:lnTo>
                      <a:pt x="2696" y="217"/>
                    </a:lnTo>
                    <a:lnTo>
                      <a:pt x="2697" y="216"/>
                    </a:lnTo>
                    <a:lnTo>
                      <a:pt x="2697" y="216"/>
                    </a:lnTo>
                    <a:lnTo>
                      <a:pt x="2697" y="215"/>
                    </a:lnTo>
                    <a:lnTo>
                      <a:pt x="2698" y="215"/>
                    </a:lnTo>
                    <a:lnTo>
                      <a:pt x="2698" y="214"/>
                    </a:lnTo>
                    <a:lnTo>
                      <a:pt x="2698" y="214"/>
                    </a:lnTo>
                    <a:lnTo>
                      <a:pt x="2698" y="215"/>
                    </a:lnTo>
                    <a:lnTo>
                      <a:pt x="2699" y="219"/>
                    </a:lnTo>
                    <a:lnTo>
                      <a:pt x="2699" y="219"/>
                    </a:lnTo>
                    <a:lnTo>
                      <a:pt x="2699" y="221"/>
                    </a:lnTo>
                    <a:lnTo>
                      <a:pt x="2699" y="220"/>
                    </a:lnTo>
                    <a:lnTo>
                      <a:pt x="2700" y="220"/>
                    </a:lnTo>
                    <a:lnTo>
                      <a:pt x="2700" y="220"/>
                    </a:lnTo>
                    <a:lnTo>
                      <a:pt x="2700" y="220"/>
                    </a:lnTo>
                    <a:lnTo>
                      <a:pt x="2700" y="220"/>
                    </a:lnTo>
                    <a:lnTo>
                      <a:pt x="2701" y="220"/>
                    </a:lnTo>
                    <a:lnTo>
                      <a:pt x="2701" y="220"/>
                    </a:lnTo>
                    <a:lnTo>
                      <a:pt x="2701" y="220"/>
                    </a:lnTo>
                    <a:lnTo>
                      <a:pt x="2701" y="221"/>
                    </a:lnTo>
                    <a:lnTo>
                      <a:pt x="2701" y="221"/>
                    </a:lnTo>
                    <a:lnTo>
                      <a:pt x="2701" y="221"/>
                    </a:lnTo>
                    <a:lnTo>
                      <a:pt x="2702" y="221"/>
                    </a:lnTo>
                    <a:lnTo>
                      <a:pt x="2702" y="221"/>
                    </a:lnTo>
                    <a:lnTo>
                      <a:pt x="2702" y="221"/>
                    </a:lnTo>
                    <a:lnTo>
                      <a:pt x="2703" y="221"/>
                    </a:lnTo>
                    <a:lnTo>
                      <a:pt x="2703" y="221"/>
                    </a:lnTo>
                    <a:lnTo>
                      <a:pt x="2703" y="221"/>
                    </a:lnTo>
                    <a:lnTo>
                      <a:pt x="2703" y="221"/>
                    </a:lnTo>
                    <a:lnTo>
                      <a:pt x="2704" y="221"/>
                    </a:lnTo>
                    <a:lnTo>
                      <a:pt x="2704" y="221"/>
                    </a:lnTo>
                    <a:lnTo>
                      <a:pt x="2704" y="221"/>
                    </a:lnTo>
                    <a:lnTo>
                      <a:pt x="2705" y="221"/>
                    </a:lnTo>
                    <a:lnTo>
                      <a:pt x="2705" y="220"/>
                    </a:lnTo>
                    <a:lnTo>
                      <a:pt x="2705" y="220"/>
                    </a:lnTo>
                    <a:lnTo>
                      <a:pt x="2705" y="220"/>
                    </a:lnTo>
                    <a:lnTo>
                      <a:pt x="2705" y="220"/>
                    </a:lnTo>
                    <a:lnTo>
                      <a:pt x="2706" y="220"/>
                    </a:lnTo>
                    <a:lnTo>
                      <a:pt x="2706" y="220"/>
                    </a:lnTo>
                    <a:lnTo>
                      <a:pt x="2706" y="220"/>
                    </a:lnTo>
                    <a:lnTo>
                      <a:pt x="2706" y="220"/>
                    </a:lnTo>
                    <a:lnTo>
                      <a:pt x="2706" y="220"/>
                    </a:lnTo>
                    <a:lnTo>
                      <a:pt x="2706" y="220"/>
                    </a:lnTo>
                    <a:lnTo>
                      <a:pt x="2706" y="220"/>
                    </a:lnTo>
                    <a:lnTo>
                      <a:pt x="2707" y="220"/>
                    </a:lnTo>
                    <a:lnTo>
                      <a:pt x="2707" y="220"/>
                    </a:lnTo>
                    <a:lnTo>
                      <a:pt x="2707" y="220"/>
                    </a:lnTo>
                    <a:lnTo>
                      <a:pt x="2707" y="221"/>
                    </a:lnTo>
                    <a:lnTo>
                      <a:pt x="2708" y="222"/>
                    </a:lnTo>
                    <a:lnTo>
                      <a:pt x="2708" y="225"/>
                    </a:lnTo>
                    <a:lnTo>
                      <a:pt x="2708" y="225"/>
                    </a:lnTo>
                    <a:lnTo>
                      <a:pt x="2708" y="226"/>
                    </a:lnTo>
                    <a:lnTo>
                      <a:pt x="2708" y="226"/>
                    </a:lnTo>
                    <a:lnTo>
                      <a:pt x="2708" y="216"/>
                    </a:lnTo>
                    <a:lnTo>
                      <a:pt x="2708" y="216"/>
                    </a:lnTo>
                    <a:lnTo>
                      <a:pt x="2708" y="216"/>
                    </a:lnTo>
                    <a:lnTo>
                      <a:pt x="2709" y="203"/>
                    </a:lnTo>
                    <a:lnTo>
                      <a:pt x="2709" y="212"/>
                    </a:lnTo>
                    <a:lnTo>
                      <a:pt x="2709" y="214"/>
                    </a:lnTo>
                    <a:lnTo>
                      <a:pt x="2710" y="220"/>
                    </a:lnTo>
                    <a:lnTo>
                      <a:pt x="2710" y="221"/>
                    </a:lnTo>
                    <a:lnTo>
                      <a:pt x="2710" y="222"/>
                    </a:lnTo>
                    <a:lnTo>
                      <a:pt x="2710" y="222"/>
                    </a:lnTo>
                    <a:lnTo>
                      <a:pt x="2710" y="222"/>
                    </a:lnTo>
                    <a:lnTo>
                      <a:pt x="2711" y="223"/>
                    </a:lnTo>
                    <a:lnTo>
                      <a:pt x="2711" y="223"/>
                    </a:lnTo>
                    <a:lnTo>
                      <a:pt x="2711" y="224"/>
                    </a:lnTo>
                    <a:lnTo>
                      <a:pt x="2711" y="224"/>
                    </a:lnTo>
                    <a:lnTo>
                      <a:pt x="2712" y="223"/>
                    </a:lnTo>
                    <a:lnTo>
                      <a:pt x="2712" y="223"/>
                    </a:lnTo>
                    <a:lnTo>
                      <a:pt x="2712" y="224"/>
                    </a:lnTo>
                    <a:lnTo>
                      <a:pt x="2712" y="224"/>
                    </a:lnTo>
                    <a:lnTo>
                      <a:pt x="2712" y="224"/>
                    </a:lnTo>
                    <a:lnTo>
                      <a:pt x="2713" y="224"/>
                    </a:lnTo>
                    <a:lnTo>
                      <a:pt x="2713" y="224"/>
                    </a:lnTo>
                    <a:lnTo>
                      <a:pt x="2713" y="226"/>
                    </a:lnTo>
                    <a:lnTo>
                      <a:pt x="2713" y="226"/>
                    </a:lnTo>
                    <a:lnTo>
                      <a:pt x="2714" y="226"/>
                    </a:lnTo>
                    <a:lnTo>
                      <a:pt x="2714" y="226"/>
                    </a:lnTo>
                    <a:lnTo>
                      <a:pt x="2714" y="226"/>
                    </a:lnTo>
                    <a:lnTo>
                      <a:pt x="2714" y="226"/>
                    </a:lnTo>
                    <a:lnTo>
                      <a:pt x="2714" y="226"/>
                    </a:lnTo>
                    <a:lnTo>
                      <a:pt x="2715" y="226"/>
                    </a:lnTo>
                    <a:lnTo>
                      <a:pt x="2715" y="225"/>
                    </a:lnTo>
                    <a:lnTo>
                      <a:pt x="2715" y="225"/>
                    </a:lnTo>
                    <a:lnTo>
                      <a:pt x="2715" y="225"/>
                    </a:lnTo>
                    <a:lnTo>
                      <a:pt x="2716" y="224"/>
                    </a:lnTo>
                    <a:lnTo>
                      <a:pt x="2716" y="224"/>
                    </a:lnTo>
                    <a:lnTo>
                      <a:pt x="2716" y="224"/>
                    </a:lnTo>
                    <a:lnTo>
                      <a:pt x="2717" y="224"/>
                    </a:lnTo>
                    <a:lnTo>
                      <a:pt x="2717" y="223"/>
                    </a:lnTo>
                    <a:lnTo>
                      <a:pt x="2717" y="222"/>
                    </a:lnTo>
                    <a:lnTo>
                      <a:pt x="2717" y="222"/>
                    </a:lnTo>
                    <a:lnTo>
                      <a:pt x="2717" y="222"/>
                    </a:lnTo>
                    <a:lnTo>
                      <a:pt x="2718" y="223"/>
                    </a:lnTo>
                    <a:lnTo>
                      <a:pt x="2718" y="222"/>
                    </a:lnTo>
                    <a:lnTo>
                      <a:pt x="2718" y="222"/>
                    </a:lnTo>
                    <a:lnTo>
                      <a:pt x="2718" y="222"/>
                    </a:lnTo>
                    <a:lnTo>
                      <a:pt x="2718" y="223"/>
                    </a:lnTo>
                    <a:lnTo>
                      <a:pt x="2719" y="223"/>
                    </a:lnTo>
                    <a:lnTo>
                      <a:pt x="2719" y="223"/>
                    </a:lnTo>
                    <a:lnTo>
                      <a:pt x="2719" y="222"/>
                    </a:lnTo>
                    <a:lnTo>
                      <a:pt x="2719" y="222"/>
                    </a:lnTo>
                    <a:lnTo>
                      <a:pt x="2719" y="222"/>
                    </a:lnTo>
                    <a:lnTo>
                      <a:pt x="2720" y="223"/>
                    </a:lnTo>
                    <a:lnTo>
                      <a:pt x="2720" y="223"/>
                    </a:lnTo>
                    <a:lnTo>
                      <a:pt x="2720" y="223"/>
                    </a:lnTo>
                    <a:lnTo>
                      <a:pt x="2720" y="223"/>
                    </a:lnTo>
                    <a:lnTo>
                      <a:pt x="2720" y="223"/>
                    </a:lnTo>
                    <a:lnTo>
                      <a:pt x="2720" y="223"/>
                    </a:lnTo>
                    <a:lnTo>
                      <a:pt x="2720" y="223"/>
                    </a:lnTo>
                    <a:lnTo>
                      <a:pt x="2721" y="223"/>
                    </a:lnTo>
                    <a:lnTo>
                      <a:pt x="2721" y="223"/>
                    </a:lnTo>
                    <a:lnTo>
                      <a:pt x="2721" y="223"/>
                    </a:lnTo>
                    <a:lnTo>
                      <a:pt x="2721" y="223"/>
                    </a:lnTo>
                    <a:lnTo>
                      <a:pt x="2721" y="223"/>
                    </a:lnTo>
                    <a:lnTo>
                      <a:pt x="2721" y="223"/>
                    </a:lnTo>
                    <a:lnTo>
                      <a:pt x="2722" y="223"/>
                    </a:lnTo>
                    <a:lnTo>
                      <a:pt x="2722" y="219"/>
                    </a:lnTo>
                    <a:lnTo>
                      <a:pt x="2722" y="220"/>
                    </a:lnTo>
                    <a:lnTo>
                      <a:pt x="2722" y="225"/>
                    </a:lnTo>
                    <a:lnTo>
                      <a:pt x="2722" y="217"/>
                    </a:lnTo>
                    <a:lnTo>
                      <a:pt x="2723" y="217"/>
                    </a:lnTo>
                    <a:lnTo>
                      <a:pt x="2723" y="206"/>
                    </a:lnTo>
                    <a:lnTo>
                      <a:pt x="2723" y="218"/>
                    </a:lnTo>
                    <a:lnTo>
                      <a:pt x="2723" y="218"/>
                    </a:lnTo>
                    <a:lnTo>
                      <a:pt x="2724" y="222"/>
                    </a:lnTo>
                    <a:lnTo>
                      <a:pt x="2724" y="219"/>
                    </a:lnTo>
                    <a:lnTo>
                      <a:pt x="2724" y="220"/>
                    </a:lnTo>
                    <a:lnTo>
                      <a:pt x="2724" y="220"/>
                    </a:lnTo>
                    <a:lnTo>
                      <a:pt x="2724" y="220"/>
                    </a:lnTo>
                    <a:lnTo>
                      <a:pt x="2724" y="219"/>
                    </a:lnTo>
                    <a:lnTo>
                      <a:pt x="2725" y="219"/>
                    </a:lnTo>
                    <a:lnTo>
                      <a:pt x="2725" y="219"/>
                    </a:lnTo>
                    <a:lnTo>
                      <a:pt x="2725" y="219"/>
                    </a:lnTo>
                    <a:lnTo>
                      <a:pt x="2725" y="219"/>
                    </a:lnTo>
                    <a:lnTo>
                      <a:pt x="2725" y="219"/>
                    </a:lnTo>
                    <a:lnTo>
                      <a:pt x="2726" y="219"/>
                    </a:lnTo>
                    <a:lnTo>
                      <a:pt x="2726" y="219"/>
                    </a:lnTo>
                    <a:lnTo>
                      <a:pt x="2726" y="220"/>
                    </a:lnTo>
                    <a:lnTo>
                      <a:pt x="2726" y="222"/>
                    </a:lnTo>
                    <a:lnTo>
                      <a:pt x="2727" y="226"/>
                    </a:lnTo>
                    <a:lnTo>
                      <a:pt x="2727" y="226"/>
                    </a:lnTo>
                    <a:lnTo>
                      <a:pt x="2727" y="226"/>
                    </a:lnTo>
                    <a:lnTo>
                      <a:pt x="2727" y="227"/>
                    </a:lnTo>
                    <a:lnTo>
                      <a:pt x="2727" y="225"/>
                    </a:lnTo>
                    <a:lnTo>
                      <a:pt x="2727" y="224"/>
                    </a:lnTo>
                    <a:lnTo>
                      <a:pt x="2728" y="219"/>
                    </a:lnTo>
                    <a:lnTo>
                      <a:pt x="2728" y="219"/>
                    </a:lnTo>
                    <a:lnTo>
                      <a:pt x="2728" y="219"/>
                    </a:lnTo>
                    <a:lnTo>
                      <a:pt x="2728" y="219"/>
                    </a:lnTo>
                    <a:lnTo>
                      <a:pt x="2728" y="219"/>
                    </a:lnTo>
                    <a:lnTo>
                      <a:pt x="2728" y="219"/>
                    </a:lnTo>
                    <a:lnTo>
                      <a:pt x="2729" y="218"/>
                    </a:lnTo>
                    <a:lnTo>
                      <a:pt x="2729" y="219"/>
                    </a:lnTo>
                    <a:lnTo>
                      <a:pt x="2729" y="219"/>
                    </a:lnTo>
                    <a:lnTo>
                      <a:pt x="2729" y="220"/>
                    </a:lnTo>
                    <a:lnTo>
                      <a:pt x="2730" y="220"/>
                    </a:lnTo>
                    <a:lnTo>
                      <a:pt x="2730" y="220"/>
                    </a:lnTo>
                    <a:lnTo>
                      <a:pt x="2730" y="220"/>
                    </a:lnTo>
                    <a:lnTo>
                      <a:pt x="2731" y="221"/>
                    </a:lnTo>
                    <a:lnTo>
                      <a:pt x="2731" y="221"/>
                    </a:lnTo>
                    <a:lnTo>
                      <a:pt x="2731" y="221"/>
                    </a:lnTo>
                    <a:lnTo>
                      <a:pt x="2731" y="221"/>
                    </a:lnTo>
                    <a:lnTo>
                      <a:pt x="2732" y="221"/>
                    </a:lnTo>
                    <a:lnTo>
                      <a:pt x="2732" y="221"/>
                    </a:lnTo>
                    <a:lnTo>
                      <a:pt x="2732" y="222"/>
                    </a:lnTo>
                    <a:lnTo>
                      <a:pt x="2733" y="222"/>
                    </a:lnTo>
                    <a:lnTo>
                      <a:pt x="2733" y="222"/>
                    </a:lnTo>
                    <a:lnTo>
                      <a:pt x="2733" y="222"/>
                    </a:lnTo>
                    <a:lnTo>
                      <a:pt x="2733" y="222"/>
                    </a:lnTo>
                    <a:lnTo>
                      <a:pt x="2734" y="222"/>
                    </a:lnTo>
                    <a:lnTo>
                      <a:pt x="2734" y="222"/>
                    </a:lnTo>
                    <a:lnTo>
                      <a:pt x="2734" y="222"/>
                    </a:lnTo>
                    <a:lnTo>
                      <a:pt x="2734" y="222"/>
                    </a:lnTo>
                    <a:lnTo>
                      <a:pt x="2734" y="222"/>
                    </a:lnTo>
                    <a:lnTo>
                      <a:pt x="2735" y="222"/>
                    </a:lnTo>
                    <a:lnTo>
                      <a:pt x="2735" y="222"/>
                    </a:lnTo>
                    <a:lnTo>
                      <a:pt x="2735" y="222"/>
                    </a:lnTo>
                    <a:lnTo>
                      <a:pt x="2735" y="223"/>
                    </a:lnTo>
                    <a:lnTo>
                      <a:pt x="2736" y="224"/>
                    </a:lnTo>
                    <a:lnTo>
                      <a:pt x="2736" y="224"/>
                    </a:lnTo>
                    <a:lnTo>
                      <a:pt x="2736" y="220"/>
                    </a:lnTo>
                    <a:lnTo>
                      <a:pt x="2736" y="222"/>
                    </a:lnTo>
                    <a:lnTo>
                      <a:pt x="2736" y="224"/>
                    </a:lnTo>
                    <a:lnTo>
                      <a:pt x="2736" y="225"/>
                    </a:lnTo>
                    <a:lnTo>
                      <a:pt x="2736" y="213"/>
                    </a:lnTo>
                    <a:lnTo>
                      <a:pt x="2737" y="213"/>
                    </a:lnTo>
                    <a:lnTo>
                      <a:pt x="2737" y="216"/>
                    </a:lnTo>
                    <a:lnTo>
                      <a:pt x="2737" y="215"/>
                    </a:lnTo>
                    <a:lnTo>
                      <a:pt x="2737" y="218"/>
                    </a:lnTo>
                    <a:lnTo>
                      <a:pt x="2738" y="221"/>
                    </a:lnTo>
                    <a:lnTo>
                      <a:pt x="2738" y="219"/>
                    </a:lnTo>
                    <a:lnTo>
                      <a:pt x="2738" y="220"/>
                    </a:lnTo>
                    <a:lnTo>
                      <a:pt x="2738" y="222"/>
                    </a:lnTo>
                    <a:lnTo>
                      <a:pt x="2738" y="222"/>
                    </a:lnTo>
                    <a:lnTo>
                      <a:pt x="2738" y="222"/>
                    </a:lnTo>
                    <a:lnTo>
                      <a:pt x="2739" y="224"/>
                    </a:lnTo>
                    <a:lnTo>
                      <a:pt x="2739" y="224"/>
                    </a:lnTo>
                    <a:lnTo>
                      <a:pt x="2739" y="228"/>
                    </a:lnTo>
                    <a:lnTo>
                      <a:pt x="2739" y="228"/>
                    </a:lnTo>
                    <a:lnTo>
                      <a:pt x="2740" y="228"/>
                    </a:lnTo>
                    <a:lnTo>
                      <a:pt x="2740" y="227"/>
                    </a:lnTo>
                    <a:lnTo>
                      <a:pt x="2740" y="228"/>
                    </a:lnTo>
                    <a:lnTo>
                      <a:pt x="2740" y="228"/>
                    </a:lnTo>
                    <a:lnTo>
                      <a:pt x="2740" y="229"/>
                    </a:lnTo>
                    <a:lnTo>
                      <a:pt x="2741" y="229"/>
                    </a:lnTo>
                    <a:lnTo>
                      <a:pt x="2741" y="228"/>
                    </a:lnTo>
                    <a:lnTo>
                      <a:pt x="2741" y="229"/>
                    </a:lnTo>
                    <a:lnTo>
                      <a:pt x="2741" y="229"/>
                    </a:lnTo>
                    <a:lnTo>
                      <a:pt x="2741" y="229"/>
                    </a:lnTo>
                    <a:lnTo>
                      <a:pt x="2742" y="227"/>
                    </a:lnTo>
                    <a:lnTo>
                      <a:pt x="2742" y="227"/>
                    </a:lnTo>
                    <a:lnTo>
                      <a:pt x="2742" y="227"/>
                    </a:lnTo>
                    <a:lnTo>
                      <a:pt x="2743" y="227"/>
                    </a:lnTo>
                    <a:lnTo>
                      <a:pt x="2743" y="225"/>
                    </a:lnTo>
                    <a:lnTo>
                      <a:pt x="2743" y="225"/>
                    </a:lnTo>
                    <a:lnTo>
                      <a:pt x="2743" y="224"/>
                    </a:lnTo>
                    <a:lnTo>
                      <a:pt x="2743" y="224"/>
                    </a:lnTo>
                    <a:lnTo>
                      <a:pt x="2744" y="224"/>
                    </a:lnTo>
                    <a:lnTo>
                      <a:pt x="2744" y="224"/>
                    </a:lnTo>
                    <a:lnTo>
                      <a:pt x="2744" y="224"/>
                    </a:lnTo>
                    <a:lnTo>
                      <a:pt x="2745" y="224"/>
                    </a:lnTo>
                    <a:lnTo>
                      <a:pt x="2745" y="224"/>
                    </a:lnTo>
                    <a:lnTo>
                      <a:pt x="2745" y="223"/>
                    </a:lnTo>
                    <a:lnTo>
                      <a:pt x="2745" y="223"/>
                    </a:lnTo>
                    <a:lnTo>
                      <a:pt x="2745" y="223"/>
                    </a:lnTo>
                    <a:lnTo>
                      <a:pt x="2746" y="223"/>
                    </a:lnTo>
                    <a:lnTo>
                      <a:pt x="2746" y="223"/>
                    </a:lnTo>
                    <a:lnTo>
                      <a:pt x="2746" y="223"/>
                    </a:lnTo>
                    <a:lnTo>
                      <a:pt x="2746" y="223"/>
                    </a:lnTo>
                    <a:lnTo>
                      <a:pt x="2746" y="223"/>
                    </a:lnTo>
                    <a:lnTo>
                      <a:pt x="2746" y="223"/>
                    </a:lnTo>
                    <a:lnTo>
                      <a:pt x="2747" y="223"/>
                    </a:lnTo>
                    <a:lnTo>
                      <a:pt x="2747" y="223"/>
                    </a:lnTo>
                    <a:lnTo>
                      <a:pt x="2748" y="224"/>
                    </a:lnTo>
                    <a:lnTo>
                      <a:pt x="2748" y="224"/>
                    </a:lnTo>
                    <a:lnTo>
                      <a:pt x="2748" y="224"/>
                    </a:lnTo>
                    <a:lnTo>
                      <a:pt x="2748" y="224"/>
                    </a:lnTo>
                    <a:lnTo>
                      <a:pt x="2749" y="225"/>
                    </a:lnTo>
                    <a:lnTo>
                      <a:pt x="2749" y="225"/>
                    </a:lnTo>
                    <a:lnTo>
                      <a:pt x="2749" y="225"/>
                    </a:lnTo>
                    <a:lnTo>
                      <a:pt x="2749" y="225"/>
                    </a:lnTo>
                    <a:lnTo>
                      <a:pt x="2749" y="225"/>
                    </a:lnTo>
                    <a:lnTo>
                      <a:pt x="2750" y="225"/>
                    </a:lnTo>
                    <a:lnTo>
                      <a:pt x="2750" y="221"/>
                    </a:lnTo>
                    <a:lnTo>
                      <a:pt x="2750" y="221"/>
                    </a:lnTo>
                    <a:lnTo>
                      <a:pt x="2750" y="224"/>
                    </a:lnTo>
                    <a:lnTo>
                      <a:pt x="2750" y="217"/>
                    </a:lnTo>
                    <a:lnTo>
                      <a:pt x="2751" y="218"/>
                    </a:lnTo>
                    <a:lnTo>
                      <a:pt x="2751" y="219"/>
                    </a:lnTo>
                    <a:lnTo>
                      <a:pt x="2751" y="218"/>
                    </a:lnTo>
                    <a:lnTo>
                      <a:pt x="2751" y="218"/>
                    </a:lnTo>
                    <a:lnTo>
                      <a:pt x="2751" y="205"/>
                    </a:lnTo>
                    <a:lnTo>
                      <a:pt x="2752" y="219"/>
                    </a:lnTo>
                    <a:lnTo>
                      <a:pt x="2752" y="219"/>
                    </a:lnTo>
                    <a:lnTo>
                      <a:pt x="2752" y="215"/>
                    </a:lnTo>
                    <a:lnTo>
                      <a:pt x="2752" y="221"/>
                    </a:lnTo>
                    <a:lnTo>
                      <a:pt x="2753" y="221"/>
                    </a:lnTo>
                    <a:lnTo>
                      <a:pt x="2753" y="223"/>
                    </a:lnTo>
                    <a:lnTo>
                      <a:pt x="2753" y="223"/>
                    </a:lnTo>
                    <a:lnTo>
                      <a:pt x="2753" y="223"/>
                    </a:lnTo>
                    <a:lnTo>
                      <a:pt x="2753" y="223"/>
                    </a:lnTo>
                    <a:lnTo>
                      <a:pt x="2754" y="223"/>
                    </a:lnTo>
                    <a:lnTo>
                      <a:pt x="2754" y="223"/>
                    </a:lnTo>
                    <a:lnTo>
                      <a:pt x="2754" y="223"/>
                    </a:lnTo>
                    <a:lnTo>
                      <a:pt x="2754" y="223"/>
                    </a:lnTo>
                    <a:lnTo>
                      <a:pt x="2755" y="224"/>
                    </a:lnTo>
                    <a:lnTo>
                      <a:pt x="2755" y="224"/>
                    </a:lnTo>
                    <a:lnTo>
                      <a:pt x="2755" y="226"/>
                    </a:lnTo>
                    <a:lnTo>
                      <a:pt x="2755" y="226"/>
                    </a:lnTo>
                    <a:lnTo>
                      <a:pt x="2755" y="226"/>
                    </a:lnTo>
                    <a:lnTo>
                      <a:pt x="2755" y="227"/>
                    </a:lnTo>
                    <a:lnTo>
                      <a:pt x="2756" y="225"/>
                    </a:lnTo>
                    <a:lnTo>
                      <a:pt x="2756" y="225"/>
                    </a:lnTo>
                    <a:lnTo>
                      <a:pt x="2756" y="224"/>
                    </a:lnTo>
                    <a:lnTo>
                      <a:pt x="2757" y="224"/>
                    </a:lnTo>
                    <a:lnTo>
                      <a:pt x="2757" y="224"/>
                    </a:lnTo>
                    <a:lnTo>
                      <a:pt x="2757" y="224"/>
                    </a:lnTo>
                    <a:lnTo>
                      <a:pt x="2757" y="224"/>
                    </a:lnTo>
                    <a:lnTo>
                      <a:pt x="2757" y="224"/>
                    </a:lnTo>
                    <a:lnTo>
                      <a:pt x="2758" y="224"/>
                    </a:lnTo>
                    <a:lnTo>
                      <a:pt x="2758" y="224"/>
                    </a:lnTo>
                    <a:lnTo>
                      <a:pt x="2758" y="224"/>
                    </a:lnTo>
                    <a:lnTo>
                      <a:pt x="2758" y="224"/>
                    </a:lnTo>
                    <a:lnTo>
                      <a:pt x="2758" y="224"/>
                    </a:lnTo>
                    <a:lnTo>
                      <a:pt x="2759" y="224"/>
                    </a:lnTo>
                    <a:lnTo>
                      <a:pt x="2759" y="224"/>
                    </a:lnTo>
                    <a:lnTo>
                      <a:pt x="2759" y="225"/>
                    </a:lnTo>
                    <a:lnTo>
                      <a:pt x="2760" y="225"/>
                    </a:lnTo>
                    <a:lnTo>
                      <a:pt x="2760" y="225"/>
                    </a:lnTo>
                    <a:lnTo>
                      <a:pt x="2760" y="225"/>
                    </a:lnTo>
                    <a:lnTo>
                      <a:pt x="2760" y="225"/>
                    </a:lnTo>
                    <a:lnTo>
                      <a:pt x="2760" y="225"/>
                    </a:lnTo>
                    <a:lnTo>
                      <a:pt x="2760" y="224"/>
                    </a:lnTo>
                    <a:lnTo>
                      <a:pt x="2761" y="224"/>
                    </a:lnTo>
                    <a:lnTo>
                      <a:pt x="2761" y="224"/>
                    </a:lnTo>
                    <a:lnTo>
                      <a:pt x="2761" y="224"/>
                    </a:lnTo>
                    <a:lnTo>
                      <a:pt x="2761" y="224"/>
                    </a:lnTo>
                    <a:lnTo>
                      <a:pt x="2762" y="223"/>
                    </a:lnTo>
                    <a:lnTo>
                      <a:pt x="2762" y="223"/>
                    </a:lnTo>
                    <a:lnTo>
                      <a:pt x="2762" y="221"/>
                    </a:lnTo>
                    <a:lnTo>
                      <a:pt x="2762" y="221"/>
                    </a:lnTo>
                    <a:lnTo>
                      <a:pt x="2763" y="220"/>
                    </a:lnTo>
                    <a:lnTo>
                      <a:pt x="2763" y="220"/>
                    </a:lnTo>
                    <a:lnTo>
                      <a:pt x="2763" y="220"/>
                    </a:lnTo>
                    <a:lnTo>
                      <a:pt x="2764" y="220"/>
                    </a:lnTo>
                    <a:lnTo>
                      <a:pt x="2764" y="221"/>
                    </a:lnTo>
                    <a:lnTo>
                      <a:pt x="2764" y="222"/>
                    </a:lnTo>
                    <a:lnTo>
                      <a:pt x="2764" y="224"/>
                    </a:lnTo>
                    <a:lnTo>
                      <a:pt x="2764" y="220"/>
                    </a:lnTo>
                    <a:lnTo>
                      <a:pt x="2764" y="223"/>
                    </a:lnTo>
                    <a:lnTo>
                      <a:pt x="2764" y="223"/>
                    </a:lnTo>
                    <a:lnTo>
                      <a:pt x="2765" y="214"/>
                    </a:lnTo>
                    <a:lnTo>
                      <a:pt x="2765" y="214"/>
                    </a:lnTo>
                    <a:lnTo>
                      <a:pt x="2766" y="213"/>
                    </a:lnTo>
                    <a:lnTo>
                      <a:pt x="2766" y="213"/>
                    </a:lnTo>
                    <a:lnTo>
                      <a:pt x="2766" y="213"/>
                    </a:lnTo>
                    <a:lnTo>
                      <a:pt x="2766" y="213"/>
                    </a:lnTo>
                    <a:lnTo>
                      <a:pt x="2766" y="201"/>
                    </a:lnTo>
                    <a:lnTo>
                      <a:pt x="2766" y="203"/>
                    </a:lnTo>
                    <a:lnTo>
                      <a:pt x="2767" y="205"/>
                    </a:lnTo>
                    <a:lnTo>
                      <a:pt x="2767" y="216"/>
                    </a:lnTo>
                    <a:lnTo>
                      <a:pt x="2767" y="212"/>
                    </a:lnTo>
                    <a:lnTo>
                      <a:pt x="2767" y="214"/>
                    </a:lnTo>
                    <a:lnTo>
                      <a:pt x="2767" y="221"/>
                    </a:lnTo>
                    <a:lnTo>
                      <a:pt x="2767" y="221"/>
                    </a:lnTo>
                    <a:lnTo>
                      <a:pt x="2768" y="221"/>
                    </a:lnTo>
                    <a:lnTo>
                      <a:pt x="2768" y="220"/>
                    </a:lnTo>
                    <a:lnTo>
                      <a:pt x="2768" y="220"/>
                    </a:lnTo>
                    <a:lnTo>
                      <a:pt x="2768" y="221"/>
                    </a:lnTo>
                    <a:lnTo>
                      <a:pt x="2768" y="221"/>
                    </a:lnTo>
                    <a:lnTo>
                      <a:pt x="2769" y="221"/>
                    </a:lnTo>
                    <a:lnTo>
                      <a:pt x="2769" y="221"/>
                    </a:lnTo>
                    <a:lnTo>
                      <a:pt x="2769" y="224"/>
                    </a:lnTo>
                    <a:lnTo>
                      <a:pt x="2769" y="224"/>
                    </a:lnTo>
                    <a:lnTo>
                      <a:pt x="2769" y="224"/>
                    </a:lnTo>
                    <a:lnTo>
                      <a:pt x="2769" y="224"/>
                    </a:lnTo>
                    <a:lnTo>
                      <a:pt x="2770" y="224"/>
                    </a:lnTo>
                    <a:lnTo>
                      <a:pt x="2770" y="224"/>
                    </a:lnTo>
                    <a:lnTo>
                      <a:pt x="2770" y="224"/>
                    </a:lnTo>
                    <a:lnTo>
                      <a:pt x="2770" y="224"/>
                    </a:lnTo>
                    <a:lnTo>
                      <a:pt x="2771" y="225"/>
                    </a:lnTo>
                    <a:lnTo>
                      <a:pt x="2771" y="225"/>
                    </a:lnTo>
                    <a:lnTo>
                      <a:pt x="2771" y="223"/>
                    </a:lnTo>
                    <a:lnTo>
                      <a:pt x="2771" y="223"/>
                    </a:lnTo>
                    <a:lnTo>
                      <a:pt x="2771" y="223"/>
                    </a:lnTo>
                    <a:lnTo>
                      <a:pt x="2771" y="223"/>
                    </a:lnTo>
                    <a:lnTo>
                      <a:pt x="2772" y="223"/>
                    </a:lnTo>
                    <a:lnTo>
                      <a:pt x="2772" y="223"/>
                    </a:lnTo>
                    <a:lnTo>
                      <a:pt x="2772" y="223"/>
                    </a:lnTo>
                    <a:lnTo>
                      <a:pt x="2772" y="223"/>
                    </a:lnTo>
                    <a:lnTo>
                      <a:pt x="2772" y="223"/>
                    </a:lnTo>
                    <a:lnTo>
                      <a:pt x="2773" y="222"/>
                    </a:lnTo>
                    <a:lnTo>
                      <a:pt x="2773" y="222"/>
                    </a:lnTo>
                    <a:lnTo>
                      <a:pt x="2773" y="222"/>
                    </a:lnTo>
                    <a:lnTo>
                      <a:pt x="2773" y="222"/>
                    </a:lnTo>
                    <a:lnTo>
                      <a:pt x="2774" y="222"/>
                    </a:lnTo>
                    <a:lnTo>
                      <a:pt x="2774" y="222"/>
                    </a:lnTo>
                    <a:lnTo>
                      <a:pt x="2774" y="222"/>
                    </a:lnTo>
                    <a:lnTo>
                      <a:pt x="2774" y="222"/>
                    </a:lnTo>
                    <a:lnTo>
                      <a:pt x="2774" y="222"/>
                    </a:lnTo>
                    <a:lnTo>
                      <a:pt x="2775" y="223"/>
                    </a:lnTo>
                    <a:lnTo>
                      <a:pt x="2775" y="223"/>
                    </a:lnTo>
                    <a:lnTo>
                      <a:pt x="2775" y="223"/>
                    </a:lnTo>
                    <a:lnTo>
                      <a:pt x="2776" y="224"/>
                    </a:lnTo>
                    <a:lnTo>
                      <a:pt x="2776" y="224"/>
                    </a:lnTo>
                    <a:lnTo>
                      <a:pt x="2776" y="224"/>
                    </a:lnTo>
                    <a:lnTo>
                      <a:pt x="2776" y="224"/>
                    </a:lnTo>
                    <a:lnTo>
                      <a:pt x="2777" y="225"/>
                    </a:lnTo>
                    <a:lnTo>
                      <a:pt x="2777" y="225"/>
                    </a:lnTo>
                    <a:lnTo>
                      <a:pt x="2777" y="224"/>
                    </a:lnTo>
                    <a:lnTo>
                      <a:pt x="2777" y="225"/>
                    </a:lnTo>
                    <a:lnTo>
                      <a:pt x="2778" y="225"/>
                    </a:lnTo>
                    <a:lnTo>
                      <a:pt x="2778" y="225"/>
                    </a:lnTo>
                    <a:lnTo>
                      <a:pt x="2778" y="225"/>
                    </a:lnTo>
                    <a:lnTo>
                      <a:pt x="2778" y="225"/>
                    </a:lnTo>
                    <a:lnTo>
                      <a:pt x="2778" y="225"/>
                    </a:lnTo>
                    <a:lnTo>
                      <a:pt x="2778" y="225"/>
                    </a:lnTo>
                    <a:lnTo>
                      <a:pt x="2779" y="225"/>
                    </a:lnTo>
                    <a:lnTo>
                      <a:pt x="2779" y="227"/>
                    </a:lnTo>
                    <a:lnTo>
                      <a:pt x="2779" y="225"/>
                    </a:lnTo>
                    <a:lnTo>
                      <a:pt x="2779" y="225"/>
                    </a:lnTo>
                    <a:lnTo>
                      <a:pt x="2779" y="228"/>
                    </a:lnTo>
                    <a:lnTo>
                      <a:pt x="2780" y="220"/>
                    </a:lnTo>
                    <a:lnTo>
                      <a:pt x="2780" y="219"/>
                    </a:lnTo>
                    <a:lnTo>
                      <a:pt x="2780" y="220"/>
                    </a:lnTo>
                    <a:lnTo>
                      <a:pt x="2780" y="218"/>
                    </a:lnTo>
                    <a:lnTo>
                      <a:pt x="2780" y="218"/>
                    </a:lnTo>
                    <a:lnTo>
                      <a:pt x="2781" y="218"/>
                    </a:lnTo>
                    <a:lnTo>
                      <a:pt x="2781" y="219"/>
                    </a:lnTo>
                    <a:lnTo>
                      <a:pt x="2781" y="215"/>
                    </a:lnTo>
                    <a:lnTo>
                      <a:pt x="2781" y="215"/>
                    </a:lnTo>
                    <a:lnTo>
                      <a:pt x="2781" y="200"/>
                    </a:lnTo>
                    <a:lnTo>
                      <a:pt x="2781" y="202"/>
                    </a:lnTo>
                    <a:lnTo>
                      <a:pt x="2782" y="204"/>
                    </a:lnTo>
                    <a:lnTo>
                      <a:pt x="2782" y="221"/>
                    </a:lnTo>
                    <a:lnTo>
                      <a:pt x="2782" y="212"/>
                    </a:lnTo>
                    <a:lnTo>
                      <a:pt x="2782" y="211"/>
                    </a:lnTo>
                    <a:lnTo>
                      <a:pt x="2783" y="219"/>
                    </a:lnTo>
                    <a:lnTo>
                      <a:pt x="2783" y="219"/>
                    </a:lnTo>
                    <a:lnTo>
                      <a:pt x="2783" y="219"/>
                    </a:lnTo>
                    <a:lnTo>
                      <a:pt x="2783" y="219"/>
                    </a:lnTo>
                    <a:lnTo>
                      <a:pt x="2783" y="218"/>
                    </a:lnTo>
                    <a:lnTo>
                      <a:pt x="2783" y="218"/>
                    </a:lnTo>
                    <a:lnTo>
                      <a:pt x="2784" y="217"/>
                    </a:lnTo>
                    <a:lnTo>
                      <a:pt x="2784" y="217"/>
                    </a:lnTo>
                    <a:lnTo>
                      <a:pt x="2784" y="217"/>
                    </a:lnTo>
                    <a:lnTo>
                      <a:pt x="2784" y="217"/>
                    </a:lnTo>
                    <a:lnTo>
                      <a:pt x="2784" y="222"/>
                    </a:lnTo>
                    <a:lnTo>
                      <a:pt x="2784" y="223"/>
                    </a:lnTo>
                    <a:lnTo>
                      <a:pt x="2785" y="224"/>
                    </a:lnTo>
                    <a:lnTo>
                      <a:pt x="2785" y="224"/>
                    </a:lnTo>
                    <a:lnTo>
                      <a:pt x="2785" y="225"/>
                    </a:lnTo>
                    <a:lnTo>
                      <a:pt x="2786" y="225"/>
                    </a:lnTo>
                    <a:lnTo>
                      <a:pt x="2786" y="226"/>
                    </a:lnTo>
                    <a:lnTo>
                      <a:pt x="2786" y="226"/>
                    </a:lnTo>
                    <a:lnTo>
                      <a:pt x="2786" y="226"/>
                    </a:lnTo>
                    <a:lnTo>
                      <a:pt x="2787" y="225"/>
                    </a:lnTo>
                    <a:lnTo>
                      <a:pt x="2787" y="226"/>
                    </a:lnTo>
                    <a:lnTo>
                      <a:pt x="2787" y="226"/>
                    </a:lnTo>
                    <a:lnTo>
                      <a:pt x="2787" y="225"/>
                    </a:lnTo>
                    <a:lnTo>
                      <a:pt x="2787" y="225"/>
                    </a:lnTo>
                    <a:lnTo>
                      <a:pt x="2787" y="226"/>
                    </a:lnTo>
                    <a:lnTo>
                      <a:pt x="2788" y="226"/>
                    </a:lnTo>
                    <a:lnTo>
                      <a:pt x="2788" y="226"/>
                    </a:lnTo>
                    <a:lnTo>
                      <a:pt x="2788" y="226"/>
                    </a:lnTo>
                    <a:lnTo>
                      <a:pt x="2789" y="226"/>
                    </a:lnTo>
                    <a:lnTo>
                      <a:pt x="2789" y="226"/>
                    </a:lnTo>
                    <a:lnTo>
                      <a:pt x="2789" y="226"/>
                    </a:lnTo>
                    <a:lnTo>
                      <a:pt x="2789" y="226"/>
                    </a:lnTo>
                    <a:lnTo>
                      <a:pt x="2790" y="226"/>
                    </a:lnTo>
                    <a:lnTo>
                      <a:pt x="2790" y="226"/>
                    </a:lnTo>
                    <a:lnTo>
                      <a:pt x="2790" y="226"/>
                    </a:lnTo>
                    <a:lnTo>
                      <a:pt x="2790" y="226"/>
                    </a:lnTo>
                    <a:lnTo>
                      <a:pt x="2790" y="226"/>
                    </a:lnTo>
                    <a:lnTo>
                      <a:pt x="2790" y="226"/>
                    </a:lnTo>
                    <a:lnTo>
                      <a:pt x="2791" y="226"/>
                    </a:lnTo>
                    <a:lnTo>
                      <a:pt x="2791" y="226"/>
                    </a:lnTo>
                    <a:lnTo>
                      <a:pt x="2791" y="226"/>
                    </a:lnTo>
                    <a:lnTo>
                      <a:pt x="2791" y="226"/>
                    </a:lnTo>
                    <a:lnTo>
                      <a:pt x="2792" y="226"/>
                    </a:lnTo>
                    <a:lnTo>
                      <a:pt x="2792" y="226"/>
                    </a:lnTo>
                    <a:lnTo>
                      <a:pt x="2792" y="226"/>
                    </a:lnTo>
                    <a:lnTo>
                      <a:pt x="2792" y="226"/>
                    </a:lnTo>
                    <a:lnTo>
                      <a:pt x="2792" y="225"/>
                    </a:lnTo>
                    <a:lnTo>
                      <a:pt x="2793" y="225"/>
                    </a:lnTo>
                    <a:lnTo>
                      <a:pt x="2793" y="225"/>
                    </a:lnTo>
                    <a:lnTo>
                      <a:pt x="2793" y="225"/>
                    </a:lnTo>
                    <a:lnTo>
                      <a:pt x="2793" y="225"/>
                    </a:lnTo>
                    <a:lnTo>
                      <a:pt x="2794" y="224"/>
                    </a:lnTo>
                    <a:lnTo>
                      <a:pt x="2794" y="224"/>
                    </a:lnTo>
                    <a:lnTo>
                      <a:pt x="2794" y="219"/>
                    </a:lnTo>
                    <a:lnTo>
                      <a:pt x="2795" y="219"/>
                    </a:lnTo>
                    <a:lnTo>
                      <a:pt x="2795" y="219"/>
                    </a:lnTo>
                    <a:lnTo>
                      <a:pt x="2795" y="226"/>
                    </a:lnTo>
                    <a:lnTo>
                      <a:pt x="2795" y="224"/>
                    </a:lnTo>
                    <a:lnTo>
                      <a:pt x="2795" y="220"/>
                    </a:lnTo>
                    <a:lnTo>
                      <a:pt x="2796" y="220"/>
                    </a:lnTo>
                    <a:lnTo>
                      <a:pt x="2796" y="216"/>
                    </a:lnTo>
                    <a:lnTo>
                      <a:pt x="2796" y="212"/>
                    </a:lnTo>
                    <a:lnTo>
                      <a:pt x="2797" y="221"/>
                    </a:lnTo>
                    <a:lnTo>
                      <a:pt x="2797" y="219"/>
                    </a:lnTo>
                    <a:lnTo>
                      <a:pt x="2797" y="218"/>
                    </a:lnTo>
                    <a:lnTo>
                      <a:pt x="2797" y="217"/>
                    </a:lnTo>
                    <a:lnTo>
                      <a:pt x="2797" y="223"/>
                    </a:lnTo>
                    <a:lnTo>
                      <a:pt x="2797" y="223"/>
                    </a:lnTo>
                    <a:lnTo>
                      <a:pt x="2797" y="223"/>
                    </a:lnTo>
                    <a:lnTo>
                      <a:pt x="2798" y="223"/>
                    </a:lnTo>
                    <a:lnTo>
                      <a:pt x="2798" y="223"/>
                    </a:lnTo>
                    <a:lnTo>
                      <a:pt x="2798" y="223"/>
                    </a:lnTo>
                    <a:lnTo>
                      <a:pt x="2799" y="223"/>
                    </a:lnTo>
                    <a:lnTo>
                      <a:pt x="2799" y="223"/>
                    </a:lnTo>
                    <a:lnTo>
                      <a:pt x="2799" y="223"/>
                    </a:lnTo>
                    <a:lnTo>
                      <a:pt x="2799" y="223"/>
                    </a:lnTo>
                    <a:lnTo>
                      <a:pt x="2799" y="223"/>
                    </a:lnTo>
                    <a:lnTo>
                      <a:pt x="2799" y="223"/>
                    </a:lnTo>
                    <a:lnTo>
                      <a:pt x="2799" y="223"/>
                    </a:lnTo>
                    <a:lnTo>
                      <a:pt x="2800" y="224"/>
                    </a:lnTo>
                    <a:lnTo>
                      <a:pt x="2800" y="224"/>
                    </a:lnTo>
                    <a:lnTo>
                      <a:pt x="2801" y="224"/>
                    </a:lnTo>
                    <a:lnTo>
                      <a:pt x="2801" y="224"/>
                    </a:lnTo>
                    <a:lnTo>
                      <a:pt x="2801" y="222"/>
                    </a:lnTo>
                    <a:lnTo>
                      <a:pt x="2802" y="222"/>
                    </a:lnTo>
                    <a:lnTo>
                      <a:pt x="2802" y="221"/>
                    </a:lnTo>
                    <a:lnTo>
                      <a:pt x="2802" y="221"/>
                    </a:lnTo>
                    <a:lnTo>
                      <a:pt x="2802" y="221"/>
                    </a:lnTo>
                    <a:lnTo>
                      <a:pt x="2802" y="223"/>
                    </a:lnTo>
                    <a:lnTo>
                      <a:pt x="2802" y="223"/>
                    </a:lnTo>
                    <a:lnTo>
                      <a:pt x="2803" y="223"/>
                    </a:lnTo>
                    <a:lnTo>
                      <a:pt x="2803" y="223"/>
                    </a:lnTo>
                    <a:lnTo>
                      <a:pt x="2803" y="223"/>
                    </a:lnTo>
                    <a:lnTo>
                      <a:pt x="2804" y="223"/>
                    </a:lnTo>
                    <a:lnTo>
                      <a:pt x="2804" y="223"/>
                    </a:lnTo>
                    <a:lnTo>
                      <a:pt x="2804" y="223"/>
                    </a:lnTo>
                    <a:lnTo>
                      <a:pt x="2804" y="223"/>
                    </a:lnTo>
                    <a:lnTo>
                      <a:pt x="2804" y="223"/>
                    </a:lnTo>
                    <a:lnTo>
                      <a:pt x="2804" y="223"/>
                    </a:lnTo>
                    <a:lnTo>
                      <a:pt x="2804" y="223"/>
                    </a:lnTo>
                    <a:lnTo>
                      <a:pt x="2805" y="223"/>
                    </a:lnTo>
                    <a:lnTo>
                      <a:pt x="2805" y="223"/>
                    </a:lnTo>
                    <a:lnTo>
                      <a:pt x="2805" y="223"/>
                    </a:lnTo>
                    <a:lnTo>
                      <a:pt x="2805" y="223"/>
                    </a:lnTo>
                    <a:lnTo>
                      <a:pt x="2805" y="223"/>
                    </a:lnTo>
                    <a:lnTo>
                      <a:pt x="2805" y="223"/>
                    </a:lnTo>
                    <a:lnTo>
                      <a:pt x="2806" y="222"/>
                    </a:lnTo>
                    <a:lnTo>
                      <a:pt x="2806" y="222"/>
                    </a:lnTo>
                    <a:lnTo>
                      <a:pt x="2806" y="222"/>
                    </a:lnTo>
                    <a:lnTo>
                      <a:pt x="2806" y="222"/>
                    </a:lnTo>
                    <a:lnTo>
                      <a:pt x="2806" y="222"/>
                    </a:lnTo>
                    <a:lnTo>
                      <a:pt x="2807" y="222"/>
                    </a:lnTo>
                    <a:lnTo>
                      <a:pt x="2807" y="223"/>
                    </a:lnTo>
                    <a:lnTo>
                      <a:pt x="2807" y="223"/>
                    </a:lnTo>
                    <a:lnTo>
                      <a:pt x="2808" y="223"/>
                    </a:lnTo>
                    <a:lnTo>
                      <a:pt x="2808" y="223"/>
                    </a:lnTo>
                    <a:lnTo>
                      <a:pt x="2808" y="223"/>
                    </a:lnTo>
                    <a:lnTo>
                      <a:pt x="2808" y="223"/>
                    </a:lnTo>
                    <a:lnTo>
                      <a:pt x="2808" y="223"/>
                    </a:lnTo>
                    <a:lnTo>
                      <a:pt x="2808" y="223"/>
                    </a:lnTo>
                    <a:lnTo>
                      <a:pt x="2809" y="223"/>
                    </a:lnTo>
                    <a:lnTo>
                      <a:pt x="2809" y="222"/>
                    </a:lnTo>
                    <a:lnTo>
                      <a:pt x="2809" y="222"/>
                    </a:lnTo>
                    <a:lnTo>
                      <a:pt x="2809" y="217"/>
                    </a:lnTo>
                    <a:lnTo>
                      <a:pt x="2809" y="222"/>
                    </a:lnTo>
                    <a:lnTo>
                      <a:pt x="2809" y="221"/>
                    </a:lnTo>
                    <a:lnTo>
                      <a:pt x="2810" y="224"/>
                    </a:lnTo>
                    <a:lnTo>
                      <a:pt x="2810" y="212"/>
                    </a:lnTo>
                    <a:lnTo>
                      <a:pt x="2810" y="213"/>
                    </a:lnTo>
                    <a:lnTo>
                      <a:pt x="2810" y="214"/>
                    </a:lnTo>
                    <a:lnTo>
                      <a:pt x="2810" y="219"/>
                    </a:lnTo>
                    <a:lnTo>
                      <a:pt x="2810" y="208"/>
                    </a:lnTo>
                    <a:lnTo>
                      <a:pt x="2811" y="218"/>
                    </a:lnTo>
                    <a:lnTo>
                      <a:pt x="2811" y="220"/>
                    </a:lnTo>
                    <a:lnTo>
                      <a:pt x="2811" y="218"/>
                    </a:lnTo>
                    <a:lnTo>
                      <a:pt x="2811" y="224"/>
                    </a:lnTo>
                    <a:lnTo>
                      <a:pt x="2811" y="224"/>
                    </a:lnTo>
                    <a:lnTo>
                      <a:pt x="2811" y="225"/>
                    </a:lnTo>
                    <a:lnTo>
                      <a:pt x="2812" y="223"/>
                    </a:lnTo>
                    <a:lnTo>
                      <a:pt x="2812" y="223"/>
                    </a:lnTo>
                    <a:lnTo>
                      <a:pt x="2812" y="220"/>
                    </a:lnTo>
                    <a:lnTo>
                      <a:pt x="2813" y="220"/>
                    </a:lnTo>
                    <a:lnTo>
                      <a:pt x="2813" y="219"/>
                    </a:lnTo>
                    <a:lnTo>
                      <a:pt x="2813" y="219"/>
                    </a:lnTo>
                    <a:lnTo>
                      <a:pt x="2813" y="220"/>
                    </a:lnTo>
                    <a:lnTo>
                      <a:pt x="2814" y="221"/>
                    </a:lnTo>
                    <a:lnTo>
                      <a:pt x="2814" y="222"/>
                    </a:lnTo>
                    <a:lnTo>
                      <a:pt x="2814" y="222"/>
                    </a:lnTo>
                    <a:lnTo>
                      <a:pt x="2814" y="222"/>
                    </a:lnTo>
                    <a:lnTo>
                      <a:pt x="2815" y="222"/>
                    </a:lnTo>
                    <a:lnTo>
                      <a:pt x="2815" y="222"/>
                    </a:lnTo>
                    <a:lnTo>
                      <a:pt x="2815" y="222"/>
                    </a:lnTo>
                    <a:lnTo>
                      <a:pt x="2815" y="222"/>
                    </a:lnTo>
                    <a:lnTo>
                      <a:pt x="2815" y="222"/>
                    </a:lnTo>
                    <a:lnTo>
                      <a:pt x="2815" y="222"/>
                    </a:lnTo>
                    <a:lnTo>
                      <a:pt x="2816" y="222"/>
                    </a:lnTo>
                    <a:lnTo>
                      <a:pt x="2816" y="222"/>
                    </a:lnTo>
                    <a:lnTo>
                      <a:pt x="2816" y="221"/>
                    </a:lnTo>
                    <a:lnTo>
                      <a:pt x="2816" y="221"/>
                    </a:lnTo>
                    <a:lnTo>
                      <a:pt x="2816" y="221"/>
                    </a:lnTo>
                    <a:lnTo>
                      <a:pt x="2816" y="221"/>
                    </a:lnTo>
                    <a:lnTo>
                      <a:pt x="2817" y="221"/>
                    </a:lnTo>
                    <a:lnTo>
                      <a:pt x="2817" y="222"/>
                    </a:lnTo>
                    <a:lnTo>
                      <a:pt x="2817" y="221"/>
                    </a:lnTo>
                    <a:lnTo>
                      <a:pt x="2817" y="221"/>
                    </a:lnTo>
                    <a:lnTo>
                      <a:pt x="2817" y="221"/>
                    </a:lnTo>
                    <a:lnTo>
                      <a:pt x="2818" y="222"/>
                    </a:lnTo>
                    <a:lnTo>
                      <a:pt x="2818" y="222"/>
                    </a:lnTo>
                    <a:lnTo>
                      <a:pt x="2818" y="222"/>
                    </a:lnTo>
                    <a:lnTo>
                      <a:pt x="2818" y="222"/>
                    </a:lnTo>
                    <a:lnTo>
                      <a:pt x="2818" y="222"/>
                    </a:lnTo>
                    <a:lnTo>
                      <a:pt x="2818" y="222"/>
                    </a:lnTo>
                    <a:lnTo>
                      <a:pt x="2819" y="221"/>
                    </a:lnTo>
                    <a:lnTo>
                      <a:pt x="2819" y="221"/>
                    </a:lnTo>
                    <a:lnTo>
                      <a:pt x="2819" y="221"/>
                    </a:lnTo>
                    <a:lnTo>
                      <a:pt x="2819" y="219"/>
                    </a:lnTo>
                    <a:lnTo>
                      <a:pt x="2820" y="219"/>
                    </a:lnTo>
                    <a:lnTo>
                      <a:pt x="2820" y="219"/>
                    </a:lnTo>
                    <a:lnTo>
                      <a:pt x="2820" y="219"/>
                    </a:lnTo>
                    <a:lnTo>
                      <a:pt x="2820" y="219"/>
                    </a:lnTo>
                    <a:lnTo>
                      <a:pt x="2820" y="219"/>
                    </a:lnTo>
                    <a:lnTo>
                      <a:pt x="2820" y="219"/>
                    </a:lnTo>
                    <a:lnTo>
                      <a:pt x="2820" y="219"/>
                    </a:lnTo>
                    <a:lnTo>
                      <a:pt x="2821" y="219"/>
                    </a:lnTo>
                    <a:lnTo>
                      <a:pt x="2821" y="219"/>
                    </a:lnTo>
                    <a:lnTo>
                      <a:pt x="2821" y="219"/>
                    </a:lnTo>
                    <a:lnTo>
                      <a:pt x="2821" y="219"/>
                    </a:lnTo>
                    <a:lnTo>
                      <a:pt x="2821" y="219"/>
                    </a:lnTo>
                    <a:lnTo>
                      <a:pt x="2822" y="219"/>
                    </a:lnTo>
                    <a:lnTo>
                      <a:pt x="2822" y="219"/>
                    </a:lnTo>
                    <a:lnTo>
                      <a:pt x="2822" y="219"/>
                    </a:lnTo>
                    <a:lnTo>
                      <a:pt x="2822" y="219"/>
                    </a:lnTo>
                    <a:lnTo>
                      <a:pt x="2822" y="219"/>
                    </a:lnTo>
                    <a:lnTo>
                      <a:pt x="2823" y="219"/>
                    </a:lnTo>
                    <a:lnTo>
                      <a:pt x="2823" y="219"/>
                    </a:lnTo>
                    <a:lnTo>
                      <a:pt x="2823" y="219"/>
                    </a:lnTo>
                    <a:lnTo>
                      <a:pt x="2823" y="219"/>
                    </a:lnTo>
                    <a:lnTo>
                      <a:pt x="2823" y="219"/>
                    </a:lnTo>
                    <a:lnTo>
                      <a:pt x="2823" y="217"/>
                    </a:lnTo>
                    <a:lnTo>
                      <a:pt x="2823" y="227"/>
                    </a:lnTo>
                    <a:lnTo>
                      <a:pt x="2824" y="227"/>
                    </a:lnTo>
                    <a:lnTo>
                      <a:pt x="2824" y="212"/>
                    </a:lnTo>
                    <a:lnTo>
                      <a:pt x="2824" y="208"/>
                    </a:lnTo>
                    <a:lnTo>
                      <a:pt x="2824" y="203"/>
                    </a:lnTo>
                    <a:lnTo>
                      <a:pt x="2825" y="218"/>
                    </a:lnTo>
                    <a:lnTo>
                      <a:pt x="2825" y="218"/>
                    </a:lnTo>
                    <a:lnTo>
                      <a:pt x="2825" y="225"/>
                    </a:lnTo>
                    <a:lnTo>
                      <a:pt x="2825" y="225"/>
                    </a:lnTo>
                    <a:lnTo>
                      <a:pt x="2826" y="227"/>
                    </a:lnTo>
                    <a:lnTo>
                      <a:pt x="2826" y="227"/>
                    </a:lnTo>
                    <a:lnTo>
                      <a:pt x="2826" y="228"/>
                    </a:lnTo>
                    <a:lnTo>
                      <a:pt x="2826" y="228"/>
                    </a:lnTo>
                    <a:lnTo>
                      <a:pt x="2827" y="228"/>
                    </a:lnTo>
                    <a:lnTo>
                      <a:pt x="2827" y="228"/>
                    </a:lnTo>
                    <a:lnTo>
                      <a:pt x="2827" y="228"/>
                    </a:lnTo>
                    <a:lnTo>
                      <a:pt x="2827" y="228"/>
                    </a:lnTo>
                    <a:lnTo>
                      <a:pt x="2828" y="228"/>
                    </a:lnTo>
                    <a:lnTo>
                      <a:pt x="2828" y="227"/>
                    </a:lnTo>
                    <a:lnTo>
                      <a:pt x="2828" y="228"/>
                    </a:lnTo>
                    <a:lnTo>
                      <a:pt x="2828" y="228"/>
                    </a:lnTo>
                    <a:lnTo>
                      <a:pt x="2828" y="228"/>
                    </a:lnTo>
                    <a:lnTo>
                      <a:pt x="2829" y="228"/>
                    </a:lnTo>
                    <a:lnTo>
                      <a:pt x="2829" y="228"/>
                    </a:lnTo>
                    <a:lnTo>
                      <a:pt x="2829" y="228"/>
                    </a:lnTo>
                    <a:lnTo>
                      <a:pt x="2829" y="226"/>
                    </a:lnTo>
                    <a:lnTo>
                      <a:pt x="2830" y="226"/>
                    </a:lnTo>
                    <a:lnTo>
                      <a:pt x="2830" y="226"/>
                    </a:lnTo>
                    <a:lnTo>
                      <a:pt x="2830" y="226"/>
                    </a:lnTo>
                    <a:lnTo>
                      <a:pt x="2830" y="226"/>
                    </a:lnTo>
                    <a:lnTo>
                      <a:pt x="2830" y="225"/>
                    </a:lnTo>
                    <a:lnTo>
                      <a:pt x="2831" y="225"/>
                    </a:lnTo>
                    <a:lnTo>
                      <a:pt x="2831" y="225"/>
                    </a:lnTo>
                    <a:lnTo>
                      <a:pt x="2831" y="225"/>
                    </a:lnTo>
                    <a:lnTo>
                      <a:pt x="2832" y="225"/>
                    </a:lnTo>
                    <a:lnTo>
                      <a:pt x="2832" y="225"/>
                    </a:lnTo>
                    <a:lnTo>
                      <a:pt x="2832" y="225"/>
                    </a:lnTo>
                    <a:lnTo>
                      <a:pt x="2832" y="224"/>
                    </a:lnTo>
                    <a:lnTo>
                      <a:pt x="2832" y="224"/>
                    </a:lnTo>
                    <a:lnTo>
                      <a:pt x="2832" y="224"/>
                    </a:lnTo>
                    <a:lnTo>
                      <a:pt x="2832" y="224"/>
                    </a:lnTo>
                    <a:lnTo>
                      <a:pt x="2833" y="225"/>
                    </a:lnTo>
                    <a:lnTo>
                      <a:pt x="2833" y="225"/>
                    </a:lnTo>
                    <a:lnTo>
                      <a:pt x="2833" y="225"/>
                    </a:lnTo>
                    <a:lnTo>
                      <a:pt x="2833" y="224"/>
                    </a:lnTo>
                    <a:lnTo>
                      <a:pt x="2833" y="225"/>
                    </a:lnTo>
                    <a:lnTo>
                      <a:pt x="2834" y="225"/>
                    </a:lnTo>
                    <a:lnTo>
                      <a:pt x="2834" y="224"/>
                    </a:lnTo>
                    <a:lnTo>
                      <a:pt x="2834" y="225"/>
                    </a:lnTo>
                    <a:lnTo>
                      <a:pt x="2834" y="225"/>
                    </a:lnTo>
                    <a:lnTo>
                      <a:pt x="2834" y="225"/>
                    </a:lnTo>
                    <a:lnTo>
                      <a:pt x="2834" y="224"/>
                    </a:lnTo>
                    <a:lnTo>
                      <a:pt x="2834" y="225"/>
                    </a:lnTo>
                    <a:lnTo>
                      <a:pt x="2835" y="225"/>
                    </a:lnTo>
                    <a:lnTo>
                      <a:pt x="2835" y="225"/>
                    </a:lnTo>
                    <a:lnTo>
                      <a:pt x="2835" y="224"/>
                    </a:lnTo>
                    <a:lnTo>
                      <a:pt x="2835" y="224"/>
                    </a:lnTo>
                    <a:lnTo>
                      <a:pt x="2835" y="224"/>
                    </a:lnTo>
                    <a:lnTo>
                      <a:pt x="2836" y="224"/>
                    </a:lnTo>
                    <a:lnTo>
                      <a:pt x="2836" y="224"/>
                    </a:lnTo>
                    <a:lnTo>
                      <a:pt x="2836" y="224"/>
                    </a:lnTo>
                    <a:lnTo>
                      <a:pt x="2836" y="224"/>
                    </a:lnTo>
                    <a:lnTo>
                      <a:pt x="2836" y="224"/>
                    </a:lnTo>
                    <a:lnTo>
                      <a:pt x="2837" y="224"/>
                    </a:lnTo>
                    <a:lnTo>
                      <a:pt x="2837" y="224"/>
                    </a:lnTo>
                    <a:lnTo>
                      <a:pt x="2837" y="223"/>
                    </a:lnTo>
                    <a:lnTo>
                      <a:pt x="2837" y="223"/>
                    </a:lnTo>
                    <a:lnTo>
                      <a:pt x="2837" y="218"/>
                    </a:lnTo>
                    <a:lnTo>
                      <a:pt x="2837" y="227"/>
                    </a:lnTo>
                    <a:lnTo>
                      <a:pt x="2837" y="227"/>
                    </a:lnTo>
                    <a:lnTo>
                      <a:pt x="2838" y="226"/>
                    </a:lnTo>
                    <a:lnTo>
                      <a:pt x="2838" y="193"/>
                    </a:lnTo>
                    <a:lnTo>
                      <a:pt x="2838" y="195"/>
                    </a:lnTo>
                    <a:lnTo>
                      <a:pt x="2838" y="197"/>
                    </a:lnTo>
                    <a:lnTo>
                      <a:pt x="2839" y="211"/>
                    </a:lnTo>
                    <a:lnTo>
                      <a:pt x="2839" y="213"/>
                    </a:lnTo>
                    <a:lnTo>
                      <a:pt x="2839" y="216"/>
                    </a:lnTo>
                    <a:lnTo>
                      <a:pt x="2839" y="216"/>
                    </a:lnTo>
                    <a:lnTo>
                      <a:pt x="2840" y="218"/>
                    </a:lnTo>
                    <a:lnTo>
                      <a:pt x="2840" y="218"/>
                    </a:lnTo>
                    <a:lnTo>
                      <a:pt x="2840" y="219"/>
                    </a:lnTo>
                    <a:lnTo>
                      <a:pt x="2840" y="218"/>
                    </a:lnTo>
                    <a:lnTo>
                      <a:pt x="2840" y="218"/>
                    </a:lnTo>
                    <a:lnTo>
                      <a:pt x="2841" y="219"/>
                    </a:lnTo>
                    <a:lnTo>
                      <a:pt x="2841" y="218"/>
                    </a:lnTo>
                    <a:lnTo>
                      <a:pt x="2841" y="218"/>
                    </a:lnTo>
                    <a:lnTo>
                      <a:pt x="2841" y="218"/>
                    </a:lnTo>
                    <a:lnTo>
                      <a:pt x="2842" y="224"/>
                    </a:lnTo>
                    <a:lnTo>
                      <a:pt x="2842" y="225"/>
                    </a:lnTo>
                    <a:lnTo>
                      <a:pt x="2842" y="226"/>
                    </a:lnTo>
                    <a:lnTo>
                      <a:pt x="2842" y="226"/>
                    </a:lnTo>
                    <a:lnTo>
                      <a:pt x="2842" y="226"/>
                    </a:lnTo>
                    <a:lnTo>
                      <a:pt x="2843" y="226"/>
                    </a:lnTo>
                    <a:lnTo>
                      <a:pt x="2843" y="226"/>
                    </a:lnTo>
                    <a:lnTo>
                      <a:pt x="2843" y="226"/>
                    </a:lnTo>
                    <a:lnTo>
                      <a:pt x="2843" y="226"/>
                    </a:lnTo>
                    <a:lnTo>
                      <a:pt x="2843" y="226"/>
                    </a:lnTo>
                    <a:lnTo>
                      <a:pt x="2844" y="225"/>
                    </a:lnTo>
                    <a:lnTo>
                      <a:pt x="2844" y="225"/>
                    </a:lnTo>
                    <a:lnTo>
                      <a:pt x="2844" y="225"/>
                    </a:lnTo>
                    <a:lnTo>
                      <a:pt x="2844" y="224"/>
                    </a:lnTo>
                    <a:lnTo>
                      <a:pt x="2845" y="224"/>
                    </a:lnTo>
                    <a:lnTo>
                      <a:pt x="2845" y="222"/>
                    </a:lnTo>
                    <a:lnTo>
                      <a:pt x="2845" y="222"/>
                    </a:lnTo>
                    <a:lnTo>
                      <a:pt x="2845" y="222"/>
                    </a:lnTo>
                    <a:lnTo>
                      <a:pt x="2846" y="222"/>
                    </a:lnTo>
                    <a:lnTo>
                      <a:pt x="2846" y="222"/>
                    </a:lnTo>
                    <a:lnTo>
                      <a:pt x="2846" y="222"/>
                    </a:lnTo>
                    <a:lnTo>
                      <a:pt x="2846" y="222"/>
                    </a:lnTo>
                    <a:lnTo>
                      <a:pt x="2846" y="221"/>
                    </a:lnTo>
                    <a:lnTo>
                      <a:pt x="2846" y="221"/>
                    </a:lnTo>
                    <a:lnTo>
                      <a:pt x="2847" y="221"/>
                    </a:lnTo>
                    <a:lnTo>
                      <a:pt x="2847" y="221"/>
                    </a:lnTo>
                    <a:lnTo>
                      <a:pt x="2847" y="221"/>
                    </a:lnTo>
                    <a:lnTo>
                      <a:pt x="2847" y="221"/>
                    </a:lnTo>
                    <a:lnTo>
                      <a:pt x="2847" y="221"/>
                    </a:lnTo>
                    <a:lnTo>
                      <a:pt x="2848" y="221"/>
                    </a:lnTo>
                    <a:lnTo>
                      <a:pt x="2848" y="220"/>
                    </a:lnTo>
                    <a:lnTo>
                      <a:pt x="2848" y="221"/>
                    </a:lnTo>
                    <a:lnTo>
                      <a:pt x="2848" y="221"/>
                    </a:lnTo>
                    <a:lnTo>
                      <a:pt x="2848" y="220"/>
                    </a:lnTo>
                    <a:lnTo>
                      <a:pt x="2849" y="221"/>
                    </a:lnTo>
                    <a:lnTo>
                      <a:pt x="2849" y="221"/>
                    </a:lnTo>
                    <a:lnTo>
                      <a:pt x="2849" y="221"/>
                    </a:lnTo>
                    <a:lnTo>
                      <a:pt x="2849" y="221"/>
                    </a:lnTo>
                    <a:lnTo>
                      <a:pt x="2849" y="221"/>
                    </a:lnTo>
                    <a:lnTo>
                      <a:pt x="2849" y="221"/>
                    </a:lnTo>
                    <a:lnTo>
                      <a:pt x="2850" y="221"/>
                    </a:lnTo>
                    <a:lnTo>
                      <a:pt x="2850" y="221"/>
                    </a:lnTo>
                    <a:lnTo>
                      <a:pt x="2850" y="222"/>
                    </a:lnTo>
                    <a:lnTo>
                      <a:pt x="2850" y="222"/>
                    </a:lnTo>
                    <a:lnTo>
                      <a:pt x="2851" y="222"/>
                    </a:lnTo>
                    <a:lnTo>
                      <a:pt x="2851" y="223"/>
                    </a:lnTo>
                    <a:lnTo>
                      <a:pt x="2851" y="218"/>
                    </a:lnTo>
                    <a:lnTo>
                      <a:pt x="2851" y="217"/>
                    </a:lnTo>
                    <a:lnTo>
                      <a:pt x="2851" y="226"/>
                    </a:lnTo>
                    <a:lnTo>
                      <a:pt x="2851" y="222"/>
                    </a:lnTo>
                    <a:lnTo>
                      <a:pt x="2852" y="221"/>
                    </a:lnTo>
                    <a:lnTo>
                      <a:pt x="2852" y="225"/>
                    </a:lnTo>
                    <a:lnTo>
                      <a:pt x="2852" y="215"/>
                    </a:lnTo>
                    <a:lnTo>
                      <a:pt x="2852" y="215"/>
                    </a:lnTo>
                    <a:lnTo>
                      <a:pt x="2853" y="210"/>
                    </a:lnTo>
                    <a:lnTo>
                      <a:pt x="2853" y="208"/>
                    </a:lnTo>
                    <a:lnTo>
                      <a:pt x="2853" y="220"/>
                    </a:lnTo>
                    <a:lnTo>
                      <a:pt x="2853" y="218"/>
                    </a:lnTo>
                    <a:lnTo>
                      <a:pt x="2853" y="219"/>
                    </a:lnTo>
                    <a:lnTo>
                      <a:pt x="2854" y="224"/>
                    </a:lnTo>
                    <a:lnTo>
                      <a:pt x="2854" y="224"/>
                    </a:lnTo>
                    <a:lnTo>
                      <a:pt x="2854" y="224"/>
                    </a:lnTo>
                    <a:lnTo>
                      <a:pt x="2854" y="224"/>
                    </a:lnTo>
                    <a:lnTo>
                      <a:pt x="2854" y="223"/>
                    </a:lnTo>
                    <a:lnTo>
                      <a:pt x="2855" y="223"/>
                    </a:lnTo>
                    <a:lnTo>
                      <a:pt x="2855" y="223"/>
                    </a:lnTo>
                    <a:lnTo>
                      <a:pt x="2855" y="223"/>
                    </a:lnTo>
                    <a:lnTo>
                      <a:pt x="2855" y="223"/>
                    </a:lnTo>
                    <a:lnTo>
                      <a:pt x="2856" y="223"/>
                    </a:lnTo>
                    <a:lnTo>
                      <a:pt x="2856" y="223"/>
                    </a:lnTo>
                    <a:lnTo>
                      <a:pt x="2856" y="223"/>
                    </a:lnTo>
                    <a:lnTo>
                      <a:pt x="2856" y="223"/>
                    </a:lnTo>
                    <a:lnTo>
                      <a:pt x="2856" y="224"/>
                    </a:lnTo>
                    <a:lnTo>
                      <a:pt x="2856" y="224"/>
                    </a:lnTo>
                    <a:lnTo>
                      <a:pt x="2857" y="226"/>
                    </a:lnTo>
                    <a:lnTo>
                      <a:pt x="2857" y="226"/>
                    </a:lnTo>
                    <a:lnTo>
                      <a:pt x="2857" y="225"/>
                    </a:lnTo>
                    <a:lnTo>
                      <a:pt x="2857" y="226"/>
                    </a:lnTo>
                    <a:lnTo>
                      <a:pt x="2858" y="226"/>
                    </a:lnTo>
                    <a:lnTo>
                      <a:pt x="2858" y="226"/>
                    </a:lnTo>
                    <a:lnTo>
                      <a:pt x="2858" y="225"/>
                    </a:lnTo>
                    <a:lnTo>
                      <a:pt x="2858" y="226"/>
                    </a:lnTo>
                    <a:lnTo>
                      <a:pt x="2858" y="226"/>
                    </a:lnTo>
                    <a:lnTo>
                      <a:pt x="2858" y="225"/>
                    </a:lnTo>
                    <a:lnTo>
                      <a:pt x="2858" y="225"/>
                    </a:lnTo>
                    <a:lnTo>
                      <a:pt x="2858" y="226"/>
                    </a:lnTo>
                    <a:lnTo>
                      <a:pt x="2859" y="226"/>
                    </a:lnTo>
                    <a:lnTo>
                      <a:pt x="2859" y="226"/>
                    </a:lnTo>
                    <a:lnTo>
                      <a:pt x="2860" y="226"/>
                    </a:lnTo>
                    <a:lnTo>
                      <a:pt x="2860" y="226"/>
                    </a:lnTo>
                    <a:lnTo>
                      <a:pt x="2860" y="226"/>
                    </a:lnTo>
                    <a:lnTo>
                      <a:pt x="2860" y="226"/>
                    </a:lnTo>
                    <a:lnTo>
                      <a:pt x="2860" y="226"/>
                    </a:lnTo>
                    <a:lnTo>
                      <a:pt x="2861" y="226"/>
                    </a:lnTo>
                    <a:lnTo>
                      <a:pt x="2861" y="226"/>
                    </a:lnTo>
                    <a:lnTo>
                      <a:pt x="2861" y="226"/>
                    </a:lnTo>
                    <a:lnTo>
                      <a:pt x="2861" y="226"/>
                    </a:lnTo>
                    <a:lnTo>
                      <a:pt x="2861" y="226"/>
                    </a:lnTo>
                    <a:lnTo>
                      <a:pt x="2861" y="226"/>
                    </a:lnTo>
                    <a:lnTo>
                      <a:pt x="2862" y="226"/>
                    </a:lnTo>
                    <a:lnTo>
                      <a:pt x="2862" y="226"/>
                    </a:lnTo>
                    <a:lnTo>
                      <a:pt x="2863" y="226"/>
                    </a:lnTo>
                    <a:lnTo>
                      <a:pt x="2863" y="226"/>
                    </a:lnTo>
                    <a:lnTo>
                      <a:pt x="2863" y="226"/>
                    </a:lnTo>
                    <a:lnTo>
                      <a:pt x="2863" y="226"/>
                    </a:lnTo>
                    <a:lnTo>
                      <a:pt x="2863" y="226"/>
                    </a:lnTo>
                    <a:lnTo>
                      <a:pt x="2863" y="226"/>
                    </a:lnTo>
                    <a:lnTo>
                      <a:pt x="2864" y="225"/>
                    </a:lnTo>
                    <a:lnTo>
                      <a:pt x="2864" y="225"/>
                    </a:lnTo>
                    <a:lnTo>
                      <a:pt x="2864" y="225"/>
                    </a:lnTo>
                    <a:lnTo>
                      <a:pt x="2864" y="225"/>
                    </a:lnTo>
                    <a:lnTo>
                      <a:pt x="2865" y="225"/>
                    </a:lnTo>
                    <a:lnTo>
                      <a:pt x="2865" y="224"/>
                    </a:lnTo>
                    <a:lnTo>
                      <a:pt x="2865" y="224"/>
                    </a:lnTo>
                    <a:lnTo>
                      <a:pt x="2865" y="219"/>
                    </a:lnTo>
                    <a:lnTo>
                      <a:pt x="2866" y="219"/>
                    </a:lnTo>
                    <a:lnTo>
                      <a:pt x="2866" y="218"/>
                    </a:lnTo>
                    <a:lnTo>
                      <a:pt x="2866" y="227"/>
                    </a:lnTo>
                    <a:lnTo>
                      <a:pt x="2866" y="225"/>
                    </a:lnTo>
                    <a:lnTo>
                      <a:pt x="2866" y="224"/>
                    </a:lnTo>
                    <a:lnTo>
                      <a:pt x="2867" y="221"/>
                    </a:lnTo>
                    <a:lnTo>
                      <a:pt x="2867" y="221"/>
                    </a:lnTo>
                    <a:lnTo>
                      <a:pt x="2867" y="221"/>
                    </a:lnTo>
                    <a:lnTo>
                      <a:pt x="2867" y="220"/>
                    </a:lnTo>
                    <a:lnTo>
                      <a:pt x="2867" y="219"/>
                    </a:lnTo>
                    <a:lnTo>
                      <a:pt x="2867" y="209"/>
                    </a:lnTo>
                    <a:lnTo>
                      <a:pt x="2868" y="224"/>
                    </a:lnTo>
                    <a:lnTo>
                      <a:pt x="2868" y="224"/>
                    </a:lnTo>
                    <a:lnTo>
                      <a:pt x="2868" y="224"/>
                    </a:lnTo>
                    <a:lnTo>
                      <a:pt x="2868" y="230"/>
                    </a:lnTo>
                    <a:lnTo>
                      <a:pt x="2869" y="230"/>
                    </a:lnTo>
                    <a:lnTo>
                      <a:pt x="2869" y="231"/>
                    </a:lnTo>
                    <a:lnTo>
                      <a:pt x="2869" y="231"/>
                    </a:lnTo>
                    <a:lnTo>
                      <a:pt x="2869" y="231"/>
                    </a:lnTo>
                    <a:lnTo>
                      <a:pt x="2870" y="230"/>
                    </a:lnTo>
                    <a:lnTo>
                      <a:pt x="2870" y="230"/>
                    </a:lnTo>
                    <a:lnTo>
                      <a:pt x="2870" y="231"/>
                    </a:lnTo>
                    <a:lnTo>
                      <a:pt x="2870" y="231"/>
                    </a:lnTo>
                    <a:lnTo>
                      <a:pt x="2870" y="231"/>
                    </a:lnTo>
                    <a:lnTo>
                      <a:pt x="2871" y="231"/>
                    </a:lnTo>
                    <a:lnTo>
                      <a:pt x="2871" y="231"/>
                    </a:lnTo>
                    <a:lnTo>
                      <a:pt x="2871" y="231"/>
                    </a:lnTo>
                    <a:lnTo>
                      <a:pt x="2871" y="231"/>
                    </a:lnTo>
                    <a:lnTo>
                      <a:pt x="2872" y="231"/>
                    </a:lnTo>
                    <a:lnTo>
                      <a:pt x="2872" y="230"/>
                    </a:lnTo>
                    <a:lnTo>
                      <a:pt x="2872" y="229"/>
                    </a:lnTo>
                    <a:lnTo>
                      <a:pt x="2872" y="229"/>
                    </a:lnTo>
                    <a:lnTo>
                      <a:pt x="2872" y="229"/>
                    </a:lnTo>
                    <a:lnTo>
                      <a:pt x="2873" y="229"/>
                    </a:lnTo>
                    <a:lnTo>
                      <a:pt x="2873" y="228"/>
                    </a:lnTo>
                    <a:lnTo>
                      <a:pt x="2873" y="228"/>
                    </a:lnTo>
                    <a:lnTo>
                      <a:pt x="2873" y="228"/>
                    </a:lnTo>
                    <a:lnTo>
                      <a:pt x="2874" y="228"/>
                    </a:lnTo>
                    <a:lnTo>
                      <a:pt x="2874" y="228"/>
                    </a:lnTo>
                    <a:lnTo>
                      <a:pt x="2874" y="228"/>
                    </a:lnTo>
                    <a:lnTo>
                      <a:pt x="2874" y="228"/>
                    </a:lnTo>
                    <a:lnTo>
                      <a:pt x="2874" y="228"/>
                    </a:lnTo>
                    <a:lnTo>
                      <a:pt x="2874" y="228"/>
                    </a:lnTo>
                    <a:lnTo>
                      <a:pt x="2874" y="228"/>
                    </a:lnTo>
                    <a:lnTo>
                      <a:pt x="2875" y="229"/>
                    </a:lnTo>
                    <a:lnTo>
                      <a:pt x="2875" y="229"/>
                    </a:lnTo>
                    <a:lnTo>
                      <a:pt x="2875" y="229"/>
                    </a:lnTo>
                    <a:lnTo>
                      <a:pt x="2875" y="229"/>
                    </a:lnTo>
                    <a:lnTo>
                      <a:pt x="2875" y="229"/>
                    </a:lnTo>
                    <a:lnTo>
                      <a:pt x="2876" y="229"/>
                    </a:lnTo>
                    <a:lnTo>
                      <a:pt x="2876" y="229"/>
                    </a:lnTo>
                    <a:lnTo>
                      <a:pt x="2876" y="229"/>
                    </a:lnTo>
                    <a:lnTo>
                      <a:pt x="2876" y="229"/>
                    </a:lnTo>
                    <a:lnTo>
                      <a:pt x="2876" y="228"/>
                    </a:lnTo>
                    <a:lnTo>
                      <a:pt x="2876" y="229"/>
                    </a:lnTo>
                    <a:lnTo>
                      <a:pt x="2877" y="228"/>
                    </a:lnTo>
                    <a:lnTo>
                      <a:pt x="2877" y="228"/>
                    </a:lnTo>
                    <a:lnTo>
                      <a:pt x="2877" y="228"/>
                    </a:lnTo>
                    <a:lnTo>
                      <a:pt x="2877" y="228"/>
                    </a:lnTo>
                    <a:lnTo>
                      <a:pt x="2877" y="228"/>
                    </a:lnTo>
                    <a:lnTo>
                      <a:pt x="2877" y="228"/>
                    </a:lnTo>
                    <a:lnTo>
                      <a:pt x="2877" y="228"/>
                    </a:lnTo>
                    <a:lnTo>
                      <a:pt x="2878" y="228"/>
                    </a:lnTo>
                    <a:lnTo>
                      <a:pt x="2878" y="228"/>
                    </a:lnTo>
                    <a:lnTo>
                      <a:pt x="2878" y="228"/>
                    </a:lnTo>
                    <a:lnTo>
                      <a:pt x="2878" y="228"/>
                    </a:lnTo>
                    <a:lnTo>
                      <a:pt x="2878" y="228"/>
                    </a:lnTo>
                    <a:lnTo>
                      <a:pt x="2879" y="228"/>
                    </a:lnTo>
                    <a:lnTo>
                      <a:pt x="2879" y="227"/>
                    </a:lnTo>
                    <a:lnTo>
                      <a:pt x="2879" y="227"/>
                    </a:lnTo>
                    <a:lnTo>
                      <a:pt x="2879" y="227"/>
                    </a:lnTo>
                    <a:lnTo>
                      <a:pt x="2879" y="227"/>
                    </a:lnTo>
                    <a:lnTo>
                      <a:pt x="2879" y="227"/>
                    </a:lnTo>
                    <a:lnTo>
                      <a:pt x="2880" y="227"/>
                    </a:lnTo>
                    <a:lnTo>
                      <a:pt x="2880" y="227"/>
                    </a:lnTo>
                    <a:lnTo>
                      <a:pt x="2880" y="227"/>
                    </a:lnTo>
                    <a:lnTo>
                      <a:pt x="2880" y="228"/>
                    </a:lnTo>
                    <a:lnTo>
                      <a:pt x="2881" y="226"/>
                    </a:lnTo>
                    <a:lnTo>
                      <a:pt x="2881" y="227"/>
                    </a:lnTo>
                    <a:lnTo>
                      <a:pt x="2881" y="221"/>
                    </a:lnTo>
                    <a:lnTo>
                      <a:pt x="2881" y="221"/>
                    </a:lnTo>
                    <a:lnTo>
                      <a:pt x="2881" y="221"/>
                    </a:lnTo>
                    <a:lnTo>
                      <a:pt x="2881" y="221"/>
                    </a:lnTo>
                    <a:lnTo>
                      <a:pt x="2882" y="220"/>
                    </a:lnTo>
                    <a:lnTo>
                      <a:pt x="2882" y="220"/>
                    </a:lnTo>
                    <a:lnTo>
                      <a:pt x="2882" y="220"/>
                    </a:lnTo>
                    <a:lnTo>
                      <a:pt x="2882" y="213"/>
                    </a:lnTo>
                    <a:lnTo>
                      <a:pt x="2882" y="222"/>
                    </a:lnTo>
                    <a:lnTo>
                      <a:pt x="2883" y="222"/>
                    </a:lnTo>
                    <a:lnTo>
                      <a:pt x="2883" y="218"/>
                    </a:lnTo>
                    <a:lnTo>
                      <a:pt x="2883" y="220"/>
                    </a:lnTo>
                    <a:lnTo>
                      <a:pt x="2883" y="220"/>
                    </a:lnTo>
                    <a:lnTo>
                      <a:pt x="2884" y="223"/>
                    </a:lnTo>
                    <a:lnTo>
                      <a:pt x="2884" y="223"/>
                    </a:lnTo>
                    <a:lnTo>
                      <a:pt x="2884" y="223"/>
                    </a:lnTo>
                    <a:lnTo>
                      <a:pt x="2884" y="222"/>
                    </a:lnTo>
                    <a:lnTo>
                      <a:pt x="2884" y="222"/>
                    </a:lnTo>
                    <a:lnTo>
                      <a:pt x="2884" y="222"/>
                    </a:lnTo>
                    <a:lnTo>
                      <a:pt x="2885" y="223"/>
                    </a:lnTo>
                    <a:lnTo>
                      <a:pt x="2885" y="223"/>
                    </a:lnTo>
                    <a:lnTo>
                      <a:pt x="2885" y="222"/>
                    </a:lnTo>
                    <a:lnTo>
                      <a:pt x="2885" y="223"/>
                    </a:lnTo>
                    <a:lnTo>
                      <a:pt x="2886" y="223"/>
                    </a:lnTo>
                    <a:lnTo>
                      <a:pt x="2886" y="225"/>
                    </a:lnTo>
                    <a:lnTo>
                      <a:pt x="2886" y="225"/>
                    </a:lnTo>
                    <a:lnTo>
                      <a:pt x="2886" y="226"/>
                    </a:lnTo>
                    <a:lnTo>
                      <a:pt x="2887" y="226"/>
                    </a:lnTo>
                    <a:lnTo>
                      <a:pt x="2887" y="224"/>
                    </a:lnTo>
                    <a:lnTo>
                      <a:pt x="2887" y="224"/>
                    </a:lnTo>
                    <a:lnTo>
                      <a:pt x="2887" y="224"/>
                    </a:lnTo>
                    <a:lnTo>
                      <a:pt x="2888" y="221"/>
                    </a:lnTo>
                    <a:lnTo>
                      <a:pt x="2888" y="221"/>
                    </a:lnTo>
                    <a:lnTo>
                      <a:pt x="2888" y="221"/>
                    </a:lnTo>
                    <a:lnTo>
                      <a:pt x="2888" y="221"/>
                    </a:lnTo>
                    <a:lnTo>
                      <a:pt x="2889" y="220"/>
                    </a:lnTo>
                    <a:lnTo>
                      <a:pt x="2889" y="220"/>
                    </a:lnTo>
                    <a:lnTo>
                      <a:pt x="2889" y="220"/>
                    </a:lnTo>
                    <a:lnTo>
                      <a:pt x="2889" y="220"/>
                    </a:lnTo>
                    <a:lnTo>
                      <a:pt x="2890" y="220"/>
                    </a:lnTo>
                    <a:lnTo>
                      <a:pt x="2890" y="219"/>
                    </a:lnTo>
                    <a:lnTo>
                      <a:pt x="2890" y="219"/>
                    </a:lnTo>
                    <a:lnTo>
                      <a:pt x="2890" y="219"/>
                    </a:lnTo>
                    <a:lnTo>
                      <a:pt x="2891" y="220"/>
                    </a:lnTo>
                    <a:lnTo>
                      <a:pt x="2891" y="220"/>
                    </a:lnTo>
                    <a:lnTo>
                      <a:pt x="2891" y="220"/>
                    </a:lnTo>
                    <a:lnTo>
                      <a:pt x="2891" y="220"/>
                    </a:lnTo>
                    <a:lnTo>
                      <a:pt x="2891" y="220"/>
                    </a:lnTo>
                    <a:lnTo>
                      <a:pt x="2892" y="220"/>
                    </a:lnTo>
                    <a:lnTo>
                      <a:pt x="2892" y="220"/>
                    </a:lnTo>
                    <a:lnTo>
                      <a:pt x="2892" y="220"/>
                    </a:lnTo>
                    <a:lnTo>
                      <a:pt x="2892" y="220"/>
                    </a:lnTo>
                    <a:lnTo>
                      <a:pt x="2892" y="220"/>
                    </a:lnTo>
                    <a:lnTo>
                      <a:pt x="2893" y="220"/>
                    </a:lnTo>
                    <a:lnTo>
                      <a:pt x="2893" y="220"/>
                    </a:lnTo>
                    <a:lnTo>
                      <a:pt x="2893" y="219"/>
                    </a:lnTo>
                    <a:lnTo>
                      <a:pt x="2893" y="219"/>
                    </a:lnTo>
                    <a:lnTo>
                      <a:pt x="2893" y="219"/>
                    </a:lnTo>
                    <a:lnTo>
                      <a:pt x="2893" y="219"/>
                    </a:lnTo>
                    <a:lnTo>
                      <a:pt x="2894" y="219"/>
                    </a:lnTo>
                    <a:lnTo>
                      <a:pt x="2894" y="220"/>
                    </a:lnTo>
                    <a:lnTo>
                      <a:pt x="2894" y="220"/>
                    </a:lnTo>
                    <a:lnTo>
                      <a:pt x="2895" y="221"/>
                    </a:lnTo>
                    <a:lnTo>
                      <a:pt x="2895" y="221"/>
                    </a:lnTo>
                    <a:lnTo>
                      <a:pt x="2895" y="221"/>
                    </a:lnTo>
                    <a:lnTo>
                      <a:pt x="2895" y="222"/>
                    </a:lnTo>
                    <a:lnTo>
                      <a:pt x="2895" y="217"/>
                    </a:lnTo>
                    <a:lnTo>
                      <a:pt x="2895" y="219"/>
                    </a:lnTo>
                    <a:lnTo>
                      <a:pt x="2895" y="221"/>
                    </a:lnTo>
                    <a:lnTo>
                      <a:pt x="2895" y="224"/>
                    </a:lnTo>
                    <a:lnTo>
                      <a:pt x="2896" y="214"/>
                    </a:lnTo>
                    <a:lnTo>
                      <a:pt x="2896" y="215"/>
                    </a:lnTo>
                    <a:lnTo>
                      <a:pt x="2896" y="216"/>
                    </a:lnTo>
                    <a:lnTo>
                      <a:pt x="2896" y="217"/>
                    </a:lnTo>
                    <a:lnTo>
                      <a:pt x="2896" y="216"/>
                    </a:lnTo>
                    <a:lnTo>
                      <a:pt x="2897" y="216"/>
                    </a:lnTo>
                    <a:lnTo>
                      <a:pt x="2897" y="201"/>
                    </a:lnTo>
                    <a:lnTo>
                      <a:pt x="2897" y="200"/>
                    </a:lnTo>
                    <a:lnTo>
                      <a:pt x="2897" y="200"/>
                    </a:lnTo>
                    <a:lnTo>
                      <a:pt x="2898" y="214"/>
                    </a:lnTo>
                    <a:lnTo>
                      <a:pt x="2898" y="214"/>
                    </a:lnTo>
                    <a:lnTo>
                      <a:pt x="2898" y="221"/>
                    </a:lnTo>
                    <a:lnTo>
                      <a:pt x="2898" y="221"/>
                    </a:lnTo>
                    <a:lnTo>
                      <a:pt x="2899" y="222"/>
                    </a:lnTo>
                    <a:lnTo>
                      <a:pt x="2899" y="222"/>
                    </a:lnTo>
                    <a:lnTo>
                      <a:pt x="2899" y="223"/>
                    </a:lnTo>
                    <a:lnTo>
                      <a:pt x="2899" y="223"/>
                    </a:lnTo>
                    <a:lnTo>
                      <a:pt x="2899" y="223"/>
                    </a:lnTo>
                    <a:lnTo>
                      <a:pt x="2900" y="223"/>
                    </a:lnTo>
                    <a:lnTo>
                      <a:pt x="2900" y="224"/>
                    </a:lnTo>
                    <a:lnTo>
                      <a:pt x="2900" y="224"/>
                    </a:lnTo>
                    <a:lnTo>
                      <a:pt x="2900" y="226"/>
                    </a:lnTo>
                    <a:lnTo>
                      <a:pt x="2900" y="226"/>
                    </a:lnTo>
                    <a:lnTo>
                      <a:pt x="2901" y="225"/>
                    </a:lnTo>
                    <a:lnTo>
                      <a:pt x="2901" y="225"/>
                    </a:lnTo>
                    <a:lnTo>
                      <a:pt x="2901" y="225"/>
                    </a:lnTo>
                    <a:lnTo>
                      <a:pt x="2901" y="225"/>
                    </a:lnTo>
                    <a:lnTo>
                      <a:pt x="2901" y="225"/>
                    </a:lnTo>
                    <a:lnTo>
                      <a:pt x="2902" y="225"/>
                    </a:lnTo>
                    <a:lnTo>
                      <a:pt x="2902" y="225"/>
                    </a:lnTo>
                    <a:lnTo>
                      <a:pt x="2902" y="225"/>
                    </a:lnTo>
                    <a:lnTo>
                      <a:pt x="2902" y="224"/>
                    </a:lnTo>
                    <a:lnTo>
                      <a:pt x="2902" y="225"/>
                    </a:lnTo>
                    <a:lnTo>
                      <a:pt x="2902" y="225"/>
                    </a:lnTo>
                    <a:lnTo>
                      <a:pt x="2903" y="225"/>
                    </a:lnTo>
                    <a:lnTo>
                      <a:pt x="2903" y="224"/>
                    </a:lnTo>
                    <a:lnTo>
                      <a:pt x="2903" y="224"/>
                    </a:lnTo>
                    <a:lnTo>
                      <a:pt x="2903" y="224"/>
                    </a:lnTo>
                    <a:lnTo>
                      <a:pt x="2903" y="224"/>
                    </a:lnTo>
                    <a:lnTo>
                      <a:pt x="2904" y="224"/>
                    </a:lnTo>
                    <a:lnTo>
                      <a:pt x="2904" y="224"/>
                    </a:lnTo>
                    <a:lnTo>
                      <a:pt x="2904" y="224"/>
                    </a:lnTo>
                    <a:lnTo>
                      <a:pt x="2904" y="224"/>
                    </a:lnTo>
                    <a:lnTo>
                      <a:pt x="2905" y="225"/>
                    </a:lnTo>
                    <a:lnTo>
                      <a:pt x="2905" y="225"/>
                    </a:lnTo>
                    <a:lnTo>
                      <a:pt x="2905" y="225"/>
                    </a:lnTo>
                    <a:lnTo>
                      <a:pt x="2905" y="225"/>
                    </a:lnTo>
                    <a:lnTo>
                      <a:pt x="2906" y="226"/>
                    </a:lnTo>
                    <a:lnTo>
                      <a:pt x="2906" y="226"/>
                    </a:lnTo>
                    <a:lnTo>
                      <a:pt x="2906" y="226"/>
                    </a:lnTo>
                    <a:lnTo>
                      <a:pt x="2906" y="226"/>
                    </a:lnTo>
                    <a:lnTo>
                      <a:pt x="2906" y="226"/>
                    </a:lnTo>
                    <a:lnTo>
                      <a:pt x="2907" y="226"/>
                    </a:lnTo>
                    <a:lnTo>
                      <a:pt x="2907" y="225"/>
                    </a:lnTo>
                    <a:lnTo>
                      <a:pt x="2907" y="225"/>
                    </a:lnTo>
                    <a:lnTo>
                      <a:pt x="2907" y="226"/>
                    </a:lnTo>
                    <a:lnTo>
                      <a:pt x="2908" y="226"/>
                    </a:lnTo>
                    <a:lnTo>
                      <a:pt x="2908" y="226"/>
                    </a:lnTo>
                    <a:lnTo>
                      <a:pt x="2908" y="226"/>
                    </a:lnTo>
                    <a:lnTo>
                      <a:pt x="2909" y="227"/>
                    </a:lnTo>
                    <a:lnTo>
                      <a:pt x="2909" y="227"/>
                    </a:lnTo>
                    <a:lnTo>
                      <a:pt x="2909" y="228"/>
                    </a:lnTo>
                    <a:lnTo>
                      <a:pt x="2910" y="228"/>
                    </a:lnTo>
                    <a:lnTo>
                      <a:pt x="2910" y="228"/>
                    </a:lnTo>
                    <a:lnTo>
                      <a:pt x="2910" y="228"/>
                    </a:lnTo>
                    <a:lnTo>
                      <a:pt x="2910" y="228"/>
                    </a:lnTo>
                    <a:lnTo>
                      <a:pt x="2910" y="225"/>
                    </a:lnTo>
                    <a:lnTo>
                      <a:pt x="2910" y="230"/>
                    </a:lnTo>
                    <a:lnTo>
                      <a:pt x="2910" y="230"/>
                    </a:lnTo>
                    <a:lnTo>
                      <a:pt x="2911" y="229"/>
                    </a:lnTo>
                    <a:lnTo>
                      <a:pt x="2911" y="221"/>
                    </a:lnTo>
                    <a:lnTo>
                      <a:pt x="2911" y="221"/>
                    </a:lnTo>
                    <a:lnTo>
                      <a:pt x="2911" y="221"/>
                    </a:lnTo>
                    <a:lnTo>
                      <a:pt x="2912" y="219"/>
                    </a:lnTo>
                    <a:lnTo>
                      <a:pt x="2912" y="219"/>
                    </a:lnTo>
                    <a:lnTo>
                      <a:pt x="2912" y="212"/>
                    </a:lnTo>
                    <a:lnTo>
                      <a:pt x="2912" y="217"/>
                    </a:lnTo>
                    <a:lnTo>
                      <a:pt x="2912" y="219"/>
                    </a:lnTo>
                    <a:lnTo>
                      <a:pt x="2912" y="223"/>
                    </a:lnTo>
                    <a:lnTo>
                      <a:pt x="2913" y="216"/>
                    </a:lnTo>
                    <a:lnTo>
                      <a:pt x="2913" y="219"/>
                    </a:lnTo>
                    <a:lnTo>
                      <a:pt x="2913" y="220"/>
                    </a:lnTo>
                    <a:lnTo>
                      <a:pt x="2913" y="221"/>
                    </a:lnTo>
                    <a:lnTo>
                      <a:pt x="2914" y="221"/>
                    </a:lnTo>
                    <a:lnTo>
                      <a:pt x="2914" y="220"/>
                    </a:lnTo>
                    <a:lnTo>
                      <a:pt x="2914" y="220"/>
                    </a:lnTo>
                    <a:lnTo>
                      <a:pt x="2914" y="220"/>
                    </a:lnTo>
                    <a:lnTo>
                      <a:pt x="2914" y="220"/>
                    </a:lnTo>
                    <a:lnTo>
                      <a:pt x="2914" y="220"/>
                    </a:lnTo>
                    <a:lnTo>
                      <a:pt x="2915" y="221"/>
                    </a:lnTo>
                    <a:lnTo>
                      <a:pt x="2915" y="221"/>
                    </a:lnTo>
                    <a:lnTo>
                      <a:pt x="2915" y="221"/>
                    </a:lnTo>
                    <a:lnTo>
                      <a:pt x="2915" y="221"/>
                    </a:lnTo>
                    <a:lnTo>
                      <a:pt x="2916" y="221"/>
                    </a:lnTo>
                    <a:lnTo>
                      <a:pt x="2916" y="221"/>
                    </a:lnTo>
                    <a:lnTo>
                      <a:pt x="2916" y="222"/>
                    </a:lnTo>
                    <a:lnTo>
                      <a:pt x="2916" y="223"/>
                    </a:lnTo>
                    <a:lnTo>
                      <a:pt x="2917" y="223"/>
                    </a:lnTo>
                    <a:lnTo>
                      <a:pt x="2917" y="223"/>
                    </a:lnTo>
                    <a:lnTo>
                      <a:pt x="2917" y="222"/>
                    </a:lnTo>
                    <a:lnTo>
                      <a:pt x="2917" y="221"/>
                    </a:lnTo>
                    <a:lnTo>
                      <a:pt x="2917" y="219"/>
                    </a:lnTo>
                    <a:lnTo>
                      <a:pt x="2917" y="219"/>
                    </a:lnTo>
                    <a:lnTo>
                      <a:pt x="2917" y="219"/>
                    </a:lnTo>
                    <a:lnTo>
                      <a:pt x="2918" y="220"/>
                    </a:lnTo>
                    <a:lnTo>
                      <a:pt x="2918" y="220"/>
                    </a:lnTo>
                    <a:lnTo>
                      <a:pt x="2918" y="220"/>
                    </a:lnTo>
                    <a:lnTo>
                      <a:pt x="2918" y="220"/>
                    </a:lnTo>
                    <a:lnTo>
                      <a:pt x="2919" y="219"/>
                    </a:lnTo>
                    <a:lnTo>
                      <a:pt x="2919" y="220"/>
                    </a:lnTo>
                    <a:lnTo>
                      <a:pt x="2919" y="219"/>
                    </a:lnTo>
                    <a:lnTo>
                      <a:pt x="2919" y="219"/>
                    </a:lnTo>
                    <a:lnTo>
                      <a:pt x="2919" y="219"/>
                    </a:lnTo>
                    <a:lnTo>
                      <a:pt x="2919" y="219"/>
                    </a:lnTo>
                    <a:lnTo>
                      <a:pt x="2920" y="219"/>
                    </a:lnTo>
                    <a:lnTo>
                      <a:pt x="2920" y="219"/>
                    </a:lnTo>
                    <a:lnTo>
                      <a:pt x="2920" y="219"/>
                    </a:lnTo>
                    <a:lnTo>
                      <a:pt x="2920" y="219"/>
                    </a:lnTo>
                    <a:lnTo>
                      <a:pt x="2920" y="219"/>
                    </a:lnTo>
                    <a:lnTo>
                      <a:pt x="2921" y="220"/>
                    </a:lnTo>
                    <a:lnTo>
                      <a:pt x="2921" y="220"/>
                    </a:lnTo>
                    <a:lnTo>
                      <a:pt x="2921" y="220"/>
                    </a:lnTo>
                    <a:lnTo>
                      <a:pt x="2921" y="220"/>
                    </a:lnTo>
                    <a:lnTo>
                      <a:pt x="2921" y="220"/>
                    </a:lnTo>
                    <a:lnTo>
                      <a:pt x="2922" y="220"/>
                    </a:lnTo>
                    <a:lnTo>
                      <a:pt x="2922" y="220"/>
                    </a:lnTo>
                    <a:lnTo>
                      <a:pt x="2922" y="220"/>
                    </a:lnTo>
                    <a:lnTo>
                      <a:pt x="2922" y="220"/>
                    </a:lnTo>
                    <a:lnTo>
                      <a:pt x="2922" y="220"/>
                    </a:lnTo>
                    <a:lnTo>
                      <a:pt x="2923" y="220"/>
                    </a:lnTo>
                    <a:lnTo>
                      <a:pt x="2923" y="220"/>
                    </a:lnTo>
                    <a:lnTo>
                      <a:pt x="2923" y="220"/>
                    </a:lnTo>
                    <a:lnTo>
                      <a:pt x="2923" y="219"/>
                    </a:lnTo>
                    <a:lnTo>
                      <a:pt x="2924" y="219"/>
                    </a:lnTo>
                    <a:lnTo>
                      <a:pt x="2924" y="219"/>
                    </a:lnTo>
                    <a:lnTo>
                      <a:pt x="2924" y="219"/>
                    </a:lnTo>
                    <a:lnTo>
                      <a:pt x="2924" y="218"/>
                    </a:lnTo>
                    <a:lnTo>
                      <a:pt x="2924" y="218"/>
                    </a:lnTo>
                    <a:lnTo>
                      <a:pt x="2924" y="218"/>
                    </a:lnTo>
                    <a:lnTo>
                      <a:pt x="2925" y="218"/>
                    </a:lnTo>
                    <a:lnTo>
                      <a:pt x="2925" y="218"/>
                    </a:lnTo>
                    <a:lnTo>
                      <a:pt x="2925" y="224"/>
                    </a:lnTo>
                    <a:lnTo>
                      <a:pt x="2925" y="226"/>
                    </a:lnTo>
                    <a:lnTo>
                      <a:pt x="2925" y="226"/>
                    </a:lnTo>
                    <a:lnTo>
                      <a:pt x="2926" y="217"/>
                    </a:lnTo>
                    <a:lnTo>
                      <a:pt x="2926" y="218"/>
                    </a:lnTo>
                    <a:lnTo>
                      <a:pt x="2926" y="219"/>
                    </a:lnTo>
                    <a:lnTo>
                      <a:pt x="2926" y="215"/>
                    </a:lnTo>
                    <a:lnTo>
                      <a:pt x="2926" y="222"/>
                    </a:lnTo>
                    <a:lnTo>
                      <a:pt x="2926" y="223"/>
                    </a:lnTo>
                    <a:lnTo>
                      <a:pt x="2927" y="225"/>
                    </a:lnTo>
                    <a:lnTo>
                      <a:pt x="2927" y="211"/>
                    </a:lnTo>
                    <a:lnTo>
                      <a:pt x="2927" y="211"/>
                    </a:lnTo>
                    <a:lnTo>
                      <a:pt x="2927" y="211"/>
                    </a:lnTo>
                    <a:lnTo>
                      <a:pt x="2927" y="211"/>
                    </a:lnTo>
                    <a:lnTo>
                      <a:pt x="2928" y="211"/>
                    </a:lnTo>
                    <a:lnTo>
                      <a:pt x="2928" y="211"/>
                    </a:lnTo>
                    <a:lnTo>
                      <a:pt x="2928" y="211"/>
                    </a:lnTo>
                    <a:lnTo>
                      <a:pt x="2928" y="211"/>
                    </a:lnTo>
                    <a:lnTo>
                      <a:pt x="2928" y="215"/>
                    </a:lnTo>
                    <a:lnTo>
                      <a:pt x="2929" y="215"/>
                    </a:lnTo>
                    <a:lnTo>
                      <a:pt x="2929" y="219"/>
                    </a:lnTo>
                    <a:lnTo>
                      <a:pt x="2929" y="218"/>
                    </a:lnTo>
                    <a:lnTo>
                      <a:pt x="2929" y="218"/>
                    </a:lnTo>
                    <a:lnTo>
                      <a:pt x="2929" y="216"/>
                    </a:lnTo>
                    <a:lnTo>
                      <a:pt x="2930" y="216"/>
                    </a:lnTo>
                    <a:lnTo>
                      <a:pt x="2930" y="216"/>
                    </a:lnTo>
                    <a:lnTo>
                      <a:pt x="2930" y="217"/>
                    </a:lnTo>
                    <a:lnTo>
                      <a:pt x="2930" y="217"/>
                    </a:lnTo>
                    <a:lnTo>
                      <a:pt x="2931" y="217"/>
                    </a:lnTo>
                    <a:lnTo>
                      <a:pt x="2931" y="213"/>
                    </a:lnTo>
                    <a:lnTo>
                      <a:pt x="2931" y="213"/>
                    </a:lnTo>
                    <a:lnTo>
                      <a:pt x="2931" y="212"/>
                    </a:lnTo>
                    <a:lnTo>
                      <a:pt x="2932" y="212"/>
                    </a:lnTo>
                    <a:lnTo>
                      <a:pt x="2932" y="212"/>
                    </a:lnTo>
                    <a:lnTo>
                      <a:pt x="2932" y="213"/>
                    </a:lnTo>
                    <a:lnTo>
                      <a:pt x="2932" y="213"/>
                    </a:lnTo>
                    <a:lnTo>
                      <a:pt x="2932" y="213"/>
                    </a:lnTo>
                    <a:lnTo>
                      <a:pt x="2932" y="213"/>
                    </a:lnTo>
                    <a:lnTo>
                      <a:pt x="2933" y="213"/>
                    </a:lnTo>
                    <a:lnTo>
                      <a:pt x="2933" y="213"/>
                    </a:lnTo>
                    <a:lnTo>
                      <a:pt x="2933" y="213"/>
                    </a:lnTo>
                    <a:lnTo>
                      <a:pt x="2933" y="213"/>
                    </a:lnTo>
                    <a:lnTo>
                      <a:pt x="2933" y="213"/>
                    </a:lnTo>
                    <a:lnTo>
                      <a:pt x="2933" y="213"/>
                    </a:lnTo>
                    <a:lnTo>
                      <a:pt x="2934" y="213"/>
                    </a:lnTo>
                    <a:lnTo>
                      <a:pt x="2934" y="213"/>
                    </a:lnTo>
                    <a:lnTo>
                      <a:pt x="2934" y="213"/>
                    </a:lnTo>
                    <a:lnTo>
                      <a:pt x="2934" y="213"/>
                    </a:lnTo>
                    <a:lnTo>
                      <a:pt x="2934" y="213"/>
                    </a:lnTo>
                    <a:lnTo>
                      <a:pt x="2935" y="213"/>
                    </a:lnTo>
                    <a:lnTo>
                      <a:pt x="2935" y="212"/>
                    </a:lnTo>
                    <a:lnTo>
                      <a:pt x="2935" y="212"/>
                    </a:lnTo>
                    <a:lnTo>
                      <a:pt x="2935" y="212"/>
                    </a:lnTo>
                    <a:lnTo>
                      <a:pt x="2935" y="212"/>
                    </a:lnTo>
                    <a:lnTo>
                      <a:pt x="2935" y="212"/>
                    </a:lnTo>
                    <a:lnTo>
                      <a:pt x="2936" y="210"/>
                    </a:lnTo>
                    <a:lnTo>
                      <a:pt x="2936" y="210"/>
                    </a:lnTo>
                    <a:lnTo>
                      <a:pt x="2937" y="210"/>
                    </a:lnTo>
                    <a:lnTo>
                      <a:pt x="2937" y="210"/>
                    </a:lnTo>
                    <a:lnTo>
                      <a:pt x="2937" y="210"/>
                    </a:lnTo>
                    <a:lnTo>
                      <a:pt x="2937" y="210"/>
                    </a:lnTo>
                    <a:lnTo>
                      <a:pt x="2937" y="210"/>
                    </a:lnTo>
                    <a:lnTo>
                      <a:pt x="2938" y="210"/>
                    </a:lnTo>
                    <a:lnTo>
                      <a:pt x="2938" y="210"/>
                    </a:lnTo>
                    <a:lnTo>
                      <a:pt x="2938" y="209"/>
                    </a:lnTo>
                    <a:lnTo>
                      <a:pt x="2938" y="210"/>
                    </a:lnTo>
                    <a:lnTo>
                      <a:pt x="2938" y="209"/>
                    </a:lnTo>
                    <a:lnTo>
                      <a:pt x="2938" y="212"/>
                    </a:lnTo>
                    <a:lnTo>
                      <a:pt x="2939" y="213"/>
                    </a:lnTo>
                    <a:lnTo>
                      <a:pt x="2939" y="209"/>
                    </a:lnTo>
                    <a:lnTo>
                      <a:pt x="2939" y="219"/>
                    </a:lnTo>
                    <a:lnTo>
                      <a:pt x="2939" y="218"/>
                    </a:lnTo>
                    <a:lnTo>
                      <a:pt x="2940" y="208"/>
                    </a:lnTo>
                    <a:lnTo>
                      <a:pt x="2940" y="209"/>
                    </a:lnTo>
                    <a:lnTo>
                      <a:pt x="2940" y="221"/>
                    </a:lnTo>
                    <a:lnTo>
                      <a:pt x="2940" y="217"/>
                    </a:lnTo>
                    <a:lnTo>
                      <a:pt x="2940" y="217"/>
                    </a:lnTo>
                    <a:lnTo>
                      <a:pt x="2940" y="221"/>
                    </a:lnTo>
                    <a:lnTo>
                      <a:pt x="2941" y="221"/>
                    </a:lnTo>
                    <a:lnTo>
                      <a:pt x="2941" y="221"/>
                    </a:lnTo>
                    <a:lnTo>
                      <a:pt x="2941" y="221"/>
                    </a:lnTo>
                    <a:lnTo>
                      <a:pt x="2941" y="221"/>
                    </a:lnTo>
                    <a:lnTo>
                      <a:pt x="2942" y="221"/>
                    </a:lnTo>
                    <a:lnTo>
                      <a:pt x="2942" y="220"/>
                    </a:lnTo>
                    <a:lnTo>
                      <a:pt x="2942" y="219"/>
                    </a:lnTo>
                    <a:lnTo>
                      <a:pt x="2942" y="219"/>
                    </a:lnTo>
                    <a:lnTo>
                      <a:pt x="2942" y="219"/>
                    </a:lnTo>
                    <a:lnTo>
                      <a:pt x="2943" y="220"/>
                    </a:lnTo>
                    <a:lnTo>
                      <a:pt x="2943" y="224"/>
                    </a:lnTo>
                    <a:lnTo>
                      <a:pt x="2943" y="224"/>
                    </a:lnTo>
                    <a:lnTo>
                      <a:pt x="2944" y="224"/>
                    </a:lnTo>
                    <a:lnTo>
                      <a:pt x="2944" y="224"/>
                    </a:lnTo>
                    <a:lnTo>
                      <a:pt x="2944" y="224"/>
                    </a:lnTo>
                    <a:lnTo>
                      <a:pt x="2944" y="223"/>
                    </a:lnTo>
                    <a:lnTo>
                      <a:pt x="2945" y="222"/>
                    </a:lnTo>
                    <a:lnTo>
                      <a:pt x="2945" y="222"/>
                    </a:lnTo>
                    <a:lnTo>
                      <a:pt x="2945" y="222"/>
                    </a:lnTo>
                    <a:lnTo>
                      <a:pt x="2945" y="222"/>
                    </a:lnTo>
                    <a:lnTo>
                      <a:pt x="2945" y="221"/>
                    </a:lnTo>
                    <a:lnTo>
                      <a:pt x="2946" y="221"/>
                    </a:lnTo>
                    <a:lnTo>
                      <a:pt x="2946" y="223"/>
                    </a:lnTo>
                    <a:lnTo>
                      <a:pt x="2946" y="223"/>
                    </a:lnTo>
                    <a:lnTo>
                      <a:pt x="2947" y="224"/>
                    </a:lnTo>
                    <a:lnTo>
                      <a:pt x="2947" y="224"/>
                    </a:lnTo>
                    <a:lnTo>
                      <a:pt x="2947" y="224"/>
                    </a:lnTo>
                    <a:lnTo>
                      <a:pt x="2947" y="223"/>
                    </a:lnTo>
                    <a:lnTo>
                      <a:pt x="2947" y="223"/>
                    </a:lnTo>
                    <a:lnTo>
                      <a:pt x="2948" y="223"/>
                    </a:lnTo>
                    <a:lnTo>
                      <a:pt x="2948" y="223"/>
                    </a:lnTo>
                    <a:lnTo>
                      <a:pt x="2948" y="223"/>
                    </a:lnTo>
                    <a:lnTo>
                      <a:pt x="2948" y="223"/>
                    </a:lnTo>
                    <a:lnTo>
                      <a:pt x="2948" y="223"/>
                    </a:lnTo>
                    <a:lnTo>
                      <a:pt x="2948" y="223"/>
                    </a:lnTo>
                    <a:lnTo>
                      <a:pt x="2949" y="223"/>
                    </a:lnTo>
                    <a:lnTo>
                      <a:pt x="2949" y="223"/>
                    </a:lnTo>
                    <a:lnTo>
                      <a:pt x="2949" y="223"/>
                    </a:lnTo>
                    <a:lnTo>
                      <a:pt x="2949" y="223"/>
                    </a:lnTo>
                    <a:lnTo>
                      <a:pt x="2949" y="223"/>
                    </a:lnTo>
                    <a:lnTo>
                      <a:pt x="2950" y="223"/>
                    </a:lnTo>
                    <a:lnTo>
                      <a:pt x="2950" y="223"/>
                    </a:lnTo>
                    <a:lnTo>
                      <a:pt x="2950" y="223"/>
                    </a:lnTo>
                    <a:lnTo>
                      <a:pt x="2950" y="223"/>
                    </a:lnTo>
                    <a:lnTo>
                      <a:pt x="2950" y="223"/>
                    </a:lnTo>
                    <a:lnTo>
                      <a:pt x="2951" y="223"/>
                    </a:lnTo>
                    <a:lnTo>
                      <a:pt x="2951" y="223"/>
                    </a:lnTo>
                    <a:lnTo>
                      <a:pt x="2951" y="222"/>
                    </a:lnTo>
                    <a:lnTo>
                      <a:pt x="2951" y="222"/>
                    </a:lnTo>
                    <a:lnTo>
                      <a:pt x="2952" y="222"/>
                    </a:lnTo>
                    <a:lnTo>
                      <a:pt x="2952" y="222"/>
                    </a:lnTo>
                    <a:lnTo>
                      <a:pt x="2952" y="222"/>
                    </a:lnTo>
                    <a:lnTo>
                      <a:pt x="2952" y="222"/>
                    </a:lnTo>
                    <a:lnTo>
                      <a:pt x="2952" y="220"/>
                    </a:lnTo>
                    <a:lnTo>
                      <a:pt x="2953" y="219"/>
                    </a:lnTo>
                    <a:lnTo>
                      <a:pt x="2953" y="217"/>
                    </a:lnTo>
                    <a:lnTo>
                      <a:pt x="2953" y="222"/>
                    </a:lnTo>
                    <a:lnTo>
                      <a:pt x="2953" y="220"/>
                    </a:lnTo>
                    <a:lnTo>
                      <a:pt x="2953" y="219"/>
                    </a:lnTo>
                    <a:lnTo>
                      <a:pt x="2953" y="217"/>
                    </a:lnTo>
                    <a:lnTo>
                      <a:pt x="2954" y="222"/>
                    </a:lnTo>
                    <a:lnTo>
                      <a:pt x="2954" y="219"/>
                    </a:lnTo>
                    <a:lnTo>
                      <a:pt x="2954" y="215"/>
                    </a:lnTo>
                    <a:lnTo>
                      <a:pt x="2954" y="223"/>
                    </a:lnTo>
                    <a:lnTo>
                      <a:pt x="2954" y="222"/>
                    </a:lnTo>
                    <a:lnTo>
                      <a:pt x="2954" y="222"/>
                    </a:lnTo>
                    <a:lnTo>
                      <a:pt x="2954" y="225"/>
                    </a:lnTo>
                    <a:lnTo>
                      <a:pt x="2954" y="219"/>
                    </a:lnTo>
                    <a:lnTo>
                      <a:pt x="2955" y="219"/>
                    </a:lnTo>
                    <a:lnTo>
                      <a:pt x="2955" y="219"/>
                    </a:lnTo>
                    <a:lnTo>
                      <a:pt x="2955" y="220"/>
                    </a:lnTo>
                    <a:lnTo>
                      <a:pt x="2955" y="220"/>
                    </a:lnTo>
                    <a:lnTo>
                      <a:pt x="2956" y="220"/>
                    </a:lnTo>
                    <a:lnTo>
                      <a:pt x="2956" y="220"/>
                    </a:lnTo>
                    <a:lnTo>
                      <a:pt x="2956" y="220"/>
                    </a:lnTo>
                    <a:lnTo>
                      <a:pt x="2956" y="220"/>
                    </a:lnTo>
                    <a:lnTo>
                      <a:pt x="2956" y="221"/>
                    </a:lnTo>
                    <a:lnTo>
                      <a:pt x="2957" y="221"/>
                    </a:lnTo>
                    <a:lnTo>
                      <a:pt x="2957" y="223"/>
                    </a:lnTo>
                    <a:lnTo>
                      <a:pt x="2957" y="224"/>
                    </a:lnTo>
                    <a:lnTo>
                      <a:pt x="2958" y="224"/>
                    </a:lnTo>
                    <a:lnTo>
                      <a:pt x="2958" y="224"/>
                    </a:lnTo>
                    <a:lnTo>
                      <a:pt x="2958" y="222"/>
                    </a:lnTo>
                    <a:lnTo>
                      <a:pt x="2958" y="222"/>
                    </a:lnTo>
                    <a:lnTo>
                      <a:pt x="2959" y="220"/>
                    </a:lnTo>
                    <a:lnTo>
                      <a:pt x="2959" y="220"/>
                    </a:lnTo>
                    <a:lnTo>
                      <a:pt x="2959" y="220"/>
                    </a:lnTo>
                    <a:lnTo>
                      <a:pt x="2959" y="220"/>
                    </a:lnTo>
                    <a:lnTo>
                      <a:pt x="2959" y="221"/>
                    </a:lnTo>
                    <a:lnTo>
                      <a:pt x="2959" y="220"/>
                    </a:lnTo>
                    <a:lnTo>
                      <a:pt x="2960" y="220"/>
                    </a:lnTo>
                    <a:lnTo>
                      <a:pt x="2960" y="221"/>
                    </a:lnTo>
                    <a:lnTo>
                      <a:pt x="2960" y="220"/>
                    </a:lnTo>
                    <a:lnTo>
                      <a:pt x="2960" y="220"/>
                    </a:lnTo>
                    <a:lnTo>
                      <a:pt x="2961" y="220"/>
                    </a:lnTo>
                    <a:lnTo>
                      <a:pt x="2961" y="220"/>
                    </a:lnTo>
                    <a:lnTo>
                      <a:pt x="2961" y="220"/>
                    </a:lnTo>
                    <a:lnTo>
                      <a:pt x="2961" y="220"/>
                    </a:lnTo>
                    <a:lnTo>
                      <a:pt x="2961" y="220"/>
                    </a:lnTo>
                    <a:lnTo>
                      <a:pt x="2961" y="220"/>
                    </a:lnTo>
                    <a:lnTo>
                      <a:pt x="2962" y="221"/>
                    </a:lnTo>
                    <a:lnTo>
                      <a:pt x="2962" y="221"/>
                    </a:lnTo>
                    <a:lnTo>
                      <a:pt x="2962" y="221"/>
                    </a:lnTo>
                    <a:lnTo>
                      <a:pt x="2962" y="221"/>
                    </a:lnTo>
                    <a:lnTo>
                      <a:pt x="2963" y="221"/>
                    </a:lnTo>
                    <a:lnTo>
                      <a:pt x="2963" y="221"/>
                    </a:lnTo>
                    <a:lnTo>
                      <a:pt x="2963" y="220"/>
                    </a:lnTo>
                    <a:lnTo>
                      <a:pt x="2963" y="220"/>
                    </a:lnTo>
                    <a:lnTo>
                      <a:pt x="2963" y="220"/>
                    </a:lnTo>
                    <a:lnTo>
                      <a:pt x="2964" y="220"/>
                    </a:lnTo>
                    <a:lnTo>
                      <a:pt x="2964" y="220"/>
                    </a:lnTo>
                    <a:lnTo>
                      <a:pt x="2964" y="220"/>
                    </a:lnTo>
                    <a:lnTo>
                      <a:pt x="2965" y="219"/>
                    </a:lnTo>
                    <a:lnTo>
                      <a:pt x="2965" y="219"/>
                    </a:lnTo>
                    <a:lnTo>
                      <a:pt x="2965" y="219"/>
                    </a:lnTo>
                    <a:lnTo>
                      <a:pt x="2965" y="219"/>
                    </a:lnTo>
                    <a:lnTo>
                      <a:pt x="2966" y="219"/>
                    </a:lnTo>
                    <a:lnTo>
                      <a:pt x="2966" y="219"/>
                    </a:lnTo>
                    <a:lnTo>
                      <a:pt x="2966" y="219"/>
                    </a:lnTo>
                    <a:lnTo>
                      <a:pt x="2966" y="219"/>
                    </a:lnTo>
                    <a:lnTo>
                      <a:pt x="2966" y="219"/>
                    </a:lnTo>
                    <a:lnTo>
                      <a:pt x="2966" y="219"/>
                    </a:lnTo>
                    <a:lnTo>
                      <a:pt x="2966" y="226"/>
                    </a:lnTo>
                    <a:lnTo>
                      <a:pt x="2967" y="226"/>
                    </a:lnTo>
                    <a:lnTo>
                      <a:pt x="2967" y="219"/>
                    </a:lnTo>
                    <a:lnTo>
                      <a:pt x="2967" y="220"/>
                    </a:lnTo>
                    <a:lnTo>
                      <a:pt x="2967" y="219"/>
                    </a:lnTo>
                    <a:lnTo>
                      <a:pt x="2968" y="223"/>
                    </a:lnTo>
                    <a:lnTo>
                      <a:pt x="2968" y="223"/>
                    </a:lnTo>
                    <a:lnTo>
                      <a:pt x="2968" y="223"/>
                    </a:lnTo>
                    <a:lnTo>
                      <a:pt x="2968" y="217"/>
                    </a:lnTo>
                    <a:lnTo>
                      <a:pt x="2968" y="213"/>
                    </a:lnTo>
                    <a:lnTo>
                      <a:pt x="2968" y="212"/>
                    </a:lnTo>
                    <a:lnTo>
                      <a:pt x="2969" y="223"/>
                    </a:lnTo>
                    <a:lnTo>
                      <a:pt x="2969" y="220"/>
                    </a:lnTo>
                    <a:lnTo>
                      <a:pt x="2969" y="219"/>
                    </a:lnTo>
                    <a:lnTo>
                      <a:pt x="2969" y="218"/>
                    </a:lnTo>
                    <a:lnTo>
                      <a:pt x="2969" y="224"/>
                    </a:lnTo>
                    <a:lnTo>
                      <a:pt x="2970" y="224"/>
                    </a:lnTo>
                    <a:lnTo>
                      <a:pt x="2970" y="223"/>
                    </a:lnTo>
                    <a:lnTo>
                      <a:pt x="2970" y="224"/>
                    </a:lnTo>
                    <a:lnTo>
                      <a:pt x="2970" y="223"/>
                    </a:lnTo>
                    <a:lnTo>
                      <a:pt x="2970" y="226"/>
                    </a:lnTo>
                    <a:lnTo>
                      <a:pt x="2971" y="226"/>
                    </a:lnTo>
                    <a:lnTo>
                      <a:pt x="2971" y="226"/>
                    </a:lnTo>
                    <a:lnTo>
                      <a:pt x="2971" y="226"/>
                    </a:lnTo>
                    <a:lnTo>
                      <a:pt x="2971" y="226"/>
                    </a:lnTo>
                    <a:lnTo>
                      <a:pt x="2972" y="226"/>
                    </a:lnTo>
                    <a:lnTo>
                      <a:pt x="2972" y="226"/>
                    </a:lnTo>
                    <a:lnTo>
                      <a:pt x="2972" y="226"/>
                    </a:lnTo>
                    <a:lnTo>
                      <a:pt x="2972" y="226"/>
                    </a:lnTo>
                    <a:lnTo>
                      <a:pt x="2972" y="226"/>
                    </a:lnTo>
                    <a:lnTo>
                      <a:pt x="2973" y="226"/>
                    </a:lnTo>
                    <a:lnTo>
                      <a:pt x="2973" y="226"/>
                    </a:lnTo>
                    <a:lnTo>
                      <a:pt x="2973" y="226"/>
                    </a:lnTo>
                    <a:lnTo>
                      <a:pt x="2973" y="226"/>
                    </a:lnTo>
                    <a:lnTo>
                      <a:pt x="2973" y="224"/>
                    </a:lnTo>
                    <a:lnTo>
                      <a:pt x="2973" y="224"/>
                    </a:lnTo>
                    <a:lnTo>
                      <a:pt x="2973" y="224"/>
                    </a:lnTo>
                    <a:lnTo>
                      <a:pt x="2974" y="224"/>
                    </a:lnTo>
                    <a:lnTo>
                      <a:pt x="2974" y="223"/>
                    </a:lnTo>
                    <a:lnTo>
                      <a:pt x="2974" y="223"/>
                    </a:lnTo>
                    <a:lnTo>
                      <a:pt x="2974" y="223"/>
                    </a:lnTo>
                    <a:lnTo>
                      <a:pt x="2975" y="223"/>
                    </a:lnTo>
                    <a:lnTo>
                      <a:pt x="2975" y="223"/>
                    </a:lnTo>
                    <a:lnTo>
                      <a:pt x="2975" y="222"/>
                    </a:lnTo>
                    <a:lnTo>
                      <a:pt x="2975" y="222"/>
                    </a:lnTo>
                    <a:lnTo>
                      <a:pt x="2976" y="221"/>
                    </a:lnTo>
                    <a:lnTo>
                      <a:pt x="2976" y="221"/>
                    </a:lnTo>
                    <a:lnTo>
                      <a:pt x="2976" y="221"/>
                    </a:lnTo>
                    <a:lnTo>
                      <a:pt x="2976" y="221"/>
                    </a:lnTo>
                    <a:lnTo>
                      <a:pt x="2976" y="221"/>
                    </a:lnTo>
                    <a:lnTo>
                      <a:pt x="2977" y="221"/>
                    </a:lnTo>
                    <a:lnTo>
                      <a:pt x="2977" y="222"/>
                    </a:lnTo>
                    <a:lnTo>
                      <a:pt x="2977" y="222"/>
                    </a:lnTo>
                    <a:lnTo>
                      <a:pt x="2977" y="222"/>
                    </a:lnTo>
                    <a:lnTo>
                      <a:pt x="2978" y="222"/>
                    </a:lnTo>
                    <a:lnTo>
                      <a:pt x="2978" y="222"/>
                    </a:lnTo>
                    <a:lnTo>
                      <a:pt x="2978" y="222"/>
                    </a:lnTo>
                    <a:lnTo>
                      <a:pt x="2978" y="222"/>
                    </a:lnTo>
                    <a:lnTo>
                      <a:pt x="2979" y="222"/>
                    </a:lnTo>
                    <a:lnTo>
                      <a:pt x="2979" y="222"/>
                    </a:lnTo>
                    <a:lnTo>
                      <a:pt x="2979" y="222"/>
                    </a:lnTo>
                    <a:lnTo>
                      <a:pt x="2979" y="222"/>
                    </a:lnTo>
                    <a:lnTo>
                      <a:pt x="2980" y="222"/>
                    </a:lnTo>
                    <a:lnTo>
                      <a:pt x="2980" y="222"/>
                    </a:lnTo>
                    <a:lnTo>
                      <a:pt x="2980" y="222"/>
                    </a:lnTo>
                    <a:lnTo>
                      <a:pt x="2980" y="222"/>
                    </a:lnTo>
                    <a:lnTo>
                      <a:pt x="2980" y="222"/>
                    </a:lnTo>
                    <a:lnTo>
                      <a:pt x="2980" y="222"/>
                    </a:lnTo>
                    <a:lnTo>
                      <a:pt x="2980" y="222"/>
                    </a:lnTo>
                    <a:lnTo>
                      <a:pt x="2981" y="222"/>
                    </a:lnTo>
                    <a:lnTo>
                      <a:pt x="2981" y="223"/>
                    </a:lnTo>
                    <a:lnTo>
                      <a:pt x="2981" y="222"/>
                    </a:lnTo>
                    <a:lnTo>
                      <a:pt x="2981" y="222"/>
                    </a:lnTo>
                    <a:lnTo>
                      <a:pt x="2981" y="221"/>
                    </a:lnTo>
                    <a:lnTo>
                      <a:pt x="2982" y="227"/>
                    </a:lnTo>
                    <a:lnTo>
                      <a:pt x="2982" y="225"/>
                    </a:lnTo>
                    <a:lnTo>
                      <a:pt x="2982" y="223"/>
                    </a:lnTo>
                    <a:lnTo>
                      <a:pt x="2982" y="219"/>
                    </a:lnTo>
                    <a:lnTo>
                      <a:pt x="2982" y="223"/>
                    </a:lnTo>
                    <a:lnTo>
                      <a:pt x="2982" y="224"/>
                    </a:lnTo>
                    <a:lnTo>
                      <a:pt x="2983" y="224"/>
                    </a:lnTo>
                    <a:lnTo>
                      <a:pt x="2983" y="224"/>
                    </a:lnTo>
                    <a:lnTo>
                      <a:pt x="2983" y="224"/>
                    </a:lnTo>
                    <a:lnTo>
                      <a:pt x="2983" y="214"/>
                    </a:lnTo>
                    <a:lnTo>
                      <a:pt x="2984" y="214"/>
                    </a:lnTo>
                    <a:lnTo>
                      <a:pt x="2984" y="214"/>
                    </a:lnTo>
                    <a:lnTo>
                      <a:pt x="2984" y="221"/>
                    </a:lnTo>
                    <a:lnTo>
                      <a:pt x="2984" y="217"/>
                    </a:lnTo>
                    <a:lnTo>
                      <a:pt x="2984" y="217"/>
                    </a:lnTo>
                    <a:lnTo>
                      <a:pt x="2984" y="214"/>
                    </a:lnTo>
                    <a:lnTo>
                      <a:pt x="2985" y="219"/>
                    </a:lnTo>
                    <a:lnTo>
                      <a:pt x="2985" y="219"/>
                    </a:lnTo>
                    <a:lnTo>
                      <a:pt x="2985" y="223"/>
                    </a:lnTo>
                    <a:lnTo>
                      <a:pt x="2985" y="224"/>
                    </a:lnTo>
                    <a:lnTo>
                      <a:pt x="2986" y="225"/>
                    </a:lnTo>
                    <a:lnTo>
                      <a:pt x="2986" y="225"/>
                    </a:lnTo>
                    <a:lnTo>
                      <a:pt x="2986" y="225"/>
                    </a:lnTo>
                    <a:lnTo>
                      <a:pt x="2986" y="227"/>
                    </a:lnTo>
                    <a:lnTo>
                      <a:pt x="2987" y="227"/>
                    </a:lnTo>
                    <a:lnTo>
                      <a:pt x="2987" y="229"/>
                    </a:lnTo>
                    <a:lnTo>
                      <a:pt x="2987" y="229"/>
                    </a:lnTo>
                    <a:lnTo>
                      <a:pt x="2987" y="229"/>
                    </a:lnTo>
                    <a:lnTo>
                      <a:pt x="2987" y="229"/>
                    </a:lnTo>
                    <a:lnTo>
                      <a:pt x="2988" y="229"/>
                    </a:lnTo>
                    <a:lnTo>
                      <a:pt x="2988" y="229"/>
                    </a:lnTo>
                    <a:lnTo>
                      <a:pt x="2988" y="228"/>
                    </a:lnTo>
                    <a:lnTo>
                      <a:pt x="2988" y="228"/>
                    </a:lnTo>
                    <a:lnTo>
                      <a:pt x="2988" y="228"/>
                    </a:lnTo>
                    <a:lnTo>
                      <a:pt x="2989" y="226"/>
                    </a:lnTo>
                    <a:lnTo>
                      <a:pt x="2989" y="226"/>
                    </a:lnTo>
                    <a:lnTo>
                      <a:pt x="2989" y="226"/>
                    </a:lnTo>
                    <a:lnTo>
                      <a:pt x="2989" y="226"/>
                    </a:lnTo>
                    <a:lnTo>
                      <a:pt x="2990" y="225"/>
                    </a:lnTo>
                    <a:lnTo>
                      <a:pt x="2990" y="225"/>
                    </a:lnTo>
                    <a:lnTo>
                      <a:pt x="2990" y="225"/>
                    </a:lnTo>
                    <a:lnTo>
                      <a:pt x="2990" y="224"/>
                    </a:lnTo>
                    <a:lnTo>
                      <a:pt x="2990" y="224"/>
                    </a:lnTo>
                    <a:lnTo>
                      <a:pt x="2991" y="224"/>
                    </a:lnTo>
                    <a:lnTo>
                      <a:pt x="2991" y="224"/>
                    </a:lnTo>
                    <a:lnTo>
                      <a:pt x="2991" y="224"/>
                    </a:lnTo>
                    <a:lnTo>
                      <a:pt x="2991" y="224"/>
                    </a:lnTo>
                    <a:lnTo>
                      <a:pt x="2992" y="224"/>
                    </a:lnTo>
                    <a:lnTo>
                      <a:pt x="2992" y="224"/>
                    </a:lnTo>
                    <a:lnTo>
                      <a:pt x="2992" y="224"/>
                    </a:lnTo>
                    <a:lnTo>
                      <a:pt x="2992" y="224"/>
                    </a:lnTo>
                    <a:lnTo>
                      <a:pt x="2992" y="224"/>
                    </a:lnTo>
                    <a:lnTo>
                      <a:pt x="2992" y="224"/>
                    </a:lnTo>
                    <a:lnTo>
                      <a:pt x="2993" y="223"/>
                    </a:lnTo>
                    <a:lnTo>
                      <a:pt x="2993" y="223"/>
                    </a:lnTo>
                    <a:lnTo>
                      <a:pt x="2993" y="223"/>
                    </a:lnTo>
                    <a:lnTo>
                      <a:pt x="2993" y="224"/>
                    </a:lnTo>
                    <a:lnTo>
                      <a:pt x="2993" y="224"/>
                    </a:lnTo>
                    <a:lnTo>
                      <a:pt x="2994" y="224"/>
                    </a:lnTo>
                    <a:lnTo>
                      <a:pt x="2994" y="224"/>
                    </a:lnTo>
                    <a:lnTo>
                      <a:pt x="2994" y="224"/>
                    </a:lnTo>
                    <a:lnTo>
                      <a:pt x="2994" y="224"/>
                    </a:lnTo>
                    <a:lnTo>
                      <a:pt x="2994" y="224"/>
                    </a:lnTo>
                    <a:lnTo>
                      <a:pt x="2994" y="224"/>
                    </a:lnTo>
                    <a:lnTo>
                      <a:pt x="2994" y="224"/>
                    </a:lnTo>
                    <a:lnTo>
                      <a:pt x="2995" y="225"/>
                    </a:lnTo>
                    <a:lnTo>
                      <a:pt x="2995" y="225"/>
                    </a:lnTo>
                    <a:lnTo>
                      <a:pt x="2996" y="226"/>
                    </a:lnTo>
                    <a:lnTo>
                      <a:pt x="2996" y="226"/>
                    </a:lnTo>
                    <a:lnTo>
                      <a:pt x="2996" y="226"/>
                    </a:lnTo>
                    <a:lnTo>
                      <a:pt x="2996" y="226"/>
                    </a:lnTo>
                    <a:lnTo>
                      <a:pt x="2996" y="226"/>
                    </a:lnTo>
                    <a:lnTo>
                      <a:pt x="2996" y="225"/>
                    </a:lnTo>
                    <a:lnTo>
                      <a:pt x="2996" y="224"/>
                    </a:lnTo>
                    <a:lnTo>
                      <a:pt x="2997" y="230"/>
                    </a:lnTo>
                    <a:lnTo>
                      <a:pt x="2997" y="227"/>
                    </a:lnTo>
                    <a:lnTo>
                      <a:pt x="2997" y="226"/>
                    </a:lnTo>
                    <a:lnTo>
                      <a:pt x="2997" y="221"/>
                    </a:lnTo>
                    <a:lnTo>
                      <a:pt x="2997" y="224"/>
                    </a:lnTo>
                    <a:lnTo>
                      <a:pt x="2998" y="224"/>
                    </a:lnTo>
                    <a:lnTo>
                      <a:pt x="2998" y="224"/>
                    </a:lnTo>
                    <a:lnTo>
                      <a:pt x="2998" y="224"/>
                    </a:lnTo>
                    <a:lnTo>
                      <a:pt x="2998" y="224"/>
                    </a:lnTo>
                    <a:lnTo>
                      <a:pt x="2999" y="216"/>
                    </a:lnTo>
                    <a:lnTo>
                      <a:pt x="2999" y="222"/>
                    </a:lnTo>
                    <a:lnTo>
                      <a:pt x="2999" y="223"/>
                    </a:lnTo>
                    <a:lnTo>
                      <a:pt x="2999" y="220"/>
                    </a:lnTo>
                    <a:lnTo>
                      <a:pt x="2999" y="225"/>
                    </a:lnTo>
                    <a:lnTo>
                      <a:pt x="2999" y="226"/>
                    </a:lnTo>
                    <a:lnTo>
                      <a:pt x="3000" y="227"/>
                    </a:lnTo>
                    <a:lnTo>
                      <a:pt x="3000" y="227"/>
                    </a:lnTo>
                    <a:lnTo>
                      <a:pt x="3000" y="229"/>
                    </a:lnTo>
                    <a:lnTo>
                      <a:pt x="3001" y="229"/>
                    </a:lnTo>
                    <a:lnTo>
                      <a:pt x="3001" y="230"/>
                    </a:lnTo>
                    <a:lnTo>
                      <a:pt x="3001" y="230"/>
                    </a:lnTo>
                    <a:lnTo>
                      <a:pt x="3001" y="231"/>
                    </a:lnTo>
                    <a:lnTo>
                      <a:pt x="3002" y="231"/>
                    </a:lnTo>
                    <a:lnTo>
                      <a:pt x="3002" y="231"/>
                    </a:lnTo>
                    <a:lnTo>
                      <a:pt x="3002" y="231"/>
                    </a:lnTo>
                    <a:lnTo>
                      <a:pt x="3002" y="231"/>
                    </a:lnTo>
                    <a:lnTo>
                      <a:pt x="3003" y="232"/>
                    </a:lnTo>
                    <a:lnTo>
                      <a:pt x="3003" y="232"/>
                    </a:lnTo>
                    <a:lnTo>
                      <a:pt x="3003" y="232"/>
                    </a:lnTo>
                    <a:lnTo>
                      <a:pt x="3003" y="231"/>
                    </a:lnTo>
                    <a:lnTo>
                      <a:pt x="3003" y="231"/>
                    </a:lnTo>
                    <a:lnTo>
                      <a:pt x="3004" y="231"/>
                    </a:lnTo>
                    <a:lnTo>
                      <a:pt x="3004" y="231"/>
                    </a:lnTo>
                    <a:lnTo>
                      <a:pt x="3004" y="231"/>
                    </a:lnTo>
                    <a:lnTo>
                      <a:pt x="3004" y="230"/>
                    </a:lnTo>
                    <a:lnTo>
                      <a:pt x="3004" y="231"/>
                    </a:lnTo>
                    <a:lnTo>
                      <a:pt x="3005" y="231"/>
                    </a:lnTo>
                    <a:lnTo>
                      <a:pt x="3005" y="231"/>
                    </a:lnTo>
                    <a:lnTo>
                      <a:pt x="3005" y="231"/>
                    </a:lnTo>
                    <a:lnTo>
                      <a:pt x="3005" y="231"/>
                    </a:lnTo>
                    <a:lnTo>
                      <a:pt x="3005" y="231"/>
                    </a:lnTo>
                    <a:lnTo>
                      <a:pt x="3006" y="231"/>
                    </a:lnTo>
                    <a:lnTo>
                      <a:pt x="3006" y="231"/>
                    </a:lnTo>
                    <a:lnTo>
                      <a:pt x="3006" y="231"/>
                    </a:lnTo>
                    <a:lnTo>
                      <a:pt x="3006" y="231"/>
                    </a:lnTo>
                    <a:lnTo>
                      <a:pt x="3006" y="231"/>
                    </a:lnTo>
                    <a:lnTo>
                      <a:pt x="3006" y="231"/>
                    </a:lnTo>
                    <a:lnTo>
                      <a:pt x="3006" y="231"/>
                    </a:lnTo>
                    <a:lnTo>
                      <a:pt x="3007" y="231"/>
                    </a:lnTo>
                    <a:lnTo>
                      <a:pt x="3007" y="231"/>
                    </a:lnTo>
                    <a:lnTo>
                      <a:pt x="3007" y="231"/>
                    </a:lnTo>
                    <a:lnTo>
                      <a:pt x="3007" y="231"/>
                    </a:lnTo>
                    <a:lnTo>
                      <a:pt x="3007" y="231"/>
                    </a:lnTo>
                    <a:lnTo>
                      <a:pt x="3008" y="231"/>
                    </a:lnTo>
                    <a:lnTo>
                      <a:pt x="3008" y="231"/>
                    </a:lnTo>
                    <a:lnTo>
                      <a:pt x="3008" y="231"/>
                    </a:lnTo>
                    <a:lnTo>
                      <a:pt x="3008" y="231"/>
                    </a:lnTo>
                    <a:lnTo>
                      <a:pt x="3008" y="231"/>
                    </a:lnTo>
                    <a:lnTo>
                      <a:pt x="3008" y="230"/>
                    </a:lnTo>
                    <a:lnTo>
                      <a:pt x="3009" y="230"/>
                    </a:lnTo>
                    <a:lnTo>
                      <a:pt x="3009" y="230"/>
                    </a:lnTo>
                    <a:lnTo>
                      <a:pt x="3009" y="230"/>
                    </a:lnTo>
                    <a:lnTo>
                      <a:pt x="3009" y="230"/>
                    </a:lnTo>
                    <a:lnTo>
                      <a:pt x="3009" y="230"/>
                    </a:lnTo>
                    <a:lnTo>
                      <a:pt x="3010" y="230"/>
                    </a:lnTo>
                    <a:lnTo>
                      <a:pt x="3010" y="230"/>
                    </a:lnTo>
                    <a:lnTo>
                      <a:pt x="3010" y="230"/>
                    </a:lnTo>
                    <a:lnTo>
                      <a:pt x="3010" y="230"/>
                    </a:lnTo>
                    <a:lnTo>
                      <a:pt x="3010" y="230"/>
                    </a:lnTo>
                    <a:lnTo>
                      <a:pt x="3010" y="230"/>
                    </a:lnTo>
                    <a:lnTo>
                      <a:pt x="3011" y="230"/>
                    </a:lnTo>
                    <a:lnTo>
                      <a:pt x="3011" y="230"/>
                    </a:lnTo>
                    <a:lnTo>
                      <a:pt x="3011" y="226"/>
                    </a:lnTo>
                    <a:lnTo>
                      <a:pt x="3011" y="227"/>
                    </a:lnTo>
                    <a:lnTo>
                      <a:pt x="3012" y="228"/>
                    </a:lnTo>
                    <a:lnTo>
                      <a:pt x="3012" y="228"/>
                    </a:lnTo>
                    <a:lnTo>
                      <a:pt x="3012" y="219"/>
                    </a:lnTo>
                    <a:lnTo>
                      <a:pt x="3012" y="220"/>
                    </a:lnTo>
                    <a:lnTo>
                      <a:pt x="3012" y="220"/>
                    </a:lnTo>
                    <a:lnTo>
                      <a:pt x="3012" y="220"/>
                    </a:lnTo>
                    <a:lnTo>
                      <a:pt x="3013" y="221"/>
                    </a:lnTo>
                    <a:lnTo>
                      <a:pt x="3013" y="220"/>
                    </a:lnTo>
                    <a:lnTo>
                      <a:pt x="3013" y="220"/>
                    </a:lnTo>
                    <a:lnTo>
                      <a:pt x="3013" y="216"/>
                    </a:lnTo>
                    <a:lnTo>
                      <a:pt x="3013" y="223"/>
                    </a:lnTo>
                    <a:lnTo>
                      <a:pt x="3013" y="225"/>
                    </a:lnTo>
                    <a:lnTo>
                      <a:pt x="3013" y="226"/>
                    </a:lnTo>
                    <a:lnTo>
                      <a:pt x="3014" y="223"/>
                    </a:lnTo>
                    <a:lnTo>
                      <a:pt x="3014" y="225"/>
                    </a:lnTo>
                    <a:lnTo>
                      <a:pt x="3014" y="226"/>
                    </a:lnTo>
                    <a:lnTo>
                      <a:pt x="3014" y="226"/>
                    </a:lnTo>
                    <a:lnTo>
                      <a:pt x="3014" y="226"/>
                    </a:lnTo>
                    <a:lnTo>
                      <a:pt x="3014" y="226"/>
                    </a:lnTo>
                    <a:lnTo>
                      <a:pt x="3015" y="226"/>
                    </a:lnTo>
                    <a:lnTo>
                      <a:pt x="3015" y="226"/>
                    </a:lnTo>
                    <a:lnTo>
                      <a:pt x="3015" y="226"/>
                    </a:lnTo>
                    <a:lnTo>
                      <a:pt x="3015" y="225"/>
                    </a:lnTo>
                    <a:lnTo>
                      <a:pt x="3016" y="225"/>
                    </a:lnTo>
                    <a:lnTo>
                      <a:pt x="3016" y="224"/>
                    </a:lnTo>
                    <a:lnTo>
                      <a:pt x="3016" y="224"/>
                    </a:lnTo>
                    <a:lnTo>
                      <a:pt x="3016" y="224"/>
                    </a:lnTo>
                    <a:lnTo>
                      <a:pt x="3017" y="223"/>
                    </a:lnTo>
                    <a:lnTo>
                      <a:pt x="3017" y="223"/>
                    </a:lnTo>
                    <a:lnTo>
                      <a:pt x="3017" y="223"/>
                    </a:lnTo>
                    <a:lnTo>
                      <a:pt x="3017" y="224"/>
                    </a:lnTo>
                    <a:lnTo>
                      <a:pt x="3017" y="223"/>
                    </a:lnTo>
                    <a:lnTo>
                      <a:pt x="3017" y="223"/>
                    </a:lnTo>
                    <a:lnTo>
                      <a:pt x="3017" y="222"/>
                    </a:lnTo>
                    <a:lnTo>
                      <a:pt x="3018" y="222"/>
                    </a:lnTo>
                    <a:lnTo>
                      <a:pt x="3018" y="222"/>
                    </a:lnTo>
                    <a:lnTo>
                      <a:pt x="3018" y="222"/>
                    </a:lnTo>
                    <a:lnTo>
                      <a:pt x="3019" y="222"/>
                    </a:lnTo>
                    <a:lnTo>
                      <a:pt x="3019" y="222"/>
                    </a:lnTo>
                    <a:lnTo>
                      <a:pt x="3019" y="222"/>
                    </a:lnTo>
                    <a:lnTo>
                      <a:pt x="3019" y="222"/>
                    </a:lnTo>
                    <a:lnTo>
                      <a:pt x="3019" y="222"/>
                    </a:lnTo>
                    <a:lnTo>
                      <a:pt x="3019" y="222"/>
                    </a:lnTo>
                    <a:lnTo>
                      <a:pt x="3020" y="222"/>
                    </a:lnTo>
                    <a:lnTo>
                      <a:pt x="3020" y="222"/>
                    </a:lnTo>
                    <a:lnTo>
                      <a:pt x="3020" y="222"/>
                    </a:lnTo>
                    <a:lnTo>
                      <a:pt x="3020" y="222"/>
                    </a:lnTo>
                    <a:lnTo>
                      <a:pt x="3020" y="222"/>
                    </a:lnTo>
                    <a:lnTo>
                      <a:pt x="3020" y="222"/>
                    </a:lnTo>
                    <a:lnTo>
                      <a:pt x="3020" y="222"/>
                    </a:lnTo>
                    <a:lnTo>
                      <a:pt x="3021" y="222"/>
                    </a:lnTo>
                    <a:lnTo>
                      <a:pt x="3021" y="222"/>
                    </a:lnTo>
                    <a:lnTo>
                      <a:pt x="3021" y="222"/>
                    </a:lnTo>
                    <a:lnTo>
                      <a:pt x="3021" y="222"/>
                    </a:lnTo>
                    <a:lnTo>
                      <a:pt x="3021" y="222"/>
                    </a:lnTo>
                    <a:lnTo>
                      <a:pt x="3022" y="222"/>
                    </a:lnTo>
                    <a:lnTo>
                      <a:pt x="3022" y="223"/>
                    </a:lnTo>
                    <a:lnTo>
                      <a:pt x="3022" y="223"/>
                    </a:lnTo>
                    <a:lnTo>
                      <a:pt x="3022" y="223"/>
                    </a:lnTo>
                    <a:lnTo>
                      <a:pt x="3022" y="223"/>
                    </a:lnTo>
                    <a:lnTo>
                      <a:pt x="3023" y="223"/>
                    </a:lnTo>
                    <a:lnTo>
                      <a:pt x="3023" y="224"/>
                    </a:lnTo>
                    <a:lnTo>
                      <a:pt x="3023" y="224"/>
                    </a:lnTo>
                    <a:lnTo>
                      <a:pt x="3023" y="224"/>
                    </a:lnTo>
                    <a:lnTo>
                      <a:pt x="3024" y="224"/>
                    </a:lnTo>
                    <a:lnTo>
                      <a:pt x="3024" y="224"/>
                    </a:lnTo>
                    <a:lnTo>
                      <a:pt x="3024" y="225"/>
                    </a:lnTo>
                    <a:lnTo>
                      <a:pt x="3024" y="225"/>
                    </a:lnTo>
                    <a:lnTo>
                      <a:pt x="3024" y="225"/>
                    </a:lnTo>
                    <a:lnTo>
                      <a:pt x="3025" y="225"/>
                    </a:lnTo>
                    <a:lnTo>
                      <a:pt x="3025" y="225"/>
                    </a:lnTo>
                    <a:lnTo>
                      <a:pt x="3025" y="225"/>
                    </a:lnTo>
                    <a:lnTo>
                      <a:pt x="3025" y="226"/>
                    </a:lnTo>
                    <a:lnTo>
                      <a:pt x="3026" y="226"/>
                    </a:lnTo>
                    <a:lnTo>
                      <a:pt x="3026" y="227"/>
                    </a:lnTo>
                    <a:lnTo>
                      <a:pt x="3026" y="224"/>
                    </a:lnTo>
                    <a:lnTo>
                      <a:pt x="3026" y="225"/>
                    </a:lnTo>
                    <a:lnTo>
                      <a:pt x="3026" y="227"/>
                    </a:lnTo>
                    <a:lnTo>
                      <a:pt x="3026" y="227"/>
                    </a:lnTo>
                    <a:lnTo>
                      <a:pt x="3027" y="220"/>
                    </a:lnTo>
                    <a:lnTo>
                      <a:pt x="3027" y="220"/>
                    </a:lnTo>
                    <a:lnTo>
                      <a:pt x="3027" y="221"/>
                    </a:lnTo>
                    <a:lnTo>
                      <a:pt x="3027" y="220"/>
                    </a:lnTo>
                    <a:lnTo>
                      <a:pt x="3027" y="220"/>
                    </a:lnTo>
                    <a:lnTo>
                      <a:pt x="3028" y="215"/>
                    </a:lnTo>
                    <a:lnTo>
                      <a:pt x="3028" y="221"/>
                    </a:lnTo>
                    <a:lnTo>
                      <a:pt x="3028" y="223"/>
                    </a:lnTo>
                    <a:lnTo>
                      <a:pt x="3028" y="220"/>
                    </a:lnTo>
                    <a:lnTo>
                      <a:pt x="3028" y="224"/>
                    </a:lnTo>
                    <a:lnTo>
                      <a:pt x="3029" y="225"/>
                    </a:lnTo>
                    <a:lnTo>
                      <a:pt x="3029" y="224"/>
                    </a:lnTo>
                    <a:lnTo>
                      <a:pt x="3029" y="224"/>
                    </a:lnTo>
                    <a:lnTo>
                      <a:pt x="3029" y="224"/>
                    </a:lnTo>
                    <a:lnTo>
                      <a:pt x="3029" y="223"/>
                    </a:lnTo>
                    <a:lnTo>
                      <a:pt x="3029" y="223"/>
                    </a:lnTo>
                    <a:lnTo>
                      <a:pt x="3030" y="223"/>
                    </a:lnTo>
                    <a:lnTo>
                      <a:pt x="3030" y="224"/>
                    </a:lnTo>
                    <a:lnTo>
                      <a:pt x="3030" y="224"/>
                    </a:lnTo>
                    <a:lnTo>
                      <a:pt x="3031" y="226"/>
                    </a:lnTo>
                    <a:lnTo>
                      <a:pt x="3031" y="226"/>
                    </a:lnTo>
                    <a:lnTo>
                      <a:pt x="3031" y="228"/>
                    </a:lnTo>
                    <a:lnTo>
                      <a:pt x="3031" y="228"/>
                    </a:lnTo>
                    <a:lnTo>
                      <a:pt x="3031" y="228"/>
                    </a:lnTo>
                    <a:lnTo>
                      <a:pt x="3031" y="228"/>
                    </a:lnTo>
                    <a:lnTo>
                      <a:pt x="3032" y="228"/>
                    </a:lnTo>
                    <a:lnTo>
                      <a:pt x="3032" y="228"/>
                    </a:lnTo>
                    <a:lnTo>
                      <a:pt x="3032" y="228"/>
                    </a:lnTo>
                    <a:lnTo>
                      <a:pt x="3032" y="225"/>
                    </a:lnTo>
                    <a:lnTo>
                      <a:pt x="3032" y="225"/>
                    </a:lnTo>
                    <a:lnTo>
                      <a:pt x="3032" y="225"/>
                    </a:lnTo>
                    <a:lnTo>
                      <a:pt x="3033" y="225"/>
                    </a:lnTo>
                    <a:lnTo>
                      <a:pt x="3033" y="225"/>
                    </a:lnTo>
                    <a:lnTo>
                      <a:pt x="3033" y="225"/>
                    </a:lnTo>
                    <a:lnTo>
                      <a:pt x="3033" y="225"/>
                    </a:lnTo>
                    <a:lnTo>
                      <a:pt x="3034" y="225"/>
                    </a:lnTo>
                    <a:lnTo>
                      <a:pt x="3034" y="225"/>
                    </a:lnTo>
                    <a:lnTo>
                      <a:pt x="3034" y="225"/>
                    </a:lnTo>
                    <a:lnTo>
                      <a:pt x="3034" y="225"/>
                    </a:lnTo>
                    <a:lnTo>
                      <a:pt x="3034" y="225"/>
                    </a:lnTo>
                    <a:lnTo>
                      <a:pt x="3034" y="225"/>
                    </a:lnTo>
                    <a:lnTo>
                      <a:pt x="3035" y="225"/>
                    </a:lnTo>
                    <a:lnTo>
                      <a:pt x="3035" y="225"/>
                    </a:lnTo>
                    <a:lnTo>
                      <a:pt x="3035" y="225"/>
                    </a:lnTo>
                    <a:lnTo>
                      <a:pt x="3035" y="225"/>
                    </a:lnTo>
                    <a:lnTo>
                      <a:pt x="3036" y="225"/>
                    </a:lnTo>
                    <a:lnTo>
                      <a:pt x="3036" y="225"/>
                    </a:lnTo>
                    <a:lnTo>
                      <a:pt x="3036" y="225"/>
                    </a:lnTo>
                    <a:lnTo>
                      <a:pt x="3036" y="225"/>
                    </a:lnTo>
                    <a:lnTo>
                      <a:pt x="3036" y="225"/>
                    </a:lnTo>
                    <a:lnTo>
                      <a:pt x="3036" y="225"/>
                    </a:lnTo>
                    <a:lnTo>
                      <a:pt x="3036" y="225"/>
                    </a:lnTo>
                    <a:lnTo>
                      <a:pt x="3037" y="225"/>
                    </a:lnTo>
                    <a:lnTo>
                      <a:pt x="3037" y="225"/>
                    </a:lnTo>
                    <a:lnTo>
                      <a:pt x="3037" y="225"/>
                    </a:lnTo>
                    <a:lnTo>
                      <a:pt x="3037" y="225"/>
                    </a:lnTo>
                    <a:lnTo>
                      <a:pt x="3037" y="225"/>
                    </a:lnTo>
                    <a:lnTo>
                      <a:pt x="3038" y="225"/>
                    </a:lnTo>
                    <a:lnTo>
                      <a:pt x="3038" y="225"/>
                    </a:lnTo>
                    <a:lnTo>
                      <a:pt x="3038" y="225"/>
                    </a:lnTo>
                    <a:lnTo>
                      <a:pt x="3038" y="225"/>
                    </a:lnTo>
                    <a:lnTo>
                      <a:pt x="3038" y="225"/>
                    </a:lnTo>
                    <a:lnTo>
                      <a:pt x="3038" y="225"/>
                    </a:lnTo>
                    <a:lnTo>
                      <a:pt x="3038" y="225"/>
                    </a:lnTo>
                    <a:lnTo>
                      <a:pt x="3039" y="225"/>
                    </a:lnTo>
                    <a:lnTo>
                      <a:pt x="3039" y="225"/>
                    </a:lnTo>
                    <a:lnTo>
                      <a:pt x="3039" y="225"/>
                    </a:lnTo>
                    <a:lnTo>
                      <a:pt x="3039" y="225"/>
                    </a:lnTo>
                    <a:lnTo>
                      <a:pt x="3039" y="225"/>
                    </a:lnTo>
                    <a:lnTo>
                      <a:pt x="3039" y="225"/>
                    </a:lnTo>
                    <a:lnTo>
                      <a:pt x="3040" y="225"/>
                    </a:lnTo>
                    <a:lnTo>
                      <a:pt x="3040" y="224"/>
                    </a:lnTo>
                    <a:lnTo>
                      <a:pt x="3040" y="224"/>
                    </a:lnTo>
                    <a:lnTo>
                      <a:pt x="3040" y="224"/>
                    </a:lnTo>
                    <a:lnTo>
                      <a:pt x="3040" y="225"/>
                    </a:lnTo>
                    <a:lnTo>
                      <a:pt x="3041" y="222"/>
                    </a:lnTo>
                    <a:lnTo>
                      <a:pt x="3041" y="222"/>
                    </a:lnTo>
                    <a:lnTo>
                      <a:pt x="3041" y="225"/>
                    </a:lnTo>
                    <a:lnTo>
                      <a:pt x="3041" y="220"/>
                    </a:lnTo>
                    <a:lnTo>
                      <a:pt x="3041" y="222"/>
                    </a:lnTo>
                    <a:lnTo>
                      <a:pt x="3041" y="221"/>
                    </a:lnTo>
                    <a:lnTo>
                      <a:pt x="3041" y="209"/>
                    </a:lnTo>
                    <a:lnTo>
                      <a:pt x="3042" y="217"/>
                    </a:lnTo>
                    <a:lnTo>
                      <a:pt x="3042" y="217"/>
                    </a:lnTo>
                    <a:lnTo>
                      <a:pt x="3042" y="222"/>
                    </a:lnTo>
                    <a:lnTo>
                      <a:pt x="3042" y="220"/>
                    </a:lnTo>
                    <a:lnTo>
                      <a:pt x="3043" y="220"/>
                    </a:lnTo>
                    <a:lnTo>
                      <a:pt x="3043" y="219"/>
                    </a:lnTo>
                    <a:lnTo>
                      <a:pt x="3043" y="219"/>
                    </a:lnTo>
                    <a:lnTo>
                      <a:pt x="3043" y="219"/>
                    </a:lnTo>
                    <a:lnTo>
                      <a:pt x="3043" y="219"/>
                    </a:lnTo>
                    <a:lnTo>
                      <a:pt x="3043" y="220"/>
                    </a:lnTo>
                    <a:lnTo>
                      <a:pt x="3044" y="220"/>
                    </a:lnTo>
                    <a:lnTo>
                      <a:pt x="3044" y="222"/>
                    </a:lnTo>
                    <a:lnTo>
                      <a:pt x="3044" y="223"/>
                    </a:lnTo>
                    <a:lnTo>
                      <a:pt x="3045" y="227"/>
                    </a:lnTo>
                    <a:lnTo>
                      <a:pt x="3045" y="228"/>
                    </a:lnTo>
                    <a:lnTo>
                      <a:pt x="3045" y="228"/>
                    </a:lnTo>
                    <a:lnTo>
                      <a:pt x="3045" y="227"/>
                    </a:lnTo>
                    <a:lnTo>
                      <a:pt x="3045" y="227"/>
                    </a:lnTo>
                    <a:lnTo>
                      <a:pt x="3046" y="229"/>
                    </a:lnTo>
                    <a:lnTo>
                      <a:pt x="3046" y="227"/>
                    </a:lnTo>
                    <a:lnTo>
                      <a:pt x="3046" y="226"/>
                    </a:lnTo>
                    <a:lnTo>
                      <a:pt x="3046" y="222"/>
                    </a:lnTo>
                    <a:lnTo>
                      <a:pt x="3047" y="222"/>
                    </a:lnTo>
                    <a:lnTo>
                      <a:pt x="3047" y="221"/>
                    </a:lnTo>
                    <a:lnTo>
                      <a:pt x="3047" y="221"/>
                    </a:lnTo>
                    <a:lnTo>
                      <a:pt x="3047" y="221"/>
                    </a:lnTo>
                    <a:lnTo>
                      <a:pt x="3048" y="222"/>
                    </a:lnTo>
                    <a:lnTo>
                      <a:pt x="3048" y="222"/>
                    </a:lnTo>
                    <a:lnTo>
                      <a:pt x="3048" y="222"/>
                    </a:lnTo>
                    <a:lnTo>
                      <a:pt x="3048" y="222"/>
                    </a:lnTo>
                    <a:lnTo>
                      <a:pt x="3048" y="222"/>
                    </a:lnTo>
                    <a:lnTo>
                      <a:pt x="3048" y="222"/>
                    </a:lnTo>
                    <a:lnTo>
                      <a:pt x="3048" y="222"/>
                    </a:lnTo>
                    <a:lnTo>
                      <a:pt x="3049" y="222"/>
                    </a:lnTo>
                    <a:lnTo>
                      <a:pt x="3049" y="221"/>
                    </a:lnTo>
                    <a:lnTo>
                      <a:pt x="3049" y="221"/>
                    </a:lnTo>
                    <a:lnTo>
                      <a:pt x="3049" y="221"/>
                    </a:lnTo>
                    <a:lnTo>
                      <a:pt x="3050" y="221"/>
                    </a:lnTo>
                    <a:lnTo>
                      <a:pt x="3050" y="221"/>
                    </a:lnTo>
                    <a:lnTo>
                      <a:pt x="3050" y="221"/>
                    </a:lnTo>
                    <a:lnTo>
                      <a:pt x="3050" y="221"/>
                    </a:lnTo>
                    <a:lnTo>
                      <a:pt x="3050" y="220"/>
                    </a:lnTo>
                    <a:lnTo>
                      <a:pt x="3050" y="220"/>
                    </a:lnTo>
                    <a:lnTo>
                      <a:pt x="3051" y="219"/>
                    </a:lnTo>
                    <a:lnTo>
                      <a:pt x="3051" y="219"/>
                    </a:lnTo>
                    <a:lnTo>
                      <a:pt x="3051" y="219"/>
                    </a:lnTo>
                    <a:lnTo>
                      <a:pt x="3052" y="219"/>
                    </a:lnTo>
                    <a:lnTo>
                      <a:pt x="3052" y="219"/>
                    </a:lnTo>
                    <a:lnTo>
                      <a:pt x="3052" y="219"/>
                    </a:lnTo>
                    <a:lnTo>
                      <a:pt x="3052" y="219"/>
                    </a:lnTo>
                    <a:lnTo>
                      <a:pt x="3052" y="219"/>
                    </a:lnTo>
                    <a:lnTo>
                      <a:pt x="3052" y="219"/>
                    </a:lnTo>
                    <a:lnTo>
                      <a:pt x="3053" y="219"/>
                    </a:lnTo>
                    <a:lnTo>
                      <a:pt x="3053" y="219"/>
                    </a:lnTo>
                    <a:lnTo>
                      <a:pt x="3053" y="219"/>
                    </a:lnTo>
                    <a:lnTo>
                      <a:pt x="3053" y="219"/>
                    </a:lnTo>
                    <a:lnTo>
                      <a:pt x="3053" y="219"/>
                    </a:lnTo>
                    <a:lnTo>
                      <a:pt x="3053" y="219"/>
                    </a:lnTo>
                    <a:lnTo>
                      <a:pt x="3054" y="219"/>
                    </a:lnTo>
                    <a:lnTo>
                      <a:pt x="3054" y="219"/>
                    </a:lnTo>
                    <a:lnTo>
                      <a:pt x="3054" y="219"/>
                    </a:lnTo>
                    <a:lnTo>
                      <a:pt x="3054" y="219"/>
                    </a:lnTo>
                    <a:lnTo>
                      <a:pt x="3054" y="219"/>
                    </a:lnTo>
                    <a:lnTo>
                      <a:pt x="3055" y="225"/>
                    </a:lnTo>
                    <a:lnTo>
                      <a:pt x="3055" y="225"/>
                    </a:lnTo>
                    <a:lnTo>
                      <a:pt x="3055" y="207"/>
                    </a:lnTo>
                    <a:lnTo>
                      <a:pt x="3055" y="209"/>
                    </a:lnTo>
                    <a:lnTo>
                      <a:pt x="3056" y="222"/>
                    </a:lnTo>
                    <a:lnTo>
                      <a:pt x="3056" y="223"/>
                    </a:lnTo>
                    <a:lnTo>
                      <a:pt x="3056" y="225"/>
                    </a:lnTo>
                    <a:lnTo>
                      <a:pt x="3057" y="225"/>
                    </a:lnTo>
                    <a:lnTo>
                      <a:pt x="3057" y="225"/>
                    </a:lnTo>
                    <a:lnTo>
                      <a:pt x="3057" y="225"/>
                    </a:lnTo>
                    <a:lnTo>
                      <a:pt x="3057" y="225"/>
                    </a:lnTo>
                    <a:lnTo>
                      <a:pt x="3057" y="224"/>
                    </a:lnTo>
                    <a:lnTo>
                      <a:pt x="3058" y="224"/>
                    </a:lnTo>
                    <a:lnTo>
                      <a:pt x="3058" y="222"/>
                    </a:lnTo>
                    <a:lnTo>
                      <a:pt x="3058" y="222"/>
                    </a:lnTo>
                    <a:lnTo>
                      <a:pt x="3059" y="220"/>
                    </a:lnTo>
                    <a:lnTo>
                      <a:pt x="3059" y="220"/>
                    </a:lnTo>
                    <a:lnTo>
                      <a:pt x="3059" y="220"/>
                    </a:lnTo>
                    <a:lnTo>
                      <a:pt x="3059" y="221"/>
                    </a:lnTo>
                    <a:lnTo>
                      <a:pt x="3060" y="222"/>
                    </a:lnTo>
                    <a:lnTo>
                      <a:pt x="3060" y="222"/>
                    </a:lnTo>
                    <a:lnTo>
                      <a:pt x="3060" y="222"/>
                    </a:lnTo>
                    <a:lnTo>
                      <a:pt x="3060" y="220"/>
                    </a:lnTo>
                    <a:lnTo>
                      <a:pt x="3061" y="220"/>
                    </a:lnTo>
                    <a:lnTo>
                      <a:pt x="3061" y="220"/>
                    </a:lnTo>
                    <a:lnTo>
                      <a:pt x="3061" y="220"/>
                    </a:lnTo>
                    <a:lnTo>
                      <a:pt x="3062" y="220"/>
                    </a:lnTo>
                    <a:lnTo>
                      <a:pt x="3062" y="220"/>
                    </a:lnTo>
                    <a:lnTo>
                      <a:pt x="3062" y="220"/>
                    </a:lnTo>
                    <a:lnTo>
                      <a:pt x="3062" y="220"/>
                    </a:lnTo>
                    <a:lnTo>
                      <a:pt x="3062" y="220"/>
                    </a:lnTo>
                    <a:lnTo>
                      <a:pt x="3063" y="220"/>
                    </a:lnTo>
                    <a:lnTo>
                      <a:pt x="3063" y="220"/>
                    </a:lnTo>
                    <a:lnTo>
                      <a:pt x="3063" y="219"/>
                    </a:lnTo>
                    <a:lnTo>
                      <a:pt x="3064" y="219"/>
                    </a:lnTo>
                    <a:lnTo>
                      <a:pt x="3064" y="219"/>
                    </a:lnTo>
                    <a:lnTo>
                      <a:pt x="3064" y="219"/>
                    </a:lnTo>
                    <a:lnTo>
                      <a:pt x="3064" y="219"/>
                    </a:lnTo>
                    <a:lnTo>
                      <a:pt x="3064" y="219"/>
                    </a:lnTo>
                    <a:lnTo>
                      <a:pt x="3064" y="219"/>
                    </a:lnTo>
                    <a:lnTo>
                      <a:pt x="3065" y="219"/>
                    </a:lnTo>
                    <a:lnTo>
                      <a:pt x="3065" y="219"/>
                    </a:lnTo>
                    <a:lnTo>
                      <a:pt x="3065" y="219"/>
                    </a:lnTo>
                    <a:lnTo>
                      <a:pt x="3065" y="219"/>
                    </a:lnTo>
                    <a:lnTo>
                      <a:pt x="3066" y="219"/>
                    </a:lnTo>
                    <a:lnTo>
                      <a:pt x="3066" y="219"/>
                    </a:lnTo>
                    <a:lnTo>
                      <a:pt x="3066" y="219"/>
                    </a:lnTo>
                    <a:lnTo>
                      <a:pt x="3066" y="219"/>
                    </a:lnTo>
                    <a:lnTo>
                      <a:pt x="3066" y="219"/>
                    </a:lnTo>
                    <a:lnTo>
                      <a:pt x="3067" y="219"/>
                    </a:lnTo>
                    <a:lnTo>
                      <a:pt x="3067" y="220"/>
                    </a:lnTo>
                    <a:lnTo>
                      <a:pt x="3067" y="220"/>
                    </a:lnTo>
                    <a:lnTo>
                      <a:pt x="3067" y="220"/>
                    </a:lnTo>
                    <a:lnTo>
                      <a:pt x="3067" y="220"/>
                    </a:lnTo>
                    <a:lnTo>
                      <a:pt x="3068" y="220"/>
                    </a:lnTo>
                    <a:lnTo>
                      <a:pt x="3068" y="220"/>
                    </a:lnTo>
                    <a:lnTo>
                      <a:pt x="3068" y="217"/>
                    </a:lnTo>
                    <a:lnTo>
                      <a:pt x="3068" y="216"/>
                    </a:lnTo>
                    <a:lnTo>
                      <a:pt x="3068" y="216"/>
                    </a:lnTo>
                    <a:lnTo>
                      <a:pt x="3069" y="222"/>
                    </a:lnTo>
                    <a:lnTo>
                      <a:pt x="3069" y="216"/>
                    </a:lnTo>
                    <a:lnTo>
                      <a:pt x="3069" y="216"/>
                    </a:lnTo>
                    <a:lnTo>
                      <a:pt x="3069" y="215"/>
                    </a:lnTo>
                    <a:lnTo>
                      <a:pt x="3069" y="215"/>
                    </a:lnTo>
                    <a:lnTo>
                      <a:pt x="3069" y="215"/>
                    </a:lnTo>
                    <a:lnTo>
                      <a:pt x="3070" y="212"/>
                    </a:lnTo>
                    <a:lnTo>
                      <a:pt x="3070" y="220"/>
                    </a:lnTo>
                    <a:lnTo>
                      <a:pt x="3070" y="220"/>
                    </a:lnTo>
                    <a:lnTo>
                      <a:pt x="3070" y="220"/>
                    </a:lnTo>
                    <a:lnTo>
                      <a:pt x="3070" y="225"/>
                    </a:lnTo>
                    <a:lnTo>
                      <a:pt x="3070" y="224"/>
                    </a:lnTo>
                    <a:lnTo>
                      <a:pt x="3070" y="224"/>
                    </a:lnTo>
                    <a:lnTo>
                      <a:pt x="3071" y="224"/>
                    </a:lnTo>
                    <a:lnTo>
                      <a:pt x="3071" y="224"/>
                    </a:lnTo>
                    <a:lnTo>
                      <a:pt x="3071" y="224"/>
                    </a:lnTo>
                    <a:lnTo>
                      <a:pt x="3071" y="223"/>
                    </a:lnTo>
                    <a:lnTo>
                      <a:pt x="3072" y="223"/>
                    </a:lnTo>
                    <a:lnTo>
                      <a:pt x="3072" y="224"/>
                    </a:lnTo>
                    <a:lnTo>
                      <a:pt x="3072" y="224"/>
                    </a:lnTo>
                    <a:lnTo>
                      <a:pt x="3073" y="226"/>
                    </a:lnTo>
                    <a:lnTo>
                      <a:pt x="3073" y="226"/>
                    </a:lnTo>
                    <a:lnTo>
                      <a:pt x="3073" y="227"/>
                    </a:lnTo>
                    <a:lnTo>
                      <a:pt x="3073" y="227"/>
                    </a:lnTo>
                    <a:lnTo>
                      <a:pt x="3074" y="227"/>
                    </a:lnTo>
                    <a:lnTo>
                      <a:pt x="3074" y="224"/>
                    </a:lnTo>
                    <a:lnTo>
                      <a:pt x="3074" y="224"/>
                    </a:lnTo>
                    <a:lnTo>
                      <a:pt x="3074" y="224"/>
                    </a:lnTo>
                    <a:lnTo>
                      <a:pt x="3074" y="224"/>
                    </a:lnTo>
                    <a:lnTo>
                      <a:pt x="3074" y="224"/>
                    </a:lnTo>
                    <a:lnTo>
                      <a:pt x="3075" y="224"/>
                    </a:lnTo>
                    <a:lnTo>
                      <a:pt x="3075" y="223"/>
                    </a:lnTo>
                    <a:lnTo>
                      <a:pt x="3075" y="223"/>
                    </a:lnTo>
                    <a:lnTo>
                      <a:pt x="3076" y="222"/>
                    </a:lnTo>
                    <a:lnTo>
                      <a:pt x="3076" y="222"/>
                    </a:lnTo>
                    <a:lnTo>
                      <a:pt x="3076" y="222"/>
                    </a:lnTo>
                    <a:lnTo>
                      <a:pt x="3076" y="221"/>
                    </a:lnTo>
                    <a:lnTo>
                      <a:pt x="3076" y="221"/>
                    </a:lnTo>
                    <a:lnTo>
                      <a:pt x="3077" y="221"/>
                    </a:lnTo>
                    <a:lnTo>
                      <a:pt x="3077" y="221"/>
                    </a:lnTo>
                    <a:lnTo>
                      <a:pt x="3077" y="220"/>
                    </a:lnTo>
                    <a:lnTo>
                      <a:pt x="3078" y="220"/>
                    </a:lnTo>
                    <a:lnTo>
                      <a:pt x="3078" y="220"/>
                    </a:lnTo>
                    <a:lnTo>
                      <a:pt x="3078" y="220"/>
                    </a:lnTo>
                    <a:lnTo>
                      <a:pt x="3078" y="220"/>
                    </a:lnTo>
                    <a:lnTo>
                      <a:pt x="3078" y="221"/>
                    </a:lnTo>
                    <a:lnTo>
                      <a:pt x="3079" y="221"/>
                    </a:lnTo>
                    <a:lnTo>
                      <a:pt x="3079" y="221"/>
                    </a:lnTo>
                    <a:lnTo>
                      <a:pt x="3079" y="221"/>
                    </a:lnTo>
                    <a:lnTo>
                      <a:pt x="3079" y="221"/>
                    </a:lnTo>
                    <a:lnTo>
                      <a:pt x="3080" y="221"/>
                    </a:lnTo>
                    <a:lnTo>
                      <a:pt x="3080" y="221"/>
                    </a:lnTo>
                    <a:lnTo>
                      <a:pt x="3080" y="221"/>
                    </a:lnTo>
                    <a:lnTo>
                      <a:pt x="3080" y="221"/>
                    </a:lnTo>
                    <a:lnTo>
                      <a:pt x="3080" y="221"/>
                    </a:lnTo>
                    <a:lnTo>
                      <a:pt x="3081" y="221"/>
                    </a:lnTo>
                    <a:lnTo>
                      <a:pt x="3081" y="221"/>
                    </a:lnTo>
                    <a:lnTo>
                      <a:pt x="3081" y="221"/>
                    </a:lnTo>
                    <a:lnTo>
                      <a:pt x="3081" y="221"/>
                    </a:lnTo>
                    <a:lnTo>
                      <a:pt x="3082" y="221"/>
                    </a:lnTo>
                    <a:lnTo>
                      <a:pt x="3082" y="222"/>
                    </a:lnTo>
                    <a:lnTo>
                      <a:pt x="3082" y="221"/>
                    </a:lnTo>
                    <a:lnTo>
                      <a:pt x="3082" y="221"/>
                    </a:lnTo>
                    <a:lnTo>
                      <a:pt x="3083" y="217"/>
                    </a:lnTo>
                    <a:lnTo>
                      <a:pt x="3083" y="221"/>
                    </a:lnTo>
                    <a:lnTo>
                      <a:pt x="3083" y="220"/>
                    </a:lnTo>
                    <a:lnTo>
                      <a:pt x="3083" y="224"/>
                    </a:lnTo>
                    <a:lnTo>
                      <a:pt x="3083" y="217"/>
                    </a:lnTo>
                    <a:lnTo>
                      <a:pt x="3083" y="217"/>
                    </a:lnTo>
                    <a:lnTo>
                      <a:pt x="3083" y="217"/>
                    </a:lnTo>
                    <a:lnTo>
                      <a:pt x="3083" y="217"/>
                    </a:lnTo>
                    <a:lnTo>
                      <a:pt x="3084" y="216"/>
                    </a:lnTo>
                    <a:lnTo>
                      <a:pt x="3084" y="216"/>
                    </a:lnTo>
                    <a:lnTo>
                      <a:pt x="3084" y="216"/>
                    </a:lnTo>
                    <a:lnTo>
                      <a:pt x="3084" y="217"/>
                    </a:lnTo>
                    <a:lnTo>
                      <a:pt x="3084" y="214"/>
                    </a:lnTo>
                    <a:lnTo>
                      <a:pt x="3085" y="214"/>
                    </a:lnTo>
                    <a:lnTo>
                      <a:pt x="3085" y="214"/>
                    </a:lnTo>
                    <a:lnTo>
                      <a:pt x="3085" y="222"/>
                    </a:lnTo>
                    <a:lnTo>
                      <a:pt x="3085" y="219"/>
                    </a:lnTo>
                    <a:lnTo>
                      <a:pt x="3085" y="217"/>
                    </a:lnTo>
                    <a:lnTo>
                      <a:pt x="3085" y="217"/>
                    </a:lnTo>
                    <a:lnTo>
                      <a:pt x="3085" y="224"/>
                    </a:lnTo>
                    <a:lnTo>
                      <a:pt x="3085" y="224"/>
                    </a:lnTo>
                    <a:lnTo>
                      <a:pt x="3086" y="223"/>
                    </a:lnTo>
                    <a:lnTo>
                      <a:pt x="3086" y="223"/>
                    </a:lnTo>
                    <a:lnTo>
                      <a:pt x="3087" y="223"/>
                    </a:lnTo>
                    <a:lnTo>
                      <a:pt x="3087" y="223"/>
                    </a:lnTo>
                    <a:lnTo>
                      <a:pt x="3087" y="223"/>
                    </a:lnTo>
                    <a:lnTo>
                      <a:pt x="3087" y="223"/>
                    </a:lnTo>
                    <a:lnTo>
                      <a:pt x="3087" y="223"/>
                    </a:lnTo>
                    <a:lnTo>
                      <a:pt x="3087" y="223"/>
                    </a:lnTo>
                    <a:lnTo>
                      <a:pt x="3088" y="223"/>
                    </a:lnTo>
                    <a:lnTo>
                      <a:pt x="3088" y="226"/>
                    </a:lnTo>
                    <a:lnTo>
                      <a:pt x="3088" y="226"/>
                    </a:lnTo>
                    <a:lnTo>
                      <a:pt x="3088" y="226"/>
                    </a:lnTo>
                    <a:lnTo>
                      <a:pt x="3088" y="226"/>
                    </a:lnTo>
                    <a:lnTo>
                      <a:pt x="3088" y="226"/>
                    </a:lnTo>
                    <a:lnTo>
                      <a:pt x="3089" y="221"/>
                    </a:lnTo>
                    <a:lnTo>
                      <a:pt x="3089" y="220"/>
                    </a:lnTo>
                    <a:lnTo>
                      <a:pt x="3090" y="217"/>
                    </a:lnTo>
                    <a:lnTo>
                      <a:pt x="3090" y="216"/>
                    </a:lnTo>
                    <a:lnTo>
                      <a:pt x="3090" y="214"/>
                    </a:lnTo>
                    <a:lnTo>
                      <a:pt x="3090" y="214"/>
                    </a:lnTo>
                    <a:lnTo>
                      <a:pt x="3091" y="212"/>
                    </a:lnTo>
                    <a:lnTo>
                      <a:pt x="3091" y="212"/>
                    </a:lnTo>
                    <a:lnTo>
                      <a:pt x="3091" y="212"/>
                    </a:lnTo>
                    <a:lnTo>
                      <a:pt x="3091" y="212"/>
                    </a:lnTo>
                    <a:lnTo>
                      <a:pt x="3091" y="212"/>
                    </a:lnTo>
                    <a:lnTo>
                      <a:pt x="3092" y="212"/>
                    </a:lnTo>
                    <a:lnTo>
                      <a:pt x="3092" y="212"/>
                    </a:lnTo>
                    <a:lnTo>
                      <a:pt x="3092" y="212"/>
                    </a:lnTo>
                    <a:lnTo>
                      <a:pt x="3092" y="212"/>
                    </a:lnTo>
                    <a:lnTo>
                      <a:pt x="3092" y="212"/>
                    </a:lnTo>
                    <a:lnTo>
                      <a:pt x="3092" y="212"/>
                    </a:lnTo>
                    <a:lnTo>
                      <a:pt x="3092" y="212"/>
                    </a:lnTo>
                    <a:lnTo>
                      <a:pt x="3093" y="212"/>
                    </a:lnTo>
                    <a:lnTo>
                      <a:pt x="3093" y="212"/>
                    </a:lnTo>
                    <a:lnTo>
                      <a:pt x="3093" y="212"/>
                    </a:lnTo>
                    <a:lnTo>
                      <a:pt x="3093" y="212"/>
                    </a:lnTo>
                    <a:lnTo>
                      <a:pt x="3094" y="212"/>
                    </a:lnTo>
                    <a:lnTo>
                      <a:pt x="3094" y="212"/>
                    </a:lnTo>
                    <a:lnTo>
                      <a:pt x="3094" y="212"/>
                    </a:lnTo>
                    <a:lnTo>
                      <a:pt x="3094" y="214"/>
                    </a:lnTo>
                    <a:lnTo>
                      <a:pt x="3095" y="214"/>
                    </a:lnTo>
                    <a:lnTo>
                      <a:pt x="3095" y="216"/>
                    </a:lnTo>
                    <a:lnTo>
                      <a:pt x="3095" y="217"/>
                    </a:lnTo>
                    <a:lnTo>
                      <a:pt x="3095" y="219"/>
                    </a:lnTo>
                    <a:lnTo>
                      <a:pt x="3096" y="219"/>
                    </a:lnTo>
                    <a:lnTo>
                      <a:pt x="3096" y="221"/>
                    </a:lnTo>
                    <a:lnTo>
                      <a:pt x="3096" y="221"/>
                    </a:lnTo>
                    <a:lnTo>
                      <a:pt x="3097" y="222"/>
                    </a:lnTo>
                    <a:lnTo>
                      <a:pt x="3097" y="223"/>
                    </a:lnTo>
                    <a:lnTo>
                      <a:pt x="3097" y="223"/>
                    </a:lnTo>
                    <a:lnTo>
                      <a:pt x="3097" y="222"/>
                    </a:lnTo>
                    <a:lnTo>
                      <a:pt x="3097" y="221"/>
                    </a:lnTo>
                    <a:lnTo>
                      <a:pt x="3098" y="222"/>
                    </a:lnTo>
                    <a:lnTo>
                      <a:pt x="3098" y="217"/>
                    </a:lnTo>
                    <a:lnTo>
                      <a:pt x="3098" y="223"/>
                    </a:lnTo>
                    <a:lnTo>
                      <a:pt x="3098" y="217"/>
                    </a:lnTo>
                    <a:lnTo>
                      <a:pt x="3099" y="217"/>
                    </a:lnTo>
                    <a:lnTo>
                      <a:pt x="3099" y="217"/>
                    </a:lnTo>
                    <a:lnTo>
                      <a:pt x="3099" y="218"/>
                    </a:lnTo>
                    <a:lnTo>
                      <a:pt x="3099" y="218"/>
                    </a:lnTo>
                    <a:lnTo>
                      <a:pt x="3099" y="218"/>
                    </a:lnTo>
                    <a:lnTo>
                      <a:pt x="3099" y="219"/>
                    </a:lnTo>
                    <a:lnTo>
                      <a:pt x="3099" y="211"/>
                    </a:lnTo>
                    <a:lnTo>
                      <a:pt x="3100" y="207"/>
                    </a:lnTo>
                    <a:lnTo>
                      <a:pt x="3100" y="219"/>
                    </a:lnTo>
                    <a:lnTo>
                      <a:pt x="3100" y="216"/>
                    </a:lnTo>
                    <a:lnTo>
                      <a:pt x="3100" y="216"/>
                    </a:lnTo>
                    <a:lnTo>
                      <a:pt x="3100" y="221"/>
                    </a:lnTo>
                    <a:lnTo>
                      <a:pt x="3101" y="221"/>
                    </a:lnTo>
                    <a:lnTo>
                      <a:pt x="3101" y="221"/>
                    </a:lnTo>
                    <a:lnTo>
                      <a:pt x="3101" y="222"/>
                    </a:lnTo>
                    <a:lnTo>
                      <a:pt x="3102" y="222"/>
                    </a:lnTo>
                    <a:lnTo>
                      <a:pt x="3102" y="224"/>
                    </a:lnTo>
                    <a:lnTo>
                      <a:pt x="3102" y="224"/>
                    </a:lnTo>
                    <a:lnTo>
                      <a:pt x="3102" y="223"/>
                    </a:lnTo>
                    <a:lnTo>
                      <a:pt x="3102" y="224"/>
                    </a:lnTo>
                    <a:lnTo>
                      <a:pt x="3103" y="225"/>
                    </a:lnTo>
                    <a:lnTo>
                      <a:pt x="3103" y="226"/>
                    </a:lnTo>
                    <a:lnTo>
                      <a:pt x="3103" y="226"/>
                    </a:lnTo>
                    <a:lnTo>
                      <a:pt x="3103" y="226"/>
                    </a:lnTo>
                    <a:lnTo>
                      <a:pt x="3104" y="225"/>
                    </a:lnTo>
                    <a:lnTo>
                      <a:pt x="3104" y="225"/>
                    </a:lnTo>
                    <a:lnTo>
                      <a:pt x="3104" y="225"/>
                    </a:lnTo>
                    <a:lnTo>
                      <a:pt x="3104" y="224"/>
                    </a:lnTo>
                    <a:lnTo>
                      <a:pt x="3104" y="224"/>
                    </a:lnTo>
                    <a:lnTo>
                      <a:pt x="3104" y="224"/>
                    </a:lnTo>
                    <a:lnTo>
                      <a:pt x="3104" y="224"/>
                    </a:lnTo>
                    <a:lnTo>
                      <a:pt x="3105" y="224"/>
                    </a:lnTo>
                    <a:lnTo>
                      <a:pt x="3105" y="224"/>
                    </a:lnTo>
                    <a:lnTo>
                      <a:pt x="3105" y="222"/>
                    </a:lnTo>
                    <a:lnTo>
                      <a:pt x="3106" y="222"/>
                    </a:lnTo>
                    <a:lnTo>
                      <a:pt x="3106" y="222"/>
                    </a:lnTo>
                    <a:lnTo>
                      <a:pt x="3106" y="222"/>
                    </a:lnTo>
                    <a:lnTo>
                      <a:pt x="3106" y="222"/>
                    </a:lnTo>
                    <a:lnTo>
                      <a:pt x="3106" y="223"/>
                    </a:lnTo>
                    <a:lnTo>
                      <a:pt x="3106" y="223"/>
                    </a:lnTo>
                    <a:lnTo>
                      <a:pt x="3107" y="223"/>
                    </a:lnTo>
                    <a:lnTo>
                      <a:pt x="3107" y="223"/>
                    </a:lnTo>
                    <a:lnTo>
                      <a:pt x="3108" y="223"/>
                    </a:lnTo>
                    <a:lnTo>
                      <a:pt x="3108" y="223"/>
                    </a:lnTo>
                    <a:lnTo>
                      <a:pt x="3108" y="223"/>
                    </a:lnTo>
                    <a:lnTo>
                      <a:pt x="3108" y="223"/>
                    </a:lnTo>
                    <a:lnTo>
                      <a:pt x="3108" y="222"/>
                    </a:lnTo>
                    <a:lnTo>
                      <a:pt x="3109" y="222"/>
                    </a:lnTo>
                    <a:lnTo>
                      <a:pt x="3109" y="221"/>
                    </a:lnTo>
                    <a:lnTo>
                      <a:pt x="3109" y="221"/>
                    </a:lnTo>
                    <a:lnTo>
                      <a:pt x="3109" y="221"/>
                    </a:lnTo>
                    <a:lnTo>
                      <a:pt x="3109" y="221"/>
                    </a:lnTo>
                    <a:lnTo>
                      <a:pt x="3109" y="221"/>
                    </a:lnTo>
                    <a:lnTo>
                      <a:pt x="3110" y="221"/>
                    </a:lnTo>
                    <a:lnTo>
                      <a:pt x="3110" y="221"/>
                    </a:lnTo>
                    <a:lnTo>
                      <a:pt x="3110" y="221"/>
                    </a:lnTo>
                    <a:lnTo>
                      <a:pt x="3111" y="220"/>
                    </a:lnTo>
                    <a:lnTo>
                      <a:pt x="3111" y="220"/>
                    </a:lnTo>
                    <a:lnTo>
                      <a:pt x="3111" y="219"/>
                    </a:lnTo>
                    <a:lnTo>
                      <a:pt x="3111" y="219"/>
                    </a:lnTo>
                    <a:lnTo>
                      <a:pt x="3112" y="219"/>
                    </a:lnTo>
                    <a:lnTo>
                      <a:pt x="3112" y="219"/>
                    </a:lnTo>
                    <a:lnTo>
                      <a:pt x="3112" y="219"/>
                    </a:lnTo>
                    <a:lnTo>
                      <a:pt x="3112" y="221"/>
                    </a:lnTo>
                    <a:lnTo>
                      <a:pt x="3112" y="220"/>
                    </a:lnTo>
                    <a:lnTo>
                      <a:pt x="3113" y="219"/>
                    </a:lnTo>
                    <a:lnTo>
                      <a:pt x="3113" y="217"/>
                    </a:lnTo>
                    <a:lnTo>
                      <a:pt x="3113" y="222"/>
                    </a:lnTo>
                    <a:lnTo>
                      <a:pt x="3113" y="217"/>
                    </a:lnTo>
                    <a:lnTo>
                      <a:pt x="3113" y="216"/>
                    </a:lnTo>
                    <a:lnTo>
                      <a:pt x="3113" y="211"/>
                    </a:lnTo>
                    <a:lnTo>
                      <a:pt x="3113" y="213"/>
                    </a:lnTo>
                    <a:lnTo>
                      <a:pt x="3114" y="212"/>
                    </a:lnTo>
                    <a:lnTo>
                      <a:pt x="3114" y="207"/>
                    </a:lnTo>
                    <a:lnTo>
                      <a:pt x="3114" y="206"/>
                    </a:lnTo>
                    <a:lnTo>
                      <a:pt x="3114" y="195"/>
                    </a:lnTo>
                    <a:lnTo>
                      <a:pt x="3115" y="211"/>
                    </a:lnTo>
                    <a:lnTo>
                      <a:pt x="3115" y="212"/>
                    </a:lnTo>
                    <a:lnTo>
                      <a:pt x="3115" y="208"/>
                    </a:lnTo>
                    <a:lnTo>
                      <a:pt x="3115" y="216"/>
                    </a:lnTo>
                    <a:lnTo>
                      <a:pt x="3115" y="215"/>
                    </a:lnTo>
                    <a:lnTo>
                      <a:pt x="3116" y="215"/>
                    </a:lnTo>
                    <a:lnTo>
                      <a:pt x="3116" y="215"/>
                    </a:lnTo>
                    <a:lnTo>
                      <a:pt x="3116" y="216"/>
                    </a:lnTo>
                    <a:lnTo>
                      <a:pt x="3116" y="217"/>
                    </a:lnTo>
                    <a:lnTo>
                      <a:pt x="3116" y="219"/>
                    </a:lnTo>
                    <a:lnTo>
                      <a:pt x="3116" y="219"/>
                    </a:lnTo>
                    <a:lnTo>
                      <a:pt x="3117" y="219"/>
                    </a:lnTo>
                    <a:lnTo>
                      <a:pt x="3117" y="218"/>
                    </a:lnTo>
                    <a:lnTo>
                      <a:pt x="3117" y="220"/>
                    </a:lnTo>
                    <a:lnTo>
                      <a:pt x="3117" y="221"/>
                    </a:lnTo>
                    <a:lnTo>
                      <a:pt x="3118" y="224"/>
                    </a:lnTo>
                    <a:lnTo>
                      <a:pt x="3118" y="224"/>
                    </a:lnTo>
                    <a:lnTo>
                      <a:pt x="3118" y="224"/>
                    </a:lnTo>
                    <a:lnTo>
                      <a:pt x="3118" y="224"/>
                    </a:lnTo>
                    <a:lnTo>
                      <a:pt x="3119" y="225"/>
                    </a:lnTo>
                    <a:lnTo>
                      <a:pt x="3119" y="224"/>
                    </a:lnTo>
                    <a:lnTo>
                      <a:pt x="3119" y="224"/>
                    </a:lnTo>
                    <a:lnTo>
                      <a:pt x="3119" y="224"/>
                    </a:lnTo>
                    <a:lnTo>
                      <a:pt x="3119" y="224"/>
                    </a:lnTo>
                    <a:lnTo>
                      <a:pt x="3120" y="224"/>
                    </a:lnTo>
                    <a:lnTo>
                      <a:pt x="3120" y="224"/>
                    </a:lnTo>
                    <a:lnTo>
                      <a:pt x="3120" y="224"/>
                    </a:lnTo>
                    <a:lnTo>
                      <a:pt x="3120" y="224"/>
                    </a:lnTo>
                    <a:lnTo>
                      <a:pt x="3120" y="225"/>
                    </a:lnTo>
                    <a:lnTo>
                      <a:pt x="3121" y="225"/>
                    </a:lnTo>
                    <a:lnTo>
                      <a:pt x="3121" y="226"/>
                    </a:lnTo>
                    <a:lnTo>
                      <a:pt x="3121" y="226"/>
                    </a:lnTo>
                    <a:lnTo>
                      <a:pt x="3122" y="226"/>
                    </a:lnTo>
                    <a:lnTo>
                      <a:pt x="3122" y="226"/>
                    </a:lnTo>
                    <a:lnTo>
                      <a:pt x="3122" y="227"/>
                    </a:lnTo>
                    <a:lnTo>
                      <a:pt x="3122" y="227"/>
                    </a:lnTo>
                    <a:lnTo>
                      <a:pt x="3123" y="227"/>
                    </a:lnTo>
                    <a:lnTo>
                      <a:pt x="3123" y="227"/>
                    </a:lnTo>
                    <a:lnTo>
                      <a:pt x="3123" y="227"/>
                    </a:lnTo>
                    <a:lnTo>
                      <a:pt x="3123" y="227"/>
                    </a:lnTo>
                    <a:lnTo>
                      <a:pt x="3123" y="226"/>
                    </a:lnTo>
                    <a:lnTo>
                      <a:pt x="3124" y="226"/>
                    </a:lnTo>
                    <a:lnTo>
                      <a:pt x="3124" y="226"/>
                    </a:lnTo>
                    <a:lnTo>
                      <a:pt x="3124" y="226"/>
                    </a:lnTo>
                    <a:lnTo>
                      <a:pt x="3124" y="226"/>
                    </a:lnTo>
                    <a:lnTo>
                      <a:pt x="3124" y="226"/>
                    </a:lnTo>
                    <a:lnTo>
                      <a:pt x="3125" y="226"/>
                    </a:lnTo>
                    <a:lnTo>
                      <a:pt x="3125" y="226"/>
                    </a:lnTo>
                    <a:lnTo>
                      <a:pt x="3125" y="226"/>
                    </a:lnTo>
                    <a:lnTo>
                      <a:pt x="3125" y="226"/>
                    </a:lnTo>
                    <a:lnTo>
                      <a:pt x="3125" y="226"/>
                    </a:lnTo>
                    <a:lnTo>
                      <a:pt x="3125" y="226"/>
                    </a:lnTo>
                    <a:lnTo>
                      <a:pt x="3126" y="226"/>
                    </a:lnTo>
                    <a:lnTo>
                      <a:pt x="3126" y="226"/>
                    </a:lnTo>
                    <a:lnTo>
                      <a:pt x="3126" y="226"/>
                    </a:lnTo>
                    <a:lnTo>
                      <a:pt x="3126" y="226"/>
                    </a:lnTo>
                    <a:lnTo>
                      <a:pt x="3126" y="226"/>
                    </a:lnTo>
                    <a:lnTo>
                      <a:pt x="3127" y="226"/>
                    </a:lnTo>
                    <a:lnTo>
                      <a:pt x="3127" y="226"/>
                    </a:lnTo>
                    <a:lnTo>
                      <a:pt x="3127" y="226"/>
                    </a:lnTo>
                    <a:lnTo>
                      <a:pt x="3127" y="223"/>
                    </a:lnTo>
                    <a:lnTo>
                      <a:pt x="3127" y="226"/>
                    </a:lnTo>
                    <a:lnTo>
                      <a:pt x="3128" y="225"/>
                    </a:lnTo>
                    <a:lnTo>
                      <a:pt x="3128" y="217"/>
                    </a:lnTo>
                    <a:lnTo>
                      <a:pt x="3128" y="217"/>
                    </a:lnTo>
                    <a:lnTo>
                      <a:pt x="3129" y="213"/>
                    </a:lnTo>
                    <a:lnTo>
                      <a:pt x="3129" y="212"/>
                    </a:lnTo>
                    <a:lnTo>
                      <a:pt x="3129" y="211"/>
                    </a:lnTo>
                    <a:lnTo>
                      <a:pt x="3129" y="222"/>
                    </a:lnTo>
                    <a:lnTo>
                      <a:pt x="3129" y="221"/>
                    </a:lnTo>
                    <a:lnTo>
                      <a:pt x="3130" y="220"/>
                    </a:lnTo>
                    <a:lnTo>
                      <a:pt x="3130" y="224"/>
                    </a:lnTo>
                    <a:lnTo>
                      <a:pt x="3130" y="224"/>
                    </a:lnTo>
                    <a:lnTo>
                      <a:pt x="3130" y="224"/>
                    </a:lnTo>
                    <a:lnTo>
                      <a:pt x="3130" y="224"/>
                    </a:lnTo>
                    <a:lnTo>
                      <a:pt x="3131" y="224"/>
                    </a:lnTo>
                    <a:lnTo>
                      <a:pt x="3131" y="224"/>
                    </a:lnTo>
                    <a:lnTo>
                      <a:pt x="3131" y="224"/>
                    </a:lnTo>
                    <a:lnTo>
                      <a:pt x="3131" y="224"/>
                    </a:lnTo>
                    <a:lnTo>
                      <a:pt x="3132" y="224"/>
                    </a:lnTo>
                    <a:lnTo>
                      <a:pt x="3132" y="224"/>
                    </a:lnTo>
                    <a:lnTo>
                      <a:pt x="3132" y="225"/>
                    </a:lnTo>
                    <a:lnTo>
                      <a:pt x="3132" y="229"/>
                    </a:lnTo>
                    <a:lnTo>
                      <a:pt x="3132" y="229"/>
                    </a:lnTo>
                    <a:lnTo>
                      <a:pt x="3132" y="229"/>
                    </a:lnTo>
                    <a:lnTo>
                      <a:pt x="3133" y="228"/>
                    </a:lnTo>
                    <a:lnTo>
                      <a:pt x="3133" y="228"/>
                    </a:lnTo>
                    <a:lnTo>
                      <a:pt x="3133" y="227"/>
                    </a:lnTo>
                    <a:lnTo>
                      <a:pt x="3133" y="227"/>
                    </a:lnTo>
                    <a:lnTo>
                      <a:pt x="3134" y="227"/>
                    </a:lnTo>
                    <a:lnTo>
                      <a:pt x="3134" y="227"/>
                    </a:lnTo>
                    <a:lnTo>
                      <a:pt x="3134" y="227"/>
                    </a:lnTo>
                    <a:lnTo>
                      <a:pt x="3134" y="225"/>
                    </a:lnTo>
                    <a:lnTo>
                      <a:pt x="3135" y="225"/>
                    </a:lnTo>
                    <a:lnTo>
                      <a:pt x="3135" y="224"/>
                    </a:lnTo>
                    <a:lnTo>
                      <a:pt x="3135" y="224"/>
                    </a:lnTo>
                    <a:lnTo>
                      <a:pt x="3136" y="224"/>
                    </a:lnTo>
                    <a:lnTo>
                      <a:pt x="3136" y="224"/>
                    </a:lnTo>
                    <a:lnTo>
                      <a:pt x="3136" y="224"/>
                    </a:lnTo>
                    <a:lnTo>
                      <a:pt x="3137" y="224"/>
                    </a:lnTo>
                    <a:lnTo>
                      <a:pt x="3137" y="224"/>
                    </a:lnTo>
                    <a:lnTo>
                      <a:pt x="3137" y="224"/>
                    </a:lnTo>
                    <a:lnTo>
                      <a:pt x="3137" y="224"/>
                    </a:lnTo>
                    <a:lnTo>
                      <a:pt x="3137" y="224"/>
                    </a:lnTo>
                    <a:lnTo>
                      <a:pt x="3137" y="223"/>
                    </a:lnTo>
                    <a:lnTo>
                      <a:pt x="3138" y="222"/>
                    </a:lnTo>
                    <a:lnTo>
                      <a:pt x="3138" y="219"/>
                    </a:lnTo>
                    <a:lnTo>
                      <a:pt x="3138" y="219"/>
                    </a:lnTo>
                    <a:lnTo>
                      <a:pt x="3139" y="218"/>
                    </a:lnTo>
                    <a:lnTo>
                      <a:pt x="3139" y="218"/>
                    </a:lnTo>
                    <a:lnTo>
                      <a:pt x="3139" y="218"/>
                    </a:lnTo>
                    <a:lnTo>
                      <a:pt x="3139" y="218"/>
                    </a:lnTo>
                    <a:lnTo>
                      <a:pt x="3139" y="218"/>
                    </a:lnTo>
                    <a:lnTo>
                      <a:pt x="3139" y="218"/>
                    </a:lnTo>
                    <a:lnTo>
                      <a:pt x="3140" y="218"/>
                    </a:lnTo>
                    <a:lnTo>
                      <a:pt x="3140" y="218"/>
                    </a:lnTo>
                    <a:lnTo>
                      <a:pt x="3140" y="218"/>
                    </a:lnTo>
                    <a:lnTo>
                      <a:pt x="3140" y="219"/>
                    </a:lnTo>
                    <a:lnTo>
                      <a:pt x="3141" y="219"/>
                    </a:lnTo>
                    <a:lnTo>
                      <a:pt x="3141" y="219"/>
                    </a:lnTo>
                    <a:lnTo>
                      <a:pt x="3141" y="219"/>
                    </a:lnTo>
                    <a:lnTo>
                      <a:pt x="3141" y="219"/>
                    </a:lnTo>
                    <a:lnTo>
                      <a:pt x="3142" y="219"/>
                    </a:lnTo>
                    <a:lnTo>
                      <a:pt x="3142" y="220"/>
                    </a:lnTo>
                    <a:lnTo>
                      <a:pt x="3142" y="220"/>
                    </a:lnTo>
                    <a:lnTo>
                      <a:pt x="3142" y="215"/>
                    </a:lnTo>
                    <a:lnTo>
                      <a:pt x="3142" y="212"/>
                    </a:lnTo>
                    <a:lnTo>
                      <a:pt x="3143" y="202"/>
                    </a:lnTo>
                    <a:lnTo>
                      <a:pt x="3143" y="203"/>
                    </a:lnTo>
                    <a:lnTo>
                      <a:pt x="3143" y="203"/>
                    </a:lnTo>
                    <a:lnTo>
                      <a:pt x="3143" y="199"/>
                    </a:lnTo>
                    <a:lnTo>
                      <a:pt x="3144" y="199"/>
                    </a:lnTo>
                    <a:lnTo>
                      <a:pt x="3144" y="194"/>
                    </a:lnTo>
                    <a:lnTo>
                      <a:pt x="3144" y="193"/>
                    </a:lnTo>
                    <a:lnTo>
                      <a:pt x="3144" y="195"/>
                    </a:lnTo>
                    <a:lnTo>
                      <a:pt x="3144" y="146"/>
                    </a:lnTo>
                    <a:lnTo>
                      <a:pt x="3144" y="146"/>
                    </a:lnTo>
                    <a:lnTo>
                      <a:pt x="3145" y="138"/>
                    </a:lnTo>
                    <a:lnTo>
                      <a:pt x="3145" y="150"/>
                    </a:lnTo>
                    <a:lnTo>
                      <a:pt x="3145" y="154"/>
                    </a:lnTo>
                    <a:lnTo>
                      <a:pt x="3146" y="209"/>
                    </a:lnTo>
                    <a:lnTo>
                      <a:pt x="3146" y="211"/>
                    </a:lnTo>
                    <a:lnTo>
                      <a:pt x="3146" y="216"/>
                    </a:lnTo>
                    <a:lnTo>
                      <a:pt x="3146" y="207"/>
                    </a:lnTo>
                    <a:lnTo>
                      <a:pt x="3146" y="199"/>
                    </a:lnTo>
                    <a:lnTo>
                      <a:pt x="3147" y="139"/>
                    </a:lnTo>
                    <a:lnTo>
                      <a:pt x="3147" y="139"/>
                    </a:lnTo>
                    <a:lnTo>
                      <a:pt x="3147" y="151"/>
                    </a:lnTo>
                    <a:lnTo>
                      <a:pt x="3147" y="155"/>
                    </a:lnTo>
                    <a:lnTo>
                      <a:pt x="3148" y="190"/>
                    </a:lnTo>
                    <a:lnTo>
                      <a:pt x="3148" y="192"/>
                    </a:lnTo>
                    <a:lnTo>
                      <a:pt x="3149" y="204"/>
                    </a:lnTo>
                    <a:lnTo>
                      <a:pt x="3149" y="204"/>
                    </a:lnTo>
                    <a:lnTo>
                      <a:pt x="3149" y="209"/>
                    </a:lnTo>
                    <a:lnTo>
                      <a:pt x="3149" y="209"/>
                    </a:lnTo>
                    <a:lnTo>
                      <a:pt x="3150" y="210"/>
                    </a:lnTo>
                    <a:lnTo>
                      <a:pt x="3150" y="210"/>
                    </a:lnTo>
                    <a:lnTo>
                      <a:pt x="3150" y="210"/>
                    </a:lnTo>
                    <a:lnTo>
                      <a:pt x="3151" y="211"/>
                    </a:lnTo>
                    <a:lnTo>
                      <a:pt x="3151" y="211"/>
                    </a:lnTo>
                    <a:lnTo>
                      <a:pt x="3151" y="210"/>
                    </a:lnTo>
                    <a:lnTo>
                      <a:pt x="3151" y="210"/>
                    </a:lnTo>
                    <a:lnTo>
                      <a:pt x="3151" y="210"/>
                    </a:lnTo>
                    <a:lnTo>
                      <a:pt x="3151" y="210"/>
                    </a:lnTo>
                    <a:lnTo>
                      <a:pt x="3151" y="210"/>
                    </a:lnTo>
                    <a:lnTo>
                      <a:pt x="3152" y="210"/>
                    </a:lnTo>
                    <a:lnTo>
                      <a:pt x="3152" y="211"/>
                    </a:lnTo>
                    <a:lnTo>
                      <a:pt x="3152" y="211"/>
                    </a:lnTo>
                    <a:lnTo>
                      <a:pt x="3152" y="210"/>
                    </a:lnTo>
                    <a:lnTo>
                      <a:pt x="3152" y="210"/>
                    </a:lnTo>
                    <a:lnTo>
                      <a:pt x="3153" y="211"/>
                    </a:lnTo>
                    <a:lnTo>
                      <a:pt x="3153" y="211"/>
                    </a:lnTo>
                    <a:lnTo>
                      <a:pt x="3153" y="211"/>
                    </a:lnTo>
                    <a:lnTo>
                      <a:pt x="3153" y="211"/>
                    </a:lnTo>
                    <a:lnTo>
                      <a:pt x="3153" y="211"/>
                    </a:lnTo>
                    <a:lnTo>
                      <a:pt x="3154" y="211"/>
                    </a:lnTo>
                    <a:lnTo>
                      <a:pt x="3154" y="211"/>
                    </a:lnTo>
                    <a:lnTo>
                      <a:pt x="3154" y="211"/>
                    </a:lnTo>
                    <a:lnTo>
                      <a:pt x="3154" y="211"/>
                    </a:lnTo>
                    <a:lnTo>
                      <a:pt x="3155" y="211"/>
                    </a:lnTo>
                    <a:lnTo>
                      <a:pt x="3155" y="211"/>
                    </a:lnTo>
                    <a:lnTo>
                      <a:pt x="3155" y="211"/>
                    </a:lnTo>
                    <a:lnTo>
                      <a:pt x="3155" y="211"/>
                    </a:lnTo>
                    <a:lnTo>
                      <a:pt x="3156" y="211"/>
                    </a:lnTo>
                    <a:lnTo>
                      <a:pt x="3156" y="210"/>
                    </a:lnTo>
                    <a:lnTo>
                      <a:pt x="3156" y="210"/>
                    </a:lnTo>
                    <a:lnTo>
                      <a:pt x="3156" y="210"/>
                    </a:lnTo>
                    <a:lnTo>
                      <a:pt x="3156" y="210"/>
                    </a:lnTo>
                    <a:lnTo>
                      <a:pt x="3157" y="216"/>
                    </a:lnTo>
                    <a:lnTo>
                      <a:pt x="3157" y="216"/>
                    </a:lnTo>
                    <a:lnTo>
                      <a:pt x="3157" y="218"/>
                    </a:lnTo>
                    <a:lnTo>
                      <a:pt x="3157" y="222"/>
                    </a:lnTo>
                    <a:lnTo>
                      <a:pt x="3158" y="222"/>
                    </a:lnTo>
                    <a:lnTo>
                      <a:pt x="3158" y="225"/>
                    </a:lnTo>
                    <a:lnTo>
                      <a:pt x="3158" y="224"/>
                    </a:lnTo>
                    <a:lnTo>
                      <a:pt x="3158" y="224"/>
                    </a:lnTo>
                    <a:lnTo>
                      <a:pt x="3158" y="219"/>
                    </a:lnTo>
                    <a:lnTo>
                      <a:pt x="3159" y="219"/>
                    </a:lnTo>
                    <a:lnTo>
                      <a:pt x="3159" y="210"/>
                    </a:lnTo>
                    <a:lnTo>
                      <a:pt x="3159" y="210"/>
                    </a:lnTo>
                    <a:lnTo>
                      <a:pt x="3160" y="199"/>
                    </a:lnTo>
                    <a:lnTo>
                      <a:pt x="3160" y="199"/>
                    </a:lnTo>
                    <a:lnTo>
                      <a:pt x="3160" y="198"/>
                    </a:lnTo>
                    <a:lnTo>
                      <a:pt x="3160" y="198"/>
                    </a:lnTo>
                    <a:lnTo>
                      <a:pt x="3160" y="208"/>
                    </a:lnTo>
                    <a:lnTo>
                      <a:pt x="3160" y="209"/>
                    </a:lnTo>
                    <a:lnTo>
                      <a:pt x="3160" y="212"/>
                    </a:lnTo>
                    <a:lnTo>
                      <a:pt x="3161" y="196"/>
                    </a:lnTo>
                    <a:lnTo>
                      <a:pt x="3161" y="197"/>
                    </a:lnTo>
                    <a:lnTo>
                      <a:pt x="3161" y="207"/>
                    </a:lnTo>
                    <a:lnTo>
                      <a:pt x="3162" y="208"/>
                    </a:lnTo>
                    <a:lnTo>
                      <a:pt x="3162" y="216"/>
                    </a:lnTo>
                    <a:lnTo>
                      <a:pt x="3162" y="217"/>
                    </a:lnTo>
                    <a:lnTo>
                      <a:pt x="3163" y="222"/>
                    </a:lnTo>
                    <a:lnTo>
                      <a:pt x="3163" y="222"/>
                    </a:lnTo>
                    <a:lnTo>
                      <a:pt x="3163" y="224"/>
                    </a:lnTo>
                    <a:lnTo>
                      <a:pt x="3163" y="224"/>
                    </a:lnTo>
                    <a:lnTo>
                      <a:pt x="3164" y="227"/>
                    </a:lnTo>
                    <a:lnTo>
                      <a:pt x="3164" y="227"/>
                    </a:lnTo>
                    <a:lnTo>
                      <a:pt x="3164" y="233"/>
                    </a:lnTo>
                    <a:lnTo>
                      <a:pt x="3165" y="233"/>
                    </a:lnTo>
                    <a:lnTo>
                      <a:pt x="3165" y="235"/>
                    </a:lnTo>
                    <a:lnTo>
                      <a:pt x="3165" y="235"/>
                    </a:lnTo>
                    <a:lnTo>
                      <a:pt x="3165" y="235"/>
                    </a:lnTo>
                    <a:lnTo>
                      <a:pt x="3165" y="234"/>
                    </a:lnTo>
                    <a:lnTo>
                      <a:pt x="3165" y="234"/>
                    </a:lnTo>
                    <a:lnTo>
                      <a:pt x="3166" y="234"/>
                    </a:lnTo>
                    <a:lnTo>
                      <a:pt x="3166" y="234"/>
                    </a:lnTo>
                    <a:lnTo>
                      <a:pt x="3166" y="234"/>
                    </a:lnTo>
                    <a:lnTo>
                      <a:pt x="3166" y="234"/>
                    </a:lnTo>
                    <a:lnTo>
                      <a:pt x="3167" y="234"/>
                    </a:lnTo>
                    <a:lnTo>
                      <a:pt x="3167" y="234"/>
                    </a:lnTo>
                    <a:lnTo>
                      <a:pt x="3167" y="234"/>
                    </a:lnTo>
                    <a:lnTo>
                      <a:pt x="3167" y="234"/>
                    </a:lnTo>
                    <a:lnTo>
                      <a:pt x="3167" y="234"/>
                    </a:lnTo>
                    <a:lnTo>
                      <a:pt x="3168" y="235"/>
                    </a:lnTo>
                    <a:lnTo>
                      <a:pt x="3168" y="235"/>
                    </a:lnTo>
                    <a:lnTo>
                      <a:pt x="3168" y="235"/>
                    </a:lnTo>
                    <a:lnTo>
                      <a:pt x="3168" y="235"/>
                    </a:lnTo>
                    <a:lnTo>
                      <a:pt x="3169" y="235"/>
                    </a:lnTo>
                    <a:lnTo>
                      <a:pt x="3169" y="234"/>
                    </a:lnTo>
                    <a:lnTo>
                      <a:pt x="3169" y="234"/>
                    </a:lnTo>
                    <a:lnTo>
                      <a:pt x="3170" y="234"/>
                    </a:lnTo>
                    <a:lnTo>
                      <a:pt x="3170" y="234"/>
                    </a:lnTo>
                    <a:lnTo>
                      <a:pt x="3170" y="234"/>
                    </a:lnTo>
                    <a:lnTo>
                      <a:pt x="3170" y="234"/>
                    </a:lnTo>
                    <a:lnTo>
                      <a:pt x="3170" y="234"/>
                    </a:lnTo>
                    <a:lnTo>
                      <a:pt x="3171" y="234"/>
                    </a:lnTo>
                    <a:lnTo>
                      <a:pt x="3171" y="234"/>
                    </a:lnTo>
                    <a:lnTo>
                      <a:pt x="3171" y="233"/>
                    </a:lnTo>
                    <a:lnTo>
                      <a:pt x="3171" y="233"/>
                    </a:lnTo>
                    <a:lnTo>
                      <a:pt x="3172" y="233"/>
                    </a:lnTo>
                    <a:lnTo>
                      <a:pt x="3172" y="234"/>
                    </a:lnTo>
                    <a:lnTo>
                      <a:pt x="3172" y="234"/>
                    </a:lnTo>
                    <a:lnTo>
                      <a:pt x="3172" y="235"/>
                    </a:lnTo>
                    <a:lnTo>
                      <a:pt x="3172" y="234"/>
                    </a:lnTo>
                    <a:lnTo>
                      <a:pt x="3173" y="234"/>
                    </a:lnTo>
                    <a:lnTo>
                      <a:pt x="3173" y="231"/>
                    </a:lnTo>
                    <a:lnTo>
                      <a:pt x="3173" y="230"/>
                    </a:lnTo>
                    <a:lnTo>
                      <a:pt x="3174" y="223"/>
                    </a:lnTo>
                    <a:lnTo>
                      <a:pt x="3174" y="223"/>
                    </a:lnTo>
                    <a:lnTo>
                      <a:pt x="3174" y="223"/>
                    </a:lnTo>
                    <a:lnTo>
                      <a:pt x="3174" y="231"/>
                    </a:lnTo>
                    <a:lnTo>
                      <a:pt x="3174" y="232"/>
                    </a:lnTo>
                    <a:lnTo>
                      <a:pt x="3175" y="234"/>
                    </a:lnTo>
                    <a:lnTo>
                      <a:pt x="3175" y="234"/>
                    </a:lnTo>
                    <a:lnTo>
                      <a:pt x="3175" y="235"/>
                    </a:lnTo>
                    <a:lnTo>
                      <a:pt x="3176" y="235"/>
                    </a:lnTo>
                    <a:lnTo>
                      <a:pt x="3176" y="235"/>
                    </a:lnTo>
                    <a:lnTo>
                      <a:pt x="3176" y="235"/>
                    </a:lnTo>
                    <a:lnTo>
                      <a:pt x="3176" y="235"/>
                    </a:lnTo>
                    <a:lnTo>
                      <a:pt x="3177" y="233"/>
                    </a:lnTo>
                    <a:lnTo>
                      <a:pt x="3177" y="233"/>
                    </a:lnTo>
                    <a:lnTo>
                      <a:pt x="3177" y="234"/>
                    </a:lnTo>
                    <a:lnTo>
                      <a:pt x="3177" y="234"/>
                    </a:lnTo>
                    <a:lnTo>
                      <a:pt x="3177" y="234"/>
                    </a:lnTo>
                    <a:lnTo>
                      <a:pt x="3177" y="234"/>
                    </a:lnTo>
                    <a:lnTo>
                      <a:pt x="3177" y="234"/>
                    </a:lnTo>
                    <a:lnTo>
                      <a:pt x="3178" y="234"/>
                    </a:lnTo>
                    <a:lnTo>
                      <a:pt x="3178" y="234"/>
                    </a:lnTo>
                    <a:lnTo>
                      <a:pt x="3178" y="235"/>
                    </a:lnTo>
                    <a:lnTo>
                      <a:pt x="3179" y="235"/>
                    </a:lnTo>
                    <a:lnTo>
                      <a:pt x="3179" y="235"/>
                    </a:lnTo>
                    <a:lnTo>
                      <a:pt x="3179" y="235"/>
                    </a:lnTo>
                    <a:lnTo>
                      <a:pt x="3179" y="235"/>
                    </a:lnTo>
                    <a:lnTo>
                      <a:pt x="3179" y="235"/>
                    </a:lnTo>
                    <a:lnTo>
                      <a:pt x="3179" y="235"/>
                    </a:lnTo>
                    <a:lnTo>
                      <a:pt x="3180" y="235"/>
                    </a:lnTo>
                    <a:lnTo>
                      <a:pt x="3180" y="234"/>
                    </a:lnTo>
                    <a:lnTo>
                      <a:pt x="3180" y="234"/>
                    </a:lnTo>
                    <a:lnTo>
                      <a:pt x="3181" y="233"/>
                    </a:lnTo>
                    <a:lnTo>
                      <a:pt x="3181" y="233"/>
                    </a:lnTo>
                    <a:lnTo>
                      <a:pt x="3181" y="233"/>
                    </a:lnTo>
                    <a:lnTo>
                      <a:pt x="3181" y="233"/>
                    </a:lnTo>
                    <a:lnTo>
                      <a:pt x="3181" y="233"/>
                    </a:lnTo>
                    <a:lnTo>
                      <a:pt x="3182" y="233"/>
                    </a:lnTo>
                    <a:lnTo>
                      <a:pt x="3182" y="233"/>
                    </a:lnTo>
                    <a:lnTo>
                      <a:pt x="3182" y="233"/>
                    </a:lnTo>
                    <a:lnTo>
                      <a:pt x="3182" y="234"/>
                    </a:lnTo>
                    <a:lnTo>
                      <a:pt x="3183" y="234"/>
                    </a:lnTo>
                    <a:lnTo>
                      <a:pt x="3183" y="234"/>
                    </a:lnTo>
                    <a:lnTo>
                      <a:pt x="3183" y="234"/>
                    </a:lnTo>
                    <a:lnTo>
                      <a:pt x="3183" y="234"/>
                    </a:lnTo>
                    <a:lnTo>
                      <a:pt x="3184" y="234"/>
                    </a:lnTo>
                    <a:lnTo>
                      <a:pt x="3184" y="234"/>
                    </a:lnTo>
                    <a:lnTo>
                      <a:pt x="3184" y="234"/>
                    </a:lnTo>
                    <a:lnTo>
                      <a:pt x="3184" y="234"/>
                    </a:lnTo>
                    <a:lnTo>
                      <a:pt x="3184" y="234"/>
                    </a:lnTo>
                    <a:lnTo>
                      <a:pt x="3184" y="234"/>
                    </a:lnTo>
                    <a:lnTo>
                      <a:pt x="3185" y="234"/>
                    </a:lnTo>
                    <a:lnTo>
                      <a:pt x="3185" y="234"/>
                    </a:lnTo>
                    <a:lnTo>
                      <a:pt x="3185" y="234"/>
                    </a:lnTo>
                    <a:lnTo>
                      <a:pt x="3185" y="234"/>
                    </a:lnTo>
                    <a:lnTo>
                      <a:pt x="3185" y="234"/>
                    </a:lnTo>
                    <a:lnTo>
                      <a:pt x="3186" y="236"/>
                    </a:lnTo>
                    <a:lnTo>
                      <a:pt x="3186" y="236"/>
                    </a:lnTo>
                    <a:lnTo>
                      <a:pt x="3186" y="236"/>
                    </a:lnTo>
                    <a:lnTo>
                      <a:pt x="3187" y="236"/>
                    </a:lnTo>
                    <a:lnTo>
                      <a:pt x="3187" y="236"/>
                    </a:lnTo>
                    <a:lnTo>
                      <a:pt x="3187" y="236"/>
                    </a:lnTo>
                    <a:lnTo>
                      <a:pt x="3188" y="233"/>
                    </a:lnTo>
                    <a:lnTo>
                      <a:pt x="3188" y="233"/>
                    </a:lnTo>
                    <a:lnTo>
                      <a:pt x="3188" y="230"/>
                    </a:lnTo>
                    <a:lnTo>
                      <a:pt x="3188" y="230"/>
                    </a:lnTo>
                    <a:lnTo>
                      <a:pt x="3189" y="225"/>
                    </a:lnTo>
                    <a:lnTo>
                      <a:pt x="3189" y="228"/>
                    </a:lnTo>
                    <a:lnTo>
                      <a:pt x="3189" y="229"/>
                    </a:lnTo>
                    <a:lnTo>
                      <a:pt x="3189" y="230"/>
                    </a:lnTo>
                    <a:lnTo>
                      <a:pt x="3190" y="231"/>
                    </a:lnTo>
                    <a:lnTo>
                      <a:pt x="3190" y="233"/>
                    </a:lnTo>
                    <a:lnTo>
                      <a:pt x="3190" y="233"/>
                    </a:lnTo>
                    <a:lnTo>
                      <a:pt x="3191" y="233"/>
                    </a:lnTo>
                    <a:lnTo>
                      <a:pt x="3191" y="233"/>
                    </a:lnTo>
                    <a:lnTo>
                      <a:pt x="3191" y="232"/>
                    </a:lnTo>
                    <a:lnTo>
                      <a:pt x="3191" y="231"/>
                    </a:lnTo>
                    <a:lnTo>
                      <a:pt x="3191" y="231"/>
                    </a:lnTo>
                    <a:lnTo>
                      <a:pt x="3191" y="231"/>
                    </a:lnTo>
                    <a:lnTo>
                      <a:pt x="3192" y="231"/>
                    </a:lnTo>
                    <a:lnTo>
                      <a:pt x="3192" y="231"/>
                    </a:lnTo>
                    <a:lnTo>
                      <a:pt x="3192" y="231"/>
                    </a:lnTo>
                    <a:lnTo>
                      <a:pt x="3192" y="231"/>
                    </a:lnTo>
                    <a:lnTo>
                      <a:pt x="3192" y="231"/>
                    </a:lnTo>
                    <a:lnTo>
                      <a:pt x="3193" y="231"/>
                    </a:lnTo>
                    <a:lnTo>
                      <a:pt x="3193" y="232"/>
                    </a:lnTo>
                    <a:lnTo>
                      <a:pt x="3193" y="232"/>
                    </a:lnTo>
                    <a:lnTo>
                      <a:pt x="3193" y="233"/>
                    </a:lnTo>
                    <a:lnTo>
                      <a:pt x="3194" y="233"/>
                    </a:lnTo>
                    <a:lnTo>
                      <a:pt x="3194" y="233"/>
                    </a:lnTo>
                    <a:lnTo>
                      <a:pt x="3194" y="233"/>
                    </a:lnTo>
                    <a:lnTo>
                      <a:pt x="3195" y="234"/>
                    </a:lnTo>
                    <a:lnTo>
                      <a:pt x="3195" y="234"/>
                    </a:lnTo>
                    <a:lnTo>
                      <a:pt x="3195" y="234"/>
                    </a:lnTo>
                    <a:lnTo>
                      <a:pt x="3195" y="234"/>
                    </a:lnTo>
                    <a:lnTo>
                      <a:pt x="3196" y="234"/>
                    </a:lnTo>
                    <a:lnTo>
                      <a:pt x="3196" y="234"/>
                    </a:lnTo>
                    <a:lnTo>
                      <a:pt x="3196" y="234"/>
                    </a:lnTo>
                    <a:lnTo>
                      <a:pt x="3196" y="234"/>
                    </a:lnTo>
                    <a:lnTo>
                      <a:pt x="3197" y="234"/>
                    </a:lnTo>
                    <a:lnTo>
                      <a:pt x="3197" y="234"/>
                    </a:lnTo>
                    <a:lnTo>
                      <a:pt x="3197" y="234"/>
                    </a:lnTo>
                    <a:lnTo>
                      <a:pt x="3197" y="234"/>
                    </a:lnTo>
                    <a:lnTo>
                      <a:pt x="3197" y="234"/>
                    </a:lnTo>
                    <a:lnTo>
                      <a:pt x="3198" y="234"/>
                    </a:lnTo>
                    <a:lnTo>
                      <a:pt x="3198" y="234"/>
                    </a:lnTo>
                    <a:lnTo>
                      <a:pt x="3198" y="234"/>
                    </a:lnTo>
                    <a:lnTo>
                      <a:pt x="3198" y="234"/>
                    </a:lnTo>
                    <a:lnTo>
                      <a:pt x="3198" y="234"/>
                    </a:lnTo>
                    <a:lnTo>
                      <a:pt x="3199" y="234"/>
                    </a:lnTo>
                    <a:lnTo>
                      <a:pt x="3199" y="234"/>
                    </a:lnTo>
                    <a:lnTo>
                      <a:pt x="3199" y="234"/>
                    </a:lnTo>
                    <a:lnTo>
                      <a:pt x="3199" y="234"/>
                    </a:lnTo>
                    <a:lnTo>
                      <a:pt x="3200" y="235"/>
                    </a:lnTo>
                    <a:lnTo>
                      <a:pt x="3200" y="235"/>
                    </a:lnTo>
                    <a:lnTo>
                      <a:pt x="3200" y="235"/>
                    </a:lnTo>
                    <a:lnTo>
                      <a:pt x="3200" y="236"/>
                    </a:lnTo>
                    <a:lnTo>
                      <a:pt x="3200" y="236"/>
                    </a:lnTo>
                    <a:lnTo>
                      <a:pt x="3201" y="236"/>
                    </a:lnTo>
                    <a:lnTo>
                      <a:pt x="3201" y="236"/>
                    </a:lnTo>
                    <a:lnTo>
                      <a:pt x="3202" y="237"/>
                    </a:lnTo>
                    <a:lnTo>
                      <a:pt x="3202" y="238"/>
                    </a:lnTo>
                    <a:lnTo>
                      <a:pt x="3202" y="238"/>
                    </a:lnTo>
                    <a:lnTo>
                      <a:pt x="3202" y="237"/>
                    </a:lnTo>
                    <a:lnTo>
                      <a:pt x="3202" y="237"/>
                    </a:lnTo>
                    <a:lnTo>
                      <a:pt x="3203" y="236"/>
                    </a:lnTo>
                    <a:lnTo>
                      <a:pt x="3203" y="235"/>
                    </a:lnTo>
                    <a:lnTo>
                      <a:pt x="3203" y="234"/>
                    </a:lnTo>
                    <a:lnTo>
                      <a:pt x="3203" y="234"/>
                    </a:lnTo>
                    <a:lnTo>
                      <a:pt x="3203" y="235"/>
                    </a:lnTo>
                    <a:lnTo>
                      <a:pt x="3204" y="235"/>
                    </a:lnTo>
                    <a:lnTo>
                      <a:pt x="3204" y="232"/>
                    </a:lnTo>
                    <a:lnTo>
                      <a:pt x="3204" y="235"/>
                    </a:lnTo>
                    <a:lnTo>
                      <a:pt x="3204" y="235"/>
                    </a:lnTo>
                    <a:lnTo>
                      <a:pt x="3205" y="235"/>
                    </a:lnTo>
                    <a:lnTo>
                      <a:pt x="3205" y="235"/>
                    </a:lnTo>
                    <a:lnTo>
                      <a:pt x="3205" y="234"/>
                    </a:lnTo>
                    <a:lnTo>
                      <a:pt x="3205" y="235"/>
                    </a:lnTo>
                    <a:lnTo>
                      <a:pt x="3205" y="235"/>
                    </a:lnTo>
                    <a:lnTo>
                      <a:pt x="3206" y="237"/>
                    </a:lnTo>
                    <a:lnTo>
                      <a:pt x="3206" y="237"/>
                    </a:lnTo>
                    <a:lnTo>
                      <a:pt x="3206" y="237"/>
                    </a:lnTo>
                    <a:lnTo>
                      <a:pt x="3206" y="237"/>
                    </a:lnTo>
                    <a:lnTo>
                      <a:pt x="3206" y="237"/>
                    </a:lnTo>
                    <a:lnTo>
                      <a:pt x="3207" y="231"/>
                    </a:lnTo>
                    <a:lnTo>
                      <a:pt x="3207" y="231"/>
                    </a:lnTo>
                    <a:lnTo>
                      <a:pt x="3207" y="231"/>
                    </a:lnTo>
                    <a:lnTo>
                      <a:pt x="3207" y="231"/>
                    </a:lnTo>
                    <a:lnTo>
                      <a:pt x="3208" y="231"/>
                    </a:lnTo>
                    <a:lnTo>
                      <a:pt x="3208" y="231"/>
                    </a:lnTo>
                    <a:lnTo>
                      <a:pt x="3208" y="231"/>
                    </a:lnTo>
                    <a:lnTo>
                      <a:pt x="3209" y="233"/>
                    </a:lnTo>
                    <a:lnTo>
                      <a:pt x="3209" y="233"/>
                    </a:lnTo>
                    <a:lnTo>
                      <a:pt x="3209" y="234"/>
                    </a:lnTo>
                    <a:lnTo>
                      <a:pt x="3209" y="234"/>
                    </a:lnTo>
                    <a:lnTo>
                      <a:pt x="3210" y="235"/>
                    </a:lnTo>
                    <a:lnTo>
                      <a:pt x="3210" y="235"/>
                    </a:lnTo>
                    <a:lnTo>
                      <a:pt x="3210" y="235"/>
                    </a:lnTo>
                    <a:lnTo>
                      <a:pt x="3210" y="234"/>
                    </a:lnTo>
                    <a:lnTo>
                      <a:pt x="3210" y="234"/>
                    </a:lnTo>
                    <a:lnTo>
                      <a:pt x="3211" y="234"/>
                    </a:lnTo>
                    <a:lnTo>
                      <a:pt x="3211" y="234"/>
                    </a:lnTo>
                    <a:lnTo>
                      <a:pt x="3211" y="234"/>
                    </a:lnTo>
                    <a:lnTo>
                      <a:pt x="3212" y="234"/>
                    </a:lnTo>
                    <a:lnTo>
                      <a:pt x="3212" y="234"/>
                    </a:lnTo>
                    <a:lnTo>
                      <a:pt x="3212" y="234"/>
                    </a:lnTo>
                    <a:lnTo>
                      <a:pt x="3212" y="234"/>
                    </a:lnTo>
                    <a:lnTo>
                      <a:pt x="3213" y="235"/>
                    </a:lnTo>
                    <a:lnTo>
                      <a:pt x="3213" y="235"/>
                    </a:lnTo>
                    <a:lnTo>
                      <a:pt x="3213" y="235"/>
                    </a:lnTo>
                    <a:lnTo>
                      <a:pt x="3214" y="235"/>
                    </a:lnTo>
                    <a:lnTo>
                      <a:pt x="3214" y="235"/>
                    </a:lnTo>
                    <a:lnTo>
                      <a:pt x="3214" y="235"/>
                    </a:lnTo>
                    <a:lnTo>
                      <a:pt x="3214" y="235"/>
                    </a:lnTo>
                    <a:lnTo>
                      <a:pt x="3215" y="235"/>
                    </a:lnTo>
                    <a:lnTo>
                      <a:pt x="3215" y="235"/>
                    </a:lnTo>
                    <a:lnTo>
                      <a:pt x="3215" y="235"/>
                    </a:lnTo>
                    <a:lnTo>
                      <a:pt x="3215" y="235"/>
                    </a:lnTo>
                    <a:lnTo>
                      <a:pt x="3215" y="235"/>
                    </a:lnTo>
                    <a:lnTo>
                      <a:pt x="3216" y="235"/>
                    </a:lnTo>
                    <a:lnTo>
                      <a:pt x="3216" y="235"/>
                    </a:lnTo>
                    <a:lnTo>
                      <a:pt x="3216" y="235"/>
                    </a:lnTo>
                    <a:lnTo>
                      <a:pt x="3216" y="235"/>
                    </a:lnTo>
                    <a:lnTo>
                      <a:pt x="3216" y="236"/>
                    </a:lnTo>
                    <a:lnTo>
                      <a:pt x="3217" y="236"/>
                    </a:lnTo>
                    <a:lnTo>
                      <a:pt x="3217" y="236"/>
                    </a:lnTo>
                    <a:lnTo>
                      <a:pt x="3217" y="236"/>
                    </a:lnTo>
                    <a:lnTo>
                      <a:pt x="3217" y="237"/>
                    </a:lnTo>
                    <a:lnTo>
                      <a:pt x="3217" y="237"/>
                    </a:lnTo>
                    <a:lnTo>
                      <a:pt x="3218" y="237"/>
                    </a:lnTo>
                    <a:lnTo>
                      <a:pt x="3218" y="236"/>
                    </a:lnTo>
                    <a:lnTo>
                      <a:pt x="3218" y="236"/>
                    </a:lnTo>
                    <a:lnTo>
                      <a:pt x="3219" y="236"/>
                    </a:lnTo>
                    <a:lnTo>
                      <a:pt x="3219" y="235"/>
                    </a:lnTo>
                    <a:lnTo>
                      <a:pt x="3219" y="234"/>
                    </a:lnTo>
                    <a:lnTo>
                      <a:pt x="3219" y="234"/>
                    </a:lnTo>
                    <a:lnTo>
                      <a:pt x="3219" y="234"/>
                    </a:lnTo>
                    <a:lnTo>
                      <a:pt x="3219" y="232"/>
                    </a:lnTo>
                    <a:lnTo>
                      <a:pt x="3220" y="234"/>
                    </a:lnTo>
                    <a:lnTo>
                      <a:pt x="3220" y="234"/>
                    </a:lnTo>
                    <a:lnTo>
                      <a:pt x="3220" y="230"/>
                    </a:lnTo>
                    <a:lnTo>
                      <a:pt x="3220" y="231"/>
                    </a:lnTo>
                    <a:lnTo>
                      <a:pt x="3221" y="232"/>
                    </a:lnTo>
                    <a:lnTo>
                      <a:pt x="3221" y="235"/>
                    </a:lnTo>
                    <a:lnTo>
                      <a:pt x="3221" y="236"/>
                    </a:lnTo>
                    <a:lnTo>
                      <a:pt x="3221" y="237"/>
                    </a:lnTo>
                    <a:lnTo>
                      <a:pt x="3221" y="237"/>
                    </a:lnTo>
                    <a:lnTo>
                      <a:pt x="3222" y="237"/>
                    </a:lnTo>
                    <a:lnTo>
                      <a:pt x="3222" y="237"/>
                    </a:lnTo>
                    <a:lnTo>
                      <a:pt x="3222" y="237"/>
                    </a:lnTo>
                    <a:lnTo>
                      <a:pt x="3223" y="234"/>
                    </a:lnTo>
                    <a:lnTo>
                      <a:pt x="3223" y="233"/>
                    </a:lnTo>
                    <a:lnTo>
                      <a:pt x="3223" y="232"/>
                    </a:lnTo>
                    <a:lnTo>
                      <a:pt x="3224" y="232"/>
                    </a:lnTo>
                    <a:lnTo>
                      <a:pt x="3224" y="232"/>
                    </a:lnTo>
                    <a:lnTo>
                      <a:pt x="3224" y="232"/>
                    </a:lnTo>
                    <a:lnTo>
                      <a:pt x="3224" y="232"/>
                    </a:lnTo>
                    <a:lnTo>
                      <a:pt x="3224" y="235"/>
                    </a:lnTo>
                    <a:lnTo>
                      <a:pt x="3225" y="235"/>
                    </a:lnTo>
                    <a:lnTo>
                      <a:pt x="3225" y="238"/>
                    </a:lnTo>
                    <a:lnTo>
                      <a:pt x="3225" y="238"/>
                    </a:lnTo>
                    <a:lnTo>
                      <a:pt x="3226" y="236"/>
                    </a:lnTo>
                    <a:lnTo>
                      <a:pt x="3226" y="236"/>
                    </a:lnTo>
                    <a:lnTo>
                      <a:pt x="3226" y="234"/>
                    </a:lnTo>
                    <a:lnTo>
                      <a:pt x="3226" y="234"/>
                    </a:lnTo>
                    <a:lnTo>
                      <a:pt x="3227" y="233"/>
                    </a:lnTo>
                    <a:lnTo>
                      <a:pt x="3227" y="233"/>
                    </a:lnTo>
                    <a:lnTo>
                      <a:pt x="3227" y="233"/>
                    </a:lnTo>
                    <a:lnTo>
                      <a:pt x="3227" y="233"/>
                    </a:lnTo>
                    <a:lnTo>
                      <a:pt x="3228" y="233"/>
                    </a:lnTo>
                    <a:lnTo>
                      <a:pt x="3228" y="233"/>
                    </a:lnTo>
                    <a:lnTo>
                      <a:pt x="3228" y="233"/>
                    </a:lnTo>
                    <a:lnTo>
                      <a:pt x="3228" y="233"/>
                    </a:lnTo>
                    <a:lnTo>
                      <a:pt x="3229" y="233"/>
                    </a:lnTo>
                    <a:lnTo>
                      <a:pt x="3229" y="233"/>
                    </a:lnTo>
                    <a:lnTo>
                      <a:pt x="3229" y="233"/>
                    </a:lnTo>
                    <a:lnTo>
                      <a:pt x="3229" y="233"/>
                    </a:lnTo>
                    <a:lnTo>
                      <a:pt x="3230" y="233"/>
                    </a:lnTo>
                    <a:lnTo>
                      <a:pt x="3230" y="233"/>
                    </a:lnTo>
                    <a:lnTo>
                      <a:pt x="3230" y="234"/>
                    </a:lnTo>
                    <a:lnTo>
                      <a:pt x="3230" y="234"/>
                    </a:lnTo>
                    <a:lnTo>
                      <a:pt x="3231" y="234"/>
                    </a:lnTo>
                    <a:lnTo>
                      <a:pt x="3231" y="234"/>
                    </a:lnTo>
                    <a:lnTo>
                      <a:pt x="3231" y="234"/>
                    </a:lnTo>
                    <a:lnTo>
                      <a:pt x="3231" y="234"/>
                    </a:lnTo>
                    <a:lnTo>
                      <a:pt x="3232" y="234"/>
                    </a:lnTo>
                    <a:lnTo>
                      <a:pt x="3232" y="236"/>
                    </a:lnTo>
                    <a:lnTo>
                      <a:pt x="3232" y="236"/>
                    </a:lnTo>
                    <a:lnTo>
                      <a:pt x="3233" y="236"/>
                    </a:lnTo>
                    <a:lnTo>
                      <a:pt x="3233" y="236"/>
                    </a:lnTo>
                    <a:lnTo>
                      <a:pt x="3233" y="236"/>
                    </a:lnTo>
                    <a:lnTo>
                      <a:pt x="3233" y="236"/>
                    </a:lnTo>
                    <a:lnTo>
                      <a:pt x="3233" y="237"/>
                    </a:lnTo>
                    <a:lnTo>
                      <a:pt x="3233" y="237"/>
                    </a:lnTo>
                    <a:lnTo>
                      <a:pt x="3234" y="236"/>
                    </a:lnTo>
                    <a:lnTo>
                      <a:pt x="3234" y="237"/>
                    </a:lnTo>
                    <a:lnTo>
                      <a:pt x="3234" y="236"/>
                    </a:lnTo>
                    <a:lnTo>
                      <a:pt x="3234" y="237"/>
                    </a:lnTo>
                    <a:lnTo>
                      <a:pt x="3234" y="236"/>
                    </a:lnTo>
                    <a:lnTo>
                      <a:pt x="3235" y="236"/>
                    </a:lnTo>
                    <a:lnTo>
                      <a:pt x="3235" y="235"/>
                    </a:lnTo>
                    <a:lnTo>
                      <a:pt x="3235" y="235"/>
                    </a:lnTo>
                    <a:lnTo>
                      <a:pt x="3235" y="235"/>
                    </a:lnTo>
                    <a:lnTo>
                      <a:pt x="3235" y="234"/>
                    </a:lnTo>
                    <a:lnTo>
                      <a:pt x="3235" y="236"/>
                    </a:lnTo>
                    <a:lnTo>
                      <a:pt x="3236" y="236"/>
                    </a:lnTo>
                    <a:lnTo>
                      <a:pt x="3236" y="237"/>
                    </a:lnTo>
                    <a:lnTo>
                      <a:pt x="3236" y="237"/>
                    </a:lnTo>
                    <a:lnTo>
                      <a:pt x="3236" y="237"/>
                    </a:lnTo>
                    <a:lnTo>
                      <a:pt x="3237" y="237"/>
                    </a:lnTo>
                    <a:lnTo>
                      <a:pt x="3237" y="237"/>
                    </a:lnTo>
                    <a:lnTo>
                      <a:pt x="3237" y="236"/>
                    </a:lnTo>
                    <a:lnTo>
                      <a:pt x="3238" y="236"/>
                    </a:lnTo>
                    <a:lnTo>
                      <a:pt x="3238" y="236"/>
                    </a:lnTo>
                    <a:lnTo>
                      <a:pt x="3238" y="236"/>
                    </a:lnTo>
                    <a:lnTo>
                      <a:pt x="3238" y="236"/>
                    </a:lnTo>
                    <a:lnTo>
                      <a:pt x="3238" y="236"/>
                    </a:lnTo>
                    <a:lnTo>
                      <a:pt x="3238" y="236"/>
                    </a:lnTo>
                    <a:lnTo>
                      <a:pt x="3239" y="236"/>
                    </a:lnTo>
                    <a:lnTo>
                      <a:pt x="3239" y="236"/>
                    </a:lnTo>
                    <a:lnTo>
                      <a:pt x="3239" y="236"/>
                    </a:lnTo>
                    <a:lnTo>
                      <a:pt x="3240" y="237"/>
                    </a:lnTo>
                    <a:lnTo>
                      <a:pt x="3240" y="237"/>
                    </a:lnTo>
                    <a:lnTo>
                      <a:pt x="3240" y="237"/>
                    </a:lnTo>
                    <a:lnTo>
                      <a:pt x="3240" y="237"/>
                    </a:lnTo>
                    <a:lnTo>
                      <a:pt x="3241" y="237"/>
                    </a:lnTo>
                    <a:lnTo>
                      <a:pt x="3241" y="237"/>
                    </a:lnTo>
                    <a:lnTo>
                      <a:pt x="3241" y="237"/>
                    </a:lnTo>
                    <a:lnTo>
                      <a:pt x="3241" y="238"/>
                    </a:lnTo>
                    <a:lnTo>
                      <a:pt x="3241" y="238"/>
                    </a:lnTo>
                    <a:lnTo>
                      <a:pt x="3241" y="238"/>
                    </a:lnTo>
                    <a:lnTo>
                      <a:pt x="3242" y="238"/>
                    </a:lnTo>
                    <a:lnTo>
                      <a:pt x="3242" y="238"/>
                    </a:lnTo>
                    <a:lnTo>
                      <a:pt x="3242" y="238"/>
                    </a:lnTo>
                    <a:lnTo>
                      <a:pt x="3242" y="237"/>
                    </a:lnTo>
                    <a:lnTo>
                      <a:pt x="3243" y="237"/>
                    </a:lnTo>
                    <a:lnTo>
                      <a:pt x="3243" y="237"/>
                    </a:lnTo>
                    <a:lnTo>
                      <a:pt x="3243" y="237"/>
                    </a:lnTo>
                    <a:lnTo>
                      <a:pt x="3244" y="237"/>
                    </a:lnTo>
                    <a:lnTo>
                      <a:pt x="3244" y="237"/>
                    </a:lnTo>
                    <a:lnTo>
                      <a:pt x="3244" y="237"/>
                    </a:lnTo>
                    <a:lnTo>
                      <a:pt x="3244" y="237"/>
                    </a:lnTo>
                    <a:lnTo>
                      <a:pt x="3245" y="237"/>
                    </a:lnTo>
                    <a:lnTo>
                      <a:pt x="3245" y="237"/>
                    </a:lnTo>
                    <a:lnTo>
                      <a:pt x="3245" y="237"/>
                    </a:lnTo>
                    <a:lnTo>
                      <a:pt x="3245" y="237"/>
                    </a:lnTo>
                    <a:lnTo>
                      <a:pt x="3245" y="236"/>
                    </a:lnTo>
                    <a:lnTo>
                      <a:pt x="3245" y="236"/>
                    </a:lnTo>
                    <a:lnTo>
                      <a:pt x="3246" y="236"/>
                    </a:lnTo>
                    <a:lnTo>
                      <a:pt x="3246" y="236"/>
                    </a:lnTo>
                    <a:lnTo>
                      <a:pt x="3246" y="236"/>
                    </a:lnTo>
                    <a:lnTo>
                      <a:pt x="3246" y="236"/>
                    </a:lnTo>
                    <a:lnTo>
                      <a:pt x="3246" y="236"/>
                    </a:lnTo>
                    <a:lnTo>
                      <a:pt x="3247" y="236"/>
                    </a:lnTo>
                    <a:lnTo>
                      <a:pt x="3247" y="236"/>
                    </a:lnTo>
                    <a:lnTo>
                      <a:pt x="3247" y="237"/>
                    </a:lnTo>
                    <a:lnTo>
                      <a:pt x="3247" y="237"/>
                    </a:lnTo>
                    <a:lnTo>
                      <a:pt x="3247" y="237"/>
                    </a:lnTo>
                    <a:lnTo>
                      <a:pt x="3248" y="237"/>
                    </a:lnTo>
                    <a:lnTo>
                      <a:pt x="3248" y="237"/>
                    </a:lnTo>
                    <a:lnTo>
                      <a:pt x="3248" y="238"/>
                    </a:lnTo>
                    <a:lnTo>
                      <a:pt x="3248" y="238"/>
                    </a:lnTo>
                    <a:lnTo>
                      <a:pt x="3249" y="238"/>
                    </a:lnTo>
                    <a:lnTo>
                      <a:pt x="3249" y="229"/>
                    </a:lnTo>
                    <a:lnTo>
                      <a:pt x="3249" y="229"/>
                    </a:lnTo>
                    <a:lnTo>
                      <a:pt x="3249" y="226"/>
                    </a:lnTo>
                    <a:lnTo>
                      <a:pt x="3249" y="227"/>
                    </a:lnTo>
                    <a:lnTo>
                      <a:pt x="3250" y="227"/>
                    </a:lnTo>
                    <a:lnTo>
                      <a:pt x="3250" y="233"/>
                    </a:lnTo>
                    <a:lnTo>
                      <a:pt x="3250" y="233"/>
                    </a:lnTo>
                    <a:lnTo>
                      <a:pt x="3251" y="235"/>
                    </a:lnTo>
                    <a:lnTo>
                      <a:pt x="3251" y="235"/>
                    </a:lnTo>
                    <a:lnTo>
                      <a:pt x="3251" y="236"/>
                    </a:lnTo>
                    <a:lnTo>
                      <a:pt x="3251" y="236"/>
                    </a:lnTo>
                    <a:lnTo>
                      <a:pt x="3252" y="236"/>
                    </a:lnTo>
                    <a:lnTo>
                      <a:pt x="3252" y="233"/>
                    </a:lnTo>
                    <a:lnTo>
                      <a:pt x="3252" y="233"/>
                    </a:lnTo>
                    <a:lnTo>
                      <a:pt x="3252" y="233"/>
                    </a:lnTo>
                    <a:lnTo>
                      <a:pt x="3252" y="233"/>
                    </a:lnTo>
                    <a:lnTo>
                      <a:pt x="3253" y="233"/>
                    </a:lnTo>
                    <a:lnTo>
                      <a:pt x="3253" y="234"/>
                    </a:lnTo>
                    <a:lnTo>
                      <a:pt x="3253" y="233"/>
                    </a:lnTo>
                    <a:lnTo>
                      <a:pt x="3253" y="233"/>
                    </a:lnTo>
                    <a:lnTo>
                      <a:pt x="3253" y="233"/>
                    </a:lnTo>
                    <a:lnTo>
                      <a:pt x="3254" y="235"/>
                    </a:lnTo>
                    <a:lnTo>
                      <a:pt x="3254" y="235"/>
                    </a:lnTo>
                    <a:lnTo>
                      <a:pt x="3254" y="235"/>
                    </a:lnTo>
                    <a:lnTo>
                      <a:pt x="3254" y="235"/>
                    </a:lnTo>
                    <a:lnTo>
                      <a:pt x="3254" y="235"/>
                    </a:lnTo>
                    <a:lnTo>
                      <a:pt x="3255" y="236"/>
                    </a:lnTo>
                    <a:lnTo>
                      <a:pt x="3255" y="236"/>
                    </a:lnTo>
                    <a:lnTo>
                      <a:pt x="3255" y="236"/>
                    </a:lnTo>
                    <a:lnTo>
                      <a:pt x="3256" y="236"/>
                    </a:lnTo>
                    <a:lnTo>
                      <a:pt x="3256" y="236"/>
                    </a:lnTo>
                    <a:lnTo>
                      <a:pt x="3256" y="236"/>
                    </a:lnTo>
                    <a:lnTo>
                      <a:pt x="3256" y="236"/>
                    </a:lnTo>
                    <a:lnTo>
                      <a:pt x="3256" y="236"/>
                    </a:lnTo>
                    <a:lnTo>
                      <a:pt x="3256" y="236"/>
                    </a:lnTo>
                    <a:lnTo>
                      <a:pt x="3256" y="236"/>
                    </a:lnTo>
                    <a:lnTo>
                      <a:pt x="3257" y="236"/>
                    </a:lnTo>
                    <a:lnTo>
                      <a:pt x="3257" y="236"/>
                    </a:lnTo>
                    <a:lnTo>
                      <a:pt x="3257" y="236"/>
                    </a:lnTo>
                    <a:lnTo>
                      <a:pt x="3257" y="236"/>
                    </a:lnTo>
                    <a:lnTo>
                      <a:pt x="3258" y="236"/>
                    </a:lnTo>
                    <a:lnTo>
                      <a:pt x="3258" y="236"/>
                    </a:lnTo>
                    <a:lnTo>
                      <a:pt x="3258" y="236"/>
                    </a:lnTo>
                    <a:lnTo>
                      <a:pt x="3259" y="236"/>
                    </a:lnTo>
                    <a:lnTo>
                      <a:pt x="3259" y="235"/>
                    </a:lnTo>
                    <a:lnTo>
                      <a:pt x="3259" y="235"/>
                    </a:lnTo>
                    <a:lnTo>
                      <a:pt x="3259" y="235"/>
                    </a:lnTo>
                    <a:lnTo>
                      <a:pt x="3259" y="235"/>
                    </a:lnTo>
                    <a:lnTo>
                      <a:pt x="3259" y="235"/>
                    </a:lnTo>
                    <a:lnTo>
                      <a:pt x="3260" y="235"/>
                    </a:lnTo>
                    <a:lnTo>
                      <a:pt x="3260" y="235"/>
                    </a:lnTo>
                    <a:lnTo>
                      <a:pt x="3260" y="235"/>
                    </a:lnTo>
                    <a:lnTo>
                      <a:pt x="3260" y="235"/>
                    </a:lnTo>
                    <a:lnTo>
                      <a:pt x="3261" y="235"/>
                    </a:lnTo>
                    <a:lnTo>
                      <a:pt x="3261" y="235"/>
                    </a:lnTo>
                    <a:lnTo>
                      <a:pt x="3261" y="235"/>
                    </a:lnTo>
                    <a:lnTo>
                      <a:pt x="3261" y="235"/>
                    </a:lnTo>
                    <a:lnTo>
                      <a:pt x="3261" y="235"/>
                    </a:lnTo>
                    <a:lnTo>
                      <a:pt x="3262" y="236"/>
                    </a:lnTo>
                    <a:lnTo>
                      <a:pt x="3262" y="236"/>
                    </a:lnTo>
                    <a:lnTo>
                      <a:pt x="3262" y="236"/>
                    </a:lnTo>
                    <a:lnTo>
                      <a:pt x="3262" y="237"/>
                    </a:lnTo>
                    <a:lnTo>
                      <a:pt x="3262" y="237"/>
                    </a:lnTo>
                    <a:lnTo>
                      <a:pt x="3263" y="237"/>
                    </a:lnTo>
                    <a:lnTo>
                      <a:pt x="3263" y="238"/>
                    </a:lnTo>
                    <a:lnTo>
                      <a:pt x="3263" y="238"/>
                    </a:lnTo>
                    <a:lnTo>
                      <a:pt x="3263" y="238"/>
                    </a:lnTo>
                    <a:lnTo>
                      <a:pt x="3263" y="237"/>
                    </a:lnTo>
                    <a:lnTo>
                      <a:pt x="3264" y="236"/>
                    </a:lnTo>
                    <a:lnTo>
                      <a:pt x="3264" y="235"/>
                    </a:lnTo>
                    <a:lnTo>
                      <a:pt x="3264" y="235"/>
                    </a:lnTo>
                    <a:lnTo>
                      <a:pt x="3264" y="235"/>
                    </a:lnTo>
                    <a:lnTo>
                      <a:pt x="3265" y="234"/>
                    </a:lnTo>
                    <a:lnTo>
                      <a:pt x="3265" y="235"/>
                    </a:lnTo>
                    <a:lnTo>
                      <a:pt x="3265" y="235"/>
                    </a:lnTo>
                    <a:lnTo>
                      <a:pt x="3265" y="237"/>
                    </a:lnTo>
                    <a:lnTo>
                      <a:pt x="3266" y="237"/>
                    </a:lnTo>
                    <a:lnTo>
                      <a:pt x="3266" y="237"/>
                    </a:lnTo>
                    <a:lnTo>
                      <a:pt x="3266" y="237"/>
                    </a:lnTo>
                    <a:lnTo>
                      <a:pt x="3266" y="237"/>
                    </a:lnTo>
                    <a:lnTo>
                      <a:pt x="3266" y="236"/>
                    </a:lnTo>
                    <a:lnTo>
                      <a:pt x="3266" y="236"/>
                    </a:lnTo>
                    <a:lnTo>
                      <a:pt x="3267" y="236"/>
                    </a:lnTo>
                    <a:lnTo>
                      <a:pt x="3267" y="236"/>
                    </a:lnTo>
                    <a:lnTo>
                      <a:pt x="3267" y="236"/>
                    </a:lnTo>
                    <a:lnTo>
                      <a:pt x="3268" y="236"/>
                    </a:lnTo>
                    <a:lnTo>
                      <a:pt x="3268" y="236"/>
                    </a:lnTo>
                    <a:lnTo>
                      <a:pt x="3268" y="236"/>
                    </a:lnTo>
                    <a:lnTo>
                      <a:pt x="3268" y="236"/>
                    </a:lnTo>
                    <a:lnTo>
                      <a:pt x="3268" y="236"/>
                    </a:lnTo>
                    <a:lnTo>
                      <a:pt x="3268" y="236"/>
                    </a:lnTo>
                    <a:lnTo>
                      <a:pt x="3269" y="237"/>
                    </a:lnTo>
                    <a:lnTo>
                      <a:pt x="3269" y="237"/>
                    </a:lnTo>
                    <a:lnTo>
                      <a:pt x="3269" y="237"/>
                    </a:lnTo>
                    <a:lnTo>
                      <a:pt x="3270" y="237"/>
                    </a:lnTo>
                    <a:lnTo>
                      <a:pt x="3270" y="237"/>
                    </a:lnTo>
                    <a:lnTo>
                      <a:pt x="3270" y="237"/>
                    </a:lnTo>
                    <a:lnTo>
                      <a:pt x="3270" y="237"/>
                    </a:lnTo>
                    <a:lnTo>
                      <a:pt x="3270" y="237"/>
                    </a:lnTo>
                    <a:lnTo>
                      <a:pt x="3271" y="237"/>
                    </a:lnTo>
                    <a:lnTo>
                      <a:pt x="3271" y="238"/>
                    </a:lnTo>
                    <a:lnTo>
                      <a:pt x="3271" y="238"/>
                    </a:lnTo>
                    <a:lnTo>
                      <a:pt x="3271" y="238"/>
                    </a:lnTo>
                    <a:lnTo>
                      <a:pt x="3271" y="238"/>
                    </a:lnTo>
                    <a:lnTo>
                      <a:pt x="3272" y="237"/>
                    </a:lnTo>
                    <a:lnTo>
                      <a:pt x="3272" y="237"/>
                    </a:lnTo>
                    <a:lnTo>
                      <a:pt x="3272" y="237"/>
                    </a:lnTo>
                    <a:lnTo>
                      <a:pt x="3273" y="237"/>
                    </a:lnTo>
                    <a:lnTo>
                      <a:pt x="3273" y="237"/>
                    </a:lnTo>
                    <a:lnTo>
                      <a:pt x="3273" y="237"/>
                    </a:lnTo>
                    <a:lnTo>
                      <a:pt x="3273" y="237"/>
                    </a:lnTo>
                    <a:lnTo>
                      <a:pt x="3274" y="237"/>
                    </a:lnTo>
                    <a:lnTo>
                      <a:pt x="3274" y="237"/>
                    </a:lnTo>
                    <a:lnTo>
                      <a:pt x="3274" y="237"/>
                    </a:lnTo>
                    <a:lnTo>
                      <a:pt x="3274" y="237"/>
                    </a:lnTo>
                    <a:lnTo>
                      <a:pt x="3275" y="236"/>
                    </a:lnTo>
                    <a:lnTo>
                      <a:pt x="3275" y="236"/>
                    </a:lnTo>
                    <a:lnTo>
                      <a:pt x="3275" y="237"/>
                    </a:lnTo>
                    <a:lnTo>
                      <a:pt x="3275" y="236"/>
                    </a:lnTo>
                    <a:lnTo>
                      <a:pt x="3275" y="236"/>
                    </a:lnTo>
                    <a:lnTo>
                      <a:pt x="3275" y="236"/>
                    </a:lnTo>
                    <a:lnTo>
                      <a:pt x="3276" y="236"/>
                    </a:lnTo>
                    <a:lnTo>
                      <a:pt x="3276" y="236"/>
                    </a:lnTo>
                    <a:lnTo>
                      <a:pt x="3276" y="236"/>
                    </a:lnTo>
                    <a:lnTo>
                      <a:pt x="3276" y="236"/>
                    </a:lnTo>
                    <a:lnTo>
                      <a:pt x="3277" y="236"/>
                    </a:lnTo>
                    <a:lnTo>
                      <a:pt x="3277" y="236"/>
                    </a:lnTo>
                    <a:lnTo>
                      <a:pt x="3277" y="237"/>
                    </a:lnTo>
                    <a:lnTo>
                      <a:pt x="3277" y="237"/>
                    </a:lnTo>
                    <a:lnTo>
                      <a:pt x="3277" y="238"/>
                    </a:lnTo>
                    <a:lnTo>
                      <a:pt x="3277" y="238"/>
                    </a:lnTo>
                    <a:lnTo>
                      <a:pt x="3278" y="236"/>
                    </a:lnTo>
                    <a:lnTo>
                      <a:pt x="3278" y="236"/>
                    </a:lnTo>
                    <a:lnTo>
                      <a:pt x="3278" y="234"/>
                    </a:lnTo>
                    <a:lnTo>
                      <a:pt x="3279" y="235"/>
                    </a:lnTo>
                    <a:lnTo>
                      <a:pt x="3279" y="235"/>
                    </a:lnTo>
                    <a:lnTo>
                      <a:pt x="3279" y="233"/>
                    </a:lnTo>
                    <a:lnTo>
                      <a:pt x="3279" y="233"/>
                    </a:lnTo>
                    <a:lnTo>
                      <a:pt x="3280" y="234"/>
                    </a:lnTo>
                    <a:lnTo>
                      <a:pt x="3280" y="236"/>
                    </a:lnTo>
                    <a:lnTo>
                      <a:pt x="3280" y="236"/>
                    </a:lnTo>
                    <a:lnTo>
                      <a:pt x="3280" y="237"/>
                    </a:lnTo>
                    <a:lnTo>
                      <a:pt x="3280" y="235"/>
                    </a:lnTo>
                    <a:lnTo>
                      <a:pt x="3281" y="234"/>
                    </a:lnTo>
                    <a:lnTo>
                      <a:pt x="3281" y="227"/>
                    </a:lnTo>
                    <a:lnTo>
                      <a:pt x="3281" y="227"/>
                    </a:lnTo>
                    <a:lnTo>
                      <a:pt x="3281" y="227"/>
                    </a:lnTo>
                    <a:lnTo>
                      <a:pt x="3282" y="225"/>
                    </a:lnTo>
                    <a:lnTo>
                      <a:pt x="3282" y="225"/>
                    </a:lnTo>
                    <a:lnTo>
                      <a:pt x="3282" y="224"/>
                    </a:lnTo>
                    <a:lnTo>
                      <a:pt x="3282" y="224"/>
                    </a:lnTo>
                    <a:lnTo>
                      <a:pt x="3282" y="224"/>
                    </a:lnTo>
                    <a:lnTo>
                      <a:pt x="3283" y="227"/>
                    </a:lnTo>
                    <a:lnTo>
                      <a:pt x="3283" y="227"/>
                    </a:lnTo>
                    <a:lnTo>
                      <a:pt x="3283" y="231"/>
                    </a:lnTo>
                    <a:lnTo>
                      <a:pt x="3284" y="231"/>
                    </a:lnTo>
                    <a:lnTo>
                      <a:pt x="3284" y="231"/>
                    </a:lnTo>
                    <a:lnTo>
                      <a:pt x="3284" y="231"/>
                    </a:lnTo>
                    <a:lnTo>
                      <a:pt x="3284" y="232"/>
                    </a:lnTo>
                    <a:lnTo>
                      <a:pt x="3285" y="232"/>
                    </a:lnTo>
                    <a:lnTo>
                      <a:pt x="3285" y="232"/>
                    </a:lnTo>
                    <a:lnTo>
                      <a:pt x="3285" y="232"/>
                    </a:lnTo>
                    <a:lnTo>
                      <a:pt x="3285" y="232"/>
                    </a:lnTo>
                    <a:lnTo>
                      <a:pt x="3286" y="232"/>
                    </a:lnTo>
                    <a:lnTo>
                      <a:pt x="3286" y="232"/>
                    </a:lnTo>
                    <a:lnTo>
                      <a:pt x="3286" y="232"/>
                    </a:lnTo>
                    <a:lnTo>
                      <a:pt x="3286" y="232"/>
                    </a:lnTo>
                    <a:lnTo>
                      <a:pt x="3286" y="232"/>
                    </a:lnTo>
                    <a:lnTo>
                      <a:pt x="3286" y="232"/>
                    </a:lnTo>
                    <a:lnTo>
                      <a:pt x="3287" y="232"/>
                    </a:lnTo>
                    <a:lnTo>
                      <a:pt x="3287" y="232"/>
                    </a:lnTo>
                    <a:lnTo>
                      <a:pt x="3287" y="232"/>
                    </a:lnTo>
                    <a:lnTo>
                      <a:pt x="3287" y="232"/>
                    </a:lnTo>
                    <a:lnTo>
                      <a:pt x="3287" y="232"/>
                    </a:lnTo>
                    <a:lnTo>
                      <a:pt x="3287" y="232"/>
                    </a:lnTo>
                    <a:lnTo>
                      <a:pt x="3288" y="232"/>
                    </a:lnTo>
                    <a:lnTo>
                      <a:pt x="3288" y="232"/>
                    </a:lnTo>
                    <a:lnTo>
                      <a:pt x="3288" y="232"/>
                    </a:lnTo>
                    <a:lnTo>
                      <a:pt x="3288" y="232"/>
                    </a:lnTo>
                    <a:lnTo>
                      <a:pt x="3289" y="232"/>
                    </a:lnTo>
                    <a:lnTo>
                      <a:pt x="3289" y="232"/>
                    </a:lnTo>
                    <a:lnTo>
                      <a:pt x="3289" y="232"/>
                    </a:lnTo>
                    <a:lnTo>
                      <a:pt x="3289" y="232"/>
                    </a:lnTo>
                    <a:lnTo>
                      <a:pt x="3289" y="232"/>
                    </a:lnTo>
                    <a:lnTo>
                      <a:pt x="3289" y="232"/>
                    </a:lnTo>
                    <a:lnTo>
                      <a:pt x="3289" y="232"/>
                    </a:lnTo>
                    <a:lnTo>
                      <a:pt x="3290" y="232"/>
                    </a:lnTo>
                    <a:lnTo>
                      <a:pt x="3290" y="232"/>
                    </a:lnTo>
                    <a:lnTo>
                      <a:pt x="3290" y="232"/>
                    </a:lnTo>
                    <a:lnTo>
                      <a:pt x="3290" y="232"/>
                    </a:lnTo>
                    <a:lnTo>
                      <a:pt x="3290" y="232"/>
                    </a:lnTo>
                    <a:lnTo>
                      <a:pt x="3291" y="232"/>
                    </a:lnTo>
                    <a:lnTo>
                      <a:pt x="3291" y="232"/>
                    </a:lnTo>
                    <a:lnTo>
                      <a:pt x="3291" y="233"/>
                    </a:lnTo>
                    <a:lnTo>
                      <a:pt x="3291" y="233"/>
                    </a:lnTo>
                    <a:lnTo>
                      <a:pt x="3292" y="237"/>
                    </a:lnTo>
                    <a:lnTo>
                      <a:pt x="3292" y="237"/>
                    </a:lnTo>
                    <a:lnTo>
                      <a:pt x="3292" y="238"/>
                    </a:lnTo>
                    <a:lnTo>
                      <a:pt x="3292" y="238"/>
                    </a:lnTo>
                    <a:lnTo>
                      <a:pt x="3292" y="238"/>
                    </a:lnTo>
                    <a:lnTo>
                      <a:pt x="3293" y="234"/>
                    </a:lnTo>
                    <a:lnTo>
                      <a:pt x="3293" y="234"/>
                    </a:lnTo>
                    <a:lnTo>
                      <a:pt x="3293" y="232"/>
                    </a:lnTo>
                    <a:lnTo>
                      <a:pt x="3293" y="233"/>
                    </a:lnTo>
                    <a:lnTo>
                      <a:pt x="3294" y="233"/>
                    </a:lnTo>
                    <a:lnTo>
                      <a:pt x="3294" y="233"/>
                    </a:lnTo>
                    <a:lnTo>
                      <a:pt x="3294" y="234"/>
                    </a:lnTo>
                    <a:lnTo>
                      <a:pt x="3294" y="234"/>
                    </a:lnTo>
                    <a:lnTo>
                      <a:pt x="3294" y="236"/>
                    </a:lnTo>
                    <a:lnTo>
                      <a:pt x="3295" y="236"/>
                    </a:lnTo>
                    <a:lnTo>
                      <a:pt x="3295" y="237"/>
                    </a:lnTo>
                    <a:lnTo>
                      <a:pt x="3295" y="235"/>
                    </a:lnTo>
                    <a:lnTo>
                      <a:pt x="3295" y="235"/>
                    </a:lnTo>
                    <a:lnTo>
                      <a:pt x="3295" y="235"/>
                    </a:lnTo>
                    <a:lnTo>
                      <a:pt x="3295" y="235"/>
                    </a:lnTo>
                    <a:lnTo>
                      <a:pt x="3296" y="235"/>
                    </a:lnTo>
                    <a:lnTo>
                      <a:pt x="3296" y="235"/>
                    </a:lnTo>
                    <a:lnTo>
                      <a:pt x="3296" y="234"/>
                    </a:lnTo>
                    <a:lnTo>
                      <a:pt x="3296" y="234"/>
                    </a:lnTo>
                    <a:lnTo>
                      <a:pt x="3297" y="233"/>
                    </a:lnTo>
                    <a:lnTo>
                      <a:pt x="3297" y="233"/>
                    </a:lnTo>
                    <a:lnTo>
                      <a:pt x="3297" y="233"/>
                    </a:lnTo>
                    <a:lnTo>
                      <a:pt x="3297" y="233"/>
                    </a:lnTo>
                    <a:lnTo>
                      <a:pt x="3297" y="233"/>
                    </a:lnTo>
                    <a:lnTo>
                      <a:pt x="3298" y="236"/>
                    </a:lnTo>
                    <a:lnTo>
                      <a:pt x="3298" y="237"/>
                    </a:lnTo>
                    <a:lnTo>
                      <a:pt x="3299" y="238"/>
                    </a:lnTo>
                    <a:lnTo>
                      <a:pt x="3299" y="238"/>
                    </a:lnTo>
                    <a:lnTo>
                      <a:pt x="3299" y="238"/>
                    </a:lnTo>
                    <a:lnTo>
                      <a:pt x="3299" y="235"/>
                    </a:lnTo>
                    <a:lnTo>
                      <a:pt x="3299" y="234"/>
                    </a:lnTo>
                    <a:lnTo>
                      <a:pt x="3300" y="234"/>
                    </a:lnTo>
                    <a:lnTo>
                      <a:pt x="3300" y="234"/>
                    </a:lnTo>
                    <a:lnTo>
                      <a:pt x="3300" y="233"/>
                    </a:lnTo>
                    <a:lnTo>
                      <a:pt x="3300" y="233"/>
                    </a:lnTo>
                    <a:lnTo>
                      <a:pt x="3301" y="233"/>
                    </a:lnTo>
                    <a:lnTo>
                      <a:pt x="3301" y="233"/>
                    </a:lnTo>
                    <a:lnTo>
                      <a:pt x="3301" y="233"/>
                    </a:lnTo>
                    <a:lnTo>
                      <a:pt x="3301" y="233"/>
                    </a:lnTo>
                    <a:lnTo>
                      <a:pt x="3302" y="233"/>
                    </a:lnTo>
                    <a:lnTo>
                      <a:pt x="3302" y="233"/>
                    </a:lnTo>
                    <a:lnTo>
                      <a:pt x="3302" y="233"/>
                    </a:lnTo>
                    <a:lnTo>
                      <a:pt x="3303" y="233"/>
                    </a:lnTo>
                    <a:lnTo>
                      <a:pt x="3303" y="232"/>
                    </a:lnTo>
                    <a:lnTo>
                      <a:pt x="3303" y="232"/>
                    </a:lnTo>
                    <a:lnTo>
                      <a:pt x="3303" y="232"/>
                    </a:lnTo>
                    <a:lnTo>
                      <a:pt x="3303" y="232"/>
                    </a:lnTo>
                    <a:lnTo>
                      <a:pt x="3303" y="232"/>
                    </a:lnTo>
                    <a:lnTo>
                      <a:pt x="3304" y="232"/>
                    </a:lnTo>
                    <a:lnTo>
                      <a:pt x="3304" y="232"/>
                    </a:lnTo>
                    <a:lnTo>
                      <a:pt x="3304" y="232"/>
                    </a:lnTo>
                    <a:lnTo>
                      <a:pt x="3304" y="232"/>
                    </a:lnTo>
                    <a:lnTo>
                      <a:pt x="3305" y="232"/>
                    </a:lnTo>
                    <a:lnTo>
                      <a:pt x="3305" y="233"/>
                    </a:lnTo>
                    <a:lnTo>
                      <a:pt x="3305" y="233"/>
                    </a:lnTo>
                    <a:lnTo>
                      <a:pt x="3305" y="233"/>
                    </a:lnTo>
                    <a:lnTo>
                      <a:pt x="3306" y="236"/>
                    </a:lnTo>
                    <a:lnTo>
                      <a:pt x="3306" y="236"/>
                    </a:lnTo>
                    <a:lnTo>
                      <a:pt x="3306" y="236"/>
                    </a:lnTo>
                    <a:lnTo>
                      <a:pt x="3306" y="238"/>
                    </a:lnTo>
                    <a:lnTo>
                      <a:pt x="3306" y="238"/>
                    </a:lnTo>
                    <a:lnTo>
                      <a:pt x="3307" y="238"/>
                    </a:lnTo>
                    <a:lnTo>
                      <a:pt x="3307" y="238"/>
                    </a:lnTo>
                    <a:lnTo>
                      <a:pt x="3307" y="238"/>
                    </a:lnTo>
                    <a:lnTo>
                      <a:pt x="3307" y="236"/>
                    </a:lnTo>
                    <a:lnTo>
                      <a:pt x="3308" y="236"/>
                    </a:lnTo>
                    <a:lnTo>
                      <a:pt x="3308" y="234"/>
                    </a:lnTo>
                    <a:lnTo>
                      <a:pt x="3308" y="234"/>
                    </a:lnTo>
                    <a:lnTo>
                      <a:pt x="3308" y="234"/>
                    </a:lnTo>
                    <a:lnTo>
                      <a:pt x="3308" y="233"/>
                    </a:lnTo>
                    <a:lnTo>
                      <a:pt x="3309" y="232"/>
                    </a:lnTo>
                    <a:lnTo>
                      <a:pt x="3309" y="231"/>
                    </a:lnTo>
                    <a:lnTo>
                      <a:pt x="3309" y="235"/>
                    </a:lnTo>
                    <a:lnTo>
                      <a:pt x="3309" y="235"/>
                    </a:lnTo>
                    <a:lnTo>
                      <a:pt x="3310" y="237"/>
                    </a:lnTo>
                    <a:lnTo>
                      <a:pt x="3310" y="237"/>
                    </a:lnTo>
                    <a:lnTo>
                      <a:pt x="3310" y="238"/>
                    </a:lnTo>
                    <a:lnTo>
                      <a:pt x="3310" y="238"/>
                    </a:lnTo>
                    <a:lnTo>
                      <a:pt x="3310" y="238"/>
                    </a:lnTo>
                    <a:lnTo>
                      <a:pt x="3311" y="234"/>
                    </a:lnTo>
                    <a:lnTo>
                      <a:pt x="3311" y="233"/>
                    </a:lnTo>
                    <a:lnTo>
                      <a:pt x="3311" y="233"/>
                    </a:lnTo>
                    <a:lnTo>
                      <a:pt x="3311" y="233"/>
                    </a:lnTo>
                    <a:lnTo>
                      <a:pt x="3312" y="233"/>
                    </a:lnTo>
                    <a:lnTo>
                      <a:pt x="3312" y="233"/>
                    </a:lnTo>
                    <a:lnTo>
                      <a:pt x="3312" y="234"/>
                    </a:lnTo>
                    <a:lnTo>
                      <a:pt x="3312" y="234"/>
                    </a:lnTo>
                    <a:lnTo>
                      <a:pt x="3313" y="235"/>
                    </a:lnTo>
                    <a:lnTo>
                      <a:pt x="3313" y="235"/>
                    </a:lnTo>
                    <a:lnTo>
                      <a:pt x="3313" y="235"/>
                    </a:lnTo>
                    <a:lnTo>
                      <a:pt x="3313" y="234"/>
                    </a:lnTo>
                    <a:lnTo>
                      <a:pt x="3313" y="234"/>
                    </a:lnTo>
                    <a:lnTo>
                      <a:pt x="3313" y="235"/>
                    </a:lnTo>
                    <a:lnTo>
                      <a:pt x="3314" y="236"/>
                    </a:lnTo>
                    <a:lnTo>
                      <a:pt x="3314" y="236"/>
                    </a:lnTo>
                    <a:lnTo>
                      <a:pt x="3314" y="235"/>
                    </a:lnTo>
                    <a:lnTo>
                      <a:pt x="3314" y="235"/>
                    </a:lnTo>
                    <a:lnTo>
                      <a:pt x="3315" y="235"/>
                    </a:lnTo>
                    <a:lnTo>
                      <a:pt x="3315" y="235"/>
                    </a:lnTo>
                    <a:lnTo>
                      <a:pt x="3315" y="235"/>
                    </a:lnTo>
                    <a:lnTo>
                      <a:pt x="3315" y="235"/>
                    </a:lnTo>
                    <a:lnTo>
                      <a:pt x="3315" y="233"/>
                    </a:lnTo>
                    <a:lnTo>
                      <a:pt x="3315" y="233"/>
                    </a:lnTo>
                    <a:lnTo>
                      <a:pt x="3316" y="233"/>
                    </a:lnTo>
                    <a:lnTo>
                      <a:pt x="3316" y="233"/>
                    </a:lnTo>
                    <a:lnTo>
                      <a:pt x="3316" y="233"/>
                    </a:lnTo>
                    <a:lnTo>
                      <a:pt x="3317" y="233"/>
                    </a:lnTo>
                    <a:lnTo>
                      <a:pt x="3317" y="233"/>
                    </a:lnTo>
                    <a:lnTo>
                      <a:pt x="3317" y="233"/>
                    </a:lnTo>
                    <a:lnTo>
                      <a:pt x="3317" y="233"/>
                    </a:lnTo>
                    <a:lnTo>
                      <a:pt x="3317" y="233"/>
                    </a:lnTo>
                    <a:lnTo>
                      <a:pt x="3317" y="233"/>
                    </a:lnTo>
                    <a:lnTo>
                      <a:pt x="3318" y="233"/>
                    </a:lnTo>
                    <a:lnTo>
                      <a:pt x="3318" y="233"/>
                    </a:lnTo>
                    <a:lnTo>
                      <a:pt x="3318" y="233"/>
                    </a:lnTo>
                    <a:lnTo>
                      <a:pt x="3318" y="233"/>
                    </a:lnTo>
                    <a:lnTo>
                      <a:pt x="3318" y="233"/>
                    </a:lnTo>
                    <a:lnTo>
                      <a:pt x="3319" y="233"/>
                    </a:lnTo>
                    <a:lnTo>
                      <a:pt x="3319" y="233"/>
                    </a:lnTo>
                    <a:lnTo>
                      <a:pt x="3320" y="233"/>
                    </a:lnTo>
                    <a:lnTo>
                      <a:pt x="3320" y="233"/>
                    </a:lnTo>
                    <a:lnTo>
                      <a:pt x="3320" y="233"/>
                    </a:lnTo>
                    <a:lnTo>
                      <a:pt x="3320" y="233"/>
                    </a:lnTo>
                    <a:lnTo>
                      <a:pt x="3321" y="236"/>
                    </a:lnTo>
                    <a:lnTo>
                      <a:pt x="3321" y="236"/>
                    </a:lnTo>
                    <a:lnTo>
                      <a:pt x="3321" y="236"/>
                    </a:lnTo>
                    <a:lnTo>
                      <a:pt x="3321" y="236"/>
                    </a:lnTo>
                    <a:lnTo>
                      <a:pt x="3321" y="236"/>
                    </a:lnTo>
                    <a:lnTo>
                      <a:pt x="3321" y="236"/>
                    </a:lnTo>
                    <a:lnTo>
                      <a:pt x="3322" y="236"/>
                    </a:lnTo>
                    <a:lnTo>
                      <a:pt x="3322" y="237"/>
                    </a:lnTo>
                    <a:lnTo>
                      <a:pt x="3322" y="237"/>
                    </a:lnTo>
                    <a:lnTo>
                      <a:pt x="3322" y="237"/>
                    </a:lnTo>
                    <a:lnTo>
                      <a:pt x="3322" y="236"/>
                    </a:lnTo>
                    <a:lnTo>
                      <a:pt x="3323" y="235"/>
                    </a:lnTo>
                    <a:lnTo>
                      <a:pt x="3323" y="233"/>
                    </a:lnTo>
                    <a:lnTo>
                      <a:pt x="3323" y="232"/>
                    </a:lnTo>
                    <a:lnTo>
                      <a:pt x="3323" y="231"/>
                    </a:lnTo>
                    <a:lnTo>
                      <a:pt x="3324" y="233"/>
                    </a:lnTo>
                    <a:lnTo>
                      <a:pt x="3324" y="233"/>
                    </a:lnTo>
                    <a:lnTo>
                      <a:pt x="3324" y="234"/>
                    </a:lnTo>
                    <a:lnTo>
                      <a:pt x="3324" y="232"/>
                    </a:lnTo>
                    <a:lnTo>
                      <a:pt x="3324" y="230"/>
                    </a:lnTo>
                    <a:lnTo>
                      <a:pt x="3325" y="229"/>
                    </a:lnTo>
                    <a:lnTo>
                      <a:pt x="3325" y="229"/>
                    </a:lnTo>
                    <a:lnTo>
                      <a:pt x="3325" y="230"/>
                    </a:lnTo>
                    <a:lnTo>
                      <a:pt x="3325" y="233"/>
                    </a:lnTo>
                    <a:lnTo>
                      <a:pt x="3326" y="233"/>
                    </a:lnTo>
                    <a:lnTo>
                      <a:pt x="3326" y="234"/>
                    </a:lnTo>
                    <a:lnTo>
                      <a:pt x="3326" y="234"/>
                    </a:lnTo>
                    <a:lnTo>
                      <a:pt x="3326" y="234"/>
                    </a:lnTo>
                    <a:lnTo>
                      <a:pt x="3327" y="232"/>
                    </a:lnTo>
                    <a:lnTo>
                      <a:pt x="3327" y="233"/>
                    </a:lnTo>
                    <a:lnTo>
                      <a:pt x="3327" y="233"/>
                    </a:lnTo>
                    <a:lnTo>
                      <a:pt x="3327" y="233"/>
                    </a:lnTo>
                    <a:lnTo>
                      <a:pt x="3327" y="233"/>
                    </a:lnTo>
                    <a:lnTo>
                      <a:pt x="3327" y="233"/>
                    </a:lnTo>
                    <a:lnTo>
                      <a:pt x="3327" y="233"/>
                    </a:lnTo>
                    <a:lnTo>
                      <a:pt x="3328" y="234"/>
                    </a:lnTo>
                    <a:lnTo>
                      <a:pt x="3328" y="235"/>
                    </a:lnTo>
                    <a:lnTo>
                      <a:pt x="3328" y="236"/>
                    </a:lnTo>
                    <a:lnTo>
                      <a:pt x="3329" y="236"/>
                    </a:lnTo>
                    <a:lnTo>
                      <a:pt x="3329" y="237"/>
                    </a:lnTo>
                    <a:lnTo>
                      <a:pt x="3329" y="237"/>
                    </a:lnTo>
                    <a:lnTo>
                      <a:pt x="3329" y="237"/>
                    </a:lnTo>
                    <a:lnTo>
                      <a:pt x="3329" y="236"/>
                    </a:lnTo>
                    <a:lnTo>
                      <a:pt x="3330" y="236"/>
                    </a:lnTo>
                    <a:lnTo>
                      <a:pt x="3330" y="235"/>
                    </a:lnTo>
                    <a:lnTo>
                      <a:pt x="3330" y="235"/>
                    </a:lnTo>
                    <a:lnTo>
                      <a:pt x="3331" y="234"/>
                    </a:lnTo>
                    <a:lnTo>
                      <a:pt x="3331" y="233"/>
                    </a:lnTo>
                    <a:lnTo>
                      <a:pt x="3331" y="233"/>
                    </a:lnTo>
                    <a:lnTo>
                      <a:pt x="3331" y="234"/>
                    </a:lnTo>
                    <a:lnTo>
                      <a:pt x="3331" y="233"/>
                    </a:lnTo>
                    <a:lnTo>
                      <a:pt x="3331" y="233"/>
                    </a:lnTo>
                    <a:lnTo>
                      <a:pt x="3332" y="234"/>
                    </a:lnTo>
                    <a:lnTo>
                      <a:pt x="3332" y="234"/>
                    </a:lnTo>
                    <a:lnTo>
                      <a:pt x="3332" y="234"/>
                    </a:lnTo>
                    <a:lnTo>
                      <a:pt x="3332" y="234"/>
                    </a:lnTo>
                    <a:lnTo>
                      <a:pt x="3332" y="234"/>
                    </a:lnTo>
                    <a:lnTo>
                      <a:pt x="3333" y="234"/>
                    </a:lnTo>
                    <a:lnTo>
                      <a:pt x="3333" y="234"/>
                    </a:lnTo>
                    <a:lnTo>
                      <a:pt x="3333" y="233"/>
                    </a:lnTo>
                    <a:lnTo>
                      <a:pt x="3334" y="233"/>
                    </a:lnTo>
                    <a:lnTo>
                      <a:pt x="3334" y="233"/>
                    </a:lnTo>
                    <a:lnTo>
                      <a:pt x="3334" y="233"/>
                    </a:lnTo>
                    <a:lnTo>
                      <a:pt x="3334" y="233"/>
                    </a:lnTo>
                    <a:lnTo>
                      <a:pt x="3334" y="233"/>
                    </a:lnTo>
                    <a:lnTo>
                      <a:pt x="3334" y="233"/>
                    </a:lnTo>
                    <a:lnTo>
                      <a:pt x="3334" y="233"/>
                    </a:lnTo>
                    <a:lnTo>
                      <a:pt x="3334" y="233"/>
                    </a:lnTo>
                    <a:lnTo>
                      <a:pt x="3334" y="233"/>
                    </a:lnTo>
                    <a:lnTo>
                      <a:pt x="3335" y="233"/>
                    </a:lnTo>
                    <a:lnTo>
                      <a:pt x="3335" y="233"/>
                    </a:lnTo>
                    <a:lnTo>
                      <a:pt x="3335" y="233"/>
                    </a:lnTo>
                    <a:lnTo>
                      <a:pt x="3335" y="233"/>
                    </a:lnTo>
                    <a:lnTo>
                      <a:pt x="3335" y="233"/>
                    </a:lnTo>
                    <a:lnTo>
                      <a:pt x="3336" y="233"/>
                    </a:lnTo>
                    <a:lnTo>
                      <a:pt x="3336" y="233"/>
                    </a:lnTo>
                    <a:lnTo>
                      <a:pt x="3336" y="233"/>
                    </a:lnTo>
                    <a:lnTo>
                      <a:pt x="3336" y="233"/>
                    </a:lnTo>
                    <a:lnTo>
                      <a:pt x="3336" y="233"/>
                    </a:lnTo>
                    <a:lnTo>
                      <a:pt x="3336" y="235"/>
                    </a:lnTo>
                    <a:lnTo>
                      <a:pt x="3336" y="235"/>
                    </a:lnTo>
                    <a:lnTo>
                      <a:pt x="3337" y="235"/>
                    </a:lnTo>
                    <a:lnTo>
                      <a:pt x="3337" y="238"/>
                    </a:lnTo>
                    <a:lnTo>
                      <a:pt x="3337" y="238"/>
                    </a:lnTo>
                    <a:lnTo>
                      <a:pt x="3338" y="238"/>
                    </a:lnTo>
                    <a:lnTo>
                      <a:pt x="3338" y="238"/>
                    </a:lnTo>
                    <a:lnTo>
                      <a:pt x="3338" y="237"/>
                    </a:lnTo>
                    <a:lnTo>
                      <a:pt x="3338" y="236"/>
                    </a:lnTo>
                    <a:lnTo>
                      <a:pt x="3338" y="236"/>
                    </a:lnTo>
                    <a:lnTo>
                      <a:pt x="3339" y="233"/>
                    </a:lnTo>
                    <a:lnTo>
                      <a:pt x="3339" y="232"/>
                    </a:lnTo>
                    <a:lnTo>
                      <a:pt x="3339" y="225"/>
                    </a:lnTo>
                    <a:lnTo>
                      <a:pt x="3339" y="228"/>
                    </a:lnTo>
                    <a:lnTo>
                      <a:pt x="3340" y="228"/>
                    </a:lnTo>
                    <a:lnTo>
                      <a:pt x="3340" y="227"/>
                    </a:lnTo>
                    <a:lnTo>
                      <a:pt x="3340" y="232"/>
                    </a:lnTo>
                    <a:lnTo>
                      <a:pt x="3340" y="233"/>
                    </a:lnTo>
                    <a:lnTo>
                      <a:pt x="3341" y="236"/>
                    </a:lnTo>
                    <a:lnTo>
                      <a:pt x="3341" y="236"/>
                    </a:lnTo>
                    <a:lnTo>
                      <a:pt x="3341" y="237"/>
                    </a:lnTo>
                    <a:lnTo>
                      <a:pt x="3341" y="236"/>
                    </a:lnTo>
                    <a:lnTo>
                      <a:pt x="3341" y="236"/>
                    </a:lnTo>
                    <a:lnTo>
                      <a:pt x="3341" y="235"/>
                    </a:lnTo>
                    <a:lnTo>
                      <a:pt x="3342" y="235"/>
                    </a:lnTo>
                    <a:lnTo>
                      <a:pt x="3342" y="235"/>
                    </a:lnTo>
                    <a:lnTo>
                      <a:pt x="3342" y="234"/>
                    </a:lnTo>
                    <a:lnTo>
                      <a:pt x="3343" y="234"/>
                    </a:lnTo>
                    <a:lnTo>
                      <a:pt x="3343" y="234"/>
                    </a:lnTo>
                    <a:lnTo>
                      <a:pt x="3343" y="234"/>
                    </a:lnTo>
                    <a:lnTo>
                      <a:pt x="3343" y="234"/>
                    </a:lnTo>
                    <a:lnTo>
                      <a:pt x="3343" y="234"/>
                    </a:lnTo>
                    <a:lnTo>
                      <a:pt x="3344" y="234"/>
                    </a:lnTo>
                    <a:lnTo>
                      <a:pt x="3344" y="235"/>
                    </a:lnTo>
                    <a:lnTo>
                      <a:pt x="3344" y="235"/>
                    </a:lnTo>
                    <a:lnTo>
                      <a:pt x="3344" y="235"/>
                    </a:lnTo>
                    <a:lnTo>
                      <a:pt x="3345" y="236"/>
                    </a:lnTo>
                    <a:lnTo>
                      <a:pt x="3345" y="236"/>
                    </a:lnTo>
                    <a:lnTo>
                      <a:pt x="3345" y="236"/>
                    </a:lnTo>
                    <a:lnTo>
                      <a:pt x="3345" y="236"/>
                    </a:lnTo>
                    <a:lnTo>
                      <a:pt x="3345" y="236"/>
                    </a:lnTo>
                    <a:lnTo>
                      <a:pt x="3345" y="236"/>
                    </a:lnTo>
                    <a:lnTo>
                      <a:pt x="3346" y="236"/>
                    </a:lnTo>
                    <a:lnTo>
                      <a:pt x="3346" y="236"/>
                    </a:lnTo>
                    <a:lnTo>
                      <a:pt x="3346" y="236"/>
                    </a:lnTo>
                    <a:lnTo>
                      <a:pt x="3346" y="235"/>
                    </a:lnTo>
                    <a:lnTo>
                      <a:pt x="3347" y="235"/>
                    </a:lnTo>
                    <a:lnTo>
                      <a:pt x="3347" y="235"/>
                    </a:lnTo>
                    <a:lnTo>
                      <a:pt x="3347" y="235"/>
                    </a:lnTo>
                    <a:lnTo>
                      <a:pt x="3348" y="235"/>
                    </a:lnTo>
                    <a:lnTo>
                      <a:pt x="3348" y="235"/>
                    </a:lnTo>
                    <a:lnTo>
                      <a:pt x="3348" y="235"/>
                    </a:lnTo>
                    <a:lnTo>
                      <a:pt x="3348" y="235"/>
                    </a:lnTo>
                    <a:lnTo>
                      <a:pt x="3348" y="235"/>
                    </a:lnTo>
                    <a:lnTo>
                      <a:pt x="3349" y="235"/>
                    </a:lnTo>
                    <a:lnTo>
                      <a:pt x="3349" y="235"/>
                    </a:lnTo>
                    <a:lnTo>
                      <a:pt x="3349" y="235"/>
                    </a:lnTo>
                    <a:lnTo>
                      <a:pt x="3350" y="235"/>
                    </a:lnTo>
                    <a:lnTo>
                      <a:pt x="3350" y="235"/>
                    </a:lnTo>
                    <a:lnTo>
                      <a:pt x="3350" y="235"/>
                    </a:lnTo>
                    <a:lnTo>
                      <a:pt x="3350" y="235"/>
                    </a:lnTo>
                    <a:lnTo>
                      <a:pt x="3350" y="235"/>
                    </a:lnTo>
                    <a:lnTo>
                      <a:pt x="3350" y="235"/>
                    </a:lnTo>
                    <a:lnTo>
                      <a:pt x="3351" y="235"/>
                    </a:lnTo>
                    <a:lnTo>
                      <a:pt x="3351" y="235"/>
                    </a:lnTo>
                    <a:lnTo>
                      <a:pt x="3351" y="235"/>
                    </a:lnTo>
                    <a:lnTo>
                      <a:pt x="3351" y="235"/>
                    </a:lnTo>
                    <a:lnTo>
                      <a:pt x="3352" y="236"/>
                    </a:lnTo>
                    <a:lnTo>
                      <a:pt x="3352" y="236"/>
                    </a:lnTo>
                    <a:lnTo>
                      <a:pt x="3352" y="236"/>
                    </a:lnTo>
                    <a:lnTo>
                      <a:pt x="3352" y="236"/>
                    </a:lnTo>
                    <a:lnTo>
                      <a:pt x="3352" y="236"/>
                    </a:lnTo>
                    <a:lnTo>
                      <a:pt x="3353" y="238"/>
                    </a:lnTo>
                    <a:lnTo>
                      <a:pt x="3353" y="238"/>
                    </a:lnTo>
                    <a:lnTo>
                      <a:pt x="3353" y="238"/>
                    </a:lnTo>
                    <a:lnTo>
                      <a:pt x="3353" y="239"/>
                    </a:lnTo>
                    <a:lnTo>
                      <a:pt x="3353" y="236"/>
                    </a:lnTo>
                    <a:lnTo>
                      <a:pt x="3354" y="234"/>
                    </a:lnTo>
                    <a:lnTo>
                      <a:pt x="3354" y="231"/>
                    </a:lnTo>
                    <a:lnTo>
                      <a:pt x="3354" y="231"/>
                    </a:lnTo>
                    <a:lnTo>
                      <a:pt x="3354" y="231"/>
                    </a:lnTo>
                    <a:lnTo>
                      <a:pt x="3355" y="232"/>
                    </a:lnTo>
                    <a:lnTo>
                      <a:pt x="3355" y="232"/>
                    </a:lnTo>
                    <a:lnTo>
                      <a:pt x="3355" y="231"/>
                    </a:lnTo>
                    <a:lnTo>
                      <a:pt x="3355" y="233"/>
                    </a:lnTo>
                    <a:lnTo>
                      <a:pt x="3355" y="233"/>
                    </a:lnTo>
                    <a:lnTo>
                      <a:pt x="3356" y="234"/>
                    </a:lnTo>
                    <a:lnTo>
                      <a:pt x="3356" y="233"/>
                    </a:lnTo>
                    <a:lnTo>
                      <a:pt x="3356" y="233"/>
                    </a:lnTo>
                    <a:lnTo>
                      <a:pt x="3356" y="232"/>
                    </a:lnTo>
                    <a:lnTo>
                      <a:pt x="3356" y="232"/>
                    </a:lnTo>
                    <a:lnTo>
                      <a:pt x="3357" y="231"/>
                    </a:lnTo>
                    <a:lnTo>
                      <a:pt x="3357" y="231"/>
                    </a:lnTo>
                    <a:lnTo>
                      <a:pt x="3357" y="231"/>
                    </a:lnTo>
                    <a:lnTo>
                      <a:pt x="3358" y="231"/>
                    </a:lnTo>
                    <a:lnTo>
                      <a:pt x="3358" y="230"/>
                    </a:lnTo>
                    <a:lnTo>
                      <a:pt x="3358" y="231"/>
                    </a:lnTo>
                    <a:lnTo>
                      <a:pt x="3358" y="231"/>
                    </a:lnTo>
                    <a:lnTo>
                      <a:pt x="3359" y="232"/>
                    </a:lnTo>
                    <a:lnTo>
                      <a:pt x="3359" y="232"/>
                    </a:lnTo>
                    <a:lnTo>
                      <a:pt x="3359" y="233"/>
                    </a:lnTo>
                    <a:lnTo>
                      <a:pt x="3359" y="233"/>
                    </a:lnTo>
                    <a:lnTo>
                      <a:pt x="3359" y="233"/>
                    </a:lnTo>
                    <a:lnTo>
                      <a:pt x="3360" y="233"/>
                    </a:lnTo>
                    <a:lnTo>
                      <a:pt x="3360" y="233"/>
                    </a:lnTo>
                    <a:lnTo>
                      <a:pt x="3360" y="233"/>
                    </a:lnTo>
                    <a:lnTo>
                      <a:pt x="3360" y="233"/>
                    </a:lnTo>
                    <a:lnTo>
                      <a:pt x="3360" y="233"/>
                    </a:lnTo>
                    <a:lnTo>
                      <a:pt x="3361" y="233"/>
                    </a:lnTo>
                    <a:lnTo>
                      <a:pt x="3361" y="233"/>
                    </a:lnTo>
                    <a:lnTo>
                      <a:pt x="3361" y="233"/>
                    </a:lnTo>
                    <a:lnTo>
                      <a:pt x="3361" y="233"/>
                    </a:lnTo>
                    <a:lnTo>
                      <a:pt x="3362" y="233"/>
                    </a:lnTo>
                    <a:lnTo>
                      <a:pt x="3362" y="233"/>
                    </a:lnTo>
                    <a:lnTo>
                      <a:pt x="3362" y="233"/>
                    </a:lnTo>
                    <a:lnTo>
                      <a:pt x="3362" y="233"/>
                    </a:lnTo>
                    <a:lnTo>
                      <a:pt x="3363" y="232"/>
                    </a:lnTo>
                    <a:lnTo>
                      <a:pt x="3363" y="232"/>
                    </a:lnTo>
                    <a:lnTo>
                      <a:pt x="3363" y="232"/>
                    </a:lnTo>
                    <a:lnTo>
                      <a:pt x="3364" y="232"/>
                    </a:lnTo>
                    <a:lnTo>
                      <a:pt x="3364" y="231"/>
                    </a:lnTo>
                    <a:lnTo>
                      <a:pt x="3364" y="231"/>
                    </a:lnTo>
                    <a:lnTo>
                      <a:pt x="3364" y="231"/>
                    </a:lnTo>
                    <a:lnTo>
                      <a:pt x="3364" y="231"/>
                    </a:lnTo>
                    <a:lnTo>
                      <a:pt x="3364" y="231"/>
                    </a:lnTo>
                    <a:lnTo>
                      <a:pt x="3365" y="231"/>
                    </a:lnTo>
                    <a:lnTo>
                      <a:pt x="3365" y="231"/>
                    </a:lnTo>
                    <a:lnTo>
                      <a:pt x="3365" y="231"/>
                    </a:lnTo>
                    <a:lnTo>
                      <a:pt x="3365" y="231"/>
                    </a:lnTo>
                    <a:lnTo>
                      <a:pt x="3366" y="231"/>
                    </a:lnTo>
                    <a:lnTo>
                      <a:pt x="3366" y="231"/>
                    </a:lnTo>
                    <a:lnTo>
                      <a:pt x="3366" y="231"/>
                    </a:lnTo>
                    <a:lnTo>
                      <a:pt x="3366" y="233"/>
                    </a:lnTo>
                    <a:lnTo>
                      <a:pt x="3367" y="233"/>
                    </a:lnTo>
                    <a:lnTo>
                      <a:pt x="3367" y="233"/>
                    </a:lnTo>
                    <a:lnTo>
                      <a:pt x="3367" y="236"/>
                    </a:lnTo>
                    <a:lnTo>
                      <a:pt x="3367" y="236"/>
                    </a:lnTo>
                    <a:lnTo>
                      <a:pt x="3367" y="239"/>
                    </a:lnTo>
                    <a:lnTo>
                      <a:pt x="3368" y="239"/>
                    </a:lnTo>
                    <a:lnTo>
                      <a:pt x="3368" y="239"/>
                    </a:lnTo>
                    <a:lnTo>
                      <a:pt x="3368" y="235"/>
                    </a:lnTo>
                    <a:lnTo>
                      <a:pt x="3368" y="234"/>
                    </a:lnTo>
                    <a:lnTo>
                      <a:pt x="3368" y="234"/>
                    </a:lnTo>
                    <a:lnTo>
                      <a:pt x="3369" y="235"/>
                    </a:lnTo>
                    <a:lnTo>
                      <a:pt x="3369" y="234"/>
                    </a:lnTo>
                    <a:lnTo>
                      <a:pt x="3369" y="233"/>
                    </a:lnTo>
                    <a:lnTo>
                      <a:pt x="3369" y="228"/>
                    </a:lnTo>
                    <a:lnTo>
                      <a:pt x="3369" y="230"/>
                    </a:lnTo>
                    <a:lnTo>
                      <a:pt x="3369" y="231"/>
                    </a:lnTo>
                    <a:lnTo>
                      <a:pt x="3370" y="234"/>
                    </a:lnTo>
                    <a:lnTo>
                      <a:pt x="3370" y="234"/>
                    </a:lnTo>
                    <a:lnTo>
                      <a:pt x="3370" y="237"/>
                    </a:lnTo>
                    <a:lnTo>
                      <a:pt x="3371" y="237"/>
                    </a:lnTo>
                    <a:lnTo>
                      <a:pt x="3371" y="234"/>
                    </a:lnTo>
                    <a:lnTo>
                      <a:pt x="3371" y="234"/>
                    </a:lnTo>
                    <a:lnTo>
                      <a:pt x="3371" y="233"/>
                    </a:lnTo>
                    <a:lnTo>
                      <a:pt x="3371" y="233"/>
                    </a:lnTo>
                    <a:lnTo>
                      <a:pt x="3371" y="233"/>
                    </a:lnTo>
                    <a:lnTo>
                      <a:pt x="3372" y="233"/>
                    </a:lnTo>
                    <a:lnTo>
                      <a:pt x="3372" y="234"/>
                    </a:lnTo>
                    <a:lnTo>
                      <a:pt x="3372" y="234"/>
                    </a:lnTo>
                    <a:lnTo>
                      <a:pt x="3373" y="235"/>
                    </a:lnTo>
                    <a:lnTo>
                      <a:pt x="3373" y="235"/>
                    </a:lnTo>
                    <a:lnTo>
                      <a:pt x="3373" y="235"/>
                    </a:lnTo>
                    <a:lnTo>
                      <a:pt x="3373" y="234"/>
                    </a:lnTo>
                    <a:lnTo>
                      <a:pt x="3373" y="234"/>
                    </a:lnTo>
                    <a:lnTo>
                      <a:pt x="3374" y="234"/>
                    </a:lnTo>
                    <a:lnTo>
                      <a:pt x="3374" y="236"/>
                    </a:lnTo>
                    <a:lnTo>
                      <a:pt x="3374" y="236"/>
                    </a:lnTo>
                    <a:lnTo>
                      <a:pt x="3374" y="236"/>
                    </a:lnTo>
                    <a:lnTo>
                      <a:pt x="3374" y="234"/>
                    </a:lnTo>
                    <a:lnTo>
                      <a:pt x="3374" y="235"/>
                    </a:lnTo>
                    <a:lnTo>
                      <a:pt x="3374" y="235"/>
                    </a:lnTo>
                    <a:lnTo>
                      <a:pt x="3375" y="235"/>
                    </a:lnTo>
                    <a:lnTo>
                      <a:pt x="3375" y="235"/>
                    </a:lnTo>
                    <a:lnTo>
                      <a:pt x="3375" y="235"/>
                    </a:lnTo>
                    <a:lnTo>
                      <a:pt x="3375" y="235"/>
                    </a:lnTo>
                    <a:lnTo>
                      <a:pt x="3376" y="235"/>
                    </a:lnTo>
                    <a:lnTo>
                      <a:pt x="3376" y="235"/>
                    </a:lnTo>
                    <a:lnTo>
                      <a:pt x="3376" y="235"/>
                    </a:lnTo>
                    <a:lnTo>
                      <a:pt x="3376" y="235"/>
                    </a:lnTo>
                    <a:lnTo>
                      <a:pt x="3376" y="235"/>
                    </a:lnTo>
                    <a:lnTo>
                      <a:pt x="3376" y="235"/>
                    </a:lnTo>
                    <a:lnTo>
                      <a:pt x="3376" y="235"/>
                    </a:lnTo>
                    <a:lnTo>
                      <a:pt x="3376" y="235"/>
                    </a:lnTo>
                    <a:lnTo>
                      <a:pt x="3377" y="235"/>
                    </a:lnTo>
                    <a:lnTo>
                      <a:pt x="3377" y="235"/>
                    </a:lnTo>
                    <a:lnTo>
                      <a:pt x="3377" y="235"/>
                    </a:lnTo>
                    <a:lnTo>
                      <a:pt x="3377" y="235"/>
                    </a:lnTo>
                    <a:lnTo>
                      <a:pt x="3378" y="235"/>
                    </a:lnTo>
                    <a:lnTo>
                      <a:pt x="3378" y="235"/>
                    </a:lnTo>
                    <a:lnTo>
                      <a:pt x="3378" y="236"/>
                    </a:lnTo>
                    <a:lnTo>
                      <a:pt x="3379" y="236"/>
                    </a:lnTo>
                    <a:lnTo>
                      <a:pt x="3379" y="236"/>
                    </a:lnTo>
                    <a:lnTo>
                      <a:pt x="3379" y="236"/>
                    </a:lnTo>
                    <a:lnTo>
                      <a:pt x="3380" y="236"/>
                    </a:lnTo>
                    <a:lnTo>
                      <a:pt x="3380" y="236"/>
                    </a:lnTo>
                    <a:lnTo>
                      <a:pt x="3380" y="237"/>
                    </a:lnTo>
                    <a:lnTo>
                      <a:pt x="3381" y="237"/>
                    </a:lnTo>
                    <a:lnTo>
                      <a:pt x="3381" y="238"/>
                    </a:lnTo>
                    <a:lnTo>
                      <a:pt x="3381" y="238"/>
                    </a:lnTo>
                    <a:lnTo>
                      <a:pt x="3381" y="239"/>
                    </a:lnTo>
                    <a:lnTo>
                      <a:pt x="3382" y="239"/>
                    </a:lnTo>
                    <a:lnTo>
                      <a:pt x="3382" y="239"/>
                    </a:lnTo>
                    <a:lnTo>
                      <a:pt x="3382" y="239"/>
                    </a:lnTo>
                    <a:lnTo>
                      <a:pt x="3382" y="239"/>
                    </a:lnTo>
                    <a:lnTo>
                      <a:pt x="3383" y="238"/>
                    </a:lnTo>
                    <a:lnTo>
                      <a:pt x="3383" y="238"/>
                    </a:lnTo>
                    <a:lnTo>
                      <a:pt x="3383" y="229"/>
                    </a:lnTo>
                    <a:lnTo>
                      <a:pt x="3383" y="229"/>
                    </a:lnTo>
                    <a:lnTo>
                      <a:pt x="3384" y="227"/>
                    </a:lnTo>
                    <a:lnTo>
                      <a:pt x="3384" y="229"/>
                    </a:lnTo>
                    <a:lnTo>
                      <a:pt x="3384" y="231"/>
                    </a:lnTo>
                    <a:lnTo>
                      <a:pt x="3384" y="234"/>
                    </a:lnTo>
                    <a:lnTo>
                      <a:pt x="3385" y="234"/>
                    </a:lnTo>
                    <a:lnTo>
                      <a:pt x="3385" y="236"/>
                    </a:lnTo>
                    <a:lnTo>
                      <a:pt x="3385" y="236"/>
                    </a:lnTo>
                    <a:lnTo>
                      <a:pt x="3385" y="236"/>
                    </a:lnTo>
                    <a:lnTo>
                      <a:pt x="3385" y="236"/>
                    </a:lnTo>
                    <a:lnTo>
                      <a:pt x="3386" y="236"/>
                    </a:lnTo>
                    <a:lnTo>
                      <a:pt x="3386" y="236"/>
                    </a:lnTo>
                    <a:lnTo>
                      <a:pt x="3386" y="235"/>
                    </a:lnTo>
                    <a:lnTo>
                      <a:pt x="3386" y="235"/>
                    </a:lnTo>
                    <a:lnTo>
                      <a:pt x="3387" y="235"/>
                    </a:lnTo>
                    <a:lnTo>
                      <a:pt x="3387" y="235"/>
                    </a:lnTo>
                    <a:lnTo>
                      <a:pt x="3387" y="235"/>
                    </a:lnTo>
                    <a:lnTo>
                      <a:pt x="3387" y="235"/>
                    </a:lnTo>
                    <a:lnTo>
                      <a:pt x="3388" y="235"/>
                    </a:lnTo>
                    <a:lnTo>
                      <a:pt x="3388" y="235"/>
                    </a:lnTo>
                    <a:lnTo>
                      <a:pt x="3388" y="235"/>
                    </a:lnTo>
                    <a:lnTo>
                      <a:pt x="3388" y="236"/>
                    </a:lnTo>
                    <a:lnTo>
                      <a:pt x="3389" y="236"/>
                    </a:lnTo>
                    <a:lnTo>
                      <a:pt x="3389" y="236"/>
                    </a:lnTo>
                    <a:lnTo>
                      <a:pt x="3389" y="236"/>
                    </a:lnTo>
                    <a:lnTo>
                      <a:pt x="3390" y="236"/>
                    </a:lnTo>
                    <a:lnTo>
                      <a:pt x="3390" y="236"/>
                    </a:lnTo>
                    <a:lnTo>
                      <a:pt x="3390" y="236"/>
                    </a:lnTo>
                    <a:lnTo>
                      <a:pt x="3390" y="236"/>
                    </a:lnTo>
                    <a:lnTo>
                      <a:pt x="3390" y="236"/>
                    </a:lnTo>
                    <a:lnTo>
                      <a:pt x="3390" y="236"/>
                    </a:lnTo>
                    <a:lnTo>
                      <a:pt x="3391" y="236"/>
                    </a:lnTo>
                    <a:lnTo>
                      <a:pt x="3391" y="236"/>
                    </a:lnTo>
                    <a:lnTo>
                      <a:pt x="3391" y="236"/>
                    </a:lnTo>
                    <a:lnTo>
                      <a:pt x="3391" y="236"/>
                    </a:lnTo>
                    <a:lnTo>
                      <a:pt x="3391" y="236"/>
                    </a:lnTo>
                    <a:lnTo>
                      <a:pt x="3392" y="236"/>
                    </a:lnTo>
                    <a:lnTo>
                      <a:pt x="3392" y="236"/>
                    </a:lnTo>
                    <a:lnTo>
                      <a:pt x="3392" y="236"/>
                    </a:lnTo>
                    <a:lnTo>
                      <a:pt x="3392" y="236"/>
                    </a:lnTo>
                    <a:lnTo>
                      <a:pt x="3392" y="236"/>
                    </a:lnTo>
                    <a:lnTo>
                      <a:pt x="3393" y="236"/>
                    </a:lnTo>
                    <a:lnTo>
                      <a:pt x="3393" y="236"/>
                    </a:lnTo>
                    <a:lnTo>
                      <a:pt x="3394" y="236"/>
                    </a:lnTo>
                    <a:lnTo>
                      <a:pt x="3394" y="236"/>
                    </a:lnTo>
                    <a:lnTo>
                      <a:pt x="3394" y="236"/>
                    </a:lnTo>
                    <a:lnTo>
                      <a:pt x="3395" y="236"/>
                    </a:lnTo>
                    <a:lnTo>
                      <a:pt x="3395" y="235"/>
                    </a:lnTo>
                    <a:lnTo>
                      <a:pt x="3395" y="235"/>
                    </a:lnTo>
                    <a:lnTo>
                      <a:pt x="3395" y="235"/>
                    </a:lnTo>
                    <a:lnTo>
                      <a:pt x="3396" y="236"/>
                    </a:lnTo>
                    <a:lnTo>
                      <a:pt x="3396" y="238"/>
                    </a:lnTo>
                    <a:lnTo>
                      <a:pt x="3396" y="238"/>
                    </a:lnTo>
                    <a:lnTo>
                      <a:pt x="3396" y="238"/>
                    </a:lnTo>
                    <a:lnTo>
                      <a:pt x="3397" y="238"/>
                    </a:lnTo>
                    <a:lnTo>
                      <a:pt x="3397" y="238"/>
                    </a:lnTo>
                    <a:lnTo>
                      <a:pt x="3397" y="238"/>
                    </a:lnTo>
                    <a:lnTo>
                      <a:pt x="3397" y="237"/>
                    </a:lnTo>
                    <a:lnTo>
                      <a:pt x="3397" y="237"/>
                    </a:lnTo>
                    <a:lnTo>
                      <a:pt x="3398" y="231"/>
                    </a:lnTo>
                    <a:lnTo>
                      <a:pt x="3398" y="230"/>
                    </a:lnTo>
                    <a:lnTo>
                      <a:pt x="3398" y="228"/>
                    </a:lnTo>
                    <a:lnTo>
                      <a:pt x="3398" y="229"/>
                    </a:lnTo>
                    <a:lnTo>
                      <a:pt x="3399" y="229"/>
                    </a:lnTo>
                    <a:lnTo>
                      <a:pt x="3399" y="234"/>
                    </a:lnTo>
                    <a:lnTo>
                      <a:pt x="3399" y="234"/>
                    </a:lnTo>
                    <a:lnTo>
                      <a:pt x="3399" y="234"/>
                    </a:lnTo>
                    <a:lnTo>
                      <a:pt x="3399" y="235"/>
                    </a:lnTo>
                    <a:lnTo>
                      <a:pt x="3400" y="235"/>
                    </a:lnTo>
                    <a:lnTo>
                      <a:pt x="3400" y="236"/>
                    </a:lnTo>
                    <a:lnTo>
                      <a:pt x="3400" y="236"/>
                    </a:lnTo>
                    <a:lnTo>
                      <a:pt x="3400" y="236"/>
                    </a:lnTo>
                    <a:lnTo>
                      <a:pt x="3401" y="236"/>
                    </a:lnTo>
                    <a:lnTo>
                      <a:pt x="3401" y="236"/>
                    </a:lnTo>
                    <a:lnTo>
                      <a:pt x="3401" y="236"/>
                    </a:lnTo>
                    <a:lnTo>
                      <a:pt x="3401" y="235"/>
                    </a:lnTo>
                    <a:lnTo>
                      <a:pt x="3402" y="235"/>
                    </a:lnTo>
                    <a:lnTo>
                      <a:pt x="3402" y="235"/>
                    </a:lnTo>
                    <a:lnTo>
                      <a:pt x="3402" y="235"/>
                    </a:lnTo>
                    <a:lnTo>
                      <a:pt x="3402" y="235"/>
                    </a:lnTo>
                    <a:lnTo>
                      <a:pt x="3402" y="235"/>
                    </a:lnTo>
                    <a:lnTo>
                      <a:pt x="3402" y="235"/>
                    </a:lnTo>
                    <a:lnTo>
                      <a:pt x="3402" y="235"/>
                    </a:lnTo>
                    <a:lnTo>
                      <a:pt x="3403" y="235"/>
                    </a:lnTo>
                    <a:lnTo>
                      <a:pt x="3403" y="235"/>
                    </a:lnTo>
                    <a:lnTo>
                      <a:pt x="3403" y="235"/>
                    </a:lnTo>
                    <a:lnTo>
                      <a:pt x="3404" y="236"/>
                    </a:lnTo>
                    <a:lnTo>
                      <a:pt x="3404" y="236"/>
                    </a:lnTo>
                    <a:lnTo>
                      <a:pt x="3404" y="236"/>
                    </a:lnTo>
                    <a:lnTo>
                      <a:pt x="3404" y="236"/>
                    </a:lnTo>
                    <a:lnTo>
                      <a:pt x="3404" y="236"/>
                    </a:lnTo>
                    <a:lnTo>
                      <a:pt x="3405" y="236"/>
                    </a:lnTo>
                    <a:lnTo>
                      <a:pt x="3405" y="236"/>
                    </a:lnTo>
                    <a:lnTo>
                      <a:pt x="3405" y="236"/>
                    </a:lnTo>
                    <a:lnTo>
                      <a:pt x="3406" y="236"/>
                    </a:lnTo>
                    <a:lnTo>
                      <a:pt x="3406" y="236"/>
                    </a:lnTo>
                    <a:lnTo>
                      <a:pt x="3406" y="236"/>
                    </a:lnTo>
                    <a:lnTo>
                      <a:pt x="3406" y="236"/>
                    </a:lnTo>
                    <a:lnTo>
                      <a:pt x="3407" y="236"/>
                    </a:lnTo>
                    <a:lnTo>
                      <a:pt x="3407" y="236"/>
                    </a:lnTo>
                    <a:lnTo>
                      <a:pt x="3407" y="236"/>
                    </a:lnTo>
                    <a:lnTo>
                      <a:pt x="3408" y="236"/>
                    </a:lnTo>
                    <a:lnTo>
                      <a:pt x="3408" y="236"/>
                    </a:lnTo>
                    <a:lnTo>
                      <a:pt x="3408" y="236"/>
                    </a:lnTo>
                    <a:lnTo>
                      <a:pt x="3408" y="236"/>
                    </a:lnTo>
                    <a:lnTo>
                      <a:pt x="3409" y="236"/>
                    </a:lnTo>
                    <a:lnTo>
                      <a:pt x="3409" y="236"/>
                    </a:lnTo>
                    <a:lnTo>
                      <a:pt x="3409" y="236"/>
                    </a:lnTo>
                    <a:lnTo>
                      <a:pt x="3409" y="235"/>
                    </a:lnTo>
                    <a:lnTo>
                      <a:pt x="3410" y="235"/>
                    </a:lnTo>
                    <a:lnTo>
                      <a:pt x="3410" y="235"/>
                    </a:lnTo>
                    <a:lnTo>
                      <a:pt x="3410" y="235"/>
                    </a:lnTo>
                    <a:lnTo>
                      <a:pt x="3410" y="235"/>
                    </a:lnTo>
                    <a:lnTo>
                      <a:pt x="3411" y="237"/>
                    </a:lnTo>
                    <a:lnTo>
                      <a:pt x="3411" y="237"/>
                    </a:lnTo>
                    <a:lnTo>
                      <a:pt x="3411" y="238"/>
                    </a:lnTo>
                    <a:lnTo>
                      <a:pt x="3411" y="238"/>
                    </a:lnTo>
                    <a:lnTo>
                      <a:pt x="3411" y="238"/>
                    </a:lnTo>
                    <a:lnTo>
                      <a:pt x="3412" y="238"/>
                    </a:lnTo>
                    <a:lnTo>
                      <a:pt x="3412" y="238"/>
                    </a:lnTo>
                    <a:lnTo>
                      <a:pt x="3412" y="238"/>
                    </a:lnTo>
                    <a:lnTo>
                      <a:pt x="3412" y="238"/>
                    </a:lnTo>
                    <a:lnTo>
                      <a:pt x="3412" y="237"/>
                    </a:lnTo>
                    <a:lnTo>
                      <a:pt x="3412" y="237"/>
                    </a:lnTo>
                    <a:lnTo>
                      <a:pt x="3413" y="230"/>
                    </a:lnTo>
                    <a:lnTo>
                      <a:pt x="3413" y="230"/>
                    </a:lnTo>
                    <a:lnTo>
                      <a:pt x="3413" y="228"/>
                    </a:lnTo>
                    <a:lnTo>
                      <a:pt x="3413" y="228"/>
                    </a:lnTo>
                    <a:lnTo>
                      <a:pt x="3414" y="229"/>
                    </a:lnTo>
                    <a:lnTo>
                      <a:pt x="3414" y="232"/>
                    </a:lnTo>
                    <a:lnTo>
                      <a:pt x="3414" y="232"/>
                    </a:lnTo>
                    <a:lnTo>
                      <a:pt x="3415" y="235"/>
                    </a:lnTo>
                    <a:lnTo>
                      <a:pt x="3415" y="235"/>
                    </a:lnTo>
                    <a:lnTo>
                      <a:pt x="3415" y="236"/>
                    </a:lnTo>
                    <a:lnTo>
                      <a:pt x="3415" y="235"/>
                    </a:lnTo>
                    <a:lnTo>
                      <a:pt x="3415" y="235"/>
                    </a:lnTo>
                    <a:lnTo>
                      <a:pt x="3416" y="236"/>
                    </a:lnTo>
                    <a:lnTo>
                      <a:pt x="3416" y="236"/>
                    </a:lnTo>
                    <a:lnTo>
                      <a:pt x="3416" y="236"/>
                    </a:lnTo>
                    <a:lnTo>
                      <a:pt x="3416" y="235"/>
                    </a:lnTo>
                    <a:lnTo>
                      <a:pt x="3417" y="235"/>
                    </a:lnTo>
                    <a:lnTo>
                      <a:pt x="3417" y="235"/>
                    </a:lnTo>
                    <a:lnTo>
                      <a:pt x="3417" y="235"/>
                    </a:lnTo>
                    <a:lnTo>
                      <a:pt x="3417" y="235"/>
                    </a:lnTo>
                    <a:lnTo>
                      <a:pt x="3418" y="234"/>
                    </a:lnTo>
                    <a:lnTo>
                      <a:pt x="3418" y="234"/>
                    </a:lnTo>
                    <a:lnTo>
                      <a:pt x="3418" y="234"/>
                    </a:lnTo>
                    <a:lnTo>
                      <a:pt x="3418" y="235"/>
                    </a:lnTo>
                    <a:lnTo>
                      <a:pt x="3418" y="236"/>
                    </a:lnTo>
                    <a:lnTo>
                      <a:pt x="3419" y="236"/>
                    </a:lnTo>
                    <a:lnTo>
                      <a:pt x="3419" y="236"/>
                    </a:lnTo>
                    <a:lnTo>
                      <a:pt x="3419" y="236"/>
                    </a:lnTo>
                    <a:lnTo>
                      <a:pt x="3419" y="234"/>
                    </a:lnTo>
                    <a:lnTo>
                      <a:pt x="3419" y="234"/>
                    </a:lnTo>
                    <a:lnTo>
                      <a:pt x="3420" y="234"/>
                    </a:lnTo>
                    <a:lnTo>
                      <a:pt x="3420" y="234"/>
                    </a:lnTo>
                    <a:lnTo>
                      <a:pt x="3420" y="234"/>
                    </a:lnTo>
                    <a:lnTo>
                      <a:pt x="3420" y="234"/>
                    </a:lnTo>
                    <a:lnTo>
                      <a:pt x="3420" y="234"/>
                    </a:lnTo>
                    <a:lnTo>
                      <a:pt x="3420" y="234"/>
                    </a:lnTo>
                    <a:lnTo>
                      <a:pt x="3421" y="234"/>
                    </a:lnTo>
                    <a:lnTo>
                      <a:pt x="3421" y="234"/>
                    </a:lnTo>
                    <a:lnTo>
                      <a:pt x="3421" y="234"/>
                    </a:lnTo>
                    <a:lnTo>
                      <a:pt x="3421" y="234"/>
                    </a:lnTo>
                    <a:lnTo>
                      <a:pt x="3421" y="234"/>
                    </a:lnTo>
                    <a:lnTo>
                      <a:pt x="3422" y="234"/>
                    </a:lnTo>
                    <a:lnTo>
                      <a:pt x="3422" y="234"/>
                    </a:lnTo>
                    <a:lnTo>
                      <a:pt x="3422" y="234"/>
                    </a:lnTo>
                    <a:lnTo>
                      <a:pt x="3422" y="234"/>
                    </a:lnTo>
                    <a:lnTo>
                      <a:pt x="3422" y="234"/>
                    </a:lnTo>
                    <a:lnTo>
                      <a:pt x="3423" y="234"/>
                    </a:lnTo>
                    <a:lnTo>
                      <a:pt x="3423" y="234"/>
                    </a:lnTo>
                    <a:lnTo>
                      <a:pt x="3423" y="234"/>
                    </a:lnTo>
                    <a:lnTo>
                      <a:pt x="3423" y="234"/>
                    </a:lnTo>
                    <a:lnTo>
                      <a:pt x="3424" y="234"/>
                    </a:lnTo>
                    <a:lnTo>
                      <a:pt x="3424" y="234"/>
                    </a:lnTo>
                    <a:lnTo>
                      <a:pt x="3424" y="234"/>
                    </a:lnTo>
                    <a:lnTo>
                      <a:pt x="3424" y="234"/>
                    </a:lnTo>
                    <a:lnTo>
                      <a:pt x="3425" y="233"/>
                    </a:lnTo>
                    <a:lnTo>
                      <a:pt x="3425" y="233"/>
                    </a:lnTo>
                    <a:lnTo>
                      <a:pt x="3425" y="233"/>
                    </a:lnTo>
                    <a:lnTo>
                      <a:pt x="3425" y="233"/>
                    </a:lnTo>
                    <a:lnTo>
                      <a:pt x="3426" y="234"/>
                    </a:lnTo>
                    <a:lnTo>
                      <a:pt x="3426" y="234"/>
                    </a:lnTo>
                    <a:lnTo>
                      <a:pt x="3426" y="235"/>
                    </a:lnTo>
                    <a:lnTo>
                      <a:pt x="3427" y="235"/>
                    </a:lnTo>
                    <a:lnTo>
                      <a:pt x="3427" y="238"/>
                    </a:lnTo>
                    <a:lnTo>
                      <a:pt x="3427" y="238"/>
                    </a:lnTo>
                    <a:lnTo>
                      <a:pt x="3427" y="237"/>
                    </a:lnTo>
                    <a:lnTo>
                      <a:pt x="3427" y="236"/>
                    </a:lnTo>
                    <a:lnTo>
                      <a:pt x="3428" y="236"/>
                    </a:lnTo>
                    <a:lnTo>
                      <a:pt x="3428" y="234"/>
                    </a:lnTo>
                    <a:lnTo>
                      <a:pt x="3428" y="231"/>
                    </a:lnTo>
                    <a:lnTo>
                      <a:pt x="3428" y="230"/>
                    </a:lnTo>
                    <a:lnTo>
                      <a:pt x="3429" y="230"/>
                    </a:lnTo>
                    <a:lnTo>
                      <a:pt x="3429" y="231"/>
                    </a:lnTo>
                    <a:lnTo>
                      <a:pt x="3429" y="234"/>
                    </a:lnTo>
                    <a:lnTo>
                      <a:pt x="3430" y="234"/>
                    </a:lnTo>
                    <a:lnTo>
                      <a:pt x="3430" y="237"/>
                    </a:lnTo>
                    <a:lnTo>
                      <a:pt x="3430" y="237"/>
                    </a:lnTo>
                    <a:lnTo>
                      <a:pt x="3430" y="238"/>
                    </a:lnTo>
                    <a:lnTo>
                      <a:pt x="3430" y="238"/>
                    </a:lnTo>
                    <a:lnTo>
                      <a:pt x="3431" y="238"/>
                    </a:lnTo>
                    <a:lnTo>
                      <a:pt x="3431" y="234"/>
                    </a:lnTo>
                    <a:lnTo>
                      <a:pt x="3431" y="233"/>
                    </a:lnTo>
                    <a:lnTo>
                      <a:pt x="3432" y="232"/>
                    </a:lnTo>
                    <a:lnTo>
                      <a:pt x="3432" y="232"/>
                    </a:lnTo>
                    <a:lnTo>
                      <a:pt x="3432" y="231"/>
                    </a:lnTo>
                    <a:lnTo>
                      <a:pt x="3432" y="232"/>
                    </a:lnTo>
                    <a:lnTo>
                      <a:pt x="3432" y="232"/>
                    </a:lnTo>
                    <a:lnTo>
                      <a:pt x="3433" y="235"/>
                    </a:lnTo>
                    <a:lnTo>
                      <a:pt x="3433" y="235"/>
                    </a:lnTo>
                    <a:lnTo>
                      <a:pt x="3433" y="236"/>
                    </a:lnTo>
                    <a:lnTo>
                      <a:pt x="3433" y="236"/>
                    </a:lnTo>
                    <a:lnTo>
                      <a:pt x="3434" y="238"/>
                    </a:lnTo>
                    <a:lnTo>
                      <a:pt x="3434" y="238"/>
                    </a:lnTo>
                    <a:lnTo>
                      <a:pt x="3434" y="238"/>
                    </a:lnTo>
                    <a:lnTo>
                      <a:pt x="3434" y="237"/>
                    </a:lnTo>
                    <a:lnTo>
                      <a:pt x="3435" y="237"/>
                    </a:lnTo>
                    <a:lnTo>
                      <a:pt x="3435" y="235"/>
                    </a:lnTo>
                    <a:lnTo>
                      <a:pt x="3435" y="235"/>
                    </a:lnTo>
                    <a:lnTo>
                      <a:pt x="3436" y="233"/>
                    </a:lnTo>
                    <a:lnTo>
                      <a:pt x="3436" y="233"/>
                    </a:lnTo>
                    <a:lnTo>
                      <a:pt x="3436" y="233"/>
                    </a:lnTo>
                    <a:lnTo>
                      <a:pt x="3436" y="233"/>
                    </a:lnTo>
                    <a:lnTo>
                      <a:pt x="3437" y="233"/>
                    </a:lnTo>
                    <a:lnTo>
                      <a:pt x="3437" y="233"/>
                    </a:lnTo>
                    <a:lnTo>
                      <a:pt x="3437" y="233"/>
                    </a:lnTo>
                    <a:lnTo>
                      <a:pt x="3437" y="233"/>
                    </a:lnTo>
                    <a:lnTo>
                      <a:pt x="3437" y="233"/>
                    </a:lnTo>
                    <a:lnTo>
                      <a:pt x="3437" y="233"/>
                    </a:lnTo>
                    <a:lnTo>
                      <a:pt x="3437" y="233"/>
                    </a:lnTo>
                    <a:lnTo>
                      <a:pt x="3438" y="233"/>
                    </a:lnTo>
                    <a:lnTo>
                      <a:pt x="3438" y="233"/>
                    </a:lnTo>
                    <a:lnTo>
                      <a:pt x="3438" y="233"/>
                    </a:lnTo>
                    <a:lnTo>
                      <a:pt x="3438" y="233"/>
                    </a:lnTo>
                    <a:lnTo>
                      <a:pt x="3438" y="233"/>
                    </a:lnTo>
                    <a:lnTo>
                      <a:pt x="3439" y="233"/>
                    </a:lnTo>
                    <a:lnTo>
                      <a:pt x="3439" y="233"/>
                    </a:lnTo>
                    <a:lnTo>
                      <a:pt x="3439" y="233"/>
                    </a:lnTo>
                    <a:lnTo>
                      <a:pt x="3439" y="233"/>
                    </a:lnTo>
                    <a:lnTo>
                      <a:pt x="3439" y="233"/>
                    </a:lnTo>
                    <a:lnTo>
                      <a:pt x="3439" y="233"/>
                    </a:lnTo>
                    <a:lnTo>
                      <a:pt x="3440" y="233"/>
                    </a:lnTo>
                    <a:lnTo>
                      <a:pt x="3440" y="233"/>
                    </a:lnTo>
                    <a:lnTo>
                      <a:pt x="3440" y="233"/>
                    </a:lnTo>
                    <a:lnTo>
                      <a:pt x="3440" y="233"/>
                    </a:lnTo>
                    <a:lnTo>
                      <a:pt x="3441" y="233"/>
                    </a:lnTo>
                    <a:lnTo>
                      <a:pt x="3441" y="232"/>
                    </a:lnTo>
                    <a:lnTo>
                      <a:pt x="3441" y="234"/>
                    </a:lnTo>
                    <a:lnTo>
                      <a:pt x="3441" y="234"/>
                    </a:lnTo>
                    <a:lnTo>
                      <a:pt x="3441" y="235"/>
                    </a:lnTo>
                    <a:lnTo>
                      <a:pt x="3442" y="235"/>
                    </a:lnTo>
                    <a:lnTo>
                      <a:pt x="3442" y="238"/>
                    </a:lnTo>
                    <a:lnTo>
                      <a:pt x="3442" y="238"/>
                    </a:lnTo>
                    <a:lnTo>
                      <a:pt x="3442" y="238"/>
                    </a:lnTo>
                    <a:lnTo>
                      <a:pt x="3443" y="237"/>
                    </a:lnTo>
                    <a:lnTo>
                      <a:pt x="3443" y="237"/>
                    </a:lnTo>
                    <a:lnTo>
                      <a:pt x="3443" y="235"/>
                    </a:lnTo>
                    <a:lnTo>
                      <a:pt x="3444" y="235"/>
                    </a:lnTo>
                    <a:lnTo>
                      <a:pt x="3444" y="235"/>
                    </a:lnTo>
                    <a:lnTo>
                      <a:pt x="3444" y="230"/>
                    </a:lnTo>
                    <a:lnTo>
                      <a:pt x="3444" y="231"/>
                    </a:lnTo>
                    <a:lnTo>
                      <a:pt x="3444" y="231"/>
                    </a:lnTo>
                    <a:lnTo>
                      <a:pt x="3444" y="232"/>
                    </a:lnTo>
                    <a:lnTo>
                      <a:pt x="3444" y="229"/>
                    </a:lnTo>
                    <a:lnTo>
                      <a:pt x="3445" y="229"/>
                    </a:lnTo>
                    <a:lnTo>
                      <a:pt x="3445" y="228"/>
                    </a:lnTo>
                    <a:lnTo>
                      <a:pt x="3445" y="229"/>
                    </a:lnTo>
                    <a:lnTo>
                      <a:pt x="3445" y="229"/>
                    </a:lnTo>
                    <a:lnTo>
                      <a:pt x="3445" y="229"/>
                    </a:lnTo>
                    <a:lnTo>
                      <a:pt x="3446" y="232"/>
                    </a:lnTo>
                    <a:lnTo>
                      <a:pt x="3446" y="232"/>
                    </a:lnTo>
                    <a:lnTo>
                      <a:pt x="3446" y="233"/>
                    </a:lnTo>
                    <a:lnTo>
                      <a:pt x="3446" y="233"/>
                    </a:lnTo>
                    <a:lnTo>
                      <a:pt x="3447" y="235"/>
                    </a:lnTo>
                    <a:lnTo>
                      <a:pt x="3447" y="235"/>
                    </a:lnTo>
                    <a:lnTo>
                      <a:pt x="3447" y="234"/>
                    </a:lnTo>
                    <a:lnTo>
                      <a:pt x="3447" y="234"/>
                    </a:lnTo>
                    <a:lnTo>
                      <a:pt x="3447" y="234"/>
                    </a:lnTo>
                    <a:lnTo>
                      <a:pt x="3448" y="234"/>
                    </a:lnTo>
                    <a:lnTo>
                      <a:pt x="3448" y="234"/>
                    </a:lnTo>
                    <a:lnTo>
                      <a:pt x="3448" y="234"/>
                    </a:lnTo>
                    <a:lnTo>
                      <a:pt x="3448" y="234"/>
                    </a:lnTo>
                    <a:lnTo>
                      <a:pt x="3448" y="234"/>
                    </a:lnTo>
                    <a:lnTo>
                      <a:pt x="3449" y="235"/>
                    </a:lnTo>
                    <a:lnTo>
                      <a:pt x="3449" y="235"/>
                    </a:lnTo>
                    <a:lnTo>
                      <a:pt x="3449" y="235"/>
                    </a:lnTo>
                    <a:lnTo>
                      <a:pt x="3449" y="235"/>
                    </a:lnTo>
                    <a:lnTo>
                      <a:pt x="3450" y="236"/>
                    </a:lnTo>
                    <a:lnTo>
                      <a:pt x="3450" y="236"/>
                    </a:lnTo>
                    <a:lnTo>
                      <a:pt x="3450" y="236"/>
                    </a:lnTo>
                    <a:lnTo>
                      <a:pt x="3450" y="236"/>
                    </a:lnTo>
                    <a:lnTo>
                      <a:pt x="3451" y="236"/>
                    </a:lnTo>
                    <a:lnTo>
                      <a:pt x="3451" y="236"/>
                    </a:lnTo>
                    <a:lnTo>
                      <a:pt x="3451" y="236"/>
                    </a:lnTo>
                    <a:lnTo>
                      <a:pt x="3451" y="236"/>
                    </a:lnTo>
                    <a:lnTo>
                      <a:pt x="3451" y="236"/>
                    </a:lnTo>
                    <a:lnTo>
                      <a:pt x="3451" y="236"/>
                    </a:lnTo>
                    <a:lnTo>
                      <a:pt x="3451" y="236"/>
                    </a:lnTo>
                    <a:lnTo>
                      <a:pt x="3452" y="236"/>
                    </a:lnTo>
                    <a:lnTo>
                      <a:pt x="3452" y="236"/>
                    </a:lnTo>
                    <a:lnTo>
                      <a:pt x="3452" y="236"/>
                    </a:lnTo>
                    <a:lnTo>
                      <a:pt x="3452" y="236"/>
                    </a:lnTo>
                    <a:lnTo>
                      <a:pt x="3452" y="236"/>
                    </a:lnTo>
                    <a:lnTo>
                      <a:pt x="3453" y="236"/>
                    </a:lnTo>
                    <a:lnTo>
                      <a:pt x="3453" y="236"/>
                    </a:lnTo>
                    <a:lnTo>
                      <a:pt x="3453" y="236"/>
                    </a:lnTo>
                    <a:lnTo>
                      <a:pt x="3453" y="236"/>
                    </a:lnTo>
                    <a:lnTo>
                      <a:pt x="3453" y="236"/>
                    </a:lnTo>
                    <a:lnTo>
                      <a:pt x="3453" y="236"/>
                    </a:lnTo>
                    <a:lnTo>
                      <a:pt x="3453" y="236"/>
                    </a:lnTo>
                    <a:lnTo>
                      <a:pt x="3454" y="236"/>
                    </a:lnTo>
                    <a:lnTo>
                      <a:pt x="3454" y="236"/>
                    </a:lnTo>
                    <a:lnTo>
                      <a:pt x="3454" y="236"/>
                    </a:lnTo>
                    <a:lnTo>
                      <a:pt x="3454" y="236"/>
                    </a:lnTo>
                    <a:lnTo>
                      <a:pt x="3454" y="236"/>
                    </a:lnTo>
                    <a:lnTo>
                      <a:pt x="3455" y="236"/>
                    </a:lnTo>
                    <a:lnTo>
                      <a:pt x="3455" y="236"/>
                    </a:lnTo>
                    <a:lnTo>
                      <a:pt x="3455" y="236"/>
                    </a:lnTo>
                    <a:lnTo>
                      <a:pt x="3455" y="236"/>
                    </a:lnTo>
                    <a:lnTo>
                      <a:pt x="3455" y="236"/>
                    </a:lnTo>
                    <a:lnTo>
                      <a:pt x="3456" y="236"/>
                    </a:lnTo>
                    <a:lnTo>
                      <a:pt x="3456" y="236"/>
                    </a:lnTo>
                    <a:lnTo>
                      <a:pt x="3456" y="236"/>
                    </a:lnTo>
                    <a:lnTo>
                      <a:pt x="3456" y="236"/>
                    </a:lnTo>
                    <a:lnTo>
                      <a:pt x="3456" y="236"/>
                    </a:lnTo>
                    <a:lnTo>
                      <a:pt x="3456" y="236"/>
                    </a:lnTo>
                    <a:lnTo>
                      <a:pt x="3457" y="237"/>
                    </a:lnTo>
                    <a:lnTo>
                      <a:pt x="3457" y="237"/>
                    </a:lnTo>
                    <a:lnTo>
                      <a:pt x="3457" y="238"/>
                    </a:lnTo>
                    <a:lnTo>
                      <a:pt x="3457" y="238"/>
                    </a:lnTo>
                    <a:lnTo>
                      <a:pt x="3458" y="238"/>
                    </a:lnTo>
                    <a:lnTo>
                      <a:pt x="3458" y="238"/>
                    </a:lnTo>
                    <a:lnTo>
                      <a:pt x="3458" y="238"/>
                    </a:lnTo>
                    <a:lnTo>
                      <a:pt x="3458" y="237"/>
                    </a:lnTo>
                    <a:lnTo>
                      <a:pt x="3458" y="235"/>
                    </a:lnTo>
                    <a:lnTo>
                      <a:pt x="3459" y="235"/>
                    </a:lnTo>
                    <a:lnTo>
                      <a:pt x="3459" y="228"/>
                    </a:lnTo>
                    <a:lnTo>
                      <a:pt x="3459" y="228"/>
                    </a:lnTo>
                    <a:lnTo>
                      <a:pt x="3459" y="227"/>
                    </a:lnTo>
                    <a:lnTo>
                      <a:pt x="3460" y="229"/>
                    </a:lnTo>
                    <a:lnTo>
                      <a:pt x="3460" y="229"/>
                    </a:lnTo>
                    <a:lnTo>
                      <a:pt x="3460" y="233"/>
                    </a:lnTo>
                    <a:lnTo>
                      <a:pt x="3460" y="233"/>
                    </a:lnTo>
                    <a:lnTo>
                      <a:pt x="3461" y="234"/>
                    </a:lnTo>
                    <a:lnTo>
                      <a:pt x="3461" y="234"/>
                    </a:lnTo>
                    <a:lnTo>
                      <a:pt x="3461" y="233"/>
                    </a:lnTo>
                    <a:lnTo>
                      <a:pt x="3462" y="233"/>
                    </a:lnTo>
                    <a:lnTo>
                      <a:pt x="3462" y="232"/>
                    </a:lnTo>
                    <a:lnTo>
                      <a:pt x="3462" y="234"/>
                    </a:lnTo>
                    <a:lnTo>
                      <a:pt x="3462" y="235"/>
                    </a:lnTo>
                    <a:lnTo>
                      <a:pt x="3462" y="236"/>
                    </a:lnTo>
                    <a:lnTo>
                      <a:pt x="3463" y="235"/>
                    </a:lnTo>
                    <a:lnTo>
                      <a:pt x="3463" y="235"/>
                    </a:lnTo>
                    <a:lnTo>
                      <a:pt x="3463" y="235"/>
                    </a:lnTo>
                    <a:lnTo>
                      <a:pt x="3463" y="235"/>
                    </a:lnTo>
                    <a:lnTo>
                      <a:pt x="3463" y="235"/>
                    </a:lnTo>
                    <a:lnTo>
                      <a:pt x="3464" y="235"/>
                    </a:lnTo>
                    <a:lnTo>
                      <a:pt x="3464" y="235"/>
                    </a:lnTo>
                    <a:lnTo>
                      <a:pt x="3464" y="235"/>
                    </a:lnTo>
                    <a:lnTo>
                      <a:pt x="3464" y="235"/>
                    </a:lnTo>
                    <a:lnTo>
                      <a:pt x="3465" y="235"/>
                    </a:lnTo>
                    <a:lnTo>
                      <a:pt x="3465" y="235"/>
                    </a:lnTo>
                    <a:lnTo>
                      <a:pt x="3465" y="235"/>
                    </a:lnTo>
                    <a:lnTo>
                      <a:pt x="3465" y="235"/>
                    </a:lnTo>
                    <a:lnTo>
                      <a:pt x="3465" y="235"/>
                    </a:lnTo>
                    <a:lnTo>
                      <a:pt x="3465" y="235"/>
                    </a:lnTo>
                    <a:lnTo>
                      <a:pt x="3465" y="235"/>
                    </a:lnTo>
                    <a:lnTo>
                      <a:pt x="3466" y="235"/>
                    </a:lnTo>
                    <a:lnTo>
                      <a:pt x="3466" y="235"/>
                    </a:lnTo>
                    <a:lnTo>
                      <a:pt x="3466" y="235"/>
                    </a:lnTo>
                    <a:lnTo>
                      <a:pt x="3466" y="235"/>
                    </a:lnTo>
                    <a:lnTo>
                      <a:pt x="3466" y="235"/>
                    </a:lnTo>
                    <a:lnTo>
                      <a:pt x="3467" y="235"/>
                    </a:lnTo>
                    <a:lnTo>
                      <a:pt x="3467" y="235"/>
                    </a:lnTo>
                    <a:lnTo>
                      <a:pt x="3467" y="235"/>
                    </a:lnTo>
                    <a:lnTo>
                      <a:pt x="3467" y="235"/>
                    </a:lnTo>
                    <a:lnTo>
                      <a:pt x="3467" y="235"/>
                    </a:lnTo>
                    <a:lnTo>
                      <a:pt x="3468" y="235"/>
                    </a:lnTo>
                    <a:lnTo>
                      <a:pt x="3468" y="235"/>
                    </a:lnTo>
                    <a:lnTo>
                      <a:pt x="3468" y="235"/>
                    </a:lnTo>
                    <a:lnTo>
                      <a:pt x="3468" y="235"/>
                    </a:lnTo>
                    <a:lnTo>
                      <a:pt x="3468" y="236"/>
                    </a:lnTo>
                    <a:lnTo>
                      <a:pt x="3469" y="236"/>
                    </a:lnTo>
                    <a:lnTo>
                      <a:pt x="3469" y="236"/>
                    </a:lnTo>
                    <a:lnTo>
                      <a:pt x="3469" y="236"/>
                    </a:lnTo>
                    <a:lnTo>
                      <a:pt x="3469" y="236"/>
                    </a:lnTo>
                    <a:lnTo>
                      <a:pt x="3469" y="236"/>
                    </a:lnTo>
                    <a:lnTo>
                      <a:pt x="3469" y="236"/>
                    </a:lnTo>
                    <a:lnTo>
                      <a:pt x="3470" y="236"/>
                    </a:lnTo>
                    <a:lnTo>
                      <a:pt x="3470" y="236"/>
                    </a:lnTo>
                    <a:lnTo>
                      <a:pt x="3470" y="236"/>
                    </a:lnTo>
                    <a:lnTo>
                      <a:pt x="3470" y="236"/>
                    </a:lnTo>
                    <a:lnTo>
                      <a:pt x="3470" y="236"/>
                    </a:lnTo>
                    <a:lnTo>
                      <a:pt x="3470" y="236"/>
                    </a:lnTo>
                    <a:lnTo>
                      <a:pt x="3471" y="236"/>
                    </a:lnTo>
                    <a:lnTo>
                      <a:pt x="3471" y="236"/>
                    </a:lnTo>
                    <a:lnTo>
                      <a:pt x="3471" y="237"/>
                    </a:lnTo>
                    <a:lnTo>
                      <a:pt x="3471" y="237"/>
                    </a:lnTo>
                    <a:lnTo>
                      <a:pt x="3471" y="237"/>
                    </a:lnTo>
                    <a:lnTo>
                      <a:pt x="3472" y="238"/>
                    </a:lnTo>
                    <a:lnTo>
                      <a:pt x="3472" y="238"/>
                    </a:lnTo>
                    <a:lnTo>
                      <a:pt x="3472" y="238"/>
                    </a:lnTo>
                    <a:lnTo>
                      <a:pt x="3472" y="238"/>
                    </a:lnTo>
                    <a:lnTo>
                      <a:pt x="3473" y="237"/>
                    </a:lnTo>
                    <a:lnTo>
                      <a:pt x="3473" y="235"/>
                    </a:lnTo>
                    <a:lnTo>
                      <a:pt x="3473" y="235"/>
                    </a:lnTo>
                    <a:lnTo>
                      <a:pt x="3474" y="227"/>
                    </a:lnTo>
                    <a:lnTo>
                      <a:pt x="3474" y="225"/>
                    </a:lnTo>
                    <a:lnTo>
                      <a:pt x="3474" y="224"/>
                    </a:lnTo>
                    <a:lnTo>
                      <a:pt x="3474" y="226"/>
                    </a:lnTo>
                    <a:lnTo>
                      <a:pt x="3474" y="226"/>
                    </a:lnTo>
                    <a:lnTo>
                      <a:pt x="3475" y="231"/>
                    </a:lnTo>
                    <a:lnTo>
                      <a:pt x="3475" y="231"/>
                    </a:lnTo>
                    <a:lnTo>
                      <a:pt x="3475" y="232"/>
                    </a:lnTo>
                    <a:lnTo>
                      <a:pt x="3475" y="231"/>
                    </a:lnTo>
                    <a:lnTo>
                      <a:pt x="3475" y="231"/>
                    </a:lnTo>
                    <a:lnTo>
                      <a:pt x="3476" y="231"/>
                    </a:lnTo>
                    <a:lnTo>
                      <a:pt x="3476" y="231"/>
                    </a:lnTo>
                    <a:lnTo>
                      <a:pt x="3476" y="231"/>
                    </a:lnTo>
                    <a:lnTo>
                      <a:pt x="3477" y="230"/>
                    </a:lnTo>
                    <a:lnTo>
                      <a:pt x="3477" y="229"/>
                    </a:lnTo>
                    <a:lnTo>
                      <a:pt x="3477" y="228"/>
                    </a:lnTo>
                    <a:lnTo>
                      <a:pt x="3477" y="228"/>
                    </a:lnTo>
                    <a:lnTo>
                      <a:pt x="3477" y="227"/>
                    </a:lnTo>
                    <a:lnTo>
                      <a:pt x="3478" y="228"/>
                    </a:lnTo>
                    <a:lnTo>
                      <a:pt x="3478" y="228"/>
                    </a:lnTo>
                    <a:lnTo>
                      <a:pt x="3478" y="231"/>
                    </a:lnTo>
                    <a:lnTo>
                      <a:pt x="3479" y="231"/>
                    </a:lnTo>
                    <a:lnTo>
                      <a:pt x="3479" y="231"/>
                    </a:lnTo>
                    <a:lnTo>
                      <a:pt x="3479" y="231"/>
                    </a:lnTo>
                    <a:lnTo>
                      <a:pt x="3479" y="231"/>
                    </a:lnTo>
                    <a:lnTo>
                      <a:pt x="3479" y="231"/>
                    </a:lnTo>
                    <a:lnTo>
                      <a:pt x="3479" y="231"/>
                    </a:lnTo>
                    <a:lnTo>
                      <a:pt x="3480" y="231"/>
                    </a:lnTo>
                    <a:lnTo>
                      <a:pt x="3480" y="232"/>
                    </a:lnTo>
                    <a:lnTo>
                      <a:pt x="3480" y="232"/>
                    </a:lnTo>
                    <a:lnTo>
                      <a:pt x="3481" y="232"/>
                    </a:lnTo>
                    <a:lnTo>
                      <a:pt x="3481" y="232"/>
                    </a:lnTo>
                    <a:lnTo>
                      <a:pt x="3481" y="232"/>
                    </a:lnTo>
                    <a:lnTo>
                      <a:pt x="3481" y="232"/>
                    </a:lnTo>
                    <a:lnTo>
                      <a:pt x="3481" y="232"/>
                    </a:lnTo>
                    <a:lnTo>
                      <a:pt x="3482" y="233"/>
                    </a:lnTo>
                    <a:lnTo>
                      <a:pt x="3482" y="233"/>
                    </a:lnTo>
                    <a:lnTo>
                      <a:pt x="3482" y="233"/>
                    </a:lnTo>
                    <a:lnTo>
                      <a:pt x="3483" y="233"/>
                    </a:lnTo>
                    <a:lnTo>
                      <a:pt x="3483" y="233"/>
                    </a:lnTo>
                    <a:lnTo>
                      <a:pt x="3483" y="233"/>
                    </a:lnTo>
                    <a:lnTo>
                      <a:pt x="3483" y="233"/>
                    </a:lnTo>
                    <a:lnTo>
                      <a:pt x="3483" y="233"/>
                    </a:lnTo>
                    <a:lnTo>
                      <a:pt x="3484" y="233"/>
                    </a:lnTo>
                    <a:lnTo>
                      <a:pt x="3484" y="233"/>
                    </a:lnTo>
                    <a:lnTo>
                      <a:pt x="3484" y="233"/>
                    </a:lnTo>
                    <a:lnTo>
                      <a:pt x="3484" y="233"/>
                    </a:lnTo>
                    <a:lnTo>
                      <a:pt x="3484" y="233"/>
                    </a:lnTo>
                    <a:lnTo>
                      <a:pt x="3485" y="233"/>
                    </a:lnTo>
                    <a:lnTo>
                      <a:pt x="3485" y="233"/>
                    </a:lnTo>
                    <a:lnTo>
                      <a:pt x="3485" y="233"/>
                    </a:lnTo>
                    <a:lnTo>
                      <a:pt x="3485" y="233"/>
                    </a:lnTo>
                    <a:lnTo>
                      <a:pt x="3486" y="233"/>
                    </a:lnTo>
                    <a:lnTo>
                      <a:pt x="3486" y="233"/>
                    </a:lnTo>
                    <a:lnTo>
                      <a:pt x="3486" y="233"/>
                    </a:lnTo>
                    <a:lnTo>
                      <a:pt x="3486" y="233"/>
                    </a:lnTo>
                    <a:lnTo>
                      <a:pt x="3486" y="235"/>
                    </a:lnTo>
                    <a:lnTo>
                      <a:pt x="3486" y="236"/>
                    </a:lnTo>
                    <a:lnTo>
                      <a:pt x="3487" y="236"/>
                    </a:lnTo>
                    <a:lnTo>
                      <a:pt x="3487" y="236"/>
                    </a:lnTo>
                    <a:lnTo>
                      <a:pt x="3487" y="235"/>
                    </a:lnTo>
                    <a:lnTo>
                      <a:pt x="3488" y="230"/>
                    </a:lnTo>
                    <a:lnTo>
                      <a:pt x="3488" y="230"/>
                    </a:lnTo>
                    <a:lnTo>
                      <a:pt x="3488" y="223"/>
                    </a:lnTo>
                    <a:lnTo>
                      <a:pt x="3488" y="224"/>
                    </a:lnTo>
                    <a:lnTo>
                      <a:pt x="3488" y="231"/>
                    </a:lnTo>
                    <a:lnTo>
                      <a:pt x="3489" y="229"/>
                    </a:lnTo>
                    <a:lnTo>
                      <a:pt x="3489" y="230"/>
                    </a:lnTo>
                    <a:lnTo>
                      <a:pt x="3489" y="233"/>
                    </a:lnTo>
                    <a:lnTo>
                      <a:pt x="3489" y="233"/>
                    </a:lnTo>
                    <a:lnTo>
                      <a:pt x="3490" y="235"/>
                    </a:lnTo>
                    <a:lnTo>
                      <a:pt x="3490" y="234"/>
                    </a:lnTo>
                    <a:lnTo>
                      <a:pt x="3490" y="234"/>
                    </a:lnTo>
                    <a:lnTo>
                      <a:pt x="3491" y="231"/>
                    </a:lnTo>
                    <a:lnTo>
                      <a:pt x="3491" y="231"/>
                    </a:lnTo>
                    <a:lnTo>
                      <a:pt x="3491" y="231"/>
                    </a:lnTo>
                    <a:lnTo>
                      <a:pt x="3491" y="232"/>
                    </a:lnTo>
                    <a:lnTo>
                      <a:pt x="3491" y="232"/>
                    </a:lnTo>
                    <a:lnTo>
                      <a:pt x="3491" y="232"/>
                    </a:lnTo>
                    <a:lnTo>
                      <a:pt x="3492" y="231"/>
                    </a:lnTo>
                    <a:lnTo>
                      <a:pt x="3492" y="231"/>
                    </a:lnTo>
                    <a:lnTo>
                      <a:pt x="3492" y="231"/>
                    </a:lnTo>
                    <a:lnTo>
                      <a:pt x="3492" y="230"/>
                    </a:lnTo>
                    <a:lnTo>
                      <a:pt x="3492" y="231"/>
                    </a:lnTo>
                    <a:lnTo>
                      <a:pt x="3493" y="231"/>
                    </a:lnTo>
                    <a:lnTo>
                      <a:pt x="3493" y="233"/>
                    </a:lnTo>
                    <a:lnTo>
                      <a:pt x="3493" y="233"/>
                    </a:lnTo>
                    <a:lnTo>
                      <a:pt x="3493" y="234"/>
                    </a:lnTo>
                    <a:lnTo>
                      <a:pt x="3494" y="234"/>
                    </a:lnTo>
                    <a:lnTo>
                      <a:pt x="3494" y="234"/>
                    </a:lnTo>
                    <a:lnTo>
                      <a:pt x="3494" y="234"/>
                    </a:lnTo>
                    <a:lnTo>
                      <a:pt x="3494" y="234"/>
                    </a:lnTo>
                    <a:lnTo>
                      <a:pt x="3495" y="234"/>
                    </a:lnTo>
                    <a:lnTo>
                      <a:pt x="3495" y="234"/>
                    </a:lnTo>
                    <a:lnTo>
                      <a:pt x="3495" y="234"/>
                    </a:lnTo>
                    <a:lnTo>
                      <a:pt x="3495" y="234"/>
                    </a:lnTo>
                    <a:lnTo>
                      <a:pt x="3495" y="234"/>
                    </a:lnTo>
                    <a:lnTo>
                      <a:pt x="3495" y="234"/>
                    </a:lnTo>
                    <a:lnTo>
                      <a:pt x="3496" y="234"/>
                    </a:lnTo>
                    <a:lnTo>
                      <a:pt x="3496" y="234"/>
                    </a:lnTo>
                    <a:lnTo>
                      <a:pt x="3496" y="234"/>
                    </a:lnTo>
                    <a:lnTo>
                      <a:pt x="3496" y="234"/>
                    </a:lnTo>
                    <a:lnTo>
                      <a:pt x="3496" y="234"/>
                    </a:lnTo>
                    <a:lnTo>
                      <a:pt x="3497" y="234"/>
                    </a:lnTo>
                    <a:lnTo>
                      <a:pt x="3497" y="234"/>
                    </a:lnTo>
                    <a:lnTo>
                      <a:pt x="3497" y="234"/>
                    </a:lnTo>
                    <a:lnTo>
                      <a:pt x="3498" y="234"/>
                    </a:lnTo>
                    <a:lnTo>
                      <a:pt x="3498" y="234"/>
                    </a:lnTo>
                    <a:lnTo>
                      <a:pt x="3498" y="234"/>
                    </a:lnTo>
                    <a:lnTo>
                      <a:pt x="3498" y="233"/>
                    </a:lnTo>
                    <a:lnTo>
                      <a:pt x="3498" y="233"/>
                    </a:lnTo>
                    <a:lnTo>
                      <a:pt x="3498" y="233"/>
                    </a:lnTo>
                    <a:lnTo>
                      <a:pt x="3499" y="233"/>
                    </a:lnTo>
                    <a:lnTo>
                      <a:pt x="3499" y="233"/>
                    </a:lnTo>
                    <a:lnTo>
                      <a:pt x="3499" y="233"/>
                    </a:lnTo>
                    <a:lnTo>
                      <a:pt x="3499" y="233"/>
                    </a:lnTo>
                    <a:lnTo>
                      <a:pt x="3499" y="234"/>
                    </a:lnTo>
                    <a:lnTo>
                      <a:pt x="3500" y="234"/>
                    </a:lnTo>
                    <a:lnTo>
                      <a:pt x="3500" y="234"/>
                    </a:lnTo>
                    <a:lnTo>
                      <a:pt x="3500" y="236"/>
                    </a:lnTo>
                    <a:lnTo>
                      <a:pt x="3500" y="236"/>
                    </a:lnTo>
                    <a:lnTo>
                      <a:pt x="3501" y="236"/>
                    </a:lnTo>
                    <a:lnTo>
                      <a:pt x="3501" y="237"/>
                    </a:lnTo>
                    <a:lnTo>
                      <a:pt x="3501" y="237"/>
                    </a:lnTo>
                    <a:lnTo>
                      <a:pt x="3501" y="238"/>
                    </a:lnTo>
                    <a:lnTo>
                      <a:pt x="3502" y="238"/>
                    </a:lnTo>
                    <a:lnTo>
                      <a:pt x="3502" y="238"/>
                    </a:lnTo>
                    <a:lnTo>
                      <a:pt x="3502" y="236"/>
                    </a:lnTo>
                    <a:lnTo>
                      <a:pt x="3502" y="236"/>
                    </a:lnTo>
                    <a:lnTo>
                      <a:pt x="3503" y="226"/>
                    </a:lnTo>
                    <a:lnTo>
                      <a:pt x="3503" y="228"/>
                    </a:lnTo>
                    <a:lnTo>
                      <a:pt x="3503" y="229"/>
                    </a:lnTo>
                    <a:lnTo>
                      <a:pt x="3503" y="230"/>
                    </a:lnTo>
                    <a:lnTo>
                      <a:pt x="3503" y="228"/>
                    </a:lnTo>
                    <a:lnTo>
                      <a:pt x="3503" y="230"/>
                    </a:lnTo>
                    <a:lnTo>
                      <a:pt x="3504" y="230"/>
                    </a:lnTo>
                    <a:lnTo>
                      <a:pt x="3504" y="230"/>
                    </a:lnTo>
                    <a:lnTo>
                      <a:pt x="3504" y="232"/>
                    </a:lnTo>
                    <a:lnTo>
                      <a:pt x="3504" y="232"/>
                    </a:lnTo>
                    <a:lnTo>
                      <a:pt x="3505" y="234"/>
                    </a:lnTo>
                    <a:lnTo>
                      <a:pt x="3505" y="234"/>
                    </a:lnTo>
                    <a:lnTo>
                      <a:pt x="3505" y="235"/>
                    </a:lnTo>
                    <a:lnTo>
                      <a:pt x="3505" y="233"/>
                    </a:lnTo>
                    <a:lnTo>
                      <a:pt x="3505" y="233"/>
                    </a:lnTo>
                    <a:lnTo>
                      <a:pt x="3506" y="231"/>
                    </a:lnTo>
                    <a:lnTo>
                      <a:pt x="3506" y="231"/>
                    </a:lnTo>
                    <a:lnTo>
                      <a:pt x="3506" y="230"/>
                    </a:lnTo>
                    <a:lnTo>
                      <a:pt x="3507" y="230"/>
                    </a:lnTo>
                    <a:lnTo>
                      <a:pt x="3507" y="230"/>
                    </a:lnTo>
                    <a:lnTo>
                      <a:pt x="3507" y="230"/>
                    </a:lnTo>
                    <a:lnTo>
                      <a:pt x="3507" y="230"/>
                    </a:lnTo>
                    <a:lnTo>
                      <a:pt x="3507" y="231"/>
                    </a:lnTo>
                    <a:lnTo>
                      <a:pt x="3507" y="231"/>
                    </a:lnTo>
                    <a:lnTo>
                      <a:pt x="3508" y="232"/>
                    </a:lnTo>
                    <a:lnTo>
                      <a:pt x="3508" y="232"/>
                    </a:lnTo>
                    <a:lnTo>
                      <a:pt x="3509" y="233"/>
                    </a:lnTo>
                    <a:lnTo>
                      <a:pt x="3509" y="233"/>
                    </a:lnTo>
                    <a:lnTo>
                      <a:pt x="3509" y="233"/>
                    </a:lnTo>
                    <a:lnTo>
                      <a:pt x="3509" y="233"/>
                    </a:lnTo>
                    <a:lnTo>
                      <a:pt x="3509" y="233"/>
                    </a:lnTo>
                    <a:lnTo>
                      <a:pt x="3509" y="233"/>
                    </a:lnTo>
                    <a:lnTo>
                      <a:pt x="3509" y="233"/>
                    </a:lnTo>
                    <a:lnTo>
                      <a:pt x="3510" y="233"/>
                    </a:lnTo>
                    <a:lnTo>
                      <a:pt x="3510" y="233"/>
                    </a:lnTo>
                    <a:lnTo>
                      <a:pt x="3510" y="233"/>
                    </a:lnTo>
                    <a:lnTo>
                      <a:pt x="3511" y="233"/>
                    </a:lnTo>
                    <a:lnTo>
                      <a:pt x="3511" y="233"/>
                    </a:lnTo>
                    <a:lnTo>
                      <a:pt x="3511" y="233"/>
                    </a:lnTo>
                    <a:lnTo>
                      <a:pt x="3511" y="233"/>
                    </a:lnTo>
                    <a:lnTo>
                      <a:pt x="3512" y="233"/>
                    </a:lnTo>
                    <a:lnTo>
                      <a:pt x="3512" y="233"/>
                    </a:lnTo>
                    <a:lnTo>
                      <a:pt x="3512" y="233"/>
                    </a:lnTo>
                    <a:lnTo>
                      <a:pt x="3512" y="233"/>
                    </a:lnTo>
                    <a:lnTo>
                      <a:pt x="3512" y="233"/>
                    </a:lnTo>
                    <a:lnTo>
                      <a:pt x="3513" y="233"/>
                    </a:lnTo>
                    <a:lnTo>
                      <a:pt x="3513" y="233"/>
                    </a:lnTo>
                    <a:lnTo>
                      <a:pt x="3513" y="233"/>
                    </a:lnTo>
                    <a:lnTo>
                      <a:pt x="3514" y="233"/>
                    </a:lnTo>
                    <a:lnTo>
                      <a:pt x="3514" y="233"/>
                    </a:lnTo>
                    <a:lnTo>
                      <a:pt x="3514" y="233"/>
                    </a:lnTo>
                    <a:lnTo>
                      <a:pt x="3514" y="233"/>
                    </a:lnTo>
                    <a:lnTo>
                      <a:pt x="3514" y="233"/>
                    </a:lnTo>
                    <a:lnTo>
                      <a:pt x="3514" y="233"/>
                    </a:lnTo>
                    <a:lnTo>
                      <a:pt x="3514" y="233"/>
                    </a:lnTo>
                    <a:lnTo>
                      <a:pt x="3515" y="233"/>
                    </a:lnTo>
                    <a:lnTo>
                      <a:pt x="3515" y="233"/>
                    </a:lnTo>
                    <a:lnTo>
                      <a:pt x="3515" y="233"/>
                    </a:lnTo>
                    <a:lnTo>
                      <a:pt x="3515" y="234"/>
                    </a:lnTo>
                    <a:lnTo>
                      <a:pt x="3515" y="233"/>
                    </a:lnTo>
                    <a:lnTo>
                      <a:pt x="3516" y="234"/>
                    </a:lnTo>
                    <a:lnTo>
                      <a:pt x="3516" y="234"/>
                    </a:lnTo>
                    <a:lnTo>
                      <a:pt x="3516" y="234"/>
                    </a:lnTo>
                    <a:lnTo>
                      <a:pt x="3516" y="236"/>
                    </a:lnTo>
                    <a:lnTo>
                      <a:pt x="3516" y="237"/>
                    </a:lnTo>
                    <a:lnTo>
                      <a:pt x="3516" y="237"/>
                    </a:lnTo>
                    <a:lnTo>
                      <a:pt x="3517" y="236"/>
                    </a:lnTo>
                    <a:lnTo>
                      <a:pt x="3517" y="236"/>
                    </a:lnTo>
                    <a:lnTo>
                      <a:pt x="3517" y="230"/>
                    </a:lnTo>
                    <a:lnTo>
                      <a:pt x="3518" y="230"/>
                    </a:lnTo>
                    <a:lnTo>
                      <a:pt x="3518" y="229"/>
                    </a:lnTo>
                    <a:lnTo>
                      <a:pt x="3518" y="230"/>
                    </a:lnTo>
                    <a:lnTo>
                      <a:pt x="3518" y="231"/>
                    </a:lnTo>
                    <a:lnTo>
                      <a:pt x="3519" y="233"/>
                    </a:lnTo>
                    <a:lnTo>
                      <a:pt x="3519" y="233"/>
                    </a:lnTo>
                    <a:lnTo>
                      <a:pt x="3519" y="233"/>
                    </a:lnTo>
                    <a:lnTo>
                      <a:pt x="3519" y="233"/>
                    </a:lnTo>
                    <a:lnTo>
                      <a:pt x="3519" y="233"/>
                    </a:lnTo>
                    <a:lnTo>
                      <a:pt x="3519" y="233"/>
                    </a:lnTo>
                    <a:lnTo>
                      <a:pt x="3519" y="233"/>
                    </a:lnTo>
                    <a:lnTo>
                      <a:pt x="3520" y="233"/>
                    </a:lnTo>
                    <a:lnTo>
                      <a:pt x="3520" y="233"/>
                    </a:lnTo>
                    <a:lnTo>
                      <a:pt x="3520" y="232"/>
                    </a:lnTo>
                    <a:lnTo>
                      <a:pt x="3521" y="232"/>
                    </a:lnTo>
                    <a:lnTo>
                      <a:pt x="3521" y="229"/>
                    </a:lnTo>
                    <a:lnTo>
                      <a:pt x="3521" y="228"/>
                    </a:lnTo>
                    <a:lnTo>
                      <a:pt x="3521" y="226"/>
                    </a:lnTo>
                    <a:lnTo>
                      <a:pt x="3521" y="227"/>
                    </a:lnTo>
                    <a:lnTo>
                      <a:pt x="3522" y="227"/>
                    </a:lnTo>
                    <a:lnTo>
                      <a:pt x="3522" y="227"/>
                    </a:lnTo>
                    <a:lnTo>
                      <a:pt x="3522" y="227"/>
                    </a:lnTo>
                    <a:lnTo>
                      <a:pt x="3523" y="229"/>
                    </a:lnTo>
                    <a:lnTo>
                      <a:pt x="3523" y="229"/>
                    </a:lnTo>
                    <a:lnTo>
                      <a:pt x="3523" y="230"/>
                    </a:lnTo>
                    <a:lnTo>
                      <a:pt x="3524" y="230"/>
                    </a:lnTo>
                    <a:lnTo>
                      <a:pt x="3524" y="231"/>
                    </a:lnTo>
                    <a:lnTo>
                      <a:pt x="3524" y="231"/>
                    </a:lnTo>
                    <a:lnTo>
                      <a:pt x="3524" y="231"/>
                    </a:lnTo>
                    <a:lnTo>
                      <a:pt x="3524" y="231"/>
                    </a:lnTo>
                    <a:lnTo>
                      <a:pt x="3525" y="231"/>
                    </a:lnTo>
                    <a:lnTo>
                      <a:pt x="3525" y="231"/>
                    </a:lnTo>
                    <a:lnTo>
                      <a:pt x="3525" y="231"/>
                    </a:lnTo>
                    <a:lnTo>
                      <a:pt x="3525" y="231"/>
                    </a:lnTo>
                    <a:lnTo>
                      <a:pt x="3526" y="231"/>
                    </a:lnTo>
                    <a:lnTo>
                      <a:pt x="3526" y="231"/>
                    </a:lnTo>
                    <a:lnTo>
                      <a:pt x="3526" y="230"/>
                    </a:lnTo>
                    <a:lnTo>
                      <a:pt x="3526" y="230"/>
                    </a:lnTo>
                    <a:lnTo>
                      <a:pt x="3527" y="230"/>
                    </a:lnTo>
                    <a:lnTo>
                      <a:pt x="3527" y="230"/>
                    </a:lnTo>
                    <a:lnTo>
                      <a:pt x="3527" y="230"/>
                    </a:lnTo>
                    <a:lnTo>
                      <a:pt x="3527" y="230"/>
                    </a:lnTo>
                    <a:lnTo>
                      <a:pt x="3528" y="230"/>
                    </a:lnTo>
                    <a:lnTo>
                      <a:pt x="3528" y="230"/>
                    </a:lnTo>
                    <a:lnTo>
                      <a:pt x="3528" y="230"/>
                    </a:lnTo>
                    <a:lnTo>
                      <a:pt x="3528" y="230"/>
                    </a:lnTo>
                    <a:lnTo>
                      <a:pt x="3528" y="230"/>
                    </a:lnTo>
                    <a:lnTo>
                      <a:pt x="3529" y="230"/>
                    </a:lnTo>
                    <a:lnTo>
                      <a:pt x="3529" y="230"/>
                    </a:lnTo>
                    <a:lnTo>
                      <a:pt x="3529" y="231"/>
                    </a:lnTo>
                    <a:lnTo>
                      <a:pt x="3529" y="231"/>
                    </a:lnTo>
                    <a:lnTo>
                      <a:pt x="3530" y="231"/>
                    </a:lnTo>
                    <a:lnTo>
                      <a:pt x="3530" y="231"/>
                    </a:lnTo>
                    <a:lnTo>
                      <a:pt x="3530" y="231"/>
                    </a:lnTo>
                    <a:lnTo>
                      <a:pt x="3530" y="232"/>
                    </a:lnTo>
                    <a:lnTo>
                      <a:pt x="3531" y="233"/>
                    </a:lnTo>
                    <a:lnTo>
                      <a:pt x="3531" y="233"/>
                    </a:lnTo>
                    <a:lnTo>
                      <a:pt x="3531" y="234"/>
                    </a:lnTo>
                    <a:lnTo>
                      <a:pt x="3531" y="233"/>
                    </a:lnTo>
                    <a:lnTo>
                      <a:pt x="3532" y="233"/>
                    </a:lnTo>
                    <a:lnTo>
                      <a:pt x="3532" y="231"/>
                    </a:lnTo>
                    <a:lnTo>
                      <a:pt x="3532" y="231"/>
                    </a:lnTo>
                    <a:lnTo>
                      <a:pt x="3533" y="228"/>
                    </a:lnTo>
                    <a:lnTo>
                      <a:pt x="3533" y="228"/>
                    </a:lnTo>
                    <a:lnTo>
                      <a:pt x="3533" y="233"/>
                    </a:lnTo>
                    <a:lnTo>
                      <a:pt x="3533" y="233"/>
                    </a:lnTo>
                    <a:lnTo>
                      <a:pt x="3533" y="233"/>
                    </a:lnTo>
                    <a:lnTo>
                      <a:pt x="3534" y="232"/>
                    </a:lnTo>
                    <a:lnTo>
                      <a:pt x="3534" y="233"/>
                    </a:lnTo>
                    <a:lnTo>
                      <a:pt x="3534" y="233"/>
                    </a:lnTo>
                    <a:lnTo>
                      <a:pt x="3534" y="235"/>
                    </a:lnTo>
                    <a:lnTo>
                      <a:pt x="3535" y="235"/>
                    </a:lnTo>
                    <a:lnTo>
                      <a:pt x="3535" y="236"/>
                    </a:lnTo>
                    <a:lnTo>
                      <a:pt x="3535" y="236"/>
                    </a:lnTo>
                    <a:lnTo>
                      <a:pt x="3535" y="236"/>
                    </a:lnTo>
                    <a:lnTo>
                      <a:pt x="3535" y="235"/>
                    </a:lnTo>
                    <a:lnTo>
                      <a:pt x="3536" y="235"/>
                    </a:lnTo>
                    <a:lnTo>
                      <a:pt x="3536" y="234"/>
                    </a:lnTo>
                    <a:lnTo>
                      <a:pt x="3536" y="234"/>
                    </a:lnTo>
                    <a:lnTo>
                      <a:pt x="3537" y="233"/>
                    </a:lnTo>
                    <a:lnTo>
                      <a:pt x="3537" y="233"/>
                    </a:lnTo>
                    <a:lnTo>
                      <a:pt x="3537" y="232"/>
                    </a:lnTo>
                    <a:lnTo>
                      <a:pt x="3537" y="232"/>
                    </a:lnTo>
                    <a:lnTo>
                      <a:pt x="3538" y="232"/>
                    </a:lnTo>
                    <a:lnTo>
                      <a:pt x="3538" y="232"/>
                    </a:lnTo>
                    <a:lnTo>
                      <a:pt x="3538" y="233"/>
                    </a:lnTo>
                    <a:lnTo>
                      <a:pt x="3538" y="233"/>
                    </a:lnTo>
                    <a:lnTo>
                      <a:pt x="3538" y="234"/>
                    </a:lnTo>
                    <a:lnTo>
                      <a:pt x="3539" y="234"/>
                    </a:lnTo>
                    <a:lnTo>
                      <a:pt x="3539" y="234"/>
                    </a:lnTo>
                    <a:lnTo>
                      <a:pt x="3539" y="234"/>
                    </a:lnTo>
                    <a:lnTo>
                      <a:pt x="3539" y="234"/>
                    </a:lnTo>
                    <a:lnTo>
                      <a:pt x="3539" y="234"/>
                    </a:lnTo>
                    <a:lnTo>
                      <a:pt x="3540" y="235"/>
                    </a:lnTo>
                    <a:lnTo>
                      <a:pt x="3540" y="235"/>
                    </a:lnTo>
                    <a:lnTo>
                      <a:pt x="3540" y="235"/>
                    </a:lnTo>
                    <a:lnTo>
                      <a:pt x="3540" y="235"/>
                    </a:lnTo>
                    <a:lnTo>
                      <a:pt x="3540" y="235"/>
                    </a:lnTo>
                    <a:lnTo>
                      <a:pt x="3540" y="235"/>
                    </a:lnTo>
                    <a:lnTo>
                      <a:pt x="3541" y="235"/>
                    </a:lnTo>
                    <a:lnTo>
                      <a:pt x="3541" y="235"/>
                    </a:lnTo>
                    <a:lnTo>
                      <a:pt x="3541" y="235"/>
                    </a:lnTo>
                    <a:lnTo>
                      <a:pt x="3541" y="235"/>
                    </a:lnTo>
                    <a:lnTo>
                      <a:pt x="3541" y="235"/>
                    </a:lnTo>
                    <a:lnTo>
                      <a:pt x="3542" y="235"/>
                    </a:lnTo>
                    <a:lnTo>
                      <a:pt x="3542" y="235"/>
                    </a:lnTo>
                    <a:lnTo>
                      <a:pt x="3542" y="235"/>
                    </a:lnTo>
                    <a:lnTo>
                      <a:pt x="3542" y="235"/>
                    </a:lnTo>
                    <a:lnTo>
                      <a:pt x="3542" y="235"/>
                    </a:lnTo>
                    <a:lnTo>
                      <a:pt x="3542" y="235"/>
                    </a:lnTo>
                    <a:lnTo>
                      <a:pt x="3543" y="235"/>
                    </a:lnTo>
                    <a:lnTo>
                      <a:pt x="3543" y="235"/>
                    </a:lnTo>
                    <a:lnTo>
                      <a:pt x="3543" y="235"/>
                    </a:lnTo>
                    <a:lnTo>
                      <a:pt x="3544" y="235"/>
                    </a:lnTo>
                    <a:lnTo>
                      <a:pt x="3544" y="235"/>
                    </a:lnTo>
                    <a:lnTo>
                      <a:pt x="3544" y="235"/>
                    </a:lnTo>
                    <a:lnTo>
                      <a:pt x="3544" y="235"/>
                    </a:lnTo>
                    <a:lnTo>
                      <a:pt x="3544" y="235"/>
                    </a:lnTo>
                    <a:lnTo>
                      <a:pt x="3544" y="235"/>
                    </a:lnTo>
                    <a:lnTo>
                      <a:pt x="3545" y="235"/>
                    </a:lnTo>
                    <a:lnTo>
                      <a:pt x="3545" y="235"/>
                    </a:lnTo>
                    <a:lnTo>
                      <a:pt x="3545" y="235"/>
                    </a:lnTo>
                    <a:lnTo>
                      <a:pt x="3545" y="235"/>
                    </a:lnTo>
                    <a:lnTo>
                      <a:pt x="3545" y="235"/>
                    </a:lnTo>
                    <a:lnTo>
                      <a:pt x="3545" y="235"/>
                    </a:lnTo>
                    <a:lnTo>
                      <a:pt x="3546" y="236"/>
                    </a:lnTo>
                    <a:lnTo>
                      <a:pt x="3546" y="236"/>
                    </a:lnTo>
                    <a:lnTo>
                      <a:pt x="3546" y="236"/>
                    </a:lnTo>
                    <a:lnTo>
                      <a:pt x="3546" y="236"/>
                    </a:lnTo>
                    <a:lnTo>
                      <a:pt x="3547" y="236"/>
                    </a:lnTo>
                    <a:lnTo>
                      <a:pt x="3547" y="236"/>
                    </a:lnTo>
                    <a:lnTo>
                      <a:pt x="3547" y="236"/>
                    </a:lnTo>
                    <a:lnTo>
                      <a:pt x="3547" y="235"/>
                    </a:lnTo>
                    <a:lnTo>
                      <a:pt x="3547" y="236"/>
                    </a:lnTo>
                    <a:lnTo>
                      <a:pt x="3547" y="236"/>
                    </a:lnTo>
                    <a:lnTo>
                      <a:pt x="3548" y="236"/>
                    </a:lnTo>
                    <a:lnTo>
                      <a:pt x="3548" y="235"/>
                    </a:lnTo>
                    <a:lnTo>
                      <a:pt x="3548" y="235"/>
                    </a:lnTo>
                    <a:lnTo>
                      <a:pt x="3548" y="231"/>
                    </a:lnTo>
                    <a:lnTo>
                      <a:pt x="3548" y="231"/>
                    </a:lnTo>
                    <a:lnTo>
                      <a:pt x="3549" y="231"/>
                    </a:lnTo>
                    <a:lnTo>
                      <a:pt x="3549" y="231"/>
                    </a:lnTo>
                    <a:lnTo>
                      <a:pt x="3549" y="231"/>
                    </a:lnTo>
                    <a:lnTo>
                      <a:pt x="3549" y="231"/>
                    </a:lnTo>
                    <a:lnTo>
                      <a:pt x="3549" y="233"/>
                    </a:lnTo>
                    <a:lnTo>
                      <a:pt x="3550" y="233"/>
                    </a:lnTo>
                    <a:lnTo>
                      <a:pt x="3550" y="233"/>
                    </a:lnTo>
                    <a:lnTo>
                      <a:pt x="3550" y="233"/>
                    </a:lnTo>
                    <a:lnTo>
                      <a:pt x="3551" y="234"/>
                    </a:lnTo>
                    <a:lnTo>
                      <a:pt x="3551" y="234"/>
                    </a:lnTo>
                    <a:lnTo>
                      <a:pt x="3551" y="234"/>
                    </a:lnTo>
                    <a:lnTo>
                      <a:pt x="3551" y="234"/>
                    </a:lnTo>
                    <a:lnTo>
                      <a:pt x="3552" y="233"/>
                    </a:lnTo>
                    <a:lnTo>
                      <a:pt x="3552" y="234"/>
                    </a:lnTo>
                    <a:lnTo>
                      <a:pt x="3552" y="233"/>
                    </a:lnTo>
                    <a:lnTo>
                      <a:pt x="3552" y="233"/>
                    </a:lnTo>
                    <a:lnTo>
                      <a:pt x="3552" y="233"/>
                    </a:lnTo>
                    <a:lnTo>
                      <a:pt x="3552" y="235"/>
                    </a:lnTo>
                    <a:lnTo>
                      <a:pt x="3553" y="236"/>
                    </a:lnTo>
                    <a:lnTo>
                      <a:pt x="3553" y="237"/>
                    </a:lnTo>
                    <a:lnTo>
                      <a:pt x="3553" y="237"/>
                    </a:lnTo>
                    <a:lnTo>
                      <a:pt x="3553" y="237"/>
                    </a:lnTo>
                    <a:lnTo>
                      <a:pt x="3554" y="236"/>
                    </a:lnTo>
                    <a:lnTo>
                      <a:pt x="3554" y="236"/>
                    </a:lnTo>
                    <a:lnTo>
                      <a:pt x="3554" y="236"/>
                    </a:lnTo>
                    <a:lnTo>
                      <a:pt x="3554" y="237"/>
                    </a:lnTo>
                    <a:lnTo>
                      <a:pt x="3554" y="237"/>
                    </a:lnTo>
                    <a:lnTo>
                      <a:pt x="3555" y="235"/>
                    </a:lnTo>
                    <a:lnTo>
                      <a:pt x="3555" y="234"/>
                    </a:lnTo>
                    <a:lnTo>
                      <a:pt x="3555" y="234"/>
                    </a:lnTo>
                    <a:lnTo>
                      <a:pt x="3555" y="234"/>
                    </a:lnTo>
                    <a:lnTo>
                      <a:pt x="3556" y="234"/>
                    </a:lnTo>
                    <a:lnTo>
                      <a:pt x="3556" y="234"/>
                    </a:lnTo>
                    <a:lnTo>
                      <a:pt x="3556" y="234"/>
                    </a:lnTo>
                    <a:lnTo>
                      <a:pt x="3556" y="234"/>
                    </a:lnTo>
                    <a:lnTo>
                      <a:pt x="3556" y="234"/>
                    </a:lnTo>
                    <a:lnTo>
                      <a:pt x="3557" y="234"/>
                    </a:lnTo>
                    <a:lnTo>
                      <a:pt x="3557" y="233"/>
                    </a:lnTo>
                    <a:lnTo>
                      <a:pt x="3557" y="233"/>
                    </a:lnTo>
                    <a:lnTo>
                      <a:pt x="3558" y="233"/>
                    </a:lnTo>
                    <a:lnTo>
                      <a:pt x="3558" y="233"/>
                    </a:lnTo>
                    <a:lnTo>
                      <a:pt x="3558" y="233"/>
                    </a:lnTo>
                    <a:lnTo>
                      <a:pt x="3558" y="233"/>
                    </a:lnTo>
                    <a:lnTo>
                      <a:pt x="3558" y="233"/>
                    </a:lnTo>
                    <a:lnTo>
                      <a:pt x="3559" y="233"/>
                    </a:lnTo>
                    <a:lnTo>
                      <a:pt x="3559" y="233"/>
                    </a:lnTo>
                    <a:lnTo>
                      <a:pt x="3559" y="233"/>
                    </a:lnTo>
                    <a:lnTo>
                      <a:pt x="3559" y="233"/>
                    </a:lnTo>
                    <a:lnTo>
                      <a:pt x="3559" y="233"/>
                    </a:lnTo>
                    <a:lnTo>
                      <a:pt x="3559" y="233"/>
                    </a:lnTo>
                    <a:lnTo>
                      <a:pt x="3559" y="233"/>
                    </a:lnTo>
                    <a:lnTo>
                      <a:pt x="3559" y="233"/>
                    </a:lnTo>
                    <a:lnTo>
                      <a:pt x="3560" y="233"/>
                    </a:lnTo>
                    <a:lnTo>
                      <a:pt x="3560" y="233"/>
                    </a:lnTo>
                    <a:lnTo>
                      <a:pt x="3560" y="233"/>
                    </a:lnTo>
                    <a:lnTo>
                      <a:pt x="3561" y="233"/>
                    </a:lnTo>
                    <a:lnTo>
                      <a:pt x="3561" y="233"/>
                    </a:lnTo>
                    <a:lnTo>
                      <a:pt x="3561" y="233"/>
                    </a:lnTo>
                    <a:lnTo>
                      <a:pt x="3561" y="233"/>
                    </a:lnTo>
                    <a:lnTo>
                      <a:pt x="3561" y="235"/>
                    </a:lnTo>
                    <a:lnTo>
                      <a:pt x="3561" y="235"/>
                    </a:lnTo>
                    <a:lnTo>
                      <a:pt x="3561" y="235"/>
                    </a:lnTo>
                    <a:lnTo>
                      <a:pt x="3562" y="236"/>
                    </a:lnTo>
                    <a:lnTo>
                      <a:pt x="3562" y="236"/>
                    </a:lnTo>
                    <a:lnTo>
                      <a:pt x="3562" y="236"/>
                    </a:lnTo>
                    <a:lnTo>
                      <a:pt x="3562" y="235"/>
                    </a:lnTo>
                    <a:lnTo>
                      <a:pt x="3563" y="235"/>
                    </a:lnTo>
                    <a:lnTo>
                      <a:pt x="3563" y="235"/>
                    </a:lnTo>
                    <a:lnTo>
                      <a:pt x="3563" y="236"/>
                    </a:lnTo>
                    <a:lnTo>
                      <a:pt x="3563" y="235"/>
                    </a:lnTo>
                    <a:lnTo>
                      <a:pt x="3563" y="235"/>
                    </a:lnTo>
                    <a:lnTo>
                      <a:pt x="3563" y="226"/>
                    </a:lnTo>
                    <a:lnTo>
                      <a:pt x="3563" y="226"/>
                    </a:lnTo>
                    <a:lnTo>
                      <a:pt x="3563" y="226"/>
                    </a:lnTo>
                    <a:lnTo>
                      <a:pt x="3564" y="230"/>
                    </a:lnTo>
                    <a:lnTo>
                      <a:pt x="3564" y="230"/>
                    </a:lnTo>
                    <a:lnTo>
                      <a:pt x="3565" y="233"/>
                    </a:lnTo>
                    <a:lnTo>
                      <a:pt x="3565" y="233"/>
                    </a:lnTo>
                    <a:lnTo>
                      <a:pt x="3565" y="233"/>
                    </a:lnTo>
                    <a:lnTo>
                      <a:pt x="3565" y="234"/>
                    </a:lnTo>
                    <a:lnTo>
                      <a:pt x="3566" y="234"/>
                    </a:lnTo>
                    <a:lnTo>
                      <a:pt x="3566" y="234"/>
                    </a:lnTo>
                    <a:lnTo>
                      <a:pt x="3566" y="233"/>
                    </a:lnTo>
                    <a:lnTo>
                      <a:pt x="3566" y="233"/>
                    </a:lnTo>
                    <a:lnTo>
                      <a:pt x="3566" y="233"/>
                    </a:lnTo>
                    <a:lnTo>
                      <a:pt x="3566" y="233"/>
                    </a:lnTo>
                    <a:lnTo>
                      <a:pt x="3567" y="233"/>
                    </a:lnTo>
                    <a:lnTo>
                      <a:pt x="3567" y="233"/>
                    </a:lnTo>
                    <a:lnTo>
                      <a:pt x="3567" y="233"/>
                    </a:lnTo>
                    <a:lnTo>
                      <a:pt x="3567" y="233"/>
                    </a:lnTo>
                    <a:lnTo>
                      <a:pt x="3568" y="233"/>
                    </a:lnTo>
                    <a:lnTo>
                      <a:pt x="3568" y="233"/>
                    </a:lnTo>
                    <a:lnTo>
                      <a:pt x="3568" y="233"/>
                    </a:lnTo>
                    <a:lnTo>
                      <a:pt x="3568" y="233"/>
                    </a:lnTo>
                    <a:lnTo>
                      <a:pt x="3568" y="234"/>
                    </a:lnTo>
                    <a:lnTo>
                      <a:pt x="3569" y="236"/>
                    </a:lnTo>
                    <a:lnTo>
                      <a:pt x="3569" y="236"/>
                    </a:lnTo>
                    <a:lnTo>
                      <a:pt x="3569" y="236"/>
                    </a:lnTo>
                    <a:lnTo>
                      <a:pt x="3569" y="236"/>
                    </a:lnTo>
                    <a:lnTo>
                      <a:pt x="3570" y="236"/>
                    </a:lnTo>
                    <a:lnTo>
                      <a:pt x="3570" y="236"/>
                    </a:lnTo>
                    <a:lnTo>
                      <a:pt x="3570" y="236"/>
                    </a:lnTo>
                    <a:lnTo>
                      <a:pt x="3570" y="236"/>
                    </a:lnTo>
                    <a:lnTo>
                      <a:pt x="3570" y="236"/>
                    </a:lnTo>
                    <a:lnTo>
                      <a:pt x="3571" y="236"/>
                    </a:lnTo>
                    <a:lnTo>
                      <a:pt x="3571" y="237"/>
                    </a:lnTo>
                    <a:lnTo>
                      <a:pt x="3571" y="237"/>
                    </a:lnTo>
                    <a:lnTo>
                      <a:pt x="3572" y="237"/>
                    </a:lnTo>
                    <a:lnTo>
                      <a:pt x="3572" y="237"/>
                    </a:lnTo>
                    <a:lnTo>
                      <a:pt x="3572" y="237"/>
                    </a:lnTo>
                    <a:lnTo>
                      <a:pt x="3572" y="237"/>
                    </a:lnTo>
                    <a:lnTo>
                      <a:pt x="3572" y="237"/>
                    </a:lnTo>
                    <a:lnTo>
                      <a:pt x="3573" y="237"/>
                    </a:lnTo>
                    <a:lnTo>
                      <a:pt x="3573" y="237"/>
                    </a:lnTo>
                    <a:lnTo>
                      <a:pt x="3573" y="237"/>
                    </a:lnTo>
                    <a:lnTo>
                      <a:pt x="3573" y="237"/>
                    </a:lnTo>
                    <a:lnTo>
                      <a:pt x="3573" y="237"/>
                    </a:lnTo>
                    <a:lnTo>
                      <a:pt x="3573" y="237"/>
                    </a:lnTo>
                    <a:lnTo>
                      <a:pt x="3574" y="237"/>
                    </a:lnTo>
                    <a:lnTo>
                      <a:pt x="3574" y="237"/>
                    </a:lnTo>
                    <a:lnTo>
                      <a:pt x="3574" y="237"/>
                    </a:lnTo>
                    <a:lnTo>
                      <a:pt x="3575" y="237"/>
                    </a:lnTo>
                    <a:lnTo>
                      <a:pt x="3575" y="236"/>
                    </a:lnTo>
                    <a:lnTo>
                      <a:pt x="3575" y="236"/>
                    </a:lnTo>
                    <a:lnTo>
                      <a:pt x="3575" y="236"/>
                    </a:lnTo>
                    <a:lnTo>
                      <a:pt x="3575" y="236"/>
                    </a:lnTo>
                    <a:lnTo>
                      <a:pt x="3575" y="236"/>
                    </a:lnTo>
                    <a:lnTo>
                      <a:pt x="3576" y="236"/>
                    </a:lnTo>
                    <a:lnTo>
                      <a:pt x="3576" y="236"/>
                    </a:lnTo>
                    <a:lnTo>
                      <a:pt x="3576" y="237"/>
                    </a:lnTo>
                    <a:lnTo>
                      <a:pt x="3576" y="237"/>
                    </a:lnTo>
                    <a:lnTo>
                      <a:pt x="3576" y="237"/>
                    </a:lnTo>
                    <a:lnTo>
                      <a:pt x="3577" y="237"/>
                    </a:lnTo>
                    <a:lnTo>
                      <a:pt x="3577" y="237"/>
                    </a:lnTo>
                    <a:lnTo>
                      <a:pt x="3577" y="237"/>
                    </a:lnTo>
                    <a:lnTo>
                      <a:pt x="3577" y="237"/>
                    </a:lnTo>
                    <a:lnTo>
                      <a:pt x="3577" y="237"/>
                    </a:lnTo>
                    <a:lnTo>
                      <a:pt x="3577" y="237"/>
                    </a:lnTo>
                    <a:lnTo>
                      <a:pt x="3577" y="236"/>
                    </a:lnTo>
                    <a:lnTo>
                      <a:pt x="3578" y="236"/>
                    </a:lnTo>
                    <a:lnTo>
                      <a:pt x="3578" y="231"/>
                    </a:lnTo>
                    <a:lnTo>
                      <a:pt x="3578" y="230"/>
                    </a:lnTo>
                    <a:lnTo>
                      <a:pt x="3579" y="226"/>
                    </a:lnTo>
                    <a:lnTo>
                      <a:pt x="3579" y="229"/>
                    </a:lnTo>
                    <a:lnTo>
                      <a:pt x="3579" y="229"/>
                    </a:lnTo>
                    <a:lnTo>
                      <a:pt x="3579" y="234"/>
                    </a:lnTo>
                    <a:lnTo>
                      <a:pt x="3580" y="234"/>
                    </a:lnTo>
                    <a:lnTo>
                      <a:pt x="3580" y="236"/>
                    </a:lnTo>
                    <a:lnTo>
                      <a:pt x="3580" y="236"/>
                    </a:lnTo>
                    <a:lnTo>
                      <a:pt x="3580" y="236"/>
                    </a:lnTo>
                    <a:lnTo>
                      <a:pt x="3580" y="231"/>
                    </a:lnTo>
                    <a:lnTo>
                      <a:pt x="3581" y="231"/>
                    </a:lnTo>
                    <a:lnTo>
                      <a:pt x="3581" y="228"/>
                    </a:lnTo>
                    <a:lnTo>
                      <a:pt x="3581" y="228"/>
                    </a:lnTo>
                    <a:lnTo>
                      <a:pt x="3581" y="228"/>
                    </a:lnTo>
                    <a:lnTo>
                      <a:pt x="3581" y="229"/>
                    </a:lnTo>
                    <a:lnTo>
                      <a:pt x="3582" y="228"/>
                    </a:lnTo>
                    <a:lnTo>
                      <a:pt x="3582" y="228"/>
                    </a:lnTo>
                    <a:lnTo>
                      <a:pt x="3582" y="228"/>
                    </a:lnTo>
                    <a:lnTo>
                      <a:pt x="3582" y="229"/>
                    </a:lnTo>
                    <a:lnTo>
                      <a:pt x="3582" y="229"/>
                    </a:lnTo>
                    <a:lnTo>
                      <a:pt x="3583" y="232"/>
                    </a:lnTo>
                    <a:lnTo>
                      <a:pt x="3583" y="233"/>
                    </a:lnTo>
                    <a:lnTo>
                      <a:pt x="3583" y="235"/>
                    </a:lnTo>
                    <a:lnTo>
                      <a:pt x="3583" y="235"/>
                    </a:lnTo>
                    <a:lnTo>
                      <a:pt x="3584" y="235"/>
                    </a:lnTo>
                    <a:lnTo>
                      <a:pt x="3584" y="234"/>
                    </a:lnTo>
                    <a:lnTo>
                      <a:pt x="3584" y="234"/>
                    </a:lnTo>
                    <a:lnTo>
                      <a:pt x="3584" y="234"/>
                    </a:lnTo>
                    <a:lnTo>
                      <a:pt x="3584" y="234"/>
                    </a:lnTo>
                    <a:lnTo>
                      <a:pt x="3585" y="234"/>
                    </a:lnTo>
                    <a:lnTo>
                      <a:pt x="3585" y="234"/>
                    </a:lnTo>
                    <a:lnTo>
                      <a:pt x="3585" y="234"/>
                    </a:lnTo>
                    <a:lnTo>
                      <a:pt x="3585" y="234"/>
                    </a:lnTo>
                    <a:lnTo>
                      <a:pt x="3586" y="235"/>
                    </a:lnTo>
                    <a:lnTo>
                      <a:pt x="3586" y="235"/>
                    </a:lnTo>
                    <a:lnTo>
                      <a:pt x="3586" y="235"/>
                    </a:lnTo>
                    <a:lnTo>
                      <a:pt x="3586" y="235"/>
                    </a:lnTo>
                    <a:lnTo>
                      <a:pt x="3586" y="234"/>
                    </a:lnTo>
                    <a:lnTo>
                      <a:pt x="3586" y="234"/>
                    </a:lnTo>
                    <a:lnTo>
                      <a:pt x="3587" y="234"/>
                    </a:lnTo>
                    <a:lnTo>
                      <a:pt x="3587" y="234"/>
                    </a:lnTo>
                    <a:lnTo>
                      <a:pt x="3587" y="234"/>
                    </a:lnTo>
                    <a:lnTo>
                      <a:pt x="3587" y="234"/>
                    </a:lnTo>
                    <a:lnTo>
                      <a:pt x="3587" y="234"/>
                    </a:lnTo>
                    <a:lnTo>
                      <a:pt x="3588" y="234"/>
                    </a:lnTo>
                    <a:lnTo>
                      <a:pt x="3588" y="234"/>
                    </a:lnTo>
                    <a:lnTo>
                      <a:pt x="3588" y="234"/>
                    </a:lnTo>
                    <a:lnTo>
                      <a:pt x="3589" y="234"/>
                    </a:lnTo>
                    <a:lnTo>
                      <a:pt x="3589" y="234"/>
                    </a:lnTo>
                    <a:lnTo>
                      <a:pt x="3589" y="234"/>
                    </a:lnTo>
                    <a:lnTo>
                      <a:pt x="3589" y="234"/>
                    </a:lnTo>
                    <a:lnTo>
                      <a:pt x="3589" y="234"/>
                    </a:lnTo>
                    <a:lnTo>
                      <a:pt x="3589" y="234"/>
                    </a:lnTo>
                    <a:lnTo>
                      <a:pt x="3590" y="234"/>
                    </a:lnTo>
                    <a:lnTo>
                      <a:pt x="3590" y="234"/>
                    </a:lnTo>
                    <a:lnTo>
                      <a:pt x="3590" y="234"/>
                    </a:lnTo>
                    <a:lnTo>
                      <a:pt x="3590" y="234"/>
                    </a:lnTo>
                    <a:lnTo>
                      <a:pt x="3590" y="234"/>
                    </a:lnTo>
                    <a:lnTo>
                      <a:pt x="3591" y="234"/>
                    </a:lnTo>
                    <a:lnTo>
                      <a:pt x="3591" y="234"/>
                    </a:lnTo>
                    <a:lnTo>
                      <a:pt x="3591" y="235"/>
                    </a:lnTo>
                    <a:lnTo>
                      <a:pt x="3591" y="235"/>
                    </a:lnTo>
                    <a:lnTo>
                      <a:pt x="3591" y="235"/>
                    </a:lnTo>
                    <a:lnTo>
                      <a:pt x="3591" y="237"/>
                    </a:lnTo>
                    <a:lnTo>
                      <a:pt x="3592" y="237"/>
                    </a:lnTo>
                    <a:lnTo>
                      <a:pt x="3592" y="236"/>
                    </a:lnTo>
                    <a:lnTo>
                      <a:pt x="3592" y="235"/>
                    </a:lnTo>
                    <a:lnTo>
                      <a:pt x="3592" y="231"/>
                    </a:lnTo>
                    <a:lnTo>
                      <a:pt x="3593" y="231"/>
                    </a:lnTo>
                    <a:lnTo>
                      <a:pt x="3593" y="231"/>
                    </a:lnTo>
                    <a:lnTo>
                      <a:pt x="3593" y="227"/>
                    </a:lnTo>
                    <a:lnTo>
                      <a:pt x="3593" y="228"/>
                    </a:lnTo>
                    <a:lnTo>
                      <a:pt x="3594" y="229"/>
                    </a:lnTo>
                    <a:lnTo>
                      <a:pt x="3594" y="233"/>
                    </a:lnTo>
                    <a:lnTo>
                      <a:pt x="3594" y="233"/>
                    </a:lnTo>
                    <a:lnTo>
                      <a:pt x="3594" y="236"/>
                    </a:lnTo>
                    <a:lnTo>
                      <a:pt x="3595" y="236"/>
                    </a:lnTo>
                    <a:lnTo>
                      <a:pt x="3595" y="236"/>
                    </a:lnTo>
                    <a:lnTo>
                      <a:pt x="3595" y="236"/>
                    </a:lnTo>
                    <a:lnTo>
                      <a:pt x="3595" y="236"/>
                    </a:lnTo>
                    <a:lnTo>
                      <a:pt x="3596" y="236"/>
                    </a:lnTo>
                    <a:lnTo>
                      <a:pt x="3596" y="236"/>
                    </a:lnTo>
                    <a:lnTo>
                      <a:pt x="3596" y="235"/>
                    </a:lnTo>
                    <a:lnTo>
                      <a:pt x="3596" y="235"/>
                    </a:lnTo>
                    <a:lnTo>
                      <a:pt x="3596" y="235"/>
                    </a:lnTo>
                    <a:lnTo>
                      <a:pt x="3597" y="235"/>
                    </a:lnTo>
                    <a:lnTo>
                      <a:pt x="3597" y="235"/>
                    </a:lnTo>
                    <a:lnTo>
                      <a:pt x="3597" y="235"/>
                    </a:lnTo>
                    <a:lnTo>
                      <a:pt x="3597" y="236"/>
                    </a:lnTo>
                    <a:lnTo>
                      <a:pt x="3598" y="236"/>
                    </a:lnTo>
                    <a:lnTo>
                      <a:pt x="3598" y="236"/>
                    </a:lnTo>
                    <a:lnTo>
                      <a:pt x="3598" y="236"/>
                    </a:lnTo>
                    <a:lnTo>
                      <a:pt x="3598" y="236"/>
                    </a:lnTo>
                    <a:lnTo>
                      <a:pt x="3599" y="235"/>
                    </a:lnTo>
                    <a:lnTo>
                      <a:pt x="3599" y="235"/>
                    </a:lnTo>
                    <a:lnTo>
                      <a:pt x="3599" y="233"/>
                    </a:lnTo>
                    <a:lnTo>
                      <a:pt x="3599" y="233"/>
                    </a:lnTo>
                    <a:lnTo>
                      <a:pt x="3600" y="233"/>
                    </a:lnTo>
                    <a:lnTo>
                      <a:pt x="3600" y="233"/>
                    </a:lnTo>
                    <a:lnTo>
                      <a:pt x="3600" y="233"/>
                    </a:lnTo>
                    <a:lnTo>
                      <a:pt x="3600" y="233"/>
                    </a:lnTo>
                    <a:lnTo>
                      <a:pt x="3601" y="233"/>
                    </a:lnTo>
                    <a:lnTo>
                      <a:pt x="3601" y="233"/>
                    </a:lnTo>
                    <a:lnTo>
                      <a:pt x="3601" y="233"/>
                    </a:lnTo>
                    <a:lnTo>
                      <a:pt x="3601" y="233"/>
                    </a:lnTo>
                    <a:lnTo>
                      <a:pt x="3601" y="234"/>
                    </a:lnTo>
                    <a:lnTo>
                      <a:pt x="3601" y="234"/>
                    </a:lnTo>
                    <a:lnTo>
                      <a:pt x="3602" y="234"/>
                    </a:lnTo>
                    <a:lnTo>
                      <a:pt x="3602" y="234"/>
                    </a:lnTo>
                    <a:lnTo>
                      <a:pt x="3602" y="234"/>
                    </a:lnTo>
                    <a:lnTo>
                      <a:pt x="3602" y="234"/>
                    </a:lnTo>
                    <a:lnTo>
                      <a:pt x="3603" y="234"/>
                    </a:lnTo>
                    <a:lnTo>
                      <a:pt x="3603" y="234"/>
                    </a:lnTo>
                    <a:lnTo>
                      <a:pt x="3603" y="234"/>
                    </a:lnTo>
                    <a:lnTo>
                      <a:pt x="3603" y="234"/>
                    </a:lnTo>
                    <a:lnTo>
                      <a:pt x="3603" y="234"/>
                    </a:lnTo>
                    <a:lnTo>
                      <a:pt x="3603" y="234"/>
                    </a:lnTo>
                    <a:lnTo>
                      <a:pt x="3604" y="234"/>
                    </a:lnTo>
                    <a:lnTo>
                      <a:pt x="3604" y="234"/>
                    </a:lnTo>
                    <a:lnTo>
                      <a:pt x="3604" y="234"/>
                    </a:lnTo>
                    <a:lnTo>
                      <a:pt x="3604" y="234"/>
                    </a:lnTo>
                    <a:lnTo>
                      <a:pt x="3604" y="234"/>
                    </a:lnTo>
                    <a:lnTo>
                      <a:pt x="3604" y="234"/>
                    </a:lnTo>
                    <a:lnTo>
                      <a:pt x="3605" y="234"/>
                    </a:lnTo>
                    <a:lnTo>
                      <a:pt x="3605" y="234"/>
                    </a:lnTo>
                    <a:lnTo>
                      <a:pt x="3605" y="234"/>
                    </a:lnTo>
                    <a:lnTo>
                      <a:pt x="3605" y="234"/>
                    </a:lnTo>
                    <a:lnTo>
                      <a:pt x="3606" y="234"/>
                    </a:lnTo>
                    <a:lnTo>
                      <a:pt x="3606" y="235"/>
                    </a:lnTo>
                    <a:lnTo>
                      <a:pt x="3606" y="237"/>
                    </a:lnTo>
                    <a:lnTo>
                      <a:pt x="3606" y="237"/>
                    </a:lnTo>
                    <a:lnTo>
                      <a:pt x="3606" y="237"/>
                    </a:lnTo>
                    <a:lnTo>
                      <a:pt x="3607" y="235"/>
                    </a:lnTo>
                    <a:lnTo>
                      <a:pt x="3607" y="235"/>
                    </a:lnTo>
                    <a:lnTo>
                      <a:pt x="3607" y="230"/>
                    </a:lnTo>
                    <a:lnTo>
                      <a:pt x="3607" y="231"/>
                    </a:lnTo>
                    <a:lnTo>
                      <a:pt x="3608" y="231"/>
                    </a:lnTo>
                    <a:lnTo>
                      <a:pt x="3608" y="231"/>
                    </a:lnTo>
                    <a:lnTo>
                      <a:pt x="3608" y="231"/>
                    </a:lnTo>
                    <a:lnTo>
                      <a:pt x="3608" y="231"/>
                    </a:lnTo>
                    <a:lnTo>
                      <a:pt x="3608" y="233"/>
                    </a:lnTo>
                    <a:lnTo>
                      <a:pt x="3609" y="233"/>
                    </a:lnTo>
                    <a:lnTo>
                      <a:pt x="3609" y="235"/>
                    </a:lnTo>
                    <a:lnTo>
                      <a:pt x="3609" y="235"/>
                    </a:lnTo>
                    <a:lnTo>
                      <a:pt x="3610" y="235"/>
                    </a:lnTo>
                    <a:lnTo>
                      <a:pt x="3610" y="235"/>
                    </a:lnTo>
                    <a:lnTo>
                      <a:pt x="3610" y="235"/>
                    </a:lnTo>
                    <a:lnTo>
                      <a:pt x="3610" y="235"/>
                    </a:lnTo>
                    <a:lnTo>
                      <a:pt x="3610" y="235"/>
                    </a:lnTo>
                    <a:lnTo>
                      <a:pt x="3610" y="235"/>
                    </a:lnTo>
                    <a:lnTo>
                      <a:pt x="3611" y="236"/>
                    </a:lnTo>
                    <a:lnTo>
                      <a:pt x="3611" y="235"/>
                    </a:lnTo>
                    <a:lnTo>
                      <a:pt x="3611" y="235"/>
                    </a:lnTo>
                    <a:lnTo>
                      <a:pt x="3611" y="235"/>
                    </a:lnTo>
                    <a:lnTo>
                      <a:pt x="3612" y="235"/>
                    </a:lnTo>
                    <a:lnTo>
                      <a:pt x="3612" y="235"/>
                    </a:lnTo>
                    <a:lnTo>
                      <a:pt x="3612" y="235"/>
                    </a:lnTo>
                    <a:lnTo>
                      <a:pt x="3612" y="235"/>
                    </a:lnTo>
                    <a:lnTo>
                      <a:pt x="3613" y="236"/>
                    </a:lnTo>
                    <a:lnTo>
                      <a:pt x="3613" y="236"/>
                    </a:lnTo>
                    <a:lnTo>
                      <a:pt x="3613" y="236"/>
                    </a:lnTo>
                    <a:lnTo>
                      <a:pt x="3613" y="236"/>
                    </a:lnTo>
                    <a:lnTo>
                      <a:pt x="3613" y="236"/>
                    </a:lnTo>
                    <a:lnTo>
                      <a:pt x="3614" y="236"/>
                    </a:lnTo>
                    <a:lnTo>
                      <a:pt x="3614" y="236"/>
                    </a:lnTo>
                    <a:lnTo>
                      <a:pt x="3614" y="236"/>
                    </a:lnTo>
                    <a:lnTo>
                      <a:pt x="3614" y="236"/>
                    </a:lnTo>
                    <a:lnTo>
                      <a:pt x="3614" y="236"/>
                    </a:lnTo>
                    <a:lnTo>
                      <a:pt x="3615" y="236"/>
                    </a:lnTo>
                    <a:lnTo>
                      <a:pt x="3615" y="236"/>
                    </a:lnTo>
                    <a:lnTo>
                      <a:pt x="3615" y="236"/>
                    </a:lnTo>
                    <a:lnTo>
                      <a:pt x="3615" y="236"/>
                    </a:lnTo>
                    <a:lnTo>
                      <a:pt x="3615" y="236"/>
                    </a:lnTo>
                    <a:lnTo>
                      <a:pt x="3615" y="236"/>
                    </a:lnTo>
                    <a:lnTo>
                      <a:pt x="3615" y="236"/>
                    </a:lnTo>
                    <a:lnTo>
                      <a:pt x="3616" y="236"/>
                    </a:lnTo>
                    <a:lnTo>
                      <a:pt x="3616" y="236"/>
                    </a:lnTo>
                    <a:lnTo>
                      <a:pt x="3616" y="235"/>
                    </a:lnTo>
                    <a:lnTo>
                      <a:pt x="3616" y="235"/>
                    </a:lnTo>
                    <a:lnTo>
                      <a:pt x="3617" y="235"/>
                    </a:lnTo>
                    <a:lnTo>
                      <a:pt x="3617" y="235"/>
                    </a:lnTo>
                    <a:lnTo>
                      <a:pt x="3617" y="235"/>
                    </a:lnTo>
                    <a:lnTo>
                      <a:pt x="3617" y="235"/>
                    </a:lnTo>
                    <a:lnTo>
                      <a:pt x="3618" y="232"/>
                    </a:lnTo>
                    <a:lnTo>
                      <a:pt x="3618" y="232"/>
                    </a:lnTo>
                    <a:lnTo>
                      <a:pt x="3618" y="231"/>
                    </a:lnTo>
                    <a:lnTo>
                      <a:pt x="3619" y="231"/>
                    </a:lnTo>
                    <a:lnTo>
                      <a:pt x="3619" y="231"/>
                    </a:lnTo>
                    <a:lnTo>
                      <a:pt x="3619" y="231"/>
                    </a:lnTo>
                    <a:lnTo>
                      <a:pt x="3620" y="230"/>
                    </a:lnTo>
                    <a:lnTo>
                      <a:pt x="3620" y="230"/>
                    </a:lnTo>
                    <a:lnTo>
                      <a:pt x="3620" y="230"/>
                    </a:lnTo>
                    <a:lnTo>
                      <a:pt x="3620" y="231"/>
                    </a:lnTo>
                    <a:lnTo>
                      <a:pt x="3620" y="231"/>
                    </a:lnTo>
                    <a:lnTo>
                      <a:pt x="3621" y="234"/>
                    </a:lnTo>
                    <a:lnTo>
                      <a:pt x="3621" y="234"/>
                    </a:lnTo>
                    <a:lnTo>
                      <a:pt x="3621" y="236"/>
                    </a:lnTo>
                    <a:lnTo>
                      <a:pt x="3621" y="236"/>
                    </a:lnTo>
                    <a:lnTo>
                      <a:pt x="3622" y="235"/>
                    </a:lnTo>
                    <a:lnTo>
                      <a:pt x="3622" y="233"/>
                    </a:lnTo>
                    <a:lnTo>
                      <a:pt x="3622" y="233"/>
                    </a:lnTo>
                    <a:lnTo>
                      <a:pt x="3622" y="231"/>
                    </a:lnTo>
                    <a:lnTo>
                      <a:pt x="3622" y="232"/>
                    </a:lnTo>
                    <a:lnTo>
                      <a:pt x="3622" y="232"/>
                    </a:lnTo>
                    <a:lnTo>
                      <a:pt x="3623" y="230"/>
                    </a:lnTo>
                    <a:lnTo>
                      <a:pt x="3623" y="230"/>
                    </a:lnTo>
                    <a:lnTo>
                      <a:pt x="3623" y="229"/>
                    </a:lnTo>
                    <a:lnTo>
                      <a:pt x="3624" y="232"/>
                    </a:lnTo>
                    <a:lnTo>
                      <a:pt x="3624" y="232"/>
                    </a:lnTo>
                    <a:lnTo>
                      <a:pt x="3624" y="232"/>
                    </a:lnTo>
                    <a:lnTo>
                      <a:pt x="3624" y="233"/>
                    </a:lnTo>
                    <a:lnTo>
                      <a:pt x="3624" y="233"/>
                    </a:lnTo>
                    <a:lnTo>
                      <a:pt x="3625" y="234"/>
                    </a:lnTo>
                    <a:lnTo>
                      <a:pt x="3625" y="234"/>
                    </a:lnTo>
                    <a:lnTo>
                      <a:pt x="3625" y="234"/>
                    </a:lnTo>
                    <a:lnTo>
                      <a:pt x="3625" y="230"/>
                    </a:lnTo>
                    <a:lnTo>
                      <a:pt x="3626" y="230"/>
                    </a:lnTo>
                    <a:lnTo>
                      <a:pt x="3626" y="229"/>
                    </a:lnTo>
                    <a:lnTo>
                      <a:pt x="3626" y="229"/>
                    </a:lnTo>
                    <a:lnTo>
                      <a:pt x="3627" y="229"/>
                    </a:lnTo>
                    <a:lnTo>
                      <a:pt x="3627" y="229"/>
                    </a:lnTo>
                    <a:lnTo>
                      <a:pt x="3627" y="229"/>
                    </a:lnTo>
                    <a:lnTo>
                      <a:pt x="3627" y="229"/>
                    </a:lnTo>
                    <a:lnTo>
                      <a:pt x="3627" y="229"/>
                    </a:lnTo>
                    <a:lnTo>
                      <a:pt x="3628" y="231"/>
                    </a:lnTo>
                    <a:lnTo>
                      <a:pt x="3628" y="231"/>
                    </a:lnTo>
                    <a:lnTo>
                      <a:pt x="3628" y="232"/>
                    </a:lnTo>
                    <a:lnTo>
                      <a:pt x="3628" y="231"/>
                    </a:lnTo>
                    <a:lnTo>
                      <a:pt x="3629" y="231"/>
                    </a:lnTo>
                    <a:lnTo>
                      <a:pt x="3629" y="233"/>
                    </a:lnTo>
                    <a:lnTo>
                      <a:pt x="3629" y="233"/>
                    </a:lnTo>
                    <a:lnTo>
                      <a:pt x="3629" y="233"/>
                    </a:lnTo>
                    <a:lnTo>
                      <a:pt x="3629" y="233"/>
                    </a:lnTo>
                    <a:lnTo>
                      <a:pt x="3630" y="233"/>
                    </a:lnTo>
                    <a:lnTo>
                      <a:pt x="3630" y="233"/>
                    </a:lnTo>
                    <a:lnTo>
                      <a:pt x="3630" y="233"/>
                    </a:lnTo>
                    <a:lnTo>
                      <a:pt x="3630" y="233"/>
                    </a:lnTo>
                    <a:lnTo>
                      <a:pt x="3631" y="233"/>
                    </a:lnTo>
                    <a:lnTo>
                      <a:pt x="3631" y="233"/>
                    </a:lnTo>
                    <a:lnTo>
                      <a:pt x="3631" y="233"/>
                    </a:lnTo>
                    <a:lnTo>
                      <a:pt x="3631" y="233"/>
                    </a:lnTo>
                    <a:lnTo>
                      <a:pt x="3631" y="233"/>
                    </a:lnTo>
                    <a:lnTo>
                      <a:pt x="3632" y="233"/>
                    </a:lnTo>
                    <a:lnTo>
                      <a:pt x="3632" y="233"/>
                    </a:lnTo>
                    <a:lnTo>
                      <a:pt x="3632" y="233"/>
                    </a:lnTo>
                    <a:lnTo>
                      <a:pt x="3633" y="233"/>
                    </a:lnTo>
                    <a:lnTo>
                      <a:pt x="3633" y="233"/>
                    </a:lnTo>
                    <a:lnTo>
                      <a:pt x="3633" y="233"/>
                    </a:lnTo>
                    <a:lnTo>
                      <a:pt x="3633" y="233"/>
                    </a:lnTo>
                    <a:lnTo>
                      <a:pt x="3634" y="233"/>
                    </a:lnTo>
                    <a:lnTo>
                      <a:pt x="3634" y="233"/>
                    </a:lnTo>
                    <a:lnTo>
                      <a:pt x="3634" y="233"/>
                    </a:lnTo>
                    <a:lnTo>
                      <a:pt x="3634" y="233"/>
                    </a:lnTo>
                    <a:lnTo>
                      <a:pt x="3634" y="233"/>
                    </a:lnTo>
                    <a:lnTo>
                      <a:pt x="3635" y="233"/>
                    </a:lnTo>
                    <a:lnTo>
                      <a:pt x="3635" y="233"/>
                    </a:lnTo>
                    <a:lnTo>
                      <a:pt x="3635" y="236"/>
                    </a:lnTo>
                    <a:lnTo>
                      <a:pt x="3636" y="236"/>
                    </a:lnTo>
                    <a:lnTo>
                      <a:pt x="3636" y="236"/>
                    </a:lnTo>
                    <a:lnTo>
                      <a:pt x="3636" y="236"/>
                    </a:lnTo>
                    <a:lnTo>
                      <a:pt x="3636" y="236"/>
                    </a:lnTo>
                    <a:lnTo>
                      <a:pt x="3636" y="238"/>
                    </a:lnTo>
                    <a:lnTo>
                      <a:pt x="3636" y="237"/>
                    </a:lnTo>
                    <a:lnTo>
                      <a:pt x="3637" y="237"/>
                    </a:lnTo>
                    <a:lnTo>
                      <a:pt x="3637" y="236"/>
                    </a:lnTo>
                    <a:lnTo>
                      <a:pt x="3637" y="236"/>
                    </a:lnTo>
                    <a:lnTo>
                      <a:pt x="3638" y="233"/>
                    </a:lnTo>
                    <a:lnTo>
                      <a:pt x="3638" y="230"/>
                    </a:lnTo>
                    <a:lnTo>
                      <a:pt x="3638" y="229"/>
                    </a:lnTo>
                    <a:lnTo>
                      <a:pt x="3638" y="229"/>
                    </a:lnTo>
                    <a:lnTo>
                      <a:pt x="3638" y="229"/>
                    </a:lnTo>
                    <a:lnTo>
                      <a:pt x="3639" y="227"/>
                    </a:lnTo>
                    <a:lnTo>
                      <a:pt x="3639" y="228"/>
                    </a:lnTo>
                    <a:lnTo>
                      <a:pt x="3639" y="230"/>
                    </a:lnTo>
                    <a:lnTo>
                      <a:pt x="3640" y="231"/>
                    </a:lnTo>
                    <a:lnTo>
                      <a:pt x="3640" y="234"/>
                    </a:lnTo>
                    <a:lnTo>
                      <a:pt x="3640" y="234"/>
                    </a:lnTo>
                    <a:lnTo>
                      <a:pt x="3641" y="228"/>
                    </a:lnTo>
                    <a:lnTo>
                      <a:pt x="3641" y="228"/>
                    </a:lnTo>
                    <a:lnTo>
                      <a:pt x="3641" y="227"/>
                    </a:lnTo>
                    <a:lnTo>
                      <a:pt x="3641" y="230"/>
                    </a:lnTo>
                    <a:lnTo>
                      <a:pt x="3641" y="230"/>
                    </a:lnTo>
                    <a:lnTo>
                      <a:pt x="3641" y="230"/>
                    </a:lnTo>
                    <a:lnTo>
                      <a:pt x="3642" y="228"/>
                    </a:lnTo>
                    <a:lnTo>
                      <a:pt x="3642" y="228"/>
                    </a:lnTo>
                    <a:lnTo>
                      <a:pt x="3642" y="226"/>
                    </a:lnTo>
                    <a:lnTo>
                      <a:pt x="3642" y="226"/>
                    </a:lnTo>
                    <a:lnTo>
                      <a:pt x="3642" y="227"/>
                    </a:lnTo>
                    <a:lnTo>
                      <a:pt x="3643" y="235"/>
                    </a:lnTo>
                    <a:lnTo>
                      <a:pt x="3643" y="235"/>
                    </a:lnTo>
                    <a:lnTo>
                      <a:pt x="3643" y="236"/>
                    </a:lnTo>
                    <a:lnTo>
                      <a:pt x="3643" y="236"/>
                    </a:lnTo>
                    <a:lnTo>
                      <a:pt x="3644" y="235"/>
                    </a:lnTo>
                    <a:lnTo>
                      <a:pt x="3644" y="230"/>
                    </a:lnTo>
                    <a:lnTo>
                      <a:pt x="3644" y="230"/>
                    </a:lnTo>
                    <a:lnTo>
                      <a:pt x="3644" y="229"/>
                    </a:lnTo>
                    <a:lnTo>
                      <a:pt x="3645" y="229"/>
                    </a:lnTo>
                    <a:lnTo>
                      <a:pt x="3645" y="229"/>
                    </a:lnTo>
                    <a:lnTo>
                      <a:pt x="3645" y="230"/>
                    </a:lnTo>
                    <a:lnTo>
                      <a:pt x="3645" y="230"/>
                    </a:lnTo>
                    <a:lnTo>
                      <a:pt x="3646" y="230"/>
                    </a:lnTo>
                    <a:lnTo>
                      <a:pt x="3646" y="230"/>
                    </a:lnTo>
                    <a:lnTo>
                      <a:pt x="3646" y="230"/>
                    </a:lnTo>
                    <a:lnTo>
                      <a:pt x="3646" y="230"/>
                    </a:lnTo>
                    <a:lnTo>
                      <a:pt x="3646" y="230"/>
                    </a:lnTo>
                    <a:lnTo>
                      <a:pt x="3647" y="230"/>
                    </a:lnTo>
                    <a:lnTo>
                      <a:pt x="3647" y="230"/>
                    </a:lnTo>
                    <a:lnTo>
                      <a:pt x="3647" y="230"/>
                    </a:lnTo>
                    <a:lnTo>
                      <a:pt x="3647" y="230"/>
                    </a:lnTo>
                    <a:lnTo>
                      <a:pt x="3648" y="230"/>
                    </a:lnTo>
                    <a:lnTo>
                      <a:pt x="3648" y="230"/>
                    </a:lnTo>
                    <a:lnTo>
                      <a:pt x="3648" y="230"/>
                    </a:lnTo>
                    <a:lnTo>
                      <a:pt x="3648" y="230"/>
                    </a:lnTo>
                    <a:lnTo>
                      <a:pt x="3648" y="230"/>
                    </a:lnTo>
                    <a:lnTo>
                      <a:pt x="3648" y="230"/>
                    </a:lnTo>
                    <a:lnTo>
                      <a:pt x="3649" y="230"/>
                    </a:lnTo>
                    <a:lnTo>
                      <a:pt x="3649" y="230"/>
                    </a:lnTo>
                    <a:lnTo>
                      <a:pt x="3649" y="230"/>
                    </a:lnTo>
                    <a:lnTo>
                      <a:pt x="3649" y="230"/>
                    </a:lnTo>
                    <a:lnTo>
                      <a:pt x="3649" y="230"/>
                    </a:lnTo>
                    <a:lnTo>
                      <a:pt x="3649" y="230"/>
                    </a:lnTo>
                    <a:lnTo>
                      <a:pt x="3650" y="230"/>
                    </a:lnTo>
                    <a:lnTo>
                      <a:pt x="3650" y="230"/>
                    </a:lnTo>
                    <a:lnTo>
                      <a:pt x="3650" y="230"/>
                    </a:lnTo>
                    <a:lnTo>
                      <a:pt x="3650" y="230"/>
                    </a:lnTo>
                    <a:lnTo>
                      <a:pt x="3650" y="230"/>
                    </a:lnTo>
                    <a:lnTo>
                      <a:pt x="3650" y="234"/>
                    </a:lnTo>
                    <a:lnTo>
                      <a:pt x="3651" y="235"/>
                    </a:lnTo>
                    <a:lnTo>
                      <a:pt x="3651" y="235"/>
                    </a:lnTo>
                    <a:lnTo>
                      <a:pt x="3651" y="236"/>
                    </a:lnTo>
                    <a:lnTo>
                      <a:pt x="3652" y="237"/>
                    </a:lnTo>
                    <a:lnTo>
                      <a:pt x="3652" y="237"/>
                    </a:lnTo>
                    <a:lnTo>
                      <a:pt x="3652" y="238"/>
                    </a:lnTo>
                    <a:lnTo>
                      <a:pt x="3652" y="237"/>
                    </a:lnTo>
                    <a:lnTo>
                      <a:pt x="3652" y="237"/>
                    </a:lnTo>
                    <a:lnTo>
                      <a:pt x="3653" y="233"/>
                    </a:lnTo>
                    <a:lnTo>
                      <a:pt x="3653" y="232"/>
                    </a:lnTo>
                    <a:lnTo>
                      <a:pt x="3653" y="231"/>
                    </a:lnTo>
                    <a:lnTo>
                      <a:pt x="3654" y="231"/>
                    </a:lnTo>
                    <a:lnTo>
                      <a:pt x="3654" y="231"/>
                    </a:lnTo>
                    <a:lnTo>
                      <a:pt x="3654" y="230"/>
                    </a:lnTo>
                    <a:lnTo>
                      <a:pt x="3654" y="230"/>
                    </a:lnTo>
                    <a:lnTo>
                      <a:pt x="3654" y="231"/>
                    </a:lnTo>
                    <a:lnTo>
                      <a:pt x="3655" y="233"/>
                    </a:lnTo>
                    <a:lnTo>
                      <a:pt x="3655" y="233"/>
                    </a:lnTo>
                    <a:lnTo>
                      <a:pt x="3655" y="234"/>
                    </a:lnTo>
                    <a:lnTo>
                      <a:pt x="3655" y="234"/>
                    </a:lnTo>
                    <a:lnTo>
                      <a:pt x="3656" y="232"/>
                    </a:lnTo>
                    <a:lnTo>
                      <a:pt x="3656" y="232"/>
                    </a:lnTo>
                    <a:lnTo>
                      <a:pt x="3656" y="230"/>
                    </a:lnTo>
                    <a:lnTo>
                      <a:pt x="3657" y="229"/>
                    </a:lnTo>
                    <a:lnTo>
                      <a:pt x="3657" y="229"/>
                    </a:lnTo>
                    <a:lnTo>
                      <a:pt x="3657" y="229"/>
                    </a:lnTo>
                    <a:lnTo>
                      <a:pt x="3657" y="229"/>
                    </a:lnTo>
                    <a:lnTo>
                      <a:pt x="3657" y="231"/>
                    </a:lnTo>
                    <a:lnTo>
                      <a:pt x="3657" y="231"/>
                    </a:lnTo>
                    <a:lnTo>
                      <a:pt x="3658" y="233"/>
                    </a:lnTo>
                    <a:lnTo>
                      <a:pt x="3658" y="233"/>
                    </a:lnTo>
                    <a:lnTo>
                      <a:pt x="3659" y="234"/>
                    </a:lnTo>
                    <a:lnTo>
                      <a:pt x="3659" y="233"/>
                    </a:lnTo>
                    <a:lnTo>
                      <a:pt x="3659" y="233"/>
                    </a:lnTo>
                    <a:lnTo>
                      <a:pt x="3659" y="233"/>
                    </a:lnTo>
                    <a:lnTo>
                      <a:pt x="3659" y="233"/>
                    </a:lnTo>
                    <a:lnTo>
                      <a:pt x="3659" y="233"/>
                    </a:lnTo>
                    <a:lnTo>
                      <a:pt x="3660" y="233"/>
                    </a:lnTo>
                    <a:lnTo>
                      <a:pt x="3660" y="233"/>
                    </a:lnTo>
                    <a:lnTo>
                      <a:pt x="3660" y="233"/>
                    </a:lnTo>
                    <a:lnTo>
                      <a:pt x="3660" y="233"/>
                    </a:lnTo>
                    <a:lnTo>
                      <a:pt x="3661" y="232"/>
                    </a:lnTo>
                    <a:lnTo>
                      <a:pt x="3661" y="233"/>
                    </a:lnTo>
                    <a:lnTo>
                      <a:pt x="3661" y="232"/>
                    </a:lnTo>
                    <a:lnTo>
                      <a:pt x="3662" y="232"/>
                    </a:lnTo>
                    <a:lnTo>
                      <a:pt x="3662" y="232"/>
                    </a:lnTo>
                    <a:lnTo>
                      <a:pt x="3662" y="232"/>
                    </a:lnTo>
                    <a:lnTo>
                      <a:pt x="3662" y="233"/>
                    </a:lnTo>
                    <a:lnTo>
                      <a:pt x="3662" y="233"/>
                    </a:lnTo>
                    <a:lnTo>
                      <a:pt x="3662" y="233"/>
                    </a:lnTo>
                    <a:lnTo>
                      <a:pt x="3663" y="233"/>
                    </a:lnTo>
                    <a:lnTo>
                      <a:pt x="3663" y="233"/>
                    </a:lnTo>
                    <a:lnTo>
                      <a:pt x="3663" y="233"/>
                    </a:lnTo>
                    <a:lnTo>
                      <a:pt x="3663" y="233"/>
                    </a:lnTo>
                    <a:lnTo>
                      <a:pt x="3663" y="233"/>
                    </a:lnTo>
                    <a:lnTo>
                      <a:pt x="3664" y="233"/>
                    </a:lnTo>
                    <a:lnTo>
                      <a:pt x="3664" y="233"/>
                    </a:lnTo>
                    <a:lnTo>
                      <a:pt x="3664" y="233"/>
                    </a:lnTo>
                    <a:lnTo>
                      <a:pt x="3664" y="233"/>
                    </a:lnTo>
                    <a:lnTo>
                      <a:pt x="3665" y="233"/>
                    </a:lnTo>
                    <a:lnTo>
                      <a:pt x="3665" y="233"/>
                    </a:lnTo>
                    <a:lnTo>
                      <a:pt x="3665" y="233"/>
                    </a:lnTo>
                    <a:lnTo>
                      <a:pt x="3665" y="233"/>
                    </a:lnTo>
                    <a:lnTo>
                      <a:pt x="3666" y="235"/>
                    </a:lnTo>
                    <a:lnTo>
                      <a:pt x="3666" y="235"/>
                    </a:lnTo>
                    <a:lnTo>
                      <a:pt x="3666" y="236"/>
                    </a:lnTo>
                    <a:lnTo>
                      <a:pt x="3666" y="236"/>
                    </a:lnTo>
                    <a:lnTo>
                      <a:pt x="3666" y="237"/>
                    </a:lnTo>
                    <a:lnTo>
                      <a:pt x="3667" y="236"/>
                    </a:lnTo>
                    <a:lnTo>
                      <a:pt x="3667" y="236"/>
                    </a:lnTo>
                    <a:lnTo>
                      <a:pt x="3667" y="238"/>
                    </a:lnTo>
                    <a:lnTo>
                      <a:pt x="3667" y="238"/>
                    </a:lnTo>
                    <a:lnTo>
                      <a:pt x="3668" y="238"/>
                    </a:lnTo>
                    <a:lnTo>
                      <a:pt x="3668" y="231"/>
                    </a:lnTo>
                    <a:lnTo>
                      <a:pt x="3668" y="230"/>
                    </a:lnTo>
                    <a:lnTo>
                      <a:pt x="3669" y="227"/>
                    </a:lnTo>
                    <a:lnTo>
                      <a:pt x="3669" y="227"/>
                    </a:lnTo>
                    <a:lnTo>
                      <a:pt x="3669" y="234"/>
                    </a:lnTo>
                    <a:lnTo>
                      <a:pt x="3669" y="234"/>
                    </a:lnTo>
                    <a:lnTo>
                      <a:pt x="3670" y="236"/>
                    </a:lnTo>
                    <a:lnTo>
                      <a:pt x="3670" y="236"/>
                    </a:lnTo>
                    <a:lnTo>
                      <a:pt x="3670" y="237"/>
                    </a:lnTo>
                    <a:lnTo>
                      <a:pt x="3670" y="237"/>
                    </a:lnTo>
                    <a:lnTo>
                      <a:pt x="3671" y="237"/>
                    </a:lnTo>
                    <a:lnTo>
                      <a:pt x="3671" y="236"/>
                    </a:lnTo>
                    <a:lnTo>
                      <a:pt x="3671" y="236"/>
                    </a:lnTo>
                    <a:lnTo>
                      <a:pt x="3671" y="235"/>
                    </a:lnTo>
                    <a:lnTo>
                      <a:pt x="3672" y="235"/>
                    </a:lnTo>
                    <a:lnTo>
                      <a:pt x="3672" y="234"/>
                    </a:lnTo>
                    <a:lnTo>
                      <a:pt x="3672" y="234"/>
                    </a:lnTo>
                    <a:lnTo>
                      <a:pt x="3672" y="234"/>
                    </a:lnTo>
                    <a:lnTo>
                      <a:pt x="3673" y="236"/>
                    </a:lnTo>
                    <a:lnTo>
                      <a:pt x="3673" y="236"/>
                    </a:lnTo>
                    <a:lnTo>
                      <a:pt x="3673" y="238"/>
                    </a:lnTo>
                    <a:lnTo>
                      <a:pt x="3673" y="238"/>
                    </a:lnTo>
                    <a:lnTo>
                      <a:pt x="3674" y="238"/>
                    </a:lnTo>
                    <a:lnTo>
                      <a:pt x="3674" y="238"/>
                    </a:lnTo>
                    <a:lnTo>
                      <a:pt x="3674" y="239"/>
                    </a:lnTo>
                    <a:lnTo>
                      <a:pt x="3674" y="239"/>
                    </a:lnTo>
                    <a:lnTo>
                      <a:pt x="3675" y="238"/>
                    </a:lnTo>
                    <a:lnTo>
                      <a:pt x="3675" y="239"/>
                    </a:lnTo>
                    <a:lnTo>
                      <a:pt x="3675" y="239"/>
                    </a:lnTo>
                    <a:lnTo>
                      <a:pt x="3675" y="239"/>
                    </a:lnTo>
                    <a:lnTo>
                      <a:pt x="3676" y="238"/>
                    </a:lnTo>
                    <a:lnTo>
                      <a:pt x="3676" y="239"/>
                    </a:lnTo>
                    <a:lnTo>
                      <a:pt x="3676" y="239"/>
                    </a:lnTo>
                    <a:lnTo>
                      <a:pt x="3676" y="239"/>
                    </a:lnTo>
                    <a:lnTo>
                      <a:pt x="3676" y="239"/>
                    </a:lnTo>
                    <a:lnTo>
                      <a:pt x="3676" y="239"/>
                    </a:lnTo>
                    <a:lnTo>
                      <a:pt x="3676" y="239"/>
                    </a:lnTo>
                    <a:lnTo>
                      <a:pt x="3676" y="239"/>
                    </a:lnTo>
                    <a:lnTo>
                      <a:pt x="3677" y="239"/>
                    </a:lnTo>
                    <a:lnTo>
                      <a:pt x="3677" y="239"/>
                    </a:lnTo>
                    <a:lnTo>
                      <a:pt x="3677" y="239"/>
                    </a:lnTo>
                    <a:lnTo>
                      <a:pt x="3677" y="239"/>
                    </a:lnTo>
                    <a:lnTo>
                      <a:pt x="3678" y="239"/>
                    </a:lnTo>
                    <a:lnTo>
                      <a:pt x="3678" y="239"/>
                    </a:lnTo>
                    <a:lnTo>
                      <a:pt x="3678" y="239"/>
                    </a:lnTo>
                    <a:lnTo>
                      <a:pt x="3678" y="239"/>
                    </a:lnTo>
                    <a:lnTo>
                      <a:pt x="3678" y="239"/>
                    </a:lnTo>
                    <a:lnTo>
                      <a:pt x="3678" y="239"/>
                    </a:lnTo>
                    <a:lnTo>
                      <a:pt x="3678" y="239"/>
                    </a:lnTo>
                    <a:lnTo>
                      <a:pt x="3678" y="239"/>
                    </a:lnTo>
                    <a:lnTo>
                      <a:pt x="3679" y="239"/>
                    </a:lnTo>
                    <a:lnTo>
                      <a:pt x="3679" y="239"/>
                    </a:lnTo>
                    <a:lnTo>
                      <a:pt x="3679" y="239"/>
                    </a:lnTo>
                    <a:lnTo>
                      <a:pt x="3679" y="239"/>
                    </a:lnTo>
                    <a:lnTo>
                      <a:pt x="3680" y="239"/>
                    </a:lnTo>
                    <a:lnTo>
                      <a:pt x="3680" y="239"/>
                    </a:lnTo>
                    <a:lnTo>
                      <a:pt x="3680" y="239"/>
                    </a:lnTo>
                    <a:lnTo>
                      <a:pt x="3680" y="239"/>
                    </a:lnTo>
                    <a:lnTo>
                      <a:pt x="3680" y="239"/>
                    </a:lnTo>
                    <a:lnTo>
                      <a:pt x="3680" y="239"/>
                    </a:lnTo>
                    <a:lnTo>
                      <a:pt x="3681" y="239"/>
                    </a:lnTo>
                    <a:lnTo>
                      <a:pt x="3681" y="239"/>
                    </a:lnTo>
                    <a:lnTo>
                      <a:pt x="3681" y="239"/>
                    </a:lnTo>
                    <a:lnTo>
                      <a:pt x="3681" y="239"/>
                    </a:lnTo>
                    <a:lnTo>
                      <a:pt x="3681" y="239"/>
                    </a:lnTo>
                    <a:lnTo>
                      <a:pt x="3681" y="239"/>
                    </a:lnTo>
                    <a:lnTo>
                      <a:pt x="3681" y="239"/>
                    </a:lnTo>
                    <a:lnTo>
                      <a:pt x="3682" y="239"/>
                    </a:lnTo>
                    <a:lnTo>
                      <a:pt x="3682" y="239"/>
                    </a:lnTo>
                    <a:lnTo>
                      <a:pt x="3682" y="239"/>
                    </a:lnTo>
                    <a:lnTo>
                      <a:pt x="3682" y="239"/>
                    </a:lnTo>
                    <a:lnTo>
                      <a:pt x="3683" y="237"/>
                    </a:lnTo>
                    <a:lnTo>
                      <a:pt x="3683" y="236"/>
                    </a:lnTo>
                    <a:lnTo>
                      <a:pt x="3683" y="232"/>
                    </a:lnTo>
                    <a:lnTo>
                      <a:pt x="3683" y="232"/>
                    </a:lnTo>
                    <a:lnTo>
                      <a:pt x="3683" y="232"/>
                    </a:lnTo>
                    <a:lnTo>
                      <a:pt x="3683" y="233"/>
                    </a:lnTo>
                    <a:lnTo>
                      <a:pt x="3684" y="226"/>
                    </a:lnTo>
                    <a:lnTo>
                      <a:pt x="3684" y="226"/>
                    </a:lnTo>
                    <a:lnTo>
                      <a:pt x="3684" y="230"/>
                    </a:lnTo>
                    <a:lnTo>
                      <a:pt x="3685" y="231"/>
                    </a:lnTo>
                    <a:lnTo>
                      <a:pt x="3685" y="233"/>
                    </a:lnTo>
                    <a:lnTo>
                      <a:pt x="3685" y="234"/>
                    </a:lnTo>
                    <a:lnTo>
                      <a:pt x="3685" y="235"/>
                    </a:lnTo>
                    <a:lnTo>
                      <a:pt x="3686" y="235"/>
                    </a:lnTo>
                    <a:lnTo>
                      <a:pt x="3686" y="235"/>
                    </a:lnTo>
                    <a:lnTo>
                      <a:pt x="3686" y="234"/>
                    </a:lnTo>
                    <a:lnTo>
                      <a:pt x="3686" y="234"/>
                    </a:lnTo>
                    <a:lnTo>
                      <a:pt x="3687" y="233"/>
                    </a:lnTo>
                    <a:lnTo>
                      <a:pt x="3687" y="233"/>
                    </a:lnTo>
                    <a:lnTo>
                      <a:pt x="3687" y="233"/>
                    </a:lnTo>
                    <a:lnTo>
                      <a:pt x="3687" y="234"/>
                    </a:lnTo>
                    <a:lnTo>
                      <a:pt x="3688" y="234"/>
                    </a:lnTo>
                    <a:lnTo>
                      <a:pt x="3688" y="235"/>
                    </a:lnTo>
                    <a:lnTo>
                      <a:pt x="3688" y="235"/>
                    </a:lnTo>
                    <a:lnTo>
                      <a:pt x="3688" y="236"/>
                    </a:lnTo>
                    <a:lnTo>
                      <a:pt x="3689" y="236"/>
                    </a:lnTo>
                    <a:lnTo>
                      <a:pt x="3689" y="236"/>
                    </a:lnTo>
                    <a:lnTo>
                      <a:pt x="3689" y="236"/>
                    </a:lnTo>
                    <a:lnTo>
                      <a:pt x="3689" y="236"/>
                    </a:lnTo>
                    <a:lnTo>
                      <a:pt x="3689" y="236"/>
                    </a:lnTo>
                    <a:lnTo>
                      <a:pt x="3689" y="236"/>
                    </a:lnTo>
                    <a:lnTo>
                      <a:pt x="3690" y="236"/>
                    </a:lnTo>
                    <a:lnTo>
                      <a:pt x="3690" y="236"/>
                    </a:lnTo>
                    <a:lnTo>
                      <a:pt x="3690" y="236"/>
                    </a:lnTo>
                    <a:lnTo>
                      <a:pt x="3690" y="236"/>
                    </a:lnTo>
                    <a:lnTo>
                      <a:pt x="3690" y="236"/>
                    </a:lnTo>
                    <a:lnTo>
                      <a:pt x="3690" y="236"/>
                    </a:lnTo>
                    <a:lnTo>
                      <a:pt x="3691" y="236"/>
                    </a:lnTo>
                    <a:lnTo>
                      <a:pt x="3691" y="236"/>
                    </a:lnTo>
                    <a:lnTo>
                      <a:pt x="3691" y="236"/>
                    </a:lnTo>
                    <a:lnTo>
                      <a:pt x="3691" y="236"/>
                    </a:lnTo>
                    <a:lnTo>
                      <a:pt x="3691" y="236"/>
                    </a:lnTo>
                    <a:lnTo>
                      <a:pt x="3692" y="235"/>
                    </a:lnTo>
                    <a:lnTo>
                      <a:pt x="3692" y="235"/>
                    </a:lnTo>
                    <a:lnTo>
                      <a:pt x="3692" y="235"/>
                    </a:lnTo>
                    <a:lnTo>
                      <a:pt x="3692" y="234"/>
                    </a:lnTo>
                    <a:lnTo>
                      <a:pt x="3693" y="234"/>
                    </a:lnTo>
                    <a:lnTo>
                      <a:pt x="3693" y="234"/>
                    </a:lnTo>
                    <a:lnTo>
                      <a:pt x="3693" y="234"/>
                    </a:lnTo>
                    <a:lnTo>
                      <a:pt x="3693" y="234"/>
                    </a:lnTo>
                    <a:lnTo>
                      <a:pt x="3694" y="234"/>
                    </a:lnTo>
                    <a:lnTo>
                      <a:pt x="3694" y="234"/>
                    </a:lnTo>
                    <a:lnTo>
                      <a:pt x="3694" y="234"/>
                    </a:lnTo>
                    <a:lnTo>
                      <a:pt x="3694" y="234"/>
                    </a:lnTo>
                    <a:lnTo>
                      <a:pt x="3695" y="234"/>
                    </a:lnTo>
                    <a:lnTo>
                      <a:pt x="3695" y="235"/>
                    </a:lnTo>
                    <a:lnTo>
                      <a:pt x="3695" y="234"/>
                    </a:lnTo>
                    <a:lnTo>
                      <a:pt x="3695" y="234"/>
                    </a:lnTo>
                    <a:lnTo>
                      <a:pt x="3695" y="234"/>
                    </a:lnTo>
                    <a:lnTo>
                      <a:pt x="3695" y="234"/>
                    </a:lnTo>
                    <a:lnTo>
                      <a:pt x="3695" y="235"/>
                    </a:lnTo>
                    <a:lnTo>
                      <a:pt x="3696" y="236"/>
                    </a:lnTo>
                    <a:lnTo>
                      <a:pt x="3696" y="238"/>
                    </a:lnTo>
                    <a:lnTo>
                      <a:pt x="3696" y="238"/>
                    </a:lnTo>
                    <a:lnTo>
                      <a:pt x="3697" y="239"/>
                    </a:lnTo>
                    <a:lnTo>
                      <a:pt x="3697" y="239"/>
                    </a:lnTo>
                    <a:lnTo>
                      <a:pt x="3697" y="239"/>
                    </a:lnTo>
                    <a:lnTo>
                      <a:pt x="3697" y="236"/>
                    </a:lnTo>
                    <a:lnTo>
                      <a:pt x="3697" y="230"/>
                    </a:lnTo>
                    <a:lnTo>
                      <a:pt x="3698" y="224"/>
                    </a:lnTo>
                    <a:lnTo>
                      <a:pt x="3698" y="223"/>
                    </a:lnTo>
                    <a:lnTo>
                      <a:pt x="3698" y="219"/>
                    </a:lnTo>
                    <a:lnTo>
                      <a:pt x="3698" y="219"/>
                    </a:lnTo>
                    <a:lnTo>
                      <a:pt x="3699" y="225"/>
                    </a:lnTo>
                    <a:lnTo>
                      <a:pt x="3699" y="226"/>
                    </a:lnTo>
                    <a:lnTo>
                      <a:pt x="3699" y="229"/>
                    </a:lnTo>
                    <a:lnTo>
                      <a:pt x="3700" y="229"/>
                    </a:lnTo>
                    <a:lnTo>
                      <a:pt x="3700" y="230"/>
                    </a:lnTo>
                    <a:lnTo>
                      <a:pt x="3700" y="228"/>
                    </a:lnTo>
                    <a:lnTo>
                      <a:pt x="3700" y="228"/>
                    </a:lnTo>
                    <a:lnTo>
                      <a:pt x="3701" y="228"/>
                    </a:lnTo>
                    <a:lnTo>
                      <a:pt x="3701" y="228"/>
                    </a:lnTo>
                    <a:lnTo>
                      <a:pt x="3701" y="228"/>
                    </a:lnTo>
                    <a:lnTo>
                      <a:pt x="3701" y="228"/>
                    </a:lnTo>
                    <a:lnTo>
                      <a:pt x="3702" y="227"/>
                    </a:lnTo>
                    <a:lnTo>
                      <a:pt x="3702" y="227"/>
                    </a:lnTo>
                    <a:lnTo>
                      <a:pt x="3702" y="227"/>
                    </a:lnTo>
                    <a:lnTo>
                      <a:pt x="3702" y="229"/>
                    </a:lnTo>
                    <a:lnTo>
                      <a:pt x="3703" y="229"/>
                    </a:lnTo>
                    <a:lnTo>
                      <a:pt x="3703" y="233"/>
                    </a:lnTo>
                    <a:lnTo>
                      <a:pt x="3703" y="233"/>
                    </a:lnTo>
                    <a:lnTo>
                      <a:pt x="3704" y="234"/>
                    </a:lnTo>
                    <a:lnTo>
                      <a:pt x="3704" y="233"/>
                    </a:lnTo>
                    <a:lnTo>
                      <a:pt x="3704" y="233"/>
                    </a:lnTo>
                    <a:lnTo>
                      <a:pt x="3704" y="233"/>
                    </a:lnTo>
                    <a:lnTo>
                      <a:pt x="3704" y="233"/>
                    </a:lnTo>
                    <a:lnTo>
                      <a:pt x="3705" y="233"/>
                    </a:lnTo>
                    <a:lnTo>
                      <a:pt x="3705" y="233"/>
                    </a:lnTo>
                    <a:lnTo>
                      <a:pt x="3705" y="233"/>
                    </a:lnTo>
                    <a:lnTo>
                      <a:pt x="3705" y="233"/>
                    </a:lnTo>
                    <a:lnTo>
                      <a:pt x="3706" y="233"/>
                    </a:lnTo>
                    <a:lnTo>
                      <a:pt x="3706" y="233"/>
                    </a:lnTo>
                    <a:lnTo>
                      <a:pt x="3706" y="233"/>
                    </a:lnTo>
                    <a:lnTo>
                      <a:pt x="3706" y="233"/>
                    </a:lnTo>
                    <a:lnTo>
                      <a:pt x="3706" y="233"/>
                    </a:lnTo>
                    <a:lnTo>
                      <a:pt x="3706" y="233"/>
                    </a:lnTo>
                    <a:lnTo>
                      <a:pt x="3706" y="233"/>
                    </a:lnTo>
                    <a:lnTo>
                      <a:pt x="3707" y="233"/>
                    </a:lnTo>
                    <a:lnTo>
                      <a:pt x="3707" y="232"/>
                    </a:lnTo>
                    <a:lnTo>
                      <a:pt x="3707" y="232"/>
                    </a:lnTo>
                    <a:lnTo>
                      <a:pt x="3708" y="232"/>
                    </a:lnTo>
                    <a:lnTo>
                      <a:pt x="3708" y="232"/>
                    </a:lnTo>
                    <a:lnTo>
                      <a:pt x="3708" y="232"/>
                    </a:lnTo>
                    <a:lnTo>
                      <a:pt x="3709" y="232"/>
                    </a:lnTo>
                    <a:lnTo>
                      <a:pt x="3709" y="232"/>
                    </a:lnTo>
                    <a:lnTo>
                      <a:pt x="3709" y="232"/>
                    </a:lnTo>
                    <a:lnTo>
                      <a:pt x="3709" y="232"/>
                    </a:lnTo>
                    <a:lnTo>
                      <a:pt x="3709" y="232"/>
                    </a:lnTo>
                    <a:lnTo>
                      <a:pt x="3710" y="232"/>
                    </a:lnTo>
                    <a:lnTo>
                      <a:pt x="3710" y="232"/>
                    </a:lnTo>
                    <a:lnTo>
                      <a:pt x="3710" y="234"/>
                    </a:lnTo>
                    <a:lnTo>
                      <a:pt x="3710" y="234"/>
                    </a:lnTo>
                    <a:lnTo>
                      <a:pt x="3711" y="235"/>
                    </a:lnTo>
                    <a:lnTo>
                      <a:pt x="3711" y="235"/>
                    </a:lnTo>
                    <a:lnTo>
                      <a:pt x="3711" y="236"/>
                    </a:lnTo>
                    <a:lnTo>
                      <a:pt x="3711" y="236"/>
                    </a:lnTo>
                    <a:lnTo>
                      <a:pt x="3711" y="236"/>
                    </a:lnTo>
                    <a:lnTo>
                      <a:pt x="3712" y="233"/>
                    </a:lnTo>
                    <a:lnTo>
                      <a:pt x="3712" y="233"/>
                    </a:lnTo>
                    <a:lnTo>
                      <a:pt x="3712" y="233"/>
                    </a:lnTo>
                    <a:lnTo>
                      <a:pt x="3712" y="223"/>
                    </a:lnTo>
                    <a:lnTo>
                      <a:pt x="3713" y="223"/>
                    </a:lnTo>
                    <a:lnTo>
                      <a:pt x="3713" y="229"/>
                    </a:lnTo>
                    <a:lnTo>
                      <a:pt x="3713" y="230"/>
                    </a:lnTo>
                    <a:lnTo>
                      <a:pt x="3713" y="232"/>
                    </a:lnTo>
                    <a:lnTo>
                      <a:pt x="3713" y="233"/>
                    </a:lnTo>
                    <a:lnTo>
                      <a:pt x="3714" y="233"/>
                    </a:lnTo>
                    <a:lnTo>
                      <a:pt x="3714" y="233"/>
                    </a:lnTo>
                    <a:lnTo>
                      <a:pt x="3714" y="233"/>
                    </a:lnTo>
                    <a:lnTo>
                      <a:pt x="3715" y="232"/>
                    </a:lnTo>
                    <a:lnTo>
                      <a:pt x="3715" y="232"/>
                    </a:lnTo>
                    <a:lnTo>
                      <a:pt x="3715" y="232"/>
                    </a:lnTo>
                    <a:lnTo>
                      <a:pt x="3715" y="232"/>
                    </a:lnTo>
                    <a:lnTo>
                      <a:pt x="3716" y="232"/>
                    </a:lnTo>
                    <a:lnTo>
                      <a:pt x="3716" y="234"/>
                    </a:lnTo>
                    <a:lnTo>
                      <a:pt x="3716" y="234"/>
                    </a:lnTo>
                    <a:lnTo>
                      <a:pt x="3716" y="234"/>
                    </a:lnTo>
                    <a:lnTo>
                      <a:pt x="3716" y="233"/>
                    </a:lnTo>
                    <a:lnTo>
                      <a:pt x="3716" y="233"/>
                    </a:lnTo>
                    <a:lnTo>
                      <a:pt x="3717" y="233"/>
                    </a:lnTo>
                    <a:lnTo>
                      <a:pt x="3717" y="234"/>
                    </a:lnTo>
                    <a:lnTo>
                      <a:pt x="3717" y="234"/>
                    </a:lnTo>
                    <a:lnTo>
                      <a:pt x="3718" y="235"/>
                    </a:lnTo>
                    <a:lnTo>
                      <a:pt x="3718" y="235"/>
                    </a:lnTo>
                    <a:lnTo>
                      <a:pt x="3718" y="235"/>
                    </a:lnTo>
                    <a:lnTo>
                      <a:pt x="3718" y="234"/>
                    </a:lnTo>
                    <a:lnTo>
                      <a:pt x="3718" y="234"/>
                    </a:lnTo>
                    <a:lnTo>
                      <a:pt x="3718" y="234"/>
                    </a:lnTo>
                    <a:lnTo>
                      <a:pt x="3719" y="234"/>
                    </a:lnTo>
                    <a:lnTo>
                      <a:pt x="3719" y="234"/>
                    </a:lnTo>
                    <a:lnTo>
                      <a:pt x="3719" y="235"/>
                    </a:lnTo>
                    <a:lnTo>
                      <a:pt x="3719" y="235"/>
                    </a:lnTo>
                    <a:lnTo>
                      <a:pt x="3719" y="235"/>
                    </a:lnTo>
                    <a:lnTo>
                      <a:pt x="3720" y="235"/>
                    </a:lnTo>
                    <a:lnTo>
                      <a:pt x="3720" y="235"/>
                    </a:lnTo>
                    <a:lnTo>
                      <a:pt x="3720" y="234"/>
                    </a:lnTo>
                    <a:lnTo>
                      <a:pt x="3720" y="234"/>
                    </a:lnTo>
                    <a:lnTo>
                      <a:pt x="3721" y="234"/>
                    </a:lnTo>
                    <a:lnTo>
                      <a:pt x="3721" y="234"/>
                    </a:lnTo>
                    <a:lnTo>
                      <a:pt x="3721" y="234"/>
                    </a:lnTo>
                    <a:lnTo>
                      <a:pt x="3721" y="234"/>
                    </a:lnTo>
                    <a:lnTo>
                      <a:pt x="3721" y="234"/>
                    </a:lnTo>
                    <a:lnTo>
                      <a:pt x="3721" y="234"/>
                    </a:lnTo>
                    <a:lnTo>
                      <a:pt x="3722" y="234"/>
                    </a:lnTo>
                    <a:lnTo>
                      <a:pt x="3722" y="234"/>
                    </a:lnTo>
                    <a:lnTo>
                      <a:pt x="3722" y="234"/>
                    </a:lnTo>
                    <a:lnTo>
                      <a:pt x="3722" y="234"/>
                    </a:lnTo>
                    <a:lnTo>
                      <a:pt x="3723" y="234"/>
                    </a:lnTo>
                    <a:lnTo>
                      <a:pt x="3723" y="234"/>
                    </a:lnTo>
                    <a:lnTo>
                      <a:pt x="3723" y="234"/>
                    </a:lnTo>
                    <a:lnTo>
                      <a:pt x="3723" y="234"/>
                    </a:lnTo>
                    <a:lnTo>
                      <a:pt x="3723" y="234"/>
                    </a:lnTo>
                    <a:lnTo>
                      <a:pt x="3723" y="234"/>
                    </a:lnTo>
                    <a:lnTo>
                      <a:pt x="3724" y="234"/>
                    </a:lnTo>
                    <a:lnTo>
                      <a:pt x="3724" y="234"/>
                    </a:lnTo>
                    <a:lnTo>
                      <a:pt x="3724" y="234"/>
                    </a:lnTo>
                    <a:lnTo>
                      <a:pt x="3724" y="234"/>
                    </a:lnTo>
                    <a:lnTo>
                      <a:pt x="3725" y="236"/>
                    </a:lnTo>
                    <a:lnTo>
                      <a:pt x="3725" y="236"/>
                    </a:lnTo>
                    <a:lnTo>
                      <a:pt x="3725" y="237"/>
                    </a:lnTo>
                    <a:lnTo>
                      <a:pt x="3725" y="237"/>
                    </a:lnTo>
                    <a:lnTo>
                      <a:pt x="3725" y="237"/>
                    </a:lnTo>
                    <a:lnTo>
                      <a:pt x="3725" y="237"/>
                    </a:lnTo>
                    <a:lnTo>
                      <a:pt x="3726" y="237"/>
                    </a:lnTo>
                    <a:lnTo>
                      <a:pt x="3726" y="237"/>
                    </a:lnTo>
                    <a:lnTo>
                      <a:pt x="3726" y="236"/>
                    </a:lnTo>
                    <a:lnTo>
                      <a:pt x="3727" y="235"/>
                    </a:lnTo>
                    <a:lnTo>
                      <a:pt x="3727" y="230"/>
                    </a:lnTo>
                    <a:lnTo>
                      <a:pt x="3727" y="231"/>
                    </a:lnTo>
                    <a:lnTo>
                      <a:pt x="3727" y="232"/>
                    </a:lnTo>
                    <a:lnTo>
                      <a:pt x="3727" y="232"/>
                    </a:lnTo>
                    <a:lnTo>
                      <a:pt x="3727" y="234"/>
                    </a:lnTo>
                    <a:lnTo>
                      <a:pt x="3728" y="234"/>
                    </a:lnTo>
                    <a:lnTo>
                      <a:pt x="3728" y="231"/>
                    </a:lnTo>
                    <a:lnTo>
                      <a:pt x="3728" y="231"/>
                    </a:lnTo>
                    <a:lnTo>
                      <a:pt x="3728" y="231"/>
                    </a:lnTo>
                    <a:lnTo>
                      <a:pt x="3729" y="233"/>
                    </a:lnTo>
                    <a:lnTo>
                      <a:pt x="3729" y="233"/>
                    </a:lnTo>
                    <a:lnTo>
                      <a:pt x="3729" y="234"/>
                    </a:lnTo>
                    <a:lnTo>
                      <a:pt x="3729" y="234"/>
                    </a:lnTo>
                    <a:lnTo>
                      <a:pt x="3730" y="234"/>
                    </a:lnTo>
                    <a:lnTo>
                      <a:pt x="3730" y="232"/>
                    </a:lnTo>
                    <a:lnTo>
                      <a:pt x="3730" y="232"/>
                    </a:lnTo>
                    <a:lnTo>
                      <a:pt x="3730" y="233"/>
                    </a:lnTo>
                    <a:lnTo>
                      <a:pt x="3730" y="233"/>
                    </a:lnTo>
                    <a:lnTo>
                      <a:pt x="3731" y="233"/>
                    </a:lnTo>
                    <a:lnTo>
                      <a:pt x="3731" y="233"/>
                    </a:lnTo>
                    <a:lnTo>
                      <a:pt x="3731" y="233"/>
                    </a:lnTo>
                    <a:lnTo>
                      <a:pt x="3732" y="233"/>
                    </a:lnTo>
                    <a:lnTo>
                      <a:pt x="3732" y="233"/>
                    </a:lnTo>
                    <a:lnTo>
                      <a:pt x="3732" y="235"/>
                    </a:lnTo>
                    <a:lnTo>
                      <a:pt x="3732" y="235"/>
                    </a:lnTo>
                    <a:lnTo>
                      <a:pt x="3733" y="235"/>
                    </a:lnTo>
                    <a:lnTo>
                      <a:pt x="3733" y="235"/>
                    </a:lnTo>
                    <a:lnTo>
                      <a:pt x="3733" y="235"/>
                    </a:lnTo>
                    <a:lnTo>
                      <a:pt x="3733" y="235"/>
                    </a:lnTo>
                    <a:lnTo>
                      <a:pt x="3734" y="235"/>
                    </a:lnTo>
                    <a:lnTo>
                      <a:pt x="3734" y="232"/>
                    </a:lnTo>
                    <a:lnTo>
                      <a:pt x="3734" y="231"/>
                    </a:lnTo>
                    <a:lnTo>
                      <a:pt x="3734" y="231"/>
                    </a:lnTo>
                    <a:lnTo>
                      <a:pt x="3734" y="231"/>
                    </a:lnTo>
                    <a:lnTo>
                      <a:pt x="3735" y="231"/>
                    </a:lnTo>
                    <a:lnTo>
                      <a:pt x="3735" y="231"/>
                    </a:lnTo>
                    <a:lnTo>
                      <a:pt x="3735" y="231"/>
                    </a:lnTo>
                    <a:lnTo>
                      <a:pt x="3735" y="231"/>
                    </a:lnTo>
                    <a:lnTo>
                      <a:pt x="3736" y="231"/>
                    </a:lnTo>
                    <a:lnTo>
                      <a:pt x="3736" y="231"/>
                    </a:lnTo>
                    <a:lnTo>
                      <a:pt x="3736" y="231"/>
                    </a:lnTo>
                    <a:lnTo>
                      <a:pt x="3736" y="231"/>
                    </a:lnTo>
                    <a:lnTo>
                      <a:pt x="3737" y="231"/>
                    </a:lnTo>
                    <a:lnTo>
                      <a:pt x="3737" y="231"/>
                    </a:lnTo>
                    <a:lnTo>
                      <a:pt x="3737" y="231"/>
                    </a:lnTo>
                    <a:lnTo>
                      <a:pt x="3737" y="231"/>
                    </a:lnTo>
                    <a:lnTo>
                      <a:pt x="3737" y="231"/>
                    </a:lnTo>
                    <a:lnTo>
                      <a:pt x="3738" y="231"/>
                    </a:lnTo>
                    <a:lnTo>
                      <a:pt x="3738" y="231"/>
                    </a:lnTo>
                    <a:lnTo>
                      <a:pt x="3738" y="231"/>
                    </a:lnTo>
                    <a:lnTo>
                      <a:pt x="3738" y="231"/>
                    </a:lnTo>
                    <a:lnTo>
                      <a:pt x="3739" y="231"/>
                    </a:lnTo>
                    <a:lnTo>
                      <a:pt x="3739" y="231"/>
                    </a:lnTo>
                    <a:lnTo>
                      <a:pt x="3739" y="231"/>
                    </a:lnTo>
                    <a:lnTo>
                      <a:pt x="3739" y="231"/>
                    </a:lnTo>
                    <a:lnTo>
                      <a:pt x="3740" y="233"/>
                    </a:lnTo>
                    <a:lnTo>
                      <a:pt x="3740" y="233"/>
                    </a:lnTo>
                    <a:lnTo>
                      <a:pt x="3740" y="233"/>
                    </a:lnTo>
                    <a:lnTo>
                      <a:pt x="3741" y="233"/>
                    </a:lnTo>
                    <a:lnTo>
                      <a:pt x="3741" y="233"/>
                    </a:lnTo>
                    <a:lnTo>
                      <a:pt x="3741" y="233"/>
                    </a:lnTo>
                    <a:lnTo>
                      <a:pt x="3741" y="233"/>
                    </a:lnTo>
                    <a:lnTo>
                      <a:pt x="3741" y="231"/>
                    </a:lnTo>
                    <a:lnTo>
                      <a:pt x="3742" y="230"/>
                    </a:lnTo>
                    <a:lnTo>
                      <a:pt x="3742" y="228"/>
                    </a:lnTo>
                    <a:lnTo>
                      <a:pt x="3742" y="228"/>
                    </a:lnTo>
                    <a:lnTo>
                      <a:pt x="3742" y="224"/>
                    </a:lnTo>
                    <a:lnTo>
                      <a:pt x="3743" y="232"/>
                    </a:lnTo>
                    <a:lnTo>
                      <a:pt x="3743" y="233"/>
                    </a:lnTo>
                    <a:lnTo>
                      <a:pt x="3743" y="234"/>
                    </a:lnTo>
                    <a:lnTo>
                      <a:pt x="3743" y="232"/>
                    </a:lnTo>
                    <a:lnTo>
                      <a:pt x="3743" y="232"/>
                    </a:lnTo>
                    <a:lnTo>
                      <a:pt x="3744" y="232"/>
                    </a:lnTo>
                    <a:lnTo>
                      <a:pt x="3744" y="233"/>
                    </a:lnTo>
                    <a:lnTo>
                      <a:pt x="3744" y="234"/>
                    </a:lnTo>
                    <a:lnTo>
                      <a:pt x="3744" y="236"/>
                    </a:lnTo>
                    <a:lnTo>
                      <a:pt x="3745" y="236"/>
                    </a:lnTo>
                    <a:lnTo>
                      <a:pt x="3745" y="236"/>
                    </a:lnTo>
                    <a:lnTo>
                      <a:pt x="3745" y="234"/>
                    </a:lnTo>
                    <a:lnTo>
                      <a:pt x="3745" y="234"/>
                    </a:lnTo>
                    <a:lnTo>
                      <a:pt x="3745" y="234"/>
                    </a:lnTo>
                    <a:lnTo>
                      <a:pt x="3746" y="233"/>
                    </a:lnTo>
                    <a:lnTo>
                      <a:pt x="3746" y="233"/>
                    </a:lnTo>
                    <a:lnTo>
                      <a:pt x="3746" y="233"/>
                    </a:lnTo>
                    <a:lnTo>
                      <a:pt x="3746" y="232"/>
                    </a:lnTo>
                    <a:lnTo>
                      <a:pt x="3746" y="232"/>
                    </a:lnTo>
                    <a:lnTo>
                      <a:pt x="3746" y="232"/>
                    </a:lnTo>
                    <a:lnTo>
                      <a:pt x="3746" y="232"/>
                    </a:lnTo>
                    <a:lnTo>
                      <a:pt x="3747" y="234"/>
                    </a:lnTo>
                    <a:lnTo>
                      <a:pt x="3747" y="234"/>
                    </a:lnTo>
                    <a:lnTo>
                      <a:pt x="3747" y="235"/>
                    </a:lnTo>
                    <a:lnTo>
                      <a:pt x="3747" y="234"/>
                    </a:lnTo>
                    <a:lnTo>
                      <a:pt x="3748" y="233"/>
                    </a:lnTo>
                    <a:lnTo>
                      <a:pt x="3748" y="233"/>
                    </a:lnTo>
                    <a:lnTo>
                      <a:pt x="3748" y="233"/>
                    </a:lnTo>
                    <a:lnTo>
                      <a:pt x="3748" y="233"/>
                    </a:lnTo>
                    <a:lnTo>
                      <a:pt x="3748" y="234"/>
                    </a:lnTo>
                    <a:lnTo>
                      <a:pt x="3749" y="234"/>
                    </a:lnTo>
                    <a:lnTo>
                      <a:pt x="3749" y="234"/>
                    </a:lnTo>
                    <a:lnTo>
                      <a:pt x="3749" y="234"/>
                    </a:lnTo>
                    <a:lnTo>
                      <a:pt x="3749" y="234"/>
                    </a:lnTo>
                    <a:lnTo>
                      <a:pt x="3750" y="234"/>
                    </a:lnTo>
                    <a:lnTo>
                      <a:pt x="3750" y="234"/>
                    </a:lnTo>
                    <a:lnTo>
                      <a:pt x="3750" y="234"/>
                    </a:lnTo>
                    <a:lnTo>
                      <a:pt x="3750" y="234"/>
                    </a:lnTo>
                    <a:lnTo>
                      <a:pt x="3751" y="234"/>
                    </a:lnTo>
                    <a:lnTo>
                      <a:pt x="3751" y="234"/>
                    </a:lnTo>
                    <a:lnTo>
                      <a:pt x="3751" y="234"/>
                    </a:lnTo>
                    <a:lnTo>
                      <a:pt x="3751" y="234"/>
                    </a:lnTo>
                    <a:lnTo>
                      <a:pt x="3751" y="234"/>
                    </a:lnTo>
                    <a:lnTo>
                      <a:pt x="3751" y="234"/>
                    </a:lnTo>
                    <a:lnTo>
                      <a:pt x="3752" y="234"/>
                    </a:lnTo>
                    <a:lnTo>
                      <a:pt x="3752" y="234"/>
                    </a:lnTo>
                    <a:lnTo>
                      <a:pt x="3752" y="234"/>
                    </a:lnTo>
                    <a:lnTo>
                      <a:pt x="3752" y="234"/>
                    </a:lnTo>
                    <a:lnTo>
                      <a:pt x="3753" y="234"/>
                    </a:lnTo>
                    <a:lnTo>
                      <a:pt x="3753" y="234"/>
                    </a:lnTo>
                    <a:lnTo>
                      <a:pt x="3753" y="234"/>
                    </a:lnTo>
                    <a:lnTo>
                      <a:pt x="3753" y="234"/>
                    </a:lnTo>
                    <a:lnTo>
                      <a:pt x="3753" y="234"/>
                    </a:lnTo>
                    <a:lnTo>
                      <a:pt x="3754" y="233"/>
                    </a:lnTo>
                    <a:lnTo>
                      <a:pt x="3754" y="233"/>
                    </a:lnTo>
                    <a:lnTo>
                      <a:pt x="3754" y="233"/>
                    </a:lnTo>
                    <a:lnTo>
                      <a:pt x="3754" y="233"/>
                    </a:lnTo>
                    <a:lnTo>
                      <a:pt x="3755" y="233"/>
                    </a:lnTo>
                    <a:lnTo>
                      <a:pt x="3755" y="233"/>
                    </a:lnTo>
                    <a:lnTo>
                      <a:pt x="3755" y="233"/>
                    </a:lnTo>
                    <a:lnTo>
                      <a:pt x="3755" y="233"/>
                    </a:lnTo>
                    <a:lnTo>
                      <a:pt x="3756" y="234"/>
                    </a:lnTo>
                    <a:lnTo>
                      <a:pt x="3756" y="234"/>
                    </a:lnTo>
                    <a:lnTo>
                      <a:pt x="3756" y="234"/>
                    </a:lnTo>
                    <a:lnTo>
                      <a:pt x="3756" y="234"/>
                    </a:lnTo>
                    <a:lnTo>
                      <a:pt x="3756" y="235"/>
                    </a:lnTo>
                    <a:lnTo>
                      <a:pt x="3756" y="235"/>
                    </a:lnTo>
                    <a:lnTo>
                      <a:pt x="3756" y="235"/>
                    </a:lnTo>
                    <a:lnTo>
                      <a:pt x="3757" y="235"/>
                    </a:lnTo>
                    <a:lnTo>
                      <a:pt x="3757" y="235"/>
                    </a:lnTo>
                    <a:lnTo>
                      <a:pt x="3757" y="233"/>
                    </a:lnTo>
                    <a:lnTo>
                      <a:pt x="3757" y="233"/>
                    </a:lnTo>
                    <a:lnTo>
                      <a:pt x="3758" y="233"/>
                    </a:lnTo>
                    <a:lnTo>
                      <a:pt x="3758" y="228"/>
                    </a:lnTo>
                    <a:lnTo>
                      <a:pt x="3758" y="228"/>
                    </a:lnTo>
                    <a:lnTo>
                      <a:pt x="3758" y="230"/>
                    </a:lnTo>
                    <a:lnTo>
                      <a:pt x="3759" y="230"/>
                    </a:lnTo>
                    <a:lnTo>
                      <a:pt x="3759" y="232"/>
                    </a:lnTo>
                    <a:lnTo>
                      <a:pt x="3759" y="230"/>
                    </a:lnTo>
                    <a:lnTo>
                      <a:pt x="3759" y="230"/>
                    </a:lnTo>
                    <a:lnTo>
                      <a:pt x="3760" y="233"/>
                    </a:lnTo>
                    <a:lnTo>
                      <a:pt x="3760" y="233"/>
                    </a:lnTo>
                    <a:lnTo>
                      <a:pt x="3760" y="233"/>
                    </a:lnTo>
                    <a:lnTo>
                      <a:pt x="3760" y="233"/>
                    </a:lnTo>
                    <a:lnTo>
                      <a:pt x="3760" y="233"/>
                    </a:lnTo>
                    <a:lnTo>
                      <a:pt x="3760" y="233"/>
                    </a:lnTo>
                    <a:lnTo>
                      <a:pt x="3761" y="229"/>
                    </a:lnTo>
                    <a:lnTo>
                      <a:pt x="3761" y="229"/>
                    </a:lnTo>
                    <a:lnTo>
                      <a:pt x="3761" y="230"/>
                    </a:lnTo>
                    <a:lnTo>
                      <a:pt x="3762" y="230"/>
                    </a:lnTo>
                    <a:lnTo>
                      <a:pt x="3762" y="229"/>
                    </a:lnTo>
                    <a:lnTo>
                      <a:pt x="3762" y="229"/>
                    </a:lnTo>
                    <a:lnTo>
                      <a:pt x="3762" y="229"/>
                    </a:lnTo>
                    <a:lnTo>
                      <a:pt x="3763" y="230"/>
                    </a:lnTo>
                    <a:lnTo>
                      <a:pt x="3763" y="230"/>
                    </a:lnTo>
                    <a:lnTo>
                      <a:pt x="3763" y="230"/>
                    </a:lnTo>
                    <a:lnTo>
                      <a:pt x="3763" y="229"/>
                    </a:lnTo>
                    <a:lnTo>
                      <a:pt x="3763" y="230"/>
                    </a:lnTo>
                    <a:lnTo>
                      <a:pt x="3763" y="230"/>
                    </a:lnTo>
                    <a:lnTo>
                      <a:pt x="3764" y="231"/>
                    </a:lnTo>
                    <a:lnTo>
                      <a:pt x="3764" y="231"/>
                    </a:lnTo>
                    <a:lnTo>
                      <a:pt x="3764" y="231"/>
                    </a:lnTo>
                    <a:lnTo>
                      <a:pt x="3764" y="231"/>
                    </a:lnTo>
                    <a:lnTo>
                      <a:pt x="3765" y="231"/>
                    </a:lnTo>
                    <a:lnTo>
                      <a:pt x="3765" y="230"/>
                    </a:lnTo>
                    <a:lnTo>
                      <a:pt x="3765" y="231"/>
                    </a:lnTo>
                    <a:lnTo>
                      <a:pt x="3765" y="231"/>
                    </a:lnTo>
                    <a:lnTo>
                      <a:pt x="3765" y="231"/>
                    </a:lnTo>
                    <a:lnTo>
                      <a:pt x="3766" y="231"/>
                    </a:lnTo>
                    <a:lnTo>
                      <a:pt x="3766" y="231"/>
                    </a:lnTo>
                    <a:lnTo>
                      <a:pt x="3766" y="231"/>
                    </a:lnTo>
                    <a:lnTo>
                      <a:pt x="3766" y="231"/>
                    </a:lnTo>
                    <a:lnTo>
                      <a:pt x="3767" y="231"/>
                    </a:lnTo>
                    <a:lnTo>
                      <a:pt x="3767" y="231"/>
                    </a:lnTo>
                    <a:lnTo>
                      <a:pt x="3767" y="231"/>
                    </a:lnTo>
                    <a:lnTo>
                      <a:pt x="3767" y="231"/>
                    </a:lnTo>
                    <a:lnTo>
                      <a:pt x="3767" y="231"/>
                    </a:lnTo>
                    <a:lnTo>
                      <a:pt x="3767" y="231"/>
                    </a:lnTo>
                    <a:lnTo>
                      <a:pt x="3767" y="231"/>
                    </a:lnTo>
                    <a:lnTo>
                      <a:pt x="3768" y="231"/>
                    </a:lnTo>
                    <a:lnTo>
                      <a:pt x="3768" y="231"/>
                    </a:lnTo>
                    <a:lnTo>
                      <a:pt x="3768" y="231"/>
                    </a:lnTo>
                    <a:lnTo>
                      <a:pt x="3768" y="231"/>
                    </a:lnTo>
                    <a:lnTo>
                      <a:pt x="3768" y="231"/>
                    </a:lnTo>
                    <a:lnTo>
                      <a:pt x="3769" y="231"/>
                    </a:lnTo>
                    <a:lnTo>
                      <a:pt x="3769" y="231"/>
                    </a:lnTo>
                    <a:lnTo>
                      <a:pt x="3769" y="231"/>
                    </a:lnTo>
                    <a:lnTo>
                      <a:pt x="3769" y="231"/>
                    </a:lnTo>
                    <a:lnTo>
                      <a:pt x="3770" y="231"/>
                    </a:lnTo>
                    <a:lnTo>
                      <a:pt x="3770" y="231"/>
                    </a:lnTo>
                    <a:lnTo>
                      <a:pt x="3770" y="233"/>
                    </a:lnTo>
                    <a:lnTo>
                      <a:pt x="3770" y="233"/>
                    </a:lnTo>
                    <a:lnTo>
                      <a:pt x="3770" y="236"/>
                    </a:lnTo>
                    <a:lnTo>
                      <a:pt x="3771" y="236"/>
                    </a:lnTo>
                    <a:lnTo>
                      <a:pt x="3771" y="236"/>
                    </a:lnTo>
                    <a:lnTo>
                      <a:pt x="3771" y="236"/>
                    </a:lnTo>
                    <a:lnTo>
                      <a:pt x="3771" y="238"/>
                    </a:lnTo>
                    <a:lnTo>
                      <a:pt x="3771" y="238"/>
                    </a:lnTo>
                    <a:lnTo>
                      <a:pt x="3772" y="238"/>
                    </a:lnTo>
                    <a:lnTo>
                      <a:pt x="3772" y="238"/>
                    </a:lnTo>
                    <a:lnTo>
                      <a:pt x="3772" y="237"/>
                    </a:lnTo>
                    <a:lnTo>
                      <a:pt x="3772" y="237"/>
                    </a:lnTo>
                    <a:lnTo>
                      <a:pt x="3772" y="235"/>
                    </a:lnTo>
                    <a:lnTo>
                      <a:pt x="3772" y="234"/>
                    </a:lnTo>
                    <a:lnTo>
                      <a:pt x="3773" y="229"/>
                    </a:lnTo>
                    <a:lnTo>
                      <a:pt x="3773" y="229"/>
                    </a:lnTo>
                    <a:lnTo>
                      <a:pt x="3773" y="229"/>
                    </a:lnTo>
                    <a:lnTo>
                      <a:pt x="3774" y="230"/>
                    </a:lnTo>
                    <a:lnTo>
                      <a:pt x="3774" y="230"/>
                    </a:lnTo>
                    <a:lnTo>
                      <a:pt x="3774" y="230"/>
                    </a:lnTo>
                    <a:lnTo>
                      <a:pt x="3774" y="232"/>
                    </a:lnTo>
                    <a:lnTo>
                      <a:pt x="3774" y="232"/>
                    </a:lnTo>
                    <a:lnTo>
                      <a:pt x="3775" y="233"/>
                    </a:lnTo>
                    <a:lnTo>
                      <a:pt x="3775" y="233"/>
                    </a:lnTo>
                    <a:lnTo>
                      <a:pt x="3775" y="234"/>
                    </a:lnTo>
                    <a:lnTo>
                      <a:pt x="3775" y="234"/>
                    </a:lnTo>
                    <a:lnTo>
                      <a:pt x="3775" y="234"/>
                    </a:lnTo>
                    <a:lnTo>
                      <a:pt x="3776" y="232"/>
                    </a:lnTo>
                    <a:lnTo>
                      <a:pt x="3776" y="232"/>
                    </a:lnTo>
                    <a:lnTo>
                      <a:pt x="3777" y="231"/>
                    </a:lnTo>
                    <a:lnTo>
                      <a:pt x="3777" y="231"/>
                    </a:lnTo>
                    <a:lnTo>
                      <a:pt x="3777" y="231"/>
                    </a:lnTo>
                    <a:lnTo>
                      <a:pt x="3777" y="231"/>
                    </a:lnTo>
                    <a:lnTo>
                      <a:pt x="3777" y="231"/>
                    </a:lnTo>
                    <a:lnTo>
                      <a:pt x="3778" y="232"/>
                    </a:lnTo>
                    <a:lnTo>
                      <a:pt x="3778" y="232"/>
                    </a:lnTo>
                    <a:lnTo>
                      <a:pt x="3778" y="233"/>
                    </a:lnTo>
                    <a:lnTo>
                      <a:pt x="3779" y="233"/>
                    </a:lnTo>
                    <a:lnTo>
                      <a:pt x="3779" y="233"/>
                    </a:lnTo>
                    <a:lnTo>
                      <a:pt x="3779" y="233"/>
                    </a:lnTo>
                    <a:lnTo>
                      <a:pt x="3779" y="232"/>
                    </a:lnTo>
                    <a:lnTo>
                      <a:pt x="3779" y="232"/>
                    </a:lnTo>
                    <a:lnTo>
                      <a:pt x="3779" y="232"/>
                    </a:lnTo>
                    <a:lnTo>
                      <a:pt x="3780" y="232"/>
                    </a:lnTo>
                    <a:lnTo>
                      <a:pt x="3780" y="232"/>
                    </a:lnTo>
                    <a:lnTo>
                      <a:pt x="3780" y="232"/>
                    </a:lnTo>
                    <a:lnTo>
                      <a:pt x="3780" y="232"/>
                    </a:lnTo>
                    <a:lnTo>
                      <a:pt x="3780" y="232"/>
                    </a:lnTo>
                    <a:lnTo>
                      <a:pt x="3781" y="232"/>
                    </a:lnTo>
                    <a:lnTo>
                      <a:pt x="3781" y="232"/>
                    </a:lnTo>
                    <a:lnTo>
                      <a:pt x="3781" y="232"/>
                    </a:lnTo>
                    <a:lnTo>
                      <a:pt x="3781" y="232"/>
                    </a:lnTo>
                    <a:lnTo>
                      <a:pt x="3782" y="232"/>
                    </a:lnTo>
                    <a:lnTo>
                      <a:pt x="3782" y="232"/>
                    </a:lnTo>
                    <a:lnTo>
                      <a:pt x="3782" y="232"/>
                    </a:lnTo>
                    <a:lnTo>
                      <a:pt x="3782" y="232"/>
                    </a:lnTo>
                    <a:lnTo>
                      <a:pt x="3782" y="232"/>
                    </a:lnTo>
                    <a:lnTo>
                      <a:pt x="3783" y="232"/>
                    </a:lnTo>
                    <a:lnTo>
                      <a:pt x="3783" y="232"/>
                    </a:lnTo>
                    <a:lnTo>
                      <a:pt x="3783" y="232"/>
                    </a:lnTo>
                    <a:lnTo>
                      <a:pt x="3783" y="232"/>
                    </a:lnTo>
                    <a:lnTo>
                      <a:pt x="3783" y="232"/>
                    </a:lnTo>
                    <a:lnTo>
                      <a:pt x="3784" y="232"/>
                    </a:lnTo>
                    <a:lnTo>
                      <a:pt x="3784" y="232"/>
                    </a:lnTo>
                    <a:lnTo>
                      <a:pt x="3784" y="232"/>
                    </a:lnTo>
                    <a:lnTo>
                      <a:pt x="3784" y="232"/>
                    </a:lnTo>
                    <a:lnTo>
                      <a:pt x="3784" y="232"/>
                    </a:lnTo>
                    <a:lnTo>
                      <a:pt x="3785" y="232"/>
                    </a:lnTo>
                    <a:lnTo>
                      <a:pt x="3785" y="232"/>
                    </a:lnTo>
                    <a:lnTo>
                      <a:pt x="3785" y="232"/>
                    </a:lnTo>
                    <a:lnTo>
                      <a:pt x="3785" y="235"/>
                    </a:lnTo>
                    <a:lnTo>
                      <a:pt x="3786" y="235"/>
                    </a:lnTo>
                    <a:lnTo>
                      <a:pt x="3786" y="236"/>
                    </a:lnTo>
                    <a:lnTo>
                      <a:pt x="3786" y="236"/>
                    </a:lnTo>
                    <a:lnTo>
                      <a:pt x="3786" y="237"/>
                    </a:lnTo>
                    <a:lnTo>
                      <a:pt x="3786" y="237"/>
                    </a:lnTo>
                    <a:lnTo>
                      <a:pt x="3787" y="237"/>
                    </a:lnTo>
                    <a:lnTo>
                      <a:pt x="3787" y="236"/>
                    </a:lnTo>
                    <a:lnTo>
                      <a:pt x="3787" y="237"/>
                    </a:lnTo>
                    <a:lnTo>
                      <a:pt x="3787" y="236"/>
                    </a:lnTo>
                    <a:lnTo>
                      <a:pt x="3787" y="236"/>
                    </a:lnTo>
                    <a:lnTo>
                      <a:pt x="3788" y="233"/>
                    </a:lnTo>
                    <a:lnTo>
                      <a:pt x="3788" y="233"/>
                    </a:lnTo>
                    <a:lnTo>
                      <a:pt x="3788" y="231"/>
                    </a:lnTo>
                    <a:lnTo>
                      <a:pt x="3788" y="231"/>
                    </a:lnTo>
                    <a:lnTo>
                      <a:pt x="3789" y="233"/>
                    </a:lnTo>
                    <a:lnTo>
                      <a:pt x="3789" y="233"/>
                    </a:lnTo>
                    <a:lnTo>
                      <a:pt x="3789" y="234"/>
                    </a:lnTo>
                    <a:lnTo>
                      <a:pt x="3790" y="235"/>
                    </a:lnTo>
                    <a:lnTo>
                      <a:pt x="3790" y="235"/>
                    </a:lnTo>
                    <a:lnTo>
                      <a:pt x="3790" y="234"/>
                    </a:lnTo>
                    <a:lnTo>
                      <a:pt x="3790" y="234"/>
                    </a:lnTo>
                    <a:lnTo>
                      <a:pt x="3791" y="233"/>
                    </a:lnTo>
                    <a:lnTo>
                      <a:pt x="3791" y="233"/>
                    </a:lnTo>
                    <a:lnTo>
                      <a:pt x="3791" y="234"/>
                    </a:lnTo>
                    <a:lnTo>
                      <a:pt x="3791" y="233"/>
                    </a:lnTo>
                    <a:lnTo>
                      <a:pt x="3791" y="233"/>
                    </a:lnTo>
                    <a:lnTo>
                      <a:pt x="3791" y="233"/>
                    </a:lnTo>
                    <a:lnTo>
                      <a:pt x="3791" y="233"/>
                    </a:lnTo>
                    <a:lnTo>
                      <a:pt x="3792" y="233"/>
                    </a:lnTo>
                    <a:lnTo>
                      <a:pt x="3792" y="233"/>
                    </a:lnTo>
                    <a:lnTo>
                      <a:pt x="3792" y="233"/>
                    </a:lnTo>
                    <a:lnTo>
                      <a:pt x="3792" y="233"/>
                    </a:lnTo>
                    <a:lnTo>
                      <a:pt x="3793" y="233"/>
                    </a:lnTo>
                    <a:lnTo>
                      <a:pt x="3793" y="235"/>
                    </a:lnTo>
                    <a:lnTo>
                      <a:pt x="3793" y="235"/>
                    </a:lnTo>
                    <a:lnTo>
                      <a:pt x="3793" y="235"/>
                    </a:lnTo>
                    <a:lnTo>
                      <a:pt x="3793" y="235"/>
                    </a:lnTo>
                    <a:lnTo>
                      <a:pt x="3793" y="235"/>
                    </a:lnTo>
                    <a:lnTo>
                      <a:pt x="3794" y="235"/>
                    </a:lnTo>
                    <a:lnTo>
                      <a:pt x="3794" y="236"/>
                    </a:lnTo>
                    <a:lnTo>
                      <a:pt x="3794" y="236"/>
                    </a:lnTo>
                    <a:lnTo>
                      <a:pt x="3795" y="236"/>
                    </a:lnTo>
                    <a:lnTo>
                      <a:pt x="3795" y="236"/>
                    </a:lnTo>
                    <a:lnTo>
                      <a:pt x="3795" y="236"/>
                    </a:lnTo>
                    <a:lnTo>
                      <a:pt x="3795" y="236"/>
                    </a:lnTo>
                    <a:lnTo>
                      <a:pt x="3795" y="236"/>
                    </a:lnTo>
                    <a:lnTo>
                      <a:pt x="3795" y="236"/>
                    </a:lnTo>
                    <a:lnTo>
                      <a:pt x="3796" y="236"/>
                    </a:lnTo>
                    <a:lnTo>
                      <a:pt x="3796" y="236"/>
                    </a:lnTo>
                    <a:lnTo>
                      <a:pt x="3796" y="236"/>
                    </a:lnTo>
                    <a:lnTo>
                      <a:pt x="3796" y="236"/>
                    </a:lnTo>
                    <a:lnTo>
                      <a:pt x="3797" y="236"/>
                    </a:lnTo>
                    <a:lnTo>
                      <a:pt x="3797" y="236"/>
                    </a:lnTo>
                    <a:lnTo>
                      <a:pt x="3797" y="236"/>
                    </a:lnTo>
                    <a:lnTo>
                      <a:pt x="3797" y="236"/>
                    </a:lnTo>
                    <a:lnTo>
                      <a:pt x="3797" y="236"/>
                    </a:lnTo>
                    <a:lnTo>
                      <a:pt x="3798" y="236"/>
                    </a:lnTo>
                    <a:lnTo>
                      <a:pt x="3798" y="236"/>
                    </a:lnTo>
                    <a:lnTo>
                      <a:pt x="3798" y="236"/>
                    </a:lnTo>
                    <a:lnTo>
                      <a:pt x="3798" y="236"/>
                    </a:lnTo>
                    <a:lnTo>
                      <a:pt x="3798" y="236"/>
                    </a:lnTo>
                    <a:lnTo>
                      <a:pt x="3798" y="236"/>
                    </a:lnTo>
                    <a:lnTo>
                      <a:pt x="3798" y="236"/>
                    </a:lnTo>
                    <a:lnTo>
                      <a:pt x="3799" y="236"/>
                    </a:lnTo>
                    <a:lnTo>
                      <a:pt x="3799" y="236"/>
                    </a:lnTo>
                    <a:lnTo>
                      <a:pt x="3799" y="236"/>
                    </a:lnTo>
                    <a:lnTo>
                      <a:pt x="3799" y="236"/>
                    </a:lnTo>
                    <a:lnTo>
                      <a:pt x="3799" y="236"/>
                    </a:lnTo>
                    <a:lnTo>
                      <a:pt x="3800" y="236"/>
                    </a:lnTo>
                    <a:lnTo>
                      <a:pt x="3800" y="236"/>
                    </a:lnTo>
                    <a:lnTo>
                      <a:pt x="3800" y="237"/>
                    </a:lnTo>
                    <a:lnTo>
                      <a:pt x="3800" y="237"/>
                    </a:lnTo>
                    <a:lnTo>
                      <a:pt x="3800" y="237"/>
                    </a:lnTo>
                    <a:lnTo>
                      <a:pt x="3800" y="237"/>
                    </a:lnTo>
                    <a:lnTo>
                      <a:pt x="3801" y="237"/>
                    </a:lnTo>
                    <a:lnTo>
                      <a:pt x="3801" y="237"/>
                    </a:lnTo>
                    <a:lnTo>
                      <a:pt x="3801" y="237"/>
                    </a:lnTo>
                    <a:lnTo>
                      <a:pt x="3801" y="237"/>
                    </a:lnTo>
                    <a:lnTo>
                      <a:pt x="3802" y="237"/>
                    </a:lnTo>
                    <a:lnTo>
                      <a:pt x="3802" y="237"/>
                    </a:lnTo>
                    <a:lnTo>
                      <a:pt x="3802" y="237"/>
                    </a:lnTo>
                    <a:lnTo>
                      <a:pt x="3802" y="233"/>
                    </a:lnTo>
                    <a:lnTo>
                      <a:pt x="3802" y="233"/>
                    </a:lnTo>
                    <a:lnTo>
                      <a:pt x="3802" y="234"/>
                    </a:lnTo>
                    <a:lnTo>
                      <a:pt x="3803" y="229"/>
                    </a:lnTo>
                    <a:lnTo>
                      <a:pt x="3803" y="227"/>
                    </a:lnTo>
                    <a:lnTo>
                      <a:pt x="3803" y="235"/>
                    </a:lnTo>
                    <a:lnTo>
                      <a:pt x="3804" y="235"/>
                    </a:lnTo>
                    <a:lnTo>
                      <a:pt x="3804" y="236"/>
                    </a:lnTo>
                    <a:lnTo>
                      <a:pt x="3804" y="236"/>
                    </a:lnTo>
                    <a:lnTo>
                      <a:pt x="3805" y="237"/>
                    </a:lnTo>
                    <a:lnTo>
                      <a:pt x="3805" y="237"/>
                    </a:lnTo>
                    <a:lnTo>
                      <a:pt x="3805" y="236"/>
                    </a:lnTo>
                    <a:lnTo>
                      <a:pt x="3805" y="236"/>
                    </a:lnTo>
                    <a:lnTo>
                      <a:pt x="3806" y="235"/>
                    </a:lnTo>
                    <a:lnTo>
                      <a:pt x="3806" y="235"/>
                    </a:lnTo>
                    <a:lnTo>
                      <a:pt x="3806" y="233"/>
                    </a:lnTo>
                    <a:lnTo>
                      <a:pt x="3807" y="233"/>
                    </a:lnTo>
                    <a:lnTo>
                      <a:pt x="3807" y="233"/>
                    </a:lnTo>
                    <a:lnTo>
                      <a:pt x="3807" y="235"/>
                    </a:lnTo>
                    <a:lnTo>
                      <a:pt x="3807" y="235"/>
                    </a:lnTo>
                    <a:lnTo>
                      <a:pt x="3807" y="237"/>
                    </a:lnTo>
                    <a:lnTo>
                      <a:pt x="3808" y="237"/>
                    </a:lnTo>
                    <a:lnTo>
                      <a:pt x="3808" y="237"/>
                    </a:lnTo>
                    <a:lnTo>
                      <a:pt x="3808" y="237"/>
                    </a:lnTo>
                    <a:lnTo>
                      <a:pt x="3808" y="237"/>
                    </a:lnTo>
                    <a:lnTo>
                      <a:pt x="3809" y="238"/>
                    </a:lnTo>
                    <a:lnTo>
                      <a:pt x="3809" y="238"/>
                    </a:lnTo>
                    <a:lnTo>
                      <a:pt x="3809" y="238"/>
                    </a:lnTo>
                    <a:lnTo>
                      <a:pt x="3809" y="238"/>
                    </a:lnTo>
                    <a:lnTo>
                      <a:pt x="3809" y="238"/>
                    </a:lnTo>
                    <a:lnTo>
                      <a:pt x="3809" y="238"/>
                    </a:lnTo>
                    <a:lnTo>
                      <a:pt x="3810" y="238"/>
                    </a:lnTo>
                    <a:lnTo>
                      <a:pt x="3810" y="238"/>
                    </a:lnTo>
                    <a:lnTo>
                      <a:pt x="3810" y="237"/>
                    </a:lnTo>
                    <a:lnTo>
                      <a:pt x="3811" y="237"/>
                    </a:lnTo>
                    <a:lnTo>
                      <a:pt x="3811" y="237"/>
                    </a:lnTo>
                    <a:lnTo>
                      <a:pt x="3811" y="237"/>
                    </a:lnTo>
                    <a:lnTo>
                      <a:pt x="3811" y="237"/>
                    </a:lnTo>
                    <a:lnTo>
                      <a:pt x="3812" y="237"/>
                    </a:lnTo>
                    <a:lnTo>
                      <a:pt x="3812" y="237"/>
                    </a:lnTo>
                    <a:lnTo>
                      <a:pt x="3812" y="237"/>
                    </a:lnTo>
                    <a:lnTo>
                      <a:pt x="3812" y="237"/>
                    </a:lnTo>
                    <a:lnTo>
                      <a:pt x="3812" y="237"/>
                    </a:lnTo>
                    <a:lnTo>
                      <a:pt x="3812" y="237"/>
                    </a:lnTo>
                    <a:lnTo>
                      <a:pt x="3813" y="237"/>
                    </a:lnTo>
                    <a:lnTo>
                      <a:pt x="3813" y="237"/>
                    </a:lnTo>
                    <a:lnTo>
                      <a:pt x="3813" y="237"/>
                    </a:lnTo>
                    <a:lnTo>
                      <a:pt x="3813" y="237"/>
                    </a:lnTo>
                    <a:lnTo>
                      <a:pt x="3813" y="237"/>
                    </a:lnTo>
                    <a:lnTo>
                      <a:pt x="3813" y="237"/>
                    </a:lnTo>
                    <a:lnTo>
                      <a:pt x="3814" y="237"/>
                    </a:lnTo>
                    <a:lnTo>
                      <a:pt x="3814" y="237"/>
                    </a:lnTo>
                    <a:lnTo>
                      <a:pt x="3814" y="237"/>
                    </a:lnTo>
                    <a:lnTo>
                      <a:pt x="3814" y="237"/>
                    </a:lnTo>
                    <a:lnTo>
                      <a:pt x="3815" y="236"/>
                    </a:lnTo>
                    <a:lnTo>
                      <a:pt x="3815" y="236"/>
                    </a:lnTo>
                    <a:lnTo>
                      <a:pt x="3815" y="237"/>
                    </a:lnTo>
                    <a:lnTo>
                      <a:pt x="3815" y="237"/>
                    </a:lnTo>
                    <a:lnTo>
                      <a:pt x="3815" y="237"/>
                    </a:lnTo>
                    <a:lnTo>
                      <a:pt x="3815" y="237"/>
                    </a:lnTo>
                    <a:lnTo>
                      <a:pt x="3816" y="237"/>
                    </a:lnTo>
                    <a:lnTo>
                      <a:pt x="3816" y="237"/>
                    </a:lnTo>
                    <a:lnTo>
                      <a:pt x="3816" y="237"/>
                    </a:lnTo>
                    <a:lnTo>
                      <a:pt x="3816" y="237"/>
                    </a:lnTo>
                    <a:lnTo>
                      <a:pt x="3816" y="237"/>
                    </a:lnTo>
                    <a:lnTo>
                      <a:pt x="3816" y="237"/>
                    </a:lnTo>
                    <a:lnTo>
                      <a:pt x="3816" y="237"/>
                    </a:lnTo>
                    <a:lnTo>
                      <a:pt x="3817" y="233"/>
                    </a:lnTo>
                    <a:lnTo>
                      <a:pt x="3817" y="233"/>
                    </a:lnTo>
                    <a:lnTo>
                      <a:pt x="3817" y="230"/>
                    </a:lnTo>
                    <a:lnTo>
                      <a:pt x="3817" y="230"/>
                    </a:lnTo>
                    <a:lnTo>
                      <a:pt x="3818" y="231"/>
                    </a:lnTo>
                    <a:lnTo>
                      <a:pt x="3818" y="231"/>
                    </a:lnTo>
                    <a:lnTo>
                      <a:pt x="3818" y="226"/>
                    </a:lnTo>
                    <a:lnTo>
                      <a:pt x="3818" y="227"/>
                    </a:lnTo>
                    <a:lnTo>
                      <a:pt x="3818" y="228"/>
                    </a:lnTo>
                    <a:lnTo>
                      <a:pt x="3819" y="232"/>
                    </a:lnTo>
                    <a:lnTo>
                      <a:pt x="3819" y="232"/>
                    </a:lnTo>
                    <a:lnTo>
                      <a:pt x="3819" y="233"/>
                    </a:lnTo>
                    <a:lnTo>
                      <a:pt x="3819" y="232"/>
                    </a:lnTo>
                    <a:lnTo>
                      <a:pt x="3819" y="232"/>
                    </a:lnTo>
                    <a:lnTo>
                      <a:pt x="3820" y="230"/>
                    </a:lnTo>
                    <a:lnTo>
                      <a:pt x="3820" y="230"/>
                    </a:lnTo>
                    <a:lnTo>
                      <a:pt x="3820" y="230"/>
                    </a:lnTo>
                    <a:lnTo>
                      <a:pt x="3821" y="229"/>
                    </a:lnTo>
                    <a:lnTo>
                      <a:pt x="3821" y="231"/>
                    </a:lnTo>
                    <a:lnTo>
                      <a:pt x="3821" y="231"/>
                    </a:lnTo>
                    <a:lnTo>
                      <a:pt x="3821" y="230"/>
                    </a:lnTo>
                    <a:lnTo>
                      <a:pt x="3822" y="230"/>
                    </a:lnTo>
                    <a:lnTo>
                      <a:pt x="3822" y="230"/>
                    </a:lnTo>
                    <a:lnTo>
                      <a:pt x="3822" y="232"/>
                    </a:lnTo>
                    <a:lnTo>
                      <a:pt x="3822" y="232"/>
                    </a:lnTo>
                    <a:lnTo>
                      <a:pt x="3823" y="234"/>
                    </a:lnTo>
                    <a:lnTo>
                      <a:pt x="3823" y="234"/>
                    </a:lnTo>
                    <a:lnTo>
                      <a:pt x="3823" y="234"/>
                    </a:lnTo>
                    <a:lnTo>
                      <a:pt x="3823" y="231"/>
                    </a:lnTo>
                    <a:lnTo>
                      <a:pt x="3823" y="231"/>
                    </a:lnTo>
                    <a:lnTo>
                      <a:pt x="3823" y="231"/>
                    </a:lnTo>
                    <a:lnTo>
                      <a:pt x="3824" y="232"/>
                    </a:lnTo>
                    <a:lnTo>
                      <a:pt x="3824" y="232"/>
                    </a:lnTo>
                    <a:lnTo>
                      <a:pt x="3824" y="232"/>
                    </a:lnTo>
                    <a:lnTo>
                      <a:pt x="3824" y="232"/>
                    </a:lnTo>
                    <a:lnTo>
                      <a:pt x="3825" y="232"/>
                    </a:lnTo>
                    <a:lnTo>
                      <a:pt x="3825" y="232"/>
                    </a:lnTo>
                    <a:lnTo>
                      <a:pt x="3825" y="232"/>
                    </a:lnTo>
                    <a:lnTo>
                      <a:pt x="3825" y="232"/>
                    </a:lnTo>
                    <a:lnTo>
                      <a:pt x="3825" y="232"/>
                    </a:lnTo>
                    <a:lnTo>
                      <a:pt x="3826" y="232"/>
                    </a:lnTo>
                    <a:lnTo>
                      <a:pt x="3826" y="232"/>
                    </a:lnTo>
                    <a:lnTo>
                      <a:pt x="3826" y="232"/>
                    </a:lnTo>
                    <a:lnTo>
                      <a:pt x="3826" y="232"/>
                    </a:lnTo>
                    <a:lnTo>
                      <a:pt x="3826" y="232"/>
                    </a:lnTo>
                    <a:lnTo>
                      <a:pt x="3826" y="232"/>
                    </a:lnTo>
                    <a:lnTo>
                      <a:pt x="3826" y="232"/>
                    </a:lnTo>
                    <a:lnTo>
                      <a:pt x="3826" y="232"/>
                    </a:lnTo>
                    <a:lnTo>
                      <a:pt x="3827" y="232"/>
                    </a:lnTo>
                    <a:lnTo>
                      <a:pt x="3827" y="232"/>
                    </a:lnTo>
                    <a:lnTo>
                      <a:pt x="3827" y="232"/>
                    </a:lnTo>
                    <a:lnTo>
                      <a:pt x="3827" y="232"/>
                    </a:lnTo>
                    <a:lnTo>
                      <a:pt x="3827" y="232"/>
                    </a:lnTo>
                    <a:lnTo>
                      <a:pt x="3828" y="232"/>
                    </a:lnTo>
                    <a:lnTo>
                      <a:pt x="3828" y="231"/>
                    </a:lnTo>
                    <a:lnTo>
                      <a:pt x="3828" y="231"/>
                    </a:lnTo>
                    <a:lnTo>
                      <a:pt x="3828" y="231"/>
                    </a:lnTo>
                    <a:lnTo>
                      <a:pt x="3828" y="231"/>
                    </a:lnTo>
                    <a:lnTo>
                      <a:pt x="3828" y="231"/>
                    </a:lnTo>
                    <a:lnTo>
                      <a:pt x="3828" y="231"/>
                    </a:lnTo>
                    <a:lnTo>
                      <a:pt x="3828" y="231"/>
                    </a:lnTo>
                    <a:lnTo>
                      <a:pt x="3829" y="231"/>
                    </a:lnTo>
                    <a:lnTo>
                      <a:pt x="3829" y="232"/>
                    </a:lnTo>
                    <a:lnTo>
                      <a:pt x="3830" y="233"/>
                    </a:lnTo>
                    <a:lnTo>
                      <a:pt x="3830" y="233"/>
                    </a:lnTo>
                    <a:lnTo>
                      <a:pt x="3830" y="233"/>
                    </a:lnTo>
                    <a:lnTo>
                      <a:pt x="3830" y="236"/>
                    </a:lnTo>
                    <a:lnTo>
                      <a:pt x="3830" y="236"/>
                    </a:lnTo>
                    <a:lnTo>
                      <a:pt x="3831" y="236"/>
                    </a:lnTo>
                    <a:lnTo>
                      <a:pt x="3831" y="237"/>
                    </a:lnTo>
                    <a:lnTo>
                      <a:pt x="3831" y="237"/>
                    </a:lnTo>
                    <a:lnTo>
                      <a:pt x="3831" y="237"/>
                    </a:lnTo>
                    <a:lnTo>
                      <a:pt x="3831" y="234"/>
                    </a:lnTo>
                    <a:lnTo>
                      <a:pt x="3831" y="233"/>
                    </a:lnTo>
                    <a:lnTo>
                      <a:pt x="3832" y="231"/>
                    </a:lnTo>
                    <a:lnTo>
                      <a:pt x="3832" y="231"/>
                    </a:lnTo>
                    <a:lnTo>
                      <a:pt x="3832" y="231"/>
                    </a:lnTo>
                    <a:lnTo>
                      <a:pt x="3833" y="233"/>
                    </a:lnTo>
                    <a:lnTo>
                      <a:pt x="3833" y="233"/>
                    </a:lnTo>
                    <a:lnTo>
                      <a:pt x="3833" y="235"/>
                    </a:lnTo>
                    <a:lnTo>
                      <a:pt x="3833" y="235"/>
                    </a:lnTo>
                    <a:lnTo>
                      <a:pt x="3834" y="236"/>
                    </a:lnTo>
                    <a:lnTo>
                      <a:pt x="3834" y="236"/>
                    </a:lnTo>
                    <a:lnTo>
                      <a:pt x="3834" y="236"/>
                    </a:lnTo>
                    <a:lnTo>
                      <a:pt x="3834" y="236"/>
                    </a:lnTo>
                    <a:lnTo>
                      <a:pt x="3834" y="236"/>
                    </a:lnTo>
                    <a:lnTo>
                      <a:pt x="3835" y="234"/>
                    </a:lnTo>
                    <a:lnTo>
                      <a:pt x="3835" y="234"/>
                    </a:lnTo>
                    <a:lnTo>
                      <a:pt x="3835" y="234"/>
                    </a:lnTo>
                    <a:lnTo>
                      <a:pt x="3835" y="234"/>
                    </a:lnTo>
                    <a:lnTo>
                      <a:pt x="3835" y="234"/>
                    </a:lnTo>
                    <a:lnTo>
                      <a:pt x="3836" y="234"/>
                    </a:lnTo>
                    <a:lnTo>
                      <a:pt x="3836" y="235"/>
                    </a:lnTo>
                    <a:lnTo>
                      <a:pt x="3836" y="235"/>
                    </a:lnTo>
                    <a:lnTo>
                      <a:pt x="3837" y="236"/>
                    </a:lnTo>
                    <a:lnTo>
                      <a:pt x="3837" y="236"/>
                    </a:lnTo>
                    <a:lnTo>
                      <a:pt x="3837" y="237"/>
                    </a:lnTo>
                    <a:lnTo>
                      <a:pt x="3838" y="237"/>
                    </a:lnTo>
                    <a:lnTo>
                      <a:pt x="3838" y="237"/>
                    </a:lnTo>
                    <a:lnTo>
                      <a:pt x="3838" y="237"/>
                    </a:lnTo>
                    <a:lnTo>
                      <a:pt x="3838" y="237"/>
                    </a:lnTo>
                    <a:lnTo>
                      <a:pt x="3838" y="237"/>
                    </a:lnTo>
                    <a:lnTo>
                      <a:pt x="3838" y="237"/>
                    </a:lnTo>
                    <a:lnTo>
                      <a:pt x="3839" y="237"/>
                    </a:lnTo>
                    <a:lnTo>
                      <a:pt x="3839" y="237"/>
                    </a:lnTo>
                    <a:lnTo>
                      <a:pt x="3839" y="237"/>
                    </a:lnTo>
                    <a:lnTo>
                      <a:pt x="3839" y="237"/>
                    </a:lnTo>
                    <a:lnTo>
                      <a:pt x="3840" y="236"/>
                    </a:lnTo>
                    <a:lnTo>
                      <a:pt x="3840" y="236"/>
                    </a:lnTo>
                    <a:lnTo>
                      <a:pt x="3840" y="236"/>
                    </a:lnTo>
                    <a:lnTo>
                      <a:pt x="3840" y="236"/>
                    </a:lnTo>
                    <a:lnTo>
                      <a:pt x="3840" y="236"/>
                    </a:lnTo>
                    <a:lnTo>
                      <a:pt x="3841" y="236"/>
                    </a:lnTo>
                    <a:lnTo>
                      <a:pt x="3841" y="236"/>
                    </a:lnTo>
                    <a:lnTo>
                      <a:pt x="3841" y="236"/>
                    </a:lnTo>
                    <a:lnTo>
                      <a:pt x="3842" y="236"/>
                    </a:lnTo>
                    <a:lnTo>
                      <a:pt x="3842" y="236"/>
                    </a:lnTo>
                    <a:lnTo>
                      <a:pt x="3842" y="236"/>
                    </a:lnTo>
                    <a:lnTo>
                      <a:pt x="3842" y="236"/>
                    </a:lnTo>
                    <a:lnTo>
                      <a:pt x="3842" y="236"/>
                    </a:lnTo>
                    <a:lnTo>
                      <a:pt x="3843" y="236"/>
                    </a:lnTo>
                    <a:lnTo>
                      <a:pt x="3843" y="236"/>
                    </a:lnTo>
                    <a:lnTo>
                      <a:pt x="3843" y="236"/>
                    </a:lnTo>
                    <a:lnTo>
                      <a:pt x="3843" y="236"/>
                    </a:lnTo>
                    <a:lnTo>
                      <a:pt x="3844" y="236"/>
                    </a:lnTo>
                    <a:lnTo>
                      <a:pt x="3844" y="236"/>
                    </a:lnTo>
                    <a:lnTo>
                      <a:pt x="3844" y="236"/>
                    </a:lnTo>
                    <a:lnTo>
                      <a:pt x="3844" y="237"/>
                    </a:lnTo>
                    <a:lnTo>
                      <a:pt x="3844" y="237"/>
                    </a:lnTo>
                    <a:lnTo>
                      <a:pt x="3845" y="237"/>
                    </a:lnTo>
                    <a:lnTo>
                      <a:pt x="3845" y="237"/>
                    </a:lnTo>
                    <a:lnTo>
                      <a:pt x="3845" y="238"/>
                    </a:lnTo>
                    <a:lnTo>
                      <a:pt x="3845" y="238"/>
                    </a:lnTo>
                    <a:lnTo>
                      <a:pt x="3845" y="237"/>
                    </a:lnTo>
                    <a:lnTo>
                      <a:pt x="3846" y="237"/>
                    </a:lnTo>
                    <a:lnTo>
                      <a:pt x="3846" y="234"/>
                    </a:lnTo>
                    <a:lnTo>
                      <a:pt x="3846" y="234"/>
                    </a:lnTo>
                    <a:lnTo>
                      <a:pt x="3847" y="235"/>
                    </a:lnTo>
                    <a:lnTo>
                      <a:pt x="3847" y="234"/>
                    </a:lnTo>
                    <a:lnTo>
                      <a:pt x="3847" y="234"/>
                    </a:lnTo>
                    <a:lnTo>
                      <a:pt x="3847" y="234"/>
                    </a:lnTo>
                    <a:lnTo>
                      <a:pt x="3847" y="229"/>
                    </a:lnTo>
                    <a:lnTo>
                      <a:pt x="3847" y="232"/>
                    </a:lnTo>
                    <a:lnTo>
                      <a:pt x="3847" y="232"/>
                    </a:lnTo>
                    <a:lnTo>
                      <a:pt x="3848" y="235"/>
                    </a:lnTo>
                    <a:lnTo>
                      <a:pt x="3848" y="233"/>
                    </a:lnTo>
                    <a:lnTo>
                      <a:pt x="3848" y="233"/>
                    </a:lnTo>
                    <a:lnTo>
                      <a:pt x="3848" y="233"/>
                    </a:lnTo>
                    <a:lnTo>
                      <a:pt x="3848" y="235"/>
                    </a:lnTo>
                    <a:lnTo>
                      <a:pt x="3849" y="235"/>
                    </a:lnTo>
                    <a:lnTo>
                      <a:pt x="3849" y="236"/>
                    </a:lnTo>
                    <a:lnTo>
                      <a:pt x="3849" y="236"/>
                    </a:lnTo>
                    <a:lnTo>
                      <a:pt x="3849" y="236"/>
                    </a:lnTo>
                    <a:lnTo>
                      <a:pt x="3849" y="234"/>
                    </a:lnTo>
                    <a:lnTo>
                      <a:pt x="3849" y="234"/>
                    </a:lnTo>
                    <a:lnTo>
                      <a:pt x="3849" y="234"/>
                    </a:lnTo>
                    <a:lnTo>
                      <a:pt x="3850" y="235"/>
                    </a:lnTo>
                    <a:lnTo>
                      <a:pt x="3850" y="234"/>
                    </a:lnTo>
                    <a:lnTo>
                      <a:pt x="3850" y="234"/>
                    </a:lnTo>
                    <a:lnTo>
                      <a:pt x="3851" y="233"/>
                    </a:lnTo>
                    <a:lnTo>
                      <a:pt x="3851" y="233"/>
                    </a:lnTo>
                    <a:lnTo>
                      <a:pt x="3851" y="233"/>
                    </a:lnTo>
                    <a:lnTo>
                      <a:pt x="3851" y="233"/>
                    </a:lnTo>
                    <a:lnTo>
                      <a:pt x="3852" y="233"/>
                    </a:lnTo>
                    <a:lnTo>
                      <a:pt x="3852" y="233"/>
                    </a:lnTo>
                    <a:lnTo>
                      <a:pt x="3852" y="233"/>
                    </a:lnTo>
                    <a:lnTo>
                      <a:pt x="3852" y="233"/>
                    </a:lnTo>
                    <a:lnTo>
                      <a:pt x="3852" y="233"/>
                    </a:lnTo>
                    <a:lnTo>
                      <a:pt x="3853" y="233"/>
                    </a:lnTo>
                    <a:lnTo>
                      <a:pt x="3853" y="234"/>
                    </a:lnTo>
                    <a:lnTo>
                      <a:pt x="3853" y="234"/>
                    </a:lnTo>
                    <a:lnTo>
                      <a:pt x="3854" y="234"/>
                    </a:lnTo>
                    <a:lnTo>
                      <a:pt x="3854" y="234"/>
                    </a:lnTo>
                    <a:lnTo>
                      <a:pt x="3854" y="234"/>
                    </a:lnTo>
                    <a:lnTo>
                      <a:pt x="3854" y="234"/>
                    </a:lnTo>
                    <a:lnTo>
                      <a:pt x="3854" y="234"/>
                    </a:lnTo>
                    <a:lnTo>
                      <a:pt x="3854" y="234"/>
                    </a:lnTo>
                    <a:lnTo>
                      <a:pt x="3855" y="234"/>
                    </a:lnTo>
                    <a:lnTo>
                      <a:pt x="3855" y="234"/>
                    </a:lnTo>
                    <a:lnTo>
                      <a:pt x="3855" y="234"/>
                    </a:lnTo>
                    <a:lnTo>
                      <a:pt x="3855" y="234"/>
                    </a:lnTo>
                    <a:lnTo>
                      <a:pt x="3855" y="234"/>
                    </a:lnTo>
                    <a:lnTo>
                      <a:pt x="3855" y="234"/>
                    </a:lnTo>
                    <a:lnTo>
                      <a:pt x="3856" y="234"/>
                    </a:lnTo>
                    <a:lnTo>
                      <a:pt x="3856" y="234"/>
                    </a:lnTo>
                    <a:lnTo>
                      <a:pt x="3856" y="234"/>
                    </a:lnTo>
                    <a:lnTo>
                      <a:pt x="3856" y="234"/>
                    </a:lnTo>
                    <a:lnTo>
                      <a:pt x="3856" y="234"/>
                    </a:lnTo>
                    <a:lnTo>
                      <a:pt x="3856" y="234"/>
                    </a:lnTo>
                    <a:lnTo>
                      <a:pt x="3856" y="234"/>
                    </a:lnTo>
                    <a:lnTo>
                      <a:pt x="3856" y="234"/>
                    </a:lnTo>
                    <a:lnTo>
                      <a:pt x="3857" y="234"/>
                    </a:lnTo>
                    <a:lnTo>
                      <a:pt x="3857" y="234"/>
                    </a:lnTo>
                    <a:lnTo>
                      <a:pt x="3857" y="234"/>
                    </a:lnTo>
                    <a:lnTo>
                      <a:pt x="3857" y="234"/>
                    </a:lnTo>
                    <a:lnTo>
                      <a:pt x="3857" y="234"/>
                    </a:lnTo>
                    <a:lnTo>
                      <a:pt x="3858" y="234"/>
                    </a:lnTo>
                    <a:lnTo>
                      <a:pt x="3858" y="234"/>
                    </a:lnTo>
                    <a:lnTo>
                      <a:pt x="3858" y="234"/>
                    </a:lnTo>
                    <a:lnTo>
                      <a:pt x="3858" y="234"/>
                    </a:lnTo>
                    <a:lnTo>
                      <a:pt x="3859" y="234"/>
                    </a:lnTo>
                    <a:lnTo>
                      <a:pt x="3859" y="234"/>
                    </a:lnTo>
                    <a:lnTo>
                      <a:pt x="3859" y="234"/>
                    </a:lnTo>
                    <a:lnTo>
                      <a:pt x="3859" y="234"/>
                    </a:lnTo>
                    <a:lnTo>
                      <a:pt x="3859" y="234"/>
                    </a:lnTo>
                    <a:lnTo>
                      <a:pt x="3859" y="234"/>
                    </a:lnTo>
                    <a:lnTo>
                      <a:pt x="3860" y="234"/>
                    </a:lnTo>
                    <a:lnTo>
                      <a:pt x="3860" y="234"/>
                    </a:lnTo>
                    <a:lnTo>
                      <a:pt x="3860" y="235"/>
                    </a:lnTo>
                    <a:lnTo>
                      <a:pt x="3861" y="238"/>
                    </a:lnTo>
                    <a:lnTo>
                      <a:pt x="3861" y="238"/>
                    </a:lnTo>
                    <a:lnTo>
                      <a:pt x="3861" y="238"/>
                    </a:lnTo>
                    <a:lnTo>
                      <a:pt x="3861" y="237"/>
                    </a:lnTo>
                    <a:lnTo>
                      <a:pt x="3861" y="237"/>
                    </a:lnTo>
                    <a:lnTo>
                      <a:pt x="3862" y="236"/>
                    </a:lnTo>
                    <a:lnTo>
                      <a:pt x="3862" y="236"/>
                    </a:lnTo>
                    <a:lnTo>
                      <a:pt x="3862" y="231"/>
                    </a:lnTo>
                    <a:lnTo>
                      <a:pt x="3863" y="232"/>
                    </a:lnTo>
                    <a:lnTo>
                      <a:pt x="3863" y="234"/>
                    </a:lnTo>
                    <a:lnTo>
                      <a:pt x="3863" y="233"/>
                    </a:lnTo>
                    <a:lnTo>
                      <a:pt x="3863" y="232"/>
                    </a:lnTo>
                    <a:lnTo>
                      <a:pt x="3863" y="230"/>
                    </a:lnTo>
                    <a:lnTo>
                      <a:pt x="3863" y="231"/>
                    </a:lnTo>
                    <a:lnTo>
                      <a:pt x="3864" y="231"/>
                    </a:lnTo>
                    <a:lnTo>
                      <a:pt x="3864" y="233"/>
                    </a:lnTo>
                    <a:lnTo>
                      <a:pt x="3864" y="233"/>
                    </a:lnTo>
                    <a:lnTo>
                      <a:pt x="3865" y="234"/>
                    </a:lnTo>
                    <a:lnTo>
                      <a:pt x="3865" y="233"/>
                    </a:lnTo>
                    <a:lnTo>
                      <a:pt x="3865" y="233"/>
                    </a:lnTo>
                    <a:lnTo>
                      <a:pt x="3865" y="233"/>
                    </a:lnTo>
                    <a:lnTo>
                      <a:pt x="3865" y="234"/>
                    </a:lnTo>
                    <a:lnTo>
                      <a:pt x="3865" y="234"/>
                    </a:lnTo>
                    <a:lnTo>
                      <a:pt x="3866" y="234"/>
                    </a:lnTo>
                    <a:lnTo>
                      <a:pt x="3866" y="232"/>
                    </a:lnTo>
                    <a:lnTo>
                      <a:pt x="3866" y="232"/>
                    </a:lnTo>
                    <a:lnTo>
                      <a:pt x="3866" y="232"/>
                    </a:lnTo>
                    <a:lnTo>
                      <a:pt x="3867" y="232"/>
                    </a:lnTo>
                    <a:lnTo>
                      <a:pt x="3867" y="232"/>
                    </a:lnTo>
                    <a:lnTo>
                      <a:pt x="3867" y="233"/>
                    </a:lnTo>
                    <a:lnTo>
                      <a:pt x="3868" y="236"/>
                    </a:lnTo>
                    <a:lnTo>
                      <a:pt x="3868" y="236"/>
                    </a:lnTo>
                    <a:lnTo>
                      <a:pt x="3868" y="237"/>
                    </a:lnTo>
                    <a:lnTo>
                      <a:pt x="3868" y="237"/>
                    </a:lnTo>
                    <a:lnTo>
                      <a:pt x="3869" y="238"/>
                    </a:lnTo>
                    <a:lnTo>
                      <a:pt x="3869" y="237"/>
                    </a:lnTo>
                    <a:lnTo>
                      <a:pt x="3869" y="237"/>
                    </a:lnTo>
                    <a:lnTo>
                      <a:pt x="3869" y="236"/>
                    </a:lnTo>
                    <a:lnTo>
                      <a:pt x="3869" y="236"/>
                    </a:lnTo>
                    <a:lnTo>
                      <a:pt x="3869" y="236"/>
                    </a:lnTo>
                    <a:lnTo>
                      <a:pt x="3870" y="236"/>
                    </a:lnTo>
                    <a:lnTo>
                      <a:pt x="3870" y="236"/>
                    </a:lnTo>
                    <a:lnTo>
                      <a:pt x="3870" y="235"/>
                    </a:lnTo>
                    <a:lnTo>
                      <a:pt x="3871" y="235"/>
                    </a:lnTo>
                    <a:lnTo>
                      <a:pt x="3871" y="235"/>
                    </a:lnTo>
                    <a:lnTo>
                      <a:pt x="3871" y="235"/>
                    </a:lnTo>
                    <a:lnTo>
                      <a:pt x="3871" y="235"/>
                    </a:lnTo>
                    <a:lnTo>
                      <a:pt x="3872" y="235"/>
                    </a:lnTo>
                    <a:lnTo>
                      <a:pt x="3872" y="235"/>
                    </a:lnTo>
                    <a:lnTo>
                      <a:pt x="3872" y="235"/>
                    </a:lnTo>
                    <a:lnTo>
                      <a:pt x="3872" y="235"/>
                    </a:lnTo>
                    <a:lnTo>
                      <a:pt x="3872" y="235"/>
                    </a:lnTo>
                    <a:lnTo>
                      <a:pt x="3873" y="235"/>
                    </a:lnTo>
                    <a:lnTo>
                      <a:pt x="3873" y="235"/>
                    </a:lnTo>
                    <a:lnTo>
                      <a:pt x="3873" y="235"/>
                    </a:lnTo>
                    <a:lnTo>
                      <a:pt x="3873" y="235"/>
                    </a:lnTo>
                    <a:lnTo>
                      <a:pt x="3873" y="235"/>
                    </a:lnTo>
                    <a:lnTo>
                      <a:pt x="3873" y="235"/>
                    </a:lnTo>
                    <a:lnTo>
                      <a:pt x="3874" y="235"/>
                    </a:lnTo>
                    <a:lnTo>
                      <a:pt x="3874" y="235"/>
                    </a:lnTo>
                    <a:lnTo>
                      <a:pt x="3874" y="235"/>
                    </a:lnTo>
                    <a:lnTo>
                      <a:pt x="3874" y="235"/>
                    </a:lnTo>
                    <a:lnTo>
                      <a:pt x="3874" y="235"/>
                    </a:lnTo>
                    <a:lnTo>
                      <a:pt x="3875" y="235"/>
                    </a:lnTo>
                    <a:lnTo>
                      <a:pt x="3875" y="235"/>
                    </a:lnTo>
                    <a:lnTo>
                      <a:pt x="3875" y="236"/>
                    </a:lnTo>
                    <a:lnTo>
                      <a:pt x="3875" y="237"/>
                    </a:lnTo>
                    <a:lnTo>
                      <a:pt x="3876" y="237"/>
                    </a:lnTo>
                    <a:lnTo>
                      <a:pt x="3876" y="237"/>
                    </a:lnTo>
                    <a:lnTo>
                      <a:pt x="3876" y="237"/>
                    </a:lnTo>
                    <a:lnTo>
                      <a:pt x="3876" y="237"/>
                    </a:lnTo>
                    <a:lnTo>
                      <a:pt x="3876" y="237"/>
                    </a:lnTo>
                    <a:lnTo>
                      <a:pt x="3877" y="237"/>
                    </a:lnTo>
                    <a:lnTo>
                      <a:pt x="3877" y="236"/>
                    </a:lnTo>
                    <a:lnTo>
                      <a:pt x="3877" y="236"/>
                    </a:lnTo>
                    <a:lnTo>
                      <a:pt x="3877" y="228"/>
                    </a:lnTo>
                    <a:lnTo>
                      <a:pt x="3878" y="227"/>
                    </a:lnTo>
                    <a:lnTo>
                      <a:pt x="3878" y="224"/>
                    </a:lnTo>
                    <a:lnTo>
                      <a:pt x="3878" y="227"/>
                    </a:lnTo>
                    <a:lnTo>
                      <a:pt x="3878" y="228"/>
                    </a:lnTo>
                    <a:lnTo>
                      <a:pt x="3879" y="231"/>
                    </a:lnTo>
                    <a:lnTo>
                      <a:pt x="3879" y="232"/>
                    </a:lnTo>
                    <a:lnTo>
                      <a:pt x="3879" y="233"/>
                    </a:lnTo>
                    <a:lnTo>
                      <a:pt x="3879" y="233"/>
                    </a:lnTo>
                    <a:lnTo>
                      <a:pt x="3880" y="233"/>
                    </a:lnTo>
                    <a:lnTo>
                      <a:pt x="3880" y="233"/>
                    </a:lnTo>
                    <a:lnTo>
                      <a:pt x="3880" y="233"/>
                    </a:lnTo>
                    <a:lnTo>
                      <a:pt x="3880" y="233"/>
                    </a:lnTo>
                    <a:lnTo>
                      <a:pt x="3880" y="232"/>
                    </a:lnTo>
                    <a:lnTo>
                      <a:pt x="3881" y="232"/>
                    </a:lnTo>
                    <a:lnTo>
                      <a:pt x="3881" y="233"/>
                    </a:lnTo>
                    <a:lnTo>
                      <a:pt x="3881" y="233"/>
                    </a:lnTo>
                    <a:lnTo>
                      <a:pt x="3881" y="234"/>
                    </a:lnTo>
                    <a:lnTo>
                      <a:pt x="3882" y="234"/>
                    </a:lnTo>
                    <a:lnTo>
                      <a:pt x="3882" y="234"/>
                    </a:lnTo>
                    <a:lnTo>
                      <a:pt x="3882" y="234"/>
                    </a:lnTo>
                    <a:lnTo>
                      <a:pt x="3882" y="235"/>
                    </a:lnTo>
                    <a:lnTo>
                      <a:pt x="3883" y="236"/>
                    </a:lnTo>
                    <a:lnTo>
                      <a:pt x="3883" y="236"/>
                    </a:lnTo>
                    <a:lnTo>
                      <a:pt x="3883" y="237"/>
                    </a:lnTo>
                    <a:lnTo>
                      <a:pt x="3883" y="237"/>
                    </a:lnTo>
                    <a:lnTo>
                      <a:pt x="3884" y="237"/>
                    </a:lnTo>
                    <a:lnTo>
                      <a:pt x="3884" y="236"/>
                    </a:lnTo>
                    <a:lnTo>
                      <a:pt x="3884" y="236"/>
                    </a:lnTo>
                    <a:lnTo>
                      <a:pt x="3884" y="236"/>
                    </a:lnTo>
                    <a:lnTo>
                      <a:pt x="3884" y="236"/>
                    </a:lnTo>
                    <a:lnTo>
                      <a:pt x="3884" y="236"/>
                    </a:lnTo>
                    <a:lnTo>
                      <a:pt x="3885" y="236"/>
                    </a:lnTo>
                    <a:lnTo>
                      <a:pt x="3885" y="236"/>
                    </a:lnTo>
                    <a:lnTo>
                      <a:pt x="3885" y="236"/>
                    </a:lnTo>
                    <a:lnTo>
                      <a:pt x="3885" y="236"/>
                    </a:lnTo>
                    <a:lnTo>
                      <a:pt x="3885" y="236"/>
                    </a:lnTo>
                    <a:lnTo>
                      <a:pt x="3886" y="236"/>
                    </a:lnTo>
                    <a:lnTo>
                      <a:pt x="3886" y="236"/>
                    </a:lnTo>
                    <a:lnTo>
                      <a:pt x="3886" y="236"/>
                    </a:lnTo>
                    <a:lnTo>
                      <a:pt x="3886" y="236"/>
                    </a:lnTo>
                    <a:lnTo>
                      <a:pt x="3887" y="236"/>
                    </a:lnTo>
                    <a:lnTo>
                      <a:pt x="3887" y="236"/>
                    </a:lnTo>
                    <a:lnTo>
                      <a:pt x="3887" y="236"/>
                    </a:lnTo>
                    <a:lnTo>
                      <a:pt x="3887" y="236"/>
                    </a:lnTo>
                    <a:lnTo>
                      <a:pt x="3887" y="236"/>
                    </a:lnTo>
                    <a:lnTo>
                      <a:pt x="3888" y="236"/>
                    </a:lnTo>
                    <a:lnTo>
                      <a:pt x="3888" y="236"/>
                    </a:lnTo>
                    <a:lnTo>
                      <a:pt x="3888" y="236"/>
                    </a:lnTo>
                    <a:lnTo>
                      <a:pt x="3889" y="236"/>
                    </a:lnTo>
                    <a:lnTo>
                      <a:pt x="3889" y="236"/>
                    </a:lnTo>
                    <a:lnTo>
                      <a:pt x="3889" y="236"/>
                    </a:lnTo>
                    <a:lnTo>
                      <a:pt x="3889" y="236"/>
                    </a:lnTo>
                    <a:lnTo>
                      <a:pt x="3889" y="236"/>
                    </a:lnTo>
                    <a:lnTo>
                      <a:pt x="3890" y="236"/>
                    </a:lnTo>
                    <a:lnTo>
                      <a:pt x="3890" y="236"/>
                    </a:lnTo>
                    <a:lnTo>
                      <a:pt x="3890" y="236"/>
                    </a:lnTo>
                    <a:lnTo>
                      <a:pt x="3890" y="238"/>
                    </a:lnTo>
                    <a:lnTo>
                      <a:pt x="3890" y="238"/>
                    </a:lnTo>
                    <a:lnTo>
                      <a:pt x="3891" y="238"/>
                    </a:lnTo>
                    <a:lnTo>
                      <a:pt x="3891" y="238"/>
                    </a:lnTo>
                    <a:lnTo>
                      <a:pt x="3891" y="237"/>
                    </a:lnTo>
                    <a:lnTo>
                      <a:pt x="3891" y="237"/>
                    </a:lnTo>
                    <a:lnTo>
                      <a:pt x="3892" y="237"/>
                    </a:lnTo>
                    <a:lnTo>
                      <a:pt x="3892" y="236"/>
                    </a:lnTo>
                    <a:lnTo>
                      <a:pt x="3892" y="236"/>
                    </a:lnTo>
                    <a:lnTo>
                      <a:pt x="3893" y="233"/>
                    </a:lnTo>
                    <a:lnTo>
                      <a:pt x="3893" y="233"/>
                    </a:lnTo>
                    <a:lnTo>
                      <a:pt x="3893" y="233"/>
                    </a:lnTo>
                    <a:lnTo>
                      <a:pt x="3893" y="233"/>
                    </a:lnTo>
                    <a:lnTo>
                      <a:pt x="3894" y="233"/>
                    </a:lnTo>
                    <a:lnTo>
                      <a:pt x="3894" y="234"/>
                    </a:lnTo>
                    <a:lnTo>
                      <a:pt x="3894" y="234"/>
                    </a:lnTo>
                    <a:lnTo>
                      <a:pt x="3894" y="236"/>
                    </a:lnTo>
                    <a:lnTo>
                      <a:pt x="3895" y="236"/>
                    </a:lnTo>
                    <a:lnTo>
                      <a:pt x="3895" y="236"/>
                    </a:lnTo>
                    <a:lnTo>
                      <a:pt x="3895" y="236"/>
                    </a:lnTo>
                    <a:lnTo>
                      <a:pt x="3895" y="236"/>
                    </a:lnTo>
                    <a:lnTo>
                      <a:pt x="3896" y="234"/>
                    </a:lnTo>
                    <a:lnTo>
                      <a:pt x="3896" y="234"/>
                    </a:lnTo>
                    <a:lnTo>
                      <a:pt x="3896" y="233"/>
                    </a:lnTo>
                    <a:lnTo>
                      <a:pt x="3896" y="233"/>
                    </a:lnTo>
                    <a:lnTo>
                      <a:pt x="3896" y="233"/>
                    </a:lnTo>
                    <a:lnTo>
                      <a:pt x="3897" y="233"/>
                    </a:lnTo>
                    <a:lnTo>
                      <a:pt x="3897" y="233"/>
                    </a:lnTo>
                    <a:lnTo>
                      <a:pt x="3897" y="233"/>
                    </a:lnTo>
                    <a:lnTo>
                      <a:pt x="3897" y="233"/>
                    </a:lnTo>
                    <a:lnTo>
                      <a:pt x="3898" y="233"/>
                    </a:lnTo>
                    <a:lnTo>
                      <a:pt x="3898" y="236"/>
                    </a:lnTo>
                    <a:lnTo>
                      <a:pt x="3898" y="236"/>
                    </a:lnTo>
                    <a:lnTo>
                      <a:pt x="3898" y="237"/>
                    </a:lnTo>
                    <a:lnTo>
                      <a:pt x="3898" y="236"/>
                    </a:lnTo>
                    <a:lnTo>
                      <a:pt x="3899" y="236"/>
                    </a:lnTo>
                    <a:lnTo>
                      <a:pt x="3899" y="236"/>
                    </a:lnTo>
                    <a:lnTo>
                      <a:pt x="3899" y="236"/>
                    </a:lnTo>
                    <a:lnTo>
                      <a:pt x="3899" y="236"/>
                    </a:lnTo>
                    <a:lnTo>
                      <a:pt x="3900" y="236"/>
                    </a:lnTo>
                    <a:lnTo>
                      <a:pt x="3900" y="236"/>
                    </a:lnTo>
                    <a:lnTo>
                      <a:pt x="3900" y="236"/>
                    </a:lnTo>
                    <a:lnTo>
                      <a:pt x="3900" y="236"/>
                    </a:lnTo>
                    <a:lnTo>
                      <a:pt x="3900" y="236"/>
                    </a:lnTo>
                    <a:lnTo>
                      <a:pt x="3900" y="236"/>
                    </a:lnTo>
                    <a:lnTo>
                      <a:pt x="3901" y="236"/>
                    </a:lnTo>
                    <a:lnTo>
                      <a:pt x="3901" y="236"/>
                    </a:lnTo>
                    <a:lnTo>
                      <a:pt x="3901" y="236"/>
                    </a:lnTo>
                    <a:lnTo>
                      <a:pt x="3901" y="237"/>
                    </a:lnTo>
                    <a:lnTo>
                      <a:pt x="3902" y="237"/>
                    </a:lnTo>
                    <a:lnTo>
                      <a:pt x="3902" y="237"/>
                    </a:lnTo>
                    <a:lnTo>
                      <a:pt x="3902" y="237"/>
                    </a:lnTo>
                    <a:lnTo>
                      <a:pt x="3902" y="237"/>
                    </a:lnTo>
                    <a:lnTo>
                      <a:pt x="3903" y="237"/>
                    </a:lnTo>
                    <a:lnTo>
                      <a:pt x="3903" y="237"/>
                    </a:lnTo>
                    <a:lnTo>
                      <a:pt x="3903" y="237"/>
                    </a:lnTo>
                    <a:lnTo>
                      <a:pt x="3903" y="237"/>
                    </a:lnTo>
                    <a:lnTo>
                      <a:pt x="3903" y="237"/>
                    </a:lnTo>
                    <a:lnTo>
                      <a:pt x="3903" y="237"/>
                    </a:lnTo>
                    <a:lnTo>
                      <a:pt x="3904" y="237"/>
                    </a:lnTo>
                    <a:lnTo>
                      <a:pt x="3904" y="237"/>
                    </a:lnTo>
                    <a:lnTo>
                      <a:pt x="3904" y="237"/>
                    </a:lnTo>
                    <a:lnTo>
                      <a:pt x="3904" y="237"/>
                    </a:lnTo>
                    <a:lnTo>
                      <a:pt x="3905" y="237"/>
                    </a:lnTo>
                    <a:lnTo>
                      <a:pt x="3905" y="237"/>
                    </a:lnTo>
                    <a:lnTo>
                      <a:pt x="3905" y="237"/>
                    </a:lnTo>
                    <a:lnTo>
                      <a:pt x="3905" y="237"/>
                    </a:lnTo>
                    <a:lnTo>
                      <a:pt x="3905" y="237"/>
                    </a:lnTo>
                    <a:lnTo>
                      <a:pt x="3905" y="237"/>
                    </a:lnTo>
                    <a:lnTo>
                      <a:pt x="3905" y="237"/>
                    </a:lnTo>
                    <a:lnTo>
                      <a:pt x="3905" y="237"/>
                    </a:lnTo>
                    <a:lnTo>
                      <a:pt x="3906" y="237"/>
                    </a:lnTo>
                    <a:lnTo>
                      <a:pt x="3906" y="237"/>
                    </a:lnTo>
                    <a:lnTo>
                      <a:pt x="3906" y="237"/>
                    </a:lnTo>
                    <a:lnTo>
                      <a:pt x="3906" y="237"/>
                    </a:lnTo>
                    <a:lnTo>
                      <a:pt x="3907" y="234"/>
                    </a:lnTo>
                    <a:lnTo>
                      <a:pt x="3907" y="234"/>
                    </a:lnTo>
                    <a:lnTo>
                      <a:pt x="3907" y="230"/>
                    </a:lnTo>
                    <a:lnTo>
                      <a:pt x="3908" y="230"/>
                    </a:lnTo>
                    <a:lnTo>
                      <a:pt x="3908" y="230"/>
                    </a:lnTo>
                    <a:lnTo>
                      <a:pt x="3908" y="229"/>
                    </a:lnTo>
                    <a:lnTo>
                      <a:pt x="3908" y="230"/>
                    </a:lnTo>
                    <a:lnTo>
                      <a:pt x="3908" y="230"/>
                    </a:lnTo>
                    <a:lnTo>
                      <a:pt x="3908" y="231"/>
                    </a:lnTo>
                    <a:lnTo>
                      <a:pt x="3909" y="232"/>
                    </a:lnTo>
                    <a:lnTo>
                      <a:pt x="3909" y="233"/>
                    </a:lnTo>
                    <a:lnTo>
                      <a:pt x="3909" y="232"/>
                    </a:lnTo>
                    <a:lnTo>
                      <a:pt x="3909" y="232"/>
                    </a:lnTo>
                    <a:lnTo>
                      <a:pt x="3910" y="231"/>
                    </a:lnTo>
                    <a:lnTo>
                      <a:pt x="3910" y="231"/>
                    </a:lnTo>
                    <a:lnTo>
                      <a:pt x="3910" y="230"/>
                    </a:lnTo>
                    <a:lnTo>
                      <a:pt x="3910" y="230"/>
                    </a:lnTo>
                    <a:lnTo>
                      <a:pt x="3911" y="229"/>
                    </a:lnTo>
                    <a:lnTo>
                      <a:pt x="3911" y="229"/>
                    </a:lnTo>
                    <a:lnTo>
                      <a:pt x="3911" y="229"/>
                    </a:lnTo>
                    <a:lnTo>
                      <a:pt x="3911" y="229"/>
                    </a:lnTo>
                    <a:lnTo>
                      <a:pt x="3911" y="230"/>
                    </a:lnTo>
                    <a:lnTo>
                      <a:pt x="3912" y="231"/>
                    </a:lnTo>
                    <a:lnTo>
                      <a:pt x="3912" y="232"/>
                    </a:lnTo>
                    <a:lnTo>
                      <a:pt x="3912" y="232"/>
                    </a:lnTo>
                    <a:lnTo>
                      <a:pt x="3913" y="235"/>
                    </a:lnTo>
                    <a:lnTo>
                      <a:pt x="3913" y="235"/>
                    </a:lnTo>
                    <a:lnTo>
                      <a:pt x="3913" y="235"/>
                    </a:lnTo>
                    <a:lnTo>
                      <a:pt x="3913" y="235"/>
                    </a:lnTo>
                    <a:lnTo>
                      <a:pt x="3913" y="235"/>
                    </a:lnTo>
                    <a:lnTo>
                      <a:pt x="3914" y="236"/>
                    </a:lnTo>
                    <a:lnTo>
                      <a:pt x="3914" y="236"/>
                    </a:lnTo>
                    <a:lnTo>
                      <a:pt x="3914" y="236"/>
                    </a:lnTo>
                    <a:lnTo>
                      <a:pt x="3914" y="236"/>
                    </a:lnTo>
                    <a:lnTo>
                      <a:pt x="3915" y="236"/>
                    </a:lnTo>
                    <a:lnTo>
                      <a:pt x="3915" y="236"/>
                    </a:lnTo>
                    <a:lnTo>
                      <a:pt x="3915" y="236"/>
                    </a:lnTo>
                    <a:lnTo>
                      <a:pt x="3915" y="236"/>
                    </a:lnTo>
                    <a:lnTo>
                      <a:pt x="3915" y="236"/>
                    </a:lnTo>
                    <a:lnTo>
                      <a:pt x="3916" y="236"/>
                    </a:lnTo>
                    <a:lnTo>
                      <a:pt x="3916" y="236"/>
                    </a:lnTo>
                    <a:lnTo>
                      <a:pt x="3916" y="236"/>
                    </a:lnTo>
                    <a:lnTo>
                      <a:pt x="3916" y="236"/>
                    </a:lnTo>
                    <a:lnTo>
                      <a:pt x="3917" y="236"/>
                    </a:lnTo>
                    <a:lnTo>
                      <a:pt x="3917" y="236"/>
                    </a:lnTo>
                    <a:lnTo>
                      <a:pt x="3917" y="236"/>
                    </a:lnTo>
                    <a:lnTo>
                      <a:pt x="3917" y="236"/>
                    </a:lnTo>
                    <a:lnTo>
                      <a:pt x="3917" y="236"/>
                    </a:lnTo>
                    <a:lnTo>
                      <a:pt x="3917" y="236"/>
                    </a:lnTo>
                    <a:lnTo>
                      <a:pt x="3917" y="236"/>
                    </a:lnTo>
                    <a:lnTo>
                      <a:pt x="3917" y="236"/>
                    </a:lnTo>
                    <a:lnTo>
                      <a:pt x="3918" y="236"/>
                    </a:lnTo>
                    <a:lnTo>
                      <a:pt x="3918" y="236"/>
                    </a:lnTo>
                    <a:lnTo>
                      <a:pt x="3918" y="236"/>
                    </a:lnTo>
                    <a:lnTo>
                      <a:pt x="3918" y="236"/>
                    </a:lnTo>
                    <a:lnTo>
                      <a:pt x="3919" y="236"/>
                    </a:lnTo>
                    <a:lnTo>
                      <a:pt x="3919" y="236"/>
                    </a:lnTo>
                    <a:lnTo>
                      <a:pt x="3919" y="237"/>
                    </a:lnTo>
                    <a:lnTo>
                      <a:pt x="3919" y="237"/>
                    </a:lnTo>
                    <a:lnTo>
                      <a:pt x="3920" y="237"/>
                    </a:lnTo>
                    <a:lnTo>
                      <a:pt x="3920" y="237"/>
                    </a:lnTo>
                    <a:lnTo>
                      <a:pt x="3920" y="237"/>
                    </a:lnTo>
                    <a:lnTo>
                      <a:pt x="3920" y="237"/>
                    </a:lnTo>
                    <a:lnTo>
                      <a:pt x="3920" y="237"/>
                    </a:lnTo>
                    <a:lnTo>
                      <a:pt x="3920" y="237"/>
                    </a:lnTo>
                    <a:lnTo>
                      <a:pt x="3920" y="237"/>
                    </a:lnTo>
                    <a:lnTo>
                      <a:pt x="3921" y="239"/>
                    </a:lnTo>
                    <a:lnTo>
                      <a:pt x="3921" y="239"/>
                    </a:lnTo>
                    <a:lnTo>
                      <a:pt x="3921" y="239"/>
                    </a:lnTo>
                    <a:lnTo>
                      <a:pt x="3921" y="237"/>
                    </a:lnTo>
                    <a:lnTo>
                      <a:pt x="3922" y="237"/>
                    </a:lnTo>
                    <a:lnTo>
                      <a:pt x="3922" y="231"/>
                    </a:lnTo>
                    <a:lnTo>
                      <a:pt x="3922" y="231"/>
                    </a:lnTo>
                    <a:lnTo>
                      <a:pt x="3922" y="229"/>
                    </a:lnTo>
                    <a:lnTo>
                      <a:pt x="3922" y="230"/>
                    </a:lnTo>
                    <a:lnTo>
                      <a:pt x="3923" y="230"/>
                    </a:lnTo>
                    <a:lnTo>
                      <a:pt x="3923" y="232"/>
                    </a:lnTo>
                    <a:lnTo>
                      <a:pt x="3923" y="232"/>
                    </a:lnTo>
                    <a:lnTo>
                      <a:pt x="3924" y="234"/>
                    </a:lnTo>
                    <a:lnTo>
                      <a:pt x="3924" y="234"/>
                    </a:lnTo>
                    <a:lnTo>
                      <a:pt x="3924" y="233"/>
                    </a:lnTo>
                    <a:lnTo>
                      <a:pt x="3924" y="235"/>
                    </a:lnTo>
                    <a:lnTo>
                      <a:pt x="3924" y="235"/>
                    </a:lnTo>
                    <a:lnTo>
                      <a:pt x="3925" y="236"/>
                    </a:lnTo>
                    <a:lnTo>
                      <a:pt x="3925" y="236"/>
                    </a:lnTo>
                    <a:lnTo>
                      <a:pt x="3925" y="236"/>
                    </a:lnTo>
                    <a:lnTo>
                      <a:pt x="3925" y="236"/>
                    </a:lnTo>
                    <a:lnTo>
                      <a:pt x="3926" y="236"/>
                    </a:lnTo>
                    <a:lnTo>
                      <a:pt x="3926" y="235"/>
                    </a:lnTo>
                    <a:lnTo>
                      <a:pt x="3926" y="235"/>
                    </a:lnTo>
                    <a:lnTo>
                      <a:pt x="3927" y="236"/>
                    </a:lnTo>
                    <a:lnTo>
                      <a:pt x="3927" y="236"/>
                    </a:lnTo>
                    <a:lnTo>
                      <a:pt x="3927" y="236"/>
                    </a:lnTo>
                    <a:lnTo>
                      <a:pt x="3927" y="236"/>
                    </a:lnTo>
                    <a:lnTo>
                      <a:pt x="3927" y="236"/>
                    </a:lnTo>
                    <a:lnTo>
                      <a:pt x="3927" y="236"/>
                    </a:lnTo>
                    <a:lnTo>
                      <a:pt x="3928" y="236"/>
                    </a:lnTo>
                    <a:lnTo>
                      <a:pt x="3928" y="236"/>
                    </a:lnTo>
                    <a:lnTo>
                      <a:pt x="3928" y="236"/>
                    </a:lnTo>
                    <a:lnTo>
                      <a:pt x="3928" y="236"/>
                    </a:lnTo>
                    <a:lnTo>
                      <a:pt x="3929" y="236"/>
                    </a:lnTo>
                    <a:lnTo>
                      <a:pt x="3929" y="236"/>
                    </a:lnTo>
                    <a:lnTo>
                      <a:pt x="3929" y="236"/>
                    </a:lnTo>
                    <a:lnTo>
                      <a:pt x="3929" y="236"/>
                    </a:lnTo>
                    <a:lnTo>
                      <a:pt x="3930" y="236"/>
                    </a:lnTo>
                    <a:lnTo>
                      <a:pt x="3930" y="236"/>
                    </a:lnTo>
                    <a:lnTo>
                      <a:pt x="3930" y="236"/>
                    </a:lnTo>
                    <a:lnTo>
                      <a:pt x="3931" y="236"/>
                    </a:lnTo>
                    <a:lnTo>
                      <a:pt x="3931" y="236"/>
                    </a:lnTo>
                    <a:lnTo>
                      <a:pt x="3931" y="236"/>
                    </a:lnTo>
                    <a:lnTo>
                      <a:pt x="3931" y="236"/>
                    </a:lnTo>
                    <a:lnTo>
                      <a:pt x="3931" y="236"/>
                    </a:lnTo>
                    <a:lnTo>
                      <a:pt x="3931" y="236"/>
                    </a:lnTo>
                    <a:lnTo>
                      <a:pt x="3931" y="236"/>
                    </a:lnTo>
                    <a:lnTo>
                      <a:pt x="3932" y="236"/>
                    </a:lnTo>
                    <a:lnTo>
                      <a:pt x="3932" y="236"/>
                    </a:lnTo>
                    <a:lnTo>
                      <a:pt x="3932" y="236"/>
                    </a:lnTo>
                    <a:lnTo>
                      <a:pt x="3932" y="236"/>
                    </a:lnTo>
                    <a:lnTo>
                      <a:pt x="3933" y="236"/>
                    </a:lnTo>
                    <a:lnTo>
                      <a:pt x="3933" y="236"/>
                    </a:lnTo>
                    <a:lnTo>
                      <a:pt x="3933" y="236"/>
                    </a:lnTo>
                    <a:lnTo>
                      <a:pt x="3934" y="236"/>
                    </a:lnTo>
                    <a:lnTo>
                      <a:pt x="3934" y="236"/>
                    </a:lnTo>
                    <a:lnTo>
                      <a:pt x="3934" y="236"/>
                    </a:lnTo>
                    <a:lnTo>
                      <a:pt x="3934" y="236"/>
                    </a:lnTo>
                    <a:lnTo>
                      <a:pt x="3934" y="236"/>
                    </a:lnTo>
                    <a:lnTo>
                      <a:pt x="3934" y="236"/>
                    </a:lnTo>
                    <a:lnTo>
                      <a:pt x="3934" y="237"/>
                    </a:lnTo>
                    <a:lnTo>
                      <a:pt x="3935" y="237"/>
                    </a:lnTo>
                    <a:lnTo>
                      <a:pt x="3935" y="237"/>
                    </a:lnTo>
                    <a:lnTo>
                      <a:pt x="3935" y="237"/>
                    </a:lnTo>
                    <a:lnTo>
                      <a:pt x="3935" y="237"/>
                    </a:lnTo>
                    <a:lnTo>
                      <a:pt x="3936" y="238"/>
                    </a:lnTo>
                    <a:lnTo>
                      <a:pt x="3936" y="239"/>
                    </a:lnTo>
                    <a:lnTo>
                      <a:pt x="3936" y="238"/>
                    </a:lnTo>
                    <a:lnTo>
                      <a:pt x="3936" y="238"/>
                    </a:lnTo>
                    <a:lnTo>
                      <a:pt x="3936" y="232"/>
                    </a:lnTo>
                    <a:lnTo>
                      <a:pt x="3937" y="232"/>
                    </a:lnTo>
                    <a:lnTo>
                      <a:pt x="3937" y="228"/>
                    </a:lnTo>
                    <a:lnTo>
                      <a:pt x="3937" y="231"/>
                    </a:lnTo>
                    <a:lnTo>
                      <a:pt x="3937" y="232"/>
                    </a:lnTo>
                    <a:lnTo>
                      <a:pt x="3938" y="234"/>
                    </a:lnTo>
                    <a:lnTo>
                      <a:pt x="3938" y="235"/>
                    </a:lnTo>
                    <a:lnTo>
                      <a:pt x="3938" y="236"/>
                    </a:lnTo>
                    <a:lnTo>
                      <a:pt x="3938" y="236"/>
                    </a:lnTo>
                    <a:lnTo>
                      <a:pt x="3939" y="236"/>
                    </a:lnTo>
                    <a:lnTo>
                      <a:pt x="3939" y="236"/>
                    </a:lnTo>
                    <a:lnTo>
                      <a:pt x="3939" y="236"/>
                    </a:lnTo>
                    <a:lnTo>
                      <a:pt x="3939" y="235"/>
                    </a:lnTo>
                    <a:lnTo>
                      <a:pt x="3940" y="235"/>
                    </a:lnTo>
                    <a:lnTo>
                      <a:pt x="3940" y="233"/>
                    </a:lnTo>
                    <a:lnTo>
                      <a:pt x="3940" y="233"/>
                    </a:lnTo>
                    <a:lnTo>
                      <a:pt x="3941" y="235"/>
                    </a:lnTo>
                    <a:lnTo>
                      <a:pt x="3941" y="236"/>
                    </a:lnTo>
                    <a:lnTo>
                      <a:pt x="3941" y="237"/>
                    </a:lnTo>
                    <a:lnTo>
                      <a:pt x="3941" y="238"/>
                    </a:lnTo>
                    <a:lnTo>
                      <a:pt x="3942" y="238"/>
                    </a:lnTo>
                    <a:lnTo>
                      <a:pt x="3942" y="238"/>
                    </a:lnTo>
                    <a:lnTo>
                      <a:pt x="3942" y="238"/>
                    </a:lnTo>
                    <a:lnTo>
                      <a:pt x="3943" y="238"/>
                    </a:lnTo>
                    <a:lnTo>
                      <a:pt x="3943" y="239"/>
                    </a:lnTo>
                    <a:lnTo>
                      <a:pt x="3943" y="239"/>
                    </a:lnTo>
                    <a:lnTo>
                      <a:pt x="3943" y="239"/>
                    </a:lnTo>
                    <a:lnTo>
                      <a:pt x="3943" y="239"/>
                    </a:lnTo>
                    <a:lnTo>
                      <a:pt x="3943" y="239"/>
                    </a:lnTo>
                    <a:lnTo>
                      <a:pt x="3943" y="239"/>
                    </a:lnTo>
                    <a:lnTo>
                      <a:pt x="3944" y="238"/>
                    </a:lnTo>
                    <a:lnTo>
                      <a:pt x="3944" y="239"/>
                    </a:lnTo>
                    <a:lnTo>
                      <a:pt x="3944" y="239"/>
                    </a:lnTo>
                    <a:lnTo>
                      <a:pt x="3944" y="239"/>
                    </a:lnTo>
                    <a:lnTo>
                      <a:pt x="3945" y="239"/>
                    </a:lnTo>
                    <a:lnTo>
                      <a:pt x="3945" y="239"/>
                    </a:lnTo>
                    <a:lnTo>
                      <a:pt x="3945" y="239"/>
                    </a:lnTo>
                    <a:lnTo>
                      <a:pt x="3945" y="239"/>
                    </a:lnTo>
                    <a:lnTo>
                      <a:pt x="3945" y="239"/>
                    </a:lnTo>
                    <a:lnTo>
                      <a:pt x="3945" y="239"/>
                    </a:lnTo>
                    <a:lnTo>
                      <a:pt x="3946" y="239"/>
                    </a:lnTo>
                    <a:lnTo>
                      <a:pt x="3946" y="239"/>
                    </a:lnTo>
                    <a:lnTo>
                      <a:pt x="3946" y="239"/>
                    </a:lnTo>
                    <a:lnTo>
                      <a:pt x="3946" y="239"/>
                    </a:lnTo>
                    <a:lnTo>
                      <a:pt x="3946" y="239"/>
                    </a:lnTo>
                    <a:lnTo>
                      <a:pt x="3947" y="239"/>
                    </a:lnTo>
                    <a:lnTo>
                      <a:pt x="3947" y="239"/>
                    </a:lnTo>
                    <a:lnTo>
                      <a:pt x="3947" y="239"/>
                    </a:lnTo>
                    <a:lnTo>
                      <a:pt x="3947" y="239"/>
                    </a:lnTo>
                    <a:lnTo>
                      <a:pt x="3948" y="239"/>
                    </a:lnTo>
                    <a:lnTo>
                      <a:pt x="3948" y="239"/>
                    </a:lnTo>
                    <a:lnTo>
                      <a:pt x="3948" y="239"/>
                    </a:lnTo>
                    <a:lnTo>
                      <a:pt x="3948" y="239"/>
                    </a:lnTo>
                    <a:lnTo>
                      <a:pt x="3948" y="239"/>
                    </a:lnTo>
                    <a:lnTo>
                      <a:pt x="3948" y="239"/>
                    </a:lnTo>
                    <a:lnTo>
                      <a:pt x="3949" y="239"/>
                    </a:lnTo>
                    <a:lnTo>
                      <a:pt x="3949" y="239"/>
                    </a:lnTo>
                    <a:lnTo>
                      <a:pt x="3949" y="239"/>
                    </a:lnTo>
                    <a:lnTo>
                      <a:pt x="3949" y="239"/>
                    </a:lnTo>
                    <a:lnTo>
                      <a:pt x="3950" y="239"/>
                    </a:lnTo>
                    <a:lnTo>
                      <a:pt x="3950" y="239"/>
                    </a:lnTo>
                    <a:lnTo>
                      <a:pt x="3950" y="239"/>
                    </a:lnTo>
                    <a:lnTo>
                      <a:pt x="3950" y="239"/>
                    </a:lnTo>
                    <a:lnTo>
                      <a:pt x="3950" y="238"/>
                    </a:lnTo>
                    <a:lnTo>
                      <a:pt x="3951" y="238"/>
                    </a:lnTo>
                    <a:lnTo>
                      <a:pt x="3951" y="232"/>
                    </a:lnTo>
                    <a:lnTo>
                      <a:pt x="3951" y="232"/>
                    </a:lnTo>
                    <a:lnTo>
                      <a:pt x="3951" y="234"/>
                    </a:lnTo>
                    <a:lnTo>
                      <a:pt x="3952" y="231"/>
                    </a:lnTo>
                    <a:lnTo>
                      <a:pt x="3952" y="231"/>
                    </a:lnTo>
                    <a:lnTo>
                      <a:pt x="3952" y="229"/>
                    </a:lnTo>
                    <a:lnTo>
                      <a:pt x="3952" y="231"/>
                    </a:lnTo>
                    <a:lnTo>
                      <a:pt x="3952" y="231"/>
                    </a:lnTo>
                    <a:lnTo>
                      <a:pt x="3953" y="233"/>
                    </a:lnTo>
                    <a:lnTo>
                      <a:pt x="3953" y="234"/>
                    </a:lnTo>
                    <a:lnTo>
                      <a:pt x="3953" y="235"/>
                    </a:lnTo>
                    <a:lnTo>
                      <a:pt x="3954" y="235"/>
                    </a:lnTo>
                    <a:lnTo>
                      <a:pt x="3954" y="236"/>
                    </a:lnTo>
                    <a:lnTo>
                      <a:pt x="3954" y="236"/>
                    </a:lnTo>
                    <a:lnTo>
                      <a:pt x="3954" y="236"/>
                    </a:lnTo>
                    <a:lnTo>
                      <a:pt x="3955" y="235"/>
                    </a:lnTo>
                    <a:lnTo>
                      <a:pt x="3955" y="235"/>
                    </a:lnTo>
                    <a:lnTo>
                      <a:pt x="3955" y="235"/>
                    </a:lnTo>
                    <a:lnTo>
                      <a:pt x="3955" y="235"/>
                    </a:lnTo>
                    <a:lnTo>
                      <a:pt x="3955" y="235"/>
                    </a:lnTo>
                    <a:lnTo>
                      <a:pt x="3955" y="235"/>
                    </a:lnTo>
                    <a:lnTo>
                      <a:pt x="3956" y="235"/>
                    </a:lnTo>
                    <a:lnTo>
                      <a:pt x="3956" y="235"/>
                    </a:lnTo>
                    <a:lnTo>
                      <a:pt x="3956" y="236"/>
                    </a:lnTo>
                    <a:lnTo>
                      <a:pt x="3957" y="236"/>
                    </a:lnTo>
                    <a:lnTo>
                      <a:pt x="3957" y="236"/>
                    </a:lnTo>
                    <a:lnTo>
                      <a:pt x="3957" y="236"/>
                    </a:lnTo>
                    <a:lnTo>
                      <a:pt x="3957" y="236"/>
                    </a:lnTo>
                    <a:lnTo>
                      <a:pt x="3957" y="236"/>
                    </a:lnTo>
                    <a:lnTo>
                      <a:pt x="3957" y="236"/>
                    </a:lnTo>
                    <a:lnTo>
                      <a:pt x="3958" y="236"/>
                    </a:lnTo>
                    <a:lnTo>
                      <a:pt x="3958" y="236"/>
                    </a:lnTo>
                    <a:lnTo>
                      <a:pt x="3958" y="236"/>
                    </a:lnTo>
                    <a:lnTo>
                      <a:pt x="3958" y="236"/>
                    </a:lnTo>
                    <a:lnTo>
                      <a:pt x="3958" y="236"/>
                    </a:lnTo>
                    <a:lnTo>
                      <a:pt x="3959" y="236"/>
                    </a:lnTo>
                    <a:lnTo>
                      <a:pt x="3959" y="236"/>
                    </a:lnTo>
                    <a:lnTo>
                      <a:pt x="3959" y="236"/>
                    </a:lnTo>
                    <a:lnTo>
                      <a:pt x="3959" y="236"/>
                    </a:lnTo>
                    <a:lnTo>
                      <a:pt x="3959" y="236"/>
                    </a:lnTo>
                    <a:lnTo>
                      <a:pt x="3959" y="236"/>
                    </a:lnTo>
                    <a:lnTo>
                      <a:pt x="3960" y="236"/>
                    </a:lnTo>
                    <a:lnTo>
                      <a:pt x="3960" y="236"/>
                    </a:lnTo>
                    <a:lnTo>
                      <a:pt x="3960" y="236"/>
                    </a:lnTo>
                    <a:lnTo>
                      <a:pt x="3960" y="236"/>
                    </a:lnTo>
                    <a:lnTo>
                      <a:pt x="3960" y="236"/>
                    </a:lnTo>
                    <a:lnTo>
                      <a:pt x="3961" y="236"/>
                    </a:lnTo>
                    <a:lnTo>
                      <a:pt x="3961" y="236"/>
                    </a:lnTo>
                    <a:lnTo>
                      <a:pt x="3961" y="236"/>
                    </a:lnTo>
                    <a:lnTo>
                      <a:pt x="3961" y="236"/>
                    </a:lnTo>
                    <a:lnTo>
                      <a:pt x="3962" y="236"/>
                    </a:lnTo>
                    <a:lnTo>
                      <a:pt x="3962" y="236"/>
                    </a:lnTo>
                    <a:lnTo>
                      <a:pt x="3962" y="236"/>
                    </a:lnTo>
                    <a:lnTo>
                      <a:pt x="3962" y="236"/>
                    </a:lnTo>
                    <a:lnTo>
                      <a:pt x="3962" y="236"/>
                    </a:lnTo>
                    <a:lnTo>
                      <a:pt x="3962" y="236"/>
                    </a:lnTo>
                    <a:lnTo>
                      <a:pt x="3963" y="236"/>
                    </a:lnTo>
                    <a:lnTo>
                      <a:pt x="3963" y="236"/>
                    </a:lnTo>
                    <a:lnTo>
                      <a:pt x="3963" y="235"/>
                    </a:lnTo>
                    <a:lnTo>
                      <a:pt x="3964" y="235"/>
                    </a:lnTo>
                    <a:lnTo>
                      <a:pt x="3964" y="235"/>
                    </a:lnTo>
                    <a:lnTo>
                      <a:pt x="3964" y="237"/>
                    </a:lnTo>
                    <a:lnTo>
                      <a:pt x="3964" y="237"/>
                    </a:lnTo>
                    <a:lnTo>
                      <a:pt x="3964" y="238"/>
                    </a:lnTo>
                    <a:lnTo>
                      <a:pt x="3964" y="238"/>
                    </a:lnTo>
                    <a:lnTo>
                      <a:pt x="3964" y="238"/>
                    </a:lnTo>
                    <a:lnTo>
                      <a:pt x="3965" y="237"/>
                    </a:lnTo>
                    <a:lnTo>
                      <a:pt x="3965" y="238"/>
                    </a:lnTo>
                    <a:lnTo>
                      <a:pt x="3965" y="237"/>
                    </a:lnTo>
                    <a:lnTo>
                      <a:pt x="3965" y="237"/>
                    </a:lnTo>
                    <a:lnTo>
                      <a:pt x="3965" y="238"/>
                    </a:lnTo>
                    <a:lnTo>
                      <a:pt x="3966" y="237"/>
                    </a:lnTo>
                    <a:lnTo>
                      <a:pt x="3966" y="237"/>
                    </a:lnTo>
                    <a:lnTo>
                      <a:pt x="3966" y="236"/>
                    </a:lnTo>
                    <a:lnTo>
                      <a:pt x="3966" y="236"/>
                    </a:lnTo>
                    <a:lnTo>
                      <a:pt x="3967" y="233"/>
                    </a:lnTo>
                    <a:lnTo>
                      <a:pt x="3967" y="233"/>
                    </a:lnTo>
                    <a:lnTo>
                      <a:pt x="3967" y="236"/>
                    </a:lnTo>
                    <a:lnTo>
                      <a:pt x="3967" y="234"/>
                    </a:lnTo>
                    <a:lnTo>
                      <a:pt x="3968" y="233"/>
                    </a:lnTo>
                    <a:lnTo>
                      <a:pt x="3968" y="231"/>
                    </a:lnTo>
                    <a:lnTo>
                      <a:pt x="3968" y="231"/>
                    </a:lnTo>
                    <a:lnTo>
                      <a:pt x="3968" y="231"/>
                    </a:lnTo>
                    <a:lnTo>
                      <a:pt x="3968" y="231"/>
                    </a:lnTo>
                    <a:lnTo>
                      <a:pt x="3969" y="233"/>
                    </a:lnTo>
                    <a:lnTo>
                      <a:pt x="3969" y="233"/>
                    </a:lnTo>
                    <a:lnTo>
                      <a:pt x="3969" y="235"/>
                    </a:lnTo>
                    <a:lnTo>
                      <a:pt x="3969" y="235"/>
                    </a:lnTo>
                    <a:lnTo>
                      <a:pt x="3969" y="234"/>
                    </a:lnTo>
                    <a:lnTo>
                      <a:pt x="3970" y="235"/>
                    </a:lnTo>
                    <a:lnTo>
                      <a:pt x="3970" y="235"/>
                    </a:lnTo>
                    <a:lnTo>
                      <a:pt x="3970" y="234"/>
                    </a:lnTo>
                    <a:lnTo>
                      <a:pt x="3971" y="234"/>
                    </a:lnTo>
                    <a:lnTo>
                      <a:pt x="3971" y="233"/>
                    </a:lnTo>
                    <a:lnTo>
                      <a:pt x="3971" y="233"/>
                    </a:lnTo>
                    <a:lnTo>
                      <a:pt x="3971" y="233"/>
                    </a:lnTo>
                    <a:lnTo>
                      <a:pt x="3971" y="233"/>
                    </a:lnTo>
                    <a:lnTo>
                      <a:pt x="3972" y="233"/>
                    </a:lnTo>
                    <a:lnTo>
                      <a:pt x="3972" y="233"/>
                    </a:lnTo>
                    <a:lnTo>
                      <a:pt x="3972" y="233"/>
                    </a:lnTo>
                    <a:lnTo>
                      <a:pt x="3973" y="233"/>
                    </a:lnTo>
                    <a:lnTo>
                      <a:pt x="3973" y="233"/>
                    </a:lnTo>
                    <a:lnTo>
                      <a:pt x="3973" y="234"/>
                    </a:lnTo>
                    <a:lnTo>
                      <a:pt x="3973" y="234"/>
                    </a:lnTo>
                    <a:lnTo>
                      <a:pt x="3974" y="234"/>
                    </a:lnTo>
                    <a:lnTo>
                      <a:pt x="3974" y="234"/>
                    </a:lnTo>
                    <a:lnTo>
                      <a:pt x="3974" y="234"/>
                    </a:lnTo>
                    <a:lnTo>
                      <a:pt x="3974" y="234"/>
                    </a:lnTo>
                    <a:lnTo>
                      <a:pt x="3974" y="234"/>
                    </a:lnTo>
                    <a:lnTo>
                      <a:pt x="3974" y="234"/>
                    </a:lnTo>
                    <a:lnTo>
                      <a:pt x="3975" y="234"/>
                    </a:lnTo>
                    <a:lnTo>
                      <a:pt x="3975" y="234"/>
                    </a:lnTo>
                    <a:lnTo>
                      <a:pt x="3975" y="234"/>
                    </a:lnTo>
                    <a:lnTo>
                      <a:pt x="3975" y="234"/>
                    </a:lnTo>
                    <a:lnTo>
                      <a:pt x="3975" y="234"/>
                    </a:lnTo>
                    <a:lnTo>
                      <a:pt x="3975" y="234"/>
                    </a:lnTo>
                    <a:lnTo>
                      <a:pt x="3976" y="234"/>
                    </a:lnTo>
                    <a:lnTo>
                      <a:pt x="3976" y="234"/>
                    </a:lnTo>
                    <a:lnTo>
                      <a:pt x="3976" y="234"/>
                    </a:lnTo>
                    <a:lnTo>
                      <a:pt x="3976" y="234"/>
                    </a:lnTo>
                    <a:lnTo>
                      <a:pt x="3976" y="234"/>
                    </a:lnTo>
                    <a:lnTo>
                      <a:pt x="3976" y="234"/>
                    </a:lnTo>
                    <a:lnTo>
                      <a:pt x="3977" y="234"/>
                    </a:lnTo>
                    <a:lnTo>
                      <a:pt x="3977" y="234"/>
                    </a:lnTo>
                    <a:lnTo>
                      <a:pt x="3977" y="234"/>
                    </a:lnTo>
                    <a:lnTo>
                      <a:pt x="3977" y="234"/>
                    </a:lnTo>
                    <a:lnTo>
                      <a:pt x="3978" y="234"/>
                    </a:lnTo>
                    <a:lnTo>
                      <a:pt x="3978" y="234"/>
                    </a:lnTo>
                    <a:lnTo>
                      <a:pt x="3978" y="234"/>
                    </a:lnTo>
                    <a:lnTo>
                      <a:pt x="3978" y="234"/>
                    </a:lnTo>
                    <a:lnTo>
                      <a:pt x="3978" y="234"/>
                    </a:lnTo>
                    <a:lnTo>
                      <a:pt x="3978" y="234"/>
                    </a:lnTo>
                    <a:lnTo>
                      <a:pt x="3979" y="234"/>
                    </a:lnTo>
                    <a:lnTo>
                      <a:pt x="3979" y="234"/>
                    </a:lnTo>
                    <a:lnTo>
                      <a:pt x="3979" y="234"/>
                    </a:lnTo>
                    <a:lnTo>
                      <a:pt x="3979" y="234"/>
                    </a:lnTo>
                    <a:lnTo>
                      <a:pt x="3979" y="234"/>
                    </a:lnTo>
                    <a:lnTo>
                      <a:pt x="3979" y="234"/>
                    </a:lnTo>
                    <a:lnTo>
                      <a:pt x="3980" y="234"/>
                    </a:lnTo>
                    <a:lnTo>
                      <a:pt x="3980" y="234"/>
                    </a:lnTo>
                    <a:lnTo>
                      <a:pt x="3980" y="235"/>
                    </a:lnTo>
                    <a:lnTo>
                      <a:pt x="3980" y="235"/>
                    </a:lnTo>
                    <a:lnTo>
                      <a:pt x="3981" y="238"/>
                    </a:lnTo>
                    <a:lnTo>
                      <a:pt x="3981" y="238"/>
                    </a:lnTo>
                    <a:lnTo>
                      <a:pt x="3981" y="238"/>
                    </a:lnTo>
                    <a:lnTo>
                      <a:pt x="3981" y="237"/>
                    </a:lnTo>
                    <a:lnTo>
                      <a:pt x="3981" y="237"/>
                    </a:lnTo>
                    <a:lnTo>
                      <a:pt x="3982" y="237"/>
                    </a:lnTo>
                    <a:lnTo>
                      <a:pt x="3982" y="236"/>
                    </a:lnTo>
                    <a:lnTo>
                      <a:pt x="3982" y="236"/>
                    </a:lnTo>
                    <a:lnTo>
                      <a:pt x="3983" y="231"/>
                    </a:lnTo>
                    <a:lnTo>
                      <a:pt x="3983" y="232"/>
                    </a:lnTo>
                    <a:lnTo>
                      <a:pt x="3983" y="232"/>
                    </a:lnTo>
                    <a:lnTo>
                      <a:pt x="3983" y="234"/>
                    </a:lnTo>
                    <a:lnTo>
                      <a:pt x="3983" y="232"/>
                    </a:lnTo>
                    <a:lnTo>
                      <a:pt x="3983" y="232"/>
                    </a:lnTo>
                    <a:lnTo>
                      <a:pt x="3983" y="231"/>
                    </a:lnTo>
                    <a:lnTo>
                      <a:pt x="3984" y="233"/>
                    </a:lnTo>
                    <a:lnTo>
                      <a:pt x="3984" y="233"/>
                    </a:lnTo>
                    <a:lnTo>
                      <a:pt x="3984" y="233"/>
                    </a:lnTo>
                    <a:lnTo>
                      <a:pt x="3984" y="233"/>
                    </a:lnTo>
                    <a:lnTo>
                      <a:pt x="3984" y="233"/>
                    </a:lnTo>
                    <a:lnTo>
                      <a:pt x="3985" y="233"/>
                    </a:lnTo>
                    <a:lnTo>
                      <a:pt x="3985" y="234"/>
                    </a:lnTo>
                    <a:lnTo>
                      <a:pt x="3985" y="234"/>
                    </a:lnTo>
                    <a:lnTo>
                      <a:pt x="3985" y="234"/>
                    </a:lnTo>
                    <a:lnTo>
                      <a:pt x="3985" y="234"/>
                    </a:lnTo>
                    <a:lnTo>
                      <a:pt x="3986" y="234"/>
                    </a:lnTo>
                    <a:lnTo>
                      <a:pt x="3986" y="233"/>
                    </a:lnTo>
                    <a:lnTo>
                      <a:pt x="3986" y="233"/>
                    </a:lnTo>
                    <a:lnTo>
                      <a:pt x="3987" y="232"/>
                    </a:lnTo>
                    <a:lnTo>
                      <a:pt x="3987" y="232"/>
                    </a:lnTo>
                    <a:lnTo>
                      <a:pt x="3987" y="232"/>
                    </a:lnTo>
                    <a:lnTo>
                      <a:pt x="3987" y="232"/>
                    </a:lnTo>
                    <a:lnTo>
                      <a:pt x="3987" y="232"/>
                    </a:lnTo>
                    <a:lnTo>
                      <a:pt x="3988" y="233"/>
                    </a:lnTo>
                    <a:lnTo>
                      <a:pt x="3988" y="233"/>
                    </a:lnTo>
                    <a:lnTo>
                      <a:pt x="3988" y="233"/>
                    </a:lnTo>
                    <a:lnTo>
                      <a:pt x="3989" y="233"/>
                    </a:lnTo>
                    <a:lnTo>
                      <a:pt x="3989" y="234"/>
                    </a:lnTo>
                    <a:lnTo>
                      <a:pt x="3989" y="234"/>
                    </a:lnTo>
                    <a:lnTo>
                      <a:pt x="3989" y="234"/>
                    </a:lnTo>
                    <a:lnTo>
                      <a:pt x="3990" y="233"/>
                    </a:lnTo>
                    <a:lnTo>
                      <a:pt x="3990" y="233"/>
                    </a:lnTo>
                    <a:lnTo>
                      <a:pt x="3990" y="234"/>
                    </a:lnTo>
                    <a:lnTo>
                      <a:pt x="3990" y="234"/>
                    </a:lnTo>
                    <a:lnTo>
                      <a:pt x="3991" y="233"/>
                    </a:lnTo>
                    <a:lnTo>
                      <a:pt x="3991" y="234"/>
                    </a:lnTo>
                    <a:lnTo>
                      <a:pt x="3991" y="234"/>
                    </a:lnTo>
                    <a:lnTo>
                      <a:pt x="3991" y="234"/>
                    </a:lnTo>
                    <a:lnTo>
                      <a:pt x="3991" y="234"/>
                    </a:lnTo>
                    <a:lnTo>
                      <a:pt x="3992" y="234"/>
                    </a:lnTo>
                    <a:lnTo>
                      <a:pt x="3992" y="234"/>
                    </a:lnTo>
                    <a:lnTo>
                      <a:pt x="3992" y="234"/>
                    </a:lnTo>
                    <a:lnTo>
                      <a:pt x="3992" y="234"/>
                    </a:lnTo>
                    <a:lnTo>
                      <a:pt x="3992" y="234"/>
                    </a:lnTo>
                    <a:lnTo>
                      <a:pt x="3993" y="234"/>
                    </a:lnTo>
                    <a:lnTo>
                      <a:pt x="3993" y="234"/>
                    </a:lnTo>
                    <a:lnTo>
                      <a:pt x="3993" y="234"/>
                    </a:lnTo>
                    <a:lnTo>
                      <a:pt x="3993" y="234"/>
                    </a:lnTo>
                    <a:lnTo>
                      <a:pt x="3994" y="234"/>
                    </a:lnTo>
                    <a:lnTo>
                      <a:pt x="3994" y="234"/>
                    </a:lnTo>
                    <a:lnTo>
                      <a:pt x="3994" y="234"/>
                    </a:lnTo>
                    <a:lnTo>
                      <a:pt x="3994" y="234"/>
                    </a:lnTo>
                    <a:lnTo>
                      <a:pt x="3994" y="234"/>
                    </a:lnTo>
                    <a:lnTo>
                      <a:pt x="3995" y="234"/>
                    </a:lnTo>
                    <a:lnTo>
                      <a:pt x="3995" y="234"/>
                    </a:lnTo>
                    <a:lnTo>
                      <a:pt x="3995" y="234"/>
                    </a:lnTo>
                    <a:lnTo>
                      <a:pt x="3995" y="234"/>
                    </a:lnTo>
                    <a:lnTo>
                      <a:pt x="3995" y="236"/>
                    </a:lnTo>
                    <a:lnTo>
                      <a:pt x="3995" y="236"/>
                    </a:lnTo>
                    <a:lnTo>
                      <a:pt x="3996" y="236"/>
                    </a:lnTo>
                    <a:lnTo>
                      <a:pt x="3996" y="236"/>
                    </a:lnTo>
                    <a:lnTo>
                      <a:pt x="3996" y="237"/>
                    </a:lnTo>
                    <a:lnTo>
                      <a:pt x="3996" y="237"/>
                    </a:lnTo>
                    <a:lnTo>
                      <a:pt x="3996" y="237"/>
                    </a:lnTo>
                    <a:lnTo>
                      <a:pt x="3997" y="236"/>
                    </a:lnTo>
                    <a:lnTo>
                      <a:pt x="3997" y="237"/>
                    </a:lnTo>
                    <a:lnTo>
                      <a:pt x="3997" y="237"/>
                    </a:lnTo>
                    <a:lnTo>
                      <a:pt x="3997" y="237"/>
                    </a:lnTo>
                    <a:lnTo>
                      <a:pt x="3997" y="236"/>
                    </a:lnTo>
                    <a:lnTo>
                      <a:pt x="3997" y="235"/>
                    </a:lnTo>
                    <a:lnTo>
                      <a:pt x="3998" y="227"/>
                    </a:lnTo>
                    <a:lnTo>
                      <a:pt x="3998" y="227"/>
                    </a:lnTo>
                    <a:lnTo>
                      <a:pt x="3998" y="227"/>
                    </a:lnTo>
                    <a:lnTo>
                      <a:pt x="3998" y="227"/>
                    </a:lnTo>
                    <a:lnTo>
                      <a:pt x="3999" y="228"/>
                    </a:lnTo>
                    <a:lnTo>
                      <a:pt x="3999" y="233"/>
                    </a:lnTo>
                    <a:lnTo>
                      <a:pt x="3999" y="233"/>
                    </a:lnTo>
                    <a:lnTo>
                      <a:pt x="3999" y="234"/>
                    </a:lnTo>
                    <a:lnTo>
                      <a:pt x="3999" y="234"/>
                    </a:lnTo>
                    <a:lnTo>
                      <a:pt x="4000" y="233"/>
                    </a:lnTo>
                    <a:lnTo>
                      <a:pt x="4000" y="233"/>
                    </a:lnTo>
                    <a:lnTo>
                      <a:pt x="4001" y="233"/>
                    </a:lnTo>
                    <a:lnTo>
                      <a:pt x="4001" y="233"/>
                    </a:lnTo>
                    <a:lnTo>
                      <a:pt x="4001" y="233"/>
                    </a:lnTo>
                    <a:lnTo>
                      <a:pt x="4001" y="233"/>
                    </a:lnTo>
                    <a:lnTo>
                      <a:pt x="4002" y="232"/>
                    </a:lnTo>
                    <a:lnTo>
                      <a:pt x="4002" y="231"/>
                    </a:lnTo>
                    <a:lnTo>
                      <a:pt x="4002" y="231"/>
                    </a:lnTo>
                    <a:lnTo>
                      <a:pt x="4002" y="231"/>
                    </a:lnTo>
                    <a:lnTo>
                      <a:pt x="4002" y="233"/>
                    </a:lnTo>
                    <a:lnTo>
                      <a:pt x="4002" y="233"/>
                    </a:lnTo>
                    <a:lnTo>
                      <a:pt x="4003" y="236"/>
                    </a:lnTo>
                    <a:lnTo>
                      <a:pt x="4003" y="236"/>
                    </a:lnTo>
                    <a:lnTo>
                      <a:pt x="4003" y="237"/>
                    </a:lnTo>
                    <a:lnTo>
                      <a:pt x="4004" y="236"/>
                    </a:lnTo>
                    <a:lnTo>
                      <a:pt x="4004" y="236"/>
                    </a:lnTo>
                    <a:lnTo>
                      <a:pt x="4004" y="236"/>
                    </a:lnTo>
                    <a:lnTo>
                      <a:pt x="4004" y="236"/>
                    </a:lnTo>
                    <a:lnTo>
                      <a:pt x="4004" y="236"/>
                    </a:lnTo>
                    <a:lnTo>
                      <a:pt x="4005" y="236"/>
                    </a:lnTo>
                    <a:lnTo>
                      <a:pt x="4005" y="236"/>
                    </a:lnTo>
                    <a:lnTo>
                      <a:pt x="4005" y="236"/>
                    </a:lnTo>
                    <a:lnTo>
                      <a:pt x="4005" y="236"/>
                    </a:lnTo>
                    <a:lnTo>
                      <a:pt x="4005" y="236"/>
                    </a:lnTo>
                    <a:lnTo>
                      <a:pt x="4005" y="236"/>
                    </a:lnTo>
                    <a:lnTo>
                      <a:pt x="4005" y="236"/>
                    </a:lnTo>
                    <a:lnTo>
                      <a:pt x="4006" y="236"/>
                    </a:lnTo>
                    <a:lnTo>
                      <a:pt x="4006" y="236"/>
                    </a:lnTo>
                    <a:lnTo>
                      <a:pt x="4006" y="236"/>
                    </a:lnTo>
                    <a:lnTo>
                      <a:pt x="4006" y="236"/>
                    </a:lnTo>
                    <a:lnTo>
                      <a:pt x="4006" y="236"/>
                    </a:lnTo>
                    <a:lnTo>
                      <a:pt x="4007" y="236"/>
                    </a:lnTo>
                    <a:lnTo>
                      <a:pt x="4007" y="236"/>
                    </a:lnTo>
                    <a:lnTo>
                      <a:pt x="4007" y="236"/>
                    </a:lnTo>
                    <a:lnTo>
                      <a:pt x="4007" y="236"/>
                    </a:lnTo>
                    <a:lnTo>
                      <a:pt x="4008" y="236"/>
                    </a:lnTo>
                    <a:lnTo>
                      <a:pt x="4008" y="236"/>
                    </a:lnTo>
                    <a:lnTo>
                      <a:pt x="4008" y="236"/>
                    </a:lnTo>
                    <a:lnTo>
                      <a:pt x="4008" y="236"/>
                    </a:lnTo>
                    <a:lnTo>
                      <a:pt x="4008" y="236"/>
                    </a:lnTo>
                    <a:lnTo>
                      <a:pt x="4008" y="236"/>
                    </a:lnTo>
                    <a:lnTo>
                      <a:pt x="4009" y="236"/>
                    </a:lnTo>
                    <a:lnTo>
                      <a:pt x="4009" y="236"/>
                    </a:lnTo>
                    <a:lnTo>
                      <a:pt x="4009" y="236"/>
                    </a:lnTo>
                    <a:lnTo>
                      <a:pt x="4009" y="236"/>
                    </a:lnTo>
                    <a:lnTo>
                      <a:pt x="4009" y="236"/>
                    </a:lnTo>
                    <a:lnTo>
                      <a:pt x="4009" y="236"/>
                    </a:lnTo>
                    <a:lnTo>
                      <a:pt x="4010" y="236"/>
                    </a:lnTo>
                    <a:lnTo>
                      <a:pt x="4010" y="236"/>
                    </a:lnTo>
                    <a:lnTo>
                      <a:pt x="4010" y="236"/>
                    </a:lnTo>
                    <a:lnTo>
                      <a:pt x="4010" y="236"/>
                    </a:lnTo>
                    <a:lnTo>
                      <a:pt x="4010" y="236"/>
                    </a:lnTo>
                    <a:lnTo>
                      <a:pt x="4011" y="237"/>
                    </a:lnTo>
                    <a:lnTo>
                      <a:pt x="4011" y="237"/>
                    </a:lnTo>
                    <a:lnTo>
                      <a:pt x="4011" y="237"/>
                    </a:lnTo>
                    <a:lnTo>
                      <a:pt x="4011" y="237"/>
                    </a:lnTo>
                    <a:lnTo>
                      <a:pt x="4011" y="236"/>
                    </a:lnTo>
                    <a:lnTo>
                      <a:pt x="4011" y="236"/>
                    </a:lnTo>
                    <a:lnTo>
                      <a:pt x="4011" y="236"/>
                    </a:lnTo>
                    <a:lnTo>
                      <a:pt x="4012" y="235"/>
                    </a:lnTo>
                    <a:lnTo>
                      <a:pt x="4012" y="235"/>
                    </a:lnTo>
                    <a:lnTo>
                      <a:pt x="4012" y="229"/>
                    </a:lnTo>
                    <a:lnTo>
                      <a:pt x="4013" y="229"/>
                    </a:lnTo>
                    <a:lnTo>
                      <a:pt x="4013" y="231"/>
                    </a:lnTo>
                    <a:lnTo>
                      <a:pt x="4013" y="225"/>
                    </a:lnTo>
                    <a:lnTo>
                      <a:pt x="4013" y="226"/>
                    </a:lnTo>
                    <a:lnTo>
                      <a:pt x="4013" y="226"/>
                    </a:lnTo>
                    <a:lnTo>
                      <a:pt x="4013" y="232"/>
                    </a:lnTo>
                    <a:lnTo>
                      <a:pt x="4014" y="232"/>
                    </a:lnTo>
                    <a:lnTo>
                      <a:pt x="4014" y="234"/>
                    </a:lnTo>
                    <a:lnTo>
                      <a:pt x="4014" y="234"/>
                    </a:lnTo>
                    <a:lnTo>
                      <a:pt x="4014" y="234"/>
                    </a:lnTo>
                    <a:lnTo>
                      <a:pt x="4015" y="234"/>
                    </a:lnTo>
                    <a:lnTo>
                      <a:pt x="4015" y="234"/>
                    </a:lnTo>
                    <a:lnTo>
                      <a:pt x="4015" y="233"/>
                    </a:lnTo>
                    <a:lnTo>
                      <a:pt x="4016" y="233"/>
                    </a:lnTo>
                    <a:lnTo>
                      <a:pt x="4016" y="233"/>
                    </a:lnTo>
                    <a:lnTo>
                      <a:pt x="4016" y="233"/>
                    </a:lnTo>
                    <a:lnTo>
                      <a:pt x="4016" y="232"/>
                    </a:lnTo>
                    <a:lnTo>
                      <a:pt x="4016" y="231"/>
                    </a:lnTo>
                    <a:lnTo>
                      <a:pt x="4016" y="232"/>
                    </a:lnTo>
                    <a:lnTo>
                      <a:pt x="4017" y="232"/>
                    </a:lnTo>
                    <a:lnTo>
                      <a:pt x="4017" y="236"/>
                    </a:lnTo>
                    <a:lnTo>
                      <a:pt x="4017" y="236"/>
                    </a:lnTo>
                    <a:lnTo>
                      <a:pt x="4017" y="237"/>
                    </a:lnTo>
                    <a:lnTo>
                      <a:pt x="4018" y="236"/>
                    </a:lnTo>
                    <a:lnTo>
                      <a:pt x="4018" y="236"/>
                    </a:lnTo>
                    <a:lnTo>
                      <a:pt x="4018" y="231"/>
                    </a:lnTo>
                    <a:lnTo>
                      <a:pt x="4018" y="231"/>
                    </a:lnTo>
                    <a:lnTo>
                      <a:pt x="4018" y="231"/>
                    </a:lnTo>
                    <a:lnTo>
                      <a:pt x="4019" y="231"/>
                    </a:lnTo>
                    <a:lnTo>
                      <a:pt x="4019" y="231"/>
                    </a:lnTo>
                    <a:lnTo>
                      <a:pt x="4019" y="231"/>
                    </a:lnTo>
                    <a:lnTo>
                      <a:pt x="4020" y="231"/>
                    </a:lnTo>
                    <a:lnTo>
                      <a:pt x="4020" y="231"/>
                    </a:lnTo>
                    <a:lnTo>
                      <a:pt x="4020" y="231"/>
                    </a:lnTo>
                    <a:lnTo>
                      <a:pt x="4020" y="231"/>
                    </a:lnTo>
                    <a:lnTo>
                      <a:pt x="4020" y="231"/>
                    </a:lnTo>
                    <a:lnTo>
                      <a:pt x="4020" y="231"/>
                    </a:lnTo>
                    <a:lnTo>
                      <a:pt x="4021" y="232"/>
                    </a:lnTo>
                    <a:lnTo>
                      <a:pt x="4021" y="232"/>
                    </a:lnTo>
                    <a:lnTo>
                      <a:pt x="4021" y="232"/>
                    </a:lnTo>
                    <a:lnTo>
                      <a:pt x="4021" y="232"/>
                    </a:lnTo>
                    <a:lnTo>
                      <a:pt x="4022" y="232"/>
                    </a:lnTo>
                    <a:lnTo>
                      <a:pt x="4022" y="232"/>
                    </a:lnTo>
                    <a:lnTo>
                      <a:pt x="4022" y="232"/>
                    </a:lnTo>
                    <a:lnTo>
                      <a:pt x="4022" y="232"/>
                    </a:lnTo>
                    <a:lnTo>
                      <a:pt x="4022" y="232"/>
                    </a:lnTo>
                    <a:lnTo>
                      <a:pt x="4023" y="232"/>
                    </a:lnTo>
                    <a:lnTo>
                      <a:pt x="4023" y="232"/>
                    </a:lnTo>
                    <a:lnTo>
                      <a:pt x="4023" y="232"/>
                    </a:lnTo>
                    <a:lnTo>
                      <a:pt x="4023" y="232"/>
                    </a:lnTo>
                    <a:lnTo>
                      <a:pt x="4023" y="232"/>
                    </a:lnTo>
                    <a:lnTo>
                      <a:pt x="4023" y="231"/>
                    </a:lnTo>
                    <a:lnTo>
                      <a:pt x="4023" y="231"/>
                    </a:lnTo>
                    <a:lnTo>
                      <a:pt x="4024" y="231"/>
                    </a:lnTo>
                    <a:lnTo>
                      <a:pt x="4024" y="231"/>
                    </a:lnTo>
                    <a:lnTo>
                      <a:pt x="4024" y="231"/>
                    </a:lnTo>
                    <a:lnTo>
                      <a:pt x="4024" y="231"/>
                    </a:lnTo>
                    <a:lnTo>
                      <a:pt x="4025" y="230"/>
                    </a:lnTo>
                    <a:lnTo>
                      <a:pt x="4025" y="233"/>
                    </a:lnTo>
                    <a:lnTo>
                      <a:pt x="4025" y="233"/>
                    </a:lnTo>
                    <a:lnTo>
                      <a:pt x="4025" y="233"/>
                    </a:lnTo>
                    <a:lnTo>
                      <a:pt x="4025" y="233"/>
                    </a:lnTo>
                    <a:lnTo>
                      <a:pt x="4026" y="236"/>
                    </a:lnTo>
                    <a:lnTo>
                      <a:pt x="4026" y="236"/>
                    </a:lnTo>
                    <a:lnTo>
                      <a:pt x="4026" y="236"/>
                    </a:lnTo>
                    <a:lnTo>
                      <a:pt x="4026" y="232"/>
                    </a:lnTo>
                    <a:lnTo>
                      <a:pt x="4027" y="232"/>
                    </a:lnTo>
                    <a:lnTo>
                      <a:pt x="4027" y="229"/>
                    </a:lnTo>
                    <a:lnTo>
                      <a:pt x="4027" y="228"/>
                    </a:lnTo>
                    <a:lnTo>
                      <a:pt x="4027" y="221"/>
                    </a:lnTo>
                    <a:lnTo>
                      <a:pt x="4027" y="224"/>
                    </a:lnTo>
                    <a:lnTo>
                      <a:pt x="4028" y="225"/>
                    </a:lnTo>
                    <a:lnTo>
                      <a:pt x="4028" y="230"/>
                    </a:lnTo>
                    <a:lnTo>
                      <a:pt x="4028" y="231"/>
                    </a:lnTo>
                    <a:lnTo>
                      <a:pt x="4029" y="233"/>
                    </a:lnTo>
                    <a:lnTo>
                      <a:pt x="4029" y="233"/>
                    </a:lnTo>
                    <a:lnTo>
                      <a:pt x="4029" y="233"/>
                    </a:lnTo>
                    <a:lnTo>
                      <a:pt x="4029" y="233"/>
                    </a:lnTo>
                    <a:lnTo>
                      <a:pt x="4030" y="233"/>
                    </a:lnTo>
                    <a:lnTo>
                      <a:pt x="4030" y="233"/>
                    </a:lnTo>
                    <a:lnTo>
                      <a:pt x="4030" y="233"/>
                    </a:lnTo>
                    <a:lnTo>
                      <a:pt x="4030" y="232"/>
                    </a:lnTo>
                    <a:lnTo>
                      <a:pt x="4031" y="232"/>
                    </a:lnTo>
                    <a:lnTo>
                      <a:pt x="4031" y="232"/>
                    </a:lnTo>
                    <a:lnTo>
                      <a:pt x="4031" y="232"/>
                    </a:lnTo>
                    <a:lnTo>
                      <a:pt x="4031" y="232"/>
                    </a:lnTo>
                    <a:lnTo>
                      <a:pt x="4032" y="233"/>
                    </a:lnTo>
                    <a:lnTo>
                      <a:pt x="4032" y="233"/>
                    </a:lnTo>
                    <a:lnTo>
                      <a:pt x="4032" y="234"/>
                    </a:lnTo>
                    <a:lnTo>
                      <a:pt x="4032" y="234"/>
                    </a:lnTo>
                    <a:lnTo>
                      <a:pt x="4032" y="234"/>
                    </a:lnTo>
                    <a:lnTo>
                      <a:pt x="4033" y="234"/>
                    </a:lnTo>
                    <a:lnTo>
                      <a:pt x="4033" y="234"/>
                    </a:lnTo>
                    <a:lnTo>
                      <a:pt x="4033" y="233"/>
                    </a:lnTo>
                    <a:lnTo>
                      <a:pt x="4034" y="233"/>
                    </a:lnTo>
                    <a:lnTo>
                      <a:pt x="4034" y="233"/>
                    </a:lnTo>
                    <a:lnTo>
                      <a:pt x="4034" y="233"/>
                    </a:lnTo>
                    <a:lnTo>
                      <a:pt x="4034" y="233"/>
                    </a:lnTo>
                    <a:lnTo>
                      <a:pt x="4034" y="233"/>
                    </a:lnTo>
                    <a:lnTo>
                      <a:pt x="4034" y="233"/>
                    </a:lnTo>
                    <a:lnTo>
                      <a:pt x="4035" y="233"/>
                    </a:lnTo>
                    <a:lnTo>
                      <a:pt x="4035" y="233"/>
                    </a:lnTo>
                    <a:lnTo>
                      <a:pt x="4035" y="234"/>
                    </a:lnTo>
                    <a:lnTo>
                      <a:pt x="4035" y="234"/>
                    </a:lnTo>
                    <a:lnTo>
                      <a:pt x="4036" y="234"/>
                    </a:lnTo>
                    <a:lnTo>
                      <a:pt x="4036" y="234"/>
                    </a:lnTo>
                    <a:lnTo>
                      <a:pt x="4036" y="234"/>
                    </a:lnTo>
                    <a:lnTo>
                      <a:pt x="4036" y="234"/>
                    </a:lnTo>
                    <a:lnTo>
                      <a:pt x="4037" y="234"/>
                    </a:lnTo>
                    <a:lnTo>
                      <a:pt x="4037" y="234"/>
                    </a:lnTo>
                    <a:lnTo>
                      <a:pt x="4037" y="234"/>
                    </a:lnTo>
                    <a:lnTo>
                      <a:pt x="4037" y="234"/>
                    </a:lnTo>
                    <a:lnTo>
                      <a:pt x="4037" y="234"/>
                    </a:lnTo>
                    <a:lnTo>
                      <a:pt x="4037" y="234"/>
                    </a:lnTo>
                    <a:lnTo>
                      <a:pt x="4038" y="234"/>
                    </a:lnTo>
                    <a:lnTo>
                      <a:pt x="4038" y="234"/>
                    </a:lnTo>
                    <a:lnTo>
                      <a:pt x="4038" y="234"/>
                    </a:lnTo>
                    <a:lnTo>
                      <a:pt x="4038" y="234"/>
                    </a:lnTo>
                    <a:lnTo>
                      <a:pt x="4038" y="234"/>
                    </a:lnTo>
                    <a:lnTo>
                      <a:pt x="4039" y="235"/>
                    </a:lnTo>
                    <a:lnTo>
                      <a:pt x="4039" y="234"/>
                    </a:lnTo>
                    <a:lnTo>
                      <a:pt x="4039" y="234"/>
                    </a:lnTo>
                    <a:lnTo>
                      <a:pt x="4039" y="234"/>
                    </a:lnTo>
                    <a:lnTo>
                      <a:pt x="4039" y="236"/>
                    </a:lnTo>
                    <a:lnTo>
                      <a:pt x="4039" y="236"/>
                    </a:lnTo>
                    <a:lnTo>
                      <a:pt x="4039" y="236"/>
                    </a:lnTo>
                    <a:lnTo>
                      <a:pt x="4039" y="236"/>
                    </a:lnTo>
                    <a:lnTo>
                      <a:pt x="4040" y="236"/>
                    </a:lnTo>
                    <a:lnTo>
                      <a:pt x="4040" y="236"/>
                    </a:lnTo>
                    <a:lnTo>
                      <a:pt x="4040" y="237"/>
                    </a:lnTo>
                    <a:lnTo>
                      <a:pt x="4040" y="237"/>
                    </a:lnTo>
                    <a:lnTo>
                      <a:pt x="4040" y="237"/>
                    </a:lnTo>
                    <a:lnTo>
                      <a:pt x="4041" y="235"/>
                    </a:lnTo>
                    <a:lnTo>
                      <a:pt x="4041" y="235"/>
                    </a:lnTo>
                    <a:lnTo>
                      <a:pt x="4041" y="230"/>
                    </a:lnTo>
                    <a:lnTo>
                      <a:pt x="4042" y="230"/>
                    </a:lnTo>
                    <a:lnTo>
                      <a:pt x="4042" y="225"/>
                    </a:lnTo>
                    <a:lnTo>
                      <a:pt x="4042" y="226"/>
                    </a:lnTo>
                    <a:lnTo>
                      <a:pt x="4043" y="227"/>
                    </a:lnTo>
                    <a:lnTo>
                      <a:pt x="4043" y="228"/>
                    </a:lnTo>
                    <a:lnTo>
                      <a:pt x="4043" y="231"/>
                    </a:lnTo>
                    <a:lnTo>
                      <a:pt x="4043" y="231"/>
                    </a:lnTo>
                    <a:lnTo>
                      <a:pt x="4044" y="232"/>
                    </a:lnTo>
                    <a:lnTo>
                      <a:pt x="4044" y="232"/>
                    </a:lnTo>
                    <a:lnTo>
                      <a:pt x="4044" y="232"/>
                    </a:lnTo>
                    <a:lnTo>
                      <a:pt x="4044" y="231"/>
                    </a:lnTo>
                    <a:lnTo>
                      <a:pt x="4045" y="231"/>
                    </a:lnTo>
                    <a:lnTo>
                      <a:pt x="4045" y="230"/>
                    </a:lnTo>
                    <a:lnTo>
                      <a:pt x="4045" y="230"/>
                    </a:lnTo>
                    <a:lnTo>
                      <a:pt x="4045" y="229"/>
                    </a:lnTo>
                    <a:lnTo>
                      <a:pt x="4046" y="229"/>
                    </a:lnTo>
                    <a:lnTo>
                      <a:pt x="4046" y="230"/>
                    </a:lnTo>
                    <a:lnTo>
                      <a:pt x="4046" y="230"/>
                    </a:lnTo>
                    <a:lnTo>
                      <a:pt x="4046" y="230"/>
                    </a:lnTo>
                    <a:lnTo>
                      <a:pt x="4047" y="231"/>
                    </a:lnTo>
                    <a:lnTo>
                      <a:pt x="4047" y="231"/>
                    </a:lnTo>
                    <a:lnTo>
                      <a:pt x="4047" y="232"/>
                    </a:lnTo>
                    <a:lnTo>
                      <a:pt x="4048" y="232"/>
                    </a:lnTo>
                    <a:lnTo>
                      <a:pt x="4048" y="232"/>
                    </a:lnTo>
                    <a:lnTo>
                      <a:pt x="4048" y="231"/>
                    </a:lnTo>
                    <a:lnTo>
                      <a:pt x="4048" y="231"/>
                    </a:lnTo>
                    <a:lnTo>
                      <a:pt x="4048" y="230"/>
                    </a:lnTo>
                    <a:lnTo>
                      <a:pt x="4048" y="230"/>
                    </a:lnTo>
                    <a:lnTo>
                      <a:pt x="4049" y="230"/>
                    </a:lnTo>
                    <a:lnTo>
                      <a:pt x="4049" y="230"/>
                    </a:lnTo>
                    <a:lnTo>
                      <a:pt x="4049" y="230"/>
                    </a:lnTo>
                    <a:lnTo>
                      <a:pt x="4050" y="230"/>
                    </a:lnTo>
                    <a:lnTo>
                      <a:pt x="4050" y="230"/>
                    </a:lnTo>
                    <a:lnTo>
                      <a:pt x="4050" y="230"/>
                    </a:lnTo>
                    <a:lnTo>
                      <a:pt x="4050" y="230"/>
                    </a:lnTo>
                    <a:lnTo>
                      <a:pt x="4050" y="230"/>
                    </a:lnTo>
                    <a:lnTo>
                      <a:pt x="4051" y="230"/>
                    </a:lnTo>
                    <a:lnTo>
                      <a:pt x="4051" y="230"/>
                    </a:lnTo>
                    <a:lnTo>
                      <a:pt x="4051" y="230"/>
                    </a:lnTo>
                    <a:lnTo>
                      <a:pt x="4051" y="230"/>
                    </a:lnTo>
                    <a:lnTo>
                      <a:pt x="4051" y="230"/>
                    </a:lnTo>
                    <a:lnTo>
                      <a:pt x="4052" y="230"/>
                    </a:lnTo>
                    <a:lnTo>
                      <a:pt x="4052" y="229"/>
                    </a:lnTo>
                    <a:lnTo>
                      <a:pt x="4052" y="229"/>
                    </a:lnTo>
                    <a:lnTo>
                      <a:pt x="4052" y="230"/>
                    </a:lnTo>
                    <a:lnTo>
                      <a:pt x="4053" y="230"/>
                    </a:lnTo>
                    <a:lnTo>
                      <a:pt x="4053" y="230"/>
                    </a:lnTo>
                    <a:lnTo>
                      <a:pt x="4053" y="230"/>
                    </a:lnTo>
                    <a:lnTo>
                      <a:pt x="4053" y="230"/>
                    </a:lnTo>
                    <a:lnTo>
                      <a:pt x="4053" y="230"/>
                    </a:lnTo>
                    <a:lnTo>
                      <a:pt x="4054" y="230"/>
                    </a:lnTo>
                    <a:lnTo>
                      <a:pt x="4054" y="230"/>
                    </a:lnTo>
                    <a:lnTo>
                      <a:pt x="4054" y="231"/>
                    </a:lnTo>
                    <a:lnTo>
                      <a:pt x="4054" y="236"/>
                    </a:lnTo>
                    <a:lnTo>
                      <a:pt x="4054" y="236"/>
                    </a:lnTo>
                    <a:lnTo>
                      <a:pt x="4055" y="236"/>
                    </a:lnTo>
                    <a:lnTo>
                      <a:pt x="4055" y="236"/>
                    </a:lnTo>
                    <a:lnTo>
                      <a:pt x="4055" y="236"/>
                    </a:lnTo>
                    <a:lnTo>
                      <a:pt x="4055" y="236"/>
                    </a:lnTo>
                    <a:lnTo>
                      <a:pt x="4055" y="239"/>
                    </a:lnTo>
                    <a:lnTo>
                      <a:pt x="4055" y="239"/>
                    </a:lnTo>
                    <a:lnTo>
                      <a:pt x="4056" y="239"/>
                    </a:lnTo>
                    <a:lnTo>
                      <a:pt x="4056" y="236"/>
                    </a:lnTo>
                    <a:lnTo>
                      <a:pt x="4056" y="234"/>
                    </a:lnTo>
                    <a:lnTo>
                      <a:pt x="4057" y="229"/>
                    </a:lnTo>
                    <a:lnTo>
                      <a:pt x="4057" y="228"/>
                    </a:lnTo>
                    <a:lnTo>
                      <a:pt x="4057" y="226"/>
                    </a:lnTo>
                    <a:lnTo>
                      <a:pt x="4057" y="229"/>
                    </a:lnTo>
                    <a:lnTo>
                      <a:pt x="4058" y="230"/>
                    </a:lnTo>
                    <a:lnTo>
                      <a:pt x="4058" y="233"/>
                    </a:lnTo>
                    <a:lnTo>
                      <a:pt x="4058" y="233"/>
                    </a:lnTo>
                    <a:lnTo>
                      <a:pt x="4058" y="235"/>
                    </a:lnTo>
                    <a:lnTo>
                      <a:pt x="4058" y="235"/>
                    </a:lnTo>
                    <a:lnTo>
                      <a:pt x="4059" y="232"/>
                    </a:lnTo>
                    <a:lnTo>
                      <a:pt x="4059" y="231"/>
                    </a:lnTo>
                    <a:lnTo>
                      <a:pt x="4059" y="231"/>
                    </a:lnTo>
                    <a:lnTo>
                      <a:pt x="4060" y="232"/>
                    </a:lnTo>
                    <a:lnTo>
                      <a:pt x="4060" y="233"/>
                    </a:lnTo>
                    <a:lnTo>
                      <a:pt x="4060" y="235"/>
                    </a:lnTo>
                    <a:lnTo>
                      <a:pt x="4060" y="235"/>
                    </a:lnTo>
                    <a:lnTo>
                      <a:pt x="4060" y="235"/>
                    </a:lnTo>
                    <a:lnTo>
                      <a:pt x="4060" y="235"/>
                    </a:lnTo>
                    <a:lnTo>
                      <a:pt x="4061" y="235"/>
                    </a:lnTo>
                    <a:lnTo>
                      <a:pt x="4061" y="235"/>
                    </a:lnTo>
                    <a:lnTo>
                      <a:pt x="4061" y="235"/>
                    </a:lnTo>
                    <a:lnTo>
                      <a:pt x="4061" y="235"/>
                    </a:lnTo>
                    <a:lnTo>
                      <a:pt x="4061" y="235"/>
                    </a:lnTo>
                    <a:lnTo>
                      <a:pt x="4062" y="234"/>
                    </a:lnTo>
                    <a:lnTo>
                      <a:pt x="4062" y="234"/>
                    </a:lnTo>
                    <a:lnTo>
                      <a:pt x="4062" y="234"/>
                    </a:lnTo>
                    <a:lnTo>
                      <a:pt x="4063" y="234"/>
                    </a:lnTo>
                    <a:lnTo>
                      <a:pt x="4063" y="234"/>
                    </a:lnTo>
                    <a:lnTo>
                      <a:pt x="4063" y="235"/>
                    </a:lnTo>
                    <a:lnTo>
                      <a:pt x="4063" y="234"/>
                    </a:lnTo>
                    <a:lnTo>
                      <a:pt x="4063" y="234"/>
                    </a:lnTo>
                    <a:lnTo>
                      <a:pt x="4064" y="233"/>
                    </a:lnTo>
                    <a:lnTo>
                      <a:pt x="4064" y="234"/>
                    </a:lnTo>
                    <a:lnTo>
                      <a:pt x="4064" y="234"/>
                    </a:lnTo>
                    <a:lnTo>
                      <a:pt x="4064" y="234"/>
                    </a:lnTo>
                    <a:lnTo>
                      <a:pt x="4064" y="233"/>
                    </a:lnTo>
                    <a:lnTo>
                      <a:pt x="4064" y="234"/>
                    </a:lnTo>
                    <a:lnTo>
                      <a:pt x="4065" y="234"/>
                    </a:lnTo>
                    <a:lnTo>
                      <a:pt x="4065" y="234"/>
                    </a:lnTo>
                    <a:lnTo>
                      <a:pt x="4065" y="234"/>
                    </a:lnTo>
                    <a:lnTo>
                      <a:pt x="4065" y="233"/>
                    </a:lnTo>
                    <a:lnTo>
                      <a:pt x="4065" y="233"/>
                    </a:lnTo>
                    <a:lnTo>
                      <a:pt x="4066" y="233"/>
                    </a:lnTo>
                    <a:lnTo>
                      <a:pt x="4066" y="233"/>
                    </a:lnTo>
                    <a:lnTo>
                      <a:pt x="4066" y="233"/>
                    </a:lnTo>
                    <a:lnTo>
                      <a:pt x="4066" y="233"/>
                    </a:lnTo>
                    <a:lnTo>
                      <a:pt x="4066" y="233"/>
                    </a:lnTo>
                    <a:lnTo>
                      <a:pt x="4067" y="233"/>
                    </a:lnTo>
                    <a:lnTo>
                      <a:pt x="4067" y="233"/>
                    </a:lnTo>
                    <a:lnTo>
                      <a:pt x="4067" y="233"/>
                    </a:lnTo>
                    <a:lnTo>
                      <a:pt x="4067" y="233"/>
                    </a:lnTo>
                    <a:lnTo>
                      <a:pt x="4067" y="233"/>
                    </a:lnTo>
                    <a:lnTo>
                      <a:pt x="4067" y="233"/>
                    </a:lnTo>
                    <a:lnTo>
                      <a:pt x="4068" y="233"/>
                    </a:lnTo>
                    <a:lnTo>
                      <a:pt x="4068" y="233"/>
                    </a:lnTo>
                    <a:lnTo>
                      <a:pt x="4068" y="233"/>
                    </a:lnTo>
                    <a:lnTo>
                      <a:pt x="4068" y="233"/>
                    </a:lnTo>
                    <a:lnTo>
                      <a:pt x="4068" y="233"/>
                    </a:lnTo>
                    <a:lnTo>
                      <a:pt x="4069" y="233"/>
                    </a:lnTo>
                    <a:lnTo>
                      <a:pt x="4069" y="233"/>
                    </a:lnTo>
                    <a:lnTo>
                      <a:pt x="4069" y="235"/>
                    </a:lnTo>
                    <a:lnTo>
                      <a:pt x="4069" y="235"/>
                    </a:lnTo>
                    <a:lnTo>
                      <a:pt x="4070" y="236"/>
                    </a:lnTo>
                    <a:lnTo>
                      <a:pt x="4070" y="236"/>
                    </a:lnTo>
                    <a:lnTo>
                      <a:pt x="4070" y="238"/>
                    </a:lnTo>
                    <a:lnTo>
                      <a:pt x="4070" y="238"/>
                    </a:lnTo>
                    <a:lnTo>
                      <a:pt x="4070" y="238"/>
                    </a:lnTo>
                    <a:lnTo>
                      <a:pt x="4071" y="238"/>
                    </a:lnTo>
                    <a:lnTo>
                      <a:pt x="4071" y="238"/>
                    </a:lnTo>
                    <a:lnTo>
                      <a:pt x="4071" y="234"/>
                    </a:lnTo>
                    <a:lnTo>
                      <a:pt x="4072" y="231"/>
                    </a:lnTo>
                    <a:lnTo>
                      <a:pt x="4072" y="229"/>
                    </a:lnTo>
                    <a:lnTo>
                      <a:pt x="4072" y="230"/>
                    </a:lnTo>
                    <a:lnTo>
                      <a:pt x="4072" y="230"/>
                    </a:lnTo>
                    <a:lnTo>
                      <a:pt x="4072" y="236"/>
                    </a:lnTo>
                    <a:lnTo>
                      <a:pt x="4073" y="236"/>
                    </a:lnTo>
                    <a:lnTo>
                      <a:pt x="4073" y="237"/>
                    </a:lnTo>
                    <a:lnTo>
                      <a:pt x="4073" y="237"/>
                    </a:lnTo>
                    <a:lnTo>
                      <a:pt x="4074" y="238"/>
                    </a:lnTo>
                    <a:lnTo>
                      <a:pt x="4074" y="237"/>
                    </a:lnTo>
                    <a:lnTo>
                      <a:pt x="4074" y="236"/>
                    </a:lnTo>
                    <a:lnTo>
                      <a:pt x="4074" y="234"/>
                    </a:lnTo>
                    <a:lnTo>
                      <a:pt x="4074" y="234"/>
                    </a:lnTo>
                    <a:lnTo>
                      <a:pt x="4075" y="232"/>
                    </a:lnTo>
                    <a:lnTo>
                      <a:pt x="4075" y="231"/>
                    </a:lnTo>
                    <a:lnTo>
                      <a:pt x="4075" y="230"/>
                    </a:lnTo>
                    <a:lnTo>
                      <a:pt x="4075" y="231"/>
                    </a:lnTo>
                    <a:lnTo>
                      <a:pt x="4076" y="231"/>
                    </a:lnTo>
                    <a:lnTo>
                      <a:pt x="4076" y="233"/>
                    </a:lnTo>
                    <a:lnTo>
                      <a:pt x="4076" y="233"/>
                    </a:lnTo>
                    <a:lnTo>
                      <a:pt x="4077" y="233"/>
                    </a:lnTo>
                    <a:lnTo>
                      <a:pt x="4077" y="233"/>
                    </a:lnTo>
                    <a:lnTo>
                      <a:pt x="4077" y="235"/>
                    </a:lnTo>
                    <a:lnTo>
                      <a:pt x="4077" y="235"/>
                    </a:lnTo>
                    <a:lnTo>
                      <a:pt x="4077" y="235"/>
                    </a:lnTo>
                    <a:lnTo>
                      <a:pt x="4078" y="235"/>
                    </a:lnTo>
                    <a:lnTo>
                      <a:pt x="4078" y="235"/>
                    </a:lnTo>
                    <a:lnTo>
                      <a:pt x="4078" y="234"/>
                    </a:lnTo>
                    <a:lnTo>
                      <a:pt x="4079" y="234"/>
                    </a:lnTo>
                    <a:lnTo>
                      <a:pt x="4079" y="234"/>
                    </a:lnTo>
                    <a:lnTo>
                      <a:pt x="4079" y="234"/>
                    </a:lnTo>
                    <a:lnTo>
                      <a:pt x="4079" y="234"/>
                    </a:lnTo>
                    <a:lnTo>
                      <a:pt x="4079" y="234"/>
                    </a:lnTo>
                    <a:lnTo>
                      <a:pt x="4079" y="234"/>
                    </a:lnTo>
                    <a:lnTo>
                      <a:pt x="4079" y="234"/>
                    </a:lnTo>
                    <a:lnTo>
                      <a:pt x="4080" y="234"/>
                    </a:lnTo>
                    <a:lnTo>
                      <a:pt x="4080" y="234"/>
                    </a:lnTo>
                    <a:lnTo>
                      <a:pt x="4080" y="234"/>
                    </a:lnTo>
                    <a:lnTo>
                      <a:pt x="4080" y="234"/>
                    </a:lnTo>
                    <a:lnTo>
                      <a:pt x="4081" y="234"/>
                    </a:lnTo>
                    <a:lnTo>
                      <a:pt x="4081" y="234"/>
                    </a:lnTo>
                    <a:lnTo>
                      <a:pt x="4081" y="233"/>
                    </a:lnTo>
                    <a:lnTo>
                      <a:pt x="4081" y="233"/>
                    </a:lnTo>
                    <a:lnTo>
                      <a:pt x="4081" y="233"/>
                    </a:lnTo>
                    <a:lnTo>
                      <a:pt x="4082" y="233"/>
                    </a:lnTo>
                    <a:lnTo>
                      <a:pt x="4082" y="233"/>
                    </a:lnTo>
                    <a:lnTo>
                      <a:pt x="4082" y="233"/>
                    </a:lnTo>
                    <a:lnTo>
                      <a:pt x="4082" y="234"/>
                    </a:lnTo>
                    <a:lnTo>
                      <a:pt x="4083" y="234"/>
                    </a:lnTo>
                    <a:lnTo>
                      <a:pt x="4083" y="235"/>
                    </a:lnTo>
                    <a:lnTo>
                      <a:pt x="4083" y="235"/>
                    </a:lnTo>
                    <a:lnTo>
                      <a:pt x="4084" y="235"/>
                    </a:lnTo>
                    <a:lnTo>
                      <a:pt x="4084" y="235"/>
                    </a:lnTo>
                    <a:lnTo>
                      <a:pt x="4084" y="236"/>
                    </a:lnTo>
                    <a:lnTo>
                      <a:pt x="4084" y="236"/>
                    </a:lnTo>
                    <a:lnTo>
                      <a:pt x="4084" y="236"/>
                    </a:lnTo>
                    <a:lnTo>
                      <a:pt x="4085" y="237"/>
                    </a:lnTo>
                    <a:lnTo>
                      <a:pt x="4085" y="237"/>
                    </a:lnTo>
                    <a:lnTo>
                      <a:pt x="4085" y="238"/>
                    </a:lnTo>
                    <a:lnTo>
                      <a:pt x="4085" y="238"/>
                    </a:lnTo>
                    <a:lnTo>
                      <a:pt x="4086" y="238"/>
                    </a:lnTo>
                    <a:lnTo>
                      <a:pt x="4086" y="238"/>
                    </a:lnTo>
                    <a:lnTo>
                      <a:pt x="4086" y="238"/>
                    </a:lnTo>
                    <a:lnTo>
                      <a:pt x="4086" y="238"/>
                    </a:lnTo>
                    <a:lnTo>
                      <a:pt x="4086" y="236"/>
                    </a:lnTo>
                    <a:lnTo>
                      <a:pt x="4087" y="235"/>
                    </a:lnTo>
                    <a:lnTo>
                      <a:pt x="4087" y="232"/>
                    </a:lnTo>
                    <a:lnTo>
                      <a:pt x="4087" y="233"/>
                    </a:lnTo>
                    <a:lnTo>
                      <a:pt x="4087" y="232"/>
                    </a:lnTo>
                    <a:lnTo>
                      <a:pt x="4087" y="228"/>
                    </a:lnTo>
                    <a:lnTo>
                      <a:pt x="4088" y="228"/>
                    </a:lnTo>
                    <a:lnTo>
                      <a:pt x="4088" y="227"/>
                    </a:lnTo>
                    <a:lnTo>
                      <a:pt x="4088" y="222"/>
                    </a:lnTo>
                    <a:lnTo>
                      <a:pt x="4088" y="223"/>
                    </a:lnTo>
                    <a:lnTo>
                      <a:pt x="4088" y="222"/>
                    </a:lnTo>
                    <a:lnTo>
                      <a:pt x="4089" y="225"/>
                    </a:lnTo>
                    <a:lnTo>
                      <a:pt x="4089" y="226"/>
                    </a:lnTo>
                    <a:lnTo>
                      <a:pt x="4089" y="230"/>
                    </a:lnTo>
                    <a:lnTo>
                      <a:pt x="4090" y="230"/>
                    </a:lnTo>
                    <a:lnTo>
                      <a:pt x="4090" y="232"/>
                    </a:lnTo>
                    <a:lnTo>
                      <a:pt x="4090" y="232"/>
                    </a:lnTo>
                    <a:lnTo>
                      <a:pt x="4090" y="232"/>
                    </a:lnTo>
                    <a:lnTo>
                      <a:pt x="4091" y="230"/>
                    </a:lnTo>
                    <a:lnTo>
                      <a:pt x="4091" y="229"/>
                    </a:lnTo>
                    <a:lnTo>
                      <a:pt x="4091" y="226"/>
                    </a:lnTo>
                    <a:lnTo>
                      <a:pt x="4091" y="226"/>
                    </a:lnTo>
                    <a:lnTo>
                      <a:pt x="4091" y="226"/>
                    </a:lnTo>
                    <a:lnTo>
                      <a:pt x="4092" y="229"/>
                    </a:lnTo>
                    <a:lnTo>
                      <a:pt x="4092" y="229"/>
                    </a:lnTo>
                    <a:lnTo>
                      <a:pt x="4092" y="231"/>
                    </a:lnTo>
                    <a:lnTo>
                      <a:pt x="4093" y="231"/>
                    </a:lnTo>
                    <a:lnTo>
                      <a:pt x="4093" y="233"/>
                    </a:lnTo>
                    <a:lnTo>
                      <a:pt x="4093" y="233"/>
                    </a:lnTo>
                    <a:lnTo>
                      <a:pt x="4093" y="233"/>
                    </a:lnTo>
                    <a:lnTo>
                      <a:pt x="4094" y="234"/>
                    </a:lnTo>
                    <a:lnTo>
                      <a:pt x="4094" y="234"/>
                    </a:lnTo>
                    <a:lnTo>
                      <a:pt x="4094" y="234"/>
                    </a:lnTo>
                    <a:lnTo>
                      <a:pt x="4094" y="234"/>
                    </a:lnTo>
                    <a:lnTo>
                      <a:pt x="4094" y="233"/>
                    </a:lnTo>
                    <a:lnTo>
                      <a:pt x="4095" y="233"/>
                    </a:lnTo>
                    <a:lnTo>
                      <a:pt x="4095" y="233"/>
                    </a:lnTo>
                    <a:lnTo>
                      <a:pt x="4095" y="234"/>
                    </a:lnTo>
                    <a:lnTo>
                      <a:pt x="4095" y="234"/>
                    </a:lnTo>
                    <a:lnTo>
                      <a:pt x="4095" y="234"/>
                    </a:lnTo>
                    <a:lnTo>
                      <a:pt x="4095" y="233"/>
                    </a:lnTo>
                    <a:lnTo>
                      <a:pt x="4096" y="234"/>
                    </a:lnTo>
                    <a:lnTo>
                      <a:pt x="4096" y="234"/>
                    </a:lnTo>
                    <a:lnTo>
                      <a:pt x="4096" y="234"/>
                    </a:lnTo>
                    <a:lnTo>
                      <a:pt x="4096" y="234"/>
                    </a:lnTo>
                    <a:lnTo>
                      <a:pt x="4097" y="234"/>
                    </a:lnTo>
                    <a:lnTo>
                      <a:pt x="4097" y="234"/>
                    </a:lnTo>
                    <a:lnTo>
                      <a:pt x="4097" y="234"/>
                    </a:lnTo>
                    <a:lnTo>
                      <a:pt x="4097" y="234"/>
                    </a:lnTo>
                    <a:lnTo>
                      <a:pt x="4097" y="234"/>
                    </a:lnTo>
                    <a:lnTo>
                      <a:pt x="4098" y="234"/>
                    </a:lnTo>
                    <a:lnTo>
                      <a:pt x="4098" y="234"/>
                    </a:lnTo>
                    <a:lnTo>
                      <a:pt x="4098" y="234"/>
                    </a:lnTo>
                    <a:lnTo>
                      <a:pt x="4098" y="234"/>
                    </a:lnTo>
                    <a:lnTo>
                      <a:pt x="4098" y="234"/>
                    </a:lnTo>
                    <a:lnTo>
                      <a:pt x="4098" y="234"/>
                    </a:lnTo>
                    <a:lnTo>
                      <a:pt x="4098" y="234"/>
                    </a:lnTo>
                    <a:lnTo>
                      <a:pt x="4099" y="234"/>
                    </a:lnTo>
                    <a:lnTo>
                      <a:pt x="4099" y="234"/>
                    </a:lnTo>
                    <a:lnTo>
                      <a:pt x="4099" y="234"/>
                    </a:lnTo>
                    <a:lnTo>
                      <a:pt x="4099" y="234"/>
                    </a:lnTo>
                    <a:lnTo>
                      <a:pt x="4099" y="234"/>
                    </a:lnTo>
                    <a:lnTo>
                      <a:pt x="4099" y="234"/>
                    </a:lnTo>
                    <a:lnTo>
                      <a:pt x="4100" y="234"/>
                    </a:lnTo>
                    <a:lnTo>
                      <a:pt x="4100" y="236"/>
                    </a:lnTo>
                    <a:lnTo>
                      <a:pt x="4100" y="236"/>
                    </a:lnTo>
                    <a:lnTo>
                      <a:pt x="4100" y="236"/>
                    </a:lnTo>
                    <a:lnTo>
                      <a:pt x="4100" y="237"/>
                    </a:lnTo>
                    <a:lnTo>
                      <a:pt x="4101" y="237"/>
                    </a:lnTo>
                    <a:lnTo>
                      <a:pt x="4101" y="237"/>
                    </a:lnTo>
                    <a:lnTo>
                      <a:pt x="4101" y="236"/>
                    </a:lnTo>
                    <a:lnTo>
                      <a:pt x="4101" y="236"/>
                    </a:lnTo>
                    <a:lnTo>
                      <a:pt x="4101" y="236"/>
                    </a:lnTo>
                    <a:lnTo>
                      <a:pt x="4102" y="236"/>
                    </a:lnTo>
                    <a:lnTo>
                      <a:pt x="4102" y="236"/>
                    </a:lnTo>
                    <a:lnTo>
                      <a:pt x="4102" y="234"/>
                    </a:lnTo>
                    <a:lnTo>
                      <a:pt x="4102" y="234"/>
                    </a:lnTo>
                    <a:lnTo>
                      <a:pt x="4102" y="232"/>
                    </a:lnTo>
                    <a:lnTo>
                      <a:pt x="4103" y="234"/>
                    </a:lnTo>
                    <a:lnTo>
                      <a:pt x="4103" y="233"/>
                    </a:lnTo>
                    <a:lnTo>
                      <a:pt x="4103" y="232"/>
                    </a:lnTo>
                    <a:lnTo>
                      <a:pt x="4103" y="230"/>
                    </a:lnTo>
                    <a:lnTo>
                      <a:pt x="4103" y="233"/>
                    </a:lnTo>
                    <a:lnTo>
                      <a:pt x="4103" y="232"/>
                    </a:lnTo>
                    <a:lnTo>
                      <a:pt x="4104" y="232"/>
                    </a:lnTo>
                    <a:lnTo>
                      <a:pt x="4104" y="234"/>
                    </a:lnTo>
                    <a:lnTo>
                      <a:pt x="4104" y="234"/>
                    </a:lnTo>
                    <a:lnTo>
                      <a:pt x="4105" y="235"/>
                    </a:lnTo>
                    <a:lnTo>
                      <a:pt x="4105" y="235"/>
                    </a:lnTo>
                    <a:lnTo>
                      <a:pt x="4105" y="235"/>
                    </a:lnTo>
                    <a:lnTo>
                      <a:pt x="4105" y="233"/>
                    </a:lnTo>
                    <a:lnTo>
                      <a:pt x="4105" y="233"/>
                    </a:lnTo>
                    <a:lnTo>
                      <a:pt x="4106" y="233"/>
                    </a:lnTo>
                    <a:lnTo>
                      <a:pt x="4106" y="232"/>
                    </a:lnTo>
                    <a:lnTo>
                      <a:pt x="4106" y="233"/>
                    </a:lnTo>
                    <a:lnTo>
                      <a:pt x="4106" y="233"/>
                    </a:lnTo>
                    <a:lnTo>
                      <a:pt x="4107" y="233"/>
                    </a:lnTo>
                    <a:lnTo>
                      <a:pt x="4107" y="233"/>
                    </a:lnTo>
                    <a:lnTo>
                      <a:pt x="4107" y="233"/>
                    </a:lnTo>
                    <a:lnTo>
                      <a:pt x="4107" y="234"/>
                    </a:lnTo>
                    <a:lnTo>
                      <a:pt x="4107" y="236"/>
                    </a:lnTo>
                    <a:lnTo>
                      <a:pt x="4108" y="236"/>
                    </a:lnTo>
                    <a:lnTo>
                      <a:pt x="4108" y="237"/>
                    </a:lnTo>
                    <a:lnTo>
                      <a:pt x="4108" y="237"/>
                    </a:lnTo>
                    <a:lnTo>
                      <a:pt x="4109" y="238"/>
                    </a:lnTo>
                    <a:lnTo>
                      <a:pt x="4109" y="238"/>
                    </a:lnTo>
                    <a:lnTo>
                      <a:pt x="4109" y="238"/>
                    </a:lnTo>
                    <a:lnTo>
                      <a:pt x="4109" y="238"/>
                    </a:lnTo>
                    <a:lnTo>
                      <a:pt x="4109" y="238"/>
                    </a:lnTo>
                    <a:lnTo>
                      <a:pt x="4109" y="238"/>
                    </a:lnTo>
                    <a:lnTo>
                      <a:pt x="4110" y="238"/>
                    </a:lnTo>
                    <a:lnTo>
                      <a:pt x="4110" y="238"/>
                    </a:lnTo>
                    <a:lnTo>
                      <a:pt x="4110" y="238"/>
                    </a:lnTo>
                    <a:lnTo>
                      <a:pt x="4111" y="238"/>
                    </a:lnTo>
                    <a:lnTo>
                      <a:pt x="4111" y="237"/>
                    </a:lnTo>
                    <a:lnTo>
                      <a:pt x="4111" y="237"/>
                    </a:lnTo>
                    <a:lnTo>
                      <a:pt x="4112" y="237"/>
                    </a:lnTo>
                    <a:lnTo>
                      <a:pt x="4112" y="237"/>
                    </a:lnTo>
                    <a:lnTo>
                      <a:pt x="4112" y="237"/>
                    </a:lnTo>
                    <a:lnTo>
                      <a:pt x="4112" y="237"/>
                    </a:lnTo>
                    <a:lnTo>
                      <a:pt x="4112" y="237"/>
                    </a:lnTo>
                    <a:lnTo>
                      <a:pt x="4112" y="237"/>
                    </a:lnTo>
                    <a:lnTo>
                      <a:pt x="4112" y="237"/>
                    </a:lnTo>
                    <a:lnTo>
                      <a:pt x="4113" y="237"/>
                    </a:lnTo>
                    <a:lnTo>
                      <a:pt x="4113" y="237"/>
                    </a:lnTo>
                    <a:lnTo>
                      <a:pt x="4113" y="237"/>
                    </a:lnTo>
                    <a:lnTo>
                      <a:pt x="4114" y="237"/>
                    </a:lnTo>
                    <a:lnTo>
                      <a:pt x="4114" y="237"/>
                    </a:lnTo>
                    <a:lnTo>
                      <a:pt x="4114" y="237"/>
                    </a:lnTo>
                    <a:lnTo>
                      <a:pt x="4114" y="237"/>
                    </a:lnTo>
                    <a:lnTo>
                      <a:pt x="4114" y="237"/>
                    </a:lnTo>
                    <a:lnTo>
                      <a:pt x="4114" y="237"/>
                    </a:lnTo>
                    <a:lnTo>
                      <a:pt x="4114" y="237"/>
                    </a:lnTo>
                    <a:lnTo>
                      <a:pt x="4115" y="236"/>
                    </a:lnTo>
                    <a:lnTo>
                      <a:pt x="4115" y="237"/>
                    </a:lnTo>
                    <a:lnTo>
                      <a:pt x="4115" y="237"/>
                    </a:lnTo>
                    <a:lnTo>
                      <a:pt x="4115" y="237"/>
                    </a:lnTo>
                    <a:lnTo>
                      <a:pt x="4116" y="237"/>
                    </a:lnTo>
                    <a:lnTo>
                      <a:pt x="4116" y="237"/>
                    </a:lnTo>
                    <a:lnTo>
                      <a:pt x="4116" y="237"/>
                    </a:lnTo>
                    <a:lnTo>
                      <a:pt x="4116" y="237"/>
                    </a:lnTo>
                    <a:lnTo>
                      <a:pt x="4116" y="237"/>
                    </a:lnTo>
                    <a:lnTo>
                      <a:pt x="4116" y="237"/>
                    </a:lnTo>
                    <a:lnTo>
                      <a:pt x="4116" y="237"/>
                    </a:lnTo>
                    <a:lnTo>
                      <a:pt x="4116" y="237"/>
                    </a:lnTo>
                    <a:lnTo>
                      <a:pt x="4117" y="231"/>
                    </a:lnTo>
                    <a:lnTo>
                      <a:pt x="4117" y="231"/>
                    </a:lnTo>
                    <a:lnTo>
                      <a:pt x="4117" y="229"/>
                    </a:lnTo>
                    <a:lnTo>
                      <a:pt x="4117" y="230"/>
                    </a:lnTo>
                    <a:lnTo>
                      <a:pt x="4117" y="230"/>
                    </a:lnTo>
                    <a:lnTo>
                      <a:pt x="4118" y="232"/>
                    </a:lnTo>
                    <a:lnTo>
                      <a:pt x="4118" y="230"/>
                    </a:lnTo>
                    <a:lnTo>
                      <a:pt x="4118" y="229"/>
                    </a:lnTo>
                    <a:lnTo>
                      <a:pt x="4119" y="229"/>
                    </a:lnTo>
                    <a:lnTo>
                      <a:pt x="4119" y="230"/>
                    </a:lnTo>
                    <a:lnTo>
                      <a:pt x="4119" y="230"/>
                    </a:lnTo>
                    <a:lnTo>
                      <a:pt x="4119" y="231"/>
                    </a:lnTo>
                    <a:lnTo>
                      <a:pt x="4119" y="231"/>
                    </a:lnTo>
                    <a:lnTo>
                      <a:pt x="4119" y="231"/>
                    </a:lnTo>
                    <a:lnTo>
                      <a:pt x="4120" y="230"/>
                    </a:lnTo>
                    <a:lnTo>
                      <a:pt x="4120" y="230"/>
                    </a:lnTo>
                    <a:lnTo>
                      <a:pt x="4120" y="229"/>
                    </a:lnTo>
                    <a:lnTo>
                      <a:pt x="4120" y="229"/>
                    </a:lnTo>
                    <a:lnTo>
                      <a:pt x="4121" y="227"/>
                    </a:lnTo>
                    <a:lnTo>
                      <a:pt x="4121" y="227"/>
                    </a:lnTo>
                    <a:lnTo>
                      <a:pt x="4121" y="227"/>
                    </a:lnTo>
                    <a:lnTo>
                      <a:pt x="4121" y="230"/>
                    </a:lnTo>
                    <a:lnTo>
                      <a:pt x="4122" y="231"/>
                    </a:lnTo>
                    <a:lnTo>
                      <a:pt x="4122" y="235"/>
                    </a:lnTo>
                    <a:lnTo>
                      <a:pt x="4122" y="235"/>
                    </a:lnTo>
                    <a:lnTo>
                      <a:pt x="4123" y="235"/>
                    </a:lnTo>
                    <a:lnTo>
                      <a:pt x="4123" y="235"/>
                    </a:lnTo>
                    <a:lnTo>
                      <a:pt x="4123" y="235"/>
                    </a:lnTo>
                    <a:lnTo>
                      <a:pt x="4123" y="234"/>
                    </a:lnTo>
                    <a:lnTo>
                      <a:pt x="4123" y="234"/>
                    </a:lnTo>
                    <a:lnTo>
                      <a:pt x="4124" y="233"/>
                    </a:lnTo>
                    <a:lnTo>
                      <a:pt x="4124" y="233"/>
                    </a:lnTo>
                    <a:lnTo>
                      <a:pt x="4124" y="233"/>
                    </a:lnTo>
                    <a:lnTo>
                      <a:pt x="4124" y="233"/>
                    </a:lnTo>
                    <a:lnTo>
                      <a:pt x="4125" y="233"/>
                    </a:lnTo>
                    <a:lnTo>
                      <a:pt x="4125" y="233"/>
                    </a:lnTo>
                    <a:lnTo>
                      <a:pt x="4125" y="233"/>
                    </a:lnTo>
                    <a:lnTo>
                      <a:pt x="4125" y="233"/>
                    </a:lnTo>
                    <a:lnTo>
                      <a:pt x="4126" y="233"/>
                    </a:lnTo>
                    <a:lnTo>
                      <a:pt x="4126" y="233"/>
                    </a:lnTo>
                    <a:lnTo>
                      <a:pt x="4126" y="234"/>
                    </a:lnTo>
                    <a:lnTo>
                      <a:pt x="4126" y="234"/>
                    </a:lnTo>
                    <a:lnTo>
                      <a:pt x="4127" y="234"/>
                    </a:lnTo>
                    <a:lnTo>
                      <a:pt x="4127" y="234"/>
                    </a:lnTo>
                    <a:lnTo>
                      <a:pt x="4127" y="234"/>
                    </a:lnTo>
                    <a:lnTo>
                      <a:pt x="4127" y="234"/>
                    </a:lnTo>
                    <a:lnTo>
                      <a:pt x="4128" y="234"/>
                    </a:lnTo>
                    <a:lnTo>
                      <a:pt x="4128" y="234"/>
                    </a:lnTo>
                    <a:lnTo>
                      <a:pt x="4128" y="234"/>
                    </a:lnTo>
                    <a:lnTo>
                      <a:pt x="4128" y="234"/>
                    </a:lnTo>
                    <a:lnTo>
                      <a:pt x="4128" y="233"/>
                    </a:lnTo>
                    <a:lnTo>
                      <a:pt x="4129" y="233"/>
                    </a:lnTo>
                    <a:lnTo>
                      <a:pt x="4129" y="233"/>
                    </a:lnTo>
                    <a:lnTo>
                      <a:pt x="4129" y="233"/>
                    </a:lnTo>
                    <a:lnTo>
                      <a:pt x="4129" y="233"/>
                    </a:lnTo>
                    <a:lnTo>
                      <a:pt x="4130" y="235"/>
                    </a:lnTo>
                    <a:lnTo>
                      <a:pt x="4130" y="235"/>
                    </a:lnTo>
                    <a:lnTo>
                      <a:pt x="4130" y="235"/>
                    </a:lnTo>
                    <a:lnTo>
                      <a:pt x="4130" y="235"/>
                    </a:lnTo>
                    <a:lnTo>
                      <a:pt x="4130" y="235"/>
                    </a:lnTo>
                    <a:lnTo>
                      <a:pt x="4130" y="235"/>
                    </a:lnTo>
                    <a:lnTo>
                      <a:pt x="4131" y="236"/>
                    </a:lnTo>
                    <a:lnTo>
                      <a:pt x="4131" y="236"/>
                    </a:lnTo>
                    <a:lnTo>
                      <a:pt x="4131" y="236"/>
                    </a:lnTo>
                    <a:lnTo>
                      <a:pt x="4131" y="236"/>
                    </a:lnTo>
                    <a:lnTo>
                      <a:pt x="4131" y="233"/>
                    </a:lnTo>
                    <a:lnTo>
                      <a:pt x="4132" y="233"/>
                    </a:lnTo>
                    <a:lnTo>
                      <a:pt x="4132" y="224"/>
                    </a:lnTo>
                    <a:lnTo>
                      <a:pt x="4132" y="224"/>
                    </a:lnTo>
                    <a:lnTo>
                      <a:pt x="4133" y="219"/>
                    </a:lnTo>
                    <a:lnTo>
                      <a:pt x="4133" y="226"/>
                    </a:lnTo>
                    <a:lnTo>
                      <a:pt x="4133" y="227"/>
                    </a:lnTo>
                    <a:lnTo>
                      <a:pt x="4133" y="231"/>
                    </a:lnTo>
                    <a:lnTo>
                      <a:pt x="4133" y="232"/>
                    </a:lnTo>
                    <a:lnTo>
                      <a:pt x="4134" y="233"/>
                    </a:lnTo>
                    <a:lnTo>
                      <a:pt x="4134" y="233"/>
                    </a:lnTo>
                    <a:lnTo>
                      <a:pt x="4134" y="233"/>
                    </a:lnTo>
                    <a:lnTo>
                      <a:pt x="4134" y="233"/>
                    </a:lnTo>
                    <a:lnTo>
                      <a:pt x="4135" y="233"/>
                    </a:lnTo>
                    <a:lnTo>
                      <a:pt x="4135" y="233"/>
                    </a:lnTo>
                    <a:lnTo>
                      <a:pt x="4135" y="233"/>
                    </a:lnTo>
                    <a:lnTo>
                      <a:pt x="4135" y="232"/>
                    </a:lnTo>
                    <a:lnTo>
                      <a:pt x="4135" y="232"/>
                    </a:lnTo>
                    <a:lnTo>
                      <a:pt x="4136" y="233"/>
                    </a:lnTo>
                    <a:lnTo>
                      <a:pt x="4136" y="233"/>
                    </a:lnTo>
                    <a:lnTo>
                      <a:pt x="4137" y="236"/>
                    </a:lnTo>
                    <a:lnTo>
                      <a:pt x="4137" y="236"/>
                    </a:lnTo>
                    <a:lnTo>
                      <a:pt x="4137" y="234"/>
                    </a:lnTo>
                    <a:lnTo>
                      <a:pt x="4137" y="234"/>
                    </a:lnTo>
                    <a:lnTo>
                      <a:pt x="4138" y="234"/>
                    </a:lnTo>
                    <a:lnTo>
                      <a:pt x="4138" y="235"/>
                    </a:lnTo>
                    <a:lnTo>
                      <a:pt x="4138" y="235"/>
                    </a:lnTo>
                    <a:lnTo>
                      <a:pt x="4138" y="235"/>
                    </a:lnTo>
                    <a:lnTo>
                      <a:pt x="4138" y="235"/>
                    </a:lnTo>
                    <a:lnTo>
                      <a:pt x="4138" y="235"/>
                    </a:lnTo>
                    <a:lnTo>
                      <a:pt x="4139" y="235"/>
                    </a:lnTo>
                    <a:lnTo>
                      <a:pt x="4139" y="235"/>
                    </a:lnTo>
                    <a:lnTo>
                      <a:pt x="4139" y="235"/>
                    </a:lnTo>
                    <a:lnTo>
                      <a:pt x="4139" y="235"/>
                    </a:lnTo>
                    <a:lnTo>
                      <a:pt x="4139" y="235"/>
                    </a:lnTo>
                    <a:lnTo>
                      <a:pt x="4140" y="234"/>
                    </a:lnTo>
                    <a:lnTo>
                      <a:pt x="4140" y="234"/>
                    </a:lnTo>
                    <a:lnTo>
                      <a:pt x="4140" y="234"/>
                    </a:lnTo>
                    <a:lnTo>
                      <a:pt x="4140" y="234"/>
                    </a:lnTo>
                    <a:lnTo>
                      <a:pt x="4140" y="234"/>
                    </a:lnTo>
                    <a:lnTo>
                      <a:pt x="4140" y="234"/>
                    </a:lnTo>
                    <a:lnTo>
                      <a:pt x="4141" y="235"/>
                    </a:lnTo>
                    <a:lnTo>
                      <a:pt x="4141" y="235"/>
                    </a:lnTo>
                    <a:lnTo>
                      <a:pt x="4141" y="235"/>
                    </a:lnTo>
                    <a:lnTo>
                      <a:pt x="4141" y="235"/>
                    </a:lnTo>
                    <a:lnTo>
                      <a:pt x="4141" y="235"/>
                    </a:lnTo>
                    <a:lnTo>
                      <a:pt x="4142" y="235"/>
                    </a:lnTo>
                    <a:lnTo>
                      <a:pt x="4142" y="235"/>
                    </a:lnTo>
                    <a:lnTo>
                      <a:pt x="4142" y="235"/>
                    </a:lnTo>
                    <a:lnTo>
                      <a:pt x="4142" y="235"/>
                    </a:lnTo>
                    <a:lnTo>
                      <a:pt x="4142" y="235"/>
                    </a:lnTo>
                    <a:lnTo>
                      <a:pt x="4142" y="234"/>
                    </a:lnTo>
                    <a:lnTo>
                      <a:pt x="4143" y="234"/>
                    </a:lnTo>
                    <a:lnTo>
                      <a:pt x="4143" y="234"/>
                    </a:lnTo>
                    <a:lnTo>
                      <a:pt x="4143" y="234"/>
                    </a:lnTo>
                    <a:lnTo>
                      <a:pt x="4144" y="234"/>
                    </a:lnTo>
                    <a:lnTo>
                      <a:pt x="4144" y="234"/>
                    </a:lnTo>
                    <a:lnTo>
                      <a:pt x="4144" y="235"/>
                    </a:lnTo>
                    <a:lnTo>
                      <a:pt x="4144" y="235"/>
                    </a:lnTo>
                    <a:lnTo>
                      <a:pt x="4144" y="235"/>
                    </a:lnTo>
                    <a:lnTo>
                      <a:pt x="4145" y="235"/>
                    </a:lnTo>
                    <a:lnTo>
                      <a:pt x="4145" y="235"/>
                    </a:lnTo>
                    <a:lnTo>
                      <a:pt x="4145" y="237"/>
                    </a:lnTo>
                    <a:lnTo>
                      <a:pt x="4145" y="238"/>
                    </a:lnTo>
                    <a:lnTo>
                      <a:pt x="4145" y="238"/>
                    </a:lnTo>
                    <a:lnTo>
                      <a:pt x="4145" y="237"/>
                    </a:lnTo>
                    <a:lnTo>
                      <a:pt x="4146" y="237"/>
                    </a:lnTo>
                    <a:lnTo>
                      <a:pt x="4146" y="228"/>
                    </a:lnTo>
                    <a:lnTo>
                      <a:pt x="4146" y="228"/>
                    </a:lnTo>
                    <a:lnTo>
                      <a:pt x="4147" y="225"/>
                    </a:lnTo>
                    <a:lnTo>
                      <a:pt x="4147" y="225"/>
                    </a:lnTo>
                    <a:lnTo>
                      <a:pt x="4147" y="229"/>
                    </a:lnTo>
                    <a:lnTo>
                      <a:pt x="4147" y="230"/>
                    </a:lnTo>
                    <a:lnTo>
                      <a:pt x="4148" y="233"/>
                    </a:lnTo>
                    <a:lnTo>
                      <a:pt x="4148" y="233"/>
                    </a:lnTo>
                    <a:lnTo>
                      <a:pt x="4148" y="233"/>
                    </a:lnTo>
                    <a:lnTo>
                      <a:pt x="4148" y="234"/>
                    </a:lnTo>
                    <a:lnTo>
                      <a:pt x="4149" y="234"/>
                    </a:lnTo>
                    <a:lnTo>
                      <a:pt x="4149" y="236"/>
                    </a:lnTo>
                    <a:lnTo>
                      <a:pt x="4149" y="236"/>
                    </a:lnTo>
                    <a:lnTo>
                      <a:pt x="4149" y="236"/>
                    </a:lnTo>
                    <a:lnTo>
                      <a:pt x="4150" y="236"/>
                    </a:lnTo>
                    <a:lnTo>
                      <a:pt x="4150" y="236"/>
                    </a:lnTo>
                    <a:lnTo>
                      <a:pt x="4150" y="235"/>
                    </a:lnTo>
                    <a:lnTo>
                      <a:pt x="4150" y="235"/>
                    </a:lnTo>
                    <a:lnTo>
                      <a:pt x="4151" y="236"/>
                    </a:lnTo>
                    <a:lnTo>
                      <a:pt x="4151" y="236"/>
                    </a:lnTo>
                    <a:lnTo>
                      <a:pt x="4151" y="236"/>
                    </a:lnTo>
                    <a:lnTo>
                      <a:pt x="4152" y="236"/>
                    </a:lnTo>
                    <a:lnTo>
                      <a:pt x="4152" y="236"/>
                    </a:lnTo>
                    <a:lnTo>
                      <a:pt x="4152" y="236"/>
                    </a:lnTo>
                    <a:lnTo>
                      <a:pt x="4152" y="236"/>
                    </a:lnTo>
                    <a:lnTo>
                      <a:pt x="4152" y="236"/>
                    </a:lnTo>
                    <a:lnTo>
                      <a:pt x="4152" y="236"/>
                    </a:lnTo>
                    <a:lnTo>
                      <a:pt x="4153" y="236"/>
                    </a:lnTo>
                    <a:lnTo>
                      <a:pt x="4153" y="236"/>
                    </a:lnTo>
                    <a:lnTo>
                      <a:pt x="4153" y="236"/>
                    </a:lnTo>
                    <a:lnTo>
                      <a:pt x="4154" y="236"/>
                    </a:lnTo>
                    <a:lnTo>
                      <a:pt x="4154" y="236"/>
                    </a:lnTo>
                    <a:lnTo>
                      <a:pt x="4154" y="236"/>
                    </a:lnTo>
                    <a:lnTo>
                      <a:pt x="4154" y="236"/>
                    </a:lnTo>
                    <a:lnTo>
                      <a:pt x="4154" y="236"/>
                    </a:lnTo>
                    <a:lnTo>
                      <a:pt x="4154" y="236"/>
                    </a:lnTo>
                    <a:lnTo>
                      <a:pt x="4154" y="236"/>
                    </a:lnTo>
                    <a:lnTo>
                      <a:pt x="4155" y="236"/>
                    </a:lnTo>
                    <a:lnTo>
                      <a:pt x="4155" y="236"/>
                    </a:lnTo>
                    <a:lnTo>
                      <a:pt x="4155" y="236"/>
                    </a:lnTo>
                    <a:lnTo>
                      <a:pt x="4155" y="236"/>
                    </a:lnTo>
                    <a:lnTo>
                      <a:pt x="4155" y="236"/>
                    </a:lnTo>
                    <a:lnTo>
                      <a:pt x="4155" y="236"/>
                    </a:lnTo>
                    <a:lnTo>
                      <a:pt x="4155" y="236"/>
                    </a:lnTo>
                    <a:lnTo>
                      <a:pt x="4155" y="236"/>
                    </a:lnTo>
                    <a:lnTo>
                      <a:pt x="4156" y="236"/>
                    </a:lnTo>
                    <a:lnTo>
                      <a:pt x="4156" y="236"/>
                    </a:lnTo>
                    <a:lnTo>
                      <a:pt x="4156" y="236"/>
                    </a:lnTo>
                    <a:lnTo>
                      <a:pt x="4156" y="236"/>
                    </a:lnTo>
                    <a:lnTo>
                      <a:pt x="4157" y="236"/>
                    </a:lnTo>
                    <a:lnTo>
                      <a:pt x="4157" y="236"/>
                    </a:lnTo>
                    <a:lnTo>
                      <a:pt x="4157" y="236"/>
                    </a:lnTo>
                    <a:lnTo>
                      <a:pt x="4157" y="236"/>
                    </a:lnTo>
                    <a:lnTo>
                      <a:pt x="4158" y="236"/>
                    </a:lnTo>
                    <a:lnTo>
                      <a:pt x="4158" y="236"/>
                    </a:lnTo>
                    <a:lnTo>
                      <a:pt x="4158" y="236"/>
                    </a:lnTo>
                    <a:lnTo>
                      <a:pt x="4158" y="236"/>
                    </a:lnTo>
                    <a:lnTo>
                      <a:pt x="4158" y="236"/>
                    </a:lnTo>
                    <a:lnTo>
                      <a:pt x="4158" y="237"/>
                    </a:lnTo>
                    <a:lnTo>
                      <a:pt x="4159" y="237"/>
                    </a:lnTo>
                    <a:lnTo>
                      <a:pt x="4159" y="237"/>
                    </a:lnTo>
                    <a:lnTo>
                      <a:pt x="4159" y="237"/>
                    </a:lnTo>
                    <a:lnTo>
                      <a:pt x="4159" y="237"/>
                    </a:lnTo>
                    <a:lnTo>
                      <a:pt x="4159" y="237"/>
                    </a:lnTo>
                    <a:lnTo>
                      <a:pt x="4160" y="237"/>
                    </a:lnTo>
                    <a:lnTo>
                      <a:pt x="4160" y="237"/>
                    </a:lnTo>
                    <a:lnTo>
                      <a:pt x="4160" y="238"/>
                    </a:lnTo>
                    <a:lnTo>
                      <a:pt x="4160" y="237"/>
                    </a:lnTo>
                    <a:lnTo>
                      <a:pt x="4160" y="237"/>
                    </a:lnTo>
                    <a:lnTo>
                      <a:pt x="4161" y="236"/>
                    </a:lnTo>
                    <a:lnTo>
                      <a:pt x="4161" y="236"/>
                    </a:lnTo>
                    <a:lnTo>
                      <a:pt x="4161" y="229"/>
                    </a:lnTo>
                    <a:lnTo>
                      <a:pt x="4161" y="230"/>
                    </a:lnTo>
                    <a:lnTo>
                      <a:pt x="4161" y="230"/>
                    </a:lnTo>
                    <a:lnTo>
                      <a:pt x="4162" y="231"/>
                    </a:lnTo>
                    <a:lnTo>
                      <a:pt x="4162" y="231"/>
                    </a:lnTo>
                    <a:lnTo>
                      <a:pt x="4162" y="233"/>
                    </a:lnTo>
                    <a:lnTo>
                      <a:pt x="4162" y="232"/>
                    </a:lnTo>
                    <a:lnTo>
                      <a:pt x="4163" y="233"/>
                    </a:lnTo>
                    <a:lnTo>
                      <a:pt x="4163" y="235"/>
                    </a:lnTo>
                    <a:lnTo>
                      <a:pt x="4163" y="235"/>
                    </a:lnTo>
                    <a:lnTo>
                      <a:pt x="4163" y="235"/>
                    </a:lnTo>
                    <a:lnTo>
                      <a:pt x="4163" y="235"/>
                    </a:lnTo>
                    <a:lnTo>
                      <a:pt x="4164" y="235"/>
                    </a:lnTo>
                    <a:lnTo>
                      <a:pt x="4164" y="234"/>
                    </a:lnTo>
                    <a:lnTo>
                      <a:pt x="4164" y="235"/>
                    </a:lnTo>
                    <a:lnTo>
                      <a:pt x="4164" y="235"/>
                    </a:lnTo>
                    <a:lnTo>
                      <a:pt x="4164" y="235"/>
                    </a:lnTo>
                    <a:lnTo>
                      <a:pt x="4165" y="235"/>
                    </a:lnTo>
                    <a:lnTo>
                      <a:pt x="4165" y="234"/>
                    </a:lnTo>
                    <a:lnTo>
                      <a:pt x="4165" y="234"/>
                    </a:lnTo>
                    <a:lnTo>
                      <a:pt x="4165" y="235"/>
                    </a:lnTo>
                    <a:lnTo>
                      <a:pt x="4166" y="235"/>
                    </a:lnTo>
                    <a:lnTo>
                      <a:pt x="4166" y="236"/>
                    </a:lnTo>
                    <a:lnTo>
                      <a:pt x="4166" y="236"/>
                    </a:lnTo>
                    <a:lnTo>
                      <a:pt x="4166" y="236"/>
                    </a:lnTo>
                    <a:lnTo>
                      <a:pt x="4166" y="236"/>
                    </a:lnTo>
                    <a:lnTo>
                      <a:pt x="4167" y="235"/>
                    </a:lnTo>
                    <a:lnTo>
                      <a:pt x="4167" y="235"/>
                    </a:lnTo>
                    <a:lnTo>
                      <a:pt x="4167" y="235"/>
                    </a:lnTo>
                    <a:lnTo>
                      <a:pt x="4167" y="235"/>
                    </a:lnTo>
                    <a:lnTo>
                      <a:pt x="4167" y="235"/>
                    </a:lnTo>
                    <a:lnTo>
                      <a:pt x="4168" y="235"/>
                    </a:lnTo>
                    <a:lnTo>
                      <a:pt x="4168" y="235"/>
                    </a:lnTo>
                    <a:lnTo>
                      <a:pt x="4168" y="234"/>
                    </a:lnTo>
                    <a:lnTo>
                      <a:pt x="4168" y="234"/>
                    </a:lnTo>
                    <a:lnTo>
                      <a:pt x="4169" y="234"/>
                    </a:lnTo>
                    <a:lnTo>
                      <a:pt x="4169" y="234"/>
                    </a:lnTo>
                    <a:lnTo>
                      <a:pt x="4169" y="234"/>
                    </a:lnTo>
                    <a:lnTo>
                      <a:pt x="4169" y="234"/>
                    </a:lnTo>
                    <a:lnTo>
                      <a:pt x="4169" y="234"/>
                    </a:lnTo>
                    <a:lnTo>
                      <a:pt x="4169" y="234"/>
                    </a:lnTo>
                    <a:lnTo>
                      <a:pt x="4170" y="234"/>
                    </a:lnTo>
                    <a:lnTo>
                      <a:pt x="4170" y="234"/>
                    </a:lnTo>
                    <a:lnTo>
                      <a:pt x="4170" y="234"/>
                    </a:lnTo>
                    <a:lnTo>
                      <a:pt x="4170" y="234"/>
                    </a:lnTo>
                    <a:lnTo>
                      <a:pt x="4170" y="234"/>
                    </a:lnTo>
                    <a:lnTo>
                      <a:pt x="4170" y="234"/>
                    </a:lnTo>
                    <a:lnTo>
                      <a:pt x="4170" y="234"/>
                    </a:lnTo>
                    <a:lnTo>
                      <a:pt x="4170" y="234"/>
                    </a:lnTo>
                    <a:lnTo>
                      <a:pt x="4171" y="234"/>
                    </a:lnTo>
                    <a:lnTo>
                      <a:pt x="4171" y="234"/>
                    </a:lnTo>
                    <a:lnTo>
                      <a:pt x="4171" y="234"/>
                    </a:lnTo>
                    <a:lnTo>
                      <a:pt x="4171" y="234"/>
                    </a:lnTo>
                    <a:lnTo>
                      <a:pt x="4171" y="234"/>
                    </a:lnTo>
                    <a:lnTo>
                      <a:pt x="4172" y="234"/>
                    </a:lnTo>
                    <a:lnTo>
                      <a:pt x="4172" y="234"/>
                    </a:lnTo>
                    <a:lnTo>
                      <a:pt x="4172" y="234"/>
                    </a:lnTo>
                    <a:lnTo>
                      <a:pt x="4172" y="234"/>
                    </a:lnTo>
                    <a:lnTo>
                      <a:pt x="4172" y="234"/>
                    </a:lnTo>
                    <a:lnTo>
                      <a:pt x="4173" y="234"/>
                    </a:lnTo>
                    <a:lnTo>
                      <a:pt x="4173" y="234"/>
                    </a:lnTo>
                    <a:lnTo>
                      <a:pt x="4173" y="234"/>
                    </a:lnTo>
                    <a:lnTo>
                      <a:pt x="4173" y="234"/>
                    </a:lnTo>
                    <a:lnTo>
                      <a:pt x="4173" y="234"/>
                    </a:lnTo>
                    <a:lnTo>
                      <a:pt x="4173" y="234"/>
                    </a:lnTo>
                    <a:lnTo>
                      <a:pt x="4173" y="234"/>
                    </a:lnTo>
                    <a:lnTo>
                      <a:pt x="4174" y="236"/>
                    </a:lnTo>
                    <a:lnTo>
                      <a:pt x="4174" y="237"/>
                    </a:lnTo>
                    <a:lnTo>
                      <a:pt x="4175" y="238"/>
                    </a:lnTo>
                    <a:lnTo>
                      <a:pt x="4175" y="238"/>
                    </a:lnTo>
                    <a:lnTo>
                      <a:pt x="4175" y="238"/>
                    </a:lnTo>
                    <a:lnTo>
                      <a:pt x="4175" y="237"/>
                    </a:lnTo>
                    <a:lnTo>
                      <a:pt x="4175" y="237"/>
                    </a:lnTo>
                    <a:lnTo>
                      <a:pt x="4176" y="236"/>
                    </a:lnTo>
                    <a:lnTo>
                      <a:pt x="4176" y="236"/>
                    </a:lnTo>
                    <a:lnTo>
                      <a:pt x="4176" y="231"/>
                    </a:lnTo>
                    <a:lnTo>
                      <a:pt x="4176" y="231"/>
                    </a:lnTo>
                    <a:lnTo>
                      <a:pt x="4177" y="229"/>
                    </a:lnTo>
                    <a:lnTo>
                      <a:pt x="4177" y="233"/>
                    </a:lnTo>
                    <a:lnTo>
                      <a:pt x="4177" y="233"/>
                    </a:lnTo>
                    <a:lnTo>
                      <a:pt x="4177" y="234"/>
                    </a:lnTo>
                    <a:lnTo>
                      <a:pt x="4177" y="233"/>
                    </a:lnTo>
                    <a:lnTo>
                      <a:pt x="4177" y="233"/>
                    </a:lnTo>
                    <a:lnTo>
                      <a:pt x="4178" y="233"/>
                    </a:lnTo>
                    <a:lnTo>
                      <a:pt x="4178" y="234"/>
                    </a:lnTo>
                    <a:lnTo>
                      <a:pt x="4178" y="234"/>
                    </a:lnTo>
                    <a:lnTo>
                      <a:pt x="4179" y="235"/>
                    </a:lnTo>
                    <a:lnTo>
                      <a:pt x="4179" y="235"/>
                    </a:lnTo>
                    <a:lnTo>
                      <a:pt x="4179" y="235"/>
                    </a:lnTo>
                    <a:lnTo>
                      <a:pt x="4179" y="234"/>
                    </a:lnTo>
                    <a:lnTo>
                      <a:pt x="4180" y="234"/>
                    </a:lnTo>
                    <a:lnTo>
                      <a:pt x="4180" y="234"/>
                    </a:lnTo>
                    <a:lnTo>
                      <a:pt x="4180" y="233"/>
                    </a:lnTo>
                    <a:lnTo>
                      <a:pt x="4180" y="233"/>
                    </a:lnTo>
                    <a:lnTo>
                      <a:pt x="4180" y="233"/>
                    </a:lnTo>
                    <a:lnTo>
                      <a:pt x="4181" y="233"/>
                    </a:lnTo>
                    <a:lnTo>
                      <a:pt x="4181" y="234"/>
                    </a:lnTo>
                    <a:lnTo>
                      <a:pt x="4181" y="234"/>
                    </a:lnTo>
                    <a:lnTo>
                      <a:pt x="4182" y="236"/>
                    </a:lnTo>
                    <a:lnTo>
                      <a:pt x="4182" y="236"/>
                    </a:lnTo>
                    <a:lnTo>
                      <a:pt x="4182" y="236"/>
                    </a:lnTo>
                    <a:lnTo>
                      <a:pt x="4182" y="236"/>
                    </a:lnTo>
                    <a:lnTo>
                      <a:pt x="4182" y="236"/>
                    </a:lnTo>
                    <a:lnTo>
                      <a:pt x="4182" y="236"/>
                    </a:lnTo>
                    <a:lnTo>
                      <a:pt x="4183" y="236"/>
                    </a:lnTo>
                    <a:lnTo>
                      <a:pt x="4183" y="236"/>
                    </a:lnTo>
                    <a:lnTo>
                      <a:pt x="4183" y="236"/>
                    </a:lnTo>
                    <a:lnTo>
                      <a:pt x="4183" y="234"/>
                    </a:lnTo>
                    <a:lnTo>
                      <a:pt x="4184" y="234"/>
                    </a:lnTo>
                    <a:lnTo>
                      <a:pt x="4184" y="234"/>
                    </a:lnTo>
                    <a:lnTo>
                      <a:pt x="4184" y="234"/>
                    </a:lnTo>
                    <a:lnTo>
                      <a:pt x="4184" y="234"/>
                    </a:lnTo>
                    <a:lnTo>
                      <a:pt x="4184" y="234"/>
                    </a:lnTo>
                    <a:lnTo>
                      <a:pt x="4185" y="234"/>
                    </a:lnTo>
                    <a:lnTo>
                      <a:pt x="4185" y="234"/>
                    </a:lnTo>
                    <a:lnTo>
                      <a:pt x="4185" y="234"/>
                    </a:lnTo>
                    <a:lnTo>
                      <a:pt x="4185" y="234"/>
                    </a:lnTo>
                    <a:lnTo>
                      <a:pt x="4185" y="234"/>
                    </a:lnTo>
                    <a:lnTo>
                      <a:pt x="4186" y="234"/>
                    </a:lnTo>
                    <a:lnTo>
                      <a:pt x="4186" y="234"/>
                    </a:lnTo>
                    <a:lnTo>
                      <a:pt x="4186" y="234"/>
                    </a:lnTo>
                    <a:lnTo>
                      <a:pt x="4186" y="234"/>
                    </a:lnTo>
                    <a:lnTo>
                      <a:pt x="4186" y="234"/>
                    </a:lnTo>
                    <a:lnTo>
                      <a:pt x="4186" y="234"/>
                    </a:lnTo>
                    <a:lnTo>
                      <a:pt x="4187" y="234"/>
                    </a:lnTo>
                    <a:lnTo>
                      <a:pt x="4187" y="234"/>
                    </a:lnTo>
                    <a:lnTo>
                      <a:pt x="4187" y="234"/>
                    </a:lnTo>
                    <a:lnTo>
                      <a:pt x="4187" y="234"/>
                    </a:lnTo>
                    <a:lnTo>
                      <a:pt x="4187" y="234"/>
                    </a:lnTo>
                    <a:lnTo>
                      <a:pt x="4188" y="234"/>
                    </a:lnTo>
                    <a:lnTo>
                      <a:pt x="4188" y="234"/>
                    </a:lnTo>
                    <a:lnTo>
                      <a:pt x="4188" y="234"/>
                    </a:lnTo>
                    <a:lnTo>
                      <a:pt x="4188" y="234"/>
                    </a:lnTo>
                    <a:lnTo>
                      <a:pt x="4189" y="234"/>
                    </a:lnTo>
                    <a:lnTo>
                      <a:pt x="4189" y="234"/>
                    </a:lnTo>
                    <a:lnTo>
                      <a:pt x="4189" y="236"/>
                    </a:lnTo>
                    <a:lnTo>
                      <a:pt x="4189" y="236"/>
                    </a:lnTo>
                    <a:lnTo>
                      <a:pt x="4189" y="236"/>
                    </a:lnTo>
                    <a:lnTo>
                      <a:pt x="4189" y="235"/>
                    </a:lnTo>
                    <a:lnTo>
                      <a:pt x="4190" y="237"/>
                    </a:lnTo>
                    <a:lnTo>
                      <a:pt x="4190" y="238"/>
                    </a:lnTo>
                    <a:lnTo>
                      <a:pt x="4190" y="238"/>
                    </a:lnTo>
                    <a:lnTo>
                      <a:pt x="4190" y="238"/>
                    </a:lnTo>
                    <a:lnTo>
                      <a:pt x="4191" y="238"/>
                    </a:lnTo>
                    <a:lnTo>
                      <a:pt x="4191" y="236"/>
                    </a:lnTo>
                    <a:lnTo>
                      <a:pt x="4191" y="236"/>
                    </a:lnTo>
                    <a:lnTo>
                      <a:pt x="4191" y="231"/>
                    </a:lnTo>
                    <a:lnTo>
                      <a:pt x="4191" y="231"/>
                    </a:lnTo>
                    <a:lnTo>
                      <a:pt x="4192" y="230"/>
                    </a:lnTo>
                    <a:lnTo>
                      <a:pt x="4192" y="232"/>
                    </a:lnTo>
                    <a:lnTo>
                      <a:pt x="4192" y="233"/>
                    </a:lnTo>
                    <a:lnTo>
                      <a:pt x="4192" y="234"/>
                    </a:lnTo>
                    <a:lnTo>
                      <a:pt x="4193" y="232"/>
                    </a:lnTo>
                    <a:lnTo>
                      <a:pt x="4193" y="232"/>
                    </a:lnTo>
                    <a:lnTo>
                      <a:pt x="4193" y="232"/>
                    </a:lnTo>
                    <a:lnTo>
                      <a:pt x="4193" y="234"/>
                    </a:lnTo>
                    <a:lnTo>
                      <a:pt x="4194" y="235"/>
                    </a:lnTo>
                    <a:lnTo>
                      <a:pt x="4194" y="236"/>
                    </a:lnTo>
                    <a:lnTo>
                      <a:pt x="4194" y="235"/>
                    </a:lnTo>
                    <a:lnTo>
                      <a:pt x="4194" y="235"/>
                    </a:lnTo>
                    <a:lnTo>
                      <a:pt x="4194" y="235"/>
                    </a:lnTo>
                    <a:lnTo>
                      <a:pt x="4194" y="235"/>
                    </a:lnTo>
                    <a:lnTo>
                      <a:pt x="4195" y="235"/>
                    </a:lnTo>
                    <a:lnTo>
                      <a:pt x="4195" y="234"/>
                    </a:lnTo>
                    <a:lnTo>
                      <a:pt x="4195" y="235"/>
                    </a:lnTo>
                    <a:lnTo>
                      <a:pt x="4195" y="235"/>
                    </a:lnTo>
                    <a:lnTo>
                      <a:pt x="4196" y="237"/>
                    </a:lnTo>
                    <a:lnTo>
                      <a:pt x="4196" y="237"/>
                    </a:lnTo>
                    <a:lnTo>
                      <a:pt x="4196" y="237"/>
                    </a:lnTo>
                    <a:lnTo>
                      <a:pt x="4196" y="237"/>
                    </a:lnTo>
                    <a:lnTo>
                      <a:pt x="4197" y="238"/>
                    </a:lnTo>
                    <a:lnTo>
                      <a:pt x="4197" y="238"/>
                    </a:lnTo>
                    <a:lnTo>
                      <a:pt x="4197" y="238"/>
                    </a:lnTo>
                    <a:lnTo>
                      <a:pt x="4197" y="237"/>
                    </a:lnTo>
                    <a:lnTo>
                      <a:pt x="4198" y="237"/>
                    </a:lnTo>
                    <a:lnTo>
                      <a:pt x="4198" y="236"/>
                    </a:lnTo>
                    <a:lnTo>
                      <a:pt x="4198" y="236"/>
                    </a:lnTo>
                    <a:lnTo>
                      <a:pt x="4198" y="236"/>
                    </a:lnTo>
                    <a:lnTo>
                      <a:pt x="4198" y="236"/>
                    </a:lnTo>
                    <a:lnTo>
                      <a:pt x="4198" y="236"/>
                    </a:lnTo>
                    <a:lnTo>
                      <a:pt x="4199" y="236"/>
                    </a:lnTo>
                    <a:lnTo>
                      <a:pt x="4199" y="236"/>
                    </a:lnTo>
                    <a:lnTo>
                      <a:pt x="4199" y="236"/>
                    </a:lnTo>
                    <a:lnTo>
                      <a:pt x="4200" y="236"/>
                    </a:lnTo>
                    <a:lnTo>
                      <a:pt x="4200" y="236"/>
                    </a:lnTo>
                    <a:lnTo>
                      <a:pt x="4200" y="236"/>
                    </a:lnTo>
                    <a:lnTo>
                      <a:pt x="4200" y="236"/>
                    </a:lnTo>
                    <a:lnTo>
                      <a:pt x="4200" y="236"/>
                    </a:lnTo>
                    <a:lnTo>
                      <a:pt x="4201" y="236"/>
                    </a:lnTo>
                    <a:lnTo>
                      <a:pt x="4201" y="235"/>
                    </a:lnTo>
                    <a:lnTo>
                      <a:pt x="4201" y="235"/>
                    </a:lnTo>
                    <a:lnTo>
                      <a:pt x="4201" y="235"/>
                    </a:lnTo>
                    <a:lnTo>
                      <a:pt x="4201" y="235"/>
                    </a:lnTo>
                    <a:lnTo>
                      <a:pt x="4201" y="235"/>
                    </a:lnTo>
                    <a:lnTo>
                      <a:pt x="4202" y="235"/>
                    </a:lnTo>
                    <a:lnTo>
                      <a:pt x="4202" y="235"/>
                    </a:lnTo>
                    <a:lnTo>
                      <a:pt x="4202" y="235"/>
                    </a:lnTo>
                    <a:lnTo>
                      <a:pt x="4202" y="235"/>
                    </a:lnTo>
                    <a:lnTo>
                      <a:pt x="4202" y="235"/>
                    </a:lnTo>
                    <a:lnTo>
                      <a:pt x="4203" y="235"/>
                    </a:lnTo>
                    <a:lnTo>
                      <a:pt x="4203" y="235"/>
                    </a:lnTo>
                    <a:lnTo>
                      <a:pt x="4203" y="235"/>
                    </a:lnTo>
                    <a:lnTo>
                      <a:pt x="4203" y="235"/>
                    </a:lnTo>
                    <a:lnTo>
                      <a:pt x="4203" y="235"/>
                    </a:lnTo>
                    <a:lnTo>
                      <a:pt x="4203" y="235"/>
                    </a:lnTo>
                    <a:lnTo>
                      <a:pt x="4203" y="235"/>
                    </a:lnTo>
                    <a:lnTo>
                      <a:pt x="4204" y="235"/>
                    </a:lnTo>
                    <a:lnTo>
                      <a:pt x="4204" y="235"/>
                    </a:lnTo>
                    <a:lnTo>
                      <a:pt x="4204" y="235"/>
                    </a:lnTo>
                    <a:lnTo>
                      <a:pt x="4204" y="237"/>
                    </a:lnTo>
                    <a:lnTo>
                      <a:pt x="4205" y="237"/>
                    </a:lnTo>
                    <a:lnTo>
                      <a:pt x="4205" y="238"/>
                    </a:lnTo>
                    <a:lnTo>
                      <a:pt x="4205" y="237"/>
                    </a:lnTo>
                    <a:lnTo>
                      <a:pt x="4205" y="238"/>
                    </a:lnTo>
                    <a:lnTo>
                      <a:pt x="4205" y="238"/>
                    </a:lnTo>
                    <a:lnTo>
                      <a:pt x="4205" y="238"/>
                    </a:lnTo>
                    <a:lnTo>
                      <a:pt x="4206" y="238"/>
                    </a:lnTo>
                    <a:lnTo>
                      <a:pt x="4206" y="237"/>
                    </a:lnTo>
                    <a:lnTo>
                      <a:pt x="4206" y="237"/>
                    </a:lnTo>
                    <a:lnTo>
                      <a:pt x="4207" y="235"/>
                    </a:lnTo>
                    <a:lnTo>
                      <a:pt x="4207" y="236"/>
                    </a:lnTo>
                    <a:lnTo>
                      <a:pt x="4207" y="236"/>
                    </a:lnTo>
                    <a:lnTo>
                      <a:pt x="4207" y="236"/>
                    </a:lnTo>
                    <a:lnTo>
                      <a:pt x="4207" y="235"/>
                    </a:lnTo>
                    <a:lnTo>
                      <a:pt x="4208" y="234"/>
                    </a:lnTo>
                    <a:lnTo>
                      <a:pt x="4208" y="233"/>
                    </a:lnTo>
                    <a:lnTo>
                      <a:pt x="4208" y="233"/>
                    </a:lnTo>
                    <a:lnTo>
                      <a:pt x="4208" y="233"/>
                    </a:lnTo>
                    <a:lnTo>
                      <a:pt x="4208" y="230"/>
                    </a:lnTo>
                    <a:lnTo>
                      <a:pt x="4208" y="230"/>
                    </a:lnTo>
                    <a:lnTo>
                      <a:pt x="4209" y="230"/>
                    </a:lnTo>
                    <a:lnTo>
                      <a:pt x="4209" y="233"/>
                    </a:lnTo>
                    <a:lnTo>
                      <a:pt x="4209" y="234"/>
                    </a:lnTo>
                    <a:lnTo>
                      <a:pt x="4210" y="235"/>
                    </a:lnTo>
                    <a:lnTo>
                      <a:pt x="4210" y="235"/>
                    </a:lnTo>
                    <a:lnTo>
                      <a:pt x="4210" y="235"/>
                    </a:lnTo>
                    <a:lnTo>
                      <a:pt x="4210" y="236"/>
                    </a:lnTo>
                    <a:lnTo>
                      <a:pt x="4210" y="236"/>
                    </a:lnTo>
                    <a:lnTo>
                      <a:pt x="4210" y="236"/>
                    </a:lnTo>
                    <a:lnTo>
                      <a:pt x="4211" y="235"/>
                    </a:lnTo>
                    <a:lnTo>
                      <a:pt x="4211" y="235"/>
                    </a:lnTo>
                    <a:lnTo>
                      <a:pt x="4211" y="234"/>
                    </a:lnTo>
                    <a:lnTo>
                      <a:pt x="4211" y="234"/>
                    </a:lnTo>
                    <a:lnTo>
                      <a:pt x="4211" y="234"/>
                    </a:lnTo>
                    <a:lnTo>
                      <a:pt x="4212" y="234"/>
                    </a:lnTo>
                    <a:lnTo>
                      <a:pt x="4212" y="235"/>
                    </a:lnTo>
                    <a:lnTo>
                      <a:pt x="4212" y="235"/>
                    </a:lnTo>
                    <a:lnTo>
                      <a:pt x="4212" y="234"/>
                    </a:lnTo>
                    <a:lnTo>
                      <a:pt x="4212" y="235"/>
                    </a:lnTo>
                    <a:lnTo>
                      <a:pt x="4212" y="235"/>
                    </a:lnTo>
                    <a:lnTo>
                      <a:pt x="4213" y="235"/>
                    </a:lnTo>
                    <a:lnTo>
                      <a:pt x="4213" y="236"/>
                    </a:lnTo>
                    <a:lnTo>
                      <a:pt x="4213" y="236"/>
                    </a:lnTo>
                    <a:lnTo>
                      <a:pt x="4213" y="236"/>
                    </a:lnTo>
                    <a:lnTo>
                      <a:pt x="4214" y="236"/>
                    </a:lnTo>
                    <a:lnTo>
                      <a:pt x="4214" y="236"/>
                    </a:lnTo>
                    <a:lnTo>
                      <a:pt x="4214" y="236"/>
                    </a:lnTo>
                    <a:lnTo>
                      <a:pt x="4214" y="236"/>
                    </a:lnTo>
                    <a:lnTo>
                      <a:pt x="4214" y="236"/>
                    </a:lnTo>
                    <a:lnTo>
                      <a:pt x="4214" y="236"/>
                    </a:lnTo>
                    <a:lnTo>
                      <a:pt x="4215" y="236"/>
                    </a:lnTo>
                    <a:lnTo>
                      <a:pt x="4215" y="236"/>
                    </a:lnTo>
                    <a:lnTo>
                      <a:pt x="4215" y="236"/>
                    </a:lnTo>
                    <a:lnTo>
                      <a:pt x="4215" y="236"/>
                    </a:lnTo>
                    <a:lnTo>
                      <a:pt x="4215" y="236"/>
                    </a:lnTo>
                    <a:lnTo>
                      <a:pt x="4216" y="236"/>
                    </a:lnTo>
                    <a:lnTo>
                      <a:pt x="4216" y="236"/>
                    </a:lnTo>
                    <a:lnTo>
                      <a:pt x="4216" y="236"/>
                    </a:lnTo>
                    <a:lnTo>
                      <a:pt x="4216" y="236"/>
                    </a:lnTo>
                    <a:lnTo>
                      <a:pt x="4217" y="236"/>
                    </a:lnTo>
                    <a:lnTo>
                      <a:pt x="4217" y="236"/>
                    </a:lnTo>
                    <a:lnTo>
                      <a:pt x="4217" y="236"/>
                    </a:lnTo>
                    <a:lnTo>
                      <a:pt x="4217" y="236"/>
                    </a:lnTo>
                    <a:lnTo>
                      <a:pt x="4218" y="236"/>
                    </a:lnTo>
                    <a:lnTo>
                      <a:pt x="4218" y="236"/>
                    </a:lnTo>
                    <a:lnTo>
                      <a:pt x="4218" y="236"/>
                    </a:lnTo>
                    <a:lnTo>
                      <a:pt x="4218" y="236"/>
                    </a:lnTo>
                    <a:lnTo>
                      <a:pt x="4219" y="236"/>
                    </a:lnTo>
                    <a:lnTo>
                      <a:pt x="4219" y="236"/>
                    </a:lnTo>
                    <a:lnTo>
                      <a:pt x="4219" y="236"/>
                    </a:lnTo>
                    <a:lnTo>
                      <a:pt x="4220" y="236"/>
                    </a:lnTo>
                    <a:lnTo>
                      <a:pt x="4220" y="236"/>
                    </a:lnTo>
                    <a:lnTo>
                      <a:pt x="4220" y="236"/>
                    </a:lnTo>
                    <a:lnTo>
                      <a:pt x="4220" y="236"/>
                    </a:lnTo>
                    <a:lnTo>
                      <a:pt x="4220" y="238"/>
                    </a:lnTo>
                    <a:lnTo>
                      <a:pt x="4220" y="238"/>
                    </a:lnTo>
                    <a:lnTo>
                      <a:pt x="4221" y="238"/>
                    </a:lnTo>
                    <a:lnTo>
                      <a:pt x="4221" y="238"/>
                    </a:lnTo>
                    <a:lnTo>
                      <a:pt x="4221" y="237"/>
                    </a:lnTo>
                    <a:lnTo>
                      <a:pt x="4222" y="237"/>
                    </a:lnTo>
                    <a:lnTo>
                      <a:pt x="4222" y="236"/>
                    </a:lnTo>
                    <a:lnTo>
                      <a:pt x="4222" y="236"/>
                    </a:lnTo>
                    <a:lnTo>
                      <a:pt x="4222" y="234"/>
                    </a:lnTo>
                    <a:lnTo>
                      <a:pt x="4223" y="233"/>
                    </a:lnTo>
                    <a:lnTo>
                      <a:pt x="4223" y="233"/>
                    </a:lnTo>
                    <a:lnTo>
                      <a:pt x="4223" y="233"/>
                    </a:lnTo>
                    <a:lnTo>
                      <a:pt x="4223" y="233"/>
                    </a:lnTo>
                    <a:lnTo>
                      <a:pt x="4224" y="234"/>
                    </a:lnTo>
                    <a:lnTo>
                      <a:pt x="4224" y="234"/>
                    </a:lnTo>
                    <a:lnTo>
                      <a:pt x="4224" y="236"/>
                    </a:lnTo>
                    <a:lnTo>
                      <a:pt x="4224" y="236"/>
                    </a:lnTo>
                    <a:lnTo>
                      <a:pt x="4224" y="236"/>
                    </a:lnTo>
                    <a:lnTo>
                      <a:pt x="4225" y="236"/>
                    </a:lnTo>
                    <a:lnTo>
                      <a:pt x="4225" y="236"/>
                    </a:lnTo>
                    <a:lnTo>
                      <a:pt x="4225" y="235"/>
                    </a:lnTo>
                    <a:lnTo>
                      <a:pt x="4226" y="234"/>
                    </a:lnTo>
                    <a:lnTo>
                      <a:pt x="4226" y="232"/>
                    </a:lnTo>
                    <a:lnTo>
                      <a:pt x="4226" y="232"/>
                    </a:lnTo>
                    <a:lnTo>
                      <a:pt x="4226" y="232"/>
                    </a:lnTo>
                    <a:lnTo>
                      <a:pt x="4227" y="233"/>
                    </a:lnTo>
                    <a:lnTo>
                      <a:pt x="4227" y="233"/>
                    </a:lnTo>
                    <a:lnTo>
                      <a:pt x="4227" y="233"/>
                    </a:lnTo>
                    <a:lnTo>
                      <a:pt x="4227" y="233"/>
                    </a:lnTo>
                    <a:lnTo>
                      <a:pt x="4228" y="235"/>
                    </a:lnTo>
                    <a:lnTo>
                      <a:pt x="4228" y="235"/>
                    </a:lnTo>
                    <a:lnTo>
                      <a:pt x="4228" y="235"/>
                    </a:lnTo>
                    <a:lnTo>
                      <a:pt x="4228" y="235"/>
                    </a:lnTo>
                    <a:lnTo>
                      <a:pt x="4229" y="235"/>
                    </a:lnTo>
                    <a:lnTo>
                      <a:pt x="4229" y="235"/>
                    </a:lnTo>
                    <a:lnTo>
                      <a:pt x="4229" y="236"/>
                    </a:lnTo>
                    <a:lnTo>
                      <a:pt x="4229" y="236"/>
                    </a:lnTo>
                    <a:lnTo>
                      <a:pt x="4229" y="237"/>
                    </a:lnTo>
                    <a:lnTo>
                      <a:pt x="4229" y="237"/>
                    </a:lnTo>
                    <a:lnTo>
                      <a:pt x="4230" y="237"/>
                    </a:lnTo>
                    <a:lnTo>
                      <a:pt x="4230" y="237"/>
                    </a:lnTo>
                    <a:lnTo>
                      <a:pt x="4230" y="237"/>
                    </a:lnTo>
                    <a:lnTo>
                      <a:pt x="4231" y="237"/>
                    </a:lnTo>
                    <a:lnTo>
                      <a:pt x="4231" y="237"/>
                    </a:lnTo>
                    <a:lnTo>
                      <a:pt x="4231" y="237"/>
                    </a:lnTo>
                    <a:lnTo>
                      <a:pt x="4231" y="237"/>
                    </a:lnTo>
                    <a:lnTo>
                      <a:pt x="4231" y="237"/>
                    </a:lnTo>
                    <a:lnTo>
                      <a:pt x="4231" y="237"/>
                    </a:lnTo>
                    <a:lnTo>
                      <a:pt x="4232" y="237"/>
                    </a:lnTo>
                    <a:lnTo>
                      <a:pt x="4232" y="237"/>
                    </a:lnTo>
                    <a:lnTo>
                      <a:pt x="4232" y="236"/>
                    </a:lnTo>
                    <a:lnTo>
                      <a:pt x="4232" y="236"/>
                    </a:lnTo>
                    <a:lnTo>
                      <a:pt x="4233" y="235"/>
                    </a:lnTo>
                    <a:lnTo>
                      <a:pt x="4233" y="235"/>
                    </a:lnTo>
                    <a:lnTo>
                      <a:pt x="4234" y="235"/>
                    </a:lnTo>
                    <a:lnTo>
                      <a:pt x="4234" y="235"/>
                    </a:lnTo>
                    <a:lnTo>
                      <a:pt x="4234" y="234"/>
                    </a:lnTo>
                    <a:lnTo>
                      <a:pt x="4234" y="234"/>
                    </a:lnTo>
                    <a:lnTo>
                      <a:pt x="4235" y="234"/>
                    </a:lnTo>
                    <a:lnTo>
                      <a:pt x="4235" y="235"/>
                    </a:lnTo>
                    <a:lnTo>
                      <a:pt x="4235" y="235"/>
                    </a:lnTo>
                    <a:lnTo>
                      <a:pt x="4235" y="235"/>
                    </a:lnTo>
                    <a:lnTo>
                      <a:pt x="4236" y="236"/>
                    </a:lnTo>
                    <a:lnTo>
                      <a:pt x="4236" y="237"/>
                    </a:lnTo>
                    <a:lnTo>
                      <a:pt x="4236" y="237"/>
                    </a:lnTo>
                    <a:lnTo>
                      <a:pt x="4236" y="237"/>
                    </a:lnTo>
                    <a:lnTo>
                      <a:pt x="4236" y="237"/>
                    </a:lnTo>
                    <a:lnTo>
                      <a:pt x="4236" y="224"/>
                    </a:lnTo>
                    <a:lnTo>
                      <a:pt x="4237" y="224"/>
                    </a:lnTo>
                    <a:lnTo>
                      <a:pt x="4237" y="218"/>
                    </a:lnTo>
                    <a:lnTo>
                      <a:pt x="4237" y="217"/>
                    </a:lnTo>
                    <a:lnTo>
                      <a:pt x="4238" y="212"/>
                    </a:lnTo>
                    <a:lnTo>
                      <a:pt x="4238" y="215"/>
                    </a:lnTo>
                    <a:lnTo>
                      <a:pt x="4238" y="217"/>
                    </a:lnTo>
                    <a:lnTo>
                      <a:pt x="4238" y="224"/>
                    </a:lnTo>
                    <a:lnTo>
                      <a:pt x="4238" y="224"/>
                    </a:lnTo>
                    <a:lnTo>
                      <a:pt x="4239" y="225"/>
                    </a:lnTo>
                    <a:lnTo>
                      <a:pt x="4239" y="225"/>
                    </a:lnTo>
                    <a:lnTo>
                      <a:pt x="4239" y="225"/>
                    </a:lnTo>
                    <a:lnTo>
                      <a:pt x="4239" y="225"/>
                    </a:lnTo>
                    <a:lnTo>
                      <a:pt x="4240" y="225"/>
                    </a:lnTo>
                    <a:lnTo>
                      <a:pt x="4240" y="224"/>
                    </a:lnTo>
                    <a:lnTo>
                      <a:pt x="4240" y="224"/>
                    </a:lnTo>
                    <a:lnTo>
                      <a:pt x="4240" y="224"/>
                    </a:lnTo>
                    <a:lnTo>
                      <a:pt x="4240" y="224"/>
                    </a:lnTo>
                    <a:lnTo>
                      <a:pt x="4241" y="224"/>
                    </a:lnTo>
                    <a:lnTo>
                      <a:pt x="4241" y="224"/>
                    </a:lnTo>
                    <a:lnTo>
                      <a:pt x="4241" y="223"/>
                    </a:lnTo>
                    <a:lnTo>
                      <a:pt x="4241" y="224"/>
                    </a:lnTo>
                    <a:lnTo>
                      <a:pt x="4241" y="224"/>
                    </a:lnTo>
                    <a:lnTo>
                      <a:pt x="4242" y="230"/>
                    </a:lnTo>
                    <a:lnTo>
                      <a:pt x="4242" y="231"/>
                    </a:lnTo>
                    <a:lnTo>
                      <a:pt x="4242" y="234"/>
                    </a:lnTo>
                    <a:lnTo>
                      <a:pt x="4243" y="234"/>
                    </a:lnTo>
                    <a:lnTo>
                      <a:pt x="4243" y="235"/>
                    </a:lnTo>
                    <a:lnTo>
                      <a:pt x="4243" y="235"/>
                    </a:lnTo>
                    <a:lnTo>
                      <a:pt x="4243" y="235"/>
                    </a:lnTo>
                    <a:lnTo>
                      <a:pt x="4243" y="235"/>
                    </a:lnTo>
                    <a:lnTo>
                      <a:pt x="4244" y="235"/>
                    </a:lnTo>
                    <a:lnTo>
                      <a:pt x="4244" y="235"/>
                    </a:lnTo>
                    <a:lnTo>
                      <a:pt x="4244" y="235"/>
                    </a:lnTo>
                    <a:lnTo>
                      <a:pt x="4245" y="234"/>
                    </a:lnTo>
                    <a:lnTo>
                      <a:pt x="4245" y="234"/>
                    </a:lnTo>
                    <a:lnTo>
                      <a:pt x="4245" y="234"/>
                    </a:lnTo>
                    <a:lnTo>
                      <a:pt x="4245" y="234"/>
                    </a:lnTo>
                    <a:lnTo>
                      <a:pt x="4245" y="234"/>
                    </a:lnTo>
                    <a:lnTo>
                      <a:pt x="4245" y="234"/>
                    </a:lnTo>
                    <a:lnTo>
                      <a:pt x="4246" y="235"/>
                    </a:lnTo>
                    <a:lnTo>
                      <a:pt x="4246" y="235"/>
                    </a:lnTo>
                    <a:lnTo>
                      <a:pt x="4246" y="235"/>
                    </a:lnTo>
                    <a:lnTo>
                      <a:pt x="4246" y="235"/>
                    </a:lnTo>
                    <a:lnTo>
                      <a:pt x="4246" y="235"/>
                    </a:lnTo>
                    <a:lnTo>
                      <a:pt x="4247" y="235"/>
                    </a:lnTo>
                    <a:lnTo>
                      <a:pt x="4247" y="235"/>
                    </a:lnTo>
                    <a:lnTo>
                      <a:pt x="4247" y="235"/>
                    </a:lnTo>
                    <a:lnTo>
                      <a:pt x="4247" y="235"/>
                    </a:lnTo>
                    <a:lnTo>
                      <a:pt x="4247" y="235"/>
                    </a:lnTo>
                    <a:lnTo>
                      <a:pt x="4247" y="235"/>
                    </a:lnTo>
                    <a:lnTo>
                      <a:pt x="4248" y="235"/>
                    </a:lnTo>
                    <a:lnTo>
                      <a:pt x="4248" y="235"/>
                    </a:lnTo>
                    <a:lnTo>
                      <a:pt x="4248" y="234"/>
                    </a:lnTo>
                    <a:lnTo>
                      <a:pt x="4248" y="234"/>
                    </a:lnTo>
                    <a:lnTo>
                      <a:pt x="4248" y="234"/>
                    </a:lnTo>
                    <a:lnTo>
                      <a:pt x="4249" y="234"/>
                    </a:lnTo>
                    <a:lnTo>
                      <a:pt x="4249" y="234"/>
                    </a:lnTo>
                    <a:lnTo>
                      <a:pt x="4249" y="234"/>
                    </a:lnTo>
                    <a:lnTo>
                      <a:pt x="4249" y="235"/>
                    </a:lnTo>
                    <a:lnTo>
                      <a:pt x="4250" y="235"/>
                    </a:lnTo>
                    <a:lnTo>
                      <a:pt x="4250" y="235"/>
                    </a:lnTo>
                    <a:lnTo>
                      <a:pt x="4250" y="235"/>
                    </a:lnTo>
                    <a:lnTo>
                      <a:pt x="4250" y="235"/>
                    </a:lnTo>
                    <a:lnTo>
                      <a:pt x="4250" y="236"/>
                    </a:lnTo>
                    <a:lnTo>
                      <a:pt x="4250" y="237"/>
                    </a:lnTo>
                    <a:lnTo>
                      <a:pt x="4250" y="236"/>
                    </a:lnTo>
                    <a:lnTo>
                      <a:pt x="4250" y="236"/>
                    </a:lnTo>
                    <a:lnTo>
                      <a:pt x="4251" y="233"/>
                    </a:lnTo>
                    <a:lnTo>
                      <a:pt x="4251" y="233"/>
                    </a:lnTo>
                    <a:lnTo>
                      <a:pt x="4252" y="225"/>
                    </a:lnTo>
                    <a:lnTo>
                      <a:pt x="4252" y="224"/>
                    </a:lnTo>
                    <a:lnTo>
                      <a:pt x="4252" y="232"/>
                    </a:lnTo>
                    <a:lnTo>
                      <a:pt x="4252" y="233"/>
                    </a:lnTo>
                    <a:lnTo>
                      <a:pt x="4253" y="236"/>
                    </a:lnTo>
                    <a:lnTo>
                      <a:pt x="4253" y="236"/>
                    </a:lnTo>
                    <a:lnTo>
                      <a:pt x="4253" y="236"/>
                    </a:lnTo>
                    <a:lnTo>
                      <a:pt x="4254" y="236"/>
                    </a:lnTo>
                    <a:lnTo>
                      <a:pt x="4254" y="237"/>
                    </a:lnTo>
                    <a:lnTo>
                      <a:pt x="4254" y="237"/>
                    </a:lnTo>
                    <a:lnTo>
                      <a:pt x="4254" y="237"/>
                    </a:lnTo>
                    <a:lnTo>
                      <a:pt x="4255" y="237"/>
                    </a:lnTo>
                    <a:lnTo>
                      <a:pt x="4255" y="237"/>
                    </a:lnTo>
                    <a:lnTo>
                      <a:pt x="4255" y="237"/>
                    </a:lnTo>
                    <a:lnTo>
                      <a:pt x="4255" y="234"/>
                    </a:lnTo>
                    <a:lnTo>
                      <a:pt x="4255" y="234"/>
                    </a:lnTo>
                    <a:lnTo>
                      <a:pt x="4256" y="232"/>
                    </a:lnTo>
                    <a:lnTo>
                      <a:pt x="4256" y="233"/>
                    </a:lnTo>
                    <a:lnTo>
                      <a:pt x="4256" y="233"/>
                    </a:lnTo>
                    <a:lnTo>
                      <a:pt x="4256" y="235"/>
                    </a:lnTo>
                    <a:lnTo>
                      <a:pt x="4257" y="235"/>
                    </a:lnTo>
                    <a:lnTo>
                      <a:pt x="4257" y="235"/>
                    </a:lnTo>
                    <a:lnTo>
                      <a:pt x="4257" y="233"/>
                    </a:lnTo>
                    <a:lnTo>
                      <a:pt x="4257" y="233"/>
                    </a:lnTo>
                    <a:lnTo>
                      <a:pt x="4257" y="233"/>
                    </a:lnTo>
                    <a:lnTo>
                      <a:pt x="4257" y="233"/>
                    </a:lnTo>
                    <a:lnTo>
                      <a:pt x="4258" y="233"/>
                    </a:lnTo>
                    <a:lnTo>
                      <a:pt x="4258" y="233"/>
                    </a:lnTo>
                    <a:lnTo>
                      <a:pt x="4258" y="233"/>
                    </a:lnTo>
                    <a:lnTo>
                      <a:pt x="4258" y="233"/>
                    </a:lnTo>
                    <a:lnTo>
                      <a:pt x="4259" y="233"/>
                    </a:lnTo>
                    <a:lnTo>
                      <a:pt x="4259" y="233"/>
                    </a:lnTo>
                    <a:lnTo>
                      <a:pt x="4259" y="234"/>
                    </a:lnTo>
                    <a:lnTo>
                      <a:pt x="4259" y="234"/>
                    </a:lnTo>
                    <a:lnTo>
                      <a:pt x="4260" y="234"/>
                    </a:lnTo>
                    <a:lnTo>
                      <a:pt x="4260" y="234"/>
                    </a:lnTo>
                    <a:lnTo>
                      <a:pt x="4260" y="234"/>
                    </a:lnTo>
                    <a:lnTo>
                      <a:pt x="4260" y="234"/>
                    </a:lnTo>
                    <a:lnTo>
                      <a:pt x="4260" y="233"/>
                    </a:lnTo>
                    <a:lnTo>
                      <a:pt x="4261" y="233"/>
                    </a:lnTo>
                    <a:lnTo>
                      <a:pt x="4261" y="233"/>
                    </a:lnTo>
                    <a:lnTo>
                      <a:pt x="4261" y="233"/>
                    </a:lnTo>
                    <a:lnTo>
                      <a:pt x="4261" y="233"/>
                    </a:lnTo>
                    <a:lnTo>
                      <a:pt x="4262" y="233"/>
                    </a:lnTo>
                    <a:lnTo>
                      <a:pt x="4262" y="233"/>
                    </a:lnTo>
                    <a:lnTo>
                      <a:pt x="4262" y="233"/>
                    </a:lnTo>
                    <a:lnTo>
                      <a:pt x="4262" y="233"/>
                    </a:lnTo>
                    <a:lnTo>
                      <a:pt x="4263" y="233"/>
                    </a:lnTo>
                    <a:lnTo>
                      <a:pt x="4263" y="233"/>
                    </a:lnTo>
                    <a:lnTo>
                      <a:pt x="4263" y="233"/>
                    </a:lnTo>
                    <a:lnTo>
                      <a:pt x="4263" y="234"/>
                    </a:lnTo>
                    <a:lnTo>
                      <a:pt x="4264" y="235"/>
                    </a:lnTo>
                    <a:lnTo>
                      <a:pt x="4264" y="235"/>
                    </a:lnTo>
                    <a:lnTo>
                      <a:pt x="4264" y="235"/>
                    </a:lnTo>
                    <a:lnTo>
                      <a:pt x="4264" y="235"/>
                    </a:lnTo>
                    <a:lnTo>
                      <a:pt x="4264" y="235"/>
                    </a:lnTo>
                    <a:lnTo>
                      <a:pt x="4264" y="236"/>
                    </a:lnTo>
                    <a:lnTo>
                      <a:pt x="4264" y="236"/>
                    </a:lnTo>
                    <a:lnTo>
                      <a:pt x="4265" y="236"/>
                    </a:lnTo>
                    <a:lnTo>
                      <a:pt x="4265" y="236"/>
                    </a:lnTo>
                    <a:lnTo>
                      <a:pt x="4265" y="236"/>
                    </a:lnTo>
                    <a:lnTo>
                      <a:pt x="4265" y="236"/>
                    </a:lnTo>
                    <a:lnTo>
                      <a:pt x="4265" y="236"/>
                    </a:lnTo>
                    <a:lnTo>
                      <a:pt x="4266" y="233"/>
                    </a:lnTo>
                    <a:lnTo>
                      <a:pt x="4266" y="233"/>
                    </a:lnTo>
                    <a:lnTo>
                      <a:pt x="4266" y="230"/>
                    </a:lnTo>
                    <a:lnTo>
                      <a:pt x="4266" y="230"/>
                    </a:lnTo>
                    <a:lnTo>
                      <a:pt x="4266" y="230"/>
                    </a:lnTo>
                    <a:lnTo>
                      <a:pt x="4267" y="233"/>
                    </a:lnTo>
                    <a:lnTo>
                      <a:pt x="4267" y="234"/>
                    </a:lnTo>
                    <a:lnTo>
                      <a:pt x="4267" y="235"/>
                    </a:lnTo>
                    <a:lnTo>
                      <a:pt x="4268" y="235"/>
                    </a:lnTo>
                    <a:lnTo>
                      <a:pt x="4268" y="235"/>
                    </a:lnTo>
                    <a:lnTo>
                      <a:pt x="4268" y="234"/>
                    </a:lnTo>
                    <a:lnTo>
                      <a:pt x="4268" y="234"/>
                    </a:lnTo>
                    <a:lnTo>
                      <a:pt x="4268" y="234"/>
                    </a:lnTo>
                    <a:lnTo>
                      <a:pt x="4269" y="235"/>
                    </a:lnTo>
                    <a:lnTo>
                      <a:pt x="4269" y="235"/>
                    </a:lnTo>
                    <a:lnTo>
                      <a:pt x="4269" y="235"/>
                    </a:lnTo>
                    <a:lnTo>
                      <a:pt x="4269" y="236"/>
                    </a:lnTo>
                    <a:lnTo>
                      <a:pt x="4270" y="237"/>
                    </a:lnTo>
                    <a:lnTo>
                      <a:pt x="4270" y="237"/>
                    </a:lnTo>
                    <a:lnTo>
                      <a:pt x="4270" y="237"/>
                    </a:lnTo>
                    <a:lnTo>
                      <a:pt x="4270" y="237"/>
                    </a:lnTo>
                    <a:lnTo>
                      <a:pt x="4270" y="237"/>
                    </a:lnTo>
                    <a:lnTo>
                      <a:pt x="4271" y="238"/>
                    </a:lnTo>
                    <a:lnTo>
                      <a:pt x="4271" y="238"/>
                    </a:lnTo>
                    <a:lnTo>
                      <a:pt x="4271" y="238"/>
                    </a:lnTo>
                    <a:lnTo>
                      <a:pt x="4271" y="237"/>
                    </a:lnTo>
                    <a:lnTo>
                      <a:pt x="4272" y="237"/>
                    </a:lnTo>
                    <a:lnTo>
                      <a:pt x="4272" y="236"/>
                    </a:lnTo>
                    <a:lnTo>
                      <a:pt x="4272" y="236"/>
                    </a:lnTo>
                    <a:lnTo>
                      <a:pt x="4273" y="234"/>
                    </a:lnTo>
                    <a:lnTo>
                      <a:pt x="4273" y="234"/>
                    </a:lnTo>
                    <a:lnTo>
                      <a:pt x="4273" y="233"/>
                    </a:lnTo>
                    <a:lnTo>
                      <a:pt x="4273" y="233"/>
                    </a:lnTo>
                    <a:lnTo>
                      <a:pt x="4274" y="233"/>
                    </a:lnTo>
                    <a:lnTo>
                      <a:pt x="4274" y="233"/>
                    </a:lnTo>
                    <a:lnTo>
                      <a:pt x="4274" y="233"/>
                    </a:lnTo>
                    <a:lnTo>
                      <a:pt x="4274" y="233"/>
                    </a:lnTo>
                    <a:lnTo>
                      <a:pt x="4275" y="233"/>
                    </a:lnTo>
                    <a:lnTo>
                      <a:pt x="4275" y="233"/>
                    </a:lnTo>
                    <a:lnTo>
                      <a:pt x="4275" y="233"/>
                    </a:lnTo>
                    <a:lnTo>
                      <a:pt x="4276" y="233"/>
                    </a:lnTo>
                    <a:lnTo>
                      <a:pt x="4276" y="233"/>
                    </a:lnTo>
                    <a:lnTo>
                      <a:pt x="4276" y="233"/>
                    </a:lnTo>
                    <a:lnTo>
                      <a:pt x="4276" y="233"/>
                    </a:lnTo>
                    <a:lnTo>
                      <a:pt x="4276" y="233"/>
                    </a:lnTo>
                    <a:lnTo>
                      <a:pt x="4276" y="233"/>
                    </a:lnTo>
                    <a:lnTo>
                      <a:pt x="4277" y="233"/>
                    </a:lnTo>
                    <a:lnTo>
                      <a:pt x="4277" y="233"/>
                    </a:lnTo>
                    <a:lnTo>
                      <a:pt x="4277" y="233"/>
                    </a:lnTo>
                    <a:lnTo>
                      <a:pt x="4277" y="233"/>
                    </a:lnTo>
                    <a:lnTo>
                      <a:pt x="4278" y="233"/>
                    </a:lnTo>
                    <a:lnTo>
                      <a:pt x="4278" y="233"/>
                    </a:lnTo>
                    <a:lnTo>
                      <a:pt x="4278" y="233"/>
                    </a:lnTo>
                    <a:lnTo>
                      <a:pt x="4278" y="233"/>
                    </a:lnTo>
                    <a:lnTo>
                      <a:pt x="4278" y="234"/>
                    </a:lnTo>
                    <a:lnTo>
                      <a:pt x="4279" y="234"/>
                    </a:lnTo>
                    <a:lnTo>
                      <a:pt x="4279" y="234"/>
                    </a:lnTo>
                    <a:lnTo>
                      <a:pt x="4279" y="237"/>
                    </a:lnTo>
                    <a:lnTo>
                      <a:pt x="4279" y="237"/>
                    </a:lnTo>
                    <a:lnTo>
                      <a:pt x="4279" y="238"/>
                    </a:lnTo>
                    <a:lnTo>
                      <a:pt x="4280" y="238"/>
                    </a:lnTo>
                    <a:lnTo>
                      <a:pt x="4280" y="238"/>
                    </a:lnTo>
                    <a:lnTo>
                      <a:pt x="4280" y="238"/>
                    </a:lnTo>
                    <a:lnTo>
                      <a:pt x="4280" y="238"/>
                    </a:lnTo>
                    <a:lnTo>
                      <a:pt x="4280" y="237"/>
                    </a:lnTo>
                    <a:lnTo>
                      <a:pt x="4281" y="236"/>
                    </a:lnTo>
                    <a:lnTo>
                      <a:pt x="4281" y="236"/>
                    </a:lnTo>
                    <a:lnTo>
                      <a:pt x="4281" y="229"/>
                    </a:lnTo>
                    <a:lnTo>
                      <a:pt x="4281" y="233"/>
                    </a:lnTo>
                    <a:lnTo>
                      <a:pt x="4282" y="234"/>
                    </a:lnTo>
                    <a:lnTo>
                      <a:pt x="4282" y="235"/>
                    </a:lnTo>
                    <a:lnTo>
                      <a:pt x="4282" y="234"/>
                    </a:lnTo>
                    <a:lnTo>
                      <a:pt x="4282" y="234"/>
                    </a:lnTo>
                    <a:lnTo>
                      <a:pt x="4282" y="234"/>
                    </a:lnTo>
                    <a:lnTo>
                      <a:pt x="4283" y="235"/>
                    </a:lnTo>
                    <a:lnTo>
                      <a:pt x="4283" y="235"/>
                    </a:lnTo>
                    <a:lnTo>
                      <a:pt x="4283" y="237"/>
                    </a:lnTo>
                    <a:lnTo>
                      <a:pt x="4283" y="237"/>
                    </a:lnTo>
                    <a:lnTo>
                      <a:pt x="4284" y="238"/>
                    </a:lnTo>
                    <a:lnTo>
                      <a:pt x="4284" y="238"/>
                    </a:lnTo>
                    <a:lnTo>
                      <a:pt x="4284" y="237"/>
                    </a:lnTo>
                    <a:lnTo>
                      <a:pt x="4284" y="229"/>
                    </a:lnTo>
                    <a:lnTo>
                      <a:pt x="4285" y="229"/>
                    </a:lnTo>
                    <a:lnTo>
                      <a:pt x="4285" y="229"/>
                    </a:lnTo>
                    <a:lnTo>
                      <a:pt x="4285" y="229"/>
                    </a:lnTo>
                    <a:lnTo>
                      <a:pt x="4285" y="229"/>
                    </a:lnTo>
                    <a:lnTo>
                      <a:pt x="4285" y="232"/>
                    </a:lnTo>
                    <a:lnTo>
                      <a:pt x="4285" y="232"/>
                    </a:lnTo>
                    <a:lnTo>
                      <a:pt x="4286" y="234"/>
                    </a:lnTo>
                    <a:lnTo>
                      <a:pt x="4286" y="234"/>
                    </a:lnTo>
                    <a:lnTo>
                      <a:pt x="4287" y="233"/>
                    </a:lnTo>
                    <a:lnTo>
                      <a:pt x="4287" y="233"/>
                    </a:lnTo>
                    <a:lnTo>
                      <a:pt x="4287" y="233"/>
                    </a:lnTo>
                    <a:lnTo>
                      <a:pt x="4287" y="233"/>
                    </a:lnTo>
                    <a:lnTo>
                      <a:pt x="4287" y="234"/>
                    </a:lnTo>
                    <a:lnTo>
                      <a:pt x="4287" y="234"/>
                    </a:lnTo>
                    <a:lnTo>
                      <a:pt x="4287" y="234"/>
                    </a:lnTo>
                    <a:lnTo>
                      <a:pt x="4288" y="233"/>
                    </a:lnTo>
                    <a:lnTo>
                      <a:pt x="4288" y="233"/>
                    </a:lnTo>
                    <a:lnTo>
                      <a:pt x="4288" y="232"/>
                    </a:lnTo>
                    <a:lnTo>
                      <a:pt x="4288" y="233"/>
                    </a:lnTo>
                    <a:lnTo>
                      <a:pt x="4288" y="233"/>
                    </a:lnTo>
                    <a:lnTo>
                      <a:pt x="4289" y="233"/>
                    </a:lnTo>
                    <a:lnTo>
                      <a:pt x="4289" y="233"/>
                    </a:lnTo>
                    <a:lnTo>
                      <a:pt x="4289" y="233"/>
                    </a:lnTo>
                    <a:lnTo>
                      <a:pt x="4290" y="233"/>
                    </a:lnTo>
                    <a:lnTo>
                      <a:pt x="4290" y="233"/>
                    </a:lnTo>
                    <a:lnTo>
                      <a:pt x="4290" y="233"/>
                    </a:lnTo>
                    <a:lnTo>
                      <a:pt x="4290" y="233"/>
                    </a:lnTo>
                    <a:lnTo>
                      <a:pt x="4291" y="233"/>
                    </a:lnTo>
                    <a:lnTo>
                      <a:pt x="4291" y="233"/>
                    </a:lnTo>
                    <a:lnTo>
                      <a:pt x="4291" y="233"/>
                    </a:lnTo>
                    <a:lnTo>
                      <a:pt x="4291" y="233"/>
                    </a:lnTo>
                    <a:lnTo>
                      <a:pt x="4292" y="233"/>
                    </a:lnTo>
                    <a:lnTo>
                      <a:pt x="4292" y="233"/>
                    </a:lnTo>
                    <a:lnTo>
                      <a:pt x="4292" y="233"/>
                    </a:lnTo>
                    <a:lnTo>
                      <a:pt x="4293" y="233"/>
                    </a:lnTo>
                    <a:lnTo>
                      <a:pt x="4293" y="233"/>
                    </a:lnTo>
                    <a:lnTo>
                      <a:pt x="4293" y="233"/>
                    </a:lnTo>
                    <a:lnTo>
                      <a:pt x="4293" y="233"/>
                    </a:lnTo>
                    <a:lnTo>
                      <a:pt x="4294" y="234"/>
                    </a:lnTo>
                    <a:lnTo>
                      <a:pt x="4294" y="234"/>
                    </a:lnTo>
                    <a:lnTo>
                      <a:pt x="4294" y="236"/>
                    </a:lnTo>
                    <a:lnTo>
                      <a:pt x="4295" y="236"/>
                    </a:lnTo>
                    <a:lnTo>
                      <a:pt x="4295" y="237"/>
                    </a:lnTo>
                    <a:lnTo>
                      <a:pt x="4295" y="237"/>
                    </a:lnTo>
                    <a:lnTo>
                      <a:pt x="4295" y="237"/>
                    </a:lnTo>
                    <a:lnTo>
                      <a:pt x="4295" y="238"/>
                    </a:lnTo>
                    <a:lnTo>
                      <a:pt x="4295" y="237"/>
                    </a:lnTo>
                    <a:lnTo>
                      <a:pt x="4296" y="237"/>
                    </a:lnTo>
                    <a:lnTo>
                      <a:pt x="4296" y="236"/>
                    </a:lnTo>
                    <a:lnTo>
                      <a:pt x="4296" y="236"/>
                    </a:lnTo>
                    <a:lnTo>
                      <a:pt x="4296" y="236"/>
                    </a:lnTo>
                    <a:lnTo>
                      <a:pt x="4297" y="232"/>
                    </a:lnTo>
                    <a:lnTo>
                      <a:pt x="4297" y="233"/>
                    </a:lnTo>
                    <a:lnTo>
                      <a:pt x="4297" y="234"/>
                    </a:lnTo>
                    <a:lnTo>
                      <a:pt x="4297" y="231"/>
                    </a:lnTo>
                    <a:lnTo>
                      <a:pt x="4297" y="231"/>
                    </a:lnTo>
                    <a:lnTo>
                      <a:pt x="4297" y="231"/>
                    </a:lnTo>
                    <a:lnTo>
                      <a:pt x="4298" y="232"/>
                    </a:lnTo>
                    <a:lnTo>
                      <a:pt x="4298" y="232"/>
                    </a:lnTo>
                    <a:lnTo>
                      <a:pt x="4298" y="234"/>
                    </a:lnTo>
                    <a:lnTo>
                      <a:pt x="4299" y="234"/>
                    </a:lnTo>
                    <a:lnTo>
                      <a:pt x="4299" y="235"/>
                    </a:lnTo>
                    <a:lnTo>
                      <a:pt x="4299" y="235"/>
                    </a:lnTo>
                    <a:lnTo>
                      <a:pt x="4299" y="234"/>
                    </a:lnTo>
                    <a:lnTo>
                      <a:pt x="4300" y="234"/>
                    </a:lnTo>
                    <a:lnTo>
                      <a:pt x="4300" y="234"/>
                    </a:lnTo>
                    <a:lnTo>
                      <a:pt x="4300" y="233"/>
                    </a:lnTo>
                    <a:lnTo>
                      <a:pt x="4300" y="233"/>
                    </a:lnTo>
                    <a:lnTo>
                      <a:pt x="4301" y="232"/>
                    </a:lnTo>
                    <a:lnTo>
                      <a:pt x="4301" y="232"/>
                    </a:lnTo>
                    <a:lnTo>
                      <a:pt x="4301" y="233"/>
                    </a:lnTo>
                    <a:lnTo>
                      <a:pt x="4301" y="233"/>
                    </a:lnTo>
                    <a:lnTo>
                      <a:pt x="4302" y="233"/>
                    </a:lnTo>
                    <a:lnTo>
                      <a:pt x="4302" y="232"/>
                    </a:lnTo>
                    <a:lnTo>
                      <a:pt x="4302" y="234"/>
                    </a:lnTo>
                    <a:lnTo>
                      <a:pt x="4302" y="234"/>
                    </a:lnTo>
                    <a:lnTo>
                      <a:pt x="4302" y="235"/>
                    </a:lnTo>
                    <a:lnTo>
                      <a:pt x="4303" y="235"/>
                    </a:lnTo>
                    <a:lnTo>
                      <a:pt x="4303" y="236"/>
                    </a:lnTo>
                    <a:lnTo>
                      <a:pt x="4303" y="236"/>
                    </a:lnTo>
                    <a:lnTo>
                      <a:pt x="4304" y="236"/>
                    </a:lnTo>
                    <a:lnTo>
                      <a:pt x="4304" y="236"/>
                    </a:lnTo>
                    <a:lnTo>
                      <a:pt x="4304" y="236"/>
                    </a:lnTo>
                    <a:lnTo>
                      <a:pt x="4304" y="236"/>
                    </a:lnTo>
                    <a:lnTo>
                      <a:pt x="4305" y="236"/>
                    </a:lnTo>
                    <a:lnTo>
                      <a:pt x="4305" y="236"/>
                    </a:lnTo>
                    <a:lnTo>
                      <a:pt x="4305" y="236"/>
                    </a:lnTo>
                    <a:lnTo>
                      <a:pt x="4305" y="236"/>
                    </a:lnTo>
                    <a:lnTo>
                      <a:pt x="4306" y="236"/>
                    </a:lnTo>
                    <a:lnTo>
                      <a:pt x="4306" y="236"/>
                    </a:lnTo>
                    <a:lnTo>
                      <a:pt x="4306" y="236"/>
                    </a:lnTo>
                    <a:lnTo>
                      <a:pt x="4306" y="236"/>
                    </a:lnTo>
                    <a:lnTo>
                      <a:pt x="4306" y="236"/>
                    </a:lnTo>
                    <a:lnTo>
                      <a:pt x="4306" y="236"/>
                    </a:lnTo>
                    <a:lnTo>
                      <a:pt x="4307" y="236"/>
                    </a:lnTo>
                    <a:lnTo>
                      <a:pt x="4307" y="236"/>
                    </a:lnTo>
                    <a:lnTo>
                      <a:pt x="4307" y="236"/>
                    </a:lnTo>
                    <a:lnTo>
                      <a:pt x="4307" y="236"/>
                    </a:lnTo>
                    <a:lnTo>
                      <a:pt x="4307" y="236"/>
                    </a:lnTo>
                    <a:lnTo>
                      <a:pt x="4308" y="236"/>
                    </a:lnTo>
                    <a:lnTo>
                      <a:pt x="4308" y="236"/>
                    </a:lnTo>
                    <a:lnTo>
                      <a:pt x="4308" y="236"/>
                    </a:lnTo>
                    <a:lnTo>
                      <a:pt x="4308" y="236"/>
                    </a:lnTo>
                    <a:lnTo>
                      <a:pt x="4309" y="236"/>
                    </a:lnTo>
                    <a:lnTo>
                      <a:pt x="4309" y="236"/>
                    </a:lnTo>
                    <a:lnTo>
                      <a:pt x="4309" y="236"/>
                    </a:lnTo>
                    <a:lnTo>
                      <a:pt x="4309" y="236"/>
                    </a:lnTo>
                    <a:lnTo>
                      <a:pt x="4309" y="237"/>
                    </a:lnTo>
                    <a:lnTo>
                      <a:pt x="4309" y="237"/>
                    </a:lnTo>
                    <a:lnTo>
                      <a:pt x="4310" y="237"/>
                    </a:lnTo>
                    <a:lnTo>
                      <a:pt x="4310" y="237"/>
                    </a:lnTo>
                    <a:lnTo>
                      <a:pt x="4310" y="237"/>
                    </a:lnTo>
                    <a:lnTo>
                      <a:pt x="4311" y="236"/>
                    </a:lnTo>
                    <a:lnTo>
                      <a:pt x="4311" y="237"/>
                    </a:lnTo>
                    <a:lnTo>
                      <a:pt x="4311" y="237"/>
                    </a:lnTo>
                    <a:lnTo>
                      <a:pt x="4311" y="237"/>
                    </a:lnTo>
                    <a:lnTo>
                      <a:pt x="4311" y="235"/>
                    </a:lnTo>
                    <a:lnTo>
                      <a:pt x="4311" y="235"/>
                    </a:lnTo>
                    <a:lnTo>
                      <a:pt x="4312" y="231"/>
                    </a:lnTo>
                    <a:lnTo>
                      <a:pt x="4312" y="231"/>
                    </a:lnTo>
                    <a:lnTo>
                      <a:pt x="4312" y="231"/>
                    </a:lnTo>
                    <a:lnTo>
                      <a:pt x="4312" y="232"/>
                    </a:lnTo>
                    <a:lnTo>
                      <a:pt x="4312" y="231"/>
                    </a:lnTo>
                    <a:lnTo>
                      <a:pt x="4313" y="231"/>
                    </a:lnTo>
                    <a:lnTo>
                      <a:pt x="4313" y="234"/>
                    </a:lnTo>
                    <a:lnTo>
                      <a:pt x="4313" y="234"/>
                    </a:lnTo>
                    <a:lnTo>
                      <a:pt x="4313" y="233"/>
                    </a:lnTo>
                    <a:lnTo>
                      <a:pt x="4313" y="235"/>
                    </a:lnTo>
                    <a:lnTo>
                      <a:pt x="4314" y="235"/>
                    </a:lnTo>
                    <a:lnTo>
                      <a:pt x="4314" y="235"/>
                    </a:lnTo>
                    <a:lnTo>
                      <a:pt x="4314" y="234"/>
                    </a:lnTo>
                    <a:lnTo>
                      <a:pt x="4314" y="234"/>
                    </a:lnTo>
                    <a:lnTo>
                      <a:pt x="4315" y="233"/>
                    </a:lnTo>
                    <a:lnTo>
                      <a:pt x="4315" y="233"/>
                    </a:lnTo>
                    <a:lnTo>
                      <a:pt x="4315" y="233"/>
                    </a:lnTo>
                    <a:lnTo>
                      <a:pt x="4315" y="233"/>
                    </a:lnTo>
                    <a:lnTo>
                      <a:pt x="4316" y="233"/>
                    </a:lnTo>
                    <a:lnTo>
                      <a:pt x="4316" y="234"/>
                    </a:lnTo>
                    <a:lnTo>
                      <a:pt x="4316" y="233"/>
                    </a:lnTo>
                    <a:lnTo>
                      <a:pt x="4316" y="233"/>
                    </a:lnTo>
                    <a:lnTo>
                      <a:pt x="4316" y="233"/>
                    </a:lnTo>
                    <a:lnTo>
                      <a:pt x="4316" y="233"/>
                    </a:lnTo>
                    <a:lnTo>
                      <a:pt x="4317" y="233"/>
                    </a:lnTo>
                    <a:lnTo>
                      <a:pt x="4317" y="235"/>
                    </a:lnTo>
                    <a:lnTo>
                      <a:pt x="4317" y="236"/>
                    </a:lnTo>
                    <a:lnTo>
                      <a:pt x="4318" y="236"/>
                    </a:lnTo>
                    <a:lnTo>
                      <a:pt x="4318" y="236"/>
                    </a:lnTo>
                    <a:lnTo>
                      <a:pt x="4318" y="236"/>
                    </a:lnTo>
                    <a:lnTo>
                      <a:pt x="4318" y="236"/>
                    </a:lnTo>
                    <a:lnTo>
                      <a:pt x="4319" y="236"/>
                    </a:lnTo>
                    <a:lnTo>
                      <a:pt x="4319" y="236"/>
                    </a:lnTo>
                    <a:lnTo>
                      <a:pt x="4319" y="236"/>
                    </a:lnTo>
                    <a:lnTo>
                      <a:pt x="4319" y="236"/>
                    </a:lnTo>
                    <a:lnTo>
                      <a:pt x="4320" y="236"/>
                    </a:lnTo>
                    <a:lnTo>
                      <a:pt x="4320" y="235"/>
                    </a:lnTo>
                    <a:lnTo>
                      <a:pt x="4320" y="235"/>
                    </a:lnTo>
                    <a:lnTo>
                      <a:pt x="4320" y="235"/>
                    </a:lnTo>
                    <a:lnTo>
                      <a:pt x="4320" y="235"/>
                    </a:lnTo>
                    <a:lnTo>
                      <a:pt x="4321" y="235"/>
                    </a:lnTo>
                    <a:lnTo>
                      <a:pt x="4321" y="235"/>
                    </a:lnTo>
                    <a:lnTo>
                      <a:pt x="4321" y="235"/>
                    </a:lnTo>
                    <a:lnTo>
                      <a:pt x="4321" y="235"/>
                    </a:lnTo>
                    <a:lnTo>
                      <a:pt x="4322" y="235"/>
                    </a:lnTo>
                    <a:lnTo>
                      <a:pt x="4322" y="235"/>
                    </a:lnTo>
                    <a:lnTo>
                      <a:pt x="4322" y="235"/>
                    </a:lnTo>
                    <a:lnTo>
                      <a:pt x="4322" y="235"/>
                    </a:lnTo>
                    <a:lnTo>
                      <a:pt x="4323" y="235"/>
                    </a:lnTo>
                    <a:lnTo>
                      <a:pt x="4323" y="235"/>
                    </a:lnTo>
                    <a:lnTo>
                      <a:pt x="4323" y="235"/>
                    </a:lnTo>
                    <a:lnTo>
                      <a:pt x="4323" y="234"/>
                    </a:lnTo>
                    <a:lnTo>
                      <a:pt x="4324" y="234"/>
                    </a:lnTo>
                    <a:lnTo>
                      <a:pt x="4324" y="234"/>
                    </a:lnTo>
                    <a:lnTo>
                      <a:pt x="4324" y="235"/>
                    </a:lnTo>
                    <a:lnTo>
                      <a:pt x="4324" y="235"/>
                    </a:lnTo>
                    <a:lnTo>
                      <a:pt x="4324" y="235"/>
                    </a:lnTo>
                    <a:lnTo>
                      <a:pt x="4325" y="235"/>
                    </a:lnTo>
                    <a:lnTo>
                      <a:pt x="4325" y="235"/>
                    </a:lnTo>
                    <a:lnTo>
                      <a:pt x="4325" y="235"/>
                    </a:lnTo>
                    <a:lnTo>
                      <a:pt x="4325" y="236"/>
                    </a:lnTo>
                    <a:lnTo>
                      <a:pt x="4325" y="236"/>
                    </a:lnTo>
                    <a:lnTo>
                      <a:pt x="4325" y="236"/>
                    </a:lnTo>
                    <a:lnTo>
                      <a:pt x="4326" y="235"/>
                    </a:lnTo>
                    <a:lnTo>
                      <a:pt x="4326" y="235"/>
                    </a:lnTo>
                    <a:lnTo>
                      <a:pt x="4326" y="232"/>
                    </a:lnTo>
                    <a:lnTo>
                      <a:pt x="4326" y="232"/>
                    </a:lnTo>
                    <a:lnTo>
                      <a:pt x="4327" y="227"/>
                    </a:lnTo>
                    <a:lnTo>
                      <a:pt x="4327" y="228"/>
                    </a:lnTo>
                    <a:lnTo>
                      <a:pt x="4327" y="228"/>
                    </a:lnTo>
                    <a:lnTo>
                      <a:pt x="4327" y="230"/>
                    </a:lnTo>
                    <a:lnTo>
                      <a:pt x="4327" y="228"/>
                    </a:lnTo>
                    <a:lnTo>
                      <a:pt x="4328" y="228"/>
                    </a:lnTo>
                    <a:lnTo>
                      <a:pt x="4328" y="230"/>
                    </a:lnTo>
                    <a:lnTo>
                      <a:pt x="4328" y="230"/>
                    </a:lnTo>
                    <a:lnTo>
                      <a:pt x="4329" y="233"/>
                    </a:lnTo>
                    <a:lnTo>
                      <a:pt x="4329" y="233"/>
                    </a:lnTo>
                    <a:lnTo>
                      <a:pt x="4329" y="234"/>
                    </a:lnTo>
                    <a:lnTo>
                      <a:pt x="4329" y="234"/>
                    </a:lnTo>
                    <a:lnTo>
                      <a:pt x="4330" y="233"/>
                    </a:lnTo>
                    <a:lnTo>
                      <a:pt x="4330" y="233"/>
                    </a:lnTo>
                    <a:lnTo>
                      <a:pt x="4330" y="231"/>
                    </a:lnTo>
                    <a:lnTo>
                      <a:pt x="4331" y="231"/>
                    </a:lnTo>
                    <a:lnTo>
                      <a:pt x="4331" y="231"/>
                    </a:lnTo>
                    <a:lnTo>
                      <a:pt x="4331" y="232"/>
                    </a:lnTo>
                    <a:lnTo>
                      <a:pt x="4331" y="232"/>
                    </a:lnTo>
                    <a:lnTo>
                      <a:pt x="4332" y="233"/>
                    </a:lnTo>
                    <a:lnTo>
                      <a:pt x="4332" y="233"/>
                    </a:lnTo>
                    <a:lnTo>
                      <a:pt x="4332" y="232"/>
                    </a:lnTo>
                    <a:lnTo>
                      <a:pt x="4332" y="231"/>
                    </a:lnTo>
                    <a:lnTo>
                      <a:pt x="4332" y="231"/>
                    </a:lnTo>
                    <a:lnTo>
                      <a:pt x="4332" y="232"/>
                    </a:lnTo>
                    <a:lnTo>
                      <a:pt x="4333" y="234"/>
                    </a:lnTo>
                    <a:lnTo>
                      <a:pt x="4333" y="234"/>
                    </a:lnTo>
                    <a:lnTo>
                      <a:pt x="4333" y="234"/>
                    </a:lnTo>
                    <a:lnTo>
                      <a:pt x="4334" y="234"/>
                    </a:lnTo>
                    <a:lnTo>
                      <a:pt x="4334" y="235"/>
                    </a:lnTo>
                    <a:lnTo>
                      <a:pt x="4334" y="235"/>
                    </a:lnTo>
                    <a:lnTo>
                      <a:pt x="4334" y="235"/>
                    </a:lnTo>
                    <a:lnTo>
                      <a:pt x="4334" y="235"/>
                    </a:lnTo>
                    <a:lnTo>
                      <a:pt x="4335" y="235"/>
                    </a:lnTo>
                    <a:lnTo>
                      <a:pt x="4335" y="236"/>
                    </a:lnTo>
                    <a:lnTo>
                      <a:pt x="4335" y="236"/>
                    </a:lnTo>
                    <a:lnTo>
                      <a:pt x="4336" y="236"/>
                    </a:lnTo>
                    <a:lnTo>
                      <a:pt x="4336" y="236"/>
                    </a:lnTo>
                    <a:lnTo>
                      <a:pt x="4336" y="236"/>
                    </a:lnTo>
                    <a:lnTo>
                      <a:pt x="4336" y="235"/>
                    </a:lnTo>
                    <a:lnTo>
                      <a:pt x="4337" y="235"/>
                    </a:lnTo>
                    <a:lnTo>
                      <a:pt x="4337" y="235"/>
                    </a:lnTo>
                    <a:lnTo>
                      <a:pt x="4337" y="235"/>
                    </a:lnTo>
                    <a:lnTo>
                      <a:pt x="4337" y="235"/>
                    </a:lnTo>
                    <a:lnTo>
                      <a:pt x="4337" y="235"/>
                    </a:lnTo>
                    <a:lnTo>
                      <a:pt x="4338" y="235"/>
                    </a:lnTo>
                    <a:lnTo>
                      <a:pt x="4338" y="235"/>
                    </a:lnTo>
                    <a:lnTo>
                      <a:pt x="4338" y="235"/>
                    </a:lnTo>
                    <a:lnTo>
                      <a:pt x="4338" y="235"/>
                    </a:lnTo>
                    <a:lnTo>
                      <a:pt x="4338" y="235"/>
                    </a:lnTo>
                    <a:lnTo>
                      <a:pt x="4339" y="235"/>
                    </a:lnTo>
                    <a:lnTo>
                      <a:pt x="4339" y="235"/>
                    </a:lnTo>
                    <a:lnTo>
                      <a:pt x="4339" y="235"/>
                    </a:lnTo>
                    <a:lnTo>
                      <a:pt x="4339" y="235"/>
                    </a:lnTo>
                    <a:lnTo>
                      <a:pt x="4339" y="235"/>
                    </a:lnTo>
                    <a:lnTo>
                      <a:pt x="4339" y="235"/>
                    </a:lnTo>
                    <a:lnTo>
                      <a:pt x="4340" y="236"/>
                    </a:lnTo>
                    <a:lnTo>
                      <a:pt x="4340" y="236"/>
                    </a:lnTo>
                    <a:lnTo>
                      <a:pt x="4340" y="237"/>
                    </a:lnTo>
                    <a:lnTo>
                      <a:pt x="4341" y="237"/>
                    </a:lnTo>
                    <a:lnTo>
                      <a:pt x="4341" y="236"/>
                    </a:lnTo>
                    <a:lnTo>
                      <a:pt x="4341" y="236"/>
                    </a:lnTo>
                    <a:lnTo>
                      <a:pt x="4341" y="231"/>
                    </a:lnTo>
                    <a:lnTo>
                      <a:pt x="4342" y="231"/>
                    </a:lnTo>
                    <a:lnTo>
                      <a:pt x="4342" y="228"/>
                    </a:lnTo>
                    <a:lnTo>
                      <a:pt x="4342" y="228"/>
                    </a:lnTo>
                    <a:lnTo>
                      <a:pt x="4343" y="231"/>
                    </a:lnTo>
                    <a:lnTo>
                      <a:pt x="4343" y="232"/>
                    </a:lnTo>
                    <a:lnTo>
                      <a:pt x="4343" y="235"/>
                    </a:lnTo>
                    <a:lnTo>
                      <a:pt x="4344" y="235"/>
                    </a:lnTo>
                    <a:lnTo>
                      <a:pt x="4344" y="236"/>
                    </a:lnTo>
                    <a:lnTo>
                      <a:pt x="4344" y="236"/>
                    </a:lnTo>
                    <a:lnTo>
                      <a:pt x="4344" y="237"/>
                    </a:lnTo>
                    <a:lnTo>
                      <a:pt x="4344" y="234"/>
                    </a:lnTo>
                    <a:lnTo>
                      <a:pt x="4344" y="233"/>
                    </a:lnTo>
                    <a:lnTo>
                      <a:pt x="4345" y="232"/>
                    </a:lnTo>
                    <a:lnTo>
                      <a:pt x="4345" y="232"/>
                    </a:lnTo>
                    <a:lnTo>
                      <a:pt x="4345" y="232"/>
                    </a:lnTo>
                    <a:lnTo>
                      <a:pt x="4345" y="232"/>
                    </a:lnTo>
                    <a:lnTo>
                      <a:pt x="4346" y="232"/>
                    </a:lnTo>
                    <a:lnTo>
                      <a:pt x="4346" y="232"/>
                    </a:lnTo>
                    <a:lnTo>
                      <a:pt x="4346" y="231"/>
                    </a:lnTo>
                    <a:lnTo>
                      <a:pt x="4346" y="232"/>
                    </a:lnTo>
                    <a:lnTo>
                      <a:pt x="4346" y="232"/>
                    </a:lnTo>
                    <a:lnTo>
                      <a:pt x="4347" y="235"/>
                    </a:lnTo>
                    <a:lnTo>
                      <a:pt x="4347" y="235"/>
                    </a:lnTo>
                    <a:lnTo>
                      <a:pt x="4347" y="235"/>
                    </a:lnTo>
                    <a:lnTo>
                      <a:pt x="4347" y="235"/>
                    </a:lnTo>
                    <a:lnTo>
                      <a:pt x="4347" y="235"/>
                    </a:lnTo>
                    <a:lnTo>
                      <a:pt x="4348" y="234"/>
                    </a:lnTo>
                    <a:lnTo>
                      <a:pt x="4348" y="234"/>
                    </a:lnTo>
                    <a:lnTo>
                      <a:pt x="4348" y="233"/>
                    </a:lnTo>
                    <a:lnTo>
                      <a:pt x="4349" y="233"/>
                    </a:lnTo>
                    <a:lnTo>
                      <a:pt x="4349" y="233"/>
                    </a:lnTo>
                    <a:lnTo>
                      <a:pt x="4349" y="233"/>
                    </a:lnTo>
                    <a:lnTo>
                      <a:pt x="4349" y="233"/>
                    </a:lnTo>
                    <a:lnTo>
                      <a:pt x="4350" y="234"/>
                    </a:lnTo>
                    <a:lnTo>
                      <a:pt x="4350" y="234"/>
                    </a:lnTo>
                    <a:lnTo>
                      <a:pt x="4350" y="234"/>
                    </a:lnTo>
                    <a:lnTo>
                      <a:pt x="4350" y="234"/>
                    </a:lnTo>
                    <a:lnTo>
                      <a:pt x="4351" y="234"/>
                    </a:lnTo>
                    <a:lnTo>
                      <a:pt x="4351" y="234"/>
                    </a:lnTo>
                    <a:lnTo>
                      <a:pt x="4351" y="234"/>
                    </a:lnTo>
                    <a:lnTo>
                      <a:pt x="4351" y="233"/>
                    </a:lnTo>
                    <a:lnTo>
                      <a:pt x="4351" y="233"/>
                    </a:lnTo>
                    <a:lnTo>
                      <a:pt x="4352" y="233"/>
                    </a:lnTo>
                    <a:lnTo>
                      <a:pt x="4352" y="233"/>
                    </a:lnTo>
                    <a:lnTo>
                      <a:pt x="4352" y="233"/>
                    </a:lnTo>
                    <a:lnTo>
                      <a:pt x="4352" y="233"/>
                    </a:lnTo>
                    <a:lnTo>
                      <a:pt x="4352" y="233"/>
                    </a:lnTo>
                    <a:lnTo>
                      <a:pt x="4353" y="233"/>
                    </a:lnTo>
                    <a:lnTo>
                      <a:pt x="4353" y="233"/>
                    </a:lnTo>
                    <a:lnTo>
                      <a:pt x="4353" y="233"/>
                    </a:lnTo>
                    <a:lnTo>
                      <a:pt x="4353" y="233"/>
                    </a:lnTo>
                    <a:lnTo>
                      <a:pt x="4353" y="233"/>
                    </a:lnTo>
                    <a:lnTo>
                      <a:pt x="4354" y="233"/>
                    </a:lnTo>
                    <a:lnTo>
                      <a:pt x="4354" y="234"/>
                    </a:lnTo>
                    <a:lnTo>
                      <a:pt x="4354" y="235"/>
                    </a:lnTo>
                    <a:lnTo>
                      <a:pt x="4354" y="235"/>
                    </a:lnTo>
                    <a:lnTo>
                      <a:pt x="4355" y="235"/>
                    </a:lnTo>
                    <a:lnTo>
                      <a:pt x="4355" y="235"/>
                    </a:lnTo>
                    <a:lnTo>
                      <a:pt x="4355" y="236"/>
                    </a:lnTo>
                    <a:lnTo>
                      <a:pt x="4355" y="236"/>
                    </a:lnTo>
                    <a:lnTo>
                      <a:pt x="4355" y="236"/>
                    </a:lnTo>
                    <a:lnTo>
                      <a:pt x="4355" y="235"/>
                    </a:lnTo>
                    <a:lnTo>
                      <a:pt x="4356" y="232"/>
                    </a:lnTo>
                    <a:lnTo>
                      <a:pt x="4356" y="223"/>
                    </a:lnTo>
                    <a:lnTo>
                      <a:pt x="4356" y="223"/>
                    </a:lnTo>
                    <a:lnTo>
                      <a:pt x="4357" y="218"/>
                    </a:lnTo>
                    <a:lnTo>
                      <a:pt x="4357" y="220"/>
                    </a:lnTo>
                    <a:lnTo>
                      <a:pt x="4357" y="221"/>
                    </a:lnTo>
                    <a:lnTo>
                      <a:pt x="4357" y="229"/>
                    </a:lnTo>
                    <a:lnTo>
                      <a:pt x="4358" y="229"/>
                    </a:lnTo>
                    <a:lnTo>
                      <a:pt x="4358" y="231"/>
                    </a:lnTo>
                    <a:lnTo>
                      <a:pt x="4358" y="231"/>
                    </a:lnTo>
                    <a:lnTo>
                      <a:pt x="4358" y="232"/>
                    </a:lnTo>
                    <a:lnTo>
                      <a:pt x="4358" y="230"/>
                    </a:lnTo>
                    <a:lnTo>
                      <a:pt x="4359" y="230"/>
                    </a:lnTo>
                    <a:lnTo>
                      <a:pt x="4359" y="229"/>
                    </a:lnTo>
                    <a:lnTo>
                      <a:pt x="4359" y="229"/>
                    </a:lnTo>
                    <a:lnTo>
                      <a:pt x="4360" y="228"/>
                    </a:lnTo>
                    <a:lnTo>
                      <a:pt x="4360" y="228"/>
                    </a:lnTo>
                    <a:lnTo>
                      <a:pt x="4360" y="228"/>
                    </a:lnTo>
                    <a:lnTo>
                      <a:pt x="4360" y="228"/>
                    </a:lnTo>
                    <a:lnTo>
                      <a:pt x="4360" y="228"/>
                    </a:lnTo>
                    <a:lnTo>
                      <a:pt x="4360" y="228"/>
                    </a:lnTo>
                    <a:lnTo>
                      <a:pt x="4361" y="233"/>
                    </a:lnTo>
                    <a:lnTo>
                      <a:pt x="4361" y="234"/>
                    </a:lnTo>
                    <a:lnTo>
                      <a:pt x="4361" y="235"/>
                    </a:lnTo>
                    <a:lnTo>
                      <a:pt x="4362" y="236"/>
                    </a:lnTo>
                    <a:lnTo>
                      <a:pt x="4362" y="236"/>
                    </a:lnTo>
                    <a:lnTo>
                      <a:pt x="4362" y="236"/>
                    </a:lnTo>
                    <a:lnTo>
                      <a:pt x="4362" y="236"/>
                    </a:lnTo>
                    <a:lnTo>
                      <a:pt x="4362" y="236"/>
                    </a:lnTo>
                    <a:lnTo>
                      <a:pt x="4362" y="236"/>
                    </a:lnTo>
                    <a:lnTo>
                      <a:pt x="4363" y="236"/>
                    </a:lnTo>
                    <a:lnTo>
                      <a:pt x="4363" y="236"/>
                    </a:lnTo>
                    <a:lnTo>
                      <a:pt x="4364" y="236"/>
                    </a:lnTo>
                    <a:lnTo>
                      <a:pt x="4364" y="236"/>
                    </a:lnTo>
                    <a:lnTo>
                      <a:pt x="4364" y="235"/>
                    </a:lnTo>
                    <a:lnTo>
                      <a:pt x="4365" y="235"/>
                    </a:lnTo>
                    <a:lnTo>
                      <a:pt x="4365" y="235"/>
                    </a:lnTo>
                    <a:lnTo>
                      <a:pt x="4365" y="235"/>
                    </a:lnTo>
                    <a:lnTo>
                      <a:pt x="4365" y="234"/>
                    </a:lnTo>
                    <a:lnTo>
                      <a:pt x="4366" y="234"/>
                    </a:lnTo>
                    <a:lnTo>
                      <a:pt x="4366" y="234"/>
                    </a:lnTo>
                    <a:lnTo>
                      <a:pt x="4366" y="234"/>
                    </a:lnTo>
                    <a:lnTo>
                      <a:pt x="4366" y="234"/>
                    </a:lnTo>
                    <a:lnTo>
                      <a:pt x="4367" y="234"/>
                    </a:lnTo>
                    <a:lnTo>
                      <a:pt x="4367" y="234"/>
                    </a:lnTo>
                    <a:lnTo>
                      <a:pt x="4367" y="234"/>
                    </a:lnTo>
                    <a:lnTo>
                      <a:pt x="4367" y="234"/>
                    </a:lnTo>
                    <a:lnTo>
                      <a:pt x="4368" y="234"/>
                    </a:lnTo>
                    <a:lnTo>
                      <a:pt x="4368" y="234"/>
                    </a:lnTo>
                    <a:lnTo>
                      <a:pt x="4368" y="234"/>
                    </a:lnTo>
                    <a:lnTo>
                      <a:pt x="4369" y="234"/>
                    </a:lnTo>
                    <a:lnTo>
                      <a:pt x="4369" y="235"/>
                    </a:lnTo>
                    <a:lnTo>
                      <a:pt x="4369" y="235"/>
                    </a:lnTo>
                    <a:lnTo>
                      <a:pt x="4370" y="236"/>
                    </a:lnTo>
                    <a:lnTo>
                      <a:pt x="4370" y="236"/>
                    </a:lnTo>
                    <a:lnTo>
                      <a:pt x="4370" y="235"/>
                    </a:lnTo>
                    <a:lnTo>
                      <a:pt x="4370" y="235"/>
                    </a:lnTo>
                    <a:lnTo>
                      <a:pt x="4370" y="235"/>
                    </a:lnTo>
                    <a:lnTo>
                      <a:pt x="4371" y="230"/>
                    </a:lnTo>
                    <a:lnTo>
                      <a:pt x="4371" y="230"/>
                    </a:lnTo>
                    <a:lnTo>
                      <a:pt x="4371" y="230"/>
                    </a:lnTo>
                    <a:lnTo>
                      <a:pt x="4371" y="230"/>
                    </a:lnTo>
                    <a:lnTo>
                      <a:pt x="4371" y="231"/>
                    </a:lnTo>
                    <a:lnTo>
                      <a:pt x="4372" y="231"/>
                    </a:lnTo>
                    <a:lnTo>
                      <a:pt x="4372" y="233"/>
                    </a:lnTo>
                    <a:lnTo>
                      <a:pt x="4372" y="233"/>
                    </a:lnTo>
                    <a:lnTo>
                      <a:pt x="4372" y="233"/>
                    </a:lnTo>
                    <a:lnTo>
                      <a:pt x="4372" y="235"/>
                    </a:lnTo>
                    <a:lnTo>
                      <a:pt x="4373" y="235"/>
                    </a:lnTo>
                    <a:lnTo>
                      <a:pt x="4373" y="235"/>
                    </a:lnTo>
                    <a:lnTo>
                      <a:pt x="4373" y="234"/>
                    </a:lnTo>
                    <a:lnTo>
                      <a:pt x="4373" y="234"/>
                    </a:lnTo>
                    <a:lnTo>
                      <a:pt x="4373" y="234"/>
                    </a:lnTo>
                    <a:lnTo>
                      <a:pt x="4373" y="234"/>
                    </a:lnTo>
                    <a:lnTo>
                      <a:pt x="4374" y="234"/>
                    </a:lnTo>
                    <a:lnTo>
                      <a:pt x="4374" y="234"/>
                    </a:lnTo>
                    <a:lnTo>
                      <a:pt x="4374" y="235"/>
                    </a:lnTo>
                    <a:lnTo>
                      <a:pt x="4374" y="236"/>
                    </a:lnTo>
                    <a:lnTo>
                      <a:pt x="4374" y="235"/>
                    </a:lnTo>
                    <a:lnTo>
                      <a:pt x="4374" y="235"/>
                    </a:lnTo>
                    <a:lnTo>
                      <a:pt x="4375" y="235"/>
                    </a:lnTo>
                    <a:lnTo>
                      <a:pt x="4375" y="235"/>
                    </a:lnTo>
                    <a:lnTo>
                      <a:pt x="4375" y="235"/>
                    </a:lnTo>
                    <a:lnTo>
                      <a:pt x="4375" y="235"/>
                    </a:lnTo>
                    <a:lnTo>
                      <a:pt x="4375" y="235"/>
                    </a:lnTo>
                    <a:lnTo>
                      <a:pt x="4376" y="235"/>
                    </a:lnTo>
                    <a:lnTo>
                      <a:pt x="4376" y="235"/>
                    </a:lnTo>
                    <a:lnTo>
                      <a:pt x="4376" y="236"/>
                    </a:lnTo>
                    <a:lnTo>
                      <a:pt x="4376" y="236"/>
                    </a:lnTo>
                    <a:lnTo>
                      <a:pt x="4377" y="236"/>
                    </a:lnTo>
                    <a:lnTo>
                      <a:pt x="4377" y="235"/>
                    </a:lnTo>
                    <a:lnTo>
                      <a:pt x="4377" y="235"/>
                    </a:lnTo>
                    <a:lnTo>
                      <a:pt x="4377" y="235"/>
                    </a:lnTo>
                    <a:lnTo>
                      <a:pt x="4377" y="235"/>
                    </a:lnTo>
                    <a:lnTo>
                      <a:pt x="4378" y="235"/>
                    </a:lnTo>
                    <a:lnTo>
                      <a:pt x="4378" y="235"/>
                    </a:lnTo>
                    <a:lnTo>
                      <a:pt x="4378" y="236"/>
                    </a:lnTo>
                    <a:lnTo>
                      <a:pt x="4378" y="235"/>
                    </a:lnTo>
                    <a:lnTo>
                      <a:pt x="4379" y="235"/>
                    </a:lnTo>
                    <a:lnTo>
                      <a:pt x="4379" y="235"/>
                    </a:lnTo>
                    <a:lnTo>
                      <a:pt x="4379" y="235"/>
                    </a:lnTo>
                    <a:lnTo>
                      <a:pt x="4379" y="235"/>
                    </a:lnTo>
                    <a:lnTo>
                      <a:pt x="4379" y="235"/>
                    </a:lnTo>
                    <a:lnTo>
                      <a:pt x="4379" y="235"/>
                    </a:lnTo>
                    <a:lnTo>
                      <a:pt x="4379" y="235"/>
                    </a:lnTo>
                    <a:lnTo>
                      <a:pt x="4380" y="235"/>
                    </a:lnTo>
                    <a:lnTo>
                      <a:pt x="4380" y="235"/>
                    </a:lnTo>
                    <a:lnTo>
                      <a:pt x="4380" y="235"/>
                    </a:lnTo>
                    <a:lnTo>
                      <a:pt x="4380" y="235"/>
                    </a:lnTo>
                    <a:lnTo>
                      <a:pt x="4381" y="236"/>
                    </a:lnTo>
                    <a:lnTo>
                      <a:pt x="4381" y="236"/>
                    </a:lnTo>
                    <a:lnTo>
                      <a:pt x="4381" y="236"/>
                    </a:lnTo>
                    <a:lnTo>
                      <a:pt x="4381" y="236"/>
                    </a:lnTo>
                    <a:lnTo>
                      <a:pt x="4382" y="236"/>
                    </a:lnTo>
                    <a:lnTo>
                      <a:pt x="4382" y="236"/>
                    </a:lnTo>
                    <a:lnTo>
                      <a:pt x="4382" y="236"/>
                    </a:lnTo>
                    <a:lnTo>
                      <a:pt x="4383" y="236"/>
                    </a:lnTo>
                    <a:lnTo>
                      <a:pt x="4383" y="236"/>
                    </a:lnTo>
                    <a:lnTo>
                      <a:pt x="4383" y="236"/>
                    </a:lnTo>
                    <a:lnTo>
                      <a:pt x="4384" y="237"/>
                    </a:lnTo>
                    <a:lnTo>
                      <a:pt x="4384" y="237"/>
                    </a:lnTo>
                    <a:lnTo>
                      <a:pt x="4384" y="236"/>
                    </a:lnTo>
                    <a:lnTo>
                      <a:pt x="4384" y="237"/>
                    </a:lnTo>
                    <a:lnTo>
                      <a:pt x="4384" y="237"/>
                    </a:lnTo>
                    <a:lnTo>
                      <a:pt x="4385" y="238"/>
                    </a:lnTo>
                    <a:lnTo>
                      <a:pt x="4385" y="238"/>
                    </a:lnTo>
                    <a:lnTo>
                      <a:pt x="4385" y="238"/>
                    </a:lnTo>
                    <a:lnTo>
                      <a:pt x="4385" y="237"/>
                    </a:lnTo>
                    <a:lnTo>
                      <a:pt x="4385" y="237"/>
                    </a:lnTo>
                    <a:lnTo>
                      <a:pt x="4386" y="227"/>
                    </a:lnTo>
                    <a:lnTo>
                      <a:pt x="4386" y="229"/>
                    </a:lnTo>
                    <a:lnTo>
                      <a:pt x="4386" y="230"/>
                    </a:lnTo>
                    <a:lnTo>
                      <a:pt x="4386" y="233"/>
                    </a:lnTo>
                    <a:lnTo>
                      <a:pt x="4386" y="232"/>
                    </a:lnTo>
                    <a:lnTo>
                      <a:pt x="4387" y="232"/>
                    </a:lnTo>
                    <a:lnTo>
                      <a:pt x="4387" y="233"/>
                    </a:lnTo>
                    <a:lnTo>
                      <a:pt x="4387" y="233"/>
                    </a:lnTo>
                    <a:lnTo>
                      <a:pt x="4388" y="235"/>
                    </a:lnTo>
                    <a:lnTo>
                      <a:pt x="4388" y="235"/>
                    </a:lnTo>
                    <a:lnTo>
                      <a:pt x="4388" y="236"/>
                    </a:lnTo>
                    <a:lnTo>
                      <a:pt x="4388" y="234"/>
                    </a:lnTo>
                    <a:lnTo>
                      <a:pt x="4388" y="235"/>
                    </a:lnTo>
                    <a:lnTo>
                      <a:pt x="4388" y="236"/>
                    </a:lnTo>
                    <a:lnTo>
                      <a:pt x="4388" y="236"/>
                    </a:lnTo>
                    <a:lnTo>
                      <a:pt x="4389" y="234"/>
                    </a:lnTo>
                    <a:lnTo>
                      <a:pt x="4389" y="234"/>
                    </a:lnTo>
                    <a:lnTo>
                      <a:pt x="4389" y="234"/>
                    </a:lnTo>
                    <a:lnTo>
                      <a:pt x="4389" y="234"/>
                    </a:lnTo>
                    <a:lnTo>
                      <a:pt x="4390" y="234"/>
                    </a:lnTo>
                    <a:lnTo>
                      <a:pt x="4390" y="235"/>
                    </a:lnTo>
                    <a:lnTo>
                      <a:pt x="4390" y="235"/>
                    </a:lnTo>
                    <a:lnTo>
                      <a:pt x="4390" y="235"/>
                    </a:lnTo>
                    <a:lnTo>
                      <a:pt x="4391" y="234"/>
                    </a:lnTo>
                    <a:lnTo>
                      <a:pt x="4391" y="236"/>
                    </a:lnTo>
                    <a:lnTo>
                      <a:pt x="4391" y="236"/>
                    </a:lnTo>
                    <a:lnTo>
                      <a:pt x="4391" y="236"/>
                    </a:lnTo>
                    <a:lnTo>
                      <a:pt x="4391" y="236"/>
                    </a:lnTo>
                    <a:lnTo>
                      <a:pt x="4391" y="236"/>
                    </a:lnTo>
                    <a:lnTo>
                      <a:pt x="4391" y="236"/>
                    </a:lnTo>
                    <a:lnTo>
                      <a:pt x="4392" y="236"/>
                    </a:lnTo>
                    <a:lnTo>
                      <a:pt x="4392" y="236"/>
                    </a:lnTo>
                    <a:lnTo>
                      <a:pt x="4392" y="236"/>
                    </a:lnTo>
                    <a:lnTo>
                      <a:pt x="4392" y="236"/>
                    </a:lnTo>
                    <a:lnTo>
                      <a:pt x="4392" y="236"/>
                    </a:lnTo>
                    <a:lnTo>
                      <a:pt x="4393" y="236"/>
                    </a:lnTo>
                    <a:lnTo>
                      <a:pt x="4393" y="236"/>
                    </a:lnTo>
                    <a:lnTo>
                      <a:pt x="4393" y="236"/>
                    </a:lnTo>
                    <a:lnTo>
                      <a:pt x="4393" y="237"/>
                    </a:lnTo>
                    <a:lnTo>
                      <a:pt x="4394" y="237"/>
                    </a:lnTo>
                    <a:lnTo>
                      <a:pt x="4394" y="237"/>
                    </a:lnTo>
                    <a:lnTo>
                      <a:pt x="4394" y="237"/>
                    </a:lnTo>
                    <a:lnTo>
                      <a:pt x="4395" y="237"/>
                    </a:lnTo>
                    <a:lnTo>
                      <a:pt x="4395" y="237"/>
                    </a:lnTo>
                    <a:lnTo>
                      <a:pt x="4395" y="237"/>
                    </a:lnTo>
                    <a:lnTo>
                      <a:pt x="4395" y="237"/>
                    </a:lnTo>
                    <a:lnTo>
                      <a:pt x="4395" y="237"/>
                    </a:lnTo>
                    <a:lnTo>
                      <a:pt x="4395" y="237"/>
                    </a:lnTo>
                    <a:lnTo>
                      <a:pt x="4395" y="237"/>
                    </a:lnTo>
                    <a:lnTo>
                      <a:pt x="4396" y="237"/>
                    </a:lnTo>
                    <a:lnTo>
                      <a:pt x="4396" y="237"/>
                    </a:lnTo>
                    <a:lnTo>
                      <a:pt x="4396" y="237"/>
                    </a:lnTo>
                    <a:lnTo>
                      <a:pt x="4396" y="237"/>
                    </a:lnTo>
                    <a:lnTo>
                      <a:pt x="4397" y="237"/>
                    </a:lnTo>
                    <a:lnTo>
                      <a:pt x="4397" y="237"/>
                    </a:lnTo>
                    <a:lnTo>
                      <a:pt x="4397" y="237"/>
                    </a:lnTo>
                    <a:lnTo>
                      <a:pt x="4398" y="236"/>
                    </a:lnTo>
                    <a:lnTo>
                      <a:pt x="4398" y="236"/>
                    </a:lnTo>
                    <a:lnTo>
                      <a:pt x="4398" y="237"/>
                    </a:lnTo>
                    <a:lnTo>
                      <a:pt x="4398" y="237"/>
                    </a:lnTo>
                    <a:lnTo>
                      <a:pt x="4398" y="237"/>
                    </a:lnTo>
                    <a:lnTo>
                      <a:pt x="4399" y="237"/>
                    </a:lnTo>
                    <a:lnTo>
                      <a:pt x="4399" y="237"/>
                    </a:lnTo>
                    <a:lnTo>
                      <a:pt x="4399" y="237"/>
                    </a:lnTo>
                    <a:lnTo>
                      <a:pt x="4399" y="237"/>
                    </a:lnTo>
                    <a:lnTo>
                      <a:pt x="4400" y="237"/>
                    </a:lnTo>
                    <a:lnTo>
                      <a:pt x="4400" y="238"/>
                    </a:lnTo>
                    <a:lnTo>
                      <a:pt x="4400" y="237"/>
                    </a:lnTo>
                    <a:lnTo>
                      <a:pt x="4400" y="237"/>
                    </a:lnTo>
                    <a:lnTo>
                      <a:pt x="4400" y="236"/>
                    </a:lnTo>
                    <a:lnTo>
                      <a:pt x="4400" y="235"/>
                    </a:lnTo>
                    <a:lnTo>
                      <a:pt x="4401" y="235"/>
                    </a:lnTo>
                    <a:lnTo>
                      <a:pt x="4401" y="235"/>
                    </a:lnTo>
                    <a:lnTo>
                      <a:pt x="4401" y="235"/>
                    </a:lnTo>
                    <a:lnTo>
                      <a:pt x="4401" y="235"/>
                    </a:lnTo>
                    <a:lnTo>
                      <a:pt x="4402" y="231"/>
                    </a:lnTo>
                    <a:lnTo>
                      <a:pt x="4402" y="231"/>
                    </a:lnTo>
                    <a:lnTo>
                      <a:pt x="4402" y="227"/>
                    </a:lnTo>
                    <a:lnTo>
                      <a:pt x="4402" y="226"/>
                    </a:lnTo>
                    <a:lnTo>
                      <a:pt x="4403" y="222"/>
                    </a:lnTo>
                    <a:lnTo>
                      <a:pt x="4403" y="224"/>
                    </a:lnTo>
                    <a:lnTo>
                      <a:pt x="4403" y="224"/>
                    </a:lnTo>
                    <a:lnTo>
                      <a:pt x="4403" y="227"/>
                    </a:lnTo>
                    <a:lnTo>
                      <a:pt x="4403" y="227"/>
                    </a:lnTo>
                    <a:lnTo>
                      <a:pt x="4404" y="229"/>
                    </a:lnTo>
                    <a:lnTo>
                      <a:pt x="4404" y="228"/>
                    </a:lnTo>
                    <a:lnTo>
                      <a:pt x="4404" y="228"/>
                    </a:lnTo>
                    <a:lnTo>
                      <a:pt x="4405" y="226"/>
                    </a:lnTo>
                    <a:lnTo>
                      <a:pt x="4405" y="226"/>
                    </a:lnTo>
                    <a:lnTo>
                      <a:pt x="4405" y="225"/>
                    </a:lnTo>
                    <a:lnTo>
                      <a:pt x="4405" y="225"/>
                    </a:lnTo>
                    <a:lnTo>
                      <a:pt x="4405" y="225"/>
                    </a:lnTo>
                    <a:lnTo>
                      <a:pt x="4406" y="228"/>
                    </a:lnTo>
                    <a:lnTo>
                      <a:pt x="4406" y="229"/>
                    </a:lnTo>
                    <a:lnTo>
                      <a:pt x="4406" y="231"/>
                    </a:lnTo>
                    <a:lnTo>
                      <a:pt x="4407" y="232"/>
                    </a:lnTo>
                    <a:lnTo>
                      <a:pt x="4407" y="235"/>
                    </a:lnTo>
                    <a:lnTo>
                      <a:pt x="4407" y="235"/>
                    </a:lnTo>
                    <a:lnTo>
                      <a:pt x="4407" y="235"/>
                    </a:lnTo>
                    <a:lnTo>
                      <a:pt x="4407" y="233"/>
                    </a:lnTo>
                    <a:lnTo>
                      <a:pt x="4408" y="233"/>
                    </a:lnTo>
                    <a:lnTo>
                      <a:pt x="4408" y="233"/>
                    </a:lnTo>
                    <a:lnTo>
                      <a:pt x="4408" y="233"/>
                    </a:lnTo>
                    <a:lnTo>
                      <a:pt x="4408" y="233"/>
                    </a:lnTo>
                    <a:lnTo>
                      <a:pt x="4409" y="233"/>
                    </a:lnTo>
                    <a:lnTo>
                      <a:pt x="4409" y="233"/>
                    </a:lnTo>
                    <a:lnTo>
                      <a:pt x="4409" y="233"/>
                    </a:lnTo>
                    <a:lnTo>
                      <a:pt x="4409" y="233"/>
                    </a:lnTo>
                    <a:lnTo>
                      <a:pt x="4409" y="233"/>
                    </a:lnTo>
                    <a:lnTo>
                      <a:pt x="4409" y="233"/>
                    </a:lnTo>
                    <a:lnTo>
                      <a:pt x="4409" y="233"/>
                    </a:lnTo>
                    <a:lnTo>
                      <a:pt x="4410" y="233"/>
                    </a:lnTo>
                    <a:lnTo>
                      <a:pt x="4410" y="233"/>
                    </a:lnTo>
                    <a:lnTo>
                      <a:pt x="4410" y="233"/>
                    </a:lnTo>
                    <a:lnTo>
                      <a:pt x="4411" y="233"/>
                    </a:lnTo>
                    <a:lnTo>
                      <a:pt x="4411" y="233"/>
                    </a:lnTo>
                    <a:lnTo>
                      <a:pt x="4411" y="233"/>
                    </a:lnTo>
                    <a:lnTo>
                      <a:pt x="4411" y="233"/>
                    </a:lnTo>
                    <a:lnTo>
                      <a:pt x="4411" y="234"/>
                    </a:lnTo>
                    <a:lnTo>
                      <a:pt x="4412" y="233"/>
                    </a:lnTo>
                    <a:lnTo>
                      <a:pt x="4412" y="233"/>
                    </a:lnTo>
                    <a:lnTo>
                      <a:pt x="4412" y="233"/>
                    </a:lnTo>
                    <a:lnTo>
                      <a:pt x="4412" y="233"/>
                    </a:lnTo>
                    <a:lnTo>
                      <a:pt x="4412" y="233"/>
                    </a:lnTo>
                    <a:lnTo>
                      <a:pt x="4413" y="233"/>
                    </a:lnTo>
                    <a:lnTo>
                      <a:pt x="4413" y="233"/>
                    </a:lnTo>
                    <a:lnTo>
                      <a:pt x="4413" y="233"/>
                    </a:lnTo>
                    <a:lnTo>
                      <a:pt x="4413" y="233"/>
                    </a:lnTo>
                    <a:lnTo>
                      <a:pt x="4413" y="233"/>
                    </a:lnTo>
                    <a:lnTo>
                      <a:pt x="4413" y="233"/>
                    </a:lnTo>
                    <a:lnTo>
                      <a:pt x="4414" y="233"/>
                    </a:lnTo>
                    <a:lnTo>
                      <a:pt x="4414" y="233"/>
                    </a:lnTo>
                    <a:lnTo>
                      <a:pt x="4414" y="233"/>
                    </a:lnTo>
                    <a:lnTo>
                      <a:pt x="4414" y="235"/>
                    </a:lnTo>
                    <a:lnTo>
                      <a:pt x="4414" y="235"/>
                    </a:lnTo>
                    <a:lnTo>
                      <a:pt x="4415" y="235"/>
                    </a:lnTo>
                    <a:lnTo>
                      <a:pt x="4415" y="236"/>
                    </a:lnTo>
                    <a:lnTo>
                      <a:pt x="4415" y="236"/>
                    </a:lnTo>
                    <a:lnTo>
                      <a:pt x="4415" y="236"/>
                    </a:lnTo>
                    <a:lnTo>
                      <a:pt x="4415" y="237"/>
                    </a:lnTo>
                    <a:lnTo>
                      <a:pt x="4416" y="237"/>
                    </a:lnTo>
                    <a:lnTo>
                      <a:pt x="4416" y="237"/>
                    </a:lnTo>
                    <a:lnTo>
                      <a:pt x="4416" y="235"/>
                    </a:lnTo>
                    <a:lnTo>
                      <a:pt x="4416" y="235"/>
                    </a:lnTo>
                    <a:lnTo>
                      <a:pt x="4417" y="230"/>
                    </a:lnTo>
                    <a:lnTo>
                      <a:pt x="4417" y="230"/>
                    </a:lnTo>
                    <a:lnTo>
                      <a:pt x="4417" y="231"/>
                    </a:lnTo>
                    <a:lnTo>
                      <a:pt x="4417" y="233"/>
                    </a:lnTo>
                    <a:lnTo>
                      <a:pt x="4417" y="231"/>
                    </a:lnTo>
                    <a:lnTo>
                      <a:pt x="4417" y="231"/>
                    </a:lnTo>
                    <a:lnTo>
                      <a:pt x="4418" y="231"/>
                    </a:lnTo>
                    <a:lnTo>
                      <a:pt x="4418" y="231"/>
                    </a:lnTo>
                    <a:lnTo>
                      <a:pt x="4418" y="232"/>
                    </a:lnTo>
                    <a:lnTo>
                      <a:pt x="4418" y="233"/>
                    </a:lnTo>
                    <a:lnTo>
                      <a:pt x="4419" y="235"/>
                    </a:lnTo>
                    <a:lnTo>
                      <a:pt x="4419" y="235"/>
                    </a:lnTo>
                    <a:lnTo>
                      <a:pt x="4419" y="236"/>
                    </a:lnTo>
                    <a:lnTo>
                      <a:pt x="4419" y="235"/>
                    </a:lnTo>
                    <a:lnTo>
                      <a:pt x="4419" y="234"/>
                    </a:lnTo>
                    <a:lnTo>
                      <a:pt x="4420" y="233"/>
                    </a:lnTo>
                    <a:lnTo>
                      <a:pt x="4420" y="233"/>
                    </a:lnTo>
                    <a:lnTo>
                      <a:pt x="4420" y="233"/>
                    </a:lnTo>
                    <a:lnTo>
                      <a:pt x="4421" y="233"/>
                    </a:lnTo>
                    <a:lnTo>
                      <a:pt x="4421" y="232"/>
                    </a:lnTo>
                    <a:lnTo>
                      <a:pt x="4421" y="232"/>
                    </a:lnTo>
                    <a:lnTo>
                      <a:pt x="4421" y="231"/>
                    </a:lnTo>
                    <a:lnTo>
                      <a:pt x="4421" y="231"/>
                    </a:lnTo>
                    <a:lnTo>
                      <a:pt x="4421" y="231"/>
                    </a:lnTo>
                    <a:lnTo>
                      <a:pt x="4422" y="232"/>
                    </a:lnTo>
                    <a:lnTo>
                      <a:pt x="4422" y="232"/>
                    </a:lnTo>
                    <a:lnTo>
                      <a:pt x="4423" y="233"/>
                    </a:lnTo>
                    <a:lnTo>
                      <a:pt x="4423" y="233"/>
                    </a:lnTo>
                    <a:lnTo>
                      <a:pt x="4423" y="233"/>
                    </a:lnTo>
                    <a:lnTo>
                      <a:pt x="4423" y="233"/>
                    </a:lnTo>
                    <a:lnTo>
                      <a:pt x="4423" y="233"/>
                    </a:lnTo>
                    <a:lnTo>
                      <a:pt x="4423" y="233"/>
                    </a:lnTo>
                    <a:lnTo>
                      <a:pt x="4424" y="234"/>
                    </a:lnTo>
                    <a:lnTo>
                      <a:pt x="4424" y="234"/>
                    </a:lnTo>
                    <a:lnTo>
                      <a:pt x="4424" y="234"/>
                    </a:lnTo>
                    <a:lnTo>
                      <a:pt x="4424" y="234"/>
                    </a:lnTo>
                    <a:lnTo>
                      <a:pt x="4425" y="234"/>
                    </a:lnTo>
                    <a:lnTo>
                      <a:pt x="4425" y="234"/>
                    </a:lnTo>
                    <a:lnTo>
                      <a:pt x="4425" y="234"/>
                    </a:lnTo>
                    <a:lnTo>
                      <a:pt x="4426" y="233"/>
                    </a:lnTo>
                    <a:lnTo>
                      <a:pt x="4426" y="233"/>
                    </a:lnTo>
                    <a:lnTo>
                      <a:pt x="4426" y="233"/>
                    </a:lnTo>
                    <a:lnTo>
                      <a:pt x="4426" y="233"/>
                    </a:lnTo>
                    <a:lnTo>
                      <a:pt x="4426" y="233"/>
                    </a:lnTo>
                    <a:lnTo>
                      <a:pt x="4427" y="233"/>
                    </a:lnTo>
                    <a:lnTo>
                      <a:pt x="4427" y="233"/>
                    </a:lnTo>
                    <a:lnTo>
                      <a:pt x="4427" y="233"/>
                    </a:lnTo>
                    <a:lnTo>
                      <a:pt x="4428" y="233"/>
                    </a:lnTo>
                    <a:lnTo>
                      <a:pt x="4428" y="233"/>
                    </a:lnTo>
                    <a:lnTo>
                      <a:pt x="4428" y="233"/>
                    </a:lnTo>
                    <a:lnTo>
                      <a:pt x="4428" y="233"/>
                    </a:lnTo>
                    <a:lnTo>
                      <a:pt x="4428" y="233"/>
                    </a:lnTo>
                    <a:lnTo>
                      <a:pt x="4429" y="233"/>
                    </a:lnTo>
                    <a:lnTo>
                      <a:pt x="4429" y="233"/>
                    </a:lnTo>
                    <a:lnTo>
                      <a:pt x="4429" y="233"/>
                    </a:lnTo>
                    <a:lnTo>
                      <a:pt x="4430" y="234"/>
                    </a:lnTo>
                    <a:lnTo>
                      <a:pt x="4430" y="234"/>
                    </a:lnTo>
                    <a:lnTo>
                      <a:pt x="4430" y="236"/>
                    </a:lnTo>
                    <a:lnTo>
                      <a:pt x="4430" y="236"/>
                    </a:lnTo>
                    <a:lnTo>
                      <a:pt x="4431" y="237"/>
                    </a:lnTo>
                    <a:lnTo>
                      <a:pt x="4431" y="237"/>
                    </a:lnTo>
                    <a:lnTo>
                      <a:pt x="4431" y="237"/>
                    </a:lnTo>
                    <a:lnTo>
                      <a:pt x="4431" y="231"/>
                    </a:lnTo>
                    <a:lnTo>
                      <a:pt x="4432" y="231"/>
                    </a:lnTo>
                    <a:lnTo>
                      <a:pt x="4432" y="224"/>
                    </a:lnTo>
                    <a:lnTo>
                      <a:pt x="4432" y="224"/>
                    </a:lnTo>
                    <a:lnTo>
                      <a:pt x="4433" y="231"/>
                    </a:lnTo>
                    <a:lnTo>
                      <a:pt x="4433" y="231"/>
                    </a:lnTo>
                    <a:lnTo>
                      <a:pt x="4433" y="234"/>
                    </a:lnTo>
                    <a:lnTo>
                      <a:pt x="4433" y="234"/>
                    </a:lnTo>
                    <a:lnTo>
                      <a:pt x="4434" y="235"/>
                    </a:lnTo>
                    <a:lnTo>
                      <a:pt x="4434" y="235"/>
                    </a:lnTo>
                    <a:lnTo>
                      <a:pt x="4434" y="235"/>
                    </a:lnTo>
                    <a:lnTo>
                      <a:pt x="4434" y="235"/>
                    </a:lnTo>
                    <a:lnTo>
                      <a:pt x="4435" y="235"/>
                    </a:lnTo>
                    <a:lnTo>
                      <a:pt x="4435" y="236"/>
                    </a:lnTo>
                    <a:lnTo>
                      <a:pt x="4435" y="236"/>
                    </a:lnTo>
                    <a:lnTo>
                      <a:pt x="4435" y="236"/>
                    </a:lnTo>
                    <a:lnTo>
                      <a:pt x="4435" y="235"/>
                    </a:lnTo>
                    <a:lnTo>
                      <a:pt x="4436" y="235"/>
                    </a:lnTo>
                    <a:lnTo>
                      <a:pt x="4436" y="234"/>
                    </a:lnTo>
                    <a:lnTo>
                      <a:pt x="4436" y="234"/>
                    </a:lnTo>
                    <a:lnTo>
                      <a:pt x="4436" y="234"/>
                    </a:lnTo>
                    <a:lnTo>
                      <a:pt x="4436" y="234"/>
                    </a:lnTo>
                    <a:lnTo>
                      <a:pt x="4437" y="235"/>
                    </a:lnTo>
                    <a:lnTo>
                      <a:pt x="4437" y="235"/>
                    </a:lnTo>
                    <a:lnTo>
                      <a:pt x="4437" y="235"/>
                    </a:lnTo>
                    <a:lnTo>
                      <a:pt x="4437" y="235"/>
                    </a:lnTo>
                    <a:lnTo>
                      <a:pt x="4437" y="235"/>
                    </a:lnTo>
                    <a:lnTo>
                      <a:pt x="4438" y="234"/>
                    </a:lnTo>
                    <a:lnTo>
                      <a:pt x="4438" y="234"/>
                    </a:lnTo>
                    <a:lnTo>
                      <a:pt x="4438" y="234"/>
                    </a:lnTo>
                    <a:lnTo>
                      <a:pt x="4439" y="234"/>
                    </a:lnTo>
                    <a:lnTo>
                      <a:pt x="4439" y="233"/>
                    </a:lnTo>
                    <a:lnTo>
                      <a:pt x="4439" y="233"/>
                    </a:lnTo>
                    <a:lnTo>
                      <a:pt x="4440" y="233"/>
                    </a:lnTo>
                    <a:lnTo>
                      <a:pt x="4440" y="233"/>
                    </a:lnTo>
                    <a:lnTo>
                      <a:pt x="4440" y="233"/>
                    </a:lnTo>
                    <a:lnTo>
                      <a:pt x="4440" y="233"/>
                    </a:lnTo>
                    <a:lnTo>
                      <a:pt x="4441" y="233"/>
                    </a:lnTo>
                    <a:lnTo>
                      <a:pt x="4441" y="233"/>
                    </a:lnTo>
                    <a:lnTo>
                      <a:pt x="4441" y="233"/>
                    </a:lnTo>
                    <a:lnTo>
                      <a:pt x="4441" y="233"/>
                    </a:lnTo>
                    <a:lnTo>
                      <a:pt x="4441" y="233"/>
                    </a:lnTo>
                    <a:lnTo>
                      <a:pt x="4442" y="234"/>
                    </a:lnTo>
                    <a:lnTo>
                      <a:pt x="4442" y="234"/>
                    </a:lnTo>
                    <a:lnTo>
                      <a:pt x="4442" y="234"/>
                    </a:lnTo>
                    <a:lnTo>
                      <a:pt x="4443" y="234"/>
                    </a:lnTo>
                    <a:lnTo>
                      <a:pt x="4443" y="235"/>
                    </a:lnTo>
                    <a:lnTo>
                      <a:pt x="4443" y="235"/>
                    </a:lnTo>
                    <a:lnTo>
                      <a:pt x="4444" y="235"/>
                    </a:lnTo>
                    <a:lnTo>
                      <a:pt x="4444" y="235"/>
                    </a:lnTo>
                    <a:lnTo>
                      <a:pt x="4444" y="236"/>
                    </a:lnTo>
                    <a:lnTo>
                      <a:pt x="4444" y="236"/>
                    </a:lnTo>
                    <a:lnTo>
                      <a:pt x="4445" y="236"/>
                    </a:lnTo>
                    <a:lnTo>
                      <a:pt x="4445" y="236"/>
                    </a:lnTo>
                    <a:lnTo>
                      <a:pt x="4445" y="236"/>
                    </a:lnTo>
                    <a:lnTo>
                      <a:pt x="4445" y="236"/>
                    </a:lnTo>
                    <a:lnTo>
                      <a:pt x="4445" y="236"/>
                    </a:lnTo>
                    <a:lnTo>
                      <a:pt x="4445" y="236"/>
                    </a:lnTo>
                    <a:lnTo>
                      <a:pt x="4446" y="236"/>
                    </a:lnTo>
                    <a:lnTo>
                      <a:pt x="4446" y="235"/>
                    </a:lnTo>
                    <a:lnTo>
                      <a:pt x="4446" y="235"/>
                    </a:lnTo>
                    <a:lnTo>
                      <a:pt x="4447" y="228"/>
                    </a:lnTo>
                    <a:lnTo>
                      <a:pt x="4447" y="228"/>
                    </a:lnTo>
                    <a:lnTo>
                      <a:pt x="4447" y="228"/>
                    </a:lnTo>
                    <a:lnTo>
                      <a:pt x="4447" y="230"/>
                    </a:lnTo>
                    <a:lnTo>
                      <a:pt x="4447" y="228"/>
                    </a:lnTo>
                    <a:lnTo>
                      <a:pt x="4447" y="228"/>
                    </a:lnTo>
                    <a:lnTo>
                      <a:pt x="4447" y="229"/>
                    </a:lnTo>
                    <a:lnTo>
                      <a:pt x="4447" y="228"/>
                    </a:lnTo>
                    <a:lnTo>
                      <a:pt x="4448" y="232"/>
                    </a:lnTo>
                    <a:lnTo>
                      <a:pt x="4448" y="232"/>
                    </a:lnTo>
                    <a:lnTo>
                      <a:pt x="4448" y="234"/>
                    </a:lnTo>
                    <a:lnTo>
                      <a:pt x="4449" y="234"/>
                    </a:lnTo>
                    <a:lnTo>
                      <a:pt x="4449" y="235"/>
                    </a:lnTo>
                    <a:lnTo>
                      <a:pt x="4449" y="235"/>
                    </a:lnTo>
                    <a:lnTo>
                      <a:pt x="4449" y="235"/>
                    </a:lnTo>
                    <a:lnTo>
                      <a:pt x="4449" y="233"/>
                    </a:lnTo>
                    <a:lnTo>
                      <a:pt x="4450" y="233"/>
                    </a:lnTo>
                    <a:lnTo>
                      <a:pt x="4450" y="232"/>
                    </a:lnTo>
                    <a:lnTo>
                      <a:pt x="4450" y="232"/>
                    </a:lnTo>
                    <a:lnTo>
                      <a:pt x="4451" y="231"/>
                    </a:lnTo>
                    <a:lnTo>
                      <a:pt x="4451" y="231"/>
                    </a:lnTo>
                    <a:lnTo>
                      <a:pt x="4451" y="231"/>
                    </a:lnTo>
                    <a:lnTo>
                      <a:pt x="4451" y="231"/>
                    </a:lnTo>
                    <a:lnTo>
                      <a:pt x="4451" y="232"/>
                    </a:lnTo>
                    <a:lnTo>
                      <a:pt x="4452" y="232"/>
                    </a:lnTo>
                    <a:lnTo>
                      <a:pt x="4452" y="235"/>
                    </a:lnTo>
                    <a:lnTo>
                      <a:pt x="4452" y="235"/>
                    </a:lnTo>
                    <a:lnTo>
                      <a:pt x="4452" y="236"/>
                    </a:lnTo>
                    <a:lnTo>
                      <a:pt x="4452" y="235"/>
                    </a:lnTo>
                    <a:lnTo>
                      <a:pt x="4453" y="235"/>
                    </a:lnTo>
                    <a:lnTo>
                      <a:pt x="4453" y="233"/>
                    </a:lnTo>
                    <a:lnTo>
                      <a:pt x="4453" y="234"/>
                    </a:lnTo>
                    <a:lnTo>
                      <a:pt x="4453" y="233"/>
                    </a:lnTo>
                    <a:lnTo>
                      <a:pt x="4454" y="233"/>
                    </a:lnTo>
                    <a:lnTo>
                      <a:pt x="4454" y="233"/>
                    </a:lnTo>
                    <a:lnTo>
                      <a:pt x="4454" y="233"/>
                    </a:lnTo>
                    <a:lnTo>
                      <a:pt x="4454" y="233"/>
                    </a:lnTo>
                    <a:lnTo>
                      <a:pt x="4454" y="233"/>
                    </a:lnTo>
                    <a:lnTo>
                      <a:pt x="4454" y="233"/>
                    </a:lnTo>
                    <a:lnTo>
                      <a:pt x="4454" y="233"/>
                    </a:lnTo>
                    <a:lnTo>
                      <a:pt x="4455" y="233"/>
                    </a:lnTo>
                    <a:lnTo>
                      <a:pt x="4455" y="233"/>
                    </a:lnTo>
                    <a:lnTo>
                      <a:pt x="4455" y="233"/>
                    </a:lnTo>
                    <a:lnTo>
                      <a:pt x="4455" y="233"/>
                    </a:lnTo>
                    <a:lnTo>
                      <a:pt x="4456" y="233"/>
                    </a:lnTo>
                    <a:lnTo>
                      <a:pt x="4456" y="233"/>
                    </a:lnTo>
                    <a:lnTo>
                      <a:pt x="4456" y="233"/>
                    </a:lnTo>
                    <a:lnTo>
                      <a:pt x="4456" y="233"/>
                    </a:lnTo>
                    <a:lnTo>
                      <a:pt x="4456" y="233"/>
                    </a:lnTo>
                    <a:lnTo>
                      <a:pt x="4456" y="233"/>
                    </a:lnTo>
                    <a:lnTo>
                      <a:pt x="4456" y="233"/>
                    </a:lnTo>
                    <a:lnTo>
                      <a:pt x="4456" y="233"/>
                    </a:lnTo>
                    <a:lnTo>
                      <a:pt x="4456" y="233"/>
                    </a:lnTo>
                    <a:lnTo>
                      <a:pt x="4457" y="233"/>
                    </a:lnTo>
                    <a:lnTo>
                      <a:pt x="4457" y="233"/>
                    </a:lnTo>
                    <a:lnTo>
                      <a:pt x="4457" y="233"/>
                    </a:lnTo>
                    <a:lnTo>
                      <a:pt x="4457" y="233"/>
                    </a:lnTo>
                    <a:lnTo>
                      <a:pt x="4457" y="233"/>
                    </a:lnTo>
                    <a:lnTo>
                      <a:pt x="4458" y="233"/>
                    </a:lnTo>
                    <a:lnTo>
                      <a:pt x="4458" y="233"/>
                    </a:lnTo>
                    <a:lnTo>
                      <a:pt x="4458" y="233"/>
                    </a:lnTo>
                    <a:lnTo>
                      <a:pt x="4458" y="233"/>
                    </a:lnTo>
                    <a:lnTo>
                      <a:pt x="4459" y="233"/>
                    </a:lnTo>
                    <a:lnTo>
                      <a:pt x="4459" y="233"/>
                    </a:lnTo>
                    <a:lnTo>
                      <a:pt x="4459" y="233"/>
                    </a:lnTo>
                    <a:lnTo>
                      <a:pt x="4459" y="234"/>
                    </a:lnTo>
                    <a:lnTo>
                      <a:pt x="4459" y="236"/>
                    </a:lnTo>
                    <a:lnTo>
                      <a:pt x="4459" y="236"/>
                    </a:lnTo>
                    <a:lnTo>
                      <a:pt x="4459" y="236"/>
                    </a:lnTo>
                    <a:lnTo>
                      <a:pt x="4460" y="236"/>
                    </a:lnTo>
                    <a:lnTo>
                      <a:pt x="4460" y="236"/>
                    </a:lnTo>
                    <a:lnTo>
                      <a:pt x="4460" y="236"/>
                    </a:lnTo>
                    <a:lnTo>
                      <a:pt x="4460" y="238"/>
                    </a:lnTo>
                    <a:lnTo>
                      <a:pt x="4461" y="237"/>
                    </a:lnTo>
                    <a:lnTo>
                      <a:pt x="4461" y="237"/>
                    </a:lnTo>
                    <a:lnTo>
                      <a:pt x="4461" y="233"/>
                    </a:lnTo>
                    <a:lnTo>
                      <a:pt x="4461" y="232"/>
                    </a:lnTo>
                    <a:lnTo>
                      <a:pt x="4462" y="224"/>
                    </a:lnTo>
                    <a:lnTo>
                      <a:pt x="4462" y="225"/>
                    </a:lnTo>
                    <a:lnTo>
                      <a:pt x="4462" y="226"/>
                    </a:lnTo>
                    <a:lnTo>
                      <a:pt x="4462" y="230"/>
                    </a:lnTo>
                    <a:lnTo>
                      <a:pt x="4462" y="230"/>
                    </a:lnTo>
                    <a:lnTo>
                      <a:pt x="4463" y="233"/>
                    </a:lnTo>
                    <a:lnTo>
                      <a:pt x="4463" y="233"/>
                    </a:lnTo>
                    <a:lnTo>
                      <a:pt x="4463" y="233"/>
                    </a:lnTo>
                    <a:lnTo>
                      <a:pt x="4463" y="232"/>
                    </a:lnTo>
                    <a:lnTo>
                      <a:pt x="4463" y="232"/>
                    </a:lnTo>
                    <a:lnTo>
                      <a:pt x="4464" y="232"/>
                    </a:lnTo>
                    <a:lnTo>
                      <a:pt x="4464" y="232"/>
                    </a:lnTo>
                    <a:lnTo>
                      <a:pt x="4464" y="231"/>
                    </a:lnTo>
                    <a:lnTo>
                      <a:pt x="4465" y="231"/>
                    </a:lnTo>
                    <a:lnTo>
                      <a:pt x="4465" y="231"/>
                    </a:lnTo>
                    <a:lnTo>
                      <a:pt x="4465" y="231"/>
                    </a:lnTo>
                    <a:lnTo>
                      <a:pt x="4465" y="231"/>
                    </a:lnTo>
                    <a:lnTo>
                      <a:pt x="4466" y="231"/>
                    </a:lnTo>
                    <a:lnTo>
                      <a:pt x="4466" y="231"/>
                    </a:lnTo>
                    <a:lnTo>
                      <a:pt x="4466" y="231"/>
                    </a:lnTo>
                    <a:lnTo>
                      <a:pt x="4466" y="233"/>
                    </a:lnTo>
                    <a:lnTo>
                      <a:pt x="4467" y="233"/>
                    </a:lnTo>
                    <a:lnTo>
                      <a:pt x="4467" y="233"/>
                    </a:lnTo>
                    <a:lnTo>
                      <a:pt x="4467" y="233"/>
                    </a:lnTo>
                    <a:lnTo>
                      <a:pt x="4468" y="233"/>
                    </a:lnTo>
                    <a:lnTo>
                      <a:pt x="4468" y="233"/>
                    </a:lnTo>
                    <a:lnTo>
                      <a:pt x="4468" y="233"/>
                    </a:lnTo>
                    <a:lnTo>
                      <a:pt x="4468" y="233"/>
                    </a:lnTo>
                    <a:lnTo>
                      <a:pt x="4468" y="233"/>
                    </a:lnTo>
                    <a:lnTo>
                      <a:pt x="4468" y="233"/>
                    </a:lnTo>
                    <a:lnTo>
                      <a:pt x="4469" y="233"/>
                    </a:lnTo>
                    <a:lnTo>
                      <a:pt x="4469" y="233"/>
                    </a:lnTo>
                    <a:lnTo>
                      <a:pt x="4469" y="233"/>
                    </a:lnTo>
                    <a:lnTo>
                      <a:pt x="4469" y="233"/>
                    </a:lnTo>
                    <a:lnTo>
                      <a:pt x="4470" y="233"/>
                    </a:lnTo>
                    <a:lnTo>
                      <a:pt x="4470" y="233"/>
                    </a:lnTo>
                    <a:lnTo>
                      <a:pt x="4470" y="233"/>
                    </a:lnTo>
                    <a:lnTo>
                      <a:pt x="4470" y="233"/>
                    </a:lnTo>
                    <a:lnTo>
                      <a:pt x="4470" y="233"/>
                    </a:lnTo>
                    <a:lnTo>
                      <a:pt x="4471" y="233"/>
                    </a:lnTo>
                    <a:lnTo>
                      <a:pt x="4471" y="233"/>
                    </a:lnTo>
                    <a:lnTo>
                      <a:pt x="4471" y="233"/>
                    </a:lnTo>
                    <a:lnTo>
                      <a:pt x="4472" y="234"/>
                    </a:lnTo>
                    <a:lnTo>
                      <a:pt x="4472" y="234"/>
                    </a:lnTo>
                    <a:lnTo>
                      <a:pt x="4472" y="234"/>
                    </a:lnTo>
                    <a:lnTo>
                      <a:pt x="4472" y="234"/>
                    </a:lnTo>
                    <a:lnTo>
                      <a:pt x="4472" y="234"/>
                    </a:lnTo>
                    <a:lnTo>
                      <a:pt x="4472" y="234"/>
                    </a:lnTo>
                    <a:lnTo>
                      <a:pt x="4473" y="234"/>
                    </a:lnTo>
                    <a:lnTo>
                      <a:pt x="4473" y="234"/>
                    </a:lnTo>
                    <a:lnTo>
                      <a:pt x="4473" y="234"/>
                    </a:lnTo>
                    <a:lnTo>
                      <a:pt x="4473" y="235"/>
                    </a:lnTo>
                    <a:lnTo>
                      <a:pt x="4474" y="236"/>
                    </a:lnTo>
                    <a:lnTo>
                      <a:pt x="4474" y="237"/>
                    </a:lnTo>
                    <a:lnTo>
                      <a:pt x="4474" y="237"/>
                    </a:lnTo>
                    <a:lnTo>
                      <a:pt x="4474" y="238"/>
                    </a:lnTo>
                    <a:lnTo>
                      <a:pt x="4475" y="238"/>
                    </a:lnTo>
                    <a:lnTo>
                      <a:pt x="4475" y="238"/>
                    </a:lnTo>
                    <a:lnTo>
                      <a:pt x="4475" y="234"/>
                    </a:lnTo>
                    <a:lnTo>
                      <a:pt x="4475" y="233"/>
                    </a:lnTo>
                    <a:lnTo>
                      <a:pt x="4476" y="229"/>
                    </a:lnTo>
                    <a:lnTo>
                      <a:pt x="4476" y="229"/>
                    </a:lnTo>
                    <a:lnTo>
                      <a:pt x="4476" y="225"/>
                    </a:lnTo>
                    <a:lnTo>
                      <a:pt x="4476" y="226"/>
                    </a:lnTo>
                    <a:lnTo>
                      <a:pt x="4477" y="227"/>
                    </a:lnTo>
                    <a:lnTo>
                      <a:pt x="4477" y="233"/>
                    </a:lnTo>
                    <a:lnTo>
                      <a:pt x="4477" y="233"/>
                    </a:lnTo>
                    <a:lnTo>
                      <a:pt x="4477" y="236"/>
                    </a:lnTo>
                    <a:lnTo>
                      <a:pt x="4477" y="236"/>
                    </a:lnTo>
                    <a:lnTo>
                      <a:pt x="4477" y="236"/>
                    </a:lnTo>
                    <a:lnTo>
                      <a:pt x="4478" y="231"/>
                    </a:lnTo>
                    <a:lnTo>
                      <a:pt x="4478" y="231"/>
                    </a:lnTo>
                    <a:lnTo>
                      <a:pt x="4478" y="231"/>
                    </a:lnTo>
                    <a:lnTo>
                      <a:pt x="4478" y="231"/>
                    </a:lnTo>
                    <a:lnTo>
                      <a:pt x="4479" y="235"/>
                    </a:lnTo>
                    <a:lnTo>
                      <a:pt x="4479" y="235"/>
                    </a:lnTo>
                    <a:lnTo>
                      <a:pt x="4479" y="236"/>
                    </a:lnTo>
                    <a:lnTo>
                      <a:pt x="4479" y="235"/>
                    </a:lnTo>
                    <a:lnTo>
                      <a:pt x="4480" y="235"/>
                    </a:lnTo>
                    <a:lnTo>
                      <a:pt x="4480" y="235"/>
                    </a:lnTo>
                    <a:lnTo>
                      <a:pt x="4480" y="235"/>
                    </a:lnTo>
                    <a:lnTo>
                      <a:pt x="4480" y="235"/>
                    </a:lnTo>
                    <a:lnTo>
                      <a:pt x="4480" y="235"/>
                    </a:lnTo>
                    <a:lnTo>
                      <a:pt x="4480" y="235"/>
                    </a:lnTo>
                    <a:lnTo>
                      <a:pt x="4480" y="235"/>
                    </a:lnTo>
                    <a:lnTo>
                      <a:pt x="4481" y="235"/>
                    </a:lnTo>
                    <a:lnTo>
                      <a:pt x="4481" y="235"/>
                    </a:lnTo>
                    <a:lnTo>
                      <a:pt x="4481" y="235"/>
                    </a:lnTo>
                    <a:lnTo>
                      <a:pt x="4481" y="235"/>
                    </a:lnTo>
                    <a:lnTo>
                      <a:pt x="4482" y="235"/>
                    </a:lnTo>
                    <a:lnTo>
                      <a:pt x="4482" y="235"/>
                    </a:lnTo>
                    <a:lnTo>
                      <a:pt x="4482" y="235"/>
                    </a:lnTo>
                    <a:lnTo>
                      <a:pt x="4482" y="235"/>
                    </a:lnTo>
                    <a:lnTo>
                      <a:pt x="4482" y="235"/>
                    </a:lnTo>
                    <a:lnTo>
                      <a:pt x="4482" y="235"/>
                    </a:lnTo>
                    <a:lnTo>
                      <a:pt x="4483" y="235"/>
                    </a:lnTo>
                    <a:lnTo>
                      <a:pt x="4483" y="235"/>
                    </a:lnTo>
                    <a:lnTo>
                      <a:pt x="4483" y="235"/>
                    </a:lnTo>
                    <a:lnTo>
                      <a:pt x="4483" y="235"/>
                    </a:lnTo>
                    <a:lnTo>
                      <a:pt x="4483" y="235"/>
                    </a:lnTo>
                    <a:lnTo>
                      <a:pt x="4484" y="235"/>
                    </a:lnTo>
                    <a:lnTo>
                      <a:pt x="4484" y="235"/>
                    </a:lnTo>
                    <a:lnTo>
                      <a:pt x="4484" y="235"/>
                    </a:lnTo>
                    <a:lnTo>
                      <a:pt x="4484" y="235"/>
                    </a:lnTo>
                    <a:lnTo>
                      <a:pt x="4484" y="235"/>
                    </a:lnTo>
                    <a:lnTo>
                      <a:pt x="4485" y="235"/>
                    </a:lnTo>
                    <a:lnTo>
                      <a:pt x="4485" y="234"/>
                    </a:lnTo>
                    <a:lnTo>
                      <a:pt x="4485" y="235"/>
                    </a:lnTo>
                    <a:lnTo>
                      <a:pt x="4485" y="234"/>
                    </a:lnTo>
                    <a:lnTo>
                      <a:pt x="4486" y="235"/>
                    </a:lnTo>
                    <a:lnTo>
                      <a:pt x="4486" y="235"/>
                    </a:lnTo>
                    <a:lnTo>
                      <a:pt x="4486" y="235"/>
                    </a:lnTo>
                    <a:lnTo>
                      <a:pt x="4486" y="234"/>
                    </a:lnTo>
                    <a:lnTo>
                      <a:pt x="4486" y="235"/>
                    </a:lnTo>
                    <a:lnTo>
                      <a:pt x="4487" y="235"/>
                    </a:lnTo>
                    <a:lnTo>
                      <a:pt x="4487" y="235"/>
                    </a:lnTo>
                    <a:lnTo>
                      <a:pt x="4487" y="235"/>
                    </a:lnTo>
                    <a:lnTo>
                      <a:pt x="4487" y="235"/>
                    </a:lnTo>
                    <a:lnTo>
                      <a:pt x="4487" y="235"/>
                    </a:lnTo>
                    <a:lnTo>
                      <a:pt x="4487" y="235"/>
                    </a:lnTo>
                    <a:lnTo>
                      <a:pt x="4488" y="235"/>
                    </a:lnTo>
                    <a:lnTo>
                      <a:pt x="4488" y="235"/>
                    </a:lnTo>
                    <a:lnTo>
                      <a:pt x="4488" y="236"/>
                    </a:lnTo>
                    <a:lnTo>
                      <a:pt x="4488" y="236"/>
                    </a:lnTo>
                    <a:lnTo>
                      <a:pt x="4488" y="236"/>
                    </a:lnTo>
                    <a:lnTo>
                      <a:pt x="4489" y="236"/>
                    </a:lnTo>
                    <a:lnTo>
                      <a:pt x="4489" y="236"/>
                    </a:lnTo>
                    <a:lnTo>
                      <a:pt x="4489" y="236"/>
                    </a:lnTo>
                    <a:lnTo>
                      <a:pt x="4489" y="238"/>
                    </a:lnTo>
                    <a:lnTo>
                      <a:pt x="4489" y="238"/>
                    </a:lnTo>
                    <a:lnTo>
                      <a:pt x="4490" y="237"/>
                    </a:lnTo>
                    <a:lnTo>
                      <a:pt x="4490" y="236"/>
                    </a:lnTo>
                    <a:lnTo>
                      <a:pt x="4490" y="231"/>
                    </a:lnTo>
                    <a:lnTo>
                      <a:pt x="4491" y="231"/>
                    </a:lnTo>
                    <a:lnTo>
                      <a:pt x="4491" y="225"/>
                    </a:lnTo>
                    <a:lnTo>
                      <a:pt x="4491" y="226"/>
                    </a:lnTo>
                    <a:lnTo>
                      <a:pt x="4491" y="226"/>
                    </a:lnTo>
                    <a:lnTo>
                      <a:pt x="4491" y="230"/>
                    </a:lnTo>
                    <a:lnTo>
                      <a:pt x="4492" y="230"/>
                    </a:lnTo>
                    <a:lnTo>
                      <a:pt x="4492" y="233"/>
                    </a:lnTo>
                    <a:lnTo>
                      <a:pt x="4492" y="233"/>
                    </a:lnTo>
                    <a:lnTo>
                      <a:pt x="4492" y="234"/>
                    </a:lnTo>
                    <a:lnTo>
                      <a:pt x="4493" y="233"/>
                    </a:lnTo>
                    <a:lnTo>
                      <a:pt x="4493" y="233"/>
                    </a:lnTo>
                    <a:lnTo>
                      <a:pt x="4493" y="230"/>
                    </a:lnTo>
                    <a:lnTo>
                      <a:pt x="4493" y="230"/>
                    </a:lnTo>
                    <a:lnTo>
                      <a:pt x="4494" y="230"/>
                    </a:lnTo>
                    <a:lnTo>
                      <a:pt x="4494" y="231"/>
                    </a:lnTo>
                    <a:lnTo>
                      <a:pt x="4494" y="231"/>
                    </a:lnTo>
                    <a:lnTo>
                      <a:pt x="4494" y="231"/>
                    </a:lnTo>
                    <a:lnTo>
                      <a:pt x="4494" y="231"/>
                    </a:lnTo>
                    <a:lnTo>
                      <a:pt x="4494" y="231"/>
                    </a:lnTo>
                    <a:lnTo>
                      <a:pt x="4495" y="231"/>
                    </a:lnTo>
                    <a:lnTo>
                      <a:pt x="4495" y="232"/>
                    </a:lnTo>
                    <a:lnTo>
                      <a:pt x="4495" y="232"/>
                    </a:lnTo>
                    <a:lnTo>
                      <a:pt x="4496" y="233"/>
                    </a:lnTo>
                    <a:lnTo>
                      <a:pt x="4496" y="233"/>
                    </a:lnTo>
                    <a:lnTo>
                      <a:pt x="4496" y="233"/>
                    </a:lnTo>
                    <a:lnTo>
                      <a:pt x="4496" y="233"/>
                    </a:lnTo>
                    <a:lnTo>
                      <a:pt x="4496" y="234"/>
                    </a:lnTo>
                    <a:lnTo>
                      <a:pt x="4497" y="233"/>
                    </a:lnTo>
                    <a:lnTo>
                      <a:pt x="4497" y="233"/>
                    </a:lnTo>
                    <a:lnTo>
                      <a:pt x="4497" y="232"/>
                    </a:lnTo>
                    <a:lnTo>
                      <a:pt x="4497" y="232"/>
                    </a:lnTo>
                    <a:lnTo>
                      <a:pt x="4498" y="232"/>
                    </a:lnTo>
                    <a:lnTo>
                      <a:pt x="4498" y="232"/>
                    </a:lnTo>
                    <a:lnTo>
                      <a:pt x="4498" y="232"/>
                    </a:lnTo>
                    <a:lnTo>
                      <a:pt x="4498" y="232"/>
                    </a:lnTo>
                    <a:lnTo>
                      <a:pt x="4498" y="232"/>
                    </a:lnTo>
                    <a:lnTo>
                      <a:pt x="4499" y="232"/>
                    </a:lnTo>
                    <a:lnTo>
                      <a:pt x="4499" y="232"/>
                    </a:lnTo>
                    <a:lnTo>
                      <a:pt x="4499" y="232"/>
                    </a:lnTo>
                    <a:lnTo>
                      <a:pt x="4499" y="232"/>
                    </a:lnTo>
                    <a:lnTo>
                      <a:pt x="4500" y="232"/>
                    </a:lnTo>
                    <a:lnTo>
                      <a:pt x="4500" y="232"/>
                    </a:lnTo>
                    <a:lnTo>
                      <a:pt x="4500" y="233"/>
                    </a:lnTo>
                    <a:lnTo>
                      <a:pt x="4500" y="233"/>
                    </a:lnTo>
                    <a:lnTo>
                      <a:pt x="4501" y="233"/>
                    </a:lnTo>
                    <a:lnTo>
                      <a:pt x="4501" y="233"/>
                    </a:lnTo>
                    <a:lnTo>
                      <a:pt x="4501" y="233"/>
                    </a:lnTo>
                    <a:lnTo>
                      <a:pt x="4502" y="234"/>
                    </a:lnTo>
                    <a:lnTo>
                      <a:pt x="4502" y="234"/>
                    </a:lnTo>
                    <a:lnTo>
                      <a:pt x="4502" y="234"/>
                    </a:lnTo>
                    <a:lnTo>
                      <a:pt x="4503" y="234"/>
                    </a:lnTo>
                    <a:lnTo>
                      <a:pt x="4503" y="234"/>
                    </a:lnTo>
                    <a:lnTo>
                      <a:pt x="4503" y="234"/>
                    </a:lnTo>
                    <a:lnTo>
                      <a:pt x="4503" y="235"/>
                    </a:lnTo>
                    <a:lnTo>
                      <a:pt x="4503" y="235"/>
                    </a:lnTo>
                    <a:lnTo>
                      <a:pt x="4504" y="236"/>
                    </a:lnTo>
                    <a:lnTo>
                      <a:pt x="4504" y="236"/>
                    </a:lnTo>
                    <a:lnTo>
                      <a:pt x="4504" y="236"/>
                    </a:lnTo>
                    <a:lnTo>
                      <a:pt x="4504" y="237"/>
                    </a:lnTo>
                    <a:lnTo>
                      <a:pt x="4504" y="236"/>
                    </a:lnTo>
                    <a:lnTo>
                      <a:pt x="4505" y="236"/>
                    </a:lnTo>
                    <a:lnTo>
                      <a:pt x="4505" y="234"/>
                    </a:lnTo>
                    <a:lnTo>
                      <a:pt x="4505" y="235"/>
                    </a:lnTo>
                    <a:lnTo>
                      <a:pt x="4505" y="235"/>
                    </a:lnTo>
                    <a:lnTo>
                      <a:pt x="4505" y="236"/>
                    </a:lnTo>
                    <a:lnTo>
                      <a:pt x="4505" y="232"/>
                    </a:lnTo>
                    <a:lnTo>
                      <a:pt x="4506" y="232"/>
                    </a:lnTo>
                    <a:lnTo>
                      <a:pt x="4506" y="229"/>
                    </a:lnTo>
                    <a:lnTo>
                      <a:pt x="4506" y="233"/>
                    </a:lnTo>
                    <a:lnTo>
                      <a:pt x="4506" y="233"/>
                    </a:lnTo>
                    <a:lnTo>
                      <a:pt x="4506" y="233"/>
                    </a:lnTo>
                    <a:lnTo>
                      <a:pt x="4507" y="232"/>
                    </a:lnTo>
                    <a:lnTo>
                      <a:pt x="4507" y="232"/>
                    </a:lnTo>
                    <a:lnTo>
                      <a:pt x="4507" y="233"/>
                    </a:lnTo>
                    <a:lnTo>
                      <a:pt x="4508" y="233"/>
                    </a:lnTo>
                    <a:lnTo>
                      <a:pt x="4508" y="234"/>
                    </a:lnTo>
                    <a:lnTo>
                      <a:pt x="4508" y="234"/>
                    </a:lnTo>
                    <a:lnTo>
                      <a:pt x="4508" y="234"/>
                    </a:lnTo>
                    <a:lnTo>
                      <a:pt x="4508" y="232"/>
                    </a:lnTo>
                    <a:lnTo>
                      <a:pt x="4509" y="232"/>
                    </a:lnTo>
                    <a:lnTo>
                      <a:pt x="4509" y="228"/>
                    </a:lnTo>
                    <a:lnTo>
                      <a:pt x="4509" y="228"/>
                    </a:lnTo>
                    <a:lnTo>
                      <a:pt x="4509" y="228"/>
                    </a:lnTo>
                    <a:lnTo>
                      <a:pt x="4510" y="229"/>
                    </a:lnTo>
                    <a:lnTo>
                      <a:pt x="4510" y="229"/>
                    </a:lnTo>
                    <a:lnTo>
                      <a:pt x="4510" y="230"/>
                    </a:lnTo>
                    <a:lnTo>
                      <a:pt x="4510" y="230"/>
                    </a:lnTo>
                    <a:lnTo>
                      <a:pt x="4511" y="232"/>
                    </a:lnTo>
                    <a:lnTo>
                      <a:pt x="4511" y="233"/>
                    </a:lnTo>
                    <a:lnTo>
                      <a:pt x="4511" y="235"/>
                    </a:lnTo>
                    <a:lnTo>
                      <a:pt x="4512" y="235"/>
                    </a:lnTo>
                    <a:lnTo>
                      <a:pt x="4512" y="236"/>
                    </a:lnTo>
                    <a:lnTo>
                      <a:pt x="4512" y="236"/>
                    </a:lnTo>
                    <a:lnTo>
                      <a:pt x="4512" y="236"/>
                    </a:lnTo>
                    <a:lnTo>
                      <a:pt x="4512" y="234"/>
                    </a:lnTo>
                    <a:lnTo>
                      <a:pt x="4512" y="234"/>
                    </a:lnTo>
                    <a:lnTo>
                      <a:pt x="4513" y="234"/>
                    </a:lnTo>
                    <a:lnTo>
                      <a:pt x="4513" y="234"/>
                    </a:lnTo>
                    <a:lnTo>
                      <a:pt x="4513" y="234"/>
                    </a:lnTo>
                    <a:lnTo>
                      <a:pt x="4513" y="234"/>
                    </a:lnTo>
                    <a:lnTo>
                      <a:pt x="4513" y="234"/>
                    </a:lnTo>
                    <a:lnTo>
                      <a:pt x="4514" y="234"/>
                    </a:lnTo>
                    <a:lnTo>
                      <a:pt x="4514" y="234"/>
                    </a:lnTo>
                    <a:lnTo>
                      <a:pt x="4514" y="234"/>
                    </a:lnTo>
                    <a:lnTo>
                      <a:pt x="4514" y="234"/>
                    </a:lnTo>
                    <a:lnTo>
                      <a:pt x="4515" y="234"/>
                    </a:lnTo>
                    <a:lnTo>
                      <a:pt x="4515" y="234"/>
                    </a:lnTo>
                    <a:lnTo>
                      <a:pt x="4515" y="234"/>
                    </a:lnTo>
                    <a:lnTo>
                      <a:pt x="4515" y="234"/>
                    </a:lnTo>
                    <a:lnTo>
                      <a:pt x="4515" y="234"/>
                    </a:lnTo>
                    <a:lnTo>
                      <a:pt x="4515" y="234"/>
                    </a:lnTo>
                    <a:lnTo>
                      <a:pt x="4515" y="234"/>
                    </a:lnTo>
                    <a:lnTo>
                      <a:pt x="4516" y="234"/>
                    </a:lnTo>
                    <a:lnTo>
                      <a:pt x="4516" y="234"/>
                    </a:lnTo>
                    <a:lnTo>
                      <a:pt x="4517" y="234"/>
                    </a:lnTo>
                    <a:lnTo>
                      <a:pt x="4517" y="234"/>
                    </a:lnTo>
                    <a:lnTo>
                      <a:pt x="4517" y="234"/>
                    </a:lnTo>
                    <a:lnTo>
                      <a:pt x="4517" y="234"/>
                    </a:lnTo>
                    <a:lnTo>
                      <a:pt x="4517" y="234"/>
                    </a:lnTo>
                    <a:lnTo>
                      <a:pt x="4517" y="234"/>
                    </a:lnTo>
                    <a:lnTo>
                      <a:pt x="4517" y="234"/>
                    </a:lnTo>
                    <a:lnTo>
                      <a:pt x="4518" y="234"/>
                    </a:lnTo>
                    <a:lnTo>
                      <a:pt x="4518" y="234"/>
                    </a:lnTo>
                    <a:lnTo>
                      <a:pt x="4518" y="234"/>
                    </a:lnTo>
                    <a:lnTo>
                      <a:pt x="4518" y="234"/>
                    </a:lnTo>
                    <a:lnTo>
                      <a:pt x="4518" y="235"/>
                    </a:lnTo>
                    <a:lnTo>
                      <a:pt x="4518" y="235"/>
                    </a:lnTo>
                    <a:lnTo>
                      <a:pt x="4519" y="235"/>
                    </a:lnTo>
                    <a:lnTo>
                      <a:pt x="4519" y="236"/>
                    </a:lnTo>
                    <a:lnTo>
                      <a:pt x="4519" y="236"/>
                    </a:lnTo>
                    <a:lnTo>
                      <a:pt x="4519" y="236"/>
                    </a:lnTo>
                    <a:lnTo>
                      <a:pt x="4519" y="236"/>
                    </a:lnTo>
                    <a:lnTo>
                      <a:pt x="4520" y="236"/>
                    </a:lnTo>
                    <a:lnTo>
                      <a:pt x="4520" y="235"/>
                    </a:lnTo>
                    <a:lnTo>
                      <a:pt x="4520" y="235"/>
                    </a:lnTo>
                    <a:lnTo>
                      <a:pt x="4521" y="236"/>
                    </a:lnTo>
                    <a:lnTo>
                      <a:pt x="4521" y="233"/>
                    </a:lnTo>
                    <a:lnTo>
                      <a:pt x="4521" y="233"/>
                    </a:lnTo>
                    <a:lnTo>
                      <a:pt x="4521" y="233"/>
                    </a:lnTo>
                    <a:lnTo>
                      <a:pt x="4521" y="234"/>
                    </a:lnTo>
                    <a:lnTo>
                      <a:pt x="4522" y="235"/>
                    </a:lnTo>
                    <a:lnTo>
                      <a:pt x="4522" y="234"/>
                    </a:lnTo>
                    <a:lnTo>
                      <a:pt x="4522" y="235"/>
                    </a:lnTo>
                    <a:lnTo>
                      <a:pt x="4522" y="234"/>
                    </a:lnTo>
                    <a:lnTo>
                      <a:pt x="4522" y="233"/>
                    </a:lnTo>
                    <a:lnTo>
                      <a:pt x="4522" y="233"/>
                    </a:lnTo>
                    <a:lnTo>
                      <a:pt x="4522" y="232"/>
                    </a:lnTo>
                    <a:lnTo>
                      <a:pt x="4523" y="232"/>
                    </a:lnTo>
                    <a:lnTo>
                      <a:pt x="4523" y="233"/>
                    </a:lnTo>
                    <a:lnTo>
                      <a:pt x="4523" y="233"/>
                    </a:lnTo>
                    <a:lnTo>
                      <a:pt x="4524" y="234"/>
                    </a:lnTo>
                    <a:lnTo>
                      <a:pt x="4524" y="234"/>
                    </a:lnTo>
                    <a:lnTo>
                      <a:pt x="4524" y="232"/>
                    </a:lnTo>
                    <a:lnTo>
                      <a:pt x="4524" y="232"/>
                    </a:lnTo>
                    <a:lnTo>
                      <a:pt x="4525" y="228"/>
                    </a:lnTo>
                    <a:lnTo>
                      <a:pt x="4525" y="228"/>
                    </a:lnTo>
                    <a:lnTo>
                      <a:pt x="4525" y="228"/>
                    </a:lnTo>
                    <a:lnTo>
                      <a:pt x="4525" y="228"/>
                    </a:lnTo>
                    <a:lnTo>
                      <a:pt x="4526" y="229"/>
                    </a:lnTo>
                    <a:lnTo>
                      <a:pt x="4526" y="231"/>
                    </a:lnTo>
                    <a:lnTo>
                      <a:pt x="4526" y="231"/>
                    </a:lnTo>
                    <a:lnTo>
                      <a:pt x="4527" y="235"/>
                    </a:lnTo>
                    <a:lnTo>
                      <a:pt x="4527" y="235"/>
                    </a:lnTo>
                    <a:lnTo>
                      <a:pt x="4527" y="237"/>
                    </a:lnTo>
                    <a:lnTo>
                      <a:pt x="4527" y="237"/>
                    </a:lnTo>
                    <a:lnTo>
                      <a:pt x="4527" y="237"/>
                    </a:lnTo>
                    <a:lnTo>
                      <a:pt x="4528" y="237"/>
                    </a:lnTo>
                    <a:lnTo>
                      <a:pt x="4528" y="236"/>
                    </a:lnTo>
                    <a:lnTo>
                      <a:pt x="4528" y="236"/>
                    </a:lnTo>
                    <a:lnTo>
                      <a:pt x="4528" y="236"/>
                    </a:lnTo>
                    <a:lnTo>
                      <a:pt x="4529" y="236"/>
                    </a:lnTo>
                    <a:lnTo>
                      <a:pt x="4529" y="236"/>
                    </a:lnTo>
                    <a:lnTo>
                      <a:pt x="4529" y="236"/>
                    </a:lnTo>
                    <a:lnTo>
                      <a:pt x="4529" y="235"/>
                    </a:lnTo>
                    <a:lnTo>
                      <a:pt x="4529" y="235"/>
                    </a:lnTo>
                    <a:lnTo>
                      <a:pt x="4530" y="235"/>
                    </a:lnTo>
                    <a:lnTo>
                      <a:pt x="4530" y="235"/>
                    </a:lnTo>
                    <a:lnTo>
                      <a:pt x="4530" y="235"/>
                    </a:lnTo>
                    <a:lnTo>
                      <a:pt x="4530" y="235"/>
                    </a:lnTo>
                    <a:lnTo>
                      <a:pt x="4531" y="235"/>
                    </a:lnTo>
                    <a:lnTo>
                      <a:pt x="4531" y="235"/>
                    </a:lnTo>
                    <a:lnTo>
                      <a:pt x="4531" y="235"/>
                    </a:lnTo>
                    <a:lnTo>
                      <a:pt x="4531" y="235"/>
                    </a:lnTo>
                    <a:lnTo>
                      <a:pt x="4531" y="235"/>
                    </a:lnTo>
                    <a:lnTo>
                      <a:pt x="4531" y="235"/>
                    </a:lnTo>
                    <a:lnTo>
                      <a:pt x="4531" y="235"/>
                    </a:lnTo>
                    <a:lnTo>
                      <a:pt x="4532" y="235"/>
                    </a:lnTo>
                    <a:lnTo>
                      <a:pt x="4532" y="235"/>
                    </a:lnTo>
                    <a:lnTo>
                      <a:pt x="4532" y="235"/>
                    </a:lnTo>
                    <a:lnTo>
                      <a:pt x="4532" y="235"/>
                    </a:lnTo>
                    <a:lnTo>
                      <a:pt x="4532" y="235"/>
                    </a:lnTo>
                    <a:lnTo>
                      <a:pt x="4533" y="235"/>
                    </a:lnTo>
                    <a:lnTo>
                      <a:pt x="4533" y="235"/>
                    </a:lnTo>
                    <a:lnTo>
                      <a:pt x="4533" y="235"/>
                    </a:lnTo>
                    <a:lnTo>
                      <a:pt x="4534" y="235"/>
                    </a:lnTo>
                    <a:lnTo>
                      <a:pt x="4534" y="235"/>
                    </a:lnTo>
                    <a:lnTo>
                      <a:pt x="4534" y="235"/>
                    </a:lnTo>
                    <a:lnTo>
                      <a:pt x="4534" y="236"/>
                    </a:lnTo>
                    <a:lnTo>
                      <a:pt x="4534" y="236"/>
                    </a:lnTo>
                    <a:lnTo>
                      <a:pt x="4534" y="236"/>
                    </a:lnTo>
                    <a:lnTo>
                      <a:pt x="4535" y="236"/>
                    </a:lnTo>
                    <a:lnTo>
                      <a:pt x="4535" y="236"/>
                    </a:lnTo>
                    <a:lnTo>
                      <a:pt x="4535" y="236"/>
                    </a:lnTo>
                    <a:lnTo>
                      <a:pt x="4535" y="238"/>
                    </a:lnTo>
                    <a:lnTo>
                      <a:pt x="4535" y="238"/>
                    </a:lnTo>
                    <a:lnTo>
                      <a:pt x="4536" y="238"/>
                    </a:lnTo>
                    <a:lnTo>
                      <a:pt x="4536" y="237"/>
                    </a:lnTo>
                    <a:lnTo>
                      <a:pt x="4536" y="238"/>
                    </a:lnTo>
                    <a:lnTo>
                      <a:pt x="4536" y="238"/>
                    </a:lnTo>
                    <a:lnTo>
                      <a:pt x="4536" y="238"/>
                    </a:lnTo>
                    <a:lnTo>
                      <a:pt x="4536" y="238"/>
                    </a:lnTo>
                    <a:lnTo>
                      <a:pt x="4536" y="233"/>
                    </a:lnTo>
                    <a:lnTo>
                      <a:pt x="4536" y="233"/>
                    </a:lnTo>
                    <a:lnTo>
                      <a:pt x="4537" y="229"/>
                    </a:lnTo>
                    <a:lnTo>
                      <a:pt x="4537" y="229"/>
                    </a:lnTo>
                    <a:lnTo>
                      <a:pt x="4538" y="233"/>
                    </a:lnTo>
                    <a:lnTo>
                      <a:pt x="4538" y="234"/>
                    </a:lnTo>
                    <a:lnTo>
                      <a:pt x="4538" y="234"/>
                    </a:lnTo>
                    <a:lnTo>
                      <a:pt x="4538" y="234"/>
                    </a:lnTo>
                    <a:lnTo>
                      <a:pt x="4538" y="234"/>
                    </a:lnTo>
                    <a:lnTo>
                      <a:pt x="4539" y="235"/>
                    </a:lnTo>
                    <a:lnTo>
                      <a:pt x="4539" y="235"/>
                    </a:lnTo>
                    <a:lnTo>
                      <a:pt x="4539" y="235"/>
                    </a:lnTo>
                    <a:lnTo>
                      <a:pt x="4539" y="235"/>
                    </a:lnTo>
                    <a:lnTo>
                      <a:pt x="4540" y="235"/>
                    </a:lnTo>
                    <a:lnTo>
                      <a:pt x="4540" y="234"/>
                    </a:lnTo>
                    <a:lnTo>
                      <a:pt x="4540" y="234"/>
                    </a:lnTo>
                    <a:lnTo>
                      <a:pt x="4541" y="234"/>
                    </a:lnTo>
                    <a:lnTo>
                      <a:pt x="4541" y="234"/>
                    </a:lnTo>
                    <a:lnTo>
                      <a:pt x="4541" y="234"/>
                    </a:lnTo>
                    <a:lnTo>
                      <a:pt x="4541" y="234"/>
                    </a:lnTo>
                    <a:lnTo>
                      <a:pt x="4541" y="234"/>
                    </a:lnTo>
                    <a:lnTo>
                      <a:pt x="4542" y="234"/>
                    </a:lnTo>
                    <a:lnTo>
                      <a:pt x="4542" y="235"/>
                    </a:lnTo>
                    <a:lnTo>
                      <a:pt x="4542" y="236"/>
                    </a:lnTo>
                    <a:lnTo>
                      <a:pt x="4543" y="236"/>
                    </a:lnTo>
                    <a:lnTo>
                      <a:pt x="4543" y="236"/>
                    </a:lnTo>
                    <a:lnTo>
                      <a:pt x="4543" y="236"/>
                    </a:lnTo>
                    <a:lnTo>
                      <a:pt x="4543" y="236"/>
                    </a:lnTo>
                    <a:lnTo>
                      <a:pt x="4543" y="236"/>
                    </a:lnTo>
                    <a:lnTo>
                      <a:pt x="4543" y="236"/>
                    </a:lnTo>
                    <a:lnTo>
                      <a:pt x="4544" y="236"/>
                    </a:lnTo>
                    <a:lnTo>
                      <a:pt x="4544" y="236"/>
                    </a:lnTo>
                    <a:lnTo>
                      <a:pt x="4544" y="236"/>
                    </a:lnTo>
                    <a:lnTo>
                      <a:pt x="4545" y="235"/>
                    </a:lnTo>
                    <a:lnTo>
                      <a:pt x="4545" y="235"/>
                    </a:lnTo>
                    <a:lnTo>
                      <a:pt x="4545" y="235"/>
                    </a:lnTo>
                    <a:lnTo>
                      <a:pt x="4545" y="235"/>
                    </a:lnTo>
                    <a:lnTo>
                      <a:pt x="4546" y="235"/>
                    </a:lnTo>
                    <a:lnTo>
                      <a:pt x="4546" y="235"/>
                    </a:lnTo>
                    <a:lnTo>
                      <a:pt x="4546" y="234"/>
                    </a:lnTo>
                    <a:lnTo>
                      <a:pt x="4547" y="234"/>
                    </a:lnTo>
                    <a:lnTo>
                      <a:pt x="4547" y="234"/>
                    </a:lnTo>
                    <a:lnTo>
                      <a:pt x="4547" y="234"/>
                    </a:lnTo>
                    <a:lnTo>
                      <a:pt x="4548" y="234"/>
                    </a:lnTo>
                    <a:lnTo>
                      <a:pt x="4548" y="234"/>
                    </a:lnTo>
                    <a:lnTo>
                      <a:pt x="4548" y="234"/>
                    </a:lnTo>
                    <a:lnTo>
                      <a:pt x="4548" y="234"/>
                    </a:lnTo>
                    <a:lnTo>
                      <a:pt x="4549" y="234"/>
                    </a:lnTo>
                    <a:lnTo>
                      <a:pt x="4549" y="234"/>
                    </a:lnTo>
                    <a:lnTo>
                      <a:pt x="4549" y="234"/>
                    </a:lnTo>
                    <a:lnTo>
                      <a:pt x="4549" y="234"/>
                    </a:lnTo>
                    <a:lnTo>
                      <a:pt x="4550" y="234"/>
                    </a:lnTo>
                    <a:lnTo>
                      <a:pt x="4550" y="234"/>
                    </a:lnTo>
                    <a:lnTo>
                      <a:pt x="4550" y="237"/>
                    </a:lnTo>
                    <a:lnTo>
                      <a:pt x="4550" y="237"/>
                    </a:lnTo>
                    <a:lnTo>
                      <a:pt x="4550" y="237"/>
                    </a:lnTo>
                    <a:lnTo>
                      <a:pt x="4550" y="238"/>
                    </a:lnTo>
                    <a:lnTo>
                      <a:pt x="4550" y="238"/>
                    </a:lnTo>
                    <a:lnTo>
                      <a:pt x="4551" y="238"/>
                    </a:lnTo>
                    <a:lnTo>
                      <a:pt x="4551" y="230"/>
                    </a:lnTo>
                    <a:lnTo>
                      <a:pt x="4551" y="231"/>
                    </a:lnTo>
                    <a:lnTo>
                      <a:pt x="4551" y="231"/>
                    </a:lnTo>
                    <a:lnTo>
                      <a:pt x="4552" y="228"/>
                    </a:lnTo>
                    <a:lnTo>
                      <a:pt x="4552" y="228"/>
                    </a:lnTo>
                    <a:lnTo>
                      <a:pt x="4552" y="229"/>
                    </a:lnTo>
                    <a:lnTo>
                      <a:pt x="4552" y="233"/>
                    </a:lnTo>
                    <a:lnTo>
                      <a:pt x="4552" y="232"/>
                    </a:lnTo>
                    <a:lnTo>
                      <a:pt x="4552" y="232"/>
                    </a:lnTo>
                    <a:lnTo>
                      <a:pt x="4553" y="234"/>
                    </a:lnTo>
                    <a:lnTo>
                      <a:pt x="4553" y="234"/>
                    </a:lnTo>
                    <a:lnTo>
                      <a:pt x="4553" y="234"/>
                    </a:lnTo>
                    <a:lnTo>
                      <a:pt x="4553" y="234"/>
                    </a:lnTo>
                    <a:lnTo>
                      <a:pt x="4554" y="234"/>
                    </a:lnTo>
                    <a:lnTo>
                      <a:pt x="4554" y="234"/>
                    </a:lnTo>
                    <a:lnTo>
                      <a:pt x="4554" y="234"/>
                    </a:lnTo>
                    <a:lnTo>
                      <a:pt x="4554" y="235"/>
                    </a:lnTo>
                    <a:lnTo>
                      <a:pt x="4555" y="235"/>
                    </a:lnTo>
                    <a:lnTo>
                      <a:pt x="4555" y="235"/>
                    </a:lnTo>
                    <a:lnTo>
                      <a:pt x="4555" y="235"/>
                    </a:lnTo>
                    <a:lnTo>
                      <a:pt x="4555" y="235"/>
                    </a:lnTo>
                    <a:lnTo>
                      <a:pt x="4555" y="235"/>
                    </a:lnTo>
                    <a:lnTo>
                      <a:pt x="4555" y="235"/>
                    </a:lnTo>
                    <a:lnTo>
                      <a:pt x="4556" y="235"/>
                    </a:lnTo>
                    <a:lnTo>
                      <a:pt x="4556" y="235"/>
                    </a:lnTo>
                    <a:lnTo>
                      <a:pt x="4556" y="236"/>
                    </a:lnTo>
                    <a:lnTo>
                      <a:pt x="4556" y="236"/>
                    </a:lnTo>
                    <a:lnTo>
                      <a:pt x="4557" y="236"/>
                    </a:lnTo>
                    <a:lnTo>
                      <a:pt x="4557" y="236"/>
                    </a:lnTo>
                    <a:lnTo>
                      <a:pt x="4557" y="236"/>
                    </a:lnTo>
                    <a:lnTo>
                      <a:pt x="4557" y="236"/>
                    </a:lnTo>
                    <a:lnTo>
                      <a:pt x="4557" y="236"/>
                    </a:lnTo>
                    <a:lnTo>
                      <a:pt x="4558" y="236"/>
                    </a:lnTo>
                    <a:lnTo>
                      <a:pt x="4558" y="236"/>
                    </a:lnTo>
                    <a:lnTo>
                      <a:pt x="4558" y="236"/>
                    </a:lnTo>
                    <a:lnTo>
                      <a:pt x="4558" y="236"/>
                    </a:lnTo>
                    <a:lnTo>
                      <a:pt x="4559" y="236"/>
                    </a:lnTo>
                    <a:lnTo>
                      <a:pt x="4559" y="236"/>
                    </a:lnTo>
                    <a:lnTo>
                      <a:pt x="4559" y="236"/>
                    </a:lnTo>
                    <a:lnTo>
                      <a:pt x="4559" y="236"/>
                    </a:lnTo>
                    <a:lnTo>
                      <a:pt x="4559" y="236"/>
                    </a:lnTo>
                    <a:lnTo>
                      <a:pt x="4559" y="236"/>
                    </a:lnTo>
                    <a:lnTo>
                      <a:pt x="4560" y="236"/>
                    </a:lnTo>
                    <a:lnTo>
                      <a:pt x="4560" y="236"/>
                    </a:lnTo>
                    <a:lnTo>
                      <a:pt x="4560" y="236"/>
                    </a:lnTo>
                    <a:lnTo>
                      <a:pt x="4560" y="236"/>
                    </a:lnTo>
                    <a:lnTo>
                      <a:pt x="4561" y="236"/>
                    </a:lnTo>
                    <a:lnTo>
                      <a:pt x="4561" y="236"/>
                    </a:lnTo>
                    <a:lnTo>
                      <a:pt x="4561" y="236"/>
                    </a:lnTo>
                    <a:lnTo>
                      <a:pt x="4561" y="236"/>
                    </a:lnTo>
                    <a:lnTo>
                      <a:pt x="4562" y="236"/>
                    </a:lnTo>
                    <a:lnTo>
                      <a:pt x="4562" y="236"/>
                    </a:lnTo>
                    <a:lnTo>
                      <a:pt x="4562" y="236"/>
                    </a:lnTo>
                    <a:lnTo>
                      <a:pt x="4562" y="236"/>
                    </a:lnTo>
                    <a:lnTo>
                      <a:pt x="4562" y="236"/>
                    </a:lnTo>
                    <a:lnTo>
                      <a:pt x="4562" y="236"/>
                    </a:lnTo>
                    <a:lnTo>
                      <a:pt x="4563" y="236"/>
                    </a:lnTo>
                    <a:lnTo>
                      <a:pt x="4563" y="236"/>
                    </a:lnTo>
                    <a:lnTo>
                      <a:pt x="4563" y="236"/>
                    </a:lnTo>
                    <a:lnTo>
                      <a:pt x="4563" y="236"/>
                    </a:lnTo>
                    <a:lnTo>
                      <a:pt x="4563" y="238"/>
                    </a:lnTo>
                    <a:lnTo>
                      <a:pt x="4564" y="238"/>
                    </a:lnTo>
                    <a:lnTo>
                      <a:pt x="4564" y="239"/>
                    </a:lnTo>
                    <a:lnTo>
                      <a:pt x="4564" y="239"/>
                    </a:lnTo>
                    <a:lnTo>
                      <a:pt x="4564" y="239"/>
                    </a:lnTo>
                    <a:lnTo>
                      <a:pt x="4564" y="239"/>
                    </a:lnTo>
                    <a:lnTo>
                      <a:pt x="4565" y="239"/>
                    </a:lnTo>
                    <a:lnTo>
                      <a:pt x="4565" y="238"/>
                    </a:lnTo>
                    <a:lnTo>
                      <a:pt x="4565" y="238"/>
                    </a:lnTo>
                    <a:lnTo>
                      <a:pt x="4566" y="231"/>
                    </a:lnTo>
                    <a:lnTo>
                      <a:pt x="4566" y="231"/>
                    </a:lnTo>
                    <a:lnTo>
                      <a:pt x="4566" y="231"/>
                    </a:lnTo>
                    <a:lnTo>
                      <a:pt x="4566" y="232"/>
                    </a:lnTo>
                    <a:lnTo>
                      <a:pt x="4566" y="231"/>
                    </a:lnTo>
                    <a:lnTo>
                      <a:pt x="4566" y="231"/>
                    </a:lnTo>
                    <a:lnTo>
                      <a:pt x="4566" y="231"/>
                    </a:lnTo>
                    <a:lnTo>
                      <a:pt x="4567" y="233"/>
                    </a:lnTo>
                    <a:lnTo>
                      <a:pt x="4567" y="233"/>
                    </a:lnTo>
                    <a:lnTo>
                      <a:pt x="4567" y="236"/>
                    </a:lnTo>
                    <a:lnTo>
                      <a:pt x="4568" y="236"/>
                    </a:lnTo>
                    <a:lnTo>
                      <a:pt x="4568" y="237"/>
                    </a:lnTo>
                    <a:lnTo>
                      <a:pt x="4568" y="237"/>
                    </a:lnTo>
                    <a:lnTo>
                      <a:pt x="4568" y="237"/>
                    </a:lnTo>
                    <a:lnTo>
                      <a:pt x="4569" y="236"/>
                    </a:lnTo>
                    <a:lnTo>
                      <a:pt x="4569" y="236"/>
                    </a:lnTo>
                    <a:lnTo>
                      <a:pt x="4569" y="234"/>
                    </a:lnTo>
                    <a:lnTo>
                      <a:pt x="4569" y="235"/>
                    </a:lnTo>
                    <a:lnTo>
                      <a:pt x="4569" y="236"/>
                    </a:lnTo>
                    <a:lnTo>
                      <a:pt x="4570" y="235"/>
                    </a:lnTo>
                    <a:lnTo>
                      <a:pt x="4570" y="236"/>
                    </a:lnTo>
                    <a:lnTo>
                      <a:pt x="4570" y="236"/>
                    </a:lnTo>
                    <a:lnTo>
                      <a:pt x="4570" y="236"/>
                    </a:lnTo>
                    <a:lnTo>
                      <a:pt x="4570" y="236"/>
                    </a:lnTo>
                    <a:lnTo>
                      <a:pt x="4571" y="236"/>
                    </a:lnTo>
                    <a:lnTo>
                      <a:pt x="4571" y="235"/>
                    </a:lnTo>
                    <a:lnTo>
                      <a:pt x="4571" y="236"/>
                    </a:lnTo>
                    <a:lnTo>
                      <a:pt x="4571" y="236"/>
                    </a:lnTo>
                    <a:lnTo>
                      <a:pt x="4571" y="237"/>
                    </a:lnTo>
                    <a:lnTo>
                      <a:pt x="4571" y="237"/>
                    </a:lnTo>
                    <a:lnTo>
                      <a:pt x="4572" y="237"/>
                    </a:lnTo>
                    <a:lnTo>
                      <a:pt x="4572" y="236"/>
                    </a:lnTo>
                    <a:lnTo>
                      <a:pt x="4572" y="236"/>
                    </a:lnTo>
                    <a:lnTo>
                      <a:pt x="4572" y="235"/>
                    </a:lnTo>
                    <a:lnTo>
                      <a:pt x="4573" y="235"/>
                    </a:lnTo>
                    <a:lnTo>
                      <a:pt x="4573" y="235"/>
                    </a:lnTo>
                    <a:lnTo>
                      <a:pt x="4573" y="235"/>
                    </a:lnTo>
                    <a:lnTo>
                      <a:pt x="4573" y="235"/>
                    </a:lnTo>
                    <a:lnTo>
                      <a:pt x="4573" y="235"/>
                    </a:lnTo>
                    <a:lnTo>
                      <a:pt x="4574" y="235"/>
                    </a:lnTo>
                    <a:lnTo>
                      <a:pt x="4574" y="235"/>
                    </a:lnTo>
                    <a:lnTo>
                      <a:pt x="4574" y="235"/>
                    </a:lnTo>
                    <a:lnTo>
                      <a:pt x="4574" y="235"/>
                    </a:lnTo>
                    <a:lnTo>
                      <a:pt x="4575" y="235"/>
                    </a:lnTo>
                    <a:lnTo>
                      <a:pt x="4575" y="235"/>
                    </a:lnTo>
                    <a:lnTo>
                      <a:pt x="4576" y="234"/>
                    </a:lnTo>
                    <a:lnTo>
                      <a:pt x="4576" y="234"/>
                    </a:lnTo>
                    <a:lnTo>
                      <a:pt x="4576" y="234"/>
                    </a:lnTo>
                    <a:lnTo>
                      <a:pt x="4576" y="234"/>
                    </a:lnTo>
                    <a:lnTo>
                      <a:pt x="4576" y="234"/>
                    </a:lnTo>
                    <a:lnTo>
                      <a:pt x="4576" y="234"/>
                    </a:lnTo>
                    <a:lnTo>
                      <a:pt x="4577" y="234"/>
                    </a:lnTo>
                    <a:lnTo>
                      <a:pt x="4577" y="234"/>
                    </a:lnTo>
                    <a:lnTo>
                      <a:pt x="4577" y="234"/>
                    </a:lnTo>
                    <a:lnTo>
                      <a:pt x="4577" y="234"/>
                    </a:lnTo>
                    <a:lnTo>
                      <a:pt x="4577" y="234"/>
                    </a:lnTo>
                    <a:lnTo>
                      <a:pt x="4577" y="234"/>
                    </a:lnTo>
                    <a:lnTo>
                      <a:pt x="4578" y="234"/>
                    </a:lnTo>
                    <a:lnTo>
                      <a:pt x="4578" y="234"/>
                    </a:lnTo>
                    <a:lnTo>
                      <a:pt x="4578" y="235"/>
                    </a:lnTo>
                    <a:lnTo>
                      <a:pt x="4579" y="235"/>
                    </a:lnTo>
                    <a:lnTo>
                      <a:pt x="4579" y="236"/>
                    </a:lnTo>
                    <a:lnTo>
                      <a:pt x="4579" y="236"/>
                    </a:lnTo>
                    <a:lnTo>
                      <a:pt x="4580" y="237"/>
                    </a:lnTo>
                    <a:lnTo>
                      <a:pt x="4580" y="237"/>
                    </a:lnTo>
                    <a:lnTo>
                      <a:pt x="4580" y="234"/>
                    </a:lnTo>
                    <a:lnTo>
                      <a:pt x="4580" y="233"/>
                    </a:lnTo>
                    <a:lnTo>
                      <a:pt x="4580" y="231"/>
                    </a:lnTo>
                    <a:lnTo>
                      <a:pt x="4581" y="232"/>
                    </a:lnTo>
                    <a:lnTo>
                      <a:pt x="4581" y="232"/>
                    </a:lnTo>
                    <a:lnTo>
                      <a:pt x="4581" y="232"/>
                    </a:lnTo>
                    <a:lnTo>
                      <a:pt x="4581" y="229"/>
                    </a:lnTo>
                    <a:lnTo>
                      <a:pt x="4581" y="231"/>
                    </a:lnTo>
                    <a:lnTo>
                      <a:pt x="4582" y="231"/>
                    </a:lnTo>
                    <a:lnTo>
                      <a:pt x="4582" y="234"/>
                    </a:lnTo>
                    <a:lnTo>
                      <a:pt x="4582" y="233"/>
                    </a:lnTo>
                    <a:lnTo>
                      <a:pt x="4582" y="233"/>
                    </a:lnTo>
                    <a:lnTo>
                      <a:pt x="4583" y="236"/>
                    </a:lnTo>
                    <a:lnTo>
                      <a:pt x="4583" y="236"/>
                    </a:lnTo>
                    <a:lnTo>
                      <a:pt x="4583" y="236"/>
                    </a:lnTo>
                    <a:lnTo>
                      <a:pt x="4583" y="234"/>
                    </a:lnTo>
                    <a:lnTo>
                      <a:pt x="4583" y="233"/>
                    </a:lnTo>
                    <a:lnTo>
                      <a:pt x="4583" y="233"/>
                    </a:lnTo>
                    <a:lnTo>
                      <a:pt x="4584" y="233"/>
                    </a:lnTo>
                    <a:lnTo>
                      <a:pt x="4584" y="233"/>
                    </a:lnTo>
                    <a:lnTo>
                      <a:pt x="4584" y="233"/>
                    </a:lnTo>
                    <a:lnTo>
                      <a:pt x="4584" y="234"/>
                    </a:lnTo>
                    <a:lnTo>
                      <a:pt x="4585" y="234"/>
                    </a:lnTo>
                    <a:lnTo>
                      <a:pt x="4585" y="233"/>
                    </a:lnTo>
                    <a:lnTo>
                      <a:pt x="4585" y="234"/>
                    </a:lnTo>
                    <a:lnTo>
                      <a:pt x="4585" y="234"/>
                    </a:lnTo>
                    <a:lnTo>
                      <a:pt x="4585" y="235"/>
                    </a:lnTo>
                    <a:lnTo>
                      <a:pt x="4586" y="235"/>
                    </a:lnTo>
                    <a:lnTo>
                      <a:pt x="4586" y="236"/>
                    </a:lnTo>
                    <a:lnTo>
                      <a:pt x="4586" y="235"/>
                    </a:lnTo>
                    <a:lnTo>
                      <a:pt x="4586" y="235"/>
                    </a:lnTo>
                    <a:lnTo>
                      <a:pt x="4587" y="232"/>
                    </a:lnTo>
                    <a:lnTo>
                      <a:pt x="4587" y="232"/>
                    </a:lnTo>
                    <a:lnTo>
                      <a:pt x="4587" y="231"/>
                    </a:lnTo>
                    <a:lnTo>
                      <a:pt x="4587" y="231"/>
                    </a:lnTo>
                    <a:lnTo>
                      <a:pt x="4588" y="231"/>
                    </a:lnTo>
                    <a:lnTo>
                      <a:pt x="4588" y="231"/>
                    </a:lnTo>
                    <a:lnTo>
                      <a:pt x="4588" y="231"/>
                    </a:lnTo>
                    <a:lnTo>
                      <a:pt x="4588" y="231"/>
                    </a:lnTo>
                    <a:lnTo>
                      <a:pt x="4588" y="231"/>
                    </a:lnTo>
                    <a:lnTo>
                      <a:pt x="4589" y="231"/>
                    </a:lnTo>
                    <a:lnTo>
                      <a:pt x="4589" y="231"/>
                    </a:lnTo>
                    <a:lnTo>
                      <a:pt x="4589" y="231"/>
                    </a:lnTo>
                    <a:lnTo>
                      <a:pt x="4589" y="231"/>
                    </a:lnTo>
                    <a:lnTo>
                      <a:pt x="4589" y="231"/>
                    </a:lnTo>
                    <a:lnTo>
                      <a:pt x="4590" y="231"/>
                    </a:lnTo>
                    <a:lnTo>
                      <a:pt x="4590" y="231"/>
                    </a:lnTo>
                    <a:lnTo>
                      <a:pt x="4590" y="231"/>
                    </a:lnTo>
                    <a:lnTo>
                      <a:pt x="4590" y="231"/>
                    </a:lnTo>
                    <a:lnTo>
                      <a:pt x="4590" y="231"/>
                    </a:lnTo>
                    <a:lnTo>
                      <a:pt x="4590" y="231"/>
                    </a:lnTo>
                    <a:lnTo>
                      <a:pt x="4590" y="231"/>
                    </a:lnTo>
                    <a:lnTo>
                      <a:pt x="4591" y="231"/>
                    </a:lnTo>
                    <a:lnTo>
                      <a:pt x="4591" y="231"/>
                    </a:lnTo>
                    <a:lnTo>
                      <a:pt x="4591" y="231"/>
                    </a:lnTo>
                    <a:lnTo>
                      <a:pt x="4591" y="231"/>
                    </a:lnTo>
                    <a:lnTo>
                      <a:pt x="4591" y="231"/>
                    </a:lnTo>
                    <a:lnTo>
                      <a:pt x="4592" y="231"/>
                    </a:lnTo>
                    <a:lnTo>
                      <a:pt x="4592" y="231"/>
                    </a:lnTo>
                    <a:lnTo>
                      <a:pt x="4592" y="231"/>
                    </a:lnTo>
                    <a:lnTo>
                      <a:pt x="4592" y="231"/>
                    </a:lnTo>
                    <a:lnTo>
                      <a:pt x="4592" y="231"/>
                    </a:lnTo>
                    <a:lnTo>
                      <a:pt x="4592" y="231"/>
                    </a:lnTo>
                    <a:lnTo>
                      <a:pt x="4592" y="231"/>
                    </a:lnTo>
                    <a:lnTo>
                      <a:pt x="4593" y="232"/>
                    </a:lnTo>
                    <a:lnTo>
                      <a:pt x="4593" y="233"/>
                    </a:lnTo>
                    <a:lnTo>
                      <a:pt x="4593" y="233"/>
                    </a:lnTo>
                    <a:lnTo>
                      <a:pt x="4594" y="233"/>
                    </a:lnTo>
                    <a:lnTo>
                      <a:pt x="4594" y="233"/>
                    </a:lnTo>
                    <a:lnTo>
                      <a:pt x="4594" y="235"/>
                    </a:lnTo>
                    <a:lnTo>
                      <a:pt x="4594" y="235"/>
                    </a:lnTo>
                    <a:lnTo>
                      <a:pt x="4594" y="237"/>
                    </a:lnTo>
                    <a:lnTo>
                      <a:pt x="4595" y="236"/>
                    </a:lnTo>
                    <a:lnTo>
                      <a:pt x="4595" y="236"/>
                    </a:lnTo>
                    <a:lnTo>
                      <a:pt x="4595" y="226"/>
                    </a:lnTo>
                    <a:lnTo>
                      <a:pt x="4596" y="225"/>
                    </a:lnTo>
                    <a:lnTo>
                      <a:pt x="4596" y="224"/>
                    </a:lnTo>
                    <a:lnTo>
                      <a:pt x="4596" y="231"/>
                    </a:lnTo>
                    <a:lnTo>
                      <a:pt x="4596" y="231"/>
                    </a:lnTo>
                    <a:lnTo>
                      <a:pt x="4597" y="233"/>
                    </a:lnTo>
                    <a:lnTo>
                      <a:pt x="4597" y="233"/>
                    </a:lnTo>
                    <a:lnTo>
                      <a:pt x="4597" y="235"/>
                    </a:lnTo>
                    <a:lnTo>
                      <a:pt x="4597" y="236"/>
                    </a:lnTo>
                    <a:lnTo>
                      <a:pt x="4597" y="236"/>
                    </a:lnTo>
                    <a:lnTo>
                      <a:pt x="4598" y="234"/>
                    </a:lnTo>
                    <a:lnTo>
                      <a:pt x="4598" y="233"/>
                    </a:lnTo>
                    <a:lnTo>
                      <a:pt x="4598" y="233"/>
                    </a:lnTo>
                    <a:lnTo>
                      <a:pt x="4599" y="233"/>
                    </a:lnTo>
                    <a:lnTo>
                      <a:pt x="4599" y="232"/>
                    </a:lnTo>
                    <a:lnTo>
                      <a:pt x="4599" y="232"/>
                    </a:lnTo>
                    <a:lnTo>
                      <a:pt x="4599" y="233"/>
                    </a:lnTo>
                    <a:lnTo>
                      <a:pt x="4600" y="233"/>
                    </a:lnTo>
                    <a:lnTo>
                      <a:pt x="4600" y="237"/>
                    </a:lnTo>
                    <a:lnTo>
                      <a:pt x="4600" y="237"/>
                    </a:lnTo>
                    <a:lnTo>
                      <a:pt x="4601" y="238"/>
                    </a:lnTo>
                    <a:lnTo>
                      <a:pt x="4601" y="238"/>
                    </a:lnTo>
                    <a:lnTo>
                      <a:pt x="4601" y="238"/>
                    </a:lnTo>
                    <a:lnTo>
                      <a:pt x="4601" y="237"/>
                    </a:lnTo>
                    <a:lnTo>
                      <a:pt x="4602" y="237"/>
                    </a:lnTo>
                    <a:lnTo>
                      <a:pt x="4602" y="236"/>
                    </a:lnTo>
                    <a:lnTo>
                      <a:pt x="4602" y="236"/>
                    </a:lnTo>
                    <a:lnTo>
                      <a:pt x="4602" y="236"/>
                    </a:lnTo>
                    <a:lnTo>
                      <a:pt x="4603" y="236"/>
                    </a:lnTo>
                    <a:lnTo>
                      <a:pt x="4603" y="236"/>
                    </a:lnTo>
                    <a:lnTo>
                      <a:pt x="4603" y="236"/>
                    </a:lnTo>
                    <a:lnTo>
                      <a:pt x="4604" y="236"/>
                    </a:lnTo>
                    <a:lnTo>
                      <a:pt x="4604" y="236"/>
                    </a:lnTo>
                    <a:lnTo>
                      <a:pt x="4604" y="236"/>
                    </a:lnTo>
                    <a:lnTo>
                      <a:pt x="4604" y="236"/>
                    </a:lnTo>
                    <a:lnTo>
                      <a:pt x="4605" y="235"/>
                    </a:lnTo>
                    <a:lnTo>
                      <a:pt x="4605" y="235"/>
                    </a:lnTo>
                    <a:lnTo>
                      <a:pt x="4605" y="235"/>
                    </a:lnTo>
                    <a:lnTo>
                      <a:pt x="4606" y="235"/>
                    </a:lnTo>
                    <a:lnTo>
                      <a:pt x="4606" y="235"/>
                    </a:lnTo>
                    <a:lnTo>
                      <a:pt x="4606" y="235"/>
                    </a:lnTo>
                    <a:lnTo>
                      <a:pt x="4606" y="235"/>
                    </a:lnTo>
                    <a:lnTo>
                      <a:pt x="4607" y="235"/>
                    </a:lnTo>
                    <a:lnTo>
                      <a:pt x="4607" y="235"/>
                    </a:lnTo>
                    <a:lnTo>
                      <a:pt x="4607" y="235"/>
                    </a:lnTo>
                    <a:lnTo>
                      <a:pt x="4607" y="235"/>
                    </a:lnTo>
                    <a:lnTo>
                      <a:pt x="4607" y="235"/>
                    </a:lnTo>
                    <a:lnTo>
                      <a:pt x="4608" y="238"/>
                    </a:lnTo>
                    <a:lnTo>
                      <a:pt x="4608" y="238"/>
                    </a:lnTo>
                    <a:lnTo>
                      <a:pt x="4608" y="239"/>
                    </a:lnTo>
                    <a:lnTo>
                      <a:pt x="4609" y="239"/>
                    </a:lnTo>
                    <a:lnTo>
                      <a:pt x="4609" y="239"/>
                    </a:lnTo>
                    <a:lnTo>
                      <a:pt x="4609" y="239"/>
                    </a:lnTo>
                    <a:lnTo>
                      <a:pt x="4609" y="239"/>
                    </a:lnTo>
                    <a:lnTo>
                      <a:pt x="4609" y="238"/>
                    </a:lnTo>
                    <a:lnTo>
                      <a:pt x="4610" y="238"/>
                    </a:lnTo>
                    <a:lnTo>
                      <a:pt x="4610" y="237"/>
                    </a:lnTo>
                    <a:lnTo>
                      <a:pt x="4610" y="237"/>
                    </a:lnTo>
                    <a:lnTo>
                      <a:pt x="4610" y="236"/>
                    </a:lnTo>
                    <a:lnTo>
                      <a:pt x="4611" y="232"/>
                    </a:lnTo>
                    <a:lnTo>
                      <a:pt x="4611" y="236"/>
                    </a:lnTo>
                    <a:lnTo>
                      <a:pt x="4611" y="236"/>
                    </a:lnTo>
                    <a:lnTo>
                      <a:pt x="4611" y="236"/>
                    </a:lnTo>
                    <a:lnTo>
                      <a:pt x="4611" y="235"/>
                    </a:lnTo>
                    <a:lnTo>
                      <a:pt x="4611" y="234"/>
                    </a:lnTo>
                    <a:lnTo>
                      <a:pt x="4611" y="234"/>
                    </a:lnTo>
                    <a:lnTo>
                      <a:pt x="4612" y="237"/>
                    </a:lnTo>
                    <a:lnTo>
                      <a:pt x="4612" y="237"/>
                    </a:lnTo>
                    <a:lnTo>
                      <a:pt x="4612" y="237"/>
                    </a:lnTo>
                    <a:lnTo>
                      <a:pt x="4612" y="237"/>
                    </a:lnTo>
                    <a:lnTo>
                      <a:pt x="4613" y="237"/>
                    </a:lnTo>
                    <a:lnTo>
                      <a:pt x="4613" y="235"/>
                    </a:lnTo>
                    <a:lnTo>
                      <a:pt x="4613" y="235"/>
                    </a:lnTo>
                    <a:lnTo>
                      <a:pt x="4613" y="234"/>
                    </a:lnTo>
                    <a:lnTo>
                      <a:pt x="4614" y="234"/>
                    </a:lnTo>
                    <a:lnTo>
                      <a:pt x="4614" y="233"/>
                    </a:lnTo>
                    <a:lnTo>
                      <a:pt x="4614" y="233"/>
                    </a:lnTo>
                    <a:lnTo>
                      <a:pt x="4615" y="233"/>
                    </a:lnTo>
                    <a:lnTo>
                      <a:pt x="4615" y="233"/>
                    </a:lnTo>
                    <a:lnTo>
                      <a:pt x="4615" y="232"/>
                    </a:lnTo>
                    <a:lnTo>
                      <a:pt x="4615" y="235"/>
                    </a:lnTo>
                    <a:lnTo>
                      <a:pt x="4615" y="236"/>
                    </a:lnTo>
                    <a:lnTo>
                      <a:pt x="4616" y="238"/>
                    </a:lnTo>
                    <a:lnTo>
                      <a:pt x="4616" y="238"/>
                    </a:lnTo>
                    <a:lnTo>
                      <a:pt x="4616" y="238"/>
                    </a:lnTo>
                    <a:lnTo>
                      <a:pt x="4616" y="238"/>
                    </a:lnTo>
                    <a:lnTo>
                      <a:pt x="4617" y="238"/>
                    </a:lnTo>
                    <a:lnTo>
                      <a:pt x="4617" y="236"/>
                    </a:lnTo>
                    <a:lnTo>
                      <a:pt x="4617" y="236"/>
                    </a:lnTo>
                    <a:lnTo>
                      <a:pt x="4618" y="236"/>
                    </a:lnTo>
                    <a:lnTo>
                      <a:pt x="4618" y="236"/>
                    </a:lnTo>
                    <a:lnTo>
                      <a:pt x="4618" y="236"/>
                    </a:lnTo>
                    <a:lnTo>
                      <a:pt x="4618" y="236"/>
                    </a:lnTo>
                    <a:lnTo>
                      <a:pt x="4618" y="236"/>
                    </a:lnTo>
                    <a:lnTo>
                      <a:pt x="4619" y="236"/>
                    </a:lnTo>
                    <a:lnTo>
                      <a:pt x="4619" y="236"/>
                    </a:lnTo>
                    <a:lnTo>
                      <a:pt x="4619" y="236"/>
                    </a:lnTo>
                    <a:lnTo>
                      <a:pt x="4619" y="236"/>
                    </a:lnTo>
                    <a:lnTo>
                      <a:pt x="4620" y="236"/>
                    </a:lnTo>
                    <a:lnTo>
                      <a:pt x="4620" y="236"/>
                    </a:lnTo>
                    <a:lnTo>
                      <a:pt x="4620" y="236"/>
                    </a:lnTo>
                    <a:lnTo>
                      <a:pt x="4620" y="236"/>
                    </a:lnTo>
                    <a:lnTo>
                      <a:pt x="4620" y="236"/>
                    </a:lnTo>
                    <a:lnTo>
                      <a:pt x="4620" y="236"/>
                    </a:lnTo>
                    <a:lnTo>
                      <a:pt x="4621" y="236"/>
                    </a:lnTo>
                    <a:lnTo>
                      <a:pt x="4621" y="235"/>
                    </a:lnTo>
                    <a:lnTo>
                      <a:pt x="4621" y="235"/>
                    </a:lnTo>
                    <a:lnTo>
                      <a:pt x="4622" y="235"/>
                    </a:lnTo>
                    <a:lnTo>
                      <a:pt x="4622" y="235"/>
                    </a:lnTo>
                    <a:lnTo>
                      <a:pt x="4622" y="235"/>
                    </a:lnTo>
                    <a:lnTo>
                      <a:pt x="4622" y="235"/>
                    </a:lnTo>
                    <a:lnTo>
                      <a:pt x="4623" y="235"/>
                    </a:lnTo>
                    <a:lnTo>
                      <a:pt x="4623" y="235"/>
                    </a:lnTo>
                    <a:lnTo>
                      <a:pt x="4623" y="235"/>
                    </a:lnTo>
                    <a:lnTo>
                      <a:pt x="4623" y="235"/>
                    </a:lnTo>
                    <a:lnTo>
                      <a:pt x="4623" y="238"/>
                    </a:lnTo>
                    <a:lnTo>
                      <a:pt x="4624" y="238"/>
                    </a:lnTo>
                    <a:lnTo>
                      <a:pt x="4624" y="238"/>
                    </a:lnTo>
                    <a:lnTo>
                      <a:pt x="4624" y="238"/>
                    </a:lnTo>
                    <a:lnTo>
                      <a:pt x="4624" y="238"/>
                    </a:lnTo>
                    <a:lnTo>
                      <a:pt x="4625" y="237"/>
                    </a:lnTo>
                    <a:lnTo>
                      <a:pt x="4625" y="237"/>
                    </a:lnTo>
                    <a:lnTo>
                      <a:pt x="4625" y="235"/>
                    </a:lnTo>
                    <a:lnTo>
                      <a:pt x="4625" y="235"/>
                    </a:lnTo>
                    <a:lnTo>
                      <a:pt x="4625" y="235"/>
                    </a:lnTo>
                    <a:lnTo>
                      <a:pt x="4626" y="237"/>
                    </a:lnTo>
                    <a:lnTo>
                      <a:pt x="4626" y="238"/>
                    </a:lnTo>
                    <a:lnTo>
                      <a:pt x="4626" y="238"/>
                    </a:lnTo>
                    <a:lnTo>
                      <a:pt x="4626" y="235"/>
                    </a:lnTo>
                    <a:lnTo>
                      <a:pt x="4626" y="236"/>
                    </a:lnTo>
                    <a:lnTo>
                      <a:pt x="4627" y="236"/>
                    </a:lnTo>
                    <a:lnTo>
                      <a:pt x="4627" y="236"/>
                    </a:lnTo>
                    <a:lnTo>
                      <a:pt x="4627" y="233"/>
                    </a:lnTo>
                    <a:lnTo>
                      <a:pt x="4627" y="233"/>
                    </a:lnTo>
                    <a:lnTo>
                      <a:pt x="4627" y="233"/>
                    </a:lnTo>
                    <a:lnTo>
                      <a:pt x="4627" y="234"/>
                    </a:lnTo>
                    <a:lnTo>
                      <a:pt x="4627" y="234"/>
                    </a:lnTo>
                    <a:lnTo>
                      <a:pt x="4628" y="235"/>
                    </a:lnTo>
                    <a:lnTo>
                      <a:pt x="4628" y="235"/>
                    </a:lnTo>
                    <a:lnTo>
                      <a:pt x="4629" y="234"/>
                    </a:lnTo>
                    <a:lnTo>
                      <a:pt x="4629" y="234"/>
                    </a:lnTo>
                    <a:lnTo>
                      <a:pt x="4629" y="234"/>
                    </a:lnTo>
                    <a:lnTo>
                      <a:pt x="4629" y="235"/>
                    </a:lnTo>
                    <a:lnTo>
                      <a:pt x="4630" y="236"/>
                    </a:lnTo>
                    <a:lnTo>
                      <a:pt x="4630" y="236"/>
                    </a:lnTo>
                    <a:lnTo>
                      <a:pt x="4630" y="235"/>
                    </a:lnTo>
                    <a:lnTo>
                      <a:pt x="4630" y="235"/>
                    </a:lnTo>
                    <a:lnTo>
                      <a:pt x="4630" y="236"/>
                    </a:lnTo>
                    <a:lnTo>
                      <a:pt x="4630" y="236"/>
                    </a:lnTo>
                    <a:lnTo>
                      <a:pt x="4631" y="236"/>
                    </a:lnTo>
                    <a:lnTo>
                      <a:pt x="4631" y="236"/>
                    </a:lnTo>
                    <a:lnTo>
                      <a:pt x="4631" y="236"/>
                    </a:lnTo>
                    <a:lnTo>
                      <a:pt x="4632" y="236"/>
                    </a:lnTo>
                    <a:lnTo>
                      <a:pt x="4632" y="236"/>
                    </a:lnTo>
                    <a:lnTo>
                      <a:pt x="4632" y="236"/>
                    </a:lnTo>
                    <a:lnTo>
                      <a:pt x="4632" y="236"/>
                    </a:lnTo>
                    <a:lnTo>
                      <a:pt x="4632" y="236"/>
                    </a:lnTo>
                    <a:lnTo>
                      <a:pt x="4632" y="236"/>
                    </a:lnTo>
                    <a:lnTo>
                      <a:pt x="4632" y="236"/>
                    </a:lnTo>
                    <a:lnTo>
                      <a:pt x="4633" y="236"/>
                    </a:lnTo>
                    <a:lnTo>
                      <a:pt x="4633" y="236"/>
                    </a:lnTo>
                    <a:lnTo>
                      <a:pt x="4633" y="236"/>
                    </a:lnTo>
                    <a:lnTo>
                      <a:pt x="4633" y="236"/>
                    </a:lnTo>
                    <a:lnTo>
                      <a:pt x="4633" y="236"/>
                    </a:lnTo>
                    <a:lnTo>
                      <a:pt x="4634" y="236"/>
                    </a:lnTo>
                    <a:lnTo>
                      <a:pt x="4634" y="236"/>
                    </a:lnTo>
                    <a:lnTo>
                      <a:pt x="4634" y="236"/>
                    </a:lnTo>
                    <a:lnTo>
                      <a:pt x="4634" y="236"/>
                    </a:lnTo>
                    <a:lnTo>
                      <a:pt x="4634" y="236"/>
                    </a:lnTo>
                    <a:lnTo>
                      <a:pt x="4635" y="236"/>
                    </a:lnTo>
                    <a:lnTo>
                      <a:pt x="4635" y="236"/>
                    </a:lnTo>
                    <a:lnTo>
                      <a:pt x="4635" y="236"/>
                    </a:lnTo>
                    <a:lnTo>
                      <a:pt x="4635" y="236"/>
                    </a:lnTo>
                    <a:lnTo>
                      <a:pt x="4636" y="236"/>
                    </a:lnTo>
                    <a:lnTo>
                      <a:pt x="4636" y="236"/>
                    </a:lnTo>
                    <a:lnTo>
                      <a:pt x="4636" y="236"/>
                    </a:lnTo>
                    <a:lnTo>
                      <a:pt x="4636" y="236"/>
                    </a:lnTo>
                    <a:lnTo>
                      <a:pt x="4636" y="236"/>
                    </a:lnTo>
                    <a:lnTo>
                      <a:pt x="4637" y="236"/>
                    </a:lnTo>
                    <a:lnTo>
                      <a:pt x="4637" y="236"/>
                    </a:lnTo>
                    <a:lnTo>
                      <a:pt x="4637" y="236"/>
                    </a:lnTo>
                    <a:lnTo>
                      <a:pt x="4637" y="236"/>
                    </a:lnTo>
                    <a:lnTo>
                      <a:pt x="4637" y="236"/>
                    </a:lnTo>
                    <a:lnTo>
                      <a:pt x="4638" y="236"/>
                    </a:lnTo>
                    <a:lnTo>
                      <a:pt x="4638" y="235"/>
                    </a:lnTo>
                    <a:lnTo>
                      <a:pt x="4638" y="235"/>
                    </a:lnTo>
                    <a:lnTo>
                      <a:pt x="4638" y="235"/>
                    </a:lnTo>
                    <a:lnTo>
                      <a:pt x="4639" y="236"/>
                    </a:lnTo>
                    <a:lnTo>
                      <a:pt x="4639" y="236"/>
                    </a:lnTo>
                    <a:lnTo>
                      <a:pt x="4639" y="236"/>
                    </a:lnTo>
                    <a:lnTo>
                      <a:pt x="4639" y="236"/>
                    </a:lnTo>
                    <a:lnTo>
                      <a:pt x="4639" y="236"/>
                    </a:lnTo>
                    <a:lnTo>
                      <a:pt x="4639" y="236"/>
                    </a:lnTo>
                    <a:lnTo>
                      <a:pt x="4640" y="237"/>
                    </a:lnTo>
                    <a:lnTo>
                      <a:pt x="4640" y="237"/>
                    </a:lnTo>
                    <a:lnTo>
                      <a:pt x="4640" y="237"/>
                    </a:lnTo>
                    <a:lnTo>
                      <a:pt x="4640" y="236"/>
                    </a:lnTo>
                    <a:lnTo>
                      <a:pt x="4641" y="236"/>
                    </a:lnTo>
                    <a:lnTo>
                      <a:pt x="4641" y="236"/>
                    </a:lnTo>
                    <a:lnTo>
                      <a:pt x="4641" y="235"/>
                    </a:lnTo>
                    <a:lnTo>
                      <a:pt x="4641" y="234"/>
                    </a:lnTo>
                    <a:lnTo>
                      <a:pt x="4641" y="229"/>
                    </a:lnTo>
                    <a:lnTo>
                      <a:pt x="4641" y="229"/>
                    </a:lnTo>
                    <a:lnTo>
                      <a:pt x="4642" y="229"/>
                    </a:lnTo>
                    <a:lnTo>
                      <a:pt x="4642" y="229"/>
                    </a:lnTo>
                    <a:lnTo>
                      <a:pt x="4642" y="230"/>
                    </a:lnTo>
                    <a:lnTo>
                      <a:pt x="4642" y="230"/>
                    </a:lnTo>
                    <a:lnTo>
                      <a:pt x="4642" y="230"/>
                    </a:lnTo>
                    <a:lnTo>
                      <a:pt x="4643" y="231"/>
                    </a:lnTo>
                    <a:lnTo>
                      <a:pt x="4643" y="232"/>
                    </a:lnTo>
                    <a:lnTo>
                      <a:pt x="4643" y="235"/>
                    </a:lnTo>
                    <a:lnTo>
                      <a:pt x="4644" y="235"/>
                    </a:lnTo>
                    <a:lnTo>
                      <a:pt x="4644" y="235"/>
                    </a:lnTo>
                    <a:lnTo>
                      <a:pt x="4644" y="232"/>
                    </a:lnTo>
                    <a:lnTo>
                      <a:pt x="4644" y="231"/>
                    </a:lnTo>
                    <a:lnTo>
                      <a:pt x="4644" y="230"/>
                    </a:lnTo>
                    <a:lnTo>
                      <a:pt x="4645" y="230"/>
                    </a:lnTo>
                    <a:lnTo>
                      <a:pt x="4645" y="229"/>
                    </a:lnTo>
                    <a:lnTo>
                      <a:pt x="4645" y="229"/>
                    </a:lnTo>
                    <a:lnTo>
                      <a:pt x="4646" y="229"/>
                    </a:lnTo>
                    <a:lnTo>
                      <a:pt x="4646" y="229"/>
                    </a:lnTo>
                    <a:lnTo>
                      <a:pt x="4646" y="231"/>
                    </a:lnTo>
                    <a:lnTo>
                      <a:pt x="4646" y="231"/>
                    </a:lnTo>
                    <a:lnTo>
                      <a:pt x="4647" y="232"/>
                    </a:lnTo>
                    <a:lnTo>
                      <a:pt x="4647" y="232"/>
                    </a:lnTo>
                    <a:lnTo>
                      <a:pt x="4647" y="233"/>
                    </a:lnTo>
                    <a:lnTo>
                      <a:pt x="4647" y="232"/>
                    </a:lnTo>
                    <a:lnTo>
                      <a:pt x="4648" y="232"/>
                    </a:lnTo>
                    <a:lnTo>
                      <a:pt x="4648" y="231"/>
                    </a:lnTo>
                    <a:lnTo>
                      <a:pt x="4648" y="230"/>
                    </a:lnTo>
                    <a:lnTo>
                      <a:pt x="4648" y="230"/>
                    </a:lnTo>
                    <a:lnTo>
                      <a:pt x="4648" y="230"/>
                    </a:lnTo>
                    <a:lnTo>
                      <a:pt x="4649" y="230"/>
                    </a:lnTo>
                    <a:lnTo>
                      <a:pt x="4649" y="230"/>
                    </a:lnTo>
                    <a:lnTo>
                      <a:pt x="4649" y="230"/>
                    </a:lnTo>
                    <a:lnTo>
                      <a:pt x="4650" y="229"/>
                    </a:lnTo>
                    <a:lnTo>
                      <a:pt x="4650" y="229"/>
                    </a:lnTo>
                    <a:lnTo>
                      <a:pt x="4650" y="229"/>
                    </a:lnTo>
                    <a:lnTo>
                      <a:pt x="4650" y="229"/>
                    </a:lnTo>
                    <a:lnTo>
                      <a:pt x="4650" y="229"/>
                    </a:lnTo>
                    <a:lnTo>
                      <a:pt x="4651" y="229"/>
                    </a:lnTo>
                    <a:lnTo>
                      <a:pt x="4651" y="229"/>
                    </a:lnTo>
                    <a:lnTo>
                      <a:pt x="4651" y="229"/>
                    </a:lnTo>
                    <a:lnTo>
                      <a:pt x="4651" y="229"/>
                    </a:lnTo>
                    <a:lnTo>
                      <a:pt x="4651" y="229"/>
                    </a:lnTo>
                    <a:lnTo>
                      <a:pt x="4651" y="229"/>
                    </a:lnTo>
                    <a:lnTo>
                      <a:pt x="4651" y="229"/>
                    </a:lnTo>
                    <a:lnTo>
                      <a:pt x="4652" y="229"/>
                    </a:lnTo>
                    <a:lnTo>
                      <a:pt x="4652" y="229"/>
                    </a:lnTo>
                    <a:lnTo>
                      <a:pt x="4652" y="229"/>
                    </a:lnTo>
                    <a:lnTo>
                      <a:pt x="4652" y="229"/>
                    </a:lnTo>
                    <a:lnTo>
                      <a:pt x="4652" y="229"/>
                    </a:lnTo>
                    <a:lnTo>
                      <a:pt x="4653" y="229"/>
                    </a:lnTo>
                    <a:lnTo>
                      <a:pt x="4653" y="229"/>
                    </a:lnTo>
                    <a:lnTo>
                      <a:pt x="4653" y="229"/>
                    </a:lnTo>
                    <a:lnTo>
                      <a:pt x="4653" y="229"/>
                    </a:lnTo>
                    <a:lnTo>
                      <a:pt x="4653" y="229"/>
                    </a:lnTo>
                    <a:lnTo>
                      <a:pt x="4653" y="229"/>
                    </a:lnTo>
                    <a:lnTo>
                      <a:pt x="4654" y="230"/>
                    </a:lnTo>
                    <a:lnTo>
                      <a:pt x="4654" y="231"/>
                    </a:lnTo>
                    <a:lnTo>
                      <a:pt x="4654" y="233"/>
                    </a:lnTo>
                    <a:lnTo>
                      <a:pt x="4654" y="233"/>
                    </a:lnTo>
                    <a:lnTo>
                      <a:pt x="4655" y="233"/>
                    </a:lnTo>
                    <a:lnTo>
                      <a:pt x="4655" y="233"/>
                    </a:lnTo>
                    <a:lnTo>
                      <a:pt x="4655" y="234"/>
                    </a:lnTo>
                    <a:lnTo>
                      <a:pt x="4655" y="234"/>
                    </a:lnTo>
                    <a:lnTo>
                      <a:pt x="4655" y="236"/>
                    </a:lnTo>
                    <a:lnTo>
                      <a:pt x="4655" y="235"/>
                    </a:lnTo>
                    <a:lnTo>
                      <a:pt x="4656" y="233"/>
                    </a:lnTo>
                    <a:lnTo>
                      <a:pt x="4656" y="228"/>
                    </a:lnTo>
                    <a:lnTo>
                      <a:pt x="4656" y="227"/>
                    </a:lnTo>
                    <a:lnTo>
                      <a:pt x="4657" y="225"/>
                    </a:lnTo>
                    <a:lnTo>
                      <a:pt x="4657" y="225"/>
                    </a:lnTo>
                    <a:lnTo>
                      <a:pt x="4657" y="226"/>
                    </a:lnTo>
                    <a:lnTo>
                      <a:pt x="4657" y="232"/>
                    </a:lnTo>
                    <a:lnTo>
                      <a:pt x="4658" y="233"/>
                    </a:lnTo>
                    <a:lnTo>
                      <a:pt x="4658" y="235"/>
                    </a:lnTo>
                    <a:lnTo>
                      <a:pt x="4658" y="235"/>
                    </a:lnTo>
                    <a:lnTo>
                      <a:pt x="4658" y="236"/>
                    </a:lnTo>
                    <a:lnTo>
                      <a:pt x="4658" y="236"/>
                    </a:lnTo>
                    <a:lnTo>
                      <a:pt x="4659" y="236"/>
                    </a:lnTo>
                    <a:lnTo>
                      <a:pt x="4659" y="236"/>
                    </a:lnTo>
                    <a:lnTo>
                      <a:pt x="4659" y="236"/>
                    </a:lnTo>
                    <a:lnTo>
                      <a:pt x="4660" y="235"/>
                    </a:lnTo>
                    <a:lnTo>
                      <a:pt x="4660" y="235"/>
                    </a:lnTo>
                    <a:lnTo>
                      <a:pt x="4660" y="235"/>
                    </a:lnTo>
                    <a:lnTo>
                      <a:pt x="4660" y="235"/>
                    </a:lnTo>
                    <a:lnTo>
                      <a:pt x="4660" y="235"/>
                    </a:lnTo>
                    <a:lnTo>
                      <a:pt x="4660" y="235"/>
                    </a:lnTo>
                    <a:lnTo>
                      <a:pt x="4661" y="236"/>
                    </a:lnTo>
                    <a:lnTo>
                      <a:pt x="4661" y="236"/>
                    </a:lnTo>
                    <a:lnTo>
                      <a:pt x="4661" y="236"/>
                    </a:lnTo>
                    <a:lnTo>
                      <a:pt x="4662" y="236"/>
                    </a:lnTo>
                    <a:lnTo>
                      <a:pt x="4662" y="236"/>
                    </a:lnTo>
                    <a:lnTo>
                      <a:pt x="4662" y="236"/>
                    </a:lnTo>
                    <a:lnTo>
                      <a:pt x="4662" y="235"/>
                    </a:lnTo>
                    <a:lnTo>
                      <a:pt x="4662" y="235"/>
                    </a:lnTo>
                    <a:lnTo>
                      <a:pt x="4662" y="236"/>
                    </a:lnTo>
                    <a:lnTo>
                      <a:pt x="4663" y="235"/>
                    </a:lnTo>
                    <a:lnTo>
                      <a:pt x="4663" y="235"/>
                    </a:lnTo>
                    <a:lnTo>
                      <a:pt x="4663" y="235"/>
                    </a:lnTo>
                    <a:lnTo>
                      <a:pt x="4663" y="235"/>
                    </a:lnTo>
                    <a:lnTo>
                      <a:pt x="4663" y="235"/>
                    </a:lnTo>
                    <a:lnTo>
                      <a:pt x="4664" y="235"/>
                    </a:lnTo>
                    <a:lnTo>
                      <a:pt x="4664" y="235"/>
                    </a:lnTo>
                    <a:lnTo>
                      <a:pt x="4664" y="235"/>
                    </a:lnTo>
                    <a:lnTo>
                      <a:pt x="4664" y="235"/>
                    </a:lnTo>
                    <a:lnTo>
                      <a:pt x="4664" y="235"/>
                    </a:lnTo>
                    <a:lnTo>
                      <a:pt x="4665" y="235"/>
                    </a:lnTo>
                    <a:lnTo>
                      <a:pt x="4665" y="235"/>
                    </a:lnTo>
                    <a:lnTo>
                      <a:pt x="4665" y="235"/>
                    </a:lnTo>
                    <a:lnTo>
                      <a:pt x="4665" y="235"/>
                    </a:lnTo>
                    <a:lnTo>
                      <a:pt x="4666" y="235"/>
                    </a:lnTo>
                    <a:lnTo>
                      <a:pt x="4666" y="235"/>
                    </a:lnTo>
                    <a:lnTo>
                      <a:pt x="4666" y="235"/>
                    </a:lnTo>
                    <a:lnTo>
                      <a:pt x="4666" y="235"/>
                    </a:lnTo>
                    <a:lnTo>
                      <a:pt x="4667" y="235"/>
                    </a:lnTo>
                    <a:lnTo>
                      <a:pt x="4667" y="235"/>
                    </a:lnTo>
                    <a:lnTo>
                      <a:pt x="4667" y="235"/>
                    </a:lnTo>
                    <a:lnTo>
                      <a:pt x="4667" y="235"/>
                    </a:lnTo>
                    <a:lnTo>
                      <a:pt x="4668" y="235"/>
                    </a:lnTo>
                    <a:lnTo>
                      <a:pt x="4668" y="235"/>
                    </a:lnTo>
                    <a:lnTo>
                      <a:pt x="4668" y="235"/>
                    </a:lnTo>
                    <a:lnTo>
                      <a:pt x="4668" y="235"/>
                    </a:lnTo>
                    <a:lnTo>
                      <a:pt x="4668" y="236"/>
                    </a:lnTo>
                    <a:lnTo>
                      <a:pt x="4669" y="236"/>
                    </a:lnTo>
                    <a:lnTo>
                      <a:pt x="4669" y="236"/>
                    </a:lnTo>
                    <a:lnTo>
                      <a:pt x="4669" y="236"/>
                    </a:lnTo>
                    <a:lnTo>
                      <a:pt x="4669" y="235"/>
                    </a:lnTo>
                    <a:lnTo>
                      <a:pt x="4669" y="236"/>
                    </a:lnTo>
                    <a:lnTo>
                      <a:pt x="4669" y="236"/>
                    </a:lnTo>
                    <a:lnTo>
                      <a:pt x="4670" y="236"/>
                    </a:lnTo>
                    <a:lnTo>
                      <a:pt x="4670" y="236"/>
                    </a:lnTo>
                    <a:lnTo>
                      <a:pt x="4670" y="233"/>
                    </a:lnTo>
                    <a:lnTo>
                      <a:pt x="4670" y="233"/>
                    </a:lnTo>
                    <a:lnTo>
                      <a:pt x="4671" y="230"/>
                    </a:lnTo>
                    <a:lnTo>
                      <a:pt x="4671" y="229"/>
                    </a:lnTo>
                    <a:lnTo>
                      <a:pt x="4671" y="228"/>
                    </a:lnTo>
                    <a:lnTo>
                      <a:pt x="4671" y="230"/>
                    </a:lnTo>
                    <a:lnTo>
                      <a:pt x="4671" y="230"/>
                    </a:lnTo>
                    <a:lnTo>
                      <a:pt x="4672" y="235"/>
                    </a:lnTo>
                    <a:lnTo>
                      <a:pt x="4672" y="235"/>
                    </a:lnTo>
                    <a:lnTo>
                      <a:pt x="4672" y="236"/>
                    </a:lnTo>
                    <a:lnTo>
                      <a:pt x="4672" y="234"/>
                    </a:lnTo>
                    <a:lnTo>
                      <a:pt x="4672" y="235"/>
                    </a:lnTo>
                    <a:lnTo>
                      <a:pt x="4673" y="235"/>
                    </a:lnTo>
                    <a:lnTo>
                      <a:pt x="4673" y="235"/>
                    </a:lnTo>
                    <a:lnTo>
                      <a:pt x="4673" y="234"/>
                    </a:lnTo>
                    <a:lnTo>
                      <a:pt x="4673" y="234"/>
                    </a:lnTo>
                    <a:lnTo>
                      <a:pt x="4674" y="233"/>
                    </a:lnTo>
                    <a:lnTo>
                      <a:pt x="4674" y="233"/>
                    </a:lnTo>
                    <a:lnTo>
                      <a:pt x="4674" y="234"/>
                    </a:lnTo>
                    <a:lnTo>
                      <a:pt x="4674" y="235"/>
                    </a:lnTo>
                    <a:lnTo>
                      <a:pt x="4674" y="235"/>
                    </a:lnTo>
                    <a:lnTo>
                      <a:pt x="4674" y="235"/>
                    </a:lnTo>
                    <a:lnTo>
                      <a:pt x="4674" y="235"/>
                    </a:lnTo>
                    <a:lnTo>
                      <a:pt x="4675" y="235"/>
                    </a:lnTo>
                    <a:lnTo>
                      <a:pt x="4675" y="236"/>
                    </a:lnTo>
                    <a:lnTo>
                      <a:pt x="4675" y="237"/>
                    </a:lnTo>
                    <a:lnTo>
                      <a:pt x="4676" y="237"/>
                    </a:lnTo>
                    <a:lnTo>
                      <a:pt x="4676" y="238"/>
                    </a:lnTo>
                    <a:lnTo>
                      <a:pt x="4676" y="238"/>
                    </a:lnTo>
                    <a:lnTo>
                      <a:pt x="4676" y="238"/>
                    </a:lnTo>
                    <a:lnTo>
                      <a:pt x="4676" y="237"/>
                    </a:lnTo>
                    <a:lnTo>
                      <a:pt x="4677" y="237"/>
                    </a:lnTo>
                    <a:lnTo>
                      <a:pt x="4677" y="237"/>
                    </a:lnTo>
                    <a:lnTo>
                      <a:pt x="4677" y="237"/>
                    </a:lnTo>
                    <a:lnTo>
                      <a:pt x="4678" y="237"/>
                    </a:lnTo>
                    <a:lnTo>
                      <a:pt x="4678" y="237"/>
                    </a:lnTo>
                    <a:lnTo>
                      <a:pt x="4678" y="237"/>
                    </a:lnTo>
                    <a:lnTo>
                      <a:pt x="4678" y="237"/>
                    </a:lnTo>
                    <a:lnTo>
                      <a:pt x="4678" y="237"/>
                    </a:lnTo>
                    <a:lnTo>
                      <a:pt x="4679" y="237"/>
                    </a:lnTo>
                    <a:lnTo>
                      <a:pt x="4679" y="237"/>
                    </a:lnTo>
                    <a:lnTo>
                      <a:pt x="4679" y="237"/>
                    </a:lnTo>
                    <a:lnTo>
                      <a:pt x="4679" y="237"/>
                    </a:lnTo>
                    <a:lnTo>
                      <a:pt x="4679" y="237"/>
                    </a:lnTo>
                    <a:lnTo>
                      <a:pt x="4679" y="237"/>
                    </a:lnTo>
                    <a:lnTo>
                      <a:pt x="4680" y="237"/>
                    </a:lnTo>
                    <a:lnTo>
                      <a:pt x="4680" y="238"/>
                    </a:lnTo>
                    <a:lnTo>
                      <a:pt x="4680" y="238"/>
                    </a:lnTo>
                    <a:lnTo>
                      <a:pt x="4680" y="238"/>
                    </a:lnTo>
                    <a:lnTo>
                      <a:pt x="4680" y="238"/>
                    </a:lnTo>
                    <a:lnTo>
                      <a:pt x="4681" y="238"/>
                    </a:lnTo>
                    <a:lnTo>
                      <a:pt x="4681" y="238"/>
                    </a:lnTo>
                    <a:lnTo>
                      <a:pt x="4681" y="238"/>
                    </a:lnTo>
                    <a:lnTo>
                      <a:pt x="4681" y="237"/>
                    </a:lnTo>
                    <a:lnTo>
                      <a:pt x="4681" y="237"/>
                    </a:lnTo>
                    <a:lnTo>
                      <a:pt x="4682" y="237"/>
                    </a:lnTo>
                    <a:lnTo>
                      <a:pt x="4682" y="237"/>
                    </a:lnTo>
                    <a:lnTo>
                      <a:pt x="4682" y="237"/>
                    </a:lnTo>
                    <a:lnTo>
                      <a:pt x="4683" y="237"/>
                    </a:lnTo>
                    <a:lnTo>
                      <a:pt x="4683" y="237"/>
                    </a:lnTo>
                    <a:lnTo>
                      <a:pt x="4683" y="238"/>
                    </a:lnTo>
                    <a:lnTo>
                      <a:pt x="4683" y="237"/>
                    </a:lnTo>
                    <a:lnTo>
                      <a:pt x="4683" y="237"/>
                    </a:lnTo>
                    <a:lnTo>
                      <a:pt x="4684" y="237"/>
                    </a:lnTo>
                    <a:lnTo>
                      <a:pt x="4684" y="237"/>
                    </a:lnTo>
                    <a:lnTo>
                      <a:pt x="4684" y="237"/>
                    </a:lnTo>
                    <a:lnTo>
                      <a:pt x="4684" y="238"/>
                    </a:lnTo>
                    <a:lnTo>
                      <a:pt x="4684" y="237"/>
                    </a:lnTo>
                    <a:lnTo>
                      <a:pt x="4684" y="237"/>
                    </a:lnTo>
                    <a:lnTo>
                      <a:pt x="4685" y="236"/>
                    </a:lnTo>
                    <a:lnTo>
                      <a:pt x="4685" y="236"/>
                    </a:lnTo>
                    <a:lnTo>
                      <a:pt x="4685" y="230"/>
                    </a:lnTo>
                    <a:lnTo>
                      <a:pt x="4686" y="230"/>
                    </a:lnTo>
                    <a:lnTo>
                      <a:pt x="4686" y="230"/>
                    </a:lnTo>
                    <a:lnTo>
                      <a:pt x="4686" y="229"/>
                    </a:lnTo>
                    <a:lnTo>
                      <a:pt x="4686" y="229"/>
                    </a:lnTo>
                    <a:lnTo>
                      <a:pt x="4686" y="234"/>
                    </a:lnTo>
                    <a:lnTo>
                      <a:pt x="4686" y="234"/>
                    </a:lnTo>
                    <a:lnTo>
                      <a:pt x="4687" y="236"/>
                    </a:lnTo>
                    <a:lnTo>
                      <a:pt x="4687" y="236"/>
                    </a:lnTo>
                    <a:lnTo>
                      <a:pt x="4687" y="236"/>
                    </a:lnTo>
                    <a:lnTo>
                      <a:pt x="4688" y="233"/>
                    </a:lnTo>
                    <a:lnTo>
                      <a:pt x="4688" y="233"/>
                    </a:lnTo>
                    <a:lnTo>
                      <a:pt x="4688" y="233"/>
                    </a:lnTo>
                    <a:lnTo>
                      <a:pt x="4688" y="234"/>
                    </a:lnTo>
                    <a:lnTo>
                      <a:pt x="4688" y="234"/>
                    </a:lnTo>
                    <a:lnTo>
                      <a:pt x="4689" y="234"/>
                    </a:lnTo>
                    <a:lnTo>
                      <a:pt x="4689" y="234"/>
                    </a:lnTo>
                    <a:lnTo>
                      <a:pt x="4689" y="232"/>
                    </a:lnTo>
                    <a:lnTo>
                      <a:pt x="4689" y="232"/>
                    </a:lnTo>
                    <a:lnTo>
                      <a:pt x="4690" y="231"/>
                    </a:lnTo>
                    <a:lnTo>
                      <a:pt x="4690" y="231"/>
                    </a:lnTo>
                    <a:lnTo>
                      <a:pt x="4690" y="231"/>
                    </a:lnTo>
                    <a:lnTo>
                      <a:pt x="4691" y="232"/>
                    </a:lnTo>
                    <a:lnTo>
                      <a:pt x="4691" y="232"/>
                    </a:lnTo>
                    <a:lnTo>
                      <a:pt x="4691" y="233"/>
                    </a:lnTo>
                    <a:lnTo>
                      <a:pt x="4691" y="233"/>
                    </a:lnTo>
                    <a:lnTo>
                      <a:pt x="4691" y="233"/>
                    </a:lnTo>
                    <a:lnTo>
                      <a:pt x="4692" y="232"/>
                    </a:lnTo>
                    <a:lnTo>
                      <a:pt x="4692" y="232"/>
                    </a:lnTo>
                    <a:lnTo>
                      <a:pt x="4692" y="231"/>
                    </a:lnTo>
                    <a:lnTo>
                      <a:pt x="4693" y="231"/>
                    </a:lnTo>
                    <a:lnTo>
                      <a:pt x="4693" y="231"/>
                    </a:lnTo>
                    <a:lnTo>
                      <a:pt x="4693" y="231"/>
                    </a:lnTo>
                    <a:lnTo>
                      <a:pt x="4693" y="231"/>
                    </a:lnTo>
                    <a:lnTo>
                      <a:pt x="4693" y="231"/>
                    </a:lnTo>
                    <a:lnTo>
                      <a:pt x="4694" y="231"/>
                    </a:lnTo>
                    <a:lnTo>
                      <a:pt x="4694" y="231"/>
                    </a:lnTo>
                    <a:lnTo>
                      <a:pt x="4694" y="231"/>
                    </a:lnTo>
                    <a:lnTo>
                      <a:pt x="4695" y="230"/>
                    </a:lnTo>
                    <a:lnTo>
                      <a:pt x="4695" y="230"/>
                    </a:lnTo>
                    <a:lnTo>
                      <a:pt x="4695" y="230"/>
                    </a:lnTo>
                    <a:lnTo>
                      <a:pt x="4695" y="230"/>
                    </a:lnTo>
                    <a:lnTo>
                      <a:pt x="4696" y="230"/>
                    </a:lnTo>
                    <a:lnTo>
                      <a:pt x="4696" y="230"/>
                    </a:lnTo>
                    <a:lnTo>
                      <a:pt x="4696" y="230"/>
                    </a:lnTo>
                    <a:lnTo>
                      <a:pt x="4696" y="230"/>
                    </a:lnTo>
                    <a:lnTo>
                      <a:pt x="4697" y="230"/>
                    </a:lnTo>
                    <a:lnTo>
                      <a:pt x="4697" y="230"/>
                    </a:lnTo>
                    <a:lnTo>
                      <a:pt x="4697" y="230"/>
                    </a:lnTo>
                    <a:lnTo>
                      <a:pt x="4698" y="231"/>
                    </a:lnTo>
                    <a:lnTo>
                      <a:pt x="4698" y="232"/>
                    </a:lnTo>
                    <a:lnTo>
                      <a:pt x="4698" y="233"/>
                    </a:lnTo>
                    <a:lnTo>
                      <a:pt x="4698" y="233"/>
                    </a:lnTo>
                    <a:lnTo>
                      <a:pt x="4698" y="233"/>
                    </a:lnTo>
                    <a:lnTo>
                      <a:pt x="4699" y="234"/>
                    </a:lnTo>
                    <a:lnTo>
                      <a:pt x="4699" y="235"/>
                    </a:lnTo>
                    <a:lnTo>
                      <a:pt x="4699" y="235"/>
                    </a:lnTo>
                    <a:lnTo>
                      <a:pt x="4699" y="233"/>
                    </a:lnTo>
                    <a:lnTo>
                      <a:pt x="4700" y="233"/>
                    </a:lnTo>
                    <a:lnTo>
                      <a:pt x="4700" y="227"/>
                    </a:lnTo>
                    <a:lnTo>
                      <a:pt x="4700" y="226"/>
                    </a:lnTo>
                    <a:lnTo>
                      <a:pt x="4700" y="225"/>
                    </a:lnTo>
                    <a:lnTo>
                      <a:pt x="4700" y="225"/>
                    </a:lnTo>
                    <a:lnTo>
                      <a:pt x="4701" y="226"/>
                    </a:lnTo>
                    <a:lnTo>
                      <a:pt x="4701" y="232"/>
                    </a:lnTo>
                    <a:lnTo>
                      <a:pt x="4701" y="232"/>
                    </a:lnTo>
                    <a:lnTo>
                      <a:pt x="4702" y="234"/>
                    </a:lnTo>
                    <a:lnTo>
                      <a:pt x="4702" y="235"/>
                    </a:lnTo>
                    <a:lnTo>
                      <a:pt x="4702" y="236"/>
                    </a:lnTo>
                    <a:lnTo>
                      <a:pt x="4702" y="236"/>
                    </a:lnTo>
                    <a:lnTo>
                      <a:pt x="4702" y="235"/>
                    </a:lnTo>
                    <a:lnTo>
                      <a:pt x="4702" y="233"/>
                    </a:lnTo>
                    <a:lnTo>
                      <a:pt x="4703" y="234"/>
                    </a:lnTo>
                    <a:lnTo>
                      <a:pt x="4703" y="234"/>
                    </a:lnTo>
                    <a:lnTo>
                      <a:pt x="4703" y="234"/>
                    </a:lnTo>
                    <a:lnTo>
                      <a:pt x="4703" y="234"/>
                    </a:lnTo>
                    <a:lnTo>
                      <a:pt x="4704" y="234"/>
                    </a:lnTo>
                    <a:lnTo>
                      <a:pt x="4704" y="233"/>
                    </a:lnTo>
                    <a:lnTo>
                      <a:pt x="4704" y="232"/>
                    </a:lnTo>
                    <a:lnTo>
                      <a:pt x="4704" y="231"/>
                    </a:lnTo>
                    <a:lnTo>
                      <a:pt x="4705" y="234"/>
                    </a:lnTo>
                    <a:lnTo>
                      <a:pt x="4705" y="234"/>
                    </a:lnTo>
                    <a:lnTo>
                      <a:pt x="4705" y="234"/>
                    </a:lnTo>
                    <a:lnTo>
                      <a:pt x="4705" y="234"/>
                    </a:lnTo>
                    <a:lnTo>
                      <a:pt x="4705" y="234"/>
                    </a:lnTo>
                    <a:lnTo>
                      <a:pt x="4705" y="234"/>
                    </a:lnTo>
                    <a:lnTo>
                      <a:pt x="4705" y="234"/>
                    </a:lnTo>
                    <a:lnTo>
                      <a:pt x="4706" y="233"/>
                    </a:lnTo>
                    <a:lnTo>
                      <a:pt x="4706" y="233"/>
                    </a:lnTo>
                    <a:lnTo>
                      <a:pt x="4706" y="233"/>
                    </a:lnTo>
                    <a:lnTo>
                      <a:pt x="4707" y="233"/>
                    </a:lnTo>
                    <a:lnTo>
                      <a:pt x="4707" y="233"/>
                    </a:lnTo>
                    <a:lnTo>
                      <a:pt x="4707" y="233"/>
                    </a:lnTo>
                    <a:lnTo>
                      <a:pt x="4707" y="233"/>
                    </a:lnTo>
                    <a:lnTo>
                      <a:pt x="4707" y="233"/>
                    </a:lnTo>
                    <a:lnTo>
                      <a:pt x="4707" y="233"/>
                    </a:lnTo>
                    <a:lnTo>
                      <a:pt x="4707" y="233"/>
                    </a:lnTo>
                    <a:lnTo>
                      <a:pt x="4708" y="233"/>
                    </a:lnTo>
                    <a:lnTo>
                      <a:pt x="4708" y="233"/>
                    </a:lnTo>
                    <a:lnTo>
                      <a:pt x="4708" y="233"/>
                    </a:lnTo>
                    <a:lnTo>
                      <a:pt x="4709" y="233"/>
                    </a:lnTo>
                    <a:lnTo>
                      <a:pt x="4709" y="233"/>
                    </a:lnTo>
                    <a:lnTo>
                      <a:pt x="4709" y="233"/>
                    </a:lnTo>
                    <a:lnTo>
                      <a:pt x="4709" y="233"/>
                    </a:lnTo>
                    <a:lnTo>
                      <a:pt x="4709" y="233"/>
                    </a:lnTo>
                    <a:lnTo>
                      <a:pt x="4710" y="233"/>
                    </a:lnTo>
                    <a:lnTo>
                      <a:pt x="4710" y="233"/>
                    </a:lnTo>
                    <a:lnTo>
                      <a:pt x="4710" y="233"/>
                    </a:lnTo>
                    <a:lnTo>
                      <a:pt x="4710" y="233"/>
                    </a:lnTo>
                    <a:lnTo>
                      <a:pt x="4710" y="233"/>
                    </a:lnTo>
                    <a:lnTo>
                      <a:pt x="4711" y="233"/>
                    </a:lnTo>
                    <a:lnTo>
                      <a:pt x="4711" y="233"/>
                    </a:lnTo>
                    <a:lnTo>
                      <a:pt x="4711" y="233"/>
                    </a:lnTo>
                    <a:lnTo>
                      <a:pt x="4711" y="233"/>
                    </a:lnTo>
                    <a:lnTo>
                      <a:pt x="4712" y="233"/>
                    </a:lnTo>
                    <a:lnTo>
                      <a:pt x="4712" y="233"/>
                    </a:lnTo>
                    <a:lnTo>
                      <a:pt x="4712" y="234"/>
                    </a:lnTo>
                    <a:lnTo>
                      <a:pt x="4712" y="234"/>
                    </a:lnTo>
                    <a:lnTo>
                      <a:pt x="4712" y="234"/>
                    </a:lnTo>
                    <a:lnTo>
                      <a:pt x="4713" y="236"/>
                    </a:lnTo>
                    <a:lnTo>
                      <a:pt x="4713" y="236"/>
                    </a:lnTo>
                    <a:lnTo>
                      <a:pt x="4713" y="236"/>
                    </a:lnTo>
                    <a:lnTo>
                      <a:pt x="4714" y="236"/>
                    </a:lnTo>
                    <a:lnTo>
                      <a:pt x="4714" y="236"/>
                    </a:lnTo>
                    <a:lnTo>
                      <a:pt x="4714" y="238"/>
                    </a:lnTo>
                    <a:lnTo>
                      <a:pt x="4714" y="238"/>
                    </a:lnTo>
                    <a:lnTo>
                      <a:pt x="4714" y="237"/>
                    </a:lnTo>
                    <a:lnTo>
                      <a:pt x="4714" y="236"/>
                    </a:lnTo>
                    <a:lnTo>
                      <a:pt x="4715" y="236"/>
                    </a:lnTo>
                    <a:lnTo>
                      <a:pt x="4715" y="230"/>
                    </a:lnTo>
                    <a:lnTo>
                      <a:pt x="4715" y="230"/>
                    </a:lnTo>
                    <a:lnTo>
                      <a:pt x="4715" y="232"/>
                    </a:lnTo>
                    <a:lnTo>
                      <a:pt x="4716" y="228"/>
                    </a:lnTo>
                    <a:lnTo>
                      <a:pt x="4716" y="227"/>
                    </a:lnTo>
                    <a:lnTo>
                      <a:pt x="4716" y="233"/>
                    </a:lnTo>
                    <a:lnTo>
                      <a:pt x="4716" y="233"/>
                    </a:lnTo>
                    <a:lnTo>
                      <a:pt x="4717" y="235"/>
                    </a:lnTo>
                    <a:lnTo>
                      <a:pt x="4717" y="235"/>
                    </a:lnTo>
                    <a:lnTo>
                      <a:pt x="4717" y="230"/>
                    </a:lnTo>
                    <a:lnTo>
                      <a:pt x="4718" y="230"/>
                    </a:lnTo>
                    <a:lnTo>
                      <a:pt x="4718" y="229"/>
                    </a:lnTo>
                    <a:lnTo>
                      <a:pt x="4718" y="229"/>
                    </a:lnTo>
                    <a:lnTo>
                      <a:pt x="4718" y="229"/>
                    </a:lnTo>
                    <a:lnTo>
                      <a:pt x="4719" y="231"/>
                    </a:lnTo>
                    <a:lnTo>
                      <a:pt x="4719" y="231"/>
                    </a:lnTo>
                    <a:lnTo>
                      <a:pt x="4719" y="233"/>
                    </a:lnTo>
                    <a:lnTo>
                      <a:pt x="4719" y="233"/>
                    </a:lnTo>
                    <a:lnTo>
                      <a:pt x="4720" y="233"/>
                    </a:lnTo>
                    <a:lnTo>
                      <a:pt x="4720" y="234"/>
                    </a:lnTo>
                    <a:lnTo>
                      <a:pt x="4720" y="234"/>
                    </a:lnTo>
                    <a:lnTo>
                      <a:pt x="4721" y="234"/>
                    </a:lnTo>
                    <a:lnTo>
                      <a:pt x="4721" y="235"/>
                    </a:lnTo>
                    <a:lnTo>
                      <a:pt x="4721" y="235"/>
                    </a:lnTo>
                    <a:lnTo>
                      <a:pt x="4721" y="235"/>
                    </a:lnTo>
                    <a:lnTo>
                      <a:pt x="4721" y="235"/>
                    </a:lnTo>
                    <a:lnTo>
                      <a:pt x="4721" y="235"/>
                    </a:lnTo>
                    <a:lnTo>
                      <a:pt x="4722" y="235"/>
                    </a:lnTo>
                    <a:lnTo>
                      <a:pt x="4722" y="235"/>
                    </a:lnTo>
                    <a:lnTo>
                      <a:pt x="4722" y="235"/>
                    </a:lnTo>
                    <a:lnTo>
                      <a:pt x="4722" y="235"/>
                    </a:lnTo>
                    <a:lnTo>
                      <a:pt x="4723" y="235"/>
                    </a:lnTo>
                    <a:lnTo>
                      <a:pt x="4723" y="235"/>
                    </a:lnTo>
                    <a:lnTo>
                      <a:pt x="4723" y="235"/>
                    </a:lnTo>
                    <a:lnTo>
                      <a:pt x="4723" y="235"/>
                    </a:lnTo>
                    <a:lnTo>
                      <a:pt x="4723" y="235"/>
                    </a:lnTo>
                    <a:lnTo>
                      <a:pt x="4723" y="235"/>
                    </a:lnTo>
                    <a:lnTo>
                      <a:pt x="4723" y="235"/>
                    </a:lnTo>
                    <a:lnTo>
                      <a:pt x="4724" y="235"/>
                    </a:lnTo>
                    <a:lnTo>
                      <a:pt x="4724" y="235"/>
                    </a:lnTo>
                    <a:lnTo>
                      <a:pt x="4724" y="235"/>
                    </a:lnTo>
                    <a:lnTo>
                      <a:pt x="4725" y="235"/>
                    </a:lnTo>
                    <a:lnTo>
                      <a:pt x="4725" y="235"/>
                    </a:lnTo>
                    <a:lnTo>
                      <a:pt x="4725" y="235"/>
                    </a:lnTo>
                    <a:lnTo>
                      <a:pt x="4725" y="235"/>
                    </a:lnTo>
                    <a:lnTo>
                      <a:pt x="4725" y="235"/>
                    </a:lnTo>
                    <a:lnTo>
                      <a:pt x="4726" y="234"/>
                    </a:lnTo>
                    <a:lnTo>
                      <a:pt x="4726" y="234"/>
                    </a:lnTo>
                    <a:lnTo>
                      <a:pt x="4726" y="234"/>
                    </a:lnTo>
                    <a:lnTo>
                      <a:pt x="4726" y="234"/>
                    </a:lnTo>
                    <a:lnTo>
                      <a:pt x="4726" y="234"/>
                    </a:lnTo>
                    <a:lnTo>
                      <a:pt x="4727" y="234"/>
                    </a:lnTo>
                    <a:lnTo>
                      <a:pt x="4727" y="234"/>
                    </a:lnTo>
                    <a:lnTo>
                      <a:pt x="4727" y="234"/>
                    </a:lnTo>
                    <a:lnTo>
                      <a:pt x="4727" y="238"/>
                    </a:lnTo>
                    <a:lnTo>
                      <a:pt x="4727" y="238"/>
                    </a:lnTo>
                    <a:lnTo>
                      <a:pt x="4728" y="238"/>
                    </a:lnTo>
                    <a:lnTo>
                      <a:pt x="4728" y="238"/>
                    </a:lnTo>
                    <a:lnTo>
                      <a:pt x="4728" y="238"/>
                    </a:lnTo>
                    <a:lnTo>
                      <a:pt x="4728" y="238"/>
                    </a:lnTo>
                    <a:lnTo>
                      <a:pt x="4728" y="238"/>
                    </a:lnTo>
                    <a:lnTo>
                      <a:pt x="4729" y="238"/>
                    </a:lnTo>
                    <a:lnTo>
                      <a:pt x="4729" y="238"/>
                    </a:lnTo>
                    <a:lnTo>
                      <a:pt x="4729" y="238"/>
                    </a:lnTo>
                    <a:lnTo>
                      <a:pt x="4729" y="238"/>
                    </a:lnTo>
                    <a:lnTo>
                      <a:pt x="4730" y="237"/>
                    </a:lnTo>
                    <a:lnTo>
                      <a:pt x="4730" y="237"/>
                    </a:lnTo>
                    <a:lnTo>
                      <a:pt x="4730" y="231"/>
                    </a:lnTo>
                    <a:lnTo>
                      <a:pt x="4730" y="229"/>
                    </a:lnTo>
                    <a:lnTo>
                      <a:pt x="4730" y="229"/>
                    </a:lnTo>
                    <a:lnTo>
                      <a:pt x="4731" y="231"/>
                    </a:lnTo>
                    <a:lnTo>
                      <a:pt x="4731" y="231"/>
                    </a:lnTo>
                    <a:lnTo>
                      <a:pt x="4731" y="229"/>
                    </a:lnTo>
                    <a:lnTo>
                      <a:pt x="4731" y="234"/>
                    </a:lnTo>
                    <a:lnTo>
                      <a:pt x="4732" y="234"/>
                    </a:lnTo>
                    <a:lnTo>
                      <a:pt x="4732" y="236"/>
                    </a:lnTo>
                    <a:lnTo>
                      <a:pt x="4732" y="236"/>
                    </a:lnTo>
                    <a:lnTo>
                      <a:pt x="4733" y="237"/>
                    </a:lnTo>
                    <a:lnTo>
                      <a:pt x="4733" y="237"/>
                    </a:lnTo>
                    <a:lnTo>
                      <a:pt x="4733" y="236"/>
                    </a:lnTo>
                    <a:lnTo>
                      <a:pt x="4733" y="236"/>
                    </a:lnTo>
                    <a:lnTo>
                      <a:pt x="4734" y="233"/>
                    </a:lnTo>
                    <a:lnTo>
                      <a:pt x="4734" y="233"/>
                    </a:lnTo>
                    <a:lnTo>
                      <a:pt x="4734" y="233"/>
                    </a:lnTo>
                    <a:lnTo>
                      <a:pt x="4735" y="233"/>
                    </a:lnTo>
                    <a:lnTo>
                      <a:pt x="4735" y="233"/>
                    </a:lnTo>
                    <a:lnTo>
                      <a:pt x="4735" y="233"/>
                    </a:lnTo>
                    <a:lnTo>
                      <a:pt x="4735" y="233"/>
                    </a:lnTo>
                    <a:lnTo>
                      <a:pt x="4735" y="233"/>
                    </a:lnTo>
                    <a:lnTo>
                      <a:pt x="4736" y="233"/>
                    </a:lnTo>
                    <a:lnTo>
                      <a:pt x="4736" y="236"/>
                    </a:lnTo>
                    <a:lnTo>
                      <a:pt x="4736" y="236"/>
                    </a:lnTo>
                    <a:lnTo>
                      <a:pt x="4736" y="235"/>
                    </a:lnTo>
                    <a:lnTo>
                      <a:pt x="4736" y="234"/>
                    </a:lnTo>
                    <a:lnTo>
                      <a:pt x="4737" y="234"/>
                    </a:lnTo>
                    <a:lnTo>
                      <a:pt x="4737" y="234"/>
                    </a:lnTo>
                    <a:lnTo>
                      <a:pt x="4737" y="235"/>
                    </a:lnTo>
                    <a:lnTo>
                      <a:pt x="4737" y="235"/>
                    </a:lnTo>
                    <a:lnTo>
                      <a:pt x="4737" y="235"/>
                    </a:lnTo>
                    <a:lnTo>
                      <a:pt x="4738" y="235"/>
                    </a:lnTo>
                    <a:lnTo>
                      <a:pt x="4738" y="235"/>
                    </a:lnTo>
                    <a:lnTo>
                      <a:pt x="4738" y="235"/>
                    </a:lnTo>
                    <a:lnTo>
                      <a:pt x="4738" y="235"/>
                    </a:lnTo>
                    <a:lnTo>
                      <a:pt x="4739" y="235"/>
                    </a:lnTo>
                    <a:lnTo>
                      <a:pt x="4739" y="235"/>
                    </a:lnTo>
                    <a:lnTo>
                      <a:pt x="4739" y="235"/>
                    </a:lnTo>
                    <a:lnTo>
                      <a:pt x="4739" y="235"/>
                    </a:lnTo>
                    <a:lnTo>
                      <a:pt x="4740" y="235"/>
                    </a:lnTo>
                    <a:lnTo>
                      <a:pt x="4740" y="235"/>
                    </a:lnTo>
                    <a:lnTo>
                      <a:pt x="4740" y="235"/>
                    </a:lnTo>
                    <a:lnTo>
                      <a:pt x="4740" y="235"/>
                    </a:lnTo>
                    <a:lnTo>
                      <a:pt x="4740" y="235"/>
                    </a:lnTo>
                    <a:lnTo>
                      <a:pt x="4741" y="235"/>
                    </a:lnTo>
                    <a:lnTo>
                      <a:pt x="4741" y="235"/>
                    </a:lnTo>
                    <a:lnTo>
                      <a:pt x="4741" y="234"/>
                    </a:lnTo>
                    <a:lnTo>
                      <a:pt x="4742" y="234"/>
                    </a:lnTo>
                    <a:lnTo>
                      <a:pt x="4742" y="234"/>
                    </a:lnTo>
                    <a:lnTo>
                      <a:pt x="4742" y="234"/>
                    </a:lnTo>
                    <a:lnTo>
                      <a:pt x="4742" y="234"/>
                    </a:lnTo>
                    <a:lnTo>
                      <a:pt x="4742" y="234"/>
                    </a:lnTo>
                    <a:lnTo>
                      <a:pt x="4742" y="234"/>
                    </a:lnTo>
                    <a:lnTo>
                      <a:pt x="4743" y="238"/>
                    </a:lnTo>
                    <a:lnTo>
                      <a:pt x="4743" y="238"/>
                    </a:lnTo>
                    <a:lnTo>
                      <a:pt x="4743" y="238"/>
                    </a:lnTo>
                    <a:lnTo>
                      <a:pt x="4743" y="238"/>
                    </a:lnTo>
                    <a:lnTo>
                      <a:pt x="4744" y="238"/>
                    </a:lnTo>
                    <a:lnTo>
                      <a:pt x="4744" y="238"/>
                    </a:lnTo>
                    <a:lnTo>
                      <a:pt x="4744" y="237"/>
                    </a:lnTo>
                    <a:lnTo>
                      <a:pt x="4744" y="237"/>
                    </a:lnTo>
                    <a:lnTo>
                      <a:pt x="4745" y="236"/>
                    </a:lnTo>
                    <a:lnTo>
                      <a:pt x="4745" y="236"/>
                    </a:lnTo>
                    <a:lnTo>
                      <a:pt x="4745" y="235"/>
                    </a:lnTo>
                    <a:lnTo>
                      <a:pt x="4745" y="233"/>
                    </a:lnTo>
                    <a:lnTo>
                      <a:pt x="4746" y="229"/>
                    </a:lnTo>
                    <a:lnTo>
                      <a:pt x="4746" y="230"/>
                    </a:lnTo>
                    <a:lnTo>
                      <a:pt x="4746" y="230"/>
                    </a:lnTo>
                    <a:lnTo>
                      <a:pt x="4746" y="230"/>
                    </a:lnTo>
                    <a:lnTo>
                      <a:pt x="4747" y="229"/>
                    </a:lnTo>
                    <a:lnTo>
                      <a:pt x="4747" y="230"/>
                    </a:lnTo>
                    <a:lnTo>
                      <a:pt x="4747" y="230"/>
                    </a:lnTo>
                    <a:lnTo>
                      <a:pt x="4747" y="231"/>
                    </a:lnTo>
                    <a:lnTo>
                      <a:pt x="4747" y="231"/>
                    </a:lnTo>
                    <a:lnTo>
                      <a:pt x="4748" y="234"/>
                    </a:lnTo>
                    <a:lnTo>
                      <a:pt x="4748" y="234"/>
                    </a:lnTo>
                    <a:lnTo>
                      <a:pt x="4748" y="233"/>
                    </a:lnTo>
                    <a:lnTo>
                      <a:pt x="4748" y="234"/>
                    </a:lnTo>
                    <a:lnTo>
                      <a:pt x="4748" y="234"/>
                    </a:lnTo>
                    <a:lnTo>
                      <a:pt x="4749" y="235"/>
                    </a:lnTo>
                    <a:lnTo>
                      <a:pt x="4749" y="234"/>
                    </a:lnTo>
                    <a:lnTo>
                      <a:pt x="4749" y="234"/>
                    </a:lnTo>
                    <a:lnTo>
                      <a:pt x="4749" y="234"/>
                    </a:lnTo>
                    <a:lnTo>
                      <a:pt x="4749" y="235"/>
                    </a:lnTo>
                    <a:lnTo>
                      <a:pt x="4749" y="235"/>
                    </a:lnTo>
                    <a:lnTo>
                      <a:pt x="4750" y="235"/>
                    </a:lnTo>
                    <a:lnTo>
                      <a:pt x="4750" y="234"/>
                    </a:lnTo>
                    <a:lnTo>
                      <a:pt x="4750" y="234"/>
                    </a:lnTo>
                    <a:lnTo>
                      <a:pt x="4750" y="234"/>
                    </a:lnTo>
                    <a:lnTo>
                      <a:pt x="4751" y="236"/>
                    </a:lnTo>
                    <a:lnTo>
                      <a:pt x="4751" y="236"/>
                    </a:lnTo>
                    <a:lnTo>
                      <a:pt x="4751" y="238"/>
                    </a:lnTo>
                    <a:lnTo>
                      <a:pt x="4751" y="238"/>
                    </a:lnTo>
                    <a:lnTo>
                      <a:pt x="4751" y="238"/>
                    </a:lnTo>
                    <a:lnTo>
                      <a:pt x="4752" y="238"/>
                    </a:lnTo>
                    <a:lnTo>
                      <a:pt x="4752" y="238"/>
                    </a:lnTo>
                    <a:lnTo>
                      <a:pt x="4752" y="238"/>
                    </a:lnTo>
                    <a:lnTo>
                      <a:pt x="4752" y="238"/>
                    </a:lnTo>
                    <a:lnTo>
                      <a:pt x="4752" y="238"/>
                    </a:lnTo>
                    <a:lnTo>
                      <a:pt x="4753" y="238"/>
                    </a:lnTo>
                    <a:lnTo>
                      <a:pt x="4753" y="237"/>
                    </a:lnTo>
                    <a:lnTo>
                      <a:pt x="4753" y="237"/>
                    </a:lnTo>
                    <a:lnTo>
                      <a:pt x="4754" y="237"/>
                    </a:lnTo>
                    <a:lnTo>
                      <a:pt x="4754" y="237"/>
                    </a:lnTo>
                    <a:lnTo>
                      <a:pt x="4754" y="237"/>
                    </a:lnTo>
                    <a:lnTo>
                      <a:pt x="4754" y="237"/>
                    </a:lnTo>
                    <a:lnTo>
                      <a:pt x="4755" y="237"/>
                    </a:lnTo>
                    <a:lnTo>
                      <a:pt x="4755" y="237"/>
                    </a:lnTo>
                    <a:lnTo>
                      <a:pt x="4755" y="237"/>
                    </a:lnTo>
                    <a:lnTo>
                      <a:pt x="4755" y="237"/>
                    </a:lnTo>
                    <a:lnTo>
                      <a:pt x="4756" y="237"/>
                    </a:lnTo>
                    <a:lnTo>
                      <a:pt x="4756" y="237"/>
                    </a:lnTo>
                    <a:lnTo>
                      <a:pt x="4756" y="237"/>
                    </a:lnTo>
                    <a:lnTo>
                      <a:pt x="4756" y="236"/>
                    </a:lnTo>
                    <a:lnTo>
                      <a:pt x="4756" y="236"/>
                    </a:lnTo>
                    <a:lnTo>
                      <a:pt x="4757" y="236"/>
                    </a:lnTo>
                    <a:lnTo>
                      <a:pt x="4757" y="236"/>
                    </a:lnTo>
                    <a:lnTo>
                      <a:pt x="4757" y="236"/>
                    </a:lnTo>
                    <a:lnTo>
                      <a:pt x="4757" y="236"/>
                    </a:lnTo>
                    <a:lnTo>
                      <a:pt x="4758" y="236"/>
                    </a:lnTo>
                    <a:lnTo>
                      <a:pt x="4758" y="236"/>
                    </a:lnTo>
                    <a:lnTo>
                      <a:pt x="4758" y="237"/>
                    </a:lnTo>
                    <a:lnTo>
                      <a:pt x="4758" y="238"/>
                    </a:lnTo>
                    <a:lnTo>
                      <a:pt x="4759" y="238"/>
                    </a:lnTo>
                    <a:lnTo>
                      <a:pt x="4759" y="238"/>
                    </a:lnTo>
                    <a:lnTo>
                      <a:pt x="4759" y="238"/>
                    </a:lnTo>
                    <a:lnTo>
                      <a:pt x="4759" y="238"/>
                    </a:lnTo>
                    <a:lnTo>
                      <a:pt x="4759" y="238"/>
                    </a:lnTo>
                    <a:lnTo>
                      <a:pt x="4759" y="238"/>
                    </a:lnTo>
                    <a:lnTo>
                      <a:pt x="4760" y="238"/>
                    </a:lnTo>
                    <a:lnTo>
                      <a:pt x="4760" y="237"/>
                    </a:lnTo>
                    <a:lnTo>
                      <a:pt x="4760" y="237"/>
                    </a:lnTo>
                    <a:lnTo>
                      <a:pt x="4760" y="237"/>
                    </a:lnTo>
                    <a:lnTo>
                      <a:pt x="4761" y="230"/>
                    </a:lnTo>
                    <a:lnTo>
                      <a:pt x="4761" y="227"/>
                    </a:lnTo>
                    <a:lnTo>
                      <a:pt x="4761" y="226"/>
                    </a:lnTo>
                    <a:lnTo>
                      <a:pt x="4761" y="229"/>
                    </a:lnTo>
                    <a:lnTo>
                      <a:pt x="4761" y="228"/>
                    </a:lnTo>
                    <a:lnTo>
                      <a:pt x="4761" y="226"/>
                    </a:lnTo>
                    <a:lnTo>
                      <a:pt x="4762" y="228"/>
                    </a:lnTo>
                    <a:lnTo>
                      <a:pt x="4762" y="228"/>
                    </a:lnTo>
                    <a:lnTo>
                      <a:pt x="4762" y="233"/>
                    </a:lnTo>
                    <a:lnTo>
                      <a:pt x="4763" y="233"/>
                    </a:lnTo>
                    <a:lnTo>
                      <a:pt x="4763" y="234"/>
                    </a:lnTo>
                    <a:lnTo>
                      <a:pt x="4763" y="232"/>
                    </a:lnTo>
                    <a:lnTo>
                      <a:pt x="4763" y="232"/>
                    </a:lnTo>
                    <a:lnTo>
                      <a:pt x="4763" y="232"/>
                    </a:lnTo>
                    <a:lnTo>
                      <a:pt x="4763" y="230"/>
                    </a:lnTo>
                    <a:lnTo>
                      <a:pt x="4763" y="230"/>
                    </a:lnTo>
                    <a:lnTo>
                      <a:pt x="4764" y="230"/>
                    </a:lnTo>
                    <a:lnTo>
                      <a:pt x="4764" y="230"/>
                    </a:lnTo>
                    <a:lnTo>
                      <a:pt x="4764" y="230"/>
                    </a:lnTo>
                    <a:lnTo>
                      <a:pt x="4765" y="230"/>
                    </a:lnTo>
                    <a:lnTo>
                      <a:pt x="4765" y="230"/>
                    </a:lnTo>
                    <a:lnTo>
                      <a:pt x="4765" y="230"/>
                    </a:lnTo>
                    <a:lnTo>
                      <a:pt x="4765" y="231"/>
                    </a:lnTo>
                    <a:lnTo>
                      <a:pt x="4766" y="231"/>
                    </a:lnTo>
                    <a:lnTo>
                      <a:pt x="4766" y="233"/>
                    </a:lnTo>
                    <a:lnTo>
                      <a:pt x="4766" y="233"/>
                    </a:lnTo>
                    <a:lnTo>
                      <a:pt x="4766" y="234"/>
                    </a:lnTo>
                    <a:lnTo>
                      <a:pt x="4766" y="233"/>
                    </a:lnTo>
                    <a:lnTo>
                      <a:pt x="4767" y="233"/>
                    </a:lnTo>
                    <a:lnTo>
                      <a:pt x="4767" y="232"/>
                    </a:lnTo>
                    <a:lnTo>
                      <a:pt x="4767" y="233"/>
                    </a:lnTo>
                    <a:lnTo>
                      <a:pt x="4767" y="233"/>
                    </a:lnTo>
                    <a:lnTo>
                      <a:pt x="4768" y="233"/>
                    </a:lnTo>
                    <a:lnTo>
                      <a:pt x="4768" y="233"/>
                    </a:lnTo>
                    <a:lnTo>
                      <a:pt x="4768" y="233"/>
                    </a:lnTo>
                    <a:lnTo>
                      <a:pt x="4768" y="233"/>
                    </a:lnTo>
                    <a:lnTo>
                      <a:pt x="4768" y="233"/>
                    </a:lnTo>
                    <a:lnTo>
                      <a:pt x="4768" y="233"/>
                    </a:lnTo>
                    <a:lnTo>
                      <a:pt x="4768" y="233"/>
                    </a:lnTo>
                    <a:lnTo>
                      <a:pt x="4769" y="233"/>
                    </a:lnTo>
                    <a:lnTo>
                      <a:pt x="4769" y="233"/>
                    </a:lnTo>
                    <a:lnTo>
                      <a:pt x="4769" y="233"/>
                    </a:lnTo>
                    <a:lnTo>
                      <a:pt x="4769" y="233"/>
                    </a:lnTo>
                    <a:lnTo>
                      <a:pt x="4769" y="233"/>
                    </a:lnTo>
                    <a:lnTo>
                      <a:pt x="4770" y="233"/>
                    </a:lnTo>
                    <a:lnTo>
                      <a:pt x="4770" y="233"/>
                    </a:lnTo>
                    <a:lnTo>
                      <a:pt x="4770" y="233"/>
                    </a:lnTo>
                    <a:lnTo>
                      <a:pt x="4770" y="233"/>
                    </a:lnTo>
                    <a:lnTo>
                      <a:pt x="4770" y="233"/>
                    </a:lnTo>
                    <a:lnTo>
                      <a:pt x="4770" y="233"/>
                    </a:lnTo>
                    <a:lnTo>
                      <a:pt x="4770" y="233"/>
                    </a:lnTo>
                    <a:lnTo>
                      <a:pt x="4771" y="233"/>
                    </a:lnTo>
                    <a:lnTo>
                      <a:pt x="4771" y="233"/>
                    </a:lnTo>
                    <a:lnTo>
                      <a:pt x="4771" y="233"/>
                    </a:lnTo>
                    <a:lnTo>
                      <a:pt x="4771" y="233"/>
                    </a:lnTo>
                    <a:lnTo>
                      <a:pt x="4771" y="233"/>
                    </a:lnTo>
                    <a:lnTo>
                      <a:pt x="4771" y="233"/>
                    </a:lnTo>
                    <a:lnTo>
                      <a:pt x="4772" y="233"/>
                    </a:lnTo>
                    <a:lnTo>
                      <a:pt x="4772" y="233"/>
                    </a:lnTo>
                    <a:lnTo>
                      <a:pt x="4772" y="233"/>
                    </a:lnTo>
                    <a:lnTo>
                      <a:pt x="4772" y="233"/>
                    </a:lnTo>
                    <a:lnTo>
                      <a:pt x="4772" y="233"/>
                    </a:lnTo>
                    <a:lnTo>
                      <a:pt x="4773" y="233"/>
                    </a:lnTo>
                    <a:lnTo>
                      <a:pt x="4773" y="233"/>
                    </a:lnTo>
                    <a:lnTo>
                      <a:pt x="4773" y="233"/>
                    </a:lnTo>
                    <a:lnTo>
                      <a:pt x="4773" y="233"/>
                    </a:lnTo>
                    <a:lnTo>
                      <a:pt x="4773" y="235"/>
                    </a:lnTo>
                    <a:lnTo>
                      <a:pt x="4773" y="235"/>
                    </a:lnTo>
                    <a:lnTo>
                      <a:pt x="4774" y="235"/>
                    </a:lnTo>
                    <a:lnTo>
                      <a:pt x="4774" y="235"/>
                    </a:lnTo>
                    <a:lnTo>
                      <a:pt x="4774" y="236"/>
                    </a:lnTo>
                    <a:lnTo>
                      <a:pt x="4774" y="236"/>
                    </a:lnTo>
                    <a:lnTo>
                      <a:pt x="4775" y="238"/>
                    </a:lnTo>
                    <a:lnTo>
                      <a:pt x="4775" y="237"/>
                    </a:lnTo>
                    <a:lnTo>
                      <a:pt x="4775" y="237"/>
                    </a:lnTo>
                    <a:lnTo>
                      <a:pt x="4775" y="233"/>
                    </a:lnTo>
                    <a:lnTo>
                      <a:pt x="4775" y="233"/>
                    </a:lnTo>
                    <a:lnTo>
                      <a:pt x="4776" y="226"/>
                    </a:lnTo>
                    <a:lnTo>
                      <a:pt x="4776" y="226"/>
                    </a:lnTo>
                    <a:lnTo>
                      <a:pt x="4776" y="223"/>
                    </a:lnTo>
                    <a:lnTo>
                      <a:pt x="4776" y="231"/>
                    </a:lnTo>
                    <a:lnTo>
                      <a:pt x="4777" y="231"/>
                    </a:lnTo>
                    <a:lnTo>
                      <a:pt x="4777" y="231"/>
                    </a:lnTo>
                    <a:lnTo>
                      <a:pt x="4777" y="230"/>
                    </a:lnTo>
                    <a:lnTo>
                      <a:pt x="4777" y="231"/>
                    </a:lnTo>
                    <a:lnTo>
                      <a:pt x="4777" y="231"/>
                    </a:lnTo>
                    <a:lnTo>
                      <a:pt x="4777" y="230"/>
                    </a:lnTo>
                    <a:lnTo>
                      <a:pt x="4778" y="230"/>
                    </a:lnTo>
                    <a:lnTo>
                      <a:pt x="4778" y="230"/>
                    </a:lnTo>
                    <a:lnTo>
                      <a:pt x="4778" y="230"/>
                    </a:lnTo>
                    <a:lnTo>
                      <a:pt x="4778" y="230"/>
                    </a:lnTo>
                    <a:lnTo>
                      <a:pt x="4779" y="230"/>
                    </a:lnTo>
                    <a:lnTo>
                      <a:pt x="4779" y="230"/>
                    </a:lnTo>
                    <a:lnTo>
                      <a:pt x="4779" y="230"/>
                    </a:lnTo>
                    <a:lnTo>
                      <a:pt x="4779" y="231"/>
                    </a:lnTo>
                    <a:lnTo>
                      <a:pt x="4779" y="230"/>
                    </a:lnTo>
                    <a:lnTo>
                      <a:pt x="4779" y="230"/>
                    </a:lnTo>
                    <a:lnTo>
                      <a:pt x="4780" y="230"/>
                    </a:lnTo>
                    <a:lnTo>
                      <a:pt x="4780" y="231"/>
                    </a:lnTo>
                    <a:lnTo>
                      <a:pt x="4780" y="231"/>
                    </a:lnTo>
                    <a:lnTo>
                      <a:pt x="4780" y="232"/>
                    </a:lnTo>
                    <a:lnTo>
                      <a:pt x="4781" y="232"/>
                    </a:lnTo>
                    <a:lnTo>
                      <a:pt x="4781" y="234"/>
                    </a:lnTo>
                    <a:lnTo>
                      <a:pt x="4781" y="234"/>
                    </a:lnTo>
                    <a:lnTo>
                      <a:pt x="4781" y="235"/>
                    </a:lnTo>
                    <a:lnTo>
                      <a:pt x="4782" y="234"/>
                    </a:lnTo>
                    <a:lnTo>
                      <a:pt x="4782" y="234"/>
                    </a:lnTo>
                    <a:lnTo>
                      <a:pt x="4782" y="234"/>
                    </a:lnTo>
                    <a:lnTo>
                      <a:pt x="4782" y="234"/>
                    </a:lnTo>
                    <a:lnTo>
                      <a:pt x="4782" y="234"/>
                    </a:lnTo>
                    <a:lnTo>
                      <a:pt x="4783" y="234"/>
                    </a:lnTo>
                    <a:lnTo>
                      <a:pt x="4783" y="234"/>
                    </a:lnTo>
                    <a:lnTo>
                      <a:pt x="4783" y="234"/>
                    </a:lnTo>
                    <a:lnTo>
                      <a:pt x="4783" y="234"/>
                    </a:lnTo>
                    <a:lnTo>
                      <a:pt x="4784" y="234"/>
                    </a:lnTo>
                    <a:lnTo>
                      <a:pt x="4784" y="235"/>
                    </a:lnTo>
                    <a:lnTo>
                      <a:pt x="4784" y="235"/>
                    </a:lnTo>
                    <a:lnTo>
                      <a:pt x="4784" y="235"/>
                    </a:lnTo>
                    <a:lnTo>
                      <a:pt x="4784" y="235"/>
                    </a:lnTo>
                    <a:lnTo>
                      <a:pt x="4785" y="235"/>
                    </a:lnTo>
                    <a:lnTo>
                      <a:pt x="4785" y="235"/>
                    </a:lnTo>
                    <a:lnTo>
                      <a:pt x="4785" y="235"/>
                    </a:lnTo>
                    <a:lnTo>
                      <a:pt x="4785" y="235"/>
                    </a:lnTo>
                    <a:lnTo>
                      <a:pt x="4786" y="234"/>
                    </a:lnTo>
                    <a:lnTo>
                      <a:pt x="4786" y="234"/>
                    </a:lnTo>
                    <a:lnTo>
                      <a:pt x="4786" y="234"/>
                    </a:lnTo>
                    <a:lnTo>
                      <a:pt x="4786" y="234"/>
                    </a:lnTo>
                    <a:lnTo>
                      <a:pt x="4786" y="234"/>
                    </a:lnTo>
                    <a:lnTo>
                      <a:pt x="4787" y="234"/>
                    </a:lnTo>
                    <a:lnTo>
                      <a:pt x="4787" y="234"/>
                    </a:lnTo>
                    <a:lnTo>
                      <a:pt x="4787" y="233"/>
                    </a:lnTo>
                    <a:lnTo>
                      <a:pt x="4788" y="233"/>
                    </a:lnTo>
                    <a:lnTo>
                      <a:pt x="4788" y="233"/>
                    </a:lnTo>
                    <a:lnTo>
                      <a:pt x="4788" y="234"/>
                    </a:lnTo>
                    <a:lnTo>
                      <a:pt x="4788" y="234"/>
                    </a:lnTo>
                    <a:lnTo>
                      <a:pt x="4789" y="236"/>
                    </a:lnTo>
                    <a:lnTo>
                      <a:pt x="4789" y="237"/>
                    </a:lnTo>
                    <a:lnTo>
                      <a:pt x="4789" y="238"/>
                    </a:lnTo>
                    <a:lnTo>
                      <a:pt x="4789" y="238"/>
                    </a:lnTo>
                    <a:lnTo>
                      <a:pt x="4789" y="238"/>
                    </a:lnTo>
                    <a:lnTo>
                      <a:pt x="4790" y="232"/>
                    </a:lnTo>
                    <a:lnTo>
                      <a:pt x="4790" y="231"/>
                    </a:lnTo>
                    <a:lnTo>
                      <a:pt x="4790" y="227"/>
                    </a:lnTo>
                    <a:lnTo>
                      <a:pt x="4790" y="227"/>
                    </a:lnTo>
                    <a:lnTo>
                      <a:pt x="4791" y="226"/>
                    </a:lnTo>
                    <a:lnTo>
                      <a:pt x="4791" y="226"/>
                    </a:lnTo>
                    <a:lnTo>
                      <a:pt x="4791" y="232"/>
                    </a:lnTo>
                    <a:lnTo>
                      <a:pt x="4791" y="233"/>
                    </a:lnTo>
                    <a:lnTo>
                      <a:pt x="4791" y="234"/>
                    </a:lnTo>
                    <a:lnTo>
                      <a:pt x="4792" y="235"/>
                    </a:lnTo>
                    <a:lnTo>
                      <a:pt x="4792" y="235"/>
                    </a:lnTo>
                    <a:lnTo>
                      <a:pt x="4792" y="235"/>
                    </a:lnTo>
                    <a:lnTo>
                      <a:pt x="4792" y="235"/>
                    </a:lnTo>
                    <a:lnTo>
                      <a:pt x="4792" y="235"/>
                    </a:lnTo>
                    <a:lnTo>
                      <a:pt x="4792" y="234"/>
                    </a:lnTo>
                    <a:lnTo>
                      <a:pt x="4793" y="235"/>
                    </a:lnTo>
                    <a:lnTo>
                      <a:pt x="4793" y="235"/>
                    </a:lnTo>
                    <a:lnTo>
                      <a:pt x="4793" y="235"/>
                    </a:lnTo>
                    <a:lnTo>
                      <a:pt x="4793" y="235"/>
                    </a:lnTo>
                    <a:lnTo>
                      <a:pt x="4794" y="235"/>
                    </a:lnTo>
                    <a:lnTo>
                      <a:pt x="4794" y="235"/>
                    </a:lnTo>
                    <a:lnTo>
                      <a:pt x="4794" y="236"/>
                    </a:lnTo>
                    <a:lnTo>
                      <a:pt x="4794" y="236"/>
                    </a:lnTo>
                    <a:lnTo>
                      <a:pt x="4794" y="237"/>
                    </a:lnTo>
                    <a:lnTo>
                      <a:pt x="4795" y="237"/>
                    </a:lnTo>
                    <a:lnTo>
                      <a:pt x="4795" y="238"/>
                    </a:lnTo>
                    <a:lnTo>
                      <a:pt x="4795" y="238"/>
                    </a:lnTo>
                    <a:lnTo>
                      <a:pt x="4795" y="238"/>
                    </a:lnTo>
                    <a:lnTo>
                      <a:pt x="4796" y="238"/>
                    </a:lnTo>
                    <a:lnTo>
                      <a:pt x="4796" y="238"/>
                    </a:lnTo>
                    <a:lnTo>
                      <a:pt x="4796" y="238"/>
                    </a:lnTo>
                    <a:lnTo>
                      <a:pt x="4796" y="237"/>
                    </a:lnTo>
                    <a:lnTo>
                      <a:pt x="4796" y="237"/>
                    </a:lnTo>
                    <a:lnTo>
                      <a:pt x="4796" y="237"/>
                    </a:lnTo>
                    <a:lnTo>
                      <a:pt x="4797" y="237"/>
                    </a:lnTo>
                    <a:lnTo>
                      <a:pt x="4797" y="237"/>
                    </a:lnTo>
                    <a:lnTo>
                      <a:pt x="4797" y="237"/>
                    </a:lnTo>
                    <a:lnTo>
                      <a:pt x="4798" y="237"/>
                    </a:lnTo>
                    <a:lnTo>
                      <a:pt x="4798" y="237"/>
                    </a:lnTo>
                    <a:lnTo>
                      <a:pt x="4798" y="237"/>
                    </a:lnTo>
                    <a:lnTo>
                      <a:pt x="4798" y="237"/>
                    </a:lnTo>
                    <a:lnTo>
                      <a:pt x="4798" y="237"/>
                    </a:lnTo>
                    <a:lnTo>
                      <a:pt x="4798" y="237"/>
                    </a:lnTo>
                    <a:lnTo>
                      <a:pt x="4798" y="237"/>
                    </a:lnTo>
                    <a:lnTo>
                      <a:pt x="4799" y="237"/>
                    </a:lnTo>
                    <a:lnTo>
                      <a:pt x="4799" y="237"/>
                    </a:lnTo>
                    <a:lnTo>
                      <a:pt x="4799" y="237"/>
                    </a:lnTo>
                    <a:lnTo>
                      <a:pt x="4799" y="237"/>
                    </a:lnTo>
                    <a:lnTo>
                      <a:pt x="4800" y="237"/>
                    </a:lnTo>
                    <a:lnTo>
                      <a:pt x="4800" y="237"/>
                    </a:lnTo>
                    <a:lnTo>
                      <a:pt x="4800" y="237"/>
                    </a:lnTo>
                    <a:lnTo>
                      <a:pt x="4800" y="237"/>
                    </a:lnTo>
                    <a:lnTo>
                      <a:pt x="4800" y="237"/>
                    </a:lnTo>
                    <a:lnTo>
                      <a:pt x="4801" y="237"/>
                    </a:lnTo>
                    <a:lnTo>
                      <a:pt x="4801" y="237"/>
                    </a:lnTo>
                    <a:lnTo>
                      <a:pt x="4801" y="237"/>
                    </a:lnTo>
                    <a:lnTo>
                      <a:pt x="4801" y="237"/>
                    </a:lnTo>
                    <a:lnTo>
                      <a:pt x="4801" y="237"/>
                    </a:lnTo>
                    <a:lnTo>
                      <a:pt x="4801" y="237"/>
                    </a:lnTo>
                    <a:lnTo>
                      <a:pt x="4802" y="237"/>
                    </a:lnTo>
                    <a:lnTo>
                      <a:pt x="4802" y="237"/>
                    </a:lnTo>
                    <a:lnTo>
                      <a:pt x="4802" y="237"/>
                    </a:lnTo>
                    <a:lnTo>
                      <a:pt x="4802" y="237"/>
                    </a:lnTo>
                    <a:lnTo>
                      <a:pt x="4803" y="237"/>
                    </a:lnTo>
                    <a:lnTo>
                      <a:pt x="4803" y="238"/>
                    </a:lnTo>
                    <a:lnTo>
                      <a:pt x="4803" y="238"/>
                    </a:lnTo>
                    <a:lnTo>
                      <a:pt x="4803" y="238"/>
                    </a:lnTo>
                    <a:lnTo>
                      <a:pt x="4803" y="238"/>
                    </a:lnTo>
                    <a:lnTo>
                      <a:pt x="4804" y="238"/>
                    </a:lnTo>
                    <a:lnTo>
                      <a:pt x="4804" y="238"/>
                    </a:lnTo>
                    <a:lnTo>
                      <a:pt x="4804" y="236"/>
                    </a:lnTo>
                    <a:lnTo>
                      <a:pt x="4804" y="237"/>
                    </a:lnTo>
                    <a:lnTo>
                      <a:pt x="4804" y="237"/>
                    </a:lnTo>
                    <a:lnTo>
                      <a:pt x="4805" y="229"/>
                    </a:lnTo>
                    <a:lnTo>
                      <a:pt x="4805" y="229"/>
                    </a:lnTo>
                    <a:lnTo>
                      <a:pt x="4805" y="229"/>
                    </a:lnTo>
                    <a:lnTo>
                      <a:pt x="4805" y="232"/>
                    </a:lnTo>
                    <a:lnTo>
                      <a:pt x="4806" y="232"/>
                    </a:lnTo>
                    <a:lnTo>
                      <a:pt x="4806" y="235"/>
                    </a:lnTo>
                    <a:lnTo>
                      <a:pt x="4806" y="235"/>
                    </a:lnTo>
                    <a:lnTo>
                      <a:pt x="4807" y="236"/>
                    </a:lnTo>
                    <a:lnTo>
                      <a:pt x="4807" y="236"/>
                    </a:lnTo>
                    <a:lnTo>
                      <a:pt x="4807" y="236"/>
                    </a:lnTo>
                    <a:lnTo>
                      <a:pt x="4807" y="234"/>
                    </a:lnTo>
                    <a:lnTo>
                      <a:pt x="4808" y="234"/>
                    </a:lnTo>
                    <a:lnTo>
                      <a:pt x="4808" y="232"/>
                    </a:lnTo>
                    <a:lnTo>
                      <a:pt x="4808" y="232"/>
                    </a:lnTo>
                    <a:lnTo>
                      <a:pt x="4808" y="231"/>
                    </a:lnTo>
                    <a:lnTo>
                      <a:pt x="4808" y="231"/>
                    </a:lnTo>
                    <a:lnTo>
                      <a:pt x="4809" y="231"/>
                    </a:lnTo>
                    <a:lnTo>
                      <a:pt x="4809" y="231"/>
                    </a:lnTo>
                    <a:lnTo>
                      <a:pt x="4809" y="231"/>
                    </a:lnTo>
                    <a:lnTo>
                      <a:pt x="4809" y="231"/>
                    </a:lnTo>
                    <a:lnTo>
                      <a:pt x="4809" y="231"/>
                    </a:lnTo>
                    <a:lnTo>
                      <a:pt x="4809" y="231"/>
                    </a:lnTo>
                    <a:lnTo>
                      <a:pt x="4810" y="236"/>
                    </a:lnTo>
                    <a:lnTo>
                      <a:pt x="4810" y="236"/>
                    </a:lnTo>
                    <a:lnTo>
                      <a:pt x="4810" y="237"/>
                    </a:lnTo>
                    <a:lnTo>
                      <a:pt x="4810" y="236"/>
                    </a:lnTo>
                    <a:lnTo>
                      <a:pt x="4810" y="236"/>
                    </a:lnTo>
                    <a:lnTo>
                      <a:pt x="4811" y="235"/>
                    </a:lnTo>
                    <a:lnTo>
                      <a:pt x="4811" y="235"/>
                    </a:lnTo>
                    <a:lnTo>
                      <a:pt x="4811" y="235"/>
                    </a:lnTo>
                    <a:lnTo>
                      <a:pt x="4811" y="235"/>
                    </a:lnTo>
                    <a:lnTo>
                      <a:pt x="4811" y="235"/>
                    </a:lnTo>
                    <a:lnTo>
                      <a:pt x="4812" y="235"/>
                    </a:lnTo>
                    <a:lnTo>
                      <a:pt x="4812" y="235"/>
                    </a:lnTo>
                    <a:lnTo>
                      <a:pt x="4812" y="235"/>
                    </a:lnTo>
                    <a:lnTo>
                      <a:pt x="4812" y="235"/>
                    </a:lnTo>
                    <a:lnTo>
                      <a:pt x="4812" y="235"/>
                    </a:lnTo>
                    <a:lnTo>
                      <a:pt x="4812" y="235"/>
                    </a:lnTo>
                    <a:lnTo>
                      <a:pt x="4813" y="235"/>
                    </a:lnTo>
                    <a:lnTo>
                      <a:pt x="4813" y="235"/>
                    </a:lnTo>
                    <a:lnTo>
                      <a:pt x="4813" y="235"/>
                    </a:lnTo>
                    <a:lnTo>
                      <a:pt x="4813" y="235"/>
                    </a:lnTo>
                    <a:lnTo>
                      <a:pt x="4813" y="235"/>
                    </a:lnTo>
                    <a:lnTo>
                      <a:pt x="4813" y="235"/>
                    </a:lnTo>
                    <a:lnTo>
                      <a:pt x="4814" y="235"/>
                    </a:lnTo>
                    <a:lnTo>
                      <a:pt x="4814" y="235"/>
                    </a:lnTo>
                    <a:lnTo>
                      <a:pt x="4814" y="235"/>
                    </a:lnTo>
                    <a:lnTo>
                      <a:pt x="4814" y="235"/>
                    </a:lnTo>
                    <a:lnTo>
                      <a:pt x="4814" y="235"/>
                    </a:lnTo>
                    <a:lnTo>
                      <a:pt x="4815" y="235"/>
                    </a:lnTo>
                    <a:lnTo>
                      <a:pt x="4815" y="235"/>
                    </a:lnTo>
                    <a:lnTo>
                      <a:pt x="4815" y="235"/>
                    </a:lnTo>
                    <a:lnTo>
                      <a:pt x="4815" y="235"/>
                    </a:lnTo>
                    <a:lnTo>
                      <a:pt x="4815" y="235"/>
                    </a:lnTo>
                    <a:lnTo>
                      <a:pt x="4816" y="235"/>
                    </a:lnTo>
                    <a:lnTo>
                      <a:pt x="4816" y="235"/>
                    </a:lnTo>
                    <a:lnTo>
                      <a:pt x="4816" y="235"/>
                    </a:lnTo>
                    <a:lnTo>
                      <a:pt x="4816" y="235"/>
                    </a:lnTo>
                    <a:lnTo>
                      <a:pt x="4816" y="235"/>
                    </a:lnTo>
                    <a:lnTo>
                      <a:pt x="4817" y="235"/>
                    </a:lnTo>
                    <a:lnTo>
                      <a:pt x="4817" y="235"/>
                    </a:lnTo>
                    <a:lnTo>
                      <a:pt x="4817" y="235"/>
                    </a:lnTo>
                    <a:lnTo>
                      <a:pt x="4817" y="235"/>
                    </a:lnTo>
                    <a:lnTo>
                      <a:pt x="4817" y="235"/>
                    </a:lnTo>
                    <a:lnTo>
                      <a:pt x="4818" y="236"/>
                    </a:lnTo>
                    <a:lnTo>
                      <a:pt x="4818" y="237"/>
                    </a:lnTo>
                    <a:lnTo>
                      <a:pt x="4818" y="238"/>
                    </a:lnTo>
                    <a:lnTo>
                      <a:pt x="4818" y="238"/>
                    </a:lnTo>
                    <a:lnTo>
                      <a:pt x="4819" y="238"/>
                    </a:lnTo>
                    <a:lnTo>
                      <a:pt x="4819" y="238"/>
                    </a:lnTo>
                    <a:lnTo>
                      <a:pt x="4819" y="238"/>
                    </a:lnTo>
                    <a:lnTo>
                      <a:pt x="4819" y="238"/>
                    </a:lnTo>
                    <a:lnTo>
                      <a:pt x="4819" y="237"/>
                    </a:lnTo>
                    <a:lnTo>
                      <a:pt x="4819" y="236"/>
                    </a:lnTo>
                    <a:lnTo>
                      <a:pt x="4820" y="231"/>
                    </a:lnTo>
                    <a:lnTo>
                      <a:pt x="4820" y="231"/>
                    </a:lnTo>
                    <a:lnTo>
                      <a:pt x="4820" y="231"/>
                    </a:lnTo>
                    <a:lnTo>
                      <a:pt x="4820" y="231"/>
                    </a:lnTo>
                    <a:lnTo>
                      <a:pt x="4821" y="232"/>
                    </a:lnTo>
                    <a:lnTo>
                      <a:pt x="4821" y="231"/>
                    </a:lnTo>
                    <a:lnTo>
                      <a:pt x="4821" y="232"/>
                    </a:lnTo>
                    <a:lnTo>
                      <a:pt x="4821" y="231"/>
                    </a:lnTo>
                    <a:lnTo>
                      <a:pt x="4821" y="232"/>
                    </a:lnTo>
                    <a:lnTo>
                      <a:pt x="4822" y="232"/>
                    </a:lnTo>
                    <a:lnTo>
                      <a:pt x="4822" y="234"/>
                    </a:lnTo>
                    <a:lnTo>
                      <a:pt x="4822" y="234"/>
                    </a:lnTo>
                    <a:lnTo>
                      <a:pt x="4822" y="234"/>
                    </a:lnTo>
                    <a:lnTo>
                      <a:pt x="4822" y="232"/>
                    </a:lnTo>
                    <a:lnTo>
                      <a:pt x="4823" y="232"/>
                    </a:lnTo>
                    <a:lnTo>
                      <a:pt x="4823" y="231"/>
                    </a:lnTo>
                    <a:lnTo>
                      <a:pt x="4823" y="231"/>
                    </a:lnTo>
                    <a:lnTo>
                      <a:pt x="4823" y="231"/>
                    </a:lnTo>
                    <a:lnTo>
                      <a:pt x="4824" y="231"/>
                    </a:lnTo>
                    <a:lnTo>
                      <a:pt x="4824" y="231"/>
                    </a:lnTo>
                    <a:lnTo>
                      <a:pt x="4824" y="231"/>
                    </a:lnTo>
                    <a:lnTo>
                      <a:pt x="4824" y="231"/>
                    </a:lnTo>
                    <a:lnTo>
                      <a:pt x="4824" y="231"/>
                    </a:lnTo>
                    <a:lnTo>
                      <a:pt x="4824" y="231"/>
                    </a:lnTo>
                    <a:lnTo>
                      <a:pt x="4825" y="234"/>
                    </a:lnTo>
                    <a:lnTo>
                      <a:pt x="4825" y="234"/>
                    </a:lnTo>
                    <a:lnTo>
                      <a:pt x="4825" y="234"/>
                    </a:lnTo>
                    <a:lnTo>
                      <a:pt x="4825" y="234"/>
                    </a:lnTo>
                    <a:lnTo>
                      <a:pt x="4825" y="234"/>
                    </a:lnTo>
                    <a:lnTo>
                      <a:pt x="4826" y="234"/>
                    </a:lnTo>
                    <a:lnTo>
                      <a:pt x="4826" y="234"/>
                    </a:lnTo>
                    <a:lnTo>
                      <a:pt x="4826" y="234"/>
                    </a:lnTo>
                    <a:lnTo>
                      <a:pt x="4826" y="234"/>
                    </a:lnTo>
                    <a:lnTo>
                      <a:pt x="4826" y="234"/>
                    </a:lnTo>
                    <a:lnTo>
                      <a:pt x="4826" y="234"/>
                    </a:lnTo>
                    <a:lnTo>
                      <a:pt x="4827" y="234"/>
                    </a:lnTo>
                    <a:lnTo>
                      <a:pt x="4827" y="234"/>
                    </a:lnTo>
                    <a:lnTo>
                      <a:pt x="4827" y="234"/>
                    </a:lnTo>
                    <a:lnTo>
                      <a:pt x="4827" y="234"/>
                    </a:lnTo>
                    <a:lnTo>
                      <a:pt x="4827" y="234"/>
                    </a:lnTo>
                    <a:lnTo>
                      <a:pt x="4828" y="234"/>
                    </a:lnTo>
                    <a:lnTo>
                      <a:pt x="4828" y="234"/>
                    </a:lnTo>
                    <a:lnTo>
                      <a:pt x="4828" y="234"/>
                    </a:lnTo>
                    <a:lnTo>
                      <a:pt x="4828" y="234"/>
                    </a:lnTo>
                    <a:lnTo>
                      <a:pt x="4829" y="234"/>
                    </a:lnTo>
                    <a:lnTo>
                      <a:pt x="4829" y="234"/>
                    </a:lnTo>
                    <a:lnTo>
                      <a:pt x="4829" y="234"/>
                    </a:lnTo>
                    <a:lnTo>
                      <a:pt x="4829" y="234"/>
                    </a:lnTo>
                    <a:lnTo>
                      <a:pt x="4829" y="234"/>
                    </a:lnTo>
                    <a:lnTo>
                      <a:pt x="4829" y="234"/>
                    </a:lnTo>
                    <a:lnTo>
                      <a:pt x="4829" y="234"/>
                    </a:lnTo>
                    <a:lnTo>
                      <a:pt x="4829" y="234"/>
                    </a:lnTo>
                    <a:lnTo>
                      <a:pt x="4830" y="234"/>
                    </a:lnTo>
                    <a:lnTo>
                      <a:pt x="4830" y="234"/>
                    </a:lnTo>
                    <a:lnTo>
                      <a:pt x="4830" y="234"/>
                    </a:lnTo>
                    <a:lnTo>
                      <a:pt x="4830" y="234"/>
                    </a:lnTo>
                    <a:lnTo>
                      <a:pt x="4830" y="234"/>
                    </a:lnTo>
                    <a:lnTo>
                      <a:pt x="4831" y="234"/>
                    </a:lnTo>
                    <a:lnTo>
                      <a:pt x="4831" y="234"/>
                    </a:lnTo>
                    <a:lnTo>
                      <a:pt x="4831" y="234"/>
                    </a:lnTo>
                    <a:lnTo>
                      <a:pt x="4831" y="234"/>
                    </a:lnTo>
                    <a:lnTo>
                      <a:pt x="4831" y="234"/>
                    </a:lnTo>
                    <a:lnTo>
                      <a:pt x="4831" y="234"/>
                    </a:lnTo>
                    <a:lnTo>
                      <a:pt x="4831" y="234"/>
                    </a:lnTo>
                    <a:lnTo>
                      <a:pt x="4831" y="234"/>
                    </a:lnTo>
                    <a:lnTo>
                      <a:pt x="4832" y="234"/>
                    </a:lnTo>
                    <a:lnTo>
                      <a:pt x="4832" y="234"/>
                    </a:lnTo>
                    <a:lnTo>
                      <a:pt x="4832" y="234"/>
                    </a:lnTo>
                    <a:lnTo>
                      <a:pt x="4832" y="234"/>
                    </a:lnTo>
                    <a:lnTo>
                      <a:pt x="4832" y="235"/>
                    </a:lnTo>
                    <a:lnTo>
                      <a:pt x="4833" y="235"/>
                    </a:lnTo>
                    <a:lnTo>
                      <a:pt x="4833" y="235"/>
                    </a:lnTo>
                    <a:lnTo>
                      <a:pt x="4833" y="236"/>
                    </a:lnTo>
                    <a:lnTo>
                      <a:pt x="4833" y="236"/>
                    </a:lnTo>
                    <a:lnTo>
                      <a:pt x="4834" y="238"/>
                    </a:lnTo>
                    <a:lnTo>
                      <a:pt x="4834" y="238"/>
                    </a:lnTo>
                    <a:lnTo>
                      <a:pt x="4834" y="238"/>
                    </a:lnTo>
                    <a:lnTo>
                      <a:pt x="4834" y="237"/>
                    </a:lnTo>
                    <a:lnTo>
                      <a:pt x="4834" y="237"/>
                    </a:lnTo>
                    <a:lnTo>
                      <a:pt x="4835" y="236"/>
                    </a:lnTo>
                    <a:lnTo>
                      <a:pt x="4835" y="236"/>
                    </a:lnTo>
                    <a:lnTo>
                      <a:pt x="4835" y="232"/>
                    </a:lnTo>
                    <a:lnTo>
                      <a:pt x="4835" y="234"/>
                    </a:lnTo>
                    <a:lnTo>
                      <a:pt x="4836" y="234"/>
                    </a:lnTo>
                    <a:lnTo>
                      <a:pt x="4836" y="235"/>
                    </a:lnTo>
                    <a:lnTo>
                      <a:pt x="4836" y="233"/>
                    </a:lnTo>
                    <a:lnTo>
                      <a:pt x="4836" y="233"/>
                    </a:lnTo>
                    <a:lnTo>
                      <a:pt x="4836" y="233"/>
                    </a:lnTo>
                    <a:lnTo>
                      <a:pt x="4836" y="234"/>
                    </a:lnTo>
                    <a:lnTo>
                      <a:pt x="4837" y="234"/>
                    </a:lnTo>
                    <a:lnTo>
                      <a:pt x="4837" y="235"/>
                    </a:lnTo>
                    <a:lnTo>
                      <a:pt x="4837" y="235"/>
                    </a:lnTo>
                    <a:lnTo>
                      <a:pt x="4837" y="235"/>
                    </a:lnTo>
                    <a:lnTo>
                      <a:pt x="4838" y="235"/>
                    </a:lnTo>
                    <a:lnTo>
                      <a:pt x="4838" y="235"/>
                    </a:lnTo>
                    <a:lnTo>
                      <a:pt x="4838" y="235"/>
                    </a:lnTo>
                    <a:lnTo>
                      <a:pt x="4838" y="234"/>
                    </a:lnTo>
                    <a:lnTo>
                      <a:pt x="4838" y="234"/>
                    </a:lnTo>
                    <a:lnTo>
                      <a:pt x="4838" y="234"/>
                    </a:lnTo>
                    <a:lnTo>
                      <a:pt x="4839" y="235"/>
                    </a:lnTo>
                    <a:lnTo>
                      <a:pt x="4839" y="235"/>
                    </a:lnTo>
                    <a:lnTo>
                      <a:pt x="4839" y="234"/>
                    </a:lnTo>
                    <a:lnTo>
                      <a:pt x="4840" y="233"/>
                    </a:lnTo>
                    <a:lnTo>
                      <a:pt x="4840" y="233"/>
                    </a:lnTo>
                    <a:lnTo>
                      <a:pt x="4840" y="233"/>
                    </a:lnTo>
                    <a:lnTo>
                      <a:pt x="4840" y="233"/>
                    </a:lnTo>
                    <a:lnTo>
                      <a:pt x="4841" y="234"/>
                    </a:lnTo>
                    <a:lnTo>
                      <a:pt x="4841" y="234"/>
                    </a:lnTo>
                    <a:lnTo>
                      <a:pt x="4841" y="234"/>
                    </a:lnTo>
                    <a:lnTo>
                      <a:pt x="4841" y="234"/>
                    </a:lnTo>
                    <a:lnTo>
                      <a:pt x="4842" y="233"/>
                    </a:lnTo>
                    <a:lnTo>
                      <a:pt x="4842" y="233"/>
                    </a:lnTo>
                    <a:lnTo>
                      <a:pt x="4842" y="232"/>
                    </a:lnTo>
                    <a:lnTo>
                      <a:pt x="4842" y="232"/>
                    </a:lnTo>
                    <a:lnTo>
                      <a:pt x="4842" y="232"/>
                    </a:lnTo>
                    <a:lnTo>
                      <a:pt x="4843" y="232"/>
                    </a:lnTo>
                    <a:lnTo>
                      <a:pt x="4843" y="232"/>
                    </a:lnTo>
                    <a:lnTo>
                      <a:pt x="4843" y="233"/>
                    </a:lnTo>
                    <a:lnTo>
                      <a:pt x="4844" y="233"/>
                    </a:lnTo>
                    <a:lnTo>
                      <a:pt x="4844" y="233"/>
                    </a:lnTo>
                    <a:lnTo>
                      <a:pt x="4844" y="233"/>
                    </a:lnTo>
                    <a:lnTo>
                      <a:pt x="4844" y="233"/>
                    </a:lnTo>
                    <a:lnTo>
                      <a:pt x="4844" y="233"/>
                    </a:lnTo>
                    <a:lnTo>
                      <a:pt x="4845" y="233"/>
                    </a:lnTo>
                    <a:lnTo>
                      <a:pt x="4845" y="233"/>
                    </a:lnTo>
                    <a:lnTo>
                      <a:pt x="4845" y="233"/>
                    </a:lnTo>
                    <a:lnTo>
                      <a:pt x="4845" y="233"/>
                    </a:lnTo>
                    <a:lnTo>
                      <a:pt x="4845" y="233"/>
                    </a:lnTo>
                    <a:lnTo>
                      <a:pt x="4845" y="233"/>
                    </a:lnTo>
                    <a:lnTo>
                      <a:pt x="4846" y="233"/>
                    </a:lnTo>
                    <a:lnTo>
                      <a:pt x="4846" y="233"/>
                    </a:lnTo>
                    <a:lnTo>
                      <a:pt x="4846" y="233"/>
                    </a:lnTo>
                    <a:lnTo>
                      <a:pt x="4846" y="233"/>
                    </a:lnTo>
                    <a:lnTo>
                      <a:pt x="4847" y="233"/>
                    </a:lnTo>
                    <a:lnTo>
                      <a:pt x="4847" y="233"/>
                    </a:lnTo>
                    <a:lnTo>
                      <a:pt x="4847" y="233"/>
                    </a:lnTo>
                    <a:lnTo>
                      <a:pt x="4847" y="233"/>
                    </a:lnTo>
                    <a:lnTo>
                      <a:pt x="4848" y="232"/>
                    </a:lnTo>
                    <a:lnTo>
                      <a:pt x="4848" y="233"/>
                    </a:lnTo>
                    <a:lnTo>
                      <a:pt x="4848" y="234"/>
                    </a:lnTo>
                    <a:lnTo>
                      <a:pt x="4848" y="235"/>
                    </a:lnTo>
                    <a:lnTo>
                      <a:pt x="4848" y="235"/>
                    </a:lnTo>
                    <a:lnTo>
                      <a:pt x="4848" y="235"/>
                    </a:lnTo>
                    <a:lnTo>
                      <a:pt x="4848" y="235"/>
                    </a:lnTo>
                    <a:lnTo>
                      <a:pt x="4849" y="236"/>
                    </a:lnTo>
                    <a:lnTo>
                      <a:pt x="4849" y="236"/>
                    </a:lnTo>
                    <a:lnTo>
                      <a:pt x="4849" y="236"/>
                    </a:lnTo>
                    <a:lnTo>
                      <a:pt x="4849" y="236"/>
                    </a:lnTo>
                    <a:lnTo>
                      <a:pt x="4849" y="237"/>
                    </a:lnTo>
                    <a:lnTo>
                      <a:pt x="4849" y="237"/>
                    </a:lnTo>
                    <a:lnTo>
                      <a:pt x="4850" y="237"/>
                    </a:lnTo>
                    <a:lnTo>
                      <a:pt x="4850" y="235"/>
                    </a:lnTo>
                    <a:lnTo>
                      <a:pt x="4850" y="235"/>
                    </a:lnTo>
                    <a:lnTo>
                      <a:pt x="4850" y="227"/>
                    </a:lnTo>
                    <a:lnTo>
                      <a:pt x="4850" y="228"/>
                    </a:lnTo>
                    <a:lnTo>
                      <a:pt x="4851" y="229"/>
                    </a:lnTo>
                    <a:lnTo>
                      <a:pt x="4851" y="234"/>
                    </a:lnTo>
                    <a:lnTo>
                      <a:pt x="4851" y="233"/>
                    </a:lnTo>
                    <a:lnTo>
                      <a:pt x="4851" y="233"/>
                    </a:lnTo>
                    <a:lnTo>
                      <a:pt x="4851" y="232"/>
                    </a:lnTo>
                    <a:lnTo>
                      <a:pt x="4852" y="233"/>
                    </a:lnTo>
                    <a:lnTo>
                      <a:pt x="4852" y="234"/>
                    </a:lnTo>
                    <a:lnTo>
                      <a:pt x="4852" y="235"/>
                    </a:lnTo>
                    <a:lnTo>
                      <a:pt x="4852" y="235"/>
                    </a:lnTo>
                    <a:lnTo>
                      <a:pt x="4852" y="235"/>
                    </a:lnTo>
                    <a:lnTo>
                      <a:pt x="4853" y="236"/>
                    </a:lnTo>
                    <a:lnTo>
                      <a:pt x="4853" y="236"/>
                    </a:lnTo>
                    <a:lnTo>
                      <a:pt x="4853" y="236"/>
                    </a:lnTo>
                    <a:lnTo>
                      <a:pt x="4853" y="236"/>
                    </a:lnTo>
                    <a:lnTo>
                      <a:pt x="4853" y="235"/>
                    </a:lnTo>
                    <a:lnTo>
                      <a:pt x="4854" y="234"/>
                    </a:lnTo>
                    <a:lnTo>
                      <a:pt x="4854" y="232"/>
                    </a:lnTo>
                    <a:lnTo>
                      <a:pt x="4854" y="232"/>
                    </a:lnTo>
                    <a:lnTo>
                      <a:pt x="4855" y="233"/>
                    </a:lnTo>
                    <a:lnTo>
                      <a:pt x="4855" y="233"/>
                    </a:lnTo>
                    <a:lnTo>
                      <a:pt x="4855" y="233"/>
                    </a:lnTo>
                    <a:lnTo>
                      <a:pt x="4855" y="232"/>
                    </a:lnTo>
                    <a:lnTo>
                      <a:pt x="4855" y="232"/>
                    </a:lnTo>
                    <a:lnTo>
                      <a:pt x="4856" y="235"/>
                    </a:lnTo>
                    <a:lnTo>
                      <a:pt x="4856" y="235"/>
                    </a:lnTo>
                    <a:lnTo>
                      <a:pt x="4856" y="236"/>
                    </a:lnTo>
                    <a:lnTo>
                      <a:pt x="4856" y="236"/>
                    </a:lnTo>
                    <a:lnTo>
                      <a:pt x="4857" y="236"/>
                    </a:lnTo>
                    <a:lnTo>
                      <a:pt x="4857" y="234"/>
                    </a:lnTo>
                    <a:lnTo>
                      <a:pt x="4857" y="234"/>
                    </a:lnTo>
                    <a:lnTo>
                      <a:pt x="4857" y="234"/>
                    </a:lnTo>
                    <a:lnTo>
                      <a:pt x="4857" y="234"/>
                    </a:lnTo>
                    <a:lnTo>
                      <a:pt x="4857" y="234"/>
                    </a:lnTo>
                    <a:lnTo>
                      <a:pt x="4857" y="234"/>
                    </a:lnTo>
                    <a:lnTo>
                      <a:pt x="4858" y="234"/>
                    </a:lnTo>
                    <a:lnTo>
                      <a:pt x="4858" y="234"/>
                    </a:lnTo>
                    <a:lnTo>
                      <a:pt x="4858" y="234"/>
                    </a:lnTo>
                    <a:lnTo>
                      <a:pt x="4859" y="234"/>
                    </a:lnTo>
                    <a:lnTo>
                      <a:pt x="4859" y="234"/>
                    </a:lnTo>
                    <a:lnTo>
                      <a:pt x="4859" y="234"/>
                    </a:lnTo>
                    <a:lnTo>
                      <a:pt x="4859" y="234"/>
                    </a:lnTo>
                    <a:lnTo>
                      <a:pt x="4859" y="234"/>
                    </a:lnTo>
                    <a:lnTo>
                      <a:pt x="4859" y="234"/>
                    </a:lnTo>
                    <a:lnTo>
                      <a:pt x="4859" y="234"/>
                    </a:lnTo>
                    <a:lnTo>
                      <a:pt x="4859" y="234"/>
                    </a:lnTo>
                    <a:lnTo>
                      <a:pt x="4860" y="234"/>
                    </a:lnTo>
                    <a:lnTo>
                      <a:pt x="4860" y="234"/>
                    </a:lnTo>
                    <a:lnTo>
                      <a:pt x="4860" y="234"/>
                    </a:lnTo>
                    <a:lnTo>
                      <a:pt x="4860" y="234"/>
                    </a:lnTo>
                    <a:lnTo>
                      <a:pt x="4860" y="234"/>
                    </a:lnTo>
                    <a:lnTo>
                      <a:pt x="4860" y="234"/>
                    </a:lnTo>
                    <a:lnTo>
                      <a:pt x="4861" y="234"/>
                    </a:lnTo>
                    <a:lnTo>
                      <a:pt x="4861" y="234"/>
                    </a:lnTo>
                    <a:lnTo>
                      <a:pt x="4862" y="234"/>
                    </a:lnTo>
                    <a:lnTo>
                      <a:pt x="4862" y="234"/>
                    </a:lnTo>
                    <a:lnTo>
                      <a:pt x="4862" y="234"/>
                    </a:lnTo>
                    <a:lnTo>
                      <a:pt x="4862" y="234"/>
                    </a:lnTo>
                    <a:lnTo>
                      <a:pt x="4862" y="234"/>
                    </a:lnTo>
                    <a:lnTo>
                      <a:pt x="4863" y="234"/>
                    </a:lnTo>
                    <a:lnTo>
                      <a:pt x="4863" y="234"/>
                    </a:lnTo>
                    <a:lnTo>
                      <a:pt x="4863" y="234"/>
                    </a:lnTo>
                    <a:lnTo>
                      <a:pt x="4863" y="234"/>
                    </a:lnTo>
                    <a:lnTo>
                      <a:pt x="4863" y="234"/>
                    </a:lnTo>
                    <a:lnTo>
                      <a:pt x="4863" y="234"/>
                    </a:lnTo>
                    <a:lnTo>
                      <a:pt x="4863" y="234"/>
                    </a:lnTo>
                    <a:lnTo>
                      <a:pt x="4864" y="234"/>
                    </a:lnTo>
                    <a:lnTo>
                      <a:pt x="4864" y="237"/>
                    </a:lnTo>
                    <a:lnTo>
                      <a:pt x="4864" y="237"/>
                    </a:lnTo>
                    <a:lnTo>
                      <a:pt x="4864" y="237"/>
                    </a:lnTo>
                    <a:lnTo>
                      <a:pt x="4864" y="237"/>
                    </a:lnTo>
                    <a:lnTo>
                      <a:pt x="4865" y="237"/>
                    </a:lnTo>
                    <a:lnTo>
                      <a:pt x="4865" y="236"/>
                    </a:lnTo>
                    <a:lnTo>
                      <a:pt x="4865" y="236"/>
                    </a:lnTo>
                    <a:lnTo>
                      <a:pt x="4866" y="227"/>
                    </a:lnTo>
                    <a:lnTo>
                      <a:pt x="4866" y="227"/>
                    </a:lnTo>
                    <a:lnTo>
                      <a:pt x="4866" y="226"/>
                    </a:lnTo>
                    <a:lnTo>
                      <a:pt x="4866" y="232"/>
                    </a:lnTo>
                    <a:lnTo>
                      <a:pt x="4866" y="232"/>
                    </a:lnTo>
                    <a:lnTo>
                      <a:pt x="4867" y="234"/>
                    </a:lnTo>
                    <a:lnTo>
                      <a:pt x="4867" y="234"/>
                    </a:lnTo>
                    <a:lnTo>
                      <a:pt x="4867" y="236"/>
                    </a:lnTo>
                    <a:lnTo>
                      <a:pt x="4868" y="236"/>
                    </a:lnTo>
                    <a:lnTo>
                      <a:pt x="4868" y="237"/>
                    </a:lnTo>
                    <a:lnTo>
                      <a:pt x="4868" y="237"/>
                    </a:lnTo>
                    <a:lnTo>
                      <a:pt x="4868" y="237"/>
                    </a:lnTo>
                    <a:lnTo>
                      <a:pt x="4869" y="235"/>
                    </a:lnTo>
                    <a:lnTo>
                      <a:pt x="4869" y="235"/>
                    </a:lnTo>
                    <a:lnTo>
                      <a:pt x="4869" y="234"/>
                    </a:lnTo>
                    <a:lnTo>
                      <a:pt x="4869" y="234"/>
                    </a:lnTo>
                    <a:lnTo>
                      <a:pt x="4869" y="234"/>
                    </a:lnTo>
                    <a:lnTo>
                      <a:pt x="4870" y="234"/>
                    </a:lnTo>
                    <a:lnTo>
                      <a:pt x="4870" y="234"/>
                    </a:lnTo>
                    <a:lnTo>
                      <a:pt x="4870" y="237"/>
                    </a:lnTo>
                    <a:lnTo>
                      <a:pt x="4871" y="237"/>
                    </a:lnTo>
                    <a:lnTo>
                      <a:pt x="4871" y="236"/>
                    </a:lnTo>
                    <a:lnTo>
                      <a:pt x="4871" y="236"/>
                    </a:lnTo>
                    <a:lnTo>
                      <a:pt x="4871" y="236"/>
                    </a:lnTo>
                    <a:lnTo>
                      <a:pt x="4871" y="236"/>
                    </a:lnTo>
                    <a:lnTo>
                      <a:pt x="4872" y="236"/>
                    </a:lnTo>
                    <a:lnTo>
                      <a:pt x="4872" y="237"/>
                    </a:lnTo>
                    <a:lnTo>
                      <a:pt x="4872" y="236"/>
                    </a:lnTo>
                    <a:lnTo>
                      <a:pt x="4872" y="236"/>
                    </a:lnTo>
                    <a:lnTo>
                      <a:pt x="4872" y="236"/>
                    </a:lnTo>
                    <a:lnTo>
                      <a:pt x="4872" y="236"/>
                    </a:lnTo>
                    <a:lnTo>
                      <a:pt x="4873" y="236"/>
                    </a:lnTo>
                    <a:lnTo>
                      <a:pt x="4873" y="236"/>
                    </a:lnTo>
                    <a:lnTo>
                      <a:pt x="4873" y="236"/>
                    </a:lnTo>
                    <a:lnTo>
                      <a:pt x="4873" y="236"/>
                    </a:lnTo>
                    <a:lnTo>
                      <a:pt x="4873" y="236"/>
                    </a:lnTo>
                    <a:lnTo>
                      <a:pt x="4874" y="236"/>
                    </a:lnTo>
                    <a:lnTo>
                      <a:pt x="4874" y="236"/>
                    </a:lnTo>
                    <a:lnTo>
                      <a:pt x="4874" y="236"/>
                    </a:lnTo>
                    <a:lnTo>
                      <a:pt x="4875" y="236"/>
                    </a:lnTo>
                    <a:lnTo>
                      <a:pt x="4875" y="236"/>
                    </a:lnTo>
                    <a:lnTo>
                      <a:pt x="4875" y="236"/>
                    </a:lnTo>
                    <a:lnTo>
                      <a:pt x="4876" y="236"/>
                    </a:lnTo>
                    <a:lnTo>
                      <a:pt x="4876" y="236"/>
                    </a:lnTo>
                    <a:lnTo>
                      <a:pt x="4876" y="236"/>
                    </a:lnTo>
                    <a:lnTo>
                      <a:pt x="4876" y="236"/>
                    </a:lnTo>
                    <a:lnTo>
                      <a:pt x="4876" y="236"/>
                    </a:lnTo>
                    <a:lnTo>
                      <a:pt x="4876" y="236"/>
                    </a:lnTo>
                    <a:lnTo>
                      <a:pt x="4877" y="236"/>
                    </a:lnTo>
                    <a:lnTo>
                      <a:pt x="4877" y="236"/>
                    </a:lnTo>
                    <a:lnTo>
                      <a:pt x="4877" y="236"/>
                    </a:lnTo>
                    <a:lnTo>
                      <a:pt x="4877" y="236"/>
                    </a:lnTo>
                    <a:lnTo>
                      <a:pt x="4877" y="236"/>
                    </a:lnTo>
                    <a:lnTo>
                      <a:pt x="4878" y="236"/>
                    </a:lnTo>
                    <a:lnTo>
                      <a:pt x="4878" y="236"/>
                    </a:lnTo>
                    <a:lnTo>
                      <a:pt x="4878" y="236"/>
                    </a:lnTo>
                    <a:lnTo>
                      <a:pt x="4878" y="237"/>
                    </a:lnTo>
                    <a:lnTo>
                      <a:pt x="4878" y="237"/>
                    </a:lnTo>
                    <a:lnTo>
                      <a:pt x="4878" y="237"/>
                    </a:lnTo>
                    <a:lnTo>
                      <a:pt x="4879" y="237"/>
                    </a:lnTo>
                    <a:lnTo>
                      <a:pt x="4879" y="238"/>
                    </a:lnTo>
                    <a:lnTo>
                      <a:pt x="4879" y="238"/>
                    </a:lnTo>
                    <a:lnTo>
                      <a:pt x="4879" y="238"/>
                    </a:lnTo>
                    <a:lnTo>
                      <a:pt x="4880" y="238"/>
                    </a:lnTo>
                    <a:lnTo>
                      <a:pt x="4880" y="238"/>
                    </a:lnTo>
                    <a:lnTo>
                      <a:pt x="4880" y="231"/>
                    </a:lnTo>
                    <a:lnTo>
                      <a:pt x="4880" y="231"/>
                    </a:lnTo>
                    <a:lnTo>
                      <a:pt x="4880" y="232"/>
                    </a:lnTo>
                    <a:lnTo>
                      <a:pt x="4881" y="229"/>
                    </a:lnTo>
                    <a:lnTo>
                      <a:pt x="4881" y="228"/>
                    </a:lnTo>
                    <a:lnTo>
                      <a:pt x="4881" y="227"/>
                    </a:lnTo>
                    <a:lnTo>
                      <a:pt x="4881" y="232"/>
                    </a:lnTo>
                    <a:lnTo>
                      <a:pt x="4882" y="232"/>
                    </a:lnTo>
                    <a:lnTo>
                      <a:pt x="4882" y="234"/>
                    </a:lnTo>
                    <a:lnTo>
                      <a:pt x="4882" y="234"/>
                    </a:lnTo>
                    <a:lnTo>
                      <a:pt x="4883" y="236"/>
                    </a:lnTo>
                    <a:lnTo>
                      <a:pt x="4883" y="236"/>
                    </a:lnTo>
                    <a:lnTo>
                      <a:pt x="4883" y="235"/>
                    </a:lnTo>
                    <a:lnTo>
                      <a:pt x="4883" y="231"/>
                    </a:lnTo>
                    <a:lnTo>
                      <a:pt x="4883" y="231"/>
                    </a:lnTo>
                    <a:lnTo>
                      <a:pt x="4884" y="230"/>
                    </a:lnTo>
                    <a:lnTo>
                      <a:pt x="4884" y="230"/>
                    </a:lnTo>
                    <a:lnTo>
                      <a:pt x="4884" y="231"/>
                    </a:lnTo>
                    <a:lnTo>
                      <a:pt x="4884" y="230"/>
                    </a:lnTo>
                    <a:lnTo>
                      <a:pt x="4885" y="230"/>
                    </a:lnTo>
                    <a:lnTo>
                      <a:pt x="4885" y="230"/>
                    </a:lnTo>
                    <a:lnTo>
                      <a:pt x="4885" y="231"/>
                    </a:lnTo>
                    <a:lnTo>
                      <a:pt x="4885" y="232"/>
                    </a:lnTo>
                    <a:lnTo>
                      <a:pt x="4885" y="235"/>
                    </a:lnTo>
                    <a:lnTo>
                      <a:pt x="4886" y="235"/>
                    </a:lnTo>
                    <a:lnTo>
                      <a:pt x="4886" y="236"/>
                    </a:lnTo>
                    <a:lnTo>
                      <a:pt x="4886" y="236"/>
                    </a:lnTo>
                    <a:lnTo>
                      <a:pt x="4887" y="236"/>
                    </a:lnTo>
                    <a:lnTo>
                      <a:pt x="4887" y="236"/>
                    </a:lnTo>
                    <a:lnTo>
                      <a:pt x="4887" y="236"/>
                    </a:lnTo>
                    <a:lnTo>
                      <a:pt x="4887" y="236"/>
                    </a:lnTo>
                    <a:lnTo>
                      <a:pt x="4887" y="236"/>
                    </a:lnTo>
                    <a:lnTo>
                      <a:pt x="4888" y="236"/>
                    </a:lnTo>
                    <a:lnTo>
                      <a:pt x="4888" y="236"/>
                    </a:lnTo>
                    <a:lnTo>
                      <a:pt x="4888" y="235"/>
                    </a:lnTo>
                    <a:lnTo>
                      <a:pt x="4889" y="235"/>
                    </a:lnTo>
                    <a:lnTo>
                      <a:pt x="4889" y="235"/>
                    </a:lnTo>
                    <a:lnTo>
                      <a:pt x="4889" y="235"/>
                    </a:lnTo>
                    <a:lnTo>
                      <a:pt x="4890" y="235"/>
                    </a:lnTo>
                    <a:lnTo>
                      <a:pt x="4890" y="235"/>
                    </a:lnTo>
                    <a:lnTo>
                      <a:pt x="4890" y="234"/>
                    </a:lnTo>
                    <a:lnTo>
                      <a:pt x="4890" y="234"/>
                    </a:lnTo>
                    <a:lnTo>
                      <a:pt x="4891" y="234"/>
                    </a:lnTo>
                    <a:lnTo>
                      <a:pt x="4891" y="234"/>
                    </a:lnTo>
                    <a:lnTo>
                      <a:pt x="4891" y="234"/>
                    </a:lnTo>
                    <a:lnTo>
                      <a:pt x="4892" y="234"/>
                    </a:lnTo>
                    <a:lnTo>
                      <a:pt x="4892" y="234"/>
                    </a:lnTo>
                    <a:lnTo>
                      <a:pt x="4892" y="234"/>
                    </a:lnTo>
                    <a:lnTo>
                      <a:pt x="4892" y="234"/>
                    </a:lnTo>
                    <a:lnTo>
                      <a:pt x="4892" y="234"/>
                    </a:lnTo>
                    <a:lnTo>
                      <a:pt x="4893" y="234"/>
                    </a:lnTo>
                    <a:lnTo>
                      <a:pt x="4893" y="234"/>
                    </a:lnTo>
                    <a:lnTo>
                      <a:pt x="4893" y="234"/>
                    </a:lnTo>
                    <a:lnTo>
                      <a:pt x="4894" y="237"/>
                    </a:lnTo>
                    <a:lnTo>
                      <a:pt x="4894" y="237"/>
                    </a:lnTo>
                    <a:lnTo>
                      <a:pt x="4894" y="237"/>
                    </a:lnTo>
                    <a:lnTo>
                      <a:pt x="4894" y="236"/>
                    </a:lnTo>
                    <a:lnTo>
                      <a:pt x="4894" y="234"/>
                    </a:lnTo>
                    <a:lnTo>
                      <a:pt x="4895" y="231"/>
                    </a:lnTo>
                    <a:lnTo>
                      <a:pt x="4895" y="230"/>
                    </a:lnTo>
                    <a:lnTo>
                      <a:pt x="4895" y="229"/>
                    </a:lnTo>
                    <a:lnTo>
                      <a:pt x="4895" y="230"/>
                    </a:lnTo>
                    <a:lnTo>
                      <a:pt x="4896" y="231"/>
                    </a:lnTo>
                    <a:lnTo>
                      <a:pt x="4896" y="237"/>
                    </a:lnTo>
                    <a:lnTo>
                      <a:pt x="4896" y="237"/>
                    </a:lnTo>
                    <a:lnTo>
                      <a:pt x="4897" y="238"/>
                    </a:lnTo>
                    <a:lnTo>
                      <a:pt x="4897" y="236"/>
                    </a:lnTo>
                    <a:lnTo>
                      <a:pt x="4897" y="235"/>
                    </a:lnTo>
                    <a:lnTo>
                      <a:pt x="4897" y="231"/>
                    </a:lnTo>
                    <a:lnTo>
                      <a:pt x="4897" y="231"/>
                    </a:lnTo>
                    <a:lnTo>
                      <a:pt x="4898" y="230"/>
                    </a:lnTo>
                    <a:lnTo>
                      <a:pt x="4898" y="230"/>
                    </a:lnTo>
                    <a:lnTo>
                      <a:pt x="4898" y="229"/>
                    </a:lnTo>
                    <a:lnTo>
                      <a:pt x="4898" y="229"/>
                    </a:lnTo>
                    <a:lnTo>
                      <a:pt x="4898" y="229"/>
                    </a:lnTo>
                    <a:lnTo>
                      <a:pt x="4899" y="234"/>
                    </a:lnTo>
                    <a:lnTo>
                      <a:pt x="4899" y="234"/>
                    </a:lnTo>
                    <a:lnTo>
                      <a:pt x="4899" y="236"/>
                    </a:lnTo>
                    <a:lnTo>
                      <a:pt x="4900" y="236"/>
                    </a:lnTo>
                    <a:lnTo>
                      <a:pt x="4900" y="236"/>
                    </a:lnTo>
                    <a:lnTo>
                      <a:pt x="4900" y="236"/>
                    </a:lnTo>
                    <a:lnTo>
                      <a:pt x="4900" y="236"/>
                    </a:lnTo>
                    <a:lnTo>
                      <a:pt x="4901" y="235"/>
                    </a:lnTo>
                    <a:lnTo>
                      <a:pt x="4901" y="235"/>
                    </a:lnTo>
                    <a:lnTo>
                      <a:pt x="4901" y="235"/>
                    </a:lnTo>
                    <a:lnTo>
                      <a:pt x="4901" y="236"/>
                    </a:lnTo>
                    <a:lnTo>
                      <a:pt x="4901" y="235"/>
                    </a:lnTo>
                    <a:lnTo>
                      <a:pt x="4901" y="235"/>
                    </a:lnTo>
                    <a:lnTo>
                      <a:pt x="4901" y="235"/>
                    </a:lnTo>
                    <a:lnTo>
                      <a:pt x="4902" y="235"/>
                    </a:lnTo>
                    <a:lnTo>
                      <a:pt x="4902" y="235"/>
                    </a:lnTo>
                    <a:lnTo>
                      <a:pt x="4902" y="235"/>
                    </a:lnTo>
                    <a:lnTo>
                      <a:pt x="4902" y="235"/>
                    </a:lnTo>
                    <a:lnTo>
                      <a:pt x="4903" y="235"/>
                    </a:lnTo>
                    <a:lnTo>
                      <a:pt x="4903" y="235"/>
                    </a:lnTo>
                    <a:lnTo>
                      <a:pt x="4903" y="235"/>
                    </a:lnTo>
                    <a:lnTo>
                      <a:pt x="4903" y="235"/>
                    </a:lnTo>
                    <a:lnTo>
                      <a:pt x="4903" y="235"/>
                    </a:lnTo>
                    <a:lnTo>
                      <a:pt x="4904" y="235"/>
                    </a:lnTo>
                    <a:lnTo>
                      <a:pt x="4904" y="235"/>
                    </a:lnTo>
                    <a:lnTo>
                      <a:pt x="4904" y="235"/>
                    </a:lnTo>
                    <a:lnTo>
                      <a:pt x="4904" y="235"/>
                    </a:lnTo>
                    <a:lnTo>
                      <a:pt x="4904" y="235"/>
                    </a:lnTo>
                    <a:lnTo>
                      <a:pt x="4904" y="235"/>
                    </a:lnTo>
                    <a:lnTo>
                      <a:pt x="4904" y="235"/>
                    </a:lnTo>
                    <a:lnTo>
                      <a:pt x="4905" y="235"/>
                    </a:lnTo>
                    <a:lnTo>
                      <a:pt x="4905" y="235"/>
                    </a:lnTo>
                    <a:lnTo>
                      <a:pt x="4905" y="235"/>
                    </a:lnTo>
                    <a:lnTo>
                      <a:pt x="4906" y="235"/>
                    </a:lnTo>
                    <a:lnTo>
                      <a:pt x="4906" y="235"/>
                    </a:lnTo>
                    <a:lnTo>
                      <a:pt x="4906" y="235"/>
                    </a:lnTo>
                    <a:lnTo>
                      <a:pt x="4906" y="235"/>
                    </a:lnTo>
                    <a:lnTo>
                      <a:pt x="4907" y="235"/>
                    </a:lnTo>
                    <a:lnTo>
                      <a:pt x="4907" y="235"/>
                    </a:lnTo>
                    <a:lnTo>
                      <a:pt x="4907" y="236"/>
                    </a:lnTo>
                    <a:lnTo>
                      <a:pt x="4907" y="236"/>
                    </a:lnTo>
                    <a:lnTo>
                      <a:pt x="4907" y="236"/>
                    </a:lnTo>
                    <a:lnTo>
                      <a:pt x="4908" y="235"/>
                    </a:lnTo>
                    <a:lnTo>
                      <a:pt x="4908" y="235"/>
                    </a:lnTo>
                    <a:lnTo>
                      <a:pt x="4908" y="235"/>
                    </a:lnTo>
                    <a:lnTo>
                      <a:pt x="4908" y="237"/>
                    </a:lnTo>
                    <a:lnTo>
                      <a:pt x="4909" y="237"/>
                    </a:lnTo>
                    <a:lnTo>
                      <a:pt x="4909" y="231"/>
                    </a:lnTo>
                    <a:lnTo>
                      <a:pt x="4909" y="231"/>
                    </a:lnTo>
                    <a:lnTo>
                      <a:pt x="4909" y="231"/>
                    </a:lnTo>
                    <a:lnTo>
                      <a:pt x="4909" y="232"/>
                    </a:lnTo>
                    <a:lnTo>
                      <a:pt x="4909" y="232"/>
                    </a:lnTo>
                    <a:lnTo>
                      <a:pt x="4910" y="232"/>
                    </a:lnTo>
                    <a:lnTo>
                      <a:pt x="4910" y="227"/>
                    </a:lnTo>
                    <a:lnTo>
                      <a:pt x="4910" y="229"/>
                    </a:lnTo>
                    <a:lnTo>
                      <a:pt x="4910" y="229"/>
                    </a:lnTo>
                    <a:lnTo>
                      <a:pt x="4911" y="232"/>
                    </a:lnTo>
                    <a:lnTo>
                      <a:pt x="4911" y="232"/>
                    </a:lnTo>
                    <a:lnTo>
                      <a:pt x="4911" y="234"/>
                    </a:lnTo>
                    <a:lnTo>
                      <a:pt x="4911" y="234"/>
                    </a:lnTo>
                    <a:lnTo>
                      <a:pt x="4912" y="235"/>
                    </a:lnTo>
                    <a:lnTo>
                      <a:pt x="4912" y="235"/>
                    </a:lnTo>
                    <a:lnTo>
                      <a:pt x="4912" y="234"/>
                    </a:lnTo>
                    <a:lnTo>
                      <a:pt x="4913" y="234"/>
                    </a:lnTo>
                    <a:lnTo>
                      <a:pt x="4913" y="233"/>
                    </a:lnTo>
                    <a:lnTo>
                      <a:pt x="4913" y="233"/>
                    </a:lnTo>
                    <a:lnTo>
                      <a:pt x="4913" y="233"/>
                    </a:lnTo>
                    <a:lnTo>
                      <a:pt x="4913" y="234"/>
                    </a:lnTo>
                    <a:lnTo>
                      <a:pt x="4913" y="234"/>
                    </a:lnTo>
                    <a:lnTo>
                      <a:pt x="4914" y="236"/>
                    </a:lnTo>
                    <a:lnTo>
                      <a:pt x="4914" y="236"/>
                    </a:lnTo>
                    <a:lnTo>
                      <a:pt x="4915" y="236"/>
                    </a:lnTo>
                    <a:lnTo>
                      <a:pt x="4915" y="236"/>
                    </a:lnTo>
                    <a:lnTo>
                      <a:pt x="4915" y="236"/>
                    </a:lnTo>
                    <a:lnTo>
                      <a:pt x="4915" y="236"/>
                    </a:lnTo>
                    <a:lnTo>
                      <a:pt x="4915" y="236"/>
                    </a:lnTo>
                    <a:lnTo>
                      <a:pt x="4916" y="236"/>
                    </a:lnTo>
                    <a:lnTo>
                      <a:pt x="4916" y="236"/>
                    </a:lnTo>
                    <a:lnTo>
                      <a:pt x="4916" y="236"/>
                    </a:lnTo>
                    <a:lnTo>
                      <a:pt x="4916" y="236"/>
                    </a:lnTo>
                    <a:lnTo>
                      <a:pt x="4916" y="236"/>
                    </a:lnTo>
                    <a:lnTo>
                      <a:pt x="4916" y="236"/>
                    </a:lnTo>
                    <a:lnTo>
                      <a:pt x="4917" y="236"/>
                    </a:lnTo>
                    <a:lnTo>
                      <a:pt x="4917" y="236"/>
                    </a:lnTo>
                    <a:lnTo>
                      <a:pt x="4917" y="236"/>
                    </a:lnTo>
                    <a:lnTo>
                      <a:pt x="4918" y="235"/>
                    </a:lnTo>
                    <a:lnTo>
                      <a:pt x="4918" y="235"/>
                    </a:lnTo>
                    <a:lnTo>
                      <a:pt x="4918" y="235"/>
                    </a:lnTo>
                    <a:lnTo>
                      <a:pt x="4918" y="235"/>
                    </a:lnTo>
                    <a:lnTo>
                      <a:pt x="4919" y="234"/>
                    </a:lnTo>
                    <a:lnTo>
                      <a:pt x="4919" y="234"/>
                    </a:lnTo>
                    <a:lnTo>
                      <a:pt x="4919" y="234"/>
                    </a:lnTo>
                    <a:lnTo>
                      <a:pt x="4919" y="234"/>
                    </a:lnTo>
                    <a:lnTo>
                      <a:pt x="4919" y="234"/>
                    </a:lnTo>
                    <a:lnTo>
                      <a:pt x="4920" y="234"/>
                    </a:lnTo>
                    <a:lnTo>
                      <a:pt x="4920" y="234"/>
                    </a:lnTo>
                    <a:lnTo>
                      <a:pt x="4920" y="234"/>
                    </a:lnTo>
                    <a:lnTo>
                      <a:pt x="4920" y="234"/>
                    </a:lnTo>
                    <a:lnTo>
                      <a:pt x="4920" y="234"/>
                    </a:lnTo>
                    <a:lnTo>
                      <a:pt x="4921" y="234"/>
                    </a:lnTo>
                    <a:lnTo>
                      <a:pt x="4921" y="234"/>
                    </a:lnTo>
                    <a:lnTo>
                      <a:pt x="4921" y="234"/>
                    </a:lnTo>
                    <a:lnTo>
                      <a:pt x="4921" y="234"/>
                    </a:lnTo>
                    <a:lnTo>
                      <a:pt x="4922" y="238"/>
                    </a:lnTo>
                    <a:lnTo>
                      <a:pt x="4922" y="238"/>
                    </a:lnTo>
                    <a:lnTo>
                      <a:pt x="4922" y="238"/>
                    </a:lnTo>
                    <a:lnTo>
                      <a:pt x="4922" y="238"/>
                    </a:lnTo>
                    <a:lnTo>
                      <a:pt x="4923" y="238"/>
                    </a:lnTo>
                    <a:lnTo>
                      <a:pt x="4923" y="238"/>
                    </a:lnTo>
                    <a:lnTo>
                      <a:pt x="4923" y="238"/>
                    </a:lnTo>
                    <a:lnTo>
                      <a:pt x="4923" y="238"/>
                    </a:lnTo>
                    <a:lnTo>
                      <a:pt x="4923" y="237"/>
                    </a:lnTo>
                    <a:lnTo>
                      <a:pt x="4923" y="237"/>
                    </a:lnTo>
                    <a:lnTo>
                      <a:pt x="4924" y="237"/>
                    </a:lnTo>
                    <a:lnTo>
                      <a:pt x="4924" y="237"/>
                    </a:lnTo>
                    <a:lnTo>
                      <a:pt x="4924" y="236"/>
                    </a:lnTo>
                    <a:lnTo>
                      <a:pt x="4924" y="236"/>
                    </a:lnTo>
                    <a:lnTo>
                      <a:pt x="4924" y="238"/>
                    </a:lnTo>
                    <a:lnTo>
                      <a:pt x="4925" y="236"/>
                    </a:lnTo>
                    <a:lnTo>
                      <a:pt x="4925" y="236"/>
                    </a:lnTo>
                    <a:lnTo>
                      <a:pt x="4925" y="236"/>
                    </a:lnTo>
                    <a:lnTo>
                      <a:pt x="4925" y="232"/>
                    </a:lnTo>
                    <a:lnTo>
                      <a:pt x="4925" y="232"/>
                    </a:lnTo>
                    <a:lnTo>
                      <a:pt x="4925" y="232"/>
                    </a:lnTo>
                    <a:lnTo>
                      <a:pt x="4925" y="230"/>
                    </a:lnTo>
                    <a:lnTo>
                      <a:pt x="4926" y="232"/>
                    </a:lnTo>
                    <a:lnTo>
                      <a:pt x="4926" y="232"/>
                    </a:lnTo>
                    <a:lnTo>
                      <a:pt x="4926" y="234"/>
                    </a:lnTo>
                    <a:lnTo>
                      <a:pt x="4927" y="234"/>
                    </a:lnTo>
                    <a:lnTo>
                      <a:pt x="4927" y="228"/>
                    </a:lnTo>
                    <a:lnTo>
                      <a:pt x="4927" y="226"/>
                    </a:lnTo>
                    <a:lnTo>
                      <a:pt x="4927" y="222"/>
                    </a:lnTo>
                    <a:lnTo>
                      <a:pt x="4928" y="222"/>
                    </a:lnTo>
                    <a:lnTo>
                      <a:pt x="4928" y="221"/>
                    </a:lnTo>
                    <a:lnTo>
                      <a:pt x="4928" y="221"/>
                    </a:lnTo>
                    <a:lnTo>
                      <a:pt x="4928" y="221"/>
                    </a:lnTo>
                    <a:lnTo>
                      <a:pt x="4929" y="223"/>
                    </a:lnTo>
                    <a:lnTo>
                      <a:pt x="4929" y="223"/>
                    </a:lnTo>
                    <a:lnTo>
                      <a:pt x="4929" y="224"/>
                    </a:lnTo>
                    <a:lnTo>
                      <a:pt x="4930" y="224"/>
                    </a:lnTo>
                    <a:lnTo>
                      <a:pt x="4930" y="225"/>
                    </a:lnTo>
                    <a:lnTo>
                      <a:pt x="4930" y="225"/>
                    </a:lnTo>
                    <a:lnTo>
                      <a:pt x="4930" y="225"/>
                    </a:lnTo>
                    <a:lnTo>
                      <a:pt x="4930" y="223"/>
                    </a:lnTo>
                    <a:lnTo>
                      <a:pt x="4931" y="223"/>
                    </a:lnTo>
                    <a:lnTo>
                      <a:pt x="4931" y="220"/>
                    </a:lnTo>
                    <a:lnTo>
                      <a:pt x="4931" y="219"/>
                    </a:lnTo>
                    <a:lnTo>
                      <a:pt x="4932" y="218"/>
                    </a:lnTo>
                    <a:lnTo>
                      <a:pt x="4932" y="218"/>
                    </a:lnTo>
                    <a:lnTo>
                      <a:pt x="4932" y="217"/>
                    </a:lnTo>
                    <a:lnTo>
                      <a:pt x="4932" y="218"/>
                    </a:lnTo>
                    <a:lnTo>
                      <a:pt x="4932" y="218"/>
                    </a:lnTo>
                    <a:lnTo>
                      <a:pt x="4933" y="218"/>
                    </a:lnTo>
                    <a:lnTo>
                      <a:pt x="4933" y="218"/>
                    </a:lnTo>
                    <a:lnTo>
                      <a:pt x="4933" y="218"/>
                    </a:lnTo>
                    <a:lnTo>
                      <a:pt x="4933" y="218"/>
                    </a:lnTo>
                    <a:lnTo>
                      <a:pt x="4934" y="218"/>
                    </a:lnTo>
                    <a:lnTo>
                      <a:pt x="4934" y="218"/>
                    </a:lnTo>
                    <a:lnTo>
                      <a:pt x="4934" y="218"/>
                    </a:lnTo>
                    <a:lnTo>
                      <a:pt x="4934" y="218"/>
                    </a:lnTo>
                    <a:lnTo>
                      <a:pt x="4934" y="217"/>
                    </a:lnTo>
                    <a:lnTo>
                      <a:pt x="4934" y="217"/>
                    </a:lnTo>
                    <a:lnTo>
                      <a:pt x="4935" y="218"/>
                    </a:lnTo>
                    <a:lnTo>
                      <a:pt x="4935" y="218"/>
                    </a:lnTo>
                    <a:lnTo>
                      <a:pt x="4935" y="218"/>
                    </a:lnTo>
                    <a:lnTo>
                      <a:pt x="4935" y="218"/>
                    </a:lnTo>
                    <a:lnTo>
                      <a:pt x="4936" y="218"/>
                    </a:lnTo>
                    <a:lnTo>
                      <a:pt x="4936" y="218"/>
                    </a:lnTo>
                    <a:lnTo>
                      <a:pt x="4936" y="218"/>
                    </a:lnTo>
                    <a:lnTo>
                      <a:pt x="4936" y="218"/>
                    </a:lnTo>
                    <a:lnTo>
                      <a:pt x="4936" y="218"/>
                    </a:lnTo>
                    <a:lnTo>
                      <a:pt x="4937" y="218"/>
                    </a:lnTo>
                    <a:lnTo>
                      <a:pt x="4937" y="217"/>
                    </a:lnTo>
                    <a:lnTo>
                      <a:pt x="4937" y="218"/>
                    </a:lnTo>
                    <a:lnTo>
                      <a:pt x="4937" y="218"/>
                    </a:lnTo>
                    <a:lnTo>
                      <a:pt x="4937" y="219"/>
                    </a:lnTo>
                    <a:lnTo>
                      <a:pt x="4938" y="219"/>
                    </a:lnTo>
                    <a:lnTo>
                      <a:pt x="4938" y="226"/>
                    </a:lnTo>
                    <a:lnTo>
                      <a:pt x="4938" y="226"/>
                    </a:lnTo>
                    <a:lnTo>
                      <a:pt x="4939" y="223"/>
                    </a:lnTo>
                    <a:lnTo>
                      <a:pt x="4939" y="223"/>
                    </a:lnTo>
                    <a:lnTo>
                      <a:pt x="4939" y="217"/>
                    </a:lnTo>
                    <a:lnTo>
                      <a:pt x="4939" y="217"/>
                    </a:lnTo>
                    <a:lnTo>
                      <a:pt x="4939" y="219"/>
                    </a:lnTo>
                    <a:lnTo>
                      <a:pt x="4940" y="227"/>
                    </a:lnTo>
                    <a:lnTo>
                      <a:pt x="4940" y="226"/>
                    </a:lnTo>
                    <a:lnTo>
                      <a:pt x="4940" y="227"/>
                    </a:lnTo>
                    <a:lnTo>
                      <a:pt x="4940" y="223"/>
                    </a:lnTo>
                    <a:lnTo>
                      <a:pt x="4940" y="223"/>
                    </a:lnTo>
                    <a:lnTo>
                      <a:pt x="4941" y="223"/>
                    </a:lnTo>
                    <a:lnTo>
                      <a:pt x="4941" y="218"/>
                    </a:lnTo>
                    <a:lnTo>
                      <a:pt x="4941" y="218"/>
                    </a:lnTo>
                    <a:lnTo>
                      <a:pt x="4941" y="223"/>
                    </a:lnTo>
                    <a:lnTo>
                      <a:pt x="4941" y="223"/>
                    </a:lnTo>
                    <a:lnTo>
                      <a:pt x="4942" y="222"/>
                    </a:lnTo>
                    <a:lnTo>
                      <a:pt x="4942" y="221"/>
                    </a:lnTo>
                    <a:lnTo>
                      <a:pt x="4942" y="221"/>
                    </a:lnTo>
                    <a:lnTo>
                      <a:pt x="4942" y="221"/>
                    </a:lnTo>
                    <a:lnTo>
                      <a:pt x="4943" y="222"/>
                    </a:lnTo>
                    <a:lnTo>
                      <a:pt x="4943" y="222"/>
                    </a:lnTo>
                    <a:lnTo>
                      <a:pt x="4943" y="220"/>
                    </a:lnTo>
                    <a:lnTo>
                      <a:pt x="4944" y="220"/>
                    </a:lnTo>
                    <a:lnTo>
                      <a:pt x="4944" y="219"/>
                    </a:lnTo>
                    <a:lnTo>
                      <a:pt x="4944" y="219"/>
                    </a:lnTo>
                    <a:lnTo>
                      <a:pt x="4944" y="220"/>
                    </a:lnTo>
                    <a:lnTo>
                      <a:pt x="4945" y="220"/>
                    </a:lnTo>
                    <a:lnTo>
                      <a:pt x="4945" y="221"/>
                    </a:lnTo>
                    <a:lnTo>
                      <a:pt x="4945" y="221"/>
                    </a:lnTo>
                    <a:lnTo>
                      <a:pt x="4946" y="222"/>
                    </a:lnTo>
                    <a:lnTo>
                      <a:pt x="4946" y="222"/>
                    </a:lnTo>
                    <a:lnTo>
                      <a:pt x="4946" y="222"/>
                    </a:lnTo>
                    <a:lnTo>
                      <a:pt x="4946" y="222"/>
                    </a:lnTo>
                    <a:lnTo>
                      <a:pt x="4946" y="221"/>
                    </a:lnTo>
                    <a:lnTo>
                      <a:pt x="4947" y="221"/>
                    </a:lnTo>
                    <a:lnTo>
                      <a:pt x="4947" y="221"/>
                    </a:lnTo>
                    <a:lnTo>
                      <a:pt x="4947" y="221"/>
                    </a:lnTo>
                    <a:lnTo>
                      <a:pt x="4947" y="221"/>
                    </a:lnTo>
                    <a:lnTo>
                      <a:pt x="4948" y="221"/>
                    </a:lnTo>
                    <a:lnTo>
                      <a:pt x="4948" y="221"/>
                    </a:lnTo>
                    <a:lnTo>
                      <a:pt x="4948" y="221"/>
                    </a:lnTo>
                    <a:lnTo>
                      <a:pt x="4948" y="221"/>
                    </a:lnTo>
                    <a:lnTo>
                      <a:pt x="4949" y="221"/>
                    </a:lnTo>
                    <a:lnTo>
                      <a:pt x="4949" y="221"/>
                    </a:lnTo>
                    <a:lnTo>
                      <a:pt x="4949" y="221"/>
                    </a:lnTo>
                    <a:lnTo>
                      <a:pt x="4949" y="221"/>
                    </a:lnTo>
                    <a:lnTo>
                      <a:pt x="4949" y="221"/>
                    </a:lnTo>
                    <a:lnTo>
                      <a:pt x="4950" y="221"/>
                    </a:lnTo>
                    <a:lnTo>
                      <a:pt x="4950" y="221"/>
                    </a:lnTo>
                    <a:lnTo>
                      <a:pt x="4950" y="221"/>
                    </a:lnTo>
                    <a:lnTo>
                      <a:pt x="4950" y="221"/>
                    </a:lnTo>
                    <a:lnTo>
                      <a:pt x="4950" y="221"/>
                    </a:lnTo>
                    <a:lnTo>
                      <a:pt x="4951" y="221"/>
                    </a:lnTo>
                    <a:lnTo>
                      <a:pt x="4951" y="221"/>
                    </a:lnTo>
                    <a:lnTo>
                      <a:pt x="4951" y="221"/>
                    </a:lnTo>
                    <a:lnTo>
                      <a:pt x="4951" y="221"/>
                    </a:lnTo>
                    <a:lnTo>
                      <a:pt x="4951" y="221"/>
                    </a:lnTo>
                    <a:lnTo>
                      <a:pt x="4951" y="221"/>
                    </a:lnTo>
                    <a:lnTo>
                      <a:pt x="4951" y="221"/>
                    </a:lnTo>
                    <a:lnTo>
                      <a:pt x="4952" y="221"/>
                    </a:lnTo>
                    <a:lnTo>
                      <a:pt x="4952" y="221"/>
                    </a:lnTo>
                    <a:lnTo>
                      <a:pt x="4952" y="221"/>
                    </a:lnTo>
                    <a:lnTo>
                      <a:pt x="4952" y="221"/>
                    </a:lnTo>
                    <a:lnTo>
                      <a:pt x="4953" y="221"/>
                    </a:lnTo>
                    <a:lnTo>
                      <a:pt x="4953" y="221"/>
                    </a:lnTo>
                    <a:lnTo>
                      <a:pt x="4953" y="221"/>
                    </a:lnTo>
                    <a:lnTo>
                      <a:pt x="4953" y="221"/>
                    </a:lnTo>
                    <a:lnTo>
                      <a:pt x="4953" y="222"/>
                    </a:lnTo>
                    <a:lnTo>
                      <a:pt x="4953" y="223"/>
                    </a:lnTo>
                    <a:lnTo>
                      <a:pt x="4953" y="222"/>
                    </a:lnTo>
                    <a:lnTo>
                      <a:pt x="4954" y="224"/>
                    </a:lnTo>
                    <a:lnTo>
                      <a:pt x="4954" y="224"/>
                    </a:lnTo>
                    <a:lnTo>
                      <a:pt x="4954" y="222"/>
                    </a:lnTo>
                    <a:lnTo>
                      <a:pt x="4954" y="227"/>
                    </a:lnTo>
                    <a:lnTo>
                      <a:pt x="4954" y="226"/>
                    </a:lnTo>
                    <a:lnTo>
                      <a:pt x="4955" y="194"/>
                    </a:lnTo>
                    <a:lnTo>
                      <a:pt x="4955" y="195"/>
                    </a:lnTo>
                    <a:lnTo>
                      <a:pt x="4955" y="196"/>
                    </a:lnTo>
                    <a:lnTo>
                      <a:pt x="4955" y="185"/>
                    </a:lnTo>
                    <a:lnTo>
                      <a:pt x="4956" y="179"/>
                    </a:lnTo>
                    <a:lnTo>
                      <a:pt x="4956" y="191"/>
                    </a:lnTo>
                    <a:lnTo>
                      <a:pt x="4956" y="192"/>
                    </a:lnTo>
                    <a:lnTo>
                      <a:pt x="4957" y="199"/>
                    </a:lnTo>
                    <a:lnTo>
                      <a:pt x="4957" y="199"/>
                    </a:lnTo>
                    <a:lnTo>
                      <a:pt x="4957" y="200"/>
                    </a:lnTo>
                    <a:lnTo>
                      <a:pt x="4957" y="200"/>
                    </a:lnTo>
                    <a:lnTo>
                      <a:pt x="4958" y="200"/>
                    </a:lnTo>
                    <a:lnTo>
                      <a:pt x="4958" y="198"/>
                    </a:lnTo>
                    <a:lnTo>
                      <a:pt x="4958" y="198"/>
                    </a:lnTo>
                    <a:lnTo>
                      <a:pt x="4958" y="197"/>
                    </a:lnTo>
                    <a:lnTo>
                      <a:pt x="4959" y="197"/>
                    </a:lnTo>
                    <a:lnTo>
                      <a:pt x="4959" y="205"/>
                    </a:lnTo>
                    <a:lnTo>
                      <a:pt x="4959" y="205"/>
                    </a:lnTo>
                    <a:lnTo>
                      <a:pt x="4960" y="206"/>
                    </a:lnTo>
                    <a:lnTo>
                      <a:pt x="4960" y="206"/>
                    </a:lnTo>
                    <a:lnTo>
                      <a:pt x="4960" y="207"/>
                    </a:lnTo>
                    <a:lnTo>
                      <a:pt x="4960" y="207"/>
                    </a:lnTo>
                    <a:lnTo>
                      <a:pt x="4960" y="206"/>
                    </a:lnTo>
                    <a:lnTo>
                      <a:pt x="4961" y="199"/>
                    </a:lnTo>
                    <a:lnTo>
                      <a:pt x="4961" y="199"/>
                    </a:lnTo>
                    <a:lnTo>
                      <a:pt x="4961" y="200"/>
                    </a:lnTo>
                    <a:lnTo>
                      <a:pt x="4961" y="199"/>
                    </a:lnTo>
                    <a:lnTo>
                      <a:pt x="4962" y="199"/>
                    </a:lnTo>
                    <a:lnTo>
                      <a:pt x="4962" y="198"/>
                    </a:lnTo>
                    <a:lnTo>
                      <a:pt x="4962" y="198"/>
                    </a:lnTo>
                    <a:lnTo>
                      <a:pt x="4962" y="198"/>
                    </a:lnTo>
                    <a:lnTo>
                      <a:pt x="4963" y="198"/>
                    </a:lnTo>
                    <a:lnTo>
                      <a:pt x="4963" y="198"/>
                    </a:lnTo>
                    <a:lnTo>
                      <a:pt x="4963" y="198"/>
                    </a:lnTo>
                    <a:lnTo>
                      <a:pt x="4964" y="197"/>
                    </a:lnTo>
                    <a:lnTo>
                      <a:pt x="4964" y="197"/>
                    </a:lnTo>
                    <a:lnTo>
                      <a:pt x="4964" y="197"/>
                    </a:lnTo>
                    <a:lnTo>
                      <a:pt x="4964" y="197"/>
                    </a:lnTo>
                    <a:lnTo>
                      <a:pt x="4965" y="197"/>
                    </a:lnTo>
                    <a:lnTo>
                      <a:pt x="4965" y="197"/>
                    </a:lnTo>
                    <a:lnTo>
                      <a:pt x="4965" y="197"/>
                    </a:lnTo>
                    <a:lnTo>
                      <a:pt x="4965" y="197"/>
                    </a:lnTo>
                    <a:lnTo>
                      <a:pt x="4966" y="196"/>
                    </a:lnTo>
                    <a:lnTo>
                      <a:pt x="4966" y="196"/>
                    </a:lnTo>
                    <a:lnTo>
                      <a:pt x="4966" y="196"/>
                    </a:lnTo>
                    <a:lnTo>
                      <a:pt x="4967" y="195"/>
                    </a:lnTo>
                    <a:lnTo>
                      <a:pt x="4967" y="195"/>
                    </a:lnTo>
                    <a:lnTo>
                      <a:pt x="4967" y="195"/>
                    </a:lnTo>
                    <a:lnTo>
                      <a:pt x="4967" y="196"/>
                    </a:lnTo>
                    <a:lnTo>
                      <a:pt x="4967" y="198"/>
                    </a:lnTo>
                    <a:lnTo>
                      <a:pt x="4968" y="205"/>
                    </a:lnTo>
                    <a:lnTo>
                      <a:pt x="4968" y="205"/>
                    </a:lnTo>
                    <a:lnTo>
                      <a:pt x="4968" y="205"/>
                    </a:lnTo>
                    <a:lnTo>
                      <a:pt x="4968" y="207"/>
                    </a:lnTo>
                    <a:lnTo>
                      <a:pt x="4968" y="206"/>
                    </a:lnTo>
                    <a:lnTo>
                      <a:pt x="4969" y="207"/>
                    </a:lnTo>
                    <a:lnTo>
                      <a:pt x="4969" y="209"/>
                    </a:lnTo>
                    <a:lnTo>
                      <a:pt x="4969" y="198"/>
                    </a:lnTo>
                    <a:lnTo>
                      <a:pt x="4969" y="194"/>
                    </a:lnTo>
                    <a:lnTo>
                      <a:pt x="4969" y="197"/>
                    </a:lnTo>
                    <a:lnTo>
                      <a:pt x="4969" y="191"/>
                    </a:lnTo>
                    <a:lnTo>
                      <a:pt x="4969" y="192"/>
                    </a:lnTo>
                    <a:lnTo>
                      <a:pt x="4970" y="192"/>
                    </a:lnTo>
                    <a:lnTo>
                      <a:pt x="4970" y="192"/>
                    </a:lnTo>
                    <a:lnTo>
                      <a:pt x="4970" y="166"/>
                    </a:lnTo>
                    <a:lnTo>
                      <a:pt x="4970" y="166"/>
                    </a:lnTo>
                    <a:lnTo>
                      <a:pt x="4970" y="169"/>
                    </a:lnTo>
                    <a:lnTo>
                      <a:pt x="4971" y="156"/>
                    </a:lnTo>
                    <a:lnTo>
                      <a:pt x="4971" y="151"/>
                    </a:lnTo>
                    <a:lnTo>
                      <a:pt x="4971" y="140"/>
                    </a:lnTo>
                    <a:lnTo>
                      <a:pt x="4971" y="173"/>
                    </a:lnTo>
                    <a:lnTo>
                      <a:pt x="4972" y="176"/>
                    </a:lnTo>
                    <a:lnTo>
                      <a:pt x="4972" y="196"/>
                    </a:lnTo>
                    <a:lnTo>
                      <a:pt x="4972" y="197"/>
                    </a:lnTo>
                    <a:lnTo>
                      <a:pt x="4972" y="204"/>
                    </a:lnTo>
                    <a:lnTo>
                      <a:pt x="4972" y="204"/>
                    </a:lnTo>
                    <a:lnTo>
                      <a:pt x="4973" y="207"/>
                    </a:lnTo>
                    <a:lnTo>
                      <a:pt x="4973" y="208"/>
                    </a:lnTo>
                    <a:lnTo>
                      <a:pt x="4974" y="215"/>
                    </a:lnTo>
                    <a:lnTo>
                      <a:pt x="4974" y="216"/>
                    </a:lnTo>
                    <a:lnTo>
                      <a:pt x="4974" y="220"/>
                    </a:lnTo>
                    <a:lnTo>
                      <a:pt x="4974" y="220"/>
                    </a:lnTo>
                    <a:lnTo>
                      <a:pt x="4975" y="226"/>
                    </a:lnTo>
                    <a:lnTo>
                      <a:pt x="4975" y="226"/>
                    </a:lnTo>
                    <a:lnTo>
                      <a:pt x="4975" y="228"/>
                    </a:lnTo>
                    <a:lnTo>
                      <a:pt x="4975" y="229"/>
                    </a:lnTo>
                    <a:lnTo>
                      <a:pt x="4976" y="229"/>
                    </a:lnTo>
                    <a:lnTo>
                      <a:pt x="4976" y="228"/>
                    </a:lnTo>
                    <a:lnTo>
                      <a:pt x="4976" y="228"/>
                    </a:lnTo>
                    <a:lnTo>
                      <a:pt x="4976" y="228"/>
                    </a:lnTo>
                    <a:lnTo>
                      <a:pt x="4976" y="227"/>
                    </a:lnTo>
                    <a:lnTo>
                      <a:pt x="4977" y="227"/>
                    </a:lnTo>
                    <a:lnTo>
                      <a:pt x="4977" y="226"/>
                    </a:lnTo>
                    <a:lnTo>
                      <a:pt x="4977" y="227"/>
                    </a:lnTo>
                    <a:lnTo>
                      <a:pt x="4977" y="227"/>
                    </a:lnTo>
                    <a:lnTo>
                      <a:pt x="4978" y="229"/>
                    </a:lnTo>
                    <a:lnTo>
                      <a:pt x="4978" y="229"/>
                    </a:lnTo>
                    <a:lnTo>
                      <a:pt x="4978" y="231"/>
                    </a:lnTo>
                    <a:lnTo>
                      <a:pt x="4979" y="231"/>
                    </a:lnTo>
                    <a:lnTo>
                      <a:pt x="4979" y="232"/>
                    </a:lnTo>
                    <a:lnTo>
                      <a:pt x="4979" y="232"/>
                    </a:lnTo>
                    <a:lnTo>
                      <a:pt x="4979" y="233"/>
                    </a:lnTo>
                    <a:lnTo>
                      <a:pt x="4980" y="233"/>
                    </a:lnTo>
                    <a:lnTo>
                      <a:pt x="4980" y="233"/>
                    </a:lnTo>
                    <a:lnTo>
                      <a:pt x="4980" y="233"/>
                    </a:lnTo>
                    <a:lnTo>
                      <a:pt x="4981" y="234"/>
                    </a:lnTo>
                    <a:lnTo>
                      <a:pt x="4981" y="234"/>
                    </a:lnTo>
                    <a:lnTo>
                      <a:pt x="4981" y="234"/>
                    </a:lnTo>
                    <a:lnTo>
                      <a:pt x="4981" y="234"/>
                    </a:lnTo>
                    <a:lnTo>
                      <a:pt x="4982" y="234"/>
                    </a:lnTo>
                    <a:lnTo>
                      <a:pt x="4982" y="234"/>
                    </a:lnTo>
                    <a:lnTo>
                      <a:pt x="4982" y="237"/>
                    </a:lnTo>
                    <a:lnTo>
                      <a:pt x="4983" y="237"/>
                    </a:lnTo>
                    <a:lnTo>
                      <a:pt x="4983" y="238"/>
                    </a:lnTo>
                    <a:lnTo>
                      <a:pt x="4983" y="238"/>
                    </a:lnTo>
                    <a:lnTo>
                      <a:pt x="4983" y="238"/>
                    </a:lnTo>
                    <a:lnTo>
                      <a:pt x="4983" y="238"/>
                    </a:lnTo>
                    <a:lnTo>
                      <a:pt x="4983" y="238"/>
                    </a:lnTo>
                    <a:lnTo>
                      <a:pt x="4984" y="238"/>
                    </a:lnTo>
                    <a:lnTo>
                      <a:pt x="4984" y="237"/>
                    </a:lnTo>
                    <a:lnTo>
                      <a:pt x="4984" y="237"/>
                    </a:lnTo>
                    <a:lnTo>
                      <a:pt x="4985" y="233"/>
                    </a:lnTo>
                    <a:lnTo>
                      <a:pt x="4985" y="231"/>
                    </a:lnTo>
                    <a:lnTo>
                      <a:pt x="4985" y="229"/>
                    </a:lnTo>
                    <a:lnTo>
                      <a:pt x="4985" y="230"/>
                    </a:lnTo>
                    <a:lnTo>
                      <a:pt x="4986" y="229"/>
                    </a:lnTo>
                    <a:lnTo>
                      <a:pt x="4986" y="225"/>
                    </a:lnTo>
                    <a:lnTo>
                      <a:pt x="4986" y="226"/>
                    </a:lnTo>
                    <a:lnTo>
                      <a:pt x="4986" y="226"/>
                    </a:lnTo>
                    <a:lnTo>
                      <a:pt x="4986" y="229"/>
                    </a:lnTo>
                    <a:lnTo>
                      <a:pt x="4987" y="229"/>
                    </a:lnTo>
                    <a:lnTo>
                      <a:pt x="4987" y="231"/>
                    </a:lnTo>
                    <a:lnTo>
                      <a:pt x="4987" y="232"/>
                    </a:lnTo>
                    <a:lnTo>
                      <a:pt x="4987" y="233"/>
                    </a:lnTo>
                    <a:lnTo>
                      <a:pt x="4988" y="232"/>
                    </a:lnTo>
                    <a:lnTo>
                      <a:pt x="4988" y="232"/>
                    </a:lnTo>
                    <a:lnTo>
                      <a:pt x="4988" y="231"/>
                    </a:lnTo>
                    <a:lnTo>
                      <a:pt x="4988" y="231"/>
                    </a:lnTo>
                    <a:lnTo>
                      <a:pt x="4989" y="230"/>
                    </a:lnTo>
                    <a:lnTo>
                      <a:pt x="4989" y="230"/>
                    </a:lnTo>
                    <a:lnTo>
                      <a:pt x="4989" y="230"/>
                    </a:lnTo>
                    <a:lnTo>
                      <a:pt x="4989" y="231"/>
                    </a:lnTo>
                    <a:lnTo>
                      <a:pt x="4990" y="231"/>
                    </a:lnTo>
                    <a:lnTo>
                      <a:pt x="4990" y="233"/>
                    </a:lnTo>
                    <a:lnTo>
                      <a:pt x="4990" y="233"/>
                    </a:lnTo>
                    <a:lnTo>
                      <a:pt x="4991" y="234"/>
                    </a:lnTo>
                    <a:lnTo>
                      <a:pt x="4991" y="234"/>
                    </a:lnTo>
                    <a:lnTo>
                      <a:pt x="4991" y="234"/>
                    </a:lnTo>
                    <a:lnTo>
                      <a:pt x="4991" y="234"/>
                    </a:lnTo>
                    <a:lnTo>
                      <a:pt x="4991" y="234"/>
                    </a:lnTo>
                    <a:lnTo>
                      <a:pt x="4991" y="234"/>
                    </a:lnTo>
                    <a:lnTo>
                      <a:pt x="4992" y="234"/>
                    </a:lnTo>
                    <a:lnTo>
                      <a:pt x="4992" y="234"/>
                    </a:lnTo>
                    <a:lnTo>
                      <a:pt x="4992" y="234"/>
                    </a:lnTo>
                    <a:lnTo>
                      <a:pt x="4993" y="234"/>
                    </a:lnTo>
                    <a:lnTo>
                      <a:pt x="4993" y="234"/>
                    </a:lnTo>
                    <a:lnTo>
                      <a:pt x="4993" y="234"/>
                    </a:lnTo>
                    <a:lnTo>
                      <a:pt x="4993" y="234"/>
                    </a:lnTo>
                    <a:lnTo>
                      <a:pt x="4993" y="234"/>
                    </a:lnTo>
                    <a:lnTo>
                      <a:pt x="4994" y="234"/>
                    </a:lnTo>
                    <a:lnTo>
                      <a:pt x="4994" y="234"/>
                    </a:lnTo>
                    <a:lnTo>
                      <a:pt x="4994" y="235"/>
                    </a:lnTo>
                    <a:lnTo>
                      <a:pt x="4995" y="235"/>
                    </a:lnTo>
                    <a:lnTo>
                      <a:pt x="4995" y="235"/>
                    </a:lnTo>
                    <a:lnTo>
                      <a:pt x="4995" y="235"/>
                    </a:lnTo>
                    <a:lnTo>
                      <a:pt x="4995" y="235"/>
                    </a:lnTo>
                    <a:lnTo>
                      <a:pt x="4995" y="235"/>
                    </a:lnTo>
                    <a:lnTo>
                      <a:pt x="4995" y="235"/>
                    </a:lnTo>
                    <a:lnTo>
                      <a:pt x="4996" y="235"/>
                    </a:lnTo>
                    <a:lnTo>
                      <a:pt x="4996" y="235"/>
                    </a:lnTo>
                    <a:lnTo>
                      <a:pt x="4996" y="235"/>
                    </a:lnTo>
                    <a:lnTo>
                      <a:pt x="4997" y="235"/>
                    </a:lnTo>
                    <a:lnTo>
                      <a:pt x="4997" y="235"/>
                    </a:lnTo>
                    <a:lnTo>
                      <a:pt x="4997" y="235"/>
                    </a:lnTo>
                    <a:lnTo>
                      <a:pt x="4997" y="235"/>
                    </a:lnTo>
                    <a:lnTo>
                      <a:pt x="4997" y="235"/>
                    </a:lnTo>
                    <a:lnTo>
                      <a:pt x="4998" y="237"/>
                    </a:lnTo>
                    <a:lnTo>
                      <a:pt x="4998" y="237"/>
                    </a:lnTo>
                    <a:lnTo>
                      <a:pt x="4998" y="237"/>
                    </a:lnTo>
                    <a:lnTo>
                      <a:pt x="4998" y="237"/>
                    </a:lnTo>
                    <a:lnTo>
                      <a:pt x="4998" y="237"/>
                    </a:lnTo>
                    <a:lnTo>
                      <a:pt x="4998" y="237"/>
                    </a:lnTo>
                    <a:lnTo>
                      <a:pt x="4999" y="239"/>
                    </a:lnTo>
                    <a:lnTo>
                      <a:pt x="4999" y="239"/>
                    </a:lnTo>
                    <a:lnTo>
                      <a:pt x="4999" y="239"/>
                    </a:lnTo>
                    <a:lnTo>
                      <a:pt x="4999" y="239"/>
                    </a:lnTo>
                    <a:lnTo>
                      <a:pt x="4999" y="235"/>
                    </a:lnTo>
                    <a:lnTo>
                      <a:pt x="5000" y="234"/>
                    </a:lnTo>
                    <a:lnTo>
                      <a:pt x="5000" y="231"/>
                    </a:lnTo>
                    <a:lnTo>
                      <a:pt x="5000" y="230"/>
                    </a:lnTo>
                    <a:lnTo>
                      <a:pt x="5000" y="228"/>
                    </a:lnTo>
                    <a:lnTo>
                      <a:pt x="5000" y="228"/>
                    </a:lnTo>
                    <a:lnTo>
                      <a:pt x="5001" y="228"/>
                    </a:lnTo>
                    <a:lnTo>
                      <a:pt x="5001" y="234"/>
                    </a:lnTo>
                    <a:lnTo>
                      <a:pt x="5001" y="234"/>
                    </a:lnTo>
                    <a:lnTo>
                      <a:pt x="5002" y="235"/>
                    </a:lnTo>
                    <a:lnTo>
                      <a:pt x="5002" y="235"/>
                    </a:lnTo>
                    <a:lnTo>
                      <a:pt x="5002" y="232"/>
                    </a:lnTo>
                    <a:lnTo>
                      <a:pt x="5002" y="231"/>
                    </a:lnTo>
                    <a:lnTo>
                      <a:pt x="5003" y="232"/>
                    </a:lnTo>
                    <a:lnTo>
                      <a:pt x="5003" y="232"/>
                    </a:lnTo>
                    <a:lnTo>
                      <a:pt x="5003" y="232"/>
                    </a:lnTo>
                    <a:lnTo>
                      <a:pt x="5003" y="231"/>
                    </a:lnTo>
                    <a:lnTo>
                      <a:pt x="5004" y="231"/>
                    </a:lnTo>
                    <a:lnTo>
                      <a:pt x="5004" y="230"/>
                    </a:lnTo>
                    <a:lnTo>
                      <a:pt x="5004" y="230"/>
                    </a:lnTo>
                    <a:lnTo>
                      <a:pt x="5004" y="230"/>
                    </a:lnTo>
                    <a:lnTo>
                      <a:pt x="5005" y="232"/>
                    </a:lnTo>
                    <a:lnTo>
                      <a:pt x="5005" y="232"/>
                    </a:lnTo>
                    <a:lnTo>
                      <a:pt x="5005" y="233"/>
                    </a:lnTo>
                    <a:lnTo>
                      <a:pt x="5005" y="232"/>
                    </a:lnTo>
                    <a:lnTo>
                      <a:pt x="5005" y="232"/>
                    </a:lnTo>
                    <a:lnTo>
                      <a:pt x="5005" y="232"/>
                    </a:lnTo>
                    <a:lnTo>
                      <a:pt x="5006" y="232"/>
                    </a:lnTo>
                    <a:lnTo>
                      <a:pt x="5006" y="232"/>
                    </a:lnTo>
                    <a:lnTo>
                      <a:pt x="5006" y="232"/>
                    </a:lnTo>
                    <a:lnTo>
                      <a:pt x="5006" y="232"/>
                    </a:lnTo>
                    <a:lnTo>
                      <a:pt x="5007" y="231"/>
                    </a:lnTo>
                    <a:lnTo>
                      <a:pt x="5007" y="231"/>
                    </a:lnTo>
                    <a:lnTo>
                      <a:pt x="5007" y="231"/>
                    </a:lnTo>
                    <a:lnTo>
                      <a:pt x="5007" y="231"/>
                    </a:lnTo>
                    <a:lnTo>
                      <a:pt x="5007" y="231"/>
                    </a:lnTo>
                    <a:lnTo>
                      <a:pt x="5008" y="231"/>
                    </a:lnTo>
                    <a:lnTo>
                      <a:pt x="5008" y="231"/>
                    </a:lnTo>
                    <a:lnTo>
                      <a:pt x="5008" y="231"/>
                    </a:lnTo>
                    <a:lnTo>
                      <a:pt x="5009" y="231"/>
                    </a:lnTo>
                    <a:lnTo>
                      <a:pt x="5009" y="231"/>
                    </a:lnTo>
                    <a:lnTo>
                      <a:pt x="5009" y="231"/>
                    </a:lnTo>
                    <a:lnTo>
                      <a:pt x="5009" y="231"/>
                    </a:lnTo>
                    <a:lnTo>
                      <a:pt x="5009" y="231"/>
                    </a:lnTo>
                    <a:lnTo>
                      <a:pt x="5010" y="231"/>
                    </a:lnTo>
                    <a:lnTo>
                      <a:pt x="5010" y="231"/>
                    </a:lnTo>
                    <a:lnTo>
                      <a:pt x="5010" y="231"/>
                    </a:lnTo>
                    <a:lnTo>
                      <a:pt x="5010" y="231"/>
                    </a:lnTo>
                    <a:lnTo>
                      <a:pt x="5010" y="231"/>
                    </a:lnTo>
                    <a:lnTo>
                      <a:pt x="5010" y="231"/>
                    </a:lnTo>
                    <a:lnTo>
                      <a:pt x="5011" y="231"/>
                    </a:lnTo>
                    <a:lnTo>
                      <a:pt x="5011" y="231"/>
                    </a:lnTo>
                    <a:lnTo>
                      <a:pt x="5011" y="232"/>
                    </a:lnTo>
                    <a:lnTo>
                      <a:pt x="5011" y="232"/>
                    </a:lnTo>
                    <a:lnTo>
                      <a:pt x="5012" y="232"/>
                    </a:lnTo>
                    <a:lnTo>
                      <a:pt x="5012" y="232"/>
                    </a:lnTo>
                    <a:lnTo>
                      <a:pt x="5012" y="232"/>
                    </a:lnTo>
                    <a:lnTo>
                      <a:pt x="5012" y="232"/>
                    </a:lnTo>
                    <a:lnTo>
                      <a:pt x="5012" y="235"/>
                    </a:lnTo>
                    <a:lnTo>
                      <a:pt x="5012" y="235"/>
                    </a:lnTo>
                    <a:lnTo>
                      <a:pt x="5012" y="235"/>
                    </a:lnTo>
                    <a:lnTo>
                      <a:pt x="5013" y="235"/>
                    </a:lnTo>
                    <a:lnTo>
                      <a:pt x="5013" y="235"/>
                    </a:lnTo>
                    <a:lnTo>
                      <a:pt x="5013" y="235"/>
                    </a:lnTo>
                    <a:lnTo>
                      <a:pt x="5013" y="237"/>
                    </a:lnTo>
                    <a:lnTo>
                      <a:pt x="5013" y="236"/>
                    </a:lnTo>
                    <a:lnTo>
                      <a:pt x="5013" y="236"/>
                    </a:lnTo>
                    <a:lnTo>
                      <a:pt x="5014" y="236"/>
                    </a:lnTo>
                    <a:lnTo>
                      <a:pt x="5014" y="231"/>
                    </a:lnTo>
                    <a:lnTo>
                      <a:pt x="5014" y="230"/>
                    </a:lnTo>
                    <a:lnTo>
                      <a:pt x="5014" y="226"/>
                    </a:lnTo>
                    <a:lnTo>
                      <a:pt x="5015" y="226"/>
                    </a:lnTo>
                    <a:lnTo>
                      <a:pt x="5015" y="225"/>
                    </a:lnTo>
                    <a:lnTo>
                      <a:pt x="5015" y="231"/>
                    </a:lnTo>
                    <a:lnTo>
                      <a:pt x="5015" y="231"/>
                    </a:lnTo>
                    <a:lnTo>
                      <a:pt x="5015" y="231"/>
                    </a:lnTo>
                    <a:lnTo>
                      <a:pt x="5016" y="233"/>
                    </a:lnTo>
                    <a:lnTo>
                      <a:pt x="5016" y="233"/>
                    </a:lnTo>
                    <a:lnTo>
                      <a:pt x="5016" y="233"/>
                    </a:lnTo>
                    <a:lnTo>
                      <a:pt x="5016" y="232"/>
                    </a:lnTo>
                    <a:lnTo>
                      <a:pt x="5016" y="231"/>
                    </a:lnTo>
                    <a:lnTo>
                      <a:pt x="5017" y="231"/>
                    </a:lnTo>
                    <a:lnTo>
                      <a:pt x="5017" y="231"/>
                    </a:lnTo>
                    <a:lnTo>
                      <a:pt x="5017" y="230"/>
                    </a:lnTo>
                    <a:lnTo>
                      <a:pt x="5017" y="231"/>
                    </a:lnTo>
                    <a:lnTo>
                      <a:pt x="5018" y="231"/>
                    </a:lnTo>
                    <a:lnTo>
                      <a:pt x="5018" y="231"/>
                    </a:lnTo>
                    <a:lnTo>
                      <a:pt x="5018" y="231"/>
                    </a:lnTo>
                    <a:lnTo>
                      <a:pt x="5018" y="231"/>
                    </a:lnTo>
                    <a:lnTo>
                      <a:pt x="5019" y="231"/>
                    </a:lnTo>
                    <a:lnTo>
                      <a:pt x="5019" y="231"/>
                    </a:lnTo>
                    <a:lnTo>
                      <a:pt x="5019" y="231"/>
                    </a:lnTo>
                    <a:lnTo>
                      <a:pt x="5019" y="233"/>
                    </a:lnTo>
                    <a:lnTo>
                      <a:pt x="5019" y="233"/>
                    </a:lnTo>
                    <a:lnTo>
                      <a:pt x="5020" y="234"/>
                    </a:lnTo>
                    <a:lnTo>
                      <a:pt x="5020" y="234"/>
                    </a:lnTo>
                    <a:lnTo>
                      <a:pt x="5020" y="234"/>
                    </a:lnTo>
                    <a:lnTo>
                      <a:pt x="5021" y="234"/>
                    </a:lnTo>
                    <a:lnTo>
                      <a:pt x="5021" y="234"/>
                    </a:lnTo>
                    <a:lnTo>
                      <a:pt x="5021" y="234"/>
                    </a:lnTo>
                    <a:lnTo>
                      <a:pt x="5021" y="234"/>
                    </a:lnTo>
                    <a:lnTo>
                      <a:pt x="5021" y="234"/>
                    </a:lnTo>
                    <a:lnTo>
                      <a:pt x="5022" y="234"/>
                    </a:lnTo>
                    <a:lnTo>
                      <a:pt x="5022" y="234"/>
                    </a:lnTo>
                    <a:lnTo>
                      <a:pt x="5022" y="234"/>
                    </a:lnTo>
                    <a:lnTo>
                      <a:pt x="5022" y="234"/>
                    </a:lnTo>
                    <a:lnTo>
                      <a:pt x="5023" y="234"/>
                    </a:lnTo>
                    <a:lnTo>
                      <a:pt x="5023" y="234"/>
                    </a:lnTo>
                    <a:lnTo>
                      <a:pt x="5023" y="234"/>
                    </a:lnTo>
                    <a:lnTo>
                      <a:pt x="5023" y="235"/>
                    </a:lnTo>
                    <a:lnTo>
                      <a:pt x="5023" y="235"/>
                    </a:lnTo>
                    <a:lnTo>
                      <a:pt x="5024" y="235"/>
                    </a:lnTo>
                    <a:lnTo>
                      <a:pt x="5024" y="235"/>
                    </a:lnTo>
                    <a:lnTo>
                      <a:pt x="5024" y="235"/>
                    </a:lnTo>
                    <a:lnTo>
                      <a:pt x="5025" y="235"/>
                    </a:lnTo>
                    <a:lnTo>
                      <a:pt x="5025" y="235"/>
                    </a:lnTo>
                    <a:lnTo>
                      <a:pt x="5025" y="235"/>
                    </a:lnTo>
                    <a:lnTo>
                      <a:pt x="5026" y="235"/>
                    </a:lnTo>
                    <a:lnTo>
                      <a:pt x="5026" y="235"/>
                    </a:lnTo>
                    <a:lnTo>
                      <a:pt x="5026" y="235"/>
                    </a:lnTo>
                    <a:lnTo>
                      <a:pt x="5026" y="235"/>
                    </a:lnTo>
                    <a:lnTo>
                      <a:pt x="5027" y="237"/>
                    </a:lnTo>
                    <a:lnTo>
                      <a:pt x="5027" y="237"/>
                    </a:lnTo>
                    <a:lnTo>
                      <a:pt x="5027" y="237"/>
                    </a:lnTo>
                    <a:lnTo>
                      <a:pt x="5027" y="238"/>
                    </a:lnTo>
                    <a:lnTo>
                      <a:pt x="5028" y="238"/>
                    </a:lnTo>
                    <a:lnTo>
                      <a:pt x="5028" y="239"/>
                    </a:lnTo>
                    <a:lnTo>
                      <a:pt x="5028" y="239"/>
                    </a:lnTo>
                    <a:lnTo>
                      <a:pt x="5028" y="236"/>
                    </a:lnTo>
                    <a:lnTo>
                      <a:pt x="5028" y="235"/>
                    </a:lnTo>
                    <a:lnTo>
                      <a:pt x="5029" y="226"/>
                    </a:lnTo>
                    <a:lnTo>
                      <a:pt x="5029" y="230"/>
                    </a:lnTo>
                    <a:lnTo>
                      <a:pt x="5029" y="231"/>
                    </a:lnTo>
                    <a:lnTo>
                      <a:pt x="5030" y="235"/>
                    </a:lnTo>
                    <a:lnTo>
                      <a:pt x="5030" y="235"/>
                    </a:lnTo>
                    <a:lnTo>
                      <a:pt x="5030" y="237"/>
                    </a:lnTo>
                    <a:lnTo>
                      <a:pt x="5030" y="237"/>
                    </a:lnTo>
                    <a:lnTo>
                      <a:pt x="5031" y="237"/>
                    </a:lnTo>
                    <a:lnTo>
                      <a:pt x="5031" y="237"/>
                    </a:lnTo>
                    <a:lnTo>
                      <a:pt x="5031" y="237"/>
                    </a:lnTo>
                    <a:lnTo>
                      <a:pt x="5031" y="235"/>
                    </a:lnTo>
                    <a:lnTo>
                      <a:pt x="5031" y="234"/>
                    </a:lnTo>
                    <a:lnTo>
                      <a:pt x="5032" y="234"/>
                    </a:lnTo>
                    <a:lnTo>
                      <a:pt x="5032" y="234"/>
                    </a:lnTo>
                    <a:lnTo>
                      <a:pt x="5032" y="234"/>
                    </a:lnTo>
                    <a:lnTo>
                      <a:pt x="5033" y="234"/>
                    </a:lnTo>
                    <a:lnTo>
                      <a:pt x="5033" y="235"/>
                    </a:lnTo>
                    <a:lnTo>
                      <a:pt x="5033" y="236"/>
                    </a:lnTo>
                    <a:lnTo>
                      <a:pt x="5033" y="236"/>
                    </a:lnTo>
                    <a:lnTo>
                      <a:pt x="5034" y="236"/>
                    </a:lnTo>
                    <a:lnTo>
                      <a:pt x="5034" y="236"/>
                    </a:lnTo>
                    <a:lnTo>
                      <a:pt x="5034" y="236"/>
                    </a:lnTo>
                    <a:lnTo>
                      <a:pt x="5034" y="236"/>
                    </a:lnTo>
                    <a:lnTo>
                      <a:pt x="5034" y="236"/>
                    </a:lnTo>
                    <a:lnTo>
                      <a:pt x="5035" y="236"/>
                    </a:lnTo>
                    <a:lnTo>
                      <a:pt x="5035" y="236"/>
                    </a:lnTo>
                    <a:lnTo>
                      <a:pt x="5035" y="236"/>
                    </a:lnTo>
                    <a:lnTo>
                      <a:pt x="5035" y="237"/>
                    </a:lnTo>
                    <a:lnTo>
                      <a:pt x="5036" y="237"/>
                    </a:lnTo>
                    <a:lnTo>
                      <a:pt x="5036" y="237"/>
                    </a:lnTo>
                    <a:lnTo>
                      <a:pt x="5036" y="236"/>
                    </a:lnTo>
                    <a:lnTo>
                      <a:pt x="5036" y="236"/>
                    </a:lnTo>
                    <a:lnTo>
                      <a:pt x="5037" y="236"/>
                    </a:lnTo>
                    <a:lnTo>
                      <a:pt x="5037" y="235"/>
                    </a:lnTo>
                    <a:lnTo>
                      <a:pt x="5037" y="235"/>
                    </a:lnTo>
                    <a:lnTo>
                      <a:pt x="5037" y="235"/>
                    </a:lnTo>
                    <a:lnTo>
                      <a:pt x="5037" y="235"/>
                    </a:lnTo>
                    <a:lnTo>
                      <a:pt x="5038" y="236"/>
                    </a:lnTo>
                    <a:lnTo>
                      <a:pt x="5038" y="236"/>
                    </a:lnTo>
                    <a:lnTo>
                      <a:pt x="5038" y="236"/>
                    </a:lnTo>
                    <a:lnTo>
                      <a:pt x="5038" y="236"/>
                    </a:lnTo>
                    <a:lnTo>
                      <a:pt x="5038" y="236"/>
                    </a:lnTo>
                    <a:lnTo>
                      <a:pt x="5039" y="236"/>
                    </a:lnTo>
                    <a:lnTo>
                      <a:pt x="5039" y="236"/>
                    </a:lnTo>
                    <a:lnTo>
                      <a:pt x="5039" y="236"/>
                    </a:lnTo>
                    <a:lnTo>
                      <a:pt x="5039" y="236"/>
                    </a:lnTo>
                    <a:lnTo>
                      <a:pt x="5039" y="236"/>
                    </a:lnTo>
                    <a:lnTo>
                      <a:pt x="5039" y="236"/>
                    </a:lnTo>
                    <a:lnTo>
                      <a:pt x="5040" y="236"/>
                    </a:lnTo>
                    <a:lnTo>
                      <a:pt x="5040" y="236"/>
                    </a:lnTo>
                    <a:lnTo>
                      <a:pt x="5040" y="236"/>
                    </a:lnTo>
                    <a:lnTo>
                      <a:pt x="5040" y="236"/>
                    </a:lnTo>
                    <a:lnTo>
                      <a:pt x="5040" y="236"/>
                    </a:lnTo>
                    <a:lnTo>
                      <a:pt x="5040" y="236"/>
                    </a:lnTo>
                    <a:lnTo>
                      <a:pt x="5041" y="236"/>
                    </a:lnTo>
                    <a:lnTo>
                      <a:pt x="5041" y="236"/>
                    </a:lnTo>
                    <a:lnTo>
                      <a:pt x="5041" y="236"/>
                    </a:lnTo>
                    <a:lnTo>
                      <a:pt x="5042" y="236"/>
                    </a:lnTo>
                    <a:lnTo>
                      <a:pt x="5042" y="236"/>
                    </a:lnTo>
                    <a:lnTo>
                      <a:pt x="5042" y="236"/>
                    </a:lnTo>
                    <a:lnTo>
                      <a:pt x="5042" y="237"/>
                    </a:lnTo>
                    <a:lnTo>
                      <a:pt x="5042" y="237"/>
                    </a:lnTo>
                    <a:lnTo>
                      <a:pt x="5043" y="237"/>
                    </a:lnTo>
                    <a:lnTo>
                      <a:pt x="5043" y="236"/>
                    </a:lnTo>
                    <a:lnTo>
                      <a:pt x="5043" y="236"/>
                    </a:lnTo>
                    <a:lnTo>
                      <a:pt x="5044" y="234"/>
                    </a:lnTo>
                    <a:lnTo>
                      <a:pt x="5044" y="234"/>
                    </a:lnTo>
                    <a:lnTo>
                      <a:pt x="5044" y="231"/>
                    </a:lnTo>
                    <a:lnTo>
                      <a:pt x="5044" y="233"/>
                    </a:lnTo>
                    <a:lnTo>
                      <a:pt x="5044" y="233"/>
                    </a:lnTo>
                    <a:lnTo>
                      <a:pt x="5044" y="231"/>
                    </a:lnTo>
                    <a:lnTo>
                      <a:pt x="5045" y="233"/>
                    </a:lnTo>
                    <a:lnTo>
                      <a:pt x="5045" y="233"/>
                    </a:lnTo>
                    <a:lnTo>
                      <a:pt x="5045" y="232"/>
                    </a:lnTo>
                    <a:lnTo>
                      <a:pt x="5045" y="230"/>
                    </a:lnTo>
                    <a:lnTo>
                      <a:pt x="5045" y="231"/>
                    </a:lnTo>
                    <a:lnTo>
                      <a:pt x="5046" y="231"/>
                    </a:lnTo>
                    <a:lnTo>
                      <a:pt x="5046" y="234"/>
                    </a:lnTo>
                    <a:lnTo>
                      <a:pt x="5046" y="234"/>
                    </a:lnTo>
                    <a:lnTo>
                      <a:pt x="5047" y="235"/>
                    </a:lnTo>
                    <a:lnTo>
                      <a:pt x="5047" y="235"/>
                    </a:lnTo>
                    <a:lnTo>
                      <a:pt x="5047" y="235"/>
                    </a:lnTo>
                    <a:lnTo>
                      <a:pt x="5047" y="234"/>
                    </a:lnTo>
                    <a:lnTo>
                      <a:pt x="5047" y="234"/>
                    </a:lnTo>
                    <a:lnTo>
                      <a:pt x="5048" y="233"/>
                    </a:lnTo>
                    <a:lnTo>
                      <a:pt x="5048" y="233"/>
                    </a:lnTo>
                    <a:lnTo>
                      <a:pt x="5048" y="233"/>
                    </a:lnTo>
                    <a:lnTo>
                      <a:pt x="5048" y="233"/>
                    </a:lnTo>
                    <a:lnTo>
                      <a:pt x="5049" y="233"/>
                    </a:lnTo>
                    <a:lnTo>
                      <a:pt x="5049" y="234"/>
                    </a:lnTo>
                    <a:lnTo>
                      <a:pt x="5049" y="234"/>
                    </a:lnTo>
                    <a:lnTo>
                      <a:pt x="5049" y="236"/>
                    </a:lnTo>
                    <a:lnTo>
                      <a:pt x="5049" y="236"/>
                    </a:lnTo>
                    <a:lnTo>
                      <a:pt x="5050" y="236"/>
                    </a:lnTo>
                    <a:lnTo>
                      <a:pt x="5050" y="236"/>
                    </a:lnTo>
                    <a:lnTo>
                      <a:pt x="5050" y="236"/>
                    </a:lnTo>
                    <a:lnTo>
                      <a:pt x="5050" y="236"/>
                    </a:lnTo>
                    <a:lnTo>
                      <a:pt x="5051" y="236"/>
                    </a:lnTo>
                    <a:lnTo>
                      <a:pt x="5051" y="236"/>
                    </a:lnTo>
                    <a:lnTo>
                      <a:pt x="5051" y="236"/>
                    </a:lnTo>
                    <a:lnTo>
                      <a:pt x="5051" y="235"/>
                    </a:lnTo>
                    <a:lnTo>
                      <a:pt x="5051" y="235"/>
                    </a:lnTo>
                    <a:lnTo>
                      <a:pt x="5052" y="234"/>
                    </a:lnTo>
                    <a:lnTo>
                      <a:pt x="5052" y="234"/>
                    </a:lnTo>
                    <a:lnTo>
                      <a:pt x="5052" y="234"/>
                    </a:lnTo>
                    <a:lnTo>
                      <a:pt x="5053" y="234"/>
                    </a:lnTo>
                    <a:lnTo>
                      <a:pt x="5053" y="234"/>
                    </a:lnTo>
                    <a:lnTo>
                      <a:pt x="5053" y="234"/>
                    </a:lnTo>
                    <a:lnTo>
                      <a:pt x="5053" y="233"/>
                    </a:lnTo>
                    <a:lnTo>
                      <a:pt x="5054" y="234"/>
                    </a:lnTo>
                    <a:lnTo>
                      <a:pt x="5054" y="234"/>
                    </a:lnTo>
                    <a:lnTo>
                      <a:pt x="5054" y="234"/>
                    </a:lnTo>
                    <a:lnTo>
                      <a:pt x="5054" y="234"/>
                    </a:lnTo>
                    <a:lnTo>
                      <a:pt x="5054" y="234"/>
                    </a:lnTo>
                    <a:lnTo>
                      <a:pt x="5055" y="234"/>
                    </a:lnTo>
                    <a:lnTo>
                      <a:pt x="5055" y="233"/>
                    </a:lnTo>
                    <a:lnTo>
                      <a:pt x="5055" y="233"/>
                    </a:lnTo>
                    <a:lnTo>
                      <a:pt x="5055" y="233"/>
                    </a:lnTo>
                    <a:lnTo>
                      <a:pt x="5055" y="233"/>
                    </a:lnTo>
                    <a:lnTo>
                      <a:pt x="5056" y="233"/>
                    </a:lnTo>
                    <a:lnTo>
                      <a:pt x="5056" y="234"/>
                    </a:lnTo>
                    <a:lnTo>
                      <a:pt x="5056" y="234"/>
                    </a:lnTo>
                    <a:lnTo>
                      <a:pt x="5056" y="234"/>
                    </a:lnTo>
                    <a:lnTo>
                      <a:pt x="5057" y="234"/>
                    </a:lnTo>
                    <a:lnTo>
                      <a:pt x="5057" y="237"/>
                    </a:lnTo>
                    <a:lnTo>
                      <a:pt x="5057" y="237"/>
                    </a:lnTo>
                    <a:lnTo>
                      <a:pt x="5058" y="237"/>
                    </a:lnTo>
                    <a:lnTo>
                      <a:pt x="5058" y="237"/>
                    </a:lnTo>
                    <a:lnTo>
                      <a:pt x="5058" y="237"/>
                    </a:lnTo>
                    <a:lnTo>
                      <a:pt x="5058" y="237"/>
                    </a:lnTo>
                    <a:lnTo>
                      <a:pt x="5058" y="237"/>
                    </a:lnTo>
                    <a:lnTo>
                      <a:pt x="5059" y="236"/>
                    </a:lnTo>
                    <a:lnTo>
                      <a:pt x="5059" y="236"/>
                    </a:lnTo>
                    <a:lnTo>
                      <a:pt x="5059" y="233"/>
                    </a:lnTo>
                    <a:lnTo>
                      <a:pt x="5060" y="233"/>
                    </a:lnTo>
                    <a:lnTo>
                      <a:pt x="5060" y="228"/>
                    </a:lnTo>
                    <a:lnTo>
                      <a:pt x="5060" y="228"/>
                    </a:lnTo>
                    <a:lnTo>
                      <a:pt x="5060" y="229"/>
                    </a:lnTo>
                    <a:lnTo>
                      <a:pt x="5060" y="226"/>
                    </a:lnTo>
                    <a:lnTo>
                      <a:pt x="5061" y="229"/>
                    </a:lnTo>
                    <a:lnTo>
                      <a:pt x="5061" y="229"/>
                    </a:lnTo>
                    <a:lnTo>
                      <a:pt x="5061" y="232"/>
                    </a:lnTo>
                    <a:lnTo>
                      <a:pt x="5061" y="232"/>
                    </a:lnTo>
                    <a:lnTo>
                      <a:pt x="5062" y="234"/>
                    </a:lnTo>
                    <a:lnTo>
                      <a:pt x="5062" y="234"/>
                    </a:lnTo>
                    <a:lnTo>
                      <a:pt x="5062" y="234"/>
                    </a:lnTo>
                    <a:lnTo>
                      <a:pt x="5062" y="232"/>
                    </a:lnTo>
                    <a:lnTo>
                      <a:pt x="5062" y="232"/>
                    </a:lnTo>
                    <a:lnTo>
                      <a:pt x="5063" y="232"/>
                    </a:lnTo>
                    <a:lnTo>
                      <a:pt x="5063" y="232"/>
                    </a:lnTo>
                    <a:lnTo>
                      <a:pt x="5063" y="233"/>
                    </a:lnTo>
                    <a:lnTo>
                      <a:pt x="5063" y="233"/>
                    </a:lnTo>
                    <a:lnTo>
                      <a:pt x="5063" y="233"/>
                    </a:lnTo>
                    <a:lnTo>
                      <a:pt x="5063" y="233"/>
                    </a:lnTo>
                    <a:lnTo>
                      <a:pt x="5064" y="233"/>
                    </a:lnTo>
                    <a:lnTo>
                      <a:pt x="5064" y="232"/>
                    </a:lnTo>
                    <a:lnTo>
                      <a:pt x="5064" y="232"/>
                    </a:lnTo>
                    <a:lnTo>
                      <a:pt x="5064" y="231"/>
                    </a:lnTo>
                    <a:lnTo>
                      <a:pt x="5065" y="231"/>
                    </a:lnTo>
                    <a:lnTo>
                      <a:pt x="5065" y="231"/>
                    </a:lnTo>
                    <a:lnTo>
                      <a:pt x="5065" y="233"/>
                    </a:lnTo>
                    <a:lnTo>
                      <a:pt x="5066" y="233"/>
                    </a:lnTo>
                    <a:lnTo>
                      <a:pt x="5066" y="235"/>
                    </a:lnTo>
                    <a:lnTo>
                      <a:pt x="5066" y="234"/>
                    </a:lnTo>
                    <a:lnTo>
                      <a:pt x="5066" y="234"/>
                    </a:lnTo>
                    <a:lnTo>
                      <a:pt x="5066" y="235"/>
                    </a:lnTo>
                    <a:lnTo>
                      <a:pt x="5067" y="234"/>
                    </a:lnTo>
                    <a:lnTo>
                      <a:pt x="5067" y="234"/>
                    </a:lnTo>
                    <a:lnTo>
                      <a:pt x="5067" y="234"/>
                    </a:lnTo>
                    <a:lnTo>
                      <a:pt x="5068" y="234"/>
                    </a:lnTo>
                    <a:lnTo>
                      <a:pt x="5068" y="234"/>
                    </a:lnTo>
                    <a:lnTo>
                      <a:pt x="5068" y="234"/>
                    </a:lnTo>
                    <a:lnTo>
                      <a:pt x="5068" y="234"/>
                    </a:lnTo>
                    <a:lnTo>
                      <a:pt x="5069" y="234"/>
                    </a:lnTo>
                    <a:lnTo>
                      <a:pt x="5069" y="234"/>
                    </a:lnTo>
                    <a:lnTo>
                      <a:pt x="5069" y="234"/>
                    </a:lnTo>
                    <a:lnTo>
                      <a:pt x="5069" y="234"/>
                    </a:lnTo>
                    <a:lnTo>
                      <a:pt x="5069" y="234"/>
                    </a:lnTo>
                    <a:lnTo>
                      <a:pt x="5070" y="234"/>
                    </a:lnTo>
                    <a:lnTo>
                      <a:pt x="5070" y="234"/>
                    </a:lnTo>
                    <a:lnTo>
                      <a:pt x="5070" y="234"/>
                    </a:lnTo>
                    <a:lnTo>
                      <a:pt x="5070" y="234"/>
                    </a:lnTo>
                    <a:lnTo>
                      <a:pt x="5071" y="234"/>
                    </a:lnTo>
                    <a:lnTo>
                      <a:pt x="5071" y="234"/>
                    </a:lnTo>
                    <a:lnTo>
                      <a:pt x="5071" y="234"/>
                    </a:lnTo>
                    <a:lnTo>
                      <a:pt x="5072" y="234"/>
                    </a:lnTo>
                    <a:lnTo>
                      <a:pt x="5072" y="234"/>
                    </a:lnTo>
                    <a:lnTo>
                      <a:pt x="5072" y="234"/>
                    </a:lnTo>
                    <a:lnTo>
                      <a:pt x="5072" y="234"/>
                    </a:lnTo>
                    <a:lnTo>
                      <a:pt x="5072" y="234"/>
                    </a:lnTo>
                    <a:lnTo>
                      <a:pt x="5073" y="235"/>
                    </a:lnTo>
                    <a:lnTo>
                      <a:pt x="5073" y="235"/>
                    </a:lnTo>
                    <a:lnTo>
                      <a:pt x="5073" y="237"/>
                    </a:lnTo>
                    <a:lnTo>
                      <a:pt x="5074" y="237"/>
                    </a:lnTo>
                    <a:lnTo>
                      <a:pt x="5074" y="236"/>
                    </a:lnTo>
                    <a:lnTo>
                      <a:pt x="5074" y="236"/>
                    </a:lnTo>
                    <a:lnTo>
                      <a:pt x="5075" y="232"/>
                    </a:lnTo>
                    <a:lnTo>
                      <a:pt x="5075" y="231"/>
                    </a:lnTo>
                    <a:lnTo>
                      <a:pt x="5075" y="228"/>
                    </a:lnTo>
                    <a:lnTo>
                      <a:pt x="5075" y="231"/>
                    </a:lnTo>
                    <a:lnTo>
                      <a:pt x="5075" y="232"/>
                    </a:lnTo>
                    <a:lnTo>
                      <a:pt x="5076" y="233"/>
                    </a:lnTo>
                    <a:lnTo>
                      <a:pt x="5076" y="232"/>
                    </a:lnTo>
                    <a:lnTo>
                      <a:pt x="5076" y="232"/>
                    </a:lnTo>
                    <a:lnTo>
                      <a:pt x="5076" y="232"/>
                    </a:lnTo>
                    <a:lnTo>
                      <a:pt x="5076" y="233"/>
                    </a:lnTo>
                    <a:lnTo>
                      <a:pt x="5077" y="233"/>
                    </a:lnTo>
                    <a:lnTo>
                      <a:pt x="5077" y="235"/>
                    </a:lnTo>
                    <a:lnTo>
                      <a:pt x="5077" y="235"/>
                    </a:lnTo>
                    <a:lnTo>
                      <a:pt x="5077" y="234"/>
                    </a:lnTo>
                    <a:lnTo>
                      <a:pt x="5077" y="234"/>
                    </a:lnTo>
                    <a:lnTo>
                      <a:pt x="5078" y="234"/>
                    </a:lnTo>
                    <a:lnTo>
                      <a:pt x="5078" y="234"/>
                    </a:lnTo>
                    <a:lnTo>
                      <a:pt x="5078" y="234"/>
                    </a:lnTo>
                    <a:lnTo>
                      <a:pt x="5079" y="236"/>
                    </a:lnTo>
                    <a:lnTo>
                      <a:pt x="5079" y="236"/>
                    </a:lnTo>
                    <a:lnTo>
                      <a:pt x="5079" y="236"/>
                    </a:lnTo>
                    <a:lnTo>
                      <a:pt x="5079" y="236"/>
                    </a:lnTo>
                    <a:lnTo>
                      <a:pt x="5080" y="236"/>
                    </a:lnTo>
                    <a:lnTo>
                      <a:pt x="5080" y="235"/>
                    </a:lnTo>
                    <a:lnTo>
                      <a:pt x="5080" y="235"/>
                    </a:lnTo>
                    <a:lnTo>
                      <a:pt x="5080" y="235"/>
                    </a:lnTo>
                    <a:lnTo>
                      <a:pt x="5080" y="236"/>
                    </a:lnTo>
                    <a:lnTo>
                      <a:pt x="5080" y="236"/>
                    </a:lnTo>
                    <a:lnTo>
                      <a:pt x="5081" y="236"/>
                    </a:lnTo>
                    <a:lnTo>
                      <a:pt x="5081" y="236"/>
                    </a:lnTo>
                    <a:lnTo>
                      <a:pt x="5081" y="236"/>
                    </a:lnTo>
                    <a:lnTo>
                      <a:pt x="5081" y="236"/>
                    </a:lnTo>
                    <a:lnTo>
                      <a:pt x="5081" y="236"/>
                    </a:lnTo>
                    <a:lnTo>
                      <a:pt x="5081" y="236"/>
                    </a:lnTo>
                    <a:lnTo>
                      <a:pt x="5082" y="236"/>
                    </a:lnTo>
                    <a:lnTo>
                      <a:pt x="5082" y="236"/>
                    </a:lnTo>
                    <a:lnTo>
                      <a:pt x="5082" y="236"/>
                    </a:lnTo>
                    <a:lnTo>
                      <a:pt x="5082" y="236"/>
                    </a:lnTo>
                    <a:lnTo>
                      <a:pt x="5082" y="236"/>
                    </a:lnTo>
                    <a:lnTo>
                      <a:pt x="5082" y="236"/>
                    </a:lnTo>
                    <a:lnTo>
                      <a:pt x="5083" y="236"/>
                    </a:lnTo>
                    <a:lnTo>
                      <a:pt x="5083" y="236"/>
                    </a:lnTo>
                    <a:lnTo>
                      <a:pt x="5083" y="236"/>
                    </a:lnTo>
                    <a:lnTo>
                      <a:pt x="5083" y="236"/>
                    </a:lnTo>
                    <a:lnTo>
                      <a:pt x="5084" y="236"/>
                    </a:lnTo>
                    <a:lnTo>
                      <a:pt x="5084" y="236"/>
                    </a:lnTo>
                    <a:lnTo>
                      <a:pt x="5084" y="237"/>
                    </a:lnTo>
                    <a:lnTo>
                      <a:pt x="5084" y="237"/>
                    </a:lnTo>
                    <a:lnTo>
                      <a:pt x="5084" y="237"/>
                    </a:lnTo>
                    <a:lnTo>
                      <a:pt x="5084" y="237"/>
                    </a:lnTo>
                    <a:lnTo>
                      <a:pt x="5084" y="237"/>
                    </a:lnTo>
                    <a:lnTo>
                      <a:pt x="5084" y="237"/>
                    </a:lnTo>
                    <a:lnTo>
                      <a:pt x="5085" y="237"/>
                    </a:lnTo>
                    <a:lnTo>
                      <a:pt x="5085" y="237"/>
                    </a:lnTo>
                    <a:lnTo>
                      <a:pt x="5085" y="237"/>
                    </a:lnTo>
                    <a:lnTo>
                      <a:pt x="5085" y="237"/>
                    </a:lnTo>
                    <a:lnTo>
                      <a:pt x="5086" y="237"/>
                    </a:lnTo>
                    <a:lnTo>
                      <a:pt x="5086" y="237"/>
                    </a:lnTo>
                    <a:lnTo>
                      <a:pt x="5086" y="237"/>
                    </a:lnTo>
                    <a:lnTo>
                      <a:pt x="5086" y="237"/>
                    </a:lnTo>
                    <a:lnTo>
                      <a:pt x="5086" y="237"/>
                    </a:lnTo>
                    <a:lnTo>
                      <a:pt x="5087" y="237"/>
                    </a:lnTo>
                    <a:lnTo>
                      <a:pt x="5087" y="237"/>
                    </a:lnTo>
                    <a:lnTo>
                      <a:pt x="5087" y="237"/>
                    </a:lnTo>
                    <a:lnTo>
                      <a:pt x="5087" y="236"/>
                    </a:lnTo>
                    <a:lnTo>
                      <a:pt x="5087" y="236"/>
                    </a:lnTo>
                    <a:lnTo>
                      <a:pt x="5087" y="237"/>
                    </a:lnTo>
                    <a:lnTo>
                      <a:pt x="5087" y="237"/>
                    </a:lnTo>
                    <a:lnTo>
                      <a:pt x="5088" y="238"/>
                    </a:lnTo>
                    <a:lnTo>
                      <a:pt x="5088" y="238"/>
                    </a:lnTo>
                    <a:lnTo>
                      <a:pt x="5088" y="238"/>
                    </a:lnTo>
                    <a:lnTo>
                      <a:pt x="5089" y="238"/>
                    </a:lnTo>
                    <a:lnTo>
                      <a:pt x="5089" y="238"/>
                    </a:lnTo>
                    <a:lnTo>
                      <a:pt x="5089" y="238"/>
                    </a:lnTo>
                    <a:lnTo>
                      <a:pt x="5089" y="237"/>
                    </a:lnTo>
                    <a:lnTo>
                      <a:pt x="5089" y="236"/>
                    </a:lnTo>
                    <a:lnTo>
                      <a:pt x="5090" y="231"/>
                    </a:lnTo>
                    <a:lnTo>
                      <a:pt x="5090" y="231"/>
                    </a:lnTo>
                    <a:lnTo>
                      <a:pt x="5090" y="231"/>
                    </a:lnTo>
                    <a:lnTo>
                      <a:pt x="5090" y="232"/>
                    </a:lnTo>
                    <a:lnTo>
                      <a:pt x="5090" y="232"/>
                    </a:lnTo>
                    <a:lnTo>
                      <a:pt x="5091" y="232"/>
                    </a:lnTo>
                    <a:lnTo>
                      <a:pt x="5091" y="231"/>
                    </a:lnTo>
                    <a:lnTo>
                      <a:pt x="5091" y="232"/>
                    </a:lnTo>
                    <a:lnTo>
                      <a:pt x="5091" y="232"/>
                    </a:lnTo>
                    <a:lnTo>
                      <a:pt x="5091" y="233"/>
                    </a:lnTo>
                    <a:lnTo>
                      <a:pt x="5092" y="233"/>
                    </a:lnTo>
                    <a:lnTo>
                      <a:pt x="5092" y="233"/>
                    </a:lnTo>
                    <a:lnTo>
                      <a:pt x="5092" y="233"/>
                    </a:lnTo>
                    <a:lnTo>
                      <a:pt x="5092" y="233"/>
                    </a:lnTo>
                    <a:lnTo>
                      <a:pt x="5093" y="232"/>
                    </a:lnTo>
                    <a:lnTo>
                      <a:pt x="5093" y="232"/>
                    </a:lnTo>
                    <a:lnTo>
                      <a:pt x="5093" y="232"/>
                    </a:lnTo>
                    <a:lnTo>
                      <a:pt x="5093" y="233"/>
                    </a:lnTo>
                    <a:lnTo>
                      <a:pt x="5094" y="233"/>
                    </a:lnTo>
                    <a:lnTo>
                      <a:pt x="5094" y="234"/>
                    </a:lnTo>
                    <a:lnTo>
                      <a:pt x="5094" y="233"/>
                    </a:lnTo>
                    <a:lnTo>
                      <a:pt x="5094" y="233"/>
                    </a:lnTo>
                    <a:lnTo>
                      <a:pt x="5094" y="233"/>
                    </a:lnTo>
                    <a:lnTo>
                      <a:pt x="5094" y="234"/>
                    </a:lnTo>
                    <a:lnTo>
                      <a:pt x="5095" y="234"/>
                    </a:lnTo>
                    <a:lnTo>
                      <a:pt x="5095" y="235"/>
                    </a:lnTo>
                    <a:lnTo>
                      <a:pt x="5095" y="235"/>
                    </a:lnTo>
                    <a:lnTo>
                      <a:pt x="5096" y="234"/>
                    </a:lnTo>
                    <a:lnTo>
                      <a:pt x="5096" y="234"/>
                    </a:lnTo>
                    <a:lnTo>
                      <a:pt x="5096" y="234"/>
                    </a:lnTo>
                    <a:lnTo>
                      <a:pt x="5096" y="235"/>
                    </a:lnTo>
                    <a:lnTo>
                      <a:pt x="5096" y="234"/>
                    </a:lnTo>
                    <a:lnTo>
                      <a:pt x="5096" y="234"/>
                    </a:lnTo>
                    <a:lnTo>
                      <a:pt x="5097" y="234"/>
                    </a:lnTo>
                    <a:lnTo>
                      <a:pt x="5097" y="234"/>
                    </a:lnTo>
                    <a:lnTo>
                      <a:pt x="5097" y="234"/>
                    </a:lnTo>
                    <a:lnTo>
                      <a:pt x="5097" y="234"/>
                    </a:lnTo>
                    <a:lnTo>
                      <a:pt x="5098" y="234"/>
                    </a:lnTo>
                    <a:lnTo>
                      <a:pt x="5098" y="234"/>
                    </a:lnTo>
                    <a:lnTo>
                      <a:pt x="5098" y="234"/>
                    </a:lnTo>
                    <a:lnTo>
                      <a:pt x="5098" y="234"/>
                    </a:lnTo>
                    <a:lnTo>
                      <a:pt x="5098" y="234"/>
                    </a:lnTo>
                    <a:lnTo>
                      <a:pt x="5099" y="234"/>
                    </a:lnTo>
                    <a:lnTo>
                      <a:pt x="5099" y="234"/>
                    </a:lnTo>
                    <a:lnTo>
                      <a:pt x="5099" y="234"/>
                    </a:lnTo>
                    <a:lnTo>
                      <a:pt x="5100" y="234"/>
                    </a:lnTo>
                    <a:lnTo>
                      <a:pt x="5100" y="234"/>
                    </a:lnTo>
                    <a:lnTo>
                      <a:pt x="5100" y="234"/>
                    </a:lnTo>
                    <a:lnTo>
                      <a:pt x="5100" y="234"/>
                    </a:lnTo>
                    <a:lnTo>
                      <a:pt x="5100" y="234"/>
                    </a:lnTo>
                    <a:lnTo>
                      <a:pt x="5101" y="234"/>
                    </a:lnTo>
                    <a:lnTo>
                      <a:pt x="5101" y="234"/>
                    </a:lnTo>
                    <a:lnTo>
                      <a:pt x="5101" y="234"/>
                    </a:lnTo>
                    <a:lnTo>
                      <a:pt x="5101" y="234"/>
                    </a:lnTo>
                    <a:lnTo>
                      <a:pt x="5101" y="234"/>
                    </a:lnTo>
                    <a:lnTo>
                      <a:pt x="5102" y="234"/>
                    </a:lnTo>
                    <a:lnTo>
                      <a:pt x="5102" y="235"/>
                    </a:lnTo>
                    <a:lnTo>
                      <a:pt x="5102" y="235"/>
                    </a:lnTo>
                    <a:lnTo>
                      <a:pt x="5103" y="236"/>
                    </a:lnTo>
                    <a:lnTo>
                      <a:pt x="5103" y="236"/>
                    </a:lnTo>
                    <a:lnTo>
                      <a:pt x="5103" y="238"/>
                    </a:lnTo>
                    <a:lnTo>
                      <a:pt x="5103" y="238"/>
                    </a:lnTo>
                    <a:lnTo>
                      <a:pt x="5104" y="236"/>
                    </a:lnTo>
                    <a:lnTo>
                      <a:pt x="5104" y="235"/>
                    </a:lnTo>
                    <a:lnTo>
                      <a:pt x="5104" y="227"/>
                    </a:lnTo>
                    <a:lnTo>
                      <a:pt x="5105" y="226"/>
                    </a:lnTo>
                    <a:lnTo>
                      <a:pt x="5105" y="226"/>
                    </a:lnTo>
                    <a:lnTo>
                      <a:pt x="5105" y="232"/>
                    </a:lnTo>
                    <a:lnTo>
                      <a:pt x="5105" y="232"/>
                    </a:lnTo>
                    <a:lnTo>
                      <a:pt x="5105" y="236"/>
                    </a:lnTo>
                    <a:lnTo>
                      <a:pt x="5105" y="236"/>
                    </a:lnTo>
                    <a:lnTo>
                      <a:pt x="5106" y="237"/>
                    </a:lnTo>
                    <a:lnTo>
                      <a:pt x="5106" y="237"/>
                    </a:lnTo>
                    <a:lnTo>
                      <a:pt x="5107" y="236"/>
                    </a:lnTo>
                    <a:lnTo>
                      <a:pt x="5107" y="236"/>
                    </a:lnTo>
                    <a:lnTo>
                      <a:pt x="5107" y="236"/>
                    </a:lnTo>
                    <a:lnTo>
                      <a:pt x="5108" y="236"/>
                    </a:lnTo>
                    <a:lnTo>
                      <a:pt x="5108" y="236"/>
                    </a:lnTo>
                    <a:lnTo>
                      <a:pt x="5108" y="236"/>
                    </a:lnTo>
                    <a:lnTo>
                      <a:pt x="5108" y="236"/>
                    </a:lnTo>
                    <a:lnTo>
                      <a:pt x="5108" y="236"/>
                    </a:lnTo>
                    <a:lnTo>
                      <a:pt x="5108" y="236"/>
                    </a:lnTo>
                    <a:lnTo>
                      <a:pt x="5108" y="236"/>
                    </a:lnTo>
                    <a:lnTo>
                      <a:pt x="5109" y="236"/>
                    </a:lnTo>
                    <a:lnTo>
                      <a:pt x="5109" y="236"/>
                    </a:lnTo>
                    <a:lnTo>
                      <a:pt x="5109" y="236"/>
                    </a:lnTo>
                    <a:lnTo>
                      <a:pt x="5110" y="236"/>
                    </a:lnTo>
                    <a:lnTo>
                      <a:pt x="5110" y="236"/>
                    </a:lnTo>
                    <a:lnTo>
                      <a:pt x="5110" y="236"/>
                    </a:lnTo>
                    <a:lnTo>
                      <a:pt x="5110" y="236"/>
                    </a:lnTo>
                    <a:lnTo>
                      <a:pt x="5110" y="236"/>
                    </a:lnTo>
                    <a:lnTo>
                      <a:pt x="5110" y="236"/>
                    </a:lnTo>
                    <a:lnTo>
                      <a:pt x="5111" y="236"/>
                    </a:lnTo>
                    <a:lnTo>
                      <a:pt x="5111" y="236"/>
                    </a:lnTo>
                    <a:lnTo>
                      <a:pt x="5111" y="236"/>
                    </a:lnTo>
                    <a:lnTo>
                      <a:pt x="5111" y="236"/>
                    </a:lnTo>
                    <a:lnTo>
                      <a:pt x="5112" y="236"/>
                    </a:lnTo>
                    <a:lnTo>
                      <a:pt x="5112" y="236"/>
                    </a:lnTo>
                    <a:lnTo>
                      <a:pt x="5112" y="236"/>
                    </a:lnTo>
                    <a:lnTo>
                      <a:pt x="5112" y="236"/>
                    </a:lnTo>
                    <a:lnTo>
                      <a:pt x="5112" y="236"/>
                    </a:lnTo>
                    <a:lnTo>
                      <a:pt x="5112" y="236"/>
                    </a:lnTo>
                    <a:lnTo>
                      <a:pt x="5113" y="236"/>
                    </a:lnTo>
                    <a:lnTo>
                      <a:pt x="5113" y="236"/>
                    </a:lnTo>
                    <a:lnTo>
                      <a:pt x="5113" y="236"/>
                    </a:lnTo>
                    <a:lnTo>
                      <a:pt x="5114" y="236"/>
                    </a:lnTo>
                    <a:lnTo>
                      <a:pt x="5114" y="236"/>
                    </a:lnTo>
                    <a:lnTo>
                      <a:pt x="5114" y="236"/>
                    </a:lnTo>
                    <a:lnTo>
                      <a:pt x="5114" y="236"/>
                    </a:lnTo>
                    <a:lnTo>
                      <a:pt x="5115" y="236"/>
                    </a:lnTo>
                    <a:lnTo>
                      <a:pt x="5115" y="236"/>
                    </a:lnTo>
                    <a:lnTo>
                      <a:pt x="5115" y="236"/>
                    </a:lnTo>
                    <a:lnTo>
                      <a:pt x="5115" y="236"/>
                    </a:lnTo>
                    <a:lnTo>
                      <a:pt x="5115" y="236"/>
                    </a:lnTo>
                    <a:lnTo>
                      <a:pt x="5116" y="236"/>
                    </a:lnTo>
                    <a:lnTo>
                      <a:pt x="5116" y="236"/>
                    </a:lnTo>
                    <a:lnTo>
                      <a:pt x="5116" y="236"/>
                    </a:lnTo>
                    <a:lnTo>
                      <a:pt x="5116" y="236"/>
                    </a:lnTo>
                    <a:lnTo>
                      <a:pt x="5116" y="236"/>
                    </a:lnTo>
                    <a:lnTo>
                      <a:pt x="5117" y="236"/>
                    </a:lnTo>
                    <a:lnTo>
                      <a:pt x="5117" y="236"/>
                    </a:lnTo>
                    <a:lnTo>
                      <a:pt x="5117" y="236"/>
                    </a:lnTo>
                    <a:lnTo>
                      <a:pt x="5117" y="236"/>
                    </a:lnTo>
                    <a:lnTo>
                      <a:pt x="5117" y="236"/>
                    </a:lnTo>
                    <a:lnTo>
                      <a:pt x="5118" y="238"/>
                    </a:lnTo>
                    <a:lnTo>
                      <a:pt x="5118" y="237"/>
                    </a:lnTo>
                    <a:lnTo>
                      <a:pt x="5118" y="237"/>
                    </a:lnTo>
                    <a:lnTo>
                      <a:pt x="5118" y="236"/>
                    </a:lnTo>
                    <a:lnTo>
                      <a:pt x="5119" y="233"/>
                    </a:lnTo>
                    <a:lnTo>
                      <a:pt x="5119" y="226"/>
                    </a:lnTo>
                    <a:lnTo>
                      <a:pt x="5119" y="226"/>
                    </a:lnTo>
                    <a:lnTo>
                      <a:pt x="5119" y="225"/>
                    </a:lnTo>
                    <a:lnTo>
                      <a:pt x="5119" y="227"/>
                    </a:lnTo>
                    <a:lnTo>
                      <a:pt x="5120" y="228"/>
                    </a:lnTo>
                    <a:lnTo>
                      <a:pt x="5120" y="232"/>
                    </a:lnTo>
                    <a:lnTo>
                      <a:pt x="5120" y="232"/>
                    </a:lnTo>
                    <a:lnTo>
                      <a:pt x="5121" y="233"/>
                    </a:lnTo>
                    <a:lnTo>
                      <a:pt x="5121" y="233"/>
                    </a:lnTo>
                    <a:lnTo>
                      <a:pt x="5121" y="234"/>
                    </a:lnTo>
                    <a:lnTo>
                      <a:pt x="5121" y="233"/>
                    </a:lnTo>
                    <a:lnTo>
                      <a:pt x="5122" y="233"/>
                    </a:lnTo>
                    <a:lnTo>
                      <a:pt x="5122" y="233"/>
                    </a:lnTo>
                    <a:lnTo>
                      <a:pt x="5122" y="233"/>
                    </a:lnTo>
                    <a:lnTo>
                      <a:pt x="5122" y="233"/>
                    </a:lnTo>
                    <a:lnTo>
                      <a:pt x="5122" y="234"/>
                    </a:lnTo>
                    <a:lnTo>
                      <a:pt x="5122" y="234"/>
                    </a:lnTo>
                    <a:lnTo>
                      <a:pt x="5123" y="234"/>
                    </a:lnTo>
                    <a:lnTo>
                      <a:pt x="5123" y="233"/>
                    </a:lnTo>
                    <a:lnTo>
                      <a:pt x="5123" y="233"/>
                    </a:lnTo>
                    <a:lnTo>
                      <a:pt x="5123" y="233"/>
                    </a:lnTo>
                    <a:lnTo>
                      <a:pt x="5124" y="233"/>
                    </a:lnTo>
                    <a:lnTo>
                      <a:pt x="5124" y="234"/>
                    </a:lnTo>
                    <a:lnTo>
                      <a:pt x="5124" y="235"/>
                    </a:lnTo>
                    <a:lnTo>
                      <a:pt x="5124" y="236"/>
                    </a:lnTo>
                    <a:lnTo>
                      <a:pt x="5125" y="236"/>
                    </a:lnTo>
                    <a:lnTo>
                      <a:pt x="5125" y="236"/>
                    </a:lnTo>
                    <a:lnTo>
                      <a:pt x="5125" y="236"/>
                    </a:lnTo>
                    <a:lnTo>
                      <a:pt x="5125" y="236"/>
                    </a:lnTo>
                    <a:lnTo>
                      <a:pt x="5126" y="236"/>
                    </a:lnTo>
                    <a:lnTo>
                      <a:pt x="5126" y="236"/>
                    </a:lnTo>
                    <a:lnTo>
                      <a:pt x="5126" y="236"/>
                    </a:lnTo>
                    <a:lnTo>
                      <a:pt x="5126" y="236"/>
                    </a:lnTo>
                    <a:lnTo>
                      <a:pt x="5126" y="236"/>
                    </a:lnTo>
                    <a:lnTo>
                      <a:pt x="5127" y="236"/>
                    </a:lnTo>
                    <a:lnTo>
                      <a:pt x="5127" y="236"/>
                    </a:lnTo>
                    <a:lnTo>
                      <a:pt x="5127" y="236"/>
                    </a:lnTo>
                    <a:lnTo>
                      <a:pt x="5127" y="236"/>
                    </a:lnTo>
                    <a:lnTo>
                      <a:pt x="5127" y="236"/>
                    </a:lnTo>
                    <a:lnTo>
                      <a:pt x="5128" y="236"/>
                    </a:lnTo>
                    <a:lnTo>
                      <a:pt x="5128" y="236"/>
                    </a:lnTo>
                    <a:lnTo>
                      <a:pt x="5128" y="236"/>
                    </a:lnTo>
                    <a:lnTo>
                      <a:pt x="5128" y="235"/>
                    </a:lnTo>
                    <a:lnTo>
                      <a:pt x="5128" y="235"/>
                    </a:lnTo>
                    <a:lnTo>
                      <a:pt x="5129" y="235"/>
                    </a:lnTo>
                    <a:lnTo>
                      <a:pt x="5129" y="235"/>
                    </a:lnTo>
                    <a:lnTo>
                      <a:pt x="5129" y="235"/>
                    </a:lnTo>
                    <a:lnTo>
                      <a:pt x="5129" y="235"/>
                    </a:lnTo>
                    <a:lnTo>
                      <a:pt x="5129" y="235"/>
                    </a:lnTo>
                    <a:lnTo>
                      <a:pt x="5130" y="235"/>
                    </a:lnTo>
                    <a:lnTo>
                      <a:pt x="5130" y="235"/>
                    </a:lnTo>
                    <a:lnTo>
                      <a:pt x="5130" y="235"/>
                    </a:lnTo>
                    <a:lnTo>
                      <a:pt x="5131" y="235"/>
                    </a:lnTo>
                    <a:lnTo>
                      <a:pt x="5131" y="235"/>
                    </a:lnTo>
                    <a:lnTo>
                      <a:pt x="5131" y="235"/>
                    </a:lnTo>
                    <a:lnTo>
                      <a:pt x="5131" y="235"/>
                    </a:lnTo>
                    <a:lnTo>
                      <a:pt x="5131" y="235"/>
                    </a:lnTo>
                    <a:lnTo>
                      <a:pt x="5131" y="235"/>
                    </a:lnTo>
                    <a:lnTo>
                      <a:pt x="5132" y="235"/>
                    </a:lnTo>
                    <a:lnTo>
                      <a:pt x="5132" y="236"/>
                    </a:lnTo>
                    <a:lnTo>
                      <a:pt x="5132" y="236"/>
                    </a:lnTo>
                    <a:lnTo>
                      <a:pt x="5132" y="237"/>
                    </a:lnTo>
                    <a:lnTo>
                      <a:pt x="5132" y="237"/>
                    </a:lnTo>
                    <a:lnTo>
                      <a:pt x="5133" y="237"/>
                    </a:lnTo>
                    <a:lnTo>
                      <a:pt x="5133" y="235"/>
                    </a:lnTo>
                    <a:lnTo>
                      <a:pt x="5133" y="234"/>
                    </a:lnTo>
                    <a:lnTo>
                      <a:pt x="5133" y="231"/>
                    </a:lnTo>
                    <a:lnTo>
                      <a:pt x="5133" y="231"/>
                    </a:lnTo>
                    <a:lnTo>
                      <a:pt x="5134" y="231"/>
                    </a:lnTo>
                    <a:lnTo>
                      <a:pt x="5134" y="227"/>
                    </a:lnTo>
                    <a:lnTo>
                      <a:pt x="5134" y="229"/>
                    </a:lnTo>
                    <a:lnTo>
                      <a:pt x="5134" y="231"/>
                    </a:lnTo>
                    <a:lnTo>
                      <a:pt x="5135" y="233"/>
                    </a:lnTo>
                    <a:lnTo>
                      <a:pt x="5135" y="233"/>
                    </a:lnTo>
                    <a:lnTo>
                      <a:pt x="5135" y="235"/>
                    </a:lnTo>
                    <a:lnTo>
                      <a:pt x="5136" y="235"/>
                    </a:lnTo>
                    <a:lnTo>
                      <a:pt x="5136" y="233"/>
                    </a:lnTo>
                    <a:lnTo>
                      <a:pt x="5136" y="234"/>
                    </a:lnTo>
                    <a:lnTo>
                      <a:pt x="5136" y="234"/>
                    </a:lnTo>
                    <a:lnTo>
                      <a:pt x="5136" y="235"/>
                    </a:lnTo>
                    <a:lnTo>
                      <a:pt x="5137" y="235"/>
                    </a:lnTo>
                    <a:lnTo>
                      <a:pt x="5137" y="235"/>
                    </a:lnTo>
                    <a:lnTo>
                      <a:pt x="5137" y="235"/>
                    </a:lnTo>
                    <a:lnTo>
                      <a:pt x="5137" y="235"/>
                    </a:lnTo>
                    <a:lnTo>
                      <a:pt x="5138" y="235"/>
                    </a:lnTo>
                    <a:lnTo>
                      <a:pt x="5138" y="235"/>
                    </a:lnTo>
                    <a:lnTo>
                      <a:pt x="5138" y="235"/>
                    </a:lnTo>
                    <a:lnTo>
                      <a:pt x="5138" y="235"/>
                    </a:lnTo>
                    <a:lnTo>
                      <a:pt x="5138" y="235"/>
                    </a:lnTo>
                    <a:lnTo>
                      <a:pt x="5138" y="236"/>
                    </a:lnTo>
                    <a:lnTo>
                      <a:pt x="5138" y="235"/>
                    </a:lnTo>
                    <a:lnTo>
                      <a:pt x="5139" y="236"/>
                    </a:lnTo>
                    <a:lnTo>
                      <a:pt x="5139" y="236"/>
                    </a:lnTo>
                    <a:lnTo>
                      <a:pt x="5139" y="236"/>
                    </a:lnTo>
                    <a:lnTo>
                      <a:pt x="5139" y="236"/>
                    </a:lnTo>
                    <a:lnTo>
                      <a:pt x="5140" y="236"/>
                    </a:lnTo>
                    <a:lnTo>
                      <a:pt x="5140" y="236"/>
                    </a:lnTo>
                    <a:lnTo>
                      <a:pt x="5140" y="236"/>
                    </a:lnTo>
                    <a:lnTo>
                      <a:pt x="5140" y="236"/>
                    </a:lnTo>
                    <a:lnTo>
                      <a:pt x="5141" y="236"/>
                    </a:lnTo>
                    <a:lnTo>
                      <a:pt x="5141" y="236"/>
                    </a:lnTo>
                    <a:lnTo>
                      <a:pt x="5141" y="236"/>
                    </a:lnTo>
                    <a:lnTo>
                      <a:pt x="5141" y="236"/>
                    </a:lnTo>
                    <a:lnTo>
                      <a:pt x="5141" y="236"/>
                    </a:lnTo>
                    <a:lnTo>
                      <a:pt x="5141" y="236"/>
                    </a:lnTo>
                    <a:lnTo>
                      <a:pt x="5141" y="236"/>
                    </a:lnTo>
                    <a:lnTo>
                      <a:pt x="5142" y="236"/>
                    </a:lnTo>
                    <a:lnTo>
                      <a:pt x="5142" y="236"/>
                    </a:lnTo>
                    <a:lnTo>
                      <a:pt x="5142" y="236"/>
                    </a:lnTo>
                    <a:lnTo>
                      <a:pt x="5143" y="236"/>
                    </a:lnTo>
                    <a:lnTo>
                      <a:pt x="5143" y="235"/>
                    </a:lnTo>
                    <a:lnTo>
                      <a:pt x="5143" y="235"/>
                    </a:lnTo>
                    <a:lnTo>
                      <a:pt x="5143" y="235"/>
                    </a:lnTo>
                    <a:lnTo>
                      <a:pt x="5143" y="235"/>
                    </a:lnTo>
                    <a:lnTo>
                      <a:pt x="5143" y="235"/>
                    </a:lnTo>
                    <a:lnTo>
                      <a:pt x="5143" y="235"/>
                    </a:lnTo>
                    <a:lnTo>
                      <a:pt x="5144" y="235"/>
                    </a:lnTo>
                    <a:lnTo>
                      <a:pt x="5144" y="235"/>
                    </a:lnTo>
                    <a:lnTo>
                      <a:pt x="5144" y="235"/>
                    </a:lnTo>
                    <a:lnTo>
                      <a:pt x="5144" y="235"/>
                    </a:lnTo>
                    <a:lnTo>
                      <a:pt x="5145" y="236"/>
                    </a:lnTo>
                    <a:lnTo>
                      <a:pt x="5145" y="236"/>
                    </a:lnTo>
                    <a:lnTo>
                      <a:pt x="5145" y="236"/>
                    </a:lnTo>
                    <a:lnTo>
                      <a:pt x="5145" y="236"/>
                    </a:lnTo>
                    <a:lnTo>
                      <a:pt x="5145" y="236"/>
                    </a:lnTo>
                    <a:lnTo>
                      <a:pt x="5145" y="236"/>
                    </a:lnTo>
                    <a:lnTo>
                      <a:pt x="5145" y="236"/>
                    </a:lnTo>
                    <a:lnTo>
                      <a:pt x="5146" y="236"/>
                    </a:lnTo>
                    <a:lnTo>
                      <a:pt x="5146" y="236"/>
                    </a:lnTo>
                    <a:lnTo>
                      <a:pt x="5146" y="236"/>
                    </a:lnTo>
                    <a:lnTo>
                      <a:pt x="5146" y="236"/>
                    </a:lnTo>
                    <a:lnTo>
                      <a:pt x="5146" y="236"/>
                    </a:lnTo>
                    <a:lnTo>
                      <a:pt x="5146" y="236"/>
                    </a:lnTo>
                    <a:lnTo>
                      <a:pt x="5147" y="238"/>
                    </a:lnTo>
                    <a:lnTo>
                      <a:pt x="5147" y="238"/>
                    </a:lnTo>
                    <a:lnTo>
                      <a:pt x="5147" y="238"/>
                    </a:lnTo>
                    <a:lnTo>
                      <a:pt x="5148" y="237"/>
                    </a:lnTo>
                    <a:lnTo>
                      <a:pt x="5148" y="237"/>
                    </a:lnTo>
                    <a:lnTo>
                      <a:pt x="5148" y="235"/>
                    </a:lnTo>
                    <a:lnTo>
                      <a:pt x="5148" y="235"/>
                    </a:lnTo>
                    <a:lnTo>
                      <a:pt x="5149" y="231"/>
                    </a:lnTo>
                    <a:lnTo>
                      <a:pt x="5149" y="232"/>
                    </a:lnTo>
                    <a:lnTo>
                      <a:pt x="5149" y="233"/>
                    </a:lnTo>
                    <a:lnTo>
                      <a:pt x="5149" y="233"/>
                    </a:lnTo>
                    <a:lnTo>
                      <a:pt x="5149" y="233"/>
                    </a:lnTo>
                    <a:lnTo>
                      <a:pt x="5150" y="233"/>
                    </a:lnTo>
                    <a:lnTo>
                      <a:pt x="5150" y="236"/>
                    </a:lnTo>
                    <a:lnTo>
                      <a:pt x="5150" y="236"/>
                    </a:lnTo>
                    <a:lnTo>
                      <a:pt x="5150" y="236"/>
                    </a:lnTo>
                    <a:lnTo>
                      <a:pt x="5150" y="236"/>
                    </a:lnTo>
                    <a:lnTo>
                      <a:pt x="5151" y="236"/>
                    </a:lnTo>
                    <a:lnTo>
                      <a:pt x="5151" y="235"/>
                    </a:lnTo>
                    <a:lnTo>
                      <a:pt x="5151" y="236"/>
                    </a:lnTo>
                    <a:lnTo>
                      <a:pt x="5151" y="236"/>
                    </a:lnTo>
                    <a:lnTo>
                      <a:pt x="5151" y="236"/>
                    </a:lnTo>
                    <a:lnTo>
                      <a:pt x="5151" y="236"/>
                    </a:lnTo>
                    <a:lnTo>
                      <a:pt x="5152" y="233"/>
                    </a:lnTo>
                    <a:lnTo>
                      <a:pt x="5152" y="233"/>
                    </a:lnTo>
                    <a:lnTo>
                      <a:pt x="5152" y="233"/>
                    </a:lnTo>
                    <a:lnTo>
                      <a:pt x="5152" y="233"/>
                    </a:lnTo>
                    <a:lnTo>
                      <a:pt x="5152" y="233"/>
                    </a:lnTo>
                    <a:lnTo>
                      <a:pt x="5153" y="233"/>
                    </a:lnTo>
                    <a:lnTo>
                      <a:pt x="5153" y="233"/>
                    </a:lnTo>
                    <a:lnTo>
                      <a:pt x="5153" y="233"/>
                    </a:lnTo>
                    <a:lnTo>
                      <a:pt x="5153" y="233"/>
                    </a:lnTo>
                    <a:lnTo>
                      <a:pt x="5154" y="233"/>
                    </a:lnTo>
                    <a:lnTo>
                      <a:pt x="5154" y="233"/>
                    </a:lnTo>
                    <a:lnTo>
                      <a:pt x="5154" y="233"/>
                    </a:lnTo>
                    <a:lnTo>
                      <a:pt x="5155" y="232"/>
                    </a:lnTo>
                    <a:lnTo>
                      <a:pt x="5155" y="232"/>
                    </a:lnTo>
                    <a:lnTo>
                      <a:pt x="5155" y="233"/>
                    </a:lnTo>
                    <a:lnTo>
                      <a:pt x="5155" y="233"/>
                    </a:lnTo>
                    <a:lnTo>
                      <a:pt x="5155" y="233"/>
                    </a:lnTo>
                    <a:lnTo>
                      <a:pt x="5156" y="232"/>
                    </a:lnTo>
                    <a:lnTo>
                      <a:pt x="5156" y="232"/>
                    </a:lnTo>
                    <a:lnTo>
                      <a:pt x="5156" y="232"/>
                    </a:lnTo>
                    <a:lnTo>
                      <a:pt x="5157" y="232"/>
                    </a:lnTo>
                    <a:lnTo>
                      <a:pt x="5157" y="232"/>
                    </a:lnTo>
                    <a:lnTo>
                      <a:pt x="5157" y="232"/>
                    </a:lnTo>
                    <a:lnTo>
                      <a:pt x="5157" y="232"/>
                    </a:lnTo>
                    <a:lnTo>
                      <a:pt x="5157" y="232"/>
                    </a:lnTo>
                    <a:lnTo>
                      <a:pt x="5157" y="232"/>
                    </a:lnTo>
                    <a:lnTo>
                      <a:pt x="5157" y="232"/>
                    </a:lnTo>
                    <a:lnTo>
                      <a:pt x="5158" y="232"/>
                    </a:lnTo>
                    <a:lnTo>
                      <a:pt x="5158" y="232"/>
                    </a:lnTo>
                    <a:lnTo>
                      <a:pt x="5158" y="232"/>
                    </a:lnTo>
                    <a:lnTo>
                      <a:pt x="5158" y="232"/>
                    </a:lnTo>
                    <a:lnTo>
                      <a:pt x="5159" y="232"/>
                    </a:lnTo>
                    <a:lnTo>
                      <a:pt x="5159" y="232"/>
                    </a:lnTo>
                    <a:lnTo>
                      <a:pt x="5159" y="232"/>
                    </a:lnTo>
                    <a:lnTo>
                      <a:pt x="5159" y="232"/>
                    </a:lnTo>
                    <a:lnTo>
                      <a:pt x="5160" y="232"/>
                    </a:lnTo>
                    <a:lnTo>
                      <a:pt x="5160" y="232"/>
                    </a:lnTo>
                    <a:lnTo>
                      <a:pt x="5160" y="232"/>
                    </a:lnTo>
                    <a:lnTo>
                      <a:pt x="5161" y="232"/>
                    </a:lnTo>
                    <a:lnTo>
                      <a:pt x="5161" y="232"/>
                    </a:lnTo>
                    <a:lnTo>
                      <a:pt x="5161" y="232"/>
                    </a:lnTo>
                    <a:lnTo>
                      <a:pt x="5161" y="232"/>
                    </a:lnTo>
                    <a:lnTo>
                      <a:pt x="5162" y="233"/>
                    </a:lnTo>
                    <a:lnTo>
                      <a:pt x="5162" y="233"/>
                    </a:lnTo>
                    <a:lnTo>
                      <a:pt x="5162" y="235"/>
                    </a:lnTo>
                    <a:lnTo>
                      <a:pt x="5162" y="235"/>
                    </a:lnTo>
                    <a:lnTo>
                      <a:pt x="5162" y="236"/>
                    </a:lnTo>
                    <a:lnTo>
                      <a:pt x="5163" y="235"/>
                    </a:lnTo>
                    <a:lnTo>
                      <a:pt x="5163" y="234"/>
                    </a:lnTo>
                    <a:lnTo>
                      <a:pt x="5163" y="233"/>
                    </a:lnTo>
                    <a:lnTo>
                      <a:pt x="5164" y="233"/>
                    </a:lnTo>
                    <a:lnTo>
                      <a:pt x="5164" y="229"/>
                    </a:lnTo>
                    <a:lnTo>
                      <a:pt x="5164" y="229"/>
                    </a:lnTo>
                    <a:lnTo>
                      <a:pt x="5164" y="230"/>
                    </a:lnTo>
                    <a:lnTo>
                      <a:pt x="5164" y="228"/>
                    </a:lnTo>
                    <a:lnTo>
                      <a:pt x="5164" y="228"/>
                    </a:lnTo>
                    <a:lnTo>
                      <a:pt x="5164" y="229"/>
                    </a:lnTo>
                    <a:lnTo>
                      <a:pt x="5165" y="229"/>
                    </a:lnTo>
                    <a:lnTo>
                      <a:pt x="5165" y="229"/>
                    </a:lnTo>
                    <a:lnTo>
                      <a:pt x="5165" y="228"/>
                    </a:lnTo>
                    <a:lnTo>
                      <a:pt x="5166" y="228"/>
                    </a:lnTo>
                    <a:lnTo>
                      <a:pt x="5166" y="229"/>
                    </a:lnTo>
                    <a:lnTo>
                      <a:pt x="5166" y="230"/>
                    </a:lnTo>
                    <a:lnTo>
                      <a:pt x="5166" y="233"/>
                    </a:lnTo>
                    <a:lnTo>
                      <a:pt x="5166" y="233"/>
                    </a:lnTo>
                    <a:lnTo>
                      <a:pt x="5166" y="234"/>
                    </a:lnTo>
                    <a:lnTo>
                      <a:pt x="5167" y="233"/>
                    </a:lnTo>
                    <a:lnTo>
                      <a:pt x="5167" y="233"/>
                    </a:lnTo>
                    <a:lnTo>
                      <a:pt x="5167" y="233"/>
                    </a:lnTo>
                    <a:lnTo>
                      <a:pt x="5167" y="234"/>
                    </a:lnTo>
                    <a:lnTo>
                      <a:pt x="5168" y="234"/>
                    </a:lnTo>
                    <a:lnTo>
                      <a:pt x="5168" y="236"/>
                    </a:lnTo>
                    <a:lnTo>
                      <a:pt x="5168" y="236"/>
                    </a:lnTo>
                    <a:lnTo>
                      <a:pt x="5169" y="235"/>
                    </a:lnTo>
                    <a:lnTo>
                      <a:pt x="5169" y="235"/>
                    </a:lnTo>
                    <a:lnTo>
                      <a:pt x="5169" y="235"/>
                    </a:lnTo>
                    <a:lnTo>
                      <a:pt x="5169" y="236"/>
                    </a:lnTo>
                    <a:lnTo>
                      <a:pt x="5169" y="236"/>
                    </a:lnTo>
                    <a:lnTo>
                      <a:pt x="5170" y="236"/>
                    </a:lnTo>
                    <a:lnTo>
                      <a:pt x="5170" y="236"/>
                    </a:lnTo>
                    <a:lnTo>
                      <a:pt x="5170" y="236"/>
                    </a:lnTo>
                    <a:lnTo>
                      <a:pt x="5170" y="236"/>
                    </a:lnTo>
                    <a:lnTo>
                      <a:pt x="5171" y="236"/>
                    </a:lnTo>
                    <a:lnTo>
                      <a:pt x="5171" y="236"/>
                    </a:lnTo>
                    <a:lnTo>
                      <a:pt x="5171" y="236"/>
                    </a:lnTo>
                    <a:lnTo>
                      <a:pt x="5171" y="237"/>
                    </a:lnTo>
                    <a:lnTo>
                      <a:pt x="5171" y="236"/>
                    </a:lnTo>
                    <a:lnTo>
                      <a:pt x="5172" y="236"/>
                    </a:lnTo>
                    <a:lnTo>
                      <a:pt x="5172" y="236"/>
                    </a:lnTo>
                    <a:lnTo>
                      <a:pt x="5172" y="236"/>
                    </a:lnTo>
                    <a:lnTo>
                      <a:pt x="5173" y="235"/>
                    </a:lnTo>
                    <a:lnTo>
                      <a:pt x="5173" y="235"/>
                    </a:lnTo>
                    <a:lnTo>
                      <a:pt x="5173" y="235"/>
                    </a:lnTo>
                    <a:lnTo>
                      <a:pt x="5173" y="235"/>
                    </a:lnTo>
                    <a:lnTo>
                      <a:pt x="5173" y="236"/>
                    </a:lnTo>
                    <a:lnTo>
                      <a:pt x="5173" y="236"/>
                    </a:lnTo>
                    <a:lnTo>
                      <a:pt x="5174" y="236"/>
                    </a:lnTo>
                    <a:lnTo>
                      <a:pt x="5174" y="236"/>
                    </a:lnTo>
                    <a:lnTo>
                      <a:pt x="5174" y="236"/>
                    </a:lnTo>
                    <a:lnTo>
                      <a:pt x="5174" y="236"/>
                    </a:lnTo>
                    <a:lnTo>
                      <a:pt x="5174" y="236"/>
                    </a:lnTo>
                    <a:lnTo>
                      <a:pt x="5175" y="236"/>
                    </a:lnTo>
                    <a:lnTo>
                      <a:pt x="5175" y="236"/>
                    </a:lnTo>
                    <a:lnTo>
                      <a:pt x="5175" y="236"/>
                    </a:lnTo>
                    <a:lnTo>
                      <a:pt x="5175" y="236"/>
                    </a:lnTo>
                    <a:lnTo>
                      <a:pt x="5175" y="236"/>
                    </a:lnTo>
                    <a:lnTo>
                      <a:pt x="5176" y="236"/>
                    </a:lnTo>
                    <a:lnTo>
                      <a:pt x="5176" y="236"/>
                    </a:lnTo>
                    <a:lnTo>
                      <a:pt x="5176" y="236"/>
                    </a:lnTo>
                    <a:lnTo>
                      <a:pt x="5176" y="236"/>
                    </a:lnTo>
                    <a:lnTo>
                      <a:pt x="5176" y="236"/>
                    </a:lnTo>
                    <a:lnTo>
                      <a:pt x="5176" y="236"/>
                    </a:lnTo>
                    <a:lnTo>
                      <a:pt x="5176" y="236"/>
                    </a:lnTo>
                    <a:lnTo>
                      <a:pt x="5176" y="236"/>
                    </a:lnTo>
                    <a:lnTo>
                      <a:pt x="5177" y="236"/>
                    </a:lnTo>
                    <a:lnTo>
                      <a:pt x="5177" y="236"/>
                    </a:lnTo>
                    <a:lnTo>
                      <a:pt x="5177" y="236"/>
                    </a:lnTo>
                    <a:lnTo>
                      <a:pt x="5178" y="236"/>
                    </a:lnTo>
                    <a:lnTo>
                      <a:pt x="5178" y="237"/>
                    </a:lnTo>
                    <a:lnTo>
                      <a:pt x="5178" y="237"/>
                    </a:lnTo>
                    <a:lnTo>
                      <a:pt x="5178" y="237"/>
                    </a:lnTo>
                    <a:lnTo>
                      <a:pt x="5178" y="236"/>
                    </a:lnTo>
                    <a:lnTo>
                      <a:pt x="5179" y="236"/>
                    </a:lnTo>
                    <a:lnTo>
                      <a:pt x="5179" y="236"/>
                    </a:lnTo>
                    <a:lnTo>
                      <a:pt x="5179" y="236"/>
                    </a:lnTo>
                    <a:lnTo>
                      <a:pt x="5179" y="236"/>
                    </a:lnTo>
                    <a:lnTo>
                      <a:pt x="5179" y="236"/>
                    </a:lnTo>
                    <a:lnTo>
                      <a:pt x="5180" y="228"/>
                    </a:lnTo>
                    <a:lnTo>
                      <a:pt x="5180" y="227"/>
                    </a:lnTo>
                    <a:lnTo>
                      <a:pt x="5180" y="227"/>
                    </a:lnTo>
                    <a:lnTo>
                      <a:pt x="5180" y="229"/>
                    </a:lnTo>
                    <a:lnTo>
                      <a:pt x="5180" y="229"/>
                    </a:lnTo>
                    <a:lnTo>
                      <a:pt x="5180" y="229"/>
                    </a:lnTo>
                    <a:lnTo>
                      <a:pt x="5181" y="233"/>
                    </a:lnTo>
                    <a:lnTo>
                      <a:pt x="5181" y="233"/>
                    </a:lnTo>
                    <a:lnTo>
                      <a:pt x="5181" y="236"/>
                    </a:lnTo>
                    <a:lnTo>
                      <a:pt x="5182" y="236"/>
                    </a:lnTo>
                    <a:lnTo>
                      <a:pt x="5182" y="235"/>
                    </a:lnTo>
                    <a:lnTo>
                      <a:pt x="5182" y="237"/>
                    </a:lnTo>
                    <a:lnTo>
                      <a:pt x="5182" y="237"/>
                    </a:lnTo>
                    <a:lnTo>
                      <a:pt x="5183" y="235"/>
                    </a:lnTo>
                    <a:lnTo>
                      <a:pt x="5183" y="235"/>
                    </a:lnTo>
                    <a:lnTo>
                      <a:pt x="5183" y="234"/>
                    </a:lnTo>
                    <a:lnTo>
                      <a:pt x="5183" y="234"/>
                    </a:lnTo>
                    <a:lnTo>
                      <a:pt x="5183" y="234"/>
                    </a:lnTo>
                    <a:lnTo>
                      <a:pt x="5184" y="234"/>
                    </a:lnTo>
                    <a:lnTo>
                      <a:pt x="5184" y="234"/>
                    </a:lnTo>
                    <a:lnTo>
                      <a:pt x="5184" y="234"/>
                    </a:lnTo>
                    <a:lnTo>
                      <a:pt x="5184" y="235"/>
                    </a:lnTo>
                    <a:lnTo>
                      <a:pt x="5184" y="235"/>
                    </a:lnTo>
                    <a:lnTo>
                      <a:pt x="5185" y="237"/>
                    </a:lnTo>
                    <a:lnTo>
                      <a:pt x="5185" y="237"/>
                    </a:lnTo>
                    <a:lnTo>
                      <a:pt x="5185" y="237"/>
                    </a:lnTo>
                    <a:lnTo>
                      <a:pt x="5185" y="236"/>
                    </a:lnTo>
                    <a:lnTo>
                      <a:pt x="5185" y="236"/>
                    </a:lnTo>
                    <a:lnTo>
                      <a:pt x="5186" y="236"/>
                    </a:lnTo>
                    <a:lnTo>
                      <a:pt x="5186" y="237"/>
                    </a:lnTo>
                    <a:lnTo>
                      <a:pt x="5186" y="237"/>
                    </a:lnTo>
                    <a:lnTo>
                      <a:pt x="5187" y="237"/>
                    </a:lnTo>
                    <a:lnTo>
                      <a:pt x="5187" y="237"/>
                    </a:lnTo>
                    <a:lnTo>
                      <a:pt x="5187" y="237"/>
                    </a:lnTo>
                    <a:lnTo>
                      <a:pt x="5187" y="237"/>
                    </a:lnTo>
                    <a:lnTo>
                      <a:pt x="5187" y="237"/>
                    </a:lnTo>
                    <a:lnTo>
                      <a:pt x="5188" y="237"/>
                    </a:lnTo>
                    <a:lnTo>
                      <a:pt x="5188" y="237"/>
                    </a:lnTo>
                    <a:lnTo>
                      <a:pt x="5188" y="237"/>
                    </a:lnTo>
                    <a:lnTo>
                      <a:pt x="5188" y="237"/>
                    </a:lnTo>
                    <a:lnTo>
                      <a:pt x="5189" y="237"/>
                    </a:lnTo>
                    <a:lnTo>
                      <a:pt x="5189" y="237"/>
                    </a:lnTo>
                    <a:lnTo>
                      <a:pt x="5189" y="237"/>
                    </a:lnTo>
                    <a:lnTo>
                      <a:pt x="5189" y="237"/>
                    </a:lnTo>
                    <a:lnTo>
                      <a:pt x="5190" y="237"/>
                    </a:lnTo>
                    <a:lnTo>
                      <a:pt x="5190" y="237"/>
                    </a:lnTo>
                    <a:lnTo>
                      <a:pt x="5190" y="237"/>
                    </a:lnTo>
                    <a:lnTo>
                      <a:pt x="5190" y="237"/>
                    </a:lnTo>
                    <a:lnTo>
                      <a:pt x="5190" y="237"/>
                    </a:lnTo>
                    <a:lnTo>
                      <a:pt x="5190" y="237"/>
                    </a:lnTo>
                    <a:lnTo>
                      <a:pt x="5191" y="237"/>
                    </a:lnTo>
                    <a:lnTo>
                      <a:pt x="5191" y="237"/>
                    </a:lnTo>
                    <a:lnTo>
                      <a:pt x="5191" y="237"/>
                    </a:lnTo>
                    <a:lnTo>
                      <a:pt x="5191" y="237"/>
                    </a:lnTo>
                    <a:lnTo>
                      <a:pt x="5191" y="237"/>
                    </a:lnTo>
                    <a:lnTo>
                      <a:pt x="5192" y="237"/>
                    </a:lnTo>
                    <a:lnTo>
                      <a:pt x="5192" y="237"/>
                    </a:lnTo>
                    <a:lnTo>
                      <a:pt x="5192" y="237"/>
                    </a:lnTo>
                    <a:lnTo>
                      <a:pt x="5192" y="237"/>
                    </a:lnTo>
                    <a:lnTo>
                      <a:pt x="5192" y="237"/>
                    </a:lnTo>
                    <a:lnTo>
                      <a:pt x="5192" y="238"/>
                    </a:lnTo>
                    <a:lnTo>
                      <a:pt x="5193" y="238"/>
                    </a:lnTo>
                    <a:lnTo>
                      <a:pt x="5193" y="238"/>
                    </a:lnTo>
                    <a:lnTo>
                      <a:pt x="5193" y="238"/>
                    </a:lnTo>
                    <a:lnTo>
                      <a:pt x="5194" y="238"/>
                    </a:lnTo>
                    <a:lnTo>
                      <a:pt x="5194" y="238"/>
                    </a:lnTo>
                    <a:lnTo>
                      <a:pt x="5194" y="232"/>
                    </a:lnTo>
                    <a:lnTo>
                      <a:pt x="5194" y="231"/>
                    </a:lnTo>
                    <a:lnTo>
                      <a:pt x="5195" y="226"/>
                    </a:lnTo>
                    <a:lnTo>
                      <a:pt x="5195" y="226"/>
                    </a:lnTo>
                    <a:lnTo>
                      <a:pt x="5195" y="226"/>
                    </a:lnTo>
                    <a:lnTo>
                      <a:pt x="5195" y="230"/>
                    </a:lnTo>
                    <a:lnTo>
                      <a:pt x="5196" y="231"/>
                    </a:lnTo>
                    <a:lnTo>
                      <a:pt x="5196" y="236"/>
                    </a:lnTo>
                    <a:lnTo>
                      <a:pt x="5196" y="236"/>
                    </a:lnTo>
                    <a:lnTo>
                      <a:pt x="5197" y="236"/>
                    </a:lnTo>
                    <a:lnTo>
                      <a:pt x="5197" y="236"/>
                    </a:lnTo>
                    <a:lnTo>
                      <a:pt x="5197" y="236"/>
                    </a:lnTo>
                    <a:lnTo>
                      <a:pt x="5197" y="237"/>
                    </a:lnTo>
                    <a:lnTo>
                      <a:pt x="5197" y="237"/>
                    </a:lnTo>
                    <a:lnTo>
                      <a:pt x="5197" y="236"/>
                    </a:lnTo>
                    <a:lnTo>
                      <a:pt x="5198" y="237"/>
                    </a:lnTo>
                    <a:lnTo>
                      <a:pt x="5198" y="237"/>
                    </a:lnTo>
                    <a:lnTo>
                      <a:pt x="5198" y="237"/>
                    </a:lnTo>
                    <a:lnTo>
                      <a:pt x="5198" y="237"/>
                    </a:lnTo>
                    <a:lnTo>
                      <a:pt x="5198" y="236"/>
                    </a:lnTo>
                    <a:lnTo>
                      <a:pt x="5199" y="236"/>
                    </a:lnTo>
                    <a:lnTo>
                      <a:pt x="5199" y="235"/>
                    </a:lnTo>
                    <a:lnTo>
                      <a:pt x="5199" y="235"/>
                    </a:lnTo>
                    <a:lnTo>
                      <a:pt x="5199" y="235"/>
                    </a:lnTo>
                    <a:lnTo>
                      <a:pt x="5199" y="236"/>
                    </a:lnTo>
                    <a:lnTo>
                      <a:pt x="5199" y="236"/>
                    </a:lnTo>
                    <a:lnTo>
                      <a:pt x="5200" y="236"/>
                    </a:lnTo>
                    <a:lnTo>
                      <a:pt x="5200" y="236"/>
                    </a:lnTo>
                    <a:lnTo>
                      <a:pt x="5201" y="236"/>
                    </a:lnTo>
                    <a:lnTo>
                      <a:pt x="5201" y="236"/>
                    </a:lnTo>
                    <a:lnTo>
                      <a:pt x="5201" y="236"/>
                    </a:lnTo>
                    <a:lnTo>
                      <a:pt x="5201" y="236"/>
                    </a:lnTo>
                    <a:lnTo>
                      <a:pt x="5202" y="236"/>
                    </a:lnTo>
                    <a:lnTo>
                      <a:pt x="5202" y="236"/>
                    </a:lnTo>
                    <a:lnTo>
                      <a:pt x="5202" y="236"/>
                    </a:lnTo>
                    <a:lnTo>
                      <a:pt x="5202" y="236"/>
                    </a:lnTo>
                    <a:lnTo>
                      <a:pt x="5202" y="236"/>
                    </a:lnTo>
                    <a:lnTo>
                      <a:pt x="5203" y="236"/>
                    </a:lnTo>
                    <a:lnTo>
                      <a:pt x="5203" y="236"/>
                    </a:lnTo>
                    <a:lnTo>
                      <a:pt x="5204" y="236"/>
                    </a:lnTo>
                    <a:lnTo>
                      <a:pt x="5204" y="236"/>
                    </a:lnTo>
                    <a:lnTo>
                      <a:pt x="5204" y="236"/>
                    </a:lnTo>
                    <a:lnTo>
                      <a:pt x="5204" y="236"/>
                    </a:lnTo>
                    <a:lnTo>
                      <a:pt x="5205" y="236"/>
                    </a:lnTo>
                    <a:lnTo>
                      <a:pt x="5205" y="236"/>
                    </a:lnTo>
                    <a:lnTo>
                      <a:pt x="5205" y="236"/>
                    </a:lnTo>
                    <a:lnTo>
                      <a:pt x="5205" y="236"/>
                    </a:lnTo>
                    <a:lnTo>
                      <a:pt x="5205" y="236"/>
                    </a:lnTo>
                    <a:lnTo>
                      <a:pt x="5205" y="236"/>
                    </a:lnTo>
                    <a:lnTo>
                      <a:pt x="5205" y="236"/>
                    </a:lnTo>
                    <a:lnTo>
                      <a:pt x="5206" y="236"/>
                    </a:lnTo>
                    <a:lnTo>
                      <a:pt x="5206" y="236"/>
                    </a:lnTo>
                    <a:lnTo>
                      <a:pt x="5206" y="236"/>
                    </a:lnTo>
                    <a:lnTo>
                      <a:pt x="5206" y="236"/>
                    </a:lnTo>
                    <a:lnTo>
                      <a:pt x="5206" y="236"/>
                    </a:lnTo>
                    <a:lnTo>
                      <a:pt x="5206" y="236"/>
                    </a:lnTo>
                    <a:lnTo>
                      <a:pt x="5206" y="236"/>
                    </a:lnTo>
                    <a:lnTo>
                      <a:pt x="5207" y="236"/>
                    </a:lnTo>
                    <a:lnTo>
                      <a:pt x="5207" y="236"/>
                    </a:lnTo>
                    <a:lnTo>
                      <a:pt x="5207" y="236"/>
                    </a:lnTo>
                    <a:lnTo>
                      <a:pt x="5207" y="236"/>
                    </a:lnTo>
                    <a:lnTo>
                      <a:pt x="5207" y="236"/>
                    </a:lnTo>
                    <a:lnTo>
                      <a:pt x="5208" y="236"/>
                    </a:lnTo>
                    <a:lnTo>
                      <a:pt x="5208" y="237"/>
                    </a:lnTo>
                    <a:lnTo>
                      <a:pt x="5208" y="237"/>
                    </a:lnTo>
                    <a:lnTo>
                      <a:pt x="5208" y="236"/>
                    </a:lnTo>
                    <a:lnTo>
                      <a:pt x="5208" y="236"/>
                    </a:lnTo>
                    <a:lnTo>
                      <a:pt x="5209" y="229"/>
                    </a:lnTo>
                    <a:lnTo>
                      <a:pt x="5209" y="228"/>
                    </a:lnTo>
                    <a:lnTo>
                      <a:pt x="5209" y="224"/>
                    </a:lnTo>
                    <a:lnTo>
                      <a:pt x="5210" y="223"/>
                    </a:lnTo>
                    <a:lnTo>
                      <a:pt x="5210" y="222"/>
                    </a:lnTo>
                    <a:lnTo>
                      <a:pt x="5210" y="228"/>
                    </a:lnTo>
                    <a:lnTo>
                      <a:pt x="5210" y="229"/>
                    </a:lnTo>
                    <a:lnTo>
                      <a:pt x="5211" y="233"/>
                    </a:lnTo>
                    <a:lnTo>
                      <a:pt x="5211" y="233"/>
                    </a:lnTo>
                    <a:lnTo>
                      <a:pt x="5211" y="234"/>
                    </a:lnTo>
                    <a:lnTo>
                      <a:pt x="5211" y="234"/>
                    </a:lnTo>
                    <a:lnTo>
                      <a:pt x="5211" y="234"/>
                    </a:lnTo>
                    <a:lnTo>
                      <a:pt x="5212" y="234"/>
                    </a:lnTo>
                    <a:lnTo>
                      <a:pt x="5212" y="234"/>
                    </a:lnTo>
                    <a:lnTo>
                      <a:pt x="5212" y="233"/>
                    </a:lnTo>
                    <a:lnTo>
                      <a:pt x="5212" y="233"/>
                    </a:lnTo>
                    <a:lnTo>
                      <a:pt x="5213" y="234"/>
                    </a:lnTo>
                    <a:lnTo>
                      <a:pt x="5213" y="235"/>
                    </a:lnTo>
                    <a:lnTo>
                      <a:pt x="5213" y="235"/>
                    </a:lnTo>
                    <a:lnTo>
                      <a:pt x="5213" y="235"/>
                    </a:lnTo>
                    <a:lnTo>
                      <a:pt x="5213" y="235"/>
                    </a:lnTo>
                    <a:lnTo>
                      <a:pt x="5213" y="235"/>
                    </a:lnTo>
                    <a:lnTo>
                      <a:pt x="5214" y="236"/>
                    </a:lnTo>
                    <a:lnTo>
                      <a:pt x="5214" y="237"/>
                    </a:lnTo>
                    <a:lnTo>
                      <a:pt x="5214" y="237"/>
                    </a:lnTo>
                    <a:lnTo>
                      <a:pt x="5215" y="237"/>
                    </a:lnTo>
                    <a:lnTo>
                      <a:pt x="5215" y="237"/>
                    </a:lnTo>
                    <a:lnTo>
                      <a:pt x="5215" y="237"/>
                    </a:lnTo>
                    <a:lnTo>
                      <a:pt x="5215" y="237"/>
                    </a:lnTo>
                    <a:lnTo>
                      <a:pt x="5216" y="237"/>
                    </a:lnTo>
                    <a:lnTo>
                      <a:pt x="5216" y="237"/>
                    </a:lnTo>
                    <a:lnTo>
                      <a:pt x="5216" y="237"/>
                    </a:lnTo>
                    <a:lnTo>
                      <a:pt x="5216" y="237"/>
                    </a:lnTo>
                    <a:lnTo>
                      <a:pt x="5217" y="237"/>
                    </a:lnTo>
                    <a:lnTo>
                      <a:pt x="5217" y="237"/>
                    </a:lnTo>
                    <a:lnTo>
                      <a:pt x="5217" y="237"/>
                    </a:lnTo>
                    <a:lnTo>
                      <a:pt x="5217" y="237"/>
                    </a:lnTo>
                    <a:lnTo>
                      <a:pt x="5217" y="237"/>
                    </a:lnTo>
                    <a:lnTo>
                      <a:pt x="5218" y="237"/>
                    </a:lnTo>
                    <a:lnTo>
                      <a:pt x="5218" y="237"/>
                    </a:lnTo>
                    <a:lnTo>
                      <a:pt x="5218" y="237"/>
                    </a:lnTo>
                    <a:lnTo>
                      <a:pt x="5218" y="237"/>
                    </a:lnTo>
                    <a:lnTo>
                      <a:pt x="5218" y="237"/>
                    </a:lnTo>
                    <a:lnTo>
                      <a:pt x="5219" y="238"/>
                    </a:lnTo>
                    <a:lnTo>
                      <a:pt x="5219" y="238"/>
                    </a:lnTo>
                    <a:lnTo>
                      <a:pt x="5219" y="238"/>
                    </a:lnTo>
                    <a:lnTo>
                      <a:pt x="5219" y="238"/>
                    </a:lnTo>
                    <a:lnTo>
                      <a:pt x="5219" y="238"/>
                    </a:lnTo>
                    <a:lnTo>
                      <a:pt x="5219" y="238"/>
                    </a:lnTo>
                    <a:lnTo>
                      <a:pt x="5220" y="238"/>
                    </a:lnTo>
                    <a:lnTo>
                      <a:pt x="5220" y="237"/>
                    </a:lnTo>
                    <a:lnTo>
                      <a:pt x="5220" y="237"/>
                    </a:lnTo>
                    <a:lnTo>
                      <a:pt x="5220" y="237"/>
                    </a:lnTo>
                    <a:lnTo>
                      <a:pt x="5220" y="237"/>
                    </a:lnTo>
                    <a:lnTo>
                      <a:pt x="5221" y="237"/>
                    </a:lnTo>
                    <a:lnTo>
                      <a:pt x="5221" y="237"/>
                    </a:lnTo>
                    <a:lnTo>
                      <a:pt x="5221" y="237"/>
                    </a:lnTo>
                    <a:lnTo>
                      <a:pt x="5222" y="238"/>
                    </a:lnTo>
                    <a:lnTo>
                      <a:pt x="5222" y="237"/>
                    </a:lnTo>
                    <a:lnTo>
                      <a:pt x="5222" y="237"/>
                    </a:lnTo>
                    <a:lnTo>
                      <a:pt x="5222" y="237"/>
                    </a:lnTo>
                    <a:lnTo>
                      <a:pt x="5223" y="237"/>
                    </a:lnTo>
                    <a:lnTo>
                      <a:pt x="5223" y="237"/>
                    </a:lnTo>
                    <a:lnTo>
                      <a:pt x="5223" y="238"/>
                    </a:lnTo>
                    <a:lnTo>
                      <a:pt x="5223" y="237"/>
                    </a:lnTo>
                    <a:lnTo>
                      <a:pt x="5223" y="237"/>
                    </a:lnTo>
                    <a:lnTo>
                      <a:pt x="5223" y="229"/>
                    </a:lnTo>
                    <a:lnTo>
                      <a:pt x="5224" y="228"/>
                    </a:lnTo>
                    <a:lnTo>
                      <a:pt x="5224" y="225"/>
                    </a:lnTo>
                    <a:lnTo>
                      <a:pt x="5224" y="227"/>
                    </a:lnTo>
                    <a:lnTo>
                      <a:pt x="5224" y="228"/>
                    </a:lnTo>
                    <a:lnTo>
                      <a:pt x="5225" y="233"/>
                    </a:lnTo>
                    <a:lnTo>
                      <a:pt x="5225" y="233"/>
                    </a:lnTo>
                    <a:lnTo>
                      <a:pt x="5225" y="234"/>
                    </a:lnTo>
                    <a:lnTo>
                      <a:pt x="5225" y="234"/>
                    </a:lnTo>
                    <a:lnTo>
                      <a:pt x="5226" y="237"/>
                    </a:lnTo>
                    <a:lnTo>
                      <a:pt x="5226" y="237"/>
                    </a:lnTo>
                    <a:lnTo>
                      <a:pt x="5226" y="237"/>
                    </a:lnTo>
                    <a:lnTo>
                      <a:pt x="5226" y="234"/>
                    </a:lnTo>
                    <a:lnTo>
                      <a:pt x="5226" y="234"/>
                    </a:lnTo>
                    <a:lnTo>
                      <a:pt x="5227" y="234"/>
                    </a:lnTo>
                    <a:lnTo>
                      <a:pt x="5227" y="233"/>
                    </a:lnTo>
                    <a:lnTo>
                      <a:pt x="5227" y="233"/>
                    </a:lnTo>
                    <a:lnTo>
                      <a:pt x="5227" y="233"/>
                    </a:lnTo>
                    <a:lnTo>
                      <a:pt x="5227" y="232"/>
                    </a:lnTo>
                    <a:lnTo>
                      <a:pt x="5227" y="233"/>
                    </a:lnTo>
                    <a:lnTo>
                      <a:pt x="5228" y="233"/>
                    </a:lnTo>
                    <a:lnTo>
                      <a:pt x="5228" y="233"/>
                    </a:lnTo>
                    <a:lnTo>
                      <a:pt x="5228" y="233"/>
                    </a:lnTo>
                    <a:lnTo>
                      <a:pt x="5228" y="233"/>
                    </a:lnTo>
                    <a:lnTo>
                      <a:pt x="5229" y="235"/>
                    </a:lnTo>
                    <a:lnTo>
                      <a:pt x="5229" y="235"/>
                    </a:lnTo>
                    <a:lnTo>
                      <a:pt x="5229" y="236"/>
                    </a:lnTo>
                    <a:lnTo>
                      <a:pt x="5230" y="236"/>
                    </a:lnTo>
                    <a:lnTo>
                      <a:pt x="5230" y="236"/>
                    </a:lnTo>
                    <a:lnTo>
                      <a:pt x="5230" y="236"/>
                    </a:lnTo>
                    <a:lnTo>
                      <a:pt x="5230" y="236"/>
                    </a:lnTo>
                    <a:lnTo>
                      <a:pt x="5230" y="236"/>
                    </a:lnTo>
                    <a:lnTo>
                      <a:pt x="5230" y="236"/>
                    </a:lnTo>
                    <a:lnTo>
                      <a:pt x="5231" y="236"/>
                    </a:lnTo>
                    <a:lnTo>
                      <a:pt x="5231" y="236"/>
                    </a:lnTo>
                    <a:lnTo>
                      <a:pt x="5231" y="236"/>
                    </a:lnTo>
                    <a:lnTo>
                      <a:pt x="5231" y="236"/>
                    </a:lnTo>
                    <a:lnTo>
                      <a:pt x="5231" y="236"/>
                    </a:lnTo>
                    <a:lnTo>
                      <a:pt x="5232" y="236"/>
                    </a:lnTo>
                    <a:lnTo>
                      <a:pt x="5232" y="236"/>
                    </a:lnTo>
                    <a:lnTo>
                      <a:pt x="5232" y="236"/>
                    </a:lnTo>
                    <a:lnTo>
                      <a:pt x="5232" y="236"/>
                    </a:lnTo>
                    <a:lnTo>
                      <a:pt x="5232" y="236"/>
                    </a:lnTo>
                    <a:lnTo>
                      <a:pt x="5233" y="236"/>
                    </a:lnTo>
                    <a:lnTo>
                      <a:pt x="5233" y="236"/>
                    </a:lnTo>
                    <a:lnTo>
                      <a:pt x="5233" y="236"/>
                    </a:lnTo>
                    <a:lnTo>
                      <a:pt x="5233" y="236"/>
                    </a:lnTo>
                    <a:lnTo>
                      <a:pt x="5233" y="236"/>
                    </a:lnTo>
                    <a:lnTo>
                      <a:pt x="5234" y="236"/>
                    </a:lnTo>
                    <a:lnTo>
                      <a:pt x="5234" y="236"/>
                    </a:lnTo>
                    <a:lnTo>
                      <a:pt x="5234" y="236"/>
                    </a:lnTo>
                    <a:lnTo>
                      <a:pt x="5234" y="236"/>
                    </a:lnTo>
                    <a:lnTo>
                      <a:pt x="5234" y="236"/>
                    </a:lnTo>
                    <a:lnTo>
                      <a:pt x="5235" y="236"/>
                    </a:lnTo>
                    <a:lnTo>
                      <a:pt x="5235" y="236"/>
                    </a:lnTo>
                    <a:lnTo>
                      <a:pt x="5235" y="236"/>
                    </a:lnTo>
                    <a:lnTo>
                      <a:pt x="5236" y="236"/>
                    </a:lnTo>
                    <a:lnTo>
                      <a:pt x="5236" y="237"/>
                    </a:lnTo>
                    <a:lnTo>
                      <a:pt x="5236" y="238"/>
                    </a:lnTo>
                    <a:lnTo>
                      <a:pt x="5237" y="238"/>
                    </a:lnTo>
                    <a:lnTo>
                      <a:pt x="5237" y="239"/>
                    </a:lnTo>
                    <a:lnTo>
                      <a:pt x="5237" y="239"/>
                    </a:lnTo>
                    <a:lnTo>
                      <a:pt x="5237" y="239"/>
                    </a:lnTo>
                    <a:lnTo>
                      <a:pt x="5237" y="239"/>
                    </a:lnTo>
                    <a:lnTo>
                      <a:pt x="5238" y="239"/>
                    </a:lnTo>
                    <a:lnTo>
                      <a:pt x="5238" y="238"/>
                    </a:lnTo>
                    <a:lnTo>
                      <a:pt x="5238" y="238"/>
                    </a:lnTo>
                    <a:lnTo>
                      <a:pt x="5239" y="227"/>
                    </a:lnTo>
                    <a:lnTo>
                      <a:pt x="5239" y="227"/>
                    </a:lnTo>
                    <a:lnTo>
                      <a:pt x="5239" y="227"/>
                    </a:lnTo>
                    <a:lnTo>
                      <a:pt x="5239" y="232"/>
                    </a:lnTo>
                    <a:lnTo>
                      <a:pt x="5239" y="233"/>
                    </a:lnTo>
                    <a:lnTo>
                      <a:pt x="5240" y="234"/>
                    </a:lnTo>
                    <a:lnTo>
                      <a:pt x="5240" y="234"/>
                    </a:lnTo>
                    <a:lnTo>
                      <a:pt x="5240" y="236"/>
                    </a:lnTo>
                    <a:lnTo>
                      <a:pt x="5240" y="236"/>
                    </a:lnTo>
                    <a:lnTo>
                      <a:pt x="5241" y="237"/>
                    </a:lnTo>
                    <a:lnTo>
                      <a:pt x="5241" y="236"/>
                    </a:lnTo>
                    <a:lnTo>
                      <a:pt x="5241" y="236"/>
                    </a:lnTo>
                    <a:lnTo>
                      <a:pt x="5241" y="232"/>
                    </a:lnTo>
                    <a:lnTo>
                      <a:pt x="5242" y="232"/>
                    </a:lnTo>
                    <a:lnTo>
                      <a:pt x="5242" y="231"/>
                    </a:lnTo>
                    <a:lnTo>
                      <a:pt x="5242" y="231"/>
                    </a:lnTo>
                    <a:lnTo>
                      <a:pt x="5242" y="231"/>
                    </a:lnTo>
                    <a:lnTo>
                      <a:pt x="5243" y="232"/>
                    </a:lnTo>
                    <a:lnTo>
                      <a:pt x="5243" y="232"/>
                    </a:lnTo>
                    <a:lnTo>
                      <a:pt x="5243" y="234"/>
                    </a:lnTo>
                    <a:lnTo>
                      <a:pt x="5243" y="234"/>
                    </a:lnTo>
                    <a:lnTo>
                      <a:pt x="5244" y="236"/>
                    </a:lnTo>
                    <a:lnTo>
                      <a:pt x="5244" y="236"/>
                    </a:lnTo>
                    <a:lnTo>
                      <a:pt x="5244" y="236"/>
                    </a:lnTo>
                    <a:lnTo>
                      <a:pt x="5245" y="236"/>
                    </a:lnTo>
                    <a:lnTo>
                      <a:pt x="5245" y="236"/>
                    </a:lnTo>
                    <a:lnTo>
                      <a:pt x="5245" y="236"/>
                    </a:lnTo>
                    <a:lnTo>
                      <a:pt x="5245" y="236"/>
                    </a:lnTo>
                    <a:lnTo>
                      <a:pt x="5246" y="236"/>
                    </a:lnTo>
                    <a:lnTo>
                      <a:pt x="5246" y="236"/>
                    </a:lnTo>
                    <a:lnTo>
                      <a:pt x="5246" y="236"/>
                    </a:lnTo>
                    <a:lnTo>
                      <a:pt x="5246" y="236"/>
                    </a:lnTo>
                    <a:lnTo>
                      <a:pt x="5246" y="236"/>
                    </a:lnTo>
                    <a:lnTo>
                      <a:pt x="5247" y="236"/>
                    </a:lnTo>
                    <a:lnTo>
                      <a:pt x="5247" y="236"/>
                    </a:lnTo>
                    <a:lnTo>
                      <a:pt x="5247" y="236"/>
                    </a:lnTo>
                    <a:lnTo>
                      <a:pt x="5247" y="236"/>
                    </a:lnTo>
                    <a:lnTo>
                      <a:pt x="5248" y="236"/>
                    </a:lnTo>
                    <a:lnTo>
                      <a:pt x="5248" y="237"/>
                    </a:lnTo>
                    <a:lnTo>
                      <a:pt x="5248" y="237"/>
                    </a:lnTo>
                    <a:lnTo>
                      <a:pt x="5248" y="237"/>
                    </a:lnTo>
                    <a:lnTo>
                      <a:pt x="5249" y="237"/>
                    </a:lnTo>
                    <a:lnTo>
                      <a:pt x="5249" y="237"/>
                    </a:lnTo>
                    <a:lnTo>
                      <a:pt x="5249" y="237"/>
                    </a:lnTo>
                    <a:lnTo>
                      <a:pt x="5249" y="237"/>
                    </a:lnTo>
                    <a:lnTo>
                      <a:pt x="5249" y="237"/>
                    </a:lnTo>
                    <a:lnTo>
                      <a:pt x="5250" y="237"/>
                    </a:lnTo>
                    <a:lnTo>
                      <a:pt x="5250" y="237"/>
                    </a:lnTo>
                    <a:lnTo>
                      <a:pt x="5250" y="237"/>
                    </a:lnTo>
                    <a:lnTo>
                      <a:pt x="5250" y="237"/>
                    </a:lnTo>
                    <a:lnTo>
                      <a:pt x="5250" y="237"/>
                    </a:lnTo>
                    <a:lnTo>
                      <a:pt x="5251" y="237"/>
                    </a:lnTo>
                    <a:lnTo>
                      <a:pt x="5251" y="237"/>
                    </a:lnTo>
                    <a:lnTo>
                      <a:pt x="5251" y="237"/>
                    </a:lnTo>
                    <a:lnTo>
                      <a:pt x="5251" y="237"/>
                    </a:lnTo>
                    <a:lnTo>
                      <a:pt x="5251" y="237"/>
                    </a:lnTo>
                    <a:lnTo>
                      <a:pt x="5252" y="237"/>
                    </a:lnTo>
                    <a:lnTo>
                      <a:pt x="5252" y="237"/>
                    </a:lnTo>
                    <a:lnTo>
                      <a:pt x="5252" y="237"/>
                    </a:lnTo>
                    <a:lnTo>
                      <a:pt x="5252" y="238"/>
                    </a:lnTo>
                    <a:lnTo>
                      <a:pt x="5252" y="238"/>
                    </a:lnTo>
                    <a:lnTo>
                      <a:pt x="5253" y="237"/>
                    </a:lnTo>
                    <a:lnTo>
                      <a:pt x="5253" y="237"/>
                    </a:lnTo>
                    <a:lnTo>
                      <a:pt x="5253" y="231"/>
                    </a:lnTo>
                    <a:lnTo>
                      <a:pt x="5253" y="231"/>
                    </a:lnTo>
                    <a:lnTo>
                      <a:pt x="5254" y="229"/>
                    </a:lnTo>
                    <a:lnTo>
                      <a:pt x="5254" y="229"/>
                    </a:lnTo>
                    <a:lnTo>
                      <a:pt x="5254" y="228"/>
                    </a:lnTo>
                    <a:lnTo>
                      <a:pt x="5254" y="230"/>
                    </a:lnTo>
                    <a:lnTo>
                      <a:pt x="5255" y="231"/>
                    </a:lnTo>
                    <a:lnTo>
                      <a:pt x="5255" y="234"/>
                    </a:lnTo>
                    <a:lnTo>
                      <a:pt x="5255" y="235"/>
                    </a:lnTo>
                    <a:lnTo>
                      <a:pt x="5255" y="236"/>
                    </a:lnTo>
                    <a:lnTo>
                      <a:pt x="5256" y="236"/>
                    </a:lnTo>
                    <a:lnTo>
                      <a:pt x="5256" y="233"/>
                    </a:lnTo>
                    <a:lnTo>
                      <a:pt x="5256" y="232"/>
                    </a:lnTo>
                    <a:lnTo>
                      <a:pt x="5257" y="232"/>
                    </a:lnTo>
                    <a:lnTo>
                      <a:pt x="5257" y="232"/>
                    </a:lnTo>
                    <a:lnTo>
                      <a:pt x="5257" y="233"/>
                    </a:lnTo>
                    <a:lnTo>
                      <a:pt x="5257" y="233"/>
                    </a:lnTo>
                    <a:lnTo>
                      <a:pt x="5257" y="232"/>
                    </a:lnTo>
                    <a:lnTo>
                      <a:pt x="5258" y="232"/>
                    </a:lnTo>
                    <a:lnTo>
                      <a:pt x="5258" y="235"/>
                    </a:lnTo>
                    <a:lnTo>
                      <a:pt x="5258" y="235"/>
                    </a:lnTo>
                    <a:lnTo>
                      <a:pt x="5258" y="236"/>
                    </a:lnTo>
                    <a:lnTo>
                      <a:pt x="5258" y="236"/>
                    </a:lnTo>
                    <a:lnTo>
                      <a:pt x="5259" y="237"/>
                    </a:lnTo>
                    <a:lnTo>
                      <a:pt x="5259" y="237"/>
                    </a:lnTo>
                    <a:lnTo>
                      <a:pt x="5260" y="238"/>
                    </a:lnTo>
                    <a:lnTo>
                      <a:pt x="5260" y="238"/>
                    </a:lnTo>
                    <a:lnTo>
                      <a:pt x="5260" y="238"/>
                    </a:lnTo>
                    <a:lnTo>
                      <a:pt x="5260" y="238"/>
                    </a:lnTo>
                    <a:lnTo>
                      <a:pt x="5260" y="238"/>
                    </a:lnTo>
                    <a:lnTo>
                      <a:pt x="5261" y="237"/>
                    </a:lnTo>
                    <a:lnTo>
                      <a:pt x="5261" y="237"/>
                    </a:lnTo>
                    <a:lnTo>
                      <a:pt x="5261" y="237"/>
                    </a:lnTo>
                    <a:lnTo>
                      <a:pt x="5261" y="237"/>
                    </a:lnTo>
                    <a:lnTo>
                      <a:pt x="5262" y="237"/>
                    </a:lnTo>
                    <a:lnTo>
                      <a:pt x="5262" y="237"/>
                    </a:lnTo>
                    <a:lnTo>
                      <a:pt x="5262" y="237"/>
                    </a:lnTo>
                    <a:lnTo>
                      <a:pt x="5263" y="237"/>
                    </a:lnTo>
                    <a:lnTo>
                      <a:pt x="5263" y="237"/>
                    </a:lnTo>
                    <a:lnTo>
                      <a:pt x="5263" y="237"/>
                    </a:lnTo>
                    <a:lnTo>
                      <a:pt x="5263" y="237"/>
                    </a:lnTo>
                    <a:lnTo>
                      <a:pt x="5264" y="237"/>
                    </a:lnTo>
                    <a:lnTo>
                      <a:pt x="5264" y="237"/>
                    </a:lnTo>
                    <a:lnTo>
                      <a:pt x="5264" y="237"/>
                    </a:lnTo>
                    <a:lnTo>
                      <a:pt x="5264" y="237"/>
                    </a:lnTo>
                    <a:lnTo>
                      <a:pt x="5265" y="237"/>
                    </a:lnTo>
                    <a:lnTo>
                      <a:pt x="5265" y="237"/>
                    </a:lnTo>
                    <a:lnTo>
                      <a:pt x="5265" y="237"/>
                    </a:lnTo>
                    <a:lnTo>
                      <a:pt x="5265" y="237"/>
                    </a:lnTo>
                    <a:lnTo>
                      <a:pt x="5265" y="237"/>
                    </a:lnTo>
                    <a:lnTo>
                      <a:pt x="5265" y="237"/>
                    </a:lnTo>
                    <a:lnTo>
                      <a:pt x="5265" y="237"/>
                    </a:lnTo>
                    <a:lnTo>
                      <a:pt x="5266" y="237"/>
                    </a:lnTo>
                    <a:lnTo>
                      <a:pt x="5266" y="237"/>
                    </a:lnTo>
                    <a:lnTo>
                      <a:pt x="5266" y="237"/>
                    </a:lnTo>
                    <a:lnTo>
                      <a:pt x="5266" y="237"/>
                    </a:lnTo>
                    <a:lnTo>
                      <a:pt x="5267" y="237"/>
                    </a:lnTo>
                    <a:lnTo>
                      <a:pt x="5267" y="237"/>
                    </a:lnTo>
                    <a:lnTo>
                      <a:pt x="5267" y="238"/>
                    </a:lnTo>
                    <a:lnTo>
                      <a:pt x="5267" y="238"/>
                    </a:lnTo>
                    <a:lnTo>
                      <a:pt x="5267" y="238"/>
                    </a:lnTo>
                    <a:lnTo>
                      <a:pt x="5268" y="238"/>
                    </a:lnTo>
                    <a:lnTo>
                      <a:pt x="5268" y="238"/>
                    </a:lnTo>
                    <a:lnTo>
                      <a:pt x="5268" y="234"/>
                    </a:lnTo>
                    <a:lnTo>
                      <a:pt x="5269" y="234"/>
                    </a:lnTo>
                    <a:lnTo>
                      <a:pt x="5269" y="230"/>
                    </a:lnTo>
                    <a:lnTo>
                      <a:pt x="5269" y="230"/>
                    </a:lnTo>
                    <a:lnTo>
                      <a:pt x="5269" y="230"/>
                    </a:lnTo>
                    <a:lnTo>
                      <a:pt x="5269" y="228"/>
                    </a:lnTo>
                    <a:lnTo>
                      <a:pt x="5270" y="228"/>
                    </a:lnTo>
                    <a:lnTo>
                      <a:pt x="5270" y="227"/>
                    </a:lnTo>
                    <a:lnTo>
                      <a:pt x="5270" y="229"/>
                    </a:lnTo>
                    <a:lnTo>
                      <a:pt x="5270" y="228"/>
                    </a:lnTo>
                    <a:lnTo>
                      <a:pt x="5270" y="229"/>
                    </a:lnTo>
                    <a:lnTo>
                      <a:pt x="5271" y="232"/>
                    </a:lnTo>
                    <a:lnTo>
                      <a:pt x="5271" y="232"/>
                    </a:lnTo>
                    <a:lnTo>
                      <a:pt x="5271" y="234"/>
                    </a:lnTo>
                    <a:lnTo>
                      <a:pt x="5272" y="234"/>
                    </a:lnTo>
                    <a:lnTo>
                      <a:pt x="5272" y="234"/>
                    </a:lnTo>
                    <a:lnTo>
                      <a:pt x="5272" y="233"/>
                    </a:lnTo>
                    <a:lnTo>
                      <a:pt x="5272" y="233"/>
                    </a:lnTo>
                    <a:lnTo>
                      <a:pt x="5272" y="232"/>
                    </a:lnTo>
                    <a:lnTo>
                      <a:pt x="5273" y="232"/>
                    </a:lnTo>
                    <a:lnTo>
                      <a:pt x="5273" y="232"/>
                    </a:lnTo>
                    <a:lnTo>
                      <a:pt x="5273" y="233"/>
                    </a:lnTo>
                    <a:lnTo>
                      <a:pt x="5273" y="233"/>
                    </a:lnTo>
                    <a:lnTo>
                      <a:pt x="5273" y="233"/>
                    </a:lnTo>
                    <a:lnTo>
                      <a:pt x="5274" y="234"/>
                    </a:lnTo>
                    <a:lnTo>
                      <a:pt x="5274" y="235"/>
                    </a:lnTo>
                    <a:lnTo>
                      <a:pt x="5274" y="236"/>
                    </a:lnTo>
                    <a:lnTo>
                      <a:pt x="5274" y="236"/>
                    </a:lnTo>
                    <a:lnTo>
                      <a:pt x="5275" y="236"/>
                    </a:lnTo>
                    <a:lnTo>
                      <a:pt x="5275" y="236"/>
                    </a:lnTo>
                    <a:lnTo>
                      <a:pt x="5275" y="234"/>
                    </a:lnTo>
                    <a:lnTo>
                      <a:pt x="5276" y="234"/>
                    </a:lnTo>
                    <a:lnTo>
                      <a:pt x="5276" y="234"/>
                    </a:lnTo>
                    <a:lnTo>
                      <a:pt x="5276" y="234"/>
                    </a:lnTo>
                    <a:lnTo>
                      <a:pt x="5276" y="234"/>
                    </a:lnTo>
                    <a:lnTo>
                      <a:pt x="5276" y="234"/>
                    </a:lnTo>
                    <a:lnTo>
                      <a:pt x="5276" y="234"/>
                    </a:lnTo>
                    <a:lnTo>
                      <a:pt x="5276" y="234"/>
                    </a:lnTo>
                    <a:lnTo>
                      <a:pt x="5277" y="233"/>
                    </a:lnTo>
                    <a:lnTo>
                      <a:pt x="5277" y="233"/>
                    </a:lnTo>
                    <a:lnTo>
                      <a:pt x="5278" y="233"/>
                    </a:lnTo>
                    <a:lnTo>
                      <a:pt x="5278" y="233"/>
                    </a:lnTo>
                    <a:lnTo>
                      <a:pt x="5278" y="233"/>
                    </a:lnTo>
                    <a:lnTo>
                      <a:pt x="5278" y="233"/>
                    </a:lnTo>
                    <a:lnTo>
                      <a:pt x="5279" y="233"/>
                    </a:lnTo>
                    <a:lnTo>
                      <a:pt x="5279" y="233"/>
                    </a:lnTo>
                    <a:lnTo>
                      <a:pt x="5279" y="233"/>
                    </a:lnTo>
                    <a:lnTo>
                      <a:pt x="5279" y="233"/>
                    </a:lnTo>
                    <a:lnTo>
                      <a:pt x="5280" y="233"/>
                    </a:lnTo>
                    <a:lnTo>
                      <a:pt x="5280" y="233"/>
                    </a:lnTo>
                    <a:lnTo>
                      <a:pt x="5280" y="233"/>
                    </a:lnTo>
                    <a:lnTo>
                      <a:pt x="5280" y="233"/>
                    </a:lnTo>
                    <a:lnTo>
                      <a:pt x="5280" y="233"/>
                    </a:lnTo>
                    <a:lnTo>
                      <a:pt x="5281" y="233"/>
                    </a:lnTo>
                    <a:lnTo>
                      <a:pt x="5281" y="233"/>
                    </a:lnTo>
                    <a:lnTo>
                      <a:pt x="5281" y="233"/>
                    </a:lnTo>
                    <a:lnTo>
                      <a:pt x="5281" y="233"/>
                    </a:lnTo>
                    <a:lnTo>
                      <a:pt x="5281" y="233"/>
                    </a:lnTo>
                    <a:lnTo>
                      <a:pt x="5281" y="233"/>
                    </a:lnTo>
                    <a:lnTo>
                      <a:pt x="5282" y="236"/>
                    </a:lnTo>
                    <a:lnTo>
                      <a:pt x="5282" y="236"/>
                    </a:lnTo>
                    <a:lnTo>
                      <a:pt x="5282" y="236"/>
                    </a:lnTo>
                    <a:lnTo>
                      <a:pt x="5282" y="236"/>
                    </a:lnTo>
                    <a:lnTo>
                      <a:pt x="5283" y="236"/>
                    </a:lnTo>
                    <a:lnTo>
                      <a:pt x="5283" y="237"/>
                    </a:lnTo>
                    <a:lnTo>
                      <a:pt x="5283" y="237"/>
                    </a:lnTo>
                    <a:lnTo>
                      <a:pt x="5283" y="236"/>
                    </a:lnTo>
                    <a:lnTo>
                      <a:pt x="5284" y="236"/>
                    </a:lnTo>
                    <a:lnTo>
                      <a:pt x="5284" y="235"/>
                    </a:lnTo>
                    <a:lnTo>
                      <a:pt x="5284" y="236"/>
                    </a:lnTo>
                    <a:lnTo>
                      <a:pt x="5284" y="236"/>
                    </a:lnTo>
                    <a:lnTo>
                      <a:pt x="5284" y="236"/>
                    </a:lnTo>
                    <a:lnTo>
                      <a:pt x="5284" y="228"/>
                    </a:lnTo>
                    <a:lnTo>
                      <a:pt x="5285" y="228"/>
                    </a:lnTo>
                    <a:lnTo>
                      <a:pt x="5285" y="228"/>
                    </a:lnTo>
                    <a:lnTo>
                      <a:pt x="5285" y="229"/>
                    </a:lnTo>
                    <a:lnTo>
                      <a:pt x="5285" y="229"/>
                    </a:lnTo>
                    <a:lnTo>
                      <a:pt x="5286" y="229"/>
                    </a:lnTo>
                    <a:lnTo>
                      <a:pt x="5286" y="229"/>
                    </a:lnTo>
                    <a:lnTo>
                      <a:pt x="5286" y="229"/>
                    </a:lnTo>
                    <a:lnTo>
                      <a:pt x="5286" y="229"/>
                    </a:lnTo>
                    <a:lnTo>
                      <a:pt x="5286" y="229"/>
                    </a:lnTo>
                    <a:lnTo>
                      <a:pt x="5286" y="232"/>
                    </a:lnTo>
                    <a:lnTo>
                      <a:pt x="5287" y="233"/>
                    </a:lnTo>
                    <a:lnTo>
                      <a:pt x="5287" y="232"/>
                    </a:lnTo>
                    <a:lnTo>
                      <a:pt x="5287" y="232"/>
                    </a:lnTo>
                    <a:lnTo>
                      <a:pt x="5287" y="231"/>
                    </a:lnTo>
                    <a:lnTo>
                      <a:pt x="5288" y="232"/>
                    </a:lnTo>
                    <a:lnTo>
                      <a:pt x="5288" y="232"/>
                    </a:lnTo>
                    <a:lnTo>
                      <a:pt x="5288" y="231"/>
                    </a:lnTo>
                    <a:lnTo>
                      <a:pt x="5288" y="231"/>
                    </a:lnTo>
                    <a:lnTo>
                      <a:pt x="5288" y="231"/>
                    </a:lnTo>
                    <a:lnTo>
                      <a:pt x="5289" y="231"/>
                    </a:lnTo>
                    <a:lnTo>
                      <a:pt x="5289" y="231"/>
                    </a:lnTo>
                    <a:lnTo>
                      <a:pt x="5289" y="231"/>
                    </a:lnTo>
                    <a:lnTo>
                      <a:pt x="5289" y="231"/>
                    </a:lnTo>
                    <a:lnTo>
                      <a:pt x="5289" y="233"/>
                    </a:lnTo>
                    <a:lnTo>
                      <a:pt x="5290" y="233"/>
                    </a:lnTo>
                    <a:lnTo>
                      <a:pt x="5290" y="234"/>
                    </a:lnTo>
                    <a:lnTo>
                      <a:pt x="5290" y="234"/>
                    </a:lnTo>
                    <a:lnTo>
                      <a:pt x="5290" y="233"/>
                    </a:lnTo>
                    <a:lnTo>
                      <a:pt x="5291" y="233"/>
                    </a:lnTo>
                    <a:lnTo>
                      <a:pt x="5291" y="232"/>
                    </a:lnTo>
                    <a:lnTo>
                      <a:pt x="5291" y="232"/>
                    </a:lnTo>
                    <a:lnTo>
                      <a:pt x="5291" y="232"/>
                    </a:lnTo>
                    <a:lnTo>
                      <a:pt x="5292" y="232"/>
                    </a:lnTo>
                    <a:lnTo>
                      <a:pt x="5292" y="232"/>
                    </a:lnTo>
                    <a:lnTo>
                      <a:pt x="5292" y="232"/>
                    </a:lnTo>
                    <a:lnTo>
                      <a:pt x="5292" y="232"/>
                    </a:lnTo>
                    <a:lnTo>
                      <a:pt x="5292" y="232"/>
                    </a:lnTo>
                    <a:lnTo>
                      <a:pt x="5293" y="232"/>
                    </a:lnTo>
                    <a:lnTo>
                      <a:pt x="5293" y="232"/>
                    </a:lnTo>
                    <a:lnTo>
                      <a:pt x="5293" y="232"/>
                    </a:lnTo>
                    <a:lnTo>
                      <a:pt x="5293" y="232"/>
                    </a:lnTo>
                    <a:lnTo>
                      <a:pt x="5293" y="232"/>
                    </a:lnTo>
                    <a:lnTo>
                      <a:pt x="5294" y="232"/>
                    </a:lnTo>
                    <a:lnTo>
                      <a:pt x="5294" y="232"/>
                    </a:lnTo>
                    <a:lnTo>
                      <a:pt x="5294" y="232"/>
                    </a:lnTo>
                    <a:lnTo>
                      <a:pt x="5294" y="232"/>
                    </a:lnTo>
                    <a:lnTo>
                      <a:pt x="5295" y="232"/>
                    </a:lnTo>
                    <a:lnTo>
                      <a:pt x="5295" y="232"/>
                    </a:lnTo>
                    <a:lnTo>
                      <a:pt x="5295" y="232"/>
                    </a:lnTo>
                    <a:lnTo>
                      <a:pt x="5295" y="232"/>
                    </a:lnTo>
                    <a:lnTo>
                      <a:pt x="5295" y="232"/>
                    </a:lnTo>
                    <a:lnTo>
                      <a:pt x="5295" y="232"/>
                    </a:lnTo>
                    <a:lnTo>
                      <a:pt x="5295" y="232"/>
                    </a:lnTo>
                    <a:lnTo>
                      <a:pt x="5296" y="233"/>
                    </a:lnTo>
                    <a:lnTo>
                      <a:pt x="5296" y="233"/>
                    </a:lnTo>
                    <a:lnTo>
                      <a:pt x="5296" y="234"/>
                    </a:lnTo>
                    <a:lnTo>
                      <a:pt x="5297" y="234"/>
                    </a:lnTo>
                    <a:lnTo>
                      <a:pt x="5297" y="235"/>
                    </a:lnTo>
                    <a:lnTo>
                      <a:pt x="5297" y="235"/>
                    </a:lnTo>
                    <a:lnTo>
                      <a:pt x="5297" y="235"/>
                    </a:lnTo>
                    <a:lnTo>
                      <a:pt x="5297" y="236"/>
                    </a:lnTo>
                    <a:lnTo>
                      <a:pt x="5298" y="236"/>
                    </a:lnTo>
                    <a:lnTo>
                      <a:pt x="5298" y="236"/>
                    </a:lnTo>
                    <a:lnTo>
                      <a:pt x="5298" y="236"/>
                    </a:lnTo>
                    <a:lnTo>
                      <a:pt x="5298" y="239"/>
                    </a:lnTo>
                    <a:lnTo>
                      <a:pt x="5298" y="239"/>
                    </a:lnTo>
                    <a:lnTo>
                      <a:pt x="5299" y="238"/>
                    </a:lnTo>
                    <a:lnTo>
                      <a:pt x="5299" y="238"/>
                    </a:lnTo>
                    <a:lnTo>
                      <a:pt x="5299" y="233"/>
                    </a:lnTo>
                    <a:lnTo>
                      <a:pt x="5299" y="233"/>
                    </a:lnTo>
                    <a:lnTo>
                      <a:pt x="5300" y="230"/>
                    </a:lnTo>
                    <a:lnTo>
                      <a:pt x="5300" y="230"/>
                    </a:lnTo>
                    <a:lnTo>
                      <a:pt x="5300" y="229"/>
                    </a:lnTo>
                    <a:lnTo>
                      <a:pt x="5300" y="231"/>
                    </a:lnTo>
                    <a:lnTo>
                      <a:pt x="5301" y="231"/>
                    </a:lnTo>
                    <a:lnTo>
                      <a:pt x="5301" y="233"/>
                    </a:lnTo>
                    <a:lnTo>
                      <a:pt x="5301" y="233"/>
                    </a:lnTo>
                    <a:lnTo>
                      <a:pt x="5301" y="234"/>
                    </a:lnTo>
                    <a:lnTo>
                      <a:pt x="5302" y="231"/>
                    </a:lnTo>
                    <a:lnTo>
                      <a:pt x="5302" y="231"/>
                    </a:lnTo>
                    <a:lnTo>
                      <a:pt x="5302" y="231"/>
                    </a:lnTo>
                    <a:lnTo>
                      <a:pt x="5302" y="230"/>
                    </a:lnTo>
                    <a:lnTo>
                      <a:pt x="5303" y="229"/>
                    </a:lnTo>
                    <a:lnTo>
                      <a:pt x="5303" y="229"/>
                    </a:lnTo>
                    <a:lnTo>
                      <a:pt x="5303" y="229"/>
                    </a:lnTo>
                    <a:lnTo>
                      <a:pt x="5303" y="229"/>
                    </a:lnTo>
                    <a:lnTo>
                      <a:pt x="5304" y="229"/>
                    </a:lnTo>
                    <a:lnTo>
                      <a:pt x="5304" y="230"/>
                    </a:lnTo>
                    <a:lnTo>
                      <a:pt x="5304" y="231"/>
                    </a:lnTo>
                    <a:lnTo>
                      <a:pt x="5305" y="234"/>
                    </a:lnTo>
                    <a:lnTo>
                      <a:pt x="5305" y="235"/>
                    </a:lnTo>
                    <a:lnTo>
                      <a:pt x="5305" y="236"/>
                    </a:lnTo>
                    <a:lnTo>
                      <a:pt x="5305" y="236"/>
                    </a:lnTo>
                    <a:lnTo>
                      <a:pt x="5305" y="236"/>
                    </a:lnTo>
                    <a:lnTo>
                      <a:pt x="5306" y="236"/>
                    </a:lnTo>
                    <a:lnTo>
                      <a:pt x="5306" y="236"/>
                    </a:lnTo>
                    <a:lnTo>
                      <a:pt x="5306" y="236"/>
                    </a:lnTo>
                    <a:lnTo>
                      <a:pt x="5306" y="236"/>
                    </a:lnTo>
                    <a:lnTo>
                      <a:pt x="5307" y="236"/>
                    </a:lnTo>
                    <a:lnTo>
                      <a:pt x="5307" y="236"/>
                    </a:lnTo>
                    <a:lnTo>
                      <a:pt x="5307" y="236"/>
                    </a:lnTo>
                    <a:lnTo>
                      <a:pt x="5307" y="236"/>
                    </a:lnTo>
                    <a:lnTo>
                      <a:pt x="5307" y="236"/>
                    </a:lnTo>
                    <a:lnTo>
                      <a:pt x="5307" y="236"/>
                    </a:lnTo>
                    <a:lnTo>
                      <a:pt x="5308" y="236"/>
                    </a:lnTo>
                    <a:lnTo>
                      <a:pt x="5308" y="235"/>
                    </a:lnTo>
                    <a:lnTo>
                      <a:pt x="5308" y="235"/>
                    </a:lnTo>
                    <a:lnTo>
                      <a:pt x="5309" y="235"/>
                    </a:lnTo>
                    <a:lnTo>
                      <a:pt x="5309" y="235"/>
                    </a:lnTo>
                    <a:lnTo>
                      <a:pt x="5309" y="234"/>
                    </a:lnTo>
                    <a:lnTo>
                      <a:pt x="5309" y="234"/>
                    </a:lnTo>
                    <a:lnTo>
                      <a:pt x="5310" y="234"/>
                    </a:lnTo>
                    <a:lnTo>
                      <a:pt x="5310" y="234"/>
                    </a:lnTo>
                    <a:lnTo>
                      <a:pt x="5310" y="234"/>
                    </a:lnTo>
                    <a:lnTo>
                      <a:pt x="5310" y="234"/>
                    </a:lnTo>
                    <a:lnTo>
                      <a:pt x="5311" y="234"/>
                    </a:lnTo>
                    <a:lnTo>
                      <a:pt x="5311" y="234"/>
                    </a:lnTo>
                    <a:lnTo>
                      <a:pt x="5311" y="234"/>
                    </a:lnTo>
                    <a:lnTo>
                      <a:pt x="5311" y="234"/>
                    </a:lnTo>
                    <a:lnTo>
                      <a:pt x="5311" y="234"/>
                    </a:lnTo>
                    <a:lnTo>
                      <a:pt x="5312" y="233"/>
                    </a:lnTo>
                    <a:lnTo>
                      <a:pt x="5312" y="233"/>
                    </a:lnTo>
                    <a:lnTo>
                      <a:pt x="5312" y="234"/>
                    </a:lnTo>
                    <a:lnTo>
                      <a:pt x="5312" y="234"/>
                    </a:lnTo>
                    <a:lnTo>
                      <a:pt x="5312" y="234"/>
                    </a:lnTo>
                    <a:lnTo>
                      <a:pt x="5313" y="236"/>
                    </a:lnTo>
                    <a:lnTo>
                      <a:pt x="5313" y="235"/>
                    </a:lnTo>
                    <a:lnTo>
                      <a:pt x="5313" y="235"/>
                    </a:lnTo>
                    <a:lnTo>
                      <a:pt x="5313" y="238"/>
                    </a:lnTo>
                    <a:lnTo>
                      <a:pt x="5313" y="237"/>
                    </a:lnTo>
                    <a:lnTo>
                      <a:pt x="5314" y="237"/>
                    </a:lnTo>
                    <a:lnTo>
                      <a:pt x="5314" y="230"/>
                    </a:lnTo>
                    <a:lnTo>
                      <a:pt x="5314" y="229"/>
                    </a:lnTo>
                    <a:lnTo>
                      <a:pt x="5314" y="225"/>
                    </a:lnTo>
                    <a:lnTo>
                      <a:pt x="5314" y="225"/>
                    </a:lnTo>
                    <a:lnTo>
                      <a:pt x="5314" y="225"/>
                    </a:lnTo>
                    <a:lnTo>
                      <a:pt x="5315" y="225"/>
                    </a:lnTo>
                    <a:lnTo>
                      <a:pt x="5315" y="229"/>
                    </a:lnTo>
                    <a:lnTo>
                      <a:pt x="5315" y="229"/>
                    </a:lnTo>
                    <a:lnTo>
                      <a:pt x="5316" y="231"/>
                    </a:lnTo>
                    <a:lnTo>
                      <a:pt x="5316" y="231"/>
                    </a:lnTo>
                    <a:lnTo>
                      <a:pt x="5316" y="232"/>
                    </a:lnTo>
                    <a:lnTo>
                      <a:pt x="5316" y="230"/>
                    </a:lnTo>
                    <a:lnTo>
                      <a:pt x="5316" y="229"/>
                    </a:lnTo>
                    <a:lnTo>
                      <a:pt x="5316" y="225"/>
                    </a:lnTo>
                    <a:lnTo>
                      <a:pt x="5317" y="225"/>
                    </a:lnTo>
                    <a:lnTo>
                      <a:pt x="5317" y="225"/>
                    </a:lnTo>
                    <a:lnTo>
                      <a:pt x="5317" y="221"/>
                    </a:lnTo>
                    <a:lnTo>
                      <a:pt x="5317" y="221"/>
                    </a:lnTo>
                    <a:lnTo>
                      <a:pt x="5318" y="220"/>
                    </a:lnTo>
                    <a:lnTo>
                      <a:pt x="5318" y="220"/>
                    </a:lnTo>
                    <a:lnTo>
                      <a:pt x="5318" y="220"/>
                    </a:lnTo>
                    <a:lnTo>
                      <a:pt x="5319" y="222"/>
                    </a:lnTo>
                    <a:lnTo>
                      <a:pt x="5319" y="223"/>
                    </a:lnTo>
                    <a:lnTo>
                      <a:pt x="5319" y="226"/>
                    </a:lnTo>
                    <a:lnTo>
                      <a:pt x="5319" y="226"/>
                    </a:lnTo>
                    <a:lnTo>
                      <a:pt x="5319" y="225"/>
                    </a:lnTo>
                    <a:lnTo>
                      <a:pt x="5320" y="223"/>
                    </a:lnTo>
                    <a:lnTo>
                      <a:pt x="5320" y="223"/>
                    </a:lnTo>
                    <a:lnTo>
                      <a:pt x="5320" y="222"/>
                    </a:lnTo>
                    <a:lnTo>
                      <a:pt x="5321" y="222"/>
                    </a:lnTo>
                    <a:lnTo>
                      <a:pt x="5321" y="222"/>
                    </a:lnTo>
                    <a:lnTo>
                      <a:pt x="5321" y="222"/>
                    </a:lnTo>
                    <a:lnTo>
                      <a:pt x="5321" y="222"/>
                    </a:lnTo>
                    <a:lnTo>
                      <a:pt x="5321" y="222"/>
                    </a:lnTo>
                    <a:lnTo>
                      <a:pt x="5322" y="222"/>
                    </a:lnTo>
                    <a:lnTo>
                      <a:pt x="5322" y="222"/>
                    </a:lnTo>
                    <a:lnTo>
                      <a:pt x="5322" y="222"/>
                    </a:lnTo>
                    <a:lnTo>
                      <a:pt x="5322" y="222"/>
                    </a:lnTo>
                    <a:lnTo>
                      <a:pt x="5323" y="222"/>
                    </a:lnTo>
                    <a:lnTo>
                      <a:pt x="5323" y="222"/>
                    </a:lnTo>
                    <a:lnTo>
                      <a:pt x="5323" y="222"/>
                    </a:lnTo>
                    <a:lnTo>
                      <a:pt x="5323" y="222"/>
                    </a:lnTo>
                    <a:lnTo>
                      <a:pt x="5324" y="222"/>
                    </a:lnTo>
                    <a:lnTo>
                      <a:pt x="5324" y="223"/>
                    </a:lnTo>
                    <a:lnTo>
                      <a:pt x="5324" y="223"/>
                    </a:lnTo>
                    <a:lnTo>
                      <a:pt x="5325" y="223"/>
                    </a:lnTo>
                    <a:lnTo>
                      <a:pt x="5325" y="223"/>
                    </a:lnTo>
                    <a:lnTo>
                      <a:pt x="5325" y="223"/>
                    </a:lnTo>
                    <a:lnTo>
                      <a:pt x="5326" y="223"/>
                    </a:lnTo>
                    <a:lnTo>
                      <a:pt x="5326" y="223"/>
                    </a:lnTo>
                    <a:lnTo>
                      <a:pt x="5326" y="223"/>
                    </a:lnTo>
                    <a:lnTo>
                      <a:pt x="5326" y="225"/>
                    </a:lnTo>
                    <a:lnTo>
                      <a:pt x="5326" y="225"/>
                    </a:lnTo>
                    <a:lnTo>
                      <a:pt x="5327" y="228"/>
                    </a:lnTo>
                    <a:lnTo>
                      <a:pt x="5327" y="228"/>
                    </a:lnTo>
                    <a:lnTo>
                      <a:pt x="5327" y="228"/>
                    </a:lnTo>
                    <a:lnTo>
                      <a:pt x="5327" y="229"/>
                    </a:lnTo>
                    <a:lnTo>
                      <a:pt x="5327" y="229"/>
                    </a:lnTo>
                    <a:lnTo>
                      <a:pt x="5328" y="229"/>
                    </a:lnTo>
                    <a:lnTo>
                      <a:pt x="5328" y="229"/>
                    </a:lnTo>
                    <a:lnTo>
                      <a:pt x="5328" y="226"/>
                    </a:lnTo>
                    <a:lnTo>
                      <a:pt x="5328" y="225"/>
                    </a:lnTo>
                    <a:lnTo>
                      <a:pt x="5328" y="217"/>
                    </a:lnTo>
                    <a:lnTo>
                      <a:pt x="5328" y="217"/>
                    </a:lnTo>
                    <a:lnTo>
                      <a:pt x="5329" y="217"/>
                    </a:lnTo>
                    <a:lnTo>
                      <a:pt x="5329" y="217"/>
                    </a:lnTo>
                    <a:lnTo>
                      <a:pt x="5329" y="228"/>
                    </a:lnTo>
                    <a:lnTo>
                      <a:pt x="5329" y="228"/>
                    </a:lnTo>
                    <a:lnTo>
                      <a:pt x="5330" y="231"/>
                    </a:lnTo>
                    <a:lnTo>
                      <a:pt x="5330" y="231"/>
                    </a:lnTo>
                    <a:lnTo>
                      <a:pt x="5330" y="231"/>
                    </a:lnTo>
                    <a:lnTo>
                      <a:pt x="5330" y="208"/>
                    </a:lnTo>
                    <a:lnTo>
                      <a:pt x="5330" y="205"/>
                    </a:lnTo>
                    <a:lnTo>
                      <a:pt x="5331" y="199"/>
                    </a:lnTo>
                    <a:lnTo>
                      <a:pt x="5331" y="198"/>
                    </a:lnTo>
                    <a:lnTo>
                      <a:pt x="5331" y="192"/>
                    </a:lnTo>
                    <a:lnTo>
                      <a:pt x="5332" y="191"/>
                    </a:lnTo>
                    <a:lnTo>
                      <a:pt x="5332" y="186"/>
                    </a:lnTo>
                    <a:lnTo>
                      <a:pt x="5332" y="187"/>
                    </a:lnTo>
                    <a:lnTo>
                      <a:pt x="5333" y="208"/>
                    </a:lnTo>
                    <a:lnTo>
                      <a:pt x="5333" y="210"/>
                    </a:lnTo>
                    <a:lnTo>
                      <a:pt x="5333" y="219"/>
                    </a:lnTo>
                    <a:lnTo>
                      <a:pt x="5333" y="219"/>
                    </a:lnTo>
                    <a:lnTo>
                      <a:pt x="5333" y="219"/>
                    </a:lnTo>
                    <a:lnTo>
                      <a:pt x="5334" y="218"/>
                    </a:lnTo>
                    <a:lnTo>
                      <a:pt x="5334" y="219"/>
                    </a:lnTo>
                    <a:lnTo>
                      <a:pt x="5334" y="219"/>
                    </a:lnTo>
                    <a:lnTo>
                      <a:pt x="5334" y="219"/>
                    </a:lnTo>
                    <a:lnTo>
                      <a:pt x="5335" y="219"/>
                    </a:lnTo>
                    <a:lnTo>
                      <a:pt x="5335" y="219"/>
                    </a:lnTo>
                    <a:lnTo>
                      <a:pt x="5335" y="219"/>
                    </a:lnTo>
                    <a:lnTo>
                      <a:pt x="5335" y="219"/>
                    </a:lnTo>
                    <a:lnTo>
                      <a:pt x="5335" y="219"/>
                    </a:lnTo>
                    <a:lnTo>
                      <a:pt x="5335" y="219"/>
                    </a:lnTo>
                    <a:lnTo>
                      <a:pt x="5336" y="219"/>
                    </a:lnTo>
                    <a:lnTo>
                      <a:pt x="5336" y="219"/>
                    </a:lnTo>
                    <a:lnTo>
                      <a:pt x="5337" y="220"/>
                    </a:lnTo>
                    <a:lnTo>
                      <a:pt x="5337" y="220"/>
                    </a:lnTo>
                    <a:lnTo>
                      <a:pt x="5337" y="220"/>
                    </a:lnTo>
                    <a:lnTo>
                      <a:pt x="5337" y="220"/>
                    </a:lnTo>
                    <a:lnTo>
                      <a:pt x="5338" y="220"/>
                    </a:lnTo>
                    <a:lnTo>
                      <a:pt x="5338" y="220"/>
                    </a:lnTo>
                    <a:lnTo>
                      <a:pt x="5338" y="220"/>
                    </a:lnTo>
                    <a:lnTo>
                      <a:pt x="5339" y="220"/>
                    </a:lnTo>
                    <a:lnTo>
                      <a:pt x="5339" y="220"/>
                    </a:lnTo>
                    <a:lnTo>
                      <a:pt x="5339" y="220"/>
                    </a:lnTo>
                    <a:lnTo>
                      <a:pt x="5339" y="220"/>
                    </a:lnTo>
                    <a:lnTo>
                      <a:pt x="5340" y="220"/>
                    </a:lnTo>
                    <a:lnTo>
                      <a:pt x="5340" y="220"/>
                    </a:lnTo>
                    <a:lnTo>
                      <a:pt x="5340" y="220"/>
                    </a:lnTo>
                    <a:lnTo>
                      <a:pt x="5340" y="220"/>
                    </a:lnTo>
                    <a:lnTo>
                      <a:pt x="5340" y="220"/>
                    </a:lnTo>
                    <a:lnTo>
                      <a:pt x="5340" y="220"/>
                    </a:lnTo>
                    <a:lnTo>
                      <a:pt x="5340" y="220"/>
                    </a:lnTo>
                    <a:lnTo>
                      <a:pt x="5341" y="225"/>
                    </a:lnTo>
                    <a:lnTo>
                      <a:pt x="5341" y="225"/>
                    </a:lnTo>
                    <a:lnTo>
                      <a:pt x="5341" y="225"/>
                    </a:lnTo>
                    <a:lnTo>
                      <a:pt x="5341" y="225"/>
                    </a:lnTo>
                    <a:lnTo>
                      <a:pt x="5341" y="225"/>
                    </a:lnTo>
                    <a:lnTo>
                      <a:pt x="5341" y="225"/>
                    </a:lnTo>
                    <a:lnTo>
                      <a:pt x="5342" y="225"/>
                    </a:lnTo>
                    <a:lnTo>
                      <a:pt x="5342" y="226"/>
                    </a:lnTo>
                    <a:lnTo>
                      <a:pt x="5342" y="224"/>
                    </a:lnTo>
                    <a:lnTo>
                      <a:pt x="5342" y="224"/>
                    </a:lnTo>
                    <a:lnTo>
                      <a:pt x="5342" y="216"/>
                    </a:lnTo>
                    <a:lnTo>
                      <a:pt x="5343" y="210"/>
                    </a:lnTo>
                    <a:lnTo>
                      <a:pt x="5343" y="205"/>
                    </a:lnTo>
                    <a:lnTo>
                      <a:pt x="5343" y="214"/>
                    </a:lnTo>
                    <a:lnTo>
                      <a:pt x="5343" y="215"/>
                    </a:lnTo>
                    <a:lnTo>
                      <a:pt x="5343" y="215"/>
                    </a:lnTo>
                    <a:lnTo>
                      <a:pt x="5344" y="214"/>
                    </a:lnTo>
                    <a:lnTo>
                      <a:pt x="5344" y="213"/>
                    </a:lnTo>
                    <a:lnTo>
                      <a:pt x="5344" y="201"/>
                    </a:lnTo>
                    <a:lnTo>
                      <a:pt x="5344" y="203"/>
                    </a:lnTo>
                    <a:lnTo>
                      <a:pt x="5344" y="204"/>
                    </a:lnTo>
                    <a:lnTo>
                      <a:pt x="5345" y="207"/>
                    </a:lnTo>
                    <a:lnTo>
                      <a:pt x="5345" y="207"/>
                    </a:lnTo>
                    <a:lnTo>
                      <a:pt x="5345" y="206"/>
                    </a:lnTo>
                    <a:lnTo>
                      <a:pt x="5345" y="203"/>
                    </a:lnTo>
                    <a:lnTo>
                      <a:pt x="5346" y="203"/>
                    </a:lnTo>
                    <a:lnTo>
                      <a:pt x="5346" y="200"/>
                    </a:lnTo>
                    <a:lnTo>
                      <a:pt x="5346" y="200"/>
                    </a:lnTo>
                    <a:lnTo>
                      <a:pt x="5347" y="198"/>
                    </a:lnTo>
                    <a:lnTo>
                      <a:pt x="5347" y="198"/>
                    </a:lnTo>
                    <a:lnTo>
                      <a:pt x="5347" y="197"/>
                    </a:lnTo>
                    <a:lnTo>
                      <a:pt x="5347" y="202"/>
                    </a:lnTo>
                    <a:lnTo>
                      <a:pt x="5347" y="203"/>
                    </a:lnTo>
                    <a:lnTo>
                      <a:pt x="5348" y="205"/>
                    </a:lnTo>
                    <a:lnTo>
                      <a:pt x="5348" y="205"/>
                    </a:lnTo>
                    <a:lnTo>
                      <a:pt x="5348" y="206"/>
                    </a:lnTo>
                    <a:lnTo>
                      <a:pt x="5348" y="205"/>
                    </a:lnTo>
                    <a:lnTo>
                      <a:pt x="5349" y="204"/>
                    </a:lnTo>
                    <a:lnTo>
                      <a:pt x="5349" y="200"/>
                    </a:lnTo>
                    <a:lnTo>
                      <a:pt x="5349" y="200"/>
                    </a:lnTo>
                    <a:lnTo>
                      <a:pt x="5349" y="201"/>
                    </a:lnTo>
                    <a:lnTo>
                      <a:pt x="5349" y="201"/>
                    </a:lnTo>
                    <a:lnTo>
                      <a:pt x="5350" y="201"/>
                    </a:lnTo>
                    <a:lnTo>
                      <a:pt x="5350" y="201"/>
                    </a:lnTo>
                    <a:lnTo>
                      <a:pt x="5350" y="201"/>
                    </a:lnTo>
                    <a:lnTo>
                      <a:pt x="5351" y="201"/>
                    </a:lnTo>
                    <a:lnTo>
                      <a:pt x="5351" y="201"/>
                    </a:lnTo>
                    <a:lnTo>
                      <a:pt x="5351" y="201"/>
                    </a:lnTo>
                    <a:lnTo>
                      <a:pt x="5351" y="201"/>
                    </a:lnTo>
                    <a:lnTo>
                      <a:pt x="5351" y="201"/>
                    </a:lnTo>
                    <a:lnTo>
                      <a:pt x="5352" y="201"/>
                    </a:lnTo>
                    <a:lnTo>
                      <a:pt x="5352" y="201"/>
                    </a:lnTo>
                    <a:lnTo>
                      <a:pt x="5352" y="201"/>
                    </a:lnTo>
                    <a:lnTo>
                      <a:pt x="5352" y="201"/>
                    </a:lnTo>
                    <a:lnTo>
                      <a:pt x="5353" y="201"/>
                    </a:lnTo>
                    <a:lnTo>
                      <a:pt x="5353" y="201"/>
                    </a:lnTo>
                    <a:lnTo>
                      <a:pt x="5353" y="201"/>
                    </a:lnTo>
                    <a:lnTo>
                      <a:pt x="5354" y="201"/>
                    </a:lnTo>
                    <a:lnTo>
                      <a:pt x="5354" y="201"/>
                    </a:lnTo>
                    <a:lnTo>
                      <a:pt x="5354" y="201"/>
                    </a:lnTo>
                    <a:lnTo>
                      <a:pt x="5354" y="201"/>
                    </a:lnTo>
                    <a:lnTo>
                      <a:pt x="5354" y="201"/>
                    </a:lnTo>
                    <a:lnTo>
                      <a:pt x="5355" y="200"/>
                    </a:lnTo>
                    <a:lnTo>
                      <a:pt x="5355" y="200"/>
                    </a:lnTo>
                    <a:lnTo>
                      <a:pt x="5355" y="200"/>
                    </a:lnTo>
                    <a:lnTo>
                      <a:pt x="5355" y="200"/>
                    </a:lnTo>
                    <a:lnTo>
                      <a:pt x="5355" y="200"/>
                    </a:lnTo>
                    <a:lnTo>
                      <a:pt x="5356" y="208"/>
                    </a:lnTo>
                    <a:lnTo>
                      <a:pt x="5356" y="208"/>
                    </a:lnTo>
                    <a:lnTo>
                      <a:pt x="5356" y="208"/>
                    </a:lnTo>
                    <a:lnTo>
                      <a:pt x="5356" y="208"/>
                    </a:lnTo>
                    <a:lnTo>
                      <a:pt x="5356" y="211"/>
                    </a:lnTo>
                    <a:lnTo>
                      <a:pt x="5357" y="212"/>
                    </a:lnTo>
                    <a:lnTo>
                      <a:pt x="5357" y="215"/>
                    </a:lnTo>
                    <a:lnTo>
                      <a:pt x="5357" y="214"/>
                    </a:lnTo>
                    <a:lnTo>
                      <a:pt x="5357" y="212"/>
                    </a:lnTo>
                    <a:lnTo>
                      <a:pt x="5358" y="206"/>
                    </a:lnTo>
                    <a:lnTo>
                      <a:pt x="5358" y="208"/>
                    </a:lnTo>
                    <a:lnTo>
                      <a:pt x="5358" y="207"/>
                    </a:lnTo>
                    <a:lnTo>
                      <a:pt x="5358" y="176"/>
                    </a:lnTo>
                    <a:lnTo>
                      <a:pt x="5358" y="174"/>
                    </a:lnTo>
                    <a:lnTo>
                      <a:pt x="5359" y="159"/>
                    </a:lnTo>
                    <a:lnTo>
                      <a:pt x="5359" y="158"/>
                    </a:lnTo>
                    <a:lnTo>
                      <a:pt x="5359" y="139"/>
                    </a:lnTo>
                    <a:lnTo>
                      <a:pt x="5359" y="146"/>
                    </a:lnTo>
                    <a:lnTo>
                      <a:pt x="5360" y="151"/>
                    </a:lnTo>
                    <a:lnTo>
                      <a:pt x="5360" y="165"/>
                    </a:lnTo>
                    <a:lnTo>
                      <a:pt x="5360" y="165"/>
                    </a:lnTo>
                    <a:lnTo>
                      <a:pt x="5361" y="168"/>
                    </a:lnTo>
                    <a:lnTo>
                      <a:pt x="5361" y="168"/>
                    </a:lnTo>
                    <a:lnTo>
                      <a:pt x="5361" y="168"/>
                    </a:lnTo>
                    <a:lnTo>
                      <a:pt x="5361" y="166"/>
                    </a:lnTo>
                    <a:lnTo>
                      <a:pt x="5361" y="166"/>
                    </a:lnTo>
                    <a:lnTo>
                      <a:pt x="5361" y="165"/>
                    </a:lnTo>
                    <a:lnTo>
                      <a:pt x="5362" y="168"/>
                    </a:lnTo>
                    <a:lnTo>
                      <a:pt x="5362" y="168"/>
                    </a:lnTo>
                    <a:lnTo>
                      <a:pt x="5362" y="176"/>
                    </a:lnTo>
                    <a:lnTo>
                      <a:pt x="5363" y="176"/>
                    </a:lnTo>
                    <a:lnTo>
                      <a:pt x="5363" y="178"/>
                    </a:lnTo>
                    <a:lnTo>
                      <a:pt x="5363" y="178"/>
                    </a:lnTo>
                    <a:lnTo>
                      <a:pt x="5363" y="180"/>
                    </a:lnTo>
                    <a:lnTo>
                      <a:pt x="5364" y="180"/>
                    </a:lnTo>
                    <a:lnTo>
                      <a:pt x="5364" y="180"/>
                    </a:lnTo>
                    <a:lnTo>
                      <a:pt x="5364" y="180"/>
                    </a:lnTo>
                    <a:lnTo>
                      <a:pt x="5365" y="181"/>
                    </a:lnTo>
                    <a:lnTo>
                      <a:pt x="5365" y="181"/>
                    </a:lnTo>
                    <a:lnTo>
                      <a:pt x="5365" y="181"/>
                    </a:lnTo>
                    <a:lnTo>
                      <a:pt x="5365" y="181"/>
                    </a:lnTo>
                    <a:lnTo>
                      <a:pt x="5366" y="181"/>
                    </a:lnTo>
                    <a:lnTo>
                      <a:pt x="5366" y="181"/>
                    </a:lnTo>
                    <a:lnTo>
                      <a:pt x="5366" y="181"/>
                    </a:lnTo>
                    <a:lnTo>
                      <a:pt x="5366" y="181"/>
                    </a:lnTo>
                    <a:lnTo>
                      <a:pt x="5367" y="181"/>
                    </a:lnTo>
                    <a:lnTo>
                      <a:pt x="5367" y="181"/>
                    </a:lnTo>
                    <a:lnTo>
                      <a:pt x="5367" y="181"/>
                    </a:lnTo>
                    <a:lnTo>
                      <a:pt x="5367" y="181"/>
                    </a:lnTo>
                    <a:lnTo>
                      <a:pt x="5368" y="181"/>
                    </a:lnTo>
                    <a:lnTo>
                      <a:pt x="5368" y="181"/>
                    </a:lnTo>
                    <a:lnTo>
                      <a:pt x="5368" y="181"/>
                    </a:lnTo>
                    <a:lnTo>
                      <a:pt x="5368" y="181"/>
                    </a:lnTo>
                    <a:lnTo>
                      <a:pt x="5368" y="181"/>
                    </a:lnTo>
                    <a:lnTo>
                      <a:pt x="5369" y="180"/>
                    </a:lnTo>
                    <a:lnTo>
                      <a:pt x="5369" y="180"/>
                    </a:lnTo>
                    <a:lnTo>
                      <a:pt x="5369" y="179"/>
                    </a:lnTo>
                    <a:lnTo>
                      <a:pt x="5370" y="179"/>
                    </a:lnTo>
                    <a:lnTo>
                      <a:pt x="5370" y="179"/>
                    </a:lnTo>
                    <a:lnTo>
                      <a:pt x="5370" y="179"/>
                    </a:lnTo>
                    <a:lnTo>
                      <a:pt x="5370" y="178"/>
                    </a:lnTo>
                    <a:lnTo>
                      <a:pt x="5370" y="179"/>
                    </a:lnTo>
                    <a:lnTo>
                      <a:pt x="5370" y="182"/>
                    </a:lnTo>
                    <a:lnTo>
                      <a:pt x="5371" y="204"/>
                    </a:lnTo>
                    <a:lnTo>
                      <a:pt x="5371" y="204"/>
                    </a:lnTo>
                    <a:lnTo>
                      <a:pt x="5371" y="204"/>
                    </a:lnTo>
                    <a:lnTo>
                      <a:pt x="5372" y="203"/>
                    </a:lnTo>
                    <a:lnTo>
                      <a:pt x="5372" y="206"/>
                    </a:lnTo>
                    <a:lnTo>
                      <a:pt x="5372" y="208"/>
                    </a:lnTo>
                    <a:lnTo>
                      <a:pt x="5372" y="210"/>
                    </a:lnTo>
                    <a:lnTo>
                      <a:pt x="5372" y="187"/>
                    </a:lnTo>
                    <a:lnTo>
                      <a:pt x="5373" y="181"/>
                    </a:lnTo>
                    <a:lnTo>
                      <a:pt x="5373" y="148"/>
                    </a:lnTo>
                    <a:lnTo>
                      <a:pt x="5373" y="147"/>
                    </a:lnTo>
                    <a:lnTo>
                      <a:pt x="5373" y="130"/>
                    </a:lnTo>
                    <a:lnTo>
                      <a:pt x="5373" y="137"/>
                    </a:lnTo>
                    <a:lnTo>
                      <a:pt x="5373" y="139"/>
                    </a:lnTo>
                    <a:lnTo>
                      <a:pt x="5374" y="141"/>
                    </a:lnTo>
                    <a:lnTo>
                      <a:pt x="5374" y="65"/>
                    </a:lnTo>
                    <a:lnTo>
                      <a:pt x="5374" y="72"/>
                    </a:lnTo>
                    <a:lnTo>
                      <a:pt x="5374" y="79"/>
                    </a:lnTo>
                    <a:lnTo>
                      <a:pt x="5375" y="167"/>
                    </a:lnTo>
                    <a:lnTo>
                      <a:pt x="5375" y="172"/>
                    </a:lnTo>
                    <a:lnTo>
                      <a:pt x="5375" y="204"/>
                    </a:lnTo>
                    <a:lnTo>
                      <a:pt x="5375" y="205"/>
                    </a:lnTo>
                    <a:lnTo>
                      <a:pt x="5376" y="218"/>
                    </a:lnTo>
                    <a:lnTo>
                      <a:pt x="5376" y="218"/>
                    </a:lnTo>
                    <a:lnTo>
                      <a:pt x="5376" y="217"/>
                    </a:lnTo>
                    <a:lnTo>
                      <a:pt x="5376" y="214"/>
                    </a:lnTo>
                    <a:lnTo>
                      <a:pt x="5376" y="216"/>
                    </a:lnTo>
                    <a:lnTo>
                      <a:pt x="5376" y="216"/>
                    </a:lnTo>
                    <a:lnTo>
                      <a:pt x="5377" y="218"/>
                    </a:lnTo>
                    <a:lnTo>
                      <a:pt x="5377" y="218"/>
                    </a:lnTo>
                    <a:lnTo>
                      <a:pt x="5377" y="220"/>
                    </a:lnTo>
                    <a:lnTo>
                      <a:pt x="5378" y="221"/>
                    </a:lnTo>
                    <a:lnTo>
                      <a:pt x="5378" y="225"/>
                    </a:lnTo>
                    <a:lnTo>
                      <a:pt x="5378" y="226"/>
                    </a:lnTo>
                    <a:lnTo>
                      <a:pt x="5379" y="228"/>
                    </a:lnTo>
                    <a:lnTo>
                      <a:pt x="5379" y="228"/>
                    </a:lnTo>
                    <a:lnTo>
                      <a:pt x="5379" y="229"/>
                    </a:lnTo>
                    <a:lnTo>
                      <a:pt x="5380" y="230"/>
                    </a:lnTo>
                    <a:lnTo>
                      <a:pt x="5380" y="231"/>
                    </a:lnTo>
                    <a:lnTo>
                      <a:pt x="5380" y="231"/>
                    </a:lnTo>
                    <a:lnTo>
                      <a:pt x="5380" y="231"/>
                    </a:lnTo>
                    <a:lnTo>
                      <a:pt x="5380" y="231"/>
                    </a:lnTo>
                    <a:lnTo>
                      <a:pt x="5380" y="231"/>
                    </a:lnTo>
                    <a:lnTo>
                      <a:pt x="5381" y="232"/>
                    </a:lnTo>
                    <a:lnTo>
                      <a:pt x="5381" y="233"/>
                    </a:lnTo>
                    <a:lnTo>
                      <a:pt x="5381" y="233"/>
                    </a:lnTo>
                    <a:lnTo>
                      <a:pt x="5382" y="233"/>
                    </a:lnTo>
                    <a:lnTo>
                      <a:pt x="5382" y="233"/>
                    </a:lnTo>
                    <a:lnTo>
                      <a:pt x="5382" y="234"/>
                    </a:lnTo>
                    <a:lnTo>
                      <a:pt x="5382" y="234"/>
                    </a:lnTo>
                    <a:lnTo>
                      <a:pt x="5382" y="234"/>
                    </a:lnTo>
                    <a:lnTo>
                      <a:pt x="5383" y="234"/>
                    </a:lnTo>
                    <a:lnTo>
                      <a:pt x="5383" y="234"/>
                    </a:lnTo>
                    <a:lnTo>
                      <a:pt x="5383" y="233"/>
                    </a:lnTo>
                    <a:lnTo>
                      <a:pt x="5384" y="233"/>
                    </a:lnTo>
                    <a:lnTo>
                      <a:pt x="5384" y="233"/>
                    </a:lnTo>
                    <a:lnTo>
                      <a:pt x="5384" y="233"/>
                    </a:lnTo>
                    <a:lnTo>
                      <a:pt x="5384" y="233"/>
                    </a:lnTo>
                    <a:lnTo>
                      <a:pt x="5384" y="233"/>
                    </a:lnTo>
                    <a:lnTo>
                      <a:pt x="5384" y="233"/>
                    </a:lnTo>
                    <a:lnTo>
                      <a:pt x="5385" y="233"/>
                    </a:lnTo>
                    <a:lnTo>
                      <a:pt x="5385" y="234"/>
                    </a:lnTo>
                    <a:lnTo>
                      <a:pt x="5385" y="235"/>
                    </a:lnTo>
                    <a:lnTo>
                      <a:pt x="5386" y="235"/>
                    </a:lnTo>
                    <a:lnTo>
                      <a:pt x="5386" y="235"/>
                    </a:lnTo>
                    <a:lnTo>
                      <a:pt x="5386" y="237"/>
                    </a:lnTo>
                    <a:lnTo>
                      <a:pt x="5386" y="237"/>
                    </a:lnTo>
                    <a:lnTo>
                      <a:pt x="5387" y="237"/>
                    </a:lnTo>
                    <a:lnTo>
                      <a:pt x="5387" y="237"/>
                    </a:lnTo>
                    <a:lnTo>
                      <a:pt x="5387" y="237"/>
                    </a:lnTo>
                    <a:lnTo>
                      <a:pt x="5387" y="237"/>
                    </a:lnTo>
                    <a:lnTo>
                      <a:pt x="5387" y="236"/>
                    </a:lnTo>
                    <a:lnTo>
                      <a:pt x="5388" y="236"/>
                    </a:lnTo>
                    <a:lnTo>
                      <a:pt x="5388" y="235"/>
                    </a:lnTo>
                    <a:lnTo>
                      <a:pt x="5388" y="236"/>
                    </a:lnTo>
                    <a:lnTo>
                      <a:pt x="5388" y="236"/>
                    </a:lnTo>
                    <a:lnTo>
                      <a:pt x="5388" y="236"/>
                    </a:lnTo>
                    <a:lnTo>
                      <a:pt x="5389" y="238"/>
                    </a:lnTo>
                    <a:lnTo>
                      <a:pt x="5389" y="238"/>
                    </a:lnTo>
                    <a:lnTo>
                      <a:pt x="5389" y="238"/>
                    </a:lnTo>
                    <a:lnTo>
                      <a:pt x="5389" y="234"/>
                    </a:lnTo>
                    <a:lnTo>
                      <a:pt x="5389" y="236"/>
                    </a:lnTo>
                    <a:lnTo>
                      <a:pt x="5389" y="236"/>
                    </a:lnTo>
                    <a:lnTo>
                      <a:pt x="5390" y="230"/>
                    </a:lnTo>
                    <a:lnTo>
                      <a:pt x="5390" y="230"/>
                    </a:lnTo>
                    <a:lnTo>
                      <a:pt x="5390" y="230"/>
                    </a:lnTo>
                    <a:lnTo>
                      <a:pt x="5390" y="230"/>
                    </a:lnTo>
                    <a:lnTo>
                      <a:pt x="5390" y="232"/>
                    </a:lnTo>
                    <a:lnTo>
                      <a:pt x="5391" y="232"/>
                    </a:lnTo>
                    <a:lnTo>
                      <a:pt x="5391" y="233"/>
                    </a:lnTo>
                    <a:lnTo>
                      <a:pt x="5391" y="233"/>
                    </a:lnTo>
                    <a:lnTo>
                      <a:pt x="5391" y="233"/>
                    </a:lnTo>
                    <a:lnTo>
                      <a:pt x="5391" y="232"/>
                    </a:lnTo>
                    <a:lnTo>
                      <a:pt x="5391" y="232"/>
                    </a:lnTo>
                    <a:lnTo>
                      <a:pt x="5391" y="232"/>
                    </a:lnTo>
                    <a:lnTo>
                      <a:pt x="5392" y="231"/>
                    </a:lnTo>
                    <a:lnTo>
                      <a:pt x="5392" y="231"/>
                    </a:lnTo>
                    <a:lnTo>
                      <a:pt x="5392" y="230"/>
                    </a:lnTo>
                    <a:lnTo>
                      <a:pt x="5393" y="231"/>
                    </a:lnTo>
                    <a:lnTo>
                      <a:pt x="5393" y="231"/>
                    </a:lnTo>
                    <a:lnTo>
                      <a:pt x="5393" y="231"/>
                    </a:lnTo>
                    <a:lnTo>
                      <a:pt x="5393" y="231"/>
                    </a:lnTo>
                    <a:lnTo>
                      <a:pt x="5394" y="231"/>
                    </a:lnTo>
                    <a:lnTo>
                      <a:pt x="5394" y="229"/>
                    </a:lnTo>
                    <a:lnTo>
                      <a:pt x="5394" y="229"/>
                    </a:lnTo>
                    <a:lnTo>
                      <a:pt x="5394" y="227"/>
                    </a:lnTo>
                    <a:lnTo>
                      <a:pt x="5395" y="226"/>
                    </a:lnTo>
                    <a:lnTo>
                      <a:pt x="5395" y="226"/>
                    </a:lnTo>
                    <a:lnTo>
                      <a:pt x="5395" y="226"/>
                    </a:lnTo>
                    <a:lnTo>
                      <a:pt x="5395" y="227"/>
                    </a:lnTo>
                    <a:lnTo>
                      <a:pt x="5396" y="227"/>
                    </a:lnTo>
                    <a:lnTo>
                      <a:pt x="5396" y="227"/>
                    </a:lnTo>
                    <a:lnTo>
                      <a:pt x="5396" y="227"/>
                    </a:lnTo>
                    <a:lnTo>
                      <a:pt x="5396" y="225"/>
                    </a:lnTo>
                    <a:lnTo>
                      <a:pt x="5396" y="225"/>
                    </a:lnTo>
                    <a:lnTo>
                      <a:pt x="5396" y="225"/>
                    </a:lnTo>
                    <a:lnTo>
                      <a:pt x="5397" y="225"/>
                    </a:lnTo>
                    <a:lnTo>
                      <a:pt x="5397" y="225"/>
                    </a:lnTo>
                    <a:lnTo>
                      <a:pt x="5397" y="226"/>
                    </a:lnTo>
                    <a:lnTo>
                      <a:pt x="5398" y="226"/>
                    </a:lnTo>
                    <a:lnTo>
                      <a:pt x="5398" y="226"/>
                    </a:lnTo>
                    <a:lnTo>
                      <a:pt x="5398" y="226"/>
                    </a:lnTo>
                    <a:lnTo>
                      <a:pt x="5398" y="226"/>
                    </a:lnTo>
                    <a:lnTo>
                      <a:pt x="5398" y="226"/>
                    </a:lnTo>
                    <a:lnTo>
                      <a:pt x="5398" y="226"/>
                    </a:lnTo>
                    <a:lnTo>
                      <a:pt x="5399" y="226"/>
                    </a:lnTo>
                    <a:lnTo>
                      <a:pt x="5399" y="226"/>
                    </a:lnTo>
                    <a:lnTo>
                      <a:pt x="5399" y="226"/>
                    </a:lnTo>
                    <a:lnTo>
                      <a:pt x="5399" y="226"/>
                    </a:lnTo>
                    <a:lnTo>
                      <a:pt x="5400" y="226"/>
                    </a:lnTo>
                    <a:lnTo>
                      <a:pt x="5400" y="226"/>
                    </a:lnTo>
                    <a:lnTo>
                      <a:pt x="5400" y="226"/>
                    </a:lnTo>
                    <a:lnTo>
                      <a:pt x="5401" y="226"/>
                    </a:lnTo>
                    <a:lnTo>
                      <a:pt x="5401" y="226"/>
                    </a:lnTo>
                    <a:lnTo>
                      <a:pt x="5401" y="226"/>
                    </a:lnTo>
                    <a:lnTo>
                      <a:pt x="5401" y="227"/>
                    </a:lnTo>
                    <a:lnTo>
                      <a:pt x="5402" y="227"/>
                    </a:lnTo>
                    <a:lnTo>
                      <a:pt x="5402" y="231"/>
                    </a:lnTo>
                    <a:lnTo>
                      <a:pt x="5402" y="231"/>
                    </a:lnTo>
                    <a:lnTo>
                      <a:pt x="5402" y="231"/>
                    </a:lnTo>
                    <a:lnTo>
                      <a:pt x="5403" y="233"/>
                    </a:lnTo>
                    <a:lnTo>
                      <a:pt x="5403" y="233"/>
                    </a:lnTo>
                    <a:lnTo>
                      <a:pt x="5403" y="234"/>
                    </a:lnTo>
                    <a:lnTo>
                      <a:pt x="5403" y="234"/>
                    </a:lnTo>
                    <a:lnTo>
                      <a:pt x="5403" y="234"/>
                    </a:lnTo>
                    <a:lnTo>
                      <a:pt x="5404" y="232"/>
                    </a:lnTo>
                    <a:lnTo>
                      <a:pt x="5404" y="232"/>
                    </a:lnTo>
                    <a:lnTo>
                      <a:pt x="5404" y="224"/>
                    </a:lnTo>
                    <a:lnTo>
                      <a:pt x="5405" y="224"/>
                    </a:lnTo>
                    <a:lnTo>
                      <a:pt x="5405" y="228"/>
                    </a:lnTo>
                    <a:lnTo>
                      <a:pt x="5405" y="229"/>
                    </a:lnTo>
                    <a:lnTo>
                      <a:pt x="5405" y="231"/>
                    </a:lnTo>
                    <a:lnTo>
                      <a:pt x="5406" y="232"/>
                    </a:lnTo>
                    <a:lnTo>
                      <a:pt x="5406" y="233"/>
                    </a:lnTo>
                    <a:lnTo>
                      <a:pt x="5406" y="233"/>
                    </a:lnTo>
                    <a:lnTo>
                      <a:pt x="5406" y="234"/>
                    </a:lnTo>
                    <a:lnTo>
                      <a:pt x="5407" y="233"/>
                    </a:lnTo>
                    <a:lnTo>
                      <a:pt x="5407" y="233"/>
                    </a:lnTo>
                    <a:lnTo>
                      <a:pt x="5407" y="230"/>
                    </a:lnTo>
                    <a:lnTo>
                      <a:pt x="5408" y="230"/>
                    </a:lnTo>
                    <a:lnTo>
                      <a:pt x="5408" y="231"/>
                    </a:lnTo>
                    <a:lnTo>
                      <a:pt x="5408" y="232"/>
                    </a:lnTo>
                    <a:lnTo>
                      <a:pt x="5408" y="232"/>
                    </a:lnTo>
                    <a:lnTo>
                      <a:pt x="5408" y="232"/>
                    </a:lnTo>
                    <a:lnTo>
                      <a:pt x="5409" y="232"/>
                    </a:lnTo>
                    <a:lnTo>
                      <a:pt x="5409" y="233"/>
                    </a:lnTo>
                    <a:lnTo>
                      <a:pt x="5409" y="233"/>
                    </a:lnTo>
                    <a:lnTo>
                      <a:pt x="5409" y="233"/>
                    </a:lnTo>
                    <a:lnTo>
                      <a:pt x="5410" y="232"/>
                    </a:lnTo>
                    <a:lnTo>
                      <a:pt x="5410" y="232"/>
                    </a:lnTo>
                    <a:lnTo>
                      <a:pt x="5410" y="232"/>
                    </a:lnTo>
                    <a:lnTo>
                      <a:pt x="5410" y="233"/>
                    </a:lnTo>
                    <a:lnTo>
                      <a:pt x="5410" y="233"/>
                    </a:lnTo>
                    <a:lnTo>
                      <a:pt x="5410" y="233"/>
                    </a:lnTo>
                    <a:lnTo>
                      <a:pt x="5411" y="232"/>
                    </a:lnTo>
                    <a:lnTo>
                      <a:pt x="5411" y="232"/>
                    </a:lnTo>
                    <a:lnTo>
                      <a:pt x="5411" y="232"/>
                    </a:lnTo>
                    <a:lnTo>
                      <a:pt x="5411" y="232"/>
                    </a:lnTo>
                    <a:lnTo>
                      <a:pt x="5412" y="233"/>
                    </a:lnTo>
                    <a:lnTo>
                      <a:pt x="5412" y="233"/>
                    </a:lnTo>
                    <a:lnTo>
                      <a:pt x="5412" y="233"/>
                    </a:lnTo>
                    <a:lnTo>
                      <a:pt x="5413" y="233"/>
                    </a:lnTo>
                    <a:lnTo>
                      <a:pt x="5413" y="233"/>
                    </a:lnTo>
                    <a:lnTo>
                      <a:pt x="5413" y="233"/>
                    </a:lnTo>
                    <a:lnTo>
                      <a:pt x="5414" y="233"/>
                    </a:lnTo>
                    <a:lnTo>
                      <a:pt x="5414" y="233"/>
                    </a:lnTo>
                    <a:lnTo>
                      <a:pt x="5414" y="234"/>
                    </a:lnTo>
                    <a:lnTo>
                      <a:pt x="5414" y="234"/>
                    </a:lnTo>
                    <a:lnTo>
                      <a:pt x="5414" y="234"/>
                    </a:lnTo>
                    <a:lnTo>
                      <a:pt x="5415" y="233"/>
                    </a:lnTo>
                    <a:lnTo>
                      <a:pt x="5415" y="233"/>
                    </a:lnTo>
                    <a:lnTo>
                      <a:pt x="5415" y="233"/>
                    </a:lnTo>
                    <a:lnTo>
                      <a:pt x="5415" y="233"/>
                    </a:lnTo>
                    <a:lnTo>
                      <a:pt x="5416" y="233"/>
                    </a:lnTo>
                    <a:lnTo>
                      <a:pt x="5416" y="233"/>
                    </a:lnTo>
                    <a:lnTo>
                      <a:pt x="5416" y="233"/>
                    </a:lnTo>
                    <a:lnTo>
                      <a:pt x="5416" y="233"/>
                    </a:lnTo>
                    <a:lnTo>
                      <a:pt x="5417" y="233"/>
                    </a:lnTo>
                    <a:lnTo>
                      <a:pt x="5417" y="233"/>
                    </a:lnTo>
                    <a:lnTo>
                      <a:pt x="5417" y="234"/>
                    </a:lnTo>
                    <a:lnTo>
                      <a:pt x="5417" y="234"/>
                    </a:lnTo>
                    <a:lnTo>
                      <a:pt x="5417" y="234"/>
                    </a:lnTo>
                    <a:lnTo>
                      <a:pt x="5418" y="234"/>
                    </a:lnTo>
                    <a:lnTo>
                      <a:pt x="5418" y="235"/>
                    </a:lnTo>
                    <a:lnTo>
                      <a:pt x="5418" y="237"/>
                    </a:lnTo>
                    <a:lnTo>
                      <a:pt x="5419" y="237"/>
                    </a:lnTo>
                    <a:lnTo>
                      <a:pt x="5419" y="226"/>
                    </a:lnTo>
                    <a:lnTo>
                      <a:pt x="5419" y="225"/>
                    </a:lnTo>
                    <a:lnTo>
                      <a:pt x="5419" y="219"/>
                    </a:lnTo>
                    <a:lnTo>
                      <a:pt x="5419" y="219"/>
                    </a:lnTo>
                    <a:lnTo>
                      <a:pt x="5420" y="219"/>
                    </a:lnTo>
                    <a:lnTo>
                      <a:pt x="5420" y="229"/>
                    </a:lnTo>
                    <a:lnTo>
                      <a:pt x="5420" y="230"/>
                    </a:lnTo>
                    <a:lnTo>
                      <a:pt x="5421" y="233"/>
                    </a:lnTo>
                    <a:lnTo>
                      <a:pt x="5421" y="233"/>
                    </a:lnTo>
                    <a:lnTo>
                      <a:pt x="5421" y="233"/>
                    </a:lnTo>
                    <a:lnTo>
                      <a:pt x="5421" y="233"/>
                    </a:lnTo>
                    <a:lnTo>
                      <a:pt x="5422" y="233"/>
                    </a:lnTo>
                    <a:lnTo>
                      <a:pt x="5422" y="232"/>
                    </a:lnTo>
                    <a:lnTo>
                      <a:pt x="5422" y="232"/>
                    </a:lnTo>
                    <a:lnTo>
                      <a:pt x="5422" y="232"/>
                    </a:lnTo>
                    <a:lnTo>
                      <a:pt x="5422" y="232"/>
                    </a:lnTo>
                    <a:lnTo>
                      <a:pt x="5423" y="232"/>
                    </a:lnTo>
                    <a:lnTo>
                      <a:pt x="5423" y="232"/>
                    </a:lnTo>
                    <a:lnTo>
                      <a:pt x="5423" y="232"/>
                    </a:lnTo>
                    <a:lnTo>
                      <a:pt x="5423" y="232"/>
                    </a:lnTo>
                    <a:lnTo>
                      <a:pt x="5424" y="231"/>
                    </a:lnTo>
                    <a:lnTo>
                      <a:pt x="5424" y="231"/>
                    </a:lnTo>
                    <a:lnTo>
                      <a:pt x="5424" y="231"/>
                    </a:lnTo>
                    <a:lnTo>
                      <a:pt x="5424" y="231"/>
                    </a:lnTo>
                    <a:lnTo>
                      <a:pt x="5424" y="231"/>
                    </a:lnTo>
                    <a:lnTo>
                      <a:pt x="5424" y="231"/>
                    </a:lnTo>
                    <a:lnTo>
                      <a:pt x="5424" y="231"/>
                    </a:lnTo>
                    <a:lnTo>
                      <a:pt x="5425" y="230"/>
                    </a:lnTo>
                    <a:lnTo>
                      <a:pt x="5425" y="230"/>
                    </a:lnTo>
                    <a:lnTo>
                      <a:pt x="5425" y="229"/>
                    </a:lnTo>
                    <a:lnTo>
                      <a:pt x="5425" y="230"/>
                    </a:lnTo>
                    <a:lnTo>
                      <a:pt x="5426" y="230"/>
                    </a:lnTo>
                    <a:lnTo>
                      <a:pt x="5426" y="230"/>
                    </a:lnTo>
                    <a:lnTo>
                      <a:pt x="5426" y="230"/>
                    </a:lnTo>
                    <a:lnTo>
                      <a:pt x="5426" y="230"/>
                    </a:lnTo>
                    <a:lnTo>
                      <a:pt x="5427" y="230"/>
                    </a:lnTo>
                    <a:lnTo>
                      <a:pt x="5427" y="231"/>
                    </a:lnTo>
                    <a:lnTo>
                      <a:pt x="5427" y="231"/>
                    </a:lnTo>
                    <a:lnTo>
                      <a:pt x="5428" y="231"/>
                    </a:lnTo>
                    <a:lnTo>
                      <a:pt x="5428" y="231"/>
                    </a:lnTo>
                    <a:lnTo>
                      <a:pt x="5428" y="231"/>
                    </a:lnTo>
                    <a:lnTo>
                      <a:pt x="5429" y="231"/>
                    </a:lnTo>
                    <a:lnTo>
                      <a:pt x="5429" y="231"/>
                    </a:lnTo>
                    <a:lnTo>
                      <a:pt x="5429" y="231"/>
                    </a:lnTo>
                    <a:lnTo>
                      <a:pt x="5429" y="231"/>
                    </a:lnTo>
                    <a:lnTo>
                      <a:pt x="5429" y="231"/>
                    </a:lnTo>
                    <a:lnTo>
                      <a:pt x="5430" y="232"/>
                    </a:lnTo>
                    <a:lnTo>
                      <a:pt x="5430" y="232"/>
                    </a:lnTo>
                    <a:lnTo>
                      <a:pt x="5431" y="232"/>
                    </a:lnTo>
                    <a:lnTo>
                      <a:pt x="5431" y="232"/>
                    </a:lnTo>
                    <a:lnTo>
                      <a:pt x="5431" y="232"/>
                    </a:lnTo>
                    <a:lnTo>
                      <a:pt x="5431" y="232"/>
                    </a:lnTo>
                    <a:lnTo>
                      <a:pt x="5432" y="234"/>
                    </a:lnTo>
                    <a:lnTo>
                      <a:pt x="5432" y="234"/>
                    </a:lnTo>
                    <a:lnTo>
                      <a:pt x="5432" y="236"/>
                    </a:lnTo>
                    <a:lnTo>
                      <a:pt x="5432" y="235"/>
                    </a:lnTo>
                    <a:lnTo>
                      <a:pt x="5432" y="235"/>
                    </a:lnTo>
                    <a:lnTo>
                      <a:pt x="5433" y="235"/>
                    </a:lnTo>
                    <a:lnTo>
                      <a:pt x="5433" y="233"/>
                    </a:lnTo>
                    <a:lnTo>
                      <a:pt x="5433" y="231"/>
                    </a:lnTo>
                    <a:lnTo>
                      <a:pt x="5433" y="224"/>
                    </a:lnTo>
                    <a:lnTo>
                      <a:pt x="5434" y="223"/>
                    </a:lnTo>
                    <a:lnTo>
                      <a:pt x="5434" y="221"/>
                    </a:lnTo>
                    <a:lnTo>
                      <a:pt x="5434" y="225"/>
                    </a:lnTo>
                    <a:lnTo>
                      <a:pt x="5434" y="226"/>
                    </a:lnTo>
                    <a:lnTo>
                      <a:pt x="5435" y="231"/>
                    </a:lnTo>
                    <a:lnTo>
                      <a:pt x="5435" y="231"/>
                    </a:lnTo>
                    <a:lnTo>
                      <a:pt x="5435" y="234"/>
                    </a:lnTo>
                    <a:lnTo>
                      <a:pt x="5436" y="234"/>
                    </a:lnTo>
                    <a:lnTo>
                      <a:pt x="5436" y="234"/>
                    </a:lnTo>
                    <a:lnTo>
                      <a:pt x="5436" y="234"/>
                    </a:lnTo>
                    <a:lnTo>
                      <a:pt x="5436" y="234"/>
                    </a:lnTo>
                    <a:lnTo>
                      <a:pt x="5436" y="232"/>
                    </a:lnTo>
                    <a:lnTo>
                      <a:pt x="5437" y="232"/>
                    </a:lnTo>
                    <a:lnTo>
                      <a:pt x="5437" y="231"/>
                    </a:lnTo>
                    <a:lnTo>
                      <a:pt x="5437" y="233"/>
                    </a:lnTo>
                    <a:lnTo>
                      <a:pt x="5437" y="233"/>
                    </a:lnTo>
                    <a:lnTo>
                      <a:pt x="5437" y="233"/>
                    </a:lnTo>
                    <a:lnTo>
                      <a:pt x="5438" y="233"/>
                    </a:lnTo>
                    <a:lnTo>
                      <a:pt x="5438" y="233"/>
                    </a:lnTo>
                    <a:lnTo>
                      <a:pt x="5438" y="235"/>
                    </a:lnTo>
                    <a:lnTo>
                      <a:pt x="5438" y="235"/>
                    </a:lnTo>
                    <a:lnTo>
                      <a:pt x="5438" y="236"/>
                    </a:lnTo>
                    <a:lnTo>
                      <a:pt x="5439" y="235"/>
                    </a:lnTo>
                    <a:lnTo>
                      <a:pt x="5439" y="235"/>
                    </a:lnTo>
                    <a:lnTo>
                      <a:pt x="5439" y="235"/>
                    </a:lnTo>
                    <a:lnTo>
                      <a:pt x="5440" y="234"/>
                    </a:lnTo>
                    <a:lnTo>
                      <a:pt x="5440" y="235"/>
                    </a:lnTo>
                    <a:lnTo>
                      <a:pt x="5440" y="235"/>
                    </a:lnTo>
                    <a:lnTo>
                      <a:pt x="5440" y="235"/>
                    </a:lnTo>
                    <a:lnTo>
                      <a:pt x="5441" y="235"/>
                    </a:lnTo>
                    <a:lnTo>
                      <a:pt x="5441" y="235"/>
                    </a:lnTo>
                    <a:lnTo>
                      <a:pt x="5441" y="235"/>
                    </a:lnTo>
                    <a:lnTo>
                      <a:pt x="5442" y="235"/>
                    </a:lnTo>
                    <a:lnTo>
                      <a:pt x="5442" y="235"/>
                    </a:lnTo>
                    <a:lnTo>
                      <a:pt x="5442" y="235"/>
                    </a:lnTo>
                    <a:lnTo>
                      <a:pt x="5442" y="235"/>
                    </a:lnTo>
                    <a:lnTo>
                      <a:pt x="5442" y="235"/>
                    </a:lnTo>
                    <a:lnTo>
                      <a:pt x="5442" y="235"/>
                    </a:lnTo>
                    <a:lnTo>
                      <a:pt x="5443" y="235"/>
                    </a:lnTo>
                    <a:lnTo>
                      <a:pt x="5443" y="235"/>
                    </a:lnTo>
                    <a:lnTo>
                      <a:pt x="5443" y="235"/>
                    </a:lnTo>
                    <a:lnTo>
                      <a:pt x="5443" y="235"/>
                    </a:lnTo>
                    <a:lnTo>
                      <a:pt x="5443" y="235"/>
                    </a:lnTo>
                    <a:lnTo>
                      <a:pt x="5443" y="235"/>
                    </a:lnTo>
                    <a:lnTo>
                      <a:pt x="5443" y="235"/>
                    </a:lnTo>
                    <a:lnTo>
                      <a:pt x="5443" y="235"/>
                    </a:lnTo>
                    <a:lnTo>
                      <a:pt x="5444" y="235"/>
                    </a:lnTo>
                    <a:lnTo>
                      <a:pt x="5444" y="235"/>
                    </a:lnTo>
                    <a:lnTo>
                      <a:pt x="5444" y="235"/>
                    </a:lnTo>
                    <a:lnTo>
                      <a:pt x="5444" y="235"/>
                    </a:lnTo>
                    <a:lnTo>
                      <a:pt x="5444" y="235"/>
                    </a:lnTo>
                    <a:lnTo>
                      <a:pt x="5445" y="235"/>
                    </a:lnTo>
                    <a:lnTo>
                      <a:pt x="5445" y="236"/>
                    </a:lnTo>
                    <a:lnTo>
                      <a:pt x="5445" y="235"/>
                    </a:lnTo>
                    <a:lnTo>
                      <a:pt x="5445" y="236"/>
                    </a:lnTo>
                    <a:lnTo>
                      <a:pt x="5445" y="236"/>
                    </a:lnTo>
                    <a:lnTo>
                      <a:pt x="5446" y="236"/>
                    </a:lnTo>
                    <a:lnTo>
                      <a:pt x="5446" y="236"/>
                    </a:lnTo>
                    <a:lnTo>
                      <a:pt x="5446" y="237"/>
                    </a:lnTo>
                    <a:lnTo>
                      <a:pt x="5446" y="237"/>
                    </a:lnTo>
                    <a:lnTo>
                      <a:pt x="5447" y="237"/>
                    </a:lnTo>
                    <a:lnTo>
                      <a:pt x="5447" y="236"/>
                    </a:lnTo>
                    <a:lnTo>
                      <a:pt x="5447" y="236"/>
                    </a:lnTo>
                    <a:lnTo>
                      <a:pt x="5447" y="233"/>
                    </a:lnTo>
                    <a:lnTo>
                      <a:pt x="5447" y="231"/>
                    </a:lnTo>
                    <a:lnTo>
                      <a:pt x="5448" y="229"/>
                    </a:lnTo>
                    <a:lnTo>
                      <a:pt x="5448" y="231"/>
                    </a:lnTo>
                    <a:lnTo>
                      <a:pt x="5448" y="230"/>
                    </a:lnTo>
                    <a:lnTo>
                      <a:pt x="5448" y="230"/>
                    </a:lnTo>
                    <a:lnTo>
                      <a:pt x="5448" y="230"/>
                    </a:lnTo>
                    <a:lnTo>
                      <a:pt x="5449" y="231"/>
                    </a:lnTo>
                    <a:lnTo>
                      <a:pt x="5449" y="231"/>
                    </a:lnTo>
                    <a:lnTo>
                      <a:pt x="5449" y="231"/>
                    </a:lnTo>
                    <a:lnTo>
                      <a:pt x="5449" y="233"/>
                    </a:lnTo>
                    <a:lnTo>
                      <a:pt x="5450" y="233"/>
                    </a:lnTo>
                    <a:lnTo>
                      <a:pt x="5450" y="235"/>
                    </a:lnTo>
                    <a:lnTo>
                      <a:pt x="5450" y="235"/>
                    </a:lnTo>
                    <a:lnTo>
                      <a:pt x="5450" y="235"/>
                    </a:lnTo>
                    <a:lnTo>
                      <a:pt x="5450" y="230"/>
                    </a:lnTo>
                    <a:lnTo>
                      <a:pt x="5450" y="230"/>
                    </a:lnTo>
                    <a:lnTo>
                      <a:pt x="5451" y="229"/>
                    </a:lnTo>
                    <a:lnTo>
                      <a:pt x="5451" y="229"/>
                    </a:lnTo>
                    <a:lnTo>
                      <a:pt x="5451" y="229"/>
                    </a:lnTo>
                    <a:lnTo>
                      <a:pt x="5451" y="229"/>
                    </a:lnTo>
                    <a:lnTo>
                      <a:pt x="5452" y="231"/>
                    </a:lnTo>
                    <a:lnTo>
                      <a:pt x="5452" y="231"/>
                    </a:lnTo>
                    <a:lnTo>
                      <a:pt x="5452" y="231"/>
                    </a:lnTo>
                    <a:lnTo>
                      <a:pt x="5452" y="231"/>
                    </a:lnTo>
                    <a:lnTo>
                      <a:pt x="5452" y="231"/>
                    </a:lnTo>
                    <a:lnTo>
                      <a:pt x="5452" y="231"/>
                    </a:lnTo>
                    <a:lnTo>
                      <a:pt x="5453" y="233"/>
                    </a:lnTo>
                    <a:lnTo>
                      <a:pt x="5453" y="234"/>
                    </a:lnTo>
                    <a:lnTo>
                      <a:pt x="5453" y="235"/>
                    </a:lnTo>
                    <a:lnTo>
                      <a:pt x="5453" y="235"/>
                    </a:lnTo>
                    <a:lnTo>
                      <a:pt x="5454" y="235"/>
                    </a:lnTo>
                    <a:lnTo>
                      <a:pt x="5454" y="234"/>
                    </a:lnTo>
                    <a:lnTo>
                      <a:pt x="5454" y="233"/>
                    </a:lnTo>
                    <a:lnTo>
                      <a:pt x="5455" y="233"/>
                    </a:lnTo>
                    <a:lnTo>
                      <a:pt x="5455" y="233"/>
                    </a:lnTo>
                    <a:lnTo>
                      <a:pt x="5455" y="233"/>
                    </a:lnTo>
                    <a:lnTo>
                      <a:pt x="5455" y="233"/>
                    </a:lnTo>
                    <a:lnTo>
                      <a:pt x="5456" y="233"/>
                    </a:lnTo>
                    <a:lnTo>
                      <a:pt x="5456" y="233"/>
                    </a:lnTo>
                    <a:lnTo>
                      <a:pt x="5456" y="233"/>
                    </a:lnTo>
                    <a:lnTo>
                      <a:pt x="5457" y="233"/>
                    </a:lnTo>
                    <a:lnTo>
                      <a:pt x="5457" y="233"/>
                    </a:lnTo>
                    <a:lnTo>
                      <a:pt x="5457" y="233"/>
                    </a:lnTo>
                    <a:lnTo>
                      <a:pt x="5457" y="233"/>
                    </a:lnTo>
                    <a:lnTo>
                      <a:pt x="5458" y="233"/>
                    </a:lnTo>
                    <a:lnTo>
                      <a:pt x="5458" y="233"/>
                    </a:lnTo>
                    <a:lnTo>
                      <a:pt x="5458" y="233"/>
                    </a:lnTo>
                    <a:lnTo>
                      <a:pt x="5458" y="233"/>
                    </a:lnTo>
                    <a:lnTo>
                      <a:pt x="5459" y="233"/>
                    </a:lnTo>
                    <a:lnTo>
                      <a:pt x="5459" y="233"/>
                    </a:lnTo>
                    <a:lnTo>
                      <a:pt x="5459" y="233"/>
                    </a:lnTo>
                    <a:lnTo>
                      <a:pt x="5459" y="233"/>
                    </a:lnTo>
                    <a:lnTo>
                      <a:pt x="5459" y="233"/>
                    </a:lnTo>
                    <a:lnTo>
                      <a:pt x="5460" y="234"/>
                    </a:lnTo>
                    <a:lnTo>
                      <a:pt x="5460" y="234"/>
                    </a:lnTo>
                    <a:lnTo>
                      <a:pt x="5460" y="236"/>
                    </a:lnTo>
                    <a:lnTo>
                      <a:pt x="5460" y="236"/>
                    </a:lnTo>
                    <a:lnTo>
                      <a:pt x="5461" y="236"/>
                    </a:lnTo>
                    <a:lnTo>
                      <a:pt x="5461" y="236"/>
                    </a:lnTo>
                    <a:lnTo>
                      <a:pt x="5461" y="238"/>
                    </a:lnTo>
                    <a:lnTo>
                      <a:pt x="5461" y="238"/>
                    </a:lnTo>
                    <a:lnTo>
                      <a:pt x="5461" y="238"/>
                    </a:lnTo>
                    <a:lnTo>
                      <a:pt x="5462" y="237"/>
                    </a:lnTo>
                    <a:lnTo>
                      <a:pt x="5462" y="237"/>
                    </a:lnTo>
                    <a:lnTo>
                      <a:pt x="5462" y="236"/>
                    </a:lnTo>
                    <a:lnTo>
                      <a:pt x="5462" y="236"/>
                    </a:lnTo>
                    <a:lnTo>
                      <a:pt x="5463" y="229"/>
                    </a:lnTo>
                    <a:lnTo>
                      <a:pt x="5463" y="228"/>
                    </a:lnTo>
                    <a:lnTo>
                      <a:pt x="5463" y="227"/>
                    </a:lnTo>
                    <a:lnTo>
                      <a:pt x="5463" y="231"/>
                    </a:lnTo>
                    <a:lnTo>
                      <a:pt x="5464" y="232"/>
                    </a:lnTo>
                    <a:lnTo>
                      <a:pt x="5464" y="233"/>
                    </a:lnTo>
                    <a:lnTo>
                      <a:pt x="5464" y="233"/>
                    </a:lnTo>
                    <a:lnTo>
                      <a:pt x="5464" y="235"/>
                    </a:lnTo>
                    <a:lnTo>
                      <a:pt x="5465" y="236"/>
                    </a:lnTo>
                    <a:lnTo>
                      <a:pt x="5465" y="236"/>
                    </a:lnTo>
                    <a:lnTo>
                      <a:pt x="5465" y="233"/>
                    </a:lnTo>
                    <a:lnTo>
                      <a:pt x="5465" y="233"/>
                    </a:lnTo>
                    <a:lnTo>
                      <a:pt x="5466" y="233"/>
                    </a:lnTo>
                    <a:lnTo>
                      <a:pt x="5466" y="233"/>
                    </a:lnTo>
                    <a:lnTo>
                      <a:pt x="5466" y="233"/>
                    </a:lnTo>
                    <a:lnTo>
                      <a:pt x="5466" y="233"/>
                    </a:lnTo>
                    <a:lnTo>
                      <a:pt x="5466" y="233"/>
                    </a:lnTo>
                    <a:lnTo>
                      <a:pt x="5466" y="233"/>
                    </a:lnTo>
                    <a:lnTo>
                      <a:pt x="5467" y="233"/>
                    </a:lnTo>
                    <a:lnTo>
                      <a:pt x="5467" y="233"/>
                    </a:lnTo>
                    <a:lnTo>
                      <a:pt x="5467" y="233"/>
                    </a:lnTo>
                    <a:lnTo>
                      <a:pt x="5467" y="235"/>
                    </a:lnTo>
                    <a:lnTo>
                      <a:pt x="5468" y="235"/>
                    </a:lnTo>
                    <a:lnTo>
                      <a:pt x="5468" y="236"/>
                    </a:lnTo>
                    <a:lnTo>
                      <a:pt x="5468" y="236"/>
                    </a:lnTo>
                    <a:lnTo>
                      <a:pt x="5468" y="236"/>
                    </a:lnTo>
                    <a:lnTo>
                      <a:pt x="5469" y="236"/>
                    </a:lnTo>
                    <a:lnTo>
                      <a:pt x="5469" y="236"/>
                    </a:lnTo>
                    <a:lnTo>
                      <a:pt x="5469" y="236"/>
                    </a:lnTo>
                    <a:lnTo>
                      <a:pt x="5469" y="236"/>
                    </a:lnTo>
                    <a:lnTo>
                      <a:pt x="5469" y="236"/>
                    </a:lnTo>
                    <a:lnTo>
                      <a:pt x="5469" y="236"/>
                    </a:lnTo>
                    <a:lnTo>
                      <a:pt x="5470" y="235"/>
                    </a:lnTo>
                    <a:lnTo>
                      <a:pt x="5470" y="235"/>
                    </a:lnTo>
                    <a:lnTo>
                      <a:pt x="5470" y="235"/>
                    </a:lnTo>
                    <a:lnTo>
                      <a:pt x="5470" y="234"/>
                    </a:lnTo>
                    <a:lnTo>
                      <a:pt x="5471" y="234"/>
                    </a:lnTo>
                    <a:lnTo>
                      <a:pt x="5471" y="234"/>
                    </a:lnTo>
                    <a:lnTo>
                      <a:pt x="5471" y="234"/>
                    </a:lnTo>
                    <a:lnTo>
                      <a:pt x="5471" y="234"/>
                    </a:lnTo>
                    <a:lnTo>
                      <a:pt x="5472" y="234"/>
                    </a:lnTo>
                    <a:lnTo>
                      <a:pt x="5472" y="234"/>
                    </a:lnTo>
                    <a:lnTo>
                      <a:pt x="5472" y="234"/>
                    </a:lnTo>
                    <a:lnTo>
                      <a:pt x="5472" y="234"/>
                    </a:lnTo>
                    <a:lnTo>
                      <a:pt x="5473" y="234"/>
                    </a:lnTo>
                    <a:lnTo>
                      <a:pt x="5473" y="234"/>
                    </a:lnTo>
                    <a:lnTo>
                      <a:pt x="5473" y="234"/>
                    </a:lnTo>
                    <a:lnTo>
                      <a:pt x="5473" y="234"/>
                    </a:lnTo>
                    <a:lnTo>
                      <a:pt x="5473" y="234"/>
                    </a:lnTo>
                    <a:lnTo>
                      <a:pt x="5473" y="234"/>
                    </a:lnTo>
                    <a:lnTo>
                      <a:pt x="5473" y="234"/>
                    </a:lnTo>
                    <a:lnTo>
                      <a:pt x="5474" y="234"/>
                    </a:lnTo>
                    <a:lnTo>
                      <a:pt x="5474" y="234"/>
                    </a:lnTo>
                    <a:lnTo>
                      <a:pt x="5474" y="234"/>
                    </a:lnTo>
                    <a:lnTo>
                      <a:pt x="5474" y="234"/>
                    </a:lnTo>
                    <a:lnTo>
                      <a:pt x="5474" y="234"/>
                    </a:lnTo>
                    <a:lnTo>
                      <a:pt x="5475" y="234"/>
                    </a:lnTo>
                    <a:lnTo>
                      <a:pt x="5475" y="234"/>
                    </a:lnTo>
                    <a:lnTo>
                      <a:pt x="5475" y="234"/>
                    </a:lnTo>
                    <a:lnTo>
                      <a:pt x="5476" y="234"/>
                    </a:lnTo>
                    <a:lnTo>
                      <a:pt x="5476" y="234"/>
                    </a:lnTo>
                    <a:lnTo>
                      <a:pt x="5476" y="234"/>
                    </a:lnTo>
                    <a:lnTo>
                      <a:pt x="5476" y="234"/>
                    </a:lnTo>
                    <a:lnTo>
                      <a:pt x="5476" y="238"/>
                    </a:lnTo>
                    <a:lnTo>
                      <a:pt x="5476" y="238"/>
                    </a:lnTo>
                    <a:lnTo>
                      <a:pt x="5476" y="238"/>
                    </a:lnTo>
                    <a:lnTo>
                      <a:pt x="5476" y="238"/>
                    </a:lnTo>
                    <a:lnTo>
                      <a:pt x="5477" y="238"/>
                    </a:lnTo>
                    <a:lnTo>
                      <a:pt x="5477" y="238"/>
                    </a:lnTo>
                    <a:lnTo>
                      <a:pt x="5477" y="236"/>
                    </a:lnTo>
                    <a:lnTo>
                      <a:pt x="5478" y="236"/>
                    </a:lnTo>
                    <a:lnTo>
                      <a:pt x="5478" y="234"/>
                    </a:lnTo>
                    <a:lnTo>
                      <a:pt x="5478" y="231"/>
                    </a:lnTo>
                    <a:lnTo>
                      <a:pt x="5478" y="228"/>
                    </a:lnTo>
                    <a:lnTo>
                      <a:pt x="5478" y="230"/>
                    </a:lnTo>
                    <a:lnTo>
                      <a:pt x="5479" y="231"/>
                    </a:lnTo>
                    <a:lnTo>
                      <a:pt x="5479" y="232"/>
                    </a:lnTo>
                    <a:lnTo>
                      <a:pt x="5479" y="232"/>
                    </a:lnTo>
                    <a:lnTo>
                      <a:pt x="5479" y="233"/>
                    </a:lnTo>
                    <a:lnTo>
                      <a:pt x="5480" y="231"/>
                    </a:lnTo>
                    <a:lnTo>
                      <a:pt x="5480" y="231"/>
                    </a:lnTo>
                    <a:lnTo>
                      <a:pt x="5480" y="232"/>
                    </a:lnTo>
                    <a:lnTo>
                      <a:pt x="5480" y="232"/>
                    </a:lnTo>
                    <a:lnTo>
                      <a:pt x="5480" y="231"/>
                    </a:lnTo>
                    <a:lnTo>
                      <a:pt x="5481" y="232"/>
                    </a:lnTo>
                    <a:lnTo>
                      <a:pt x="5481" y="232"/>
                    </a:lnTo>
                    <a:lnTo>
                      <a:pt x="5481" y="233"/>
                    </a:lnTo>
                    <a:lnTo>
                      <a:pt x="5481" y="233"/>
                    </a:lnTo>
                    <a:lnTo>
                      <a:pt x="5482" y="233"/>
                    </a:lnTo>
                    <a:lnTo>
                      <a:pt x="5482" y="233"/>
                    </a:lnTo>
                    <a:lnTo>
                      <a:pt x="5482" y="234"/>
                    </a:lnTo>
                    <a:lnTo>
                      <a:pt x="5482" y="234"/>
                    </a:lnTo>
                    <a:lnTo>
                      <a:pt x="5483" y="236"/>
                    </a:lnTo>
                    <a:lnTo>
                      <a:pt x="5483" y="236"/>
                    </a:lnTo>
                    <a:lnTo>
                      <a:pt x="5483" y="237"/>
                    </a:lnTo>
                    <a:lnTo>
                      <a:pt x="5483" y="237"/>
                    </a:lnTo>
                    <a:lnTo>
                      <a:pt x="5484" y="237"/>
                    </a:lnTo>
                    <a:lnTo>
                      <a:pt x="5484" y="236"/>
                    </a:lnTo>
                    <a:lnTo>
                      <a:pt x="5484" y="236"/>
                    </a:lnTo>
                    <a:lnTo>
                      <a:pt x="5484" y="236"/>
                    </a:lnTo>
                    <a:lnTo>
                      <a:pt x="5485" y="236"/>
                    </a:lnTo>
                    <a:lnTo>
                      <a:pt x="5485" y="234"/>
                    </a:lnTo>
                    <a:lnTo>
                      <a:pt x="5485" y="234"/>
                    </a:lnTo>
                    <a:lnTo>
                      <a:pt x="5485" y="234"/>
                    </a:lnTo>
                    <a:lnTo>
                      <a:pt x="5485" y="234"/>
                    </a:lnTo>
                    <a:lnTo>
                      <a:pt x="5485" y="234"/>
                    </a:lnTo>
                    <a:lnTo>
                      <a:pt x="5485" y="234"/>
                    </a:lnTo>
                    <a:lnTo>
                      <a:pt x="5486" y="234"/>
                    </a:lnTo>
                    <a:lnTo>
                      <a:pt x="5486" y="234"/>
                    </a:lnTo>
                    <a:lnTo>
                      <a:pt x="5486" y="234"/>
                    </a:lnTo>
                    <a:lnTo>
                      <a:pt x="5486" y="234"/>
                    </a:lnTo>
                    <a:lnTo>
                      <a:pt x="5487" y="233"/>
                    </a:lnTo>
                    <a:lnTo>
                      <a:pt x="5487" y="233"/>
                    </a:lnTo>
                    <a:lnTo>
                      <a:pt x="5487" y="233"/>
                    </a:lnTo>
                    <a:lnTo>
                      <a:pt x="5487" y="233"/>
                    </a:lnTo>
                    <a:lnTo>
                      <a:pt x="5488" y="232"/>
                    </a:lnTo>
                    <a:lnTo>
                      <a:pt x="5488" y="232"/>
                    </a:lnTo>
                    <a:lnTo>
                      <a:pt x="5488" y="232"/>
                    </a:lnTo>
                    <a:lnTo>
                      <a:pt x="5488" y="232"/>
                    </a:lnTo>
                    <a:lnTo>
                      <a:pt x="5489" y="231"/>
                    </a:lnTo>
                    <a:lnTo>
                      <a:pt x="5489" y="231"/>
                    </a:lnTo>
                    <a:lnTo>
                      <a:pt x="5490" y="231"/>
                    </a:lnTo>
                    <a:lnTo>
                      <a:pt x="5490" y="231"/>
                    </a:lnTo>
                    <a:lnTo>
                      <a:pt x="5490" y="231"/>
                    </a:lnTo>
                    <a:lnTo>
                      <a:pt x="5490" y="231"/>
                    </a:lnTo>
                    <a:lnTo>
                      <a:pt x="5490" y="231"/>
                    </a:lnTo>
                    <a:lnTo>
                      <a:pt x="5490" y="231"/>
                    </a:lnTo>
                    <a:lnTo>
                      <a:pt x="5490" y="231"/>
                    </a:lnTo>
                    <a:lnTo>
                      <a:pt x="5491" y="233"/>
                    </a:lnTo>
                    <a:lnTo>
                      <a:pt x="5491" y="233"/>
                    </a:lnTo>
                    <a:lnTo>
                      <a:pt x="5491" y="233"/>
                    </a:lnTo>
                    <a:lnTo>
                      <a:pt x="5491" y="233"/>
                    </a:lnTo>
                    <a:lnTo>
                      <a:pt x="5492" y="235"/>
                    </a:lnTo>
                    <a:lnTo>
                      <a:pt x="5492" y="235"/>
                    </a:lnTo>
                    <a:lnTo>
                      <a:pt x="5492" y="234"/>
                    </a:lnTo>
                    <a:lnTo>
                      <a:pt x="5493" y="234"/>
                    </a:lnTo>
                    <a:lnTo>
                      <a:pt x="5493" y="234"/>
                    </a:lnTo>
                    <a:lnTo>
                      <a:pt x="5493" y="234"/>
                    </a:lnTo>
                    <a:lnTo>
                      <a:pt x="5493" y="234"/>
                    </a:lnTo>
                    <a:lnTo>
                      <a:pt x="5493" y="233"/>
                    </a:lnTo>
                    <a:lnTo>
                      <a:pt x="5494" y="229"/>
                    </a:lnTo>
                    <a:lnTo>
                      <a:pt x="5494" y="228"/>
                    </a:lnTo>
                    <a:lnTo>
                      <a:pt x="5494" y="227"/>
                    </a:lnTo>
                    <a:lnTo>
                      <a:pt x="5494" y="230"/>
                    </a:lnTo>
                    <a:lnTo>
                      <a:pt x="5494" y="230"/>
                    </a:lnTo>
                    <a:lnTo>
                      <a:pt x="5495" y="231"/>
                    </a:lnTo>
                    <a:lnTo>
                      <a:pt x="5495" y="231"/>
                    </a:lnTo>
                    <a:lnTo>
                      <a:pt x="5495" y="231"/>
                    </a:lnTo>
                    <a:lnTo>
                      <a:pt x="5495" y="233"/>
                    </a:lnTo>
                    <a:lnTo>
                      <a:pt x="5496" y="233"/>
                    </a:lnTo>
                    <a:lnTo>
                      <a:pt x="5496" y="231"/>
                    </a:lnTo>
                    <a:lnTo>
                      <a:pt x="5496" y="231"/>
                    </a:lnTo>
                    <a:lnTo>
                      <a:pt x="5496" y="231"/>
                    </a:lnTo>
                    <a:lnTo>
                      <a:pt x="5497" y="232"/>
                    </a:lnTo>
                    <a:lnTo>
                      <a:pt x="5497" y="233"/>
                    </a:lnTo>
                    <a:lnTo>
                      <a:pt x="5497" y="235"/>
                    </a:lnTo>
                    <a:lnTo>
                      <a:pt x="5497" y="235"/>
                    </a:lnTo>
                    <a:lnTo>
                      <a:pt x="5497" y="235"/>
                    </a:lnTo>
                    <a:lnTo>
                      <a:pt x="5497" y="235"/>
                    </a:lnTo>
                    <a:lnTo>
                      <a:pt x="5498" y="235"/>
                    </a:lnTo>
                    <a:lnTo>
                      <a:pt x="5498" y="235"/>
                    </a:lnTo>
                    <a:lnTo>
                      <a:pt x="5498" y="235"/>
                    </a:lnTo>
                    <a:lnTo>
                      <a:pt x="5498" y="235"/>
                    </a:lnTo>
                    <a:lnTo>
                      <a:pt x="5499" y="235"/>
                    </a:lnTo>
                    <a:lnTo>
                      <a:pt x="5499" y="235"/>
                    </a:lnTo>
                    <a:lnTo>
                      <a:pt x="5499" y="235"/>
                    </a:lnTo>
                    <a:lnTo>
                      <a:pt x="5499" y="235"/>
                    </a:lnTo>
                    <a:lnTo>
                      <a:pt x="5499" y="236"/>
                    </a:lnTo>
                    <a:lnTo>
                      <a:pt x="5500" y="236"/>
                    </a:lnTo>
                    <a:lnTo>
                      <a:pt x="5500" y="236"/>
                    </a:lnTo>
                    <a:lnTo>
                      <a:pt x="5500" y="236"/>
                    </a:lnTo>
                    <a:lnTo>
                      <a:pt x="5500" y="236"/>
                    </a:lnTo>
                    <a:lnTo>
                      <a:pt x="5501" y="236"/>
                    </a:lnTo>
                    <a:lnTo>
                      <a:pt x="5501" y="236"/>
                    </a:lnTo>
                    <a:lnTo>
                      <a:pt x="5501" y="235"/>
                    </a:lnTo>
                    <a:lnTo>
                      <a:pt x="5501" y="235"/>
                    </a:lnTo>
                    <a:lnTo>
                      <a:pt x="5501" y="235"/>
                    </a:lnTo>
                    <a:lnTo>
                      <a:pt x="5502" y="235"/>
                    </a:lnTo>
                    <a:lnTo>
                      <a:pt x="5502" y="235"/>
                    </a:lnTo>
                    <a:lnTo>
                      <a:pt x="5502" y="235"/>
                    </a:lnTo>
                    <a:lnTo>
                      <a:pt x="5502" y="235"/>
                    </a:lnTo>
                    <a:lnTo>
                      <a:pt x="5503" y="235"/>
                    </a:lnTo>
                    <a:lnTo>
                      <a:pt x="5503" y="234"/>
                    </a:lnTo>
                    <a:lnTo>
                      <a:pt x="5503" y="234"/>
                    </a:lnTo>
                    <a:lnTo>
                      <a:pt x="5504" y="234"/>
                    </a:lnTo>
                    <a:lnTo>
                      <a:pt x="5504" y="234"/>
                    </a:lnTo>
                    <a:lnTo>
                      <a:pt x="5504" y="234"/>
                    </a:lnTo>
                    <a:lnTo>
                      <a:pt x="5504" y="235"/>
                    </a:lnTo>
                    <a:lnTo>
                      <a:pt x="5504" y="234"/>
                    </a:lnTo>
                    <a:lnTo>
                      <a:pt x="5505" y="235"/>
                    </a:lnTo>
                    <a:lnTo>
                      <a:pt x="5505" y="235"/>
                    </a:lnTo>
                    <a:lnTo>
                      <a:pt x="5505" y="235"/>
                    </a:lnTo>
                    <a:lnTo>
                      <a:pt x="5505" y="235"/>
                    </a:lnTo>
                    <a:lnTo>
                      <a:pt x="5505" y="235"/>
                    </a:lnTo>
                    <a:lnTo>
                      <a:pt x="5506" y="235"/>
                    </a:lnTo>
                    <a:lnTo>
                      <a:pt x="5506" y="235"/>
                    </a:lnTo>
                    <a:lnTo>
                      <a:pt x="5506" y="237"/>
                    </a:lnTo>
                    <a:lnTo>
                      <a:pt x="5506" y="237"/>
                    </a:lnTo>
                    <a:lnTo>
                      <a:pt x="5506" y="237"/>
                    </a:lnTo>
                    <a:lnTo>
                      <a:pt x="5506" y="237"/>
                    </a:lnTo>
                    <a:lnTo>
                      <a:pt x="5507" y="237"/>
                    </a:lnTo>
                    <a:lnTo>
                      <a:pt x="5507" y="237"/>
                    </a:lnTo>
                    <a:lnTo>
                      <a:pt x="5507" y="237"/>
                    </a:lnTo>
                    <a:lnTo>
                      <a:pt x="5508" y="236"/>
                    </a:lnTo>
                    <a:lnTo>
                      <a:pt x="5508" y="236"/>
                    </a:lnTo>
                    <a:lnTo>
                      <a:pt x="5508" y="233"/>
                    </a:lnTo>
                    <a:lnTo>
                      <a:pt x="5508" y="233"/>
                    </a:lnTo>
                    <a:lnTo>
                      <a:pt x="5509" y="232"/>
                    </a:lnTo>
                    <a:lnTo>
                      <a:pt x="5509" y="231"/>
                    </a:lnTo>
                    <a:lnTo>
                      <a:pt x="5509" y="231"/>
                    </a:lnTo>
                    <a:lnTo>
                      <a:pt x="5509" y="229"/>
                    </a:lnTo>
                    <a:lnTo>
                      <a:pt x="5510" y="229"/>
                    </a:lnTo>
                    <a:lnTo>
                      <a:pt x="5510" y="231"/>
                    </a:lnTo>
                    <a:lnTo>
                      <a:pt x="5510" y="232"/>
                    </a:lnTo>
                    <a:lnTo>
                      <a:pt x="5511" y="236"/>
                    </a:lnTo>
                    <a:lnTo>
                      <a:pt x="5511" y="237"/>
                    </a:lnTo>
                    <a:lnTo>
                      <a:pt x="5511" y="237"/>
                    </a:lnTo>
                    <a:lnTo>
                      <a:pt x="5511" y="237"/>
                    </a:lnTo>
                    <a:lnTo>
                      <a:pt x="5511" y="237"/>
                    </a:lnTo>
                    <a:lnTo>
                      <a:pt x="5512" y="235"/>
                    </a:lnTo>
                    <a:lnTo>
                      <a:pt x="5512" y="236"/>
                    </a:lnTo>
                    <a:lnTo>
                      <a:pt x="5512" y="236"/>
                    </a:lnTo>
                    <a:lnTo>
                      <a:pt x="5512" y="235"/>
                    </a:lnTo>
                    <a:lnTo>
                      <a:pt x="5513" y="235"/>
                    </a:lnTo>
                    <a:lnTo>
                      <a:pt x="5513" y="234"/>
                    </a:lnTo>
                    <a:lnTo>
                      <a:pt x="5513" y="235"/>
                    </a:lnTo>
                    <a:lnTo>
                      <a:pt x="5513" y="235"/>
                    </a:lnTo>
                    <a:lnTo>
                      <a:pt x="5513" y="235"/>
                    </a:lnTo>
                    <a:lnTo>
                      <a:pt x="5514" y="236"/>
                    </a:lnTo>
                    <a:lnTo>
                      <a:pt x="5514" y="236"/>
                    </a:lnTo>
                    <a:lnTo>
                      <a:pt x="5514" y="236"/>
                    </a:lnTo>
                    <a:lnTo>
                      <a:pt x="5514" y="236"/>
                    </a:lnTo>
                    <a:lnTo>
                      <a:pt x="5515" y="237"/>
                    </a:lnTo>
                    <a:lnTo>
                      <a:pt x="5515" y="237"/>
                    </a:lnTo>
                    <a:lnTo>
                      <a:pt x="5515" y="238"/>
                    </a:lnTo>
                    <a:lnTo>
                      <a:pt x="5515" y="237"/>
                    </a:lnTo>
                    <a:lnTo>
                      <a:pt x="5515" y="237"/>
                    </a:lnTo>
                    <a:lnTo>
                      <a:pt x="5516" y="235"/>
                    </a:lnTo>
                    <a:lnTo>
                      <a:pt x="5516" y="234"/>
                    </a:lnTo>
                    <a:lnTo>
                      <a:pt x="5516" y="234"/>
                    </a:lnTo>
                    <a:lnTo>
                      <a:pt x="5516" y="234"/>
                    </a:lnTo>
                    <a:lnTo>
                      <a:pt x="5517" y="234"/>
                    </a:lnTo>
                    <a:lnTo>
                      <a:pt x="5517" y="234"/>
                    </a:lnTo>
                    <a:lnTo>
                      <a:pt x="5517" y="234"/>
                    </a:lnTo>
                    <a:lnTo>
                      <a:pt x="5517" y="234"/>
                    </a:lnTo>
                    <a:lnTo>
                      <a:pt x="5517" y="234"/>
                    </a:lnTo>
                    <a:lnTo>
                      <a:pt x="5518" y="234"/>
                    </a:lnTo>
                    <a:lnTo>
                      <a:pt x="5518" y="234"/>
                    </a:lnTo>
                    <a:lnTo>
                      <a:pt x="5518" y="234"/>
                    </a:lnTo>
                    <a:lnTo>
                      <a:pt x="5518" y="234"/>
                    </a:lnTo>
                    <a:lnTo>
                      <a:pt x="5518" y="234"/>
                    </a:lnTo>
                    <a:lnTo>
                      <a:pt x="5518" y="234"/>
                    </a:lnTo>
                    <a:lnTo>
                      <a:pt x="5519" y="234"/>
                    </a:lnTo>
                    <a:lnTo>
                      <a:pt x="5519" y="234"/>
                    </a:lnTo>
                    <a:lnTo>
                      <a:pt x="5519" y="234"/>
                    </a:lnTo>
                    <a:lnTo>
                      <a:pt x="5519" y="234"/>
                    </a:lnTo>
                    <a:lnTo>
                      <a:pt x="5520" y="234"/>
                    </a:lnTo>
                    <a:lnTo>
                      <a:pt x="5520" y="234"/>
                    </a:lnTo>
                    <a:lnTo>
                      <a:pt x="5520" y="234"/>
                    </a:lnTo>
                    <a:lnTo>
                      <a:pt x="5520" y="235"/>
                    </a:lnTo>
                    <a:lnTo>
                      <a:pt x="5521" y="235"/>
                    </a:lnTo>
                    <a:lnTo>
                      <a:pt x="5521" y="235"/>
                    </a:lnTo>
                    <a:lnTo>
                      <a:pt x="5521" y="236"/>
                    </a:lnTo>
                    <a:lnTo>
                      <a:pt x="5522" y="236"/>
                    </a:lnTo>
                    <a:lnTo>
                      <a:pt x="5522" y="236"/>
                    </a:lnTo>
                    <a:lnTo>
                      <a:pt x="5522" y="236"/>
                    </a:lnTo>
                    <a:lnTo>
                      <a:pt x="5522" y="237"/>
                    </a:lnTo>
                    <a:lnTo>
                      <a:pt x="5522" y="237"/>
                    </a:lnTo>
                    <a:lnTo>
                      <a:pt x="5523" y="238"/>
                    </a:lnTo>
                    <a:lnTo>
                      <a:pt x="5523" y="238"/>
                    </a:lnTo>
                    <a:lnTo>
                      <a:pt x="5523" y="236"/>
                    </a:lnTo>
                    <a:lnTo>
                      <a:pt x="5524" y="235"/>
                    </a:lnTo>
                    <a:lnTo>
                      <a:pt x="5524" y="228"/>
                    </a:lnTo>
                    <a:lnTo>
                      <a:pt x="5524" y="227"/>
                    </a:lnTo>
                    <a:lnTo>
                      <a:pt x="5524" y="226"/>
                    </a:lnTo>
                    <a:lnTo>
                      <a:pt x="5525" y="229"/>
                    </a:lnTo>
                    <a:lnTo>
                      <a:pt x="5525" y="229"/>
                    </a:lnTo>
                    <a:lnTo>
                      <a:pt x="5525" y="233"/>
                    </a:lnTo>
                    <a:lnTo>
                      <a:pt x="5525" y="233"/>
                    </a:lnTo>
                    <a:lnTo>
                      <a:pt x="5526" y="236"/>
                    </a:lnTo>
                    <a:lnTo>
                      <a:pt x="5526" y="237"/>
                    </a:lnTo>
                    <a:lnTo>
                      <a:pt x="5526" y="237"/>
                    </a:lnTo>
                    <a:lnTo>
                      <a:pt x="5526" y="234"/>
                    </a:lnTo>
                    <a:lnTo>
                      <a:pt x="5526" y="234"/>
                    </a:lnTo>
                    <a:lnTo>
                      <a:pt x="5527" y="233"/>
                    </a:lnTo>
                    <a:lnTo>
                      <a:pt x="5527" y="233"/>
                    </a:lnTo>
                    <a:lnTo>
                      <a:pt x="5527" y="235"/>
                    </a:lnTo>
                    <a:lnTo>
                      <a:pt x="5527" y="235"/>
                    </a:lnTo>
                    <a:lnTo>
                      <a:pt x="5528" y="235"/>
                    </a:lnTo>
                    <a:lnTo>
                      <a:pt x="5528" y="233"/>
                    </a:lnTo>
                    <a:lnTo>
                      <a:pt x="5528" y="233"/>
                    </a:lnTo>
                    <a:lnTo>
                      <a:pt x="5528" y="233"/>
                    </a:lnTo>
                    <a:lnTo>
                      <a:pt x="5529" y="233"/>
                    </a:lnTo>
                    <a:lnTo>
                      <a:pt x="5529" y="234"/>
                    </a:lnTo>
                    <a:lnTo>
                      <a:pt x="5529" y="235"/>
                    </a:lnTo>
                    <a:lnTo>
                      <a:pt x="5529" y="235"/>
                    </a:lnTo>
                    <a:lnTo>
                      <a:pt x="5530" y="235"/>
                    </a:lnTo>
                    <a:lnTo>
                      <a:pt x="5530" y="235"/>
                    </a:lnTo>
                    <a:lnTo>
                      <a:pt x="5530" y="235"/>
                    </a:lnTo>
                    <a:lnTo>
                      <a:pt x="5530" y="233"/>
                    </a:lnTo>
                    <a:lnTo>
                      <a:pt x="5530" y="233"/>
                    </a:lnTo>
                    <a:lnTo>
                      <a:pt x="5531" y="233"/>
                    </a:lnTo>
                    <a:lnTo>
                      <a:pt x="5531" y="233"/>
                    </a:lnTo>
                    <a:lnTo>
                      <a:pt x="5531" y="233"/>
                    </a:lnTo>
                    <a:lnTo>
                      <a:pt x="5531" y="233"/>
                    </a:lnTo>
                    <a:lnTo>
                      <a:pt x="5531" y="233"/>
                    </a:lnTo>
                    <a:lnTo>
                      <a:pt x="5532" y="233"/>
                    </a:lnTo>
                    <a:lnTo>
                      <a:pt x="5532" y="233"/>
                    </a:lnTo>
                    <a:lnTo>
                      <a:pt x="5532" y="233"/>
                    </a:lnTo>
                    <a:lnTo>
                      <a:pt x="5532" y="233"/>
                    </a:lnTo>
                    <a:lnTo>
                      <a:pt x="5532" y="233"/>
                    </a:lnTo>
                    <a:lnTo>
                      <a:pt x="5533" y="233"/>
                    </a:lnTo>
                    <a:lnTo>
                      <a:pt x="5533" y="233"/>
                    </a:lnTo>
                    <a:lnTo>
                      <a:pt x="5533" y="234"/>
                    </a:lnTo>
                    <a:lnTo>
                      <a:pt x="5534" y="234"/>
                    </a:lnTo>
                    <a:lnTo>
                      <a:pt x="5534" y="234"/>
                    </a:lnTo>
                    <a:lnTo>
                      <a:pt x="5534" y="234"/>
                    </a:lnTo>
                    <a:lnTo>
                      <a:pt x="5534" y="234"/>
                    </a:lnTo>
                    <a:lnTo>
                      <a:pt x="5535" y="234"/>
                    </a:lnTo>
                    <a:lnTo>
                      <a:pt x="5535" y="234"/>
                    </a:lnTo>
                    <a:lnTo>
                      <a:pt x="5535" y="234"/>
                    </a:lnTo>
                    <a:lnTo>
                      <a:pt x="5535" y="234"/>
                    </a:lnTo>
                    <a:lnTo>
                      <a:pt x="5536" y="234"/>
                    </a:lnTo>
                    <a:lnTo>
                      <a:pt x="5536" y="234"/>
                    </a:lnTo>
                    <a:lnTo>
                      <a:pt x="5536" y="234"/>
                    </a:lnTo>
                    <a:lnTo>
                      <a:pt x="5536" y="234"/>
                    </a:lnTo>
                    <a:lnTo>
                      <a:pt x="5536" y="234"/>
                    </a:lnTo>
                    <a:lnTo>
                      <a:pt x="5537" y="234"/>
                    </a:lnTo>
                    <a:lnTo>
                      <a:pt x="5537" y="235"/>
                    </a:lnTo>
                    <a:lnTo>
                      <a:pt x="5537" y="235"/>
                    </a:lnTo>
                    <a:lnTo>
                      <a:pt x="5537" y="235"/>
                    </a:lnTo>
                    <a:lnTo>
                      <a:pt x="5537" y="237"/>
                    </a:lnTo>
                    <a:lnTo>
                      <a:pt x="5538" y="237"/>
                    </a:lnTo>
                    <a:lnTo>
                      <a:pt x="5538" y="238"/>
                    </a:lnTo>
                    <a:lnTo>
                      <a:pt x="5538" y="231"/>
                    </a:lnTo>
                    <a:lnTo>
                      <a:pt x="5538" y="231"/>
                    </a:lnTo>
                    <a:lnTo>
                      <a:pt x="5539" y="221"/>
                    </a:lnTo>
                    <a:lnTo>
                      <a:pt x="5539" y="221"/>
                    </a:lnTo>
                    <a:lnTo>
                      <a:pt x="5539" y="221"/>
                    </a:lnTo>
                    <a:lnTo>
                      <a:pt x="5539" y="229"/>
                    </a:lnTo>
                    <a:lnTo>
                      <a:pt x="5539" y="229"/>
                    </a:lnTo>
                    <a:lnTo>
                      <a:pt x="5540" y="232"/>
                    </a:lnTo>
                    <a:lnTo>
                      <a:pt x="5540" y="233"/>
                    </a:lnTo>
                    <a:lnTo>
                      <a:pt x="5540" y="233"/>
                    </a:lnTo>
                    <a:lnTo>
                      <a:pt x="5540" y="233"/>
                    </a:lnTo>
                    <a:lnTo>
                      <a:pt x="5541" y="233"/>
                    </a:lnTo>
                    <a:lnTo>
                      <a:pt x="5541" y="232"/>
                    </a:lnTo>
                    <a:lnTo>
                      <a:pt x="5541" y="232"/>
                    </a:lnTo>
                    <a:lnTo>
                      <a:pt x="5541" y="232"/>
                    </a:lnTo>
                    <a:lnTo>
                      <a:pt x="5541" y="232"/>
                    </a:lnTo>
                    <a:lnTo>
                      <a:pt x="5541" y="232"/>
                    </a:lnTo>
                    <a:lnTo>
                      <a:pt x="5542" y="232"/>
                    </a:lnTo>
                    <a:lnTo>
                      <a:pt x="5542" y="232"/>
                    </a:lnTo>
                    <a:lnTo>
                      <a:pt x="5542" y="232"/>
                    </a:lnTo>
                    <a:lnTo>
                      <a:pt x="5542" y="232"/>
                    </a:lnTo>
                    <a:lnTo>
                      <a:pt x="5543" y="231"/>
                    </a:lnTo>
                    <a:lnTo>
                      <a:pt x="5543" y="231"/>
                    </a:lnTo>
                    <a:lnTo>
                      <a:pt x="5543" y="232"/>
                    </a:lnTo>
                    <a:lnTo>
                      <a:pt x="5543" y="233"/>
                    </a:lnTo>
                    <a:lnTo>
                      <a:pt x="5544" y="233"/>
                    </a:lnTo>
                    <a:lnTo>
                      <a:pt x="5544" y="234"/>
                    </a:lnTo>
                    <a:lnTo>
                      <a:pt x="5544" y="234"/>
                    </a:lnTo>
                    <a:lnTo>
                      <a:pt x="5544" y="234"/>
                    </a:lnTo>
                    <a:lnTo>
                      <a:pt x="5544" y="234"/>
                    </a:lnTo>
                    <a:lnTo>
                      <a:pt x="5544" y="234"/>
                    </a:lnTo>
                    <a:lnTo>
                      <a:pt x="5545" y="233"/>
                    </a:lnTo>
                    <a:lnTo>
                      <a:pt x="5545" y="233"/>
                    </a:lnTo>
                    <a:lnTo>
                      <a:pt x="5546" y="233"/>
                    </a:lnTo>
                    <a:lnTo>
                      <a:pt x="5546" y="233"/>
                    </a:lnTo>
                    <a:lnTo>
                      <a:pt x="5546" y="233"/>
                    </a:lnTo>
                    <a:lnTo>
                      <a:pt x="5546" y="233"/>
                    </a:lnTo>
                    <a:lnTo>
                      <a:pt x="5546" y="233"/>
                    </a:lnTo>
                    <a:lnTo>
                      <a:pt x="5547" y="233"/>
                    </a:lnTo>
                    <a:lnTo>
                      <a:pt x="5547" y="233"/>
                    </a:lnTo>
                    <a:lnTo>
                      <a:pt x="5547" y="232"/>
                    </a:lnTo>
                    <a:lnTo>
                      <a:pt x="5547" y="232"/>
                    </a:lnTo>
                    <a:lnTo>
                      <a:pt x="5547" y="232"/>
                    </a:lnTo>
                    <a:lnTo>
                      <a:pt x="5548" y="233"/>
                    </a:lnTo>
                    <a:lnTo>
                      <a:pt x="5548" y="233"/>
                    </a:lnTo>
                    <a:lnTo>
                      <a:pt x="5548" y="233"/>
                    </a:lnTo>
                    <a:lnTo>
                      <a:pt x="5548" y="233"/>
                    </a:lnTo>
                    <a:lnTo>
                      <a:pt x="5549" y="233"/>
                    </a:lnTo>
                    <a:lnTo>
                      <a:pt x="5549" y="233"/>
                    </a:lnTo>
                    <a:lnTo>
                      <a:pt x="5549" y="233"/>
                    </a:lnTo>
                    <a:lnTo>
                      <a:pt x="5549" y="233"/>
                    </a:lnTo>
                    <a:lnTo>
                      <a:pt x="5549" y="233"/>
                    </a:lnTo>
                    <a:lnTo>
                      <a:pt x="5550" y="233"/>
                    </a:lnTo>
                    <a:lnTo>
                      <a:pt x="5550" y="233"/>
                    </a:lnTo>
                    <a:lnTo>
                      <a:pt x="5550" y="233"/>
                    </a:lnTo>
                    <a:lnTo>
                      <a:pt x="5550" y="233"/>
                    </a:lnTo>
                    <a:lnTo>
                      <a:pt x="5550" y="234"/>
                    </a:lnTo>
                    <a:lnTo>
                      <a:pt x="5551" y="235"/>
                    </a:lnTo>
                    <a:lnTo>
                      <a:pt x="5551" y="235"/>
                    </a:lnTo>
                    <a:lnTo>
                      <a:pt x="5551" y="235"/>
                    </a:lnTo>
                    <a:lnTo>
                      <a:pt x="5551" y="237"/>
                    </a:lnTo>
                    <a:lnTo>
                      <a:pt x="5552" y="237"/>
                    </a:lnTo>
                    <a:lnTo>
                      <a:pt x="5552" y="237"/>
                    </a:lnTo>
                    <a:lnTo>
                      <a:pt x="5552" y="237"/>
                    </a:lnTo>
                    <a:lnTo>
                      <a:pt x="5553" y="228"/>
                    </a:lnTo>
                    <a:lnTo>
                      <a:pt x="5553" y="227"/>
                    </a:lnTo>
                    <a:lnTo>
                      <a:pt x="5553" y="225"/>
                    </a:lnTo>
                    <a:lnTo>
                      <a:pt x="5553" y="226"/>
                    </a:lnTo>
                    <a:lnTo>
                      <a:pt x="5553" y="226"/>
                    </a:lnTo>
                    <a:lnTo>
                      <a:pt x="5554" y="232"/>
                    </a:lnTo>
                    <a:lnTo>
                      <a:pt x="5554" y="232"/>
                    </a:lnTo>
                    <a:lnTo>
                      <a:pt x="5554" y="235"/>
                    </a:lnTo>
                    <a:lnTo>
                      <a:pt x="5555" y="235"/>
                    </a:lnTo>
                    <a:lnTo>
                      <a:pt x="5555" y="237"/>
                    </a:lnTo>
                    <a:lnTo>
                      <a:pt x="5555" y="237"/>
                    </a:lnTo>
                    <a:lnTo>
                      <a:pt x="5555" y="237"/>
                    </a:lnTo>
                    <a:lnTo>
                      <a:pt x="5555" y="235"/>
                    </a:lnTo>
                    <a:lnTo>
                      <a:pt x="5555" y="235"/>
                    </a:lnTo>
                    <a:lnTo>
                      <a:pt x="5556" y="235"/>
                    </a:lnTo>
                    <a:lnTo>
                      <a:pt x="5556" y="235"/>
                    </a:lnTo>
                    <a:lnTo>
                      <a:pt x="5556" y="235"/>
                    </a:lnTo>
                    <a:lnTo>
                      <a:pt x="5556" y="235"/>
                    </a:lnTo>
                    <a:lnTo>
                      <a:pt x="5556" y="235"/>
                    </a:lnTo>
                    <a:lnTo>
                      <a:pt x="5557" y="236"/>
                    </a:lnTo>
                    <a:lnTo>
                      <a:pt x="5557" y="236"/>
                    </a:lnTo>
                    <a:lnTo>
                      <a:pt x="5557" y="237"/>
                    </a:lnTo>
                    <a:lnTo>
                      <a:pt x="5558" y="237"/>
                    </a:lnTo>
                    <a:lnTo>
                      <a:pt x="5558" y="238"/>
                    </a:lnTo>
                    <a:lnTo>
                      <a:pt x="5558" y="238"/>
                    </a:lnTo>
                    <a:lnTo>
                      <a:pt x="5558" y="236"/>
                    </a:lnTo>
                    <a:lnTo>
                      <a:pt x="5559" y="236"/>
                    </a:lnTo>
                    <a:lnTo>
                      <a:pt x="5559" y="234"/>
                    </a:lnTo>
                    <a:lnTo>
                      <a:pt x="5559" y="235"/>
                    </a:lnTo>
                    <a:lnTo>
                      <a:pt x="5559" y="235"/>
                    </a:lnTo>
                    <a:lnTo>
                      <a:pt x="5559" y="235"/>
                    </a:lnTo>
                    <a:lnTo>
                      <a:pt x="5560" y="235"/>
                    </a:lnTo>
                    <a:lnTo>
                      <a:pt x="5560" y="235"/>
                    </a:lnTo>
                    <a:lnTo>
                      <a:pt x="5560" y="235"/>
                    </a:lnTo>
                    <a:lnTo>
                      <a:pt x="5560" y="235"/>
                    </a:lnTo>
                    <a:lnTo>
                      <a:pt x="5561" y="235"/>
                    </a:lnTo>
                    <a:lnTo>
                      <a:pt x="5561" y="235"/>
                    </a:lnTo>
                    <a:lnTo>
                      <a:pt x="5561" y="235"/>
                    </a:lnTo>
                    <a:lnTo>
                      <a:pt x="5562" y="235"/>
                    </a:lnTo>
                    <a:lnTo>
                      <a:pt x="5562" y="235"/>
                    </a:lnTo>
                    <a:lnTo>
                      <a:pt x="5562" y="235"/>
                    </a:lnTo>
                    <a:lnTo>
                      <a:pt x="5562" y="236"/>
                    </a:lnTo>
                    <a:lnTo>
                      <a:pt x="5562" y="236"/>
                    </a:lnTo>
                    <a:lnTo>
                      <a:pt x="5563" y="236"/>
                    </a:lnTo>
                    <a:lnTo>
                      <a:pt x="5563" y="236"/>
                    </a:lnTo>
                    <a:lnTo>
                      <a:pt x="5564" y="236"/>
                    </a:lnTo>
                    <a:lnTo>
                      <a:pt x="5564" y="236"/>
                    </a:lnTo>
                    <a:lnTo>
                      <a:pt x="5564" y="236"/>
                    </a:lnTo>
                    <a:lnTo>
                      <a:pt x="5565" y="236"/>
                    </a:lnTo>
                    <a:lnTo>
                      <a:pt x="5565" y="236"/>
                    </a:lnTo>
                    <a:lnTo>
                      <a:pt x="5565" y="236"/>
                    </a:lnTo>
                    <a:lnTo>
                      <a:pt x="5565" y="236"/>
                    </a:lnTo>
                    <a:lnTo>
                      <a:pt x="5565" y="236"/>
                    </a:lnTo>
                    <a:lnTo>
                      <a:pt x="5565" y="236"/>
                    </a:lnTo>
                    <a:lnTo>
                      <a:pt x="5566" y="236"/>
                    </a:lnTo>
                    <a:lnTo>
                      <a:pt x="5566" y="236"/>
                    </a:lnTo>
                    <a:lnTo>
                      <a:pt x="5566" y="236"/>
                    </a:lnTo>
                    <a:lnTo>
                      <a:pt x="5566" y="236"/>
                    </a:lnTo>
                    <a:lnTo>
                      <a:pt x="5566" y="236"/>
                    </a:lnTo>
                    <a:lnTo>
                      <a:pt x="5567" y="238"/>
                    </a:lnTo>
                    <a:lnTo>
                      <a:pt x="5567" y="238"/>
                    </a:lnTo>
                    <a:lnTo>
                      <a:pt x="5567" y="238"/>
                    </a:lnTo>
                    <a:lnTo>
                      <a:pt x="5567" y="233"/>
                    </a:lnTo>
                    <a:lnTo>
                      <a:pt x="5567" y="233"/>
                    </a:lnTo>
                    <a:lnTo>
                      <a:pt x="5568" y="227"/>
                    </a:lnTo>
                    <a:lnTo>
                      <a:pt x="5568" y="226"/>
                    </a:lnTo>
                    <a:lnTo>
                      <a:pt x="5568" y="223"/>
                    </a:lnTo>
                    <a:lnTo>
                      <a:pt x="5568" y="226"/>
                    </a:lnTo>
                    <a:lnTo>
                      <a:pt x="5569" y="226"/>
                    </a:lnTo>
                    <a:lnTo>
                      <a:pt x="5569" y="229"/>
                    </a:lnTo>
                    <a:lnTo>
                      <a:pt x="5569" y="230"/>
                    </a:lnTo>
                    <a:lnTo>
                      <a:pt x="5569" y="232"/>
                    </a:lnTo>
                    <a:lnTo>
                      <a:pt x="5569" y="232"/>
                    </a:lnTo>
                    <a:lnTo>
                      <a:pt x="5570" y="231"/>
                    </a:lnTo>
                    <a:lnTo>
                      <a:pt x="5570" y="230"/>
                    </a:lnTo>
                    <a:lnTo>
                      <a:pt x="5570" y="230"/>
                    </a:lnTo>
                    <a:lnTo>
                      <a:pt x="5571" y="229"/>
                    </a:lnTo>
                    <a:lnTo>
                      <a:pt x="5571" y="229"/>
                    </a:lnTo>
                    <a:lnTo>
                      <a:pt x="5571" y="228"/>
                    </a:lnTo>
                    <a:lnTo>
                      <a:pt x="5571" y="228"/>
                    </a:lnTo>
                    <a:lnTo>
                      <a:pt x="5572" y="228"/>
                    </a:lnTo>
                    <a:lnTo>
                      <a:pt x="5572" y="231"/>
                    </a:lnTo>
                    <a:lnTo>
                      <a:pt x="5572" y="232"/>
                    </a:lnTo>
                    <a:lnTo>
                      <a:pt x="5572" y="234"/>
                    </a:lnTo>
                    <a:lnTo>
                      <a:pt x="5573" y="235"/>
                    </a:lnTo>
                    <a:lnTo>
                      <a:pt x="5573" y="235"/>
                    </a:lnTo>
                    <a:lnTo>
                      <a:pt x="5573" y="235"/>
                    </a:lnTo>
                    <a:lnTo>
                      <a:pt x="5573" y="235"/>
                    </a:lnTo>
                    <a:lnTo>
                      <a:pt x="5574" y="234"/>
                    </a:lnTo>
                    <a:lnTo>
                      <a:pt x="5574" y="233"/>
                    </a:lnTo>
                    <a:lnTo>
                      <a:pt x="5574" y="233"/>
                    </a:lnTo>
                    <a:lnTo>
                      <a:pt x="5574" y="233"/>
                    </a:lnTo>
                    <a:lnTo>
                      <a:pt x="5575" y="233"/>
                    </a:lnTo>
                    <a:lnTo>
                      <a:pt x="5575" y="233"/>
                    </a:lnTo>
                    <a:lnTo>
                      <a:pt x="5575" y="233"/>
                    </a:lnTo>
                    <a:lnTo>
                      <a:pt x="5575" y="233"/>
                    </a:lnTo>
                    <a:lnTo>
                      <a:pt x="5575" y="233"/>
                    </a:lnTo>
                    <a:lnTo>
                      <a:pt x="5576" y="233"/>
                    </a:lnTo>
                    <a:lnTo>
                      <a:pt x="5576" y="233"/>
                    </a:lnTo>
                    <a:lnTo>
                      <a:pt x="5576" y="233"/>
                    </a:lnTo>
                    <a:lnTo>
                      <a:pt x="5576" y="233"/>
                    </a:lnTo>
                    <a:lnTo>
                      <a:pt x="5576" y="233"/>
                    </a:lnTo>
                    <a:lnTo>
                      <a:pt x="5576" y="233"/>
                    </a:lnTo>
                    <a:lnTo>
                      <a:pt x="5576" y="233"/>
                    </a:lnTo>
                    <a:lnTo>
                      <a:pt x="5576" y="233"/>
                    </a:lnTo>
                    <a:lnTo>
                      <a:pt x="5577" y="233"/>
                    </a:lnTo>
                    <a:lnTo>
                      <a:pt x="5577" y="233"/>
                    </a:lnTo>
                    <a:lnTo>
                      <a:pt x="5577" y="233"/>
                    </a:lnTo>
                    <a:lnTo>
                      <a:pt x="5577" y="233"/>
                    </a:lnTo>
                    <a:lnTo>
                      <a:pt x="5578" y="233"/>
                    </a:lnTo>
                    <a:lnTo>
                      <a:pt x="5578" y="233"/>
                    </a:lnTo>
                    <a:lnTo>
                      <a:pt x="5578" y="233"/>
                    </a:lnTo>
                    <a:lnTo>
                      <a:pt x="5578" y="233"/>
                    </a:lnTo>
                    <a:lnTo>
                      <a:pt x="5579" y="233"/>
                    </a:lnTo>
                    <a:lnTo>
                      <a:pt x="5579" y="233"/>
                    </a:lnTo>
                    <a:lnTo>
                      <a:pt x="5579" y="233"/>
                    </a:lnTo>
                    <a:lnTo>
                      <a:pt x="5579" y="233"/>
                    </a:lnTo>
                    <a:lnTo>
                      <a:pt x="5579" y="233"/>
                    </a:lnTo>
                    <a:lnTo>
                      <a:pt x="5579" y="233"/>
                    </a:lnTo>
                    <a:lnTo>
                      <a:pt x="5579" y="233"/>
                    </a:lnTo>
                    <a:lnTo>
                      <a:pt x="5580" y="233"/>
                    </a:lnTo>
                    <a:lnTo>
                      <a:pt x="5580" y="233"/>
                    </a:lnTo>
                    <a:lnTo>
                      <a:pt x="5580" y="234"/>
                    </a:lnTo>
                    <a:lnTo>
                      <a:pt x="5580" y="234"/>
                    </a:lnTo>
                    <a:lnTo>
                      <a:pt x="5580" y="234"/>
                    </a:lnTo>
                    <a:lnTo>
                      <a:pt x="5581" y="234"/>
                    </a:lnTo>
                    <a:lnTo>
                      <a:pt x="5581" y="234"/>
                    </a:lnTo>
                    <a:lnTo>
                      <a:pt x="5581" y="234"/>
                    </a:lnTo>
                    <a:lnTo>
                      <a:pt x="5581" y="238"/>
                    </a:lnTo>
                    <a:lnTo>
                      <a:pt x="5581" y="238"/>
                    </a:lnTo>
                    <a:lnTo>
                      <a:pt x="5581" y="238"/>
                    </a:lnTo>
                    <a:lnTo>
                      <a:pt x="5582" y="237"/>
                    </a:lnTo>
                    <a:lnTo>
                      <a:pt x="5582" y="237"/>
                    </a:lnTo>
                    <a:lnTo>
                      <a:pt x="5582" y="236"/>
                    </a:lnTo>
                    <a:lnTo>
                      <a:pt x="5582" y="236"/>
                    </a:lnTo>
                    <a:lnTo>
                      <a:pt x="5583" y="228"/>
                    </a:lnTo>
                    <a:lnTo>
                      <a:pt x="5583" y="230"/>
                    </a:lnTo>
                    <a:lnTo>
                      <a:pt x="5583" y="231"/>
                    </a:lnTo>
                    <a:lnTo>
                      <a:pt x="5583" y="235"/>
                    </a:lnTo>
                    <a:lnTo>
                      <a:pt x="5583" y="235"/>
                    </a:lnTo>
                    <a:lnTo>
                      <a:pt x="5584" y="235"/>
                    </a:lnTo>
                    <a:lnTo>
                      <a:pt x="5584" y="234"/>
                    </a:lnTo>
                    <a:lnTo>
                      <a:pt x="5584" y="235"/>
                    </a:lnTo>
                    <a:lnTo>
                      <a:pt x="5584" y="235"/>
                    </a:lnTo>
                    <a:lnTo>
                      <a:pt x="5585" y="236"/>
                    </a:lnTo>
                    <a:lnTo>
                      <a:pt x="5585" y="236"/>
                    </a:lnTo>
                    <a:lnTo>
                      <a:pt x="5585" y="238"/>
                    </a:lnTo>
                    <a:lnTo>
                      <a:pt x="5585" y="238"/>
                    </a:lnTo>
                    <a:lnTo>
                      <a:pt x="5586" y="238"/>
                    </a:lnTo>
                    <a:lnTo>
                      <a:pt x="5586" y="234"/>
                    </a:lnTo>
                    <a:lnTo>
                      <a:pt x="5586" y="233"/>
                    </a:lnTo>
                    <a:lnTo>
                      <a:pt x="5586" y="232"/>
                    </a:lnTo>
                    <a:lnTo>
                      <a:pt x="5587" y="232"/>
                    </a:lnTo>
                    <a:lnTo>
                      <a:pt x="5587" y="232"/>
                    </a:lnTo>
                    <a:lnTo>
                      <a:pt x="5587" y="233"/>
                    </a:lnTo>
                    <a:lnTo>
                      <a:pt x="5587" y="233"/>
                    </a:lnTo>
                    <a:lnTo>
                      <a:pt x="5588" y="233"/>
                    </a:lnTo>
                    <a:lnTo>
                      <a:pt x="5588" y="233"/>
                    </a:lnTo>
                    <a:lnTo>
                      <a:pt x="5588" y="233"/>
                    </a:lnTo>
                    <a:lnTo>
                      <a:pt x="5588" y="234"/>
                    </a:lnTo>
                    <a:lnTo>
                      <a:pt x="5588" y="234"/>
                    </a:lnTo>
                    <a:lnTo>
                      <a:pt x="5589" y="235"/>
                    </a:lnTo>
                    <a:lnTo>
                      <a:pt x="5589" y="235"/>
                    </a:lnTo>
                    <a:lnTo>
                      <a:pt x="5589" y="235"/>
                    </a:lnTo>
                    <a:lnTo>
                      <a:pt x="5590" y="235"/>
                    </a:lnTo>
                    <a:lnTo>
                      <a:pt x="5590" y="234"/>
                    </a:lnTo>
                    <a:lnTo>
                      <a:pt x="5590" y="234"/>
                    </a:lnTo>
                    <a:lnTo>
                      <a:pt x="5590" y="234"/>
                    </a:lnTo>
                    <a:lnTo>
                      <a:pt x="5591" y="234"/>
                    </a:lnTo>
                    <a:lnTo>
                      <a:pt x="5591" y="233"/>
                    </a:lnTo>
                    <a:lnTo>
                      <a:pt x="5591" y="233"/>
                    </a:lnTo>
                    <a:lnTo>
                      <a:pt x="5591" y="233"/>
                    </a:lnTo>
                    <a:lnTo>
                      <a:pt x="5591" y="233"/>
                    </a:lnTo>
                    <a:lnTo>
                      <a:pt x="5592" y="233"/>
                    </a:lnTo>
                    <a:lnTo>
                      <a:pt x="5592" y="233"/>
                    </a:lnTo>
                    <a:lnTo>
                      <a:pt x="5592" y="233"/>
                    </a:lnTo>
                    <a:lnTo>
                      <a:pt x="5592" y="233"/>
                    </a:lnTo>
                    <a:lnTo>
                      <a:pt x="5592" y="233"/>
                    </a:lnTo>
                    <a:lnTo>
                      <a:pt x="5593" y="233"/>
                    </a:lnTo>
                    <a:lnTo>
                      <a:pt x="5593" y="233"/>
                    </a:lnTo>
                    <a:lnTo>
                      <a:pt x="5593" y="233"/>
                    </a:lnTo>
                    <a:lnTo>
                      <a:pt x="5593" y="233"/>
                    </a:lnTo>
                    <a:lnTo>
                      <a:pt x="5593" y="233"/>
                    </a:lnTo>
                    <a:lnTo>
                      <a:pt x="5593" y="233"/>
                    </a:lnTo>
                    <a:lnTo>
                      <a:pt x="5594" y="233"/>
                    </a:lnTo>
                    <a:lnTo>
                      <a:pt x="5594" y="233"/>
                    </a:lnTo>
                    <a:lnTo>
                      <a:pt x="5594" y="233"/>
                    </a:lnTo>
                    <a:lnTo>
                      <a:pt x="5594" y="233"/>
                    </a:lnTo>
                    <a:lnTo>
                      <a:pt x="5595" y="233"/>
                    </a:lnTo>
                    <a:lnTo>
                      <a:pt x="5595" y="233"/>
                    </a:lnTo>
                    <a:lnTo>
                      <a:pt x="5595" y="233"/>
                    </a:lnTo>
                    <a:lnTo>
                      <a:pt x="5595" y="233"/>
                    </a:lnTo>
                    <a:lnTo>
                      <a:pt x="5595" y="233"/>
                    </a:lnTo>
                    <a:lnTo>
                      <a:pt x="5595" y="233"/>
                    </a:lnTo>
                    <a:lnTo>
                      <a:pt x="5596" y="233"/>
                    </a:lnTo>
                    <a:lnTo>
                      <a:pt x="5596" y="233"/>
                    </a:lnTo>
                    <a:lnTo>
                      <a:pt x="5596" y="233"/>
                    </a:lnTo>
                    <a:lnTo>
                      <a:pt x="5596" y="235"/>
                    </a:lnTo>
                    <a:lnTo>
                      <a:pt x="5597" y="235"/>
                    </a:lnTo>
                    <a:lnTo>
                      <a:pt x="5597" y="236"/>
                    </a:lnTo>
                    <a:lnTo>
                      <a:pt x="5597" y="236"/>
                    </a:lnTo>
                    <a:lnTo>
                      <a:pt x="5597" y="236"/>
                    </a:lnTo>
                    <a:lnTo>
                      <a:pt x="5598" y="236"/>
                    </a:lnTo>
                    <a:lnTo>
                      <a:pt x="5598" y="232"/>
                    </a:lnTo>
                    <a:lnTo>
                      <a:pt x="5598" y="232"/>
                    </a:lnTo>
                    <a:lnTo>
                      <a:pt x="5598" y="229"/>
                    </a:lnTo>
                    <a:lnTo>
                      <a:pt x="5599" y="235"/>
                    </a:lnTo>
                    <a:lnTo>
                      <a:pt x="5599" y="235"/>
                    </a:lnTo>
                    <a:lnTo>
                      <a:pt x="5599" y="235"/>
                    </a:lnTo>
                    <a:lnTo>
                      <a:pt x="5599" y="233"/>
                    </a:lnTo>
                    <a:lnTo>
                      <a:pt x="5600" y="233"/>
                    </a:lnTo>
                    <a:lnTo>
                      <a:pt x="5600" y="233"/>
                    </a:lnTo>
                    <a:lnTo>
                      <a:pt x="5600" y="234"/>
                    </a:lnTo>
                    <a:lnTo>
                      <a:pt x="5600" y="234"/>
                    </a:lnTo>
                    <a:lnTo>
                      <a:pt x="5600" y="235"/>
                    </a:lnTo>
                    <a:lnTo>
                      <a:pt x="5600" y="235"/>
                    </a:lnTo>
                    <a:lnTo>
                      <a:pt x="5601" y="236"/>
                    </a:lnTo>
                    <a:lnTo>
                      <a:pt x="5601" y="236"/>
                    </a:lnTo>
                    <a:lnTo>
                      <a:pt x="5602" y="235"/>
                    </a:lnTo>
                    <a:lnTo>
                      <a:pt x="5602" y="235"/>
                    </a:lnTo>
                    <a:lnTo>
                      <a:pt x="5602" y="235"/>
                    </a:lnTo>
                    <a:lnTo>
                      <a:pt x="5602" y="235"/>
                    </a:lnTo>
                    <a:lnTo>
                      <a:pt x="5602" y="235"/>
                    </a:lnTo>
                    <a:lnTo>
                      <a:pt x="5602" y="235"/>
                    </a:lnTo>
                    <a:lnTo>
                      <a:pt x="5603" y="235"/>
                    </a:lnTo>
                    <a:lnTo>
                      <a:pt x="5603" y="234"/>
                    </a:lnTo>
                    <a:lnTo>
                      <a:pt x="5603" y="234"/>
                    </a:lnTo>
                    <a:lnTo>
                      <a:pt x="5603" y="235"/>
                    </a:lnTo>
                    <a:lnTo>
                      <a:pt x="5603" y="236"/>
                    </a:lnTo>
                    <a:lnTo>
                      <a:pt x="5604" y="236"/>
                    </a:lnTo>
                    <a:lnTo>
                      <a:pt x="5604" y="236"/>
                    </a:lnTo>
                    <a:lnTo>
                      <a:pt x="5605" y="236"/>
                    </a:lnTo>
                    <a:lnTo>
                      <a:pt x="5605" y="236"/>
                    </a:lnTo>
                    <a:lnTo>
                      <a:pt x="5605" y="237"/>
                    </a:lnTo>
                    <a:lnTo>
                      <a:pt x="5605" y="237"/>
                    </a:lnTo>
                    <a:lnTo>
                      <a:pt x="5606" y="237"/>
                    </a:lnTo>
                    <a:lnTo>
                      <a:pt x="5606" y="237"/>
                    </a:lnTo>
                    <a:lnTo>
                      <a:pt x="5606" y="237"/>
                    </a:lnTo>
                    <a:lnTo>
                      <a:pt x="5606" y="237"/>
                    </a:lnTo>
                    <a:lnTo>
                      <a:pt x="5607" y="237"/>
                    </a:lnTo>
                    <a:lnTo>
                      <a:pt x="5607" y="236"/>
                    </a:lnTo>
                    <a:lnTo>
                      <a:pt x="5607" y="236"/>
                    </a:lnTo>
                    <a:lnTo>
                      <a:pt x="5607" y="236"/>
                    </a:lnTo>
                    <a:lnTo>
                      <a:pt x="5608" y="236"/>
                    </a:lnTo>
                    <a:lnTo>
                      <a:pt x="5608" y="236"/>
                    </a:lnTo>
                    <a:lnTo>
                      <a:pt x="5608" y="236"/>
                    </a:lnTo>
                    <a:lnTo>
                      <a:pt x="5609" y="236"/>
                    </a:lnTo>
                    <a:lnTo>
                      <a:pt x="5609" y="236"/>
                    </a:lnTo>
                    <a:lnTo>
                      <a:pt x="5609" y="236"/>
                    </a:lnTo>
                    <a:lnTo>
                      <a:pt x="5609" y="236"/>
                    </a:lnTo>
                    <a:lnTo>
                      <a:pt x="5610" y="236"/>
                    </a:lnTo>
                    <a:lnTo>
                      <a:pt x="5610" y="236"/>
                    </a:lnTo>
                    <a:lnTo>
                      <a:pt x="5610" y="235"/>
                    </a:lnTo>
                    <a:lnTo>
                      <a:pt x="5611" y="235"/>
                    </a:lnTo>
                    <a:lnTo>
                      <a:pt x="5611" y="235"/>
                    </a:lnTo>
                    <a:lnTo>
                      <a:pt x="5611" y="235"/>
                    </a:lnTo>
                    <a:lnTo>
                      <a:pt x="5612" y="234"/>
                    </a:lnTo>
                    <a:lnTo>
                      <a:pt x="5612" y="235"/>
                    </a:lnTo>
                    <a:lnTo>
                      <a:pt x="5612" y="235"/>
                    </a:lnTo>
                    <a:lnTo>
                      <a:pt x="5612" y="236"/>
                    </a:lnTo>
                    <a:lnTo>
                      <a:pt x="5612" y="236"/>
                    </a:lnTo>
                    <a:lnTo>
                      <a:pt x="5612" y="236"/>
                    </a:lnTo>
                    <a:lnTo>
                      <a:pt x="5613" y="236"/>
                    </a:lnTo>
                    <a:lnTo>
                      <a:pt x="5613" y="236"/>
                    </a:lnTo>
                    <a:lnTo>
                      <a:pt x="5613" y="236"/>
                    </a:lnTo>
                    <a:lnTo>
                      <a:pt x="5613" y="233"/>
                    </a:lnTo>
                    <a:lnTo>
                      <a:pt x="5614" y="232"/>
                    </a:lnTo>
                    <a:lnTo>
                      <a:pt x="5614" y="229"/>
                    </a:lnTo>
                    <a:lnTo>
                      <a:pt x="5614" y="230"/>
                    </a:lnTo>
                    <a:lnTo>
                      <a:pt x="5614" y="229"/>
                    </a:lnTo>
                    <a:lnTo>
                      <a:pt x="5614" y="229"/>
                    </a:lnTo>
                    <a:lnTo>
                      <a:pt x="5614" y="231"/>
                    </a:lnTo>
                    <a:lnTo>
                      <a:pt x="5614" y="231"/>
                    </a:lnTo>
                    <a:lnTo>
                      <a:pt x="5615" y="231"/>
                    </a:lnTo>
                    <a:lnTo>
                      <a:pt x="5615" y="233"/>
                    </a:lnTo>
                    <a:lnTo>
                      <a:pt x="5615" y="233"/>
                    </a:lnTo>
                    <a:lnTo>
                      <a:pt x="5616" y="235"/>
                    </a:lnTo>
                    <a:lnTo>
                      <a:pt x="5616" y="235"/>
                    </a:lnTo>
                    <a:lnTo>
                      <a:pt x="5616" y="236"/>
                    </a:lnTo>
                    <a:lnTo>
                      <a:pt x="5616" y="236"/>
                    </a:lnTo>
                    <a:lnTo>
                      <a:pt x="5616" y="236"/>
                    </a:lnTo>
                    <a:lnTo>
                      <a:pt x="5617" y="235"/>
                    </a:lnTo>
                    <a:lnTo>
                      <a:pt x="5617" y="235"/>
                    </a:lnTo>
                    <a:lnTo>
                      <a:pt x="5617" y="233"/>
                    </a:lnTo>
                    <a:lnTo>
                      <a:pt x="5617" y="234"/>
                    </a:lnTo>
                    <a:lnTo>
                      <a:pt x="5618" y="234"/>
                    </a:lnTo>
                    <a:lnTo>
                      <a:pt x="5618" y="235"/>
                    </a:lnTo>
                    <a:lnTo>
                      <a:pt x="5618" y="235"/>
                    </a:lnTo>
                    <a:lnTo>
                      <a:pt x="5619" y="236"/>
                    </a:lnTo>
                    <a:lnTo>
                      <a:pt x="5619" y="236"/>
                    </a:lnTo>
                    <a:lnTo>
                      <a:pt x="5619" y="236"/>
                    </a:lnTo>
                    <a:lnTo>
                      <a:pt x="5619" y="236"/>
                    </a:lnTo>
                    <a:lnTo>
                      <a:pt x="5620" y="236"/>
                    </a:lnTo>
                    <a:lnTo>
                      <a:pt x="5620" y="236"/>
                    </a:lnTo>
                    <a:lnTo>
                      <a:pt x="5620" y="237"/>
                    </a:lnTo>
                    <a:lnTo>
                      <a:pt x="5621" y="237"/>
                    </a:lnTo>
                    <a:lnTo>
                      <a:pt x="5621" y="237"/>
                    </a:lnTo>
                    <a:lnTo>
                      <a:pt x="5621" y="237"/>
                    </a:lnTo>
                    <a:lnTo>
                      <a:pt x="5621" y="237"/>
                    </a:lnTo>
                    <a:lnTo>
                      <a:pt x="5621" y="237"/>
                    </a:lnTo>
                    <a:lnTo>
                      <a:pt x="5621" y="237"/>
                    </a:lnTo>
                    <a:lnTo>
                      <a:pt x="5621" y="237"/>
                    </a:lnTo>
                    <a:lnTo>
                      <a:pt x="5622" y="236"/>
                    </a:lnTo>
                    <a:lnTo>
                      <a:pt x="5622" y="236"/>
                    </a:lnTo>
                    <a:lnTo>
                      <a:pt x="5623" y="236"/>
                    </a:lnTo>
                    <a:lnTo>
                      <a:pt x="5623" y="236"/>
                    </a:lnTo>
                    <a:lnTo>
                      <a:pt x="5623" y="236"/>
                    </a:lnTo>
                    <a:lnTo>
                      <a:pt x="5623" y="236"/>
                    </a:lnTo>
                    <a:lnTo>
                      <a:pt x="5624" y="236"/>
                    </a:lnTo>
                    <a:lnTo>
                      <a:pt x="5624" y="236"/>
                    </a:lnTo>
                    <a:lnTo>
                      <a:pt x="5624" y="236"/>
                    </a:lnTo>
                    <a:lnTo>
                      <a:pt x="5625" y="236"/>
                    </a:lnTo>
                    <a:lnTo>
                      <a:pt x="5625" y="235"/>
                    </a:lnTo>
                    <a:lnTo>
                      <a:pt x="5625" y="235"/>
                    </a:lnTo>
                    <a:lnTo>
                      <a:pt x="5626" y="235"/>
                    </a:lnTo>
                    <a:lnTo>
                      <a:pt x="5626" y="235"/>
                    </a:lnTo>
                    <a:lnTo>
                      <a:pt x="5626" y="235"/>
                    </a:lnTo>
                    <a:lnTo>
                      <a:pt x="5626" y="235"/>
                    </a:lnTo>
                    <a:lnTo>
                      <a:pt x="5626" y="235"/>
                    </a:lnTo>
                    <a:lnTo>
                      <a:pt x="5626" y="235"/>
                    </a:lnTo>
                    <a:lnTo>
                      <a:pt x="5627" y="236"/>
                    </a:lnTo>
                    <a:lnTo>
                      <a:pt x="5627" y="237"/>
                    </a:lnTo>
                    <a:lnTo>
                      <a:pt x="5627" y="238"/>
                    </a:lnTo>
                    <a:lnTo>
                      <a:pt x="5627" y="238"/>
                    </a:lnTo>
                    <a:lnTo>
                      <a:pt x="5628" y="238"/>
                    </a:lnTo>
                    <a:lnTo>
                      <a:pt x="5628" y="238"/>
                    </a:lnTo>
                    <a:lnTo>
                      <a:pt x="5628" y="238"/>
                    </a:lnTo>
                    <a:lnTo>
                      <a:pt x="5628" y="237"/>
                    </a:lnTo>
                    <a:lnTo>
                      <a:pt x="5628" y="235"/>
                    </a:lnTo>
                    <a:lnTo>
                      <a:pt x="5629" y="233"/>
                    </a:lnTo>
                    <a:lnTo>
                      <a:pt x="5629" y="230"/>
                    </a:lnTo>
                    <a:lnTo>
                      <a:pt x="5629" y="230"/>
                    </a:lnTo>
                    <a:lnTo>
                      <a:pt x="5629" y="230"/>
                    </a:lnTo>
                    <a:lnTo>
                      <a:pt x="5629" y="230"/>
                    </a:lnTo>
                    <a:lnTo>
                      <a:pt x="5630" y="231"/>
                    </a:lnTo>
                    <a:lnTo>
                      <a:pt x="5630" y="232"/>
                    </a:lnTo>
                    <a:lnTo>
                      <a:pt x="5630" y="234"/>
                    </a:lnTo>
                    <a:lnTo>
                      <a:pt x="5630" y="234"/>
                    </a:lnTo>
                    <a:lnTo>
                      <a:pt x="5631" y="235"/>
                    </a:lnTo>
                    <a:lnTo>
                      <a:pt x="5631" y="235"/>
                    </a:lnTo>
                    <a:lnTo>
                      <a:pt x="5631" y="234"/>
                    </a:lnTo>
                    <a:lnTo>
                      <a:pt x="5631" y="234"/>
                    </a:lnTo>
                    <a:lnTo>
                      <a:pt x="5631" y="235"/>
                    </a:lnTo>
                    <a:lnTo>
                      <a:pt x="5632" y="235"/>
                    </a:lnTo>
                    <a:lnTo>
                      <a:pt x="5632" y="234"/>
                    </a:lnTo>
                    <a:lnTo>
                      <a:pt x="5632" y="234"/>
                    </a:lnTo>
                    <a:lnTo>
                      <a:pt x="5633" y="234"/>
                    </a:lnTo>
                    <a:lnTo>
                      <a:pt x="5633" y="234"/>
                    </a:lnTo>
                    <a:lnTo>
                      <a:pt x="5633" y="234"/>
                    </a:lnTo>
                    <a:lnTo>
                      <a:pt x="5633" y="235"/>
                    </a:lnTo>
                    <a:lnTo>
                      <a:pt x="5633" y="235"/>
                    </a:lnTo>
                    <a:lnTo>
                      <a:pt x="5634" y="235"/>
                    </a:lnTo>
                    <a:lnTo>
                      <a:pt x="5634" y="235"/>
                    </a:lnTo>
                    <a:lnTo>
                      <a:pt x="5634" y="235"/>
                    </a:lnTo>
                    <a:lnTo>
                      <a:pt x="5634" y="235"/>
                    </a:lnTo>
                    <a:lnTo>
                      <a:pt x="5634" y="235"/>
                    </a:lnTo>
                    <a:lnTo>
                      <a:pt x="5635" y="235"/>
                    </a:lnTo>
                    <a:lnTo>
                      <a:pt x="5635" y="236"/>
                    </a:lnTo>
                    <a:lnTo>
                      <a:pt x="5635" y="235"/>
                    </a:lnTo>
                    <a:lnTo>
                      <a:pt x="5635" y="235"/>
                    </a:lnTo>
                    <a:lnTo>
                      <a:pt x="5635" y="234"/>
                    </a:lnTo>
                    <a:lnTo>
                      <a:pt x="5635" y="234"/>
                    </a:lnTo>
                    <a:lnTo>
                      <a:pt x="5636" y="234"/>
                    </a:lnTo>
                    <a:lnTo>
                      <a:pt x="5636" y="233"/>
                    </a:lnTo>
                    <a:lnTo>
                      <a:pt x="5636" y="233"/>
                    </a:lnTo>
                    <a:lnTo>
                      <a:pt x="5636" y="233"/>
                    </a:lnTo>
                    <a:lnTo>
                      <a:pt x="5637" y="233"/>
                    </a:lnTo>
                    <a:lnTo>
                      <a:pt x="5637" y="233"/>
                    </a:lnTo>
                    <a:lnTo>
                      <a:pt x="5637" y="233"/>
                    </a:lnTo>
                    <a:lnTo>
                      <a:pt x="5637" y="233"/>
                    </a:lnTo>
                    <a:lnTo>
                      <a:pt x="5638" y="233"/>
                    </a:lnTo>
                    <a:lnTo>
                      <a:pt x="5638" y="233"/>
                    </a:lnTo>
                    <a:lnTo>
                      <a:pt x="5638" y="233"/>
                    </a:lnTo>
                    <a:lnTo>
                      <a:pt x="5638" y="233"/>
                    </a:lnTo>
                    <a:lnTo>
                      <a:pt x="5639" y="233"/>
                    </a:lnTo>
                    <a:lnTo>
                      <a:pt x="5639" y="234"/>
                    </a:lnTo>
                    <a:lnTo>
                      <a:pt x="5639" y="234"/>
                    </a:lnTo>
                    <a:lnTo>
                      <a:pt x="5640" y="234"/>
                    </a:lnTo>
                    <a:lnTo>
                      <a:pt x="5640" y="234"/>
                    </a:lnTo>
                    <a:lnTo>
                      <a:pt x="5640" y="233"/>
                    </a:lnTo>
                    <a:lnTo>
                      <a:pt x="5640" y="233"/>
                    </a:lnTo>
                    <a:lnTo>
                      <a:pt x="5640" y="233"/>
                    </a:lnTo>
                    <a:lnTo>
                      <a:pt x="5641" y="233"/>
                    </a:lnTo>
                    <a:lnTo>
                      <a:pt x="5641" y="233"/>
                    </a:lnTo>
                    <a:lnTo>
                      <a:pt x="5641" y="233"/>
                    </a:lnTo>
                    <a:lnTo>
                      <a:pt x="5641" y="233"/>
                    </a:lnTo>
                    <a:lnTo>
                      <a:pt x="5641" y="234"/>
                    </a:lnTo>
                    <a:lnTo>
                      <a:pt x="5642" y="234"/>
                    </a:lnTo>
                    <a:lnTo>
                      <a:pt x="5642" y="234"/>
                    </a:lnTo>
                    <a:lnTo>
                      <a:pt x="5642" y="234"/>
                    </a:lnTo>
                    <a:lnTo>
                      <a:pt x="5642" y="238"/>
                    </a:lnTo>
                    <a:lnTo>
                      <a:pt x="5642" y="238"/>
                    </a:lnTo>
                    <a:lnTo>
                      <a:pt x="5643" y="238"/>
                    </a:lnTo>
                    <a:lnTo>
                      <a:pt x="5643" y="236"/>
                    </a:lnTo>
                    <a:lnTo>
                      <a:pt x="5643" y="233"/>
                    </a:lnTo>
                    <a:lnTo>
                      <a:pt x="5644" y="228"/>
                    </a:lnTo>
                    <a:lnTo>
                      <a:pt x="5644" y="227"/>
                    </a:lnTo>
                    <a:lnTo>
                      <a:pt x="5644" y="227"/>
                    </a:lnTo>
                    <a:lnTo>
                      <a:pt x="5644" y="230"/>
                    </a:lnTo>
                    <a:lnTo>
                      <a:pt x="5644" y="231"/>
                    </a:lnTo>
                    <a:lnTo>
                      <a:pt x="5645" y="237"/>
                    </a:lnTo>
                    <a:lnTo>
                      <a:pt x="5645" y="237"/>
                    </a:lnTo>
                    <a:lnTo>
                      <a:pt x="5645" y="238"/>
                    </a:lnTo>
                    <a:lnTo>
                      <a:pt x="5645" y="236"/>
                    </a:lnTo>
                    <a:lnTo>
                      <a:pt x="5646" y="235"/>
                    </a:lnTo>
                    <a:lnTo>
                      <a:pt x="5646" y="236"/>
                    </a:lnTo>
                    <a:lnTo>
                      <a:pt x="5646" y="234"/>
                    </a:lnTo>
                    <a:lnTo>
                      <a:pt x="5646" y="233"/>
                    </a:lnTo>
                    <a:lnTo>
                      <a:pt x="5647" y="233"/>
                    </a:lnTo>
                    <a:lnTo>
                      <a:pt x="5647" y="233"/>
                    </a:lnTo>
                    <a:lnTo>
                      <a:pt x="5647" y="232"/>
                    </a:lnTo>
                    <a:lnTo>
                      <a:pt x="5647" y="232"/>
                    </a:lnTo>
                    <a:lnTo>
                      <a:pt x="5647" y="232"/>
                    </a:lnTo>
                    <a:lnTo>
                      <a:pt x="5648" y="233"/>
                    </a:lnTo>
                    <a:lnTo>
                      <a:pt x="5648" y="233"/>
                    </a:lnTo>
                    <a:lnTo>
                      <a:pt x="5648" y="234"/>
                    </a:lnTo>
                    <a:lnTo>
                      <a:pt x="5649" y="234"/>
                    </a:lnTo>
                    <a:lnTo>
                      <a:pt x="5649" y="235"/>
                    </a:lnTo>
                    <a:lnTo>
                      <a:pt x="5649" y="235"/>
                    </a:lnTo>
                    <a:lnTo>
                      <a:pt x="5649" y="235"/>
                    </a:lnTo>
                    <a:lnTo>
                      <a:pt x="5650" y="235"/>
                    </a:lnTo>
                    <a:lnTo>
                      <a:pt x="5650" y="235"/>
                    </a:lnTo>
                    <a:lnTo>
                      <a:pt x="5650" y="235"/>
                    </a:lnTo>
                    <a:lnTo>
                      <a:pt x="5651" y="236"/>
                    </a:lnTo>
                    <a:lnTo>
                      <a:pt x="5651" y="236"/>
                    </a:lnTo>
                    <a:lnTo>
                      <a:pt x="5651" y="236"/>
                    </a:lnTo>
                    <a:lnTo>
                      <a:pt x="5651" y="236"/>
                    </a:lnTo>
                    <a:lnTo>
                      <a:pt x="5651" y="236"/>
                    </a:lnTo>
                    <a:lnTo>
                      <a:pt x="5651" y="236"/>
                    </a:lnTo>
                    <a:lnTo>
                      <a:pt x="5651" y="236"/>
                    </a:lnTo>
                    <a:lnTo>
                      <a:pt x="5652" y="236"/>
                    </a:lnTo>
                    <a:lnTo>
                      <a:pt x="5652" y="236"/>
                    </a:lnTo>
                    <a:lnTo>
                      <a:pt x="5652" y="236"/>
                    </a:lnTo>
                    <a:lnTo>
                      <a:pt x="5652" y="236"/>
                    </a:lnTo>
                    <a:lnTo>
                      <a:pt x="5653" y="236"/>
                    </a:lnTo>
                    <a:lnTo>
                      <a:pt x="5653" y="236"/>
                    </a:lnTo>
                    <a:lnTo>
                      <a:pt x="5653" y="236"/>
                    </a:lnTo>
                    <a:lnTo>
                      <a:pt x="5653" y="236"/>
                    </a:lnTo>
                    <a:lnTo>
                      <a:pt x="5653" y="236"/>
                    </a:lnTo>
                    <a:lnTo>
                      <a:pt x="5653" y="236"/>
                    </a:lnTo>
                    <a:lnTo>
                      <a:pt x="5654" y="236"/>
                    </a:lnTo>
                    <a:lnTo>
                      <a:pt x="5654" y="236"/>
                    </a:lnTo>
                    <a:lnTo>
                      <a:pt x="5654" y="236"/>
                    </a:lnTo>
                    <a:lnTo>
                      <a:pt x="5654" y="236"/>
                    </a:lnTo>
                    <a:lnTo>
                      <a:pt x="5654" y="236"/>
                    </a:lnTo>
                    <a:lnTo>
                      <a:pt x="5655" y="236"/>
                    </a:lnTo>
                    <a:lnTo>
                      <a:pt x="5655" y="236"/>
                    </a:lnTo>
                    <a:lnTo>
                      <a:pt x="5655" y="236"/>
                    </a:lnTo>
                    <a:lnTo>
                      <a:pt x="5655" y="236"/>
                    </a:lnTo>
                    <a:lnTo>
                      <a:pt x="5656" y="236"/>
                    </a:lnTo>
                    <a:lnTo>
                      <a:pt x="5656" y="238"/>
                    </a:lnTo>
                    <a:lnTo>
                      <a:pt x="5656" y="238"/>
                    </a:lnTo>
                    <a:lnTo>
                      <a:pt x="5656" y="238"/>
                    </a:lnTo>
                    <a:lnTo>
                      <a:pt x="5656" y="238"/>
                    </a:lnTo>
                    <a:lnTo>
                      <a:pt x="5656" y="238"/>
                    </a:lnTo>
                    <a:lnTo>
                      <a:pt x="5657" y="238"/>
                    </a:lnTo>
                    <a:lnTo>
                      <a:pt x="5657" y="238"/>
                    </a:lnTo>
                    <a:lnTo>
                      <a:pt x="5657" y="238"/>
                    </a:lnTo>
                    <a:lnTo>
                      <a:pt x="5658" y="231"/>
                    </a:lnTo>
                    <a:lnTo>
                      <a:pt x="5658" y="230"/>
                    </a:lnTo>
                    <a:lnTo>
                      <a:pt x="5658" y="222"/>
                    </a:lnTo>
                    <a:lnTo>
                      <a:pt x="5658" y="223"/>
                    </a:lnTo>
                    <a:lnTo>
                      <a:pt x="5659" y="229"/>
                    </a:lnTo>
                    <a:lnTo>
                      <a:pt x="5659" y="230"/>
                    </a:lnTo>
                    <a:lnTo>
                      <a:pt x="5659" y="233"/>
                    </a:lnTo>
                    <a:lnTo>
                      <a:pt x="5659" y="233"/>
                    </a:lnTo>
                    <a:lnTo>
                      <a:pt x="5660" y="234"/>
                    </a:lnTo>
                    <a:lnTo>
                      <a:pt x="5660" y="234"/>
                    </a:lnTo>
                    <a:lnTo>
                      <a:pt x="5661" y="233"/>
                    </a:lnTo>
                    <a:lnTo>
                      <a:pt x="5661" y="233"/>
                    </a:lnTo>
                    <a:lnTo>
                      <a:pt x="5661" y="233"/>
                    </a:lnTo>
                    <a:lnTo>
                      <a:pt x="5661" y="233"/>
                    </a:lnTo>
                    <a:lnTo>
                      <a:pt x="5662" y="232"/>
                    </a:lnTo>
                    <a:lnTo>
                      <a:pt x="5662" y="232"/>
                    </a:lnTo>
                    <a:lnTo>
                      <a:pt x="5662" y="232"/>
                    </a:lnTo>
                    <a:lnTo>
                      <a:pt x="5662" y="233"/>
                    </a:lnTo>
                    <a:lnTo>
                      <a:pt x="5662" y="233"/>
                    </a:lnTo>
                    <a:lnTo>
                      <a:pt x="5663" y="234"/>
                    </a:lnTo>
                    <a:lnTo>
                      <a:pt x="5663" y="234"/>
                    </a:lnTo>
                    <a:lnTo>
                      <a:pt x="5663" y="236"/>
                    </a:lnTo>
                    <a:lnTo>
                      <a:pt x="5663" y="235"/>
                    </a:lnTo>
                    <a:lnTo>
                      <a:pt x="5664" y="235"/>
                    </a:lnTo>
                    <a:lnTo>
                      <a:pt x="5664" y="235"/>
                    </a:lnTo>
                    <a:lnTo>
                      <a:pt x="5664" y="235"/>
                    </a:lnTo>
                    <a:lnTo>
                      <a:pt x="5665" y="236"/>
                    </a:lnTo>
                    <a:lnTo>
                      <a:pt x="5665" y="236"/>
                    </a:lnTo>
                    <a:lnTo>
                      <a:pt x="5665" y="236"/>
                    </a:lnTo>
                    <a:lnTo>
                      <a:pt x="5665" y="236"/>
                    </a:lnTo>
                    <a:lnTo>
                      <a:pt x="5665" y="236"/>
                    </a:lnTo>
                    <a:lnTo>
                      <a:pt x="5665" y="236"/>
                    </a:lnTo>
                    <a:lnTo>
                      <a:pt x="5666" y="236"/>
                    </a:lnTo>
                    <a:lnTo>
                      <a:pt x="5666" y="236"/>
                    </a:lnTo>
                    <a:lnTo>
                      <a:pt x="5666" y="236"/>
                    </a:lnTo>
                    <a:lnTo>
                      <a:pt x="5666" y="236"/>
                    </a:lnTo>
                    <a:lnTo>
                      <a:pt x="5666" y="236"/>
                    </a:lnTo>
                    <a:lnTo>
                      <a:pt x="5666" y="236"/>
                    </a:lnTo>
                    <a:lnTo>
                      <a:pt x="5667" y="236"/>
                    </a:lnTo>
                    <a:lnTo>
                      <a:pt x="5667" y="236"/>
                    </a:lnTo>
                    <a:lnTo>
                      <a:pt x="5667" y="236"/>
                    </a:lnTo>
                    <a:lnTo>
                      <a:pt x="5668" y="236"/>
                    </a:lnTo>
                    <a:lnTo>
                      <a:pt x="5668" y="236"/>
                    </a:lnTo>
                    <a:lnTo>
                      <a:pt x="5668" y="236"/>
                    </a:lnTo>
                    <a:lnTo>
                      <a:pt x="5668" y="236"/>
                    </a:lnTo>
                    <a:lnTo>
                      <a:pt x="5668" y="236"/>
                    </a:lnTo>
                    <a:lnTo>
                      <a:pt x="5668" y="236"/>
                    </a:lnTo>
                    <a:lnTo>
                      <a:pt x="5668" y="236"/>
                    </a:lnTo>
                    <a:lnTo>
                      <a:pt x="5669" y="236"/>
                    </a:lnTo>
                    <a:lnTo>
                      <a:pt x="5669" y="236"/>
                    </a:lnTo>
                    <a:lnTo>
                      <a:pt x="5669" y="236"/>
                    </a:lnTo>
                    <a:lnTo>
                      <a:pt x="5670" y="236"/>
                    </a:lnTo>
                    <a:lnTo>
                      <a:pt x="5670" y="236"/>
                    </a:lnTo>
                    <a:lnTo>
                      <a:pt x="5670" y="236"/>
                    </a:lnTo>
                    <a:lnTo>
                      <a:pt x="5670" y="236"/>
                    </a:lnTo>
                    <a:lnTo>
                      <a:pt x="5670" y="238"/>
                    </a:lnTo>
                    <a:lnTo>
                      <a:pt x="5670" y="238"/>
                    </a:lnTo>
                    <a:lnTo>
                      <a:pt x="5671" y="238"/>
                    </a:lnTo>
                    <a:lnTo>
                      <a:pt x="5671" y="238"/>
                    </a:lnTo>
                    <a:lnTo>
                      <a:pt x="5671" y="238"/>
                    </a:lnTo>
                    <a:lnTo>
                      <a:pt x="5671" y="238"/>
                    </a:lnTo>
                    <a:lnTo>
                      <a:pt x="5672" y="234"/>
                    </a:lnTo>
                    <a:lnTo>
                      <a:pt x="5672" y="234"/>
                    </a:lnTo>
                    <a:lnTo>
                      <a:pt x="5672" y="234"/>
                    </a:lnTo>
                    <a:lnTo>
                      <a:pt x="5672" y="233"/>
                    </a:lnTo>
                    <a:lnTo>
                      <a:pt x="5672" y="234"/>
                    </a:lnTo>
                    <a:lnTo>
                      <a:pt x="5672" y="234"/>
                    </a:lnTo>
                    <a:lnTo>
                      <a:pt x="5672" y="234"/>
                    </a:lnTo>
                    <a:lnTo>
                      <a:pt x="5673" y="227"/>
                    </a:lnTo>
                    <a:lnTo>
                      <a:pt x="5673" y="229"/>
                    </a:lnTo>
                    <a:lnTo>
                      <a:pt x="5673" y="229"/>
                    </a:lnTo>
                    <a:lnTo>
                      <a:pt x="5673" y="233"/>
                    </a:lnTo>
                    <a:lnTo>
                      <a:pt x="5674" y="233"/>
                    </a:lnTo>
                    <a:lnTo>
                      <a:pt x="5674" y="235"/>
                    </a:lnTo>
                    <a:lnTo>
                      <a:pt x="5674" y="236"/>
                    </a:lnTo>
                    <a:lnTo>
                      <a:pt x="5675" y="237"/>
                    </a:lnTo>
                    <a:lnTo>
                      <a:pt x="5675" y="236"/>
                    </a:lnTo>
                    <a:lnTo>
                      <a:pt x="5675" y="236"/>
                    </a:lnTo>
                    <a:lnTo>
                      <a:pt x="5675" y="236"/>
                    </a:lnTo>
                    <a:lnTo>
                      <a:pt x="5675" y="236"/>
                    </a:lnTo>
                    <a:lnTo>
                      <a:pt x="5675" y="236"/>
                    </a:lnTo>
                    <a:lnTo>
                      <a:pt x="5676" y="233"/>
                    </a:lnTo>
                    <a:lnTo>
                      <a:pt x="5676" y="233"/>
                    </a:lnTo>
                    <a:lnTo>
                      <a:pt x="5676" y="232"/>
                    </a:lnTo>
                    <a:lnTo>
                      <a:pt x="5677" y="232"/>
                    </a:lnTo>
                    <a:lnTo>
                      <a:pt x="5677" y="234"/>
                    </a:lnTo>
                    <a:lnTo>
                      <a:pt x="5677" y="234"/>
                    </a:lnTo>
                    <a:lnTo>
                      <a:pt x="5677" y="234"/>
                    </a:lnTo>
                    <a:lnTo>
                      <a:pt x="5677" y="234"/>
                    </a:lnTo>
                    <a:lnTo>
                      <a:pt x="5678" y="235"/>
                    </a:lnTo>
                    <a:lnTo>
                      <a:pt x="5678" y="234"/>
                    </a:lnTo>
                    <a:lnTo>
                      <a:pt x="5678" y="234"/>
                    </a:lnTo>
                    <a:lnTo>
                      <a:pt x="5679" y="233"/>
                    </a:lnTo>
                    <a:lnTo>
                      <a:pt x="5679" y="233"/>
                    </a:lnTo>
                    <a:lnTo>
                      <a:pt x="5679" y="232"/>
                    </a:lnTo>
                    <a:lnTo>
                      <a:pt x="5679" y="232"/>
                    </a:lnTo>
                    <a:lnTo>
                      <a:pt x="5680" y="232"/>
                    </a:lnTo>
                    <a:lnTo>
                      <a:pt x="5680" y="232"/>
                    </a:lnTo>
                    <a:lnTo>
                      <a:pt x="5680" y="233"/>
                    </a:lnTo>
                    <a:lnTo>
                      <a:pt x="5680" y="233"/>
                    </a:lnTo>
                    <a:lnTo>
                      <a:pt x="5680" y="233"/>
                    </a:lnTo>
                    <a:lnTo>
                      <a:pt x="5680" y="233"/>
                    </a:lnTo>
                    <a:lnTo>
                      <a:pt x="5681" y="233"/>
                    </a:lnTo>
                    <a:lnTo>
                      <a:pt x="5681" y="233"/>
                    </a:lnTo>
                    <a:lnTo>
                      <a:pt x="5681" y="233"/>
                    </a:lnTo>
                    <a:lnTo>
                      <a:pt x="5681" y="233"/>
                    </a:lnTo>
                    <a:lnTo>
                      <a:pt x="5681" y="233"/>
                    </a:lnTo>
                    <a:lnTo>
                      <a:pt x="5681" y="233"/>
                    </a:lnTo>
                    <a:lnTo>
                      <a:pt x="5682" y="233"/>
                    </a:lnTo>
                    <a:lnTo>
                      <a:pt x="5682" y="233"/>
                    </a:lnTo>
                    <a:lnTo>
                      <a:pt x="5682" y="233"/>
                    </a:lnTo>
                    <a:lnTo>
                      <a:pt x="5682" y="233"/>
                    </a:lnTo>
                    <a:lnTo>
                      <a:pt x="5682" y="233"/>
                    </a:lnTo>
                    <a:lnTo>
                      <a:pt x="5682" y="233"/>
                    </a:lnTo>
                    <a:lnTo>
                      <a:pt x="5683" y="232"/>
                    </a:lnTo>
                    <a:lnTo>
                      <a:pt x="5683" y="232"/>
                    </a:lnTo>
                    <a:lnTo>
                      <a:pt x="5683" y="232"/>
                    </a:lnTo>
                    <a:lnTo>
                      <a:pt x="5683" y="232"/>
                    </a:lnTo>
                    <a:lnTo>
                      <a:pt x="5684" y="232"/>
                    </a:lnTo>
                    <a:lnTo>
                      <a:pt x="5684" y="232"/>
                    </a:lnTo>
                    <a:lnTo>
                      <a:pt x="5684" y="232"/>
                    </a:lnTo>
                    <a:lnTo>
                      <a:pt x="5684" y="232"/>
                    </a:lnTo>
                    <a:lnTo>
                      <a:pt x="5684" y="233"/>
                    </a:lnTo>
                    <a:lnTo>
                      <a:pt x="5685" y="233"/>
                    </a:lnTo>
                    <a:lnTo>
                      <a:pt x="5685" y="233"/>
                    </a:lnTo>
                    <a:lnTo>
                      <a:pt x="5685" y="233"/>
                    </a:lnTo>
                    <a:lnTo>
                      <a:pt x="5685" y="233"/>
                    </a:lnTo>
                    <a:lnTo>
                      <a:pt x="5685" y="233"/>
                    </a:lnTo>
                    <a:lnTo>
                      <a:pt x="5685" y="233"/>
                    </a:lnTo>
                    <a:lnTo>
                      <a:pt x="5686" y="236"/>
                    </a:lnTo>
                    <a:lnTo>
                      <a:pt x="5686" y="236"/>
                    </a:lnTo>
                    <a:lnTo>
                      <a:pt x="5686" y="236"/>
                    </a:lnTo>
                    <a:lnTo>
                      <a:pt x="5686" y="238"/>
                    </a:lnTo>
                    <a:lnTo>
                      <a:pt x="5686" y="238"/>
                    </a:lnTo>
                    <a:lnTo>
                      <a:pt x="5687" y="238"/>
                    </a:lnTo>
                    <a:lnTo>
                      <a:pt x="5687" y="236"/>
                    </a:lnTo>
                    <a:lnTo>
                      <a:pt x="5687" y="236"/>
                    </a:lnTo>
                    <a:lnTo>
                      <a:pt x="5687" y="234"/>
                    </a:lnTo>
                    <a:lnTo>
                      <a:pt x="5688" y="234"/>
                    </a:lnTo>
                    <a:lnTo>
                      <a:pt x="5688" y="234"/>
                    </a:lnTo>
                    <a:lnTo>
                      <a:pt x="5688" y="230"/>
                    </a:lnTo>
                    <a:lnTo>
                      <a:pt x="5688" y="229"/>
                    </a:lnTo>
                    <a:lnTo>
                      <a:pt x="5688" y="227"/>
                    </a:lnTo>
                    <a:lnTo>
                      <a:pt x="5689" y="227"/>
                    </a:lnTo>
                    <a:lnTo>
                      <a:pt x="5689" y="228"/>
                    </a:lnTo>
                    <a:lnTo>
                      <a:pt x="5689" y="231"/>
                    </a:lnTo>
                    <a:lnTo>
                      <a:pt x="5689" y="231"/>
                    </a:lnTo>
                    <a:lnTo>
                      <a:pt x="5690" y="233"/>
                    </a:lnTo>
                    <a:lnTo>
                      <a:pt x="5690" y="233"/>
                    </a:lnTo>
                    <a:lnTo>
                      <a:pt x="5690" y="233"/>
                    </a:lnTo>
                    <a:lnTo>
                      <a:pt x="5690" y="231"/>
                    </a:lnTo>
                    <a:lnTo>
                      <a:pt x="5691" y="230"/>
                    </a:lnTo>
                    <a:lnTo>
                      <a:pt x="5691" y="229"/>
                    </a:lnTo>
                    <a:lnTo>
                      <a:pt x="5691" y="229"/>
                    </a:lnTo>
                    <a:lnTo>
                      <a:pt x="5691" y="229"/>
                    </a:lnTo>
                    <a:lnTo>
                      <a:pt x="5691" y="231"/>
                    </a:lnTo>
                    <a:lnTo>
                      <a:pt x="5692" y="232"/>
                    </a:lnTo>
                    <a:lnTo>
                      <a:pt x="5692" y="235"/>
                    </a:lnTo>
                    <a:lnTo>
                      <a:pt x="5692" y="235"/>
                    </a:lnTo>
                    <a:lnTo>
                      <a:pt x="5693" y="236"/>
                    </a:lnTo>
                    <a:lnTo>
                      <a:pt x="5693" y="236"/>
                    </a:lnTo>
                    <a:lnTo>
                      <a:pt x="5693" y="236"/>
                    </a:lnTo>
                    <a:lnTo>
                      <a:pt x="5693" y="236"/>
                    </a:lnTo>
                    <a:lnTo>
                      <a:pt x="5694" y="236"/>
                    </a:lnTo>
                    <a:lnTo>
                      <a:pt x="5694" y="233"/>
                    </a:lnTo>
                    <a:lnTo>
                      <a:pt x="5694" y="233"/>
                    </a:lnTo>
                    <a:lnTo>
                      <a:pt x="5694" y="230"/>
                    </a:lnTo>
                    <a:lnTo>
                      <a:pt x="5695" y="230"/>
                    </a:lnTo>
                    <a:lnTo>
                      <a:pt x="5695" y="228"/>
                    </a:lnTo>
                    <a:lnTo>
                      <a:pt x="5695" y="228"/>
                    </a:lnTo>
                    <a:lnTo>
                      <a:pt x="5696" y="228"/>
                    </a:lnTo>
                    <a:lnTo>
                      <a:pt x="5696" y="228"/>
                    </a:lnTo>
                    <a:lnTo>
                      <a:pt x="5696" y="228"/>
                    </a:lnTo>
                    <a:lnTo>
                      <a:pt x="5696" y="228"/>
                    </a:lnTo>
                    <a:lnTo>
                      <a:pt x="5696" y="228"/>
                    </a:lnTo>
                    <a:lnTo>
                      <a:pt x="5697" y="228"/>
                    </a:lnTo>
                    <a:lnTo>
                      <a:pt x="5697" y="228"/>
                    </a:lnTo>
                    <a:lnTo>
                      <a:pt x="5697" y="228"/>
                    </a:lnTo>
                    <a:lnTo>
                      <a:pt x="5697" y="228"/>
                    </a:lnTo>
                    <a:lnTo>
                      <a:pt x="5697" y="228"/>
                    </a:lnTo>
                    <a:lnTo>
                      <a:pt x="5698" y="228"/>
                    </a:lnTo>
                    <a:lnTo>
                      <a:pt x="5698" y="228"/>
                    </a:lnTo>
                    <a:lnTo>
                      <a:pt x="5698" y="228"/>
                    </a:lnTo>
                    <a:lnTo>
                      <a:pt x="5698" y="228"/>
                    </a:lnTo>
                    <a:lnTo>
                      <a:pt x="5699" y="228"/>
                    </a:lnTo>
                    <a:lnTo>
                      <a:pt x="5699" y="228"/>
                    </a:lnTo>
                    <a:lnTo>
                      <a:pt x="5699" y="228"/>
                    </a:lnTo>
                    <a:lnTo>
                      <a:pt x="5699" y="228"/>
                    </a:lnTo>
                    <a:lnTo>
                      <a:pt x="5700" y="228"/>
                    </a:lnTo>
                    <a:lnTo>
                      <a:pt x="5700" y="228"/>
                    </a:lnTo>
                    <a:lnTo>
                      <a:pt x="5700" y="228"/>
                    </a:lnTo>
                    <a:lnTo>
                      <a:pt x="5700" y="231"/>
                    </a:lnTo>
                    <a:lnTo>
                      <a:pt x="5700" y="231"/>
                    </a:lnTo>
                    <a:lnTo>
                      <a:pt x="5700" y="231"/>
                    </a:lnTo>
                    <a:lnTo>
                      <a:pt x="5701" y="231"/>
                    </a:lnTo>
                    <a:lnTo>
                      <a:pt x="5701" y="232"/>
                    </a:lnTo>
                    <a:lnTo>
                      <a:pt x="5701" y="232"/>
                    </a:lnTo>
                    <a:lnTo>
                      <a:pt x="5701" y="232"/>
                    </a:lnTo>
                    <a:lnTo>
                      <a:pt x="5701" y="235"/>
                    </a:lnTo>
                    <a:lnTo>
                      <a:pt x="5701" y="235"/>
                    </a:lnTo>
                    <a:lnTo>
                      <a:pt x="5702" y="235"/>
                    </a:lnTo>
                    <a:lnTo>
                      <a:pt x="5702" y="234"/>
                    </a:lnTo>
                    <a:lnTo>
                      <a:pt x="5702" y="234"/>
                    </a:lnTo>
                    <a:lnTo>
                      <a:pt x="5702" y="235"/>
                    </a:lnTo>
                    <a:lnTo>
                      <a:pt x="5702" y="235"/>
                    </a:lnTo>
                    <a:lnTo>
                      <a:pt x="5703" y="233"/>
                    </a:lnTo>
                    <a:lnTo>
                      <a:pt x="5703" y="234"/>
                    </a:lnTo>
                    <a:lnTo>
                      <a:pt x="5703" y="234"/>
                    </a:lnTo>
                    <a:lnTo>
                      <a:pt x="5703" y="234"/>
                    </a:lnTo>
                    <a:lnTo>
                      <a:pt x="5703" y="232"/>
                    </a:lnTo>
                    <a:lnTo>
                      <a:pt x="5703" y="232"/>
                    </a:lnTo>
                    <a:lnTo>
                      <a:pt x="5703" y="232"/>
                    </a:lnTo>
                    <a:lnTo>
                      <a:pt x="5704" y="223"/>
                    </a:lnTo>
                    <a:lnTo>
                      <a:pt x="5704" y="223"/>
                    </a:lnTo>
                    <a:lnTo>
                      <a:pt x="5704" y="224"/>
                    </a:lnTo>
                    <a:lnTo>
                      <a:pt x="5704" y="224"/>
                    </a:lnTo>
                    <a:lnTo>
                      <a:pt x="5705" y="224"/>
                    </a:lnTo>
                    <a:lnTo>
                      <a:pt x="5705" y="227"/>
                    </a:lnTo>
                    <a:lnTo>
                      <a:pt x="5705" y="228"/>
                    </a:lnTo>
                    <a:lnTo>
                      <a:pt x="5705" y="228"/>
                    </a:lnTo>
                    <a:lnTo>
                      <a:pt x="5705" y="226"/>
                    </a:lnTo>
                    <a:lnTo>
                      <a:pt x="5706" y="225"/>
                    </a:lnTo>
                    <a:lnTo>
                      <a:pt x="5706" y="223"/>
                    </a:lnTo>
                    <a:lnTo>
                      <a:pt x="5706" y="223"/>
                    </a:lnTo>
                    <a:lnTo>
                      <a:pt x="5706" y="223"/>
                    </a:lnTo>
                    <a:lnTo>
                      <a:pt x="5707" y="224"/>
                    </a:lnTo>
                    <a:lnTo>
                      <a:pt x="5707" y="224"/>
                    </a:lnTo>
                    <a:lnTo>
                      <a:pt x="5707" y="226"/>
                    </a:lnTo>
                    <a:lnTo>
                      <a:pt x="5708" y="226"/>
                    </a:lnTo>
                    <a:lnTo>
                      <a:pt x="5708" y="229"/>
                    </a:lnTo>
                    <a:lnTo>
                      <a:pt x="5708" y="229"/>
                    </a:lnTo>
                    <a:lnTo>
                      <a:pt x="5708" y="231"/>
                    </a:lnTo>
                    <a:lnTo>
                      <a:pt x="5709" y="231"/>
                    </a:lnTo>
                    <a:lnTo>
                      <a:pt x="5709" y="233"/>
                    </a:lnTo>
                    <a:lnTo>
                      <a:pt x="5709" y="233"/>
                    </a:lnTo>
                    <a:lnTo>
                      <a:pt x="5709" y="233"/>
                    </a:lnTo>
                    <a:lnTo>
                      <a:pt x="5710" y="231"/>
                    </a:lnTo>
                    <a:lnTo>
                      <a:pt x="5710" y="230"/>
                    </a:lnTo>
                    <a:lnTo>
                      <a:pt x="5710" y="227"/>
                    </a:lnTo>
                    <a:lnTo>
                      <a:pt x="5710" y="227"/>
                    </a:lnTo>
                    <a:lnTo>
                      <a:pt x="5711" y="226"/>
                    </a:lnTo>
                    <a:lnTo>
                      <a:pt x="5711" y="226"/>
                    </a:lnTo>
                    <a:lnTo>
                      <a:pt x="5711" y="226"/>
                    </a:lnTo>
                    <a:lnTo>
                      <a:pt x="5712" y="226"/>
                    </a:lnTo>
                    <a:lnTo>
                      <a:pt x="5712" y="226"/>
                    </a:lnTo>
                    <a:lnTo>
                      <a:pt x="5712" y="226"/>
                    </a:lnTo>
                    <a:lnTo>
                      <a:pt x="5712" y="226"/>
                    </a:lnTo>
                    <a:lnTo>
                      <a:pt x="5712" y="226"/>
                    </a:lnTo>
                    <a:lnTo>
                      <a:pt x="5712" y="226"/>
                    </a:lnTo>
                    <a:lnTo>
                      <a:pt x="5712" y="226"/>
                    </a:lnTo>
                    <a:lnTo>
                      <a:pt x="5713" y="226"/>
                    </a:lnTo>
                    <a:lnTo>
                      <a:pt x="5713" y="226"/>
                    </a:lnTo>
                    <a:lnTo>
                      <a:pt x="5713" y="226"/>
                    </a:lnTo>
                    <a:lnTo>
                      <a:pt x="5713" y="226"/>
                    </a:lnTo>
                    <a:lnTo>
                      <a:pt x="5713" y="226"/>
                    </a:lnTo>
                    <a:lnTo>
                      <a:pt x="5714" y="226"/>
                    </a:lnTo>
                    <a:lnTo>
                      <a:pt x="5714" y="226"/>
                    </a:lnTo>
                    <a:lnTo>
                      <a:pt x="5714" y="226"/>
                    </a:lnTo>
                    <a:lnTo>
                      <a:pt x="5714" y="226"/>
                    </a:lnTo>
                    <a:lnTo>
                      <a:pt x="5715" y="226"/>
                    </a:lnTo>
                    <a:lnTo>
                      <a:pt x="5715" y="226"/>
                    </a:lnTo>
                    <a:lnTo>
                      <a:pt x="5715" y="226"/>
                    </a:lnTo>
                    <a:lnTo>
                      <a:pt x="5715" y="226"/>
                    </a:lnTo>
                    <a:lnTo>
                      <a:pt x="5715" y="226"/>
                    </a:lnTo>
                    <a:lnTo>
                      <a:pt x="5715" y="226"/>
                    </a:lnTo>
                    <a:lnTo>
                      <a:pt x="5715" y="226"/>
                    </a:lnTo>
                    <a:lnTo>
                      <a:pt x="5715" y="226"/>
                    </a:lnTo>
                    <a:lnTo>
                      <a:pt x="5716" y="232"/>
                    </a:lnTo>
                    <a:lnTo>
                      <a:pt x="5716" y="232"/>
                    </a:lnTo>
                    <a:lnTo>
                      <a:pt x="5716" y="232"/>
                    </a:lnTo>
                    <a:lnTo>
                      <a:pt x="5716" y="232"/>
                    </a:lnTo>
                    <a:lnTo>
                      <a:pt x="5717" y="236"/>
                    </a:lnTo>
                    <a:lnTo>
                      <a:pt x="5717" y="236"/>
                    </a:lnTo>
                    <a:lnTo>
                      <a:pt x="5717" y="237"/>
                    </a:lnTo>
                    <a:lnTo>
                      <a:pt x="5717" y="237"/>
                    </a:lnTo>
                    <a:lnTo>
                      <a:pt x="5717" y="237"/>
                    </a:lnTo>
                    <a:lnTo>
                      <a:pt x="5717" y="237"/>
                    </a:lnTo>
                    <a:lnTo>
                      <a:pt x="5718" y="235"/>
                    </a:lnTo>
                    <a:lnTo>
                      <a:pt x="5718" y="235"/>
                    </a:lnTo>
                    <a:lnTo>
                      <a:pt x="5718" y="226"/>
                    </a:lnTo>
                    <a:lnTo>
                      <a:pt x="5718" y="226"/>
                    </a:lnTo>
                    <a:lnTo>
                      <a:pt x="5719" y="224"/>
                    </a:lnTo>
                    <a:lnTo>
                      <a:pt x="5719" y="226"/>
                    </a:lnTo>
                    <a:lnTo>
                      <a:pt x="5719" y="225"/>
                    </a:lnTo>
                    <a:lnTo>
                      <a:pt x="5719" y="225"/>
                    </a:lnTo>
                    <a:lnTo>
                      <a:pt x="5719" y="225"/>
                    </a:lnTo>
                    <a:lnTo>
                      <a:pt x="5719" y="227"/>
                    </a:lnTo>
                    <a:lnTo>
                      <a:pt x="5720" y="227"/>
                    </a:lnTo>
                    <a:lnTo>
                      <a:pt x="5720" y="227"/>
                    </a:lnTo>
                    <a:lnTo>
                      <a:pt x="5720" y="230"/>
                    </a:lnTo>
                    <a:lnTo>
                      <a:pt x="5720" y="230"/>
                    </a:lnTo>
                    <a:lnTo>
                      <a:pt x="5721" y="231"/>
                    </a:lnTo>
                    <a:lnTo>
                      <a:pt x="5721" y="231"/>
                    </a:lnTo>
                    <a:lnTo>
                      <a:pt x="5721" y="231"/>
                    </a:lnTo>
                    <a:lnTo>
                      <a:pt x="5721" y="230"/>
                    </a:lnTo>
                    <a:lnTo>
                      <a:pt x="5722" y="230"/>
                    </a:lnTo>
                    <a:lnTo>
                      <a:pt x="5722" y="226"/>
                    </a:lnTo>
                    <a:lnTo>
                      <a:pt x="5722" y="226"/>
                    </a:lnTo>
                    <a:lnTo>
                      <a:pt x="5722" y="225"/>
                    </a:lnTo>
                    <a:lnTo>
                      <a:pt x="5722" y="227"/>
                    </a:lnTo>
                    <a:lnTo>
                      <a:pt x="5723" y="227"/>
                    </a:lnTo>
                    <a:lnTo>
                      <a:pt x="5723" y="231"/>
                    </a:lnTo>
                    <a:lnTo>
                      <a:pt x="5723" y="231"/>
                    </a:lnTo>
                    <a:lnTo>
                      <a:pt x="5724" y="233"/>
                    </a:lnTo>
                    <a:lnTo>
                      <a:pt x="5724" y="233"/>
                    </a:lnTo>
                    <a:lnTo>
                      <a:pt x="5724" y="233"/>
                    </a:lnTo>
                    <a:lnTo>
                      <a:pt x="5724" y="232"/>
                    </a:lnTo>
                    <a:lnTo>
                      <a:pt x="5724" y="232"/>
                    </a:lnTo>
                    <a:lnTo>
                      <a:pt x="5725" y="231"/>
                    </a:lnTo>
                    <a:lnTo>
                      <a:pt x="5725" y="231"/>
                    </a:lnTo>
                    <a:lnTo>
                      <a:pt x="5725" y="229"/>
                    </a:lnTo>
                    <a:lnTo>
                      <a:pt x="5725" y="229"/>
                    </a:lnTo>
                    <a:lnTo>
                      <a:pt x="5726" y="229"/>
                    </a:lnTo>
                    <a:lnTo>
                      <a:pt x="5726" y="229"/>
                    </a:lnTo>
                    <a:lnTo>
                      <a:pt x="5726" y="229"/>
                    </a:lnTo>
                    <a:lnTo>
                      <a:pt x="5726" y="229"/>
                    </a:lnTo>
                    <a:lnTo>
                      <a:pt x="5726" y="229"/>
                    </a:lnTo>
                    <a:lnTo>
                      <a:pt x="5726" y="229"/>
                    </a:lnTo>
                    <a:lnTo>
                      <a:pt x="5726" y="229"/>
                    </a:lnTo>
                    <a:lnTo>
                      <a:pt x="5727" y="229"/>
                    </a:lnTo>
                    <a:lnTo>
                      <a:pt x="5727" y="229"/>
                    </a:lnTo>
                    <a:lnTo>
                      <a:pt x="5727" y="229"/>
                    </a:lnTo>
                    <a:lnTo>
                      <a:pt x="5727" y="229"/>
                    </a:lnTo>
                    <a:lnTo>
                      <a:pt x="5727" y="229"/>
                    </a:lnTo>
                    <a:lnTo>
                      <a:pt x="5728" y="229"/>
                    </a:lnTo>
                    <a:lnTo>
                      <a:pt x="5728" y="229"/>
                    </a:lnTo>
                    <a:lnTo>
                      <a:pt x="5728" y="230"/>
                    </a:lnTo>
                    <a:lnTo>
                      <a:pt x="5729" y="230"/>
                    </a:lnTo>
                    <a:lnTo>
                      <a:pt x="5729" y="230"/>
                    </a:lnTo>
                    <a:lnTo>
                      <a:pt x="5729" y="230"/>
                    </a:lnTo>
                    <a:lnTo>
                      <a:pt x="5729" y="230"/>
                    </a:lnTo>
                    <a:lnTo>
                      <a:pt x="5729" y="231"/>
                    </a:lnTo>
                    <a:lnTo>
                      <a:pt x="5730" y="231"/>
                    </a:lnTo>
                    <a:lnTo>
                      <a:pt x="5730" y="231"/>
                    </a:lnTo>
                    <a:lnTo>
                      <a:pt x="5730" y="231"/>
                    </a:lnTo>
                    <a:lnTo>
                      <a:pt x="5730" y="231"/>
                    </a:lnTo>
                    <a:lnTo>
                      <a:pt x="5731" y="229"/>
                    </a:lnTo>
                    <a:lnTo>
                      <a:pt x="5731" y="229"/>
                    </a:lnTo>
                    <a:lnTo>
                      <a:pt x="5731" y="229"/>
                    </a:lnTo>
                    <a:lnTo>
                      <a:pt x="5731" y="232"/>
                    </a:lnTo>
                    <a:lnTo>
                      <a:pt x="5731" y="232"/>
                    </a:lnTo>
                    <a:lnTo>
                      <a:pt x="5731" y="232"/>
                    </a:lnTo>
                    <a:lnTo>
                      <a:pt x="5732" y="233"/>
                    </a:lnTo>
                    <a:lnTo>
                      <a:pt x="5732" y="233"/>
                    </a:lnTo>
                    <a:lnTo>
                      <a:pt x="5732" y="233"/>
                    </a:lnTo>
                    <a:lnTo>
                      <a:pt x="5732" y="236"/>
                    </a:lnTo>
                    <a:lnTo>
                      <a:pt x="5733" y="237"/>
                    </a:lnTo>
                    <a:lnTo>
                      <a:pt x="5733" y="237"/>
                    </a:lnTo>
                    <a:lnTo>
                      <a:pt x="5733" y="233"/>
                    </a:lnTo>
                    <a:lnTo>
                      <a:pt x="5733" y="233"/>
                    </a:lnTo>
                    <a:lnTo>
                      <a:pt x="5733" y="229"/>
                    </a:lnTo>
                    <a:lnTo>
                      <a:pt x="5733" y="228"/>
                    </a:lnTo>
                    <a:lnTo>
                      <a:pt x="5734" y="225"/>
                    </a:lnTo>
                    <a:lnTo>
                      <a:pt x="5734" y="226"/>
                    </a:lnTo>
                    <a:lnTo>
                      <a:pt x="5734" y="226"/>
                    </a:lnTo>
                    <a:lnTo>
                      <a:pt x="5735" y="229"/>
                    </a:lnTo>
                    <a:lnTo>
                      <a:pt x="5735" y="229"/>
                    </a:lnTo>
                    <a:lnTo>
                      <a:pt x="5735" y="231"/>
                    </a:lnTo>
                    <a:lnTo>
                      <a:pt x="5735" y="230"/>
                    </a:lnTo>
                    <a:lnTo>
                      <a:pt x="5736" y="230"/>
                    </a:lnTo>
                    <a:lnTo>
                      <a:pt x="5736" y="217"/>
                    </a:lnTo>
                    <a:lnTo>
                      <a:pt x="5736" y="216"/>
                    </a:lnTo>
                    <a:lnTo>
                      <a:pt x="5736" y="214"/>
                    </a:lnTo>
                    <a:lnTo>
                      <a:pt x="5737" y="213"/>
                    </a:lnTo>
                    <a:lnTo>
                      <a:pt x="5737" y="212"/>
                    </a:lnTo>
                    <a:lnTo>
                      <a:pt x="5737" y="212"/>
                    </a:lnTo>
                    <a:lnTo>
                      <a:pt x="5737" y="212"/>
                    </a:lnTo>
                    <a:lnTo>
                      <a:pt x="5738" y="218"/>
                    </a:lnTo>
                    <a:lnTo>
                      <a:pt x="5738" y="219"/>
                    </a:lnTo>
                    <a:lnTo>
                      <a:pt x="5738" y="219"/>
                    </a:lnTo>
                    <a:lnTo>
                      <a:pt x="5738" y="220"/>
                    </a:lnTo>
                    <a:lnTo>
                      <a:pt x="5738" y="220"/>
                    </a:lnTo>
                    <a:lnTo>
                      <a:pt x="5739" y="218"/>
                    </a:lnTo>
                    <a:lnTo>
                      <a:pt x="5739" y="217"/>
                    </a:lnTo>
                    <a:lnTo>
                      <a:pt x="5739" y="216"/>
                    </a:lnTo>
                    <a:lnTo>
                      <a:pt x="5740" y="216"/>
                    </a:lnTo>
                    <a:lnTo>
                      <a:pt x="5740" y="216"/>
                    </a:lnTo>
                    <a:lnTo>
                      <a:pt x="5740" y="216"/>
                    </a:lnTo>
                    <a:lnTo>
                      <a:pt x="5740" y="216"/>
                    </a:lnTo>
                    <a:lnTo>
                      <a:pt x="5740" y="216"/>
                    </a:lnTo>
                    <a:lnTo>
                      <a:pt x="5741" y="216"/>
                    </a:lnTo>
                    <a:lnTo>
                      <a:pt x="5741" y="216"/>
                    </a:lnTo>
                    <a:lnTo>
                      <a:pt x="5741" y="216"/>
                    </a:lnTo>
                    <a:lnTo>
                      <a:pt x="5741" y="216"/>
                    </a:lnTo>
                    <a:lnTo>
                      <a:pt x="5741" y="216"/>
                    </a:lnTo>
                    <a:lnTo>
                      <a:pt x="5741" y="216"/>
                    </a:lnTo>
                    <a:lnTo>
                      <a:pt x="5742" y="216"/>
                    </a:lnTo>
                    <a:lnTo>
                      <a:pt x="5742" y="216"/>
                    </a:lnTo>
                    <a:lnTo>
                      <a:pt x="5742" y="216"/>
                    </a:lnTo>
                    <a:lnTo>
                      <a:pt x="5743" y="216"/>
                    </a:lnTo>
                    <a:lnTo>
                      <a:pt x="5743" y="216"/>
                    </a:lnTo>
                    <a:lnTo>
                      <a:pt x="5743" y="216"/>
                    </a:lnTo>
                    <a:lnTo>
                      <a:pt x="5743" y="216"/>
                    </a:lnTo>
                    <a:lnTo>
                      <a:pt x="5743" y="215"/>
                    </a:lnTo>
                    <a:lnTo>
                      <a:pt x="5744" y="215"/>
                    </a:lnTo>
                    <a:lnTo>
                      <a:pt x="5744" y="215"/>
                    </a:lnTo>
                    <a:lnTo>
                      <a:pt x="5744" y="215"/>
                    </a:lnTo>
                    <a:lnTo>
                      <a:pt x="5744" y="215"/>
                    </a:lnTo>
                    <a:lnTo>
                      <a:pt x="5745" y="215"/>
                    </a:lnTo>
                    <a:lnTo>
                      <a:pt x="5745" y="215"/>
                    </a:lnTo>
                    <a:lnTo>
                      <a:pt x="5745" y="215"/>
                    </a:lnTo>
                    <a:lnTo>
                      <a:pt x="5745" y="215"/>
                    </a:lnTo>
                    <a:lnTo>
                      <a:pt x="5745" y="215"/>
                    </a:lnTo>
                    <a:lnTo>
                      <a:pt x="5746" y="216"/>
                    </a:lnTo>
                    <a:lnTo>
                      <a:pt x="5746" y="216"/>
                    </a:lnTo>
                    <a:lnTo>
                      <a:pt x="5746" y="220"/>
                    </a:lnTo>
                    <a:lnTo>
                      <a:pt x="5747" y="221"/>
                    </a:lnTo>
                    <a:lnTo>
                      <a:pt x="5747" y="224"/>
                    </a:lnTo>
                    <a:lnTo>
                      <a:pt x="5747" y="223"/>
                    </a:lnTo>
                    <a:lnTo>
                      <a:pt x="5747" y="223"/>
                    </a:lnTo>
                    <a:lnTo>
                      <a:pt x="5747" y="217"/>
                    </a:lnTo>
                    <a:lnTo>
                      <a:pt x="5748" y="215"/>
                    </a:lnTo>
                    <a:lnTo>
                      <a:pt x="5748" y="208"/>
                    </a:lnTo>
                    <a:lnTo>
                      <a:pt x="5748" y="214"/>
                    </a:lnTo>
                    <a:lnTo>
                      <a:pt x="5748" y="215"/>
                    </a:lnTo>
                    <a:lnTo>
                      <a:pt x="5748" y="215"/>
                    </a:lnTo>
                    <a:lnTo>
                      <a:pt x="5749" y="214"/>
                    </a:lnTo>
                    <a:lnTo>
                      <a:pt x="5749" y="214"/>
                    </a:lnTo>
                    <a:lnTo>
                      <a:pt x="5749" y="214"/>
                    </a:lnTo>
                    <a:lnTo>
                      <a:pt x="5749" y="212"/>
                    </a:lnTo>
                    <a:lnTo>
                      <a:pt x="5749" y="216"/>
                    </a:lnTo>
                    <a:lnTo>
                      <a:pt x="5750" y="215"/>
                    </a:lnTo>
                    <a:lnTo>
                      <a:pt x="5750" y="215"/>
                    </a:lnTo>
                    <a:lnTo>
                      <a:pt x="5750" y="224"/>
                    </a:lnTo>
                    <a:lnTo>
                      <a:pt x="5750" y="224"/>
                    </a:lnTo>
                    <a:lnTo>
                      <a:pt x="5750" y="225"/>
                    </a:lnTo>
                    <a:lnTo>
                      <a:pt x="5750" y="213"/>
                    </a:lnTo>
                    <a:lnTo>
                      <a:pt x="5751" y="213"/>
                    </a:lnTo>
                    <a:lnTo>
                      <a:pt x="5751" y="210"/>
                    </a:lnTo>
                    <a:lnTo>
                      <a:pt x="5751" y="209"/>
                    </a:lnTo>
                    <a:lnTo>
                      <a:pt x="5752" y="207"/>
                    </a:lnTo>
                    <a:lnTo>
                      <a:pt x="5752" y="207"/>
                    </a:lnTo>
                    <a:lnTo>
                      <a:pt x="5752" y="208"/>
                    </a:lnTo>
                    <a:lnTo>
                      <a:pt x="5752" y="208"/>
                    </a:lnTo>
                    <a:lnTo>
                      <a:pt x="5752" y="208"/>
                    </a:lnTo>
                    <a:lnTo>
                      <a:pt x="5753" y="209"/>
                    </a:lnTo>
                    <a:lnTo>
                      <a:pt x="5753" y="209"/>
                    </a:lnTo>
                    <a:lnTo>
                      <a:pt x="5753" y="216"/>
                    </a:lnTo>
                    <a:lnTo>
                      <a:pt x="5754" y="217"/>
                    </a:lnTo>
                    <a:lnTo>
                      <a:pt x="5754" y="219"/>
                    </a:lnTo>
                    <a:lnTo>
                      <a:pt x="5754" y="219"/>
                    </a:lnTo>
                    <a:lnTo>
                      <a:pt x="5754" y="219"/>
                    </a:lnTo>
                    <a:lnTo>
                      <a:pt x="5754" y="219"/>
                    </a:lnTo>
                    <a:lnTo>
                      <a:pt x="5755" y="219"/>
                    </a:lnTo>
                    <a:lnTo>
                      <a:pt x="5755" y="219"/>
                    </a:lnTo>
                    <a:lnTo>
                      <a:pt x="5755" y="219"/>
                    </a:lnTo>
                    <a:lnTo>
                      <a:pt x="5755" y="219"/>
                    </a:lnTo>
                    <a:lnTo>
                      <a:pt x="5756" y="219"/>
                    </a:lnTo>
                    <a:lnTo>
                      <a:pt x="5756" y="219"/>
                    </a:lnTo>
                    <a:lnTo>
                      <a:pt x="5756" y="219"/>
                    </a:lnTo>
                    <a:lnTo>
                      <a:pt x="5756" y="219"/>
                    </a:lnTo>
                    <a:lnTo>
                      <a:pt x="5757" y="220"/>
                    </a:lnTo>
                    <a:lnTo>
                      <a:pt x="5757" y="220"/>
                    </a:lnTo>
                    <a:lnTo>
                      <a:pt x="5757" y="220"/>
                    </a:lnTo>
                    <a:lnTo>
                      <a:pt x="5758" y="220"/>
                    </a:lnTo>
                    <a:lnTo>
                      <a:pt x="5758" y="220"/>
                    </a:lnTo>
                    <a:lnTo>
                      <a:pt x="5758" y="220"/>
                    </a:lnTo>
                    <a:lnTo>
                      <a:pt x="5758" y="220"/>
                    </a:lnTo>
                    <a:lnTo>
                      <a:pt x="5758" y="220"/>
                    </a:lnTo>
                    <a:lnTo>
                      <a:pt x="5759" y="220"/>
                    </a:lnTo>
                    <a:lnTo>
                      <a:pt x="5759" y="220"/>
                    </a:lnTo>
                    <a:lnTo>
                      <a:pt x="5759" y="220"/>
                    </a:lnTo>
                    <a:lnTo>
                      <a:pt x="5759" y="220"/>
                    </a:lnTo>
                    <a:lnTo>
                      <a:pt x="5759" y="220"/>
                    </a:lnTo>
                    <a:lnTo>
                      <a:pt x="5759" y="220"/>
                    </a:lnTo>
                    <a:lnTo>
                      <a:pt x="5760" y="220"/>
                    </a:lnTo>
                    <a:lnTo>
                      <a:pt x="5760" y="220"/>
                    </a:lnTo>
                    <a:lnTo>
                      <a:pt x="5760" y="220"/>
                    </a:lnTo>
                    <a:lnTo>
                      <a:pt x="5760" y="220"/>
                    </a:lnTo>
                    <a:lnTo>
                      <a:pt x="5761" y="221"/>
                    </a:lnTo>
                    <a:lnTo>
                      <a:pt x="5761" y="225"/>
                    </a:lnTo>
                    <a:lnTo>
                      <a:pt x="5761" y="225"/>
                    </a:lnTo>
                    <a:lnTo>
                      <a:pt x="5761" y="225"/>
                    </a:lnTo>
                    <a:lnTo>
                      <a:pt x="5762" y="225"/>
                    </a:lnTo>
                    <a:lnTo>
                      <a:pt x="5762" y="225"/>
                    </a:lnTo>
                    <a:lnTo>
                      <a:pt x="5762" y="226"/>
                    </a:lnTo>
                    <a:lnTo>
                      <a:pt x="5762" y="226"/>
                    </a:lnTo>
                    <a:lnTo>
                      <a:pt x="5762" y="222"/>
                    </a:lnTo>
                    <a:lnTo>
                      <a:pt x="5762" y="222"/>
                    </a:lnTo>
                    <a:lnTo>
                      <a:pt x="5763" y="214"/>
                    </a:lnTo>
                    <a:lnTo>
                      <a:pt x="5763" y="212"/>
                    </a:lnTo>
                    <a:lnTo>
                      <a:pt x="5763" y="206"/>
                    </a:lnTo>
                    <a:lnTo>
                      <a:pt x="5764" y="204"/>
                    </a:lnTo>
                    <a:lnTo>
                      <a:pt x="5764" y="199"/>
                    </a:lnTo>
                    <a:lnTo>
                      <a:pt x="5764" y="203"/>
                    </a:lnTo>
                    <a:lnTo>
                      <a:pt x="5764" y="203"/>
                    </a:lnTo>
                    <a:lnTo>
                      <a:pt x="5764" y="206"/>
                    </a:lnTo>
                    <a:lnTo>
                      <a:pt x="5764" y="204"/>
                    </a:lnTo>
                    <a:lnTo>
                      <a:pt x="5765" y="201"/>
                    </a:lnTo>
                    <a:lnTo>
                      <a:pt x="5765" y="201"/>
                    </a:lnTo>
                    <a:lnTo>
                      <a:pt x="5765" y="201"/>
                    </a:lnTo>
                    <a:lnTo>
                      <a:pt x="5766" y="197"/>
                    </a:lnTo>
                    <a:lnTo>
                      <a:pt x="5766" y="198"/>
                    </a:lnTo>
                    <a:lnTo>
                      <a:pt x="5766" y="202"/>
                    </a:lnTo>
                    <a:lnTo>
                      <a:pt x="5766" y="202"/>
                    </a:lnTo>
                    <a:lnTo>
                      <a:pt x="5766" y="202"/>
                    </a:lnTo>
                    <a:lnTo>
                      <a:pt x="5767" y="201"/>
                    </a:lnTo>
                    <a:lnTo>
                      <a:pt x="5767" y="204"/>
                    </a:lnTo>
                    <a:lnTo>
                      <a:pt x="5767" y="205"/>
                    </a:lnTo>
                    <a:lnTo>
                      <a:pt x="5767" y="206"/>
                    </a:lnTo>
                    <a:lnTo>
                      <a:pt x="5768" y="206"/>
                    </a:lnTo>
                    <a:lnTo>
                      <a:pt x="5768" y="207"/>
                    </a:lnTo>
                    <a:lnTo>
                      <a:pt x="5768" y="207"/>
                    </a:lnTo>
                    <a:lnTo>
                      <a:pt x="5768" y="207"/>
                    </a:lnTo>
                    <a:lnTo>
                      <a:pt x="5769" y="201"/>
                    </a:lnTo>
                    <a:lnTo>
                      <a:pt x="5769" y="201"/>
                    </a:lnTo>
                    <a:lnTo>
                      <a:pt x="5769" y="200"/>
                    </a:lnTo>
                    <a:lnTo>
                      <a:pt x="5769" y="200"/>
                    </a:lnTo>
                    <a:lnTo>
                      <a:pt x="5770" y="199"/>
                    </a:lnTo>
                    <a:lnTo>
                      <a:pt x="5770" y="199"/>
                    </a:lnTo>
                    <a:lnTo>
                      <a:pt x="5770" y="198"/>
                    </a:lnTo>
                    <a:lnTo>
                      <a:pt x="5770" y="198"/>
                    </a:lnTo>
                    <a:lnTo>
                      <a:pt x="5771" y="198"/>
                    </a:lnTo>
                    <a:lnTo>
                      <a:pt x="5771" y="198"/>
                    </a:lnTo>
                    <a:lnTo>
                      <a:pt x="5771" y="198"/>
                    </a:lnTo>
                    <a:lnTo>
                      <a:pt x="5771" y="198"/>
                    </a:lnTo>
                    <a:lnTo>
                      <a:pt x="5771" y="199"/>
                    </a:lnTo>
                    <a:lnTo>
                      <a:pt x="5771" y="199"/>
                    </a:lnTo>
                    <a:lnTo>
                      <a:pt x="5772" y="200"/>
                    </a:lnTo>
                    <a:lnTo>
                      <a:pt x="5772" y="200"/>
                    </a:lnTo>
                    <a:lnTo>
                      <a:pt x="5773" y="201"/>
                    </a:lnTo>
                    <a:lnTo>
                      <a:pt x="5773" y="201"/>
                    </a:lnTo>
                    <a:lnTo>
                      <a:pt x="5773" y="201"/>
                    </a:lnTo>
                    <a:lnTo>
                      <a:pt x="5773" y="201"/>
                    </a:lnTo>
                    <a:lnTo>
                      <a:pt x="5773" y="201"/>
                    </a:lnTo>
                    <a:lnTo>
                      <a:pt x="5774" y="201"/>
                    </a:lnTo>
                    <a:lnTo>
                      <a:pt x="5774" y="201"/>
                    </a:lnTo>
                    <a:lnTo>
                      <a:pt x="5774" y="201"/>
                    </a:lnTo>
                    <a:lnTo>
                      <a:pt x="5774" y="201"/>
                    </a:lnTo>
                    <a:lnTo>
                      <a:pt x="5774" y="201"/>
                    </a:lnTo>
                    <a:lnTo>
                      <a:pt x="5774" y="201"/>
                    </a:lnTo>
                    <a:lnTo>
                      <a:pt x="5775" y="201"/>
                    </a:lnTo>
                    <a:lnTo>
                      <a:pt x="5775" y="201"/>
                    </a:lnTo>
                    <a:lnTo>
                      <a:pt x="5776" y="215"/>
                    </a:lnTo>
                    <a:lnTo>
                      <a:pt x="5776" y="214"/>
                    </a:lnTo>
                    <a:lnTo>
                      <a:pt x="5776" y="214"/>
                    </a:lnTo>
                    <a:lnTo>
                      <a:pt x="5776" y="217"/>
                    </a:lnTo>
                    <a:lnTo>
                      <a:pt x="5776" y="217"/>
                    </a:lnTo>
                    <a:lnTo>
                      <a:pt x="5776" y="217"/>
                    </a:lnTo>
                    <a:lnTo>
                      <a:pt x="5777" y="218"/>
                    </a:lnTo>
                    <a:lnTo>
                      <a:pt x="5777" y="216"/>
                    </a:lnTo>
                    <a:lnTo>
                      <a:pt x="5777" y="214"/>
                    </a:lnTo>
                    <a:lnTo>
                      <a:pt x="5777" y="190"/>
                    </a:lnTo>
                    <a:lnTo>
                      <a:pt x="5778" y="186"/>
                    </a:lnTo>
                    <a:lnTo>
                      <a:pt x="5778" y="101"/>
                    </a:lnTo>
                    <a:lnTo>
                      <a:pt x="5778" y="111"/>
                    </a:lnTo>
                    <a:lnTo>
                      <a:pt x="5778" y="113"/>
                    </a:lnTo>
                    <a:lnTo>
                      <a:pt x="5778" y="153"/>
                    </a:lnTo>
                    <a:lnTo>
                      <a:pt x="5779" y="153"/>
                    </a:lnTo>
                    <a:lnTo>
                      <a:pt x="5779" y="154"/>
                    </a:lnTo>
                    <a:lnTo>
                      <a:pt x="5779" y="154"/>
                    </a:lnTo>
                    <a:lnTo>
                      <a:pt x="5780" y="157"/>
                    </a:lnTo>
                    <a:lnTo>
                      <a:pt x="5780" y="157"/>
                    </a:lnTo>
                    <a:lnTo>
                      <a:pt x="5780" y="168"/>
                    </a:lnTo>
                    <a:lnTo>
                      <a:pt x="5780" y="170"/>
                    </a:lnTo>
                    <a:lnTo>
                      <a:pt x="5781" y="186"/>
                    </a:lnTo>
                    <a:lnTo>
                      <a:pt x="5781" y="186"/>
                    </a:lnTo>
                    <a:lnTo>
                      <a:pt x="5781" y="190"/>
                    </a:lnTo>
                    <a:lnTo>
                      <a:pt x="5782" y="190"/>
                    </a:lnTo>
                    <a:lnTo>
                      <a:pt x="5782" y="190"/>
                    </a:lnTo>
                    <a:lnTo>
                      <a:pt x="5782" y="190"/>
                    </a:lnTo>
                    <a:lnTo>
                      <a:pt x="5782" y="190"/>
                    </a:lnTo>
                    <a:lnTo>
                      <a:pt x="5782" y="190"/>
                    </a:lnTo>
                    <a:lnTo>
                      <a:pt x="5783" y="190"/>
                    </a:lnTo>
                    <a:lnTo>
                      <a:pt x="5783" y="190"/>
                    </a:lnTo>
                    <a:lnTo>
                      <a:pt x="5783" y="190"/>
                    </a:lnTo>
                    <a:lnTo>
                      <a:pt x="5783" y="190"/>
                    </a:lnTo>
                    <a:lnTo>
                      <a:pt x="5783" y="190"/>
                    </a:lnTo>
                    <a:lnTo>
                      <a:pt x="5784" y="189"/>
                    </a:lnTo>
                    <a:lnTo>
                      <a:pt x="5784" y="189"/>
                    </a:lnTo>
                    <a:lnTo>
                      <a:pt x="5784" y="189"/>
                    </a:lnTo>
                    <a:lnTo>
                      <a:pt x="5784" y="189"/>
                    </a:lnTo>
                    <a:lnTo>
                      <a:pt x="5785" y="189"/>
                    </a:lnTo>
                    <a:lnTo>
                      <a:pt x="5785" y="189"/>
                    </a:lnTo>
                    <a:lnTo>
                      <a:pt x="5785" y="189"/>
                    </a:lnTo>
                    <a:lnTo>
                      <a:pt x="5785" y="189"/>
                    </a:lnTo>
                    <a:lnTo>
                      <a:pt x="5786" y="189"/>
                    </a:lnTo>
                    <a:lnTo>
                      <a:pt x="5786" y="191"/>
                    </a:lnTo>
                    <a:lnTo>
                      <a:pt x="5786" y="191"/>
                    </a:lnTo>
                    <a:lnTo>
                      <a:pt x="5787" y="191"/>
                    </a:lnTo>
                    <a:lnTo>
                      <a:pt x="5787" y="191"/>
                    </a:lnTo>
                    <a:lnTo>
                      <a:pt x="5787" y="191"/>
                    </a:lnTo>
                    <a:lnTo>
                      <a:pt x="5787" y="191"/>
                    </a:lnTo>
                    <a:lnTo>
                      <a:pt x="5787" y="191"/>
                    </a:lnTo>
                    <a:lnTo>
                      <a:pt x="5788" y="190"/>
                    </a:lnTo>
                    <a:lnTo>
                      <a:pt x="5788" y="190"/>
                    </a:lnTo>
                    <a:lnTo>
                      <a:pt x="5788" y="189"/>
                    </a:lnTo>
                    <a:lnTo>
                      <a:pt x="5789" y="189"/>
                    </a:lnTo>
                    <a:lnTo>
                      <a:pt x="5789" y="189"/>
                    </a:lnTo>
                    <a:lnTo>
                      <a:pt x="5789" y="189"/>
                    </a:lnTo>
                    <a:lnTo>
                      <a:pt x="5789" y="189"/>
                    </a:lnTo>
                    <a:lnTo>
                      <a:pt x="5790" y="198"/>
                    </a:lnTo>
                    <a:lnTo>
                      <a:pt x="5790" y="199"/>
                    </a:lnTo>
                    <a:lnTo>
                      <a:pt x="5790" y="205"/>
                    </a:lnTo>
                    <a:lnTo>
                      <a:pt x="5790" y="203"/>
                    </a:lnTo>
                    <a:lnTo>
                      <a:pt x="5790" y="202"/>
                    </a:lnTo>
                    <a:lnTo>
                      <a:pt x="5791" y="206"/>
                    </a:lnTo>
                    <a:lnTo>
                      <a:pt x="5791" y="198"/>
                    </a:lnTo>
                    <a:lnTo>
                      <a:pt x="5791" y="191"/>
                    </a:lnTo>
                    <a:lnTo>
                      <a:pt x="5791" y="157"/>
                    </a:lnTo>
                    <a:lnTo>
                      <a:pt x="5791" y="184"/>
                    </a:lnTo>
                    <a:lnTo>
                      <a:pt x="5792" y="187"/>
                    </a:lnTo>
                    <a:lnTo>
                      <a:pt x="5792" y="190"/>
                    </a:lnTo>
                    <a:lnTo>
                      <a:pt x="5792" y="187"/>
                    </a:lnTo>
                    <a:lnTo>
                      <a:pt x="5792" y="186"/>
                    </a:lnTo>
                    <a:lnTo>
                      <a:pt x="5792" y="161"/>
                    </a:lnTo>
                    <a:lnTo>
                      <a:pt x="5792" y="153"/>
                    </a:lnTo>
                    <a:lnTo>
                      <a:pt x="5793" y="171"/>
                    </a:lnTo>
                    <a:lnTo>
                      <a:pt x="5793" y="151"/>
                    </a:lnTo>
                    <a:lnTo>
                      <a:pt x="5793" y="152"/>
                    </a:lnTo>
                    <a:lnTo>
                      <a:pt x="5794" y="166"/>
                    </a:lnTo>
                    <a:lnTo>
                      <a:pt x="5794" y="166"/>
                    </a:lnTo>
                    <a:lnTo>
                      <a:pt x="5794" y="166"/>
                    </a:lnTo>
                    <a:lnTo>
                      <a:pt x="5794" y="166"/>
                    </a:lnTo>
                    <a:lnTo>
                      <a:pt x="5795" y="167"/>
                    </a:lnTo>
                    <a:lnTo>
                      <a:pt x="5795" y="167"/>
                    </a:lnTo>
                    <a:lnTo>
                      <a:pt x="5795" y="168"/>
                    </a:lnTo>
                    <a:lnTo>
                      <a:pt x="5796" y="168"/>
                    </a:lnTo>
                    <a:lnTo>
                      <a:pt x="5796" y="168"/>
                    </a:lnTo>
                    <a:lnTo>
                      <a:pt x="5796" y="168"/>
                    </a:lnTo>
                    <a:lnTo>
                      <a:pt x="5797" y="169"/>
                    </a:lnTo>
                    <a:lnTo>
                      <a:pt x="5797" y="169"/>
                    </a:lnTo>
                    <a:lnTo>
                      <a:pt x="5797" y="169"/>
                    </a:lnTo>
                    <a:lnTo>
                      <a:pt x="5797" y="169"/>
                    </a:lnTo>
                    <a:lnTo>
                      <a:pt x="5797" y="169"/>
                    </a:lnTo>
                    <a:lnTo>
                      <a:pt x="5798" y="168"/>
                    </a:lnTo>
                    <a:lnTo>
                      <a:pt x="5798" y="168"/>
                    </a:lnTo>
                    <a:lnTo>
                      <a:pt x="5798" y="168"/>
                    </a:lnTo>
                    <a:lnTo>
                      <a:pt x="5798" y="168"/>
                    </a:lnTo>
                    <a:lnTo>
                      <a:pt x="5799" y="168"/>
                    </a:lnTo>
                    <a:lnTo>
                      <a:pt x="5799" y="168"/>
                    </a:lnTo>
                    <a:lnTo>
                      <a:pt x="5799" y="168"/>
                    </a:lnTo>
                    <a:lnTo>
                      <a:pt x="5799" y="168"/>
                    </a:lnTo>
                    <a:lnTo>
                      <a:pt x="5799" y="168"/>
                    </a:lnTo>
                    <a:lnTo>
                      <a:pt x="5799" y="168"/>
                    </a:lnTo>
                    <a:lnTo>
                      <a:pt x="5800" y="168"/>
                    </a:lnTo>
                    <a:lnTo>
                      <a:pt x="5800" y="168"/>
                    </a:lnTo>
                    <a:lnTo>
                      <a:pt x="5800" y="168"/>
                    </a:lnTo>
                    <a:lnTo>
                      <a:pt x="5801" y="169"/>
                    </a:lnTo>
                    <a:lnTo>
                      <a:pt x="5801" y="169"/>
                    </a:lnTo>
                    <a:lnTo>
                      <a:pt x="5801" y="169"/>
                    </a:lnTo>
                    <a:lnTo>
                      <a:pt x="5801" y="169"/>
                    </a:lnTo>
                    <a:lnTo>
                      <a:pt x="5801" y="169"/>
                    </a:lnTo>
                    <a:lnTo>
                      <a:pt x="5801" y="169"/>
                    </a:lnTo>
                    <a:lnTo>
                      <a:pt x="5802" y="170"/>
                    </a:lnTo>
                    <a:lnTo>
                      <a:pt x="5802" y="170"/>
                    </a:lnTo>
                    <a:lnTo>
                      <a:pt x="5802" y="170"/>
                    </a:lnTo>
                    <a:lnTo>
                      <a:pt x="5803" y="170"/>
                    </a:lnTo>
                    <a:lnTo>
                      <a:pt x="5803" y="170"/>
                    </a:lnTo>
                    <a:lnTo>
                      <a:pt x="5803" y="170"/>
                    </a:lnTo>
                    <a:lnTo>
                      <a:pt x="5803" y="170"/>
                    </a:lnTo>
                    <a:lnTo>
                      <a:pt x="5804" y="169"/>
                    </a:lnTo>
                    <a:lnTo>
                      <a:pt x="5804" y="169"/>
                    </a:lnTo>
                    <a:lnTo>
                      <a:pt x="5804" y="169"/>
                    </a:lnTo>
                    <a:lnTo>
                      <a:pt x="5804" y="170"/>
                    </a:lnTo>
                    <a:lnTo>
                      <a:pt x="5804" y="169"/>
                    </a:lnTo>
                    <a:lnTo>
                      <a:pt x="5804" y="169"/>
                    </a:lnTo>
                    <a:lnTo>
                      <a:pt x="5805" y="169"/>
                    </a:lnTo>
                    <a:lnTo>
                      <a:pt x="5805" y="187"/>
                    </a:lnTo>
                    <a:lnTo>
                      <a:pt x="5805" y="200"/>
                    </a:lnTo>
                    <a:lnTo>
                      <a:pt x="5805" y="215"/>
                    </a:lnTo>
                    <a:lnTo>
                      <a:pt x="5805" y="207"/>
                    </a:lnTo>
                    <a:lnTo>
                      <a:pt x="5806" y="204"/>
                    </a:lnTo>
                    <a:lnTo>
                      <a:pt x="5806" y="207"/>
                    </a:lnTo>
                    <a:lnTo>
                      <a:pt x="5806" y="193"/>
                    </a:lnTo>
                    <a:lnTo>
                      <a:pt x="5806" y="192"/>
                    </a:lnTo>
                    <a:lnTo>
                      <a:pt x="5806" y="191"/>
                    </a:lnTo>
                    <a:lnTo>
                      <a:pt x="5806" y="192"/>
                    </a:lnTo>
                    <a:lnTo>
                      <a:pt x="5806" y="192"/>
                    </a:lnTo>
                    <a:lnTo>
                      <a:pt x="5807" y="192"/>
                    </a:lnTo>
                    <a:lnTo>
                      <a:pt x="5807" y="190"/>
                    </a:lnTo>
                    <a:lnTo>
                      <a:pt x="5807" y="189"/>
                    </a:lnTo>
                    <a:lnTo>
                      <a:pt x="5808" y="168"/>
                    </a:lnTo>
                    <a:lnTo>
                      <a:pt x="5808" y="172"/>
                    </a:lnTo>
                    <a:lnTo>
                      <a:pt x="5808" y="180"/>
                    </a:lnTo>
                    <a:lnTo>
                      <a:pt x="5808" y="174"/>
                    </a:lnTo>
                    <a:lnTo>
                      <a:pt x="5808" y="189"/>
                    </a:lnTo>
                    <a:lnTo>
                      <a:pt x="5808" y="182"/>
                    </a:lnTo>
                    <a:lnTo>
                      <a:pt x="5808" y="181"/>
                    </a:lnTo>
                    <a:lnTo>
                      <a:pt x="5808" y="180"/>
                    </a:lnTo>
                    <a:lnTo>
                      <a:pt x="5809" y="189"/>
                    </a:lnTo>
                    <a:lnTo>
                      <a:pt x="5809" y="189"/>
                    </a:lnTo>
                    <a:lnTo>
                      <a:pt x="5809" y="189"/>
                    </a:lnTo>
                    <a:lnTo>
                      <a:pt x="5809" y="189"/>
                    </a:lnTo>
                    <a:lnTo>
                      <a:pt x="5810" y="189"/>
                    </a:lnTo>
                    <a:lnTo>
                      <a:pt x="5810" y="189"/>
                    </a:lnTo>
                    <a:lnTo>
                      <a:pt x="5810" y="190"/>
                    </a:lnTo>
                    <a:lnTo>
                      <a:pt x="5811" y="196"/>
                    </a:lnTo>
                    <a:lnTo>
                      <a:pt x="5811" y="197"/>
                    </a:lnTo>
                    <a:lnTo>
                      <a:pt x="5811" y="203"/>
                    </a:lnTo>
                    <a:lnTo>
                      <a:pt x="5811" y="204"/>
                    </a:lnTo>
                    <a:lnTo>
                      <a:pt x="5812" y="207"/>
                    </a:lnTo>
                    <a:lnTo>
                      <a:pt x="5812" y="208"/>
                    </a:lnTo>
                    <a:lnTo>
                      <a:pt x="5812" y="210"/>
                    </a:lnTo>
                    <a:lnTo>
                      <a:pt x="5812" y="211"/>
                    </a:lnTo>
                    <a:lnTo>
                      <a:pt x="5813" y="214"/>
                    </a:lnTo>
                    <a:lnTo>
                      <a:pt x="5813" y="214"/>
                    </a:lnTo>
                    <a:lnTo>
                      <a:pt x="5813" y="216"/>
                    </a:lnTo>
                    <a:lnTo>
                      <a:pt x="5813" y="216"/>
                    </a:lnTo>
                    <a:lnTo>
                      <a:pt x="5814" y="215"/>
                    </a:lnTo>
                    <a:lnTo>
                      <a:pt x="5814" y="210"/>
                    </a:lnTo>
                    <a:lnTo>
                      <a:pt x="5814" y="210"/>
                    </a:lnTo>
                    <a:lnTo>
                      <a:pt x="5815" y="203"/>
                    </a:lnTo>
                    <a:lnTo>
                      <a:pt x="5815" y="203"/>
                    </a:lnTo>
                    <a:lnTo>
                      <a:pt x="5815" y="200"/>
                    </a:lnTo>
                    <a:lnTo>
                      <a:pt x="5815" y="200"/>
                    </a:lnTo>
                    <a:lnTo>
                      <a:pt x="5815" y="199"/>
                    </a:lnTo>
                    <a:lnTo>
                      <a:pt x="5816" y="201"/>
                    </a:lnTo>
                    <a:lnTo>
                      <a:pt x="5816" y="201"/>
                    </a:lnTo>
                    <a:lnTo>
                      <a:pt x="5816" y="202"/>
                    </a:lnTo>
                    <a:lnTo>
                      <a:pt x="5817" y="202"/>
                    </a:lnTo>
                    <a:lnTo>
                      <a:pt x="5817" y="202"/>
                    </a:lnTo>
                    <a:lnTo>
                      <a:pt x="5817" y="202"/>
                    </a:lnTo>
                    <a:lnTo>
                      <a:pt x="5817" y="202"/>
                    </a:lnTo>
                    <a:lnTo>
                      <a:pt x="5818" y="202"/>
                    </a:lnTo>
                    <a:lnTo>
                      <a:pt x="5818" y="202"/>
                    </a:lnTo>
                    <a:lnTo>
                      <a:pt x="5818" y="202"/>
                    </a:lnTo>
                    <a:lnTo>
                      <a:pt x="5818" y="203"/>
                    </a:lnTo>
                    <a:lnTo>
                      <a:pt x="5818" y="203"/>
                    </a:lnTo>
                    <a:lnTo>
                      <a:pt x="5819" y="203"/>
                    </a:lnTo>
                    <a:lnTo>
                      <a:pt x="5819" y="203"/>
                    </a:lnTo>
                    <a:lnTo>
                      <a:pt x="5819" y="203"/>
                    </a:lnTo>
                    <a:lnTo>
                      <a:pt x="5820" y="203"/>
                    </a:lnTo>
                    <a:lnTo>
                      <a:pt x="5820" y="204"/>
                    </a:lnTo>
                    <a:lnTo>
                      <a:pt x="5820" y="204"/>
                    </a:lnTo>
                    <a:lnTo>
                      <a:pt x="5820" y="215"/>
                    </a:lnTo>
                    <a:lnTo>
                      <a:pt x="5820" y="213"/>
                    </a:lnTo>
                    <a:lnTo>
                      <a:pt x="5821" y="212"/>
                    </a:lnTo>
                    <a:lnTo>
                      <a:pt x="5821" y="201"/>
                    </a:lnTo>
                    <a:lnTo>
                      <a:pt x="5821" y="213"/>
                    </a:lnTo>
                    <a:lnTo>
                      <a:pt x="5821" y="211"/>
                    </a:lnTo>
                    <a:lnTo>
                      <a:pt x="5821" y="209"/>
                    </a:lnTo>
                    <a:lnTo>
                      <a:pt x="5822" y="196"/>
                    </a:lnTo>
                    <a:lnTo>
                      <a:pt x="5822" y="196"/>
                    </a:lnTo>
                    <a:lnTo>
                      <a:pt x="5822" y="198"/>
                    </a:lnTo>
                    <a:lnTo>
                      <a:pt x="5822" y="197"/>
                    </a:lnTo>
                    <a:lnTo>
                      <a:pt x="5822" y="197"/>
                    </a:lnTo>
                    <a:lnTo>
                      <a:pt x="5823" y="191"/>
                    </a:lnTo>
                    <a:lnTo>
                      <a:pt x="5823" y="190"/>
                    </a:lnTo>
                    <a:lnTo>
                      <a:pt x="5823" y="163"/>
                    </a:lnTo>
                    <a:lnTo>
                      <a:pt x="5823" y="185"/>
                    </a:lnTo>
                    <a:lnTo>
                      <a:pt x="5824" y="185"/>
                    </a:lnTo>
                    <a:lnTo>
                      <a:pt x="5824" y="137"/>
                    </a:lnTo>
                    <a:lnTo>
                      <a:pt x="5824" y="138"/>
                    </a:lnTo>
                    <a:lnTo>
                      <a:pt x="5824" y="139"/>
                    </a:lnTo>
                    <a:lnTo>
                      <a:pt x="5825" y="184"/>
                    </a:lnTo>
                    <a:lnTo>
                      <a:pt x="5825" y="187"/>
                    </a:lnTo>
                    <a:lnTo>
                      <a:pt x="5825" y="208"/>
                    </a:lnTo>
                    <a:lnTo>
                      <a:pt x="5825" y="209"/>
                    </a:lnTo>
                    <a:lnTo>
                      <a:pt x="5826" y="216"/>
                    </a:lnTo>
                    <a:lnTo>
                      <a:pt x="5826" y="217"/>
                    </a:lnTo>
                    <a:lnTo>
                      <a:pt x="5826" y="217"/>
                    </a:lnTo>
                    <a:lnTo>
                      <a:pt x="5826" y="215"/>
                    </a:lnTo>
                    <a:lnTo>
                      <a:pt x="5826" y="215"/>
                    </a:lnTo>
                    <a:lnTo>
                      <a:pt x="5827" y="216"/>
                    </a:lnTo>
                    <a:lnTo>
                      <a:pt x="5827" y="217"/>
                    </a:lnTo>
                    <a:lnTo>
                      <a:pt x="5827" y="218"/>
                    </a:lnTo>
                    <a:lnTo>
                      <a:pt x="5827" y="218"/>
                    </a:lnTo>
                    <a:lnTo>
                      <a:pt x="5827" y="218"/>
                    </a:lnTo>
                    <a:lnTo>
                      <a:pt x="5828" y="218"/>
                    </a:lnTo>
                    <a:lnTo>
                      <a:pt x="5828" y="220"/>
                    </a:lnTo>
                    <a:lnTo>
                      <a:pt x="5828" y="220"/>
                    </a:lnTo>
                    <a:lnTo>
                      <a:pt x="5829" y="223"/>
                    </a:lnTo>
                    <a:lnTo>
                      <a:pt x="5829" y="223"/>
                    </a:lnTo>
                    <a:lnTo>
                      <a:pt x="5829" y="225"/>
                    </a:lnTo>
                    <a:lnTo>
                      <a:pt x="5829" y="225"/>
                    </a:lnTo>
                    <a:lnTo>
                      <a:pt x="5830" y="226"/>
                    </a:lnTo>
                    <a:lnTo>
                      <a:pt x="5830" y="226"/>
                    </a:lnTo>
                    <a:lnTo>
                      <a:pt x="5830" y="226"/>
                    </a:lnTo>
                    <a:lnTo>
                      <a:pt x="5830" y="226"/>
                    </a:lnTo>
                    <a:lnTo>
                      <a:pt x="5831" y="227"/>
                    </a:lnTo>
                    <a:lnTo>
                      <a:pt x="5831" y="227"/>
                    </a:lnTo>
                    <a:lnTo>
                      <a:pt x="5832" y="228"/>
                    </a:lnTo>
                    <a:lnTo>
                      <a:pt x="5832" y="228"/>
                    </a:lnTo>
                    <a:lnTo>
                      <a:pt x="5832" y="229"/>
                    </a:lnTo>
                    <a:lnTo>
                      <a:pt x="5832" y="229"/>
                    </a:lnTo>
                    <a:lnTo>
                      <a:pt x="5833" y="229"/>
                    </a:lnTo>
                    <a:lnTo>
                      <a:pt x="5833" y="229"/>
                    </a:lnTo>
                    <a:lnTo>
                      <a:pt x="5833" y="229"/>
                    </a:lnTo>
                    <a:lnTo>
                      <a:pt x="5833" y="229"/>
                    </a:lnTo>
                    <a:lnTo>
                      <a:pt x="5833" y="229"/>
                    </a:lnTo>
                    <a:lnTo>
                      <a:pt x="5834" y="229"/>
                    </a:lnTo>
                    <a:lnTo>
                      <a:pt x="5834" y="229"/>
                    </a:lnTo>
                    <a:lnTo>
                      <a:pt x="5834" y="229"/>
                    </a:lnTo>
                    <a:lnTo>
                      <a:pt x="5834" y="229"/>
                    </a:lnTo>
                    <a:lnTo>
                      <a:pt x="5834" y="229"/>
                    </a:lnTo>
                    <a:lnTo>
                      <a:pt x="5835" y="229"/>
                    </a:lnTo>
                    <a:lnTo>
                      <a:pt x="5835" y="229"/>
                    </a:lnTo>
                    <a:lnTo>
                      <a:pt x="5835" y="229"/>
                    </a:lnTo>
                    <a:lnTo>
                      <a:pt x="5835" y="229"/>
                    </a:lnTo>
                    <a:lnTo>
                      <a:pt x="5836" y="229"/>
                    </a:lnTo>
                    <a:lnTo>
                      <a:pt x="5836" y="229"/>
                    </a:lnTo>
                    <a:lnTo>
                      <a:pt x="5836" y="235"/>
                    </a:lnTo>
                    <a:lnTo>
                      <a:pt x="5837" y="235"/>
                    </a:lnTo>
                    <a:lnTo>
                      <a:pt x="5837" y="235"/>
                    </a:lnTo>
                    <a:lnTo>
                      <a:pt x="5837" y="236"/>
                    </a:lnTo>
                    <a:lnTo>
                      <a:pt x="5837" y="236"/>
                    </a:lnTo>
                    <a:lnTo>
                      <a:pt x="5837" y="236"/>
                    </a:lnTo>
                    <a:lnTo>
                      <a:pt x="5837" y="236"/>
                    </a:lnTo>
                    <a:lnTo>
                      <a:pt x="5838" y="237"/>
                    </a:lnTo>
                    <a:lnTo>
                      <a:pt x="5838" y="237"/>
                    </a:lnTo>
                    <a:lnTo>
                      <a:pt x="5838" y="235"/>
                    </a:lnTo>
                    <a:lnTo>
                      <a:pt x="5838" y="236"/>
                    </a:lnTo>
                    <a:lnTo>
                      <a:pt x="5838" y="236"/>
                    </a:lnTo>
                    <a:lnTo>
                      <a:pt x="5838" y="236"/>
                    </a:lnTo>
                    <a:lnTo>
                      <a:pt x="5839" y="229"/>
                    </a:lnTo>
                    <a:lnTo>
                      <a:pt x="5839" y="229"/>
                    </a:lnTo>
                    <a:lnTo>
                      <a:pt x="5839" y="228"/>
                    </a:lnTo>
                    <a:lnTo>
                      <a:pt x="5839" y="230"/>
                    </a:lnTo>
                    <a:lnTo>
                      <a:pt x="5839" y="231"/>
                    </a:lnTo>
                    <a:lnTo>
                      <a:pt x="5840" y="233"/>
                    </a:lnTo>
                    <a:lnTo>
                      <a:pt x="5840" y="233"/>
                    </a:lnTo>
                    <a:lnTo>
                      <a:pt x="5840" y="235"/>
                    </a:lnTo>
                    <a:lnTo>
                      <a:pt x="5841" y="235"/>
                    </a:lnTo>
                    <a:lnTo>
                      <a:pt x="5841" y="235"/>
                    </a:lnTo>
                    <a:lnTo>
                      <a:pt x="5841" y="235"/>
                    </a:lnTo>
                    <a:lnTo>
                      <a:pt x="5841" y="235"/>
                    </a:lnTo>
                    <a:lnTo>
                      <a:pt x="5841" y="232"/>
                    </a:lnTo>
                    <a:lnTo>
                      <a:pt x="5842" y="232"/>
                    </a:lnTo>
                    <a:lnTo>
                      <a:pt x="5842" y="231"/>
                    </a:lnTo>
                    <a:lnTo>
                      <a:pt x="5842" y="231"/>
                    </a:lnTo>
                    <a:lnTo>
                      <a:pt x="5842" y="230"/>
                    </a:lnTo>
                    <a:lnTo>
                      <a:pt x="5843" y="230"/>
                    </a:lnTo>
                    <a:lnTo>
                      <a:pt x="5843" y="230"/>
                    </a:lnTo>
                    <a:lnTo>
                      <a:pt x="5843" y="230"/>
                    </a:lnTo>
                    <a:lnTo>
                      <a:pt x="5844" y="230"/>
                    </a:lnTo>
                    <a:lnTo>
                      <a:pt x="5844" y="229"/>
                    </a:lnTo>
                    <a:lnTo>
                      <a:pt x="5844" y="231"/>
                    </a:lnTo>
                    <a:lnTo>
                      <a:pt x="5844" y="231"/>
                    </a:lnTo>
                    <a:lnTo>
                      <a:pt x="5844" y="231"/>
                    </a:lnTo>
                    <a:lnTo>
                      <a:pt x="5844" y="231"/>
                    </a:lnTo>
                    <a:lnTo>
                      <a:pt x="5844" y="231"/>
                    </a:lnTo>
                    <a:lnTo>
                      <a:pt x="5845" y="231"/>
                    </a:lnTo>
                    <a:lnTo>
                      <a:pt x="5845" y="229"/>
                    </a:lnTo>
                    <a:lnTo>
                      <a:pt x="5845" y="229"/>
                    </a:lnTo>
                    <a:lnTo>
                      <a:pt x="5845" y="229"/>
                    </a:lnTo>
                    <a:lnTo>
                      <a:pt x="5846" y="229"/>
                    </a:lnTo>
                    <a:lnTo>
                      <a:pt x="5846" y="229"/>
                    </a:lnTo>
                    <a:lnTo>
                      <a:pt x="5846" y="229"/>
                    </a:lnTo>
                    <a:lnTo>
                      <a:pt x="5846" y="229"/>
                    </a:lnTo>
                    <a:lnTo>
                      <a:pt x="5847" y="229"/>
                    </a:lnTo>
                    <a:lnTo>
                      <a:pt x="5847" y="229"/>
                    </a:lnTo>
                    <a:lnTo>
                      <a:pt x="5847" y="229"/>
                    </a:lnTo>
                    <a:lnTo>
                      <a:pt x="5848" y="229"/>
                    </a:lnTo>
                    <a:lnTo>
                      <a:pt x="5848" y="229"/>
                    </a:lnTo>
                    <a:lnTo>
                      <a:pt x="5848" y="229"/>
                    </a:lnTo>
                    <a:lnTo>
                      <a:pt x="5848" y="229"/>
                    </a:lnTo>
                    <a:lnTo>
                      <a:pt x="5848" y="229"/>
                    </a:lnTo>
                    <a:lnTo>
                      <a:pt x="5848" y="229"/>
                    </a:lnTo>
                    <a:lnTo>
                      <a:pt x="5849" y="229"/>
                    </a:lnTo>
                    <a:lnTo>
                      <a:pt x="5849" y="229"/>
                    </a:lnTo>
                    <a:lnTo>
                      <a:pt x="5849" y="229"/>
                    </a:lnTo>
                    <a:lnTo>
                      <a:pt x="5849" y="229"/>
                    </a:lnTo>
                    <a:lnTo>
                      <a:pt x="5850" y="229"/>
                    </a:lnTo>
                    <a:lnTo>
                      <a:pt x="5850" y="229"/>
                    </a:lnTo>
                    <a:lnTo>
                      <a:pt x="5850" y="229"/>
                    </a:lnTo>
                    <a:lnTo>
                      <a:pt x="5850" y="229"/>
                    </a:lnTo>
                    <a:lnTo>
                      <a:pt x="5851" y="230"/>
                    </a:lnTo>
                    <a:lnTo>
                      <a:pt x="5851" y="232"/>
                    </a:lnTo>
                    <a:lnTo>
                      <a:pt x="5851" y="234"/>
                    </a:lnTo>
                    <a:lnTo>
                      <a:pt x="5851" y="235"/>
                    </a:lnTo>
                    <a:lnTo>
                      <a:pt x="5852" y="235"/>
                    </a:lnTo>
                    <a:lnTo>
                      <a:pt x="5852" y="235"/>
                    </a:lnTo>
                    <a:lnTo>
                      <a:pt x="5852" y="236"/>
                    </a:lnTo>
                    <a:lnTo>
                      <a:pt x="5852" y="235"/>
                    </a:lnTo>
                    <a:lnTo>
                      <a:pt x="5852" y="235"/>
                    </a:lnTo>
                    <a:lnTo>
                      <a:pt x="5853" y="231"/>
                    </a:lnTo>
                    <a:lnTo>
                      <a:pt x="5853" y="231"/>
                    </a:lnTo>
                    <a:lnTo>
                      <a:pt x="5853" y="229"/>
                    </a:lnTo>
                    <a:lnTo>
                      <a:pt x="5853" y="230"/>
                    </a:lnTo>
                    <a:lnTo>
                      <a:pt x="5854" y="232"/>
                    </a:lnTo>
                    <a:lnTo>
                      <a:pt x="5854" y="231"/>
                    </a:lnTo>
                    <a:lnTo>
                      <a:pt x="5854" y="230"/>
                    </a:lnTo>
                    <a:lnTo>
                      <a:pt x="5854" y="228"/>
                    </a:lnTo>
                    <a:lnTo>
                      <a:pt x="5854" y="230"/>
                    </a:lnTo>
                    <a:lnTo>
                      <a:pt x="5855" y="230"/>
                    </a:lnTo>
                    <a:lnTo>
                      <a:pt x="5855" y="232"/>
                    </a:lnTo>
                    <a:lnTo>
                      <a:pt x="5855" y="232"/>
                    </a:lnTo>
                    <a:lnTo>
                      <a:pt x="5855" y="229"/>
                    </a:lnTo>
                    <a:lnTo>
                      <a:pt x="5856" y="229"/>
                    </a:lnTo>
                    <a:lnTo>
                      <a:pt x="5856" y="230"/>
                    </a:lnTo>
                    <a:lnTo>
                      <a:pt x="5856" y="230"/>
                    </a:lnTo>
                    <a:lnTo>
                      <a:pt x="5857" y="231"/>
                    </a:lnTo>
                    <a:lnTo>
                      <a:pt x="5857" y="231"/>
                    </a:lnTo>
                    <a:lnTo>
                      <a:pt x="5857" y="230"/>
                    </a:lnTo>
                    <a:lnTo>
                      <a:pt x="5857" y="230"/>
                    </a:lnTo>
                    <a:lnTo>
                      <a:pt x="5857" y="230"/>
                    </a:lnTo>
                    <a:lnTo>
                      <a:pt x="5858" y="230"/>
                    </a:lnTo>
                    <a:lnTo>
                      <a:pt x="5858" y="231"/>
                    </a:lnTo>
                    <a:lnTo>
                      <a:pt x="5858" y="231"/>
                    </a:lnTo>
                    <a:lnTo>
                      <a:pt x="5858" y="232"/>
                    </a:lnTo>
                    <a:lnTo>
                      <a:pt x="5859" y="232"/>
                    </a:lnTo>
                    <a:lnTo>
                      <a:pt x="5859" y="233"/>
                    </a:lnTo>
                    <a:lnTo>
                      <a:pt x="5859" y="233"/>
                    </a:lnTo>
                    <a:lnTo>
                      <a:pt x="5860" y="233"/>
                    </a:lnTo>
                    <a:lnTo>
                      <a:pt x="5860" y="233"/>
                    </a:lnTo>
                    <a:lnTo>
                      <a:pt x="5860" y="233"/>
                    </a:lnTo>
                    <a:lnTo>
                      <a:pt x="5860" y="233"/>
                    </a:lnTo>
                    <a:lnTo>
                      <a:pt x="5860" y="233"/>
                    </a:lnTo>
                    <a:lnTo>
                      <a:pt x="5860" y="233"/>
                    </a:lnTo>
                    <a:lnTo>
                      <a:pt x="5861" y="233"/>
                    </a:lnTo>
                    <a:lnTo>
                      <a:pt x="5861" y="233"/>
                    </a:lnTo>
                    <a:lnTo>
                      <a:pt x="5861" y="233"/>
                    </a:lnTo>
                    <a:lnTo>
                      <a:pt x="5862" y="233"/>
                    </a:lnTo>
                    <a:lnTo>
                      <a:pt x="5862" y="232"/>
                    </a:lnTo>
                    <a:lnTo>
                      <a:pt x="5862" y="232"/>
                    </a:lnTo>
                    <a:lnTo>
                      <a:pt x="5862" y="232"/>
                    </a:lnTo>
                    <a:lnTo>
                      <a:pt x="5863" y="232"/>
                    </a:lnTo>
                    <a:lnTo>
                      <a:pt x="5863" y="232"/>
                    </a:lnTo>
                    <a:lnTo>
                      <a:pt x="5863" y="232"/>
                    </a:lnTo>
                    <a:lnTo>
                      <a:pt x="5863" y="232"/>
                    </a:lnTo>
                    <a:lnTo>
                      <a:pt x="5864" y="232"/>
                    </a:lnTo>
                    <a:lnTo>
                      <a:pt x="5864" y="232"/>
                    </a:lnTo>
                    <a:lnTo>
                      <a:pt x="5864" y="232"/>
                    </a:lnTo>
                    <a:lnTo>
                      <a:pt x="5864" y="232"/>
                    </a:lnTo>
                    <a:lnTo>
                      <a:pt x="5864" y="232"/>
                    </a:lnTo>
                    <a:lnTo>
                      <a:pt x="5865" y="232"/>
                    </a:lnTo>
                    <a:lnTo>
                      <a:pt x="5865" y="232"/>
                    </a:lnTo>
                    <a:lnTo>
                      <a:pt x="5865" y="232"/>
                    </a:lnTo>
                    <a:lnTo>
                      <a:pt x="5865" y="232"/>
                    </a:lnTo>
                    <a:lnTo>
                      <a:pt x="5865" y="232"/>
                    </a:lnTo>
                    <a:lnTo>
                      <a:pt x="5865" y="232"/>
                    </a:lnTo>
                    <a:lnTo>
                      <a:pt x="5866" y="232"/>
                    </a:lnTo>
                    <a:lnTo>
                      <a:pt x="5866" y="235"/>
                    </a:lnTo>
                    <a:lnTo>
                      <a:pt x="5866" y="235"/>
                    </a:lnTo>
                    <a:lnTo>
                      <a:pt x="5866" y="235"/>
                    </a:lnTo>
                    <a:lnTo>
                      <a:pt x="5867" y="236"/>
                    </a:lnTo>
                    <a:lnTo>
                      <a:pt x="5867" y="236"/>
                    </a:lnTo>
                    <a:lnTo>
                      <a:pt x="5867" y="236"/>
                    </a:lnTo>
                    <a:lnTo>
                      <a:pt x="5867" y="235"/>
                    </a:lnTo>
                    <a:lnTo>
                      <a:pt x="5867" y="235"/>
                    </a:lnTo>
                    <a:lnTo>
                      <a:pt x="5868" y="225"/>
                    </a:lnTo>
                    <a:lnTo>
                      <a:pt x="5868" y="226"/>
                    </a:lnTo>
                    <a:lnTo>
                      <a:pt x="5868" y="227"/>
                    </a:lnTo>
                    <a:lnTo>
                      <a:pt x="5868" y="230"/>
                    </a:lnTo>
                    <a:lnTo>
                      <a:pt x="5868" y="228"/>
                    </a:lnTo>
                    <a:lnTo>
                      <a:pt x="5868" y="227"/>
                    </a:lnTo>
                    <a:lnTo>
                      <a:pt x="5869" y="234"/>
                    </a:lnTo>
                    <a:lnTo>
                      <a:pt x="5869" y="234"/>
                    </a:lnTo>
                    <a:lnTo>
                      <a:pt x="5869" y="234"/>
                    </a:lnTo>
                    <a:lnTo>
                      <a:pt x="5869" y="233"/>
                    </a:lnTo>
                    <a:lnTo>
                      <a:pt x="5869" y="235"/>
                    </a:lnTo>
                    <a:lnTo>
                      <a:pt x="5870" y="235"/>
                    </a:lnTo>
                    <a:lnTo>
                      <a:pt x="5870" y="235"/>
                    </a:lnTo>
                    <a:lnTo>
                      <a:pt x="5870" y="235"/>
                    </a:lnTo>
                    <a:lnTo>
                      <a:pt x="5870" y="235"/>
                    </a:lnTo>
                    <a:lnTo>
                      <a:pt x="5870" y="235"/>
                    </a:lnTo>
                    <a:lnTo>
                      <a:pt x="5871" y="235"/>
                    </a:lnTo>
                    <a:lnTo>
                      <a:pt x="5871" y="235"/>
                    </a:lnTo>
                    <a:lnTo>
                      <a:pt x="5871" y="236"/>
                    </a:lnTo>
                    <a:lnTo>
                      <a:pt x="5871" y="235"/>
                    </a:lnTo>
                    <a:lnTo>
                      <a:pt x="5871" y="235"/>
                    </a:lnTo>
                    <a:lnTo>
                      <a:pt x="5872" y="235"/>
                    </a:lnTo>
                    <a:lnTo>
                      <a:pt x="5872" y="235"/>
                    </a:lnTo>
                    <a:lnTo>
                      <a:pt x="5872" y="235"/>
                    </a:lnTo>
                    <a:lnTo>
                      <a:pt x="5872" y="235"/>
                    </a:lnTo>
                    <a:lnTo>
                      <a:pt x="5872" y="234"/>
                    </a:lnTo>
                    <a:lnTo>
                      <a:pt x="5873" y="234"/>
                    </a:lnTo>
                    <a:lnTo>
                      <a:pt x="5873" y="233"/>
                    </a:lnTo>
                    <a:lnTo>
                      <a:pt x="5873" y="233"/>
                    </a:lnTo>
                    <a:lnTo>
                      <a:pt x="5874" y="232"/>
                    </a:lnTo>
                    <a:lnTo>
                      <a:pt x="5874" y="232"/>
                    </a:lnTo>
                    <a:lnTo>
                      <a:pt x="5874" y="231"/>
                    </a:lnTo>
                    <a:lnTo>
                      <a:pt x="5874" y="231"/>
                    </a:lnTo>
                    <a:lnTo>
                      <a:pt x="5875" y="230"/>
                    </a:lnTo>
                    <a:lnTo>
                      <a:pt x="5875" y="230"/>
                    </a:lnTo>
                    <a:lnTo>
                      <a:pt x="5875" y="230"/>
                    </a:lnTo>
                    <a:lnTo>
                      <a:pt x="5876" y="230"/>
                    </a:lnTo>
                    <a:lnTo>
                      <a:pt x="5876" y="230"/>
                    </a:lnTo>
                    <a:lnTo>
                      <a:pt x="5876" y="230"/>
                    </a:lnTo>
                    <a:lnTo>
                      <a:pt x="5876" y="230"/>
                    </a:lnTo>
                    <a:lnTo>
                      <a:pt x="5876" y="229"/>
                    </a:lnTo>
                    <a:lnTo>
                      <a:pt x="5877" y="229"/>
                    </a:lnTo>
                    <a:lnTo>
                      <a:pt x="5877" y="229"/>
                    </a:lnTo>
                    <a:lnTo>
                      <a:pt x="5877" y="229"/>
                    </a:lnTo>
                    <a:lnTo>
                      <a:pt x="5877" y="229"/>
                    </a:lnTo>
                    <a:lnTo>
                      <a:pt x="5878" y="229"/>
                    </a:lnTo>
                    <a:lnTo>
                      <a:pt x="5878" y="229"/>
                    </a:lnTo>
                    <a:lnTo>
                      <a:pt x="5878" y="229"/>
                    </a:lnTo>
                    <a:lnTo>
                      <a:pt x="5878" y="229"/>
                    </a:lnTo>
                    <a:lnTo>
                      <a:pt x="5878" y="229"/>
                    </a:lnTo>
                    <a:lnTo>
                      <a:pt x="5879" y="229"/>
                    </a:lnTo>
                    <a:lnTo>
                      <a:pt x="5879" y="229"/>
                    </a:lnTo>
                    <a:lnTo>
                      <a:pt x="5879" y="229"/>
                    </a:lnTo>
                    <a:lnTo>
                      <a:pt x="5879" y="229"/>
                    </a:lnTo>
                    <a:lnTo>
                      <a:pt x="5879" y="229"/>
                    </a:lnTo>
                    <a:lnTo>
                      <a:pt x="5879" y="229"/>
                    </a:lnTo>
                    <a:lnTo>
                      <a:pt x="5879" y="229"/>
                    </a:lnTo>
                    <a:lnTo>
                      <a:pt x="5880" y="229"/>
                    </a:lnTo>
                    <a:lnTo>
                      <a:pt x="5880" y="229"/>
                    </a:lnTo>
                    <a:lnTo>
                      <a:pt x="5880" y="231"/>
                    </a:lnTo>
                    <a:lnTo>
                      <a:pt x="5880" y="231"/>
                    </a:lnTo>
                    <a:lnTo>
                      <a:pt x="5881" y="232"/>
                    </a:lnTo>
                    <a:lnTo>
                      <a:pt x="5881" y="232"/>
                    </a:lnTo>
                    <a:lnTo>
                      <a:pt x="5881" y="235"/>
                    </a:lnTo>
                    <a:lnTo>
                      <a:pt x="5881" y="235"/>
                    </a:lnTo>
                    <a:lnTo>
                      <a:pt x="5881" y="235"/>
                    </a:lnTo>
                    <a:lnTo>
                      <a:pt x="5882" y="235"/>
                    </a:lnTo>
                    <a:lnTo>
                      <a:pt x="5882" y="234"/>
                    </a:lnTo>
                    <a:lnTo>
                      <a:pt x="5882" y="228"/>
                    </a:lnTo>
                    <a:lnTo>
                      <a:pt x="5883" y="227"/>
                    </a:lnTo>
                    <a:lnTo>
                      <a:pt x="5883" y="224"/>
                    </a:lnTo>
                    <a:lnTo>
                      <a:pt x="5883" y="226"/>
                    </a:lnTo>
                    <a:lnTo>
                      <a:pt x="5883" y="227"/>
                    </a:lnTo>
                    <a:lnTo>
                      <a:pt x="5883" y="229"/>
                    </a:lnTo>
                    <a:lnTo>
                      <a:pt x="5884" y="230"/>
                    </a:lnTo>
                    <a:lnTo>
                      <a:pt x="5884" y="233"/>
                    </a:lnTo>
                    <a:lnTo>
                      <a:pt x="5884" y="233"/>
                    </a:lnTo>
                    <a:lnTo>
                      <a:pt x="5885" y="234"/>
                    </a:lnTo>
                    <a:lnTo>
                      <a:pt x="5885" y="234"/>
                    </a:lnTo>
                    <a:lnTo>
                      <a:pt x="5885" y="234"/>
                    </a:lnTo>
                    <a:lnTo>
                      <a:pt x="5885" y="233"/>
                    </a:lnTo>
                    <a:lnTo>
                      <a:pt x="5886" y="233"/>
                    </a:lnTo>
                    <a:lnTo>
                      <a:pt x="5886" y="231"/>
                    </a:lnTo>
                    <a:lnTo>
                      <a:pt x="5886" y="232"/>
                    </a:lnTo>
                    <a:lnTo>
                      <a:pt x="5886" y="232"/>
                    </a:lnTo>
                    <a:lnTo>
                      <a:pt x="5886" y="233"/>
                    </a:lnTo>
                    <a:lnTo>
                      <a:pt x="5886" y="233"/>
                    </a:lnTo>
                    <a:lnTo>
                      <a:pt x="5887" y="233"/>
                    </a:lnTo>
                    <a:lnTo>
                      <a:pt x="5887" y="234"/>
                    </a:lnTo>
                    <a:lnTo>
                      <a:pt x="5887" y="234"/>
                    </a:lnTo>
                    <a:lnTo>
                      <a:pt x="5887" y="235"/>
                    </a:lnTo>
                    <a:lnTo>
                      <a:pt x="5888" y="234"/>
                    </a:lnTo>
                    <a:lnTo>
                      <a:pt x="5888" y="234"/>
                    </a:lnTo>
                    <a:lnTo>
                      <a:pt x="5888" y="234"/>
                    </a:lnTo>
                    <a:lnTo>
                      <a:pt x="5888" y="234"/>
                    </a:lnTo>
                    <a:lnTo>
                      <a:pt x="5888" y="234"/>
                    </a:lnTo>
                    <a:lnTo>
                      <a:pt x="5889" y="235"/>
                    </a:lnTo>
                    <a:lnTo>
                      <a:pt x="5889" y="235"/>
                    </a:lnTo>
                    <a:lnTo>
                      <a:pt x="5889" y="235"/>
                    </a:lnTo>
                    <a:lnTo>
                      <a:pt x="5889" y="235"/>
                    </a:lnTo>
                    <a:lnTo>
                      <a:pt x="5890" y="236"/>
                    </a:lnTo>
                    <a:lnTo>
                      <a:pt x="5890" y="235"/>
                    </a:lnTo>
                    <a:lnTo>
                      <a:pt x="5890" y="235"/>
                    </a:lnTo>
                    <a:lnTo>
                      <a:pt x="5890" y="235"/>
                    </a:lnTo>
                    <a:lnTo>
                      <a:pt x="5891" y="235"/>
                    </a:lnTo>
                    <a:lnTo>
                      <a:pt x="5891" y="235"/>
                    </a:lnTo>
                    <a:lnTo>
                      <a:pt x="5891" y="235"/>
                    </a:lnTo>
                    <a:lnTo>
                      <a:pt x="5892" y="235"/>
                    </a:lnTo>
                    <a:lnTo>
                      <a:pt x="5892" y="235"/>
                    </a:lnTo>
                    <a:lnTo>
                      <a:pt x="5892" y="234"/>
                    </a:lnTo>
                    <a:lnTo>
                      <a:pt x="5893" y="234"/>
                    </a:lnTo>
                    <a:lnTo>
                      <a:pt x="5893" y="234"/>
                    </a:lnTo>
                    <a:lnTo>
                      <a:pt x="5893" y="233"/>
                    </a:lnTo>
                    <a:lnTo>
                      <a:pt x="5893" y="233"/>
                    </a:lnTo>
                    <a:lnTo>
                      <a:pt x="5894" y="233"/>
                    </a:lnTo>
                    <a:lnTo>
                      <a:pt x="5894" y="232"/>
                    </a:lnTo>
                    <a:lnTo>
                      <a:pt x="5894" y="232"/>
                    </a:lnTo>
                    <a:lnTo>
                      <a:pt x="5895" y="232"/>
                    </a:lnTo>
                    <a:lnTo>
                      <a:pt x="5895" y="232"/>
                    </a:lnTo>
                    <a:lnTo>
                      <a:pt x="5895" y="232"/>
                    </a:lnTo>
                    <a:lnTo>
                      <a:pt x="5895" y="234"/>
                    </a:lnTo>
                    <a:lnTo>
                      <a:pt x="5895" y="234"/>
                    </a:lnTo>
                    <a:lnTo>
                      <a:pt x="5895" y="234"/>
                    </a:lnTo>
                    <a:lnTo>
                      <a:pt x="5896" y="236"/>
                    </a:lnTo>
                    <a:lnTo>
                      <a:pt x="5896" y="236"/>
                    </a:lnTo>
                    <a:lnTo>
                      <a:pt x="5896" y="235"/>
                    </a:lnTo>
                    <a:lnTo>
                      <a:pt x="5897" y="234"/>
                    </a:lnTo>
                    <a:lnTo>
                      <a:pt x="5897" y="229"/>
                    </a:lnTo>
                    <a:lnTo>
                      <a:pt x="5897" y="229"/>
                    </a:lnTo>
                    <a:lnTo>
                      <a:pt x="5897" y="224"/>
                    </a:lnTo>
                    <a:lnTo>
                      <a:pt x="5897" y="225"/>
                    </a:lnTo>
                    <a:lnTo>
                      <a:pt x="5898" y="225"/>
                    </a:lnTo>
                    <a:lnTo>
                      <a:pt x="5898" y="236"/>
                    </a:lnTo>
                    <a:lnTo>
                      <a:pt x="5898" y="236"/>
                    </a:lnTo>
                    <a:lnTo>
                      <a:pt x="5899" y="237"/>
                    </a:lnTo>
                    <a:lnTo>
                      <a:pt x="5899" y="237"/>
                    </a:lnTo>
                    <a:lnTo>
                      <a:pt x="5899" y="237"/>
                    </a:lnTo>
                    <a:lnTo>
                      <a:pt x="5899" y="237"/>
                    </a:lnTo>
                    <a:lnTo>
                      <a:pt x="5900" y="237"/>
                    </a:lnTo>
                    <a:lnTo>
                      <a:pt x="5900" y="236"/>
                    </a:lnTo>
                    <a:lnTo>
                      <a:pt x="5900" y="236"/>
                    </a:lnTo>
                    <a:lnTo>
                      <a:pt x="5900" y="236"/>
                    </a:lnTo>
                    <a:lnTo>
                      <a:pt x="5901" y="236"/>
                    </a:lnTo>
                    <a:lnTo>
                      <a:pt x="5901" y="236"/>
                    </a:lnTo>
                    <a:lnTo>
                      <a:pt x="5901" y="236"/>
                    </a:lnTo>
                    <a:lnTo>
                      <a:pt x="5902" y="236"/>
                    </a:lnTo>
                    <a:lnTo>
                      <a:pt x="5902" y="236"/>
                    </a:lnTo>
                    <a:lnTo>
                      <a:pt x="5902" y="236"/>
                    </a:lnTo>
                    <a:lnTo>
                      <a:pt x="5902" y="236"/>
                    </a:lnTo>
                    <a:lnTo>
                      <a:pt x="5902" y="236"/>
                    </a:lnTo>
                    <a:lnTo>
                      <a:pt x="5903" y="236"/>
                    </a:lnTo>
                    <a:lnTo>
                      <a:pt x="5903" y="236"/>
                    </a:lnTo>
                    <a:lnTo>
                      <a:pt x="5903" y="236"/>
                    </a:lnTo>
                    <a:lnTo>
                      <a:pt x="5904" y="236"/>
                    </a:lnTo>
                    <a:lnTo>
                      <a:pt x="5904" y="236"/>
                    </a:lnTo>
                    <a:lnTo>
                      <a:pt x="5904" y="236"/>
                    </a:lnTo>
                    <a:lnTo>
                      <a:pt x="5904" y="236"/>
                    </a:lnTo>
                    <a:lnTo>
                      <a:pt x="5904" y="236"/>
                    </a:lnTo>
                    <a:lnTo>
                      <a:pt x="5904" y="236"/>
                    </a:lnTo>
                    <a:lnTo>
                      <a:pt x="5905" y="236"/>
                    </a:lnTo>
                    <a:lnTo>
                      <a:pt x="5905" y="236"/>
                    </a:lnTo>
                    <a:lnTo>
                      <a:pt x="5905" y="236"/>
                    </a:lnTo>
                    <a:lnTo>
                      <a:pt x="5906" y="236"/>
                    </a:lnTo>
                    <a:lnTo>
                      <a:pt x="5906" y="236"/>
                    </a:lnTo>
                    <a:lnTo>
                      <a:pt x="5906" y="236"/>
                    </a:lnTo>
                    <a:lnTo>
                      <a:pt x="5907" y="236"/>
                    </a:lnTo>
                    <a:lnTo>
                      <a:pt x="5907" y="236"/>
                    </a:lnTo>
                    <a:lnTo>
                      <a:pt x="5907" y="236"/>
                    </a:lnTo>
                    <a:lnTo>
                      <a:pt x="5907" y="236"/>
                    </a:lnTo>
                    <a:lnTo>
                      <a:pt x="5907" y="236"/>
                    </a:lnTo>
                    <a:lnTo>
                      <a:pt x="5907" y="236"/>
                    </a:lnTo>
                    <a:lnTo>
                      <a:pt x="5908" y="236"/>
                    </a:lnTo>
                    <a:lnTo>
                      <a:pt x="5908" y="236"/>
                    </a:lnTo>
                    <a:lnTo>
                      <a:pt x="5909" y="236"/>
                    </a:lnTo>
                    <a:lnTo>
                      <a:pt x="5909" y="236"/>
                    </a:lnTo>
                    <a:lnTo>
                      <a:pt x="5909" y="236"/>
                    </a:lnTo>
                    <a:lnTo>
                      <a:pt x="5909" y="236"/>
                    </a:lnTo>
                    <a:lnTo>
                      <a:pt x="5909" y="236"/>
                    </a:lnTo>
                    <a:lnTo>
                      <a:pt x="5909" y="236"/>
                    </a:lnTo>
                    <a:lnTo>
                      <a:pt x="5909" y="236"/>
                    </a:lnTo>
                    <a:lnTo>
                      <a:pt x="5910" y="236"/>
                    </a:lnTo>
                    <a:lnTo>
                      <a:pt x="5910" y="236"/>
                    </a:lnTo>
                    <a:lnTo>
                      <a:pt x="5910" y="236"/>
                    </a:lnTo>
                    <a:lnTo>
                      <a:pt x="5910" y="236"/>
                    </a:lnTo>
                    <a:lnTo>
                      <a:pt x="5911" y="236"/>
                    </a:lnTo>
                    <a:lnTo>
                      <a:pt x="5911" y="236"/>
                    </a:lnTo>
                    <a:lnTo>
                      <a:pt x="5911" y="236"/>
                    </a:lnTo>
                    <a:lnTo>
                      <a:pt x="5912" y="234"/>
                    </a:lnTo>
                    <a:lnTo>
                      <a:pt x="5912" y="234"/>
                    </a:lnTo>
                    <a:lnTo>
                      <a:pt x="5912" y="226"/>
                    </a:lnTo>
                    <a:lnTo>
                      <a:pt x="5912" y="227"/>
                    </a:lnTo>
                    <a:lnTo>
                      <a:pt x="5912" y="227"/>
                    </a:lnTo>
                    <a:lnTo>
                      <a:pt x="5912" y="231"/>
                    </a:lnTo>
                    <a:lnTo>
                      <a:pt x="5913" y="228"/>
                    </a:lnTo>
                    <a:lnTo>
                      <a:pt x="5913" y="228"/>
                    </a:lnTo>
                    <a:lnTo>
                      <a:pt x="5913" y="227"/>
                    </a:lnTo>
                    <a:lnTo>
                      <a:pt x="5913" y="229"/>
                    </a:lnTo>
                    <a:lnTo>
                      <a:pt x="5914" y="230"/>
                    </a:lnTo>
                    <a:lnTo>
                      <a:pt x="5914" y="231"/>
                    </a:lnTo>
                    <a:lnTo>
                      <a:pt x="5914" y="231"/>
                    </a:lnTo>
                    <a:lnTo>
                      <a:pt x="5914" y="232"/>
                    </a:lnTo>
                    <a:lnTo>
                      <a:pt x="5914" y="232"/>
                    </a:lnTo>
                    <a:lnTo>
                      <a:pt x="5915" y="232"/>
                    </a:lnTo>
                    <a:lnTo>
                      <a:pt x="5915" y="229"/>
                    </a:lnTo>
                    <a:lnTo>
                      <a:pt x="5915" y="229"/>
                    </a:lnTo>
                    <a:lnTo>
                      <a:pt x="5916" y="228"/>
                    </a:lnTo>
                    <a:lnTo>
                      <a:pt x="5916" y="229"/>
                    </a:lnTo>
                    <a:lnTo>
                      <a:pt x="5916" y="229"/>
                    </a:lnTo>
                    <a:lnTo>
                      <a:pt x="5916" y="230"/>
                    </a:lnTo>
                    <a:lnTo>
                      <a:pt x="5916" y="230"/>
                    </a:lnTo>
                    <a:lnTo>
                      <a:pt x="5917" y="231"/>
                    </a:lnTo>
                    <a:lnTo>
                      <a:pt x="5917" y="231"/>
                    </a:lnTo>
                    <a:lnTo>
                      <a:pt x="5917" y="233"/>
                    </a:lnTo>
                    <a:lnTo>
                      <a:pt x="5918" y="233"/>
                    </a:lnTo>
                    <a:lnTo>
                      <a:pt x="5918" y="234"/>
                    </a:lnTo>
                    <a:lnTo>
                      <a:pt x="5918" y="234"/>
                    </a:lnTo>
                    <a:lnTo>
                      <a:pt x="5918" y="234"/>
                    </a:lnTo>
                    <a:lnTo>
                      <a:pt x="5918" y="234"/>
                    </a:lnTo>
                    <a:lnTo>
                      <a:pt x="5919" y="234"/>
                    </a:lnTo>
                    <a:lnTo>
                      <a:pt x="5919" y="234"/>
                    </a:lnTo>
                    <a:lnTo>
                      <a:pt x="5919" y="234"/>
                    </a:lnTo>
                    <a:lnTo>
                      <a:pt x="5919" y="234"/>
                    </a:lnTo>
                    <a:lnTo>
                      <a:pt x="5919" y="234"/>
                    </a:lnTo>
                    <a:lnTo>
                      <a:pt x="5919" y="234"/>
                    </a:lnTo>
                    <a:lnTo>
                      <a:pt x="5920" y="234"/>
                    </a:lnTo>
                    <a:lnTo>
                      <a:pt x="5920" y="234"/>
                    </a:lnTo>
                    <a:lnTo>
                      <a:pt x="5920" y="234"/>
                    </a:lnTo>
                    <a:lnTo>
                      <a:pt x="5920" y="234"/>
                    </a:lnTo>
                    <a:lnTo>
                      <a:pt x="5920" y="234"/>
                    </a:lnTo>
                    <a:lnTo>
                      <a:pt x="5921" y="234"/>
                    </a:lnTo>
                    <a:lnTo>
                      <a:pt x="5921" y="234"/>
                    </a:lnTo>
                    <a:lnTo>
                      <a:pt x="5921" y="234"/>
                    </a:lnTo>
                    <a:lnTo>
                      <a:pt x="5921" y="234"/>
                    </a:lnTo>
                    <a:lnTo>
                      <a:pt x="5921" y="234"/>
                    </a:lnTo>
                    <a:lnTo>
                      <a:pt x="5922" y="234"/>
                    </a:lnTo>
                    <a:lnTo>
                      <a:pt x="5922" y="234"/>
                    </a:lnTo>
                    <a:lnTo>
                      <a:pt x="5922" y="234"/>
                    </a:lnTo>
                    <a:lnTo>
                      <a:pt x="5922" y="234"/>
                    </a:lnTo>
                    <a:lnTo>
                      <a:pt x="5923" y="234"/>
                    </a:lnTo>
                    <a:lnTo>
                      <a:pt x="5923" y="234"/>
                    </a:lnTo>
                    <a:lnTo>
                      <a:pt x="5923" y="234"/>
                    </a:lnTo>
                    <a:lnTo>
                      <a:pt x="5923" y="234"/>
                    </a:lnTo>
                    <a:lnTo>
                      <a:pt x="5924" y="233"/>
                    </a:lnTo>
                    <a:lnTo>
                      <a:pt x="5924" y="233"/>
                    </a:lnTo>
                    <a:lnTo>
                      <a:pt x="5924" y="233"/>
                    </a:lnTo>
                    <a:lnTo>
                      <a:pt x="5924" y="233"/>
                    </a:lnTo>
                    <a:lnTo>
                      <a:pt x="5925" y="233"/>
                    </a:lnTo>
                    <a:lnTo>
                      <a:pt x="5925" y="237"/>
                    </a:lnTo>
                    <a:lnTo>
                      <a:pt x="5925" y="237"/>
                    </a:lnTo>
                    <a:lnTo>
                      <a:pt x="5925" y="237"/>
                    </a:lnTo>
                    <a:lnTo>
                      <a:pt x="5926" y="238"/>
                    </a:lnTo>
                    <a:lnTo>
                      <a:pt x="5926" y="238"/>
                    </a:lnTo>
                    <a:lnTo>
                      <a:pt x="5926" y="238"/>
                    </a:lnTo>
                    <a:lnTo>
                      <a:pt x="5926" y="238"/>
                    </a:lnTo>
                    <a:lnTo>
                      <a:pt x="5926" y="238"/>
                    </a:lnTo>
                    <a:lnTo>
                      <a:pt x="5926" y="238"/>
                    </a:lnTo>
                    <a:lnTo>
                      <a:pt x="5927" y="238"/>
                    </a:lnTo>
                    <a:lnTo>
                      <a:pt x="5927" y="237"/>
                    </a:lnTo>
                    <a:lnTo>
                      <a:pt x="5927" y="236"/>
                    </a:lnTo>
                    <a:lnTo>
                      <a:pt x="5927" y="234"/>
                    </a:lnTo>
                    <a:lnTo>
                      <a:pt x="5927" y="234"/>
                    </a:lnTo>
                    <a:lnTo>
                      <a:pt x="5928" y="229"/>
                    </a:lnTo>
                    <a:lnTo>
                      <a:pt x="5928" y="231"/>
                    </a:lnTo>
                    <a:lnTo>
                      <a:pt x="5928" y="231"/>
                    </a:lnTo>
                    <a:lnTo>
                      <a:pt x="5928" y="232"/>
                    </a:lnTo>
                    <a:lnTo>
                      <a:pt x="5929" y="232"/>
                    </a:lnTo>
                    <a:lnTo>
                      <a:pt x="5929" y="234"/>
                    </a:lnTo>
                    <a:lnTo>
                      <a:pt x="5929" y="235"/>
                    </a:lnTo>
                    <a:lnTo>
                      <a:pt x="5930" y="237"/>
                    </a:lnTo>
                    <a:lnTo>
                      <a:pt x="5930" y="237"/>
                    </a:lnTo>
                    <a:lnTo>
                      <a:pt x="5930" y="237"/>
                    </a:lnTo>
                    <a:lnTo>
                      <a:pt x="5930" y="236"/>
                    </a:lnTo>
                    <a:lnTo>
                      <a:pt x="5930" y="235"/>
                    </a:lnTo>
                    <a:lnTo>
                      <a:pt x="5930" y="233"/>
                    </a:lnTo>
                    <a:lnTo>
                      <a:pt x="5931" y="235"/>
                    </a:lnTo>
                    <a:lnTo>
                      <a:pt x="5931" y="234"/>
                    </a:lnTo>
                    <a:lnTo>
                      <a:pt x="5931" y="232"/>
                    </a:lnTo>
                    <a:lnTo>
                      <a:pt x="5931" y="232"/>
                    </a:lnTo>
                    <a:lnTo>
                      <a:pt x="5932" y="232"/>
                    </a:lnTo>
                    <a:lnTo>
                      <a:pt x="5932" y="233"/>
                    </a:lnTo>
                    <a:lnTo>
                      <a:pt x="5932" y="233"/>
                    </a:lnTo>
                    <a:lnTo>
                      <a:pt x="5933" y="234"/>
                    </a:lnTo>
                    <a:lnTo>
                      <a:pt x="5933" y="234"/>
                    </a:lnTo>
                    <a:lnTo>
                      <a:pt x="5933" y="236"/>
                    </a:lnTo>
                    <a:lnTo>
                      <a:pt x="5933" y="236"/>
                    </a:lnTo>
                    <a:lnTo>
                      <a:pt x="5934" y="236"/>
                    </a:lnTo>
                    <a:lnTo>
                      <a:pt x="5934" y="236"/>
                    </a:lnTo>
                    <a:lnTo>
                      <a:pt x="5934" y="236"/>
                    </a:lnTo>
                    <a:lnTo>
                      <a:pt x="5934" y="236"/>
                    </a:lnTo>
                    <a:lnTo>
                      <a:pt x="5934" y="236"/>
                    </a:lnTo>
                    <a:lnTo>
                      <a:pt x="5935" y="236"/>
                    </a:lnTo>
                    <a:lnTo>
                      <a:pt x="5935" y="236"/>
                    </a:lnTo>
                    <a:lnTo>
                      <a:pt x="5935" y="236"/>
                    </a:lnTo>
                    <a:lnTo>
                      <a:pt x="5935" y="236"/>
                    </a:lnTo>
                    <a:lnTo>
                      <a:pt x="5935" y="236"/>
                    </a:lnTo>
                    <a:lnTo>
                      <a:pt x="5935" y="236"/>
                    </a:lnTo>
                    <a:lnTo>
                      <a:pt x="5936" y="236"/>
                    </a:lnTo>
                    <a:lnTo>
                      <a:pt x="5936" y="236"/>
                    </a:lnTo>
                    <a:lnTo>
                      <a:pt x="5936" y="236"/>
                    </a:lnTo>
                    <a:lnTo>
                      <a:pt x="5937" y="236"/>
                    </a:lnTo>
                    <a:lnTo>
                      <a:pt x="5937" y="236"/>
                    </a:lnTo>
                    <a:lnTo>
                      <a:pt x="5937" y="236"/>
                    </a:lnTo>
                    <a:lnTo>
                      <a:pt x="5937" y="236"/>
                    </a:lnTo>
                    <a:lnTo>
                      <a:pt x="5937" y="236"/>
                    </a:lnTo>
                    <a:lnTo>
                      <a:pt x="5937" y="236"/>
                    </a:lnTo>
                    <a:lnTo>
                      <a:pt x="5938" y="236"/>
                    </a:lnTo>
                    <a:lnTo>
                      <a:pt x="5938" y="236"/>
                    </a:lnTo>
                    <a:lnTo>
                      <a:pt x="5938" y="236"/>
                    </a:lnTo>
                    <a:lnTo>
                      <a:pt x="5938" y="236"/>
                    </a:lnTo>
                    <a:lnTo>
                      <a:pt x="5939" y="236"/>
                    </a:lnTo>
                    <a:lnTo>
                      <a:pt x="5939" y="236"/>
                    </a:lnTo>
                    <a:lnTo>
                      <a:pt x="5939" y="236"/>
                    </a:lnTo>
                    <a:lnTo>
                      <a:pt x="5939" y="236"/>
                    </a:lnTo>
                    <a:lnTo>
                      <a:pt x="5940" y="236"/>
                    </a:lnTo>
                    <a:lnTo>
                      <a:pt x="5940" y="236"/>
                    </a:lnTo>
                    <a:lnTo>
                      <a:pt x="5940" y="236"/>
                    </a:lnTo>
                    <a:lnTo>
                      <a:pt x="5940" y="236"/>
                    </a:lnTo>
                    <a:lnTo>
                      <a:pt x="5940" y="236"/>
                    </a:lnTo>
                    <a:lnTo>
                      <a:pt x="5941" y="236"/>
                    </a:lnTo>
                    <a:lnTo>
                      <a:pt x="5941" y="236"/>
                    </a:lnTo>
                    <a:lnTo>
                      <a:pt x="5941" y="237"/>
                    </a:lnTo>
                    <a:lnTo>
                      <a:pt x="5941" y="237"/>
                    </a:lnTo>
                    <a:lnTo>
                      <a:pt x="5942" y="237"/>
                    </a:lnTo>
                    <a:lnTo>
                      <a:pt x="5942" y="236"/>
                    </a:lnTo>
                    <a:lnTo>
                      <a:pt x="5942" y="236"/>
                    </a:lnTo>
                    <a:lnTo>
                      <a:pt x="5942" y="234"/>
                    </a:lnTo>
                    <a:lnTo>
                      <a:pt x="5942" y="233"/>
                    </a:lnTo>
                    <a:lnTo>
                      <a:pt x="5943" y="230"/>
                    </a:lnTo>
                    <a:lnTo>
                      <a:pt x="5943" y="232"/>
                    </a:lnTo>
                    <a:lnTo>
                      <a:pt x="5943" y="232"/>
                    </a:lnTo>
                    <a:lnTo>
                      <a:pt x="5944" y="232"/>
                    </a:lnTo>
                    <a:lnTo>
                      <a:pt x="5944" y="229"/>
                    </a:lnTo>
                    <a:lnTo>
                      <a:pt x="5944" y="229"/>
                    </a:lnTo>
                    <a:lnTo>
                      <a:pt x="5944" y="227"/>
                    </a:lnTo>
                    <a:lnTo>
                      <a:pt x="5944" y="229"/>
                    </a:lnTo>
                    <a:lnTo>
                      <a:pt x="5944" y="229"/>
                    </a:lnTo>
                    <a:lnTo>
                      <a:pt x="5945" y="233"/>
                    </a:lnTo>
                    <a:lnTo>
                      <a:pt x="5945" y="234"/>
                    </a:lnTo>
                    <a:lnTo>
                      <a:pt x="5945" y="235"/>
                    </a:lnTo>
                    <a:lnTo>
                      <a:pt x="5945" y="235"/>
                    </a:lnTo>
                    <a:lnTo>
                      <a:pt x="5946" y="232"/>
                    </a:lnTo>
                    <a:lnTo>
                      <a:pt x="5946" y="232"/>
                    </a:lnTo>
                    <a:lnTo>
                      <a:pt x="5947" y="230"/>
                    </a:lnTo>
                    <a:lnTo>
                      <a:pt x="5947" y="230"/>
                    </a:lnTo>
                    <a:lnTo>
                      <a:pt x="5947" y="229"/>
                    </a:lnTo>
                    <a:lnTo>
                      <a:pt x="5947" y="229"/>
                    </a:lnTo>
                    <a:lnTo>
                      <a:pt x="5947" y="230"/>
                    </a:lnTo>
                    <a:lnTo>
                      <a:pt x="5948" y="232"/>
                    </a:lnTo>
                    <a:lnTo>
                      <a:pt x="5948" y="232"/>
                    </a:lnTo>
                    <a:lnTo>
                      <a:pt x="5948" y="232"/>
                    </a:lnTo>
                    <a:lnTo>
                      <a:pt x="5948" y="234"/>
                    </a:lnTo>
                    <a:lnTo>
                      <a:pt x="5948" y="234"/>
                    </a:lnTo>
                    <a:lnTo>
                      <a:pt x="5949" y="235"/>
                    </a:lnTo>
                    <a:lnTo>
                      <a:pt x="5949" y="235"/>
                    </a:lnTo>
                    <a:lnTo>
                      <a:pt x="5949" y="235"/>
                    </a:lnTo>
                    <a:lnTo>
                      <a:pt x="5949" y="235"/>
                    </a:lnTo>
                    <a:lnTo>
                      <a:pt x="5949" y="235"/>
                    </a:lnTo>
                    <a:lnTo>
                      <a:pt x="5950" y="235"/>
                    </a:lnTo>
                    <a:lnTo>
                      <a:pt x="5950" y="237"/>
                    </a:lnTo>
                    <a:lnTo>
                      <a:pt x="5950" y="237"/>
                    </a:lnTo>
                    <a:lnTo>
                      <a:pt x="5951" y="237"/>
                    </a:lnTo>
                    <a:lnTo>
                      <a:pt x="5951" y="237"/>
                    </a:lnTo>
                    <a:lnTo>
                      <a:pt x="5951" y="237"/>
                    </a:lnTo>
                    <a:lnTo>
                      <a:pt x="5951" y="237"/>
                    </a:lnTo>
                    <a:lnTo>
                      <a:pt x="5951" y="237"/>
                    </a:lnTo>
                    <a:lnTo>
                      <a:pt x="5952" y="237"/>
                    </a:lnTo>
                    <a:lnTo>
                      <a:pt x="5952" y="237"/>
                    </a:lnTo>
                    <a:lnTo>
                      <a:pt x="5952" y="237"/>
                    </a:lnTo>
                    <a:lnTo>
                      <a:pt x="5952" y="237"/>
                    </a:lnTo>
                    <a:lnTo>
                      <a:pt x="5953" y="237"/>
                    </a:lnTo>
                    <a:lnTo>
                      <a:pt x="5953" y="237"/>
                    </a:lnTo>
                    <a:lnTo>
                      <a:pt x="5953" y="237"/>
                    </a:lnTo>
                    <a:lnTo>
                      <a:pt x="5953" y="237"/>
                    </a:lnTo>
                    <a:lnTo>
                      <a:pt x="5954" y="235"/>
                    </a:lnTo>
                    <a:lnTo>
                      <a:pt x="5954" y="235"/>
                    </a:lnTo>
                    <a:lnTo>
                      <a:pt x="5954" y="235"/>
                    </a:lnTo>
                    <a:lnTo>
                      <a:pt x="5954" y="235"/>
                    </a:lnTo>
                    <a:lnTo>
                      <a:pt x="5954" y="235"/>
                    </a:lnTo>
                    <a:lnTo>
                      <a:pt x="5955" y="234"/>
                    </a:lnTo>
                    <a:lnTo>
                      <a:pt x="5955" y="234"/>
                    </a:lnTo>
                    <a:lnTo>
                      <a:pt x="5955" y="234"/>
                    </a:lnTo>
                    <a:lnTo>
                      <a:pt x="5955" y="234"/>
                    </a:lnTo>
                    <a:lnTo>
                      <a:pt x="5955" y="234"/>
                    </a:lnTo>
                    <a:lnTo>
                      <a:pt x="5956" y="234"/>
                    </a:lnTo>
                    <a:lnTo>
                      <a:pt x="5956" y="236"/>
                    </a:lnTo>
                    <a:lnTo>
                      <a:pt x="5956" y="236"/>
                    </a:lnTo>
                    <a:lnTo>
                      <a:pt x="5956" y="236"/>
                    </a:lnTo>
                    <a:lnTo>
                      <a:pt x="5956" y="236"/>
                    </a:lnTo>
                    <a:lnTo>
                      <a:pt x="5956" y="236"/>
                    </a:lnTo>
                    <a:lnTo>
                      <a:pt x="5957" y="236"/>
                    </a:lnTo>
                    <a:lnTo>
                      <a:pt x="5957" y="237"/>
                    </a:lnTo>
                    <a:lnTo>
                      <a:pt x="5957" y="237"/>
                    </a:lnTo>
                    <a:lnTo>
                      <a:pt x="5957" y="237"/>
                    </a:lnTo>
                    <a:lnTo>
                      <a:pt x="5958" y="234"/>
                    </a:lnTo>
                    <a:lnTo>
                      <a:pt x="5958" y="233"/>
                    </a:lnTo>
                    <a:lnTo>
                      <a:pt x="5958" y="231"/>
                    </a:lnTo>
                    <a:lnTo>
                      <a:pt x="5958" y="231"/>
                    </a:lnTo>
                    <a:lnTo>
                      <a:pt x="5958" y="231"/>
                    </a:lnTo>
                    <a:lnTo>
                      <a:pt x="5959" y="233"/>
                    </a:lnTo>
                    <a:lnTo>
                      <a:pt x="5959" y="233"/>
                    </a:lnTo>
                    <a:lnTo>
                      <a:pt x="5959" y="235"/>
                    </a:lnTo>
                    <a:lnTo>
                      <a:pt x="5960" y="235"/>
                    </a:lnTo>
                    <a:lnTo>
                      <a:pt x="5960" y="235"/>
                    </a:lnTo>
                    <a:lnTo>
                      <a:pt x="5960" y="234"/>
                    </a:lnTo>
                    <a:lnTo>
                      <a:pt x="5960" y="234"/>
                    </a:lnTo>
                    <a:lnTo>
                      <a:pt x="5961" y="232"/>
                    </a:lnTo>
                    <a:lnTo>
                      <a:pt x="5961" y="232"/>
                    </a:lnTo>
                    <a:lnTo>
                      <a:pt x="5961" y="232"/>
                    </a:lnTo>
                    <a:lnTo>
                      <a:pt x="5961" y="232"/>
                    </a:lnTo>
                    <a:lnTo>
                      <a:pt x="5961" y="233"/>
                    </a:lnTo>
                    <a:lnTo>
                      <a:pt x="5962" y="233"/>
                    </a:lnTo>
                    <a:lnTo>
                      <a:pt x="5962" y="233"/>
                    </a:lnTo>
                    <a:lnTo>
                      <a:pt x="5962" y="233"/>
                    </a:lnTo>
                    <a:lnTo>
                      <a:pt x="5963" y="233"/>
                    </a:lnTo>
                    <a:lnTo>
                      <a:pt x="5963" y="234"/>
                    </a:lnTo>
                    <a:lnTo>
                      <a:pt x="5963" y="234"/>
                    </a:lnTo>
                    <a:lnTo>
                      <a:pt x="5963" y="235"/>
                    </a:lnTo>
                    <a:lnTo>
                      <a:pt x="5963" y="235"/>
                    </a:lnTo>
                    <a:lnTo>
                      <a:pt x="5964" y="235"/>
                    </a:lnTo>
                    <a:lnTo>
                      <a:pt x="5964" y="235"/>
                    </a:lnTo>
                    <a:lnTo>
                      <a:pt x="5964" y="235"/>
                    </a:lnTo>
                    <a:lnTo>
                      <a:pt x="5964" y="235"/>
                    </a:lnTo>
                    <a:lnTo>
                      <a:pt x="5965" y="235"/>
                    </a:lnTo>
                    <a:lnTo>
                      <a:pt x="5965" y="235"/>
                    </a:lnTo>
                    <a:lnTo>
                      <a:pt x="5965" y="235"/>
                    </a:lnTo>
                    <a:lnTo>
                      <a:pt x="5965" y="235"/>
                    </a:lnTo>
                    <a:lnTo>
                      <a:pt x="5965" y="235"/>
                    </a:lnTo>
                    <a:lnTo>
                      <a:pt x="5966" y="235"/>
                    </a:lnTo>
                    <a:lnTo>
                      <a:pt x="5966" y="235"/>
                    </a:lnTo>
                    <a:lnTo>
                      <a:pt x="5966" y="235"/>
                    </a:lnTo>
                    <a:lnTo>
                      <a:pt x="5966" y="235"/>
                    </a:lnTo>
                    <a:lnTo>
                      <a:pt x="5967" y="235"/>
                    </a:lnTo>
                    <a:lnTo>
                      <a:pt x="5967" y="235"/>
                    </a:lnTo>
                    <a:lnTo>
                      <a:pt x="5967" y="236"/>
                    </a:lnTo>
                    <a:lnTo>
                      <a:pt x="5967" y="236"/>
                    </a:lnTo>
                    <a:lnTo>
                      <a:pt x="5968" y="236"/>
                    </a:lnTo>
                    <a:lnTo>
                      <a:pt x="5968" y="236"/>
                    </a:lnTo>
                    <a:lnTo>
                      <a:pt x="5968" y="236"/>
                    </a:lnTo>
                    <a:lnTo>
                      <a:pt x="5968" y="236"/>
                    </a:lnTo>
                    <a:lnTo>
                      <a:pt x="5968" y="236"/>
                    </a:lnTo>
                    <a:lnTo>
                      <a:pt x="5968" y="236"/>
                    </a:lnTo>
                    <a:lnTo>
                      <a:pt x="5968" y="236"/>
                    </a:lnTo>
                    <a:lnTo>
                      <a:pt x="5969" y="236"/>
                    </a:lnTo>
                    <a:lnTo>
                      <a:pt x="5969" y="236"/>
                    </a:lnTo>
                    <a:lnTo>
                      <a:pt x="5969" y="236"/>
                    </a:lnTo>
                    <a:lnTo>
                      <a:pt x="5969" y="236"/>
                    </a:lnTo>
                    <a:lnTo>
                      <a:pt x="5969" y="236"/>
                    </a:lnTo>
                    <a:lnTo>
                      <a:pt x="5970" y="236"/>
                    </a:lnTo>
                    <a:lnTo>
                      <a:pt x="5970" y="236"/>
                    </a:lnTo>
                    <a:lnTo>
                      <a:pt x="5970" y="236"/>
                    </a:lnTo>
                    <a:lnTo>
                      <a:pt x="5970" y="236"/>
                    </a:lnTo>
                    <a:lnTo>
                      <a:pt x="5970" y="236"/>
                    </a:lnTo>
                    <a:lnTo>
                      <a:pt x="5970" y="237"/>
                    </a:lnTo>
                    <a:lnTo>
                      <a:pt x="5970" y="237"/>
                    </a:lnTo>
                    <a:lnTo>
                      <a:pt x="5971" y="237"/>
                    </a:lnTo>
                    <a:lnTo>
                      <a:pt x="5971" y="238"/>
                    </a:lnTo>
                    <a:lnTo>
                      <a:pt x="5971" y="237"/>
                    </a:lnTo>
                    <a:lnTo>
                      <a:pt x="5971" y="237"/>
                    </a:lnTo>
                    <a:lnTo>
                      <a:pt x="5972" y="236"/>
                    </a:lnTo>
                    <a:lnTo>
                      <a:pt x="5972" y="236"/>
                    </a:lnTo>
                    <a:lnTo>
                      <a:pt x="5972" y="233"/>
                    </a:lnTo>
                    <a:lnTo>
                      <a:pt x="5972" y="233"/>
                    </a:lnTo>
                    <a:lnTo>
                      <a:pt x="5973" y="223"/>
                    </a:lnTo>
                    <a:lnTo>
                      <a:pt x="5973" y="223"/>
                    </a:lnTo>
                    <a:lnTo>
                      <a:pt x="5973" y="224"/>
                    </a:lnTo>
                    <a:lnTo>
                      <a:pt x="5973" y="223"/>
                    </a:lnTo>
                    <a:lnTo>
                      <a:pt x="5973" y="233"/>
                    </a:lnTo>
                    <a:lnTo>
                      <a:pt x="5974" y="233"/>
                    </a:lnTo>
                    <a:lnTo>
                      <a:pt x="5974" y="235"/>
                    </a:lnTo>
                    <a:lnTo>
                      <a:pt x="5974" y="235"/>
                    </a:lnTo>
                    <a:lnTo>
                      <a:pt x="5974" y="235"/>
                    </a:lnTo>
                    <a:lnTo>
                      <a:pt x="5975" y="233"/>
                    </a:lnTo>
                    <a:lnTo>
                      <a:pt x="5975" y="233"/>
                    </a:lnTo>
                    <a:lnTo>
                      <a:pt x="5975" y="231"/>
                    </a:lnTo>
                    <a:lnTo>
                      <a:pt x="5975" y="231"/>
                    </a:lnTo>
                    <a:lnTo>
                      <a:pt x="5976" y="230"/>
                    </a:lnTo>
                    <a:lnTo>
                      <a:pt x="5976" y="230"/>
                    </a:lnTo>
                    <a:lnTo>
                      <a:pt x="5976" y="230"/>
                    </a:lnTo>
                    <a:lnTo>
                      <a:pt x="5976" y="230"/>
                    </a:lnTo>
                    <a:lnTo>
                      <a:pt x="5977" y="230"/>
                    </a:lnTo>
                    <a:lnTo>
                      <a:pt x="5977" y="232"/>
                    </a:lnTo>
                    <a:lnTo>
                      <a:pt x="5977" y="232"/>
                    </a:lnTo>
                    <a:lnTo>
                      <a:pt x="5977" y="234"/>
                    </a:lnTo>
                    <a:lnTo>
                      <a:pt x="5978" y="234"/>
                    </a:lnTo>
                    <a:lnTo>
                      <a:pt x="5978" y="234"/>
                    </a:lnTo>
                    <a:lnTo>
                      <a:pt x="5978" y="234"/>
                    </a:lnTo>
                    <a:lnTo>
                      <a:pt x="5978" y="234"/>
                    </a:lnTo>
                    <a:lnTo>
                      <a:pt x="5979" y="233"/>
                    </a:lnTo>
                    <a:lnTo>
                      <a:pt x="5979" y="233"/>
                    </a:lnTo>
                    <a:lnTo>
                      <a:pt x="5979" y="233"/>
                    </a:lnTo>
                    <a:lnTo>
                      <a:pt x="5979" y="233"/>
                    </a:lnTo>
                    <a:lnTo>
                      <a:pt x="5979" y="233"/>
                    </a:lnTo>
                    <a:lnTo>
                      <a:pt x="5980" y="233"/>
                    </a:lnTo>
                    <a:lnTo>
                      <a:pt x="5980" y="233"/>
                    </a:lnTo>
                    <a:lnTo>
                      <a:pt x="5980" y="233"/>
                    </a:lnTo>
                    <a:lnTo>
                      <a:pt x="5980" y="233"/>
                    </a:lnTo>
                    <a:lnTo>
                      <a:pt x="5980" y="233"/>
                    </a:lnTo>
                    <a:lnTo>
                      <a:pt x="5981" y="233"/>
                    </a:lnTo>
                    <a:lnTo>
                      <a:pt x="5981" y="233"/>
                    </a:lnTo>
                    <a:lnTo>
                      <a:pt x="5981" y="233"/>
                    </a:lnTo>
                    <a:lnTo>
                      <a:pt x="5981" y="233"/>
                    </a:lnTo>
                    <a:lnTo>
                      <a:pt x="5982" y="233"/>
                    </a:lnTo>
                    <a:lnTo>
                      <a:pt x="5982" y="233"/>
                    </a:lnTo>
                    <a:lnTo>
                      <a:pt x="5982" y="233"/>
                    </a:lnTo>
                    <a:lnTo>
                      <a:pt x="5982" y="233"/>
                    </a:lnTo>
                    <a:lnTo>
                      <a:pt x="5982" y="233"/>
                    </a:lnTo>
                    <a:lnTo>
                      <a:pt x="5982" y="233"/>
                    </a:lnTo>
                    <a:lnTo>
                      <a:pt x="5983" y="233"/>
                    </a:lnTo>
                    <a:lnTo>
                      <a:pt x="5983" y="233"/>
                    </a:lnTo>
                    <a:lnTo>
                      <a:pt x="5983" y="233"/>
                    </a:lnTo>
                    <a:lnTo>
                      <a:pt x="5983" y="233"/>
                    </a:lnTo>
                    <a:lnTo>
                      <a:pt x="5983" y="233"/>
                    </a:lnTo>
                    <a:lnTo>
                      <a:pt x="5984" y="233"/>
                    </a:lnTo>
                    <a:lnTo>
                      <a:pt x="5984" y="233"/>
                    </a:lnTo>
                    <a:lnTo>
                      <a:pt x="5984" y="233"/>
                    </a:lnTo>
                    <a:lnTo>
                      <a:pt x="5984" y="233"/>
                    </a:lnTo>
                    <a:lnTo>
                      <a:pt x="5984" y="233"/>
                    </a:lnTo>
                    <a:lnTo>
                      <a:pt x="5984" y="236"/>
                    </a:lnTo>
                    <a:lnTo>
                      <a:pt x="5985" y="236"/>
                    </a:lnTo>
                    <a:lnTo>
                      <a:pt x="5985" y="236"/>
                    </a:lnTo>
                    <a:lnTo>
                      <a:pt x="5985" y="236"/>
                    </a:lnTo>
                    <a:lnTo>
                      <a:pt x="5985" y="236"/>
                    </a:lnTo>
                    <a:lnTo>
                      <a:pt x="5986" y="236"/>
                    </a:lnTo>
                    <a:lnTo>
                      <a:pt x="5986" y="236"/>
                    </a:lnTo>
                    <a:lnTo>
                      <a:pt x="5986" y="236"/>
                    </a:lnTo>
                    <a:lnTo>
                      <a:pt x="5986" y="237"/>
                    </a:lnTo>
                    <a:lnTo>
                      <a:pt x="5986" y="236"/>
                    </a:lnTo>
                    <a:lnTo>
                      <a:pt x="5986" y="236"/>
                    </a:lnTo>
                    <a:lnTo>
                      <a:pt x="5987" y="232"/>
                    </a:lnTo>
                    <a:lnTo>
                      <a:pt x="5987" y="231"/>
                    </a:lnTo>
                    <a:lnTo>
                      <a:pt x="5987" y="228"/>
                    </a:lnTo>
                    <a:lnTo>
                      <a:pt x="5987" y="230"/>
                    </a:lnTo>
                    <a:lnTo>
                      <a:pt x="5988" y="231"/>
                    </a:lnTo>
                    <a:lnTo>
                      <a:pt x="5988" y="233"/>
                    </a:lnTo>
                    <a:lnTo>
                      <a:pt x="5988" y="233"/>
                    </a:lnTo>
                    <a:lnTo>
                      <a:pt x="5988" y="233"/>
                    </a:lnTo>
                    <a:lnTo>
                      <a:pt x="5988" y="233"/>
                    </a:lnTo>
                    <a:lnTo>
                      <a:pt x="5989" y="232"/>
                    </a:lnTo>
                    <a:lnTo>
                      <a:pt x="5989" y="233"/>
                    </a:lnTo>
                    <a:lnTo>
                      <a:pt x="5989" y="233"/>
                    </a:lnTo>
                    <a:lnTo>
                      <a:pt x="5989" y="234"/>
                    </a:lnTo>
                    <a:lnTo>
                      <a:pt x="5989" y="234"/>
                    </a:lnTo>
                    <a:lnTo>
                      <a:pt x="5989" y="234"/>
                    </a:lnTo>
                    <a:lnTo>
                      <a:pt x="5990" y="233"/>
                    </a:lnTo>
                    <a:lnTo>
                      <a:pt x="5990" y="233"/>
                    </a:lnTo>
                    <a:lnTo>
                      <a:pt x="5990" y="231"/>
                    </a:lnTo>
                    <a:lnTo>
                      <a:pt x="5991" y="231"/>
                    </a:lnTo>
                    <a:lnTo>
                      <a:pt x="5991" y="231"/>
                    </a:lnTo>
                    <a:lnTo>
                      <a:pt x="5991" y="231"/>
                    </a:lnTo>
                    <a:lnTo>
                      <a:pt x="5991" y="232"/>
                    </a:lnTo>
                    <a:lnTo>
                      <a:pt x="5992" y="232"/>
                    </a:lnTo>
                    <a:lnTo>
                      <a:pt x="5992" y="233"/>
                    </a:lnTo>
                    <a:lnTo>
                      <a:pt x="5992" y="233"/>
                    </a:lnTo>
                    <a:lnTo>
                      <a:pt x="5993" y="234"/>
                    </a:lnTo>
                    <a:lnTo>
                      <a:pt x="5993" y="234"/>
                    </a:lnTo>
                    <a:lnTo>
                      <a:pt x="5993" y="234"/>
                    </a:lnTo>
                    <a:lnTo>
                      <a:pt x="5994" y="234"/>
                    </a:lnTo>
                    <a:lnTo>
                      <a:pt x="5994" y="234"/>
                    </a:lnTo>
                    <a:lnTo>
                      <a:pt x="5994" y="235"/>
                    </a:lnTo>
                    <a:lnTo>
                      <a:pt x="5994" y="235"/>
                    </a:lnTo>
                    <a:lnTo>
                      <a:pt x="5995" y="235"/>
                    </a:lnTo>
                    <a:lnTo>
                      <a:pt x="5995" y="235"/>
                    </a:lnTo>
                    <a:lnTo>
                      <a:pt x="5995" y="235"/>
                    </a:lnTo>
                    <a:lnTo>
                      <a:pt x="5995" y="235"/>
                    </a:lnTo>
                    <a:lnTo>
                      <a:pt x="5995" y="235"/>
                    </a:lnTo>
                    <a:lnTo>
                      <a:pt x="5996" y="235"/>
                    </a:lnTo>
                    <a:lnTo>
                      <a:pt x="5996" y="235"/>
                    </a:lnTo>
                    <a:lnTo>
                      <a:pt x="5996" y="235"/>
                    </a:lnTo>
                    <a:lnTo>
                      <a:pt x="5996" y="235"/>
                    </a:lnTo>
                    <a:lnTo>
                      <a:pt x="5996" y="235"/>
                    </a:lnTo>
                    <a:lnTo>
                      <a:pt x="5996" y="235"/>
                    </a:lnTo>
                    <a:lnTo>
                      <a:pt x="5996" y="235"/>
                    </a:lnTo>
                    <a:lnTo>
                      <a:pt x="5996" y="235"/>
                    </a:lnTo>
                    <a:lnTo>
                      <a:pt x="5997" y="235"/>
                    </a:lnTo>
                    <a:lnTo>
                      <a:pt x="5997" y="235"/>
                    </a:lnTo>
                    <a:lnTo>
                      <a:pt x="5997" y="235"/>
                    </a:lnTo>
                    <a:lnTo>
                      <a:pt x="5997" y="235"/>
                    </a:lnTo>
                    <a:lnTo>
                      <a:pt x="5998" y="235"/>
                    </a:lnTo>
                    <a:lnTo>
                      <a:pt x="5998" y="235"/>
                    </a:lnTo>
                    <a:lnTo>
                      <a:pt x="5998" y="235"/>
                    </a:lnTo>
                    <a:lnTo>
                      <a:pt x="5998" y="235"/>
                    </a:lnTo>
                    <a:lnTo>
                      <a:pt x="5998" y="234"/>
                    </a:lnTo>
                    <a:lnTo>
                      <a:pt x="5998" y="234"/>
                    </a:lnTo>
                    <a:lnTo>
                      <a:pt x="5999" y="234"/>
                    </a:lnTo>
                    <a:lnTo>
                      <a:pt x="5999" y="234"/>
                    </a:lnTo>
                    <a:lnTo>
                      <a:pt x="5999" y="234"/>
                    </a:lnTo>
                    <a:lnTo>
                      <a:pt x="6000" y="236"/>
                    </a:lnTo>
                    <a:lnTo>
                      <a:pt x="6000" y="236"/>
                    </a:lnTo>
                    <a:lnTo>
                      <a:pt x="6000" y="236"/>
                    </a:lnTo>
                    <a:lnTo>
                      <a:pt x="6000" y="235"/>
                    </a:lnTo>
                    <a:lnTo>
                      <a:pt x="6001" y="235"/>
                    </a:lnTo>
                    <a:lnTo>
                      <a:pt x="6001" y="235"/>
                    </a:lnTo>
                    <a:lnTo>
                      <a:pt x="6001" y="237"/>
                    </a:lnTo>
                    <a:lnTo>
                      <a:pt x="6001" y="237"/>
                    </a:lnTo>
                    <a:lnTo>
                      <a:pt x="6001" y="237"/>
                    </a:lnTo>
                    <a:lnTo>
                      <a:pt x="6001" y="236"/>
                    </a:lnTo>
                    <a:lnTo>
                      <a:pt x="6001" y="235"/>
                    </a:lnTo>
                    <a:lnTo>
                      <a:pt x="6002" y="229"/>
                    </a:lnTo>
                    <a:lnTo>
                      <a:pt x="6002" y="229"/>
                    </a:lnTo>
                    <a:lnTo>
                      <a:pt x="6003" y="225"/>
                    </a:lnTo>
                    <a:lnTo>
                      <a:pt x="6003" y="225"/>
                    </a:lnTo>
                    <a:lnTo>
                      <a:pt x="6003" y="225"/>
                    </a:lnTo>
                    <a:lnTo>
                      <a:pt x="6003" y="229"/>
                    </a:lnTo>
                    <a:lnTo>
                      <a:pt x="6003" y="229"/>
                    </a:lnTo>
                    <a:lnTo>
                      <a:pt x="6004" y="231"/>
                    </a:lnTo>
                    <a:lnTo>
                      <a:pt x="6004" y="231"/>
                    </a:lnTo>
                    <a:lnTo>
                      <a:pt x="6004" y="231"/>
                    </a:lnTo>
                    <a:lnTo>
                      <a:pt x="6004" y="233"/>
                    </a:lnTo>
                    <a:lnTo>
                      <a:pt x="6004" y="233"/>
                    </a:lnTo>
                    <a:lnTo>
                      <a:pt x="6005" y="233"/>
                    </a:lnTo>
                    <a:lnTo>
                      <a:pt x="6005" y="232"/>
                    </a:lnTo>
                    <a:lnTo>
                      <a:pt x="6005" y="232"/>
                    </a:lnTo>
                    <a:lnTo>
                      <a:pt x="6005" y="231"/>
                    </a:lnTo>
                    <a:lnTo>
                      <a:pt x="6006" y="231"/>
                    </a:lnTo>
                    <a:lnTo>
                      <a:pt x="6006" y="231"/>
                    </a:lnTo>
                    <a:lnTo>
                      <a:pt x="6006" y="231"/>
                    </a:lnTo>
                    <a:lnTo>
                      <a:pt x="6006" y="231"/>
                    </a:lnTo>
                    <a:lnTo>
                      <a:pt x="6007" y="232"/>
                    </a:lnTo>
                    <a:lnTo>
                      <a:pt x="6007" y="232"/>
                    </a:lnTo>
                    <a:lnTo>
                      <a:pt x="6007" y="233"/>
                    </a:lnTo>
                    <a:lnTo>
                      <a:pt x="6008" y="233"/>
                    </a:lnTo>
                    <a:lnTo>
                      <a:pt x="6008" y="234"/>
                    </a:lnTo>
                    <a:lnTo>
                      <a:pt x="6008" y="234"/>
                    </a:lnTo>
                    <a:lnTo>
                      <a:pt x="6008" y="234"/>
                    </a:lnTo>
                    <a:lnTo>
                      <a:pt x="6009" y="234"/>
                    </a:lnTo>
                    <a:lnTo>
                      <a:pt x="6009" y="235"/>
                    </a:lnTo>
                    <a:lnTo>
                      <a:pt x="6009" y="235"/>
                    </a:lnTo>
                    <a:lnTo>
                      <a:pt x="6010" y="235"/>
                    </a:lnTo>
                    <a:lnTo>
                      <a:pt x="6010" y="235"/>
                    </a:lnTo>
                    <a:lnTo>
                      <a:pt x="6010" y="235"/>
                    </a:lnTo>
                    <a:lnTo>
                      <a:pt x="6010" y="235"/>
                    </a:lnTo>
                    <a:lnTo>
                      <a:pt x="6010" y="235"/>
                    </a:lnTo>
                    <a:lnTo>
                      <a:pt x="6010" y="235"/>
                    </a:lnTo>
                    <a:lnTo>
                      <a:pt x="6011" y="235"/>
                    </a:lnTo>
                    <a:lnTo>
                      <a:pt x="6011" y="235"/>
                    </a:lnTo>
                    <a:lnTo>
                      <a:pt x="6011" y="235"/>
                    </a:lnTo>
                    <a:lnTo>
                      <a:pt x="6011" y="235"/>
                    </a:lnTo>
                    <a:lnTo>
                      <a:pt x="6011" y="235"/>
                    </a:lnTo>
                    <a:lnTo>
                      <a:pt x="6012" y="235"/>
                    </a:lnTo>
                    <a:lnTo>
                      <a:pt x="6012" y="235"/>
                    </a:lnTo>
                    <a:lnTo>
                      <a:pt x="6012" y="235"/>
                    </a:lnTo>
                    <a:lnTo>
                      <a:pt x="6012" y="235"/>
                    </a:lnTo>
                    <a:lnTo>
                      <a:pt x="6012" y="235"/>
                    </a:lnTo>
                    <a:lnTo>
                      <a:pt x="6012" y="235"/>
                    </a:lnTo>
                    <a:lnTo>
                      <a:pt x="6013" y="235"/>
                    </a:lnTo>
                    <a:lnTo>
                      <a:pt x="6013" y="234"/>
                    </a:lnTo>
                    <a:lnTo>
                      <a:pt x="6013" y="234"/>
                    </a:lnTo>
                    <a:lnTo>
                      <a:pt x="6014" y="234"/>
                    </a:lnTo>
                    <a:lnTo>
                      <a:pt x="6014" y="234"/>
                    </a:lnTo>
                    <a:lnTo>
                      <a:pt x="6014" y="235"/>
                    </a:lnTo>
                    <a:lnTo>
                      <a:pt x="6015" y="235"/>
                    </a:lnTo>
                    <a:lnTo>
                      <a:pt x="6015" y="236"/>
                    </a:lnTo>
                    <a:lnTo>
                      <a:pt x="6015" y="236"/>
                    </a:lnTo>
                    <a:lnTo>
                      <a:pt x="6015" y="236"/>
                    </a:lnTo>
                    <a:lnTo>
                      <a:pt x="6015" y="236"/>
                    </a:lnTo>
                    <a:lnTo>
                      <a:pt x="6016" y="236"/>
                    </a:lnTo>
                    <a:lnTo>
                      <a:pt x="6016" y="238"/>
                    </a:lnTo>
                    <a:lnTo>
                      <a:pt x="6016" y="237"/>
                    </a:lnTo>
                    <a:lnTo>
                      <a:pt x="6016" y="237"/>
                    </a:lnTo>
                    <a:lnTo>
                      <a:pt x="6017" y="236"/>
                    </a:lnTo>
                    <a:lnTo>
                      <a:pt x="6017" y="236"/>
                    </a:lnTo>
                    <a:lnTo>
                      <a:pt x="6017" y="236"/>
                    </a:lnTo>
                    <a:lnTo>
                      <a:pt x="6017" y="234"/>
                    </a:lnTo>
                    <a:lnTo>
                      <a:pt x="6017" y="234"/>
                    </a:lnTo>
                    <a:lnTo>
                      <a:pt x="6017" y="234"/>
                    </a:lnTo>
                    <a:lnTo>
                      <a:pt x="6017" y="234"/>
                    </a:lnTo>
                    <a:lnTo>
                      <a:pt x="6018" y="234"/>
                    </a:lnTo>
                  </a:path>
                </a:pathLst>
              </a:custGeom>
              <a:noFill/>
              <a:ln w="317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83" name="TextBox 182">
              <a:extLst>
                <a:ext uri="{FF2B5EF4-FFF2-40B4-BE49-F238E27FC236}">
                  <a16:creationId xmlns:a16="http://schemas.microsoft.com/office/drawing/2014/main" id="{7E7AEB8E-741D-43D0-AAC1-FE90798F616C}"/>
                </a:ext>
              </a:extLst>
            </p:cNvPr>
            <p:cNvSpPr txBox="1"/>
            <p:nvPr/>
          </p:nvSpPr>
          <p:spPr>
            <a:xfrm>
              <a:off x="6450666" y="4125846"/>
              <a:ext cx="3271720" cy="998435"/>
            </a:xfrm>
            <a:prstGeom prst="rect">
              <a:avLst/>
            </a:prstGeom>
            <a:noFill/>
          </p:spPr>
          <p:txBody>
            <a:bodyPr wrap="square" rtlCol="0">
              <a:spAutoFit/>
            </a:bodyPr>
            <a:lstStyle/>
            <a:p>
              <a:r>
                <a:rPr lang="en-US" sz="1200" dirty="0"/>
                <a:t>Time series discords(blue), thresholded to predict anomalies (red)</a:t>
              </a:r>
            </a:p>
          </p:txBody>
        </p:sp>
        <p:sp>
          <p:nvSpPr>
            <p:cNvPr id="193" name="Freeform 245">
              <a:extLst>
                <a:ext uri="{FF2B5EF4-FFF2-40B4-BE49-F238E27FC236}">
                  <a16:creationId xmlns:a16="http://schemas.microsoft.com/office/drawing/2014/main" id="{F3B01612-E047-4F68-B3E6-B0B741FEFD02}"/>
                </a:ext>
              </a:extLst>
            </p:cNvPr>
            <p:cNvSpPr>
              <a:spLocks/>
            </p:cNvSpPr>
            <p:nvPr/>
          </p:nvSpPr>
          <p:spPr bwMode="auto">
            <a:xfrm>
              <a:off x="494380" y="4294304"/>
              <a:ext cx="11158542" cy="866508"/>
            </a:xfrm>
            <a:custGeom>
              <a:avLst/>
              <a:gdLst>
                <a:gd name="T0" fmla="*/ 92 w 5939"/>
                <a:gd name="T1" fmla="*/ 355 h 355"/>
                <a:gd name="T2" fmla="*/ 185 w 5939"/>
                <a:gd name="T3" fmla="*/ 355 h 355"/>
                <a:gd name="T4" fmla="*/ 278 w 5939"/>
                <a:gd name="T5" fmla="*/ 355 h 355"/>
                <a:gd name="T6" fmla="*/ 371 w 5939"/>
                <a:gd name="T7" fmla="*/ 355 h 355"/>
                <a:gd name="T8" fmla="*/ 464 w 5939"/>
                <a:gd name="T9" fmla="*/ 355 h 355"/>
                <a:gd name="T10" fmla="*/ 557 w 5939"/>
                <a:gd name="T11" fmla="*/ 355 h 355"/>
                <a:gd name="T12" fmla="*/ 650 w 5939"/>
                <a:gd name="T13" fmla="*/ 355 h 355"/>
                <a:gd name="T14" fmla="*/ 743 w 5939"/>
                <a:gd name="T15" fmla="*/ 355 h 355"/>
                <a:gd name="T16" fmla="*/ 836 w 5939"/>
                <a:gd name="T17" fmla="*/ 355 h 355"/>
                <a:gd name="T18" fmla="*/ 929 w 5939"/>
                <a:gd name="T19" fmla="*/ 355 h 355"/>
                <a:gd name="T20" fmla="*/ 1022 w 5939"/>
                <a:gd name="T21" fmla="*/ 355 h 355"/>
                <a:gd name="T22" fmla="*/ 1115 w 5939"/>
                <a:gd name="T23" fmla="*/ 355 h 355"/>
                <a:gd name="T24" fmla="*/ 1208 w 5939"/>
                <a:gd name="T25" fmla="*/ 355 h 355"/>
                <a:gd name="T26" fmla="*/ 1301 w 5939"/>
                <a:gd name="T27" fmla="*/ 355 h 355"/>
                <a:gd name="T28" fmla="*/ 1393 w 5939"/>
                <a:gd name="T29" fmla="*/ 0 h 355"/>
                <a:gd name="T30" fmla="*/ 1485 w 5939"/>
                <a:gd name="T31" fmla="*/ 355 h 355"/>
                <a:gd name="T32" fmla="*/ 1578 w 5939"/>
                <a:gd name="T33" fmla="*/ 355 h 355"/>
                <a:gd name="T34" fmla="*/ 1671 w 5939"/>
                <a:gd name="T35" fmla="*/ 355 h 355"/>
                <a:gd name="T36" fmla="*/ 1763 w 5939"/>
                <a:gd name="T37" fmla="*/ 355 h 355"/>
                <a:gd name="T38" fmla="*/ 1856 w 5939"/>
                <a:gd name="T39" fmla="*/ 0 h 355"/>
                <a:gd name="T40" fmla="*/ 1949 w 5939"/>
                <a:gd name="T41" fmla="*/ 355 h 355"/>
                <a:gd name="T42" fmla="*/ 2042 w 5939"/>
                <a:gd name="T43" fmla="*/ 355 h 355"/>
                <a:gd name="T44" fmla="*/ 2134 w 5939"/>
                <a:gd name="T45" fmla="*/ 355 h 355"/>
                <a:gd name="T46" fmla="*/ 2227 w 5939"/>
                <a:gd name="T47" fmla="*/ 355 h 355"/>
                <a:gd name="T48" fmla="*/ 2320 w 5939"/>
                <a:gd name="T49" fmla="*/ 355 h 355"/>
                <a:gd name="T50" fmla="*/ 2413 w 5939"/>
                <a:gd name="T51" fmla="*/ 355 h 355"/>
                <a:gd name="T52" fmla="*/ 2506 w 5939"/>
                <a:gd name="T53" fmla="*/ 355 h 355"/>
                <a:gd name="T54" fmla="*/ 2599 w 5939"/>
                <a:gd name="T55" fmla="*/ 355 h 355"/>
                <a:gd name="T56" fmla="*/ 2692 w 5939"/>
                <a:gd name="T57" fmla="*/ 355 h 355"/>
                <a:gd name="T58" fmla="*/ 2785 w 5939"/>
                <a:gd name="T59" fmla="*/ 355 h 355"/>
                <a:gd name="T60" fmla="*/ 2878 w 5939"/>
                <a:gd name="T61" fmla="*/ 355 h 355"/>
                <a:gd name="T62" fmla="*/ 2971 w 5939"/>
                <a:gd name="T63" fmla="*/ 355 h 355"/>
                <a:gd name="T64" fmla="*/ 3064 w 5939"/>
                <a:gd name="T65" fmla="*/ 355 h 355"/>
                <a:gd name="T66" fmla="*/ 3156 w 5939"/>
                <a:gd name="T67" fmla="*/ 355 h 355"/>
                <a:gd name="T68" fmla="*/ 3249 w 5939"/>
                <a:gd name="T69" fmla="*/ 355 h 355"/>
                <a:gd name="T70" fmla="*/ 3342 w 5939"/>
                <a:gd name="T71" fmla="*/ 355 h 355"/>
                <a:gd name="T72" fmla="*/ 3435 w 5939"/>
                <a:gd name="T73" fmla="*/ 355 h 355"/>
                <a:gd name="T74" fmla="*/ 3528 w 5939"/>
                <a:gd name="T75" fmla="*/ 355 h 355"/>
                <a:gd name="T76" fmla="*/ 3621 w 5939"/>
                <a:gd name="T77" fmla="*/ 355 h 355"/>
                <a:gd name="T78" fmla="*/ 3713 w 5939"/>
                <a:gd name="T79" fmla="*/ 355 h 355"/>
                <a:gd name="T80" fmla="*/ 3806 w 5939"/>
                <a:gd name="T81" fmla="*/ 355 h 355"/>
                <a:gd name="T82" fmla="*/ 3899 w 5939"/>
                <a:gd name="T83" fmla="*/ 355 h 355"/>
                <a:gd name="T84" fmla="*/ 3992 w 5939"/>
                <a:gd name="T85" fmla="*/ 355 h 355"/>
                <a:gd name="T86" fmla="*/ 4085 w 5939"/>
                <a:gd name="T87" fmla="*/ 355 h 355"/>
                <a:gd name="T88" fmla="*/ 4178 w 5939"/>
                <a:gd name="T89" fmla="*/ 355 h 355"/>
                <a:gd name="T90" fmla="*/ 4271 w 5939"/>
                <a:gd name="T91" fmla="*/ 355 h 355"/>
                <a:gd name="T92" fmla="*/ 4364 w 5939"/>
                <a:gd name="T93" fmla="*/ 355 h 355"/>
                <a:gd name="T94" fmla="*/ 4457 w 5939"/>
                <a:gd name="T95" fmla="*/ 355 h 355"/>
                <a:gd name="T96" fmla="*/ 4550 w 5939"/>
                <a:gd name="T97" fmla="*/ 355 h 355"/>
                <a:gd name="T98" fmla="*/ 4643 w 5939"/>
                <a:gd name="T99" fmla="*/ 355 h 355"/>
                <a:gd name="T100" fmla="*/ 4736 w 5939"/>
                <a:gd name="T101" fmla="*/ 355 h 355"/>
                <a:gd name="T102" fmla="*/ 4829 w 5939"/>
                <a:gd name="T103" fmla="*/ 355 h 355"/>
                <a:gd name="T104" fmla="*/ 4921 w 5939"/>
                <a:gd name="T105" fmla="*/ 355 h 355"/>
                <a:gd name="T106" fmla="*/ 5014 w 5939"/>
                <a:gd name="T107" fmla="*/ 355 h 355"/>
                <a:gd name="T108" fmla="*/ 5107 w 5939"/>
                <a:gd name="T109" fmla="*/ 355 h 355"/>
                <a:gd name="T110" fmla="*/ 5200 w 5939"/>
                <a:gd name="T111" fmla="*/ 355 h 355"/>
                <a:gd name="T112" fmla="*/ 5292 w 5939"/>
                <a:gd name="T113" fmla="*/ 0 h 355"/>
                <a:gd name="T114" fmla="*/ 5385 w 5939"/>
                <a:gd name="T115" fmla="*/ 355 h 355"/>
                <a:gd name="T116" fmla="*/ 5478 w 5939"/>
                <a:gd name="T117" fmla="*/ 355 h 355"/>
                <a:gd name="T118" fmla="*/ 5571 w 5939"/>
                <a:gd name="T119" fmla="*/ 355 h 355"/>
                <a:gd name="T120" fmla="*/ 5664 w 5939"/>
                <a:gd name="T121" fmla="*/ 355 h 355"/>
                <a:gd name="T122" fmla="*/ 5755 w 5939"/>
                <a:gd name="T123" fmla="*/ 355 h 355"/>
                <a:gd name="T124" fmla="*/ 5848 w 5939"/>
                <a:gd name="T12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9" h="355">
                  <a:moveTo>
                    <a:pt x="0" y="355"/>
                  </a:moveTo>
                  <a:lnTo>
                    <a:pt x="0" y="355"/>
                  </a:lnTo>
                  <a:lnTo>
                    <a:pt x="0" y="355"/>
                  </a:lnTo>
                  <a:lnTo>
                    <a:pt x="0" y="355"/>
                  </a:lnTo>
                  <a:lnTo>
                    <a:pt x="0" y="355"/>
                  </a:lnTo>
                  <a:lnTo>
                    <a:pt x="1" y="355"/>
                  </a:lnTo>
                  <a:lnTo>
                    <a:pt x="1" y="355"/>
                  </a:lnTo>
                  <a:lnTo>
                    <a:pt x="1" y="355"/>
                  </a:lnTo>
                  <a:lnTo>
                    <a:pt x="2" y="355"/>
                  </a:lnTo>
                  <a:lnTo>
                    <a:pt x="2" y="355"/>
                  </a:lnTo>
                  <a:lnTo>
                    <a:pt x="2" y="355"/>
                  </a:lnTo>
                  <a:lnTo>
                    <a:pt x="2" y="355"/>
                  </a:lnTo>
                  <a:lnTo>
                    <a:pt x="3" y="355"/>
                  </a:lnTo>
                  <a:lnTo>
                    <a:pt x="3" y="355"/>
                  </a:lnTo>
                  <a:lnTo>
                    <a:pt x="3" y="355"/>
                  </a:lnTo>
                  <a:lnTo>
                    <a:pt x="3" y="355"/>
                  </a:lnTo>
                  <a:lnTo>
                    <a:pt x="4" y="355"/>
                  </a:lnTo>
                  <a:lnTo>
                    <a:pt x="4" y="355"/>
                  </a:lnTo>
                  <a:lnTo>
                    <a:pt x="4" y="355"/>
                  </a:lnTo>
                  <a:lnTo>
                    <a:pt x="4" y="355"/>
                  </a:lnTo>
                  <a:lnTo>
                    <a:pt x="5" y="355"/>
                  </a:lnTo>
                  <a:lnTo>
                    <a:pt x="5" y="355"/>
                  </a:lnTo>
                  <a:lnTo>
                    <a:pt x="5" y="355"/>
                  </a:lnTo>
                  <a:lnTo>
                    <a:pt x="6" y="355"/>
                  </a:lnTo>
                  <a:lnTo>
                    <a:pt x="6" y="355"/>
                  </a:lnTo>
                  <a:lnTo>
                    <a:pt x="6" y="355"/>
                  </a:lnTo>
                  <a:lnTo>
                    <a:pt x="6" y="355"/>
                  </a:lnTo>
                  <a:lnTo>
                    <a:pt x="7" y="355"/>
                  </a:lnTo>
                  <a:lnTo>
                    <a:pt x="7" y="355"/>
                  </a:lnTo>
                  <a:lnTo>
                    <a:pt x="7" y="355"/>
                  </a:lnTo>
                  <a:lnTo>
                    <a:pt x="7" y="355"/>
                  </a:lnTo>
                  <a:lnTo>
                    <a:pt x="8" y="355"/>
                  </a:lnTo>
                  <a:lnTo>
                    <a:pt x="8" y="355"/>
                  </a:lnTo>
                  <a:lnTo>
                    <a:pt x="8" y="355"/>
                  </a:lnTo>
                  <a:lnTo>
                    <a:pt x="8" y="355"/>
                  </a:lnTo>
                  <a:lnTo>
                    <a:pt x="9" y="355"/>
                  </a:lnTo>
                  <a:lnTo>
                    <a:pt x="9" y="355"/>
                  </a:lnTo>
                  <a:lnTo>
                    <a:pt x="9" y="355"/>
                  </a:lnTo>
                  <a:lnTo>
                    <a:pt x="9" y="355"/>
                  </a:lnTo>
                  <a:lnTo>
                    <a:pt x="10" y="355"/>
                  </a:lnTo>
                  <a:lnTo>
                    <a:pt x="10" y="355"/>
                  </a:lnTo>
                  <a:lnTo>
                    <a:pt x="10" y="355"/>
                  </a:lnTo>
                  <a:lnTo>
                    <a:pt x="10" y="355"/>
                  </a:lnTo>
                  <a:lnTo>
                    <a:pt x="11" y="355"/>
                  </a:lnTo>
                  <a:lnTo>
                    <a:pt x="11" y="355"/>
                  </a:lnTo>
                  <a:lnTo>
                    <a:pt x="11" y="355"/>
                  </a:lnTo>
                  <a:lnTo>
                    <a:pt x="11" y="355"/>
                  </a:lnTo>
                  <a:lnTo>
                    <a:pt x="12" y="355"/>
                  </a:lnTo>
                  <a:lnTo>
                    <a:pt x="12" y="355"/>
                  </a:lnTo>
                  <a:lnTo>
                    <a:pt x="12" y="355"/>
                  </a:lnTo>
                  <a:lnTo>
                    <a:pt x="12" y="355"/>
                  </a:lnTo>
                  <a:lnTo>
                    <a:pt x="13" y="355"/>
                  </a:lnTo>
                  <a:lnTo>
                    <a:pt x="13" y="355"/>
                  </a:lnTo>
                  <a:lnTo>
                    <a:pt x="13" y="355"/>
                  </a:lnTo>
                  <a:lnTo>
                    <a:pt x="14" y="355"/>
                  </a:lnTo>
                  <a:lnTo>
                    <a:pt x="14" y="355"/>
                  </a:lnTo>
                  <a:lnTo>
                    <a:pt x="14" y="355"/>
                  </a:lnTo>
                  <a:lnTo>
                    <a:pt x="14" y="355"/>
                  </a:lnTo>
                  <a:lnTo>
                    <a:pt x="15" y="355"/>
                  </a:lnTo>
                  <a:lnTo>
                    <a:pt x="15" y="355"/>
                  </a:lnTo>
                  <a:lnTo>
                    <a:pt x="15" y="355"/>
                  </a:lnTo>
                  <a:lnTo>
                    <a:pt x="15" y="355"/>
                  </a:lnTo>
                  <a:lnTo>
                    <a:pt x="16" y="355"/>
                  </a:lnTo>
                  <a:lnTo>
                    <a:pt x="16" y="355"/>
                  </a:lnTo>
                  <a:lnTo>
                    <a:pt x="16" y="355"/>
                  </a:lnTo>
                  <a:lnTo>
                    <a:pt x="16" y="355"/>
                  </a:lnTo>
                  <a:lnTo>
                    <a:pt x="17" y="355"/>
                  </a:lnTo>
                  <a:lnTo>
                    <a:pt x="17" y="355"/>
                  </a:lnTo>
                  <a:lnTo>
                    <a:pt x="17" y="355"/>
                  </a:lnTo>
                  <a:lnTo>
                    <a:pt x="17" y="355"/>
                  </a:lnTo>
                  <a:lnTo>
                    <a:pt x="18" y="355"/>
                  </a:lnTo>
                  <a:lnTo>
                    <a:pt x="18" y="355"/>
                  </a:lnTo>
                  <a:lnTo>
                    <a:pt x="18" y="355"/>
                  </a:lnTo>
                  <a:lnTo>
                    <a:pt x="18" y="355"/>
                  </a:lnTo>
                  <a:lnTo>
                    <a:pt x="19" y="355"/>
                  </a:lnTo>
                  <a:lnTo>
                    <a:pt x="19" y="355"/>
                  </a:lnTo>
                  <a:lnTo>
                    <a:pt x="19" y="355"/>
                  </a:lnTo>
                  <a:lnTo>
                    <a:pt x="20" y="355"/>
                  </a:lnTo>
                  <a:lnTo>
                    <a:pt x="20" y="355"/>
                  </a:lnTo>
                  <a:lnTo>
                    <a:pt x="20" y="355"/>
                  </a:lnTo>
                  <a:lnTo>
                    <a:pt x="20" y="355"/>
                  </a:lnTo>
                  <a:lnTo>
                    <a:pt x="21" y="355"/>
                  </a:lnTo>
                  <a:lnTo>
                    <a:pt x="21" y="355"/>
                  </a:lnTo>
                  <a:lnTo>
                    <a:pt x="21" y="355"/>
                  </a:lnTo>
                  <a:lnTo>
                    <a:pt x="21" y="355"/>
                  </a:lnTo>
                  <a:lnTo>
                    <a:pt x="22" y="355"/>
                  </a:lnTo>
                  <a:lnTo>
                    <a:pt x="22" y="355"/>
                  </a:lnTo>
                  <a:lnTo>
                    <a:pt x="22" y="355"/>
                  </a:lnTo>
                  <a:lnTo>
                    <a:pt x="22" y="355"/>
                  </a:lnTo>
                  <a:lnTo>
                    <a:pt x="23" y="355"/>
                  </a:lnTo>
                  <a:lnTo>
                    <a:pt x="23" y="355"/>
                  </a:lnTo>
                  <a:lnTo>
                    <a:pt x="23" y="355"/>
                  </a:lnTo>
                  <a:lnTo>
                    <a:pt x="23" y="355"/>
                  </a:lnTo>
                  <a:lnTo>
                    <a:pt x="24" y="355"/>
                  </a:lnTo>
                  <a:lnTo>
                    <a:pt x="24" y="355"/>
                  </a:lnTo>
                  <a:lnTo>
                    <a:pt x="24" y="355"/>
                  </a:lnTo>
                  <a:lnTo>
                    <a:pt x="24" y="355"/>
                  </a:lnTo>
                  <a:lnTo>
                    <a:pt x="25" y="355"/>
                  </a:lnTo>
                  <a:lnTo>
                    <a:pt x="25" y="355"/>
                  </a:lnTo>
                  <a:lnTo>
                    <a:pt x="25" y="355"/>
                  </a:lnTo>
                  <a:lnTo>
                    <a:pt x="25" y="355"/>
                  </a:lnTo>
                  <a:lnTo>
                    <a:pt x="26" y="355"/>
                  </a:lnTo>
                  <a:lnTo>
                    <a:pt x="26" y="355"/>
                  </a:lnTo>
                  <a:lnTo>
                    <a:pt x="26" y="355"/>
                  </a:lnTo>
                  <a:lnTo>
                    <a:pt x="26" y="355"/>
                  </a:lnTo>
                  <a:lnTo>
                    <a:pt x="27" y="355"/>
                  </a:lnTo>
                  <a:lnTo>
                    <a:pt x="27" y="355"/>
                  </a:lnTo>
                  <a:lnTo>
                    <a:pt x="27" y="355"/>
                  </a:lnTo>
                  <a:lnTo>
                    <a:pt x="28" y="355"/>
                  </a:lnTo>
                  <a:lnTo>
                    <a:pt x="28" y="355"/>
                  </a:lnTo>
                  <a:lnTo>
                    <a:pt x="28" y="355"/>
                  </a:lnTo>
                  <a:lnTo>
                    <a:pt x="28" y="355"/>
                  </a:lnTo>
                  <a:lnTo>
                    <a:pt x="29" y="355"/>
                  </a:lnTo>
                  <a:lnTo>
                    <a:pt x="29" y="355"/>
                  </a:lnTo>
                  <a:lnTo>
                    <a:pt x="29" y="355"/>
                  </a:lnTo>
                  <a:lnTo>
                    <a:pt x="29" y="355"/>
                  </a:lnTo>
                  <a:lnTo>
                    <a:pt x="30" y="355"/>
                  </a:lnTo>
                  <a:lnTo>
                    <a:pt x="30" y="355"/>
                  </a:lnTo>
                  <a:lnTo>
                    <a:pt x="30" y="355"/>
                  </a:lnTo>
                  <a:lnTo>
                    <a:pt x="30" y="355"/>
                  </a:lnTo>
                  <a:lnTo>
                    <a:pt x="31" y="355"/>
                  </a:lnTo>
                  <a:lnTo>
                    <a:pt x="31" y="355"/>
                  </a:lnTo>
                  <a:lnTo>
                    <a:pt x="31" y="355"/>
                  </a:lnTo>
                  <a:lnTo>
                    <a:pt x="31" y="355"/>
                  </a:lnTo>
                  <a:lnTo>
                    <a:pt x="31" y="355"/>
                  </a:lnTo>
                  <a:lnTo>
                    <a:pt x="32" y="355"/>
                  </a:lnTo>
                  <a:lnTo>
                    <a:pt x="32" y="355"/>
                  </a:lnTo>
                  <a:lnTo>
                    <a:pt x="32" y="355"/>
                  </a:lnTo>
                  <a:lnTo>
                    <a:pt x="33" y="355"/>
                  </a:lnTo>
                  <a:lnTo>
                    <a:pt x="33" y="355"/>
                  </a:lnTo>
                  <a:lnTo>
                    <a:pt x="33" y="355"/>
                  </a:lnTo>
                  <a:lnTo>
                    <a:pt x="33" y="355"/>
                  </a:lnTo>
                  <a:lnTo>
                    <a:pt x="34" y="355"/>
                  </a:lnTo>
                  <a:lnTo>
                    <a:pt x="34" y="355"/>
                  </a:lnTo>
                  <a:lnTo>
                    <a:pt x="34" y="355"/>
                  </a:lnTo>
                  <a:lnTo>
                    <a:pt x="35" y="355"/>
                  </a:lnTo>
                  <a:lnTo>
                    <a:pt x="35" y="355"/>
                  </a:lnTo>
                  <a:lnTo>
                    <a:pt x="35" y="355"/>
                  </a:lnTo>
                  <a:lnTo>
                    <a:pt x="35" y="355"/>
                  </a:lnTo>
                  <a:lnTo>
                    <a:pt x="36" y="355"/>
                  </a:lnTo>
                  <a:lnTo>
                    <a:pt x="36" y="355"/>
                  </a:lnTo>
                  <a:lnTo>
                    <a:pt x="36" y="355"/>
                  </a:lnTo>
                  <a:lnTo>
                    <a:pt x="36" y="355"/>
                  </a:lnTo>
                  <a:lnTo>
                    <a:pt x="37" y="355"/>
                  </a:lnTo>
                  <a:lnTo>
                    <a:pt x="37" y="355"/>
                  </a:lnTo>
                  <a:lnTo>
                    <a:pt x="37" y="355"/>
                  </a:lnTo>
                  <a:lnTo>
                    <a:pt x="37" y="355"/>
                  </a:lnTo>
                  <a:lnTo>
                    <a:pt x="38" y="355"/>
                  </a:lnTo>
                  <a:lnTo>
                    <a:pt x="38" y="355"/>
                  </a:lnTo>
                  <a:lnTo>
                    <a:pt x="38" y="355"/>
                  </a:lnTo>
                  <a:lnTo>
                    <a:pt x="38" y="355"/>
                  </a:lnTo>
                  <a:lnTo>
                    <a:pt x="39" y="355"/>
                  </a:lnTo>
                  <a:lnTo>
                    <a:pt x="39" y="355"/>
                  </a:lnTo>
                  <a:lnTo>
                    <a:pt x="39" y="355"/>
                  </a:lnTo>
                  <a:lnTo>
                    <a:pt x="39" y="355"/>
                  </a:lnTo>
                  <a:lnTo>
                    <a:pt x="40" y="355"/>
                  </a:lnTo>
                  <a:lnTo>
                    <a:pt x="40" y="355"/>
                  </a:lnTo>
                  <a:lnTo>
                    <a:pt x="40" y="355"/>
                  </a:lnTo>
                  <a:lnTo>
                    <a:pt x="40" y="355"/>
                  </a:lnTo>
                  <a:lnTo>
                    <a:pt x="41" y="355"/>
                  </a:lnTo>
                  <a:lnTo>
                    <a:pt x="41" y="355"/>
                  </a:lnTo>
                  <a:lnTo>
                    <a:pt x="41" y="355"/>
                  </a:lnTo>
                  <a:lnTo>
                    <a:pt x="42" y="355"/>
                  </a:lnTo>
                  <a:lnTo>
                    <a:pt x="42" y="355"/>
                  </a:lnTo>
                  <a:lnTo>
                    <a:pt x="42" y="355"/>
                  </a:lnTo>
                  <a:lnTo>
                    <a:pt x="42" y="355"/>
                  </a:lnTo>
                  <a:lnTo>
                    <a:pt x="43" y="355"/>
                  </a:lnTo>
                  <a:lnTo>
                    <a:pt x="43" y="355"/>
                  </a:lnTo>
                  <a:lnTo>
                    <a:pt x="43" y="355"/>
                  </a:lnTo>
                  <a:lnTo>
                    <a:pt x="43" y="355"/>
                  </a:lnTo>
                  <a:lnTo>
                    <a:pt x="43" y="355"/>
                  </a:lnTo>
                  <a:lnTo>
                    <a:pt x="44" y="355"/>
                  </a:lnTo>
                  <a:lnTo>
                    <a:pt x="44" y="355"/>
                  </a:lnTo>
                  <a:lnTo>
                    <a:pt x="44" y="355"/>
                  </a:lnTo>
                  <a:lnTo>
                    <a:pt x="45" y="355"/>
                  </a:lnTo>
                  <a:lnTo>
                    <a:pt x="45" y="355"/>
                  </a:lnTo>
                  <a:lnTo>
                    <a:pt x="45" y="355"/>
                  </a:lnTo>
                  <a:lnTo>
                    <a:pt x="45" y="355"/>
                  </a:lnTo>
                  <a:lnTo>
                    <a:pt x="46" y="355"/>
                  </a:lnTo>
                  <a:lnTo>
                    <a:pt x="46" y="355"/>
                  </a:lnTo>
                  <a:lnTo>
                    <a:pt x="46" y="355"/>
                  </a:lnTo>
                  <a:lnTo>
                    <a:pt x="46" y="355"/>
                  </a:lnTo>
                  <a:lnTo>
                    <a:pt x="47" y="355"/>
                  </a:lnTo>
                  <a:lnTo>
                    <a:pt x="47" y="355"/>
                  </a:lnTo>
                  <a:lnTo>
                    <a:pt x="47" y="355"/>
                  </a:lnTo>
                  <a:lnTo>
                    <a:pt x="47" y="355"/>
                  </a:lnTo>
                  <a:lnTo>
                    <a:pt x="48" y="355"/>
                  </a:lnTo>
                  <a:lnTo>
                    <a:pt x="48" y="355"/>
                  </a:lnTo>
                  <a:lnTo>
                    <a:pt x="48" y="355"/>
                  </a:lnTo>
                  <a:lnTo>
                    <a:pt x="49" y="355"/>
                  </a:lnTo>
                  <a:lnTo>
                    <a:pt x="49" y="355"/>
                  </a:lnTo>
                  <a:lnTo>
                    <a:pt x="49" y="355"/>
                  </a:lnTo>
                  <a:lnTo>
                    <a:pt x="49" y="355"/>
                  </a:lnTo>
                  <a:lnTo>
                    <a:pt x="50" y="355"/>
                  </a:lnTo>
                  <a:lnTo>
                    <a:pt x="50" y="355"/>
                  </a:lnTo>
                  <a:lnTo>
                    <a:pt x="50" y="355"/>
                  </a:lnTo>
                  <a:lnTo>
                    <a:pt x="50" y="355"/>
                  </a:lnTo>
                  <a:lnTo>
                    <a:pt x="51" y="355"/>
                  </a:lnTo>
                  <a:lnTo>
                    <a:pt x="51" y="355"/>
                  </a:lnTo>
                  <a:lnTo>
                    <a:pt x="51" y="355"/>
                  </a:lnTo>
                  <a:lnTo>
                    <a:pt x="51" y="355"/>
                  </a:lnTo>
                  <a:lnTo>
                    <a:pt x="52" y="355"/>
                  </a:lnTo>
                  <a:lnTo>
                    <a:pt x="52" y="355"/>
                  </a:lnTo>
                  <a:lnTo>
                    <a:pt x="52" y="355"/>
                  </a:lnTo>
                  <a:lnTo>
                    <a:pt x="52" y="355"/>
                  </a:lnTo>
                  <a:lnTo>
                    <a:pt x="53" y="355"/>
                  </a:lnTo>
                  <a:lnTo>
                    <a:pt x="53" y="355"/>
                  </a:lnTo>
                  <a:lnTo>
                    <a:pt x="53" y="355"/>
                  </a:lnTo>
                  <a:lnTo>
                    <a:pt x="53" y="355"/>
                  </a:lnTo>
                  <a:lnTo>
                    <a:pt x="54" y="355"/>
                  </a:lnTo>
                  <a:lnTo>
                    <a:pt x="54" y="355"/>
                  </a:lnTo>
                  <a:lnTo>
                    <a:pt x="54" y="355"/>
                  </a:lnTo>
                  <a:lnTo>
                    <a:pt x="54" y="355"/>
                  </a:lnTo>
                  <a:lnTo>
                    <a:pt x="55" y="355"/>
                  </a:lnTo>
                  <a:lnTo>
                    <a:pt x="55" y="355"/>
                  </a:lnTo>
                  <a:lnTo>
                    <a:pt x="55" y="355"/>
                  </a:lnTo>
                  <a:lnTo>
                    <a:pt x="55" y="355"/>
                  </a:lnTo>
                  <a:lnTo>
                    <a:pt x="56" y="355"/>
                  </a:lnTo>
                  <a:lnTo>
                    <a:pt x="56" y="355"/>
                  </a:lnTo>
                  <a:lnTo>
                    <a:pt x="56" y="355"/>
                  </a:lnTo>
                  <a:lnTo>
                    <a:pt x="57" y="355"/>
                  </a:lnTo>
                  <a:lnTo>
                    <a:pt x="57" y="355"/>
                  </a:lnTo>
                  <a:lnTo>
                    <a:pt x="57" y="355"/>
                  </a:lnTo>
                  <a:lnTo>
                    <a:pt x="57" y="355"/>
                  </a:lnTo>
                  <a:lnTo>
                    <a:pt x="58" y="355"/>
                  </a:lnTo>
                  <a:lnTo>
                    <a:pt x="58" y="355"/>
                  </a:lnTo>
                  <a:lnTo>
                    <a:pt x="58" y="355"/>
                  </a:lnTo>
                  <a:lnTo>
                    <a:pt x="58" y="355"/>
                  </a:lnTo>
                  <a:lnTo>
                    <a:pt x="59" y="355"/>
                  </a:lnTo>
                  <a:lnTo>
                    <a:pt x="59" y="355"/>
                  </a:lnTo>
                  <a:lnTo>
                    <a:pt x="59" y="355"/>
                  </a:lnTo>
                  <a:lnTo>
                    <a:pt x="59" y="355"/>
                  </a:lnTo>
                  <a:lnTo>
                    <a:pt x="60" y="355"/>
                  </a:lnTo>
                  <a:lnTo>
                    <a:pt x="60" y="355"/>
                  </a:lnTo>
                  <a:lnTo>
                    <a:pt x="60" y="355"/>
                  </a:lnTo>
                  <a:lnTo>
                    <a:pt x="60" y="355"/>
                  </a:lnTo>
                  <a:lnTo>
                    <a:pt x="61" y="355"/>
                  </a:lnTo>
                  <a:lnTo>
                    <a:pt x="61" y="355"/>
                  </a:lnTo>
                  <a:lnTo>
                    <a:pt x="61" y="355"/>
                  </a:lnTo>
                  <a:lnTo>
                    <a:pt x="61" y="355"/>
                  </a:lnTo>
                  <a:lnTo>
                    <a:pt x="62" y="355"/>
                  </a:lnTo>
                  <a:lnTo>
                    <a:pt x="62" y="355"/>
                  </a:lnTo>
                  <a:lnTo>
                    <a:pt x="62" y="355"/>
                  </a:lnTo>
                  <a:lnTo>
                    <a:pt x="62" y="355"/>
                  </a:lnTo>
                  <a:lnTo>
                    <a:pt x="63" y="355"/>
                  </a:lnTo>
                  <a:lnTo>
                    <a:pt x="63" y="355"/>
                  </a:lnTo>
                  <a:lnTo>
                    <a:pt x="63" y="355"/>
                  </a:lnTo>
                  <a:lnTo>
                    <a:pt x="64" y="355"/>
                  </a:lnTo>
                  <a:lnTo>
                    <a:pt x="64" y="355"/>
                  </a:lnTo>
                  <a:lnTo>
                    <a:pt x="64" y="355"/>
                  </a:lnTo>
                  <a:lnTo>
                    <a:pt x="64" y="355"/>
                  </a:lnTo>
                  <a:lnTo>
                    <a:pt x="65" y="355"/>
                  </a:lnTo>
                  <a:lnTo>
                    <a:pt x="65" y="355"/>
                  </a:lnTo>
                  <a:lnTo>
                    <a:pt x="65" y="355"/>
                  </a:lnTo>
                  <a:lnTo>
                    <a:pt x="65" y="355"/>
                  </a:lnTo>
                  <a:lnTo>
                    <a:pt x="66" y="355"/>
                  </a:lnTo>
                  <a:lnTo>
                    <a:pt x="66" y="355"/>
                  </a:lnTo>
                  <a:lnTo>
                    <a:pt x="66" y="355"/>
                  </a:lnTo>
                  <a:lnTo>
                    <a:pt x="66" y="355"/>
                  </a:lnTo>
                  <a:lnTo>
                    <a:pt x="67" y="355"/>
                  </a:lnTo>
                  <a:lnTo>
                    <a:pt x="67" y="355"/>
                  </a:lnTo>
                  <a:lnTo>
                    <a:pt x="67" y="355"/>
                  </a:lnTo>
                  <a:lnTo>
                    <a:pt x="67" y="355"/>
                  </a:lnTo>
                  <a:lnTo>
                    <a:pt x="68" y="355"/>
                  </a:lnTo>
                  <a:lnTo>
                    <a:pt x="68" y="355"/>
                  </a:lnTo>
                  <a:lnTo>
                    <a:pt x="68" y="355"/>
                  </a:lnTo>
                  <a:lnTo>
                    <a:pt x="68" y="355"/>
                  </a:lnTo>
                  <a:lnTo>
                    <a:pt x="69" y="355"/>
                  </a:lnTo>
                  <a:lnTo>
                    <a:pt x="69" y="355"/>
                  </a:lnTo>
                  <a:lnTo>
                    <a:pt x="69" y="355"/>
                  </a:lnTo>
                  <a:lnTo>
                    <a:pt x="69" y="355"/>
                  </a:lnTo>
                  <a:lnTo>
                    <a:pt x="70" y="355"/>
                  </a:lnTo>
                  <a:lnTo>
                    <a:pt x="70" y="355"/>
                  </a:lnTo>
                  <a:lnTo>
                    <a:pt x="70" y="355"/>
                  </a:lnTo>
                  <a:lnTo>
                    <a:pt x="71" y="355"/>
                  </a:lnTo>
                  <a:lnTo>
                    <a:pt x="71" y="355"/>
                  </a:lnTo>
                  <a:lnTo>
                    <a:pt x="71" y="355"/>
                  </a:lnTo>
                  <a:lnTo>
                    <a:pt x="71" y="355"/>
                  </a:lnTo>
                  <a:lnTo>
                    <a:pt x="72" y="355"/>
                  </a:lnTo>
                  <a:lnTo>
                    <a:pt x="72" y="355"/>
                  </a:lnTo>
                  <a:lnTo>
                    <a:pt x="72" y="355"/>
                  </a:lnTo>
                  <a:lnTo>
                    <a:pt x="72" y="355"/>
                  </a:lnTo>
                  <a:lnTo>
                    <a:pt x="73" y="355"/>
                  </a:lnTo>
                  <a:lnTo>
                    <a:pt x="73" y="355"/>
                  </a:lnTo>
                  <a:lnTo>
                    <a:pt x="73" y="355"/>
                  </a:lnTo>
                  <a:lnTo>
                    <a:pt x="73" y="355"/>
                  </a:lnTo>
                  <a:lnTo>
                    <a:pt x="74" y="355"/>
                  </a:lnTo>
                  <a:lnTo>
                    <a:pt x="74" y="355"/>
                  </a:lnTo>
                  <a:lnTo>
                    <a:pt x="74" y="355"/>
                  </a:lnTo>
                  <a:lnTo>
                    <a:pt x="74" y="355"/>
                  </a:lnTo>
                  <a:lnTo>
                    <a:pt x="75" y="355"/>
                  </a:lnTo>
                  <a:lnTo>
                    <a:pt x="75" y="355"/>
                  </a:lnTo>
                  <a:lnTo>
                    <a:pt x="75" y="355"/>
                  </a:lnTo>
                  <a:lnTo>
                    <a:pt x="75" y="355"/>
                  </a:lnTo>
                  <a:lnTo>
                    <a:pt x="75" y="355"/>
                  </a:lnTo>
                  <a:lnTo>
                    <a:pt x="76" y="355"/>
                  </a:lnTo>
                  <a:lnTo>
                    <a:pt x="76" y="355"/>
                  </a:lnTo>
                  <a:lnTo>
                    <a:pt x="76" y="355"/>
                  </a:lnTo>
                  <a:lnTo>
                    <a:pt x="77" y="355"/>
                  </a:lnTo>
                  <a:lnTo>
                    <a:pt x="77" y="355"/>
                  </a:lnTo>
                  <a:lnTo>
                    <a:pt x="77" y="355"/>
                  </a:lnTo>
                  <a:lnTo>
                    <a:pt x="78" y="355"/>
                  </a:lnTo>
                  <a:lnTo>
                    <a:pt x="78" y="355"/>
                  </a:lnTo>
                  <a:lnTo>
                    <a:pt x="78" y="355"/>
                  </a:lnTo>
                  <a:lnTo>
                    <a:pt x="78" y="355"/>
                  </a:lnTo>
                  <a:lnTo>
                    <a:pt x="79" y="355"/>
                  </a:lnTo>
                  <a:lnTo>
                    <a:pt x="79" y="355"/>
                  </a:lnTo>
                  <a:lnTo>
                    <a:pt x="79" y="355"/>
                  </a:lnTo>
                  <a:lnTo>
                    <a:pt x="79" y="355"/>
                  </a:lnTo>
                  <a:lnTo>
                    <a:pt x="80" y="355"/>
                  </a:lnTo>
                  <a:lnTo>
                    <a:pt x="80" y="355"/>
                  </a:lnTo>
                  <a:lnTo>
                    <a:pt x="80" y="355"/>
                  </a:lnTo>
                  <a:lnTo>
                    <a:pt x="80" y="355"/>
                  </a:lnTo>
                  <a:lnTo>
                    <a:pt x="81" y="355"/>
                  </a:lnTo>
                  <a:lnTo>
                    <a:pt x="81" y="355"/>
                  </a:lnTo>
                  <a:lnTo>
                    <a:pt x="81" y="355"/>
                  </a:lnTo>
                  <a:lnTo>
                    <a:pt x="81" y="355"/>
                  </a:lnTo>
                  <a:lnTo>
                    <a:pt x="82" y="355"/>
                  </a:lnTo>
                  <a:lnTo>
                    <a:pt x="82" y="355"/>
                  </a:lnTo>
                  <a:lnTo>
                    <a:pt x="82" y="355"/>
                  </a:lnTo>
                  <a:lnTo>
                    <a:pt x="82" y="355"/>
                  </a:lnTo>
                  <a:lnTo>
                    <a:pt x="83" y="355"/>
                  </a:lnTo>
                  <a:lnTo>
                    <a:pt x="83" y="355"/>
                  </a:lnTo>
                  <a:lnTo>
                    <a:pt x="83" y="355"/>
                  </a:lnTo>
                  <a:lnTo>
                    <a:pt x="83" y="355"/>
                  </a:lnTo>
                  <a:lnTo>
                    <a:pt x="84" y="355"/>
                  </a:lnTo>
                  <a:lnTo>
                    <a:pt x="84" y="355"/>
                  </a:lnTo>
                  <a:lnTo>
                    <a:pt x="84" y="355"/>
                  </a:lnTo>
                  <a:lnTo>
                    <a:pt x="84" y="355"/>
                  </a:lnTo>
                  <a:lnTo>
                    <a:pt x="85" y="355"/>
                  </a:lnTo>
                  <a:lnTo>
                    <a:pt x="85" y="355"/>
                  </a:lnTo>
                  <a:lnTo>
                    <a:pt x="85" y="355"/>
                  </a:lnTo>
                  <a:lnTo>
                    <a:pt x="86" y="355"/>
                  </a:lnTo>
                  <a:lnTo>
                    <a:pt x="86" y="355"/>
                  </a:lnTo>
                  <a:lnTo>
                    <a:pt x="86" y="355"/>
                  </a:lnTo>
                  <a:lnTo>
                    <a:pt x="86" y="355"/>
                  </a:lnTo>
                  <a:lnTo>
                    <a:pt x="87" y="355"/>
                  </a:lnTo>
                  <a:lnTo>
                    <a:pt x="87" y="355"/>
                  </a:lnTo>
                  <a:lnTo>
                    <a:pt x="87" y="355"/>
                  </a:lnTo>
                  <a:lnTo>
                    <a:pt x="87" y="355"/>
                  </a:lnTo>
                  <a:lnTo>
                    <a:pt x="87" y="355"/>
                  </a:lnTo>
                  <a:lnTo>
                    <a:pt x="88" y="355"/>
                  </a:lnTo>
                  <a:lnTo>
                    <a:pt x="88" y="355"/>
                  </a:lnTo>
                  <a:lnTo>
                    <a:pt x="88" y="355"/>
                  </a:lnTo>
                  <a:lnTo>
                    <a:pt x="89" y="355"/>
                  </a:lnTo>
                  <a:lnTo>
                    <a:pt x="89" y="355"/>
                  </a:lnTo>
                  <a:lnTo>
                    <a:pt x="89" y="355"/>
                  </a:lnTo>
                  <a:lnTo>
                    <a:pt x="89" y="355"/>
                  </a:lnTo>
                  <a:lnTo>
                    <a:pt x="90" y="355"/>
                  </a:lnTo>
                  <a:lnTo>
                    <a:pt x="90" y="355"/>
                  </a:lnTo>
                  <a:lnTo>
                    <a:pt x="90" y="355"/>
                  </a:lnTo>
                  <a:lnTo>
                    <a:pt x="90" y="355"/>
                  </a:lnTo>
                  <a:lnTo>
                    <a:pt x="91" y="355"/>
                  </a:lnTo>
                  <a:lnTo>
                    <a:pt x="91" y="355"/>
                  </a:lnTo>
                  <a:lnTo>
                    <a:pt x="91" y="355"/>
                  </a:lnTo>
                  <a:lnTo>
                    <a:pt x="91" y="355"/>
                  </a:lnTo>
                  <a:lnTo>
                    <a:pt x="92" y="355"/>
                  </a:lnTo>
                  <a:lnTo>
                    <a:pt x="92" y="355"/>
                  </a:lnTo>
                  <a:lnTo>
                    <a:pt x="92" y="355"/>
                  </a:lnTo>
                  <a:lnTo>
                    <a:pt x="93" y="355"/>
                  </a:lnTo>
                  <a:lnTo>
                    <a:pt x="93" y="355"/>
                  </a:lnTo>
                  <a:lnTo>
                    <a:pt x="93" y="355"/>
                  </a:lnTo>
                  <a:lnTo>
                    <a:pt x="93" y="355"/>
                  </a:lnTo>
                  <a:lnTo>
                    <a:pt x="94" y="355"/>
                  </a:lnTo>
                  <a:lnTo>
                    <a:pt x="94" y="355"/>
                  </a:lnTo>
                  <a:lnTo>
                    <a:pt x="94" y="355"/>
                  </a:lnTo>
                  <a:lnTo>
                    <a:pt x="94" y="355"/>
                  </a:lnTo>
                  <a:lnTo>
                    <a:pt x="95" y="355"/>
                  </a:lnTo>
                  <a:lnTo>
                    <a:pt x="95" y="355"/>
                  </a:lnTo>
                  <a:lnTo>
                    <a:pt x="95" y="355"/>
                  </a:lnTo>
                  <a:lnTo>
                    <a:pt x="95" y="355"/>
                  </a:lnTo>
                  <a:lnTo>
                    <a:pt x="96" y="355"/>
                  </a:lnTo>
                  <a:lnTo>
                    <a:pt x="96" y="355"/>
                  </a:lnTo>
                  <a:lnTo>
                    <a:pt x="96" y="355"/>
                  </a:lnTo>
                  <a:lnTo>
                    <a:pt x="96" y="355"/>
                  </a:lnTo>
                  <a:lnTo>
                    <a:pt x="97" y="355"/>
                  </a:lnTo>
                  <a:lnTo>
                    <a:pt x="97" y="355"/>
                  </a:lnTo>
                  <a:lnTo>
                    <a:pt x="97" y="355"/>
                  </a:lnTo>
                  <a:lnTo>
                    <a:pt x="97" y="355"/>
                  </a:lnTo>
                  <a:lnTo>
                    <a:pt x="98" y="355"/>
                  </a:lnTo>
                  <a:lnTo>
                    <a:pt x="98" y="355"/>
                  </a:lnTo>
                  <a:lnTo>
                    <a:pt x="98" y="355"/>
                  </a:lnTo>
                  <a:lnTo>
                    <a:pt x="98" y="355"/>
                  </a:lnTo>
                  <a:lnTo>
                    <a:pt x="99" y="355"/>
                  </a:lnTo>
                  <a:lnTo>
                    <a:pt x="99" y="355"/>
                  </a:lnTo>
                  <a:lnTo>
                    <a:pt x="99" y="355"/>
                  </a:lnTo>
                  <a:lnTo>
                    <a:pt x="99" y="355"/>
                  </a:lnTo>
                  <a:lnTo>
                    <a:pt x="100" y="355"/>
                  </a:lnTo>
                  <a:lnTo>
                    <a:pt x="100" y="355"/>
                  </a:lnTo>
                  <a:lnTo>
                    <a:pt x="100" y="355"/>
                  </a:lnTo>
                  <a:lnTo>
                    <a:pt x="101" y="355"/>
                  </a:lnTo>
                  <a:lnTo>
                    <a:pt x="101" y="355"/>
                  </a:lnTo>
                  <a:lnTo>
                    <a:pt x="101" y="355"/>
                  </a:lnTo>
                  <a:lnTo>
                    <a:pt x="101" y="355"/>
                  </a:lnTo>
                  <a:lnTo>
                    <a:pt x="102" y="355"/>
                  </a:lnTo>
                  <a:lnTo>
                    <a:pt x="102" y="355"/>
                  </a:lnTo>
                  <a:lnTo>
                    <a:pt x="102" y="355"/>
                  </a:lnTo>
                  <a:lnTo>
                    <a:pt x="102" y="355"/>
                  </a:lnTo>
                  <a:lnTo>
                    <a:pt x="103" y="355"/>
                  </a:lnTo>
                  <a:lnTo>
                    <a:pt x="103" y="355"/>
                  </a:lnTo>
                  <a:lnTo>
                    <a:pt x="103" y="355"/>
                  </a:lnTo>
                  <a:lnTo>
                    <a:pt x="103" y="355"/>
                  </a:lnTo>
                  <a:lnTo>
                    <a:pt x="104" y="355"/>
                  </a:lnTo>
                  <a:lnTo>
                    <a:pt x="104" y="355"/>
                  </a:lnTo>
                  <a:lnTo>
                    <a:pt x="104" y="355"/>
                  </a:lnTo>
                  <a:lnTo>
                    <a:pt x="104" y="355"/>
                  </a:lnTo>
                  <a:lnTo>
                    <a:pt x="105" y="355"/>
                  </a:lnTo>
                  <a:lnTo>
                    <a:pt x="105" y="355"/>
                  </a:lnTo>
                  <a:lnTo>
                    <a:pt x="105" y="355"/>
                  </a:lnTo>
                  <a:lnTo>
                    <a:pt x="105" y="355"/>
                  </a:lnTo>
                  <a:lnTo>
                    <a:pt x="106" y="355"/>
                  </a:lnTo>
                  <a:lnTo>
                    <a:pt x="106" y="355"/>
                  </a:lnTo>
                  <a:lnTo>
                    <a:pt x="106" y="355"/>
                  </a:lnTo>
                  <a:lnTo>
                    <a:pt x="106" y="355"/>
                  </a:lnTo>
                  <a:lnTo>
                    <a:pt x="106" y="355"/>
                  </a:lnTo>
                  <a:lnTo>
                    <a:pt x="107" y="355"/>
                  </a:lnTo>
                  <a:lnTo>
                    <a:pt x="107" y="355"/>
                  </a:lnTo>
                  <a:lnTo>
                    <a:pt x="108" y="355"/>
                  </a:lnTo>
                  <a:lnTo>
                    <a:pt x="108" y="355"/>
                  </a:lnTo>
                  <a:lnTo>
                    <a:pt x="108" y="355"/>
                  </a:lnTo>
                  <a:lnTo>
                    <a:pt x="108" y="355"/>
                  </a:lnTo>
                  <a:lnTo>
                    <a:pt x="109" y="355"/>
                  </a:lnTo>
                  <a:lnTo>
                    <a:pt x="109" y="355"/>
                  </a:lnTo>
                  <a:lnTo>
                    <a:pt x="109" y="355"/>
                  </a:lnTo>
                  <a:lnTo>
                    <a:pt x="109" y="355"/>
                  </a:lnTo>
                  <a:lnTo>
                    <a:pt x="110" y="355"/>
                  </a:lnTo>
                  <a:lnTo>
                    <a:pt x="110" y="355"/>
                  </a:lnTo>
                  <a:lnTo>
                    <a:pt x="110" y="355"/>
                  </a:lnTo>
                  <a:lnTo>
                    <a:pt x="110" y="355"/>
                  </a:lnTo>
                  <a:lnTo>
                    <a:pt x="111" y="355"/>
                  </a:lnTo>
                  <a:lnTo>
                    <a:pt x="111" y="355"/>
                  </a:lnTo>
                  <a:lnTo>
                    <a:pt x="111" y="355"/>
                  </a:lnTo>
                  <a:lnTo>
                    <a:pt x="111" y="355"/>
                  </a:lnTo>
                  <a:lnTo>
                    <a:pt x="112" y="355"/>
                  </a:lnTo>
                  <a:lnTo>
                    <a:pt x="112" y="355"/>
                  </a:lnTo>
                  <a:lnTo>
                    <a:pt x="112" y="355"/>
                  </a:lnTo>
                  <a:lnTo>
                    <a:pt x="112" y="355"/>
                  </a:lnTo>
                  <a:lnTo>
                    <a:pt x="113" y="355"/>
                  </a:lnTo>
                  <a:lnTo>
                    <a:pt x="113" y="355"/>
                  </a:lnTo>
                  <a:lnTo>
                    <a:pt x="113" y="355"/>
                  </a:lnTo>
                  <a:lnTo>
                    <a:pt x="113" y="355"/>
                  </a:lnTo>
                  <a:lnTo>
                    <a:pt x="114" y="355"/>
                  </a:lnTo>
                  <a:lnTo>
                    <a:pt x="114" y="355"/>
                  </a:lnTo>
                  <a:lnTo>
                    <a:pt x="114" y="355"/>
                  </a:lnTo>
                  <a:lnTo>
                    <a:pt x="115" y="355"/>
                  </a:lnTo>
                  <a:lnTo>
                    <a:pt x="115" y="355"/>
                  </a:lnTo>
                  <a:lnTo>
                    <a:pt x="115" y="355"/>
                  </a:lnTo>
                  <a:lnTo>
                    <a:pt x="115" y="355"/>
                  </a:lnTo>
                  <a:lnTo>
                    <a:pt x="116" y="355"/>
                  </a:lnTo>
                  <a:lnTo>
                    <a:pt x="116" y="355"/>
                  </a:lnTo>
                  <a:lnTo>
                    <a:pt x="116" y="355"/>
                  </a:lnTo>
                  <a:lnTo>
                    <a:pt x="116" y="355"/>
                  </a:lnTo>
                  <a:lnTo>
                    <a:pt x="117" y="355"/>
                  </a:lnTo>
                  <a:lnTo>
                    <a:pt x="117" y="355"/>
                  </a:lnTo>
                  <a:lnTo>
                    <a:pt x="117" y="355"/>
                  </a:lnTo>
                  <a:lnTo>
                    <a:pt x="117" y="355"/>
                  </a:lnTo>
                  <a:lnTo>
                    <a:pt x="118" y="355"/>
                  </a:lnTo>
                  <a:lnTo>
                    <a:pt x="118" y="355"/>
                  </a:lnTo>
                  <a:lnTo>
                    <a:pt x="118" y="355"/>
                  </a:lnTo>
                  <a:lnTo>
                    <a:pt x="118" y="355"/>
                  </a:lnTo>
                  <a:lnTo>
                    <a:pt x="118" y="355"/>
                  </a:lnTo>
                  <a:lnTo>
                    <a:pt x="119" y="355"/>
                  </a:lnTo>
                  <a:lnTo>
                    <a:pt x="119" y="355"/>
                  </a:lnTo>
                  <a:lnTo>
                    <a:pt x="119" y="355"/>
                  </a:lnTo>
                  <a:lnTo>
                    <a:pt x="119" y="355"/>
                  </a:lnTo>
                  <a:lnTo>
                    <a:pt x="120" y="355"/>
                  </a:lnTo>
                  <a:lnTo>
                    <a:pt x="120" y="355"/>
                  </a:lnTo>
                  <a:lnTo>
                    <a:pt x="120" y="355"/>
                  </a:lnTo>
                  <a:lnTo>
                    <a:pt x="121" y="355"/>
                  </a:lnTo>
                  <a:lnTo>
                    <a:pt x="121" y="355"/>
                  </a:lnTo>
                  <a:lnTo>
                    <a:pt x="121" y="355"/>
                  </a:lnTo>
                  <a:lnTo>
                    <a:pt x="122" y="355"/>
                  </a:lnTo>
                  <a:lnTo>
                    <a:pt x="122" y="355"/>
                  </a:lnTo>
                  <a:lnTo>
                    <a:pt x="122" y="355"/>
                  </a:lnTo>
                  <a:lnTo>
                    <a:pt x="122" y="355"/>
                  </a:lnTo>
                  <a:lnTo>
                    <a:pt x="123" y="355"/>
                  </a:lnTo>
                  <a:lnTo>
                    <a:pt x="123" y="355"/>
                  </a:lnTo>
                  <a:lnTo>
                    <a:pt x="123" y="355"/>
                  </a:lnTo>
                  <a:lnTo>
                    <a:pt x="123" y="355"/>
                  </a:lnTo>
                  <a:lnTo>
                    <a:pt x="124" y="355"/>
                  </a:lnTo>
                  <a:lnTo>
                    <a:pt x="124" y="355"/>
                  </a:lnTo>
                  <a:lnTo>
                    <a:pt x="124" y="355"/>
                  </a:lnTo>
                  <a:lnTo>
                    <a:pt x="124" y="355"/>
                  </a:lnTo>
                  <a:lnTo>
                    <a:pt x="125" y="355"/>
                  </a:lnTo>
                  <a:lnTo>
                    <a:pt x="125" y="355"/>
                  </a:lnTo>
                  <a:lnTo>
                    <a:pt x="125" y="355"/>
                  </a:lnTo>
                  <a:lnTo>
                    <a:pt x="125" y="355"/>
                  </a:lnTo>
                  <a:lnTo>
                    <a:pt x="126" y="355"/>
                  </a:lnTo>
                  <a:lnTo>
                    <a:pt x="126" y="355"/>
                  </a:lnTo>
                  <a:lnTo>
                    <a:pt x="126" y="355"/>
                  </a:lnTo>
                  <a:lnTo>
                    <a:pt x="126" y="355"/>
                  </a:lnTo>
                  <a:lnTo>
                    <a:pt x="127" y="355"/>
                  </a:lnTo>
                  <a:lnTo>
                    <a:pt x="127" y="355"/>
                  </a:lnTo>
                  <a:lnTo>
                    <a:pt x="127" y="355"/>
                  </a:lnTo>
                  <a:lnTo>
                    <a:pt x="127" y="355"/>
                  </a:lnTo>
                  <a:lnTo>
                    <a:pt x="128" y="355"/>
                  </a:lnTo>
                  <a:lnTo>
                    <a:pt x="128" y="355"/>
                  </a:lnTo>
                  <a:lnTo>
                    <a:pt x="128" y="355"/>
                  </a:lnTo>
                  <a:lnTo>
                    <a:pt x="129" y="355"/>
                  </a:lnTo>
                  <a:lnTo>
                    <a:pt x="129" y="355"/>
                  </a:lnTo>
                  <a:lnTo>
                    <a:pt x="129" y="355"/>
                  </a:lnTo>
                  <a:lnTo>
                    <a:pt x="129" y="355"/>
                  </a:lnTo>
                  <a:lnTo>
                    <a:pt x="130" y="355"/>
                  </a:lnTo>
                  <a:lnTo>
                    <a:pt x="130" y="355"/>
                  </a:lnTo>
                  <a:lnTo>
                    <a:pt x="130" y="355"/>
                  </a:lnTo>
                  <a:lnTo>
                    <a:pt x="130" y="355"/>
                  </a:lnTo>
                  <a:lnTo>
                    <a:pt x="130" y="355"/>
                  </a:lnTo>
                  <a:lnTo>
                    <a:pt x="131" y="355"/>
                  </a:lnTo>
                  <a:lnTo>
                    <a:pt x="131" y="355"/>
                  </a:lnTo>
                  <a:lnTo>
                    <a:pt x="131" y="355"/>
                  </a:lnTo>
                  <a:lnTo>
                    <a:pt x="131" y="355"/>
                  </a:lnTo>
                  <a:lnTo>
                    <a:pt x="132" y="355"/>
                  </a:lnTo>
                  <a:lnTo>
                    <a:pt x="132" y="355"/>
                  </a:lnTo>
                  <a:lnTo>
                    <a:pt x="132" y="355"/>
                  </a:lnTo>
                  <a:lnTo>
                    <a:pt x="133" y="355"/>
                  </a:lnTo>
                  <a:lnTo>
                    <a:pt x="133" y="355"/>
                  </a:lnTo>
                  <a:lnTo>
                    <a:pt x="133" y="355"/>
                  </a:lnTo>
                  <a:lnTo>
                    <a:pt x="133" y="355"/>
                  </a:lnTo>
                  <a:lnTo>
                    <a:pt x="134" y="355"/>
                  </a:lnTo>
                  <a:lnTo>
                    <a:pt x="134" y="355"/>
                  </a:lnTo>
                  <a:lnTo>
                    <a:pt x="134" y="355"/>
                  </a:lnTo>
                  <a:lnTo>
                    <a:pt x="134" y="355"/>
                  </a:lnTo>
                  <a:lnTo>
                    <a:pt x="135" y="355"/>
                  </a:lnTo>
                  <a:lnTo>
                    <a:pt x="135" y="355"/>
                  </a:lnTo>
                  <a:lnTo>
                    <a:pt x="135" y="355"/>
                  </a:lnTo>
                  <a:lnTo>
                    <a:pt x="135" y="355"/>
                  </a:lnTo>
                  <a:lnTo>
                    <a:pt x="136" y="355"/>
                  </a:lnTo>
                  <a:lnTo>
                    <a:pt x="136" y="355"/>
                  </a:lnTo>
                  <a:lnTo>
                    <a:pt x="136" y="355"/>
                  </a:lnTo>
                  <a:lnTo>
                    <a:pt x="137" y="355"/>
                  </a:lnTo>
                  <a:lnTo>
                    <a:pt x="137" y="355"/>
                  </a:lnTo>
                  <a:lnTo>
                    <a:pt x="137" y="355"/>
                  </a:lnTo>
                  <a:lnTo>
                    <a:pt x="137" y="355"/>
                  </a:lnTo>
                  <a:lnTo>
                    <a:pt x="138" y="355"/>
                  </a:lnTo>
                  <a:lnTo>
                    <a:pt x="138" y="355"/>
                  </a:lnTo>
                  <a:lnTo>
                    <a:pt x="138" y="355"/>
                  </a:lnTo>
                  <a:lnTo>
                    <a:pt x="138" y="355"/>
                  </a:lnTo>
                  <a:lnTo>
                    <a:pt x="139" y="355"/>
                  </a:lnTo>
                  <a:lnTo>
                    <a:pt x="139" y="355"/>
                  </a:lnTo>
                  <a:lnTo>
                    <a:pt x="139" y="355"/>
                  </a:lnTo>
                  <a:lnTo>
                    <a:pt x="139" y="355"/>
                  </a:lnTo>
                  <a:lnTo>
                    <a:pt x="140" y="355"/>
                  </a:lnTo>
                  <a:lnTo>
                    <a:pt x="140" y="355"/>
                  </a:lnTo>
                  <a:lnTo>
                    <a:pt x="140" y="355"/>
                  </a:lnTo>
                  <a:lnTo>
                    <a:pt x="140" y="355"/>
                  </a:lnTo>
                  <a:lnTo>
                    <a:pt x="141" y="355"/>
                  </a:lnTo>
                  <a:lnTo>
                    <a:pt x="141" y="355"/>
                  </a:lnTo>
                  <a:lnTo>
                    <a:pt x="141" y="355"/>
                  </a:lnTo>
                  <a:lnTo>
                    <a:pt x="141" y="355"/>
                  </a:lnTo>
                  <a:lnTo>
                    <a:pt x="142" y="355"/>
                  </a:lnTo>
                  <a:lnTo>
                    <a:pt x="142" y="355"/>
                  </a:lnTo>
                  <a:lnTo>
                    <a:pt x="142" y="355"/>
                  </a:lnTo>
                  <a:lnTo>
                    <a:pt x="142" y="355"/>
                  </a:lnTo>
                  <a:lnTo>
                    <a:pt x="143" y="355"/>
                  </a:lnTo>
                  <a:lnTo>
                    <a:pt x="143" y="355"/>
                  </a:lnTo>
                  <a:lnTo>
                    <a:pt x="143" y="355"/>
                  </a:lnTo>
                  <a:lnTo>
                    <a:pt x="143" y="355"/>
                  </a:lnTo>
                  <a:lnTo>
                    <a:pt x="144" y="355"/>
                  </a:lnTo>
                  <a:lnTo>
                    <a:pt x="144" y="355"/>
                  </a:lnTo>
                  <a:lnTo>
                    <a:pt x="144" y="355"/>
                  </a:lnTo>
                  <a:lnTo>
                    <a:pt x="145" y="355"/>
                  </a:lnTo>
                  <a:lnTo>
                    <a:pt x="145" y="355"/>
                  </a:lnTo>
                  <a:lnTo>
                    <a:pt x="145" y="355"/>
                  </a:lnTo>
                  <a:lnTo>
                    <a:pt x="145" y="355"/>
                  </a:lnTo>
                  <a:lnTo>
                    <a:pt x="146" y="355"/>
                  </a:lnTo>
                  <a:lnTo>
                    <a:pt x="146" y="355"/>
                  </a:lnTo>
                  <a:lnTo>
                    <a:pt x="146" y="355"/>
                  </a:lnTo>
                  <a:lnTo>
                    <a:pt x="146" y="355"/>
                  </a:lnTo>
                  <a:lnTo>
                    <a:pt x="147" y="355"/>
                  </a:lnTo>
                  <a:lnTo>
                    <a:pt x="147" y="355"/>
                  </a:lnTo>
                  <a:lnTo>
                    <a:pt x="147" y="355"/>
                  </a:lnTo>
                  <a:lnTo>
                    <a:pt x="147" y="355"/>
                  </a:lnTo>
                  <a:lnTo>
                    <a:pt x="148" y="355"/>
                  </a:lnTo>
                  <a:lnTo>
                    <a:pt x="148" y="355"/>
                  </a:lnTo>
                  <a:lnTo>
                    <a:pt x="148" y="355"/>
                  </a:lnTo>
                  <a:lnTo>
                    <a:pt x="148" y="355"/>
                  </a:lnTo>
                  <a:lnTo>
                    <a:pt x="149" y="355"/>
                  </a:lnTo>
                  <a:lnTo>
                    <a:pt x="149" y="355"/>
                  </a:lnTo>
                  <a:lnTo>
                    <a:pt x="149" y="355"/>
                  </a:lnTo>
                  <a:lnTo>
                    <a:pt x="149" y="355"/>
                  </a:lnTo>
                  <a:lnTo>
                    <a:pt x="150" y="355"/>
                  </a:lnTo>
                  <a:lnTo>
                    <a:pt x="150" y="355"/>
                  </a:lnTo>
                  <a:lnTo>
                    <a:pt x="150" y="355"/>
                  </a:lnTo>
                  <a:lnTo>
                    <a:pt x="151" y="355"/>
                  </a:lnTo>
                  <a:lnTo>
                    <a:pt x="151" y="355"/>
                  </a:lnTo>
                  <a:lnTo>
                    <a:pt x="151" y="355"/>
                  </a:lnTo>
                  <a:lnTo>
                    <a:pt x="151" y="355"/>
                  </a:lnTo>
                  <a:lnTo>
                    <a:pt x="152" y="355"/>
                  </a:lnTo>
                  <a:lnTo>
                    <a:pt x="152" y="355"/>
                  </a:lnTo>
                  <a:lnTo>
                    <a:pt x="152" y="355"/>
                  </a:lnTo>
                  <a:lnTo>
                    <a:pt x="152" y="355"/>
                  </a:lnTo>
                  <a:lnTo>
                    <a:pt x="153" y="355"/>
                  </a:lnTo>
                  <a:lnTo>
                    <a:pt x="153" y="355"/>
                  </a:lnTo>
                  <a:lnTo>
                    <a:pt x="153" y="355"/>
                  </a:lnTo>
                  <a:lnTo>
                    <a:pt x="153" y="355"/>
                  </a:lnTo>
                  <a:lnTo>
                    <a:pt x="154" y="355"/>
                  </a:lnTo>
                  <a:lnTo>
                    <a:pt x="154" y="355"/>
                  </a:lnTo>
                  <a:lnTo>
                    <a:pt x="154" y="355"/>
                  </a:lnTo>
                  <a:lnTo>
                    <a:pt x="154" y="355"/>
                  </a:lnTo>
                  <a:lnTo>
                    <a:pt x="155" y="355"/>
                  </a:lnTo>
                  <a:lnTo>
                    <a:pt x="155" y="355"/>
                  </a:lnTo>
                  <a:lnTo>
                    <a:pt x="155" y="355"/>
                  </a:lnTo>
                  <a:lnTo>
                    <a:pt x="155" y="355"/>
                  </a:lnTo>
                  <a:lnTo>
                    <a:pt x="156" y="355"/>
                  </a:lnTo>
                  <a:lnTo>
                    <a:pt x="156" y="355"/>
                  </a:lnTo>
                  <a:lnTo>
                    <a:pt x="156" y="355"/>
                  </a:lnTo>
                  <a:lnTo>
                    <a:pt x="156" y="355"/>
                  </a:lnTo>
                  <a:lnTo>
                    <a:pt x="157" y="355"/>
                  </a:lnTo>
                  <a:lnTo>
                    <a:pt x="157" y="355"/>
                  </a:lnTo>
                  <a:lnTo>
                    <a:pt x="157" y="355"/>
                  </a:lnTo>
                  <a:lnTo>
                    <a:pt x="158" y="355"/>
                  </a:lnTo>
                  <a:lnTo>
                    <a:pt x="158" y="355"/>
                  </a:lnTo>
                  <a:lnTo>
                    <a:pt x="158" y="355"/>
                  </a:lnTo>
                  <a:lnTo>
                    <a:pt x="158" y="355"/>
                  </a:lnTo>
                  <a:lnTo>
                    <a:pt x="159" y="355"/>
                  </a:lnTo>
                  <a:lnTo>
                    <a:pt x="159" y="355"/>
                  </a:lnTo>
                  <a:lnTo>
                    <a:pt x="159" y="355"/>
                  </a:lnTo>
                  <a:lnTo>
                    <a:pt x="159" y="355"/>
                  </a:lnTo>
                  <a:lnTo>
                    <a:pt x="160" y="355"/>
                  </a:lnTo>
                  <a:lnTo>
                    <a:pt x="160" y="355"/>
                  </a:lnTo>
                  <a:lnTo>
                    <a:pt x="160" y="355"/>
                  </a:lnTo>
                  <a:lnTo>
                    <a:pt x="160" y="355"/>
                  </a:lnTo>
                  <a:lnTo>
                    <a:pt x="161" y="355"/>
                  </a:lnTo>
                  <a:lnTo>
                    <a:pt x="161" y="355"/>
                  </a:lnTo>
                  <a:lnTo>
                    <a:pt x="161" y="355"/>
                  </a:lnTo>
                  <a:lnTo>
                    <a:pt x="161" y="355"/>
                  </a:lnTo>
                  <a:lnTo>
                    <a:pt x="162" y="355"/>
                  </a:lnTo>
                  <a:lnTo>
                    <a:pt x="162" y="355"/>
                  </a:lnTo>
                  <a:lnTo>
                    <a:pt x="162" y="355"/>
                  </a:lnTo>
                  <a:lnTo>
                    <a:pt x="162" y="355"/>
                  </a:lnTo>
                  <a:lnTo>
                    <a:pt x="162" y="355"/>
                  </a:lnTo>
                  <a:lnTo>
                    <a:pt x="163" y="355"/>
                  </a:lnTo>
                  <a:lnTo>
                    <a:pt x="163" y="355"/>
                  </a:lnTo>
                  <a:lnTo>
                    <a:pt x="163" y="355"/>
                  </a:lnTo>
                  <a:lnTo>
                    <a:pt x="164" y="355"/>
                  </a:lnTo>
                  <a:lnTo>
                    <a:pt x="164" y="355"/>
                  </a:lnTo>
                  <a:lnTo>
                    <a:pt x="164" y="355"/>
                  </a:lnTo>
                  <a:lnTo>
                    <a:pt x="164" y="355"/>
                  </a:lnTo>
                  <a:lnTo>
                    <a:pt x="165" y="355"/>
                  </a:lnTo>
                  <a:lnTo>
                    <a:pt x="165" y="355"/>
                  </a:lnTo>
                  <a:lnTo>
                    <a:pt x="165" y="355"/>
                  </a:lnTo>
                  <a:lnTo>
                    <a:pt x="166" y="355"/>
                  </a:lnTo>
                  <a:lnTo>
                    <a:pt x="166" y="355"/>
                  </a:lnTo>
                  <a:lnTo>
                    <a:pt x="166" y="355"/>
                  </a:lnTo>
                  <a:lnTo>
                    <a:pt x="166" y="355"/>
                  </a:lnTo>
                  <a:lnTo>
                    <a:pt x="167" y="355"/>
                  </a:lnTo>
                  <a:lnTo>
                    <a:pt x="167" y="355"/>
                  </a:lnTo>
                  <a:lnTo>
                    <a:pt x="167" y="355"/>
                  </a:lnTo>
                  <a:lnTo>
                    <a:pt x="167" y="355"/>
                  </a:lnTo>
                  <a:lnTo>
                    <a:pt x="168" y="355"/>
                  </a:lnTo>
                  <a:lnTo>
                    <a:pt x="168" y="355"/>
                  </a:lnTo>
                  <a:lnTo>
                    <a:pt x="168" y="355"/>
                  </a:lnTo>
                  <a:lnTo>
                    <a:pt x="168" y="355"/>
                  </a:lnTo>
                  <a:lnTo>
                    <a:pt x="169" y="355"/>
                  </a:lnTo>
                  <a:lnTo>
                    <a:pt x="169" y="355"/>
                  </a:lnTo>
                  <a:lnTo>
                    <a:pt x="169" y="355"/>
                  </a:lnTo>
                  <a:lnTo>
                    <a:pt x="169" y="355"/>
                  </a:lnTo>
                  <a:lnTo>
                    <a:pt x="170" y="355"/>
                  </a:lnTo>
                  <a:lnTo>
                    <a:pt x="170" y="355"/>
                  </a:lnTo>
                  <a:lnTo>
                    <a:pt x="170" y="355"/>
                  </a:lnTo>
                  <a:lnTo>
                    <a:pt x="170" y="355"/>
                  </a:lnTo>
                  <a:lnTo>
                    <a:pt x="171" y="355"/>
                  </a:lnTo>
                  <a:lnTo>
                    <a:pt x="171" y="355"/>
                  </a:lnTo>
                  <a:lnTo>
                    <a:pt x="171" y="355"/>
                  </a:lnTo>
                  <a:lnTo>
                    <a:pt x="171" y="355"/>
                  </a:lnTo>
                  <a:lnTo>
                    <a:pt x="172" y="355"/>
                  </a:lnTo>
                  <a:lnTo>
                    <a:pt x="172" y="355"/>
                  </a:lnTo>
                  <a:lnTo>
                    <a:pt x="172" y="355"/>
                  </a:lnTo>
                  <a:lnTo>
                    <a:pt x="173" y="355"/>
                  </a:lnTo>
                  <a:lnTo>
                    <a:pt x="173" y="355"/>
                  </a:lnTo>
                  <a:lnTo>
                    <a:pt x="173" y="355"/>
                  </a:lnTo>
                  <a:lnTo>
                    <a:pt x="173" y="355"/>
                  </a:lnTo>
                  <a:lnTo>
                    <a:pt x="174" y="355"/>
                  </a:lnTo>
                  <a:lnTo>
                    <a:pt x="174" y="355"/>
                  </a:lnTo>
                  <a:lnTo>
                    <a:pt x="174" y="355"/>
                  </a:lnTo>
                  <a:lnTo>
                    <a:pt x="174" y="355"/>
                  </a:lnTo>
                  <a:lnTo>
                    <a:pt x="174" y="355"/>
                  </a:lnTo>
                  <a:lnTo>
                    <a:pt x="175" y="355"/>
                  </a:lnTo>
                  <a:lnTo>
                    <a:pt x="175" y="355"/>
                  </a:lnTo>
                  <a:lnTo>
                    <a:pt x="175" y="355"/>
                  </a:lnTo>
                  <a:lnTo>
                    <a:pt x="176" y="355"/>
                  </a:lnTo>
                  <a:lnTo>
                    <a:pt x="176" y="355"/>
                  </a:lnTo>
                  <a:lnTo>
                    <a:pt x="176" y="355"/>
                  </a:lnTo>
                  <a:lnTo>
                    <a:pt x="176" y="355"/>
                  </a:lnTo>
                  <a:lnTo>
                    <a:pt x="177" y="355"/>
                  </a:lnTo>
                  <a:lnTo>
                    <a:pt x="177" y="355"/>
                  </a:lnTo>
                  <a:lnTo>
                    <a:pt x="177" y="355"/>
                  </a:lnTo>
                  <a:lnTo>
                    <a:pt x="177" y="355"/>
                  </a:lnTo>
                  <a:lnTo>
                    <a:pt x="178" y="355"/>
                  </a:lnTo>
                  <a:lnTo>
                    <a:pt x="178" y="355"/>
                  </a:lnTo>
                  <a:lnTo>
                    <a:pt x="178" y="355"/>
                  </a:lnTo>
                  <a:lnTo>
                    <a:pt x="178" y="355"/>
                  </a:lnTo>
                  <a:lnTo>
                    <a:pt x="179" y="355"/>
                  </a:lnTo>
                  <a:lnTo>
                    <a:pt x="179" y="355"/>
                  </a:lnTo>
                  <a:lnTo>
                    <a:pt x="179" y="355"/>
                  </a:lnTo>
                  <a:lnTo>
                    <a:pt x="180" y="355"/>
                  </a:lnTo>
                  <a:lnTo>
                    <a:pt x="180" y="355"/>
                  </a:lnTo>
                  <a:lnTo>
                    <a:pt x="180" y="355"/>
                  </a:lnTo>
                  <a:lnTo>
                    <a:pt x="180" y="355"/>
                  </a:lnTo>
                  <a:lnTo>
                    <a:pt x="181" y="355"/>
                  </a:lnTo>
                  <a:lnTo>
                    <a:pt x="181" y="355"/>
                  </a:lnTo>
                  <a:lnTo>
                    <a:pt x="181" y="355"/>
                  </a:lnTo>
                  <a:lnTo>
                    <a:pt x="181" y="355"/>
                  </a:lnTo>
                  <a:lnTo>
                    <a:pt x="182" y="355"/>
                  </a:lnTo>
                  <a:lnTo>
                    <a:pt x="182" y="355"/>
                  </a:lnTo>
                  <a:lnTo>
                    <a:pt x="182" y="355"/>
                  </a:lnTo>
                  <a:lnTo>
                    <a:pt x="182" y="355"/>
                  </a:lnTo>
                  <a:lnTo>
                    <a:pt x="183" y="355"/>
                  </a:lnTo>
                  <a:lnTo>
                    <a:pt x="183" y="355"/>
                  </a:lnTo>
                  <a:lnTo>
                    <a:pt x="183" y="355"/>
                  </a:lnTo>
                  <a:lnTo>
                    <a:pt x="183" y="355"/>
                  </a:lnTo>
                  <a:lnTo>
                    <a:pt x="184" y="355"/>
                  </a:lnTo>
                  <a:lnTo>
                    <a:pt x="184" y="355"/>
                  </a:lnTo>
                  <a:lnTo>
                    <a:pt x="184" y="355"/>
                  </a:lnTo>
                  <a:lnTo>
                    <a:pt x="184" y="355"/>
                  </a:lnTo>
                  <a:lnTo>
                    <a:pt x="185" y="355"/>
                  </a:lnTo>
                  <a:lnTo>
                    <a:pt x="185" y="355"/>
                  </a:lnTo>
                  <a:lnTo>
                    <a:pt x="185" y="355"/>
                  </a:lnTo>
                  <a:lnTo>
                    <a:pt x="185" y="355"/>
                  </a:lnTo>
                  <a:lnTo>
                    <a:pt x="186" y="355"/>
                  </a:lnTo>
                  <a:lnTo>
                    <a:pt x="186" y="355"/>
                  </a:lnTo>
                  <a:lnTo>
                    <a:pt x="186" y="355"/>
                  </a:lnTo>
                  <a:lnTo>
                    <a:pt x="186" y="355"/>
                  </a:lnTo>
                  <a:lnTo>
                    <a:pt x="187" y="355"/>
                  </a:lnTo>
                  <a:lnTo>
                    <a:pt x="187" y="355"/>
                  </a:lnTo>
                  <a:lnTo>
                    <a:pt x="187" y="355"/>
                  </a:lnTo>
                  <a:lnTo>
                    <a:pt x="188" y="355"/>
                  </a:lnTo>
                  <a:lnTo>
                    <a:pt x="188" y="355"/>
                  </a:lnTo>
                  <a:lnTo>
                    <a:pt x="188" y="355"/>
                  </a:lnTo>
                  <a:lnTo>
                    <a:pt x="188" y="355"/>
                  </a:lnTo>
                  <a:lnTo>
                    <a:pt x="189" y="355"/>
                  </a:lnTo>
                  <a:lnTo>
                    <a:pt x="189" y="355"/>
                  </a:lnTo>
                  <a:lnTo>
                    <a:pt x="189" y="355"/>
                  </a:lnTo>
                  <a:lnTo>
                    <a:pt x="189" y="355"/>
                  </a:lnTo>
                  <a:lnTo>
                    <a:pt x="190" y="355"/>
                  </a:lnTo>
                  <a:lnTo>
                    <a:pt x="190" y="355"/>
                  </a:lnTo>
                  <a:lnTo>
                    <a:pt x="190" y="355"/>
                  </a:lnTo>
                  <a:lnTo>
                    <a:pt x="190" y="355"/>
                  </a:lnTo>
                  <a:lnTo>
                    <a:pt x="191" y="355"/>
                  </a:lnTo>
                  <a:lnTo>
                    <a:pt x="191" y="355"/>
                  </a:lnTo>
                  <a:lnTo>
                    <a:pt x="191" y="355"/>
                  </a:lnTo>
                  <a:lnTo>
                    <a:pt x="191" y="355"/>
                  </a:lnTo>
                  <a:lnTo>
                    <a:pt x="192" y="355"/>
                  </a:lnTo>
                  <a:lnTo>
                    <a:pt x="192" y="355"/>
                  </a:lnTo>
                  <a:lnTo>
                    <a:pt x="192" y="355"/>
                  </a:lnTo>
                  <a:lnTo>
                    <a:pt x="192" y="355"/>
                  </a:lnTo>
                  <a:lnTo>
                    <a:pt x="193" y="355"/>
                  </a:lnTo>
                  <a:lnTo>
                    <a:pt x="193" y="355"/>
                  </a:lnTo>
                  <a:lnTo>
                    <a:pt x="193" y="355"/>
                  </a:lnTo>
                  <a:lnTo>
                    <a:pt x="193" y="355"/>
                  </a:lnTo>
                  <a:lnTo>
                    <a:pt x="194" y="355"/>
                  </a:lnTo>
                  <a:lnTo>
                    <a:pt x="194" y="355"/>
                  </a:lnTo>
                  <a:lnTo>
                    <a:pt x="194" y="355"/>
                  </a:lnTo>
                  <a:lnTo>
                    <a:pt x="195" y="355"/>
                  </a:lnTo>
                  <a:lnTo>
                    <a:pt x="195" y="355"/>
                  </a:lnTo>
                  <a:lnTo>
                    <a:pt x="195" y="355"/>
                  </a:lnTo>
                  <a:lnTo>
                    <a:pt x="195" y="355"/>
                  </a:lnTo>
                  <a:lnTo>
                    <a:pt x="196" y="355"/>
                  </a:lnTo>
                  <a:lnTo>
                    <a:pt x="196" y="355"/>
                  </a:lnTo>
                  <a:lnTo>
                    <a:pt x="196" y="355"/>
                  </a:lnTo>
                  <a:lnTo>
                    <a:pt x="196" y="355"/>
                  </a:lnTo>
                  <a:lnTo>
                    <a:pt x="197" y="355"/>
                  </a:lnTo>
                  <a:lnTo>
                    <a:pt x="197" y="355"/>
                  </a:lnTo>
                  <a:lnTo>
                    <a:pt x="197" y="355"/>
                  </a:lnTo>
                  <a:lnTo>
                    <a:pt x="197" y="355"/>
                  </a:lnTo>
                  <a:lnTo>
                    <a:pt x="198" y="355"/>
                  </a:lnTo>
                  <a:lnTo>
                    <a:pt x="198" y="355"/>
                  </a:lnTo>
                  <a:lnTo>
                    <a:pt x="198" y="355"/>
                  </a:lnTo>
                  <a:lnTo>
                    <a:pt x="198" y="355"/>
                  </a:lnTo>
                  <a:lnTo>
                    <a:pt x="199" y="355"/>
                  </a:lnTo>
                  <a:lnTo>
                    <a:pt x="199" y="355"/>
                  </a:lnTo>
                  <a:lnTo>
                    <a:pt x="199" y="355"/>
                  </a:lnTo>
                  <a:lnTo>
                    <a:pt x="199" y="355"/>
                  </a:lnTo>
                  <a:lnTo>
                    <a:pt x="200" y="355"/>
                  </a:lnTo>
                  <a:lnTo>
                    <a:pt x="200" y="355"/>
                  </a:lnTo>
                  <a:lnTo>
                    <a:pt x="200" y="355"/>
                  </a:lnTo>
                  <a:lnTo>
                    <a:pt x="200" y="355"/>
                  </a:lnTo>
                  <a:lnTo>
                    <a:pt x="201" y="355"/>
                  </a:lnTo>
                  <a:lnTo>
                    <a:pt x="201" y="355"/>
                  </a:lnTo>
                  <a:lnTo>
                    <a:pt x="201" y="355"/>
                  </a:lnTo>
                  <a:lnTo>
                    <a:pt x="202" y="355"/>
                  </a:lnTo>
                  <a:lnTo>
                    <a:pt x="202" y="355"/>
                  </a:lnTo>
                  <a:lnTo>
                    <a:pt x="202" y="355"/>
                  </a:lnTo>
                  <a:lnTo>
                    <a:pt x="202" y="355"/>
                  </a:lnTo>
                  <a:lnTo>
                    <a:pt x="203" y="355"/>
                  </a:lnTo>
                  <a:lnTo>
                    <a:pt x="203" y="355"/>
                  </a:lnTo>
                  <a:lnTo>
                    <a:pt x="203" y="355"/>
                  </a:lnTo>
                  <a:lnTo>
                    <a:pt x="203" y="355"/>
                  </a:lnTo>
                  <a:lnTo>
                    <a:pt x="204" y="355"/>
                  </a:lnTo>
                  <a:lnTo>
                    <a:pt x="204" y="355"/>
                  </a:lnTo>
                  <a:lnTo>
                    <a:pt x="204" y="355"/>
                  </a:lnTo>
                  <a:lnTo>
                    <a:pt x="204" y="355"/>
                  </a:lnTo>
                  <a:lnTo>
                    <a:pt x="205" y="355"/>
                  </a:lnTo>
                  <a:lnTo>
                    <a:pt x="205" y="355"/>
                  </a:lnTo>
                  <a:lnTo>
                    <a:pt x="205" y="355"/>
                  </a:lnTo>
                  <a:lnTo>
                    <a:pt x="205" y="355"/>
                  </a:lnTo>
                  <a:lnTo>
                    <a:pt x="206" y="355"/>
                  </a:lnTo>
                  <a:lnTo>
                    <a:pt x="206" y="355"/>
                  </a:lnTo>
                  <a:lnTo>
                    <a:pt x="206" y="355"/>
                  </a:lnTo>
                  <a:lnTo>
                    <a:pt x="206" y="355"/>
                  </a:lnTo>
                  <a:lnTo>
                    <a:pt x="206" y="355"/>
                  </a:lnTo>
                  <a:lnTo>
                    <a:pt x="207" y="355"/>
                  </a:lnTo>
                  <a:lnTo>
                    <a:pt x="207" y="355"/>
                  </a:lnTo>
                  <a:lnTo>
                    <a:pt x="207" y="355"/>
                  </a:lnTo>
                  <a:lnTo>
                    <a:pt x="208" y="355"/>
                  </a:lnTo>
                  <a:lnTo>
                    <a:pt x="208" y="355"/>
                  </a:lnTo>
                  <a:lnTo>
                    <a:pt x="208" y="355"/>
                  </a:lnTo>
                  <a:lnTo>
                    <a:pt x="209" y="355"/>
                  </a:lnTo>
                  <a:lnTo>
                    <a:pt x="209" y="355"/>
                  </a:lnTo>
                  <a:lnTo>
                    <a:pt x="209" y="355"/>
                  </a:lnTo>
                  <a:lnTo>
                    <a:pt x="209" y="355"/>
                  </a:lnTo>
                  <a:lnTo>
                    <a:pt x="210" y="355"/>
                  </a:lnTo>
                  <a:lnTo>
                    <a:pt x="210" y="355"/>
                  </a:lnTo>
                  <a:lnTo>
                    <a:pt x="210" y="355"/>
                  </a:lnTo>
                  <a:lnTo>
                    <a:pt x="210" y="355"/>
                  </a:lnTo>
                  <a:lnTo>
                    <a:pt x="211" y="355"/>
                  </a:lnTo>
                  <a:lnTo>
                    <a:pt x="211" y="355"/>
                  </a:lnTo>
                  <a:lnTo>
                    <a:pt x="211" y="355"/>
                  </a:lnTo>
                  <a:lnTo>
                    <a:pt x="211" y="355"/>
                  </a:lnTo>
                  <a:lnTo>
                    <a:pt x="212" y="355"/>
                  </a:lnTo>
                  <a:lnTo>
                    <a:pt x="212" y="355"/>
                  </a:lnTo>
                  <a:lnTo>
                    <a:pt x="212" y="355"/>
                  </a:lnTo>
                  <a:lnTo>
                    <a:pt x="212" y="355"/>
                  </a:lnTo>
                  <a:lnTo>
                    <a:pt x="213" y="355"/>
                  </a:lnTo>
                  <a:lnTo>
                    <a:pt x="213" y="355"/>
                  </a:lnTo>
                  <a:lnTo>
                    <a:pt x="213" y="355"/>
                  </a:lnTo>
                  <a:lnTo>
                    <a:pt x="213" y="355"/>
                  </a:lnTo>
                  <a:lnTo>
                    <a:pt x="214" y="355"/>
                  </a:lnTo>
                  <a:lnTo>
                    <a:pt x="214" y="355"/>
                  </a:lnTo>
                  <a:lnTo>
                    <a:pt x="214" y="355"/>
                  </a:lnTo>
                  <a:lnTo>
                    <a:pt x="214" y="355"/>
                  </a:lnTo>
                  <a:lnTo>
                    <a:pt x="215" y="355"/>
                  </a:lnTo>
                  <a:lnTo>
                    <a:pt x="215" y="355"/>
                  </a:lnTo>
                  <a:lnTo>
                    <a:pt x="215" y="355"/>
                  </a:lnTo>
                  <a:lnTo>
                    <a:pt x="215" y="355"/>
                  </a:lnTo>
                  <a:lnTo>
                    <a:pt x="216" y="355"/>
                  </a:lnTo>
                  <a:lnTo>
                    <a:pt x="216" y="355"/>
                  </a:lnTo>
                  <a:lnTo>
                    <a:pt x="216" y="355"/>
                  </a:lnTo>
                  <a:lnTo>
                    <a:pt x="217" y="355"/>
                  </a:lnTo>
                  <a:lnTo>
                    <a:pt x="217" y="355"/>
                  </a:lnTo>
                  <a:lnTo>
                    <a:pt x="217" y="355"/>
                  </a:lnTo>
                  <a:lnTo>
                    <a:pt x="217" y="355"/>
                  </a:lnTo>
                  <a:lnTo>
                    <a:pt x="218" y="355"/>
                  </a:lnTo>
                  <a:lnTo>
                    <a:pt x="218" y="355"/>
                  </a:lnTo>
                  <a:lnTo>
                    <a:pt x="218" y="355"/>
                  </a:lnTo>
                  <a:lnTo>
                    <a:pt x="218" y="355"/>
                  </a:lnTo>
                  <a:lnTo>
                    <a:pt x="218" y="355"/>
                  </a:lnTo>
                  <a:lnTo>
                    <a:pt x="219" y="355"/>
                  </a:lnTo>
                  <a:lnTo>
                    <a:pt x="219" y="355"/>
                  </a:lnTo>
                  <a:lnTo>
                    <a:pt x="219" y="355"/>
                  </a:lnTo>
                  <a:lnTo>
                    <a:pt x="220" y="355"/>
                  </a:lnTo>
                  <a:lnTo>
                    <a:pt x="220" y="355"/>
                  </a:lnTo>
                  <a:lnTo>
                    <a:pt x="220" y="355"/>
                  </a:lnTo>
                  <a:lnTo>
                    <a:pt x="220" y="355"/>
                  </a:lnTo>
                  <a:lnTo>
                    <a:pt x="221" y="355"/>
                  </a:lnTo>
                  <a:lnTo>
                    <a:pt x="221" y="355"/>
                  </a:lnTo>
                  <a:lnTo>
                    <a:pt x="221" y="355"/>
                  </a:lnTo>
                  <a:lnTo>
                    <a:pt x="221" y="355"/>
                  </a:lnTo>
                  <a:lnTo>
                    <a:pt x="222" y="355"/>
                  </a:lnTo>
                  <a:lnTo>
                    <a:pt x="222" y="355"/>
                  </a:lnTo>
                  <a:lnTo>
                    <a:pt x="222" y="355"/>
                  </a:lnTo>
                  <a:lnTo>
                    <a:pt x="222" y="355"/>
                  </a:lnTo>
                  <a:lnTo>
                    <a:pt x="223" y="355"/>
                  </a:lnTo>
                  <a:lnTo>
                    <a:pt x="223" y="355"/>
                  </a:lnTo>
                  <a:lnTo>
                    <a:pt x="223" y="355"/>
                  </a:lnTo>
                  <a:lnTo>
                    <a:pt x="224" y="355"/>
                  </a:lnTo>
                  <a:lnTo>
                    <a:pt x="224" y="355"/>
                  </a:lnTo>
                  <a:lnTo>
                    <a:pt x="224" y="355"/>
                  </a:lnTo>
                  <a:lnTo>
                    <a:pt x="224" y="355"/>
                  </a:lnTo>
                  <a:lnTo>
                    <a:pt x="225" y="355"/>
                  </a:lnTo>
                  <a:lnTo>
                    <a:pt x="225" y="355"/>
                  </a:lnTo>
                  <a:lnTo>
                    <a:pt x="225" y="355"/>
                  </a:lnTo>
                  <a:lnTo>
                    <a:pt x="225" y="355"/>
                  </a:lnTo>
                  <a:lnTo>
                    <a:pt x="226" y="355"/>
                  </a:lnTo>
                  <a:lnTo>
                    <a:pt x="226" y="355"/>
                  </a:lnTo>
                  <a:lnTo>
                    <a:pt x="226" y="355"/>
                  </a:lnTo>
                  <a:lnTo>
                    <a:pt x="226" y="355"/>
                  </a:lnTo>
                  <a:lnTo>
                    <a:pt x="227" y="355"/>
                  </a:lnTo>
                  <a:lnTo>
                    <a:pt x="227" y="355"/>
                  </a:lnTo>
                  <a:lnTo>
                    <a:pt x="227" y="355"/>
                  </a:lnTo>
                  <a:lnTo>
                    <a:pt x="227" y="355"/>
                  </a:lnTo>
                  <a:lnTo>
                    <a:pt x="228" y="355"/>
                  </a:lnTo>
                  <a:lnTo>
                    <a:pt x="228" y="355"/>
                  </a:lnTo>
                  <a:lnTo>
                    <a:pt x="228" y="355"/>
                  </a:lnTo>
                  <a:lnTo>
                    <a:pt x="228" y="355"/>
                  </a:lnTo>
                  <a:lnTo>
                    <a:pt x="229" y="355"/>
                  </a:lnTo>
                  <a:lnTo>
                    <a:pt x="229" y="355"/>
                  </a:lnTo>
                  <a:lnTo>
                    <a:pt x="229" y="355"/>
                  </a:lnTo>
                  <a:lnTo>
                    <a:pt x="229" y="355"/>
                  </a:lnTo>
                  <a:lnTo>
                    <a:pt x="230" y="355"/>
                  </a:lnTo>
                  <a:lnTo>
                    <a:pt x="230" y="355"/>
                  </a:lnTo>
                  <a:lnTo>
                    <a:pt x="230" y="355"/>
                  </a:lnTo>
                  <a:lnTo>
                    <a:pt x="230" y="355"/>
                  </a:lnTo>
                  <a:lnTo>
                    <a:pt x="231" y="355"/>
                  </a:lnTo>
                  <a:lnTo>
                    <a:pt x="231" y="355"/>
                  </a:lnTo>
                  <a:lnTo>
                    <a:pt x="231" y="355"/>
                  </a:lnTo>
                  <a:lnTo>
                    <a:pt x="232" y="355"/>
                  </a:lnTo>
                  <a:lnTo>
                    <a:pt x="232" y="355"/>
                  </a:lnTo>
                  <a:lnTo>
                    <a:pt x="232" y="355"/>
                  </a:lnTo>
                  <a:lnTo>
                    <a:pt x="232" y="355"/>
                  </a:lnTo>
                  <a:lnTo>
                    <a:pt x="233" y="355"/>
                  </a:lnTo>
                  <a:lnTo>
                    <a:pt x="233" y="355"/>
                  </a:lnTo>
                  <a:lnTo>
                    <a:pt x="233" y="355"/>
                  </a:lnTo>
                  <a:lnTo>
                    <a:pt x="233" y="355"/>
                  </a:lnTo>
                  <a:lnTo>
                    <a:pt x="234" y="355"/>
                  </a:lnTo>
                  <a:lnTo>
                    <a:pt x="234" y="355"/>
                  </a:lnTo>
                  <a:lnTo>
                    <a:pt x="234" y="355"/>
                  </a:lnTo>
                  <a:lnTo>
                    <a:pt x="234" y="355"/>
                  </a:lnTo>
                  <a:lnTo>
                    <a:pt x="235" y="355"/>
                  </a:lnTo>
                  <a:lnTo>
                    <a:pt x="235" y="355"/>
                  </a:lnTo>
                  <a:lnTo>
                    <a:pt x="235" y="355"/>
                  </a:lnTo>
                  <a:lnTo>
                    <a:pt x="235" y="355"/>
                  </a:lnTo>
                  <a:lnTo>
                    <a:pt x="236" y="355"/>
                  </a:lnTo>
                  <a:lnTo>
                    <a:pt x="236" y="355"/>
                  </a:lnTo>
                  <a:lnTo>
                    <a:pt x="236" y="355"/>
                  </a:lnTo>
                  <a:lnTo>
                    <a:pt x="236" y="355"/>
                  </a:lnTo>
                  <a:lnTo>
                    <a:pt x="237" y="355"/>
                  </a:lnTo>
                  <a:lnTo>
                    <a:pt x="237" y="355"/>
                  </a:lnTo>
                  <a:lnTo>
                    <a:pt x="237" y="355"/>
                  </a:lnTo>
                  <a:lnTo>
                    <a:pt x="238" y="355"/>
                  </a:lnTo>
                  <a:lnTo>
                    <a:pt x="238" y="355"/>
                  </a:lnTo>
                  <a:lnTo>
                    <a:pt x="238" y="355"/>
                  </a:lnTo>
                  <a:lnTo>
                    <a:pt x="238" y="355"/>
                  </a:lnTo>
                  <a:lnTo>
                    <a:pt x="239" y="355"/>
                  </a:lnTo>
                  <a:lnTo>
                    <a:pt x="239" y="355"/>
                  </a:lnTo>
                  <a:lnTo>
                    <a:pt x="239" y="355"/>
                  </a:lnTo>
                  <a:lnTo>
                    <a:pt x="239" y="355"/>
                  </a:lnTo>
                  <a:lnTo>
                    <a:pt x="240" y="355"/>
                  </a:lnTo>
                  <a:lnTo>
                    <a:pt x="240" y="355"/>
                  </a:lnTo>
                  <a:lnTo>
                    <a:pt x="240" y="355"/>
                  </a:lnTo>
                  <a:lnTo>
                    <a:pt x="240" y="355"/>
                  </a:lnTo>
                  <a:lnTo>
                    <a:pt x="241" y="355"/>
                  </a:lnTo>
                  <a:lnTo>
                    <a:pt x="241" y="355"/>
                  </a:lnTo>
                  <a:lnTo>
                    <a:pt x="241" y="355"/>
                  </a:lnTo>
                  <a:lnTo>
                    <a:pt x="241" y="355"/>
                  </a:lnTo>
                  <a:lnTo>
                    <a:pt x="242" y="355"/>
                  </a:lnTo>
                  <a:lnTo>
                    <a:pt x="242" y="355"/>
                  </a:lnTo>
                  <a:lnTo>
                    <a:pt x="242" y="355"/>
                  </a:lnTo>
                  <a:lnTo>
                    <a:pt x="242" y="355"/>
                  </a:lnTo>
                  <a:lnTo>
                    <a:pt x="243" y="355"/>
                  </a:lnTo>
                  <a:lnTo>
                    <a:pt x="243" y="355"/>
                  </a:lnTo>
                  <a:lnTo>
                    <a:pt x="243" y="355"/>
                  </a:lnTo>
                  <a:lnTo>
                    <a:pt x="243" y="355"/>
                  </a:lnTo>
                  <a:lnTo>
                    <a:pt x="244" y="355"/>
                  </a:lnTo>
                  <a:lnTo>
                    <a:pt x="244" y="355"/>
                  </a:lnTo>
                  <a:lnTo>
                    <a:pt x="244" y="355"/>
                  </a:lnTo>
                  <a:lnTo>
                    <a:pt x="244" y="355"/>
                  </a:lnTo>
                  <a:lnTo>
                    <a:pt x="245" y="355"/>
                  </a:lnTo>
                  <a:lnTo>
                    <a:pt x="245" y="355"/>
                  </a:lnTo>
                  <a:lnTo>
                    <a:pt x="245" y="355"/>
                  </a:lnTo>
                  <a:lnTo>
                    <a:pt x="246" y="355"/>
                  </a:lnTo>
                  <a:lnTo>
                    <a:pt x="246" y="355"/>
                  </a:lnTo>
                  <a:lnTo>
                    <a:pt x="246" y="355"/>
                  </a:lnTo>
                  <a:lnTo>
                    <a:pt x="246" y="355"/>
                  </a:lnTo>
                  <a:lnTo>
                    <a:pt x="247" y="355"/>
                  </a:lnTo>
                  <a:lnTo>
                    <a:pt x="247" y="355"/>
                  </a:lnTo>
                  <a:lnTo>
                    <a:pt x="247" y="355"/>
                  </a:lnTo>
                  <a:lnTo>
                    <a:pt x="247" y="355"/>
                  </a:lnTo>
                  <a:lnTo>
                    <a:pt x="248" y="355"/>
                  </a:lnTo>
                  <a:lnTo>
                    <a:pt x="248" y="355"/>
                  </a:lnTo>
                  <a:lnTo>
                    <a:pt x="248" y="355"/>
                  </a:lnTo>
                  <a:lnTo>
                    <a:pt x="248" y="355"/>
                  </a:lnTo>
                  <a:lnTo>
                    <a:pt x="249" y="355"/>
                  </a:lnTo>
                  <a:lnTo>
                    <a:pt x="249" y="355"/>
                  </a:lnTo>
                  <a:lnTo>
                    <a:pt x="249" y="355"/>
                  </a:lnTo>
                  <a:lnTo>
                    <a:pt x="249" y="355"/>
                  </a:lnTo>
                  <a:lnTo>
                    <a:pt x="249" y="355"/>
                  </a:lnTo>
                  <a:lnTo>
                    <a:pt x="250" y="355"/>
                  </a:lnTo>
                  <a:lnTo>
                    <a:pt x="250" y="355"/>
                  </a:lnTo>
                  <a:lnTo>
                    <a:pt x="250" y="355"/>
                  </a:lnTo>
                  <a:lnTo>
                    <a:pt x="250" y="355"/>
                  </a:lnTo>
                  <a:lnTo>
                    <a:pt x="251" y="355"/>
                  </a:lnTo>
                  <a:lnTo>
                    <a:pt x="251" y="355"/>
                  </a:lnTo>
                  <a:lnTo>
                    <a:pt x="251" y="355"/>
                  </a:lnTo>
                  <a:lnTo>
                    <a:pt x="252" y="355"/>
                  </a:lnTo>
                  <a:lnTo>
                    <a:pt x="252" y="355"/>
                  </a:lnTo>
                  <a:lnTo>
                    <a:pt x="252" y="355"/>
                  </a:lnTo>
                  <a:lnTo>
                    <a:pt x="253" y="355"/>
                  </a:lnTo>
                  <a:lnTo>
                    <a:pt x="253" y="355"/>
                  </a:lnTo>
                  <a:lnTo>
                    <a:pt x="253" y="355"/>
                  </a:lnTo>
                  <a:lnTo>
                    <a:pt x="253" y="355"/>
                  </a:lnTo>
                  <a:lnTo>
                    <a:pt x="254" y="355"/>
                  </a:lnTo>
                  <a:lnTo>
                    <a:pt x="254" y="355"/>
                  </a:lnTo>
                  <a:lnTo>
                    <a:pt x="254" y="355"/>
                  </a:lnTo>
                  <a:lnTo>
                    <a:pt x="254" y="355"/>
                  </a:lnTo>
                  <a:lnTo>
                    <a:pt x="255" y="355"/>
                  </a:lnTo>
                  <a:lnTo>
                    <a:pt x="255" y="355"/>
                  </a:lnTo>
                  <a:lnTo>
                    <a:pt x="255" y="355"/>
                  </a:lnTo>
                  <a:lnTo>
                    <a:pt x="255" y="355"/>
                  </a:lnTo>
                  <a:lnTo>
                    <a:pt x="256" y="355"/>
                  </a:lnTo>
                  <a:lnTo>
                    <a:pt x="256" y="355"/>
                  </a:lnTo>
                  <a:lnTo>
                    <a:pt x="256" y="355"/>
                  </a:lnTo>
                  <a:lnTo>
                    <a:pt x="256" y="355"/>
                  </a:lnTo>
                  <a:lnTo>
                    <a:pt x="257" y="355"/>
                  </a:lnTo>
                  <a:lnTo>
                    <a:pt x="257" y="355"/>
                  </a:lnTo>
                  <a:lnTo>
                    <a:pt x="257" y="355"/>
                  </a:lnTo>
                  <a:lnTo>
                    <a:pt x="257" y="355"/>
                  </a:lnTo>
                  <a:lnTo>
                    <a:pt x="258" y="355"/>
                  </a:lnTo>
                  <a:lnTo>
                    <a:pt x="258" y="355"/>
                  </a:lnTo>
                  <a:lnTo>
                    <a:pt x="258" y="355"/>
                  </a:lnTo>
                  <a:lnTo>
                    <a:pt x="258" y="355"/>
                  </a:lnTo>
                  <a:lnTo>
                    <a:pt x="259" y="355"/>
                  </a:lnTo>
                  <a:lnTo>
                    <a:pt x="259" y="355"/>
                  </a:lnTo>
                  <a:lnTo>
                    <a:pt x="259" y="355"/>
                  </a:lnTo>
                  <a:lnTo>
                    <a:pt x="260" y="355"/>
                  </a:lnTo>
                  <a:lnTo>
                    <a:pt x="260" y="355"/>
                  </a:lnTo>
                  <a:lnTo>
                    <a:pt x="260" y="355"/>
                  </a:lnTo>
                  <a:lnTo>
                    <a:pt x="260" y="355"/>
                  </a:lnTo>
                  <a:lnTo>
                    <a:pt x="261" y="355"/>
                  </a:lnTo>
                  <a:lnTo>
                    <a:pt x="261" y="355"/>
                  </a:lnTo>
                  <a:lnTo>
                    <a:pt x="261" y="355"/>
                  </a:lnTo>
                  <a:lnTo>
                    <a:pt x="261" y="355"/>
                  </a:lnTo>
                  <a:lnTo>
                    <a:pt x="261" y="355"/>
                  </a:lnTo>
                  <a:lnTo>
                    <a:pt x="262" y="355"/>
                  </a:lnTo>
                  <a:lnTo>
                    <a:pt x="262" y="355"/>
                  </a:lnTo>
                  <a:lnTo>
                    <a:pt x="262" y="355"/>
                  </a:lnTo>
                  <a:lnTo>
                    <a:pt x="262" y="355"/>
                  </a:lnTo>
                  <a:lnTo>
                    <a:pt x="263" y="355"/>
                  </a:lnTo>
                  <a:lnTo>
                    <a:pt x="263" y="355"/>
                  </a:lnTo>
                  <a:lnTo>
                    <a:pt x="263" y="355"/>
                  </a:lnTo>
                  <a:lnTo>
                    <a:pt x="264" y="355"/>
                  </a:lnTo>
                  <a:lnTo>
                    <a:pt x="264" y="355"/>
                  </a:lnTo>
                  <a:lnTo>
                    <a:pt x="264" y="355"/>
                  </a:lnTo>
                  <a:lnTo>
                    <a:pt x="264" y="355"/>
                  </a:lnTo>
                  <a:lnTo>
                    <a:pt x="265" y="355"/>
                  </a:lnTo>
                  <a:lnTo>
                    <a:pt x="265" y="355"/>
                  </a:lnTo>
                  <a:lnTo>
                    <a:pt x="265" y="355"/>
                  </a:lnTo>
                  <a:lnTo>
                    <a:pt x="265" y="355"/>
                  </a:lnTo>
                  <a:lnTo>
                    <a:pt x="266" y="355"/>
                  </a:lnTo>
                  <a:lnTo>
                    <a:pt x="266" y="355"/>
                  </a:lnTo>
                  <a:lnTo>
                    <a:pt x="266" y="355"/>
                  </a:lnTo>
                  <a:lnTo>
                    <a:pt x="266" y="355"/>
                  </a:lnTo>
                  <a:lnTo>
                    <a:pt x="267" y="355"/>
                  </a:lnTo>
                  <a:lnTo>
                    <a:pt x="267" y="355"/>
                  </a:lnTo>
                  <a:lnTo>
                    <a:pt x="267" y="355"/>
                  </a:lnTo>
                  <a:lnTo>
                    <a:pt x="268" y="355"/>
                  </a:lnTo>
                  <a:lnTo>
                    <a:pt x="268" y="355"/>
                  </a:lnTo>
                  <a:lnTo>
                    <a:pt x="268" y="355"/>
                  </a:lnTo>
                  <a:lnTo>
                    <a:pt x="268" y="355"/>
                  </a:lnTo>
                  <a:lnTo>
                    <a:pt x="269" y="355"/>
                  </a:lnTo>
                  <a:lnTo>
                    <a:pt x="269" y="355"/>
                  </a:lnTo>
                  <a:lnTo>
                    <a:pt x="269" y="355"/>
                  </a:lnTo>
                  <a:lnTo>
                    <a:pt x="269" y="355"/>
                  </a:lnTo>
                  <a:lnTo>
                    <a:pt x="270" y="355"/>
                  </a:lnTo>
                  <a:lnTo>
                    <a:pt x="270" y="355"/>
                  </a:lnTo>
                  <a:lnTo>
                    <a:pt x="270" y="355"/>
                  </a:lnTo>
                  <a:lnTo>
                    <a:pt x="270" y="355"/>
                  </a:lnTo>
                  <a:lnTo>
                    <a:pt x="271" y="355"/>
                  </a:lnTo>
                  <a:lnTo>
                    <a:pt x="271" y="355"/>
                  </a:lnTo>
                  <a:lnTo>
                    <a:pt x="271" y="355"/>
                  </a:lnTo>
                  <a:lnTo>
                    <a:pt x="271" y="355"/>
                  </a:lnTo>
                  <a:lnTo>
                    <a:pt x="272" y="355"/>
                  </a:lnTo>
                  <a:lnTo>
                    <a:pt x="272" y="355"/>
                  </a:lnTo>
                  <a:lnTo>
                    <a:pt x="272" y="355"/>
                  </a:lnTo>
                  <a:lnTo>
                    <a:pt x="272" y="355"/>
                  </a:lnTo>
                  <a:lnTo>
                    <a:pt x="273" y="355"/>
                  </a:lnTo>
                  <a:lnTo>
                    <a:pt x="273" y="355"/>
                  </a:lnTo>
                  <a:lnTo>
                    <a:pt x="273" y="355"/>
                  </a:lnTo>
                  <a:lnTo>
                    <a:pt x="273" y="355"/>
                  </a:lnTo>
                  <a:lnTo>
                    <a:pt x="274" y="355"/>
                  </a:lnTo>
                  <a:lnTo>
                    <a:pt x="274" y="355"/>
                  </a:lnTo>
                  <a:lnTo>
                    <a:pt x="274" y="355"/>
                  </a:lnTo>
                  <a:lnTo>
                    <a:pt x="274" y="355"/>
                  </a:lnTo>
                  <a:lnTo>
                    <a:pt x="275" y="355"/>
                  </a:lnTo>
                  <a:lnTo>
                    <a:pt x="275" y="355"/>
                  </a:lnTo>
                  <a:lnTo>
                    <a:pt x="275" y="355"/>
                  </a:lnTo>
                  <a:lnTo>
                    <a:pt x="276" y="355"/>
                  </a:lnTo>
                  <a:lnTo>
                    <a:pt x="276" y="355"/>
                  </a:lnTo>
                  <a:lnTo>
                    <a:pt x="276" y="355"/>
                  </a:lnTo>
                  <a:lnTo>
                    <a:pt x="276" y="355"/>
                  </a:lnTo>
                  <a:lnTo>
                    <a:pt x="277" y="355"/>
                  </a:lnTo>
                  <a:lnTo>
                    <a:pt x="277" y="355"/>
                  </a:lnTo>
                  <a:lnTo>
                    <a:pt x="277" y="355"/>
                  </a:lnTo>
                  <a:lnTo>
                    <a:pt x="277" y="355"/>
                  </a:lnTo>
                  <a:lnTo>
                    <a:pt x="278" y="355"/>
                  </a:lnTo>
                  <a:lnTo>
                    <a:pt x="278" y="355"/>
                  </a:lnTo>
                  <a:lnTo>
                    <a:pt x="278" y="355"/>
                  </a:lnTo>
                  <a:lnTo>
                    <a:pt x="278" y="355"/>
                  </a:lnTo>
                  <a:lnTo>
                    <a:pt x="279" y="355"/>
                  </a:lnTo>
                  <a:lnTo>
                    <a:pt x="279" y="355"/>
                  </a:lnTo>
                  <a:lnTo>
                    <a:pt x="279" y="355"/>
                  </a:lnTo>
                  <a:lnTo>
                    <a:pt x="279" y="355"/>
                  </a:lnTo>
                  <a:lnTo>
                    <a:pt x="280" y="355"/>
                  </a:lnTo>
                  <a:lnTo>
                    <a:pt x="280" y="355"/>
                  </a:lnTo>
                  <a:lnTo>
                    <a:pt x="280" y="355"/>
                  </a:lnTo>
                  <a:lnTo>
                    <a:pt x="280" y="355"/>
                  </a:lnTo>
                  <a:lnTo>
                    <a:pt x="281" y="355"/>
                  </a:lnTo>
                  <a:lnTo>
                    <a:pt x="281" y="355"/>
                  </a:lnTo>
                  <a:lnTo>
                    <a:pt x="281" y="355"/>
                  </a:lnTo>
                  <a:lnTo>
                    <a:pt x="282" y="355"/>
                  </a:lnTo>
                  <a:lnTo>
                    <a:pt x="282" y="355"/>
                  </a:lnTo>
                  <a:lnTo>
                    <a:pt x="282" y="355"/>
                  </a:lnTo>
                  <a:lnTo>
                    <a:pt x="282" y="355"/>
                  </a:lnTo>
                  <a:lnTo>
                    <a:pt x="283" y="355"/>
                  </a:lnTo>
                  <a:lnTo>
                    <a:pt x="283" y="355"/>
                  </a:lnTo>
                  <a:lnTo>
                    <a:pt x="283" y="355"/>
                  </a:lnTo>
                  <a:lnTo>
                    <a:pt x="283" y="355"/>
                  </a:lnTo>
                  <a:lnTo>
                    <a:pt x="284" y="355"/>
                  </a:lnTo>
                  <a:lnTo>
                    <a:pt x="284" y="355"/>
                  </a:lnTo>
                  <a:lnTo>
                    <a:pt x="284" y="355"/>
                  </a:lnTo>
                  <a:lnTo>
                    <a:pt x="284" y="355"/>
                  </a:lnTo>
                  <a:lnTo>
                    <a:pt x="285" y="355"/>
                  </a:lnTo>
                  <a:lnTo>
                    <a:pt x="285" y="355"/>
                  </a:lnTo>
                  <a:lnTo>
                    <a:pt x="285" y="355"/>
                  </a:lnTo>
                  <a:lnTo>
                    <a:pt x="285" y="355"/>
                  </a:lnTo>
                  <a:lnTo>
                    <a:pt x="286" y="355"/>
                  </a:lnTo>
                  <a:lnTo>
                    <a:pt x="286" y="355"/>
                  </a:lnTo>
                  <a:lnTo>
                    <a:pt x="286" y="355"/>
                  </a:lnTo>
                  <a:lnTo>
                    <a:pt x="286" y="355"/>
                  </a:lnTo>
                  <a:lnTo>
                    <a:pt x="287" y="355"/>
                  </a:lnTo>
                  <a:lnTo>
                    <a:pt x="287" y="355"/>
                  </a:lnTo>
                  <a:lnTo>
                    <a:pt x="287" y="355"/>
                  </a:lnTo>
                  <a:lnTo>
                    <a:pt x="287" y="355"/>
                  </a:lnTo>
                  <a:lnTo>
                    <a:pt x="288" y="355"/>
                  </a:lnTo>
                  <a:lnTo>
                    <a:pt x="288" y="355"/>
                  </a:lnTo>
                  <a:lnTo>
                    <a:pt x="288" y="355"/>
                  </a:lnTo>
                  <a:lnTo>
                    <a:pt x="289" y="355"/>
                  </a:lnTo>
                  <a:lnTo>
                    <a:pt x="289" y="355"/>
                  </a:lnTo>
                  <a:lnTo>
                    <a:pt x="289" y="355"/>
                  </a:lnTo>
                  <a:lnTo>
                    <a:pt x="289" y="355"/>
                  </a:lnTo>
                  <a:lnTo>
                    <a:pt x="290" y="355"/>
                  </a:lnTo>
                  <a:lnTo>
                    <a:pt x="290" y="355"/>
                  </a:lnTo>
                  <a:lnTo>
                    <a:pt x="290" y="355"/>
                  </a:lnTo>
                  <a:lnTo>
                    <a:pt x="290" y="355"/>
                  </a:lnTo>
                  <a:lnTo>
                    <a:pt x="291" y="355"/>
                  </a:lnTo>
                  <a:lnTo>
                    <a:pt x="291" y="355"/>
                  </a:lnTo>
                  <a:lnTo>
                    <a:pt x="291" y="355"/>
                  </a:lnTo>
                  <a:lnTo>
                    <a:pt x="291" y="355"/>
                  </a:lnTo>
                  <a:lnTo>
                    <a:pt x="292" y="355"/>
                  </a:lnTo>
                  <a:lnTo>
                    <a:pt x="292" y="355"/>
                  </a:lnTo>
                  <a:lnTo>
                    <a:pt x="292" y="355"/>
                  </a:lnTo>
                  <a:lnTo>
                    <a:pt x="292" y="355"/>
                  </a:lnTo>
                  <a:lnTo>
                    <a:pt x="293" y="355"/>
                  </a:lnTo>
                  <a:lnTo>
                    <a:pt x="293" y="355"/>
                  </a:lnTo>
                  <a:lnTo>
                    <a:pt x="293" y="355"/>
                  </a:lnTo>
                  <a:lnTo>
                    <a:pt x="293" y="355"/>
                  </a:lnTo>
                  <a:lnTo>
                    <a:pt x="293" y="355"/>
                  </a:lnTo>
                  <a:lnTo>
                    <a:pt x="294" y="355"/>
                  </a:lnTo>
                  <a:lnTo>
                    <a:pt x="294" y="355"/>
                  </a:lnTo>
                  <a:lnTo>
                    <a:pt x="294" y="355"/>
                  </a:lnTo>
                  <a:lnTo>
                    <a:pt x="295" y="355"/>
                  </a:lnTo>
                  <a:lnTo>
                    <a:pt x="295" y="355"/>
                  </a:lnTo>
                  <a:lnTo>
                    <a:pt x="295" y="355"/>
                  </a:lnTo>
                  <a:lnTo>
                    <a:pt x="295" y="355"/>
                  </a:lnTo>
                  <a:lnTo>
                    <a:pt x="296" y="355"/>
                  </a:lnTo>
                  <a:lnTo>
                    <a:pt x="296" y="355"/>
                  </a:lnTo>
                  <a:lnTo>
                    <a:pt x="296" y="355"/>
                  </a:lnTo>
                  <a:lnTo>
                    <a:pt x="297" y="355"/>
                  </a:lnTo>
                  <a:lnTo>
                    <a:pt x="297" y="355"/>
                  </a:lnTo>
                  <a:lnTo>
                    <a:pt x="297" y="355"/>
                  </a:lnTo>
                  <a:lnTo>
                    <a:pt x="297" y="355"/>
                  </a:lnTo>
                  <a:lnTo>
                    <a:pt x="298" y="355"/>
                  </a:lnTo>
                  <a:lnTo>
                    <a:pt x="298" y="355"/>
                  </a:lnTo>
                  <a:lnTo>
                    <a:pt x="298" y="355"/>
                  </a:lnTo>
                  <a:lnTo>
                    <a:pt x="298" y="355"/>
                  </a:lnTo>
                  <a:lnTo>
                    <a:pt x="299" y="355"/>
                  </a:lnTo>
                  <a:lnTo>
                    <a:pt x="299" y="355"/>
                  </a:lnTo>
                  <a:lnTo>
                    <a:pt x="299" y="355"/>
                  </a:lnTo>
                  <a:lnTo>
                    <a:pt x="299" y="355"/>
                  </a:lnTo>
                  <a:lnTo>
                    <a:pt x="300" y="355"/>
                  </a:lnTo>
                  <a:lnTo>
                    <a:pt x="300" y="355"/>
                  </a:lnTo>
                  <a:lnTo>
                    <a:pt x="300" y="355"/>
                  </a:lnTo>
                  <a:lnTo>
                    <a:pt x="300" y="355"/>
                  </a:lnTo>
                  <a:lnTo>
                    <a:pt x="301" y="355"/>
                  </a:lnTo>
                  <a:lnTo>
                    <a:pt x="301" y="355"/>
                  </a:lnTo>
                  <a:lnTo>
                    <a:pt x="301" y="355"/>
                  </a:lnTo>
                  <a:lnTo>
                    <a:pt x="301" y="355"/>
                  </a:lnTo>
                  <a:lnTo>
                    <a:pt x="302" y="355"/>
                  </a:lnTo>
                  <a:lnTo>
                    <a:pt x="302" y="355"/>
                  </a:lnTo>
                  <a:lnTo>
                    <a:pt x="302" y="355"/>
                  </a:lnTo>
                  <a:lnTo>
                    <a:pt x="302" y="355"/>
                  </a:lnTo>
                  <a:lnTo>
                    <a:pt x="303" y="355"/>
                  </a:lnTo>
                  <a:lnTo>
                    <a:pt x="303" y="355"/>
                  </a:lnTo>
                  <a:lnTo>
                    <a:pt x="303" y="355"/>
                  </a:lnTo>
                  <a:lnTo>
                    <a:pt x="304" y="355"/>
                  </a:lnTo>
                  <a:lnTo>
                    <a:pt x="304" y="355"/>
                  </a:lnTo>
                  <a:lnTo>
                    <a:pt x="304" y="355"/>
                  </a:lnTo>
                  <a:lnTo>
                    <a:pt x="304" y="355"/>
                  </a:lnTo>
                  <a:lnTo>
                    <a:pt x="305" y="355"/>
                  </a:lnTo>
                  <a:lnTo>
                    <a:pt x="305" y="355"/>
                  </a:lnTo>
                  <a:lnTo>
                    <a:pt x="305" y="355"/>
                  </a:lnTo>
                  <a:lnTo>
                    <a:pt x="305" y="355"/>
                  </a:lnTo>
                  <a:lnTo>
                    <a:pt x="305" y="355"/>
                  </a:lnTo>
                  <a:lnTo>
                    <a:pt x="306" y="355"/>
                  </a:lnTo>
                  <a:lnTo>
                    <a:pt x="306" y="355"/>
                  </a:lnTo>
                  <a:lnTo>
                    <a:pt x="306" y="355"/>
                  </a:lnTo>
                  <a:lnTo>
                    <a:pt x="307" y="355"/>
                  </a:lnTo>
                  <a:lnTo>
                    <a:pt x="307" y="355"/>
                  </a:lnTo>
                  <a:lnTo>
                    <a:pt x="307" y="355"/>
                  </a:lnTo>
                  <a:lnTo>
                    <a:pt x="307" y="355"/>
                  </a:lnTo>
                  <a:lnTo>
                    <a:pt x="308" y="355"/>
                  </a:lnTo>
                  <a:lnTo>
                    <a:pt x="308" y="355"/>
                  </a:lnTo>
                  <a:lnTo>
                    <a:pt x="308" y="355"/>
                  </a:lnTo>
                  <a:lnTo>
                    <a:pt x="308" y="355"/>
                  </a:lnTo>
                  <a:lnTo>
                    <a:pt x="309" y="355"/>
                  </a:lnTo>
                  <a:lnTo>
                    <a:pt x="309" y="355"/>
                  </a:lnTo>
                  <a:lnTo>
                    <a:pt x="309" y="355"/>
                  </a:lnTo>
                  <a:lnTo>
                    <a:pt x="309" y="355"/>
                  </a:lnTo>
                  <a:lnTo>
                    <a:pt x="310" y="355"/>
                  </a:lnTo>
                  <a:lnTo>
                    <a:pt x="310" y="355"/>
                  </a:lnTo>
                  <a:lnTo>
                    <a:pt x="310" y="355"/>
                  </a:lnTo>
                  <a:lnTo>
                    <a:pt x="311" y="355"/>
                  </a:lnTo>
                  <a:lnTo>
                    <a:pt x="311" y="355"/>
                  </a:lnTo>
                  <a:lnTo>
                    <a:pt x="311" y="355"/>
                  </a:lnTo>
                  <a:lnTo>
                    <a:pt x="311" y="355"/>
                  </a:lnTo>
                  <a:lnTo>
                    <a:pt x="312" y="355"/>
                  </a:lnTo>
                  <a:lnTo>
                    <a:pt x="312" y="355"/>
                  </a:lnTo>
                  <a:lnTo>
                    <a:pt x="312" y="355"/>
                  </a:lnTo>
                  <a:lnTo>
                    <a:pt x="312" y="355"/>
                  </a:lnTo>
                  <a:lnTo>
                    <a:pt x="313" y="355"/>
                  </a:lnTo>
                  <a:lnTo>
                    <a:pt x="313" y="355"/>
                  </a:lnTo>
                  <a:lnTo>
                    <a:pt x="313" y="355"/>
                  </a:lnTo>
                  <a:lnTo>
                    <a:pt x="313" y="355"/>
                  </a:lnTo>
                  <a:lnTo>
                    <a:pt x="314" y="355"/>
                  </a:lnTo>
                  <a:lnTo>
                    <a:pt x="314" y="355"/>
                  </a:lnTo>
                  <a:lnTo>
                    <a:pt x="314" y="355"/>
                  </a:lnTo>
                  <a:lnTo>
                    <a:pt x="314" y="355"/>
                  </a:lnTo>
                  <a:lnTo>
                    <a:pt x="315" y="355"/>
                  </a:lnTo>
                  <a:lnTo>
                    <a:pt x="315" y="355"/>
                  </a:lnTo>
                  <a:lnTo>
                    <a:pt x="315" y="355"/>
                  </a:lnTo>
                  <a:lnTo>
                    <a:pt x="315" y="355"/>
                  </a:lnTo>
                  <a:lnTo>
                    <a:pt x="316" y="355"/>
                  </a:lnTo>
                  <a:lnTo>
                    <a:pt x="316" y="355"/>
                  </a:lnTo>
                  <a:lnTo>
                    <a:pt x="316" y="355"/>
                  </a:lnTo>
                  <a:lnTo>
                    <a:pt x="316" y="355"/>
                  </a:lnTo>
                  <a:lnTo>
                    <a:pt x="317" y="355"/>
                  </a:lnTo>
                  <a:lnTo>
                    <a:pt x="317" y="355"/>
                  </a:lnTo>
                  <a:lnTo>
                    <a:pt x="317" y="355"/>
                  </a:lnTo>
                  <a:lnTo>
                    <a:pt x="317" y="355"/>
                  </a:lnTo>
                  <a:lnTo>
                    <a:pt x="318" y="355"/>
                  </a:lnTo>
                  <a:lnTo>
                    <a:pt x="318" y="355"/>
                  </a:lnTo>
                  <a:lnTo>
                    <a:pt x="318" y="355"/>
                  </a:lnTo>
                  <a:lnTo>
                    <a:pt x="319" y="355"/>
                  </a:lnTo>
                  <a:lnTo>
                    <a:pt x="319" y="355"/>
                  </a:lnTo>
                  <a:lnTo>
                    <a:pt x="319" y="355"/>
                  </a:lnTo>
                  <a:lnTo>
                    <a:pt x="319" y="355"/>
                  </a:lnTo>
                  <a:lnTo>
                    <a:pt x="320" y="355"/>
                  </a:lnTo>
                  <a:lnTo>
                    <a:pt x="320" y="355"/>
                  </a:lnTo>
                  <a:lnTo>
                    <a:pt x="320" y="355"/>
                  </a:lnTo>
                  <a:lnTo>
                    <a:pt x="320" y="355"/>
                  </a:lnTo>
                  <a:lnTo>
                    <a:pt x="321" y="355"/>
                  </a:lnTo>
                  <a:lnTo>
                    <a:pt x="321" y="355"/>
                  </a:lnTo>
                  <a:lnTo>
                    <a:pt x="321" y="355"/>
                  </a:lnTo>
                  <a:lnTo>
                    <a:pt x="321" y="355"/>
                  </a:lnTo>
                  <a:lnTo>
                    <a:pt x="322" y="355"/>
                  </a:lnTo>
                  <a:lnTo>
                    <a:pt x="322" y="355"/>
                  </a:lnTo>
                  <a:lnTo>
                    <a:pt x="322" y="355"/>
                  </a:lnTo>
                  <a:lnTo>
                    <a:pt x="322" y="355"/>
                  </a:lnTo>
                  <a:lnTo>
                    <a:pt x="323" y="355"/>
                  </a:lnTo>
                  <a:lnTo>
                    <a:pt x="323" y="355"/>
                  </a:lnTo>
                  <a:lnTo>
                    <a:pt x="323" y="355"/>
                  </a:lnTo>
                  <a:lnTo>
                    <a:pt x="323" y="355"/>
                  </a:lnTo>
                  <a:lnTo>
                    <a:pt x="324" y="355"/>
                  </a:lnTo>
                  <a:lnTo>
                    <a:pt x="324" y="355"/>
                  </a:lnTo>
                  <a:lnTo>
                    <a:pt x="324" y="355"/>
                  </a:lnTo>
                  <a:lnTo>
                    <a:pt x="324" y="355"/>
                  </a:lnTo>
                  <a:lnTo>
                    <a:pt x="325" y="355"/>
                  </a:lnTo>
                  <a:lnTo>
                    <a:pt x="325" y="355"/>
                  </a:lnTo>
                  <a:lnTo>
                    <a:pt x="325" y="355"/>
                  </a:lnTo>
                  <a:lnTo>
                    <a:pt x="326" y="355"/>
                  </a:lnTo>
                  <a:lnTo>
                    <a:pt x="326" y="355"/>
                  </a:lnTo>
                  <a:lnTo>
                    <a:pt x="326" y="355"/>
                  </a:lnTo>
                  <a:lnTo>
                    <a:pt x="326" y="355"/>
                  </a:lnTo>
                  <a:lnTo>
                    <a:pt x="327" y="355"/>
                  </a:lnTo>
                  <a:lnTo>
                    <a:pt x="327" y="355"/>
                  </a:lnTo>
                  <a:lnTo>
                    <a:pt x="327" y="355"/>
                  </a:lnTo>
                  <a:lnTo>
                    <a:pt x="327" y="355"/>
                  </a:lnTo>
                  <a:lnTo>
                    <a:pt x="328" y="355"/>
                  </a:lnTo>
                  <a:lnTo>
                    <a:pt x="328" y="355"/>
                  </a:lnTo>
                  <a:lnTo>
                    <a:pt x="328" y="355"/>
                  </a:lnTo>
                  <a:lnTo>
                    <a:pt x="328" y="355"/>
                  </a:lnTo>
                  <a:lnTo>
                    <a:pt x="329" y="355"/>
                  </a:lnTo>
                  <a:lnTo>
                    <a:pt x="329" y="355"/>
                  </a:lnTo>
                  <a:lnTo>
                    <a:pt x="329" y="355"/>
                  </a:lnTo>
                  <a:lnTo>
                    <a:pt x="329" y="355"/>
                  </a:lnTo>
                  <a:lnTo>
                    <a:pt x="330" y="355"/>
                  </a:lnTo>
                  <a:lnTo>
                    <a:pt x="330" y="355"/>
                  </a:lnTo>
                  <a:lnTo>
                    <a:pt x="330" y="355"/>
                  </a:lnTo>
                  <a:lnTo>
                    <a:pt x="330" y="355"/>
                  </a:lnTo>
                  <a:lnTo>
                    <a:pt x="331" y="355"/>
                  </a:lnTo>
                  <a:lnTo>
                    <a:pt x="331" y="355"/>
                  </a:lnTo>
                  <a:lnTo>
                    <a:pt x="331" y="355"/>
                  </a:lnTo>
                  <a:lnTo>
                    <a:pt x="331" y="355"/>
                  </a:lnTo>
                  <a:lnTo>
                    <a:pt x="332" y="355"/>
                  </a:lnTo>
                  <a:lnTo>
                    <a:pt x="332" y="355"/>
                  </a:lnTo>
                  <a:lnTo>
                    <a:pt x="332" y="355"/>
                  </a:lnTo>
                  <a:lnTo>
                    <a:pt x="333" y="355"/>
                  </a:lnTo>
                  <a:lnTo>
                    <a:pt x="333" y="355"/>
                  </a:lnTo>
                  <a:lnTo>
                    <a:pt x="333" y="355"/>
                  </a:lnTo>
                  <a:lnTo>
                    <a:pt x="333" y="355"/>
                  </a:lnTo>
                  <a:lnTo>
                    <a:pt x="334" y="355"/>
                  </a:lnTo>
                  <a:lnTo>
                    <a:pt x="334" y="355"/>
                  </a:lnTo>
                  <a:lnTo>
                    <a:pt x="334" y="355"/>
                  </a:lnTo>
                  <a:lnTo>
                    <a:pt x="334" y="355"/>
                  </a:lnTo>
                  <a:lnTo>
                    <a:pt x="335" y="355"/>
                  </a:lnTo>
                  <a:lnTo>
                    <a:pt x="335" y="355"/>
                  </a:lnTo>
                  <a:lnTo>
                    <a:pt x="335" y="355"/>
                  </a:lnTo>
                  <a:lnTo>
                    <a:pt x="335" y="355"/>
                  </a:lnTo>
                  <a:lnTo>
                    <a:pt x="336" y="355"/>
                  </a:lnTo>
                  <a:lnTo>
                    <a:pt x="336" y="355"/>
                  </a:lnTo>
                  <a:lnTo>
                    <a:pt x="336" y="355"/>
                  </a:lnTo>
                  <a:lnTo>
                    <a:pt x="336" y="355"/>
                  </a:lnTo>
                  <a:lnTo>
                    <a:pt x="337" y="355"/>
                  </a:lnTo>
                  <a:lnTo>
                    <a:pt x="337" y="355"/>
                  </a:lnTo>
                  <a:lnTo>
                    <a:pt x="337" y="355"/>
                  </a:lnTo>
                  <a:lnTo>
                    <a:pt x="337" y="355"/>
                  </a:lnTo>
                  <a:lnTo>
                    <a:pt x="337" y="355"/>
                  </a:lnTo>
                  <a:lnTo>
                    <a:pt x="338" y="355"/>
                  </a:lnTo>
                  <a:lnTo>
                    <a:pt x="338" y="355"/>
                  </a:lnTo>
                  <a:lnTo>
                    <a:pt x="338" y="355"/>
                  </a:lnTo>
                  <a:lnTo>
                    <a:pt x="339" y="355"/>
                  </a:lnTo>
                  <a:lnTo>
                    <a:pt x="339" y="355"/>
                  </a:lnTo>
                  <a:lnTo>
                    <a:pt x="339" y="355"/>
                  </a:lnTo>
                  <a:lnTo>
                    <a:pt x="340" y="355"/>
                  </a:lnTo>
                  <a:lnTo>
                    <a:pt x="340" y="355"/>
                  </a:lnTo>
                  <a:lnTo>
                    <a:pt x="340" y="355"/>
                  </a:lnTo>
                  <a:lnTo>
                    <a:pt x="340" y="355"/>
                  </a:lnTo>
                  <a:lnTo>
                    <a:pt x="341" y="355"/>
                  </a:lnTo>
                  <a:lnTo>
                    <a:pt x="341" y="355"/>
                  </a:lnTo>
                  <a:lnTo>
                    <a:pt x="341" y="355"/>
                  </a:lnTo>
                  <a:lnTo>
                    <a:pt x="341" y="355"/>
                  </a:lnTo>
                  <a:lnTo>
                    <a:pt x="342" y="355"/>
                  </a:lnTo>
                  <a:lnTo>
                    <a:pt x="342" y="355"/>
                  </a:lnTo>
                  <a:lnTo>
                    <a:pt x="342" y="355"/>
                  </a:lnTo>
                  <a:lnTo>
                    <a:pt x="342" y="355"/>
                  </a:lnTo>
                  <a:lnTo>
                    <a:pt x="343" y="355"/>
                  </a:lnTo>
                  <a:lnTo>
                    <a:pt x="343" y="355"/>
                  </a:lnTo>
                  <a:lnTo>
                    <a:pt x="343" y="355"/>
                  </a:lnTo>
                  <a:lnTo>
                    <a:pt x="343" y="355"/>
                  </a:lnTo>
                  <a:lnTo>
                    <a:pt x="344" y="355"/>
                  </a:lnTo>
                  <a:lnTo>
                    <a:pt x="344" y="355"/>
                  </a:lnTo>
                  <a:lnTo>
                    <a:pt x="344" y="355"/>
                  </a:lnTo>
                  <a:lnTo>
                    <a:pt x="344" y="355"/>
                  </a:lnTo>
                  <a:lnTo>
                    <a:pt x="345" y="355"/>
                  </a:lnTo>
                  <a:lnTo>
                    <a:pt x="345" y="355"/>
                  </a:lnTo>
                  <a:lnTo>
                    <a:pt x="345" y="355"/>
                  </a:lnTo>
                  <a:lnTo>
                    <a:pt x="345" y="355"/>
                  </a:lnTo>
                  <a:lnTo>
                    <a:pt x="346" y="355"/>
                  </a:lnTo>
                  <a:lnTo>
                    <a:pt x="346" y="355"/>
                  </a:lnTo>
                  <a:lnTo>
                    <a:pt x="346" y="355"/>
                  </a:lnTo>
                  <a:lnTo>
                    <a:pt x="346" y="355"/>
                  </a:lnTo>
                  <a:lnTo>
                    <a:pt x="347" y="355"/>
                  </a:lnTo>
                  <a:lnTo>
                    <a:pt x="347" y="355"/>
                  </a:lnTo>
                  <a:lnTo>
                    <a:pt x="347" y="355"/>
                  </a:lnTo>
                  <a:lnTo>
                    <a:pt x="348" y="355"/>
                  </a:lnTo>
                  <a:lnTo>
                    <a:pt x="348" y="355"/>
                  </a:lnTo>
                  <a:lnTo>
                    <a:pt x="348" y="355"/>
                  </a:lnTo>
                  <a:lnTo>
                    <a:pt x="348" y="355"/>
                  </a:lnTo>
                  <a:lnTo>
                    <a:pt x="349" y="355"/>
                  </a:lnTo>
                  <a:lnTo>
                    <a:pt x="349" y="355"/>
                  </a:lnTo>
                  <a:lnTo>
                    <a:pt x="349" y="355"/>
                  </a:lnTo>
                  <a:lnTo>
                    <a:pt x="349" y="355"/>
                  </a:lnTo>
                  <a:lnTo>
                    <a:pt x="349" y="355"/>
                  </a:lnTo>
                  <a:lnTo>
                    <a:pt x="350" y="355"/>
                  </a:lnTo>
                  <a:lnTo>
                    <a:pt x="350" y="355"/>
                  </a:lnTo>
                  <a:lnTo>
                    <a:pt x="350" y="355"/>
                  </a:lnTo>
                  <a:lnTo>
                    <a:pt x="351" y="355"/>
                  </a:lnTo>
                  <a:lnTo>
                    <a:pt x="351" y="355"/>
                  </a:lnTo>
                  <a:lnTo>
                    <a:pt x="351" y="355"/>
                  </a:lnTo>
                  <a:lnTo>
                    <a:pt x="351" y="355"/>
                  </a:lnTo>
                  <a:lnTo>
                    <a:pt x="352" y="355"/>
                  </a:lnTo>
                  <a:lnTo>
                    <a:pt x="352" y="355"/>
                  </a:lnTo>
                  <a:lnTo>
                    <a:pt x="352" y="355"/>
                  </a:lnTo>
                  <a:lnTo>
                    <a:pt x="352" y="355"/>
                  </a:lnTo>
                  <a:lnTo>
                    <a:pt x="353" y="355"/>
                  </a:lnTo>
                  <a:lnTo>
                    <a:pt x="353" y="355"/>
                  </a:lnTo>
                  <a:lnTo>
                    <a:pt x="353" y="355"/>
                  </a:lnTo>
                  <a:lnTo>
                    <a:pt x="353" y="355"/>
                  </a:lnTo>
                  <a:lnTo>
                    <a:pt x="354" y="355"/>
                  </a:lnTo>
                  <a:lnTo>
                    <a:pt x="354" y="355"/>
                  </a:lnTo>
                  <a:lnTo>
                    <a:pt x="354" y="355"/>
                  </a:lnTo>
                  <a:lnTo>
                    <a:pt x="355" y="355"/>
                  </a:lnTo>
                  <a:lnTo>
                    <a:pt x="355" y="355"/>
                  </a:lnTo>
                  <a:lnTo>
                    <a:pt x="355" y="355"/>
                  </a:lnTo>
                  <a:lnTo>
                    <a:pt x="355" y="355"/>
                  </a:lnTo>
                  <a:lnTo>
                    <a:pt x="356" y="355"/>
                  </a:lnTo>
                  <a:lnTo>
                    <a:pt x="356" y="355"/>
                  </a:lnTo>
                  <a:lnTo>
                    <a:pt x="356" y="355"/>
                  </a:lnTo>
                  <a:lnTo>
                    <a:pt x="356" y="355"/>
                  </a:lnTo>
                  <a:lnTo>
                    <a:pt x="357" y="355"/>
                  </a:lnTo>
                  <a:lnTo>
                    <a:pt x="357" y="355"/>
                  </a:lnTo>
                  <a:lnTo>
                    <a:pt x="357" y="355"/>
                  </a:lnTo>
                  <a:lnTo>
                    <a:pt x="357" y="355"/>
                  </a:lnTo>
                  <a:lnTo>
                    <a:pt x="358" y="355"/>
                  </a:lnTo>
                  <a:lnTo>
                    <a:pt x="358" y="355"/>
                  </a:lnTo>
                  <a:lnTo>
                    <a:pt x="358" y="355"/>
                  </a:lnTo>
                  <a:lnTo>
                    <a:pt x="358" y="355"/>
                  </a:lnTo>
                  <a:lnTo>
                    <a:pt x="359" y="355"/>
                  </a:lnTo>
                  <a:lnTo>
                    <a:pt x="359" y="355"/>
                  </a:lnTo>
                  <a:lnTo>
                    <a:pt x="359" y="355"/>
                  </a:lnTo>
                  <a:lnTo>
                    <a:pt x="359" y="355"/>
                  </a:lnTo>
                  <a:lnTo>
                    <a:pt x="360" y="355"/>
                  </a:lnTo>
                  <a:lnTo>
                    <a:pt x="360" y="355"/>
                  </a:lnTo>
                  <a:lnTo>
                    <a:pt x="360" y="355"/>
                  </a:lnTo>
                  <a:lnTo>
                    <a:pt x="360" y="355"/>
                  </a:lnTo>
                  <a:lnTo>
                    <a:pt x="361" y="355"/>
                  </a:lnTo>
                  <a:lnTo>
                    <a:pt x="361" y="355"/>
                  </a:lnTo>
                  <a:lnTo>
                    <a:pt x="361" y="355"/>
                  </a:lnTo>
                  <a:lnTo>
                    <a:pt x="361" y="355"/>
                  </a:lnTo>
                  <a:lnTo>
                    <a:pt x="362" y="355"/>
                  </a:lnTo>
                  <a:lnTo>
                    <a:pt x="362" y="355"/>
                  </a:lnTo>
                  <a:lnTo>
                    <a:pt x="362" y="355"/>
                  </a:lnTo>
                  <a:lnTo>
                    <a:pt x="363" y="355"/>
                  </a:lnTo>
                  <a:lnTo>
                    <a:pt x="363" y="355"/>
                  </a:lnTo>
                  <a:lnTo>
                    <a:pt x="363" y="355"/>
                  </a:lnTo>
                  <a:lnTo>
                    <a:pt x="363" y="355"/>
                  </a:lnTo>
                  <a:lnTo>
                    <a:pt x="364" y="355"/>
                  </a:lnTo>
                  <a:lnTo>
                    <a:pt x="364" y="355"/>
                  </a:lnTo>
                  <a:lnTo>
                    <a:pt x="364" y="355"/>
                  </a:lnTo>
                  <a:lnTo>
                    <a:pt x="364" y="355"/>
                  </a:lnTo>
                  <a:lnTo>
                    <a:pt x="365" y="355"/>
                  </a:lnTo>
                  <a:lnTo>
                    <a:pt x="365" y="355"/>
                  </a:lnTo>
                  <a:lnTo>
                    <a:pt x="365" y="355"/>
                  </a:lnTo>
                  <a:lnTo>
                    <a:pt x="365" y="355"/>
                  </a:lnTo>
                  <a:lnTo>
                    <a:pt x="366" y="355"/>
                  </a:lnTo>
                  <a:lnTo>
                    <a:pt x="366" y="355"/>
                  </a:lnTo>
                  <a:lnTo>
                    <a:pt x="366" y="355"/>
                  </a:lnTo>
                  <a:lnTo>
                    <a:pt x="366" y="355"/>
                  </a:lnTo>
                  <a:lnTo>
                    <a:pt x="367" y="355"/>
                  </a:lnTo>
                  <a:lnTo>
                    <a:pt x="367" y="355"/>
                  </a:lnTo>
                  <a:lnTo>
                    <a:pt x="367" y="355"/>
                  </a:lnTo>
                  <a:lnTo>
                    <a:pt x="367" y="355"/>
                  </a:lnTo>
                  <a:lnTo>
                    <a:pt x="368" y="355"/>
                  </a:lnTo>
                  <a:lnTo>
                    <a:pt x="368" y="355"/>
                  </a:lnTo>
                  <a:lnTo>
                    <a:pt x="368" y="355"/>
                  </a:lnTo>
                  <a:lnTo>
                    <a:pt x="369" y="355"/>
                  </a:lnTo>
                  <a:lnTo>
                    <a:pt x="369" y="355"/>
                  </a:lnTo>
                  <a:lnTo>
                    <a:pt x="369" y="355"/>
                  </a:lnTo>
                  <a:lnTo>
                    <a:pt x="369" y="355"/>
                  </a:lnTo>
                  <a:lnTo>
                    <a:pt x="370" y="355"/>
                  </a:lnTo>
                  <a:lnTo>
                    <a:pt x="370" y="355"/>
                  </a:lnTo>
                  <a:lnTo>
                    <a:pt x="370" y="355"/>
                  </a:lnTo>
                  <a:lnTo>
                    <a:pt x="370" y="355"/>
                  </a:lnTo>
                  <a:lnTo>
                    <a:pt x="371" y="355"/>
                  </a:lnTo>
                  <a:lnTo>
                    <a:pt x="371" y="355"/>
                  </a:lnTo>
                  <a:lnTo>
                    <a:pt x="371" y="355"/>
                  </a:lnTo>
                  <a:lnTo>
                    <a:pt x="371" y="355"/>
                  </a:lnTo>
                  <a:lnTo>
                    <a:pt x="372" y="355"/>
                  </a:lnTo>
                  <a:lnTo>
                    <a:pt x="372" y="355"/>
                  </a:lnTo>
                  <a:lnTo>
                    <a:pt x="372" y="355"/>
                  </a:lnTo>
                  <a:lnTo>
                    <a:pt x="372" y="355"/>
                  </a:lnTo>
                  <a:lnTo>
                    <a:pt x="373" y="355"/>
                  </a:lnTo>
                  <a:lnTo>
                    <a:pt x="373" y="355"/>
                  </a:lnTo>
                  <a:lnTo>
                    <a:pt x="373" y="355"/>
                  </a:lnTo>
                  <a:lnTo>
                    <a:pt x="373" y="355"/>
                  </a:lnTo>
                  <a:lnTo>
                    <a:pt x="374" y="355"/>
                  </a:lnTo>
                  <a:lnTo>
                    <a:pt x="374" y="355"/>
                  </a:lnTo>
                  <a:lnTo>
                    <a:pt x="374" y="355"/>
                  </a:lnTo>
                  <a:lnTo>
                    <a:pt x="374" y="355"/>
                  </a:lnTo>
                  <a:lnTo>
                    <a:pt x="375" y="355"/>
                  </a:lnTo>
                  <a:lnTo>
                    <a:pt x="375" y="355"/>
                  </a:lnTo>
                  <a:lnTo>
                    <a:pt x="375" y="355"/>
                  </a:lnTo>
                  <a:lnTo>
                    <a:pt x="375" y="355"/>
                  </a:lnTo>
                  <a:lnTo>
                    <a:pt x="376" y="355"/>
                  </a:lnTo>
                  <a:lnTo>
                    <a:pt x="376" y="355"/>
                  </a:lnTo>
                  <a:lnTo>
                    <a:pt x="376" y="355"/>
                  </a:lnTo>
                  <a:lnTo>
                    <a:pt x="377" y="355"/>
                  </a:lnTo>
                  <a:lnTo>
                    <a:pt x="377" y="355"/>
                  </a:lnTo>
                  <a:lnTo>
                    <a:pt x="377" y="355"/>
                  </a:lnTo>
                  <a:lnTo>
                    <a:pt x="377" y="355"/>
                  </a:lnTo>
                  <a:lnTo>
                    <a:pt x="378" y="355"/>
                  </a:lnTo>
                  <a:lnTo>
                    <a:pt x="378" y="355"/>
                  </a:lnTo>
                  <a:lnTo>
                    <a:pt x="378" y="355"/>
                  </a:lnTo>
                  <a:lnTo>
                    <a:pt x="378" y="355"/>
                  </a:lnTo>
                  <a:lnTo>
                    <a:pt x="379" y="355"/>
                  </a:lnTo>
                  <a:lnTo>
                    <a:pt x="379" y="355"/>
                  </a:lnTo>
                  <a:lnTo>
                    <a:pt x="379" y="355"/>
                  </a:lnTo>
                  <a:lnTo>
                    <a:pt x="379" y="355"/>
                  </a:lnTo>
                  <a:lnTo>
                    <a:pt x="380" y="355"/>
                  </a:lnTo>
                  <a:lnTo>
                    <a:pt x="380" y="355"/>
                  </a:lnTo>
                  <a:lnTo>
                    <a:pt x="380" y="355"/>
                  </a:lnTo>
                  <a:lnTo>
                    <a:pt x="380" y="355"/>
                  </a:lnTo>
                  <a:lnTo>
                    <a:pt x="380" y="355"/>
                  </a:lnTo>
                  <a:lnTo>
                    <a:pt x="381" y="355"/>
                  </a:lnTo>
                  <a:lnTo>
                    <a:pt x="381" y="355"/>
                  </a:lnTo>
                  <a:lnTo>
                    <a:pt x="381" y="355"/>
                  </a:lnTo>
                  <a:lnTo>
                    <a:pt x="381" y="355"/>
                  </a:lnTo>
                  <a:lnTo>
                    <a:pt x="382" y="355"/>
                  </a:lnTo>
                  <a:lnTo>
                    <a:pt x="382" y="355"/>
                  </a:lnTo>
                  <a:lnTo>
                    <a:pt x="382" y="355"/>
                  </a:lnTo>
                  <a:lnTo>
                    <a:pt x="383" y="355"/>
                  </a:lnTo>
                  <a:lnTo>
                    <a:pt x="383" y="355"/>
                  </a:lnTo>
                  <a:lnTo>
                    <a:pt x="383" y="355"/>
                  </a:lnTo>
                  <a:lnTo>
                    <a:pt x="384" y="355"/>
                  </a:lnTo>
                  <a:lnTo>
                    <a:pt x="384" y="355"/>
                  </a:lnTo>
                  <a:lnTo>
                    <a:pt x="384" y="355"/>
                  </a:lnTo>
                  <a:lnTo>
                    <a:pt x="384" y="355"/>
                  </a:lnTo>
                  <a:lnTo>
                    <a:pt x="385" y="355"/>
                  </a:lnTo>
                  <a:lnTo>
                    <a:pt x="385" y="355"/>
                  </a:lnTo>
                  <a:lnTo>
                    <a:pt x="385" y="355"/>
                  </a:lnTo>
                  <a:lnTo>
                    <a:pt x="385" y="355"/>
                  </a:lnTo>
                  <a:lnTo>
                    <a:pt x="386" y="355"/>
                  </a:lnTo>
                  <a:lnTo>
                    <a:pt x="386" y="355"/>
                  </a:lnTo>
                  <a:lnTo>
                    <a:pt x="386" y="355"/>
                  </a:lnTo>
                  <a:lnTo>
                    <a:pt x="386" y="355"/>
                  </a:lnTo>
                  <a:lnTo>
                    <a:pt x="387" y="355"/>
                  </a:lnTo>
                  <a:lnTo>
                    <a:pt x="387" y="355"/>
                  </a:lnTo>
                  <a:lnTo>
                    <a:pt x="387" y="355"/>
                  </a:lnTo>
                  <a:lnTo>
                    <a:pt x="387" y="355"/>
                  </a:lnTo>
                  <a:lnTo>
                    <a:pt x="388" y="355"/>
                  </a:lnTo>
                  <a:lnTo>
                    <a:pt x="388" y="355"/>
                  </a:lnTo>
                  <a:lnTo>
                    <a:pt x="388" y="355"/>
                  </a:lnTo>
                  <a:lnTo>
                    <a:pt x="388" y="355"/>
                  </a:lnTo>
                  <a:lnTo>
                    <a:pt x="389" y="355"/>
                  </a:lnTo>
                  <a:lnTo>
                    <a:pt x="389" y="355"/>
                  </a:lnTo>
                  <a:lnTo>
                    <a:pt x="389" y="355"/>
                  </a:lnTo>
                  <a:lnTo>
                    <a:pt x="389" y="355"/>
                  </a:lnTo>
                  <a:lnTo>
                    <a:pt x="390" y="355"/>
                  </a:lnTo>
                  <a:lnTo>
                    <a:pt x="390" y="355"/>
                  </a:lnTo>
                  <a:lnTo>
                    <a:pt x="390" y="355"/>
                  </a:lnTo>
                  <a:lnTo>
                    <a:pt x="391" y="355"/>
                  </a:lnTo>
                  <a:lnTo>
                    <a:pt x="391" y="355"/>
                  </a:lnTo>
                  <a:lnTo>
                    <a:pt x="391" y="355"/>
                  </a:lnTo>
                  <a:lnTo>
                    <a:pt x="391" y="355"/>
                  </a:lnTo>
                  <a:lnTo>
                    <a:pt x="392" y="355"/>
                  </a:lnTo>
                  <a:lnTo>
                    <a:pt x="392" y="355"/>
                  </a:lnTo>
                  <a:lnTo>
                    <a:pt x="392" y="355"/>
                  </a:lnTo>
                  <a:lnTo>
                    <a:pt x="392" y="355"/>
                  </a:lnTo>
                  <a:lnTo>
                    <a:pt x="392" y="355"/>
                  </a:lnTo>
                  <a:lnTo>
                    <a:pt x="393" y="355"/>
                  </a:lnTo>
                  <a:lnTo>
                    <a:pt x="393" y="355"/>
                  </a:lnTo>
                  <a:lnTo>
                    <a:pt x="393" y="355"/>
                  </a:lnTo>
                  <a:lnTo>
                    <a:pt x="393" y="355"/>
                  </a:lnTo>
                  <a:lnTo>
                    <a:pt x="394" y="355"/>
                  </a:lnTo>
                  <a:lnTo>
                    <a:pt x="394" y="355"/>
                  </a:lnTo>
                  <a:lnTo>
                    <a:pt x="394" y="355"/>
                  </a:lnTo>
                  <a:lnTo>
                    <a:pt x="395" y="355"/>
                  </a:lnTo>
                  <a:lnTo>
                    <a:pt x="395" y="355"/>
                  </a:lnTo>
                  <a:lnTo>
                    <a:pt x="395" y="355"/>
                  </a:lnTo>
                  <a:lnTo>
                    <a:pt x="395" y="355"/>
                  </a:lnTo>
                  <a:lnTo>
                    <a:pt x="396" y="355"/>
                  </a:lnTo>
                  <a:lnTo>
                    <a:pt x="396" y="355"/>
                  </a:lnTo>
                  <a:lnTo>
                    <a:pt x="396" y="355"/>
                  </a:lnTo>
                  <a:lnTo>
                    <a:pt x="396" y="355"/>
                  </a:lnTo>
                  <a:lnTo>
                    <a:pt x="397" y="355"/>
                  </a:lnTo>
                  <a:lnTo>
                    <a:pt x="397" y="355"/>
                  </a:lnTo>
                  <a:lnTo>
                    <a:pt x="397" y="355"/>
                  </a:lnTo>
                  <a:lnTo>
                    <a:pt x="398" y="355"/>
                  </a:lnTo>
                  <a:lnTo>
                    <a:pt x="398" y="355"/>
                  </a:lnTo>
                  <a:lnTo>
                    <a:pt x="398" y="355"/>
                  </a:lnTo>
                  <a:lnTo>
                    <a:pt x="398" y="355"/>
                  </a:lnTo>
                  <a:lnTo>
                    <a:pt x="399" y="355"/>
                  </a:lnTo>
                  <a:lnTo>
                    <a:pt x="399" y="355"/>
                  </a:lnTo>
                  <a:lnTo>
                    <a:pt x="399" y="355"/>
                  </a:lnTo>
                  <a:lnTo>
                    <a:pt x="399" y="355"/>
                  </a:lnTo>
                  <a:lnTo>
                    <a:pt x="400" y="355"/>
                  </a:lnTo>
                  <a:lnTo>
                    <a:pt x="400" y="355"/>
                  </a:lnTo>
                  <a:lnTo>
                    <a:pt x="400" y="355"/>
                  </a:lnTo>
                  <a:lnTo>
                    <a:pt x="400" y="355"/>
                  </a:lnTo>
                  <a:lnTo>
                    <a:pt x="401" y="355"/>
                  </a:lnTo>
                  <a:lnTo>
                    <a:pt x="401" y="355"/>
                  </a:lnTo>
                  <a:lnTo>
                    <a:pt x="401" y="355"/>
                  </a:lnTo>
                  <a:lnTo>
                    <a:pt x="401" y="355"/>
                  </a:lnTo>
                  <a:lnTo>
                    <a:pt x="402" y="355"/>
                  </a:lnTo>
                  <a:lnTo>
                    <a:pt x="402" y="355"/>
                  </a:lnTo>
                  <a:lnTo>
                    <a:pt x="402" y="355"/>
                  </a:lnTo>
                  <a:lnTo>
                    <a:pt x="402" y="355"/>
                  </a:lnTo>
                  <a:lnTo>
                    <a:pt x="403" y="355"/>
                  </a:lnTo>
                  <a:lnTo>
                    <a:pt x="403" y="355"/>
                  </a:lnTo>
                  <a:lnTo>
                    <a:pt x="403" y="355"/>
                  </a:lnTo>
                  <a:lnTo>
                    <a:pt x="403" y="355"/>
                  </a:lnTo>
                  <a:lnTo>
                    <a:pt x="404" y="355"/>
                  </a:lnTo>
                  <a:lnTo>
                    <a:pt x="404" y="355"/>
                  </a:lnTo>
                  <a:lnTo>
                    <a:pt x="404" y="355"/>
                  </a:lnTo>
                  <a:lnTo>
                    <a:pt x="404" y="355"/>
                  </a:lnTo>
                  <a:lnTo>
                    <a:pt x="405" y="355"/>
                  </a:lnTo>
                  <a:lnTo>
                    <a:pt x="405" y="355"/>
                  </a:lnTo>
                  <a:lnTo>
                    <a:pt x="405" y="355"/>
                  </a:lnTo>
                  <a:lnTo>
                    <a:pt x="405" y="355"/>
                  </a:lnTo>
                  <a:lnTo>
                    <a:pt x="406" y="355"/>
                  </a:lnTo>
                  <a:lnTo>
                    <a:pt x="406" y="355"/>
                  </a:lnTo>
                  <a:lnTo>
                    <a:pt x="406" y="355"/>
                  </a:lnTo>
                  <a:lnTo>
                    <a:pt x="407" y="355"/>
                  </a:lnTo>
                  <a:lnTo>
                    <a:pt x="407" y="355"/>
                  </a:lnTo>
                  <a:lnTo>
                    <a:pt x="407" y="355"/>
                  </a:lnTo>
                  <a:lnTo>
                    <a:pt x="407" y="355"/>
                  </a:lnTo>
                  <a:lnTo>
                    <a:pt x="408" y="355"/>
                  </a:lnTo>
                  <a:lnTo>
                    <a:pt x="408" y="355"/>
                  </a:lnTo>
                  <a:lnTo>
                    <a:pt x="408" y="355"/>
                  </a:lnTo>
                  <a:lnTo>
                    <a:pt x="408" y="355"/>
                  </a:lnTo>
                  <a:lnTo>
                    <a:pt x="409" y="355"/>
                  </a:lnTo>
                  <a:lnTo>
                    <a:pt x="409" y="355"/>
                  </a:lnTo>
                  <a:lnTo>
                    <a:pt x="409" y="355"/>
                  </a:lnTo>
                  <a:lnTo>
                    <a:pt x="409" y="355"/>
                  </a:lnTo>
                  <a:lnTo>
                    <a:pt x="410" y="355"/>
                  </a:lnTo>
                  <a:lnTo>
                    <a:pt x="410" y="355"/>
                  </a:lnTo>
                  <a:lnTo>
                    <a:pt x="410" y="355"/>
                  </a:lnTo>
                  <a:lnTo>
                    <a:pt x="410" y="355"/>
                  </a:lnTo>
                  <a:lnTo>
                    <a:pt x="411" y="355"/>
                  </a:lnTo>
                  <a:lnTo>
                    <a:pt x="411" y="355"/>
                  </a:lnTo>
                  <a:lnTo>
                    <a:pt x="411" y="355"/>
                  </a:lnTo>
                  <a:lnTo>
                    <a:pt x="411" y="355"/>
                  </a:lnTo>
                  <a:lnTo>
                    <a:pt x="412" y="355"/>
                  </a:lnTo>
                  <a:lnTo>
                    <a:pt x="412" y="355"/>
                  </a:lnTo>
                  <a:lnTo>
                    <a:pt x="412" y="355"/>
                  </a:lnTo>
                  <a:lnTo>
                    <a:pt x="413" y="355"/>
                  </a:lnTo>
                  <a:lnTo>
                    <a:pt x="413" y="355"/>
                  </a:lnTo>
                  <a:lnTo>
                    <a:pt x="413" y="355"/>
                  </a:lnTo>
                  <a:lnTo>
                    <a:pt x="413" y="355"/>
                  </a:lnTo>
                  <a:lnTo>
                    <a:pt x="414" y="355"/>
                  </a:lnTo>
                  <a:lnTo>
                    <a:pt x="414" y="355"/>
                  </a:lnTo>
                  <a:lnTo>
                    <a:pt x="414" y="355"/>
                  </a:lnTo>
                  <a:lnTo>
                    <a:pt x="414" y="355"/>
                  </a:lnTo>
                  <a:lnTo>
                    <a:pt x="415" y="355"/>
                  </a:lnTo>
                  <a:lnTo>
                    <a:pt x="415" y="355"/>
                  </a:lnTo>
                  <a:lnTo>
                    <a:pt x="415" y="355"/>
                  </a:lnTo>
                  <a:lnTo>
                    <a:pt x="415" y="355"/>
                  </a:lnTo>
                  <a:lnTo>
                    <a:pt x="416" y="355"/>
                  </a:lnTo>
                  <a:lnTo>
                    <a:pt x="416" y="355"/>
                  </a:lnTo>
                  <a:lnTo>
                    <a:pt x="416" y="355"/>
                  </a:lnTo>
                  <a:lnTo>
                    <a:pt x="416" y="355"/>
                  </a:lnTo>
                  <a:lnTo>
                    <a:pt x="417" y="355"/>
                  </a:lnTo>
                  <a:lnTo>
                    <a:pt x="417" y="355"/>
                  </a:lnTo>
                  <a:lnTo>
                    <a:pt x="417" y="355"/>
                  </a:lnTo>
                  <a:lnTo>
                    <a:pt x="417" y="355"/>
                  </a:lnTo>
                  <a:lnTo>
                    <a:pt x="418" y="355"/>
                  </a:lnTo>
                  <a:lnTo>
                    <a:pt x="418" y="355"/>
                  </a:lnTo>
                  <a:lnTo>
                    <a:pt x="418" y="355"/>
                  </a:lnTo>
                  <a:lnTo>
                    <a:pt x="418" y="355"/>
                  </a:lnTo>
                  <a:lnTo>
                    <a:pt x="419" y="355"/>
                  </a:lnTo>
                  <a:lnTo>
                    <a:pt x="419" y="355"/>
                  </a:lnTo>
                  <a:lnTo>
                    <a:pt x="419" y="355"/>
                  </a:lnTo>
                  <a:lnTo>
                    <a:pt x="420" y="355"/>
                  </a:lnTo>
                  <a:lnTo>
                    <a:pt x="420" y="355"/>
                  </a:lnTo>
                  <a:lnTo>
                    <a:pt x="420" y="355"/>
                  </a:lnTo>
                  <a:lnTo>
                    <a:pt x="420" y="355"/>
                  </a:lnTo>
                  <a:lnTo>
                    <a:pt x="421" y="355"/>
                  </a:lnTo>
                  <a:lnTo>
                    <a:pt x="421" y="355"/>
                  </a:lnTo>
                  <a:lnTo>
                    <a:pt x="421" y="355"/>
                  </a:lnTo>
                  <a:lnTo>
                    <a:pt x="421" y="355"/>
                  </a:lnTo>
                  <a:lnTo>
                    <a:pt x="422" y="355"/>
                  </a:lnTo>
                  <a:lnTo>
                    <a:pt x="422" y="355"/>
                  </a:lnTo>
                  <a:lnTo>
                    <a:pt x="422" y="355"/>
                  </a:lnTo>
                  <a:lnTo>
                    <a:pt x="422" y="355"/>
                  </a:lnTo>
                  <a:lnTo>
                    <a:pt x="423" y="355"/>
                  </a:lnTo>
                  <a:lnTo>
                    <a:pt x="423" y="355"/>
                  </a:lnTo>
                  <a:lnTo>
                    <a:pt x="423" y="355"/>
                  </a:lnTo>
                  <a:lnTo>
                    <a:pt x="423" y="355"/>
                  </a:lnTo>
                  <a:lnTo>
                    <a:pt x="424" y="355"/>
                  </a:lnTo>
                  <a:lnTo>
                    <a:pt x="424" y="355"/>
                  </a:lnTo>
                  <a:lnTo>
                    <a:pt x="424" y="355"/>
                  </a:lnTo>
                  <a:lnTo>
                    <a:pt x="424" y="355"/>
                  </a:lnTo>
                  <a:lnTo>
                    <a:pt x="424" y="355"/>
                  </a:lnTo>
                  <a:lnTo>
                    <a:pt x="425" y="355"/>
                  </a:lnTo>
                  <a:lnTo>
                    <a:pt x="425" y="355"/>
                  </a:lnTo>
                  <a:lnTo>
                    <a:pt x="425" y="355"/>
                  </a:lnTo>
                  <a:lnTo>
                    <a:pt x="426" y="355"/>
                  </a:lnTo>
                  <a:lnTo>
                    <a:pt x="426" y="355"/>
                  </a:lnTo>
                  <a:lnTo>
                    <a:pt x="426" y="355"/>
                  </a:lnTo>
                  <a:lnTo>
                    <a:pt x="426" y="355"/>
                  </a:lnTo>
                  <a:lnTo>
                    <a:pt x="427" y="355"/>
                  </a:lnTo>
                  <a:lnTo>
                    <a:pt x="427" y="355"/>
                  </a:lnTo>
                  <a:lnTo>
                    <a:pt x="427" y="355"/>
                  </a:lnTo>
                  <a:lnTo>
                    <a:pt x="428" y="355"/>
                  </a:lnTo>
                  <a:lnTo>
                    <a:pt x="428" y="355"/>
                  </a:lnTo>
                  <a:lnTo>
                    <a:pt x="428" y="355"/>
                  </a:lnTo>
                  <a:lnTo>
                    <a:pt x="428" y="355"/>
                  </a:lnTo>
                  <a:lnTo>
                    <a:pt x="429" y="355"/>
                  </a:lnTo>
                  <a:lnTo>
                    <a:pt x="429" y="355"/>
                  </a:lnTo>
                  <a:lnTo>
                    <a:pt x="429" y="355"/>
                  </a:lnTo>
                  <a:lnTo>
                    <a:pt x="429" y="355"/>
                  </a:lnTo>
                  <a:lnTo>
                    <a:pt x="430" y="355"/>
                  </a:lnTo>
                  <a:lnTo>
                    <a:pt x="430" y="355"/>
                  </a:lnTo>
                  <a:lnTo>
                    <a:pt x="430" y="355"/>
                  </a:lnTo>
                  <a:lnTo>
                    <a:pt x="430" y="355"/>
                  </a:lnTo>
                  <a:lnTo>
                    <a:pt x="431" y="355"/>
                  </a:lnTo>
                  <a:lnTo>
                    <a:pt x="431" y="355"/>
                  </a:lnTo>
                  <a:lnTo>
                    <a:pt x="431" y="355"/>
                  </a:lnTo>
                  <a:lnTo>
                    <a:pt x="431" y="355"/>
                  </a:lnTo>
                  <a:lnTo>
                    <a:pt x="432" y="355"/>
                  </a:lnTo>
                  <a:lnTo>
                    <a:pt x="432" y="355"/>
                  </a:lnTo>
                  <a:lnTo>
                    <a:pt x="432" y="355"/>
                  </a:lnTo>
                  <a:lnTo>
                    <a:pt x="432" y="355"/>
                  </a:lnTo>
                  <a:lnTo>
                    <a:pt x="433" y="355"/>
                  </a:lnTo>
                  <a:lnTo>
                    <a:pt x="433" y="355"/>
                  </a:lnTo>
                  <a:lnTo>
                    <a:pt x="433" y="355"/>
                  </a:lnTo>
                  <a:lnTo>
                    <a:pt x="433" y="355"/>
                  </a:lnTo>
                  <a:lnTo>
                    <a:pt x="434" y="355"/>
                  </a:lnTo>
                  <a:lnTo>
                    <a:pt x="434" y="355"/>
                  </a:lnTo>
                  <a:lnTo>
                    <a:pt x="434" y="355"/>
                  </a:lnTo>
                  <a:lnTo>
                    <a:pt x="435" y="355"/>
                  </a:lnTo>
                  <a:lnTo>
                    <a:pt x="435" y="355"/>
                  </a:lnTo>
                  <a:lnTo>
                    <a:pt x="435" y="355"/>
                  </a:lnTo>
                  <a:lnTo>
                    <a:pt x="435" y="355"/>
                  </a:lnTo>
                  <a:lnTo>
                    <a:pt x="436" y="355"/>
                  </a:lnTo>
                  <a:lnTo>
                    <a:pt x="436" y="355"/>
                  </a:lnTo>
                  <a:lnTo>
                    <a:pt x="436" y="355"/>
                  </a:lnTo>
                  <a:lnTo>
                    <a:pt x="436" y="355"/>
                  </a:lnTo>
                  <a:lnTo>
                    <a:pt x="436" y="355"/>
                  </a:lnTo>
                  <a:lnTo>
                    <a:pt x="437" y="355"/>
                  </a:lnTo>
                  <a:lnTo>
                    <a:pt x="437" y="355"/>
                  </a:lnTo>
                  <a:lnTo>
                    <a:pt x="437" y="355"/>
                  </a:lnTo>
                  <a:lnTo>
                    <a:pt x="438" y="355"/>
                  </a:lnTo>
                  <a:lnTo>
                    <a:pt x="438" y="355"/>
                  </a:lnTo>
                  <a:lnTo>
                    <a:pt x="438" y="355"/>
                  </a:lnTo>
                  <a:lnTo>
                    <a:pt x="438" y="355"/>
                  </a:lnTo>
                  <a:lnTo>
                    <a:pt x="439" y="355"/>
                  </a:lnTo>
                  <a:lnTo>
                    <a:pt x="439" y="355"/>
                  </a:lnTo>
                  <a:lnTo>
                    <a:pt x="439" y="355"/>
                  </a:lnTo>
                  <a:lnTo>
                    <a:pt x="439" y="355"/>
                  </a:lnTo>
                  <a:lnTo>
                    <a:pt x="440" y="355"/>
                  </a:lnTo>
                  <a:lnTo>
                    <a:pt x="440" y="355"/>
                  </a:lnTo>
                  <a:lnTo>
                    <a:pt x="440" y="355"/>
                  </a:lnTo>
                  <a:lnTo>
                    <a:pt x="440" y="355"/>
                  </a:lnTo>
                  <a:lnTo>
                    <a:pt x="441" y="355"/>
                  </a:lnTo>
                  <a:lnTo>
                    <a:pt x="441" y="355"/>
                  </a:lnTo>
                  <a:lnTo>
                    <a:pt x="441" y="355"/>
                  </a:lnTo>
                  <a:lnTo>
                    <a:pt x="442" y="355"/>
                  </a:lnTo>
                  <a:lnTo>
                    <a:pt x="442" y="355"/>
                  </a:lnTo>
                  <a:lnTo>
                    <a:pt x="442" y="355"/>
                  </a:lnTo>
                  <a:lnTo>
                    <a:pt x="442" y="355"/>
                  </a:lnTo>
                  <a:lnTo>
                    <a:pt x="443" y="355"/>
                  </a:lnTo>
                  <a:lnTo>
                    <a:pt x="443" y="355"/>
                  </a:lnTo>
                  <a:lnTo>
                    <a:pt x="443" y="355"/>
                  </a:lnTo>
                  <a:lnTo>
                    <a:pt x="443" y="355"/>
                  </a:lnTo>
                  <a:lnTo>
                    <a:pt x="444" y="355"/>
                  </a:lnTo>
                  <a:lnTo>
                    <a:pt x="444" y="355"/>
                  </a:lnTo>
                  <a:lnTo>
                    <a:pt x="444" y="355"/>
                  </a:lnTo>
                  <a:lnTo>
                    <a:pt x="444" y="355"/>
                  </a:lnTo>
                  <a:lnTo>
                    <a:pt x="445" y="355"/>
                  </a:lnTo>
                  <a:lnTo>
                    <a:pt x="445" y="355"/>
                  </a:lnTo>
                  <a:lnTo>
                    <a:pt x="445" y="355"/>
                  </a:lnTo>
                  <a:lnTo>
                    <a:pt x="445" y="355"/>
                  </a:lnTo>
                  <a:lnTo>
                    <a:pt x="446" y="355"/>
                  </a:lnTo>
                  <a:lnTo>
                    <a:pt x="446" y="355"/>
                  </a:lnTo>
                  <a:lnTo>
                    <a:pt x="446" y="355"/>
                  </a:lnTo>
                  <a:lnTo>
                    <a:pt x="446" y="355"/>
                  </a:lnTo>
                  <a:lnTo>
                    <a:pt x="447" y="355"/>
                  </a:lnTo>
                  <a:lnTo>
                    <a:pt x="447" y="355"/>
                  </a:lnTo>
                  <a:lnTo>
                    <a:pt x="447" y="355"/>
                  </a:lnTo>
                  <a:lnTo>
                    <a:pt x="447" y="355"/>
                  </a:lnTo>
                  <a:lnTo>
                    <a:pt x="448" y="355"/>
                  </a:lnTo>
                  <a:lnTo>
                    <a:pt x="448" y="355"/>
                  </a:lnTo>
                  <a:lnTo>
                    <a:pt x="448" y="355"/>
                  </a:lnTo>
                  <a:lnTo>
                    <a:pt x="448" y="355"/>
                  </a:lnTo>
                  <a:lnTo>
                    <a:pt x="449" y="355"/>
                  </a:lnTo>
                  <a:lnTo>
                    <a:pt x="449" y="355"/>
                  </a:lnTo>
                  <a:lnTo>
                    <a:pt x="449" y="355"/>
                  </a:lnTo>
                  <a:lnTo>
                    <a:pt x="450" y="355"/>
                  </a:lnTo>
                  <a:lnTo>
                    <a:pt x="450" y="355"/>
                  </a:lnTo>
                  <a:lnTo>
                    <a:pt x="450" y="355"/>
                  </a:lnTo>
                  <a:lnTo>
                    <a:pt x="450" y="355"/>
                  </a:lnTo>
                  <a:lnTo>
                    <a:pt x="451" y="355"/>
                  </a:lnTo>
                  <a:lnTo>
                    <a:pt x="451" y="355"/>
                  </a:lnTo>
                  <a:lnTo>
                    <a:pt x="451" y="355"/>
                  </a:lnTo>
                  <a:lnTo>
                    <a:pt x="451" y="355"/>
                  </a:lnTo>
                  <a:lnTo>
                    <a:pt x="452" y="355"/>
                  </a:lnTo>
                  <a:lnTo>
                    <a:pt x="452" y="355"/>
                  </a:lnTo>
                  <a:lnTo>
                    <a:pt x="452" y="355"/>
                  </a:lnTo>
                  <a:lnTo>
                    <a:pt x="452" y="355"/>
                  </a:lnTo>
                  <a:lnTo>
                    <a:pt x="453" y="355"/>
                  </a:lnTo>
                  <a:lnTo>
                    <a:pt x="453" y="355"/>
                  </a:lnTo>
                  <a:lnTo>
                    <a:pt x="453" y="355"/>
                  </a:lnTo>
                  <a:lnTo>
                    <a:pt x="453" y="355"/>
                  </a:lnTo>
                  <a:lnTo>
                    <a:pt x="454" y="355"/>
                  </a:lnTo>
                  <a:lnTo>
                    <a:pt x="454" y="355"/>
                  </a:lnTo>
                  <a:lnTo>
                    <a:pt x="454" y="355"/>
                  </a:lnTo>
                  <a:lnTo>
                    <a:pt x="454" y="355"/>
                  </a:lnTo>
                  <a:lnTo>
                    <a:pt x="455" y="355"/>
                  </a:lnTo>
                  <a:lnTo>
                    <a:pt x="455" y="355"/>
                  </a:lnTo>
                  <a:lnTo>
                    <a:pt x="455" y="355"/>
                  </a:lnTo>
                  <a:lnTo>
                    <a:pt x="455" y="355"/>
                  </a:lnTo>
                  <a:lnTo>
                    <a:pt x="456" y="355"/>
                  </a:lnTo>
                  <a:lnTo>
                    <a:pt x="456" y="355"/>
                  </a:lnTo>
                  <a:lnTo>
                    <a:pt x="456" y="355"/>
                  </a:lnTo>
                  <a:lnTo>
                    <a:pt x="457" y="355"/>
                  </a:lnTo>
                  <a:lnTo>
                    <a:pt x="457" y="355"/>
                  </a:lnTo>
                  <a:lnTo>
                    <a:pt x="457" y="355"/>
                  </a:lnTo>
                  <a:lnTo>
                    <a:pt x="457" y="355"/>
                  </a:lnTo>
                  <a:lnTo>
                    <a:pt x="458" y="355"/>
                  </a:lnTo>
                  <a:lnTo>
                    <a:pt x="458" y="355"/>
                  </a:lnTo>
                  <a:lnTo>
                    <a:pt x="458" y="355"/>
                  </a:lnTo>
                  <a:lnTo>
                    <a:pt x="458" y="355"/>
                  </a:lnTo>
                  <a:lnTo>
                    <a:pt x="459" y="355"/>
                  </a:lnTo>
                  <a:lnTo>
                    <a:pt x="459" y="355"/>
                  </a:lnTo>
                  <a:lnTo>
                    <a:pt x="459" y="355"/>
                  </a:lnTo>
                  <a:lnTo>
                    <a:pt x="459" y="355"/>
                  </a:lnTo>
                  <a:lnTo>
                    <a:pt x="460" y="355"/>
                  </a:lnTo>
                  <a:lnTo>
                    <a:pt x="460" y="355"/>
                  </a:lnTo>
                  <a:lnTo>
                    <a:pt x="460" y="355"/>
                  </a:lnTo>
                  <a:lnTo>
                    <a:pt x="460" y="355"/>
                  </a:lnTo>
                  <a:lnTo>
                    <a:pt x="461" y="355"/>
                  </a:lnTo>
                  <a:lnTo>
                    <a:pt x="461" y="355"/>
                  </a:lnTo>
                  <a:lnTo>
                    <a:pt x="461" y="355"/>
                  </a:lnTo>
                  <a:lnTo>
                    <a:pt x="461" y="355"/>
                  </a:lnTo>
                  <a:lnTo>
                    <a:pt x="462" y="355"/>
                  </a:lnTo>
                  <a:lnTo>
                    <a:pt x="462" y="355"/>
                  </a:lnTo>
                  <a:lnTo>
                    <a:pt x="462" y="355"/>
                  </a:lnTo>
                  <a:lnTo>
                    <a:pt x="462" y="355"/>
                  </a:lnTo>
                  <a:lnTo>
                    <a:pt x="463" y="355"/>
                  </a:lnTo>
                  <a:lnTo>
                    <a:pt x="463" y="355"/>
                  </a:lnTo>
                  <a:lnTo>
                    <a:pt x="463" y="355"/>
                  </a:lnTo>
                  <a:lnTo>
                    <a:pt x="464" y="355"/>
                  </a:lnTo>
                  <a:lnTo>
                    <a:pt x="464" y="355"/>
                  </a:lnTo>
                  <a:lnTo>
                    <a:pt x="464" y="355"/>
                  </a:lnTo>
                  <a:lnTo>
                    <a:pt x="464" y="355"/>
                  </a:lnTo>
                  <a:lnTo>
                    <a:pt x="465" y="355"/>
                  </a:lnTo>
                  <a:lnTo>
                    <a:pt x="465" y="355"/>
                  </a:lnTo>
                  <a:lnTo>
                    <a:pt x="465" y="355"/>
                  </a:lnTo>
                  <a:lnTo>
                    <a:pt x="465" y="355"/>
                  </a:lnTo>
                  <a:lnTo>
                    <a:pt x="466" y="355"/>
                  </a:lnTo>
                  <a:lnTo>
                    <a:pt x="466" y="355"/>
                  </a:lnTo>
                  <a:lnTo>
                    <a:pt x="466" y="355"/>
                  </a:lnTo>
                  <a:lnTo>
                    <a:pt x="466" y="355"/>
                  </a:lnTo>
                  <a:lnTo>
                    <a:pt x="467" y="355"/>
                  </a:lnTo>
                  <a:lnTo>
                    <a:pt x="467" y="355"/>
                  </a:lnTo>
                  <a:lnTo>
                    <a:pt x="467" y="355"/>
                  </a:lnTo>
                  <a:lnTo>
                    <a:pt x="467" y="355"/>
                  </a:lnTo>
                  <a:lnTo>
                    <a:pt x="468" y="355"/>
                  </a:lnTo>
                  <a:lnTo>
                    <a:pt x="468" y="355"/>
                  </a:lnTo>
                  <a:lnTo>
                    <a:pt x="468" y="355"/>
                  </a:lnTo>
                  <a:lnTo>
                    <a:pt x="468" y="355"/>
                  </a:lnTo>
                  <a:lnTo>
                    <a:pt x="468" y="355"/>
                  </a:lnTo>
                  <a:lnTo>
                    <a:pt x="469" y="355"/>
                  </a:lnTo>
                  <a:lnTo>
                    <a:pt x="469" y="355"/>
                  </a:lnTo>
                  <a:lnTo>
                    <a:pt x="469" y="355"/>
                  </a:lnTo>
                  <a:lnTo>
                    <a:pt x="470" y="355"/>
                  </a:lnTo>
                  <a:lnTo>
                    <a:pt x="470" y="355"/>
                  </a:lnTo>
                  <a:lnTo>
                    <a:pt x="470" y="355"/>
                  </a:lnTo>
                  <a:lnTo>
                    <a:pt x="471" y="355"/>
                  </a:lnTo>
                  <a:lnTo>
                    <a:pt x="471" y="355"/>
                  </a:lnTo>
                  <a:lnTo>
                    <a:pt x="471" y="355"/>
                  </a:lnTo>
                  <a:lnTo>
                    <a:pt x="471" y="355"/>
                  </a:lnTo>
                  <a:lnTo>
                    <a:pt x="472" y="355"/>
                  </a:lnTo>
                  <a:lnTo>
                    <a:pt x="472" y="355"/>
                  </a:lnTo>
                  <a:lnTo>
                    <a:pt x="472" y="355"/>
                  </a:lnTo>
                  <a:lnTo>
                    <a:pt x="472" y="355"/>
                  </a:lnTo>
                  <a:lnTo>
                    <a:pt x="473" y="355"/>
                  </a:lnTo>
                  <a:lnTo>
                    <a:pt x="473" y="355"/>
                  </a:lnTo>
                  <a:lnTo>
                    <a:pt x="473" y="355"/>
                  </a:lnTo>
                  <a:lnTo>
                    <a:pt x="473" y="355"/>
                  </a:lnTo>
                  <a:lnTo>
                    <a:pt x="474" y="355"/>
                  </a:lnTo>
                  <a:lnTo>
                    <a:pt x="474" y="355"/>
                  </a:lnTo>
                  <a:lnTo>
                    <a:pt x="474" y="355"/>
                  </a:lnTo>
                  <a:lnTo>
                    <a:pt x="474" y="355"/>
                  </a:lnTo>
                  <a:lnTo>
                    <a:pt x="475" y="355"/>
                  </a:lnTo>
                  <a:lnTo>
                    <a:pt x="475" y="355"/>
                  </a:lnTo>
                  <a:lnTo>
                    <a:pt x="475" y="355"/>
                  </a:lnTo>
                  <a:lnTo>
                    <a:pt x="475" y="355"/>
                  </a:lnTo>
                  <a:lnTo>
                    <a:pt x="476" y="355"/>
                  </a:lnTo>
                  <a:lnTo>
                    <a:pt x="476" y="355"/>
                  </a:lnTo>
                  <a:lnTo>
                    <a:pt x="476" y="355"/>
                  </a:lnTo>
                  <a:lnTo>
                    <a:pt x="476" y="355"/>
                  </a:lnTo>
                  <a:lnTo>
                    <a:pt x="477" y="355"/>
                  </a:lnTo>
                  <a:lnTo>
                    <a:pt x="477" y="355"/>
                  </a:lnTo>
                  <a:lnTo>
                    <a:pt x="477" y="355"/>
                  </a:lnTo>
                  <a:lnTo>
                    <a:pt x="478" y="355"/>
                  </a:lnTo>
                  <a:lnTo>
                    <a:pt x="478" y="355"/>
                  </a:lnTo>
                  <a:lnTo>
                    <a:pt x="478" y="355"/>
                  </a:lnTo>
                  <a:lnTo>
                    <a:pt x="478" y="355"/>
                  </a:lnTo>
                  <a:lnTo>
                    <a:pt x="479" y="355"/>
                  </a:lnTo>
                  <a:lnTo>
                    <a:pt x="479" y="355"/>
                  </a:lnTo>
                  <a:lnTo>
                    <a:pt x="479" y="355"/>
                  </a:lnTo>
                  <a:lnTo>
                    <a:pt x="479" y="355"/>
                  </a:lnTo>
                  <a:lnTo>
                    <a:pt x="480" y="355"/>
                  </a:lnTo>
                  <a:lnTo>
                    <a:pt x="480" y="355"/>
                  </a:lnTo>
                  <a:lnTo>
                    <a:pt x="480" y="355"/>
                  </a:lnTo>
                  <a:lnTo>
                    <a:pt x="480" y="355"/>
                  </a:lnTo>
                  <a:lnTo>
                    <a:pt x="480" y="355"/>
                  </a:lnTo>
                  <a:lnTo>
                    <a:pt x="481" y="355"/>
                  </a:lnTo>
                  <a:lnTo>
                    <a:pt x="481" y="355"/>
                  </a:lnTo>
                  <a:lnTo>
                    <a:pt x="481" y="355"/>
                  </a:lnTo>
                  <a:lnTo>
                    <a:pt x="482" y="355"/>
                  </a:lnTo>
                  <a:lnTo>
                    <a:pt x="482" y="355"/>
                  </a:lnTo>
                  <a:lnTo>
                    <a:pt x="482" y="355"/>
                  </a:lnTo>
                  <a:lnTo>
                    <a:pt x="482" y="355"/>
                  </a:lnTo>
                  <a:lnTo>
                    <a:pt x="483" y="355"/>
                  </a:lnTo>
                  <a:lnTo>
                    <a:pt x="483" y="355"/>
                  </a:lnTo>
                  <a:lnTo>
                    <a:pt x="483" y="355"/>
                  </a:lnTo>
                  <a:lnTo>
                    <a:pt x="483" y="355"/>
                  </a:lnTo>
                  <a:lnTo>
                    <a:pt x="484" y="355"/>
                  </a:lnTo>
                  <a:lnTo>
                    <a:pt x="484" y="355"/>
                  </a:lnTo>
                  <a:lnTo>
                    <a:pt x="484" y="355"/>
                  </a:lnTo>
                  <a:lnTo>
                    <a:pt x="484" y="355"/>
                  </a:lnTo>
                  <a:lnTo>
                    <a:pt x="485" y="355"/>
                  </a:lnTo>
                  <a:lnTo>
                    <a:pt x="485" y="355"/>
                  </a:lnTo>
                  <a:lnTo>
                    <a:pt x="485" y="355"/>
                  </a:lnTo>
                  <a:lnTo>
                    <a:pt x="486" y="355"/>
                  </a:lnTo>
                  <a:lnTo>
                    <a:pt x="486" y="355"/>
                  </a:lnTo>
                  <a:lnTo>
                    <a:pt x="486" y="355"/>
                  </a:lnTo>
                  <a:lnTo>
                    <a:pt x="486" y="355"/>
                  </a:lnTo>
                  <a:lnTo>
                    <a:pt x="487" y="355"/>
                  </a:lnTo>
                  <a:lnTo>
                    <a:pt x="487" y="355"/>
                  </a:lnTo>
                  <a:lnTo>
                    <a:pt x="487" y="355"/>
                  </a:lnTo>
                  <a:lnTo>
                    <a:pt x="487" y="355"/>
                  </a:lnTo>
                  <a:lnTo>
                    <a:pt x="488" y="355"/>
                  </a:lnTo>
                  <a:lnTo>
                    <a:pt x="488" y="355"/>
                  </a:lnTo>
                  <a:lnTo>
                    <a:pt x="488" y="355"/>
                  </a:lnTo>
                  <a:lnTo>
                    <a:pt x="488" y="355"/>
                  </a:lnTo>
                  <a:lnTo>
                    <a:pt x="489" y="355"/>
                  </a:lnTo>
                  <a:lnTo>
                    <a:pt x="489" y="355"/>
                  </a:lnTo>
                  <a:lnTo>
                    <a:pt x="489" y="355"/>
                  </a:lnTo>
                  <a:lnTo>
                    <a:pt x="489" y="355"/>
                  </a:lnTo>
                  <a:lnTo>
                    <a:pt x="490" y="355"/>
                  </a:lnTo>
                  <a:lnTo>
                    <a:pt x="490" y="355"/>
                  </a:lnTo>
                  <a:lnTo>
                    <a:pt x="490" y="355"/>
                  </a:lnTo>
                  <a:lnTo>
                    <a:pt x="490" y="355"/>
                  </a:lnTo>
                  <a:lnTo>
                    <a:pt x="491" y="355"/>
                  </a:lnTo>
                  <a:lnTo>
                    <a:pt x="491" y="355"/>
                  </a:lnTo>
                  <a:lnTo>
                    <a:pt x="491" y="355"/>
                  </a:lnTo>
                  <a:lnTo>
                    <a:pt x="491" y="355"/>
                  </a:lnTo>
                  <a:lnTo>
                    <a:pt x="492" y="355"/>
                  </a:lnTo>
                  <a:lnTo>
                    <a:pt x="492" y="355"/>
                  </a:lnTo>
                  <a:lnTo>
                    <a:pt x="492" y="355"/>
                  </a:lnTo>
                  <a:lnTo>
                    <a:pt x="492" y="355"/>
                  </a:lnTo>
                  <a:lnTo>
                    <a:pt x="493" y="355"/>
                  </a:lnTo>
                  <a:lnTo>
                    <a:pt x="493" y="355"/>
                  </a:lnTo>
                  <a:lnTo>
                    <a:pt x="493" y="355"/>
                  </a:lnTo>
                  <a:lnTo>
                    <a:pt x="494" y="355"/>
                  </a:lnTo>
                  <a:lnTo>
                    <a:pt x="494" y="355"/>
                  </a:lnTo>
                  <a:lnTo>
                    <a:pt x="494" y="355"/>
                  </a:lnTo>
                  <a:lnTo>
                    <a:pt x="494" y="355"/>
                  </a:lnTo>
                  <a:lnTo>
                    <a:pt x="495" y="355"/>
                  </a:lnTo>
                  <a:lnTo>
                    <a:pt x="495" y="355"/>
                  </a:lnTo>
                  <a:lnTo>
                    <a:pt x="495" y="355"/>
                  </a:lnTo>
                  <a:lnTo>
                    <a:pt x="495" y="355"/>
                  </a:lnTo>
                  <a:lnTo>
                    <a:pt x="496" y="355"/>
                  </a:lnTo>
                  <a:lnTo>
                    <a:pt x="496" y="355"/>
                  </a:lnTo>
                  <a:lnTo>
                    <a:pt x="496" y="355"/>
                  </a:lnTo>
                  <a:lnTo>
                    <a:pt x="496" y="355"/>
                  </a:lnTo>
                  <a:lnTo>
                    <a:pt x="497" y="355"/>
                  </a:lnTo>
                  <a:lnTo>
                    <a:pt x="497" y="355"/>
                  </a:lnTo>
                  <a:lnTo>
                    <a:pt x="497" y="355"/>
                  </a:lnTo>
                  <a:lnTo>
                    <a:pt x="497" y="355"/>
                  </a:lnTo>
                  <a:lnTo>
                    <a:pt x="498" y="355"/>
                  </a:lnTo>
                  <a:lnTo>
                    <a:pt x="498" y="355"/>
                  </a:lnTo>
                  <a:lnTo>
                    <a:pt x="498" y="355"/>
                  </a:lnTo>
                  <a:lnTo>
                    <a:pt x="498" y="355"/>
                  </a:lnTo>
                  <a:lnTo>
                    <a:pt x="499" y="355"/>
                  </a:lnTo>
                  <a:lnTo>
                    <a:pt x="499" y="355"/>
                  </a:lnTo>
                  <a:lnTo>
                    <a:pt x="499" y="355"/>
                  </a:lnTo>
                  <a:lnTo>
                    <a:pt x="500" y="355"/>
                  </a:lnTo>
                  <a:lnTo>
                    <a:pt x="500" y="355"/>
                  </a:lnTo>
                  <a:lnTo>
                    <a:pt x="500" y="355"/>
                  </a:lnTo>
                  <a:lnTo>
                    <a:pt x="500" y="355"/>
                  </a:lnTo>
                  <a:lnTo>
                    <a:pt x="501" y="355"/>
                  </a:lnTo>
                  <a:lnTo>
                    <a:pt x="501" y="355"/>
                  </a:lnTo>
                  <a:lnTo>
                    <a:pt x="501" y="355"/>
                  </a:lnTo>
                  <a:lnTo>
                    <a:pt x="501" y="355"/>
                  </a:lnTo>
                  <a:lnTo>
                    <a:pt x="502" y="355"/>
                  </a:lnTo>
                  <a:lnTo>
                    <a:pt x="502" y="355"/>
                  </a:lnTo>
                  <a:lnTo>
                    <a:pt x="502" y="355"/>
                  </a:lnTo>
                  <a:lnTo>
                    <a:pt x="502" y="355"/>
                  </a:lnTo>
                  <a:lnTo>
                    <a:pt x="503" y="355"/>
                  </a:lnTo>
                  <a:lnTo>
                    <a:pt x="503" y="355"/>
                  </a:lnTo>
                  <a:lnTo>
                    <a:pt x="503" y="355"/>
                  </a:lnTo>
                  <a:lnTo>
                    <a:pt x="503" y="355"/>
                  </a:lnTo>
                  <a:lnTo>
                    <a:pt x="504" y="355"/>
                  </a:lnTo>
                  <a:lnTo>
                    <a:pt x="504" y="355"/>
                  </a:lnTo>
                  <a:lnTo>
                    <a:pt x="504" y="355"/>
                  </a:lnTo>
                  <a:lnTo>
                    <a:pt x="504" y="355"/>
                  </a:lnTo>
                  <a:lnTo>
                    <a:pt x="505" y="355"/>
                  </a:lnTo>
                  <a:lnTo>
                    <a:pt x="505" y="355"/>
                  </a:lnTo>
                  <a:lnTo>
                    <a:pt x="505" y="355"/>
                  </a:lnTo>
                  <a:lnTo>
                    <a:pt x="505" y="355"/>
                  </a:lnTo>
                  <a:lnTo>
                    <a:pt x="506" y="355"/>
                  </a:lnTo>
                  <a:lnTo>
                    <a:pt x="506" y="355"/>
                  </a:lnTo>
                  <a:lnTo>
                    <a:pt x="506" y="355"/>
                  </a:lnTo>
                  <a:lnTo>
                    <a:pt x="506" y="355"/>
                  </a:lnTo>
                  <a:lnTo>
                    <a:pt x="507" y="355"/>
                  </a:lnTo>
                  <a:lnTo>
                    <a:pt x="507" y="355"/>
                  </a:lnTo>
                  <a:lnTo>
                    <a:pt x="507" y="355"/>
                  </a:lnTo>
                  <a:lnTo>
                    <a:pt x="508" y="355"/>
                  </a:lnTo>
                  <a:lnTo>
                    <a:pt x="508" y="355"/>
                  </a:lnTo>
                  <a:lnTo>
                    <a:pt x="508" y="355"/>
                  </a:lnTo>
                  <a:lnTo>
                    <a:pt x="508" y="355"/>
                  </a:lnTo>
                  <a:lnTo>
                    <a:pt x="509" y="355"/>
                  </a:lnTo>
                  <a:lnTo>
                    <a:pt x="509" y="355"/>
                  </a:lnTo>
                  <a:lnTo>
                    <a:pt x="509" y="355"/>
                  </a:lnTo>
                  <a:lnTo>
                    <a:pt x="509" y="355"/>
                  </a:lnTo>
                  <a:lnTo>
                    <a:pt x="510" y="355"/>
                  </a:lnTo>
                  <a:lnTo>
                    <a:pt x="510" y="355"/>
                  </a:lnTo>
                  <a:lnTo>
                    <a:pt x="510" y="355"/>
                  </a:lnTo>
                  <a:lnTo>
                    <a:pt x="510" y="355"/>
                  </a:lnTo>
                  <a:lnTo>
                    <a:pt x="511" y="355"/>
                  </a:lnTo>
                  <a:lnTo>
                    <a:pt x="511" y="355"/>
                  </a:lnTo>
                  <a:lnTo>
                    <a:pt x="511" y="355"/>
                  </a:lnTo>
                  <a:lnTo>
                    <a:pt x="511" y="355"/>
                  </a:lnTo>
                  <a:lnTo>
                    <a:pt x="511" y="355"/>
                  </a:lnTo>
                  <a:lnTo>
                    <a:pt x="512" y="355"/>
                  </a:lnTo>
                  <a:lnTo>
                    <a:pt x="512" y="355"/>
                  </a:lnTo>
                  <a:lnTo>
                    <a:pt x="512" y="355"/>
                  </a:lnTo>
                  <a:lnTo>
                    <a:pt x="512" y="355"/>
                  </a:lnTo>
                  <a:lnTo>
                    <a:pt x="513" y="355"/>
                  </a:lnTo>
                  <a:lnTo>
                    <a:pt x="513" y="355"/>
                  </a:lnTo>
                  <a:lnTo>
                    <a:pt x="513" y="355"/>
                  </a:lnTo>
                  <a:lnTo>
                    <a:pt x="514" y="355"/>
                  </a:lnTo>
                  <a:lnTo>
                    <a:pt x="514" y="355"/>
                  </a:lnTo>
                  <a:lnTo>
                    <a:pt x="514" y="355"/>
                  </a:lnTo>
                  <a:lnTo>
                    <a:pt x="515" y="355"/>
                  </a:lnTo>
                  <a:lnTo>
                    <a:pt x="515" y="355"/>
                  </a:lnTo>
                  <a:lnTo>
                    <a:pt x="515" y="355"/>
                  </a:lnTo>
                  <a:lnTo>
                    <a:pt x="515" y="355"/>
                  </a:lnTo>
                  <a:lnTo>
                    <a:pt x="516" y="355"/>
                  </a:lnTo>
                  <a:lnTo>
                    <a:pt x="516" y="355"/>
                  </a:lnTo>
                  <a:lnTo>
                    <a:pt x="516" y="355"/>
                  </a:lnTo>
                  <a:lnTo>
                    <a:pt x="516" y="355"/>
                  </a:lnTo>
                  <a:lnTo>
                    <a:pt x="517" y="355"/>
                  </a:lnTo>
                  <a:lnTo>
                    <a:pt x="517" y="355"/>
                  </a:lnTo>
                  <a:lnTo>
                    <a:pt x="517" y="355"/>
                  </a:lnTo>
                  <a:lnTo>
                    <a:pt x="517" y="355"/>
                  </a:lnTo>
                  <a:lnTo>
                    <a:pt x="518" y="355"/>
                  </a:lnTo>
                  <a:lnTo>
                    <a:pt x="518" y="355"/>
                  </a:lnTo>
                  <a:lnTo>
                    <a:pt x="518" y="355"/>
                  </a:lnTo>
                  <a:lnTo>
                    <a:pt x="518" y="355"/>
                  </a:lnTo>
                  <a:lnTo>
                    <a:pt x="519" y="355"/>
                  </a:lnTo>
                  <a:lnTo>
                    <a:pt x="519" y="355"/>
                  </a:lnTo>
                  <a:lnTo>
                    <a:pt x="519" y="355"/>
                  </a:lnTo>
                  <a:lnTo>
                    <a:pt x="519" y="355"/>
                  </a:lnTo>
                  <a:lnTo>
                    <a:pt x="520" y="355"/>
                  </a:lnTo>
                  <a:lnTo>
                    <a:pt x="520" y="355"/>
                  </a:lnTo>
                  <a:lnTo>
                    <a:pt x="520" y="355"/>
                  </a:lnTo>
                  <a:lnTo>
                    <a:pt x="520" y="355"/>
                  </a:lnTo>
                  <a:lnTo>
                    <a:pt x="521" y="355"/>
                  </a:lnTo>
                  <a:lnTo>
                    <a:pt x="521" y="355"/>
                  </a:lnTo>
                  <a:lnTo>
                    <a:pt x="521" y="355"/>
                  </a:lnTo>
                  <a:lnTo>
                    <a:pt x="522" y="355"/>
                  </a:lnTo>
                  <a:lnTo>
                    <a:pt x="522" y="355"/>
                  </a:lnTo>
                  <a:lnTo>
                    <a:pt x="522" y="355"/>
                  </a:lnTo>
                  <a:lnTo>
                    <a:pt x="522" y="355"/>
                  </a:lnTo>
                  <a:lnTo>
                    <a:pt x="523" y="355"/>
                  </a:lnTo>
                  <a:lnTo>
                    <a:pt x="523" y="355"/>
                  </a:lnTo>
                  <a:lnTo>
                    <a:pt x="523" y="355"/>
                  </a:lnTo>
                  <a:lnTo>
                    <a:pt x="523" y="355"/>
                  </a:lnTo>
                  <a:lnTo>
                    <a:pt x="523" y="355"/>
                  </a:lnTo>
                  <a:lnTo>
                    <a:pt x="524" y="355"/>
                  </a:lnTo>
                  <a:lnTo>
                    <a:pt x="524" y="355"/>
                  </a:lnTo>
                  <a:lnTo>
                    <a:pt x="524" y="355"/>
                  </a:lnTo>
                  <a:lnTo>
                    <a:pt x="524" y="355"/>
                  </a:lnTo>
                  <a:lnTo>
                    <a:pt x="525" y="355"/>
                  </a:lnTo>
                  <a:lnTo>
                    <a:pt x="525" y="355"/>
                  </a:lnTo>
                  <a:lnTo>
                    <a:pt x="525" y="355"/>
                  </a:lnTo>
                  <a:lnTo>
                    <a:pt x="526" y="355"/>
                  </a:lnTo>
                  <a:lnTo>
                    <a:pt x="526" y="355"/>
                  </a:lnTo>
                  <a:lnTo>
                    <a:pt x="526" y="355"/>
                  </a:lnTo>
                  <a:lnTo>
                    <a:pt x="526" y="355"/>
                  </a:lnTo>
                  <a:lnTo>
                    <a:pt x="527" y="355"/>
                  </a:lnTo>
                  <a:lnTo>
                    <a:pt x="527" y="355"/>
                  </a:lnTo>
                  <a:lnTo>
                    <a:pt x="527" y="355"/>
                  </a:lnTo>
                  <a:lnTo>
                    <a:pt x="527" y="355"/>
                  </a:lnTo>
                  <a:lnTo>
                    <a:pt x="528" y="355"/>
                  </a:lnTo>
                  <a:lnTo>
                    <a:pt x="528" y="355"/>
                  </a:lnTo>
                  <a:lnTo>
                    <a:pt x="528" y="355"/>
                  </a:lnTo>
                  <a:lnTo>
                    <a:pt x="529" y="355"/>
                  </a:lnTo>
                  <a:lnTo>
                    <a:pt x="529" y="355"/>
                  </a:lnTo>
                  <a:lnTo>
                    <a:pt x="529" y="355"/>
                  </a:lnTo>
                  <a:lnTo>
                    <a:pt x="529" y="355"/>
                  </a:lnTo>
                  <a:lnTo>
                    <a:pt x="530" y="355"/>
                  </a:lnTo>
                  <a:lnTo>
                    <a:pt x="530" y="355"/>
                  </a:lnTo>
                  <a:lnTo>
                    <a:pt x="530" y="355"/>
                  </a:lnTo>
                  <a:lnTo>
                    <a:pt x="530" y="355"/>
                  </a:lnTo>
                  <a:lnTo>
                    <a:pt x="531" y="355"/>
                  </a:lnTo>
                  <a:lnTo>
                    <a:pt x="531" y="355"/>
                  </a:lnTo>
                  <a:lnTo>
                    <a:pt x="531" y="355"/>
                  </a:lnTo>
                  <a:lnTo>
                    <a:pt x="531" y="355"/>
                  </a:lnTo>
                  <a:lnTo>
                    <a:pt x="532" y="355"/>
                  </a:lnTo>
                  <a:lnTo>
                    <a:pt x="532" y="355"/>
                  </a:lnTo>
                  <a:lnTo>
                    <a:pt x="532" y="355"/>
                  </a:lnTo>
                  <a:lnTo>
                    <a:pt x="532" y="355"/>
                  </a:lnTo>
                  <a:lnTo>
                    <a:pt x="533" y="355"/>
                  </a:lnTo>
                  <a:lnTo>
                    <a:pt x="533" y="355"/>
                  </a:lnTo>
                  <a:lnTo>
                    <a:pt x="533" y="355"/>
                  </a:lnTo>
                  <a:lnTo>
                    <a:pt x="533" y="355"/>
                  </a:lnTo>
                  <a:lnTo>
                    <a:pt x="534" y="355"/>
                  </a:lnTo>
                  <a:lnTo>
                    <a:pt x="534" y="355"/>
                  </a:lnTo>
                  <a:lnTo>
                    <a:pt x="534" y="355"/>
                  </a:lnTo>
                  <a:lnTo>
                    <a:pt x="534" y="355"/>
                  </a:lnTo>
                  <a:lnTo>
                    <a:pt x="535" y="355"/>
                  </a:lnTo>
                  <a:lnTo>
                    <a:pt x="535" y="355"/>
                  </a:lnTo>
                  <a:lnTo>
                    <a:pt x="535" y="355"/>
                  </a:lnTo>
                  <a:lnTo>
                    <a:pt x="535" y="355"/>
                  </a:lnTo>
                  <a:lnTo>
                    <a:pt x="536" y="355"/>
                  </a:lnTo>
                  <a:lnTo>
                    <a:pt x="536" y="355"/>
                  </a:lnTo>
                  <a:lnTo>
                    <a:pt x="536" y="355"/>
                  </a:lnTo>
                  <a:lnTo>
                    <a:pt x="536" y="355"/>
                  </a:lnTo>
                  <a:lnTo>
                    <a:pt x="537" y="355"/>
                  </a:lnTo>
                  <a:lnTo>
                    <a:pt x="537" y="355"/>
                  </a:lnTo>
                  <a:lnTo>
                    <a:pt x="537" y="355"/>
                  </a:lnTo>
                  <a:lnTo>
                    <a:pt x="538" y="355"/>
                  </a:lnTo>
                  <a:lnTo>
                    <a:pt x="538" y="355"/>
                  </a:lnTo>
                  <a:lnTo>
                    <a:pt x="538" y="355"/>
                  </a:lnTo>
                  <a:lnTo>
                    <a:pt x="538" y="355"/>
                  </a:lnTo>
                  <a:lnTo>
                    <a:pt x="539" y="355"/>
                  </a:lnTo>
                  <a:lnTo>
                    <a:pt x="539" y="355"/>
                  </a:lnTo>
                  <a:lnTo>
                    <a:pt x="539" y="355"/>
                  </a:lnTo>
                  <a:lnTo>
                    <a:pt x="539" y="355"/>
                  </a:lnTo>
                  <a:lnTo>
                    <a:pt x="540" y="355"/>
                  </a:lnTo>
                  <a:lnTo>
                    <a:pt x="540" y="355"/>
                  </a:lnTo>
                  <a:lnTo>
                    <a:pt x="540" y="355"/>
                  </a:lnTo>
                  <a:lnTo>
                    <a:pt x="540" y="355"/>
                  </a:lnTo>
                  <a:lnTo>
                    <a:pt x="541" y="355"/>
                  </a:lnTo>
                  <a:lnTo>
                    <a:pt x="541" y="355"/>
                  </a:lnTo>
                  <a:lnTo>
                    <a:pt x="541" y="355"/>
                  </a:lnTo>
                  <a:lnTo>
                    <a:pt x="541" y="355"/>
                  </a:lnTo>
                  <a:lnTo>
                    <a:pt x="542" y="355"/>
                  </a:lnTo>
                  <a:lnTo>
                    <a:pt x="542" y="355"/>
                  </a:lnTo>
                  <a:lnTo>
                    <a:pt x="542" y="355"/>
                  </a:lnTo>
                  <a:lnTo>
                    <a:pt x="542" y="355"/>
                  </a:lnTo>
                  <a:lnTo>
                    <a:pt x="543" y="355"/>
                  </a:lnTo>
                  <a:lnTo>
                    <a:pt x="543" y="355"/>
                  </a:lnTo>
                  <a:lnTo>
                    <a:pt x="543" y="355"/>
                  </a:lnTo>
                  <a:lnTo>
                    <a:pt x="544" y="355"/>
                  </a:lnTo>
                  <a:lnTo>
                    <a:pt x="544" y="355"/>
                  </a:lnTo>
                  <a:lnTo>
                    <a:pt x="544" y="355"/>
                  </a:lnTo>
                  <a:lnTo>
                    <a:pt x="544" y="355"/>
                  </a:lnTo>
                  <a:lnTo>
                    <a:pt x="545" y="355"/>
                  </a:lnTo>
                  <a:lnTo>
                    <a:pt x="545" y="355"/>
                  </a:lnTo>
                  <a:lnTo>
                    <a:pt x="545" y="355"/>
                  </a:lnTo>
                  <a:lnTo>
                    <a:pt x="545" y="355"/>
                  </a:lnTo>
                  <a:lnTo>
                    <a:pt x="546" y="355"/>
                  </a:lnTo>
                  <a:lnTo>
                    <a:pt x="546" y="355"/>
                  </a:lnTo>
                  <a:lnTo>
                    <a:pt x="546" y="355"/>
                  </a:lnTo>
                  <a:lnTo>
                    <a:pt x="546" y="355"/>
                  </a:lnTo>
                  <a:lnTo>
                    <a:pt x="547" y="355"/>
                  </a:lnTo>
                  <a:lnTo>
                    <a:pt x="547" y="355"/>
                  </a:lnTo>
                  <a:lnTo>
                    <a:pt x="547" y="355"/>
                  </a:lnTo>
                  <a:lnTo>
                    <a:pt x="547" y="355"/>
                  </a:lnTo>
                  <a:lnTo>
                    <a:pt x="548" y="355"/>
                  </a:lnTo>
                  <a:lnTo>
                    <a:pt x="548" y="355"/>
                  </a:lnTo>
                  <a:lnTo>
                    <a:pt x="548" y="355"/>
                  </a:lnTo>
                  <a:lnTo>
                    <a:pt x="548" y="355"/>
                  </a:lnTo>
                  <a:lnTo>
                    <a:pt x="549" y="355"/>
                  </a:lnTo>
                  <a:lnTo>
                    <a:pt x="549" y="355"/>
                  </a:lnTo>
                  <a:lnTo>
                    <a:pt x="549" y="355"/>
                  </a:lnTo>
                  <a:lnTo>
                    <a:pt x="549" y="355"/>
                  </a:lnTo>
                  <a:lnTo>
                    <a:pt x="550" y="355"/>
                  </a:lnTo>
                  <a:lnTo>
                    <a:pt x="550" y="355"/>
                  </a:lnTo>
                  <a:lnTo>
                    <a:pt x="550" y="355"/>
                  </a:lnTo>
                  <a:lnTo>
                    <a:pt x="551" y="355"/>
                  </a:lnTo>
                  <a:lnTo>
                    <a:pt x="551" y="355"/>
                  </a:lnTo>
                  <a:lnTo>
                    <a:pt x="551" y="355"/>
                  </a:lnTo>
                  <a:lnTo>
                    <a:pt x="551" y="355"/>
                  </a:lnTo>
                  <a:lnTo>
                    <a:pt x="552" y="355"/>
                  </a:lnTo>
                  <a:lnTo>
                    <a:pt x="552" y="355"/>
                  </a:lnTo>
                  <a:lnTo>
                    <a:pt x="552" y="355"/>
                  </a:lnTo>
                  <a:lnTo>
                    <a:pt x="552" y="355"/>
                  </a:lnTo>
                  <a:lnTo>
                    <a:pt x="553" y="355"/>
                  </a:lnTo>
                  <a:lnTo>
                    <a:pt x="553" y="355"/>
                  </a:lnTo>
                  <a:lnTo>
                    <a:pt x="553" y="355"/>
                  </a:lnTo>
                  <a:lnTo>
                    <a:pt x="553" y="355"/>
                  </a:lnTo>
                  <a:lnTo>
                    <a:pt x="554" y="355"/>
                  </a:lnTo>
                  <a:lnTo>
                    <a:pt x="554" y="355"/>
                  </a:lnTo>
                  <a:lnTo>
                    <a:pt x="554" y="355"/>
                  </a:lnTo>
                  <a:lnTo>
                    <a:pt x="554" y="355"/>
                  </a:lnTo>
                  <a:lnTo>
                    <a:pt x="555" y="355"/>
                  </a:lnTo>
                  <a:lnTo>
                    <a:pt x="555" y="355"/>
                  </a:lnTo>
                  <a:lnTo>
                    <a:pt x="555" y="355"/>
                  </a:lnTo>
                  <a:lnTo>
                    <a:pt x="555" y="355"/>
                  </a:lnTo>
                  <a:lnTo>
                    <a:pt x="555" y="355"/>
                  </a:lnTo>
                  <a:lnTo>
                    <a:pt x="556" y="355"/>
                  </a:lnTo>
                  <a:lnTo>
                    <a:pt x="556" y="355"/>
                  </a:lnTo>
                  <a:lnTo>
                    <a:pt x="556" y="355"/>
                  </a:lnTo>
                  <a:lnTo>
                    <a:pt x="557" y="355"/>
                  </a:lnTo>
                  <a:lnTo>
                    <a:pt x="557" y="355"/>
                  </a:lnTo>
                  <a:lnTo>
                    <a:pt x="557" y="355"/>
                  </a:lnTo>
                  <a:lnTo>
                    <a:pt x="557" y="355"/>
                  </a:lnTo>
                  <a:lnTo>
                    <a:pt x="558" y="355"/>
                  </a:lnTo>
                  <a:lnTo>
                    <a:pt x="558" y="355"/>
                  </a:lnTo>
                  <a:lnTo>
                    <a:pt x="558" y="355"/>
                  </a:lnTo>
                  <a:lnTo>
                    <a:pt x="559" y="355"/>
                  </a:lnTo>
                  <a:lnTo>
                    <a:pt x="559" y="355"/>
                  </a:lnTo>
                  <a:lnTo>
                    <a:pt x="559" y="355"/>
                  </a:lnTo>
                  <a:lnTo>
                    <a:pt x="559" y="355"/>
                  </a:lnTo>
                  <a:lnTo>
                    <a:pt x="560" y="355"/>
                  </a:lnTo>
                  <a:lnTo>
                    <a:pt x="560" y="355"/>
                  </a:lnTo>
                  <a:lnTo>
                    <a:pt x="560" y="355"/>
                  </a:lnTo>
                  <a:lnTo>
                    <a:pt x="560" y="355"/>
                  </a:lnTo>
                  <a:lnTo>
                    <a:pt x="561" y="355"/>
                  </a:lnTo>
                  <a:lnTo>
                    <a:pt x="561" y="355"/>
                  </a:lnTo>
                  <a:lnTo>
                    <a:pt x="561" y="355"/>
                  </a:lnTo>
                  <a:lnTo>
                    <a:pt x="561" y="355"/>
                  </a:lnTo>
                  <a:lnTo>
                    <a:pt x="562" y="355"/>
                  </a:lnTo>
                  <a:lnTo>
                    <a:pt x="562" y="355"/>
                  </a:lnTo>
                  <a:lnTo>
                    <a:pt x="562" y="355"/>
                  </a:lnTo>
                  <a:lnTo>
                    <a:pt x="562" y="355"/>
                  </a:lnTo>
                  <a:lnTo>
                    <a:pt x="563" y="355"/>
                  </a:lnTo>
                  <a:lnTo>
                    <a:pt x="563" y="355"/>
                  </a:lnTo>
                  <a:lnTo>
                    <a:pt x="563" y="355"/>
                  </a:lnTo>
                  <a:lnTo>
                    <a:pt x="563" y="355"/>
                  </a:lnTo>
                  <a:lnTo>
                    <a:pt x="564" y="355"/>
                  </a:lnTo>
                  <a:lnTo>
                    <a:pt x="564" y="355"/>
                  </a:lnTo>
                  <a:lnTo>
                    <a:pt x="564" y="355"/>
                  </a:lnTo>
                  <a:lnTo>
                    <a:pt x="564" y="355"/>
                  </a:lnTo>
                  <a:lnTo>
                    <a:pt x="565" y="355"/>
                  </a:lnTo>
                  <a:lnTo>
                    <a:pt x="565" y="355"/>
                  </a:lnTo>
                  <a:lnTo>
                    <a:pt x="565" y="355"/>
                  </a:lnTo>
                  <a:lnTo>
                    <a:pt x="566" y="355"/>
                  </a:lnTo>
                  <a:lnTo>
                    <a:pt x="566" y="355"/>
                  </a:lnTo>
                  <a:lnTo>
                    <a:pt x="566" y="355"/>
                  </a:lnTo>
                  <a:lnTo>
                    <a:pt x="566" y="355"/>
                  </a:lnTo>
                  <a:lnTo>
                    <a:pt x="567" y="355"/>
                  </a:lnTo>
                  <a:lnTo>
                    <a:pt x="567" y="355"/>
                  </a:lnTo>
                  <a:lnTo>
                    <a:pt x="567" y="355"/>
                  </a:lnTo>
                  <a:lnTo>
                    <a:pt x="567" y="355"/>
                  </a:lnTo>
                  <a:lnTo>
                    <a:pt x="567" y="355"/>
                  </a:lnTo>
                  <a:lnTo>
                    <a:pt x="568" y="355"/>
                  </a:lnTo>
                  <a:lnTo>
                    <a:pt x="568" y="355"/>
                  </a:lnTo>
                  <a:lnTo>
                    <a:pt x="568" y="355"/>
                  </a:lnTo>
                  <a:lnTo>
                    <a:pt x="569" y="355"/>
                  </a:lnTo>
                  <a:lnTo>
                    <a:pt x="569" y="355"/>
                  </a:lnTo>
                  <a:lnTo>
                    <a:pt x="569" y="355"/>
                  </a:lnTo>
                  <a:lnTo>
                    <a:pt x="569" y="355"/>
                  </a:lnTo>
                  <a:lnTo>
                    <a:pt x="570" y="355"/>
                  </a:lnTo>
                  <a:lnTo>
                    <a:pt x="570" y="355"/>
                  </a:lnTo>
                  <a:lnTo>
                    <a:pt x="570" y="355"/>
                  </a:lnTo>
                  <a:lnTo>
                    <a:pt x="570" y="355"/>
                  </a:lnTo>
                  <a:lnTo>
                    <a:pt x="571" y="355"/>
                  </a:lnTo>
                  <a:lnTo>
                    <a:pt x="571" y="355"/>
                  </a:lnTo>
                  <a:lnTo>
                    <a:pt x="571" y="355"/>
                  </a:lnTo>
                  <a:lnTo>
                    <a:pt x="571" y="355"/>
                  </a:lnTo>
                  <a:lnTo>
                    <a:pt x="572" y="355"/>
                  </a:lnTo>
                  <a:lnTo>
                    <a:pt x="572" y="355"/>
                  </a:lnTo>
                  <a:lnTo>
                    <a:pt x="572" y="355"/>
                  </a:lnTo>
                  <a:lnTo>
                    <a:pt x="573" y="355"/>
                  </a:lnTo>
                  <a:lnTo>
                    <a:pt x="573" y="355"/>
                  </a:lnTo>
                  <a:lnTo>
                    <a:pt x="573" y="355"/>
                  </a:lnTo>
                  <a:lnTo>
                    <a:pt x="573" y="355"/>
                  </a:lnTo>
                  <a:lnTo>
                    <a:pt x="574" y="355"/>
                  </a:lnTo>
                  <a:lnTo>
                    <a:pt x="574" y="355"/>
                  </a:lnTo>
                  <a:lnTo>
                    <a:pt x="574" y="355"/>
                  </a:lnTo>
                  <a:lnTo>
                    <a:pt x="574" y="355"/>
                  </a:lnTo>
                  <a:lnTo>
                    <a:pt x="575" y="355"/>
                  </a:lnTo>
                  <a:lnTo>
                    <a:pt x="575" y="355"/>
                  </a:lnTo>
                  <a:lnTo>
                    <a:pt x="575" y="355"/>
                  </a:lnTo>
                  <a:lnTo>
                    <a:pt x="575" y="355"/>
                  </a:lnTo>
                  <a:lnTo>
                    <a:pt x="576" y="355"/>
                  </a:lnTo>
                  <a:lnTo>
                    <a:pt x="576" y="355"/>
                  </a:lnTo>
                  <a:lnTo>
                    <a:pt x="576" y="355"/>
                  </a:lnTo>
                  <a:lnTo>
                    <a:pt x="576" y="355"/>
                  </a:lnTo>
                  <a:lnTo>
                    <a:pt x="577" y="355"/>
                  </a:lnTo>
                  <a:lnTo>
                    <a:pt x="577" y="355"/>
                  </a:lnTo>
                  <a:lnTo>
                    <a:pt x="577" y="355"/>
                  </a:lnTo>
                  <a:lnTo>
                    <a:pt x="577" y="355"/>
                  </a:lnTo>
                  <a:lnTo>
                    <a:pt x="578" y="355"/>
                  </a:lnTo>
                  <a:lnTo>
                    <a:pt x="578" y="355"/>
                  </a:lnTo>
                  <a:lnTo>
                    <a:pt x="578" y="355"/>
                  </a:lnTo>
                  <a:lnTo>
                    <a:pt x="578" y="355"/>
                  </a:lnTo>
                  <a:lnTo>
                    <a:pt x="579" y="355"/>
                  </a:lnTo>
                  <a:lnTo>
                    <a:pt x="579" y="355"/>
                  </a:lnTo>
                  <a:lnTo>
                    <a:pt x="579" y="355"/>
                  </a:lnTo>
                  <a:lnTo>
                    <a:pt x="579" y="355"/>
                  </a:lnTo>
                  <a:lnTo>
                    <a:pt x="580" y="355"/>
                  </a:lnTo>
                  <a:lnTo>
                    <a:pt x="580" y="355"/>
                  </a:lnTo>
                  <a:lnTo>
                    <a:pt x="580" y="355"/>
                  </a:lnTo>
                  <a:lnTo>
                    <a:pt x="581" y="355"/>
                  </a:lnTo>
                  <a:lnTo>
                    <a:pt x="581" y="355"/>
                  </a:lnTo>
                  <a:lnTo>
                    <a:pt x="581" y="355"/>
                  </a:lnTo>
                  <a:lnTo>
                    <a:pt x="581" y="355"/>
                  </a:lnTo>
                  <a:lnTo>
                    <a:pt x="582" y="355"/>
                  </a:lnTo>
                  <a:lnTo>
                    <a:pt x="582" y="355"/>
                  </a:lnTo>
                  <a:lnTo>
                    <a:pt x="582" y="355"/>
                  </a:lnTo>
                  <a:lnTo>
                    <a:pt x="582" y="355"/>
                  </a:lnTo>
                  <a:lnTo>
                    <a:pt x="583" y="355"/>
                  </a:lnTo>
                  <a:lnTo>
                    <a:pt x="583" y="355"/>
                  </a:lnTo>
                  <a:lnTo>
                    <a:pt x="583" y="355"/>
                  </a:lnTo>
                  <a:lnTo>
                    <a:pt x="583" y="355"/>
                  </a:lnTo>
                  <a:lnTo>
                    <a:pt x="584" y="355"/>
                  </a:lnTo>
                  <a:lnTo>
                    <a:pt x="584" y="355"/>
                  </a:lnTo>
                  <a:lnTo>
                    <a:pt x="584" y="355"/>
                  </a:lnTo>
                  <a:lnTo>
                    <a:pt x="584" y="355"/>
                  </a:lnTo>
                  <a:lnTo>
                    <a:pt x="585" y="355"/>
                  </a:lnTo>
                  <a:lnTo>
                    <a:pt x="585" y="355"/>
                  </a:lnTo>
                  <a:lnTo>
                    <a:pt x="585" y="355"/>
                  </a:lnTo>
                  <a:lnTo>
                    <a:pt x="585" y="355"/>
                  </a:lnTo>
                  <a:lnTo>
                    <a:pt x="586" y="355"/>
                  </a:lnTo>
                  <a:lnTo>
                    <a:pt x="586" y="355"/>
                  </a:lnTo>
                  <a:lnTo>
                    <a:pt x="586" y="355"/>
                  </a:lnTo>
                  <a:lnTo>
                    <a:pt x="586" y="355"/>
                  </a:lnTo>
                  <a:lnTo>
                    <a:pt x="587" y="355"/>
                  </a:lnTo>
                  <a:lnTo>
                    <a:pt x="587" y="355"/>
                  </a:lnTo>
                  <a:lnTo>
                    <a:pt x="587" y="355"/>
                  </a:lnTo>
                  <a:lnTo>
                    <a:pt x="588" y="355"/>
                  </a:lnTo>
                  <a:lnTo>
                    <a:pt x="588" y="355"/>
                  </a:lnTo>
                  <a:lnTo>
                    <a:pt x="588" y="355"/>
                  </a:lnTo>
                  <a:lnTo>
                    <a:pt x="588" y="355"/>
                  </a:lnTo>
                  <a:lnTo>
                    <a:pt x="589" y="355"/>
                  </a:lnTo>
                  <a:lnTo>
                    <a:pt x="589" y="355"/>
                  </a:lnTo>
                  <a:lnTo>
                    <a:pt x="589" y="355"/>
                  </a:lnTo>
                  <a:lnTo>
                    <a:pt x="589" y="355"/>
                  </a:lnTo>
                  <a:lnTo>
                    <a:pt x="590" y="355"/>
                  </a:lnTo>
                  <a:lnTo>
                    <a:pt x="590" y="355"/>
                  </a:lnTo>
                  <a:lnTo>
                    <a:pt x="590" y="355"/>
                  </a:lnTo>
                  <a:lnTo>
                    <a:pt x="590" y="355"/>
                  </a:lnTo>
                  <a:lnTo>
                    <a:pt x="591" y="355"/>
                  </a:lnTo>
                  <a:lnTo>
                    <a:pt x="591" y="355"/>
                  </a:lnTo>
                  <a:lnTo>
                    <a:pt x="591" y="355"/>
                  </a:lnTo>
                  <a:lnTo>
                    <a:pt x="591" y="355"/>
                  </a:lnTo>
                  <a:lnTo>
                    <a:pt x="592" y="355"/>
                  </a:lnTo>
                  <a:lnTo>
                    <a:pt x="592" y="355"/>
                  </a:lnTo>
                  <a:lnTo>
                    <a:pt x="592" y="355"/>
                  </a:lnTo>
                  <a:lnTo>
                    <a:pt x="592" y="355"/>
                  </a:lnTo>
                  <a:lnTo>
                    <a:pt x="593" y="355"/>
                  </a:lnTo>
                  <a:lnTo>
                    <a:pt x="593" y="355"/>
                  </a:lnTo>
                  <a:lnTo>
                    <a:pt x="593" y="355"/>
                  </a:lnTo>
                  <a:lnTo>
                    <a:pt x="593" y="355"/>
                  </a:lnTo>
                  <a:lnTo>
                    <a:pt x="594" y="355"/>
                  </a:lnTo>
                  <a:lnTo>
                    <a:pt x="594" y="355"/>
                  </a:lnTo>
                  <a:lnTo>
                    <a:pt x="594" y="355"/>
                  </a:lnTo>
                  <a:lnTo>
                    <a:pt x="595" y="355"/>
                  </a:lnTo>
                  <a:lnTo>
                    <a:pt x="595" y="355"/>
                  </a:lnTo>
                  <a:lnTo>
                    <a:pt x="595" y="355"/>
                  </a:lnTo>
                  <a:lnTo>
                    <a:pt x="595" y="355"/>
                  </a:lnTo>
                  <a:lnTo>
                    <a:pt x="596" y="355"/>
                  </a:lnTo>
                  <a:lnTo>
                    <a:pt x="596" y="355"/>
                  </a:lnTo>
                  <a:lnTo>
                    <a:pt x="596" y="355"/>
                  </a:lnTo>
                  <a:lnTo>
                    <a:pt x="596" y="355"/>
                  </a:lnTo>
                  <a:lnTo>
                    <a:pt x="597" y="355"/>
                  </a:lnTo>
                  <a:lnTo>
                    <a:pt x="597" y="355"/>
                  </a:lnTo>
                  <a:lnTo>
                    <a:pt x="597" y="355"/>
                  </a:lnTo>
                  <a:lnTo>
                    <a:pt x="597" y="355"/>
                  </a:lnTo>
                  <a:lnTo>
                    <a:pt x="598" y="355"/>
                  </a:lnTo>
                  <a:lnTo>
                    <a:pt x="598" y="355"/>
                  </a:lnTo>
                  <a:lnTo>
                    <a:pt x="598" y="355"/>
                  </a:lnTo>
                  <a:lnTo>
                    <a:pt x="598" y="355"/>
                  </a:lnTo>
                  <a:lnTo>
                    <a:pt x="599" y="355"/>
                  </a:lnTo>
                  <a:lnTo>
                    <a:pt x="599" y="355"/>
                  </a:lnTo>
                  <a:lnTo>
                    <a:pt x="599" y="355"/>
                  </a:lnTo>
                  <a:lnTo>
                    <a:pt x="599" y="355"/>
                  </a:lnTo>
                  <a:lnTo>
                    <a:pt x="599" y="355"/>
                  </a:lnTo>
                  <a:lnTo>
                    <a:pt x="600" y="355"/>
                  </a:lnTo>
                  <a:lnTo>
                    <a:pt x="600" y="355"/>
                  </a:lnTo>
                  <a:lnTo>
                    <a:pt x="600" y="355"/>
                  </a:lnTo>
                  <a:lnTo>
                    <a:pt x="601" y="355"/>
                  </a:lnTo>
                  <a:lnTo>
                    <a:pt x="601" y="355"/>
                  </a:lnTo>
                  <a:lnTo>
                    <a:pt x="601" y="355"/>
                  </a:lnTo>
                  <a:lnTo>
                    <a:pt x="602" y="355"/>
                  </a:lnTo>
                  <a:lnTo>
                    <a:pt x="602" y="355"/>
                  </a:lnTo>
                  <a:lnTo>
                    <a:pt x="602" y="355"/>
                  </a:lnTo>
                  <a:lnTo>
                    <a:pt x="602" y="355"/>
                  </a:lnTo>
                  <a:lnTo>
                    <a:pt x="603" y="355"/>
                  </a:lnTo>
                  <a:lnTo>
                    <a:pt x="603" y="355"/>
                  </a:lnTo>
                  <a:lnTo>
                    <a:pt x="603" y="355"/>
                  </a:lnTo>
                  <a:lnTo>
                    <a:pt x="603" y="355"/>
                  </a:lnTo>
                  <a:lnTo>
                    <a:pt x="604" y="355"/>
                  </a:lnTo>
                  <a:lnTo>
                    <a:pt x="604" y="355"/>
                  </a:lnTo>
                  <a:lnTo>
                    <a:pt x="604" y="355"/>
                  </a:lnTo>
                  <a:lnTo>
                    <a:pt x="604" y="355"/>
                  </a:lnTo>
                  <a:lnTo>
                    <a:pt x="605" y="355"/>
                  </a:lnTo>
                  <a:lnTo>
                    <a:pt x="605" y="355"/>
                  </a:lnTo>
                  <a:lnTo>
                    <a:pt x="605" y="355"/>
                  </a:lnTo>
                  <a:lnTo>
                    <a:pt x="605" y="355"/>
                  </a:lnTo>
                  <a:lnTo>
                    <a:pt x="606" y="355"/>
                  </a:lnTo>
                  <a:lnTo>
                    <a:pt x="606" y="355"/>
                  </a:lnTo>
                  <a:lnTo>
                    <a:pt x="606" y="355"/>
                  </a:lnTo>
                  <a:lnTo>
                    <a:pt x="606" y="355"/>
                  </a:lnTo>
                  <a:lnTo>
                    <a:pt x="607" y="355"/>
                  </a:lnTo>
                  <a:lnTo>
                    <a:pt x="607" y="355"/>
                  </a:lnTo>
                  <a:lnTo>
                    <a:pt x="607" y="355"/>
                  </a:lnTo>
                  <a:lnTo>
                    <a:pt x="607" y="355"/>
                  </a:lnTo>
                  <a:lnTo>
                    <a:pt x="608" y="355"/>
                  </a:lnTo>
                  <a:lnTo>
                    <a:pt x="608" y="355"/>
                  </a:lnTo>
                  <a:lnTo>
                    <a:pt x="608" y="355"/>
                  </a:lnTo>
                  <a:lnTo>
                    <a:pt x="609" y="355"/>
                  </a:lnTo>
                  <a:lnTo>
                    <a:pt x="609" y="355"/>
                  </a:lnTo>
                  <a:lnTo>
                    <a:pt x="609" y="355"/>
                  </a:lnTo>
                  <a:lnTo>
                    <a:pt x="609" y="355"/>
                  </a:lnTo>
                  <a:lnTo>
                    <a:pt x="610" y="355"/>
                  </a:lnTo>
                  <a:lnTo>
                    <a:pt x="610" y="355"/>
                  </a:lnTo>
                  <a:lnTo>
                    <a:pt x="610" y="355"/>
                  </a:lnTo>
                  <a:lnTo>
                    <a:pt x="610" y="355"/>
                  </a:lnTo>
                  <a:lnTo>
                    <a:pt x="611" y="355"/>
                  </a:lnTo>
                  <a:lnTo>
                    <a:pt x="611" y="355"/>
                  </a:lnTo>
                  <a:lnTo>
                    <a:pt x="611" y="355"/>
                  </a:lnTo>
                  <a:lnTo>
                    <a:pt x="611" y="355"/>
                  </a:lnTo>
                  <a:lnTo>
                    <a:pt x="611" y="355"/>
                  </a:lnTo>
                  <a:lnTo>
                    <a:pt x="612" y="355"/>
                  </a:lnTo>
                  <a:lnTo>
                    <a:pt x="612" y="355"/>
                  </a:lnTo>
                  <a:lnTo>
                    <a:pt x="612" y="355"/>
                  </a:lnTo>
                  <a:lnTo>
                    <a:pt x="613" y="355"/>
                  </a:lnTo>
                  <a:lnTo>
                    <a:pt x="613" y="355"/>
                  </a:lnTo>
                  <a:lnTo>
                    <a:pt x="613" y="355"/>
                  </a:lnTo>
                  <a:lnTo>
                    <a:pt x="613" y="355"/>
                  </a:lnTo>
                  <a:lnTo>
                    <a:pt x="614" y="355"/>
                  </a:lnTo>
                  <a:lnTo>
                    <a:pt x="614" y="355"/>
                  </a:lnTo>
                  <a:lnTo>
                    <a:pt x="614" y="355"/>
                  </a:lnTo>
                  <a:lnTo>
                    <a:pt x="614" y="355"/>
                  </a:lnTo>
                  <a:lnTo>
                    <a:pt x="615" y="355"/>
                  </a:lnTo>
                  <a:lnTo>
                    <a:pt x="615" y="355"/>
                  </a:lnTo>
                  <a:lnTo>
                    <a:pt x="615" y="355"/>
                  </a:lnTo>
                  <a:lnTo>
                    <a:pt x="615" y="355"/>
                  </a:lnTo>
                  <a:lnTo>
                    <a:pt x="616" y="355"/>
                  </a:lnTo>
                  <a:lnTo>
                    <a:pt x="616" y="355"/>
                  </a:lnTo>
                  <a:lnTo>
                    <a:pt x="616" y="355"/>
                  </a:lnTo>
                  <a:lnTo>
                    <a:pt x="617" y="355"/>
                  </a:lnTo>
                  <a:lnTo>
                    <a:pt x="617" y="355"/>
                  </a:lnTo>
                  <a:lnTo>
                    <a:pt x="617" y="355"/>
                  </a:lnTo>
                  <a:lnTo>
                    <a:pt x="617" y="355"/>
                  </a:lnTo>
                  <a:lnTo>
                    <a:pt x="618" y="355"/>
                  </a:lnTo>
                  <a:lnTo>
                    <a:pt x="618" y="355"/>
                  </a:lnTo>
                  <a:lnTo>
                    <a:pt x="618" y="355"/>
                  </a:lnTo>
                  <a:lnTo>
                    <a:pt x="618" y="355"/>
                  </a:lnTo>
                  <a:lnTo>
                    <a:pt x="619" y="355"/>
                  </a:lnTo>
                  <a:lnTo>
                    <a:pt x="619" y="355"/>
                  </a:lnTo>
                  <a:lnTo>
                    <a:pt x="619" y="355"/>
                  </a:lnTo>
                  <a:lnTo>
                    <a:pt x="619" y="355"/>
                  </a:lnTo>
                  <a:lnTo>
                    <a:pt x="620" y="355"/>
                  </a:lnTo>
                  <a:lnTo>
                    <a:pt x="620" y="355"/>
                  </a:lnTo>
                  <a:lnTo>
                    <a:pt x="620" y="355"/>
                  </a:lnTo>
                  <a:lnTo>
                    <a:pt x="620" y="355"/>
                  </a:lnTo>
                  <a:lnTo>
                    <a:pt x="621" y="355"/>
                  </a:lnTo>
                  <a:lnTo>
                    <a:pt x="621" y="355"/>
                  </a:lnTo>
                  <a:lnTo>
                    <a:pt x="621" y="355"/>
                  </a:lnTo>
                  <a:lnTo>
                    <a:pt x="621" y="355"/>
                  </a:lnTo>
                  <a:lnTo>
                    <a:pt x="622" y="355"/>
                  </a:lnTo>
                  <a:lnTo>
                    <a:pt x="622" y="355"/>
                  </a:lnTo>
                  <a:lnTo>
                    <a:pt x="622" y="355"/>
                  </a:lnTo>
                  <a:lnTo>
                    <a:pt x="622" y="355"/>
                  </a:lnTo>
                  <a:lnTo>
                    <a:pt x="623" y="355"/>
                  </a:lnTo>
                  <a:lnTo>
                    <a:pt x="623" y="355"/>
                  </a:lnTo>
                  <a:lnTo>
                    <a:pt x="623" y="355"/>
                  </a:lnTo>
                  <a:lnTo>
                    <a:pt x="623" y="355"/>
                  </a:lnTo>
                  <a:lnTo>
                    <a:pt x="624" y="355"/>
                  </a:lnTo>
                  <a:lnTo>
                    <a:pt x="624" y="355"/>
                  </a:lnTo>
                  <a:lnTo>
                    <a:pt x="624" y="355"/>
                  </a:lnTo>
                  <a:lnTo>
                    <a:pt x="625" y="355"/>
                  </a:lnTo>
                  <a:lnTo>
                    <a:pt x="625" y="355"/>
                  </a:lnTo>
                  <a:lnTo>
                    <a:pt x="625" y="355"/>
                  </a:lnTo>
                  <a:lnTo>
                    <a:pt x="625" y="355"/>
                  </a:lnTo>
                  <a:lnTo>
                    <a:pt x="626" y="355"/>
                  </a:lnTo>
                  <a:lnTo>
                    <a:pt x="626" y="355"/>
                  </a:lnTo>
                  <a:lnTo>
                    <a:pt x="626" y="355"/>
                  </a:lnTo>
                  <a:lnTo>
                    <a:pt x="626" y="355"/>
                  </a:lnTo>
                  <a:lnTo>
                    <a:pt x="627" y="355"/>
                  </a:lnTo>
                  <a:lnTo>
                    <a:pt x="627" y="355"/>
                  </a:lnTo>
                  <a:lnTo>
                    <a:pt x="627" y="355"/>
                  </a:lnTo>
                  <a:lnTo>
                    <a:pt x="627" y="355"/>
                  </a:lnTo>
                  <a:lnTo>
                    <a:pt x="628" y="355"/>
                  </a:lnTo>
                  <a:lnTo>
                    <a:pt x="628" y="355"/>
                  </a:lnTo>
                  <a:lnTo>
                    <a:pt x="628" y="355"/>
                  </a:lnTo>
                  <a:lnTo>
                    <a:pt x="628" y="355"/>
                  </a:lnTo>
                  <a:lnTo>
                    <a:pt x="629" y="355"/>
                  </a:lnTo>
                  <a:lnTo>
                    <a:pt x="629" y="355"/>
                  </a:lnTo>
                  <a:lnTo>
                    <a:pt x="629" y="355"/>
                  </a:lnTo>
                  <a:lnTo>
                    <a:pt x="629" y="355"/>
                  </a:lnTo>
                  <a:lnTo>
                    <a:pt x="630" y="355"/>
                  </a:lnTo>
                  <a:lnTo>
                    <a:pt x="630" y="355"/>
                  </a:lnTo>
                  <a:lnTo>
                    <a:pt x="630" y="355"/>
                  </a:lnTo>
                  <a:lnTo>
                    <a:pt x="631" y="355"/>
                  </a:lnTo>
                  <a:lnTo>
                    <a:pt x="631" y="355"/>
                  </a:lnTo>
                  <a:lnTo>
                    <a:pt x="631" y="355"/>
                  </a:lnTo>
                  <a:lnTo>
                    <a:pt x="631" y="355"/>
                  </a:lnTo>
                  <a:lnTo>
                    <a:pt x="632" y="355"/>
                  </a:lnTo>
                  <a:lnTo>
                    <a:pt x="632" y="355"/>
                  </a:lnTo>
                  <a:lnTo>
                    <a:pt x="632" y="355"/>
                  </a:lnTo>
                  <a:lnTo>
                    <a:pt x="632" y="355"/>
                  </a:lnTo>
                  <a:lnTo>
                    <a:pt x="633" y="355"/>
                  </a:lnTo>
                  <a:lnTo>
                    <a:pt x="633" y="355"/>
                  </a:lnTo>
                  <a:lnTo>
                    <a:pt x="633" y="355"/>
                  </a:lnTo>
                  <a:lnTo>
                    <a:pt x="633" y="355"/>
                  </a:lnTo>
                  <a:lnTo>
                    <a:pt x="634" y="355"/>
                  </a:lnTo>
                  <a:lnTo>
                    <a:pt x="634" y="355"/>
                  </a:lnTo>
                  <a:lnTo>
                    <a:pt x="634" y="355"/>
                  </a:lnTo>
                  <a:lnTo>
                    <a:pt x="634" y="355"/>
                  </a:lnTo>
                  <a:lnTo>
                    <a:pt x="635" y="355"/>
                  </a:lnTo>
                  <a:lnTo>
                    <a:pt x="635" y="355"/>
                  </a:lnTo>
                  <a:lnTo>
                    <a:pt x="635" y="355"/>
                  </a:lnTo>
                  <a:lnTo>
                    <a:pt x="635" y="355"/>
                  </a:lnTo>
                  <a:lnTo>
                    <a:pt x="636" y="355"/>
                  </a:lnTo>
                  <a:lnTo>
                    <a:pt x="636" y="355"/>
                  </a:lnTo>
                  <a:lnTo>
                    <a:pt x="636" y="355"/>
                  </a:lnTo>
                  <a:lnTo>
                    <a:pt x="636" y="355"/>
                  </a:lnTo>
                  <a:lnTo>
                    <a:pt x="637" y="355"/>
                  </a:lnTo>
                  <a:lnTo>
                    <a:pt x="637" y="355"/>
                  </a:lnTo>
                  <a:lnTo>
                    <a:pt x="637" y="355"/>
                  </a:lnTo>
                  <a:lnTo>
                    <a:pt x="637" y="355"/>
                  </a:lnTo>
                  <a:lnTo>
                    <a:pt x="638" y="355"/>
                  </a:lnTo>
                  <a:lnTo>
                    <a:pt x="638" y="355"/>
                  </a:lnTo>
                  <a:lnTo>
                    <a:pt x="638" y="355"/>
                  </a:lnTo>
                  <a:lnTo>
                    <a:pt x="639" y="355"/>
                  </a:lnTo>
                  <a:lnTo>
                    <a:pt x="639" y="355"/>
                  </a:lnTo>
                  <a:lnTo>
                    <a:pt x="639" y="355"/>
                  </a:lnTo>
                  <a:lnTo>
                    <a:pt x="639" y="355"/>
                  </a:lnTo>
                  <a:lnTo>
                    <a:pt x="640" y="355"/>
                  </a:lnTo>
                  <a:lnTo>
                    <a:pt x="640" y="355"/>
                  </a:lnTo>
                  <a:lnTo>
                    <a:pt x="640" y="355"/>
                  </a:lnTo>
                  <a:lnTo>
                    <a:pt x="640" y="355"/>
                  </a:lnTo>
                  <a:lnTo>
                    <a:pt x="641" y="355"/>
                  </a:lnTo>
                  <a:lnTo>
                    <a:pt x="641" y="355"/>
                  </a:lnTo>
                  <a:lnTo>
                    <a:pt x="641" y="355"/>
                  </a:lnTo>
                  <a:lnTo>
                    <a:pt x="641" y="355"/>
                  </a:lnTo>
                  <a:lnTo>
                    <a:pt x="642" y="355"/>
                  </a:lnTo>
                  <a:lnTo>
                    <a:pt x="642" y="355"/>
                  </a:lnTo>
                  <a:lnTo>
                    <a:pt x="642" y="355"/>
                  </a:lnTo>
                  <a:lnTo>
                    <a:pt x="642" y="355"/>
                  </a:lnTo>
                  <a:lnTo>
                    <a:pt x="642" y="355"/>
                  </a:lnTo>
                  <a:lnTo>
                    <a:pt x="643" y="355"/>
                  </a:lnTo>
                  <a:lnTo>
                    <a:pt x="643" y="355"/>
                  </a:lnTo>
                  <a:lnTo>
                    <a:pt x="643" y="355"/>
                  </a:lnTo>
                  <a:lnTo>
                    <a:pt x="643" y="355"/>
                  </a:lnTo>
                  <a:lnTo>
                    <a:pt x="644" y="355"/>
                  </a:lnTo>
                  <a:lnTo>
                    <a:pt x="644" y="355"/>
                  </a:lnTo>
                  <a:lnTo>
                    <a:pt x="644" y="355"/>
                  </a:lnTo>
                  <a:lnTo>
                    <a:pt x="645" y="355"/>
                  </a:lnTo>
                  <a:lnTo>
                    <a:pt x="645" y="355"/>
                  </a:lnTo>
                  <a:lnTo>
                    <a:pt x="645" y="355"/>
                  </a:lnTo>
                  <a:lnTo>
                    <a:pt x="646" y="355"/>
                  </a:lnTo>
                  <a:lnTo>
                    <a:pt x="646" y="355"/>
                  </a:lnTo>
                  <a:lnTo>
                    <a:pt x="646" y="355"/>
                  </a:lnTo>
                  <a:lnTo>
                    <a:pt x="646" y="355"/>
                  </a:lnTo>
                  <a:lnTo>
                    <a:pt x="647" y="355"/>
                  </a:lnTo>
                  <a:lnTo>
                    <a:pt x="647" y="355"/>
                  </a:lnTo>
                  <a:lnTo>
                    <a:pt x="647" y="355"/>
                  </a:lnTo>
                  <a:lnTo>
                    <a:pt x="647" y="355"/>
                  </a:lnTo>
                  <a:lnTo>
                    <a:pt x="648" y="355"/>
                  </a:lnTo>
                  <a:lnTo>
                    <a:pt x="648" y="355"/>
                  </a:lnTo>
                  <a:lnTo>
                    <a:pt x="648" y="355"/>
                  </a:lnTo>
                  <a:lnTo>
                    <a:pt x="648" y="355"/>
                  </a:lnTo>
                  <a:lnTo>
                    <a:pt x="649" y="355"/>
                  </a:lnTo>
                  <a:lnTo>
                    <a:pt x="649" y="355"/>
                  </a:lnTo>
                  <a:lnTo>
                    <a:pt x="649" y="355"/>
                  </a:lnTo>
                  <a:lnTo>
                    <a:pt x="649" y="355"/>
                  </a:lnTo>
                  <a:lnTo>
                    <a:pt x="650" y="355"/>
                  </a:lnTo>
                  <a:lnTo>
                    <a:pt x="650" y="355"/>
                  </a:lnTo>
                  <a:lnTo>
                    <a:pt x="650" y="355"/>
                  </a:lnTo>
                  <a:lnTo>
                    <a:pt x="650" y="355"/>
                  </a:lnTo>
                  <a:lnTo>
                    <a:pt x="651" y="355"/>
                  </a:lnTo>
                  <a:lnTo>
                    <a:pt x="651" y="355"/>
                  </a:lnTo>
                  <a:lnTo>
                    <a:pt x="651" y="355"/>
                  </a:lnTo>
                  <a:lnTo>
                    <a:pt x="651" y="355"/>
                  </a:lnTo>
                  <a:lnTo>
                    <a:pt x="652" y="355"/>
                  </a:lnTo>
                  <a:lnTo>
                    <a:pt x="652" y="355"/>
                  </a:lnTo>
                  <a:lnTo>
                    <a:pt x="652" y="355"/>
                  </a:lnTo>
                  <a:lnTo>
                    <a:pt x="653" y="355"/>
                  </a:lnTo>
                  <a:lnTo>
                    <a:pt x="653" y="355"/>
                  </a:lnTo>
                  <a:lnTo>
                    <a:pt x="653" y="355"/>
                  </a:lnTo>
                  <a:lnTo>
                    <a:pt x="653" y="355"/>
                  </a:lnTo>
                  <a:lnTo>
                    <a:pt x="654" y="355"/>
                  </a:lnTo>
                  <a:lnTo>
                    <a:pt x="654" y="355"/>
                  </a:lnTo>
                  <a:lnTo>
                    <a:pt x="654" y="355"/>
                  </a:lnTo>
                  <a:lnTo>
                    <a:pt x="654" y="355"/>
                  </a:lnTo>
                  <a:lnTo>
                    <a:pt x="654" y="355"/>
                  </a:lnTo>
                  <a:lnTo>
                    <a:pt x="655" y="355"/>
                  </a:lnTo>
                  <a:lnTo>
                    <a:pt x="655" y="355"/>
                  </a:lnTo>
                  <a:lnTo>
                    <a:pt x="655" y="355"/>
                  </a:lnTo>
                  <a:lnTo>
                    <a:pt x="655" y="355"/>
                  </a:lnTo>
                  <a:lnTo>
                    <a:pt x="656" y="355"/>
                  </a:lnTo>
                  <a:lnTo>
                    <a:pt x="656" y="355"/>
                  </a:lnTo>
                  <a:lnTo>
                    <a:pt x="656" y="355"/>
                  </a:lnTo>
                  <a:lnTo>
                    <a:pt x="657" y="355"/>
                  </a:lnTo>
                  <a:lnTo>
                    <a:pt x="657" y="355"/>
                  </a:lnTo>
                  <a:lnTo>
                    <a:pt x="657" y="355"/>
                  </a:lnTo>
                  <a:lnTo>
                    <a:pt x="657" y="355"/>
                  </a:lnTo>
                  <a:lnTo>
                    <a:pt x="658" y="355"/>
                  </a:lnTo>
                  <a:lnTo>
                    <a:pt x="658" y="355"/>
                  </a:lnTo>
                  <a:lnTo>
                    <a:pt x="658" y="355"/>
                  </a:lnTo>
                  <a:lnTo>
                    <a:pt x="658" y="355"/>
                  </a:lnTo>
                  <a:lnTo>
                    <a:pt x="659" y="355"/>
                  </a:lnTo>
                  <a:lnTo>
                    <a:pt x="659" y="355"/>
                  </a:lnTo>
                  <a:lnTo>
                    <a:pt x="659" y="355"/>
                  </a:lnTo>
                  <a:lnTo>
                    <a:pt x="660" y="355"/>
                  </a:lnTo>
                  <a:lnTo>
                    <a:pt x="660" y="355"/>
                  </a:lnTo>
                  <a:lnTo>
                    <a:pt x="660" y="355"/>
                  </a:lnTo>
                  <a:lnTo>
                    <a:pt x="660" y="355"/>
                  </a:lnTo>
                  <a:lnTo>
                    <a:pt x="661" y="355"/>
                  </a:lnTo>
                  <a:lnTo>
                    <a:pt x="661" y="355"/>
                  </a:lnTo>
                  <a:lnTo>
                    <a:pt x="661" y="355"/>
                  </a:lnTo>
                  <a:lnTo>
                    <a:pt x="661" y="355"/>
                  </a:lnTo>
                  <a:lnTo>
                    <a:pt x="662" y="355"/>
                  </a:lnTo>
                  <a:lnTo>
                    <a:pt x="662" y="355"/>
                  </a:lnTo>
                  <a:lnTo>
                    <a:pt x="662" y="355"/>
                  </a:lnTo>
                  <a:lnTo>
                    <a:pt x="662" y="355"/>
                  </a:lnTo>
                  <a:lnTo>
                    <a:pt x="663" y="355"/>
                  </a:lnTo>
                  <a:lnTo>
                    <a:pt x="663" y="355"/>
                  </a:lnTo>
                  <a:lnTo>
                    <a:pt x="663" y="355"/>
                  </a:lnTo>
                  <a:lnTo>
                    <a:pt x="663" y="355"/>
                  </a:lnTo>
                  <a:lnTo>
                    <a:pt x="664" y="355"/>
                  </a:lnTo>
                  <a:lnTo>
                    <a:pt x="664" y="355"/>
                  </a:lnTo>
                  <a:lnTo>
                    <a:pt x="664" y="355"/>
                  </a:lnTo>
                  <a:lnTo>
                    <a:pt x="664" y="355"/>
                  </a:lnTo>
                  <a:lnTo>
                    <a:pt x="665" y="355"/>
                  </a:lnTo>
                  <a:lnTo>
                    <a:pt x="665" y="355"/>
                  </a:lnTo>
                  <a:lnTo>
                    <a:pt x="665" y="355"/>
                  </a:lnTo>
                  <a:lnTo>
                    <a:pt x="665" y="355"/>
                  </a:lnTo>
                  <a:lnTo>
                    <a:pt x="666" y="355"/>
                  </a:lnTo>
                  <a:lnTo>
                    <a:pt x="666" y="355"/>
                  </a:lnTo>
                  <a:lnTo>
                    <a:pt x="666" y="355"/>
                  </a:lnTo>
                  <a:lnTo>
                    <a:pt x="666" y="355"/>
                  </a:lnTo>
                  <a:lnTo>
                    <a:pt x="667" y="355"/>
                  </a:lnTo>
                  <a:lnTo>
                    <a:pt x="667" y="355"/>
                  </a:lnTo>
                  <a:lnTo>
                    <a:pt x="667" y="355"/>
                  </a:lnTo>
                  <a:lnTo>
                    <a:pt x="667" y="355"/>
                  </a:lnTo>
                  <a:lnTo>
                    <a:pt x="668" y="355"/>
                  </a:lnTo>
                  <a:lnTo>
                    <a:pt x="668" y="355"/>
                  </a:lnTo>
                  <a:lnTo>
                    <a:pt x="668" y="355"/>
                  </a:lnTo>
                  <a:lnTo>
                    <a:pt x="669" y="355"/>
                  </a:lnTo>
                  <a:lnTo>
                    <a:pt x="669" y="355"/>
                  </a:lnTo>
                  <a:lnTo>
                    <a:pt x="669" y="355"/>
                  </a:lnTo>
                  <a:lnTo>
                    <a:pt x="669" y="355"/>
                  </a:lnTo>
                  <a:lnTo>
                    <a:pt x="670" y="355"/>
                  </a:lnTo>
                  <a:lnTo>
                    <a:pt x="670" y="355"/>
                  </a:lnTo>
                  <a:lnTo>
                    <a:pt x="670" y="355"/>
                  </a:lnTo>
                  <a:lnTo>
                    <a:pt x="670" y="355"/>
                  </a:lnTo>
                  <a:lnTo>
                    <a:pt x="671" y="355"/>
                  </a:lnTo>
                  <a:lnTo>
                    <a:pt x="671" y="355"/>
                  </a:lnTo>
                  <a:lnTo>
                    <a:pt x="671" y="355"/>
                  </a:lnTo>
                  <a:lnTo>
                    <a:pt x="671" y="355"/>
                  </a:lnTo>
                  <a:lnTo>
                    <a:pt x="672" y="355"/>
                  </a:lnTo>
                  <a:lnTo>
                    <a:pt x="672" y="355"/>
                  </a:lnTo>
                  <a:lnTo>
                    <a:pt x="672" y="355"/>
                  </a:lnTo>
                  <a:lnTo>
                    <a:pt x="672" y="355"/>
                  </a:lnTo>
                  <a:lnTo>
                    <a:pt x="673" y="355"/>
                  </a:lnTo>
                  <a:lnTo>
                    <a:pt x="673" y="355"/>
                  </a:lnTo>
                  <a:lnTo>
                    <a:pt x="673" y="355"/>
                  </a:lnTo>
                  <a:lnTo>
                    <a:pt x="673" y="355"/>
                  </a:lnTo>
                  <a:lnTo>
                    <a:pt x="674" y="355"/>
                  </a:lnTo>
                  <a:lnTo>
                    <a:pt x="674" y="355"/>
                  </a:lnTo>
                  <a:lnTo>
                    <a:pt x="674" y="355"/>
                  </a:lnTo>
                  <a:lnTo>
                    <a:pt x="675" y="355"/>
                  </a:lnTo>
                  <a:lnTo>
                    <a:pt x="675" y="355"/>
                  </a:lnTo>
                  <a:lnTo>
                    <a:pt x="675" y="355"/>
                  </a:lnTo>
                  <a:lnTo>
                    <a:pt x="675" y="355"/>
                  </a:lnTo>
                  <a:lnTo>
                    <a:pt x="676" y="355"/>
                  </a:lnTo>
                  <a:lnTo>
                    <a:pt x="676" y="355"/>
                  </a:lnTo>
                  <a:lnTo>
                    <a:pt x="676" y="355"/>
                  </a:lnTo>
                  <a:lnTo>
                    <a:pt x="676" y="355"/>
                  </a:lnTo>
                  <a:lnTo>
                    <a:pt x="677" y="355"/>
                  </a:lnTo>
                  <a:lnTo>
                    <a:pt x="677" y="355"/>
                  </a:lnTo>
                  <a:lnTo>
                    <a:pt x="677" y="355"/>
                  </a:lnTo>
                  <a:lnTo>
                    <a:pt x="677" y="355"/>
                  </a:lnTo>
                  <a:lnTo>
                    <a:pt x="678" y="355"/>
                  </a:lnTo>
                  <a:lnTo>
                    <a:pt x="678" y="355"/>
                  </a:lnTo>
                  <a:lnTo>
                    <a:pt x="678" y="355"/>
                  </a:lnTo>
                  <a:lnTo>
                    <a:pt x="678" y="355"/>
                  </a:lnTo>
                  <a:lnTo>
                    <a:pt x="679" y="355"/>
                  </a:lnTo>
                  <a:lnTo>
                    <a:pt x="679" y="355"/>
                  </a:lnTo>
                  <a:lnTo>
                    <a:pt x="679" y="355"/>
                  </a:lnTo>
                  <a:lnTo>
                    <a:pt x="679" y="355"/>
                  </a:lnTo>
                  <a:lnTo>
                    <a:pt x="680" y="355"/>
                  </a:lnTo>
                  <a:lnTo>
                    <a:pt x="680" y="355"/>
                  </a:lnTo>
                  <a:lnTo>
                    <a:pt x="680" y="355"/>
                  </a:lnTo>
                  <a:lnTo>
                    <a:pt x="680" y="355"/>
                  </a:lnTo>
                  <a:lnTo>
                    <a:pt x="681" y="355"/>
                  </a:lnTo>
                  <a:lnTo>
                    <a:pt x="681" y="355"/>
                  </a:lnTo>
                  <a:lnTo>
                    <a:pt x="681" y="355"/>
                  </a:lnTo>
                  <a:lnTo>
                    <a:pt x="682" y="355"/>
                  </a:lnTo>
                  <a:lnTo>
                    <a:pt x="682" y="355"/>
                  </a:lnTo>
                  <a:lnTo>
                    <a:pt x="682" y="355"/>
                  </a:lnTo>
                  <a:lnTo>
                    <a:pt x="682" y="355"/>
                  </a:lnTo>
                  <a:lnTo>
                    <a:pt x="683" y="355"/>
                  </a:lnTo>
                  <a:lnTo>
                    <a:pt x="683" y="355"/>
                  </a:lnTo>
                  <a:lnTo>
                    <a:pt x="683" y="355"/>
                  </a:lnTo>
                  <a:lnTo>
                    <a:pt x="683" y="355"/>
                  </a:lnTo>
                  <a:lnTo>
                    <a:pt x="684" y="355"/>
                  </a:lnTo>
                  <a:lnTo>
                    <a:pt x="684" y="355"/>
                  </a:lnTo>
                  <a:lnTo>
                    <a:pt x="684" y="355"/>
                  </a:lnTo>
                  <a:lnTo>
                    <a:pt x="684" y="355"/>
                  </a:lnTo>
                  <a:lnTo>
                    <a:pt x="685" y="355"/>
                  </a:lnTo>
                  <a:lnTo>
                    <a:pt x="685" y="355"/>
                  </a:lnTo>
                  <a:lnTo>
                    <a:pt x="685" y="355"/>
                  </a:lnTo>
                  <a:lnTo>
                    <a:pt x="685" y="355"/>
                  </a:lnTo>
                  <a:lnTo>
                    <a:pt x="686" y="355"/>
                  </a:lnTo>
                  <a:lnTo>
                    <a:pt x="686" y="355"/>
                  </a:lnTo>
                  <a:lnTo>
                    <a:pt x="686" y="355"/>
                  </a:lnTo>
                  <a:lnTo>
                    <a:pt x="686" y="355"/>
                  </a:lnTo>
                  <a:lnTo>
                    <a:pt x="686" y="355"/>
                  </a:lnTo>
                  <a:lnTo>
                    <a:pt x="687" y="355"/>
                  </a:lnTo>
                  <a:lnTo>
                    <a:pt x="687" y="355"/>
                  </a:lnTo>
                  <a:lnTo>
                    <a:pt x="687" y="355"/>
                  </a:lnTo>
                  <a:lnTo>
                    <a:pt x="688" y="355"/>
                  </a:lnTo>
                  <a:lnTo>
                    <a:pt x="688" y="355"/>
                  </a:lnTo>
                  <a:lnTo>
                    <a:pt x="688" y="355"/>
                  </a:lnTo>
                  <a:lnTo>
                    <a:pt x="689" y="355"/>
                  </a:lnTo>
                  <a:lnTo>
                    <a:pt x="689" y="355"/>
                  </a:lnTo>
                  <a:lnTo>
                    <a:pt x="689" y="355"/>
                  </a:lnTo>
                  <a:lnTo>
                    <a:pt x="689" y="355"/>
                  </a:lnTo>
                  <a:lnTo>
                    <a:pt x="690" y="355"/>
                  </a:lnTo>
                  <a:lnTo>
                    <a:pt x="690" y="355"/>
                  </a:lnTo>
                  <a:lnTo>
                    <a:pt x="690" y="355"/>
                  </a:lnTo>
                  <a:lnTo>
                    <a:pt x="690" y="355"/>
                  </a:lnTo>
                  <a:lnTo>
                    <a:pt x="691" y="355"/>
                  </a:lnTo>
                  <a:lnTo>
                    <a:pt x="691" y="355"/>
                  </a:lnTo>
                  <a:lnTo>
                    <a:pt x="691" y="355"/>
                  </a:lnTo>
                  <a:lnTo>
                    <a:pt x="691" y="355"/>
                  </a:lnTo>
                  <a:lnTo>
                    <a:pt x="692" y="355"/>
                  </a:lnTo>
                  <a:lnTo>
                    <a:pt x="692" y="355"/>
                  </a:lnTo>
                  <a:lnTo>
                    <a:pt x="692" y="355"/>
                  </a:lnTo>
                  <a:lnTo>
                    <a:pt x="692" y="355"/>
                  </a:lnTo>
                  <a:lnTo>
                    <a:pt x="693" y="355"/>
                  </a:lnTo>
                  <a:lnTo>
                    <a:pt x="693" y="355"/>
                  </a:lnTo>
                  <a:lnTo>
                    <a:pt x="693" y="355"/>
                  </a:lnTo>
                  <a:lnTo>
                    <a:pt x="693" y="355"/>
                  </a:lnTo>
                  <a:lnTo>
                    <a:pt x="694" y="355"/>
                  </a:lnTo>
                  <a:lnTo>
                    <a:pt x="694" y="355"/>
                  </a:lnTo>
                  <a:lnTo>
                    <a:pt x="694" y="355"/>
                  </a:lnTo>
                  <a:lnTo>
                    <a:pt x="694" y="355"/>
                  </a:lnTo>
                  <a:lnTo>
                    <a:pt x="695" y="355"/>
                  </a:lnTo>
                  <a:lnTo>
                    <a:pt x="695" y="355"/>
                  </a:lnTo>
                  <a:lnTo>
                    <a:pt x="695" y="355"/>
                  </a:lnTo>
                  <a:lnTo>
                    <a:pt x="695" y="355"/>
                  </a:lnTo>
                  <a:lnTo>
                    <a:pt x="696" y="355"/>
                  </a:lnTo>
                  <a:lnTo>
                    <a:pt x="696" y="355"/>
                  </a:lnTo>
                  <a:lnTo>
                    <a:pt x="696" y="355"/>
                  </a:lnTo>
                  <a:lnTo>
                    <a:pt x="697" y="355"/>
                  </a:lnTo>
                  <a:lnTo>
                    <a:pt x="697" y="355"/>
                  </a:lnTo>
                  <a:lnTo>
                    <a:pt x="697" y="355"/>
                  </a:lnTo>
                  <a:lnTo>
                    <a:pt x="697" y="355"/>
                  </a:lnTo>
                  <a:lnTo>
                    <a:pt x="698" y="355"/>
                  </a:lnTo>
                  <a:lnTo>
                    <a:pt x="698" y="355"/>
                  </a:lnTo>
                  <a:lnTo>
                    <a:pt x="698" y="355"/>
                  </a:lnTo>
                  <a:lnTo>
                    <a:pt x="698" y="355"/>
                  </a:lnTo>
                  <a:lnTo>
                    <a:pt x="698" y="355"/>
                  </a:lnTo>
                  <a:lnTo>
                    <a:pt x="699" y="355"/>
                  </a:lnTo>
                  <a:lnTo>
                    <a:pt x="699" y="355"/>
                  </a:lnTo>
                  <a:lnTo>
                    <a:pt x="699" y="355"/>
                  </a:lnTo>
                  <a:lnTo>
                    <a:pt x="700" y="355"/>
                  </a:lnTo>
                  <a:lnTo>
                    <a:pt x="700" y="355"/>
                  </a:lnTo>
                  <a:lnTo>
                    <a:pt x="700" y="355"/>
                  </a:lnTo>
                  <a:lnTo>
                    <a:pt x="700" y="355"/>
                  </a:lnTo>
                  <a:lnTo>
                    <a:pt x="701" y="355"/>
                  </a:lnTo>
                  <a:lnTo>
                    <a:pt x="701" y="355"/>
                  </a:lnTo>
                  <a:lnTo>
                    <a:pt x="701" y="355"/>
                  </a:lnTo>
                  <a:lnTo>
                    <a:pt x="701" y="355"/>
                  </a:lnTo>
                  <a:lnTo>
                    <a:pt x="702" y="355"/>
                  </a:lnTo>
                  <a:lnTo>
                    <a:pt x="702" y="355"/>
                  </a:lnTo>
                  <a:lnTo>
                    <a:pt x="702" y="355"/>
                  </a:lnTo>
                  <a:lnTo>
                    <a:pt x="702" y="355"/>
                  </a:lnTo>
                  <a:lnTo>
                    <a:pt x="703" y="355"/>
                  </a:lnTo>
                  <a:lnTo>
                    <a:pt x="703" y="355"/>
                  </a:lnTo>
                  <a:lnTo>
                    <a:pt x="703" y="355"/>
                  </a:lnTo>
                  <a:lnTo>
                    <a:pt x="704" y="355"/>
                  </a:lnTo>
                  <a:lnTo>
                    <a:pt x="704" y="355"/>
                  </a:lnTo>
                  <a:lnTo>
                    <a:pt x="704" y="355"/>
                  </a:lnTo>
                  <a:lnTo>
                    <a:pt x="704" y="355"/>
                  </a:lnTo>
                  <a:lnTo>
                    <a:pt x="705" y="355"/>
                  </a:lnTo>
                  <a:lnTo>
                    <a:pt x="705" y="355"/>
                  </a:lnTo>
                  <a:lnTo>
                    <a:pt x="705" y="355"/>
                  </a:lnTo>
                  <a:lnTo>
                    <a:pt x="705" y="355"/>
                  </a:lnTo>
                  <a:lnTo>
                    <a:pt x="706" y="355"/>
                  </a:lnTo>
                  <a:lnTo>
                    <a:pt x="706" y="355"/>
                  </a:lnTo>
                  <a:lnTo>
                    <a:pt x="706" y="355"/>
                  </a:lnTo>
                  <a:lnTo>
                    <a:pt x="706" y="355"/>
                  </a:lnTo>
                  <a:lnTo>
                    <a:pt x="707" y="355"/>
                  </a:lnTo>
                  <a:lnTo>
                    <a:pt x="707" y="355"/>
                  </a:lnTo>
                  <a:lnTo>
                    <a:pt x="707" y="355"/>
                  </a:lnTo>
                  <a:lnTo>
                    <a:pt x="707" y="355"/>
                  </a:lnTo>
                  <a:lnTo>
                    <a:pt x="708" y="355"/>
                  </a:lnTo>
                  <a:lnTo>
                    <a:pt x="708" y="355"/>
                  </a:lnTo>
                  <a:lnTo>
                    <a:pt x="708" y="355"/>
                  </a:lnTo>
                  <a:lnTo>
                    <a:pt x="708" y="355"/>
                  </a:lnTo>
                  <a:lnTo>
                    <a:pt x="709" y="355"/>
                  </a:lnTo>
                  <a:lnTo>
                    <a:pt x="709" y="355"/>
                  </a:lnTo>
                  <a:lnTo>
                    <a:pt x="709" y="355"/>
                  </a:lnTo>
                  <a:lnTo>
                    <a:pt x="709" y="355"/>
                  </a:lnTo>
                  <a:lnTo>
                    <a:pt x="710" y="355"/>
                  </a:lnTo>
                  <a:lnTo>
                    <a:pt x="710" y="355"/>
                  </a:lnTo>
                  <a:lnTo>
                    <a:pt x="710" y="355"/>
                  </a:lnTo>
                  <a:lnTo>
                    <a:pt x="710" y="355"/>
                  </a:lnTo>
                  <a:lnTo>
                    <a:pt x="711" y="355"/>
                  </a:lnTo>
                  <a:lnTo>
                    <a:pt x="711" y="355"/>
                  </a:lnTo>
                  <a:lnTo>
                    <a:pt x="711" y="355"/>
                  </a:lnTo>
                  <a:lnTo>
                    <a:pt x="712" y="355"/>
                  </a:lnTo>
                  <a:lnTo>
                    <a:pt x="712" y="355"/>
                  </a:lnTo>
                  <a:lnTo>
                    <a:pt x="712" y="355"/>
                  </a:lnTo>
                  <a:lnTo>
                    <a:pt x="712" y="355"/>
                  </a:lnTo>
                  <a:lnTo>
                    <a:pt x="713" y="355"/>
                  </a:lnTo>
                  <a:lnTo>
                    <a:pt x="713" y="355"/>
                  </a:lnTo>
                  <a:lnTo>
                    <a:pt x="713" y="355"/>
                  </a:lnTo>
                  <a:lnTo>
                    <a:pt x="713" y="355"/>
                  </a:lnTo>
                  <a:lnTo>
                    <a:pt x="714" y="355"/>
                  </a:lnTo>
                  <a:lnTo>
                    <a:pt x="714" y="355"/>
                  </a:lnTo>
                  <a:lnTo>
                    <a:pt x="714" y="355"/>
                  </a:lnTo>
                  <a:lnTo>
                    <a:pt x="714" y="355"/>
                  </a:lnTo>
                  <a:lnTo>
                    <a:pt x="715" y="355"/>
                  </a:lnTo>
                  <a:lnTo>
                    <a:pt x="715" y="355"/>
                  </a:lnTo>
                  <a:lnTo>
                    <a:pt x="715" y="355"/>
                  </a:lnTo>
                  <a:lnTo>
                    <a:pt x="715" y="355"/>
                  </a:lnTo>
                  <a:lnTo>
                    <a:pt x="716" y="355"/>
                  </a:lnTo>
                  <a:lnTo>
                    <a:pt x="716" y="355"/>
                  </a:lnTo>
                  <a:lnTo>
                    <a:pt x="716" y="355"/>
                  </a:lnTo>
                  <a:lnTo>
                    <a:pt x="716" y="355"/>
                  </a:lnTo>
                  <a:lnTo>
                    <a:pt x="717" y="355"/>
                  </a:lnTo>
                  <a:lnTo>
                    <a:pt x="717" y="355"/>
                  </a:lnTo>
                  <a:lnTo>
                    <a:pt x="717" y="355"/>
                  </a:lnTo>
                  <a:lnTo>
                    <a:pt x="717" y="355"/>
                  </a:lnTo>
                  <a:lnTo>
                    <a:pt x="718" y="355"/>
                  </a:lnTo>
                  <a:lnTo>
                    <a:pt x="718" y="355"/>
                  </a:lnTo>
                  <a:lnTo>
                    <a:pt x="718" y="355"/>
                  </a:lnTo>
                  <a:lnTo>
                    <a:pt x="719" y="355"/>
                  </a:lnTo>
                  <a:lnTo>
                    <a:pt x="719" y="355"/>
                  </a:lnTo>
                  <a:lnTo>
                    <a:pt x="719" y="355"/>
                  </a:lnTo>
                  <a:lnTo>
                    <a:pt x="719" y="355"/>
                  </a:lnTo>
                  <a:lnTo>
                    <a:pt x="720" y="355"/>
                  </a:lnTo>
                  <a:lnTo>
                    <a:pt x="720" y="355"/>
                  </a:lnTo>
                  <a:lnTo>
                    <a:pt x="720" y="355"/>
                  </a:lnTo>
                  <a:lnTo>
                    <a:pt x="720" y="355"/>
                  </a:lnTo>
                  <a:lnTo>
                    <a:pt x="721" y="355"/>
                  </a:lnTo>
                  <a:lnTo>
                    <a:pt x="721" y="355"/>
                  </a:lnTo>
                  <a:lnTo>
                    <a:pt x="721" y="355"/>
                  </a:lnTo>
                  <a:lnTo>
                    <a:pt x="721" y="355"/>
                  </a:lnTo>
                  <a:lnTo>
                    <a:pt x="722" y="355"/>
                  </a:lnTo>
                  <a:lnTo>
                    <a:pt x="722" y="355"/>
                  </a:lnTo>
                  <a:lnTo>
                    <a:pt x="722" y="355"/>
                  </a:lnTo>
                  <a:lnTo>
                    <a:pt x="722" y="355"/>
                  </a:lnTo>
                  <a:lnTo>
                    <a:pt x="723" y="355"/>
                  </a:lnTo>
                  <a:lnTo>
                    <a:pt x="723" y="355"/>
                  </a:lnTo>
                  <a:lnTo>
                    <a:pt x="723" y="355"/>
                  </a:lnTo>
                  <a:lnTo>
                    <a:pt x="723" y="355"/>
                  </a:lnTo>
                  <a:lnTo>
                    <a:pt x="724" y="355"/>
                  </a:lnTo>
                  <a:lnTo>
                    <a:pt x="724" y="355"/>
                  </a:lnTo>
                  <a:lnTo>
                    <a:pt x="724" y="355"/>
                  </a:lnTo>
                  <a:lnTo>
                    <a:pt x="724" y="355"/>
                  </a:lnTo>
                  <a:lnTo>
                    <a:pt x="725" y="355"/>
                  </a:lnTo>
                  <a:lnTo>
                    <a:pt x="725" y="355"/>
                  </a:lnTo>
                  <a:lnTo>
                    <a:pt x="725" y="355"/>
                  </a:lnTo>
                  <a:lnTo>
                    <a:pt x="726" y="355"/>
                  </a:lnTo>
                  <a:lnTo>
                    <a:pt x="726" y="355"/>
                  </a:lnTo>
                  <a:lnTo>
                    <a:pt x="726" y="355"/>
                  </a:lnTo>
                  <a:lnTo>
                    <a:pt x="726" y="355"/>
                  </a:lnTo>
                  <a:lnTo>
                    <a:pt x="727" y="355"/>
                  </a:lnTo>
                  <a:lnTo>
                    <a:pt x="727" y="355"/>
                  </a:lnTo>
                  <a:lnTo>
                    <a:pt x="727" y="355"/>
                  </a:lnTo>
                  <a:lnTo>
                    <a:pt x="727" y="355"/>
                  </a:lnTo>
                  <a:lnTo>
                    <a:pt x="728" y="355"/>
                  </a:lnTo>
                  <a:lnTo>
                    <a:pt x="728" y="355"/>
                  </a:lnTo>
                  <a:lnTo>
                    <a:pt x="728" y="355"/>
                  </a:lnTo>
                  <a:lnTo>
                    <a:pt x="728" y="355"/>
                  </a:lnTo>
                  <a:lnTo>
                    <a:pt x="729" y="355"/>
                  </a:lnTo>
                  <a:lnTo>
                    <a:pt x="729" y="355"/>
                  </a:lnTo>
                  <a:lnTo>
                    <a:pt x="729" y="355"/>
                  </a:lnTo>
                  <a:lnTo>
                    <a:pt x="729" y="355"/>
                  </a:lnTo>
                  <a:lnTo>
                    <a:pt x="730" y="355"/>
                  </a:lnTo>
                  <a:lnTo>
                    <a:pt x="730" y="355"/>
                  </a:lnTo>
                  <a:lnTo>
                    <a:pt x="730" y="355"/>
                  </a:lnTo>
                  <a:lnTo>
                    <a:pt x="730" y="355"/>
                  </a:lnTo>
                  <a:lnTo>
                    <a:pt x="730" y="355"/>
                  </a:lnTo>
                  <a:lnTo>
                    <a:pt x="731" y="355"/>
                  </a:lnTo>
                  <a:lnTo>
                    <a:pt x="731" y="355"/>
                  </a:lnTo>
                  <a:lnTo>
                    <a:pt x="731" y="355"/>
                  </a:lnTo>
                  <a:lnTo>
                    <a:pt x="732" y="355"/>
                  </a:lnTo>
                  <a:lnTo>
                    <a:pt x="732" y="355"/>
                  </a:lnTo>
                  <a:lnTo>
                    <a:pt x="732" y="355"/>
                  </a:lnTo>
                  <a:lnTo>
                    <a:pt x="733" y="355"/>
                  </a:lnTo>
                  <a:lnTo>
                    <a:pt x="733" y="355"/>
                  </a:lnTo>
                  <a:lnTo>
                    <a:pt x="733" y="355"/>
                  </a:lnTo>
                  <a:lnTo>
                    <a:pt x="733" y="355"/>
                  </a:lnTo>
                  <a:lnTo>
                    <a:pt x="734" y="355"/>
                  </a:lnTo>
                  <a:lnTo>
                    <a:pt x="734" y="355"/>
                  </a:lnTo>
                  <a:lnTo>
                    <a:pt x="734" y="355"/>
                  </a:lnTo>
                  <a:lnTo>
                    <a:pt x="734" y="355"/>
                  </a:lnTo>
                  <a:lnTo>
                    <a:pt x="735" y="355"/>
                  </a:lnTo>
                  <a:lnTo>
                    <a:pt x="735" y="355"/>
                  </a:lnTo>
                  <a:lnTo>
                    <a:pt x="735" y="355"/>
                  </a:lnTo>
                  <a:lnTo>
                    <a:pt x="735" y="355"/>
                  </a:lnTo>
                  <a:lnTo>
                    <a:pt x="736" y="355"/>
                  </a:lnTo>
                  <a:lnTo>
                    <a:pt x="736" y="355"/>
                  </a:lnTo>
                  <a:lnTo>
                    <a:pt x="736" y="355"/>
                  </a:lnTo>
                  <a:lnTo>
                    <a:pt x="736" y="355"/>
                  </a:lnTo>
                  <a:lnTo>
                    <a:pt x="737" y="355"/>
                  </a:lnTo>
                  <a:lnTo>
                    <a:pt x="737" y="355"/>
                  </a:lnTo>
                  <a:lnTo>
                    <a:pt x="737" y="355"/>
                  </a:lnTo>
                  <a:lnTo>
                    <a:pt x="737" y="355"/>
                  </a:lnTo>
                  <a:lnTo>
                    <a:pt x="738" y="355"/>
                  </a:lnTo>
                  <a:lnTo>
                    <a:pt x="738" y="355"/>
                  </a:lnTo>
                  <a:lnTo>
                    <a:pt x="738" y="355"/>
                  </a:lnTo>
                  <a:lnTo>
                    <a:pt x="738" y="355"/>
                  </a:lnTo>
                  <a:lnTo>
                    <a:pt x="739" y="355"/>
                  </a:lnTo>
                  <a:lnTo>
                    <a:pt x="739" y="355"/>
                  </a:lnTo>
                  <a:lnTo>
                    <a:pt x="739" y="355"/>
                  </a:lnTo>
                  <a:lnTo>
                    <a:pt x="740" y="355"/>
                  </a:lnTo>
                  <a:lnTo>
                    <a:pt x="740" y="355"/>
                  </a:lnTo>
                  <a:lnTo>
                    <a:pt x="740" y="355"/>
                  </a:lnTo>
                  <a:lnTo>
                    <a:pt x="740" y="355"/>
                  </a:lnTo>
                  <a:lnTo>
                    <a:pt x="741" y="355"/>
                  </a:lnTo>
                  <a:lnTo>
                    <a:pt x="741" y="355"/>
                  </a:lnTo>
                  <a:lnTo>
                    <a:pt x="741" y="355"/>
                  </a:lnTo>
                  <a:lnTo>
                    <a:pt x="741" y="355"/>
                  </a:lnTo>
                  <a:lnTo>
                    <a:pt x="742" y="355"/>
                  </a:lnTo>
                  <a:lnTo>
                    <a:pt x="742" y="355"/>
                  </a:lnTo>
                  <a:lnTo>
                    <a:pt x="742" y="355"/>
                  </a:lnTo>
                  <a:lnTo>
                    <a:pt x="742" y="355"/>
                  </a:lnTo>
                  <a:lnTo>
                    <a:pt x="742" y="355"/>
                  </a:lnTo>
                  <a:lnTo>
                    <a:pt x="743" y="355"/>
                  </a:lnTo>
                  <a:lnTo>
                    <a:pt x="743" y="355"/>
                  </a:lnTo>
                  <a:lnTo>
                    <a:pt x="743" y="355"/>
                  </a:lnTo>
                  <a:lnTo>
                    <a:pt x="744" y="355"/>
                  </a:lnTo>
                  <a:lnTo>
                    <a:pt x="744" y="355"/>
                  </a:lnTo>
                  <a:lnTo>
                    <a:pt x="744" y="355"/>
                  </a:lnTo>
                  <a:lnTo>
                    <a:pt x="744" y="355"/>
                  </a:lnTo>
                  <a:lnTo>
                    <a:pt x="745" y="355"/>
                  </a:lnTo>
                  <a:lnTo>
                    <a:pt x="745" y="355"/>
                  </a:lnTo>
                  <a:lnTo>
                    <a:pt x="745" y="355"/>
                  </a:lnTo>
                  <a:lnTo>
                    <a:pt x="745" y="355"/>
                  </a:lnTo>
                  <a:lnTo>
                    <a:pt x="746" y="355"/>
                  </a:lnTo>
                  <a:lnTo>
                    <a:pt x="746" y="355"/>
                  </a:lnTo>
                  <a:lnTo>
                    <a:pt x="746" y="355"/>
                  </a:lnTo>
                  <a:lnTo>
                    <a:pt x="746" y="355"/>
                  </a:lnTo>
                  <a:lnTo>
                    <a:pt x="747" y="355"/>
                  </a:lnTo>
                  <a:lnTo>
                    <a:pt x="747" y="355"/>
                  </a:lnTo>
                  <a:lnTo>
                    <a:pt x="747" y="355"/>
                  </a:lnTo>
                  <a:lnTo>
                    <a:pt x="748" y="355"/>
                  </a:lnTo>
                  <a:lnTo>
                    <a:pt x="748" y="355"/>
                  </a:lnTo>
                  <a:lnTo>
                    <a:pt x="748" y="355"/>
                  </a:lnTo>
                  <a:lnTo>
                    <a:pt x="748" y="355"/>
                  </a:lnTo>
                  <a:lnTo>
                    <a:pt x="749" y="355"/>
                  </a:lnTo>
                  <a:lnTo>
                    <a:pt x="749" y="355"/>
                  </a:lnTo>
                  <a:lnTo>
                    <a:pt x="749" y="355"/>
                  </a:lnTo>
                  <a:lnTo>
                    <a:pt x="749" y="355"/>
                  </a:lnTo>
                  <a:lnTo>
                    <a:pt x="750" y="355"/>
                  </a:lnTo>
                  <a:lnTo>
                    <a:pt x="750" y="355"/>
                  </a:lnTo>
                  <a:lnTo>
                    <a:pt x="750" y="355"/>
                  </a:lnTo>
                  <a:lnTo>
                    <a:pt x="750" y="355"/>
                  </a:lnTo>
                  <a:lnTo>
                    <a:pt x="751" y="355"/>
                  </a:lnTo>
                  <a:lnTo>
                    <a:pt x="751" y="355"/>
                  </a:lnTo>
                  <a:lnTo>
                    <a:pt x="751" y="355"/>
                  </a:lnTo>
                  <a:lnTo>
                    <a:pt x="751" y="355"/>
                  </a:lnTo>
                  <a:lnTo>
                    <a:pt x="752" y="355"/>
                  </a:lnTo>
                  <a:lnTo>
                    <a:pt x="752" y="355"/>
                  </a:lnTo>
                  <a:lnTo>
                    <a:pt x="752" y="355"/>
                  </a:lnTo>
                  <a:lnTo>
                    <a:pt x="752" y="355"/>
                  </a:lnTo>
                  <a:lnTo>
                    <a:pt x="753" y="355"/>
                  </a:lnTo>
                  <a:lnTo>
                    <a:pt x="753" y="355"/>
                  </a:lnTo>
                  <a:lnTo>
                    <a:pt x="753" y="355"/>
                  </a:lnTo>
                  <a:lnTo>
                    <a:pt x="753" y="355"/>
                  </a:lnTo>
                  <a:lnTo>
                    <a:pt x="754" y="355"/>
                  </a:lnTo>
                  <a:lnTo>
                    <a:pt x="754" y="355"/>
                  </a:lnTo>
                  <a:lnTo>
                    <a:pt x="754" y="355"/>
                  </a:lnTo>
                  <a:lnTo>
                    <a:pt x="754" y="355"/>
                  </a:lnTo>
                  <a:lnTo>
                    <a:pt x="755" y="355"/>
                  </a:lnTo>
                  <a:lnTo>
                    <a:pt x="755" y="355"/>
                  </a:lnTo>
                  <a:lnTo>
                    <a:pt x="755" y="355"/>
                  </a:lnTo>
                  <a:lnTo>
                    <a:pt x="756" y="355"/>
                  </a:lnTo>
                  <a:lnTo>
                    <a:pt x="756" y="355"/>
                  </a:lnTo>
                  <a:lnTo>
                    <a:pt x="756" y="355"/>
                  </a:lnTo>
                  <a:lnTo>
                    <a:pt x="756" y="355"/>
                  </a:lnTo>
                  <a:lnTo>
                    <a:pt x="757" y="355"/>
                  </a:lnTo>
                  <a:lnTo>
                    <a:pt x="757" y="355"/>
                  </a:lnTo>
                  <a:lnTo>
                    <a:pt x="757" y="355"/>
                  </a:lnTo>
                  <a:lnTo>
                    <a:pt x="757" y="355"/>
                  </a:lnTo>
                  <a:lnTo>
                    <a:pt x="758" y="355"/>
                  </a:lnTo>
                  <a:lnTo>
                    <a:pt x="758" y="355"/>
                  </a:lnTo>
                  <a:lnTo>
                    <a:pt x="758" y="355"/>
                  </a:lnTo>
                  <a:lnTo>
                    <a:pt x="758" y="355"/>
                  </a:lnTo>
                  <a:lnTo>
                    <a:pt x="759" y="355"/>
                  </a:lnTo>
                  <a:lnTo>
                    <a:pt x="759" y="355"/>
                  </a:lnTo>
                  <a:lnTo>
                    <a:pt x="759" y="355"/>
                  </a:lnTo>
                  <a:lnTo>
                    <a:pt x="759" y="355"/>
                  </a:lnTo>
                  <a:lnTo>
                    <a:pt x="760" y="355"/>
                  </a:lnTo>
                  <a:lnTo>
                    <a:pt x="760" y="355"/>
                  </a:lnTo>
                  <a:lnTo>
                    <a:pt x="760" y="355"/>
                  </a:lnTo>
                  <a:lnTo>
                    <a:pt x="760" y="355"/>
                  </a:lnTo>
                  <a:lnTo>
                    <a:pt x="761" y="355"/>
                  </a:lnTo>
                  <a:lnTo>
                    <a:pt x="761" y="355"/>
                  </a:lnTo>
                  <a:lnTo>
                    <a:pt x="761" y="355"/>
                  </a:lnTo>
                  <a:lnTo>
                    <a:pt x="762" y="355"/>
                  </a:lnTo>
                  <a:lnTo>
                    <a:pt x="762" y="355"/>
                  </a:lnTo>
                  <a:lnTo>
                    <a:pt x="762" y="355"/>
                  </a:lnTo>
                  <a:lnTo>
                    <a:pt x="762" y="355"/>
                  </a:lnTo>
                  <a:lnTo>
                    <a:pt x="763" y="355"/>
                  </a:lnTo>
                  <a:lnTo>
                    <a:pt x="763" y="355"/>
                  </a:lnTo>
                  <a:lnTo>
                    <a:pt x="763" y="355"/>
                  </a:lnTo>
                  <a:lnTo>
                    <a:pt x="763" y="355"/>
                  </a:lnTo>
                  <a:lnTo>
                    <a:pt x="764" y="355"/>
                  </a:lnTo>
                  <a:lnTo>
                    <a:pt x="764" y="355"/>
                  </a:lnTo>
                  <a:lnTo>
                    <a:pt x="764" y="355"/>
                  </a:lnTo>
                  <a:lnTo>
                    <a:pt x="764" y="355"/>
                  </a:lnTo>
                  <a:lnTo>
                    <a:pt x="765" y="355"/>
                  </a:lnTo>
                  <a:lnTo>
                    <a:pt x="765" y="355"/>
                  </a:lnTo>
                  <a:lnTo>
                    <a:pt x="765" y="355"/>
                  </a:lnTo>
                  <a:lnTo>
                    <a:pt x="765" y="355"/>
                  </a:lnTo>
                  <a:lnTo>
                    <a:pt x="766" y="355"/>
                  </a:lnTo>
                  <a:lnTo>
                    <a:pt x="766" y="355"/>
                  </a:lnTo>
                  <a:lnTo>
                    <a:pt x="766" y="355"/>
                  </a:lnTo>
                  <a:lnTo>
                    <a:pt x="766" y="355"/>
                  </a:lnTo>
                  <a:lnTo>
                    <a:pt x="767" y="355"/>
                  </a:lnTo>
                  <a:lnTo>
                    <a:pt x="767" y="355"/>
                  </a:lnTo>
                  <a:lnTo>
                    <a:pt x="767" y="355"/>
                  </a:lnTo>
                  <a:lnTo>
                    <a:pt x="767" y="355"/>
                  </a:lnTo>
                  <a:lnTo>
                    <a:pt x="768" y="355"/>
                  </a:lnTo>
                  <a:lnTo>
                    <a:pt x="768" y="355"/>
                  </a:lnTo>
                  <a:lnTo>
                    <a:pt x="768" y="355"/>
                  </a:lnTo>
                  <a:lnTo>
                    <a:pt x="769" y="355"/>
                  </a:lnTo>
                  <a:lnTo>
                    <a:pt x="769" y="355"/>
                  </a:lnTo>
                  <a:lnTo>
                    <a:pt x="769" y="355"/>
                  </a:lnTo>
                  <a:lnTo>
                    <a:pt x="769" y="355"/>
                  </a:lnTo>
                  <a:lnTo>
                    <a:pt x="770" y="355"/>
                  </a:lnTo>
                  <a:lnTo>
                    <a:pt x="770" y="355"/>
                  </a:lnTo>
                  <a:lnTo>
                    <a:pt x="770" y="355"/>
                  </a:lnTo>
                  <a:lnTo>
                    <a:pt x="770" y="355"/>
                  </a:lnTo>
                  <a:lnTo>
                    <a:pt x="771" y="355"/>
                  </a:lnTo>
                  <a:lnTo>
                    <a:pt x="771" y="355"/>
                  </a:lnTo>
                  <a:lnTo>
                    <a:pt x="771" y="355"/>
                  </a:lnTo>
                  <a:lnTo>
                    <a:pt x="771" y="355"/>
                  </a:lnTo>
                  <a:lnTo>
                    <a:pt x="772" y="355"/>
                  </a:lnTo>
                  <a:lnTo>
                    <a:pt x="772" y="355"/>
                  </a:lnTo>
                  <a:lnTo>
                    <a:pt x="772" y="355"/>
                  </a:lnTo>
                  <a:lnTo>
                    <a:pt x="772" y="355"/>
                  </a:lnTo>
                  <a:lnTo>
                    <a:pt x="773" y="355"/>
                  </a:lnTo>
                  <a:lnTo>
                    <a:pt x="773" y="355"/>
                  </a:lnTo>
                  <a:lnTo>
                    <a:pt x="773" y="355"/>
                  </a:lnTo>
                  <a:lnTo>
                    <a:pt x="773" y="355"/>
                  </a:lnTo>
                  <a:lnTo>
                    <a:pt x="773" y="355"/>
                  </a:lnTo>
                  <a:lnTo>
                    <a:pt x="774" y="355"/>
                  </a:lnTo>
                  <a:lnTo>
                    <a:pt x="774" y="355"/>
                  </a:lnTo>
                  <a:lnTo>
                    <a:pt x="774" y="355"/>
                  </a:lnTo>
                  <a:lnTo>
                    <a:pt x="774" y="355"/>
                  </a:lnTo>
                  <a:lnTo>
                    <a:pt x="775" y="355"/>
                  </a:lnTo>
                  <a:lnTo>
                    <a:pt x="775" y="355"/>
                  </a:lnTo>
                  <a:lnTo>
                    <a:pt x="775" y="355"/>
                  </a:lnTo>
                  <a:lnTo>
                    <a:pt x="776" y="355"/>
                  </a:lnTo>
                  <a:lnTo>
                    <a:pt x="776" y="355"/>
                  </a:lnTo>
                  <a:lnTo>
                    <a:pt x="776" y="355"/>
                  </a:lnTo>
                  <a:lnTo>
                    <a:pt x="777" y="355"/>
                  </a:lnTo>
                  <a:lnTo>
                    <a:pt x="777" y="355"/>
                  </a:lnTo>
                  <a:lnTo>
                    <a:pt x="777" y="355"/>
                  </a:lnTo>
                  <a:lnTo>
                    <a:pt x="777" y="355"/>
                  </a:lnTo>
                  <a:lnTo>
                    <a:pt x="778" y="355"/>
                  </a:lnTo>
                  <a:lnTo>
                    <a:pt x="778" y="355"/>
                  </a:lnTo>
                  <a:lnTo>
                    <a:pt x="778" y="355"/>
                  </a:lnTo>
                  <a:lnTo>
                    <a:pt x="778" y="355"/>
                  </a:lnTo>
                  <a:lnTo>
                    <a:pt x="779" y="355"/>
                  </a:lnTo>
                  <a:lnTo>
                    <a:pt x="779" y="355"/>
                  </a:lnTo>
                  <a:lnTo>
                    <a:pt x="779" y="355"/>
                  </a:lnTo>
                  <a:lnTo>
                    <a:pt x="779" y="355"/>
                  </a:lnTo>
                  <a:lnTo>
                    <a:pt x="780" y="355"/>
                  </a:lnTo>
                  <a:lnTo>
                    <a:pt x="780" y="355"/>
                  </a:lnTo>
                  <a:lnTo>
                    <a:pt x="780" y="355"/>
                  </a:lnTo>
                  <a:lnTo>
                    <a:pt x="780" y="355"/>
                  </a:lnTo>
                  <a:lnTo>
                    <a:pt x="781" y="355"/>
                  </a:lnTo>
                  <a:lnTo>
                    <a:pt x="781" y="355"/>
                  </a:lnTo>
                  <a:lnTo>
                    <a:pt x="781" y="355"/>
                  </a:lnTo>
                  <a:lnTo>
                    <a:pt x="781" y="355"/>
                  </a:lnTo>
                  <a:lnTo>
                    <a:pt x="782" y="355"/>
                  </a:lnTo>
                  <a:lnTo>
                    <a:pt x="782" y="355"/>
                  </a:lnTo>
                  <a:lnTo>
                    <a:pt x="782" y="355"/>
                  </a:lnTo>
                  <a:lnTo>
                    <a:pt x="782" y="355"/>
                  </a:lnTo>
                  <a:lnTo>
                    <a:pt x="783" y="355"/>
                  </a:lnTo>
                  <a:lnTo>
                    <a:pt x="783" y="355"/>
                  </a:lnTo>
                  <a:lnTo>
                    <a:pt x="783" y="355"/>
                  </a:lnTo>
                  <a:lnTo>
                    <a:pt x="784" y="355"/>
                  </a:lnTo>
                  <a:lnTo>
                    <a:pt x="784" y="355"/>
                  </a:lnTo>
                  <a:lnTo>
                    <a:pt x="784" y="355"/>
                  </a:lnTo>
                  <a:lnTo>
                    <a:pt x="784" y="355"/>
                  </a:lnTo>
                  <a:lnTo>
                    <a:pt x="785" y="355"/>
                  </a:lnTo>
                  <a:lnTo>
                    <a:pt x="785" y="355"/>
                  </a:lnTo>
                  <a:lnTo>
                    <a:pt x="785" y="355"/>
                  </a:lnTo>
                  <a:lnTo>
                    <a:pt x="785" y="355"/>
                  </a:lnTo>
                  <a:lnTo>
                    <a:pt x="785" y="355"/>
                  </a:lnTo>
                  <a:lnTo>
                    <a:pt x="786" y="355"/>
                  </a:lnTo>
                  <a:lnTo>
                    <a:pt x="786" y="355"/>
                  </a:lnTo>
                  <a:lnTo>
                    <a:pt x="786" y="355"/>
                  </a:lnTo>
                  <a:lnTo>
                    <a:pt x="786" y="355"/>
                  </a:lnTo>
                  <a:lnTo>
                    <a:pt x="787" y="355"/>
                  </a:lnTo>
                  <a:lnTo>
                    <a:pt x="787" y="355"/>
                  </a:lnTo>
                  <a:lnTo>
                    <a:pt x="787" y="355"/>
                  </a:lnTo>
                  <a:lnTo>
                    <a:pt x="788" y="355"/>
                  </a:lnTo>
                  <a:lnTo>
                    <a:pt x="788" y="355"/>
                  </a:lnTo>
                  <a:lnTo>
                    <a:pt x="788" y="355"/>
                  </a:lnTo>
                  <a:lnTo>
                    <a:pt x="788" y="355"/>
                  </a:lnTo>
                  <a:lnTo>
                    <a:pt x="789" y="355"/>
                  </a:lnTo>
                  <a:lnTo>
                    <a:pt x="789" y="355"/>
                  </a:lnTo>
                  <a:lnTo>
                    <a:pt x="789" y="355"/>
                  </a:lnTo>
                  <a:lnTo>
                    <a:pt x="789" y="355"/>
                  </a:lnTo>
                  <a:lnTo>
                    <a:pt x="790" y="355"/>
                  </a:lnTo>
                  <a:lnTo>
                    <a:pt x="790" y="355"/>
                  </a:lnTo>
                  <a:lnTo>
                    <a:pt x="790" y="355"/>
                  </a:lnTo>
                  <a:lnTo>
                    <a:pt x="791" y="355"/>
                  </a:lnTo>
                  <a:lnTo>
                    <a:pt x="791" y="355"/>
                  </a:lnTo>
                  <a:lnTo>
                    <a:pt x="791" y="355"/>
                  </a:lnTo>
                  <a:lnTo>
                    <a:pt x="791" y="355"/>
                  </a:lnTo>
                  <a:lnTo>
                    <a:pt x="792" y="355"/>
                  </a:lnTo>
                  <a:lnTo>
                    <a:pt x="792" y="355"/>
                  </a:lnTo>
                  <a:lnTo>
                    <a:pt x="792" y="355"/>
                  </a:lnTo>
                  <a:lnTo>
                    <a:pt x="792" y="355"/>
                  </a:lnTo>
                  <a:lnTo>
                    <a:pt x="793" y="355"/>
                  </a:lnTo>
                  <a:lnTo>
                    <a:pt x="793" y="355"/>
                  </a:lnTo>
                  <a:lnTo>
                    <a:pt x="793" y="355"/>
                  </a:lnTo>
                  <a:lnTo>
                    <a:pt x="793" y="355"/>
                  </a:lnTo>
                  <a:lnTo>
                    <a:pt x="794" y="355"/>
                  </a:lnTo>
                  <a:lnTo>
                    <a:pt x="794" y="355"/>
                  </a:lnTo>
                  <a:lnTo>
                    <a:pt x="794" y="355"/>
                  </a:lnTo>
                  <a:lnTo>
                    <a:pt x="794" y="355"/>
                  </a:lnTo>
                  <a:lnTo>
                    <a:pt x="795" y="355"/>
                  </a:lnTo>
                  <a:lnTo>
                    <a:pt x="795" y="355"/>
                  </a:lnTo>
                  <a:lnTo>
                    <a:pt x="795" y="355"/>
                  </a:lnTo>
                  <a:lnTo>
                    <a:pt x="795" y="355"/>
                  </a:lnTo>
                  <a:lnTo>
                    <a:pt x="796" y="355"/>
                  </a:lnTo>
                  <a:lnTo>
                    <a:pt x="796" y="355"/>
                  </a:lnTo>
                  <a:lnTo>
                    <a:pt x="796" y="355"/>
                  </a:lnTo>
                  <a:lnTo>
                    <a:pt x="796" y="355"/>
                  </a:lnTo>
                  <a:lnTo>
                    <a:pt x="797" y="355"/>
                  </a:lnTo>
                  <a:lnTo>
                    <a:pt x="797" y="355"/>
                  </a:lnTo>
                  <a:lnTo>
                    <a:pt x="797" y="355"/>
                  </a:lnTo>
                  <a:lnTo>
                    <a:pt x="797" y="355"/>
                  </a:lnTo>
                  <a:lnTo>
                    <a:pt x="798" y="355"/>
                  </a:lnTo>
                  <a:lnTo>
                    <a:pt x="798" y="355"/>
                  </a:lnTo>
                  <a:lnTo>
                    <a:pt x="798" y="355"/>
                  </a:lnTo>
                  <a:lnTo>
                    <a:pt x="798" y="355"/>
                  </a:lnTo>
                  <a:lnTo>
                    <a:pt x="799" y="355"/>
                  </a:lnTo>
                  <a:lnTo>
                    <a:pt x="799" y="355"/>
                  </a:lnTo>
                  <a:lnTo>
                    <a:pt x="799" y="355"/>
                  </a:lnTo>
                  <a:lnTo>
                    <a:pt x="800" y="355"/>
                  </a:lnTo>
                  <a:lnTo>
                    <a:pt x="800" y="355"/>
                  </a:lnTo>
                  <a:lnTo>
                    <a:pt x="800" y="355"/>
                  </a:lnTo>
                  <a:lnTo>
                    <a:pt x="800" y="355"/>
                  </a:lnTo>
                  <a:lnTo>
                    <a:pt x="801" y="355"/>
                  </a:lnTo>
                  <a:lnTo>
                    <a:pt x="801" y="355"/>
                  </a:lnTo>
                  <a:lnTo>
                    <a:pt x="801" y="355"/>
                  </a:lnTo>
                  <a:lnTo>
                    <a:pt x="801" y="355"/>
                  </a:lnTo>
                  <a:lnTo>
                    <a:pt x="802" y="355"/>
                  </a:lnTo>
                  <a:lnTo>
                    <a:pt x="802" y="355"/>
                  </a:lnTo>
                  <a:lnTo>
                    <a:pt x="802" y="355"/>
                  </a:lnTo>
                  <a:lnTo>
                    <a:pt x="802" y="355"/>
                  </a:lnTo>
                  <a:lnTo>
                    <a:pt x="803" y="355"/>
                  </a:lnTo>
                  <a:lnTo>
                    <a:pt x="803" y="355"/>
                  </a:lnTo>
                  <a:lnTo>
                    <a:pt x="803" y="355"/>
                  </a:lnTo>
                  <a:lnTo>
                    <a:pt x="803" y="355"/>
                  </a:lnTo>
                  <a:lnTo>
                    <a:pt x="804" y="355"/>
                  </a:lnTo>
                  <a:lnTo>
                    <a:pt x="804" y="355"/>
                  </a:lnTo>
                  <a:lnTo>
                    <a:pt x="804" y="355"/>
                  </a:lnTo>
                  <a:lnTo>
                    <a:pt x="804" y="355"/>
                  </a:lnTo>
                  <a:lnTo>
                    <a:pt x="805" y="355"/>
                  </a:lnTo>
                  <a:lnTo>
                    <a:pt x="805" y="355"/>
                  </a:lnTo>
                  <a:lnTo>
                    <a:pt x="805" y="355"/>
                  </a:lnTo>
                  <a:lnTo>
                    <a:pt x="806" y="355"/>
                  </a:lnTo>
                  <a:lnTo>
                    <a:pt x="806" y="355"/>
                  </a:lnTo>
                  <a:lnTo>
                    <a:pt x="806" y="355"/>
                  </a:lnTo>
                  <a:lnTo>
                    <a:pt x="806" y="355"/>
                  </a:lnTo>
                  <a:lnTo>
                    <a:pt x="807" y="355"/>
                  </a:lnTo>
                  <a:lnTo>
                    <a:pt x="807" y="355"/>
                  </a:lnTo>
                  <a:lnTo>
                    <a:pt x="807" y="355"/>
                  </a:lnTo>
                  <a:lnTo>
                    <a:pt x="807" y="355"/>
                  </a:lnTo>
                  <a:lnTo>
                    <a:pt x="808" y="355"/>
                  </a:lnTo>
                  <a:lnTo>
                    <a:pt x="808" y="355"/>
                  </a:lnTo>
                  <a:lnTo>
                    <a:pt x="808" y="355"/>
                  </a:lnTo>
                  <a:lnTo>
                    <a:pt x="808" y="355"/>
                  </a:lnTo>
                  <a:lnTo>
                    <a:pt x="809" y="355"/>
                  </a:lnTo>
                  <a:lnTo>
                    <a:pt x="809" y="355"/>
                  </a:lnTo>
                  <a:lnTo>
                    <a:pt x="809" y="355"/>
                  </a:lnTo>
                  <a:lnTo>
                    <a:pt x="809" y="355"/>
                  </a:lnTo>
                  <a:lnTo>
                    <a:pt x="810" y="355"/>
                  </a:lnTo>
                  <a:lnTo>
                    <a:pt x="810" y="355"/>
                  </a:lnTo>
                  <a:lnTo>
                    <a:pt x="810" y="355"/>
                  </a:lnTo>
                  <a:lnTo>
                    <a:pt x="810" y="355"/>
                  </a:lnTo>
                  <a:lnTo>
                    <a:pt x="811" y="355"/>
                  </a:lnTo>
                  <a:lnTo>
                    <a:pt x="811" y="355"/>
                  </a:lnTo>
                  <a:lnTo>
                    <a:pt x="811" y="355"/>
                  </a:lnTo>
                  <a:lnTo>
                    <a:pt x="811" y="355"/>
                  </a:lnTo>
                  <a:lnTo>
                    <a:pt x="812" y="355"/>
                  </a:lnTo>
                  <a:lnTo>
                    <a:pt x="812" y="355"/>
                  </a:lnTo>
                  <a:lnTo>
                    <a:pt x="812" y="355"/>
                  </a:lnTo>
                  <a:lnTo>
                    <a:pt x="813" y="355"/>
                  </a:lnTo>
                  <a:lnTo>
                    <a:pt x="813" y="355"/>
                  </a:lnTo>
                  <a:lnTo>
                    <a:pt x="813" y="355"/>
                  </a:lnTo>
                  <a:lnTo>
                    <a:pt x="813" y="355"/>
                  </a:lnTo>
                  <a:lnTo>
                    <a:pt x="814" y="355"/>
                  </a:lnTo>
                  <a:lnTo>
                    <a:pt x="814" y="355"/>
                  </a:lnTo>
                  <a:lnTo>
                    <a:pt x="814" y="355"/>
                  </a:lnTo>
                  <a:lnTo>
                    <a:pt x="814" y="355"/>
                  </a:lnTo>
                  <a:lnTo>
                    <a:pt x="815" y="355"/>
                  </a:lnTo>
                  <a:lnTo>
                    <a:pt x="815" y="355"/>
                  </a:lnTo>
                  <a:lnTo>
                    <a:pt x="815" y="355"/>
                  </a:lnTo>
                  <a:lnTo>
                    <a:pt x="815" y="355"/>
                  </a:lnTo>
                  <a:lnTo>
                    <a:pt x="816" y="355"/>
                  </a:lnTo>
                  <a:lnTo>
                    <a:pt x="816" y="355"/>
                  </a:lnTo>
                  <a:lnTo>
                    <a:pt x="816" y="355"/>
                  </a:lnTo>
                  <a:lnTo>
                    <a:pt x="816" y="355"/>
                  </a:lnTo>
                  <a:lnTo>
                    <a:pt x="817" y="355"/>
                  </a:lnTo>
                  <a:lnTo>
                    <a:pt x="817" y="355"/>
                  </a:lnTo>
                  <a:lnTo>
                    <a:pt x="817" y="355"/>
                  </a:lnTo>
                  <a:lnTo>
                    <a:pt x="817" y="355"/>
                  </a:lnTo>
                  <a:lnTo>
                    <a:pt x="817" y="355"/>
                  </a:lnTo>
                  <a:lnTo>
                    <a:pt x="818" y="355"/>
                  </a:lnTo>
                  <a:lnTo>
                    <a:pt x="818" y="355"/>
                  </a:lnTo>
                  <a:lnTo>
                    <a:pt x="818" y="355"/>
                  </a:lnTo>
                  <a:lnTo>
                    <a:pt x="819" y="355"/>
                  </a:lnTo>
                  <a:lnTo>
                    <a:pt x="819" y="355"/>
                  </a:lnTo>
                  <a:lnTo>
                    <a:pt x="819" y="355"/>
                  </a:lnTo>
                  <a:lnTo>
                    <a:pt x="820" y="355"/>
                  </a:lnTo>
                  <a:lnTo>
                    <a:pt x="820" y="355"/>
                  </a:lnTo>
                  <a:lnTo>
                    <a:pt x="820" y="355"/>
                  </a:lnTo>
                  <a:lnTo>
                    <a:pt x="820" y="355"/>
                  </a:lnTo>
                  <a:lnTo>
                    <a:pt x="821" y="355"/>
                  </a:lnTo>
                  <a:lnTo>
                    <a:pt x="821" y="355"/>
                  </a:lnTo>
                  <a:lnTo>
                    <a:pt x="821" y="355"/>
                  </a:lnTo>
                  <a:lnTo>
                    <a:pt x="821" y="355"/>
                  </a:lnTo>
                  <a:lnTo>
                    <a:pt x="822" y="355"/>
                  </a:lnTo>
                  <a:lnTo>
                    <a:pt x="822" y="355"/>
                  </a:lnTo>
                  <a:lnTo>
                    <a:pt x="822" y="355"/>
                  </a:lnTo>
                  <a:lnTo>
                    <a:pt x="822" y="355"/>
                  </a:lnTo>
                  <a:lnTo>
                    <a:pt x="823" y="355"/>
                  </a:lnTo>
                  <a:lnTo>
                    <a:pt x="823" y="355"/>
                  </a:lnTo>
                  <a:lnTo>
                    <a:pt x="823" y="355"/>
                  </a:lnTo>
                  <a:lnTo>
                    <a:pt x="823" y="355"/>
                  </a:lnTo>
                  <a:lnTo>
                    <a:pt x="824" y="355"/>
                  </a:lnTo>
                  <a:lnTo>
                    <a:pt x="824" y="355"/>
                  </a:lnTo>
                  <a:lnTo>
                    <a:pt x="824" y="355"/>
                  </a:lnTo>
                  <a:lnTo>
                    <a:pt x="824" y="355"/>
                  </a:lnTo>
                  <a:lnTo>
                    <a:pt x="825" y="355"/>
                  </a:lnTo>
                  <a:lnTo>
                    <a:pt x="825" y="355"/>
                  </a:lnTo>
                  <a:lnTo>
                    <a:pt x="825" y="355"/>
                  </a:lnTo>
                  <a:lnTo>
                    <a:pt x="825" y="355"/>
                  </a:lnTo>
                  <a:lnTo>
                    <a:pt x="826" y="355"/>
                  </a:lnTo>
                  <a:lnTo>
                    <a:pt x="826" y="355"/>
                  </a:lnTo>
                  <a:lnTo>
                    <a:pt x="826" y="355"/>
                  </a:lnTo>
                  <a:lnTo>
                    <a:pt x="826" y="355"/>
                  </a:lnTo>
                  <a:lnTo>
                    <a:pt x="827" y="355"/>
                  </a:lnTo>
                  <a:lnTo>
                    <a:pt x="827" y="355"/>
                  </a:lnTo>
                  <a:lnTo>
                    <a:pt x="827" y="355"/>
                  </a:lnTo>
                  <a:lnTo>
                    <a:pt x="828" y="355"/>
                  </a:lnTo>
                  <a:lnTo>
                    <a:pt x="828" y="355"/>
                  </a:lnTo>
                  <a:lnTo>
                    <a:pt x="828" y="355"/>
                  </a:lnTo>
                  <a:lnTo>
                    <a:pt x="828" y="355"/>
                  </a:lnTo>
                  <a:lnTo>
                    <a:pt x="829" y="355"/>
                  </a:lnTo>
                  <a:lnTo>
                    <a:pt x="829" y="355"/>
                  </a:lnTo>
                  <a:lnTo>
                    <a:pt x="829" y="355"/>
                  </a:lnTo>
                  <a:lnTo>
                    <a:pt x="829" y="355"/>
                  </a:lnTo>
                  <a:lnTo>
                    <a:pt x="829" y="355"/>
                  </a:lnTo>
                  <a:lnTo>
                    <a:pt x="830" y="355"/>
                  </a:lnTo>
                  <a:lnTo>
                    <a:pt x="830" y="355"/>
                  </a:lnTo>
                  <a:lnTo>
                    <a:pt x="830" y="355"/>
                  </a:lnTo>
                  <a:lnTo>
                    <a:pt x="831" y="355"/>
                  </a:lnTo>
                  <a:lnTo>
                    <a:pt x="831" y="355"/>
                  </a:lnTo>
                  <a:lnTo>
                    <a:pt x="831" y="355"/>
                  </a:lnTo>
                  <a:lnTo>
                    <a:pt x="831" y="355"/>
                  </a:lnTo>
                  <a:lnTo>
                    <a:pt x="832" y="355"/>
                  </a:lnTo>
                  <a:lnTo>
                    <a:pt x="832" y="355"/>
                  </a:lnTo>
                  <a:lnTo>
                    <a:pt x="832" y="355"/>
                  </a:lnTo>
                  <a:lnTo>
                    <a:pt x="832" y="355"/>
                  </a:lnTo>
                  <a:lnTo>
                    <a:pt x="833" y="355"/>
                  </a:lnTo>
                  <a:lnTo>
                    <a:pt x="833" y="355"/>
                  </a:lnTo>
                  <a:lnTo>
                    <a:pt x="833" y="355"/>
                  </a:lnTo>
                  <a:lnTo>
                    <a:pt x="833" y="355"/>
                  </a:lnTo>
                  <a:lnTo>
                    <a:pt x="834" y="355"/>
                  </a:lnTo>
                  <a:lnTo>
                    <a:pt x="834" y="355"/>
                  </a:lnTo>
                  <a:lnTo>
                    <a:pt x="834" y="355"/>
                  </a:lnTo>
                  <a:lnTo>
                    <a:pt x="835" y="355"/>
                  </a:lnTo>
                  <a:lnTo>
                    <a:pt x="835" y="355"/>
                  </a:lnTo>
                  <a:lnTo>
                    <a:pt x="835" y="355"/>
                  </a:lnTo>
                  <a:lnTo>
                    <a:pt x="835" y="355"/>
                  </a:lnTo>
                  <a:lnTo>
                    <a:pt x="836" y="355"/>
                  </a:lnTo>
                  <a:lnTo>
                    <a:pt x="836" y="355"/>
                  </a:lnTo>
                  <a:lnTo>
                    <a:pt x="836" y="355"/>
                  </a:lnTo>
                  <a:lnTo>
                    <a:pt x="836" y="355"/>
                  </a:lnTo>
                  <a:lnTo>
                    <a:pt x="837" y="355"/>
                  </a:lnTo>
                  <a:lnTo>
                    <a:pt x="837" y="355"/>
                  </a:lnTo>
                  <a:lnTo>
                    <a:pt x="837" y="355"/>
                  </a:lnTo>
                  <a:lnTo>
                    <a:pt x="837" y="355"/>
                  </a:lnTo>
                  <a:lnTo>
                    <a:pt x="838" y="355"/>
                  </a:lnTo>
                  <a:lnTo>
                    <a:pt x="838" y="355"/>
                  </a:lnTo>
                  <a:lnTo>
                    <a:pt x="838" y="355"/>
                  </a:lnTo>
                  <a:lnTo>
                    <a:pt x="838" y="355"/>
                  </a:lnTo>
                  <a:lnTo>
                    <a:pt x="839" y="355"/>
                  </a:lnTo>
                  <a:lnTo>
                    <a:pt x="839" y="355"/>
                  </a:lnTo>
                  <a:lnTo>
                    <a:pt x="839" y="355"/>
                  </a:lnTo>
                  <a:lnTo>
                    <a:pt x="839" y="355"/>
                  </a:lnTo>
                  <a:lnTo>
                    <a:pt x="840" y="355"/>
                  </a:lnTo>
                  <a:lnTo>
                    <a:pt x="840" y="355"/>
                  </a:lnTo>
                  <a:lnTo>
                    <a:pt x="840" y="355"/>
                  </a:lnTo>
                  <a:lnTo>
                    <a:pt x="840" y="355"/>
                  </a:lnTo>
                  <a:lnTo>
                    <a:pt x="841" y="355"/>
                  </a:lnTo>
                  <a:lnTo>
                    <a:pt x="841" y="355"/>
                  </a:lnTo>
                  <a:lnTo>
                    <a:pt x="841" y="355"/>
                  </a:lnTo>
                  <a:lnTo>
                    <a:pt x="841" y="355"/>
                  </a:lnTo>
                  <a:lnTo>
                    <a:pt x="842" y="355"/>
                  </a:lnTo>
                  <a:lnTo>
                    <a:pt x="842" y="355"/>
                  </a:lnTo>
                  <a:lnTo>
                    <a:pt x="842" y="355"/>
                  </a:lnTo>
                  <a:lnTo>
                    <a:pt x="843" y="355"/>
                  </a:lnTo>
                  <a:lnTo>
                    <a:pt x="843" y="355"/>
                  </a:lnTo>
                  <a:lnTo>
                    <a:pt x="843" y="355"/>
                  </a:lnTo>
                  <a:lnTo>
                    <a:pt x="843" y="355"/>
                  </a:lnTo>
                  <a:lnTo>
                    <a:pt x="844" y="355"/>
                  </a:lnTo>
                  <a:lnTo>
                    <a:pt x="844" y="355"/>
                  </a:lnTo>
                  <a:lnTo>
                    <a:pt x="844" y="355"/>
                  </a:lnTo>
                  <a:lnTo>
                    <a:pt x="844" y="355"/>
                  </a:lnTo>
                  <a:lnTo>
                    <a:pt x="845" y="355"/>
                  </a:lnTo>
                  <a:lnTo>
                    <a:pt x="845" y="355"/>
                  </a:lnTo>
                  <a:lnTo>
                    <a:pt x="845" y="355"/>
                  </a:lnTo>
                  <a:lnTo>
                    <a:pt x="845" y="355"/>
                  </a:lnTo>
                  <a:lnTo>
                    <a:pt x="846" y="355"/>
                  </a:lnTo>
                  <a:lnTo>
                    <a:pt x="846" y="355"/>
                  </a:lnTo>
                  <a:lnTo>
                    <a:pt x="846" y="355"/>
                  </a:lnTo>
                  <a:lnTo>
                    <a:pt x="846" y="355"/>
                  </a:lnTo>
                  <a:lnTo>
                    <a:pt x="847" y="355"/>
                  </a:lnTo>
                  <a:lnTo>
                    <a:pt x="847" y="355"/>
                  </a:lnTo>
                  <a:lnTo>
                    <a:pt x="847" y="355"/>
                  </a:lnTo>
                  <a:lnTo>
                    <a:pt x="847" y="355"/>
                  </a:lnTo>
                  <a:lnTo>
                    <a:pt x="848" y="355"/>
                  </a:lnTo>
                  <a:lnTo>
                    <a:pt x="848" y="355"/>
                  </a:lnTo>
                  <a:lnTo>
                    <a:pt x="848" y="355"/>
                  </a:lnTo>
                  <a:lnTo>
                    <a:pt x="849" y="355"/>
                  </a:lnTo>
                  <a:lnTo>
                    <a:pt x="849" y="355"/>
                  </a:lnTo>
                  <a:lnTo>
                    <a:pt x="849" y="355"/>
                  </a:lnTo>
                  <a:lnTo>
                    <a:pt x="849" y="355"/>
                  </a:lnTo>
                  <a:lnTo>
                    <a:pt x="850" y="355"/>
                  </a:lnTo>
                  <a:lnTo>
                    <a:pt x="850" y="355"/>
                  </a:lnTo>
                  <a:lnTo>
                    <a:pt x="850" y="355"/>
                  </a:lnTo>
                  <a:lnTo>
                    <a:pt x="850" y="355"/>
                  </a:lnTo>
                  <a:lnTo>
                    <a:pt x="851" y="355"/>
                  </a:lnTo>
                  <a:lnTo>
                    <a:pt x="851" y="355"/>
                  </a:lnTo>
                  <a:lnTo>
                    <a:pt x="851" y="355"/>
                  </a:lnTo>
                  <a:lnTo>
                    <a:pt x="851" y="355"/>
                  </a:lnTo>
                  <a:lnTo>
                    <a:pt x="852" y="355"/>
                  </a:lnTo>
                  <a:lnTo>
                    <a:pt x="852" y="355"/>
                  </a:lnTo>
                  <a:lnTo>
                    <a:pt x="852" y="355"/>
                  </a:lnTo>
                  <a:lnTo>
                    <a:pt x="852" y="355"/>
                  </a:lnTo>
                  <a:lnTo>
                    <a:pt x="853" y="355"/>
                  </a:lnTo>
                  <a:lnTo>
                    <a:pt x="853" y="355"/>
                  </a:lnTo>
                  <a:lnTo>
                    <a:pt x="853" y="355"/>
                  </a:lnTo>
                  <a:lnTo>
                    <a:pt x="853" y="355"/>
                  </a:lnTo>
                  <a:lnTo>
                    <a:pt x="854" y="355"/>
                  </a:lnTo>
                  <a:lnTo>
                    <a:pt x="854" y="355"/>
                  </a:lnTo>
                  <a:lnTo>
                    <a:pt x="854" y="355"/>
                  </a:lnTo>
                  <a:lnTo>
                    <a:pt x="854" y="355"/>
                  </a:lnTo>
                  <a:lnTo>
                    <a:pt x="855" y="355"/>
                  </a:lnTo>
                  <a:lnTo>
                    <a:pt x="855" y="355"/>
                  </a:lnTo>
                  <a:lnTo>
                    <a:pt x="855" y="355"/>
                  </a:lnTo>
                  <a:lnTo>
                    <a:pt x="855" y="355"/>
                  </a:lnTo>
                  <a:lnTo>
                    <a:pt x="856" y="355"/>
                  </a:lnTo>
                  <a:lnTo>
                    <a:pt x="856" y="355"/>
                  </a:lnTo>
                  <a:lnTo>
                    <a:pt x="856" y="355"/>
                  </a:lnTo>
                  <a:lnTo>
                    <a:pt x="857" y="355"/>
                  </a:lnTo>
                  <a:lnTo>
                    <a:pt x="857" y="355"/>
                  </a:lnTo>
                  <a:lnTo>
                    <a:pt x="857" y="355"/>
                  </a:lnTo>
                  <a:lnTo>
                    <a:pt x="857" y="355"/>
                  </a:lnTo>
                  <a:lnTo>
                    <a:pt x="858" y="355"/>
                  </a:lnTo>
                  <a:lnTo>
                    <a:pt x="858" y="355"/>
                  </a:lnTo>
                  <a:lnTo>
                    <a:pt x="858" y="355"/>
                  </a:lnTo>
                  <a:lnTo>
                    <a:pt x="858" y="355"/>
                  </a:lnTo>
                  <a:lnTo>
                    <a:pt x="859" y="355"/>
                  </a:lnTo>
                  <a:lnTo>
                    <a:pt x="859" y="355"/>
                  </a:lnTo>
                  <a:lnTo>
                    <a:pt x="859" y="355"/>
                  </a:lnTo>
                  <a:lnTo>
                    <a:pt x="859" y="355"/>
                  </a:lnTo>
                  <a:lnTo>
                    <a:pt x="860" y="355"/>
                  </a:lnTo>
                  <a:lnTo>
                    <a:pt x="860" y="355"/>
                  </a:lnTo>
                  <a:lnTo>
                    <a:pt x="860" y="355"/>
                  </a:lnTo>
                  <a:lnTo>
                    <a:pt x="860" y="355"/>
                  </a:lnTo>
                  <a:lnTo>
                    <a:pt x="861" y="355"/>
                  </a:lnTo>
                  <a:lnTo>
                    <a:pt x="861" y="355"/>
                  </a:lnTo>
                  <a:lnTo>
                    <a:pt x="861" y="355"/>
                  </a:lnTo>
                  <a:lnTo>
                    <a:pt x="861" y="355"/>
                  </a:lnTo>
                  <a:lnTo>
                    <a:pt x="861" y="355"/>
                  </a:lnTo>
                  <a:lnTo>
                    <a:pt x="862" y="355"/>
                  </a:lnTo>
                  <a:lnTo>
                    <a:pt x="862" y="355"/>
                  </a:lnTo>
                  <a:lnTo>
                    <a:pt x="862" y="355"/>
                  </a:lnTo>
                  <a:lnTo>
                    <a:pt x="863" y="355"/>
                  </a:lnTo>
                  <a:lnTo>
                    <a:pt x="863" y="355"/>
                  </a:lnTo>
                  <a:lnTo>
                    <a:pt x="863" y="355"/>
                  </a:lnTo>
                  <a:lnTo>
                    <a:pt x="864" y="355"/>
                  </a:lnTo>
                  <a:lnTo>
                    <a:pt x="864" y="355"/>
                  </a:lnTo>
                  <a:lnTo>
                    <a:pt x="864" y="355"/>
                  </a:lnTo>
                  <a:lnTo>
                    <a:pt x="864" y="355"/>
                  </a:lnTo>
                  <a:lnTo>
                    <a:pt x="865" y="355"/>
                  </a:lnTo>
                  <a:lnTo>
                    <a:pt x="865" y="355"/>
                  </a:lnTo>
                  <a:lnTo>
                    <a:pt x="865" y="355"/>
                  </a:lnTo>
                  <a:lnTo>
                    <a:pt x="865" y="355"/>
                  </a:lnTo>
                  <a:lnTo>
                    <a:pt x="866" y="355"/>
                  </a:lnTo>
                  <a:lnTo>
                    <a:pt x="866" y="355"/>
                  </a:lnTo>
                  <a:lnTo>
                    <a:pt x="866" y="355"/>
                  </a:lnTo>
                  <a:lnTo>
                    <a:pt x="866" y="355"/>
                  </a:lnTo>
                  <a:lnTo>
                    <a:pt x="867" y="355"/>
                  </a:lnTo>
                  <a:lnTo>
                    <a:pt x="867" y="355"/>
                  </a:lnTo>
                  <a:lnTo>
                    <a:pt x="867" y="355"/>
                  </a:lnTo>
                  <a:lnTo>
                    <a:pt x="867" y="355"/>
                  </a:lnTo>
                  <a:lnTo>
                    <a:pt x="868" y="355"/>
                  </a:lnTo>
                  <a:lnTo>
                    <a:pt x="868" y="355"/>
                  </a:lnTo>
                  <a:lnTo>
                    <a:pt x="868" y="355"/>
                  </a:lnTo>
                  <a:lnTo>
                    <a:pt x="868" y="355"/>
                  </a:lnTo>
                  <a:lnTo>
                    <a:pt x="869" y="355"/>
                  </a:lnTo>
                  <a:lnTo>
                    <a:pt x="869" y="355"/>
                  </a:lnTo>
                  <a:lnTo>
                    <a:pt x="869" y="355"/>
                  </a:lnTo>
                  <a:lnTo>
                    <a:pt x="869" y="355"/>
                  </a:lnTo>
                  <a:lnTo>
                    <a:pt x="870" y="355"/>
                  </a:lnTo>
                  <a:lnTo>
                    <a:pt x="870" y="355"/>
                  </a:lnTo>
                  <a:lnTo>
                    <a:pt x="870" y="355"/>
                  </a:lnTo>
                  <a:lnTo>
                    <a:pt x="871" y="355"/>
                  </a:lnTo>
                  <a:lnTo>
                    <a:pt x="871" y="355"/>
                  </a:lnTo>
                  <a:lnTo>
                    <a:pt x="871" y="355"/>
                  </a:lnTo>
                  <a:lnTo>
                    <a:pt x="871" y="355"/>
                  </a:lnTo>
                  <a:lnTo>
                    <a:pt x="872" y="355"/>
                  </a:lnTo>
                  <a:lnTo>
                    <a:pt x="872" y="355"/>
                  </a:lnTo>
                  <a:lnTo>
                    <a:pt x="872" y="355"/>
                  </a:lnTo>
                  <a:lnTo>
                    <a:pt x="872" y="355"/>
                  </a:lnTo>
                  <a:lnTo>
                    <a:pt x="873" y="355"/>
                  </a:lnTo>
                  <a:lnTo>
                    <a:pt x="873" y="355"/>
                  </a:lnTo>
                  <a:lnTo>
                    <a:pt x="873" y="355"/>
                  </a:lnTo>
                  <a:lnTo>
                    <a:pt x="873" y="355"/>
                  </a:lnTo>
                  <a:lnTo>
                    <a:pt x="873" y="355"/>
                  </a:lnTo>
                  <a:lnTo>
                    <a:pt x="874" y="355"/>
                  </a:lnTo>
                  <a:lnTo>
                    <a:pt x="874" y="355"/>
                  </a:lnTo>
                  <a:lnTo>
                    <a:pt x="874" y="355"/>
                  </a:lnTo>
                  <a:lnTo>
                    <a:pt x="875" y="355"/>
                  </a:lnTo>
                  <a:lnTo>
                    <a:pt x="875" y="355"/>
                  </a:lnTo>
                  <a:lnTo>
                    <a:pt x="875" y="355"/>
                  </a:lnTo>
                  <a:lnTo>
                    <a:pt x="875" y="355"/>
                  </a:lnTo>
                  <a:lnTo>
                    <a:pt x="876" y="355"/>
                  </a:lnTo>
                  <a:lnTo>
                    <a:pt x="876" y="355"/>
                  </a:lnTo>
                  <a:lnTo>
                    <a:pt x="876" y="355"/>
                  </a:lnTo>
                  <a:lnTo>
                    <a:pt x="876" y="355"/>
                  </a:lnTo>
                  <a:lnTo>
                    <a:pt x="877" y="355"/>
                  </a:lnTo>
                  <a:lnTo>
                    <a:pt x="877" y="355"/>
                  </a:lnTo>
                  <a:lnTo>
                    <a:pt x="877" y="355"/>
                  </a:lnTo>
                  <a:lnTo>
                    <a:pt x="877" y="355"/>
                  </a:lnTo>
                  <a:lnTo>
                    <a:pt x="878" y="355"/>
                  </a:lnTo>
                  <a:lnTo>
                    <a:pt x="878" y="355"/>
                  </a:lnTo>
                  <a:lnTo>
                    <a:pt x="878" y="355"/>
                  </a:lnTo>
                  <a:lnTo>
                    <a:pt x="879" y="355"/>
                  </a:lnTo>
                  <a:lnTo>
                    <a:pt x="879" y="355"/>
                  </a:lnTo>
                  <a:lnTo>
                    <a:pt x="879" y="355"/>
                  </a:lnTo>
                  <a:lnTo>
                    <a:pt x="879" y="355"/>
                  </a:lnTo>
                  <a:lnTo>
                    <a:pt x="880" y="355"/>
                  </a:lnTo>
                  <a:lnTo>
                    <a:pt x="880" y="355"/>
                  </a:lnTo>
                  <a:lnTo>
                    <a:pt x="880" y="355"/>
                  </a:lnTo>
                  <a:lnTo>
                    <a:pt x="880" y="355"/>
                  </a:lnTo>
                  <a:lnTo>
                    <a:pt x="881" y="355"/>
                  </a:lnTo>
                  <a:lnTo>
                    <a:pt x="881" y="355"/>
                  </a:lnTo>
                  <a:lnTo>
                    <a:pt x="881" y="355"/>
                  </a:lnTo>
                  <a:lnTo>
                    <a:pt x="881" y="355"/>
                  </a:lnTo>
                  <a:lnTo>
                    <a:pt x="882" y="355"/>
                  </a:lnTo>
                  <a:lnTo>
                    <a:pt x="882" y="355"/>
                  </a:lnTo>
                  <a:lnTo>
                    <a:pt x="882" y="355"/>
                  </a:lnTo>
                  <a:lnTo>
                    <a:pt x="882" y="355"/>
                  </a:lnTo>
                  <a:lnTo>
                    <a:pt x="883" y="355"/>
                  </a:lnTo>
                  <a:lnTo>
                    <a:pt x="883" y="355"/>
                  </a:lnTo>
                  <a:lnTo>
                    <a:pt x="883" y="355"/>
                  </a:lnTo>
                  <a:lnTo>
                    <a:pt x="883" y="355"/>
                  </a:lnTo>
                  <a:lnTo>
                    <a:pt x="884" y="355"/>
                  </a:lnTo>
                  <a:lnTo>
                    <a:pt x="884" y="355"/>
                  </a:lnTo>
                  <a:lnTo>
                    <a:pt x="884" y="355"/>
                  </a:lnTo>
                  <a:lnTo>
                    <a:pt x="884" y="355"/>
                  </a:lnTo>
                  <a:lnTo>
                    <a:pt x="885" y="355"/>
                  </a:lnTo>
                  <a:lnTo>
                    <a:pt x="885" y="355"/>
                  </a:lnTo>
                  <a:lnTo>
                    <a:pt x="885" y="355"/>
                  </a:lnTo>
                  <a:lnTo>
                    <a:pt x="885" y="355"/>
                  </a:lnTo>
                  <a:lnTo>
                    <a:pt x="886" y="355"/>
                  </a:lnTo>
                  <a:lnTo>
                    <a:pt x="886" y="355"/>
                  </a:lnTo>
                  <a:lnTo>
                    <a:pt x="886" y="355"/>
                  </a:lnTo>
                  <a:lnTo>
                    <a:pt x="887" y="355"/>
                  </a:lnTo>
                  <a:lnTo>
                    <a:pt x="887" y="355"/>
                  </a:lnTo>
                  <a:lnTo>
                    <a:pt x="887" y="355"/>
                  </a:lnTo>
                  <a:lnTo>
                    <a:pt x="887" y="355"/>
                  </a:lnTo>
                  <a:lnTo>
                    <a:pt x="888" y="355"/>
                  </a:lnTo>
                  <a:lnTo>
                    <a:pt x="888" y="355"/>
                  </a:lnTo>
                  <a:lnTo>
                    <a:pt x="888" y="355"/>
                  </a:lnTo>
                  <a:lnTo>
                    <a:pt x="888" y="355"/>
                  </a:lnTo>
                  <a:lnTo>
                    <a:pt x="889" y="355"/>
                  </a:lnTo>
                  <a:lnTo>
                    <a:pt x="889" y="355"/>
                  </a:lnTo>
                  <a:lnTo>
                    <a:pt x="889" y="355"/>
                  </a:lnTo>
                  <a:lnTo>
                    <a:pt x="889" y="355"/>
                  </a:lnTo>
                  <a:lnTo>
                    <a:pt x="890" y="355"/>
                  </a:lnTo>
                  <a:lnTo>
                    <a:pt x="890" y="355"/>
                  </a:lnTo>
                  <a:lnTo>
                    <a:pt x="890" y="355"/>
                  </a:lnTo>
                  <a:lnTo>
                    <a:pt x="890" y="355"/>
                  </a:lnTo>
                  <a:lnTo>
                    <a:pt x="891" y="355"/>
                  </a:lnTo>
                  <a:lnTo>
                    <a:pt x="891" y="355"/>
                  </a:lnTo>
                  <a:lnTo>
                    <a:pt x="891" y="355"/>
                  </a:lnTo>
                  <a:lnTo>
                    <a:pt x="891" y="355"/>
                  </a:lnTo>
                  <a:lnTo>
                    <a:pt x="892" y="355"/>
                  </a:lnTo>
                  <a:lnTo>
                    <a:pt x="892" y="355"/>
                  </a:lnTo>
                  <a:lnTo>
                    <a:pt x="892" y="355"/>
                  </a:lnTo>
                  <a:lnTo>
                    <a:pt x="893" y="355"/>
                  </a:lnTo>
                  <a:lnTo>
                    <a:pt x="893" y="355"/>
                  </a:lnTo>
                  <a:lnTo>
                    <a:pt x="893" y="355"/>
                  </a:lnTo>
                  <a:lnTo>
                    <a:pt x="893" y="355"/>
                  </a:lnTo>
                  <a:lnTo>
                    <a:pt x="894" y="355"/>
                  </a:lnTo>
                  <a:lnTo>
                    <a:pt x="894" y="355"/>
                  </a:lnTo>
                  <a:lnTo>
                    <a:pt x="894" y="355"/>
                  </a:lnTo>
                  <a:lnTo>
                    <a:pt x="894" y="355"/>
                  </a:lnTo>
                  <a:lnTo>
                    <a:pt x="895" y="355"/>
                  </a:lnTo>
                  <a:lnTo>
                    <a:pt x="895" y="355"/>
                  </a:lnTo>
                  <a:lnTo>
                    <a:pt x="895" y="355"/>
                  </a:lnTo>
                  <a:lnTo>
                    <a:pt x="895" y="355"/>
                  </a:lnTo>
                  <a:lnTo>
                    <a:pt x="896" y="355"/>
                  </a:lnTo>
                  <a:lnTo>
                    <a:pt x="896" y="355"/>
                  </a:lnTo>
                  <a:lnTo>
                    <a:pt x="896" y="355"/>
                  </a:lnTo>
                  <a:lnTo>
                    <a:pt x="896" y="355"/>
                  </a:lnTo>
                  <a:lnTo>
                    <a:pt x="897" y="355"/>
                  </a:lnTo>
                  <a:lnTo>
                    <a:pt x="897" y="355"/>
                  </a:lnTo>
                  <a:lnTo>
                    <a:pt x="897" y="355"/>
                  </a:lnTo>
                  <a:lnTo>
                    <a:pt x="897" y="355"/>
                  </a:lnTo>
                  <a:lnTo>
                    <a:pt x="898" y="355"/>
                  </a:lnTo>
                  <a:lnTo>
                    <a:pt x="898" y="355"/>
                  </a:lnTo>
                  <a:lnTo>
                    <a:pt x="898" y="355"/>
                  </a:lnTo>
                  <a:lnTo>
                    <a:pt x="898" y="355"/>
                  </a:lnTo>
                  <a:lnTo>
                    <a:pt x="899" y="355"/>
                  </a:lnTo>
                  <a:lnTo>
                    <a:pt x="899" y="355"/>
                  </a:lnTo>
                  <a:lnTo>
                    <a:pt x="899" y="355"/>
                  </a:lnTo>
                  <a:lnTo>
                    <a:pt x="900" y="355"/>
                  </a:lnTo>
                  <a:lnTo>
                    <a:pt x="900" y="355"/>
                  </a:lnTo>
                  <a:lnTo>
                    <a:pt x="900" y="355"/>
                  </a:lnTo>
                  <a:lnTo>
                    <a:pt x="900" y="355"/>
                  </a:lnTo>
                  <a:lnTo>
                    <a:pt x="901" y="355"/>
                  </a:lnTo>
                  <a:lnTo>
                    <a:pt x="901" y="355"/>
                  </a:lnTo>
                  <a:lnTo>
                    <a:pt x="901" y="355"/>
                  </a:lnTo>
                  <a:lnTo>
                    <a:pt x="901" y="355"/>
                  </a:lnTo>
                  <a:lnTo>
                    <a:pt x="902" y="355"/>
                  </a:lnTo>
                  <a:lnTo>
                    <a:pt x="902" y="355"/>
                  </a:lnTo>
                  <a:lnTo>
                    <a:pt x="902" y="355"/>
                  </a:lnTo>
                  <a:lnTo>
                    <a:pt x="902" y="355"/>
                  </a:lnTo>
                  <a:lnTo>
                    <a:pt x="903" y="355"/>
                  </a:lnTo>
                  <a:lnTo>
                    <a:pt x="903" y="355"/>
                  </a:lnTo>
                  <a:lnTo>
                    <a:pt x="903" y="355"/>
                  </a:lnTo>
                  <a:lnTo>
                    <a:pt x="903" y="355"/>
                  </a:lnTo>
                  <a:lnTo>
                    <a:pt x="904" y="355"/>
                  </a:lnTo>
                  <a:lnTo>
                    <a:pt x="904" y="355"/>
                  </a:lnTo>
                  <a:lnTo>
                    <a:pt x="904" y="355"/>
                  </a:lnTo>
                  <a:lnTo>
                    <a:pt x="904" y="355"/>
                  </a:lnTo>
                  <a:lnTo>
                    <a:pt x="904" y="355"/>
                  </a:lnTo>
                  <a:lnTo>
                    <a:pt x="905" y="355"/>
                  </a:lnTo>
                  <a:lnTo>
                    <a:pt x="905" y="355"/>
                  </a:lnTo>
                  <a:lnTo>
                    <a:pt x="905" y="355"/>
                  </a:lnTo>
                  <a:lnTo>
                    <a:pt x="905" y="355"/>
                  </a:lnTo>
                  <a:lnTo>
                    <a:pt x="906" y="355"/>
                  </a:lnTo>
                  <a:lnTo>
                    <a:pt x="906" y="355"/>
                  </a:lnTo>
                  <a:lnTo>
                    <a:pt x="906" y="355"/>
                  </a:lnTo>
                  <a:lnTo>
                    <a:pt x="907" y="355"/>
                  </a:lnTo>
                  <a:lnTo>
                    <a:pt x="907" y="355"/>
                  </a:lnTo>
                  <a:lnTo>
                    <a:pt x="907" y="355"/>
                  </a:lnTo>
                  <a:lnTo>
                    <a:pt x="908" y="355"/>
                  </a:lnTo>
                  <a:lnTo>
                    <a:pt x="908" y="355"/>
                  </a:lnTo>
                  <a:lnTo>
                    <a:pt x="908" y="355"/>
                  </a:lnTo>
                  <a:lnTo>
                    <a:pt x="908" y="355"/>
                  </a:lnTo>
                  <a:lnTo>
                    <a:pt x="909" y="355"/>
                  </a:lnTo>
                  <a:lnTo>
                    <a:pt x="909" y="355"/>
                  </a:lnTo>
                  <a:lnTo>
                    <a:pt x="909" y="355"/>
                  </a:lnTo>
                  <a:lnTo>
                    <a:pt x="909" y="355"/>
                  </a:lnTo>
                  <a:lnTo>
                    <a:pt x="910" y="355"/>
                  </a:lnTo>
                  <a:lnTo>
                    <a:pt x="910" y="355"/>
                  </a:lnTo>
                  <a:lnTo>
                    <a:pt x="910" y="355"/>
                  </a:lnTo>
                  <a:lnTo>
                    <a:pt x="910" y="355"/>
                  </a:lnTo>
                  <a:lnTo>
                    <a:pt x="911" y="355"/>
                  </a:lnTo>
                  <a:lnTo>
                    <a:pt x="911" y="355"/>
                  </a:lnTo>
                  <a:lnTo>
                    <a:pt x="911" y="355"/>
                  </a:lnTo>
                  <a:lnTo>
                    <a:pt x="911" y="355"/>
                  </a:lnTo>
                  <a:lnTo>
                    <a:pt x="912" y="355"/>
                  </a:lnTo>
                  <a:lnTo>
                    <a:pt x="912" y="355"/>
                  </a:lnTo>
                  <a:lnTo>
                    <a:pt x="912" y="355"/>
                  </a:lnTo>
                  <a:lnTo>
                    <a:pt x="912" y="355"/>
                  </a:lnTo>
                  <a:lnTo>
                    <a:pt x="913" y="355"/>
                  </a:lnTo>
                  <a:lnTo>
                    <a:pt x="913" y="355"/>
                  </a:lnTo>
                  <a:lnTo>
                    <a:pt x="913" y="355"/>
                  </a:lnTo>
                  <a:lnTo>
                    <a:pt x="913" y="355"/>
                  </a:lnTo>
                  <a:lnTo>
                    <a:pt x="914" y="355"/>
                  </a:lnTo>
                  <a:lnTo>
                    <a:pt x="914" y="355"/>
                  </a:lnTo>
                  <a:lnTo>
                    <a:pt x="914" y="355"/>
                  </a:lnTo>
                  <a:lnTo>
                    <a:pt x="915" y="355"/>
                  </a:lnTo>
                  <a:lnTo>
                    <a:pt x="915" y="355"/>
                  </a:lnTo>
                  <a:lnTo>
                    <a:pt x="915" y="355"/>
                  </a:lnTo>
                  <a:lnTo>
                    <a:pt x="915" y="355"/>
                  </a:lnTo>
                  <a:lnTo>
                    <a:pt x="916" y="355"/>
                  </a:lnTo>
                  <a:lnTo>
                    <a:pt x="916" y="355"/>
                  </a:lnTo>
                  <a:lnTo>
                    <a:pt x="916" y="355"/>
                  </a:lnTo>
                  <a:lnTo>
                    <a:pt x="916" y="355"/>
                  </a:lnTo>
                  <a:lnTo>
                    <a:pt x="916" y="355"/>
                  </a:lnTo>
                  <a:lnTo>
                    <a:pt x="917" y="355"/>
                  </a:lnTo>
                  <a:lnTo>
                    <a:pt x="917" y="355"/>
                  </a:lnTo>
                  <a:lnTo>
                    <a:pt x="917" y="355"/>
                  </a:lnTo>
                  <a:lnTo>
                    <a:pt x="917" y="355"/>
                  </a:lnTo>
                  <a:lnTo>
                    <a:pt x="918" y="355"/>
                  </a:lnTo>
                  <a:lnTo>
                    <a:pt x="918" y="355"/>
                  </a:lnTo>
                  <a:lnTo>
                    <a:pt x="918" y="355"/>
                  </a:lnTo>
                  <a:lnTo>
                    <a:pt x="919" y="355"/>
                  </a:lnTo>
                  <a:lnTo>
                    <a:pt x="919" y="355"/>
                  </a:lnTo>
                  <a:lnTo>
                    <a:pt x="919" y="355"/>
                  </a:lnTo>
                  <a:lnTo>
                    <a:pt x="919" y="355"/>
                  </a:lnTo>
                  <a:lnTo>
                    <a:pt x="920" y="355"/>
                  </a:lnTo>
                  <a:lnTo>
                    <a:pt x="920" y="355"/>
                  </a:lnTo>
                  <a:lnTo>
                    <a:pt x="920" y="355"/>
                  </a:lnTo>
                  <a:lnTo>
                    <a:pt x="920" y="355"/>
                  </a:lnTo>
                  <a:lnTo>
                    <a:pt x="921" y="355"/>
                  </a:lnTo>
                  <a:lnTo>
                    <a:pt x="921" y="355"/>
                  </a:lnTo>
                  <a:lnTo>
                    <a:pt x="921" y="355"/>
                  </a:lnTo>
                  <a:lnTo>
                    <a:pt x="922" y="355"/>
                  </a:lnTo>
                  <a:lnTo>
                    <a:pt x="922" y="355"/>
                  </a:lnTo>
                  <a:lnTo>
                    <a:pt x="922" y="355"/>
                  </a:lnTo>
                  <a:lnTo>
                    <a:pt x="922" y="355"/>
                  </a:lnTo>
                  <a:lnTo>
                    <a:pt x="923" y="355"/>
                  </a:lnTo>
                  <a:lnTo>
                    <a:pt x="923" y="355"/>
                  </a:lnTo>
                  <a:lnTo>
                    <a:pt x="923" y="355"/>
                  </a:lnTo>
                  <a:lnTo>
                    <a:pt x="923" y="355"/>
                  </a:lnTo>
                  <a:lnTo>
                    <a:pt x="924" y="355"/>
                  </a:lnTo>
                  <a:lnTo>
                    <a:pt x="924" y="355"/>
                  </a:lnTo>
                  <a:lnTo>
                    <a:pt x="924" y="355"/>
                  </a:lnTo>
                  <a:lnTo>
                    <a:pt x="924" y="355"/>
                  </a:lnTo>
                  <a:lnTo>
                    <a:pt x="925" y="355"/>
                  </a:lnTo>
                  <a:lnTo>
                    <a:pt x="925" y="355"/>
                  </a:lnTo>
                  <a:lnTo>
                    <a:pt x="925" y="355"/>
                  </a:lnTo>
                  <a:lnTo>
                    <a:pt x="925" y="355"/>
                  </a:lnTo>
                  <a:lnTo>
                    <a:pt x="926" y="355"/>
                  </a:lnTo>
                  <a:lnTo>
                    <a:pt x="926" y="355"/>
                  </a:lnTo>
                  <a:lnTo>
                    <a:pt x="926" y="355"/>
                  </a:lnTo>
                  <a:lnTo>
                    <a:pt x="926" y="355"/>
                  </a:lnTo>
                  <a:lnTo>
                    <a:pt x="927" y="355"/>
                  </a:lnTo>
                  <a:lnTo>
                    <a:pt x="927" y="355"/>
                  </a:lnTo>
                  <a:lnTo>
                    <a:pt x="927" y="355"/>
                  </a:lnTo>
                  <a:lnTo>
                    <a:pt x="927" y="355"/>
                  </a:lnTo>
                  <a:lnTo>
                    <a:pt x="928" y="355"/>
                  </a:lnTo>
                  <a:lnTo>
                    <a:pt x="928" y="355"/>
                  </a:lnTo>
                  <a:lnTo>
                    <a:pt x="928" y="355"/>
                  </a:lnTo>
                  <a:lnTo>
                    <a:pt x="928" y="355"/>
                  </a:lnTo>
                  <a:lnTo>
                    <a:pt x="929" y="355"/>
                  </a:lnTo>
                  <a:lnTo>
                    <a:pt x="929" y="355"/>
                  </a:lnTo>
                  <a:lnTo>
                    <a:pt x="929" y="355"/>
                  </a:lnTo>
                  <a:lnTo>
                    <a:pt x="929" y="355"/>
                  </a:lnTo>
                  <a:lnTo>
                    <a:pt x="930" y="355"/>
                  </a:lnTo>
                  <a:lnTo>
                    <a:pt x="930" y="355"/>
                  </a:lnTo>
                  <a:lnTo>
                    <a:pt x="930" y="355"/>
                  </a:lnTo>
                  <a:lnTo>
                    <a:pt x="931" y="355"/>
                  </a:lnTo>
                  <a:lnTo>
                    <a:pt x="931" y="355"/>
                  </a:lnTo>
                  <a:lnTo>
                    <a:pt x="931" y="355"/>
                  </a:lnTo>
                  <a:lnTo>
                    <a:pt x="931" y="355"/>
                  </a:lnTo>
                  <a:lnTo>
                    <a:pt x="932" y="355"/>
                  </a:lnTo>
                  <a:lnTo>
                    <a:pt x="932" y="355"/>
                  </a:lnTo>
                  <a:lnTo>
                    <a:pt x="932" y="355"/>
                  </a:lnTo>
                  <a:lnTo>
                    <a:pt x="932" y="355"/>
                  </a:lnTo>
                  <a:lnTo>
                    <a:pt x="933" y="355"/>
                  </a:lnTo>
                  <a:lnTo>
                    <a:pt x="933" y="355"/>
                  </a:lnTo>
                  <a:lnTo>
                    <a:pt x="933" y="355"/>
                  </a:lnTo>
                  <a:lnTo>
                    <a:pt x="933" y="355"/>
                  </a:lnTo>
                  <a:lnTo>
                    <a:pt x="934" y="355"/>
                  </a:lnTo>
                  <a:lnTo>
                    <a:pt x="934" y="355"/>
                  </a:lnTo>
                  <a:lnTo>
                    <a:pt x="934" y="355"/>
                  </a:lnTo>
                  <a:lnTo>
                    <a:pt x="934" y="355"/>
                  </a:lnTo>
                  <a:lnTo>
                    <a:pt x="935" y="355"/>
                  </a:lnTo>
                  <a:lnTo>
                    <a:pt x="935" y="355"/>
                  </a:lnTo>
                  <a:lnTo>
                    <a:pt x="935" y="355"/>
                  </a:lnTo>
                  <a:lnTo>
                    <a:pt x="935" y="355"/>
                  </a:lnTo>
                  <a:lnTo>
                    <a:pt x="936" y="355"/>
                  </a:lnTo>
                  <a:lnTo>
                    <a:pt x="936" y="355"/>
                  </a:lnTo>
                  <a:lnTo>
                    <a:pt x="936" y="355"/>
                  </a:lnTo>
                  <a:lnTo>
                    <a:pt x="937" y="355"/>
                  </a:lnTo>
                  <a:lnTo>
                    <a:pt x="937" y="355"/>
                  </a:lnTo>
                  <a:lnTo>
                    <a:pt x="937" y="355"/>
                  </a:lnTo>
                  <a:lnTo>
                    <a:pt x="937" y="355"/>
                  </a:lnTo>
                  <a:lnTo>
                    <a:pt x="938" y="355"/>
                  </a:lnTo>
                  <a:lnTo>
                    <a:pt x="938" y="355"/>
                  </a:lnTo>
                  <a:lnTo>
                    <a:pt x="938" y="355"/>
                  </a:lnTo>
                  <a:lnTo>
                    <a:pt x="938" y="355"/>
                  </a:lnTo>
                  <a:lnTo>
                    <a:pt x="939" y="355"/>
                  </a:lnTo>
                  <a:lnTo>
                    <a:pt x="939" y="355"/>
                  </a:lnTo>
                  <a:lnTo>
                    <a:pt x="939" y="355"/>
                  </a:lnTo>
                  <a:lnTo>
                    <a:pt x="939" y="355"/>
                  </a:lnTo>
                  <a:lnTo>
                    <a:pt x="940" y="355"/>
                  </a:lnTo>
                  <a:lnTo>
                    <a:pt x="940" y="355"/>
                  </a:lnTo>
                  <a:lnTo>
                    <a:pt x="940" y="355"/>
                  </a:lnTo>
                  <a:lnTo>
                    <a:pt x="940" y="355"/>
                  </a:lnTo>
                  <a:lnTo>
                    <a:pt x="941" y="355"/>
                  </a:lnTo>
                  <a:lnTo>
                    <a:pt x="941" y="355"/>
                  </a:lnTo>
                  <a:lnTo>
                    <a:pt x="941" y="355"/>
                  </a:lnTo>
                  <a:lnTo>
                    <a:pt x="941" y="355"/>
                  </a:lnTo>
                  <a:lnTo>
                    <a:pt x="942" y="355"/>
                  </a:lnTo>
                  <a:lnTo>
                    <a:pt x="942" y="355"/>
                  </a:lnTo>
                  <a:lnTo>
                    <a:pt x="942" y="355"/>
                  </a:lnTo>
                  <a:lnTo>
                    <a:pt x="942" y="355"/>
                  </a:lnTo>
                  <a:lnTo>
                    <a:pt x="943" y="355"/>
                  </a:lnTo>
                  <a:lnTo>
                    <a:pt x="943" y="355"/>
                  </a:lnTo>
                  <a:lnTo>
                    <a:pt x="943" y="355"/>
                  </a:lnTo>
                  <a:lnTo>
                    <a:pt x="944" y="355"/>
                  </a:lnTo>
                  <a:lnTo>
                    <a:pt x="944" y="355"/>
                  </a:lnTo>
                  <a:lnTo>
                    <a:pt x="944" y="355"/>
                  </a:lnTo>
                  <a:lnTo>
                    <a:pt x="944" y="355"/>
                  </a:lnTo>
                  <a:lnTo>
                    <a:pt x="945" y="355"/>
                  </a:lnTo>
                  <a:lnTo>
                    <a:pt x="945" y="355"/>
                  </a:lnTo>
                  <a:lnTo>
                    <a:pt x="945" y="355"/>
                  </a:lnTo>
                  <a:lnTo>
                    <a:pt x="945" y="355"/>
                  </a:lnTo>
                  <a:lnTo>
                    <a:pt x="946" y="355"/>
                  </a:lnTo>
                  <a:lnTo>
                    <a:pt x="946" y="355"/>
                  </a:lnTo>
                  <a:lnTo>
                    <a:pt x="946" y="355"/>
                  </a:lnTo>
                  <a:lnTo>
                    <a:pt x="946" y="355"/>
                  </a:lnTo>
                  <a:lnTo>
                    <a:pt x="947" y="355"/>
                  </a:lnTo>
                  <a:lnTo>
                    <a:pt x="947" y="355"/>
                  </a:lnTo>
                  <a:lnTo>
                    <a:pt x="947" y="355"/>
                  </a:lnTo>
                  <a:lnTo>
                    <a:pt x="947" y="355"/>
                  </a:lnTo>
                  <a:lnTo>
                    <a:pt x="948" y="355"/>
                  </a:lnTo>
                  <a:lnTo>
                    <a:pt x="948" y="355"/>
                  </a:lnTo>
                  <a:lnTo>
                    <a:pt x="948" y="355"/>
                  </a:lnTo>
                  <a:lnTo>
                    <a:pt x="948" y="355"/>
                  </a:lnTo>
                  <a:lnTo>
                    <a:pt x="948" y="355"/>
                  </a:lnTo>
                  <a:lnTo>
                    <a:pt x="949" y="355"/>
                  </a:lnTo>
                  <a:lnTo>
                    <a:pt x="949" y="355"/>
                  </a:lnTo>
                  <a:lnTo>
                    <a:pt x="949" y="355"/>
                  </a:lnTo>
                  <a:lnTo>
                    <a:pt x="950" y="355"/>
                  </a:lnTo>
                  <a:lnTo>
                    <a:pt x="950" y="355"/>
                  </a:lnTo>
                  <a:lnTo>
                    <a:pt x="950" y="355"/>
                  </a:lnTo>
                  <a:lnTo>
                    <a:pt x="951" y="355"/>
                  </a:lnTo>
                  <a:lnTo>
                    <a:pt x="951" y="355"/>
                  </a:lnTo>
                  <a:lnTo>
                    <a:pt x="951" y="355"/>
                  </a:lnTo>
                  <a:lnTo>
                    <a:pt x="951" y="355"/>
                  </a:lnTo>
                  <a:lnTo>
                    <a:pt x="952" y="355"/>
                  </a:lnTo>
                  <a:lnTo>
                    <a:pt x="952" y="355"/>
                  </a:lnTo>
                  <a:lnTo>
                    <a:pt x="952" y="355"/>
                  </a:lnTo>
                  <a:lnTo>
                    <a:pt x="952" y="355"/>
                  </a:lnTo>
                  <a:lnTo>
                    <a:pt x="953" y="355"/>
                  </a:lnTo>
                  <a:lnTo>
                    <a:pt x="953" y="355"/>
                  </a:lnTo>
                  <a:lnTo>
                    <a:pt x="953" y="355"/>
                  </a:lnTo>
                  <a:lnTo>
                    <a:pt x="953" y="355"/>
                  </a:lnTo>
                  <a:lnTo>
                    <a:pt x="954" y="355"/>
                  </a:lnTo>
                  <a:lnTo>
                    <a:pt x="954" y="355"/>
                  </a:lnTo>
                  <a:lnTo>
                    <a:pt x="954" y="355"/>
                  </a:lnTo>
                  <a:lnTo>
                    <a:pt x="954" y="355"/>
                  </a:lnTo>
                  <a:lnTo>
                    <a:pt x="955" y="355"/>
                  </a:lnTo>
                  <a:lnTo>
                    <a:pt x="955" y="355"/>
                  </a:lnTo>
                  <a:lnTo>
                    <a:pt x="955" y="355"/>
                  </a:lnTo>
                  <a:lnTo>
                    <a:pt x="955" y="355"/>
                  </a:lnTo>
                  <a:lnTo>
                    <a:pt x="956" y="355"/>
                  </a:lnTo>
                  <a:lnTo>
                    <a:pt x="956" y="355"/>
                  </a:lnTo>
                  <a:lnTo>
                    <a:pt x="956" y="355"/>
                  </a:lnTo>
                  <a:lnTo>
                    <a:pt x="956" y="355"/>
                  </a:lnTo>
                  <a:lnTo>
                    <a:pt x="957" y="355"/>
                  </a:lnTo>
                  <a:lnTo>
                    <a:pt x="957" y="355"/>
                  </a:lnTo>
                  <a:lnTo>
                    <a:pt x="957" y="355"/>
                  </a:lnTo>
                  <a:lnTo>
                    <a:pt x="957" y="355"/>
                  </a:lnTo>
                  <a:lnTo>
                    <a:pt x="958" y="355"/>
                  </a:lnTo>
                  <a:lnTo>
                    <a:pt x="958" y="355"/>
                  </a:lnTo>
                  <a:lnTo>
                    <a:pt x="958" y="355"/>
                  </a:lnTo>
                  <a:lnTo>
                    <a:pt x="959" y="355"/>
                  </a:lnTo>
                  <a:lnTo>
                    <a:pt x="959" y="355"/>
                  </a:lnTo>
                  <a:lnTo>
                    <a:pt x="959" y="355"/>
                  </a:lnTo>
                  <a:lnTo>
                    <a:pt x="959" y="355"/>
                  </a:lnTo>
                  <a:lnTo>
                    <a:pt x="960" y="355"/>
                  </a:lnTo>
                  <a:lnTo>
                    <a:pt x="960" y="355"/>
                  </a:lnTo>
                  <a:lnTo>
                    <a:pt x="960" y="355"/>
                  </a:lnTo>
                  <a:lnTo>
                    <a:pt x="960" y="355"/>
                  </a:lnTo>
                  <a:lnTo>
                    <a:pt x="960" y="355"/>
                  </a:lnTo>
                  <a:lnTo>
                    <a:pt x="961" y="355"/>
                  </a:lnTo>
                  <a:lnTo>
                    <a:pt x="961" y="355"/>
                  </a:lnTo>
                  <a:lnTo>
                    <a:pt x="961" y="355"/>
                  </a:lnTo>
                  <a:lnTo>
                    <a:pt x="962" y="355"/>
                  </a:lnTo>
                  <a:lnTo>
                    <a:pt x="962" y="355"/>
                  </a:lnTo>
                  <a:lnTo>
                    <a:pt x="962" y="355"/>
                  </a:lnTo>
                  <a:lnTo>
                    <a:pt x="962" y="355"/>
                  </a:lnTo>
                  <a:lnTo>
                    <a:pt x="963" y="355"/>
                  </a:lnTo>
                  <a:lnTo>
                    <a:pt x="963" y="355"/>
                  </a:lnTo>
                  <a:lnTo>
                    <a:pt x="963" y="355"/>
                  </a:lnTo>
                  <a:lnTo>
                    <a:pt x="963" y="355"/>
                  </a:lnTo>
                  <a:lnTo>
                    <a:pt x="964" y="355"/>
                  </a:lnTo>
                  <a:lnTo>
                    <a:pt x="964" y="355"/>
                  </a:lnTo>
                  <a:lnTo>
                    <a:pt x="964" y="355"/>
                  </a:lnTo>
                  <a:lnTo>
                    <a:pt x="964" y="355"/>
                  </a:lnTo>
                  <a:lnTo>
                    <a:pt x="965" y="355"/>
                  </a:lnTo>
                  <a:lnTo>
                    <a:pt x="965" y="355"/>
                  </a:lnTo>
                  <a:lnTo>
                    <a:pt x="965" y="355"/>
                  </a:lnTo>
                  <a:lnTo>
                    <a:pt x="966" y="355"/>
                  </a:lnTo>
                  <a:lnTo>
                    <a:pt x="966" y="355"/>
                  </a:lnTo>
                  <a:lnTo>
                    <a:pt x="966" y="355"/>
                  </a:lnTo>
                  <a:lnTo>
                    <a:pt x="966" y="355"/>
                  </a:lnTo>
                  <a:lnTo>
                    <a:pt x="967" y="355"/>
                  </a:lnTo>
                  <a:lnTo>
                    <a:pt x="967" y="355"/>
                  </a:lnTo>
                  <a:lnTo>
                    <a:pt x="967" y="355"/>
                  </a:lnTo>
                  <a:lnTo>
                    <a:pt x="967" y="355"/>
                  </a:lnTo>
                  <a:lnTo>
                    <a:pt x="968" y="355"/>
                  </a:lnTo>
                  <a:lnTo>
                    <a:pt x="968" y="355"/>
                  </a:lnTo>
                  <a:lnTo>
                    <a:pt x="968" y="355"/>
                  </a:lnTo>
                  <a:lnTo>
                    <a:pt x="968" y="355"/>
                  </a:lnTo>
                  <a:lnTo>
                    <a:pt x="969" y="355"/>
                  </a:lnTo>
                  <a:lnTo>
                    <a:pt x="969" y="355"/>
                  </a:lnTo>
                  <a:lnTo>
                    <a:pt x="969" y="355"/>
                  </a:lnTo>
                  <a:lnTo>
                    <a:pt x="969" y="355"/>
                  </a:lnTo>
                  <a:lnTo>
                    <a:pt x="970" y="355"/>
                  </a:lnTo>
                  <a:lnTo>
                    <a:pt x="970" y="355"/>
                  </a:lnTo>
                  <a:lnTo>
                    <a:pt x="970" y="355"/>
                  </a:lnTo>
                  <a:lnTo>
                    <a:pt x="970" y="355"/>
                  </a:lnTo>
                  <a:lnTo>
                    <a:pt x="971" y="355"/>
                  </a:lnTo>
                  <a:lnTo>
                    <a:pt x="971" y="355"/>
                  </a:lnTo>
                  <a:lnTo>
                    <a:pt x="971" y="355"/>
                  </a:lnTo>
                  <a:lnTo>
                    <a:pt x="971" y="355"/>
                  </a:lnTo>
                  <a:lnTo>
                    <a:pt x="972" y="355"/>
                  </a:lnTo>
                  <a:lnTo>
                    <a:pt x="972" y="355"/>
                  </a:lnTo>
                  <a:lnTo>
                    <a:pt x="972" y="355"/>
                  </a:lnTo>
                  <a:lnTo>
                    <a:pt x="972" y="355"/>
                  </a:lnTo>
                  <a:lnTo>
                    <a:pt x="973" y="355"/>
                  </a:lnTo>
                  <a:lnTo>
                    <a:pt x="973" y="355"/>
                  </a:lnTo>
                  <a:lnTo>
                    <a:pt x="973" y="355"/>
                  </a:lnTo>
                  <a:lnTo>
                    <a:pt x="974" y="355"/>
                  </a:lnTo>
                  <a:lnTo>
                    <a:pt x="974" y="355"/>
                  </a:lnTo>
                  <a:lnTo>
                    <a:pt x="974" y="355"/>
                  </a:lnTo>
                  <a:lnTo>
                    <a:pt x="974" y="355"/>
                  </a:lnTo>
                  <a:lnTo>
                    <a:pt x="975" y="355"/>
                  </a:lnTo>
                  <a:lnTo>
                    <a:pt x="975" y="355"/>
                  </a:lnTo>
                  <a:lnTo>
                    <a:pt x="975" y="355"/>
                  </a:lnTo>
                  <a:lnTo>
                    <a:pt x="975" y="355"/>
                  </a:lnTo>
                  <a:lnTo>
                    <a:pt x="976" y="355"/>
                  </a:lnTo>
                  <a:lnTo>
                    <a:pt x="976" y="355"/>
                  </a:lnTo>
                  <a:lnTo>
                    <a:pt x="976" y="355"/>
                  </a:lnTo>
                  <a:lnTo>
                    <a:pt x="976" y="355"/>
                  </a:lnTo>
                  <a:lnTo>
                    <a:pt x="977" y="355"/>
                  </a:lnTo>
                  <a:lnTo>
                    <a:pt x="977" y="355"/>
                  </a:lnTo>
                  <a:lnTo>
                    <a:pt x="977" y="355"/>
                  </a:lnTo>
                  <a:lnTo>
                    <a:pt x="977" y="355"/>
                  </a:lnTo>
                  <a:lnTo>
                    <a:pt x="978" y="355"/>
                  </a:lnTo>
                  <a:lnTo>
                    <a:pt x="978" y="355"/>
                  </a:lnTo>
                  <a:lnTo>
                    <a:pt x="978" y="355"/>
                  </a:lnTo>
                  <a:lnTo>
                    <a:pt x="978" y="355"/>
                  </a:lnTo>
                  <a:lnTo>
                    <a:pt x="979" y="355"/>
                  </a:lnTo>
                  <a:lnTo>
                    <a:pt x="979" y="355"/>
                  </a:lnTo>
                  <a:lnTo>
                    <a:pt x="979" y="355"/>
                  </a:lnTo>
                  <a:lnTo>
                    <a:pt x="980" y="355"/>
                  </a:lnTo>
                  <a:lnTo>
                    <a:pt x="980" y="355"/>
                  </a:lnTo>
                  <a:lnTo>
                    <a:pt x="980" y="355"/>
                  </a:lnTo>
                  <a:lnTo>
                    <a:pt x="980" y="355"/>
                  </a:lnTo>
                  <a:lnTo>
                    <a:pt x="981" y="355"/>
                  </a:lnTo>
                  <a:lnTo>
                    <a:pt x="981" y="355"/>
                  </a:lnTo>
                  <a:lnTo>
                    <a:pt x="981" y="355"/>
                  </a:lnTo>
                  <a:lnTo>
                    <a:pt x="981" y="355"/>
                  </a:lnTo>
                  <a:lnTo>
                    <a:pt x="982" y="355"/>
                  </a:lnTo>
                  <a:lnTo>
                    <a:pt x="982" y="355"/>
                  </a:lnTo>
                  <a:lnTo>
                    <a:pt x="982" y="355"/>
                  </a:lnTo>
                  <a:lnTo>
                    <a:pt x="982" y="355"/>
                  </a:lnTo>
                  <a:lnTo>
                    <a:pt x="983" y="355"/>
                  </a:lnTo>
                  <a:lnTo>
                    <a:pt x="983" y="355"/>
                  </a:lnTo>
                  <a:lnTo>
                    <a:pt x="983" y="355"/>
                  </a:lnTo>
                  <a:lnTo>
                    <a:pt x="983" y="355"/>
                  </a:lnTo>
                  <a:lnTo>
                    <a:pt x="984" y="355"/>
                  </a:lnTo>
                  <a:lnTo>
                    <a:pt x="984" y="355"/>
                  </a:lnTo>
                  <a:lnTo>
                    <a:pt x="984" y="355"/>
                  </a:lnTo>
                  <a:lnTo>
                    <a:pt x="984" y="355"/>
                  </a:lnTo>
                  <a:lnTo>
                    <a:pt x="985" y="355"/>
                  </a:lnTo>
                  <a:lnTo>
                    <a:pt x="985" y="355"/>
                  </a:lnTo>
                  <a:lnTo>
                    <a:pt x="985" y="355"/>
                  </a:lnTo>
                  <a:lnTo>
                    <a:pt x="985" y="355"/>
                  </a:lnTo>
                  <a:lnTo>
                    <a:pt x="986" y="355"/>
                  </a:lnTo>
                  <a:lnTo>
                    <a:pt x="986" y="355"/>
                  </a:lnTo>
                  <a:lnTo>
                    <a:pt x="986" y="355"/>
                  </a:lnTo>
                  <a:lnTo>
                    <a:pt x="986" y="355"/>
                  </a:lnTo>
                  <a:lnTo>
                    <a:pt x="987" y="355"/>
                  </a:lnTo>
                  <a:lnTo>
                    <a:pt x="987" y="355"/>
                  </a:lnTo>
                  <a:lnTo>
                    <a:pt x="987" y="355"/>
                  </a:lnTo>
                  <a:lnTo>
                    <a:pt x="988" y="355"/>
                  </a:lnTo>
                  <a:lnTo>
                    <a:pt x="988" y="355"/>
                  </a:lnTo>
                  <a:lnTo>
                    <a:pt x="988" y="355"/>
                  </a:lnTo>
                  <a:lnTo>
                    <a:pt x="988" y="355"/>
                  </a:lnTo>
                  <a:lnTo>
                    <a:pt x="989" y="355"/>
                  </a:lnTo>
                  <a:lnTo>
                    <a:pt x="989" y="355"/>
                  </a:lnTo>
                  <a:lnTo>
                    <a:pt x="989" y="355"/>
                  </a:lnTo>
                  <a:lnTo>
                    <a:pt x="989" y="355"/>
                  </a:lnTo>
                  <a:lnTo>
                    <a:pt x="990" y="355"/>
                  </a:lnTo>
                  <a:lnTo>
                    <a:pt x="990" y="355"/>
                  </a:lnTo>
                  <a:lnTo>
                    <a:pt x="990" y="355"/>
                  </a:lnTo>
                  <a:lnTo>
                    <a:pt x="990" y="355"/>
                  </a:lnTo>
                  <a:lnTo>
                    <a:pt x="991" y="355"/>
                  </a:lnTo>
                  <a:lnTo>
                    <a:pt x="991" y="355"/>
                  </a:lnTo>
                  <a:lnTo>
                    <a:pt x="991" y="355"/>
                  </a:lnTo>
                  <a:lnTo>
                    <a:pt x="991" y="355"/>
                  </a:lnTo>
                  <a:lnTo>
                    <a:pt x="992" y="355"/>
                  </a:lnTo>
                  <a:lnTo>
                    <a:pt x="992" y="355"/>
                  </a:lnTo>
                  <a:lnTo>
                    <a:pt x="992" y="355"/>
                  </a:lnTo>
                  <a:lnTo>
                    <a:pt x="992" y="355"/>
                  </a:lnTo>
                  <a:lnTo>
                    <a:pt x="992" y="355"/>
                  </a:lnTo>
                  <a:lnTo>
                    <a:pt x="993" y="355"/>
                  </a:lnTo>
                  <a:lnTo>
                    <a:pt x="993" y="355"/>
                  </a:lnTo>
                  <a:lnTo>
                    <a:pt x="993" y="355"/>
                  </a:lnTo>
                  <a:lnTo>
                    <a:pt x="994" y="355"/>
                  </a:lnTo>
                  <a:lnTo>
                    <a:pt x="994" y="355"/>
                  </a:lnTo>
                  <a:lnTo>
                    <a:pt x="994" y="355"/>
                  </a:lnTo>
                  <a:lnTo>
                    <a:pt x="995" y="355"/>
                  </a:lnTo>
                  <a:lnTo>
                    <a:pt x="995" y="355"/>
                  </a:lnTo>
                  <a:lnTo>
                    <a:pt x="995" y="355"/>
                  </a:lnTo>
                  <a:lnTo>
                    <a:pt x="995" y="355"/>
                  </a:lnTo>
                  <a:lnTo>
                    <a:pt x="996" y="355"/>
                  </a:lnTo>
                  <a:lnTo>
                    <a:pt x="996" y="355"/>
                  </a:lnTo>
                  <a:lnTo>
                    <a:pt x="996" y="355"/>
                  </a:lnTo>
                  <a:lnTo>
                    <a:pt x="996" y="355"/>
                  </a:lnTo>
                  <a:lnTo>
                    <a:pt x="997" y="355"/>
                  </a:lnTo>
                  <a:lnTo>
                    <a:pt x="997" y="355"/>
                  </a:lnTo>
                  <a:lnTo>
                    <a:pt x="997" y="355"/>
                  </a:lnTo>
                  <a:lnTo>
                    <a:pt x="997" y="355"/>
                  </a:lnTo>
                  <a:lnTo>
                    <a:pt x="998" y="355"/>
                  </a:lnTo>
                  <a:lnTo>
                    <a:pt x="998" y="355"/>
                  </a:lnTo>
                  <a:lnTo>
                    <a:pt x="998" y="355"/>
                  </a:lnTo>
                  <a:lnTo>
                    <a:pt x="998" y="355"/>
                  </a:lnTo>
                  <a:lnTo>
                    <a:pt x="999" y="355"/>
                  </a:lnTo>
                  <a:lnTo>
                    <a:pt x="999" y="355"/>
                  </a:lnTo>
                  <a:lnTo>
                    <a:pt x="999" y="355"/>
                  </a:lnTo>
                  <a:lnTo>
                    <a:pt x="999" y="355"/>
                  </a:lnTo>
                  <a:lnTo>
                    <a:pt x="1000" y="355"/>
                  </a:lnTo>
                  <a:lnTo>
                    <a:pt x="1000" y="355"/>
                  </a:lnTo>
                  <a:lnTo>
                    <a:pt x="1000" y="355"/>
                  </a:lnTo>
                  <a:lnTo>
                    <a:pt x="1000" y="355"/>
                  </a:lnTo>
                  <a:lnTo>
                    <a:pt x="1001" y="355"/>
                  </a:lnTo>
                  <a:lnTo>
                    <a:pt x="1001" y="355"/>
                  </a:lnTo>
                  <a:lnTo>
                    <a:pt x="1001" y="355"/>
                  </a:lnTo>
                  <a:lnTo>
                    <a:pt x="1002" y="355"/>
                  </a:lnTo>
                  <a:lnTo>
                    <a:pt x="1002" y="355"/>
                  </a:lnTo>
                  <a:lnTo>
                    <a:pt x="1002" y="355"/>
                  </a:lnTo>
                  <a:lnTo>
                    <a:pt x="1002" y="355"/>
                  </a:lnTo>
                  <a:lnTo>
                    <a:pt x="1003" y="355"/>
                  </a:lnTo>
                  <a:lnTo>
                    <a:pt x="1003" y="355"/>
                  </a:lnTo>
                  <a:lnTo>
                    <a:pt x="1003" y="355"/>
                  </a:lnTo>
                  <a:lnTo>
                    <a:pt x="1003" y="355"/>
                  </a:lnTo>
                  <a:lnTo>
                    <a:pt x="1004" y="355"/>
                  </a:lnTo>
                  <a:lnTo>
                    <a:pt x="1004" y="355"/>
                  </a:lnTo>
                  <a:lnTo>
                    <a:pt x="1004" y="355"/>
                  </a:lnTo>
                  <a:lnTo>
                    <a:pt x="1004" y="355"/>
                  </a:lnTo>
                  <a:lnTo>
                    <a:pt x="1004" y="355"/>
                  </a:lnTo>
                  <a:lnTo>
                    <a:pt x="1005" y="355"/>
                  </a:lnTo>
                  <a:lnTo>
                    <a:pt x="1005" y="355"/>
                  </a:lnTo>
                  <a:lnTo>
                    <a:pt x="1005" y="355"/>
                  </a:lnTo>
                  <a:lnTo>
                    <a:pt x="1006" y="355"/>
                  </a:lnTo>
                  <a:lnTo>
                    <a:pt x="1006" y="355"/>
                  </a:lnTo>
                  <a:lnTo>
                    <a:pt x="1006" y="355"/>
                  </a:lnTo>
                  <a:lnTo>
                    <a:pt x="1006" y="355"/>
                  </a:lnTo>
                  <a:lnTo>
                    <a:pt x="1007" y="355"/>
                  </a:lnTo>
                  <a:lnTo>
                    <a:pt x="1007" y="355"/>
                  </a:lnTo>
                  <a:lnTo>
                    <a:pt x="1007" y="355"/>
                  </a:lnTo>
                  <a:lnTo>
                    <a:pt x="1007" y="355"/>
                  </a:lnTo>
                  <a:lnTo>
                    <a:pt x="1008" y="355"/>
                  </a:lnTo>
                  <a:lnTo>
                    <a:pt x="1008" y="355"/>
                  </a:lnTo>
                  <a:lnTo>
                    <a:pt x="1008" y="355"/>
                  </a:lnTo>
                  <a:lnTo>
                    <a:pt x="1009" y="355"/>
                  </a:lnTo>
                  <a:lnTo>
                    <a:pt x="1009" y="355"/>
                  </a:lnTo>
                  <a:lnTo>
                    <a:pt x="1009" y="355"/>
                  </a:lnTo>
                  <a:lnTo>
                    <a:pt x="1009" y="355"/>
                  </a:lnTo>
                  <a:lnTo>
                    <a:pt x="1010" y="355"/>
                  </a:lnTo>
                  <a:lnTo>
                    <a:pt x="1010" y="355"/>
                  </a:lnTo>
                  <a:lnTo>
                    <a:pt x="1010" y="355"/>
                  </a:lnTo>
                  <a:lnTo>
                    <a:pt x="1010" y="355"/>
                  </a:lnTo>
                  <a:lnTo>
                    <a:pt x="1011" y="355"/>
                  </a:lnTo>
                  <a:lnTo>
                    <a:pt x="1011" y="355"/>
                  </a:lnTo>
                  <a:lnTo>
                    <a:pt x="1011" y="355"/>
                  </a:lnTo>
                  <a:lnTo>
                    <a:pt x="1011" y="355"/>
                  </a:lnTo>
                  <a:lnTo>
                    <a:pt x="1012" y="355"/>
                  </a:lnTo>
                  <a:lnTo>
                    <a:pt x="1012" y="355"/>
                  </a:lnTo>
                  <a:lnTo>
                    <a:pt x="1012" y="355"/>
                  </a:lnTo>
                  <a:lnTo>
                    <a:pt x="1012" y="355"/>
                  </a:lnTo>
                  <a:lnTo>
                    <a:pt x="1013" y="355"/>
                  </a:lnTo>
                  <a:lnTo>
                    <a:pt x="1013" y="355"/>
                  </a:lnTo>
                  <a:lnTo>
                    <a:pt x="1013" y="355"/>
                  </a:lnTo>
                  <a:lnTo>
                    <a:pt x="1013" y="355"/>
                  </a:lnTo>
                  <a:lnTo>
                    <a:pt x="1014" y="355"/>
                  </a:lnTo>
                  <a:lnTo>
                    <a:pt x="1014" y="355"/>
                  </a:lnTo>
                  <a:lnTo>
                    <a:pt x="1014" y="355"/>
                  </a:lnTo>
                  <a:lnTo>
                    <a:pt x="1014" y="355"/>
                  </a:lnTo>
                  <a:lnTo>
                    <a:pt x="1015" y="355"/>
                  </a:lnTo>
                  <a:lnTo>
                    <a:pt x="1015" y="355"/>
                  </a:lnTo>
                  <a:lnTo>
                    <a:pt x="1015" y="355"/>
                  </a:lnTo>
                  <a:lnTo>
                    <a:pt x="1015" y="355"/>
                  </a:lnTo>
                  <a:lnTo>
                    <a:pt x="1016" y="355"/>
                  </a:lnTo>
                  <a:lnTo>
                    <a:pt x="1016" y="355"/>
                  </a:lnTo>
                  <a:lnTo>
                    <a:pt x="1016" y="355"/>
                  </a:lnTo>
                  <a:lnTo>
                    <a:pt x="1016" y="355"/>
                  </a:lnTo>
                  <a:lnTo>
                    <a:pt x="1017" y="355"/>
                  </a:lnTo>
                  <a:lnTo>
                    <a:pt x="1017" y="355"/>
                  </a:lnTo>
                  <a:lnTo>
                    <a:pt x="1017" y="355"/>
                  </a:lnTo>
                  <a:lnTo>
                    <a:pt x="1018" y="355"/>
                  </a:lnTo>
                  <a:lnTo>
                    <a:pt x="1018" y="355"/>
                  </a:lnTo>
                  <a:lnTo>
                    <a:pt x="1018" y="355"/>
                  </a:lnTo>
                  <a:lnTo>
                    <a:pt x="1018" y="355"/>
                  </a:lnTo>
                  <a:lnTo>
                    <a:pt x="1019" y="355"/>
                  </a:lnTo>
                  <a:lnTo>
                    <a:pt x="1019" y="355"/>
                  </a:lnTo>
                  <a:lnTo>
                    <a:pt x="1019" y="355"/>
                  </a:lnTo>
                  <a:lnTo>
                    <a:pt x="1019" y="355"/>
                  </a:lnTo>
                  <a:lnTo>
                    <a:pt x="1020" y="355"/>
                  </a:lnTo>
                  <a:lnTo>
                    <a:pt x="1020" y="355"/>
                  </a:lnTo>
                  <a:lnTo>
                    <a:pt x="1020" y="355"/>
                  </a:lnTo>
                  <a:lnTo>
                    <a:pt x="1020" y="355"/>
                  </a:lnTo>
                  <a:lnTo>
                    <a:pt x="1021" y="355"/>
                  </a:lnTo>
                  <a:lnTo>
                    <a:pt x="1021" y="355"/>
                  </a:lnTo>
                  <a:lnTo>
                    <a:pt x="1021" y="355"/>
                  </a:lnTo>
                  <a:lnTo>
                    <a:pt x="1021" y="355"/>
                  </a:lnTo>
                  <a:lnTo>
                    <a:pt x="1022" y="355"/>
                  </a:lnTo>
                  <a:lnTo>
                    <a:pt x="1022" y="355"/>
                  </a:lnTo>
                  <a:lnTo>
                    <a:pt x="1022" y="355"/>
                  </a:lnTo>
                  <a:lnTo>
                    <a:pt x="1022" y="355"/>
                  </a:lnTo>
                  <a:lnTo>
                    <a:pt x="1023" y="355"/>
                  </a:lnTo>
                  <a:lnTo>
                    <a:pt x="1023" y="355"/>
                  </a:lnTo>
                  <a:lnTo>
                    <a:pt x="1023" y="355"/>
                  </a:lnTo>
                  <a:lnTo>
                    <a:pt x="1024" y="355"/>
                  </a:lnTo>
                  <a:lnTo>
                    <a:pt x="1024" y="355"/>
                  </a:lnTo>
                  <a:lnTo>
                    <a:pt x="1024" y="355"/>
                  </a:lnTo>
                  <a:lnTo>
                    <a:pt x="1024" y="355"/>
                  </a:lnTo>
                  <a:lnTo>
                    <a:pt x="1025" y="355"/>
                  </a:lnTo>
                  <a:lnTo>
                    <a:pt x="1025" y="355"/>
                  </a:lnTo>
                  <a:lnTo>
                    <a:pt x="1025" y="355"/>
                  </a:lnTo>
                  <a:lnTo>
                    <a:pt x="1025" y="355"/>
                  </a:lnTo>
                  <a:lnTo>
                    <a:pt x="1026" y="355"/>
                  </a:lnTo>
                  <a:lnTo>
                    <a:pt x="1026" y="355"/>
                  </a:lnTo>
                  <a:lnTo>
                    <a:pt x="1026" y="355"/>
                  </a:lnTo>
                  <a:lnTo>
                    <a:pt x="1026" y="355"/>
                  </a:lnTo>
                  <a:lnTo>
                    <a:pt x="1027" y="355"/>
                  </a:lnTo>
                  <a:lnTo>
                    <a:pt x="1027" y="355"/>
                  </a:lnTo>
                  <a:lnTo>
                    <a:pt x="1027" y="355"/>
                  </a:lnTo>
                  <a:lnTo>
                    <a:pt x="1027" y="355"/>
                  </a:lnTo>
                  <a:lnTo>
                    <a:pt x="1028" y="355"/>
                  </a:lnTo>
                  <a:lnTo>
                    <a:pt x="1028" y="355"/>
                  </a:lnTo>
                  <a:lnTo>
                    <a:pt x="1028" y="355"/>
                  </a:lnTo>
                  <a:lnTo>
                    <a:pt x="1028" y="355"/>
                  </a:lnTo>
                  <a:lnTo>
                    <a:pt x="1029" y="355"/>
                  </a:lnTo>
                  <a:lnTo>
                    <a:pt x="1029" y="355"/>
                  </a:lnTo>
                  <a:lnTo>
                    <a:pt x="1029" y="355"/>
                  </a:lnTo>
                  <a:lnTo>
                    <a:pt x="1029" y="355"/>
                  </a:lnTo>
                  <a:lnTo>
                    <a:pt x="1030" y="355"/>
                  </a:lnTo>
                  <a:lnTo>
                    <a:pt x="1030" y="355"/>
                  </a:lnTo>
                  <a:lnTo>
                    <a:pt x="1030" y="355"/>
                  </a:lnTo>
                  <a:lnTo>
                    <a:pt x="1031" y="355"/>
                  </a:lnTo>
                  <a:lnTo>
                    <a:pt x="1031" y="355"/>
                  </a:lnTo>
                  <a:lnTo>
                    <a:pt x="1031" y="355"/>
                  </a:lnTo>
                  <a:lnTo>
                    <a:pt x="1031" y="355"/>
                  </a:lnTo>
                  <a:lnTo>
                    <a:pt x="1032" y="355"/>
                  </a:lnTo>
                  <a:lnTo>
                    <a:pt x="1032" y="355"/>
                  </a:lnTo>
                  <a:lnTo>
                    <a:pt x="1032" y="355"/>
                  </a:lnTo>
                  <a:lnTo>
                    <a:pt x="1032" y="355"/>
                  </a:lnTo>
                  <a:lnTo>
                    <a:pt x="1033" y="355"/>
                  </a:lnTo>
                  <a:lnTo>
                    <a:pt x="1033" y="355"/>
                  </a:lnTo>
                  <a:lnTo>
                    <a:pt x="1033" y="355"/>
                  </a:lnTo>
                  <a:lnTo>
                    <a:pt x="1033" y="355"/>
                  </a:lnTo>
                  <a:lnTo>
                    <a:pt x="1034" y="355"/>
                  </a:lnTo>
                  <a:lnTo>
                    <a:pt x="1034" y="355"/>
                  </a:lnTo>
                  <a:lnTo>
                    <a:pt x="1034" y="355"/>
                  </a:lnTo>
                  <a:lnTo>
                    <a:pt x="1034" y="355"/>
                  </a:lnTo>
                  <a:lnTo>
                    <a:pt x="1035" y="355"/>
                  </a:lnTo>
                  <a:lnTo>
                    <a:pt x="1035" y="355"/>
                  </a:lnTo>
                  <a:lnTo>
                    <a:pt x="1035" y="355"/>
                  </a:lnTo>
                  <a:lnTo>
                    <a:pt x="1035" y="355"/>
                  </a:lnTo>
                  <a:lnTo>
                    <a:pt x="1035" y="355"/>
                  </a:lnTo>
                  <a:lnTo>
                    <a:pt x="1036" y="355"/>
                  </a:lnTo>
                  <a:lnTo>
                    <a:pt x="1036" y="355"/>
                  </a:lnTo>
                  <a:lnTo>
                    <a:pt x="1036" y="355"/>
                  </a:lnTo>
                  <a:lnTo>
                    <a:pt x="1036" y="355"/>
                  </a:lnTo>
                  <a:lnTo>
                    <a:pt x="1037" y="355"/>
                  </a:lnTo>
                  <a:lnTo>
                    <a:pt x="1037" y="355"/>
                  </a:lnTo>
                  <a:lnTo>
                    <a:pt x="1037" y="355"/>
                  </a:lnTo>
                  <a:lnTo>
                    <a:pt x="1038" y="355"/>
                  </a:lnTo>
                  <a:lnTo>
                    <a:pt x="1038" y="355"/>
                  </a:lnTo>
                  <a:lnTo>
                    <a:pt x="1038" y="355"/>
                  </a:lnTo>
                  <a:lnTo>
                    <a:pt x="1039" y="355"/>
                  </a:lnTo>
                  <a:lnTo>
                    <a:pt x="1039" y="355"/>
                  </a:lnTo>
                  <a:lnTo>
                    <a:pt x="1039" y="355"/>
                  </a:lnTo>
                  <a:lnTo>
                    <a:pt x="1039" y="355"/>
                  </a:lnTo>
                  <a:lnTo>
                    <a:pt x="1040" y="355"/>
                  </a:lnTo>
                  <a:lnTo>
                    <a:pt x="1040" y="355"/>
                  </a:lnTo>
                  <a:lnTo>
                    <a:pt x="1040" y="355"/>
                  </a:lnTo>
                  <a:lnTo>
                    <a:pt x="1040" y="355"/>
                  </a:lnTo>
                  <a:lnTo>
                    <a:pt x="1041" y="355"/>
                  </a:lnTo>
                  <a:lnTo>
                    <a:pt x="1041" y="355"/>
                  </a:lnTo>
                  <a:lnTo>
                    <a:pt x="1041" y="355"/>
                  </a:lnTo>
                  <a:lnTo>
                    <a:pt x="1041" y="355"/>
                  </a:lnTo>
                  <a:lnTo>
                    <a:pt x="1042" y="355"/>
                  </a:lnTo>
                  <a:lnTo>
                    <a:pt x="1042" y="355"/>
                  </a:lnTo>
                  <a:lnTo>
                    <a:pt x="1042" y="355"/>
                  </a:lnTo>
                  <a:lnTo>
                    <a:pt x="1042" y="355"/>
                  </a:lnTo>
                  <a:lnTo>
                    <a:pt x="1043" y="355"/>
                  </a:lnTo>
                  <a:lnTo>
                    <a:pt x="1043" y="355"/>
                  </a:lnTo>
                  <a:lnTo>
                    <a:pt x="1043" y="355"/>
                  </a:lnTo>
                  <a:lnTo>
                    <a:pt x="1043" y="355"/>
                  </a:lnTo>
                  <a:lnTo>
                    <a:pt x="1044" y="355"/>
                  </a:lnTo>
                  <a:lnTo>
                    <a:pt x="1044" y="355"/>
                  </a:lnTo>
                  <a:lnTo>
                    <a:pt x="1044" y="355"/>
                  </a:lnTo>
                  <a:lnTo>
                    <a:pt x="1044" y="355"/>
                  </a:lnTo>
                  <a:lnTo>
                    <a:pt x="1045" y="355"/>
                  </a:lnTo>
                  <a:lnTo>
                    <a:pt x="1045" y="355"/>
                  </a:lnTo>
                  <a:lnTo>
                    <a:pt x="1045" y="355"/>
                  </a:lnTo>
                  <a:lnTo>
                    <a:pt x="1046" y="355"/>
                  </a:lnTo>
                  <a:lnTo>
                    <a:pt x="1046" y="355"/>
                  </a:lnTo>
                  <a:lnTo>
                    <a:pt x="1046" y="355"/>
                  </a:lnTo>
                  <a:lnTo>
                    <a:pt x="1046" y="355"/>
                  </a:lnTo>
                  <a:lnTo>
                    <a:pt x="1047" y="355"/>
                  </a:lnTo>
                  <a:lnTo>
                    <a:pt x="1047" y="355"/>
                  </a:lnTo>
                  <a:lnTo>
                    <a:pt x="1047" y="355"/>
                  </a:lnTo>
                  <a:lnTo>
                    <a:pt x="1047" y="355"/>
                  </a:lnTo>
                  <a:lnTo>
                    <a:pt x="1047" y="355"/>
                  </a:lnTo>
                  <a:lnTo>
                    <a:pt x="1048" y="355"/>
                  </a:lnTo>
                  <a:lnTo>
                    <a:pt x="1048" y="355"/>
                  </a:lnTo>
                  <a:lnTo>
                    <a:pt x="1048" y="355"/>
                  </a:lnTo>
                  <a:lnTo>
                    <a:pt x="1048" y="355"/>
                  </a:lnTo>
                  <a:lnTo>
                    <a:pt x="1049" y="355"/>
                  </a:lnTo>
                  <a:lnTo>
                    <a:pt x="1049" y="355"/>
                  </a:lnTo>
                  <a:lnTo>
                    <a:pt x="1049" y="355"/>
                  </a:lnTo>
                  <a:lnTo>
                    <a:pt x="1050" y="355"/>
                  </a:lnTo>
                  <a:lnTo>
                    <a:pt x="1050" y="355"/>
                  </a:lnTo>
                  <a:lnTo>
                    <a:pt x="1050" y="355"/>
                  </a:lnTo>
                  <a:lnTo>
                    <a:pt x="1050" y="355"/>
                  </a:lnTo>
                  <a:lnTo>
                    <a:pt x="1051" y="355"/>
                  </a:lnTo>
                  <a:lnTo>
                    <a:pt x="1051" y="355"/>
                  </a:lnTo>
                  <a:lnTo>
                    <a:pt x="1051" y="355"/>
                  </a:lnTo>
                  <a:lnTo>
                    <a:pt x="1051" y="355"/>
                  </a:lnTo>
                  <a:lnTo>
                    <a:pt x="1052" y="355"/>
                  </a:lnTo>
                  <a:lnTo>
                    <a:pt x="1052" y="355"/>
                  </a:lnTo>
                  <a:lnTo>
                    <a:pt x="1052" y="355"/>
                  </a:lnTo>
                  <a:lnTo>
                    <a:pt x="1053" y="355"/>
                  </a:lnTo>
                  <a:lnTo>
                    <a:pt x="1053" y="355"/>
                  </a:lnTo>
                  <a:lnTo>
                    <a:pt x="1053" y="355"/>
                  </a:lnTo>
                  <a:lnTo>
                    <a:pt x="1053" y="355"/>
                  </a:lnTo>
                  <a:lnTo>
                    <a:pt x="1054" y="355"/>
                  </a:lnTo>
                  <a:lnTo>
                    <a:pt x="1054" y="355"/>
                  </a:lnTo>
                  <a:lnTo>
                    <a:pt x="1054" y="355"/>
                  </a:lnTo>
                  <a:lnTo>
                    <a:pt x="1054" y="355"/>
                  </a:lnTo>
                  <a:lnTo>
                    <a:pt x="1055" y="355"/>
                  </a:lnTo>
                  <a:lnTo>
                    <a:pt x="1055" y="355"/>
                  </a:lnTo>
                  <a:lnTo>
                    <a:pt x="1055" y="355"/>
                  </a:lnTo>
                  <a:lnTo>
                    <a:pt x="1055" y="355"/>
                  </a:lnTo>
                  <a:lnTo>
                    <a:pt x="1056" y="355"/>
                  </a:lnTo>
                  <a:lnTo>
                    <a:pt x="1056" y="355"/>
                  </a:lnTo>
                  <a:lnTo>
                    <a:pt x="1056" y="355"/>
                  </a:lnTo>
                  <a:lnTo>
                    <a:pt x="1056" y="355"/>
                  </a:lnTo>
                  <a:lnTo>
                    <a:pt x="1057" y="355"/>
                  </a:lnTo>
                  <a:lnTo>
                    <a:pt x="1057" y="355"/>
                  </a:lnTo>
                  <a:lnTo>
                    <a:pt x="1057" y="355"/>
                  </a:lnTo>
                  <a:lnTo>
                    <a:pt x="1057" y="355"/>
                  </a:lnTo>
                  <a:lnTo>
                    <a:pt x="1058" y="355"/>
                  </a:lnTo>
                  <a:lnTo>
                    <a:pt x="1058" y="355"/>
                  </a:lnTo>
                  <a:lnTo>
                    <a:pt x="1058" y="355"/>
                  </a:lnTo>
                  <a:lnTo>
                    <a:pt x="1058" y="355"/>
                  </a:lnTo>
                  <a:lnTo>
                    <a:pt x="1059" y="355"/>
                  </a:lnTo>
                  <a:lnTo>
                    <a:pt x="1059" y="355"/>
                  </a:lnTo>
                  <a:lnTo>
                    <a:pt x="1059" y="355"/>
                  </a:lnTo>
                  <a:lnTo>
                    <a:pt x="1059" y="355"/>
                  </a:lnTo>
                  <a:lnTo>
                    <a:pt x="1060" y="355"/>
                  </a:lnTo>
                  <a:lnTo>
                    <a:pt x="1060" y="355"/>
                  </a:lnTo>
                  <a:lnTo>
                    <a:pt x="1060" y="355"/>
                  </a:lnTo>
                  <a:lnTo>
                    <a:pt x="1060" y="355"/>
                  </a:lnTo>
                  <a:lnTo>
                    <a:pt x="1061" y="355"/>
                  </a:lnTo>
                  <a:lnTo>
                    <a:pt x="1061" y="355"/>
                  </a:lnTo>
                  <a:lnTo>
                    <a:pt x="1061" y="355"/>
                  </a:lnTo>
                  <a:lnTo>
                    <a:pt x="1062" y="355"/>
                  </a:lnTo>
                  <a:lnTo>
                    <a:pt x="1062" y="355"/>
                  </a:lnTo>
                  <a:lnTo>
                    <a:pt x="1062" y="355"/>
                  </a:lnTo>
                  <a:lnTo>
                    <a:pt x="1062" y="355"/>
                  </a:lnTo>
                  <a:lnTo>
                    <a:pt x="1063" y="355"/>
                  </a:lnTo>
                  <a:lnTo>
                    <a:pt x="1063" y="355"/>
                  </a:lnTo>
                  <a:lnTo>
                    <a:pt x="1063" y="355"/>
                  </a:lnTo>
                  <a:lnTo>
                    <a:pt x="1063" y="355"/>
                  </a:lnTo>
                  <a:lnTo>
                    <a:pt x="1064" y="355"/>
                  </a:lnTo>
                  <a:lnTo>
                    <a:pt x="1064" y="355"/>
                  </a:lnTo>
                  <a:lnTo>
                    <a:pt x="1064" y="355"/>
                  </a:lnTo>
                  <a:lnTo>
                    <a:pt x="1064" y="355"/>
                  </a:lnTo>
                  <a:lnTo>
                    <a:pt x="1065" y="355"/>
                  </a:lnTo>
                  <a:lnTo>
                    <a:pt x="1065" y="355"/>
                  </a:lnTo>
                  <a:lnTo>
                    <a:pt x="1065" y="355"/>
                  </a:lnTo>
                  <a:lnTo>
                    <a:pt x="1065" y="355"/>
                  </a:lnTo>
                  <a:lnTo>
                    <a:pt x="1066" y="355"/>
                  </a:lnTo>
                  <a:lnTo>
                    <a:pt x="1066" y="355"/>
                  </a:lnTo>
                  <a:lnTo>
                    <a:pt x="1066" y="355"/>
                  </a:lnTo>
                  <a:lnTo>
                    <a:pt x="1066" y="355"/>
                  </a:lnTo>
                  <a:lnTo>
                    <a:pt x="1067" y="355"/>
                  </a:lnTo>
                  <a:lnTo>
                    <a:pt x="1067" y="355"/>
                  </a:lnTo>
                  <a:lnTo>
                    <a:pt x="1067" y="355"/>
                  </a:lnTo>
                  <a:lnTo>
                    <a:pt x="1068" y="355"/>
                  </a:lnTo>
                  <a:lnTo>
                    <a:pt x="1068" y="355"/>
                  </a:lnTo>
                  <a:lnTo>
                    <a:pt x="1068" y="355"/>
                  </a:lnTo>
                  <a:lnTo>
                    <a:pt x="1068" y="355"/>
                  </a:lnTo>
                  <a:lnTo>
                    <a:pt x="1069" y="355"/>
                  </a:lnTo>
                  <a:lnTo>
                    <a:pt x="1069" y="355"/>
                  </a:lnTo>
                  <a:lnTo>
                    <a:pt x="1069" y="355"/>
                  </a:lnTo>
                  <a:lnTo>
                    <a:pt x="1069" y="355"/>
                  </a:lnTo>
                  <a:lnTo>
                    <a:pt x="1070" y="355"/>
                  </a:lnTo>
                  <a:lnTo>
                    <a:pt x="1070" y="355"/>
                  </a:lnTo>
                  <a:lnTo>
                    <a:pt x="1070" y="355"/>
                  </a:lnTo>
                  <a:lnTo>
                    <a:pt x="1070" y="355"/>
                  </a:lnTo>
                  <a:lnTo>
                    <a:pt x="1071" y="355"/>
                  </a:lnTo>
                  <a:lnTo>
                    <a:pt x="1071" y="355"/>
                  </a:lnTo>
                  <a:lnTo>
                    <a:pt x="1071" y="355"/>
                  </a:lnTo>
                  <a:lnTo>
                    <a:pt x="1071" y="355"/>
                  </a:lnTo>
                  <a:lnTo>
                    <a:pt x="1072" y="355"/>
                  </a:lnTo>
                  <a:lnTo>
                    <a:pt x="1072" y="355"/>
                  </a:lnTo>
                  <a:lnTo>
                    <a:pt x="1072" y="355"/>
                  </a:lnTo>
                  <a:lnTo>
                    <a:pt x="1072" y="355"/>
                  </a:lnTo>
                  <a:lnTo>
                    <a:pt x="1073" y="355"/>
                  </a:lnTo>
                  <a:lnTo>
                    <a:pt x="1073" y="355"/>
                  </a:lnTo>
                  <a:lnTo>
                    <a:pt x="1073" y="355"/>
                  </a:lnTo>
                  <a:lnTo>
                    <a:pt x="1073" y="355"/>
                  </a:lnTo>
                  <a:lnTo>
                    <a:pt x="1074" y="355"/>
                  </a:lnTo>
                  <a:lnTo>
                    <a:pt x="1074" y="355"/>
                  </a:lnTo>
                  <a:lnTo>
                    <a:pt x="1074" y="355"/>
                  </a:lnTo>
                  <a:lnTo>
                    <a:pt x="1075" y="355"/>
                  </a:lnTo>
                  <a:lnTo>
                    <a:pt x="1075" y="355"/>
                  </a:lnTo>
                  <a:lnTo>
                    <a:pt x="1075" y="355"/>
                  </a:lnTo>
                  <a:lnTo>
                    <a:pt x="1075" y="355"/>
                  </a:lnTo>
                  <a:lnTo>
                    <a:pt x="1076" y="355"/>
                  </a:lnTo>
                  <a:lnTo>
                    <a:pt x="1076" y="355"/>
                  </a:lnTo>
                  <a:lnTo>
                    <a:pt x="1076" y="355"/>
                  </a:lnTo>
                  <a:lnTo>
                    <a:pt x="1076" y="355"/>
                  </a:lnTo>
                  <a:lnTo>
                    <a:pt x="1077" y="355"/>
                  </a:lnTo>
                  <a:lnTo>
                    <a:pt x="1077" y="355"/>
                  </a:lnTo>
                  <a:lnTo>
                    <a:pt x="1077" y="355"/>
                  </a:lnTo>
                  <a:lnTo>
                    <a:pt x="1077" y="355"/>
                  </a:lnTo>
                  <a:lnTo>
                    <a:pt x="1078" y="355"/>
                  </a:lnTo>
                  <a:lnTo>
                    <a:pt x="1078" y="355"/>
                  </a:lnTo>
                  <a:lnTo>
                    <a:pt x="1078" y="355"/>
                  </a:lnTo>
                  <a:lnTo>
                    <a:pt x="1078" y="355"/>
                  </a:lnTo>
                  <a:lnTo>
                    <a:pt x="1079" y="355"/>
                  </a:lnTo>
                  <a:lnTo>
                    <a:pt x="1079" y="355"/>
                  </a:lnTo>
                  <a:lnTo>
                    <a:pt x="1079" y="355"/>
                  </a:lnTo>
                  <a:lnTo>
                    <a:pt x="1079" y="355"/>
                  </a:lnTo>
                  <a:lnTo>
                    <a:pt x="1079" y="355"/>
                  </a:lnTo>
                  <a:lnTo>
                    <a:pt x="1080" y="355"/>
                  </a:lnTo>
                  <a:lnTo>
                    <a:pt x="1080" y="355"/>
                  </a:lnTo>
                  <a:lnTo>
                    <a:pt x="1080" y="355"/>
                  </a:lnTo>
                  <a:lnTo>
                    <a:pt x="1081" y="355"/>
                  </a:lnTo>
                  <a:lnTo>
                    <a:pt x="1081" y="355"/>
                  </a:lnTo>
                  <a:lnTo>
                    <a:pt x="1081" y="355"/>
                  </a:lnTo>
                  <a:lnTo>
                    <a:pt x="1082" y="355"/>
                  </a:lnTo>
                  <a:lnTo>
                    <a:pt x="1082" y="355"/>
                  </a:lnTo>
                  <a:lnTo>
                    <a:pt x="1082" y="355"/>
                  </a:lnTo>
                  <a:lnTo>
                    <a:pt x="1082" y="355"/>
                  </a:lnTo>
                  <a:lnTo>
                    <a:pt x="1083" y="355"/>
                  </a:lnTo>
                  <a:lnTo>
                    <a:pt x="1083" y="355"/>
                  </a:lnTo>
                  <a:lnTo>
                    <a:pt x="1083" y="355"/>
                  </a:lnTo>
                  <a:lnTo>
                    <a:pt x="1083" y="355"/>
                  </a:lnTo>
                  <a:lnTo>
                    <a:pt x="1084" y="355"/>
                  </a:lnTo>
                  <a:lnTo>
                    <a:pt x="1084" y="355"/>
                  </a:lnTo>
                  <a:lnTo>
                    <a:pt x="1084" y="355"/>
                  </a:lnTo>
                  <a:lnTo>
                    <a:pt x="1084" y="355"/>
                  </a:lnTo>
                  <a:lnTo>
                    <a:pt x="1085" y="355"/>
                  </a:lnTo>
                  <a:lnTo>
                    <a:pt x="1085" y="355"/>
                  </a:lnTo>
                  <a:lnTo>
                    <a:pt x="1085" y="355"/>
                  </a:lnTo>
                  <a:lnTo>
                    <a:pt x="1085" y="355"/>
                  </a:lnTo>
                  <a:lnTo>
                    <a:pt x="1086" y="355"/>
                  </a:lnTo>
                  <a:lnTo>
                    <a:pt x="1086" y="355"/>
                  </a:lnTo>
                  <a:lnTo>
                    <a:pt x="1086" y="355"/>
                  </a:lnTo>
                  <a:lnTo>
                    <a:pt x="1086" y="355"/>
                  </a:lnTo>
                  <a:lnTo>
                    <a:pt x="1087" y="355"/>
                  </a:lnTo>
                  <a:lnTo>
                    <a:pt x="1087" y="355"/>
                  </a:lnTo>
                  <a:lnTo>
                    <a:pt x="1087" y="355"/>
                  </a:lnTo>
                  <a:lnTo>
                    <a:pt x="1087" y="355"/>
                  </a:lnTo>
                  <a:lnTo>
                    <a:pt x="1088" y="355"/>
                  </a:lnTo>
                  <a:lnTo>
                    <a:pt x="1088" y="355"/>
                  </a:lnTo>
                  <a:lnTo>
                    <a:pt x="1088" y="355"/>
                  </a:lnTo>
                  <a:lnTo>
                    <a:pt x="1089" y="355"/>
                  </a:lnTo>
                  <a:lnTo>
                    <a:pt x="1089" y="355"/>
                  </a:lnTo>
                  <a:lnTo>
                    <a:pt x="1089" y="355"/>
                  </a:lnTo>
                  <a:lnTo>
                    <a:pt x="1089" y="355"/>
                  </a:lnTo>
                  <a:lnTo>
                    <a:pt x="1090" y="355"/>
                  </a:lnTo>
                  <a:lnTo>
                    <a:pt x="1090" y="355"/>
                  </a:lnTo>
                  <a:lnTo>
                    <a:pt x="1090" y="355"/>
                  </a:lnTo>
                  <a:lnTo>
                    <a:pt x="1090" y="355"/>
                  </a:lnTo>
                  <a:lnTo>
                    <a:pt x="1091" y="355"/>
                  </a:lnTo>
                  <a:lnTo>
                    <a:pt x="1091" y="355"/>
                  </a:lnTo>
                  <a:lnTo>
                    <a:pt x="1091" y="355"/>
                  </a:lnTo>
                  <a:lnTo>
                    <a:pt x="1091" y="355"/>
                  </a:lnTo>
                  <a:lnTo>
                    <a:pt x="1091" y="355"/>
                  </a:lnTo>
                  <a:lnTo>
                    <a:pt x="1092" y="355"/>
                  </a:lnTo>
                  <a:lnTo>
                    <a:pt x="1092" y="355"/>
                  </a:lnTo>
                  <a:lnTo>
                    <a:pt x="1092" y="355"/>
                  </a:lnTo>
                  <a:lnTo>
                    <a:pt x="1093" y="355"/>
                  </a:lnTo>
                  <a:lnTo>
                    <a:pt x="1093" y="355"/>
                  </a:lnTo>
                  <a:lnTo>
                    <a:pt x="1093" y="355"/>
                  </a:lnTo>
                  <a:lnTo>
                    <a:pt x="1093" y="355"/>
                  </a:lnTo>
                  <a:lnTo>
                    <a:pt x="1094" y="355"/>
                  </a:lnTo>
                  <a:lnTo>
                    <a:pt x="1094" y="355"/>
                  </a:lnTo>
                  <a:lnTo>
                    <a:pt x="1094" y="355"/>
                  </a:lnTo>
                  <a:lnTo>
                    <a:pt x="1094" y="355"/>
                  </a:lnTo>
                  <a:lnTo>
                    <a:pt x="1095" y="355"/>
                  </a:lnTo>
                  <a:lnTo>
                    <a:pt x="1095" y="355"/>
                  </a:lnTo>
                  <a:lnTo>
                    <a:pt x="1095" y="355"/>
                  </a:lnTo>
                  <a:lnTo>
                    <a:pt x="1095" y="355"/>
                  </a:lnTo>
                  <a:lnTo>
                    <a:pt x="1096" y="355"/>
                  </a:lnTo>
                  <a:lnTo>
                    <a:pt x="1096" y="355"/>
                  </a:lnTo>
                  <a:lnTo>
                    <a:pt x="1096" y="355"/>
                  </a:lnTo>
                  <a:lnTo>
                    <a:pt x="1097" y="355"/>
                  </a:lnTo>
                  <a:lnTo>
                    <a:pt x="1097" y="355"/>
                  </a:lnTo>
                  <a:lnTo>
                    <a:pt x="1097" y="355"/>
                  </a:lnTo>
                  <a:lnTo>
                    <a:pt x="1097" y="355"/>
                  </a:lnTo>
                  <a:lnTo>
                    <a:pt x="1098" y="355"/>
                  </a:lnTo>
                  <a:lnTo>
                    <a:pt x="1098" y="355"/>
                  </a:lnTo>
                  <a:lnTo>
                    <a:pt x="1098" y="355"/>
                  </a:lnTo>
                  <a:lnTo>
                    <a:pt x="1098" y="355"/>
                  </a:lnTo>
                  <a:lnTo>
                    <a:pt x="1099" y="355"/>
                  </a:lnTo>
                  <a:lnTo>
                    <a:pt x="1099" y="355"/>
                  </a:lnTo>
                  <a:lnTo>
                    <a:pt x="1099" y="355"/>
                  </a:lnTo>
                  <a:lnTo>
                    <a:pt x="1099" y="355"/>
                  </a:lnTo>
                  <a:lnTo>
                    <a:pt x="1100" y="355"/>
                  </a:lnTo>
                  <a:lnTo>
                    <a:pt x="1100" y="355"/>
                  </a:lnTo>
                  <a:lnTo>
                    <a:pt x="1100" y="355"/>
                  </a:lnTo>
                  <a:lnTo>
                    <a:pt x="1100" y="355"/>
                  </a:lnTo>
                  <a:lnTo>
                    <a:pt x="1101" y="355"/>
                  </a:lnTo>
                  <a:lnTo>
                    <a:pt x="1101" y="355"/>
                  </a:lnTo>
                  <a:lnTo>
                    <a:pt x="1101" y="355"/>
                  </a:lnTo>
                  <a:lnTo>
                    <a:pt x="1101" y="355"/>
                  </a:lnTo>
                  <a:lnTo>
                    <a:pt x="1102" y="355"/>
                  </a:lnTo>
                  <a:lnTo>
                    <a:pt x="1102" y="355"/>
                  </a:lnTo>
                  <a:lnTo>
                    <a:pt x="1102" y="355"/>
                  </a:lnTo>
                  <a:lnTo>
                    <a:pt x="1102" y="355"/>
                  </a:lnTo>
                  <a:lnTo>
                    <a:pt x="1103" y="355"/>
                  </a:lnTo>
                  <a:lnTo>
                    <a:pt x="1103" y="355"/>
                  </a:lnTo>
                  <a:lnTo>
                    <a:pt x="1103" y="355"/>
                  </a:lnTo>
                  <a:lnTo>
                    <a:pt x="1103" y="355"/>
                  </a:lnTo>
                  <a:lnTo>
                    <a:pt x="1104" y="355"/>
                  </a:lnTo>
                  <a:lnTo>
                    <a:pt x="1104" y="355"/>
                  </a:lnTo>
                  <a:lnTo>
                    <a:pt x="1104" y="355"/>
                  </a:lnTo>
                  <a:lnTo>
                    <a:pt x="1105" y="355"/>
                  </a:lnTo>
                  <a:lnTo>
                    <a:pt x="1105" y="355"/>
                  </a:lnTo>
                  <a:lnTo>
                    <a:pt x="1105" y="355"/>
                  </a:lnTo>
                  <a:lnTo>
                    <a:pt x="1105" y="355"/>
                  </a:lnTo>
                  <a:lnTo>
                    <a:pt x="1106" y="355"/>
                  </a:lnTo>
                  <a:lnTo>
                    <a:pt x="1106" y="355"/>
                  </a:lnTo>
                  <a:lnTo>
                    <a:pt x="1106" y="355"/>
                  </a:lnTo>
                  <a:lnTo>
                    <a:pt x="1106" y="355"/>
                  </a:lnTo>
                  <a:lnTo>
                    <a:pt x="1107" y="355"/>
                  </a:lnTo>
                  <a:lnTo>
                    <a:pt x="1107" y="355"/>
                  </a:lnTo>
                  <a:lnTo>
                    <a:pt x="1107" y="355"/>
                  </a:lnTo>
                  <a:lnTo>
                    <a:pt x="1107" y="355"/>
                  </a:lnTo>
                  <a:lnTo>
                    <a:pt x="1108" y="355"/>
                  </a:lnTo>
                  <a:lnTo>
                    <a:pt x="1108" y="355"/>
                  </a:lnTo>
                  <a:lnTo>
                    <a:pt x="1108" y="355"/>
                  </a:lnTo>
                  <a:lnTo>
                    <a:pt x="1108" y="355"/>
                  </a:lnTo>
                  <a:lnTo>
                    <a:pt x="1109" y="355"/>
                  </a:lnTo>
                  <a:lnTo>
                    <a:pt x="1109" y="355"/>
                  </a:lnTo>
                  <a:lnTo>
                    <a:pt x="1109" y="355"/>
                  </a:lnTo>
                  <a:lnTo>
                    <a:pt x="1109" y="355"/>
                  </a:lnTo>
                  <a:lnTo>
                    <a:pt x="1110" y="355"/>
                  </a:lnTo>
                  <a:lnTo>
                    <a:pt x="1110" y="355"/>
                  </a:lnTo>
                  <a:lnTo>
                    <a:pt x="1110" y="355"/>
                  </a:lnTo>
                  <a:lnTo>
                    <a:pt x="1111" y="355"/>
                  </a:lnTo>
                  <a:lnTo>
                    <a:pt x="1111" y="355"/>
                  </a:lnTo>
                  <a:lnTo>
                    <a:pt x="1111" y="355"/>
                  </a:lnTo>
                  <a:lnTo>
                    <a:pt x="1111" y="355"/>
                  </a:lnTo>
                  <a:lnTo>
                    <a:pt x="1112" y="355"/>
                  </a:lnTo>
                  <a:lnTo>
                    <a:pt x="1112" y="355"/>
                  </a:lnTo>
                  <a:lnTo>
                    <a:pt x="1112" y="355"/>
                  </a:lnTo>
                  <a:lnTo>
                    <a:pt x="1112" y="355"/>
                  </a:lnTo>
                  <a:lnTo>
                    <a:pt x="1113" y="355"/>
                  </a:lnTo>
                  <a:lnTo>
                    <a:pt x="1113" y="355"/>
                  </a:lnTo>
                  <a:lnTo>
                    <a:pt x="1113" y="355"/>
                  </a:lnTo>
                  <a:lnTo>
                    <a:pt x="1113" y="355"/>
                  </a:lnTo>
                  <a:lnTo>
                    <a:pt x="1114" y="355"/>
                  </a:lnTo>
                  <a:lnTo>
                    <a:pt x="1114" y="355"/>
                  </a:lnTo>
                  <a:lnTo>
                    <a:pt x="1114" y="355"/>
                  </a:lnTo>
                  <a:lnTo>
                    <a:pt x="1114" y="355"/>
                  </a:lnTo>
                  <a:lnTo>
                    <a:pt x="1115" y="355"/>
                  </a:lnTo>
                  <a:lnTo>
                    <a:pt x="1115" y="355"/>
                  </a:lnTo>
                  <a:lnTo>
                    <a:pt x="1115" y="355"/>
                  </a:lnTo>
                  <a:lnTo>
                    <a:pt x="1115" y="355"/>
                  </a:lnTo>
                  <a:lnTo>
                    <a:pt x="1116" y="355"/>
                  </a:lnTo>
                  <a:lnTo>
                    <a:pt x="1116" y="355"/>
                  </a:lnTo>
                  <a:lnTo>
                    <a:pt x="1116" y="355"/>
                  </a:lnTo>
                  <a:lnTo>
                    <a:pt x="1116" y="355"/>
                  </a:lnTo>
                  <a:lnTo>
                    <a:pt x="1117" y="355"/>
                  </a:lnTo>
                  <a:lnTo>
                    <a:pt x="1117" y="355"/>
                  </a:lnTo>
                  <a:lnTo>
                    <a:pt x="1117" y="355"/>
                  </a:lnTo>
                  <a:lnTo>
                    <a:pt x="1117" y="355"/>
                  </a:lnTo>
                  <a:lnTo>
                    <a:pt x="1118" y="355"/>
                  </a:lnTo>
                  <a:lnTo>
                    <a:pt x="1118" y="355"/>
                  </a:lnTo>
                  <a:lnTo>
                    <a:pt x="1118" y="355"/>
                  </a:lnTo>
                  <a:lnTo>
                    <a:pt x="1119" y="355"/>
                  </a:lnTo>
                  <a:lnTo>
                    <a:pt x="1119" y="355"/>
                  </a:lnTo>
                  <a:lnTo>
                    <a:pt x="1119" y="355"/>
                  </a:lnTo>
                  <a:lnTo>
                    <a:pt x="1119" y="355"/>
                  </a:lnTo>
                  <a:lnTo>
                    <a:pt x="1120" y="355"/>
                  </a:lnTo>
                  <a:lnTo>
                    <a:pt x="1120" y="355"/>
                  </a:lnTo>
                  <a:lnTo>
                    <a:pt x="1120" y="355"/>
                  </a:lnTo>
                  <a:lnTo>
                    <a:pt x="1120" y="355"/>
                  </a:lnTo>
                  <a:lnTo>
                    <a:pt x="1121" y="355"/>
                  </a:lnTo>
                  <a:lnTo>
                    <a:pt x="1121" y="355"/>
                  </a:lnTo>
                  <a:lnTo>
                    <a:pt x="1121" y="355"/>
                  </a:lnTo>
                  <a:lnTo>
                    <a:pt x="1121" y="355"/>
                  </a:lnTo>
                  <a:lnTo>
                    <a:pt x="1122" y="355"/>
                  </a:lnTo>
                  <a:lnTo>
                    <a:pt x="1122" y="355"/>
                  </a:lnTo>
                  <a:lnTo>
                    <a:pt x="1122" y="355"/>
                  </a:lnTo>
                  <a:lnTo>
                    <a:pt x="1122" y="355"/>
                  </a:lnTo>
                  <a:lnTo>
                    <a:pt x="1123" y="355"/>
                  </a:lnTo>
                  <a:lnTo>
                    <a:pt x="1123" y="355"/>
                  </a:lnTo>
                  <a:lnTo>
                    <a:pt x="1123" y="355"/>
                  </a:lnTo>
                  <a:lnTo>
                    <a:pt x="1123" y="355"/>
                  </a:lnTo>
                  <a:lnTo>
                    <a:pt x="1123" y="355"/>
                  </a:lnTo>
                  <a:lnTo>
                    <a:pt x="1124" y="355"/>
                  </a:lnTo>
                  <a:lnTo>
                    <a:pt x="1124" y="355"/>
                  </a:lnTo>
                  <a:lnTo>
                    <a:pt x="1124" y="355"/>
                  </a:lnTo>
                  <a:lnTo>
                    <a:pt x="1125" y="355"/>
                  </a:lnTo>
                  <a:lnTo>
                    <a:pt x="1125" y="355"/>
                  </a:lnTo>
                  <a:lnTo>
                    <a:pt x="1125" y="355"/>
                  </a:lnTo>
                  <a:lnTo>
                    <a:pt x="1126" y="355"/>
                  </a:lnTo>
                  <a:lnTo>
                    <a:pt x="1126" y="355"/>
                  </a:lnTo>
                  <a:lnTo>
                    <a:pt x="1126" y="355"/>
                  </a:lnTo>
                  <a:lnTo>
                    <a:pt x="1126" y="355"/>
                  </a:lnTo>
                  <a:lnTo>
                    <a:pt x="1127" y="355"/>
                  </a:lnTo>
                  <a:lnTo>
                    <a:pt x="1127" y="355"/>
                  </a:lnTo>
                  <a:lnTo>
                    <a:pt x="1127" y="355"/>
                  </a:lnTo>
                  <a:lnTo>
                    <a:pt x="1127" y="355"/>
                  </a:lnTo>
                  <a:lnTo>
                    <a:pt x="1128" y="355"/>
                  </a:lnTo>
                  <a:lnTo>
                    <a:pt x="1128" y="355"/>
                  </a:lnTo>
                  <a:lnTo>
                    <a:pt x="1128" y="355"/>
                  </a:lnTo>
                  <a:lnTo>
                    <a:pt x="1128" y="355"/>
                  </a:lnTo>
                  <a:lnTo>
                    <a:pt x="1129" y="355"/>
                  </a:lnTo>
                  <a:lnTo>
                    <a:pt x="1129" y="355"/>
                  </a:lnTo>
                  <a:lnTo>
                    <a:pt x="1129" y="355"/>
                  </a:lnTo>
                  <a:lnTo>
                    <a:pt x="1129" y="355"/>
                  </a:lnTo>
                  <a:lnTo>
                    <a:pt x="1130" y="355"/>
                  </a:lnTo>
                  <a:lnTo>
                    <a:pt x="1130" y="355"/>
                  </a:lnTo>
                  <a:lnTo>
                    <a:pt x="1130" y="355"/>
                  </a:lnTo>
                  <a:lnTo>
                    <a:pt x="1130" y="355"/>
                  </a:lnTo>
                  <a:lnTo>
                    <a:pt x="1131" y="355"/>
                  </a:lnTo>
                  <a:lnTo>
                    <a:pt x="1131" y="355"/>
                  </a:lnTo>
                  <a:lnTo>
                    <a:pt x="1131" y="355"/>
                  </a:lnTo>
                  <a:lnTo>
                    <a:pt x="1131" y="355"/>
                  </a:lnTo>
                  <a:lnTo>
                    <a:pt x="1132" y="355"/>
                  </a:lnTo>
                  <a:lnTo>
                    <a:pt x="1132" y="355"/>
                  </a:lnTo>
                  <a:lnTo>
                    <a:pt x="1132" y="355"/>
                  </a:lnTo>
                  <a:lnTo>
                    <a:pt x="1133" y="355"/>
                  </a:lnTo>
                  <a:lnTo>
                    <a:pt x="1133" y="355"/>
                  </a:lnTo>
                  <a:lnTo>
                    <a:pt x="1133" y="355"/>
                  </a:lnTo>
                  <a:lnTo>
                    <a:pt x="1133" y="355"/>
                  </a:lnTo>
                  <a:lnTo>
                    <a:pt x="1134" y="355"/>
                  </a:lnTo>
                  <a:lnTo>
                    <a:pt x="1134" y="355"/>
                  </a:lnTo>
                  <a:lnTo>
                    <a:pt x="1134" y="355"/>
                  </a:lnTo>
                  <a:lnTo>
                    <a:pt x="1134" y="355"/>
                  </a:lnTo>
                  <a:lnTo>
                    <a:pt x="1135" y="355"/>
                  </a:lnTo>
                  <a:lnTo>
                    <a:pt x="1135" y="355"/>
                  </a:lnTo>
                  <a:lnTo>
                    <a:pt x="1135" y="355"/>
                  </a:lnTo>
                  <a:lnTo>
                    <a:pt x="1135" y="355"/>
                  </a:lnTo>
                  <a:lnTo>
                    <a:pt x="1135" y="355"/>
                  </a:lnTo>
                  <a:lnTo>
                    <a:pt x="1136" y="355"/>
                  </a:lnTo>
                  <a:lnTo>
                    <a:pt x="1136" y="355"/>
                  </a:lnTo>
                  <a:lnTo>
                    <a:pt x="1136" y="355"/>
                  </a:lnTo>
                  <a:lnTo>
                    <a:pt x="1137" y="355"/>
                  </a:lnTo>
                  <a:lnTo>
                    <a:pt x="1137" y="355"/>
                  </a:lnTo>
                  <a:lnTo>
                    <a:pt x="1137" y="355"/>
                  </a:lnTo>
                  <a:lnTo>
                    <a:pt x="1137" y="355"/>
                  </a:lnTo>
                  <a:lnTo>
                    <a:pt x="1138" y="355"/>
                  </a:lnTo>
                  <a:lnTo>
                    <a:pt x="1138" y="355"/>
                  </a:lnTo>
                  <a:lnTo>
                    <a:pt x="1138" y="355"/>
                  </a:lnTo>
                  <a:lnTo>
                    <a:pt x="1138" y="355"/>
                  </a:lnTo>
                  <a:lnTo>
                    <a:pt x="1139" y="355"/>
                  </a:lnTo>
                  <a:lnTo>
                    <a:pt x="1139" y="355"/>
                  </a:lnTo>
                  <a:lnTo>
                    <a:pt x="1139" y="355"/>
                  </a:lnTo>
                  <a:lnTo>
                    <a:pt x="1140" y="355"/>
                  </a:lnTo>
                  <a:lnTo>
                    <a:pt x="1140" y="355"/>
                  </a:lnTo>
                  <a:lnTo>
                    <a:pt x="1140" y="355"/>
                  </a:lnTo>
                  <a:lnTo>
                    <a:pt x="1140" y="355"/>
                  </a:lnTo>
                  <a:lnTo>
                    <a:pt x="1141" y="355"/>
                  </a:lnTo>
                  <a:lnTo>
                    <a:pt x="1141" y="355"/>
                  </a:lnTo>
                  <a:lnTo>
                    <a:pt x="1141" y="355"/>
                  </a:lnTo>
                  <a:lnTo>
                    <a:pt x="1141" y="355"/>
                  </a:lnTo>
                  <a:lnTo>
                    <a:pt x="1142" y="355"/>
                  </a:lnTo>
                  <a:lnTo>
                    <a:pt x="1142" y="355"/>
                  </a:lnTo>
                  <a:lnTo>
                    <a:pt x="1142" y="355"/>
                  </a:lnTo>
                  <a:lnTo>
                    <a:pt x="1142" y="355"/>
                  </a:lnTo>
                  <a:lnTo>
                    <a:pt x="1143" y="355"/>
                  </a:lnTo>
                  <a:lnTo>
                    <a:pt x="1143" y="355"/>
                  </a:lnTo>
                  <a:lnTo>
                    <a:pt x="1143" y="355"/>
                  </a:lnTo>
                  <a:lnTo>
                    <a:pt x="1143" y="355"/>
                  </a:lnTo>
                  <a:lnTo>
                    <a:pt x="1144" y="355"/>
                  </a:lnTo>
                  <a:lnTo>
                    <a:pt x="1144" y="355"/>
                  </a:lnTo>
                  <a:lnTo>
                    <a:pt x="1144" y="355"/>
                  </a:lnTo>
                  <a:lnTo>
                    <a:pt x="1144" y="355"/>
                  </a:lnTo>
                  <a:lnTo>
                    <a:pt x="1145" y="355"/>
                  </a:lnTo>
                  <a:lnTo>
                    <a:pt x="1145" y="355"/>
                  </a:lnTo>
                  <a:lnTo>
                    <a:pt x="1145" y="355"/>
                  </a:lnTo>
                  <a:lnTo>
                    <a:pt x="1145" y="355"/>
                  </a:lnTo>
                  <a:lnTo>
                    <a:pt x="1146" y="355"/>
                  </a:lnTo>
                  <a:lnTo>
                    <a:pt x="1146" y="355"/>
                  </a:lnTo>
                  <a:lnTo>
                    <a:pt x="1146" y="355"/>
                  </a:lnTo>
                  <a:lnTo>
                    <a:pt x="1146" y="355"/>
                  </a:lnTo>
                  <a:lnTo>
                    <a:pt x="1147" y="355"/>
                  </a:lnTo>
                  <a:lnTo>
                    <a:pt x="1147" y="355"/>
                  </a:lnTo>
                  <a:lnTo>
                    <a:pt x="1147" y="355"/>
                  </a:lnTo>
                  <a:lnTo>
                    <a:pt x="1147" y="355"/>
                  </a:lnTo>
                  <a:lnTo>
                    <a:pt x="1148" y="355"/>
                  </a:lnTo>
                  <a:lnTo>
                    <a:pt x="1148" y="355"/>
                  </a:lnTo>
                  <a:lnTo>
                    <a:pt x="1148" y="355"/>
                  </a:lnTo>
                  <a:lnTo>
                    <a:pt x="1149" y="355"/>
                  </a:lnTo>
                  <a:lnTo>
                    <a:pt x="1149" y="355"/>
                  </a:lnTo>
                  <a:lnTo>
                    <a:pt x="1149" y="355"/>
                  </a:lnTo>
                  <a:lnTo>
                    <a:pt x="1149" y="355"/>
                  </a:lnTo>
                  <a:lnTo>
                    <a:pt x="1150" y="355"/>
                  </a:lnTo>
                  <a:lnTo>
                    <a:pt x="1150" y="355"/>
                  </a:lnTo>
                  <a:lnTo>
                    <a:pt x="1150" y="355"/>
                  </a:lnTo>
                  <a:lnTo>
                    <a:pt x="1150" y="355"/>
                  </a:lnTo>
                  <a:lnTo>
                    <a:pt x="1151" y="355"/>
                  </a:lnTo>
                  <a:lnTo>
                    <a:pt x="1151" y="355"/>
                  </a:lnTo>
                  <a:lnTo>
                    <a:pt x="1151" y="355"/>
                  </a:lnTo>
                  <a:lnTo>
                    <a:pt x="1151" y="355"/>
                  </a:lnTo>
                  <a:lnTo>
                    <a:pt x="1152" y="355"/>
                  </a:lnTo>
                  <a:lnTo>
                    <a:pt x="1152" y="355"/>
                  </a:lnTo>
                  <a:lnTo>
                    <a:pt x="1152" y="355"/>
                  </a:lnTo>
                  <a:lnTo>
                    <a:pt x="1152" y="355"/>
                  </a:lnTo>
                  <a:lnTo>
                    <a:pt x="1153" y="355"/>
                  </a:lnTo>
                  <a:lnTo>
                    <a:pt x="1153" y="355"/>
                  </a:lnTo>
                  <a:lnTo>
                    <a:pt x="1153" y="355"/>
                  </a:lnTo>
                  <a:lnTo>
                    <a:pt x="1153" y="355"/>
                  </a:lnTo>
                  <a:lnTo>
                    <a:pt x="1154" y="355"/>
                  </a:lnTo>
                  <a:lnTo>
                    <a:pt x="1154" y="355"/>
                  </a:lnTo>
                  <a:lnTo>
                    <a:pt x="1154" y="355"/>
                  </a:lnTo>
                  <a:lnTo>
                    <a:pt x="1155" y="355"/>
                  </a:lnTo>
                  <a:lnTo>
                    <a:pt x="1155" y="355"/>
                  </a:lnTo>
                  <a:lnTo>
                    <a:pt x="1155" y="355"/>
                  </a:lnTo>
                  <a:lnTo>
                    <a:pt x="1155" y="355"/>
                  </a:lnTo>
                  <a:lnTo>
                    <a:pt x="1156" y="355"/>
                  </a:lnTo>
                  <a:lnTo>
                    <a:pt x="1156" y="355"/>
                  </a:lnTo>
                  <a:lnTo>
                    <a:pt x="1156" y="355"/>
                  </a:lnTo>
                  <a:lnTo>
                    <a:pt x="1156" y="355"/>
                  </a:lnTo>
                  <a:lnTo>
                    <a:pt x="1157" y="355"/>
                  </a:lnTo>
                  <a:lnTo>
                    <a:pt x="1157" y="355"/>
                  </a:lnTo>
                  <a:lnTo>
                    <a:pt x="1157" y="355"/>
                  </a:lnTo>
                  <a:lnTo>
                    <a:pt x="1157" y="355"/>
                  </a:lnTo>
                  <a:lnTo>
                    <a:pt x="1158" y="355"/>
                  </a:lnTo>
                  <a:lnTo>
                    <a:pt x="1158" y="355"/>
                  </a:lnTo>
                  <a:lnTo>
                    <a:pt x="1158" y="355"/>
                  </a:lnTo>
                  <a:lnTo>
                    <a:pt x="1158" y="355"/>
                  </a:lnTo>
                  <a:lnTo>
                    <a:pt x="1159" y="355"/>
                  </a:lnTo>
                  <a:lnTo>
                    <a:pt x="1159" y="355"/>
                  </a:lnTo>
                  <a:lnTo>
                    <a:pt x="1159" y="355"/>
                  </a:lnTo>
                  <a:lnTo>
                    <a:pt x="1159" y="355"/>
                  </a:lnTo>
                  <a:lnTo>
                    <a:pt x="1160" y="355"/>
                  </a:lnTo>
                  <a:lnTo>
                    <a:pt x="1160" y="355"/>
                  </a:lnTo>
                  <a:lnTo>
                    <a:pt x="1160" y="355"/>
                  </a:lnTo>
                  <a:lnTo>
                    <a:pt x="1160" y="355"/>
                  </a:lnTo>
                  <a:lnTo>
                    <a:pt x="1161" y="355"/>
                  </a:lnTo>
                  <a:lnTo>
                    <a:pt x="1161" y="355"/>
                  </a:lnTo>
                  <a:lnTo>
                    <a:pt x="1161" y="355"/>
                  </a:lnTo>
                  <a:lnTo>
                    <a:pt x="1162" y="355"/>
                  </a:lnTo>
                  <a:lnTo>
                    <a:pt x="1162" y="355"/>
                  </a:lnTo>
                  <a:lnTo>
                    <a:pt x="1162" y="355"/>
                  </a:lnTo>
                  <a:lnTo>
                    <a:pt x="1162" y="355"/>
                  </a:lnTo>
                  <a:lnTo>
                    <a:pt x="1163" y="355"/>
                  </a:lnTo>
                  <a:lnTo>
                    <a:pt x="1163" y="355"/>
                  </a:lnTo>
                  <a:lnTo>
                    <a:pt x="1163" y="355"/>
                  </a:lnTo>
                  <a:lnTo>
                    <a:pt x="1163" y="355"/>
                  </a:lnTo>
                  <a:lnTo>
                    <a:pt x="1164" y="355"/>
                  </a:lnTo>
                  <a:lnTo>
                    <a:pt x="1164" y="355"/>
                  </a:lnTo>
                  <a:lnTo>
                    <a:pt x="1164" y="355"/>
                  </a:lnTo>
                  <a:lnTo>
                    <a:pt x="1164" y="355"/>
                  </a:lnTo>
                  <a:lnTo>
                    <a:pt x="1165" y="355"/>
                  </a:lnTo>
                  <a:lnTo>
                    <a:pt x="1165" y="355"/>
                  </a:lnTo>
                  <a:lnTo>
                    <a:pt x="1165" y="355"/>
                  </a:lnTo>
                  <a:lnTo>
                    <a:pt x="1165" y="355"/>
                  </a:lnTo>
                  <a:lnTo>
                    <a:pt x="1166" y="355"/>
                  </a:lnTo>
                  <a:lnTo>
                    <a:pt x="1166" y="355"/>
                  </a:lnTo>
                  <a:lnTo>
                    <a:pt x="1166" y="355"/>
                  </a:lnTo>
                  <a:lnTo>
                    <a:pt x="1166" y="355"/>
                  </a:lnTo>
                  <a:lnTo>
                    <a:pt x="1166" y="355"/>
                  </a:lnTo>
                  <a:lnTo>
                    <a:pt x="1167" y="355"/>
                  </a:lnTo>
                  <a:lnTo>
                    <a:pt x="1167" y="355"/>
                  </a:lnTo>
                  <a:lnTo>
                    <a:pt x="1167" y="355"/>
                  </a:lnTo>
                  <a:lnTo>
                    <a:pt x="1167" y="355"/>
                  </a:lnTo>
                  <a:lnTo>
                    <a:pt x="1168" y="355"/>
                  </a:lnTo>
                  <a:lnTo>
                    <a:pt x="1168" y="355"/>
                  </a:lnTo>
                  <a:lnTo>
                    <a:pt x="1169" y="355"/>
                  </a:lnTo>
                  <a:lnTo>
                    <a:pt x="1169" y="355"/>
                  </a:lnTo>
                  <a:lnTo>
                    <a:pt x="1169" y="355"/>
                  </a:lnTo>
                  <a:lnTo>
                    <a:pt x="1169" y="355"/>
                  </a:lnTo>
                  <a:lnTo>
                    <a:pt x="1170" y="355"/>
                  </a:lnTo>
                  <a:lnTo>
                    <a:pt x="1170" y="355"/>
                  </a:lnTo>
                  <a:lnTo>
                    <a:pt x="1170" y="355"/>
                  </a:lnTo>
                  <a:lnTo>
                    <a:pt x="1170" y="355"/>
                  </a:lnTo>
                  <a:lnTo>
                    <a:pt x="1171" y="355"/>
                  </a:lnTo>
                  <a:lnTo>
                    <a:pt x="1171" y="355"/>
                  </a:lnTo>
                  <a:lnTo>
                    <a:pt x="1171" y="355"/>
                  </a:lnTo>
                  <a:lnTo>
                    <a:pt x="1171" y="355"/>
                  </a:lnTo>
                  <a:lnTo>
                    <a:pt x="1172" y="355"/>
                  </a:lnTo>
                  <a:lnTo>
                    <a:pt x="1172" y="355"/>
                  </a:lnTo>
                  <a:lnTo>
                    <a:pt x="1172" y="355"/>
                  </a:lnTo>
                  <a:lnTo>
                    <a:pt x="1172" y="355"/>
                  </a:lnTo>
                  <a:lnTo>
                    <a:pt x="1173" y="355"/>
                  </a:lnTo>
                  <a:lnTo>
                    <a:pt x="1173" y="355"/>
                  </a:lnTo>
                  <a:lnTo>
                    <a:pt x="1173" y="355"/>
                  </a:lnTo>
                  <a:lnTo>
                    <a:pt x="1173" y="355"/>
                  </a:lnTo>
                  <a:lnTo>
                    <a:pt x="1174" y="355"/>
                  </a:lnTo>
                  <a:lnTo>
                    <a:pt x="1174" y="355"/>
                  </a:lnTo>
                  <a:lnTo>
                    <a:pt x="1174" y="355"/>
                  </a:lnTo>
                  <a:lnTo>
                    <a:pt x="1174" y="355"/>
                  </a:lnTo>
                  <a:lnTo>
                    <a:pt x="1175" y="355"/>
                  </a:lnTo>
                  <a:lnTo>
                    <a:pt x="1175" y="355"/>
                  </a:lnTo>
                  <a:lnTo>
                    <a:pt x="1175" y="355"/>
                  </a:lnTo>
                  <a:lnTo>
                    <a:pt x="1175" y="355"/>
                  </a:lnTo>
                  <a:lnTo>
                    <a:pt x="1176" y="355"/>
                  </a:lnTo>
                  <a:lnTo>
                    <a:pt x="1176" y="355"/>
                  </a:lnTo>
                  <a:lnTo>
                    <a:pt x="1176" y="355"/>
                  </a:lnTo>
                  <a:lnTo>
                    <a:pt x="1177" y="355"/>
                  </a:lnTo>
                  <a:lnTo>
                    <a:pt x="1177" y="355"/>
                  </a:lnTo>
                  <a:lnTo>
                    <a:pt x="1177" y="355"/>
                  </a:lnTo>
                  <a:lnTo>
                    <a:pt x="1177" y="355"/>
                  </a:lnTo>
                  <a:lnTo>
                    <a:pt x="1178" y="355"/>
                  </a:lnTo>
                  <a:lnTo>
                    <a:pt x="1178" y="355"/>
                  </a:lnTo>
                  <a:lnTo>
                    <a:pt x="1178" y="355"/>
                  </a:lnTo>
                  <a:lnTo>
                    <a:pt x="1178" y="355"/>
                  </a:lnTo>
                  <a:lnTo>
                    <a:pt x="1178" y="355"/>
                  </a:lnTo>
                  <a:lnTo>
                    <a:pt x="1179" y="355"/>
                  </a:lnTo>
                  <a:lnTo>
                    <a:pt x="1179" y="355"/>
                  </a:lnTo>
                  <a:lnTo>
                    <a:pt x="1179" y="355"/>
                  </a:lnTo>
                  <a:lnTo>
                    <a:pt x="1179" y="355"/>
                  </a:lnTo>
                  <a:lnTo>
                    <a:pt x="1180" y="355"/>
                  </a:lnTo>
                  <a:lnTo>
                    <a:pt x="1180" y="355"/>
                  </a:lnTo>
                  <a:lnTo>
                    <a:pt x="1180" y="355"/>
                  </a:lnTo>
                  <a:lnTo>
                    <a:pt x="1181" y="355"/>
                  </a:lnTo>
                  <a:lnTo>
                    <a:pt x="1181" y="355"/>
                  </a:lnTo>
                  <a:lnTo>
                    <a:pt x="1181" y="355"/>
                  </a:lnTo>
                  <a:lnTo>
                    <a:pt x="1181" y="355"/>
                  </a:lnTo>
                  <a:lnTo>
                    <a:pt x="1182" y="355"/>
                  </a:lnTo>
                  <a:lnTo>
                    <a:pt x="1182" y="355"/>
                  </a:lnTo>
                  <a:lnTo>
                    <a:pt x="1182" y="355"/>
                  </a:lnTo>
                  <a:lnTo>
                    <a:pt x="1182" y="355"/>
                  </a:lnTo>
                  <a:lnTo>
                    <a:pt x="1183" y="355"/>
                  </a:lnTo>
                  <a:lnTo>
                    <a:pt x="1183" y="355"/>
                  </a:lnTo>
                  <a:lnTo>
                    <a:pt x="1183" y="355"/>
                  </a:lnTo>
                  <a:lnTo>
                    <a:pt x="1184" y="355"/>
                  </a:lnTo>
                  <a:lnTo>
                    <a:pt x="1184" y="355"/>
                  </a:lnTo>
                  <a:lnTo>
                    <a:pt x="1184" y="355"/>
                  </a:lnTo>
                  <a:lnTo>
                    <a:pt x="1184" y="355"/>
                  </a:lnTo>
                  <a:lnTo>
                    <a:pt x="1185" y="355"/>
                  </a:lnTo>
                  <a:lnTo>
                    <a:pt x="1185" y="355"/>
                  </a:lnTo>
                  <a:lnTo>
                    <a:pt x="1185" y="355"/>
                  </a:lnTo>
                  <a:lnTo>
                    <a:pt x="1185" y="355"/>
                  </a:lnTo>
                  <a:lnTo>
                    <a:pt x="1186" y="355"/>
                  </a:lnTo>
                  <a:lnTo>
                    <a:pt x="1186" y="355"/>
                  </a:lnTo>
                  <a:lnTo>
                    <a:pt x="1186" y="355"/>
                  </a:lnTo>
                  <a:lnTo>
                    <a:pt x="1186" y="355"/>
                  </a:lnTo>
                  <a:lnTo>
                    <a:pt x="1187" y="355"/>
                  </a:lnTo>
                  <a:lnTo>
                    <a:pt x="1187" y="355"/>
                  </a:lnTo>
                  <a:lnTo>
                    <a:pt x="1187" y="355"/>
                  </a:lnTo>
                  <a:lnTo>
                    <a:pt x="1187" y="355"/>
                  </a:lnTo>
                  <a:lnTo>
                    <a:pt x="1188" y="355"/>
                  </a:lnTo>
                  <a:lnTo>
                    <a:pt x="1188" y="355"/>
                  </a:lnTo>
                  <a:lnTo>
                    <a:pt x="1188" y="355"/>
                  </a:lnTo>
                  <a:lnTo>
                    <a:pt x="1188" y="355"/>
                  </a:lnTo>
                  <a:lnTo>
                    <a:pt x="1189" y="355"/>
                  </a:lnTo>
                  <a:lnTo>
                    <a:pt x="1189" y="355"/>
                  </a:lnTo>
                  <a:lnTo>
                    <a:pt x="1189" y="355"/>
                  </a:lnTo>
                  <a:lnTo>
                    <a:pt x="1189" y="355"/>
                  </a:lnTo>
                  <a:lnTo>
                    <a:pt x="1190" y="355"/>
                  </a:lnTo>
                  <a:lnTo>
                    <a:pt x="1190" y="355"/>
                  </a:lnTo>
                  <a:lnTo>
                    <a:pt x="1190" y="355"/>
                  </a:lnTo>
                  <a:lnTo>
                    <a:pt x="1190" y="355"/>
                  </a:lnTo>
                  <a:lnTo>
                    <a:pt x="1191" y="355"/>
                  </a:lnTo>
                  <a:lnTo>
                    <a:pt x="1191" y="355"/>
                  </a:lnTo>
                  <a:lnTo>
                    <a:pt x="1191" y="355"/>
                  </a:lnTo>
                  <a:lnTo>
                    <a:pt x="1191" y="355"/>
                  </a:lnTo>
                  <a:lnTo>
                    <a:pt x="1192" y="355"/>
                  </a:lnTo>
                  <a:lnTo>
                    <a:pt x="1192" y="355"/>
                  </a:lnTo>
                  <a:lnTo>
                    <a:pt x="1192" y="355"/>
                  </a:lnTo>
                  <a:lnTo>
                    <a:pt x="1193" y="355"/>
                  </a:lnTo>
                  <a:lnTo>
                    <a:pt x="1193" y="355"/>
                  </a:lnTo>
                  <a:lnTo>
                    <a:pt x="1193" y="355"/>
                  </a:lnTo>
                  <a:lnTo>
                    <a:pt x="1193" y="355"/>
                  </a:lnTo>
                  <a:lnTo>
                    <a:pt x="1194" y="355"/>
                  </a:lnTo>
                  <a:lnTo>
                    <a:pt x="1194" y="355"/>
                  </a:lnTo>
                  <a:lnTo>
                    <a:pt x="1194" y="355"/>
                  </a:lnTo>
                  <a:lnTo>
                    <a:pt x="1194" y="355"/>
                  </a:lnTo>
                  <a:lnTo>
                    <a:pt x="1195" y="355"/>
                  </a:lnTo>
                  <a:lnTo>
                    <a:pt x="1195" y="355"/>
                  </a:lnTo>
                  <a:lnTo>
                    <a:pt x="1195" y="355"/>
                  </a:lnTo>
                  <a:lnTo>
                    <a:pt x="1195" y="355"/>
                  </a:lnTo>
                  <a:lnTo>
                    <a:pt x="1196" y="355"/>
                  </a:lnTo>
                  <a:lnTo>
                    <a:pt x="1196" y="355"/>
                  </a:lnTo>
                  <a:lnTo>
                    <a:pt x="1196" y="355"/>
                  </a:lnTo>
                  <a:lnTo>
                    <a:pt x="1196" y="355"/>
                  </a:lnTo>
                  <a:lnTo>
                    <a:pt x="1197" y="355"/>
                  </a:lnTo>
                  <a:lnTo>
                    <a:pt x="1197" y="355"/>
                  </a:lnTo>
                  <a:lnTo>
                    <a:pt x="1197" y="355"/>
                  </a:lnTo>
                  <a:lnTo>
                    <a:pt x="1197" y="355"/>
                  </a:lnTo>
                  <a:lnTo>
                    <a:pt x="1198" y="355"/>
                  </a:lnTo>
                  <a:lnTo>
                    <a:pt x="1198" y="355"/>
                  </a:lnTo>
                  <a:lnTo>
                    <a:pt x="1198" y="355"/>
                  </a:lnTo>
                  <a:lnTo>
                    <a:pt x="1199" y="355"/>
                  </a:lnTo>
                  <a:lnTo>
                    <a:pt x="1199" y="355"/>
                  </a:lnTo>
                  <a:lnTo>
                    <a:pt x="1199" y="355"/>
                  </a:lnTo>
                  <a:lnTo>
                    <a:pt x="1199" y="355"/>
                  </a:lnTo>
                  <a:lnTo>
                    <a:pt x="1200" y="355"/>
                  </a:lnTo>
                  <a:lnTo>
                    <a:pt x="1200" y="355"/>
                  </a:lnTo>
                  <a:lnTo>
                    <a:pt x="1200" y="355"/>
                  </a:lnTo>
                  <a:lnTo>
                    <a:pt x="1200" y="355"/>
                  </a:lnTo>
                  <a:lnTo>
                    <a:pt x="1201" y="355"/>
                  </a:lnTo>
                  <a:lnTo>
                    <a:pt x="1201" y="355"/>
                  </a:lnTo>
                  <a:lnTo>
                    <a:pt x="1201" y="355"/>
                  </a:lnTo>
                  <a:lnTo>
                    <a:pt x="1201" y="355"/>
                  </a:lnTo>
                  <a:lnTo>
                    <a:pt x="1202" y="355"/>
                  </a:lnTo>
                  <a:lnTo>
                    <a:pt x="1202" y="355"/>
                  </a:lnTo>
                  <a:lnTo>
                    <a:pt x="1202" y="355"/>
                  </a:lnTo>
                  <a:lnTo>
                    <a:pt x="1202" y="355"/>
                  </a:lnTo>
                  <a:lnTo>
                    <a:pt x="1203" y="355"/>
                  </a:lnTo>
                  <a:lnTo>
                    <a:pt x="1203" y="355"/>
                  </a:lnTo>
                  <a:lnTo>
                    <a:pt x="1203" y="355"/>
                  </a:lnTo>
                  <a:lnTo>
                    <a:pt x="1203" y="355"/>
                  </a:lnTo>
                  <a:lnTo>
                    <a:pt x="1204" y="355"/>
                  </a:lnTo>
                  <a:lnTo>
                    <a:pt x="1204" y="355"/>
                  </a:lnTo>
                  <a:lnTo>
                    <a:pt x="1204" y="355"/>
                  </a:lnTo>
                  <a:lnTo>
                    <a:pt x="1204" y="355"/>
                  </a:lnTo>
                  <a:lnTo>
                    <a:pt x="1205" y="355"/>
                  </a:lnTo>
                  <a:lnTo>
                    <a:pt x="1205" y="355"/>
                  </a:lnTo>
                  <a:lnTo>
                    <a:pt x="1205" y="355"/>
                  </a:lnTo>
                  <a:lnTo>
                    <a:pt x="1206" y="355"/>
                  </a:lnTo>
                  <a:lnTo>
                    <a:pt x="1206" y="355"/>
                  </a:lnTo>
                  <a:lnTo>
                    <a:pt x="1206" y="355"/>
                  </a:lnTo>
                  <a:lnTo>
                    <a:pt x="1206" y="355"/>
                  </a:lnTo>
                  <a:lnTo>
                    <a:pt x="1207" y="355"/>
                  </a:lnTo>
                  <a:lnTo>
                    <a:pt x="1207" y="355"/>
                  </a:lnTo>
                  <a:lnTo>
                    <a:pt x="1207" y="355"/>
                  </a:lnTo>
                  <a:lnTo>
                    <a:pt x="1207" y="355"/>
                  </a:lnTo>
                  <a:lnTo>
                    <a:pt x="1208" y="355"/>
                  </a:lnTo>
                  <a:lnTo>
                    <a:pt x="1208" y="355"/>
                  </a:lnTo>
                  <a:lnTo>
                    <a:pt x="1208" y="355"/>
                  </a:lnTo>
                  <a:lnTo>
                    <a:pt x="1208" y="355"/>
                  </a:lnTo>
                  <a:lnTo>
                    <a:pt x="1209" y="355"/>
                  </a:lnTo>
                  <a:lnTo>
                    <a:pt x="1209" y="355"/>
                  </a:lnTo>
                  <a:lnTo>
                    <a:pt x="1209" y="355"/>
                  </a:lnTo>
                  <a:lnTo>
                    <a:pt x="1209" y="355"/>
                  </a:lnTo>
                  <a:lnTo>
                    <a:pt x="1210" y="355"/>
                  </a:lnTo>
                  <a:lnTo>
                    <a:pt x="1210" y="355"/>
                  </a:lnTo>
                  <a:lnTo>
                    <a:pt x="1210" y="355"/>
                  </a:lnTo>
                  <a:lnTo>
                    <a:pt x="1210" y="355"/>
                  </a:lnTo>
                  <a:lnTo>
                    <a:pt x="1210" y="355"/>
                  </a:lnTo>
                  <a:lnTo>
                    <a:pt x="1211" y="355"/>
                  </a:lnTo>
                  <a:lnTo>
                    <a:pt x="1211" y="355"/>
                  </a:lnTo>
                  <a:lnTo>
                    <a:pt x="1211" y="355"/>
                  </a:lnTo>
                  <a:lnTo>
                    <a:pt x="1212" y="355"/>
                  </a:lnTo>
                  <a:lnTo>
                    <a:pt x="1212" y="355"/>
                  </a:lnTo>
                  <a:lnTo>
                    <a:pt x="1212" y="355"/>
                  </a:lnTo>
                  <a:lnTo>
                    <a:pt x="1213" y="355"/>
                  </a:lnTo>
                  <a:lnTo>
                    <a:pt x="1213" y="355"/>
                  </a:lnTo>
                  <a:lnTo>
                    <a:pt x="1213" y="355"/>
                  </a:lnTo>
                  <a:lnTo>
                    <a:pt x="1213" y="355"/>
                  </a:lnTo>
                  <a:lnTo>
                    <a:pt x="1214" y="355"/>
                  </a:lnTo>
                  <a:lnTo>
                    <a:pt x="1214" y="355"/>
                  </a:lnTo>
                  <a:lnTo>
                    <a:pt x="1214" y="355"/>
                  </a:lnTo>
                  <a:lnTo>
                    <a:pt x="1214" y="355"/>
                  </a:lnTo>
                  <a:lnTo>
                    <a:pt x="1215" y="355"/>
                  </a:lnTo>
                  <a:lnTo>
                    <a:pt x="1215" y="355"/>
                  </a:lnTo>
                  <a:lnTo>
                    <a:pt x="1215" y="355"/>
                  </a:lnTo>
                  <a:lnTo>
                    <a:pt x="1215" y="355"/>
                  </a:lnTo>
                  <a:lnTo>
                    <a:pt x="1216" y="355"/>
                  </a:lnTo>
                  <a:lnTo>
                    <a:pt x="1216" y="355"/>
                  </a:lnTo>
                  <a:lnTo>
                    <a:pt x="1216" y="355"/>
                  </a:lnTo>
                  <a:lnTo>
                    <a:pt x="1216" y="355"/>
                  </a:lnTo>
                  <a:lnTo>
                    <a:pt x="1217" y="355"/>
                  </a:lnTo>
                  <a:lnTo>
                    <a:pt x="1217" y="355"/>
                  </a:lnTo>
                  <a:lnTo>
                    <a:pt x="1217" y="355"/>
                  </a:lnTo>
                  <a:lnTo>
                    <a:pt x="1217" y="355"/>
                  </a:lnTo>
                  <a:lnTo>
                    <a:pt x="1218" y="355"/>
                  </a:lnTo>
                  <a:lnTo>
                    <a:pt x="1218" y="355"/>
                  </a:lnTo>
                  <a:lnTo>
                    <a:pt x="1218" y="355"/>
                  </a:lnTo>
                  <a:lnTo>
                    <a:pt x="1218" y="355"/>
                  </a:lnTo>
                  <a:lnTo>
                    <a:pt x="1219" y="355"/>
                  </a:lnTo>
                  <a:lnTo>
                    <a:pt x="1219" y="355"/>
                  </a:lnTo>
                  <a:lnTo>
                    <a:pt x="1219" y="355"/>
                  </a:lnTo>
                  <a:lnTo>
                    <a:pt x="1220" y="355"/>
                  </a:lnTo>
                  <a:lnTo>
                    <a:pt x="1220" y="355"/>
                  </a:lnTo>
                  <a:lnTo>
                    <a:pt x="1220" y="355"/>
                  </a:lnTo>
                  <a:lnTo>
                    <a:pt x="1220" y="355"/>
                  </a:lnTo>
                  <a:lnTo>
                    <a:pt x="1221" y="355"/>
                  </a:lnTo>
                  <a:lnTo>
                    <a:pt x="1221" y="355"/>
                  </a:lnTo>
                  <a:lnTo>
                    <a:pt x="1221" y="355"/>
                  </a:lnTo>
                  <a:lnTo>
                    <a:pt x="1221" y="355"/>
                  </a:lnTo>
                  <a:lnTo>
                    <a:pt x="1222" y="355"/>
                  </a:lnTo>
                  <a:lnTo>
                    <a:pt x="1222" y="355"/>
                  </a:lnTo>
                  <a:lnTo>
                    <a:pt x="1222" y="355"/>
                  </a:lnTo>
                  <a:lnTo>
                    <a:pt x="1222" y="355"/>
                  </a:lnTo>
                  <a:lnTo>
                    <a:pt x="1222" y="355"/>
                  </a:lnTo>
                  <a:lnTo>
                    <a:pt x="1223" y="355"/>
                  </a:lnTo>
                  <a:lnTo>
                    <a:pt x="1223" y="355"/>
                  </a:lnTo>
                  <a:lnTo>
                    <a:pt x="1223" y="355"/>
                  </a:lnTo>
                  <a:lnTo>
                    <a:pt x="1224" y="355"/>
                  </a:lnTo>
                  <a:lnTo>
                    <a:pt x="1224" y="355"/>
                  </a:lnTo>
                  <a:lnTo>
                    <a:pt x="1224" y="355"/>
                  </a:lnTo>
                  <a:lnTo>
                    <a:pt x="1224" y="355"/>
                  </a:lnTo>
                  <a:lnTo>
                    <a:pt x="1225" y="355"/>
                  </a:lnTo>
                  <a:lnTo>
                    <a:pt x="1225" y="355"/>
                  </a:lnTo>
                  <a:lnTo>
                    <a:pt x="1225" y="355"/>
                  </a:lnTo>
                  <a:lnTo>
                    <a:pt x="1225" y="355"/>
                  </a:lnTo>
                  <a:lnTo>
                    <a:pt x="1226" y="355"/>
                  </a:lnTo>
                  <a:lnTo>
                    <a:pt x="1226" y="355"/>
                  </a:lnTo>
                  <a:lnTo>
                    <a:pt x="1226" y="355"/>
                  </a:lnTo>
                  <a:lnTo>
                    <a:pt x="1226" y="355"/>
                  </a:lnTo>
                  <a:lnTo>
                    <a:pt x="1227" y="355"/>
                  </a:lnTo>
                  <a:lnTo>
                    <a:pt x="1227" y="355"/>
                  </a:lnTo>
                  <a:lnTo>
                    <a:pt x="1227" y="355"/>
                  </a:lnTo>
                  <a:lnTo>
                    <a:pt x="1228" y="355"/>
                  </a:lnTo>
                  <a:lnTo>
                    <a:pt x="1228" y="355"/>
                  </a:lnTo>
                  <a:lnTo>
                    <a:pt x="1228" y="355"/>
                  </a:lnTo>
                  <a:lnTo>
                    <a:pt x="1228" y="355"/>
                  </a:lnTo>
                  <a:lnTo>
                    <a:pt x="1229" y="355"/>
                  </a:lnTo>
                  <a:lnTo>
                    <a:pt x="1229" y="355"/>
                  </a:lnTo>
                  <a:lnTo>
                    <a:pt x="1229" y="355"/>
                  </a:lnTo>
                  <a:lnTo>
                    <a:pt x="1229" y="355"/>
                  </a:lnTo>
                  <a:lnTo>
                    <a:pt x="1230" y="355"/>
                  </a:lnTo>
                  <a:lnTo>
                    <a:pt x="1230" y="355"/>
                  </a:lnTo>
                  <a:lnTo>
                    <a:pt x="1230" y="355"/>
                  </a:lnTo>
                  <a:lnTo>
                    <a:pt x="1230" y="355"/>
                  </a:lnTo>
                  <a:lnTo>
                    <a:pt x="1231" y="355"/>
                  </a:lnTo>
                  <a:lnTo>
                    <a:pt x="1231" y="355"/>
                  </a:lnTo>
                  <a:lnTo>
                    <a:pt x="1231" y="355"/>
                  </a:lnTo>
                  <a:lnTo>
                    <a:pt x="1231" y="355"/>
                  </a:lnTo>
                  <a:lnTo>
                    <a:pt x="1232" y="355"/>
                  </a:lnTo>
                  <a:lnTo>
                    <a:pt x="1232" y="355"/>
                  </a:lnTo>
                  <a:lnTo>
                    <a:pt x="1232" y="355"/>
                  </a:lnTo>
                  <a:lnTo>
                    <a:pt x="1232" y="355"/>
                  </a:lnTo>
                  <a:lnTo>
                    <a:pt x="1233" y="355"/>
                  </a:lnTo>
                  <a:lnTo>
                    <a:pt x="1233" y="355"/>
                  </a:lnTo>
                  <a:lnTo>
                    <a:pt x="1233" y="355"/>
                  </a:lnTo>
                  <a:lnTo>
                    <a:pt x="1233" y="355"/>
                  </a:lnTo>
                  <a:lnTo>
                    <a:pt x="1234" y="355"/>
                  </a:lnTo>
                  <a:lnTo>
                    <a:pt x="1234" y="355"/>
                  </a:lnTo>
                  <a:lnTo>
                    <a:pt x="1234" y="355"/>
                  </a:lnTo>
                  <a:lnTo>
                    <a:pt x="1234" y="355"/>
                  </a:lnTo>
                  <a:lnTo>
                    <a:pt x="1235" y="355"/>
                  </a:lnTo>
                  <a:lnTo>
                    <a:pt x="1235" y="355"/>
                  </a:lnTo>
                  <a:lnTo>
                    <a:pt x="1235" y="355"/>
                  </a:lnTo>
                  <a:lnTo>
                    <a:pt x="1236" y="355"/>
                  </a:lnTo>
                  <a:lnTo>
                    <a:pt x="1236" y="355"/>
                  </a:lnTo>
                  <a:lnTo>
                    <a:pt x="1236" y="355"/>
                  </a:lnTo>
                  <a:lnTo>
                    <a:pt x="1236" y="355"/>
                  </a:lnTo>
                  <a:lnTo>
                    <a:pt x="1237" y="355"/>
                  </a:lnTo>
                  <a:lnTo>
                    <a:pt x="1237" y="355"/>
                  </a:lnTo>
                  <a:lnTo>
                    <a:pt x="1237" y="355"/>
                  </a:lnTo>
                  <a:lnTo>
                    <a:pt x="1237" y="355"/>
                  </a:lnTo>
                  <a:lnTo>
                    <a:pt x="1238" y="355"/>
                  </a:lnTo>
                  <a:lnTo>
                    <a:pt x="1238" y="355"/>
                  </a:lnTo>
                  <a:lnTo>
                    <a:pt x="1238" y="355"/>
                  </a:lnTo>
                  <a:lnTo>
                    <a:pt x="1238" y="355"/>
                  </a:lnTo>
                  <a:lnTo>
                    <a:pt x="1239" y="355"/>
                  </a:lnTo>
                  <a:lnTo>
                    <a:pt x="1239" y="355"/>
                  </a:lnTo>
                  <a:lnTo>
                    <a:pt x="1239" y="355"/>
                  </a:lnTo>
                  <a:lnTo>
                    <a:pt x="1239" y="355"/>
                  </a:lnTo>
                  <a:lnTo>
                    <a:pt x="1240" y="355"/>
                  </a:lnTo>
                  <a:lnTo>
                    <a:pt x="1240" y="355"/>
                  </a:lnTo>
                  <a:lnTo>
                    <a:pt x="1240" y="355"/>
                  </a:lnTo>
                  <a:lnTo>
                    <a:pt x="1240" y="355"/>
                  </a:lnTo>
                  <a:lnTo>
                    <a:pt x="1241" y="355"/>
                  </a:lnTo>
                  <a:lnTo>
                    <a:pt x="1241" y="355"/>
                  </a:lnTo>
                  <a:lnTo>
                    <a:pt x="1241" y="355"/>
                  </a:lnTo>
                  <a:lnTo>
                    <a:pt x="1242" y="355"/>
                  </a:lnTo>
                  <a:lnTo>
                    <a:pt x="1242" y="355"/>
                  </a:lnTo>
                  <a:lnTo>
                    <a:pt x="1242" y="355"/>
                  </a:lnTo>
                  <a:lnTo>
                    <a:pt x="1242" y="355"/>
                  </a:lnTo>
                  <a:lnTo>
                    <a:pt x="1243" y="355"/>
                  </a:lnTo>
                  <a:lnTo>
                    <a:pt x="1243" y="355"/>
                  </a:lnTo>
                  <a:lnTo>
                    <a:pt x="1243" y="355"/>
                  </a:lnTo>
                  <a:lnTo>
                    <a:pt x="1243" y="355"/>
                  </a:lnTo>
                  <a:lnTo>
                    <a:pt x="1244" y="355"/>
                  </a:lnTo>
                  <a:lnTo>
                    <a:pt x="1244" y="355"/>
                  </a:lnTo>
                  <a:lnTo>
                    <a:pt x="1244" y="355"/>
                  </a:lnTo>
                  <a:lnTo>
                    <a:pt x="1244" y="355"/>
                  </a:lnTo>
                  <a:lnTo>
                    <a:pt x="1245" y="355"/>
                  </a:lnTo>
                  <a:lnTo>
                    <a:pt x="1245" y="355"/>
                  </a:lnTo>
                  <a:lnTo>
                    <a:pt x="1245" y="355"/>
                  </a:lnTo>
                  <a:lnTo>
                    <a:pt x="1245" y="355"/>
                  </a:lnTo>
                  <a:lnTo>
                    <a:pt x="1246" y="355"/>
                  </a:lnTo>
                  <a:lnTo>
                    <a:pt x="1246" y="355"/>
                  </a:lnTo>
                  <a:lnTo>
                    <a:pt x="1246" y="355"/>
                  </a:lnTo>
                  <a:lnTo>
                    <a:pt x="1246" y="355"/>
                  </a:lnTo>
                  <a:lnTo>
                    <a:pt x="1247" y="355"/>
                  </a:lnTo>
                  <a:lnTo>
                    <a:pt x="1247" y="355"/>
                  </a:lnTo>
                  <a:lnTo>
                    <a:pt x="1247" y="355"/>
                  </a:lnTo>
                  <a:lnTo>
                    <a:pt x="1247" y="355"/>
                  </a:lnTo>
                  <a:lnTo>
                    <a:pt x="1248" y="355"/>
                  </a:lnTo>
                  <a:lnTo>
                    <a:pt x="1248" y="355"/>
                  </a:lnTo>
                  <a:lnTo>
                    <a:pt x="1248" y="355"/>
                  </a:lnTo>
                  <a:lnTo>
                    <a:pt x="1249" y="355"/>
                  </a:lnTo>
                  <a:lnTo>
                    <a:pt x="1249" y="355"/>
                  </a:lnTo>
                  <a:lnTo>
                    <a:pt x="1249" y="355"/>
                  </a:lnTo>
                  <a:lnTo>
                    <a:pt x="1249" y="355"/>
                  </a:lnTo>
                  <a:lnTo>
                    <a:pt x="1250" y="355"/>
                  </a:lnTo>
                  <a:lnTo>
                    <a:pt x="1250" y="355"/>
                  </a:lnTo>
                  <a:lnTo>
                    <a:pt x="1250" y="355"/>
                  </a:lnTo>
                  <a:lnTo>
                    <a:pt x="1250" y="355"/>
                  </a:lnTo>
                  <a:lnTo>
                    <a:pt x="1251" y="355"/>
                  </a:lnTo>
                  <a:lnTo>
                    <a:pt x="1251" y="355"/>
                  </a:lnTo>
                  <a:lnTo>
                    <a:pt x="1251" y="355"/>
                  </a:lnTo>
                  <a:lnTo>
                    <a:pt x="1251" y="355"/>
                  </a:lnTo>
                  <a:lnTo>
                    <a:pt x="1252" y="355"/>
                  </a:lnTo>
                  <a:lnTo>
                    <a:pt x="1252" y="355"/>
                  </a:lnTo>
                  <a:lnTo>
                    <a:pt x="1252" y="355"/>
                  </a:lnTo>
                  <a:lnTo>
                    <a:pt x="1252" y="355"/>
                  </a:lnTo>
                  <a:lnTo>
                    <a:pt x="1253" y="355"/>
                  </a:lnTo>
                  <a:lnTo>
                    <a:pt x="1253" y="355"/>
                  </a:lnTo>
                  <a:lnTo>
                    <a:pt x="1253" y="355"/>
                  </a:lnTo>
                  <a:lnTo>
                    <a:pt x="1253" y="355"/>
                  </a:lnTo>
                  <a:lnTo>
                    <a:pt x="1254" y="355"/>
                  </a:lnTo>
                  <a:lnTo>
                    <a:pt x="1254" y="355"/>
                  </a:lnTo>
                  <a:lnTo>
                    <a:pt x="1254" y="355"/>
                  </a:lnTo>
                  <a:lnTo>
                    <a:pt x="1254" y="355"/>
                  </a:lnTo>
                  <a:lnTo>
                    <a:pt x="1254" y="355"/>
                  </a:lnTo>
                  <a:lnTo>
                    <a:pt x="1255" y="355"/>
                  </a:lnTo>
                  <a:lnTo>
                    <a:pt x="1255" y="355"/>
                  </a:lnTo>
                  <a:lnTo>
                    <a:pt x="1255" y="355"/>
                  </a:lnTo>
                  <a:lnTo>
                    <a:pt x="1256" y="355"/>
                  </a:lnTo>
                  <a:lnTo>
                    <a:pt x="1256" y="355"/>
                  </a:lnTo>
                  <a:lnTo>
                    <a:pt x="1256" y="355"/>
                  </a:lnTo>
                  <a:lnTo>
                    <a:pt x="1257" y="355"/>
                  </a:lnTo>
                  <a:lnTo>
                    <a:pt x="1257" y="355"/>
                  </a:lnTo>
                  <a:lnTo>
                    <a:pt x="1257" y="355"/>
                  </a:lnTo>
                  <a:lnTo>
                    <a:pt x="1257" y="355"/>
                  </a:lnTo>
                  <a:lnTo>
                    <a:pt x="1258" y="355"/>
                  </a:lnTo>
                  <a:lnTo>
                    <a:pt x="1258" y="355"/>
                  </a:lnTo>
                  <a:lnTo>
                    <a:pt x="1258" y="355"/>
                  </a:lnTo>
                  <a:lnTo>
                    <a:pt x="1258" y="355"/>
                  </a:lnTo>
                  <a:lnTo>
                    <a:pt x="1259" y="355"/>
                  </a:lnTo>
                  <a:lnTo>
                    <a:pt x="1259" y="355"/>
                  </a:lnTo>
                  <a:lnTo>
                    <a:pt x="1259" y="355"/>
                  </a:lnTo>
                  <a:lnTo>
                    <a:pt x="1259" y="355"/>
                  </a:lnTo>
                  <a:lnTo>
                    <a:pt x="1260" y="355"/>
                  </a:lnTo>
                  <a:lnTo>
                    <a:pt x="1260" y="355"/>
                  </a:lnTo>
                  <a:lnTo>
                    <a:pt x="1260" y="355"/>
                  </a:lnTo>
                  <a:lnTo>
                    <a:pt x="1260" y="355"/>
                  </a:lnTo>
                  <a:lnTo>
                    <a:pt x="1261" y="355"/>
                  </a:lnTo>
                  <a:lnTo>
                    <a:pt x="1261" y="355"/>
                  </a:lnTo>
                  <a:lnTo>
                    <a:pt x="1261" y="355"/>
                  </a:lnTo>
                  <a:lnTo>
                    <a:pt x="1261" y="355"/>
                  </a:lnTo>
                  <a:lnTo>
                    <a:pt x="1262" y="355"/>
                  </a:lnTo>
                  <a:lnTo>
                    <a:pt x="1262" y="355"/>
                  </a:lnTo>
                  <a:lnTo>
                    <a:pt x="1262" y="355"/>
                  </a:lnTo>
                  <a:lnTo>
                    <a:pt x="1262" y="355"/>
                  </a:lnTo>
                  <a:lnTo>
                    <a:pt x="1263" y="355"/>
                  </a:lnTo>
                  <a:lnTo>
                    <a:pt x="1263" y="355"/>
                  </a:lnTo>
                  <a:lnTo>
                    <a:pt x="1263" y="355"/>
                  </a:lnTo>
                  <a:lnTo>
                    <a:pt x="1264" y="355"/>
                  </a:lnTo>
                  <a:lnTo>
                    <a:pt x="1264" y="355"/>
                  </a:lnTo>
                  <a:lnTo>
                    <a:pt x="1264" y="355"/>
                  </a:lnTo>
                  <a:lnTo>
                    <a:pt x="1264" y="355"/>
                  </a:lnTo>
                  <a:lnTo>
                    <a:pt x="1265" y="355"/>
                  </a:lnTo>
                  <a:lnTo>
                    <a:pt x="1265" y="355"/>
                  </a:lnTo>
                  <a:lnTo>
                    <a:pt x="1265" y="355"/>
                  </a:lnTo>
                  <a:lnTo>
                    <a:pt x="1265" y="355"/>
                  </a:lnTo>
                  <a:lnTo>
                    <a:pt x="1266" y="355"/>
                  </a:lnTo>
                  <a:lnTo>
                    <a:pt x="1266" y="355"/>
                  </a:lnTo>
                  <a:lnTo>
                    <a:pt x="1266" y="355"/>
                  </a:lnTo>
                  <a:lnTo>
                    <a:pt x="1266" y="355"/>
                  </a:lnTo>
                  <a:lnTo>
                    <a:pt x="1266" y="355"/>
                  </a:lnTo>
                  <a:lnTo>
                    <a:pt x="1267" y="355"/>
                  </a:lnTo>
                  <a:lnTo>
                    <a:pt x="1267" y="355"/>
                  </a:lnTo>
                  <a:lnTo>
                    <a:pt x="1267" y="355"/>
                  </a:lnTo>
                  <a:lnTo>
                    <a:pt x="1268" y="355"/>
                  </a:lnTo>
                  <a:lnTo>
                    <a:pt x="1268" y="355"/>
                  </a:lnTo>
                  <a:lnTo>
                    <a:pt x="1268" y="355"/>
                  </a:lnTo>
                  <a:lnTo>
                    <a:pt x="1268" y="355"/>
                  </a:lnTo>
                  <a:lnTo>
                    <a:pt x="1269" y="355"/>
                  </a:lnTo>
                  <a:lnTo>
                    <a:pt x="1269" y="355"/>
                  </a:lnTo>
                  <a:lnTo>
                    <a:pt x="1269" y="355"/>
                  </a:lnTo>
                  <a:lnTo>
                    <a:pt x="1269" y="355"/>
                  </a:lnTo>
                  <a:lnTo>
                    <a:pt x="1270" y="355"/>
                  </a:lnTo>
                  <a:lnTo>
                    <a:pt x="1270" y="355"/>
                  </a:lnTo>
                  <a:lnTo>
                    <a:pt x="1270" y="355"/>
                  </a:lnTo>
                  <a:lnTo>
                    <a:pt x="1271" y="355"/>
                  </a:lnTo>
                  <a:lnTo>
                    <a:pt x="1271" y="355"/>
                  </a:lnTo>
                  <a:lnTo>
                    <a:pt x="1271" y="355"/>
                  </a:lnTo>
                  <a:lnTo>
                    <a:pt x="1271" y="355"/>
                  </a:lnTo>
                  <a:lnTo>
                    <a:pt x="1272" y="355"/>
                  </a:lnTo>
                  <a:lnTo>
                    <a:pt x="1272" y="355"/>
                  </a:lnTo>
                  <a:lnTo>
                    <a:pt x="1272" y="355"/>
                  </a:lnTo>
                  <a:lnTo>
                    <a:pt x="1272" y="355"/>
                  </a:lnTo>
                  <a:lnTo>
                    <a:pt x="1273" y="355"/>
                  </a:lnTo>
                  <a:lnTo>
                    <a:pt x="1273" y="355"/>
                  </a:lnTo>
                  <a:lnTo>
                    <a:pt x="1273" y="355"/>
                  </a:lnTo>
                  <a:lnTo>
                    <a:pt x="1273" y="355"/>
                  </a:lnTo>
                  <a:lnTo>
                    <a:pt x="1274" y="355"/>
                  </a:lnTo>
                  <a:lnTo>
                    <a:pt x="1274" y="355"/>
                  </a:lnTo>
                  <a:lnTo>
                    <a:pt x="1274" y="355"/>
                  </a:lnTo>
                  <a:lnTo>
                    <a:pt x="1274" y="355"/>
                  </a:lnTo>
                  <a:lnTo>
                    <a:pt x="1275" y="355"/>
                  </a:lnTo>
                  <a:lnTo>
                    <a:pt x="1275" y="355"/>
                  </a:lnTo>
                  <a:lnTo>
                    <a:pt x="1275" y="355"/>
                  </a:lnTo>
                  <a:lnTo>
                    <a:pt x="1275" y="355"/>
                  </a:lnTo>
                  <a:lnTo>
                    <a:pt x="1276" y="355"/>
                  </a:lnTo>
                  <a:lnTo>
                    <a:pt x="1276" y="355"/>
                  </a:lnTo>
                  <a:lnTo>
                    <a:pt x="1276" y="355"/>
                  </a:lnTo>
                  <a:lnTo>
                    <a:pt x="1276" y="355"/>
                  </a:lnTo>
                  <a:lnTo>
                    <a:pt x="1277" y="355"/>
                  </a:lnTo>
                  <a:lnTo>
                    <a:pt x="1277" y="355"/>
                  </a:lnTo>
                  <a:lnTo>
                    <a:pt x="1277" y="355"/>
                  </a:lnTo>
                  <a:lnTo>
                    <a:pt x="1277" y="355"/>
                  </a:lnTo>
                  <a:lnTo>
                    <a:pt x="1278" y="355"/>
                  </a:lnTo>
                  <a:lnTo>
                    <a:pt x="1278" y="355"/>
                  </a:lnTo>
                  <a:lnTo>
                    <a:pt x="1278" y="355"/>
                  </a:lnTo>
                  <a:lnTo>
                    <a:pt x="1278" y="355"/>
                  </a:lnTo>
                  <a:lnTo>
                    <a:pt x="1279" y="355"/>
                  </a:lnTo>
                  <a:lnTo>
                    <a:pt x="1279" y="355"/>
                  </a:lnTo>
                  <a:lnTo>
                    <a:pt x="1279" y="355"/>
                  </a:lnTo>
                  <a:lnTo>
                    <a:pt x="1280" y="355"/>
                  </a:lnTo>
                  <a:lnTo>
                    <a:pt x="1280" y="355"/>
                  </a:lnTo>
                  <a:lnTo>
                    <a:pt x="1280" y="355"/>
                  </a:lnTo>
                  <a:lnTo>
                    <a:pt x="1280" y="355"/>
                  </a:lnTo>
                  <a:lnTo>
                    <a:pt x="1281" y="355"/>
                  </a:lnTo>
                  <a:lnTo>
                    <a:pt x="1281" y="355"/>
                  </a:lnTo>
                  <a:lnTo>
                    <a:pt x="1281" y="355"/>
                  </a:lnTo>
                  <a:lnTo>
                    <a:pt x="1281" y="355"/>
                  </a:lnTo>
                  <a:lnTo>
                    <a:pt x="1282" y="355"/>
                  </a:lnTo>
                  <a:lnTo>
                    <a:pt x="1282" y="355"/>
                  </a:lnTo>
                  <a:lnTo>
                    <a:pt x="1282" y="355"/>
                  </a:lnTo>
                  <a:lnTo>
                    <a:pt x="1282" y="355"/>
                  </a:lnTo>
                  <a:lnTo>
                    <a:pt x="1283" y="355"/>
                  </a:lnTo>
                  <a:lnTo>
                    <a:pt x="1283" y="355"/>
                  </a:lnTo>
                  <a:lnTo>
                    <a:pt x="1283" y="355"/>
                  </a:lnTo>
                  <a:lnTo>
                    <a:pt x="1283" y="355"/>
                  </a:lnTo>
                  <a:lnTo>
                    <a:pt x="1284" y="355"/>
                  </a:lnTo>
                  <a:lnTo>
                    <a:pt x="1284" y="355"/>
                  </a:lnTo>
                  <a:lnTo>
                    <a:pt x="1284" y="355"/>
                  </a:lnTo>
                  <a:lnTo>
                    <a:pt x="1284" y="355"/>
                  </a:lnTo>
                  <a:lnTo>
                    <a:pt x="1285" y="355"/>
                  </a:lnTo>
                  <a:lnTo>
                    <a:pt x="1285" y="355"/>
                  </a:lnTo>
                  <a:lnTo>
                    <a:pt x="1285" y="355"/>
                  </a:lnTo>
                  <a:lnTo>
                    <a:pt x="1286" y="355"/>
                  </a:lnTo>
                  <a:lnTo>
                    <a:pt x="1286" y="355"/>
                  </a:lnTo>
                  <a:lnTo>
                    <a:pt x="1286" y="355"/>
                  </a:lnTo>
                  <a:lnTo>
                    <a:pt x="1286" y="355"/>
                  </a:lnTo>
                  <a:lnTo>
                    <a:pt x="1287" y="355"/>
                  </a:lnTo>
                  <a:lnTo>
                    <a:pt x="1287" y="355"/>
                  </a:lnTo>
                  <a:lnTo>
                    <a:pt x="1287" y="355"/>
                  </a:lnTo>
                  <a:lnTo>
                    <a:pt x="1287" y="355"/>
                  </a:lnTo>
                  <a:lnTo>
                    <a:pt x="1288" y="355"/>
                  </a:lnTo>
                  <a:lnTo>
                    <a:pt x="1288" y="355"/>
                  </a:lnTo>
                  <a:lnTo>
                    <a:pt x="1288" y="355"/>
                  </a:lnTo>
                  <a:lnTo>
                    <a:pt x="1288" y="355"/>
                  </a:lnTo>
                  <a:lnTo>
                    <a:pt x="1289" y="355"/>
                  </a:lnTo>
                  <a:lnTo>
                    <a:pt x="1289" y="355"/>
                  </a:lnTo>
                  <a:lnTo>
                    <a:pt x="1289" y="355"/>
                  </a:lnTo>
                  <a:lnTo>
                    <a:pt x="1289" y="355"/>
                  </a:lnTo>
                  <a:lnTo>
                    <a:pt x="1290" y="355"/>
                  </a:lnTo>
                  <a:lnTo>
                    <a:pt x="1290" y="355"/>
                  </a:lnTo>
                  <a:lnTo>
                    <a:pt x="1290" y="355"/>
                  </a:lnTo>
                  <a:lnTo>
                    <a:pt x="1290" y="355"/>
                  </a:lnTo>
                  <a:lnTo>
                    <a:pt x="1291" y="355"/>
                  </a:lnTo>
                  <a:lnTo>
                    <a:pt x="1291" y="355"/>
                  </a:lnTo>
                  <a:lnTo>
                    <a:pt x="1291" y="355"/>
                  </a:lnTo>
                  <a:lnTo>
                    <a:pt x="1291" y="355"/>
                  </a:lnTo>
                  <a:lnTo>
                    <a:pt x="1292" y="355"/>
                  </a:lnTo>
                  <a:lnTo>
                    <a:pt x="1292" y="355"/>
                  </a:lnTo>
                  <a:lnTo>
                    <a:pt x="1292" y="355"/>
                  </a:lnTo>
                  <a:lnTo>
                    <a:pt x="1293" y="355"/>
                  </a:lnTo>
                  <a:lnTo>
                    <a:pt x="1293" y="355"/>
                  </a:lnTo>
                  <a:lnTo>
                    <a:pt x="1293" y="355"/>
                  </a:lnTo>
                  <a:lnTo>
                    <a:pt x="1293" y="355"/>
                  </a:lnTo>
                  <a:lnTo>
                    <a:pt x="1294" y="355"/>
                  </a:lnTo>
                  <a:lnTo>
                    <a:pt x="1294" y="355"/>
                  </a:lnTo>
                  <a:lnTo>
                    <a:pt x="1294" y="355"/>
                  </a:lnTo>
                  <a:lnTo>
                    <a:pt x="1294" y="355"/>
                  </a:lnTo>
                  <a:lnTo>
                    <a:pt x="1295" y="355"/>
                  </a:lnTo>
                  <a:lnTo>
                    <a:pt x="1295" y="355"/>
                  </a:lnTo>
                  <a:lnTo>
                    <a:pt x="1295" y="355"/>
                  </a:lnTo>
                  <a:lnTo>
                    <a:pt x="1295" y="355"/>
                  </a:lnTo>
                  <a:lnTo>
                    <a:pt x="1296" y="355"/>
                  </a:lnTo>
                  <a:lnTo>
                    <a:pt x="1296" y="355"/>
                  </a:lnTo>
                  <a:lnTo>
                    <a:pt x="1296" y="355"/>
                  </a:lnTo>
                  <a:lnTo>
                    <a:pt x="1296" y="355"/>
                  </a:lnTo>
                  <a:lnTo>
                    <a:pt x="1297" y="355"/>
                  </a:lnTo>
                  <a:lnTo>
                    <a:pt x="1297" y="355"/>
                  </a:lnTo>
                  <a:lnTo>
                    <a:pt x="1297" y="355"/>
                  </a:lnTo>
                  <a:lnTo>
                    <a:pt x="1297" y="355"/>
                  </a:lnTo>
                  <a:lnTo>
                    <a:pt x="1297" y="355"/>
                  </a:lnTo>
                  <a:lnTo>
                    <a:pt x="1298" y="355"/>
                  </a:lnTo>
                  <a:lnTo>
                    <a:pt x="1298" y="355"/>
                  </a:lnTo>
                  <a:lnTo>
                    <a:pt x="1298" y="355"/>
                  </a:lnTo>
                  <a:lnTo>
                    <a:pt x="1298" y="355"/>
                  </a:lnTo>
                  <a:lnTo>
                    <a:pt x="1299" y="355"/>
                  </a:lnTo>
                  <a:lnTo>
                    <a:pt x="1299" y="355"/>
                  </a:lnTo>
                  <a:lnTo>
                    <a:pt x="1300" y="355"/>
                  </a:lnTo>
                  <a:lnTo>
                    <a:pt x="1300" y="355"/>
                  </a:lnTo>
                  <a:lnTo>
                    <a:pt x="1300" y="355"/>
                  </a:lnTo>
                  <a:lnTo>
                    <a:pt x="1300" y="355"/>
                  </a:lnTo>
                  <a:lnTo>
                    <a:pt x="1301" y="355"/>
                  </a:lnTo>
                  <a:lnTo>
                    <a:pt x="1301" y="355"/>
                  </a:lnTo>
                  <a:lnTo>
                    <a:pt x="1301" y="355"/>
                  </a:lnTo>
                  <a:lnTo>
                    <a:pt x="1301" y="355"/>
                  </a:lnTo>
                  <a:lnTo>
                    <a:pt x="1302" y="355"/>
                  </a:lnTo>
                  <a:lnTo>
                    <a:pt x="1302" y="355"/>
                  </a:lnTo>
                  <a:lnTo>
                    <a:pt x="1302" y="355"/>
                  </a:lnTo>
                  <a:lnTo>
                    <a:pt x="1302" y="355"/>
                  </a:lnTo>
                  <a:lnTo>
                    <a:pt x="1303" y="355"/>
                  </a:lnTo>
                  <a:lnTo>
                    <a:pt x="1303" y="355"/>
                  </a:lnTo>
                  <a:lnTo>
                    <a:pt x="1303" y="355"/>
                  </a:lnTo>
                  <a:lnTo>
                    <a:pt x="1303" y="355"/>
                  </a:lnTo>
                  <a:lnTo>
                    <a:pt x="1304" y="355"/>
                  </a:lnTo>
                  <a:lnTo>
                    <a:pt x="1304" y="355"/>
                  </a:lnTo>
                  <a:lnTo>
                    <a:pt x="1304" y="355"/>
                  </a:lnTo>
                  <a:lnTo>
                    <a:pt x="1304" y="355"/>
                  </a:lnTo>
                  <a:lnTo>
                    <a:pt x="1305" y="355"/>
                  </a:lnTo>
                  <a:lnTo>
                    <a:pt x="1305" y="355"/>
                  </a:lnTo>
                  <a:lnTo>
                    <a:pt x="1305" y="355"/>
                  </a:lnTo>
                  <a:lnTo>
                    <a:pt x="1305" y="355"/>
                  </a:lnTo>
                  <a:lnTo>
                    <a:pt x="1306" y="355"/>
                  </a:lnTo>
                  <a:lnTo>
                    <a:pt x="1306" y="355"/>
                  </a:lnTo>
                  <a:lnTo>
                    <a:pt x="1306" y="355"/>
                  </a:lnTo>
                  <a:lnTo>
                    <a:pt x="1306" y="355"/>
                  </a:lnTo>
                  <a:lnTo>
                    <a:pt x="1307" y="355"/>
                  </a:lnTo>
                  <a:lnTo>
                    <a:pt x="1307" y="355"/>
                  </a:lnTo>
                  <a:lnTo>
                    <a:pt x="1307" y="355"/>
                  </a:lnTo>
                  <a:lnTo>
                    <a:pt x="1308" y="355"/>
                  </a:lnTo>
                  <a:lnTo>
                    <a:pt x="1308" y="355"/>
                  </a:lnTo>
                  <a:lnTo>
                    <a:pt x="1308" y="355"/>
                  </a:lnTo>
                  <a:lnTo>
                    <a:pt x="1308" y="355"/>
                  </a:lnTo>
                  <a:lnTo>
                    <a:pt x="1309" y="355"/>
                  </a:lnTo>
                  <a:lnTo>
                    <a:pt x="1309" y="355"/>
                  </a:lnTo>
                  <a:lnTo>
                    <a:pt x="1309" y="355"/>
                  </a:lnTo>
                  <a:lnTo>
                    <a:pt x="1309" y="355"/>
                  </a:lnTo>
                  <a:lnTo>
                    <a:pt x="1309" y="355"/>
                  </a:lnTo>
                  <a:lnTo>
                    <a:pt x="1310" y="355"/>
                  </a:lnTo>
                  <a:lnTo>
                    <a:pt x="1310" y="355"/>
                  </a:lnTo>
                  <a:lnTo>
                    <a:pt x="1310" y="355"/>
                  </a:lnTo>
                  <a:lnTo>
                    <a:pt x="1310" y="355"/>
                  </a:lnTo>
                  <a:lnTo>
                    <a:pt x="1311" y="355"/>
                  </a:lnTo>
                  <a:lnTo>
                    <a:pt x="1311" y="355"/>
                  </a:lnTo>
                  <a:lnTo>
                    <a:pt x="1311" y="355"/>
                  </a:lnTo>
                  <a:lnTo>
                    <a:pt x="1312" y="355"/>
                  </a:lnTo>
                  <a:lnTo>
                    <a:pt x="1312" y="355"/>
                  </a:lnTo>
                  <a:lnTo>
                    <a:pt x="1312" y="355"/>
                  </a:lnTo>
                  <a:lnTo>
                    <a:pt x="1312" y="355"/>
                  </a:lnTo>
                  <a:lnTo>
                    <a:pt x="1313" y="355"/>
                  </a:lnTo>
                  <a:lnTo>
                    <a:pt x="1313" y="355"/>
                  </a:lnTo>
                  <a:lnTo>
                    <a:pt x="1313" y="355"/>
                  </a:lnTo>
                  <a:lnTo>
                    <a:pt x="1313" y="355"/>
                  </a:lnTo>
                  <a:lnTo>
                    <a:pt x="1314" y="355"/>
                  </a:lnTo>
                  <a:lnTo>
                    <a:pt x="1314" y="355"/>
                  </a:lnTo>
                  <a:lnTo>
                    <a:pt x="1314" y="355"/>
                  </a:lnTo>
                  <a:lnTo>
                    <a:pt x="1315" y="355"/>
                  </a:lnTo>
                  <a:lnTo>
                    <a:pt x="1315" y="355"/>
                  </a:lnTo>
                  <a:lnTo>
                    <a:pt x="1315" y="355"/>
                  </a:lnTo>
                  <a:lnTo>
                    <a:pt x="1315" y="355"/>
                  </a:lnTo>
                  <a:lnTo>
                    <a:pt x="1316" y="355"/>
                  </a:lnTo>
                  <a:lnTo>
                    <a:pt x="1316" y="355"/>
                  </a:lnTo>
                  <a:lnTo>
                    <a:pt x="1316" y="355"/>
                  </a:lnTo>
                  <a:lnTo>
                    <a:pt x="1316" y="355"/>
                  </a:lnTo>
                  <a:lnTo>
                    <a:pt x="1317" y="355"/>
                  </a:lnTo>
                  <a:lnTo>
                    <a:pt x="1317" y="355"/>
                  </a:lnTo>
                  <a:lnTo>
                    <a:pt x="1317" y="355"/>
                  </a:lnTo>
                  <a:lnTo>
                    <a:pt x="1317" y="355"/>
                  </a:lnTo>
                  <a:lnTo>
                    <a:pt x="1318" y="355"/>
                  </a:lnTo>
                  <a:lnTo>
                    <a:pt x="1318" y="355"/>
                  </a:lnTo>
                  <a:lnTo>
                    <a:pt x="1318" y="355"/>
                  </a:lnTo>
                  <a:lnTo>
                    <a:pt x="1318" y="355"/>
                  </a:lnTo>
                  <a:lnTo>
                    <a:pt x="1319" y="355"/>
                  </a:lnTo>
                  <a:lnTo>
                    <a:pt x="1319" y="355"/>
                  </a:lnTo>
                  <a:lnTo>
                    <a:pt x="1319" y="355"/>
                  </a:lnTo>
                  <a:lnTo>
                    <a:pt x="1319" y="355"/>
                  </a:lnTo>
                  <a:lnTo>
                    <a:pt x="1320" y="355"/>
                  </a:lnTo>
                  <a:lnTo>
                    <a:pt x="1320" y="355"/>
                  </a:lnTo>
                  <a:lnTo>
                    <a:pt x="1320" y="355"/>
                  </a:lnTo>
                  <a:lnTo>
                    <a:pt x="1320" y="355"/>
                  </a:lnTo>
                  <a:lnTo>
                    <a:pt x="1321" y="355"/>
                  </a:lnTo>
                  <a:lnTo>
                    <a:pt x="1321" y="355"/>
                  </a:lnTo>
                  <a:lnTo>
                    <a:pt x="1321" y="355"/>
                  </a:lnTo>
                  <a:lnTo>
                    <a:pt x="1321" y="355"/>
                  </a:lnTo>
                  <a:lnTo>
                    <a:pt x="1322" y="355"/>
                  </a:lnTo>
                  <a:lnTo>
                    <a:pt x="1322" y="355"/>
                  </a:lnTo>
                  <a:lnTo>
                    <a:pt x="1322" y="355"/>
                  </a:lnTo>
                  <a:lnTo>
                    <a:pt x="1322" y="355"/>
                  </a:lnTo>
                  <a:lnTo>
                    <a:pt x="1323" y="355"/>
                  </a:lnTo>
                  <a:lnTo>
                    <a:pt x="1323" y="355"/>
                  </a:lnTo>
                  <a:lnTo>
                    <a:pt x="1323" y="355"/>
                  </a:lnTo>
                  <a:lnTo>
                    <a:pt x="1324" y="355"/>
                  </a:lnTo>
                  <a:lnTo>
                    <a:pt x="1324" y="355"/>
                  </a:lnTo>
                  <a:lnTo>
                    <a:pt x="1324" y="355"/>
                  </a:lnTo>
                  <a:lnTo>
                    <a:pt x="1324" y="355"/>
                  </a:lnTo>
                  <a:lnTo>
                    <a:pt x="1325" y="355"/>
                  </a:lnTo>
                  <a:lnTo>
                    <a:pt x="1325" y="355"/>
                  </a:lnTo>
                  <a:lnTo>
                    <a:pt x="1325" y="355"/>
                  </a:lnTo>
                  <a:lnTo>
                    <a:pt x="1325" y="355"/>
                  </a:lnTo>
                  <a:lnTo>
                    <a:pt x="1326" y="355"/>
                  </a:lnTo>
                  <a:lnTo>
                    <a:pt x="1326" y="355"/>
                  </a:lnTo>
                  <a:lnTo>
                    <a:pt x="1326" y="355"/>
                  </a:lnTo>
                  <a:lnTo>
                    <a:pt x="1326" y="355"/>
                  </a:lnTo>
                  <a:lnTo>
                    <a:pt x="1327" y="355"/>
                  </a:lnTo>
                  <a:lnTo>
                    <a:pt x="1327" y="355"/>
                  </a:lnTo>
                  <a:lnTo>
                    <a:pt x="1327" y="355"/>
                  </a:lnTo>
                  <a:lnTo>
                    <a:pt x="1327" y="355"/>
                  </a:lnTo>
                  <a:lnTo>
                    <a:pt x="1328" y="355"/>
                  </a:lnTo>
                  <a:lnTo>
                    <a:pt x="1328" y="355"/>
                  </a:lnTo>
                  <a:lnTo>
                    <a:pt x="1328" y="355"/>
                  </a:lnTo>
                  <a:lnTo>
                    <a:pt x="1329" y="355"/>
                  </a:lnTo>
                  <a:lnTo>
                    <a:pt x="1329" y="355"/>
                  </a:lnTo>
                  <a:lnTo>
                    <a:pt x="1329" y="355"/>
                  </a:lnTo>
                  <a:lnTo>
                    <a:pt x="1329" y="355"/>
                  </a:lnTo>
                  <a:lnTo>
                    <a:pt x="1330" y="355"/>
                  </a:lnTo>
                  <a:lnTo>
                    <a:pt x="1330" y="355"/>
                  </a:lnTo>
                  <a:lnTo>
                    <a:pt x="1330" y="355"/>
                  </a:lnTo>
                  <a:lnTo>
                    <a:pt x="1330" y="355"/>
                  </a:lnTo>
                  <a:lnTo>
                    <a:pt x="1331" y="355"/>
                  </a:lnTo>
                  <a:lnTo>
                    <a:pt x="1331" y="355"/>
                  </a:lnTo>
                  <a:lnTo>
                    <a:pt x="1331" y="355"/>
                  </a:lnTo>
                  <a:lnTo>
                    <a:pt x="1331" y="355"/>
                  </a:lnTo>
                  <a:lnTo>
                    <a:pt x="1332" y="355"/>
                  </a:lnTo>
                  <a:lnTo>
                    <a:pt x="1332" y="355"/>
                  </a:lnTo>
                  <a:lnTo>
                    <a:pt x="1332" y="355"/>
                  </a:lnTo>
                  <a:lnTo>
                    <a:pt x="1332" y="355"/>
                  </a:lnTo>
                  <a:lnTo>
                    <a:pt x="1333" y="355"/>
                  </a:lnTo>
                  <a:lnTo>
                    <a:pt x="1333" y="355"/>
                  </a:lnTo>
                  <a:lnTo>
                    <a:pt x="1333" y="355"/>
                  </a:lnTo>
                  <a:lnTo>
                    <a:pt x="1333" y="355"/>
                  </a:lnTo>
                  <a:lnTo>
                    <a:pt x="1334" y="355"/>
                  </a:lnTo>
                  <a:lnTo>
                    <a:pt x="1334" y="355"/>
                  </a:lnTo>
                  <a:lnTo>
                    <a:pt x="1334" y="355"/>
                  </a:lnTo>
                  <a:lnTo>
                    <a:pt x="1334" y="355"/>
                  </a:lnTo>
                  <a:lnTo>
                    <a:pt x="1335" y="355"/>
                  </a:lnTo>
                  <a:lnTo>
                    <a:pt x="1335" y="355"/>
                  </a:lnTo>
                  <a:lnTo>
                    <a:pt x="1335" y="355"/>
                  </a:lnTo>
                  <a:lnTo>
                    <a:pt x="1335" y="355"/>
                  </a:lnTo>
                  <a:lnTo>
                    <a:pt x="1336" y="355"/>
                  </a:lnTo>
                  <a:lnTo>
                    <a:pt x="1336" y="355"/>
                  </a:lnTo>
                  <a:lnTo>
                    <a:pt x="1336" y="355"/>
                  </a:lnTo>
                  <a:lnTo>
                    <a:pt x="1337" y="355"/>
                  </a:lnTo>
                  <a:lnTo>
                    <a:pt x="1337" y="355"/>
                  </a:lnTo>
                  <a:lnTo>
                    <a:pt x="1337" y="355"/>
                  </a:lnTo>
                  <a:lnTo>
                    <a:pt x="1337" y="355"/>
                  </a:lnTo>
                  <a:lnTo>
                    <a:pt x="1338" y="355"/>
                  </a:lnTo>
                  <a:lnTo>
                    <a:pt x="1338" y="355"/>
                  </a:lnTo>
                  <a:lnTo>
                    <a:pt x="1338" y="355"/>
                  </a:lnTo>
                  <a:lnTo>
                    <a:pt x="1338" y="355"/>
                  </a:lnTo>
                  <a:lnTo>
                    <a:pt x="1339" y="355"/>
                  </a:lnTo>
                  <a:lnTo>
                    <a:pt x="1339" y="355"/>
                  </a:lnTo>
                  <a:lnTo>
                    <a:pt x="1339" y="355"/>
                  </a:lnTo>
                  <a:lnTo>
                    <a:pt x="1339" y="355"/>
                  </a:lnTo>
                  <a:lnTo>
                    <a:pt x="1340" y="355"/>
                  </a:lnTo>
                  <a:lnTo>
                    <a:pt x="1340" y="355"/>
                  </a:lnTo>
                  <a:lnTo>
                    <a:pt x="1340" y="355"/>
                  </a:lnTo>
                  <a:lnTo>
                    <a:pt x="1340" y="355"/>
                  </a:lnTo>
                  <a:lnTo>
                    <a:pt x="1341" y="355"/>
                  </a:lnTo>
                  <a:lnTo>
                    <a:pt x="1341" y="355"/>
                  </a:lnTo>
                  <a:lnTo>
                    <a:pt x="1341" y="355"/>
                  </a:lnTo>
                  <a:lnTo>
                    <a:pt x="1341" y="355"/>
                  </a:lnTo>
                  <a:lnTo>
                    <a:pt x="1341" y="355"/>
                  </a:lnTo>
                  <a:lnTo>
                    <a:pt x="1342" y="355"/>
                  </a:lnTo>
                  <a:lnTo>
                    <a:pt x="1342" y="355"/>
                  </a:lnTo>
                  <a:lnTo>
                    <a:pt x="1342" y="355"/>
                  </a:lnTo>
                  <a:lnTo>
                    <a:pt x="1343" y="355"/>
                  </a:lnTo>
                  <a:lnTo>
                    <a:pt x="1343" y="355"/>
                  </a:lnTo>
                  <a:lnTo>
                    <a:pt x="1343" y="355"/>
                  </a:lnTo>
                  <a:lnTo>
                    <a:pt x="1344" y="355"/>
                  </a:lnTo>
                  <a:lnTo>
                    <a:pt x="1344" y="355"/>
                  </a:lnTo>
                  <a:lnTo>
                    <a:pt x="1344" y="355"/>
                  </a:lnTo>
                  <a:lnTo>
                    <a:pt x="1344" y="355"/>
                  </a:lnTo>
                  <a:lnTo>
                    <a:pt x="1345" y="355"/>
                  </a:lnTo>
                  <a:lnTo>
                    <a:pt x="1345" y="355"/>
                  </a:lnTo>
                  <a:lnTo>
                    <a:pt x="1345" y="355"/>
                  </a:lnTo>
                  <a:lnTo>
                    <a:pt x="1345" y="355"/>
                  </a:lnTo>
                  <a:lnTo>
                    <a:pt x="1346" y="355"/>
                  </a:lnTo>
                  <a:lnTo>
                    <a:pt x="1346" y="355"/>
                  </a:lnTo>
                  <a:lnTo>
                    <a:pt x="1346" y="355"/>
                  </a:lnTo>
                  <a:lnTo>
                    <a:pt x="1346" y="355"/>
                  </a:lnTo>
                  <a:lnTo>
                    <a:pt x="1347" y="355"/>
                  </a:lnTo>
                  <a:lnTo>
                    <a:pt x="1347" y="355"/>
                  </a:lnTo>
                  <a:lnTo>
                    <a:pt x="1347" y="355"/>
                  </a:lnTo>
                  <a:lnTo>
                    <a:pt x="1347" y="355"/>
                  </a:lnTo>
                  <a:lnTo>
                    <a:pt x="1348" y="355"/>
                  </a:lnTo>
                  <a:lnTo>
                    <a:pt x="1348" y="355"/>
                  </a:lnTo>
                  <a:lnTo>
                    <a:pt x="1348" y="355"/>
                  </a:lnTo>
                  <a:lnTo>
                    <a:pt x="1348" y="355"/>
                  </a:lnTo>
                  <a:lnTo>
                    <a:pt x="1349" y="355"/>
                  </a:lnTo>
                  <a:lnTo>
                    <a:pt x="1349" y="355"/>
                  </a:lnTo>
                  <a:lnTo>
                    <a:pt x="1349" y="355"/>
                  </a:lnTo>
                  <a:lnTo>
                    <a:pt x="1349" y="355"/>
                  </a:lnTo>
                  <a:lnTo>
                    <a:pt x="1350" y="355"/>
                  </a:lnTo>
                  <a:lnTo>
                    <a:pt x="1350" y="355"/>
                  </a:lnTo>
                  <a:lnTo>
                    <a:pt x="1350" y="355"/>
                  </a:lnTo>
                  <a:lnTo>
                    <a:pt x="1351" y="355"/>
                  </a:lnTo>
                  <a:lnTo>
                    <a:pt x="1351" y="355"/>
                  </a:lnTo>
                  <a:lnTo>
                    <a:pt x="1351" y="355"/>
                  </a:lnTo>
                  <a:lnTo>
                    <a:pt x="1351" y="355"/>
                  </a:lnTo>
                  <a:lnTo>
                    <a:pt x="1352" y="355"/>
                  </a:lnTo>
                  <a:lnTo>
                    <a:pt x="1352" y="355"/>
                  </a:lnTo>
                  <a:lnTo>
                    <a:pt x="1352" y="355"/>
                  </a:lnTo>
                  <a:lnTo>
                    <a:pt x="1352" y="355"/>
                  </a:lnTo>
                  <a:lnTo>
                    <a:pt x="1353" y="355"/>
                  </a:lnTo>
                  <a:lnTo>
                    <a:pt x="1353" y="355"/>
                  </a:lnTo>
                  <a:lnTo>
                    <a:pt x="1353" y="355"/>
                  </a:lnTo>
                  <a:lnTo>
                    <a:pt x="1353" y="355"/>
                  </a:lnTo>
                  <a:lnTo>
                    <a:pt x="1353" y="355"/>
                  </a:lnTo>
                  <a:lnTo>
                    <a:pt x="1354" y="355"/>
                  </a:lnTo>
                  <a:lnTo>
                    <a:pt x="1354" y="355"/>
                  </a:lnTo>
                  <a:lnTo>
                    <a:pt x="1354" y="355"/>
                  </a:lnTo>
                  <a:lnTo>
                    <a:pt x="1355" y="355"/>
                  </a:lnTo>
                  <a:lnTo>
                    <a:pt x="1355" y="355"/>
                  </a:lnTo>
                  <a:lnTo>
                    <a:pt x="1355" y="355"/>
                  </a:lnTo>
                  <a:lnTo>
                    <a:pt x="1355" y="355"/>
                  </a:lnTo>
                  <a:lnTo>
                    <a:pt x="1356" y="355"/>
                  </a:lnTo>
                  <a:lnTo>
                    <a:pt x="1356" y="355"/>
                  </a:lnTo>
                  <a:lnTo>
                    <a:pt x="1356" y="355"/>
                  </a:lnTo>
                  <a:lnTo>
                    <a:pt x="1356" y="355"/>
                  </a:lnTo>
                  <a:lnTo>
                    <a:pt x="1357" y="355"/>
                  </a:lnTo>
                  <a:lnTo>
                    <a:pt x="1357" y="355"/>
                  </a:lnTo>
                  <a:lnTo>
                    <a:pt x="1357" y="355"/>
                  </a:lnTo>
                  <a:lnTo>
                    <a:pt x="1357" y="355"/>
                  </a:lnTo>
                  <a:lnTo>
                    <a:pt x="1358" y="355"/>
                  </a:lnTo>
                  <a:lnTo>
                    <a:pt x="1358" y="0"/>
                  </a:lnTo>
                  <a:lnTo>
                    <a:pt x="1358" y="0"/>
                  </a:lnTo>
                  <a:lnTo>
                    <a:pt x="1358" y="0"/>
                  </a:lnTo>
                  <a:lnTo>
                    <a:pt x="1359" y="0"/>
                  </a:lnTo>
                  <a:lnTo>
                    <a:pt x="1359" y="0"/>
                  </a:lnTo>
                  <a:lnTo>
                    <a:pt x="1359" y="0"/>
                  </a:lnTo>
                  <a:lnTo>
                    <a:pt x="1359" y="0"/>
                  </a:lnTo>
                  <a:lnTo>
                    <a:pt x="1360" y="0"/>
                  </a:lnTo>
                  <a:lnTo>
                    <a:pt x="1360" y="0"/>
                  </a:lnTo>
                  <a:lnTo>
                    <a:pt x="1360" y="0"/>
                  </a:lnTo>
                  <a:lnTo>
                    <a:pt x="1360" y="0"/>
                  </a:lnTo>
                  <a:lnTo>
                    <a:pt x="1361" y="0"/>
                  </a:lnTo>
                  <a:lnTo>
                    <a:pt x="1361" y="0"/>
                  </a:lnTo>
                  <a:lnTo>
                    <a:pt x="1361" y="355"/>
                  </a:lnTo>
                  <a:lnTo>
                    <a:pt x="1361" y="355"/>
                  </a:lnTo>
                  <a:lnTo>
                    <a:pt x="1361" y="355"/>
                  </a:lnTo>
                  <a:lnTo>
                    <a:pt x="1362" y="355"/>
                  </a:lnTo>
                  <a:lnTo>
                    <a:pt x="1362" y="355"/>
                  </a:lnTo>
                  <a:lnTo>
                    <a:pt x="1362" y="355"/>
                  </a:lnTo>
                  <a:lnTo>
                    <a:pt x="1362" y="355"/>
                  </a:lnTo>
                  <a:lnTo>
                    <a:pt x="1363" y="355"/>
                  </a:lnTo>
                  <a:lnTo>
                    <a:pt x="1363" y="355"/>
                  </a:lnTo>
                  <a:lnTo>
                    <a:pt x="1363" y="355"/>
                  </a:lnTo>
                  <a:lnTo>
                    <a:pt x="1363" y="355"/>
                  </a:lnTo>
                  <a:lnTo>
                    <a:pt x="1364" y="355"/>
                  </a:lnTo>
                  <a:lnTo>
                    <a:pt x="1364" y="355"/>
                  </a:lnTo>
                  <a:lnTo>
                    <a:pt x="1364" y="355"/>
                  </a:lnTo>
                  <a:lnTo>
                    <a:pt x="1364" y="355"/>
                  </a:lnTo>
                  <a:lnTo>
                    <a:pt x="1365" y="355"/>
                  </a:lnTo>
                  <a:lnTo>
                    <a:pt x="1365" y="355"/>
                  </a:lnTo>
                  <a:lnTo>
                    <a:pt x="1365" y="355"/>
                  </a:lnTo>
                  <a:lnTo>
                    <a:pt x="1365" y="355"/>
                  </a:lnTo>
                  <a:lnTo>
                    <a:pt x="1366" y="355"/>
                  </a:lnTo>
                  <a:lnTo>
                    <a:pt x="1366" y="355"/>
                  </a:lnTo>
                  <a:lnTo>
                    <a:pt x="1366" y="0"/>
                  </a:lnTo>
                  <a:lnTo>
                    <a:pt x="1367" y="0"/>
                  </a:lnTo>
                  <a:lnTo>
                    <a:pt x="1367" y="0"/>
                  </a:lnTo>
                  <a:lnTo>
                    <a:pt x="1367" y="0"/>
                  </a:lnTo>
                  <a:lnTo>
                    <a:pt x="1367" y="0"/>
                  </a:lnTo>
                  <a:lnTo>
                    <a:pt x="1368" y="0"/>
                  </a:lnTo>
                  <a:lnTo>
                    <a:pt x="1368" y="0"/>
                  </a:lnTo>
                  <a:lnTo>
                    <a:pt x="1368" y="0"/>
                  </a:lnTo>
                  <a:lnTo>
                    <a:pt x="1368" y="355"/>
                  </a:lnTo>
                  <a:lnTo>
                    <a:pt x="1368" y="355"/>
                  </a:lnTo>
                  <a:lnTo>
                    <a:pt x="1369" y="355"/>
                  </a:lnTo>
                  <a:lnTo>
                    <a:pt x="1369" y="355"/>
                  </a:lnTo>
                  <a:lnTo>
                    <a:pt x="1369" y="355"/>
                  </a:lnTo>
                  <a:lnTo>
                    <a:pt x="1369" y="355"/>
                  </a:lnTo>
                  <a:lnTo>
                    <a:pt x="1370" y="355"/>
                  </a:lnTo>
                  <a:lnTo>
                    <a:pt x="1370" y="355"/>
                  </a:lnTo>
                  <a:lnTo>
                    <a:pt x="1370" y="355"/>
                  </a:lnTo>
                  <a:lnTo>
                    <a:pt x="1370" y="355"/>
                  </a:lnTo>
                  <a:lnTo>
                    <a:pt x="1371" y="355"/>
                  </a:lnTo>
                  <a:lnTo>
                    <a:pt x="1371" y="355"/>
                  </a:lnTo>
                  <a:lnTo>
                    <a:pt x="1371" y="355"/>
                  </a:lnTo>
                  <a:lnTo>
                    <a:pt x="1371" y="355"/>
                  </a:lnTo>
                  <a:lnTo>
                    <a:pt x="1372" y="355"/>
                  </a:lnTo>
                  <a:lnTo>
                    <a:pt x="1372" y="355"/>
                  </a:lnTo>
                  <a:lnTo>
                    <a:pt x="1372" y="355"/>
                  </a:lnTo>
                  <a:lnTo>
                    <a:pt x="1373" y="355"/>
                  </a:lnTo>
                  <a:lnTo>
                    <a:pt x="1373" y="355"/>
                  </a:lnTo>
                  <a:lnTo>
                    <a:pt x="1373" y="355"/>
                  </a:lnTo>
                  <a:lnTo>
                    <a:pt x="1373" y="355"/>
                  </a:lnTo>
                  <a:lnTo>
                    <a:pt x="1374" y="355"/>
                  </a:lnTo>
                  <a:lnTo>
                    <a:pt x="1374" y="355"/>
                  </a:lnTo>
                  <a:lnTo>
                    <a:pt x="1374" y="355"/>
                  </a:lnTo>
                  <a:lnTo>
                    <a:pt x="1374" y="355"/>
                  </a:lnTo>
                  <a:lnTo>
                    <a:pt x="1375" y="355"/>
                  </a:lnTo>
                  <a:lnTo>
                    <a:pt x="1375" y="355"/>
                  </a:lnTo>
                  <a:lnTo>
                    <a:pt x="1375" y="355"/>
                  </a:lnTo>
                  <a:lnTo>
                    <a:pt x="1375" y="355"/>
                  </a:lnTo>
                  <a:lnTo>
                    <a:pt x="1376" y="355"/>
                  </a:lnTo>
                  <a:lnTo>
                    <a:pt x="1376" y="355"/>
                  </a:lnTo>
                  <a:lnTo>
                    <a:pt x="1376" y="355"/>
                  </a:lnTo>
                  <a:lnTo>
                    <a:pt x="1376" y="355"/>
                  </a:lnTo>
                  <a:lnTo>
                    <a:pt x="1377" y="355"/>
                  </a:lnTo>
                  <a:lnTo>
                    <a:pt x="1377" y="355"/>
                  </a:lnTo>
                  <a:lnTo>
                    <a:pt x="1377" y="355"/>
                  </a:lnTo>
                  <a:lnTo>
                    <a:pt x="1377" y="355"/>
                  </a:lnTo>
                  <a:lnTo>
                    <a:pt x="1378" y="355"/>
                  </a:lnTo>
                  <a:lnTo>
                    <a:pt x="1378" y="355"/>
                  </a:lnTo>
                  <a:lnTo>
                    <a:pt x="1378" y="355"/>
                  </a:lnTo>
                  <a:lnTo>
                    <a:pt x="1378" y="355"/>
                  </a:lnTo>
                  <a:lnTo>
                    <a:pt x="1379" y="355"/>
                  </a:lnTo>
                  <a:lnTo>
                    <a:pt x="1379" y="355"/>
                  </a:lnTo>
                  <a:lnTo>
                    <a:pt x="1379" y="355"/>
                  </a:lnTo>
                  <a:lnTo>
                    <a:pt x="1380" y="355"/>
                  </a:lnTo>
                  <a:lnTo>
                    <a:pt x="1380" y="355"/>
                  </a:lnTo>
                  <a:lnTo>
                    <a:pt x="1380" y="355"/>
                  </a:lnTo>
                  <a:lnTo>
                    <a:pt x="1380" y="355"/>
                  </a:lnTo>
                  <a:lnTo>
                    <a:pt x="1381" y="355"/>
                  </a:lnTo>
                  <a:lnTo>
                    <a:pt x="1381" y="355"/>
                  </a:lnTo>
                  <a:lnTo>
                    <a:pt x="1381" y="355"/>
                  </a:lnTo>
                  <a:lnTo>
                    <a:pt x="1381" y="355"/>
                  </a:lnTo>
                  <a:lnTo>
                    <a:pt x="1382" y="355"/>
                  </a:lnTo>
                  <a:lnTo>
                    <a:pt x="1382" y="0"/>
                  </a:lnTo>
                  <a:lnTo>
                    <a:pt x="1382" y="0"/>
                  </a:lnTo>
                  <a:lnTo>
                    <a:pt x="1382" y="0"/>
                  </a:lnTo>
                  <a:lnTo>
                    <a:pt x="1383" y="0"/>
                  </a:lnTo>
                  <a:lnTo>
                    <a:pt x="1383" y="0"/>
                  </a:lnTo>
                  <a:lnTo>
                    <a:pt x="1383" y="0"/>
                  </a:lnTo>
                  <a:lnTo>
                    <a:pt x="1383" y="0"/>
                  </a:lnTo>
                  <a:lnTo>
                    <a:pt x="1384" y="0"/>
                  </a:lnTo>
                  <a:lnTo>
                    <a:pt x="1384" y="0"/>
                  </a:lnTo>
                  <a:lnTo>
                    <a:pt x="1384" y="0"/>
                  </a:lnTo>
                  <a:lnTo>
                    <a:pt x="1384" y="0"/>
                  </a:lnTo>
                  <a:lnTo>
                    <a:pt x="1385" y="0"/>
                  </a:lnTo>
                  <a:lnTo>
                    <a:pt x="1385" y="0"/>
                  </a:lnTo>
                  <a:lnTo>
                    <a:pt x="1385" y="0"/>
                  </a:lnTo>
                  <a:lnTo>
                    <a:pt x="1385" y="0"/>
                  </a:lnTo>
                  <a:lnTo>
                    <a:pt x="1385" y="0"/>
                  </a:lnTo>
                  <a:lnTo>
                    <a:pt x="1386" y="0"/>
                  </a:lnTo>
                  <a:lnTo>
                    <a:pt x="1386" y="0"/>
                  </a:lnTo>
                  <a:lnTo>
                    <a:pt x="1386" y="0"/>
                  </a:lnTo>
                  <a:lnTo>
                    <a:pt x="1387" y="0"/>
                  </a:lnTo>
                  <a:lnTo>
                    <a:pt x="1387" y="0"/>
                  </a:lnTo>
                  <a:lnTo>
                    <a:pt x="1387" y="0"/>
                  </a:lnTo>
                  <a:lnTo>
                    <a:pt x="1388" y="0"/>
                  </a:lnTo>
                  <a:lnTo>
                    <a:pt x="1388" y="0"/>
                  </a:lnTo>
                  <a:lnTo>
                    <a:pt x="1388" y="0"/>
                  </a:lnTo>
                  <a:lnTo>
                    <a:pt x="1388" y="0"/>
                  </a:lnTo>
                  <a:lnTo>
                    <a:pt x="1389" y="0"/>
                  </a:lnTo>
                  <a:lnTo>
                    <a:pt x="1389" y="0"/>
                  </a:lnTo>
                  <a:lnTo>
                    <a:pt x="1389" y="0"/>
                  </a:lnTo>
                  <a:lnTo>
                    <a:pt x="1389" y="0"/>
                  </a:lnTo>
                  <a:lnTo>
                    <a:pt x="1390" y="0"/>
                  </a:lnTo>
                  <a:lnTo>
                    <a:pt x="1390" y="0"/>
                  </a:lnTo>
                  <a:lnTo>
                    <a:pt x="1390" y="0"/>
                  </a:lnTo>
                  <a:lnTo>
                    <a:pt x="1390" y="0"/>
                  </a:lnTo>
                  <a:lnTo>
                    <a:pt x="1391" y="0"/>
                  </a:lnTo>
                  <a:lnTo>
                    <a:pt x="1391" y="0"/>
                  </a:lnTo>
                  <a:lnTo>
                    <a:pt x="1391" y="0"/>
                  </a:lnTo>
                  <a:lnTo>
                    <a:pt x="1391" y="0"/>
                  </a:lnTo>
                  <a:lnTo>
                    <a:pt x="1392" y="0"/>
                  </a:lnTo>
                  <a:lnTo>
                    <a:pt x="1392" y="0"/>
                  </a:lnTo>
                  <a:lnTo>
                    <a:pt x="1392" y="0"/>
                  </a:lnTo>
                  <a:lnTo>
                    <a:pt x="1392" y="0"/>
                  </a:lnTo>
                  <a:lnTo>
                    <a:pt x="1393" y="0"/>
                  </a:lnTo>
                  <a:lnTo>
                    <a:pt x="1393" y="0"/>
                  </a:lnTo>
                  <a:lnTo>
                    <a:pt x="1393" y="0"/>
                  </a:lnTo>
                  <a:lnTo>
                    <a:pt x="1393" y="0"/>
                  </a:lnTo>
                  <a:lnTo>
                    <a:pt x="1394" y="0"/>
                  </a:lnTo>
                  <a:lnTo>
                    <a:pt x="1394" y="0"/>
                  </a:lnTo>
                  <a:lnTo>
                    <a:pt x="1394" y="0"/>
                  </a:lnTo>
                  <a:lnTo>
                    <a:pt x="1395" y="0"/>
                  </a:lnTo>
                  <a:lnTo>
                    <a:pt x="1395" y="0"/>
                  </a:lnTo>
                  <a:lnTo>
                    <a:pt x="1395" y="0"/>
                  </a:lnTo>
                  <a:lnTo>
                    <a:pt x="1395" y="0"/>
                  </a:lnTo>
                  <a:lnTo>
                    <a:pt x="1396" y="0"/>
                  </a:lnTo>
                  <a:lnTo>
                    <a:pt x="1396" y="0"/>
                  </a:lnTo>
                  <a:lnTo>
                    <a:pt x="1396" y="0"/>
                  </a:lnTo>
                  <a:lnTo>
                    <a:pt x="1396" y="0"/>
                  </a:lnTo>
                  <a:lnTo>
                    <a:pt x="1397" y="0"/>
                  </a:lnTo>
                  <a:lnTo>
                    <a:pt x="1397" y="0"/>
                  </a:lnTo>
                  <a:lnTo>
                    <a:pt x="1397" y="0"/>
                  </a:lnTo>
                  <a:lnTo>
                    <a:pt x="1397" y="0"/>
                  </a:lnTo>
                  <a:lnTo>
                    <a:pt x="1397" y="0"/>
                  </a:lnTo>
                  <a:lnTo>
                    <a:pt x="1398" y="0"/>
                  </a:lnTo>
                  <a:lnTo>
                    <a:pt x="1398" y="0"/>
                  </a:lnTo>
                  <a:lnTo>
                    <a:pt x="1398" y="0"/>
                  </a:lnTo>
                  <a:lnTo>
                    <a:pt x="1399" y="0"/>
                  </a:lnTo>
                  <a:lnTo>
                    <a:pt x="1399" y="0"/>
                  </a:lnTo>
                  <a:lnTo>
                    <a:pt x="1399" y="0"/>
                  </a:lnTo>
                  <a:lnTo>
                    <a:pt x="1399" y="0"/>
                  </a:lnTo>
                  <a:lnTo>
                    <a:pt x="1400" y="0"/>
                  </a:lnTo>
                  <a:lnTo>
                    <a:pt x="1400" y="0"/>
                  </a:lnTo>
                  <a:lnTo>
                    <a:pt x="1400" y="0"/>
                  </a:lnTo>
                  <a:lnTo>
                    <a:pt x="1400" y="0"/>
                  </a:lnTo>
                  <a:lnTo>
                    <a:pt x="1401" y="0"/>
                  </a:lnTo>
                  <a:lnTo>
                    <a:pt x="1401" y="0"/>
                  </a:lnTo>
                  <a:lnTo>
                    <a:pt x="1401" y="0"/>
                  </a:lnTo>
                  <a:lnTo>
                    <a:pt x="1402" y="0"/>
                  </a:lnTo>
                  <a:lnTo>
                    <a:pt x="1402" y="0"/>
                  </a:lnTo>
                  <a:lnTo>
                    <a:pt x="1402" y="0"/>
                  </a:lnTo>
                  <a:lnTo>
                    <a:pt x="1402" y="0"/>
                  </a:lnTo>
                  <a:lnTo>
                    <a:pt x="1403" y="0"/>
                  </a:lnTo>
                  <a:lnTo>
                    <a:pt x="1403" y="0"/>
                  </a:lnTo>
                  <a:lnTo>
                    <a:pt x="1403" y="0"/>
                  </a:lnTo>
                  <a:lnTo>
                    <a:pt x="1403" y="0"/>
                  </a:lnTo>
                  <a:lnTo>
                    <a:pt x="1404" y="0"/>
                  </a:lnTo>
                  <a:lnTo>
                    <a:pt x="1404" y="0"/>
                  </a:lnTo>
                  <a:lnTo>
                    <a:pt x="1404" y="0"/>
                  </a:lnTo>
                  <a:lnTo>
                    <a:pt x="1404" y="0"/>
                  </a:lnTo>
                  <a:lnTo>
                    <a:pt x="1405" y="0"/>
                  </a:lnTo>
                  <a:lnTo>
                    <a:pt x="1405" y="0"/>
                  </a:lnTo>
                  <a:lnTo>
                    <a:pt x="1405" y="0"/>
                  </a:lnTo>
                  <a:lnTo>
                    <a:pt x="1405" y="0"/>
                  </a:lnTo>
                  <a:lnTo>
                    <a:pt x="1406" y="0"/>
                  </a:lnTo>
                  <a:lnTo>
                    <a:pt x="1406" y="0"/>
                  </a:lnTo>
                  <a:lnTo>
                    <a:pt x="1406" y="0"/>
                  </a:lnTo>
                  <a:lnTo>
                    <a:pt x="1406" y="0"/>
                  </a:lnTo>
                  <a:lnTo>
                    <a:pt x="1407" y="0"/>
                  </a:lnTo>
                  <a:lnTo>
                    <a:pt x="1407" y="0"/>
                  </a:lnTo>
                  <a:lnTo>
                    <a:pt x="1407" y="0"/>
                  </a:lnTo>
                  <a:lnTo>
                    <a:pt x="1407" y="0"/>
                  </a:lnTo>
                  <a:lnTo>
                    <a:pt x="1408" y="0"/>
                  </a:lnTo>
                  <a:lnTo>
                    <a:pt x="1408" y="0"/>
                  </a:lnTo>
                  <a:lnTo>
                    <a:pt x="1408" y="0"/>
                  </a:lnTo>
                  <a:lnTo>
                    <a:pt x="1409" y="0"/>
                  </a:lnTo>
                  <a:lnTo>
                    <a:pt x="1409" y="0"/>
                  </a:lnTo>
                  <a:lnTo>
                    <a:pt x="1409" y="0"/>
                  </a:lnTo>
                  <a:lnTo>
                    <a:pt x="1409" y="0"/>
                  </a:lnTo>
                  <a:lnTo>
                    <a:pt x="1409" y="0"/>
                  </a:lnTo>
                  <a:lnTo>
                    <a:pt x="1410" y="0"/>
                  </a:lnTo>
                  <a:lnTo>
                    <a:pt x="1410" y="0"/>
                  </a:lnTo>
                  <a:lnTo>
                    <a:pt x="1410" y="0"/>
                  </a:lnTo>
                  <a:lnTo>
                    <a:pt x="1411" y="0"/>
                  </a:lnTo>
                  <a:lnTo>
                    <a:pt x="1411" y="0"/>
                  </a:lnTo>
                  <a:lnTo>
                    <a:pt x="1411" y="0"/>
                  </a:lnTo>
                  <a:lnTo>
                    <a:pt x="1411" y="0"/>
                  </a:lnTo>
                  <a:lnTo>
                    <a:pt x="1412" y="0"/>
                  </a:lnTo>
                  <a:lnTo>
                    <a:pt x="1412" y="0"/>
                  </a:lnTo>
                  <a:lnTo>
                    <a:pt x="1412" y="0"/>
                  </a:lnTo>
                  <a:lnTo>
                    <a:pt x="1412" y="0"/>
                  </a:lnTo>
                  <a:lnTo>
                    <a:pt x="1413" y="0"/>
                  </a:lnTo>
                  <a:lnTo>
                    <a:pt x="1413" y="0"/>
                  </a:lnTo>
                  <a:lnTo>
                    <a:pt x="1413" y="0"/>
                  </a:lnTo>
                  <a:lnTo>
                    <a:pt x="1413" y="0"/>
                  </a:lnTo>
                  <a:lnTo>
                    <a:pt x="1414" y="0"/>
                  </a:lnTo>
                  <a:lnTo>
                    <a:pt x="1414" y="0"/>
                  </a:lnTo>
                  <a:lnTo>
                    <a:pt x="1414" y="0"/>
                  </a:lnTo>
                  <a:lnTo>
                    <a:pt x="1414" y="0"/>
                  </a:lnTo>
                  <a:lnTo>
                    <a:pt x="1415" y="0"/>
                  </a:lnTo>
                  <a:lnTo>
                    <a:pt x="1415" y="0"/>
                  </a:lnTo>
                  <a:lnTo>
                    <a:pt x="1415" y="0"/>
                  </a:lnTo>
                  <a:lnTo>
                    <a:pt x="1415" y="0"/>
                  </a:lnTo>
                  <a:lnTo>
                    <a:pt x="1416" y="0"/>
                  </a:lnTo>
                  <a:lnTo>
                    <a:pt x="1416" y="0"/>
                  </a:lnTo>
                  <a:lnTo>
                    <a:pt x="1416" y="0"/>
                  </a:lnTo>
                  <a:lnTo>
                    <a:pt x="1417" y="0"/>
                  </a:lnTo>
                  <a:lnTo>
                    <a:pt x="1417" y="0"/>
                  </a:lnTo>
                  <a:lnTo>
                    <a:pt x="1417" y="0"/>
                  </a:lnTo>
                  <a:lnTo>
                    <a:pt x="1417" y="0"/>
                  </a:lnTo>
                  <a:lnTo>
                    <a:pt x="1418" y="0"/>
                  </a:lnTo>
                  <a:lnTo>
                    <a:pt x="1418" y="0"/>
                  </a:lnTo>
                  <a:lnTo>
                    <a:pt x="1418" y="0"/>
                  </a:lnTo>
                  <a:lnTo>
                    <a:pt x="1418" y="0"/>
                  </a:lnTo>
                  <a:lnTo>
                    <a:pt x="1419" y="0"/>
                  </a:lnTo>
                  <a:lnTo>
                    <a:pt x="1419" y="0"/>
                  </a:lnTo>
                  <a:lnTo>
                    <a:pt x="1419" y="0"/>
                  </a:lnTo>
                  <a:lnTo>
                    <a:pt x="1419" y="0"/>
                  </a:lnTo>
                  <a:lnTo>
                    <a:pt x="1420" y="0"/>
                  </a:lnTo>
                  <a:lnTo>
                    <a:pt x="1420" y="0"/>
                  </a:lnTo>
                  <a:lnTo>
                    <a:pt x="1420" y="0"/>
                  </a:lnTo>
                  <a:lnTo>
                    <a:pt x="1420" y="0"/>
                  </a:lnTo>
                  <a:lnTo>
                    <a:pt x="1421" y="0"/>
                  </a:lnTo>
                  <a:lnTo>
                    <a:pt x="1421" y="0"/>
                  </a:lnTo>
                  <a:lnTo>
                    <a:pt x="1421" y="0"/>
                  </a:lnTo>
                  <a:lnTo>
                    <a:pt x="1421" y="0"/>
                  </a:lnTo>
                  <a:lnTo>
                    <a:pt x="1422" y="0"/>
                  </a:lnTo>
                  <a:lnTo>
                    <a:pt x="1422" y="0"/>
                  </a:lnTo>
                  <a:lnTo>
                    <a:pt x="1422" y="0"/>
                  </a:lnTo>
                  <a:lnTo>
                    <a:pt x="1422" y="0"/>
                  </a:lnTo>
                  <a:lnTo>
                    <a:pt x="1423" y="0"/>
                  </a:lnTo>
                  <a:lnTo>
                    <a:pt x="1423" y="0"/>
                  </a:lnTo>
                  <a:lnTo>
                    <a:pt x="1423" y="0"/>
                  </a:lnTo>
                  <a:lnTo>
                    <a:pt x="1424" y="0"/>
                  </a:lnTo>
                  <a:lnTo>
                    <a:pt x="1424" y="0"/>
                  </a:lnTo>
                  <a:lnTo>
                    <a:pt x="1424" y="0"/>
                  </a:lnTo>
                  <a:lnTo>
                    <a:pt x="1424" y="0"/>
                  </a:lnTo>
                  <a:lnTo>
                    <a:pt x="1425" y="0"/>
                  </a:lnTo>
                  <a:lnTo>
                    <a:pt x="1425" y="0"/>
                  </a:lnTo>
                  <a:lnTo>
                    <a:pt x="1425" y="0"/>
                  </a:lnTo>
                  <a:lnTo>
                    <a:pt x="1425" y="0"/>
                  </a:lnTo>
                  <a:lnTo>
                    <a:pt x="1426" y="0"/>
                  </a:lnTo>
                  <a:lnTo>
                    <a:pt x="1426" y="0"/>
                  </a:lnTo>
                  <a:lnTo>
                    <a:pt x="1426" y="0"/>
                  </a:lnTo>
                  <a:lnTo>
                    <a:pt x="1426" y="0"/>
                  </a:lnTo>
                  <a:lnTo>
                    <a:pt x="1427" y="0"/>
                  </a:lnTo>
                  <a:lnTo>
                    <a:pt x="1427" y="0"/>
                  </a:lnTo>
                  <a:lnTo>
                    <a:pt x="1427" y="0"/>
                  </a:lnTo>
                  <a:lnTo>
                    <a:pt x="1427" y="0"/>
                  </a:lnTo>
                  <a:lnTo>
                    <a:pt x="1428" y="0"/>
                  </a:lnTo>
                  <a:lnTo>
                    <a:pt x="1428" y="0"/>
                  </a:lnTo>
                  <a:lnTo>
                    <a:pt x="1428" y="0"/>
                  </a:lnTo>
                  <a:lnTo>
                    <a:pt x="1428" y="0"/>
                  </a:lnTo>
                  <a:lnTo>
                    <a:pt x="1428" y="0"/>
                  </a:lnTo>
                  <a:lnTo>
                    <a:pt x="1429" y="0"/>
                  </a:lnTo>
                  <a:lnTo>
                    <a:pt x="1429" y="0"/>
                  </a:lnTo>
                  <a:lnTo>
                    <a:pt x="1429" y="0"/>
                  </a:lnTo>
                  <a:lnTo>
                    <a:pt x="1429" y="0"/>
                  </a:lnTo>
                  <a:lnTo>
                    <a:pt x="1430" y="0"/>
                  </a:lnTo>
                  <a:lnTo>
                    <a:pt x="1430" y="0"/>
                  </a:lnTo>
                  <a:lnTo>
                    <a:pt x="1431" y="0"/>
                  </a:lnTo>
                  <a:lnTo>
                    <a:pt x="1431" y="0"/>
                  </a:lnTo>
                  <a:lnTo>
                    <a:pt x="1431" y="0"/>
                  </a:lnTo>
                  <a:lnTo>
                    <a:pt x="1431" y="0"/>
                  </a:lnTo>
                  <a:lnTo>
                    <a:pt x="1432" y="0"/>
                  </a:lnTo>
                  <a:lnTo>
                    <a:pt x="1432" y="0"/>
                  </a:lnTo>
                  <a:lnTo>
                    <a:pt x="1432" y="0"/>
                  </a:lnTo>
                  <a:lnTo>
                    <a:pt x="1432" y="0"/>
                  </a:lnTo>
                  <a:lnTo>
                    <a:pt x="1433" y="0"/>
                  </a:lnTo>
                  <a:lnTo>
                    <a:pt x="1433" y="0"/>
                  </a:lnTo>
                  <a:lnTo>
                    <a:pt x="1433" y="0"/>
                  </a:lnTo>
                  <a:lnTo>
                    <a:pt x="1433" y="0"/>
                  </a:lnTo>
                  <a:lnTo>
                    <a:pt x="1434" y="0"/>
                  </a:lnTo>
                  <a:lnTo>
                    <a:pt x="1434" y="0"/>
                  </a:lnTo>
                  <a:lnTo>
                    <a:pt x="1434" y="0"/>
                  </a:lnTo>
                  <a:lnTo>
                    <a:pt x="1434" y="0"/>
                  </a:lnTo>
                  <a:lnTo>
                    <a:pt x="1435" y="0"/>
                  </a:lnTo>
                  <a:lnTo>
                    <a:pt x="1435" y="0"/>
                  </a:lnTo>
                  <a:lnTo>
                    <a:pt x="1435" y="0"/>
                  </a:lnTo>
                  <a:lnTo>
                    <a:pt x="1435" y="0"/>
                  </a:lnTo>
                  <a:lnTo>
                    <a:pt x="1436" y="0"/>
                  </a:lnTo>
                  <a:lnTo>
                    <a:pt x="1436" y="0"/>
                  </a:lnTo>
                  <a:lnTo>
                    <a:pt x="1436" y="0"/>
                  </a:lnTo>
                  <a:lnTo>
                    <a:pt x="1436" y="0"/>
                  </a:lnTo>
                  <a:lnTo>
                    <a:pt x="1437" y="0"/>
                  </a:lnTo>
                  <a:lnTo>
                    <a:pt x="1437" y="0"/>
                  </a:lnTo>
                  <a:lnTo>
                    <a:pt x="1437" y="0"/>
                  </a:lnTo>
                  <a:lnTo>
                    <a:pt x="1437" y="0"/>
                  </a:lnTo>
                  <a:lnTo>
                    <a:pt x="1438" y="355"/>
                  </a:lnTo>
                  <a:lnTo>
                    <a:pt x="1438" y="355"/>
                  </a:lnTo>
                  <a:lnTo>
                    <a:pt x="1438" y="355"/>
                  </a:lnTo>
                  <a:lnTo>
                    <a:pt x="1438" y="355"/>
                  </a:lnTo>
                  <a:lnTo>
                    <a:pt x="1439" y="355"/>
                  </a:lnTo>
                  <a:lnTo>
                    <a:pt x="1439" y="355"/>
                  </a:lnTo>
                  <a:lnTo>
                    <a:pt x="1439" y="355"/>
                  </a:lnTo>
                  <a:lnTo>
                    <a:pt x="1439" y="355"/>
                  </a:lnTo>
                  <a:lnTo>
                    <a:pt x="1440" y="355"/>
                  </a:lnTo>
                  <a:lnTo>
                    <a:pt x="1440" y="355"/>
                  </a:lnTo>
                  <a:lnTo>
                    <a:pt x="1440" y="355"/>
                  </a:lnTo>
                  <a:lnTo>
                    <a:pt x="1440" y="355"/>
                  </a:lnTo>
                  <a:lnTo>
                    <a:pt x="1440" y="355"/>
                  </a:lnTo>
                  <a:lnTo>
                    <a:pt x="1441" y="355"/>
                  </a:lnTo>
                  <a:lnTo>
                    <a:pt x="1441" y="355"/>
                  </a:lnTo>
                  <a:lnTo>
                    <a:pt x="1441" y="355"/>
                  </a:lnTo>
                  <a:lnTo>
                    <a:pt x="1441" y="355"/>
                  </a:lnTo>
                  <a:lnTo>
                    <a:pt x="1442" y="0"/>
                  </a:lnTo>
                  <a:lnTo>
                    <a:pt x="1442" y="0"/>
                  </a:lnTo>
                  <a:lnTo>
                    <a:pt x="1442" y="0"/>
                  </a:lnTo>
                  <a:lnTo>
                    <a:pt x="1442" y="0"/>
                  </a:lnTo>
                  <a:lnTo>
                    <a:pt x="1443" y="0"/>
                  </a:lnTo>
                  <a:lnTo>
                    <a:pt x="1443" y="0"/>
                  </a:lnTo>
                  <a:lnTo>
                    <a:pt x="1443" y="0"/>
                  </a:lnTo>
                  <a:lnTo>
                    <a:pt x="1443" y="0"/>
                  </a:lnTo>
                  <a:lnTo>
                    <a:pt x="1444" y="0"/>
                  </a:lnTo>
                  <a:lnTo>
                    <a:pt x="1444" y="0"/>
                  </a:lnTo>
                  <a:lnTo>
                    <a:pt x="1444" y="0"/>
                  </a:lnTo>
                  <a:lnTo>
                    <a:pt x="1444" y="355"/>
                  </a:lnTo>
                  <a:lnTo>
                    <a:pt x="1444" y="355"/>
                  </a:lnTo>
                  <a:lnTo>
                    <a:pt x="1445" y="355"/>
                  </a:lnTo>
                  <a:lnTo>
                    <a:pt x="1445" y="355"/>
                  </a:lnTo>
                  <a:lnTo>
                    <a:pt x="1445" y="355"/>
                  </a:lnTo>
                  <a:lnTo>
                    <a:pt x="1446" y="355"/>
                  </a:lnTo>
                  <a:lnTo>
                    <a:pt x="1446" y="355"/>
                  </a:lnTo>
                  <a:lnTo>
                    <a:pt x="1446" y="355"/>
                  </a:lnTo>
                  <a:lnTo>
                    <a:pt x="1446" y="355"/>
                  </a:lnTo>
                  <a:lnTo>
                    <a:pt x="1447" y="355"/>
                  </a:lnTo>
                  <a:lnTo>
                    <a:pt x="1447" y="355"/>
                  </a:lnTo>
                  <a:lnTo>
                    <a:pt x="1447" y="355"/>
                  </a:lnTo>
                  <a:lnTo>
                    <a:pt x="1447" y="355"/>
                  </a:lnTo>
                  <a:lnTo>
                    <a:pt x="1448" y="355"/>
                  </a:lnTo>
                  <a:lnTo>
                    <a:pt x="1448" y="355"/>
                  </a:lnTo>
                  <a:lnTo>
                    <a:pt x="1448" y="355"/>
                  </a:lnTo>
                  <a:lnTo>
                    <a:pt x="1448" y="355"/>
                  </a:lnTo>
                  <a:lnTo>
                    <a:pt x="1449" y="355"/>
                  </a:lnTo>
                  <a:lnTo>
                    <a:pt x="1449" y="355"/>
                  </a:lnTo>
                  <a:lnTo>
                    <a:pt x="1449" y="355"/>
                  </a:lnTo>
                  <a:lnTo>
                    <a:pt x="1449" y="355"/>
                  </a:lnTo>
                  <a:lnTo>
                    <a:pt x="1450" y="355"/>
                  </a:lnTo>
                  <a:lnTo>
                    <a:pt x="1450" y="355"/>
                  </a:lnTo>
                  <a:lnTo>
                    <a:pt x="1450" y="355"/>
                  </a:lnTo>
                  <a:lnTo>
                    <a:pt x="1450" y="355"/>
                  </a:lnTo>
                  <a:lnTo>
                    <a:pt x="1451" y="355"/>
                  </a:lnTo>
                  <a:lnTo>
                    <a:pt x="1451" y="355"/>
                  </a:lnTo>
                  <a:lnTo>
                    <a:pt x="1451" y="355"/>
                  </a:lnTo>
                  <a:lnTo>
                    <a:pt x="1451" y="355"/>
                  </a:lnTo>
                  <a:lnTo>
                    <a:pt x="1452" y="355"/>
                  </a:lnTo>
                  <a:lnTo>
                    <a:pt x="1452" y="355"/>
                  </a:lnTo>
                  <a:lnTo>
                    <a:pt x="1452" y="355"/>
                  </a:lnTo>
                  <a:lnTo>
                    <a:pt x="1452" y="355"/>
                  </a:lnTo>
                  <a:lnTo>
                    <a:pt x="1453" y="355"/>
                  </a:lnTo>
                  <a:lnTo>
                    <a:pt x="1453" y="355"/>
                  </a:lnTo>
                  <a:lnTo>
                    <a:pt x="1453" y="355"/>
                  </a:lnTo>
                  <a:lnTo>
                    <a:pt x="1453" y="355"/>
                  </a:lnTo>
                  <a:lnTo>
                    <a:pt x="1454" y="355"/>
                  </a:lnTo>
                  <a:lnTo>
                    <a:pt x="1454" y="355"/>
                  </a:lnTo>
                  <a:lnTo>
                    <a:pt x="1454" y="355"/>
                  </a:lnTo>
                  <a:lnTo>
                    <a:pt x="1455" y="355"/>
                  </a:lnTo>
                  <a:lnTo>
                    <a:pt x="1455" y="355"/>
                  </a:lnTo>
                  <a:lnTo>
                    <a:pt x="1455" y="355"/>
                  </a:lnTo>
                  <a:lnTo>
                    <a:pt x="1455" y="355"/>
                  </a:lnTo>
                  <a:lnTo>
                    <a:pt x="1456" y="355"/>
                  </a:lnTo>
                  <a:lnTo>
                    <a:pt x="1456" y="355"/>
                  </a:lnTo>
                  <a:lnTo>
                    <a:pt x="1456" y="355"/>
                  </a:lnTo>
                  <a:lnTo>
                    <a:pt x="1456" y="355"/>
                  </a:lnTo>
                  <a:lnTo>
                    <a:pt x="1457" y="355"/>
                  </a:lnTo>
                  <a:lnTo>
                    <a:pt x="1457" y="355"/>
                  </a:lnTo>
                  <a:lnTo>
                    <a:pt x="1457" y="355"/>
                  </a:lnTo>
                  <a:lnTo>
                    <a:pt x="1457" y="355"/>
                  </a:lnTo>
                  <a:lnTo>
                    <a:pt x="1458" y="355"/>
                  </a:lnTo>
                  <a:lnTo>
                    <a:pt x="1458" y="355"/>
                  </a:lnTo>
                  <a:lnTo>
                    <a:pt x="1458" y="355"/>
                  </a:lnTo>
                  <a:lnTo>
                    <a:pt x="1458" y="355"/>
                  </a:lnTo>
                  <a:lnTo>
                    <a:pt x="1459" y="355"/>
                  </a:lnTo>
                  <a:lnTo>
                    <a:pt x="1459" y="355"/>
                  </a:lnTo>
                  <a:lnTo>
                    <a:pt x="1459" y="355"/>
                  </a:lnTo>
                  <a:lnTo>
                    <a:pt x="1460" y="355"/>
                  </a:lnTo>
                  <a:lnTo>
                    <a:pt x="1460" y="355"/>
                  </a:lnTo>
                  <a:lnTo>
                    <a:pt x="1460" y="355"/>
                  </a:lnTo>
                  <a:lnTo>
                    <a:pt x="1460" y="355"/>
                  </a:lnTo>
                  <a:lnTo>
                    <a:pt x="1461" y="355"/>
                  </a:lnTo>
                  <a:lnTo>
                    <a:pt x="1461" y="355"/>
                  </a:lnTo>
                  <a:lnTo>
                    <a:pt x="1461" y="355"/>
                  </a:lnTo>
                  <a:lnTo>
                    <a:pt x="1461" y="355"/>
                  </a:lnTo>
                  <a:lnTo>
                    <a:pt x="1462" y="355"/>
                  </a:lnTo>
                  <a:lnTo>
                    <a:pt x="1462" y="355"/>
                  </a:lnTo>
                  <a:lnTo>
                    <a:pt x="1462" y="355"/>
                  </a:lnTo>
                  <a:lnTo>
                    <a:pt x="1462" y="355"/>
                  </a:lnTo>
                  <a:lnTo>
                    <a:pt x="1463" y="355"/>
                  </a:lnTo>
                  <a:lnTo>
                    <a:pt x="1463" y="355"/>
                  </a:lnTo>
                  <a:lnTo>
                    <a:pt x="1463" y="355"/>
                  </a:lnTo>
                  <a:lnTo>
                    <a:pt x="1463" y="355"/>
                  </a:lnTo>
                  <a:lnTo>
                    <a:pt x="1464" y="355"/>
                  </a:lnTo>
                  <a:lnTo>
                    <a:pt x="1464" y="355"/>
                  </a:lnTo>
                  <a:lnTo>
                    <a:pt x="1464" y="355"/>
                  </a:lnTo>
                  <a:lnTo>
                    <a:pt x="1464" y="355"/>
                  </a:lnTo>
                  <a:lnTo>
                    <a:pt x="1465" y="355"/>
                  </a:lnTo>
                  <a:lnTo>
                    <a:pt x="1465" y="355"/>
                  </a:lnTo>
                  <a:lnTo>
                    <a:pt x="1465" y="355"/>
                  </a:lnTo>
                  <a:lnTo>
                    <a:pt x="1465" y="355"/>
                  </a:lnTo>
                  <a:lnTo>
                    <a:pt x="1466" y="355"/>
                  </a:lnTo>
                  <a:lnTo>
                    <a:pt x="1466" y="355"/>
                  </a:lnTo>
                  <a:lnTo>
                    <a:pt x="1466" y="355"/>
                  </a:lnTo>
                  <a:lnTo>
                    <a:pt x="1466" y="355"/>
                  </a:lnTo>
                  <a:lnTo>
                    <a:pt x="1467" y="355"/>
                  </a:lnTo>
                  <a:lnTo>
                    <a:pt x="1467" y="355"/>
                  </a:lnTo>
                  <a:lnTo>
                    <a:pt x="1467" y="355"/>
                  </a:lnTo>
                  <a:lnTo>
                    <a:pt x="1468" y="355"/>
                  </a:lnTo>
                  <a:lnTo>
                    <a:pt x="1468" y="355"/>
                  </a:lnTo>
                  <a:lnTo>
                    <a:pt x="1468" y="355"/>
                  </a:lnTo>
                  <a:lnTo>
                    <a:pt x="1468" y="355"/>
                  </a:lnTo>
                  <a:lnTo>
                    <a:pt x="1469" y="355"/>
                  </a:lnTo>
                  <a:lnTo>
                    <a:pt x="1469" y="355"/>
                  </a:lnTo>
                  <a:lnTo>
                    <a:pt x="1469" y="355"/>
                  </a:lnTo>
                  <a:lnTo>
                    <a:pt x="1469" y="355"/>
                  </a:lnTo>
                  <a:lnTo>
                    <a:pt x="1470" y="355"/>
                  </a:lnTo>
                  <a:lnTo>
                    <a:pt x="1470" y="355"/>
                  </a:lnTo>
                  <a:lnTo>
                    <a:pt x="1470" y="355"/>
                  </a:lnTo>
                  <a:lnTo>
                    <a:pt x="1470" y="355"/>
                  </a:lnTo>
                  <a:lnTo>
                    <a:pt x="1471" y="355"/>
                  </a:lnTo>
                  <a:lnTo>
                    <a:pt x="1471" y="355"/>
                  </a:lnTo>
                  <a:lnTo>
                    <a:pt x="1471" y="355"/>
                  </a:lnTo>
                  <a:lnTo>
                    <a:pt x="1471" y="355"/>
                  </a:lnTo>
                  <a:lnTo>
                    <a:pt x="1472" y="355"/>
                  </a:lnTo>
                  <a:lnTo>
                    <a:pt x="1472" y="355"/>
                  </a:lnTo>
                  <a:lnTo>
                    <a:pt x="1472" y="355"/>
                  </a:lnTo>
                  <a:lnTo>
                    <a:pt x="1472" y="355"/>
                  </a:lnTo>
                  <a:lnTo>
                    <a:pt x="1472" y="355"/>
                  </a:lnTo>
                  <a:lnTo>
                    <a:pt x="1473" y="355"/>
                  </a:lnTo>
                  <a:lnTo>
                    <a:pt x="1473" y="355"/>
                  </a:lnTo>
                  <a:lnTo>
                    <a:pt x="1473" y="355"/>
                  </a:lnTo>
                  <a:lnTo>
                    <a:pt x="1474" y="355"/>
                  </a:lnTo>
                  <a:lnTo>
                    <a:pt x="1474" y="355"/>
                  </a:lnTo>
                  <a:lnTo>
                    <a:pt x="1474" y="355"/>
                  </a:lnTo>
                  <a:lnTo>
                    <a:pt x="1475" y="355"/>
                  </a:lnTo>
                  <a:lnTo>
                    <a:pt x="1475" y="355"/>
                  </a:lnTo>
                  <a:lnTo>
                    <a:pt x="1475" y="355"/>
                  </a:lnTo>
                  <a:lnTo>
                    <a:pt x="1475" y="355"/>
                  </a:lnTo>
                  <a:lnTo>
                    <a:pt x="1476" y="355"/>
                  </a:lnTo>
                  <a:lnTo>
                    <a:pt x="1476" y="355"/>
                  </a:lnTo>
                  <a:lnTo>
                    <a:pt x="1476" y="355"/>
                  </a:lnTo>
                  <a:lnTo>
                    <a:pt x="1476" y="355"/>
                  </a:lnTo>
                  <a:lnTo>
                    <a:pt x="1477" y="355"/>
                  </a:lnTo>
                  <a:lnTo>
                    <a:pt x="1477" y="355"/>
                  </a:lnTo>
                  <a:lnTo>
                    <a:pt x="1477" y="355"/>
                  </a:lnTo>
                  <a:lnTo>
                    <a:pt x="1477" y="355"/>
                  </a:lnTo>
                  <a:lnTo>
                    <a:pt x="1478" y="355"/>
                  </a:lnTo>
                  <a:lnTo>
                    <a:pt x="1478" y="355"/>
                  </a:lnTo>
                  <a:lnTo>
                    <a:pt x="1478" y="355"/>
                  </a:lnTo>
                  <a:lnTo>
                    <a:pt x="1478" y="355"/>
                  </a:lnTo>
                  <a:lnTo>
                    <a:pt x="1479" y="355"/>
                  </a:lnTo>
                  <a:lnTo>
                    <a:pt x="1479" y="355"/>
                  </a:lnTo>
                  <a:lnTo>
                    <a:pt x="1479" y="355"/>
                  </a:lnTo>
                  <a:lnTo>
                    <a:pt x="1479" y="355"/>
                  </a:lnTo>
                  <a:lnTo>
                    <a:pt x="1480" y="355"/>
                  </a:lnTo>
                  <a:lnTo>
                    <a:pt x="1480" y="355"/>
                  </a:lnTo>
                  <a:lnTo>
                    <a:pt x="1480" y="355"/>
                  </a:lnTo>
                  <a:lnTo>
                    <a:pt x="1480" y="355"/>
                  </a:lnTo>
                  <a:lnTo>
                    <a:pt x="1481" y="355"/>
                  </a:lnTo>
                  <a:lnTo>
                    <a:pt x="1481" y="355"/>
                  </a:lnTo>
                  <a:lnTo>
                    <a:pt x="1481" y="355"/>
                  </a:lnTo>
                  <a:lnTo>
                    <a:pt x="1482" y="355"/>
                  </a:lnTo>
                  <a:lnTo>
                    <a:pt x="1482" y="355"/>
                  </a:lnTo>
                  <a:lnTo>
                    <a:pt x="1482" y="355"/>
                  </a:lnTo>
                  <a:lnTo>
                    <a:pt x="1482" y="355"/>
                  </a:lnTo>
                  <a:lnTo>
                    <a:pt x="1483" y="355"/>
                  </a:lnTo>
                  <a:lnTo>
                    <a:pt x="1483" y="355"/>
                  </a:lnTo>
                  <a:lnTo>
                    <a:pt x="1483" y="355"/>
                  </a:lnTo>
                  <a:lnTo>
                    <a:pt x="1483" y="355"/>
                  </a:lnTo>
                  <a:lnTo>
                    <a:pt x="1484" y="355"/>
                  </a:lnTo>
                  <a:lnTo>
                    <a:pt x="1484" y="355"/>
                  </a:lnTo>
                  <a:lnTo>
                    <a:pt x="1484" y="355"/>
                  </a:lnTo>
                  <a:lnTo>
                    <a:pt x="1484" y="355"/>
                  </a:lnTo>
                  <a:lnTo>
                    <a:pt x="1484" y="355"/>
                  </a:lnTo>
                  <a:lnTo>
                    <a:pt x="1485" y="355"/>
                  </a:lnTo>
                  <a:lnTo>
                    <a:pt x="1485" y="355"/>
                  </a:lnTo>
                  <a:lnTo>
                    <a:pt x="1485" y="355"/>
                  </a:lnTo>
                  <a:lnTo>
                    <a:pt x="1486" y="355"/>
                  </a:lnTo>
                  <a:lnTo>
                    <a:pt x="1486" y="355"/>
                  </a:lnTo>
                  <a:lnTo>
                    <a:pt x="1486" y="355"/>
                  </a:lnTo>
                  <a:lnTo>
                    <a:pt x="1486" y="355"/>
                  </a:lnTo>
                  <a:lnTo>
                    <a:pt x="1487" y="355"/>
                  </a:lnTo>
                  <a:lnTo>
                    <a:pt x="1487" y="355"/>
                  </a:lnTo>
                  <a:lnTo>
                    <a:pt x="1487" y="355"/>
                  </a:lnTo>
                  <a:lnTo>
                    <a:pt x="1487" y="355"/>
                  </a:lnTo>
                  <a:lnTo>
                    <a:pt x="1488" y="355"/>
                  </a:lnTo>
                  <a:lnTo>
                    <a:pt x="1488" y="355"/>
                  </a:lnTo>
                  <a:lnTo>
                    <a:pt x="1488" y="355"/>
                  </a:lnTo>
                  <a:lnTo>
                    <a:pt x="1489" y="355"/>
                  </a:lnTo>
                  <a:lnTo>
                    <a:pt x="1489" y="355"/>
                  </a:lnTo>
                  <a:lnTo>
                    <a:pt x="1489" y="355"/>
                  </a:lnTo>
                  <a:lnTo>
                    <a:pt x="1489" y="355"/>
                  </a:lnTo>
                  <a:lnTo>
                    <a:pt x="1490" y="355"/>
                  </a:lnTo>
                  <a:lnTo>
                    <a:pt x="1490" y="355"/>
                  </a:lnTo>
                  <a:lnTo>
                    <a:pt x="1490" y="355"/>
                  </a:lnTo>
                  <a:lnTo>
                    <a:pt x="1490" y="355"/>
                  </a:lnTo>
                  <a:lnTo>
                    <a:pt x="1491" y="355"/>
                  </a:lnTo>
                  <a:lnTo>
                    <a:pt x="1491" y="355"/>
                  </a:lnTo>
                  <a:lnTo>
                    <a:pt x="1491" y="355"/>
                  </a:lnTo>
                  <a:lnTo>
                    <a:pt x="1491" y="355"/>
                  </a:lnTo>
                  <a:lnTo>
                    <a:pt x="1492" y="355"/>
                  </a:lnTo>
                  <a:lnTo>
                    <a:pt x="1492" y="355"/>
                  </a:lnTo>
                  <a:lnTo>
                    <a:pt x="1492" y="355"/>
                  </a:lnTo>
                  <a:lnTo>
                    <a:pt x="1492" y="355"/>
                  </a:lnTo>
                  <a:lnTo>
                    <a:pt x="1493" y="355"/>
                  </a:lnTo>
                  <a:lnTo>
                    <a:pt x="1493" y="355"/>
                  </a:lnTo>
                  <a:lnTo>
                    <a:pt x="1493" y="355"/>
                  </a:lnTo>
                  <a:lnTo>
                    <a:pt x="1493" y="355"/>
                  </a:lnTo>
                  <a:lnTo>
                    <a:pt x="1494" y="355"/>
                  </a:lnTo>
                  <a:lnTo>
                    <a:pt x="1494" y="355"/>
                  </a:lnTo>
                  <a:lnTo>
                    <a:pt x="1494" y="355"/>
                  </a:lnTo>
                  <a:lnTo>
                    <a:pt x="1494" y="355"/>
                  </a:lnTo>
                  <a:lnTo>
                    <a:pt x="1495" y="355"/>
                  </a:lnTo>
                  <a:lnTo>
                    <a:pt x="1495" y="355"/>
                  </a:lnTo>
                  <a:lnTo>
                    <a:pt x="1495" y="355"/>
                  </a:lnTo>
                  <a:lnTo>
                    <a:pt x="1495" y="355"/>
                  </a:lnTo>
                  <a:lnTo>
                    <a:pt x="1496" y="355"/>
                  </a:lnTo>
                  <a:lnTo>
                    <a:pt x="1496" y="355"/>
                  </a:lnTo>
                  <a:lnTo>
                    <a:pt x="1496" y="355"/>
                  </a:lnTo>
                  <a:lnTo>
                    <a:pt x="1496" y="355"/>
                  </a:lnTo>
                  <a:lnTo>
                    <a:pt x="1497" y="355"/>
                  </a:lnTo>
                  <a:lnTo>
                    <a:pt x="1497" y="355"/>
                  </a:lnTo>
                  <a:lnTo>
                    <a:pt x="1497" y="355"/>
                  </a:lnTo>
                  <a:lnTo>
                    <a:pt x="1498" y="355"/>
                  </a:lnTo>
                  <a:lnTo>
                    <a:pt x="1498" y="355"/>
                  </a:lnTo>
                  <a:lnTo>
                    <a:pt x="1498" y="355"/>
                  </a:lnTo>
                  <a:lnTo>
                    <a:pt x="1498" y="355"/>
                  </a:lnTo>
                  <a:lnTo>
                    <a:pt x="1499" y="355"/>
                  </a:lnTo>
                  <a:lnTo>
                    <a:pt x="1499" y="355"/>
                  </a:lnTo>
                  <a:lnTo>
                    <a:pt x="1499" y="355"/>
                  </a:lnTo>
                  <a:lnTo>
                    <a:pt x="1499" y="355"/>
                  </a:lnTo>
                  <a:lnTo>
                    <a:pt x="1500" y="355"/>
                  </a:lnTo>
                  <a:lnTo>
                    <a:pt x="1500" y="355"/>
                  </a:lnTo>
                  <a:lnTo>
                    <a:pt x="1500" y="355"/>
                  </a:lnTo>
                  <a:lnTo>
                    <a:pt x="1500" y="355"/>
                  </a:lnTo>
                  <a:lnTo>
                    <a:pt x="1501" y="355"/>
                  </a:lnTo>
                  <a:lnTo>
                    <a:pt x="1501" y="355"/>
                  </a:lnTo>
                  <a:lnTo>
                    <a:pt x="1501" y="355"/>
                  </a:lnTo>
                  <a:lnTo>
                    <a:pt x="1501" y="355"/>
                  </a:lnTo>
                  <a:lnTo>
                    <a:pt x="1502" y="355"/>
                  </a:lnTo>
                  <a:lnTo>
                    <a:pt x="1502" y="355"/>
                  </a:lnTo>
                  <a:lnTo>
                    <a:pt x="1502" y="355"/>
                  </a:lnTo>
                  <a:lnTo>
                    <a:pt x="1502" y="355"/>
                  </a:lnTo>
                  <a:lnTo>
                    <a:pt x="1503" y="355"/>
                  </a:lnTo>
                  <a:lnTo>
                    <a:pt x="1503" y="355"/>
                  </a:lnTo>
                  <a:lnTo>
                    <a:pt x="1503" y="355"/>
                  </a:lnTo>
                  <a:lnTo>
                    <a:pt x="1504" y="355"/>
                  </a:lnTo>
                  <a:lnTo>
                    <a:pt x="1504" y="355"/>
                  </a:lnTo>
                  <a:lnTo>
                    <a:pt x="1504" y="355"/>
                  </a:lnTo>
                  <a:lnTo>
                    <a:pt x="1504" y="355"/>
                  </a:lnTo>
                  <a:lnTo>
                    <a:pt x="1505" y="355"/>
                  </a:lnTo>
                  <a:lnTo>
                    <a:pt x="1505" y="355"/>
                  </a:lnTo>
                  <a:lnTo>
                    <a:pt x="1505" y="355"/>
                  </a:lnTo>
                  <a:lnTo>
                    <a:pt x="1505" y="355"/>
                  </a:lnTo>
                  <a:lnTo>
                    <a:pt x="1506" y="355"/>
                  </a:lnTo>
                  <a:lnTo>
                    <a:pt x="1506" y="355"/>
                  </a:lnTo>
                  <a:lnTo>
                    <a:pt x="1506" y="355"/>
                  </a:lnTo>
                  <a:lnTo>
                    <a:pt x="1506" y="355"/>
                  </a:lnTo>
                  <a:lnTo>
                    <a:pt x="1507" y="355"/>
                  </a:lnTo>
                  <a:lnTo>
                    <a:pt x="1507" y="355"/>
                  </a:lnTo>
                  <a:lnTo>
                    <a:pt x="1507" y="355"/>
                  </a:lnTo>
                  <a:lnTo>
                    <a:pt x="1507" y="355"/>
                  </a:lnTo>
                  <a:lnTo>
                    <a:pt x="1508" y="355"/>
                  </a:lnTo>
                  <a:lnTo>
                    <a:pt x="1508" y="355"/>
                  </a:lnTo>
                  <a:lnTo>
                    <a:pt x="1508" y="355"/>
                  </a:lnTo>
                  <a:lnTo>
                    <a:pt x="1508" y="355"/>
                  </a:lnTo>
                  <a:lnTo>
                    <a:pt x="1509" y="355"/>
                  </a:lnTo>
                  <a:lnTo>
                    <a:pt x="1509" y="355"/>
                  </a:lnTo>
                  <a:lnTo>
                    <a:pt x="1509" y="355"/>
                  </a:lnTo>
                  <a:lnTo>
                    <a:pt x="1509" y="355"/>
                  </a:lnTo>
                  <a:lnTo>
                    <a:pt x="1510" y="355"/>
                  </a:lnTo>
                  <a:lnTo>
                    <a:pt x="1510" y="355"/>
                  </a:lnTo>
                  <a:lnTo>
                    <a:pt x="1510" y="355"/>
                  </a:lnTo>
                  <a:lnTo>
                    <a:pt x="1511" y="355"/>
                  </a:lnTo>
                  <a:lnTo>
                    <a:pt x="1511" y="355"/>
                  </a:lnTo>
                  <a:lnTo>
                    <a:pt x="1511" y="355"/>
                  </a:lnTo>
                  <a:lnTo>
                    <a:pt x="1511" y="355"/>
                  </a:lnTo>
                  <a:lnTo>
                    <a:pt x="1512" y="355"/>
                  </a:lnTo>
                  <a:lnTo>
                    <a:pt x="1512" y="355"/>
                  </a:lnTo>
                  <a:lnTo>
                    <a:pt x="1512" y="355"/>
                  </a:lnTo>
                  <a:lnTo>
                    <a:pt x="1512" y="355"/>
                  </a:lnTo>
                  <a:lnTo>
                    <a:pt x="1513" y="355"/>
                  </a:lnTo>
                  <a:lnTo>
                    <a:pt x="1513" y="355"/>
                  </a:lnTo>
                  <a:lnTo>
                    <a:pt x="1513" y="355"/>
                  </a:lnTo>
                  <a:lnTo>
                    <a:pt x="1513" y="355"/>
                  </a:lnTo>
                  <a:lnTo>
                    <a:pt x="1514" y="355"/>
                  </a:lnTo>
                  <a:lnTo>
                    <a:pt x="1514" y="355"/>
                  </a:lnTo>
                  <a:lnTo>
                    <a:pt x="1514" y="355"/>
                  </a:lnTo>
                  <a:lnTo>
                    <a:pt x="1514" y="355"/>
                  </a:lnTo>
                  <a:lnTo>
                    <a:pt x="1515" y="355"/>
                  </a:lnTo>
                  <a:lnTo>
                    <a:pt x="1515" y="355"/>
                  </a:lnTo>
                  <a:lnTo>
                    <a:pt x="1515" y="355"/>
                  </a:lnTo>
                  <a:lnTo>
                    <a:pt x="1515" y="355"/>
                  </a:lnTo>
                  <a:lnTo>
                    <a:pt x="1516" y="355"/>
                  </a:lnTo>
                  <a:lnTo>
                    <a:pt x="1516" y="355"/>
                  </a:lnTo>
                  <a:lnTo>
                    <a:pt x="1516" y="355"/>
                  </a:lnTo>
                  <a:lnTo>
                    <a:pt x="1516" y="355"/>
                  </a:lnTo>
                  <a:lnTo>
                    <a:pt x="1516" y="355"/>
                  </a:lnTo>
                  <a:lnTo>
                    <a:pt x="1517" y="355"/>
                  </a:lnTo>
                  <a:lnTo>
                    <a:pt x="1517" y="355"/>
                  </a:lnTo>
                  <a:lnTo>
                    <a:pt x="1517" y="355"/>
                  </a:lnTo>
                  <a:lnTo>
                    <a:pt x="1518" y="355"/>
                  </a:lnTo>
                  <a:lnTo>
                    <a:pt x="1518" y="355"/>
                  </a:lnTo>
                  <a:lnTo>
                    <a:pt x="1518" y="355"/>
                  </a:lnTo>
                  <a:lnTo>
                    <a:pt x="1519" y="355"/>
                  </a:lnTo>
                  <a:lnTo>
                    <a:pt x="1519" y="355"/>
                  </a:lnTo>
                  <a:lnTo>
                    <a:pt x="1519" y="355"/>
                  </a:lnTo>
                  <a:lnTo>
                    <a:pt x="1519" y="355"/>
                  </a:lnTo>
                  <a:lnTo>
                    <a:pt x="1520" y="355"/>
                  </a:lnTo>
                  <a:lnTo>
                    <a:pt x="1520" y="355"/>
                  </a:lnTo>
                  <a:lnTo>
                    <a:pt x="1520" y="355"/>
                  </a:lnTo>
                  <a:lnTo>
                    <a:pt x="1520" y="355"/>
                  </a:lnTo>
                  <a:lnTo>
                    <a:pt x="1521" y="355"/>
                  </a:lnTo>
                  <a:lnTo>
                    <a:pt x="1521" y="355"/>
                  </a:lnTo>
                  <a:lnTo>
                    <a:pt x="1521" y="355"/>
                  </a:lnTo>
                  <a:lnTo>
                    <a:pt x="1521" y="355"/>
                  </a:lnTo>
                  <a:lnTo>
                    <a:pt x="1522" y="355"/>
                  </a:lnTo>
                  <a:lnTo>
                    <a:pt x="1522" y="355"/>
                  </a:lnTo>
                  <a:lnTo>
                    <a:pt x="1522" y="355"/>
                  </a:lnTo>
                  <a:lnTo>
                    <a:pt x="1522" y="355"/>
                  </a:lnTo>
                  <a:lnTo>
                    <a:pt x="1523" y="355"/>
                  </a:lnTo>
                  <a:lnTo>
                    <a:pt x="1523" y="355"/>
                  </a:lnTo>
                  <a:lnTo>
                    <a:pt x="1523" y="355"/>
                  </a:lnTo>
                  <a:lnTo>
                    <a:pt x="1523" y="355"/>
                  </a:lnTo>
                  <a:lnTo>
                    <a:pt x="1524" y="355"/>
                  </a:lnTo>
                  <a:lnTo>
                    <a:pt x="1524" y="355"/>
                  </a:lnTo>
                  <a:lnTo>
                    <a:pt x="1524" y="355"/>
                  </a:lnTo>
                  <a:lnTo>
                    <a:pt x="1524" y="355"/>
                  </a:lnTo>
                  <a:lnTo>
                    <a:pt x="1525" y="355"/>
                  </a:lnTo>
                  <a:lnTo>
                    <a:pt x="1525" y="355"/>
                  </a:lnTo>
                  <a:lnTo>
                    <a:pt x="1525" y="355"/>
                  </a:lnTo>
                  <a:lnTo>
                    <a:pt x="1526" y="355"/>
                  </a:lnTo>
                  <a:lnTo>
                    <a:pt x="1526" y="355"/>
                  </a:lnTo>
                  <a:lnTo>
                    <a:pt x="1526" y="355"/>
                  </a:lnTo>
                  <a:lnTo>
                    <a:pt x="1526" y="355"/>
                  </a:lnTo>
                  <a:lnTo>
                    <a:pt x="1527" y="355"/>
                  </a:lnTo>
                  <a:lnTo>
                    <a:pt x="1527" y="355"/>
                  </a:lnTo>
                  <a:lnTo>
                    <a:pt x="1527" y="355"/>
                  </a:lnTo>
                  <a:lnTo>
                    <a:pt x="1527" y="355"/>
                  </a:lnTo>
                  <a:lnTo>
                    <a:pt x="1528" y="355"/>
                  </a:lnTo>
                  <a:lnTo>
                    <a:pt x="1528" y="355"/>
                  </a:lnTo>
                  <a:lnTo>
                    <a:pt x="1528" y="355"/>
                  </a:lnTo>
                  <a:lnTo>
                    <a:pt x="1528" y="355"/>
                  </a:lnTo>
                  <a:lnTo>
                    <a:pt x="1528" y="355"/>
                  </a:lnTo>
                  <a:lnTo>
                    <a:pt x="1529" y="355"/>
                  </a:lnTo>
                  <a:lnTo>
                    <a:pt x="1529" y="355"/>
                  </a:lnTo>
                  <a:lnTo>
                    <a:pt x="1529" y="355"/>
                  </a:lnTo>
                  <a:lnTo>
                    <a:pt x="1530" y="355"/>
                  </a:lnTo>
                  <a:lnTo>
                    <a:pt x="1530" y="355"/>
                  </a:lnTo>
                  <a:lnTo>
                    <a:pt x="1530" y="355"/>
                  </a:lnTo>
                  <a:lnTo>
                    <a:pt x="1530" y="355"/>
                  </a:lnTo>
                  <a:lnTo>
                    <a:pt x="1531" y="355"/>
                  </a:lnTo>
                  <a:lnTo>
                    <a:pt x="1531" y="355"/>
                  </a:lnTo>
                  <a:lnTo>
                    <a:pt x="1531" y="355"/>
                  </a:lnTo>
                  <a:lnTo>
                    <a:pt x="1531" y="355"/>
                  </a:lnTo>
                  <a:lnTo>
                    <a:pt x="1532" y="355"/>
                  </a:lnTo>
                  <a:lnTo>
                    <a:pt x="1532" y="355"/>
                  </a:lnTo>
                  <a:lnTo>
                    <a:pt x="1532" y="355"/>
                  </a:lnTo>
                  <a:lnTo>
                    <a:pt x="1533" y="355"/>
                  </a:lnTo>
                  <a:lnTo>
                    <a:pt x="1533" y="355"/>
                  </a:lnTo>
                  <a:lnTo>
                    <a:pt x="1533" y="355"/>
                  </a:lnTo>
                  <a:lnTo>
                    <a:pt x="1533" y="355"/>
                  </a:lnTo>
                  <a:lnTo>
                    <a:pt x="1534" y="355"/>
                  </a:lnTo>
                  <a:lnTo>
                    <a:pt x="1534" y="355"/>
                  </a:lnTo>
                  <a:lnTo>
                    <a:pt x="1534" y="355"/>
                  </a:lnTo>
                  <a:lnTo>
                    <a:pt x="1534" y="355"/>
                  </a:lnTo>
                  <a:lnTo>
                    <a:pt x="1535" y="355"/>
                  </a:lnTo>
                  <a:lnTo>
                    <a:pt x="1535" y="355"/>
                  </a:lnTo>
                  <a:lnTo>
                    <a:pt x="1535" y="355"/>
                  </a:lnTo>
                  <a:lnTo>
                    <a:pt x="1535" y="355"/>
                  </a:lnTo>
                  <a:lnTo>
                    <a:pt x="1536" y="355"/>
                  </a:lnTo>
                  <a:lnTo>
                    <a:pt x="1536" y="355"/>
                  </a:lnTo>
                  <a:lnTo>
                    <a:pt x="1536" y="355"/>
                  </a:lnTo>
                  <a:lnTo>
                    <a:pt x="1536" y="355"/>
                  </a:lnTo>
                  <a:lnTo>
                    <a:pt x="1537" y="355"/>
                  </a:lnTo>
                  <a:lnTo>
                    <a:pt x="1537" y="355"/>
                  </a:lnTo>
                  <a:lnTo>
                    <a:pt x="1537" y="355"/>
                  </a:lnTo>
                  <a:lnTo>
                    <a:pt x="1537" y="355"/>
                  </a:lnTo>
                  <a:lnTo>
                    <a:pt x="1538" y="355"/>
                  </a:lnTo>
                  <a:lnTo>
                    <a:pt x="1538" y="355"/>
                  </a:lnTo>
                  <a:lnTo>
                    <a:pt x="1538" y="355"/>
                  </a:lnTo>
                  <a:lnTo>
                    <a:pt x="1538" y="355"/>
                  </a:lnTo>
                  <a:lnTo>
                    <a:pt x="1539" y="355"/>
                  </a:lnTo>
                  <a:lnTo>
                    <a:pt x="1539" y="355"/>
                  </a:lnTo>
                  <a:lnTo>
                    <a:pt x="1539" y="355"/>
                  </a:lnTo>
                  <a:lnTo>
                    <a:pt x="1540" y="355"/>
                  </a:lnTo>
                  <a:lnTo>
                    <a:pt x="1540" y="355"/>
                  </a:lnTo>
                  <a:lnTo>
                    <a:pt x="1540" y="355"/>
                  </a:lnTo>
                  <a:lnTo>
                    <a:pt x="1540" y="355"/>
                  </a:lnTo>
                  <a:lnTo>
                    <a:pt x="1540" y="355"/>
                  </a:lnTo>
                  <a:lnTo>
                    <a:pt x="1541" y="355"/>
                  </a:lnTo>
                  <a:lnTo>
                    <a:pt x="1541" y="355"/>
                  </a:lnTo>
                  <a:lnTo>
                    <a:pt x="1541" y="355"/>
                  </a:lnTo>
                  <a:lnTo>
                    <a:pt x="1542" y="355"/>
                  </a:lnTo>
                  <a:lnTo>
                    <a:pt x="1542" y="355"/>
                  </a:lnTo>
                  <a:lnTo>
                    <a:pt x="1542" y="355"/>
                  </a:lnTo>
                  <a:lnTo>
                    <a:pt x="1542" y="355"/>
                  </a:lnTo>
                  <a:lnTo>
                    <a:pt x="1543" y="355"/>
                  </a:lnTo>
                  <a:lnTo>
                    <a:pt x="1543" y="355"/>
                  </a:lnTo>
                  <a:lnTo>
                    <a:pt x="1543" y="355"/>
                  </a:lnTo>
                  <a:lnTo>
                    <a:pt x="1543" y="355"/>
                  </a:lnTo>
                  <a:lnTo>
                    <a:pt x="1544" y="355"/>
                  </a:lnTo>
                  <a:lnTo>
                    <a:pt x="1544" y="355"/>
                  </a:lnTo>
                  <a:lnTo>
                    <a:pt x="1544" y="355"/>
                  </a:lnTo>
                  <a:lnTo>
                    <a:pt x="1544" y="355"/>
                  </a:lnTo>
                  <a:lnTo>
                    <a:pt x="1545" y="355"/>
                  </a:lnTo>
                  <a:lnTo>
                    <a:pt x="1545" y="355"/>
                  </a:lnTo>
                  <a:lnTo>
                    <a:pt x="1545" y="355"/>
                  </a:lnTo>
                  <a:lnTo>
                    <a:pt x="1545" y="355"/>
                  </a:lnTo>
                  <a:lnTo>
                    <a:pt x="1546" y="355"/>
                  </a:lnTo>
                  <a:lnTo>
                    <a:pt x="1546" y="355"/>
                  </a:lnTo>
                  <a:lnTo>
                    <a:pt x="1546" y="355"/>
                  </a:lnTo>
                  <a:lnTo>
                    <a:pt x="1546" y="355"/>
                  </a:lnTo>
                  <a:lnTo>
                    <a:pt x="1547" y="355"/>
                  </a:lnTo>
                  <a:lnTo>
                    <a:pt x="1547" y="355"/>
                  </a:lnTo>
                  <a:lnTo>
                    <a:pt x="1547" y="355"/>
                  </a:lnTo>
                  <a:lnTo>
                    <a:pt x="1548" y="355"/>
                  </a:lnTo>
                  <a:lnTo>
                    <a:pt x="1548" y="355"/>
                  </a:lnTo>
                  <a:lnTo>
                    <a:pt x="1548" y="355"/>
                  </a:lnTo>
                  <a:lnTo>
                    <a:pt x="1548" y="355"/>
                  </a:lnTo>
                  <a:lnTo>
                    <a:pt x="1549" y="355"/>
                  </a:lnTo>
                  <a:lnTo>
                    <a:pt x="1549" y="355"/>
                  </a:lnTo>
                  <a:lnTo>
                    <a:pt x="1549" y="355"/>
                  </a:lnTo>
                  <a:lnTo>
                    <a:pt x="1549" y="355"/>
                  </a:lnTo>
                  <a:lnTo>
                    <a:pt x="1550" y="355"/>
                  </a:lnTo>
                  <a:lnTo>
                    <a:pt x="1550" y="355"/>
                  </a:lnTo>
                  <a:lnTo>
                    <a:pt x="1550" y="355"/>
                  </a:lnTo>
                  <a:lnTo>
                    <a:pt x="1550" y="355"/>
                  </a:lnTo>
                  <a:lnTo>
                    <a:pt x="1551" y="355"/>
                  </a:lnTo>
                  <a:lnTo>
                    <a:pt x="1551" y="355"/>
                  </a:lnTo>
                  <a:lnTo>
                    <a:pt x="1551" y="355"/>
                  </a:lnTo>
                  <a:lnTo>
                    <a:pt x="1551" y="355"/>
                  </a:lnTo>
                  <a:lnTo>
                    <a:pt x="1552" y="355"/>
                  </a:lnTo>
                  <a:lnTo>
                    <a:pt x="1552" y="355"/>
                  </a:lnTo>
                  <a:lnTo>
                    <a:pt x="1552" y="355"/>
                  </a:lnTo>
                  <a:lnTo>
                    <a:pt x="1552" y="355"/>
                  </a:lnTo>
                  <a:lnTo>
                    <a:pt x="1553" y="355"/>
                  </a:lnTo>
                  <a:lnTo>
                    <a:pt x="1553" y="355"/>
                  </a:lnTo>
                  <a:lnTo>
                    <a:pt x="1553" y="355"/>
                  </a:lnTo>
                  <a:lnTo>
                    <a:pt x="1553" y="355"/>
                  </a:lnTo>
                  <a:lnTo>
                    <a:pt x="1554" y="355"/>
                  </a:lnTo>
                  <a:lnTo>
                    <a:pt x="1554" y="355"/>
                  </a:lnTo>
                  <a:lnTo>
                    <a:pt x="1554" y="355"/>
                  </a:lnTo>
                  <a:lnTo>
                    <a:pt x="1555" y="355"/>
                  </a:lnTo>
                  <a:lnTo>
                    <a:pt x="1555" y="355"/>
                  </a:lnTo>
                  <a:lnTo>
                    <a:pt x="1555" y="355"/>
                  </a:lnTo>
                  <a:lnTo>
                    <a:pt x="1555" y="355"/>
                  </a:lnTo>
                  <a:lnTo>
                    <a:pt x="1556" y="355"/>
                  </a:lnTo>
                  <a:lnTo>
                    <a:pt x="1556" y="355"/>
                  </a:lnTo>
                  <a:lnTo>
                    <a:pt x="1556" y="355"/>
                  </a:lnTo>
                  <a:lnTo>
                    <a:pt x="1556" y="355"/>
                  </a:lnTo>
                  <a:lnTo>
                    <a:pt x="1557" y="355"/>
                  </a:lnTo>
                  <a:lnTo>
                    <a:pt x="1557" y="355"/>
                  </a:lnTo>
                  <a:lnTo>
                    <a:pt x="1557" y="355"/>
                  </a:lnTo>
                  <a:lnTo>
                    <a:pt x="1557" y="355"/>
                  </a:lnTo>
                  <a:lnTo>
                    <a:pt x="1558" y="355"/>
                  </a:lnTo>
                  <a:lnTo>
                    <a:pt x="1558" y="355"/>
                  </a:lnTo>
                  <a:lnTo>
                    <a:pt x="1558" y="355"/>
                  </a:lnTo>
                  <a:lnTo>
                    <a:pt x="1558" y="355"/>
                  </a:lnTo>
                  <a:lnTo>
                    <a:pt x="1559" y="355"/>
                  </a:lnTo>
                  <a:lnTo>
                    <a:pt x="1559" y="355"/>
                  </a:lnTo>
                  <a:lnTo>
                    <a:pt x="1559" y="355"/>
                  </a:lnTo>
                  <a:lnTo>
                    <a:pt x="1559" y="355"/>
                  </a:lnTo>
                  <a:lnTo>
                    <a:pt x="1559" y="355"/>
                  </a:lnTo>
                  <a:lnTo>
                    <a:pt x="1560" y="355"/>
                  </a:lnTo>
                  <a:lnTo>
                    <a:pt x="1560" y="355"/>
                  </a:lnTo>
                  <a:lnTo>
                    <a:pt x="1560" y="355"/>
                  </a:lnTo>
                  <a:lnTo>
                    <a:pt x="1560" y="355"/>
                  </a:lnTo>
                  <a:lnTo>
                    <a:pt x="1561" y="355"/>
                  </a:lnTo>
                  <a:lnTo>
                    <a:pt x="1561" y="355"/>
                  </a:lnTo>
                  <a:lnTo>
                    <a:pt x="1562" y="355"/>
                  </a:lnTo>
                  <a:lnTo>
                    <a:pt x="1562" y="355"/>
                  </a:lnTo>
                  <a:lnTo>
                    <a:pt x="1562" y="355"/>
                  </a:lnTo>
                  <a:lnTo>
                    <a:pt x="1562" y="355"/>
                  </a:lnTo>
                  <a:lnTo>
                    <a:pt x="1563" y="355"/>
                  </a:lnTo>
                  <a:lnTo>
                    <a:pt x="1563" y="355"/>
                  </a:lnTo>
                  <a:lnTo>
                    <a:pt x="1563" y="355"/>
                  </a:lnTo>
                  <a:lnTo>
                    <a:pt x="1563" y="355"/>
                  </a:lnTo>
                  <a:lnTo>
                    <a:pt x="1564" y="355"/>
                  </a:lnTo>
                  <a:lnTo>
                    <a:pt x="1564" y="355"/>
                  </a:lnTo>
                  <a:lnTo>
                    <a:pt x="1564" y="355"/>
                  </a:lnTo>
                  <a:lnTo>
                    <a:pt x="1564" y="355"/>
                  </a:lnTo>
                  <a:lnTo>
                    <a:pt x="1565" y="355"/>
                  </a:lnTo>
                  <a:lnTo>
                    <a:pt x="1565" y="355"/>
                  </a:lnTo>
                  <a:lnTo>
                    <a:pt x="1565" y="355"/>
                  </a:lnTo>
                  <a:lnTo>
                    <a:pt x="1565" y="355"/>
                  </a:lnTo>
                  <a:lnTo>
                    <a:pt x="1566" y="355"/>
                  </a:lnTo>
                  <a:lnTo>
                    <a:pt x="1566" y="355"/>
                  </a:lnTo>
                  <a:lnTo>
                    <a:pt x="1566" y="355"/>
                  </a:lnTo>
                  <a:lnTo>
                    <a:pt x="1566" y="355"/>
                  </a:lnTo>
                  <a:lnTo>
                    <a:pt x="1567" y="355"/>
                  </a:lnTo>
                  <a:lnTo>
                    <a:pt x="1567" y="355"/>
                  </a:lnTo>
                  <a:lnTo>
                    <a:pt x="1567" y="355"/>
                  </a:lnTo>
                  <a:lnTo>
                    <a:pt x="1567" y="355"/>
                  </a:lnTo>
                  <a:lnTo>
                    <a:pt x="1568" y="355"/>
                  </a:lnTo>
                  <a:lnTo>
                    <a:pt x="1568" y="355"/>
                  </a:lnTo>
                  <a:lnTo>
                    <a:pt x="1568" y="355"/>
                  </a:lnTo>
                  <a:lnTo>
                    <a:pt x="1568" y="355"/>
                  </a:lnTo>
                  <a:lnTo>
                    <a:pt x="1569" y="355"/>
                  </a:lnTo>
                  <a:lnTo>
                    <a:pt x="1569" y="355"/>
                  </a:lnTo>
                  <a:lnTo>
                    <a:pt x="1569" y="355"/>
                  </a:lnTo>
                  <a:lnTo>
                    <a:pt x="1570" y="355"/>
                  </a:lnTo>
                  <a:lnTo>
                    <a:pt x="1570" y="355"/>
                  </a:lnTo>
                  <a:lnTo>
                    <a:pt x="1570" y="355"/>
                  </a:lnTo>
                  <a:lnTo>
                    <a:pt x="1570" y="355"/>
                  </a:lnTo>
                  <a:lnTo>
                    <a:pt x="1571" y="355"/>
                  </a:lnTo>
                  <a:lnTo>
                    <a:pt x="1571" y="355"/>
                  </a:lnTo>
                  <a:lnTo>
                    <a:pt x="1571" y="355"/>
                  </a:lnTo>
                  <a:lnTo>
                    <a:pt x="1571" y="355"/>
                  </a:lnTo>
                  <a:lnTo>
                    <a:pt x="1571" y="355"/>
                  </a:lnTo>
                  <a:lnTo>
                    <a:pt x="1572" y="355"/>
                  </a:lnTo>
                  <a:lnTo>
                    <a:pt x="1572" y="355"/>
                  </a:lnTo>
                  <a:lnTo>
                    <a:pt x="1572" y="355"/>
                  </a:lnTo>
                  <a:lnTo>
                    <a:pt x="1572" y="355"/>
                  </a:lnTo>
                  <a:lnTo>
                    <a:pt x="1573" y="355"/>
                  </a:lnTo>
                  <a:lnTo>
                    <a:pt x="1573" y="355"/>
                  </a:lnTo>
                  <a:lnTo>
                    <a:pt x="1573" y="355"/>
                  </a:lnTo>
                  <a:lnTo>
                    <a:pt x="1574" y="355"/>
                  </a:lnTo>
                  <a:lnTo>
                    <a:pt x="1574" y="355"/>
                  </a:lnTo>
                  <a:lnTo>
                    <a:pt x="1574" y="355"/>
                  </a:lnTo>
                  <a:lnTo>
                    <a:pt x="1574" y="355"/>
                  </a:lnTo>
                  <a:lnTo>
                    <a:pt x="1575" y="355"/>
                  </a:lnTo>
                  <a:lnTo>
                    <a:pt x="1575" y="355"/>
                  </a:lnTo>
                  <a:lnTo>
                    <a:pt x="1575" y="355"/>
                  </a:lnTo>
                  <a:lnTo>
                    <a:pt x="1575" y="355"/>
                  </a:lnTo>
                  <a:lnTo>
                    <a:pt x="1576" y="355"/>
                  </a:lnTo>
                  <a:lnTo>
                    <a:pt x="1576" y="355"/>
                  </a:lnTo>
                  <a:lnTo>
                    <a:pt x="1576" y="355"/>
                  </a:lnTo>
                  <a:lnTo>
                    <a:pt x="1577" y="355"/>
                  </a:lnTo>
                  <a:lnTo>
                    <a:pt x="1577" y="355"/>
                  </a:lnTo>
                  <a:lnTo>
                    <a:pt x="1577" y="355"/>
                  </a:lnTo>
                  <a:lnTo>
                    <a:pt x="1577" y="355"/>
                  </a:lnTo>
                  <a:lnTo>
                    <a:pt x="1578" y="355"/>
                  </a:lnTo>
                  <a:lnTo>
                    <a:pt x="1578" y="355"/>
                  </a:lnTo>
                  <a:lnTo>
                    <a:pt x="1578" y="355"/>
                  </a:lnTo>
                  <a:lnTo>
                    <a:pt x="1578" y="355"/>
                  </a:lnTo>
                  <a:lnTo>
                    <a:pt x="1579" y="355"/>
                  </a:lnTo>
                  <a:lnTo>
                    <a:pt x="1579" y="355"/>
                  </a:lnTo>
                  <a:lnTo>
                    <a:pt x="1579" y="355"/>
                  </a:lnTo>
                  <a:lnTo>
                    <a:pt x="1579" y="355"/>
                  </a:lnTo>
                  <a:lnTo>
                    <a:pt x="1580" y="355"/>
                  </a:lnTo>
                  <a:lnTo>
                    <a:pt x="1580" y="355"/>
                  </a:lnTo>
                  <a:lnTo>
                    <a:pt x="1580" y="355"/>
                  </a:lnTo>
                  <a:lnTo>
                    <a:pt x="1580" y="355"/>
                  </a:lnTo>
                  <a:lnTo>
                    <a:pt x="1581" y="355"/>
                  </a:lnTo>
                  <a:lnTo>
                    <a:pt x="1581" y="355"/>
                  </a:lnTo>
                  <a:lnTo>
                    <a:pt x="1581" y="355"/>
                  </a:lnTo>
                  <a:lnTo>
                    <a:pt x="1581" y="355"/>
                  </a:lnTo>
                  <a:lnTo>
                    <a:pt x="1582" y="355"/>
                  </a:lnTo>
                  <a:lnTo>
                    <a:pt x="1582" y="355"/>
                  </a:lnTo>
                  <a:lnTo>
                    <a:pt x="1582" y="355"/>
                  </a:lnTo>
                  <a:lnTo>
                    <a:pt x="1582" y="355"/>
                  </a:lnTo>
                  <a:lnTo>
                    <a:pt x="1583" y="355"/>
                  </a:lnTo>
                  <a:lnTo>
                    <a:pt x="1583" y="355"/>
                  </a:lnTo>
                  <a:lnTo>
                    <a:pt x="1583" y="355"/>
                  </a:lnTo>
                  <a:lnTo>
                    <a:pt x="1583" y="355"/>
                  </a:lnTo>
                  <a:lnTo>
                    <a:pt x="1584" y="355"/>
                  </a:lnTo>
                  <a:lnTo>
                    <a:pt x="1584" y="355"/>
                  </a:lnTo>
                  <a:lnTo>
                    <a:pt x="1584" y="355"/>
                  </a:lnTo>
                  <a:lnTo>
                    <a:pt x="1584" y="355"/>
                  </a:lnTo>
                  <a:lnTo>
                    <a:pt x="1585" y="355"/>
                  </a:lnTo>
                  <a:lnTo>
                    <a:pt x="1585" y="355"/>
                  </a:lnTo>
                  <a:lnTo>
                    <a:pt x="1585" y="355"/>
                  </a:lnTo>
                  <a:lnTo>
                    <a:pt x="1586" y="355"/>
                  </a:lnTo>
                  <a:lnTo>
                    <a:pt x="1586" y="355"/>
                  </a:lnTo>
                  <a:lnTo>
                    <a:pt x="1586" y="355"/>
                  </a:lnTo>
                  <a:lnTo>
                    <a:pt x="1586" y="355"/>
                  </a:lnTo>
                  <a:lnTo>
                    <a:pt x="1587" y="355"/>
                  </a:lnTo>
                  <a:lnTo>
                    <a:pt x="1587" y="355"/>
                  </a:lnTo>
                  <a:lnTo>
                    <a:pt x="1587" y="355"/>
                  </a:lnTo>
                  <a:lnTo>
                    <a:pt x="1587" y="355"/>
                  </a:lnTo>
                  <a:lnTo>
                    <a:pt x="1588" y="355"/>
                  </a:lnTo>
                  <a:lnTo>
                    <a:pt x="1588" y="355"/>
                  </a:lnTo>
                  <a:lnTo>
                    <a:pt x="1588" y="355"/>
                  </a:lnTo>
                  <a:lnTo>
                    <a:pt x="1588" y="355"/>
                  </a:lnTo>
                  <a:lnTo>
                    <a:pt x="1589" y="355"/>
                  </a:lnTo>
                  <a:lnTo>
                    <a:pt x="1589" y="355"/>
                  </a:lnTo>
                  <a:lnTo>
                    <a:pt x="1589" y="355"/>
                  </a:lnTo>
                  <a:lnTo>
                    <a:pt x="1589" y="355"/>
                  </a:lnTo>
                  <a:lnTo>
                    <a:pt x="1590" y="355"/>
                  </a:lnTo>
                  <a:lnTo>
                    <a:pt x="1590" y="355"/>
                  </a:lnTo>
                  <a:lnTo>
                    <a:pt x="1590" y="355"/>
                  </a:lnTo>
                  <a:lnTo>
                    <a:pt x="1591" y="355"/>
                  </a:lnTo>
                  <a:lnTo>
                    <a:pt x="1591" y="355"/>
                  </a:lnTo>
                  <a:lnTo>
                    <a:pt x="1591" y="355"/>
                  </a:lnTo>
                  <a:lnTo>
                    <a:pt x="1591" y="355"/>
                  </a:lnTo>
                  <a:lnTo>
                    <a:pt x="1592" y="355"/>
                  </a:lnTo>
                  <a:lnTo>
                    <a:pt x="1592" y="355"/>
                  </a:lnTo>
                  <a:lnTo>
                    <a:pt x="1592" y="355"/>
                  </a:lnTo>
                  <a:lnTo>
                    <a:pt x="1592" y="355"/>
                  </a:lnTo>
                  <a:lnTo>
                    <a:pt x="1593" y="355"/>
                  </a:lnTo>
                  <a:lnTo>
                    <a:pt x="1593" y="355"/>
                  </a:lnTo>
                  <a:lnTo>
                    <a:pt x="1593" y="355"/>
                  </a:lnTo>
                  <a:lnTo>
                    <a:pt x="1593" y="355"/>
                  </a:lnTo>
                  <a:lnTo>
                    <a:pt x="1594" y="355"/>
                  </a:lnTo>
                  <a:lnTo>
                    <a:pt x="1594" y="355"/>
                  </a:lnTo>
                  <a:lnTo>
                    <a:pt x="1594" y="355"/>
                  </a:lnTo>
                  <a:lnTo>
                    <a:pt x="1594" y="355"/>
                  </a:lnTo>
                  <a:lnTo>
                    <a:pt x="1595" y="355"/>
                  </a:lnTo>
                  <a:lnTo>
                    <a:pt x="1595" y="355"/>
                  </a:lnTo>
                  <a:lnTo>
                    <a:pt x="1595" y="355"/>
                  </a:lnTo>
                  <a:lnTo>
                    <a:pt x="1595" y="355"/>
                  </a:lnTo>
                  <a:lnTo>
                    <a:pt x="1596" y="355"/>
                  </a:lnTo>
                  <a:lnTo>
                    <a:pt x="1596" y="355"/>
                  </a:lnTo>
                  <a:lnTo>
                    <a:pt x="1596" y="355"/>
                  </a:lnTo>
                  <a:lnTo>
                    <a:pt x="1596" y="355"/>
                  </a:lnTo>
                  <a:lnTo>
                    <a:pt x="1597" y="355"/>
                  </a:lnTo>
                  <a:lnTo>
                    <a:pt x="1597" y="355"/>
                  </a:lnTo>
                  <a:lnTo>
                    <a:pt x="1597" y="355"/>
                  </a:lnTo>
                  <a:lnTo>
                    <a:pt x="1597" y="355"/>
                  </a:lnTo>
                  <a:lnTo>
                    <a:pt x="1598" y="355"/>
                  </a:lnTo>
                  <a:lnTo>
                    <a:pt x="1598" y="355"/>
                  </a:lnTo>
                  <a:lnTo>
                    <a:pt x="1598" y="355"/>
                  </a:lnTo>
                  <a:lnTo>
                    <a:pt x="1599" y="355"/>
                  </a:lnTo>
                  <a:lnTo>
                    <a:pt x="1599" y="355"/>
                  </a:lnTo>
                  <a:lnTo>
                    <a:pt x="1599" y="355"/>
                  </a:lnTo>
                  <a:lnTo>
                    <a:pt x="1599" y="355"/>
                  </a:lnTo>
                  <a:lnTo>
                    <a:pt x="1600" y="355"/>
                  </a:lnTo>
                  <a:lnTo>
                    <a:pt x="1600" y="355"/>
                  </a:lnTo>
                  <a:lnTo>
                    <a:pt x="1600" y="355"/>
                  </a:lnTo>
                  <a:lnTo>
                    <a:pt x="1600" y="355"/>
                  </a:lnTo>
                  <a:lnTo>
                    <a:pt x="1601" y="355"/>
                  </a:lnTo>
                  <a:lnTo>
                    <a:pt x="1601" y="355"/>
                  </a:lnTo>
                  <a:lnTo>
                    <a:pt x="1601" y="355"/>
                  </a:lnTo>
                  <a:lnTo>
                    <a:pt x="1601" y="355"/>
                  </a:lnTo>
                  <a:lnTo>
                    <a:pt x="1602" y="355"/>
                  </a:lnTo>
                  <a:lnTo>
                    <a:pt x="1602" y="355"/>
                  </a:lnTo>
                  <a:lnTo>
                    <a:pt x="1602" y="355"/>
                  </a:lnTo>
                  <a:lnTo>
                    <a:pt x="1602" y="355"/>
                  </a:lnTo>
                  <a:lnTo>
                    <a:pt x="1603" y="355"/>
                  </a:lnTo>
                  <a:lnTo>
                    <a:pt x="1603" y="355"/>
                  </a:lnTo>
                  <a:lnTo>
                    <a:pt x="1603" y="355"/>
                  </a:lnTo>
                  <a:lnTo>
                    <a:pt x="1603" y="355"/>
                  </a:lnTo>
                  <a:lnTo>
                    <a:pt x="1603" y="355"/>
                  </a:lnTo>
                  <a:lnTo>
                    <a:pt x="1604" y="355"/>
                  </a:lnTo>
                  <a:lnTo>
                    <a:pt x="1604" y="355"/>
                  </a:lnTo>
                  <a:lnTo>
                    <a:pt x="1604" y="355"/>
                  </a:lnTo>
                  <a:lnTo>
                    <a:pt x="1605" y="355"/>
                  </a:lnTo>
                  <a:lnTo>
                    <a:pt x="1605" y="355"/>
                  </a:lnTo>
                  <a:lnTo>
                    <a:pt x="1605" y="355"/>
                  </a:lnTo>
                  <a:lnTo>
                    <a:pt x="1606" y="355"/>
                  </a:lnTo>
                  <a:lnTo>
                    <a:pt x="1606" y="355"/>
                  </a:lnTo>
                  <a:lnTo>
                    <a:pt x="1606" y="355"/>
                  </a:lnTo>
                  <a:lnTo>
                    <a:pt x="1606" y="355"/>
                  </a:lnTo>
                  <a:lnTo>
                    <a:pt x="1607" y="355"/>
                  </a:lnTo>
                  <a:lnTo>
                    <a:pt x="1607" y="355"/>
                  </a:lnTo>
                  <a:lnTo>
                    <a:pt x="1607" y="355"/>
                  </a:lnTo>
                  <a:lnTo>
                    <a:pt x="1607" y="355"/>
                  </a:lnTo>
                  <a:lnTo>
                    <a:pt x="1608" y="355"/>
                  </a:lnTo>
                  <a:lnTo>
                    <a:pt x="1608" y="355"/>
                  </a:lnTo>
                  <a:lnTo>
                    <a:pt x="1608" y="355"/>
                  </a:lnTo>
                  <a:lnTo>
                    <a:pt x="1608" y="355"/>
                  </a:lnTo>
                  <a:lnTo>
                    <a:pt x="1609" y="355"/>
                  </a:lnTo>
                  <a:lnTo>
                    <a:pt x="1609" y="355"/>
                  </a:lnTo>
                  <a:lnTo>
                    <a:pt x="1609" y="355"/>
                  </a:lnTo>
                  <a:lnTo>
                    <a:pt x="1609" y="355"/>
                  </a:lnTo>
                  <a:lnTo>
                    <a:pt x="1610" y="355"/>
                  </a:lnTo>
                  <a:lnTo>
                    <a:pt x="1610" y="355"/>
                  </a:lnTo>
                  <a:lnTo>
                    <a:pt x="1610" y="355"/>
                  </a:lnTo>
                  <a:lnTo>
                    <a:pt x="1610" y="355"/>
                  </a:lnTo>
                  <a:lnTo>
                    <a:pt x="1611" y="355"/>
                  </a:lnTo>
                  <a:lnTo>
                    <a:pt x="1611" y="355"/>
                  </a:lnTo>
                  <a:lnTo>
                    <a:pt x="1611" y="355"/>
                  </a:lnTo>
                  <a:lnTo>
                    <a:pt x="1611" y="355"/>
                  </a:lnTo>
                  <a:lnTo>
                    <a:pt x="1612" y="355"/>
                  </a:lnTo>
                  <a:lnTo>
                    <a:pt x="1612" y="355"/>
                  </a:lnTo>
                  <a:lnTo>
                    <a:pt x="1612" y="355"/>
                  </a:lnTo>
                  <a:lnTo>
                    <a:pt x="1613" y="355"/>
                  </a:lnTo>
                  <a:lnTo>
                    <a:pt x="1613" y="355"/>
                  </a:lnTo>
                  <a:lnTo>
                    <a:pt x="1613" y="355"/>
                  </a:lnTo>
                  <a:lnTo>
                    <a:pt x="1613" y="355"/>
                  </a:lnTo>
                  <a:lnTo>
                    <a:pt x="1614" y="355"/>
                  </a:lnTo>
                  <a:lnTo>
                    <a:pt x="1614" y="355"/>
                  </a:lnTo>
                  <a:lnTo>
                    <a:pt x="1614" y="355"/>
                  </a:lnTo>
                  <a:lnTo>
                    <a:pt x="1614" y="355"/>
                  </a:lnTo>
                  <a:lnTo>
                    <a:pt x="1615" y="355"/>
                  </a:lnTo>
                  <a:lnTo>
                    <a:pt x="1615" y="355"/>
                  </a:lnTo>
                  <a:lnTo>
                    <a:pt x="1615" y="355"/>
                  </a:lnTo>
                  <a:lnTo>
                    <a:pt x="1615" y="355"/>
                  </a:lnTo>
                  <a:lnTo>
                    <a:pt x="1615" y="355"/>
                  </a:lnTo>
                  <a:lnTo>
                    <a:pt x="1616" y="355"/>
                  </a:lnTo>
                  <a:lnTo>
                    <a:pt x="1616" y="355"/>
                  </a:lnTo>
                  <a:lnTo>
                    <a:pt x="1616" y="355"/>
                  </a:lnTo>
                  <a:lnTo>
                    <a:pt x="1617" y="355"/>
                  </a:lnTo>
                  <a:lnTo>
                    <a:pt x="1617" y="355"/>
                  </a:lnTo>
                  <a:lnTo>
                    <a:pt x="1617" y="355"/>
                  </a:lnTo>
                  <a:lnTo>
                    <a:pt x="1617" y="355"/>
                  </a:lnTo>
                  <a:lnTo>
                    <a:pt x="1618" y="355"/>
                  </a:lnTo>
                  <a:lnTo>
                    <a:pt x="1618" y="355"/>
                  </a:lnTo>
                  <a:lnTo>
                    <a:pt x="1618" y="355"/>
                  </a:lnTo>
                  <a:lnTo>
                    <a:pt x="1618" y="355"/>
                  </a:lnTo>
                  <a:lnTo>
                    <a:pt x="1619" y="355"/>
                  </a:lnTo>
                  <a:lnTo>
                    <a:pt x="1619" y="355"/>
                  </a:lnTo>
                  <a:lnTo>
                    <a:pt x="1619" y="355"/>
                  </a:lnTo>
                  <a:lnTo>
                    <a:pt x="1620" y="355"/>
                  </a:lnTo>
                  <a:lnTo>
                    <a:pt x="1620" y="355"/>
                  </a:lnTo>
                  <a:lnTo>
                    <a:pt x="1620" y="355"/>
                  </a:lnTo>
                  <a:lnTo>
                    <a:pt x="1620" y="355"/>
                  </a:lnTo>
                  <a:lnTo>
                    <a:pt x="1621" y="355"/>
                  </a:lnTo>
                  <a:lnTo>
                    <a:pt x="1621" y="355"/>
                  </a:lnTo>
                  <a:lnTo>
                    <a:pt x="1621" y="355"/>
                  </a:lnTo>
                  <a:lnTo>
                    <a:pt x="1621" y="355"/>
                  </a:lnTo>
                  <a:lnTo>
                    <a:pt x="1622" y="355"/>
                  </a:lnTo>
                  <a:lnTo>
                    <a:pt x="1622" y="355"/>
                  </a:lnTo>
                  <a:lnTo>
                    <a:pt x="1622" y="355"/>
                  </a:lnTo>
                  <a:lnTo>
                    <a:pt x="1622" y="355"/>
                  </a:lnTo>
                  <a:lnTo>
                    <a:pt x="1623" y="355"/>
                  </a:lnTo>
                  <a:lnTo>
                    <a:pt x="1623" y="355"/>
                  </a:lnTo>
                  <a:lnTo>
                    <a:pt x="1623" y="355"/>
                  </a:lnTo>
                  <a:lnTo>
                    <a:pt x="1623" y="355"/>
                  </a:lnTo>
                  <a:lnTo>
                    <a:pt x="1624" y="355"/>
                  </a:lnTo>
                  <a:lnTo>
                    <a:pt x="1624" y="355"/>
                  </a:lnTo>
                  <a:lnTo>
                    <a:pt x="1624" y="355"/>
                  </a:lnTo>
                  <a:lnTo>
                    <a:pt x="1624" y="355"/>
                  </a:lnTo>
                  <a:lnTo>
                    <a:pt x="1625" y="355"/>
                  </a:lnTo>
                  <a:lnTo>
                    <a:pt x="1625" y="355"/>
                  </a:lnTo>
                  <a:lnTo>
                    <a:pt x="1625" y="355"/>
                  </a:lnTo>
                  <a:lnTo>
                    <a:pt x="1625" y="355"/>
                  </a:lnTo>
                  <a:lnTo>
                    <a:pt x="1626" y="355"/>
                  </a:lnTo>
                  <a:lnTo>
                    <a:pt x="1626" y="355"/>
                  </a:lnTo>
                  <a:lnTo>
                    <a:pt x="1626" y="355"/>
                  </a:lnTo>
                  <a:lnTo>
                    <a:pt x="1626" y="355"/>
                  </a:lnTo>
                  <a:lnTo>
                    <a:pt x="1627" y="355"/>
                  </a:lnTo>
                  <a:lnTo>
                    <a:pt x="1627" y="355"/>
                  </a:lnTo>
                  <a:lnTo>
                    <a:pt x="1627" y="355"/>
                  </a:lnTo>
                  <a:lnTo>
                    <a:pt x="1627" y="355"/>
                  </a:lnTo>
                  <a:lnTo>
                    <a:pt x="1628" y="355"/>
                  </a:lnTo>
                  <a:lnTo>
                    <a:pt x="1628" y="355"/>
                  </a:lnTo>
                  <a:lnTo>
                    <a:pt x="1628" y="355"/>
                  </a:lnTo>
                  <a:lnTo>
                    <a:pt x="1629" y="355"/>
                  </a:lnTo>
                  <a:lnTo>
                    <a:pt x="1629" y="355"/>
                  </a:lnTo>
                  <a:lnTo>
                    <a:pt x="1629" y="355"/>
                  </a:lnTo>
                  <a:lnTo>
                    <a:pt x="1629" y="355"/>
                  </a:lnTo>
                  <a:lnTo>
                    <a:pt x="1630" y="355"/>
                  </a:lnTo>
                  <a:lnTo>
                    <a:pt x="1630" y="355"/>
                  </a:lnTo>
                  <a:lnTo>
                    <a:pt x="1630" y="355"/>
                  </a:lnTo>
                  <a:lnTo>
                    <a:pt x="1630" y="355"/>
                  </a:lnTo>
                  <a:lnTo>
                    <a:pt x="1631" y="355"/>
                  </a:lnTo>
                  <a:lnTo>
                    <a:pt x="1631" y="355"/>
                  </a:lnTo>
                  <a:lnTo>
                    <a:pt x="1631" y="355"/>
                  </a:lnTo>
                  <a:lnTo>
                    <a:pt x="1631" y="355"/>
                  </a:lnTo>
                  <a:lnTo>
                    <a:pt x="1632" y="355"/>
                  </a:lnTo>
                  <a:lnTo>
                    <a:pt x="1632" y="355"/>
                  </a:lnTo>
                  <a:lnTo>
                    <a:pt x="1632" y="355"/>
                  </a:lnTo>
                  <a:lnTo>
                    <a:pt x="1632" y="355"/>
                  </a:lnTo>
                  <a:lnTo>
                    <a:pt x="1633" y="355"/>
                  </a:lnTo>
                  <a:lnTo>
                    <a:pt x="1633" y="355"/>
                  </a:lnTo>
                  <a:lnTo>
                    <a:pt x="1633" y="355"/>
                  </a:lnTo>
                  <a:lnTo>
                    <a:pt x="1633" y="355"/>
                  </a:lnTo>
                  <a:lnTo>
                    <a:pt x="1634" y="355"/>
                  </a:lnTo>
                  <a:lnTo>
                    <a:pt x="1634" y="355"/>
                  </a:lnTo>
                  <a:lnTo>
                    <a:pt x="1634" y="355"/>
                  </a:lnTo>
                  <a:lnTo>
                    <a:pt x="1635" y="355"/>
                  </a:lnTo>
                  <a:lnTo>
                    <a:pt x="1635" y="355"/>
                  </a:lnTo>
                  <a:lnTo>
                    <a:pt x="1635" y="355"/>
                  </a:lnTo>
                  <a:lnTo>
                    <a:pt x="1635" y="355"/>
                  </a:lnTo>
                  <a:lnTo>
                    <a:pt x="1636" y="355"/>
                  </a:lnTo>
                  <a:lnTo>
                    <a:pt x="1636" y="355"/>
                  </a:lnTo>
                  <a:lnTo>
                    <a:pt x="1636" y="355"/>
                  </a:lnTo>
                  <a:lnTo>
                    <a:pt x="1636" y="355"/>
                  </a:lnTo>
                  <a:lnTo>
                    <a:pt x="1637" y="355"/>
                  </a:lnTo>
                  <a:lnTo>
                    <a:pt x="1637" y="355"/>
                  </a:lnTo>
                  <a:lnTo>
                    <a:pt x="1637" y="355"/>
                  </a:lnTo>
                  <a:lnTo>
                    <a:pt x="1637" y="355"/>
                  </a:lnTo>
                  <a:lnTo>
                    <a:pt x="1638" y="355"/>
                  </a:lnTo>
                  <a:lnTo>
                    <a:pt x="1638" y="355"/>
                  </a:lnTo>
                  <a:lnTo>
                    <a:pt x="1638" y="355"/>
                  </a:lnTo>
                  <a:lnTo>
                    <a:pt x="1638" y="355"/>
                  </a:lnTo>
                  <a:lnTo>
                    <a:pt x="1639" y="355"/>
                  </a:lnTo>
                  <a:lnTo>
                    <a:pt x="1639" y="355"/>
                  </a:lnTo>
                  <a:lnTo>
                    <a:pt x="1639" y="355"/>
                  </a:lnTo>
                  <a:lnTo>
                    <a:pt x="1639" y="355"/>
                  </a:lnTo>
                  <a:lnTo>
                    <a:pt x="1640" y="355"/>
                  </a:lnTo>
                  <a:lnTo>
                    <a:pt x="1640" y="355"/>
                  </a:lnTo>
                  <a:lnTo>
                    <a:pt x="1640" y="355"/>
                  </a:lnTo>
                  <a:lnTo>
                    <a:pt x="1640" y="355"/>
                  </a:lnTo>
                  <a:lnTo>
                    <a:pt x="1641" y="355"/>
                  </a:lnTo>
                  <a:lnTo>
                    <a:pt x="1641" y="355"/>
                  </a:lnTo>
                  <a:lnTo>
                    <a:pt x="1641" y="355"/>
                  </a:lnTo>
                  <a:lnTo>
                    <a:pt x="1642" y="355"/>
                  </a:lnTo>
                  <a:lnTo>
                    <a:pt x="1642" y="355"/>
                  </a:lnTo>
                  <a:lnTo>
                    <a:pt x="1642" y="355"/>
                  </a:lnTo>
                  <a:lnTo>
                    <a:pt x="1642" y="355"/>
                  </a:lnTo>
                  <a:lnTo>
                    <a:pt x="1643" y="355"/>
                  </a:lnTo>
                  <a:lnTo>
                    <a:pt x="1643" y="355"/>
                  </a:lnTo>
                  <a:lnTo>
                    <a:pt x="1643" y="355"/>
                  </a:lnTo>
                  <a:lnTo>
                    <a:pt x="1643" y="355"/>
                  </a:lnTo>
                  <a:lnTo>
                    <a:pt x="1644" y="355"/>
                  </a:lnTo>
                  <a:lnTo>
                    <a:pt x="1644" y="355"/>
                  </a:lnTo>
                  <a:lnTo>
                    <a:pt x="1644" y="355"/>
                  </a:lnTo>
                  <a:lnTo>
                    <a:pt x="1644" y="355"/>
                  </a:lnTo>
                  <a:lnTo>
                    <a:pt x="1645" y="355"/>
                  </a:lnTo>
                  <a:lnTo>
                    <a:pt x="1645" y="355"/>
                  </a:lnTo>
                  <a:lnTo>
                    <a:pt x="1645" y="355"/>
                  </a:lnTo>
                  <a:lnTo>
                    <a:pt x="1645" y="355"/>
                  </a:lnTo>
                  <a:lnTo>
                    <a:pt x="1646" y="355"/>
                  </a:lnTo>
                  <a:lnTo>
                    <a:pt x="1646" y="355"/>
                  </a:lnTo>
                  <a:lnTo>
                    <a:pt x="1646" y="355"/>
                  </a:lnTo>
                  <a:lnTo>
                    <a:pt x="1646" y="355"/>
                  </a:lnTo>
                  <a:lnTo>
                    <a:pt x="1647" y="355"/>
                  </a:lnTo>
                  <a:lnTo>
                    <a:pt x="1647" y="355"/>
                  </a:lnTo>
                  <a:lnTo>
                    <a:pt x="1647" y="355"/>
                  </a:lnTo>
                  <a:lnTo>
                    <a:pt x="1647" y="355"/>
                  </a:lnTo>
                  <a:lnTo>
                    <a:pt x="1647" y="355"/>
                  </a:lnTo>
                  <a:lnTo>
                    <a:pt x="1648" y="355"/>
                  </a:lnTo>
                  <a:lnTo>
                    <a:pt x="1648" y="355"/>
                  </a:lnTo>
                  <a:lnTo>
                    <a:pt x="1648" y="355"/>
                  </a:lnTo>
                  <a:lnTo>
                    <a:pt x="1649" y="355"/>
                  </a:lnTo>
                  <a:lnTo>
                    <a:pt x="1649" y="355"/>
                  </a:lnTo>
                  <a:lnTo>
                    <a:pt x="1649" y="355"/>
                  </a:lnTo>
                  <a:lnTo>
                    <a:pt x="1650" y="355"/>
                  </a:lnTo>
                  <a:lnTo>
                    <a:pt x="1650" y="355"/>
                  </a:lnTo>
                  <a:lnTo>
                    <a:pt x="1650" y="355"/>
                  </a:lnTo>
                  <a:lnTo>
                    <a:pt x="1650" y="355"/>
                  </a:lnTo>
                  <a:lnTo>
                    <a:pt x="1651" y="355"/>
                  </a:lnTo>
                  <a:lnTo>
                    <a:pt x="1651" y="355"/>
                  </a:lnTo>
                  <a:lnTo>
                    <a:pt x="1651" y="355"/>
                  </a:lnTo>
                  <a:lnTo>
                    <a:pt x="1651" y="355"/>
                  </a:lnTo>
                  <a:lnTo>
                    <a:pt x="1652" y="355"/>
                  </a:lnTo>
                  <a:lnTo>
                    <a:pt x="1652" y="355"/>
                  </a:lnTo>
                  <a:lnTo>
                    <a:pt x="1652" y="355"/>
                  </a:lnTo>
                  <a:lnTo>
                    <a:pt x="1652" y="355"/>
                  </a:lnTo>
                  <a:lnTo>
                    <a:pt x="1653" y="355"/>
                  </a:lnTo>
                  <a:lnTo>
                    <a:pt x="1653" y="355"/>
                  </a:lnTo>
                  <a:lnTo>
                    <a:pt x="1653" y="355"/>
                  </a:lnTo>
                  <a:lnTo>
                    <a:pt x="1653" y="355"/>
                  </a:lnTo>
                  <a:lnTo>
                    <a:pt x="1654" y="355"/>
                  </a:lnTo>
                  <a:lnTo>
                    <a:pt x="1654" y="355"/>
                  </a:lnTo>
                  <a:lnTo>
                    <a:pt x="1654" y="355"/>
                  </a:lnTo>
                  <a:lnTo>
                    <a:pt x="1654" y="355"/>
                  </a:lnTo>
                  <a:lnTo>
                    <a:pt x="1655" y="355"/>
                  </a:lnTo>
                  <a:lnTo>
                    <a:pt x="1655" y="355"/>
                  </a:lnTo>
                  <a:lnTo>
                    <a:pt x="1655" y="355"/>
                  </a:lnTo>
                  <a:lnTo>
                    <a:pt x="1655" y="355"/>
                  </a:lnTo>
                  <a:lnTo>
                    <a:pt x="1656" y="355"/>
                  </a:lnTo>
                  <a:lnTo>
                    <a:pt x="1656" y="355"/>
                  </a:lnTo>
                  <a:lnTo>
                    <a:pt x="1656" y="355"/>
                  </a:lnTo>
                  <a:lnTo>
                    <a:pt x="1657" y="355"/>
                  </a:lnTo>
                  <a:lnTo>
                    <a:pt x="1657" y="355"/>
                  </a:lnTo>
                  <a:lnTo>
                    <a:pt x="1657" y="355"/>
                  </a:lnTo>
                  <a:lnTo>
                    <a:pt x="1657" y="355"/>
                  </a:lnTo>
                  <a:lnTo>
                    <a:pt x="1658" y="355"/>
                  </a:lnTo>
                  <a:lnTo>
                    <a:pt x="1658" y="355"/>
                  </a:lnTo>
                  <a:lnTo>
                    <a:pt x="1658" y="355"/>
                  </a:lnTo>
                  <a:lnTo>
                    <a:pt x="1658" y="355"/>
                  </a:lnTo>
                  <a:lnTo>
                    <a:pt x="1659" y="355"/>
                  </a:lnTo>
                  <a:lnTo>
                    <a:pt x="1659" y="355"/>
                  </a:lnTo>
                  <a:lnTo>
                    <a:pt x="1659" y="355"/>
                  </a:lnTo>
                  <a:lnTo>
                    <a:pt x="1659" y="355"/>
                  </a:lnTo>
                  <a:lnTo>
                    <a:pt x="1659" y="355"/>
                  </a:lnTo>
                  <a:lnTo>
                    <a:pt x="1660" y="355"/>
                  </a:lnTo>
                  <a:lnTo>
                    <a:pt x="1660" y="355"/>
                  </a:lnTo>
                  <a:lnTo>
                    <a:pt x="1660" y="355"/>
                  </a:lnTo>
                  <a:lnTo>
                    <a:pt x="1661" y="355"/>
                  </a:lnTo>
                  <a:lnTo>
                    <a:pt x="1661" y="355"/>
                  </a:lnTo>
                  <a:lnTo>
                    <a:pt x="1661" y="355"/>
                  </a:lnTo>
                  <a:lnTo>
                    <a:pt x="1661" y="355"/>
                  </a:lnTo>
                  <a:lnTo>
                    <a:pt x="1662" y="355"/>
                  </a:lnTo>
                  <a:lnTo>
                    <a:pt x="1662" y="355"/>
                  </a:lnTo>
                  <a:lnTo>
                    <a:pt x="1662" y="355"/>
                  </a:lnTo>
                  <a:lnTo>
                    <a:pt x="1662" y="355"/>
                  </a:lnTo>
                  <a:lnTo>
                    <a:pt x="1663" y="355"/>
                  </a:lnTo>
                  <a:lnTo>
                    <a:pt x="1663" y="355"/>
                  </a:lnTo>
                  <a:lnTo>
                    <a:pt x="1663" y="355"/>
                  </a:lnTo>
                  <a:lnTo>
                    <a:pt x="1664" y="355"/>
                  </a:lnTo>
                  <a:lnTo>
                    <a:pt x="1664" y="355"/>
                  </a:lnTo>
                  <a:lnTo>
                    <a:pt x="1664" y="355"/>
                  </a:lnTo>
                  <a:lnTo>
                    <a:pt x="1664" y="355"/>
                  </a:lnTo>
                  <a:lnTo>
                    <a:pt x="1665" y="355"/>
                  </a:lnTo>
                  <a:lnTo>
                    <a:pt x="1665" y="355"/>
                  </a:lnTo>
                  <a:lnTo>
                    <a:pt x="1665" y="355"/>
                  </a:lnTo>
                  <a:lnTo>
                    <a:pt x="1665" y="355"/>
                  </a:lnTo>
                  <a:lnTo>
                    <a:pt x="1666" y="355"/>
                  </a:lnTo>
                  <a:lnTo>
                    <a:pt x="1666" y="355"/>
                  </a:lnTo>
                  <a:lnTo>
                    <a:pt x="1666" y="355"/>
                  </a:lnTo>
                  <a:lnTo>
                    <a:pt x="1666" y="355"/>
                  </a:lnTo>
                  <a:lnTo>
                    <a:pt x="1667" y="355"/>
                  </a:lnTo>
                  <a:lnTo>
                    <a:pt x="1667" y="355"/>
                  </a:lnTo>
                  <a:lnTo>
                    <a:pt x="1667" y="355"/>
                  </a:lnTo>
                  <a:lnTo>
                    <a:pt x="1667" y="355"/>
                  </a:lnTo>
                  <a:lnTo>
                    <a:pt x="1668" y="355"/>
                  </a:lnTo>
                  <a:lnTo>
                    <a:pt x="1668" y="355"/>
                  </a:lnTo>
                  <a:lnTo>
                    <a:pt x="1668" y="355"/>
                  </a:lnTo>
                  <a:lnTo>
                    <a:pt x="1668" y="355"/>
                  </a:lnTo>
                  <a:lnTo>
                    <a:pt x="1669" y="355"/>
                  </a:lnTo>
                  <a:lnTo>
                    <a:pt x="1669" y="355"/>
                  </a:lnTo>
                  <a:lnTo>
                    <a:pt x="1669" y="355"/>
                  </a:lnTo>
                  <a:lnTo>
                    <a:pt x="1669" y="355"/>
                  </a:lnTo>
                  <a:lnTo>
                    <a:pt x="1670" y="355"/>
                  </a:lnTo>
                  <a:lnTo>
                    <a:pt x="1670" y="355"/>
                  </a:lnTo>
                  <a:lnTo>
                    <a:pt x="1670" y="355"/>
                  </a:lnTo>
                  <a:lnTo>
                    <a:pt x="1671" y="355"/>
                  </a:lnTo>
                  <a:lnTo>
                    <a:pt x="1671" y="355"/>
                  </a:lnTo>
                  <a:lnTo>
                    <a:pt x="1671" y="355"/>
                  </a:lnTo>
                  <a:lnTo>
                    <a:pt x="1671" y="355"/>
                  </a:lnTo>
                  <a:lnTo>
                    <a:pt x="1671" y="355"/>
                  </a:lnTo>
                  <a:lnTo>
                    <a:pt x="1672" y="355"/>
                  </a:lnTo>
                  <a:lnTo>
                    <a:pt x="1672" y="355"/>
                  </a:lnTo>
                  <a:lnTo>
                    <a:pt x="1672" y="355"/>
                  </a:lnTo>
                  <a:lnTo>
                    <a:pt x="1673" y="355"/>
                  </a:lnTo>
                  <a:lnTo>
                    <a:pt x="1673" y="355"/>
                  </a:lnTo>
                  <a:lnTo>
                    <a:pt x="1673" y="355"/>
                  </a:lnTo>
                  <a:lnTo>
                    <a:pt x="1673" y="355"/>
                  </a:lnTo>
                  <a:lnTo>
                    <a:pt x="1674" y="355"/>
                  </a:lnTo>
                  <a:lnTo>
                    <a:pt x="1674" y="355"/>
                  </a:lnTo>
                  <a:lnTo>
                    <a:pt x="1674" y="355"/>
                  </a:lnTo>
                  <a:lnTo>
                    <a:pt x="1674" y="355"/>
                  </a:lnTo>
                  <a:lnTo>
                    <a:pt x="1675" y="355"/>
                  </a:lnTo>
                  <a:lnTo>
                    <a:pt x="1675" y="355"/>
                  </a:lnTo>
                  <a:lnTo>
                    <a:pt x="1675" y="355"/>
                  </a:lnTo>
                  <a:lnTo>
                    <a:pt x="1675" y="355"/>
                  </a:lnTo>
                  <a:lnTo>
                    <a:pt x="1676" y="355"/>
                  </a:lnTo>
                  <a:lnTo>
                    <a:pt x="1676" y="0"/>
                  </a:lnTo>
                  <a:lnTo>
                    <a:pt x="1676" y="0"/>
                  </a:lnTo>
                  <a:lnTo>
                    <a:pt x="1676" y="0"/>
                  </a:lnTo>
                  <a:lnTo>
                    <a:pt x="1676" y="0"/>
                  </a:lnTo>
                  <a:lnTo>
                    <a:pt x="1677" y="0"/>
                  </a:lnTo>
                  <a:lnTo>
                    <a:pt x="1677" y="0"/>
                  </a:lnTo>
                  <a:lnTo>
                    <a:pt x="1677" y="0"/>
                  </a:lnTo>
                  <a:lnTo>
                    <a:pt x="1677" y="0"/>
                  </a:lnTo>
                  <a:lnTo>
                    <a:pt x="1678" y="0"/>
                  </a:lnTo>
                  <a:lnTo>
                    <a:pt x="1678" y="0"/>
                  </a:lnTo>
                  <a:lnTo>
                    <a:pt x="1678" y="0"/>
                  </a:lnTo>
                  <a:lnTo>
                    <a:pt x="1679" y="0"/>
                  </a:lnTo>
                  <a:lnTo>
                    <a:pt x="1679" y="0"/>
                  </a:lnTo>
                  <a:lnTo>
                    <a:pt x="1679" y="0"/>
                  </a:lnTo>
                  <a:lnTo>
                    <a:pt x="1679" y="0"/>
                  </a:lnTo>
                  <a:lnTo>
                    <a:pt x="1680" y="0"/>
                  </a:lnTo>
                  <a:lnTo>
                    <a:pt x="1680" y="0"/>
                  </a:lnTo>
                  <a:lnTo>
                    <a:pt x="1680" y="0"/>
                  </a:lnTo>
                  <a:lnTo>
                    <a:pt x="1680" y="0"/>
                  </a:lnTo>
                  <a:lnTo>
                    <a:pt x="1681" y="0"/>
                  </a:lnTo>
                  <a:lnTo>
                    <a:pt x="1681" y="0"/>
                  </a:lnTo>
                  <a:lnTo>
                    <a:pt x="1681" y="0"/>
                  </a:lnTo>
                  <a:lnTo>
                    <a:pt x="1681" y="0"/>
                  </a:lnTo>
                  <a:lnTo>
                    <a:pt x="1682" y="0"/>
                  </a:lnTo>
                  <a:lnTo>
                    <a:pt x="1682" y="0"/>
                  </a:lnTo>
                  <a:lnTo>
                    <a:pt x="1682" y="0"/>
                  </a:lnTo>
                  <a:lnTo>
                    <a:pt x="1682" y="0"/>
                  </a:lnTo>
                  <a:lnTo>
                    <a:pt x="1683" y="0"/>
                  </a:lnTo>
                  <a:lnTo>
                    <a:pt x="1683" y="0"/>
                  </a:lnTo>
                  <a:lnTo>
                    <a:pt x="1683" y="0"/>
                  </a:lnTo>
                  <a:lnTo>
                    <a:pt x="1683" y="0"/>
                  </a:lnTo>
                  <a:lnTo>
                    <a:pt x="1684" y="0"/>
                  </a:lnTo>
                  <a:lnTo>
                    <a:pt x="1684" y="0"/>
                  </a:lnTo>
                  <a:lnTo>
                    <a:pt x="1684" y="0"/>
                  </a:lnTo>
                  <a:lnTo>
                    <a:pt x="1684" y="0"/>
                  </a:lnTo>
                  <a:lnTo>
                    <a:pt x="1685" y="0"/>
                  </a:lnTo>
                  <a:lnTo>
                    <a:pt x="1685" y="0"/>
                  </a:lnTo>
                  <a:lnTo>
                    <a:pt x="1685" y="0"/>
                  </a:lnTo>
                  <a:lnTo>
                    <a:pt x="1686" y="0"/>
                  </a:lnTo>
                  <a:lnTo>
                    <a:pt x="1686" y="0"/>
                  </a:lnTo>
                  <a:lnTo>
                    <a:pt x="1686" y="0"/>
                  </a:lnTo>
                  <a:lnTo>
                    <a:pt x="1686" y="0"/>
                  </a:lnTo>
                  <a:lnTo>
                    <a:pt x="1687" y="0"/>
                  </a:lnTo>
                  <a:lnTo>
                    <a:pt x="1687" y="0"/>
                  </a:lnTo>
                  <a:lnTo>
                    <a:pt x="1687" y="0"/>
                  </a:lnTo>
                  <a:lnTo>
                    <a:pt x="1687" y="0"/>
                  </a:lnTo>
                  <a:lnTo>
                    <a:pt x="1688" y="0"/>
                  </a:lnTo>
                  <a:lnTo>
                    <a:pt x="1688" y="0"/>
                  </a:lnTo>
                  <a:lnTo>
                    <a:pt x="1688" y="0"/>
                  </a:lnTo>
                  <a:lnTo>
                    <a:pt x="1688" y="0"/>
                  </a:lnTo>
                  <a:lnTo>
                    <a:pt x="1689" y="0"/>
                  </a:lnTo>
                  <a:lnTo>
                    <a:pt x="1689" y="0"/>
                  </a:lnTo>
                  <a:lnTo>
                    <a:pt x="1689" y="0"/>
                  </a:lnTo>
                  <a:lnTo>
                    <a:pt x="1689" y="0"/>
                  </a:lnTo>
                  <a:lnTo>
                    <a:pt x="1690" y="0"/>
                  </a:lnTo>
                  <a:lnTo>
                    <a:pt x="1690" y="0"/>
                  </a:lnTo>
                  <a:lnTo>
                    <a:pt x="1690" y="0"/>
                  </a:lnTo>
                  <a:lnTo>
                    <a:pt x="1690" y="0"/>
                  </a:lnTo>
                  <a:lnTo>
                    <a:pt x="1690" y="0"/>
                  </a:lnTo>
                  <a:lnTo>
                    <a:pt x="1691" y="0"/>
                  </a:lnTo>
                  <a:lnTo>
                    <a:pt x="1691" y="0"/>
                  </a:lnTo>
                  <a:lnTo>
                    <a:pt x="1691" y="0"/>
                  </a:lnTo>
                  <a:lnTo>
                    <a:pt x="1691" y="0"/>
                  </a:lnTo>
                  <a:lnTo>
                    <a:pt x="1692" y="0"/>
                  </a:lnTo>
                  <a:lnTo>
                    <a:pt x="1692" y="0"/>
                  </a:lnTo>
                  <a:lnTo>
                    <a:pt x="1693" y="0"/>
                  </a:lnTo>
                  <a:lnTo>
                    <a:pt x="1693" y="0"/>
                  </a:lnTo>
                  <a:lnTo>
                    <a:pt x="1693" y="355"/>
                  </a:lnTo>
                  <a:lnTo>
                    <a:pt x="1693" y="355"/>
                  </a:lnTo>
                  <a:lnTo>
                    <a:pt x="1693" y="355"/>
                  </a:lnTo>
                  <a:lnTo>
                    <a:pt x="1694" y="355"/>
                  </a:lnTo>
                  <a:lnTo>
                    <a:pt x="1694" y="355"/>
                  </a:lnTo>
                  <a:lnTo>
                    <a:pt x="1694" y="355"/>
                  </a:lnTo>
                  <a:lnTo>
                    <a:pt x="1694" y="355"/>
                  </a:lnTo>
                  <a:lnTo>
                    <a:pt x="1695" y="355"/>
                  </a:lnTo>
                  <a:lnTo>
                    <a:pt x="1695" y="355"/>
                  </a:lnTo>
                  <a:lnTo>
                    <a:pt x="1695" y="355"/>
                  </a:lnTo>
                  <a:lnTo>
                    <a:pt x="1695" y="355"/>
                  </a:lnTo>
                  <a:lnTo>
                    <a:pt x="1696" y="355"/>
                  </a:lnTo>
                  <a:lnTo>
                    <a:pt x="1696" y="355"/>
                  </a:lnTo>
                  <a:lnTo>
                    <a:pt x="1696" y="355"/>
                  </a:lnTo>
                  <a:lnTo>
                    <a:pt x="1696" y="355"/>
                  </a:lnTo>
                  <a:lnTo>
                    <a:pt x="1697" y="355"/>
                  </a:lnTo>
                  <a:lnTo>
                    <a:pt x="1697" y="355"/>
                  </a:lnTo>
                  <a:lnTo>
                    <a:pt x="1697" y="355"/>
                  </a:lnTo>
                  <a:lnTo>
                    <a:pt x="1697" y="355"/>
                  </a:lnTo>
                  <a:lnTo>
                    <a:pt x="1698" y="355"/>
                  </a:lnTo>
                  <a:lnTo>
                    <a:pt x="1698" y="355"/>
                  </a:lnTo>
                  <a:lnTo>
                    <a:pt x="1698" y="355"/>
                  </a:lnTo>
                  <a:lnTo>
                    <a:pt x="1698" y="355"/>
                  </a:lnTo>
                  <a:lnTo>
                    <a:pt x="1699" y="355"/>
                  </a:lnTo>
                  <a:lnTo>
                    <a:pt x="1699" y="355"/>
                  </a:lnTo>
                  <a:lnTo>
                    <a:pt x="1699" y="355"/>
                  </a:lnTo>
                  <a:lnTo>
                    <a:pt x="1700" y="355"/>
                  </a:lnTo>
                  <a:lnTo>
                    <a:pt x="1700" y="355"/>
                  </a:lnTo>
                  <a:lnTo>
                    <a:pt x="1700" y="355"/>
                  </a:lnTo>
                  <a:lnTo>
                    <a:pt x="1700" y="355"/>
                  </a:lnTo>
                  <a:lnTo>
                    <a:pt x="1701" y="355"/>
                  </a:lnTo>
                  <a:lnTo>
                    <a:pt x="1701" y="355"/>
                  </a:lnTo>
                  <a:lnTo>
                    <a:pt x="1701" y="355"/>
                  </a:lnTo>
                  <a:lnTo>
                    <a:pt x="1701" y="355"/>
                  </a:lnTo>
                  <a:lnTo>
                    <a:pt x="1702" y="355"/>
                  </a:lnTo>
                  <a:lnTo>
                    <a:pt x="1702" y="355"/>
                  </a:lnTo>
                  <a:lnTo>
                    <a:pt x="1702" y="355"/>
                  </a:lnTo>
                  <a:lnTo>
                    <a:pt x="1702" y="355"/>
                  </a:lnTo>
                  <a:lnTo>
                    <a:pt x="1702" y="355"/>
                  </a:lnTo>
                  <a:lnTo>
                    <a:pt x="1703" y="355"/>
                  </a:lnTo>
                  <a:lnTo>
                    <a:pt x="1703" y="355"/>
                  </a:lnTo>
                  <a:lnTo>
                    <a:pt x="1703" y="355"/>
                  </a:lnTo>
                  <a:lnTo>
                    <a:pt x="1703" y="355"/>
                  </a:lnTo>
                  <a:lnTo>
                    <a:pt x="1704" y="355"/>
                  </a:lnTo>
                  <a:lnTo>
                    <a:pt x="1704" y="355"/>
                  </a:lnTo>
                  <a:lnTo>
                    <a:pt x="1704" y="355"/>
                  </a:lnTo>
                  <a:lnTo>
                    <a:pt x="1705" y="355"/>
                  </a:lnTo>
                  <a:lnTo>
                    <a:pt x="1705" y="355"/>
                  </a:lnTo>
                  <a:lnTo>
                    <a:pt x="1705" y="355"/>
                  </a:lnTo>
                  <a:lnTo>
                    <a:pt x="1705" y="355"/>
                  </a:lnTo>
                  <a:lnTo>
                    <a:pt x="1706" y="355"/>
                  </a:lnTo>
                  <a:lnTo>
                    <a:pt x="1706" y="355"/>
                  </a:lnTo>
                  <a:lnTo>
                    <a:pt x="1706" y="355"/>
                  </a:lnTo>
                  <a:lnTo>
                    <a:pt x="1706" y="355"/>
                  </a:lnTo>
                  <a:lnTo>
                    <a:pt x="1707" y="355"/>
                  </a:lnTo>
                  <a:lnTo>
                    <a:pt x="1707" y="355"/>
                  </a:lnTo>
                  <a:lnTo>
                    <a:pt x="1707" y="355"/>
                  </a:lnTo>
                  <a:lnTo>
                    <a:pt x="1708" y="355"/>
                  </a:lnTo>
                  <a:lnTo>
                    <a:pt x="1708" y="355"/>
                  </a:lnTo>
                  <a:lnTo>
                    <a:pt x="1708" y="355"/>
                  </a:lnTo>
                  <a:lnTo>
                    <a:pt x="1708" y="355"/>
                  </a:lnTo>
                  <a:lnTo>
                    <a:pt x="1709" y="355"/>
                  </a:lnTo>
                  <a:lnTo>
                    <a:pt x="1709" y="355"/>
                  </a:lnTo>
                  <a:lnTo>
                    <a:pt x="1709" y="355"/>
                  </a:lnTo>
                  <a:lnTo>
                    <a:pt x="1709" y="355"/>
                  </a:lnTo>
                  <a:lnTo>
                    <a:pt x="1710" y="355"/>
                  </a:lnTo>
                  <a:lnTo>
                    <a:pt x="1710" y="355"/>
                  </a:lnTo>
                  <a:lnTo>
                    <a:pt x="1710" y="355"/>
                  </a:lnTo>
                  <a:lnTo>
                    <a:pt x="1710" y="355"/>
                  </a:lnTo>
                  <a:lnTo>
                    <a:pt x="1711" y="355"/>
                  </a:lnTo>
                  <a:lnTo>
                    <a:pt x="1711" y="355"/>
                  </a:lnTo>
                  <a:lnTo>
                    <a:pt x="1711" y="355"/>
                  </a:lnTo>
                  <a:lnTo>
                    <a:pt x="1711" y="355"/>
                  </a:lnTo>
                  <a:lnTo>
                    <a:pt x="1712" y="355"/>
                  </a:lnTo>
                  <a:lnTo>
                    <a:pt x="1712" y="355"/>
                  </a:lnTo>
                  <a:lnTo>
                    <a:pt x="1712" y="355"/>
                  </a:lnTo>
                  <a:lnTo>
                    <a:pt x="1712" y="355"/>
                  </a:lnTo>
                  <a:lnTo>
                    <a:pt x="1713" y="355"/>
                  </a:lnTo>
                  <a:lnTo>
                    <a:pt x="1713" y="355"/>
                  </a:lnTo>
                  <a:lnTo>
                    <a:pt x="1713" y="355"/>
                  </a:lnTo>
                  <a:lnTo>
                    <a:pt x="1713" y="355"/>
                  </a:lnTo>
                  <a:lnTo>
                    <a:pt x="1714" y="355"/>
                  </a:lnTo>
                  <a:lnTo>
                    <a:pt x="1714" y="355"/>
                  </a:lnTo>
                  <a:lnTo>
                    <a:pt x="1714" y="355"/>
                  </a:lnTo>
                  <a:lnTo>
                    <a:pt x="1714" y="355"/>
                  </a:lnTo>
                  <a:lnTo>
                    <a:pt x="1715" y="355"/>
                  </a:lnTo>
                  <a:lnTo>
                    <a:pt x="1715" y="355"/>
                  </a:lnTo>
                  <a:lnTo>
                    <a:pt x="1715" y="355"/>
                  </a:lnTo>
                  <a:lnTo>
                    <a:pt x="1715" y="355"/>
                  </a:lnTo>
                  <a:lnTo>
                    <a:pt x="1716" y="355"/>
                  </a:lnTo>
                  <a:lnTo>
                    <a:pt x="1716" y="355"/>
                  </a:lnTo>
                  <a:lnTo>
                    <a:pt x="1716" y="355"/>
                  </a:lnTo>
                  <a:lnTo>
                    <a:pt x="1717" y="355"/>
                  </a:lnTo>
                  <a:lnTo>
                    <a:pt x="1717" y="355"/>
                  </a:lnTo>
                  <a:lnTo>
                    <a:pt x="1717" y="355"/>
                  </a:lnTo>
                  <a:lnTo>
                    <a:pt x="1717" y="355"/>
                  </a:lnTo>
                  <a:lnTo>
                    <a:pt x="1718" y="355"/>
                  </a:lnTo>
                  <a:lnTo>
                    <a:pt x="1718" y="355"/>
                  </a:lnTo>
                  <a:lnTo>
                    <a:pt x="1718" y="355"/>
                  </a:lnTo>
                  <a:lnTo>
                    <a:pt x="1718" y="355"/>
                  </a:lnTo>
                  <a:lnTo>
                    <a:pt x="1719" y="355"/>
                  </a:lnTo>
                  <a:lnTo>
                    <a:pt x="1719" y="355"/>
                  </a:lnTo>
                  <a:lnTo>
                    <a:pt x="1719" y="355"/>
                  </a:lnTo>
                  <a:lnTo>
                    <a:pt x="1719" y="355"/>
                  </a:lnTo>
                  <a:lnTo>
                    <a:pt x="1720" y="355"/>
                  </a:lnTo>
                  <a:lnTo>
                    <a:pt x="1720" y="355"/>
                  </a:lnTo>
                  <a:lnTo>
                    <a:pt x="1720" y="355"/>
                  </a:lnTo>
                  <a:lnTo>
                    <a:pt x="1720" y="355"/>
                  </a:lnTo>
                  <a:lnTo>
                    <a:pt x="1721" y="355"/>
                  </a:lnTo>
                  <a:lnTo>
                    <a:pt x="1721" y="355"/>
                  </a:lnTo>
                  <a:lnTo>
                    <a:pt x="1721" y="355"/>
                  </a:lnTo>
                  <a:lnTo>
                    <a:pt x="1722" y="355"/>
                  </a:lnTo>
                  <a:lnTo>
                    <a:pt x="1722" y="355"/>
                  </a:lnTo>
                  <a:lnTo>
                    <a:pt x="1722" y="355"/>
                  </a:lnTo>
                  <a:lnTo>
                    <a:pt x="1722" y="355"/>
                  </a:lnTo>
                  <a:lnTo>
                    <a:pt x="1723" y="355"/>
                  </a:lnTo>
                  <a:lnTo>
                    <a:pt x="1723" y="355"/>
                  </a:lnTo>
                  <a:lnTo>
                    <a:pt x="1723" y="355"/>
                  </a:lnTo>
                  <a:lnTo>
                    <a:pt x="1723" y="355"/>
                  </a:lnTo>
                  <a:lnTo>
                    <a:pt x="1724" y="355"/>
                  </a:lnTo>
                  <a:lnTo>
                    <a:pt x="1724" y="355"/>
                  </a:lnTo>
                  <a:lnTo>
                    <a:pt x="1724" y="355"/>
                  </a:lnTo>
                  <a:lnTo>
                    <a:pt x="1724" y="355"/>
                  </a:lnTo>
                  <a:lnTo>
                    <a:pt x="1725" y="355"/>
                  </a:lnTo>
                  <a:lnTo>
                    <a:pt x="1725" y="355"/>
                  </a:lnTo>
                  <a:lnTo>
                    <a:pt x="1725" y="355"/>
                  </a:lnTo>
                  <a:lnTo>
                    <a:pt x="1725" y="355"/>
                  </a:lnTo>
                  <a:lnTo>
                    <a:pt x="1726" y="355"/>
                  </a:lnTo>
                  <a:lnTo>
                    <a:pt x="1726" y="355"/>
                  </a:lnTo>
                  <a:lnTo>
                    <a:pt x="1726" y="355"/>
                  </a:lnTo>
                  <a:lnTo>
                    <a:pt x="1726" y="355"/>
                  </a:lnTo>
                  <a:lnTo>
                    <a:pt x="1727" y="355"/>
                  </a:lnTo>
                  <a:lnTo>
                    <a:pt x="1727" y="355"/>
                  </a:lnTo>
                  <a:lnTo>
                    <a:pt x="1727" y="355"/>
                  </a:lnTo>
                  <a:lnTo>
                    <a:pt x="1727" y="355"/>
                  </a:lnTo>
                  <a:lnTo>
                    <a:pt x="1728" y="355"/>
                  </a:lnTo>
                  <a:lnTo>
                    <a:pt x="1728" y="355"/>
                  </a:lnTo>
                  <a:lnTo>
                    <a:pt x="1728" y="355"/>
                  </a:lnTo>
                  <a:lnTo>
                    <a:pt x="1728" y="355"/>
                  </a:lnTo>
                  <a:lnTo>
                    <a:pt x="1729" y="355"/>
                  </a:lnTo>
                  <a:lnTo>
                    <a:pt x="1729" y="355"/>
                  </a:lnTo>
                  <a:lnTo>
                    <a:pt x="1729" y="355"/>
                  </a:lnTo>
                  <a:lnTo>
                    <a:pt x="1730" y="355"/>
                  </a:lnTo>
                  <a:lnTo>
                    <a:pt x="1730" y="355"/>
                  </a:lnTo>
                  <a:lnTo>
                    <a:pt x="1730" y="355"/>
                  </a:lnTo>
                  <a:lnTo>
                    <a:pt x="1730" y="355"/>
                  </a:lnTo>
                  <a:lnTo>
                    <a:pt x="1731" y="355"/>
                  </a:lnTo>
                  <a:lnTo>
                    <a:pt x="1731" y="355"/>
                  </a:lnTo>
                  <a:lnTo>
                    <a:pt x="1731" y="355"/>
                  </a:lnTo>
                  <a:lnTo>
                    <a:pt x="1731" y="355"/>
                  </a:lnTo>
                  <a:lnTo>
                    <a:pt x="1732" y="355"/>
                  </a:lnTo>
                  <a:lnTo>
                    <a:pt x="1732" y="355"/>
                  </a:lnTo>
                  <a:lnTo>
                    <a:pt x="1732" y="355"/>
                  </a:lnTo>
                  <a:lnTo>
                    <a:pt x="1732" y="355"/>
                  </a:lnTo>
                  <a:lnTo>
                    <a:pt x="1733" y="355"/>
                  </a:lnTo>
                  <a:lnTo>
                    <a:pt x="1733" y="355"/>
                  </a:lnTo>
                  <a:lnTo>
                    <a:pt x="1733" y="355"/>
                  </a:lnTo>
                  <a:lnTo>
                    <a:pt x="1733" y="355"/>
                  </a:lnTo>
                  <a:lnTo>
                    <a:pt x="1734" y="355"/>
                  </a:lnTo>
                  <a:lnTo>
                    <a:pt x="1734" y="355"/>
                  </a:lnTo>
                  <a:lnTo>
                    <a:pt x="1734" y="355"/>
                  </a:lnTo>
                  <a:lnTo>
                    <a:pt x="1734" y="355"/>
                  </a:lnTo>
                  <a:lnTo>
                    <a:pt x="1734" y="355"/>
                  </a:lnTo>
                  <a:lnTo>
                    <a:pt x="1735" y="355"/>
                  </a:lnTo>
                  <a:lnTo>
                    <a:pt x="1735" y="355"/>
                  </a:lnTo>
                  <a:lnTo>
                    <a:pt x="1735" y="355"/>
                  </a:lnTo>
                  <a:lnTo>
                    <a:pt x="1736" y="355"/>
                  </a:lnTo>
                  <a:lnTo>
                    <a:pt x="1736" y="355"/>
                  </a:lnTo>
                  <a:lnTo>
                    <a:pt x="1736" y="355"/>
                  </a:lnTo>
                  <a:lnTo>
                    <a:pt x="1737" y="355"/>
                  </a:lnTo>
                  <a:lnTo>
                    <a:pt x="1737" y="355"/>
                  </a:lnTo>
                  <a:lnTo>
                    <a:pt x="1737" y="355"/>
                  </a:lnTo>
                  <a:lnTo>
                    <a:pt x="1737" y="355"/>
                  </a:lnTo>
                  <a:lnTo>
                    <a:pt x="1738" y="355"/>
                  </a:lnTo>
                  <a:lnTo>
                    <a:pt x="1738" y="355"/>
                  </a:lnTo>
                  <a:lnTo>
                    <a:pt x="1738" y="355"/>
                  </a:lnTo>
                  <a:lnTo>
                    <a:pt x="1738" y="355"/>
                  </a:lnTo>
                  <a:lnTo>
                    <a:pt x="1739" y="355"/>
                  </a:lnTo>
                  <a:lnTo>
                    <a:pt x="1739" y="355"/>
                  </a:lnTo>
                  <a:lnTo>
                    <a:pt x="1739" y="355"/>
                  </a:lnTo>
                  <a:lnTo>
                    <a:pt x="1739" y="355"/>
                  </a:lnTo>
                  <a:lnTo>
                    <a:pt x="1740" y="355"/>
                  </a:lnTo>
                  <a:lnTo>
                    <a:pt x="1740" y="355"/>
                  </a:lnTo>
                  <a:lnTo>
                    <a:pt x="1740" y="355"/>
                  </a:lnTo>
                  <a:lnTo>
                    <a:pt x="1740" y="355"/>
                  </a:lnTo>
                  <a:lnTo>
                    <a:pt x="1741" y="355"/>
                  </a:lnTo>
                  <a:lnTo>
                    <a:pt x="1741" y="355"/>
                  </a:lnTo>
                  <a:lnTo>
                    <a:pt x="1741" y="355"/>
                  </a:lnTo>
                  <a:lnTo>
                    <a:pt x="1741" y="355"/>
                  </a:lnTo>
                  <a:lnTo>
                    <a:pt x="1742" y="355"/>
                  </a:lnTo>
                  <a:lnTo>
                    <a:pt x="1742" y="355"/>
                  </a:lnTo>
                  <a:lnTo>
                    <a:pt x="1742" y="355"/>
                  </a:lnTo>
                  <a:lnTo>
                    <a:pt x="1742" y="355"/>
                  </a:lnTo>
                  <a:lnTo>
                    <a:pt x="1743" y="355"/>
                  </a:lnTo>
                  <a:lnTo>
                    <a:pt x="1743" y="355"/>
                  </a:lnTo>
                  <a:lnTo>
                    <a:pt x="1743" y="355"/>
                  </a:lnTo>
                  <a:lnTo>
                    <a:pt x="1744" y="355"/>
                  </a:lnTo>
                  <a:lnTo>
                    <a:pt x="1744" y="355"/>
                  </a:lnTo>
                  <a:lnTo>
                    <a:pt x="1744" y="355"/>
                  </a:lnTo>
                  <a:lnTo>
                    <a:pt x="1744" y="355"/>
                  </a:lnTo>
                  <a:lnTo>
                    <a:pt x="1745" y="355"/>
                  </a:lnTo>
                  <a:lnTo>
                    <a:pt x="1745" y="355"/>
                  </a:lnTo>
                  <a:lnTo>
                    <a:pt x="1745" y="355"/>
                  </a:lnTo>
                  <a:lnTo>
                    <a:pt x="1745" y="355"/>
                  </a:lnTo>
                  <a:lnTo>
                    <a:pt x="1746" y="355"/>
                  </a:lnTo>
                  <a:lnTo>
                    <a:pt x="1746" y="355"/>
                  </a:lnTo>
                  <a:lnTo>
                    <a:pt x="1746" y="355"/>
                  </a:lnTo>
                  <a:lnTo>
                    <a:pt x="1746" y="355"/>
                  </a:lnTo>
                  <a:lnTo>
                    <a:pt x="1746" y="355"/>
                  </a:lnTo>
                  <a:lnTo>
                    <a:pt x="1747" y="355"/>
                  </a:lnTo>
                  <a:lnTo>
                    <a:pt x="1747" y="355"/>
                  </a:lnTo>
                  <a:lnTo>
                    <a:pt x="1747" y="355"/>
                  </a:lnTo>
                  <a:lnTo>
                    <a:pt x="1748" y="355"/>
                  </a:lnTo>
                  <a:lnTo>
                    <a:pt x="1748" y="355"/>
                  </a:lnTo>
                  <a:lnTo>
                    <a:pt x="1748" y="355"/>
                  </a:lnTo>
                  <a:lnTo>
                    <a:pt x="1748" y="355"/>
                  </a:lnTo>
                  <a:lnTo>
                    <a:pt x="1749" y="355"/>
                  </a:lnTo>
                  <a:lnTo>
                    <a:pt x="1749" y="355"/>
                  </a:lnTo>
                  <a:lnTo>
                    <a:pt x="1749" y="355"/>
                  </a:lnTo>
                  <a:lnTo>
                    <a:pt x="1749" y="355"/>
                  </a:lnTo>
                  <a:lnTo>
                    <a:pt x="1750" y="355"/>
                  </a:lnTo>
                  <a:lnTo>
                    <a:pt x="1750" y="355"/>
                  </a:lnTo>
                  <a:lnTo>
                    <a:pt x="1750" y="355"/>
                  </a:lnTo>
                  <a:lnTo>
                    <a:pt x="1751" y="355"/>
                  </a:lnTo>
                  <a:lnTo>
                    <a:pt x="1751" y="355"/>
                  </a:lnTo>
                  <a:lnTo>
                    <a:pt x="1751" y="355"/>
                  </a:lnTo>
                  <a:lnTo>
                    <a:pt x="1751" y="355"/>
                  </a:lnTo>
                  <a:lnTo>
                    <a:pt x="1752" y="355"/>
                  </a:lnTo>
                  <a:lnTo>
                    <a:pt x="1752" y="355"/>
                  </a:lnTo>
                  <a:lnTo>
                    <a:pt x="1752" y="355"/>
                  </a:lnTo>
                  <a:lnTo>
                    <a:pt x="1752" y="355"/>
                  </a:lnTo>
                  <a:lnTo>
                    <a:pt x="1753" y="355"/>
                  </a:lnTo>
                  <a:lnTo>
                    <a:pt x="1753" y="355"/>
                  </a:lnTo>
                  <a:lnTo>
                    <a:pt x="1753" y="355"/>
                  </a:lnTo>
                  <a:lnTo>
                    <a:pt x="1753" y="355"/>
                  </a:lnTo>
                  <a:lnTo>
                    <a:pt x="1754" y="355"/>
                  </a:lnTo>
                  <a:lnTo>
                    <a:pt x="1754" y="355"/>
                  </a:lnTo>
                  <a:lnTo>
                    <a:pt x="1754" y="355"/>
                  </a:lnTo>
                  <a:lnTo>
                    <a:pt x="1754" y="355"/>
                  </a:lnTo>
                  <a:lnTo>
                    <a:pt x="1755" y="355"/>
                  </a:lnTo>
                  <a:lnTo>
                    <a:pt x="1755" y="355"/>
                  </a:lnTo>
                  <a:lnTo>
                    <a:pt x="1755" y="355"/>
                  </a:lnTo>
                  <a:lnTo>
                    <a:pt x="1755" y="355"/>
                  </a:lnTo>
                  <a:lnTo>
                    <a:pt x="1756" y="355"/>
                  </a:lnTo>
                  <a:lnTo>
                    <a:pt x="1756" y="355"/>
                  </a:lnTo>
                  <a:lnTo>
                    <a:pt x="1756" y="355"/>
                  </a:lnTo>
                  <a:lnTo>
                    <a:pt x="1756" y="355"/>
                  </a:lnTo>
                  <a:lnTo>
                    <a:pt x="1757" y="355"/>
                  </a:lnTo>
                  <a:lnTo>
                    <a:pt x="1757" y="355"/>
                  </a:lnTo>
                  <a:lnTo>
                    <a:pt x="1757" y="355"/>
                  </a:lnTo>
                  <a:lnTo>
                    <a:pt x="1757" y="355"/>
                  </a:lnTo>
                  <a:lnTo>
                    <a:pt x="1758" y="355"/>
                  </a:lnTo>
                  <a:lnTo>
                    <a:pt x="1758" y="355"/>
                  </a:lnTo>
                  <a:lnTo>
                    <a:pt x="1758" y="355"/>
                  </a:lnTo>
                  <a:lnTo>
                    <a:pt x="1758" y="355"/>
                  </a:lnTo>
                  <a:lnTo>
                    <a:pt x="1759" y="355"/>
                  </a:lnTo>
                  <a:lnTo>
                    <a:pt x="1759" y="355"/>
                  </a:lnTo>
                  <a:lnTo>
                    <a:pt x="1759" y="355"/>
                  </a:lnTo>
                  <a:lnTo>
                    <a:pt x="1760" y="355"/>
                  </a:lnTo>
                  <a:lnTo>
                    <a:pt x="1760" y="355"/>
                  </a:lnTo>
                  <a:lnTo>
                    <a:pt x="1760" y="355"/>
                  </a:lnTo>
                  <a:lnTo>
                    <a:pt x="1760" y="355"/>
                  </a:lnTo>
                  <a:lnTo>
                    <a:pt x="1761" y="355"/>
                  </a:lnTo>
                  <a:lnTo>
                    <a:pt x="1761" y="355"/>
                  </a:lnTo>
                  <a:lnTo>
                    <a:pt x="1761" y="355"/>
                  </a:lnTo>
                  <a:lnTo>
                    <a:pt x="1761" y="355"/>
                  </a:lnTo>
                  <a:lnTo>
                    <a:pt x="1762" y="355"/>
                  </a:lnTo>
                  <a:lnTo>
                    <a:pt x="1762" y="355"/>
                  </a:lnTo>
                  <a:lnTo>
                    <a:pt x="1762" y="355"/>
                  </a:lnTo>
                  <a:lnTo>
                    <a:pt x="1762" y="355"/>
                  </a:lnTo>
                  <a:lnTo>
                    <a:pt x="1763" y="355"/>
                  </a:lnTo>
                  <a:lnTo>
                    <a:pt x="1763" y="355"/>
                  </a:lnTo>
                  <a:lnTo>
                    <a:pt x="1763" y="355"/>
                  </a:lnTo>
                  <a:lnTo>
                    <a:pt x="1763" y="355"/>
                  </a:lnTo>
                  <a:lnTo>
                    <a:pt x="1764" y="355"/>
                  </a:lnTo>
                  <a:lnTo>
                    <a:pt x="1764" y="355"/>
                  </a:lnTo>
                  <a:lnTo>
                    <a:pt x="1764" y="355"/>
                  </a:lnTo>
                  <a:lnTo>
                    <a:pt x="1764" y="355"/>
                  </a:lnTo>
                  <a:lnTo>
                    <a:pt x="1765" y="355"/>
                  </a:lnTo>
                  <a:lnTo>
                    <a:pt x="1765" y="355"/>
                  </a:lnTo>
                  <a:lnTo>
                    <a:pt x="1765" y="355"/>
                  </a:lnTo>
                  <a:lnTo>
                    <a:pt x="1766" y="355"/>
                  </a:lnTo>
                  <a:lnTo>
                    <a:pt x="1766" y="355"/>
                  </a:lnTo>
                  <a:lnTo>
                    <a:pt x="1766" y="355"/>
                  </a:lnTo>
                  <a:lnTo>
                    <a:pt x="1766" y="355"/>
                  </a:lnTo>
                  <a:lnTo>
                    <a:pt x="1767" y="355"/>
                  </a:lnTo>
                  <a:lnTo>
                    <a:pt x="1767" y="355"/>
                  </a:lnTo>
                  <a:lnTo>
                    <a:pt x="1767" y="355"/>
                  </a:lnTo>
                  <a:lnTo>
                    <a:pt x="1767" y="355"/>
                  </a:lnTo>
                  <a:lnTo>
                    <a:pt x="1768" y="355"/>
                  </a:lnTo>
                  <a:lnTo>
                    <a:pt x="1768" y="355"/>
                  </a:lnTo>
                  <a:lnTo>
                    <a:pt x="1768" y="355"/>
                  </a:lnTo>
                  <a:lnTo>
                    <a:pt x="1768" y="355"/>
                  </a:lnTo>
                  <a:lnTo>
                    <a:pt x="1769" y="355"/>
                  </a:lnTo>
                  <a:lnTo>
                    <a:pt x="1769" y="355"/>
                  </a:lnTo>
                  <a:lnTo>
                    <a:pt x="1769" y="355"/>
                  </a:lnTo>
                  <a:lnTo>
                    <a:pt x="1769" y="355"/>
                  </a:lnTo>
                  <a:lnTo>
                    <a:pt x="1770" y="355"/>
                  </a:lnTo>
                  <a:lnTo>
                    <a:pt x="1770" y="355"/>
                  </a:lnTo>
                  <a:lnTo>
                    <a:pt x="1770" y="355"/>
                  </a:lnTo>
                  <a:lnTo>
                    <a:pt x="1770" y="355"/>
                  </a:lnTo>
                  <a:lnTo>
                    <a:pt x="1771" y="355"/>
                  </a:lnTo>
                  <a:lnTo>
                    <a:pt x="1771" y="355"/>
                  </a:lnTo>
                  <a:lnTo>
                    <a:pt x="1771" y="355"/>
                  </a:lnTo>
                  <a:lnTo>
                    <a:pt x="1771" y="355"/>
                  </a:lnTo>
                  <a:lnTo>
                    <a:pt x="1772" y="355"/>
                  </a:lnTo>
                  <a:lnTo>
                    <a:pt x="1772" y="355"/>
                  </a:lnTo>
                  <a:lnTo>
                    <a:pt x="1772" y="355"/>
                  </a:lnTo>
                  <a:lnTo>
                    <a:pt x="1773" y="355"/>
                  </a:lnTo>
                  <a:lnTo>
                    <a:pt x="1773" y="355"/>
                  </a:lnTo>
                  <a:lnTo>
                    <a:pt x="1773" y="355"/>
                  </a:lnTo>
                  <a:lnTo>
                    <a:pt x="1773" y="355"/>
                  </a:lnTo>
                  <a:lnTo>
                    <a:pt x="1774" y="355"/>
                  </a:lnTo>
                  <a:lnTo>
                    <a:pt x="1774" y="355"/>
                  </a:lnTo>
                  <a:lnTo>
                    <a:pt x="1774" y="355"/>
                  </a:lnTo>
                  <a:lnTo>
                    <a:pt x="1774" y="355"/>
                  </a:lnTo>
                  <a:lnTo>
                    <a:pt x="1775" y="355"/>
                  </a:lnTo>
                  <a:lnTo>
                    <a:pt x="1775" y="355"/>
                  </a:lnTo>
                  <a:lnTo>
                    <a:pt x="1775" y="355"/>
                  </a:lnTo>
                  <a:lnTo>
                    <a:pt x="1775" y="355"/>
                  </a:lnTo>
                  <a:lnTo>
                    <a:pt x="1776" y="355"/>
                  </a:lnTo>
                  <a:lnTo>
                    <a:pt x="1776" y="355"/>
                  </a:lnTo>
                  <a:lnTo>
                    <a:pt x="1776" y="355"/>
                  </a:lnTo>
                  <a:lnTo>
                    <a:pt x="1776" y="355"/>
                  </a:lnTo>
                  <a:lnTo>
                    <a:pt x="1777" y="355"/>
                  </a:lnTo>
                  <a:lnTo>
                    <a:pt x="1777" y="355"/>
                  </a:lnTo>
                  <a:lnTo>
                    <a:pt x="1777" y="355"/>
                  </a:lnTo>
                  <a:lnTo>
                    <a:pt x="1777" y="355"/>
                  </a:lnTo>
                  <a:lnTo>
                    <a:pt x="1778" y="355"/>
                  </a:lnTo>
                  <a:lnTo>
                    <a:pt x="1778" y="355"/>
                  </a:lnTo>
                  <a:lnTo>
                    <a:pt x="1778" y="355"/>
                  </a:lnTo>
                  <a:lnTo>
                    <a:pt x="1778" y="355"/>
                  </a:lnTo>
                  <a:lnTo>
                    <a:pt x="1778" y="355"/>
                  </a:lnTo>
                  <a:lnTo>
                    <a:pt x="1779" y="355"/>
                  </a:lnTo>
                  <a:lnTo>
                    <a:pt x="1779" y="355"/>
                  </a:lnTo>
                  <a:lnTo>
                    <a:pt x="1780" y="355"/>
                  </a:lnTo>
                  <a:lnTo>
                    <a:pt x="1780" y="355"/>
                  </a:lnTo>
                  <a:lnTo>
                    <a:pt x="1780" y="355"/>
                  </a:lnTo>
                  <a:lnTo>
                    <a:pt x="1780" y="355"/>
                  </a:lnTo>
                  <a:lnTo>
                    <a:pt x="1781" y="355"/>
                  </a:lnTo>
                  <a:lnTo>
                    <a:pt x="1781" y="355"/>
                  </a:lnTo>
                  <a:lnTo>
                    <a:pt x="1781" y="355"/>
                  </a:lnTo>
                  <a:lnTo>
                    <a:pt x="1781" y="355"/>
                  </a:lnTo>
                  <a:lnTo>
                    <a:pt x="1782" y="355"/>
                  </a:lnTo>
                  <a:lnTo>
                    <a:pt x="1782" y="355"/>
                  </a:lnTo>
                  <a:lnTo>
                    <a:pt x="1782" y="355"/>
                  </a:lnTo>
                  <a:lnTo>
                    <a:pt x="1782" y="355"/>
                  </a:lnTo>
                  <a:lnTo>
                    <a:pt x="1783" y="355"/>
                  </a:lnTo>
                  <a:lnTo>
                    <a:pt x="1783" y="355"/>
                  </a:lnTo>
                  <a:lnTo>
                    <a:pt x="1783" y="355"/>
                  </a:lnTo>
                  <a:lnTo>
                    <a:pt x="1783" y="355"/>
                  </a:lnTo>
                  <a:lnTo>
                    <a:pt x="1784" y="355"/>
                  </a:lnTo>
                  <a:lnTo>
                    <a:pt x="1784" y="355"/>
                  </a:lnTo>
                  <a:lnTo>
                    <a:pt x="1784" y="355"/>
                  </a:lnTo>
                  <a:lnTo>
                    <a:pt x="1784" y="355"/>
                  </a:lnTo>
                  <a:lnTo>
                    <a:pt x="1785" y="355"/>
                  </a:lnTo>
                  <a:lnTo>
                    <a:pt x="1785" y="355"/>
                  </a:lnTo>
                  <a:lnTo>
                    <a:pt x="1785" y="355"/>
                  </a:lnTo>
                  <a:lnTo>
                    <a:pt x="1785" y="355"/>
                  </a:lnTo>
                  <a:lnTo>
                    <a:pt x="1786" y="355"/>
                  </a:lnTo>
                  <a:lnTo>
                    <a:pt x="1786" y="355"/>
                  </a:lnTo>
                  <a:lnTo>
                    <a:pt x="1786" y="355"/>
                  </a:lnTo>
                  <a:lnTo>
                    <a:pt x="1786" y="355"/>
                  </a:lnTo>
                  <a:lnTo>
                    <a:pt x="1787" y="355"/>
                  </a:lnTo>
                  <a:lnTo>
                    <a:pt x="1787" y="355"/>
                  </a:lnTo>
                  <a:lnTo>
                    <a:pt x="1787" y="355"/>
                  </a:lnTo>
                  <a:lnTo>
                    <a:pt x="1788" y="355"/>
                  </a:lnTo>
                  <a:lnTo>
                    <a:pt x="1788" y="355"/>
                  </a:lnTo>
                  <a:lnTo>
                    <a:pt x="1788" y="355"/>
                  </a:lnTo>
                  <a:lnTo>
                    <a:pt x="1788" y="355"/>
                  </a:lnTo>
                  <a:lnTo>
                    <a:pt x="1789" y="355"/>
                  </a:lnTo>
                  <a:lnTo>
                    <a:pt x="1789" y="355"/>
                  </a:lnTo>
                  <a:lnTo>
                    <a:pt x="1789" y="355"/>
                  </a:lnTo>
                  <a:lnTo>
                    <a:pt x="1789" y="355"/>
                  </a:lnTo>
                  <a:lnTo>
                    <a:pt x="1790" y="355"/>
                  </a:lnTo>
                  <a:lnTo>
                    <a:pt x="1790" y="355"/>
                  </a:lnTo>
                  <a:lnTo>
                    <a:pt x="1790" y="355"/>
                  </a:lnTo>
                  <a:lnTo>
                    <a:pt x="1790" y="355"/>
                  </a:lnTo>
                  <a:lnTo>
                    <a:pt x="1790" y="355"/>
                  </a:lnTo>
                  <a:lnTo>
                    <a:pt x="1791" y="355"/>
                  </a:lnTo>
                  <a:lnTo>
                    <a:pt x="1791" y="355"/>
                  </a:lnTo>
                  <a:lnTo>
                    <a:pt x="1791" y="355"/>
                  </a:lnTo>
                  <a:lnTo>
                    <a:pt x="1792" y="355"/>
                  </a:lnTo>
                  <a:lnTo>
                    <a:pt x="1792" y="355"/>
                  </a:lnTo>
                  <a:lnTo>
                    <a:pt x="1792" y="355"/>
                  </a:lnTo>
                  <a:lnTo>
                    <a:pt x="1792" y="355"/>
                  </a:lnTo>
                  <a:lnTo>
                    <a:pt x="1793" y="355"/>
                  </a:lnTo>
                  <a:lnTo>
                    <a:pt x="1793" y="355"/>
                  </a:lnTo>
                  <a:lnTo>
                    <a:pt x="1793" y="355"/>
                  </a:lnTo>
                  <a:lnTo>
                    <a:pt x="1793" y="355"/>
                  </a:lnTo>
                  <a:lnTo>
                    <a:pt x="1794" y="355"/>
                  </a:lnTo>
                  <a:lnTo>
                    <a:pt x="1794" y="355"/>
                  </a:lnTo>
                  <a:lnTo>
                    <a:pt x="1794" y="355"/>
                  </a:lnTo>
                  <a:lnTo>
                    <a:pt x="1795" y="355"/>
                  </a:lnTo>
                  <a:lnTo>
                    <a:pt x="1795" y="355"/>
                  </a:lnTo>
                  <a:lnTo>
                    <a:pt x="1795" y="355"/>
                  </a:lnTo>
                  <a:lnTo>
                    <a:pt x="1795" y="355"/>
                  </a:lnTo>
                  <a:lnTo>
                    <a:pt x="1796" y="355"/>
                  </a:lnTo>
                  <a:lnTo>
                    <a:pt x="1796" y="355"/>
                  </a:lnTo>
                  <a:lnTo>
                    <a:pt x="1796" y="355"/>
                  </a:lnTo>
                  <a:lnTo>
                    <a:pt x="1796" y="355"/>
                  </a:lnTo>
                  <a:lnTo>
                    <a:pt x="1797" y="355"/>
                  </a:lnTo>
                  <a:lnTo>
                    <a:pt x="1797" y="355"/>
                  </a:lnTo>
                  <a:lnTo>
                    <a:pt x="1797" y="355"/>
                  </a:lnTo>
                  <a:lnTo>
                    <a:pt x="1797" y="355"/>
                  </a:lnTo>
                  <a:lnTo>
                    <a:pt x="1798" y="355"/>
                  </a:lnTo>
                  <a:lnTo>
                    <a:pt x="1798" y="355"/>
                  </a:lnTo>
                  <a:lnTo>
                    <a:pt x="1798" y="355"/>
                  </a:lnTo>
                  <a:lnTo>
                    <a:pt x="1798" y="355"/>
                  </a:lnTo>
                  <a:lnTo>
                    <a:pt x="1799" y="355"/>
                  </a:lnTo>
                  <a:lnTo>
                    <a:pt x="1799" y="355"/>
                  </a:lnTo>
                  <a:lnTo>
                    <a:pt x="1799" y="355"/>
                  </a:lnTo>
                  <a:lnTo>
                    <a:pt x="1799" y="355"/>
                  </a:lnTo>
                  <a:lnTo>
                    <a:pt x="1800" y="355"/>
                  </a:lnTo>
                  <a:lnTo>
                    <a:pt x="1800" y="355"/>
                  </a:lnTo>
                  <a:lnTo>
                    <a:pt x="1800" y="355"/>
                  </a:lnTo>
                  <a:lnTo>
                    <a:pt x="1800" y="355"/>
                  </a:lnTo>
                  <a:lnTo>
                    <a:pt x="1801" y="355"/>
                  </a:lnTo>
                  <a:lnTo>
                    <a:pt x="1801" y="355"/>
                  </a:lnTo>
                  <a:lnTo>
                    <a:pt x="1801" y="355"/>
                  </a:lnTo>
                  <a:lnTo>
                    <a:pt x="1802" y="355"/>
                  </a:lnTo>
                  <a:lnTo>
                    <a:pt x="1802" y="355"/>
                  </a:lnTo>
                  <a:lnTo>
                    <a:pt x="1802" y="355"/>
                  </a:lnTo>
                  <a:lnTo>
                    <a:pt x="1802" y="355"/>
                  </a:lnTo>
                  <a:lnTo>
                    <a:pt x="1802" y="355"/>
                  </a:lnTo>
                  <a:lnTo>
                    <a:pt x="1803" y="355"/>
                  </a:lnTo>
                  <a:lnTo>
                    <a:pt x="1803" y="355"/>
                  </a:lnTo>
                  <a:lnTo>
                    <a:pt x="1803" y="355"/>
                  </a:lnTo>
                  <a:lnTo>
                    <a:pt x="1804" y="355"/>
                  </a:lnTo>
                  <a:lnTo>
                    <a:pt x="1804" y="355"/>
                  </a:lnTo>
                  <a:lnTo>
                    <a:pt x="1804" y="355"/>
                  </a:lnTo>
                  <a:lnTo>
                    <a:pt x="1804" y="355"/>
                  </a:lnTo>
                  <a:lnTo>
                    <a:pt x="1805" y="355"/>
                  </a:lnTo>
                  <a:lnTo>
                    <a:pt x="1805" y="355"/>
                  </a:lnTo>
                  <a:lnTo>
                    <a:pt x="1805" y="355"/>
                  </a:lnTo>
                  <a:lnTo>
                    <a:pt x="1805" y="355"/>
                  </a:lnTo>
                  <a:lnTo>
                    <a:pt x="1806" y="355"/>
                  </a:lnTo>
                  <a:lnTo>
                    <a:pt x="1806" y="355"/>
                  </a:lnTo>
                  <a:lnTo>
                    <a:pt x="1806" y="355"/>
                  </a:lnTo>
                  <a:lnTo>
                    <a:pt x="1806" y="355"/>
                  </a:lnTo>
                  <a:lnTo>
                    <a:pt x="1807" y="355"/>
                  </a:lnTo>
                  <a:lnTo>
                    <a:pt x="1807" y="355"/>
                  </a:lnTo>
                  <a:lnTo>
                    <a:pt x="1807" y="355"/>
                  </a:lnTo>
                  <a:lnTo>
                    <a:pt x="1807" y="355"/>
                  </a:lnTo>
                  <a:lnTo>
                    <a:pt x="1808" y="355"/>
                  </a:lnTo>
                  <a:lnTo>
                    <a:pt x="1808" y="355"/>
                  </a:lnTo>
                  <a:lnTo>
                    <a:pt x="1808" y="355"/>
                  </a:lnTo>
                  <a:lnTo>
                    <a:pt x="1808" y="355"/>
                  </a:lnTo>
                  <a:lnTo>
                    <a:pt x="1809" y="355"/>
                  </a:lnTo>
                  <a:lnTo>
                    <a:pt x="1809" y="355"/>
                  </a:lnTo>
                  <a:lnTo>
                    <a:pt x="1809" y="355"/>
                  </a:lnTo>
                  <a:lnTo>
                    <a:pt x="1810" y="355"/>
                  </a:lnTo>
                  <a:lnTo>
                    <a:pt x="1810" y="355"/>
                  </a:lnTo>
                  <a:lnTo>
                    <a:pt x="1810" y="355"/>
                  </a:lnTo>
                  <a:lnTo>
                    <a:pt x="1810" y="355"/>
                  </a:lnTo>
                  <a:lnTo>
                    <a:pt x="1811" y="355"/>
                  </a:lnTo>
                  <a:lnTo>
                    <a:pt x="1811" y="355"/>
                  </a:lnTo>
                  <a:lnTo>
                    <a:pt x="1811" y="355"/>
                  </a:lnTo>
                  <a:lnTo>
                    <a:pt x="1811" y="355"/>
                  </a:lnTo>
                  <a:lnTo>
                    <a:pt x="1812" y="355"/>
                  </a:lnTo>
                  <a:lnTo>
                    <a:pt x="1812" y="355"/>
                  </a:lnTo>
                  <a:lnTo>
                    <a:pt x="1812" y="355"/>
                  </a:lnTo>
                  <a:lnTo>
                    <a:pt x="1812" y="355"/>
                  </a:lnTo>
                  <a:lnTo>
                    <a:pt x="1813" y="355"/>
                  </a:lnTo>
                  <a:lnTo>
                    <a:pt x="1813" y="355"/>
                  </a:lnTo>
                  <a:lnTo>
                    <a:pt x="1813" y="355"/>
                  </a:lnTo>
                  <a:lnTo>
                    <a:pt x="1813" y="355"/>
                  </a:lnTo>
                  <a:lnTo>
                    <a:pt x="1814" y="355"/>
                  </a:lnTo>
                  <a:lnTo>
                    <a:pt x="1814" y="355"/>
                  </a:lnTo>
                  <a:lnTo>
                    <a:pt x="1814" y="355"/>
                  </a:lnTo>
                  <a:lnTo>
                    <a:pt x="1814" y="355"/>
                  </a:lnTo>
                  <a:lnTo>
                    <a:pt x="1815" y="355"/>
                  </a:lnTo>
                  <a:lnTo>
                    <a:pt x="1815" y="355"/>
                  </a:lnTo>
                  <a:lnTo>
                    <a:pt x="1815" y="355"/>
                  </a:lnTo>
                  <a:lnTo>
                    <a:pt x="1815" y="355"/>
                  </a:lnTo>
                  <a:lnTo>
                    <a:pt x="1816" y="355"/>
                  </a:lnTo>
                  <a:lnTo>
                    <a:pt x="1816" y="355"/>
                  </a:lnTo>
                  <a:lnTo>
                    <a:pt x="1816" y="355"/>
                  </a:lnTo>
                  <a:lnTo>
                    <a:pt x="1817" y="355"/>
                  </a:lnTo>
                  <a:lnTo>
                    <a:pt x="1817" y="355"/>
                  </a:lnTo>
                  <a:lnTo>
                    <a:pt x="1817" y="355"/>
                  </a:lnTo>
                  <a:lnTo>
                    <a:pt x="1817" y="355"/>
                  </a:lnTo>
                  <a:lnTo>
                    <a:pt x="1818" y="355"/>
                  </a:lnTo>
                  <a:lnTo>
                    <a:pt x="1818" y="355"/>
                  </a:lnTo>
                  <a:lnTo>
                    <a:pt x="1818" y="355"/>
                  </a:lnTo>
                  <a:lnTo>
                    <a:pt x="1818" y="355"/>
                  </a:lnTo>
                  <a:lnTo>
                    <a:pt x="1819" y="355"/>
                  </a:lnTo>
                  <a:lnTo>
                    <a:pt x="1819" y="355"/>
                  </a:lnTo>
                  <a:lnTo>
                    <a:pt x="1819" y="355"/>
                  </a:lnTo>
                  <a:lnTo>
                    <a:pt x="1819" y="355"/>
                  </a:lnTo>
                  <a:lnTo>
                    <a:pt x="1820" y="355"/>
                  </a:lnTo>
                  <a:lnTo>
                    <a:pt x="1820" y="355"/>
                  </a:lnTo>
                  <a:lnTo>
                    <a:pt x="1820" y="355"/>
                  </a:lnTo>
                  <a:lnTo>
                    <a:pt x="1820" y="355"/>
                  </a:lnTo>
                  <a:lnTo>
                    <a:pt x="1821" y="355"/>
                  </a:lnTo>
                  <a:lnTo>
                    <a:pt x="1821" y="355"/>
                  </a:lnTo>
                  <a:lnTo>
                    <a:pt x="1821" y="355"/>
                  </a:lnTo>
                  <a:lnTo>
                    <a:pt x="1821" y="355"/>
                  </a:lnTo>
                  <a:lnTo>
                    <a:pt x="1821" y="355"/>
                  </a:lnTo>
                  <a:lnTo>
                    <a:pt x="1822" y="355"/>
                  </a:lnTo>
                  <a:lnTo>
                    <a:pt x="1822" y="355"/>
                  </a:lnTo>
                  <a:lnTo>
                    <a:pt x="1822" y="355"/>
                  </a:lnTo>
                  <a:lnTo>
                    <a:pt x="1822" y="355"/>
                  </a:lnTo>
                  <a:lnTo>
                    <a:pt x="1823" y="355"/>
                  </a:lnTo>
                  <a:lnTo>
                    <a:pt x="1823" y="355"/>
                  </a:lnTo>
                  <a:lnTo>
                    <a:pt x="1824" y="355"/>
                  </a:lnTo>
                  <a:lnTo>
                    <a:pt x="1824" y="355"/>
                  </a:lnTo>
                  <a:lnTo>
                    <a:pt x="1824" y="355"/>
                  </a:lnTo>
                  <a:lnTo>
                    <a:pt x="1824" y="0"/>
                  </a:lnTo>
                  <a:lnTo>
                    <a:pt x="1825" y="0"/>
                  </a:lnTo>
                  <a:lnTo>
                    <a:pt x="1825" y="0"/>
                  </a:lnTo>
                  <a:lnTo>
                    <a:pt x="1825" y="0"/>
                  </a:lnTo>
                  <a:lnTo>
                    <a:pt x="1825" y="0"/>
                  </a:lnTo>
                  <a:lnTo>
                    <a:pt x="1826" y="0"/>
                  </a:lnTo>
                  <a:lnTo>
                    <a:pt x="1826" y="0"/>
                  </a:lnTo>
                  <a:lnTo>
                    <a:pt x="1826" y="0"/>
                  </a:lnTo>
                  <a:lnTo>
                    <a:pt x="1826" y="0"/>
                  </a:lnTo>
                  <a:lnTo>
                    <a:pt x="1827" y="0"/>
                  </a:lnTo>
                  <a:lnTo>
                    <a:pt x="1827" y="0"/>
                  </a:lnTo>
                  <a:lnTo>
                    <a:pt x="1827" y="0"/>
                  </a:lnTo>
                  <a:lnTo>
                    <a:pt x="1827" y="0"/>
                  </a:lnTo>
                  <a:lnTo>
                    <a:pt x="1828" y="0"/>
                  </a:lnTo>
                  <a:lnTo>
                    <a:pt x="1828" y="0"/>
                  </a:lnTo>
                  <a:lnTo>
                    <a:pt x="1828" y="0"/>
                  </a:lnTo>
                  <a:lnTo>
                    <a:pt x="1828" y="0"/>
                  </a:lnTo>
                  <a:lnTo>
                    <a:pt x="1829" y="0"/>
                  </a:lnTo>
                  <a:lnTo>
                    <a:pt x="1829" y="0"/>
                  </a:lnTo>
                  <a:lnTo>
                    <a:pt x="1829" y="0"/>
                  </a:lnTo>
                  <a:lnTo>
                    <a:pt x="1829" y="0"/>
                  </a:lnTo>
                  <a:lnTo>
                    <a:pt x="1830" y="0"/>
                  </a:lnTo>
                  <a:lnTo>
                    <a:pt x="1830" y="0"/>
                  </a:lnTo>
                  <a:lnTo>
                    <a:pt x="1830" y="0"/>
                  </a:lnTo>
                  <a:lnTo>
                    <a:pt x="1831" y="0"/>
                  </a:lnTo>
                  <a:lnTo>
                    <a:pt x="1831" y="0"/>
                  </a:lnTo>
                  <a:lnTo>
                    <a:pt x="1831" y="0"/>
                  </a:lnTo>
                  <a:lnTo>
                    <a:pt x="1831" y="0"/>
                  </a:lnTo>
                  <a:lnTo>
                    <a:pt x="1832" y="0"/>
                  </a:lnTo>
                  <a:lnTo>
                    <a:pt x="1832" y="0"/>
                  </a:lnTo>
                  <a:lnTo>
                    <a:pt x="1832" y="0"/>
                  </a:lnTo>
                  <a:lnTo>
                    <a:pt x="1832" y="0"/>
                  </a:lnTo>
                  <a:lnTo>
                    <a:pt x="1833" y="0"/>
                  </a:lnTo>
                  <a:lnTo>
                    <a:pt x="1833" y="0"/>
                  </a:lnTo>
                  <a:lnTo>
                    <a:pt x="1833" y="0"/>
                  </a:lnTo>
                  <a:lnTo>
                    <a:pt x="1833" y="0"/>
                  </a:lnTo>
                  <a:lnTo>
                    <a:pt x="1833" y="0"/>
                  </a:lnTo>
                  <a:lnTo>
                    <a:pt x="1834" y="0"/>
                  </a:lnTo>
                  <a:lnTo>
                    <a:pt x="1834" y="0"/>
                  </a:lnTo>
                  <a:lnTo>
                    <a:pt x="1834" y="0"/>
                  </a:lnTo>
                  <a:lnTo>
                    <a:pt x="1834" y="0"/>
                  </a:lnTo>
                  <a:lnTo>
                    <a:pt x="1835" y="0"/>
                  </a:lnTo>
                  <a:lnTo>
                    <a:pt x="1835" y="0"/>
                  </a:lnTo>
                  <a:lnTo>
                    <a:pt x="1835" y="0"/>
                  </a:lnTo>
                  <a:lnTo>
                    <a:pt x="1836" y="0"/>
                  </a:lnTo>
                  <a:lnTo>
                    <a:pt x="1836" y="0"/>
                  </a:lnTo>
                  <a:lnTo>
                    <a:pt x="1836" y="0"/>
                  </a:lnTo>
                  <a:lnTo>
                    <a:pt x="1836" y="0"/>
                  </a:lnTo>
                  <a:lnTo>
                    <a:pt x="1837" y="0"/>
                  </a:lnTo>
                  <a:lnTo>
                    <a:pt x="1837" y="0"/>
                  </a:lnTo>
                  <a:lnTo>
                    <a:pt x="1837" y="0"/>
                  </a:lnTo>
                  <a:lnTo>
                    <a:pt x="1837" y="0"/>
                  </a:lnTo>
                  <a:lnTo>
                    <a:pt x="1838" y="0"/>
                  </a:lnTo>
                  <a:lnTo>
                    <a:pt x="1838" y="0"/>
                  </a:lnTo>
                  <a:lnTo>
                    <a:pt x="1838" y="0"/>
                  </a:lnTo>
                  <a:lnTo>
                    <a:pt x="1839" y="0"/>
                  </a:lnTo>
                  <a:lnTo>
                    <a:pt x="1839" y="0"/>
                  </a:lnTo>
                  <a:lnTo>
                    <a:pt x="1839" y="0"/>
                  </a:lnTo>
                  <a:lnTo>
                    <a:pt x="1839" y="0"/>
                  </a:lnTo>
                  <a:lnTo>
                    <a:pt x="1840" y="0"/>
                  </a:lnTo>
                  <a:lnTo>
                    <a:pt x="1840" y="0"/>
                  </a:lnTo>
                  <a:lnTo>
                    <a:pt x="1840" y="0"/>
                  </a:lnTo>
                  <a:lnTo>
                    <a:pt x="1840" y="0"/>
                  </a:lnTo>
                  <a:lnTo>
                    <a:pt x="1841" y="0"/>
                  </a:lnTo>
                  <a:lnTo>
                    <a:pt x="1841" y="0"/>
                  </a:lnTo>
                  <a:lnTo>
                    <a:pt x="1841" y="0"/>
                  </a:lnTo>
                  <a:lnTo>
                    <a:pt x="1841" y="0"/>
                  </a:lnTo>
                  <a:lnTo>
                    <a:pt x="1842" y="0"/>
                  </a:lnTo>
                  <a:lnTo>
                    <a:pt x="1842" y="0"/>
                  </a:lnTo>
                  <a:lnTo>
                    <a:pt x="1842" y="0"/>
                  </a:lnTo>
                  <a:lnTo>
                    <a:pt x="1842" y="0"/>
                  </a:lnTo>
                  <a:lnTo>
                    <a:pt x="1843" y="0"/>
                  </a:lnTo>
                  <a:lnTo>
                    <a:pt x="1843" y="0"/>
                  </a:lnTo>
                  <a:lnTo>
                    <a:pt x="1843" y="0"/>
                  </a:lnTo>
                  <a:lnTo>
                    <a:pt x="1843" y="0"/>
                  </a:lnTo>
                  <a:lnTo>
                    <a:pt x="1844" y="0"/>
                  </a:lnTo>
                  <a:lnTo>
                    <a:pt x="1844" y="0"/>
                  </a:lnTo>
                  <a:lnTo>
                    <a:pt x="1844" y="0"/>
                  </a:lnTo>
                  <a:lnTo>
                    <a:pt x="1844" y="0"/>
                  </a:lnTo>
                  <a:lnTo>
                    <a:pt x="1845" y="0"/>
                  </a:lnTo>
                  <a:lnTo>
                    <a:pt x="1845" y="0"/>
                  </a:lnTo>
                  <a:lnTo>
                    <a:pt x="1845" y="0"/>
                  </a:lnTo>
                  <a:lnTo>
                    <a:pt x="1845" y="0"/>
                  </a:lnTo>
                  <a:lnTo>
                    <a:pt x="1846" y="0"/>
                  </a:lnTo>
                  <a:lnTo>
                    <a:pt x="1846" y="0"/>
                  </a:lnTo>
                  <a:lnTo>
                    <a:pt x="1846" y="0"/>
                  </a:lnTo>
                  <a:lnTo>
                    <a:pt x="1846" y="0"/>
                  </a:lnTo>
                  <a:lnTo>
                    <a:pt x="1847" y="0"/>
                  </a:lnTo>
                  <a:lnTo>
                    <a:pt x="1847" y="0"/>
                  </a:lnTo>
                  <a:lnTo>
                    <a:pt x="1847" y="0"/>
                  </a:lnTo>
                  <a:lnTo>
                    <a:pt x="1848" y="0"/>
                  </a:lnTo>
                  <a:lnTo>
                    <a:pt x="1848" y="0"/>
                  </a:lnTo>
                  <a:lnTo>
                    <a:pt x="1848" y="0"/>
                  </a:lnTo>
                  <a:lnTo>
                    <a:pt x="1848" y="0"/>
                  </a:lnTo>
                  <a:lnTo>
                    <a:pt x="1849" y="0"/>
                  </a:lnTo>
                  <a:lnTo>
                    <a:pt x="1849" y="0"/>
                  </a:lnTo>
                  <a:lnTo>
                    <a:pt x="1849" y="0"/>
                  </a:lnTo>
                  <a:lnTo>
                    <a:pt x="1849" y="0"/>
                  </a:lnTo>
                  <a:lnTo>
                    <a:pt x="1850" y="0"/>
                  </a:lnTo>
                  <a:lnTo>
                    <a:pt x="1850" y="0"/>
                  </a:lnTo>
                  <a:lnTo>
                    <a:pt x="1850" y="0"/>
                  </a:lnTo>
                  <a:lnTo>
                    <a:pt x="1850" y="0"/>
                  </a:lnTo>
                  <a:lnTo>
                    <a:pt x="1851" y="0"/>
                  </a:lnTo>
                  <a:lnTo>
                    <a:pt x="1851" y="0"/>
                  </a:lnTo>
                  <a:lnTo>
                    <a:pt x="1851" y="0"/>
                  </a:lnTo>
                  <a:lnTo>
                    <a:pt x="1851" y="0"/>
                  </a:lnTo>
                  <a:lnTo>
                    <a:pt x="1852" y="0"/>
                  </a:lnTo>
                  <a:lnTo>
                    <a:pt x="1852" y="0"/>
                  </a:lnTo>
                  <a:lnTo>
                    <a:pt x="1852" y="0"/>
                  </a:lnTo>
                  <a:lnTo>
                    <a:pt x="1853" y="0"/>
                  </a:lnTo>
                  <a:lnTo>
                    <a:pt x="1853" y="0"/>
                  </a:lnTo>
                  <a:lnTo>
                    <a:pt x="1853" y="0"/>
                  </a:lnTo>
                  <a:lnTo>
                    <a:pt x="1853" y="0"/>
                  </a:lnTo>
                  <a:lnTo>
                    <a:pt x="1854" y="0"/>
                  </a:lnTo>
                  <a:lnTo>
                    <a:pt x="1854" y="0"/>
                  </a:lnTo>
                  <a:lnTo>
                    <a:pt x="1854" y="0"/>
                  </a:lnTo>
                  <a:lnTo>
                    <a:pt x="1854" y="0"/>
                  </a:lnTo>
                  <a:lnTo>
                    <a:pt x="1855" y="0"/>
                  </a:lnTo>
                  <a:lnTo>
                    <a:pt x="1855" y="0"/>
                  </a:lnTo>
                  <a:lnTo>
                    <a:pt x="1855" y="0"/>
                  </a:lnTo>
                  <a:lnTo>
                    <a:pt x="1855" y="0"/>
                  </a:lnTo>
                  <a:lnTo>
                    <a:pt x="1856" y="0"/>
                  </a:lnTo>
                  <a:lnTo>
                    <a:pt x="1856" y="0"/>
                  </a:lnTo>
                  <a:lnTo>
                    <a:pt x="1856" y="0"/>
                  </a:lnTo>
                  <a:lnTo>
                    <a:pt x="1856" y="0"/>
                  </a:lnTo>
                  <a:lnTo>
                    <a:pt x="1857" y="0"/>
                  </a:lnTo>
                  <a:lnTo>
                    <a:pt x="1857" y="0"/>
                  </a:lnTo>
                  <a:lnTo>
                    <a:pt x="1857" y="0"/>
                  </a:lnTo>
                  <a:lnTo>
                    <a:pt x="1857" y="0"/>
                  </a:lnTo>
                  <a:lnTo>
                    <a:pt x="1858" y="0"/>
                  </a:lnTo>
                  <a:lnTo>
                    <a:pt x="1858" y="0"/>
                  </a:lnTo>
                  <a:lnTo>
                    <a:pt x="1858" y="0"/>
                  </a:lnTo>
                  <a:lnTo>
                    <a:pt x="1858" y="0"/>
                  </a:lnTo>
                  <a:lnTo>
                    <a:pt x="1859" y="0"/>
                  </a:lnTo>
                  <a:lnTo>
                    <a:pt x="1859" y="0"/>
                  </a:lnTo>
                  <a:lnTo>
                    <a:pt x="1859" y="0"/>
                  </a:lnTo>
                  <a:lnTo>
                    <a:pt x="1860" y="0"/>
                  </a:lnTo>
                  <a:lnTo>
                    <a:pt x="1860" y="0"/>
                  </a:lnTo>
                  <a:lnTo>
                    <a:pt x="1860" y="0"/>
                  </a:lnTo>
                  <a:lnTo>
                    <a:pt x="1860" y="0"/>
                  </a:lnTo>
                  <a:lnTo>
                    <a:pt x="1861" y="0"/>
                  </a:lnTo>
                  <a:lnTo>
                    <a:pt x="1861" y="0"/>
                  </a:lnTo>
                  <a:lnTo>
                    <a:pt x="1861" y="0"/>
                  </a:lnTo>
                  <a:lnTo>
                    <a:pt x="1861" y="0"/>
                  </a:lnTo>
                  <a:lnTo>
                    <a:pt x="1862" y="0"/>
                  </a:lnTo>
                  <a:lnTo>
                    <a:pt x="1862" y="0"/>
                  </a:lnTo>
                  <a:lnTo>
                    <a:pt x="1862" y="0"/>
                  </a:lnTo>
                  <a:lnTo>
                    <a:pt x="1862" y="0"/>
                  </a:lnTo>
                  <a:lnTo>
                    <a:pt x="1863" y="0"/>
                  </a:lnTo>
                  <a:lnTo>
                    <a:pt x="1863" y="0"/>
                  </a:lnTo>
                  <a:lnTo>
                    <a:pt x="1863" y="0"/>
                  </a:lnTo>
                  <a:lnTo>
                    <a:pt x="1863" y="0"/>
                  </a:lnTo>
                  <a:lnTo>
                    <a:pt x="1864" y="0"/>
                  </a:lnTo>
                  <a:lnTo>
                    <a:pt x="1864" y="0"/>
                  </a:lnTo>
                  <a:lnTo>
                    <a:pt x="1864" y="0"/>
                  </a:lnTo>
                  <a:lnTo>
                    <a:pt x="1864" y="0"/>
                  </a:lnTo>
                  <a:lnTo>
                    <a:pt x="1865" y="0"/>
                  </a:lnTo>
                  <a:lnTo>
                    <a:pt x="1865" y="0"/>
                  </a:lnTo>
                  <a:lnTo>
                    <a:pt x="1865" y="0"/>
                  </a:lnTo>
                  <a:lnTo>
                    <a:pt x="1865" y="0"/>
                  </a:lnTo>
                  <a:lnTo>
                    <a:pt x="1865" y="0"/>
                  </a:lnTo>
                  <a:lnTo>
                    <a:pt x="1866" y="0"/>
                  </a:lnTo>
                  <a:lnTo>
                    <a:pt x="1866" y="0"/>
                  </a:lnTo>
                  <a:lnTo>
                    <a:pt x="1866" y="0"/>
                  </a:lnTo>
                  <a:lnTo>
                    <a:pt x="1867" y="0"/>
                  </a:lnTo>
                  <a:lnTo>
                    <a:pt x="1867" y="0"/>
                  </a:lnTo>
                  <a:lnTo>
                    <a:pt x="1867" y="0"/>
                  </a:lnTo>
                  <a:lnTo>
                    <a:pt x="1868" y="0"/>
                  </a:lnTo>
                  <a:lnTo>
                    <a:pt x="1868" y="0"/>
                  </a:lnTo>
                  <a:lnTo>
                    <a:pt x="1868" y="0"/>
                  </a:lnTo>
                  <a:lnTo>
                    <a:pt x="1868" y="0"/>
                  </a:lnTo>
                  <a:lnTo>
                    <a:pt x="1869" y="0"/>
                  </a:lnTo>
                  <a:lnTo>
                    <a:pt x="1869" y="0"/>
                  </a:lnTo>
                  <a:lnTo>
                    <a:pt x="1869" y="0"/>
                  </a:lnTo>
                  <a:lnTo>
                    <a:pt x="1869" y="0"/>
                  </a:lnTo>
                  <a:lnTo>
                    <a:pt x="1870" y="0"/>
                  </a:lnTo>
                  <a:lnTo>
                    <a:pt x="1870" y="0"/>
                  </a:lnTo>
                  <a:lnTo>
                    <a:pt x="1870" y="0"/>
                  </a:lnTo>
                  <a:lnTo>
                    <a:pt x="1870" y="0"/>
                  </a:lnTo>
                  <a:lnTo>
                    <a:pt x="1871" y="0"/>
                  </a:lnTo>
                  <a:lnTo>
                    <a:pt x="1871" y="0"/>
                  </a:lnTo>
                  <a:lnTo>
                    <a:pt x="1871" y="0"/>
                  </a:lnTo>
                  <a:lnTo>
                    <a:pt x="1871" y="0"/>
                  </a:lnTo>
                  <a:lnTo>
                    <a:pt x="1872" y="0"/>
                  </a:lnTo>
                  <a:lnTo>
                    <a:pt x="1872" y="0"/>
                  </a:lnTo>
                  <a:lnTo>
                    <a:pt x="1872" y="0"/>
                  </a:lnTo>
                  <a:lnTo>
                    <a:pt x="1872" y="0"/>
                  </a:lnTo>
                  <a:lnTo>
                    <a:pt x="1873" y="0"/>
                  </a:lnTo>
                  <a:lnTo>
                    <a:pt x="1873" y="0"/>
                  </a:lnTo>
                  <a:lnTo>
                    <a:pt x="1873" y="0"/>
                  </a:lnTo>
                  <a:lnTo>
                    <a:pt x="1873" y="0"/>
                  </a:lnTo>
                  <a:lnTo>
                    <a:pt x="1874" y="0"/>
                  </a:lnTo>
                  <a:lnTo>
                    <a:pt x="1874" y="0"/>
                  </a:lnTo>
                  <a:lnTo>
                    <a:pt x="1874" y="0"/>
                  </a:lnTo>
                  <a:lnTo>
                    <a:pt x="1875" y="0"/>
                  </a:lnTo>
                  <a:lnTo>
                    <a:pt x="1875" y="0"/>
                  </a:lnTo>
                  <a:lnTo>
                    <a:pt x="1875" y="0"/>
                  </a:lnTo>
                  <a:lnTo>
                    <a:pt x="1875" y="0"/>
                  </a:lnTo>
                  <a:lnTo>
                    <a:pt x="1876" y="0"/>
                  </a:lnTo>
                  <a:lnTo>
                    <a:pt x="1876" y="0"/>
                  </a:lnTo>
                  <a:lnTo>
                    <a:pt x="1876" y="0"/>
                  </a:lnTo>
                  <a:lnTo>
                    <a:pt x="1876" y="0"/>
                  </a:lnTo>
                  <a:lnTo>
                    <a:pt x="1877" y="0"/>
                  </a:lnTo>
                  <a:lnTo>
                    <a:pt x="1877" y="0"/>
                  </a:lnTo>
                  <a:lnTo>
                    <a:pt x="1877" y="0"/>
                  </a:lnTo>
                  <a:lnTo>
                    <a:pt x="1877" y="0"/>
                  </a:lnTo>
                  <a:lnTo>
                    <a:pt x="1877" y="0"/>
                  </a:lnTo>
                  <a:lnTo>
                    <a:pt x="1878" y="0"/>
                  </a:lnTo>
                  <a:lnTo>
                    <a:pt x="1878" y="0"/>
                  </a:lnTo>
                  <a:lnTo>
                    <a:pt x="1878" y="0"/>
                  </a:lnTo>
                  <a:lnTo>
                    <a:pt x="1879" y="0"/>
                  </a:lnTo>
                  <a:lnTo>
                    <a:pt x="1879" y="0"/>
                  </a:lnTo>
                  <a:lnTo>
                    <a:pt x="1879" y="0"/>
                  </a:lnTo>
                  <a:lnTo>
                    <a:pt x="1879" y="0"/>
                  </a:lnTo>
                  <a:lnTo>
                    <a:pt x="1880" y="0"/>
                  </a:lnTo>
                  <a:lnTo>
                    <a:pt x="1880" y="0"/>
                  </a:lnTo>
                  <a:lnTo>
                    <a:pt x="1880" y="0"/>
                  </a:lnTo>
                  <a:lnTo>
                    <a:pt x="1880" y="0"/>
                  </a:lnTo>
                  <a:lnTo>
                    <a:pt x="1881" y="0"/>
                  </a:lnTo>
                  <a:lnTo>
                    <a:pt x="1881" y="0"/>
                  </a:lnTo>
                  <a:lnTo>
                    <a:pt x="1881" y="0"/>
                  </a:lnTo>
                  <a:lnTo>
                    <a:pt x="1882" y="0"/>
                  </a:lnTo>
                  <a:lnTo>
                    <a:pt x="1882" y="0"/>
                  </a:lnTo>
                  <a:lnTo>
                    <a:pt x="1882" y="0"/>
                  </a:lnTo>
                  <a:lnTo>
                    <a:pt x="1882" y="0"/>
                  </a:lnTo>
                  <a:lnTo>
                    <a:pt x="1883" y="0"/>
                  </a:lnTo>
                  <a:lnTo>
                    <a:pt x="1883" y="0"/>
                  </a:lnTo>
                  <a:lnTo>
                    <a:pt x="1883" y="0"/>
                  </a:lnTo>
                  <a:lnTo>
                    <a:pt x="1883" y="0"/>
                  </a:lnTo>
                  <a:lnTo>
                    <a:pt x="1884" y="0"/>
                  </a:lnTo>
                  <a:lnTo>
                    <a:pt x="1884" y="0"/>
                  </a:lnTo>
                  <a:lnTo>
                    <a:pt x="1884" y="0"/>
                  </a:lnTo>
                  <a:lnTo>
                    <a:pt x="1884" y="0"/>
                  </a:lnTo>
                  <a:lnTo>
                    <a:pt x="1885" y="0"/>
                  </a:lnTo>
                  <a:lnTo>
                    <a:pt x="1885" y="0"/>
                  </a:lnTo>
                  <a:lnTo>
                    <a:pt x="1885" y="0"/>
                  </a:lnTo>
                  <a:lnTo>
                    <a:pt x="1885" y="0"/>
                  </a:lnTo>
                  <a:lnTo>
                    <a:pt x="1886" y="0"/>
                  </a:lnTo>
                  <a:lnTo>
                    <a:pt x="1886" y="0"/>
                  </a:lnTo>
                  <a:lnTo>
                    <a:pt x="1886" y="0"/>
                  </a:lnTo>
                  <a:lnTo>
                    <a:pt x="1886" y="0"/>
                  </a:lnTo>
                  <a:lnTo>
                    <a:pt x="1887" y="0"/>
                  </a:lnTo>
                  <a:lnTo>
                    <a:pt x="1887" y="0"/>
                  </a:lnTo>
                  <a:lnTo>
                    <a:pt x="1887" y="0"/>
                  </a:lnTo>
                  <a:lnTo>
                    <a:pt x="1887" y="0"/>
                  </a:lnTo>
                  <a:lnTo>
                    <a:pt x="1888" y="0"/>
                  </a:lnTo>
                  <a:lnTo>
                    <a:pt x="1888" y="0"/>
                  </a:lnTo>
                  <a:lnTo>
                    <a:pt x="1888" y="0"/>
                  </a:lnTo>
                  <a:lnTo>
                    <a:pt x="1888" y="0"/>
                  </a:lnTo>
                  <a:lnTo>
                    <a:pt x="1889" y="0"/>
                  </a:lnTo>
                  <a:lnTo>
                    <a:pt x="1889" y="0"/>
                  </a:lnTo>
                  <a:lnTo>
                    <a:pt x="1889" y="0"/>
                  </a:lnTo>
                  <a:lnTo>
                    <a:pt x="1889" y="0"/>
                  </a:lnTo>
                  <a:lnTo>
                    <a:pt x="1890" y="0"/>
                  </a:lnTo>
                  <a:lnTo>
                    <a:pt x="1890" y="0"/>
                  </a:lnTo>
                  <a:lnTo>
                    <a:pt x="1890" y="0"/>
                  </a:lnTo>
                  <a:lnTo>
                    <a:pt x="1891" y="0"/>
                  </a:lnTo>
                  <a:lnTo>
                    <a:pt x="1891" y="0"/>
                  </a:lnTo>
                  <a:lnTo>
                    <a:pt x="1891" y="0"/>
                  </a:lnTo>
                  <a:lnTo>
                    <a:pt x="1891" y="0"/>
                  </a:lnTo>
                  <a:lnTo>
                    <a:pt x="1892" y="0"/>
                  </a:lnTo>
                  <a:lnTo>
                    <a:pt x="1892" y="0"/>
                  </a:lnTo>
                  <a:lnTo>
                    <a:pt x="1892" y="0"/>
                  </a:lnTo>
                  <a:lnTo>
                    <a:pt x="1892" y="0"/>
                  </a:lnTo>
                  <a:lnTo>
                    <a:pt x="1893" y="0"/>
                  </a:lnTo>
                  <a:lnTo>
                    <a:pt x="1893" y="0"/>
                  </a:lnTo>
                  <a:lnTo>
                    <a:pt x="1893" y="0"/>
                  </a:lnTo>
                  <a:lnTo>
                    <a:pt x="1893" y="0"/>
                  </a:lnTo>
                  <a:lnTo>
                    <a:pt x="1894" y="0"/>
                  </a:lnTo>
                  <a:lnTo>
                    <a:pt x="1894" y="0"/>
                  </a:lnTo>
                  <a:lnTo>
                    <a:pt x="1894" y="0"/>
                  </a:lnTo>
                  <a:lnTo>
                    <a:pt x="1894" y="0"/>
                  </a:lnTo>
                  <a:lnTo>
                    <a:pt x="1895" y="0"/>
                  </a:lnTo>
                  <a:lnTo>
                    <a:pt x="1895" y="0"/>
                  </a:lnTo>
                  <a:lnTo>
                    <a:pt x="1895" y="0"/>
                  </a:lnTo>
                  <a:lnTo>
                    <a:pt x="1895" y="0"/>
                  </a:lnTo>
                  <a:lnTo>
                    <a:pt x="1896" y="0"/>
                  </a:lnTo>
                  <a:lnTo>
                    <a:pt x="1896" y="0"/>
                  </a:lnTo>
                  <a:lnTo>
                    <a:pt x="1896" y="0"/>
                  </a:lnTo>
                  <a:lnTo>
                    <a:pt x="1897" y="0"/>
                  </a:lnTo>
                  <a:lnTo>
                    <a:pt x="1897" y="0"/>
                  </a:lnTo>
                  <a:lnTo>
                    <a:pt x="1897" y="0"/>
                  </a:lnTo>
                  <a:lnTo>
                    <a:pt x="1897" y="0"/>
                  </a:lnTo>
                  <a:lnTo>
                    <a:pt x="1898" y="0"/>
                  </a:lnTo>
                  <a:lnTo>
                    <a:pt x="1898" y="0"/>
                  </a:lnTo>
                  <a:lnTo>
                    <a:pt x="1898" y="0"/>
                  </a:lnTo>
                  <a:lnTo>
                    <a:pt x="1898" y="0"/>
                  </a:lnTo>
                  <a:lnTo>
                    <a:pt x="1899" y="0"/>
                  </a:lnTo>
                  <a:lnTo>
                    <a:pt x="1899" y="0"/>
                  </a:lnTo>
                  <a:lnTo>
                    <a:pt x="1899" y="0"/>
                  </a:lnTo>
                  <a:lnTo>
                    <a:pt x="1899" y="0"/>
                  </a:lnTo>
                  <a:lnTo>
                    <a:pt x="1900" y="0"/>
                  </a:lnTo>
                  <a:lnTo>
                    <a:pt x="1900" y="0"/>
                  </a:lnTo>
                  <a:lnTo>
                    <a:pt x="1900" y="0"/>
                  </a:lnTo>
                  <a:lnTo>
                    <a:pt x="1900" y="0"/>
                  </a:lnTo>
                  <a:lnTo>
                    <a:pt x="1901" y="0"/>
                  </a:lnTo>
                  <a:lnTo>
                    <a:pt x="1901" y="0"/>
                  </a:lnTo>
                  <a:lnTo>
                    <a:pt x="1901" y="0"/>
                  </a:lnTo>
                  <a:lnTo>
                    <a:pt x="1901" y="0"/>
                  </a:lnTo>
                  <a:lnTo>
                    <a:pt x="1902" y="0"/>
                  </a:lnTo>
                  <a:lnTo>
                    <a:pt x="1902" y="0"/>
                  </a:lnTo>
                  <a:lnTo>
                    <a:pt x="1902" y="0"/>
                  </a:lnTo>
                  <a:lnTo>
                    <a:pt x="1902" y="0"/>
                  </a:lnTo>
                  <a:lnTo>
                    <a:pt x="1903" y="0"/>
                  </a:lnTo>
                  <a:lnTo>
                    <a:pt x="1903" y="0"/>
                  </a:lnTo>
                  <a:lnTo>
                    <a:pt x="1903" y="0"/>
                  </a:lnTo>
                  <a:lnTo>
                    <a:pt x="1904" y="0"/>
                  </a:lnTo>
                  <a:lnTo>
                    <a:pt x="1904" y="0"/>
                  </a:lnTo>
                  <a:lnTo>
                    <a:pt x="1904" y="0"/>
                  </a:lnTo>
                  <a:lnTo>
                    <a:pt x="1904" y="0"/>
                  </a:lnTo>
                  <a:lnTo>
                    <a:pt x="1905" y="0"/>
                  </a:lnTo>
                  <a:lnTo>
                    <a:pt x="1905" y="0"/>
                  </a:lnTo>
                  <a:lnTo>
                    <a:pt x="1905" y="0"/>
                  </a:lnTo>
                  <a:lnTo>
                    <a:pt x="1905" y="0"/>
                  </a:lnTo>
                  <a:lnTo>
                    <a:pt x="1906" y="0"/>
                  </a:lnTo>
                  <a:lnTo>
                    <a:pt x="1906" y="0"/>
                  </a:lnTo>
                  <a:lnTo>
                    <a:pt x="1906" y="0"/>
                  </a:lnTo>
                  <a:lnTo>
                    <a:pt x="1906" y="0"/>
                  </a:lnTo>
                  <a:lnTo>
                    <a:pt x="1907" y="0"/>
                  </a:lnTo>
                  <a:lnTo>
                    <a:pt x="1907" y="0"/>
                  </a:lnTo>
                  <a:lnTo>
                    <a:pt x="1907" y="0"/>
                  </a:lnTo>
                  <a:lnTo>
                    <a:pt x="1907" y="0"/>
                  </a:lnTo>
                  <a:lnTo>
                    <a:pt x="1908" y="0"/>
                  </a:lnTo>
                  <a:lnTo>
                    <a:pt x="1908" y="0"/>
                  </a:lnTo>
                  <a:lnTo>
                    <a:pt x="1908" y="0"/>
                  </a:lnTo>
                  <a:lnTo>
                    <a:pt x="1908" y="0"/>
                  </a:lnTo>
                  <a:lnTo>
                    <a:pt x="1909" y="0"/>
                  </a:lnTo>
                  <a:lnTo>
                    <a:pt x="1909" y="0"/>
                  </a:lnTo>
                  <a:lnTo>
                    <a:pt x="1909" y="0"/>
                  </a:lnTo>
                  <a:lnTo>
                    <a:pt x="1909" y="0"/>
                  </a:lnTo>
                  <a:lnTo>
                    <a:pt x="1909" y="0"/>
                  </a:lnTo>
                  <a:lnTo>
                    <a:pt x="1910" y="0"/>
                  </a:lnTo>
                  <a:lnTo>
                    <a:pt x="1910" y="0"/>
                  </a:lnTo>
                  <a:lnTo>
                    <a:pt x="1911" y="0"/>
                  </a:lnTo>
                  <a:lnTo>
                    <a:pt x="1911" y="0"/>
                  </a:lnTo>
                  <a:lnTo>
                    <a:pt x="1911" y="355"/>
                  </a:lnTo>
                  <a:lnTo>
                    <a:pt x="1911" y="355"/>
                  </a:lnTo>
                  <a:lnTo>
                    <a:pt x="1911" y="355"/>
                  </a:lnTo>
                  <a:lnTo>
                    <a:pt x="1912" y="355"/>
                  </a:lnTo>
                  <a:lnTo>
                    <a:pt x="1912" y="355"/>
                  </a:lnTo>
                  <a:lnTo>
                    <a:pt x="1912" y="355"/>
                  </a:lnTo>
                  <a:lnTo>
                    <a:pt x="1912" y="355"/>
                  </a:lnTo>
                  <a:lnTo>
                    <a:pt x="1913" y="355"/>
                  </a:lnTo>
                  <a:lnTo>
                    <a:pt x="1913" y="355"/>
                  </a:lnTo>
                  <a:lnTo>
                    <a:pt x="1913" y="355"/>
                  </a:lnTo>
                  <a:lnTo>
                    <a:pt x="1913" y="355"/>
                  </a:lnTo>
                  <a:lnTo>
                    <a:pt x="1914" y="355"/>
                  </a:lnTo>
                  <a:lnTo>
                    <a:pt x="1914" y="355"/>
                  </a:lnTo>
                  <a:lnTo>
                    <a:pt x="1914" y="355"/>
                  </a:lnTo>
                  <a:lnTo>
                    <a:pt x="1914" y="355"/>
                  </a:lnTo>
                  <a:lnTo>
                    <a:pt x="1915" y="355"/>
                  </a:lnTo>
                  <a:lnTo>
                    <a:pt x="1915" y="355"/>
                  </a:lnTo>
                  <a:lnTo>
                    <a:pt x="1915" y="355"/>
                  </a:lnTo>
                  <a:lnTo>
                    <a:pt x="1915" y="355"/>
                  </a:lnTo>
                  <a:lnTo>
                    <a:pt x="1916" y="355"/>
                  </a:lnTo>
                  <a:lnTo>
                    <a:pt x="1916" y="355"/>
                  </a:lnTo>
                  <a:lnTo>
                    <a:pt x="1916" y="355"/>
                  </a:lnTo>
                  <a:lnTo>
                    <a:pt x="1916" y="355"/>
                  </a:lnTo>
                  <a:lnTo>
                    <a:pt x="1917" y="355"/>
                  </a:lnTo>
                  <a:lnTo>
                    <a:pt x="1917" y="355"/>
                  </a:lnTo>
                  <a:lnTo>
                    <a:pt x="1917" y="355"/>
                  </a:lnTo>
                  <a:lnTo>
                    <a:pt x="1917" y="355"/>
                  </a:lnTo>
                  <a:lnTo>
                    <a:pt x="1918" y="355"/>
                  </a:lnTo>
                  <a:lnTo>
                    <a:pt x="1918" y="355"/>
                  </a:lnTo>
                  <a:lnTo>
                    <a:pt x="1918" y="355"/>
                  </a:lnTo>
                  <a:lnTo>
                    <a:pt x="1919" y="355"/>
                  </a:lnTo>
                  <a:lnTo>
                    <a:pt x="1919" y="355"/>
                  </a:lnTo>
                  <a:lnTo>
                    <a:pt x="1919" y="355"/>
                  </a:lnTo>
                  <a:lnTo>
                    <a:pt x="1919" y="355"/>
                  </a:lnTo>
                  <a:lnTo>
                    <a:pt x="1920" y="355"/>
                  </a:lnTo>
                  <a:lnTo>
                    <a:pt x="1920" y="355"/>
                  </a:lnTo>
                  <a:lnTo>
                    <a:pt x="1920" y="355"/>
                  </a:lnTo>
                  <a:lnTo>
                    <a:pt x="1920" y="355"/>
                  </a:lnTo>
                  <a:lnTo>
                    <a:pt x="1921" y="355"/>
                  </a:lnTo>
                  <a:lnTo>
                    <a:pt x="1921" y="355"/>
                  </a:lnTo>
                  <a:lnTo>
                    <a:pt x="1921" y="355"/>
                  </a:lnTo>
                  <a:lnTo>
                    <a:pt x="1921" y="355"/>
                  </a:lnTo>
                  <a:lnTo>
                    <a:pt x="1921" y="355"/>
                  </a:lnTo>
                  <a:lnTo>
                    <a:pt x="1922" y="355"/>
                  </a:lnTo>
                  <a:lnTo>
                    <a:pt x="1922" y="355"/>
                  </a:lnTo>
                  <a:lnTo>
                    <a:pt x="1922" y="355"/>
                  </a:lnTo>
                  <a:lnTo>
                    <a:pt x="1923" y="355"/>
                  </a:lnTo>
                  <a:lnTo>
                    <a:pt x="1923" y="355"/>
                  </a:lnTo>
                  <a:lnTo>
                    <a:pt x="1923" y="355"/>
                  </a:lnTo>
                  <a:lnTo>
                    <a:pt x="1923" y="355"/>
                  </a:lnTo>
                  <a:lnTo>
                    <a:pt x="1924" y="355"/>
                  </a:lnTo>
                  <a:lnTo>
                    <a:pt x="1924" y="355"/>
                  </a:lnTo>
                  <a:lnTo>
                    <a:pt x="1924" y="355"/>
                  </a:lnTo>
                  <a:lnTo>
                    <a:pt x="1924" y="355"/>
                  </a:lnTo>
                  <a:lnTo>
                    <a:pt x="1925" y="355"/>
                  </a:lnTo>
                  <a:lnTo>
                    <a:pt x="1925" y="355"/>
                  </a:lnTo>
                  <a:lnTo>
                    <a:pt x="1925" y="355"/>
                  </a:lnTo>
                  <a:lnTo>
                    <a:pt x="1926" y="355"/>
                  </a:lnTo>
                  <a:lnTo>
                    <a:pt x="1926" y="355"/>
                  </a:lnTo>
                  <a:lnTo>
                    <a:pt x="1926" y="355"/>
                  </a:lnTo>
                  <a:lnTo>
                    <a:pt x="1926" y="355"/>
                  </a:lnTo>
                  <a:lnTo>
                    <a:pt x="1927" y="355"/>
                  </a:lnTo>
                  <a:lnTo>
                    <a:pt x="1927" y="355"/>
                  </a:lnTo>
                  <a:lnTo>
                    <a:pt x="1927" y="355"/>
                  </a:lnTo>
                  <a:lnTo>
                    <a:pt x="1927" y="355"/>
                  </a:lnTo>
                  <a:lnTo>
                    <a:pt x="1928" y="355"/>
                  </a:lnTo>
                  <a:lnTo>
                    <a:pt x="1928" y="355"/>
                  </a:lnTo>
                  <a:lnTo>
                    <a:pt x="1928" y="355"/>
                  </a:lnTo>
                  <a:lnTo>
                    <a:pt x="1928" y="355"/>
                  </a:lnTo>
                  <a:lnTo>
                    <a:pt x="1929" y="355"/>
                  </a:lnTo>
                  <a:lnTo>
                    <a:pt x="1929" y="355"/>
                  </a:lnTo>
                  <a:lnTo>
                    <a:pt x="1929" y="355"/>
                  </a:lnTo>
                  <a:lnTo>
                    <a:pt x="1929" y="355"/>
                  </a:lnTo>
                  <a:lnTo>
                    <a:pt x="1930" y="355"/>
                  </a:lnTo>
                  <a:lnTo>
                    <a:pt x="1930" y="355"/>
                  </a:lnTo>
                  <a:lnTo>
                    <a:pt x="1930" y="355"/>
                  </a:lnTo>
                  <a:lnTo>
                    <a:pt x="1930" y="355"/>
                  </a:lnTo>
                  <a:lnTo>
                    <a:pt x="1931" y="355"/>
                  </a:lnTo>
                  <a:lnTo>
                    <a:pt x="1931" y="355"/>
                  </a:lnTo>
                  <a:lnTo>
                    <a:pt x="1931" y="355"/>
                  </a:lnTo>
                  <a:lnTo>
                    <a:pt x="1931" y="355"/>
                  </a:lnTo>
                  <a:lnTo>
                    <a:pt x="1932" y="355"/>
                  </a:lnTo>
                  <a:lnTo>
                    <a:pt x="1932" y="355"/>
                  </a:lnTo>
                  <a:lnTo>
                    <a:pt x="1932" y="355"/>
                  </a:lnTo>
                  <a:lnTo>
                    <a:pt x="1933" y="355"/>
                  </a:lnTo>
                  <a:lnTo>
                    <a:pt x="1933" y="355"/>
                  </a:lnTo>
                  <a:lnTo>
                    <a:pt x="1933" y="355"/>
                  </a:lnTo>
                  <a:lnTo>
                    <a:pt x="1933" y="355"/>
                  </a:lnTo>
                  <a:lnTo>
                    <a:pt x="1933" y="355"/>
                  </a:lnTo>
                  <a:lnTo>
                    <a:pt x="1934" y="355"/>
                  </a:lnTo>
                  <a:lnTo>
                    <a:pt x="1934" y="355"/>
                  </a:lnTo>
                  <a:lnTo>
                    <a:pt x="1934" y="355"/>
                  </a:lnTo>
                  <a:lnTo>
                    <a:pt x="1935" y="355"/>
                  </a:lnTo>
                  <a:lnTo>
                    <a:pt x="1935" y="355"/>
                  </a:lnTo>
                  <a:lnTo>
                    <a:pt x="1935" y="355"/>
                  </a:lnTo>
                  <a:lnTo>
                    <a:pt x="1935" y="355"/>
                  </a:lnTo>
                  <a:lnTo>
                    <a:pt x="1936" y="355"/>
                  </a:lnTo>
                  <a:lnTo>
                    <a:pt x="1936" y="355"/>
                  </a:lnTo>
                  <a:lnTo>
                    <a:pt x="1936" y="355"/>
                  </a:lnTo>
                  <a:lnTo>
                    <a:pt x="1936" y="355"/>
                  </a:lnTo>
                  <a:lnTo>
                    <a:pt x="1937" y="355"/>
                  </a:lnTo>
                  <a:lnTo>
                    <a:pt x="1937" y="355"/>
                  </a:lnTo>
                  <a:lnTo>
                    <a:pt x="1937" y="355"/>
                  </a:lnTo>
                  <a:lnTo>
                    <a:pt x="1937" y="355"/>
                  </a:lnTo>
                  <a:lnTo>
                    <a:pt x="1938" y="355"/>
                  </a:lnTo>
                  <a:lnTo>
                    <a:pt x="1938" y="355"/>
                  </a:lnTo>
                  <a:lnTo>
                    <a:pt x="1938" y="355"/>
                  </a:lnTo>
                  <a:lnTo>
                    <a:pt x="1938" y="355"/>
                  </a:lnTo>
                  <a:lnTo>
                    <a:pt x="1939" y="355"/>
                  </a:lnTo>
                  <a:lnTo>
                    <a:pt x="1939" y="355"/>
                  </a:lnTo>
                  <a:lnTo>
                    <a:pt x="1939" y="355"/>
                  </a:lnTo>
                  <a:lnTo>
                    <a:pt x="1940" y="355"/>
                  </a:lnTo>
                  <a:lnTo>
                    <a:pt x="1940" y="355"/>
                  </a:lnTo>
                  <a:lnTo>
                    <a:pt x="1940" y="355"/>
                  </a:lnTo>
                  <a:lnTo>
                    <a:pt x="1940" y="355"/>
                  </a:lnTo>
                  <a:lnTo>
                    <a:pt x="1941" y="355"/>
                  </a:lnTo>
                  <a:lnTo>
                    <a:pt x="1941" y="355"/>
                  </a:lnTo>
                  <a:lnTo>
                    <a:pt x="1941" y="355"/>
                  </a:lnTo>
                  <a:lnTo>
                    <a:pt x="1941" y="355"/>
                  </a:lnTo>
                  <a:lnTo>
                    <a:pt x="1942" y="355"/>
                  </a:lnTo>
                  <a:lnTo>
                    <a:pt x="1942" y="355"/>
                  </a:lnTo>
                  <a:lnTo>
                    <a:pt x="1942" y="355"/>
                  </a:lnTo>
                  <a:lnTo>
                    <a:pt x="1942" y="355"/>
                  </a:lnTo>
                  <a:lnTo>
                    <a:pt x="1943" y="355"/>
                  </a:lnTo>
                  <a:lnTo>
                    <a:pt x="1943" y="355"/>
                  </a:lnTo>
                  <a:lnTo>
                    <a:pt x="1943" y="355"/>
                  </a:lnTo>
                  <a:lnTo>
                    <a:pt x="1943" y="355"/>
                  </a:lnTo>
                  <a:lnTo>
                    <a:pt x="1944" y="355"/>
                  </a:lnTo>
                  <a:lnTo>
                    <a:pt x="1944" y="355"/>
                  </a:lnTo>
                  <a:lnTo>
                    <a:pt x="1944" y="355"/>
                  </a:lnTo>
                  <a:lnTo>
                    <a:pt x="1944" y="355"/>
                  </a:lnTo>
                  <a:lnTo>
                    <a:pt x="1945" y="355"/>
                  </a:lnTo>
                  <a:lnTo>
                    <a:pt x="1945" y="355"/>
                  </a:lnTo>
                  <a:lnTo>
                    <a:pt x="1945" y="355"/>
                  </a:lnTo>
                  <a:lnTo>
                    <a:pt x="1945" y="355"/>
                  </a:lnTo>
                  <a:lnTo>
                    <a:pt x="1946" y="355"/>
                  </a:lnTo>
                  <a:lnTo>
                    <a:pt x="1946" y="355"/>
                  </a:lnTo>
                  <a:lnTo>
                    <a:pt x="1946" y="355"/>
                  </a:lnTo>
                  <a:lnTo>
                    <a:pt x="1946" y="355"/>
                  </a:lnTo>
                  <a:lnTo>
                    <a:pt x="1947" y="355"/>
                  </a:lnTo>
                  <a:lnTo>
                    <a:pt x="1947" y="355"/>
                  </a:lnTo>
                  <a:lnTo>
                    <a:pt x="1947" y="355"/>
                  </a:lnTo>
                  <a:lnTo>
                    <a:pt x="1948" y="355"/>
                  </a:lnTo>
                  <a:lnTo>
                    <a:pt x="1948" y="355"/>
                  </a:lnTo>
                  <a:lnTo>
                    <a:pt x="1948" y="355"/>
                  </a:lnTo>
                  <a:lnTo>
                    <a:pt x="1948" y="355"/>
                  </a:lnTo>
                  <a:lnTo>
                    <a:pt x="1949" y="355"/>
                  </a:lnTo>
                  <a:lnTo>
                    <a:pt x="1949" y="355"/>
                  </a:lnTo>
                  <a:lnTo>
                    <a:pt x="1949" y="355"/>
                  </a:lnTo>
                  <a:lnTo>
                    <a:pt x="1949" y="355"/>
                  </a:lnTo>
                  <a:lnTo>
                    <a:pt x="1950" y="355"/>
                  </a:lnTo>
                  <a:lnTo>
                    <a:pt x="1950" y="355"/>
                  </a:lnTo>
                  <a:lnTo>
                    <a:pt x="1950" y="355"/>
                  </a:lnTo>
                  <a:lnTo>
                    <a:pt x="1950" y="355"/>
                  </a:lnTo>
                  <a:lnTo>
                    <a:pt x="1951" y="355"/>
                  </a:lnTo>
                  <a:lnTo>
                    <a:pt x="1951" y="355"/>
                  </a:lnTo>
                  <a:lnTo>
                    <a:pt x="1951" y="355"/>
                  </a:lnTo>
                  <a:lnTo>
                    <a:pt x="1951" y="355"/>
                  </a:lnTo>
                  <a:lnTo>
                    <a:pt x="1952" y="355"/>
                  </a:lnTo>
                  <a:lnTo>
                    <a:pt x="1952" y="355"/>
                  </a:lnTo>
                  <a:lnTo>
                    <a:pt x="1952" y="355"/>
                  </a:lnTo>
                  <a:lnTo>
                    <a:pt x="1952" y="355"/>
                  </a:lnTo>
                  <a:lnTo>
                    <a:pt x="1952" y="355"/>
                  </a:lnTo>
                  <a:lnTo>
                    <a:pt x="1953" y="355"/>
                  </a:lnTo>
                  <a:lnTo>
                    <a:pt x="1953" y="355"/>
                  </a:lnTo>
                  <a:lnTo>
                    <a:pt x="1953" y="355"/>
                  </a:lnTo>
                  <a:lnTo>
                    <a:pt x="1953" y="355"/>
                  </a:lnTo>
                  <a:lnTo>
                    <a:pt x="1954" y="355"/>
                  </a:lnTo>
                  <a:lnTo>
                    <a:pt x="1954" y="355"/>
                  </a:lnTo>
                  <a:lnTo>
                    <a:pt x="1955" y="355"/>
                  </a:lnTo>
                  <a:lnTo>
                    <a:pt x="1955" y="355"/>
                  </a:lnTo>
                  <a:lnTo>
                    <a:pt x="1955" y="355"/>
                  </a:lnTo>
                  <a:lnTo>
                    <a:pt x="1955" y="355"/>
                  </a:lnTo>
                  <a:lnTo>
                    <a:pt x="1956" y="355"/>
                  </a:lnTo>
                  <a:lnTo>
                    <a:pt x="1956" y="355"/>
                  </a:lnTo>
                  <a:lnTo>
                    <a:pt x="1956" y="355"/>
                  </a:lnTo>
                  <a:lnTo>
                    <a:pt x="1956" y="355"/>
                  </a:lnTo>
                  <a:lnTo>
                    <a:pt x="1957" y="355"/>
                  </a:lnTo>
                  <a:lnTo>
                    <a:pt x="1957" y="355"/>
                  </a:lnTo>
                  <a:lnTo>
                    <a:pt x="1957" y="355"/>
                  </a:lnTo>
                  <a:lnTo>
                    <a:pt x="1957" y="355"/>
                  </a:lnTo>
                  <a:lnTo>
                    <a:pt x="1958" y="355"/>
                  </a:lnTo>
                  <a:lnTo>
                    <a:pt x="1958" y="355"/>
                  </a:lnTo>
                  <a:lnTo>
                    <a:pt x="1958" y="355"/>
                  </a:lnTo>
                  <a:lnTo>
                    <a:pt x="1958" y="355"/>
                  </a:lnTo>
                  <a:lnTo>
                    <a:pt x="1959" y="355"/>
                  </a:lnTo>
                  <a:lnTo>
                    <a:pt x="1959" y="355"/>
                  </a:lnTo>
                  <a:lnTo>
                    <a:pt x="1959" y="355"/>
                  </a:lnTo>
                  <a:lnTo>
                    <a:pt x="1959" y="355"/>
                  </a:lnTo>
                  <a:lnTo>
                    <a:pt x="1960" y="355"/>
                  </a:lnTo>
                  <a:lnTo>
                    <a:pt x="1960" y="355"/>
                  </a:lnTo>
                  <a:lnTo>
                    <a:pt x="1960" y="355"/>
                  </a:lnTo>
                  <a:lnTo>
                    <a:pt x="1960" y="355"/>
                  </a:lnTo>
                  <a:lnTo>
                    <a:pt x="1961" y="355"/>
                  </a:lnTo>
                  <a:lnTo>
                    <a:pt x="1961" y="355"/>
                  </a:lnTo>
                  <a:lnTo>
                    <a:pt x="1961" y="355"/>
                  </a:lnTo>
                  <a:lnTo>
                    <a:pt x="1962" y="355"/>
                  </a:lnTo>
                  <a:lnTo>
                    <a:pt x="1962" y="355"/>
                  </a:lnTo>
                  <a:lnTo>
                    <a:pt x="1962" y="355"/>
                  </a:lnTo>
                  <a:lnTo>
                    <a:pt x="1962" y="355"/>
                  </a:lnTo>
                  <a:lnTo>
                    <a:pt x="1963" y="355"/>
                  </a:lnTo>
                  <a:lnTo>
                    <a:pt x="1963" y="355"/>
                  </a:lnTo>
                  <a:lnTo>
                    <a:pt x="1963" y="355"/>
                  </a:lnTo>
                  <a:lnTo>
                    <a:pt x="1963" y="355"/>
                  </a:lnTo>
                  <a:lnTo>
                    <a:pt x="1964" y="355"/>
                  </a:lnTo>
                  <a:lnTo>
                    <a:pt x="1964" y="355"/>
                  </a:lnTo>
                  <a:lnTo>
                    <a:pt x="1964" y="355"/>
                  </a:lnTo>
                  <a:lnTo>
                    <a:pt x="1964" y="355"/>
                  </a:lnTo>
                  <a:lnTo>
                    <a:pt x="1964" y="355"/>
                  </a:lnTo>
                  <a:lnTo>
                    <a:pt x="1965" y="355"/>
                  </a:lnTo>
                  <a:lnTo>
                    <a:pt x="1965" y="355"/>
                  </a:lnTo>
                  <a:lnTo>
                    <a:pt x="1965" y="355"/>
                  </a:lnTo>
                  <a:lnTo>
                    <a:pt x="1965" y="355"/>
                  </a:lnTo>
                  <a:lnTo>
                    <a:pt x="1966" y="355"/>
                  </a:lnTo>
                  <a:lnTo>
                    <a:pt x="1966" y="355"/>
                  </a:lnTo>
                  <a:lnTo>
                    <a:pt x="1966" y="355"/>
                  </a:lnTo>
                  <a:lnTo>
                    <a:pt x="1967" y="355"/>
                  </a:lnTo>
                  <a:lnTo>
                    <a:pt x="1967" y="355"/>
                  </a:lnTo>
                  <a:lnTo>
                    <a:pt x="1967" y="355"/>
                  </a:lnTo>
                  <a:lnTo>
                    <a:pt x="1967" y="355"/>
                  </a:lnTo>
                  <a:lnTo>
                    <a:pt x="1968" y="355"/>
                  </a:lnTo>
                  <a:lnTo>
                    <a:pt x="1968" y="355"/>
                  </a:lnTo>
                  <a:lnTo>
                    <a:pt x="1968" y="355"/>
                  </a:lnTo>
                  <a:lnTo>
                    <a:pt x="1968" y="355"/>
                  </a:lnTo>
                  <a:lnTo>
                    <a:pt x="1969" y="355"/>
                  </a:lnTo>
                  <a:lnTo>
                    <a:pt x="1969" y="355"/>
                  </a:lnTo>
                  <a:lnTo>
                    <a:pt x="1969" y="355"/>
                  </a:lnTo>
                  <a:lnTo>
                    <a:pt x="1970" y="355"/>
                  </a:lnTo>
                  <a:lnTo>
                    <a:pt x="1970" y="355"/>
                  </a:lnTo>
                  <a:lnTo>
                    <a:pt x="1970" y="355"/>
                  </a:lnTo>
                  <a:lnTo>
                    <a:pt x="1970" y="355"/>
                  </a:lnTo>
                  <a:lnTo>
                    <a:pt x="1971" y="355"/>
                  </a:lnTo>
                  <a:lnTo>
                    <a:pt x="1971" y="355"/>
                  </a:lnTo>
                  <a:lnTo>
                    <a:pt x="1971" y="355"/>
                  </a:lnTo>
                  <a:lnTo>
                    <a:pt x="1971" y="355"/>
                  </a:lnTo>
                  <a:lnTo>
                    <a:pt x="1972" y="355"/>
                  </a:lnTo>
                  <a:lnTo>
                    <a:pt x="1972" y="355"/>
                  </a:lnTo>
                  <a:lnTo>
                    <a:pt x="1972" y="355"/>
                  </a:lnTo>
                  <a:lnTo>
                    <a:pt x="1972" y="355"/>
                  </a:lnTo>
                  <a:lnTo>
                    <a:pt x="1973" y="355"/>
                  </a:lnTo>
                  <a:lnTo>
                    <a:pt x="1973" y="355"/>
                  </a:lnTo>
                  <a:lnTo>
                    <a:pt x="1973" y="355"/>
                  </a:lnTo>
                  <a:lnTo>
                    <a:pt x="1973" y="355"/>
                  </a:lnTo>
                  <a:lnTo>
                    <a:pt x="1974" y="355"/>
                  </a:lnTo>
                  <a:lnTo>
                    <a:pt x="1974" y="355"/>
                  </a:lnTo>
                  <a:lnTo>
                    <a:pt x="1974" y="355"/>
                  </a:lnTo>
                  <a:lnTo>
                    <a:pt x="1974" y="355"/>
                  </a:lnTo>
                  <a:lnTo>
                    <a:pt x="1975" y="355"/>
                  </a:lnTo>
                  <a:lnTo>
                    <a:pt x="1975" y="355"/>
                  </a:lnTo>
                  <a:lnTo>
                    <a:pt x="1975" y="355"/>
                  </a:lnTo>
                  <a:lnTo>
                    <a:pt x="1975" y="355"/>
                  </a:lnTo>
                  <a:lnTo>
                    <a:pt x="1976" y="355"/>
                  </a:lnTo>
                  <a:lnTo>
                    <a:pt x="1976" y="355"/>
                  </a:lnTo>
                  <a:lnTo>
                    <a:pt x="1976" y="355"/>
                  </a:lnTo>
                  <a:lnTo>
                    <a:pt x="1976" y="355"/>
                  </a:lnTo>
                  <a:lnTo>
                    <a:pt x="1977" y="355"/>
                  </a:lnTo>
                  <a:lnTo>
                    <a:pt x="1977" y="355"/>
                  </a:lnTo>
                  <a:lnTo>
                    <a:pt x="1977" y="355"/>
                  </a:lnTo>
                  <a:lnTo>
                    <a:pt x="1977" y="355"/>
                  </a:lnTo>
                  <a:lnTo>
                    <a:pt x="1978" y="355"/>
                  </a:lnTo>
                  <a:lnTo>
                    <a:pt x="1978" y="355"/>
                  </a:lnTo>
                  <a:lnTo>
                    <a:pt x="1978" y="355"/>
                  </a:lnTo>
                  <a:lnTo>
                    <a:pt x="1979" y="355"/>
                  </a:lnTo>
                  <a:lnTo>
                    <a:pt x="1979" y="355"/>
                  </a:lnTo>
                  <a:lnTo>
                    <a:pt x="1979" y="355"/>
                  </a:lnTo>
                  <a:lnTo>
                    <a:pt x="1979" y="355"/>
                  </a:lnTo>
                  <a:lnTo>
                    <a:pt x="1980" y="355"/>
                  </a:lnTo>
                  <a:lnTo>
                    <a:pt x="1980" y="355"/>
                  </a:lnTo>
                  <a:lnTo>
                    <a:pt x="1980" y="355"/>
                  </a:lnTo>
                  <a:lnTo>
                    <a:pt x="1980" y="355"/>
                  </a:lnTo>
                  <a:lnTo>
                    <a:pt x="1981" y="355"/>
                  </a:lnTo>
                  <a:lnTo>
                    <a:pt x="1981" y="355"/>
                  </a:lnTo>
                  <a:lnTo>
                    <a:pt x="1981" y="355"/>
                  </a:lnTo>
                  <a:lnTo>
                    <a:pt x="1981" y="355"/>
                  </a:lnTo>
                  <a:lnTo>
                    <a:pt x="1982" y="355"/>
                  </a:lnTo>
                  <a:lnTo>
                    <a:pt x="1982" y="355"/>
                  </a:lnTo>
                  <a:lnTo>
                    <a:pt x="1982" y="355"/>
                  </a:lnTo>
                  <a:lnTo>
                    <a:pt x="1982" y="355"/>
                  </a:lnTo>
                  <a:lnTo>
                    <a:pt x="1983" y="355"/>
                  </a:lnTo>
                  <a:lnTo>
                    <a:pt x="1983" y="355"/>
                  </a:lnTo>
                  <a:lnTo>
                    <a:pt x="1983" y="355"/>
                  </a:lnTo>
                  <a:lnTo>
                    <a:pt x="1984" y="355"/>
                  </a:lnTo>
                  <a:lnTo>
                    <a:pt x="1984" y="355"/>
                  </a:lnTo>
                  <a:lnTo>
                    <a:pt x="1984" y="355"/>
                  </a:lnTo>
                  <a:lnTo>
                    <a:pt x="1984" y="355"/>
                  </a:lnTo>
                  <a:lnTo>
                    <a:pt x="1985" y="355"/>
                  </a:lnTo>
                  <a:lnTo>
                    <a:pt x="1985" y="355"/>
                  </a:lnTo>
                  <a:lnTo>
                    <a:pt x="1985" y="355"/>
                  </a:lnTo>
                  <a:lnTo>
                    <a:pt x="1985" y="355"/>
                  </a:lnTo>
                  <a:lnTo>
                    <a:pt x="1986" y="355"/>
                  </a:lnTo>
                  <a:lnTo>
                    <a:pt x="1986" y="355"/>
                  </a:lnTo>
                  <a:lnTo>
                    <a:pt x="1986" y="355"/>
                  </a:lnTo>
                  <a:lnTo>
                    <a:pt x="1986" y="355"/>
                  </a:lnTo>
                  <a:lnTo>
                    <a:pt x="1987" y="355"/>
                  </a:lnTo>
                  <a:lnTo>
                    <a:pt x="1987" y="355"/>
                  </a:lnTo>
                  <a:lnTo>
                    <a:pt x="1987" y="355"/>
                  </a:lnTo>
                  <a:lnTo>
                    <a:pt x="1987" y="355"/>
                  </a:lnTo>
                  <a:lnTo>
                    <a:pt x="1988" y="355"/>
                  </a:lnTo>
                  <a:lnTo>
                    <a:pt x="1988" y="355"/>
                  </a:lnTo>
                  <a:lnTo>
                    <a:pt x="1988" y="355"/>
                  </a:lnTo>
                  <a:lnTo>
                    <a:pt x="1988" y="355"/>
                  </a:lnTo>
                  <a:lnTo>
                    <a:pt x="1989" y="355"/>
                  </a:lnTo>
                  <a:lnTo>
                    <a:pt x="1989" y="355"/>
                  </a:lnTo>
                  <a:lnTo>
                    <a:pt x="1989" y="355"/>
                  </a:lnTo>
                  <a:lnTo>
                    <a:pt x="1989" y="355"/>
                  </a:lnTo>
                  <a:lnTo>
                    <a:pt x="1990" y="355"/>
                  </a:lnTo>
                  <a:lnTo>
                    <a:pt x="1990" y="355"/>
                  </a:lnTo>
                  <a:lnTo>
                    <a:pt x="1990" y="355"/>
                  </a:lnTo>
                  <a:lnTo>
                    <a:pt x="1991" y="355"/>
                  </a:lnTo>
                  <a:lnTo>
                    <a:pt x="1991" y="355"/>
                  </a:lnTo>
                  <a:lnTo>
                    <a:pt x="1991" y="355"/>
                  </a:lnTo>
                  <a:lnTo>
                    <a:pt x="1991" y="355"/>
                  </a:lnTo>
                  <a:lnTo>
                    <a:pt x="1992" y="355"/>
                  </a:lnTo>
                  <a:lnTo>
                    <a:pt x="1992" y="355"/>
                  </a:lnTo>
                  <a:lnTo>
                    <a:pt x="1992" y="355"/>
                  </a:lnTo>
                  <a:lnTo>
                    <a:pt x="1992" y="355"/>
                  </a:lnTo>
                  <a:lnTo>
                    <a:pt x="1993" y="355"/>
                  </a:lnTo>
                  <a:lnTo>
                    <a:pt x="1993" y="355"/>
                  </a:lnTo>
                  <a:lnTo>
                    <a:pt x="1993" y="355"/>
                  </a:lnTo>
                  <a:lnTo>
                    <a:pt x="1993" y="355"/>
                  </a:lnTo>
                  <a:lnTo>
                    <a:pt x="1994" y="355"/>
                  </a:lnTo>
                  <a:lnTo>
                    <a:pt x="1994" y="355"/>
                  </a:lnTo>
                  <a:lnTo>
                    <a:pt x="1994" y="355"/>
                  </a:lnTo>
                  <a:lnTo>
                    <a:pt x="1994" y="355"/>
                  </a:lnTo>
                  <a:lnTo>
                    <a:pt x="1995" y="355"/>
                  </a:lnTo>
                  <a:lnTo>
                    <a:pt x="1995" y="355"/>
                  </a:lnTo>
                  <a:lnTo>
                    <a:pt x="1995" y="355"/>
                  </a:lnTo>
                  <a:lnTo>
                    <a:pt x="1995" y="355"/>
                  </a:lnTo>
                  <a:lnTo>
                    <a:pt x="1996" y="355"/>
                  </a:lnTo>
                  <a:lnTo>
                    <a:pt x="1996" y="355"/>
                  </a:lnTo>
                  <a:lnTo>
                    <a:pt x="1996" y="355"/>
                  </a:lnTo>
                  <a:lnTo>
                    <a:pt x="1996" y="355"/>
                  </a:lnTo>
                  <a:lnTo>
                    <a:pt x="1996" y="355"/>
                  </a:lnTo>
                  <a:lnTo>
                    <a:pt x="1997" y="355"/>
                  </a:lnTo>
                  <a:lnTo>
                    <a:pt x="1997" y="355"/>
                  </a:lnTo>
                  <a:lnTo>
                    <a:pt x="1997" y="355"/>
                  </a:lnTo>
                  <a:lnTo>
                    <a:pt x="1998" y="355"/>
                  </a:lnTo>
                  <a:lnTo>
                    <a:pt x="1998" y="355"/>
                  </a:lnTo>
                  <a:lnTo>
                    <a:pt x="1998" y="355"/>
                  </a:lnTo>
                  <a:lnTo>
                    <a:pt x="1999" y="355"/>
                  </a:lnTo>
                  <a:lnTo>
                    <a:pt x="1999" y="355"/>
                  </a:lnTo>
                  <a:lnTo>
                    <a:pt x="1999" y="355"/>
                  </a:lnTo>
                  <a:lnTo>
                    <a:pt x="1999" y="355"/>
                  </a:lnTo>
                  <a:lnTo>
                    <a:pt x="2000" y="355"/>
                  </a:lnTo>
                  <a:lnTo>
                    <a:pt x="2000" y="355"/>
                  </a:lnTo>
                  <a:lnTo>
                    <a:pt x="2000" y="355"/>
                  </a:lnTo>
                  <a:lnTo>
                    <a:pt x="2000" y="355"/>
                  </a:lnTo>
                  <a:lnTo>
                    <a:pt x="2001" y="355"/>
                  </a:lnTo>
                  <a:lnTo>
                    <a:pt x="2001" y="355"/>
                  </a:lnTo>
                  <a:lnTo>
                    <a:pt x="2001" y="355"/>
                  </a:lnTo>
                  <a:lnTo>
                    <a:pt x="2001" y="355"/>
                  </a:lnTo>
                  <a:lnTo>
                    <a:pt x="2002" y="355"/>
                  </a:lnTo>
                  <a:lnTo>
                    <a:pt x="2002" y="355"/>
                  </a:lnTo>
                  <a:lnTo>
                    <a:pt x="2002" y="355"/>
                  </a:lnTo>
                  <a:lnTo>
                    <a:pt x="2002" y="355"/>
                  </a:lnTo>
                  <a:lnTo>
                    <a:pt x="2003" y="355"/>
                  </a:lnTo>
                  <a:lnTo>
                    <a:pt x="2003" y="355"/>
                  </a:lnTo>
                  <a:lnTo>
                    <a:pt x="2003" y="355"/>
                  </a:lnTo>
                  <a:lnTo>
                    <a:pt x="2003" y="355"/>
                  </a:lnTo>
                  <a:lnTo>
                    <a:pt x="2004" y="355"/>
                  </a:lnTo>
                  <a:lnTo>
                    <a:pt x="2004" y="355"/>
                  </a:lnTo>
                  <a:lnTo>
                    <a:pt x="2004" y="355"/>
                  </a:lnTo>
                  <a:lnTo>
                    <a:pt x="2004" y="355"/>
                  </a:lnTo>
                  <a:lnTo>
                    <a:pt x="2005" y="355"/>
                  </a:lnTo>
                  <a:lnTo>
                    <a:pt x="2005" y="355"/>
                  </a:lnTo>
                  <a:lnTo>
                    <a:pt x="2005" y="355"/>
                  </a:lnTo>
                  <a:lnTo>
                    <a:pt x="2006" y="355"/>
                  </a:lnTo>
                  <a:lnTo>
                    <a:pt x="2006" y="355"/>
                  </a:lnTo>
                  <a:lnTo>
                    <a:pt x="2006" y="355"/>
                  </a:lnTo>
                  <a:lnTo>
                    <a:pt x="2006" y="355"/>
                  </a:lnTo>
                  <a:lnTo>
                    <a:pt x="2007" y="355"/>
                  </a:lnTo>
                  <a:lnTo>
                    <a:pt x="2007" y="355"/>
                  </a:lnTo>
                  <a:lnTo>
                    <a:pt x="2007" y="355"/>
                  </a:lnTo>
                  <a:lnTo>
                    <a:pt x="2007" y="355"/>
                  </a:lnTo>
                  <a:lnTo>
                    <a:pt x="2008" y="355"/>
                  </a:lnTo>
                  <a:lnTo>
                    <a:pt x="2008" y="355"/>
                  </a:lnTo>
                  <a:lnTo>
                    <a:pt x="2008" y="355"/>
                  </a:lnTo>
                  <a:lnTo>
                    <a:pt x="2008" y="355"/>
                  </a:lnTo>
                  <a:lnTo>
                    <a:pt x="2008" y="355"/>
                  </a:lnTo>
                  <a:lnTo>
                    <a:pt x="2009" y="355"/>
                  </a:lnTo>
                  <a:lnTo>
                    <a:pt x="2009" y="355"/>
                  </a:lnTo>
                  <a:lnTo>
                    <a:pt x="2009" y="355"/>
                  </a:lnTo>
                  <a:lnTo>
                    <a:pt x="2010" y="355"/>
                  </a:lnTo>
                  <a:lnTo>
                    <a:pt x="2010" y="355"/>
                  </a:lnTo>
                  <a:lnTo>
                    <a:pt x="2010" y="355"/>
                  </a:lnTo>
                  <a:lnTo>
                    <a:pt x="2010" y="355"/>
                  </a:lnTo>
                  <a:lnTo>
                    <a:pt x="2011" y="355"/>
                  </a:lnTo>
                  <a:lnTo>
                    <a:pt x="2011" y="355"/>
                  </a:lnTo>
                  <a:lnTo>
                    <a:pt x="2011" y="355"/>
                  </a:lnTo>
                  <a:lnTo>
                    <a:pt x="2011" y="355"/>
                  </a:lnTo>
                  <a:lnTo>
                    <a:pt x="2012" y="355"/>
                  </a:lnTo>
                  <a:lnTo>
                    <a:pt x="2012" y="355"/>
                  </a:lnTo>
                  <a:lnTo>
                    <a:pt x="2012" y="355"/>
                  </a:lnTo>
                  <a:lnTo>
                    <a:pt x="2013" y="355"/>
                  </a:lnTo>
                  <a:lnTo>
                    <a:pt x="2013" y="355"/>
                  </a:lnTo>
                  <a:lnTo>
                    <a:pt x="2013" y="355"/>
                  </a:lnTo>
                  <a:lnTo>
                    <a:pt x="2013" y="355"/>
                  </a:lnTo>
                  <a:lnTo>
                    <a:pt x="2014" y="355"/>
                  </a:lnTo>
                  <a:lnTo>
                    <a:pt x="2014" y="355"/>
                  </a:lnTo>
                  <a:lnTo>
                    <a:pt x="2014" y="355"/>
                  </a:lnTo>
                  <a:lnTo>
                    <a:pt x="2014" y="355"/>
                  </a:lnTo>
                  <a:lnTo>
                    <a:pt x="2015" y="355"/>
                  </a:lnTo>
                  <a:lnTo>
                    <a:pt x="2015" y="355"/>
                  </a:lnTo>
                  <a:lnTo>
                    <a:pt x="2015" y="355"/>
                  </a:lnTo>
                  <a:lnTo>
                    <a:pt x="2015" y="355"/>
                  </a:lnTo>
                  <a:lnTo>
                    <a:pt x="2016" y="355"/>
                  </a:lnTo>
                  <a:lnTo>
                    <a:pt x="2016" y="355"/>
                  </a:lnTo>
                  <a:lnTo>
                    <a:pt x="2016" y="355"/>
                  </a:lnTo>
                  <a:lnTo>
                    <a:pt x="2016" y="355"/>
                  </a:lnTo>
                  <a:lnTo>
                    <a:pt x="2017" y="355"/>
                  </a:lnTo>
                  <a:lnTo>
                    <a:pt x="2017" y="355"/>
                  </a:lnTo>
                  <a:lnTo>
                    <a:pt x="2017" y="355"/>
                  </a:lnTo>
                  <a:lnTo>
                    <a:pt x="2017" y="355"/>
                  </a:lnTo>
                  <a:lnTo>
                    <a:pt x="2018" y="355"/>
                  </a:lnTo>
                  <a:lnTo>
                    <a:pt x="2018" y="355"/>
                  </a:lnTo>
                  <a:lnTo>
                    <a:pt x="2018" y="355"/>
                  </a:lnTo>
                  <a:lnTo>
                    <a:pt x="2018" y="355"/>
                  </a:lnTo>
                  <a:lnTo>
                    <a:pt x="2019" y="355"/>
                  </a:lnTo>
                  <a:lnTo>
                    <a:pt x="2019" y="355"/>
                  </a:lnTo>
                  <a:lnTo>
                    <a:pt x="2019" y="355"/>
                  </a:lnTo>
                  <a:lnTo>
                    <a:pt x="2020" y="355"/>
                  </a:lnTo>
                  <a:lnTo>
                    <a:pt x="2020" y="355"/>
                  </a:lnTo>
                  <a:lnTo>
                    <a:pt x="2020" y="355"/>
                  </a:lnTo>
                  <a:lnTo>
                    <a:pt x="2020" y="355"/>
                  </a:lnTo>
                  <a:lnTo>
                    <a:pt x="2020" y="355"/>
                  </a:lnTo>
                  <a:lnTo>
                    <a:pt x="2021" y="355"/>
                  </a:lnTo>
                  <a:lnTo>
                    <a:pt x="2021" y="355"/>
                  </a:lnTo>
                  <a:lnTo>
                    <a:pt x="2021" y="355"/>
                  </a:lnTo>
                  <a:lnTo>
                    <a:pt x="2022" y="355"/>
                  </a:lnTo>
                  <a:lnTo>
                    <a:pt x="2022" y="355"/>
                  </a:lnTo>
                  <a:lnTo>
                    <a:pt x="2022" y="355"/>
                  </a:lnTo>
                  <a:lnTo>
                    <a:pt x="2022" y="355"/>
                  </a:lnTo>
                  <a:lnTo>
                    <a:pt x="2023" y="355"/>
                  </a:lnTo>
                  <a:lnTo>
                    <a:pt x="2023" y="355"/>
                  </a:lnTo>
                  <a:lnTo>
                    <a:pt x="2023" y="355"/>
                  </a:lnTo>
                  <a:lnTo>
                    <a:pt x="2023" y="355"/>
                  </a:lnTo>
                  <a:lnTo>
                    <a:pt x="2024" y="355"/>
                  </a:lnTo>
                  <a:lnTo>
                    <a:pt x="2024" y="355"/>
                  </a:lnTo>
                  <a:lnTo>
                    <a:pt x="2024" y="355"/>
                  </a:lnTo>
                  <a:lnTo>
                    <a:pt x="2024" y="355"/>
                  </a:lnTo>
                  <a:lnTo>
                    <a:pt x="2025" y="355"/>
                  </a:lnTo>
                  <a:lnTo>
                    <a:pt x="2025" y="355"/>
                  </a:lnTo>
                  <a:lnTo>
                    <a:pt x="2025" y="355"/>
                  </a:lnTo>
                  <a:lnTo>
                    <a:pt x="2025" y="355"/>
                  </a:lnTo>
                  <a:lnTo>
                    <a:pt x="2026" y="355"/>
                  </a:lnTo>
                  <a:lnTo>
                    <a:pt x="2026" y="355"/>
                  </a:lnTo>
                  <a:lnTo>
                    <a:pt x="2026" y="355"/>
                  </a:lnTo>
                  <a:lnTo>
                    <a:pt x="2026" y="355"/>
                  </a:lnTo>
                  <a:lnTo>
                    <a:pt x="2027" y="355"/>
                  </a:lnTo>
                  <a:lnTo>
                    <a:pt x="2027" y="355"/>
                  </a:lnTo>
                  <a:lnTo>
                    <a:pt x="2027" y="355"/>
                  </a:lnTo>
                  <a:lnTo>
                    <a:pt x="2028" y="355"/>
                  </a:lnTo>
                  <a:lnTo>
                    <a:pt x="2028" y="355"/>
                  </a:lnTo>
                  <a:lnTo>
                    <a:pt x="2028" y="355"/>
                  </a:lnTo>
                  <a:lnTo>
                    <a:pt x="2028" y="355"/>
                  </a:lnTo>
                  <a:lnTo>
                    <a:pt x="2029" y="355"/>
                  </a:lnTo>
                  <a:lnTo>
                    <a:pt x="2029" y="355"/>
                  </a:lnTo>
                  <a:lnTo>
                    <a:pt x="2029" y="355"/>
                  </a:lnTo>
                  <a:lnTo>
                    <a:pt x="2029" y="355"/>
                  </a:lnTo>
                  <a:lnTo>
                    <a:pt x="2030" y="355"/>
                  </a:lnTo>
                  <a:lnTo>
                    <a:pt x="2030" y="355"/>
                  </a:lnTo>
                  <a:lnTo>
                    <a:pt x="2030" y="355"/>
                  </a:lnTo>
                  <a:lnTo>
                    <a:pt x="2030" y="355"/>
                  </a:lnTo>
                  <a:lnTo>
                    <a:pt x="2031" y="355"/>
                  </a:lnTo>
                  <a:lnTo>
                    <a:pt x="2031" y="355"/>
                  </a:lnTo>
                  <a:lnTo>
                    <a:pt x="2031" y="355"/>
                  </a:lnTo>
                  <a:lnTo>
                    <a:pt x="2031" y="355"/>
                  </a:lnTo>
                  <a:lnTo>
                    <a:pt x="2032" y="355"/>
                  </a:lnTo>
                  <a:lnTo>
                    <a:pt x="2032" y="355"/>
                  </a:lnTo>
                  <a:lnTo>
                    <a:pt x="2032" y="355"/>
                  </a:lnTo>
                  <a:lnTo>
                    <a:pt x="2032" y="355"/>
                  </a:lnTo>
                  <a:lnTo>
                    <a:pt x="2033" y="355"/>
                  </a:lnTo>
                  <a:lnTo>
                    <a:pt x="2033" y="355"/>
                  </a:lnTo>
                  <a:lnTo>
                    <a:pt x="2033" y="355"/>
                  </a:lnTo>
                  <a:lnTo>
                    <a:pt x="2033" y="355"/>
                  </a:lnTo>
                  <a:lnTo>
                    <a:pt x="2034" y="355"/>
                  </a:lnTo>
                  <a:lnTo>
                    <a:pt x="2034" y="355"/>
                  </a:lnTo>
                  <a:lnTo>
                    <a:pt x="2034" y="355"/>
                  </a:lnTo>
                  <a:lnTo>
                    <a:pt x="2035" y="355"/>
                  </a:lnTo>
                  <a:lnTo>
                    <a:pt x="2035" y="355"/>
                  </a:lnTo>
                  <a:lnTo>
                    <a:pt x="2035" y="355"/>
                  </a:lnTo>
                  <a:lnTo>
                    <a:pt x="2035" y="355"/>
                  </a:lnTo>
                  <a:lnTo>
                    <a:pt x="2036" y="355"/>
                  </a:lnTo>
                  <a:lnTo>
                    <a:pt x="2036" y="355"/>
                  </a:lnTo>
                  <a:lnTo>
                    <a:pt x="2036" y="355"/>
                  </a:lnTo>
                  <a:lnTo>
                    <a:pt x="2036" y="355"/>
                  </a:lnTo>
                  <a:lnTo>
                    <a:pt x="2037" y="355"/>
                  </a:lnTo>
                  <a:lnTo>
                    <a:pt x="2037" y="355"/>
                  </a:lnTo>
                  <a:lnTo>
                    <a:pt x="2037" y="355"/>
                  </a:lnTo>
                  <a:lnTo>
                    <a:pt x="2037" y="355"/>
                  </a:lnTo>
                  <a:lnTo>
                    <a:pt x="2038" y="355"/>
                  </a:lnTo>
                  <a:lnTo>
                    <a:pt x="2038" y="355"/>
                  </a:lnTo>
                  <a:lnTo>
                    <a:pt x="2038" y="355"/>
                  </a:lnTo>
                  <a:lnTo>
                    <a:pt x="2038" y="355"/>
                  </a:lnTo>
                  <a:lnTo>
                    <a:pt x="2039" y="355"/>
                  </a:lnTo>
                  <a:lnTo>
                    <a:pt x="2039" y="355"/>
                  </a:lnTo>
                  <a:lnTo>
                    <a:pt x="2039" y="355"/>
                  </a:lnTo>
                  <a:lnTo>
                    <a:pt x="2039" y="355"/>
                  </a:lnTo>
                  <a:lnTo>
                    <a:pt x="2040" y="355"/>
                  </a:lnTo>
                  <a:lnTo>
                    <a:pt x="2040" y="355"/>
                  </a:lnTo>
                  <a:lnTo>
                    <a:pt x="2040" y="355"/>
                  </a:lnTo>
                  <a:lnTo>
                    <a:pt x="2040" y="355"/>
                  </a:lnTo>
                  <a:lnTo>
                    <a:pt x="2040" y="355"/>
                  </a:lnTo>
                  <a:lnTo>
                    <a:pt x="2041" y="355"/>
                  </a:lnTo>
                  <a:lnTo>
                    <a:pt x="2041" y="355"/>
                  </a:lnTo>
                  <a:lnTo>
                    <a:pt x="2042" y="355"/>
                  </a:lnTo>
                  <a:lnTo>
                    <a:pt x="2042" y="355"/>
                  </a:lnTo>
                  <a:lnTo>
                    <a:pt x="2042" y="355"/>
                  </a:lnTo>
                  <a:lnTo>
                    <a:pt x="2042" y="355"/>
                  </a:lnTo>
                  <a:lnTo>
                    <a:pt x="2043" y="355"/>
                  </a:lnTo>
                  <a:lnTo>
                    <a:pt x="2043" y="355"/>
                  </a:lnTo>
                  <a:lnTo>
                    <a:pt x="2043" y="0"/>
                  </a:lnTo>
                  <a:lnTo>
                    <a:pt x="2043" y="355"/>
                  </a:lnTo>
                  <a:lnTo>
                    <a:pt x="2043" y="355"/>
                  </a:lnTo>
                  <a:lnTo>
                    <a:pt x="2044" y="355"/>
                  </a:lnTo>
                  <a:lnTo>
                    <a:pt x="2044" y="355"/>
                  </a:lnTo>
                  <a:lnTo>
                    <a:pt x="2044" y="355"/>
                  </a:lnTo>
                  <a:lnTo>
                    <a:pt x="2044" y="355"/>
                  </a:lnTo>
                  <a:lnTo>
                    <a:pt x="2045" y="355"/>
                  </a:lnTo>
                  <a:lnTo>
                    <a:pt x="2045" y="355"/>
                  </a:lnTo>
                  <a:lnTo>
                    <a:pt x="2045" y="355"/>
                  </a:lnTo>
                  <a:lnTo>
                    <a:pt x="2045" y="355"/>
                  </a:lnTo>
                  <a:lnTo>
                    <a:pt x="2046" y="355"/>
                  </a:lnTo>
                  <a:lnTo>
                    <a:pt x="2046" y="355"/>
                  </a:lnTo>
                  <a:lnTo>
                    <a:pt x="2046" y="355"/>
                  </a:lnTo>
                  <a:lnTo>
                    <a:pt x="2046" y="355"/>
                  </a:lnTo>
                  <a:lnTo>
                    <a:pt x="2047" y="355"/>
                  </a:lnTo>
                  <a:lnTo>
                    <a:pt x="2047" y="355"/>
                  </a:lnTo>
                  <a:lnTo>
                    <a:pt x="2047" y="355"/>
                  </a:lnTo>
                  <a:lnTo>
                    <a:pt x="2047" y="355"/>
                  </a:lnTo>
                  <a:lnTo>
                    <a:pt x="2048" y="355"/>
                  </a:lnTo>
                  <a:lnTo>
                    <a:pt x="2048" y="355"/>
                  </a:lnTo>
                  <a:lnTo>
                    <a:pt x="2048" y="355"/>
                  </a:lnTo>
                  <a:lnTo>
                    <a:pt x="2048" y="355"/>
                  </a:lnTo>
                  <a:lnTo>
                    <a:pt x="2049" y="355"/>
                  </a:lnTo>
                  <a:lnTo>
                    <a:pt x="2049" y="355"/>
                  </a:lnTo>
                  <a:lnTo>
                    <a:pt x="2049" y="355"/>
                  </a:lnTo>
                  <a:lnTo>
                    <a:pt x="2050" y="355"/>
                  </a:lnTo>
                  <a:lnTo>
                    <a:pt x="2050" y="355"/>
                  </a:lnTo>
                  <a:lnTo>
                    <a:pt x="2050" y="355"/>
                  </a:lnTo>
                  <a:lnTo>
                    <a:pt x="2050" y="355"/>
                  </a:lnTo>
                  <a:lnTo>
                    <a:pt x="2051" y="355"/>
                  </a:lnTo>
                  <a:lnTo>
                    <a:pt x="2051" y="355"/>
                  </a:lnTo>
                  <a:lnTo>
                    <a:pt x="2051" y="355"/>
                  </a:lnTo>
                  <a:lnTo>
                    <a:pt x="2051" y="355"/>
                  </a:lnTo>
                  <a:lnTo>
                    <a:pt x="2052" y="355"/>
                  </a:lnTo>
                  <a:lnTo>
                    <a:pt x="2052" y="355"/>
                  </a:lnTo>
                  <a:lnTo>
                    <a:pt x="2052" y="355"/>
                  </a:lnTo>
                  <a:lnTo>
                    <a:pt x="2052" y="355"/>
                  </a:lnTo>
                  <a:lnTo>
                    <a:pt x="2052" y="355"/>
                  </a:lnTo>
                  <a:lnTo>
                    <a:pt x="2053" y="355"/>
                  </a:lnTo>
                  <a:lnTo>
                    <a:pt x="2053" y="355"/>
                  </a:lnTo>
                  <a:lnTo>
                    <a:pt x="2053" y="355"/>
                  </a:lnTo>
                  <a:lnTo>
                    <a:pt x="2054" y="355"/>
                  </a:lnTo>
                  <a:lnTo>
                    <a:pt x="2054" y="355"/>
                  </a:lnTo>
                  <a:lnTo>
                    <a:pt x="2054" y="355"/>
                  </a:lnTo>
                  <a:lnTo>
                    <a:pt x="2054" y="355"/>
                  </a:lnTo>
                  <a:lnTo>
                    <a:pt x="2055" y="355"/>
                  </a:lnTo>
                  <a:lnTo>
                    <a:pt x="2055" y="355"/>
                  </a:lnTo>
                  <a:lnTo>
                    <a:pt x="2055" y="355"/>
                  </a:lnTo>
                  <a:lnTo>
                    <a:pt x="2055" y="355"/>
                  </a:lnTo>
                  <a:lnTo>
                    <a:pt x="2056" y="355"/>
                  </a:lnTo>
                  <a:lnTo>
                    <a:pt x="2056" y="355"/>
                  </a:lnTo>
                  <a:lnTo>
                    <a:pt x="2056" y="355"/>
                  </a:lnTo>
                  <a:lnTo>
                    <a:pt x="2057" y="355"/>
                  </a:lnTo>
                  <a:lnTo>
                    <a:pt x="2057" y="355"/>
                  </a:lnTo>
                  <a:lnTo>
                    <a:pt x="2057" y="355"/>
                  </a:lnTo>
                  <a:lnTo>
                    <a:pt x="2057" y="355"/>
                  </a:lnTo>
                  <a:lnTo>
                    <a:pt x="2058" y="355"/>
                  </a:lnTo>
                  <a:lnTo>
                    <a:pt x="2058" y="355"/>
                  </a:lnTo>
                  <a:lnTo>
                    <a:pt x="2058" y="355"/>
                  </a:lnTo>
                  <a:lnTo>
                    <a:pt x="2058" y="355"/>
                  </a:lnTo>
                  <a:lnTo>
                    <a:pt x="2059" y="355"/>
                  </a:lnTo>
                  <a:lnTo>
                    <a:pt x="2059" y="355"/>
                  </a:lnTo>
                  <a:lnTo>
                    <a:pt x="2059" y="355"/>
                  </a:lnTo>
                  <a:lnTo>
                    <a:pt x="2059" y="355"/>
                  </a:lnTo>
                  <a:lnTo>
                    <a:pt x="2060" y="355"/>
                  </a:lnTo>
                  <a:lnTo>
                    <a:pt x="2060" y="355"/>
                  </a:lnTo>
                  <a:lnTo>
                    <a:pt x="2060" y="355"/>
                  </a:lnTo>
                  <a:lnTo>
                    <a:pt x="2060" y="355"/>
                  </a:lnTo>
                  <a:lnTo>
                    <a:pt x="2061" y="355"/>
                  </a:lnTo>
                  <a:lnTo>
                    <a:pt x="2061" y="355"/>
                  </a:lnTo>
                  <a:lnTo>
                    <a:pt x="2061" y="355"/>
                  </a:lnTo>
                  <a:lnTo>
                    <a:pt x="2061" y="355"/>
                  </a:lnTo>
                  <a:lnTo>
                    <a:pt x="2062" y="355"/>
                  </a:lnTo>
                  <a:lnTo>
                    <a:pt x="2062" y="355"/>
                  </a:lnTo>
                  <a:lnTo>
                    <a:pt x="2062" y="355"/>
                  </a:lnTo>
                  <a:lnTo>
                    <a:pt x="2062" y="355"/>
                  </a:lnTo>
                  <a:lnTo>
                    <a:pt x="2063" y="355"/>
                  </a:lnTo>
                  <a:lnTo>
                    <a:pt x="2063" y="355"/>
                  </a:lnTo>
                  <a:lnTo>
                    <a:pt x="2063" y="355"/>
                  </a:lnTo>
                  <a:lnTo>
                    <a:pt x="2064" y="355"/>
                  </a:lnTo>
                  <a:lnTo>
                    <a:pt x="2064" y="355"/>
                  </a:lnTo>
                  <a:lnTo>
                    <a:pt x="2064" y="355"/>
                  </a:lnTo>
                  <a:lnTo>
                    <a:pt x="2064" y="355"/>
                  </a:lnTo>
                  <a:lnTo>
                    <a:pt x="2064" y="355"/>
                  </a:lnTo>
                  <a:lnTo>
                    <a:pt x="2065" y="355"/>
                  </a:lnTo>
                  <a:lnTo>
                    <a:pt x="2065" y="355"/>
                  </a:lnTo>
                  <a:lnTo>
                    <a:pt x="2065" y="355"/>
                  </a:lnTo>
                  <a:lnTo>
                    <a:pt x="2066" y="355"/>
                  </a:lnTo>
                  <a:lnTo>
                    <a:pt x="2066" y="355"/>
                  </a:lnTo>
                  <a:lnTo>
                    <a:pt x="2066" y="355"/>
                  </a:lnTo>
                  <a:lnTo>
                    <a:pt x="2066" y="355"/>
                  </a:lnTo>
                  <a:lnTo>
                    <a:pt x="2067" y="355"/>
                  </a:lnTo>
                  <a:lnTo>
                    <a:pt x="2067" y="355"/>
                  </a:lnTo>
                  <a:lnTo>
                    <a:pt x="2067" y="355"/>
                  </a:lnTo>
                  <a:lnTo>
                    <a:pt x="2067" y="355"/>
                  </a:lnTo>
                  <a:lnTo>
                    <a:pt x="2068" y="355"/>
                  </a:lnTo>
                  <a:lnTo>
                    <a:pt x="2068" y="355"/>
                  </a:lnTo>
                  <a:lnTo>
                    <a:pt x="2068" y="355"/>
                  </a:lnTo>
                  <a:lnTo>
                    <a:pt x="2068" y="355"/>
                  </a:lnTo>
                  <a:lnTo>
                    <a:pt x="2069" y="355"/>
                  </a:lnTo>
                  <a:lnTo>
                    <a:pt x="2069" y="355"/>
                  </a:lnTo>
                  <a:lnTo>
                    <a:pt x="2069" y="355"/>
                  </a:lnTo>
                  <a:lnTo>
                    <a:pt x="2069" y="355"/>
                  </a:lnTo>
                  <a:lnTo>
                    <a:pt x="2070" y="355"/>
                  </a:lnTo>
                  <a:lnTo>
                    <a:pt x="2070" y="355"/>
                  </a:lnTo>
                  <a:lnTo>
                    <a:pt x="2070" y="355"/>
                  </a:lnTo>
                  <a:lnTo>
                    <a:pt x="2071" y="355"/>
                  </a:lnTo>
                  <a:lnTo>
                    <a:pt x="2071" y="355"/>
                  </a:lnTo>
                  <a:lnTo>
                    <a:pt x="2071" y="355"/>
                  </a:lnTo>
                  <a:lnTo>
                    <a:pt x="2071" y="355"/>
                  </a:lnTo>
                  <a:lnTo>
                    <a:pt x="2072" y="355"/>
                  </a:lnTo>
                  <a:lnTo>
                    <a:pt x="2072" y="355"/>
                  </a:lnTo>
                  <a:lnTo>
                    <a:pt x="2072" y="355"/>
                  </a:lnTo>
                  <a:lnTo>
                    <a:pt x="2072" y="355"/>
                  </a:lnTo>
                  <a:lnTo>
                    <a:pt x="2073" y="355"/>
                  </a:lnTo>
                  <a:lnTo>
                    <a:pt x="2073" y="355"/>
                  </a:lnTo>
                  <a:lnTo>
                    <a:pt x="2073" y="355"/>
                  </a:lnTo>
                  <a:lnTo>
                    <a:pt x="2073" y="355"/>
                  </a:lnTo>
                  <a:lnTo>
                    <a:pt x="2074" y="355"/>
                  </a:lnTo>
                  <a:lnTo>
                    <a:pt x="2074" y="355"/>
                  </a:lnTo>
                  <a:lnTo>
                    <a:pt x="2074" y="355"/>
                  </a:lnTo>
                  <a:lnTo>
                    <a:pt x="2074" y="355"/>
                  </a:lnTo>
                  <a:lnTo>
                    <a:pt x="2075" y="355"/>
                  </a:lnTo>
                  <a:lnTo>
                    <a:pt x="2075" y="355"/>
                  </a:lnTo>
                  <a:lnTo>
                    <a:pt x="2075" y="355"/>
                  </a:lnTo>
                  <a:lnTo>
                    <a:pt x="2075" y="355"/>
                  </a:lnTo>
                  <a:lnTo>
                    <a:pt x="2076" y="355"/>
                  </a:lnTo>
                  <a:lnTo>
                    <a:pt x="2076" y="355"/>
                  </a:lnTo>
                  <a:lnTo>
                    <a:pt x="2076" y="355"/>
                  </a:lnTo>
                  <a:lnTo>
                    <a:pt x="2076" y="355"/>
                  </a:lnTo>
                  <a:lnTo>
                    <a:pt x="2077" y="355"/>
                  </a:lnTo>
                  <a:lnTo>
                    <a:pt x="2077" y="355"/>
                  </a:lnTo>
                  <a:lnTo>
                    <a:pt x="2077" y="355"/>
                  </a:lnTo>
                  <a:lnTo>
                    <a:pt x="2077" y="355"/>
                  </a:lnTo>
                  <a:lnTo>
                    <a:pt x="2078" y="355"/>
                  </a:lnTo>
                  <a:lnTo>
                    <a:pt x="2078" y="355"/>
                  </a:lnTo>
                  <a:lnTo>
                    <a:pt x="2078" y="355"/>
                  </a:lnTo>
                  <a:lnTo>
                    <a:pt x="2079" y="355"/>
                  </a:lnTo>
                  <a:lnTo>
                    <a:pt x="2079" y="355"/>
                  </a:lnTo>
                  <a:lnTo>
                    <a:pt x="2079" y="355"/>
                  </a:lnTo>
                  <a:lnTo>
                    <a:pt x="2079" y="355"/>
                  </a:lnTo>
                  <a:lnTo>
                    <a:pt x="2080" y="355"/>
                  </a:lnTo>
                  <a:lnTo>
                    <a:pt x="2080" y="355"/>
                  </a:lnTo>
                  <a:lnTo>
                    <a:pt x="2080" y="355"/>
                  </a:lnTo>
                  <a:lnTo>
                    <a:pt x="2080" y="355"/>
                  </a:lnTo>
                  <a:lnTo>
                    <a:pt x="2081" y="355"/>
                  </a:lnTo>
                  <a:lnTo>
                    <a:pt x="2081" y="355"/>
                  </a:lnTo>
                  <a:lnTo>
                    <a:pt x="2081" y="355"/>
                  </a:lnTo>
                  <a:lnTo>
                    <a:pt x="2081" y="355"/>
                  </a:lnTo>
                  <a:lnTo>
                    <a:pt x="2082" y="355"/>
                  </a:lnTo>
                  <a:lnTo>
                    <a:pt x="2082" y="355"/>
                  </a:lnTo>
                  <a:lnTo>
                    <a:pt x="2082" y="355"/>
                  </a:lnTo>
                  <a:lnTo>
                    <a:pt x="2082" y="355"/>
                  </a:lnTo>
                  <a:lnTo>
                    <a:pt x="2083" y="355"/>
                  </a:lnTo>
                  <a:lnTo>
                    <a:pt x="2083" y="355"/>
                  </a:lnTo>
                  <a:lnTo>
                    <a:pt x="2083" y="355"/>
                  </a:lnTo>
                  <a:lnTo>
                    <a:pt x="2083" y="355"/>
                  </a:lnTo>
                  <a:lnTo>
                    <a:pt x="2083" y="355"/>
                  </a:lnTo>
                  <a:lnTo>
                    <a:pt x="2084" y="355"/>
                  </a:lnTo>
                  <a:lnTo>
                    <a:pt x="2084" y="355"/>
                  </a:lnTo>
                  <a:lnTo>
                    <a:pt x="2084" y="355"/>
                  </a:lnTo>
                  <a:lnTo>
                    <a:pt x="2084" y="355"/>
                  </a:lnTo>
                  <a:lnTo>
                    <a:pt x="2085" y="355"/>
                  </a:lnTo>
                  <a:lnTo>
                    <a:pt x="2085" y="355"/>
                  </a:lnTo>
                  <a:lnTo>
                    <a:pt x="2086" y="355"/>
                  </a:lnTo>
                  <a:lnTo>
                    <a:pt x="2086" y="355"/>
                  </a:lnTo>
                  <a:lnTo>
                    <a:pt x="2086" y="0"/>
                  </a:lnTo>
                  <a:lnTo>
                    <a:pt x="2086" y="355"/>
                  </a:lnTo>
                  <a:lnTo>
                    <a:pt x="2086" y="355"/>
                  </a:lnTo>
                  <a:lnTo>
                    <a:pt x="2087" y="355"/>
                  </a:lnTo>
                  <a:lnTo>
                    <a:pt x="2087" y="355"/>
                  </a:lnTo>
                  <a:lnTo>
                    <a:pt x="2087" y="355"/>
                  </a:lnTo>
                  <a:lnTo>
                    <a:pt x="2087" y="355"/>
                  </a:lnTo>
                  <a:lnTo>
                    <a:pt x="2088" y="355"/>
                  </a:lnTo>
                  <a:lnTo>
                    <a:pt x="2088" y="355"/>
                  </a:lnTo>
                  <a:lnTo>
                    <a:pt x="2088" y="355"/>
                  </a:lnTo>
                  <a:lnTo>
                    <a:pt x="2088" y="355"/>
                  </a:lnTo>
                  <a:lnTo>
                    <a:pt x="2089" y="355"/>
                  </a:lnTo>
                  <a:lnTo>
                    <a:pt x="2089" y="355"/>
                  </a:lnTo>
                  <a:lnTo>
                    <a:pt x="2089" y="355"/>
                  </a:lnTo>
                  <a:lnTo>
                    <a:pt x="2089" y="355"/>
                  </a:lnTo>
                  <a:lnTo>
                    <a:pt x="2090" y="355"/>
                  </a:lnTo>
                  <a:lnTo>
                    <a:pt x="2090" y="355"/>
                  </a:lnTo>
                  <a:lnTo>
                    <a:pt x="2090" y="355"/>
                  </a:lnTo>
                  <a:lnTo>
                    <a:pt x="2090" y="355"/>
                  </a:lnTo>
                  <a:lnTo>
                    <a:pt x="2091" y="355"/>
                  </a:lnTo>
                  <a:lnTo>
                    <a:pt x="2091" y="355"/>
                  </a:lnTo>
                  <a:lnTo>
                    <a:pt x="2091" y="355"/>
                  </a:lnTo>
                  <a:lnTo>
                    <a:pt x="2091" y="355"/>
                  </a:lnTo>
                  <a:lnTo>
                    <a:pt x="2092" y="355"/>
                  </a:lnTo>
                  <a:lnTo>
                    <a:pt x="2092" y="355"/>
                  </a:lnTo>
                  <a:lnTo>
                    <a:pt x="2092" y="355"/>
                  </a:lnTo>
                  <a:lnTo>
                    <a:pt x="2093" y="355"/>
                  </a:lnTo>
                  <a:lnTo>
                    <a:pt x="2093" y="355"/>
                  </a:lnTo>
                  <a:lnTo>
                    <a:pt x="2093" y="355"/>
                  </a:lnTo>
                  <a:lnTo>
                    <a:pt x="2093" y="355"/>
                  </a:lnTo>
                  <a:lnTo>
                    <a:pt x="2094" y="355"/>
                  </a:lnTo>
                  <a:lnTo>
                    <a:pt x="2094" y="355"/>
                  </a:lnTo>
                  <a:lnTo>
                    <a:pt x="2094" y="355"/>
                  </a:lnTo>
                  <a:lnTo>
                    <a:pt x="2094" y="355"/>
                  </a:lnTo>
                  <a:lnTo>
                    <a:pt x="2095" y="355"/>
                  </a:lnTo>
                  <a:lnTo>
                    <a:pt x="2095" y="355"/>
                  </a:lnTo>
                  <a:lnTo>
                    <a:pt x="2095" y="355"/>
                  </a:lnTo>
                  <a:lnTo>
                    <a:pt x="2095" y="355"/>
                  </a:lnTo>
                  <a:lnTo>
                    <a:pt x="2095" y="355"/>
                  </a:lnTo>
                  <a:lnTo>
                    <a:pt x="2096" y="355"/>
                  </a:lnTo>
                  <a:lnTo>
                    <a:pt x="2096" y="355"/>
                  </a:lnTo>
                  <a:lnTo>
                    <a:pt x="2096" y="355"/>
                  </a:lnTo>
                  <a:lnTo>
                    <a:pt x="2096" y="355"/>
                  </a:lnTo>
                  <a:lnTo>
                    <a:pt x="2097" y="355"/>
                  </a:lnTo>
                  <a:lnTo>
                    <a:pt x="2097" y="355"/>
                  </a:lnTo>
                  <a:lnTo>
                    <a:pt x="2097" y="355"/>
                  </a:lnTo>
                  <a:lnTo>
                    <a:pt x="2098" y="355"/>
                  </a:lnTo>
                  <a:lnTo>
                    <a:pt x="2098" y="355"/>
                  </a:lnTo>
                  <a:lnTo>
                    <a:pt x="2098" y="355"/>
                  </a:lnTo>
                  <a:lnTo>
                    <a:pt x="2098" y="355"/>
                  </a:lnTo>
                  <a:lnTo>
                    <a:pt x="2099" y="355"/>
                  </a:lnTo>
                  <a:lnTo>
                    <a:pt x="2099" y="355"/>
                  </a:lnTo>
                  <a:lnTo>
                    <a:pt x="2099" y="355"/>
                  </a:lnTo>
                  <a:lnTo>
                    <a:pt x="2100" y="355"/>
                  </a:lnTo>
                  <a:lnTo>
                    <a:pt x="2100" y="355"/>
                  </a:lnTo>
                  <a:lnTo>
                    <a:pt x="2100" y="355"/>
                  </a:lnTo>
                  <a:lnTo>
                    <a:pt x="2100" y="355"/>
                  </a:lnTo>
                  <a:lnTo>
                    <a:pt x="2101" y="355"/>
                  </a:lnTo>
                  <a:lnTo>
                    <a:pt x="2101" y="355"/>
                  </a:lnTo>
                  <a:lnTo>
                    <a:pt x="2101" y="355"/>
                  </a:lnTo>
                  <a:lnTo>
                    <a:pt x="2101" y="355"/>
                  </a:lnTo>
                  <a:lnTo>
                    <a:pt x="2102" y="355"/>
                  </a:lnTo>
                  <a:lnTo>
                    <a:pt x="2102" y="355"/>
                  </a:lnTo>
                  <a:lnTo>
                    <a:pt x="2102" y="355"/>
                  </a:lnTo>
                  <a:lnTo>
                    <a:pt x="2102" y="355"/>
                  </a:lnTo>
                  <a:lnTo>
                    <a:pt x="2103" y="355"/>
                  </a:lnTo>
                  <a:lnTo>
                    <a:pt x="2103" y="355"/>
                  </a:lnTo>
                  <a:lnTo>
                    <a:pt x="2103" y="355"/>
                  </a:lnTo>
                  <a:lnTo>
                    <a:pt x="2103" y="355"/>
                  </a:lnTo>
                  <a:lnTo>
                    <a:pt x="2104" y="355"/>
                  </a:lnTo>
                  <a:lnTo>
                    <a:pt x="2104" y="355"/>
                  </a:lnTo>
                  <a:lnTo>
                    <a:pt x="2104" y="355"/>
                  </a:lnTo>
                  <a:lnTo>
                    <a:pt x="2104" y="355"/>
                  </a:lnTo>
                  <a:lnTo>
                    <a:pt x="2105" y="355"/>
                  </a:lnTo>
                  <a:lnTo>
                    <a:pt x="2105" y="355"/>
                  </a:lnTo>
                  <a:lnTo>
                    <a:pt x="2105" y="355"/>
                  </a:lnTo>
                  <a:lnTo>
                    <a:pt x="2105" y="355"/>
                  </a:lnTo>
                  <a:lnTo>
                    <a:pt x="2106" y="355"/>
                  </a:lnTo>
                  <a:lnTo>
                    <a:pt x="2106" y="355"/>
                  </a:lnTo>
                  <a:lnTo>
                    <a:pt x="2106" y="355"/>
                  </a:lnTo>
                  <a:lnTo>
                    <a:pt x="2106" y="355"/>
                  </a:lnTo>
                  <a:lnTo>
                    <a:pt x="2107" y="355"/>
                  </a:lnTo>
                  <a:lnTo>
                    <a:pt x="2107" y="355"/>
                  </a:lnTo>
                  <a:lnTo>
                    <a:pt x="2107" y="355"/>
                  </a:lnTo>
                  <a:lnTo>
                    <a:pt x="2107" y="355"/>
                  </a:lnTo>
                  <a:lnTo>
                    <a:pt x="2108" y="355"/>
                  </a:lnTo>
                  <a:lnTo>
                    <a:pt x="2108" y="355"/>
                  </a:lnTo>
                  <a:lnTo>
                    <a:pt x="2108" y="355"/>
                  </a:lnTo>
                  <a:lnTo>
                    <a:pt x="2108" y="355"/>
                  </a:lnTo>
                  <a:lnTo>
                    <a:pt x="2109" y="355"/>
                  </a:lnTo>
                  <a:lnTo>
                    <a:pt x="2109" y="355"/>
                  </a:lnTo>
                  <a:lnTo>
                    <a:pt x="2109" y="355"/>
                  </a:lnTo>
                  <a:lnTo>
                    <a:pt x="2110" y="355"/>
                  </a:lnTo>
                  <a:lnTo>
                    <a:pt x="2110" y="355"/>
                  </a:lnTo>
                  <a:lnTo>
                    <a:pt x="2110" y="355"/>
                  </a:lnTo>
                  <a:lnTo>
                    <a:pt x="2110" y="355"/>
                  </a:lnTo>
                  <a:lnTo>
                    <a:pt x="2111" y="355"/>
                  </a:lnTo>
                  <a:lnTo>
                    <a:pt x="2111" y="355"/>
                  </a:lnTo>
                  <a:lnTo>
                    <a:pt x="2111" y="355"/>
                  </a:lnTo>
                  <a:lnTo>
                    <a:pt x="2111" y="355"/>
                  </a:lnTo>
                  <a:lnTo>
                    <a:pt x="2112" y="355"/>
                  </a:lnTo>
                  <a:lnTo>
                    <a:pt x="2112" y="355"/>
                  </a:lnTo>
                  <a:lnTo>
                    <a:pt x="2112" y="355"/>
                  </a:lnTo>
                  <a:lnTo>
                    <a:pt x="2112" y="355"/>
                  </a:lnTo>
                  <a:lnTo>
                    <a:pt x="2113" y="355"/>
                  </a:lnTo>
                  <a:lnTo>
                    <a:pt x="2113" y="355"/>
                  </a:lnTo>
                  <a:lnTo>
                    <a:pt x="2113" y="355"/>
                  </a:lnTo>
                  <a:lnTo>
                    <a:pt x="2113" y="355"/>
                  </a:lnTo>
                  <a:lnTo>
                    <a:pt x="2114" y="355"/>
                  </a:lnTo>
                  <a:lnTo>
                    <a:pt x="2114" y="355"/>
                  </a:lnTo>
                  <a:lnTo>
                    <a:pt x="2114" y="355"/>
                  </a:lnTo>
                  <a:lnTo>
                    <a:pt x="2115" y="355"/>
                  </a:lnTo>
                  <a:lnTo>
                    <a:pt x="2115" y="355"/>
                  </a:lnTo>
                  <a:lnTo>
                    <a:pt x="2115" y="355"/>
                  </a:lnTo>
                  <a:lnTo>
                    <a:pt x="2115" y="355"/>
                  </a:lnTo>
                  <a:lnTo>
                    <a:pt x="2116" y="355"/>
                  </a:lnTo>
                  <a:lnTo>
                    <a:pt x="2116" y="355"/>
                  </a:lnTo>
                  <a:lnTo>
                    <a:pt x="2116" y="355"/>
                  </a:lnTo>
                  <a:lnTo>
                    <a:pt x="2116" y="355"/>
                  </a:lnTo>
                  <a:lnTo>
                    <a:pt x="2117" y="355"/>
                  </a:lnTo>
                  <a:lnTo>
                    <a:pt x="2117" y="355"/>
                  </a:lnTo>
                  <a:lnTo>
                    <a:pt x="2117" y="355"/>
                  </a:lnTo>
                  <a:lnTo>
                    <a:pt x="2117" y="355"/>
                  </a:lnTo>
                  <a:lnTo>
                    <a:pt x="2118" y="355"/>
                  </a:lnTo>
                  <a:lnTo>
                    <a:pt x="2118" y="355"/>
                  </a:lnTo>
                  <a:lnTo>
                    <a:pt x="2118" y="355"/>
                  </a:lnTo>
                  <a:lnTo>
                    <a:pt x="2118" y="355"/>
                  </a:lnTo>
                  <a:lnTo>
                    <a:pt x="2119" y="355"/>
                  </a:lnTo>
                  <a:lnTo>
                    <a:pt x="2119" y="355"/>
                  </a:lnTo>
                  <a:lnTo>
                    <a:pt x="2119" y="355"/>
                  </a:lnTo>
                  <a:lnTo>
                    <a:pt x="2119" y="355"/>
                  </a:lnTo>
                  <a:lnTo>
                    <a:pt x="2120" y="355"/>
                  </a:lnTo>
                  <a:lnTo>
                    <a:pt x="2120" y="355"/>
                  </a:lnTo>
                  <a:lnTo>
                    <a:pt x="2120" y="355"/>
                  </a:lnTo>
                  <a:lnTo>
                    <a:pt x="2120" y="355"/>
                  </a:lnTo>
                  <a:lnTo>
                    <a:pt x="2121" y="355"/>
                  </a:lnTo>
                  <a:lnTo>
                    <a:pt x="2121" y="355"/>
                  </a:lnTo>
                  <a:lnTo>
                    <a:pt x="2121" y="355"/>
                  </a:lnTo>
                  <a:lnTo>
                    <a:pt x="2122" y="355"/>
                  </a:lnTo>
                  <a:lnTo>
                    <a:pt x="2122" y="355"/>
                  </a:lnTo>
                  <a:lnTo>
                    <a:pt x="2122" y="355"/>
                  </a:lnTo>
                  <a:lnTo>
                    <a:pt x="2122" y="355"/>
                  </a:lnTo>
                  <a:lnTo>
                    <a:pt x="2123" y="355"/>
                  </a:lnTo>
                  <a:lnTo>
                    <a:pt x="2123" y="355"/>
                  </a:lnTo>
                  <a:lnTo>
                    <a:pt x="2123" y="355"/>
                  </a:lnTo>
                  <a:lnTo>
                    <a:pt x="2123" y="355"/>
                  </a:lnTo>
                  <a:lnTo>
                    <a:pt x="2124" y="355"/>
                  </a:lnTo>
                  <a:lnTo>
                    <a:pt x="2124" y="355"/>
                  </a:lnTo>
                  <a:lnTo>
                    <a:pt x="2124" y="355"/>
                  </a:lnTo>
                  <a:lnTo>
                    <a:pt x="2124" y="355"/>
                  </a:lnTo>
                  <a:lnTo>
                    <a:pt x="2125" y="355"/>
                  </a:lnTo>
                  <a:lnTo>
                    <a:pt x="2125" y="355"/>
                  </a:lnTo>
                  <a:lnTo>
                    <a:pt x="2125" y="355"/>
                  </a:lnTo>
                  <a:lnTo>
                    <a:pt x="2125" y="355"/>
                  </a:lnTo>
                  <a:lnTo>
                    <a:pt x="2126" y="355"/>
                  </a:lnTo>
                  <a:lnTo>
                    <a:pt x="2126" y="355"/>
                  </a:lnTo>
                  <a:lnTo>
                    <a:pt x="2126" y="355"/>
                  </a:lnTo>
                  <a:lnTo>
                    <a:pt x="2126" y="355"/>
                  </a:lnTo>
                  <a:lnTo>
                    <a:pt x="2127" y="355"/>
                  </a:lnTo>
                  <a:lnTo>
                    <a:pt x="2127" y="355"/>
                  </a:lnTo>
                  <a:lnTo>
                    <a:pt x="2127" y="355"/>
                  </a:lnTo>
                  <a:lnTo>
                    <a:pt x="2127" y="355"/>
                  </a:lnTo>
                  <a:lnTo>
                    <a:pt x="2127" y="355"/>
                  </a:lnTo>
                  <a:lnTo>
                    <a:pt x="2128" y="355"/>
                  </a:lnTo>
                  <a:lnTo>
                    <a:pt x="2128" y="355"/>
                  </a:lnTo>
                  <a:lnTo>
                    <a:pt x="2128" y="355"/>
                  </a:lnTo>
                  <a:lnTo>
                    <a:pt x="2129" y="355"/>
                  </a:lnTo>
                  <a:lnTo>
                    <a:pt x="2129" y="355"/>
                  </a:lnTo>
                  <a:lnTo>
                    <a:pt x="2129" y="355"/>
                  </a:lnTo>
                  <a:lnTo>
                    <a:pt x="2130" y="355"/>
                  </a:lnTo>
                  <a:lnTo>
                    <a:pt x="2130" y="355"/>
                  </a:lnTo>
                  <a:lnTo>
                    <a:pt x="2130" y="355"/>
                  </a:lnTo>
                  <a:lnTo>
                    <a:pt x="2130" y="355"/>
                  </a:lnTo>
                  <a:lnTo>
                    <a:pt x="2131" y="355"/>
                  </a:lnTo>
                  <a:lnTo>
                    <a:pt x="2131" y="355"/>
                  </a:lnTo>
                  <a:lnTo>
                    <a:pt x="2131" y="355"/>
                  </a:lnTo>
                  <a:lnTo>
                    <a:pt x="2131" y="355"/>
                  </a:lnTo>
                  <a:lnTo>
                    <a:pt x="2132" y="355"/>
                  </a:lnTo>
                  <a:lnTo>
                    <a:pt x="2132" y="355"/>
                  </a:lnTo>
                  <a:lnTo>
                    <a:pt x="2132" y="355"/>
                  </a:lnTo>
                  <a:lnTo>
                    <a:pt x="2132" y="355"/>
                  </a:lnTo>
                  <a:lnTo>
                    <a:pt x="2133" y="355"/>
                  </a:lnTo>
                  <a:lnTo>
                    <a:pt x="2133" y="355"/>
                  </a:lnTo>
                  <a:lnTo>
                    <a:pt x="2133" y="355"/>
                  </a:lnTo>
                  <a:lnTo>
                    <a:pt x="2133" y="355"/>
                  </a:lnTo>
                  <a:lnTo>
                    <a:pt x="2134" y="355"/>
                  </a:lnTo>
                  <a:lnTo>
                    <a:pt x="2134" y="355"/>
                  </a:lnTo>
                  <a:lnTo>
                    <a:pt x="2134" y="355"/>
                  </a:lnTo>
                  <a:lnTo>
                    <a:pt x="2134" y="355"/>
                  </a:lnTo>
                  <a:lnTo>
                    <a:pt x="2135" y="355"/>
                  </a:lnTo>
                  <a:lnTo>
                    <a:pt x="2135" y="355"/>
                  </a:lnTo>
                  <a:lnTo>
                    <a:pt x="2135" y="355"/>
                  </a:lnTo>
                  <a:lnTo>
                    <a:pt x="2135" y="355"/>
                  </a:lnTo>
                  <a:lnTo>
                    <a:pt x="2136" y="355"/>
                  </a:lnTo>
                  <a:lnTo>
                    <a:pt x="2136" y="355"/>
                  </a:lnTo>
                  <a:lnTo>
                    <a:pt x="2136" y="355"/>
                  </a:lnTo>
                  <a:lnTo>
                    <a:pt x="2137" y="355"/>
                  </a:lnTo>
                  <a:lnTo>
                    <a:pt x="2137" y="355"/>
                  </a:lnTo>
                  <a:lnTo>
                    <a:pt x="2137" y="355"/>
                  </a:lnTo>
                  <a:lnTo>
                    <a:pt x="2137" y="355"/>
                  </a:lnTo>
                  <a:lnTo>
                    <a:pt x="2138" y="355"/>
                  </a:lnTo>
                  <a:lnTo>
                    <a:pt x="2138" y="355"/>
                  </a:lnTo>
                  <a:lnTo>
                    <a:pt x="2138" y="355"/>
                  </a:lnTo>
                  <a:lnTo>
                    <a:pt x="2138" y="355"/>
                  </a:lnTo>
                  <a:lnTo>
                    <a:pt x="2139" y="355"/>
                  </a:lnTo>
                  <a:lnTo>
                    <a:pt x="2139" y="355"/>
                  </a:lnTo>
                  <a:lnTo>
                    <a:pt x="2139" y="355"/>
                  </a:lnTo>
                  <a:lnTo>
                    <a:pt x="2139" y="355"/>
                  </a:lnTo>
                  <a:lnTo>
                    <a:pt x="2139" y="355"/>
                  </a:lnTo>
                  <a:lnTo>
                    <a:pt x="2140" y="355"/>
                  </a:lnTo>
                  <a:lnTo>
                    <a:pt x="2140" y="355"/>
                  </a:lnTo>
                  <a:lnTo>
                    <a:pt x="2140" y="355"/>
                  </a:lnTo>
                  <a:lnTo>
                    <a:pt x="2141" y="355"/>
                  </a:lnTo>
                  <a:lnTo>
                    <a:pt x="2141" y="355"/>
                  </a:lnTo>
                  <a:lnTo>
                    <a:pt x="2141" y="355"/>
                  </a:lnTo>
                  <a:lnTo>
                    <a:pt x="2141" y="355"/>
                  </a:lnTo>
                  <a:lnTo>
                    <a:pt x="2142" y="355"/>
                  </a:lnTo>
                  <a:lnTo>
                    <a:pt x="2142" y="355"/>
                  </a:lnTo>
                  <a:lnTo>
                    <a:pt x="2142" y="355"/>
                  </a:lnTo>
                  <a:lnTo>
                    <a:pt x="2142" y="355"/>
                  </a:lnTo>
                  <a:lnTo>
                    <a:pt x="2143" y="355"/>
                  </a:lnTo>
                  <a:lnTo>
                    <a:pt x="2143" y="355"/>
                  </a:lnTo>
                  <a:lnTo>
                    <a:pt x="2143" y="355"/>
                  </a:lnTo>
                  <a:lnTo>
                    <a:pt x="2144" y="355"/>
                  </a:lnTo>
                  <a:lnTo>
                    <a:pt x="2144" y="355"/>
                  </a:lnTo>
                  <a:lnTo>
                    <a:pt x="2144" y="355"/>
                  </a:lnTo>
                  <a:lnTo>
                    <a:pt x="2144" y="355"/>
                  </a:lnTo>
                  <a:lnTo>
                    <a:pt x="2145" y="355"/>
                  </a:lnTo>
                  <a:lnTo>
                    <a:pt x="2145" y="355"/>
                  </a:lnTo>
                  <a:lnTo>
                    <a:pt x="2145" y="355"/>
                  </a:lnTo>
                  <a:lnTo>
                    <a:pt x="2145" y="355"/>
                  </a:lnTo>
                  <a:lnTo>
                    <a:pt x="2146" y="355"/>
                  </a:lnTo>
                  <a:lnTo>
                    <a:pt x="2146" y="355"/>
                  </a:lnTo>
                  <a:lnTo>
                    <a:pt x="2146" y="355"/>
                  </a:lnTo>
                  <a:lnTo>
                    <a:pt x="2146" y="355"/>
                  </a:lnTo>
                  <a:lnTo>
                    <a:pt x="2147" y="355"/>
                  </a:lnTo>
                  <a:lnTo>
                    <a:pt x="2147" y="355"/>
                  </a:lnTo>
                  <a:lnTo>
                    <a:pt x="2147" y="355"/>
                  </a:lnTo>
                  <a:lnTo>
                    <a:pt x="2147" y="355"/>
                  </a:lnTo>
                  <a:lnTo>
                    <a:pt x="2148" y="355"/>
                  </a:lnTo>
                  <a:lnTo>
                    <a:pt x="2148" y="355"/>
                  </a:lnTo>
                  <a:lnTo>
                    <a:pt x="2148" y="355"/>
                  </a:lnTo>
                  <a:lnTo>
                    <a:pt x="2148" y="355"/>
                  </a:lnTo>
                  <a:lnTo>
                    <a:pt x="2149" y="355"/>
                  </a:lnTo>
                  <a:lnTo>
                    <a:pt x="2149" y="355"/>
                  </a:lnTo>
                  <a:lnTo>
                    <a:pt x="2149" y="355"/>
                  </a:lnTo>
                  <a:lnTo>
                    <a:pt x="2149" y="355"/>
                  </a:lnTo>
                  <a:lnTo>
                    <a:pt x="2150" y="355"/>
                  </a:lnTo>
                  <a:lnTo>
                    <a:pt x="2150" y="355"/>
                  </a:lnTo>
                  <a:lnTo>
                    <a:pt x="2150" y="355"/>
                  </a:lnTo>
                  <a:lnTo>
                    <a:pt x="2151" y="355"/>
                  </a:lnTo>
                  <a:lnTo>
                    <a:pt x="2151" y="355"/>
                  </a:lnTo>
                  <a:lnTo>
                    <a:pt x="2151" y="355"/>
                  </a:lnTo>
                  <a:lnTo>
                    <a:pt x="2151" y="355"/>
                  </a:lnTo>
                  <a:lnTo>
                    <a:pt x="2151" y="355"/>
                  </a:lnTo>
                  <a:lnTo>
                    <a:pt x="2152" y="355"/>
                  </a:lnTo>
                  <a:lnTo>
                    <a:pt x="2152" y="355"/>
                  </a:lnTo>
                  <a:lnTo>
                    <a:pt x="2152" y="355"/>
                  </a:lnTo>
                  <a:lnTo>
                    <a:pt x="2153" y="355"/>
                  </a:lnTo>
                  <a:lnTo>
                    <a:pt x="2153" y="355"/>
                  </a:lnTo>
                  <a:lnTo>
                    <a:pt x="2153" y="355"/>
                  </a:lnTo>
                  <a:lnTo>
                    <a:pt x="2153" y="355"/>
                  </a:lnTo>
                  <a:lnTo>
                    <a:pt x="2154" y="355"/>
                  </a:lnTo>
                  <a:lnTo>
                    <a:pt x="2154" y="355"/>
                  </a:lnTo>
                  <a:lnTo>
                    <a:pt x="2154" y="355"/>
                  </a:lnTo>
                  <a:lnTo>
                    <a:pt x="2154" y="355"/>
                  </a:lnTo>
                  <a:lnTo>
                    <a:pt x="2155" y="355"/>
                  </a:lnTo>
                  <a:lnTo>
                    <a:pt x="2155" y="355"/>
                  </a:lnTo>
                  <a:lnTo>
                    <a:pt x="2155" y="355"/>
                  </a:lnTo>
                  <a:lnTo>
                    <a:pt x="2155" y="355"/>
                  </a:lnTo>
                  <a:lnTo>
                    <a:pt x="2156" y="355"/>
                  </a:lnTo>
                  <a:lnTo>
                    <a:pt x="2156" y="355"/>
                  </a:lnTo>
                  <a:lnTo>
                    <a:pt x="2156" y="355"/>
                  </a:lnTo>
                  <a:lnTo>
                    <a:pt x="2156" y="355"/>
                  </a:lnTo>
                  <a:lnTo>
                    <a:pt x="2157" y="355"/>
                  </a:lnTo>
                  <a:lnTo>
                    <a:pt x="2157" y="355"/>
                  </a:lnTo>
                  <a:lnTo>
                    <a:pt x="2157" y="355"/>
                  </a:lnTo>
                  <a:lnTo>
                    <a:pt x="2157" y="355"/>
                  </a:lnTo>
                  <a:lnTo>
                    <a:pt x="2158" y="355"/>
                  </a:lnTo>
                  <a:lnTo>
                    <a:pt x="2158" y="355"/>
                  </a:lnTo>
                  <a:lnTo>
                    <a:pt x="2158" y="355"/>
                  </a:lnTo>
                  <a:lnTo>
                    <a:pt x="2159" y="355"/>
                  </a:lnTo>
                  <a:lnTo>
                    <a:pt x="2159" y="355"/>
                  </a:lnTo>
                  <a:lnTo>
                    <a:pt x="2159" y="355"/>
                  </a:lnTo>
                  <a:lnTo>
                    <a:pt x="2159" y="355"/>
                  </a:lnTo>
                  <a:lnTo>
                    <a:pt x="2160" y="355"/>
                  </a:lnTo>
                  <a:lnTo>
                    <a:pt x="2160" y="355"/>
                  </a:lnTo>
                  <a:lnTo>
                    <a:pt x="2160" y="355"/>
                  </a:lnTo>
                  <a:lnTo>
                    <a:pt x="2160" y="355"/>
                  </a:lnTo>
                  <a:lnTo>
                    <a:pt x="2161" y="355"/>
                  </a:lnTo>
                  <a:lnTo>
                    <a:pt x="2161" y="355"/>
                  </a:lnTo>
                  <a:lnTo>
                    <a:pt x="2161" y="355"/>
                  </a:lnTo>
                  <a:lnTo>
                    <a:pt x="2161" y="355"/>
                  </a:lnTo>
                  <a:lnTo>
                    <a:pt x="2162" y="355"/>
                  </a:lnTo>
                  <a:lnTo>
                    <a:pt x="2162" y="355"/>
                  </a:lnTo>
                  <a:lnTo>
                    <a:pt x="2162" y="355"/>
                  </a:lnTo>
                  <a:lnTo>
                    <a:pt x="2162" y="355"/>
                  </a:lnTo>
                  <a:lnTo>
                    <a:pt x="2163" y="355"/>
                  </a:lnTo>
                  <a:lnTo>
                    <a:pt x="2163" y="355"/>
                  </a:lnTo>
                  <a:lnTo>
                    <a:pt x="2163" y="355"/>
                  </a:lnTo>
                  <a:lnTo>
                    <a:pt x="2163" y="355"/>
                  </a:lnTo>
                  <a:lnTo>
                    <a:pt x="2164" y="355"/>
                  </a:lnTo>
                  <a:lnTo>
                    <a:pt x="2164" y="355"/>
                  </a:lnTo>
                  <a:lnTo>
                    <a:pt x="2164" y="355"/>
                  </a:lnTo>
                  <a:lnTo>
                    <a:pt x="2164" y="355"/>
                  </a:lnTo>
                  <a:lnTo>
                    <a:pt x="2165" y="355"/>
                  </a:lnTo>
                  <a:lnTo>
                    <a:pt x="2165" y="355"/>
                  </a:lnTo>
                  <a:lnTo>
                    <a:pt x="2165" y="355"/>
                  </a:lnTo>
                  <a:lnTo>
                    <a:pt x="2166" y="355"/>
                  </a:lnTo>
                  <a:lnTo>
                    <a:pt x="2166" y="355"/>
                  </a:lnTo>
                  <a:lnTo>
                    <a:pt x="2166" y="355"/>
                  </a:lnTo>
                  <a:lnTo>
                    <a:pt x="2166" y="355"/>
                  </a:lnTo>
                  <a:lnTo>
                    <a:pt x="2167" y="355"/>
                  </a:lnTo>
                  <a:lnTo>
                    <a:pt x="2167" y="355"/>
                  </a:lnTo>
                  <a:lnTo>
                    <a:pt x="2167" y="355"/>
                  </a:lnTo>
                  <a:lnTo>
                    <a:pt x="2167" y="355"/>
                  </a:lnTo>
                  <a:lnTo>
                    <a:pt x="2168" y="355"/>
                  </a:lnTo>
                  <a:lnTo>
                    <a:pt x="2168" y="355"/>
                  </a:lnTo>
                  <a:lnTo>
                    <a:pt x="2168" y="355"/>
                  </a:lnTo>
                  <a:lnTo>
                    <a:pt x="2168" y="355"/>
                  </a:lnTo>
                  <a:lnTo>
                    <a:pt x="2169" y="355"/>
                  </a:lnTo>
                  <a:lnTo>
                    <a:pt x="2169" y="355"/>
                  </a:lnTo>
                  <a:lnTo>
                    <a:pt x="2169" y="355"/>
                  </a:lnTo>
                  <a:lnTo>
                    <a:pt x="2169" y="355"/>
                  </a:lnTo>
                  <a:lnTo>
                    <a:pt x="2170" y="355"/>
                  </a:lnTo>
                  <a:lnTo>
                    <a:pt x="2170" y="355"/>
                  </a:lnTo>
                  <a:lnTo>
                    <a:pt x="2170" y="355"/>
                  </a:lnTo>
                  <a:lnTo>
                    <a:pt x="2170" y="355"/>
                  </a:lnTo>
                  <a:lnTo>
                    <a:pt x="2171" y="355"/>
                  </a:lnTo>
                  <a:lnTo>
                    <a:pt x="2171" y="355"/>
                  </a:lnTo>
                  <a:lnTo>
                    <a:pt x="2171" y="355"/>
                  </a:lnTo>
                  <a:lnTo>
                    <a:pt x="2171" y="355"/>
                  </a:lnTo>
                  <a:lnTo>
                    <a:pt x="2171" y="355"/>
                  </a:lnTo>
                  <a:lnTo>
                    <a:pt x="2172" y="355"/>
                  </a:lnTo>
                  <a:lnTo>
                    <a:pt x="2172" y="355"/>
                  </a:lnTo>
                  <a:lnTo>
                    <a:pt x="2173" y="355"/>
                  </a:lnTo>
                  <a:lnTo>
                    <a:pt x="2173" y="355"/>
                  </a:lnTo>
                  <a:lnTo>
                    <a:pt x="2173" y="355"/>
                  </a:lnTo>
                  <a:lnTo>
                    <a:pt x="2173" y="355"/>
                  </a:lnTo>
                  <a:lnTo>
                    <a:pt x="2174" y="355"/>
                  </a:lnTo>
                  <a:lnTo>
                    <a:pt x="2174" y="355"/>
                  </a:lnTo>
                  <a:lnTo>
                    <a:pt x="2174" y="355"/>
                  </a:lnTo>
                  <a:lnTo>
                    <a:pt x="2174" y="355"/>
                  </a:lnTo>
                  <a:lnTo>
                    <a:pt x="2175" y="355"/>
                  </a:lnTo>
                  <a:lnTo>
                    <a:pt x="2175" y="355"/>
                  </a:lnTo>
                  <a:lnTo>
                    <a:pt x="2175" y="355"/>
                  </a:lnTo>
                  <a:lnTo>
                    <a:pt x="2175" y="355"/>
                  </a:lnTo>
                  <a:lnTo>
                    <a:pt x="2176" y="355"/>
                  </a:lnTo>
                  <a:lnTo>
                    <a:pt x="2176" y="355"/>
                  </a:lnTo>
                  <a:lnTo>
                    <a:pt x="2176" y="355"/>
                  </a:lnTo>
                  <a:lnTo>
                    <a:pt x="2176" y="355"/>
                  </a:lnTo>
                  <a:lnTo>
                    <a:pt x="2177" y="355"/>
                  </a:lnTo>
                  <a:lnTo>
                    <a:pt x="2177" y="355"/>
                  </a:lnTo>
                  <a:lnTo>
                    <a:pt x="2177" y="355"/>
                  </a:lnTo>
                  <a:lnTo>
                    <a:pt x="2177" y="355"/>
                  </a:lnTo>
                  <a:lnTo>
                    <a:pt x="2178" y="355"/>
                  </a:lnTo>
                  <a:lnTo>
                    <a:pt x="2178" y="355"/>
                  </a:lnTo>
                  <a:lnTo>
                    <a:pt x="2178" y="355"/>
                  </a:lnTo>
                  <a:lnTo>
                    <a:pt x="2178" y="355"/>
                  </a:lnTo>
                  <a:lnTo>
                    <a:pt x="2179" y="355"/>
                  </a:lnTo>
                  <a:lnTo>
                    <a:pt x="2179" y="355"/>
                  </a:lnTo>
                  <a:lnTo>
                    <a:pt x="2179" y="355"/>
                  </a:lnTo>
                  <a:lnTo>
                    <a:pt x="2180" y="355"/>
                  </a:lnTo>
                  <a:lnTo>
                    <a:pt x="2180" y="355"/>
                  </a:lnTo>
                  <a:lnTo>
                    <a:pt x="2180" y="355"/>
                  </a:lnTo>
                  <a:lnTo>
                    <a:pt x="2180" y="355"/>
                  </a:lnTo>
                  <a:lnTo>
                    <a:pt x="2181" y="355"/>
                  </a:lnTo>
                  <a:lnTo>
                    <a:pt x="2181" y="355"/>
                  </a:lnTo>
                  <a:lnTo>
                    <a:pt x="2181" y="355"/>
                  </a:lnTo>
                  <a:lnTo>
                    <a:pt x="2181" y="355"/>
                  </a:lnTo>
                  <a:lnTo>
                    <a:pt x="2182" y="355"/>
                  </a:lnTo>
                  <a:lnTo>
                    <a:pt x="2182" y="355"/>
                  </a:lnTo>
                  <a:lnTo>
                    <a:pt x="2182" y="355"/>
                  </a:lnTo>
                  <a:lnTo>
                    <a:pt x="2182" y="355"/>
                  </a:lnTo>
                  <a:lnTo>
                    <a:pt x="2183" y="355"/>
                  </a:lnTo>
                  <a:lnTo>
                    <a:pt x="2183" y="355"/>
                  </a:lnTo>
                  <a:lnTo>
                    <a:pt x="2183" y="355"/>
                  </a:lnTo>
                  <a:lnTo>
                    <a:pt x="2183" y="355"/>
                  </a:lnTo>
                  <a:lnTo>
                    <a:pt x="2183" y="355"/>
                  </a:lnTo>
                  <a:lnTo>
                    <a:pt x="2184" y="355"/>
                  </a:lnTo>
                  <a:lnTo>
                    <a:pt x="2184" y="355"/>
                  </a:lnTo>
                  <a:lnTo>
                    <a:pt x="2184" y="355"/>
                  </a:lnTo>
                  <a:lnTo>
                    <a:pt x="2185" y="355"/>
                  </a:lnTo>
                  <a:lnTo>
                    <a:pt x="2185" y="355"/>
                  </a:lnTo>
                  <a:lnTo>
                    <a:pt x="2185" y="355"/>
                  </a:lnTo>
                  <a:lnTo>
                    <a:pt x="2185" y="355"/>
                  </a:lnTo>
                  <a:lnTo>
                    <a:pt x="2186" y="355"/>
                  </a:lnTo>
                  <a:lnTo>
                    <a:pt x="2186" y="355"/>
                  </a:lnTo>
                  <a:lnTo>
                    <a:pt x="2186" y="355"/>
                  </a:lnTo>
                  <a:lnTo>
                    <a:pt x="2186" y="355"/>
                  </a:lnTo>
                  <a:lnTo>
                    <a:pt x="2187" y="355"/>
                  </a:lnTo>
                  <a:lnTo>
                    <a:pt x="2187" y="355"/>
                  </a:lnTo>
                  <a:lnTo>
                    <a:pt x="2187" y="355"/>
                  </a:lnTo>
                  <a:lnTo>
                    <a:pt x="2188" y="355"/>
                  </a:lnTo>
                  <a:lnTo>
                    <a:pt x="2188" y="355"/>
                  </a:lnTo>
                  <a:lnTo>
                    <a:pt x="2188" y="355"/>
                  </a:lnTo>
                  <a:lnTo>
                    <a:pt x="2188" y="355"/>
                  </a:lnTo>
                  <a:lnTo>
                    <a:pt x="2189" y="355"/>
                  </a:lnTo>
                  <a:lnTo>
                    <a:pt x="2189" y="355"/>
                  </a:lnTo>
                  <a:lnTo>
                    <a:pt x="2189" y="355"/>
                  </a:lnTo>
                  <a:lnTo>
                    <a:pt x="2189" y="355"/>
                  </a:lnTo>
                  <a:lnTo>
                    <a:pt x="2190" y="355"/>
                  </a:lnTo>
                  <a:lnTo>
                    <a:pt x="2190" y="355"/>
                  </a:lnTo>
                  <a:lnTo>
                    <a:pt x="2190" y="355"/>
                  </a:lnTo>
                  <a:lnTo>
                    <a:pt x="2190" y="355"/>
                  </a:lnTo>
                  <a:lnTo>
                    <a:pt x="2191" y="355"/>
                  </a:lnTo>
                  <a:lnTo>
                    <a:pt x="2191" y="355"/>
                  </a:lnTo>
                  <a:lnTo>
                    <a:pt x="2191" y="355"/>
                  </a:lnTo>
                  <a:lnTo>
                    <a:pt x="2191" y="355"/>
                  </a:lnTo>
                  <a:lnTo>
                    <a:pt x="2192" y="355"/>
                  </a:lnTo>
                  <a:lnTo>
                    <a:pt x="2192" y="355"/>
                  </a:lnTo>
                  <a:lnTo>
                    <a:pt x="2192" y="355"/>
                  </a:lnTo>
                  <a:lnTo>
                    <a:pt x="2192" y="355"/>
                  </a:lnTo>
                  <a:lnTo>
                    <a:pt x="2193" y="355"/>
                  </a:lnTo>
                  <a:lnTo>
                    <a:pt x="2193" y="355"/>
                  </a:lnTo>
                  <a:lnTo>
                    <a:pt x="2193" y="355"/>
                  </a:lnTo>
                  <a:lnTo>
                    <a:pt x="2193" y="355"/>
                  </a:lnTo>
                  <a:lnTo>
                    <a:pt x="2194" y="355"/>
                  </a:lnTo>
                  <a:lnTo>
                    <a:pt x="2194" y="355"/>
                  </a:lnTo>
                  <a:lnTo>
                    <a:pt x="2194" y="355"/>
                  </a:lnTo>
                  <a:lnTo>
                    <a:pt x="2195" y="355"/>
                  </a:lnTo>
                  <a:lnTo>
                    <a:pt x="2195" y="355"/>
                  </a:lnTo>
                  <a:lnTo>
                    <a:pt x="2195" y="355"/>
                  </a:lnTo>
                  <a:lnTo>
                    <a:pt x="2195" y="355"/>
                  </a:lnTo>
                  <a:lnTo>
                    <a:pt x="2195" y="355"/>
                  </a:lnTo>
                  <a:lnTo>
                    <a:pt x="2196" y="355"/>
                  </a:lnTo>
                  <a:lnTo>
                    <a:pt x="2196" y="355"/>
                  </a:lnTo>
                  <a:lnTo>
                    <a:pt x="2196" y="355"/>
                  </a:lnTo>
                  <a:lnTo>
                    <a:pt x="2197" y="355"/>
                  </a:lnTo>
                  <a:lnTo>
                    <a:pt x="2197" y="355"/>
                  </a:lnTo>
                  <a:lnTo>
                    <a:pt x="2197" y="355"/>
                  </a:lnTo>
                  <a:lnTo>
                    <a:pt x="2197" y="355"/>
                  </a:lnTo>
                  <a:lnTo>
                    <a:pt x="2198" y="355"/>
                  </a:lnTo>
                  <a:lnTo>
                    <a:pt x="2198" y="355"/>
                  </a:lnTo>
                  <a:lnTo>
                    <a:pt x="2198" y="355"/>
                  </a:lnTo>
                  <a:lnTo>
                    <a:pt x="2198" y="355"/>
                  </a:lnTo>
                  <a:lnTo>
                    <a:pt x="2199" y="355"/>
                  </a:lnTo>
                  <a:lnTo>
                    <a:pt x="2199" y="355"/>
                  </a:lnTo>
                  <a:lnTo>
                    <a:pt x="2199" y="355"/>
                  </a:lnTo>
                  <a:lnTo>
                    <a:pt x="2199" y="355"/>
                  </a:lnTo>
                  <a:lnTo>
                    <a:pt x="2200" y="355"/>
                  </a:lnTo>
                  <a:lnTo>
                    <a:pt x="2200" y="355"/>
                  </a:lnTo>
                  <a:lnTo>
                    <a:pt x="2200" y="355"/>
                  </a:lnTo>
                  <a:lnTo>
                    <a:pt x="2200" y="355"/>
                  </a:lnTo>
                  <a:lnTo>
                    <a:pt x="2201" y="355"/>
                  </a:lnTo>
                  <a:lnTo>
                    <a:pt x="2201" y="355"/>
                  </a:lnTo>
                  <a:lnTo>
                    <a:pt x="2201" y="355"/>
                  </a:lnTo>
                  <a:lnTo>
                    <a:pt x="2202" y="355"/>
                  </a:lnTo>
                  <a:lnTo>
                    <a:pt x="2202" y="355"/>
                  </a:lnTo>
                  <a:lnTo>
                    <a:pt x="2202" y="355"/>
                  </a:lnTo>
                  <a:lnTo>
                    <a:pt x="2202" y="355"/>
                  </a:lnTo>
                  <a:lnTo>
                    <a:pt x="2203" y="355"/>
                  </a:lnTo>
                  <a:lnTo>
                    <a:pt x="2203" y="355"/>
                  </a:lnTo>
                  <a:lnTo>
                    <a:pt x="2203" y="355"/>
                  </a:lnTo>
                  <a:lnTo>
                    <a:pt x="2203" y="355"/>
                  </a:lnTo>
                  <a:lnTo>
                    <a:pt x="2204" y="355"/>
                  </a:lnTo>
                  <a:lnTo>
                    <a:pt x="2204" y="355"/>
                  </a:lnTo>
                  <a:lnTo>
                    <a:pt x="2204" y="355"/>
                  </a:lnTo>
                  <a:lnTo>
                    <a:pt x="2204" y="355"/>
                  </a:lnTo>
                  <a:lnTo>
                    <a:pt x="2205" y="355"/>
                  </a:lnTo>
                  <a:lnTo>
                    <a:pt x="2205" y="355"/>
                  </a:lnTo>
                  <a:lnTo>
                    <a:pt x="2205" y="355"/>
                  </a:lnTo>
                  <a:lnTo>
                    <a:pt x="2205" y="355"/>
                  </a:lnTo>
                  <a:lnTo>
                    <a:pt x="2206" y="355"/>
                  </a:lnTo>
                  <a:lnTo>
                    <a:pt x="2206" y="355"/>
                  </a:lnTo>
                  <a:lnTo>
                    <a:pt x="2206" y="355"/>
                  </a:lnTo>
                  <a:lnTo>
                    <a:pt x="2206" y="355"/>
                  </a:lnTo>
                  <a:lnTo>
                    <a:pt x="2207" y="355"/>
                  </a:lnTo>
                  <a:lnTo>
                    <a:pt x="2207" y="355"/>
                  </a:lnTo>
                  <a:lnTo>
                    <a:pt x="2207" y="355"/>
                  </a:lnTo>
                  <a:lnTo>
                    <a:pt x="2207" y="355"/>
                  </a:lnTo>
                  <a:lnTo>
                    <a:pt x="2208" y="355"/>
                  </a:lnTo>
                  <a:lnTo>
                    <a:pt x="2208" y="355"/>
                  </a:lnTo>
                  <a:lnTo>
                    <a:pt x="2208" y="355"/>
                  </a:lnTo>
                  <a:lnTo>
                    <a:pt x="2208" y="355"/>
                  </a:lnTo>
                  <a:lnTo>
                    <a:pt x="2209" y="355"/>
                  </a:lnTo>
                  <a:lnTo>
                    <a:pt x="2209" y="355"/>
                  </a:lnTo>
                  <a:lnTo>
                    <a:pt x="2209" y="355"/>
                  </a:lnTo>
                  <a:lnTo>
                    <a:pt x="2210" y="355"/>
                  </a:lnTo>
                  <a:lnTo>
                    <a:pt x="2210" y="355"/>
                  </a:lnTo>
                  <a:lnTo>
                    <a:pt x="2210" y="355"/>
                  </a:lnTo>
                  <a:lnTo>
                    <a:pt x="2210" y="355"/>
                  </a:lnTo>
                  <a:lnTo>
                    <a:pt x="2211" y="355"/>
                  </a:lnTo>
                  <a:lnTo>
                    <a:pt x="2211" y="355"/>
                  </a:lnTo>
                  <a:lnTo>
                    <a:pt x="2211" y="355"/>
                  </a:lnTo>
                  <a:lnTo>
                    <a:pt x="2211" y="355"/>
                  </a:lnTo>
                  <a:lnTo>
                    <a:pt x="2212" y="355"/>
                  </a:lnTo>
                  <a:lnTo>
                    <a:pt x="2212" y="355"/>
                  </a:lnTo>
                  <a:lnTo>
                    <a:pt x="2212" y="355"/>
                  </a:lnTo>
                  <a:lnTo>
                    <a:pt x="2212" y="355"/>
                  </a:lnTo>
                  <a:lnTo>
                    <a:pt x="2213" y="355"/>
                  </a:lnTo>
                  <a:lnTo>
                    <a:pt x="2213" y="355"/>
                  </a:lnTo>
                  <a:lnTo>
                    <a:pt x="2213" y="355"/>
                  </a:lnTo>
                  <a:lnTo>
                    <a:pt x="2213" y="355"/>
                  </a:lnTo>
                  <a:lnTo>
                    <a:pt x="2214" y="355"/>
                  </a:lnTo>
                  <a:lnTo>
                    <a:pt x="2214" y="355"/>
                  </a:lnTo>
                  <a:lnTo>
                    <a:pt x="2214" y="355"/>
                  </a:lnTo>
                  <a:lnTo>
                    <a:pt x="2214" y="355"/>
                  </a:lnTo>
                  <a:lnTo>
                    <a:pt x="2214" y="355"/>
                  </a:lnTo>
                  <a:lnTo>
                    <a:pt x="2215" y="355"/>
                  </a:lnTo>
                  <a:lnTo>
                    <a:pt x="2215" y="355"/>
                  </a:lnTo>
                  <a:lnTo>
                    <a:pt x="2215" y="355"/>
                  </a:lnTo>
                  <a:lnTo>
                    <a:pt x="2215" y="355"/>
                  </a:lnTo>
                  <a:lnTo>
                    <a:pt x="2216" y="355"/>
                  </a:lnTo>
                  <a:lnTo>
                    <a:pt x="2216" y="355"/>
                  </a:lnTo>
                  <a:lnTo>
                    <a:pt x="2217" y="355"/>
                  </a:lnTo>
                  <a:lnTo>
                    <a:pt x="2217" y="355"/>
                  </a:lnTo>
                  <a:lnTo>
                    <a:pt x="2217" y="355"/>
                  </a:lnTo>
                  <a:lnTo>
                    <a:pt x="2217" y="355"/>
                  </a:lnTo>
                  <a:lnTo>
                    <a:pt x="2218" y="355"/>
                  </a:lnTo>
                  <a:lnTo>
                    <a:pt x="2218" y="355"/>
                  </a:lnTo>
                  <a:lnTo>
                    <a:pt x="2218" y="355"/>
                  </a:lnTo>
                  <a:lnTo>
                    <a:pt x="2218" y="355"/>
                  </a:lnTo>
                  <a:lnTo>
                    <a:pt x="2219" y="355"/>
                  </a:lnTo>
                  <a:lnTo>
                    <a:pt x="2219" y="355"/>
                  </a:lnTo>
                  <a:lnTo>
                    <a:pt x="2219" y="355"/>
                  </a:lnTo>
                  <a:lnTo>
                    <a:pt x="2219" y="355"/>
                  </a:lnTo>
                  <a:lnTo>
                    <a:pt x="2220" y="355"/>
                  </a:lnTo>
                  <a:lnTo>
                    <a:pt x="2220" y="355"/>
                  </a:lnTo>
                  <a:lnTo>
                    <a:pt x="2220" y="355"/>
                  </a:lnTo>
                  <a:lnTo>
                    <a:pt x="2220" y="355"/>
                  </a:lnTo>
                  <a:lnTo>
                    <a:pt x="2221" y="355"/>
                  </a:lnTo>
                  <a:lnTo>
                    <a:pt x="2221" y="355"/>
                  </a:lnTo>
                  <a:lnTo>
                    <a:pt x="2221" y="355"/>
                  </a:lnTo>
                  <a:lnTo>
                    <a:pt x="2221" y="355"/>
                  </a:lnTo>
                  <a:lnTo>
                    <a:pt x="2222" y="355"/>
                  </a:lnTo>
                  <a:lnTo>
                    <a:pt x="2222" y="355"/>
                  </a:lnTo>
                  <a:lnTo>
                    <a:pt x="2222" y="355"/>
                  </a:lnTo>
                  <a:lnTo>
                    <a:pt x="2222" y="355"/>
                  </a:lnTo>
                  <a:lnTo>
                    <a:pt x="2223" y="355"/>
                  </a:lnTo>
                  <a:lnTo>
                    <a:pt x="2223" y="355"/>
                  </a:lnTo>
                  <a:lnTo>
                    <a:pt x="2223" y="355"/>
                  </a:lnTo>
                  <a:lnTo>
                    <a:pt x="2224" y="355"/>
                  </a:lnTo>
                  <a:lnTo>
                    <a:pt x="2224" y="355"/>
                  </a:lnTo>
                  <a:lnTo>
                    <a:pt x="2224" y="355"/>
                  </a:lnTo>
                  <a:lnTo>
                    <a:pt x="2224" y="355"/>
                  </a:lnTo>
                  <a:lnTo>
                    <a:pt x="2225" y="355"/>
                  </a:lnTo>
                  <a:lnTo>
                    <a:pt x="2225" y="355"/>
                  </a:lnTo>
                  <a:lnTo>
                    <a:pt x="2225" y="355"/>
                  </a:lnTo>
                  <a:lnTo>
                    <a:pt x="2225" y="355"/>
                  </a:lnTo>
                  <a:lnTo>
                    <a:pt x="2226" y="355"/>
                  </a:lnTo>
                  <a:lnTo>
                    <a:pt x="2226" y="355"/>
                  </a:lnTo>
                  <a:lnTo>
                    <a:pt x="2226" y="355"/>
                  </a:lnTo>
                  <a:lnTo>
                    <a:pt x="2226" y="355"/>
                  </a:lnTo>
                  <a:lnTo>
                    <a:pt x="2226" y="355"/>
                  </a:lnTo>
                  <a:lnTo>
                    <a:pt x="2227" y="355"/>
                  </a:lnTo>
                  <a:lnTo>
                    <a:pt x="2227" y="355"/>
                  </a:lnTo>
                  <a:lnTo>
                    <a:pt x="2227" y="355"/>
                  </a:lnTo>
                  <a:lnTo>
                    <a:pt x="2227" y="355"/>
                  </a:lnTo>
                  <a:lnTo>
                    <a:pt x="2228" y="355"/>
                  </a:lnTo>
                  <a:lnTo>
                    <a:pt x="2228" y="355"/>
                  </a:lnTo>
                  <a:lnTo>
                    <a:pt x="2228" y="355"/>
                  </a:lnTo>
                  <a:lnTo>
                    <a:pt x="2229" y="355"/>
                  </a:lnTo>
                  <a:lnTo>
                    <a:pt x="2229" y="355"/>
                  </a:lnTo>
                  <a:lnTo>
                    <a:pt x="2229" y="355"/>
                  </a:lnTo>
                  <a:lnTo>
                    <a:pt x="2229" y="355"/>
                  </a:lnTo>
                  <a:lnTo>
                    <a:pt x="2230" y="355"/>
                  </a:lnTo>
                  <a:lnTo>
                    <a:pt x="2230" y="355"/>
                  </a:lnTo>
                  <a:lnTo>
                    <a:pt x="2230" y="355"/>
                  </a:lnTo>
                  <a:lnTo>
                    <a:pt x="2231" y="355"/>
                  </a:lnTo>
                  <a:lnTo>
                    <a:pt x="2231" y="355"/>
                  </a:lnTo>
                  <a:lnTo>
                    <a:pt x="2231" y="355"/>
                  </a:lnTo>
                  <a:lnTo>
                    <a:pt x="2231" y="355"/>
                  </a:lnTo>
                  <a:lnTo>
                    <a:pt x="2232" y="355"/>
                  </a:lnTo>
                  <a:lnTo>
                    <a:pt x="2232" y="355"/>
                  </a:lnTo>
                  <a:lnTo>
                    <a:pt x="2232" y="355"/>
                  </a:lnTo>
                  <a:lnTo>
                    <a:pt x="2232" y="355"/>
                  </a:lnTo>
                  <a:lnTo>
                    <a:pt x="2233" y="355"/>
                  </a:lnTo>
                  <a:lnTo>
                    <a:pt x="2233" y="355"/>
                  </a:lnTo>
                  <a:lnTo>
                    <a:pt x="2233" y="355"/>
                  </a:lnTo>
                  <a:lnTo>
                    <a:pt x="2233" y="355"/>
                  </a:lnTo>
                  <a:lnTo>
                    <a:pt x="2234" y="355"/>
                  </a:lnTo>
                  <a:lnTo>
                    <a:pt x="2234" y="355"/>
                  </a:lnTo>
                  <a:lnTo>
                    <a:pt x="2234" y="355"/>
                  </a:lnTo>
                  <a:lnTo>
                    <a:pt x="2234" y="355"/>
                  </a:lnTo>
                  <a:lnTo>
                    <a:pt x="2235" y="355"/>
                  </a:lnTo>
                  <a:lnTo>
                    <a:pt x="2235" y="355"/>
                  </a:lnTo>
                  <a:lnTo>
                    <a:pt x="2235" y="355"/>
                  </a:lnTo>
                  <a:lnTo>
                    <a:pt x="2235" y="355"/>
                  </a:lnTo>
                  <a:lnTo>
                    <a:pt x="2236" y="355"/>
                  </a:lnTo>
                  <a:lnTo>
                    <a:pt x="2236" y="355"/>
                  </a:lnTo>
                  <a:lnTo>
                    <a:pt x="2236" y="355"/>
                  </a:lnTo>
                  <a:lnTo>
                    <a:pt x="2236" y="355"/>
                  </a:lnTo>
                  <a:lnTo>
                    <a:pt x="2237" y="355"/>
                  </a:lnTo>
                  <a:lnTo>
                    <a:pt x="2237" y="355"/>
                  </a:lnTo>
                  <a:lnTo>
                    <a:pt x="2237" y="355"/>
                  </a:lnTo>
                  <a:lnTo>
                    <a:pt x="2237" y="355"/>
                  </a:lnTo>
                  <a:lnTo>
                    <a:pt x="2238" y="355"/>
                  </a:lnTo>
                  <a:lnTo>
                    <a:pt x="2238" y="355"/>
                  </a:lnTo>
                  <a:lnTo>
                    <a:pt x="2238" y="355"/>
                  </a:lnTo>
                  <a:lnTo>
                    <a:pt x="2238" y="355"/>
                  </a:lnTo>
                  <a:lnTo>
                    <a:pt x="2239" y="355"/>
                  </a:lnTo>
                  <a:lnTo>
                    <a:pt x="2239" y="355"/>
                  </a:lnTo>
                  <a:lnTo>
                    <a:pt x="2239" y="355"/>
                  </a:lnTo>
                  <a:lnTo>
                    <a:pt x="2239" y="355"/>
                  </a:lnTo>
                  <a:lnTo>
                    <a:pt x="2240" y="355"/>
                  </a:lnTo>
                  <a:lnTo>
                    <a:pt x="2240" y="355"/>
                  </a:lnTo>
                  <a:lnTo>
                    <a:pt x="2240" y="355"/>
                  </a:lnTo>
                  <a:lnTo>
                    <a:pt x="2241" y="355"/>
                  </a:lnTo>
                  <a:lnTo>
                    <a:pt x="2241" y="355"/>
                  </a:lnTo>
                  <a:lnTo>
                    <a:pt x="2241" y="355"/>
                  </a:lnTo>
                  <a:lnTo>
                    <a:pt x="2241" y="355"/>
                  </a:lnTo>
                  <a:lnTo>
                    <a:pt x="2242" y="355"/>
                  </a:lnTo>
                  <a:lnTo>
                    <a:pt x="2242" y="355"/>
                  </a:lnTo>
                  <a:lnTo>
                    <a:pt x="2242" y="355"/>
                  </a:lnTo>
                  <a:lnTo>
                    <a:pt x="2242" y="355"/>
                  </a:lnTo>
                  <a:lnTo>
                    <a:pt x="2243" y="355"/>
                  </a:lnTo>
                  <a:lnTo>
                    <a:pt x="2243" y="355"/>
                  </a:lnTo>
                  <a:lnTo>
                    <a:pt x="2243" y="355"/>
                  </a:lnTo>
                  <a:lnTo>
                    <a:pt x="2243" y="355"/>
                  </a:lnTo>
                  <a:lnTo>
                    <a:pt x="2244" y="355"/>
                  </a:lnTo>
                  <a:lnTo>
                    <a:pt x="2244" y="355"/>
                  </a:lnTo>
                  <a:lnTo>
                    <a:pt x="2244" y="355"/>
                  </a:lnTo>
                  <a:lnTo>
                    <a:pt x="2244" y="355"/>
                  </a:lnTo>
                  <a:lnTo>
                    <a:pt x="2245" y="355"/>
                  </a:lnTo>
                  <a:lnTo>
                    <a:pt x="2245" y="355"/>
                  </a:lnTo>
                  <a:lnTo>
                    <a:pt x="2245" y="355"/>
                  </a:lnTo>
                  <a:lnTo>
                    <a:pt x="2246" y="355"/>
                  </a:lnTo>
                  <a:lnTo>
                    <a:pt x="2246" y="355"/>
                  </a:lnTo>
                  <a:lnTo>
                    <a:pt x="2246" y="355"/>
                  </a:lnTo>
                  <a:lnTo>
                    <a:pt x="2246" y="355"/>
                  </a:lnTo>
                  <a:lnTo>
                    <a:pt x="2247" y="355"/>
                  </a:lnTo>
                  <a:lnTo>
                    <a:pt x="2247" y="355"/>
                  </a:lnTo>
                  <a:lnTo>
                    <a:pt x="2247" y="355"/>
                  </a:lnTo>
                  <a:lnTo>
                    <a:pt x="2247" y="355"/>
                  </a:lnTo>
                  <a:lnTo>
                    <a:pt x="2248" y="355"/>
                  </a:lnTo>
                  <a:lnTo>
                    <a:pt x="2248" y="355"/>
                  </a:lnTo>
                  <a:lnTo>
                    <a:pt x="2248" y="355"/>
                  </a:lnTo>
                  <a:lnTo>
                    <a:pt x="2248" y="355"/>
                  </a:lnTo>
                  <a:lnTo>
                    <a:pt x="2249" y="355"/>
                  </a:lnTo>
                  <a:lnTo>
                    <a:pt x="2249" y="355"/>
                  </a:lnTo>
                  <a:lnTo>
                    <a:pt x="2249" y="355"/>
                  </a:lnTo>
                  <a:lnTo>
                    <a:pt x="2249" y="355"/>
                  </a:lnTo>
                  <a:lnTo>
                    <a:pt x="2250" y="355"/>
                  </a:lnTo>
                  <a:lnTo>
                    <a:pt x="2250" y="355"/>
                  </a:lnTo>
                  <a:lnTo>
                    <a:pt x="2250" y="355"/>
                  </a:lnTo>
                  <a:lnTo>
                    <a:pt x="2250" y="355"/>
                  </a:lnTo>
                  <a:lnTo>
                    <a:pt x="2251" y="355"/>
                  </a:lnTo>
                  <a:lnTo>
                    <a:pt x="2251" y="355"/>
                  </a:lnTo>
                  <a:lnTo>
                    <a:pt x="2251" y="355"/>
                  </a:lnTo>
                  <a:lnTo>
                    <a:pt x="2251" y="355"/>
                  </a:lnTo>
                  <a:lnTo>
                    <a:pt x="2252" y="355"/>
                  </a:lnTo>
                  <a:lnTo>
                    <a:pt x="2252" y="355"/>
                  </a:lnTo>
                  <a:lnTo>
                    <a:pt x="2252" y="355"/>
                  </a:lnTo>
                  <a:lnTo>
                    <a:pt x="2253" y="355"/>
                  </a:lnTo>
                  <a:lnTo>
                    <a:pt x="2253" y="355"/>
                  </a:lnTo>
                  <a:lnTo>
                    <a:pt x="2253" y="355"/>
                  </a:lnTo>
                  <a:lnTo>
                    <a:pt x="2253" y="355"/>
                  </a:lnTo>
                  <a:lnTo>
                    <a:pt x="2254" y="355"/>
                  </a:lnTo>
                  <a:lnTo>
                    <a:pt x="2254" y="355"/>
                  </a:lnTo>
                  <a:lnTo>
                    <a:pt x="2254" y="355"/>
                  </a:lnTo>
                  <a:lnTo>
                    <a:pt x="2254" y="355"/>
                  </a:lnTo>
                  <a:lnTo>
                    <a:pt x="2255" y="355"/>
                  </a:lnTo>
                  <a:lnTo>
                    <a:pt x="2255" y="355"/>
                  </a:lnTo>
                  <a:lnTo>
                    <a:pt x="2255" y="355"/>
                  </a:lnTo>
                  <a:lnTo>
                    <a:pt x="2255" y="355"/>
                  </a:lnTo>
                  <a:lnTo>
                    <a:pt x="2256" y="355"/>
                  </a:lnTo>
                  <a:lnTo>
                    <a:pt x="2256" y="355"/>
                  </a:lnTo>
                  <a:lnTo>
                    <a:pt x="2256" y="355"/>
                  </a:lnTo>
                  <a:lnTo>
                    <a:pt x="2256" y="355"/>
                  </a:lnTo>
                  <a:lnTo>
                    <a:pt x="2257" y="355"/>
                  </a:lnTo>
                  <a:lnTo>
                    <a:pt x="2257" y="355"/>
                  </a:lnTo>
                  <a:lnTo>
                    <a:pt x="2257" y="355"/>
                  </a:lnTo>
                  <a:lnTo>
                    <a:pt x="2257" y="355"/>
                  </a:lnTo>
                  <a:lnTo>
                    <a:pt x="2258" y="355"/>
                  </a:lnTo>
                  <a:lnTo>
                    <a:pt x="2258" y="355"/>
                  </a:lnTo>
                  <a:lnTo>
                    <a:pt x="2258" y="355"/>
                  </a:lnTo>
                  <a:lnTo>
                    <a:pt x="2258" y="355"/>
                  </a:lnTo>
                  <a:lnTo>
                    <a:pt x="2258" y="355"/>
                  </a:lnTo>
                  <a:lnTo>
                    <a:pt x="2259" y="355"/>
                  </a:lnTo>
                  <a:lnTo>
                    <a:pt x="2259" y="355"/>
                  </a:lnTo>
                  <a:lnTo>
                    <a:pt x="2260" y="355"/>
                  </a:lnTo>
                  <a:lnTo>
                    <a:pt x="2260" y="355"/>
                  </a:lnTo>
                  <a:lnTo>
                    <a:pt x="2260" y="355"/>
                  </a:lnTo>
                  <a:lnTo>
                    <a:pt x="2260" y="355"/>
                  </a:lnTo>
                  <a:lnTo>
                    <a:pt x="2261" y="355"/>
                  </a:lnTo>
                  <a:lnTo>
                    <a:pt x="2261" y="355"/>
                  </a:lnTo>
                  <a:lnTo>
                    <a:pt x="2261" y="355"/>
                  </a:lnTo>
                  <a:lnTo>
                    <a:pt x="2261" y="355"/>
                  </a:lnTo>
                  <a:lnTo>
                    <a:pt x="2262" y="355"/>
                  </a:lnTo>
                  <a:lnTo>
                    <a:pt x="2262" y="355"/>
                  </a:lnTo>
                  <a:lnTo>
                    <a:pt x="2262" y="355"/>
                  </a:lnTo>
                  <a:lnTo>
                    <a:pt x="2262" y="355"/>
                  </a:lnTo>
                  <a:lnTo>
                    <a:pt x="2263" y="355"/>
                  </a:lnTo>
                  <a:lnTo>
                    <a:pt x="2263" y="355"/>
                  </a:lnTo>
                  <a:lnTo>
                    <a:pt x="2263" y="355"/>
                  </a:lnTo>
                  <a:lnTo>
                    <a:pt x="2263" y="355"/>
                  </a:lnTo>
                  <a:lnTo>
                    <a:pt x="2264" y="355"/>
                  </a:lnTo>
                  <a:lnTo>
                    <a:pt x="2264" y="355"/>
                  </a:lnTo>
                  <a:lnTo>
                    <a:pt x="2264" y="355"/>
                  </a:lnTo>
                  <a:lnTo>
                    <a:pt x="2264" y="355"/>
                  </a:lnTo>
                  <a:lnTo>
                    <a:pt x="2265" y="355"/>
                  </a:lnTo>
                  <a:lnTo>
                    <a:pt x="2265" y="355"/>
                  </a:lnTo>
                  <a:lnTo>
                    <a:pt x="2265" y="355"/>
                  </a:lnTo>
                  <a:lnTo>
                    <a:pt x="2265" y="355"/>
                  </a:lnTo>
                  <a:lnTo>
                    <a:pt x="2266" y="355"/>
                  </a:lnTo>
                  <a:lnTo>
                    <a:pt x="2266" y="355"/>
                  </a:lnTo>
                  <a:lnTo>
                    <a:pt x="2266" y="355"/>
                  </a:lnTo>
                  <a:lnTo>
                    <a:pt x="2266" y="355"/>
                  </a:lnTo>
                  <a:lnTo>
                    <a:pt x="2267" y="355"/>
                  </a:lnTo>
                  <a:lnTo>
                    <a:pt x="2267" y="355"/>
                  </a:lnTo>
                  <a:lnTo>
                    <a:pt x="2267" y="355"/>
                  </a:lnTo>
                  <a:lnTo>
                    <a:pt x="2268" y="355"/>
                  </a:lnTo>
                  <a:lnTo>
                    <a:pt x="2268" y="355"/>
                  </a:lnTo>
                  <a:lnTo>
                    <a:pt x="2268" y="355"/>
                  </a:lnTo>
                  <a:lnTo>
                    <a:pt x="2268" y="355"/>
                  </a:lnTo>
                  <a:lnTo>
                    <a:pt x="2269" y="355"/>
                  </a:lnTo>
                  <a:lnTo>
                    <a:pt x="2269" y="355"/>
                  </a:lnTo>
                  <a:lnTo>
                    <a:pt x="2269" y="355"/>
                  </a:lnTo>
                  <a:lnTo>
                    <a:pt x="2269" y="355"/>
                  </a:lnTo>
                  <a:lnTo>
                    <a:pt x="2270" y="355"/>
                  </a:lnTo>
                  <a:lnTo>
                    <a:pt x="2270" y="355"/>
                  </a:lnTo>
                  <a:lnTo>
                    <a:pt x="2270" y="355"/>
                  </a:lnTo>
                  <a:lnTo>
                    <a:pt x="2270" y="355"/>
                  </a:lnTo>
                  <a:lnTo>
                    <a:pt x="2270" y="355"/>
                  </a:lnTo>
                  <a:lnTo>
                    <a:pt x="2271" y="355"/>
                  </a:lnTo>
                  <a:lnTo>
                    <a:pt x="2271" y="355"/>
                  </a:lnTo>
                  <a:lnTo>
                    <a:pt x="2271" y="355"/>
                  </a:lnTo>
                  <a:lnTo>
                    <a:pt x="2272" y="355"/>
                  </a:lnTo>
                  <a:lnTo>
                    <a:pt x="2272" y="355"/>
                  </a:lnTo>
                  <a:lnTo>
                    <a:pt x="2272" y="355"/>
                  </a:lnTo>
                  <a:lnTo>
                    <a:pt x="2272" y="355"/>
                  </a:lnTo>
                  <a:lnTo>
                    <a:pt x="2273" y="355"/>
                  </a:lnTo>
                  <a:lnTo>
                    <a:pt x="2273" y="355"/>
                  </a:lnTo>
                  <a:lnTo>
                    <a:pt x="2273" y="355"/>
                  </a:lnTo>
                  <a:lnTo>
                    <a:pt x="2273" y="355"/>
                  </a:lnTo>
                  <a:lnTo>
                    <a:pt x="2274" y="355"/>
                  </a:lnTo>
                  <a:lnTo>
                    <a:pt x="2274" y="355"/>
                  </a:lnTo>
                  <a:lnTo>
                    <a:pt x="2274" y="355"/>
                  </a:lnTo>
                  <a:lnTo>
                    <a:pt x="2275" y="355"/>
                  </a:lnTo>
                  <a:lnTo>
                    <a:pt x="2275" y="355"/>
                  </a:lnTo>
                  <a:lnTo>
                    <a:pt x="2275" y="355"/>
                  </a:lnTo>
                  <a:lnTo>
                    <a:pt x="2275" y="355"/>
                  </a:lnTo>
                  <a:lnTo>
                    <a:pt x="2276" y="355"/>
                  </a:lnTo>
                  <a:lnTo>
                    <a:pt x="2276" y="355"/>
                  </a:lnTo>
                  <a:lnTo>
                    <a:pt x="2276" y="355"/>
                  </a:lnTo>
                  <a:lnTo>
                    <a:pt x="2276" y="355"/>
                  </a:lnTo>
                  <a:lnTo>
                    <a:pt x="2277" y="355"/>
                  </a:lnTo>
                  <a:lnTo>
                    <a:pt x="2277" y="355"/>
                  </a:lnTo>
                  <a:lnTo>
                    <a:pt x="2277" y="355"/>
                  </a:lnTo>
                  <a:lnTo>
                    <a:pt x="2277" y="355"/>
                  </a:lnTo>
                  <a:lnTo>
                    <a:pt x="2278" y="355"/>
                  </a:lnTo>
                  <a:lnTo>
                    <a:pt x="2278" y="355"/>
                  </a:lnTo>
                  <a:lnTo>
                    <a:pt x="2278" y="355"/>
                  </a:lnTo>
                  <a:lnTo>
                    <a:pt x="2278" y="355"/>
                  </a:lnTo>
                  <a:lnTo>
                    <a:pt x="2279" y="355"/>
                  </a:lnTo>
                  <a:lnTo>
                    <a:pt x="2279" y="355"/>
                  </a:lnTo>
                  <a:lnTo>
                    <a:pt x="2279" y="355"/>
                  </a:lnTo>
                  <a:lnTo>
                    <a:pt x="2279" y="355"/>
                  </a:lnTo>
                  <a:lnTo>
                    <a:pt x="2280" y="355"/>
                  </a:lnTo>
                  <a:lnTo>
                    <a:pt x="2280" y="355"/>
                  </a:lnTo>
                  <a:lnTo>
                    <a:pt x="2280" y="355"/>
                  </a:lnTo>
                  <a:lnTo>
                    <a:pt x="2280" y="355"/>
                  </a:lnTo>
                  <a:lnTo>
                    <a:pt x="2281" y="355"/>
                  </a:lnTo>
                  <a:lnTo>
                    <a:pt x="2281" y="355"/>
                  </a:lnTo>
                  <a:lnTo>
                    <a:pt x="2281" y="355"/>
                  </a:lnTo>
                  <a:lnTo>
                    <a:pt x="2282" y="355"/>
                  </a:lnTo>
                  <a:lnTo>
                    <a:pt x="2282" y="355"/>
                  </a:lnTo>
                  <a:lnTo>
                    <a:pt x="2282" y="355"/>
                  </a:lnTo>
                  <a:lnTo>
                    <a:pt x="2282" y="355"/>
                  </a:lnTo>
                  <a:lnTo>
                    <a:pt x="2282" y="355"/>
                  </a:lnTo>
                  <a:lnTo>
                    <a:pt x="2283" y="355"/>
                  </a:lnTo>
                  <a:lnTo>
                    <a:pt x="2283" y="355"/>
                  </a:lnTo>
                  <a:lnTo>
                    <a:pt x="2283" y="355"/>
                  </a:lnTo>
                  <a:lnTo>
                    <a:pt x="2284" y="355"/>
                  </a:lnTo>
                  <a:lnTo>
                    <a:pt x="2284" y="355"/>
                  </a:lnTo>
                  <a:lnTo>
                    <a:pt x="2284" y="355"/>
                  </a:lnTo>
                  <a:lnTo>
                    <a:pt x="2284" y="355"/>
                  </a:lnTo>
                  <a:lnTo>
                    <a:pt x="2285" y="355"/>
                  </a:lnTo>
                  <a:lnTo>
                    <a:pt x="2285" y="355"/>
                  </a:lnTo>
                  <a:lnTo>
                    <a:pt x="2285" y="355"/>
                  </a:lnTo>
                  <a:lnTo>
                    <a:pt x="2285" y="355"/>
                  </a:lnTo>
                  <a:lnTo>
                    <a:pt x="2286" y="355"/>
                  </a:lnTo>
                  <a:lnTo>
                    <a:pt x="2286" y="355"/>
                  </a:lnTo>
                  <a:lnTo>
                    <a:pt x="2286" y="355"/>
                  </a:lnTo>
                  <a:lnTo>
                    <a:pt x="2286" y="355"/>
                  </a:lnTo>
                  <a:lnTo>
                    <a:pt x="2287" y="355"/>
                  </a:lnTo>
                  <a:lnTo>
                    <a:pt x="2287" y="355"/>
                  </a:lnTo>
                  <a:lnTo>
                    <a:pt x="2287" y="355"/>
                  </a:lnTo>
                  <a:lnTo>
                    <a:pt x="2287" y="355"/>
                  </a:lnTo>
                  <a:lnTo>
                    <a:pt x="2288" y="355"/>
                  </a:lnTo>
                  <a:lnTo>
                    <a:pt x="2288" y="355"/>
                  </a:lnTo>
                  <a:lnTo>
                    <a:pt x="2288" y="355"/>
                  </a:lnTo>
                  <a:lnTo>
                    <a:pt x="2288" y="355"/>
                  </a:lnTo>
                  <a:lnTo>
                    <a:pt x="2289" y="355"/>
                  </a:lnTo>
                  <a:lnTo>
                    <a:pt x="2289" y="355"/>
                  </a:lnTo>
                  <a:lnTo>
                    <a:pt x="2289" y="355"/>
                  </a:lnTo>
                  <a:lnTo>
                    <a:pt x="2290" y="355"/>
                  </a:lnTo>
                  <a:lnTo>
                    <a:pt x="2290" y="355"/>
                  </a:lnTo>
                  <a:lnTo>
                    <a:pt x="2290" y="355"/>
                  </a:lnTo>
                  <a:lnTo>
                    <a:pt x="2290" y="355"/>
                  </a:lnTo>
                  <a:lnTo>
                    <a:pt x="2291" y="355"/>
                  </a:lnTo>
                  <a:lnTo>
                    <a:pt x="2291" y="355"/>
                  </a:lnTo>
                  <a:lnTo>
                    <a:pt x="2291" y="355"/>
                  </a:lnTo>
                  <a:lnTo>
                    <a:pt x="2291" y="355"/>
                  </a:lnTo>
                  <a:lnTo>
                    <a:pt x="2292" y="355"/>
                  </a:lnTo>
                  <a:lnTo>
                    <a:pt x="2292" y="355"/>
                  </a:lnTo>
                  <a:lnTo>
                    <a:pt x="2292" y="355"/>
                  </a:lnTo>
                  <a:lnTo>
                    <a:pt x="2292" y="355"/>
                  </a:lnTo>
                  <a:lnTo>
                    <a:pt x="2293" y="355"/>
                  </a:lnTo>
                  <a:lnTo>
                    <a:pt x="2293" y="355"/>
                  </a:lnTo>
                  <a:lnTo>
                    <a:pt x="2293" y="355"/>
                  </a:lnTo>
                  <a:lnTo>
                    <a:pt x="2293" y="355"/>
                  </a:lnTo>
                  <a:lnTo>
                    <a:pt x="2294" y="355"/>
                  </a:lnTo>
                  <a:lnTo>
                    <a:pt x="2294" y="355"/>
                  </a:lnTo>
                  <a:lnTo>
                    <a:pt x="2294" y="355"/>
                  </a:lnTo>
                  <a:lnTo>
                    <a:pt x="2294" y="355"/>
                  </a:lnTo>
                  <a:lnTo>
                    <a:pt x="2295" y="355"/>
                  </a:lnTo>
                  <a:lnTo>
                    <a:pt x="2295" y="355"/>
                  </a:lnTo>
                  <a:lnTo>
                    <a:pt x="2295" y="355"/>
                  </a:lnTo>
                  <a:lnTo>
                    <a:pt x="2295" y="355"/>
                  </a:lnTo>
                  <a:lnTo>
                    <a:pt x="2296" y="355"/>
                  </a:lnTo>
                  <a:lnTo>
                    <a:pt x="2296" y="355"/>
                  </a:lnTo>
                  <a:lnTo>
                    <a:pt x="2296" y="355"/>
                  </a:lnTo>
                  <a:lnTo>
                    <a:pt x="2297" y="355"/>
                  </a:lnTo>
                  <a:lnTo>
                    <a:pt x="2297" y="355"/>
                  </a:lnTo>
                  <a:lnTo>
                    <a:pt x="2297" y="355"/>
                  </a:lnTo>
                  <a:lnTo>
                    <a:pt x="2297" y="355"/>
                  </a:lnTo>
                  <a:lnTo>
                    <a:pt x="2298" y="355"/>
                  </a:lnTo>
                  <a:lnTo>
                    <a:pt x="2298" y="355"/>
                  </a:lnTo>
                  <a:lnTo>
                    <a:pt x="2298" y="355"/>
                  </a:lnTo>
                  <a:lnTo>
                    <a:pt x="2298" y="355"/>
                  </a:lnTo>
                  <a:lnTo>
                    <a:pt x="2299" y="355"/>
                  </a:lnTo>
                  <a:lnTo>
                    <a:pt x="2299" y="355"/>
                  </a:lnTo>
                  <a:lnTo>
                    <a:pt x="2299" y="355"/>
                  </a:lnTo>
                  <a:lnTo>
                    <a:pt x="2299" y="355"/>
                  </a:lnTo>
                  <a:lnTo>
                    <a:pt x="2300" y="355"/>
                  </a:lnTo>
                  <a:lnTo>
                    <a:pt x="2300" y="355"/>
                  </a:lnTo>
                  <a:lnTo>
                    <a:pt x="2300" y="355"/>
                  </a:lnTo>
                  <a:lnTo>
                    <a:pt x="2300" y="355"/>
                  </a:lnTo>
                  <a:lnTo>
                    <a:pt x="2301" y="355"/>
                  </a:lnTo>
                  <a:lnTo>
                    <a:pt x="2301" y="355"/>
                  </a:lnTo>
                  <a:lnTo>
                    <a:pt x="2301" y="355"/>
                  </a:lnTo>
                  <a:lnTo>
                    <a:pt x="2301" y="355"/>
                  </a:lnTo>
                  <a:lnTo>
                    <a:pt x="2302" y="355"/>
                  </a:lnTo>
                  <a:lnTo>
                    <a:pt x="2302" y="355"/>
                  </a:lnTo>
                  <a:lnTo>
                    <a:pt x="2302" y="355"/>
                  </a:lnTo>
                  <a:lnTo>
                    <a:pt x="2302" y="355"/>
                  </a:lnTo>
                  <a:lnTo>
                    <a:pt x="2302" y="355"/>
                  </a:lnTo>
                  <a:lnTo>
                    <a:pt x="2303" y="355"/>
                  </a:lnTo>
                  <a:lnTo>
                    <a:pt x="2303" y="355"/>
                  </a:lnTo>
                  <a:lnTo>
                    <a:pt x="2304" y="355"/>
                  </a:lnTo>
                  <a:lnTo>
                    <a:pt x="2304" y="355"/>
                  </a:lnTo>
                  <a:lnTo>
                    <a:pt x="2304" y="355"/>
                  </a:lnTo>
                  <a:lnTo>
                    <a:pt x="2304" y="355"/>
                  </a:lnTo>
                  <a:lnTo>
                    <a:pt x="2305" y="355"/>
                  </a:lnTo>
                  <a:lnTo>
                    <a:pt x="2305" y="355"/>
                  </a:lnTo>
                  <a:lnTo>
                    <a:pt x="2305" y="355"/>
                  </a:lnTo>
                  <a:lnTo>
                    <a:pt x="2305" y="355"/>
                  </a:lnTo>
                  <a:lnTo>
                    <a:pt x="2306" y="355"/>
                  </a:lnTo>
                  <a:lnTo>
                    <a:pt x="2306" y="355"/>
                  </a:lnTo>
                  <a:lnTo>
                    <a:pt x="2306" y="355"/>
                  </a:lnTo>
                  <a:lnTo>
                    <a:pt x="2306" y="355"/>
                  </a:lnTo>
                  <a:lnTo>
                    <a:pt x="2307" y="355"/>
                  </a:lnTo>
                  <a:lnTo>
                    <a:pt x="2307" y="355"/>
                  </a:lnTo>
                  <a:lnTo>
                    <a:pt x="2307" y="355"/>
                  </a:lnTo>
                  <a:lnTo>
                    <a:pt x="2307" y="355"/>
                  </a:lnTo>
                  <a:lnTo>
                    <a:pt x="2308" y="355"/>
                  </a:lnTo>
                  <a:lnTo>
                    <a:pt x="2308" y="355"/>
                  </a:lnTo>
                  <a:lnTo>
                    <a:pt x="2308" y="355"/>
                  </a:lnTo>
                  <a:lnTo>
                    <a:pt x="2308" y="355"/>
                  </a:lnTo>
                  <a:lnTo>
                    <a:pt x="2309" y="355"/>
                  </a:lnTo>
                  <a:lnTo>
                    <a:pt x="2309" y="355"/>
                  </a:lnTo>
                  <a:lnTo>
                    <a:pt x="2309" y="355"/>
                  </a:lnTo>
                  <a:lnTo>
                    <a:pt x="2309" y="355"/>
                  </a:lnTo>
                  <a:lnTo>
                    <a:pt x="2310" y="355"/>
                  </a:lnTo>
                  <a:lnTo>
                    <a:pt x="2310" y="355"/>
                  </a:lnTo>
                  <a:lnTo>
                    <a:pt x="2310" y="355"/>
                  </a:lnTo>
                  <a:lnTo>
                    <a:pt x="2311" y="355"/>
                  </a:lnTo>
                  <a:lnTo>
                    <a:pt x="2311" y="355"/>
                  </a:lnTo>
                  <a:lnTo>
                    <a:pt x="2311" y="355"/>
                  </a:lnTo>
                  <a:lnTo>
                    <a:pt x="2311" y="355"/>
                  </a:lnTo>
                  <a:lnTo>
                    <a:pt x="2312" y="355"/>
                  </a:lnTo>
                  <a:lnTo>
                    <a:pt x="2312" y="355"/>
                  </a:lnTo>
                  <a:lnTo>
                    <a:pt x="2312" y="355"/>
                  </a:lnTo>
                  <a:lnTo>
                    <a:pt x="2312" y="355"/>
                  </a:lnTo>
                  <a:lnTo>
                    <a:pt x="2313" y="355"/>
                  </a:lnTo>
                  <a:lnTo>
                    <a:pt x="2313" y="355"/>
                  </a:lnTo>
                  <a:lnTo>
                    <a:pt x="2313" y="355"/>
                  </a:lnTo>
                  <a:lnTo>
                    <a:pt x="2313" y="355"/>
                  </a:lnTo>
                  <a:lnTo>
                    <a:pt x="2314" y="355"/>
                  </a:lnTo>
                  <a:lnTo>
                    <a:pt x="2314" y="355"/>
                  </a:lnTo>
                  <a:lnTo>
                    <a:pt x="2314" y="355"/>
                  </a:lnTo>
                  <a:lnTo>
                    <a:pt x="2314" y="355"/>
                  </a:lnTo>
                  <a:lnTo>
                    <a:pt x="2314" y="355"/>
                  </a:lnTo>
                  <a:lnTo>
                    <a:pt x="2315" y="355"/>
                  </a:lnTo>
                  <a:lnTo>
                    <a:pt x="2315" y="355"/>
                  </a:lnTo>
                  <a:lnTo>
                    <a:pt x="2315" y="355"/>
                  </a:lnTo>
                  <a:lnTo>
                    <a:pt x="2316" y="355"/>
                  </a:lnTo>
                  <a:lnTo>
                    <a:pt x="2316" y="355"/>
                  </a:lnTo>
                  <a:lnTo>
                    <a:pt x="2316" y="355"/>
                  </a:lnTo>
                  <a:lnTo>
                    <a:pt x="2316" y="355"/>
                  </a:lnTo>
                  <a:lnTo>
                    <a:pt x="2317" y="355"/>
                  </a:lnTo>
                  <a:lnTo>
                    <a:pt x="2317" y="355"/>
                  </a:lnTo>
                  <a:lnTo>
                    <a:pt x="2317" y="355"/>
                  </a:lnTo>
                  <a:lnTo>
                    <a:pt x="2317" y="355"/>
                  </a:lnTo>
                  <a:lnTo>
                    <a:pt x="2318" y="355"/>
                  </a:lnTo>
                  <a:lnTo>
                    <a:pt x="2318" y="355"/>
                  </a:lnTo>
                  <a:lnTo>
                    <a:pt x="2318" y="355"/>
                  </a:lnTo>
                  <a:lnTo>
                    <a:pt x="2319" y="355"/>
                  </a:lnTo>
                  <a:lnTo>
                    <a:pt x="2319" y="355"/>
                  </a:lnTo>
                  <a:lnTo>
                    <a:pt x="2319" y="355"/>
                  </a:lnTo>
                  <a:lnTo>
                    <a:pt x="2319" y="355"/>
                  </a:lnTo>
                  <a:lnTo>
                    <a:pt x="2320" y="355"/>
                  </a:lnTo>
                  <a:lnTo>
                    <a:pt x="2320" y="355"/>
                  </a:lnTo>
                  <a:lnTo>
                    <a:pt x="2320" y="355"/>
                  </a:lnTo>
                  <a:lnTo>
                    <a:pt x="2320" y="355"/>
                  </a:lnTo>
                  <a:lnTo>
                    <a:pt x="2321" y="355"/>
                  </a:lnTo>
                  <a:lnTo>
                    <a:pt x="2321" y="355"/>
                  </a:lnTo>
                  <a:lnTo>
                    <a:pt x="2321" y="355"/>
                  </a:lnTo>
                  <a:lnTo>
                    <a:pt x="2321" y="355"/>
                  </a:lnTo>
                  <a:lnTo>
                    <a:pt x="2322" y="355"/>
                  </a:lnTo>
                  <a:lnTo>
                    <a:pt x="2322" y="355"/>
                  </a:lnTo>
                  <a:lnTo>
                    <a:pt x="2322" y="355"/>
                  </a:lnTo>
                  <a:lnTo>
                    <a:pt x="2322" y="355"/>
                  </a:lnTo>
                  <a:lnTo>
                    <a:pt x="2323" y="355"/>
                  </a:lnTo>
                  <a:lnTo>
                    <a:pt x="2323" y="355"/>
                  </a:lnTo>
                  <a:lnTo>
                    <a:pt x="2323" y="355"/>
                  </a:lnTo>
                  <a:lnTo>
                    <a:pt x="2323" y="355"/>
                  </a:lnTo>
                  <a:lnTo>
                    <a:pt x="2324" y="355"/>
                  </a:lnTo>
                  <a:lnTo>
                    <a:pt x="2324" y="355"/>
                  </a:lnTo>
                  <a:lnTo>
                    <a:pt x="2324" y="355"/>
                  </a:lnTo>
                  <a:lnTo>
                    <a:pt x="2324" y="355"/>
                  </a:lnTo>
                  <a:lnTo>
                    <a:pt x="2325" y="355"/>
                  </a:lnTo>
                  <a:lnTo>
                    <a:pt x="2325" y="355"/>
                  </a:lnTo>
                  <a:lnTo>
                    <a:pt x="2325" y="355"/>
                  </a:lnTo>
                  <a:lnTo>
                    <a:pt x="2326" y="355"/>
                  </a:lnTo>
                  <a:lnTo>
                    <a:pt x="2326" y="355"/>
                  </a:lnTo>
                  <a:lnTo>
                    <a:pt x="2326" y="355"/>
                  </a:lnTo>
                  <a:lnTo>
                    <a:pt x="2326" y="355"/>
                  </a:lnTo>
                  <a:lnTo>
                    <a:pt x="2326" y="355"/>
                  </a:lnTo>
                  <a:lnTo>
                    <a:pt x="2327" y="355"/>
                  </a:lnTo>
                  <a:lnTo>
                    <a:pt x="2327" y="355"/>
                  </a:lnTo>
                  <a:lnTo>
                    <a:pt x="2327" y="355"/>
                  </a:lnTo>
                  <a:lnTo>
                    <a:pt x="2328" y="355"/>
                  </a:lnTo>
                  <a:lnTo>
                    <a:pt x="2328" y="355"/>
                  </a:lnTo>
                  <a:lnTo>
                    <a:pt x="2328" y="355"/>
                  </a:lnTo>
                  <a:lnTo>
                    <a:pt x="2328" y="355"/>
                  </a:lnTo>
                  <a:lnTo>
                    <a:pt x="2329" y="355"/>
                  </a:lnTo>
                  <a:lnTo>
                    <a:pt x="2329" y="355"/>
                  </a:lnTo>
                  <a:lnTo>
                    <a:pt x="2329" y="355"/>
                  </a:lnTo>
                  <a:lnTo>
                    <a:pt x="2329" y="355"/>
                  </a:lnTo>
                  <a:lnTo>
                    <a:pt x="2330" y="355"/>
                  </a:lnTo>
                  <a:lnTo>
                    <a:pt x="2330" y="355"/>
                  </a:lnTo>
                  <a:lnTo>
                    <a:pt x="2330" y="355"/>
                  </a:lnTo>
                  <a:lnTo>
                    <a:pt x="2330" y="355"/>
                  </a:lnTo>
                  <a:lnTo>
                    <a:pt x="2331" y="355"/>
                  </a:lnTo>
                  <a:lnTo>
                    <a:pt x="2331" y="355"/>
                  </a:lnTo>
                  <a:lnTo>
                    <a:pt x="2331" y="355"/>
                  </a:lnTo>
                  <a:lnTo>
                    <a:pt x="2331" y="355"/>
                  </a:lnTo>
                  <a:lnTo>
                    <a:pt x="2332" y="355"/>
                  </a:lnTo>
                  <a:lnTo>
                    <a:pt x="2332" y="355"/>
                  </a:lnTo>
                  <a:lnTo>
                    <a:pt x="2332" y="355"/>
                  </a:lnTo>
                  <a:lnTo>
                    <a:pt x="2333" y="355"/>
                  </a:lnTo>
                  <a:lnTo>
                    <a:pt x="2333" y="355"/>
                  </a:lnTo>
                  <a:lnTo>
                    <a:pt x="2333" y="355"/>
                  </a:lnTo>
                  <a:lnTo>
                    <a:pt x="2333" y="355"/>
                  </a:lnTo>
                  <a:lnTo>
                    <a:pt x="2334" y="355"/>
                  </a:lnTo>
                  <a:lnTo>
                    <a:pt x="2334" y="355"/>
                  </a:lnTo>
                  <a:lnTo>
                    <a:pt x="2334" y="355"/>
                  </a:lnTo>
                  <a:lnTo>
                    <a:pt x="2334" y="355"/>
                  </a:lnTo>
                  <a:lnTo>
                    <a:pt x="2335" y="355"/>
                  </a:lnTo>
                  <a:lnTo>
                    <a:pt x="2335" y="355"/>
                  </a:lnTo>
                  <a:lnTo>
                    <a:pt x="2335" y="355"/>
                  </a:lnTo>
                  <a:lnTo>
                    <a:pt x="2335" y="355"/>
                  </a:lnTo>
                  <a:lnTo>
                    <a:pt x="2336" y="355"/>
                  </a:lnTo>
                  <a:lnTo>
                    <a:pt x="2336" y="355"/>
                  </a:lnTo>
                  <a:lnTo>
                    <a:pt x="2336" y="355"/>
                  </a:lnTo>
                  <a:lnTo>
                    <a:pt x="2336" y="355"/>
                  </a:lnTo>
                  <a:lnTo>
                    <a:pt x="2337" y="355"/>
                  </a:lnTo>
                  <a:lnTo>
                    <a:pt x="2337" y="355"/>
                  </a:lnTo>
                  <a:lnTo>
                    <a:pt x="2337" y="355"/>
                  </a:lnTo>
                  <a:lnTo>
                    <a:pt x="2337" y="355"/>
                  </a:lnTo>
                  <a:lnTo>
                    <a:pt x="2338" y="355"/>
                  </a:lnTo>
                  <a:lnTo>
                    <a:pt x="2338" y="355"/>
                  </a:lnTo>
                  <a:lnTo>
                    <a:pt x="2338" y="355"/>
                  </a:lnTo>
                  <a:lnTo>
                    <a:pt x="2338" y="355"/>
                  </a:lnTo>
                  <a:lnTo>
                    <a:pt x="2339" y="355"/>
                  </a:lnTo>
                  <a:lnTo>
                    <a:pt x="2339" y="355"/>
                  </a:lnTo>
                  <a:lnTo>
                    <a:pt x="2339" y="355"/>
                  </a:lnTo>
                  <a:lnTo>
                    <a:pt x="2340" y="355"/>
                  </a:lnTo>
                  <a:lnTo>
                    <a:pt x="2340" y="355"/>
                  </a:lnTo>
                  <a:lnTo>
                    <a:pt x="2340" y="355"/>
                  </a:lnTo>
                  <a:lnTo>
                    <a:pt x="2340" y="355"/>
                  </a:lnTo>
                  <a:lnTo>
                    <a:pt x="2341" y="355"/>
                  </a:lnTo>
                  <a:lnTo>
                    <a:pt x="2341" y="355"/>
                  </a:lnTo>
                  <a:lnTo>
                    <a:pt x="2341" y="355"/>
                  </a:lnTo>
                  <a:lnTo>
                    <a:pt x="2341" y="355"/>
                  </a:lnTo>
                  <a:lnTo>
                    <a:pt x="2342" y="355"/>
                  </a:lnTo>
                  <a:lnTo>
                    <a:pt x="2342" y="355"/>
                  </a:lnTo>
                  <a:lnTo>
                    <a:pt x="2342" y="355"/>
                  </a:lnTo>
                  <a:lnTo>
                    <a:pt x="2342" y="355"/>
                  </a:lnTo>
                  <a:lnTo>
                    <a:pt x="2343" y="355"/>
                  </a:lnTo>
                  <a:lnTo>
                    <a:pt x="2343" y="355"/>
                  </a:lnTo>
                  <a:lnTo>
                    <a:pt x="2343" y="355"/>
                  </a:lnTo>
                  <a:lnTo>
                    <a:pt x="2343" y="355"/>
                  </a:lnTo>
                  <a:lnTo>
                    <a:pt x="2344" y="355"/>
                  </a:lnTo>
                  <a:lnTo>
                    <a:pt x="2344" y="355"/>
                  </a:lnTo>
                  <a:lnTo>
                    <a:pt x="2344" y="355"/>
                  </a:lnTo>
                  <a:lnTo>
                    <a:pt x="2344" y="355"/>
                  </a:lnTo>
                  <a:lnTo>
                    <a:pt x="2345" y="355"/>
                  </a:lnTo>
                  <a:lnTo>
                    <a:pt x="2345" y="355"/>
                  </a:lnTo>
                  <a:lnTo>
                    <a:pt x="2345" y="355"/>
                  </a:lnTo>
                  <a:lnTo>
                    <a:pt x="2345" y="355"/>
                  </a:lnTo>
                  <a:lnTo>
                    <a:pt x="2345" y="355"/>
                  </a:lnTo>
                  <a:lnTo>
                    <a:pt x="2346" y="355"/>
                  </a:lnTo>
                  <a:lnTo>
                    <a:pt x="2346" y="355"/>
                  </a:lnTo>
                  <a:lnTo>
                    <a:pt x="2346" y="355"/>
                  </a:lnTo>
                  <a:lnTo>
                    <a:pt x="2346" y="355"/>
                  </a:lnTo>
                  <a:lnTo>
                    <a:pt x="2347" y="355"/>
                  </a:lnTo>
                  <a:lnTo>
                    <a:pt x="2347" y="355"/>
                  </a:lnTo>
                  <a:lnTo>
                    <a:pt x="2348" y="355"/>
                  </a:lnTo>
                  <a:lnTo>
                    <a:pt x="2348" y="355"/>
                  </a:lnTo>
                  <a:lnTo>
                    <a:pt x="2348" y="355"/>
                  </a:lnTo>
                  <a:lnTo>
                    <a:pt x="2348" y="355"/>
                  </a:lnTo>
                  <a:lnTo>
                    <a:pt x="2349" y="355"/>
                  </a:lnTo>
                  <a:lnTo>
                    <a:pt x="2349" y="355"/>
                  </a:lnTo>
                  <a:lnTo>
                    <a:pt x="2349" y="355"/>
                  </a:lnTo>
                  <a:lnTo>
                    <a:pt x="2349" y="355"/>
                  </a:lnTo>
                  <a:lnTo>
                    <a:pt x="2350" y="355"/>
                  </a:lnTo>
                  <a:lnTo>
                    <a:pt x="2350" y="355"/>
                  </a:lnTo>
                  <a:lnTo>
                    <a:pt x="2350" y="355"/>
                  </a:lnTo>
                  <a:lnTo>
                    <a:pt x="2350" y="355"/>
                  </a:lnTo>
                  <a:lnTo>
                    <a:pt x="2351" y="355"/>
                  </a:lnTo>
                  <a:lnTo>
                    <a:pt x="2351" y="355"/>
                  </a:lnTo>
                  <a:lnTo>
                    <a:pt x="2351" y="355"/>
                  </a:lnTo>
                  <a:lnTo>
                    <a:pt x="2351" y="355"/>
                  </a:lnTo>
                  <a:lnTo>
                    <a:pt x="2352" y="355"/>
                  </a:lnTo>
                  <a:lnTo>
                    <a:pt x="2352" y="355"/>
                  </a:lnTo>
                  <a:lnTo>
                    <a:pt x="2352" y="355"/>
                  </a:lnTo>
                  <a:lnTo>
                    <a:pt x="2352" y="355"/>
                  </a:lnTo>
                  <a:lnTo>
                    <a:pt x="2353" y="355"/>
                  </a:lnTo>
                  <a:lnTo>
                    <a:pt x="2353" y="355"/>
                  </a:lnTo>
                  <a:lnTo>
                    <a:pt x="2353" y="355"/>
                  </a:lnTo>
                  <a:lnTo>
                    <a:pt x="2353" y="355"/>
                  </a:lnTo>
                  <a:lnTo>
                    <a:pt x="2354" y="355"/>
                  </a:lnTo>
                  <a:lnTo>
                    <a:pt x="2354" y="355"/>
                  </a:lnTo>
                  <a:lnTo>
                    <a:pt x="2354" y="355"/>
                  </a:lnTo>
                  <a:lnTo>
                    <a:pt x="2355" y="355"/>
                  </a:lnTo>
                  <a:lnTo>
                    <a:pt x="2355" y="355"/>
                  </a:lnTo>
                  <a:lnTo>
                    <a:pt x="2355" y="355"/>
                  </a:lnTo>
                  <a:lnTo>
                    <a:pt x="2355" y="355"/>
                  </a:lnTo>
                  <a:lnTo>
                    <a:pt x="2356" y="355"/>
                  </a:lnTo>
                  <a:lnTo>
                    <a:pt x="2356" y="355"/>
                  </a:lnTo>
                  <a:lnTo>
                    <a:pt x="2356" y="355"/>
                  </a:lnTo>
                  <a:lnTo>
                    <a:pt x="2356" y="355"/>
                  </a:lnTo>
                  <a:lnTo>
                    <a:pt x="2357" y="355"/>
                  </a:lnTo>
                  <a:lnTo>
                    <a:pt x="2357" y="355"/>
                  </a:lnTo>
                  <a:lnTo>
                    <a:pt x="2357" y="355"/>
                  </a:lnTo>
                  <a:lnTo>
                    <a:pt x="2357" y="355"/>
                  </a:lnTo>
                  <a:lnTo>
                    <a:pt x="2357" y="355"/>
                  </a:lnTo>
                  <a:lnTo>
                    <a:pt x="2358" y="355"/>
                  </a:lnTo>
                  <a:lnTo>
                    <a:pt x="2358" y="355"/>
                  </a:lnTo>
                  <a:lnTo>
                    <a:pt x="2358" y="355"/>
                  </a:lnTo>
                  <a:lnTo>
                    <a:pt x="2358" y="355"/>
                  </a:lnTo>
                  <a:lnTo>
                    <a:pt x="2359" y="355"/>
                  </a:lnTo>
                  <a:lnTo>
                    <a:pt x="2359" y="355"/>
                  </a:lnTo>
                  <a:lnTo>
                    <a:pt x="2359" y="355"/>
                  </a:lnTo>
                  <a:lnTo>
                    <a:pt x="2360" y="355"/>
                  </a:lnTo>
                  <a:lnTo>
                    <a:pt x="2360" y="355"/>
                  </a:lnTo>
                  <a:lnTo>
                    <a:pt x="2360" y="355"/>
                  </a:lnTo>
                  <a:lnTo>
                    <a:pt x="2360" y="355"/>
                  </a:lnTo>
                  <a:lnTo>
                    <a:pt x="2361" y="355"/>
                  </a:lnTo>
                  <a:lnTo>
                    <a:pt x="2361" y="355"/>
                  </a:lnTo>
                  <a:lnTo>
                    <a:pt x="2361" y="355"/>
                  </a:lnTo>
                  <a:lnTo>
                    <a:pt x="2362" y="355"/>
                  </a:lnTo>
                  <a:lnTo>
                    <a:pt x="2362" y="355"/>
                  </a:lnTo>
                  <a:lnTo>
                    <a:pt x="2362" y="355"/>
                  </a:lnTo>
                  <a:lnTo>
                    <a:pt x="2362" y="355"/>
                  </a:lnTo>
                  <a:lnTo>
                    <a:pt x="2363" y="355"/>
                  </a:lnTo>
                  <a:lnTo>
                    <a:pt x="2363" y="355"/>
                  </a:lnTo>
                  <a:lnTo>
                    <a:pt x="2363" y="355"/>
                  </a:lnTo>
                  <a:lnTo>
                    <a:pt x="2363" y="355"/>
                  </a:lnTo>
                  <a:lnTo>
                    <a:pt x="2364" y="355"/>
                  </a:lnTo>
                  <a:lnTo>
                    <a:pt x="2364" y="355"/>
                  </a:lnTo>
                  <a:lnTo>
                    <a:pt x="2364" y="355"/>
                  </a:lnTo>
                  <a:lnTo>
                    <a:pt x="2364" y="355"/>
                  </a:lnTo>
                  <a:lnTo>
                    <a:pt x="2365" y="355"/>
                  </a:lnTo>
                  <a:lnTo>
                    <a:pt x="2365" y="355"/>
                  </a:lnTo>
                  <a:lnTo>
                    <a:pt x="2365" y="355"/>
                  </a:lnTo>
                  <a:lnTo>
                    <a:pt x="2365" y="355"/>
                  </a:lnTo>
                  <a:lnTo>
                    <a:pt x="2366" y="355"/>
                  </a:lnTo>
                  <a:lnTo>
                    <a:pt x="2366" y="355"/>
                  </a:lnTo>
                  <a:lnTo>
                    <a:pt x="2366" y="355"/>
                  </a:lnTo>
                  <a:lnTo>
                    <a:pt x="2366" y="355"/>
                  </a:lnTo>
                  <a:lnTo>
                    <a:pt x="2367" y="355"/>
                  </a:lnTo>
                  <a:lnTo>
                    <a:pt x="2367" y="355"/>
                  </a:lnTo>
                  <a:lnTo>
                    <a:pt x="2367" y="355"/>
                  </a:lnTo>
                  <a:lnTo>
                    <a:pt x="2367" y="355"/>
                  </a:lnTo>
                  <a:lnTo>
                    <a:pt x="2368" y="355"/>
                  </a:lnTo>
                  <a:lnTo>
                    <a:pt x="2368" y="355"/>
                  </a:lnTo>
                  <a:lnTo>
                    <a:pt x="2368" y="355"/>
                  </a:lnTo>
                  <a:lnTo>
                    <a:pt x="2368" y="355"/>
                  </a:lnTo>
                  <a:lnTo>
                    <a:pt x="2369" y="355"/>
                  </a:lnTo>
                  <a:lnTo>
                    <a:pt x="2369" y="355"/>
                  </a:lnTo>
                  <a:lnTo>
                    <a:pt x="2369" y="355"/>
                  </a:lnTo>
                  <a:lnTo>
                    <a:pt x="2369" y="355"/>
                  </a:lnTo>
                  <a:lnTo>
                    <a:pt x="2370" y="355"/>
                  </a:lnTo>
                  <a:lnTo>
                    <a:pt x="2370" y="355"/>
                  </a:lnTo>
                  <a:lnTo>
                    <a:pt x="2370" y="355"/>
                  </a:lnTo>
                  <a:lnTo>
                    <a:pt x="2370" y="355"/>
                  </a:lnTo>
                  <a:lnTo>
                    <a:pt x="2371" y="355"/>
                  </a:lnTo>
                  <a:lnTo>
                    <a:pt x="2371" y="355"/>
                  </a:lnTo>
                  <a:lnTo>
                    <a:pt x="2371" y="355"/>
                  </a:lnTo>
                  <a:lnTo>
                    <a:pt x="2372" y="355"/>
                  </a:lnTo>
                  <a:lnTo>
                    <a:pt x="2372" y="355"/>
                  </a:lnTo>
                  <a:lnTo>
                    <a:pt x="2372" y="355"/>
                  </a:lnTo>
                  <a:lnTo>
                    <a:pt x="2372" y="355"/>
                  </a:lnTo>
                  <a:lnTo>
                    <a:pt x="2373" y="355"/>
                  </a:lnTo>
                  <a:lnTo>
                    <a:pt x="2373" y="355"/>
                  </a:lnTo>
                  <a:lnTo>
                    <a:pt x="2373" y="355"/>
                  </a:lnTo>
                  <a:lnTo>
                    <a:pt x="2373" y="355"/>
                  </a:lnTo>
                  <a:lnTo>
                    <a:pt x="2374" y="355"/>
                  </a:lnTo>
                  <a:lnTo>
                    <a:pt x="2374" y="355"/>
                  </a:lnTo>
                  <a:lnTo>
                    <a:pt x="2374" y="355"/>
                  </a:lnTo>
                  <a:lnTo>
                    <a:pt x="2374" y="355"/>
                  </a:lnTo>
                  <a:lnTo>
                    <a:pt x="2375" y="355"/>
                  </a:lnTo>
                  <a:lnTo>
                    <a:pt x="2375" y="355"/>
                  </a:lnTo>
                  <a:lnTo>
                    <a:pt x="2375" y="355"/>
                  </a:lnTo>
                  <a:lnTo>
                    <a:pt x="2375" y="355"/>
                  </a:lnTo>
                  <a:lnTo>
                    <a:pt x="2376" y="355"/>
                  </a:lnTo>
                  <a:lnTo>
                    <a:pt x="2376" y="355"/>
                  </a:lnTo>
                  <a:lnTo>
                    <a:pt x="2376" y="355"/>
                  </a:lnTo>
                  <a:lnTo>
                    <a:pt x="2377" y="355"/>
                  </a:lnTo>
                  <a:lnTo>
                    <a:pt x="2377" y="355"/>
                  </a:lnTo>
                  <a:lnTo>
                    <a:pt x="2377" y="355"/>
                  </a:lnTo>
                  <a:lnTo>
                    <a:pt x="2377" y="355"/>
                  </a:lnTo>
                  <a:lnTo>
                    <a:pt x="2378" y="355"/>
                  </a:lnTo>
                  <a:lnTo>
                    <a:pt x="2378" y="355"/>
                  </a:lnTo>
                  <a:lnTo>
                    <a:pt x="2378" y="355"/>
                  </a:lnTo>
                  <a:lnTo>
                    <a:pt x="2378" y="355"/>
                  </a:lnTo>
                  <a:lnTo>
                    <a:pt x="2379" y="355"/>
                  </a:lnTo>
                  <a:lnTo>
                    <a:pt x="2379" y="355"/>
                  </a:lnTo>
                  <a:lnTo>
                    <a:pt x="2379" y="355"/>
                  </a:lnTo>
                  <a:lnTo>
                    <a:pt x="2379" y="355"/>
                  </a:lnTo>
                  <a:lnTo>
                    <a:pt x="2380" y="355"/>
                  </a:lnTo>
                  <a:lnTo>
                    <a:pt x="2380" y="355"/>
                  </a:lnTo>
                  <a:lnTo>
                    <a:pt x="2380" y="355"/>
                  </a:lnTo>
                  <a:lnTo>
                    <a:pt x="2380" y="355"/>
                  </a:lnTo>
                  <a:lnTo>
                    <a:pt x="2381" y="355"/>
                  </a:lnTo>
                  <a:lnTo>
                    <a:pt x="2381" y="355"/>
                  </a:lnTo>
                  <a:lnTo>
                    <a:pt x="2381" y="355"/>
                  </a:lnTo>
                  <a:lnTo>
                    <a:pt x="2381" y="355"/>
                  </a:lnTo>
                  <a:lnTo>
                    <a:pt x="2382" y="355"/>
                  </a:lnTo>
                  <a:lnTo>
                    <a:pt x="2382" y="355"/>
                  </a:lnTo>
                  <a:lnTo>
                    <a:pt x="2382" y="355"/>
                  </a:lnTo>
                  <a:lnTo>
                    <a:pt x="2382" y="355"/>
                  </a:lnTo>
                  <a:lnTo>
                    <a:pt x="2383" y="355"/>
                  </a:lnTo>
                  <a:lnTo>
                    <a:pt x="2383" y="355"/>
                  </a:lnTo>
                  <a:lnTo>
                    <a:pt x="2383" y="355"/>
                  </a:lnTo>
                  <a:lnTo>
                    <a:pt x="2384" y="355"/>
                  </a:lnTo>
                  <a:lnTo>
                    <a:pt x="2384" y="355"/>
                  </a:lnTo>
                  <a:lnTo>
                    <a:pt x="2384" y="355"/>
                  </a:lnTo>
                  <a:lnTo>
                    <a:pt x="2384" y="355"/>
                  </a:lnTo>
                  <a:lnTo>
                    <a:pt x="2385" y="355"/>
                  </a:lnTo>
                  <a:lnTo>
                    <a:pt x="2385" y="355"/>
                  </a:lnTo>
                  <a:lnTo>
                    <a:pt x="2385" y="355"/>
                  </a:lnTo>
                  <a:lnTo>
                    <a:pt x="2385" y="355"/>
                  </a:lnTo>
                  <a:lnTo>
                    <a:pt x="2386" y="355"/>
                  </a:lnTo>
                  <a:lnTo>
                    <a:pt x="2386" y="355"/>
                  </a:lnTo>
                  <a:lnTo>
                    <a:pt x="2386" y="355"/>
                  </a:lnTo>
                  <a:lnTo>
                    <a:pt x="2386" y="355"/>
                  </a:lnTo>
                  <a:lnTo>
                    <a:pt x="2387" y="355"/>
                  </a:lnTo>
                  <a:lnTo>
                    <a:pt x="2387" y="355"/>
                  </a:lnTo>
                  <a:lnTo>
                    <a:pt x="2387" y="355"/>
                  </a:lnTo>
                  <a:lnTo>
                    <a:pt x="2387" y="355"/>
                  </a:lnTo>
                  <a:lnTo>
                    <a:pt x="2388" y="355"/>
                  </a:lnTo>
                  <a:lnTo>
                    <a:pt x="2388" y="355"/>
                  </a:lnTo>
                  <a:lnTo>
                    <a:pt x="2388" y="355"/>
                  </a:lnTo>
                  <a:lnTo>
                    <a:pt x="2388" y="355"/>
                  </a:lnTo>
                  <a:lnTo>
                    <a:pt x="2389" y="355"/>
                  </a:lnTo>
                  <a:lnTo>
                    <a:pt x="2389" y="355"/>
                  </a:lnTo>
                  <a:lnTo>
                    <a:pt x="2389" y="355"/>
                  </a:lnTo>
                  <a:lnTo>
                    <a:pt x="2389" y="355"/>
                  </a:lnTo>
                  <a:lnTo>
                    <a:pt x="2389" y="355"/>
                  </a:lnTo>
                  <a:lnTo>
                    <a:pt x="2390" y="355"/>
                  </a:lnTo>
                  <a:lnTo>
                    <a:pt x="2390" y="355"/>
                  </a:lnTo>
                  <a:lnTo>
                    <a:pt x="2391" y="355"/>
                  </a:lnTo>
                  <a:lnTo>
                    <a:pt x="2391" y="355"/>
                  </a:lnTo>
                  <a:lnTo>
                    <a:pt x="2391" y="355"/>
                  </a:lnTo>
                  <a:lnTo>
                    <a:pt x="2391" y="355"/>
                  </a:lnTo>
                  <a:lnTo>
                    <a:pt x="2392" y="355"/>
                  </a:lnTo>
                  <a:lnTo>
                    <a:pt x="2392" y="355"/>
                  </a:lnTo>
                  <a:lnTo>
                    <a:pt x="2392" y="355"/>
                  </a:lnTo>
                  <a:lnTo>
                    <a:pt x="2392" y="355"/>
                  </a:lnTo>
                  <a:lnTo>
                    <a:pt x="2393" y="355"/>
                  </a:lnTo>
                  <a:lnTo>
                    <a:pt x="2393" y="355"/>
                  </a:lnTo>
                  <a:lnTo>
                    <a:pt x="2393" y="355"/>
                  </a:lnTo>
                  <a:lnTo>
                    <a:pt x="2393" y="355"/>
                  </a:lnTo>
                  <a:lnTo>
                    <a:pt x="2394" y="355"/>
                  </a:lnTo>
                  <a:lnTo>
                    <a:pt x="2394" y="355"/>
                  </a:lnTo>
                  <a:lnTo>
                    <a:pt x="2394" y="355"/>
                  </a:lnTo>
                  <a:lnTo>
                    <a:pt x="2394" y="355"/>
                  </a:lnTo>
                  <a:lnTo>
                    <a:pt x="2395" y="355"/>
                  </a:lnTo>
                  <a:lnTo>
                    <a:pt x="2395" y="355"/>
                  </a:lnTo>
                  <a:lnTo>
                    <a:pt x="2395" y="355"/>
                  </a:lnTo>
                  <a:lnTo>
                    <a:pt x="2395" y="355"/>
                  </a:lnTo>
                  <a:lnTo>
                    <a:pt x="2396" y="355"/>
                  </a:lnTo>
                  <a:lnTo>
                    <a:pt x="2396" y="355"/>
                  </a:lnTo>
                  <a:lnTo>
                    <a:pt x="2396" y="355"/>
                  </a:lnTo>
                  <a:lnTo>
                    <a:pt x="2396" y="355"/>
                  </a:lnTo>
                  <a:lnTo>
                    <a:pt x="2397" y="355"/>
                  </a:lnTo>
                  <a:lnTo>
                    <a:pt x="2397" y="355"/>
                  </a:lnTo>
                  <a:lnTo>
                    <a:pt x="2397" y="355"/>
                  </a:lnTo>
                  <a:lnTo>
                    <a:pt x="2397" y="355"/>
                  </a:lnTo>
                  <a:lnTo>
                    <a:pt x="2398" y="355"/>
                  </a:lnTo>
                  <a:lnTo>
                    <a:pt x="2398" y="355"/>
                  </a:lnTo>
                  <a:lnTo>
                    <a:pt x="2398" y="355"/>
                  </a:lnTo>
                  <a:lnTo>
                    <a:pt x="2399" y="355"/>
                  </a:lnTo>
                  <a:lnTo>
                    <a:pt x="2399" y="355"/>
                  </a:lnTo>
                  <a:lnTo>
                    <a:pt x="2399" y="355"/>
                  </a:lnTo>
                  <a:lnTo>
                    <a:pt x="2399" y="355"/>
                  </a:lnTo>
                  <a:lnTo>
                    <a:pt x="2400" y="355"/>
                  </a:lnTo>
                  <a:lnTo>
                    <a:pt x="2400" y="355"/>
                  </a:lnTo>
                  <a:lnTo>
                    <a:pt x="2400" y="355"/>
                  </a:lnTo>
                  <a:lnTo>
                    <a:pt x="2400" y="355"/>
                  </a:lnTo>
                  <a:lnTo>
                    <a:pt x="2401" y="355"/>
                  </a:lnTo>
                  <a:lnTo>
                    <a:pt x="2401" y="355"/>
                  </a:lnTo>
                  <a:lnTo>
                    <a:pt x="2401" y="355"/>
                  </a:lnTo>
                  <a:lnTo>
                    <a:pt x="2401" y="355"/>
                  </a:lnTo>
                  <a:lnTo>
                    <a:pt x="2401" y="355"/>
                  </a:lnTo>
                  <a:lnTo>
                    <a:pt x="2402" y="355"/>
                  </a:lnTo>
                  <a:lnTo>
                    <a:pt x="2402" y="355"/>
                  </a:lnTo>
                  <a:lnTo>
                    <a:pt x="2402" y="355"/>
                  </a:lnTo>
                  <a:lnTo>
                    <a:pt x="2403" y="355"/>
                  </a:lnTo>
                  <a:lnTo>
                    <a:pt x="2403" y="355"/>
                  </a:lnTo>
                  <a:lnTo>
                    <a:pt x="2403" y="355"/>
                  </a:lnTo>
                  <a:lnTo>
                    <a:pt x="2403" y="355"/>
                  </a:lnTo>
                  <a:lnTo>
                    <a:pt x="2404" y="355"/>
                  </a:lnTo>
                  <a:lnTo>
                    <a:pt x="2404" y="355"/>
                  </a:lnTo>
                  <a:lnTo>
                    <a:pt x="2404" y="355"/>
                  </a:lnTo>
                  <a:lnTo>
                    <a:pt x="2404" y="355"/>
                  </a:lnTo>
                  <a:lnTo>
                    <a:pt x="2405" y="355"/>
                  </a:lnTo>
                  <a:lnTo>
                    <a:pt x="2405" y="355"/>
                  </a:lnTo>
                  <a:lnTo>
                    <a:pt x="2405" y="355"/>
                  </a:lnTo>
                  <a:lnTo>
                    <a:pt x="2406" y="355"/>
                  </a:lnTo>
                  <a:lnTo>
                    <a:pt x="2406" y="355"/>
                  </a:lnTo>
                  <a:lnTo>
                    <a:pt x="2406" y="355"/>
                  </a:lnTo>
                  <a:lnTo>
                    <a:pt x="2406" y="355"/>
                  </a:lnTo>
                  <a:lnTo>
                    <a:pt x="2407" y="355"/>
                  </a:lnTo>
                  <a:lnTo>
                    <a:pt x="2407" y="355"/>
                  </a:lnTo>
                  <a:lnTo>
                    <a:pt x="2407" y="355"/>
                  </a:lnTo>
                  <a:lnTo>
                    <a:pt x="2407" y="355"/>
                  </a:lnTo>
                  <a:lnTo>
                    <a:pt x="2408" y="355"/>
                  </a:lnTo>
                  <a:lnTo>
                    <a:pt x="2408" y="355"/>
                  </a:lnTo>
                  <a:lnTo>
                    <a:pt x="2408" y="355"/>
                  </a:lnTo>
                  <a:lnTo>
                    <a:pt x="2408" y="355"/>
                  </a:lnTo>
                  <a:lnTo>
                    <a:pt x="2409" y="355"/>
                  </a:lnTo>
                  <a:lnTo>
                    <a:pt x="2409" y="355"/>
                  </a:lnTo>
                  <a:lnTo>
                    <a:pt x="2409" y="355"/>
                  </a:lnTo>
                  <a:lnTo>
                    <a:pt x="2409" y="355"/>
                  </a:lnTo>
                  <a:lnTo>
                    <a:pt x="2410" y="355"/>
                  </a:lnTo>
                  <a:lnTo>
                    <a:pt x="2410" y="355"/>
                  </a:lnTo>
                  <a:lnTo>
                    <a:pt x="2410" y="355"/>
                  </a:lnTo>
                  <a:lnTo>
                    <a:pt x="2410" y="355"/>
                  </a:lnTo>
                  <a:lnTo>
                    <a:pt x="2411" y="355"/>
                  </a:lnTo>
                  <a:lnTo>
                    <a:pt x="2411" y="355"/>
                  </a:lnTo>
                  <a:lnTo>
                    <a:pt x="2411" y="355"/>
                  </a:lnTo>
                  <a:lnTo>
                    <a:pt x="2411" y="355"/>
                  </a:lnTo>
                  <a:lnTo>
                    <a:pt x="2412" y="355"/>
                  </a:lnTo>
                  <a:lnTo>
                    <a:pt x="2412" y="355"/>
                  </a:lnTo>
                  <a:lnTo>
                    <a:pt x="2412" y="355"/>
                  </a:lnTo>
                  <a:lnTo>
                    <a:pt x="2413" y="355"/>
                  </a:lnTo>
                  <a:lnTo>
                    <a:pt x="2413" y="355"/>
                  </a:lnTo>
                  <a:lnTo>
                    <a:pt x="2413" y="355"/>
                  </a:lnTo>
                  <a:lnTo>
                    <a:pt x="2413" y="355"/>
                  </a:lnTo>
                  <a:lnTo>
                    <a:pt x="2413" y="355"/>
                  </a:lnTo>
                  <a:lnTo>
                    <a:pt x="2414" y="355"/>
                  </a:lnTo>
                  <a:lnTo>
                    <a:pt x="2414" y="355"/>
                  </a:lnTo>
                  <a:lnTo>
                    <a:pt x="2414" y="355"/>
                  </a:lnTo>
                  <a:lnTo>
                    <a:pt x="2415" y="355"/>
                  </a:lnTo>
                  <a:lnTo>
                    <a:pt x="2415" y="355"/>
                  </a:lnTo>
                  <a:lnTo>
                    <a:pt x="2415" y="355"/>
                  </a:lnTo>
                  <a:lnTo>
                    <a:pt x="2415" y="355"/>
                  </a:lnTo>
                  <a:lnTo>
                    <a:pt x="2416" y="355"/>
                  </a:lnTo>
                  <a:lnTo>
                    <a:pt x="2416" y="355"/>
                  </a:lnTo>
                  <a:lnTo>
                    <a:pt x="2416" y="355"/>
                  </a:lnTo>
                  <a:lnTo>
                    <a:pt x="2416" y="355"/>
                  </a:lnTo>
                  <a:lnTo>
                    <a:pt x="2417" y="355"/>
                  </a:lnTo>
                  <a:lnTo>
                    <a:pt x="2417" y="355"/>
                  </a:lnTo>
                  <a:lnTo>
                    <a:pt x="2417" y="355"/>
                  </a:lnTo>
                  <a:lnTo>
                    <a:pt x="2417" y="355"/>
                  </a:lnTo>
                  <a:lnTo>
                    <a:pt x="2418" y="355"/>
                  </a:lnTo>
                  <a:lnTo>
                    <a:pt x="2418" y="355"/>
                  </a:lnTo>
                  <a:lnTo>
                    <a:pt x="2418" y="355"/>
                  </a:lnTo>
                  <a:lnTo>
                    <a:pt x="2418" y="355"/>
                  </a:lnTo>
                  <a:lnTo>
                    <a:pt x="2419" y="355"/>
                  </a:lnTo>
                  <a:lnTo>
                    <a:pt x="2419" y="355"/>
                  </a:lnTo>
                  <a:lnTo>
                    <a:pt x="2419" y="355"/>
                  </a:lnTo>
                  <a:lnTo>
                    <a:pt x="2420" y="355"/>
                  </a:lnTo>
                  <a:lnTo>
                    <a:pt x="2420" y="355"/>
                  </a:lnTo>
                  <a:lnTo>
                    <a:pt x="2420" y="355"/>
                  </a:lnTo>
                  <a:lnTo>
                    <a:pt x="2420" y="355"/>
                  </a:lnTo>
                  <a:lnTo>
                    <a:pt x="2421" y="355"/>
                  </a:lnTo>
                  <a:lnTo>
                    <a:pt x="2421" y="355"/>
                  </a:lnTo>
                  <a:lnTo>
                    <a:pt x="2421" y="355"/>
                  </a:lnTo>
                  <a:lnTo>
                    <a:pt x="2421" y="355"/>
                  </a:lnTo>
                  <a:lnTo>
                    <a:pt x="2422" y="355"/>
                  </a:lnTo>
                  <a:lnTo>
                    <a:pt x="2422" y="355"/>
                  </a:lnTo>
                  <a:lnTo>
                    <a:pt x="2422" y="355"/>
                  </a:lnTo>
                  <a:lnTo>
                    <a:pt x="2422" y="355"/>
                  </a:lnTo>
                  <a:lnTo>
                    <a:pt x="2423" y="355"/>
                  </a:lnTo>
                  <a:lnTo>
                    <a:pt x="2423" y="355"/>
                  </a:lnTo>
                  <a:lnTo>
                    <a:pt x="2423" y="355"/>
                  </a:lnTo>
                  <a:lnTo>
                    <a:pt x="2423" y="355"/>
                  </a:lnTo>
                  <a:lnTo>
                    <a:pt x="2424" y="355"/>
                  </a:lnTo>
                  <a:lnTo>
                    <a:pt x="2424" y="355"/>
                  </a:lnTo>
                  <a:lnTo>
                    <a:pt x="2424" y="355"/>
                  </a:lnTo>
                  <a:lnTo>
                    <a:pt x="2424" y="355"/>
                  </a:lnTo>
                  <a:lnTo>
                    <a:pt x="2425" y="355"/>
                  </a:lnTo>
                  <a:lnTo>
                    <a:pt x="2425" y="355"/>
                  </a:lnTo>
                  <a:lnTo>
                    <a:pt x="2425" y="355"/>
                  </a:lnTo>
                  <a:lnTo>
                    <a:pt x="2425" y="355"/>
                  </a:lnTo>
                  <a:lnTo>
                    <a:pt x="2426" y="355"/>
                  </a:lnTo>
                  <a:lnTo>
                    <a:pt x="2426" y="355"/>
                  </a:lnTo>
                  <a:lnTo>
                    <a:pt x="2426" y="355"/>
                  </a:lnTo>
                  <a:lnTo>
                    <a:pt x="2426" y="355"/>
                  </a:lnTo>
                  <a:lnTo>
                    <a:pt x="2427" y="355"/>
                  </a:lnTo>
                  <a:lnTo>
                    <a:pt x="2427" y="355"/>
                  </a:lnTo>
                  <a:lnTo>
                    <a:pt x="2427" y="355"/>
                  </a:lnTo>
                  <a:lnTo>
                    <a:pt x="2428" y="355"/>
                  </a:lnTo>
                  <a:lnTo>
                    <a:pt x="2428" y="355"/>
                  </a:lnTo>
                  <a:lnTo>
                    <a:pt x="2428" y="355"/>
                  </a:lnTo>
                  <a:lnTo>
                    <a:pt x="2428" y="355"/>
                  </a:lnTo>
                  <a:lnTo>
                    <a:pt x="2429" y="355"/>
                  </a:lnTo>
                  <a:lnTo>
                    <a:pt x="2429" y="355"/>
                  </a:lnTo>
                  <a:lnTo>
                    <a:pt x="2429" y="355"/>
                  </a:lnTo>
                  <a:lnTo>
                    <a:pt x="2429" y="355"/>
                  </a:lnTo>
                  <a:lnTo>
                    <a:pt x="2430" y="355"/>
                  </a:lnTo>
                  <a:lnTo>
                    <a:pt x="2430" y="355"/>
                  </a:lnTo>
                  <a:lnTo>
                    <a:pt x="2430" y="355"/>
                  </a:lnTo>
                  <a:lnTo>
                    <a:pt x="2430" y="355"/>
                  </a:lnTo>
                  <a:lnTo>
                    <a:pt x="2431" y="355"/>
                  </a:lnTo>
                  <a:lnTo>
                    <a:pt x="2431" y="355"/>
                  </a:lnTo>
                  <a:lnTo>
                    <a:pt x="2431" y="355"/>
                  </a:lnTo>
                  <a:lnTo>
                    <a:pt x="2431" y="355"/>
                  </a:lnTo>
                  <a:lnTo>
                    <a:pt x="2432" y="355"/>
                  </a:lnTo>
                  <a:lnTo>
                    <a:pt x="2432" y="355"/>
                  </a:lnTo>
                  <a:lnTo>
                    <a:pt x="2432" y="355"/>
                  </a:lnTo>
                  <a:lnTo>
                    <a:pt x="2432" y="355"/>
                  </a:lnTo>
                  <a:lnTo>
                    <a:pt x="2433" y="355"/>
                  </a:lnTo>
                  <a:lnTo>
                    <a:pt x="2433" y="355"/>
                  </a:lnTo>
                  <a:lnTo>
                    <a:pt x="2433" y="355"/>
                  </a:lnTo>
                  <a:lnTo>
                    <a:pt x="2433" y="355"/>
                  </a:lnTo>
                  <a:lnTo>
                    <a:pt x="2433" y="355"/>
                  </a:lnTo>
                  <a:lnTo>
                    <a:pt x="2434" y="355"/>
                  </a:lnTo>
                  <a:lnTo>
                    <a:pt x="2434" y="355"/>
                  </a:lnTo>
                  <a:lnTo>
                    <a:pt x="2435" y="355"/>
                  </a:lnTo>
                  <a:lnTo>
                    <a:pt x="2435" y="355"/>
                  </a:lnTo>
                  <a:lnTo>
                    <a:pt x="2435" y="355"/>
                  </a:lnTo>
                  <a:lnTo>
                    <a:pt x="2435" y="355"/>
                  </a:lnTo>
                  <a:lnTo>
                    <a:pt x="2436" y="355"/>
                  </a:lnTo>
                  <a:lnTo>
                    <a:pt x="2436" y="355"/>
                  </a:lnTo>
                  <a:lnTo>
                    <a:pt x="2436" y="355"/>
                  </a:lnTo>
                  <a:lnTo>
                    <a:pt x="2436" y="355"/>
                  </a:lnTo>
                  <a:lnTo>
                    <a:pt x="2437" y="355"/>
                  </a:lnTo>
                  <a:lnTo>
                    <a:pt x="2437" y="355"/>
                  </a:lnTo>
                  <a:lnTo>
                    <a:pt x="2437" y="355"/>
                  </a:lnTo>
                  <a:lnTo>
                    <a:pt x="2437" y="355"/>
                  </a:lnTo>
                  <a:lnTo>
                    <a:pt x="2438" y="355"/>
                  </a:lnTo>
                  <a:lnTo>
                    <a:pt x="2438" y="355"/>
                  </a:lnTo>
                  <a:lnTo>
                    <a:pt x="2438" y="355"/>
                  </a:lnTo>
                  <a:lnTo>
                    <a:pt x="2438" y="355"/>
                  </a:lnTo>
                  <a:lnTo>
                    <a:pt x="2439" y="355"/>
                  </a:lnTo>
                  <a:lnTo>
                    <a:pt x="2439" y="355"/>
                  </a:lnTo>
                  <a:lnTo>
                    <a:pt x="2439" y="355"/>
                  </a:lnTo>
                  <a:lnTo>
                    <a:pt x="2439" y="355"/>
                  </a:lnTo>
                  <a:lnTo>
                    <a:pt x="2440" y="355"/>
                  </a:lnTo>
                  <a:lnTo>
                    <a:pt x="2440" y="355"/>
                  </a:lnTo>
                  <a:lnTo>
                    <a:pt x="2440" y="355"/>
                  </a:lnTo>
                  <a:lnTo>
                    <a:pt x="2440" y="355"/>
                  </a:lnTo>
                  <a:lnTo>
                    <a:pt x="2441" y="355"/>
                  </a:lnTo>
                  <a:lnTo>
                    <a:pt x="2441" y="355"/>
                  </a:lnTo>
                  <a:lnTo>
                    <a:pt x="2441" y="355"/>
                  </a:lnTo>
                  <a:lnTo>
                    <a:pt x="2442" y="355"/>
                  </a:lnTo>
                  <a:lnTo>
                    <a:pt x="2442" y="355"/>
                  </a:lnTo>
                  <a:lnTo>
                    <a:pt x="2442" y="355"/>
                  </a:lnTo>
                  <a:lnTo>
                    <a:pt x="2442" y="355"/>
                  </a:lnTo>
                  <a:lnTo>
                    <a:pt x="2443" y="355"/>
                  </a:lnTo>
                  <a:lnTo>
                    <a:pt x="2443" y="355"/>
                  </a:lnTo>
                  <a:lnTo>
                    <a:pt x="2443" y="355"/>
                  </a:lnTo>
                  <a:lnTo>
                    <a:pt x="2443" y="355"/>
                  </a:lnTo>
                  <a:lnTo>
                    <a:pt x="2444" y="355"/>
                  </a:lnTo>
                  <a:lnTo>
                    <a:pt x="2444" y="355"/>
                  </a:lnTo>
                  <a:lnTo>
                    <a:pt x="2444" y="355"/>
                  </a:lnTo>
                  <a:lnTo>
                    <a:pt x="2444" y="355"/>
                  </a:lnTo>
                  <a:lnTo>
                    <a:pt x="2445" y="355"/>
                  </a:lnTo>
                  <a:lnTo>
                    <a:pt x="2445" y="355"/>
                  </a:lnTo>
                  <a:lnTo>
                    <a:pt x="2445" y="355"/>
                  </a:lnTo>
                  <a:lnTo>
                    <a:pt x="2445" y="355"/>
                  </a:lnTo>
                  <a:lnTo>
                    <a:pt x="2445" y="355"/>
                  </a:lnTo>
                  <a:lnTo>
                    <a:pt x="2446" y="355"/>
                  </a:lnTo>
                  <a:lnTo>
                    <a:pt x="2446" y="355"/>
                  </a:lnTo>
                  <a:lnTo>
                    <a:pt x="2446" y="355"/>
                  </a:lnTo>
                  <a:lnTo>
                    <a:pt x="2447" y="355"/>
                  </a:lnTo>
                  <a:lnTo>
                    <a:pt x="2447" y="355"/>
                  </a:lnTo>
                  <a:lnTo>
                    <a:pt x="2447" y="355"/>
                  </a:lnTo>
                  <a:lnTo>
                    <a:pt x="2447" y="355"/>
                  </a:lnTo>
                  <a:lnTo>
                    <a:pt x="2448" y="355"/>
                  </a:lnTo>
                  <a:lnTo>
                    <a:pt x="2448" y="355"/>
                  </a:lnTo>
                  <a:lnTo>
                    <a:pt x="2448" y="355"/>
                  </a:lnTo>
                  <a:lnTo>
                    <a:pt x="2448" y="355"/>
                  </a:lnTo>
                  <a:lnTo>
                    <a:pt x="2449" y="355"/>
                  </a:lnTo>
                  <a:lnTo>
                    <a:pt x="2449" y="355"/>
                  </a:lnTo>
                  <a:lnTo>
                    <a:pt x="2449" y="355"/>
                  </a:lnTo>
                  <a:lnTo>
                    <a:pt x="2450" y="355"/>
                  </a:lnTo>
                  <a:lnTo>
                    <a:pt x="2450" y="355"/>
                  </a:lnTo>
                  <a:lnTo>
                    <a:pt x="2450" y="355"/>
                  </a:lnTo>
                  <a:lnTo>
                    <a:pt x="2450" y="355"/>
                  </a:lnTo>
                  <a:lnTo>
                    <a:pt x="2451" y="355"/>
                  </a:lnTo>
                  <a:lnTo>
                    <a:pt x="2451" y="355"/>
                  </a:lnTo>
                  <a:lnTo>
                    <a:pt x="2451" y="355"/>
                  </a:lnTo>
                  <a:lnTo>
                    <a:pt x="2451" y="355"/>
                  </a:lnTo>
                  <a:lnTo>
                    <a:pt x="2452" y="355"/>
                  </a:lnTo>
                  <a:lnTo>
                    <a:pt x="2452" y="355"/>
                  </a:lnTo>
                  <a:lnTo>
                    <a:pt x="2452" y="355"/>
                  </a:lnTo>
                  <a:lnTo>
                    <a:pt x="2452" y="355"/>
                  </a:lnTo>
                  <a:lnTo>
                    <a:pt x="2453" y="355"/>
                  </a:lnTo>
                  <a:lnTo>
                    <a:pt x="2453" y="355"/>
                  </a:lnTo>
                  <a:lnTo>
                    <a:pt x="2453" y="355"/>
                  </a:lnTo>
                  <a:lnTo>
                    <a:pt x="2453" y="355"/>
                  </a:lnTo>
                  <a:lnTo>
                    <a:pt x="2454" y="355"/>
                  </a:lnTo>
                  <a:lnTo>
                    <a:pt x="2454" y="355"/>
                  </a:lnTo>
                  <a:lnTo>
                    <a:pt x="2454" y="355"/>
                  </a:lnTo>
                  <a:lnTo>
                    <a:pt x="2454" y="355"/>
                  </a:lnTo>
                  <a:lnTo>
                    <a:pt x="2455" y="355"/>
                  </a:lnTo>
                  <a:lnTo>
                    <a:pt x="2455" y="355"/>
                  </a:lnTo>
                  <a:lnTo>
                    <a:pt x="2455" y="355"/>
                  </a:lnTo>
                  <a:lnTo>
                    <a:pt x="2455" y="355"/>
                  </a:lnTo>
                  <a:lnTo>
                    <a:pt x="2456" y="355"/>
                  </a:lnTo>
                  <a:lnTo>
                    <a:pt x="2456" y="355"/>
                  </a:lnTo>
                  <a:lnTo>
                    <a:pt x="2456" y="355"/>
                  </a:lnTo>
                  <a:lnTo>
                    <a:pt x="2457" y="355"/>
                  </a:lnTo>
                  <a:lnTo>
                    <a:pt x="2457" y="355"/>
                  </a:lnTo>
                  <a:lnTo>
                    <a:pt x="2457" y="355"/>
                  </a:lnTo>
                  <a:lnTo>
                    <a:pt x="2457" y="355"/>
                  </a:lnTo>
                  <a:lnTo>
                    <a:pt x="2457" y="355"/>
                  </a:lnTo>
                  <a:lnTo>
                    <a:pt x="2458" y="355"/>
                  </a:lnTo>
                  <a:lnTo>
                    <a:pt x="2458" y="355"/>
                  </a:lnTo>
                  <a:lnTo>
                    <a:pt x="2458" y="355"/>
                  </a:lnTo>
                  <a:lnTo>
                    <a:pt x="2459" y="355"/>
                  </a:lnTo>
                  <a:lnTo>
                    <a:pt x="2459" y="355"/>
                  </a:lnTo>
                  <a:lnTo>
                    <a:pt x="2459" y="355"/>
                  </a:lnTo>
                  <a:lnTo>
                    <a:pt x="2459" y="355"/>
                  </a:lnTo>
                  <a:lnTo>
                    <a:pt x="2460" y="355"/>
                  </a:lnTo>
                  <a:lnTo>
                    <a:pt x="2460" y="355"/>
                  </a:lnTo>
                  <a:lnTo>
                    <a:pt x="2460" y="355"/>
                  </a:lnTo>
                  <a:lnTo>
                    <a:pt x="2460" y="355"/>
                  </a:lnTo>
                  <a:lnTo>
                    <a:pt x="2461" y="355"/>
                  </a:lnTo>
                  <a:lnTo>
                    <a:pt x="2461" y="355"/>
                  </a:lnTo>
                  <a:lnTo>
                    <a:pt x="2461" y="355"/>
                  </a:lnTo>
                  <a:lnTo>
                    <a:pt x="2461" y="355"/>
                  </a:lnTo>
                  <a:lnTo>
                    <a:pt x="2462" y="355"/>
                  </a:lnTo>
                  <a:lnTo>
                    <a:pt x="2462" y="355"/>
                  </a:lnTo>
                  <a:lnTo>
                    <a:pt x="2462" y="355"/>
                  </a:lnTo>
                  <a:lnTo>
                    <a:pt x="2462" y="355"/>
                  </a:lnTo>
                  <a:lnTo>
                    <a:pt x="2463" y="355"/>
                  </a:lnTo>
                  <a:lnTo>
                    <a:pt x="2463" y="355"/>
                  </a:lnTo>
                  <a:lnTo>
                    <a:pt x="2463" y="355"/>
                  </a:lnTo>
                  <a:lnTo>
                    <a:pt x="2464" y="355"/>
                  </a:lnTo>
                  <a:lnTo>
                    <a:pt x="2464" y="355"/>
                  </a:lnTo>
                  <a:lnTo>
                    <a:pt x="2464" y="355"/>
                  </a:lnTo>
                  <a:lnTo>
                    <a:pt x="2464" y="355"/>
                  </a:lnTo>
                  <a:lnTo>
                    <a:pt x="2465" y="355"/>
                  </a:lnTo>
                  <a:lnTo>
                    <a:pt x="2465" y="355"/>
                  </a:lnTo>
                  <a:lnTo>
                    <a:pt x="2465" y="355"/>
                  </a:lnTo>
                  <a:lnTo>
                    <a:pt x="2465" y="355"/>
                  </a:lnTo>
                  <a:lnTo>
                    <a:pt x="2466" y="355"/>
                  </a:lnTo>
                  <a:lnTo>
                    <a:pt x="2466" y="355"/>
                  </a:lnTo>
                  <a:lnTo>
                    <a:pt x="2466" y="355"/>
                  </a:lnTo>
                  <a:lnTo>
                    <a:pt x="2466" y="355"/>
                  </a:lnTo>
                  <a:lnTo>
                    <a:pt x="2467" y="355"/>
                  </a:lnTo>
                  <a:lnTo>
                    <a:pt x="2467" y="355"/>
                  </a:lnTo>
                  <a:lnTo>
                    <a:pt x="2467" y="355"/>
                  </a:lnTo>
                  <a:lnTo>
                    <a:pt x="2467" y="355"/>
                  </a:lnTo>
                  <a:lnTo>
                    <a:pt x="2468" y="355"/>
                  </a:lnTo>
                  <a:lnTo>
                    <a:pt x="2468" y="355"/>
                  </a:lnTo>
                  <a:lnTo>
                    <a:pt x="2468" y="355"/>
                  </a:lnTo>
                  <a:lnTo>
                    <a:pt x="2468" y="355"/>
                  </a:lnTo>
                  <a:lnTo>
                    <a:pt x="2469" y="355"/>
                  </a:lnTo>
                  <a:lnTo>
                    <a:pt x="2469" y="355"/>
                  </a:lnTo>
                  <a:lnTo>
                    <a:pt x="2469" y="355"/>
                  </a:lnTo>
                  <a:lnTo>
                    <a:pt x="2469" y="355"/>
                  </a:lnTo>
                  <a:lnTo>
                    <a:pt x="2470" y="355"/>
                  </a:lnTo>
                  <a:lnTo>
                    <a:pt x="2470" y="355"/>
                  </a:lnTo>
                  <a:lnTo>
                    <a:pt x="2470" y="355"/>
                  </a:lnTo>
                  <a:lnTo>
                    <a:pt x="2471" y="355"/>
                  </a:lnTo>
                  <a:lnTo>
                    <a:pt x="2471" y="355"/>
                  </a:lnTo>
                  <a:lnTo>
                    <a:pt x="2471" y="355"/>
                  </a:lnTo>
                  <a:lnTo>
                    <a:pt x="2471" y="355"/>
                  </a:lnTo>
                  <a:lnTo>
                    <a:pt x="2472" y="355"/>
                  </a:lnTo>
                  <a:lnTo>
                    <a:pt x="2472" y="355"/>
                  </a:lnTo>
                  <a:lnTo>
                    <a:pt x="2472" y="355"/>
                  </a:lnTo>
                  <a:lnTo>
                    <a:pt x="2472" y="355"/>
                  </a:lnTo>
                  <a:lnTo>
                    <a:pt x="2473" y="355"/>
                  </a:lnTo>
                  <a:lnTo>
                    <a:pt x="2473" y="355"/>
                  </a:lnTo>
                  <a:lnTo>
                    <a:pt x="2473" y="355"/>
                  </a:lnTo>
                  <a:lnTo>
                    <a:pt x="2473" y="355"/>
                  </a:lnTo>
                  <a:lnTo>
                    <a:pt x="2474" y="355"/>
                  </a:lnTo>
                  <a:lnTo>
                    <a:pt x="2474" y="355"/>
                  </a:lnTo>
                  <a:lnTo>
                    <a:pt x="2474" y="355"/>
                  </a:lnTo>
                  <a:lnTo>
                    <a:pt x="2474" y="355"/>
                  </a:lnTo>
                  <a:lnTo>
                    <a:pt x="2475" y="355"/>
                  </a:lnTo>
                  <a:lnTo>
                    <a:pt x="2475" y="355"/>
                  </a:lnTo>
                  <a:lnTo>
                    <a:pt x="2475" y="355"/>
                  </a:lnTo>
                  <a:lnTo>
                    <a:pt x="2475" y="355"/>
                  </a:lnTo>
                  <a:lnTo>
                    <a:pt x="2476" y="355"/>
                  </a:lnTo>
                  <a:lnTo>
                    <a:pt x="2476" y="355"/>
                  </a:lnTo>
                  <a:lnTo>
                    <a:pt x="2476" y="355"/>
                  </a:lnTo>
                  <a:lnTo>
                    <a:pt x="2476" y="355"/>
                  </a:lnTo>
                  <a:lnTo>
                    <a:pt x="2476" y="355"/>
                  </a:lnTo>
                  <a:lnTo>
                    <a:pt x="2477" y="355"/>
                  </a:lnTo>
                  <a:lnTo>
                    <a:pt x="2477" y="355"/>
                  </a:lnTo>
                  <a:lnTo>
                    <a:pt x="2477" y="355"/>
                  </a:lnTo>
                  <a:lnTo>
                    <a:pt x="2477" y="355"/>
                  </a:lnTo>
                  <a:lnTo>
                    <a:pt x="2478" y="355"/>
                  </a:lnTo>
                  <a:lnTo>
                    <a:pt x="2478" y="355"/>
                  </a:lnTo>
                  <a:lnTo>
                    <a:pt x="2479" y="355"/>
                  </a:lnTo>
                  <a:lnTo>
                    <a:pt x="2479" y="355"/>
                  </a:lnTo>
                  <a:lnTo>
                    <a:pt x="2479" y="355"/>
                  </a:lnTo>
                  <a:lnTo>
                    <a:pt x="2479" y="355"/>
                  </a:lnTo>
                  <a:lnTo>
                    <a:pt x="2480" y="355"/>
                  </a:lnTo>
                  <a:lnTo>
                    <a:pt x="2480" y="355"/>
                  </a:lnTo>
                  <a:lnTo>
                    <a:pt x="2480" y="355"/>
                  </a:lnTo>
                  <a:lnTo>
                    <a:pt x="2480" y="355"/>
                  </a:lnTo>
                  <a:lnTo>
                    <a:pt x="2481" y="355"/>
                  </a:lnTo>
                  <a:lnTo>
                    <a:pt x="2481" y="355"/>
                  </a:lnTo>
                  <a:lnTo>
                    <a:pt x="2481" y="355"/>
                  </a:lnTo>
                  <a:lnTo>
                    <a:pt x="2481" y="355"/>
                  </a:lnTo>
                  <a:lnTo>
                    <a:pt x="2482" y="355"/>
                  </a:lnTo>
                  <a:lnTo>
                    <a:pt x="2482" y="355"/>
                  </a:lnTo>
                  <a:lnTo>
                    <a:pt x="2482" y="355"/>
                  </a:lnTo>
                  <a:lnTo>
                    <a:pt x="2482" y="355"/>
                  </a:lnTo>
                  <a:lnTo>
                    <a:pt x="2483" y="355"/>
                  </a:lnTo>
                  <a:lnTo>
                    <a:pt x="2483" y="355"/>
                  </a:lnTo>
                  <a:lnTo>
                    <a:pt x="2483" y="355"/>
                  </a:lnTo>
                  <a:lnTo>
                    <a:pt x="2483" y="355"/>
                  </a:lnTo>
                  <a:lnTo>
                    <a:pt x="2484" y="355"/>
                  </a:lnTo>
                  <a:lnTo>
                    <a:pt x="2484" y="355"/>
                  </a:lnTo>
                  <a:lnTo>
                    <a:pt x="2484" y="355"/>
                  </a:lnTo>
                  <a:lnTo>
                    <a:pt x="2484" y="355"/>
                  </a:lnTo>
                  <a:lnTo>
                    <a:pt x="2485" y="355"/>
                  </a:lnTo>
                  <a:lnTo>
                    <a:pt x="2485" y="355"/>
                  </a:lnTo>
                  <a:lnTo>
                    <a:pt x="2485" y="355"/>
                  </a:lnTo>
                  <a:lnTo>
                    <a:pt x="2486" y="355"/>
                  </a:lnTo>
                  <a:lnTo>
                    <a:pt x="2486" y="355"/>
                  </a:lnTo>
                  <a:lnTo>
                    <a:pt x="2486" y="355"/>
                  </a:lnTo>
                  <a:lnTo>
                    <a:pt x="2486" y="355"/>
                  </a:lnTo>
                  <a:lnTo>
                    <a:pt x="2487" y="355"/>
                  </a:lnTo>
                  <a:lnTo>
                    <a:pt x="2487" y="355"/>
                  </a:lnTo>
                  <a:lnTo>
                    <a:pt x="2487" y="355"/>
                  </a:lnTo>
                  <a:lnTo>
                    <a:pt x="2487" y="355"/>
                  </a:lnTo>
                  <a:lnTo>
                    <a:pt x="2488" y="355"/>
                  </a:lnTo>
                  <a:lnTo>
                    <a:pt x="2488" y="355"/>
                  </a:lnTo>
                  <a:lnTo>
                    <a:pt x="2488" y="355"/>
                  </a:lnTo>
                  <a:lnTo>
                    <a:pt x="2488" y="355"/>
                  </a:lnTo>
                  <a:lnTo>
                    <a:pt x="2488" y="355"/>
                  </a:lnTo>
                  <a:lnTo>
                    <a:pt x="2489" y="355"/>
                  </a:lnTo>
                  <a:lnTo>
                    <a:pt x="2489" y="355"/>
                  </a:lnTo>
                  <a:lnTo>
                    <a:pt x="2489" y="355"/>
                  </a:lnTo>
                  <a:lnTo>
                    <a:pt x="2489" y="355"/>
                  </a:lnTo>
                  <a:lnTo>
                    <a:pt x="2490" y="355"/>
                  </a:lnTo>
                  <a:lnTo>
                    <a:pt x="2490" y="355"/>
                  </a:lnTo>
                  <a:lnTo>
                    <a:pt x="2490" y="355"/>
                  </a:lnTo>
                  <a:lnTo>
                    <a:pt x="2491" y="355"/>
                  </a:lnTo>
                  <a:lnTo>
                    <a:pt x="2491" y="355"/>
                  </a:lnTo>
                  <a:lnTo>
                    <a:pt x="2491" y="355"/>
                  </a:lnTo>
                  <a:lnTo>
                    <a:pt x="2491" y="355"/>
                  </a:lnTo>
                  <a:lnTo>
                    <a:pt x="2492" y="355"/>
                  </a:lnTo>
                  <a:lnTo>
                    <a:pt x="2492" y="355"/>
                  </a:lnTo>
                  <a:lnTo>
                    <a:pt x="2492" y="355"/>
                  </a:lnTo>
                  <a:lnTo>
                    <a:pt x="2493" y="355"/>
                  </a:lnTo>
                  <a:lnTo>
                    <a:pt x="2493" y="355"/>
                  </a:lnTo>
                  <a:lnTo>
                    <a:pt x="2493" y="355"/>
                  </a:lnTo>
                  <a:lnTo>
                    <a:pt x="2493" y="355"/>
                  </a:lnTo>
                  <a:lnTo>
                    <a:pt x="2494" y="355"/>
                  </a:lnTo>
                  <a:lnTo>
                    <a:pt x="2494" y="355"/>
                  </a:lnTo>
                  <a:lnTo>
                    <a:pt x="2494" y="355"/>
                  </a:lnTo>
                  <a:lnTo>
                    <a:pt x="2494" y="355"/>
                  </a:lnTo>
                  <a:lnTo>
                    <a:pt x="2495" y="355"/>
                  </a:lnTo>
                  <a:lnTo>
                    <a:pt x="2495" y="355"/>
                  </a:lnTo>
                  <a:lnTo>
                    <a:pt x="2495" y="355"/>
                  </a:lnTo>
                  <a:lnTo>
                    <a:pt x="2495" y="355"/>
                  </a:lnTo>
                  <a:lnTo>
                    <a:pt x="2496" y="355"/>
                  </a:lnTo>
                  <a:lnTo>
                    <a:pt x="2496" y="355"/>
                  </a:lnTo>
                  <a:lnTo>
                    <a:pt x="2496" y="355"/>
                  </a:lnTo>
                  <a:lnTo>
                    <a:pt x="2496" y="355"/>
                  </a:lnTo>
                  <a:lnTo>
                    <a:pt x="2497" y="355"/>
                  </a:lnTo>
                  <a:lnTo>
                    <a:pt x="2497" y="355"/>
                  </a:lnTo>
                  <a:lnTo>
                    <a:pt x="2497" y="355"/>
                  </a:lnTo>
                  <a:lnTo>
                    <a:pt x="2497" y="355"/>
                  </a:lnTo>
                  <a:lnTo>
                    <a:pt x="2498" y="355"/>
                  </a:lnTo>
                  <a:lnTo>
                    <a:pt x="2498" y="355"/>
                  </a:lnTo>
                  <a:lnTo>
                    <a:pt x="2498" y="355"/>
                  </a:lnTo>
                  <a:lnTo>
                    <a:pt x="2498" y="355"/>
                  </a:lnTo>
                  <a:lnTo>
                    <a:pt x="2499" y="355"/>
                  </a:lnTo>
                  <a:lnTo>
                    <a:pt x="2499" y="355"/>
                  </a:lnTo>
                  <a:lnTo>
                    <a:pt x="2499" y="355"/>
                  </a:lnTo>
                  <a:lnTo>
                    <a:pt x="2499" y="355"/>
                  </a:lnTo>
                  <a:lnTo>
                    <a:pt x="2500" y="355"/>
                  </a:lnTo>
                  <a:lnTo>
                    <a:pt x="2500" y="355"/>
                  </a:lnTo>
                  <a:lnTo>
                    <a:pt x="2500" y="355"/>
                  </a:lnTo>
                  <a:lnTo>
                    <a:pt x="2500" y="355"/>
                  </a:lnTo>
                  <a:lnTo>
                    <a:pt x="2501" y="355"/>
                  </a:lnTo>
                  <a:lnTo>
                    <a:pt x="2501" y="355"/>
                  </a:lnTo>
                  <a:lnTo>
                    <a:pt x="2501" y="355"/>
                  </a:lnTo>
                  <a:lnTo>
                    <a:pt x="2501" y="355"/>
                  </a:lnTo>
                  <a:lnTo>
                    <a:pt x="2502" y="355"/>
                  </a:lnTo>
                  <a:lnTo>
                    <a:pt x="2502" y="355"/>
                  </a:lnTo>
                  <a:lnTo>
                    <a:pt x="2502" y="355"/>
                  </a:lnTo>
                  <a:lnTo>
                    <a:pt x="2503" y="355"/>
                  </a:lnTo>
                  <a:lnTo>
                    <a:pt x="2503" y="355"/>
                  </a:lnTo>
                  <a:lnTo>
                    <a:pt x="2503" y="355"/>
                  </a:lnTo>
                  <a:lnTo>
                    <a:pt x="2503" y="355"/>
                  </a:lnTo>
                  <a:lnTo>
                    <a:pt x="2504" y="355"/>
                  </a:lnTo>
                  <a:lnTo>
                    <a:pt x="2504" y="355"/>
                  </a:lnTo>
                  <a:lnTo>
                    <a:pt x="2504" y="355"/>
                  </a:lnTo>
                  <a:lnTo>
                    <a:pt x="2504" y="355"/>
                  </a:lnTo>
                  <a:lnTo>
                    <a:pt x="2505" y="355"/>
                  </a:lnTo>
                  <a:lnTo>
                    <a:pt x="2505" y="355"/>
                  </a:lnTo>
                  <a:lnTo>
                    <a:pt x="2505" y="355"/>
                  </a:lnTo>
                  <a:lnTo>
                    <a:pt x="2505" y="355"/>
                  </a:lnTo>
                  <a:lnTo>
                    <a:pt x="2506" y="355"/>
                  </a:lnTo>
                  <a:lnTo>
                    <a:pt x="2506" y="355"/>
                  </a:lnTo>
                  <a:lnTo>
                    <a:pt x="2506" y="355"/>
                  </a:lnTo>
                  <a:lnTo>
                    <a:pt x="2506" y="355"/>
                  </a:lnTo>
                  <a:lnTo>
                    <a:pt x="2507" y="355"/>
                  </a:lnTo>
                  <a:lnTo>
                    <a:pt x="2507" y="355"/>
                  </a:lnTo>
                  <a:lnTo>
                    <a:pt x="2507" y="355"/>
                  </a:lnTo>
                  <a:lnTo>
                    <a:pt x="2508" y="355"/>
                  </a:lnTo>
                  <a:lnTo>
                    <a:pt x="2508" y="355"/>
                  </a:lnTo>
                  <a:lnTo>
                    <a:pt x="2508" y="355"/>
                  </a:lnTo>
                  <a:lnTo>
                    <a:pt x="2508" y="355"/>
                  </a:lnTo>
                  <a:lnTo>
                    <a:pt x="2509" y="355"/>
                  </a:lnTo>
                  <a:lnTo>
                    <a:pt x="2509" y="355"/>
                  </a:lnTo>
                  <a:lnTo>
                    <a:pt x="2509" y="355"/>
                  </a:lnTo>
                  <a:lnTo>
                    <a:pt x="2509" y="355"/>
                  </a:lnTo>
                  <a:lnTo>
                    <a:pt x="2510" y="355"/>
                  </a:lnTo>
                  <a:lnTo>
                    <a:pt x="2510" y="355"/>
                  </a:lnTo>
                  <a:lnTo>
                    <a:pt x="2510" y="355"/>
                  </a:lnTo>
                  <a:lnTo>
                    <a:pt x="2510" y="355"/>
                  </a:lnTo>
                  <a:lnTo>
                    <a:pt x="2511" y="355"/>
                  </a:lnTo>
                  <a:lnTo>
                    <a:pt x="2511" y="355"/>
                  </a:lnTo>
                  <a:lnTo>
                    <a:pt x="2511" y="355"/>
                  </a:lnTo>
                  <a:lnTo>
                    <a:pt x="2511" y="355"/>
                  </a:lnTo>
                  <a:lnTo>
                    <a:pt x="2512" y="355"/>
                  </a:lnTo>
                  <a:lnTo>
                    <a:pt x="2512" y="355"/>
                  </a:lnTo>
                  <a:lnTo>
                    <a:pt x="2512" y="355"/>
                  </a:lnTo>
                  <a:lnTo>
                    <a:pt x="2512" y="355"/>
                  </a:lnTo>
                  <a:lnTo>
                    <a:pt x="2513" y="355"/>
                  </a:lnTo>
                  <a:lnTo>
                    <a:pt x="2513" y="355"/>
                  </a:lnTo>
                  <a:lnTo>
                    <a:pt x="2513" y="355"/>
                  </a:lnTo>
                  <a:lnTo>
                    <a:pt x="2513" y="355"/>
                  </a:lnTo>
                  <a:lnTo>
                    <a:pt x="2514" y="355"/>
                  </a:lnTo>
                  <a:lnTo>
                    <a:pt x="2514" y="355"/>
                  </a:lnTo>
                  <a:lnTo>
                    <a:pt x="2514" y="355"/>
                  </a:lnTo>
                  <a:lnTo>
                    <a:pt x="2515" y="355"/>
                  </a:lnTo>
                  <a:lnTo>
                    <a:pt x="2515" y="355"/>
                  </a:lnTo>
                  <a:lnTo>
                    <a:pt x="2515" y="355"/>
                  </a:lnTo>
                  <a:lnTo>
                    <a:pt x="2515" y="355"/>
                  </a:lnTo>
                  <a:lnTo>
                    <a:pt x="2516" y="355"/>
                  </a:lnTo>
                  <a:lnTo>
                    <a:pt x="2516" y="355"/>
                  </a:lnTo>
                  <a:lnTo>
                    <a:pt x="2516" y="355"/>
                  </a:lnTo>
                  <a:lnTo>
                    <a:pt x="2516" y="355"/>
                  </a:lnTo>
                  <a:lnTo>
                    <a:pt x="2517" y="355"/>
                  </a:lnTo>
                  <a:lnTo>
                    <a:pt x="2517" y="355"/>
                  </a:lnTo>
                  <a:lnTo>
                    <a:pt x="2517" y="355"/>
                  </a:lnTo>
                  <a:lnTo>
                    <a:pt x="2517" y="355"/>
                  </a:lnTo>
                  <a:lnTo>
                    <a:pt x="2518" y="355"/>
                  </a:lnTo>
                  <a:lnTo>
                    <a:pt x="2518" y="355"/>
                  </a:lnTo>
                  <a:lnTo>
                    <a:pt x="2518" y="355"/>
                  </a:lnTo>
                  <a:lnTo>
                    <a:pt x="2518" y="355"/>
                  </a:lnTo>
                  <a:lnTo>
                    <a:pt x="2519" y="355"/>
                  </a:lnTo>
                  <a:lnTo>
                    <a:pt x="2519" y="355"/>
                  </a:lnTo>
                  <a:lnTo>
                    <a:pt x="2519" y="355"/>
                  </a:lnTo>
                  <a:lnTo>
                    <a:pt x="2519" y="355"/>
                  </a:lnTo>
                  <a:lnTo>
                    <a:pt x="2520" y="355"/>
                  </a:lnTo>
                  <a:lnTo>
                    <a:pt x="2520" y="355"/>
                  </a:lnTo>
                  <a:lnTo>
                    <a:pt x="2520" y="355"/>
                  </a:lnTo>
                  <a:lnTo>
                    <a:pt x="2520" y="355"/>
                  </a:lnTo>
                  <a:lnTo>
                    <a:pt x="2520" y="355"/>
                  </a:lnTo>
                  <a:lnTo>
                    <a:pt x="2521" y="355"/>
                  </a:lnTo>
                  <a:lnTo>
                    <a:pt x="2521" y="355"/>
                  </a:lnTo>
                  <a:lnTo>
                    <a:pt x="2522" y="355"/>
                  </a:lnTo>
                  <a:lnTo>
                    <a:pt x="2522" y="355"/>
                  </a:lnTo>
                  <a:lnTo>
                    <a:pt x="2522" y="355"/>
                  </a:lnTo>
                  <a:lnTo>
                    <a:pt x="2522" y="355"/>
                  </a:lnTo>
                  <a:lnTo>
                    <a:pt x="2523" y="355"/>
                  </a:lnTo>
                  <a:lnTo>
                    <a:pt x="2523" y="355"/>
                  </a:lnTo>
                  <a:lnTo>
                    <a:pt x="2523" y="355"/>
                  </a:lnTo>
                  <a:lnTo>
                    <a:pt x="2523" y="355"/>
                  </a:lnTo>
                  <a:lnTo>
                    <a:pt x="2524" y="355"/>
                  </a:lnTo>
                  <a:lnTo>
                    <a:pt x="2524" y="355"/>
                  </a:lnTo>
                  <a:lnTo>
                    <a:pt x="2524" y="355"/>
                  </a:lnTo>
                  <a:lnTo>
                    <a:pt x="2524" y="355"/>
                  </a:lnTo>
                  <a:lnTo>
                    <a:pt x="2525" y="355"/>
                  </a:lnTo>
                  <a:lnTo>
                    <a:pt x="2525" y="355"/>
                  </a:lnTo>
                  <a:lnTo>
                    <a:pt x="2525" y="355"/>
                  </a:lnTo>
                  <a:lnTo>
                    <a:pt x="2525" y="355"/>
                  </a:lnTo>
                  <a:lnTo>
                    <a:pt x="2526" y="355"/>
                  </a:lnTo>
                  <a:lnTo>
                    <a:pt x="2526" y="355"/>
                  </a:lnTo>
                  <a:lnTo>
                    <a:pt x="2526" y="355"/>
                  </a:lnTo>
                  <a:lnTo>
                    <a:pt x="2526" y="355"/>
                  </a:lnTo>
                  <a:lnTo>
                    <a:pt x="2527" y="355"/>
                  </a:lnTo>
                  <a:lnTo>
                    <a:pt x="2527" y="355"/>
                  </a:lnTo>
                  <a:lnTo>
                    <a:pt x="2527" y="355"/>
                  </a:lnTo>
                  <a:lnTo>
                    <a:pt x="2527" y="355"/>
                  </a:lnTo>
                  <a:lnTo>
                    <a:pt x="2528" y="355"/>
                  </a:lnTo>
                  <a:lnTo>
                    <a:pt x="2528" y="355"/>
                  </a:lnTo>
                  <a:lnTo>
                    <a:pt x="2528" y="355"/>
                  </a:lnTo>
                  <a:lnTo>
                    <a:pt x="2528" y="355"/>
                  </a:lnTo>
                  <a:lnTo>
                    <a:pt x="2529" y="355"/>
                  </a:lnTo>
                  <a:lnTo>
                    <a:pt x="2529" y="355"/>
                  </a:lnTo>
                  <a:lnTo>
                    <a:pt x="2529" y="355"/>
                  </a:lnTo>
                  <a:lnTo>
                    <a:pt x="2530" y="355"/>
                  </a:lnTo>
                  <a:lnTo>
                    <a:pt x="2530" y="355"/>
                  </a:lnTo>
                  <a:lnTo>
                    <a:pt x="2530" y="355"/>
                  </a:lnTo>
                  <a:lnTo>
                    <a:pt x="2530" y="355"/>
                  </a:lnTo>
                  <a:lnTo>
                    <a:pt x="2531" y="355"/>
                  </a:lnTo>
                  <a:lnTo>
                    <a:pt x="2531" y="355"/>
                  </a:lnTo>
                  <a:lnTo>
                    <a:pt x="2531" y="355"/>
                  </a:lnTo>
                  <a:lnTo>
                    <a:pt x="2531" y="355"/>
                  </a:lnTo>
                  <a:lnTo>
                    <a:pt x="2532" y="355"/>
                  </a:lnTo>
                  <a:lnTo>
                    <a:pt x="2532" y="355"/>
                  </a:lnTo>
                  <a:lnTo>
                    <a:pt x="2532" y="355"/>
                  </a:lnTo>
                  <a:lnTo>
                    <a:pt x="2532" y="355"/>
                  </a:lnTo>
                  <a:lnTo>
                    <a:pt x="2532" y="355"/>
                  </a:lnTo>
                  <a:lnTo>
                    <a:pt x="2533" y="355"/>
                  </a:lnTo>
                  <a:lnTo>
                    <a:pt x="2533" y="355"/>
                  </a:lnTo>
                  <a:lnTo>
                    <a:pt x="2533" y="355"/>
                  </a:lnTo>
                  <a:lnTo>
                    <a:pt x="2534" y="355"/>
                  </a:lnTo>
                  <a:lnTo>
                    <a:pt x="2534" y="355"/>
                  </a:lnTo>
                  <a:lnTo>
                    <a:pt x="2534" y="355"/>
                  </a:lnTo>
                  <a:lnTo>
                    <a:pt x="2534" y="355"/>
                  </a:lnTo>
                  <a:lnTo>
                    <a:pt x="2535" y="355"/>
                  </a:lnTo>
                  <a:lnTo>
                    <a:pt x="2535" y="355"/>
                  </a:lnTo>
                  <a:lnTo>
                    <a:pt x="2535" y="355"/>
                  </a:lnTo>
                  <a:lnTo>
                    <a:pt x="2535" y="355"/>
                  </a:lnTo>
                  <a:lnTo>
                    <a:pt x="2536" y="355"/>
                  </a:lnTo>
                  <a:lnTo>
                    <a:pt x="2536" y="355"/>
                  </a:lnTo>
                  <a:lnTo>
                    <a:pt x="2536" y="355"/>
                  </a:lnTo>
                  <a:lnTo>
                    <a:pt x="2537" y="355"/>
                  </a:lnTo>
                  <a:lnTo>
                    <a:pt x="2537" y="355"/>
                  </a:lnTo>
                  <a:lnTo>
                    <a:pt x="2537" y="355"/>
                  </a:lnTo>
                  <a:lnTo>
                    <a:pt x="2537" y="355"/>
                  </a:lnTo>
                  <a:lnTo>
                    <a:pt x="2538" y="355"/>
                  </a:lnTo>
                  <a:lnTo>
                    <a:pt x="2538" y="355"/>
                  </a:lnTo>
                  <a:lnTo>
                    <a:pt x="2538" y="355"/>
                  </a:lnTo>
                  <a:lnTo>
                    <a:pt x="2538" y="355"/>
                  </a:lnTo>
                  <a:lnTo>
                    <a:pt x="2539" y="355"/>
                  </a:lnTo>
                  <a:lnTo>
                    <a:pt x="2539" y="355"/>
                  </a:lnTo>
                  <a:lnTo>
                    <a:pt x="2539" y="355"/>
                  </a:lnTo>
                  <a:lnTo>
                    <a:pt x="2539" y="355"/>
                  </a:lnTo>
                  <a:lnTo>
                    <a:pt x="2540" y="355"/>
                  </a:lnTo>
                  <a:lnTo>
                    <a:pt x="2540" y="355"/>
                  </a:lnTo>
                  <a:lnTo>
                    <a:pt x="2540" y="355"/>
                  </a:lnTo>
                  <a:lnTo>
                    <a:pt x="2540" y="355"/>
                  </a:lnTo>
                  <a:lnTo>
                    <a:pt x="2541" y="355"/>
                  </a:lnTo>
                  <a:lnTo>
                    <a:pt x="2541" y="355"/>
                  </a:lnTo>
                  <a:lnTo>
                    <a:pt x="2541" y="355"/>
                  </a:lnTo>
                  <a:lnTo>
                    <a:pt x="2541" y="355"/>
                  </a:lnTo>
                  <a:lnTo>
                    <a:pt x="2542" y="355"/>
                  </a:lnTo>
                  <a:lnTo>
                    <a:pt x="2542" y="355"/>
                  </a:lnTo>
                  <a:lnTo>
                    <a:pt x="2542" y="355"/>
                  </a:lnTo>
                  <a:lnTo>
                    <a:pt x="2542" y="355"/>
                  </a:lnTo>
                  <a:lnTo>
                    <a:pt x="2543" y="355"/>
                  </a:lnTo>
                  <a:lnTo>
                    <a:pt x="2543" y="355"/>
                  </a:lnTo>
                  <a:lnTo>
                    <a:pt x="2543" y="355"/>
                  </a:lnTo>
                  <a:lnTo>
                    <a:pt x="2544" y="355"/>
                  </a:lnTo>
                  <a:lnTo>
                    <a:pt x="2544" y="355"/>
                  </a:lnTo>
                  <a:lnTo>
                    <a:pt x="2544" y="355"/>
                  </a:lnTo>
                  <a:lnTo>
                    <a:pt x="2544" y="355"/>
                  </a:lnTo>
                  <a:lnTo>
                    <a:pt x="2544" y="355"/>
                  </a:lnTo>
                  <a:lnTo>
                    <a:pt x="2545" y="355"/>
                  </a:lnTo>
                  <a:lnTo>
                    <a:pt x="2545" y="355"/>
                  </a:lnTo>
                  <a:lnTo>
                    <a:pt x="2545" y="355"/>
                  </a:lnTo>
                  <a:lnTo>
                    <a:pt x="2546" y="355"/>
                  </a:lnTo>
                  <a:lnTo>
                    <a:pt x="2546" y="355"/>
                  </a:lnTo>
                  <a:lnTo>
                    <a:pt x="2546" y="355"/>
                  </a:lnTo>
                  <a:lnTo>
                    <a:pt x="2546" y="355"/>
                  </a:lnTo>
                  <a:lnTo>
                    <a:pt x="2547" y="355"/>
                  </a:lnTo>
                  <a:lnTo>
                    <a:pt x="2547" y="355"/>
                  </a:lnTo>
                  <a:lnTo>
                    <a:pt x="2547" y="355"/>
                  </a:lnTo>
                  <a:lnTo>
                    <a:pt x="2547" y="355"/>
                  </a:lnTo>
                  <a:lnTo>
                    <a:pt x="2548" y="355"/>
                  </a:lnTo>
                  <a:lnTo>
                    <a:pt x="2548" y="355"/>
                  </a:lnTo>
                  <a:lnTo>
                    <a:pt x="2548" y="355"/>
                  </a:lnTo>
                  <a:lnTo>
                    <a:pt x="2548" y="355"/>
                  </a:lnTo>
                  <a:lnTo>
                    <a:pt x="2549" y="355"/>
                  </a:lnTo>
                  <a:lnTo>
                    <a:pt x="2549" y="355"/>
                  </a:lnTo>
                  <a:lnTo>
                    <a:pt x="2549" y="355"/>
                  </a:lnTo>
                  <a:lnTo>
                    <a:pt x="2549" y="355"/>
                  </a:lnTo>
                  <a:lnTo>
                    <a:pt x="2550" y="355"/>
                  </a:lnTo>
                  <a:lnTo>
                    <a:pt x="2550" y="355"/>
                  </a:lnTo>
                  <a:lnTo>
                    <a:pt x="2550" y="355"/>
                  </a:lnTo>
                  <a:lnTo>
                    <a:pt x="2551" y="355"/>
                  </a:lnTo>
                  <a:lnTo>
                    <a:pt x="2551" y="355"/>
                  </a:lnTo>
                  <a:lnTo>
                    <a:pt x="2551" y="355"/>
                  </a:lnTo>
                  <a:lnTo>
                    <a:pt x="2551" y="355"/>
                  </a:lnTo>
                  <a:lnTo>
                    <a:pt x="2552" y="355"/>
                  </a:lnTo>
                  <a:lnTo>
                    <a:pt x="2552" y="355"/>
                  </a:lnTo>
                  <a:lnTo>
                    <a:pt x="2552" y="355"/>
                  </a:lnTo>
                  <a:lnTo>
                    <a:pt x="2552" y="355"/>
                  </a:lnTo>
                  <a:lnTo>
                    <a:pt x="2553" y="355"/>
                  </a:lnTo>
                  <a:lnTo>
                    <a:pt x="2553" y="355"/>
                  </a:lnTo>
                  <a:lnTo>
                    <a:pt x="2553" y="355"/>
                  </a:lnTo>
                  <a:lnTo>
                    <a:pt x="2553" y="355"/>
                  </a:lnTo>
                  <a:lnTo>
                    <a:pt x="2554" y="355"/>
                  </a:lnTo>
                  <a:lnTo>
                    <a:pt x="2554" y="355"/>
                  </a:lnTo>
                  <a:lnTo>
                    <a:pt x="2554" y="355"/>
                  </a:lnTo>
                  <a:lnTo>
                    <a:pt x="2554" y="355"/>
                  </a:lnTo>
                  <a:lnTo>
                    <a:pt x="2555" y="355"/>
                  </a:lnTo>
                  <a:lnTo>
                    <a:pt x="2555" y="355"/>
                  </a:lnTo>
                  <a:lnTo>
                    <a:pt x="2555" y="355"/>
                  </a:lnTo>
                  <a:lnTo>
                    <a:pt x="2555" y="355"/>
                  </a:lnTo>
                  <a:lnTo>
                    <a:pt x="2556" y="355"/>
                  </a:lnTo>
                  <a:lnTo>
                    <a:pt x="2556" y="355"/>
                  </a:lnTo>
                  <a:lnTo>
                    <a:pt x="2556" y="355"/>
                  </a:lnTo>
                  <a:lnTo>
                    <a:pt x="2556" y="355"/>
                  </a:lnTo>
                  <a:lnTo>
                    <a:pt x="2557" y="355"/>
                  </a:lnTo>
                  <a:lnTo>
                    <a:pt x="2557" y="355"/>
                  </a:lnTo>
                  <a:lnTo>
                    <a:pt x="2557" y="355"/>
                  </a:lnTo>
                  <a:lnTo>
                    <a:pt x="2557" y="355"/>
                  </a:lnTo>
                  <a:lnTo>
                    <a:pt x="2558" y="355"/>
                  </a:lnTo>
                  <a:lnTo>
                    <a:pt x="2558" y="355"/>
                  </a:lnTo>
                  <a:lnTo>
                    <a:pt x="2558" y="355"/>
                  </a:lnTo>
                  <a:lnTo>
                    <a:pt x="2559" y="355"/>
                  </a:lnTo>
                  <a:lnTo>
                    <a:pt x="2559" y="355"/>
                  </a:lnTo>
                  <a:lnTo>
                    <a:pt x="2559" y="355"/>
                  </a:lnTo>
                  <a:lnTo>
                    <a:pt x="2559" y="355"/>
                  </a:lnTo>
                  <a:lnTo>
                    <a:pt x="2560" y="355"/>
                  </a:lnTo>
                  <a:lnTo>
                    <a:pt x="2560" y="355"/>
                  </a:lnTo>
                  <a:lnTo>
                    <a:pt x="2560" y="355"/>
                  </a:lnTo>
                  <a:lnTo>
                    <a:pt x="2560" y="355"/>
                  </a:lnTo>
                  <a:lnTo>
                    <a:pt x="2561" y="355"/>
                  </a:lnTo>
                  <a:lnTo>
                    <a:pt x="2561" y="355"/>
                  </a:lnTo>
                  <a:lnTo>
                    <a:pt x="2561" y="355"/>
                  </a:lnTo>
                  <a:lnTo>
                    <a:pt x="2561" y="355"/>
                  </a:lnTo>
                  <a:lnTo>
                    <a:pt x="2562" y="355"/>
                  </a:lnTo>
                  <a:lnTo>
                    <a:pt x="2562" y="355"/>
                  </a:lnTo>
                  <a:lnTo>
                    <a:pt x="2562" y="355"/>
                  </a:lnTo>
                  <a:lnTo>
                    <a:pt x="2562" y="355"/>
                  </a:lnTo>
                  <a:lnTo>
                    <a:pt x="2563" y="355"/>
                  </a:lnTo>
                  <a:lnTo>
                    <a:pt x="2563" y="355"/>
                  </a:lnTo>
                  <a:lnTo>
                    <a:pt x="2563" y="355"/>
                  </a:lnTo>
                  <a:lnTo>
                    <a:pt x="2563" y="355"/>
                  </a:lnTo>
                  <a:lnTo>
                    <a:pt x="2564" y="355"/>
                  </a:lnTo>
                  <a:lnTo>
                    <a:pt x="2564" y="355"/>
                  </a:lnTo>
                  <a:lnTo>
                    <a:pt x="2564" y="355"/>
                  </a:lnTo>
                  <a:lnTo>
                    <a:pt x="2564" y="355"/>
                  </a:lnTo>
                  <a:lnTo>
                    <a:pt x="2564" y="355"/>
                  </a:lnTo>
                  <a:lnTo>
                    <a:pt x="2565" y="355"/>
                  </a:lnTo>
                  <a:lnTo>
                    <a:pt x="2565" y="355"/>
                  </a:lnTo>
                  <a:lnTo>
                    <a:pt x="2566" y="355"/>
                  </a:lnTo>
                  <a:lnTo>
                    <a:pt x="2566" y="355"/>
                  </a:lnTo>
                  <a:lnTo>
                    <a:pt x="2566" y="355"/>
                  </a:lnTo>
                  <a:lnTo>
                    <a:pt x="2566" y="355"/>
                  </a:lnTo>
                  <a:lnTo>
                    <a:pt x="2567" y="355"/>
                  </a:lnTo>
                  <a:lnTo>
                    <a:pt x="2567" y="355"/>
                  </a:lnTo>
                  <a:lnTo>
                    <a:pt x="2567" y="355"/>
                  </a:lnTo>
                  <a:lnTo>
                    <a:pt x="2567" y="355"/>
                  </a:lnTo>
                  <a:lnTo>
                    <a:pt x="2568" y="355"/>
                  </a:lnTo>
                  <a:lnTo>
                    <a:pt x="2568" y="355"/>
                  </a:lnTo>
                  <a:lnTo>
                    <a:pt x="2568" y="355"/>
                  </a:lnTo>
                  <a:lnTo>
                    <a:pt x="2568" y="355"/>
                  </a:lnTo>
                  <a:lnTo>
                    <a:pt x="2569" y="355"/>
                  </a:lnTo>
                  <a:lnTo>
                    <a:pt x="2569" y="355"/>
                  </a:lnTo>
                  <a:lnTo>
                    <a:pt x="2569" y="355"/>
                  </a:lnTo>
                  <a:lnTo>
                    <a:pt x="2569" y="355"/>
                  </a:lnTo>
                  <a:lnTo>
                    <a:pt x="2570" y="355"/>
                  </a:lnTo>
                  <a:lnTo>
                    <a:pt x="2570" y="355"/>
                  </a:lnTo>
                  <a:lnTo>
                    <a:pt x="2570" y="355"/>
                  </a:lnTo>
                  <a:lnTo>
                    <a:pt x="2570" y="355"/>
                  </a:lnTo>
                  <a:lnTo>
                    <a:pt x="2571" y="355"/>
                  </a:lnTo>
                  <a:lnTo>
                    <a:pt x="2571" y="355"/>
                  </a:lnTo>
                  <a:lnTo>
                    <a:pt x="2571" y="355"/>
                  </a:lnTo>
                  <a:lnTo>
                    <a:pt x="2571" y="355"/>
                  </a:lnTo>
                  <a:lnTo>
                    <a:pt x="2572" y="355"/>
                  </a:lnTo>
                  <a:lnTo>
                    <a:pt x="2572" y="355"/>
                  </a:lnTo>
                  <a:lnTo>
                    <a:pt x="2572" y="355"/>
                  </a:lnTo>
                  <a:lnTo>
                    <a:pt x="2573" y="355"/>
                  </a:lnTo>
                  <a:lnTo>
                    <a:pt x="2573" y="355"/>
                  </a:lnTo>
                  <a:lnTo>
                    <a:pt x="2573" y="355"/>
                  </a:lnTo>
                  <a:lnTo>
                    <a:pt x="2573" y="355"/>
                  </a:lnTo>
                  <a:lnTo>
                    <a:pt x="2574" y="355"/>
                  </a:lnTo>
                  <a:lnTo>
                    <a:pt x="2574" y="355"/>
                  </a:lnTo>
                  <a:lnTo>
                    <a:pt x="2574" y="355"/>
                  </a:lnTo>
                  <a:lnTo>
                    <a:pt x="2574" y="355"/>
                  </a:lnTo>
                  <a:lnTo>
                    <a:pt x="2575" y="355"/>
                  </a:lnTo>
                  <a:lnTo>
                    <a:pt x="2575" y="355"/>
                  </a:lnTo>
                  <a:lnTo>
                    <a:pt x="2575" y="355"/>
                  </a:lnTo>
                  <a:lnTo>
                    <a:pt x="2575" y="355"/>
                  </a:lnTo>
                  <a:lnTo>
                    <a:pt x="2576" y="355"/>
                  </a:lnTo>
                  <a:lnTo>
                    <a:pt x="2576" y="355"/>
                  </a:lnTo>
                  <a:lnTo>
                    <a:pt x="2576" y="355"/>
                  </a:lnTo>
                  <a:lnTo>
                    <a:pt x="2576" y="355"/>
                  </a:lnTo>
                  <a:lnTo>
                    <a:pt x="2576" y="355"/>
                  </a:lnTo>
                  <a:lnTo>
                    <a:pt x="2577" y="355"/>
                  </a:lnTo>
                  <a:lnTo>
                    <a:pt x="2577" y="355"/>
                  </a:lnTo>
                  <a:lnTo>
                    <a:pt x="2577" y="355"/>
                  </a:lnTo>
                  <a:lnTo>
                    <a:pt x="2578" y="355"/>
                  </a:lnTo>
                  <a:lnTo>
                    <a:pt x="2578" y="355"/>
                  </a:lnTo>
                  <a:lnTo>
                    <a:pt x="2578" y="355"/>
                  </a:lnTo>
                  <a:lnTo>
                    <a:pt x="2578" y="355"/>
                  </a:lnTo>
                  <a:lnTo>
                    <a:pt x="2579" y="355"/>
                  </a:lnTo>
                  <a:lnTo>
                    <a:pt x="2579" y="355"/>
                  </a:lnTo>
                  <a:lnTo>
                    <a:pt x="2579" y="355"/>
                  </a:lnTo>
                  <a:lnTo>
                    <a:pt x="2579" y="355"/>
                  </a:lnTo>
                  <a:lnTo>
                    <a:pt x="2580" y="355"/>
                  </a:lnTo>
                  <a:lnTo>
                    <a:pt x="2580" y="355"/>
                  </a:lnTo>
                  <a:lnTo>
                    <a:pt x="2580" y="355"/>
                  </a:lnTo>
                  <a:lnTo>
                    <a:pt x="2581" y="355"/>
                  </a:lnTo>
                  <a:lnTo>
                    <a:pt x="2581" y="355"/>
                  </a:lnTo>
                  <a:lnTo>
                    <a:pt x="2581" y="355"/>
                  </a:lnTo>
                  <a:lnTo>
                    <a:pt x="2581" y="355"/>
                  </a:lnTo>
                  <a:lnTo>
                    <a:pt x="2582" y="355"/>
                  </a:lnTo>
                  <a:lnTo>
                    <a:pt x="2582" y="355"/>
                  </a:lnTo>
                  <a:lnTo>
                    <a:pt x="2582" y="355"/>
                  </a:lnTo>
                  <a:lnTo>
                    <a:pt x="2582" y="355"/>
                  </a:lnTo>
                  <a:lnTo>
                    <a:pt x="2583" y="355"/>
                  </a:lnTo>
                  <a:lnTo>
                    <a:pt x="2583" y="355"/>
                  </a:lnTo>
                  <a:lnTo>
                    <a:pt x="2583" y="355"/>
                  </a:lnTo>
                  <a:lnTo>
                    <a:pt x="2583" y="355"/>
                  </a:lnTo>
                  <a:lnTo>
                    <a:pt x="2584" y="355"/>
                  </a:lnTo>
                  <a:lnTo>
                    <a:pt x="2584" y="355"/>
                  </a:lnTo>
                  <a:lnTo>
                    <a:pt x="2584" y="355"/>
                  </a:lnTo>
                  <a:lnTo>
                    <a:pt x="2584" y="355"/>
                  </a:lnTo>
                  <a:lnTo>
                    <a:pt x="2585" y="355"/>
                  </a:lnTo>
                  <a:lnTo>
                    <a:pt x="2585" y="355"/>
                  </a:lnTo>
                  <a:lnTo>
                    <a:pt x="2585" y="355"/>
                  </a:lnTo>
                  <a:lnTo>
                    <a:pt x="2585" y="355"/>
                  </a:lnTo>
                  <a:lnTo>
                    <a:pt x="2586" y="355"/>
                  </a:lnTo>
                  <a:lnTo>
                    <a:pt x="2586" y="355"/>
                  </a:lnTo>
                  <a:lnTo>
                    <a:pt x="2586" y="355"/>
                  </a:lnTo>
                  <a:lnTo>
                    <a:pt x="2586" y="355"/>
                  </a:lnTo>
                  <a:lnTo>
                    <a:pt x="2587" y="355"/>
                  </a:lnTo>
                  <a:lnTo>
                    <a:pt x="2587" y="355"/>
                  </a:lnTo>
                  <a:lnTo>
                    <a:pt x="2587" y="355"/>
                  </a:lnTo>
                  <a:lnTo>
                    <a:pt x="2588" y="355"/>
                  </a:lnTo>
                  <a:lnTo>
                    <a:pt x="2588" y="355"/>
                  </a:lnTo>
                  <a:lnTo>
                    <a:pt x="2588" y="355"/>
                  </a:lnTo>
                  <a:lnTo>
                    <a:pt x="2588" y="355"/>
                  </a:lnTo>
                  <a:lnTo>
                    <a:pt x="2588" y="355"/>
                  </a:lnTo>
                  <a:lnTo>
                    <a:pt x="2589" y="355"/>
                  </a:lnTo>
                  <a:lnTo>
                    <a:pt x="2589" y="355"/>
                  </a:lnTo>
                  <a:lnTo>
                    <a:pt x="2589" y="355"/>
                  </a:lnTo>
                  <a:lnTo>
                    <a:pt x="2590" y="355"/>
                  </a:lnTo>
                  <a:lnTo>
                    <a:pt x="2590" y="355"/>
                  </a:lnTo>
                  <a:lnTo>
                    <a:pt x="2590" y="355"/>
                  </a:lnTo>
                  <a:lnTo>
                    <a:pt x="2590" y="355"/>
                  </a:lnTo>
                  <a:lnTo>
                    <a:pt x="2591" y="355"/>
                  </a:lnTo>
                  <a:lnTo>
                    <a:pt x="2591" y="355"/>
                  </a:lnTo>
                  <a:lnTo>
                    <a:pt x="2591" y="355"/>
                  </a:lnTo>
                  <a:lnTo>
                    <a:pt x="2591" y="355"/>
                  </a:lnTo>
                  <a:lnTo>
                    <a:pt x="2592" y="355"/>
                  </a:lnTo>
                  <a:lnTo>
                    <a:pt x="2592" y="355"/>
                  </a:lnTo>
                  <a:lnTo>
                    <a:pt x="2592" y="355"/>
                  </a:lnTo>
                  <a:lnTo>
                    <a:pt x="2592" y="355"/>
                  </a:lnTo>
                  <a:lnTo>
                    <a:pt x="2593" y="355"/>
                  </a:lnTo>
                  <a:lnTo>
                    <a:pt x="2593" y="355"/>
                  </a:lnTo>
                  <a:lnTo>
                    <a:pt x="2593" y="355"/>
                  </a:lnTo>
                  <a:lnTo>
                    <a:pt x="2593" y="355"/>
                  </a:lnTo>
                  <a:lnTo>
                    <a:pt x="2594" y="355"/>
                  </a:lnTo>
                  <a:lnTo>
                    <a:pt x="2594" y="355"/>
                  </a:lnTo>
                  <a:lnTo>
                    <a:pt x="2594" y="355"/>
                  </a:lnTo>
                  <a:lnTo>
                    <a:pt x="2595" y="355"/>
                  </a:lnTo>
                  <a:lnTo>
                    <a:pt x="2595" y="355"/>
                  </a:lnTo>
                  <a:lnTo>
                    <a:pt x="2595" y="355"/>
                  </a:lnTo>
                  <a:lnTo>
                    <a:pt x="2595" y="355"/>
                  </a:lnTo>
                  <a:lnTo>
                    <a:pt x="2596" y="355"/>
                  </a:lnTo>
                  <a:lnTo>
                    <a:pt x="2596" y="355"/>
                  </a:lnTo>
                  <a:lnTo>
                    <a:pt x="2596" y="355"/>
                  </a:lnTo>
                  <a:lnTo>
                    <a:pt x="2596" y="355"/>
                  </a:lnTo>
                  <a:lnTo>
                    <a:pt x="2597" y="355"/>
                  </a:lnTo>
                  <a:lnTo>
                    <a:pt x="2597" y="355"/>
                  </a:lnTo>
                  <a:lnTo>
                    <a:pt x="2597" y="355"/>
                  </a:lnTo>
                  <a:lnTo>
                    <a:pt x="2597" y="355"/>
                  </a:lnTo>
                  <a:lnTo>
                    <a:pt x="2598" y="355"/>
                  </a:lnTo>
                  <a:lnTo>
                    <a:pt x="2598" y="355"/>
                  </a:lnTo>
                  <a:lnTo>
                    <a:pt x="2598" y="355"/>
                  </a:lnTo>
                  <a:lnTo>
                    <a:pt x="2598" y="355"/>
                  </a:lnTo>
                  <a:lnTo>
                    <a:pt x="2599" y="355"/>
                  </a:lnTo>
                  <a:lnTo>
                    <a:pt x="2599" y="355"/>
                  </a:lnTo>
                  <a:lnTo>
                    <a:pt x="2599" y="355"/>
                  </a:lnTo>
                  <a:lnTo>
                    <a:pt x="2599" y="355"/>
                  </a:lnTo>
                  <a:lnTo>
                    <a:pt x="2600" y="355"/>
                  </a:lnTo>
                  <a:lnTo>
                    <a:pt x="2600" y="355"/>
                  </a:lnTo>
                  <a:lnTo>
                    <a:pt x="2600" y="355"/>
                  </a:lnTo>
                  <a:lnTo>
                    <a:pt x="2600" y="355"/>
                  </a:lnTo>
                  <a:lnTo>
                    <a:pt x="2601" y="355"/>
                  </a:lnTo>
                  <a:lnTo>
                    <a:pt x="2601" y="355"/>
                  </a:lnTo>
                  <a:lnTo>
                    <a:pt x="2601" y="355"/>
                  </a:lnTo>
                  <a:lnTo>
                    <a:pt x="2602" y="355"/>
                  </a:lnTo>
                  <a:lnTo>
                    <a:pt x="2602" y="355"/>
                  </a:lnTo>
                  <a:lnTo>
                    <a:pt x="2602" y="355"/>
                  </a:lnTo>
                  <a:lnTo>
                    <a:pt x="2602" y="355"/>
                  </a:lnTo>
                  <a:lnTo>
                    <a:pt x="2603" y="355"/>
                  </a:lnTo>
                  <a:lnTo>
                    <a:pt x="2603" y="355"/>
                  </a:lnTo>
                  <a:lnTo>
                    <a:pt x="2603" y="355"/>
                  </a:lnTo>
                  <a:lnTo>
                    <a:pt x="2603" y="355"/>
                  </a:lnTo>
                  <a:lnTo>
                    <a:pt x="2604" y="355"/>
                  </a:lnTo>
                  <a:lnTo>
                    <a:pt x="2604" y="355"/>
                  </a:lnTo>
                  <a:lnTo>
                    <a:pt x="2604" y="355"/>
                  </a:lnTo>
                  <a:lnTo>
                    <a:pt x="2604" y="355"/>
                  </a:lnTo>
                  <a:lnTo>
                    <a:pt x="2605" y="355"/>
                  </a:lnTo>
                  <a:lnTo>
                    <a:pt x="2605" y="355"/>
                  </a:lnTo>
                  <a:lnTo>
                    <a:pt x="2605" y="355"/>
                  </a:lnTo>
                  <a:lnTo>
                    <a:pt x="2605" y="355"/>
                  </a:lnTo>
                  <a:lnTo>
                    <a:pt x="2606" y="355"/>
                  </a:lnTo>
                  <a:lnTo>
                    <a:pt x="2606" y="355"/>
                  </a:lnTo>
                  <a:lnTo>
                    <a:pt x="2606" y="355"/>
                  </a:lnTo>
                  <a:lnTo>
                    <a:pt x="2606" y="355"/>
                  </a:lnTo>
                  <a:lnTo>
                    <a:pt x="2607" y="355"/>
                  </a:lnTo>
                  <a:lnTo>
                    <a:pt x="2607" y="355"/>
                  </a:lnTo>
                  <a:lnTo>
                    <a:pt x="2607" y="355"/>
                  </a:lnTo>
                  <a:lnTo>
                    <a:pt x="2607" y="355"/>
                  </a:lnTo>
                  <a:lnTo>
                    <a:pt x="2607" y="355"/>
                  </a:lnTo>
                  <a:lnTo>
                    <a:pt x="2608" y="355"/>
                  </a:lnTo>
                  <a:lnTo>
                    <a:pt x="2608" y="355"/>
                  </a:lnTo>
                  <a:lnTo>
                    <a:pt x="2608" y="355"/>
                  </a:lnTo>
                  <a:lnTo>
                    <a:pt x="2608" y="355"/>
                  </a:lnTo>
                  <a:lnTo>
                    <a:pt x="2609" y="355"/>
                  </a:lnTo>
                  <a:lnTo>
                    <a:pt x="2609" y="355"/>
                  </a:lnTo>
                  <a:lnTo>
                    <a:pt x="2610" y="355"/>
                  </a:lnTo>
                  <a:lnTo>
                    <a:pt x="2610" y="355"/>
                  </a:lnTo>
                  <a:lnTo>
                    <a:pt x="2610" y="355"/>
                  </a:lnTo>
                  <a:lnTo>
                    <a:pt x="2610" y="355"/>
                  </a:lnTo>
                  <a:lnTo>
                    <a:pt x="2611" y="355"/>
                  </a:lnTo>
                  <a:lnTo>
                    <a:pt x="2611" y="355"/>
                  </a:lnTo>
                  <a:lnTo>
                    <a:pt x="2611" y="355"/>
                  </a:lnTo>
                  <a:lnTo>
                    <a:pt x="2611" y="355"/>
                  </a:lnTo>
                  <a:lnTo>
                    <a:pt x="2612" y="355"/>
                  </a:lnTo>
                  <a:lnTo>
                    <a:pt x="2612" y="355"/>
                  </a:lnTo>
                  <a:lnTo>
                    <a:pt x="2612" y="355"/>
                  </a:lnTo>
                  <a:lnTo>
                    <a:pt x="2612" y="355"/>
                  </a:lnTo>
                  <a:lnTo>
                    <a:pt x="2613" y="355"/>
                  </a:lnTo>
                  <a:lnTo>
                    <a:pt x="2613" y="355"/>
                  </a:lnTo>
                  <a:lnTo>
                    <a:pt x="2613" y="355"/>
                  </a:lnTo>
                  <a:lnTo>
                    <a:pt x="2613" y="355"/>
                  </a:lnTo>
                  <a:lnTo>
                    <a:pt x="2614" y="355"/>
                  </a:lnTo>
                  <a:lnTo>
                    <a:pt x="2614" y="355"/>
                  </a:lnTo>
                  <a:lnTo>
                    <a:pt x="2614" y="355"/>
                  </a:lnTo>
                  <a:lnTo>
                    <a:pt x="2614" y="355"/>
                  </a:lnTo>
                  <a:lnTo>
                    <a:pt x="2615" y="355"/>
                  </a:lnTo>
                  <a:lnTo>
                    <a:pt x="2615" y="355"/>
                  </a:lnTo>
                  <a:lnTo>
                    <a:pt x="2615" y="355"/>
                  </a:lnTo>
                  <a:lnTo>
                    <a:pt x="2615" y="355"/>
                  </a:lnTo>
                  <a:lnTo>
                    <a:pt x="2616" y="355"/>
                  </a:lnTo>
                  <a:lnTo>
                    <a:pt x="2616" y="355"/>
                  </a:lnTo>
                  <a:lnTo>
                    <a:pt x="2616" y="355"/>
                  </a:lnTo>
                  <a:lnTo>
                    <a:pt x="2617" y="355"/>
                  </a:lnTo>
                  <a:lnTo>
                    <a:pt x="2617" y="355"/>
                  </a:lnTo>
                  <a:lnTo>
                    <a:pt x="2617" y="355"/>
                  </a:lnTo>
                  <a:lnTo>
                    <a:pt x="2617" y="355"/>
                  </a:lnTo>
                  <a:lnTo>
                    <a:pt x="2618" y="355"/>
                  </a:lnTo>
                  <a:lnTo>
                    <a:pt x="2618" y="355"/>
                  </a:lnTo>
                  <a:lnTo>
                    <a:pt x="2618" y="355"/>
                  </a:lnTo>
                  <a:lnTo>
                    <a:pt x="2618" y="355"/>
                  </a:lnTo>
                  <a:lnTo>
                    <a:pt x="2619" y="355"/>
                  </a:lnTo>
                  <a:lnTo>
                    <a:pt x="2619" y="355"/>
                  </a:lnTo>
                  <a:lnTo>
                    <a:pt x="2619" y="355"/>
                  </a:lnTo>
                  <a:lnTo>
                    <a:pt x="2619" y="355"/>
                  </a:lnTo>
                  <a:lnTo>
                    <a:pt x="2619" y="355"/>
                  </a:lnTo>
                  <a:lnTo>
                    <a:pt x="2620" y="355"/>
                  </a:lnTo>
                  <a:lnTo>
                    <a:pt x="2620" y="355"/>
                  </a:lnTo>
                  <a:lnTo>
                    <a:pt x="2620" y="355"/>
                  </a:lnTo>
                  <a:lnTo>
                    <a:pt x="2620" y="355"/>
                  </a:lnTo>
                  <a:lnTo>
                    <a:pt x="2621" y="355"/>
                  </a:lnTo>
                  <a:lnTo>
                    <a:pt x="2621" y="355"/>
                  </a:lnTo>
                  <a:lnTo>
                    <a:pt x="2621" y="355"/>
                  </a:lnTo>
                  <a:lnTo>
                    <a:pt x="2622" y="355"/>
                  </a:lnTo>
                  <a:lnTo>
                    <a:pt x="2622" y="355"/>
                  </a:lnTo>
                  <a:lnTo>
                    <a:pt x="2622" y="355"/>
                  </a:lnTo>
                  <a:lnTo>
                    <a:pt x="2622" y="355"/>
                  </a:lnTo>
                  <a:lnTo>
                    <a:pt x="2623" y="355"/>
                  </a:lnTo>
                  <a:lnTo>
                    <a:pt x="2623" y="355"/>
                  </a:lnTo>
                  <a:lnTo>
                    <a:pt x="2623" y="355"/>
                  </a:lnTo>
                  <a:lnTo>
                    <a:pt x="2624" y="355"/>
                  </a:lnTo>
                  <a:lnTo>
                    <a:pt x="2624" y="355"/>
                  </a:lnTo>
                  <a:lnTo>
                    <a:pt x="2624" y="355"/>
                  </a:lnTo>
                  <a:lnTo>
                    <a:pt x="2624" y="355"/>
                  </a:lnTo>
                  <a:lnTo>
                    <a:pt x="2625" y="355"/>
                  </a:lnTo>
                  <a:lnTo>
                    <a:pt x="2625" y="355"/>
                  </a:lnTo>
                  <a:lnTo>
                    <a:pt x="2625" y="355"/>
                  </a:lnTo>
                  <a:lnTo>
                    <a:pt x="2625" y="355"/>
                  </a:lnTo>
                  <a:lnTo>
                    <a:pt x="2626" y="355"/>
                  </a:lnTo>
                  <a:lnTo>
                    <a:pt x="2626" y="355"/>
                  </a:lnTo>
                  <a:lnTo>
                    <a:pt x="2626" y="355"/>
                  </a:lnTo>
                  <a:lnTo>
                    <a:pt x="2626" y="355"/>
                  </a:lnTo>
                  <a:lnTo>
                    <a:pt x="2627" y="355"/>
                  </a:lnTo>
                  <a:lnTo>
                    <a:pt x="2627" y="355"/>
                  </a:lnTo>
                  <a:lnTo>
                    <a:pt x="2627" y="355"/>
                  </a:lnTo>
                  <a:lnTo>
                    <a:pt x="2627" y="355"/>
                  </a:lnTo>
                  <a:lnTo>
                    <a:pt x="2628" y="355"/>
                  </a:lnTo>
                  <a:lnTo>
                    <a:pt x="2628" y="355"/>
                  </a:lnTo>
                  <a:lnTo>
                    <a:pt x="2628" y="355"/>
                  </a:lnTo>
                  <a:lnTo>
                    <a:pt x="2628" y="355"/>
                  </a:lnTo>
                  <a:lnTo>
                    <a:pt x="2629" y="355"/>
                  </a:lnTo>
                  <a:lnTo>
                    <a:pt x="2629" y="355"/>
                  </a:lnTo>
                  <a:lnTo>
                    <a:pt x="2629" y="355"/>
                  </a:lnTo>
                  <a:lnTo>
                    <a:pt x="2629" y="355"/>
                  </a:lnTo>
                  <a:lnTo>
                    <a:pt x="2630" y="355"/>
                  </a:lnTo>
                  <a:lnTo>
                    <a:pt x="2630" y="355"/>
                  </a:lnTo>
                  <a:lnTo>
                    <a:pt x="2630" y="355"/>
                  </a:lnTo>
                  <a:lnTo>
                    <a:pt x="2631" y="355"/>
                  </a:lnTo>
                  <a:lnTo>
                    <a:pt x="2631" y="355"/>
                  </a:lnTo>
                  <a:lnTo>
                    <a:pt x="2631" y="355"/>
                  </a:lnTo>
                  <a:lnTo>
                    <a:pt x="2631" y="355"/>
                  </a:lnTo>
                  <a:lnTo>
                    <a:pt x="2631" y="355"/>
                  </a:lnTo>
                  <a:lnTo>
                    <a:pt x="2632" y="355"/>
                  </a:lnTo>
                  <a:lnTo>
                    <a:pt x="2632" y="355"/>
                  </a:lnTo>
                  <a:lnTo>
                    <a:pt x="2632" y="355"/>
                  </a:lnTo>
                  <a:lnTo>
                    <a:pt x="2632" y="355"/>
                  </a:lnTo>
                  <a:lnTo>
                    <a:pt x="2633" y="355"/>
                  </a:lnTo>
                  <a:lnTo>
                    <a:pt x="2633" y="355"/>
                  </a:lnTo>
                  <a:lnTo>
                    <a:pt x="2633" y="355"/>
                  </a:lnTo>
                  <a:lnTo>
                    <a:pt x="2634" y="355"/>
                  </a:lnTo>
                  <a:lnTo>
                    <a:pt x="2634" y="355"/>
                  </a:lnTo>
                  <a:lnTo>
                    <a:pt x="2634" y="355"/>
                  </a:lnTo>
                  <a:lnTo>
                    <a:pt x="2634" y="355"/>
                  </a:lnTo>
                  <a:lnTo>
                    <a:pt x="2635" y="355"/>
                  </a:lnTo>
                  <a:lnTo>
                    <a:pt x="2635" y="355"/>
                  </a:lnTo>
                  <a:lnTo>
                    <a:pt x="2635" y="355"/>
                  </a:lnTo>
                  <a:lnTo>
                    <a:pt x="2635" y="355"/>
                  </a:lnTo>
                  <a:lnTo>
                    <a:pt x="2636" y="355"/>
                  </a:lnTo>
                  <a:lnTo>
                    <a:pt x="2636" y="355"/>
                  </a:lnTo>
                  <a:lnTo>
                    <a:pt x="2636" y="355"/>
                  </a:lnTo>
                  <a:lnTo>
                    <a:pt x="2636" y="355"/>
                  </a:lnTo>
                  <a:lnTo>
                    <a:pt x="2637" y="355"/>
                  </a:lnTo>
                  <a:lnTo>
                    <a:pt x="2637" y="355"/>
                  </a:lnTo>
                  <a:lnTo>
                    <a:pt x="2637" y="355"/>
                  </a:lnTo>
                  <a:lnTo>
                    <a:pt x="2637" y="355"/>
                  </a:lnTo>
                  <a:lnTo>
                    <a:pt x="2638" y="355"/>
                  </a:lnTo>
                  <a:lnTo>
                    <a:pt x="2638" y="355"/>
                  </a:lnTo>
                  <a:lnTo>
                    <a:pt x="2638" y="355"/>
                  </a:lnTo>
                  <a:lnTo>
                    <a:pt x="2639" y="355"/>
                  </a:lnTo>
                  <a:lnTo>
                    <a:pt x="2639" y="355"/>
                  </a:lnTo>
                  <a:lnTo>
                    <a:pt x="2639" y="355"/>
                  </a:lnTo>
                  <a:lnTo>
                    <a:pt x="2639" y="355"/>
                  </a:lnTo>
                  <a:lnTo>
                    <a:pt x="2640" y="355"/>
                  </a:lnTo>
                  <a:lnTo>
                    <a:pt x="2640" y="355"/>
                  </a:lnTo>
                  <a:lnTo>
                    <a:pt x="2640" y="355"/>
                  </a:lnTo>
                  <a:lnTo>
                    <a:pt x="2640" y="355"/>
                  </a:lnTo>
                  <a:lnTo>
                    <a:pt x="2641" y="355"/>
                  </a:lnTo>
                  <a:lnTo>
                    <a:pt x="2641" y="355"/>
                  </a:lnTo>
                  <a:lnTo>
                    <a:pt x="2641" y="355"/>
                  </a:lnTo>
                  <a:lnTo>
                    <a:pt x="2641" y="355"/>
                  </a:lnTo>
                  <a:lnTo>
                    <a:pt x="2642" y="355"/>
                  </a:lnTo>
                  <a:lnTo>
                    <a:pt x="2642" y="355"/>
                  </a:lnTo>
                  <a:lnTo>
                    <a:pt x="2642" y="355"/>
                  </a:lnTo>
                  <a:lnTo>
                    <a:pt x="2642" y="355"/>
                  </a:lnTo>
                  <a:lnTo>
                    <a:pt x="2643" y="355"/>
                  </a:lnTo>
                  <a:lnTo>
                    <a:pt x="2643" y="355"/>
                  </a:lnTo>
                  <a:lnTo>
                    <a:pt x="2643" y="355"/>
                  </a:lnTo>
                  <a:lnTo>
                    <a:pt x="2643" y="355"/>
                  </a:lnTo>
                  <a:lnTo>
                    <a:pt x="2644" y="355"/>
                  </a:lnTo>
                  <a:lnTo>
                    <a:pt x="2644" y="355"/>
                  </a:lnTo>
                  <a:lnTo>
                    <a:pt x="2644" y="355"/>
                  </a:lnTo>
                  <a:lnTo>
                    <a:pt x="2644" y="355"/>
                  </a:lnTo>
                  <a:lnTo>
                    <a:pt x="2645" y="355"/>
                  </a:lnTo>
                  <a:lnTo>
                    <a:pt x="2645" y="355"/>
                  </a:lnTo>
                  <a:lnTo>
                    <a:pt x="2645" y="355"/>
                  </a:lnTo>
                  <a:lnTo>
                    <a:pt x="2646" y="355"/>
                  </a:lnTo>
                  <a:lnTo>
                    <a:pt x="2646" y="355"/>
                  </a:lnTo>
                  <a:lnTo>
                    <a:pt x="2646" y="355"/>
                  </a:lnTo>
                  <a:lnTo>
                    <a:pt x="2646" y="355"/>
                  </a:lnTo>
                  <a:lnTo>
                    <a:pt x="2647" y="355"/>
                  </a:lnTo>
                  <a:lnTo>
                    <a:pt x="2647" y="355"/>
                  </a:lnTo>
                  <a:lnTo>
                    <a:pt x="2647" y="355"/>
                  </a:lnTo>
                  <a:lnTo>
                    <a:pt x="2647" y="355"/>
                  </a:lnTo>
                  <a:lnTo>
                    <a:pt x="2648" y="355"/>
                  </a:lnTo>
                  <a:lnTo>
                    <a:pt x="2648" y="355"/>
                  </a:lnTo>
                  <a:lnTo>
                    <a:pt x="2648" y="355"/>
                  </a:lnTo>
                  <a:lnTo>
                    <a:pt x="2648" y="355"/>
                  </a:lnTo>
                  <a:lnTo>
                    <a:pt x="2649" y="355"/>
                  </a:lnTo>
                  <a:lnTo>
                    <a:pt x="2649" y="355"/>
                  </a:lnTo>
                  <a:lnTo>
                    <a:pt x="2649" y="355"/>
                  </a:lnTo>
                  <a:lnTo>
                    <a:pt x="2649" y="355"/>
                  </a:lnTo>
                  <a:lnTo>
                    <a:pt x="2650" y="355"/>
                  </a:lnTo>
                  <a:lnTo>
                    <a:pt x="2650" y="355"/>
                  </a:lnTo>
                  <a:lnTo>
                    <a:pt x="2650" y="355"/>
                  </a:lnTo>
                  <a:lnTo>
                    <a:pt x="2650" y="355"/>
                  </a:lnTo>
                  <a:lnTo>
                    <a:pt x="2651" y="355"/>
                  </a:lnTo>
                  <a:lnTo>
                    <a:pt x="2651" y="355"/>
                  </a:lnTo>
                  <a:lnTo>
                    <a:pt x="2651" y="355"/>
                  </a:lnTo>
                  <a:lnTo>
                    <a:pt x="2651" y="355"/>
                  </a:lnTo>
                  <a:lnTo>
                    <a:pt x="2651" y="355"/>
                  </a:lnTo>
                  <a:lnTo>
                    <a:pt x="2652" y="355"/>
                  </a:lnTo>
                  <a:lnTo>
                    <a:pt x="2652" y="355"/>
                  </a:lnTo>
                  <a:lnTo>
                    <a:pt x="2653" y="355"/>
                  </a:lnTo>
                  <a:lnTo>
                    <a:pt x="2653" y="355"/>
                  </a:lnTo>
                  <a:lnTo>
                    <a:pt x="2653" y="355"/>
                  </a:lnTo>
                  <a:lnTo>
                    <a:pt x="2653" y="355"/>
                  </a:lnTo>
                  <a:lnTo>
                    <a:pt x="2654" y="355"/>
                  </a:lnTo>
                  <a:lnTo>
                    <a:pt x="2654" y="355"/>
                  </a:lnTo>
                  <a:lnTo>
                    <a:pt x="2654" y="355"/>
                  </a:lnTo>
                  <a:lnTo>
                    <a:pt x="2654" y="355"/>
                  </a:lnTo>
                  <a:lnTo>
                    <a:pt x="2655" y="355"/>
                  </a:lnTo>
                  <a:lnTo>
                    <a:pt x="2655" y="355"/>
                  </a:lnTo>
                  <a:lnTo>
                    <a:pt x="2655" y="355"/>
                  </a:lnTo>
                  <a:lnTo>
                    <a:pt x="2655" y="355"/>
                  </a:lnTo>
                  <a:lnTo>
                    <a:pt x="2656" y="355"/>
                  </a:lnTo>
                  <a:lnTo>
                    <a:pt x="2656" y="355"/>
                  </a:lnTo>
                  <a:lnTo>
                    <a:pt x="2656" y="355"/>
                  </a:lnTo>
                  <a:lnTo>
                    <a:pt x="2656" y="355"/>
                  </a:lnTo>
                  <a:lnTo>
                    <a:pt x="2657" y="355"/>
                  </a:lnTo>
                  <a:lnTo>
                    <a:pt x="2657" y="355"/>
                  </a:lnTo>
                  <a:lnTo>
                    <a:pt x="2657" y="355"/>
                  </a:lnTo>
                  <a:lnTo>
                    <a:pt x="2657" y="355"/>
                  </a:lnTo>
                  <a:lnTo>
                    <a:pt x="2658" y="355"/>
                  </a:lnTo>
                  <a:lnTo>
                    <a:pt x="2658" y="355"/>
                  </a:lnTo>
                  <a:lnTo>
                    <a:pt x="2658" y="355"/>
                  </a:lnTo>
                  <a:lnTo>
                    <a:pt x="2658" y="355"/>
                  </a:lnTo>
                  <a:lnTo>
                    <a:pt x="2659" y="355"/>
                  </a:lnTo>
                  <a:lnTo>
                    <a:pt x="2659" y="355"/>
                  </a:lnTo>
                  <a:lnTo>
                    <a:pt x="2659" y="355"/>
                  </a:lnTo>
                  <a:lnTo>
                    <a:pt x="2659" y="355"/>
                  </a:lnTo>
                  <a:lnTo>
                    <a:pt x="2660" y="355"/>
                  </a:lnTo>
                  <a:lnTo>
                    <a:pt x="2660" y="355"/>
                  </a:lnTo>
                  <a:lnTo>
                    <a:pt x="2660" y="355"/>
                  </a:lnTo>
                  <a:lnTo>
                    <a:pt x="2661" y="355"/>
                  </a:lnTo>
                  <a:lnTo>
                    <a:pt x="2661" y="355"/>
                  </a:lnTo>
                  <a:lnTo>
                    <a:pt x="2661" y="355"/>
                  </a:lnTo>
                  <a:lnTo>
                    <a:pt x="2661" y="355"/>
                  </a:lnTo>
                  <a:lnTo>
                    <a:pt x="2662" y="355"/>
                  </a:lnTo>
                  <a:lnTo>
                    <a:pt x="2662" y="355"/>
                  </a:lnTo>
                  <a:lnTo>
                    <a:pt x="2662" y="355"/>
                  </a:lnTo>
                  <a:lnTo>
                    <a:pt x="2662" y="355"/>
                  </a:lnTo>
                  <a:lnTo>
                    <a:pt x="2663" y="355"/>
                  </a:lnTo>
                  <a:lnTo>
                    <a:pt x="2663" y="355"/>
                  </a:lnTo>
                  <a:lnTo>
                    <a:pt x="2663" y="355"/>
                  </a:lnTo>
                  <a:lnTo>
                    <a:pt x="2663" y="355"/>
                  </a:lnTo>
                  <a:lnTo>
                    <a:pt x="2663" y="355"/>
                  </a:lnTo>
                  <a:lnTo>
                    <a:pt x="2664" y="355"/>
                  </a:lnTo>
                  <a:lnTo>
                    <a:pt x="2664" y="355"/>
                  </a:lnTo>
                  <a:lnTo>
                    <a:pt x="2664" y="355"/>
                  </a:lnTo>
                  <a:lnTo>
                    <a:pt x="2665" y="355"/>
                  </a:lnTo>
                  <a:lnTo>
                    <a:pt x="2665" y="355"/>
                  </a:lnTo>
                  <a:lnTo>
                    <a:pt x="2665" y="355"/>
                  </a:lnTo>
                  <a:lnTo>
                    <a:pt x="2665" y="355"/>
                  </a:lnTo>
                  <a:lnTo>
                    <a:pt x="2666" y="355"/>
                  </a:lnTo>
                  <a:lnTo>
                    <a:pt x="2666" y="355"/>
                  </a:lnTo>
                  <a:lnTo>
                    <a:pt x="2666" y="355"/>
                  </a:lnTo>
                  <a:lnTo>
                    <a:pt x="2666" y="355"/>
                  </a:lnTo>
                  <a:lnTo>
                    <a:pt x="2667" y="355"/>
                  </a:lnTo>
                  <a:lnTo>
                    <a:pt x="2667" y="355"/>
                  </a:lnTo>
                  <a:lnTo>
                    <a:pt x="2667" y="355"/>
                  </a:lnTo>
                  <a:lnTo>
                    <a:pt x="2668" y="355"/>
                  </a:lnTo>
                  <a:lnTo>
                    <a:pt x="2668" y="355"/>
                  </a:lnTo>
                  <a:lnTo>
                    <a:pt x="2668" y="355"/>
                  </a:lnTo>
                  <a:lnTo>
                    <a:pt x="2668" y="355"/>
                  </a:lnTo>
                  <a:lnTo>
                    <a:pt x="2669" y="355"/>
                  </a:lnTo>
                  <a:lnTo>
                    <a:pt x="2669" y="355"/>
                  </a:lnTo>
                  <a:lnTo>
                    <a:pt x="2669" y="355"/>
                  </a:lnTo>
                  <a:lnTo>
                    <a:pt x="2669" y="355"/>
                  </a:lnTo>
                  <a:lnTo>
                    <a:pt x="2670" y="355"/>
                  </a:lnTo>
                  <a:lnTo>
                    <a:pt x="2670" y="355"/>
                  </a:lnTo>
                  <a:lnTo>
                    <a:pt x="2670" y="355"/>
                  </a:lnTo>
                  <a:lnTo>
                    <a:pt x="2670" y="355"/>
                  </a:lnTo>
                  <a:lnTo>
                    <a:pt x="2671" y="355"/>
                  </a:lnTo>
                  <a:lnTo>
                    <a:pt x="2671" y="355"/>
                  </a:lnTo>
                  <a:lnTo>
                    <a:pt x="2671" y="355"/>
                  </a:lnTo>
                  <a:lnTo>
                    <a:pt x="2671" y="355"/>
                  </a:lnTo>
                  <a:lnTo>
                    <a:pt x="2672" y="355"/>
                  </a:lnTo>
                  <a:lnTo>
                    <a:pt x="2672" y="355"/>
                  </a:lnTo>
                  <a:lnTo>
                    <a:pt x="2672" y="355"/>
                  </a:lnTo>
                  <a:lnTo>
                    <a:pt x="2672" y="355"/>
                  </a:lnTo>
                  <a:lnTo>
                    <a:pt x="2673" y="355"/>
                  </a:lnTo>
                  <a:lnTo>
                    <a:pt x="2673" y="355"/>
                  </a:lnTo>
                  <a:lnTo>
                    <a:pt x="2673" y="355"/>
                  </a:lnTo>
                  <a:lnTo>
                    <a:pt x="2673" y="355"/>
                  </a:lnTo>
                  <a:lnTo>
                    <a:pt x="2674" y="355"/>
                  </a:lnTo>
                  <a:lnTo>
                    <a:pt x="2674" y="355"/>
                  </a:lnTo>
                  <a:lnTo>
                    <a:pt x="2674" y="355"/>
                  </a:lnTo>
                  <a:lnTo>
                    <a:pt x="2675" y="355"/>
                  </a:lnTo>
                  <a:lnTo>
                    <a:pt x="2675" y="355"/>
                  </a:lnTo>
                  <a:lnTo>
                    <a:pt x="2675" y="355"/>
                  </a:lnTo>
                  <a:lnTo>
                    <a:pt x="2675" y="355"/>
                  </a:lnTo>
                  <a:lnTo>
                    <a:pt x="2675" y="355"/>
                  </a:lnTo>
                  <a:lnTo>
                    <a:pt x="2676" y="355"/>
                  </a:lnTo>
                  <a:lnTo>
                    <a:pt x="2676" y="355"/>
                  </a:lnTo>
                  <a:lnTo>
                    <a:pt x="2676" y="355"/>
                  </a:lnTo>
                  <a:lnTo>
                    <a:pt x="2677" y="355"/>
                  </a:lnTo>
                  <a:lnTo>
                    <a:pt x="2677" y="355"/>
                  </a:lnTo>
                  <a:lnTo>
                    <a:pt x="2677" y="355"/>
                  </a:lnTo>
                  <a:lnTo>
                    <a:pt x="2677" y="355"/>
                  </a:lnTo>
                  <a:lnTo>
                    <a:pt x="2678" y="355"/>
                  </a:lnTo>
                  <a:lnTo>
                    <a:pt x="2678" y="355"/>
                  </a:lnTo>
                  <a:lnTo>
                    <a:pt x="2678" y="355"/>
                  </a:lnTo>
                  <a:lnTo>
                    <a:pt x="2678" y="355"/>
                  </a:lnTo>
                  <a:lnTo>
                    <a:pt x="2679" y="355"/>
                  </a:lnTo>
                  <a:lnTo>
                    <a:pt x="2679" y="355"/>
                  </a:lnTo>
                  <a:lnTo>
                    <a:pt x="2679" y="355"/>
                  </a:lnTo>
                  <a:lnTo>
                    <a:pt x="2679" y="355"/>
                  </a:lnTo>
                  <a:lnTo>
                    <a:pt x="2680" y="355"/>
                  </a:lnTo>
                  <a:lnTo>
                    <a:pt x="2680" y="355"/>
                  </a:lnTo>
                  <a:lnTo>
                    <a:pt x="2680" y="355"/>
                  </a:lnTo>
                  <a:lnTo>
                    <a:pt x="2680" y="355"/>
                  </a:lnTo>
                  <a:lnTo>
                    <a:pt x="2681" y="355"/>
                  </a:lnTo>
                  <a:lnTo>
                    <a:pt x="2681" y="355"/>
                  </a:lnTo>
                  <a:lnTo>
                    <a:pt x="2681" y="355"/>
                  </a:lnTo>
                  <a:lnTo>
                    <a:pt x="2682" y="355"/>
                  </a:lnTo>
                  <a:lnTo>
                    <a:pt x="2682" y="355"/>
                  </a:lnTo>
                  <a:lnTo>
                    <a:pt x="2682" y="355"/>
                  </a:lnTo>
                  <a:lnTo>
                    <a:pt x="2682" y="355"/>
                  </a:lnTo>
                  <a:lnTo>
                    <a:pt x="2683" y="355"/>
                  </a:lnTo>
                  <a:lnTo>
                    <a:pt x="2683" y="355"/>
                  </a:lnTo>
                  <a:lnTo>
                    <a:pt x="2683" y="355"/>
                  </a:lnTo>
                  <a:lnTo>
                    <a:pt x="2683" y="355"/>
                  </a:lnTo>
                  <a:lnTo>
                    <a:pt x="2684" y="355"/>
                  </a:lnTo>
                  <a:lnTo>
                    <a:pt x="2684" y="355"/>
                  </a:lnTo>
                  <a:lnTo>
                    <a:pt x="2684" y="355"/>
                  </a:lnTo>
                  <a:lnTo>
                    <a:pt x="2684" y="355"/>
                  </a:lnTo>
                  <a:lnTo>
                    <a:pt x="2685" y="355"/>
                  </a:lnTo>
                  <a:lnTo>
                    <a:pt x="2685" y="355"/>
                  </a:lnTo>
                  <a:lnTo>
                    <a:pt x="2685" y="355"/>
                  </a:lnTo>
                  <a:lnTo>
                    <a:pt x="2685" y="355"/>
                  </a:lnTo>
                  <a:lnTo>
                    <a:pt x="2686" y="355"/>
                  </a:lnTo>
                  <a:lnTo>
                    <a:pt x="2686" y="355"/>
                  </a:lnTo>
                  <a:lnTo>
                    <a:pt x="2686" y="355"/>
                  </a:lnTo>
                  <a:lnTo>
                    <a:pt x="2686" y="355"/>
                  </a:lnTo>
                  <a:lnTo>
                    <a:pt x="2687" y="355"/>
                  </a:lnTo>
                  <a:lnTo>
                    <a:pt x="2687" y="355"/>
                  </a:lnTo>
                  <a:lnTo>
                    <a:pt x="2687" y="355"/>
                  </a:lnTo>
                  <a:lnTo>
                    <a:pt x="2687" y="355"/>
                  </a:lnTo>
                  <a:lnTo>
                    <a:pt x="2688" y="355"/>
                  </a:lnTo>
                  <a:lnTo>
                    <a:pt x="2688" y="355"/>
                  </a:lnTo>
                  <a:lnTo>
                    <a:pt x="2688" y="355"/>
                  </a:lnTo>
                  <a:lnTo>
                    <a:pt x="2688" y="355"/>
                  </a:lnTo>
                  <a:lnTo>
                    <a:pt x="2689" y="355"/>
                  </a:lnTo>
                  <a:lnTo>
                    <a:pt x="2689" y="355"/>
                  </a:lnTo>
                  <a:lnTo>
                    <a:pt x="2689" y="355"/>
                  </a:lnTo>
                  <a:lnTo>
                    <a:pt x="2690" y="355"/>
                  </a:lnTo>
                  <a:lnTo>
                    <a:pt x="2690" y="355"/>
                  </a:lnTo>
                  <a:lnTo>
                    <a:pt x="2690" y="355"/>
                  </a:lnTo>
                  <a:lnTo>
                    <a:pt x="2690" y="355"/>
                  </a:lnTo>
                  <a:lnTo>
                    <a:pt x="2691" y="355"/>
                  </a:lnTo>
                  <a:lnTo>
                    <a:pt x="2691" y="355"/>
                  </a:lnTo>
                  <a:lnTo>
                    <a:pt x="2691" y="355"/>
                  </a:lnTo>
                  <a:lnTo>
                    <a:pt x="2691" y="355"/>
                  </a:lnTo>
                  <a:lnTo>
                    <a:pt x="2692" y="355"/>
                  </a:lnTo>
                  <a:lnTo>
                    <a:pt x="2692" y="355"/>
                  </a:lnTo>
                  <a:lnTo>
                    <a:pt x="2692" y="355"/>
                  </a:lnTo>
                  <a:lnTo>
                    <a:pt x="2692" y="355"/>
                  </a:lnTo>
                  <a:lnTo>
                    <a:pt x="2693" y="355"/>
                  </a:lnTo>
                  <a:lnTo>
                    <a:pt x="2693" y="355"/>
                  </a:lnTo>
                  <a:lnTo>
                    <a:pt x="2693" y="355"/>
                  </a:lnTo>
                  <a:lnTo>
                    <a:pt x="2693" y="355"/>
                  </a:lnTo>
                  <a:lnTo>
                    <a:pt x="2694" y="355"/>
                  </a:lnTo>
                  <a:lnTo>
                    <a:pt x="2694" y="355"/>
                  </a:lnTo>
                  <a:lnTo>
                    <a:pt x="2694" y="355"/>
                  </a:lnTo>
                  <a:lnTo>
                    <a:pt x="2694" y="355"/>
                  </a:lnTo>
                  <a:lnTo>
                    <a:pt x="2695" y="355"/>
                  </a:lnTo>
                  <a:lnTo>
                    <a:pt x="2695" y="355"/>
                  </a:lnTo>
                  <a:lnTo>
                    <a:pt x="2695" y="355"/>
                  </a:lnTo>
                  <a:lnTo>
                    <a:pt x="2695" y="355"/>
                  </a:lnTo>
                  <a:lnTo>
                    <a:pt x="2695" y="355"/>
                  </a:lnTo>
                  <a:lnTo>
                    <a:pt x="2696" y="355"/>
                  </a:lnTo>
                  <a:lnTo>
                    <a:pt x="2696" y="355"/>
                  </a:lnTo>
                  <a:lnTo>
                    <a:pt x="2697" y="355"/>
                  </a:lnTo>
                  <a:lnTo>
                    <a:pt x="2697" y="355"/>
                  </a:lnTo>
                  <a:lnTo>
                    <a:pt x="2697" y="355"/>
                  </a:lnTo>
                  <a:lnTo>
                    <a:pt x="2697" y="355"/>
                  </a:lnTo>
                  <a:lnTo>
                    <a:pt x="2698" y="355"/>
                  </a:lnTo>
                  <a:lnTo>
                    <a:pt x="2698" y="355"/>
                  </a:lnTo>
                  <a:lnTo>
                    <a:pt x="2698" y="355"/>
                  </a:lnTo>
                  <a:lnTo>
                    <a:pt x="2698" y="355"/>
                  </a:lnTo>
                  <a:lnTo>
                    <a:pt x="2699" y="355"/>
                  </a:lnTo>
                  <a:lnTo>
                    <a:pt x="2699" y="355"/>
                  </a:lnTo>
                  <a:lnTo>
                    <a:pt x="2699" y="355"/>
                  </a:lnTo>
                  <a:lnTo>
                    <a:pt x="2699" y="355"/>
                  </a:lnTo>
                  <a:lnTo>
                    <a:pt x="2700" y="355"/>
                  </a:lnTo>
                  <a:lnTo>
                    <a:pt x="2700" y="355"/>
                  </a:lnTo>
                  <a:lnTo>
                    <a:pt x="2700" y="355"/>
                  </a:lnTo>
                  <a:lnTo>
                    <a:pt x="2700" y="355"/>
                  </a:lnTo>
                  <a:lnTo>
                    <a:pt x="2701" y="355"/>
                  </a:lnTo>
                  <a:lnTo>
                    <a:pt x="2701" y="355"/>
                  </a:lnTo>
                  <a:lnTo>
                    <a:pt x="2701" y="355"/>
                  </a:lnTo>
                  <a:lnTo>
                    <a:pt x="2701" y="355"/>
                  </a:lnTo>
                  <a:lnTo>
                    <a:pt x="2702" y="355"/>
                  </a:lnTo>
                  <a:lnTo>
                    <a:pt x="2702" y="355"/>
                  </a:lnTo>
                  <a:lnTo>
                    <a:pt x="2702" y="355"/>
                  </a:lnTo>
                  <a:lnTo>
                    <a:pt x="2702" y="355"/>
                  </a:lnTo>
                  <a:lnTo>
                    <a:pt x="2703" y="355"/>
                  </a:lnTo>
                  <a:lnTo>
                    <a:pt x="2703" y="355"/>
                  </a:lnTo>
                  <a:lnTo>
                    <a:pt x="2703" y="355"/>
                  </a:lnTo>
                  <a:lnTo>
                    <a:pt x="2704" y="355"/>
                  </a:lnTo>
                  <a:lnTo>
                    <a:pt x="2704" y="355"/>
                  </a:lnTo>
                  <a:lnTo>
                    <a:pt x="2704" y="355"/>
                  </a:lnTo>
                  <a:lnTo>
                    <a:pt x="2704" y="355"/>
                  </a:lnTo>
                  <a:lnTo>
                    <a:pt x="2705" y="355"/>
                  </a:lnTo>
                  <a:lnTo>
                    <a:pt x="2705" y="355"/>
                  </a:lnTo>
                  <a:lnTo>
                    <a:pt x="2705" y="355"/>
                  </a:lnTo>
                  <a:lnTo>
                    <a:pt x="2705" y="355"/>
                  </a:lnTo>
                  <a:lnTo>
                    <a:pt x="2706" y="355"/>
                  </a:lnTo>
                  <a:lnTo>
                    <a:pt x="2706" y="355"/>
                  </a:lnTo>
                  <a:lnTo>
                    <a:pt x="2706" y="355"/>
                  </a:lnTo>
                  <a:lnTo>
                    <a:pt x="2706" y="355"/>
                  </a:lnTo>
                  <a:lnTo>
                    <a:pt x="2707" y="355"/>
                  </a:lnTo>
                  <a:lnTo>
                    <a:pt x="2707" y="355"/>
                  </a:lnTo>
                  <a:lnTo>
                    <a:pt x="2707" y="355"/>
                  </a:lnTo>
                  <a:lnTo>
                    <a:pt x="2707" y="355"/>
                  </a:lnTo>
                  <a:lnTo>
                    <a:pt x="2707" y="355"/>
                  </a:lnTo>
                  <a:lnTo>
                    <a:pt x="2708" y="355"/>
                  </a:lnTo>
                  <a:lnTo>
                    <a:pt x="2708" y="355"/>
                  </a:lnTo>
                  <a:lnTo>
                    <a:pt x="2708" y="355"/>
                  </a:lnTo>
                  <a:lnTo>
                    <a:pt x="2709" y="355"/>
                  </a:lnTo>
                  <a:lnTo>
                    <a:pt x="2709" y="355"/>
                  </a:lnTo>
                  <a:lnTo>
                    <a:pt x="2709" y="355"/>
                  </a:lnTo>
                  <a:lnTo>
                    <a:pt x="2709" y="355"/>
                  </a:lnTo>
                  <a:lnTo>
                    <a:pt x="2710" y="355"/>
                  </a:lnTo>
                  <a:lnTo>
                    <a:pt x="2710" y="355"/>
                  </a:lnTo>
                  <a:lnTo>
                    <a:pt x="2710" y="355"/>
                  </a:lnTo>
                  <a:lnTo>
                    <a:pt x="2711" y="355"/>
                  </a:lnTo>
                  <a:lnTo>
                    <a:pt x="2711" y="355"/>
                  </a:lnTo>
                  <a:lnTo>
                    <a:pt x="2711" y="355"/>
                  </a:lnTo>
                  <a:lnTo>
                    <a:pt x="2711" y="355"/>
                  </a:lnTo>
                  <a:lnTo>
                    <a:pt x="2712" y="355"/>
                  </a:lnTo>
                  <a:lnTo>
                    <a:pt x="2712" y="355"/>
                  </a:lnTo>
                  <a:lnTo>
                    <a:pt x="2712" y="355"/>
                  </a:lnTo>
                  <a:lnTo>
                    <a:pt x="2712" y="355"/>
                  </a:lnTo>
                  <a:lnTo>
                    <a:pt x="2713" y="355"/>
                  </a:lnTo>
                  <a:lnTo>
                    <a:pt x="2713" y="355"/>
                  </a:lnTo>
                  <a:lnTo>
                    <a:pt x="2713" y="355"/>
                  </a:lnTo>
                  <a:lnTo>
                    <a:pt x="2713" y="355"/>
                  </a:lnTo>
                  <a:lnTo>
                    <a:pt x="2714" y="355"/>
                  </a:lnTo>
                  <a:lnTo>
                    <a:pt x="2714" y="355"/>
                  </a:lnTo>
                  <a:lnTo>
                    <a:pt x="2714" y="355"/>
                  </a:lnTo>
                  <a:lnTo>
                    <a:pt x="2714" y="355"/>
                  </a:lnTo>
                  <a:lnTo>
                    <a:pt x="2715" y="355"/>
                  </a:lnTo>
                  <a:lnTo>
                    <a:pt x="2715" y="355"/>
                  </a:lnTo>
                  <a:lnTo>
                    <a:pt x="2715" y="355"/>
                  </a:lnTo>
                  <a:lnTo>
                    <a:pt x="2715" y="355"/>
                  </a:lnTo>
                  <a:lnTo>
                    <a:pt x="2716" y="355"/>
                  </a:lnTo>
                  <a:lnTo>
                    <a:pt x="2716" y="355"/>
                  </a:lnTo>
                  <a:lnTo>
                    <a:pt x="2716" y="355"/>
                  </a:lnTo>
                  <a:lnTo>
                    <a:pt x="2716" y="355"/>
                  </a:lnTo>
                  <a:lnTo>
                    <a:pt x="2717" y="355"/>
                  </a:lnTo>
                  <a:lnTo>
                    <a:pt x="2717" y="355"/>
                  </a:lnTo>
                  <a:lnTo>
                    <a:pt x="2717" y="355"/>
                  </a:lnTo>
                  <a:lnTo>
                    <a:pt x="2717" y="355"/>
                  </a:lnTo>
                  <a:lnTo>
                    <a:pt x="2718" y="355"/>
                  </a:lnTo>
                  <a:lnTo>
                    <a:pt x="2718" y="355"/>
                  </a:lnTo>
                  <a:lnTo>
                    <a:pt x="2718" y="355"/>
                  </a:lnTo>
                  <a:lnTo>
                    <a:pt x="2719" y="355"/>
                  </a:lnTo>
                  <a:lnTo>
                    <a:pt x="2719" y="355"/>
                  </a:lnTo>
                  <a:lnTo>
                    <a:pt x="2719" y="355"/>
                  </a:lnTo>
                  <a:lnTo>
                    <a:pt x="2719" y="355"/>
                  </a:lnTo>
                  <a:lnTo>
                    <a:pt x="2719" y="355"/>
                  </a:lnTo>
                  <a:lnTo>
                    <a:pt x="2720" y="355"/>
                  </a:lnTo>
                  <a:lnTo>
                    <a:pt x="2720" y="355"/>
                  </a:lnTo>
                  <a:lnTo>
                    <a:pt x="2720" y="355"/>
                  </a:lnTo>
                  <a:lnTo>
                    <a:pt x="2721" y="355"/>
                  </a:lnTo>
                  <a:lnTo>
                    <a:pt x="2721" y="355"/>
                  </a:lnTo>
                  <a:lnTo>
                    <a:pt x="2721" y="355"/>
                  </a:lnTo>
                  <a:lnTo>
                    <a:pt x="2721" y="355"/>
                  </a:lnTo>
                  <a:lnTo>
                    <a:pt x="2722" y="355"/>
                  </a:lnTo>
                  <a:lnTo>
                    <a:pt x="2722" y="355"/>
                  </a:lnTo>
                  <a:lnTo>
                    <a:pt x="2722" y="355"/>
                  </a:lnTo>
                  <a:lnTo>
                    <a:pt x="2722" y="355"/>
                  </a:lnTo>
                  <a:lnTo>
                    <a:pt x="2723" y="355"/>
                  </a:lnTo>
                  <a:lnTo>
                    <a:pt x="2723" y="355"/>
                  </a:lnTo>
                  <a:lnTo>
                    <a:pt x="2723" y="355"/>
                  </a:lnTo>
                  <a:lnTo>
                    <a:pt x="2723" y="355"/>
                  </a:lnTo>
                  <a:lnTo>
                    <a:pt x="2724" y="355"/>
                  </a:lnTo>
                  <a:lnTo>
                    <a:pt x="2724" y="355"/>
                  </a:lnTo>
                  <a:lnTo>
                    <a:pt x="2724" y="355"/>
                  </a:lnTo>
                  <a:lnTo>
                    <a:pt x="2724" y="355"/>
                  </a:lnTo>
                  <a:lnTo>
                    <a:pt x="2725" y="355"/>
                  </a:lnTo>
                  <a:lnTo>
                    <a:pt x="2725" y="355"/>
                  </a:lnTo>
                  <a:lnTo>
                    <a:pt x="2725" y="355"/>
                  </a:lnTo>
                  <a:lnTo>
                    <a:pt x="2726" y="355"/>
                  </a:lnTo>
                  <a:lnTo>
                    <a:pt x="2726" y="355"/>
                  </a:lnTo>
                  <a:lnTo>
                    <a:pt x="2726" y="355"/>
                  </a:lnTo>
                  <a:lnTo>
                    <a:pt x="2726" y="355"/>
                  </a:lnTo>
                  <a:lnTo>
                    <a:pt x="2727" y="355"/>
                  </a:lnTo>
                  <a:lnTo>
                    <a:pt x="2727" y="355"/>
                  </a:lnTo>
                  <a:lnTo>
                    <a:pt x="2727" y="355"/>
                  </a:lnTo>
                  <a:lnTo>
                    <a:pt x="2727" y="355"/>
                  </a:lnTo>
                  <a:lnTo>
                    <a:pt x="2728" y="355"/>
                  </a:lnTo>
                  <a:lnTo>
                    <a:pt x="2728" y="355"/>
                  </a:lnTo>
                  <a:lnTo>
                    <a:pt x="2728" y="355"/>
                  </a:lnTo>
                  <a:lnTo>
                    <a:pt x="2728" y="355"/>
                  </a:lnTo>
                  <a:lnTo>
                    <a:pt x="2729" y="355"/>
                  </a:lnTo>
                  <a:lnTo>
                    <a:pt x="2729" y="355"/>
                  </a:lnTo>
                  <a:lnTo>
                    <a:pt x="2729" y="355"/>
                  </a:lnTo>
                  <a:lnTo>
                    <a:pt x="2729" y="355"/>
                  </a:lnTo>
                  <a:lnTo>
                    <a:pt x="2730" y="355"/>
                  </a:lnTo>
                  <a:lnTo>
                    <a:pt x="2730" y="355"/>
                  </a:lnTo>
                  <a:lnTo>
                    <a:pt x="2730" y="355"/>
                  </a:lnTo>
                  <a:lnTo>
                    <a:pt x="2730" y="355"/>
                  </a:lnTo>
                  <a:lnTo>
                    <a:pt x="2731" y="355"/>
                  </a:lnTo>
                  <a:lnTo>
                    <a:pt x="2731" y="355"/>
                  </a:lnTo>
                  <a:lnTo>
                    <a:pt x="2731" y="355"/>
                  </a:lnTo>
                  <a:lnTo>
                    <a:pt x="2731" y="355"/>
                  </a:lnTo>
                  <a:lnTo>
                    <a:pt x="2732" y="355"/>
                  </a:lnTo>
                  <a:lnTo>
                    <a:pt x="2732" y="355"/>
                  </a:lnTo>
                  <a:lnTo>
                    <a:pt x="2732" y="355"/>
                  </a:lnTo>
                  <a:lnTo>
                    <a:pt x="2733" y="355"/>
                  </a:lnTo>
                  <a:lnTo>
                    <a:pt x="2733" y="355"/>
                  </a:lnTo>
                  <a:lnTo>
                    <a:pt x="2733" y="355"/>
                  </a:lnTo>
                  <a:lnTo>
                    <a:pt x="2733" y="355"/>
                  </a:lnTo>
                  <a:lnTo>
                    <a:pt x="2734" y="355"/>
                  </a:lnTo>
                  <a:lnTo>
                    <a:pt x="2734" y="355"/>
                  </a:lnTo>
                  <a:lnTo>
                    <a:pt x="2734" y="355"/>
                  </a:lnTo>
                  <a:lnTo>
                    <a:pt x="2734" y="355"/>
                  </a:lnTo>
                  <a:lnTo>
                    <a:pt x="2735" y="355"/>
                  </a:lnTo>
                  <a:lnTo>
                    <a:pt x="2735" y="355"/>
                  </a:lnTo>
                  <a:lnTo>
                    <a:pt x="2735" y="355"/>
                  </a:lnTo>
                  <a:lnTo>
                    <a:pt x="2735" y="355"/>
                  </a:lnTo>
                  <a:lnTo>
                    <a:pt x="2736" y="355"/>
                  </a:lnTo>
                  <a:lnTo>
                    <a:pt x="2736" y="355"/>
                  </a:lnTo>
                  <a:lnTo>
                    <a:pt x="2736" y="355"/>
                  </a:lnTo>
                  <a:lnTo>
                    <a:pt x="2736" y="355"/>
                  </a:lnTo>
                  <a:lnTo>
                    <a:pt x="2737" y="355"/>
                  </a:lnTo>
                  <a:lnTo>
                    <a:pt x="2737" y="355"/>
                  </a:lnTo>
                  <a:lnTo>
                    <a:pt x="2737" y="355"/>
                  </a:lnTo>
                  <a:lnTo>
                    <a:pt x="2737" y="355"/>
                  </a:lnTo>
                  <a:lnTo>
                    <a:pt x="2738" y="355"/>
                  </a:lnTo>
                  <a:lnTo>
                    <a:pt x="2738" y="355"/>
                  </a:lnTo>
                  <a:lnTo>
                    <a:pt x="2738" y="355"/>
                  </a:lnTo>
                  <a:lnTo>
                    <a:pt x="2738" y="355"/>
                  </a:lnTo>
                  <a:lnTo>
                    <a:pt x="2738" y="355"/>
                  </a:lnTo>
                  <a:lnTo>
                    <a:pt x="2739" y="355"/>
                  </a:lnTo>
                  <a:lnTo>
                    <a:pt x="2739" y="355"/>
                  </a:lnTo>
                  <a:lnTo>
                    <a:pt x="2739" y="355"/>
                  </a:lnTo>
                  <a:lnTo>
                    <a:pt x="2739" y="355"/>
                  </a:lnTo>
                  <a:lnTo>
                    <a:pt x="2740" y="355"/>
                  </a:lnTo>
                  <a:lnTo>
                    <a:pt x="2740" y="355"/>
                  </a:lnTo>
                  <a:lnTo>
                    <a:pt x="2741" y="355"/>
                  </a:lnTo>
                  <a:lnTo>
                    <a:pt x="2741" y="355"/>
                  </a:lnTo>
                  <a:lnTo>
                    <a:pt x="2741" y="355"/>
                  </a:lnTo>
                  <a:lnTo>
                    <a:pt x="2741" y="355"/>
                  </a:lnTo>
                  <a:lnTo>
                    <a:pt x="2742" y="355"/>
                  </a:lnTo>
                  <a:lnTo>
                    <a:pt x="2742" y="355"/>
                  </a:lnTo>
                  <a:lnTo>
                    <a:pt x="2742" y="355"/>
                  </a:lnTo>
                  <a:lnTo>
                    <a:pt x="2742" y="355"/>
                  </a:lnTo>
                  <a:lnTo>
                    <a:pt x="2743" y="355"/>
                  </a:lnTo>
                  <a:lnTo>
                    <a:pt x="2743" y="355"/>
                  </a:lnTo>
                  <a:lnTo>
                    <a:pt x="2743" y="355"/>
                  </a:lnTo>
                  <a:lnTo>
                    <a:pt x="2743" y="355"/>
                  </a:lnTo>
                  <a:lnTo>
                    <a:pt x="2744" y="355"/>
                  </a:lnTo>
                  <a:lnTo>
                    <a:pt x="2744" y="355"/>
                  </a:lnTo>
                  <a:lnTo>
                    <a:pt x="2744" y="355"/>
                  </a:lnTo>
                  <a:lnTo>
                    <a:pt x="2744" y="355"/>
                  </a:lnTo>
                  <a:lnTo>
                    <a:pt x="2745" y="355"/>
                  </a:lnTo>
                  <a:lnTo>
                    <a:pt x="2745" y="355"/>
                  </a:lnTo>
                  <a:lnTo>
                    <a:pt x="2745" y="355"/>
                  </a:lnTo>
                  <a:lnTo>
                    <a:pt x="2745" y="355"/>
                  </a:lnTo>
                  <a:lnTo>
                    <a:pt x="2746" y="355"/>
                  </a:lnTo>
                  <a:lnTo>
                    <a:pt x="2746" y="355"/>
                  </a:lnTo>
                  <a:lnTo>
                    <a:pt x="2746" y="355"/>
                  </a:lnTo>
                  <a:lnTo>
                    <a:pt x="2746" y="355"/>
                  </a:lnTo>
                  <a:lnTo>
                    <a:pt x="2747" y="355"/>
                  </a:lnTo>
                  <a:lnTo>
                    <a:pt x="2747" y="355"/>
                  </a:lnTo>
                  <a:lnTo>
                    <a:pt x="2747" y="355"/>
                  </a:lnTo>
                  <a:lnTo>
                    <a:pt x="2748" y="355"/>
                  </a:lnTo>
                  <a:lnTo>
                    <a:pt x="2748" y="355"/>
                  </a:lnTo>
                  <a:lnTo>
                    <a:pt x="2748" y="355"/>
                  </a:lnTo>
                  <a:lnTo>
                    <a:pt x="2748" y="355"/>
                  </a:lnTo>
                  <a:lnTo>
                    <a:pt x="2749" y="355"/>
                  </a:lnTo>
                  <a:lnTo>
                    <a:pt x="2749" y="355"/>
                  </a:lnTo>
                  <a:lnTo>
                    <a:pt x="2749" y="355"/>
                  </a:lnTo>
                  <a:lnTo>
                    <a:pt x="2749" y="355"/>
                  </a:lnTo>
                  <a:lnTo>
                    <a:pt x="2750" y="355"/>
                  </a:lnTo>
                  <a:lnTo>
                    <a:pt x="2750" y="355"/>
                  </a:lnTo>
                  <a:lnTo>
                    <a:pt x="2750" y="355"/>
                  </a:lnTo>
                  <a:lnTo>
                    <a:pt x="2750" y="355"/>
                  </a:lnTo>
                  <a:lnTo>
                    <a:pt x="2750" y="355"/>
                  </a:lnTo>
                  <a:lnTo>
                    <a:pt x="2751" y="355"/>
                  </a:lnTo>
                  <a:lnTo>
                    <a:pt x="2751" y="355"/>
                  </a:lnTo>
                  <a:lnTo>
                    <a:pt x="2751" y="355"/>
                  </a:lnTo>
                  <a:lnTo>
                    <a:pt x="2751" y="355"/>
                  </a:lnTo>
                  <a:lnTo>
                    <a:pt x="2752" y="355"/>
                  </a:lnTo>
                  <a:lnTo>
                    <a:pt x="2752" y="355"/>
                  </a:lnTo>
                  <a:lnTo>
                    <a:pt x="2752" y="355"/>
                  </a:lnTo>
                  <a:lnTo>
                    <a:pt x="2753" y="355"/>
                  </a:lnTo>
                  <a:lnTo>
                    <a:pt x="2753" y="355"/>
                  </a:lnTo>
                  <a:lnTo>
                    <a:pt x="2753" y="355"/>
                  </a:lnTo>
                  <a:lnTo>
                    <a:pt x="2753" y="355"/>
                  </a:lnTo>
                  <a:lnTo>
                    <a:pt x="2754" y="355"/>
                  </a:lnTo>
                  <a:lnTo>
                    <a:pt x="2754" y="355"/>
                  </a:lnTo>
                  <a:lnTo>
                    <a:pt x="2754" y="355"/>
                  </a:lnTo>
                  <a:lnTo>
                    <a:pt x="2755" y="355"/>
                  </a:lnTo>
                  <a:lnTo>
                    <a:pt x="2755" y="355"/>
                  </a:lnTo>
                  <a:lnTo>
                    <a:pt x="2755" y="355"/>
                  </a:lnTo>
                  <a:lnTo>
                    <a:pt x="2755" y="355"/>
                  </a:lnTo>
                  <a:lnTo>
                    <a:pt x="2756" y="355"/>
                  </a:lnTo>
                  <a:lnTo>
                    <a:pt x="2756" y="355"/>
                  </a:lnTo>
                  <a:lnTo>
                    <a:pt x="2756" y="355"/>
                  </a:lnTo>
                  <a:lnTo>
                    <a:pt x="2756" y="355"/>
                  </a:lnTo>
                  <a:lnTo>
                    <a:pt x="2757" y="355"/>
                  </a:lnTo>
                  <a:lnTo>
                    <a:pt x="2757" y="355"/>
                  </a:lnTo>
                  <a:lnTo>
                    <a:pt x="2757" y="355"/>
                  </a:lnTo>
                  <a:lnTo>
                    <a:pt x="2757" y="355"/>
                  </a:lnTo>
                  <a:lnTo>
                    <a:pt x="2758" y="355"/>
                  </a:lnTo>
                  <a:lnTo>
                    <a:pt x="2758" y="355"/>
                  </a:lnTo>
                  <a:lnTo>
                    <a:pt x="2758" y="355"/>
                  </a:lnTo>
                  <a:lnTo>
                    <a:pt x="2758" y="355"/>
                  </a:lnTo>
                  <a:lnTo>
                    <a:pt x="2759" y="355"/>
                  </a:lnTo>
                  <a:lnTo>
                    <a:pt x="2759" y="355"/>
                  </a:lnTo>
                  <a:lnTo>
                    <a:pt x="2759" y="355"/>
                  </a:lnTo>
                  <a:lnTo>
                    <a:pt x="2759" y="355"/>
                  </a:lnTo>
                  <a:lnTo>
                    <a:pt x="2760" y="355"/>
                  </a:lnTo>
                  <a:lnTo>
                    <a:pt x="2760" y="355"/>
                  </a:lnTo>
                  <a:lnTo>
                    <a:pt x="2760" y="355"/>
                  </a:lnTo>
                  <a:lnTo>
                    <a:pt x="2760" y="355"/>
                  </a:lnTo>
                  <a:lnTo>
                    <a:pt x="2761" y="355"/>
                  </a:lnTo>
                  <a:lnTo>
                    <a:pt x="2761" y="355"/>
                  </a:lnTo>
                  <a:lnTo>
                    <a:pt x="2761" y="355"/>
                  </a:lnTo>
                  <a:lnTo>
                    <a:pt x="2762" y="355"/>
                  </a:lnTo>
                  <a:lnTo>
                    <a:pt x="2762" y="355"/>
                  </a:lnTo>
                  <a:lnTo>
                    <a:pt x="2762" y="355"/>
                  </a:lnTo>
                  <a:lnTo>
                    <a:pt x="2762" y="355"/>
                  </a:lnTo>
                  <a:lnTo>
                    <a:pt x="2762" y="355"/>
                  </a:lnTo>
                  <a:lnTo>
                    <a:pt x="2763" y="355"/>
                  </a:lnTo>
                  <a:lnTo>
                    <a:pt x="2763" y="355"/>
                  </a:lnTo>
                  <a:lnTo>
                    <a:pt x="2763" y="355"/>
                  </a:lnTo>
                  <a:lnTo>
                    <a:pt x="2763" y="355"/>
                  </a:lnTo>
                  <a:lnTo>
                    <a:pt x="2764" y="355"/>
                  </a:lnTo>
                  <a:lnTo>
                    <a:pt x="2764" y="355"/>
                  </a:lnTo>
                  <a:lnTo>
                    <a:pt x="2764" y="355"/>
                  </a:lnTo>
                  <a:lnTo>
                    <a:pt x="2765" y="355"/>
                  </a:lnTo>
                  <a:lnTo>
                    <a:pt x="2765" y="355"/>
                  </a:lnTo>
                  <a:lnTo>
                    <a:pt x="2765" y="355"/>
                  </a:lnTo>
                  <a:lnTo>
                    <a:pt x="2765" y="355"/>
                  </a:lnTo>
                  <a:lnTo>
                    <a:pt x="2766" y="355"/>
                  </a:lnTo>
                  <a:lnTo>
                    <a:pt x="2766" y="355"/>
                  </a:lnTo>
                  <a:lnTo>
                    <a:pt x="2766" y="355"/>
                  </a:lnTo>
                  <a:lnTo>
                    <a:pt x="2766" y="355"/>
                  </a:lnTo>
                  <a:lnTo>
                    <a:pt x="2767" y="355"/>
                  </a:lnTo>
                  <a:lnTo>
                    <a:pt x="2767" y="355"/>
                  </a:lnTo>
                  <a:lnTo>
                    <a:pt x="2767" y="355"/>
                  </a:lnTo>
                  <a:lnTo>
                    <a:pt x="2767" y="355"/>
                  </a:lnTo>
                  <a:lnTo>
                    <a:pt x="2768" y="355"/>
                  </a:lnTo>
                  <a:lnTo>
                    <a:pt x="2768" y="355"/>
                  </a:lnTo>
                  <a:lnTo>
                    <a:pt x="2768" y="355"/>
                  </a:lnTo>
                  <a:lnTo>
                    <a:pt x="2768" y="355"/>
                  </a:lnTo>
                  <a:lnTo>
                    <a:pt x="2769" y="355"/>
                  </a:lnTo>
                  <a:lnTo>
                    <a:pt x="2769" y="355"/>
                  </a:lnTo>
                  <a:lnTo>
                    <a:pt x="2769" y="355"/>
                  </a:lnTo>
                  <a:lnTo>
                    <a:pt x="2770" y="355"/>
                  </a:lnTo>
                  <a:lnTo>
                    <a:pt x="2770" y="355"/>
                  </a:lnTo>
                  <a:lnTo>
                    <a:pt x="2770" y="355"/>
                  </a:lnTo>
                  <a:lnTo>
                    <a:pt x="2770" y="355"/>
                  </a:lnTo>
                  <a:lnTo>
                    <a:pt x="2771" y="355"/>
                  </a:lnTo>
                  <a:lnTo>
                    <a:pt x="2771" y="355"/>
                  </a:lnTo>
                  <a:lnTo>
                    <a:pt x="2771" y="355"/>
                  </a:lnTo>
                  <a:lnTo>
                    <a:pt x="2771" y="355"/>
                  </a:lnTo>
                  <a:lnTo>
                    <a:pt x="2772" y="355"/>
                  </a:lnTo>
                  <a:lnTo>
                    <a:pt x="2772" y="355"/>
                  </a:lnTo>
                  <a:lnTo>
                    <a:pt x="2772" y="355"/>
                  </a:lnTo>
                  <a:lnTo>
                    <a:pt x="2772" y="355"/>
                  </a:lnTo>
                  <a:lnTo>
                    <a:pt x="2773" y="355"/>
                  </a:lnTo>
                  <a:lnTo>
                    <a:pt x="2773" y="355"/>
                  </a:lnTo>
                  <a:lnTo>
                    <a:pt x="2773" y="355"/>
                  </a:lnTo>
                  <a:lnTo>
                    <a:pt x="2773" y="355"/>
                  </a:lnTo>
                  <a:lnTo>
                    <a:pt x="2774" y="355"/>
                  </a:lnTo>
                  <a:lnTo>
                    <a:pt x="2774" y="355"/>
                  </a:lnTo>
                  <a:lnTo>
                    <a:pt x="2774" y="355"/>
                  </a:lnTo>
                  <a:lnTo>
                    <a:pt x="2774" y="355"/>
                  </a:lnTo>
                  <a:lnTo>
                    <a:pt x="2775" y="355"/>
                  </a:lnTo>
                  <a:lnTo>
                    <a:pt x="2775" y="355"/>
                  </a:lnTo>
                  <a:lnTo>
                    <a:pt x="2775" y="355"/>
                  </a:lnTo>
                  <a:lnTo>
                    <a:pt x="2775" y="355"/>
                  </a:lnTo>
                  <a:lnTo>
                    <a:pt x="2776" y="355"/>
                  </a:lnTo>
                  <a:lnTo>
                    <a:pt x="2776" y="355"/>
                  </a:lnTo>
                  <a:lnTo>
                    <a:pt x="2776" y="355"/>
                  </a:lnTo>
                  <a:lnTo>
                    <a:pt x="2777" y="355"/>
                  </a:lnTo>
                  <a:lnTo>
                    <a:pt x="2777" y="355"/>
                  </a:lnTo>
                  <a:lnTo>
                    <a:pt x="2777" y="355"/>
                  </a:lnTo>
                  <a:lnTo>
                    <a:pt x="2777" y="355"/>
                  </a:lnTo>
                  <a:lnTo>
                    <a:pt x="2778" y="355"/>
                  </a:lnTo>
                  <a:lnTo>
                    <a:pt x="2778" y="355"/>
                  </a:lnTo>
                  <a:lnTo>
                    <a:pt x="2778" y="355"/>
                  </a:lnTo>
                  <a:lnTo>
                    <a:pt x="2778" y="355"/>
                  </a:lnTo>
                  <a:lnTo>
                    <a:pt x="2779" y="355"/>
                  </a:lnTo>
                  <a:lnTo>
                    <a:pt x="2779" y="355"/>
                  </a:lnTo>
                  <a:lnTo>
                    <a:pt x="2779" y="355"/>
                  </a:lnTo>
                  <a:lnTo>
                    <a:pt x="2779" y="355"/>
                  </a:lnTo>
                  <a:lnTo>
                    <a:pt x="2780" y="355"/>
                  </a:lnTo>
                  <a:lnTo>
                    <a:pt x="2780" y="355"/>
                  </a:lnTo>
                  <a:lnTo>
                    <a:pt x="2780" y="355"/>
                  </a:lnTo>
                  <a:lnTo>
                    <a:pt x="2780" y="355"/>
                  </a:lnTo>
                  <a:lnTo>
                    <a:pt x="2781" y="355"/>
                  </a:lnTo>
                  <a:lnTo>
                    <a:pt x="2781" y="355"/>
                  </a:lnTo>
                  <a:lnTo>
                    <a:pt x="2781" y="355"/>
                  </a:lnTo>
                  <a:lnTo>
                    <a:pt x="2781" y="355"/>
                  </a:lnTo>
                  <a:lnTo>
                    <a:pt x="2782" y="355"/>
                  </a:lnTo>
                  <a:lnTo>
                    <a:pt x="2782" y="355"/>
                  </a:lnTo>
                  <a:lnTo>
                    <a:pt x="2782" y="355"/>
                  </a:lnTo>
                  <a:lnTo>
                    <a:pt x="2782" y="355"/>
                  </a:lnTo>
                  <a:lnTo>
                    <a:pt x="2782" y="355"/>
                  </a:lnTo>
                  <a:lnTo>
                    <a:pt x="2783" y="355"/>
                  </a:lnTo>
                  <a:lnTo>
                    <a:pt x="2783" y="355"/>
                  </a:lnTo>
                  <a:lnTo>
                    <a:pt x="2784" y="355"/>
                  </a:lnTo>
                  <a:lnTo>
                    <a:pt x="2784" y="355"/>
                  </a:lnTo>
                  <a:lnTo>
                    <a:pt x="2784" y="355"/>
                  </a:lnTo>
                  <a:lnTo>
                    <a:pt x="2784" y="355"/>
                  </a:lnTo>
                  <a:lnTo>
                    <a:pt x="2785" y="355"/>
                  </a:lnTo>
                  <a:lnTo>
                    <a:pt x="2785" y="355"/>
                  </a:lnTo>
                  <a:lnTo>
                    <a:pt x="2785" y="355"/>
                  </a:lnTo>
                  <a:lnTo>
                    <a:pt x="2785" y="355"/>
                  </a:lnTo>
                  <a:lnTo>
                    <a:pt x="2786" y="355"/>
                  </a:lnTo>
                  <a:lnTo>
                    <a:pt x="2786" y="355"/>
                  </a:lnTo>
                  <a:lnTo>
                    <a:pt x="2786" y="355"/>
                  </a:lnTo>
                  <a:lnTo>
                    <a:pt x="2786" y="355"/>
                  </a:lnTo>
                  <a:lnTo>
                    <a:pt x="2787" y="355"/>
                  </a:lnTo>
                  <a:lnTo>
                    <a:pt x="2787" y="355"/>
                  </a:lnTo>
                  <a:lnTo>
                    <a:pt x="2787" y="355"/>
                  </a:lnTo>
                  <a:lnTo>
                    <a:pt x="2787" y="355"/>
                  </a:lnTo>
                  <a:lnTo>
                    <a:pt x="2788" y="355"/>
                  </a:lnTo>
                  <a:lnTo>
                    <a:pt x="2788" y="355"/>
                  </a:lnTo>
                  <a:lnTo>
                    <a:pt x="2788" y="355"/>
                  </a:lnTo>
                  <a:lnTo>
                    <a:pt x="2788" y="355"/>
                  </a:lnTo>
                  <a:lnTo>
                    <a:pt x="2789" y="355"/>
                  </a:lnTo>
                  <a:lnTo>
                    <a:pt x="2789" y="355"/>
                  </a:lnTo>
                  <a:lnTo>
                    <a:pt x="2789" y="355"/>
                  </a:lnTo>
                  <a:lnTo>
                    <a:pt x="2789" y="355"/>
                  </a:lnTo>
                  <a:lnTo>
                    <a:pt x="2790" y="355"/>
                  </a:lnTo>
                  <a:lnTo>
                    <a:pt x="2790" y="355"/>
                  </a:lnTo>
                  <a:lnTo>
                    <a:pt x="2790" y="355"/>
                  </a:lnTo>
                  <a:lnTo>
                    <a:pt x="2791" y="355"/>
                  </a:lnTo>
                  <a:lnTo>
                    <a:pt x="2791" y="355"/>
                  </a:lnTo>
                  <a:lnTo>
                    <a:pt x="2791" y="355"/>
                  </a:lnTo>
                  <a:lnTo>
                    <a:pt x="2791" y="355"/>
                  </a:lnTo>
                  <a:lnTo>
                    <a:pt x="2792" y="355"/>
                  </a:lnTo>
                  <a:lnTo>
                    <a:pt x="2792" y="355"/>
                  </a:lnTo>
                  <a:lnTo>
                    <a:pt x="2792" y="355"/>
                  </a:lnTo>
                  <a:lnTo>
                    <a:pt x="2792" y="355"/>
                  </a:lnTo>
                  <a:lnTo>
                    <a:pt x="2793" y="355"/>
                  </a:lnTo>
                  <a:lnTo>
                    <a:pt x="2793" y="355"/>
                  </a:lnTo>
                  <a:lnTo>
                    <a:pt x="2793" y="355"/>
                  </a:lnTo>
                  <a:lnTo>
                    <a:pt x="2793" y="355"/>
                  </a:lnTo>
                  <a:lnTo>
                    <a:pt x="2794" y="355"/>
                  </a:lnTo>
                  <a:lnTo>
                    <a:pt x="2794" y="355"/>
                  </a:lnTo>
                  <a:lnTo>
                    <a:pt x="2794" y="355"/>
                  </a:lnTo>
                  <a:lnTo>
                    <a:pt x="2794" y="355"/>
                  </a:lnTo>
                  <a:lnTo>
                    <a:pt x="2794" y="355"/>
                  </a:lnTo>
                  <a:lnTo>
                    <a:pt x="2795" y="355"/>
                  </a:lnTo>
                  <a:lnTo>
                    <a:pt x="2795" y="355"/>
                  </a:lnTo>
                  <a:lnTo>
                    <a:pt x="2795" y="355"/>
                  </a:lnTo>
                  <a:lnTo>
                    <a:pt x="2796" y="355"/>
                  </a:lnTo>
                  <a:lnTo>
                    <a:pt x="2796" y="355"/>
                  </a:lnTo>
                  <a:lnTo>
                    <a:pt x="2796" y="355"/>
                  </a:lnTo>
                  <a:lnTo>
                    <a:pt x="2796" y="355"/>
                  </a:lnTo>
                  <a:lnTo>
                    <a:pt x="2797" y="355"/>
                  </a:lnTo>
                  <a:lnTo>
                    <a:pt x="2797" y="355"/>
                  </a:lnTo>
                  <a:lnTo>
                    <a:pt x="2797" y="355"/>
                  </a:lnTo>
                  <a:lnTo>
                    <a:pt x="2797" y="355"/>
                  </a:lnTo>
                  <a:lnTo>
                    <a:pt x="2798" y="355"/>
                  </a:lnTo>
                  <a:lnTo>
                    <a:pt x="2798" y="355"/>
                  </a:lnTo>
                  <a:lnTo>
                    <a:pt x="2798" y="355"/>
                  </a:lnTo>
                  <a:lnTo>
                    <a:pt x="2799" y="355"/>
                  </a:lnTo>
                  <a:lnTo>
                    <a:pt x="2799" y="355"/>
                  </a:lnTo>
                  <a:lnTo>
                    <a:pt x="2799" y="355"/>
                  </a:lnTo>
                  <a:lnTo>
                    <a:pt x="2799" y="355"/>
                  </a:lnTo>
                  <a:lnTo>
                    <a:pt x="2800" y="355"/>
                  </a:lnTo>
                  <a:lnTo>
                    <a:pt x="2800" y="355"/>
                  </a:lnTo>
                  <a:lnTo>
                    <a:pt x="2800" y="355"/>
                  </a:lnTo>
                  <a:lnTo>
                    <a:pt x="2800" y="355"/>
                  </a:lnTo>
                  <a:lnTo>
                    <a:pt x="2801" y="355"/>
                  </a:lnTo>
                  <a:lnTo>
                    <a:pt x="2801" y="355"/>
                  </a:lnTo>
                  <a:lnTo>
                    <a:pt x="2801" y="355"/>
                  </a:lnTo>
                  <a:lnTo>
                    <a:pt x="2801" y="355"/>
                  </a:lnTo>
                  <a:lnTo>
                    <a:pt x="2802" y="355"/>
                  </a:lnTo>
                  <a:lnTo>
                    <a:pt x="2802" y="355"/>
                  </a:lnTo>
                  <a:lnTo>
                    <a:pt x="2802" y="355"/>
                  </a:lnTo>
                  <a:lnTo>
                    <a:pt x="2802" y="355"/>
                  </a:lnTo>
                  <a:lnTo>
                    <a:pt x="2803" y="355"/>
                  </a:lnTo>
                  <a:lnTo>
                    <a:pt x="2803" y="355"/>
                  </a:lnTo>
                  <a:lnTo>
                    <a:pt x="2803" y="355"/>
                  </a:lnTo>
                  <a:lnTo>
                    <a:pt x="2803" y="355"/>
                  </a:lnTo>
                  <a:lnTo>
                    <a:pt x="2804" y="355"/>
                  </a:lnTo>
                  <a:lnTo>
                    <a:pt x="2804" y="355"/>
                  </a:lnTo>
                  <a:lnTo>
                    <a:pt x="2804" y="355"/>
                  </a:lnTo>
                  <a:lnTo>
                    <a:pt x="2804" y="355"/>
                  </a:lnTo>
                  <a:lnTo>
                    <a:pt x="2805" y="355"/>
                  </a:lnTo>
                  <a:lnTo>
                    <a:pt x="2805" y="355"/>
                  </a:lnTo>
                  <a:lnTo>
                    <a:pt x="2805" y="355"/>
                  </a:lnTo>
                  <a:lnTo>
                    <a:pt x="2806" y="355"/>
                  </a:lnTo>
                  <a:lnTo>
                    <a:pt x="2806" y="355"/>
                  </a:lnTo>
                  <a:lnTo>
                    <a:pt x="2806" y="355"/>
                  </a:lnTo>
                  <a:lnTo>
                    <a:pt x="2806" y="355"/>
                  </a:lnTo>
                  <a:lnTo>
                    <a:pt x="2806" y="355"/>
                  </a:lnTo>
                  <a:lnTo>
                    <a:pt x="2807" y="355"/>
                  </a:lnTo>
                  <a:lnTo>
                    <a:pt x="2807" y="355"/>
                  </a:lnTo>
                  <a:lnTo>
                    <a:pt x="2807" y="355"/>
                  </a:lnTo>
                  <a:lnTo>
                    <a:pt x="2808" y="355"/>
                  </a:lnTo>
                  <a:lnTo>
                    <a:pt x="2808" y="355"/>
                  </a:lnTo>
                  <a:lnTo>
                    <a:pt x="2808" y="355"/>
                  </a:lnTo>
                  <a:lnTo>
                    <a:pt x="2808" y="355"/>
                  </a:lnTo>
                  <a:lnTo>
                    <a:pt x="2809" y="355"/>
                  </a:lnTo>
                  <a:lnTo>
                    <a:pt x="2809" y="355"/>
                  </a:lnTo>
                  <a:lnTo>
                    <a:pt x="2809" y="355"/>
                  </a:lnTo>
                  <a:lnTo>
                    <a:pt x="2809" y="355"/>
                  </a:lnTo>
                  <a:lnTo>
                    <a:pt x="2810" y="355"/>
                  </a:lnTo>
                  <a:lnTo>
                    <a:pt x="2810" y="355"/>
                  </a:lnTo>
                  <a:lnTo>
                    <a:pt x="2810" y="355"/>
                  </a:lnTo>
                  <a:lnTo>
                    <a:pt x="2810" y="355"/>
                  </a:lnTo>
                  <a:lnTo>
                    <a:pt x="2811" y="355"/>
                  </a:lnTo>
                  <a:lnTo>
                    <a:pt x="2811" y="355"/>
                  </a:lnTo>
                  <a:lnTo>
                    <a:pt x="2811" y="355"/>
                  </a:lnTo>
                  <a:lnTo>
                    <a:pt x="2811" y="355"/>
                  </a:lnTo>
                  <a:lnTo>
                    <a:pt x="2812" y="355"/>
                  </a:lnTo>
                  <a:lnTo>
                    <a:pt x="2812" y="355"/>
                  </a:lnTo>
                  <a:lnTo>
                    <a:pt x="2812" y="355"/>
                  </a:lnTo>
                  <a:lnTo>
                    <a:pt x="2813" y="355"/>
                  </a:lnTo>
                  <a:lnTo>
                    <a:pt x="2813" y="355"/>
                  </a:lnTo>
                  <a:lnTo>
                    <a:pt x="2813" y="355"/>
                  </a:lnTo>
                  <a:lnTo>
                    <a:pt x="2813" y="355"/>
                  </a:lnTo>
                  <a:lnTo>
                    <a:pt x="2814" y="355"/>
                  </a:lnTo>
                  <a:lnTo>
                    <a:pt x="2814" y="355"/>
                  </a:lnTo>
                  <a:lnTo>
                    <a:pt x="2814" y="355"/>
                  </a:lnTo>
                  <a:lnTo>
                    <a:pt x="2814" y="355"/>
                  </a:lnTo>
                  <a:lnTo>
                    <a:pt x="2815" y="355"/>
                  </a:lnTo>
                  <a:lnTo>
                    <a:pt x="2815" y="355"/>
                  </a:lnTo>
                  <a:lnTo>
                    <a:pt x="2815" y="355"/>
                  </a:lnTo>
                  <a:lnTo>
                    <a:pt x="2815" y="355"/>
                  </a:lnTo>
                  <a:lnTo>
                    <a:pt x="2816" y="355"/>
                  </a:lnTo>
                  <a:lnTo>
                    <a:pt x="2816" y="355"/>
                  </a:lnTo>
                  <a:lnTo>
                    <a:pt x="2816" y="355"/>
                  </a:lnTo>
                  <a:lnTo>
                    <a:pt x="2816" y="355"/>
                  </a:lnTo>
                  <a:lnTo>
                    <a:pt x="2817" y="355"/>
                  </a:lnTo>
                  <a:lnTo>
                    <a:pt x="2817" y="355"/>
                  </a:lnTo>
                  <a:lnTo>
                    <a:pt x="2817" y="355"/>
                  </a:lnTo>
                  <a:lnTo>
                    <a:pt x="2817" y="355"/>
                  </a:lnTo>
                  <a:lnTo>
                    <a:pt x="2818" y="355"/>
                  </a:lnTo>
                  <a:lnTo>
                    <a:pt x="2818" y="355"/>
                  </a:lnTo>
                  <a:lnTo>
                    <a:pt x="2818" y="355"/>
                  </a:lnTo>
                  <a:lnTo>
                    <a:pt x="2818" y="355"/>
                  </a:lnTo>
                  <a:lnTo>
                    <a:pt x="2819" y="355"/>
                  </a:lnTo>
                  <a:lnTo>
                    <a:pt x="2819" y="355"/>
                  </a:lnTo>
                  <a:lnTo>
                    <a:pt x="2819" y="355"/>
                  </a:lnTo>
                  <a:lnTo>
                    <a:pt x="2819" y="355"/>
                  </a:lnTo>
                  <a:lnTo>
                    <a:pt x="2820" y="355"/>
                  </a:lnTo>
                  <a:lnTo>
                    <a:pt x="2820" y="355"/>
                  </a:lnTo>
                  <a:lnTo>
                    <a:pt x="2820" y="355"/>
                  </a:lnTo>
                  <a:lnTo>
                    <a:pt x="2821" y="355"/>
                  </a:lnTo>
                  <a:lnTo>
                    <a:pt x="2821" y="355"/>
                  </a:lnTo>
                  <a:lnTo>
                    <a:pt x="2821" y="355"/>
                  </a:lnTo>
                  <a:lnTo>
                    <a:pt x="2821" y="355"/>
                  </a:lnTo>
                  <a:lnTo>
                    <a:pt x="2822" y="355"/>
                  </a:lnTo>
                  <a:lnTo>
                    <a:pt x="2822" y="355"/>
                  </a:lnTo>
                  <a:lnTo>
                    <a:pt x="2822" y="355"/>
                  </a:lnTo>
                  <a:lnTo>
                    <a:pt x="2822" y="355"/>
                  </a:lnTo>
                  <a:lnTo>
                    <a:pt x="2823" y="355"/>
                  </a:lnTo>
                  <a:lnTo>
                    <a:pt x="2823" y="355"/>
                  </a:lnTo>
                  <a:lnTo>
                    <a:pt x="2823" y="355"/>
                  </a:lnTo>
                  <a:lnTo>
                    <a:pt x="2823" y="355"/>
                  </a:lnTo>
                  <a:lnTo>
                    <a:pt x="2824" y="355"/>
                  </a:lnTo>
                  <a:lnTo>
                    <a:pt x="2824" y="355"/>
                  </a:lnTo>
                  <a:lnTo>
                    <a:pt x="2824" y="355"/>
                  </a:lnTo>
                  <a:lnTo>
                    <a:pt x="2824" y="355"/>
                  </a:lnTo>
                  <a:lnTo>
                    <a:pt x="2825" y="355"/>
                  </a:lnTo>
                  <a:lnTo>
                    <a:pt x="2825" y="355"/>
                  </a:lnTo>
                  <a:lnTo>
                    <a:pt x="2825" y="355"/>
                  </a:lnTo>
                  <a:lnTo>
                    <a:pt x="2825" y="355"/>
                  </a:lnTo>
                  <a:lnTo>
                    <a:pt x="2826" y="355"/>
                  </a:lnTo>
                  <a:lnTo>
                    <a:pt x="2826" y="355"/>
                  </a:lnTo>
                  <a:lnTo>
                    <a:pt x="2826" y="355"/>
                  </a:lnTo>
                  <a:lnTo>
                    <a:pt x="2826" y="355"/>
                  </a:lnTo>
                  <a:lnTo>
                    <a:pt x="2826" y="355"/>
                  </a:lnTo>
                  <a:lnTo>
                    <a:pt x="2827" y="355"/>
                  </a:lnTo>
                  <a:lnTo>
                    <a:pt x="2827" y="355"/>
                  </a:lnTo>
                  <a:lnTo>
                    <a:pt x="2828" y="355"/>
                  </a:lnTo>
                  <a:lnTo>
                    <a:pt x="2828" y="355"/>
                  </a:lnTo>
                  <a:lnTo>
                    <a:pt x="2828" y="355"/>
                  </a:lnTo>
                  <a:lnTo>
                    <a:pt x="2828" y="355"/>
                  </a:lnTo>
                  <a:lnTo>
                    <a:pt x="2829" y="355"/>
                  </a:lnTo>
                  <a:lnTo>
                    <a:pt x="2829" y="355"/>
                  </a:lnTo>
                  <a:lnTo>
                    <a:pt x="2829" y="355"/>
                  </a:lnTo>
                  <a:lnTo>
                    <a:pt x="2829" y="355"/>
                  </a:lnTo>
                  <a:lnTo>
                    <a:pt x="2830" y="355"/>
                  </a:lnTo>
                  <a:lnTo>
                    <a:pt x="2830" y="355"/>
                  </a:lnTo>
                  <a:lnTo>
                    <a:pt x="2830" y="355"/>
                  </a:lnTo>
                  <a:lnTo>
                    <a:pt x="2830" y="355"/>
                  </a:lnTo>
                  <a:lnTo>
                    <a:pt x="2831" y="355"/>
                  </a:lnTo>
                  <a:lnTo>
                    <a:pt x="2831" y="355"/>
                  </a:lnTo>
                  <a:lnTo>
                    <a:pt x="2831" y="355"/>
                  </a:lnTo>
                  <a:lnTo>
                    <a:pt x="2831" y="355"/>
                  </a:lnTo>
                  <a:lnTo>
                    <a:pt x="2832" y="355"/>
                  </a:lnTo>
                  <a:lnTo>
                    <a:pt x="2832" y="355"/>
                  </a:lnTo>
                  <a:lnTo>
                    <a:pt x="2832" y="355"/>
                  </a:lnTo>
                  <a:lnTo>
                    <a:pt x="2832" y="355"/>
                  </a:lnTo>
                  <a:lnTo>
                    <a:pt x="2833" y="355"/>
                  </a:lnTo>
                  <a:lnTo>
                    <a:pt x="2833" y="355"/>
                  </a:lnTo>
                  <a:lnTo>
                    <a:pt x="2833" y="355"/>
                  </a:lnTo>
                  <a:lnTo>
                    <a:pt x="2833" y="355"/>
                  </a:lnTo>
                  <a:lnTo>
                    <a:pt x="2834" y="355"/>
                  </a:lnTo>
                  <a:lnTo>
                    <a:pt x="2834" y="355"/>
                  </a:lnTo>
                  <a:lnTo>
                    <a:pt x="2834" y="355"/>
                  </a:lnTo>
                  <a:lnTo>
                    <a:pt x="2835" y="355"/>
                  </a:lnTo>
                  <a:lnTo>
                    <a:pt x="2835" y="355"/>
                  </a:lnTo>
                  <a:lnTo>
                    <a:pt x="2835" y="355"/>
                  </a:lnTo>
                  <a:lnTo>
                    <a:pt x="2835" y="355"/>
                  </a:lnTo>
                  <a:lnTo>
                    <a:pt x="2836" y="355"/>
                  </a:lnTo>
                  <a:lnTo>
                    <a:pt x="2836" y="355"/>
                  </a:lnTo>
                  <a:lnTo>
                    <a:pt x="2836" y="355"/>
                  </a:lnTo>
                  <a:lnTo>
                    <a:pt x="2836" y="355"/>
                  </a:lnTo>
                  <a:lnTo>
                    <a:pt x="2837" y="355"/>
                  </a:lnTo>
                  <a:lnTo>
                    <a:pt x="2837" y="355"/>
                  </a:lnTo>
                  <a:lnTo>
                    <a:pt x="2837" y="355"/>
                  </a:lnTo>
                  <a:lnTo>
                    <a:pt x="2837" y="355"/>
                  </a:lnTo>
                  <a:lnTo>
                    <a:pt x="2838" y="355"/>
                  </a:lnTo>
                  <a:lnTo>
                    <a:pt x="2838" y="355"/>
                  </a:lnTo>
                  <a:lnTo>
                    <a:pt x="2838" y="355"/>
                  </a:lnTo>
                  <a:lnTo>
                    <a:pt x="2838" y="355"/>
                  </a:lnTo>
                  <a:lnTo>
                    <a:pt x="2838" y="355"/>
                  </a:lnTo>
                  <a:lnTo>
                    <a:pt x="2839" y="355"/>
                  </a:lnTo>
                  <a:lnTo>
                    <a:pt x="2839" y="355"/>
                  </a:lnTo>
                  <a:lnTo>
                    <a:pt x="2839" y="355"/>
                  </a:lnTo>
                  <a:lnTo>
                    <a:pt x="2840" y="355"/>
                  </a:lnTo>
                  <a:lnTo>
                    <a:pt x="2840" y="355"/>
                  </a:lnTo>
                  <a:lnTo>
                    <a:pt x="2840" y="355"/>
                  </a:lnTo>
                  <a:lnTo>
                    <a:pt x="2840" y="355"/>
                  </a:lnTo>
                  <a:lnTo>
                    <a:pt x="2841" y="355"/>
                  </a:lnTo>
                  <a:lnTo>
                    <a:pt x="2841" y="355"/>
                  </a:lnTo>
                  <a:lnTo>
                    <a:pt x="2841" y="355"/>
                  </a:lnTo>
                  <a:lnTo>
                    <a:pt x="2842" y="355"/>
                  </a:lnTo>
                  <a:lnTo>
                    <a:pt x="2842" y="355"/>
                  </a:lnTo>
                  <a:lnTo>
                    <a:pt x="2842" y="355"/>
                  </a:lnTo>
                  <a:lnTo>
                    <a:pt x="2842" y="355"/>
                  </a:lnTo>
                  <a:lnTo>
                    <a:pt x="2843" y="355"/>
                  </a:lnTo>
                  <a:lnTo>
                    <a:pt x="2843" y="355"/>
                  </a:lnTo>
                  <a:lnTo>
                    <a:pt x="2843" y="355"/>
                  </a:lnTo>
                  <a:lnTo>
                    <a:pt x="2843" y="355"/>
                  </a:lnTo>
                  <a:lnTo>
                    <a:pt x="2844" y="355"/>
                  </a:lnTo>
                  <a:lnTo>
                    <a:pt x="2844" y="355"/>
                  </a:lnTo>
                  <a:lnTo>
                    <a:pt x="2844" y="355"/>
                  </a:lnTo>
                  <a:lnTo>
                    <a:pt x="2844" y="355"/>
                  </a:lnTo>
                  <a:lnTo>
                    <a:pt x="2845" y="355"/>
                  </a:lnTo>
                  <a:lnTo>
                    <a:pt x="2845" y="355"/>
                  </a:lnTo>
                  <a:lnTo>
                    <a:pt x="2845" y="355"/>
                  </a:lnTo>
                  <a:lnTo>
                    <a:pt x="2845" y="355"/>
                  </a:lnTo>
                  <a:lnTo>
                    <a:pt x="2846" y="355"/>
                  </a:lnTo>
                  <a:lnTo>
                    <a:pt x="2846" y="355"/>
                  </a:lnTo>
                  <a:lnTo>
                    <a:pt x="2846" y="355"/>
                  </a:lnTo>
                  <a:lnTo>
                    <a:pt x="2846" y="355"/>
                  </a:lnTo>
                  <a:lnTo>
                    <a:pt x="2847" y="355"/>
                  </a:lnTo>
                  <a:lnTo>
                    <a:pt x="2847" y="355"/>
                  </a:lnTo>
                  <a:lnTo>
                    <a:pt x="2847" y="355"/>
                  </a:lnTo>
                  <a:lnTo>
                    <a:pt x="2847" y="355"/>
                  </a:lnTo>
                  <a:lnTo>
                    <a:pt x="2848" y="355"/>
                  </a:lnTo>
                  <a:lnTo>
                    <a:pt x="2848" y="355"/>
                  </a:lnTo>
                  <a:lnTo>
                    <a:pt x="2848" y="355"/>
                  </a:lnTo>
                  <a:lnTo>
                    <a:pt x="2848" y="355"/>
                  </a:lnTo>
                  <a:lnTo>
                    <a:pt x="2849" y="355"/>
                  </a:lnTo>
                  <a:lnTo>
                    <a:pt x="2849" y="355"/>
                  </a:lnTo>
                  <a:lnTo>
                    <a:pt x="2849" y="355"/>
                  </a:lnTo>
                  <a:lnTo>
                    <a:pt x="2850" y="355"/>
                  </a:lnTo>
                  <a:lnTo>
                    <a:pt x="2850" y="355"/>
                  </a:lnTo>
                  <a:lnTo>
                    <a:pt x="2850" y="355"/>
                  </a:lnTo>
                  <a:lnTo>
                    <a:pt x="2850" y="355"/>
                  </a:lnTo>
                  <a:lnTo>
                    <a:pt x="2850" y="355"/>
                  </a:lnTo>
                  <a:lnTo>
                    <a:pt x="2851" y="355"/>
                  </a:lnTo>
                  <a:lnTo>
                    <a:pt x="2851" y="355"/>
                  </a:lnTo>
                  <a:lnTo>
                    <a:pt x="2851" y="355"/>
                  </a:lnTo>
                  <a:lnTo>
                    <a:pt x="2852" y="355"/>
                  </a:lnTo>
                  <a:lnTo>
                    <a:pt x="2852" y="355"/>
                  </a:lnTo>
                  <a:lnTo>
                    <a:pt x="2852" y="355"/>
                  </a:lnTo>
                  <a:lnTo>
                    <a:pt x="2852" y="355"/>
                  </a:lnTo>
                  <a:lnTo>
                    <a:pt x="2853" y="355"/>
                  </a:lnTo>
                  <a:lnTo>
                    <a:pt x="2853" y="355"/>
                  </a:lnTo>
                  <a:lnTo>
                    <a:pt x="2853" y="355"/>
                  </a:lnTo>
                  <a:lnTo>
                    <a:pt x="2853" y="355"/>
                  </a:lnTo>
                  <a:lnTo>
                    <a:pt x="2854" y="355"/>
                  </a:lnTo>
                  <a:lnTo>
                    <a:pt x="2854" y="355"/>
                  </a:lnTo>
                  <a:lnTo>
                    <a:pt x="2854" y="355"/>
                  </a:lnTo>
                  <a:lnTo>
                    <a:pt x="2854" y="355"/>
                  </a:lnTo>
                  <a:lnTo>
                    <a:pt x="2855" y="355"/>
                  </a:lnTo>
                  <a:lnTo>
                    <a:pt x="2855" y="355"/>
                  </a:lnTo>
                  <a:lnTo>
                    <a:pt x="2855" y="355"/>
                  </a:lnTo>
                  <a:lnTo>
                    <a:pt x="2855" y="355"/>
                  </a:lnTo>
                  <a:lnTo>
                    <a:pt x="2856" y="355"/>
                  </a:lnTo>
                  <a:lnTo>
                    <a:pt x="2856" y="355"/>
                  </a:lnTo>
                  <a:lnTo>
                    <a:pt x="2856" y="355"/>
                  </a:lnTo>
                  <a:lnTo>
                    <a:pt x="2857" y="355"/>
                  </a:lnTo>
                  <a:lnTo>
                    <a:pt x="2857" y="355"/>
                  </a:lnTo>
                  <a:lnTo>
                    <a:pt x="2857" y="355"/>
                  </a:lnTo>
                  <a:lnTo>
                    <a:pt x="2857" y="355"/>
                  </a:lnTo>
                  <a:lnTo>
                    <a:pt x="2858" y="355"/>
                  </a:lnTo>
                  <a:lnTo>
                    <a:pt x="2858" y="355"/>
                  </a:lnTo>
                  <a:lnTo>
                    <a:pt x="2858" y="355"/>
                  </a:lnTo>
                  <a:lnTo>
                    <a:pt x="2858" y="355"/>
                  </a:lnTo>
                  <a:lnTo>
                    <a:pt x="2859" y="355"/>
                  </a:lnTo>
                  <a:lnTo>
                    <a:pt x="2859" y="355"/>
                  </a:lnTo>
                  <a:lnTo>
                    <a:pt x="2859" y="355"/>
                  </a:lnTo>
                  <a:lnTo>
                    <a:pt x="2859" y="355"/>
                  </a:lnTo>
                  <a:lnTo>
                    <a:pt x="2860" y="355"/>
                  </a:lnTo>
                  <a:lnTo>
                    <a:pt x="2860" y="355"/>
                  </a:lnTo>
                  <a:lnTo>
                    <a:pt x="2860" y="355"/>
                  </a:lnTo>
                  <a:lnTo>
                    <a:pt x="2860" y="355"/>
                  </a:lnTo>
                  <a:lnTo>
                    <a:pt x="2861" y="355"/>
                  </a:lnTo>
                  <a:lnTo>
                    <a:pt x="2861" y="355"/>
                  </a:lnTo>
                  <a:lnTo>
                    <a:pt x="2861" y="355"/>
                  </a:lnTo>
                  <a:lnTo>
                    <a:pt x="2861" y="355"/>
                  </a:lnTo>
                  <a:lnTo>
                    <a:pt x="2862" y="355"/>
                  </a:lnTo>
                  <a:lnTo>
                    <a:pt x="2862" y="355"/>
                  </a:lnTo>
                  <a:lnTo>
                    <a:pt x="2862" y="355"/>
                  </a:lnTo>
                  <a:lnTo>
                    <a:pt x="2862" y="355"/>
                  </a:lnTo>
                  <a:lnTo>
                    <a:pt x="2863" y="355"/>
                  </a:lnTo>
                  <a:lnTo>
                    <a:pt x="2863" y="355"/>
                  </a:lnTo>
                  <a:lnTo>
                    <a:pt x="2863" y="355"/>
                  </a:lnTo>
                  <a:lnTo>
                    <a:pt x="2864" y="355"/>
                  </a:lnTo>
                  <a:lnTo>
                    <a:pt x="2864" y="355"/>
                  </a:lnTo>
                  <a:lnTo>
                    <a:pt x="2864" y="355"/>
                  </a:lnTo>
                  <a:lnTo>
                    <a:pt x="2864" y="355"/>
                  </a:lnTo>
                  <a:lnTo>
                    <a:pt x="2865" y="355"/>
                  </a:lnTo>
                  <a:lnTo>
                    <a:pt x="2865" y="355"/>
                  </a:lnTo>
                  <a:lnTo>
                    <a:pt x="2865" y="355"/>
                  </a:lnTo>
                  <a:lnTo>
                    <a:pt x="2865" y="355"/>
                  </a:lnTo>
                  <a:lnTo>
                    <a:pt x="2866" y="355"/>
                  </a:lnTo>
                  <a:lnTo>
                    <a:pt x="2866" y="355"/>
                  </a:lnTo>
                  <a:lnTo>
                    <a:pt x="2866" y="355"/>
                  </a:lnTo>
                  <a:lnTo>
                    <a:pt x="2866" y="355"/>
                  </a:lnTo>
                  <a:lnTo>
                    <a:pt x="2867" y="355"/>
                  </a:lnTo>
                  <a:lnTo>
                    <a:pt x="2867" y="355"/>
                  </a:lnTo>
                  <a:lnTo>
                    <a:pt x="2867" y="355"/>
                  </a:lnTo>
                  <a:lnTo>
                    <a:pt x="2867" y="355"/>
                  </a:lnTo>
                  <a:lnTo>
                    <a:pt x="2868" y="355"/>
                  </a:lnTo>
                  <a:lnTo>
                    <a:pt x="2868" y="355"/>
                  </a:lnTo>
                  <a:lnTo>
                    <a:pt x="2868" y="355"/>
                  </a:lnTo>
                  <a:lnTo>
                    <a:pt x="2868" y="355"/>
                  </a:lnTo>
                  <a:lnTo>
                    <a:pt x="2869" y="355"/>
                  </a:lnTo>
                  <a:lnTo>
                    <a:pt x="2869" y="355"/>
                  </a:lnTo>
                  <a:lnTo>
                    <a:pt x="2869" y="355"/>
                  </a:lnTo>
                  <a:lnTo>
                    <a:pt x="2869" y="355"/>
                  </a:lnTo>
                  <a:lnTo>
                    <a:pt x="2869" y="355"/>
                  </a:lnTo>
                  <a:lnTo>
                    <a:pt x="2870" y="355"/>
                  </a:lnTo>
                  <a:lnTo>
                    <a:pt x="2870" y="355"/>
                  </a:lnTo>
                  <a:lnTo>
                    <a:pt x="2871" y="355"/>
                  </a:lnTo>
                  <a:lnTo>
                    <a:pt x="2871" y="355"/>
                  </a:lnTo>
                  <a:lnTo>
                    <a:pt x="2871" y="355"/>
                  </a:lnTo>
                  <a:lnTo>
                    <a:pt x="2871" y="355"/>
                  </a:lnTo>
                  <a:lnTo>
                    <a:pt x="2872" y="355"/>
                  </a:lnTo>
                  <a:lnTo>
                    <a:pt x="2872" y="355"/>
                  </a:lnTo>
                  <a:lnTo>
                    <a:pt x="2872" y="355"/>
                  </a:lnTo>
                  <a:lnTo>
                    <a:pt x="2872" y="355"/>
                  </a:lnTo>
                  <a:lnTo>
                    <a:pt x="2873" y="355"/>
                  </a:lnTo>
                  <a:lnTo>
                    <a:pt x="2873" y="355"/>
                  </a:lnTo>
                  <a:lnTo>
                    <a:pt x="2873" y="355"/>
                  </a:lnTo>
                  <a:lnTo>
                    <a:pt x="2873" y="355"/>
                  </a:lnTo>
                  <a:lnTo>
                    <a:pt x="2874" y="355"/>
                  </a:lnTo>
                  <a:lnTo>
                    <a:pt x="2874" y="355"/>
                  </a:lnTo>
                  <a:lnTo>
                    <a:pt x="2874" y="355"/>
                  </a:lnTo>
                  <a:lnTo>
                    <a:pt x="2874" y="355"/>
                  </a:lnTo>
                  <a:lnTo>
                    <a:pt x="2875" y="355"/>
                  </a:lnTo>
                  <a:lnTo>
                    <a:pt x="2875" y="355"/>
                  </a:lnTo>
                  <a:lnTo>
                    <a:pt x="2875" y="355"/>
                  </a:lnTo>
                  <a:lnTo>
                    <a:pt x="2875" y="355"/>
                  </a:lnTo>
                  <a:lnTo>
                    <a:pt x="2876" y="355"/>
                  </a:lnTo>
                  <a:lnTo>
                    <a:pt x="2876" y="355"/>
                  </a:lnTo>
                  <a:lnTo>
                    <a:pt x="2876" y="355"/>
                  </a:lnTo>
                  <a:lnTo>
                    <a:pt x="2876" y="355"/>
                  </a:lnTo>
                  <a:lnTo>
                    <a:pt x="2877" y="355"/>
                  </a:lnTo>
                  <a:lnTo>
                    <a:pt x="2877" y="355"/>
                  </a:lnTo>
                  <a:lnTo>
                    <a:pt x="2877" y="355"/>
                  </a:lnTo>
                  <a:lnTo>
                    <a:pt x="2877" y="355"/>
                  </a:lnTo>
                  <a:lnTo>
                    <a:pt x="2878" y="355"/>
                  </a:lnTo>
                  <a:lnTo>
                    <a:pt x="2878" y="355"/>
                  </a:lnTo>
                  <a:lnTo>
                    <a:pt x="2878" y="355"/>
                  </a:lnTo>
                  <a:lnTo>
                    <a:pt x="2879" y="355"/>
                  </a:lnTo>
                  <a:lnTo>
                    <a:pt x="2879" y="355"/>
                  </a:lnTo>
                  <a:lnTo>
                    <a:pt x="2879" y="355"/>
                  </a:lnTo>
                  <a:lnTo>
                    <a:pt x="2879" y="355"/>
                  </a:lnTo>
                  <a:lnTo>
                    <a:pt x="2880" y="355"/>
                  </a:lnTo>
                  <a:lnTo>
                    <a:pt x="2880" y="355"/>
                  </a:lnTo>
                  <a:lnTo>
                    <a:pt x="2880" y="355"/>
                  </a:lnTo>
                  <a:lnTo>
                    <a:pt x="2880" y="355"/>
                  </a:lnTo>
                  <a:lnTo>
                    <a:pt x="2881" y="355"/>
                  </a:lnTo>
                  <a:lnTo>
                    <a:pt x="2881" y="355"/>
                  </a:lnTo>
                  <a:lnTo>
                    <a:pt x="2881" y="355"/>
                  </a:lnTo>
                  <a:lnTo>
                    <a:pt x="2881" y="355"/>
                  </a:lnTo>
                  <a:lnTo>
                    <a:pt x="2881" y="355"/>
                  </a:lnTo>
                  <a:lnTo>
                    <a:pt x="2882" y="355"/>
                  </a:lnTo>
                  <a:lnTo>
                    <a:pt x="2882" y="355"/>
                  </a:lnTo>
                  <a:lnTo>
                    <a:pt x="2882" y="355"/>
                  </a:lnTo>
                  <a:lnTo>
                    <a:pt x="2882" y="355"/>
                  </a:lnTo>
                  <a:lnTo>
                    <a:pt x="2883" y="355"/>
                  </a:lnTo>
                  <a:lnTo>
                    <a:pt x="2883" y="355"/>
                  </a:lnTo>
                  <a:lnTo>
                    <a:pt x="2883" y="355"/>
                  </a:lnTo>
                  <a:lnTo>
                    <a:pt x="2884" y="355"/>
                  </a:lnTo>
                  <a:lnTo>
                    <a:pt x="2884" y="355"/>
                  </a:lnTo>
                  <a:lnTo>
                    <a:pt x="2884" y="355"/>
                  </a:lnTo>
                  <a:lnTo>
                    <a:pt x="2884" y="355"/>
                  </a:lnTo>
                  <a:lnTo>
                    <a:pt x="2885" y="355"/>
                  </a:lnTo>
                  <a:lnTo>
                    <a:pt x="2885" y="355"/>
                  </a:lnTo>
                  <a:lnTo>
                    <a:pt x="2885" y="355"/>
                  </a:lnTo>
                  <a:lnTo>
                    <a:pt x="2886" y="355"/>
                  </a:lnTo>
                  <a:lnTo>
                    <a:pt x="2886" y="355"/>
                  </a:lnTo>
                  <a:lnTo>
                    <a:pt x="2886" y="355"/>
                  </a:lnTo>
                  <a:lnTo>
                    <a:pt x="2886" y="355"/>
                  </a:lnTo>
                  <a:lnTo>
                    <a:pt x="2887" y="355"/>
                  </a:lnTo>
                  <a:lnTo>
                    <a:pt x="2887" y="355"/>
                  </a:lnTo>
                  <a:lnTo>
                    <a:pt x="2887" y="355"/>
                  </a:lnTo>
                  <a:lnTo>
                    <a:pt x="2887" y="355"/>
                  </a:lnTo>
                  <a:lnTo>
                    <a:pt x="2888" y="355"/>
                  </a:lnTo>
                  <a:lnTo>
                    <a:pt x="2888" y="355"/>
                  </a:lnTo>
                  <a:lnTo>
                    <a:pt x="2888" y="355"/>
                  </a:lnTo>
                  <a:lnTo>
                    <a:pt x="2888" y="355"/>
                  </a:lnTo>
                  <a:lnTo>
                    <a:pt x="2889" y="355"/>
                  </a:lnTo>
                  <a:lnTo>
                    <a:pt x="2889" y="355"/>
                  </a:lnTo>
                  <a:lnTo>
                    <a:pt x="2889" y="355"/>
                  </a:lnTo>
                  <a:lnTo>
                    <a:pt x="2889" y="355"/>
                  </a:lnTo>
                  <a:lnTo>
                    <a:pt x="2890" y="355"/>
                  </a:lnTo>
                  <a:lnTo>
                    <a:pt x="2890" y="355"/>
                  </a:lnTo>
                  <a:lnTo>
                    <a:pt x="2890" y="355"/>
                  </a:lnTo>
                  <a:lnTo>
                    <a:pt x="2890" y="355"/>
                  </a:lnTo>
                  <a:lnTo>
                    <a:pt x="2891" y="355"/>
                  </a:lnTo>
                  <a:lnTo>
                    <a:pt x="2891" y="355"/>
                  </a:lnTo>
                  <a:lnTo>
                    <a:pt x="2891" y="355"/>
                  </a:lnTo>
                  <a:lnTo>
                    <a:pt x="2891" y="355"/>
                  </a:lnTo>
                  <a:lnTo>
                    <a:pt x="2892" y="355"/>
                  </a:lnTo>
                  <a:lnTo>
                    <a:pt x="2892" y="355"/>
                  </a:lnTo>
                  <a:lnTo>
                    <a:pt x="2892" y="355"/>
                  </a:lnTo>
                  <a:lnTo>
                    <a:pt x="2893" y="355"/>
                  </a:lnTo>
                  <a:lnTo>
                    <a:pt x="2893" y="355"/>
                  </a:lnTo>
                  <a:lnTo>
                    <a:pt x="2893" y="355"/>
                  </a:lnTo>
                  <a:lnTo>
                    <a:pt x="2893" y="355"/>
                  </a:lnTo>
                  <a:lnTo>
                    <a:pt x="2893" y="355"/>
                  </a:lnTo>
                  <a:lnTo>
                    <a:pt x="2894" y="355"/>
                  </a:lnTo>
                  <a:lnTo>
                    <a:pt x="2894" y="355"/>
                  </a:lnTo>
                  <a:lnTo>
                    <a:pt x="2894" y="355"/>
                  </a:lnTo>
                  <a:lnTo>
                    <a:pt x="2894" y="355"/>
                  </a:lnTo>
                  <a:lnTo>
                    <a:pt x="2895" y="355"/>
                  </a:lnTo>
                  <a:lnTo>
                    <a:pt x="2895" y="355"/>
                  </a:lnTo>
                  <a:lnTo>
                    <a:pt x="2895" y="355"/>
                  </a:lnTo>
                  <a:lnTo>
                    <a:pt x="2896" y="355"/>
                  </a:lnTo>
                  <a:lnTo>
                    <a:pt x="2896" y="355"/>
                  </a:lnTo>
                  <a:lnTo>
                    <a:pt x="2896" y="355"/>
                  </a:lnTo>
                  <a:lnTo>
                    <a:pt x="2896" y="355"/>
                  </a:lnTo>
                  <a:lnTo>
                    <a:pt x="2897" y="355"/>
                  </a:lnTo>
                  <a:lnTo>
                    <a:pt x="2897" y="355"/>
                  </a:lnTo>
                  <a:lnTo>
                    <a:pt x="2897" y="355"/>
                  </a:lnTo>
                  <a:lnTo>
                    <a:pt x="2897" y="355"/>
                  </a:lnTo>
                  <a:lnTo>
                    <a:pt x="2898" y="355"/>
                  </a:lnTo>
                  <a:lnTo>
                    <a:pt x="2898" y="355"/>
                  </a:lnTo>
                  <a:lnTo>
                    <a:pt x="2898" y="355"/>
                  </a:lnTo>
                  <a:lnTo>
                    <a:pt x="2898" y="355"/>
                  </a:lnTo>
                  <a:lnTo>
                    <a:pt x="2899" y="355"/>
                  </a:lnTo>
                  <a:lnTo>
                    <a:pt x="2899" y="355"/>
                  </a:lnTo>
                  <a:lnTo>
                    <a:pt x="2899" y="355"/>
                  </a:lnTo>
                  <a:lnTo>
                    <a:pt x="2899" y="355"/>
                  </a:lnTo>
                  <a:lnTo>
                    <a:pt x="2900" y="355"/>
                  </a:lnTo>
                  <a:lnTo>
                    <a:pt x="2900" y="355"/>
                  </a:lnTo>
                  <a:lnTo>
                    <a:pt x="2900" y="355"/>
                  </a:lnTo>
                  <a:lnTo>
                    <a:pt x="2901" y="355"/>
                  </a:lnTo>
                  <a:lnTo>
                    <a:pt x="2901" y="355"/>
                  </a:lnTo>
                  <a:lnTo>
                    <a:pt x="2901" y="355"/>
                  </a:lnTo>
                  <a:lnTo>
                    <a:pt x="2901" y="355"/>
                  </a:lnTo>
                  <a:lnTo>
                    <a:pt x="2902" y="355"/>
                  </a:lnTo>
                  <a:lnTo>
                    <a:pt x="2902" y="355"/>
                  </a:lnTo>
                  <a:lnTo>
                    <a:pt x="2902" y="355"/>
                  </a:lnTo>
                  <a:lnTo>
                    <a:pt x="2902" y="355"/>
                  </a:lnTo>
                  <a:lnTo>
                    <a:pt x="2903" y="355"/>
                  </a:lnTo>
                  <a:lnTo>
                    <a:pt x="2903" y="355"/>
                  </a:lnTo>
                  <a:lnTo>
                    <a:pt x="2903" y="355"/>
                  </a:lnTo>
                  <a:lnTo>
                    <a:pt x="2903" y="355"/>
                  </a:lnTo>
                  <a:lnTo>
                    <a:pt x="2904" y="355"/>
                  </a:lnTo>
                  <a:lnTo>
                    <a:pt x="2904" y="355"/>
                  </a:lnTo>
                  <a:lnTo>
                    <a:pt x="2904" y="355"/>
                  </a:lnTo>
                  <a:lnTo>
                    <a:pt x="2904" y="355"/>
                  </a:lnTo>
                  <a:lnTo>
                    <a:pt x="2905" y="355"/>
                  </a:lnTo>
                  <a:lnTo>
                    <a:pt x="2905" y="355"/>
                  </a:lnTo>
                  <a:lnTo>
                    <a:pt x="2905" y="355"/>
                  </a:lnTo>
                  <a:lnTo>
                    <a:pt x="2905" y="355"/>
                  </a:lnTo>
                  <a:lnTo>
                    <a:pt x="2906" y="355"/>
                  </a:lnTo>
                  <a:lnTo>
                    <a:pt x="2906" y="355"/>
                  </a:lnTo>
                  <a:lnTo>
                    <a:pt x="2906" y="355"/>
                  </a:lnTo>
                  <a:lnTo>
                    <a:pt x="2906" y="355"/>
                  </a:lnTo>
                  <a:lnTo>
                    <a:pt x="2907" y="355"/>
                  </a:lnTo>
                  <a:lnTo>
                    <a:pt x="2907" y="355"/>
                  </a:lnTo>
                  <a:lnTo>
                    <a:pt x="2907" y="355"/>
                  </a:lnTo>
                  <a:lnTo>
                    <a:pt x="2908" y="355"/>
                  </a:lnTo>
                  <a:lnTo>
                    <a:pt x="2908" y="355"/>
                  </a:lnTo>
                  <a:lnTo>
                    <a:pt x="2908" y="355"/>
                  </a:lnTo>
                  <a:lnTo>
                    <a:pt x="2908" y="355"/>
                  </a:lnTo>
                  <a:lnTo>
                    <a:pt x="2909" y="355"/>
                  </a:lnTo>
                  <a:lnTo>
                    <a:pt x="2909" y="355"/>
                  </a:lnTo>
                  <a:lnTo>
                    <a:pt x="2909" y="355"/>
                  </a:lnTo>
                  <a:lnTo>
                    <a:pt x="2909" y="355"/>
                  </a:lnTo>
                  <a:lnTo>
                    <a:pt x="2910" y="355"/>
                  </a:lnTo>
                  <a:lnTo>
                    <a:pt x="2910" y="355"/>
                  </a:lnTo>
                  <a:lnTo>
                    <a:pt x="2910" y="355"/>
                  </a:lnTo>
                  <a:lnTo>
                    <a:pt x="2910" y="355"/>
                  </a:lnTo>
                  <a:lnTo>
                    <a:pt x="2911" y="355"/>
                  </a:lnTo>
                  <a:lnTo>
                    <a:pt x="2911" y="355"/>
                  </a:lnTo>
                  <a:lnTo>
                    <a:pt x="2911" y="355"/>
                  </a:lnTo>
                  <a:lnTo>
                    <a:pt x="2911" y="355"/>
                  </a:lnTo>
                  <a:lnTo>
                    <a:pt x="2912" y="355"/>
                  </a:lnTo>
                  <a:lnTo>
                    <a:pt x="2912" y="355"/>
                  </a:lnTo>
                  <a:lnTo>
                    <a:pt x="2912" y="355"/>
                  </a:lnTo>
                  <a:lnTo>
                    <a:pt x="2912" y="355"/>
                  </a:lnTo>
                  <a:lnTo>
                    <a:pt x="2913" y="355"/>
                  </a:lnTo>
                  <a:lnTo>
                    <a:pt x="2913" y="355"/>
                  </a:lnTo>
                  <a:lnTo>
                    <a:pt x="2913" y="355"/>
                  </a:lnTo>
                  <a:lnTo>
                    <a:pt x="2913" y="355"/>
                  </a:lnTo>
                  <a:lnTo>
                    <a:pt x="2913" y="355"/>
                  </a:lnTo>
                  <a:lnTo>
                    <a:pt x="2914" y="355"/>
                  </a:lnTo>
                  <a:lnTo>
                    <a:pt x="2914" y="355"/>
                  </a:lnTo>
                  <a:lnTo>
                    <a:pt x="2915" y="355"/>
                  </a:lnTo>
                  <a:lnTo>
                    <a:pt x="2915" y="355"/>
                  </a:lnTo>
                  <a:lnTo>
                    <a:pt x="2915" y="355"/>
                  </a:lnTo>
                  <a:lnTo>
                    <a:pt x="2915" y="355"/>
                  </a:lnTo>
                  <a:lnTo>
                    <a:pt x="2916" y="355"/>
                  </a:lnTo>
                  <a:lnTo>
                    <a:pt x="2916" y="355"/>
                  </a:lnTo>
                  <a:lnTo>
                    <a:pt x="2916" y="355"/>
                  </a:lnTo>
                  <a:lnTo>
                    <a:pt x="2916" y="355"/>
                  </a:lnTo>
                  <a:lnTo>
                    <a:pt x="2917" y="355"/>
                  </a:lnTo>
                  <a:lnTo>
                    <a:pt x="2917" y="355"/>
                  </a:lnTo>
                  <a:lnTo>
                    <a:pt x="2917" y="355"/>
                  </a:lnTo>
                  <a:lnTo>
                    <a:pt x="2917" y="355"/>
                  </a:lnTo>
                  <a:lnTo>
                    <a:pt x="2918" y="355"/>
                  </a:lnTo>
                  <a:lnTo>
                    <a:pt x="2918" y="355"/>
                  </a:lnTo>
                  <a:lnTo>
                    <a:pt x="2918" y="355"/>
                  </a:lnTo>
                  <a:lnTo>
                    <a:pt x="2918" y="355"/>
                  </a:lnTo>
                  <a:lnTo>
                    <a:pt x="2919" y="355"/>
                  </a:lnTo>
                  <a:lnTo>
                    <a:pt x="2919" y="355"/>
                  </a:lnTo>
                  <a:lnTo>
                    <a:pt x="2919" y="355"/>
                  </a:lnTo>
                  <a:lnTo>
                    <a:pt x="2919" y="355"/>
                  </a:lnTo>
                  <a:lnTo>
                    <a:pt x="2920" y="355"/>
                  </a:lnTo>
                  <a:lnTo>
                    <a:pt x="2920" y="355"/>
                  </a:lnTo>
                  <a:lnTo>
                    <a:pt x="2920" y="355"/>
                  </a:lnTo>
                  <a:lnTo>
                    <a:pt x="2920" y="355"/>
                  </a:lnTo>
                  <a:lnTo>
                    <a:pt x="2921" y="355"/>
                  </a:lnTo>
                  <a:lnTo>
                    <a:pt x="2921" y="355"/>
                  </a:lnTo>
                  <a:lnTo>
                    <a:pt x="2921" y="355"/>
                  </a:lnTo>
                  <a:lnTo>
                    <a:pt x="2922" y="355"/>
                  </a:lnTo>
                  <a:lnTo>
                    <a:pt x="2922" y="355"/>
                  </a:lnTo>
                  <a:lnTo>
                    <a:pt x="2922" y="355"/>
                  </a:lnTo>
                  <a:lnTo>
                    <a:pt x="2922" y="355"/>
                  </a:lnTo>
                  <a:lnTo>
                    <a:pt x="2923" y="355"/>
                  </a:lnTo>
                  <a:lnTo>
                    <a:pt x="2923" y="355"/>
                  </a:lnTo>
                  <a:lnTo>
                    <a:pt x="2923" y="355"/>
                  </a:lnTo>
                  <a:lnTo>
                    <a:pt x="2923" y="355"/>
                  </a:lnTo>
                  <a:lnTo>
                    <a:pt x="2924" y="355"/>
                  </a:lnTo>
                  <a:lnTo>
                    <a:pt x="2924" y="355"/>
                  </a:lnTo>
                  <a:lnTo>
                    <a:pt x="2924" y="355"/>
                  </a:lnTo>
                  <a:lnTo>
                    <a:pt x="2924" y="355"/>
                  </a:lnTo>
                  <a:lnTo>
                    <a:pt x="2925" y="355"/>
                  </a:lnTo>
                  <a:lnTo>
                    <a:pt x="2925" y="355"/>
                  </a:lnTo>
                  <a:lnTo>
                    <a:pt x="2925" y="355"/>
                  </a:lnTo>
                  <a:lnTo>
                    <a:pt x="2925" y="355"/>
                  </a:lnTo>
                  <a:lnTo>
                    <a:pt x="2925" y="355"/>
                  </a:lnTo>
                  <a:lnTo>
                    <a:pt x="2926" y="355"/>
                  </a:lnTo>
                  <a:lnTo>
                    <a:pt x="2926" y="355"/>
                  </a:lnTo>
                  <a:lnTo>
                    <a:pt x="2926" y="355"/>
                  </a:lnTo>
                  <a:lnTo>
                    <a:pt x="2927" y="355"/>
                  </a:lnTo>
                  <a:lnTo>
                    <a:pt x="2927" y="355"/>
                  </a:lnTo>
                  <a:lnTo>
                    <a:pt x="2927" y="355"/>
                  </a:lnTo>
                  <a:lnTo>
                    <a:pt x="2927" y="355"/>
                  </a:lnTo>
                  <a:lnTo>
                    <a:pt x="2928" y="355"/>
                  </a:lnTo>
                  <a:lnTo>
                    <a:pt x="2928" y="355"/>
                  </a:lnTo>
                  <a:lnTo>
                    <a:pt x="2928" y="355"/>
                  </a:lnTo>
                  <a:lnTo>
                    <a:pt x="2928" y="355"/>
                  </a:lnTo>
                  <a:lnTo>
                    <a:pt x="2929" y="355"/>
                  </a:lnTo>
                  <a:lnTo>
                    <a:pt x="2929" y="355"/>
                  </a:lnTo>
                  <a:lnTo>
                    <a:pt x="2929" y="355"/>
                  </a:lnTo>
                  <a:lnTo>
                    <a:pt x="2930" y="355"/>
                  </a:lnTo>
                  <a:lnTo>
                    <a:pt x="2930" y="355"/>
                  </a:lnTo>
                  <a:lnTo>
                    <a:pt x="2930" y="355"/>
                  </a:lnTo>
                  <a:lnTo>
                    <a:pt x="2930" y="355"/>
                  </a:lnTo>
                  <a:lnTo>
                    <a:pt x="2931" y="355"/>
                  </a:lnTo>
                  <a:lnTo>
                    <a:pt x="2931" y="355"/>
                  </a:lnTo>
                  <a:lnTo>
                    <a:pt x="2931" y="355"/>
                  </a:lnTo>
                  <a:lnTo>
                    <a:pt x="2931" y="355"/>
                  </a:lnTo>
                  <a:lnTo>
                    <a:pt x="2932" y="355"/>
                  </a:lnTo>
                  <a:lnTo>
                    <a:pt x="2932" y="355"/>
                  </a:lnTo>
                  <a:lnTo>
                    <a:pt x="2932" y="355"/>
                  </a:lnTo>
                  <a:lnTo>
                    <a:pt x="2932" y="355"/>
                  </a:lnTo>
                  <a:lnTo>
                    <a:pt x="2933" y="355"/>
                  </a:lnTo>
                  <a:lnTo>
                    <a:pt x="2933" y="355"/>
                  </a:lnTo>
                  <a:lnTo>
                    <a:pt x="2933" y="355"/>
                  </a:lnTo>
                  <a:lnTo>
                    <a:pt x="2933" y="355"/>
                  </a:lnTo>
                  <a:lnTo>
                    <a:pt x="2934" y="355"/>
                  </a:lnTo>
                  <a:lnTo>
                    <a:pt x="2934" y="355"/>
                  </a:lnTo>
                  <a:lnTo>
                    <a:pt x="2934" y="355"/>
                  </a:lnTo>
                  <a:lnTo>
                    <a:pt x="2934" y="355"/>
                  </a:lnTo>
                  <a:lnTo>
                    <a:pt x="2935" y="355"/>
                  </a:lnTo>
                  <a:lnTo>
                    <a:pt x="2935" y="355"/>
                  </a:lnTo>
                  <a:lnTo>
                    <a:pt x="2935" y="355"/>
                  </a:lnTo>
                  <a:lnTo>
                    <a:pt x="2935" y="355"/>
                  </a:lnTo>
                  <a:lnTo>
                    <a:pt x="2936" y="355"/>
                  </a:lnTo>
                  <a:lnTo>
                    <a:pt x="2936" y="355"/>
                  </a:lnTo>
                  <a:lnTo>
                    <a:pt x="2936" y="355"/>
                  </a:lnTo>
                  <a:lnTo>
                    <a:pt x="2937" y="355"/>
                  </a:lnTo>
                  <a:lnTo>
                    <a:pt x="2937" y="355"/>
                  </a:lnTo>
                  <a:lnTo>
                    <a:pt x="2937" y="355"/>
                  </a:lnTo>
                  <a:lnTo>
                    <a:pt x="2937" y="355"/>
                  </a:lnTo>
                  <a:lnTo>
                    <a:pt x="2937" y="355"/>
                  </a:lnTo>
                  <a:lnTo>
                    <a:pt x="2938" y="355"/>
                  </a:lnTo>
                  <a:lnTo>
                    <a:pt x="2938" y="355"/>
                  </a:lnTo>
                  <a:lnTo>
                    <a:pt x="2938" y="355"/>
                  </a:lnTo>
                  <a:lnTo>
                    <a:pt x="2939" y="355"/>
                  </a:lnTo>
                  <a:lnTo>
                    <a:pt x="2939" y="355"/>
                  </a:lnTo>
                  <a:lnTo>
                    <a:pt x="2939" y="355"/>
                  </a:lnTo>
                  <a:lnTo>
                    <a:pt x="2939" y="355"/>
                  </a:lnTo>
                  <a:lnTo>
                    <a:pt x="2940" y="355"/>
                  </a:lnTo>
                  <a:lnTo>
                    <a:pt x="2940" y="355"/>
                  </a:lnTo>
                  <a:lnTo>
                    <a:pt x="2940" y="355"/>
                  </a:lnTo>
                  <a:lnTo>
                    <a:pt x="2940" y="355"/>
                  </a:lnTo>
                  <a:lnTo>
                    <a:pt x="2941" y="355"/>
                  </a:lnTo>
                  <a:lnTo>
                    <a:pt x="2941" y="355"/>
                  </a:lnTo>
                  <a:lnTo>
                    <a:pt x="2941" y="355"/>
                  </a:lnTo>
                  <a:lnTo>
                    <a:pt x="2941" y="355"/>
                  </a:lnTo>
                  <a:lnTo>
                    <a:pt x="2942" y="355"/>
                  </a:lnTo>
                  <a:lnTo>
                    <a:pt x="2942" y="355"/>
                  </a:lnTo>
                  <a:lnTo>
                    <a:pt x="2942" y="355"/>
                  </a:lnTo>
                  <a:lnTo>
                    <a:pt x="2942" y="355"/>
                  </a:lnTo>
                  <a:lnTo>
                    <a:pt x="2943" y="355"/>
                  </a:lnTo>
                  <a:lnTo>
                    <a:pt x="2943" y="355"/>
                  </a:lnTo>
                  <a:lnTo>
                    <a:pt x="2943" y="355"/>
                  </a:lnTo>
                  <a:lnTo>
                    <a:pt x="2944" y="355"/>
                  </a:lnTo>
                  <a:lnTo>
                    <a:pt x="2944" y="355"/>
                  </a:lnTo>
                  <a:lnTo>
                    <a:pt x="2944" y="355"/>
                  </a:lnTo>
                  <a:lnTo>
                    <a:pt x="2944" y="355"/>
                  </a:lnTo>
                  <a:lnTo>
                    <a:pt x="2945" y="355"/>
                  </a:lnTo>
                  <a:lnTo>
                    <a:pt x="2945" y="355"/>
                  </a:lnTo>
                  <a:lnTo>
                    <a:pt x="2945" y="355"/>
                  </a:lnTo>
                  <a:lnTo>
                    <a:pt x="2945" y="355"/>
                  </a:lnTo>
                  <a:lnTo>
                    <a:pt x="2946" y="355"/>
                  </a:lnTo>
                  <a:lnTo>
                    <a:pt x="2946" y="355"/>
                  </a:lnTo>
                  <a:lnTo>
                    <a:pt x="2946" y="355"/>
                  </a:lnTo>
                  <a:lnTo>
                    <a:pt x="2946" y="355"/>
                  </a:lnTo>
                  <a:lnTo>
                    <a:pt x="2947" y="355"/>
                  </a:lnTo>
                  <a:lnTo>
                    <a:pt x="2947" y="355"/>
                  </a:lnTo>
                  <a:lnTo>
                    <a:pt x="2947" y="355"/>
                  </a:lnTo>
                  <a:lnTo>
                    <a:pt x="2947" y="355"/>
                  </a:lnTo>
                  <a:lnTo>
                    <a:pt x="2948" y="355"/>
                  </a:lnTo>
                  <a:lnTo>
                    <a:pt x="2948" y="355"/>
                  </a:lnTo>
                  <a:lnTo>
                    <a:pt x="2948" y="355"/>
                  </a:lnTo>
                  <a:lnTo>
                    <a:pt x="2948" y="355"/>
                  </a:lnTo>
                  <a:lnTo>
                    <a:pt x="2949" y="355"/>
                  </a:lnTo>
                  <a:lnTo>
                    <a:pt x="2949" y="355"/>
                  </a:lnTo>
                  <a:lnTo>
                    <a:pt x="2949" y="355"/>
                  </a:lnTo>
                  <a:lnTo>
                    <a:pt x="2949" y="355"/>
                  </a:lnTo>
                  <a:lnTo>
                    <a:pt x="2950" y="355"/>
                  </a:lnTo>
                  <a:lnTo>
                    <a:pt x="2950" y="355"/>
                  </a:lnTo>
                  <a:lnTo>
                    <a:pt x="2950" y="355"/>
                  </a:lnTo>
                  <a:lnTo>
                    <a:pt x="2951" y="355"/>
                  </a:lnTo>
                  <a:lnTo>
                    <a:pt x="2951" y="355"/>
                  </a:lnTo>
                  <a:lnTo>
                    <a:pt x="2951" y="355"/>
                  </a:lnTo>
                  <a:lnTo>
                    <a:pt x="2951" y="355"/>
                  </a:lnTo>
                  <a:lnTo>
                    <a:pt x="2952" y="355"/>
                  </a:lnTo>
                  <a:lnTo>
                    <a:pt x="2952" y="355"/>
                  </a:lnTo>
                  <a:lnTo>
                    <a:pt x="2952" y="355"/>
                  </a:lnTo>
                  <a:lnTo>
                    <a:pt x="2952" y="355"/>
                  </a:lnTo>
                  <a:lnTo>
                    <a:pt x="2953" y="355"/>
                  </a:lnTo>
                  <a:lnTo>
                    <a:pt x="2953" y="355"/>
                  </a:lnTo>
                  <a:lnTo>
                    <a:pt x="2953" y="355"/>
                  </a:lnTo>
                  <a:lnTo>
                    <a:pt x="2953" y="355"/>
                  </a:lnTo>
                  <a:lnTo>
                    <a:pt x="2954" y="355"/>
                  </a:lnTo>
                  <a:lnTo>
                    <a:pt x="2954" y="355"/>
                  </a:lnTo>
                  <a:lnTo>
                    <a:pt x="2954" y="355"/>
                  </a:lnTo>
                  <a:lnTo>
                    <a:pt x="2954" y="355"/>
                  </a:lnTo>
                  <a:lnTo>
                    <a:pt x="2955" y="355"/>
                  </a:lnTo>
                  <a:lnTo>
                    <a:pt x="2955" y="355"/>
                  </a:lnTo>
                  <a:lnTo>
                    <a:pt x="2955" y="355"/>
                  </a:lnTo>
                  <a:lnTo>
                    <a:pt x="2955" y="355"/>
                  </a:lnTo>
                  <a:lnTo>
                    <a:pt x="2956" y="355"/>
                  </a:lnTo>
                  <a:lnTo>
                    <a:pt x="2956" y="355"/>
                  </a:lnTo>
                  <a:lnTo>
                    <a:pt x="2956" y="355"/>
                  </a:lnTo>
                  <a:lnTo>
                    <a:pt x="2956" y="355"/>
                  </a:lnTo>
                  <a:lnTo>
                    <a:pt x="2957" y="355"/>
                  </a:lnTo>
                  <a:lnTo>
                    <a:pt x="2957" y="355"/>
                  </a:lnTo>
                  <a:lnTo>
                    <a:pt x="2957" y="355"/>
                  </a:lnTo>
                  <a:lnTo>
                    <a:pt x="2957" y="355"/>
                  </a:lnTo>
                  <a:lnTo>
                    <a:pt x="2957" y="355"/>
                  </a:lnTo>
                  <a:lnTo>
                    <a:pt x="2958" y="355"/>
                  </a:lnTo>
                  <a:lnTo>
                    <a:pt x="2958" y="355"/>
                  </a:lnTo>
                  <a:lnTo>
                    <a:pt x="2959" y="355"/>
                  </a:lnTo>
                  <a:lnTo>
                    <a:pt x="2959" y="355"/>
                  </a:lnTo>
                  <a:lnTo>
                    <a:pt x="2959" y="355"/>
                  </a:lnTo>
                  <a:lnTo>
                    <a:pt x="2959" y="355"/>
                  </a:lnTo>
                  <a:lnTo>
                    <a:pt x="2960" y="355"/>
                  </a:lnTo>
                  <a:lnTo>
                    <a:pt x="2960" y="355"/>
                  </a:lnTo>
                  <a:lnTo>
                    <a:pt x="2960" y="355"/>
                  </a:lnTo>
                  <a:lnTo>
                    <a:pt x="2960" y="355"/>
                  </a:lnTo>
                  <a:lnTo>
                    <a:pt x="2961" y="355"/>
                  </a:lnTo>
                  <a:lnTo>
                    <a:pt x="2961" y="355"/>
                  </a:lnTo>
                  <a:lnTo>
                    <a:pt x="2961" y="355"/>
                  </a:lnTo>
                  <a:lnTo>
                    <a:pt x="2961" y="355"/>
                  </a:lnTo>
                  <a:lnTo>
                    <a:pt x="2962" y="355"/>
                  </a:lnTo>
                  <a:lnTo>
                    <a:pt x="2962" y="355"/>
                  </a:lnTo>
                  <a:lnTo>
                    <a:pt x="2962" y="355"/>
                  </a:lnTo>
                  <a:lnTo>
                    <a:pt x="2962" y="355"/>
                  </a:lnTo>
                  <a:lnTo>
                    <a:pt x="2963" y="355"/>
                  </a:lnTo>
                  <a:lnTo>
                    <a:pt x="2963" y="355"/>
                  </a:lnTo>
                  <a:lnTo>
                    <a:pt x="2963" y="355"/>
                  </a:lnTo>
                  <a:lnTo>
                    <a:pt x="2963" y="355"/>
                  </a:lnTo>
                  <a:lnTo>
                    <a:pt x="2964" y="355"/>
                  </a:lnTo>
                  <a:lnTo>
                    <a:pt x="2964" y="355"/>
                  </a:lnTo>
                  <a:lnTo>
                    <a:pt x="2964" y="355"/>
                  </a:lnTo>
                  <a:lnTo>
                    <a:pt x="2964" y="355"/>
                  </a:lnTo>
                  <a:lnTo>
                    <a:pt x="2965" y="355"/>
                  </a:lnTo>
                  <a:lnTo>
                    <a:pt x="2965" y="355"/>
                  </a:lnTo>
                  <a:lnTo>
                    <a:pt x="2965" y="355"/>
                  </a:lnTo>
                  <a:lnTo>
                    <a:pt x="2966" y="355"/>
                  </a:lnTo>
                  <a:lnTo>
                    <a:pt x="2966" y="355"/>
                  </a:lnTo>
                  <a:lnTo>
                    <a:pt x="2966" y="355"/>
                  </a:lnTo>
                  <a:lnTo>
                    <a:pt x="2966" y="355"/>
                  </a:lnTo>
                  <a:lnTo>
                    <a:pt x="2967" y="355"/>
                  </a:lnTo>
                  <a:lnTo>
                    <a:pt x="2967" y="355"/>
                  </a:lnTo>
                  <a:lnTo>
                    <a:pt x="2967" y="355"/>
                  </a:lnTo>
                  <a:lnTo>
                    <a:pt x="2967" y="355"/>
                  </a:lnTo>
                  <a:lnTo>
                    <a:pt x="2968" y="355"/>
                  </a:lnTo>
                  <a:lnTo>
                    <a:pt x="2968" y="355"/>
                  </a:lnTo>
                  <a:lnTo>
                    <a:pt x="2968" y="355"/>
                  </a:lnTo>
                  <a:lnTo>
                    <a:pt x="2968" y="355"/>
                  </a:lnTo>
                  <a:lnTo>
                    <a:pt x="2969" y="355"/>
                  </a:lnTo>
                  <a:lnTo>
                    <a:pt x="2969" y="355"/>
                  </a:lnTo>
                  <a:lnTo>
                    <a:pt x="2969" y="355"/>
                  </a:lnTo>
                  <a:lnTo>
                    <a:pt x="2969" y="355"/>
                  </a:lnTo>
                  <a:lnTo>
                    <a:pt x="2969" y="355"/>
                  </a:lnTo>
                  <a:lnTo>
                    <a:pt x="2970" y="355"/>
                  </a:lnTo>
                  <a:lnTo>
                    <a:pt x="2970" y="355"/>
                  </a:lnTo>
                  <a:lnTo>
                    <a:pt x="2970" y="355"/>
                  </a:lnTo>
                  <a:lnTo>
                    <a:pt x="2971" y="355"/>
                  </a:lnTo>
                  <a:lnTo>
                    <a:pt x="2971" y="355"/>
                  </a:lnTo>
                  <a:lnTo>
                    <a:pt x="2971" y="355"/>
                  </a:lnTo>
                  <a:lnTo>
                    <a:pt x="2971" y="355"/>
                  </a:lnTo>
                  <a:lnTo>
                    <a:pt x="2972" y="355"/>
                  </a:lnTo>
                  <a:lnTo>
                    <a:pt x="2972" y="355"/>
                  </a:lnTo>
                  <a:lnTo>
                    <a:pt x="2972" y="355"/>
                  </a:lnTo>
                  <a:lnTo>
                    <a:pt x="2973" y="355"/>
                  </a:lnTo>
                  <a:lnTo>
                    <a:pt x="2973" y="355"/>
                  </a:lnTo>
                  <a:lnTo>
                    <a:pt x="2973" y="355"/>
                  </a:lnTo>
                  <a:lnTo>
                    <a:pt x="2973" y="355"/>
                  </a:lnTo>
                  <a:lnTo>
                    <a:pt x="2974" y="355"/>
                  </a:lnTo>
                  <a:lnTo>
                    <a:pt x="2974" y="355"/>
                  </a:lnTo>
                  <a:lnTo>
                    <a:pt x="2974" y="355"/>
                  </a:lnTo>
                  <a:lnTo>
                    <a:pt x="2974" y="355"/>
                  </a:lnTo>
                  <a:lnTo>
                    <a:pt x="2975" y="355"/>
                  </a:lnTo>
                  <a:lnTo>
                    <a:pt x="2975" y="355"/>
                  </a:lnTo>
                  <a:lnTo>
                    <a:pt x="2975" y="355"/>
                  </a:lnTo>
                  <a:lnTo>
                    <a:pt x="2975" y="355"/>
                  </a:lnTo>
                  <a:lnTo>
                    <a:pt x="2976" y="355"/>
                  </a:lnTo>
                  <a:lnTo>
                    <a:pt x="2976" y="355"/>
                  </a:lnTo>
                  <a:lnTo>
                    <a:pt x="2976" y="355"/>
                  </a:lnTo>
                  <a:lnTo>
                    <a:pt x="2976" y="355"/>
                  </a:lnTo>
                  <a:lnTo>
                    <a:pt x="2977" y="355"/>
                  </a:lnTo>
                  <a:lnTo>
                    <a:pt x="2977" y="355"/>
                  </a:lnTo>
                  <a:lnTo>
                    <a:pt x="2977" y="355"/>
                  </a:lnTo>
                  <a:lnTo>
                    <a:pt x="2977" y="355"/>
                  </a:lnTo>
                  <a:lnTo>
                    <a:pt x="2978" y="355"/>
                  </a:lnTo>
                  <a:lnTo>
                    <a:pt x="2978" y="355"/>
                  </a:lnTo>
                  <a:lnTo>
                    <a:pt x="2978" y="355"/>
                  </a:lnTo>
                  <a:lnTo>
                    <a:pt x="2978" y="355"/>
                  </a:lnTo>
                  <a:lnTo>
                    <a:pt x="2979" y="355"/>
                  </a:lnTo>
                  <a:lnTo>
                    <a:pt x="2979" y="355"/>
                  </a:lnTo>
                  <a:lnTo>
                    <a:pt x="2979" y="355"/>
                  </a:lnTo>
                  <a:lnTo>
                    <a:pt x="2979" y="355"/>
                  </a:lnTo>
                  <a:lnTo>
                    <a:pt x="2980" y="355"/>
                  </a:lnTo>
                  <a:lnTo>
                    <a:pt x="2980" y="355"/>
                  </a:lnTo>
                  <a:lnTo>
                    <a:pt x="2980" y="355"/>
                  </a:lnTo>
                  <a:lnTo>
                    <a:pt x="2981" y="355"/>
                  </a:lnTo>
                  <a:lnTo>
                    <a:pt x="2981" y="355"/>
                  </a:lnTo>
                  <a:lnTo>
                    <a:pt x="2981" y="355"/>
                  </a:lnTo>
                  <a:lnTo>
                    <a:pt x="2981" y="355"/>
                  </a:lnTo>
                  <a:lnTo>
                    <a:pt x="2981" y="355"/>
                  </a:lnTo>
                  <a:lnTo>
                    <a:pt x="2982" y="355"/>
                  </a:lnTo>
                  <a:lnTo>
                    <a:pt x="2982" y="355"/>
                  </a:lnTo>
                  <a:lnTo>
                    <a:pt x="2982" y="355"/>
                  </a:lnTo>
                  <a:lnTo>
                    <a:pt x="2983" y="355"/>
                  </a:lnTo>
                  <a:lnTo>
                    <a:pt x="2983" y="355"/>
                  </a:lnTo>
                  <a:lnTo>
                    <a:pt x="2983" y="355"/>
                  </a:lnTo>
                  <a:lnTo>
                    <a:pt x="2983" y="355"/>
                  </a:lnTo>
                  <a:lnTo>
                    <a:pt x="2984" y="355"/>
                  </a:lnTo>
                  <a:lnTo>
                    <a:pt x="2984" y="355"/>
                  </a:lnTo>
                  <a:lnTo>
                    <a:pt x="2984" y="355"/>
                  </a:lnTo>
                  <a:lnTo>
                    <a:pt x="2984" y="355"/>
                  </a:lnTo>
                  <a:lnTo>
                    <a:pt x="2985" y="355"/>
                  </a:lnTo>
                  <a:lnTo>
                    <a:pt x="2985" y="355"/>
                  </a:lnTo>
                  <a:lnTo>
                    <a:pt x="2985" y="355"/>
                  </a:lnTo>
                  <a:lnTo>
                    <a:pt x="2985" y="355"/>
                  </a:lnTo>
                  <a:lnTo>
                    <a:pt x="2986" y="355"/>
                  </a:lnTo>
                  <a:lnTo>
                    <a:pt x="2986" y="355"/>
                  </a:lnTo>
                  <a:lnTo>
                    <a:pt x="2986" y="355"/>
                  </a:lnTo>
                  <a:lnTo>
                    <a:pt x="2986" y="355"/>
                  </a:lnTo>
                  <a:lnTo>
                    <a:pt x="2987" y="355"/>
                  </a:lnTo>
                  <a:lnTo>
                    <a:pt x="2987" y="355"/>
                  </a:lnTo>
                  <a:lnTo>
                    <a:pt x="2987" y="355"/>
                  </a:lnTo>
                  <a:lnTo>
                    <a:pt x="2988" y="355"/>
                  </a:lnTo>
                  <a:lnTo>
                    <a:pt x="2988" y="355"/>
                  </a:lnTo>
                  <a:lnTo>
                    <a:pt x="2988" y="355"/>
                  </a:lnTo>
                  <a:lnTo>
                    <a:pt x="2988" y="355"/>
                  </a:lnTo>
                  <a:lnTo>
                    <a:pt x="2989" y="355"/>
                  </a:lnTo>
                  <a:lnTo>
                    <a:pt x="2989" y="355"/>
                  </a:lnTo>
                  <a:lnTo>
                    <a:pt x="2989" y="355"/>
                  </a:lnTo>
                  <a:lnTo>
                    <a:pt x="2989" y="355"/>
                  </a:lnTo>
                  <a:lnTo>
                    <a:pt x="2990" y="355"/>
                  </a:lnTo>
                  <a:lnTo>
                    <a:pt x="2990" y="355"/>
                  </a:lnTo>
                  <a:lnTo>
                    <a:pt x="2990" y="355"/>
                  </a:lnTo>
                  <a:lnTo>
                    <a:pt x="2990" y="355"/>
                  </a:lnTo>
                  <a:lnTo>
                    <a:pt x="2991" y="355"/>
                  </a:lnTo>
                  <a:lnTo>
                    <a:pt x="2991" y="355"/>
                  </a:lnTo>
                  <a:lnTo>
                    <a:pt x="2991" y="355"/>
                  </a:lnTo>
                  <a:lnTo>
                    <a:pt x="2991" y="355"/>
                  </a:lnTo>
                  <a:lnTo>
                    <a:pt x="2992" y="355"/>
                  </a:lnTo>
                  <a:lnTo>
                    <a:pt x="2992" y="355"/>
                  </a:lnTo>
                  <a:lnTo>
                    <a:pt x="2992" y="355"/>
                  </a:lnTo>
                  <a:lnTo>
                    <a:pt x="2992" y="355"/>
                  </a:lnTo>
                  <a:lnTo>
                    <a:pt x="2993" y="355"/>
                  </a:lnTo>
                  <a:lnTo>
                    <a:pt x="2993" y="355"/>
                  </a:lnTo>
                  <a:lnTo>
                    <a:pt x="2993" y="355"/>
                  </a:lnTo>
                  <a:lnTo>
                    <a:pt x="2993" y="355"/>
                  </a:lnTo>
                  <a:lnTo>
                    <a:pt x="2994" y="355"/>
                  </a:lnTo>
                  <a:lnTo>
                    <a:pt x="2994" y="355"/>
                  </a:lnTo>
                  <a:lnTo>
                    <a:pt x="2994" y="355"/>
                  </a:lnTo>
                  <a:lnTo>
                    <a:pt x="2995" y="355"/>
                  </a:lnTo>
                  <a:lnTo>
                    <a:pt x="2995" y="355"/>
                  </a:lnTo>
                  <a:lnTo>
                    <a:pt x="2995" y="355"/>
                  </a:lnTo>
                  <a:lnTo>
                    <a:pt x="2995" y="355"/>
                  </a:lnTo>
                  <a:lnTo>
                    <a:pt x="2996" y="355"/>
                  </a:lnTo>
                  <a:lnTo>
                    <a:pt x="2996" y="355"/>
                  </a:lnTo>
                  <a:lnTo>
                    <a:pt x="2996" y="355"/>
                  </a:lnTo>
                  <a:lnTo>
                    <a:pt x="2996" y="355"/>
                  </a:lnTo>
                  <a:lnTo>
                    <a:pt x="2997" y="355"/>
                  </a:lnTo>
                  <a:lnTo>
                    <a:pt x="2997" y="355"/>
                  </a:lnTo>
                  <a:lnTo>
                    <a:pt x="2997" y="355"/>
                  </a:lnTo>
                  <a:lnTo>
                    <a:pt x="2997" y="355"/>
                  </a:lnTo>
                  <a:lnTo>
                    <a:pt x="2998" y="355"/>
                  </a:lnTo>
                  <a:lnTo>
                    <a:pt x="2998" y="355"/>
                  </a:lnTo>
                  <a:lnTo>
                    <a:pt x="2998" y="355"/>
                  </a:lnTo>
                  <a:lnTo>
                    <a:pt x="2998" y="355"/>
                  </a:lnTo>
                  <a:lnTo>
                    <a:pt x="2999" y="355"/>
                  </a:lnTo>
                  <a:lnTo>
                    <a:pt x="2999" y="355"/>
                  </a:lnTo>
                  <a:lnTo>
                    <a:pt x="2999" y="355"/>
                  </a:lnTo>
                  <a:lnTo>
                    <a:pt x="2999" y="355"/>
                  </a:lnTo>
                  <a:lnTo>
                    <a:pt x="3000" y="355"/>
                  </a:lnTo>
                  <a:lnTo>
                    <a:pt x="3000" y="355"/>
                  </a:lnTo>
                  <a:lnTo>
                    <a:pt x="3000" y="355"/>
                  </a:lnTo>
                  <a:lnTo>
                    <a:pt x="3000" y="355"/>
                  </a:lnTo>
                  <a:lnTo>
                    <a:pt x="3000" y="355"/>
                  </a:lnTo>
                  <a:lnTo>
                    <a:pt x="3001" y="355"/>
                  </a:lnTo>
                  <a:lnTo>
                    <a:pt x="3001" y="355"/>
                  </a:lnTo>
                  <a:lnTo>
                    <a:pt x="3002" y="355"/>
                  </a:lnTo>
                  <a:lnTo>
                    <a:pt x="3002" y="355"/>
                  </a:lnTo>
                  <a:lnTo>
                    <a:pt x="3002" y="355"/>
                  </a:lnTo>
                  <a:lnTo>
                    <a:pt x="3002" y="355"/>
                  </a:lnTo>
                  <a:lnTo>
                    <a:pt x="3003" y="355"/>
                  </a:lnTo>
                  <a:lnTo>
                    <a:pt x="3003" y="355"/>
                  </a:lnTo>
                  <a:lnTo>
                    <a:pt x="3003" y="355"/>
                  </a:lnTo>
                  <a:lnTo>
                    <a:pt x="3003" y="355"/>
                  </a:lnTo>
                  <a:lnTo>
                    <a:pt x="3004" y="355"/>
                  </a:lnTo>
                  <a:lnTo>
                    <a:pt x="3004" y="355"/>
                  </a:lnTo>
                  <a:lnTo>
                    <a:pt x="3004" y="355"/>
                  </a:lnTo>
                  <a:lnTo>
                    <a:pt x="3004" y="355"/>
                  </a:lnTo>
                  <a:lnTo>
                    <a:pt x="3005" y="355"/>
                  </a:lnTo>
                  <a:lnTo>
                    <a:pt x="3005" y="355"/>
                  </a:lnTo>
                  <a:lnTo>
                    <a:pt x="3005" y="355"/>
                  </a:lnTo>
                  <a:lnTo>
                    <a:pt x="3005" y="355"/>
                  </a:lnTo>
                  <a:lnTo>
                    <a:pt x="3006" y="355"/>
                  </a:lnTo>
                  <a:lnTo>
                    <a:pt x="3006" y="355"/>
                  </a:lnTo>
                  <a:lnTo>
                    <a:pt x="3006" y="355"/>
                  </a:lnTo>
                  <a:lnTo>
                    <a:pt x="3006" y="355"/>
                  </a:lnTo>
                  <a:lnTo>
                    <a:pt x="3007" y="355"/>
                  </a:lnTo>
                  <a:lnTo>
                    <a:pt x="3007" y="355"/>
                  </a:lnTo>
                  <a:lnTo>
                    <a:pt x="3007" y="355"/>
                  </a:lnTo>
                  <a:lnTo>
                    <a:pt x="3007" y="355"/>
                  </a:lnTo>
                  <a:lnTo>
                    <a:pt x="3008" y="355"/>
                  </a:lnTo>
                  <a:lnTo>
                    <a:pt x="3008" y="355"/>
                  </a:lnTo>
                  <a:lnTo>
                    <a:pt x="3008" y="355"/>
                  </a:lnTo>
                  <a:lnTo>
                    <a:pt x="3008" y="355"/>
                  </a:lnTo>
                  <a:lnTo>
                    <a:pt x="3009" y="355"/>
                  </a:lnTo>
                  <a:lnTo>
                    <a:pt x="3009" y="355"/>
                  </a:lnTo>
                  <a:lnTo>
                    <a:pt x="3009" y="355"/>
                  </a:lnTo>
                  <a:lnTo>
                    <a:pt x="3010" y="355"/>
                  </a:lnTo>
                  <a:lnTo>
                    <a:pt x="3010" y="355"/>
                  </a:lnTo>
                  <a:lnTo>
                    <a:pt x="3010" y="355"/>
                  </a:lnTo>
                  <a:lnTo>
                    <a:pt x="3010" y="355"/>
                  </a:lnTo>
                  <a:lnTo>
                    <a:pt x="3011" y="355"/>
                  </a:lnTo>
                  <a:lnTo>
                    <a:pt x="3011" y="355"/>
                  </a:lnTo>
                  <a:lnTo>
                    <a:pt x="3011" y="355"/>
                  </a:lnTo>
                  <a:lnTo>
                    <a:pt x="3011" y="355"/>
                  </a:lnTo>
                  <a:lnTo>
                    <a:pt x="3012" y="355"/>
                  </a:lnTo>
                  <a:lnTo>
                    <a:pt x="3012" y="355"/>
                  </a:lnTo>
                  <a:lnTo>
                    <a:pt x="3012" y="355"/>
                  </a:lnTo>
                  <a:lnTo>
                    <a:pt x="3012" y="355"/>
                  </a:lnTo>
                  <a:lnTo>
                    <a:pt x="3012" y="355"/>
                  </a:lnTo>
                  <a:lnTo>
                    <a:pt x="3013" y="355"/>
                  </a:lnTo>
                  <a:lnTo>
                    <a:pt x="3013" y="355"/>
                  </a:lnTo>
                  <a:lnTo>
                    <a:pt x="3013" y="355"/>
                  </a:lnTo>
                  <a:lnTo>
                    <a:pt x="3013" y="355"/>
                  </a:lnTo>
                  <a:lnTo>
                    <a:pt x="3014" y="355"/>
                  </a:lnTo>
                  <a:lnTo>
                    <a:pt x="3014" y="355"/>
                  </a:lnTo>
                  <a:lnTo>
                    <a:pt x="3014" y="355"/>
                  </a:lnTo>
                  <a:lnTo>
                    <a:pt x="3015" y="355"/>
                  </a:lnTo>
                  <a:lnTo>
                    <a:pt x="3015" y="355"/>
                  </a:lnTo>
                  <a:lnTo>
                    <a:pt x="3015" y="355"/>
                  </a:lnTo>
                  <a:lnTo>
                    <a:pt x="3015" y="355"/>
                  </a:lnTo>
                  <a:lnTo>
                    <a:pt x="3016" y="355"/>
                  </a:lnTo>
                  <a:lnTo>
                    <a:pt x="3016" y="355"/>
                  </a:lnTo>
                  <a:lnTo>
                    <a:pt x="3016" y="355"/>
                  </a:lnTo>
                  <a:lnTo>
                    <a:pt x="3017" y="355"/>
                  </a:lnTo>
                  <a:lnTo>
                    <a:pt x="3017" y="355"/>
                  </a:lnTo>
                  <a:lnTo>
                    <a:pt x="3017" y="355"/>
                  </a:lnTo>
                  <a:lnTo>
                    <a:pt x="3017" y="355"/>
                  </a:lnTo>
                  <a:lnTo>
                    <a:pt x="3018" y="355"/>
                  </a:lnTo>
                  <a:lnTo>
                    <a:pt x="3018" y="355"/>
                  </a:lnTo>
                  <a:lnTo>
                    <a:pt x="3018" y="355"/>
                  </a:lnTo>
                  <a:lnTo>
                    <a:pt x="3018" y="355"/>
                  </a:lnTo>
                  <a:lnTo>
                    <a:pt x="3019" y="355"/>
                  </a:lnTo>
                  <a:lnTo>
                    <a:pt x="3019" y="355"/>
                  </a:lnTo>
                  <a:lnTo>
                    <a:pt x="3019" y="355"/>
                  </a:lnTo>
                  <a:lnTo>
                    <a:pt x="3019" y="355"/>
                  </a:lnTo>
                  <a:lnTo>
                    <a:pt x="3020" y="355"/>
                  </a:lnTo>
                  <a:lnTo>
                    <a:pt x="3020" y="355"/>
                  </a:lnTo>
                  <a:lnTo>
                    <a:pt x="3020" y="355"/>
                  </a:lnTo>
                  <a:lnTo>
                    <a:pt x="3020" y="355"/>
                  </a:lnTo>
                  <a:lnTo>
                    <a:pt x="3021" y="355"/>
                  </a:lnTo>
                  <a:lnTo>
                    <a:pt x="3021" y="355"/>
                  </a:lnTo>
                  <a:lnTo>
                    <a:pt x="3021" y="355"/>
                  </a:lnTo>
                  <a:lnTo>
                    <a:pt x="3021" y="355"/>
                  </a:lnTo>
                  <a:lnTo>
                    <a:pt x="3022" y="355"/>
                  </a:lnTo>
                  <a:lnTo>
                    <a:pt x="3022" y="355"/>
                  </a:lnTo>
                  <a:lnTo>
                    <a:pt x="3022" y="355"/>
                  </a:lnTo>
                  <a:lnTo>
                    <a:pt x="3022" y="355"/>
                  </a:lnTo>
                  <a:lnTo>
                    <a:pt x="3023" y="355"/>
                  </a:lnTo>
                  <a:lnTo>
                    <a:pt x="3023" y="355"/>
                  </a:lnTo>
                  <a:lnTo>
                    <a:pt x="3023" y="355"/>
                  </a:lnTo>
                  <a:lnTo>
                    <a:pt x="3024" y="355"/>
                  </a:lnTo>
                  <a:lnTo>
                    <a:pt x="3024" y="355"/>
                  </a:lnTo>
                  <a:lnTo>
                    <a:pt x="3024" y="355"/>
                  </a:lnTo>
                  <a:lnTo>
                    <a:pt x="3024" y="355"/>
                  </a:lnTo>
                  <a:lnTo>
                    <a:pt x="3024" y="355"/>
                  </a:lnTo>
                  <a:lnTo>
                    <a:pt x="3025" y="355"/>
                  </a:lnTo>
                  <a:lnTo>
                    <a:pt x="3025" y="355"/>
                  </a:lnTo>
                  <a:lnTo>
                    <a:pt x="3025" y="355"/>
                  </a:lnTo>
                  <a:lnTo>
                    <a:pt x="3025" y="355"/>
                  </a:lnTo>
                  <a:lnTo>
                    <a:pt x="3026" y="355"/>
                  </a:lnTo>
                  <a:lnTo>
                    <a:pt x="3026" y="355"/>
                  </a:lnTo>
                  <a:lnTo>
                    <a:pt x="3026" y="355"/>
                  </a:lnTo>
                  <a:lnTo>
                    <a:pt x="3027" y="355"/>
                  </a:lnTo>
                  <a:lnTo>
                    <a:pt x="3027" y="355"/>
                  </a:lnTo>
                  <a:lnTo>
                    <a:pt x="3027" y="355"/>
                  </a:lnTo>
                  <a:lnTo>
                    <a:pt x="3027" y="355"/>
                  </a:lnTo>
                  <a:lnTo>
                    <a:pt x="3028" y="355"/>
                  </a:lnTo>
                  <a:lnTo>
                    <a:pt x="3028" y="355"/>
                  </a:lnTo>
                  <a:lnTo>
                    <a:pt x="3028" y="355"/>
                  </a:lnTo>
                  <a:lnTo>
                    <a:pt x="3028" y="355"/>
                  </a:lnTo>
                  <a:lnTo>
                    <a:pt x="3029" y="355"/>
                  </a:lnTo>
                  <a:lnTo>
                    <a:pt x="3029" y="355"/>
                  </a:lnTo>
                  <a:lnTo>
                    <a:pt x="3029" y="355"/>
                  </a:lnTo>
                  <a:lnTo>
                    <a:pt x="3029" y="355"/>
                  </a:lnTo>
                  <a:lnTo>
                    <a:pt x="3030" y="355"/>
                  </a:lnTo>
                  <a:lnTo>
                    <a:pt x="3030" y="355"/>
                  </a:lnTo>
                  <a:lnTo>
                    <a:pt x="3030" y="355"/>
                  </a:lnTo>
                  <a:lnTo>
                    <a:pt x="3031" y="355"/>
                  </a:lnTo>
                  <a:lnTo>
                    <a:pt x="3031" y="355"/>
                  </a:lnTo>
                  <a:lnTo>
                    <a:pt x="3031" y="355"/>
                  </a:lnTo>
                  <a:lnTo>
                    <a:pt x="3031" y="355"/>
                  </a:lnTo>
                  <a:lnTo>
                    <a:pt x="3032" y="355"/>
                  </a:lnTo>
                  <a:lnTo>
                    <a:pt x="3032" y="355"/>
                  </a:lnTo>
                  <a:lnTo>
                    <a:pt x="3032" y="355"/>
                  </a:lnTo>
                  <a:lnTo>
                    <a:pt x="3032" y="355"/>
                  </a:lnTo>
                  <a:lnTo>
                    <a:pt x="3033" y="355"/>
                  </a:lnTo>
                  <a:lnTo>
                    <a:pt x="3033" y="355"/>
                  </a:lnTo>
                  <a:lnTo>
                    <a:pt x="3033" y="355"/>
                  </a:lnTo>
                  <a:lnTo>
                    <a:pt x="3033" y="355"/>
                  </a:lnTo>
                  <a:lnTo>
                    <a:pt x="3034" y="355"/>
                  </a:lnTo>
                  <a:lnTo>
                    <a:pt x="3034" y="355"/>
                  </a:lnTo>
                  <a:lnTo>
                    <a:pt x="3034" y="355"/>
                  </a:lnTo>
                  <a:lnTo>
                    <a:pt x="3034" y="355"/>
                  </a:lnTo>
                  <a:lnTo>
                    <a:pt x="3035" y="355"/>
                  </a:lnTo>
                  <a:lnTo>
                    <a:pt x="3035" y="355"/>
                  </a:lnTo>
                  <a:lnTo>
                    <a:pt x="3035" y="355"/>
                  </a:lnTo>
                  <a:lnTo>
                    <a:pt x="3035" y="355"/>
                  </a:lnTo>
                  <a:lnTo>
                    <a:pt x="3036" y="355"/>
                  </a:lnTo>
                  <a:lnTo>
                    <a:pt x="3036" y="355"/>
                  </a:lnTo>
                  <a:lnTo>
                    <a:pt x="3036" y="355"/>
                  </a:lnTo>
                  <a:lnTo>
                    <a:pt x="3036" y="355"/>
                  </a:lnTo>
                  <a:lnTo>
                    <a:pt x="3037" y="355"/>
                  </a:lnTo>
                  <a:lnTo>
                    <a:pt x="3037" y="355"/>
                  </a:lnTo>
                  <a:lnTo>
                    <a:pt x="3037" y="355"/>
                  </a:lnTo>
                  <a:lnTo>
                    <a:pt x="3037" y="355"/>
                  </a:lnTo>
                  <a:lnTo>
                    <a:pt x="3038" y="355"/>
                  </a:lnTo>
                  <a:lnTo>
                    <a:pt x="3038" y="355"/>
                  </a:lnTo>
                  <a:lnTo>
                    <a:pt x="3038" y="355"/>
                  </a:lnTo>
                  <a:lnTo>
                    <a:pt x="3039" y="355"/>
                  </a:lnTo>
                  <a:lnTo>
                    <a:pt x="3039" y="355"/>
                  </a:lnTo>
                  <a:lnTo>
                    <a:pt x="3039" y="355"/>
                  </a:lnTo>
                  <a:lnTo>
                    <a:pt x="3039" y="355"/>
                  </a:lnTo>
                  <a:lnTo>
                    <a:pt x="3040" y="355"/>
                  </a:lnTo>
                  <a:lnTo>
                    <a:pt x="3040" y="355"/>
                  </a:lnTo>
                  <a:lnTo>
                    <a:pt x="3040" y="355"/>
                  </a:lnTo>
                  <a:lnTo>
                    <a:pt x="3040" y="355"/>
                  </a:lnTo>
                  <a:lnTo>
                    <a:pt x="3041" y="355"/>
                  </a:lnTo>
                  <a:lnTo>
                    <a:pt x="3041" y="355"/>
                  </a:lnTo>
                  <a:lnTo>
                    <a:pt x="3041" y="355"/>
                  </a:lnTo>
                  <a:lnTo>
                    <a:pt x="3041" y="355"/>
                  </a:lnTo>
                  <a:lnTo>
                    <a:pt x="3042" y="355"/>
                  </a:lnTo>
                  <a:lnTo>
                    <a:pt x="3042" y="355"/>
                  </a:lnTo>
                  <a:lnTo>
                    <a:pt x="3042" y="355"/>
                  </a:lnTo>
                  <a:lnTo>
                    <a:pt x="3042" y="355"/>
                  </a:lnTo>
                  <a:lnTo>
                    <a:pt x="3043" y="355"/>
                  </a:lnTo>
                  <a:lnTo>
                    <a:pt x="3043" y="355"/>
                  </a:lnTo>
                  <a:lnTo>
                    <a:pt x="3043" y="355"/>
                  </a:lnTo>
                  <a:lnTo>
                    <a:pt x="3043" y="355"/>
                  </a:lnTo>
                  <a:lnTo>
                    <a:pt x="3044" y="355"/>
                  </a:lnTo>
                  <a:lnTo>
                    <a:pt x="3044" y="355"/>
                  </a:lnTo>
                  <a:lnTo>
                    <a:pt x="3044" y="355"/>
                  </a:lnTo>
                  <a:lnTo>
                    <a:pt x="3044" y="355"/>
                  </a:lnTo>
                  <a:lnTo>
                    <a:pt x="3044" y="355"/>
                  </a:lnTo>
                  <a:lnTo>
                    <a:pt x="3045" y="355"/>
                  </a:lnTo>
                  <a:lnTo>
                    <a:pt x="3045" y="355"/>
                  </a:lnTo>
                  <a:lnTo>
                    <a:pt x="3046" y="355"/>
                  </a:lnTo>
                  <a:lnTo>
                    <a:pt x="3046" y="355"/>
                  </a:lnTo>
                  <a:lnTo>
                    <a:pt x="3046" y="355"/>
                  </a:lnTo>
                  <a:lnTo>
                    <a:pt x="3046" y="355"/>
                  </a:lnTo>
                  <a:lnTo>
                    <a:pt x="3047" y="355"/>
                  </a:lnTo>
                  <a:lnTo>
                    <a:pt x="3047" y="355"/>
                  </a:lnTo>
                  <a:lnTo>
                    <a:pt x="3047" y="355"/>
                  </a:lnTo>
                  <a:lnTo>
                    <a:pt x="3047" y="355"/>
                  </a:lnTo>
                  <a:lnTo>
                    <a:pt x="3048" y="355"/>
                  </a:lnTo>
                  <a:lnTo>
                    <a:pt x="3048" y="355"/>
                  </a:lnTo>
                  <a:lnTo>
                    <a:pt x="3048" y="355"/>
                  </a:lnTo>
                  <a:lnTo>
                    <a:pt x="3048" y="355"/>
                  </a:lnTo>
                  <a:lnTo>
                    <a:pt x="3049" y="355"/>
                  </a:lnTo>
                  <a:lnTo>
                    <a:pt x="3049" y="355"/>
                  </a:lnTo>
                  <a:lnTo>
                    <a:pt x="3049" y="355"/>
                  </a:lnTo>
                  <a:lnTo>
                    <a:pt x="3049" y="355"/>
                  </a:lnTo>
                  <a:lnTo>
                    <a:pt x="3050" y="355"/>
                  </a:lnTo>
                  <a:lnTo>
                    <a:pt x="3050" y="355"/>
                  </a:lnTo>
                  <a:lnTo>
                    <a:pt x="3050" y="355"/>
                  </a:lnTo>
                  <a:lnTo>
                    <a:pt x="3050" y="355"/>
                  </a:lnTo>
                  <a:lnTo>
                    <a:pt x="3051" y="355"/>
                  </a:lnTo>
                  <a:lnTo>
                    <a:pt x="3051" y="355"/>
                  </a:lnTo>
                  <a:lnTo>
                    <a:pt x="3051" y="355"/>
                  </a:lnTo>
                  <a:lnTo>
                    <a:pt x="3051" y="355"/>
                  </a:lnTo>
                  <a:lnTo>
                    <a:pt x="3052" y="355"/>
                  </a:lnTo>
                  <a:lnTo>
                    <a:pt x="3052" y="355"/>
                  </a:lnTo>
                  <a:lnTo>
                    <a:pt x="3052" y="355"/>
                  </a:lnTo>
                  <a:lnTo>
                    <a:pt x="3053" y="355"/>
                  </a:lnTo>
                  <a:lnTo>
                    <a:pt x="3053" y="355"/>
                  </a:lnTo>
                  <a:lnTo>
                    <a:pt x="3053" y="355"/>
                  </a:lnTo>
                  <a:lnTo>
                    <a:pt x="3053" y="355"/>
                  </a:lnTo>
                  <a:lnTo>
                    <a:pt x="3054" y="355"/>
                  </a:lnTo>
                  <a:lnTo>
                    <a:pt x="3054" y="355"/>
                  </a:lnTo>
                  <a:lnTo>
                    <a:pt x="3054" y="355"/>
                  </a:lnTo>
                  <a:lnTo>
                    <a:pt x="3054" y="355"/>
                  </a:lnTo>
                  <a:lnTo>
                    <a:pt x="3055" y="355"/>
                  </a:lnTo>
                  <a:lnTo>
                    <a:pt x="3055" y="355"/>
                  </a:lnTo>
                  <a:lnTo>
                    <a:pt x="3055" y="355"/>
                  </a:lnTo>
                  <a:lnTo>
                    <a:pt x="3055" y="355"/>
                  </a:lnTo>
                  <a:lnTo>
                    <a:pt x="3056" y="355"/>
                  </a:lnTo>
                  <a:lnTo>
                    <a:pt x="3056" y="355"/>
                  </a:lnTo>
                  <a:lnTo>
                    <a:pt x="3056" y="355"/>
                  </a:lnTo>
                  <a:lnTo>
                    <a:pt x="3056" y="355"/>
                  </a:lnTo>
                  <a:lnTo>
                    <a:pt x="3056" y="355"/>
                  </a:lnTo>
                  <a:lnTo>
                    <a:pt x="3057" y="355"/>
                  </a:lnTo>
                  <a:lnTo>
                    <a:pt x="3057" y="355"/>
                  </a:lnTo>
                  <a:lnTo>
                    <a:pt x="3057" y="355"/>
                  </a:lnTo>
                  <a:lnTo>
                    <a:pt x="3058" y="355"/>
                  </a:lnTo>
                  <a:lnTo>
                    <a:pt x="3058" y="355"/>
                  </a:lnTo>
                  <a:lnTo>
                    <a:pt x="3058" y="355"/>
                  </a:lnTo>
                  <a:lnTo>
                    <a:pt x="3058" y="355"/>
                  </a:lnTo>
                  <a:lnTo>
                    <a:pt x="3059" y="355"/>
                  </a:lnTo>
                  <a:lnTo>
                    <a:pt x="3059" y="355"/>
                  </a:lnTo>
                  <a:lnTo>
                    <a:pt x="3059" y="355"/>
                  </a:lnTo>
                  <a:lnTo>
                    <a:pt x="3059" y="355"/>
                  </a:lnTo>
                  <a:lnTo>
                    <a:pt x="3060" y="355"/>
                  </a:lnTo>
                  <a:lnTo>
                    <a:pt x="3060" y="355"/>
                  </a:lnTo>
                  <a:lnTo>
                    <a:pt x="3060" y="355"/>
                  </a:lnTo>
                  <a:lnTo>
                    <a:pt x="3061" y="355"/>
                  </a:lnTo>
                  <a:lnTo>
                    <a:pt x="3061" y="355"/>
                  </a:lnTo>
                  <a:lnTo>
                    <a:pt x="3061" y="355"/>
                  </a:lnTo>
                  <a:lnTo>
                    <a:pt x="3061" y="355"/>
                  </a:lnTo>
                  <a:lnTo>
                    <a:pt x="3062" y="355"/>
                  </a:lnTo>
                  <a:lnTo>
                    <a:pt x="3062" y="355"/>
                  </a:lnTo>
                  <a:lnTo>
                    <a:pt x="3062" y="355"/>
                  </a:lnTo>
                  <a:lnTo>
                    <a:pt x="3062" y="355"/>
                  </a:lnTo>
                  <a:lnTo>
                    <a:pt x="3063" y="355"/>
                  </a:lnTo>
                  <a:lnTo>
                    <a:pt x="3063" y="355"/>
                  </a:lnTo>
                  <a:lnTo>
                    <a:pt x="3063" y="355"/>
                  </a:lnTo>
                  <a:lnTo>
                    <a:pt x="3063" y="355"/>
                  </a:lnTo>
                  <a:lnTo>
                    <a:pt x="3064" y="355"/>
                  </a:lnTo>
                  <a:lnTo>
                    <a:pt x="3064" y="355"/>
                  </a:lnTo>
                  <a:lnTo>
                    <a:pt x="3064" y="355"/>
                  </a:lnTo>
                  <a:lnTo>
                    <a:pt x="3064" y="355"/>
                  </a:lnTo>
                  <a:lnTo>
                    <a:pt x="3065" y="355"/>
                  </a:lnTo>
                  <a:lnTo>
                    <a:pt x="3065" y="355"/>
                  </a:lnTo>
                  <a:lnTo>
                    <a:pt x="3065" y="355"/>
                  </a:lnTo>
                  <a:lnTo>
                    <a:pt x="3065" y="355"/>
                  </a:lnTo>
                  <a:lnTo>
                    <a:pt x="3066" y="355"/>
                  </a:lnTo>
                  <a:lnTo>
                    <a:pt x="3066" y="355"/>
                  </a:lnTo>
                  <a:lnTo>
                    <a:pt x="3066" y="355"/>
                  </a:lnTo>
                  <a:lnTo>
                    <a:pt x="3066" y="355"/>
                  </a:lnTo>
                  <a:lnTo>
                    <a:pt x="3067" y="355"/>
                  </a:lnTo>
                  <a:lnTo>
                    <a:pt x="3067" y="355"/>
                  </a:lnTo>
                  <a:lnTo>
                    <a:pt x="3067" y="355"/>
                  </a:lnTo>
                  <a:lnTo>
                    <a:pt x="3068" y="355"/>
                  </a:lnTo>
                  <a:lnTo>
                    <a:pt x="3068" y="355"/>
                  </a:lnTo>
                  <a:lnTo>
                    <a:pt x="3068" y="355"/>
                  </a:lnTo>
                  <a:lnTo>
                    <a:pt x="3068" y="355"/>
                  </a:lnTo>
                  <a:lnTo>
                    <a:pt x="3068" y="355"/>
                  </a:lnTo>
                  <a:lnTo>
                    <a:pt x="3069" y="355"/>
                  </a:lnTo>
                  <a:lnTo>
                    <a:pt x="3069" y="355"/>
                  </a:lnTo>
                  <a:lnTo>
                    <a:pt x="3069" y="355"/>
                  </a:lnTo>
                  <a:lnTo>
                    <a:pt x="3070" y="355"/>
                  </a:lnTo>
                  <a:lnTo>
                    <a:pt x="3070" y="355"/>
                  </a:lnTo>
                  <a:lnTo>
                    <a:pt x="3070" y="355"/>
                  </a:lnTo>
                  <a:lnTo>
                    <a:pt x="3070" y="355"/>
                  </a:lnTo>
                  <a:lnTo>
                    <a:pt x="3071" y="355"/>
                  </a:lnTo>
                  <a:lnTo>
                    <a:pt x="3071" y="355"/>
                  </a:lnTo>
                  <a:lnTo>
                    <a:pt x="3071" y="355"/>
                  </a:lnTo>
                  <a:lnTo>
                    <a:pt x="3071" y="355"/>
                  </a:lnTo>
                  <a:lnTo>
                    <a:pt x="3072" y="355"/>
                  </a:lnTo>
                  <a:lnTo>
                    <a:pt x="3072" y="355"/>
                  </a:lnTo>
                  <a:lnTo>
                    <a:pt x="3072" y="355"/>
                  </a:lnTo>
                  <a:lnTo>
                    <a:pt x="3072" y="355"/>
                  </a:lnTo>
                  <a:lnTo>
                    <a:pt x="3073" y="355"/>
                  </a:lnTo>
                  <a:lnTo>
                    <a:pt x="3073" y="355"/>
                  </a:lnTo>
                  <a:lnTo>
                    <a:pt x="3073" y="355"/>
                  </a:lnTo>
                  <a:lnTo>
                    <a:pt x="3073" y="355"/>
                  </a:lnTo>
                  <a:lnTo>
                    <a:pt x="3074" y="355"/>
                  </a:lnTo>
                  <a:lnTo>
                    <a:pt x="3074" y="355"/>
                  </a:lnTo>
                  <a:lnTo>
                    <a:pt x="3074" y="355"/>
                  </a:lnTo>
                  <a:lnTo>
                    <a:pt x="3075" y="355"/>
                  </a:lnTo>
                  <a:lnTo>
                    <a:pt x="3075" y="355"/>
                  </a:lnTo>
                  <a:lnTo>
                    <a:pt x="3075" y="355"/>
                  </a:lnTo>
                  <a:lnTo>
                    <a:pt x="3075" y="355"/>
                  </a:lnTo>
                  <a:lnTo>
                    <a:pt x="3076" y="355"/>
                  </a:lnTo>
                  <a:lnTo>
                    <a:pt x="3076" y="355"/>
                  </a:lnTo>
                  <a:lnTo>
                    <a:pt x="3076" y="355"/>
                  </a:lnTo>
                  <a:lnTo>
                    <a:pt x="3076" y="355"/>
                  </a:lnTo>
                  <a:lnTo>
                    <a:pt x="3077" y="355"/>
                  </a:lnTo>
                  <a:lnTo>
                    <a:pt x="3077" y="355"/>
                  </a:lnTo>
                  <a:lnTo>
                    <a:pt x="3077" y="355"/>
                  </a:lnTo>
                  <a:lnTo>
                    <a:pt x="3077" y="355"/>
                  </a:lnTo>
                  <a:lnTo>
                    <a:pt x="3078" y="355"/>
                  </a:lnTo>
                  <a:lnTo>
                    <a:pt x="3078" y="355"/>
                  </a:lnTo>
                  <a:lnTo>
                    <a:pt x="3078" y="355"/>
                  </a:lnTo>
                  <a:lnTo>
                    <a:pt x="3078" y="355"/>
                  </a:lnTo>
                  <a:lnTo>
                    <a:pt x="3079" y="355"/>
                  </a:lnTo>
                  <a:lnTo>
                    <a:pt x="3079" y="355"/>
                  </a:lnTo>
                  <a:lnTo>
                    <a:pt x="3079" y="355"/>
                  </a:lnTo>
                  <a:lnTo>
                    <a:pt x="3079" y="355"/>
                  </a:lnTo>
                  <a:lnTo>
                    <a:pt x="3080" y="355"/>
                  </a:lnTo>
                  <a:lnTo>
                    <a:pt x="3080" y="355"/>
                  </a:lnTo>
                  <a:lnTo>
                    <a:pt x="3080" y="355"/>
                  </a:lnTo>
                  <a:lnTo>
                    <a:pt x="3080" y="355"/>
                  </a:lnTo>
                  <a:lnTo>
                    <a:pt x="3081" y="355"/>
                  </a:lnTo>
                  <a:lnTo>
                    <a:pt x="3081" y="355"/>
                  </a:lnTo>
                  <a:lnTo>
                    <a:pt x="3081" y="355"/>
                  </a:lnTo>
                  <a:lnTo>
                    <a:pt x="3082" y="355"/>
                  </a:lnTo>
                  <a:lnTo>
                    <a:pt x="3082" y="355"/>
                  </a:lnTo>
                  <a:lnTo>
                    <a:pt x="3082" y="355"/>
                  </a:lnTo>
                  <a:lnTo>
                    <a:pt x="3082" y="355"/>
                  </a:lnTo>
                  <a:lnTo>
                    <a:pt x="3083" y="355"/>
                  </a:lnTo>
                  <a:lnTo>
                    <a:pt x="3083" y="355"/>
                  </a:lnTo>
                  <a:lnTo>
                    <a:pt x="3083" y="355"/>
                  </a:lnTo>
                  <a:lnTo>
                    <a:pt x="3083" y="355"/>
                  </a:lnTo>
                  <a:lnTo>
                    <a:pt x="3084" y="355"/>
                  </a:lnTo>
                  <a:lnTo>
                    <a:pt x="3084" y="355"/>
                  </a:lnTo>
                  <a:lnTo>
                    <a:pt x="3084" y="355"/>
                  </a:lnTo>
                  <a:lnTo>
                    <a:pt x="3084" y="355"/>
                  </a:lnTo>
                  <a:lnTo>
                    <a:pt x="3085" y="355"/>
                  </a:lnTo>
                  <a:lnTo>
                    <a:pt x="3085" y="355"/>
                  </a:lnTo>
                  <a:lnTo>
                    <a:pt x="3085" y="355"/>
                  </a:lnTo>
                  <a:lnTo>
                    <a:pt x="3085" y="355"/>
                  </a:lnTo>
                  <a:lnTo>
                    <a:pt x="3086" y="355"/>
                  </a:lnTo>
                  <a:lnTo>
                    <a:pt x="3086" y="355"/>
                  </a:lnTo>
                  <a:lnTo>
                    <a:pt x="3086" y="355"/>
                  </a:lnTo>
                  <a:lnTo>
                    <a:pt x="3086" y="355"/>
                  </a:lnTo>
                  <a:lnTo>
                    <a:pt x="3087" y="355"/>
                  </a:lnTo>
                  <a:lnTo>
                    <a:pt x="3087" y="355"/>
                  </a:lnTo>
                  <a:lnTo>
                    <a:pt x="3087" y="355"/>
                  </a:lnTo>
                  <a:lnTo>
                    <a:pt x="3087" y="355"/>
                  </a:lnTo>
                  <a:lnTo>
                    <a:pt x="3088" y="355"/>
                  </a:lnTo>
                  <a:lnTo>
                    <a:pt x="3088" y="355"/>
                  </a:lnTo>
                  <a:lnTo>
                    <a:pt x="3088" y="355"/>
                  </a:lnTo>
                  <a:lnTo>
                    <a:pt x="3088" y="355"/>
                  </a:lnTo>
                  <a:lnTo>
                    <a:pt x="3088" y="355"/>
                  </a:lnTo>
                  <a:lnTo>
                    <a:pt x="3089" y="355"/>
                  </a:lnTo>
                  <a:lnTo>
                    <a:pt x="3089" y="355"/>
                  </a:lnTo>
                  <a:lnTo>
                    <a:pt x="3090" y="355"/>
                  </a:lnTo>
                  <a:lnTo>
                    <a:pt x="3090" y="355"/>
                  </a:lnTo>
                  <a:lnTo>
                    <a:pt x="3090" y="355"/>
                  </a:lnTo>
                  <a:lnTo>
                    <a:pt x="3090" y="355"/>
                  </a:lnTo>
                  <a:lnTo>
                    <a:pt x="3091" y="355"/>
                  </a:lnTo>
                  <a:lnTo>
                    <a:pt x="3091" y="355"/>
                  </a:lnTo>
                  <a:lnTo>
                    <a:pt x="3091" y="355"/>
                  </a:lnTo>
                  <a:lnTo>
                    <a:pt x="3091" y="355"/>
                  </a:lnTo>
                  <a:lnTo>
                    <a:pt x="3092" y="355"/>
                  </a:lnTo>
                  <a:lnTo>
                    <a:pt x="3092" y="355"/>
                  </a:lnTo>
                  <a:lnTo>
                    <a:pt x="3092" y="355"/>
                  </a:lnTo>
                  <a:lnTo>
                    <a:pt x="3092" y="355"/>
                  </a:lnTo>
                  <a:lnTo>
                    <a:pt x="3093" y="355"/>
                  </a:lnTo>
                  <a:lnTo>
                    <a:pt x="3093" y="355"/>
                  </a:lnTo>
                  <a:lnTo>
                    <a:pt x="3093" y="355"/>
                  </a:lnTo>
                  <a:lnTo>
                    <a:pt x="3093" y="355"/>
                  </a:lnTo>
                  <a:lnTo>
                    <a:pt x="3094" y="355"/>
                  </a:lnTo>
                  <a:lnTo>
                    <a:pt x="3094" y="355"/>
                  </a:lnTo>
                  <a:lnTo>
                    <a:pt x="3094" y="355"/>
                  </a:lnTo>
                  <a:lnTo>
                    <a:pt x="3094" y="355"/>
                  </a:lnTo>
                  <a:lnTo>
                    <a:pt x="3095" y="355"/>
                  </a:lnTo>
                  <a:lnTo>
                    <a:pt x="3095" y="355"/>
                  </a:lnTo>
                  <a:lnTo>
                    <a:pt x="3095" y="355"/>
                  </a:lnTo>
                  <a:lnTo>
                    <a:pt x="3095" y="355"/>
                  </a:lnTo>
                  <a:lnTo>
                    <a:pt x="3096" y="355"/>
                  </a:lnTo>
                  <a:lnTo>
                    <a:pt x="3096" y="355"/>
                  </a:lnTo>
                  <a:lnTo>
                    <a:pt x="3096" y="355"/>
                  </a:lnTo>
                  <a:lnTo>
                    <a:pt x="3097" y="355"/>
                  </a:lnTo>
                  <a:lnTo>
                    <a:pt x="3097" y="355"/>
                  </a:lnTo>
                  <a:lnTo>
                    <a:pt x="3097" y="355"/>
                  </a:lnTo>
                  <a:lnTo>
                    <a:pt x="3097" y="355"/>
                  </a:lnTo>
                  <a:lnTo>
                    <a:pt x="3098" y="355"/>
                  </a:lnTo>
                  <a:lnTo>
                    <a:pt x="3098" y="355"/>
                  </a:lnTo>
                  <a:lnTo>
                    <a:pt x="3098" y="355"/>
                  </a:lnTo>
                  <a:lnTo>
                    <a:pt x="3098" y="355"/>
                  </a:lnTo>
                  <a:lnTo>
                    <a:pt x="3099" y="355"/>
                  </a:lnTo>
                  <a:lnTo>
                    <a:pt x="3099" y="355"/>
                  </a:lnTo>
                  <a:lnTo>
                    <a:pt x="3099" y="355"/>
                  </a:lnTo>
                  <a:lnTo>
                    <a:pt x="3099" y="355"/>
                  </a:lnTo>
                  <a:lnTo>
                    <a:pt x="3100" y="355"/>
                  </a:lnTo>
                  <a:lnTo>
                    <a:pt x="3100" y="355"/>
                  </a:lnTo>
                  <a:lnTo>
                    <a:pt x="3100" y="355"/>
                  </a:lnTo>
                  <a:lnTo>
                    <a:pt x="3100" y="355"/>
                  </a:lnTo>
                  <a:lnTo>
                    <a:pt x="3100" y="355"/>
                  </a:lnTo>
                  <a:lnTo>
                    <a:pt x="3101" y="355"/>
                  </a:lnTo>
                  <a:lnTo>
                    <a:pt x="3101" y="355"/>
                  </a:lnTo>
                  <a:lnTo>
                    <a:pt x="3101" y="355"/>
                  </a:lnTo>
                  <a:lnTo>
                    <a:pt x="3102" y="355"/>
                  </a:lnTo>
                  <a:lnTo>
                    <a:pt x="3102" y="355"/>
                  </a:lnTo>
                  <a:lnTo>
                    <a:pt x="3102" y="355"/>
                  </a:lnTo>
                  <a:lnTo>
                    <a:pt x="3102" y="355"/>
                  </a:lnTo>
                  <a:lnTo>
                    <a:pt x="3103" y="355"/>
                  </a:lnTo>
                  <a:lnTo>
                    <a:pt x="3103" y="355"/>
                  </a:lnTo>
                  <a:lnTo>
                    <a:pt x="3103" y="355"/>
                  </a:lnTo>
                  <a:lnTo>
                    <a:pt x="3104" y="0"/>
                  </a:lnTo>
                  <a:lnTo>
                    <a:pt x="3104" y="0"/>
                  </a:lnTo>
                  <a:lnTo>
                    <a:pt x="3104" y="0"/>
                  </a:lnTo>
                  <a:lnTo>
                    <a:pt x="3104" y="0"/>
                  </a:lnTo>
                  <a:lnTo>
                    <a:pt x="3104" y="0"/>
                  </a:lnTo>
                  <a:lnTo>
                    <a:pt x="3105" y="0"/>
                  </a:lnTo>
                  <a:lnTo>
                    <a:pt x="3105" y="0"/>
                  </a:lnTo>
                  <a:lnTo>
                    <a:pt x="3105" y="0"/>
                  </a:lnTo>
                  <a:lnTo>
                    <a:pt x="3105" y="0"/>
                  </a:lnTo>
                  <a:lnTo>
                    <a:pt x="3106" y="0"/>
                  </a:lnTo>
                  <a:lnTo>
                    <a:pt x="3106" y="0"/>
                  </a:lnTo>
                  <a:lnTo>
                    <a:pt x="3106" y="0"/>
                  </a:lnTo>
                  <a:lnTo>
                    <a:pt x="3106" y="0"/>
                  </a:lnTo>
                  <a:lnTo>
                    <a:pt x="3107" y="0"/>
                  </a:lnTo>
                  <a:lnTo>
                    <a:pt x="3107" y="0"/>
                  </a:lnTo>
                  <a:lnTo>
                    <a:pt x="3107" y="0"/>
                  </a:lnTo>
                  <a:lnTo>
                    <a:pt x="3107" y="0"/>
                  </a:lnTo>
                  <a:lnTo>
                    <a:pt x="3108" y="0"/>
                  </a:lnTo>
                  <a:lnTo>
                    <a:pt x="3108" y="355"/>
                  </a:lnTo>
                  <a:lnTo>
                    <a:pt x="3108" y="355"/>
                  </a:lnTo>
                  <a:lnTo>
                    <a:pt x="3108" y="355"/>
                  </a:lnTo>
                  <a:lnTo>
                    <a:pt x="3109" y="355"/>
                  </a:lnTo>
                  <a:lnTo>
                    <a:pt x="3109" y="355"/>
                  </a:lnTo>
                  <a:lnTo>
                    <a:pt x="3109" y="355"/>
                  </a:lnTo>
                  <a:lnTo>
                    <a:pt x="3109" y="355"/>
                  </a:lnTo>
                  <a:lnTo>
                    <a:pt x="3110" y="355"/>
                  </a:lnTo>
                  <a:lnTo>
                    <a:pt x="3110" y="355"/>
                  </a:lnTo>
                  <a:lnTo>
                    <a:pt x="3110" y="355"/>
                  </a:lnTo>
                  <a:lnTo>
                    <a:pt x="3111" y="355"/>
                  </a:lnTo>
                  <a:lnTo>
                    <a:pt x="3111" y="355"/>
                  </a:lnTo>
                  <a:lnTo>
                    <a:pt x="3111" y="355"/>
                  </a:lnTo>
                  <a:lnTo>
                    <a:pt x="3111" y="355"/>
                  </a:lnTo>
                  <a:lnTo>
                    <a:pt x="3112" y="355"/>
                  </a:lnTo>
                  <a:lnTo>
                    <a:pt x="3112" y="355"/>
                  </a:lnTo>
                  <a:lnTo>
                    <a:pt x="3112" y="355"/>
                  </a:lnTo>
                  <a:lnTo>
                    <a:pt x="3112" y="355"/>
                  </a:lnTo>
                  <a:lnTo>
                    <a:pt x="3112" y="355"/>
                  </a:lnTo>
                  <a:lnTo>
                    <a:pt x="3113" y="355"/>
                  </a:lnTo>
                  <a:lnTo>
                    <a:pt x="3113" y="355"/>
                  </a:lnTo>
                  <a:lnTo>
                    <a:pt x="3113" y="355"/>
                  </a:lnTo>
                  <a:lnTo>
                    <a:pt x="3114" y="355"/>
                  </a:lnTo>
                  <a:lnTo>
                    <a:pt x="3114" y="355"/>
                  </a:lnTo>
                  <a:lnTo>
                    <a:pt x="3114" y="355"/>
                  </a:lnTo>
                  <a:lnTo>
                    <a:pt x="3114" y="355"/>
                  </a:lnTo>
                  <a:lnTo>
                    <a:pt x="3115" y="355"/>
                  </a:lnTo>
                  <a:lnTo>
                    <a:pt x="3115" y="355"/>
                  </a:lnTo>
                  <a:lnTo>
                    <a:pt x="3115" y="355"/>
                  </a:lnTo>
                  <a:lnTo>
                    <a:pt x="3115" y="355"/>
                  </a:lnTo>
                  <a:lnTo>
                    <a:pt x="3116" y="355"/>
                  </a:lnTo>
                  <a:lnTo>
                    <a:pt x="3116" y="355"/>
                  </a:lnTo>
                  <a:lnTo>
                    <a:pt x="3116" y="355"/>
                  </a:lnTo>
                  <a:lnTo>
                    <a:pt x="3116" y="355"/>
                  </a:lnTo>
                  <a:lnTo>
                    <a:pt x="3117" y="355"/>
                  </a:lnTo>
                  <a:lnTo>
                    <a:pt x="3117" y="355"/>
                  </a:lnTo>
                  <a:lnTo>
                    <a:pt x="3117" y="355"/>
                  </a:lnTo>
                  <a:lnTo>
                    <a:pt x="3117" y="355"/>
                  </a:lnTo>
                  <a:lnTo>
                    <a:pt x="3118" y="355"/>
                  </a:lnTo>
                  <a:lnTo>
                    <a:pt x="3118" y="355"/>
                  </a:lnTo>
                  <a:lnTo>
                    <a:pt x="3118" y="355"/>
                  </a:lnTo>
                  <a:lnTo>
                    <a:pt x="3119" y="355"/>
                  </a:lnTo>
                  <a:lnTo>
                    <a:pt x="3119" y="355"/>
                  </a:lnTo>
                  <a:lnTo>
                    <a:pt x="3119" y="0"/>
                  </a:lnTo>
                  <a:lnTo>
                    <a:pt x="3119" y="0"/>
                  </a:lnTo>
                  <a:lnTo>
                    <a:pt x="3119" y="0"/>
                  </a:lnTo>
                  <a:lnTo>
                    <a:pt x="3120" y="0"/>
                  </a:lnTo>
                  <a:lnTo>
                    <a:pt x="3120" y="0"/>
                  </a:lnTo>
                  <a:lnTo>
                    <a:pt x="3120" y="355"/>
                  </a:lnTo>
                  <a:lnTo>
                    <a:pt x="3120" y="355"/>
                  </a:lnTo>
                  <a:lnTo>
                    <a:pt x="3120" y="355"/>
                  </a:lnTo>
                  <a:lnTo>
                    <a:pt x="3121" y="355"/>
                  </a:lnTo>
                  <a:lnTo>
                    <a:pt x="3121" y="355"/>
                  </a:lnTo>
                  <a:lnTo>
                    <a:pt x="3121" y="355"/>
                  </a:lnTo>
                  <a:lnTo>
                    <a:pt x="3121" y="355"/>
                  </a:lnTo>
                  <a:lnTo>
                    <a:pt x="3122" y="355"/>
                  </a:lnTo>
                  <a:lnTo>
                    <a:pt x="3122" y="355"/>
                  </a:lnTo>
                  <a:lnTo>
                    <a:pt x="3122" y="355"/>
                  </a:lnTo>
                  <a:lnTo>
                    <a:pt x="3122" y="355"/>
                  </a:lnTo>
                  <a:lnTo>
                    <a:pt x="3123" y="355"/>
                  </a:lnTo>
                  <a:lnTo>
                    <a:pt x="3123" y="355"/>
                  </a:lnTo>
                  <a:lnTo>
                    <a:pt x="3123" y="355"/>
                  </a:lnTo>
                  <a:lnTo>
                    <a:pt x="3123" y="355"/>
                  </a:lnTo>
                  <a:lnTo>
                    <a:pt x="3124" y="355"/>
                  </a:lnTo>
                  <a:lnTo>
                    <a:pt x="3124" y="355"/>
                  </a:lnTo>
                  <a:lnTo>
                    <a:pt x="3124" y="355"/>
                  </a:lnTo>
                  <a:lnTo>
                    <a:pt x="3124" y="355"/>
                  </a:lnTo>
                  <a:lnTo>
                    <a:pt x="3125" y="355"/>
                  </a:lnTo>
                  <a:lnTo>
                    <a:pt x="3125" y="355"/>
                  </a:lnTo>
                  <a:lnTo>
                    <a:pt x="3125" y="355"/>
                  </a:lnTo>
                  <a:lnTo>
                    <a:pt x="3126" y="355"/>
                  </a:lnTo>
                  <a:lnTo>
                    <a:pt x="3126" y="355"/>
                  </a:lnTo>
                  <a:lnTo>
                    <a:pt x="3126" y="355"/>
                  </a:lnTo>
                  <a:lnTo>
                    <a:pt x="3126" y="355"/>
                  </a:lnTo>
                  <a:lnTo>
                    <a:pt x="3127" y="355"/>
                  </a:lnTo>
                  <a:lnTo>
                    <a:pt x="3127" y="355"/>
                  </a:lnTo>
                  <a:lnTo>
                    <a:pt x="3127" y="355"/>
                  </a:lnTo>
                  <a:lnTo>
                    <a:pt x="3127" y="355"/>
                  </a:lnTo>
                  <a:lnTo>
                    <a:pt x="3128" y="355"/>
                  </a:lnTo>
                  <a:lnTo>
                    <a:pt x="3128" y="355"/>
                  </a:lnTo>
                  <a:lnTo>
                    <a:pt x="3128" y="355"/>
                  </a:lnTo>
                  <a:lnTo>
                    <a:pt x="3128" y="355"/>
                  </a:lnTo>
                  <a:lnTo>
                    <a:pt x="3129" y="355"/>
                  </a:lnTo>
                  <a:lnTo>
                    <a:pt x="3129" y="355"/>
                  </a:lnTo>
                  <a:lnTo>
                    <a:pt x="3129" y="355"/>
                  </a:lnTo>
                  <a:lnTo>
                    <a:pt x="3129" y="355"/>
                  </a:lnTo>
                  <a:lnTo>
                    <a:pt x="3130" y="355"/>
                  </a:lnTo>
                  <a:lnTo>
                    <a:pt x="3130" y="355"/>
                  </a:lnTo>
                  <a:lnTo>
                    <a:pt x="3130" y="355"/>
                  </a:lnTo>
                  <a:lnTo>
                    <a:pt x="3130" y="355"/>
                  </a:lnTo>
                  <a:lnTo>
                    <a:pt x="3131" y="355"/>
                  </a:lnTo>
                  <a:lnTo>
                    <a:pt x="3131" y="355"/>
                  </a:lnTo>
                  <a:lnTo>
                    <a:pt x="3131" y="355"/>
                  </a:lnTo>
                  <a:lnTo>
                    <a:pt x="3131" y="355"/>
                  </a:lnTo>
                  <a:lnTo>
                    <a:pt x="3131" y="355"/>
                  </a:lnTo>
                  <a:lnTo>
                    <a:pt x="3132" y="355"/>
                  </a:lnTo>
                  <a:lnTo>
                    <a:pt x="3132" y="355"/>
                  </a:lnTo>
                  <a:lnTo>
                    <a:pt x="3133" y="355"/>
                  </a:lnTo>
                  <a:lnTo>
                    <a:pt x="3133" y="355"/>
                  </a:lnTo>
                  <a:lnTo>
                    <a:pt x="3133" y="355"/>
                  </a:lnTo>
                  <a:lnTo>
                    <a:pt x="3133" y="355"/>
                  </a:lnTo>
                  <a:lnTo>
                    <a:pt x="3134" y="355"/>
                  </a:lnTo>
                  <a:lnTo>
                    <a:pt x="3134" y="355"/>
                  </a:lnTo>
                  <a:lnTo>
                    <a:pt x="3134" y="355"/>
                  </a:lnTo>
                  <a:lnTo>
                    <a:pt x="3134" y="355"/>
                  </a:lnTo>
                  <a:lnTo>
                    <a:pt x="3135" y="355"/>
                  </a:lnTo>
                  <a:lnTo>
                    <a:pt x="3135" y="355"/>
                  </a:lnTo>
                  <a:lnTo>
                    <a:pt x="3135" y="355"/>
                  </a:lnTo>
                  <a:lnTo>
                    <a:pt x="3135" y="355"/>
                  </a:lnTo>
                  <a:lnTo>
                    <a:pt x="3136" y="355"/>
                  </a:lnTo>
                  <a:lnTo>
                    <a:pt x="3136" y="355"/>
                  </a:lnTo>
                  <a:lnTo>
                    <a:pt x="3136" y="355"/>
                  </a:lnTo>
                  <a:lnTo>
                    <a:pt x="3136" y="355"/>
                  </a:lnTo>
                  <a:lnTo>
                    <a:pt x="3137" y="355"/>
                  </a:lnTo>
                  <a:lnTo>
                    <a:pt x="3137" y="355"/>
                  </a:lnTo>
                  <a:lnTo>
                    <a:pt x="3137" y="355"/>
                  </a:lnTo>
                  <a:lnTo>
                    <a:pt x="3137" y="355"/>
                  </a:lnTo>
                  <a:lnTo>
                    <a:pt x="3138" y="355"/>
                  </a:lnTo>
                  <a:lnTo>
                    <a:pt x="3138" y="355"/>
                  </a:lnTo>
                  <a:lnTo>
                    <a:pt x="3138" y="355"/>
                  </a:lnTo>
                  <a:lnTo>
                    <a:pt x="3138" y="355"/>
                  </a:lnTo>
                  <a:lnTo>
                    <a:pt x="3139" y="355"/>
                  </a:lnTo>
                  <a:lnTo>
                    <a:pt x="3139" y="355"/>
                  </a:lnTo>
                  <a:lnTo>
                    <a:pt x="3139" y="355"/>
                  </a:lnTo>
                  <a:lnTo>
                    <a:pt x="3139" y="355"/>
                  </a:lnTo>
                  <a:lnTo>
                    <a:pt x="3140" y="355"/>
                  </a:lnTo>
                  <a:lnTo>
                    <a:pt x="3140" y="355"/>
                  </a:lnTo>
                  <a:lnTo>
                    <a:pt x="3140" y="355"/>
                  </a:lnTo>
                  <a:lnTo>
                    <a:pt x="3141" y="355"/>
                  </a:lnTo>
                  <a:lnTo>
                    <a:pt x="3141" y="355"/>
                  </a:lnTo>
                  <a:lnTo>
                    <a:pt x="3141" y="355"/>
                  </a:lnTo>
                  <a:lnTo>
                    <a:pt x="3141" y="355"/>
                  </a:lnTo>
                  <a:lnTo>
                    <a:pt x="3142" y="355"/>
                  </a:lnTo>
                  <a:lnTo>
                    <a:pt x="3142" y="355"/>
                  </a:lnTo>
                  <a:lnTo>
                    <a:pt x="3142" y="355"/>
                  </a:lnTo>
                  <a:lnTo>
                    <a:pt x="3142" y="355"/>
                  </a:lnTo>
                  <a:lnTo>
                    <a:pt x="3143" y="355"/>
                  </a:lnTo>
                  <a:lnTo>
                    <a:pt x="3143" y="355"/>
                  </a:lnTo>
                  <a:lnTo>
                    <a:pt x="3143" y="355"/>
                  </a:lnTo>
                  <a:lnTo>
                    <a:pt x="3143" y="355"/>
                  </a:lnTo>
                  <a:lnTo>
                    <a:pt x="3143" y="355"/>
                  </a:lnTo>
                  <a:lnTo>
                    <a:pt x="3144" y="355"/>
                  </a:lnTo>
                  <a:lnTo>
                    <a:pt x="3144" y="355"/>
                  </a:lnTo>
                  <a:lnTo>
                    <a:pt x="3144" y="355"/>
                  </a:lnTo>
                  <a:lnTo>
                    <a:pt x="3144" y="355"/>
                  </a:lnTo>
                  <a:lnTo>
                    <a:pt x="3145" y="355"/>
                  </a:lnTo>
                  <a:lnTo>
                    <a:pt x="3145" y="355"/>
                  </a:lnTo>
                  <a:lnTo>
                    <a:pt x="3145" y="355"/>
                  </a:lnTo>
                  <a:lnTo>
                    <a:pt x="3146" y="355"/>
                  </a:lnTo>
                  <a:lnTo>
                    <a:pt x="3146" y="355"/>
                  </a:lnTo>
                  <a:lnTo>
                    <a:pt x="3146" y="355"/>
                  </a:lnTo>
                  <a:lnTo>
                    <a:pt x="3146" y="355"/>
                  </a:lnTo>
                  <a:lnTo>
                    <a:pt x="3147" y="355"/>
                  </a:lnTo>
                  <a:lnTo>
                    <a:pt x="3147" y="355"/>
                  </a:lnTo>
                  <a:lnTo>
                    <a:pt x="3147" y="355"/>
                  </a:lnTo>
                  <a:lnTo>
                    <a:pt x="3148" y="355"/>
                  </a:lnTo>
                  <a:lnTo>
                    <a:pt x="3148" y="355"/>
                  </a:lnTo>
                  <a:lnTo>
                    <a:pt x="3148" y="355"/>
                  </a:lnTo>
                  <a:lnTo>
                    <a:pt x="3148" y="355"/>
                  </a:lnTo>
                  <a:lnTo>
                    <a:pt x="3149" y="355"/>
                  </a:lnTo>
                  <a:lnTo>
                    <a:pt x="3149" y="355"/>
                  </a:lnTo>
                  <a:lnTo>
                    <a:pt x="3149" y="355"/>
                  </a:lnTo>
                  <a:lnTo>
                    <a:pt x="3149" y="355"/>
                  </a:lnTo>
                  <a:lnTo>
                    <a:pt x="3150" y="355"/>
                  </a:lnTo>
                  <a:lnTo>
                    <a:pt x="3150" y="355"/>
                  </a:lnTo>
                  <a:lnTo>
                    <a:pt x="3150" y="355"/>
                  </a:lnTo>
                  <a:lnTo>
                    <a:pt x="3150" y="355"/>
                  </a:lnTo>
                  <a:lnTo>
                    <a:pt x="3151" y="355"/>
                  </a:lnTo>
                  <a:lnTo>
                    <a:pt x="3151" y="355"/>
                  </a:lnTo>
                  <a:lnTo>
                    <a:pt x="3151" y="355"/>
                  </a:lnTo>
                  <a:lnTo>
                    <a:pt x="3151" y="355"/>
                  </a:lnTo>
                  <a:lnTo>
                    <a:pt x="3152" y="355"/>
                  </a:lnTo>
                  <a:lnTo>
                    <a:pt x="3152" y="355"/>
                  </a:lnTo>
                  <a:lnTo>
                    <a:pt x="3152" y="355"/>
                  </a:lnTo>
                  <a:lnTo>
                    <a:pt x="3152" y="355"/>
                  </a:lnTo>
                  <a:lnTo>
                    <a:pt x="3153" y="355"/>
                  </a:lnTo>
                  <a:lnTo>
                    <a:pt x="3153" y="355"/>
                  </a:lnTo>
                  <a:lnTo>
                    <a:pt x="3153" y="355"/>
                  </a:lnTo>
                  <a:lnTo>
                    <a:pt x="3153" y="355"/>
                  </a:lnTo>
                  <a:lnTo>
                    <a:pt x="3154" y="355"/>
                  </a:lnTo>
                  <a:lnTo>
                    <a:pt x="3154" y="355"/>
                  </a:lnTo>
                  <a:lnTo>
                    <a:pt x="3154" y="355"/>
                  </a:lnTo>
                  <a:lnTo>
                    <a:pt x="3155" y="355"/>
                  </a:lnTo>
                  <a:lnTo>
                    <a:pt x="3155" y="355"/>
                  </a:lnTo>
                  <a:lnTo>
                    <a:pt x="3155" y="355"/>
                  </a:lnTo>
                  <a:lnTo>
                    <a:pt x="3155" y="355"/>
                  </a:lnTo>
                  <a:lnTo>
                    <a:pt x="3155" y="355"/>
                  </a:lnTo>
                  <a:lnTo>
                    <a:pt x="3156" y="355"/>
                  </a:lnTo>
                  <a:lnTo>
                    <a:pt x="3156" y="355"/>
                  </a:lnTo>
                  <a:lnTo>
                    <a:pt x="3156" y="355"/>
                  </a:lnTo>
                  <a:lnTo>
                    <a:pt x="3156" y="355"/>
                  </a:lnTo>
                  <a:lnTo>
                    <a:pt x="3157" y="355"/>
                  </a:lnTo>
                  <a:lnTo>
                    <a:pt x="3157" y="355"/>
                  </a:lnTo>
                  <a:lnTo>
                    <a:pt x="3157" y="355"/>
                  </a:lnTo>
                  <a:lnTo>
                    <a:pt x="3158" y="355"/>
                  </a:lnTo>
                  <a:lnTo>
                    <a:pt x="3158" y="355"/>
                  </a:lnTo>
                  <a:lnTo>
                    <a:pt x="3158" y="355"/>
                  </a:lnTo>
                  <a:lnTo>
                    <a:pt x="3158" y="355"/>
                  </a:lnTo>
                  <a:lnTo>
                    <a:pt x="3159" y="355"/>
                  </a:lnTo>
                  <a:lnTo>
                    <a:pt x="3159" y="355"/>
                  </a:lnTo>
                  <a:lnTo>
                    <a:pt x="3159" y="355"/>
                  </a:lnTo>
                  <a:lnTo>
                    <a:pt x="3159" y="355"/>
                  </a:lnTo>
                  <a:lnTo>
                    <a:pt x="3160" y="355"/>
                  </a:lnTo>
                  <a:lnTo>
                    <a:pt x="3160" y="355"/>
                  </a:lnTo>
                  <a:lnTo>
                    <a:pt x="3160" y="355"/>
                  </a:lnTo>
                  <a:lnTo>
                    <a:pt x="3160" y="355"/>
                  </a:lnTo>
                  <a:lnTo>
                    <a:pt x="3161" y="355"/>
                  </a:lnTo>
                  <a:lnTo>
                    <a:pt x="3161" y="355"/>
                  </a:lnTo>
                  <a:lnTo>
                    <a:pt x="3161" y="355"/>
                  </a:lnTo>
                  <a:lnTo>
                    <a:pt x="3162" y="355"/>
                  </a:lnTo>
                  <a:lnTo>
                    <a:pt x="3162" y="355"/>
                  </a:lnTo>
                  <a:lnTo>
                    <a:pt x="3162" y="355"/>
                  </a:lnTo>
                  <a:lnTo>
                    <a:pt x="3162" y="355"/>
                  </a:lnTo>
                  <a:lnTo>
                    <a:pt x="3163" y="355"/>
                  </a:lnTo>
                  <a:lnTo>
                    <a:pt x="3163" y="355"/>
                  </a:lnTo>
                  <a:lnTo>
                    <a:pt x="3163" y="355"/>
                  </a:lnTo>
                  <a:lnTo>
                    <a:pt x="3163" y="355"/>
                  </a:lnTo>
                  <a:lnTo>
                    <a:pt x="3164" y="355"/>
                  </a:lnTo>
                  <a:lnTo>
                    <a:pt x="3164" y="355"/>
                  </a:lnTo>
                  <a:lnTo>
                    <a:pt x="3164" y="355"/>
                  </a:lnTo>
                  <a:lnTo>
                    <a:pt x="3164" y="355"/>
                  </a:lnTo>
                  <a:lnTo>
                    <a:pt x="3165" y="355"/>
                  </a:lnTo>
                  <a:lnTo>
                    <a:pt x="3165" y="355"/>
                  </a:lnTo>
                  <a:lnTo>
                    <a:pt x="3165" y="355"/>
                  </a:lnTo>
                  <a:lnTo>
                    <a:pt x="3165" y="355"/>
                  </a:lnTo>
                  <a:lnTo>
                    <a:pt x="3166" y="355"/>
                  </a:lnTo>
                  <a:lnTo>
                    <a:pt x="3166" y="355"/>
                  </a:lnTo>
                  <a:lnTo>
                    <a:pt x="3166" y="355"/>
                  </a:lnTo>
                  <a:lnTo>
                    <a:pt x="3166" y="355"/>
                  </a:lnTo>
                  <a:lnTo>
                    <a:pt x="3167" y="355"/>
                  </a:lnTo>
                  <a:lnTo>
                    <a:pt x="3167" y="355"/>
                  </a:lnTo>
                  <a:lnTo>
                    <a:pt x="3167" y="355"/>
                  </a:lnTo>
                  <a:lnTo>
                    <a:pt x="3167" y="355"/>
                  </a:lnTo>
                  <a:lnTo>
                    <a:pt x="3168" y="355"/>
                  </a:lnTo>
                  <a:lnTo>
                    <a:pt x="3168" y="355"/>
                  </a:lnTo>
                  <a:lnTo>
                    <a:pt x="3168" y="355"/>
                  </a:lnTo>
                  <a:lnTo>
                    <a:pt x="3168" y="355"/>
                  </a:lnTo>
                  <a:lnTo>
                    <a:pt x="3169" y="355"/>
                  </a:lnTo>
                  <a:lnTo>
                    <a:pt x="3169" y="355"/>
                  </a:lnTo>
                  <a:lnTo>
                    <a:pt x="3169" y="355"/>
                  </a:lnTo>
                  <a:lnTo>
                    <a:pt x="3170" y="355"/>
                  </a:lnTo>
                  <a:lnTo>
                    <a:pt x="3170" y="355"/>
                  </a:lnTo>
                  <a:lnTo>
                    <a:pt x="3170" y="355"/>
                  </a:lnTo>
                  <a:lnTo>
                    <a:pt x="3170" y="355"/>
                  </a:lnTo>
                  <a:lnTo>
                    <a:pt x="3171" y="355"/>
                  </a:lnTo>
                  <a:lnTo>
                    <a:pt x="3171" y="355"/>
                  </a:lnTo>
                  <a:lnTo>
                    <a:pt x="3171" y="355"/>
                  </a:lnTo>
                  <a:lnTo>
                    <a:pt x="3171" y="355"/>
                  </a:lnTo>
                  <a:lnTo>
                    <a:pt x="3172" y="355"/>
                  </a:lnTo>
                  <a:lnTo>
                    <a:pt x="3172" y="355"/>
                  </a:lnTo>
                  <a:lnTo>
                    <a:pt x="3172" y="355"/>
                  </a:lnTo>
                  <a:lnTo>
                    <a:pt x="3172" y="355"/>
                  </a:lnTo>
                  <a:lnTo>
                    <a:pt x="3173" y="355"/>
                  </a:lnTo>
                  <a:lnTo>
                    <a:pt x="3173" y="355"/>
                  </a:lnTo>
                  <a:lnTo>
                    <a:pt x="3173" y="355"/>
                  </a:lnTo>
                  <a:lnTo>
                    <a:pt x="3173" y="355"/>
                  </a:lnTo>
                  <a:lnTo>
                    <a:pt x="3174" y="355"/>
                  </a:lnTo>
                  <a:lnTo>
                    <a:pt x="3174" y="355"/>
                  </a:lnTo>
                  <a:lnTo>
                    <a:pt x="3174" y="355"/>
                  </a:lnTo>
                  <a:lnTo>
                    <a:pt x="3174" y="355"/>
                  </a:lnTo>
                  <a:lnTo>
                    <a:pt x="3175" y="355"/>
                  </a:lnTo>
                  <a:lnTo>
                    <a:pt x="3175" y="355"/>
                  </a:lnTo>
                  <a:lnTo>
                    <a:pt x="3175" y="355"/>
                  </a:lnTo>
                  <a:lnTo>
                    <a:pt x="3175" y="355"/>
                  </a:lnTo>
                  <a:lnTo>
                    <a:pt x="3175" y="355"/>
                  </a:lnTo>
                  <a:lnTo>
                    <a:pt x="3176" y="355"/>
                  </a:lnTo>
                  <a:lnTo>
                    <a:pt x="3176" y="355"/>
                  </a:lnTo>
                  <a:lnTo>
                    <a:pt x="3177" y="355"/>
                  </a:lnTo>
                  <a:lnTo>
                    <a:pt x="3177" y="355"/>
                  </a:lnTo>
                  <a:lnTo>
                    <a:pt x="3177" y="355"/>
                  </a:lnTo>
                  <a:lnTo>
                    <a:pt x="3177" y="355"/>
                  </a:lnTo>
                  <a:lnTo>
                    <a:pt x="3178" y="355"/>
                  </a:lnTo>
                  <a:lnTo>
                    <a:pt x="3178" y="355"/>
                  </a:lnTo>
                  <a:lnTo>
                    <a:pt x="3178" y="355"/>
                  </a:lnTo>
                  <a:lnTo>
                    <a:pt x="3178" y="355"/>
                  </a:lnTo>
                  <a:lnTo>
                    <a:pt x="3179" y="355"/>
                  </a:lnTo>
                  <a:lnTo>
                    <a:pt x="3179" y="355"/>
                  </a:lnTo>
                  <a:lnTo>
                    <a:pt x="3179" y="355"/>
                  </a:lnTo>
                  <a:lnTo>
                    <a:pt x="3179" y="355"/>
                  </a:lnTo>
                  <a:lnTo>
                    <a:pt x="3180" y="355"/>
                  </a:lnTo>
                  <a:lnTo>
                    <a:pt x="3180" y="355"/>
                  </a:lnTo>
                  <a:lnTo>
                    <a:pt x="3180" y="355"/>
                  </a:lnTo>
                  <a:lnTo>
                    <a:pt x="3180" y="355"/>
                  </a:lnTo>
                  <a:lnTo>
                    <a:pt x="3181" y="355"/>
                  </a:lnTo>
                  <a:lnTo>
                    <a:pt x="3181" y="355"/>
                  </a:lnTo>
                  <a:lnTo>
                    <a:pt x="3181" y="355"/>
                  </a:lnTo>
                  <a:lnTo>
                    <a:pt x="3181" y="355"/>
                  </a:lnTo>
                  <a:lnTo>
                    <a:pt x="3182" y="355"/>
                  </a:lnTo>
                  <a:lnTo>
                    <a:pt x="3182" y="355"/>
                  </a:lnTo>
                  <a:lnTo>
                    <a:pt x="3182" y="355"/>
                  </a:lnTo>
                  <a:lnTo>
                    <a:pt x="3182" y="355"/>
                  </a:lnTo>
                  <a:lnTo>
                    <a:pt x="3183" y="355"/>
                  </a:lnTo>
                  <a:lnTo>
                    <a:pt x="3183" y="355"/>
                  </a:lnTo>
                  <a:lnTo>
                    <a:pt x="3183" y="355"/>
                  </a:lnTo>
                  <a:lnTo>
                    <a:pt x="3184" y="355"/>
                  </a:lnTo>
                  <a:lnTo>
                    <a:pt x="3184" y="355"/>
                  </a:lnTo>
                  <a:lnTo>
                    <a:pt x="3184" y="355"/>
                  </a:lnTo>
                  <a:lnTo>
                    <a:pt x="3184" y="355"/>
                  </a:lnTo>
                  <a:lnTo>
                    <a:pt x="3185" y="355"/>
                  </a:lnTo>
                  <a:lnTo>
                    <a:pt x="3185" y="355"/>
                  </a:lnTo>
                  <a:lnTo>
                    <a:pt x="3185" y="355"/>
                  </a:lnTo>
                  <a:lnTo>
                    <a:pt x="3185" y="355"/>
                  </a:lnTo>
                  <a:lnTo>
                    <a:pt x="3186" y="355"/>
                  </a:lnTo>
                  <a:lnTo>
                    <a:pt x="3186" y="355"/>
                  </a:lnTo>
                  <a:lnTo>
                    <a:pt x="3186" y="355"/>
                  </a:lnTo>
                  <a:lnTo>
                    <a:pt x="3186" y="355"/>
                  </a:lnTo>
                  <a:lnTo>
                    <a:pt x="3187" y="355"/>
                  </a:lnTo>
                  <a:lnTo>
                    <a:pt x="3187" y="355"/>
                  </a:lnTo>
                  <a:lnTo>
                    <a:pt x="3187" y="355"/>
                  </a:lnTo>
                  <a:lnTo>
                    <a:pt x="3187" y="355"/>
                  </a:lnTo>
                  <a:lnTo>
                    <a:pt x="3187" y="355"/>
                  </a:lnTo>
                  <a:lnTo>
                    <a:pt x="3188" y="355"/>
                  </a:lnTo>
                  <a:lnTo>
                    <a:pt x="3188" y="355"/>
                  </a:lnTo>
                  <a:lnTo>
                    <a:pt x="3188" y="355"/>
                  </a:lnTo>
                  <a:lnTo>
                    <a:pt x="3189" y="355"/>
                  </a:lnTo>
                  <a:lnTo>
                    <a:pt x="3189" y="355"/>
                  </a:lnTo>
                  <a:lnTo>
                    <a:pt x="3189" y="355"/>
                  </a:lnTo>
                  <a:lnTo>
                    <a:pt x="3189" y="355"/>
                  </a:lnTo>
                  <a:lnTo>
                    <a:pt x="3190" y="355"/>
                  </a:lnTo>
                  <a:lnTo>
                    <a:pt x="3190" y="355"/>
                  </a:lnTo>
                  <a:lnTo>
                    <a:pt x="3190" y="355"/>
                  </a:lnTo>
                  <a:lnTo>
                    <a:pt x="3191" y="355"/>
                  </a:lnTo>
                  <a:lnTo>
                    <a:pt x="3191" y="355"/>
                  </a:lnTo>
                  <a:lnTo>
                    <a:pt x="3191" y="355"/>
                  </a:lnTo>
                  <a:lnTo>
                    <a:pt x="3191" y="355"/>
                  </a:lnTo>
                  <a:lnTo>
                    <a:pt x="3192" y="355"/>
                  </a:lnTo>
                  <a:lnTo>
                    <a:pt x="3192" y="355"/>
                  </a:lnTo>
                  <a:lnTo>
                    <a:pt x="3192" y="355"/>
                  </a:lnTo>
                  <a:lnTo>
                    <a:pt x="3192" y="355"/>
                  </a:lnTo>
                  <a:lnTo>
                    <a:pt x="3193" y="355"/>
                  </a:lnTo>
                  <a:lnTo>
                    <a:pt x="3193" y="355"/>
                  </a:lnTo>
                  <a:lnTo>
                    <a:pt x="3193" y="355"/>
                  </a:lnTo>
                  <a:lnTo>
                    <a:pt x="3193" y="355"/>
                  </a:lnTo>
                  <a:lnTo>
                    <a:pt x="3194" y="355"/>
                  </a:lnTo>
                  <a:lnTo>
                    <a:pt x="3194" y="355"/>
                  </a:lnTo>
                  <a:lnTo>
                    <a:pt x="3194" y="355"/>
                  </a:lnTo>
                  <a:lnTo>
                    <a:pt x="3194" y="355"/>
                  </a:lnTo>
                  <a:lnTo>
                    <a:pt x="3195" y="355"/>
                  </a:lnTo>
                  <a:lnTo>
                    <a:pt x="3195" y="355"/>
                  </a:lnTo>
                  <a:lnTo>
                    <a:pt x="3195" y="355"/>
                  </a:lnTo>
                  <a:lnTo>
                    <a:pt x="3195" y="355"/>
                  </a:lnTo>
                  <a:lnTo>
                    <a:pt x="3196" y="355"/>
                  </a:lnTo>
                  <a:lnTo>
                    <a:pt x="3196" y="355"/>
                  </a:lnTo>
                  <a:lnTo>
                    <a:pt x="3196" y="355"/>
                  </a:lnTo>
                  <a:lnTo>
                    <a:pt x="3196" y="355"/>
                  </a:lnTo>
                  <a:lnTo>
                    <a:pt x="3197" y="355"/>
                  </a:lnTo>
                  <a:lnTo>
                    <a:pt x="3197" y="355"/>
                  </a:lnTo>
                  <a:lnTo>
                    <a:pt x="3197" y="355"/>
                  </a:lnTo>
                  <a:lnTo>
                    <a:pt x="3197" y="355"/>
                  </a:lnTo>
                  <a:lnTo>
                    <a:pt x="3198" y="355"/>
                  </a:lnTo>
                  <a:lnTo>
                    <a:pt x="3198" y="355"/>
                  </a:lnTo>
                  <a:lnTo>
                    <a:pt x="3198" y="355"/>
                  </a:lnTo>
                  <a:lnTo>
                    <a:pt x="3199" y="355"/>
                  </a:lnTo>
                  <a:lnTo>
                    <a:pt x="3199" y="355"/>
                  </a:lnTo>
                  <a:lnTo>
                    <a:pt x="3199" y="355"/>
                  </a:lnTo>
                  <a:lnTo>
                    <a:pt x="3199" y="355"/>
                  </a:lnTo>
                  <a:lnTo>
                    <a:pt x="3199" y="355"/>
                  </a:lnTo>
                  <a:lnTo>
                    <a:pt x="3200" y="355"/>
                  </a:lnTo>
                  <a:lnTo>
                    <a:pt x="3200" y="355"/>
                  </a:lnTo>
                  <a:lnTo>
                    <a:pt x="3200" y="355"/>
                  </a:lnTo>
                  <a:lnTo>
                    <a:pt x="3201" y="355"/>
                  </a:lnTo>
                  <a:lnTo>
                    <a:pt x="3201" y="355"/>
                  </a:lnTo>
                  <a:lnTo>
                    <a:pt x="3201" y="355"/>
                  </a:lnTo>
                  <a:lnTo>
                    <a:pt x="3201" y="355"/>
                  </a:lnTo>
                  <a:lnTo>
                    <a:pt x="3202" y="355"/>
                  </a:lnTo>
                  <a:lnTo>
                    <a:pt x="3202" y="355"/>
                  </a:lnTo>
                  <a:lnTo>
                    <a:pt x="3202" y="355"/>
                  </a:lnTo>
                  <a:lnTo>
                    <a:pt x="3202" y="355"/>
                  </a:lnTo>
                  <a:lnTo>
                    <a:pt x="3203" y="355"/>
                  </a:lnTo>
                  <a:lnTo>
                    <a:pt x="3203" y="355"/>
                  </a:lnTo>
                  <a:lnTo>
                    <a:pt x="3203" y="355"/>
                  </a:lnTo>
                  <a:lnTo>
                    <a:pt x="3203" y="355"/>
                  </a:lnTo>
                  <a:lnTo>
                    <a:pt x="3204" y="355"/>
                  </a:lnTo>
                  <a:lnTo>
                    <a:pt x="3204" y="355"/>
                  </a:lnTo>
                  <a:lnTo>
                    <a:pt x="3204" y="355"/>
                  </a:lnTo>
                  <a:lnTo>
                    <a:pt x="3204" y="355"/>
                  </a:lnTo>
                  <a:lnTo>
                    <a:pt x="3205" y="355"/>
                  </a:lnTo>
                  <a:lnTo>
                    <a:pt x="3205" y="355"/>
                  </a:lnTo>
                  <a:lnTo>
                    <a:pt x="3205" y="355"/>
                  </a:lnTo>
                  <a:lnTo>
                    <a:pt x="3206" y="355"/>
                  </a:lnTo>
                  <a:lnTo>
                    <a:pt x="3206" y="355"/>
                  </a:lnTo>
                  <a:lnTo>
                    <a:pt x="3206" y="355"/>
                  </a:lnTo>
                  <a:lnTo>
                    <a:pt x="3206" y="355"/>
                  </a:lnTo>
                  <a:lnTo>
                    <a:pt x="3207" y="355"/>
                  </a:lnTo>
                  <a:lnTo>
                    <a:pt x="3207" y="355"/>
                  </a:lnTo>
                  <a:lnTo>
                    <a:pt x="3207" y="355"/>
                  </a:lnTo>
                  <a:lnTo>
                    <a:pt x="3207" y="355"/>
                  </a:lnTo>
                  <a:lnTo>
                    <a:pt x="3208" y="355"/>
                  </a:lnTo>
                  <a:lnTo>
                    <a:pt x="3208" y="355"/>
                  </a:lnTo>
                  <a:lnTo>
                    <a:pt x="3208" y="355"/>
                  </a:lnTo>
                  <a:lnTo>
                    <a:pt x="3208" y="355"/>
                  </a:lnTo>
                  <a:lnTo>
                    <a:pt x="3209" y="355"/>
                  </a:lnTo>
                  <a:lnTo>
                    <a:pt x="3209" y="355"/>
                  </a:lnTo>
                  <a:lnTo>
                    <a:pt x="3209" y="355"/>
                  </a:lnTo>
                  <a:lnTo>
                    <a:pt x="3209" y="355"/>
                  </a:lnTo>
                  <a:lnTo>
                    <a:pt x="3210" y="355"/>
                  </a:lnTo>
                  <a:lnTo>
                    <a:pt x="3210" y="355"/>
                  </a:lnTo>
                  <a:lnTo>
                    <a:pt x="3210" y="355"/>
                  </a:lnTo>
                  <a:lnTo>
                    <a:pt x="3210" y="355"/>
                  </a:lnTo>
                  <a:lnTo>
                    <a:pt x="3211" y="355"/>
                  </a:lnTo>
                  <a:lnTo>
                    <a:pt x="3211" y="355"/>
                  </a:lnTo>
                  <a:lnTo>
                    <a:pt x="3211" y="355"/>
                  </a:lnTo>
                  <a:lnTo>
                    <a:pt x="3211" y="355"/>
                  </a:lnTo>
                  <a:lnTo>
                    <a:pt x="3212" y="355"/>
                  </a:lnTo>
                  <a:lnTo>
                    <a:pt x="3212" y="355"/>
                  </a:lnTo>
                  <a:lnTo>
                    <a:pt x="3212" y="355"/>
                  </a:lnTo>
                  <a:lnTo>
                    <a:pt x="3213" y="355"/>
                  </a:lnTo>
                  <a:lnTo>
                    <a:pt x="3213" y="355"/>
                  </a:lnTo>
                  <a:lnTo>
                    <a:pt x="3213" y="355"/>
                  </a:lnTo>
                  <a:lnTo>
                    <a:pt x="3213" y="355"/>
                  </a:lnTo>
                  <a:lnTo>
                    <a:pt x="3214" y="355"/>
                  </a:lnTo>
                  <a:lnTo>
                    <a:pt x="3214" y="355"/>
                  </a:lnTo>
                  <a:lnTo>
                    <a:pt x="3214" y="355"/>
                  </a:lnTo>
                  <a:lnTo>
                    <a:pt x="3214" y="355"/>
                  </a:lnTo>
                  <a:lnTo>
                    <a:pt x="3215" y="355"/>
                  </a:lnTo>
                  <a:lnTo>
                    <a:pt x="3215" y="355"/>
                  </a:lnTo>
                  <a:lnTo>
                    <a:pt x="3215" y="355"/>
                  </a:lnTo>
                  <a:lnTo>
                    <a:pt x="3215" y="355"/>
                  </a:lnTo>
                  <a:lnTo>
                    <a:pt x="3216" y="355"/>
                  </a:lnTo>
                  <a:lnTo>
                    <a:pt x="3216" y="355"/>
                  </a:lnTo>
                  <a:lnTo>
                    <a:pt x="3216" y="355"/>
                  </a:lnTo>
                  <a:lnTo>
                    <a:pt x="3216" y="355"/>
                  </a:lnTo>
                  <a:lnTo>
                    <a:pt x="3217" y="355"/>
                  </a:lnTo>
                  <a:lnTo>
                    <a:pt x="3217" y="355"/>
                  </a:lnTo>
                  <a:lnTo>
                    <a:pt x="3217" y="355"/>
                  </a:lnTo>
                  <a:lnTo>
                    <a:pt x="3217" y="355"/>
                  </a:lnTo>
                  <a:lnTo>
                    <a:pt x="3218" y="355"/>
                  </a:lnTo>
                  <a:lnTo>
                    <a:pt x="3218" y="355"/>
                  </a:lnTo>
                  <a:lnTo>
                    <a:pt x="3218" y="355"/>
                  </a:lnTo>
                  <a:lnTo>
                    <a:pt x="3218" y="355"/>
                  </a:lnTo>
                  <a:lnTo>
                    <a:pt x="3219" y="355"/>
                  </a:lnTo>
                  <a:lnTo>
                    <a:pt x="3219" y="355"/>
                  </a:lnTo>
                  <a:lnTo>
                    <a:pt x="3219" y="355"/>
                  </a:lnTo>
                  <a:lnTo>
                    <a:pt x="3219" y="355"/>
                  </a:lnTo>
                  <a:lnTo>
                    <a:pt x="3219" y="355"/>
                  </a:lnTo>
                  <a:lnTo>
                    <a:pt x="3220" y="355"/>
                  </a:lnTo>
                  <a:lnTo>
                    <a:pt x="3220" y="355"/>
                  </a:lnTo>
                  <a:lnTo>
                    <a:pt x="3221" y="355"/>
                  </a:lnTo>
                  <a:lnTo>
                    <a:pt x="3221" y="355"/>
                  </a:lnTo>
                  <a:lnTo>
                    <a:pt x="3221" y="355"/>
                  </a:lnTo>
                  <a:lnTo>
                    <a:pt x="3221" y="355"/>
                  </a:lnTo>
                  <a:lnTo>
                    <a:pt x="3222" y="355"/>
                  </a:lnTo>
                  <a:lnTo>
                    <a:pt x="3222" y="355"/>
                  </a:lnTo>
                  <a:lnTo>
                    <a:pt x="3222" y="355"/>
                  </a:lnTo>
                  <a:lnTo>
                    <a:pt x="3222" y="355"/>
                  </a:lnTo>
                  <a:lnTo>
                    <a:pt x="3223" y="355"/>
                  </a:lnTo>
                  <a:lnTo>
                    <a:pt x="3223" y="355"/>
                  </a:lnTo>
                  <a:lnTo>
                    <a:pt x="3223" y="355"/>
                  </a:lnTo>
                  <a:lnTo>
                    <a:pt x="3223" y="355"/>
                  </a:lnTo>
                  <a:lnTo>
                    <a:pt x="3224" y="355"/>
                  </a:lnTo>
                  <a:lnTo>
                    <a:pt x="3224" y="355"/>
                  </a:lnTo>
                  <a:lnTo>
                    <a:pt x="3224" y="355"/>
                  </a:lnTo>
                  <a:lnTo>
                    <a:pt x="3224" y="355"/>
                  </a:lnTo>
                  <a:lnTo>
                    <a:pt x="3225" y="355"/>
                  </a:lnTo>
                  <a:lnTo>
                    <a:pt x="3225" y="355"/>
                  </a:lnTo>
                  <a:lnTo>
                    <a:pt x="3225" y="355"/>
                  </a:lnTo>
                  <a:lnTo>
                    <a:pt x="3225" y="355"/>
                  </a:lnTo>
                  <a:lnTo>
                    <a:pt x="3226" y="355"/>
                  </a:lnTo>
                  <a:lnTo>
                    <a:pt x="3226" y="355"/>
                  </a:lnTo>
                  <a:lnTo>
                    <a:pt x="3226" y="355"/>
                  </a:lnTo>
                  <a:lnTo>
                    <a:pt x="3226" y="355"/>
                  </a:lnTo>
                  <a:lnTo>
                    <a:pt x="3227" y="355"/>
                  </a:lnTo>
                  <a:lnTo>
                    <a:pt x="3227" y="355"/>
                  </a:lnTo>
                  <a:lnTo>
                    <a:pt x="3227" y="355"/>
                  </a:lnTo>
                  <a:lnTo>
                    <a:pt x="3228" y="355"/>
                  </a:lnTo>
                  <a:lnTo>
                    <a:pt x="3228" y="355"/>
                  </a:lnTo>
                  <a:lnTo>
                    <a:pt x="3228" y="355"/>
                  </a:lnTo>
                  <a:lnTo>
                    <a:pt x="3228" y="355"/>
                  </a:lnTo>
                  <a:lnTo>
                    <a:pt x="3229" y="355"/>
                  </a:lnTo>
                  <a:lnTo>
                    <a:pt x="3229" y="355"/>
                  </a:lnTo>
                  <a:lnTo>
                    <a:pt x="3229" y="355"/>
                  </a:lnTo>
                  <a:lnTo>
                    <a:pt x="3229" y="355"/>
                  </a:lnTo>
                  <a:lnTo>
                    <a:pt x="3230" y="355"/>
                  </a:lnTo>
                  <a:lnTo>
                    <a:pt x="3230" y="355"/>
                  </a:lnTo>
                  <a:lnTo>
                    <a:pt x="3230" y="355"/>
                  </a:lnTo>
                  <a:lnTo>
                    <a:pt x="3230" y="355"/>
                  </a:lnTo>
                  <a:lnTo>
                    <a:pt x="3231" y="355"/>
                  </a:lnTo>
                  <a:lnTo>
                    <a:pt x="3231" y="355"/>
                  </a:lnTo>
                  <a:lnTo>
                    <a:pt x="3231" y="355"/>
                  </a:lnTo>
                  <a:lnTo>
                    <a:pt x="3231" y="355"/>
                  </a:lnTo>
                  <a:lnTo>
                    <a:pt x="3231" y="355"/>
                  </a:lnTo>
                  <a:lnTo>
                    <a:pt x="3232" y="355"/>
                  </a:lnTo>
                  <a:lnTo>
                    <a:pt x="3232" y="355"/>
                  </a:lnTo>
                  <a:lnTo>
                    <a:pt x="3232" y="355"/>
                  </a:lnTo>
                  <a:lnTo>
                    <a:pt x="3233" y="355"/>
                  </a:lnTo>
                  <a:lnTo>
                    <a:pt x="3233" y="355"/>
                  </a:lnTo>
                  <a:lnTo>
                    <a:pt x="3233" y="355"/>
                  </a:lnTo>
                  <a:lnTo>
                    <a:pt x="3233" y="355"/>
                  </a:lnTo>
                  <a:lnTo>
                    <a:pt x="3234" y="355"/>
                  </a:lnTo>
                  <a:lnTo>
                    <a:pt x="3234" y="355"/>
                  </a:lnTo>
                  <a:lnTo>
                    <a:pt x="3234" y="355"/>
                  </a:lnTo>
                  <a:lnTo>
                    <a:pt x="3235" y="355"/>
                  </a:lnTo>
                  <a:lnTo>
                    <a:pt x="3235" y="355"/>
                  </a:lnTo>
                  <a:lnTo>
                    <a:pt x="3235" y="355"/>
                  </a:lnTo>
                  <a:lnTo>
                    <a:pt x="3235" y="355"/>
                  </a:lnTo>
                  <a:lnTo>
                    <a:pt x="3236" y="355"/>
                  </a:lnTo>
                  <a:lnTo>
                    <a:pt x="3236" y="355"/>
                  </a:lnTo>
                  <a:lnTo>
                    <a:pt x="3236" y="355"/>
                  </a:lnTo>
                  <a:lnTo>
                    <a:pt x="3236" y="355"/>
                  </a:lnTo>
                  <a:lnTo>
                    <a:pt x="3237" y="355"/>
                  </a:lnTo>
                  <a:lnTo>
                    <a:pt x="3237" y="355"/>
                  </a:lnTo>
                  <a:lnTo>
                    <a:pt x="3237" y="355"/>
                  </a:lnTo>
                  <a:lnTo>
                    <a:pt x="3237" y="355"/>
                  </a:lnTo>
                  <a:lnTo>
                    <a:pt x="3238" y="355"/>
                  </a:lnTo>
                  <a:lnTo>
                    <a:pt x="3238" y="355"/>
                  </a:lnTo>
                  <a:lnTo>
                    <a:pt x="3238" y="355"/>
                  </a:lnTo>
                  <a:lnTo>
                    <a:pt x="3238" y="355"/>
                  </a:lnTo>
                  <a:lnTo>
                    <a:pt x="3239" y="355"/>
                  </a:lnTo>
                  <a:lnTo>
                    <a:pt x="3239" y="355"/>
                  </a:lnTo>
                  <a:lnTo>
                    <a:pt x="3239" y="355"/>
                  </a:lnTo>
                  <a:lnTo>
                    <a:pt x="3239" y="355"/>
                  </a:lnTo>
                  <a:lnTo>
                    <a:pt x="3240" y="355"/>
                  </a:lnTo>
                  <a:lnTo>
                    <a:pt x="3240" y="355"/>
                  </a:lnTo>
                  <a:lnTo>
                    <a:pt x="3240" y="355"/>
                  </a:lnTo>
                  <a:lnTo>
                    <a:pt x="3240" y="355"/>
                  </a:lnTo>
                  <a:lnTo>
                    <a:pt x="3241" y="355"/>
                  </a:lnTo>
                  <a:lnTo>
                    <a:pt x="3241" y="355"/>
                  </a:lnTo>
                  <a:lnTo>
                    <a:pt x="3241" y="355"/>
                  </a:lnTo>
                  <a:lnTo>
                    <a:pt x="3242" y="355"/>
                  </a:lnTo>
                  <a:lnTo>
                    <a:pt x="3242" y="355"/>
                  </a:lnTo>
                  <a:lnTo>
                    <a:pt x="3242" y="355"/>
                  </a:lnTo>
                  <a:lnTo>
                    <a:pt x="3242" y="355"/>
                  </a:lnTo>
                  <a:lnTo>
                    <a:pt x="3243" y="355"/>
                  </a:lnTo>
                  <a:lnTo>
                    <a:pt x="3243" y="355"/>
                  </a:lnTo>
                  <a:lnTo>
                    <a:pt x="3243" y="355"/>
                  </a:lnTo>
                  <a:lnTo>
                    <a:pt x="3243" y="355"/>
                  </a:lnTo>
                  <a:lnTo>
                    <a:pt x="3243" y="355"/>
                  </a:lnTo>
                  <a:lnTo>
                    <a:pt x="3244" y="355"/>
                  </a:lnTo>
                  <a:lnTo>
                    <a:pt x="3244" y="355"/>
                  </a:lnTo>
                  <a:lnTo>
                    <a:pt x="3244" y="355"/>
                  </a:lnTo>
                  <a:lnTo>
                    <a:pt x="3245" y="355"/>
                  </a:lnTo>
                  <a:lnTo>
                    <a:pt x="3245" y="355"/>
                  </a:lnTo>
                  <a:lnTo>
                    <a:pt x="3245" y="355"/>
                  </a:lnTo>
                  <a:lnTo>
                    <a:pt x="3245" y="355"/>
                  </a:lnTo>
                  <a:lnTo>
                    <a:pt x="3246" y="355"/>
                  </a:lnTo>
                  <a:lnTo>
                    <a:pt x="3246" y="355"/>
                  </a:lnTo>
                  <a:lnTo>
                    <a:pt x="3246" y="355"/>
                  </a:lnTo>
                  <a:lnTo>
                    <a:pt x="3246" y="355"/>
                  </a:lnTo>
                  <a:lnTo>
                    <a:pt x="3247" y="355"/>
                  </a:lnTo>
                  <a:lnTo>
                    <a:pt x="3247" y="355"/>
                  </a:lnTo>
                  <a:lnTo>
                    <a:pt x="3247" y="355"/>
                  </a:lnTo>
                  <a:lnTo>
                    <a:pt x="3247" y="355"/>
                  </a:lnTo>
                  <a:lnTo>
                    <a:pt x="3248" y="355"/>
                  </a:lnTo>
                  <a:lnTo>
                    <a:pt x="3248" y="355"/>
                  </a:lnTo>
                  <a:lnTo>
                    <a:pt x="3248" y="355"/>
                  </a:lnTo>
                  <a:lnTo>
                    <a:pt x="3248" y="355"/>
                  </a:lnTo>
                  <a:lnTo>
                    <a:pt x="3249" y="355"/>
                  </a:lnTo>
                  <a:lnTo>
                    <a:pt x="3249" y="355"/>
                  </a:lnTo>
                  <a:lnTo>
                    <a:pt x="3249" y="355"/>
                  </a:lnTo>
                  <a:lnTo>
                    <a:pt x="3250" y="355"/>
                  </a:lnTo>
                  <a:lnTo>
                    <a:pt x="3250" y="355"/>
                  </a:lnTo>
                  <a:lnTo>
                    <a:pt x="3250" y="355"/>
                  </a:lnTo>
                  <a:lnTo>
                    <a:pt x="3250" y="355"/>
                  </a:lnTo>
                  <a:lnTo>
                    <a:pt x="3251" y="355"/>
                  </a:lnTo>
                  <a:lnTo>
                    <a:pt x="3251" y="355"/>
                  </a:lnTo>
                  <a:lnTo>
                    <a:pt x="3251" y="355"/>
                  </a:lnTo>
                  <a:lnTo>
                    <a:pt x="3251" y="355"/>
                  </a:lnTo>
                  <a:lnTo>
                    <a:pt x="3252" y="355"/>
                  </a:lnTo>
                  <a:lnTo>
                    <a:pt x="3252" y="355"/>
                  </a:lnTo>
                  <a:lnTo>
                    <a:pt x="3252" y="355"/>
                  </a:lnTo>
                  <a:lnTo>
                    <a:pt x="3252" y="355"/>
                  </a:lnTo>
                  <a:lnTo>
                    <a:pt x="3253" y="355"/>
                  </a:lnTo>
                  <a:lnTo>
                    <a:pt x="3253" y="355"/>
                  </a:lnTo>
                  <a:lnTo>
                    <a:pt x="3253" y="355"/>
                  </a:lnTo>
                  <a:lnTo>
                    <a:pt x="3253" y="355"/>
                  </a:lnTo>
                  <a:lnTo>
                    <a:pt x="3254" y="355"/>
                  </a:lnTo>
                  <a:lnTo>
                    <a:pt x="3254" y="355"/>
                  </a:lnTo>
                  <a:lnTo>
                    <a:pt x="3254" y="355"/>
                  </a:lnTo>
                  <a:lnTo>
                    <a:pt x="3254" y="355"/>
                  </a:lnTo>
                  <a:lnTo>
                    <a:pt x="3255" y="355"/>
                  </a:lnTo>
                  <a:lnTo>
                    <a:pt x="3255" y="355"/>
                  </a:lnTo>
                  <a:lnTo>
                    <a:pt x="3255" y="355"/>
                  </a:lnTo>
                  <a:lnTo>
                    <a:pt x="3255" y="355"/>
                  </a:lnTo>
                  <a:lnTo>
                    <a:pt x="3256" y="355"/>
                  </a:lnTo>
                  <a:lnTo>
                    <a:pt x="3256" y="355"/>
                  </a:lnTo>
                  <a:lnTo>
                    <a:pt x="3256" y="355"/>
                  </a:lnTo>
                  <a:lnTo>
                    <a:pt x="3257" y="355"/>
                  </a:lnTo>
                  <a:lnTo>
                    <a:pt x="3257" y="355"/>
                  </a:lnTo>
                  <a:lnTo>
                    <a:pt x="3257" y="355"/>
                  </a:lnTo>
                  <a:lnTo>
                    <a:pt x="3257" y="355"/>
                  </a:lnTo>
                  <a:lnTo>
                    <a:pt x="3258" y="355"/>
                  </a:lnTo>
                  <a:lnTo>
                    <a:pt x="3258" y="355"/>
                  </a:lnTo>
                  <a:lnTo>
                    <a:pt x="3258" y="355"/>
                  </a:lnTo>
                  <a:lnTo>
                    <a:pt x="3258" y="355"/>
                  </a:lnTo>
                  <a:lnTo>
                    <a:pt x="3259" y="355"/>
                  </a:lnTo>
                  <a:lnTo>
                    <a:pt x="3259" y="355"/>
                  </a:lnTo>
                  <a:lnTo>
                    <a:pt x="3259" y="355"/>
                  </a:lnTo>
                  <a:lnTo>
                    <a:pt x="3259" y="355"/>
                  </a:lnTo>
                  <a:lnTo>
                    <a:pt x="3260" y="355"/>
                  </a:lnTo>
                  <a:lnTo>
                    <a:pt x="3260" y="355"/>
                  </a:lnTo>
                  <a:lnTo>
                    <a:pt x="3260" y="355"/>
                  </a:lnTo>
                  <a:lnTo>
                    <a:pt x="3260" y="355"/>
                  </a:lnTo>
                  <a:lnTo>
                    <a:pt x="3261" y="355"/>
                  </a:lnTo>
                  <a:lnTo>
                    <a:pt x="3261" y="355"/>
                  </a:lnTo>
                  <a:lnTo>
                    <a:pt x="3261" y="355"/>
                  </a:lnTo>
                  <a:lnTo>
                    <a:pt x="3261" y="355"/>
                  </a:lnTo>
                  <a:lnTo>
                    <a:pt x="3262" y="355"/>
                  </a:lnTo>
                  <a:lnTo>
                    <a:pt x="3262" y="355"/>
                  </a:lnTo>
                  <a:lnTo>
                    <a:pt x="3262" y="355"/>
                  </a:lnTo>
                  <a:lnTo>
                    <a:pt x="3262" y="355"/>
                  </a:lnTo>
                  <a:lnTo>
                    <a:pt x="3262" y="355"/>
                  </a:lnTo>
                  <a:lnTo>
                    <a:pt x="3263" y="355"/>
                  </a:lnTo>
                  <a:lnTo>
                    <a:pt x="3263" y="355"/>
                  </a:lnTo>
                  <a:lnTo>
                    <a:pt x="3264" y="355"/>
                  </a:lnTo>
                  <a:lnTo>
                    <a:pt x="3264" y="355"/>
                  </a:lnTo>
                  <a:lnTo>
                    <a:pt x="3264" y="355"/>
                  </a:lnTo>
                  <a:lnTo>
                    <a:pt x="3264" y="355"/>
                  </a:lnTo>
                  <a:lnTo>
                    <a:pt x="3265" y="355"/>
                  </a:lnTo>
                  <a:lnTo>
                    <a:pt x="3265" y="355"/>
                  </a:lnTo>
                  <a:lnTo>
                    <a:pt x="3265" y="355"/>
                  </a:lnTo>
                  <a:lnTo>
                    <a:pt x="3265" y="355"/>
                  </a:lnTo>
                  <a:lnTo>
                    <a:pt x="3266" y="355"/>
                  </a:lnTo>
                  <a:lnTo>
                    <a:pt x="3266" y="355"/>
                  </a:lnTo>
                  <a:lnTo>
                    <a:pt x="3266" y="355"/>
                  </a:lnTo>
                  <a:lnTo>
                    <a:pt x="3266" y="355"/>
                  </a:lnTo>
                  <a:lnTo>
                    <a:pt x="3267" y="355"/>
                  </a:lnTo>
                  <a:lnTo>
                    <a:pt x="3267" y="355"/>
                  </a:lnTo>
                  <a:lnTo>
                    <a:pt x="3267" y="355"/>
                  </a:lnTo>
                  <a:lnTo>
                    <a:pt x="3267" y="355"/>
                  </a:lnTo>
                  <a:lnTo>
                    <a:pt x="3268" y="355"/>
                  </a:lnTo>
                  <a:lnTo>
                    <a:pt x="3268" y="355"/>
                  </a:lnTo>
                  <a:lnTo>
                    <a:pt x="3268" y="355"/>
                  </a:lnTo>
                  <a:lnTo>
                    <a:pt x="3268" y="355"/>
                  </a:lnTo>
                  <a:lnTo>
                    <a:pt x="3269" y="355"/>
                  </a:lnTo>
                  <a:lnTo>
                    <a:pt x="3269" y="355"/>
                  </a:lnTo>
                  <a:lnTo>
                    <a:pt x="3269" y="355"/>
                  </a:lnTo>
                  <a:lnTo>
                    <a:pt x="3269" y="355"/>
                  </a:lnTo>
                  <a:lnTo>
                    <a:pt x="3270" y="355"/>
                  </a:lnTo>
                  <a:lnTo>
                    <a:pt x="3270" y="355"/>
                  </a:lnTo>
                  <a:lnTo>
                    <a:pt x="3270" y="355"/>
                  </a:lnTo>
                  <a:lnTo>
                    <a:pt x="3271" y="355"/>
                  </a:lnTo>
                  <a:lnTo>
                    <a:pt x="3271" y="355"/>
                  </a:lnTo>
                  <a:lnTo>
                    <a:pt x="3271" y="355"/>
                  </a:lnTo>
                  <a:lnTo>
                    <a:pt x="3271" y="355"/>
                  </a:lnTo>
                  <a:lnTo>
                    <a:pt x="3272" y="355"/>
                  </a:lnTo>
                  <a:lnTo>
                    <a:pt x="3272" y="355"/>
                  </a:lnTo>
                  <a:lnTo>
                    <a:pt x="3272" y="355"/>
                  </a:lnTo>
                  <a:lnTo>
                    <a:pt x="3272" y="355"/>
                  </a:lnTo>
                  <a:lnTo>
                    <a:pt x="3273" y="355"/>
                  </a:lnTo>
                  <a:lnTo>
                    <a:pt x="3273" y="355"/>
                  </a:lnTo>
                  <a:lnTo>
                    <a:pt x="3273" y="355"/>
                  </a:lnTo>
                  <a:lnTo>
                    <a:pt x="3273" y="355"/>
                  </a:lnTo>
                  <a:lnTo>
                    <a:pt x="3274" y="355"/>
                  </a:lnTo>
                  <a:lnTo>
                    <a:pt x="3274" y="355"/>
                  </a:lnTo>
                  <a:lnTo>
                    <a:pt x="3274" y="355"/>
                  </a:lnTo>
                  <a:lnTo>
                    <a:pt x="3274" y="355"/>
                  </a:lnTo>
                  <a:lnTo>
                    <a:pt x="3274" y="355"/>
                  </a:lnTo>
                  <a:lnTo>
                    <a:pt x="3275" y="355"/>
                  </a:lnTo>
                  <a:lnTo>
                    <a:pt x="3275" y="355"/>
                  </a:lnTo>
                  <a:lnTo>
                    <a:pt x="3275" y="355"/>
                  </a:lnTo>
                  <a:lnTo>
                    <a:pt x="3275" y="355"/>
                  </a:lnTo>
                  <a:lnTo>
                    <a:pt x="3276" y="355"/>
                  </a:lnTo>
                  <a:lnTo>
                    <a:pt x="3276" y="355"/>
                  </a:lnTo>
                  <a:lnTo>
                    <a:pt x="3276" y="355"/>
                  </a:lnTo>
                  <a:lnTo>
                    <a:pt x="3277" y="355"/>
                  </a:lnTo>
                  <a:lnTo>
                    <a:pt x="3277" y="355"/>
                  </a:lnTo>
                  <a:lnTo>
                    <a:pt x="3277" y="355"/>
                  </a:lnTo>
                  <a:lnTo>
                    <a:pt x="3277" y="355"/>
                  </a:lnTo>
                  <a:lnTo>
                    <a:pt x="3278" y="355"/>
                  </a:lnTo>
                  <a:lnTo>
                    <a:pt x="3278" y="355"/>
                  </a:lnTo>
                  <a:lnTo>
                    <a:pt x="3278" y="355"/>
                  </a:lnTo>
                  <a:lnTo>
                    <a:pt x="3279" y="355"/>
                  </a:lnTo>
                  <a:lnTo>
                    <a:pt x="3279" y="355"/>
                  </a:lnTo>
                  <a:lnTo>
                    <a:pt x="3279" y="355"/>
                  </a:lnTo>
                  <a:lnTo>
                    <a:pt x="3279" y="355"/>
                  </a:lnTo>
                  <a:lnTo>
                    <a:pt x="3280" y="355"/>
                  </a:lnTo>
                  <a:lnTo>
                    <a:pt x="3280" y="355"/>
                  </a:lnTo>
                  <a:lnTo>
                    <a:pt x="3280" y="355"/>
                  </a:lnTo>
                  <a:lnTo>
                    <a:pt x="3280" y="355"/>
                  </a:lnTo>
                  <a:lnTo>
                    <a:pt x="3281" y="355"/>
                  </a:lnTo>
                  <a:lnTo>
                    <a:pt x="3281" y="355"/>
                  </a:lnTo>
                  <a:lnTo>
                    <a:pt x="3281" y="355"/>
                  </a:lnTo>
                  <a:lnTo>
                    <a:pt x="3281" y="355"/>
                  </a:lnTo>
                  <a:lnTo>
                    <a:pt x="3282" y="355"/>
                  </a:lnTo>
                  <a:lnTo>
                    <a:pt x="3282" y="355"/>
                  </a:lnTo>
                  <a:lnTo>
                    <a:pt x="3282" y="355"/>
                  </a:lnTo>
                  <a:lnTo>
                    <a:pt x="3282" y="355"/>
                  </a:lnTo>
                  <a:lnTo>
                    <a:pt x="3283" y="355"/>
                  </a:lnTo>
                  <a:lnTo>
                    <a:pt x="3283" y="355"/>
                  </a:lnTo>
                  <a:lnTo>
                    <a:pt x="3283" y="355"/>
                  </a:lnTo>
                  <a:lnTo>
                    <a:pt x="3283" y="355"/>
                  </a:lnTo>
                  <a:lnTo>
                    <a:pt x="3284" y="355"/>
                  </a:lnTo>
                  <a:lnTo>
                    <a:pt x="3284" y="355"/>
                  </a:lnTo>
                  <a:lnTo>
                    <a:pt x="3284" y="355"/>
                  </a:lnTo>
                  <a:lnTo>
                    <a:pt x="3284" y="355"/>
                  </a:lnTo>
                  <a:lnTo>
                    <a:pt x="3285" y="355"/>
                  </a:lnTo>
                  <a:lnTo>
                    <a:pt x="3285" y="355"/>
                  </a:lnTo>
                  <a:lnTo>
                    <a:pt x="3285" y="355"/>
                  </a:lnTo>
                  <a:lnTo>
                    <a:pt x="3286" y="355"/>
                  </a:lnTo>
                  <a:lnTo>
                    <a:pt x="3286" y="355"/>
                  </a:lnTo>
                  <a:lnTo>
                    <a:pt x="3286" y="355"/>
                  </a:lnTo>
                  <a:lnTo>
                    <a:pt x="3286" y="355"/>
                  </a:lnTo>
                  <a:lnTo>
                    <a:pt x="3286" y="355"/>
                  </a:lnTo>
                  <a:lnTo>
                    <a:pt x="3287" y="355"/>
                  </a:lnTo>
                  <a:lnTo>
                    <a:pt x="3287" y="355"/>
                  </a:lnTo>
                  <a:lnTo>
                    <a:pt x="3287" y="355"/>
                  </a:lnTo>
                  <a:lnTo>
                    <a:pt x="3287" y="355"/>
                  </a:lnTo>
                  <a:lnTo>
                    <a:pt x="3288" y="355"/>
                  </a:lnTo>
                  <a:lnTo>
                    <a:pt x="3288" y="355"/>
                  </a:lnTo>
                  <a:lnTo>
                    <a:pt x="3288" y="355"/>
                  </a:lnTo>
                  <a:lnTo>
                    <a:pt x="3289" y="355"/>
                  </a:lnTo>
                  <a:lnTo>
                    <a:pt x="3289" y="355"/>
                  </a:lnTo>
                  <a:lnTo>
                    <a:pt x="3289" y="355"/>
                  </a:lnTo>
                  <a:lnTo>
                    <a:pt x="3289" y="355"/>
                  </a:lnTo>
                  <a:lnTo>
                    <a:pt x="3290" y="355"/>
                  </a:lnTo>
                  <a:lnTo>
                    <a:pt x="3290" y="355"/>
                  </a:lnTo>
                  <a:lnTo>
                    <a:pt x="3290" y="355"/>
                  </a:lnTo>
                  <a:lnTo>
                    <a:pt x="3290" y="355"/>
                  </a:lnTo>
                  <a:lnTo>
                    <a:pt x="3291" y="355"/>
                  </a:lnTo>
                  <a:lnTo>
                    <a:pt x="3291" y="355"/>
                  </a:lnTo>
                  <a:lnTo>
                    <a:pt x="3291" y="355"/>
                  </a:lnTo>
                  <a:lnTo>
                    <a:pt x="3291" y="355"/>
                  </a:lnTo>
                  <a:lnTo>
                    <a:pt x="3292" y="355"/>
                  </a:lnTo>
                  <a:lnTo>
                    <a:pt x="3292" y="355"/>
                  </a:lnTo>
                  <a:lnTo>
                    <a:pt x="3292" y="355"/>
                  </a:lnTo>
                  <a:lnTo>
                    <a:pt x="3293" y="355"/>
                  </a:lnTo>
                  <a:lnTo>
                    <a:pt x="3293" y="355"/>
                  </a:lnTo>
                  <a:lnTo>
                    <a:pt x="3293" y="355"/>
                  </a:lnTo>
                  <a:lnTo>
                    <a:pt x="3293" y="355"/>
                  </a:lnTo>
                  <a:lnTo>
                    <a:pt x="3294" y="355"/>
                  </a:lnTo>
                  <a:lnTo>
                    <a:pt x="3294" y="355"/>
                  </a:lnTo>
                  <a:lnTo>
                    <a:pt x="3294" y="355"/>
                  </a:lnTo>
                  <a:lnTo>
                    <a:pt x="3294" y="355"/>
                  </a:lnTo>
                  <a:lnTo>
                    <a:pt x="3295" y="355"/>
                  </a:lnTo>
                  <a:lnTo>
                    <a:pt x="3295" y="355"/>
                  </a:lnTo>
                  <a:lnTo>
                    <a:pt x="3295" y="355"/>
                  </a:lnTo>
                  <a:lnTo>
                    <a:pt x="3295" y="355"/>
                  </a:lnTo>
                  <a:lnTo>
                    <a:pt x="3296" y="355"/>
                  </a:lnTo>
                  <a:lnTo>
                    <a:pt x="3296" y="355"/>
                  </a:lnTo>
                  <a:lnTo>
                    <a:pt x="3296" y="355"/>
                  </a:lnTo>
                  <a:lnTo>
                    <a:pt x="3296" y="355"/>
                  </a:lnTo>
                  <a:lnTo>
                    <a:pt x="3297" y="355"/>
                  </a:lnTo>
                  <a:lnTo>
                    <a:pt x="3297" y="355"/>
                  </a:lnTo>
                  <a:lnTo>
                    <a:pt x="3297" y="355"/>
                  </a:lnTo>
                  <a:lnTo>
                    <a:pt x="3297" y="355"/>
                  </a:lnTo>
                  <a:lnTo>
                    <a:pt x="3298" y="355"/>
                  </a:lnTo>
                  <a:lnTo>
                    <a:pt x="3298" y="355"/>
                  </a:lnTo>
                  <a:lnTo>
                    <a:pt x="3298" y="355"/>
                  </a:lnTo>
                  <a:lnTo>
                    <a:pt x="3298" y="355"/>
                  </a:lnTo>
                  <a:lnTo>
                    <a:pt x="3299" y="355"/>
                  </a:lnTo>
                  <a:lnTo>
                    <a:pt x="3299" y="355"/>
                  </a:lnTo>
                  <a:lnTo>
                    <a:pt x="3299" y="355"/>
                  </a:lnTo>
                  <a:lnTo>
                    <a:pt x="3299" y="355"/>
                  </a:lnTo>
                  <a:lnTo>
                    <a:pt x="3300" y="355"/>
                  </a:lnTo>
                  <a:lnTo>
                    <a:pt x="3300" y="355"/>
                  </a:lnTo>
                  <a:lnTo>
                    <a:pt x="3300" y="355"/>
                  </a:lnTo>
                  <a:lnTo>
                    <a:pt x="3301" y="355"/>
                  </a:lnTo>
                  <a:lnTo>
                    <a:pt x="3301" y="355"/>
                  </a:lnTo>
                  <a:lnTo>
                    <a:pt x="3301" y="355"/>
                  </a:lnTo>
                  <a:lnTo>
                    <a:pt x="3301" y="355"/>
                  </a:lnTo>
                  <a:lnTo>
                    <a:pt x="3302" y="355"/>
                  </a:lnTo>
                  <a:lnTo>
                    <a:pt x="3302" y="355"/>
                  </a:lnTo>
                  <a:lnTo>
                    <a:pt x="3302" y="355"/>
                  </a:lnTo>
                  <a:lnTo>
                    <a:pt x="3302" y="355"/>
                  </a:lnTo>
                  <a:lnTo>
                    <a:pt x="3303" y="355"/>
                  </a:lnTo>
                  <a:lnTo>
                    <a:pt x="3303" y="355"/>
                  </a:lnTo>
                  <a:lnTo>
                    <a:pt x="3303" y="355"/>
                  </a:lnTo>
                  <a:lnTo>
                    <a:pt x="3303" y="355"/>
                  </a:lnTo>
                  <a:lnTo>
                    <a:pt x="3304" y="355"/>
                  </a:lnTo>
                  <a:lnTo>
                    <a:pt x="3304" y="355"/>
                  </a:lnTo>
                  <a:lnTo>
                    <a:pt x="3304" y="355"/>
                  </a:lnTo>
                  <a:lnTo>
                    <a:pt x="3304" y="355"/>
                  </a:lnTo>
                  <a:lnTo>
                    <a:pt x="3305" y="355"/>
                  </a:lnTo>
                  <a:lnTo>
                    <a:pt x="3305" y="355"/>
                  </a:lnTo>
                  <a:lnTo>
                    <a:pt x="3305" y="355"/>
                  </a:lnTo>
                  <a:lnTo>
                    <a:pt x="3305" y="355"/>
                  </a:lnTo>
                  <a:lnTo>
                    <a:pt x="3306" y="355"/>
                  </a:lnTo>
                  <a:lnTo>
                    <a:pt x="3306" y="355"/>
                  </a:lnTo>
                  <a:lnTo>
                    <a:pt x="3306" y="355"/>
                  </a:lnTo>
                  <a:lnTo>
                    <a:pt x="3306" y="355"/>
                  </a:lnTo>
                  <a:lnTo>
                    <a:pt x="3306" y="355"/>
                  </a:lnTo>
                  <a:lnTo>
                    <a:pt x="3307" y="355"/>
                  </a:lnTo>
                  <a:lnTo>
                    <a:pt x="3307" y="355"/>
                  </a:lnTo>
                  <a:lnTo>
                    <a:pt x="3308" y="355"/>
                  </a:lnTo>
                  <a:lnTo>
                    <a:pt x="3308" y="355"/>
                  </a:lnTo>
                  <a:lnTo>
                    <a:pt x="3308" y="355"/>
                  </a:lnTo>
                  <a:lnTo>
                    <a:pt x="3308" y="355"/>
                  </a:lnTo>
                  <a:lnTo>
                    <a:pt x="3309" y="355"/>
                  </a:lnTo>
                  <a:lnTo>
                    <a:pt x="3309" y="355"/>
                  </a:lnTo>
                  <a:lnTo>
                    <a:pt x="3309" y="355"/>
                  </a:lnTo>
                  <a:lnTo>
                    <a:pt x="3309" y="355"/>
                  </a:lnTo>
                  <a:lnTo>
                    <a:pt x="3310" y="355"/>
                  </a:lnTo>
                  <a:lnTo>
                    <a:pt x="3310" y="355"/>
                  </a:lnTo>
                  <a:lnTo>
                    <a:pt x="3310" y="355"/>
                  </a:lnTo>
                  <a:lnTo>
                    <a:pt x="3310" y="355"/>
                  </a:lnTo>
                  <a:lnTo>
                    <a:pt x="3311" y="355"/>
                  </a:lnTo>
                  <a:lnTo>
                    <a:pt x="3311" y="355"/>
                  </a:lnTo>
                  <a:lnTo>
                    <a:pt x="3311" y="355"/>
                  </a:lnTo>
                  <a:lnTo>
                    <a:pt x="3311" y="355"/>
                  </a:lnTo>
                  <a:lnTo>
                    <a:pt x="3312" y="355"/>
                  </a:lnTo>
                  <a:lnTo>
                    <a:pt x="3312" y="355"/>
                  </a:lnTo>
                  <a:lnTo>
                    <a:pt x="3312" y="355"/>
                  </a:lnTo>
                  <a:lnTo>
                    <a:pt x="3312" y="355"/>
                  </a:lnTo>
                  <a:lnTo>
                    <a:pt x="3313" y="355"/>
                  </a:lnTo>
                  <a:lnTo>
                    <a:pt x="3313" y="355"/>
                  </a:lnTo>
                  <a:lnTo>
                    <a:pt x="3313" y="355"/>
                  </a:lnTo>
                  <a:lnTo>
                    <a:pt x="3313" y="355"/>
                  </a:lnTo>
                  <a:lnTo>
                    <a:pt x="3314" y="355"/>
                  </a:lnTo>
                  <a:lnTo>
                    <a:pt x="3314" y="355"/>
                  </a:lnTo>
                  <a:lnTo>
                    <a:pt x="3314" y="355"/>
                  </a:lnTo>
                  <a:lnTo>
                    <a:pt x="3315" y="355"/>
                  </a:lnTo>
                  <a:lnTo>
                    <a:pt x="3315" y="355"/>
                  </a:lnTo>
                  <a:lnTo>
                    <a:pt x="3315" y="355"/>
                  </a:lnTo>
                  <a:lnTo>
                    <a:pt x="3315" y="355"/>
                  </a:lnTo>
                  <a:lnTo>
                    <a:pt x="3316" y="355"/>
                  </a:lnTo>
                  <a:lnTo>
                    <a:pt x="3316" y="355"/>
                  </a:lnTo>
                  <a:lnTo>
                    <a:pt x="3316" y="355"/>
                  </a:lnTo>
                  <a:lnTo>
                    <a:pt x="3316" y="355"/>
                  </a:lnTo>
                  <a:lnTo>
                    <a:pt x="3317" y="355"/>
                  </a:lnTo>
                  <a:lnTo>
                    <a:pt x="3317" y="355"/>
                  </a:lnTo>
                  <a:lnTo>
                    <a:pt x="3317" y="355"/>
                  </a:lnTo>
                  <a:lnTo>
                    <a:pt x="3317" y="355"/>
                  </a:lnTo>
                  <a:lnTo>
                    <a:pt x="3318" y="355"/>
                  </a:lnTo>
                  <a:lnTo>
                    <a:pt x="3318" y="355"/>
                  </a:lnTo>
                  <a:lnTo>
                    <a:pt x="3318" y="355"/>
                  </a:lnTo>
                  <a:lnTo>
                    <a:pt x="3318" y="355"/>
                  </a:lnTo>
                  <a:lnTo>
                    <a:pt x="3318" y="355"/>
                  </a:lnTo>
                  <a:lnTo>
                    <a:pt x="3319" y="355"/>
                  </a:lnTo>
                  <a:lnTo>
                    <a:pt x="3319" y="355"/>
                  </a:lnTo>
                  <a:lnTo>
                    <a:pt x="3319" y="355"/>
                  </a:lnTo>
                  <a:lnTo>
                    <a:pt x="3320" y="355"/>
                  </a:lnTo>
                  <a:lnTo>
                    <a:pt x="3320" y="355"/>
                  </a:lnTo>
                  <a:lnTo>
                    <a:pt x="3320" y="355"/>
                  </a:lnTo>
                  <a:lnTo>
                    <a:pt x="3320" y="355"/>
                  </a:lnTo>
                  <a:lnTo>
                    <a:pt x="3321" y="355"/>
                  </a:lnTo>
                  <a:lnTo>
                    <a:pt x="3321" y="355"/>
                  </a:lnTo>
                  <a:lnTo>
                    <a:pt x="3321" y="355"/>
                  </a:lnTo>
                  <a:lnTo>
                    <a:pt x="3322" y="355"/>
                  </a:lnTo>
                  <a:lnTo>
                    <a:pt x="3322" y="355"/>
                  </a:lnTo>
                  <a:lnTo>
                    <a:pt x="3322" y="355"/>
                  </a:lnTo>
                  <a:lnTo>
                    <a:pt x="3322" y="355"/>
                  </a:lnTo>
                  <a:lnTo>
                    <a:pt x="3323" y="355"/>
                  </a:lnTo>
                  <a:lnTo>
                    <a:pt x="3323" y="355"/>
                  </a:lnTo>
                  <a:lnTo>
                    <a:pt x="3323" y="355"/>
                  </a:lnTo>
                  <a:lnTo>
                    <a:pt x="3323" y="355"/>
                  </a:lnTo>
                  <a:lnTo>
                    <a:pt x="3324" y="355"/>
                  </a:lnTo>
                  <a:lnTo>
                    <a:pt x="3324" y="355"/>
                  </a:lnTo>
                  <a:lnTo>
                    <a:pt x="3324" y="355"/>
                  </a:lnTo>
                  <a:lnTo>
                    <a:pt x="3324" y="355"/>
                  </a:lnTo>
                  <a:lnTo>
                    <a:pt x="3325" y="355"/>
                  </a:lnTo>
                  <a:lnTo>
                    <a:pt x="3325" y="355"/>
                  </a:lnTo>
                  <a:lnTo>
                    <a:pt x="3325" y="355"/>
                  </a:lnTo>
                  <a:lnTo>
                    <a:pt x="3325" y="355"/>
                  </a:lnTo>
                  <a:lnTo>
                    <a:pt x="3326" y="355"/>
                  </a:lnTo>
                  <a:lnTo>
                    <a:pt x="3326" y="355"/>
                  </a:lnTo>
                  <a:lnTo>
                    <a:pt x="3326" y="355"/>
                  </a:lnTo>
                  <a:lnTo>
                    <a:pt x="3326" y="355"/>
                  </a:lnTo>
                  <a:lnTo>
                    <a:pt x="3327" y="355"/>
                  </a:lnTo>
                  <a:lnTo>
                    <a:pt x="3327" y="355"/>
                  </a:lnTo>
                  <a:lnTo>
                    <a:pt x="3327" y="355"/>
                  </a:lnTo>
                  <a:lnTo>
                    <a:pt x="3327" y="355"/>
                  </a:lnTo>
                  <a:lnTo>
                    <a:pt x="3328" y="355"/>
                  </a:lnTo>
                  <a:lnTo>
                    <a:pt x="3328" y="355"/>
                  </a:lnTo>
                  <a:lnTo>
                    <a:pt x="3328" y="355"/>
                  </a:lnTo>
                  <a:lnTo>
                    <a:pt x="3328" y="355"/>
                  </a:lnTo>
                  <a:lnTo>
                    <a:pt x="3329" y="355"/>
                  </a:lnTo>
                  <a:lnTo>
                    <a:pt x="3329" y="355"/>
                  </a:lnTo>
                  <a:lnTo>
                    <a:pt x="3329" y="355"/>
                  </a:lnTo>
                  <a:lnTo>
                    <a:pt x="3330" y="355"/>
                  </a:lnTo>
                  <a:lnTo>
                    <a:pt x="3330" y="355"/>
                  </a:lnTo>
                  <a:lnTo>
                    <a:pt x="3330" y="355"/>
                  </a:lnTo>
                  <a:lnTo>
                    <a:pt x="3330" y="355"/>
                  </a:lnTo>
                  <a:lnTo>
                    <a:pt x="3330" y="355"/>
                  </a:lnTo>
                  <a:lnTo>
                    <a:pt x="3331" y="355"/>
                  </a:lnTo>
                  <a:lnTo>
                    <a:pt x="3331" y="355"/>
                  </a:lnTo>
                  <a:lnTo>
                    <a:pt x="3331" y="355"/>
                  </a:lnTo>
                  <a:lnTo>
                    <a:pt x="3332" y="355"/>
                  </a:lnTo>
                  <a:lnTo>
                    <a:pt x="3332" y="355"/>
                  </a:lnTo>
                  <a:lnTo>
                    <a:pt x="3332" y="355"/>
                  </a:lnTo>
                  <a:lnTo>
                    <a:pt x="3332" y="355"/>
                  </a:lnTo>
                  <a:lnTo>
                    <a:pt x="3333" y="355"/>
                  </a:lnTo>
                  <a:lnTo>
                    <a:pt x="3333" y="355"/>
                  </a:lnTo>
                  <a:lnTo>
                    <a:pt x="3333" y="355"/>
                  </a:lnTo>
                  <a:lnTo>
                    <a:pt x="3333" y="355"/>
                  </a:lnTo>
                  <a:lnTo>
                    <a:pt x="3334" y="355"/>
                  </a:lnTo>
                  <a:lnTo>
                    <a:pt x="3334" y="355"/>
                  </a:lnTo>
                  <a:lnTo>
                    <a:pt x="3334" y="355"/>
                  </a:lnTo>
                  <a:lnTo>
                    <a:pt x="3334" y="355"/>
                  </a:lnTo>
                  <a:lnTo>
                    <a:pt x="3335" y="355"/>
                  </a:lnTo>
                  <a:lnTo>
                    <a:pt x="3335" y="355"/>
                  </a:lnTo>
                  <a:lnTo>
                    <a:pt x="3335" y="355"/>
                  </a:lnTo>
                  <a:lnTo>
                    <a:pt x="3335" y="355"/>
                  </a:lnTo>
                  <a:lnTo>
                    <a:pt x="3336" y="355"/>
                  </a:lnTo>
                  <a:lnTo>
                    <a:pt x="3336" y="355"/>
                  </a:lnTo>
                  <a:lnTo>
                    <a:pt x="3336" y="355"/>
                  </a:lnTo>
                  <a:lnTo>
                    <a:pt x="3337" y="355"/>
                  </a:lnTo>
                  <a:lnTo>
                    <a:pt x="3337" y="355"/>
                  </a:lnTo>
                  <a:lnTo>
                    <a:pt x="3337" y="355"/>
                  </a:lnTo>
                  <a:lnTo>
                    <a:pt x="3337" y="355"/>
                  </a:lnTo>
                  <a:lnTo>
                    <a:pt x="3338" y="355"/>
                  </a:lnTo>
                  <a:lnTo>
                    <a:pt x="3338" y="355"/>
                  </a:lnTo>
                  <a:lnTo>
                    <a:pt x="3338" y="355"/>
                  </a:lnTo>
                  <a:lnTo>
                    <a:pt x="3338" y="355"/>
                  </a:lnTo>
                  <a:lnTo>
                    <a:pt x="3339" y="355"/>
                  </a:lnTo>
                  <a:lnTo>
                    <a:pt x="3339" y="355"/>
                  </a:lnTo>
                  <a:lnTo>
                    <a:pt x="3339" y="355"/>
                  </a:lnTo>
                  <a:lnTo>
                    <a:pt x="3339" y="355"/>
                  </a:lnTo>
                  <a:lnTo>
                    <a:pt x="3340" y="355"/>
                  </a:lnTo>
                  <a:lnTo>
                    <a:pt x="3340" y="355"/>
                  </a:lnTo>
                  <a:lnTo>
                    <a:pt x="3340" y="355"/>
                  </a:lnTo>
                  <a:lnTo>
                    <a:pt x="3340" y="355"/>
                  </a:lnTo>
                  <a:lnTo>
                    <a:pt x="3341" y="355"/>
                  </a:lnTo>
                  <a:lnTo>
                    <a:pt x="3341" y="355"/>
                  </a:lnTo>
                  <a:lnTo>
                    <a:pt x="3341" y="355"/>
                  </a:lnTo>
                  <a:lnTo>
                    <a:pt x="3341" y="355"/>
                  </a:lnTo>
                  <a:lnTo>
                    <a:pt x="3342" y="355"/>
                  </a:lnTo>
                  <a:lnTo>
                    <a:pt x="3342" y="355"/>
                  </a:lnTo>
                  <a:lnTo>
                    <a:pt x="3342" y="355"/>
                  </a:lnTo>
                  <a:lnTo>
                    <a:pt x="3342" y="355"/>
                  </a:lnTo>
                  <a:lnTo>
                    <a:pt x="3343" y="355"/>
                  </a:lnTo>
                  <a:lnTo>
                    <a:pt x="3343" y="355"/>
                  </a:lnTo>
                  <a:lnTo>
                    <a:pt x="3343" y="355"/>
                  </a:lnTo>
                  <a:lnTo>
                    <a:pt x="3344" y="355"/>
                  </a:lnTo>
                  <a:lnTo>
                    <a:pt x="3344" y="355"/>
                  </a:lnTo>
                  <a:lnTo>
                    <a:pt x="3344" y="355"/>
                  </a:lnTo>
                  <a:lnTo>
                    <a:pt x="3344" y="355"/>
                  </a:lnTo>
                  <a:lnTo>
                    <a:pt x="3345" y="355"/>
                  </a:lnTo>
                  <a:lnTo>
                    <a:pt x="3345" y="355"/>
                  </a:lnTo>
                  <a:lnTo>
                    <a:pt x="3345" y="355"/>
                  </a:lnTo>
                  <a:lnTo>
                    <a:pt x="3345" y="355"/>
                  </a:lnTo>
                  <a:lnTo>
                    <a:pt x="3346" y="355"/>
                  </a:lnTo>
                  <a:lnTo>
                    <a:pt x="3346" y="355"/>
                  </a:lnTo>
                  <a:lnTo>
                    <a:pt x="3346" y="355"/>
                  </a:lnTo>
                  <a:lnTo>
                    <a:pt x="3346" y="355"/>
                  </a:lnTo>
                  <a:lnTo>
                    <a:pt x="3347" y="355"/>
                  </a:lnTo>
                  <a:lnTo>
                    <a:pt x="3347" y="355"/>
                  </a:lnTo>
                  <a:lnTo>
                    <a:pt x="3347" y="355"/>
                  </a:lnTo>
                  <a:lnTo>
                    <a:pt x="3347" y="355"/>
                  </a:lnTo>
                  <a:lnTo>
                    <a:pt x="3348" y="355"/>
                  </a:lnTo>
                  <a:lnTo>
                    <a:pt x="3348" y="355"/>
                  </a:lnTo>
                  <a:lnTo>
                    <a:pt x="3348" y="355"/>
                  </a:lnTo>
                  <a:lnTo>
                    <a:pt x="3348" y="355"/>
                  </a:lnTo>
                  <a:lnTo>
                    <a:pt x="3349" y="355"/>
                  </a:lnTo>
                  <a:lnTo>
                    <a:pt x="3349" y="355"/>
                  </a:lnTo>
                  <a:lnTo>
                    <a:pt x="3349" y="355"/>
                  </a:lnTo>
                  <a:lnTo>
                    <a:pt x="3349" y="355"/>
                  </a:lnTo>
                  <a:lnTo>
                    <a:pt x="3350" y="355"/>
                  </a:lnTo>
                  <a:lnTo>
                    <a:pt x="3350" y="355"/>
                  </a:lnTo>
                  <a:lnTo>
                    <a:pt x="3350" y="355"/>
                  </a:lnTo>
                  <a:lnTo>
                    <a:pt x="3351" y="355"/>
                  </a:lnTo>
                  <a:lnTo>
                    <a:pt x="3351" y="355"/>
                  </a:lnTo>
                  <a:lnTo>
                    <a:pt x="3351" y="355"/>
                  </a:lnTo>
                  <a:lnTo>
                    <a:pt x="3351" y="355"/>
                  </a:lnTo>
                  <a:lnTo>
                    <a:pt x="3352" y="355"/>
                  </a:lnTo>
                  <a:lnTo>
                    <a:pt x="3352" y="355"/>
                  </a:lnTo>
                  <a:lnTo>
                    <a:pt x="3352" y="355"/>
                  </a:lnTo>
                  <a:lnTo>
                    <a:pt x="3352" y="355"/>
                  </a:lnTo>
                  <a:lnTo>
                    <a:pt x="3353" y="355"/>
                  </a:lnTo>
                  <a:lnTo>
                    <a:pt x="3353" y="355"/>
                  </a:lnTo>
                  <a:lnTo>
                    <a:pt x="3353" y="355"/>
                  </a:lnTo>
                  <a:lnTo>
                    <a:pt x="3353" y="355"/>
                  </a:lnTo>
                  <a:lnTo>
                    <a:pt x="3354" y="355"/>
                  </a:lnTo>
                  <a:lnTo>
                    <a:pt x="3354" y="355"/>
                  </a:lnTo>
                  <a:lnTo>
                    <a:pt x="3354" y="355"/>
                  </a:lnTo>
                  <a:lnTo>
                    <a:pt x="3354" y="355"/>
                  </a:lnTo>
                  <a:lnTo>
                    <a:pt x="3355" y="355"/>
                  </a:lnTo>
                  <a:lnTo>
                    <a:pt x="3355" y="355"/>
                  </a:lnTo>
                  <a:lnTo>
                    <a:pt x="3355" y="355"/>
                  </a:lnTo>
                  <a:lnTo>
                    <a:pt x="3355" y="355"/>
                  </a:lnTo>
                  <a:lnTo>
                    <a:pt x="3356" y="355"/>
                  </a:lnTo>
                  <a:lnTo>
                    <a:pt x="3356" y="355"/>
                  </a:lnTo>
                  <a:lnTo>
                    <a:pt x="3356" y="355"/>
                  </a:lnTo>
                  <a:lnTo>
                    <a:pt x="3356" y="355"/>
                  </a:lnTo>
                  <a:lnTo>
                    <a:pt x="3357" y="355"/>
                  </a:lnTo>
                  <a:lnTo>
                    <a:pt x="3357" y="355"/>
                  </a:lnTo>
                  <a:lnTo>
                    <a:pt x="3357" y="355"/>
                  </a:lnTo>
                  <a:lnTo>
                    <a:pt x="3357" y="355"/>
                  </a:lnTo>
                  <a:lnTo>
                    <a:pt x="3358" y="355"/>
                  </a:lnTo>
                  <a:lnTo>
                    <a:pt x="3358" y="355"/>
                  </a:lnTo>
                  <a:lnTo>
                    <a:pt x="3358" y="355"/>
                  </a:lnTo>
                  <a:lnTo>
                    <a:pt x="3359" y="355"/>
                  </a:lnTo>
                  <a:lnTo>
                    <a:pt x="3359" y="355"/>
                  </a:lnTo>
                  <a:lnTo>
                    <a:pt x="3359" y="355"/>
                  </a:lnTo>
                  <a:lnTo>
                    <a:pt x="3359" y="355"/>
                  </a:lnTo>
                  <a:lnTo>
                    <a:pt x="3360" y="355"/>
                  </a:lnTo>
                  <a:lnTo>
                    <a:pt x="3360" y="355"/>
                  </a:lnTo>
                  <a:lnTo>
                    <a:pt x="3360" y="355"/>
                  </a:lnTo>
                  <a:lnTo>
                    <a:pt x="3360" y="355"/>
                  </a:lnTo>
                  <a:lnTo>
                    <a:pt x="3361" y="355"/>
                  </a:lnTo>
                  <a:lnTo>
                    <a:pt x="3361" y="355"/>
                  </a:lnTo>
                  <a:lnTo>
                    <a:pt x="3361" y="355"/>
                  </a:lnTo>
                  <a:lnTo>
                    <a:pt x="3361" y="355"/>
                  </a:lnTo>
                  <a:lnTo>
                    <a:pt x="3362" y="355"/>
                  </a:lnTo>
                  <a:lnTo>
                    <a:pt x="3362" y="355"/>
                  </a:lnTo>
                  <a:lnTo>
                    <a:pt x="3362" y="355"/>
                  </a:lnTo>
                  <a:lnTo>
                    <a:pt x="3362" y="355"/>
                  </a:lnTo>
                  <a:lnTo>
                    <a:pt x="3362" y="355"/>
                  </a:lnTo>
                  <a:lnTo>
                    <a:pt x="3363" y="355"/>
                  </a:lnTo>
                  <a:lnTo>
                    <a:pt x="3363" y="355"/>
                  </a:lnTo>
                  <a:lnTo>
                    <a:pt x="3363" y="355"/>
                  </a:lnTo>
                  <a:lnTo>
                    <a:pt x="3364" y="355"/>
                  </a:lnTo>
                  <a:lnTo>
                    <a:pt x="3364" y="355"/>
                  </a:lnTo>
                  <a:lnTo>
                    <a:pt x="3364" y="355"/>
                  </a:lnTo>
                  <a:lnTo>
                    <a:pt x="3364" y="355"/>
                  </a:lnTo>
                  <a:lnTo>
                    <a:pt x="3365" y="355"/>
                  </a:lnTo>
                  <a:lnTo>
                    <a:pt x="3365" y="355"/>
                  </a:lnTo>
                  <a:lnTo>
                    <a:pt x="3365" y="355"/>
                  </a:lnTo>
                  <a:lnTo>
                    <a:pt x="3366" y="355"/>
                  </a:lnTo>
                  <a:lnTo>
                    <a:pt x="3366" y="355"/>
                  </a:lnTo>
                  <a:lnTo>
                    <a:pt x="3366" y="355"/>
                  </a:lnTo>
                  <a:lnTo>
                    <a:pt x="3366" y="355"/>
                  </a:lnTo>
                  <a:lnTo>
                    <a:pt x="3367" y="355"/>
                  </a:lnTo>
                  <a:lnTo>
                    <a:pt x="3367" y="355"/>
                  </a:lnTo>
                  <a:lnTo>
                    <a:pt x="3367" y="355"/>
                  </a:lnTo>
                  <a:lnTo>
                    <a:pt x="3367" y="355"/>
                  </a:lnTo>
                  <a:lnTo>
                    <a:pt x="3368" y="355"/>
                  </a:lnTo>
                  <a:lnTo>
                    <a:pt x="3368" y="355"/>
                  </a:lnTo>
                  <a:lnTo>
                    <a:pt x="3368" y="355"/>
                  </a:lnTo>
                  <a:lnTo>
                    <a:pt x="3368" y="355"/>
                  </a:lnTo>
                  <a:lnTo>
                    <a:pt x="3369" y="355"/>
                  </a:lnTo>
                  <a:lnTo>
                    <a:pt x="3369" y="355"/>
                  </a:lnTo>
                  <a:lnTo>
                    <a:pt x="3369" y="355"/>
                  </a:lnTo>
                  <a:lnTo>
                    <a:pt x="3369" y="355"/>
                  </a:lnTo>
                  <a:lnTo>
                    <a:pt x="3370" y="355"/>
                  </a:lnTo>
                  <a:lnTo>
                    <a:pt x="3370" y="355"/>
                  </a:lnTo>
                  <a:lnTo>
                    <a:pt x="3370" y="355"/>
                  </a:lnTo>
                  <a:lnTo>
                    <a:pt x="3370" y="355"/>
                  </a:lnTo>
                  <a:lnTo>
                    <a:pt x="3371" y="355"/>
                  </a:lnTo>
                  <a:lnTo>
                    <a:pt x="3371" y="355"/>
                  </a:lnTo>
                  <a:lnTo>
                    <a:pt x="3371" y="355"/>
                  </a:lnTo>
                  <a:lnTo>
                    <a:pt x="3371" y="355"/>
                  </a:lnTo>
                  <a:lnTo>
                    <a:pt x="3372" y="355"/>
                  </a:lnTo>
                  <a:lnTo>
                    <a:pt x="3372" y="355"/>
                  </a:lnTo>
                  <a:lnTo>
                    <a:pt x="3372" y="355"/>
                  </a:lnTo>
                  <a:lnTo>
                    <a:pt x="3373" y="355"/>
                  </a:lnTo>
                  <a:lnTo>
                    <a:pt x="3373" y="355"/>
                  </a:lnTo>
                  <a:lnTo>
                    <a:pt x="3373" y="355"/>
                  </a:lnTo>
                  <a:lnTo>
                    <a:pt x="3373" y="355"/>
                  </a:lnTo>
                  <a:lnTo>
                    <a:pt x="3374" y="355"/>
                  </a:lnTo>
                  <a:lnTo>
                    <a:pt x="3374" y="355"/>
                  </a:lnTo>
                  <a:lnTo>
                    <a:pt x="3374" y="355"/>
                  </a:lnTo>
                  <a:lnTo>
                    <a:pt x="3374" y="355"/>
                  </a:lnTo>
                  <a:lnTo>
                    <a:pt x="3374" y="355"/>
                  </a:lnTo>
                  <a:lnTo>
                    <a:pt x="3375" y="355"/>
                  </a:lnTo>
                  <a:lnTo>
                    <a:pt x="3375" y="355"/>
                  </a:lnTo>
                  <a:lnTo>
                    <a:pt x="3375" y="355"/>
                  </a:lnTo>
                  <a:lnTo>
                    <a:pt x="3376" y="355"/>
                  </a:lnTo>
                  <a:lnTo>
                    <a:pt x="3376" y="355"/>
                  </a:lnTo>
                  <a:lnTo>
                    <a:pt x="3376" y="355"/>
                  </a:lnTo>
                  <a:lnTo>
                    <a:pt x="3376" y="355"/>
                  </a:lnTo>
                  <a:lnTo>
                    <a:pt x="3377" y="355"/>
                  </a:lnTo>
                  <a:lnTo>
                    <a:pt x="3377" y="355"/>
                  </a:lnTo>
                  <a:lnTo>
                    <a:pt x="3377" y="355"/>
                  </a:lnTo>
                  <a:lnTo>
                    <a:pt x="3377" y="355"/>
                  </a:lnTo>
                  <a:lnTo>
                    <a:pt x="3378" y="355"/>
                  </a:lnTo>
                  <a:lnTo>
                    <a:pt x="3378" y="355"/>
                  </a:lnTo>
                  <a:lnTo>
                    <a:pt x="3378" y="355"/>
                  </a:lnTo>
                  <a:lnTo>
                    <a:pt x="3378" y="355"/>
                  </a:lnTo>
                  <a:lnTo>
                    <a:pt x="3379" y="355"/>
                  </a:lnTo>
                  <a:lnTo>
                    <a:pt x="3379" y="355"/>
                  </a:lnTo>
                  <a:lnTo>
                    <a:pt x="3379" y="355"/>
                  </a:lnTo>
                  <a:lnTo>
                    <a:pt x="3379" y="355"/>
                  </a:lnTo>
                  <a:lnTo>
                    <a:pt x="3380" y="355"/>
                  </a:lnTo>
                  <a:lnTo>
                    <a:pt x="3380" y="355"/>
                  </a:lnTo>
                  <a:lnTo>
                    <a:pt x="3380" y="355"/>
                  </a:lnTo>
                  <a:lnTo>
                    <a:pt x="3381" y="355"/>
                  </a:lnTo>
                  <a:lnTo>
                    <a:pt x="3381" y="355"/>
                  </a:lnTo>
                  <a:lnTo>
                    <a:pt x="3381" y="355"/>
                  </a:lnTo>
                  <a:lnTo>
                    <a:pt x="3381" y="355"/>
                  </a:lnTo>
                  <a:lnTo>
                    <a:pt x="3382" y="355"/>
                  </a:lnTo>
                  <a:lnTo>
                    <a:pt x="3382" y="355"/>
                  </a:lnTo>
                  <a:lnTo>
                    <a:pt x="3382" y="355"/>
                  </a:lnTo>
                  <a:lnTo>
                    <a:pt x="3382" y="355"/>
                  </a:lnTo>
                  <a:lnTo>
                    <a:pt x="3383" y="355"/>
                  </a:lnTo>
                  <a:lnTo>
                    <a:pt x="3383" y="355"/>
                  </a:lnTo>
                  <a:lnTo>
                    <a:pt x="3383" y="355"/>
                  </a:lnTo>
                  <a:lnTo>
                    <a:pt x="3383" y="355"/>
                  </a:lnTo>
                  <a:lnTo>
                    <a:pt x="3384" y="355"/>
                  </a:lnTo>
                  <a:lnTo>
                    <a:pt x="3384" y="355"/>
                  </a:lnTo>
                  <a:lnTo>
                    <a:pt x="3384" y="355"/>
                  </a:lnTo>
                  <a:lnTo>
                    <a:pt x="3384" y="355"/>
                  </a:lnTo>
                  <a:lnTo>
                    <a:pt x="3385" y="355"/>
                  </a:lnTo>
                  <a:lnTo>
                    <a:pt x="3385" y="355"/>
                  </a:lnTo>
                  <a:lnTo>
                    <a:pt x="3385" y="355"/>
                  </a:lnTo>
                  <a:lnTo>
                    <a:pt x="3385" y="355"/>
                  </a:lnTo>
                  <a:lnTo>
                    <a:pt x="3386" y="355"/>
                  </a:lnTo>
                  <a:lnTo>
                    <a:pt x="3386" y="355"/>
                  </a:lnTo>
                  <a:lnTo>
                    <a:pt x="3386" y="355"/>
                  </a:lnTo>
                  <a:lnTo>
                    <a:pt x="3386" y="355"/>
                  </a:lnTo>
                  <a:lnTo>
                    <a:pt x="3387" y="355"/>
                  </a:lnTo>
                  <a:lnTo>
                    <a:pt x="3387" y="355"/>
                  </a:lnTo>
                  <a:lnTo>
                    <a:pt x="3387" y="355"/>
                  </a:lnTo>
                  <a:lnTo>
                    <a:pt x="3388" y="355"/>
                  </a:lnTo>
                  <a:lnTo>
                    <a:pt x="3388" y="355"/>
                  </a:lnTo>
                  <a:lnTo>
                    <a:pt x="3388" y="355"/>
                  </a:lnTo>
                  <a:lnTo>
                    <a:pt x="3388" y="355"/>
                  </a:lnTo>
                  <a:lnTo>
                    <a:pt x="3389" y="355"/>
                  </a:lnTo>
                  <a:lnTo>
                    <a:pt x="3389" y="355"/>
                  </a:lnTo>
                  <a:lnTo>
                    <a:pt x="3389" y="355"/>
                  </a:lnTo>
                  <a:lnTo>
                    <a:pt x="3389" y="355"/>
                  </a:lnTo>
                  <a:lnTo>
                    <a:pt x="3390" y="355"/>
                  </a:lnTo>
                  <a:lnTo>
                    <a:pt x="3390" y="355"/>
                  </a:lnTo>
                  <a:lnTo>
                    <a:pt x="3390" y="355"/>
                  </a:lnTo>
                  <a:lnTo>
                    <a:pt x="3390" y="355"/>
                  </a:lnTo>
                  <a:lnTo>
                    <a:pt x="3391" y="355"/>
                  </a:lnTo>
                  <a:lnTo>
                    <a:pt x="3391" y="355"/>
                  </a:lnTo>
                  <a:lnTo>
                    <a:pt x="3391" y="355"/>
                  </a:lnTo>
                  <a:lnTo>
                    <a:pt x="3391" y="355"/>
                  </a:lnTo>
                  <a:lnTo>
                    <a:pt x="3392" y="355"/>
                  </a:lnTo>
                  <a:lnTo>
                    <a:pt x="3392" y="355"/>
                  </a:lnTo>
                  <a:lnTo>
                    <a:pt x="3392" y="355"/>
                  </a:lnTo>
                  <a:lnTo>
                    <a:pt x="3392" y="355"/>
                  </a:lnTo>
                  <a:lnTo>
                    <a:pt x="3393" y="355"/>
                  </a:lnTo>
                  <a:lnTo>
                    <a:pt x="3393" y="355"/>
                  </a:lnTo>
                  <a:lnTo>
                    <a:pt x="3393" y="355"/>
                  </a:lnTo>
                  <a:lnTo>
                    <a:pt x="3393" y="355"/>
                  </a:lnTo>
                  <a:lnTo>
                    <a:pt x="3393" y="355"/>
                  </a:lnTo>
                  <a:lnTo>
                    <a:pt x="3394" y="355"/>
                  </a:lnTo>
                  <a:lnTo>
                    <a:pt x="3394" y="355"/>
                  </a:lnTo>
                  <a:lnTo>
                    <a:pt x="3395" y="355"/>
                  </a:lnTo>
                  <a:lnTo>
                    <a:pt x="3395" y="355"/>
                  </a:lnTo>
                  <a:lnTo>
                    <a:pt x="3395" y="355"/>
                  </a:lnTo>
                  <a:lnTo>
                    <a:pt x="3395" y="355"/>
                  </a:lnTo>
                  <a:lnTo>
                    <a:pt x="3396" y="355"/>
                  </a:lnTo>
                  <a:lnTo>
                    <a:pt x="3396" y="355"/>
                  </a:lnTo>
                  <a:lnTo>
                    <a:pt x="3396" y="355"/>
                  </a:lnTo>
                  <a:lnTo>
                    <a:pt x="3396" y="355"/>
                  </a:lnTo>
                  <a:lnTo>
                    <a:pt x="3397" y="355"/>
                  </a:lnTo>
                  <a:lnTo>
                    <a:pt x="3397" y="355"/>
                  </a:lnTo>
                  <a:lnTo>
                    <a:pt x="3397" y="355"/>
                  </a:lnTo>
                  <a:lnTo>
                    <a:pt x="3397" y="355"/>
                  </a:lnTo>
                  <a:lnTo>
                    <a:pt x="3398" y="355"/>
                  </a:lnTo>
                  <a:lnTo>
                    <a:pt x="3398" y="355"/>
                  </a:lnTo>
                  <a:lnTo>
                    <a:pt x="3398" y="355"/>
                  </a:lnTo>
                  <a:lnTo>
                    <a:pt x="3398" y="355"/>
                  </a:lnTo>
                  <a:lnTo>
                    <a:pt x="3399" y="355"/>
                  </a:lnTo>
                  <a:lnTo>
                    <a:pt x="3399" y="355"/>
                  </a:lnTo>
                  <a:lnTo>
                    <a:pt x="3399" y="355"/>
                  </a:lnTo>
                  <a:lnTo>
                    <a:pt x="3399" y="355"/>
                  </a:lnTo>
                  <a:lnTo>
                    <a:pt x="3400" y="355"/>
                  </a:lnTo>
                  <a:lnTo>
                    <a:pt x="3400" y="355"/>
                  </a:lnTo>
                  <a:lnTo>
                    <a:pt x="3400" y="355"/>
                  </a:lnTo>
                  <a:lnTo>
                    <a:pt x="3400" y="355"/>
                  </a:lnTo>
                  <a:lnTo>
                    <a:pt x="3401" y="355"/>
                  </a:lnTo>
                  <a:lnTo>
                    <a:pt x="3401" y="355"/>
                  </a:lnTo>
                  <a:lnTo>
                    <a:pt x="3401" y="355"/>
                  </a:lnTo>
                  <a:lnTo>
                    <a:pt x="3402" y="355"/>
                  </a:lnTo>
                  <a:lnTo>
                    <a:pt x="3402" y="355"/>
                  </a:lnTo>
                  <a:lnTo>
                    <a:pt x="3402" y="355"/>
                  </a:lnTo>
                  <a:lnTo>
                    <a:pt x="3402" y="355"/>
                  </a:lnTo>
                  <a:lnTo>
                    <a:pt x="3403" y="355"/>
                  </a:lnTo>
                  <a:lnTo>
                    <a:pt x="3403" y="355"/>
                  </a:lnTo>
                  <a:lnTo>
                    <a:pt x="3403" y="355"/>
                  </a:lnTo>
                  <a:lnTo>
                    <a:pt x="3403" y="355"/>
                  </a:lnTo>
                  <a:lnTo>
                    <a:pt x="3404" y="355"/>
                  </a:lnTo>
                  <a:lnTo>
                    <a:pt x="3404" y="355"/>
                  </a:lnTo>
                  <a:lnTo>
                    <a:pt x="3404" y="355"/>
                  </a:lnTo>
                  <a:lnTo>
                    <a:pt x="3404" y="355"/>
                  </a:lnTo>
                  <a:lnTo>
                    <a:pt x="3405" y="355"/>
                  </a:lnTo>
                  <a:lnTo>
                    <a:pt x="3405" y="355"/>
                  </a:lnTo>
                  <a:lnTo>
                    <a:pt x="3405" y="355"/>
                  </a:lnTo>
                  <a:lnTo>
                    <a:pt x="3405" y="355"/>
                  </a:lnTo>
                  <a:lnTo>
                    <a:pt x="3405" y="355"/>
                  </a:lnTo>
                  <a:lnTo>
                    <a:pt x="3406" y="355"/>
                  </a:lnTo>
                  <a:lnTo>
                    <a:pt x="3406" y="355"/>
                  </a:lnTo>
                  <a:lnTo>
                    <a:pt x="3406" y="355"/>
                  </a:lnTo>
                  <a:lnTo>
                    <a:pt x="3406" y="355"/>
                  </a:lnTo>
                  <a:lnTo>
                    <a:pt x="3407" y="355"/>
                  </a:lnTo>
                  <a:lnTo>
                    <a:pt x="3407" y="355"/>
                  </a:lnTo>
                  <a:lnTo>
                    <a:pt x="3407" y="355"/>
                  </a:lnTo>
                  <a:lnTo>
                    <a:pt x="3408" y="355"/>
                  </a:lnTo>
                  <a:lnTo>
                    <a:pt x="3408" y="355"/>
                  </a:lnTo>
                  <a:lnTo>
                    <a:pt x="3408" y="355"/>
                  </a:lnTo>
                  <a:lnTo>
                    <a:pt x="3408" y="355"/>
                  </a:lnTo>
                  <a:lnTo>
                    <a:pt x="3409" y="355"/>
                  </a:lnTo>
                  <a:lnTo>
                    <a:pt x="3409" y="355"/>
                  </a:lnTo>
                  <a:lnTo>
                    <a:pt x="3409" y="355"/>
                  </a:lnTo>
                  <a:lnTo>
                    <a:pt x="3410" y="355"/>
                  </a:lnTo>
                  <a:lnTo>
                    <a:pt x="3410" y="355"/>
                  </a:lnTo>
                  <a:lnTo>
                    <a:pt x="3410" y="355"/>
                  </a:lnTo>
                  <a:lnTo>
                    <a:pt x="3410" y="355"/>
                  </a:lnTo>
                  <a:lnTo>
                    <a:pt x="3411" y="355"/>
                  </a:lnTo>
                  <a:lnTo>
                    <a:pt x="3411" y="355"/>
                  </a:lnTo>
                  <a:lnTo>
                    <a:pt x="3411" y="355"/>
                  </a:lnTo>
                  <a:lnTo>
                    <a:pt x="3411" y="355"/>
                  </a:lnTo>
                  <a:lnTo>
                    <a:pt x="3412" y="355"/>
                  </a:lnTo>
                  <a:lnTo>
                    <a:pt x="3412" y="355"/>
                  </a:lnTo>
                  <a:lnTo>
                    <a:pt x="3412" y="355"/>
                  </a:lnTo>
                  <a:lnTo>
                    <a:pt x="3412" y="355"/>
                  </a:lnTo>
                  <a:lnTo>
                    <a:pt x="3413" y="355"/>
                  </a:lnTo>
                  <a:lnTo>
                    <a:pt x="3413" y="355"/>
                  </a:lnTo>
                  <a:lnTo>
                    <a:pt x="3413" y="355"/>
                  </a:lnTo>
                  <a:lnTo>
                    <a:pt x="3413" y="355"/>
                  </a:lnTo>
                  <a:lnTo>
                    <a:pt x="3414" y="355"/>
                  </a:lnTo>
                  <a:lnTo>
                    <a:pt x="3414" y="355"/>
                  </a:lnTo>
                  <a:lnTo>
                    <a:pt x="3414" y="355"/>
                  </a:lnTo>
                  <a:lnTo>
                    <a:pt x="3414" y="355"/>
                  </a:lnTo>
                  <a:lnTo>
                    <a:pt x="3415" y="355"/>
                  </a:lnTo>
                  <a:lnTo>
                    <a:pt x="3415" y="355"/>
                  </a:lnTo>
                  <a:lnTo>
                    <a:pt x="3415" y="355"/>
                  </a:lnTo>
                  <a:lnTo>
                    <a:pt x="3415" y="355"/>
                  </a:lnTo>
                  <a:lnTo>
                    <a:pt x="3416" y="355"/>
                  </a:lnTo>
                  <a:lnTo>
                    <a:pt x="3416" y="355"/>
                  </a:lnTo>
                  <a:lnTo>
                    <a:pt x="3416" y="355"/>
                  </a:lnTo>
                  <a:lnTo>
                    <a:pt x="3417" y="355"/>
                  </a:lnTo>
                  <a:lnTo>
                    <a:pt x="3417" y="355"/>
                  </a:lnTo>
                  <a:lnTo>
                    <a:pt x="3417" y="355"/>
                  </a:lnTo>
                  <a:lnTo>
                    <a:pt x="3417" y="355"/>
                  </a:lnTo>
                  <a:lnTo>
                    <a:pt x="3417" y="355"/>
                  </a:lnTo>
                  <a:lnTo>
                    <a:pt x="3418" y="355"/>
                  </a:lnTo>
                  <a:lnTo>
                    <a:pt x="3418" y="355"/>
                  </a:lnTo>
                  <a:lnTo>
                    <a:pt x="3418" y="355"/>
                  </a:lnTo>
                  <a:lnTo>
                    <a:pt x="3418" y="355"/>
                  </a:lnTo>
                  <a:lnTo>
                    <a:pt x="3419" y="355"/>
                  </a:lnTo>
                  <a:lnTo>
                    <a:pt x="3419" y="355"/>
                  </a:lnTo>
                  <a:lnTo>
                    <a:pt x="3419" y="355"/>
                  </a:lnTo>
                  <a:lnTo>
                    <a:pt x="3420" y="355"/>
                  </a:lnTo>
                  <a:lnTo>
                    <a:pt x="3420" y="355"/>
                  </a:lnTo>
                  <a:lnTo>
                    <a:pt x="3420" y="355"/>
                  </a:lnTo>
                  <a:lnTo>
                    <a:pt x="3420" y="355"/>
                  </a:lnTo>
                  <a:lnTo>
                    <a:pt x="3421" y="355"/>
                  </a:lnTo>
                  <a:lnTo>
                    <a:pt x="3421" y="355"/>
                  </a:lnTo>
                  <a:lnTo>
                    <a:pt x="3421" y="355"/>
                  </a:lnTo>
                  <a:lnTo>
                    <a:pt x="3421" y="355"/>
                  </a:lnTo>
                  <a:lnTo>
                    <a:pt x="3422" y="355"/>
                  </a:lnTo>
                  <a:lnTo>
                    <a:pt x="3422" y="355"/>
                  </a:lnTo>
                  <a:lnTo>
                    <a:pt x="3422" y="355"/>
                  </a:lnTo>
                  <a:lnTo>
                    <a:pt x="3422" y="355"/>
                  </a:lnTo>
                  <a:lnTo>
                    <a:pt x="3423" y="355"/>
                  </a:lnTo>
                  <a:lnTo>
                    <a:pt x="3423" y="355"/>
                  </a:lnTo>
                  <a:lnTo>
                    <a:pt x="3423" y="355"/>
                  </a:lnTo>
                  <a:lnTo>
                    <a:pt x="3424" y="355"/>
                  </a:lnTo>
                  <a:lnTo>
                    <a:pt x="3424" y="355"/>
                  </a:lnTo>
                  <a:lnTo>
                    <a:pt x="3424" y="355"/>
                  </a:lnTo>
                  <a:lnTo>
                    <a:pt x="3424" y="355"/>
                  </a:lnTo>
                  <a:lnTo>
                    <a:pt x="3425" y="355"/>
                  </a:lnTo>
                  <a:lnTo>
                    <a:pt x="3425" y="355"/>
                  </a:lnTo>
                  <a:lnTo>
                    <a:pt x="3425" y="355"/>
                  </a:lnTo>
                  <a:lnTo>
                    <a:pt x="3425" y="355"/>
                  </a:lnTo>
                  <a:lnTo>
                    <a:pt x="3426" y="355"/>
                  </a:lnTo>
                  <a:lnTo>
                    <a:pt x="3426" y="355"/>
                  </a:lnTo>
                  <a:lnTo>
                    <a:pt x="3426" y="355"/>
                  </a:lnTo>
                  <a:lnTo>
                    <a:pt x="3426" y="355"/>
                  </a:lnTo>
                  <a:lnTo>
                    <a:pt x="3427" y="355"/>
                  </a:lnTo>
                  <a:lnTo>
                    <a:pt x="3427" y="355"/>
                  </a:lnTo>
                  <a:lnTo>
                    <a:pt x="3427" y="355"/>
                  </a:lnTo>
                  <a:lnTo>
                    <a:pt x="3427" y="355"/>
                  </a:lnTo>
                  <a:lnTo>
                    <a:pt x="3428" y="355"/>
                  </a:lnTo>
                  <a:lnTo>
                    <a:pt x="3428" y="355"/>
                  </a:lnTo>
                  <a:lnTo>
                    <a:pt x="3428" y="355"/>
                  </a:lnTo>
                  <a:lnTo>
                    <a:pt x="3428" y="355"/>
                  </a:lnTo>
                  <a:lnTo>
                    <a:pt x="3429" y="355"/>
                  </a:lnTo>
                  <a:lnTo>
                    <a:pt x="3429" y="355"/>
                  </a:lnTo>
                  <a:lnTo>
                    <a:pt x="3429" y="355"/>
                  </a:lnTo>
                  <a:lnTo>
                    <a:pt x="3429" y="355"/>
                  </a:lnTo>
                  <a:lnTo>
                    <a:pt x="3430" y="355"/>
                  </a:lnTo>
                  <a:lnTo>
                    <a:pt x="3430" y="355"/>
                  </a:lnTo>
                  <a:lnTo>
                    <a:pt x="3430" y="355"/>
                  </a:lnTo>
                  <a:lnTo>
                    <a:pt x="3430" y="355"/>
                  </a:lnTo>
                  <a:lnTo>
                    <a:pt x="3431" y="355"/>
                  </a:lnTo>
                  <a:lnTo>
                    <a:pt x="3431" y="355"/>
                  </a:lnTo>
                  <a:lnTo>
                    <a:pt x="3431" y="355"/>
                  </a:lnTo>
                  <a:lnTo>
                    <a:pt x="3432" y="355"/>
                  </a:lnTo>
                  <a:lnTo>
                    <a:pt x="3432" y="355"/>
                  </a:lnTo>
                  <a:lnTo>
                    <a:pt x="3432" y="355"/>
                  </a:lnTo>
                  <a:lnTo>
                    <a:pt x="3432" y="355"/>
                  </a:lnTo>
                  <a:lnTo>
                    <a:pt x="3433" y="355"/>
                  </a:lnTo>
                  <a:lnTo>
                    <a:pt x="3433" y="355"/>
                  </a:lnTo>
                  <a:lnTo>
                    <a:pt x="3433" y="355"/>
                  </a:lnTo>
                  <a:lnTo>
                    <a:pt x="3433" y="355"/>
                  </a:lnTo>
                  <a:lnTo>
                    <a:pt x="3434" y="355"/>
                  </a:lnTo>
                  <a:lnTo>
                    <a:pt x="3434" y="355"/>
                  </a:lnTo>
                  <a:lnTo>
                    <a:pt x="3434" y="355"/>
                  </a:lnTo>
                  <a:lnTo>
                    <a:pt x="3434" y="355"/>
                  </a:lnTo>
                  <a:lnTo>
                    <a:pt x="3435" y="355"/>
                  </a:lnTo>
                  <a:lnTo>
                    <a:pt x="3435" y="355"/>
                  </a:lnTo>
                  <a:lnTo>
                    <a:pt x="3435" y="355"/>
                  </a:lnTo>
                  <a:lnTo>
                    <a:pt x="3435" y="355"/>
                  </a:lnTo>
                  <a:lnTo>
                    <a:pt x="3436" y="355"/>
                  </a:lnTo>
                  <a:lnTo>
                    <a:pt x="3436" y="355"/>
                  </a:lnTo>
                  <a:lnTo>
                    <a:pt x="3436" y="355"/>
                  </a:lnTo>
                  <a:lnTo>
                    <a:pt x="3436" y="355"/>
                  </a:lnTo>
                  <a:lnTo>
                    <a:pt x="3437" y="355"/>
                  </a:lnTo>
                  <a:lnTo>
                    <a:pt x="3437" y="355"/>
                  </a:lnTo>
                  <a:lnTo>
                    <a:pt x="3437" y="355"/>
                  </a:lnTo>
                  <a:lnTo>
                    <a:pt x="3437" y="355"/>
                  </a:lnTo>
                  <a:lnTo>
                    <a:pt x="3437" y="355"/>
                  </a:lnTo>
                  <a:lnTo>
                    <a:pt x="3438" y="355"/>
                  </a:lnTo>
                  <a:lnTo>
                    <a:pt x="3438" y="355"/>
                  </a:lnTo>
                  <a:lnTo>
                    <a:pt x="3439" y="355"/>
                  </a:lnTo>
                  <a:lnTo>
                    <a:pt x="3439" y="355"/>
                  </a:lnTo>
                  <a:lnTo>
                    <a:pt x="3439" y="355"/>
                  </a:lnTo>
                  <a:lnTo>
                    <a:pt x="3439" y="355"/>
                  </a:lnTo>
                  <a:lnTo>
                    <a:pt x="3440" y="355"/>
                  </a:lnTo>
                  <a:lnTo>
                    <a:pt x="3440" y="355"/>
                  </a:lnTo>
                  <a:lnTo>
                    <a:pt x="3440" y="355"/>
                  </a:lnTo>
                  <a:lnTo>
                    <a:pt x="3440" y="355"/>
                  </a:lnTo>
                  <a:lnTo>
                    <a:pt x="3441" y="355"/>
                  </a:lnTo>
                  <a:lnTo>
                    <a:pt x="3441" y="355"/>
                  </a:lnTo>
                  <a:lnTo>
                    <a:pt x="3441" y="355"/>
                  </a:lnTo>
                  <a:lnTo>
                    <a:pt x="3441" y="355"/>
                  </a:lnTo>
                  <a:lnTo>
                    <a:pt x="3442" y="355"/>
                  </a:lnTo>
                  <a:lnTo>
                    <a:pt x="3442" y="355"/>
                  </a:lnTo>
                  <a:lnTo>
                    <a:pt x="3442" y="355"/>
                  </a:lnTo>
                  <a:lnTo>
                    <a:pt x="3442" y="355"/>
                  </a:lnTo>
                  <a:lnTo>
                    <a:pt x="3443" y="355"/>
                  </a:lnTo>
                  <a:lnTo>
                    <a:pt x="3443" y="355"/>
                  </a:lnTo>
                  <a:lnTo>
                    <a:pt x="3443" y="355"/>
                  </a:lnTo>
                  <a:lnTo>
                    <a:pt x="3443" y="355"/>
                  </a:lnTo>
                  <a:lnTo>
                    <a:pt x="3444" y="355"/>
                  </a:lnTo>
                  <a:lnTo>
                    <a:pt x="3444" y="355"/>
                  </a:lnTo>
                  <a:lnTo>
                    <a:pt x="3444" y="355"/>
                  </a:lnTo>
                  <a:lnTo>
                    <a:pt x="3444" y="355"/>
                  </a:lnTo>
                  <a:lnTo>
                    <a:pt x="3445" y="355"/>
                  </a:lnTo>
                  <a:lnTo>
                    <a:pt x="3445" y="355"/>
                  </a:lnTo>
                  <a:lnTo>
                    <a:pt x="3445" y="355"/>
                  </a:lnTo>
                  <a:lnTo>
                    <a:pt x="3446" y="355"/>
                  </a:lnTo>
                  <a:lnTo>
                    <a:pt x="3446" y="355"/>
                  </a:lnTo>
                  <a:lnTo>
                    <a:pt x="3446" y="355"/>
                  </a:lnTo>
                  <a:lnTo>
                    <a:pt x="3446" y="355"/>
                  </a:lnTo>
                  <a:lnTo>
                    <a:pt x="3447" y="355"/>
                  </a:lnTo>
                  <a:lnTo>
                    <a:pt x="3447" y="355"/>
                  </a:lnTo>
                  <a:lnTo>
                    <a:pt x="3447" y="355"/>
                  </a:lnTo>
                  <a:lnTo>
                    <a:pt x="3447" y="355"/>
                  </a:lnTo>
                  <a:lnTo>
                    <a:pt x="3448" y="355"/>
                  </a:lnTo>
                  <a:lnTo>
                    <a:pt x="3448" y="355"/>
                  </a:lnTo>
                  <a:lnTo>
                    <a:pt x="3448" y="355"/>
                  </a:lnTo>
                  <a:lnTo>
                    <a:pt x="3448" y="355"/>
                  </a:lnTo>
                  <a:lnTo>
                    <a:pt x="3449" y="355"/>
                  </a:lnTo>
                  <a:lnTo>
                    <a:pt x="3449" y="355"/>
                  </a:lnTo>
                  <a:lnTo>
                    <a:pt x="3449" y="355"/>
                  </a:lnTo>
                  <a:lnTo>
                    <a:pt x="3449" y="355"/>
                  </a:lnTo>
                  <a:lnTo>
                    <a:pt x="3449" y="355"/>
                  </a:lnTo>
                  <a:lnTo>
                    <a:pt x="3450" y="355"/>
                  </a:lnTo>
                  <a:lnTo>
                    <a:pt x="3450" y="355"/>
                  </a:lnTo>
                  <a:lnTo>
                    <a:pt x="3450" y="355"/>
                  </a:lnTo>
                  <a:lnTo>
                    <a:pt x="3451" y="355"/>
                  </a:lnTo>
                  <a:lnTo>
                    <a:pt x="3451" y="355"/>
                  </a:lnTo>
                  <a:lnTo>
                    <a:pt x="3451" y="355"/>
                  </a:lnTo>
                  <a:lnTo>
                    <a:pt x="3451" y="355"/>
                  </a:lnTo>
                  <a:lnTo>
                    <a:pt x="3452" y="355"/>
                  </a:lnTo>
                  <a:lnTo>
                    <a:pt x="3452" y="355"/>
                  </a:lnTo>
                  <a:lnTo>
                    <a:pt x="3452" y="355"/>
                  </a:lnTo>
                  <a:lnTo>
                    <a:pt x="3453" y="355"/>
                  </a:lnTo>
                  <a:lnTo>
                    <a:pt x="3453" y="355"/>
                  </a:lnTo>
                  <a:lnTo>
                    <a:pt x="3453" y="355"/>
                  </a:lnTo>
                  <a:lnTo>
                    <a:pt x="3453" y="355"/>
                  </a:lnTo>
                  <a:lnTo>
                    <a:pt x="3454" y="355"/>
                  </a:lnTo>
                  <a:lnTo>
                    <a:pt x="3454" y="355"/>
                  </a:lnTo>
                  <a:lnTo>
                    <a:pt x="3454" y="355"/>
                  </a:lnTo>
                  <a:lnTo>
                    <a:pt x="3454" y="355"/>
                  </a:lnTo>
                  <a:lnTo>
                    <a:pt x="3455" y="355"/>
                  </a:lnTo>
                  <a:lnTo>
                    <a:pt x="3455" y="355"/>
                  </a:lnTo>
                  <a:lnTo>
                    <a:pt x="3455" y="355"/>
                  </a:lnTo>
                  <a:lnTo>
                    <a:pt x="3455" y="355"/>
                  </a:lnTo>
                  <a:lnTo>
                    <a:pt x="3456" y="355"/>
                  </a:lnTo>
                  <a:lnTo>
                    <a:pt x="3456" y="355"/>
                  </a:lnTo>
                  <a:lnTo>
                    <a:pt x="3456" y="355"/>
                  </a:lnTo>
                  <a:lnTo>
                    <a:pt x="3456" y="355"/>
                  </a:lnTo>
                  <a:lnTo>
                    <a:pt x="3457" y="355"/>
                  </a:lnTo>
                  <a:lnTo>
                    <a:pt x="3457" y="355"/>
                  </a:lnTo>
                  <a:lnTo>
                    <a:pt x="3457" y="355"/>
                  </a:lnTo>
                  <a:lnTo>
                    <a:pt x="3457" y="355"/>
                  </a:lnTo>
                  <a:lnTo>
                    <a:pt x="3458" y="355"/>
                  </a:lnTo>
                  <a:lnTo>
                    <a:pt x="3458" y="355"/>
                  </a:lnTo>
                  <a:lnTo>
                    <a:pt x="3458" y="355"/>
                  </a:lnTo>
                  <a:lnTo>
                    <a:pt x="3458" y="355"/>
                  </a:lnTo>
                  <a:lnTo>
                    <a:pt x="3459" y="355"/>
                  </a:lnTo>
                  <a:lnTo>
                    <a:pt x="3459" y="355"/>
                  </a:lnTo>
                  <a:lnTo>
                    <a:pt x="3459" y="355"/>
                  </a:lnTo>
                  <a:lnTo>
                    <a:pt x="3459" y="355"/>
                  </a:lnTo>
                  <a:lnTo>
                    <a:pt x="3460" y="355"/>
                  </a:lnTo>
                  <a:lnTo>
                    <a:pt x="3460" y="355"/>
                  </a:lnTo>
                  <a:lnTo>
                    <a:pt x="3460" y="355"/>
                  </a:lnTo>
                  <a:lnTo>
                    <a:pt x="3461" y="355"/>
                  </a:lnTo>
                  <a:lnTo>
                    <a:pt x="3461" y="355"/>
                  </a:lnTo>
                  <a:lnTo>
                    <a:pt x="3461" y="355"/>
                  </a:lnTo>
                  <a:lnTo>
                    <a:pt x="3461" y="355"/>
                  </a:lnTo>
                  <a:lnTo>
                    <a:pt x="3461" y="355"/>
                  </a:lnTo>
                  <a:lnTo>
                    <a:pt x="3462" y="355"/>
                  </a:lnTo>
                  <a:lnTo>
                    <a:pt x="3462" y="355"/>
                  </a:lnTo>
                  <a:lnTo>
                    <a:pt x="3462" y="355"/>
                  </a:lnTo>
                  <a:lnTo>
                    <a:pt x="3463" y="355"/>
                  </a:lnTo>
                  <a:lnTo>
                    <a:pt x="3463" y="355"/>
                  </a:lnTo>
                  <a:lnTo>
                    <a:pt x="3463" y="355"/>
                  </a:lnTo>
                  <a:lnTo>
                    <a:pt x="3463" y="355"/>
                  </a:lnTo>
                  <a:lnTo>
                    <a:pt x="3464" y="355"/>
                  </a:lnTo>
                  <a:lnTo>
                    <a:pt x="3464" y="355"/>
                  </a:lnTo>
                  <a:lnTo>
                    <a:pt x="3464" y="355"/>
                  </a:lnTo>
                  <a:lnTo>
                    <a:pt x="3464" y="355"/>
                  </a:lnTo>
                  <a:lnTo>
                    <a:pt x="3465" y="355"/>
                  </a:lnTo>
                  <a:lnTo>
                    <a:pt x="3465" y="355"/>
                  </a:lnTo>
                  <a:lnTo>
                    <a:pt x="3465" y="355"/>
                  </a:lnTo>
                  <a:lnTo>
                    <a:pt x="3465" y="355"/>
                  </a:lnTo>
                  <a:lnTo>
                    <a:pt x="3466" y="355"/>
                  </a:lnTo>
                  <a:lnTo>
                    <a:pt x="3466" y="355"/>
                  </a:lnTo>
                  <a:lnTo>
                    <a:pt x="3466" y="355"/>
                  </a:lnTo>
                  <a:lnTo>
                    <a:pt x="3466" y="355"/>
                  </a:lnTo>
                  <a:lnTo>
                    <a:pt x="3467" y="355"/>
                  </a:lnTo>
                  <a:lnTo>
                    <a:pt x="3467" y="355"/>
                  </a:lnTo>
                  <a:lnTo>
                    <a:pt x="3467" y="355"/>
                  </a:lnTo>
                  <a:lnTo>
                    <a:pt x="3468" y="355"/>
                  </a:lnTo>
                  <a:lnTo>
                    <a:pt x="3468" y="355"/>
                  </a:lnTo>
                  <a:lnTo>
                    <a:pt x="3468" y="355"/>
                  </a:lnTo>
                  <a:lnTo>
                    <a:pt x="3468" y="355"/>
                  </a:lnTo>
                  <a:lnTo>
                    <a:pt x="3469" y="355"/>
                  </a:lnTo>
                  <a:lnTo>
                    <a:pt x="3469" y="355"/>
                  </a:lnTo>
                  <a:lnTo>
                    <a:pt x="3469" y="355"/>
                  </a:lnTo>
                  <a:lnTo>
                    <a:pt x="3469" y="355"/>
                  </a:lnTo>
                  <a:lnTo>
                    <a:pt x="3470" y="355"/>
                  </a:lnTo>
                  <a:lnTo>
                    <a:pt x="3470" y="355"/>
                  </a:lnTo>
                  <a:lnTo>
                    <a:pt x="3470" y="355"/>
                  </a:lnTo>
                  <a:lnTo>
                    <a:pt x="3470" y="355"/>
                  </a:lnTo>
                  <a:lnTo>
                    <a:pt x="3471" y="355"/>
                  </a:lnTo>
                  <a:lnTo>
                    <a:pt x="3471" y="355"/>
                  </a:lnTo>
                  <a:lnTo>
                    <a:pt x="3471" y="355"/>
                  </a:lnTo>
                  <a:lnTo>
                    <a:pt x="3471" y="355"/>
                  </a:lnTo>
                  <a:lnTo>
                    <a:pt x="3472" y="355"/>
                  </a:lnTo>
                  <a:lnTo>
                    <a:pt x="3472" y="355"/>
                  </a:lnTo>
                  <a:lnTo>
                    <a:pt x="3472" y="355"/>
                  </a:lnTo>
                  <a:lnTo>
                    <a:pt x="3472" y="355"/>
                  </a:lnTo>
                  <a:lnTo>
                    <a:pt x="3473" y="355"/>
                  </a:lnTo>
                  <a:lnTo>
                    <a:pt x="3473" y="355"/>
                  </a:lnTo>
                  <a:lnTo>
                    <a:pt x="3473" y="355"/>
                  </a:lnTo>
                  <a:lnTo>
                    <a:pt x="3473" y="355"/>
                  </a:lnTo>
                  <a:lnTo>
                    <a:pt x="3474" y="355"/>
                  </a:lnTo>
                  <a:lnTo>
                    <a:pt x="3474" y="355"/>
                  </a:lnTo>
                  <a:lnTo>
                    <a:pt x="3474" y="355"/>
                  </a:lnTo>
                  <a:lnTo>
                    <a:pt x="3475" y="355"/>
                  </a:lnTo>
                  <a:lnTo>
                    <a:pt x="3475" y="355"/>
                  </a:lnTo>
                  <a:lnTo>
                    <a:pt x="3475" y="355"/>
                  </a:lnTo>
                  <a:lnTo>
                    <a:pt x="3475" y="355"/>
                  </a:lnTo>
                  <a:lnTo>
                    <a:pt x="3476" y="355"/>
                  </a:lnTo>
                  <a:lnTo>
                    <a:pt x="3476" y="355"/>
                  </a:lnTo>
                  <a:lnTo>
                    <a:pt x="3476" y="355"/>
                  </a:lnTo>
                  <a:lnTo>
                    <a:pt x="3476" y="355"/>
                  </a:lnTo>
                  <a:lnTo>
                    <a:pt x="3477" y="355"/>
                  </a:lnTo>
                  <a:lnTo>
                    <a:pt x="3477" y="355"/>
                  </a:lnTo>
                  <a:lnTo>
                    <a:pt x="3477" y="355"/>
                  </a:lnTo>
                  <a:lnTo>
                    <a:pt x="3477" y="355"/>
                  </a:lnTo>
                  <a:lnTo>
                    <a:pt x="3478" y="355"/>
                  </a:lnTo>
                  <a:lnTo>
                    <a:pt x="3478" y="355"/>
                  </a:lnTo>
                  <a:lnTo>
                    <a:pt x="3478" y="355"/>
                  </a:lnTo>
                  <a:lnTo>
                    <a:pt x="3478" y="355"/>
                  </a:lnTo>
                  <a:lnTo>
                    <a:pt x="3479" y="355"/>
                  </a:lnTo>
                  <a:lnTo>
                    <a:pt x="3479" y="355"/>
                  </a:lnTo>
                  <a:lnTo>
                    <a:pt x="3479" y="355"/>
                  </a:lnTo>
                  <a:lnTo>
                    <a:pt x="3479" y="355"/>
                  </a:lnTo>
                  <a:lnTo>
                    <a:pt x="3480" y="355"/>
                  </a:lnTo>
                  <a:lnTo>
                    <a:pt x="3480" y="355"/>
                  </a:lnTo>
                  <a:lnTo>
                    <a:pt x="3480" y="355"/>
                  </a:lnTo>
                  <a:lnTo>
                    <a:pt x="3480" y="355"/>
                  </a:lnTo>
                  <a:lnTo>
                    <a:pt x="3481" y="355"/>
                  </a:lnTo>
                  <a:lnTo>
                    <a:pt x="3481" y="355"/>
                  </a:lnTo>
                  <a:lnTo>
                    <a:pt x="3481" y="355"/>
                  </a:lnTo>
                  <a:lnTo>
                    <a:pt x="3482" y="355"/>
                  </a:lnTo>
                  <a:lnTo>
                    <a:pt x="3482" y="355"/>
                  </a:lnTo>
                  <a:lnTo>
                    <a:pt x="3482" y="355"/>
                  </a:lnTo>
                  <a:lnTo>
                    <a:pt x="3482" y="355"/>
                  </a:lnTo>
                  <a:lnTo>
                    <a:pt x="3483" y="355"/>
                  </a:lnTo>
                  <a:lnTo>
                    <a:pt x="3483" y="355"/>
                  </a:lnTo>
                  <a:lnTo>
                    <a:pt x="3483" y="355"/>
                  </a:lnTo>
                  <a:lnTo>
                    <a:pt x="3483" y="355"/>
                  </a:lnTo>
                  <a:lnTo>
                    <a:pt x="3484" y="355"/>
                  </a:lnTo>
                  <a:lnTo>
                    <a:pt x="3484" y="355"/>
                  </a:lnTo>
                  <a:lnTo>
                    <a:pt x="3484" y="355"/>
                  </a:lnTo>
                  <a:lnTo>
                    <a:pt x="3484" y="355"/>
                  </a:lnTo>
                  <a:lnTo>
                    <a:pt x="3485" y="355"/>
                  </a:lnTo>
                  <a:lnTo>
                    <a:pt x="3485" y="355"/>
                  </a:lnTo>
                  <a:lnTo>
                    <a:pt x="3485" y="355"/>
                  </a:lnTo>
                  <a:lnTo>
                    <a:pt x="3485" y="355"/>
                  </a:lnTo>
                  <a:lnTo>
                    <a:pt x="3486" y="355"/>
                  </a:lnTo>
                  <a:lnTo>
                    <a:pt x="3486" y="355"/>
                  </a:lnTo>
                  <a:lnTo>
                    <a:pt x="3486" y="355"/>
                  </a:lnTo>
                  <a:lnTo>
                    <a:pt x="3486" y="355"/>
                  </a:lnTo>
                  <a:lnTo>
                    <a:pt x="3487" y="355"/>
                  </a:lnTo>
                  <a:lnTo>
                    <a:pt x="3487" y="355"/>
                  </a:lnTo>
                  <a:lnTo>
                    <a:pt x="3487" y="355"/>
                  </a:lnTo>
                  <a:lnTo>
                    <a:pt x="3487" y="355"/>
                  </a:lnTo>
                  <a:lnTo>
                    <a:pt x="3488" y="355"/>
                  </a:lnTo>
                  <a:lnTo>
                    <a:pt x="3488" y="355"/>
                  </a:lnTo>
                  <a:lnTo>
                    <a:pt x="3488" y="355"/>
                  </a:lnTo>
                  <a:lnTo>
                    <a:pt x="3488" y="355"/>
                  </a:lnTo>
                  <a:lnTo>
                    <a:pt x="3489" y="355"/>
                  </a:lnTo>
                  <a:lnTo>
                    <a:pt x="3489" y="355"/>
                  </a:lnTo>
                  <a:lnTo>
                    <a:pt x="3489" y="355"/>
                  </a:lnTo>
                  <a:lnTo>
                    <a:pt x="3490" y="355"/>
                  </a:lnTo>
                  <a:lnTo>
                    <a:pt x="3490" y="355"/>
                  </a:lnTo>
                  <a:lnTo>
                    <a:pt x="3490" y="355"/>
                  </a:lnTo>
                  <a:lnTo>
                    <a:pt x="3490" y="355"/>
                  </a:lnTo>
                  <a:lnTo>
                    <a:pt x="3491" y="355"/>
                  </a:lnTo>
                  <a:lnTo>
                    <a:pt x="3491" y="355"/>
                  </a:lnTo>
                  <a:lnTo>
                    <a:pt x="3491" y="355"/>
                  </a:lnTo>
                  <a:lnTo>
                    <a:pt x="3491" y="355"/>
                  </a:lnTo>
                  <a:lnTo>
                    <a:pt x="3492" y="355"/>
                  </a:lnTo>
                  <a:lnTo>
                    <a:pt x="3492" y="355"/>
                  </a:lnTo>
                  <a:lnTo>
                    <a:pt x="3492" y="355"/>
                  </a:lnTo>
                  <a:lnTo>
                    <a:pt x="3492" y="355"/>
                  </a:lnTo>
                  <a:lnTo>
                    <a:pt x="3493" y="355"/>
                  </a:lnTo>
                  <a:lnTo>
                    <a:pt x="3493" y="355"/>
                  </a:lnTo>
                  <a:lnTo>
                    <a:pt x="3493" y="355"/>
                  </a:lnTo>
                  <a:lnTo>
                    <a:pt x="3493" y="355"/>
                  </a:lnTo>
                  <a:lnTo>
                    <a:pt x="3493" y="355"/>
                  </a:lnTo>
                  <a:lnTo>
                    <a:pt x="3494" y="355"/>
                  </a:lnTo>
                  <a:lnTo>
                    <a:pt x="3494" y="355"/>
                  </a:lnTo>
                  <a:lnTo>
                    <a:pt x="3494" y="355"/>
                  </a:lnTo>
                  <a:lnTo>
                    <a:pt x="3495" y="355"/>
                  </a:lnTo>
                  <a:lnTo>
                    <a:pt x="3495" y="355"/>
                  </a:lnTo>
                  <a:lnTo>
                    <a:pt x="3495" y="355"/>
                  </a:lnTo>
                  <a:lnTo>
                    <a:pt x="3495" y="355"/>
                  </a:lnTo>
                  <a:lnTo>
                    <a:pt x="3496" y="355"/>
                  </a:lnTo>
                  <a:lnTo>
                    <a:pt x="3496" y="355"/>
                  </a:lnTo>
                  <a:lnTo>
                    <a:pt x="3496" y="355"/>
                  </a:lnTo>
                  <a:lnTo>
                    <a:pt x="3497" y="355"/>
                  </a:lnTo>
                  <a:lnTo>
                    <a:pt x="3497" y="355"/>
                  </a:lnTo>
                  <a:lnTo>
                    <a:pt x="3497" y="355"/>
                  </a:lnTo>
                  <a:lnTo>
                    <a:pt x="3497" y="355"/>
                  </a:lnTo>
                  <a:lnTo>
                    <a:pt x="3498" y="355"/>
                  </a:lnTo>
                  <a:lnTo>
                    <a:pt x="3498" y="355"/>
                  </a:lnTo>
                  <a:lnTo>
                    <a:pt x="3498" y="355"/>
                  </a:lnTo>
                  <a:lnTo>
                    <a:pt x="3498" y="355"/>
                  </a:lnTo>
                  <a:lnTo>
                    <a:pt x="3499" y="355"/>
                  </a:lnTo>
                  <a:lnTo>
                    <a:pt x="3499" y="355"/>
                  </a:lnTo>
                  <a:lnTo>
                    <a:pt x="3499" y="355"/>
                  </a:lnTo>
                  <a:lnTo>
                    <a:pt x="3499" y="355"/>
                  </a:lnTo>
                  <a:lnTo>
                    <a:pt x="3500" y="355"/>
                  </a:lnTo>
                  <a:lnTo>
                    <a:pt x="3500" y="355"/>
                  </a:lnTo>
                  <a:lnTo>
                    <a:pt x="3500" y="355"/>
                  </a:lnTo>
                  <a:lnTo>
                    <a:pt x="3500" y="355"/>
                  </a:lnTo>
                  <a:lnTo>
                    <a:pt x="3501" y="355"/>
                  </a:lnTo>
                  <a:lnTo>
                    <a:pt x="3501" y="355"/>
                  </a:lnTo>
                  <a:lnTo>
                    <a:pt x="3501" y="355"/>
                  </a:lnTo>
                  <a:lnTo>
                    <a:pt x="3501" y="355"/>
                  </a:lnTo>
                  <a:lnTo>
                    <a:pt x="3502" y="355"/>
                  </a:lnTo>
                  <a:lnTo>
                    <a:pt x="3502" y="355"/>
                  </a:lnTo>
                  <a:lnTo>
                    <a:pt x="3502" y="355"/>
                  </a:lnTo>
                  <a:lnTo>
                    <a:pt x="3502" y="355"/>
                  </a:lnTo>
                  <a:lnTo>
                    <a:pt x="3503" y="355"/>
                  </a:lnTo>
                  <a:lnTo>
                    <a:pt x="3503" y="355"/>
                  </a:lnTo>
                  <a:lnTo>
                    <a:pt x="3503" y="355"/>
                  </a:lnTo>
                  <a:lnTo>
                    <a:pt x="3504" y="355"/>
                  </a:lnTo>
                  <a:lnTo>
                    <a:pt x="3504" y="355"/>
                  </a:lnTo>
                  <a:lnTo>
                    <a:pt x="3504" y="355"/>
                  </a:lnTo>
                  <a:lnTo>
                    <a:pt x="3504" y="355"/>
                  </a:lnTo>
                  <a:lnTo>
                    <a:pt x="3505" y="355"/>
                  </a:lnTo>
                  <a:lnTo>
                    <a:pt x="3505" y="355"/>
                  </a:lnTo>
                  <a:lnTo>
                    <a:pt x="3505" y="355"/>
                  </a:lnTo>
                  <a:lnTo>
                    <a:pt x="3505" y="355"/>
                  </a:lnTo>
                  <a:lnTo>
                    <a:pt x="3505" y="355"/>
                  </a:lnTo>
                  <a:lnTo>
                    <a:pt x="3506" y="355"/>
                  </a:lnTo>
                  <a:lnTo>
                    <a:pt x="3506" y="355"/>
                  </a:lnTo>
                  <a:lnTo>
                    <a:pt x="3506" y="355"/>
                  </a:lnTo>
                  <a:lnTo>
                    <a:pt x="3507" y="355"/>
                  </a:lnTo>
                  <a:lnTo>
                    <a:pt x="3507" y="355"/>
                  </a:lnTo>
                  <a:lnTo>
                    <a:pt x="3507" y="355"/>
                  </a:lnTo>
                  <a:lnTo>
                    <a:pt x="3507" y="355"/>
                  </a:lnTo>
                  <a:lnTo>
                    <a:pt x="3508" y="355"/>
                  </a:lnTo>
                  <a:lnTo>
                    <a:pt x="3508" y="355"/>
                  </a:lnTo>
                  <a:lnTo>
                    <a:pt x="3508" y="355"/>
                  </a:lnTo>
                  <a:lnTo>
                    <a:pt x="3508" y="355"/>
                  </a:lnTo>
                  <a:lnTo>
                    <a:pt x="3509" y="355"/>
                  </a:lnTo>
                  <a:lnTo>
                    <a:pt x="3509" y="355"/>
                  </a:lnTo>
                  <a:lnTo>
                    <a:pt x="3509" y="355"/>
                  </a:lnTo>
                  <a:lnTo>
                    <a:pt x="3509" y="355"/>
                  </a:lnTo>
                  <a:lnTo>
                    <a:pt x="3510" y="355"/>
                  </a:lnTo>
                  <a:lnTo>
                    <a:pt x="3510" y="355"/>
                  </a:lnTo>
                  <a:lnTo>
                    <a:pt x="3510" y="355"/>
                  </a:lnTo>
                  <a:lnTo>
                    <a:pt x="3510" y="355"/>
                  </a:lnTo>
                  <a:lnTo>
                    <a:pt x="3511" y="355"/>
                  </a:lnTo>
                  <a:lnTo>
                    <a:pt x="3511" y="355"/>
                  </a:lnTo>
                  <a:lnTo>
                    <a:pt x="3511" y="355"/>
                  </a:lnTo>
                  <a:lnTo>
                    <a:pt x="3512" y="355"/>
                  </a:lnTo>
                  <a:lnTo>
                    <a:pt x="3512" y="355"/>
                  </a:lnTo>
                  <a:lnTo>
                    <a:pt x="3512" y="355"/>
                  </a:lnTo>
                  <a:lnTo>
                    <a:pt x="3512" y="355"/>
                  </a:lnTo>
                  <a:lnTo>
                    <a:pt x="3513" y="355"/>
                  </a:lnTo>
                  <a:lnTo>
                    <a:pt x="3513" y="355"/>
                  </a:lnTo>
                  <a:lnTo>
                    <a:pt x="3513" y="355"/>
                  </a:lnTo>
                  <a:lnTo>
                    <a:pt x="3513" y="355"/>
                  </a:lnTo>
                  <a:lnTo>
                    <a:pt x="3514" y="355"/>
                  </a:lnTo>
                  <a:lnTo>
                    <a:pt x="3514" y="355"/>
                  </a:lnTo>
                  <a:lnTo>
                    <a:pt x="3514" y="355"/>
                  </a:lnTo>
                  <a:lnTo>
                    <a:pt x="3514" y="355"/>
                  </a:lnTo>
                  <a:lnTo>
                    <a:pt x="3515" y="355"/>
                  </a:lnTo>
                  <a:lnTo>
                    <a:pt x="3515" y="355"/>
                  </a:lnTo>
                  <a:lnTo>
                    <a:pt x="3515" y="355"/>
                  </a:lnTo>
                  <a:lnTo>
                    <a:pt x="3515" y="355"/>
                  </a:lnTo>
                  <a:lnTo>
                    <a:pt x="3516" y="355"/>
                  </a:lnTo>
                  <a:lnTo>
                    <a:pt x="3516" y="355"/>
                  </a:lnTo>
                  <a:lnTo>
                    <a:pt x="3516" y="355"/>
                  </a:lnTo>
                  <a:lnTo>
                    <a:pt x="3516" y="355"/>
                  </a:lnTo>
                  <a:lnTo>
                    <a:pt x="3517" y="355"/>
                  </a:lnTo>
                  <a:lnTo>
                    <a:pt x="3517" y="355"/>
                  </a:lnTo>
                  <a:lnTo>
                    <a:pt x="3517" y="355"/>
                  </a:lnTo>
                  <a:lnTo>
                    <a:pt x="3517" y="355"/>
                  </a:lnTo>
                  <a:lnTo>
                    <a:pt x="3518" y="355"/>
                  </a:lnTo>
                  <a:lnTo>
                    <a:pt x="3518" y="355"/>
                  </a:lnTo>
                  <a:lnTo>
                    <a:pt x="3518" y="355"/>
                  </a:lnTo>
                  <a:lnTo>
                    <a:pt x="3519" y="355"/>
                  </a:lnTo>
                  <a:lnTo>
                    <a:pt x="3519" y="355"/>
                  </a:lnTo>
                  <a:lnTo>
                    <a:pt x="3519" y="355"/>
                  </a:lnTo>
                  <a:lnTo>
                    <a:pt x="3519" y="355"/>
                  </a:lnTo>
                  <a:lnTo>
                    <a:pt x="3520" y="355"/>
                  </a:lnTo>
                  <a:lnTo>
                    <a:pt x="3520" y="355"/>
                  </a:lnTo>
                  <a:lnTo>
                    <a:pt x="3520" y="355"/>
                  </a:lnTo>
                  <a:lnTo>
                    <a:pt x="3520" y="355"/>
                  </a:lnTo>
                  <a:lnTo>
                    <a:pt x="3521" y="355"/>
                  </a:lnTo>
                  <a:lnTo>
                    <a:pt x="3521" y="355"/>
                  </a:lnTo>
                  <a:lnTo>
                    <a:pt x="3521" y="355"/>
                  </a:lnTo>
                  <a:lnTo>
                    <a:pt x="3521" y="355"/>
                  </a:lnTo>
                  <a:lnTo>
                    <a:pt x="3522" y="355"/>
                  </a:lnTo>
                  <a:lnTo>
                    <a:pt x="3522" y="355"/>
                  </a:lnTo>
                  <a:lnTo>
                    <a:pt x="3522" y="355"/>
                  </a:lnTo>
                  <a:lnTo>
                    <a:pt x="3522" y="355"/>
                  </a:lnTo>
                  <a:lnTo>
                    <a:pt x="3523" y="355"/>
                  </a:lnTo>
                  <a:lnTo>
                    <a:pt x="3523" y="355"/>
                  </a:lnTo>
                  <a:lnTo>
                    <a:pt x="3523" y="355"/>
                  </a:lnTo>
                  <a:lnTo>
                    <a:pt x="3523" y="355"/>
                  </a:lnTo>
                  <a:lnTo>
                    <a:pt x="3524" y="355"/>
                  </a:lnTo>
                  <a:lnTo>
                    <a:pt x="3524" y="355"/>
                  </a:lnTo>
                  <a:lnTo>
                    <a:pt x="3524" y="355"/>
                  </a:lnTo>
                  <a:lnTo>
                    <a:pt x="3524" y="355"/>
                  </a:lnTo>
                  <a:lnTo>
                    <a:pt x="3524" y="355"/>
                  </a:lnTo>
                  <a:lnTo>
                    <a:pt x="3525" y="355"/>
                  </a:lnTo>
                  <a:lnTo>
                    <a:pt x="3525" y="355"/>
                  </a:lnTo>
                  <a:lnTo>
                    <a:pt x="3526" y="355"/>
                  </a:lnTo>
                  <a:lnTo>
                    <a:pt x="3526" y="355"/>
                  </a:lnTo>
                  <a:lnTo>
                    <a:pt x="3526" y="355"/>
                  </a:lnTo>
                  <a:lnTo>
                    <a:pt x="3526" y="355"/>
                  </a:lnTo>
                  <a:lnTo>
                    <a:pt x="3527" y="355"/>
                  </a:lnTo>
                  <a:lnTo>
                    <a:pt x="3527" y="355"/>
                  </a:lnTo>
                  <a:lnTo>
                    <a:pt x="3527" y="355"/>
                  </a:lnTo>
                  <a:lnTo>
                    <a:pt x="3527" y="355"/>
                  </a:lnTo>
                  <a:lnTo>
                    <a:pt x="3528" y="355"/>
                  </a:lnTo>
                  <a:lnTo>
                    <a:pt x="3528" y="355"/>
                  </a:lnTo>
                  <a:lnTo>
                    <a:pt x="3528" y="355"/>
                  </a:lnTo>
                  <a:lnTo>
                    <a:pt x="3528" y="355"/>
                  </a:lnTo>
                  <a:lnTo>
                    <a:pt x="3529" y="355"/>
                  </a:lnTo>
                  <a:lnTo>
                    <a:pt x="3529" y="355"/>
                  </a:lnTo>
                  <a:lnTo>
                    <a:pt x="3529" y="355"/>
                  </a:lnTo>
                  <a:lnTo>
                    <a:pt x="3529" y="355"/>
                  </a:lnTo>
                  <a:lnTo>
                    <a:pt x="3530" y="355"/>
                  </a:lnTo>
                  <a:lnTo>
                    <a:pt x="3530" y="355"/>
                  </a:lnTo>
                  <a:lnTo>
                    <a:pt x="3530" y="355"/>
                  </a:lnTo>
                  <a:lnTo>
                    <a:pt x="3530" y="355"/>
                  </a:lnTo>
                  <a:lnTo>
                    <a:pt x="3531" y="355"/>
                  </a:lnTo>
                  <a:lnTo>
                    <a:pt x="3531" y="355"/>
                  </a:lnTo>
                  <a:lnTo>
                    <a:pt x="3531" y="355"/>
                  </a:lnTo>
                  <a:lnTo>
                    <a:pt x="3531" y="355"/>
                  </a:lnTo>
                  <a:lnTo>
                    <a:pt x="3532" y="355"/>
                  </a:lnTo>
                  <a:lnTo>
                    <a:pt x="3532" y="355"/>
                  </a:lnTo>
                  <a:lnTo>
                    <a:pt x="3532" y="355"/>
                  </a:lnTo>
                  <a:lnTo>
                    <a:pt x="3533" y="355"/>
                  </a:lnTo>
                  <a:lnTo>
                    <a:pt x="3533" y="355"/>
                  </a:lnTo>
                  <a:lnTo>
                    <a:pt x="3533" y="355"/>
                  </a:lnTo>
                  <a:lnTo>
                    <a:pt x="3533" y="355"/>
                  </a:lnTo>
                  <a:lnTo>
                    <a:pt x="3534" y="355"/>
                  </a:lnTo>
                  <a:lnTo>
                    <a:pt x="3534" y="355"/>
                  </a:lnTo>
                  <a:lnTo>
                    <a:pt x="3534" y="355"/>
                  </a:lnTo>
                  <a:lnTo>
                    <a:pt x="3534" y="355"/>
                  </a:lnTo>
                  <a:lnTo>
                    <a:pt x="3535" y="355"/>
                  </a:lnTo>
                  <a:lnTo>
                    <a:pt x="3535" y="355"/>
                  </a:lnTo>
                  <a:lnTo>
                    <a:pt x="3535" y="355"/>
                  </a:lnTo>
                  <a:lnTo>
                    <a:pt x="3535" y="355"/>
                  </a:lnTo>
                  <a:lnTo>
                    <a:pt x="3536" y="355"/>
                  </a:lnTo>
                  <a:lnTo>
                    <a:pt x="3536" y="355"/>
                  </a:lnTo>
                  <a:lnTo>
                    <a:pt x="3536" y="355"/>
                  </a:lnTo>
                  <a:lnTo>
                    <a:pt x="3536" y="355"/>
                  </a:lnTo>
                  <a:lnTo>
                    <a:pt x="3536" y="355"/>
                  </a:lnTo>
                  <a:lnTo>
                    <a:pt x="3537" y="355"/>
                  </a:lnTo>
                  <a:lnTo>
                    <a:pt x="3537" y="355"/>
                  </a:lnTo>
                  <a:lnTo>
                    <a:pt x="3537" y="355"/>
                  </a:lnTo>
                  <a:lnTo>
                    <a:pt x="3537" y="355"/>
                  </a:lnTo>
                  <a:lnTo>
                    <a:pt x="3538" y="355"/>
                  </a:lnTo>
                  <a:lnTo>
                    <a:pt x="3538" y="355"/>
                  </a:lnTo>
                  <a:lnTo>
                    <a:pt x="3538" y="355"/>
                  </a:lnTo>
                  <a:lnTo>
                    <a:pt x="3539" y="355"/>
                  </a:lnTo>
                  <a:lnTo>
                    <a:pt x="3539" y="355"/>
                  </a:lnTo>
                  <a:lnTo>
                    <a:pt x="3539" y="355"/>
                  </a:lnTo>
                  <a:lnTo>
                    <a:pt x="3539" y="355"/>
                  </a:lnTo>
                  <a:lnTo>
                    <a:pt x="3540" y="355"/>
                  </a:lnTo>
                  <a:lnTo>
                    <a:pt x="3540" y="355"/>
                  </a:lnTo>
                  <a:lnTo>
                    <a:pt x="3540" y="355"/>
                  </a:lnTo>
                  <a:lnTo>
                    <a:pt x="3541" y="355"/>
                  </a:lnTo>
                  <a:lnTo>
                    <a:pt x="3541" y="355"/>
                  </a:lnTo>
                  <a:lnTo>
                    <a:pt x="3541" y="355"/>
                  </a:lnTo>
                  <a:lnTo>
                    <a:pt x="3541" y="355"/>
                  </a:lnTo>
                  <a:lnTo>
                    <a:pt x="3542" y="355"/>
                  </a:lnTo>
                  <a:lnTo>
                    <a:pt x="3542" y="355"/>
                  </a:lnTo>
                  <a:lnTo>
                    <a:pt x="3542" y="355"/>
                  </a:lnTo>
                  <a:lnTo>
                    <a:pt x="3542" y="355"/>
                  </a:lnTo>
                  <a:lnTo>
                    <a:pt x="3543" y="355"/>
                  </a:lnTo>
                  <a:lnTo>
                    <a:pt x="3543" y="355"/>
                  </a:lnTo>
                  <a:lnTo>
                    <a:pt x="3543" y="355"/>
                  </a:lnTo>
                  <a:lnTo>
                    <a:pt x="3543" y="355"/>
                  </a:lnTo>
                  <a:lnTo>
                    <a:pt x="3544" y="355"/>
                  </a:lnTo>
                  <a:lnTo>
                    <a:pt x="3544" y="355"/>
                  </a:lnTo>
                  <a:lnTo>
                    <a:pt x="3544" y="355"/>
                  </a:lnTo>
                  <a:lnTo>
                    <a:pt x="3544" y="355"/>
                  </a:lnTo>
                  <a:lnTo>
                    <a:pt x="3545" y="355"/>
                  </a:lnTo>
                  <a:lnTo>
                    <a:pt x="3545" y="355"/>
                  </a:lnTo>
                  <a:lnTo>
                    <a:pt x="3545" y="355"/>
                  </a:lnTo>
                  <a:lnTo>
                    <a:pt x="3545" y="355"/>
                  </a:lnTo>
                  <a:lnTo>
                    <a:pt x="3546" y="355"/>
                  </a:lnTo>
                  <a:lnTo>
                    <a:pt x="3546" y="355"/>
                  </a:lnTo>
                  <a:lnTo>
                    <a:pt x="3546" y="355"/>
                  </a:lnTo>
                  <a:lnTo>
                    <a:pt x="3546" y="355"/>
                  </a:lnTo>
                  <a:lnTo>
                    <a:pt x="3547" y="355"/>
                  </a:lnTo>
                  <a:lnTo>
                    <a:pt x="3547" y="355"/>
                  </a:lnTo>
                  <a:lnTo>
                    <a:pt x="3547" y="355"/>
                  </a:lnTo>
                  <a:lnTo>
                    <a:pt x="3548" y="355"/>
                  </a:lnTo>
                  <a:lnTo>
                    <a:pt x="3548" y="355"/>
                  </a:lnTo>
                  <a:lnTo>
                    <a:pt x="3548" y="355"/>
                  </a:lnTo>
                  <a:lnTo>
                    <a:pt x="3548" y="355"/>
                  </a:lnTo>
                  <a:lnTo>
                    <a:pt x="3548" y="355"/>
                  </a:lnTo>
                  <a:lnTo>
                    <a:pt x="3549" y="355"/>
                  </a:lnTo>
                  <a:lnTo>
                    <a:pt x="3549" y="355"/>
                  </a:lnTo>
                  <a:lnTo>
                    <a:pt x="3549" y="355"/>
                  </a:lnTo>
                  <a:lnTo>
                    <a:pt x="3549" y="355"/>
                  </a:lnTo>
                  <a:lnTo>
                    <a:pt x="3550" y="355"/>
                  </a:lnTo>
                  <a:lnTo>
                    <a:pt x="3550" y="355"/>
                  </a:lnTo>
                  <a:lnTo>
                    <a:pt x="3550" y="355"/>
                  </a:lnTo>
                  <a:lnTo>
                    <a:pt x="3551" y="355"/>
                  </a:lnTo>
                  <a:lnTo>
                    <a:pt x="3551" y="355"/>
                  </a:lnTo>
                  <a:lnTo>
                    <a:pt x="3551" y="355"/>
                  </a:lnTo>
                  <a:lnTo>
                    <a:pt x="3551" y="355"/>
                  </a:lnTo>
                  <a:lnTo>
                    <a:pt x="3552" y="355"/>
                  </a:lnTo>
                  <a:lnTo>
                    <a:pt x="3552" y="355"/>
                  </a:lnTo>
                  <a:lnTo>
                    <a:pt x="3552" y="355"/>
                  </a:lnTo>
                  <a:lnTo>
                    <a:pt x="3552" y="355"/>
                  </a:lnTo>
                  <a:lnTo>
                    <a:pt x="3553" y="355"/>
                  </a:lnTo>
                  <a:lnTo>
                    <a:pt x="3553" y="355"/>
                  </a:lnTo>
                  <a:lnTo>
                    <a:pt x="3553" y="355"/>
                  </a:lnTo>
                  <a:lnTo>
                    <a:pt x="3553" y="355"/>
                  </a:lnTo>
                  <a:lnTo>
                    <a:pt x="3554" y="355"/>
                  </a:lnTo>
                  <a:lnTo>
                    <a:pt x="3554" y="355"/>
                  </a:lnTo>
                  <a:lnTo>
                    <a:pt x="3554" y="355"/>
                  </a:lnTo>
                  <a:lnTo>
                    <a:pt x="3555" y="355"/>
                  </a:lnTo>
                  <a:lnTo>
                    <a:pt x="3555" y="355"/>
                  </a:lnTo>
                  <a:lnTo>
                    <a:pt x="3555" y="355"/>
                  </a:lnTo>
                  <a:lnTo>
                    <a:pt x="3555" y="355"/>
                  </a:lnTo>
                  <a:lnTo>
                    <a:pt x="3556" y="355"/>
                  </a:lnTo>
                  <a:lnTo>
                    <a:pt x="3556" y="355"/>
                  </a:lnTo>
                  <a:lnTo>
                    <a:pt x="3556" y="355"/>
                  </a:lnTo>
                  <a:lnTo>
                    <a:pt x="3556" y="355"/>
                  </a:lnTo>
                  <a:lnTo>
                    <a:pt x="3557" y="355"/>
                  </a:lnTo>
                  <a:lnTo>
                    <a:pt x="3557" y="355"/>
                  </a:lnTo>
                  <a:lnTo>
                    <a:pt x="3557" y="355"/>
                  </a:lnTo>
                  <a:lnTo>
                    <a:pt x="3557" y="355"/>
                  </a:lnTo>
                  <a:lnTo>
                    <a:pt x="3558" y="355"/>
                  </a:lnTo>
                  <a:lnTo>
                    <a:pt x="3558" y="355"/>
                  </a:lnTo>
                  <a:lnTo>
                    <a:pt x="3558" y="355"/>
                  </a:lnTo>
                  <a:lnTo>
                    <a:pt x="3558" y="355"/>
                  </a:lnTo>
                  <a:lnTo>
                    <a:pt x="3559" y="355"/>
                  </a:lnTo>
                  <a:lnTo>
                    <a:pt x="3559" y="355"/>
                  </a:lnTo>
                  <a:lnTo>
                    <a:pt x="3559" y="355"/>
                  </a:lnTo>
                  <a:lnTo>
                    <a:pt x="3559" y="355"/>
                  </a:lnTo>
                  <a:lnTo>
                    <a:pt x="3560" y="355"/>
                  </a:lnTo>
                  <a:lnTo>
                    <a:pt x="3560" y="355"/>
                  </a:lnTo>
                  <a:lnTo>
                    <a:pt x="3560" y="355"/>
                  </a:lnTo>
                  <a:lnTo>
                    <a:pt x="3560" y="355"/>
                  </a:lnTo>
                  <a:lnTo>
                    <a:pt x="3561" y="355"/>
                  </a:lnTo>
                  <a:lnTo>
                    <a:pt x="3561" y="355"/>
                  </a:lnTo>
                  <a:lnTo>
                    <a:pt x="3561" y="355"/>
                  </a:lnTo>
                  <a:lnTo>
                    <a:pt x="3561" y="355"/>
                  </a:lnTo>
                  <a:lnTo>
                    <a:pt x="3562" y="355"/>
                  </a:lnTo>
                  <a:lnTo>
                    <a:pt x="3562" y="355"/>
                  </a:lnTo>
                  <a:lnTo>
                    <a:pt x="3562" y="355"/>
                  </a:lnTo>
                  <a:lnTo>
                    <a:pt x="3563" y="355"/>
                  </a:lnTo>
                  <a:lnTo>
                    <a:pt x="3563" y="355"/>
                  </a:lnTo>
                  <a:lnTo>
                    <a:pt x="3563" y="355"/>
                  </a:lnTo>
                  <a:lnTo>
                    <a:pt x="3563" y="355"/>
                  </a:lnTo>
                  <a:lnTo>
                    <a:pt x="3564" y="355"/>
                  </a:lnTo>
                  <a:lnTo>
                    <a:pt x="3564" y="355"/>
                  </a:lnTo>
                  <a:lnTo>
                    <a:pt x="3564" y="355"/>
                  </a:lnTo>
                  <a:lnTo>
                    <a:pt x="3564" y="355"/>
                  </a:lnTo>
                  <a:lnTo>
                    <a:pt x="3565" y="355"/>
                  </a:lnTo>
                  <a:lnTo>
                    <a:pt x="3565" y="355"/>
                  </a:lnTo>
                  <a:lnTo>
                    <a:pt x="3565" y="355"/>
                  </a:lnTo>
                  <a:lnTo>
                    <a:pt x="3565" y="355"/>
                  </a:lnTo>
                  <a:lnTo>
                    <a:pt x="3566" y="355"/>
                  </a:lnTo>
                  <a:lnTo>
                    <a:pt x="3566" y="355"/>
                  </a:lnTo>
                  <a:lnTo>
                    <a:pt x="3566" y="355"/>
                  </a:lnTo>
                  <a:lnTo>
                    <a:pt x="3566" y="355"/>
                  </a:lnTo>
                  <a:lnTo>
                    <a:pt x="3567" y="355"/>
                  </a:lnTo>
                  <a:lnTo>
                    <a:pt x="3567" y="355"/>
                  </a:lnTo>
                  <a:lnTo>
                    <a:pt x="3567" y="355"/>
                  </a:lnTo>
                  <a:lnTo>
                    <a:pt x="3567" y="355"/>
                  </a:lnTo>
                  <a:lnTo>
                    <a:pt x="3568" y="355"/>
                  </a:lnTo>
                  <a:lnTo>
                    <a:pt x="3568" y="355"/>
                  </a:lnTo>
                  <a:lnTo>
                    <a:pt x="3568" y="355"/>
                  </a:lnTo>
                  <a:lnTo>
                    <a:pt x="3568" y="355"/>
                  </a:lnTo>
                  <a:lnTo>
                    <a:pt x="3568" y="355"/>
                  </a:lnTo>
                  <a:lnTo>
                    <a:pt x="3569" y="355"/>
                  </a:lnTo>
                  <a:lnTo>
                    <a:pt x="3569" y="355"/>
                  </a:lnTo>
                  <a:lnTo>
                    <a:pt x="3570" y="355"/>
                  </a:lnTo>
                  <a:lnTo>
                    <a:pt x="3570" y="355"/>
                  </a:lnTo>
                  <a:lnTo>
                    <a:pt x="3570" y="355"/>
                  </a:lnTo>
                  <a:lnTo>
                    <a:pt x="3570" y="355"/>
                  </a:lnTo>
                  <a:lnTo>
                    <a:pt x="3571" y="355"/>
                  </a:lnTo>
                  <a:lnTo>
                    <a:pt x="3571" y="355"/>
                  </a:lnTo>
                  <a:lnTo>
                    <a:pt x="3571" y="355"/>
                  </a:lnTo>
                  <a:lnTo>
                    <a:pt x="3571" y="355"/>
                  </a:lnTo>
                  <a:lnTo>
                    <a:pt x="3572" y="355"/>
                  </a:lnTo>
                  <a:lnTo>
                    <a:pt x="3572" y="355"/>
                  </a:lnTo>
                  <a:lnTo>
                    <a:pt x="3572" y="355"/>
                  </a:lnTo>
                  <a:lnTo>
                    <a:pt x="3572" y="355"/>
                  </a:lnTo>
                  <a:lnTo>
                    <a:pt x="3573" y="355"/>
                  </a:lnTo>
                  <a:lnTo>
                    <a:pt x="3573" y="355"/>
                  </a:lnTo>
                  <a:lnTo>
                    <a:pt x="3573" y="355"/>
                  </a:lnTo>
                  <a:lnTo>
                    <a:pt x="3573" y="355"/>
                  </a:lnTo>
                  <a:lnTo>
                    <a:pt x="3574" y="355"/>
                  </a:lnTo>
                  <a:lnTo>
                    <a:pt x="3574" y="355"/>
                  </a:lnTo>
                  <a:lnTo>
                    <a:pt x="3574" y="355"/>
                  </a:lnTo>
                  <a:lnTo>
                    <a:pt x="3574" y="355"/>
                  </a:lnTo>
                  <a:lnTo>
                    <a:pt x="3575" y="355"/>
                  </a:lnTo>
                  <a:lnTo>
                    <a:pt x="3575" y="355"/>
                  </a:lnTo>
                  <a:lnTo>
                    <a:pt x="3575" y="355"/>
                  </a:lnTo>
                  <a:lnTo>
                    <a:pt x="3575" y="355"/>
                  </a:lnTo>
                  <a:lnTo>
                    <a:pt x="3576" y="355"/>
                  </a:lnTo>
                  <a:lnTo>
                    <a:pt x="3576" y="355"/>
                  </a:lnTo>
                  <a:lnTo>
                    <a:pt x="3576" y="355"/>
                  </a:lnTo>
                  <a:lnTo>
                    <a:pt x="3577" y="355"/>
                  </a:lnTo>
                  <a:lnTo>
                    <a:pt x="3577" y="355"/>
                  </a:lnTo>
                  <a:lnTo>
                    <a:pt x="3577" y="355"/>
                  </a:lnTo>
                  <a:lnTo>
                    <a:pt x="3577" y="355"/>
                  </a:lnTo>
                  <a:lnTo>
                    <a:pt x="3578" y="355"/>
                  </a:lnTo>
                  <a:lnTo>
                    <a:pt x="3578" y="355"/>
                  </a:lnTo>
                  <a:lnTo>
                    <a:pt x="3578" y="355"/>
                  </a:lnTo>
                  <a:lnTo>
                    <a:pt x="3578" y="355"/>
                  </a:lnTo>
                  <a:lnTo>
                    <a:pt x="3579" y="355"/>
                  </a:lnTo>
                  <a:lnTo>
                    <a:pt x="3579" y="355"/>
                  </a:lnTo>
                  <a:lnTo>
                    <a:pt x="3579" y="355"/>
                  </a:lnTo>
                  <a:lnTo>
                    <a:pt x="3579" y="355"/>
                  </a:lnTo>
                  <a:lnTo>
                    <a:pt x="3580" y="355"/>
                  </a:lnTo>
                  <a:lnTo>
                    <a:pt x="3580" y="355"/>
                  </a:lnTo>
                  <a:lnTo>
                    <a:pt x="3580" y="355"/>
                  </a:lnTo>
                  <a:lnTo>
                    <a:pt x="3580" y="355"/>
                  </a:lnTo>
                  <a:lnTo>
                    <a:pt x="3580" y="355"/>
                  </a:lnTo>
                  <a:lnTo>
                    <a:pt x="3581" y="355"/>
                  </a:lnTo>
                  <a:lnTo>
                    <a:pt x="3581" y="355"/>
                  </a:lnTo>
                  <a:lnTo>
                    <a:pt x="3581" y="355"/>
                  </a:lnTo>
                  <a:lnTo>
                    <a:pt x="3582" y="355"/>
                  </a:lnTo>
                  <a:lnTo>
                    <a:pt x="3582" y="355"/>
                  </a:lnTo>
                  <a:lnTo>
                    <a:pt x="3582" y="355"/>
                  </a:lnTo>
                  <a:lnTo>
                    <a:pt x="3582" y="355"/>
                  </a:lnTo>
                  <a:lnTo>
                    <a:pt x="3583" y="355"/>
                  </a:lnTo>
                  <a:lnTo>
                    <a:pt x="3583" y="355"/>
                  </a:lnTo>
                  <a:lnTo>
                    <a:pt x="3583" y="355"/>
                  </a:lnTo>
                  <a:lnTo>
                    <a:pt x="3584" y="355"/>
                  </a:lnTo>
                  <a:lnTo>
                    <a:pt x="3584" y="355"/>
                  </a:lnTo>
                  <a:lnTo>
                    <a:pt x="3584" y="355"/>
                  </a:lnTo>
                  <a:lnTo>
                    <a:pt x="3584" y="355"/>
                  </a:lnTo>
                  <a:lnTo>
                    <a:pt x="3585" y="355"/>
                  </a:lnTo>
                  <a:lnTo>
                    <a:pt x="3585" y="355"/>
                  </a:lnTo>
                  <a:lnTo>
                    <a:pt x="3585" y="355"/>
                  </a:lnTo>
                  <a:lnTo>
                    <a:pt x="3585" y="355"/>
                  </a:lnTo>
                  <a:lnTo>
                    <a:pt x="3586" y="355"/>
                  </a:lnTo>
                  <a:lnTo>
                    <a:pt x="3586" y="355"/>
                  </a:lnTo>
                  <a:lnTo>
                    <a:pt x="3586" y="355"/>
                  </a:lnTo>
                  <a:lnTo>
                    <a:pt x="3586" y="355"/>
                  </a:lnTo>
                  <a:lnTo>
                    <a:pt x="3587" y="355"/>
                  </a:lnTo>
                  <a:lnTo>
                    <a:pt x="3587" y="355"/>
                  </a:lnTo>
                  <a:lnTo>
                    <a:pt x="3587" y="355"/>
                  </a:lnTo>
                  <a:lnTo>
                    <a:pt x="3587" y="355"/>
                  </a:lnTo>
                  <a:lnTo>
                    <a:pt x="3588" y="355"/>
                  </a:lnTo>
                  <a:lnTo>
                    <a:pt x="3588" y="355"/>
                  </a:lnTo>
                  <a:lnTo>
                    <a:pt x="3588" y="355"/>
                  </a:lnTo>
                  <a:lnTo>
                    <a:pt x="3588" y="355"/>
                  </a:lnTo>
                  <a:lnTo>
                    <a:pt x="3589" y="355"/>
                  </a:lnTo>
                  <a:lnTo>
                    <a:pt x="3589" y="355"/>
                  </a:lnTo>
                  <a:lnTo>
                    <a:pt x="3589" y="355"/>
                  </a:lnTo>
                  <a:lnTo>
                    <a:pt x="3589" y="355"/>
                  </a:lnTo>
                  <a:lnTo>
                    <a:pt x="3590" y="355"/>
                  </a:lnTo>
                  <a:lnTo>
                    <a:pt x="3590" y="355"/>
                  </a:lnTo>
                  <a:lnTo>
                    <a:pt x="3590" y="355"/>
                  </a:lnTo>
                  <a:lnTo>
                    <a:pt x="3590" y="355"/>
                  </a:lnTo>
                  <a:lnTo>
                    <a:pt x="3591" y="355"/>
                  </a:lnTo>
                  <a:lnTo>
                    <a:pt x="3591" y="355"/>
                  </a:lnTo>
                  <a:lnTo>
                    <a:pt x="3591" y="355"/>
                  </a:lnTo>
                  <a:lnTo>
                    <a:pt x="3592" y="355"/>
                  </a:lnTo>
                  <a:lnTo>
                    <a:pt x="3592" y="355"/>
                  </a:lnTo>
                  <a:lnTo>
                    <a:pt x="3592" y="355"/>
                  </a:lnTo>
                  <a:lnTo>
                    <a:pt x="3592" y="355"/>
                  </a:lnTo>
                  <a:lnTo>
                    <a:pt x="3592" y="355"/>
                  </a:lnTo>
                  <a:lnTo>
                    <a:pt x="3593" y="355"/>
                  </a:lnTo>
                  <a:lnTo>
                    <a:pt x="3593" y="355"/>
                  </a:lnTo>
                  <a:lnTo>
                    <a:pt x="3593" y="355"/>
                  </a:lnTo>
                  <a:lnTo>
                    <a:pt x="3594" y="355"/>
                  </a:lnTo>
                  <a:lnTo>
                    <a:pt x="3594" y="355"/>
                  </a:lnTo>
                  <a:lnTo>
                    <a:pt x="3594" y="355"/>
                  </a:lnTo>
                  <a:lnTo>
                    <a:pt x="3594" y="355"/>
                  </a:lnTo>
                  <a:lnTo>
                    <a:pt x="3595" y="355"/>
                  </a:lnTo>
                  <a:lnTo>
                    <a:pt x="3595" y="355"/>
                  </a:lnTo>
                  <a:lnTo>
                    <a:pt x="3595" y="355"/>
                  </a:lnTo>
                  <a:lnTo>
                    <a:pt x="3595" y="355"/>
                  </a:lnTo>
                  <a:lnTo>
                    <a:pt x="3596" y="355"/>
                  </a:lnTo>
                  <a:lnTo>
                    <a:pt x="3596" y="355"/>
                  </a:lnTo>
                  <a:lnTo>
                    <a:pt x="3596" y="355"/>
                  </a:lnTo>
                  <a:lnTo>
                    <a:pt x="3596" y="355"/>
                  </a:lnTo>
                  <a:lnTo>
                    <a:pt x="3597" y="355"/>
                  </a:lnTo>
                  <a:lnTo>
                    <a:pt x="3597" y="355"/>
                  </a:lnTo>
                  <a:lnTo>
                    <a:pt x="3597" y="355"/>
                  </a:lnTo>
                  <a:lnTo>
                    <a:pt x="3597" y="355"/>
                  </a:lnTo>
                  <a:lnTo>
                    <a:pt x="3598" y="355"/>
                  </a:lnTo>
                  <a:lnTo>
                    <a:pt x="3598" y="355"/>
                  </a:lnTo>
                  <a:lnTo>
                    <a:pt x="3598" y="355"/>
                  </a:lnTo>
                  <a:lnTo>
                    <a:pt x="3599" y="355"/>
                  </a:lnTo>
                  <a:lnTo>
                    <a:pt x="3599" y="355"/>
                  </a:lnTo>
                  <a:lnTo>
                    <a:pt x="3599" y="355"/>
                  </a:lnTo>
                  <a:lnTo>
                    <a:pt x="3599" y="355"/>
                  </a:lnTo>
                  <a:lnTo>
                    <a:pt x="3600" y="355"/>
                  </a:lnTo>
                  <a:lnTo>
                    <a:pt x="3600" y="355"/>
                  </a:lnTo>
                  <a:lnTo>
                    <a:pt x="3600" y="355"/>
                  </a:lnTo>
                  <a:lnTo>
                    <a:pt x="3600" y="355"/>
                  </a:lnTo>
                  <a:lnTo>
                    <a:pt x="3601" y="355"/>
                  </a:lnTo>
                  <a:lnTo>
                    <a:pt x="3601" y="355"/>
                  </a:lnTo>
                  <a:lnTo>
                    <a:pt x="3601" y="355"/>
                  </a:lnTo>
                  <a:lnTo>
                    <a:pt x="3601" y="355"/>
                  </a:lnTo>
                  <a:lnTo>
                    <a:pt x="3602" y="355"/>
                  </a:lnTo>
                  <a:lnTo>
                    <a:pt x="3602" y="355"/>
                  </a:lnTo>
                  <a:lnTo>
                    <a:pt x="3602" y="355"/>
                  </a:lnTo>
                  <a:lnTo>
                    <a:pt x="3602" y="355"/>
                  </a:lnTo>
                  <a:lnTo>
                    <a:pt x="3603" y="355"/>
                  </a:lnTo>
                  <a:lnTo>
                    <a:pt x="3603" y="355"/>
                  </a:lnTo>
                  <a:lnTo>
                    <a:pt x="3603" y="355"/>
                  </a:lnTo>
                  <a:lnTo>
                    <a:pt x="3603" y="355"/>
                  </a:lnTo>
                  <a:lnTo>
                    <a:pt x="3604" y="355"/>
                  </a:lnTo>
                  <a:lnTo>
                    <a:pt x="3604" y="355"/>
                  </a:lnTo>
                  <a:lnTo>
                    <a:pt x="3604" y="355"/>
                  </a:lnTo>
                  <a:lnTo>
                    <a:pt x="3604" y="355"/>
                  </a:lnTo>
                  <a:lnTo>
                    <a:pt x="3605" y="355"/>
                  </a:lnTo>
                  <a:lnTo>
                    <a:pt x="3605" y="355"/>
                  </a:lnTo>
                  <a:lnTo>
                    <a:pt x="3605" y="355"/>
                  </a:lnTo>
                  <a:lnTo>
                    <a:pt x="3606" y="355"/>
                  </a:lnTo>
                  <a:lnTo>
                    <a:pt x="3606" y="355"/>
                  </a:lnTo>
                  <a:lnTo>
                    <a:pt x="3606" y="355"/>
                  </a:lnTo>
                  <a:lnTo>
                    <a:pt x="3606" y="355"/>
                  </a:lnTo>
                  <a:lnTo>
                    <a:pt x="3607" y="355"/>
                  </a:lnTo>
                  <a:lnTo>
                    <a:pt x="3607" y="355"/>
                  </a:lnTo>
                  <a:lnTo>
                    <a:pt x="3607" y="355"/>
                  </a:lnTo>
                  <a:lnTo>
                    <a:pt x="3607" y="355"/>
                  </a:lnTo>
                  <a:lnTo>
                    <a:pt x="3608" y="355"/>
                  </a:lnTo>
                  <a:lnTo>
                    <a:pt x="3608" y="355"/>
                  </a:lnTo>
                  <a:lnTo>
                    <a:pt x="3608" y="355"/>
                  </a:lnTo>
                  <a:lnTo>
                    <a:pt x="3608" y="355"/>
                  </a:lnTo>
                  <a:lnTo>
                    <a:pt x="3609" y="355"/>
                  </a:lnTo>
                  <a:lnTo>
                    <a:pt x="3609" y="355"/>
                  </a:lnTo>
                  <a:lnTo>
                    <a:pt x="3609" y="355"/>
                  </a:lnTo>
                  <a:lnTo>
                    <a:pt x="3609" y="355"/>
                  </a:lnTo>
                  <a:lnTo>
                    <a:pt x="3610" y="355"/>
                  </a:lnTo>
                  <a:lnTo>
                    <a:pt x="3610" y="355"/>
                  </a:lnTo>
                  <a:lnTo>
                    <a:pt x="3610" y="355"/>
                  </a:lnTo>
                  <a:lnTo>
                    <a:pt x="3610" y="355"/>
                  </a:lnTo>
                  <a:lnTo>
                    <a:pt x="3611" y="355"/>
                  </a:lnTo>
                  <a:lnTo>
                    <a:pt x="3611" y="355"/>
                  </a:lnTo>
                  <a:lnTo>
                    <a:pt x="3611" y="355"/>
                  </a:lnTo>
                  <a:lnTo>
                    <a:pt x="3611" y="355"/>
                  </a:lnTo>
                  <a:lnTo>
                    <a:pt x="3612" y="355"/>
                  </a:lnTo>
                  <a:lnTo>
                    <a:pt x="3612" y="355"/>
                  </a:lnTo>
                  <a:lnTo>
                    <a:pt x="3612" y="355"/>
                  </a:lnTo>
                  <a:lnTo>
                    <a:pt x="3613" y="355"/>
                  </a:lnTo>
                  <a:lnTo>
                    <a:pt x="3613" y="355"/>
                  </a:lnTo>
                  <a:lnTo>
                    <a:pt x="3613" y="355"/>
                  </a:lnTo>
                  <a:lnTo>
                    <a:pt x="3613" y="355"/>
                  </a:lnTo>
                  <a:lnTo>
                    <a:pt x="3614" y="355"/>
                  </a:lnTo>
                  <a:lnTo>
                    <a:pt x="3614" y="355"/>
                  </a:lnTo>
                  <a:lnTo>
                    <a:pt x="3614" y="355"/>
                  </a:lnTo>
                  <a:lnTo>
                    <a:pt x="3614" y="355"/>
                  </a:lnTo>
                  <a:lnTo>
                    <a:pt x="3615" y="355"/>
                  </a:lnTo>
                  <a:lnTo>
                    <a:pt x="3615" y="355"/>
                  </a:lnTo>
                  <a:lnTo>
                    <a:pt x="3615" y="355"/>
                  </a:lnTo>
                  <a:lnTo>
                    <a:pt x="3615" y="355"/>
                  </a:lnTo>
                  <a:lnTo>
                    <a:pt x="3616" y="355"/>
                  </a:lnTo>
                  <a:lnTo>
                    <a:pt x="3616" y="355"/>
                  </a:lnTo>
                  <a:lnTo>
                    <a:pt x="3616" y="355"/>
                  </a:lnTo>
                  <a:lnTo>
                    <a:pt x="3616" y="355"/>
                  </a:lnTo>
                  <a:lnTo>
                    <a:pt x="3617" y="355"/>
                  </a:lnTo>
                  <a:lnTo>
                    <a:pt x="3617" y="355"/>
                  </a:lnTo>
                  <a:lnTo>
                    <a:pt x="3617" y="355"/>
                  </a:lnTo>
                  <a:lnTo>
                    <a:pt x="3617" y="355"/>
                  </a:lnTo>
                  <a:lnTo>
                    <a:pt x="3618" y="355"/>
                  </a:lnTo>
                  <a:lnTo>
                    <a:pt x="3618" y="355"/>
                  </a:lnTo>
                  <a:lnTo>
                    <a:pt x="3618" y="355"/>
                  </a:lnTo>
                  <a:lnTo>
                    <a:pt x="3618" y="355"/>
                  </a:lnTo>
                  <a:lnTo>
                    <a:pt x="3619" y="355"/>
                  </a:lnTo>
                  <a:lnTo>
                    <a:pt x="3619" y="355"/>
                  </a:lnTo>
                  <a:lnTo>
                    <a:pt x="3619" y="355"/>
                  </a:lnTo>
                  <a:lnTo>
                    <a:pt x="3619" y="355"/>
                  </a:lnTo>
                  <a:lnTo>
                    <a:pt x="3620" y="355"/>
                  </a:lnTo>
                  <a:lnTo>
                    <a:pt x="3620" y="355"/>
                  </a:lnTo>
                  <a:lnTo>
                    <a:pt x="3620" y="355"/>
                  </a:lnTo>
                  <a:lnTo>
                    <a:pt x="3621" y="355"/>
                  </a:lnTo>
                  <a:lnTo>
                    <a:pt x="3621" y="355"/>
                  </a:lnTo>
                  <a:lnTo>
                    <a:pt x="3621" y="355"/>
                  </a:lnTo>
                  <a:lnTo>
                    <a:pt x="3621" y="355"/>
                  </a:lnTo>
                  <a:lnTo>
                    <a:pt x="3622" y="355"/>
                  </a:lnTo>
                  <a:lnTo>
                    <a:pt x="3622" y="355"/>
                  </a:lnTo>
                  <a:lnTo>
                    <a:pt x="3622" y="355"/>
                  </a:lnTo>
                  <a:lnTo>
                    <a:pt x="3622" y="355"/>
                  </a:lnTo>
                  <a:lnTo>
                    <a:pt x="3623" y="355"/>
                  </a:lnTo>
                  <a:lnTo>
                    <a:pt x="3623" y="355"/>
                  </a:lnTo>
                  <a:lnTo>
                    <a:pt x="3623" y="355"/>
                  </a:lnTo>
                  <a:lnTo>
                    <a:pt x="3623" y="355"/>
                  </a:lnTo>
                  <a:lnTo>
                    <a:pt x="3624" y="355"/>
                  </a:lnTo>
                  <a:lnTo>
                    <a:pt x="3624" y="355"/>
                  </a:lnTo>
                  <a:lnTo>
                    <a:pt x="3624" y="355"/>
                  </a:lnTo>
                  <a:lnTo>
                    <a:pt x="3624" y="355"/>
                  </a:lnTo>
                  <a:lnTo>
                    <a:pt x="3624" y="355"/>
                  </a:lnTo>
                  <a:lnTo>
                    <a:pt x="3625" y="355"/>
                  </a:lnTo>
                  <a:lnTo>
                    <a:pt x="3625" y="355"/>
                  </a:lnTo>
                  <a:lnTo>
                    <a:pt x="3625" y="355"/>
                  </a:lnTo>
                  <a:lnTo>
                    <a:pt x="3626" y="355"/>
                  </a:lnTo>
                  <a:lnTo>
                    <a:pt x="3626" y="355"/>
                  </a:lnTo>
                  <a:lnTo>
                    <a:pt x="3626" y="355"/>
                  </a:lnTo>
                  <a:lnTo>
                    <a:pt x="3626" y="355"/>
                  </a:lnTo>
                  <a:lnTo>
                    <a:pt x="3627" y="355"/>
                  </a:lnTo>
                  <a:lnTo>
                    <a:pt x="3627" y="355"/>
                  </a:lnTo>
                  <a:lnTo>
                    <a:pt x="3627" y="355"/>
                  </a:lnTo>
                  <a:lnTo>
                    <a:pt x="3628" y="355"/>
                  </a:lnTo>
                  <a:lnTo>
                    <a:pt x="3628" y="355"/>
                  </a:lnTo>
                  <a:lnTo>
                    <a:pt x="3628" y="355"/>
                  </a:lnTo>
                  <a:lnTo>
                    <a:pt x="3628" y="355"/>
                  </a:lnTo>
                  <a:lnTo>
                    <a:pt x="3629" y="355"/>
                  </a:lnTo>
                  <a:lnTo>
                    <a:pt x="3629" y="355"/>
                  </a:lnTo>
                  <a:lnTo>
                    <a:pt x="3629" y="355"/>
                  </a:lnTo>
                  <a:lnTo>
                    <a:pt x="3629" y="355"/>
                  </a:lnTo>
                  <a:lnTo>
                    <a:pt x="3630" y="355"/>
                  </a:lnTo>
                  <a:lnTo>
                    <a:pt x="3630" y="355"/>
                  </a:lnTo>
                  <a:lnTo>
                    <a:pt x="3630" y="355"/>
                  </a:lnTo>
                  <a:lnTo>
                    <a:pt x="3630" y="355"/>
                  </a:lnTo>
                  <a:lnTo>
                    <a:pt x="3631" y="355"/>
                  </a:lnTo>
                  <a:lnTo>
                    <a:pt x="3631" y="355"/>
                  </a:lnTo>
                  <a:lnTo>
                    <a:pt x="3631" y="355"/>
                  </a:lnTo>
                  <a:lnTo>
                    <a:pt x="3631" y="355"/>
                  </a:lnTo>
                  <a:lnTo>
                    <a:pt x="3632" y="355"/>
                  </a:lnTo>
                  <a:lnTo>
                    <a:pt x="3632" y="355"/>
                  </a:lnTo>
                  <a:lnTo>
                    <a:pt x="3632" y="355"/>
                  </a:lnTo>
                  <a:lnTo>
                    <a:pt x="3632" y="355"/>
                  </a:lnTo>
                  <a:lnTo>
                    <a:pt x="3633" y="355"/>
                  </a:lnTo>
                  <a:lnTo>
                    <a:pt x="3633" y="355"/>
                  </a:lnTo>
                  <a:lnTo>
                    <a:pt x="3633" y="355"/>
                  </a:lnTo>
                  <a:lnTo>
                    <a:pt x="3633" y="355"/>
                  </a:lnTo>
                  <a:lnTo>
                    <a:pt x="3634" y="355"/>
                  </a:lnTo>
                  <a:lnTo>
                    <a:pt x="3634" y="355"/>
                  </a:lnTo>
                  <a:lnTo>
                    <a:pt x="3634" y="355"/>
                  </a:lnTo>
                  <a:lnTo>
                    <a:pt x="3635" y="355"/>
                  </a:lnTo>
                  <a:lnTo>
                    <a:pt x="3635" y="355"/>
                  </a:lnTo>
                  <a:lnTo>
                    <a:pt x="3635" y="355"/>
                  </a:lnTo>
                  <a:lnTo>
                    <a:pt x="3635" y="355"/>
                  </a:lnTo>
                  <a:lnTo>
                    <a:pt x="3636" y="355"/>
                  </a:lnTo>
                  <a:lnTo>
                    <a:pt x="3636" y="355"/>
                  </a:lnTo>
                  <a:lnTo>
                    <a:pt x="3636" y="355"/>
                  </a:lnTo>
                  <a:lnTo>
                    <a:pt x="3636" y="355"/>
                  </a:lnTo>
                  <a:lnTo>
                    <a:pt x="3636" y="355"/>
                  </a:lnTo>
                  <a:lnTo>
                    <a:pt x="3637" y="355"/>
                  </a:lnTo>
                  <a:lnTo>
                    <a:pt x="3637" y="355"/>
                  </a:lnTo>
                  <a:lnTo>
                    <a:pt x="3637" y="355"/>
                  </a:lnTo>
                  <a:lnTo>
                    <a:pt x="3638" y="355"/>
                  </a:lnTo>
                  <a:lnTo>
                    <a:pt x="3638" y="355"/>
                  </a:lnTo>
                  <a:lnTo>
                    <a:pt x="3638" y="355"/>
                  </a:lnTo>
                  <a:lnTo>
                    <a:pt x="3638" y="355"/>
                  </a:lnTo>
                  <a:lnTo>
                    <a:pt x="3639" y="355"/>
                  </a:lnTo>
                  <a:lnTo>
                    <a:pt x="3639" y="355"/>
                  </a:lnTo>
                  <a:lnTo>
                    <a:pt x="3639" y="355"/>
                  </a:lnTo>
                  <a:lnTo>
                    <a:pt x="3639" y="355"/>
                  </a:lnTo>
                  <a:lnTo>
                    <a:pt x="3640" y="355"/>
                  </a:lnTo>
                  <a:lnTo>
                    <a:pt x="3640" y="355"/>
                  </a:lnTo>
                  <a:lnTo>
                    <a:pt x="3640" y="355"/>
                  </a:lnTo>
                  <a:lnTo>
                    <a:pt x="3640" y="355"/>
                  </a:lnTo>
                  <a:lnTo>
                    <a:pt x="3641" y="355"/>
                  </a:lnTo>
                  <a:lnTo>
                    <a:pt x="3641" y="355"/>
                  </a:lnTo>
                  <a:lnTo>
                    <a:pt x="3641" y="355"/>
                  </a:lnTo>
                  <a:lnTo>
                    <a:pt x="3642" y="355"/>
                  </a:lnTo>
                  <a:lnTo>
                    <a:pt x="3642" y="355"/>
                  </a:lnTo>
                  <a:lnTo>
                    <a:pt x="3642" y="355"/>
                  </a:lnTo>
                  <a:lnTo>
                    <a:pt x="3642" y="355"/>
                  </a:lnTo>
                  <a:lnTo>
                    <a:pt x="3643" y="355"/>
                  </a:lnTo>
                  <a:lnTo>
                    <a:pt x="3643" y="355"/>
                  </a:lnTo>
                  <a:lnTo>
                    <a:pt x="3643" y="355"/>
                  </a:lnTo>
                  <a:lnTo>
                    <a:pt x="3643" y="355"/>
                  </a:lnTo>
                  <a:lnTo>
                    <a:pt x="3644" y="355"/>
                  </a:lnTo>
                  <a:lnTo>
                    <a:pt x="3644" y="355"/>
                  </a:lnTo>
                  <a:lnTo>
                    <a:pt x="3644" y="355"/>
                  </a:lnTo>
                  <a:lnTo>
                    <a:pt x="3644" y="355"/>
                  </a:lnTo>
                  <a:lnTo>
                    <a:pt x="3645" y="355"/>
                  </a:lnTo>
                  <a:lnTo>
                    <a:pt x="3645" y="355"/>
                  </a:lnTo>
                  <a:lnTo>
                    <a:pt x="3645" y="355"/>
                  </a:lnTo>
                  <a:lnTo>
                    <a:pt x="3645" y="355"/>
                  </a:lnTo>
                  <a:lnTo>
                    <a:pt x="3646" y="355"/>
                  </a:lnTo>
                  <a:lnTo>
                    <a:pt x="3646" y="355"/>
                  </a:lnTo>
                  <a:lnTo>
                    <a:pt x="3646" y="355"/>
                  </a:lnTo>
                  <a:lnTo>
                    <a:pt x="3646" y="355"/>
                  </a:lnTo>
                  <a:lnTo>
                    <a:pt x="3647" y="355"/>
                  </a:lnTo>
                  <a:lnTo>
                    <a:pt x="3647" y="355"/>
                  </a:lnTo>
                  <a:lnTo>
                    <a:pt x="3647" y="355"/>
                  </a:lnTo>
                  <a:lnTo>
                    <a:pt x="3647" y="355"/>
                  </a:lnTo>
                  <a:lnTo>
                    <a:pt x="3648" y="355"/>
                  </a:lnTo>
                  <a:lnTo>
                    <a:pt x="3648" y="355"/>
                  </a:lnTo>
                  <a:lnTo>
                    <a:pt x="3648" y="355"/>
                  </a:lnTo>
                  <a:lnTo>
                    <a:pt x="3648" y="355"/>
                  </a:lnTo>
                  <a:lnTo>
                    <a:pt x="3649" y="355"/>
                  </a:lnTo>
                  <a:lnTo>
                    <a:pt x="3649" y="355"/>
                  </a:lnTo>
                  <a:lnTo>
                    <a:pt x="3649" y="355"/>
                  </a:lnTo>
                  <a:lnTo>
                    <a:pt x="3650" y="355"/>
                  </a:lnTo>
                  <a:lnTo>
                    <a:pt x="3650" y="355"/>
                  </a:lnTo>
                  <a:lnTo>
                    <a:pt x="3650" y="355"/>
                  </a:lnTo>
                  <a:lnTo>
                    <a:pt x="3650" y="355"/>
                  </a:lnTo>
                  <a:lnTo>
                    <a:pt x="3651" y="355"/>
                  </a:lnTo>
                  <a:lnTo>
                    <a:pt x="3651" y="355"/>
                  </a:lnTo>
                  <a:lnTo>
                    <a:pt x="3651" y="355"/>
                  </a:lnTo>
                  <a:lnTo>
                    <a:pt x="3651" y="355"/>
                  </a:lnTo>
                  <a:lnTo>
                    <a:pt x="3652" y="355"/>
                  </a:lnTo>
                  <a:lnTo>
                    <a:pt x="3652" y="355"/>
                  </a:lnTo>
                  <a:lnTo>
                    <a:pt x="3652" y="355"/>
                  </a:lnTo>
                  <a:lnTo>
                    <a:pt x="3652" y="355"/>
                  </a:lnTo>
                  <a:lnTo>
                    <a:pt x="3653" y="355"/>
                  </a:lnTo>
                  <a:lnTo>
                    <a:pt x="3653" y="355"/>
                  </a:lnTo>
                  <a:lnTo>
                    <a:pt x="3653" y="355"/>
                  </a:lnTo>
                  <a:lnTo>
                    <a:pt x="3653" y="355"/>
                  </a:lnTo>
                  <a:lnTo>
                    <a:pt x="3654" y="355"/>
                  </a:lnTo>
                  <a:lnTo>
                    <a:pt x="3654" y="355"/>
                  </a:lnTo>
                  <a:lnTo>
                    <a:pt x="3654" y="355"/>
                  </a:lnTo>
                  <a:lnTo>
                    <a:pt x="3654" y="355"/>
                  </a:lnTo>
                  <a:lnTo>
                    <a:pt x="3655" y="355"/>
                  </a:lnTo>
                  <a:lnTo>
                    <a:pt x="3655" y="355"/>
                  </a:lnTo>
                  <a:lnTo>
                    <a:pt x="3655" y="355"/>
                  </a:lnTo>
                  <a:lnTo>
                    <a:pt x="3655" y="355"/>
                  </a:lnTo>
                  <a:lnTo>
                    <a:pt x="3655" y="355"/>
                  </a:lnTo>
                  <a:lnTo>
                    <a:pt x="3656" y="355"/>
                  </a:lnTo>
                  <a:lnTo>
                    <a:pt x="3656" y="355"/>
                  </a:lnTo>
                  <a:lnTo>
                    <a:pt x="3657" y="355"/>
                  </a:lnTo>
                  <a:lnTo>
                    <a:pt x="3657" y="355"/>
                  </a:lnTo>
                  <a:lnTo>
                    <a:pt x="3657" y="355"/>
                  </a:lnTo>
                  <a:lnTo>
                    <a:pt x="3657" y="355"/>
                  </a:lnTo>
                  <a:lnTo>
                    <a:pt x="3658" y="355"/>
                  </a:lnTo>
                  <a:lnTo>
                    <a:pt x="3658" y="355"/>
                  </a:lnTo>
                  <a:lnTo>
                    <a:pt x="3658" y="355"/>
                  </a:lnTo>
                  <a:lnTo>
                    <a:pt x="3658" y="355"/>
                  </a:lnTo>
                  <a:lnTo>
                    <a:pt x="3659" y="355"/>
                  </a:lnTo>
                  <a:lnTo>
                    <a:pt x="3659" y="355"/>
                  </a:lnTo>
                  <a:lnTo>
                    <a:pt x="3659" y="355"/>
                  </a:lnTo>
                  <a:lnTo>
                    <a:pt x="3659" y="355"/>
                  </a:lnTo>
                  <a:lnTo>
                    <a:pt x="3660" y="355"/>
                  </a:lnTo>
                  <a:lnTo>
                    <a:pt x="3660" y="355"/>
                  </a:lnTo>
                  <a:lnTo>
                    <a:pt x="3660" y="355"/>
                  </a:lnTo>
                  <a:lnTo>
                    <a:pt x="3660" y="355"/>
                  </a:lnTo>
                  <a:lnTo>
                    <a:pt x="3661" y="355"/>
                  </a:lnTo>
                  <a:lnTo>
                    <a:pt x="3661" y="355"/>
                  </a:lnTo>
                  <a:lnTo>
                    <a:pt x="3661" y="355"/>
                  </a:lnTo>
                  <a:lnTo>
                    <a:pt x="3661" y="355"/>
                  </a:lnTo>
                  <a:lnTo>
                    <a:pt x="3662" y="355"/>
                  </a:lnTo>
                  <a:lnTo>
                    <a:pt x="3662" y="355"/>
                  </a:lnTo>
                  <a:lnTo>
                    <a:pt x="3662" y="355"/>
                  </a:lnTo>
                  <a:lnTo>
                    <a:pt x="3662" y="355"/>
                  </a:lnTo>
                  <a:lnTo>
                    <a:pt x="3663" y="355"/>
                  </a:lnTo>
                  <a:lnTo>
                    <a:pt x="3663" y="355"/>
                  </a:lnTo>
                  <a:lnTo>
                    <a:pt x="3663" y="355"/>
                  </a:lnTo>
                  <a:lnTo>
                    <a:pt x="3664" y="355"/>
                  </a:lnTo>
                  <a:lnTo>
                    <a:pt x="3664" y="355"/>
                  </a:lnTo>
                  <a:lnTo>
                    <a:pt x="3664" y="355"/>
                  </a:lnTo>
                  <a:lnTo>
                    <a:pt x="3664" y="355"/>
                  </a:lnTo>
                  <a:lnTo>
                    <a:pt x="3665" y="355"/>
                  </a:lnTo>
                  <a:lnTo>
                    <a:pt x="3665" y="355"/>
                  </a:lnTo>
                  <a:lnTo>
                    <a:pt x="3665" y="355"/>
                  </a:lnTo>
                  <a:lnTo>
                    <a:pt x="3665" y="355"/>
                  </a:lnTo>
                  <a:lnTo>
                    <a:pt x="3666" y="355"/>
                  </a:lnTo>
                  <a:lnTo>
                    <a:pt x="3666" y="355"/>
                  </a:lnTo>
                  <a:lnTo>
                    <a:pt x="3666" y="355"/>
                  </a:lnTo>
                  <a:lnTo>
                    <a:pt x="3666" y="355"/>
                  </a:lnTo>
                  <a:lnTo>
                    <a:pt x="3667" y="355"/>
                  </a:lnTo>
                  <a:lnTo>
                    <a:pt x="3667" y="355"/>
                  </a:lnTo>
                  <a:lnTo>
                    <a:pt x="3667" y="355"/>
                  </a:lnTo>
                  <a:lnTo>
                    <a:pt x="3667" y="355"/>
                  </a:lnTo>
                  <a:lnTo>
                    <a:pt x="3667" y="355"/>
                  </a:lnTo>
                  <a:lnTo>
                    <a:pt x="3668" y="355"/>
                  </a:lnTo>
                  <a:lnTo>
                    <a:pt x="3668" y="355"/>
                  </a:lnTo>
                  <a:lnTo>
                    <a:pt x="3668" y="355"/>
                  </a:lnTo>
                  <a:lnTo>
                    <a:pt x="3668" y="355"/>
                  </a:lnTo>
                  <a:lnTo>
                    <a:pt x="3669" y="355"/>
                  </a:lnTo>
                  <a:lnTo>
                    <a:pt x="3669" y="355"/>
                  </a:lnTo>
                  <a:lnTo>
                    <a:pt x="3669" y="355"/>
                  </a:lnTo>
                  <a:lnTo>
                    <a:pt x="3670" y="355"/>
                  </a:lnTo>
                  <a:lnTo>
                    <a:pt x="3670" y="355"/>
                  </a:lnTo>
                  <a:lnTo>
                    <a:pt x="3670" y="355"/>
                  </a:lnTo>
                  <a:lnTo>
                    <a:pt x="3670" y="355"/>
                  </a:lnTo>
                  <a:lnTo>
                    <a:pt x="3671" y="355"/>
                  </a:lnTo>
                  <a:lnTo>
                    <a:pt x="3671" y="355"/>
                  </a:lnTo>
                  <a:lnTo>
                    <a:pt x="3671" y="355"/>
                  </a:lnTo>
                  <a:lnTo>
                    <a:pt x="3672" y="355"/>
                  </a:lnTo>
                  <a:lnTo>
                    <a:pt x="3672" y="355"/>
                  </a:lnTo>
                  <a:lnTo>
                    <a:pt x="3672" y="355"/>
                  </a:lnTo>
                  <a:lnTo>
                    <a:pt x="3672" y="355"/>
                  </a:lnTo>
                  <a:lnTo>
                    <a:pt x="3673" y="355"/>
                  </a:lnTo>
                  <a:lnTo>
                    <a:pt x="3673" y="355"/>
                  </a:lnTo>
                  <a:lnTo>
                    <a:pt x="3673" y="355"/>
                  </a:lnTo>
                  <a:lnTo>
                    <a:pt x="3673" y="355"/>
                  </a:lnTo>
                  <a:lnTo>
                    <a:pt x="3674" y="355"/>
                  </a:lnTo>
                  <a:lnTo>
                    <a:pt x="3674" y="355"/>
                  </a:lnTo>
                  <a:lnTo>
                    <a:pt x="3674" y="355"/>
                  </a:lnTo>
                  <a:lnTo>
                    <a:pt x="3674" y="355"/>
                  </a:lnTo>
                  <a:lnTo>
                    <a:pt x="3675" y="355"/>
                  </a:lnTo>
                  <a:lnTo>
                    <a:pt x="3675" y="355"/>
                  </a:lnTo>
                  <a:lnTo>
                    <a:pt x="3675" y="355"/>
                  </a:lnTo>
                  <a:lnTo>
                    <a:pt x="3675" y="355"/>
                  </a:lnTo>
                  <a:lnTo>
                    <a:pt x="3676" y="355"/>
                  </a:lnTo>
                  <a:lnTo>
                    <a:pt x="3676" y="355"/>
                  </a:lnTo>
                  <a:lnTo>
                    <a:pt x="3676" y="355"/>
                  </a:lnTo>
                  <a:lnTo>
                    <a:pt x="3676" y="355"/>
                  </a:lnTo>
                  <a:lnTo>
                    <a:pt x="3677" y="355"/>
                  </a:lnTo>
                  <a:lnTo>
                    <a:pt x="3677" y="355"/>
                  </a:lnTo>
                  <a:lnTo>
                    <a:pt x="3677" y="355"/>
                  </a:lnTo>
                  <a:lnTo>
                    <a:pt x="3677" y="355"/>
                  </a:lnTo>
                  <a:lnTo>
                    <a:pt x="3678" y="355"/>
                  </a:lnTo>
                  <a:lnTo>
                    <a:pt x="3678" y="355"/>
                  </a:lnTo>
                  <a:lnTo>
                    <a:pt x="3678" y="355"/>
                  </a:lnTo>
                  <a:lnTo>
                    <a:pt x="3679" y="355"/>
                  </a:lnTo>
                  <a:lnTo>
                    <a:pt x="3679" y="355"/>
                  </a:lnTo>
                  <a:lnTo>
                    <a:pt x="3679" y="355"/>
                  </a:lnTo>
                  <a:lnTo>
                    <a:pt x="3679" y="355"/>
                  </a:lnTo>
                  <a:lnTo>
                    <a:pt x="3679" y="355"/>
                  </a:lnTo>
                  <a:lnTo>
                    <a:pt x="3680" y="355"/>
                  </a:lnTo>
                  <a:lnTo>
                    <a:pt x="3680" y="355"/>
                  </a:lnTo>
                  <a:lnTo>
                    <a:pt x="3680" y="355"/>
                  </a:lnTo>
                  <a:lnTo>
                    <a:pt x="3680" y="355"/>
                  </a:lnTo>
                  <a:lnTo>
                    <a:pt x="3681" y="355"/>
                  </a:lnTo>
                  <a:lnTo>
                    <a:pt x="3681" y="355"/>
                  </a:lnTo>
                  <a:lnTo>
                    <a:pt x="3681" y="355"/>
                  </a:lnTo>
                  <a:lnTo>
                    <a:pt x="3682" y="355"/>
                  </a:lnTo>
                  <a:lnTo>
                    <a:pt x="3682" y="355"/>
                  </a:lnTo>
                  <a:lnTo>
                    <a:pt x="3682" y="355"/>
                  </a:lnTo>
                  <a:lnTo>
                    <a:pt x="3682" y="355"/>
                  </a:lnTo>
                  <a:lnTo>
                    <a:pt x="3683" y="355"/>
                  </a:lnTo>
                  <a:lnTo>
                    <a:pt x="3683" y="355"/>
                  </a:lnTo>
                  <a:lnTo>
                    <a:pt x="3683" y="355"/>
                  </a:lnTo>
                  <a:lnTo>
                    <a:pt x="3683" y="355"/>
                  </a:lnTo>
                  <a:lnTo>
                    <a:pt x="3684" y="355"/>
                  </a:lnTo>
                  <a:lnTo>
                    <a:pt x="3684" y="355"/>
                  </a:lnTo>
                  <a:lnTo>
                    <a:pt x="3684" y="355"/>
                  </a:lnTo>
                  <a:lnTo>
                    <a:pt x="3684" y="355"/>
                  </a:lnTo>
                  <a:lnTo>
                    <a:pt x="3685" y="355"/>
                  </a:lnTo>
                  <a:lnTo>
                    <a:pt x="3685" y="355"/>
                  </a:lnTo>
                  <a:lnTo>
                    <a:pt x="3685" y="355"/>
                  </a:lnTo>
                  <a:lnTo>
                    <a:pt x="3686" y="355"/>
                  </a:lnTo>
                  <a:lnTo>
                    <a:pt x="3686" y="355"/>
                  </a:lnTo>
                  <a:lnTo>
                    <a:pt x="3686" y="355"/>
                  </a:lnTo>
                  <a:lnTo>
                    <a:pt x="3686" y="355"/>
                  </a:lnTo>
                  <a:lnTo>
                    <a:pt x="3687" y="355"/>
                  </a:lnTo>
                  <a:lnTo>
                    <a:pt x="3687" y="355"/>
                  </a:lnTo>
                  <a:lnTo>
                    <a:pt x="3687" y="355"/>
                  </a:lnTo>
                  <a:lnTo>
                    <a:pt x="3687" y="355"/>
                  </a:lnTo>
                  <a:lnTo>
                    <a:pt x="3688" y="355"/>
                  </a:lnTo>
                  <a:lnTo>
                    <a:pt x="3688" y="355"/>
                  </a:lnTo>
                  <a:lnTo>
                    <a:pt x="3688" y="355"/>
                  </a:lnTo>
                  <a:lnTo>
                    <a:pt x="3688" y="355"/>
                  </a:lnTo>
                  <a:lnTo>
                    <a:pt x="3689" y="355"/>
                  </a:lnTo>
                  <a:lnTo>
                    <a:pt x="3689" y="355"/>
                  </a:lnTo>
                  <a:lnTo>
                    <a:pt x="3689" y="355"/>
                  </a:lnTo>
                  <a:lnTo>
                    <a:pt x="3689" y="355"/>
                  </a:lnTo>
                  <a:lnTo>
                    <a:pt x="3690" y="355"/>
                  </a:lnTo>
                  <a:lnTo>
                    <a:pt x="3690" y="355"/>
                  </a:lnTo>
                  <a:lnTo>
                    <a:pt x="3690" y="355"/>
                  </a:lnTo>
                  <a:lnTo>
                    <a:pt x="3690" y="355"/>
                  </a:lnTo>
                  <a:lnTo>
                    <a:pt x="3691" y="355"/>
                  </a:lnTo>
                  <a:lnTo>
                    <a:pt x="3691" y="355"/>
                  </a:lnTo>
                  <a:lnTo>
                    <a:pt x="3691" y="355"/>
                  </a:lnTo>
                  <a:lnTo>
                    <a:pt x="3691" y="355"/>
                  </a:lnTo>
                  <a:lnTo>
                    <a:pt x="3692" y="355"/>
                  </a:lnTo>
                  <a:lnTo>
                    <a:pt x="3692" y="355"/>
                  </a:lnTo>
                  <a:lnTo>
                    <a:pt x="3692" y="355"/>
                  </a:lnTo>
                  <a:lnTo>
                    <a:pt x="3692" y="355"/>
                  </a:lnTo>
                  <a:lnTo>
                    <a:pt x="3693" y="355"/>
                  </a:lnTo>
                  <a:lnTo>
                    <a:pt x="3693" y="355"/>
                  </a:lnTo>
                  <a:lnTo>
                    <a:pt x="3693" y="355"/>
                  </a:lnTo>
                  <a:lnTo>
                    <a:pt x="3694" y="355"/>
                  </a:lnTo>
                  <a:lnTo>
                    <a:pt x="3694" y="355"/>
                  </a:lnTo>
                  <a:lnTo>
                    <a:pt x="3694" y="355"/>
                  </a:lnTo>
                  <a:lnTo>
                    <a:pt x="3694" y="355"/>
                  </a:lnTo>
                  <a:lnTo>
                    <a:pt x="3695" y="355"/>
                  </a:lnTo>
                  <a:lnTo>
                    <a:pt x="3695" y="355"/>
                  </a:lnTo>
                  <a:lnTo>
                    <a:pt x="3695" y="355"/>
                  </a:lnTo>
                  <a:lnTo>
                    <a:pt x="3695" y="355"/>
                  </a:lnTo>
                  <a:lnTo>
                    <a:pt x="3696" y="355"/>
                  </a:lnTo>
                  <a:lnTo>
                    <a:pt x="3696" y="355"/>
                  </a:lnTo>
                  <a:lnTo>
                    <a:pt x="3696" y="355"/>
                  </a:lnTo>
                  <a:lnTo>
                    <a:pt x="3696" y="355"/>
                  </a:lnTo>
                  <a:lnTo>
                    <a:pt x="3697" y="355"/>
                  </a:lnTo>
                  <a:lnTo>
                    <a:pt x="3697" y="355"/>
                  </a:lnTo>
                  <a:lnTo>
                    <a:pt x="3697" y="355"/>
                  </a:lnTo>
                  <a:lnTo>
                    <a:pt x="3697" y="355"/>
                  </a:lnTo>
                  <a:lnTo>
                    <a:pt x="3698" y="355"/>
                  </a:lnTo>
                  <a:lnTo>
                    <a:pt x="3698" y="355"/>
                  </a:lnTo>
                  <a:lnTo>
                    <a:pt x="3698" y="355"/>
                  </a:lnTo>
                  <a:lnTo>
                    <a:pt x="3698" y="355"/>
                  </a:lnTo>
                  <a:lnTo>
                    <a:pt x="3699" y="355"/>
                  </a:lnTo>
                  <a:lnTo>
                    <a:pt x="3699" y="355"/>
                  </a:lnTo>
                  <a:lnTo>
                    <a:pt x="3699" y="355"/>
                  </a:lnTo>
                  <a:lnTo>
                    <a:pt x="3699" y="355"/>
                  </a:lnTo>
                  <a:lnTo>
                    <a:pt x="3699" y="355"/>
                  </a:lnTo>
                  <a:lnTo>
                    <a:pt x="3700" y="355"/>
                  </a:lnTo>
                  <a:lnTo>
                    <a:pt x="3700" y="355"/>
                  </a:lnTo>
                  <a:lnTo>
                    <a:pt x="3701" y="355"/>
                  </a:lnTo>
                  <a:lnTo>
                    <a:pt x="3701" y="355"/>
                  </a:lnTo>
                  <a:lnTo>
                    <a:pt x="3701" y="355"/>
                  </a:lnTo>
                  <a:lnTo>
                    <a:pt x="3701" y="355"/>
                  </a:lnTo>
                  <a:lnTo>
                    <a:pt x="3702" y="355"/>
                  </a:lnTo>
                  <a:lnTo>
                    <a:pt x="3702" y="355"/>
                  </a:lnTo>
                  <a:lnTo>
                    <a:pt x="3702" y="355"/>
                  </a:lnTo>
                  <a:lnTo>
                    <a:pt x="3702" y="355"/>
                  </a:lnTo>
                  <a:lnTo>
                    <a:pt x="3703" y="355"/>
                  </a:lnTo>
                  <a:lnTo>
                    <a:pt x="3703" y="355"/>
                  </a:lnTo>
                  <a:lnTo>
                    <a:pt x="3703" y="355"/>
                  </a:lnTo>
                  <a:lnTo>
                    <a:pt x="3703" y="355"/>
                  </a:lnTo>
                  <a:lnTo>
                    <a:pt x="3704" y="355"/>
                  </a:lnTo>
                  <a:lnTo>
                    <a:pt x="3704" y="355"/>
                  </a:lnTo>
                  <a:lnTo>
                    <a:pt x="3704" y="355"/>
                  </a:lnTo>
                  <a:lnTo>
                    <a:pt x="3704" y="355"/>
                  </a:lnTo>
                  <a:lnTo>
                    <a:pt x="3705" y="355"/>
                  </a:lnTo>
                  <a:lnTo>
                    <a:pt x="3705" y="355"/>
                  </a:lnTo>
                  <a:lnTo>
                    <a:pt x="3705" y="355"/>
                  </a:lnTo>
                  <a:lnTo>
                    <a:pt x="3705" y="355"/>
                  </a:lnTo>
                  <a:lnTo>
                    <a:pt x="3706" y="355"/>
                  </a:lnTo>
                  <a:lnTo>
                    <a:pt x="3706" y="355"/>
                  </a:lnTo>
                  <a:lnTo>
                    <a:pt x="3706" y="355"/>
                  </a:lnTo>
                  <a:lnTo>
                    <a:pt x="3706" y="355"/>
                  </a:lnTo>
                  <a:lnTo>
                    <a:pt x="3707" y="355"/>
                  </a:lnTo>
                  <a:lnTo>
                    <a:pt x="3707" y="355"/>
                  </a:lnTo>
                  <a:lnTo>
                    <a:pt x="3707" y="355"/>
                  </a:lnTo>
                  <a:lnTo>
                    <a:pt x="3708" y="355"/>
                  </a:lnTo>
                  <a:lnTo>
                    <a:pt x="3708" y="355"/>
                  </a:lnTo>
                  <a:lnTo>
                    <a:pt x="3708" y="355"/>
                  </a:lnTo>
                  <a:lnTo>
                    <a:pt x="3708" y="355"/>
                  </a:lnTo>
                  <a:lnTo>
                    <a:pt x="3709" y="355"/>
                  </a:lnTo>
                  <a:lnTo>
                    <a:pt x="3709" y="355"/>
                  </a:lnTo>
                  <a:lnTo>
                    <a:pt x="3709" y="355"/>
                  </a:lnTo>
                  <a:lnTo>
                    <a:pt x="3709" y="355"/>
                  </a:lnTo>
                  <a:lnTo>
                    <a:pt x="3710" y="355"/>
                  </a:lnTo>
                  <a:lnTo>
                    <a:pt x="3710" y="355"/>
                  </a:lnTo>
                  <a:lnTo>
                    <a:pt x="3710" y="355"/>
                  </a:lnTo>
                  <a:lnTo>
                    <a:pt x="3710" y="355"/>
                  </a:lnTo>
                  <a:lnTo>
                    <a:pt x="3711" y="355"/>
                  </a:lnTo>
                  <a:lnTo>
                    <a:pt x="3711" y="355"/>
                  </a:lnTo>
                  <a:lnTo>
                    <a:pt x="3711" y="355"/>
                  </a:lnTo>
                  <a:lnTo>
                    <a:pt x="3711" y="355"/>
                  </a:lnTo>
                  <a:lnTo>
                    <a:pt x="3711" y="355"/>
                  </a:lnTo>
                  <a:lnTo>
                    <a:pt x="3712" y="355"/>
                  </a:lnTo>
                  <a:lnTo>
                    <a:pt x="3712" y="355"/>
                  </a:lnTo>
                  <a:lnTo>
                    <a:pt x="3712" y="355"/>
                  </a:lnTo>
                  <a:lnTo>
                    <a:pt x="3713" y="355"/>
                  </a:lnTo>
                  <a:lnTo>
                    <a:pt x="3713" y="355"/>
                  </a:lnTo>
                  <a:lnTo>
                    <a:pt x="3713" y="355"/>
                  </a:lnTo>
                  <a:lnTo>
                    <a:pt x="3713" y="355"/>
                  </a:lnTo>
                  <a:lnTo>
                    <a:pt x="3714" y="355"/>
                  </a:lnTo>
                  <a:lnTo>
                    <a:pt x="3714" y="355"/>
                  </a:lnTo>
                  <a:lnTo>
                    <a:pt x="3714" y="355"/>
                  </a:lnTo>
                  <a:lnTo>
                    <a:pt x="3715" y="355"/>
                  </a:lnTo>
                  <a:lnTo>
                    <a:pt x="3715" y="355"/>
                  </a:lnTo>
                  <a:lnTo>
                    <a:pt x="3715" y="355"/>
                  </a:lnTo>
                  <a:lnTo>
                    <a:pt x="3715" y="355"/>
                  </a:lnTo>
                  <a:lnTo>
                    <a:pt x="3716" y="355"/>
                  </a:lnTo>
                  <a:lnTo>
                    <a:pt x="3716" y="355"/>
                  </a:lnTo>
                  <a:lnTo>
                    <a:pt x="3716" y="355"/>
                  </a:lnTo>
                  <a:lnTo>
                    <a:pt x="3716" y="355"/>
                  </a:lnTo>
                  <a:lnTo>
                    <a:pt x="3717" y="355"/>
                  </a:lnTo>
                  <a:lnTo>
                    <a:pt x="3717" y="355"/>
                  </a:lnTo>
                  <a:lnTo>
                    <a:pt x="3717" y="355"/>
                  </a:lnTo>
                  <a:lnTo>
                    <a:pt x="3717" y="355"/>
                  </a:lnTo>
                  <a:lnTo>
                    <a:pt x="3718" y="355"/>
                  </a:lnTo>
                  <a:lnTo>
                    <a:pt x="3718" y="355"/>
                  </a:lnTo>
                  <a:lnTo>
                    <a:pt x="3718" y="355"/>
                  </a:lnTo>
                  <a:lnTo>
                    <a:pt x="3718" y="355"/>
                  </a:lnTo>
                  <a:lnTo>
                    <a:pt x="3719" y="355"/>
                  </a:lnTo>
                  <a:lnTo>
                    <a:pt x="3719" y="355"/>
                  </a:lnTo>
                  <a:lnTo>
                    <a:pt x="3719" y="355"/>
                  </a:lnTo>
                  <a:lnTo>
                    <a:pt x="3719" y="355"/>
                  </a:lnTo>
                  <a:lnTo>
                    <a:pt x="3720" y="355"/>
                  </a:lnTo>
                  <a:lnTo>
                    <a:pt x="3720" y="355"/>
                  </a:lnTo>
                  <a:lnTo>
                    <a:pt x="3720" y="355"/>
                  </a:lnTo>
                  <a:lnTo>
                    <a:pt x="3720" y="355"/>
                  </a:lnTo>
                  <a:lnTo>
                    <a:pt x="3721" y="355"/>
                  </a:lnTo>
                  <a:lnTo>
                    <a:pt x="3721" y="355"/>
                  </a:lnTo>
                  <a:lnTo>
                    <a:pt x="3721" y="355"/>
                  </a:lnTo>
                  <a:lnTo>
                    <a:pt x="3722" y="355"/>
                  </a:lnTo>
                  <a:lnTo>
                    <a:pt x="3722" y="355"/>
                  </a:lnTo>
                  <a:lnTo>
                    <a:pt x="3722" y="355"/>
                  </a:lnTo>
                  <a:lnTo>
                    <a:pt x="3722" y="355"/>
                  </a:lnTo>
                  <a:lnTo>
                    <a:pt x="3723" y="355"/>
                  </a:lnTo>
                  <a:lnTo>
                    <a:pt x="3723" y="355"/>
                  </a:lnTo>
                  <a:lnTo>
                    <a:pt x="3723" y="355"/>
                  </a:lnTo>
                  <a:lnTo>
                    <a:pt x="3723" y="355"/>
                  </a:lnTo>
                  <a:lnTo>
                    <a:pt x="3723" y="355"/>
                  </a:lnTo>
                  <a:lnTo>
                    <a:pt x="3724" y="355"/>
                  </a:lnTo>
                  <a:lnTo>
                    <a:pt x="3724" y="355"/>
                  </a:lnTo>
                  <a:lnTo>
                    <a:pt x="3724" y="355"/>
                  </a:lnTo>
                  <a:lnTo>
                    <a:pt x="3725" y="355"/>
                  </a:lnTo>
                  <a:lnTo>
                    <a:pt x="3725" y="355"/>
                  </a:lnTo>
                  <a:lnTo>
                    <a:pt x="3725" y="355"/>
                  </a:lnTo>
                  <a:lnTo>
                    <a:pt x="3725" y="355"/>
                  </a:lnTo>
                  <a:lnTo>
                    <a:pt x="3726" y="355"/>
                  </a:lnTo>
                  <a:lnTo>
                    <a:pt x="3726" y="355"/>
                  </a:lnTo>
                  <a:lnTo>
                    <a:pt x="3726" y="355"/>
                  </a:lnTo>
                  <a:lnTo>
                    <a:pt x="3726" y="355"/>
                  </a:lnTo>
                  <a:lnTo>
                    <a:pt x="3727" y="355"/>
                  </a:lnTo>
                  <a:lnTo>
                    <a:pt x="3727" y="355"/>
                  </a:lnTo>
                  <a:lnTo>
                    <a:pt x="3727" y="355"/>
                  </a:lnTo>
                  <a:lnTo>
                    <a:pt x="3727" y="355"/>
                  </a:lnTo>
                  <a:lnTo>
                    <a:pt x="3728" y="355"/>
                  </a:lnTo>
                  <a:lnTo>
                    <a:pt x="3728" y="355"/>
                  </a:lnTo>
                  <a:lnTo>
                    <a:pt x="3728" y="355"/>
                  </a:lnTo>
                  <a:lnTo>
                    <a:pt x="3728" y="355"/>
                  </a:lnTo>
                  <a:lnTo>
                    <a:pt x="3729" y="355"/>
                  </a:lnTo>
                  <a:lnTo>
                    <a:pt x="3729" y="355"/>
                  </a:lnTo>
                  <a:lnTo>
                    <a:pt x="3729" y="355"/>
                  </a:lnTo>
                  <a:lnTo>
                    <a:pt x="3730" y="355"/>
                  </a:lnTo>
                  <a:lnTo>
                    <a:pt x="3730" y="355"/>
                  </a:lnTo>
                  <a:lnTo>
                    <a:pt x="3730" y="355"/>
                  </a:lnTo>
                  <a:lnTo>
                    <a:pt x="3730" y="355"/>
                  </a:lnTo>
                  <a:lnTo>
                    <a:pt x="3731" y="355"/>
                  </a:lnTo>
                  <a:lnTo>
                    <a:pt x="3731" y="355"/>
                  </a:lnTo>
                  <a:lnTo>
                    <a:pt x="3731" y="355"/>
                  </a:lnTo>
                  <a:lnTo>
                    <a:pt x="3731" y="355"/>
                  </a:lnTo>
                  <a:lnTo>
                    <a:pt x="3732" y="355"/>
                  </a:lnTo>
                  <a:lnTo>
                    <a:pt x="3732" y="355"/>
                  </a:lnTo>
                  <a:lnTo>
                    <a:pt x="3732" y="355"/>
                  </a:lnTo>
                  <a:lnTo>
                    <a:pt x="3732" y="355"/>
                  </a:lnTo>
                  <a:lnTo>
                    <a:pt x="3733" y="355"/>
                  </a:lnTo>
                  <a:lnTo>
                    <a:pt x="3733" y="355"/>
                  </a:lnTo>
                  <a:lnTo>
                    <a:pt x="3733" y="355"/>
                  </a:lnTo>
                  <a:lnTo>
                    <a:pt x="3733" y="355"/>
                  </a:lnTo>
                  <a:lnTo>
                    <a:pt x="3734" y="355"/>
                  </a:lnTo>
                  <a:lnTo>
                    <a:pt x="3734" y="355"/>
                  </a:lnTo>
                  <a:lnTo>
                    <a:pt x="3734" y="355"/>
                  </a:lnTo>
                  <a:lnTo>
                    <a:pt x="3734" y="355"/>
                  </a:lnTo>
                  <a:lnTo>
                    <a:pt x="3735" y="355"/>
                  </a:lnTo>
                  <a:lnTo>
                    <a:pt x="3735" y="355"/>
                  </a:lnTo>
                  <a:lnTo>
                    <a:pt x="3735" y="355"/>
                  </a:lnTo>
                  <a:lnTo>
                    <a:pt x="3735" y="355"/>
                  </a:lnTo>
                  <a:lnTo>
                    <a:pt x="3736" y="355"/>
                  </a:lnTo>
                  <a:lnTo>
                    <a:pt x="3736" y="355"/>
                  </a:lnTo>
                  <a:lnTo>
                    <a:pt x="3736" y="355"/>
                  </a:lnTo>
                  <a:lnTo>
                    <a:pt x="3737" y="355"/>
                  </a:lnTo>
                  <a:lnTo>
                    <a:pt x="3737" y="355"/>
                  </a:lnTo>
                  <a:lnTo>
                    <a:pt x="3737" y="355"/>
                  </a:lnTo>
                  <a:lnTo>
                    <a:pt x="3737" y="355"/>
                  </a:lnTo>
                  <a:lnTo>
                    <a:pt x="3738" y="355"/>
                  </a:lnTo>
                  <a:lnTo>
                    <a:pt x="3738" y="355"/>
                  </a:lnTo>
                  <a:lnTo>
                    <a:pt x="3738" y="355"/>
                  </a:lnTo>
                  <a:lnTo>
                    <a:pt x="3738" y="355"/>
                  </a:lnTo>
                  <a:lnTo>
                    <a:pt x="3739" y="355"/>
                  </a:lnTo>
                  <a:lnTo>
                    <a:pt x="3739" y="355"/>
                  </a:lnTo>
                  <a:lnTo>
                    <a:pt x="3739" y="355"/>
                  </a:lnTo>
                  <a:lnTo>
                    <a:pt x="3739" y="355"/>
                  </a:lnTo>
                  <a:lnTo>
                    <a:pt x="3740" y="355"/>
                  </a:lnTo>
                  <a:lnTo>
                    <a:pt x="3740" y="355"/>
                  </a:lnTo>
                  <a:lnTo>
                    <a:pt x="3740" y="355"/>
                  </a:lnTo>
                  <a:lnTo>
                    <a:pt x="3740" y="355"/>
                  </a:lnTo>
                  <a:lnTo>
                    <a:pt x="3741" y="355"/>
                  </a:lnTo>
                  <a:lnTo>
                    <a:pt x="3741" y="355"/>
                  </a:lnTo>
                  <a:lnTo>
                    <a:pt x="3741" y="355"/>
                  </a:lnTo>
                  <a:lnTo>
                    <a:pt x="3741" y="355"/>
                  </a:lnTo>
                  <a:lnTo>
                    <a:pt x="3742" y="355"/>
                  </a:lnTo>
                  <a:lnTo>
                    <a:pt x="3742" y="355"/>
                  </a:lnTo>
                  <a:lnTo>
                    <a:pt x="3742" y="355"/>
                  </a:lnTo>
                  <a:lnTo>
                    <a:pt x="3742" y="355"/>
                  </a:lnTo>
                  <a:lnTo>
                    <a:pt x="3743" y="355"/>
                  </a:lnTo>
                  <a:lnTo>
                    <a:pt x="3743" y="355"/>
                  </a:lnTo>
                  <a:lnTo>
                    <a:pt x="3743" y="355"/>
                  </a:lnTo>
                  <a:lnTo>
                    <a:pt x="3744" y="355"/>
                  </a:lnTo>
                  <a:lnTo>
                    <a:pt x="3744" y="355"/>
                  </a:lnTo>
                  <a:lnTo>
                    <a:pt x="3744" y="355"/>
                  </a:lnTo>
                  <a:lnTo>
                    <a:pt x="3744" y="355"/>
                  </a:lnTo>
                  <a:lnTo>
                    <a:pt x="3745" y="355"/>
                  </a:lnTo>
                  <a:lnTo>
                    <a:pt x="3745" y="355"/>
                  </a:lnTo>
                  <a:lnTo>
                    <a:pt x="3745" y="355"/>
                  </a:lnTo>
                  <a:lnTo>
                    <a:pt x="3745" y="355"/>
                  </a:lnTo>
                  <a:lnTo>
                    <a:pt x="3746" y="355"/>
                  </a:lnTo>
                  <a:lnTo>
                    <a:pt x="3746" y="355"/>
                  </a:lnTo>
                  <a:lnTo>
                    <a:pt x="3746" y="355"/>
                  </a:lnTo>
                  <a:lnTo>
                    <a:pt x="3746" y="355"/>
                  </a:lnTo>
                  <a:lnTo>
                    <a:pt x="3747" y="355"/>
                  </a:lnTo>
                  <a:lnTo>
                    <a:pt x="3747" y="355"/>
                  </a:lnTo>
                  <a:lnTo>
                    <a:pt x="3747" y="355"/>
                  </a:lnTo>
                  <a:lnTo>
                    <a:pt x="3747" y="355"/>
                  </a:lnTo>
                  <a:lnTo>
                    <a:pt x="3748" y="355"/>
                  </a:lnTo>
                  <a:lnTo>
                    <a:pt x="3748" y="355"/>
                  </a:lnTo>
                  <a:lnTo>
                    <a:pt x="3748" y="355"/>
                  </a:lnTo>
                  <a:lnTo>
                    <a:pt x="3748" y="355"/>
                  </a:lnTo>
                  <a:lnTo>
                    <a:pt x="3749" y="355"/>
                  </a:lnTo>
                  <a:lnTo>
                    <a:pt x="3749" y="355"/>
                  </a:lnTo>
                  <a:lnTo>
                    <a:pt x="3749" y="355"/>
                  </a:lnTo>
                  <a:lnTo>
                    <a:pt x="3749" y="355"/>
                  </a:lnTo>
                  <a:lnTo>
                    <a:pt x="3750" y="355"/>
                  </a:lnTo>
                  <a:lnTo>
                    <a:pt x="3750" y="355"/>
                  </a:lnTo>
                  <a:lnTo>
                    <a:pt x="3750" y="355"/>
                  </a:lnTo>
                  <a:lnTo>
                    <a:pt x="3750" y="355"/>
                  </a:lnTo>
                  <a:lnTo>
                    <a:pt x="3751" y="355"/>
                  </a:lnTo>
                  <a:lnTo>
                    <a:pt x="3751" y="355"/>
                  </a:lnTo>
                  <a:lnTo>
                    <a:pt x="3751" y="355"/>
                  </a:lnTo>
                  <a:lnTo>
                    <a:pt x="3752" y="355"/>
                  </a:lnTo>
                  <a:lnTo>
                    <a:pt x="3752" y="355"/>
                  </a:lnTo>
                  <a:lnTo>
                    <a:pt x="3752" y="355"/>
                  </a:lnTo>
                  <a:lnTo>
                    <a:pt x="3752" y="355"/>
                  </a:lnTo>
                  <a:lnTo>
                    <a:pt x="3753" y="355"/>
                  </a:lnTo>
                  <a:lnTo>
                    <a:pt x="3753" y="355"/>
                  </a:lnTo>
                  <a:lnTo>
                    <a:pt x="3753" y="355"/>
                  </a:lnTo>
                  <a:lnTo>
                    <a:pt x="3753" y="355"/>
                  </a:lnTo>
                  <a:lnTo>
                    <a:pt x="3754" y="355"/>
                  </a:lnTo>
                  <a:lnTo>
                    <a:pt x="3754" y="355"/>
                  </a:lnTo>
                  <a:lnTo>
                    <a:pt x="3754" y="355"/>
                  </a:lnTo>
                  <a:lnTo>
                    <a:pt x="3754" y="355"/>
                  </a:lnTo>
                  <a:lnTo>
                    <a:pt x="3755" y="355"/>
                  </a:lnTo>
                  <a:lnTo>
                    <a:pt x="3755" y="355"/>
                  </a:lnTo>
                  <a:lnTo>
                    <a:pt x="3755" y="355"/>
                  </a:lnTo>
                  <a:lnTo>
                    <a:pt x="3755" y="355"/>
                  </a:lnTo>
                  <a:lnTo>
                    <a:pt x="3755" y="355"/>
                  </a:lnTo>
                  <a:lnTo>
                    <a:pt x="3756" y="355"/>
                  </a:lnTo>
                  <a:lnTo>
                    <a:pt x="3756" y="355"/>
                  </a:lnTo>
                  <a:lnTo>
                    <a:pt x="3756" y="355"/>
                  </a:lnTo>
                  <a:lnTo>
                    <a:pt x="3757" y="355"/>
                  </a:lnTo>
                  <a:lnTo>
                    <a:pt x="3757" y="355"/>
                  </a:lnTo>
                  <a:lnTo>
                    <a:pt x="3757" y="355"/>
                  </a:lnTo>
                  <a:lnTo>
                    <a:pt x="3757" y="355"/>
                  </a:lnTo>
                  <a:lnTo>
                    <a:pt x="3758" y="355"/>
                  </a:lnTo>
                  <a:lnTo>
                    <a:pt x="3758" y="355"/>
                  </a:lnTo>
                  <a:lnTo>
                    <a:pt x="3758" y="355"/>
                  </a:lnTo>
                  <a:lnTo>
                    <a:pt x="3759" y="355"/>
                  </a:lnTo>
                  <a:lnTo>
                    <a:pt x="3759" y="355"/>
                  </a:lnTo>
                  <a:lnTo>
                    <a:pt x="3759" y="355"/>
                  </a:lnTo>
                  <a:lnTo>
                    <a:pt x="3759" y="355"/>
                  </a:lnTo>
                  <a:lnTo>
                    <a:pt x="3760" y="355"/>
                  </a:lnTo>
                  <a:lnTo>
                    <a:pt x="3760" y="355"/>
                  </a:lnTo>
                  <a:lnTo>
                    <a:pt x="3760" y="355"/>
                  </a:lnTo>
                  <a:lnTo>
                    <a:pt x="3760" y="355"/>
                  </a:lnTo>
                  <a:lnTo>
                    <a:pt x="3761" y="355"/>
                  </a:lnTo>
                  <a:lnTo>
                    <a:pt x="3761" y="355"/>
                  </a:lnTo>
                  <a:lnTo>
                    <a:pt x="3761" y="355"/>
                  </a:lnTo>
                  <a:lnTo>
                    <a:pt x="3761" y="355"/>
                  </a:lnTo>
                  <a:lnTo>
                    <a:pt x="3762" y="355"/>
                  </a:lnTo>
                  <a:lnTo>
                    <a:pt x="3762" y="355"/>
                  </a:lnTo>
                  <a:lnTo>
                    <a:pt x="3762" y="355"/>
                  </a:lnTo>
                  <a:lnTo>
                    <a:pt x="3762" y="355"/>
                  </a:lnTo>
                  <a:lnTo>
                    <a:pt x="3763" y="355"/>
                  </a:lnTo>
                  <a:lnTo>
                    <a:pt x="3763" y="355"/>
                  </a:lnTo>
                  <a:lnTo>
                    <a:pt x="3763" y="355"/>
                  </a:lnTo>
                  <a:lnTo>
                    <a:pt x="3763" y="355"/>
                  </a:lnTo>
                  <a:lnTo>
                    <a:pt x="3764" y="355"/>
                  </a:lnTo>
                  <a:lnTo>
                    <a:pt x="3764" y="355"/>
                  </a:lnTo>
                  <a:lnTo>
                    <a:pt x="3764" y="355"/>
                  </a:lnTo>
                  <a:lnTo>
                    <a:pt x="3764" y="355"/>
                  </a:lnTo>
                  <a:lnTo>
                    <a:pt x="3765" y="355"/>
                  </a:lnTo>
                  <a:lnTo>
                    <a:pt x="3765" y="355"/>
                  </a:lnTo>
                  <a:lnTo>
                    <a:pt x="3765" y="355"/>
                  </a:lnTo>
                  <a:lnTo>
                    <a:pt x="3766" y="355"/>
                  </a:lnTo>
                  <a:lnTo>
                    <a:pt x="3766" y="355"/>
                  </a:lnTo>
                  <a:lnTo>
                    <a:pt x="3766" y="355"/>
                  </a:lnTo>
                  <a:lnTo>
                    <a:pt x="3766" y="355"/>
                  </a:lnTo>
                  <a:lnTo>
                    <a:pt x="3767" y="355"/>
                  </a:lnTo>
                  <a:lnTo>
                    <a:pt x="3767" y="355"/>
                  </a:lnTo>
                  <a:lnTo>
                    <a:pt x="3767" y="355"/>
                  </a:lnTo>
                  <a:lnTo>
                    <a:pt x="3767" y="355"/>
                  </a:lnTo>
                  <a:lnTo>
                    <a:pt x="3767" y="355"/>
                  </a:lnTo>
                  <a:lnTo>
                    <a:pt x="3768" y="355"/>
                  </a:lnTo>
                  <a:lnTo>
                    <a:pt x="3768" y="355"/>
                  </a:lnTo>
                  <a:lnTo>
                    <a:pt x="3768" y="355"/>
                  </a:lnTo>
                  <a:lnTo>
                    <a:pt x="3769" y="355"/>
                  </a:lnTo>
                  <a:lnTo>
                    <a:pt x="3769" y="355"/>
                  </a:lnTo>
                  <a:lnTo>
                    <a:pt x="3769" y="355"/>
                  </a:lnTo>
                  <a:lnTo>
                    <a:pt x="3769" y="355"/>
                  </a:lnTo>
                  <a:lnTo>
                    <a:pt x="3770" y="355"/>
                  </a:lnTo>
                  <a:lnTo>
                    <a:pt x="3770" y="355"/>
                  </a:lnTo>
                  <a:lnTo>
                    <a:pt x="3770" y="355"/>
                  </a:lnTo>
                  <a:lnTo>
                    <a:pt x="3770" y="355"/>
                  </a:lnTo>
                  <a:lnTo>
                    <a:pt x="3771" y="355"/>
                  </a:lnTo>
                  <a:lnTo>
                    <a:pt x="3771" y="355"/>
                  </a:lnTo>
                  <a:lnTo>
                    <a:pt x="3771" y="355"/>
                  </a:lnTo>
                  <a:lnTo>
                    <a:pt x="3771" y="355"/>
                  </a:lnTo>
                  <a:lnTo>
                    <a:pt x="3772" y="355"/>
                  </a:lnTo>
                  <a:lnTo>
                    <a:pt x="3772" y="355"/>
                  </a:lnTo>
                  <a:lnTo>
                    <a:pt x="3772" y="355"/>
                  </a:lnTo>
                  <a:lnTo>
                    <a:pt x="3773" y="355"/>
                  </a:lnTo>
                  <a:lnTo>
                    <a:pt x="3773" y="355"/>
                  </a:lnTo>
                  <a:lnTo>
                    <a:pt x="3773" y="355"/>
                  </a:lnTo>
                  <a:lnTo>
                    <a:pt x="3773" y="355"/>
                  </a:lnTo>
                  <a:lnTo>
                    <a:pt x="3774" y="355"/>
                  </a:lnTo>
                  <a:lnTo>
                    <a:pt x="3774" y="355"/>
                  </a:lnTo>
                  <a:lnTo>
                    <a:pt x="3774" y="355"/>
                  </a:lnTo>
                  <a:lnTo>
                    <a:pt x="3774" y="355"/>
                  </a:lnTo>
                  <a:lnTo>
                    <a:pt x="3775" y="355"/>
                  </a:lnTo>
                  <a:lnTo>
                    <a:pt x="3775" y="355"/>
                  </a:lnTo>
                  <a:lnTo>
                    <a:pt x="3775" y="355"/>
                  </a:lnTo>
                  <a:lnTo>
                    <a:pt x="3775" y="355"/>
                  </a:lnTo>
                  <a:lnTo>
                    <a:pt x="3776" y="355"/>
                  </a:lnTo>
                  <a:lnTo>
                    <a:pt x="3776" y="355"/>
                  </a:lnTo>
                  <a:lnTo>
                    <a:pt x="3776" y="355"/>
                  </a:lnTo>
                  <a:lnTo>
                    <a:pt x="3776" y="355"/>
                  </a:lnTo>
                  <a:lnTo>
                    <a:pt x="3777" y="355"/>
                  </a:lnTo>
                  <a:lnTo>
                    <a:pt x="3777" y="355"/>
                  </a:lnTo>
                  <a:lnTo>
                    <a:pt x="3777" y="355"/>
                  </a:lnTo>
                  <a:lnTo>
                    <a:pt x="3777" y="355"/>
                  </a:lnTo>
                  <a:lnTo>
                    <a:pt x="3778" y="355"/>
                  </a:lnTo>
                  <a:lnTo>
                    <a:pt x="3778" y="355"/>
                  </a:lnTo>
                  <a:lnTo>
                    <a:pt x="3778" y="355"/>
                  </a:lnTo>
                  <a:lnTo>
                    <a:pt x="3778" y="355"/>
                  </a:lnTo>
                  <a:lnTo>
                    <a:pt x="3779" y="355"/>
                  </a:lnTo>
                  <a:lnTo>
                    <a:pt x="3779" y="355"/>
                  </a:lnTo>
                  <a:lnTo>
                    <a:pt x="3779" y="355"/>
                  </a:lnTo>
                  <a:lnTo>
                    <a:pt x="3779" y="355"/>
                  </a:lnTo>
                  <a:lnTo>
                    <a:pt x="3780" y="355"/>
                  </a:lnTo>
                  <a:lnTo>
                    <a:pt x="3780" y="355"/>
                  </a:lnTo>
                  <a:lnTo>
                    <a:pt x="3780" y="355"/>
                  </a:lnTo>
                  <a:lnTo>
                    <a:pt x="3781" y="355"/>
                  </a:lnTo>
                  <a:lnTo>
                    <a:pt x="3781" y="355"/>
                  </a:lnTo>
                  <a:lnTo>
                    <a:pt x="3781" y="355"/>
                  </a:lnTo>
                  <a:lnTo>
                    <a:pt x="3781" y="355"/>
                  </a:lnTo>
                  <a:lnTo>
                    <a:pt x="3782" y="355"/>
                  </a:lnTo>
                  <a:lnTo>
                    <a:pt x="3782" y="355"/>
                  </a:lnTo>
                  <a:lnTo>
                    <a:pt x="3782" y="355"/>
                  </a:lnTo>
                  <a:lnTo>
                    <a:pt x="3782" y="355"/>
                  </a:lnTo>
                  <a:lnTo>
                    <a:pt x="3783" y="355"/>
                  </a:lnTo>
                  <a:lnTo>
                    <a:pt x="3783" y="355"/>
                  </a:lnTo>
                  <a:lnTo>
                    <a:pt x="3783" y="355"/>
                  </a:lnTo>
                  <a:lnTo>
                    <a:pt x="3783" y="355"/>
                  </a:lnTo>
                  <a:lnTo>
                    <a:pt x="3784" y="355"/>
                  </a:lnTo>
                  <a:lnTo>
                    <a:pt x="3784" y="355"/>
                  </a:lnTo>
                  <a:lnTo>
                    <a:pt x="3784" y="355"/>
                  </a:lnTo>
                  <a:lnTo>
                    <a:pt x="3784" y="355"/>
                  </a:lnTo>
                  <a:lnTo>
                    <a:pt x="3785" y="355"/>
                  </a:lnTo>
                  <a:lnTo>
                    <a:pt x="3785" y="355"/>
                  </a:lnTo>
                  <a:lnTo>
                    <a:pt x="3785" y="355"/>
                  </a:lnTo>
                  <a:lnTo>
                    <a:pt x="3785" y="355"/>
                  </a:lnTo>
                  <a:lnTo>
                    <a:pt x="3786" y="355"/>
                  </a:lnTo>
                  <a:lnTo>
                    <a:pt x="3786" y="355"/>
                  </a:lnTo>
                  <a:lnTo>
                    <a:pt x="3786" y="355"/>
                  </a:lnTo>
                  <a:lnTo>
                    <a:pt x="3786" y="355"/>
                  </a:lnTo>
                  <a:lnTo>
                    <a:pt x="3786" y="355"/>
                  </a:lnTo>
                  <a:lnTo>
                    <a:pt x="3787" y="355"/>
                  </a:lnTo>
                  <a:lnTo>
                    <a:pt x="3787" y="355"/>
                  </a:lnTo>
                  <a:lnTo>
                    <a:pt x="3788" y="355"/>
                  </a:lnTo>
                  <a:lnTo>
                    <a:pt x="3788" y="355"/>
                  </a:lnTo>
                  <a:lnTo>
                    <a:pt x="3788" y="355"/>
                  </a:lnTo>
                  <a:lnTo>
                    <a:pt x="3788" y="355"/>
                  </a:lnTo>
                  <a:lnTo>
                    <a:pt x="3789" y="355"/>
                  </a:lnTo>
                  <a:lnTo>
                    <a:pt x="3789" y="355"/>
                  </a:lnTo>
                  <a:lnTo>
                    <a:pt x="3789" y="355"/>
                  </a:lnTo>
                  <a:lnTo>
                    <a:pt x="3789" y="355"/>
                  </a:lnTo>
                  <a:lnTo>
                    <a:pt x="3790" y="355"/>
                  </a:lnTo>
                  <a:lnTo>
                    <a:pt x="3790" y="355"/>
                  </a:lnTo>
                  <a:lnTo>
                    <a:pt x="3790" y="355"/>
                  </a:lnTo>
                  <a:lnTo>
                    <a:pt x="3790" y="355"/>
                  </a:lnTo>
                  <a:lnTo>
                    <a:pt x="3791" y="355"/>
                  </a:lnTo>
                  <a:lnTo>
                    <a:pt x="3791" y="355"/>
                  </a:lnTo>
                  <a:lnTo>
                    <a:pt x="3791" y="355"/>
                  </a:lnTo>
                  <a:lnTo>
                    <a:pt x="3791" y="355"/>
                  </a:lnTo>
                  <a:lnTo>
                    <a:pt x="3792" y="355"/>
                  </a:lnTo>
                  <a:lnTo>
                    <a:pt x="3792" y="355"/>
                  </a:lnTo>
                  <a:lnTo>
                    <a:pt x="3792" y="355"/>
                  </a:lnTo>
                  <a:lnTo>
                    <a:pt x="3792" y="355"/>
                  </a:lnTo>
                  <a:lnTo>
                    <a:pt x="3793" y="355"/>
                  </a:lnTo>
                  <a:lnTo>
                    <a:pt x="3793" y="355"/>
                  </a:lnTo>
                  <a:lnTo>
                    <a:pt x="3793" y="355"/>
                  </a:lnTo>
                  <a:lnTo>
                    <a:pt x="3793" y="355"/>
                  </a:lnTo>
                  <a:lnTo>
                    <a:pt x="3794" y="355"/>
                  </a:lnTo>
                  <a:lnTo>
                    <a:pt x="3794" y="355"/>
                  </a:lnTo>
                  <a:lnTo>
                    <a:pt x="3794" y="355"/>
                  </a:lnTo>
                  <a:lnTo>
                    <a:pt x="3795" y="355"/>
                  </a:lnTo>
                  <a:lnTo>
                    <a:pt x="3795" y="355"/>
                  </a:lnTo>
                  <a:lnTo>
                    <a:pt x="3795" y="355"/>
                  </a:lnTo>
                  <a:lnTo>
                    <a:pt x="3795" y="355"/>
                  </a:lnTo>
                  <a:lnTo>
                    <a:pt x="3796" y="355"/>
                  </a:lnTo>
                  <a:lnTo>
                    <a:pt x="3796" y="355"/>
                  </a:lnTo>
                  <a:lnTo>
                    <a:pt x="3796" y="355"/>
                  </a:lnTo>
                  <a:lnTo>
                    <a:pt x="3796" y="355"/>
                  </a:lnTo>
                  <a:lnTo>
                    <a:pt x="3797" y="355"/>
                  </a:lnTo>
                  <a:lnTo>
                    <a:pt x="3797" y="355"/>
                  </a:lnTo>
                  <a:lnTo>
                    <a:pt x="3797" y="355"/>
                  </a:lnTo>
                  <a:lnTo>
                    <a:pt x="3797" y="355"/>
                  </a:lnTo>
                  <a:lnTo>
                    <a:pt x="3798" y="355"/>
                  </a:lnTo>
                  <a:lnTo>
                    <a:pt x="3798" y="355"/>
                  </a:lnTo>
                  <a:lnTo>
                    <a:pt x="3798" y="355"/>
                  </a:lnTo>
                  <a:lnTo>
                    <a:pt x="3798" y="355"/>
                  </a:lnTo>
                  <a:lnTo>
                    <a:pt x="3798" y="355"/>
                  </a:lnTo>
                  <a:lnTo>
                    <a:pt x="3799" y="355"/>
                  </a:lnTo>
                  <a:lnTo>
                    <a:pt x="3799" y="355"/>
                  </a:lnTo>
                  <a:lnTo>
                    <a:pt x="3799" y="355"/>
                  </a:lnTo>
                  <a:lnTo>
                    <a:pt x="3799" y="355"/>
                  </a:lnTo>
                  <a:lnTo>
                    <a:pt x="3800" y="355"/>
                  </a:lnTo>
                  <a:lnTo>
                    <a:pt x="3800" y="355"/>
                  </a:lnTo>
                  <a:lnTo>
                    <a:pt x="3800" y="355"/>
                  </a:lnTo>
                  <a:lnTo>
                    <a:pt x="3801" y="355"/>
                  </a:lnTo>
                  <a:lnTo>
                    <a:pt x="3801" y="355"/>
                  </a:lnTo>
                  <a:lnTo>
                    <a:pt x="3801" y="355"/>
                  </a:lnTo>
                  <a:lnTo>
                    <a:pt x="3802" y="355"/>
                  </a:lnTo>
                  <a:lnTo>
                    <a:pt x="3802" y="355"/>
                  </a:lnTo>
                  <a:lnTo>
                    <a:pt x="3802" y="355"/>
                  </a:lnTo>
                  <a:lnTo>
                    <a:pt x="3802" y="355"/>
                  </a:lnTo>
                  <a:lnTo>
                    <a:pt x="3803" y="355"/>
                  </a:lnTo>
                  <a:lnTo>
                    <a:pt x="3803" y="355"/>
                  </a:lnTo>
                  <a:lnTo>
                    <a:pt x="3803" y="355"/>
                  </a:lnTo>
                  <a:lnTo>
                    <a:pt x="3803" y="355"/>
                  </a:lnTo>
                  <a:lnTo>
                    <a:pt x="3804" y="355"/>
                  </a:lnTo>
                  <a:lnTo>
                    <a:pt x="3804" y="355"/>
                  </a:lnTo>
                  <a:lnTo>
                    <a:pt x="3804" y="355"/>
                  </a:lnTo>
                  <a:lnTo>
                    <a:pt x="3804" y="355"/>
                  </a:lnTo>
                  <a:lnTo>
                    <a:pt x="3805" y="355"/>
                  </a:lnTo>
                  <a:lnTo>
                    <a:pt x="3805" y="355"/>
                  </a:lnTo>
                  <a:lnTo>
                    <a:pt x="3805" y="355"/>
                  </a:lnTo>
                  <a:lnTo>
                    <a:pt x="3805" y="355"/>
                  </a:lnTo>
                  <a:lnTo>
                    <a:pt x="3806" y="355"/>
                  </a:lnTo>
                  <a:lnTo>
                    <a:pt x="3806" y="355"/>
                  </a:lnTo>
                  <a:lnTo>
                    <a:pt x="3806" y="355"/>
                  </a:lnTo>
                  <a:lnTo>
                    <a:pt x="3806" y="355"/>
                  </a:lnTo>
                  <a:lnTo>
                    <a:pt x="3807" y="355"/>
                  </a:lnTo>
                  <a:lnTo>
                    <a:pt x="3807" y="355"/>
                  </a:lnTo>
                  <a:lnTo>
                    <a:pt x="3807" y="355"/>
                  </a:lnTo>
                  <a:lnTo>
                    <a:pt x="3807" y="355"/>
                  </a:lnTo>
                  <a:lnTo>
                    <a:pt x="3808" y="355"/>
                  </a:lnTo>
                  <a:lnTo>
                    <a:pt x="3808" y="355"/>
                  </a:lnTo>
                  <a:lnTo>
                    <a:pt x="3808" y="355"/>
                  </a:lnTo>
                  <a:lnTo>
                    <a:pt x="3808" y="355"/>
                  </a:lnTo>
                  <a:lnTo>
                    <a:pt x="3809" y="355"/>
                  </a:lnTo>
                  <a:lnTo>
                    <a:pt x="3809" y="355"/>
                  </a:lnTo>
                  <a:lnTo>
                    <a:pt x="3809" y="355"/>
                  </a:lnTo>
                  <a:lnTo>
                    <a:pt x="3810" y="355"/>
                  </a:lnTo>
                  <a:lnTo>
                    <a:pt x="3810" y="355"/>
                  </a:lnTo>
                  <a:lnTo>
                    <a:pt x="3810" y="355"/>
                  </a:lnTo>
                  <a:lnTo>
                    <a:pt x="3810" y="355"/>
                  </a:lnTo>
                  <a:lnTo>
                    <a:pt x="3810" y="355"/>
                  </a:lnTo>
                  <a:lnTo>
                    <a:pt x="3811" y="355"/>
                  </a:lnTo>
                  <a:lnTo>
                    <a:pt x="3811" y="355"/>
                  </a:lnTo>
                  <a:lnTo>
                    <a:pt x="3811" y="355"/>
                  </a:lnTo>
                  <a:lnTo>
                    <a:pt x="3811" y="355"/>
                  </a:lnTo>
                  <a:lnTo>
                    <a:pt x="3812" y="355"/>
                  </a:lnTo>
                  <a:lnTo>
                    <a:pt x="3812" y="355"/>
                  </a:lnTo>
                  <a:lnTo>
                    <a:pt x="3812" y="355"/>
                  </a:lnTo>
                  <a:lnTo>
                    <a:pt x="3813" y="355"/>
                  </a:lnTo>
                  <a:lnTo>
                    <a:pt x="3813" y="355"/>
                  </a:lnTo>
                  <a:lnTo>
                    <a:pt x="3813" y="355"/>
                  </a:lnTo>
                  <a:lnTo>
                    <a:pt x="3813" y="355"/>
                  </a:lnTo>
                  <a:lnTo>
                    <a:pt x="3814" y="355"/>
                  </a:lnTo>
                  <a:lnTo>
                    <a:pt x="3814" y="355"/>
                  </a:lnTo>
                  <a:lnTo>
                    <a:pt x="3814" y="355"/>
                  </a:lnTo>
                  <a:lnTo>
                    <a:pt x="3814" y="355"/>
                  </a:lnTo>
                  <a:lnTo>
                    <a:pt x="3815" y="355"/>
                  </a:lnTo>
                  <a:lnTo>
                    <a:pt x="3815" y="355"/>
                  </a:lnTo>
                  <a:lnTo>
                    <a:pt x="3815" y="355"/>
                  </a:lnTo>
                  <a:lnTo>
                    <a:pt x="3815" y="355"/>
                  </a:lnTo>
                  <a:lnTo>
                    <a:pt x="3816" y="355"/>
                  </a:lnTo>
                  <a:lnTo>
                    <a:pt x="3816" y="355"/>
                  </a:lnTo>
                  <a:lnTo>
                    <a:pt x="3816" y="355"/>
                  </a:lnTo>
                  <a:lnTo>
                    <a:pt x="3817" y="355"/>
                  </a:lnTo>
                  <a:lnTo>
                    <a:pt x="3817" y="355"/>
                  </a:lnTo>
                  <a:lnTo>
                    <a:pt x="3817" y="355"/>
                  </a:lnTo>
                  <a:lnTo>
                    <a:pt x="3817" y="355"/>
                  </a:lnTo>
                  <a:lnTo>
                    <a:pt x="3818" y="355"/>
                  </a:lnTo>
                  <a:lnTo>
                    <a:pt x="3818" y="355"/>
                  </a:lnTo>
                  <a:lnTo>
                    <a:pt x="3818" y="355"/>
                  </a:lnTo>
                  <a:lnTo>
                    <a:pt x="3818" y="355"/>
                  </a:lnTo>
                  <a:lnTo>
                    <a:pt x="3819" y="355"/>
                  </a:lnTo>
                  <a:lnTo>
                    <a:pt x="3819" y="355"/>
                  </a:lnTo>
                  <a:lnTo>
                    <a:pt x="3819" y="355"/>
                  </a:lnTo>
                  <a:lnTo>
                    <a:pt x="3819" y="355"/>
                  </a:lnTo>
                  <a:lnTo>
                    <a:pt x="3820" y="355"/>
                  </a:lnTo>
                  <a:lnTo>
                    <a:pt x="3820" y="355"/>
                  </a:lnTo>
                  <a:lnTo>
                    <a:pt x="3820" y="355"/>
                  </a:lnTo>
                  <a:lnTo>
                    <a:pt x="3820" y="355"/>
                  </a:lnTo>
                  <a:lnTo>
                    <a:pt x="3821" y="355"/>
                  </a:lnTo>
                  <a:lnTo>
                    <a:pt x="3821" y="355"/>
                  </a:lnTo>
                  <a:lnTo>
                    <a:pt x="3821" y="355"/>
                  </a:lnTo>
                  <a:lnTo>
                    <a:pt x="3821" y="355"/>
                  </a:lnTo>
                  <a:lnTo>
                    <a:pt x="3822" y="355"/>
                  </a:lnTo>
                  <a:lnTo>
                    <a:pt x="3822" y="355"/>
                  </a:lnTo>
                  <a:lnTo>
                    <a:pt x="3822" y="355"/>
                  </a:lnTo>
                  <a:lnTo>
                    <a:pt x="3822" y="355"/>
                  </a:lnTo>
                  <a:lnTo>
                    <a:pt x="3823" y="355"/>
                  </a:lnTo>
                  <a:lnTo>
                    <a:pt x="3823" y="355"/>
                  </a:lnTo>
                  <a:lnTo>
                    <a:pt x="3823" y="355"/>
                  </a:lnTo>
                  <a:lnTo>
                    <a:pt x="3823" y="355"/>
                  </a:lnTo>
                  <a:lnTo>
                    <a:pt x="3824" y="355"/>
                  </a:lnTo>
                  <a:lnTo>
                    <a:pt x="3824" y="355"/>
                  </a:lnTo>
                  <a:lnTo>
                    <a:pt x="3824" y="355"/>
                  </a:lnTo>
                  <a:lnTo>
                    <a:pt x="3825" y="355"/>
                  </a:lnTo>
                  <a:lnTo>
                    <a:pt x="3825" y="355"/>
                  </a:lnTo>
                  <a:lnTo>
                    <a:pt x="3825" y="355"/>
                  </a:lnTo>
                  <a:lnTo>
                    <a:pt x="3825" y="355"/>
                  </a:lnTo>
                  <a:lnTo>
                    <a:pt x="3826" y="355"/>
                  </a:lnTo>
                  <a:lnTo>
                    <a:pt x="3826" y="355"/>
                  </a:lnTo>
                  <a:lnTo>
                    <a:pt x="3826" y="355"/>
                  </a:lnTo>
                  <a:lnTo>
                    <a:pt x="3826" y="355"/>
                  </a:lnTo>
                  <a:lnTo>
                    <a:pt x="3827" y="355"/>
                  </a:lnTo>
                  <a:lnTo>
                    <a:pt x="3827" y="355"/>
                  </a:lnTo>
                  <a:lnTo>
                    <a:pt x="3827" y="355"/>
                  </a:lnTo>
                  <a:lnTo>
                    <a:pt x="3827" y="355"/>
                  </a:lnTo>
                  <a:lnTo>
                    <a:pt x="3828" y="355"/>
                  </a:lnTo>
                  <a:lnTo>
                    <a:pt x="3828" y="355"/>
                  </a:lnTo>
                  <a:lnTo>
                    <a:pt x="3828" y="355"/>
                  </a:lnTo>
                  <a:lnTo>
                    <a:pt x="3828" y="355"/>
                  </a:lnTo>
                  <a:lnTo>
                    <a:pt x="3829" y="355"/>
                  </a:lnTo>
                  <a:lnTo>
                    <a:pt x="3829" y="355"/>
                  </a:lnTo>
                  <a:lnTo>
                    <a:pt x="3829" y="355"/>
                  </a:lnTo>
                  <a:lnTo>
                    <a:pt x="3829" y="355"/>
                  </a:lnTo>
                  <a:lnTo>
                    <a:pt x="3830" y="355"/>
                  </a:lnTo>
                  <a:lnTo>
                    <a:pt x="3830" y="355"/>
                  </a:lnTo>
                  <a:lnTo>
                    <a:pt x="3830" y="355"/>
                  </a:lnTo>
                  <a:lnTo>
                    <a:pt x="3830" y="355"/>
                  </a:lnTo>
                  <a:lnTo>
                    <a:pt x="3830" y="355"/>
                  </a:lnTo>
                  <a:lnTo>
                    <a:pt x="3831" y="355"/>
                  </a:lnTo>
                  <a:lnTo>
                    <a:pt x="3831" y="355"/>
                  </a:lnTo>
                  <a:lnTo>
                    <a:pt x="3832" y="355"/>
                  </a:lnTo>
                  <a:lnTo>
                    <a:pt x="3832" y="355"/>
                  </a:lnTo>
                  <a:lnTo>
                    <a:pt x="3832" y="355"/>
                  </a:lnTo>
                  <a:lnTo>
                    <a:pt x="3832" y="355"/>
                  </a:lnTo>
                  <a:lnTo>
                    <a:pt x="3833" y="355"/>
                  </a:lnTo>
                  <a:lnTo>
                    <a:pt x="3833" y="355"/>
                  </a:lnTo>
                  <a:lnTo>
                    <a:pt x="3833" y="355"/>
                  </a:lnTo>
                  <a:lnTo>
                    <a:pt x="3833" y="355"/>
                  </a:lnTo>
                  <a:lnTo>
                    <a:pt x="3834" y="355"/>
                  </a:lnTo>
                  <a:lnTo>
                    <a:pt x="3834" y="355"/>
                  </a:lnTo>
                  <a:lnTo>
                    <a:pt x="3834" y="355"/>
                  </a:lnTo>
                  <a:lnTo>
                    <a:pt x="3834" y="355"/>
                  </a:lnTo>
                  <a:lnTo>
                    <a:pt x="3835" y="355"/>
                  </a:lnTo>
                  <a:lnTo>
                    <a:pt x="3835" y="355"/>
                  </a:lnTo>
                  <a:lnTo>
                    <a:pt x="3835" y="355"/>
                  </a:lnTo>
                  <a:lnTo>
                    <a:pt x="3835" y="355"/>
                  </a:lnTo>
                  <a:lnTo>
                    <a:pt x="3836" y="355"/>
                  </a:lnTo>
                  <a:lnTo>
                    <a:pt x="3836" y="355"/>
                  </a:lnTo>
                  <a:lnTo>
                    <a:pt x="3836" y="355"/>
                  </a:lnTo>
                  <a:lnTo>
                    <a:pt x="3836" y="355"/>
                  </a:lnTo>
                  <a:lnTo>
                    <a:pt x="3837" y="355"/>
                  </a:lnTo>
                  <a:lnTo>
                    <a:pt x="3837" y="355"/>
                  </a:lnTo>
                  <a:lnTo>
                    <a:pt x="3837" y="355"/>
                  </a:lnTo>
                  <a:lnTo>
                    <a:pt x="3837" y="355"/>
                  </a:lnTo>
                  <a:lnTo>
                    <a:pt x="3838" y="355"/>
                  </a:lnTo>
                  <a:lnTo>
                    <a:pt x="3838" y="355"/>
                  </a:lnTo>
                  <a:lnTo>
                    <a:pt x="3838" y="355"/>
                  </a:lnTo>
                  <a:lnTo>
                    <a:pt x="3839" y="355"/>
                  </a:lnTo>
                  <a:lnTo>
                    <a:pt x="3839" y="355"/>
                  </a:lnTo>
                  <a:lnTo>
                    <a:pt x="3839" y="355"/>
                  </a:lnTo>
                  <a:lnTo>
                    <a:pt x="3839" y="355"/>
                  </a:lnTo>
                  <a:lnTo>
                    <a:pt x="3840" y="355"/>
                  </a:lnTo>
                  <a:lnTo>
                    <a:pt x="3840" y="355"/>
                  </a:lnTo>
                  <a:lnTo>
                    <a:pt x="3840" y="355"/>
                  </a:lnTo>
                  <a:lnTo>
                    <a:pt x="3840" y="355"/>
                  </a:lnTo>
                  <a:lnTo>
                    <a:pt x="3841" y="355"/>
                  </a:lnTo>
                  <a:lnTo>
                    <a:pt x="3841" y="355"/>
                  </a:lnTo>
                  <a:lnTo>
                    <a:pt x="3841" y="355"/>
                  </a:lnTo>
                  <a:lnTo>
                    <a:pt x="3841" y="355"/>
                  </a:lnTo>
                  <a:lnTo>
                    <a:pt x="3842" y="355"/>
                  </a:lnTo>
                  <a:lnTo>
                    <a:pt x="3842" y="355"/>
                  </a:lnTo>
                  <a:lnTo>
                    <a:pt x="3842" y="355"/>
                  </a:lnTo>
                  <a:lnTo>
                    <a:pt x="3842" y="355"/>
                  </a:lnTo>
                  <a:lnTo>
                    <a:pt x="3842" y="355"/>
                  </a:lnTo>
                  <a:lnTo>
                    <a:pt x="3843" y="355"/>
                  </a:lnTo>
                  <a:lnTo>
                    <a:pt x="3843" y="355"/>
                  </a:lnTo>
                  <a:lnTo>
                    <a:pt x="3843" y="355"/>
                  </a:lnTo>
                  <a:lnTo>
                    <a:pt x="3844" y="355"/>
                  </a:lnTo>
                  <a:lnTo>
                    <a:pt x="3844" y="355"/>
                  </a:lnTo>
                  <a:lnTo>
                    <a:pt x="3844" y="355"/>
                  </a:lnTo>
                  <a:lnTo>
                    <a:pt x="3844" y="355"/>
                  </a:lnTo>
                  <a:lnTo>
                    <a:pt x="3845" y="355"/>
                  </a:lnTo>
                  <a:lnTo>
                    <a:pt x="3845" y="355"/>
                  </a:lnTo>
                  <a:lnTo>
                    <a:pt x="3845" y="355"/>
                  </a:lnTo>
                  <a:lnTo>
                    <a:pt x="3846" y="355"/>
                  </a:lnTo>
                  <a:lnTo>
                    <a:pt x="3846" y="355"/>
                  </a:lnTo>
                  <a:lnTo>
                    <a:pt x="3846" y="355"/>
                  </a:lnTo>
                  <a:lnTo>
                    <a:pt x="3846" y="355"/>
                  </a:lnTo>
                  <a:lnTo>
                    <a:pt x="3847" y="355"/>
                  </a:lnTo>
                  <a:lnTo>
                    <a:pt x="3847" y="355"/>
                  </a:lnTo>
                  <a:lnTo>
                    <a:pt x="3847" y="355"/>
                  </a:lnTo>
                  <a:lnTo>
                    <a:pt x="3847" y="355"/>
                  </a:lnTo>
                  <a:lnTo>
                    <a:pt x="3848" y="355"/>
                  </a:lnTo>
                  <a:lnTo>
                    <a:pt x="3848" y="355"/>
                  </a:lnTo>
                  <a:lnTo>
                    <a:pt x="3848" y="355"/>
                  </a:lnTo>
                  <a:lnTo>
                    <a:pt x="3848" y="355"/>
                  </a:lnTo>
                  <a:lnTo>
                    <a:pt x="3849" y="355"/>
                  </a:lnTo>
                  <a:lnTo>
                    <a:pt x="3849" y="355"/>
                  </a:lnTo>
                  <a:lnTo>
                    <a:pt x="3849" y="355"/>
                  </a:lnTo>
                  <a:lnTo>
                    <a:pt x="3849" y="355"/>
                  </a:lnTo>
                  <a:lnTo>
                    <a:pt x="3850" y="355"/>
                  </a:lnTo>
                  <a:lnTo>
                    <a:pt x="3850" y="355"/>
                  </a:lnTo>
                  <a:lnTo>
                    <a:pt x="3850" y="355"/>
                  </a:lnTo>
                  <a:lnTo>
                    <a:pt x="3850" y="355"/>
                  </a:lnTo>
                  <a:lnTo>
                    <a:pt x="3851" y="355"/>
                  </a:lnTo>
                  <a:lnTo>
                    <a:pt x="3851" y="355"/>
                  </a:lnTo>
                  <a:lnTo>
                    <a:pt x="3851" y="355"/>
                  </a:lnTo>
                  <a:lnTo>
                    <a:pt x="3851" y="355"/>
                  </a:lnTo>
                  <a:lnTo>
                    <a:pt x="3852" y="355"/>
                  </a:lnTo>
                  <a:lnTo>
                    <a:pt x="3852" y="355"/>
                  </a:lnTo>
                  <a:lnTo>
                    <a:pt x="3852" y="355"/>
                  </a:lnTo>
                  <a:lnTo>
                    <a:pt x="3853" y="355"/>
                  </a:lnTo>
                  <a:lnTo>
                    <a:pt x="3853" y="355"/>
                  </a:lnTo>
                  <a:lnTo>
                    <a:pt x="3853" y="355"/>
                  </a:lnTo>
                  <a:lnTo>
                    <a:pt x="3853" y="355"/>
                  </a:lnTo>
                  <a:lnTo>
                    <a:pt x="3854" y="355"/>
                  </a:lnTo>
                  <a:lnTo>
                    <a:pt x="3854" y="355"/>
                  </a:lnTo>
                  <a:lnTo>
                    <a:pt x="3854" y="355"/>
                  </a:lnTo>
                  <a:lnTo>
                    <a:pt x="3854" y="355"/>
                  </a:lnTo>
                  <a:lnTo>
                    <a:pt x="3854" y="355"/>
                  </a:lnTo>
                  <a:lnTo>
                    <a:pt x="3855" y="355"/>
                  </a:lnTo>
                  <a:lnTo>
                    <a:pt x="3855" y="355"/>
                  </a:lnTo>
                  <a:lnTo>
                    <a:pt x="3855" y="355"/>
                  </a:lnTo>
                  <a:lnTo>
                    <a:pt x="3856" y="355"/>
                  </a:lnTo>
                  <a:lnTo>
                    <a:pt x="3856" y="355"/>
                  </a:lnTo>
                  <a:lnTo>
                    <a:pt x="3856" y="355"/>
                  </a:lnTo>
                  <a:lnTo>
                    <a:pt x="3856" y="355"/>
                  </a:lnTo>
                  <a:lnTo>
                    <a:pt x="3857" y="355"/>
                  </a:lnTo>
                  <a:lnTo>
                    <a:pt x="3857" y="355"/>
                  </a:lnTo>
                  <a:lnTo>
                    <a:pt x="3857" y="355"/>
                  </a:lnTo>
                  <a:lnTo>
                    <a:pt x="3857" y="355"/>
                  </a:lnTo>
                  <a:lnTo>
                    <a:pt x="3858" y="355"/>
                  </a:lnTo>
                  <a:lnTo>
                    <a:pt x="3858" y="355"/>
                  </a:lnTo>
                  <a:lnTo>
                    <a:pt x="3858" y="355"/>
                  </a:lnTo>
                  <a:lnTo>
                    <a:pt x="3858" y="355"/>
                  </a:lnTo>
                  <a:lnTo>
                    <a:pt x="3859" y="355"/>
                  </a:lnTo>
                  <a:lnTo>
                    <a:pt x="3859" y="355"/>
                  </a:lnTo>
                  <a:lnTo>
                    <a:pt x="3859" y="355"/>
                  </a:lnTo>
                  <a:lnTo>
                    <a:pt x="3859" y="355"/>
                  </a:lnTo>
                  <a:lnTo>
                    <a:pt x="3860" y="355"/>
                  </a:lnTo>
                  <a:lnTo>
                    <a:pt x="3860" y="355"/>
                  </a:lnTo>
                  <a:lnTo>
                    <a:pt x="3860" y="355"/>
                  </a:lnTo>
                  <a:lnTo>
                    <a:pt x="3861" y="355"/>
                  </a:lnTo>
                  <a:lnTo>
                    <a:pt x="3861" y="355"/>
                  </a:lnTo>
                  <a:lnTo>
                    <a:pt x="3861" y="355"/>
                  </a:lnTo>
                  <a:lnTo>
                    <a:pt x="3861" y="355"/>
                  </a:lnTo>
                  <a:lnTo>
                    <a:pt x="3862" y="355"/>
                  </a:lnTo>
                  <a:lnTo>
                    <a:pt x="3862" y="355"/>
                  </a:lnTo>
                  <a:lnTo>
                    <a:pt x="3862" y="355"/>
                  </a:lnTo>
                  <a:lnTo>
                    <a:pt x="3862" y="355"/>
                  </a:lnTo>
                  <a:lnTo>
                    <a:pt x="3863" y="355"/>
                  </a:lnTo>
                  <a:lnTo>
                    <a:pt x="3863" y="355"/>
                  </a:lnTo>
                  <a:lnTo>
                    <a:pt x="3863" y="355"/>
                  </a:lnTo>
                  <a:lnTo>
                    <a:pt x="3863" y="355"/>
                  </a:lnTo>
                  <a:lnTo>
                    <a:pt x="3864" y="355"/>
                  </a:lnTo>
                  <a:lnTo>
                    <a:pt x="3864" y="355"/>
                  </a:lnTo>
                  <a:lnTo>
                    <a:pt x="3864" y="355"/>
                  </a:lnTo>
                  <a:lnTo>
                    <a:pt x="3864" y="355"/>
                  </a:lnTo>
                  <a:lnTo>
                    <a:pt x="3865" y="355"/>
                  </a:lnTo>
                  <a:lnTo>
                    <a:pt x="3865" y="355"/>
                  </a:lnTo>
                  <a:lnTo>
                    <a:pt x="3865" y="355"/>
                  </a:lnTo>
                  <a:lnTo>
                    <a:pt x="3865" y="355"/>
                  </a:lnTo>
                  <a:lnTo>
                    <a:pt x="3866" y="355"/>
                  </a:lnTo>
                  <a:lnTo>
                    <a:pt x="3866" y="355"/>
                  </a:lnTo>
                  <a:lnTo>
                    <a:pt x="3866" y="355"/>
                  </a:lnTo>
                  <a:lnTo>
                    <a:pt x="3866" y="355"/>
                  </a:lnTo>
                  <a:lnTo>
                    <a:pt x="3867" y="355"/>
                  </a:lnTo>
                  <a:lnTo>
                    <a:pt x="3867" y="355"/>
                  </a:lnTo>
                  <a:lnTo>
                    <a:pt x="3867" y="355"/>
                  </a:lnTo>
                  <a:lnTo>
                    <a:pt x="3868" y="355"/>
                  </a:lnTo>
                  <a:lnTo>
                    <a:pt x="3868" y="355"/>
                  </a:lnTo>
                  <a:lnTo>
                    <a:pt x="3868" y="355"/>
                  </a:lnTo>
                  <a:lnTo>
                    <a:pt x="3868" y="355"/>
                  </a:lnTo>
                  <a:lnTo>
                    <a:pt x="3869" y="355"/>
                  </a:lnTo>
                  <a:lnTo>
                    <a:pt x="3869" y="355"/>
                  </a:lnTo>
                  <a:lnTo>
                    <a:pt x="3869" y="355"/>
                  </a:lnTo>
                  <a:lnTo>
                    <a:pt x="3869" y="355"/>
                  </a:lnTo>
                  <a:lnTo>
                    <a:pt x="3870" y="355"/>
                  </a:lnTo>
                  <a:lnTo>
                    <a:pt x="3870" y="355"/>
                  </a:lnTo>
                  <a:lnTo>
                    <a:pt x="3870" y="355"/>
                  </a:lnTo>
                  <a:lnTo>
                    <a:pt x="3870" y="355"/>
                  </a:lnTo>
                  <a:lnTo>
                    <a:pt x="3871" y="355"/>
                  </a:lnTo>
                  <a:lnTo>
                    <a:pt x="3871" y="355"/>
                  </a:lnTo>
                  <a:lnTo>
                    <a:pt x="3871" y="355"/>
                  </a:lnTo>
                  <a:lnTo>
                    <a:pt x="3871" y="355"/>
                  </a:lnTo>
                  <a:lnTo>
                    <a:pt x="3872" y="355"/>
                  </a:lnTo>
                  <a:lnTo>
                    <a:pt x="3872" y="355"/>
                  </a:lnTo>
                  <a:lnTo>
                    <a:pt x="3872" y="355"/>
                  </a:lnTo>
                  <a:lnTo>
                    <a:pt x="3872" y="355"/>
                  </a:lnTo>
                  <a:lnTo>
                    <a:pt x="3873" y="355"/>
                  </a:lnTo>
                  <a:lnTo>
                    <a:pt x="3873" y="355"/>
                  </a:lnTo>
                  <a:lnTo>
                    <a:pt x="3873" y="355"/>
                  </a:lnTo>
                  <a:lnTo>
                    <a:pt x="3873" y="355"/>
                  </a:lnTo>
                  <a:lnTo>
                    <a:pt x="3874" y="355"/>
                  </a:lnTo>
                  <a:lnTo>
                    <a:pt x="3874" y="355"/>
                  </a:lnTo>
                  <a:lnTo>
                    <a:pt x="3874" y="355"/>
                  </a:lnTo>
                  <a:lnTo>
                    <a:pt x="3875" y="355"/>
                  </a:lnTo>
                  <a:lnTo>
                    <a:pt x="3875" y="355"/>
                  </a:lnTo>
                  <a:lnTo>
                    <a:pt x="3875" y="355"/>
                  </a:lnTo>
                  <a:lnTo>
                    <a:pt x="3875" y="355"/>
                  </a:lnTo>
                  <a:lnTo>
                    <a:pt x="3876" y="355"/>
                  </a:lnTo>
                  <a:lnTo>
                    <a:pt x="3876" y="355"/>
                  </a:lnTo>
                  <a:lnTo>
                    <a:pt x="3876" y="355"/>
                  </a:lnTo>
                  <a:lnTo>
                    <a:pt x="3876" y="355"/>
                  </a:lnTo>
                  <a:lnTo>
                    <a:pt x="3877" y="355"/>
                  </a:lnTo>
                  <a:lnTo>
                    <a:pt x="3877" y="355"/>
                  </a:lnTo>
                  <a:lnTo>
                    <a:pt x="3877" y="355"/>
                  </a:lnTo>
                  <a:lnTo>
                    <a:pt x="3877" y="355"/>
                  </a:lnTo>
                  <a:lnTo>
                    <a:pt x="3878" y="355"/>
                  </a:lnTo>
                  <a:lnTo>
                    <a:pt x="3878" y="355"/>
                  </a:lnTo>
                  <a:lnTo>
                    <a:pt x="3878" y="355"/>
                  </a:lnTo>
                  <a:lnTo>
                    <a:pt x="3878" y="355"/>
                  </a:lnTo>
                  <a:lnTo>
                    <a:pt x="3879" y="355"/>
                  </a:lnTo>
                  <a:lnTo>
                    <a:pt x="3879" y="355"/>
                  </a:lnTo>
                  <a:lnTo>
                    <a:pt x="3879" y="355"/>
                  </a:lnTo>
                  <a:lnTo>
                    <a:pt x="3879" y="355"/>
                  </a:lnTo>
                  <a:lnTo>
                    <a:pt x="3880" y="355"/>
                  </a:lnTo>
                  <a:lnTo>
                    <a:pt x="3880" y="355"/>
                  </a:lnTo>
                  <a:lnTo>
                    <a:pt x="3880" y="355"/>
                  </a:lnTo>
                  <a:lnTo>
                    <a:pt x="3880" y="355"/>
                  </a:lnTo>
                  <a:lnTo>
                    <a:pt x="3881" y="355"/>
                  </a:lnTo>
                  <a:lnTo>
                    <a:pt x="3881" y="355"/>
                  </a:lnTo>
                  <a:lnTo>
                    <a:pt x="3881" y="355"/>
                  </a:lnTo>
                  <a:lnTo>
                    <a:pt x="3882" y="355"/>
                  </a:lnTo>
                  <a:lnTo>
                    <a:pt x="3882" y="355"/>
                  </a:lnTo>
                  <a:lnTo>
                    <a:pt x="3882" y="355"/>
                  </a:lnTo>
                  <a:lnTo>
                    <a:pt x="3882" y="355"/>
                  </a:lnTo>
                  <a:lnTo>
                    <a:pt x="3883" y="355"/>
                  </a:lnTo>
                  <a:lnTo>
                    <a:pt x="3883" y="355"/>
                  </a:lnTo>
                  <a:lnTo>
                    <a:pt x="3883" y="355"/>
                  </a:lnTo>
                  <a:lnTo>
                    <a:pt x="3883" y="355"/>
                  </a:lnTo>
                  <a:lnTo>
                    <a:pt x="3884" y="355"/>
                  </a:lnTo>
                  <a:lnTo>
                    <a:pt x="3884" y="355"/>
                  </a:lnTo>
                  <a:lnTo>
                    <a:pt x="3884" y="355"/>
                  </a:lnTo>
                  <a:lnTo>
                    <a:pt x="3884" y="355"/>
                  </a:lnTo>
                  <a:lnTo>
                    <a:pt x="3885" y="355"/>
                  </a:lnTo>
                  <a:lnTo>
                    <a:pt x="3885" y="355"/>
                  </a:lnTo>
                  <a:lnTo>
                    <a:pt x="3885" y="355"/>
                  </a:lnTo>
                  <a:lnTo>
                    <a:pt x="3885" y="355"/>
                  </a:lnTo>
                  <a:lnTo>
                    <a:pt x="3886" y="355"/>
                  </a:lnTo>
                  <a:lnTo>
                    <a:pt x="3886" y="355"/>
                  </a:lnTo>
                  <a:lnTo>
                    <a:pt x="3886" y="355"/>
                  </a:lnTo>
                  <a:lnTo>
                    <a:pt x="3886" y="355"/>
                  </a:lnTo>
                  <a:lnTo>
                    <a:pt x="3886" y="355"/>
                  </a:lnTo>
                  <a:lnTo>
                    <a:pt x="3887" y="355"/>
                  </a:lnTo>
                  <a:lnTo>
                    <a:pt x="3887" y="355"/>
                  </a:lnTo>
                  <a:lnTo>
                    <a:pt x="3887" y="355"/>
                  </a:lnTo>
                  <a:lnTo>
                    <a:pt x="3888" y="355"/>
                  </a:lnTo>
                  <a:lnTo>
                    <a:pt x="3888" y="355"/>
                  </a:lnTo>
                  <a:lnTo>
                    <a:pt x="3888" y="355"/>
                  </a:lnTo>
                  <a:lnTo>
                    <a:pt x="3888" y="355"/>
                  </a:lnTo>
                  <a:lnTo>
                    <a:pt x="3889" y="355"/>
                  </a:lnTo>
                  <a:lnTo>
                    <a:pt x="3889" y="355"/>
                  </a:lnTo>
                  <a:lnTo>
                    <a:pt x="3889" y="355"/>
                  </a:lnTo>
                  <a:lnTo>
                    <a:pt x="3890" y="355"/>
                  </a:lnTo>
                  <a:lnTo>
                    <a:pt x="3890" y="355"/>
                  </a:lnTo>
                  <a:lnTo>
                    <a:pt x="3890" y="355"/>
                  </a:lnTo>
                  <a:lnTo>
                    <a:pt x="3890" y="355"/>
                  </a:lnTo>
                  <a:lnTo>
                    <a:pt x="3891" y="355"/>
                  </a:lnTo>
                  <a:lnTo>
                    <a:pt x="3891" y="355"/>
                  </a:lnTo>
                  <a:lnTo>
                    <a:pt x="3891" y="355"/>
                  </a:lnTo>
                  <a:lnTo>
                    <a:pt x="3891" y="355"/>
                  </a:lnTo>
                  <a:lnTo>
                    <a:pt x="3892" y="355"/>
                  </a:lnTo>
                  <a:lnTo>
                    <a:pt x="3892" y="355"/>
                  </a:lnTo>
                  <a:lnTo>
                    <a:pt x="3892" y="355"/>
                  </a:lnTo>
                  <a:lnTo>
                    <a:pt x="3892" y="355"/>
                  </a:lnTo>
                  <a:lnTo>
                    <a:pt x="3893" y="355"/>
                  </a:lnTo>
                  <a:lnTo>
                    <a:pt x="3893" y="355"/>
                  </a:lnTo>
                  <a:lnTo>
                    <a:pt x="3893" y="355"/>
                  </a:lnTo>
                  <a:lnTo>
                    <a:pt x="3893" y="355"/>
                  </a:lnTo>
                  <a:lnTo>
                    <a:pt x="3894" y="355"/>
                  </a:lnTo>
                  <a:lnTo>
                    <a:pt x="3894" y="355"/>
                  </a:lnTo>
                  <a:lnTo>
                    <a:pt x="3894" y="355"/>
                  </a:lnTo>
                  <a:lnTo>
                    <a:pt x="3894" y="355"/>
                  </a:lnTo>
                  <a:lnTo>
                    <a:pt x="3895" y="355"/>
                  </a:lnTo>
                  <a:lnTo>
                    <a:pt x="3895" y="355"/>
                  </a:lnTo>
                  <a:lnTo>
                    <a:pt x="3895" y="355"/>
                  </a:lnTo>
                  <a:lnTo>
                    <a:pt x="3895" y="355"/>
                  </a:lnTo>
                  <a:lnTo>
                    <a:pt x="3896" y="355"/>
                  </a:lnTo>
                  <a:lnTo>
                    <a:pt x="3896" y="355"/>
                  </a:lnTo>
                  <a:lnTo>
                    <a:pt x="3896" y="355"/>
                  </a:lnTo>
                  <a:lnTo>
                    <a:pt x="3897" y="355"/>
                  </a:lnTo>
                  <a:lnTo>
                    <a:pt x="3897" y="355"/>
                  </a:lnTo>
                  <a:lnTo>
                    <a:pt x="3897" y="355"/>
                  </a:lnTo>
                  <a:lnTo>
                    <a:pt x="3897" y="355"/>
                  </a:lnTo>
                  <a:lnTo>
                    <a:pt x="3898" y="355"/>
                  </a:lnTo>
                  <a:lnTo>
                    <a:pt x="3898" y="355"/>
                  </a:lnTo>
                  <a:lnTo>
                    <a:pt x="3898" y="355"/>
                  </a:lnTo>
                  <a:lnTo>
                    <a:pt x="3898" y="355"/>
                  </a:lnTo>
                  <a:lnTo>
                    <a:pt x="3898" y="355"/>
                  </a:lnTo>
                  <a:lnTo>
                    <a:pt x="3899" y="355"/>
                  </a:lnTo>
                  <a:lnTo>
                    <a:pt x="3899" y="355"/>
                  </a:lnTo>
                  <a:lnTo>
                    <a:pt x="3899" y="355"/>
                  </a:lnTo>
                  <a:lnTo>
                    <a:pt x="3900" y="355"/>
                  </a:lnTo>
                  <a:lnTo>
                    <a:pt x="3900" y="355"/>
                  </a:lnTo>
                  <a:lnTo>
                    <a:pt x="3900" y="355"/>
                  </a:lnTo>
                  <a:lnTo>
                    <a:pt x="3900" y="355"/>
                  </a:lnTo>
                  <a:lnTo>
                    <a:pt x="3901" y="355"/>
                  </a:lnTo>
                  <a:lnTo>
                    <a:pt x="3901" y="355"/>
                  </a:lnTo>
                  <a:lnTo>
                    <a:pt x="3901" y="355"/>
                  </a:lnTo>
                  <a:lnTo>
                    <a:pt x="3901" y="355"/>
                  </a:lnTo>
                  <a:lnTo>
                    <a:pt x="3902" y="355"/>
                  </a:lnTo>
                  <a:lnTo>
                    <a:pt x="3902" y="355"/>
                  </a:lnTo>
                  <a:lnTo>
                    <a:pt x="3902" y="355"/>
                  </a:lnTo>
                  <a:lnTo>
                    <a:pt x="3902" y="355"/>
                  </a:lnTo>
                  <a:lnTo>
                    <a:pt x="3903" y="355"/>
                  </a:lnTo>
                  <a:lnTo>
                    <a:pt x="3903" y="355"/>
                  </a:lnTo>
                  <a:lnTo>
                    <a:pt x="3903" y="355"/>
                  </a:lnTo>
                  <a:lnTo>
                    <a:pt x="3904" y="355"/>
                  </a:lnTo>
                  <a:lnTo>
                    <a:pt x="3904" y="355"/>
                  </a:lnTo>
                  <a:lnTo>
                    <a:pt x="3904" y="355"/>
                  </a:lnTo>
                  <a:lnTo>
                    <a:pt x="3904" y="355"/>
                  </a:lnTo>
                  <a:lnTo>
                    <a:pt x="3905" y="355"/>
                  </a:lnTo>
                  <a:lnTo>
                    <a:pt x="3905" y="355"/>
                  </a:lnTo>
                  <a:lnTo>
                    <a:pt x="3905" y="355"/>
                  </a:lnTo>
                  <a:lnTo>
                    <a:pt x="3905" y="355"/>
                  </a:lnTo>
                  <a:lnTo>
                    <a:pt x="3906" y="355"/>
                  </a:lnTo>
                  <a:lnTo>
                    <a:pt x="3906" y="355"/>
                  </a:lnTo>
                  <a:lnTo>
                    <a:pt x="3906" y="355"/>
                  </a:lnTo>
                  <a:lnTo>
                    <a:pt x="3906" y="355"/>
                  </a:lnTo>
                  <a:lnTo>
                    <a:pt x="3907" y="355"/>
                  </a:lnTo>
                  <a:lnTo>
                    <a:pt x="3907" y="355"/>
                  </a:lnTo>
                  <a:lnTo>
                    <a:pt x="3907" y="355"/>
                  </a:lnTo>
                  <a:lnTo>
                    <a:pt x="3907" y="355"/>
                  </a:lnTo>
                  <a:lnTo>
                    <a:pt x="3908" y="355"/>
                  </a:lnTo>
                  <a:lnTo>
                    <a:pt x="3908" y="355"/>
                  </a:lnTo>
                  <a:lnTo>
                    <a:pt x="3908" y="355"/>
                  </a:lnTo>
                  <a:lnTo>
                    <a:pt x="3908" y="355"/>
                  </a:lnTo>
                  <a:lnTo>
                    <a:pt x="3909" y="355"/>
                  </a:lnTo>
                  <a:lnTo>
                    <a:pt x="3909" y="355"/>
                  </a:lnTo>
                  <a:lnTo>
                    <a:pt x="3909" y="355"/>
                  </a:lnTo>
                  <a:lnTo>
                    <a:pt x="3909" y="355"/>
                  </a:lnTo>
                  <a:lnTo>
                    <a:pt x="3910" y="355"/>
                  </a:lnTo>
                  <a:lnTo>
                    <a:pt x="3910" y="355"/>
                  </a:lnTo>
                  <a:lnTo>
                    <a:pt x="3910" y="355"/>
                  </a:lnTo>
                  <a:lnTo>
                    <a:pt x="3910" y="355"/>
                  </a:lnTo>
                  <a:lnTo>
                    <a:pt x="3911" y="355"/>
                  </a:lnTo>
                  <a:lnTo>
                    <a:pt x="3911" y="355"/>
                  </a:lnTo>
                  <a:lnTo>
                    <a:pt x="3911" y="355"/>
                  </a:lnTo>
                  <a:lnTo>
                    <a:pt x="3912" y="355"/>
                  </a:lnTo>
                  <a:lnTo>
                    <a:pt x="3912" y="355"/>
                  </a:lnTo>
                  <a:lnTo>
                    <a:pt x="3912" y="355"/>
                  </a:lnTo>
                  <a:lnTo>
                    <a:pt x="3912" y="355"/>
                  </a:lnTo>
                  <a:lnTo>
                    <a:pt x="3913" y="355"/>
                  </a:lnTo>
                  <a:lnTo>
                    <a:pt x="3913" y="355"/>
                  </a:lnTo>
                  <a:lnTo>
                    <a:pt x="3913" y="355"/>
                  </a:lnTo>
                  <a:lnTo>
                    <a:pt x="3913" y="355"/>
                  </a:lnTo>
                  <a:lnTo>
                    <a:pt x="3914" y="355"/>
                  </a:lnTo>
                  <a:lnTo>
                    <a:pt x="3914" y="355"/>
                  </a:lnTo>
                  <a:lnTo>
                    <a:pt x="3914" y="355"/>
                  </a:lnTo>
                  <a:lnTo>
                    <a:pt x="3914" y="355"/>
                  </a:lnTo>
                  <a:lnTo>
                    <a:pt x="3915" y="355"/>
                  </a:lnTo>
                  <a:lnTo>
                    <a:pt x="3915" y="355"/>
                  </a:lnTo>
                  <a:lnTo>
                    <a:pt x="3915" y="355"/>
                  </a:lnTo>
                  <a:lnTo>
                    <a:pt x="3915" y="355"/>
                  </a:lnTo>
                  <a:lnTo>
                    <a:pt x="3916" y="355"/>
                  </a:lnTo>
                  <a:lnTo>
                    <a:pt x="3916" y="355"/>
                  </a:lnTo>
                  <a:lnTo>
                    <a:pt x="3916" y="355"/>
                  </a:lnTo>
                  <a:lnTo>
                    <a:pt x="3916" y="355"/>
                  </a:lnTo>
                  <a:lnTo>
                    <a:pt x="3917" y="355"/>
                  </a:lnTo>
                  <a:lnTo>
                    <a:pt x="3917" y="355"/>
                  </a:lnTo>
                  <a:lnTo>
                    <a:pt x="3917" y="355"/>
                  </a:lnTo>
                  <a:lnTo>
                    <a:pt x="3917" y="355"/>
                  </a:lnTo>
                  <a:lnTo>
                    <a:pt x="3917" y="355"/>
                  </a:lnTo>
                  <a:lnTo>
                    <a:pt x="3918" y="355"/>
                  </a:lnTo>
                  <a:lnTo>
                    <a:pt x="3918" y="355"/>
                  </a:lnTo>
                  <a:lnTo>
                    <a:pt x="3919" y="355"/>
                  </a:lnTo>
                  <a:lnTo>
                    <a:pt x="3919" y="355"/>
                  </a:lnTo>
                  <a:lnTo>
                    <a:pt x="3919" y="355"/>
                  </a:lnTo>
                  <a:lnTo>
                    <a:pt x="3919" y="355"/>
                  </a:lnTo>
                  <a:lnTo>
                    <a:pt x="3920" y="355"/>
                  </a:lnTo>
                  <a:lnTo>
                    <a:pt x="3920" y="355"/>
                  </a:lnTo>
                  <a:lnTo>
                    <a:pt x="3920" y="355"/>
                  </a:lnTo>
                  <a:lnTo>
                    <a:pt x="3920" y="355"/>
                  </a:lnTo>
                  <a:lnTo>
                    <a:pt x="3921" y="355"/>
                  </a:lnTo>
                  <a:lnTo>
                    <a:pt x="3921" y="355"/>
                  </a:lnTo>
                  <a:lnTo>
                    <a:pt x="3921" y="355"/>
                  </a:lnTo>
                  <a:lnTo>
                    <a:pt x="3921" y="355"/>
                  </a:lnTo>
                  <a:lnTo>
                    <a:pt x="3922" y="355"/>
                  </a:lnTo>
                  <a:lnTo>
                    <a:pt x="3922" y="355"/>
                  </a:lnTo>
                  <a:lnTo>
                    <a:pt x="3922" y="355"/>
                  </a:lnTo>
                  <a:lnTo>
                    <a:pt x="3922" y="355"/>
                  </a:lnTo>
                  <a:lnTo>
                    <a:pt x="3923" y="355"/>
                  </a:lnTo>
                  <a:lnTo>
                    <a:pt x="3923" y="355"/>
                  </a:lnTo>
                  <a:lnTo>
                    <a:pt x="3923" y="355"/>
                  </a:lnTo>
                  <a:lnTo>
                    <a:pt x="3923" y="355"/>
                  </a:lnTo>
                  <a:lnTo>
                    <a:pt x="3924" y="355"/>
                  </a:lnTo>
                  <a:lnTo>
                    <a:pt x="3924" y="355"/>
                  </a:lnTo>
                  <a:lnTo>
                    <a:pt x="3924" y="355"/>
                  </a:lnTo>
                  <a:lnTo>
                    <a:pt x="3924" y="355"/>
                  </a:lnTo>
                  <a:lnTo>
                    <a:pt x="3925" y="355"/>
                  </a:lnTo>
                  <a:lnTo>
                    <a:pt x="3925" y="355"/>
                  </a:lnTo>
                  <a:lnTo>
                    <a:pt x="3925" y="355"/>
                  </a:lnTo>
                  <a:lnTo>
                    <a:pt x="3926" y="355"/>
                  </a:lnTo>
                  <a:lnTo>
                    <a:pt x="3926" y="355"/>
                  </a:lnTo>
                  <a:lnTo>
                    <a:pt x="3926" y="355"/>
                  </a:lnTo>
                  <a:lnTo>
                    <a:pt x="3926" y="355"/>
                  </a:lnTo>
                  <a:lnTo>
                    <a:pt x="3927" y="355"/>
                  </a:lnTo>
                  <a:lnTo>
                    <a:pt x="3927" y="355"/>
                  </a:lnTo>
                  <a:lnTo>
                    <a:pt x="3927" y="355"/>
                  </a:lnTo>
                  <a:lnTo>
                    <a:pt x="3927" y="355"/>
                  </a:lnTo>
                  <a:lnTo>
                    <a:pt x="3928" y="355"/>
                  </a:lnTo>
                  <a:lnTo>
                    <a:pt x="3928" y="355"/>
                  </a:lnTo>
                  <a:lnTo>
                    <a:pt x="3928" y="355"/>
                  </a:lnTo>
                  <a:lnTo>
                    <a:pt x="3928" y="355"/>
                  </a:lnTo>
                  <a:lnTo>
                    <a:pt x="3929" y="355"/>
                  </a:lnTo>
                  <a:lnTo>
                    <a:pt x="3929" y="355"/>
                  </a:lnTo>
                  <a:lnTo>
                    <a:pt x="3929" y="355"/>
                  </a:lnTo>
                  <a:lnTo>
                    <a:pt x="3929" y="355"/>
                  </a:lnTo>
                  <a:lnTo>
                    <a:pt x="3929" y="355"/>
                  </a:lnTo>
                  <a:lnTo>
                    <a:pt x="3930" y="355"/>
                  </a:lnTo>
                  <a:lnTo>
                    <a:pt x="3930" y="355"/>
                  </a:lnTo>
                  <a:lnTo>
                    <a:pt x="3930" y="355"/>
                  </a:lnTo>
                  <a:lnTo>
                    <a:pt x="3930" y="355"/>
                  </a:lnTo>
                  <a:lnTo>
                    <a:pt x="3931" y="355"/>
                  </a:lnTo>
                  <a:lnTo>
                    <a:pt x="3931" y="355"/>
                  </a:lnTo>
                  <a:lnTo>
                    <a:pt x="3931" y="355"/>
                  </a:lnTo>
                  <a:lnTo>
                    <a:pt x="3932" y="355"/>
                  </a:lnTo>
                  <a:lnTo>
                    <a:pt x="3932" y="355"/>
                  </a:lnTo>
                  <a:lnTo>
                    <a:pt x="3932" y="355"/>
                  </a:lnTo>
                  <a:lnTo>
                    <a:pt x="3933" y="355"/>
                  </a:lnTo>
                  <a:lnTo>
                    <a:pt x="3933" y="355"/>
                  </a:lnTo>
                  <a:lnTo>
                    <a:pt x="3933" y="355"/>
                  </a:lnTo>
                  <a:lnTo>
                    <a:pt x="3933" y="355"/>
                  </a:lnTo>
                  <a:lnTo>
                    <a:pt x="3934" y="355"/>
                  </a:lnTo>
                  <a:lnTo>
                    <a:pt x="3934" y="355"/>
                  </a:lnTo>
                  <a:lnTo>
                    <a:pt x="3934" y="355"/>
                  </a:lnTo>
                  <a:lnTo>
                    <a:pt x="3934" y="355"/>
                  </a:lnTo>
                  <a:lnTo>
                    <a:pt x="3935" y="355"/>
                  </a:lnTo>
                  <a:lnTo>
                    <a:pt x="3935" y="355"/>
                  </a:lnTo>
                  <a:lnTo>
                    <a:pt x="3935" y="355"/>
                  </a:lnTo>
                  <a:lnTo>
                    <a:pt x="3935" y="355"/>
                  </a:lnTo>
                  <a:lnTo>
                    <a:pt x="3936" y="355"/>
                  </a:lnTo>
                  <a:lnTo>
                    <a:pt x="3936" y="355"/>
                  </a:lnTo>
                  <a:lnTo>
                    <a:pt x="3936" y="355"/>
                  </a:lnTo>
                  <a:lnTo>
                    <a:pt x="3936" y="355"/>
                  </a:lnTo>
                  <a:lnTo>
                    <a:pt x="3937" y="355"/>
                  </a:lnTo>
                  <a:lnTo>
                    <a:pt x="3937" y="355"/>
                  </a:lnTo>
                  <a:lnTo>
                    <a:pt x="3937" y="355"/>
                  </a:lnTo>
                  <a:lnTo>
                    <a:pt x="3937" y="355"/>
                  </a:lnTo>
                  <a:lnTo>
                    <a:pt x="3938" y="355"/>
                  </a:lnTo>
                  <a:lnTo>
                    <a:pt x="3938" y="355"/>
                  </a:lnTo>
                  <a:lnTo>
                    <a:pt x="3938" y="355"/>
                  </a:lnTo>
                  <a:lnTo>
                    <a:pt x="3938" y="355"/>
                  </a:lnTo>
                  <a:lnTo>
                    <a:pt x="3939" y="355"/>
                  </a:lnTo>
                  <a:lnTo>
                    <a:pt x="3939" y="355"/>
                  </a:lnTo>
                  <a:lnTo>
                    <a:pt x="3939" y="355"/>
                  </a:lnTo>
                  <a:lnTo>
                    <a:pt x="3939" y="355"/>
                  </a:lnTo>
                  <a:lnTo>
                    <a:pt x="3940" y="355"/>
                  </a:lnTo>
                  <a:lnTo>
                    <a:pt x="3940" y="355"/>
                  </a:lnTo>
                  <a:lnTo>
                    <a:pt x="3940" y="355"/>
                  </a:lnTo>
                  <a:lnTo>
                    <a:pt x="3941" y="355"/>
                  </a:lnTo>
                  <a:lnTo>
                    <a:pt x="3941" y="355"/>
                  </a:lnTo>
                  <a:lnTo>
                    <a:pt x="3941" y="355"/>
                  </a:lnTo>
                  <a:lnTo>
                    <a:pt x="3941" y="355"/>
                  </a:lnTo>
                  <a:lnTo>
                    <a:pt x="3941" y="355"/>
                  </a:lnTo>
                  <a:lnTo>
                    <a:pt x="3942" y="355"/>
                  </a:lnTo>
                  <a:lnTo>
                    <a:pt x="3942" y="355"/>
                  </a:lnTo>
                  <a:lnTo>
                    <a:pt x="3942" y="355"/>
                  </a:lnTo>
                  <a:lnTo>
                    <a:pt x="3942" y="355"/>
                  </a:lnTo>
                  <a:lnTo>
                    <a:pt x="3943" y="355"/>
                  </a:lnTo>
                  <a:lnTo>
                    <a:pt x="3943" y="355"/>
                  </a:lnTo>
                  <a:lnTo>
                    <a:pt x="3943" y="355"/>
                  </a:lnTo>
                  <a:lnTo>
                    <a:pt x="3944" y="355"/>
                  </a:lnTo>
                  <a:lnTo>
                    <a:pt x="3944" y="355"/>
                  </a:lnTo>
                  <a:lnTo>
                    <a:pt x="3944" y="355"/>
                  </a:lnTo>
                  <a:lnTo>
                    <a:pt x="3944" y="355"/>
                  </a:lnTo>
                  <a:lnTo>
                    <a:pt x="3945" y="355"/>
                  </a:lnTo>
                  <a:lnTo>
                    <a:pt x="3945" y="355"/>
                  </a:lnTo>
                  <a:lnTo>
                    <a:pt x="3945" y="355"/>
                  </a:lnTo>
                  <a:lnTo>
                    <a:pt x="3945" y="355"/>
                  </a:lnTo>
                  <a:lnTo>
                    <a:pt x="3946" y="355"/>
                  </a:lnTo>
                  <a:lnTo>
                    <a:pt x="3946" y="355"/>
                  </a:lnTo>
                  <a:lnTo>
                    <a:pt x="3946" y="355"/>
                  </a:lnTo>
                  <a:lnTo>
                    <a:pt x="3946" y="355"/>
                  </a:lnTo>
                  <a:lnTo>
                    <a:pt x="3947" y="355"/>
                  </a:lnTo>
                  <a:lnTo>
                    <a:pt x="3947" y="355"/>
                  </a:lnTo>
                  <a:lnTo>
                    <a:pt x="3947" y="355"/>
                  </a:lnTo>
                  <a:lnTo>
                    <a:pt x="3948" y="355"/>
                  </a:lnTo>
                  <a:lnTo>
                    <a:pt x="3948" y="355"/>
                  </a:lnTo>
                  <a:lnTo>
                    <a:pt x="3948" y="355"/>
                  </a:lnTo>
                  <a:lnTo>
                    <a:pt x="3948" y="355"/>
                  </a:lnTo>
                  <a:lnTo>
                    <a:pt x="3949" y="355"/>
                  </a:lnTo>
                  <a:lnTo>
                    <a:pt x="3949" y="355"/>
                  </a:lnTo>
                  <a:lnTo>
                    <a:pt x="3949" y="355"/>
                  </a:lnTo>
                  <a:lnTo>
                    <a:pt x="3949" y="355"/>
                  </a:lnTo>
                  <a:lnTo>
                    <a:pt x="3950" y="355"/>
                  </a:lnTo>
                  <a:lnTo>
                    <a:pt x="3950" y="355"/>
                  </a:lnTo>
                  <a:lnTo>
                    <a:pt x="3950" y="355"/>
                  </a:lnTo>
                  <a:lnTo>
                    <a:pt x="3950" y="355"/>
                  </a:lnTo>
                  <a:lnTo>
                    <a:pt x="3951" y="355"/>
                  </a:lnTo>
                  <a:lnTo>
                    <a:pt x="3951" y="355"/>
                  </a:lnTo>
                  <a:lnTo>
                    <a:pt x="3951" y="355"/>
                  </a:lnTo>
                  <a:lnTo>
                    <a:pt x="3951" y="355"/>
                  </a:lnTo>
                  <a:lnTo>
                    <a:pt x="3952" y="355"/>
                  </a:lnTo>
                  <a:lnTo>
                    <a:pt x="3952" y="355"/>
                  </a:lnTo>
                  <a:lnTo>
                    <a:pt x="3952" y="355"/>
                  </a:lnTo>
                  <a:lnTo>
                    <a:pt x="3952" y="355"/>
                  </a:lnTo>
                  <a:lnTo>
                    <a:pt x="3953" y="355"/>
                  </a:lnTo>
                  <a:lnTo>
                    <a:pt x="3953" y="355"/>
                  </a:lnTo>
                  <a:lnTo>
                    <a:pt x="3953" y="355"/>
                  </a:lnTo>
                  <a:lnTo>
                    <a:pt x="3953" y="355"/>
                  </a:lnTo>
                  <a:lnTo>
                    <a:pt x="3954" y="355"/>
                  </a:lnTo>
                  <a:lnTo>
                    <a:pt x="3954" y="355"/>
                  </a:lnTo>
                  <a:lnTo>
                    <a:pt x="3954" y="355"/>
                  </a:lnTo>
                  <a:lnTo>
                    <a:pt x="3954" y="355"/>
                  </a:lnTo>
                  <a:lnTo>
                    <a:pt x="3955" y="355"/>
                  </a:lnTo>
                  <a:lnTo>
                    <a:pt x="3955" y="355"/>
                  </a:lnTo>
                  <a:lnTo>
                    <a:pt x="3955" y="355"/>
                  </a:lnTo>
                  <a:lnTo>
                    <a:pt x="3956" y="355"/>
                  </a:lnTo>
                  <a:lnTo>
                    <a:pt x="3956" y="355"/>
                  </a:lnTo>
                  <a:lnTo>
                    <a:pt x="3956" y="355"/>
                  </a:lnTo>
                  <a:lnTo>
                    <a:pt x="3956" y="355"/>
                  </a:lnTo>
                  <a:lnTo>
                    <a:pt x="3957" y="355"/>
                  </a:lnTo>
                  <a:lnTo>
                    <a:pt x="3957" y="355"/>
                  </a:lnTo>
                  <a:lnTo>
                    <a:pt x="3957" y="355"/>
                  </a:lnTo>
                  <a:lnTo>
                    <a:pt x="3957" y="355"/>
                  </a:lnTo>
                  <a:lnTo>
                    <a:pt x="3958" y="355"/>
                  </a:lnTo>
                  <a:lnTo>
                    <a:pt x="3958" y="355"/>
                  </a:lnTo>
                  <a:lnTo>
                    <a:pt x="3958" y="355"/>
                  </a:lnTo>
                  <a:lnTo>
                    <a:pt x="3958" y="355"/>
                  </a:lnTo>
                  <a:lnTo>
                    <a:pt x="3959" y="355"/>
                  </a:lnTo>
                  <a:lnTo>
                    <a:pt x="3959" y="355"/>
                  </a:lnTo>
                  <a:lnTo>
                    <a:pt x="3959" y="355"/>
                  </a:lnTo>
                  <a:lnTo>
                    <a:pt x="3959" y="355"/>
                  </a:lnTo>
                  <a:lnTo>
                    <a:pt x="3960" y="355"/>
                  </a:lnTo>
                  <a:lnTo>
                    <a:pt x="3960" y="355"/>
                  </a:lnTo>
                  <a:lnTo>
                    <a:pt x="3960" y="355"/>
                  </a:lnTo>
                  <a:lnTo>
                    <a:pt x="3960" y="355"/>
                  </a:lnTo>
                  <a:lnTo>
                    <a:pt x="3961" y="355"/>
                  </a:lnTo>
                  <a:lnTo>
                    <a:pt x="3961" y="355"/>
                  </a:lnTo>
                  <a:lnTo>
                    <a:pt x="3961" y="355"/>
                  </a:lnTo>
                  <a:lnTo>
                    <a:pt x="3962" y="355"/>
                  </a:lnTo>
                  <a:lnTo>
                    <a:pt x="3962" y="355"/>
                  </a:lnTo>
                  <a:lnTo>
                    <a:pt x="3962" y="355"/>
                  </a:lnTo>
                  <a:lnTo>
                    <a:pt x="3962" y="355"/>
                  </a:lnTo>
                  <a:lnTo>
                    <a:pt x="3963" y="355"/>
                  </a:lnTo>
                  <a:lnTo>
                    <a:pt x="3963" y="355"/>
                  </a:lnTo>
                  <a:lnTo>
                    <a:pt x="3963" y="355"/>
                  </a:lnTo>
                  <a:lnTo>
                    <a:pt x="3963" y="355"/>
                  </a:lnTo>
                  <a:lnTo>
                    <a:pt x="3964" y="355"/>
                  </a:lnTo>
                  <a:lnTo>
                    <a:pt x="3964" y="355"/>
                  </a:lnTo>
                  <a:lnTo>
                    <a:pt x="3964" y="355"/>
                  </a:lnTo>
                  <a:lnTo>
                    <a:pt x="3964" y="355"/>
                  </a:lnTo>
                  <a:lnTo>
                    <a:pt x="3965" y="355"/>
                  </a:lnTo>
                  <a:lnTo>
                    <a:pt x="3965" y="355"/>
                  </a:lnTo>
                  <a:lnTo>
                    <a:pt x="3965" y="355"/>
                  </a:lnTo>
                  <a:lnTo>
                    <a:pt x="3965" y="355"/>
                  </a:lnTo>
                  <a:lnTo>
                    <a:pt x="3966" y="355"/>
                  </a:lnTo>
                  <a:lnTo>
                    <a:pt x="3966" y="355"/>
                  </a:lnTo>
                  <a:lnTo>
                    <a:pt x="3966" y="355"/>
                  </a:lnTo>
                  <a:lnTo>
                    <a:pt x="3966" y="355"/>
                  </a:lnTo>
                  <a:lnTo>
                    <a:pt x="3967" y="355"/>
                  </a:lnTo>
                  <a:lnTo>
                    <a:pt x="3967" y="355"/>
                  </a:lnTo>
                  <a:lnTo>
                    <a:pt x="3967" y="355"/>
                  </a:lnTo>
                  <a:lnTo>
                    <a:pt x="3967" y="355"/>
                  </a:lnTo>
                  <a:lnTo>
                    <a:pt x="3968" y="355"/>
                  </a:lnTo>
                  <a:lnTo>
                    <a:pt x="3968" y="355"/>
                  </a:lnTo>
                  <a:lnTo>
                    <a:pt x="3968" y="355"/>
                  </a:lnTo>
                  <a:lnTo>
                    <a:pt x="3968" y="355"/>
                  </a:lnTo>
                  <a:lnTo>
                    <a:pt x="3969" y="355"/>
                  </a:lnTo>
                  <a:lnTo>
                    <a:pt x="3969" y="355"/>
                  </a:lnTo>
                  <a:lnTo>
                    <a:pt x="3969" y="355"/>
                  </a:lnTo>
                  <a:lnTo>
                    <a:pt x="3970" y="355"/>
                  </a:lnTo>
                  <a:lnTo>
                    <a:pt x="3970" y="355"/>
                  </a:lnTo>
                  <a:lnTo>
                    <a:pt x="3970" y="355"/>
                  </a:lnTo>
                  <a:lnTo>
                    <a:pt x="3970" y="355"/>
                  </a:lnTo>
                  <a:lnTo>
                    <a:pt x="3971" y="355"/>
                  </a:lnTo>
                  <a:lnTo>
                    <a:pt x="3971" y="355"/>
                  </a:lnTo>
                  <a:lnTo>
                    <a:pt x="3971" y="355"/>
                  </a:lnTo>
                  <a:lnTo>
                    <a:pt x="3971" y="355"/>
                  </a:lnTo>
                  <a:lnTo>
                    <a:pt x="3972" y="355"/>
                  </a:lnTo>
                  <a:lnTo>
                    <a:pt x="3972" y="355"/>
                  </a:lnTo>
                  <a:lnTo>
                    <a:pt x="3972" y="355"/>
                  </a:lnTo>
                  <a:lnTo>
                    <a:pt x="3972" y="355"/>
                  </a:lnTo>
                  <a:lnTo>
                    <a:pt x="3973" y="355"/>
                  </a:lnTo>
                  <a:lnTo>
                    <a:pt x="3973" y="355"/>
                  </a:lnTo>
                  <a:lnTo>
                    <a:pt x="3973" y="355"/>
                  </a:lnTo>
                  <a:lnTo>
                    <a:pt x="3973" y="355"/>
                  </a:lnTo>
                  <a:lnTo>
                    <a:pt x="3973" y="355"/>
                  </a:lnTo>
                  <a:lnTo>
                    <a:pt x="3974" y="355"/>
                  </a:lnTo>
                  <a:lnTo>
                    <a:pt x="3974" y="355"/>
                  </a:lnTo>
                  <a:lnTo>
                    <a:pt x="3974" y="355"/>
                  </a:lnTo>
                  <a:lnTo>
                    <a:pt x="3975" y="355"/>
                  </a:lnTo>
                  <a:lnTo>
                    <a:pt x="3975" y="355"/>
                  </a:lnTo>
                  <a:lnTo>
                    <a:pt x="3975" y="355"/>
                  </a:lnTo>
                  <a:lnTo>
                    <a:pt x="3975" y="355"/>
                  </a:lnTo>
                  <a:lnTo>
                    <a:pt x="3976" y="355"/>
                  </a:lnTo>
                  <a:lnTo>
                    <a:pt x="3976" y="355"/>
                  </a:lnTo>
                  <a:lnTo>
                    <a:pt x="3976" y="355"/>
                  </a:lnTo>
                  <a:lnTo>
                    <a:pt x="3977" y="355"/>
                  </a:lnTo>
                  <a:lnTo>
                    <a:pt x="3977" y="355"/>
                  </a:lnTo>
                  <a:lnTo>
                    <a:pt x="3977" y="355"/>
                  </a:lnTo>
                  <a:lnTo>
                    <a:pt x="3977" y="355"/>
                  </a:lnTo>
                  <a:lnTo>
                    <a:pt x="3978" y="355"/>
                  </a:lnTo>
                  <a:lnTo>
                    <a:pt x="3978" y="355"/>
                  </a:lnTo>
                  <a:lnTo>
                    <a:pt x="3978" y="355"/>
                  </a:lnTo>
                  <a:lnTo>
                    <a:pt x="3978" y="355"/>
                  </a:lnTo>
                  <a:lnTo>
                    <a:pt x="3979" y="355"/>
                  </a:lnTo>
                  <a:lnTo>
                    <a:pt x="3979" y="355"/>
                  </a:lnTo>
                  <a:lnTo>
                    <a:pt x="3979" y="355"/>
                  </a:lnTo>
                  <a:lnTo>
                    <a:pt x="3979" y="355"/>
                  </a:lnTo>
                  <a:lnTo>
                    <a:pt x="3980" y="355"/>
                  </a:lnTo>
                  <a:lnTo>
                    <a:pt x="3980" y="355"/>
                  </a:lnTo>
                  <a:lnTo>
                    <a:pt x="3980" y="355"/>
                  </a:lnTo>
                  <a:lnTo>
                    <a:pt x="3980" y="355"/>
                  </a:lnTo>
                  <a:lnTo>
                    <a:pt x="3981" y="355"/>
                  </a:lnTo>
                  <a:lnTo>
                    <a:pt x="3981" y="355"/>
                  </a:lnTo>
                  <a:lnTo>
                    <a:pt x="3981" y="355"/>
                  </a:lnTo>
                  <a:lnTo>
                    <a:pt x="3981" y="355"/>
                  </a:lnTo>
                  <a:lnTo>
                    <a:pt x="3982" y="355"/>
                  </a:lnTo>
                  <a:lnTo>
                    <a:pt x="3982" y="355"/>
                  </a:lnTo>
                  <a:lnTo>
                    <a:pt x="3982" y="355"/>
                  </a:lnTo>
                  <a:lnTo>
                    <a:pt x="3982" y="355"/>
                  </a:lnTo>
                  <a:lnTo>
                    <a:pt x="3983" y="355"/>
                  </a:lnTo>
                  <a:lnTo>
                    <a:pt x="3983" y="355"/>
                  </a:lnTo>
                  <a:lnTo>
                    <a:pt x="3983" y="355"/>
                  </a:lnTo>
                  <a:lnTo>
                    <a:pt x="3984" y="355"/>
                  </a:lnTo>
                  <a:lnTo>
                    <a:pt x="3984" y="355"/>
                  </a:lnTo>
                  <a:lnTo>
                    <a:pt x="3984" y="355"/>
                  </a:lnTo>
                  <a:lnTo>
                    <a:pt x="3984" y="355"/>
                  </a:lnTo>
                  <a:lnTo>
                    <a:pt x="3985" y="355"/>
                  </a:lnTo>
                  <a:lnTo>
                    <a:pt x="3985" y="355"/>
                  </a:lnTo>
                  <a:lnTo>
                    <a:pt x="3985" y="355"/>
                  </a:lnTo>
                  <a:lnTo>
                    <a:pt x="3985" y="355"/>
                  </a:lnTo>
                  <a:lnTo>
                    <a:pt x="3985" y="355"/>
                  </a:lnTo>
                  <a:lnTo>
                    <a:pt x="3986" y="355"/>
                  </a:lnTo>
                  <a:lnTo>
                    <a:pt x="3986" y="355"/>
                  </a:lnTo>
                  <a:lnTo>
                    <a:pt x="3986" y="355"/>
                  </a:lnTo>
                  <a:lnTo>
                    <a:pt x="3987" y="355"/>
                  </a:lnTo>
                  <a:lnTo>
                    <a:pt x="3987" y="355"/>
                  </a:lnTo>
                  <a:lnTo>
                    <a:pt x="3987" y="355"/>
                  </a:lnTo>
                  <a:lnTo>
                    <a:pt x="3987" y="355"/>
                  </a:lnTo>
                  <a:lnTo>
                    <a:pt x="3988" y="355"/>
                  </a:lnTo>
                  <a:lnTo>
                    <a:pt x="3988" y="355"/>
                  </a:lnTo>
                  <a:lnTo>
                    <a:pt x="3988" y="355"/>
                  </a:lnTo>
                  <a:lnTo>
                    <a:pt x="3988" y="355"/>
                  </a:lnTo>
                  <a:lnTo>
                    <a:pt x="3989" y="355"/>
                  </a:lnTo>
                  <a:lnTo>
                    <a:pt x="3989" y="355"/>
                  </a:lnTo>
                  <a:lnTo>
                    <a:pt x="3989" y="355"/>
                  </a:lnTo>
                  <a:lnTo>
                    <a:pt x="3989" y="355"/>
                  </a:lnTo>
                  <a:lnTo>
                    <a:pt x="3990" y="355"/>
                  </a:lnTo>
                  <a:lnTo>
                    <a:pt x="3990" y="355"/>
                  </a:lnTo>
                  <a:lnTo>
                    <a:pt x="3990" y="355"/>
                  </a:lnTo>
                  <a:lnTo>
                    <a:pt x="3990" y="355"/>
                  </a:lnTo>
                  <a:lnTo>
                    <a:pt x="3991" y="355"/>
                  </a:lnTo>
                  <a:lnTo>
                    <a:pt x="3991" y="355"/>
                  </a:lnTo>
                  <a:lnTo>
                    <a:pt x="3991" y="355"/>
                  </a:lnTo>
                  <a:lnTo>
                    <a:pt x="3992" y="355"/>
                  </a:lnTo>
                  <a:lnTo>
                    <a:pt x="3992" y="355"/>
                  </a:lnTo>
                  <a:lnTo>
                    <a:pt x="3992" y="355"/>
                  </a:lnTo>
                  <a:lnTo>
                    <a:pt x="3992" y="355"/>
                  </a:lnTo>
                  <a:lnTo>
                    <a:pt x="3993" y="355"/>
                  </a:lnTo>
                  <a:lnTo>
                    <a:pt x="3993" y="355"/>
                  </a:lnTo>
                  <a:lnTo>
                    <a:pt x="3993" y="355"/>
                  </a:lnTo>
                  <a:lnTo>
                    <a:pt x="3993" y="355"/>
                  </a:lnTo>
                  <a:lnTo>
                    <a:pt x="3994" y="355"/>
                  </a:lnTo>
                  <a:lnTo>
                    <a:pt x="3994" y="355"/>
                  </a:lnTo>
                  <a:lnTo>
                    <a:pt x="3994" y="355"/>
                  </a:lnTo>
                  <a:lnTo>
                    <a:pt x="3994" y="355"/>
                  </a:lnTo>
                  <a:lnTo>
                    <a:pt x="3995" y="355"/>
                  </a:lnTo>
                  <a:lnTo>
                    <a:pt x="3995" y="355"/>
                  </a:lnTo>
                  <a:lnTo>
                    <a:pt x="3995" y="355"/>
                  </a:lnTo>
                  <a:lnTo>
                    <a:pt x="3995" y="355"/>
                  </a:lnTo>
                  <a:lnTo>
                    <a:pt x="3996" y="355"/>
                  </a:lnTo>
                  <a:lnTo>
                    <a:pt x="3996" y="355"/>
                  </a:lnTo>
                  <a:lnTo>
                    <a:pt x="3996" y="355"/>
                  </a:lnTo>
                  <a:lnTo>
                    <a:pt x="3996" y="355"/>
                  </a:lnTo>
                  <a:lnTo>
                    <a:pt x="3997" y="355"/>
                  </a:lnTo>
                  <a:lnTo>
                    <a:pt x="3997" y="355"/>
                  </a:lnTo>
                  <a:lnTo>
                    <a:pt x="3997" y="355"/>
                  </a:lnTo>
                  <a:lnTo>
                    <a:pt x="3997" y="355"/>
                  </a:lnTo>
                  <a:lnTo>
                    <a:pt x="3998" y="355"/>
                  </a:lnTo>
                  <a:lnTo>
                    <a:pt x="3998" y="355"/>
                  </a:lnTo>
                  <a:lnTo>
                    <a:pt x="3998" y="355"/>
                  </a:lnTo>
                  <a:lnTo>
                    <a:pt x="3999" y="355"/>
                  </a:lnTo>
                  <a:lnTo>
                    <a:pt x="3999" y="355"/>
                  </a:lnTo>
                  <a:lnTo>
                    <a:pt x="3999" y="355"/>
                  </a:lnTo>
                  <a:lnTo>
                    <a:pt x="3999" y="355"/>
                  </a:lnTo>
                  <a:lnTo>
                    <a:pt x="4000" y="355"/>
                  </a:lnTo>
                  <a:lnTo>
                    <a:pt x="4000" y="355"/>
                  </a:lnTo>
                  <a:lnTo>
                    <a:pt x="4000" y="355"/>
                  </a:lnTo>
                  <a:lnTo>
                    <a:pt x="4000" y="355"/>
                  </a:lnTo>
                  <a:lnTo>
                    <a:pt x="4001" y="355"/>
                  </a:lnTo>
                  <a:lnTo>
                    <a:pt x="4001" y="355"/>
                  </a:lnTo>
                  <a:lnTo>
                    <a:pt x="4001" y="355"/>
                  </a:lnTo>
                  <a:lnTo>
                    <a:pt x="4001" y="355"/>
                  </a:lnTo>
                  <a:lnTo>
                    <a:pt x="4002" y="355"/>
                  </a:lnTo>
                  <a:lnTo>
                    <a:pt x="4002" y="355"/>
                  </a:lnTo>
                  <a:lnTo>
                    <a:pt x="4002" y="355"/>
                  </a:lnTo>
                  <a:lnTo>
                    <a:pt x="4002" y="355"/>
                  </a:lnTo>
                  <a:lnTo>
                    <a:pt x="4003" y="355"/>
                  </a:lnTo>
                  <a:lnTo>
                    <a:pt x="4003" y="355"/>
                  </a:lnTo>
                  <a:lnTo>
                    <a:pt x="4003" y="355"/>
                  </a:lnTo>
                  <a:lnTo>
                    <a:pt x="4003" y="355"/>
                  </a:lnTo>
                  <a:lnTo>
                    <a:pt x="4004" y="355"/>
                  </a:lnTo>
                  <a:lnTo>
                    <a:pt x="4004" y="355"/>
                  </a:lnTo>
                  <a:lnTo>
                    <a:pt x="4004" y="355"/>
                  </a:lnTo>
                  <a:lnTo>
                    <a:pt x="4004" y="355"/>
                  </a:lnTo>
                  <a:lnTo>
                    <a:pt x="4005" y="355"/>
                  </a:lnTo>
                  <a:lnTo>
                    <a:pt x="4005" y="355"/>
                  </a:lnTo>
                  <a:lnTo>
                    <a:pt x="4005" y="355"/>
                  </a:lnTo>
                  <a:lnTo>
                    <a:pt x="4006" y="355"/>
                  </a:lnTo>
                  <a:lnTo>
                    <a:pt x="4006" y="355"/>
                  </a:lnTo>
                  <a:lnTo>
                    <a:pt x="4006" y="355"/>
                  </a:lnTo>
                  <a:lnTo>
                    <a:pt x="4006" y="355"/>
                  </a:lnTo>
                  <a:lnTo>
                    <a:pt x="4007" y="355"/>
                  </a:lnTo>
                  <a:lnTo>
                    <a:pt x="4007" y="355"/>
                  </a:lnTo>
                  <a:lnTo>
                    <a:pt x="4007" y="355"/>
                  </a:lnTo>
                  <a:lnTo>
                    <a:pt x="4007" y="355"/>
                  </a:lnTo>
                  <a:lnTo>
                    <a:pt x="4008" y="355"/>
                  </a:lnTo>
                  <a:lnTo>
                    <a:pt x="4008" y="355"/>
                  </a:lnTo>
                  <a:lnTo>
                    <a:pt x="4008" y="355"/>
                  </a:lnTo>
                  <a:lnTo>
                    <a:pt x="4008" y="355"/>
                  </a:lnTo>
                  <a:lnTo>
                    <a:pt x="4009" y="355"/>
                  </a:lnTo>
                  <a:lnTo>
                    <a:pt x="4009" y="355"/>
                  </a:lnTo>
                  <a:lnTo>
                    <a:pt x="4009" y="355"/>
                  </a:lnTo>
                  <a:lnTo>
                    <a:pt x="4009" y="355"/>
                  </a:lnTo>
                  <a:lnTo>
                    <a:pt x="4010" y="355"/>
                  </a:lnTo>
                  <a:lnTo>
                    <a:pt x="4010" y="355"/>
                  </a:lnTo>
                  <a:lnTo>
                    <a:pt x="4010" y="355"/>
                  </a:lnTo>
                  <a:lnTo>
                    <a:pt x="4010" y="355"/>
                  </a:lnTo>
                  <a:lnTo>
                    <a:pt x="4011" y="355"/>
                  </a:lnTo>
                  <a:lnTo>
                    <a:pt x="4011" y="355"/>
                  </a:lnTo>
                  <a:lnTo>
                    <a:pt x="4011" y="355"/>
                  </a:lnTo>
                  <a:lnTo>
                    <a:pt x="4011" y="355"/>
                  </a:lnTo>
                  <a:lnTo>
                    <a:pt x="4012" y="355"/>
                  </a:lnTo>
                  <a:lnTo>
                    <a:pt x="4012" y="355"/>
                  </a:lnTo>
                  <a:lnTo>
                    <a:pt x="4012" y="355"/>
                  </a:lnTo>
                  <a:lnTo>
                    <a:pt x="4013" y="355"/>
                  </a:lnTo>
                  <a:lnTo>
                    <a:pt x="4013" y="355"/>
                  </a:lnTo>
                  <a:lnTo>
                    <a:pt x="4013" y="355"/>
                  </a:lnTo>
                  <a:lnTo>
                    <a:pt x="4013" y="355"/>
                  </a:lnTo>
                  <a:lnTo>
                    <a:pt x="4014" y="355"/>
                  </a:lnTo>
                  <a:lnTo>
                    <a:pt x="4014" y="355"/>
                  </a:lnTo>
                  <a:lnTo>
                    <a:pt x="4014" y="355"/>
                  </a:lnTo>
                  <a:lnTo>
                    <a:pt x="4014" y="355"/>
                  </a:lnTo>
                  <a:lnTo>
                    <a:pt x="4015" y="355"/>
                  </a:lnTo>
                  <a:lnTo>
                    <a:pt x="4015" y="355"/>
                  </a:lnTo>
                  <a:lnTo>
                    <a:pt x="4015" y="355"/>
                  </a:lnTo>
                  <a:lnTo>
                    <a:pt x="4015" y="355"/>
                  </a:lnTo>
                  <a:lnTo>
                    <a:pt x="4016" y="355"/>
                  </a:lnTo>
                  <a:lnTo>
                    <a:pt x="4016" y="355"/>
                  </a:lnTo>
                  <a:lnTo>
                    <a:pt x="4016" y="355"/>
                  </a:lnTo>
                  <a:lnTo>
                    <a:pt x="4016" y="355"/>
                  </a:lnTo>
                  <a:lnTo>
                    <a:pt x="4017" y="355"/>
                  </a:lnTo>
                  <a:lnTo>
                    <a:pt x="4017" y="355"/>
                  </a:lnTo>
                  <a:lnTo>
                    <a:pt x="4017" y="355"/>
                  </a:lnTo>
                  <a:lnTo>
                    <a:pt x="4017" y="355"/>
                  </a:lnTo>
                  <a:lnTo>
                    <a:pt x="4017" y="355"/>
                  </a:lnTo>
                  <a:lnTo>
                    <a:pt x="4018" y="355"/>
                  </a:lnTo>
                  <a:lnTo>
                    <a:pt x="4018" y="355"/>
                  </a:lnTo>
                  <a:lnTo>
                    <a:pt x="4018" y="355"/>
                  </a:lnTo>
                  <a:lnTo>
                    <a:pt x="4019" y="355"/>
                  </a:lnTo>
                  <a:lnTo>
                    <a:pt x="4019" y="355"/>
                  </a:lnTo>
                  <a:lnTo>
                    <a:pt x="4019" y="355"/>
                  </a:lnTo>
                  <a:lnTo>
                    <a:pt x="4019" y="355"/>
                  </a:lnTo>
                  <a:lnTo>
                    <a:pt x="4020" y="355"/>
                  </a:lnTo>
                  <a:lnTo>
                    <a:pt x="4020" y="355"/>
                  </a:lnTo>
                  <a:lnTo>
                    <a:pt x="4020" y="355"/>
                  </a:lnTo>
                  <a:lnTo>
                    <a:pt x="4021" y="355"/>
                  </a:lnTo>
                  <a:lnTo>
                    <a:pt x="4021" y="355"/>
                  </a:lnTo>
                  <a:lnTo>
                    <a:pt x="4021" y="355"/>
                  </a:lnTo>
                  <a:lnTo>
                    <a:pt x="4021" y="355"/>
                  </a:lnTo>
                  <a:lnTo>
                    <a:pt x="4022" y="355"/>
                  </a:lnTo>
                  <a:lnTo>
                    <a:pt x="4022" y="355"/>
                  </a:lnTo>
                  <a:lnTo>
                    <a:pt x="4022" y="355"/>
                  </a:lnTo>
                  <a:lnTo>
                    <a:pt x="4022" y="355"/>
                  </a:lnTo>
                  <a:lnTo>
                    <a:pt x="4023" y="355"/>
                  </a:lnTo>
                  <a:lnTo>
                    <a:pt x="4023" y="355"/>
                  </a:lnTo>
                  <a:lnTo>
                    <a:pt x="4023" y="355"/>
                  </a:lnTo>
                  <a:lnTo>
                    <a:pt x="4023" y="355"/>
                  </a:lnTo>
                  <a:lnTo>
                    <a:pt x="4024" y="355"/>
                  </a:lnTo>
                  <a:lnTo>
                    <a:pt x="4024" y="355"/>
                  </a:lnTo>
                  <a:lnTo>
                    <a:pt x="4024" y="355"/>
                  </a:lnTo>
                  <a:lnTo>
                    <a:pt x="4024" y="355"/>
                  </a:lnTo>
                  <a:lnTo>
                    <a:pt x="4025" y="355"/>
                  </a:lnTo>
                  <a:lnTo>
                    <a:pt x="4025" y="355"/>
                  </a:lnTo>
                  <a:lnTo>
                    <a:pt x="4025" y="355"/>
                  </a:lnTo>
                  <a:lnTo>
                    <a:pt x="4025" y="355"/>
                  </a:lnTo>
                  <a:lnTo>
                    <a:pt x="4026" y="355"/>
                  </a:lnTo>
                  <a:lnTo>
                    <a:pt x="4026" y="355"/>
                  </a:lnTo>
                  <a:lnTo>
                    <a:pt x="4026" y="355"/>
                  </a:lnTo>
                  <a:lnTo>
                    <a:pt x="4026" y="355"/>
                  </a:lnTo>
                  <a:lnTo>
                    <a:pt x="4027" y="355"/>
                  </a:lnTo>
                  <a:lnTo>
                    <a:pt x="4027" y="355"/>
                  </a:lnTo>
                  <a:lnTo>
                    <a:pt x="4027" y="355"/>
                  </a:lnTo>
                  <a:lnTo>
                    <a:pt x="4028" y="355"/>
                  </a:lnTo>
                  <a:lnTo>
                    <a:pt x="4028" y="355"/>
                  </a:lnTo>
                  <a:lnTo>
                    <a:pt x="4028" y="355"/>
                  </a:lnTo>
                  <a:lnTo>
                    <a:pt x="4028" y="355"/>
                  </a:lnTo>
                  <a:lnTo>
                    <a:pt x="4029" y="355"/>
                  </a:lnTo>
                  <a:lnTo>
                    <a:pt x="4029" y="355"/>
                  </a:lnTo>
                  <a:lnTo>
                    <a:pt x="4029" y="355"/>
                  </a:lnTo>
                  <a:lnTo>
                    <a:pt x="4029" y="355"/>
                  </a:lnTo>
                  <a:lnTo>
                    <a:pt x="4029" y="355"/>
                  </a:lnTo>
                  <a:lnTo>
                    <a:pt x="4030" y="355"/>
                  </a:lnTo>
                  <a:lnTo>
                    <a:pt x="4030" y="355"/>
                  </a:lnTo>
                  <a:lnTo>
                    <a:pt x="4030" y="355"/>
                  </a:lnTo>
                  <a:lnTo>
                    <a:pt x="4031" y="355"/>
                  </a:lnTo>
                  <a:lnTo>
                    <a:pt x="4031" y="355"/>
                  </a:lnTo>
                  <a:lnTo>
                    <a:pt x="4031" y="355"/>
                  </a:lnTo>
                  <a:lnTo>
                    <a:pt x="4031" y="355"/>
                  </a:lnTo>
                  <a:lnTo>
                    <a:pt x="4032" y="355"/>
                  </a:lnTo>
                  <a:lnTo>
                    <a:pt x="4032" y="355"/>
                  </a:lnTo>
                  <a:lnTo>
                    <a:pt x="4032" y="355"/>
                  </a:lnTo>
                  <a:lnTo>
                    <a:pt x="4032" y="355"/>
                  </a:lnTo>
                  <a:lnTo>
                    <a:pt x="4033" y="355"/>
                  </a:lnTo>
                  <a:lnTo>
                    <a:pt x="4033" y="355"/>
                  </a:lnTo>
                  <a:lnTo>
                    <a:pt x="4033" y="355"/>
                  </a:lnTo>
                  <a:lnTo>
                    <a:pt x="4033" y="355"/>
                  </a:lnTo>
                  <a:lnTo>
                    <a:pt x="4034" y="355"/>
                  </a:lnTo>
                  <a:lnTo>
                    <a:pt x="4034" y="355"/>
                  </a:lnTo>
                  <a:lnTo>
                    <a:pt x="4034" y="355"/>
                  </a:lnTo>
                  <a:lnTo>
                    <a:pt x="4035" y="355"/>
                  </a:lnTo>
                  <a:lnTo>
                    <a:pt x="4035" y="355"/>
                  </a:lnTo>
                  <a:lnTo>
                    <a:pt x="4035" y="355"/>
                  </a:lnTo>
                  <a:lnTo>
                    <a:pt x="4035" y="355"/>
                  </a:lnTo>
                  <a:lnTo>
                    <a:pt x="4036" y="355"/>
                  </a:lnTo>
                  <a:lnTo>
                    <a:pt x="4036" y="355"/>
                  </a:lnTo>
                  <a:lnTo>
                    <a:pt x="4036" y="355"/>
                  </a:lnTo>
                  <a:lnTo>
                    <a:pt x="4036" y="355"/>
                  </a:lnTo>
                  <a:lnTo>
                    <a:pt x="4037" y="355"/>
                  </a:lnTo>
                  <a:lnTo>
                    <a:pt x="4037" y="355"/>
                  </a:lnTo>
                  <a:lnTo>
                    <a:pt x="4037" y="355"/>
                  </a:lnTo>
                  <a:lnTo>
                    <a:pt x="4037" y="355"/>
                  </a:lnTo>
                  <a:lnTo>
                    <a:pt x="4038" y="355"/>
                  </a:lnTo>
                  <a:lnTo>
                    <a:pt x="4038" y="355"/>
                  </a:lnTo>
                  <a:lnTo>
                    <a:pt x="4038" y="355"/>
                  </a:lnTo>
                  <a:lnTo>
                    <a:pt x="4038" y="355"/>
                  </a:lnTo>
                  <a:lnTo>
                    <a:pt x="4039" y="355"/>
                  </a:lnTo>
                  <a:lnTo>
                    <a:pt x="4039" y="355"/>
                  </a:lnTo>
                  <a:lnTo>
                    <a:pt x="4039" y="355"/>
                  </a:lnTo>
                  <a:lnTo>
                    <a:pt x="4039" y="355"/>
                  </a:lnTo>
                  <a:lnTo>
                    <a:pt x="4040" y="355"/>
                  </a:lnTo>
                  <a:lnTo>
                    <a:pt x="4040" y="355"/>
                  </a:lnTo>
                  <a:lnTo>
                    <a:pt x="4040" y="355"/>
                  </a:lnTo>
                  <a:lnTo>
                    <a:pt x="4040" y="355"/>
                  </a:lnTo>
                  <a:lnTo>
                    <a:pt x="4041" y="355"/>
                  </a:lnTo>
                  <a:lnTo>
                    <a:pt x="4041" y="355"/>
                  </a:lnTo>
                  <a:lnTo>
                    <a:pt x="4041" y="355"/>
                  </a:lnTo>
                  <a:lnTo>
                    <a:pt x="4041" y="355"/>
                  </a:lnTo>
                  <a:lnTo>
                    <a:pt x="4042" y="355"/>
                  </a:lnTo>
                  <a:lnTo>
                    <a:pt x="4042" y="355"/>
                  </a:lnTo>
                  <a:lnTo>
                    <a:pt x="4042" y="355"/>
                  </a:lnTo>
                  <a:lnTo>
                    <a:pt x="4043" y="355"/>
                  </a:lnTo>
                  <a:lnTo>
                    <a:pt x="4043" y="355"/>
                  </a:lnTo>
                  <a:lnTo>
                    <a:pt x="4043" y="355"/>
                  </a:lnTo>
                  <a:lnTo>
                    <a:pt x="4043" y="355"/>
                  </a:lnTo>
                  <a:lnTo>
                    <a:pt x="4044" y="355"/>
                  </a:lnTo>
                  <a:lnTo>
                    <a:pt x="4044" y="355"/>
                  </a:lnTo>
                  <a:lnTo>
                    <a:pt x="4044" y="355"/>
                  </a:lnTo>
                  <a:lnTo>
                    <a:pt x="4044" y="355"/>
                  </a:lnTo>
                  <a:lnTo>
                    <a:pt x="4045" y="355"/>
                  </a:lnTo>
                  <a:lnTo>
                    <a:pt x="4045" y="355"/>
                  </a:lnTo>
                  <a:lnTo>
                    <a:pt x="4045" y="355"/>
                  </a:lnTo>
                  <a:lnTo>
                    <a:pt x="4045" y="355"/>
                  </a:lnTo>
                  <a:lnTo>
                    <a:pt x="4046" y="355"/>
                  </a:lnTo>
                  <a:lnTo>
                    <a:pt x="4046" y="355"/>
                  </a:lnTo>
                  <a:lnTo>
                    <a:pt x="4046" y="355"/>
                  </a:lnTo>
                  <a:lnTo>
                    <a:pt x="4046" y="355"/>
                  </a:lnTo>
                  <a:lnTo>
                    <a:pt x="4047" y="355"/>
                  </a:lnTo>
                  <a:lnTo>
                    <a:pt x="4047" y="355"/>
                  </a:lnTo>
                  <a:lnTo>
                    <a:pt x="4047" y="355"/>
                  </a:lnTo>
                  <a:lnTo>
                    <a:pt x="4047" y="355"/>
                  </a:lnTo>
                  <a:lnTo>
                    <a:pt x="4048" y="355"/>
                  </a:lnTo>
                  <a:lnTo>
                    <a:pt x="4048" y="355"/>
                  </a:lnTo>
                  <a:lnTo>
                    <a:pt x="4048" y="355"/>
                  </a:lnTo>
                  <a:lnTo>
                    <a:pt x="4048" y="355"/>
                  </a:lnTo>
                  <a:lnTo>
                    <a:pt x="4048" y="355"/>
                  </a:lnTo>
                  <a:lnTo>
                    <a:pt x="4049" y="355"/>
                  </a:lnTo>
                  <a:lnTo>
                    <a:pt x="4049" y="355"/>
                  </a:lnTo>
                  <a:lnTo>
                    <a:pt x="4050" y="355"/>
                  </a:lnTo>
                  <a:lnTo>
                    <a:pt x="4050" y="355"/>
                  </a:lnTo>
                  <a:lnTo>
                    <a:pt x="4050" y="355"/>
                  </a:lnTo>
                  <a:lnTo>
                    <a:pt x="4050" y="355"/>
                  </a:lnTo>
                  <a:lnTo>
                    <a:pt x="4051" y="355"/>
                  </a:lnTo>
                  <a:lnTo>
                    <a:pt x="4051" y="355"/>
                  </a:lnTo>
                  <a:lnTo>
                    <a:pt x="4051" y="355"/>
                  </a:lnTo>
                  <a:lnTo>
                    <a:pt x="4051" y="355"/>
                  </a:lnTo>
                  <a:lnTo>
                    <a:pt x="4052" y="355"/>
                  </a:lnTo>
                  <a:lnTo>
                    <a:pt x="4052" y="355"/>
                  </a:lnTo>
                  <a:lnTo>
                    <a:pt x="4052" y="355"/>
                  </a:lnTo>
                  <a:lnTo>
                    <a:pt x="4052" y="355"/>
                  </a:lnTo>
                  <a:lnTo>
                    <a:pt x="4053" y="355"/>
                  </a:lnTo>
                  <a:lnTo>
                    <a:pt x="4053" y="355"/>
                  </a:lnTo>
                  <a:lnTo>
                    <a:pt x="4053" y="355"/>
                  </a:lnTo>
                  <a:lnTo>
                    <a:pt x="4053" y="355"/>
                  </a:lnTo>
                  <a:lnTo>
                    <a:pt x="4054" y="355"/>
                  </a:lnTo>
                  <a:lnTo>
                    <a:pt x="4054" y="355"/>
                  </a:lnTo>
                  <a:lnTo>
                    <a:pt x="4054" y="355"/>
                  </a:lnTo>
                  <a:lnTo>
                    <a:pt x="4054" y="355"/>
                  </a:lnTo>
                  <a:lnTo>
                    <a:pt x="4055" y="355"/>
                  </a:lnTo>
                  <a:lnTo>
                    <a:pt x="4055" y="355"/>
                  </a:lnTo>
                  <a:lnTo>
                    <a:pt x="4055" y="355"/>
                  </a:lnTo>
                  <a:lnTo>
                    <a:pt x="4055" y="355"/>
                  </a:lnTo>
                  <a:lnTo>
                    <a:pt x="4056" y="355"/>
                  </a:lnTo>
                  <a:lnTo>
                    <a:pt x="4056" y="355"/>
                  </a:lnTo>
                  <a:lnTo>
                    <a:pt x="4056" y="355"/>
                  </a:lnTo>
                  <a:lnTo>
                    <a:pt x="4057" y="355"/>
                  </a:lnTo>
                  <a:lnTo>
                    <a:pt x="4057" y="355"/>
                  </a:lnTo>
                  <a:lnTo>
                    <a:pt x="4057" y="355"/>
                  </a:lnTo>
                  <a:lnTo>
                    <a:pt x="4057" y="355"/>
                  </a:lnTo>
                  <a:lnTo>
                    <a:pt x="4058" y="355"/>
                  </a:lnTo>
                  <a:lnTo>
                    <a:pt x="4058" y="355"/>
                  </a:lnTo>
                  <a:lnTo>
                    <a:pt x="4058" y="355"/>
                  </a:lnTo>
                  <a:lnTo>
                    <a:pt x="4058" y="355"/>
                  </a:lnTo>
                  <a:lnTo>
                    <a:pt x="4059" y="355"/>
                  </a:lnTo>
                  <a:lnTo>
                    <a:pt x="4059" y="355"/>
                  </a:lnTo>
                  <a:lnTo>
                    <a:pt x="4059" y="355"/>
                  </a:lnTo>
                  <a:lnTo>
                    <a:pt x="4059" y="355"/>
                  </a:lnTo>
                  <a:lnTo>
                    <a:pt x="4060" y="355"/>
                  </a:lnTo>
                  <a:lnTo>
                    <a:pt x="4060" y="355"/>
                  </a:lnTo>
                  <a:lnTo>
                    <a:pt x="4060" y="355"/>
                  </a:lnTo>
                  <a:lnTo>
                    <a:pt x="4060" y="355"/>
                  </a:lnTo>
                  <a:lnTo>
                    <a:pt x="4060" y="355"/>
                  </a:lnTo>
                  <a:lnTo>
                    <a:pt x="4061" y="355"/>
                  </a:lnTo>
                  <a:lnTo>
                    <a:pt x="4061" y="355"/>
                  </a:lnTo>
                  <a:lnTo>
                    <a:pt x="4061" y="355"/>
                  </a:lnTo>
                  <a:lnTo>
                    <a:pt x="4061" y="355"/>
                  </a:lnTo>
                  <a:lnTo>
                    <a:pt x="4062" y="355"/>
                  </a:lnTo>
                  <a:lnTo>
                    <a:pt x="4062" y="355"/>
                  </a:lnTo>
                  <a:lnTo>
                    <a:pt x="4062" y="355"/>
                  </a:lnTo>
                  <a:lnTo>
                    <a:pt x="4063" y="355"/>
                  </a:lnTo>
                  <a:lnTo>
                    <a:pt x="4063" y="355"/>
                  </a:lnTo>
                  <a:lnTo>
                    <a:pt x="4063" y="355"/>
                  </a:lnTo>
                  <a:lnTo>
                    <a:pt x="4064" y="355"/>
                  </a:lnTo>
                  <a:lnTo>
                    <a:pt x="4064" y="355"/>
                  </a:lnTo>
                  <a:lnTo>
                    <a:pt x="4064" y="355"/>
                  </a:lnTo>
                  <a:lnTo>
                    <a:pt x="4064" y="355"/>
                  </a:lnTo>
                  <a:lnTo>
                    <a:pt x="4065" y="355"/>
                  </a:lnTo>
                  <a:lnTo>
                    <a:pt x="4065" y="355"/>
                  </a:lnTo>
                  <a:lnTo>
                    <a:pt x="4065" y="355"/>
                  </a:lnTo>
                  <a:lnTo>
                    <a:pt x="4065" y="355"/>
                  </a:lnTo>
                  <a:lnTo>
                    <a:pt x="4066" y="355"/>
                  </a:lnTo>
                  <a:lnTo>
                    <a:pt x="4066" y="355"/>
                  </a:lnTo>
                  <a:lnTo>
                    <a:pt x="4066" y="355"/>
                  </a:lnTo>
                  <a:lnTo>
                    <a:pt x="4066" y="355"/>
                  </a:lnTo>
                  <a:lnTo>
                    <a:pt x="4067" y="355"/>
                  </a:lnTo>
                  <a:lnTo>
                    <a:pt x="4067" y="355"/>
                  </a:lnTo>
                  <a:lnTo>
                    <a:pt x="4067" y="355"/>
                  </a:lnTo>
                  <a:lnTo>
                    <a:pt x="4067" y="355"/>
                  </a:lnTo>
                  <a:lnTo>
                    <a:pt x="4068" y="355"/>
                  </a:lnTo>
                  <a:lnTo>
                    <a:pt x="4068" y="355"/>
                  </a:lnTo>
                  <a:lnTo>
                    <a:pt x="4068" y="355"/>
                  </a:lnTo>
                  <a:lnTo>
                    <a:pt x="4068" y="355"/>
                  </a:lnTo>
                  <a:lnTo>
                    <a:pt x="4069" y="355"/>
                  </a:lnTo>
                  <a:lnTo>
                    <a:pt x="4069" y="355"/>
                  </a:lnTo>
                  <a:lnTo>
                    <a:pt x="4069" y="355"/>
                  </a:lnTo>
                  <a:lnTo>
                    <a:pt x="4069" y="355"/>
                  </a:lnTo>
                  <a:lnTo>
                    <a:pt x="4070" y="355"/>
                  </a:lnTo>
                  <a:lnTo>
                    <a:pt x="4070" y="355"/>
                  </a:lnTo>
                  <a:lnTo>
                    <a:pt x="4070" y="355"/>
                  </a:lnTo>
                  <a:lnTo>
                    <a:pt x="4070" y="355"/>
                  </a:lnTo>
                  <a:lnTo>
                    <a:pt x="4071" y="355"/>
                  </a:lnTo>
                  <a:lnTo>
                    <a:pt x="4071" y="355"/>
                  </a:lnTo>
                  <a:lnTo>
                    <a:pt x="4071" y="355"/>
                  </a:lnTo>
                  <a:lnTo>
                    <a:pt x="4072" y="355"/>
                  </a:lnTo>
                  <a:lnTo>
                    <a:pt x="4072" y="355"/>
                  </a:lnTo>
                  <a:lnTo>
                    <a:pt x="4072" y="355"/>
                  </a:lnTo>
                  <a:lnTo>
                    <a:pt x="4072" y="355"/>
                  </a:lnTo>
                  <a:lnTo>
                    <a:pt x="4072" y="355"/>
                  </a:lnTo>
                  <a:lnTo>
                    <a:pt x="4073" y="355"/>
                  </a:lnTo>
                  <a:lnTo>
                    <a:pt x="4073" y="355"/>
                  </a:lnTo>
                  <a:lnTo>
                    <a:pt x="4073" y="355"/>
                  </a:lnTo>
                  <a:lnTo>
                    <a:pt x="4073" y="355"/>
                  </a:lnTo>
                  <a:lnTo>
                    <a:pt x="4074" y="355"/>
                  </a:lnTo>
                  <a:lnTo>
                    <a:pt x="4074" y="355"/>
                  </a:lnTo>
                  <a:lnTo>
                    <a:pt x="4074" y="355"/>
                  </a:lnTo>
                  <a:lnTo>
                    <a:pt x="4075" y="355"/>
                  </a:lnTo>
                  <a:lnTo>
                    <a:pt x="4075" y="355"/>
                  </a:lnTo>
                  <a:lnTo>
                    <a:pt x="4075" y="355"/>
                  </a:lnTo>
                  <a:lnTo>
                    <a:pt x="4075" y="355"/>
                  </a:lnTo>
                  <a:lnTo>
                    <a:pt x="4076" y="355"/>
                  </a:lnTo>
                  <a:lnTo>
                    <a:pt x="4076" y="355"/>
                  </a:lnTo>
                  <a:lnTo>
                    <a:pt x="4076" y="355"/>
                  </a:lnTo>
                  <a:lnTo>
                    <a:pt x="4076" y="355"/>
                  </a:lnTo>
                  <a:lnTo>
                    <a:pt x="4077" y="355"/>
                  </a:lnTo>
                  <a:lnTo>
                    <a:pt x="4077" y="355"/>
                  </a:lnTo>
                  <a:lnTo>
                    <a:pt x="4077" y="355"/>
                  </a:lnTo>
                  <a:lnTo>
                    <a:pt x="4077" y="355"/>
                  </a:lnTo>
                  <a:lnTo>
                    <a:pt x="4078" y="355"/>
                  </a:lnTo>
                  <a:lnTo>
                    <a:pt x="4078" y="355"/>
                  </a:lnTo>
                  <a:lnTo>
                    <a:pt x="4078" y="355"/>
                  </a:lnTo>
                  <a:lnTo>
                    <a:pt x="4079" y="355"/>
                  </a:lnTo>
                  <a:lnTo>
                    <a:pt x="4079" y="355"/>
                  </a:lnTo>
                  <a:lnTo>
                    <a:pt x="4079" y="355"/>
                  </a:lnTo>
                  <a:lnTo>
                    <a:pt x="4079" y="355"/>
                  </a:lnTo>
                  <a:lnTo>
                    <a:pt x="4080" y="355"/>
                  </a:lnTo>
                  <a:lnTo>
                    <a:pt x="4080" y="355"/>
                  </a:lnTo>
                  <a:lnTo>
                    <a:pt x="4080" y="355"/>
                  </a:lnTo>
                  <a:lnTo>
                    <a:pt x="4080" y="355"/>
                  </a:lnTo>
                  <a:lnTo>
                    <a:pt x="4081" y="355"/>
                  </a:lnTo>
                  <a:lnTo>
                    <a:pt x="4081" y="355"/>
                  </a:lnTo>
                  <a:lnTo>
                    <a:pt x="4081" y="355"/>
                  </a:lnTo>
                  <a:lnTo>
                    <a:pt x="4081" y="355"/>
                  </a:lnTo>
                  <a:lnTo>
                    <a:pt x="4082" y="355"/>
                  </a:lnTo>
                  <a:lnTo>
                    <a:pt x="4082" y="355"/>
                  </a:lnTo>
                  <a:lnTo>
                    <a:pt x="4082" y="355"/>
                  </a:lnTo>
                  <a:lnTo>
                    <a:pt x="4082" y="355"/>
                  </a:lnTo>
                  <a:lnTo>
                    <a:pt x="4083" y="355"/>
                  </a:lnTo>
                  <a:lnTo>
                    <a:pt x="4083" y="355"/>
                  </a:lnTo>
                  <a:lnTo>
                    <a:pt x="4083" y="355"/>
                  </a:lnTo>
                  <a:lnTo>
                    <a:pt x="4083" y="355"/>
                  </a:lnTo>
                  <a:lnTo>
                    <a:pt x="4084" y="355"/>
                  </a:lnTo>
                  <a:lnTo>
                    <a:pt x="4084" y="355"/>
                  </a:lnTo>
                  <a:lnTo>
                    <a:pt x="4084" y="355"/>
                  </a:lnTo>
                  <a:lnTo>
                    <a:pt x="4084" y="355"/>
                  </a:lnTo>
                  <a:lnTo>
                    <a:pt x="4085" y="355"/>
                  </a:lnTo>
                  <a:lnTo>
                    <a:pt x="4085" y="355"/>
                  </a:lnTo>
                  <a:lnTo>
                    <a:pt x="4085" y="355"/>
                  </a:lnTo>
                  <a:lnTo>
                    <a:pt x="4085" y="355"/>
                  </a:lnTo>
                  <a:lnTo>
                    <a:pt x="4086" y="355"/>
                  </a:lnTo>
                  <a:lnTo>
                    <a:pt x="4086" y="355"/>
                  </a:lnTo>
                  <a:lnTo>
                    <a:pt x="4086" y="355"/>
                  </a:lnTo>
                  <a:lnTo>
                    <a:pt x="4087" y="355"/>
                  </a:lnTo>
                  <a:lnTo>
                    <a:pt x="4087" y="355"/>
                  </a:lnTo>
                  <a:lnTo>
                    <a:pt x="4087" y="355"/>
                  </a:lnTo>
                  <a:lnTo>
                    <a:pt x="4087" y="355"/>
                  </a:lnTo>
                  <a:lnTo>
                    <a:pt x="4088" y="355"/>
                  </a:lnTo>
                  <a:lnTo>
                    <a:pt x="4088" y="355"/>
                  </a:lnTo>
                  <a:lnTo>
                    <a:pt x="4088" y="355"/>
                  </a:lnTo>
                  <a:lnTo>
                    <a:pt x="4088" y="355"/>
                  </a:lnTo>
                  <a:lnTo>
                    <a:pt x="4089" y="355"/>
                  </a:lnTo>
                  <a:lnTo>
                    <a:pt x="4089" y="355"/>
                  </a:lnTo>
                  <a:lnTo>
                    <a:pt x="4089" y="355"/>
                  </a:lnTo>
                  <a:lnTo>
                    <a:pt x="4089" y="355"/>
                  </a:lnTo>
                  <a:lnTo>
                    <a:pt x="4090" y="355"/>
                  </a:lnTo>
                  <a:lnTo>
                    <a:pt x="4090" y="355"/>
                  </a:lnTo>
                  <a:lnTo>
                    <a:pt x="4090" y="355"/>
                  </a:lnTo>
                  <a:lnTo>
                    <a:pt x="4090" y="355"/>
                  </a:lnTo>
                  <a:lnTo>
                    <a:pt x="4091" y="355"/>
                  </a:lnTo>
                  <a:lnTo>
                    <a:pt x="4091" y="355"/>
                  </a:lnTo>
                  <a:lnTo>
                    <a:pt x="4091" y="355"/>
                  </a:lnTo>
                  <a:lnTo>
                    <a:pt x="4091" y="355"/>
                  </a:lnTo>
                  <a:lnTo>
                    <a:pt x="4092" y="355"/>
                  </a:lnTo>
                  <a:lnTo>
                    <a:pt x="4092" y="355"/>
                  </a:lnTo>
                  <a:lnTo>
                    <a:pt x="4092" y="355"/>
                  </a:lnTo>
                  <a:lnTo>
                    <a:pt x="4093" y="355"/>
                  </a:lnTo>
                  <a:lnTo>
                    <a:pt x="4093" y="355"/>
                  </a:lnTo>
                  <a:lnTo>
                    <a:pt x="4093" y="355"/>
                  </a:lnTo>
                  <a:lnTo>
                    <a:pt x="4093" y="355"/>
                  </a:lnTo>
                  <a:lnTo>
                    <a:pt x="4094" y="355"/>
                  </a:lnTo>
                  <a:lnTo>
                    <a:pt x="4094" y="355"/>
                  </a:lnTo>
                  <a:lnTo>
                    <a:pt x="4094" y="355"/>
                  </a:lnTo>
                  <a:lnTo>
                    <a:pt x="4094" y="355"/>
                  </a:lnTo>
                  <a:lnTo>
                    <a:pt x="4095" y="355"/>
                  </a:lnTo>
                  <a:lnTo>
                    <a:pt x="4095" y="355"/>
                  </a:lnTo>
                  <a:lnTo>
                    <a:pt x="4095" y="355"/>
                  </a:lnTo>
                  <a:lnTo>
                    <a:pt x="4095" y="355"/>
                  </a:lnTo>
                  <a:lnTo>
                    <a:pt x="4096" y="355"/>
                  </a:lnTo>
                  <a:lnTo>
                    <a:pt x="4096" y="355"/>
                  </a:lnTo>
                  <a:lnTo>
                    <a:pt x="4096" y="355"/>
                  </a:lnTo>
                  <a:lnTo>
                    <a:pt x="4096" y="355"/>
                  </a:lnTo>
                  <a:lnTo>
                    <a:pt x="4097" y="355"/>
                  </a:lnTo>
                  <a:lnTo>
                    <a:pt x="4097" y="355"/>
                  </a:lnTo>
                  <a:lnTo>
                    <a:pt x="4097" y="355"/>
                  </a:lnTo>
                  <a:lnTo>
                    <a:pt x="4097" y="355"/>
                  </a:lnTo>
                  <a:lnTo>
                    <a:pt x="4098" y="355"/>
                  </a:lnTo>
                  <a:lnTo>
                    <a:pt x="4098" y="355"/>
                  </a:lnTo>
                  <a:lnTo>
                    <a:pt x="4098" y="355"/>
                  </a:lnTo>
                  <a:lnTo>
                    <a:pt x="4098" y="355"/>
                  </a:lnTo>
                  <a:lnTo>
                    <a:pt x="4099" y="355"/>
                  </a:lnTo>
                  <a:lnTo>
                    <a:pt x="4099" y="355"/>
                  </a:lnTo>
                  <a:lnTo>
                    <a:pt x="4099" y="355"/>
                  </a:lnTo>
                  <a:lnTo>
                    <a:pt x="4099" y="355"/>
                  </a:lnTo>
                  <a:lnTo>
                    <a:pt x="4100" y="355"/>
                  </a:lnTo>
                  <a:lnTo>
                    <a:pt x="4100" y="355"/>
                  </a:lnTo>
                  <a:lnTo>
                    <a:pt x="4100" y="355"/>
                  </a:lnTo>
                  <a:lnTo>
                    <a:pt x="4101" y="355"/>
                  </a:lnTo>
                  <a:lnTo>
                    <a:pt x="4101" y="355"/>
                  </a:lnTo>
                  <a:lnTo>
                    <a:pt x="4101" y="355"/>
                  </a:lnTo>
                  <a:lnTo>
                    <a:pt x="4101" y="355"/>
                  </a:lnTo>
                  <a:lnTo>
                    <a:pt x="4102" y="355"/>
                  </a:lnTo>
                  <a:lnTo>
                    <a:pt x="4102" y="355"/>
                  </a:lnTo>
                  <a:lnTo>
                    <a:pt x="4102" y="355"/>
                  </a:lnTo>
                  <a:lnTo>
                    <a:pt x="4102" y="355"/>
                  </a:lnTo>
                  <a:lnTo>
                    <a:pt x="4103" y="355"/>
                  </a:lnTo>
                  <a:lnTo>
                    <a:pt x="4103" y="355"/>
                  </a:lnTo>
                  <a:lnTo>
                    <a:pt x="4103" y="355"/>
                  </a:lnTo>
                  <a:lnTo>
                    <a:pt x="4103" y="355"/>
                  </a:lnTo>
                  <a:lnTo>
                    <a:pt x="4104" y="355"/>
                  </a:lnTo>
                  <a:lnTo>
                    <a:pt x="4104" y="355"/>
                  </a:lnTo>
                  <a:lnTo>
                    <a:pt x="4104" y="355"/>
                  </a:lnTo>
                  <a:lnTo>
                    <a:pt x="4104" y="355"/>
                  </a:lnTo>
                  <a:lnTo>
                    <a:pt x="4104" y="355"/>
                  </a:lnTo>
                  <a:lnTo>
                    <a:pt x="4105" y="355"/>
                  </a:lnTo>
                  <a:lnTo>
                    <a:pt x="4105" y="355"/>
                  </a:lnTo>
                  <a:lnTo>
                    <a:pt x="4105" y="355"/>
                  </a:lnTo>
                  <a:lnTo>
                    <a:pt x="4106" y="355"/>
                  </a:lnTo>
                  <a:lnTo>
                    <a:pt x="4106" y="355"/>
                  </a:lnTo>
                  <a:lnTo>
                    <a:pt x="4106" y="355"/>
                  </a:lnTo>
                  <a:lnTo>
                    <a:pt x="4106" y="355"/>
                  </a:lnTo>
                  <a:lnTo>
                    <a:pt x="4107" y="355"/>
                  </a:lnTo>
                  <a:lnTo>
                    <a:pt x="4107" y="355"/>
                  </a:lnTo>
                  <a:lnTo>
                    <a:pt x="4107" y="355"/>
                  </a:lnTo>
                  <a:lnTo>
                    <a:pt x="4108" y="355"/>
                  </a:lnTo>
                  <a:lnTo>
                    <a:pt x="4108" y="355"/>
                  </a:lnTo>
                  <a:lnTo>
                    <a:pt x="4108" y="355"/>
                  </a:lnTo>
                  <a:lnTo>
                    <a:pt x="4108" y="355"/>
                  </a:lnTo>
                  <a:lnTo>
                    <a:pt x="4109" y="355"/>
                  </a:lnTo>
                  <a:lnTo>
                    <a:pt x="4109" y="355"/>
                  </a:lnTo>
                  <a:lnTo>
                    <a:pt x="4109" y="355"/>
                  </a:lnTo>
                  <a:lnTo>
                    <a:pt x="4109" y="355"/>
                  </a:lnTo>
                  <a:lnTo>
                    <a:pt x="4110" y="355"/>
                  </a:lnTo>
                  <a:lnTo>
                    <a:pt x="4110" y="355"/>
                  </a:lnTo>
                  <a:lnTo>
                    <a:pt x="4110" y="355"/>
                  </a:lnTo>
                  <a:lnTo>
                    <a:pt x="4110" y="355"/>
                  </a:lnTo>
                  <a:lnTo>
                    <a:pt x="4111" y="355"/>
                  </a:lnTo>
                  <a:lnTo>
                    <a:pt x="4111" y="355"/>
                  </a:lnTo>
                  <a:lnTo>
                    <a:pt x="4111" y="355"/>
                  </a:lnTo>
                  <a:lnTo>
                    <a:pt x="4111" y="355"/>
                  </a:lnTo>
                  <a:lnTo>
                    <a:pt x="4112" y="355"/>
                  </a:lnTo>
                  <a:lnTo>
                    <a:pt x="4112" y="355"/>
                  </a:lnTo>
                  <a:lnTo>
                    <a:pt x="4112" y="355"/>
                  </a:lnTo>
                  <a:lnTo>
                    <a:pt x="4112" y="355"/>
                  </a:lnTo>
                  <a:lnTo>
                    <a:pt x="4113" y="355"/>
                  </a:lnTo>
                  <a:lnTo>
                    <a:pt x="4113" y="355"/>
                  </a:lnTo>
                  <a:lnTo>
                    <a:pt x="4113" y="355"/>
                  </a:lnTo>
                  <a:lnTo>
                    <a:pt x="4113" y="355"/>
                  </a:lnTo>
                  <a:lnTo>
                    <a:pt x="4114" y="355"/>
                  </a:lnTo>
                  <a:lnTo>
                    <a:pt x="4114" y="355"/>
                  </a:lnTo>
                  <a:lnTo>
                    <a:pt x="4114" y="355"/>
                  </a:lnTo>
                  <a:lnTo>
                    <a:pt x="4115" y="355"/>
                  </a:lnTo>
                  <a:lnTo>
                    <a:pt x="4115" y="355"/>
                  </a:lnTo>
                  <a:lnTo>
                    <a:pt x="4115" y="355"/>
                  </a:lnTo>
                  <a:lnTo>
                    <a:pt x="4115" y="355"/>
                  </a:lnTo>
                  <a:lnTo>
                    <a:pt x="4116" y="355"/>
                  </a:lnTo>
                  <a:lnTo>
                    <a:pt x="4116" y="355"/>
                  </a:lnTo>
                  <a:lnTo>
                    <a:pt x="4116" y="355"/>
                  </a:lnTo>
                  <a:lnTo>
                    <a:pt x="4116" y="355"/>
                  </a:lnTo>
                  <a:lnTo>
                    <a:pt x="4116" y="355"/>
                  </a:lnTo>
                  <a:lnTo>
                    <a:pt x="4117" y="355"/>
                  </a:lnTo>
                  <a:lnTo>
                    <a:pt x="4117" y="355"/>
                  </a:lnTo>
                  <a:lnTo>
                    <a:pt x="4117" y="355"/>
                  </a:lnTo>
                  <a:lnTo>
                    <a:pt x="4118" y="355"/>
                  </a:lnTo>
                  <a:lnTo>
                    <a:pt x="4118" y="355"/>
                  </a:lnTo>
                  <a:lnTo>
                    <a:pt x="4118" y="355"/>
                  </a:lnTo>
                  <a:lnTo>
                    <a:pt x="4118" y="355"/>
                  </a:lnTo>
                  <a:lnTo>
                    <a:pt x="4119" y="355"/>
                  </a:lnTo>
                  <a:lnTo>
                    <a:pt x="4119" y="355"/>
                  </a:lnTo>
                  <a:lnTo>
                    <a:pt x="4119" y="355"/>
                  </a:lnTo>
                  <a:lnTo>
                    <a:pt x="4119" y="355"/>
                  </a:lnTo>
                  <a:lnTo>
                    <a:pt x="4120" y="355"/>
                  </a:lnTo>
                  <a:lnTo>
                    <a:pt x="4120" y="355"/>
                  </a:lnTo>
                  <a:lnTo>
                    <a:pt x="4120" y="355"/>
                  </a:lnTo>
                  <a:lnTo>
                    <a:pt x="4120" y="355"/>
                  </a:lnTo>
                  <a:lnTo>
                    <a:pt x="4121" y="355"/>
                  </a:lnTo>
                  <a:lnTo>
                    <a:pt x="4121" y="355"/>
                  </a:lnTo>
                  <a:lnTo>
                    <a:pt x="4121" y="355"/>
                  </a:lnTo>
                  <a:lnTo>
                    <a:pt x="4122" y="355"/>
                  </a:lnTo>
                  <a:lnTo>
                    <a:pt x="4122" y="355"/>
                  </a:lnTo>
                  <a:lnTo>
                    <a:pt x="4122" y="355"/>
                  </a:lnTo>
                  <a:lnTo>
                    <a:pt x="4122" y="355"/>
                  </a:lnTo>
                  <a:lnTo>
                    <a:pt x="4123" y="355"/>
                  </a:lnTo>
                  <a:lnTo>
                    <a:pt x="4123" y="355"/>
                  </a:lnTo>
                  <a:lnTo>
                    <a:pt x="4123" y="355"/>
                  </a:lnTo>
                  <a:lnTo>
                    <a:pt x="4123" y="355"/>
                  </a:lnTo>
                  <a:lnTo>
                    <a:pt x="4124" y="355"/>
                  </a:lnTo>
                  <a:lnTo>
                    <a:pt x="4124" y="355"/>
                  </a:lnTo>
                  <a:lnTo>
                    <a:pt x="4124" y="355"/>
                  </a:lnTo>
                  <a:lnTo>
                    <a:pt x="4124" y="355"/>
                  </a:lnTo>
                  <a:lnTo>
                    <a:pt x="4125" y="355"/>
                  </a:lnTo>
                  <a:lnTo>
                    <a:pt x="4125" y="355"/>
                  </a:lnTo>
                  <a:lnTo>
                    <a:pt x="4125" y="355"/>
                  </a:lnTo>
                  <a:lnTo>
                    <a:pt x="4125" y="355"/>
                  </a:lnTo>
                  <a:lnTo>
                    <a:pt x="4126" y="355"/>
                  </a:lnTo>
                  <a:lnTo>
                    <a:pt x="4126" y="355"/>
                  </a:lnTo>
                  <a:lnTo>
                    <a:pt x="4126" y="355"/>
                  </a:lnTo>
                  <a:lnTo>
                    <a:pt x="4126" y="355"/>
                  </a:lnTo>
                  <a:lnTo>
                    <a:pt x="4127" y="355"/>
                  </a:lnTo>
                  <a:lnTo>
                    <a:pt x="4127" y="355"/>
                  </a:lnTo>
                  <a:lnTo>
                    <a:pt x="4127" y="355"/>
                  </a:lnTo>
                  <a:lnTo>
                    <a:pt x="4127" y="355"/>
                  </a:lnTo>
                  <a:lnTo>
                    <a:pt x="4128" y="355"/>
                  </a:lnTo>
                  <a:lnTo>
                    <a:pt x="4128" y="355"/>
                  </a:lnTo>
                  <a:lnTo>
                    <a:pt x="4128" y="355"/>
                  </a:lnTo>
                  <a:lnTo>
                    <a:pt x="4128" y="355"/>
                  </a:lnTo>
                  <a:lnTo>
                    <a:pt x="4129" y="355"/>
                  </a:lnTo>
                  <a:lnTo>
                    <a:pt x="4129" y="355"/>
                  </a:lnTo>
                  <a:lnTo>
                    <a:pt x="4129" y="355"/>
                  </a:lnTo>
                  <a:lnTo>
                    <a:pt x="4130" y="355"/>
                  </a:lnTo>
                  <a:lnTo>
                    <a:pt x="4130" y="355"/>
                  </a:lnTo>
                  <a:lnTo>
                    <a:pt x="4130" y="355"/>
                  </a:lnTo>
                  <a:lnTo>
                    <a:pt x="4130" y="355"/>
                  </a:lnTo>
                  <a:lnTo>
                    <a:pt x="4131" y="355"/>
                  </a:lnTo>
                  <a:lnTo>
                    <a:pt x="4131" y="355"/>
                  </a:lnTo>
                  <a:lnTo>
                    <a:pt x="4131" y="355"/>
                  </a:lnTo>
                  <a:lnTo>
                    <a:pt x="4131" y="355"/>
                  </a:lnTo>
                  <a:lnTo>
                    <a:pt x="4132" y="355"/>
                  </a:lnTo>
                  <a:lnTo>
                    <a:pt x="4132" y="355"/>
                  </a:lnTo>
                  <a:lnTo>
                    <a:pt x="4132" y="355"/>
                  </a:lnTo>
                  <a:lnTo>
                    <a:pt x="4132" y="355"/>
                  </a:lnTo>
                  <a:lnTo>
                    <a:pt x="4133" y="355"/>
                  </a:lnTo>
                  <a:lnTo>
                    <a:pt x="4133" y="355"/>
                  </a:lnTo>
                  <a:lnTo>
                    <a:pt x="4133" y="355"/>
                  </a:lnTo>
                  <a:lnTo>
                    <a:pt x="4133" y="355"/>
                  </a:lnTo>
                  <a:lnTo>
                    <a:pt x="4134" y="355"/>
                  </a:lnTo>
                  <a:lnTo>
                    <a:pt x="4134" y="355"/>
                  </a:lnTo>
                  <a:lnTo>
                    <a:pt x="4134" y="355"/>
                  </a:lnTo>
                  <a:lnTo>
                    <a:pt x="4134" y="355"/>
                  </a:lnTo>
                  <a:lnTo>
                    <a:pt x="4135" y="355"/>
                  </a:lnTo>
                  <a:lnTo>
                    <a:pt x="4135" y="355"/>
                  </a:lnTo>
                  <a:lnTo>
                    <a:pt x="4135" y="355"/>
                  </a:lnTo>
                  <a:lnTo>
                    <a:pt x="4135" y="355"/>
                  </a:lnTo>
                  <a:lnTo>
                    <a:pt x="4136" y="355"/>
                  </a:lnTo>
                  <a:lnTo>
                    <a:pt x="4136" y="355"/>
                  </a:lnTo>
                  <a:lnTo>
                    <a:pt x="4136" y="355"/>
                  </a:lnTo>
                  <a:lnTo>
                    <a:pt x="4137" y="355"/>
                  </a:lnTo>
                  <a:lnTo>
                    <a:pt x="4137" y="355"/>
                  </a:lnTo>
                  <a:lnTo>
                    <a:pt x="4137" y="355"/>
                  </a:lnTo>
                  <a:lnTo>
                    <a:pt x="4137" y="355"/>
                  </a:lnTo>
                  <a:lnTo>
                    <a:pt x="4138" y="355"/>
                  </a:lnTo>
                  <a:lnTo>
                    <a:pt x="4138" y="355"/>
                  </a:lnTo>
                  <a:lnTo>
                    <a:pt x="4138" y="355"/>
                  </a:lnTo>
                  <a:lnTo>
                    <a:pt x="4138" y="355"/>
                  </a:lnTo>
                  <a:lnTo>
                    <a:pt x="4139" y="355"/>
                  </a:lnTo>
                  <a:lnTo>
                    <a:pt x="4139" y="355"/>
                  </a:lnTo>
                  <a:lnTo>
                    <a:pt x="4139" y="355"/>
                  </a:lnTo>
                  <a:lnTo>
                    <a:pt x="4139" y="355"/>
                  </a:lnTo>
                  <a:lnTo>
                    <a:pt x="4140" y="355"/>
                  </a:lnTo>
                  <a:lnTo>
                    <a:pt x="4140" y="355"/>
                  </a:lnTo>
                  <a:lnTo>
                    <a:pt x="4140" y="355"/>
                  </a:lnTo>
                  <a:lnTo>
                    <a:pt x="4140" y="355"/>
                  </a:lnTo>
                  <a:lnTo>
                    <a:pt x="4141" y="355"/>
                  </a:lnTo>
                  <a:lnTo>
                    <a:pt x="4141" y="355"/>
                  </a:lnTo>
                  <a:lnTo>
                    <a:pt x="4141" y="355"/>
                  </a:lnTo>
                  <a:lnTo>
                    <a:pt x="4141" y="355"/>
                  </a:lnTo>
                  <a:lnTo>
                    <a:pt x="4142" y="355"/>
                  </a:lnTo>
                  <a:lnTo>
                    <a:pt x="4142" y="355"/>
                  </a:lnTo>
                  <a:lnTo>
                    <a:pt x="4142" y="355"/>
                  </a:lnTo>
                  <a:lnTo>
                    <a:pt x="4142" y="355"/>
                  </a:lnTo>
                  <a:lnTo>
                    <a:pt x="4143" y="355"/>
                  </a:lnTo>
                  <a:lnTo>
                    <a:pt x="4143" y="355"/>
                  </a:lnTo>
                  <a:lnTo>
                    <a:pt x="4143" y="355"/>
                  </a:lnTo>
                  <a:lnTo>
                    <a:pt x="4144" y="355"/>
                  </a:lnTo>
                  <a:lnTo>
                    <a:pt x="4144" y="355"/>
                  </a:lnTo>
                  <a:lnTo>
                    <a:pt x="4144" y="355"/>
                  </a:lnTo>
                  <a:lnTo>
                    <a:pt x="4144" y="355"/>
                  </a:lnTo>
                  <a:lnTo>
                    <a:pt x="4145" y="355"/>
                  </a:lnTo>
                  <a:lnTo>
                    <a:pt x="4145" y="355"/>
                  </a:lnTo>
                  <a:lnTo>
                    <a:pt x="4145" y="355"/>
                  </a:lnTo>
                  <a:lnTo>
                    <a:pt x="4145" y="355"/>
                  </a:lnTo>
                  <a:lnTo>
                    <a:pt x="4146" y="355"/>
                  </a:lnTo>
                  <a:lnTo>
                    <a:pt x="4146" y="355"/>
                  </a:lnTo>
                  <a:lnTo>
                    <a:pt x="4146" y="355"/>
                  </a:lnTo>
                  <a:lnTo>
                    <a:pt x="4146" y="355"/>
                  </a:lnTo>
                  <a:lnTo>
                    <a:pt x="4147" y="355"/>
                  </a:lnTo>
                  <a:lnTo>
                    <a:pt x="4147" y="355"/>
                  </a:lnTo>
                  <a:lnTo>
                    <a:pt x="4147" y="355"/>
                  </a:lnTo>
                  <a:lnTo>
                    <a:pt x="4147" y="355"/>
                  </a:lnTo>
                  <a:lnTo>
                    <a:pt x="4148" y="355"/>
                  </a:lnTo>
                  <a:lnTo>
                    <a:pt x="4148" y="355"/>
                  </a:lnTo>
                  <a:lnTo>
                    <a:pt x="4148" y="355"/>
                  </a:lnTo>
                  <a:lnTo>
                    <a:pt x="4148" y="355"/>
                  </a:lnTo>
                  <a:lnTo>
                    <a:pt x="4148" y="355"/>
                  </a:lnTo>
                  <a:lnTo>
                    <a:pt x="4149" y="355"/>
                  </a:lnTo>
                  <a:lnTo>
                    <a:pt x="4149" y="355"/>
                  </a:lnTo>
                  <a:lnTo>
                    <a:pt x="4149" y="355"/>
                  </a:lnTo>
                  <a:lnTo>
                    <a:pt x="4150" y="355"/>
                  </a:lnTo>
                  <a:lnTo>
                    <a:pt x="4150" y="355"/>
                  </a:lnTo>
                  <a:lnTo>
                    <a:pt x="4150" y="355"/>
                  </a:lnTo>
                  <a:lnTo>
                    <a:pt x="4150" y="355"/>
                  </a:lnTo>
                  <a:lnTo>
                    <a:pt x="4151" y="355"/>
                  </a:lnTo>
                  <a:lnTo>
                    <a:pt x="4151" y="355"/>
                  </a:lnTo>
                  <a:lnTo>
                    <a:pt x="4151" y="355"/>
                  </a:lnTo>
                  <a:lnTo>
                    <a:pt x="4152" y="355"/>
                  </a:lnTo>
                  <a:lnTo>
                    <a:pt x="4152" y="355"/>
                  </a:lnTo>
                  <a:lnTo>
                    <a:pt x="4152" y="355"/>
                  </a:lnTo>
                  <a:lnTo>
                    <a:pt x="4152" y="355"/>
                  </a:lnTo>
                  <a:lnTo>
                    <a:pt x="4153" y="355"/>
                  </a:lnTo>
                  <a:lnTo>
                    <a:pt x="4153" y="355"/>
                  </a:lnTo>
                  <a:lnTo>
                    <a:pt x="4153" y="355"/>
                  </a:lnTo>
                  <a:lnTo>
                    <a:pt x="4153" y="355"/>
                  </a:lnTo>
                  <a:lnTo>
                    <a:pt x="4154" y="355"/>
                  </a:lnTo>
                  <a:lnTo>
                    <a:pt x="4154" y="355"/>
                  </a:lnTo>
                  <a:lnTo>
                    <a:pt x="4154" y="355"/>
                  </a:lnTo>
                  <a:lnTo>
                    <a:pt x="4154" y="355"/>
                  </a:lnTo>
                  <a:lnTo>
                    <a:pt x="4155" y="355"/>
                  </a:lnTo>
                  <a:lnTo>
                    <a:pt x="4155" y="355"/>
                  </a:lnTo>
                  <a:lnTo>
                    <a:pt x="4155" y="355"/>
                  </a:lnTo>
                  <a:lnTo>
                    <a:pt x="4155" y="355"/>
                  </a:lnTo>
                  <a:lnTo>
                    <a:pt x="4156" y="355"/>
                  </a:lnTo>
                  <a:lnTo>
                    <a:pt x="4156" y="355"/>
                  </a:lnTo>
                  <a:lnTo>
                    <a:pt x="4156" y="355"/>
                  </a:lnTo>
                  <a:lnTo>
                    <a:pt x="4156" y="355"/>
                  </a:lnTo>
                  <a:lnTo>
                    <a:pt x="4157" y="355"/>
                  </a:lnTo>
                  <a:lnTo>
                    <a:pt x="4157" y="355"/>
                  </a:lnTo>
                  <a:lnTo>
                    <a:pt x="4157" y="355"/>
                  </a:lnTo>
                  <a:lnTo>
                    <a:pt x="4157" y="355"/>
                  </a:lnTo>
                  <a:lnTo>
                    <a:pt x="4158" y="355"/>
                  </a:lnTo>
                  <a:lnTo>
                    <a:pt x="4158" y="355"/>
                  </a:lnTo>
                  <a:lnTo>
                    <a:pt x="4158" y="355"/>
                  </a:lnTo>
                  <a:lnTo>
                    <a:pt x="4159" y="355"/>
                  </a:lnTo>
                  <a:lnTo>
                    <a:pt x="4159" y="355"/>
                  </a:lnTo>
                  <a:lnTo>
                    <a:pt x="4159" y="355"/>
                  </a:lnTo>
                  <a:lnTo>
                    <a:pt x="4159" y="355"/>
                  </a:lnTo>
                  <a:lnTo>
                    <a:pt x="4160" y="355"/>
                  </a:lnTo>
                  <a:lnTo>
                    <a:pt x="4160" y="355"/>
                  </a:lnTo>
                  <a:lnTo>
                    <a:pt x="4160" y="355"/>
                  </a:lnTo>
                  <a:lnTo>
                    <a:pt x="4160" y="355"/>
                  </a:lnTo>
                  <a:lnTo>
                    <a:pt x="4160" y="355"/>
                  </a:lnTo>
                  <a:lnTo>
                    <a:pt x="4161" y="355"/>
                  </a:lnTo>
                  <a:lnTo>
                    <a:pt x="4161" y="355"/>
                  </a:lnTo>
                  <a:lnTo>
                    <a:pt x="4161" y="355"/>
                  </a:lnTo>
                  <a:lnTo>
                    <a:pt x="4162" y="355"/>
                  </a:lnTo>
                  <a:lnTo>
                    <a:pt x="4162" y="355"/>
                  </a:lnTo>
                  <a:lnTo>
                    <a:pt x="4162" y="355"/>
                  </a:lnTo>
                  <a:lnTo>
                    <a:pt x="4162" y="355"/>
                  </a:lnTo>
                  <a:lnTo>
                    <a:pt x="4163" y="355"/>
                  </a:lnTo>
                  <a:lnTo>
                    <a:pt x="4163" y="355"/>
                  </a:lnTo>
                  <a:lnTo>
                    <a:pt x="4163" y="355"/>
                  </a:lnTo>
                  <a:lnTo>
                    <a:pt x="4163" y="355"/>
                  </a:lnTo>
                  <a:lnTo>
                    <a:pt x="4164" y="355"/>
                  </a:lnTo>
                  <a:lnTo>
                    <a:pt x="4164" y="355"/>
                  </a:lnTo>
                  <a:lnTo>
                    <a:pt x="4164" y="355"/>
                  </a:lnTo>
                  <a:lnTo>
                    <a:pt x="4164" y="355"/>
                  </a:lnTo>
                  <a:lnTo>
                    <a:pt x="4165" y="355"/>
                  </a:lnTo>
                  <a:lnTo>
                    <a:pt x="4165" y="355"/>
                  </a:lnTo>
                  <a:lnTo>
                    <a:pt x="4165" y="355"/>
                  </a:lnTo>
                  <a:lnTo>
                    <a:pt x="4166" y="355"/>
                  </a:lnTo>
                  <a:lnTo>
                    <a:pt x="4166" y="355"/>
                  </a:lnTo>
                  <a:lnTo>
                    <a:pt x="4166" y="355"/>
                  </a:lnTo>
                  <a:lnTo>
                    <a:pt x="4166" y="355"/>
                  </a:lnTo>
                  <a:lnTo>
                    <a:pt x="4167" y="355"/>
                  </a:lnTo>
                  <a:lnTo>
                    <a:pt x="4167" y="355"/>
                  </a:lnTo>
                  <a:lnTo>
                    <a:pt x="4167" y="355"/>
                  </a:lnTo>
                  <a:lnTo>
                    <a:pt x="4167" y="355"/>
                  </a:lnTo>
                  <a:lnTo>
                    <a:pt x="4168" y="355"/>
                  </a:lnTo>
                  <a:lnTo>
                    <a:pt x="4168" y="355"/>
                  </a:lnTo>
                  <a:lnTo>
                    <a:pt x="4168" y="355"/>
                  </a:lnTo>
                  <a:lnTo>
                    <a:pt x="4168" y="355"/>
                  </a:lnTo>
                  <a:lnTo>
                    <a:pt x="4169" y="355"/>
                  </a:lnTo>
                  <a:lnTo>
                    <a:pt x="4169" y="355"/>
                  </a:lnTo>
                  <a:lnTo>
                    <a:pt x="4169" y="355"/>
                  </a:lnTo>
                  <a:lnTo>
                    <a:pt x="4169" y="355"/>
                  </a:lnTo>
                  <a:lnTo>
                    <a:pt x="4170" y="355"/>
                  </a:lnTo>
                  <a:lnTo>
                    <a:pt x="4170" y="355"/>
                  </a:lnTo>
                  <a:lnTo>
                    <a:pt x="4170" y="355"/>
                  </a:lnTo>
                  <a:lnTo>
                    <a:pt x="4170" y="355"/>
                  </a:lnTo>
                  <a:lnTo>
                    <a:pt x="4171" y="355"/>
                  </a:lnTo>
                  <a:lnTo>
                    <a:pt x="4171" y="355"/>
                  </a:lnTo>
                  <a:lnTo>
                    <a:pt x="4171" y="355"/>
                  </a:lnTo>
                  <a:lnTo>
                    <a:pt x="4171" y="355"/>
                  </a:lnTo>
                  <a:lnTo>
                    <a:pt x="4172" y="355"/>
                  </a:lnTo>
                  <a:lnTo>
                    <a:pt x="4172" y="355"/>
                  </a:lnTo>
                  <a:lnTo>
                    <a:pt x="4172" y="355"/>
                  </a:lnTo>
                  <a:lnTo>
                    <a:pt x="4172" y="355"/>
                  </a:lnTo>
                  <a:lnTo>
                    <a:pt x="4173" y="355"/>
                  </a:lnTo>
                  <a:lnTo>
                    <a:pt x="4173" y="355"/>
                  </a:lnTo>
                  <a:lnTo>
                    <a:pt x="4173" y="355"/>
                  </a:lnTo>
                  <a:lnTo>
                    <a:pt x="4174" y="355"/>
                  </a:lnTo>
                  <a:lnTo>
                    <a:pt x="4174" y="355"/>
                  </a:lnTo>
                  <a:lnTo>
                    <a:pt x="4174" y="355"/>
                  </a:lnTo>
                  <a:lnTo>
                    <a:pt x="4174" y="355"/>
                  </a:lnTo>
                  <a:lnTo>
                    <a:pt x="4175" y="355"/>
                  </a:lnTo>
                  <a:lnTo>
                    <a:pt x="4175" y="355"/>
                  </a:lnTo>
                  <a:lnTo>
                    <a:pt x="4175" y="355"/>
                  </a:lnTo>
                  <a:lnTo>
                    <a:pt x="4175" y="355"/>
                  </a:lnTo>
                  <a:lnTo>
                    <a:pt x="4176" y="355"/>
                  </a:lnTo>
                  <a:lnTo>
                    <a:pt x="4176" y="355"/>
                  </a:lnTo>
                  <a:lnTo>
                    <a:pt x="4176" y="355"/>
                  </a:lnTo>
                  <a:lnTo>
                    <a:pt x="4176" y="355"/>
                  </a:lnTo>
                  <a:lnTo>
                    <a:pt x="4177" y="355"/>
                  </a:lnTo>
                  <a:lnTo>
                    <a:pt x="4177" y="355"/>
                  </a:lnTo>
                  <a:lnTo>
                    <a:pt x="4177" y="355"/>
                  </a:lnTo>
                  <a:lnTo>
                    <a:pt x="4177" y="355"/>
                  </a:lnTo>
                  <a:lnTo>
                    <a:pt x="4178" y="355"/>
                  </a:lnTo>
                  <a:lnTo>
                    <a:pt x="4178" y="355"/>
                  </a:lnTo>
                  <a:lnTo>
                    <a:pt x="4178" y="355"/>
                  </a:lnTo>
                  <a:lnTo>
                    <a:pt x="4178" y="355"/>
                  </a:lnTo>
                  <a:lnTo>
                    <a:pt x="4179" y="355"/>
                  </a:lnTo>
                  <a:lnTo>
                    <a:pt x="4179" y="355"/>
                  </a:lnTo>
                  <a:lnTo>
                    <a:pt x="4179" y="355"/>
                  </a:lnTo>
                  <a:lnTo>
                    <a:pt x="4179" y="355"/>
                  </a:lnTo>
                  <a:lnTo>
                    <a:pt x="4179" y="355"/>
                  </a:lnTo>
                  <a:lnTo>
                    <a:pt x="4180" y="355"/>
                  </a:lnTo>
                  <a:lnTo>
                    <a:pt x="4180" y="355"/>
                  </a:lnTo>
                  <a:lnTo>
                    <a:pt x="4181" y="355"/>
                  </a:lnTo>
                  <a:lnTo>
                    <a:pt x="4181" y="355"/>
                  </a:lnTo>
                  <a:lnTo>
                    <a:pt x="4181" y="355"/>
                  </a:lnTo>
                  <a:lnTo>
                    <a:pt x="4181" y="355"/>
                  </a:lnTo>
                  <a:lnTo>
                    <a:pt x="4182" y="355"/>
                  </a:lnTo>
                  <a:lnTo>
                    <a:pt x="4182" y="355"/>
                  </a:lnTo>
                  <a:lnTo>
                    <a:pt x="4182" y="355"/>
                  </a:lnTo>
                  <a:lnTo>
                    <a:pt x="4182" y="355"/>
                  </a:lnTo>
                  <a:lnTo>
                    <a:pt x="4183" y="355"/>
                  </a:lnTo>
                  <a:lnTo>
                    <a:pt x="4183" y="355"/>
                  </a:lnTo>
                  <a:lnTo>
                    <a:pt x="4183" y="355"/>
                  </a:lnTo>
                  <a:lnTo>
                    <a:pt x="4183" y="355"/>
                  </a:lnTo>
                  <a:lnTo>
                    <a:pt x="4184" y="355"/>
                  </a:lnTo>
                  <a:lnTo>
                    <a:pt x="4184" y="355"/>
                  </a:lnTo>
                  <a:lnTo>
                    <a:pt x="4184" y="355"/>
                  </a:lnTo>
                  <a:lnTo>
                    <a:pt x="4184" y="355"/>
                  </a:lnTo>
                  <a:lnTo>
                    <a:pt x="4185" y="355"/>
                  </a:lnTo>
                  <a:lnTo>
                    <a:pt x="4185" y="355"/>
                  </a:lnTo>
                  <a:lnTo>
                    <a:pt x="4185" y="355"/>
                  </a:lnTo>
                  <a:lnTo>
                    <a:pt x="4185" y="355"/>
                  </a:lnTo>
                  <a:lnTo>
                    <a:pt x="4186" y="355"/>
                  </a:lnTo>
                  <a:lnTo>
                    <a:pt x="4186" y="355"/>
                  </a:lnTo>
                  <a:lnTo>
                    <a:pt x="4186" y="355"/>
                  </a:lnTo>
                  <a:lnTo>
                    <a:pt x="4186" y="355"/>
                  </a:lnTo>
                  <a:lnTo>
                    <a:pt x="4187" y="355"/>
                  </a:lnTo>
                  <a:lnTo>
                    <a:pt x="4187" y="355"/>
                  </a:lnTo>
                  <a:lnTo>
                    <a:pt x="4187" y="355"/>
                  </a:lnTo>
                  <a:lnTo>
                    <a:pt x="4188" y="355"/>
                  </a:lnTo>
                  <a:lnTo>
                    <a:pt x="4188" y="355"/>
                  </a:lnTo>
                  <a:lnTo>
                    <a:pt x="4188" y="355"/>
                  </a:lnTo>
                  <a:lnTo>
                    <a:pt x="4188" y="355"/>
                  </a:lnTo>
                  <a:lnTo>
                    <a:pt x="4189" y="355"/>
                  </a:lnTo>
                  <a:lnTo>
                    <a:pt x="4189" y="355"/>
                  </a:lnTo>
                  <a:lnTo>
                    <a:pt x="4189" y="355"/>
                  </a:lnTo>
                  <a:lnTo>
                    <a:pt x="4189" y="355"/>
                  </a:lnTo>
                  <a:lnTo>
                    <a:pt x="4190" y="355"/>
                  </a:lnTo>
                  <a:lnTo>
                    <a:pt x="4190" y="355"/>
                  </a:lnTo>
                  <a:lnTo>
                    <a:pt x="4190" y="355"/>
                  </a:lnTo>
                  <a:lnTo>
                    <a:pt x="4190" y="355"/>
                  </a:lnTo>
                  <a:lnTo>
                    <a:pt x="4191" y="355"/>
                  </a:lnTo>
                  <a:lnTo>
                    <a:pt x="4191" y="355"/>
                  </a:lnTo>
                  <a:lnTo>
                    <a:pt x="4191" y="355"/>
                  </a:lnTo>
                  <a:lnTo>
                    <a:pt x="4191" y="355"/>
                  </a:lnTo>
                  <a:lnTo>
                    <a:pt x="4191" y="355"/>
                  </a:lnTo>
                  <a:lnTo>
                    <a:pt x="4192" y="355"/>
                  </a:lnTo>
                  <a:lnTo>
                    <a:pt x="4192" y="355"/>
                  </a:lnTo>
                  <a:lnTo>
                    <a:pt x="4192" y="355"/>
                  </a:lnTo>
                  <a:lnTo>
                    <a:pt x="4192" y="355"/>
                  </a:lnTo>
                  <a:lnTo>
                    <a:pt x="4193" y="355"/>
                  </a:lnTo>
                  <a:lnTo>
                    <a:pt x="4193" y="355"/>
                  </a:lnTo>
                  <a:lnTo>
                    <a:pt x="4193" y="355"/>
                  </a:lnTo>
                  <a:lnTo>
                    <a:pt x="4194" y="355"/>
                  </a:lnTo>
                  <a:lnTo>
                    <a:pt x="4194" y="355"/>
                  </a:lnTo>
                  <a:lnTo>
                    <a:pt x="4194" y="355"/>
                  </a:lnTo>
                  <a:lnTo>
                    <a:pt x="4195" y="355"/>
                  </a:lnTo>
                  <a:lnTo>
                    <a:pt x="4195" y="355"/>
                  </a:lnTo>
                  <a:lnTo>
                    <a:pt x="4195" y="355"/>
                  </a:lnTo>
                  <a:lnTo>
                    <a:pt x="4195" y="355"/>
                  </a:lnTo>
                  <a:lnTo>
                    <a:pt x="4196" y="355"/>
                  </a:lnTo>
                  <a:lnTo>
                    <a:pt x="4196" y="355"/>
                  </a:lnTo>
                  <a:lnTo>
                    <a:pt x="4196" y="355"/>
                  </a:lnTo>
                  <a:lnTo>
                    <a:pt x="4196" y="355"/>
                  </a:lnTo>
                  <a:lnTo>
                    <a:pt x="4197" y="355"/>
                  </a:lnTo>
                  <a:lnTo>
                    <a:pt x="4197" y="355"/>
                  </a:lnTo>
                  <a:lnTo>
                    <a:pt x="4197" y="355"/>
                  </a:lnTo>
                  <a:lnTo>
                    <a:pt x="4197" y="355"/>
                  </a:lnTo>
                  <a:lnTo>
                    <a:pt x="4198" y="355"/>
                  </a:lnTo>
                  <a:lnTo>
                    <a:pt x="4198" y="355"/>
                  </a:lnTo>
                  <a:lnTo>
                    <a:pt x="4198" y="355"/>
                  </a:lnTo>
                  <a:lnTo>
                    <a:pt x="4198" y="355"/>
                  </a:lnTo>
                  <a:lnTo>
                    <a:pt x="4199" y="355"/>
                  </a:lnTo>
                  <a:lnTo>
                    <a:pt x="4199" y="355"/>
                  </a:lnTo>
                  <a:lnTo>
                    <a:pt x="4199" y="355"/>
                  </a:lnTo>
                  <a:lnTo>
                    <a:pt x="4199" y="355"/>
                  </a:lnTo>
                  <a:lnTo>
                    <a:pt x="4200" y="355"/>
                  </a:lnTo>
                  <a:lnTo>
                    <a:pt x="4200" y="355"/>
                  </a:lnTo>
                  <a:lnTo>
                    <a:pt x="4200" y="355"/>
                  </a:lnTo>
                  <a:lnTo>
                    <a:pt x="4200" y="355"/>
                  </a:lnTo>
                  <a:lnTo>
                    <a:pt x="4201" y="355"/>
                  </a:lnTo>
                  <a:lnTo>
                    <a:pt x="4201" y="355"/>
                  </a:lnTo>
                  <a:lnTo>
                    <a:pt x="4201" y="355"/>
                  </a:lnTo>
                  <a:lnTo>
                    <a:pt x="4202" y="355"/>
                  </a:lnTo>
                  <a:lnTo>
                    <a:pt x="4202" y="355"/>
                  </a:lnTo>
                  <a:lnTo>
                    <a:pt x="4202" y="355"/>
                  </a:lnTo>
                  <a:lnTo>
                    <a:pt x="4202" y="355"/>
                  </a:lnTo>
                  <a:lnTo>
                    <a:pt x="4203" y="355"/>
                  </a:lnTo>
                  <a:lnTo>
                    <a:pt x="4203" y="355"/>
                  </a:lnTo>
                  <a:lnTo>
                    <a:pt x="4203" y="355"/>
                  </a:lnTo>
                  <a:lnTo>
                    <a:pt x="4203" y="355"/>
                  </a:lnTo>
                  <a:lnTo>
                    <a:pt x="4203" y="355"/>
                  </a:lnTo>
                  <a:lnTo>
                    <a:pt x="4204" y="355"/>
                  </a:lnTo>
                  <a:lnTo>
                    <a:pt x="4204" y="355"/>
                  </a:lnTo>
                  <a:lnTo>
                    <a:pt x="4204" y="355"/>
                  </a:lnTo>
                  <a:lnTo>
                    <a:pt x="4204" y="355"/>
                  </a:lnTo>
                  <a:lnTo>
                    <a:pt x="4205" y="355"/>
                  </a:lnTo>
                  <a:lnTo>
                    <a:pt x="4205" y="355"/>
                  </a:lnTo>
                  <a:lnTo>
                    <a:pt x="4205" y="355"/>
                  </a:lnTo>
                  <a:lnTo>
                    <a:pt x="4206" y="355"/>
                  </a:lnTo>
                  <a:lnTo>
                    <a:pt x="4206" y="355"/>
                  </a:lnTo>
                  <a:lnTo>
                    <a:pt x="4206" y="355"/>
                  </a:lnTo>
                  <a:lnTo>
                    <a:pt x="4206" y="355"/>
                  </a:lnTo>
                  <a:lnTo>
                    <a:pt x="4207" y="355"/>
                  </a:lnTo>
                  <a:lnTo>
                    <a:pt x="4207" y="355"/>
                  </a:lnTo>
                  <a:lnTo>
                    <a:pt x="4207" y="355"/>
                  </a:lnTo>
                  <a:lnTo>
                    <a:pt x="4207" y="355"/>
                  </a:lnTo>
                  <a:lnTo>
                    <a:pt x="4208" y="355"/>
                  </a:lnTo>
                  <a:lnTo>
                    <a:pt x="4208" y="355"/>
                  </a:lnTo>
                  <a:lnTo>
                    <a:pt x="4208" y="355"/>
                  </a:lnTo>
                  <a:lnTo>
                    <a:pt x="4208" y="355"/>
                  </a:lnTo>
                  <a:lnTo>
                    <a:pt x="4209" y="355"/>
                  </a:lnTo>
                  <a:lnTo>
                    <a:pt x="4209" y="355"/>
                  </a:lnTo>
                  <a:lnTo>
                    <a:pt x="4209" y="355"/>
                  </a:lnTo>
                  <a:lnTo>
                    <a:pt x="4210" y="355"/>
                  </a:lnTo>
                  <a:lnTo>
                    <a:pt x="4210" y="355"/>
                  </a:lnTo>
                  <a:lnTo>
                    <a:pt x="4210" y="355"/>
                  </a:lnTo>
                  <a:lnTo>
                    <a:pt x="4210" y="355"/>
                  </a:lnTo>
                  <a:lnTo>
                    <a:pt x="4211" y="355"/>
                  </a:lnTo>
                  <a:lnTo>
                    <a:pt x="4211" y="355"/>
                  </a:lnTo>
                  <a:lnTo>
                    <a:pt x="4211" y="355"/>
                  </a:lnTo>
                  <a:lnTo>
                    <a:pt x="4211" y="355"/>
                  </a:lnTo>
                  <a:lnTo>
                    <a:pt x="4212" y="355"/>
                  </a:lnTo>
                  <a:lnTo>
                    <a:pt x="4212" y="355"/>
                  </a:lnTo>
                  <a:lnTo>
                    <a:pt x="4212" y="355"/>
                  </a:lnTo>
                  <a:lnTo>
                    <a:pt x="4212" y="355"/>
                  </a:lnTo>
                  <a:lnTo>
                    <a:pt x="4213" y="355"/>
                  </a:lnTo>
                  <a:lnTo>
                    <a:pt x="4213" y="355"/>
                  </a:lnTo>
                  <a:lnTo>
                    <a:pt x="4213" y="355"/>
                  </a:lnTo>
                  <a:lnTo>
                    <a:pt x="4213" y="355"/>
                  </a:lnTo>
                  <a:lnTo>
                    <a:pt x="4214" y="355"/>
                  </a:lnTo>
                  <a:lnTo>
                    <a:pt x="4214" y="355"/>
                  </a:lnTo>
                  <a:lnTo>
                    <a:pt x="4214" y="355"/>
                  </a:lnTo>
                  <a:lnTo>
                    <a:pt x="4214" y="355"/>
                  </a:lnTo>
                  <a:lnTo>
                    <a:pt x="4215" y="355"/>
                  </a:lnTo>
                  <a:lnTo>
                    <a:pt x="4215" y="355"/>
                  </a:lnTo>
                  <a:lnTo>
                    <a:pt x="4215" y="355"/>
                  </a:lnTo>
                  <a:lnTo>
                    <a:pt x="4215" y="355"/>
                  </a:lnTo>
                  <a:lnTo>
                    <a:pt x="4216" y="355"/>
                  </a:lnTo>
                  <a:lnTo>
                    <a:pt x="4216" y="355"/>
                  </a:lnTo>
                  <a:lnTo>
                    <a:pt x="4216" y="355"/>
                  </a:lnTo>
                  <a:lnTo>
                    <a:pt x="4216" y="355"/>
                  </a:lnTo>
                  <a:lnTo>
                    <a:pt x="4217" y="355"/>
                  </a:lnTo>
                  <a:lnTo>
                    <a:pt x="4217" y="355"/>
                  </a:lnTo>
                  <a:lnTo>
                    <a:pt x="4217" y="355"/>
                  </a:lnTo>
                  <a:lnTo>
                    <a:pt x="4218" y="355"/>
                  </a:lnTo>
                  <a:lnTo>
                    <a:pt x="4218" y="355"/>
                  </a:lnTo>
                  <a:lnTo>
                    <a:pt x="4218" y="355"/>
                  </a:lnTo>
                  <a:lnTo>
                    <a:pt x="4218" y="355"/>
                  </a:lnTo>
                  <a:lnTo>
                    <a:pt x="4219" y="355"/>
                  </a:lnTo>
                  <a:lnTo>
                    <a:pt x="4219" y="355"/>
                  </a:lnTo>
                  <a:lnTo>
                    <a:pt x="4219" y="355"/>
                  </a:lnTo>
                  <a:lnTo>
                    <a:pt x="4219" y="355"/>
                  </a:lnTo>
                  <a:lnTo>
                    <a:pt x="4220" y="355"/>
                  </a:lnTo>
                  <a:lnTo>
                    <a:pt x="4220" y="355"/>
                  </a:lnTo>
                  <a:lnTo>
                    <a:pt x="4220" y="355"/>
                  </a:lnTo>
                  <a:lnTo>
                    <a:pt x="4220" y="355"/>
                  </a:lnTo>
                  <a:lnTo>
                    <a:pt x="4221" y="355"/>
                  </a:lnTo>
                  <a:lnTo>
                    <a:pt x="4221" y="355"/>
                  </a:lnTo>
                  <a:lnTo>
                    <a:pt x="4221" y="355"/>
                  </a:lnTo>
                  <a:lnTo>
                    <a:pt x="4221" y="355"/>
                  </a:lnTo>
                  <a:lnTo>
                    <a:pt x="4222" y="355"/>
                  </a:lnTo>
                  <a:lnTo>
                    <a:pt x="4222" y="355"/>
                  </a:lnTo>
                  <a:lnTo>
                    <a:pt x="4222" y="355"/>
                  </a:lnTo>
                  <a:lnTo>
                    <a:pt x="4222" y="355"/>
                  </a:lnTo>
                  <a:lnTo>
                    <a:pt x="4223" y="355"/>
                  </a:lnTo>
                  <a:lnTo>
                    <a:pt x="4223" y="355"/>
                  </a:lnTo>
                  <a:lnTo>
                    <a:pt x="4223" y="355"/>
                  </a:lnTo>
                  <a:lnTo>
                    <a:pt x="4224" y="355"/>
                  </a:lnTo>
                  <a:lnTo>
                    <a:pt x="4224" y="355"/>
                  </a:lnTo>
                  <a:lnTo>
                    <a:pt x="4224" y="355"/>
                  </a:lnTo>
                  <a:lnTo>
                    <a:pt x="4224" y="355"/>
                  </a:lnTo>
                  <a:lnTo>
                    <a:pt x="4225" y="355"/>
                  </a:lnTo>
                  <a:lnTo>
                    <a:pt x="4225" y="355"/>
                  </a:lnTo>
                  <a:lnTo>
                    <a:pt x="4225" y="355"/>
                  </a:lnTo>
                  <a:lnTo>
                    <a:pt x="4225" y="355"/>
                  </a:lnTo>
                  <a:lnTo>
                    <a:pt x="4226" y="355"/>
                  </a:lnTo>
                  <a:lnTo>
                    <a:pt x="4226" y="355"/>
                  </a:lnTo>
                  <a:lnTo>
                    <a:pt x="4226" y="355"/>
                  </a:lnTo>
                  <a:lnTo>
                    <a:pt x="4226" y="355"/>
                  </a:lnTo>
                  <a:lnTo>
                    <a:pt x="4227" y="355"/>
                  </a:lnTo>
                  <a:lnTo>
                    <a:pt x="4227" y="355"/>
                  </a:lnTo>
                  <a:lnTo>
                    <a:pt x="4227" y="355"/>
                  </a:lnTo>
                  <a:lnTo>
                    <a:pt x="4227" y="355"/>
                  </a:lnTo>
                  <a:lnTo>
                    <a:pt x="4228" y="355"/>
                  </a:lnTo>
                  <a:lnTo>
                    <a:pt x="4228" y="355"/>
                  </a:lnTo>
                  <a:lnTo>
                    <a:pt x="4228" y="355"/>
                  </a:lnTo>
                  <a:lnTo>
                    <a:pt x="4228" y="355"/>
                  </a:lnTo>
                  <a:lnTo>
                    <a:pt x="4229" y="355"/>
                  </a:lnTo>
                  <a:lnTo>
                    <a:pt x="4229" y="355"/>
                  </a:lnTo>
                  <a:lnTo>
                    <a:pt x="4229" y="355"/>
                  </a:lnTo>
                  <a:lnTo>
                    <a:pt x="4229" y="355"/>
                  </a:lnTo>
                  <a:lnTo>
                    <a:pt x="4230" y="355"/>
                  </a:lnTo>
                  <a:lnTo>
                    <a:pt x="4230" y="355"/>
                  </a:lnTo>
                  <a:lnTo>
                    <a:pt x="4230" y="355"/>
                  </a:lnTo>
                  <a:lnTo>
                    <a:pt x="4230" y="355"/>
                  </a:lnTo>
                  <a:lnTo>
                    <a:pt x="4231" y="355"/>
                  </a:lnTo>
                  <a:lnTo>
                    <a:pt x="4231" y="355"/>
                  </a:lnTo>
                  <a:lnTo>
                    <a:pt x="4231" y="355"/>
                  </a:lnTo>
                  <a:lnTo>
                    <a:pt x="4232" y="355"/>
                  </a:lnTo>
                  <a:lnTo>
                    <a:pt x="4232" y="355"/>
                  </a:lnTo>
                  <a:lnTo>
                    <a:pt x="4232" y="355"/>
                  </a:lnTo>
                  <a:lnTo>
                    <a:pt x="4232" y="355"/>
                  </a:lnTo>
                  <a:lnTo>
                    <a:pt x="4233" y="355"/>
                  </a:lnTo>
                  <a:lnTo>
                    <a:pt x="4233" y="355"/>
                  </a:lnTo>
                  <a:lnTo>
                    <a:pt x="4233" y="355"/>
                  </a:lnTo>
                  <a:lnTo>
                    <a:pt x="4233" y="355"/>
                  </a:lnTo>
                  <a:lnTo>
                    <a:pt x="4234" y="355"/>
                  </a:lnTo>
                  <a:lnTo>
                    <a:pt x="4234" y="355"/>
                  </a:lnTo>
                  <a:lnTo>
                    <a:pt x="4234" y="355"/>
                  </a:lnTo>
                  <a:lnTo>
                    <a:pt x="4234" y="355"/>
                  </a:lnTo>
                  <a:lnTo>
                    <a:pt x="4235" y="355"/>
                  </a:lnTo>
                  <a:lnTo>
                    <a:pt x="4235" y="355"/>
                  </a:lnTo>
                  <a:lnTo>
                    <a:pt x="4235" y="355"/>
                  </a:lnTo>
                  <a:lnTo>
                    <a:pt x="4235" y="355"/>
                  </a:lnTo>
                  <a:lnTo>
                    <a:pt x="4235" y="355"/>
                  </a:lnTo>
                  <a:lnTo>
                    <a:pt x="4236" y="355"/>
                  </a:lnTo>
                  <a:lnTo>
                    <a:pt x="4236" y="355"/>
                  </a:lnTo>
                  <a:lnTo>
                    <a:pt x="4236" y="355"/>
                  </a:lnTo>
                  <a:lnTo>
                    <a:pt x="4237" y="355"/>
                  </a:lnTo>
                  <a:lnTo>
                    <a:pt x="4237" y="355"/>
                  </a:lnTo>
                  <a:lnTo>
                    <a:pt x="4237" y="355"/>
                  </a:lnTo>
                  <a:lnTo>
                    <a:pt x="4237" y="355"/>
                  </a:lnTo>
                  <a:lnTo>
                    <a:pt x="4238" y="355"/>
                  </a:lnTo>
                  <a:lnTo>
                    <a:pt x="4238" y="355"/>
                  </a:lnTo>
                  <a:lnTo>
                    <a:pt x="4238" y="355"/>
                  </a:lnTo>
                  <a:lnTo>
                    <a:pt x="4239" y="355"/>
                  </a:lnTo>
                  <a:lnTo>
                    <a:pt x="4239" y="355"/>
                  </a:lnTo>
                  <a:lnTo>
                    <a:pt x="4239" y="355"/>
                  </a:lnTo>
                  <a:lnTo>
                    <a:pt x="4239" y="355"/>
                  </a:lnTo>
                  <a:lnTo>
                    <a:pt x="4240" y="355"/>
                  </a:lnTo>
                  <a:lnTo>
                    <a:pt x="4240" y="355"/>
                  </a:lnTo>
                  <a:lnTo>
                    <a:pt x="4240" y="355"/>
                  </a:lnTo>
                  <a:lnTo>
                    <a:pt x="4240" y="355"/>
                  </a:lnTo>
                  <a:lnTo>
                    <a:pt x="4241" y="355"/>
                  </a:lnTo>
                  <a:lnTo>
                    <a:pt x="4241" y="355"/>
                  </a:lnTo>
                  <a:lnTo>
                    <a:pt x="4241" y="355"/>
                  </a:lnTo>
                  <a:lnTo>
                    <a:pt x="4241" y="355"/>
                  </a:lnTo>
                  <a:lnTo>
                    <a:pt x="4242" y="355"/>
                  </a:lnTo>
                  <a:lnTo>
                    <a:pt x="4242" y="355"/>
                  </a:lnTo>
                  <a:lnTo>
                    <a:pt x="4242" y="355"/>
                  </a:lnTo>
                  <a:lnTo>
                    <a:pt x="4242" y="355"/>
                  </a:lnTo>
                  <a:lnTo>
                    <a:pt x="4243" y="355"/>
                  </a:lnTo>
                  <a:lnTo>
                    <a:pt x="4243" y="355"/>
                  </a:lnTo>
                  <a:lnTo>
                    <a:pt x="4243" y="355"/>
                  </a:lnTo>
                  <a:lnTo>
                    <a:pt x="4243" y="355"/>
                  </a:lnTo>
                  <a:lnTo>
                    <a:pt x="4244" y="355"/>
                  </a:lnTo>
                  <a:lnTo>
                    <a:pt x="4244" y="355"/>
                  </a:lnTo>
                  <a:lnTo>
                    <a:pt x="4244" y="355"/>
                  </a:lnTo>
                  <a:lnTo>
                    <a:pt x="4244" y="355"/>
                  </a:lnTo>
                  <a:lnTo>
                    <a:pt x="4245" y="355"/>
                  </a:lnTo>
                  <a:lnTo>
                    <a:pt x="4245" y="355"/>
                  </a:lnTo>
                  <a:lnTo>
                    <a:pt x="4245" y="355"/>
                  </a:lnTo>
                  <a:lnTo>
                    <a:pt x="4246" y="355"/>
                  </a:lnTo>
                  <a:lnTo>
                    <a:pt x="4246" y="355"/>
                  </a:lnTo>
                  <a:lnTo>
                    <a:pt x="4246" y="355"/>
                  </a:lnTo>
                  <a:lnTo>
                    <a:pt x="4246" y="355"/>
                  </a:lnTo>
                  <a:lnTo>
                    <a:pt x="4247" y="355"/>
                  </a:lnTo>
                  <a:lnTo>
                    <a:pt x="4247" y="355"/>
                  </a:lnTo>
                  <a:lnTo>
                    <a:pt x="4247" y="355"/>
                  </a:lnTo>
                  <a:lnTo>
                    <a:pt x="4247" y="355"/>
                  </a:lnTo>
                  <a:lnTo>
                    <a:pt x="4247" y="355"/>
                  </a:lnTo>
                  <a:lnTo>
                    <a:pt x="4248" y="355"/>
                  </a:lnTo>
                  <a:lnTo>
                    <a:pt x="4248" y="355"/>
                  </a:lnTo>
                  <a:lnTo>
                    <a:pt x="4248" y="355"/>
                  </a:lnTo>
                  <a:lnTo>
                    <a:pt x="4249" y="355"/>
                  </a:lnTo>
                  <a:lnTo>
                    <a:pt x="4249" y="355"/>
                  </a:lnTo>
                  <a:lnTo>
                    <a:pt x="4249" y="355"/>
                  </a:lnTo>
                  <a:lnTo>
                    <a:pt x="4249" y="355"/>
                  </a:lnTo>
                  <a:lnTo>
                    <a:pt x="4250" y="355"/>
                  </a:lnTo>
                  <a:lnTo>
                    <a:pt x="4250" y="355"/>
                  </a:lnTo>
                  <a:lnTo>
                    <a:pt x="4250" y="355"/>
                  </a:lnTo>
                  <a:lnTo>
                    <a:pt x="4250" y="355"/>
                  </a:lnTo>
                  <a:lnTo>
                    <a:pt x="4251" y="355"/>
                  </a:lnTo>
                  <a:lnTo>
                    <a:pt x="4251" y="355"/>
                  </a:lnTo>
                  <a:lnTo>
                    <a:pt x="4251" y="355"/>
                  </a:lnTo>
                  <a:lnTo>
                    <a:pt x="4251" y="355"/>
                  </a:lnTo>
                  <a:lnTo>
                    <a:pt x="4252" y="355"/>
                  </a:lnTo>
                  <a:lnTo>
                    <a:pt x="4252" y="355"/>
                  </a:lnTo>
                  <a:lnTo>
                    <a:pt x="4252" y="355"/>
                  </a:lnTo>
                  <a:lnTo>
                    <a:pt x="4253" y="355"/>
                  </a:lnTo>
                  <a:lnTo>
                    <a:pt x="4253" y="355"/>
                  </a:lnTo>
                  <a:lnTo>
                    <a:pt x="4253" y="355"/>
                  </a:lnTo>
                  <a:lnTo>
                    <a:pt x="4253" y="355"/>
                  </a:lnTo>
                  <a:lnTo>
                    <a:pt x="4254" y="355"/>
                  </a:lnTo>
                  <a:lnTo>
                    <a:pt x="4254" y="355"/>
                  </a:lnTo>
                  <a:lnTo>
                    <a:pt x="4254" y="355"/>
                  </a:lnTo>
                  <a:lnTo>
                    <a:pt x="4254" y="355"/>
                  </a:lnTo>
                  <a:lnTo>
                    <a:pt x="4255" y="355"/>
                  </a:lnTo>
                  <a:lnTo>
                    <a:pt x="4255" y="355"/>
                  </a:lnTo>
                  <a:lnTo>
                    <a:pt x="4255" y="355"/>
                  </a:lnTo>
                  <a:lnTo>
                    <a:pt x="4255" y="355"/>
                  </a:lnTo>
                  <a:lnTo>
                    <a:pt x="4256" y="355"/>
                  </a:lnTo>
                  <a:lnTo>
                    <a:pt x="4256" y="355"/>
                  </a:lnTo>
                  <a:lnTo>
                    <a:pt x="4256" y="355"/>
                  </a:lnTo>
                  <a:lnTo>
                    <a:pt x="4256" y="355"/>
                  </a:lnTo>
                  <a:lnTo>
                    <a:pt x="4257" y="355"/>
                  </a:lnTo>
                  <a:lnTo>
                    <a:pt x="4257" y="355"/>
                  </a:lnTo>
                  <a:lnTo>
                    <a:pt x="4257" y="355"/>
                  </a:lnTo>
                  <a:lnTo>
                    <a:pt x="4257" y="355"/>
                  </a:lnTo>
                  <a:lnTo>
                    <a:pt x="4258" y="355"/>
                  </a:lnTo>
                  <a:lnTo>
                    <a:pt x="4258" y="355"/>
                  </a:lnTo>
                  <a:lnTo>
                    <a:pt x="4258" y="355"/>
                  </a:lnTo>
                  <a:lnTo>
                    <a:pt x="4258" y="355"/>
                  </a:lnTo>
                  <a:lnTo>
                    <a:pt x="4259" y="355"/>
                  </a:lnTo>
                  <a:lnTo>
                    <a:pt x="4259" y="355"/>
                  </a:lnTo>
                  <a:lnTo>
                    <a:pt x="4259" y="355"/>
                  </a:lnTo>
                  <a:lnTo>
                    <a:pt x="4259" y="355"/>
                  </a:lnTo>
                  <a:lnTo>
                    <a:pt x="4260" y="355"/>
                  </a:lnTo>
                  <a:lnTo>
                    <a:pt x="4260" y="355"/>
                  </a:lnTo>
                  <a:lnTo>
                    <a:pt x="4260" y="355"/>
                  </a:lnTo>
                  <a:lnTo>
                    <a:pt x="4261" y="355"/>
                  </a:lnTo>
                  <a:lnTo>
                    <a:pt x="4261" y="355"/>
                  </a:lnTo>
                  <a:lnTo>
                    <a:pt x="4261" y="355"/>
                  </a:lnTo>
                  <a:lnTo>
                    <a:pt x="4261" y="355"/>
                  </a:lnTo>
                  <a:lnTo>
                    <a:pt x="4262" y="355"/>
                  </a:lnTo>
                  <a:lnTo>
                    <a:pt x="4262" y="355"/>
                  </a:lnTo>
                  <a:lnTo>
                    <a:pt x="4262" y="355"/>
                  </a:lnTo>
                  <a:lnTo>
                    <a:pt x="4262" y="355"/>
                  </a:lnTo>
                  <a:lnTo>
                    <a:pt x="4263" y="355"/>
                  </a:lnTo>
                  <a:lnTo>
                    <a:pt x="4263" y="355"/>
                  </a:lnTo>
                  <a:lnTo>
                    <a:pt x="4263" y="355"/>
                  </a:lnTo>
                  <a:lnTo>
                    <a:pt x="4263" y="355"/>
                  </a:lnTo>
                  <a:lnTo>
                    <a:pt x="4264" y="355"/>
                  </a:lnTo>
                  <a:lnTo>
                    <a:pt x="4264" y="355"/>
                  </a:lnTo>
                  <a:lnTo>
                    <a:pt x="4264" y="355"/>
                  </a:lnTo>
                  <a:lnTo>
                    <a:pt x="4264" y="355"/>
                  </a:lnTo>
                  <a:lnTo>
                    <a:pt x="4265" y="355"/>
                  </a:lnTo>
                  <a:lnTo>
                    <a:pt x="4265" y="355"/>
                  </a:lnTo>
                  <a:lnTo>
                    <a:pt x="4265" y="355"/>
                  </a:lnTo>
                  <a:lnTo>
                    <a:pt x="4265" y="355"/>
                  </a:lnTo>
                  <a:lnTo>
                    <a:pt x="4266" y="355"/>
                  </a:lnTo>
                  <a:lnTo>
                    <a:pt x="4266" y="355"/>
                  </a:lnTo>
                  <a:lnTo>
                    <a:pt x="4266" y="355"/>
                  </a:lnTo>
                  <a:lnTo>
                    <a:pt x="4266" y="355"/>
                  </a:lnTo>
                  <a:lnTo>
                    <a:pt x="4267" y="355"/>
                  </a:lnTo>
                  <a:lnTo>
                    <a:pt x="4267" y="355"/>
                  </a:lnTo>
                  <a:lnTo>
                    <a:pt x="4267" y="355"/>
                  </a:lnTo>
                  <a:lnTo>
                    <a:pt x="4268" y="355"/>
                  </a:lnTo>
                  <a:lnTo>
                    <a:pt x="4268" y="355"/>
                  </a:lnTo>
                  <a:lnTo>
                    <a:pt x="4268" y="355"/>
                  </a:lnTo>
                  <a:lnTo>
                    <a:pt x="4268" y="355"/>
                  </a:lnTo>
                  <a:lnTo>
                    <a:pt x="4269" y="355"/>
                  </a:lnTo>
                  <a:lnTo>
                    <a:pt x="4269" y="355"/>
                  </a:lnTo>
                  <a:lnTo>
                    <a:pt x="4269" y="355"/>
                  </a:lnTo>
                  <a:lnTo>
                    <a:pt x="4269" y="355"/>
                  </a:lnTo>
                  <a:lnTo>
                    <a:pt x="4270" y="355"/>
                  </a:lnTo>
                  <a:lnTo>
                    <a:pt x="4270" y="355"/>
                  </a:lnTo>
                  <a:lnTo>
                    <a:pt x="4270" y="355"/>
                  </a:lnTo>
                  <a:lnTo>
                    <a:pt x="4270" y="355"/>
                  </a:lnTo>
                  <a:lnTo>
                    <a:pt x="4271" y="355"/>
                  </a:lnTo>
                  <a:lnTo>
                    <a:pt x="4271" y="355"/>
                  </a:lnTo>
                  <a:lnTo>
                    <a:pt x="4271" y="355"/>
                  </a:lnTo>
                  <a:lnTo>
                    <a:pt x="4271" y="355"/>
                  </a:lnTo>
                  <a:lnTo>
                    <a:pt x="4272" y="355"/>
                  </a:lnTo>
                  <a:lnTo>
                    <a:pt x="4272" y="355"/>
                  </a:lnTo>
                  <a:lnTo>
                    <a:pt x="4272" y="355"/>
                  </a:lnTo>
                  <a:lnTo>
                    <a:pt x="4272" y="355"/>
                  </a:lnTo>
                  <a:lnTo>
                    <a:pt x="4273" y="355"/>
                  </a:lnTo>
                  <a:lnTo>
                    <a:pt x="4273" y="355"/>
                  </a:lnTo>
                  <a:lnTo>
                    <a:pt x="4273" y="355"/>
                  </a:lnTo>
                  <a:lnTo>
                    <a:pt x="4273" y="355"/>
                  </a:lnTo>
                  <a:lnTo>
                    <a:pt x="4274" y="355"/>
                  </a:lnTo>
                  <a:lnTo>
                    <a:pt x="4274" y="355"/>
                  </a:lnTo>
                  <a:lnTo>
                    <a:pt x="4274" y="355"/>
                  </a:lnTo>
                  <a:lnTo>
                    <a:pt x="4275" y="355"/>
                  </a:lnTo>
                  <a:lnTo>
                    <a:pt x="4275" y="355"/>
                  </a:lnTo>
                  <a:lnTo>
                    <a:pt x="4275" y="355"/>
                  </a:lnTo>
                  <a:lnTo>
                    <a:pt x="4275" y="355"/>
                  </a:lnTo>
                  <a:lnTo>
                    <a:pt x="4276" y="355"/>
                  </a:lnTo>
                  <a:lnTo>
                    <a:pt x="4276" y="355"/>
                  </a:lnTo>
                  <a:lnTo>
                    <a:pt x="4276" y="355"/>
                  </a:lnTo>
                  <a:lnTo>
                    <a:pt x="4276" y="355"/>
                  </a:lnTo>
                  <a:lnTo>
                    <a:pt x="4277" y="355"/>
                  </a:lnTo>
                  <a:lnTo>
                    <a:pt x="4277" y="355"/>
                  </a:lnTo>
                  <a:lnTo>
                    <a:pt x="4277" y="355"/>
                  </a:lnTo>
                  <a:lnTo>
                    <a:pt x="4277" y="355"/>
                  </a:lnTo>
                  <a:lnTo>
                    <a:pt x="4278" y="355"/>
                  </a:lnTo>
                  <a:lnTo>
                    <a:pt x="4278" y="355"/>
                  </a:lnTo>
                  <a:lnTo>
                    <a:pt x="4278" y="355"/>
                  </a:lnTo>
                  <a:lnTo>
                    <a:pt x="4278" y="355"/>
                  </a:lnTo>
                  <a:lnTo>
                    <a:pt x="4279" y="355"/>
                  </a:lnTo>
                  <a:lnTo>
                    <a:pt x="4279" y="355"/>
                  </a:lnTo>
                  <a:lnTo>
                    <a:pt x="4279" y="355"/>
                  </a:lnTo>
                  <a:lnTo>
                    <a:pt x="4279" y="355"/>
                  </a:lnTo>
                  <a:lnTo>
                    <a:pt x="4279" y="355"/>
                  </a:lnTo>
                  <a:lnTo>
                    <a:pt x="4280" y="355"/>
                  </a:lnTo>
                  <a:lnTo>
                    <a:pt x="4280" y="355"/>
                  </a:lnTo>
                  <a:lnTo>
                    <a:pt x="4280" y="355"/>
                  </a:lnTo>
                  <a:lnTo>
                    <a:pt x="4281" y="355"/>
                  </a:lnTo>
                  <a:lnTo>
                    <a:pt x="4281" y="355"/>
                  </a:lnTo>
                  <a:lnTo>
                    <a:pt x="4281" y="355"/>
                  </a:lnTo>
                  <a:lnTo>
                    <a:pt x="4282" y="355"/>
                  </a:lnTo>
                  <a:lnTo>
                    <a:pt x="4282" y="355"/>
                  </a:lnTo>
                  <a:lnTo>
                    <a:pt x="4282" y="355"/>
                  </a:lnTo>
                  <a:lnTo>
                    <a:pt x="4282" y="355"/>
                  </a:lnTo>
                  <a:lnTo>
                    <a:pt x="4283" y="355"/>
                  </a:lnTo>
                  <a:lnTo>
                    <a:pt x="4283" y="355"/>
                  </a:lnTo>
                  <a:lnTo>
                    <a:pt x="4283" y="355"/>
                  </a:lnTo>
                  <a:lnTo>
                    <a:pt x="4283" y="355"/>
                  </a:lnTo>
                  <a:lnTo>
                    <a:pt x="4284" y="355"/>
                  </a:lnTo>
                  <a:lnTo>
                    <a:pt x="4284" y="355"/>
                  </a:lnTo>
                  <a:lnTo>
                    <a:pt x="4284" y="355"/>
                  </a:lnTo>
                  <a:lnTo>
                    <a:pt x="4284" y="355"/>
                  </a:lnTo>
                  <a:lnTo>
                    <a:pt x="4285" y="355"/>
                  </a:lnTo>
                  <a:lnTo>
                    <a:pt x="4285" y="355"/>
                  </a:lnTo>
                  <a:lnTo>
                    <a:pt x="4285" y="355"/>
                  </a:lnTo>
                  <a:lnTo>
                    <a:pt x="4285" y="355"/>
                  </a:lnTo>
                  <a:lnTo>
                    <a:pt x="4286" y="355"/>
                  </a:lnTo>
                  <a:lnTo>
                    <a:pt x="4286" y="355"/>
                  </a:lnTo>
                  <a:lnTo>
                    <a:pt x="4286" y="355"/>
                  </a:lnTo>
                  <a:lnTo>
                    <a:pt x="4286" y="355"/>
                  </a:lnTo>
                  <a:lnTo>
                    <a:pt x="4287" y="355"/>
                  </a:lnTo>
                  <a:lnTo>
                    <a:pt x="4287" y="355"/>
                  </a:lnTo>
                  <a:lnTo>
                    <a:pt x="4287" y="355"/>
                  </a:lnTo>
                  <a:lnTo>
                    <a:pt x="4287" y="355"/>
                  </a:lnTo>
                  <a:lnTo>
                    <a:pt x="4288" y="355"/>
                  </a:lnTo>
                  <a:lnTo>
                    <a:pt x="4288" y="355"/>
                  </a:lnTo>
                  <a:lnTo>
                    <a:pt x="4288" y="355"/>
                  </a:lnTo>
                  <a:lnTo>
                    <a:pt x="4288" y="355"/>
                  </a:lnTo>
                  <a:lnTo>
                    <a:pt x="4289" y="355"/>
                  </a:lnTo>
                  <a:lnTo>
                    <a:pt x="4289" y="355"/>
                  </a:lnTo>
                  <a:lnTo>
                    <a:pt x="4289" y="355"/>
                  </a:lnTo>
                  <a:lnTo>
                    <a:pt x="4290" y="355"/>
                  </a:lnTo>
                  <a:lnTo>
                    <a:pt x="4290" y="355"/>
                  </a:lnTo>
                  <a:lnTo>
                    <a:pt x="4290" y="355"/>
                  </a:lnTo>
                  <a:lnTo>
                    <a:pt x="4290" y="355"/>
                  </a:lnTo>
                  <a:lnTo>
                    <a:pt x="4291" y="355"/>
                  </a:lnTo>
                  <a:lnTo>
                    <a:pt x="4291" y="355"/>
                  </a:lnTo>
                  <a:lnTo>
                    <a:pt x="4291" y="355"/>
                  </a:lnTo>
                  <a:lnTo>
                    <a:pt x="4291" y="355"/>
                  </a:lnTo>
                  <a:lnTo>
                    <a:pt x="4291" y="355"/>
                  </a:lnTo>
                  <a:lnTo>
                    <a:pt x="4292" y="355"/>
                  </a:lnTo>
                  <a:lnTo>
                    <a:pt x="4292" y="355"/>
                  </a:lnTo>
                  <a:lnTo>
                    <a:pt x="4292" y="355"/>
                  </a:lnTo>
                  <a:lnTo>
                    <a:pt x="4293" y="355"/>
                  </a:lnTo>
                  <a:lnTo>
                    <a:pt x="4293" y="355"/>
                  </a:lnTo>
                  <a:lnTo>
                    <a:pt x="4293" y="355"/>
                  </a:lnTo>
                  <a:lnTo>
                    <a:pt x="4293" y="355"/>
                  </a:lnTo>
                  <a:lnTo>
                    <a:pt x="4294" y="355"/>
                  </a:lnTo>
                  <a:lnTo>
                    <a:pt x="4294" y="355"/>
                  </a:lnTo>
                  <a:lnTo>
                    <a:pt x="4294" y="355"/>
                  </a:lnTo>
                  <a:lnTo>
                    <a:pt x="4294" y="355"/>
                  </a:lnTo>
                  <a:lnTo>
                    <a:pt x="4295" y="355"/>
                  </a:lnTo>
                  <a:lnTo>
                    <a:pt x="4295" y="355"/>
                  </a:lnTo>
                  <a:lnTo>
                    <a:pt x="4295" y="355"/>
                  </a:lnTo>
                  <a:lnTo>
                    <a:pt x="4295" y="355"/>
                  </a:lnTo>
                  <a:lnTo>
                    <a:pt x="4296" y="355"/>
                  </a:lnTo>
                  <a:lnTo>
                    <a:pt x="4296" y="355"/>
                  </a:lnTo>
                  <a:lnTo>
                    <a:pt x="4296" y="355"/>
                  </a:lnTo>
                  <a:lnTo>
                    <a:pt x="4297" y="355"/>
                  </a:lnTo>
                  <a:lnTo>
                    <a:pt x="4297" y="355"/>
                  </a:lnTo>
                  <a:lnTo>
                    <a:pt x="4297" y="355"/>
                  </a:lnTo>
                  <a:lnTo>
                    <a:pt x="4297" y="355"/>
                  </a:lnTo>
                  <a:lnTo>
                    <a:pt x="4298" y="355"/>
                  </a:lnTo>
                  <a:lnTo>
                    <a:pt x="4298" y="355"/>
                  </a:lnTo>
                  <a:lnTo>
                    <a:pt x="4298" y="355"/>
                  </a:lnTo>
                  <a:lnTo>
                    <a:pt x="4298" y="355"/>
                  </a:lnTo>
                  <a:lnTo>
                    <a:pt x="4299" y="355"/>
                  </a:lnTo>
                  <a:lnTo>
                    <a:pt x="4299" y="355"/>
                  </a:lnTo>
                  <a:lnTo>
                    <a:pt x="4299" y="355"/>
                  </a:lnTo>
                  <a:lnTo>
                    <a:pt x="4299" y="355"/>
                  </a:lnTo>
                  <a:lnTo>
                    <a:pt x="4300" y="355"/>
                  </a:lnTo>
                  <a:lnTo>
                    <a:pt x="4300" y="355"/>
                  </a:lnTo>
                  <a:lnTo>
                    <a:pt x="4300" y="355"/>
                  </a:lnTo>
                  <a:lnTo>
                    <a:pt x="4300" y="355"/>
                  </a:lnTo>
                  <a:lnTo>
                    <a:pt x="4301" y="355"/>
                  </a:lnTo>
                  <a:lnTo>
                    <a:pt x="4301" y="355"/>
                  </a:lnTo>
                  <a:lnTo>
                    <a:pt x="4301" y="355"/>
                  </a:lnTo>
                  <a:lnTo>
                    <a:pt x="4301" y="355"/>
                  </a:lnTo>
                  <a:lnTo>
                    <a:pt x="4302" y="355"/>
                  </a:lnTo>
                  <a:lnTo>
                    <a:pt x="4302" y="355"/>
                  </a:lnTo>
                  <a:lnTo>
                    <a:pt x="4302" y="355"/>
                  </a:lnTo>
                  <a:lnTo>
                    <a:pt x="4302" y="355"/>
                  </a:lnTo>
                  <a:lnTo>
                    <a:pt x="4303" y="355"/>
                  </a:lnTo>
                  <a:lnTo>
                    <a:pt x="4303" y="355"/>
                  </a:lnTo>
                  <a:lnTo>
                    <a:pt x="4303" y="355"/>
                  </a:lnTo>
                  <a:lnTo>
                    <a:pt x="4303" y="355"/>
                  </a:lnTo>
                  <a:lnTo>
                    <a:pt x="4304" y="355"/>
                  </a:lnTo>
                  <a:lnTo>
                    <a:pt x="4304" y="355"/>
                  </a:lnTo>
                  <a:lnTo>
                    <a:pt x="4304" y="355"/>
                  </a:lnTo>
                  <a:lnTo>
                    <a:pt x="4305" y="355"/>
                  </a:lnTo>
                  <a:lnTo>
                    <a:pt x="4305" y="355"/>
                  </a:lnTo>
                  <a:lnTo>
                    <a:pt x="4305" y="355"/>
                  </a:lnTo>
                  <a:lnTo>
                    <a:pt x="4305" y="355"/>
                  </a:lnTo>
                  <a:lnTo>
                    <a:pt x="4306" y="355"/>
                  </a:lnTo>
                  <a:lnTo>
                    <a:pt x="4306" y="355"/>
                  </a:lnTo>
                  <a:lnTo>
                    <a:pt x="4306" y="355"/>
                  </a:lnTo>
                  <a:lnTo>
                    <a:pt x="4306" y="355"/>
                  </a:lnTo>
                  <a:lnTo>
                    <a:pt x="4307" y="355"/>
                  </a:lnTo>
                  <a:lnTo>
                    <a:pt x="4307" y="355"/>
                  </a:lnTo>
                  <a:lnTo>
                    <a:pt x="4307" y="355"/>
                  </a:lnTo>
                  <a:lnTo>
                    <a:pt x="4307" y="355"/>
                  </a:lnTo>
                  <a:lnTo>
                    <a:pt x="4308" y="355"/>
                  </a:lnTo>
                  <a:lnTo>
                    <a:pt x="4308" y="355"/>
                  </a:lnTo>
                  <a:lnTo>
                    <a:pt x="4308" y="355"/>
                  </a:lnTo>
                  <a:lnTo>
                    <a:pt x="4308" y="355"/>
                  </a:lnTo>
                  <a:lnTo>
                    <a:pt x="4309" y="355"/>
                  </a:lnTo>
                  <a:lnTo>
                    <a:pt x="4309" y="355"/>
                  </a:lnTo>
                  <a:lnTo>
                    <a:pt x="4309" y="355"/>
                  </a:lnTo>
                  <a:lnTo>
                    <a:pt x="4309" y="355"/>
                  </a:lnTo>
                  <a:lnTo>
                    <a:pt x="4310" y="355"/>
                  </a:lnTo>
                  <a:lnTo>
                    <a:pt x="4310" y="355"/>
                  </a:lnTo>
                  <a:lnTo>
                    <a:pt x="4310" y="355"/>
                  </a:lnTo>
                  <a:lnTo>
                    <a:pt x="4310" y="355"/>
                  </a:lnTo>
                  <a:lnTo>
                    <a:pt x="4310" y="355"/>
                  </a:lnTo>
                  <a:lnTo>
                    <a:pt x="4311" y="355"/>
                  </a:lnTo>
                  <a:lnTo>
                    <a:pt x="4311" y="355"/>
                  </a:lnTo>
                  <a:lnTo>
                    <a:pt x="4312" y="355"/>
                  </a:lnTo>
                  <a:lnTo>
                    <a:pt x="4312" y="355"/>
                  </a:lnTo>
                  <a:lnTo>
                    <a:pt x="4312" y="355"/>
                  </a:lnTo>
                  <a:lnTo>
                    <a:pt x="4312" y="355"/>
                  </a:lnTo>
                  <a:lnTo>
                    <a:pt x="4313" y="355"/>
                  </a:lnTo>
                  <a:lnTo>
                    <a:pt x="4313" y="355"/>
                  </a:lnTo>
                  <a:lnTo>
                    <a:pt x="4313" y="355"/>
                  </a:lnTo>
                  <a:lnTo>
                    <a:pt x="4313" y="355"/>
                  </a:lnTo>
                  <a:lnTo>
                    <a:pt x="4314" y="355"/>
                  </a:lnTo>
                  <a:lnTo>
                    <a:pt x="4314" y="355"/>
                  </a:lnTo>
                  <a:lnTo>
                    <a:pt x="4314" y="355"/>
                  </a:lnTo>
                  <a:lnTo>
                    <a:pt x="4314" y="355"/>
                  </a:lnTo>
                  <a:lnTo>
                    <a:pt x="4315" y="355"/>
                  </a:lnTo>
                  <a:lnTo>
                    <a:pt x="4315" y="355"/>
                  </a:lnTo>
                  <a:lnTo>
                    <a:pt x="4315" y="355"/>
                  </a:lnTo>
                  <a:lnTo>
                    <a:pt x="4315" y="355"/>
                  </a:lnTo>
                  <a:lnTo>
                    <a:pt x="4316" y="355"/>
                  </a:lnTo>
                  <a:lnTo>
                    <a:pt x="4316" y="355"/>
                  </a:lnTo>
                  <a:lnTo>
                    <a:pt x="4316" y="355"/>
                  </a:lnTo>
                  <a:lnTo>
                    <a:pt x="4316" y="355"/>
                  </a:lnTo>
                  <a:lnTo>
                    <a:pt x="4317" y="355"/>
                  </a:lnTo>
                  <a:lnTo>
                    <a:pt x="4317" y="355"/>
                  </a:lnTo>
                  <a:lnTo>
                    <a:pt x="4317" y="355"/>
                  </a:lnTo>
                  <a:lnTo>
                    <a:pt x="4317" y="355"/>
                  </a:lnTo>
                  <a:lnTo>
                    <a:pt x="4318" y="355"/>
                  </a:lnTo>
                  <a:lnTo>
                    <a:pt x="4318" y="355"/>
                  </a:lnTo>
                  <a:lnTo>
                    <a:pt x="4318" y="355"/>
                  </a:lnTo>
                  <a:lnTo>
                    <a:pt x="4319" y="355"/>
                  </a:lnTo>
                  <a:lnTo>
                    <a:pt x="4319" y="355"/>
                  </a:lnTo>
                  <a:lnTo>
                    <a:pt x="4319" y="355"/>
                  </a:lnTo>
                  <a:lnTo>
                    <a:pt x="4319" y="355"/>
                  </a:lnTo>
                  <a:lnTo>
                    <a:pt x="4320" y="355"/>
                  </a:lnTo>
                  <a:lnTo>
                    <a:pt x="4320" y="355"/>
                  </a:lnTo>
                  <a:lnTo>
                    <a:pt x="4320" y="355"/>
                  </a:lnTo>
                  <a:lnTo>
                    <a:pt x="4320" y="355"/>
                  </a:lnTo>
                  <a:lnTo>
                    <a:pt x="4321" y="355"/>
                  </a:lnTo>
                  <a:lnTo>
                    <a:pt x="4321" y="355"/>
                  </a:lnTo>
                  <a:lnTo>
                    <a:pt x="4321" y="355"/>
                  </a:lnTo>
                  <a:lnTo>
                    <a:pt x="4321" y="355"/>
                  </a:lnTo>
                  <a:lnTo>
                    <a:pt x="4322" y="355"/>
                  </a:lnTo>
                  <a:lnTo>
                    <a:pt x="4322" y="355"/>
                  </a:lnTo>
                  <a:lnTo>
                    <a:pt x="4322" y="355"/>
                  </a:lnTo>
                  <a:lnTo>
                    <a:pt x="4322" y="355"/>
                  </a:lnTo>
                  <a:lnTo>
                    <a:pt x="4322" y="355"/>
                  </a:lnTo>
                  <a:lnTo>
                    <a:pt x="4323" y="355"/>
                  </a:lnTo>
                  <a:lnTo>
                    <a:pt x="4323" y="355"/>
                  </a:lnTo>
                  <a:lnTo>
                    <a:pt x="4323" y="355"/>
                  </a:lnTo>
                  <a:lnTo>
                    <a:pt x="4323" y="355"/>
                  </a:lnTo>
                  <a:lnTo>
                    <a:pt x="4324" y="355"/>
                  </a:lnTo>
                  <a:lnTo>
                    <a:pt x="4324" y="355"/>
                  </a:lnTo>
                  <a:lnTo>
                    <a:pt x="4324" y="355"/>
                  </a:lnTo>
                  <a:lnTo>
                    <a:pt x="4325" y="355"/>
                  </a:lnTo>
                  <a:lnTo>
                    <a:pt x="4325" y="355"/>
                  </a:lnTo>
                  <a:lnTo>
                    <a:pt x="4325" y="355"/>
                  </a:lnTo>
                  <a:lnTo>
                    <a:pt x="4326" y="355"/>
                  </a:lnTo>
                  <a:lnTo>
                    <a:pt x="4326" y="355"/>
                  </a:lnTo>
                  <a:lnTo>
                    <a:pt x="4326" y="355"/>
                  </a:lnTo>
                  <a:lnTo>
                    <a:pt x="4326" y="355"/>
                  </a:lnTo>
                  <a:lnTo>
                    <a:pt x="4327" y="355"/>
                  </a:lnTo>
                  <a:lnTo>
                    <a:pt x="4327" y="355"/>
                  </a:lnTo>
                  <a:lnTo>
                    <a:pt x="4327" y="355"/>
                  </a:lnTo>
                  <a:lnTo>
                    <a:pt x="4327" y="355"/>
                  </a:lnTo>
                  <a:lnTo>
                    <a:pt x="4328" y="355"/>
                  </a:lnTo>
                  <a:lnTo>
                    <a:pt x="4328" y="355"/>
                  </a:lnTo>
                  <a:lnTo>
                    <a:pt x="4328" y="355"/>
                  </a:lnTo>
                  <a:lnTo>
                    <a:pt x="4328" y="355"/>
                  </a:lnTo>
                  <a:lnTo>
                    <a:pt x="4329" y="355"/>
                  </a:lnTo>
                  <a:lnTo>
                    <a:pt x="4329" y="355"/>
                  </a:lnTo>
                  <a:lnTo>
                    <a:pt x="4329" y="355"/>
                  </a:lnTo>
                  <a:lnTo>
                    <a:pt x="4329" y="355"/>
                  </a:lnTo>
                  <a:lnTo>
                    <a:pt x="4330" y="355"/>
                  </a:lnTo>
                  <a:lnTo>
                    <a:pt x="4330" y="355"/>
                  </a:lnTo>
                  <a:lnTo>
                    <a:pt x="4330" y="355"/>
                  </a:lnTo>
                  <a:lnTo>
                    <a:pt x="4330" y="355"/>
                  </a:lnTo>
                  <a:lnTo>
                    <a:pt x="4331" y="355"/>
                  </a:lnTo>
                  <a:lnTo>
                    <a:pt x="4331" y="355"/>
                  </a:lnTo>
                  <a:lnTo>
                    <a:pt x="4331" y="355"/>
                  </a:lnTo>
                  <a:lnTo>
                    <a:pt x="4331" y="355"/>
                  </a:lnTo>
                  <a:lnTo>
                    <a:pt x="4332" y="355"/>
                  </a:lnTo>
                  <a:lnTo>
                    <a:pt x="4332" y="355"/>
                  </a:lnTo>
                  <a:lnTo>
                    <a:pt x="4332" y="355"/>
                  </a:lnTo>
                  <a:lnTo>
                    <a:pt x="4333" y="355"/>
                  </a:lnTo>
                  <a:lnTo>
                    <a:pt x="4333" y="355"/>
                  </a:lnTo>
                  <a:lnTo>
                    <a:pt x="4333" y="355"/>
                  </a:lnTo>
                  <a:lnTo>
                    <a:pt x="4333" y="355"/>
                  </a:lnTo>
                  <a:lnTo>
                    <a:pt x="4334" y="355"/>
                  </a:lnTo>
                  <a:lnTo>
                    <a:pt x="4334" y="355"/>
                  </a:lnTo>
                  <a:lnTo>
                    <a:pt x="4334" y="355"/>
                  </a:lnTo>
                  <a:lnTo>
                    <a:pt x="4334" y="355"/>
                  </a:lnTo>
                  <a:lnTo>
                    <a:pt x="4334" y="355"/>
                  </a:lnTo>
                  <a:lnTo>
                    <a:pt x="4335" y="355"/>
                  </a:lnTo>
                  <a:lnTo>
                    <a:pt x="4335" y="355"/>
                  </a:lnTo>
                  <a:lnTo>
                    <a:pt x="4335" y="355"/>
                  </a:lnTo>
                  <a:lnTo>
                    <a:pt x="4335" y="355"/>
                  </a:lnTo>
                  <a:lnTo>
                    <a:pt x="4336" y="355"/>
                  </a:lnTo>
                  <a:lnTo>
                    <a:pt x="4336" y="355"/>
                  </a:lnTo>
                  <a:lnTo>
                    <a:pt x="4336" y="355"/>
                  </a:lnTo>
                  <a:lnTo>
                    <a:pt x="4337" y="355"/>
                  </a:lnTo>
                  <a:lnTo>
                    <a:pt x="4337" y="355"/>
                  </a:lnTo>
                  <a:lnTo>
                    <a:pt x="4337" y="355"/>
                  </a:lnTo>
                  <a:lnTo>
                    <a:pt x="4337" y="355"/>
                  </a:lnTo>
                  <a:lnTo>
                    <a:pt x="4338" y="355"/>
                  </a:lnTo>
                  <a:lnTo>
                    <a:pt x="4338" y="355"/>
                  </a:lnTo>
                  <a:lnTo>
                    <a:pt x="4338" y="355"/>
                  </a:lnTo>
                  <a:lnTo>
                    <a:pt x="4338" y="355"/>
                  </a:lnTo>
                  <a:lnTo>
                    <a:pt x="4339" y="355"/>
                  </a:lnTo>
                  <a:lnTo>
                    <a:pt x="4339" y="355"/>
                  </a:lnTo>
                  <a:lnTo>
                    <a:pt x="4339" y="355"/>
                  </a:lnTo>
                  <a:lnTo>
                    <a:pt x="4339" y="355"/>
                  </a:lnTo>
                  <a:lnTo>
                    <a:pt x="4340" y="355"/>
                  </a:lnTo>
                  <a:lnTo>
                    <a:pt x="4340" y="355"/>
                  </a:lnTo>
                  <a:lnTo>
                    <a:pt x="4340" y="355"/>
                  </a:lnTo>
                  <a:lnTo>
                    <a:pt x="4341" y="355"/>
                  </a:lnTo>
                  <a:lnTo>
                    <a:pt x="4341" y="355"/>
                  </a:lnTo>
                  <a:lnTo>
                    <a:pt x="4341" y="355"/>
                  </a:lnTo>
                  <a:lnTo>
                    <a:pt x="4341" y="355"/>
                  </a:lnTo>
                  <a:lnTo>
                    <a:pt x="4342" y="355"/>
                  </a:lnTo>
                  <a:lnTo>
                    <a:pt x="4342" y="355"/>
                  </a:lnTo>
                  <a:lnTo>
                    <a:pt x="4342" y="355"/>
                  </a:lnTo>
                  <a:lnTo>
                    <a:pt x="4342" y="355"/>
                  </a:lnTo>
                  <a:lnTo>
                    <a:pt x="4343" y="355"/>
                  </a:lnTo>
                  <a:lnTo>
                    <a:pt x="4343" y="355"/>
                  </a:lnTo>
                  <a:lnTo>
                    <a:pt x="4343" y="355"/>
                  </a:lnTo>
                  <a:lnTo>
                    <a:pt x="4343" y="355"/>
                  </a:lnTo>
                  <a:lnTo>
                    <a:pt x="4344" y="355"/>
                  </a:lnTo>
                  <a:lnTo>
                    <a:pt x="4344" y="355"/>
                  </a:lnTo>
                  <a:lnTo>
                    <a:pt x="4344" y="355"/>
                  </a:lnTo>
                  <a:lnTo>
                    <a:pt x="4344" y="355"/>
                  </a:lnTo>
                  <a:lnTo>
                    <a:pt x="4345" y="355"/>
                  </a:lnTo>
                  <a:lnTo>
                    <a:pt x="4345" y="355"/>
                  </a:lnTo>
                  <a:lnTo>
                    <a:pt x="4345" y="355"/>
                  </a:lnTo>
                  <a:lnTo>
                    <a:pt x="4345" y="355"/>
                  </a:lnTo>
                  <a:lnTo>
                    <a:pt x="4346" y="355"/>
                  </a:lnTo>
                  <a:lnTo>
                    <a:pt x="4346" y="355"/>
                  </a:lnTo>
                  <a:lnTo>
                    <a:pt x="4346" y="355"/>
                  </a:lnTo>
                  <a:lnTo>
                    <a:pt x="4346" y="355"/>
                  </a:lnTo>
                  <a:lnTo>
                    <a:pt x="4347" y="355"/>
                  </a:lnTo>
                  <a:lnTo>
                    <a:pt x="4347" y="355"/>
                  </a:lnTo>
                  <a:lnTo>
                    <a:pt x="4347" y="355"/>
                  </a:lnTo>
                  <a:lnTo>
                    <a:pt x="4347" y="355"/>
                  </a:lnTo>
                  <a:lnTo>
                    <a:pt x="4348" y="355"/>
                  </a:lnTo>
                  <a:lnTo>
                    <a:pt x="4348" y="355"/>
                  </a:lnTo>
                  <a:lnTo>
                    <a:pt x="4348" y="355"/>
                  </a:lnTo>
                  <a:lnTo>
                    <a:pt x="4349" y="355"/>
                  </a:lnTo>
                  <a:lnTo>
                    <a:pt x="4349" y="355"/>
                  </a:lnTo>
                  <a:lnTo>
                    <a:pt x="4349" y="355"/>
                  </a:lnTo>
                  <a:lnTo>
                    <a:pt x="4349" y="355"/>
                  </a:lnTo>
                  <a:lnTo>
                    <a:pt x="4350" y="355"/>
                  </a:lnTo>
                  <a:lnTo>
                    <a:pt x="4350" y="355"/>
                  </a:lnTo>
                  <a:lnTo>
                    <a:pt x="4350" y="355"/>
                  </a:lnTo>
                  <a:lnTo>
                    <a:pt x="4350" y="355"/>
                  </a:lnTo>
                  <a:lnTo>
                    <a:pt x="4351" y="355"/>
                  </a:lnTo>
                  <a:lnTo>
                    <a:pt x="4351" y="355"/>
                  </a:lnTo>
                  <a:lnTo>
                    <a:pt x="4351" y="355"/>
                  </a:lnTo>
                  <a:lnTo>
                    <a:pt x="4351" y="355"/>
                  </a:lnTo>
                  <a:lnTo>
                    <a:pt x="4352" y="355"/>
                  </a:lnTo>
                  <a:lnTo>
                    <a:pt x="4352" y="355"/>
                  </a:lnTo>
                  <a:lnTo>
                    <a:pt x="4352" y="355"/>
                  </a:lnTo>
                  <a:lnTo>
                    <a:pt x="4352" y="355"/>
                  </a:lnTo>
                  <a:lnTo>
                    <a:pt x="4353" y="355"/>
                  </a:lnTo>
                  <a:lnTo>
                    <a:pt x="4353" y="355"/>
                  </a:lnTo>
                  <a:lnTo>
                    <a:pt x="4353" y="355"/>
                  </a:lnTo>
                  <a:lnTo>
                    <a:pt x="4353" y="355"/>
                  </a:lnTo>
                  <a:lnTo>
                    <a:pt x="4354" y="355"/>
                  </a:lnTo>
                  <a:lnTo>
                    <a:pt x="4354" y="355"/>
                  </a:lnTo>
                  <a:lnTo>
                    <a:pt x="4354" y="355"/>
                  </a:lnTo>
                  <a:lnTo>
                    <a:pt x="4355" y="355"/>
                  </a:lnTo>
                  <a:lnTo>
                    <a:pt x="4355" y="355"/>
                  </a:lnTo>
                  <a:lnTo>
                    <a:pt x="4355" y="355"/>
                  </a:lnTo>
                  <a:lnTo>
                    <a:pt x="4355" y="355"/>
                  </a:lnTo>
                  <a:lnTo>
                    <a:pt x="4356" y="355"/>
                  </a:lnTo>
                  <a:lnTo>
                    <a:pt x="4356" y="355"/>
                  </a:lnTo>
                  <a:lnTo>
                    <a:pt x="4356" y="355"/>
                  </a:lnTo>
                  <a:lnTo>
                    <a:pt x="4356" y="355"/>
                  </a:lnTo>
                  <a:lnTo>
                    <a:pt x="4357" y="355"/>
                  </a:lnTo>
                  <a:lnTo>
                    <a:pt x="4357" y="355"/>
                  </a:lnTo>
                  <a:lnTo>
                    <a:pt x="4357" y="355"/>
                  </a:lnTo>
                  <a:lnTo>
                    <a:pt x="4357" y="355"/>
                  </a:lnTo>
                  <a:lnTo>
                    <a:pt x="4358" y="355"/>
                  </a:lnTo>
                  <a:lnTo>
                    <a:pt x="4358" y="355"/>
                  </a:lnTo>
                  <a:lnTo>
                    <a:pt x="4358" y="355"/>
                  </a:lnTo>
                  <a:lnTo>
                    <a:pt x="4358" y="355"/>
                  </a:lnTo>
                  <a:lnTo>
                    <a:pt x="4359" y="355"/>
                  </a:lnTo>
                  <a:lnTo>
                    <a:pt x="4359" y="355"/>
                  </a:lnTo>
                  <a:lnTo>
                    <a:pt x="4359" y="355"/>
                  </a:lnTo>
                  <a:lnTo>
                    <a:pt x="4359" y="355"/>
                  </a:lnTo>
                  <a:lnTo>
                    <a:pt x="4360" y="355"/>
                  </a:lnTo>
                  <a:lnTo>
                    <a:pt x="4360" y="355"/>
                  </a:lnTo>
                  <a:lnTo>
                    <a:pt x="4360" y="355"/>
                  </a:lnTo>
                  <a:lnTo>
                    <a:pt x="4360" y="355"/>
                  </a:lnTo>
                  <a:lnTo>
                    <a:pt x="4361" y="355"/>
                  </a:lnTo>
                  <a:lnTo>
                    <a:pt x="4361" y="355"/>
                  </a:lnTo>
                  <a:lnTo>
                    <a:pt x="4361" y="355"/>
                  </a:lnTo>
                  <a:lnTo>
                    <a:pt x="4362" y="355"/>
                  </a:lnTo>
                  <a:lnTo>
                    <a:pt x="4362" y="355"/>
                  </a:lnTo>
                  <a:lnTo>
                    <a:pt x="4362" y="355"/>
                  </a:lnTo>
                  <a:lnTo>
                    <a:pt x="4362" y="355"/>
                  </a:lnTo>
                  <a:lnTo>
                    <a:pt x="4363" y="355"/>
                  </a:lnTo>
                  <a:lnTo>
                    <a:pt x="4363" y="355"/>
                  </a:lnTo>
                  <a:lnTo>
                    <a:pt x="4363" y="355"/>
                  </a:lnTo>
                  <a:lnTo>
                    <a:pt x="4363" y="355"/>
                  </a:lnTo>
                  <a:lnTo>
                    <a:pt x="4364" y="355"/>
                  </a:lnTo>
                  <a:lnTo>
                    <a:pt x="4364" y="355"/>
                  </a:lnTo>
                  <a:lnTo>
                    <a:pt x="4364" y="355"/>
                  </a:lnTo>
                  <a:lnTo>
                    <a:pt x="4364" y="355"/>
                  </a:lnTo>
                  <a:lnTo>
                    <a:pt x="4365" y="355"/>
                  </a:lnTo>
                  <a:lnTo>
                    <a:pt x="4365" y="355"/>
                  </a:lnTo>
                  <a:lnTo>
                    <a:pt x="4365" y="355"/>
                  </a:lnTo>
                  <a:lnTo>
                    <a:pt x="4365" y="355"/>
                  </a:lnTo>
                  <a:lnTo>
                    <a:pt x="4366" y="355"/>
                  </a:lnTo>
                  <a:lnTo>
                    <a:pt x="4366" y="355"/>
                  </a:lnTo>
                  <a:lnTo>
                    <a:pt x="4366" y="355"/>
                  </a:lnTo>
                  <a:lnTo>
                    <a:pt x="4366" y="355"/>
                  </a:lnTo>
                  <a:lnTo>
                    <a:pt x="4366" y="355"/>
                  </a:lnTo>
                  <a:lnTo>
                    <a:pt x="4367" y="355"/>
                  </a:lnTo>
                  <a:lnTo>
                    <a:pt x="4367" y="355"/>
                  </a:lnTo>
                  <a:lnTo>
                    <a:pt x="4367" y="355"/>
                  </a:lnTo>
                  <a:lnTo>
                    <a:pt x="4368" y="355"/>
                  </a:lnTo>
                  <a:lnTo>
                    <a:pt x="4368" y="355"/>
                  </a:lnTo>
                  <a:lnTo>
                    <a:pt x="4368" y="355"/>
                  </a:lnTo>
                  <a:lnTo>
                    <a:pt x="4368" y="355"/>
                  </a:lnTo>
                  <a:lnTo>
                    <a:pt x="4369" y="355"/>
                  </a:lnTo>
                  <a:lnTo>
                    <a:pt x="4369" y="355"/>
                  </a:lnTo>
                  <a:lnTo>
                    <a:pt x="4369" y="355"/>
                  </a:lnTo>
                  <a:lnTo>
                    <a:pt x="4370" y="355"/>
                  </a:lnTo>
                  <a:lnTo>
                    <a:pt x="4370" y="355"/>
                  </a:lnTo>
                  <a:lnTo>
                    <a:pt x="4370" y="355"/>
                  </a:lnTo>
                  <a:lnTo>
                    <a:pt x="4370" y="355"/>
                  </a:lnTo>
                  <a:lnTo>
                    <a:pt x="4371" y="355"/>
                  </a:lnTo>
                  <a:lnTo>
                    <a:pt x="4371" y="355"/>
                  </a:lnTo>
                  <a:lnTo>
                    <a:pt x="4371" y="355"/>
                  </a:lnTo>
                  <a:lnTo>
                    <a:pt x="4371" y="355"/>
                  </a:lnTo>
                  <a:lnTo>
                    <a:pt x="4372" y="355"/>
                  </a:lnTo>
                  <a:lnTo>
                    <a:pt x="4372" y="355"/>
                  </a:lnTo>
                  <a:lnTo>
                    <a:pt x="4372" y="355"/>
                  </a:lnTo>
                  <a:lnTo>
                    <a:pt x="4372" y="355"/>
                  </a:lnTo>
                  <a:lnTo>
                    <a:pt x="4373" y="355"/>
                  </a:lnTo>
                  <a:lnTo>
                    <a:pt x="4373" y="355"/>
                  </a:lnTo>
                  <a:lnTo>
                    <a:pt x="4373" y="355"/>
                  </a:lnTo>
                  <a:lnTo>
                    <a:pt x="4373" y="355"/>
                  </a:lnTo>
                  <a:lnTo>
                    <a:pt x="4374" y="355"/>
                  </a:lnTo>
                  <a:lnTo>
                    <a:pt x="4374" y="355"/>
                  </a:lnTo>
                  <a:lnTo>
                    <a:pt x="4374" y="355"/>
                  </a:lnTo>
                  <a:lnTo>
                    <a:pt x="4374" y="355"/>
                  </a:lnTo>
                  <a:lnTo>
                    <a:pt x="4375" y="355"/>
                  </a:lnTo>
                  <a:lnTo>
                    <a:pt x="4375" y="355"/>
                  </a:lnTo>
                  <a:lnTo>
                    <a:pt x="4375" y="355"/>
                  </a:lnTo>
                  <a:lnTo>
                    <a:pt x="4375" y="355"/>
                  </a:lnTo>
                  <a:lnTo>
                    <a:pt x="4376" y="355"/>
                  </a:lnTo>
                  <a:lnTo>
                    <a:pt x="4376" y="355"/>
                  </a:lnTo>
                  <a:lnTo>
                    <a:pt x="4376" y="355"/>
                  </a:lnTo>
                  <a:lnTo>
                    <a:pt x="4377" y="355"/>
                  </a:lnTo>
                  <a:lnTo>
                    <a:pt x="4377" y="355"/>
                  </a:lnTo>
                  <a:lnTo>
                    <a:pt x="4377" y="355"/>
                  </a:lnTo>
                  <a:lnTo>
                    <a:pt x="4377" y="355"/>
                  </a:lnTo>
                  <a:lnTo>
                    <a:pt x="4378" y="355"/>
                  </a:lnTo>
                  <a:lnTo>
                    <a:pt x="4378" y="355"/>
                  </a:lnTo>
                  <a:lnTo>
                    <a:pt x="4378" y="355"/>
                  </a:lnTo>
                  <a:lnTo>
                    <a:pt x="4378" y="355"/>
                  </a:lnTo>
                  <a:lnTo>
                    <a:pt x="4378" y="355"/>
                  </a:lnTo>
                  <a:lnTo>
                    <a:pt x="4379" y="355"/>
                  </a:lnTo>
                  <a:lnTo>
                    <a:pt x="4379" y="355"/>
                  </a:lnTo>
                  <a:lnTo>
                    <a:pt x="4379" y="355"/>
                  </a:lnTo>
                  <a:lnTo>
                    <a:pt x="4380" y="355"/>
                  </a:lnTo>
                  <a:lnTo>
                    <a:pt x="4380" y="355"/>
                  </a:lnTo>
                  <a:lnTo>
                    <a:pt x="4380" y="355"/>
                  </a:lnTo>
                  <a:lnTo>
                    <a:pt x="4380" y="355"/>
                  </a:lnTo>
                  <a:lnTo>
                    <a:pt x="4381" y="355"/>
                  </a:lnTo>
                  <a:lnTo>
                    <a:pt x="4381" y="355"/>
                  </a:lnTo>
                  <a:lnTo>
                    <a:pt x="4381" y="355"/>
                  </a:lnTo>
                  <a:lnTo>
                    <a:pt x="4381" y="355"/>
                  </a:lnTo>
                  <a:lnTo>
                    <a:pt x="4382" y="355"/>
                  </a:lnTo>
                  <a:lnTo>
                    <a:pt x="4382" y="355"/>
                  </a:lnTo>
                  <a:lnTo>
                    <a:pt x="4382" y="355"/>
                  </a:lnTo>
                  <a:lnTo>
                    <a:pt x="4382" y="355"/>
                  </a:lnTo>
                  <a:lnTo>
                    <a:pt x="4383" y="355"/>
                  </a:lnTo>
                  <a:lnTo>
                    <a:pt x="4383" y="355"/>
                  </a:lnTo>
                  <a:lnTo>
                    <a:pt x="4383" y="355"/>
                  </a:lnTo>
                  <a:lnTo>
                    <a:pt x="4384" y="355"/>
                  </a:lnTo>
                  <a:lnTo>
                    <a:pt x="4384" y="355"/>
                  </a:lnTo>
                  <a:lnTo>
                    <a:pt x="4384" y="355"/>
                  </a:lnTo>
                  <a:lnTo>
                    <a:pt x="4384" y="355"/>
                  </a:lnTo>
                  <a:lnTo>
                    <a:pt x="4385" y="355"/>
                  </a:lnTo>
                  <a:lnTo>
                    <a:pt x="4385" y="355"/>
                  </a:lnTo>
                  <a:lnTo>
                    <a:pt x="4385" y="355"/>
                  </a:lnTo>
                  <a:lnTo>
                    <a:pt x="4385" y="355"/>
                  </a:lnTo>
                  <a:lnTo>
                    <a:pt x="4386" y="355"/>
                  </a:lnTo>
                  <a:lnTo>
                    <a:pt x="4386" y="355"/>
                  </a:lnTo>
                  <a:lnTo>
                    <a:pt x="4386" y="355"/>
                  </a:lnTo>
                  <a:lnTo>
                    <a:pt x="4386" y="355"/>
                  </a:lnTo>
                  <a:lnTo>
                    <a:pt x="4387" y="355"/>
                  </a:lnTo>
                  <a:lnTo>
                    <a:pt x="4387" y="355"/>
                  </a:lnTo>
                  <a:lnTo>
                    <a:pt x="4387" y="355"/>
                  </a:lnTo>
                  <a:lnTo>
                    <a:pt x="4387" y="355"/>
                  </a:lnTo>
                  <a:lnTo>
                    <a:pt x="4388" y="355"/>
                  </a:lnTo>
                  <a:lnTo>
                    <a:pt x="4388" y="355"/>
                  </a:lnTo>
                  <a:lnTo>
                    <a:pt x="4388" y="355"/>
                  </a:lnTo>
                  <a:lnTo>
                    <a:pt x="4388" y="355"/>
                  </a:lnTo>
                  <a:lnTo>
                    <a:pt x="4389" y="355"/>
                  </a:lnTo>
                  <a:lnTo>
                    <a:pt x="4389" y="355"/>
                  </a:lnTo>
                  <a:lnTo>
                    <a:pt x="4389" y="355"/>
                  </a:lnTo>
                  <a:lnTo>
                    <a:pt x="4389" y="355"/>
                  </a:lnTo>
                  <a:lnTo>
                    <a:pt x="4390" y="355"/>
                  </a:lnTo>
                  <a:lnTo>
                    <a:pt x="4390" y="355"/>
                  </a:lnTo>
                  <a:lnTo>
                    <a:pt x="4390" y="355"/>
                  </a:lnTo>
                  <a:lnTo>
                    <a:pt x="4390" y="355"/>
                  </a:lnTo>
                  <a:lnTo>
                    <a:pt x="4391" y="355"/>
                  </a:lnTo>
                  <a:lnTo>
                    <a:pt x="4391" y="355"/>
                  </a:lnTo>
                  <a:lnTo>
                    <a:pt x="4391" y="355"/>
                  </a:lnTo>
                  <a:lnTo>
                    <a:pt x="4392" y="355"/>
                  </a:lnTo>
                  <a:lnTo>
                    <a:pt x="4392" y="355"/>
                  </a:lnTo>
                  <a:lnTo>
                    <a:pt x="4392" y="355"/>
                  </a:lnTo>
                  <a:lnTo>
                    <a:pt x="4392" y="355"/>
                  </a:lnTo>
                  <a:lnTo>
                    <a:pt x="4393" y="355"/>
                  </a:lnTo>
                  <a:lnTo>
                    <a:pt x="4393" y="355"/>
                  </a:lnTo>
                  <a:lnTo>
                    <a:pt x="4393" y="355"/>
                  </a:lnTo>
                  <a:lnTo>
                    <a:pt x="4393" y="355"/>
                  </a:lnTo>
                  <a:lnTo>
                    <a:pt x="4394" y="355"/>
                  </a:lnTo>
                  <a:lnTo>
                    <a:pt x="4394" y="355"/>
                  </a:lnTo>
                  <a:lnTo>
                    <a:pt x="4394" y="355"/>
                  </a:lnTo>
                  <a:lnTo>
                    <a:pt x="4394" y="355"/>
                  </a:lnTo>
                  <a:lnTo>
                    <a:pt x="4395" y="355"/>
                  </a:lnTo>
                  <a:lnTo>
                    <a:pt x="4395" y="355"/>
                  </a:lnTo>
                  <a:lnTo>
                    <a:pt x="4395" y="355"/>
                  </a:lnTo>
                  <a:lnTo>
                    <a:pt x="4395" y="355"/>
                  </a:lnTo>
                  <a:lnTo>
                    <a:pt x="4396" y="355"/>
                  </a:lnTo>
                  <a:lnTo>
                    <a:pt x="4396" y="355"/>
                  </a:lnTo>
                  <a:lnTo>
                    <a:pt x="4396" y="355"/>
                  </a:lnTo>
                  <a:lnTo>
                    <a:pt x="4396" y="355"/>
                  </a:lnTo>
                  <a:lnTo>
                    <a:pt x="4397" y="355"/>
                  </a:lnTo>
                  <a:lnTo>
                    <a:pt x="4397" y="355"/>
                  </a:lnTo>
                  <a:lnTo>
                    <a:pt x="4397" y="355"/>
                  </a:lnTo>
                  <a:lnTo>
                    <a:pt x="4397" y="355"/>
                  </a:lnTo>
                  <a:lnTo>
                    <a:pt x="4398" y="355"/>
                  </a:lnTo>
                  <a:lnTo>
                    <a:pt x="4398" y="355"/>
                  </a:lnTo>
                  <a:lnTo>
                    <a:pt x="4398" y="355"/>
                  </a:lnTo>
                  <a:lnTo>
                    <a:pt x="4399" y="355"/>
                  </a:lnTo>
                  <a:lnTo>
                    <a:pt x="4399" y="355"/>
                  </a:lnTo>
                  <a:lnTo>
                    <a:pt x="4399" y="355"/>
                  </a:lnTo>
                  <a:lnTo>
                    <a:pt x="4399" y="355"/>
                  </a:lnTo>
                  <a:lnTo>
                    <a:pt x="4400" y="355"/>
                  </a:lnTo>
                  <a:lnTo>
                    <a:pt x="4400" y="355"/>
                  </a:lnTo>
                  <a:lnTo>
                    <a:pt x="4400" y="355"/>
                  </a:lnTo>
                  <a:lnTo>
                    <a:pt x="4400" y="355"/>
                  </a:lnTo>
                  <a:lnTo>
                    <a:pt x="4401" y="355"/>
                  </a:lnTo>
                  <a:lnTo>
                    <a:pt x="4401" y="355"/>
                  </a:lnTo>
                  <a:lnTo>
                    <a:pt x="4401" y="355"/>
                  </a:lnTo>
                  <a:lnTo>
                    <a:pt x="4401" y="355"/>
                  </a:lnTo>
                  <a:lnTo>
                    <a:pt x="4402" y="355"/>
                  </a:lnTo>
                  <a:lnTo>
                    <a:pt x="4402" y="355"/>
                  </a:lnTo>
                  <a:lnTo>
                    <a:pt x="4402" y="355"/>
                  </a:lnTo>
                  <a:lnTo>
                    <a:pt x="4402" y="355"/>
                  </a:lnTo>
                  <a:lnTo>
                    <a:pt x="4403" y="355"/>
                  </a:lnTo>
                  <a:lnTo>
                    <a:pt x="4403" y="355"/>
                  </a:lnTo>
                  <a:lnTo>
                    <a:pt x="4403" y="355"/>
                  </a:lnTo>
                  <a:lnTo>
                    <a:pt x="4403" y="355"/>
                  </a:lnTo>
                  <a:lnTo>
                    <a:pt x="4404" y="355"/>
                  </a:lnTo>
                  <a:lnTo>
                    <a:pt x="4404" y="355"/>
                  </a:lnTo>
                  <a:lnTo>
                    <a:pt x="4404" y="355"/>
                  </a:lnTo>
                  <a:lnTo>
                    <a:pt x="4404" y="355"/>
                  </a:lnTo>
                  <a:lnTo>
                    <a:pt x="4405" y="355"/>
                  </a:lnTo>
                  <a:lnTo>
                    <a:pt x="4405" y="355"/>
                  </a:lnTo>
                  <a:lnTo>
                    <a:pt x="4405" y="355"/>
                  </a:lnTo>
                  <a:lnTo>
                    <a:pt x="4406" y="355"/>
                  </a:lnTo>
                  <a:lnTo>
                    <a:pt x="4406" y="355"/>
                  </a:lnTo>
                  <a:lnTo>
                    <a:pt x="4406" y="355"/>
                  </a:lnTo>
                  <a:lnTo>
                    <a:pt x="4406" y="355"/>
                  </a:lnTo>
                  <a:lnTo>
                    <a:pt x="4407" y="355"/>
                  </a:lnTo>
                  <a:lnTo>
                    <a:pt x="4407" y="355"/>
                  </a:lnTo>
                  <a:lnTo>
                    <a:pt x="4407" y="355"/>
                  </a:lnTo>
                  <a:lnTo>
                    <a:pt x="4407" y="355"/>
                  </a:lnTo>
                  <a:lnTo>
                    <a:pt x="4408" y="355"/>
                  </a:lnTo>
                  <a:lnTo>
                    <a:pt x="4408" y="355"/>
                  </a:lnTo>
                  <a:lnTo>
                    <a:pt x="4408" y="355"/>
                  </a:lnTo>
                  <a:lnTo>
                    <a:pt x="4408" y="355"/>
                  </a:lnTo>
                  <a:lnTo>
                    <a:pt x="4409" y="355"/>
                  </a:lnTo>
                  <a:lnTo>
                    <a:pt x="4409" y="355"/>
                  </a:lnTo>
                  <a:lnTo>
                    <a:pt x="4409" y="355"/>
                  </a:lnTo>
                  <a:lnTo>
                    <a:pt x="4409" y="355"/>
                  </a:lnTo>
                  <a:lnTo>
                    <a:pt x="4410" y="355"/>
                  </a:lnTo>
                  <a:lnTo>
                    <a:pt x="4410" y="355"/>
                  </a:lnTo>
                  <a:lnTo>
                    <a:pt x="4410" y="355"/>
                  </a:lnTo>
                  <a:lnTo>
                    <a:pt x="4410" y="355"/>
                  </a:lnTo>
                  <a:lnTo>
                    <a:pt x="4410" y="355"/>
                  </a:lnTo>
                  <a:lnTo>
                    <a:pt x="4411" y="355"/>
                  </a:lnTo>
                  <a:lnTo>
                    <a:pt x="4411" y="355"/>
                  </a:lnTo>
                  <a:lnTo>
                    <a:pt x="4411" y="355"/>
                  </a:lnTo>
                  <a:lnTo>
                    <a:pt x="4412" y="355"/>
                  </a:lnTo>
                  <a:lnTo>
                    <a:pt x="4412" y="355"/>
                  </a:lnTo>
                  <a:lnTo>
                    <a:pt x="4412" y="355"/>
                  </a:lnTo>
                  <a:lnTo>
                    <a:pt x="4413" y="355"/>
                  </a:lnTo>
                  <a:lnTo>
                    <a:pt x="4413" y="355"/>
                  </a:lnTo>
                  <a:lnTo>
                    <a:pt x="4413" y="355"/>
                  </a:lnTo>
                  <a:lnTo>
                    <a:pt x="4413" y="355"/>
                  </a:lnTo>
                  <a:lnTo>
                    <a:pt x="4414" y="355"/>
                  </a:lnTo>
                  <a:lnTo>
                    <a:pt x="4414" y="355"/>
                  </a:lnTo>
                  <a:lnTo>
                    <a:pt x="4414" y="355"/>
                  </a:lnTo>
                  <a:lnTo>
                    <a:pt x="4414" y="355"/>
                  </a:lnTo>
                  <a:lnTo>
                    <a:pt x="4415" y="355"/>
                  </a:lnTo>
                  <a:lnTo>
                    <a:pt x="4415" y="355"/>
                  </a:lnTo>
                  <a:lnTo>
                    <a:pt x="4415" y="355"/>
                  </a:lnTo>
                  <a:lnTo>
                    <a:pt x="4415" y="355"/>
                  </a:lnTo>
                  <a:lnTo>
                    <a:pt x="4416" y="355"/>
                  </a:lnTo>
                  <a:lnTo>
                    <a:pt x="4416" y="355"/>
                  </a:lnTo>
                  <a:lnTo>
                    <a:pt x="4416" y="355"/>
                  </a:lnTo>
                  <a:lnTo>
                    <a:pt x="4416" y="355"/>
                  </a:lnTo>
                  <a:lnTo>
                    <a:pt x="4417" y="355"/>
                  </a:lnTo>
                  <a:lnTo>
                    <a:pt x="4417" y="355"/>
                  </a:lnTo>
                  <a:lnTo>
                    <a:pt x="4417" y="355"/>
                  </a:lnTo>
                  <a:lnTo>
                    <a:pt x="4417" y="355"/>
                  </a:lnTo>
                  <a:lnTo>
                    <a:pt x="4418" y="355"/>
                  </a:lnTo>
                  <a:lnTo>
                    <a:pt x="4418" y="355"/>
                  </a:lnTo>
                  <a:lnTo>
                    <a:pt x="4418" y="355"/>
                  </a:lnTo>
                  <a:lnTo>
                    <a:pt x="4418" y="355"/>
                  </a:lnTo>
                  <a:lnTo>
                    <a:pt x="4419" y="355"/>
                  </a:lnTo>
                  <a:lnTo>
                    <a:pt x="4419" y="355"/>
                  </a:lnTo>
                  <a:lnTo>
                    <a:pt x="4419" y="355"/>
                  </a:lnTo>
                  <a:lnTo>
                    <a:pt x="4419" y="355"/>
                  </a:lnTo>
                  <a:lnTo>
                    <a:pt x="4420" y="355"/>
                  </a:lnTo>
                  <a:lnTo>
                    <a:pt x="4420" y="355"/>
                  </a:lnTo>
                  <a:lnTo>
                    <a:pt x="4420" y="355"/>
                  </a:lnTo>
                  <a:lnTo>
                    <a:pt x="4421" y="355"/>
                  </a:lnTo>
                  <a:lnTo>
                    <a:pt x="4421" y="355"/>
                  </a:lnTo>
                  <a:lnTo>
                    <a:pt x="4421" y="355"/>
                  </a:lnTo>
                  <a:lnTo>
                    <a:pt x="4421" y="355"/>
                  </a:lnTo>
                  <a:lnTo>
                    <a:pt x="4422" y="355"/>
                  </a:lnTo>
                  <a:lnTo>
                    <a:pt x="4422" y="355"/>
                  </a:lnTo>
                  <a:lnTo>
                    <a:pt x="4422" y="355"/>
                  </a:lnTo>
                  <a:lnTo>
                    <a:pt x="4422" y="355"/>
                  </a:lnTo>
                  <a:lnTo>
                    <a:pt x="4422" y="355"/>
                  </a:lnTo>
                  <a:lnTo>
                    <a:pt x="4423" y="355"/>
                  </a:lnTo>
                  <a:lnTo>
                    <a:pt x="4423" y="355"/>
                  </a:lnTo>
                  <a:lnTo>
                    <a:pt x="4423" y="355"/>
                  </a:lnTo>
                  <a:lnTo>
                    <a:pt x="4424" y="355"/>
                  </a:lnTo>
                  <a:lnTo>
                    <a:pt x="4424" y="355"/>
                  </a:lnTo>
                  <a:lnTo>
                    <a:pt x="4424" y="355"/>
                  </a:lnTo>
                  <a:lnTo>
                    <a:pt x="4424" y="355"/>
                  </a:lnTo>
                  <a:lnTo>
                    <a:pt x="4425" y="355"/>
                  </a:lnTo>
                  <a:lnTo>
                    <a:pt x="4425" y="355"/>
                  </a:lnTo>
                  <a:lnTo>
                    <a:pt x="4425" y="355"/>
                  </a:lnTo>
                  <a:lnTo>
                    <a:pt x="4425" y="355"/>
                  </a:lnTo>
                  <a:lnTo>
                    <a:pt x="4426" y="355"/>
                  </a:lnTo>
                  <a:lnTo>
                    <a:pt x="4426" y="355"/>
                  </a:lnTo>
                  <a:lnTo>
                    <a:pt x="4426" y="355"/>
                  </a:lnTo>
                  <a:lnTo>
                    <a:pt x="4426" y="355"/>
                  </a:lnTo>
                  <a:lnTo>
                    <a:pt x="4427" y="355"/>
                  </a:lnTo>
                  <a:lnTo>
                    <a:pt x="4427" y="355"/>
                  </a:lnTo>
                  <a:lnTo>
                    <a:pt x="4427" y="355"/>
                  </a:lnTo>
                  <a:lnTo>
                    <a:pt x="4428" y="355"/>
                  </a:lnTo>
                  <a:lnTo>
                    <a:pt x="4428" y="355"/>
                  </a:lnTo>
                  <a:lnTo>
                    <a:pt x="4428" y="355"/>
                  </a:lnTo>
                  <a:lnTo>
                    <a:pt x="4428" y="355"/>
                  </a:lnTo>
                  <a:lnTo>
                    <a:pt x="4429" y="355"/>
                  </a:lnTo>
                  <a:lnTo>
                    <a:pt x="4429" y="355"/>
                  </a:lnTo>
                  <a:lnTo>
                    <a:pt x="4429" y="355"/>
                  </a:lnTo>
                  <a:lnTo>
                    <a:pt x="4429" y="355"/>
                  </a:lnTo>
                  <a:lnTo>
                    <a:pt x="4430" y="355"/>
                  </a:lnTo>
                  <a:lnTo>
                    <a:pt x="4430" y="355"/>
                  </a:lnTo>
                  <a:lnTo>
                    <a:pt x="4430" y="355"/>
                  </a:lnTo>
                  <a:lnTo>
                    <a:pt x="4430" y="355"/>
                  </a:lnTo>
                  <a:lnTo>
                    <a:pt x="4431" y="355"/>
                  </a:lnTo>
                  <a:lnTo>
                    <a:pt x="4431" y="355"/>
                  </a:lnTo>
                  <a:lnTo>
                    <a:pt x="4431" y="355"/>
                  </a:lnTo>
                  <a:lnTo>
                    <a:pt x="4431" y="355"/>
                  </a:lnTo>
                  <a:lnTo>
                    <a:pt x="4432" y="355"/>
                  </a:lnTo>
                  <a:lnTo>
                    <a:pt x="4432" y="355"/>
                  </a:lnTo>
                  <a:lnTo>
                    <a:pt x="4432" y="355"/>
                  </a:lnTo>
                  <a:lnTo>
                    <a:pt x="4432" y="355"/>
                  </a:lnTo>
                  <a:lnTo>
                    <a:pt x="4433" y="355"/>
                  </a:lnTo>
                  <a:lnTo>
                    <a:pt x="4433" y="355"/>
                  </a:lnTo>
                  <a:lnTo>
                    <a:pt x="4433" y="355"/>
                  </a:lnTo>
                  <a:lnTo>
                    <a:pt x="4433" y="355"/>
                  </a:lnTo>
                  <a:lnTo>
                    <a:pt x="4434" y="355"/>
                  </a:lnTo>
                  <a:lnTo>
                    <a:pt x="4434" y="355"/>
                  </a:lnTo>
                  <a:lnTo>
                    <a:pt x="4434" y="355"/>
                  </a:lnTo>
                  <a:lnTo>
                    <a:pt x="4434" y="355"/>
                  </a:lnTo>
                  <a:lnTo>
                    <a:pt x="4435" y="355"/>
                  </a:lnTo>
                  <a:lnTo>
                    <a:pt x="4435" y="355"/>
                  </a:lnTo>
                  <a:lnTo>
                    <a:pt x="4435" y="355"/>
                  </a:lnTo>
                  <a:lnTo>
                    <a:pt x="4436" y="355"/>
                  </a:lnTo>
                  <a:lnTo>
                    <a:pt x="4436" y="355"/>
                  </a:lnTo>
                  <a:lnTo>
                    <a:pt x="4436" y="355"/>
                  </a:lnTo>
                  <a:lnTo>
                    <a:pt x="4436" y="355"/>
                  </a:lnTo>
                  <a:lnTo>
                    <a:pt x="4437" y="355"/>
                  </a:lnTo>
                  <a:lnTo>
                    <a:pt x="4437" y="355"/>
                  </a:lnTo>
                  <a:lnTo>
                    <a:pt x="4437" y="355"/>
                  </a:lnTo>
                  <a:lnTo>
                    <a:pt x="4437" y="355"/>
                  </a:lnTo>
                  <a:lnTo>
                    <a:pt x="4438" y="355"/>
                  </a:lnTo>
                  <a:lnTo>
                    <a:pt x="4438" y="355"/>
                  </a:lnTo>
                  <a:lnTo>
                    <a:pt x="4438" y="355"/>
                  </a:lnTo>
                  <a:lnTo>
                    <a:pt x="4438" y="355"/>
                  </a:lnTo>
                  <a:lnTo>
                    <a:pt x="4439" y="355"/>
                  </a:lnTo>
                  <a:lnTo>
                    <a:pt x="4439" y="355"/>
                  </a:lnTo>
                  <a:lnTo>
                    <a:pt x="4439" y="355"/>
                  </a:lnTo>
                  <a:lnTo>
                    <a:pt x="4439" y="355"/>
                  </a:lnTo>
                  <a:lnTo>
                    <a:pt x="4440" y="355"/>
                  </a:lnTo>
                  <a:lnTo>
                    <a:pt x="4440" y="355"/>
                  </a:lnTo>
                  <a:lnTo>
                    <a:pt x="4440" y="355"/>
                  </a:lnTo>
                  <a:lnTo>
                    <a:pt x="4440" y="355"/>
                  </a:lnTo>
                  <a:lnTo>
                    <a:pt x="4441" y="355"/>
                  </a:lnTo>
                  <a:lnTo>
                    <a:pt x="4441" y="355"/>
                  </a:lnTo>
                  <a:lnTo>
                    <a:pt x="4441" y="355"/>
                  </a:lnTo>
                  <a:lnTo>
                    <a:pt x="4442" y="355"/>
                  </a:lnTo>
                  <a:lnTo>
                    <a:pt x="4442" y="355"/>
                  </a:lnTo>
                  <a:lnTo>
                    <a:pt x="4442" y="355"/>
                  </a:lnTo>
                  <a:lnTo>
                    <a:pt x="4442" y="355"/>
                  </a:lnTo>
                  <a:lnTo>
                    <a:pt x="4443" y="355"/>
                  </a:lnTo>
                  <a:lnTo>
                    <a:pt x="4443" y="355"/>
                  </a:lnTo>
                  <a:lnTo>
                    <a:pt x="4443" y="355"/>
                  </a:lnTo>
                  <a:lnTo>
                    <a:pt x="4443" y="355"/>
                  </a:lnTo>
                  <a:lnTo>
                    <a:pt x="4444" y="355"/>
                  </a:lnTo>
                  <a:lnTo>
                    <a:pt x="4444" y="355"/>
                  </a:lnTo>
                  <a:lnTo>
                    <a:pt x="4444" y="355"/>
                  </a:lnTo>
                  <a:lnTo>
                    <a:pt x="4444" y="355"/>
                  </a:lnTo>
                  <a:lnTo>
                    <a:pt x="4445" y="355"/>
                  </a:lnTo>
                  <a:lnTo>
                    <a:pt x="4445" y="355"/>
                  </a:lnTo>
                  <a:lnTo>
                    <a:pt x="4445" y="355"/>
                  </a:lnTo>
                  <a:lnTo>
                    <a:pt x="4445" y="355"/>
                  </a:lnTo>
                  <a:lnTo>
                    <a:pt x="4446" y="355"/>
                  </a:lnTo>
                  <a:lnTo>
                    <a:pt x="4446" y="355"/>
                  </a:lnTo>
                  <a:lnTo>
                    <a:pt x="4446" y="355"/>
                  </a:lnTo>
                  <a:lnTo>
                    <a:pt x="4446" y="355"/>
                  </a:lnTo>
                  <a:lnTo>
                    <a:pt x="4447" y="355"/>
                  </a:lnTo>
                  <a:lnTo>
                    <a:pt x="4447" y="355"/>
                  </a:lnTo>
                  <a:lnTo>
                    <a:pt x="4447" y="355"/>
                  </a:lnTo>
                  <a:lnTo>
                    <a:pt x="4447" y="355"/>
                  </a:lnTo>
                  <a:lnTo>
                    <a:pt x="4448" y="355"/>
                  </a:lnTo>
                  <a:lnTo>
                    <a:pt x="4448" y="355"/>
                  </a:lnTo>
                  <a:lnTo>
                    <a:pt x="4448" y="355"/>
                  </a:lnTo>
                  <a:lnTo>
                    <a:pt x="4448" y="355"/>
                  </a:lnTo>
                  <a:lnTo>
                    <a:pt x="4449" y="355"/>
                  </a:lnTo>
                  <a:lnTo>
                    <a:pt x="4449" y="355"/>
                  </a:lnTo>
                  <a:lnTo>
                    <a:pt x="4449" y="355"/>
                  </a:lnTo>
                  <a:lnTo>
                    <a:pt x="4450" y="355"/>
                  </a:lnTo>
                  <a:lnTo>
                    <a:pt x="4450" y="355"/>
                  </a:lnTo>
                  <a:lnTo>
                    <a:pt x="4450" y="355"/>
                  </a:lnTo>
                  <a:lnTo>
                    <a:pt x="4450" y="355"/>
                  </a:lnTo>
                  <a:lnTo>
                    <a:pt x="4451" y="355"/>
                  </a:lnTo>
                  <a:lnTo>
                    <a:pt x="4451" y="355"/>
                  </a:lnTo>
                  <a:lnTo>
                    <a:pt x="4451" y="355"/>
                  </a:lnTo>
                  <a:lnTo>
                    <a:pt x="4451" y="355"/>
                  </a:lnTo>
                  <a:lnTo>
                    <a:pt x="4452" y="355"/>
                  </a:lnTo>
                  <a:lnTo>
                    <a:pt x="4452" y="355"/>
                  </a:lnTo>
                  <a:lnTo>
                    <a:pt x="4452" y="355"/>
                  </a:lnTo>
                  <a:lnTo>
                    <a:pt x="4452" y="355"/>
                  </a:lnTo>
                  <a:lnTo>
                    <a:pt x="4453" y="355"/>
                  </a:lnTo>
                  <a:lnTo>
                    <a:pt x="4453" y="355"/>
                  </a:lnTo>
                  <a:lnTo>
                    <a:pt x="4453" y="355"/>
                  </a:lnTo>
                  <a:lnTo>
                    <a:pt x="4453" y="355"/>
                  </a:lnTo>
                  <a:lnTo>
                    <a:pt x="4453" y="355"/>
                  </a:lnTo>
                  <a:lnTo>
                    <a:pt x="4454" y="355"/>
                  </a:lnTo>
                  <a:lnTo>
                    <a:pt x="4454" y="355"/>
                  </a:lnTo>
                  <a:lnTo>
                    <a:pt x="4454" y="355"/>
                  </a:lnTo>
                  <a:lnTo>
                    <a:pt x="4454" y="355"/>
                  </a:lnTo>
                  <a:lnTo>
                    <a:pt x="4455" y="355"/>
                  </a:lnTo>
                  <a:lnTo>
                    <a:pt x="4455" y="355"/>
                  </a:lnTo>
                  <a:lnTo>
                    <a:pt x="4455" y="355"/>
                  </a:lnTo>
                  <a:lnTo>
                    <a:pt x="4456" y="355"/>
                  </a:lnTo>
                  <a:lnTo>
                    <a:pt x="4456" y="355"/>
                  </a:lnTo>
                  <a:lnTo>
                    <a:pt x="4456" y="355"/>
                  </a:lnTo>
                  <a:lnTo>
                    <a:pt x="4457" y="355"/>
                  </a:lnTo>
                  <a:lnTo>
                    <a:pt x="4457" y="355"/>
                  </a:lnTo>
                  <a:lnTo>
                    <a:pt x="4457" y="355"/>
                  </a:lnTo>
                  <a:lnTo>
                    <a:pt x="4457" y="355"/>
                  </a:lnTo>
                  <a:lnTo>
                    <a:pt x="4458" y="355"/>
                  </a:lnTo>
                  <a:lnTo>
                    <a:pt x="4458" y="355"/>
                  </a:lnTo>
                  <a:lnTo>
                    <a:pt x="4458" y="355"/>
                  </a:lnTo>
                  <a:lnTo>
                    <a:pt x="4458" y="355"/>
                  </a:lnTo>
                  <a:lnTo>
                    <a:pt x="4459" y="355"/>
                  </a:lnTo>
                  <a:lnTo>
                    <a:pt x="4459" y="355"/>
                  </a:lnTo>
                  <a:lnTo>
                    <a:pt x="4459" y="355"/>
                  </a:lnTo>
                  <a:lnTo>
                    <a:pt x="4459" y="355"/>
                  </a:lnTo>
                  <a:lnTo>
                    <a:pt x="4460" y="355"/>
                  </a:lnTo>
                  <a:lnTo>
                    <a:pt x="4460" y="355"/>
                  </a:lnTo>
                  <a:lnTo>
                    <a:pt x="4460" y="355"/>
                  </a:lnTo>
                  <a:lnTo>
                    <a:pt x="4460" y="355"/>
                  </a:lnTo>
                  <a:lnTo>
                    <a:pt x="4461" y="355"/>
                  </a:lnTo>
                  <a:lnTo>
                    <a:pt x="4461" y="355"/>
                  </a:lnTo>
                  <a:lnTo>
                    <a:pt x="4461" y="355"/>
                  </a:lnTo>
                  <a:lnTo>
                    <a:pt x="4461" y="355"/>
                  </a:lnTo>
                  <a:lnTo>
                    <a:pt x="4462" y="355"/>
                  </a:lnTo>
                  <a:lnTo>
                    <a:pt x="4462" y="355"/>
                  </a:lnTo>
                  <a:lnTo>
                    <a:pt x="4462" y="355"/>
                  </a:lnTo>
                  <a:lnTo>
                    <a:pt x="4462" y="355"/>
                  </a:lnTo>
                  <a:lnTo>
                    <a:pt x="4463" y="355"/>
                  </a:lnTo>
                  <a:lnTo>
                    <a:pt x="4463" y="355"/>
                  </a:lnTo>
                  <a:lnTo>
                    <a:pt x="4463" y="355"/>
                  </a:lnTo>
                  <a:lnTo>
                    <a:pt x="4464" y="355"/>
                  </a:lnTo>
                  <a:lnTo>
                    <a:pt x="4464" y="355"/>
                  </a:lnTo>
                  <a:lnTo>
                    <a:pt x="4464" y="355"/>
                  </a:lnTo>
                  <a:lnTo>
                    <a:pt x="4464" y="355"/>
                  </a:lnTo>
                  <a:lnTo>
                    <a:pt x="4465" y="355"/>
                  </a:lnTo>
                  <a:lnTo>
                    <a:pt x="4465" y="355"/>
                  </a:lnTo>
                  <a:lnTo>
                    <a:pt x="4465" y="355"/>
                  </a:lnTo>
                  <a:lnTo>
                    <a:pt x="4465" y="355"/>
                  </a:lnTo>
                  <a:lnTo>
                    <a:pt x="4465" y="355"/>
                  </a:lnTo>
                  <a:lnTo>
                    <a:pt x="4466" y="355"/>
                  </a:lnTo>
                  <a:lnTo>
                    <a:pt x="4466" y="355"/>
                  </a:lnTo>
                  <a:lnTo>
                    <a:pt x="4466" y="355"/>
                  </a:lnTo>
                  <a:lnTo>
                    <a:pt x="4466" y="355"/>
                  </a:lnTo>
                  <a:lnTo>
                    <a:pt x="4467" y="355"/>
                  </a:lnTo>
                  <a:lnTo>
                    <a:pt x="4467" y="355"/>
                  </a:lnTo>
                  <a:lnTo>
                    <a:pt x="4467" y="355"/>
                  </a:lnTo>
                  <a:lnTo>
                    <a:pt x="4468" y="355"/>
                  </a:lnTo>
                  <a:lnTo>
                    <a:pt x="4468" y="355"/>
                  </a:lnTo>
                  <a:lnTo>
                    <a:pt x="4468" y="355"/>
                  </a:lnTo>
                  <a:lnTo>
                    <a:pt x="4468" y="355"/>
                  </a:lnTo>
                  <a:lnTo>
                    <a:pt x="4469" y="355"/>
                  </a:lnTo>
                  <a:lnTo>
                    <a:pt x="4469" y="355"/>
                  </a:lnTo>
                  <a:lnTo>
                    <a:pt x="4469" y="355"/>
                  </a:lnTo>
                  <a:lnTo>
                    <a:pt x="4469" y="355"/>
                  </a:lnTo>
                  <a:lnTo>
                    <a:pt x="4470" y="355"/>
                  </a:lnTo>
                  <a:lnTo>
                    <a:pt x="4470" y="355"/>
                  </a:lnTo>
                  <a:lnTo>
                    <a:pt x="4470" y="355"/>
                  </a:lnTo>
                  <a:lnTo>
                    <a:pt x="4470" y="355"/>
                  </a:lnTo>
                  <a:lnTo>
                    <a:pt x="4471" y="355"/>
                  </a:lnTo>
                  <a:lnTo>
                    <a:pt x="4471" y="355"/>
                  </a:lnTo>
                  <a:lnTo>
                    <a:pt x="4471" y="355"/>
                  </a:lnTo>
                  <a:lnTo>
                    <a:pt x="4472" y="355"/>
                  </a:lnTo>
                  <a:lnTo>
                    <a:pt x="4472" y="355"/>
                  </a:lnTo>
                  <a:lnTo>
                    <a:pt x="4472" y="355"/>
                  </a:lnTo>
                  <a:lnTo>
                    <a:pt x="4472" y="355"/>
                  </a:lnTo>
                  <a:lnTo>
                    <a:pt x="4473" y="355"/>
                  </a:lnTo>
                  <a:lnTo>
                    <a:pt x="4473" y="355"/>
                  </a:lnTo>
                  <a:lnTo>
                    <a:pt x="4473" y="355"/>
                  </a:lnTo>
                  <a:lnTo>
                    <a:pt x="4473" y="355"/>
                  </a:lnTo>
                  <a:lnTo>
                    <a:pt x="4474" y="355"/>
                  </a:lnTo>
                  <a:lnTo>
                    <a:pt x="4474" y="355"/>
                  </a:lnTo>
                  <a:lnTo>
                    <a:pt x="4474" y="355"/>
                  </a:lnTo>
                  <a:lnTo>
                    <a:pt x="4474" y="355"/>
                  </a:lnTo>
                  <a:lnTo>
                    <a:pt x="4475" y="355"/>
                  </a:lnTo>
                  <a:lnTo>
                    <a:pt x="4475" y="355"/>
                  </a:lnTo>
                  <a:lnTo>
                    <a:pt x="4475" y="355"/>
                  </a:lnTo>
                  <a:lnTo>
                    <a:pt x="4475" y="355"/>
                  </a:lnTo>
                  <a:lnTo>
                    <a:pt x="4476" y="355"/>
                  </a:lnTo>
                  <a:lnTo>
                    <a:pt x="4476" y="355"/>
                  </a:lnTo>
                  <a:lnTo>
                    <a:pt x="4476" y="355"/>
                  </a:lnTo>
                  <a:lnTo>
                    <a:pt x="4476" y="355"/>
                  </a:lnTo>
                  <a:lnTo>
                    <a:pt x="4477" y="355"/>
                  </a:lnTo>
                  <a:lnTo>
                    <a:pt x="4477" y="355"/>
                  </a:lnTo>
                  <a:lnTo>
                    <a:pt x="4477" y="355"/>
                  </a:lnTo>
                  <a:lnTo>
                    <a:pt x="4477" y="355"/>
                  </a:lnTo>
                  <a:lnTo>
                    <a:pt x="4478" y="355"/>
                  </a:lnTo>
                  <a:lnTo>
                    <a:pt x="4478" y="355"/>
                  </a:lnTo>
                  <a:lnTo>
                    <a:pt x="4478" y="355"/>
                  </a:lnTo>
                  <a:lnTo>
                    <a:pt x="4478" y="355"/>
                  </a:lnTo>
                  <a:lnTo>
                    <a:pt x="4479" y="355"/>
                  </a:lnTo>
                  <a:lnTo>
                    <a:pt x="4479" y="355"/>
                  </a:lnTo>
                  <a:lnTo>
                    <a:pt x="4479" y="355"/>
                  </a:lnTo>
                  <a:lnTo>
                    <a:pt x="4480" y="355"/>
                  </a:lnTo>
                  <a:lnTo>
                    <a:pt x="4480" y="355"/>
                  </a:lnTo>
                  <a:lnTo>
                    <a:pt x="4480" y="355"/>
                  </a:lnTo>
                  <a:lnTo>
                    <a:pt x="4480" y="355"/>
                  </a:lnTo>
                  <a:lnTo>
                    <a:pt x="4481" y="355"/>
                  </a:lnTo>
                  <a:lnTo>
                    <a:pt x="4481" y="355"/>
                  </a:lnTo>
                  <a:lnTo>
                    <a:pt x="4481" y="355"/>
                  </a:lnTo>
                  <a:lnTo>
                    <a:pt x="4481" y="355"/>
                  </a:lnTo>
                  <a:lnTo>
                    <a:pt x="4482" y="355"/>
                  </a:lnTo>
                  <a:lnTo>
                    <a:pt x="4482" y="355"/>
                  </a:lnTo>
                  <a:lnTo>
                    <a:pt x="4482" y="355"/>
                  </a:lnTo>
                  <a:lnTo>
                    <a:pt x="4482" y="355"/>
                  </a:lnTo>
                  <a:lnTo>
                    <a:pt x="4483" y="355"/>
                  </a:lnTo>
                  <a:lnTo>
                    <a:pt x="4483" y="355"/>
                  </a:lnTo>
                  <a:lnTo>
                    <a:pt x="4483" y="355"/>
                  </a:lnTo>
                  <a:lnTo>
                    <a:pt x="4483" y="355"/>
                  </a:lnTo>
                  <a:lnTo>
                    <a:pt x="4484" y="355"/>
                  </a:lnTo>
                  <a:lnTo>
                    <a:pt x="4484" y="355"/>
                  </a:lnTo>
                  <a:lnTo>
                    <a:pt x="4484" y="355"/>
                  </a:lnTo>
                  <a:lnTo>
                    <a:pt x="4484" y="355"/>
                  </a:lnTo>
                  <a:lnTo>
                    <a:pt x="4485" y="355"/>
                  </a:lnTo>
                  <a:lnTo>
                    <a:pt x="4485" y="355"/>
                  </a:lnTo>
                  <a:lnTo>
                    <a:pt x="4485" y="355"/>
                  </a:lnTo>
                  <a:lnTo>
                    <a:pt x="4486" y="355"/>
                  </a:lnTo>
                  <a:lnTo>
                    <a:pt x="4486" y="355"/>
                  </a:lnTo>
                  <a:lnTo>
                    <a:pt x="4486" y="355"/>
                  </a:lnTo>
                  <a:lnTo>
                    <a:pt x="4486" y="355"/>
                  </a:lnTo>
                  <a:lnTo>
                    <a:pt x="4487" y="355"/>
                  </a:lnTo>
                  <a:lnTo>
                    <a:pt x="4487" y="355"/>
                  </a:lnTo>
                  <a:lnTo>
                    <a:pt x="4487" y="355"/>
                  </a:lnTo>
                  <a:lnTo>
                    <a:pt x="4487" y="355"/>
                  </a:lnTo>
                  <a:lnTo>
                    <a:pt x="4488" y="355"/>
                  </a:lnTo>
                  <a:lnTo>
                    <a:pt x="4488" y="355"/>
                  </a:lnTo>
                  <a:lnTo>
                    <a:pt x="4488" y="355"/>
                  </a:lnTo>
                  <a:lnTo>
                    <a:pt x="4488" y="355"/>
                  </a:lnTo>
                  <a:lnTo>
                    <a:pt x="4489" y="355"/>
                  </a:lnTo>
                  <a:lnTo>
                    <a:pt x="4489" y="355"/>
                  </a:lnTo>
                  <a:lnTo>
                    <a:pt x="4489" y="355"/>
                  </a:lnTo>
                  <a:lnTo>
                    <a:pt x="4489" y="355"/>
                  </a:lnTo>
                  <a:lnTo>
                    <a:pt x="4490" y="355"/>
                  </a:lnTo>
                  <a:lnTo>
                    <a:pt x="4490" y="355"/>
                  </a:lnTo>
                  <a:lnTo>
                    <a:pt x="4490" y="355"/>
                  </a:lnTo>
                  <a:lnTo>
                    <a:pt x="4490" y="355"/>
                  </a:lnTo>
                  <a:lnTo>
                    <a:pt x="4491" y="355"/>
                  </a:lnTo>
                  <a:lnTo>
                    <a:pt x="4491" y="355"/>
                  </a:lnTo>
                  <a:lnTo>
                    <a:pt x="4491" y="355"/>
                  </a:lnTo>
                  <a:lnTo>
                    <a:pt x="4491" y="355"/>
                  </a:lnTo>
                  <a:lnTo>
                    <a:pt x="4492" y="355"/>
                  </a:lnTo>
                  <a:lnTo>
                    <a:pt x="4492" y="355"/>
                  </a:lnTo>
                  <a:lnTo>
                    <a:pt x="4492" y="355"/>
                  </a:lnTo>
                  <a:lnTo>
                    <a:pt x="4493" y="355"/>
                  </a:lnTo>
                  <a:lnTo>
                    <a:pt x="4493" y="355"/>
                  </a:lnTo>
                  <a:lnTo>
                    <a:pt x="4493" y="355"/>
                  </a:lnTo>
                  <a:lnTo>
                    <a:pt x="4493" y="355"/>
                  </a:lnTo>
                  <a:lnTo>
                    <a:pt x="4494" y="355"/>
                  </a:lnTo>
                  <a:lnTo>
                    <a:pt x="4494" y="355"/>
                  </a:lnTo>
                  <a:lnTo>
                    <a:pt x="4494" y="355"/>
                  </a:lnTo>
                  <a:lnTo>
                    <a:pt x="4494" y="355"/>
                  </a:lnTo>
                  <a:lnTo>
                    <a:pt x="4495" y="355"/>
                  </a:lnTo>
                  <a:lnTo>
                    <a:pt x="4495" y="355"/>
                  </a:lnTo>
                  <a:lnTo>
                    <a:pt x="4495" y="355"/>
                  </a:lnTo>
                  <a:lnTo>
                    <a:pt x="4495" y="355"/>
                  </a:lnTo>
                  <a:lnTo>
                    <a:pt x="4496" y="355"/>
                  </a:lnTo>
                  <a:lnTo>
                    <a:pt x="4496" y="355"/>
                  </a:lnTo>
                  <a:lnTo>
                    <a:pt x="4496" y="355"/>
                  </a:lnTo>
                  <a:lnTo>
                    <a:pt x="4496" y="355"/>
                  </a:lnTo>
                  <a:lnTo>
                    <a:pt x="4497" y="355"/>
                  </a:lnTo>
                  <a:lnTo>
                    <a:pt x="4497" y="355"/>
                  </a:lnTo>
                  <a:lnTo>
                    <a:pt x="4497" y="355"/>
                  </a:lnTo>
                  <a:lnTo>
                    <a:pt x="4497" y="355"/>
                  </a:lnTo>
                  <a:lnTo>
                    <a:pt x="4497" y="355"/>
                  </a:lnTo>
                  <a:lnTo>
                    <a:pt x="4498" y="355"/>
                  </a:lnTo>
                  <a:lnTo>
                    <a:pt x="4498" y="355"/>
                  </a:lnTo>
                  <a:lnTo>
                    <a:pt x="4498" y="355"/>
                  </a:lnTo>
                  <a:lnTo>
                    <a:pt x="4499" y="355"/>
                  </a:lnTo>
                  <a:lnTo>
                    <a:pt x="4499" y="355"/>
                  </a:lnTo>
                  <a:lnTo>
                    <a:pt x="4499" y="355"/>
                  </a:lnTo>
                  <a:lnTo>
                    <a:pt x="4499" y="355"/>
                  </a:lnTo>
                  <a:lnTo>
                    <a:pt x="4500" y="355"/>
                  </a:lnTo>
                  <a:lnTo>
                    <a:pt x="4500" y="355"/>
                  </a:lnTo>
                  <a:lnTo>
                    <a:pt x="4500" y="355"/>
                  </a:lnTo>
                  <a:lnTo>
                    <a:pt x="4501" y="355"/>
                  </a:lnTo>
                  <a:lnTo>
                    <a:pt x="4501" y="355"/>
                  </a:lnTo>
                  <a:lnTo>
                    <a:pt x="4501" y="355"/>
                  </a:lnTo>
                  <a:lnTo>
                    <a:pt x="4501" y="355"/>
                  </a:lnTo>
                  <a:lnTo>
                    <a:pt x="4502" y="355"/>
                  </a:lnTo>
                  <a:lnTo>
                    <a:pt x="4502" y="355"/>
                  </a:lnTo>
                  <a:lnTo>
                    <a:pt x="4502" y="355"/>
                  </a:lnTo>
                  <a:lnTo>
                    <a:pt x="4502" y="355"/>
                  </a:lnTo>
                  <a:lnTo>
                    <a:pt x="4503" y="355"/>
                  </a:lnTo>
                  <a:lnTo>
                    <a:pt x="4503" y="355"/>
                  </a:lnTo>
                  <a:lnTo>
                    <a:pt x="4503" y="355"/>
                  </a:lnTo>
                  <a:lnTo>
                    <a:pt x="4503" y="355"/>
                  </a:lnTo>
                  <a:lnTo>
                    <a:pt x="4504" y="355"/>
                  </a:lnTo>
                  <a:lnTo>
                    <a:pt x="4504" y="355"/>
                  </a:lnTo>
                  <a:lnTo>
                    <a:pt x="4504" y="355"/>
                  </a:lnTo>
                  <a:lnTo>
                    <a:pt x="4504" y="355"/>
                  </a:lnTo>
                  <a:lnTo>
                    <a:pt x="4505" y="355"/>
                  </a:lnTo>
                  <a:lnTo>
                    <a:pt x="4505" y="355"/>
                  </a:lnTo>
                  <a:lnTo>
                    <a:pt x="4505" y="355"/>
                  </a:lnTo>
                  <a:lnTo>
                    <a:pt x="4505" y="355"/>
                  </a:lnTo>
                  <a:lnTo>
                    <a:pt x="4506" y="355"/>
                  </a:lnTo>
                  <a:lnTo>
                    <a:pt x="4506" y="355"/>
                  </a:lnTo>
                  <a:lnTo>
                    <a:pt x="4506" y="355"/>
                  </a:lnTo>
                  <a:lnTo>
                    <a:pt x="4506" y="355"/>
                  </a:lnTo>
                  <a:lnTo>
                    <a:pt x="4507" y="355"/>
                  </a:lnTo>
                  <a:lnTo>
                    <a:pt x="4507" y="355"/>
                  </a:lnTo>
                  <a:lnTo>
                    <a:pt x="4507" y="355"/>
                  </a:lnTo>
                  <a:lnTo>
                    <a:pt x="4508" y="355"/>
                  </a:lnTo>
                  <a:lnTo>
                    <a:pt x="4508" y="355"/>
                  </a:lnTo>
                  <a:lnTo>
                    <a:pt x="4508" y="355"/>
                  </a:lnTo>
                  <a:lnTo>
                    <a:pt x="4508" y="355"/>
                  </a:lnTo>
                  <a:lnTo>
                    <a:pt x="4509" y="355"/>
                  </a:lnTo>
                  <a:lnTo>
                    <a:pt x="4509" y="355"/>
                  </a:lnTo>
                  <a:lnTo>
                    <a:pt x="4509" y="355"/>
                  </a:lnTo>
                  <a:lnTo>
                    <a:pt x="4509" y="355"/>
                  </a:lnTo>
                  <a:lnTo>
                    <a:pt x="4509" y="355"/>
                  </a:lnTo>
                  <a:lnTo>
                    <a:pt x="4510" y="355"/>
                  </a:lnTo>
                  <a:lnTo>
                    <a:pt x="4510" y="355"/>
                  </a:lnTo>
                  <a:lnTo>
                    <a:pt x="4510" y="355"/>
                  </a:lnTo>
                  <a:lnTo>
                    <a:pt x="4511" y="355"/>
                  </a:lnTo>
                  <a:lnTo>
                    <a:pt x="4511" y="355"/>
                  </a:lnTo>
                  <a:lnTo>
                    <a:pt x="4511" y="355"/>
                  </a:lnTo>
                  <a:lnTo>
                    <a:pt x="4511" y="355"/>
                  </a:lnTo>
                  <a:lnTo>
                    <a:pt x="4512" y="355"/>
                  </a:lnTo>
                  <a:lnTo>
                    <a:pt x="4512" y="355"/>
                  </a:lnTo>
                  <a:lnTo>
                    <a:pt x="4512" y="355"/>
                  </a:lnTo>
                  <a:lnTo>
                    <a:pt x="4512" y="355"/>
                  </a:lnTo>
                  <a:lnTo>
                    <a:pt x="4513" y="355"/>
                  </a:lnTo>
                  <a:lnTo>
                    <a:pt x="4513" y="355"/>
                  </a:lnTo>
                  <a:lnTo>
                    <a:pt x="4513" y="355"/>
                  </a:lnTo>
                  <a:lnTo>
                    <a:pt x="4513" y="355"/>
                  </a:lnTo>
                  <a:lnTo>
                    <a:pt x="4514" y="355"/>
                  </a:lnTo>
                  <a:lnTo>
                    <a:pt x="4514" y="355"/>
                  </a:lnTo>
                  <a:lnTo>
                    <a:pt x="4514" y="355"/>
                  </a:lnTo>
                  <a:lnTo>
                    <a:pt x="4515" y="355"/>
                  </a:lnTo>
                  <a:lnTo>
                    <a:pt x="4515" y="355"/>
                  </a:lnTo>
                  <a:lnTo>
                    <a:pt x="4515" y="355"/>
                  </a:lnTo>
                  <a:lnTo>
                    <a:pt x="4515" y="355"/>
                  </a:lnTo>
                  <a:lnTo>
                    <a:pt x="4516" y="355"/>
                  </a:lnTo>
                  <a:lnTo>
                    <a:pt x="4516" y="355"/>
                  </a:lnTo>
                  <a:lnTo>
                    <a:pt x="4516" y="355"/>
                  </a:lnTo>
                  <a:lnTo>
                    <a:pt x="4516" y="355"/>
                  </a:lnTo>
                  <a:lnTo>
                    <a:pt x="4517" y="355"/>
                  </a:lnTo>
                  <a:lnTo>
                    <a:pt x="4517" y="355"/>
                  </a:lnTo>
                  <a:lnTo>
                    <a:pt x="4517" y="355"/>
                  </a:lnTo>
                  <a:lnTo>
                    <a:pt x="4517" y="355"/>
                  </a:lnTo>
                  <a:lnTo>
                    <a:pt x="4518" y="355"/>
                  </a:lnTo>
                  <a:lnTo>
                    <a:pt x="4518" y="355"/>
                  </a:lnTo>
                  <a:lnTo>
                    <a:pt x="4518" y="355"/>
                  </a:lnTo>
                  <a:lnTo>
                    <a:pt x="4518" y="355"/>
                  </a:lnTo>
                  <a:lnTo>
                    <a:pt x="4519" y="355"/>
                  </a:lnTo>
                  <a:lnTo>
                    <a:pt x="4519" y="355"/>
                  </a:lnTo>
                  <a:lnTo>
                    <a:pt x="4519" y="355"/>
                  </a:lnTo>
                  <a:lnTo>
                    <a:pt x="4519" y="355"/>
                  </a:lnTo>
                  <a:lnTo>
                    <a:pt x="4520" y="355"/>
                  </a:lnTo>
                  <a:lnTo>
                    <a:pt x="4520" y="355"/>
                  </a:lnTo>
                  <a:lnTo>
                    <a:pt x="4520" y="355"/>
                  </a:lnTo>
                  <a:lnTo>
                    <a:pt x="4520" y="355"/>
                  </a:lnTo>
                  <a:lnTo>
                    <a:pt x="4521" y="355"/>
                  </a:lnTo>
                  <a:lnTo>
                    <a:pt x="4521" y="355"/>
                  </a:lnTo>
                  <a:lnTo>
                    <a:pt x="4521" y="355"/>
                  </a:lnTo>
                  <a:lnTo>
                    <a:pt x="4521" y="355"/>
                  </a:lnTo>
                  <a:lnTo>
                    <a:pt x="4522" y="355"/>
                  </a:lnTo>
                  <a:lnTo>
                    <a:pt x="4522" y="355"/>
                  </a:lnTo>
                  <a:lnTo>
                    <a:pt x="4522" y="355"/>
                  </a:lnTo>
                  <a:lnTo>
                    <a:pt x="4523" y="355"/>
                  </a:lnTo>
                  <a:lnTo>
                    <a:pt x="4523" y="355"/>
                  </a:lnTo>
                  <a:lnTo>
                    <a:pt x="4523" y="355"/>
                  </a:lnTo>
                  <a:lnTo>
                    <a:pt x="4523" y="355"/>
                  </a:lnTo>
                  <a:lnTo>
                    <a:pt x="4524" y="355"/>
                  </a:lnTo>
                  <a:lnTo>
                    <a:pt x="4524" y="355"/>
                  </a:lnTo>
                  <a:lnTo>
                    <a:pt x="4524" y="355"/>
                  </a:lnTo>
                  <a:lnTo>
                    <a:pt x="4524" y="355"/>
                  </a:lnTo>
                  <a:lnTo>
                    <a:pt x="4525" y="355"/>
                  </a:lnTo>
                  <a:lnTo>
                    <a:pt x="4525" y="355"/>
                  </a:lnTo>
                  <a:lnTo>
                    <a:pt x="4525" y="355"/>
                  </a:lnTo>
                  <a:lnTo>
                    <a:pt x="4525" y="355"/>
                  </a:lnTo>
                  <a:lnTo>
                    <a:pt x="4526" y="355"/>
                  </a:lnTo>
                  <a:lnTo>
                    <a:pt x="4526" y="355"/>
                  </a:lnTo>
                  <a:lnTo>
                    <a:pt x="4526" y="355"/>
                  </a:lnTo>
                  <a:lnTo>
                    <a:pt x="4526" y="355"/>
                  </a:lnTo>
                  <a:lnTo>
                    <a:pt x="4527" y="355"/>
                  </a:lnTo>
                  <a:lnTo>
                    <a:pt x="4527" y="355"/>
                  </a:lnTo>
                  <a:lnTo>
                    <a:pt x="4527" y="355"/>
                  </a:lnTo>
                  <a:lnTo>
                    <a:pt x="4527" y="355"/>
                  </a:lnTo>
                  <a:lnTo>
                    <a:pt x="4528" y="355"/>
                  </a:lnTo>
                  <a:lnTo>
                    <a:pt x="4528" y="355"/>
                  </a:lnTo>
                  <a:lnTo>
                    <a:pt x="4528" y="355"/>
                  </a:lnTo>
                  <a:lnTo>
                    <a:pt x="4528" y="355"/>
                  </a:lnTo>
                  <a:lnTo>
                    <a:pt x="4529" y="355"/>
                  </a:lnTo>
                  <a:lnTo>
                    <a:pt x="4529" y="355"/>
                  </a:lnTo>
                  <a:lnTo>
                    <a:pt x="4529" y="355"/>
                  </a:lnTo>
                  <a:lnTo>
                    <a:pt x="4530" y="355"/>
                  </a:lnTo>
                  <a:lnTo>
                    <a:pt x="4530" y="355"/>
                  </a:lnTo>
                  <a:lnTo>
                    <a:pt x="4530" y="355"/>
                  </a:lnTo>
                  <a:lnTo>
                    <a:pt x="4530" y="355"/>
                  </a:lnTo>
                  <a:lnTo>
                    <a:pt x="4531" y="355"/>
                  </a:lnTo>
                  <a:lnTo>
                    <a:pt x="4531" y="355"/>
                  </a:lnTo>
                  <a:lnTo>
                    <a:pt x="4531" y="355"/>
                  </a:lnTo>
                  <a:lnTo>
                    <a:pt x="4531" y="355"/>
                  </a:lnTo>
                  <a:lnTo>
                    <a:pt x="4532" y="355"/>
                  </a:lnTo>
                  <a:lnTo>
                    <a:pt x="4532" y="355"/>
                  </a:lnTo>
                  <a:lnTo>
                    <a:pt x="4532" y="355"/>
                  </a:lnTo>
                  <a:lnTo>
                    <a:pt x="4532" y="355"/>
                  </a:lnTo>
                  <a:lnTo>
                    <a:pt x="4533" y="355"/>
                  </a:lnTo>
                  <a:lnTo>
                    <a:pt x="4533" y="355"/>
                  </a:lnTo>
                  <a:lnTo>
                    <a:pt x="4533" y="355"/>
                  </a:lnTo>
                  <a:lnTo>
                    <a:pt x="4533" y="355"/>
                  </a:lnTo>
                  <a:lnTo>
                    <a:pt x="4534" y="355"/>
                  </a:lnTo>
                  <a:lnTo>
                    <a:pt x="4534" y="355"/>
                  </a:lnTo>
                  <a:lnTo>
                    <a:pt x="4534" y="355"/>
                  </a:lnTo>
                  <a:lnTo>
                    <a:pt x="4534" y="355"/>
                  </a:lnTo>
                  <a:lnTo>
                    <a:pt x="4535" y="355"/>
                  </a:lnTo>
                  <a:lnTo>
                    <a:pt x="4535" y="355"/>
                  </a:lnTo>
                  <a:lnTo>
                    <a:pt x="4535" y="355"/>
                  </a:lnTo>
                  <a:lnTo>
                    <a:pt x="4535" y="355"/>
                  </a:lnTo>
                  <a:lnTo>
                    <a:pt x="4536" y="355"/>
                  </a:lnTo>
                  <a:lnTo>
                    <a:pt x="4536" y="355"/>
                  </a:lnTo>
                  <a:lnTo>
                    <a:pt x="4536" y="355"/>
                  </a:lnTo>
                  <a:lnTo>
                    <a:pt x="4537" y="355"/>
                  </a:lnTo>
                  <a:lnTo>
                    <a:pt x="4537" y="355"/>
                  </a:lnTo>
                  <a:lnTo>
                    <a:pt x="4537" y="355"/>
                  </a:lnTo>
                  <a:lnTo>
                    <a:pt x="4537" y="355"/>
                  </a:lnTo>
                  <a:lnTo>
                    <a:pt x="4538" y="355"/>
                  </a:lnTo>
                  <a:lnTo>
                    <a:pt x="4538" y="355"/>
                  </a:lnTo>
                  <a:lnTo>
                    <a:pt x="4538" y="355"/>
                  </a:lnTo>
                  <a:lnTo>
                    <a:pt x="4538" y="355"/>
                  </a:lnTo>
                  <a:lnTo>
                    <a:pt x="4539" y="355"/>
                  </a:lnTo>
                  <a:lnTo>
                    <a:pt x="4539" y="355"/>
                  </a:lnTo>
                  <a:lnTo>
                    <a:pt x="4539" y="355"/>
                  </a:lnTo>
                  <a:lnTo>
                    <a:pt x="4539" y="355"/>
                  </a:lnTo>
                  <a:lnTo>
                    <a:pt x="4540" y="355"/>
                  </a:lnTo>
                  <a:lnTo>
                    <a:pt x="4540" y="355"/>
                  </a:lnTo>
                  <a:lnTo>
                    <a:pt x="4540" y="355"/>
                  </a:lnTo>
                  <a:lnTo>
                    <a:pt x="4540" y="355"/>
                  </a:lnTo>
                  <a:lnTo>
                    <a:pt x="4541" y="355"/>
                  </a:lnTo>
                  <a:lnTo>
                    <a:pt x="4541" y="355"/>
                  </a:lnTo>
                  <a:lnTo>
                    <a:pt x="4541" y="355"/>
                  </a:lnTo>
                  <a:lnTo>
                    <a:pt x="4541" y="355"/>
                  </a:lnTo>
                  <a:lnTo>
                    <a:pt x="4541" y="355"/>
                  </a:lnTo>
                  <a:lnTo>
                    <a:pt x="4542" y="355"/>
                  </a:lnTo>
                  <a:lnTo>
                    <a:pt x="4542" y="355"/>
                  </a:lnTo>
                  <a:lnTo>
                    <a:pt x="4542" y="355"/>
                  </a:lnTo>
                  <a:lnTo>
                    <a:pt x="4543" y="355"/>
                  </a:lnTo>
                  <a:lnTo>
                    <a:pt x="4543" y="355"/>
                  </a:lnTo>
                  <a:lnTo>
                    <a:pt x="4543" y="355"/>
                  </a:lnTo>
                  <a:lnTo>
                    <a:pt x="4544" y="355"/>
                  </a:lnTo>
                  <a:lnTo>
                    <a:pt x="4544" y="355"/>
                  </a:lnTo>
                  <a:lnTo>
                    <a:pt x="4544" y="355"/>
                  </a:lnTo>
                  <a:lnTo>
                    <a:pt x="4544" y="355"/>
                  </a:lnTo>
                  <a:lnTo>
                    <a:pt x="4545" y="355"/>
                  </a:lnTo>
                  <a:lnTo>
                    <a:pt x="4545" y="355"/>
                  </a:lnTo>
                  <a:lnTo>
                    <a:pt x="4545" y="355"/>
                  </a:lnTo>
                  <a:lnTo>
                    <a:pt x="4545" y="355"/>
                  </a:lnTo>
                  <a:lnTo>
                    <a:pt x="4546" y="355"/>
                  </a:lnTo>
                  <a:lnTo>
                    <a:pt x="4546" y="355"/>
                  </a:lnTo>
                  <a:lnTo>
                    <a:pt x="4546" y="355"/>
                  </a:lnTo>
                  <a:lnTo>
                    <a:pt x="4546" y="355"/>
                  </a:lnTo>
                  <a:lnTo>
                    <a:pt x="4547" y="355"/>
                  </a:lnTo>
                  <a:lnTo>
                    <a:pt x="4547" y="355"/>
                  </a:lnTo>
                  <a:lnTo>
                    <a:pt x="4547" y="355"/>
                  </a:lnTo>
                  <a:lnTo>
                    <a:pt x="4547" y="355"/>
                  </a:lnTo>
                  <a:lnTo>
                    <a:pt x="4548" y="355"/>
                  </a:lnTo>
                  <a:lnTo>
                    <a:pt x="4548" y="355"/>
                  </a:lnTo>
                  <a:lnTo>
                    <a:pt x="4548" y="355"/>
                  </a:lnTo>
                  <a:lnTo>
                    <a:pt x="4548" y="355"/>
                  </a:lnTo>
                  <a:lnTo>
                    <a:pt x="4549" y="355"/>
                  </a:lnTo>
                  <a:lnTo>
                    <a:pt x="4549" y="355"/>
                  </a:lnTo>
                  <a:lnTo>
                    <a:pt x="4549" y="355"/>
                  </a:lnTo>
                  <a:lnTo>
                    <a:pt x="4549" y="355"/>
                  </a:lnTo>
                  <a:lnTo>
                    <a:pt x="4550" y="355"/>
                  </a:lnTo>
                  <a:lnTo>
                    <a:pt x="4550" y="355"/>
                  </a:lnTo>
                  <a:lnTo>
                    <a:pt x="4550" y="355"/>
                  </a:lnTo>
                  <a:lnTo>
                    <a:pt x="4550" y="355"/>
                  </a:lnTo>
                  <a:lnTo>
                    <a:pt x="4551" y="355"/>
                  </a:lnTo>
                  <a:lnTo>
                    <a:pt x="4551" y="355"/>
                  </a:lnTo>
                  <a:lnTo>
                    <a:pt x="4551" y="355"/>
                  </a:lnTo>
                  <a:lnTo>
                    <a:pt x="4552" y="355"/>
                  </a:lnTo>
                  <a:lnTo>
                    <a:pt x="4552" y="355"/>
                  </a:lnTo>
                  <a:lnTo>
                    <a:pt x="4552" y="355"/>
                  </a:lnTo>
                  <a:lnTo>
                    <a:pt x="4552" y="355"/>
                  </a:lnTo>
                  <a:lnTo>
                    <a:pt x="4553" y="355"/>
                  </a:lnTo>
                  <a:lnTo>
                    <a:pt x="4553" y="355"/>
                  </a:lnTo>
                  <a:lnTo>
                    <a:pt x="4553" y="355"/>
                  </a:lnTo>
                  <a:lnTo>
                    <a:pt x="4553" y="355"/>
                  </a:lnTo>
                  <a:lnTo>
                    <a:pt x="4553" y="355"/>
                  </a:lnTo>
                  <a:lnTo>
                    <a:pt x="4554" y="355"/>
                  </a:lnTo>
                  <a:lnTo>
                    <a:pt x="4554" y="355"/>
                  </a:lnTo>
                  <a:lnTo>
                    <a:pt x="4554" y="355"/>
                  </a:lnTo>
                  <a:lnTo>
                    <a:pt x="4555" y="355"/>
                  </a:lnTo>
                  <a:lnTo>
                    <a:pt x="4555" y="355"/>
                  </a:lnTo>
                  <a:lnTo>
                    <a:pt x="4555" y="355"/>
                  </a:lnTo>
                  <a:lnTo>
                    <a:pt x="4555" y="355"/>
                  </a:lnTo>
                  <a:lnTo>
                    <a:pt x="4556" y="355"/>
                  </a:lnTo>
                  <a:lnTo>
                    <a:pt x="4556" y="355"/>
                  </a:lnTo>
                  <a:lnTo>
                    <a:pt x="4556" y="355"/>
                  </a:lnTo>
                  <a:lnTo>
                    <a:pt x="4556" y="355"/>
                  </a:lnTo>
                  <a:lnTo>
                    <a:pt x="4557" y="355"/>
                  </a:lnTo>
                  <a:lnTo>
                    <a:pt x="4557" y="355"/>
                  </a:lnTo>
                  <a:lnTo>
                    <a:pt x="4557" y="355"/>
                  </a:lnTo>
                  <a:lnTo>
                    <a:pt x="4557" y="355"/>
                  </a:lnTo>
                  <a:lnTo>
                    <a:pt x="4558" y="355"/>
                  </a:lnTo>
                  <a:lnTo>
                    <a:pt x="4558" y="355"/>
                  </a:lnTo>
                  <a:lnTo>
                    <a:pt x="4558" y="355"/>
                  </a:lnTo>
                  <a:lnTo>
                    <a:pt x="4559" y="355"/>
                  </a:lnTo>
                  <a:lnTo>
                    <a:pt x="4559" y="355"/>
                  </a:lnTo>
                  <a:lnTo>
                    <a:pt x="4559" y="355"/>
                  </a:lnTo>
                  <a:lnTo>
                    <a:pt x="4559" y="355"/>
                  </a:lnTo>
                  <a:lnTo>
                    <a:pt x="4560" y="355"/>
                  </a:lnTo>
                  <a:lnTo>
                    <a:pt x="4560" y="355"/>
                  </a:lnTo>
                  <a:lnTo>
                    <a:pt x="4560" y="355"/>
                  </a:lnTo>
                  <a:lnTo>
                    <a:pt x="4560" y="355"/>
                  </a:lnTo>
                  <a:lnTo>
                    <a:pt x="4561" y="355"/>
                  </a:lnTo>
                  <a:lnTo>
                    <a:pt x="4561" y="355"/>
                  </a:lnTo>
                  <a:lnTo>
                    <a:pt x="4561" y="355"/>
                  </a:lnTo>
                  <a:lnTo>
                    <a:pt x="4561" y="355"/>
                  </a:lnTo>
                  <a:lnTo>
                    <a:pt x="4562" y="355"/>
                  </a:lnTo>
                  <a:lnTo>
                    <a:pt x="4562" y="355"/>
                  </a:lnTo>
                  <a:lnTo>
                    <a:pt x="4562" y="355"/>
                  </a:lnTo>
                  <a:lnTo>
                    <a:pt x="4562" y="355"/>
                  </a:lnTo>
                  <a:lnTo>
                    <a:pt x="4563" y="355"/>
                  </a:lnTo>
                  <a:lnTo>
                    <a:pt x="4563" y="355"/>
                  </a:lnTo>
                  <a:lnTo>
                    <a:pt x="4563" y="355"/>
                  </a:lnTo>
                  <a:lnTo>
                    <a:pt x="4563" y="355"/>
                  </a:lnTo>
                  <a:lnTo>
                    <a:pt x="4564" y="355"/>
                  </a:lnTo>
                  <a:lnTo>
                    <a:pt x="4564" y="355"/>
                  </a:lnTo>
                  <a:lnTo>
                    <a:pt x="4564" y="355"/>
                  </a:lnTo>
                  <a:lnTo>
                    <a:pt x="4564" y="355"/>
                  </a:lnTo>
                  <a:lnTo>
                    <a:pt x="4565" y="355"/>
                  </a:lnTo>
                  <a:lnTo>
                    <a:pt x="4565" y="355"/>
                  </a:lnTo>
                  <a:lnTo>
                    <a:pt x="4565" y="355"/>
                  </a:lnTo>
                  <a:lnTo>
                    <a:pt x="4565" y="355"/>
                  </a:lnTo>
                  <a:lnTo>
                    <a:pt x="4566" y="355"/>
                  </a:lnTo>
                  <a:lnTo>
                    <a:pt x="4566" y="355"/>
                  </a:lnTo>
                  <a:lnTo>
                    <a:pt x="4566" y="355"/>
                  </a:lnTo>
                  <a:lnTo>
                    <a:pt x="4567" y="355"/>
                  </a:lnTo>
                  <a:lnTo>
                    <a:pt x="4567" y="355"/>
                  </a:lnTo>
                  <a:lnTo>
                    <a:pt x="4567" y="355"/>
                  </a:lnTo>
                  <a:lnTo>
                    <a:pt x="4567" y="355"/>
                  </a:lnTo>
                  <a:lnTo>
                    <a:pt x="4568" y="355"/>
                  </a:lnTo>
                  <a:lnTo>
                    <a:pt x="4568" y="355"/>
                  </a:lnTo>
                  <a:lnTo>
                    <a:pt x="4568" y="355"/>
                  </a:lnTo>
                  <a:lnTo>
                    <a:pt x="4568" y="355"/>
                  </a:lnTo>
                  <a:lnTo>
                    <a:pt x="4569" y="355"/>
                  </a:lnTo>
                  <a:lnTo>
                    <a:pt x="4569" y="355"/>
                  </a:lnTo>
                  <a:lnTo>
                    <a:pt x="4569" y="355"/>
                  </a:lnTo>
                  <a:lnTo>
                    <a:pt x="4569" y="355"/>
                  </a:lnTo>
                  <a:lnTo>
                    <a:pt x="4570" y="355"/>
                  </a:lnTo>
                  <a:lnTo>
                    <a:pt x="4570" y="355"/>
                  </a:lnTo>
                  <a:lnTo>
                    <a:pt x="4570" y="355"/>
                  </a:lnTo>
                  <a:lnTo>
                    <a:pt x="4570" y="355"/>
                  </a:lnTo>
                  <a:lnTo>
                    <a:pt x="4571" y="355"/>
                  </a:lnTo>
                  <a:lnTo>
                    <a:pt x="4571" y="355"/>
                  </a:lnTo>
                  <a:lnTo>
                    <a:pt x="4571" y="355"/>
                  </a:lnTo>
                  <a:lnTo>
                    <a:pt x="4571" y="355"/>
                  </a:lnTo>
                  <a:lnTo>
                    <a:pt x="4572" y="355"/>
                  </a:lnTo>
                  <a:lnTo>
                    <a:pt x="4572" y="355"/>
                  </a:lnTo>
                  <a:lnTo>
                    <a:pt x="4572" y="355"/>
                  </a:lnTo>
                  <a:lnTo>
                    <a:pt x="4573" y="355"/>
                  </a:lnTo>
                  <a:lnTo>
                    <a:pt x="4573" y="355"/>
                  </a:lnTo>
                  <a:lnTo>
                    <a:pt x="4573" y="355"/>
                  </a:lnTo>
                  <a:lnTo>
                    <a:pt x="4573" y="355"/>
                  </a:lnTo>
                  <a:lnTo>
                    <a:pt x="4574" y="355"/>
                  </a:lnTo>
                  <a:lnTo>
                    <a:pt x="4574" y="355"/>
                  </a:lnTo>
                  <a:lnTo>
                    <a:pt x="4574" y="355"/>
                  </a:lnTo>
                  <a:lnTo>
                    <a:pt x="4574" y="355"/>
                  </a:lnTo>
                  <a:lnTo>
                    <a:pt x="4575" y="355"/>
                  </a:lnTo>
                  <a:lnTo>
                    <a:pt x="4575" y="355"/>
                  </a:lnTo>
                  <a:lnTo>
                    <a:pt x="4575" y="355"/>
                  </a:lnTo>
                  <a:lnTo>
                    <a:pt x="4575" y="355"/>
                  </a:lnTo>
                  <a:lnTo>
                    <a:pt x="4576" y="355"/>
                  </a:lnTo>
                  <a:lnTo>
                    <a:pt x="4576" y="355"/>
                  </a:lnTo>
                  <a:lnTo>
                    <a:pt x="4576" y="355"/>
                  </a:lnTo>
                  <a:lnTo>
                    <a:pt x="4576" y="355"/>
                  </a:lnTo>
                  <a:lnTo>
                    <a:pt x="4577" y="355"/>
                  </a:lnTo>
                  <a:lnTo>
                    <a:pt x="4577" y="355"/>
                  </a:lnTo>
                  <a:lnTo>
                    <a:pt x="4577" y="355"/>
                  </a:lnTo>
                  <a:lnTo>
                    <a:pt x="4577" y="355"/>
                  </a:lnTo>
                  <a:lnTo>
                    <a:pt x="4578" y="355"/>
                  </a:lnTo>
                  <a:lnTo>
                    <a:pt x="4578" y="355"/>
                  </a:lnTo>
                  <a:lnTo>
                    <a:pt x="4578" y="355"/>
                  </a:lnTo>
                  <a:lnTo>
                    <a:pt x="4578" y="355"/>
                  </a:lnTo>
                  <a:lnTo>
                    <a:pt x="4579" y="355"/>
                  </a:lnTo>
                  <a:lnTo>
                    <a:pt x="4579" y="355"/>
                  </a:lnTo>
                  <a:lnTo>
                    <a:pt x="4579" y="355"/>
                  </a:lnTo>
                  <a:lnTo>
                    <a:pt x="4579" y="355"/>
                  </a:lnTo>
                  <a:lnTo>
                    <a:pt x="4580" y="355"/>
                  </a:lnTo>
                  <a:lnTo>
                    <a:pt x="4580" y="355"/>
                  </a:lnTo>
                  <a:lnTo>
                    <a:pt x="4580" y="355"/>
                  </a:lnTo>
                  <a:lnTo>
                    <a:pt x="4581" y="355"/>
                  </a:lnTo>
                  <a:lnTo>
                    <a:pt x="4581" y="355"/>
                  </a:lnTo>
                  <a:lnTo>
                    <a:pt x="4581" y="355"/>
                  </a:lnTo>
                  <a:lnTo>
                    <a:pt x="4581" y="355"/>
                  </a:lnTo>
                  <a:lnTo>
                    <a:pt x="4582" y="355"/>
                  </a:lnTo>
                  <a:lnTo>
                    <a:pt x="4582" y="355"/>
                  </a:lnTo>
                  <a:lnTo>
                    <a:pt x="4582" y="355"/>
                  </a:lnTo>
                  <a:lnTo>
                    <a:pt x="4582" y="355"/>
                  </a:lnTo>
                  <a:lnTo>
                    <a:pt x="4583" y="355"/>
                  </a:lnTo>
                  <a:lnTo>
                    <a:pt x="4583" y="355"/>
                  </a:lnTo>
                  <a:lnTo>
                    <a:pt x="4583" y="355"/>
                  </a:lnTo>
                  <a:lnTo>
                    <a:pt x="4583" y="355"/>
                  </a:lnTo>
                  <a:lnTo>
                    <a:pt x="4584" y="355"/>
                  </a:lnTo>
                  <a:lnTo>
                    <a:pt x="4584" y="355"/>
                  </a:lnTo>
                  <a:lnTo>
                    <a:pt x="4584" y="355"/>
                  </a:lnTo>
                  <a:lnTo>
                    <a:pt x="4584" y="355"/>
                  </a:lnTo>
                  <a:lnTo>
                    <a:pt x="4584" y="355"/>
                  </a:lnTo>
                  <a:lnTo>
                    <a:pt x="4585" y="355"/>
                  </a:lnTo>
                  <a:lnTo>
                    <a:pt x="4585" y="355"/>
                  </a:lnTo>
                  <a:lnTo>
                    <a:pt x="4585" y="355"/>
                  </a:lnTo>
                  <a:lnTo>
                    <a:pt x="4585" y="355"/>
                  </a:lnTo>
                  <a:lnTo>
                    <a:pt x="4586" y="355"/>
                  </a:lnTo>
                  <a:lnTo>
                    <a:pt x="4586" y="355"/>
                  </a:lnTo>
                  <a:lnTo>
                    <a:pt x="4586" y="355"/>
                  </a:lnTo>
                  <a:lnTo>
                    <a:pt x="4587" y="355"/>
                  </a:lnTo>
                  <a:lnTo>
                    <a:pt x="4587" y="355"/>
                  </a:lnTo>
                  <a:lnTo>
                    <a:pt x="4587" y="355"/>
                  </a:lnTo>
                  <a:lnTo>
                    <a:pt x="4588" y="355"/>
                  </a:lnTo>
                  <a:lnTo>
                    <a:pt x="4588" y="355"/>
                  </a:lnTo>
                  <a:lnTo>
                    <a:pt x="4588" y="355"/>
                  </a:lnTo>
                  <a:lnTo>
                    <a:pt x="4588" y="355"/>
                  </a:lnTo>
                  <a:lnTo>
                    <a:pt x="4589" y="355"/>
                  </a:lnTo>
                  <a:lnTo>
                    <a:pt x="4589" y="355"/>
                  </a:lnTo>
                  <a:lnTo>
                    <a:pt x="4589" y="355"/>
                  </a:lnTo>
                  <a:lnTo>
                    <a:pt x="4589" y="355"/>
                  </a:lnTo>
                  <a:lnTo>
                    <a:pt x="4590" y="355"/>
                  </a:lnTo>
                  <a:lnTo>
                    <a:pt x="4590" y="355"/>
                  </a:lnTo>
                  <a:lnTo>
                    <a:pt x="4590" y="355"/>
                  </a:lnTo>
                  <a:lnTo>
                    <a:pt x="4590" y="355"/>
                  </a:lnTo>
                  <a:lnTo>
                    <a:pt x="4591" y="355"/>
                  </a:lnTo>
                  <a:lnTo>
                    <a:pt x="4591" y="355"/>
                  </a:lnTo>
                  <a:lnTo>
                    <a:pt x="4591" y="355"/>
                  </a:lnTo>
                  <a:lnTo>
                    <a:pt x="4591" y="355"/>
                  </a:lnTo>
                  <a:lnTo>
                    <a:pt x="4592" y="355"/>
                  </a:lnTo>
                  <a:lnTo>
                    <a:pt x="4592" y="355"/>
                  </a:lnTo>
                  <a:lnTo>
                    <a:pt x="4592" y="355"/>
                  </a:lnTo>
                  <a:lnTo>
                    <a:pt x="4592" y="355"/>
                  </a:lnTo>
                  <a:lnTo>
                    <a:pt x="4593" y="355"/>
                  </a:lnTo>
                  <a:lnTo>
                    <a:pt x="4593" y="355"/>
                  </a:lnTo>
                  <a:lnTo>
                    <a:pt x="4593" y="355"/>
                  </a:lnTo>
                  <a:lnTo>
                    <a:pt x="4593" y="355"/>
                  </a:lnTo>
                  <a:lnTo>
                    <a:pt x="4594" y="355"/>
                  </a:lnTo>
                  <a:lnTo>
                    <a:pt x="4594" y="355"/>
                  </a:lnTo>
                  <a:lnTo>
                    <a:pt x="4594" y="355"/>
                  </a:lnTo>
                  <a:lnTo>
                    <a:pt x="4595" y="355"/>
                  </a:lnTo>
                  <a:lnTo>
                    <a:pt x="4595" y="355"/>
                  </a:lnTo>
                  <a:lnTo>
                    <a:pt x="4595" y="355"/>
                  </a:lnTo>
                  <a:lnTo>
                    <a:pt x="4595" y="355"/>
                  </a:lnTo>
                  <a:lnTo>
                    <a:pt x="4596" y="355"/>
                  </a:lnTo>
                  <a:lnTo>
                    <a:pt x="4596" y="355"/>
                  </a:lnTo>
                  <a:lnTo>
                    <a:pt x="4596" y="355"/>
                  </a:lnTo>
                  <a:lnTo>
                    <a:pt x="4596" y="355"/>
                  </a:lnTo>
                  <a:lnTo>
                    <a:pt x="4596" y="355"/>
                  </a:lnTo>
                  <a:lnTo>
                    <a:pt x="4597" y="355"/>
                  </a:lnTo>
                  <a:lnTo>
                    <a:pt x="4597" y="355"/>
                  </a:lnTo>
                  <a:lnTo>
                    <a:pt x="4597" y="355"/>
                  </a:lnTo>
                  <a:lnTo>
                    <a:pt x="4597" y="355"/>
                  </a:lnTo>
                  <a:lnTo>
                    <a:pt x="4598" y="355"/>
                  </a:lnTo>
                  <a:lnTo>
                    <a:pt x="4598" y="355"/>
                  </a:lnTo>
                  <a:lnTo>
                    <a:pt x="4598" y="355"/>
                  </a:lnTo>
                  <a:lnTo>
                    <a:pt x="4599" y="355"/>
                  </a:lnTo>
                  <a:lnTo>
                    <a:pt x="4599" y="355"/>
                  </a:lnTo>
                  <a:lnTo>
                    <a:pt x="4599" y="355"/>
                  </a:lnTo>
                  <a:lnTo>
                    <a:pt x="4599" y="355"/>
                  </a:lnTo>
                  <a:lnTo>
                    <a:pt x="4600" y="355"/>
                  </a:lnTo>
                  <a:lnTo>
                    <a:pt x="4600" y="355"/>
                  </a:lnTo>
                  <a:lnTo>
                    <a:pt x="4600" y="355"/>
                  </a:lnTo>
                  <a:lnTo>
                    <a:pt x="4600" y="355"/>
                  </a:lnTo>
                  <a:lnTo>
                    <a:pt x="4601" y="355"/>
                  </a:lnTo>
                  <a:lnTo>
                    <a:pt x="4601" y="355"/>
                  </a:lnTo>
                  <a:lnTo>
                    <a:pt x="4601" y="355"/>
                  </a:lnTo>
                  <a:lnTo>
                    <a:pt x="4601" y="355"/>
                  </a:lnTo>
                  <a:lnTo>
                    <a:pt x="4602" y="355"/>
                  </a:lnTo>
                  <a:lnTo>
                    <a:pt x="4602" y="355"/>
                  </a:lnTo>
                  <a:lnTo>
                    <a:pt x="4602" y="355"/>
                  </a:lnTo>
                  <a:lnTo>
                    <a:pt x="4603" y="355"/>
                  </a:lnTo>
                  <a:lnTo>
                    <a:pt x="4603" y="355"/>
                  </a:lnTo>
                  <a:lnTo>
                    <a:pt x="4603" y="355"/>
                  </a:lnTo>
                  <a:lnTo>
                    <a:pt x="4603" y="355"/>
                  </a:lnTo>
                  <a:lnTo>
                    <a:pt x="4604" y="355"/>
                  </a:lnTo>
                  <a:lnTo>
                    <a:pt x="4604" y="355"/>
                  </a:lnTo>
                  <a:lnTo>
                    <a:pt x="4604" y="355"/>
                  </a:lnTo>
                  <a:lnTo>
                    <a:pt x="4604" y="355"/>
                  </a:lnTo>
                  <a:lnTo>
                    <a:pt x="4605" y="355"/>
                  </a:lnTo>
                  <a:lnTo>
                    <a:pt x="4605" y="355"/>
                  </a:lnTo>
                  <a:lnTo>
                    <a:pt x="4605" y="355"/>
                  </a:lnTo>
                  <a:lnTo>
                    <a:pt x="4605" y="355"/>
                  </a:lnTo>
                  <a:lnTo>
                    <a:pt x="4606" y="355"/>
                  </a:lnTo>
                  <a:lnTo>
                    <a:pt x="4606" y="355"/>
                  </a:lnTo>
                  <a:lnTo>
                    <a:pt x="4606" y="355"/>
                  </a:lnTo>
                  <a:lnTo>
                    <a:pt x="4606" y="355"/>
                  </a:lnTo>
                  <a:lnTo>
                    <a:pt x="4607" y="355"/>
                  </a:lnTo>
                  <a:lnTo>
                    <a:pt x="4607" y="355"/>
                  </a:lnTo>
                  <a:lnTo>
                    <a:pt x="4607" y="355"/>
                  </a:lnTo>
                  <a:lnTo>
                    <a:pt x="4607" y="355"/>
                  </a:lnTo>
                  <a:lnTo>
                    <a:pt x="4608" y="355"/>
                  </a:lnTo>
                  <a:lnTo>
                    <a:pt x="4608" y="355"/>
                  </a:lnTo>
                  <a:lnTo>
                    <a:pt x="4608" y="355"/>
                  </a:lnTo>
                  <a:lnTo>
                    <a:pt x="4608" y="355"/>
                  </a:lnTo>
                  <a:lnTo>
                    <a:pt x="4609" y="355"/>
                  </a:lnTo>
                  <a:lnTo>
                    <a:pt x="4609" y="355"/>
                  </a:lnTo>
                  <a:lnTo>
                    <a:pt x="4609" y="355"/>
                  </a:lnTo>
                  <a:lnTo>
                    <a:pt x="4609" y="355"/>
                  </a:lnTo>
                  <a:lnTo>
                    <a:pt x="4610" y="355"/>
                  </a:lnTo>
                  <a:lnTo>
                    <a:pt x="4610" y="355"/>
                  </a:lnTo>
                  <a:lnTo>
                    <a:pt x="4610" y="355"/>
                  </a:lnTo>
                  <a:lnTo>
                    <a:pt x="4611" y="355"/>
                  </a:lnTo>
                  <a:lnTo>
                    <a:pt x="4611" y="355"/>
                  </a:lnTo>
                  <a:lnTo>
                    <a:pt x="4611" y="355"/>
                  </a:lnTo>
                  <a:lnTo>
                    <a:pt x="4611" y="355"/>
                  </a:lnTo>
                  <a:lnTo>
                    <a:pt x="4612" y="355"/>
                  </a:lnTo>
                  <a:lnTo>
                    <a:pt x="4612" y="355"/>
                  </a:lnTo>
                  <a:lnTo>
                    <a:pt x="4612" y="355"/>
                  </a:lnTo>
                  <a:lnTo>
                    <a:pt x="4612" y="355"/>
                  </a:lnTo>
                  <a:lnTo>
                    <a:pt x="4613" y="355"/>
                  </a:lnTo>
                  <a:lnTo>
                    <a:pt x="4613" y="355"/>
                  </a:lnTo>
                  <a:lnTo>
                    <a:pt x="4613" y="355"/>
                  </a:lnTo>
                  <a:lnTo>
                    <a:pt x="4613" y="355"/>
                  </a:lnTo>
                  <a:lnTo>
                    <a:pt x="4614" y="355"/>
                  </a:lnTo>
                  <a:lnTo>
                    <a:pt x="4614" y="355"/>
                  </a:lnTo>
                  <a:lnTo>
                    <a:pt x="4614" y="355"/>
                  </a:lnTo>
                  <a:lnTo>
                    <a:pt x="4614" y="355"/>
                  </a:lnTo>
                  <a:lnTo>
                    <a:pt x="4615" y="355"/>
                  </a:lnTo>
                  <a:lnTo>
                    <a:pt x="4615" y="355"/>
                  </a:lnTo>
                  <a:lnTo>
                    <a:pt x="4615" y="355"/>
                  </a:lnTo>
                  <a:lnTo>
                    <a:pt x="4615" y="355"/>
                  </a:lnTo>
                  <a:lnTo>
                    <a:pt x="4616" y="355"/>
                  </a:lnTo>
                  <a:lnTo>
                    <a:pt x="4616" y="355"/>
                  </a:lnTo>
                  <a:lnTo>
                    <a:pt x="4616" y="355"/>
                  </a:lnTo>
                  <a:lnTo>
                    <a:pt x="4617" y="355"/>
                  </a:lnTo>
                  <a:lnTo>
                    <a:pt x="4617" y="355"/>
                  </a:lnTo>
                  <a:lnTo>
                    <a:pt x="4617" y="355"/>
                  </a:lnTo>
                  <a:lnTo>
                    <a:pt x="4617" y="355"/>
                  </a:lnTo>
                  <a:lnTo>
                    <a:pt x="4618" y="355"/>
                  </a:lnTo>
                  <a:lnTo>
                    <a:pt x="4618" y="355"/>
                  </a:lnTo>
                  <a:lnTo>
                    <a:pt x="4618" y="355"/>
                  </a:lnTo>
                  <a:lnTo>
                    <a:pt x="4618" y="355"/>
                  </a:lnTo>
                  <a:lnTo>
                    <a:pt x="4619" y="355"/>
                  </a:lnTo>
                  <a:lnTo>
                    <a:pt x="4619" y="355"/>
                  </a:lnTo>
                  <a:lnTo>
                    <a:pt x="4619" y="355"/>
                  </a:lnTo>
                  <a:lnTo>
                    <a:pt x="4619" y="355"/>
                  </a:lnTo>
                  <a:lnTo>
                    <a:pt x="4620" y="355"/>
                  </a:lnTo>
                  <a:lnTo>
                    <a:pt x="4620" y="355"/>
                  </a:lnTo>
                  <a:lnTo>
                    <a:pt x="4620" y="355"/>
                  </a:lnTo>
                  <a:lnTo>
                    <a:pt x="4620" y="355"/>
                  </a:lnTo>
                  <a:lnTo>
                    <a:pt x="4621" y="355"/>
                  </a:lnTo>
                  <a:lnTo>
                    <a:pt x="4621" y="355"/>
                  </a:lnTo>
                  <a:lnTo>
                    <a:pt x="4621" y="355"/>
                  </a:lnTo>
                  <a:lnTo>
                    <a:pt x="4621" y="355"/>
                  </a:lnTo>
                  <a:lnTo>
                    <a:pt x="4622" y="355"/>
                  </a:lnTo>
                  <a:lnTo>
                    <a:pt x="4622" y="355"/>
                  </a:lnTo>
                  <a:lnTo>
                    <a:pt x="4622" y="355"/>
                  </a:lnTo>
                  <a:lnTo>
                    <a:pt x="4622" y="355"/>
                  </a:lnTo>
                  <a:lnTo>
                    <a:pt x="4623" y="355"/>
                  </a:lnTo>
                  <a:lnTo>
                    <a:pt x="4623" y="355"/>
                  </a:lnTo>
                  <a:lnTo>
                    <a:pt x="4623" y="355"/>
                  </a:lnTo>
                  <a:lnTo>
                    <a:pt x="4624" y="355"/>
                  </a:lnTo>
                  <a:lnTo>
                    <a:pt x="4624" y="355"/>
                  </a:lnTo>
                  <a:lnTo>
                    <a:pt x="4624" y="355"/>
                  </a:lnTo>
                  <a:lnTo>
                    <a:pt x="4624" y="355"/>
                  </a:lnTo>
                  <a:lnTo>
                    <a:pt x="4625" y="355"/>
                  </a:lnTo>
                  <a:lnTo>
                    <a:pt x="4625" y="355"/>
                  </a:lnTo>
                  <a:lnTo>
                    <a:pt x="4625" y="355"/>
                  </a:lnTo>
                  <a:lnTo>
                    <a:pt x="4625" y="355"/>
                  </a:lnTo>
                  <a:lnTo>
                    <a:pt x="4626" y="355"/>
                  </a:lnTo>
                  <a:lnTo>
                    <a:pt x="4626" y="355"/>
                  </a:lnTo>
                  <a:lnTo>
                    <a:pt x="4626" y="355"/>
                  </a:lnTo>
                  <a:lnTo>
                    <a:pt x="4626" y="355"/>
                  </a:lnTo>
                  <a:lnTo>
                    <a:pt x="4627" y="355"/>
                  </a:lnTo>
                  <a:lnTo>
                    <a:pt x="4627" y="355"/>
                  </a:lnTo>
                  <a:lnTo>
                    <a:pt x="4627" y="355"/>
                  </a:lnTo>
                  <a:lnTo>
                    <a:pt x="4627" y="355"/>
                  </a:lnTo>
                  <a:lnTo>
                    <a:pt x="4628" y="355"/>
                  </a:lnTo>
                  <a:lnTo>
                    <a:pt x="4628" y="355"/>
                  </a:lnTo>
                  <a:lnTo>
                    <a:pt x="4628" y="355"/>
                  </a:lnTo>
                  <a:lnTo>
                    <a:pt x="4628" y="355"/>
                  </a:lnTo>
                  <a:lnTo>
                    <a:pt x="4628" y="355"/>
                  </a:lnTo>
                  <a:lnTo>
                    <a:pt x="4629" y="355"/>
                  </a:lnTo>
                  <a:lnTo>
                    <a:pt x="4629" y="355"/>
                  </a:lnTo>
                  <a:lnTo>
                    <a:pt x="4629" y="355"/>
                  </a:lnTo>
                  <a:lnTo>
                    <a:pt x="4630" y="355"/>
                  </a:lnTo>
                  <a:lnTo>
                    <a:pt x="4630" y="355"/>
                  </a:lnTo>
                  <a:lnTo>
                    <a:pt x="4630" y="355"/>
                  </a:lnTo>
                  <a:lnTo>
                    <a:pt x="4630" y="355"/>
                  </a:lnTo>
                  <a:lnTo>
                    <a:pt x="4631" y="355"/>
                  </a:lnTo>
                  <a:lnTo>
                    <a:pt x="4631" y="355"/>
                  </a:lnTo>
                  <a:lnTo>
                    <a:pt x="4631" y="355"/>
                  </a:lnTo>
                  <a:lnTo>
                    <a:pt x="4632" y="355"/>
                  </a:lnTo>
                  <a:lnTo>
                    <a:pt x="4632" y="355"/>
                  </a:lnTo>
                  <a:lnTo>
                    <a:pt x="4632" y="355"/>
                  </a:lnTo>
                  <a:lnTo>
                    <a:pt x="4632" y="355"/>
                  </a:lnTo>
                  <a:lnTo>
                    <a:pt x="4633" y="355"/>
                  </a:lnTo>
                  <a:lnTo>
                    <a:pt x="4633" y="355"/>
                  </a:lnTo>
                  <a:lnTo>
                    <a:pt x="4633" y="355"/>
                  </a:lnTo>
                  <a:lnTo>
                    <a:pt x="4633" y="355"/>
                  </a:lnTo>
                  <a:lnTo>
                    <a:pt x="4634" y="355"/>
                  </a:lnTo>
                  <a:lnTo>
                    <a:pt x="4634" y="355"/>
                  </a:lnTo>
                  <a:lnTo>
                    <a:pt x="4634" y="355"/>
                  </a:lnTo>
                  <a:lnTo>
                    <a:pt x="4634" y="355"/>
                  </a:lnTo>
                  <a:lnTo>
                    <a:pt x="4635" y="355"/>
                  </a:lnTo>
                  <a:lnTo>
                    <a:pt x="4635" y="355"/>
                  </a:lnTo>
                  <a:lnTo>
                    <a:pt x="4635" y="355"/>
                  </a:lnTo>
                  <a:lnTo>
                    <a:pt x="4635" y="355"/>
                  </a:lnTo>
                  <a:lnTo>
                    <a:pt x="4636" y="355"/>
                  </a:lnTo>
                  <a:lnTo>
                    <a:pt x="4636" y="355"/>
                  </a:lnTo>
                  <a:lnTo>
                    <a:pt x="4636" y="355"/>
                  </a:lnTo>
                  <a:lnTo>
                    <a:pt x="4636" y="355"/>
                  </a:lnTo>
                  <a:lnTo>
                    <a:pt x="4637" y="355"/>
                  </a:lnTo>
                  <a:lnTo>
                    <a:pt x="4637" y="355"/>
                  </a:lnTo>
                  <a:lnTo>
                    <a:pt x="4637" y="355"/>
                  </a:lnTo>
                  <a:lnTo>
                    <a:pt x="4637" y="355"/>
                  </a:lnTo>
                  <a:lnTo>
                    <a:pt x="4638" y="355"/>
                  </a:lnTo>
                  <a:lnTo>
                    <a:pt x="4638" y="355"/>
                  </a:lnTo>
                  <a:lnTo>
                    <a:pt x="4638" y="355"/>
                  </a:lnTo>
                  <a:lnTo>
                    <a:pt x="4639" y="355"/>
                  </a:lnTo>
                  <a:lnTo>
                    <a:pt x="4639" y="355"/>
                  </a:lnTo>
                  <a:lnTo>
                    <a:pt x="4639" y="355"/>
                  </a:lnTo>
                  <a:lnTo>
                    <a:pt x="4639" y="355"/>
                  </a:lnTo>
                  <a:lnTo>
                    <a:pt x="4640" y="355"/>
                  </a:lnTo>
                  <a:lnTo>
                    <a:pt x="4640" y="355"/>
                  </a:lnTo>
                  <a:lnTo>
                    <a:pt x="4640" y="355"/>
                  </a:lnTo>
                  <a:lnTo>
                    <a:pt x="4640" y="355"/>
                  </a:lnTo>
                  <a:lnTo>
                    <a:pt x="4640" y="355"/>
                  </a:lnTo>
                  <a:lnTo>
                    <a:pt x="4641" y="355"/>
                  </a:lnTo>
                  <a:lnTo>
                    <a:pt x="4641" y="355"/>
                  </a:lnTo>
                  <a:lnTo>
                    <a:pt x="4641" y="355"/>
                  </a:lnTo>
                  <a:lnTo>
                    <a:pt x="4642" y="355"/>
                  </a:lnTo>
                  <a:lnTo>
                    <a:pt x="4642" y="355"/>
                  </a:lnTo>
                  <a:lnTo>
                    <a:pt x="4642" y="355"/>
                  </a:lnTo>
                  <a:lnTo>
                    <a:pt x="4642" y="355"/>
                  </a:lnTo>
                  <a:lnTo>
                    <a:pt x="4643" y="355"/>
                  </a:lnTo>
                  <a:lnTo>
                    <a:pt x="4643" y="355"/>
                  </a:lnTo>
                  <a:lnTo>
                    <a:pt x="4643" y="355"/>
                  </a:lnTo>
                  <a:lnTo>
                    <a:pt x="4643" y="355"/>
                  </a:lnTo>
                  <a:lnTo>
                    <a:pt x="4644" y="355"/>
                  </a:lnTo>
                  <a:lnTo>
                    <a:pt x="4644" y="355"/>
                  </a:lnTo>
                  <a:lnTo>
                    <a:pt x="4644" y="355"/>
                  </a:lnTo>
                  <a:lnTo>
                    <a:pt x="4644" y="355"/>
                  </a:lnTo>
                  <a:lnTo>
                    <a:pt x="4645" y="355"/>
                  </a:lnTo>
                  <a:lnTo>
                    <a:pt x="4645" y="355"/>
                  </a:lnTo>
                  <a:lnTo>
                    <a:pt x="4645" y="355"/>
                  </a:lnTo>
                  <a:lnTo>
                    <a:pt x="4646" y="355"/>
                  </a:lnTo>
                  <a:lnTo>
                    <a:pt x="4646" y="355"/>
                  </a:lnTo>
                  <a:lnTo>
                    <a:pt x="4646" y="355"/>
                  </a:lnTo>
                  <a:lnTo>
                    <a:pt x="4646" y="355"/>
                  </a:lnTo>
                  <a:lnTo>
                    <a:pt x="4647" y="355"/>
                  </a:lnTo>
                  <a:lnTo>
                    <a:pt x="4647" y="355"/>
                  </a:lnTo>
                  <a:lnTo>
                    <a:pt x="4647" y="355"/>
                  </a:lnTo>
                  <a:lnTo>
                    <a:pt x="4647" y="355"/>
                  </a:lnTo>
                  <a:lnTo>
                    <a:pt x="4648" y="355"/>
                  </a:lnTo>
                  <a:lnTo>
                    <a:pt x="4648" y="355"/>
                  </a:lnTo>
                  <a:lnTo>
                    <a:pt x="4648" y="355"/>
                  </a:lnTo>
                  <a:lnTo>
                    <a:pt x="4648" y="355"/>
                  </a:lnTo>
                  <a:lnTo>
                    <a:pt x="4649" y="355"/>
                  </a:lnTo>
                  <a:lnTo>
                    <a:pt x="4649" y="355"/>
                  </a:lnTo>
                  <a:lnTo>
                    <a:pt x="4649" y="355"/>
                  </a:lnTo>
                  <a:lnTo>
                    <a:pt x="4649" y="355"/>
                  </a:lnTo>
                  <a:lnTo>
                    <a:pt x="4650" y="355"/>
                  </a:lnTo>
                  <a:lnTo>
                    <a:pt x="4650" y="355"/>
                  </a:lnTo>
                  <a:lnTo>
                    <a:pt x="4650" y="355"/>
                  </a:lnTo>
                  <a:lnTo>
                    <a:pt x="4650" y="355"/>
                  </a:lnTo>
                  <a:lnTo>
                    <a:pt x="4651" y="355"/>
                  </a:lnTo>
                  <a:lnTo>
                    <a:pt x="4651" y="355"/>
                  </a:lnTo>
                  <a:lnTo>
                    <a:pt x="4651" y="355"/>
                  </a:lnTo>
                  <a:lnTo>
                    <a:pt x="4651" y="355"/>
                  </a:lnTo>
                  <a:lnTo>
                    <a:pt x="4652" y="355"/>
                  </a:lnTo>
                  <a:lnTo>
                    <a:pt x="4652" y="355"/>
                  </a:lnTo>
                  <a:lnTo>
                    <a:pt x="4652" y="355"/>
                  </a:lnTo>
                  <a:lnTo>
                    <a:pt x="4652" y="355"/>
                  </a:lnTo>
                  <a:lnTo>
                    <a:pt x="4653" y="355"/>
                  </a:lnTo>
                  <a:lnTo>
                    <a:pt x="4653" y="355"/>
                  </a:lnTo>
                  <a:lnTo>
                    <a:pt x="4653" y="355"/>
                  </a:lnTo>
                  <a:lnTo>
                    <a:pt x="4654" y="355"/>
                  </a:lnTo>
                  <a:lnTo>
                    <a:pt x="4654" y="355"/>
                  </a:lnTo>
                  <a:lnTo>
                    <a:pt x="4654" y="355"/>
                  </a:lnTo>
                  <a:lnTo>
                    <a:pt x="4654" y="355"/>
                  </a:lnTo>
                  <a:lnTo>
                    <a:pt x="4655" y="355"/>
                  </a:lnTo>
                  <a:lnTo>
                    <a:pt x="4655" y="355"/>
                  </a:lnTo>
                  <a:lnTo>
                    <a:pt x="4655" y="355"/>
                  </a:lnTo>
                  <a:lnTo>
                    <a:pt x="4655" y="355"/>
                  </a:lnTo>
                  <a:lnTo>
                    <a:pt x="4656" y="355"/>
                  </a:lnTo>
                  <a:lnTo>
                    <a:pt x="4656" y="355"/>
                  </a:lnTo>
                  <a:lnTo>
                    <a:pt x="4656" y="355"/>
                  </a:lnTo>
                  <a:lnTo>
                    <a:pt x="4656" y="355"/>
                  </a:lnTo>
                  <a:lnTo>
                    <a:pt x="4657" y="355"/>
                  </a:lnTo>
                  <a:lnTo>
                    <a:pt x="4657" y="355"/>
                  </a:lnTo>
                  <a:lnTo>
                    <a:pt x="4657" y="355"/>
                  </a:lnTo>
                  <a:lnTo>
                    <a:pt x="4657" y="355"/>
                  </a:lnTo>
                  <a:lnTo>
                    <a:pt x="4658" y="355"/>
                  </a:lnTo>
                  <a:lnTo>
                    <a:pt x="4658" y="355"/>
                  </a:lnTo>
                  <a:lnTo>
                    <a:pt x="4658" y="355"/>
                  </a:lnTo>
                  <a:lnTo>
                    <a:pt x="4658" y="355"/>
                  </a:lnTo>
                  <a:lnTo>
                    <a:pt x="4659" y="355"/>
                  </a:lnTo>
                  <a:lnTo>
                    <a:pt x="4659" y="355"/>
                  </a:lnTo>
                  <a:lnTo>
                    <a:pt x="4659" y="355"/>
                  </a:lnTo>
                  <a:lnTo>
                    <a:pt x="4659" y="355"/>
                  </a:lnTo>
                  <a:lnTo>
                    <a:pt x="4660" y="355"/>
                  </a:lnTo>
                  <a:lnTo>
                    <a:pt x="4660" y="355"/>
                  </a:lnTo>
                  <a:lnTo>
                    <a:pt x="4660" y="355"/>
                  </a:lnTo>
                  <a:lnTo>
                    <a:pt x="4661" y="355"/>
                  </a:lnTo>
                  <a:lnTo>
                    <a:pt x="4661" y="355"/>
                  </a:lnTo>
                  <a:lnTo>
                    <a:pt x="4661" y="355"/>
                  </a:lnTo>
                  <a:lnTo>
                    <a:pt x="4661" y="355"/>
                  </a:lnTo>
                  <a:lnTo>
                    <a:pt x="4662" y="355"/>
                  </a:lnTo>
                  <a:lnTo>
                    <a:pt x="4662" y="355"/>
                  </a:lnTo>
                  <a:lnTo>
                    <a:pt x="4662" y="355"/>
                  </a:lnTo>
                  <a:lnTo>
                    <a:pt x="4662" y="355"/>
                  </a:lnTo>
                  <a:lnTo>
                    <a:pt x="4663" y="355"/>
                  </a:lnTo>
                  <a:lnTo>
                    <a:pt x="4663" y="355"/>
                  </a:lnTo>
                  <a:lnTo>
                    <a:pt x="4663" y="355"/>
                  </a:lnTo>
                  <a:lnTo>
                    <a:pt x="4663" y="355"/>
                  </a:lnTo>
                  <a:lnTo>
                    <a:pt x="4664" y="355"/>
                  </a:lnTo>
                  <a:lnTo>
                    <a:pt x="4664" y="355"/>
                  </a:lnTo>
                  <a:lnTo>
                    <a:pt x="4664" y="355"/>
                  </a:lnTo>
                  <a:lnTo>
                    <a:pt x="4664" y="355"/>
                  </a:lnTo>
                  <a:lnTo>
                    <a:pt x="4665" y="355"/>
                  </a:lnTo>
                  <a:lnTo>
                    <a:pt x="4665" y="355"/>
                  </a:lnTo>
                  <a:lnTo>
                    <a:pt x="4665" y="355"/>
                  </a:lnTo>
                  <a:lnTo>
                    <a:pt x="4665" y="355"/>
                  </a:lnTo>
                  <a:lnTo>
                    <a:pt x="4666" y="355"/>
                  </a:lnTo>
                  <a:lnTo>
                    <a:pt x="4666" y="355"/>
                  </a:lnTo>
                  <a:lnTo>
                    <a:pt x="4666" y="355"/>
                  </a:lnTo>
                  <a:lnTo>
                    <a:pt x="4666" y="355"/>
                  </a:lnTo>
                  <a:lnTo>
                    <a:pt x="4667" y="355"/>
                  </a:lnTo>
                  <a:lnTo>
                    <a:pt x="4667" y="355"/>
                  </a:lnTo>
                  <a:lnTo>
                    <a:pt x="4667" y="355"/>
                  </a:lnTo>
                  <a:lnTo>
                    <a:pt x="4668" y="355"/>
                  </a:lnTo>
                  <a:lnTo>
                    <a:pt x="4668" y="355"/>
                  </a:lnTo>
                  <a:lnTo>
                    <a:pt x="4668" y="355"/>
                  </a:lnTo>
                  <a:lnTo>
                    <a:pt x="4668" y="355"/>
                  </a:lnTo>
                  <a:lnTo>
                    <a:pt x="4669" y="355"/>
                  </a:lnTo>
                  <a:lnTo>
                    <a:pt x="4669" y="355"/>
                  </a:lnTo>
                  <a:lnTo>
                    <a:pt x="4669" y="355"/>
                  </a:lnTo>
                  <a:lnTo>
                    <a:pt x="4669" y="355"/>
                  </a:lnTo>
                  <a:lnTo>
                    <a:pt x="4670" y="355"/>
                  </a:lnTo>
                  <a:lnTo>
                    <a:pt x="4670" y="355"/>
                  </a:lnTo>
                  <a:lnTo>
                    <a:pt x="4670" y="355"/>
                  </a:lnTo>
                  <a:lnTo>
                    <a:pt x="4670" y="355"/>
                  </a:lnTo>
                  <a:lnTo>
                    <a:pt x="4671" y="355"/>
                  </a:lnTo>
                  <a:lnTo>
                    <a:pt x="4671" y="355"/>
                  </a:lnTo>
                  <a:lnTo>
                    <a:pt x="4671" y="355"/>
                  </a:lnTo>
                  <a:lnTo>
                    <a:pt x="4671" y="355"/>
                  </a:lnTo>
                  <a:lnTo>
                    <a:pt x="4672" y="355"/>
                  </a:lnTo>
                  <a:lnTo>
                    <a:pt x="4672" y="355"/>
                  </a:lnTo>
                  <a:lnTo>
                    <a:pt x="4672" y="355"/>
                  </a:lnTo>
                  <a:lnTo>
                    <a:pt x="4672" y="355"/>
                  </a:lnTo>
                  <a:lnTo>
                    <a:pt x="4672" y="355"/>
                  </a:lnTo>
                  <a:lnTo>
                    <a:pt x="4673" y="355"/>
                  </a:lnTo>
                  <a:lnTo>
                    <a:pt x="4673" y="355"/>
                  </a:lnTo>
                  <a:lnTo>
                    <a:pt x="4673" y="355"/>
                  </a:lnTo>
                  <a:lnTo>
                    <a:pt x="4674" y="355"/>
                  </a:lnTo>
                  <a:lnTo>
                    <a:pt x="4674" y="355"/>
                  </a:lnTo>
                  <a:lnTo>
                    <a:pt x="4674" y="355"/>
                  </a:lnTo>
                  <a:lnTo>
                    <a:pt x="4675" y="355"/>
                  </a:lnTo>
                  <a:lnTo>
                    <a:pt x="4675" y="355"/>
                  </a:lnTo>
                  <a:lnTo>
                    <a:pt x="4675" y="355"/>
                  </a:lnTo>
                  <a:lnTo>
                    <a:pt x="4675" y="355"/>
                  </a:lnTo>
                  <a:lnTo>
                    <a:pt x="4676" y="355"/>
                  </a:lnTo>
                  <a:lnTo>
                    <a:pt x="4676" y="355"/>
                  </a:lnTo>
                  <a:lnTo>
                    <a:pt x="4676" y="355"/>
                  </a:lnTo>
                  <a:lnTo>
                    <a:pt x="4676" y="355"/>
                  </a:lnTo>
                  <a:lnTo>
                    <a:pt x="4677" y="355"/>
                  </a:lnTo>
                  <a:lnTo>
                    <a:pt x="4677" y="355"/>
                  </a:lnTo>
                  <a:lnTo>
                    <a:pt x="4677" y="355"/>
                  </a:lnTo>
                  <a:lnTo>
                    <a:pt x="4677" y="355"/>
                  </a:lnTo>
                  <a:lnTo>
                    <a:pt x="4678" y="355"/>
                  </a:lnTo>
                  <a:lnTo>
                    <a:pt x="4678" y="355"/>
                  </a:lnTo>
                  <a:lnTo>
                    <a:pt x="4678" y="355"/>
                  </a:lnTo>
                  <a:lnTo>
                    <a:pt x="4678" y="355"/>
                  </a:lnTo>
                  <a:lnTo>
                    <a:pt x="4679" y="355"/>
                  </a:lnTo>
                  <a:lnTo>
                    <a:pt x="4679" y="355"/>
                  </a:lnTo>
                  <a:lnTo>
                    <a:pt x="4679" y="355"/>
                  </a:lnTo>
                  <a:lnTo>
                    <a:pt x="4679" y="355"/>
                  </a:lnTo>
                  <a:lnTo>
                    <a:pt x="4680" y="355"/>
                  </a:lnTo>
                  <a:lnTo>
                    <a:pt x="4680" y="355"/>
                  </a:lnTo>
                  <a:lnTo>
                    <a:pt x="4680" y="355"/>
                  </a:lnTo>
                  <a:lnTo>
                    <a:pt x="4680" y="355"/>
                  </a:lnTo>
                  <a:lnTo>
                    <a:pt x="4681" y="355"/>
                  </a:lnTo>
                  <a:lnTo>
                    <a:pt x="4681" y="355"/>
                  </a:lnTo>
                  <a:lnTo>
                    <a:pt x="4681" y="355"/>
                  </a:lnTo>
                  <a:lnTo>
                    <a:pt x="4681" y="355"/>
                  </a:lnTo>
                  <a:lnTo>
                    <a:pt x="4682" y="355"/>
                  </a:lnTo>
                  <a:lnTo>
                    <a:pt x="4682" y="355"/>
                  </a:lnTo>
                  <a:lnTo>
                    <a:pt x="4682" y="355"/>
                  </a:lnTo>
                  <a:lnTo>
                    <a:pt x="4683" y="355"/>
                  </a:lnTo>
                  <a:lnTo>
                    <a:pt x="4683" y="355"/>
                  </a:lnTo>
                  <a:lnTo>
                    <a:pt x="4683" y="355"/>
                  </a:lnTo>
                  <a:lnTo>
                    <a:pt x="4683" y="355"/>
                  </a:lnTo>
                  <a:lnTo>
                    <a:pt x="4684" y="355"/>
                  </a:lnTo>
                  <a:lnTo>
                    <a:pt x="4684" y="355"/>
                  </a:lnTo>
                  <a:lnTo>
                    <a:pt x="4684" y="355"/>
                  </a:lnTo>
                  <a:lnTo>
                    <a:pt x="4684" y="355"/>
                  </a:lnTo>
                  <a:lnTo>
                    <a:pt x="4684" y="355"/>
                  </a:lnTo>
                  <a:lnTo>
                    <a:pt x="4685" y="355"/>
                  </a:lnTo>
                  <a:lnTo>
                    <a:pt x="4685" y="355"/>
                  </a:lnTo>
                  <a:lnTo>
                    <a:pt x="4685" y="355"/>
                  </a:lnTo>
                  <a:lnTo>
                    <a:pt x="4686" y="355"/>
                  </a:lnTo>
                  <a:lnTo>
                    <a:pt x="4686" y="355"/>
                  </a:lnTo>
                  <a:lnTo>
                    <a:pt x="4686" y="355"/>
                  </a:lnTo>
                  <a:lnTo>
                    <a:pt x="4686" y="355"/>
                  </a:lnTo>
                  <a:lnTo>
                    <a:pt x="4687" y="355"/>
                  </a:lnTo>
                  <a:lnTo>
                    <a:pt x="4687" y="355"/>
                  </a:lnTo>
                  <a:lnTo>
                    <a:pt x="4687" y="355"/>
                  </a:lnTo>
                  <a:lnTo>
                    <a:pt x="4687" y="355"/>
                  </a:lnTo>
                  <a:lnTo>
                    <a:pt x="4688" y="355"/>
                  </a:lnTo>
                  <a:lnTo>
                    <a:pt x="4688" y="355"/>
                  </a:lnTo>
                  <a:lnTo>
                    <a:pt x="4688" y="355"/>
                  </a:lnTo>
                  <a:lnTo>
                    <a:pt x="4688" y="355"/>
                  </a:lnTo>
                  <a:lnTo>
                    <a:pt x="4689" y="355"/>
                  </a:lnTo>
                  <a:lnTo>
                    <a:pt x="4689" y="355"/>
                  </a:lnTo>
                  <a:lnTo>
                    <a:pt x="4689" y="355"/>
                  </a:lnTo>
                  <a:lnTo>
                    <a:pt x="4690" y="355"/>
                  </a:lnTo>
                  <a:lnTo>
                    <a:pt x="4690" y="355"/>
                  </a:lnTo>
                  <a:lnTo>
                    <a:pt x="4690" y="355"/>
                  </a:lnTo>
                  <a:lnTo>
                    <a:pt x="4690" y="355"/>
                  </a:lnTo>
                  <a:lnTo>
                    <a:pt x="4691" y="355"/>
                  </a:lnTo>
                  <a:lnTo>
                    <a:pt x="4691" y="355"/>
                  </a:lnTo>
                  <a:lnTo>
                    <a:pt x="4691" y="355"/>
                  </a:lnTo>
                  <a:lnTo>
                    <a:pt x="4691" y="355"/>
                  </a:lnTo>
                  <a:lnTo>
                    <a:pt x="4692" y="355"/>
                  </a:lnTo>
                  <a:lnTo>
                    <a:pt x="4692" y="355"/>
                  </a:lnTo>
                  <a:lnTo>
                    <a:pt x="4692" y="355"/>
                  </a:lnTo>
                  <a:lnTo>
                    <a:pt x="4692" y="355"/>
                  </a:lnTo>
                  <a:lnTo>
                    <a:pt x="4693" y="355"/>
                  </a:lnTo>
                  <a:lnTo>
                    <a:pt x="4693" y="355"/>
                  </a:lnTo>
                  <a:lnTo>
                    <a:pt x="4693" y="355"/>
                  </a:lnTo>
                  <a:lnTo>
                    <a:pt x="4693" y="355"/>
                  </a:lnTo>
                  <a:lnTo>
                    <a:pt x="4694" y="355"/>
                  </a:lnTo>
                  <a:lnTo>
                    <a:pt x="4694" y="355"/>
                  </a:lnTo>
                  <a:lnTo>
                    <a:pt x="4694" y="355"/>
                  </a:lnTo>
                  <a:lnTo>
                    <a:pt x="4694" y="355"/>
                  </a:lnTo>
                  <a:lnTo>
                    <a:pt x="4695" y="355"/>
                  </a:lnTo>
                  <a:lnTo>
                    <a:pt x="4695" y="355"/>
                  </a:lnTo>
                  <a:lnTo>
                    <a:pt x="4695" y="355"/>
                  </a:lnTo>
                  <a:lnTo>
                    <a:pt x="4695" y="355"/>
                  </a:lnTo>
                  <a:lnTo>
                    <a:pt x="4696" y="355"/>
                  </a:lnTo>
                  <a:lnTo>
                    <a:pt x="4696" y="355"/>
                  </a:lnTo>
                  <a:lnTo>
                    <a:pt x="4696" y="355"/>
                  </a:lnTo>
                  <a:lnTo>
                    <a:pt x="4696" y="355"/>
                  </a:lnTo>
                  <a:lnTo>
                    <a:pt x="4697" y="355"/>
                  </a:lnTo>
                  <a:lnTo>
                    <a:pt x="4697" y="355"/>
                  </a:lnTo>
                  <a:lnTo>
                    <a:pt x="4697" y="355"/>
                  </a:lnTo>
                  <a:lnTo>
                    <a:pt x="4698" y="355"/>
                  </a:lnTo>
                  <a:lnTo>
                    <a:pt x="4698" y="355"/>
                  </a:lnTo>
                  <a:lnTo>
                    <a:pt x="4698" y="355"/>
                  </a:lnTo>
                  <a:lnTo>
                    <a:pt x="4698" y="355"/>
                  </a:lnTo>
                  <a:lnTo>
                    <a:pt x="4699" y="355"/>
                  </a:lnTo>
                  <a:lnTo>
                    <a:pt x="4699" y="355"/>
                  </a:lnTo>
                  <a:lnTo>
                    <a:pt x="4699" y="355"/>
                  </a:lnTo>
                  <a:lnTo>
                    <a:pt x="4699" y="355"/>
                  </a:lnTo>
                  <a:lnTo>
                    <a:pt x="4700" y="355"/>
                  </a:lnTo>
                  <a:lnTo>
                    <a:pt x="4700" y="355"/>
                  </a:lnTo>
                  <a:lnTo>
                    <a:pt x="4700" y="355"/>
                  </a:lnTo>
                  <a:lnTo>
                    <a:pt x="4700" y="355"/>
                  </a:lnTo>
                  <a:lnTo>
                    <a:pt x="4701" y="355"/>
                  </a:lnTo>
                  <a:lnTo>
                    <a:pt x="4701" y="355"/>
                  </a:lnTo>
                  <a:lnTo>
                    <a:pt x="4701" y="355"/>
                  </a:lnTo>
                  <a:lnTo>
                    <a:pt x="4701" y="355"/>
                  </a:lnTo>
                  <a:lnTo>
                    <a:pt x="4702" y="355"/>
                  </a:lnTo>
                  <a:lnTo>
                    <a:pt x="4702" y="355"/>
                  </a:lnTo>
                  <a:lnTo>
                    <a:pt x="4702" y="355"/>
                  </a:lnTo>
                  <a:lnTo>
                    <a:pt x="4702" y="355"/>
                  </a:lnTo>
                  <a:lnTo>
                    <a:pt x="4703" y="355"/>
                  </a:lnTo>
                  <a:lnTo>
                    <a:pt x="4703" y="355"/>
                  </a:lnTo>
                  <a:lnTo>
                    <a:pt x="4703" y="355"/>
                  </a:lnTo>
                  <a:lnTo>
                    <a:pt x="4704" y="355"/>
                  </a:lnTo>
                  <a:lnTo>
                    <a:pt x="4704" y="355"/>
                  </a:lnTo>
                  <a:lnTo>
                    <a:pt x="4704" y="355"/>
                  </a:lnTo>
                  <a:lnTo>
                    <a:pt x="4704" y="355"/>
                  </a:lnTo>
                  <a:lnTo>
                    <a:pt x="4705" y="355"/>
                  </a:lnTo>
                  <a:lnTo>
                    <a:pt x="4705" y="355"/>
                  </a:lnTo>
                  <a:lnTo>
                    <a:pt x="4705" y="355"/>
                  </a:lnTo>
                  <a:lnTo>
                    <a:pt x="4705" y="355"/>
                  </a:lnTo>
                  <a:lnTo>
                    <a:pt x="4706" y="355"/>
                  </a:lnTo>
                  <a:lnTo>
                    <a:pt x="4706" y="355"/>
                  </a:lnTo>
                  <a:lnTo>
                    <a:pt x="4706" y="355"/>
                  </a:lnTo>
                  <a:lnTo>
                    <a:pt x="4706" y="355"/>
                  </a:lnTo>
                  <a:lnTo>
                    <a:pt x="4707" y="355"/>
                  </a:lnTo>
                  <a:lnTo>
                    <a:pt x="4707" y="355"/>
                  </a:lnTo>
                  <a:lnTo>
                    <a:pt x="4707" y="355"/>
                  </a:lnTo>
                  <a:lnTo>
                    <a:pt x="4707" y="355"/>
                  </a:lnTo>
                  <a:lnTo>
                    <a:pt x="4708" y="355"/>
                  </a:lnTo>
                  <a:lnTo>
                    <a:pt x="4708" y="355"/>
                  </a:lnTo>
                  <a:lnTo>
                    <a:pt x="4708" y="355"/>
                  </a:lnTo>
                  <a:lnTo>
                    <a:pt x="4708" y="355"/>
                  </a:lnTo>
                  <a:lnTo>
                    <a:pt x="4709" y="355"/>
                  </a:lnTo>
                  <a:lnTo>
                    <a:pt x="4709" y="355"/>
                  </a:lnTo>
                  <a:lnTo>
                    <a:pt x="4709" y="355"/>
                  </a:lnTo>
                  <a:lnTo>
                    <a:pt x="4709" y="355"/>
                  </a:lnTo>
                  <a:lnTo>
                    <a:pt x="4710" y="355"/>
                  </a:lnTo>
                  <a:lnTo>
                    <a:pt x="4710" y="355"/>
                  </a:lnTo>
                  <a:lnTo>
                    <a:pt x="4710" y="355"/>
                  </a:lnTo>
                  <a:lnTo>
                    <a:pt x="4710" y="355"/>
                  </a:lnTo>
                  <a:lnTo>
                    <a:pt x="4711" y="355"/>
                  </a:lnTo>
                  <a:lnTo>
                    <a:pt x="4711" y="355"/>
                  </a:lnTo>
                  <a:lnTo>
                    <a:pt x="4711" y="355"/>
                  </a:lnTo>
                  <a:lnTo>
                    <a:pt x="4712" y="355"/>
                  </a:lnTo>
                  <a:lnTo>
                    <a:pt x="4712" y="355"/>
                  </a:lnTo>
                  <a:lnTo>
                    <a:pt x="4712" y="355"/>
                  </a:lnTo>
                  <a:lnTo>
                    <a:pt x="4712" y="355"/>
                  </a:lnTo>
                  <a:lnTo>
                    <a:pt x="4713" y="355"/>
                  </a:lnTo>
                  <a:lnTo>
                    <a:pt x="4713" y="355"/>
                  </a:lnTo>
                  <a:lnTo>
                    <a:pt x="4713" y="355"/>
                  </a:lnTo>
                  <a:lnTo>
                    <a:pt x="4713" y="355"/>
                  </a:lnTo>
                  <a:lnTo>
                    <a:pt x="4714" y="355"/>
                  </a:lnTo>
                  <a:lnTo>
                    <a:pt x="4714" y="355"/>
                  </a:lnTo>
                  <a:lnTo>
                    <a:pt x="4714" y="355"/>
                  </a:lnTo>
                  <a:lnTo>
                    <a:pt x="4714" y="355"/>
                  </a:lnTo>
                  <a:lnTo>
                    <a:pt x="4715" y="355"/>
                  </a:lnTo>
                  <a:lnTo>
                    <a:pt x="4715" y="355"/>
                  </a:lnTo>
                  <a:lnTo>
                    <a:pt x="4715" y="355"/>
                  </a:lnTo>
                  <a:lnTo>
                    <a:pt x="4715" y="355"/>
                  </a:lnTo>
                  <a:lnTo>
                    <a:pt x="4715" y="355"/>
                  </a:lnTo>
                  <a:lnTo>
                    <a:pt x="4716" y="355"/>
                  </a:lnTo>
                  <a:lnTo>
                    <a:pt x="4716" y="355"/>
                  </a:lnTo>
                  <a:lnTo>
                    <a:pt x="4716" y="355"/>
                  </a:lnTo>
                  <a:lnTo>
                    <a:pt x="4716" y="355"/>
                  </a:lnTo>
                  <a:lnTo>
                    <a:pt x="4717" y="355"/>
                  </a:lnTo>
                  <a:lnTo>
                    <a:pt x="4717" y="355"/>
                  </a:lnTo>
                  <a:lnTo>
                    <a:pt x="4717" y="355"/>
                  </a:lnTo>
                  <a:lnTo>
                    <a:pt x="4718" y="355"/>
                  </a:lnTo>
                  <a:lnTo>
                    <a:pt x="4718" y="355"/>
                  </a:lnTo>
                  <a:lnTo>
                    <a:pt x="4718" y="355"/>
                  </a:lnTo>
                  <a:lnTo>
                    <a:pt x="4719" y="355"/>
                  </a:lnTo>
                  <a:lnTo>
                    <a:pt x="4719" y="355"/>
                  </a:lnTo>
                  <a:lnTo>
                    <a:pt x="4719" y="355"/>
                  </a:lnTo>
                  <a:lnTo>
                    <a:pt x="4719" y="355"/>
                  </a:lnTo>
                  <a:lnTo>
                    <a:pt x="4720" y="355"/>
                  </a:lnTo>
                  <a:lnTo>
                    <a:pt x="4720" y="355"/>
                  </a:lnTo>
                  <a:lnTo>
                    <a:pt x="4720" y="355"/>
                  </a:lnTo>
                  <a:lnTo>
                    <a:pt x="4720" y="355"/>
                  </a:lnTo>
                  <a:lnTo>
                    <a:pt x="4721" y="355"/>
                  </a:lnTo>
                  <a:lnTo>
                    <a:pt x="4721" y="355"/>
                  </a:lnTo>
                  <a:lnTo>
                    <a:pt x="4721" y="355"/>
                  </a:lnTo>
                  <a:lnTo>
                    <a:pt x="4721" y="355"/>
                  </a:lnTo>
                  <a:lnTo>
                    <a:pt x="4722" y="355"/>
                  </a:lnTo>
                  <a:lnTo>
                    <a:pt x="4722" y="355"/>
                  </a:lnTo>
                  <a:lnTo>
                    <a:pt x="4722" y="355"/>
                  </a:lnTo>
                  <a:lnTo>
                    <a:pt x="4722" y="355"/>
                  </a:lnTo>
                  <a:lnTo>
                    <a:pt x="4723" y="355"/>
                  </a:lnTo>
                  <a:lnTo>
                    <a:pt x="4723" y="355"/>
                  </a:lnTo>
                  <a:lnTo>
                    <a:pt x="4723" y="355"/>
                  </a:lnTo>
                  <a:lnTo>
                    <a:pt x="4723" y="355"/>
                  </a:lnTo>
                  <a:lnTo>
                    <a:pt x="4724" y="355"/>
                  </a:lnTo>
                  <a:lnTo>
                    <a:pt x="4724" y="355"/>
                  </a:lnTo>
                  <a:lnTo>
                    <a:pt x="4724" y="355"/>
                  </a:lnTo>
                  <a:lnTo>
                    <a:pt x="4724" y="355"/>
                  </a:lnTo>
                  <a:lnTo>
                    <a:pt x="4725" y="355"/>
                  </a:lnTo>
                  <a:lnTo>
                    <a:pt x="4725" y="355"/>
                  </a:lnTo>
                  <a:lnTo>
                    <a:pt x="4725" y="355"/>
                  </a:lnTo>
                  <a:lnTo>
                    <a:pt x="4726" y="355"/>
                  </a:lnTo>
                  <a:lnTo>
                    <a:pt x="4726" y="355"/>
                  </a:lnTo>
                  <a:lnTo>
                    <a:pt x="4726" y="355"/>
                  </a:lnTo>
                  <a:lnTo>
                    <a:pt x="4726" y="355"/>
                  </a:lnTo>
                  <a:lnTo>
                    <a:pt x="4727" y="355"/>
                  </a:lnTo>
                  <a:lnTo>
                    <a:pt x="4727" y="355"/>
                  </a:lnTo>
                  <a:lnTo>
                    <a:pt x="4727" y="355"/>
                  </a:lnTo>
                  <a:lnTo>
                    <a:pt x="4727" y="355"/>
                  </a:lnTo>
                  <a:lnTo>
                    <a:pt x="4727" y="355"/>
                  </a:lnTo>
                  <a:lnTo>
                    <a:pt x="4728" y="355"/>
                  </a:lnTo>
                  <a:lnTo>
                    <a:pt x="4728" y="355"/>
                  </a:lnTo>
                  <a:lnTo>
                    <a:pt x="4728" y="355"/>
                  </a:lnTo>
                  <a:lnTo>
                    <a:pt x="4728" y="355"/>
                  </a:lnTo>
                  <a:lnTo>
                    <a:pt x="4729" y="355"/>
                  </a:lnTo>
                  <a:lnTo>
                    <a:pt x="4729" y="355"/>
                  </a:lnTo>
                  <a:lnTo>
                    <a:pt x="4729" y="355"/>
                  </a:lnTo>
                  <a:lnTo>
                    <a:pt x="4730" y="355"/>
                  </a:lnTo>
                  <a:lnTo>
                    <a:pt x="4730" y="355"/>
                  </a:lnTo>
                  <a:lnTo>
                    <a:pt x="4730" y="355"/>
                  </a:lnTo>
                  <a:lnTo>
                    <a:pt x="4730" y="355"/>
                  </a:lnTo>
                  <a:lnTo>
                    <a:pt x="4731" y="355"/>
                  </a:lnTo>
                  <a:lnTo>
                    <a:pt x="4731" y="355"/>
                  </a:lnTo>
                  <a:lnTo>
                    <a:pt x="4731" y="355"/>
                  </a:lnTo>
                  <a:lnTo>
                    <a:pt x="4731" y="355"/>
                  </a:lnTo>
                  <a:lnTo>
                    <a:pt x="4732" y="355"/>
                  </a:lnTo>
                  <a:lnTo>
                    <a:pt x="4732" y="355"/>
                  </a:lnTo>
                  <a:lnTo>
                    <a:pt x="4732" y="355"/>
                  </a:lnTo>
                  <a:lnTo>
                    <a:pt x="4733" y="355"/>
                  </a:lnTo>
                  <a:lnTo>
                    <a:pt x="4733" y="355"/>
                  </a:lnTo>
                  <a:lnTo>
                    <a:pt x="4733" y="355"/>
                  </a:lnTo>
                  <a:lnTo>
                    <a:pt x="4733" y="355"/>
                  </a:lnTo>
                  <a:lnTo>
                    <a:pt x="4734" y="355"/>
                  </a:lnTo>
                  <a:lnTo>
                    <a:pt x="4734" y="355"/>
                  </a:lnTo>
                  <a:lnTo>
                    <a:pt x="4734" y="355"/>
                  </a:lnTo>
                  <a:lnTo>
                    <a:pt x="4734" y="355"/>
                  </a:lnTo>
                  <a:lnTo>
                    <a:pt x="4735" y="355"/>
                  </a:lnTo>
                  <a:lnTo>
                    <a:pt x="4735" y="355"/>
                  </a:lnTo>
                  <a:lnTo>
                    <a:pt x="4735" y="355"/>
                  </a:lnTo>
                  <a:lnTo>
                    <a:pt x="4735" y="355"/>
                  </a:lnTo>
                  <a:lnTo>
                    <a:pt x="4736" y="355"/>
                  </a:lnTo>
                  <a:lnTo>
                    <a:pt x="4736" y="355"/>
                  </a:lnTo>
                  <a:lnTo>
                    <a:pt x="4736" y="355"/>
                  </a:lnTo>
                  <a:lnTo>
                    <a:pt x="4736" y="355"/>
                  </a:lnTo>
                  <a:lnTo>
                    <a:pt x="4737" y="355"/>
                  </a:lnTo>
                  <a:lnTo>
                    <a:pt x="4737" y="355"/>
                  </a:lnTo>
                  <a:lnTo>
                    <a:pt x="4737" y="355"/>
                  </a:lnTo>
                  <a:lnTo>
                    <a:pt x="4737" y="355"/>
                  </a:lnTo>
                  <a:lnTo>
                    <a:pt x="4738" y="355"/>
                  </a:lnTo>
                  <a:lnTo>
                    <a:pt x="4738" y="355"/>
                  </a:lnTo>
                  <a:lnTo>
                    <a:pt x="4738" y="355"/>
                  </a:lnTo>
                  <a:lnTo>
                    <a:pt x="4738" y="355"/>
                  </a:lnTo>
                  <a:lnTo>
                    <a:pt x="4739" y="355"/>
                  </a:lnTo>
                  <a:lnTo>
                    <a:pt x="4739" y="355"/>
                  </a:lnTo>
                  <a:lnTo>
                    <a:pt x="4739" y="355"/>
                  </a:lnTo>
                  <a:lnTo>
                    <a:pt x="4739" y="355"/>
                  </a:lnTo>
                  <a:lnTo>
                    <a:pt x="4740" y="355"/>
                  </a:lnTo>
                  <a:lnTo>
                    <a:pt x="4740" y="355"/>
                  </a:lnTo>
                  <a:lnTo>
                    <a:pt x="4740" y="355"/>
                  </a:lnTo>
                  <a:lnTo>
                    <a:pt x="4740" y="355"/>
                  </a:lnTo>
                  <a:lnTo>
                    <a:pt x="4741" y="355"/>
                  </a:lnTo>
                  <a:lnTo>
                    <a:pt x="4741" y="355"/>
                  </a:lnTo>
                  <a:lnTo>
                    <a:pt x="4741" y="355"/>
                  </a:lnTo>
                  <a:lnTo>
                    <a:pt x="4742" y="355"/>
                  </a:lnTo>
                  <a:lnTo>
                    <a:pt x="4742" y="355"/>
                  </a:lnTo>
                  <a:lnTo>
                    <a:pt x="4742" y="355"/>
                  </a:lnTo>
                  <a:lnTo>
                    <a:pt x="4742" y="355"/>
                  </a:lnTo>
                  <a:lnTo>
                    <a:pt x="4743" y="355"/>
                  </a:lnTo>
                  <a:lnTo>
                    <a:pt x="4743" y="355"/>
                  </a:lnTo>
                  <a:lnTo>
                    <a:pt x="4743" y="355"/>
                  </a:lnTo>
                  <a:lnTo>
                    <a:pt x="4743" y="355"/>
                  </a:lnTo>
                  <a:lnTo>
                    <a:pt x="4744" y="355"/>
                  </a:lnTo>
                  <a:lnTo>
                    <a:pt x="4744" y="355"/>
                  </a:lnTo>
                  <a:lnTo>
                    <a:pt x="4744" y="355"/>
                  </a:lnTo>
                  <a:lnTo>
                    <a:pt x="4744" y="355"/>
                  </a:lnTo>
                  <a:lnTo>
                    <a:pt x="4745" y="355"/>
                  </a:lnTo>
                  <a:lnTo>
                    <a:pt x="4745" y="355"/>
                  </a:lnTo>
                  <a:lnTo>
                    <a:pt x="4745" y="355"/>
                  </a:lnTo>
                  <a:lnTo>
                    <a:pt x="4745" y="355"/>
                  </a:lnTo>
                  <a:lnTo>
                    <a:pt x="4746" y="355"/>
                  </a:lnTo>
                  <a:lnTo>
                    <a:pt x="4746" y="355"/>
                  </a:lnTo>
                  <a:lnTo>
                    <a:pt x="4746" y="355"/>
                  </a:lnTo>
                  <a:lnTo>
                    <a:pt x="4746" y="355"/>
                  </a:lnTo>
                  <a:lnTo>
                    <a:pt x="4747" y="355"/>
                  </a:lnTo>
                  <a:lnTo>
                    <a:pt x="4747" y="355"/>
                  </a:lnTo>
                  <a:lnTo>
                    <a:pt x="4747" y="355"/>
                  </a:lnTo>
                  <a:lnTo>
                    <a:pt x="4748" y="355"/>
                  </a:lnTo>
                  <a:lnTo>
                    <a:pt x="4748" y="355"/>
                  </a:lnTo>
                  <a:lnTo>
                    <a:pt x="4748" y="355"/>
                  </a:lnTo>
                  <a:lnTo>
                    <a:pt x="4748" y="355"/>
                  </a:lnTo>
                  <a:lnTo>
                    <a:pt x="4749" y="355"/>
                  </a:lnTo>
                  <a:lnTo>
                    <a:pt x="4749" y="355"/>
                  </a:lnTo>
                  <a:lnTo>
                    <a:pt x="4749" y="355"/>
                  </a:lnTo>
                  <a:lnTo>
                    <a:pt x="4749" y="355"/>
                  </a:lnTo>
                  <a:lnTo>
                    <a:pt x="4750" y="355"/>
                  </a:lnTo>
                  <a:lnTo>
                    <a:pt x="4750" y="355"/>
                  </a:lnTo>
                  <a:lnTo>
                    <a:pt x="4750" y="355"/>
                  </a:lnTo>
                  <a:lnTo>
                    <a:pt x="4750" y="355"/>
                  </a:lnTo>
                  <a:lnTo>
                    <a:pt x="4751" y="355"/>
                  </a:lnTo>
                  <a:lnTo>
                    <a:pt x="4751" y="355"/>
                  </a:lnTo>
                  <a:lnTo>
                    <a:pt x="4751" y="355"/>
                  </a:lnTo>
                  <a:lnTo>
                    <a:pt x="4751" y="355"/>
                  </a:lnTo>
                  <a:lnTo>
                    <a:pt x="4752" y="355"/>
                  </a:lnTo>
                  <a:lnTo>
                    <a:pt x="4752" y="355"/>
                  </a:lnTo>
                  <a:lnTo>
                    <a:pt x="4752" y="355"/>
                  </a:lnTo>
                  <a:lnTo>
                    <a:pt x="4752" y="355"/>
                  </a:lnTo>
                  <a:lnTo>
                    <a:pt x="4753" y="355"/>
                  </a:lnTo>
                  <a:lnTo>
                    <a:pt x="4753" y="355"/>
                  </a:lnTo>
                  <a:lnTo>
                    <a:pt x="4753" y="355"/>
                  </a:lnTo>
                  <a:lnTo>
                    <a:pt x="4753" y="355"/>
                  </a:lnTo>
                  <a:lnTo>
                    <a:pt x="4754" y="355"/>
                  </a:lnTo>
                  <a:lnTo>
                    <a:pt x="4754" y="355"/>
                  </a:lnTo>
                  <a:lnTo>
                    <a:pt x="4754" y="355"/>
                  </a:lnTo>
                  <a:lnTo>
                    <a:pt x="4755" y="355"/>
                  </a:lnTo>
                  <a:lnTo>
                    <a:pt x="4755" y="355"/>
                  </a:lnTo>
                  <a:lnTo>
                    <a:pt x="4755" y="355"/>
                  </a:lnTo>
                  <a:lnTo>
                    <a:pt x="4755" y="355"/>
                  </a:lnTo>
                  <a:lnTo>
                    <a:pt x="4756" y="355"/>
                  </a:lnTo>
                  <a:lnTo>
                    <a:pt x="4756" y="355"/>
                  </a:lnTo>
                  <a:lnTo>
                    <a:pt x="4756" y="355"/>
                  </a:lnTo>
                  <a:lnTo>
                    <a:pt x="4756" y="355"/>
                  </a:lnTo>
                  <a:lnTo>
                    <a:pt x="4757" y="355"/>
                  </a:lnTo>
                  <a:lnTo>
                    <a:pt x="4757" y="355"/>
                  </a:lnTo>
                  <a:lnTo>
                    <a:pt x="4757" y="355"/>
                  </a:lnTo>
                  <a:lnTo>
                    <a:pt x="4757" y="355"/>
                  </a:lnTo>
                  <a:lnTo>
                    <a:pt x="4758" y="355"/>
                  </a:lnTo>
                  <a:lnTo>
                    <a:pt x="4758" y="355"/>
                  </a:lnTo>
                  <a:lnTo>
                    <a:pt x="4758" y="355"/>
                  </a:lnTo>
                  <a:lnTo>
                    <a:pt x="4758" y="355"/>
                  </a:lnTo>
                  <a:lnTo>
                    <a:pt x="4759" y="355"/>
                  </a:lnTo>
                  <a:lnTo>
                    <a:pt x="4759" y="355"/>
                  </a:lnTo>
                  <a:lnTo>
                    <a:pt x="4759" y="355"/>
                  </a:lnTo>
                  <a:lnTo>
                    <a:pt x="4759" y="355"/>
                  </a:lnTo>
                  <a:lnTo>
                    <a:pt x="4759" y="355"/>
                  </a:lnTo>
                  <a:lnTo>
                    <a:pt x="4760" y="355"/>
                  </a:lnTo>
                  <a:lnTo>
                    <a:pt x="4760" y="355"/>
                  </a:lnTo>
                  <a:lnTo>
                    <a:pt x="4760" y="355"/>
                  </a:lnTo>
                  <a:lnTo>
                    <a:pt x="4761" y="355"/>
                  </a:lnTo>
                  <a:lnTo>
                    <a:pt x="4761" y="355"/>
                  </a:lnTo>
                  <a:lnTo>
                    <a:pt x="4761" y="355"/>
                  </a:lnTo>
                  <a:lnTo>
                    <a:pt x="4761" y="355"/>
                  </a:lnTo>
                  <a:lnTo>
                    <a:pt x="4762" y="355"/>
                  </a:lnTo>
                  <a:lnTo>
                    <a:pt x="4762" y="355"/>
                  </a:lnTo>
                  <a:lnTo>
                    <a:pt x="4762" y="355"/>
                  </a:lnTo>
                  <a:lnTo>
                    <a:pt x="4763" y="355"/>
                  </a:lnTo>
                  <a:lnTo>
                    <a:pt x="4763" y="355"/>
                  </a:lnTo>
                  <a:lnTo>
                    <a:pt x="4763" y="355"/>
                  </a:lnTo>
                  <a:lnTo>
                    <a:pt x="4763" y="355"/>
                  </a:lnTo>
                  <a:lnTo>
                    <a:pt x="4764" y="355"/>
                  </a:lnTo>
                  <a:lnTo>
                    <a:pt x="4764" y="355"/>
                  </a:lnTo>
                  <a:lnTo>
                    <a:pt x="4764" y="355"/>
                  </a:lnTo>
                  <a:lnTo>
                    <a:pt x="4764" y="355"/>
                  </a:lnTo>
                  <a:lnTo>
                    <a:pt x="4765" y="355"/>
                  </a:lnTo>
                  <a:lnTo>
                    <a:pt x="4765" y="355"/>
                  </a:lnTo>
                  <a:lnTo>
                    <a:pt x="4765" y="355"/>
                  </a:lnTo>
                  <a:lnTo>
                    <a:pt x="4765" y="355"/>
                  </a:lnTo>
                  <a:lnTo>
                    <a:pt x="4766" y="355"/>
                  </a:lnTo>
                  <a:lnTo>
                    <a:pt x="4766" y="355"/>
                  </a:lnTo>
                  <a:lnTo>
                    <a:pt x="4766" y="355"/>
                  </a:lnTo>
                  <a:lnTo>
                    <a:pt x="4766" y="355"/>
                  </a:lnTo>
                  <a:lnTo>
                    <a:pt x="4767" y="355"/>
                  </a:lnTo>
                  <a:lnTo>
                    <a:pt x="4767" y="355"/>
                  </a:lnTo>
                  <a:lnTo>
                    <a:pt x="4767" y="355"/>
                  </a:lnTo>
                  <a:lnTo>
                    <a:pt x="4767" y="355"/>
                  </a:lnTo>
                  <a:lnTo>
                    <a:pt x="4768" y="355"/>
                  </a:lnTo>
                  <a:lnTo>
                    <a:pt x="4768" y="355"/>
                  </a:lnTo>
                  <a:lnTo>
                    <a:pt x="4768" y="355"/>
                  </a:lnTo>
                  <a:lnTo>
                    <a:pt x="4768" y="355"/>
                  </a:lnTo>
                  <a:lnTo>
                    <a:pt x="4769" y="355"/>
                  </a:lnTo>
                  <a:lnTo>
                    <a:pt x="4769" y="355"/>
                  </a:lnTo>
                  <a:lnTo>
                    <a:pt x="4769" y="355"/>
                  </a:lnTo>
                  <a:lnTo>
                    <a:pt x="4770" y="355"/>
                  </a:lnTo>
                  <a:lnTo>
                    <a:pt x="4770" y="355"/>
                  </a:lnTo>
                  <a:lnTo>
                    <a:pt x="4770" y="355"/>
                  </a:lnTo>
                  <a:lnTo>
                    <a:pt x="4770" y="355"/>
                  </a:lnTo>
                  <a:lnTo>
                    <a:pt x="4771" y="355"/>
                  </a:lnTo>
                  <a:lnTo>
                    <a:pt x="4771" y="355"/>
                  </a:lnTo>
                  <a:lnTo>
                    <a:pt x="4771" y="355"/>
                  </a:lnTo>
                  <a:lnTo>
                    <a:pt x="4771" y="355"/>
                  </a:lnTo>
                  <a:lnTo>
                    <a:pt x="4771" y="355"/>
                  </a:lnTo>
                  <a:lnTo>
                    <a:pt x="4772" y="355"/>
                  </a:lnTo>
                  <a:lnTo>
                    <a:pt x="4772" y="355"/>
                  </a:lnTo>
                  <a:lnTo>
                    <a:pt x="4772" y="355"/>
                  </a:lnTo>
                  <a:lnTo>
                    <a:pt x="4773" y="355"/>
                  </a:lnTo>
                  <a:lnTo>
                    <a:pt x="4773" y="355"/>
                  </a:lnTo>
                  <a:lnTo>
                    <a:pt x="4773" y="355"/>
                  </a:lnTo>
                  <a:lnTo>
                    <a:pt x="4773" y="355"/>
                  </a:lnTo>
                  <a:lnTo>
                    <a:pt x="4774" y="355"/>
                  </a:lnTo>
                  <a:lnTo>
                    <a:pt x="4774" y="355"/>
                  </a:lnTo>
                  <a:lnTo>
                    <a:pt x="4774" y="355"/>
                  </a:lnTo>
                  <a:lnTo>
                    <a:pt x="4774" y="355"/>
                  </a:lnTo>
                  <a:lnTo>
                    <a:pt x="4775" y="355"/>
                  </a:lnTo>
                  <a:lnTo>
                    <a:pt x="4775" y="355"/>
                  </a:lnTo>
                  <a:lnTo>
                    <a:pt x="4775" y="355"/>
                  </a:lnTo>
                  <a:lnTo>
                    <a:pt x="4775" y="355"/>
                  </a:lnTo>
                  <a:lnTo>
                    <a:pt x="4776" y="355"/>
                  </a:lnTo>
                  <a:lnTo>
                    <a:pt x="4776" y="355"/>
                  </a:lnTo>
                  <a:lnTo>
                    <a:pt x="4776" y="355"/>
                  </a:lnTo>
                  <a:lnTo>
                    <a:pt x="4777" y="355"/>
                  </a:lnTo>
                  <a:lnTo>
                    <a:pt x="4777" y="355"/>
                  </a:lnTo>
                  <a:lnTo>
                    <a:pt x="4777" y="355"/>
                  </a:lnTo>
                  <a:lnTo>
                    <a:pt x="4777" y="355"/>
                  </a:lnTo>
                  <a:lnTo>
                    <a:pt x="4778" y="355"/>
                  </a:lnTo>
                  <a:lnTo>
                    <a:pt x="4778" y="355"/>
                  </a:lnTo>
                  <a:lnTo>
                    <a:pt x="4778" y="355"/>
                  </a:lnTo>
                  <a:lnTo>
                    <a:pt x="4778" y="355"/>
                  </a:lnTo>
                  <a:lnTo>
                    <a:pt x="4779" y="355"/>
                  </a:lnTo>
                  <a:lnTo>
                    <a:pt x="4779" y="355"/>
                  </a:lnTo>
                  <a:lnTo>
                    <a:pt x="4779" y="355"/>
                  </a:lnTo>
                  <a:lnTo>
                    <a:pt x="4779" y="355"/>
                  </a:lnTo>
                  <a:lnTo>
                    <a:pt x="4780" y="355"/>
                  </a:lnTo>
                  <a:lnTo>
                    <a:pt x="4780" y="355"/>
                  </a:lnTo>
                  <a:lnTo>
                    <a:pt x="4780" y="355"/>
                  </a:lnTo>
                  <a:lnTo>
                    <a:pt x="4780" y="355"/>
                  </a:lnTo>
                  <a:lnTo>
                    <a:pt x="4781" y="355"/>
                  </a:lnTo>
                  <a:lnTo>
                    <a:pt x="4781" y="355"/>
                  </a:lnTo>
                  <a:lnTo>
                    <a:pt x="4781" y="355"/>
                  </a:lnTo>
                  <a:lnTo>
                    <a:pt x="4781" y="355"/>
                  </a:lnTo>
                  <a:lnTo>
                    <a:pt x="4782" y="355"/>
                  </a:lnTo>
                  <a:lnTo>
                    <a:pt x="4782" y="355"/>
                  </a:lnTo>
                  <a:lnTo>
                    <a:pt x="4782" y="355"/>
                  </a:lnTo>
                  <a:lnTo>
                    <a:pt x="4782" y="355"/>
                  </a:lnTo>
                  <a:lnTo>
                    <a:pt x="4783" y="355"/>
                  </a:lnTo>
                  <a:lnTo>
                    <a:pt x="4783" y="355"/>
                  </a:lnTo>
                  <a:lnTo>
                    <a:pt x="4783" y="355"/>
                  </a:lnTo>
                  <a:lnTo>
                    <a:pt x="4783" y="355"/>
                  </a:lnTo>
                  <a:lnTo>
                    <a:pt x="4784" y="355"/>
                  </a:lnTo>
                  <a:lnTo>
                    <a:pt x="4784" y="355"/>
                  </a:lnTo>
                  <a:lnTo>
                    <a:pt x="4784" y="355"/>
                  </a:lnTo>
                  <a:lnTo>
                    <a:pt x="4785" y="355"/>
                  </a:lnTo>
                  <a:lnTo>
                    <a:pt x="4785" y="355"/>
                  </a:lnTo>
                  <a:lnTo>
                    <a:pt x="4785" y="355"/>
                  </a:lnTo>
                  <a:lnTo>
                    <a:pt x="4785" y="355"/>
                  </a:lnTo>
                  <a:lnTo>
                    <a:pt x="4786" y="355"/>
                  </a:lnTo>
                  <a:lnTo>
                    <a:pt x="4786" y="355"/>
                  </a:lnTo>
                  <a:lnTo>
                    <a:pt x="4786" y="355"/>
                  </a:lnTo>
                  <a:lnTo>
                    <a:pt x="4786" y="355"/>
                  </a:lnTo>
                  <a:lnTo>
                    <a:pt x="4787" y="355"/>
                  </a:lnTo>
                  <a:lnTo>
                    <a:pt x="4787" y="355"/>
                  </a:lnTo>
                  <a:lnTo>
                    <a:pt x="4787" y="355"/>
                  </a:lnTo>
                  <a:lnTo>
                    <a:pt x="4787" y="355"/>
                  </a:lnTo>
                  <a:lnTo>
                    <a:pt x="4788" y="355"/>
                  </a:lnTo>
                  <a:lnTo>
                    <a:pt x="4788" y="355"/>
                  </a:lnTo>
                  <a:lnTo>
                    <a:pt x="4788" y="355"/>
                  </a:lnTo>
                  <a:lnTo>
                    <a:pt x="4788" y="355"/>
                  </a:lnTo>
                  <a:lnTo>
                    <a:pt x="4789" y="355"/>
                  </a:lnTo>
                  <a:lnTo>
                    <a:pt x="4789" y="355"/>
                  </a:lnTo>
                  <a:lnTo>
                    <a:pt x="4789" y="355"/>
                  </a:lnTo>
                  <a:lnTo>
                    <a:pt x="4789" y="355"/>
                  </a:lnTo>
                  <a:lnTo>
                    <a:pt x="4790" y="355"/>
                  </a:lnTo>
                  <a:lnTo>
                    <a:pt x="4790" y="355"/>
                  </a:lnTo>
                  <a:lnTo>
                    <a:pt x="4790" y="355"/>
                  </a:lnTo>
                  <a:lnTo>
                    <a:pt x="4790" y="355"/>
                  </a:lnTo>
                  <a:lnTo>
                    <a:pt x="4791" y="355"/>
                  </a:lnTo>
                  <a:lnTo>
                    <a:pt x="4791" y="355"/>
                  </a:lnTo>
                  <a:lnTo>
                    <a:pt x="4791" y="355"/>
                  </a:lnTo>
                  <a:lnTo>
                    <a:pt x="4792" y="355"/>
                  </a:lnTo>
                  <a:lnTo>
                    <a:pt x="4792" y="355"/>
                  </a:lnTo>
                  <a:lnTo>
                    <a:pt x="4792" y="355"/>
                  </a:lnTo>
                  <a:lnTo>
                    <a:pt x="4792" y="355"/>
                  </a:lnTo>
                  <a:lnTo>
                    <a:pt x="4793" y="355"/>
                  </a:lnTo>
                  <a:lnTo>
                    <a:pt x="4793" y="355"/>
                  </a:lnTo>
                  <a:lnTo>
                    <a:pt x="4793" y="355"/>
                  </a:lnTo>
                  <a:lnTo>
                    <a:pt x="4793" y="355"/>
                  </a:lnTo>
                  <a:lnTo>
                    <a:pt x="4794" y="355"/>
                  </a:lnTo>
                  <a:lnTo>
                    <a:pt x="4794" y="355"/>
                  </a:lnTo>
                  <a:lnTo>
                    <a:pt x="4794" y="355"/>
                  </a:lnTo>
                  <a:lnTo>
                    <a:pt x="4794" y="355"/>
                  </a:lnTo>
                  <a:lnTo>
                    <a:pt x="4795" y="355"/>
                  </a:lnTo>
                  <a:lnTo>
                    <a:pt x="4795" y="355"/>
                  </a:lnTo>
                  <a:lnTo>
                    <a:pt x="4795" y="355"/>
                  </a:lnTo>
                  <a:lnTo>
                    <a:pt x="4795" y="355"/>
                  </a:lnTo>
                  <a:lnTo>
                    <a:pt x="4796" y="355"/>
                  </a:lnTo>
                  <a:lnTo>
                    <a:pt x="4796" y="355"/>
                  </a:lnTo>
                  <a:lnTo>
                    <a:pt x="4796" y="355"/>
                  </a:lnTo>
                  <a:lnTo>
                    <a:pt x="4796" y="355"/>
                  </a:lnTo>
                  <a:lnTo>
                    <a:pt x="4797" y="355"/>
                  </a:lnTo>
                  <a:lnTo>
                    <a:pt x="4797" y="355"/>
                  </a:lnTo>
                  <a:lnTo>
                    <a:pt x="4797" y="355"/>
                  </a:lnTo>
                  <a:lnTo>
                    <a:pt x="4797" y="355"/>
                  </a:lnTo>
                  <a:lnTo>
                    <a:pt x="4798" y="355"/>
                  </a:lnTo>
                  <a:lnTo>
                    <a:pt x="4798" y="355"/>
                  </a:lnTo>
                  <a:lnTo>
                    <a:pt x="4798" y="355"/>
                  </a:lnTo>
                  <a:lnTo>
                    <a:pt x="4799" y="355"/>
                  </a:lnTo>
                  <a:lnTo>
                    <a:pt x="4799" y="355"/>
                  </a:lnTo>
                  <a:lnTo>
                    <a:pt x="4799" y="355"/>
                  </a:lnTo>
                  <a:lnTo>
                    <a:pt x="4799" y="355"/>
                  </a:lnTo>
                  <a:lnTo>
                    <a:pt x="4800" y="355"/>
                  </a:lnTo>
                  <a:lnTo>
                    <a:pt x="4800" y="355"/>
                  </a:lnTo>
                  <a:lnTo>
                    <a:pt x="4800" y="355"/>
                  </a:lnTo>
                  <a:lnTo>
                    <a:pt x="4800" y="355"/>
                  </a:lnTo>
                  <a:lnTo>
                    <a:pt x="4801" y="355"/>
                  </a:lnTo>
                  <a:lnTo>
                    <a:pt x="4801" y="355"/>
                  </a:lnTo>
                  <a:lnTo>
                    <a:pt x="4801" y="355"/>
                  </a:lnTo>
                  <a:lnTo>
                    <a:pt x="4801" y="355"/>
                  </a:lnTo>
                  <a:lnTo>
                    <a:pt x="4802" y="355"/>
                  </a:lnTo>
                  <a:lnTo>
                    <a:pt x="4802" y="355"/>
                  </a:lnTo>
                  <a:lnTo>
                    <a:pt x="4802" y="355"/>
                  </a:lnTo>
                  <a:lnTo>
                    <a:pt x="4802" y="355"/>
                  </a:lnTo>
                  <a:lnTo>
                    <a:pt x="4803" y="355"/>
                  </a:lnTo>
                  <a:lnTo>
                    <a:pt x="4803" y="355"/>
                  </a:lnTo>
                  <a:lnTo>
                    <a:pt x="4803" y="355"/>
                  </a:lnTo>
                  <a:lnTo>
                    <a:pt x="4803" y="355"/>
                  </a:lnTo>
                  <a:lnTo>
                    <a:pt x="4803" y="355"/>
                  </a:lnTo>
                  <a:lnTo>
                    <a:pt x="4804" y="355"/>
                  </a:lnTo>
                  <a:lnTo>
                    <a:pt x="4804" y="355"/>
                  </a:lnTo>
                  <a:lnTo>
                    <a:pt x="4804" y="355"/>
                  </a:lnTo>
                  <a:lnTo>
                    <a:pt x="4805" y="355"/>
                  </a:lnTo>
                  <a:lnTo>
                    <a:pt x="4805" y="355"/>
                  </a:lnTo>
                  <a:lnTo>
                    <a:pt x="4805" y="355"/>
                  </a:lnTo>
                  <a:lnTo>
                    <a:pt x="4806" y="355"/>
                  </a:lnTo>
                  <a:lnTo>
                    <a:pt x="4806" y="355"/>
                  </a:lnTo>
                  <a:lnTo>
                    <a:pt x="4806" y="355"/>
                  </a:lnTo>
                  <a:lnTo>
                    <a:pt x="4806" y="355"/>
                  </a:lnTo>
                  <a:lnTo>
                    <a:pt x="4807" y="355"/>
                  </a:lnTo>
                  <a:lnTo>
                    <a:pt x="4807" y="355"/>
                  </a:lnTo>
                  <a:lnTo>
                    <a:pt x="4807" y="355"/>
                  </a:lnTo>
                  <a:lnTo>
                    <a:pt x="4807" y="355"/>
                  </a:lnTo>
                  <a:lnTo>
                    <a:pt x="4808" y="355"/>
                  </a:lnTo>
                  <a:lnTo>
                    <a:pt x="4808" y="355"/>
                  </a:lnTo>
                  <a:lnTo>
                    <a:pt x="4808" y="355"/>
                  </a:lnTo>
                  <a:lnTo>
                    <a:pt x="4808" y="355"/>
                  </a:lnTo>
                  <a:lnTo>
                    <a:pt x="4809" y="355"/>
                  </a:lnTo>
                  <a:lnTo>
                    <a:pt x="4809" y="355"/>
                  </a:lnTo>
                  <a:lnTo>
                    <a:pt x="4809" y="355"/>
                  </a:lnTo>
                  <a:lnTo>
                    <a:pt x="4809" y="355"/>
                  </a:lnTo>
                  <a:lnTo>
                    <a:pt x="4810" y="355"/>
                  </a:lnTo>
                  <a:lnTo>
                    <a:pt x="4810" y="355"/>
                  </a:lnTo>
                  <a:lnTo>
                    <a:pt x="4810" y="355"/>
                  </a:lnTo>
                  <a:lnTo>
                    <a:pt x="4810" y="355"/>
                  </a:lnTo>
                  <a:lnTo>
                    <a:pt x="4811" y="355"/>
                  </a:lnTo>
                  <a:lnTo>
                    <a:pt x="4811" y="355"/>
                  </a:lnTo>
                  <a:lnTo>
                    <a:pt x="4811" y="355"/>
                  </a:lnTo>
                  <a:lnTo>
                    <a:pt x="4811" y="355"/>
                  </a:lnTo>
                  <a:lnTo>
                    <a:pt x="4812" y="355"/>
                  </a:lnTo>
                  <a:lnTo>
                    <a:pt x="4812" y="355"/>
                  </a:lnTo>
                  <a:lnTo>
                    <a:pt x="4812" y="355"/>
                  </a:lnTo>
                  <a:lnTo>
                    <a:pt x="4813" y="355"/>
                  </a:lnTo>
                  <a:lnTo>
                    <a:pt x="4813" y="355"/>
                  </a:lnTo>
                  <a:lnTo>
                    <a:pt x="4813" y="355"/>
                  </a:lnTo>
                  <a:lnTo>
                    <a:pt x="4813" y="355"/>
                  </a:lnTo>
                  <a:lnTo>
                    <a:pt x="4814" y="355"/>
                  </a:lnTo>
                  <a:lnTo>
                    <a:pt x="4814" y="355"/>
                  </a:lnTo>
                  <a:lnTo>
                    <a:pt x="4814" y="355"/>
                  </a:lnTo>
                  <a:lnTo>
                    <a:pt x="4814" y="355"/>
                  </a:lnTo>
                  <a:lnTo>
                    <a:pt x="4815" y="355"/>
                  </a:lnTo>
                  <a:lnTo>
                    <a:pt x="4815" y="355"/>
                  </a:lnTo>
                  <a:lnTo>
                    <a:pt x="4815" y="355"/>
                  </a:lnTo>
                  <a:lnTo>
                    <a:pt x="4815" y="355"/>
                  </a:lnTo>
                  <a:lnTo>
                    <a:pt x="4815" y="355"/>
                  </a:lnTo>
                  <a:lnTo>
                    <a:pt x="4816" y="355"/>
                  </a:lnTo>
                  <a:lnTo>
                    <a:pt x="4816" y="355"/>
                  </a:lnTo>
                  <a:lnTo>
                    <a:pt x="4816" y="355"/>
                  </a:lnTo>
                  <a:lnTo>
                    <a:pt x="4817" y="355"/>
                  </a:lnTo>
                  <a:lnTo>
                    <a:pt x="4817" y="355"/>
                  </a:lnTo>
                  <a:lnTo>
                    <a:pt x="4817" y="355"/>
                  </a:lnTo>
                  <a:lnTo>
                    <a:pt x="4817" y="355"/>
                  </a:lnTo>
                  <a:lnTo>
                    <a:pt x="4818" y="355"/>
                  </a:lnTo>
                  <a:lnTo>
                    <a:pt x="4818" y="355"/>
                  </a:lnTo>
                  <a:lnTo>
                    <a:pt x="4818" y="355"/>
                  </a:lnTo>
                  <a:lnTo>
                    <a:pt x="4818" y="355"/>
                  </a:lnTo>
                  <a:lnTo>
                    <a:pt x="4819" y="355"/>
                  </a:lnTo>
                  <a:lnTo>
                    <a:pt x="4819" y="355"/>
                  </a:lnTo>
                  <a:lnTo>
                    <a:pt x="4819" y="355"/>
                  </a:lnTo>
                  <a:lnTo>
                    <a:pt x="4819" y="355"/>
                  </a:lnTo>
                  <a:lnTo>
                    <a:pt x="4820" y="355"/>
                  </a:lnTo>
                  <a:lnTo>
                    <a:pt x="4820" y="355"/>
                  </a:lnTo>
                  <a:lnTo>
                    <a:pt x="4820" y="355"/>
                  </a:lnTo>
                  <a:lnTo>
                    <a:pt x="4821" y="355"/>
                  </a:lnTo>
                  <a:lnTo>
                    <a:pt x="4821" y="355"/>
                  </a:lnTo>
                  <a:lnTo>
                    <a:pt x="4821" y="355"/>
                  </a:lnTo>
                  <a:lnTo>
                    <a:pt x="4821" y="355"/>
                  </a:lnTo>
                  <a:lnTo>
                    <a:pt x="4822" y="355"/>
                  </a:lnTo>
                  <a:lnTo>
                    <a:pt x="4822" y="355"/>
                  </a:lnTo>
                  <a:lnTo>
                    <a:pt x="4822" y="355"/>
                  </a:lnTo>
                  <a:lnTo>
                    <a:pt x="4822" y="355"/>
                  </a:lnTo>
                  <a:lnTo>
                    <a:pt x="4823" y="355"/>
                  </a:lnTo>
                  <a:lnTo>
                    <a:pt x="4823" y="355"/>
                  </a:lnTo>
                  <a:lnTo>
                    <a:pt x="4823" y="355"/>
                  </a:lnTo>
                  <a:lnTo>
                    <a:pt x="4823" y="355"/>
                  </a:lnTo>
                  <a:lnTo>
                    <a:pt x="4824" y="355"/>
                  </a:lnTo>
                  <a:lnTo>
                    <a:pt x="4824" y="355"/>
                  </a:lnTo>
                  <a:lnTo>
                    <a:pt x="4824" y="355"/>
                  </a:lnTo>
                  <a:lnTo>
                    <a:pt x="4824" y="355"/>
                  </a:lnTo>
                  <a:lnTo>
                    <a:pt x="4825" y="355"/>
                  </a:lnTo>
                  <a:lnTo>
                    <a:pt x="4825" y="355"/>
                  </a:lnTo>
                  <a:lnTo>
                    <a:pt x="4825" y="355"/>
                  </a:lnTo>
                  <a:lnTo>
                    <a:pt x="4825" y="355"/>
                  </a:lnTo>
                  <a:lnTo>
                    <a:pt x="4826" y="355"/>
                  </a:lnTo>
                  <a:lnTo>
                    <a:pt x="4826" y="355"/>
                  </a:lnTo>
                  <a:lnTo>
                    <a:pt x="4826" y="355"/>
                  </a:lnTo>
                  <a:lnTo>
                    <a:pt x="4826" y="355"/>
                  </a:lnTo>
                  <a:lnTo>
                    <a:pt x="4827" y="355"/>
                  </a:lnTo>
                  <a:lnTo>
                    <a:pt x="4827" y="355"/>
                  </a:lnTo>
                  <a:lnTo>
                    <a:pt x="4827" y="355"/>
                  </a:lnTo>
                  <a:lnTo>
                    <a:pt x="4827" y="355"/>
                  </a:lnTo>
                  <a:lnTo>
                    <a:pt x="4828" y="355"/>
                  </a:lnTo>
                  <a:lnTo>
                    <a:pt x="4828" y="355"/>
                  </a:lnTo>
                  <a:lnTo>
                    <a:pt x="4828" y="355"/>
                  </a:lnTo>
                  <a:lnTo>
                    <a:pt x="4829" y="355"/>
                  </a:lnTo>
                  <a:lnTo>
                    <a:pt x="4829" y="355"/>
                  </a:lnTo>
                  <a:lnTo>
                    <a:pt x="4829" y="355"/>
                  </a:lnTo>
                  <a:lnTo>
                    <a:pt x="4829" y="355"/>
                  </a:lnTo>
                  <a:lnTo>
                    <a:pt x="4830" y="355"/>
                  </a:lnTo>
                  <a:lnTo>
                    <a:pt x="4830" y="355"/>
                  </a:lnTo>
                  <a:lnTo>
                    <a:pt x="4830" y="355"/>
                  </a:lnTo>
                  <a:lnTo>
                    <a:pt x="4830" y="355"/>
                  </a:lnTo>
                  <a:lnTo>
                    <a:pt x="4831" y="355"/>
                  </a:lnTo>
                  <a:lnTo>
                    <a:pt x="4831" y="355"/>
                  </a:lnTo>
                  <a:lnTo>
                    <a:pt x="4831" y="355"/>
                  </a:lnTo>
                  <a:lnTo>
                    <a:pt x="4831" y="355"/>
                  </a:lnTo>
                  <a:lnTo>
                    <a:pt x="4832" y="355"/>
                  </a:lnTo>
                  <a:lnTo>
                    <a:pt x="4832" y="355"/>
                  </a:lnTo>
                  <a:lnTo>
                    <a:pt x="4832" y="355"/>
                  </a:lnTo>
                  <a:lnTo>
                    <a:pt x="4832" y="355"/>
                  </a:lnTo>
                  <a:lnTo>
                    <a:pt x="4833" y="355"/>
                  </a:lnTo>
                  <a:lnTo>
                    <a:pt x="4833" y="355"/>
                  </a:lnTo>
                  <a:lnTo>
                    <a:pt x="4833" y="355"/>
                  </a:lnTo>
                  <a:lnTo>
                    <a:pt x="4833" y="355"/>
                  </a:lnTo>
                  <a:lnTo>
                    <a:pt x="4834" y="355"/>
                  </a:lnTo>
                  <a:lnTo>
                    <a:pt x="4834" y="355"/>
                  </a:lnTo>
                  <a:lnTo>
                    <a:pt x="4834" y="355"/>
                  </a:lnTo>
                  <a:lnTo>
                    <a:pt x="4835" y="355"/>
                  </a:lnTo>
                  <a:lnTo>
                    <a:pt x="4835" y="355"/>
                  </a:lnTo>
                  <a:lnTo>
                    <a:pt x="4835" y="355"/>
                  </a:lnTo>
                  <a:lnTo>
                    <a:pt x="4835" y="355"/>
                  </a:lnTo>
                  <a:lnTo>
                    <a:pt x="4836" y="355"/>
                  </a:lnTo>
                  <a:lnTo>
                    <a:pt x="4836" y="355"/>
                  </a:lnTo>
                  <a:lnTo>
                    <a:pt x="4836" y="355"/>
                  </a:lnTo>
                  <a:lnTo>
                    <a:pt x="4836" y="355"/>
                  </a:lnTo>
                  <a:lnTo>
                    <a:pt x="4837" y="355"/>
                  </a:lnTo>
                  <a:lnTo>
                    <a:pt x="4837" y="355"/>
                  </a:lnTo>
                  <a:lnTo>
                    <a:pt x="4837" y="355"/>
                  </a:lnTo>
                  <a:lnTo>
                    <a:pt x="4837" y="355"/>
                  </a:lnTo>
                  <a:lnTo>
                    <a:pt x="4838" y="355"/>
                  </a:lnTo>
                  <a:lnTo>
                    <a:pt x="4838" y="355"/>
                  </a:lnTo>
                  <a:lnTo>
                    <a:pt x="4838" y="355"/>
                  </a:lnTo>
                  <a:lnTo>
                    <a:pt x="4838" y="355"/>
                  </a:lnTo>
                  <a:lnTo>
                    <a:pt x="4839" y="355"/>
                  </a:lnTo>
                  <a:lnTo>
                    <a:pt x="4839" y="355"/>
                  </a:lnTo>
                  <a:lnTo>
                    <a:pt x="4839" y="355"/>
                  </a:lnTo>
                  <a:lnTo>
                    <a:pt x="4839" y="355"/>
                  </a:lnTo>
                  <a:lnTo>
                    <a:pt x="4840" y="355"/>
                  </a:lnTo>
                  <a:lnTo>
                    <a:pt x="4840" y="355"/>
                  </a:lnTo>
                  <a:lnTo>
                    <a:pt x="4840" y="355"/>
                  </a:lnTo>
                  <a:lnTo>
                    <a:pt x="4840" y="355"/>
                  </a:lnTo>
                  <a:lnTo>
                    <a:pt x="4841" y="355"/>
                  </a:lnTo>
                  <a:lnTo>
                    <a:pt x="4841" y="355"/>
                  </a:lnTo>
                  <a:lnTo>
                    <a:pt x="4841" y="355"/>
                  </a:lnTo>
                  <a:lnTo>
                    <a:pt x="4841" y="355"/>
                  </a:lnTo>
                  <a:lnTo>
                    <a:pt x="4842" y="355"/>
                  </a:lnTo>
                  <a:lnTo>
                    <a:pt x="4842" y="355"/>
                  </a:lnTo>
                  <a:lnTo>
                    <a:pt x="4842" y="355"/>
                  </a:lnTo>
                  <a:lnTo>
                    <a:pt x="4843" y="355"/>
                  </a:lnTo>
                  <a:lnTo>
                    <a:pt x="4843" y="355"/>
                  </a:lnTo>
                  <a:lnTo>
                    <a:pt x="4843" y="355"/>
                  </a:lnTo>
                  <a:lnTo>
                    <a:pt x="4843" y="355"/>
                  </a:lnTo>
                  <a:lnTo>
                    <a:pt x="4844" y="355"/>
                  </a:lnTo>
                  <a:lnTo>
                    <a:pt x="4844" y="355"/>
                  </a:lnTo>
                  <a:lnTo>
                    <a:pt x="4844" y="355"/>
                  </a:lnTo>
                  <a:lnTo>
                    <a:pt x="4844" y="355"/>
                  </a:lnTo>
                  <a:lnTo>
                    <a:pt x="4845" y="355"/>
                  </a:lnTo>
                  <a:lnTo>
                    <a:pt x="4845" y="355"/>
                  </a:lnTo>
                  <a:lnTo>
                    <a:pt x="4845" y="355"/>
                  </a:lnTo>
                  <a:lnTo>
                    <a:pt x="4845" y="355"/>
                  </a:lnTo>
                  <a:lnTo>
                    <a:pt x="4846" y="355"/>
                  </a:lnTo>
                  <a:lnTo>
                    <a:pt x="4846" y="355"/>
                  </a:lnTo>
                  <a:lnTo>
                    <a:pt x="4846" y="355"/>
                  </a:lnTo>
                  <a:lnTo>
                    <a:pt x="4846" y="355"/>
                  </a:lnTo>
                  <a:lnTo>
                    <a:pt x="4846" y="355"/>
                  </a:lnTo>
                  <a:lnTo>
                    <a:pt x="4847" y="355"/>
                  </a:lnTo>
                  <a:lnTo>
                    <a:pt x="4847" y="355"/>
                  </a:lnTo>
                  <a:lnTo>
                    <a:pt x="4847" y="355"/>
                  </a:lnTo>
                  <a:lnTo>
                    <a:pt x="4847" y="355"/>
                  </a:lnTo>
                  <a:lnTo>
                    <a:pt x="4848" y="355"/>
                  </a:lnTo>
                  <a:lnTo>
                    <a:pt x="4848" y="355"/>
                  </a:lnTo>
                  <a:lnTo>
                    <a:pt x="4848" y="355"/>
                  </a:lnTo>
                  <a:lnTo>
                    <a:pt x="4849" y="355"/>
                  </a:lnTo>
                  <a:lnTo>
                    <a:pt x="4849" y="355"/>
                  </a:lnTo>
                  <a:lnTo>
                    <a:pt x="4849" y="355"/>
                  </a:lnTo>
                  <a:lnTo>
                    <a:pt x="4850" y="355"/>
                  </a:lnTo>
                  <a:lnTo>
                    <a:pt x="4850" y="355"/>
                  </a:lnTo>
                  <a:lnTo>
                    <a:pt x="4850" y="355"/>
                  </a:lnTo>
                  <a:lnTo>
                    <a:pt x="4850" y="355"/>
                  </a:lnTo>
                  <a:lnTo>
                    <a:pt x="4851" y="355"/>
                  </a:lnTo>
                  <a:lnTo>
                    <a:pt x="4851" y="355"/>
                  </a:lnTo>
                  <a:lnTo>
                    <a:pt x="4851" y="355"/>
                  </a:lnTo>
                  <a:lnTo>
                    <a:pt x="4851" y="355"/>
                  </a:lnTo>
                  <a:lnTo>
                    <a:pt x="4852" y="355"/>
                  </a:lnTo>
                  <a:lnTo>
                    <a:pt x="4852" y="355"/>
                  </a:lnTo>
                  <a:lnTo>
                    <a:pt x="4852" y="355"/>
                  </a:lnTo>
                  <a:lnTo>
                    <a:pt x="4852" y="355"/>
                  </a:lnTo>
                  <a:lnTo>
                    <a:pt x="4853" y="355"/>
                  </a:lnTo>
                  <a:lnTo>
                    <a:pt x="4853" y="355"/>
                  </a:lnTo>
                  <a:lnTo>
                    <a:pt x="4853" y="355"/>
                  </a:lnTo>
                  <a:lnTo>
                    <a:pt x="4853" y="355"/>
                  </a:lnTo>
                  <a:lnTo>
                    <a:pt x="4854" y="355"/>
                  </a:lnTo>
                  <a:lnTo>
                    <a:pt x="4854" y="355"/>
                  </a:lnTo>
                  <a:lnTo>
                    <a:pt x="4854" y="355"/>
                  </a:lnTo>
                  <a:lnTo>
                    <a:pt x="4854" y="355"/>
                  </a:lnTo>
                  <a:lnTo>
                    <a:pt x="4855" y="355"/>
                  </a:lnTo>
                  <a:lnTo>
                    <a:pt x="4855" y="355"/>
                  </a:lnTo>
                  <a:lnTo>
                    <a:pt x="4855" y="355"/>
                  </a:lnTo>
                  <a:lnTo>
                    <a:pt x="4855" y="355"/>
                  </a:lnTo>
                  <a:lnTo>
                    <a:pt x="4856" y="355"/>
                  </a:lnTo>
                  <a:lnTo>
                    <a:pt x="4856" y="355"/>
                  </a:lnTo>
                  <a:lnTo>
                    <a:pt x="4856" y="355"/>
                  </a:lnTo>
                  <a:lnTo>
                    <a:pt x="4857" y="355"/>
                  </a:lnTo>
                  <a:lnTo>
                    <a:pt x="4857" y="355"/>
                  </a:lnTo>
                  <a:lnTo>
                    <a:pt x="4857" y="355"/>
                  </a:lnTo>
                  <a:lnTo>
                    <a:pt x="4857" y="355"/>
                  </a:lnTo>
                  <a:lnTo>
                    <a:pt x="4858" y="355"/>
                  </a:lnTo>
                  <a:lnTo>
                    <a:pt x="4858" y="355"/>
                  </a:lnTo>
                  <a:lnTo>
                    <a:pt x="4858" y="355"/>
                  </a:lnTo>
                  <a:lnTo>
                    <a:pt x="4858" y="355"/>
                  </a:lnTo>
                  <a:lnTo>
                    <a:pt x="4858" y="355"/>
                  </a:lnTo>
                  <a:lnTo>
                    <a:pt x="4859" y="355"/>
                  </a:lnTo>
                  <a:lnTo>
                    <a:pt x="4859" y="355"/>
                  </a:lnTo>
                  <a:lnTo>
                    <a:pt x="4859" y="355"/>
                  </a:lnTo>
                  <a:lnTo>
                    <a:pt x="4859" y="355"/>
                  </a:lnTo>
                  <a:lnTo>
                    <a:pt x="4860" y="355"/>
                  </a:lnTo>
                  <a:lnTo>
                    <a:pt x="4860" y="355"/>
                  </a:lnTo>
                  <a:lnTo>
                    <a:pt x="4860" y="355"/>
                  </a:lnTo>
                  <a:lnTo>
                    <a:pt x="4861" y="355"/>
                  </a:lnTo>
                  <a:lnTo>
                    <a:pt x="4861" y="355"/>
                  </a:lnTo>
                  <a:lnTo>
                    <a:pt x="4861" y="355"/>
                  </a:lnTo>
                  <a:lnTo>
                    <a:pt x="4861" y="355"/>
                  </a:lnTo>
                  <a:lnTo>
                    <a:pt x="4862" y="355"/>
                  </a:lnTo>
                  <a:lnTo>
                    <a:pt x="4862" y="355"/>
                  </a:lnTo>
                  <a:lnTo>
                    <a:pt x="4862" y="355"/>
                  </a:lnTo>
                  <a:lnTo>
                    <a:pt x="4862" y="355"/>
                  </a:lnTo>
                  <a:lnTo>
                    <a:pt x="4863" y="355"/>
                  </a:lnTo>
                  <a:lnTo>
                    <a:pt x="4863" y="355"/>
                  </a:lnTo>
                  <a:lnTo>
                    <a:pt x="4863" y="355"/>
                  </a:lnTo>
                  <a:lnTo>
                    <a:pt x="4864" y="355"/>
                  </a:lnTo>
                  <a:lnTo>
                    <a:pt x="4864" y="355"/>
                  </a:lnTo>
                  <a:lnTo>
                    <a:pt x="4864" y="355"/>
                  </a:lnTo>
                  <a:lnTo>
                    <a:pt x="4864" y="355"/>
                  </a:lnTo>
                  <a:lnTo>
                    <a:pt x="4865" y="355"/>
                  </a:lnTo>
                  <a:lnTo>
                    <a:pt x="4865" y="355"/>
                  </a:lnTo>
                  <a:lnTo>
                    <a:pt x="4865" y="355"/>
                  </a:lnTo>
                  <a:lnTo>
                    <a:pt x="4865" y="355"/>
                  </a:lnTo>
                  <a:lnTo>
                    <a:pt x="4866" y="355"/>
                  </a:lnTo>
                  <a:lnTo>
                    <a:pt x="4866" y="355"/>
                  </a:lnTo>
                  <a:lnTo>
                    <a:pt x="4866" y="355"/>
                  </a:lnTo>
                  <a:lnTo>
                    <a:pt x="4866" y="355"/>
                  </a:lnTo>
                  <a:lnTo>
                    <a:pt x="4867" y="355"/>
                  </a:lnTo>
                  <a:lnTo>
                    <a:pt x="4867" y="355"/>
                  </a:lnTo>
                  <a:lnTo>
                    <a:pt x="4867" y="355"/>
                  </a:lnTo>
                  <a:lnTo>
                    <a:pt x="4867" y="355"/>
                  </a:lnTo>
                  <a:lnTo>
                    <a:pt x="4868" y="355"/>
                  </a:lnTo>
                  <a:lnTo>
                    <a:pt x="4868" y="355"/>
                  </a:lnTo>
                  <a:lnTo>
                    <a:pt x="4868" y="355"/>
                  </a:lnTo>
                  <a:lnTo>
                    <a:pt x="4868" y="355"/>
                  </a:lnTo>
                  <a:lnTo>
                    <a:pt x="4869" y="355"/>
                  </a:lnTo>
                  <a:lnTo>
                    <a:pt x="4869" y="355"/>
                  </a:lnTo>
                  <a:lnTo>
                    <a:pt x="4869" y="355"/>
                  </a:lnTo>
                  <a:lnTo>
                    <a:pt x="4869" y="355"/>
                  </a:lnTo>
                  <a:lnTo>
                    <a:pt x="4870" y="355"/>
                  </a:lnTo>
                  <a:lnTo>
                    <a:pt x="4870" y="355"/>
                  </a:lnTo>
                  <a:lnTo>
                    <a:pt x="4870" y="355"/>
                  </a:lnTo>
                  <a:lnTo>
                    <a:pt x="4870" y="355"/>
                  </a:lnTo>
                  <a:lnTo>
                    <a:pt x="4871" y="355"/>
                  </a:lnTo>
                  <a:lnTo>
                    <a:pt x="4871" y="355"/>
                  </a:lnTo>
                  <a:lnTo>
                    <a:pt x="4871" y="355"/>
                  </a:lnTo>
                  <a:lnTo>
                    <a:pt x="4871" y="355"/>
                  </a:lnTo>
                  <a:lnTo>
                    <a:pt x="4872" y="355"/>
                  </a:lnTo>
                  <a:lnTo>
                    <a:pt x="4872" y="355"/>
                  </a:lnTo>
                  <a:lnTo>
                    <a:pt x="4872" y="355"/>
                  </a:lnTo>
                  <a:lnTo>
                    <a:pt x="4873" y="355"/>
                  </a:lnTo>
                  <a:lnTo>
                    <a:pt x="4873" y="355"/>
                  </a:lnTo>
                  <a:lnTo>
                    <a:pt x="4873" y="355"/>
                  </a:lnTo>
                  <a:lnTo>
                    <a:pt x="4873" y="355"/>
                  </a:lnTo>
                  <a:lnTo>
                    <a:pt x="4874" y="355"/>
                  </a:lnTo>
                  <a:lnTo>
                    <a:pt x="4874" y="355"/>
                  </a:lnTo>
                  <a:lnTo>
                    <a:pt x="4874" y="355"/>
                  </a:lnTo>
                  <a:lnTo>
                    <a:pt x="4874" y="355"/>
                  </a:lnTo>
                  <a:lnTo>
                    <a:pt x="4875" y="355"/>
                  </a:lnTo>
                  <a:lnTo>
                    <a:pt x="4875" y="355"/>
                  </a:lnTo>
                  <a:lnTo>
                    <a:pt x="4875" y="355"/>
                  </a:lnTo>
                  <a:lnTo>
                    <a:pt x="4875" y="355"/>
                  </a:lnTo>
                  <a:lnTo>
                    <a:pt x="4876" y="355"/>
                  </a:lnTo>
                  <a:lnTo>
                    <a:pt x="4876" y="355"/>
                  </a:lnTo>
                  <a:lnTo>
                    <a:pt x="4876" y="355"/>
                  </a:lnTo>
                  <a:lnTo>
                    <a:pt x="4876" y="355"/>
                  </a:lnTo>
                  <a:lnTo>
                    <a:pt x="4877" y="355"/>
                  </a:lnTo>
                  <a:lnTo>
                    <a:pt x="4877" y="355"/>
                  </a:lnTo>
                  <a:lnTo>
                    <a:pt x="4877" y="355"/>
                  </a:lnTo>
                  <a:lnTo>
                    <a:pt x="4877" y="355"/>
                  </a:lnTo>
                  <a:lnTo>
                    <a:pt x="4878" y="355"/>
                  </a:lnTo>
                  <a:lnTo>
                    <a:pt x="4878" y="355"/>
                  </a:lnTo>
                  <a:lnTo>
                    <a:pt x="4878" y="355"/>
                  </a:lnTo>
                  <a:lnTo>
                    <a:pt x="4879" y="355"/>
                  </a:lnTo>
                  <a:lnTo>
                    <a:pt x="4879" y="355"/>
                  </a:lnTo>
                  <a:lnTo>
                    <a:pt x="4879" y="355"/>
                  </a:lnTo>
                  <a:lnTo>
                    <a:pt x="4879" y="355"/>
                  </a:lnTo>
                  <a:lnTo>
                    <a:pt x="4880" y="355"/>
                  </a:lnTo>
                  <a:lnTo>
                    <a:pt x="4880" y="355"/>
                  </a:lnTo>
                  <a:lnTo>
                    <a:pt x="4880" y="355"/>
                  </a:lnTo>
                  <a:lnTo>
                    <a:pt x="4880" y="355"/>
                  </a:lnTo>
                  <a:lnTo>
                    <a:pt x="4881" y="355"/>
                  </a:lnTo>
                  <a:lnTo>
                    <a:pt x="4881" y="355"/>
                  </a:lnTo>
                  <a:lnTo>
                    <a:pt x="4881" y="355"/>
                  </a:lnTo>
                  <a:lnTo>
                    <a:pt x="4881" y="355"/>
                  </a:lnTo>
                  <a:lnTo>
                    <a:pt x="4882" y="355"/>
                  </a:lnTo>
                  <a:lnTo>
                    <a:pt x="4882" y="355"/>
                  </a:lnTo>
                  <a:lnTo>
                    <a:pt x="4882" y="355"/>
                  </a:lnTo>
                  <a:lnTo>
                    <a:pt x="4882" y="355"/>
                  </a:lnTo>
                  <a:lnTo>
                    <a:pt x="4883" y="355"/>
                  </a:lnTo>
                  <a:lnTo>
                    <a:pt x="4883" y="355"/>
                  </a:lnTo>
                  <a:lnTo>
                    <a:pt x="4883" y="355"/>
                  </a:lnTo>
                  <a:lnTo>
                    <a:pt x="4883" y="355"/>
                  </a:lnTo>
                  <a:lnTo>
                    <a:pt x="4884" y="355"/>
                  </a:lnTo>
                  <a:lnTo>
                    <a:pt x="4884" y="355"/>
                  </a:lnTo>
                  <a:lnTo>
                    <a:pt x="4884" y="355"/>
                  </a:lnTo>
                  <a:lnTo>
                    <a:pt x="4884" y="355"/>
                  </a:lnTo>
                  <a:lnTo>
                    <a:pt x="4885" y="355"/>
                  </a:lnTo>
                  <a:lnTo>
                    <a:pt x="4885" y="355"/>
                  </a:lnTo>
                  <a:lnTo>
                    <a:pt x="4885" y="355"/>
                  </a:lnTo>
                  <a:lnTo>
                    <a:pt x="4886" y="355"/>
                  </a:lnTo>
                  <a:lnTo>
                    <a:pt x="4886" y="355"/>
                  </a:lnTo>
                  <a:lnTo>
                    <a:pt x="4886" y="355"/>
                  </a:lnTo>
                  <a:lnTo>
                    <a:pt x="4886" y="355"/>
                  </a:lnTo>
                  <a:lnTo>
                    <a:pt x="4887" y="355"/>
                  </a:lnTo>
                  <a:lnTo>
                    <a:pt x="4887" y="355"/>
                  </a:lnTo>
                  <a:lnTo>
                    <a:pt x="4887" y="355"/>
                  </a:lnTo>
                  <a:lnTo>
                    <a:pt x="4887" y="355"/>
                  </a:lnTo>
                  <a:lnTo>
                    <a:pt x="4888" y="355"/>
                  </a:lnTo>
                  <a:lnTo>
                    <a:pt x="4888" y="355"/>
                  </a:lnTo>
                  <a:lnTo>
                    <a:pt x="4888" y="355"/>
                  </a:lnTo>
                  <a:lnTo>
                    <a:pt x="4888" y="355"/>
                  </a:lnTo>
                  <a:lnTo>
                    <a:pt x="4889" y="355"/>
                  </a:lnTo>
                  <a:lnTo>
                    <a:pt x="4889" y="355"/>
                  </a:lnTo>
                  <a:lnTo>
                    <a:pt x="4889" y="355"/>
                  </a:lnTo>
                  <a:lnTo>
                    <a:pt x="4889" y="355"/>
                  </a:lnTo>
                  <a:lnTo>
                    <a:pt x="4890" y="355"/>
                  </a:lnTo>
                  <a:lnTo>
                    <a:pt x="4890" y="355"/>
                  </a:lnTo>
                  <a:lnTo>
                    <a:pt x="4890" y="355"/>
                  </a:lnTo>
                  <a:lnTo>
                    <a:pt x="4890" y="355"/>
                  </a:lnTo>
                  <a:lnTo>
                    <a:pt x="4890" y="355"/>
                  </a:lnTo>
                  <a:lnTo>
                    <a:pt x="4891" y="355"/>
                  </a:lnTo>
                  <a:lnTo>
                    <a:pt x="4891" y="355"/>
                  </a:lnTo>
                  <a:lnTo>
                    <a:pt x="4891" y="0"/>
                  </a:lnTo>
                  <a:lnTo>
                    <a:pt x="4891" y="0"/>
                  </a:lnTo>
                  <a:lnTo>
                    <a:pt x="4892" y="0"/>
                  </a:lnTo>
                  <a:lnTo>
                    <a:pt x="4892" y="0"/>
                  </a:lnTo>
                  <a:lnTo>
                    <a:pt x="4892" y="0"/>
                  </a:lnTo>
                  <a:lnTo>
                    <a:pt x="4893" y="0"/>
                  </a:lnTo>
                  <a:lnTo>
                    <a:pt x="4893" y="0"/>
                  </a:lnTo>
                  <a:lnTo>
                    <a:pt x="4893" y="0"/>
                  </a:lnTo>
                  <a:lnTo>
                    <a:pt x="4893" y="0"/>
                  </a:lnTo>
                  <a:lnTo>
                    <a:pt x="4894" y="0"/>
                  </a:lnTo>
                  <a:lnTo>
                    <a:pt x="4894" y="0"/>
                  </a:lnTo>
                  <a:lnTo>
                    <a:pt x="4894" y="0"/>
                  </a:lnTo>
                  <a:lnTo>
                    <a:pt x="4894" y="0"/>
                  </a:lnTo>
                  <a:lnTo>
                    <a:pt x="4895" y="0"/>
                  </a:lnTo>
                  <a:lnTo>
                    <a:pt x="4895" y="0"/>
                  </a:lnTo>
                  <a:lnTo>
                    <a:pt x="4895" y="0"/>
                  </a:lnTo>
                  <a:lnTo>
                    <a:pt x="4895" y="0"/>
                  </a:lnTo>
                  <a:lnTo>
                    <a:pt x="4896" y="0"/>
                  </a:lnTo>
                  <a:lnTo>
                    <a:pt x="4896" y="0"/>
                  </a:lnTo>
                  <a:lnTo>
                    <a:pt x="4896" y="0"/>
                  </a:lnTo>
                  <a:lnTo>
                    <a:pt x="4896" y="0"/>
                  </a:lnTo>
                  <a:lnTo>
                    <a:pt x="4897" y="0"/>
                  </a:lnTo>
                  <a:lnTo>
                    <a:pt x="4897" y="0"/>
                  </a:lnTo>
                  <a:lnTo>
                    <a:pt x="4897" y="0"/>
                  </a:lnTo>
                  <a:lnTo>
                    <a:pt x="4897" y="0"/>
                  </a:lnTo>
                  <a:lnTo>
                    <a:pt x="4898" y="0"/>
                  </a:lnTo>
                  <a:lnTo>
                    <a:pt x="4898" y="0"/>
                  </a:lnTo>
                  <a:lnTo>
                    <a:pt x="4898" y="0"/>
                  </a:lnTo>
                  <a:lnTo>
                    <a:pt x="4898" y="0"/>
                  </a:lnTo>
                  <a:lnTo>
                    <a:pt x="4899" y="0"/>
                  </a:lnTo>
                  <a:lnTo>
                    <a:pt x="4899" y="0"/>
                  </a:lnTo>
                  <a:lnTo>
                    <a:pt x="4899" y="0"/>
                  </a:lnTo>
                  <a:lnTo>
                    <a:pt x="4899" y="0"/>
                  </a:lnTo>
                  <a:lnTo>
                    <a:pt x="4900" y="0"/>
                  </a:lnTo>
                  <a:lnTo>
                    <a:pt x="4900" y="0"/>
                  </a:lnTo>
                  <a:lnTo>
                    <a:pt x="4900" y="0"/>
                  </a:lnTo>
                  <a:lnTo>
                    <a:pt x="4901" y="0"/>
                  </a:lnTo>
                  <a:lnTo>
                    <a:pt x="4901" y="0"/>
                  </a:lnTo>
                  <a:lnTo>
                    <a:pt x="4901" y="0"/>
                  </a:lnTo>
                  <a:lnTo>
                    <a:pt x="4901" y="0"/>
                  </a:lnTo>
                  <a:lnTo>
                    <a:pt x="4902" y="0"/>
                  </a:lnTo>
                  <a:lnTo>
                    <a:pt x="4902" y="0"/>
                  </a:lnTo>
                  <a:lnTo>
                    <a:pt x="4902" y="0"/>
                  </a:lnTo>
                  <a:lnTo>
                    <a:pt x="4902" y="0"/>
                  </a:lnTo>
                  <a:lnTo>
                    <a:pt x="4902" y="0"/>
                  </a:lnTo>
                  <a:lnTo>
                    <a:pt x="4903" y="0"/>
                  </a:lnTo>
                  <a:lnTo>
                    <a:pt x="4903" y="0"/>
                  </a:lnTo>
                  <a:lnTo>
                    <a:pt x="4903" y="0"/>
                  </a:lnTo>
                  <a:lnTo>
                    <a:pt x="4904" y="0"/>
                  </a:lnTo>
                  <a:lnTo>
                    <a:pt x="4904" y="0"/>
                  </a:lnTo>
                  <a:lnTo>
                    <a:pt x="4904" y="0"/>
                  </a:lnTo>
                  <a:lnTo>
                    <a:pt x="4904" y="0"/>
                  </a:lnTo>
                  <a:lnTo>
                    <a:pt x="4905" y="0"/>
                  </a:lnTo>
                  <a:lnTo>
                    <a:pt x="4905" y="0"/>
                  </a:lnTo>
                  <a:lnTo>
                    <a:pt x="4905" y="0"/>
                  </a:lnTo>
                  <a:lnTo>
                    <a:pt x="4905" y="0"/>
                  </a:lnTo>
                  <a:lnTo>
                    <a:pt x="4906" y="0"/>
                  </a:lnTo>
                  <a:lnTo>
                    <a:pt x="4906" y="0"/>
                  </a:lnTo>
                  <a:lnTo>
                    <a:pt x="4906" y="0"/>
                  </a:lnTo>
                  <a:lnTo>
                    <a:pt x="4906" y="0"/>
                  </a:lnTo>
                  <a:lnTo>
                    <a:pt x="4907" y="0"/>
                  </a:lnTo>
                  <a:lnTo>
                    <a:pt x="4907" y="0"/>
                  </a:lnTo>
                  <a:lnTo>
                    <a:pt x="4907" y="0"/>
                  </a:lnTo>
                  <a:lnTo>
                    <a:pt x="4908" y="0"/>
                  </a:lnTo>
                  <a:lnTo>
                    <a:pt x="4908" y="0"/>
                  </a:lnTo>
                  <a:lnTo>
                    <a:pt x="4908" y="0"/>
                  </a:lnTo>
                  <a:lnTo>
                    <a:pt x="4908" y="0"/>
                  </a:lnTo>
                  <a:lnTo>
                    <a:pt x="4908" y="355"/>
                  </a:lnTo>
                  <a:lnTo>
                    <a:pt x="4909" y="355"/>
                  </a:lnTo>
                  <a:lnTo>
                    <a:pt x="4909" y="355"/>
                  </a:lnTo>
                  <a:lnTo>
                    <a:pt x="4909" y="355"/>
                  </a:lnTo>
                  <a:lnTo>
                    <a:pt x="4909" y="355"/>
                  </a:lnTo>
                  <a:lnTo>
                    <a:pt x="4910" y="355"/>
                  </a:lnTo>
                  <a:lnTo>
                    <a:pt x="4910" y="355"/>
                  </a:lnTo>
                  <a:lnTo>
                    <a:pt x="4910" y="355"/>
                  </a:lnTo>
                  <a:lnTo>
                    <a:pt x="4910" y="355"/>
                  </a:lnTo>
                  <a:lnTo>
                    <a:pt x="4911" y="355"/>
                  </a:lnTo>
                  <a:lnTo>
                    <a:pt x="4911" y="355"/>
                  </a:lnTo>
                  <a:lnTo>
                    <a:pt x="4911" y="355"/>
                  </a:lnTo>
                  <a:lnTo>
                    <a:pt x="4911" y="355"/>
                  </a:lnTo>
                  <a:lnTo>
                    <a:pt x="4912" y="355"/>
                  </a:lnTo>
                  <a:lnTo>
                    <a:pt x="4912" y="355"/>
                  </a:lnTo>
                  <a:lnTo>
                    <a:pt x="4912" y="355"/>
                  </a:lnTo>
                  <a:lnTo>
                    <a:pt x="4912" y="355"/>
                  </a:lnTo>
                  <a:lnTo>
                    <a:pt x="4913" y="355"/>
                  </a:lnTo>
                  <a:lnTo>
                    <a:pt x="4913" y="355"/>
                  </a:lnTo>
                  <a:lnTo>
                    <a:pt x="4913" y="355"/>
                  </a:lnTo>
                  <a:lnTo>
                    <a:pt x="4913" y="355"/>
                  </a:lnTo>
                  <a:lnTo>
                    <a:pt x="4914" y="355"/>
                  </a:lnTo>
                  <a:lnTo>
                    <a:pt x="4914" y="355"/>
                  </a:lnTo>
                  <a:lnTo>
                    <a:pt x="4914" y="355"/>
                  </a:lnTo>
                  <a:lnTo>
                    <a:pt x="4914" y="355"/>
                  </a:lnTo>
                  <a:lnTo>
                    <a:pt x="4915" y="355"/>
                  </a:lnTo>
                  <a:lnTo>
                    <a:pt x="4915" y="355"/>
                  </a:lnTo>
                  <a:lnTo>
                    <a:pt x="4915" y="355"/>
                  </a:lnTo>
                  <a:lnTo>
                    <a:pt x="4916" y="355"/>
                  </a:lnTo>
                  <a:lnTo>
                    <a:pt x="4916" y="355"/>
                  </a:lnTo>
                  <a:lnTo>
                    <a:pt x="4916" y="355"/>
                  </a:lnTo>
                  <a:lnTo>
                    <a:pt x="4916" y="355"/>
                  </a:lnTo>
                  <a:lnTo>
                    <a:pt x="4917" y="355"/>
                  </a:lnTo>
                  <a:lnTo>
                    <a:pt x="4917" y="355"/>
                  </a:lnTo>
                  <a:lnTo>
                    <a:pt x="4917" y="355"/>
                  </a:lnTo>
                  <a:lnTo>
                    <a:pt x="4917" y="355"/>
                  </a:lnTo>
                  <a:lnTo>
                    <a:pt x="4918" y="355"/>
                  </a:lnTo>
                  <a:lnTo>
                    <a:pt x="4918" y="355"/>
                  </a:lnTo>
                  <a:lnTo>
                    <a:pt x="4918" y="355"/>
                  </a:lnTo>
                  <a:lnTo>
                    <a:pt x="4918" y="355"/>
                  </a:lnTo>
                  <a:lnTo>
                    <a:pt x="4919" y="355"/>
                  </a:lnTo>
                  <a:lnTo>
                    <a:pt x="4919" y="355"/>
                  </a:lnTo>
                  <a:lnTo>
                    <a:pt x="4919" y="355"/>
                  </a:lnTo>
                  <a:lnTo>
                    <a:pt x="4919" y="355"/>
                  </a:lnTo>
                  <a:lnTo>
                    <a:pt x="4920" y="355"/>
                  </a:lnTo>
                  <a:lnTo>
                    <a:pt x="4920" y="355"/>
                  </a:lnTo>
                  <a:lnTo>
                    <a:pt x="4920" y="355"/>
                  </a:lnTo>
                  <a:lnTo>
                    <a:pt x="4920" y="355"/>
                  </a:lnTo>
                  <a:lnTo>
                    <a:pt x="4921" y="355"/>
                  </a:lnTo>
                  <a:lnTo>
                    <a:pt x="4921" y="355"/>
                  </a:lnTo>
                  <a:lnTo>
                    <a:pt x="4921" y="355"/>
                  </a:lnTo>
                  <a:lnTo>
                    <a:pt x="4921" y="355"/>
                  </a:lnTo>
                  <a:lnTo>
                    <a:pt x="4922" y="355"/>
                  </a:lnTo>
                  <a:lnTo>
                    <a:pt x="4922" y="355"/>
                  </a:lnTo>
                  <a:lnTo>
                    <a:pt x="4922" y="355"/>
                  </a:lnTo>
                  <a:lnTo>
                    <a:pt x="4923" y="355"/>
                  </a:lnTo>
                  <a:lnTo>
                    <a:pt x="4923" y="355"/>
                  </a:lnTo>
                  <a:lnTo>
                    <a:pt x="4923" y="355"/>
                  </a:lnTo>
                  <a:lnTo>
                    <a:pt x="4923" y="355"/>
                  </a:lnTo>
                  <a:lnTo>
                    <a:pt x="4924" y="355"/>
                  </a:lnTo>
                  <a:lnTo>
                    <a:pt x="4924" y="355"/>
                  </a:lnTo>
                  <a:lnTo>
                    <a:pt x="4924" y="355"/>
                  </a:lnTo>
                  <a:lnTo>
                    <a:pt x="4924" y="355"/>
                  </a:lnTo>
                  <a:lnTo>
                    <a:pt x="4925" y="355"/>
                  </a:lnTo>
                  <a:lnTo>
                    <a:pt x="4925" y="355"/>
                  </a:lnTo>
                  <a:lnTo>
                    <a:pt x="4925" y="355"/>
                  </a:lnTo>
                  <a:lnTo>
                    <a:pt x="4925" y="355"/>
                  </a:lnTo>
                  <a:lnTo>
                    <a:pt x="4926" y="355"/>
                  </a:lnTo>
                  <a:lnTo>
                    <a:pt x="4926" y="355"/>
                  </a:lnTo>
                  <a:lnTo>
                    <a:pt x="4926" y="355"/>
                  </a:lnTo>
                  <a:lnTo>
                    <a:pt x="4926" y="355"/>
                  </a:lnTo>
                  <a:lnTo>
                    <a:pt x="4927" y="355"/>
                  </a:lnTo>
                  <a:lnTo>
                    <a:pt x="4927" y="355"/>
                  </a:lnTo>
                  <a:lnTo>
                    <a:pt x="4927" y="355"/>
                  </a:lnTo>
                  <a:lnTo>
                    <a:pt x="4927" y="355"/>
                  </a:lnTo>
                  <a:lnTo>
                    <a:pt x="4928" y="355"/>
                  </a:lnTo>
                  <a:lnTo>
                    <a:pt x="4928" y="355"/>
                  </a:lnTo>
                  <a:lnTo>
                    <a:pt x="4928" y="355"/>
                  </a:lnTo>
                  <a:lnTo>
                    <a:pt x="4928" y="355"/>
                  </a:lnTo>
                  <a:lnTo>
                    <a:pt x="4929" y="355"/>
                  </a:lnTo>
                  <a:lnTo>
                    <a:pt x="4929" y="355"/>
                  </a:lnTo>
                  <a:lnTo>
                    <a:pt x="4929" y="355"/>
                  </a:lnTo>
                  <a:lnTo>
                    <a:pt x="4930" y="355"/>
                  </a:lnTo>
                  <a:lnTo>
                    <a:pt x="4930" y="355"/>
                  </a:lnTo>
                  <a:lnTo>
                    <a:pt x="4930" y="355"/>
                  </a:lnTo>
                  <a:lnTo>
                    <a:pt x="4930" y="355"/>
                  </a:lnTo>
                  <a:lnTo>
                    <a:pt x="4931" y="355"/>
                  </a:lnTo>
                  <a:lnTo>
                    <a:pt x="4931" y="355"/>
                  </a:lnTo>
                  <a:lnTo>
                    <a:pt x="4931" y="355"/>
                  </a:lnTo>
                  <a:lnTo>
                    <a:pt x="4931" y="355"/>
                  </a:lnTo>
                  <a:lnTo>
                    <a:pt x="4932" y="355"/>
                  </a:lnTo>
                  <a:lnTo>
                    <a:pt x="4932" y="355"/>
                  </a:lnTo>
                  <a:lnTo>
                    <a:pt x="4932" y="355"/>
                  </a:lnTo>
                  <a:lnTo>
                    <a:pt x="4932" y="355"/>
                  </a:lnTo>
                  <a:lnTo>
                    <a:pt x="4933" y="355"/>
                  </a:lnTo>
                  <a:lnTo>
                    <a:pt x="4933" y="355"/>
                  </a:lnTo>
                  <a:lnTo>
                    <a:pt x="4933" y="355"/>
                  </a:lnTo>
                  <a:lnTo>
                    <a:pt x="4933" y="355"/>
                  </a:lnTo>
                  <a:lnTo>
                    <a:pt x="4934" y="355"/>
                  </a:lnTo>
                  <a:lnTo>
                    <a:pt x="4934" y="355"/>
                  </a:lnTo>
                  <a:lnTo>
                    <a:pt x="4934" y="355"/>
                  </a:lnTo>
                  <a:lnTo>
                    <a:pt x="4934" y="355"/>
                  </a:lnTo>
                  <a:lnTo>
                    <a:pt x="4934" y="355"/>
                  </a:lnTo>
                  <a:lnTo>
                    <a:pt x="4935" y="355"/>
                  </a:lnTo>
                  <a:lnTo>
                    <a:pt x="4935" y="355"/>
                  </a:lnTo>
                  <a:lnTo>
                    <a:pt x="4935" y="355"/>
                  </a:lnTo>
                  <a:lnTo>
                    <a:pt x="4936" y="355"/>
                  </a:lnTo>
                  <a:lnTo>
                    <a:pt x="4936" y="355"/>
                  </a:lnTo>
                  <a:lnTo>
                    <a:pt x="4936" y="355"/>
                  </a:lnTo>
                  <a:lnTo>
                    <a:pt x="4937" y="355"/>
                  </a:lnTo>
                  <a:lnTo>
                    <a:pt x="4937" y="355"/>
                  </a:lnTo>
                  <a:lnTo>
                    <a:pt x="4937" y="355"/>
                  </a:lnTo>
                  <a:lnTo>
                    <a:pt x="4937" y="355"/>
                  </a:lnTo>
                  <a:lnTo>
                    <a:pt x="4938" y="355"/>
                  </a:lnTo>
                  <a:lnTo>
                    <a:pt x="4938" y="355"/>
                  </a:lnTo>
                  <a:lnTo>
                    <a:pt x="4938" y="355"/>
                  </a:lnTo>
                  <a:lnTo>
                    <a:pt x="4938" y="355"/>
                  </a:lnTo>
                  <a:lnTo>
                    <a:pt x="4939" y="355"/>
                  </a:lnTo>
                  <a:lnTo>
                    <a:pt x="4939" y="355"/>
                  </a:lnTo>
                  <a:lnTo>
                    <a:pt x="4939" y="355"/>
                  </a:lnTo>
                  <a:lnTo>
                    <a:pt x="4939" y="355"/>
                  </a:lnTo>
                  <a:lnTo>
                    <a:pt x="4940" y="355"/>
                  </a:lnTo>
                  <a:lnTo>
                    <a:pt x="4940" y="355"/>
                  </a:lnTo>
                  <a:lnTo>
                    <a:pt x="4940" y="355"/>
                  </a:lnTo>
                  <a:lnTo>
                    <a:pt x="4940" y="355"/>
                  </a:lnTo>
                  <a:lnTo>
                    <a:pt x="4941" y="355"/>
                  </a:lnTo>
                  <a:lnTo>
                    <a:pt x="4941" y="355"/>
                  </a:lnTo>
                  <a:lnTo>
                    <a:pt x="4941" y="355"/>
                  </a:lnTo>
                  <a:lnTo>
                    <a:pt x="4941" y="355"/>
                  </a:lnTo>
                  <a:lnTo>
                    <a:pt x="4942" y="355"/>
                  </a:lnTo>
                  <a:lnTo>
                    <a:pt x="4942" y="355"/>
                  </a:lnTo>
                  <a:lnTo>
                    <a:pt x="4942" y="355"/>
                  </a:lnTo>
                  <a:lnTo>
                    <a:pt x="4942" y="355"/>
                  </a:lnTo>
                  <a:lnTo>
                    <a:pt x="4943" y="355"/>
                  </a:lnTo>
                  <a:lnTo>
                    <a:pt x="4943" y="355"/>
                  </a:lnTo>
                  <a:lnTo>
                    <a:pt x="4943" y="355"/>
                  </a:lnTo>
                  <a:lnTo>
                    <a:pt x="4944" y="355"/>
                  </a:lnTo>
                  <a:lnTo>
                    <a:pt x="4944" y="355"/>
                  </a:lnTo>
                  <a:lnTo>
                    <a:pt x="4944" y="355"/>
                  </a:lnTo>
                  <a:lnTo>
                    <a:pt x="4944" y="355"/>
                  </a:lnTo>
                  <a:lnTo>
                    <a:pt x="4945" y="355"/>
                  </a:lnTo>
                  <a:lnTo>
                    <a:pt x="4945" y="355"/>
                  </a:lnTo>
                  <a:lnTo>
                    <a:pt x="4945" y="355"/>
                  </a:lnTo>
                  <a:lnTo>
                    <a:pt x="4945" y="355"/>
                  </a:lnTo>
                  <a:lnTo>
                    <a:pt x="4946" y="355"/>
                  </a:lnTo>
                  <a:lnTo>
                    <a:pt x="4946" y="355"/>
                  </a:lnTo>
                  <a:lnTo>
                    <a:pt x="4946" y="355"/>
                  </a:lnTo>
                  <a:lnTo>
                    <a:pt x="4946" y="355"/>
                  </a:lnTo>
                  <a:lnTo>
                    <a:pt x="4946" y="355"/>
                  </a:lnTo>
                  <a:lnTo>
                    <a:pt x="4947" y="355"/>
                  </a:lnTo>
                  <a:lnTo>
                    <a:pt x="4947" y="355"/>
                  </a:lnTo>
                  <a:lnTo>
                    <a:pt x="4947" y="355"/>
                  </a:lnTo>
                  <a:lnTo>
                    <a:pt x="4948" y="355"/>
                  </a:lnTo>
                  <a:lnTo>
                    <a:pt x="4948" y="355"/>
                  </a:lnTo>
                  <a:lnTo>
                    <a:pt x="4948" y="355"/>
                  </a:lnTo>
                  <a:lnTo>
                    <a:pt x="4948" y="355"/>
                  </a:lnTo>
                  <a:lnTo>
                    <a:pt x="4949" y="355"/>
                  </a:lnTo>
                  <a:lnTo>
                    <a:pt x="4949" y="355"/>
                  </a:lnTo>
                  <a:lnTo>
                    <a:pt x="4949" y="355"/>
                  </a:lnTo>
                  <a:lnTo>
                    <a:pt x="4949" y="355"/>
                  </a:lnTo>
                  <a:lnTo>
                    <a:pt x="4950" y="355"/>
                  </a:lnTo>
                  <a:lnTo>
                    <a:pt x="4950" y="355"/>
                  </a:lnTo>
                  <a:lnTo>
                    <a:pt x="4950" y="355"/>
                  </a:lnTo>
                  <a:lnTo>
                    <a:pt x="4950" y="355"/>
                  </a:lnTo>
                  <a:lnTo>
                    <a:pt x="4951" y="355"/>
                  </a:lnTo>
                  <a:lnTo>
                    <a:pt x="4951" y="355"/>
                  </a:lnTo>
                  <a:lnTo>
                    <a:pt x="4951" y="355"/>
                  </a:lnTo>
                  <a:lnTo>
                    <a:pt x="4952" y="355"/>
                  </a:lnTo>
                  <a:lnTo>
                    <a:pt x="4952" y="355"/>
                  </a:lnTo>
                  <a:lnTo>
                    <a:pt x="4952" y="355"/>
                  </a:lnTo>
                  <a:lnTo>
                    <a:pt x="4952" y="355"/>
                  </a:lnTo>
                  <a:lnTo>
                    <a:pt x="4953" y="355"/>
                  </a:lnTo>
                  <a:lnTo>
                    <a:pt x="4953" y="355"/>
                  </a:lnTo>
                  <a:lnTo>
                    <a:pt x="4953" y="355"/>
                  </a:lnTo>
                  <a:lnTo>
                    <a:pt x="4953" y="355"/>
                  </a:lnTo>
                  <a:lnTo>
                    <a:pt x="4954" y="355"/>
                  </a:lnTo>
                  <a:lnTo>
                    <a:pt x="4954" y="355"/>
                  </a:lnTo>
                  <a:lnTo>
                    <a:pt x="4954" y="355"/>
                  </a:lnTo>
                  <a:lnTo>
                    <a:pt x="4954" y="355"/>
                  </a:lnTo>
                  <a:lnTo>
                    <a:pt x="4955" y="355"/>
                  </a:lnTo>
                  <a:lnTo>
                    <a:pt x="4955" y="355"/>
                  </a:lnTo>
                  <a:lnTo>
                    <a:pt x="4955" y="355"/>
                  </a:lnTo>
                  <a:lnTo>
                    <a:pt x="4955" y="355"/>
                  </a:lnTo>
                  <a:lnTo>
                    <a:pt x="4956" y="355"/>
                  </a:lnTo>
                  <a:lnTo>
                    <a:pt x="4956" y="355"/>
                  </a:lnTo>
                  <a:lnTo>
                    <a:pt x="4956" y="355"/>
                  </a:lnTo>
                  <a:lnTo>
                    <a:pt x="4956" y="355"/>
                  </a:lnTo>
                  <a:lnTo>
                    <a:pt x="4957" y="355"/>
                  </a:lnTo>
                  <a:lnTo>
                    <a:pt x="4957" y="355"/>
                  </a:lnTo>
                  <a:lnTo>
                    <a:pt x="4957" y="355"/>
                  </a:lnTo>
                  <a:lnTo>
                    <a:pt x="4957" y="355"/>
                  </a:lnTo>
                  <a:lnTo>
                    <a:pt x="4958" y="355"/>
                  </a:lnTo>
                  <a:lnTo>
                    <a:pt x="4958" y="355"/>
                  </a:lnTo>
                  <a:lnTo>
                    <a:pt x="4958" y="355"/>
                  </a:lnTo>
                  <a:lnTo>
                    <a:pt x="4958" y="355"/>
                  </a:lnTo>
                  <a:lnTo>
                    <a:pt x="4959" y="355"/>
                  </a:lnTo>
                  <a:lnTo>
                    <a:pt x="4959" y="355"/>
                  </a:lnTo>
                  <a:lnTo>
                    <a:pt x="4959" y="355"/>
                  </a:lnTo>
                  <a:lnTo>
                    <a:pt x="4960" y="355"/>
                  </a:lnTo>
                  <a:lnTo>
                    <a:pt x="4960" y="355"/>
                  </a:lnTo>
                  <a:lnTo>
                    <a:pt x="4960" y="355"/>
                  </a:lnTo>
                  <a:lnTo>
                    <a:pt x="4960" y="355"/>
                  </a:lnTo>
                  <a:lnTo>
                    <a:pt x="4961" y="355"/>
                  </a:lnTo>
                  <a:lnTo>
                    <a:pt x="4961" y="355"/>
                  </a:lnTo>
                  <a:lnTo>
                    <a:pt x="4961" y="355"/>
                  </a:lnTo>
                  <a:lnTo>
                    <a:pt x="4961" y="355"/>
                  </a:lnTo>
                  <a:lnTo>
                    <a:pt x="4962" y="355"/>
                  </a:lnTo>
                  <a:lnTo>
                    <a:pt x="4962" y="355"/>
                  </a:lnTo>
                  <a:lnTo>
                    <a:pt x="4962" y="355"/>
                  </a:lnTo>
                  <a:lnTo>
                    <a:pt x="4962" y="355"/>
                  </a:lnTo>
                  <a:lnTo>
                    <a:pt x="4963" y="355"/>
                  </a:lnTo>
                  <a:lnTo>
                    <a:pt x="4963" y="355"/>
                  </a:lnTo>
                  <a:lnTo>
                    <a:pt x="4963" y="355"/>
                  </a:lnTo>
                  <a:lnTo>
                    <a:pt x="4963" y="355"/>
                  </a:lnTo>
                  <a:lnTo>
                    <a:pt x="4964" y="355"/>
                  </a:lnTo>
                  <a:lnTo>
                    <a:pt x="4964" y="355"/>
                  </a:lnTo>
                  <a:lnTo>
                    <a:pt x="4964" y="355"/>
                  </a:lnTo>
                  <a:lnTo>
                    <a:pt x="4964" y="355"/>
                  </a:lnTo>
                  <a:lnTo>
                    <a:pt x="4965" y="355"/>
                  </a:lnTo>
                  <a:lnTo>
                    <a:pt x="4965" y="355"/>
                  </a:lnTo>
                  <a:lnTo>
                    <a:pt x="4965" y="355"/>
                  </a:lnTo>
                  <a:lnTo>
                    <a:pt x="4966" y="355"/>
                  </a:lnTo>
                  <a:lnTo>
                    <a:pt x="4966" y="355"/>
                  </a:lnTo>
                  <a:lnTo>
                    <a:pt x="4966" y="355"/>
                  </a:lnTo>
                  <a:lnTo>
                    <a:pt x="4966" y="355"/>
                  </a:lnTo>
                  <a:lnTo>
                    <a:pt x="4967" y="355"/>
                  </a:lnTo>
                  <a:lnTo>
                    <a:pt x="4967" y="355"/>
                  </a:lnTo>
                  <a:lnTo>
                    <a:pt x="4967" y="355"/>
                  </a:lnTo>
                  <a:lnTo>
                    <a:pt x="4967" y="355"/>
                  </a:lnTo>
                  <a:lnTo>
                    <a:pt x="4968" y="355"/>
                  </a:lnTo>
                  <a:lnTo>
                    <a:pt x="4968" y="355"/>
                  </a:lnTo>
                  <a:lnTo>
                    <a:pt x="4968" y="355"/>
                  </a:lnTo>
                  <a:lnTo>
                    <a:pt x="4968" y="355"/>
                  </a:lnTo>
                  <a:lnTo>
                    <a:pt x="4969" y="355"/>
                  </a:lnTo>
                  <a:lnTo>
                    <a:pt x="4969" y="355"/>
                  </a:lnTo>
                  <a:lnTo>
                    <a:pt x="4969" y="355"/>
                  </a:lnTo>
                  <a:lnTo>
                    <a:pt x="4969" y="355"/>
                  </a:lnTo>
                  <a:lnTo>
                    <a:pt x="4970" y="355"/>
                  </a:lnTo>
                  <a:lnTo>
                    <a:pt x="4970" y="355"/>
                  </a:lnTo>
                  <a:lnTo>
                    <a:pt x="4970" y="355"/>
                  </a:lnTo>
                  <a:lnTo>
                    <a:pt x="4970" y="355"/>
                  </a:lnTo>
                  <a:lnTo>
                    <a:pt x="4971" y="355"/>
                  </a:lnTo>
                  <a:lnTo>
                    <a:pt x="4971" y="355"/>
                  </a:lnTo>
                  <a:lnTo>
                    <a:pt x="4971" y="355"/>
                  </a:lnTo>
                  <a:lnTo>
                    <a:pt x="4971" y="355"/>
                  </a:lnTo>
                  <a:lnTo>
                    <a:pt x="4972" y="355"/>
                  </a:lnTo>
                  <a:lnTo>
                    <a:pt x="4972" y="355"/>
                  </a:lnTo>
                  <a:lnTo>
                    <a:pt x="4972" y="355"/>
                  </a:lnTo>
                  <a:lnTo>
                    <a:pt x="4973" y="355"/>
                  </a:lnTo>
                  <a:lnTo>
                    <a:pt x="4973" y="355"/>
                  </a:lnTo>
                  <a:lnTo>
                    <a:pt x="4973" y="355"/>
                  </a:lnTo>
                  <a:lnTo>
                    <a:pt x="4973" y="355"/>
                  </a:lnTo>
                  <a:lnTo>
                    <a:pt x="4974" y="355"/>
                  </a:lnTo>
                  <a:lnTo>
                    <a:pt x="4974" y="355"/>
                  </a:lnTo>
                  <a:lnTo>
                    <a:pt x="4974" y="355"/>
                  </a:lnTo>
                  <a:lnTo>
                    <a:pt x="4974" y="355"/>
                  </a:lnTo>
                  <a:lnTo>
                    <a:pt x="4975" y="355"/>
                  </a:lnTo>
                  <a:lnTo>
                    <a:pt x="4975" y="355"/>
                  </a:lnTo>
                  <a:lnTo>
                    <a:pt x="4975" y="355"/>
                  </a:lnTo>
                  <a:lnTo>
                    <a:pt x="4975" y="355"/>
                  </a:lnTo>
                  <a:lnTo>
                    <a:pt x="4976" y="355"/>
                  </a:lnTo>
                  <a:lnTo>
                    <a:pt x="4976" y="355"/>
                  </a:lnTo>
                  <a:lnTo>
                    <a:pt x="4976" y="355"/>
                  </a:lnTo>
                  <a:lnTo>
                    <a:pt x="4976" y="355"/>
                  </a:lnTo>
                  <a:lnTo>
                    <a:pt x="4977" y="355"/>
                  </a:lnTo>
                  <a:lnTo>
                    <a:pt x="4977" y="355"/>
                  </a:lnTo>
                  <a:lnTo>
                    <a:pt x="4977" y="355"/>
                  </a:lnTo>
                  <a:lnTo>
                    <a:pt x="4977" y="355"/>
                  </a:lnTo>
                  <a:lnTo>
                    <a:pt x="4977" y="355"/>
                  </a:lnTo>
                  <a:lnTo>
                    <a:pt x="4978" y="355"/>
                  </a:lnTo>
                  <a:lnTo>
                    <a:pt x="4978" y="355"/>
                  </a:lnTo>
                  <a:lnTo>
                    <a:pt x="4978" y="355"/>
                  </a:lnTo>
                  <a:lnTo>
                    <a:pt x="4978" y="355"/>
                  </a:lnTo>
                  <a:lnTo>
                    <a:pt x="4979" y="355"/>
                  </a:lnTo>
                  <a:lnTo>
                    <a:pt x="4979" y="355"/>
                  </a:lnTo>
                  <a:lnTo>
                    <a:pt x="4979" y="355"/>
                  </a:lnTo>
                  <a:lnTo>
                    <a:pt x="4980" y="355"/>
                  </a:lnTo>
                  <a:lnTo>
                    <a:pt x="4980" y="355"/>
                  </a:lnTo>
                  <a:lnTo>
                    <a:pt x="4980" y="355"/>
                  </a:lnTo>
                  <a:lnTo>
                    <a:pt x="4981" y="355"/>
                  </a:lnTo>
                  <a:lnTo>
                    <a:pt x="4981" y="355"/>
                  </a:lnTo>
                  <a:lnTo>
                    <a:pt x="4981" y="355"/>
                  </a:lnTo>
                  <a:lnTo>
                    <a:pt x="4981" y="355"/>
                  </a:lnTo>
                  <a:lnTo>
                    <a:pt x="4982" y="355"/>
                  </a:lnTo>
                  <a:lnTo>
                    <a:pt x="4982" y="355"/>
                  </a:lnTo>
                  <a:lnTo>
                    <a:pt x="4982" y="355"/>
                  </a:lnTo>
                  <a:lnTo>
                    <a:pt x="4982" y="355"/>
                  </a:lnTo>
                  <a:lnTo>
                    <a:pt x="4983" y="355"/>
                  </a:lnTo>
                  <a:lnTo>
                    <a:pt x="4983" y="355"/>
                  </a:lnTo>
                  <a:lnTo>
                    <a:pt x="4983" y="355"/>
                  </a:lnTo>
                  <a:lnTo>
                    <a:pt x="4983" y="355"/>
                  </a:lnTo>
                  <a:lnTo>
                    <a:pt x="4984" y="355"/>
                  </a:lnTo>
                  <a:lnTo>
                    <a:pt x="4984" y="355"/>
                  </a:lnTo>
                  <a:lnTo>
                    <a:pt x="4984" y="355"/>
                  </a:lnTo>
                  <a:lnTo>
                    <a:pt x="4984" y="355"/>
                  </a:lnTo>
                  <a:lnTo>
                    <a:pt x="4985" y="355"/>
                  </a:lnTo>
                  <a:lnTo>
                    <a:pt x="4985" y="355"/>
                  </a:lnTo>
                  <a:lnTo>
                    <a:pt x="4985" y="355"/>
                  </a:lnTo>
                  <a:lnTo>
                    <a:pt x="4985" y="355"/>
                  </a:lnTo>
                  <a:lnTo>
                    <a:pt x="4986" y="355"/>
                  </a:lnTo>
                  <a:lnTo>
                    <a:pt x="4986" y="355"/>
                  </a:lnTo>
                  <a:lnTo>
                    <a:pt x="4986" y="355"/>
                  </a:lnTo>
                  <a:lnTo>
                    <a:pt x="4986" y="355"/>
                  </a:lnTo>
                  <a:lnTo>
                    <a:pt x="4987" y="355"/>
                  </a:lnTo>
                  <a:lnTo>
                    <a:pt x="4987" y="355"/>
                  </a:lnTo>
                  <a:lnTo>
                    <a:pt x="4987" y="355"/>
                  </a:lnTo>
                  <a:lnTo>
                    <a:pt x="4988" y="355"/>
                  </a:lnTo>
                  <a:lnTo>
                    <a:pt x="4988" y="355"/>
                  </a:lnTo>
                  <a:lnTo>
                    <a:pt x="4988" y="355"/>
                  </a:lnTo>
                  <a:lnTo>
                    <a:pt x="4988" y="355"/>
                  </a:lnTo>
                  <a:lnTo>
                    <a:pt x="4989" y="355"/>
                  </a:lnTo>
                  <a:lnTo>
                    <a:pt x="4989" y="355"/>
                  </a:lnTo>
                  <a:lnTo>
                    <a:pt x="4989" y="355"/>
                  </a:lnTo>
                  <a:lnTo>
                    <a:pt x="4989" y="355"/>
                  </a:lnTo>
                  <a:lnTo>
                    <a:pt x="4989" y="355"/>
                  </a:lnTo>
                  <a:lnTo>
                    <a:pt x="4990" y="355"/>
                  </a:lnTo>
                  <a:lnTo>
                    <a:pt x="4990" y="355"/>
                  </a:lnTo>
                  <a:lnTo>
                    <a:pt x="4990" y="355"/>
                  </a:lnTo>
                  <a:lnTo>
                    <a:pt x="4990" y="355"/>
                  </a:lnTo>
                  <a:lnTo>
                    <a:pt x="4991" y="355"/>
                  </a:lnTo>
                  <a:lnTo>
                    <a:pt x="4991" y="355"/>
                  </a:lnTo>
                  <a:lnTo>
                    <a:pt x="4991" y="355"/>
                  </a:lnTo>
                  <a:lnTo>
                    <a:pt x="4992" y="355"/>
                  </a:lnTo>
                  <a:lnTo>
                    <a:pt x="4992" y="355"/>
                  </a:lnTo>
                  <a:lnTo>
                    <a:pt x="4992" y="355"/>
                  </a:lnTo>
                  <a:lnTo>
                    <a:pt x="4992" y="355"/>
                  </a:lnTo>
                  <a:lnTo>
                    <a:pt x="4993" y="355"/>
                  </a:lnTo>
                  <a:lnTo>
                    <a:pt x="4993" y="355"/>
                  </a:lnTo>
                  <a:lnTo>
                    <a:pt x="4993" y="355"/>
                  </a:lnTo>
                  <a:lnTo>
                    <a:pt x="4993" y="355"/>
                  </a:lnTo>
                  <a:lnTo>
                    <a:pt x="4994" y="355"/>
                  </a:lnTo>
                  <a:lnTo>
                    <a:pt x="4994" y="355"/>
                  </a:lnTo>
                  <a:lnTo>
                    <a:pt x="4994" y="355"/>
                  </a:lnTo>
                  <a:lnTo>
                    <a:pt x="4995" y="355"/>
                  </a:lnTo>
                  <a:lnTo>
                    <a:pt x="4995" y="355"/>
                  </a:lnTo>
                  <a:lnTo>
                    <a:pt x="4995" y="355"/>
                  </a:lnTo>
                  <a:lnTo>
                    <a:pt x="4995" y="355"/>
                  </a:lnTo>
                  <a:lnTo>
                    <a:pt x="4996" y="355"/>
                  </a:lnTo>
                  <a:lnTo>
                    <a:pt x="4996" y="355"/>
                  </a:lnTo>
                  <a:lnTo>
                    <a:pt x="4996" y="355"/>
                  </a:lnTo>
                  <a:lnTo>
                    <a:pt x="4996" y="355"/>
                  </a:lnTo>
                  <a:lnTo>
                    <a:pt x="4997" y="355"/>
                  </a:lnTo>
                  <a:lnTo>
                    <a:pt x="4997" y="355"/>
                  </a:lnTo>
                  <a:lnTo>
                    <a:pt x="4997" y="355"/>
                  </a:lnTo>
                  <a:lnTo>
                    <a:pt x="4997" y="355"/>
                  </a:lnTo>
                  <a:lnTo>
                    <a:pt x="4998" y="355"/>
                  </a:lnTo>
                  <a:lnTo>
                    <a:pt x="4998" y="355"/>
                  </a:lnTo>
                  <a:lnTo>
                    <a:pt x="4998" y="355"/>
                  </a:lnTo>
                  <a:lnTo>
                    <a:pt x="4998" y="355"/>
                  </a:lnTo>
                  <a:lnTo>
                    <a:pt x="4999" y="355"/>
                  </a:lnTo>
                  <a:lnTo>
                    <a:pt x="4999" y="355"/>
                  </a:lnTo>
                  <a:lnTo>
                    <a:pt x="4999" y="355"/>
                  </a:lnTo>
                  <a:lnTo>
                    <a:pt x="4999" y="355"/>
                  </a:lnTo>
                  <a:lnTo>
                    <a:pt x="5000" y="355"/>
                  </a:lnTo>
                  <a:lnTo>
                    <a:pt x="5000" y="355"/>
                  </a:lnTo>
                  <a:lnTo>
                    <a:pt x="5000" y="355"/>
                  </a:lnTo>
                  <a:lnTo>
                    <a:pt x="5000" y="355"/>
                  </a:lnTo>
                  <a:lnTo>
                    <a:pt x="5001" y="355"/>
                  </a:lnTo>
                  <a:lnTo>
                    <a:pt x="5001" y="355"/>
                  </a:lnTo>
                  <a:lnTo>
                    <a:pt x="5001" y="355"/>
                  </a:lnTo>
                  <a:lnTo>
                    <a:pt x="5001" y="355"/>
                  </a:lnTo>
                  <a:lnTo>
                    <a:pt x="5002" y="355"/>
                  </a:lnTo>
                  <a:lnTo>
                    <a:pt x="5002" y="355"/>
                  </a:lnTo>
                  <a:lnTo>
                    <a:pt x="5002" y="355"/>
                  </a:lnTo>
                  <a:lnTo>
                    <a:pt x="5002" y="355"/>
                  </a:lnTo>
                  <a:lnTo>
                    <a:pt x="5003" y="355"/>
                  </a:lnTo>
                  <a:lnTo>
                    <a:pt x="5003" y="355"/>
                  </a:lnTo>
                  <a:lnTo>
                    <a:pt x="5003" y="355"/>
                  </a:lnTo>
                  <a:lnTo>
                    <a:pt x="5004" y="355"/>
                  </a:lnTo>
                  <a:lnTo>
                    <a:pt x="5004" y="355"/>
                  </a:lnTo>
                  <a:lnTo>
                    <a:pt x="5004" y="355"/>
                  </a:lnTo>
                  <a:lnTo>
                    <a:pt x="5004" y="355"/>
                  </a:lnTo>
                  <a:lnTo>
                    <a:pt x="5005" y="355"/>
                  </a:lnTo>
                  <a:lnTo>
                    <a:pt x="5005" y="355"/>
                  </a:lnTo>
                  <a:lnTo>
                    <a:pt x="5005" y="355"/>
                  </a:lnTo>
                  <a:lnTo>
                    <a:pt x="5005" y="355"/>
                  </a:lnTo>
                  <a:lnTo>
                    <a:pt x="5006" y="355"/>
                  </a:lnTo>
                  <a:lnTo>
                    <a:pt x="5006" y="355"/>
                  </a:lnTo>
                  <a:lnTo>
                    <a:pt x="5006" y="355"/>
                  </a:lnTo>
                  <a:lnTo>
                    <a:pt x="5006" y="355"/>
                  </a:lnTo>
                  <a:lnTo>
                    <a:pt x="5007" y="355"/>
                  </a:lnTo>
                  <a:lnTo>
                    <a:pt x="5007" y="355"/>
                  </a:lnTo>
                  <a:lnTo>
                    <a:pt x="5007" y="355"/>
                  </a:lnTo>
                  <a:lnTo>
                    <a:pt x="5007" y="355"/>
                  </a:lnTo>
                  <a:lnTo>
                    <a:pt x="5008" y="355"/>
                  </a:lnTo>
                  <a:lnTo>
                    <a:pt x="5008" y="355"/>
                  </a:lnTo>
                  <a:lnTo>
                    <a:pt x="5008" y="355"/>
                  </a:lnTo>
                  <a:lnTo>
                    <a:pt x="5008" y="355"/>
                  </a:lnTo>
                  <a:lnTo>
                    <a:pt x="5009" y="355"/>
                  </a:lnTo>
                  <a:lnTo>
                    <a:pt x="5009" y="355"/>
                  </a:lnTo>
                  <a:lnTo>
                    <a:pt x="5009" y="355"/>
                  </a:lnTo>
                  <a:lnTo>
                    <a:pt x="5010" y="355"/>
                  </a:lnTo>
                  <a:lnTo>
                    <a:pt x="5010" y="355"/>
                  </a:lnTo>
                  <a:lnTo>
                    <a:pt x="5010" y="355"/>
                  </a:lnTo>
                  <a:lnTo>
                    <a:pt x="5010" y="355"/>
                  </a:lnTo>
                  <a:lnTo>
                    <a:pt x="5011" y="355"/>
                  </a:lnTo>
                  <a:lnTo>
                    <a:pt x="5011" y="355"/>
                  </a:lnTo>
                  <a:lnTo>
                    <a:pt x="5011" y="355"/>
                  </a:lnTo>
                  <a:lnTo>
                    <a:pt x="5011" y="355"/>
                  </a:lnTo>
                  <a:lnTo>
                    <a:pt x="5012" y="355"/>
                  </a:lnTo>
                  <a:lnTo>
                    <a:pt x="5012" y="355"/>
                  </a:lnTo>
                  <a:lnTo>
                    <a:pt x="5012" y="355"/>
                  </a:lnTo>
                  <a:lnTo>
                    <a:pt x="5012" y="355"/>
                  </a:lnTo>
                  <a:lnTo>
                    <a:pt x="5013" y="355"/>
                  </a:lnTo>
                  <a:lnTo>
                    <a:pt x="5013" y="355"/>
                  </a:lnTo>
                  <a:lnTo>
                    <a:pt x="5013" y="355"/>
                  </a:lnTo>
                  <a:lnTo>
                    <a:pt x="5013" y="355"/>
                  </a:lnTo>
                  <a:lnTo>
                    <a:pt x="5014" y="355"/>
                  </a:lnTo>
                  <a:lnTo>
                    <a:pt x="5014" y="355"/>
                  </a:lnTo>
                  <a:lnTo>
                    <a:pt x="5014" y="355"/>
                  </a:lnTo>
                  <a:lnTo>
                    <a:pt x="5014" y="355"/>
                  </a:lnTo>
                  <a:lnTo>
                    <a:pt x="5015" y="355"/>
                  </a:lnTo>
                  <a:lnTo>
                    <a:pt x="5015" y="355"/>
                  </a:lnTo>
                  <a:lnTo>
                    <a:pt x="5015" y="355"/>
                  </a:lnTo>
                  <a:lnTo>
                    <a:pt x="5015" y="355"/>
                  </a:lnTo>
                  <a:lnTo>
                    <a:pt x="5016" y="355"/>
                  </a:lnTo>
                  <a:lnTo>
                    <a:pt x="5016" y="355"/>
                  </a:lnTo>
                  <a:lnTo>
                    <a:pt x="5016" y="355"/>
                  </a:lnTo>
                  <a:lnTo>
                    <a:pt x="5017" y="355"/>
                  </a:lnTo>
                  <a:lnTo>
                    <a:pt x="5017" y="355"/>
                  </a:lnTo>
                  <a:lnTo>
                    <a:pt x="5017" y="355"/>
                  </a:lnTo>
                  <a:lnTo>
                    <a:pt x="5017" y="355"/>
                  </a:lnTo>
                  <a:lnTo>
                    <a:pt x="5018" y="355"/>
                  </a:lnTo>
                  <a:lnTo>
                    <a:pt x="5018" y="355"/>
                  </a:lnTo>
                  <a:lnTo>
                    <a:pt x="5018" y="355"/>
                  </a:lnTo>
                  <a:lnTo>
                    <a:pt x="5018" y="355"/>
                  </a:lnTo>
                  <a:lnTo>
                    <a:pt x="5019" y="355"/>
                  </a:lnTo>
                  <a:lnTo>
                    <a:pt x="5019" y="355"/>
                  </a:lnTo>
                  <a:lnTo>
                    <a:pt x="5019" y="355"/>
                  </a:lnTo>
                  <a:lnTo>
                    <a:pt x="5019" y="355"/>
                  </a:lnTo>
                  <a:lnTo>
                    <a:pt x="5020" y="355"/>
                  </a:lnTo>
                  <a:lnTo>
                    <a:pt x="5020" y="355"/>
                  </a:lnTo>
                  <a:lnTo>
                    <a:pt x="5020" y="355"/>
                  </a:lnTo>
                  <a:lnTo>
                    <a:pt x="5020" y="355"/>
                  </a:lnTo>
                  <a:lnTo>
                    <a:pt x="5021" y="355"/>
                  </a:lnTo>
                  <a:lnTo>
                    <a:pt x="5021" y="355"/>
                  </a:lnTo>
                  <a:lnTo>
                    <a:pt x="5021" y="355"/>
                  </a:lnTo>
                  <a:lnTo>
                    <a:pt x="5021" y="355"/>
                  </a:lnTo>
                  <a:lnTo>
                    <a:pt x="5021" y="355"/>
                  </a:lnTo>
                  <a:lnTo>
                    <a:pt x="5022" y="355"/>
                  </a:lnTo>
                  <a:lnTo>
                    <a:pt x="5022" y="355"/>
                  </a:lnTo>
                  <a:lnTo>
                    <a:pt x="5022" y="355"/>
                  </a:lnTo>
                  <a:lnTo>
                    <a:pt x="5023" y="355"/>
                  </a:lnTo>
                  <a:lnTo>
                    <a:pt x="5023" y="355"/>
                  </a:lnTo>
                  <a:lnTo>
                    <a:pt x="5023" y="355"/>
                  </a:lnTo>
                  <a:lnTo>
                    <a:pt x="5024" y="355"/>
                  </a:lnTo>
                  <a:lnTo>
                    <a:pt x="5024" y="355"/>
                  </a:lnTo>
                  <a:lnTo>
                    <a:pt x="5024" y="355"/>
                  </a:lnTo>
                  <a:lnTo>
                    <a:pt x="5024" y="355"/>
                  </a:lnTo>
                  <a:lnTo>
                    <a:pt x="5025" y="355"/>
                  </a:lnTo>
                  <a:lnTo>
                    <a:pt x="5025" y="355"/>
                  </a:lnTo>
                  <a:lnTo>
                    <a:pt x="5025" y="355"/>
                  </a:lnTo>
                  <a:lnTo>
                    <a:pt x="5025" y="355"/>
                  </a:lnTo>
                  <a:lnTo>
                    <a:pt x="5026" y="355"/>
                  </a:lnTo>
                  <a:lnTo>
                    <a:pt x="5026" y="355"/>
                  </a:lnTo>
                  <a:lnTo>
                    <a:pt x="5026" y="355"/>
                  </a:lnTo>
                  <a:lnTo>
                    <a:pt x="5026" y="355"/>
                  </a:lnTo>
                  <a:lnTo>
                    <a:pt x="5027" y="355"/>
                  </a:lnTo>
                  <a:lnTo>
                    <a:pt x="5027" y="355"/>
                  </a:lnTo>
                  <a:lnTo>
                    <a:pt x="5027" y="355"/>
                  </a:lnTo>
                  <a:lnTo>
                    <a:pt x="5027" y="355"/>
                  </a:lnTo>
                  <a:lnTo>
                    <a:pt x="5028" y="355"/>
                  </a:lnTo>
                  <a:lnTo>
                    <a:pt x="5028" y="355"/>
                  </a:lnTo>
                  <a:lnTo>
                    <a:pt x="5028" y="355"/>
                  </a:lnTo>
                  <a:lnTo>
                    <a:pt x="5028" y="355"/>
                  </a:lnTo>
                  <a:lnTo>
                    <a:pt x="5029" y="355"/>
                  </a:lnTo>
                  <a:lnTo>
                    <a:pt x="5029" y="355"/>
                  </a:lnTo>
                  <a:lnTo>
                    <a:pt x="5029" y="355"/>
                  </a:lnTo>
                  <a:lnTo>
                    <a:pt x="5029" y="355"/>
                  </a:lnTo>
                  <a:lnTo>
                    <a:pt x="5030" y="355"/>
                  </a:lnTo>
                  <a:lnTo>
                    <a:pt x="5030" y="355"/>
                  </a:lnTo>
                  <a:lnTo>
                    <a:pt x="5030" y="355"/>
                  </a:lnTo>
                  <a:lnTo>
                    <a:pt x="5030" y="355"/>
                  </a:lnTo>
                  <a:lnTo>
                    <a:pt x="5031" y="355"/>
                  </a:lnTo>
                  <a:lnTo>
                    <a:pt x="5031" y="355"/>
                  </a:lnTo>
                  <a:lnTo>
                    <a:pt x="5031" y="355"/>
                  </a:lnTo>
                  <a:lnTo>
                    <a:pt x="5032" y="355"/>
                  </a:lnTo>
                  <a:lnTo>
                    <a:pt x="5032" y="355"/>
                  </a:lnTo>
                  <a:lnTo>
                    <a:pt x="5032" y="355"/>
                  </a:lnTo>
                  <a:lnTo>
                    <a:pt x="5032" y="355"/>
                  </a:lnTo>
                  <a:lnTo>
                    <a:pt x="5033" y="355"/>
                  </a:lnTo>
                  <a:lnTo>
                    <a:pt x="5033" y="355"/>
                  </a:lnTo>
                  <a:lnTo>
                    <a:pt x="5033" y="355"/>
                  </a:lnTo>
                  <a:lnTo>
                    <a:pt x="5033" y="355"/>
                  </a:lnTo>
                  <a:lnTo>
                    <a:pt x="5033" y="355"/>
                  </a:lnTo>
                  <a:lnTo>
                    <a:pt x="5034" y="355"/>
                  </a:lnTo>
                  <a:lnTo>
                    <a:pt x="5034" y="355"/>
                  </a:lnTo>
                  <a:lnTo>
                    <a:pt x="5034" y="355"/>
                  </a:lnTo>
                  <a:lnTo>
                    <a:pt x="5035" y="355"/>
                  </a:lnTo>
                  <a:lnTo>
                    <a:pt x="5035" y="355"/>
                  </a:lnTo>
                  <a:lnTo>
                    <a:pt x="5035" y="355"/>
                  </a:lnTo>
                  <a:lnTo>
                    <a:pt x="5035" y="355"/>
                  </a:lnTo>
                  <a:lnTo>
                    <a:pt x="5036" y="355"/>
                  </a:lnTo>
                  <a:lnTo>
                    <a:pt x="5036" y="355"/>
                  </a:lnTo>
                  <a:lnTo>
                    <a:pt x="5036" y="355"/>
                  </a:lnTo>
                  <a:lnTo>
                    <a:pt x="5036" y="355"/>
                  </a:lnTo>
                  <a:lnTo>
                    <a:pt x="5037" y="355"/>
                  </a:lnTo>
                  <a:lnTo>
                    <a:pt x="5037" y="355"/>
                  </a:lnTo>
                  <a:lnTo>
                    <a:pt x="5037" y="355"/>
                  </a:lnTo>
                  <a:lnTo>
                    <a:pt x="5037" y="355"/>
                  </a:lnTo>
                  <a:lnTo>
                    <a:pt x="5038" y="355"/>
                  </a:lnTo>
                  <a:lnTo>
                    <a:pt x="5038" y="355"/>
                  </a:lnTo>
                  <a:lnTo>
                    <a:pt x="5038" y="355"/>
                  </a:lnTo>
                  <a:lnTo>
                    <a:pt x="5039" y="355"/>
                  </a:lnTo>
                  <a:lnTo>
                    <a:pt x="5039" y="355"/>
                  </a:lnTo>
                  <a:lnTo>
                    <a:pt x="5039" y="355"/>
                  </a:lnTo>
                  <a:lnTo>
                    <a:pt x="5039" y="355"/>
                  </a:lnTo>
                  <a:lnTo>
                    <a:pt x="5040" y="355"/>
                  </a:lnTo>
                  <a:lnTo>
                    <a:pt x="5040" y="355"/>
                  </a:lnTo>
                  <a:lnTo>
                    <a:pt x="5040" y="355"/>
                  </a:lnTo>
                  <a:lnTo>
                    <a:pt x="5040" y="355"/>
                  </a:lnTo>
                  <a:lnTo>
                    <a:pt x="5041" y="355"/>
                  </a:lnTo>
                  <a:lnTo>
                    <a:pt x="5041" y="355"/>
                  </a:lnTo>
                  <a:lnTo>
                    <a:pt x="5041" y="355"/>
                  </a:lnTo>
                  <a:lnTo>
                    <a:pt x="5041" y="355"/>
                  </a:lnTo>
                  <a:lnTo>
                    <a:pt x="5042" y="355"/>
                  </a:lnTo>
                  <a:lnTo>
                    <a:pt x="5042" y="355"/>
                  </a:lnTo>
                  <a:lnTo>
                    <a:pt x="5042" y="355"/>
                  </a:lnTo>
                  <a:lnTo>
                    <a:pt x="5042" y="355"/>
                  </a:lnTo>
                  <a:lnTo>
                    <a:pt x="5043" y="355"/>
                  </a:lnTo>
                  <a:lnTo>
                    <a:pt x="5043" y="355"/>
                  </a:lnTo>
                  <a:lnTo>
                    <a:pt x="5043" y="355"/>
                  </a:lnTo>
                  <a:lnTo>
                    <a:pt x="5043" y="355"/>
                  </a:lnTo>
                  <a:lnTo>
                    <a:pt x="5044" y="355"/>
                  </a:lnTo>
                  <a:lnTo>
                    <a:pt x="5044" y="355"/>
                  </a:lnTo>
                  <a:lnTo>
                    <a:pt x="5044" y="355"/>
                  </a:lnTo>
                  <a:lnTo>
                    <a:pt x="5044" y="355"/>
                  </a:lnTo>
                  <a:lnTo>
                    <a:pt x="5045" y="355"/>
                  </a:lnTo>
                  <a:lnTo>
                    <a:pt x="5045" y="355"/>
                  </a:lnTo>
                  <a:lnTo>
                    <a:pt x="5045" y="355"/>
                  </a:lnTo>
                  <a:lnTo>
                    <a:pt x="5045" y="355"/>
                  </a:lnTo>
                  <a:lnTo>
                    <a:pt x="5046" y="355"/>
                  </a:lnTo>
                  <a:lnTo>
                    <a:pt x="5046" y="355"/>
                  </a:lnTo>
                  <a:lnTo>
                    <a:pt x="5046" y="355"/>
                  </a:lnTo>
                  <a:lnTo>
                    <a:pt x="5047" y="355"/>
                  </a:lnTo>
                  <a:lnTo>
                    <a:pt x="5047" y="355"/>
                  </a:lnTo>
                  <a:lnTo>
                    <a:pt x="5047" y="355"/>
                  </a:lnTo>
                  <a:lnTo>
                    <a:pt x="5047" y="355"/>
                  </a:lnTo>
                  <a:lnTo>
                    <a:pt x="5048" y="355"/>
                  </a:lnTo>
                  <a:lnTo>
                    <a:pt x="5048" y="355"/>
                  </a:lnTo>
                  <a:lnTo>
                    <a:pt x="5048" y="355"/>
                  </a:lnTo>
                  <a:lnTo>
                    <a:pt x="5048" y="355"/>
                  </a:lnTo>
                  <a:lnTo>
                    <a:pt x="5049" y="355"/>
                  </a:lnTo>
                  <a:lnTo>
                    <a:pt x="5049" y="355"/>
                  </a:lnTo>
                  <a:lnTo>
                    <a:pt x="5049" y="355"/>
                  </a:lnTo>
                  <a:lnTo>
                    <a:pt x="5049" y="355"/>
                  </a:lnTo>
                  <a:lnTo>
                    <a:pt x="5050" y="355"/>
                  </a:lnTo>
                  <a:lnTo>
                    <a:pt x="5050" y="355"/>
                  </a:lnTo>
                  <a:lnTo>
                    <a:pt x="5050" y="355"/>
                  </a:lnTo>
                  <a:lnTo>
                    <a:pt x="5050" y="355"/>
                  </a:lnTo>
                  <a:lnTo>
                    <a:pt x="5051" y="355"/>
                  </a:lnTo>
                  <a:lnTo>
                    <a:pt x="5051" y="355"/>
                  </a:lnTo>
                  <a:lnTo>
                    <a:pt x="5051" y="355"/>
                  </a:lnTo>
                  <a:lnTo>
                    <a:pt x="5051" y="355"/>
                  </a:lnTo>
                  <a:lnTo>
                    <a:pt x="5052" y="355"/>
                  </a:lnTo>
                  <a:lnTo>
                    <a:pt x="5052" y="355"/>
                  </a:lnTo>
                  <a:lnTo>
                    <a:pt x="5052" y="355"/>
                  </a:lnTo>
                  <a:lnTo>
                    <a:pt x="5053" y="355"/>
                  </a:lnTo>
                  <a:lnTo>
                    <a:pt x="5053" y="355"/>
                  </a:lnTo>
                  <a:lnTo>
                    <a:pt x="5053" y="355"/>
                  </a:lnTo>
                  <a:lnTo>
                    <a:pt x="5053" y="355"/>
                  </a:lnTo>
                  <a:lnTo>
                    <a:pt x="5054" y="355"/>
                  </a:lnTo>
                  <a:lnTo>
                    <a:pt x="5054" y="355"/>
                  </a:lnTo>
                  <a:lnTo>
                    <a:pt x="5054" y="355"/>
                  </a:lnTo>
                  <a:lnTo>
                    <a:pt x="5054" y="355"/>
                  </a:lnTo>
                  <a:lnTo>
                    <a:pt x="5055" y="355"/>
                  </a:lnTo>
                  <a:lnTo>
                    <a:pt x="5055" y="355"/>
                  </a:lnTo>
                  <a:lnTo>
                    <a:pt x="5055" y="355"/>
                  </a:lnTo>
                  <a:lnTo>
                    <a:pt x="5055" y="355"/>
                  </a:lnTo>
                  <a:lnTo>
                    <a:pt x="5056" y="355"/>
                  </a:lnTo>
                  <a:lnTo>
                    <a:pt x="5056" y="355"/>
                  </a:lnTo>
                  <a:lnTo>
                    <a:pt x="5056" y="355"/>
                  </a:lnTo>
                  <a:lnTo>
                    <a:pt x="5056" y="355"/>
                  </a:lnTo>
                  <a:lnTo>
                    <a:pt x="5057" y="355"/>
                  </a:lnTo>
                  <a:lnTo>
                    <a:pt x="5057" y="355"/>
                  </a:lnTo>
                  <a:lnTo>
                    <a:pt x="5057" y="355"/>
                  </a:lnTo>
                  <a:lnTo>
                    <a:pt x="5057" y="355"/>
                  </a:lnTo>
                  <a:lnTo>
                    <a:pt x="5058" y="355"/>
                  </a:lnTo>
                  <a:lnTo>
                    <a:pt x="5058" y="355"/>
                  </a:lnTo>
                  <a:lnTo>
                    <a:pt x="5058" y="355"/>
                  </a:lnTo>
                  <a:lnTo>
                    <a:pt x="5058" y="355"/>
                  </a:lnTo>
                  <a:lnTo>
                    <a:pt x="5059" y="355"/>
                  </a:lnTo>
                  <a:lnTo>
                    <a:pt x="5059" y="355"/>
                  </a:lnTo>
                  <a:lnTo>
                    <a:pt x="5059" y="355"/>
                  </a:lnTo>
                  <a:lnTo>
                    <a:pt x="5059" y="355"/>
                  </a:lnTo>
                  <a:lnTo>
                    <a:pt x="5060" y="355"/>
                  </a:lnTo>
                  <a:lnTo>
                    <a:pt x="5060" y="355"/>
                  </a:lnTo>
                  <a:lnTo>
                    <a:pt x="5060" y="355"/>
                  </a:lnTo>
                  <a:lnTo>
                    <a:pt x="5061" y="355"/>
                  </a:lnTo>
                  <a:lnTo>
                    <a:pt x="5061" y="355"/>
                  </a:lnTo>
                  <a:lnTo>
                    <a:pt x="5061" y="355"/>
                  </a:lnTo>
                  <a:lnTo>
                    <a:pt x="5061" y="355"/>
                  </a:lnTo>
                  <a:lnTo>
                    <a:pt x="5062" y="355"/>
                  </a:lnTo>
                  <a:lnTo>
                    <a:pt x="5062" y="355"/>
                  </a:lnTo>
                  <a:lnTo>
                    <a:pt x="5062" y="355"/>
                  </a:lnTo>
                  <a:lnTo>
                    <a:pt x="5062" y="355"/>
                  </a:lnTo>
                  <a:lnTo>
                    <a:pt x="5063" y="355"/>
                  </a:lnTo>
                  <a:lnTo>
                    <a:pt x="5063" y="355"/>
                  </a:lnTo>
                  <a:lnTo>
                    <a:pt x="5063" y="355"/>
                  </a:lnTo>
                  <a:lnTo>
                    <a:pt x="5063" y="355"/>
                  </a:lnTo>
                  <a:lnTo>
                    <a:pt x="5064" y="355"/>
                  </a:lnTo>
                  <a:lnTo>
                    <a:pt x="5064" y="355"/>
                  </a:lnTo>
                  <a:lnTo>
                    <a:pt x="5064" y="355"/>
                  </a:lnTo>
                  <a:lnTo>
                    <a:pt x="5064" y="355"/>
                  </a:lnTo>
                  <a:lnTo>
                    <a:pt x="5065" y="355"/>
                  </a:lnTo>
                  <a:lnTo>
                    <a:pt x="5065" y="355"/>
                  </a:lnTo>
                  <a:lnTo>
                    <a:pt x="5065" y="355"/>
                  </a:lnTo>
                  <a:lnTo>
                    <a:pt x="5065" y="355"/>
                  </a:lnTo>
                  <a:lnTo>
                    <a:pt x="5065" y="355"/>
                  </a:lnTo>
                  <a:lnTo>
                    <a:pt x="5066" y="355"/>
                  </a:lnTo>
                  <a:lnTo>
                    <a:pt x="5066" y="355"/>
                  </a:lnTo>
                  <a:lnTo>
                    <a:pt x="5066" y="355"/>
                  </a:lnTo>
                  <a:lnTo>
                    <a:pt x="5067" y="355"/>
                  </a:lnTo>
                  <a:lnTo>
                    <a:pt x="5067" y="355"/>
                  </a:lnTo>
                  <a:lnTo>
                    <a:pt x="5067" y="355"/>
                  </a:lnTo>
                  <a:lnTo>
                    <a:pt x="5068" y="355"/>
                  </a:lnTo>
                  <a:lnTo>
                    <a:pt x="5068" y="355"/>
                  </a:lnTo>
                  <a:lnTo>
                    <a:pt x="5068" y="355"/>
                  </a:lnTo>
                  <a:lnTo>
                    <a:pt x="5068" y="355"/>
                  </a:lnTo>
                  <a:lnTo>
                    <a:pt x="5069" y="355"/>
                  </a:lnTo>
                  <a:lnTo>
                    <a:pt x="5069" y="355"/>
                  </a:lnTo>
                  <a:lnTo>
                    <a:pt x="5069" y="355"/>
                  </a:lnTo>
                  <a:lnTo>
                    <a:pt x="5069" y="355"/>
                  </a:lnTo>
                  <a:lnTo>
                    <a:pt x="5070" y="355"/>
                  </a:lnTo>
                  <a:lnTo>
                    <a:pt x="5070" y="355"/>
                  </a:lnTo>
                  <a:lnTo>
                    <a:pt x="5070" y="355"/>
                  </a:lnTo>
                  <a:lnTo>
                    <a:pt x="5070" y="355"/>
                  </a:lnTo>
                  <a:lnTo>
                    <a:pt x="5071" y="355"/>
                  </a:lnTo>
                  <a:lnTo>
                    <a:pt x="5071" y="355"/>
                  </a:lnTo>
                  <a:lnTo>
                    <a:pt x="5071" y="355"/>
                  </a:lnTo>
                  <a:lnTo>
                    <a:pt x="5071" y="355"/>
                  </a:lnTo>
                  <a:lnTo>
                    <a:pt x="5072" y="355"/>
                  </a:lnTo>
                  <a:lnTo>
                    <a:pt x="5072" y="355"/>
                  </a:lnTo>
                  <a:lnTo>
                    <a:pt x="5072" y="355"/>
                  </a:lnTo>
                  <a:lnTo>
                    <a:pt x="5072" y="355"/>
                  </a:lnTo>
                  <a:lnTo>
                    <a:pt x="5073" y="355"/>
                  </a:lnTo>
                  <a:lnTo>
                    <a:pt x="5073" y="355"/>
                  </a:lnTo>
                  <a:lnTo>
                    <a:pt x="5073" y="355"/>
                  </a:lnTo>
                  <a:lnTo>
                    <a:pt x="5073" y="355"/>
                  </a:lnTo>
                  <a:lnTo>
                    <a:pt x="5074" y="355"/>
                  </a:lnTo>
                  <a:lnTo>
                    <a:pt x="5074" y="355"/>
                  </a:lnTo>
                  <a:lnTo>
                    <a:pt x="5074" y="355"/>
                  </a:lnTo>
                  <a:lnTo>
                    <a:pt x="5075" y="355"/>
                  </a:lnTo>
                  <a:lnTo>
                    <a:pt x="5075" y="355"/>
                  </a:lnTo>
                  <a:lnTo>
                    <a:pt x="5075" y="355"/>
                  </a:lnTo>
                  <a:lnTo>
                    <a:pt x="5075" y="355"/>
                  </a:lnTo>
                  <a:lnTo>
                    <a:pt x="5076" y="355"/>
                  </a:lnTo>
                  <a:lnTo>
                    <a:pt x="5076" y="355"/>
                  </a:lnTo>
                  <a:lnTo>
                    <a:pt x="5076" y="355"/>
                  </a:lnTo>
                  <a:lnTo>
                    <a:pt x="5076" y="355"/>
                  </a:lnTo>
                  <a:lnTo>
                    <a:pt x="5077" y="355"/>
                  </a:lnTo>
                  <a:lnTo>
                    <a:pt x="5077" y="355"/>
                  </a:lnTo>
                  <a:lnTo>
                    <a:pt x="5077" y="355"/>
                  </a:lnTo>
                  <a:lnTo>
                    <a:pt x="5077" y="355"/>
                  </a:lnTo>
                  <a:lnTo>
                    <a:pt x="5077" y="355"/>
                  </a:lnTo>
                  <a:lnTo>
                    <a:pt x="5078" y="355"/>
                  </a:lnTo>
                  <a:lnTo>
                    <a:pt x="5078" y="355"/>
                  </a:lnTo>
                  <a:lnTo>
                    <a:pt x="5078" y="355"/>
                  </a:lnTo>
                  <a:lnTo>
                    <a:pt x="5079" y="355"/>
                  </a:lnTo>
                  <a:lnTo>
                    <a:pt x="5079" y="355"/>
                  </a:lnTo>
                  <a:lnTo>
                    <a:pt x="5079" y="355"/>
                  </a:lnTo>
                  <a:lnTo>
                    <a:pt x="5079" y="355"/>
                  </a:lnTo>
                  <a:lnTo>
                    <a:pt x="5080" y="355"/>
                  </a:lnTo>
                  <a:lnTo>
                    <a:pt x="5080" y="355"/>
                  </a:lnTo>
                  <a:lnTo>
                    <a:pt x="5080" y="355"/>
                  </a:lnTo>
                  <a:lnTo>
                    <a:pt x="5080" y="355"/>
                  </a:lnTo>
                  <a:lnTo>
                    <a:pt x="5081" y="355"/>
                  </a:lnTo>
                  <a:lnTo>
                    <a:pt x="5081" y="355"/>
                  </a:lnTo>
                  <a:lnTo>
                    <a:pt x="5081" y="355"/>
                  </a:lnTo>
                  <a:lnTo>
                    <a:pt x="5081" y="355"/>
                  </a:lnTo>
                  <a:lnTo>
                    <a:pt x="5082" y="355"/>
                  </a:lnTo>
                  <a:lnTo>
                    <a:pt x="5082" y="355"/>
                  </a:lnTo>
                  <a:lnTo>
                    <a:pt x="5082" y="355"/>
                  </a:lnTo>
                  <a:lnTo>
                    <a:pt x="5083" y="355"/>
                  </a:lnTo>
                  <a:lnTo>
                    <a:pt x="5083" y="355"/>
                  </a:lnTo>
                  <a:lnTo>
                    <a:pt x="5083" y="355"/>
                  </a:lnTo>
                  <a:lnTo>
                    <a:pt x="5083" y="355"/>
                  </a:lnTo>
                  <a:lnTo>
                    <a:pt x="5084" y="355"/>
                  </a:lnTo>
                  <a:lnTo>
                    <a:pt x="5084" y="355"/>
                  </a:lnTo>
                  <a:lnTo>
                    <a:pt x="5084" y="355"/>
                  </a:lnTo>
                  <a:lnTo>
                    <a:pt x="5084" y="355"/>
                  </a:lnTo>
                  <a:lnTo>
                    <a:pt x="5085" y="355"/>
                  </a:lnTo>
                  <a:lnTo>
                    <a:pt x="5085" y="355"/>
                  </a:lnTo>
                  <a:lnTo>
                    <a:pt x="5085" y="355"/>
                  </a:lnTo>
                  <a:lnTo>
                    <a:pt x="5085" y="355"/>
                  </a:lnTo>
                  <a:lnTo>
                    <a:pt x="5086" y="355"/>
                  </a:lnTo>
                  <a:lnTo>
                    <a:pt x="5086" y="355"/>
                  </a:lnTo>
                  <a:lnTo>
                    <a:pt x="5086" y="355"/>
                  </a:lnTo>
                  <a:lnTo>
                    <a:pt x="5086" y="355"/>
                  </a:lnTo>
                  <a:lnTo>
                    <a:pt x="5087" y="355"/>
                  </a:lnTo>
                  <a:lnTo>
                    <a:pt x="5087" y="355"/>
                  </a:lnTo>
                  <a:lnTo>
                    <a:pt x="5087" y="355"/>
                  </a:lnTo>
                  <a:lnTo>
                    <a:pt x="5087" y="355"/>
                  </a:lnTo>
                  <a:lnTo>
                    <a:pt x="5088" y="355"/>
                  </a:lnTo>
                  <a:lnTo>
                    <a:pt x="5088" y="355"/>
                  </a:lnTo>
                  <a:lnTo>
                    <a:pt x="5088" y="355"/>
                  </a:lnTo>
                  <a:lnTo>
                    <a:pt x="5088" y="355"/>
                  </a:lnTo>
                  <a:lnTo>
                    <a:pt x="5089" y="355"/>
                  </a:lnTo>
                  <a:lnTo>
                    <a:pt x="5089" y="355"/>
                  </a:lnTo>
                  <a:lnTo>
                    <a:pt x="5089" y="355"/>
                  </a:lnTo>
                  <a:lnTo>
                    <a:pt x="5089" y="355"/>
                  </a:lnTo>
                  <a:lnTo>
                    <a:pt x="5090" y="355"/>
                  </a:lnTo>
                  <a:lnTo>
                    <a:pt x="5090" y="355"/>
                  </a:lnTo>
                  <a:lnTo>
                    <a:pt x="5090" y="355"/>
                  </a:lnTo>
                  <a:lnTo>
                    <a:pt x="5091" y="355"/>
                  </a:lnTo>
                  <a:lnTo>
                    <a:pt x="5091" y="355"/>
                  </a:lnTo>
                  <a:lnTo>
                    <a:pt x="5091" y="355"/>
                  </a:lnTo>
                  <a:lnTo>
                    <a:pt x="5091" y="355"/>
                  </a:lnTo>
                  <a:lnTo>
                    <a:pt x="5092" y="355"/>
                  </a:lnTo>
                  <a:lnTo>
                    <a:pt x="5092" y="355"/>
                  </a:lnTo>
                  <a:lnTo>
                    <a:pt x="5092" y="355"/>
                  </a:lnTo>
                  <a:lnTo>
                    <a:pt x="5092" y="355"/>
                  </a:lnTo>
                  <a:lnTo>
                    <a:pt x="5093" y="355"/>
                  </a:lnTo>
                  <a:lnTo>
                    <a:pt x="5093" y="355"/>
                  </a:lnTo>
                  <a:lnTo>
                    <a:pt x="5093" y="355"/>
                  </a:lnTo>
                  <a:lnTo>
                    <a:pt x="5093" y="355"/>
                  </a:lnTo>
                  <a:lnTo>
                    <a:pt x="5094" y="355"/>
                  </a:lnTo>
                  <a:lnTo>
                    <a:pt x="5094" y="355"/>
                  </a:lnTo>
                  <a:lnTo>
                    <a:pt x="5094" y="355"/>
                  </a:lnTo>
                  <a:lnTo>
                    <a:pt x="5094" y="355"/>
                  </a:lnTo>
                  <a:lnTo>
                    <a:pt x="5095" y="355"/>
                  </a:lnTo>
                  <a:lnTo>
                    <a:pt x="5095" y="355"/>
                  </a:lnTo>
                  <a:lnTo>
                    <a:pt x="5095" y="355"/>
                  </a:lnTo>
                  <a:lnTo>
                    <a:pt x="5095" y="355"/>
                  </a:lnTo>
                  <a:lnTo>
                    <a:pt x="5096" y="355"/>
                  </a:lnTo>
                  <a:lnTo>
                    <a:pt x="5096" y="355"/>
                  </a:lnTo>
                  <a:lnTo>
                    <a:pt x="5096" y="355"/>
                  </a:lnTo>
                  <a:lnTo>
                    <a:pt x="5097" y="355"/>
                  </a:lnTo>
                  <a:lnTo>
                    <a:pt x="5097" y="355"/>
                  </a:lnTo>
                  <a:lnTo>
                    <a:pt x="5097" y="355"/>
                  </a:lnTo>
                  <a:lnTo>
                    <a:pt x="5097" y="355"/>
                  </a:lnTo>
                  <a:lnTo>
                    <a:pt x="5098" y="355"/>
                  </a:lnTo>
                  <a:lnTo>
                    <a:pt x="5098" y="355"/>
                  </a:lnTo>
                  <a:lnTo>
                    <a:pt x="5098" y="355"/>
                  </a:lnTo>
                  <a:lnTo>
                    <a:pt x="5098" y="355"/>
                  </a:lnTo>
                  <a:lnTo>
                    <a:pt x="5099" y="355"/>
                  </a:lnTo>
                  <a:lnTo>
                    <a:pt x="5099" y="355"/>
                  </a:lnTo>
                  <a:lnTo>
                    <a:pt x="5099" y="355"/>
                  </a:lnTo>
                  <a:lnTo>
                    <a:pt x="5099" y="355"/>
                  </a:lnTo>
                  <a:lnTo>
                    <a:pt x="5100" y="355"/>
                  </a:lnTo>
                  <a:lnTo>
                    <a:pt x="5100" y="355"/>
                  </a:lnTo>
                  <a:lnTo>
                    <a:pt x="5100" y="355"/>
                  </a:lnTo>
                  <a:lnTo>
                    <a:pt x="5100" y="355"/>
                  </a:lnTo>
                  <a:lnTo>
                    <a:pt x="5101" y="355"/>
                  </a:lnTo>
                  <a:lnTo>
                    <a:pt x="5101" y="355"/>
                  </a:lnTo>
                  <a:lnTo>
                    <a:pt x="5101" y="355"/>
                  </a:lnTo>
                  <a:lnTo>
                    <a:pt x="5101" y="355"/>
                  </a:lnTo>
                  <a:lnTo>
                    <a:pt x="5102" y="355"/>
                  </a:lnTo>
                  <a:lnTo>
                    <a:pt x="5102" y="355"/>
                  </a:lnTo>
                  <a:lnTo>
                    <a:pt x="5102" y="355"/>
                  </a:lnTo>
                  <a:lnTo>
                    <a:pt x="5102" y="355"/>
                  </a:lnTo>
                  <a:lnTo>
                    <a:pt x="5103" y="355"/>
                  </a:lnTo>
                  <a:lnTo>
                    <a:pt x="5103" y="355"/>
                  </a:lnTo>
                  <a:lnTo>
                    <a:pt x="5103" y="355"/>
                  </a:lnTo>
                  <a:lnTo>
                    <a:pt x="5104" y="355"/>
                  </a:lnTo>
                  <a:lnTo>
                    <a:pt x="5104" y="355"/>
                  </a:lnTo>
                  <a:lnTo>
                    <a:pt x="5104" y="355"/>
                  </a:lnTo>
                  <a:lnTo>
                    <a:pt x="5104" y="355"/>
                  </a:lnTo>
                  <a:lnTo>
                    <a:pt x="5105" y="355"/>
                  </a:lnTo>
                  <a:lnTo>
                    <a:pt x="5105" y="355"/>
                  </a:lnTo>
                  <a:lnTo>
                    <a:pt x="5105" y="355"/>
                  </a:lnTo>
                  <a:lnTo>
                    <a:pt x="5105" y="355"/>
                  </a:lnTo>
                  <a:lnTo>
                    <a:pt x="5106" y="355"/>
                  </a:lnTo>
                  <a:lnTo>
                    <a:pt x="5106" y="355"/>
                  </a:lnTo>
                  <a:lnTo>
                    <a:pt x="5106" y="355"/>
                  </a:lnTo>
                  <a:lnTo>
                    <a:pt x="5106" y="355"/>
                  </a:lnTo>
                  <a:lnTo>
                    <a:pt x="5107" y="355"/>
                  </a:lnTo>
                  <a:lnTo>
                    <a:pt x="5107" y="355"/>
                  </a:lnTo>
                  <a:lnTo>
                    <a:pt x="5107" y="355"/>
                  </a:lnTo>
                  <a:lnTo>
                    <a:pt x="5107" y="355"/>
                  </a:lnTo>
                  <a:lnTo>
                    <a:pt x="5108" y="355"/>
                  </a:lnTo>
                  <a:lnTo>
                    <a:pt x="5108" y="355"/>
                  </a:lnTo>
                  <a:lnTo>
                    <a:pt x="5108" y="355"/>
                  </a:lnTo>
                  <a:lnTo>
                    <a:pt x="5108" y="355"/>
                  </a:lnTo>
                  <a:lnTo>
                    <a:pt x="5108" y="355"/>
                  </a:lnTo>
                  <a:lnTo>
                    <a:pt x="5109" y="355"/>
                  </a:lnTo>
                  <a:lnTo>
                    <a:pt x="5109" y="355"/>
                  </a:lnTo>
                  <a:lnTo>
                    <a:pt x="5109" y="355"/>
                  </a:lnTo>
                  <a:lnTo>
                    <a:pt x="5109" y="355"/>
                  </a:lnTo>
                  <a:lnTo>
                    <a:pt x="5110" y="355"/>
                  </a:lnTo>
                  <a:lnTo>
                    <a:pt x="5110" y="355"/>
                  </a:lnTo>
                  <a:lnTo>
                    <a:pt x="5110" y="355"/>
                  </a:lnTo>
                  <a:lnTo>
                    <a:pt x="5111" y="355"/>
                  </a:lnTo>
                  <a:lnTo>
                    <a:pt x="5111" y="355"/>
                  </a:lnTo>
                  <a:lnTo>
                    <a:pt x="5111" y="355"/>
                  </a:lnTo>
                  <a:lnTo>
                    <a:pt x="5112" y="355"/>
                  </a:lnTo>
                  <a:lnTo>
                    <a:pt x="5112" y="355"/>
                  </a:lnTo>
                  <a:lnTo>
                    <a:pt x="5112" y="355"/>
                  </a:lnTo>
                  <a:lnTo>
                    <a:pt x="5112" y="355"/>
                  </a:lnTo>
                  <a:lnTo>
                    <a:pt x="5113" y="355"/>
                  </a:lnTo>
                  <a:lnTo>
                    <a:pt x="5113" y="355"/>
                  </a:lnTo>
                  <a:lnTo>
                    <a:pt x="5113" y="355"/>
                  </a:lnTo>
                  <a:lnTo>
                    <a:pt x="5113" y="355"/>
                  </a:lnTo>
                  <a:lnTo>
                    <a:pt x="5114" y="355"/>
                  </a:lnTo>
                  <a:lnTo>
                    <a:pt x="5114" y="355"/>
                  </a:lnTo>
                  <a:lnTo>
                    <a:pt x="5114" y="355"/>
                  </a:lnTo>
                  <a:lnTo>
                    <a:pt x="5114" y="355"/>
                  </a:lnTo>
                  <a:lnTo>
                    <a:pt x="5115" y="355"/>
                  </a:lnTo>
                  <a:lnTo>
                    <a:pt x="5115" y="355"/>
                  </a:lnTo>
                  <a:lnTo>
                    <a:pt x="5115" y="355"/>
                  </a:lnTo>
                  <a:lnTo>
                    <a:pt x="5115" y="355"/>
                  </a:lnTo>
                  <a:lnTo>
                    <a:pt x="5116" y="355"/>
                  </a:lnTo>
                  <a:lnTo>
                    <a:pt x="5116" y="355"/>
                  </a:lnTo>
                  <a:lnTo>
                    <a:pt x="5116" y="355"/>
                  </a:lnTo>
                  <a:lnTo>
                    <a:pt x="5116" y="355"/>
                  </a:lnTo>
                  <a:lnTo>
                    <a:pt x="5117" y="355"/>
                  </a:lnTo>
                  <a:lnTo>
                    <a:pt x="5117" y="355"/>
                  </a:lnTo>
                  <a:lnTo>
                    <a:pt x="5117" y="355"/>
                  </a:lnTo>
                  <a:lnTo>
                    <a:pt x="5117" y="355"/>
                  </a:lnTo>
                  <a:lnTo>
                    <a:pt x="5118" y="355"/>
                  </a:lnTo>
                  <a:lnTo>
                    <a:pt x="5118" y="355"/>
                  </a:lnTo>
                  <a:lnTo>
                    <a:pt x="5118" y="355"/>
                  </a:lnTo>
                  <a:lnTo>
                    <a:pt x="5119" y="355"/>
                  </a:lnTo>
                  <a:lnTo>
                    <a:pt x="5119" y="355"/>
                  </a:lnTo>
                  <a:lnTo>
                    <a:pt x="5119" y="355"/>
                  </a:lnTo>
                  <a:lnTo>
                    <a:pt x="5119" y="355"/>
                  </a:lnTo>
                  <a:lnTo>
                    <a:pt x="5120" y="355"/>
                  </a:lnTo>
                  <a:lnTo>
                    <a:pt x="5120" y="355"/>
                  </a:lnTo>
                  <a:lnTo>
                    <a:pt x="5120" y="355"/>
                  </a:lnTo>
                  <a:lnTo>
                    <a:pt x="5120" y="355"/>
                  </a:lnTo>
                  <a:lnTo>
                    <a:pt x="5120" y="355"/>
                  </a:lnTo>
                  <a:lnTo>
                    <a:pt x="5121" y="355"/>
                  </a:lnTo>
                  <a:lnTo>
                    <a:pt x="5121" y="355"/>
                  </a:lnTo>
                  <a:lnTo>
                    <a:pt x="5121" y="355"/>
                  </a:lnTo>
                  <a:lnTo>
                    <a:pt x="5121" y="355"/>
                  </a:lnTo>
                  <a:lnTo>
                    <a:pt x="5122" y="355"/>
                  </a:lnTo>
                  <a:lnTo>
                    <a:pt x="5122" y="355"/>
                  </a:lnTo>
                  <a:lnTo>
                    <a:pt x="5122" y="355"/>
                  </a:lnTo>
                  <a:lnTo>
                    <a:pt x="5123" y="355"/>
                  </a:lnTo>
                  <a:lnTo>
                    <a:pt x="5123" y="355"/>
                  </a:lnTo>
                  <a:lnTo>
                    <a:pt x="5123" y="355"/>
                  </a:lnTo>
                  <a:lnTo>
                    <a:pt x="5123" y="355"/>
                  </a:lnTo>
                  <a:lnTo>
                    <a:pt x="5124" y="355"/>
                  </a:lnTo>
                  <a:lnTo>
                    <a:pt x="5124" y="355"/>
                  </a:lnTo>
                  <a:lnTo>
                    <a:pt x="5124" y="355"/>
                  </a:lnTo>
                  <a:lnTo>
                    <a:pt x="5124" y="355"/>
                  </a:lnTo>
                  <a:lnTo>
                    <a:pt x="5125" y="355"/>
                  </a:lnTo>
                  <a:lnTo>
                    <a:pt x="5125" y="355"/>
                  </a:lnTo>
                  <a:lnTo>
                    <a:pt x="5125" y="355"/>
                  </a:lnTo>
                  <a:lnTo>
                    <a:pt x="5126" y="355"/>
                  </a:lnTo>
                  <a:lnTo>
                    <a:pt x="5126" y="355"/>
                  </a:lnTo>
                  <a:lnTo>
                    <a:pt x="5126" y="355"/>
                  </a:lnTo>
                  <a:lnTo>
                    <a:pt x="5126" y="355"/>
                  </a:lnTo>
                  <a:lnTo>
                    <a:pt x="5127" y="355"/>
                  </a:lnTo>
                  <a:lnTo>
                    <a:pt x="5127" y="355"/>
                  </a:lnTo>
                  <a:lnTo>
                    <a:pt x="5127" y="355"/>
                  </a:lnTo>
                  <a:lnTo>
                    <a:pt x="5127" y="355"/>
                  </a:lnTo>
                  <a:lnTo>
                    <a:pt x="5128" y="355"/>
                  </a:lnTo>
                  <a:lnTo>
                    <a:pt x="5128" y="355"/>
                  </a:lnTo>
                  <a:lnTo>
                    <a:pt x="5128" y="355"/>
                  </a:lnTo>
                  <a:lnTo>
                    <a:pt x="5128" y="355"/>
                  </a:lnTo>
                  <a:lnTo>
                    <a:pt x="5129" y="355"/>
                  </a:lnTo>
                  <a:lnTo>
                    <a:pt x="5129" y="355"/>
                  </a:lnTo>
                  <a:lnTo>
                    <a:pt x="5129" y="355"/>
                  </a:lnTo>
                  <a:lnTo>
                    <a:pt x="5129" y="355"/>
                  </a:lnTo>
                  <a:lnTo>
                    <a:pt x="5130" y="355"/>
                  </a:lnTo>
                  <a:lnTo>
                    <a:pt x="5130" y="355"/>
                  </a:lnTo>
                  <a:lnTo>
                    <a:pt x="5130" y="355"/>
                  </a:lnTo>
                  <a:lnTo>
                    <a:pt x="5130" y="355"/>
                  </a:lnTo>
                  <a:lnTo>
                    <a:pt x="5131" y="355"/>
                  </a:lnTo>
                  <a:lnTo>
                    <a:pt x="5131" y="355"/>
                  </a:lnTo>
                  <a:lnTo>
                    <a:pt x="5131" y="355"/>
                  </a:lnTo>
                  <a:lnTo>
                    <a:pt x="5131" y="355"/>
                  </a:lnTo>
                  <a:lnTo>
                    <a:pt x="5132" y="355"/>
                  </a:lnTo>
                  <a:lnTo>
                    <a:pt x="5132" y="355"/>
                  </a:lnTo>
                  <a:lnTo>
                    <a:pt x="5132" y="355"/>
                  </a:lnTo>
                  <a:lnTo>
                    <a:pt x="5132" y="355"/>
                  </a:lnTo>
                  <a:lnTo>
                    <a:pt x="5133" y="355"/>
                  </a:lnTo>
                  <a:lnTo>
                    <a:pt x="5133" y="355"/>
                  </a:lnTo>
                  <a:lnTo>
                    <a:pt x="5133" y="355"/>
                  </a:lnTo>
                  <a:lnTo>
                    <a:pt x="5133" y="355"/>
                  </a:lnTo>
                  <a:lnTo>
                    <a:pt x="5134" y="355"/>
                  </a:lnTo>
                  <a:lnTo>
                    <a:pt x="5134" y="355"/>
                  </a:lnTo>
                  <a:lnTo>
                    <a:pt x="5134" y="355"/>
                  </a:lnTo>
                  <a:lnTo>
                    <a:pt x="5135" y="355"/>
                  </a:lnTo>
                  <a:lnTo>
                    <a:pt x="5135" y="355"/>
                  </a:lnTo>
                  <a:lnTo>
                    <a:pt x="5135" y="355"/>
                  </a:lnTo>
                  <a:lnTo>
                    <a:pt x="5135" y="355"/>
                  </a:lnTo>
                  <a:lnTo>
                    <a:pt x="5136" y="355"/>
                  </a:lnTo>
                  <a:lnTo>
                    <a:pt x="5136" y="355"/>
                  </a:lnTo>
                  <a:lnTo>
                    <a:pt x="5136" y="355"/>
                  </a:lnTo>
                  <a:lnTo>
                    <a:pt x="5136" y="355"/>
                  </a:lnTo>
                  <a:lnTo>
                    <a:pt x="5137" y="355"/>
                  </a:lnTo>
                  <a:lnTo>
                    <a:pt x="5137" y="355"/>
                  </a:lnTo>
                  <a:lnTo>
                    <a:pt x="5137" y="355"/>
                  </a:lnTo>
                  <a:lnTo>
                    <a:pt x="5137" y="355"/>
                  </a:lnTo>
                  <a:lnTo>
                    <a:pt x="5138" y="355"/>
                  </a:lnTo>
                  <a:lnTo>
                    <a:pt x="5138" y="355"/>
                  </a:lnTo>
                  <a:lnTo>
                    <a:pt x="5138" y="355"/>
                  </a:lnTo>
                  <a:lnTo>
                    <a:pt x="5138" y="355"/>
                  </a:lnTo>
                  <a:lnTo>
                    <a:pt x="5139" y="355"/>
                  </a:lnTo>
                  <a:lnTo>
                    <a:pt x="5139" y="355"/>
                  </a:lnTo>
                  <a:lnTo>
                    <a:pt x="5139" y="355"/>
                  </a:lnTo>
                  <a:lnTo>
                    <a:pt x="5139" y="355"/>
                  </a:lnTo>
                  <a:lnTo>
                    <a:pt x="5140" y="355"/>
                  </a:lnTo>
                  <a:lnTo>
                    <a:pt x="5140" y="355"/>
                  </a:lnTo>
                  <a:lnTo>
                    <a:pt x="5140" y="355"/>
                  </a:lnTo>
                  <a:lnTo>
                    <a:pt x="5141" y="355"/>
                  </a:lnTo>
                  <a:lnTo>
                    <a:pt x="5141" y="355"/>
                  </a:lnTo>
                  <a:lnTo>
                    <a:pt x="5141" y="355"/>
                  </a:lnTo>
                  <a:lnTo>
                    <a:pt x="5141" y="355"/>
                  </a:lnTo>
                  <a:lnTo>
                    <a:pt x="5142" y="355"/>
                  </a:lnTo>
                  <a:lnTo>
                    <a:pt x="5142" y="355"/>
                  </a:lnTo>
                  <a:lnTo>
                    <a:pt x="5142" y="355"/>
                  </a:lnTo>
                  <a:lnTo>
                    <a:pt x="5142" y="355"/>
                  </a:lnTo>
                  <a:lnTo>
                    <a:pt x="5143" y="355"/>
                  </a:lnTo>
                  <a:lnTo>
                    <a:pt x="5143" y="355"/>
                  </a:lnTo>
                  <a:lnTo>
                    <a:pt x="5143" y="355"/>
                  </a:lnTo>
                  <a:lnTo>
                    <a:pt x="5143" y="355"/>
                  </a:lnTo>
                  <a:lnTo>
                    <a:pt x="5144" y="355"/>
                  </a:lnTo>
                  <a:lnTo>
                    <a:pt x="5144" y="355"/>
                  </a:lnTo>
                  <a:lnTo>
                    <a:pt x="5144" y="355"/>
                  </a:lnTo>
                  <a:lnTo>
                    <a:pt x="5144" y="355"/>
                  </a:lnTo>
                  <a:lnTo>
                    <a:pt x="5145" y="355"/>
                  </a:lnTo>
                  <a:lnTo>
                    <a:pt x="5145" y="355"/>
                  </a:lnTo>
                  <a:lnTo>
                    <a:pt x="5145" y="355"/>
                  </a:lnTo>
                  <a:lnTo>
                    <a:pt x="5145" y="355"/>
                  </a:lnTo>
                  <a:lnTo>
                    <a:pt x="5146" y="355"/>
                  </a:lnTo>
                  <a:lnTo>
                    <a:pt x="5146" y="355"/>
                  </a:lnTo>
                  <a:lnTo>
                    <a:pt x="5146" y="355"/>
                  </a:lnTo>
                  <a:lnTo>
                    <a:pt x="5146" y="355"/>
                  </a:lnTo>
                  <a:lnTo>
                    <a:pt x="5147" y="355"/>
                  </a:lnTo>
                  <a:lnTo>
                    <a:pt x="5147" y="355"/>
                  </a:lnTo>
                  <a:lnTo>
                    <a:pt x="5147" y="355"/>
                  </a:lnTo>
                  <a:lnTo>
                    <a:pt x="5148" y="355"/>
                  </a:lnTo>
                  <a:lnTo>
                    <a:pt x="5148" y="355"/>
                  </a:lnTo>
                  <a:lnTo>
                    <a:pt x="5148" y="355"/>
                  </a:lnTo>
                  <a:lnTo>
                    <a:pt x="5148" y="355"/>
                  </a:lnTo>
                  <a:lnTo>
                    <a:pt x="5149" y="355"/>
                  </a:lnTo>
                  <a:lnTo>
                    <a:pt x="5149" y="355"/>
                  </a:lnTo>
                  <a:lnTo>
                    <a:pt x="5149" y="355"/>
                  </a:lnTo>
                  <a:lnTo>
                    <a:pt x="5149" y="355"/>
                  </a:lnTo>
                  <a:lnTo>
                    <a:pt x="5150" y="355"/>
                  </a:lnTo>
                  <a:lnTo>
                    <a:pt x="5150" y="355"/>
                  </a:lnTo>
                  <a:lnTo>
                    <a:pt x="5150" y="355"/>
                  </a:lnTo>
                  <a:lnTo>
                    <a:pt x="5150" y="355"/>
                  </a:lnTo>
                  <a:lnTo>
                    <a:pt x="5151" y="355"/>
                  </a:lnTo>
                  <a:lnTo>
                    <a:pt x="5151" y="355"/>
                  </a:lnTo>
                  <a:lnTo>
                    <a:pt x="5151" y="355"/>
                  </a:lnTo>
                  <a:lnTo>
                    <a:pt x="5151" y="355"/>
                  </a:lnTo>
                  <a:lnTo>
                    <a:pt x="5152" y="355"/>
                  </a:lnTo>
                  <a:lnTo>
                    <a:pt x="5152" y="355"/>
                  </a:lnTo>
                  <a:lnTo>
                    <a:pt x="5152" y="355"/>
                  </a:lnTo>
                  <a:lnTo>
                    <a:pt x="5152" y="355"/>
                  </a:lnTo>
                  <a:lnTo>
                    <a:pt x="5152" y="355"/>
                  </a:lnTo>
                  <a:lnTo>
                    <a:pt x="5153" y="355"/>
                  </a:lnTo>
                  <a:lnTo>
                    <a:pt x="5153" y="355"/>
                  </a:lnTo>
                  <a:lnTo>
                    <a:pt x="5153" y="355"/>
                  </a:lnTo>
                  <a:lnTo>
                    <a:pt x="5154" y="355"/>
                  </a:lnTo>
                  <a:lnTo>
                    <a:pt x="5154" y="355"/>
                  </a:lnTo>
                  <a:lnTo>
                    <a:pt x="5154" y="355"/>
                  </a:lnTo>
                  <a:lnTo>
                    <a:pt x="5155" y="355"/>
                  </a:lnTo>
                  <a:lnTo>
                    <a:pt x="5155" y="355"/>
                  </a:lnTo>
                  <a:lnTo>
                    <a:pt x="5155" y="355"/>
                  </a:lnTo>
                  <a:lnTo>
                    <a:pt x="5155" y="355"/>
                  </a:lnTo>
                  <a:lnTo>
                    <a:pt x="5156" y="355"/>
                  </a:lnTo>
                  <a:lnTo>
                    <a:pt x="5156" y="355"/>
                  </a:lnTo>
                  <a:lnTo>
                    <a:pt x="5156" y="355"/>
                  </a:lnTo>
                  <a:lnTo>
                    <a:pt x="5156" y="355"/>
                  </a:lnTo>
                  <a:lnTo>
                    <a:pt x="5157" y="355"/>
                  </a:lnTo>
                  <a:lnTo>
                    <a:pt x="5157" y="355"/>
                  </a:lnTo>
                  <a:lnTo>
                    <a:pt x="5157" y="355"/>
                  </a:lnTo>
                  <a:lnTo>
                    <a:pt x="5157" y="355"/>
                  </a:lnTo>
                  <a:lnTo>
                    <a:pt x="5158" y="355"/>
                  </a:lnTo>
                  <a:lnTo>
                    <a:pt x="5158" y="355"/>
                  </a:lnTo>
                  <a:lnTo>
                    <a:pt x="5158" y="355"/>
                  </a:lnTo>
                  <a:lnTo>
                    <a:pt x="5158" y="355"/>
                  </a:lnTo>
                  <a:lnTo>
                    <a:pt x="5159" y="355"/>
                  </a:lnTo>
                  <a:lnTo>
                    <a:pt x="5159" y="355"/>
                  </a:lnTo>
                  <a:lnTo>
                    <a:pt x="5159" y="355"/>
                  </a:lnTo>
                  <a:lnTo>
                    <a:pt x="5159" y="355"/>
                  </a:lnTo>
                  <a:lnTo>
                    <a:pt x="5160" y="355"/>
                  </a:lnTo>
                  <a:lnTo>
                    <a:pt x="5160" y="355"/>
                  </a:lnTo>
                  <a:lnTo>
                    <a:pt x="5160" y="355"/>
                  </a:lnTo>
                  <a:lnTo>
                    <a:pt x="5160" y="355"/>
                  </a:lnTo>
                  <a:lnTo>
                    <a:pt x="5161" y="355"/>
                  </a:lnTo>
                  <a:lnTo>
                    <a:pt x="5161" y="355"/>
                  </a:lnTo>
                  <a:lnTo>
                    <a:pt x="5161" y="355"/>
                  </a:lnTo>
                  <a:lnTo>
                    <a:pt x="5161" y="355"/>
                  </a:lnTo>
                  <a:lnTo>
                    <a:pt x="5162" y="355"/>
                  </a:lnTo>
                  <a:lnTo>
                    <a:pt x="5162" y="355"/>
                  </a:lnTo>
                  <a:lnTo>
                    <a:pt x="5162" y="355"/>
                  </a:lnTo>
                  <a:lnTo>
                    <a:pt x="5163" y="355"/>
                  </a:lnTo>
                  <a:lnTo>
                    <a:pt x="5163" y="355"/>
                  </a:lnTo>
                  <a:lnTo>
                    <a:pt x="5163" y="355"/>
                  </a:lnTo>
                  <a:lnTo>
                    <a:pt x="5163" y="355"/>
                  </a:lnTo>
                  <a:lnTo>
                    <a:pt x="5164" y="355"/>
                  </a:lnTo>
                  <a:lnTo>
                    <a:pt x="5164" y="355"/>
                  </a:lnTo>
                  <a:lnTo>
                    <a:pt x="5164" y="355"/>
                  </a:lnTo>
                  <a:lnTo>
                    <a:pt x="5164" y="355"/>
                  </a:lnTo>
                  <a:lnTo>
                    <a:pt x="5164" y="355"/>
                  </a:lnTo>
                  <a:lnTo>
                    <a:pt x="5165" y="355"/>
                  </a:lnTo>
                  <a:lnTo>
                    <a:pt x="5165" y="355"/>
                  </a:lnTo>
                  <a:lnTo>
                    <a:pt x="5165" y="355"/>
                  </a:lnTo>
                  <a:lnTo>
                    <a:pt x="5166" y="355"/>
                  </a:lnTo>
                  <a:lnTo>
                    <a:pt x="5166" y="355"/>
                  </a:lnTo>
                  <a:lnTo>
                    <a:pt x="5166" y="355"/>
                  </a:lnTo>
                  <a:lnTo>
                    <a:pt x="5166" y="355"/>
                  </a:lnTo>
                  <a:lnTo>
                    <a:pt x="5167" y="355"/>
                  </a:lnTo>
                  <a:lnTo>
                    <a:pt x="5167" y="355"/>
                  </a:lnTo>
                  <a:lnTo>
                    <a:pt x="5167" y="355"/>
                  </a:lnTo>
                  <a:lnTo>
                    <a:pt x="5167" y="355"/>
                  </a:lnTo>
                  <a:lnTo>
                    <a:pt x="5168" y="355"/>
                  </a:lnTo>
                  <a:lnTo>
                    <a:pt x="5168" y="355"/>
                  </a:lnTo>
                  <a:lnTo>
                    <a:pt x="5168" y="355"/>
                  </a:lnTo>
                  <a:lnTo>
                    <a:pt x="5168" y="355"/>
                  </a:lnTo>
                  <a:lnTo>
                    <a:pt x="5169" y="355"/>
                  </a:lnTo>
                  <a:lnTo>
                    <a:pt x="5169" y="355"/>
                  </a:lnTo>
                  <a:lnTo>
                    <a:pt x="5169" y="355"/>
                  </a:lnTo>
                  <a:lnTo>
                    <a:pt x="5170" y="355"/>
                  </a:lnTo>
                  <a:lnTo>
                    <a:pt x="5170" y="355"/>
                  </a:lnTo>
                  <a:lnTo>
                    <a:pt x="5170" y="355"/>
                  </a:lnTo>
                  <a:lnTo>
                    <a:pt x="5170" y="355"/>
                  </a:lnTo>
                  <a:lnTo>
                    <a:pt x="5171" y="355"/>
                  </a:lnTo>
                  <a:lnTo>
                    <a:pt x="5171" y="355"/>
                  </a:lnTo>
                  <a:lnTo>
                    <a:pt x="5171" y="355"/>
                  </a:lnTo>
                  <a:lnTo>
                    <a:pt x="5171" y="355"/>
                  </a:lnTo>
                  <a:lnTo>
                    <a:pt x="5172" y="355"/>
                  </a:lnTo>
                  <a:lnTo>
                    <a:pt x="5172" y="355"/>
                  </a:lnTo>
                  <a:lnTo>
                    <a:pt x="5172" y="355"/>
                  </a:lnTo>
                  <a:lnTo>
                    <a:pt x="5172" y="355"/>
                  </a:lnTo>
                  <a:lnTo>
                    <a:pt x="5173" y="355"/>
                  </a:lnTo>
                  <a:lnTo>
                    <a:pt x="5173" y="355"/>
                  </a:lnTo>
                  <a:lnTo>
                    <a:pt x="5173" y="355"/>
                  </a:lnTo>
                  <a:lnTo>
                    <a:pt x="5173" y="355"/>
                  </a:lnTo>
                  <a:lnTo>
                    <a:pt x="5174" y="355"/>
                  </a:lnTo>
                  <a:lnTo>
                    <a:pt x="5174" y="355"/>
                  </a:lnTo>
                  <a:lnTo>
                    <a:pt x="5174" y="355"/>
                  </a:lnTo>
                  <a:lnTo>
                    <a:pt x="5174" y="355"/>
                  </a:lnTo>
                  <a:lnTo>
                    <a:pt x="5175" y="355"/>
                  </a:lnTo>
                  <a:lnTo>
                    <a:pt x="5175" y="355"/>
                  </a:lnTo>
                  <a:lnTo>
                    <a:pt x="5175" y="355"/>
                  </a:lnTo>
                  <a:lnTo>
                    <a:pt x="5175" y="355"/>
                  </a:lnTo>
                  <a:lnTo>
                    <a:pt x="5176" y="355"/>
                  </a:lnTo>
                  <a:lnTo>
                    <a:pt x="5176" y="355"/>
                  </a:lnTo>
                  <a:lnTo>
                    <a:pt x="5176" y="355"/>
                  </a:lnTo>
                  <a:lnTo>
                    <a:pt x="5176" y="355"/>
                  </a:lnTo>
                  <a:lnTo>
                    <a:pt x="5177" y="355"/>
                  </a:lnTo>
                  <a:lnTo>
                    <a:pt x="5177" y="355"/>
                  </a:lnTo>
                  <a:lnTo>
                    <a:pt x="5177" y="355"/>
                  </a:lnTo>
                  <a:lnTo>
                    <a:pt x="5178" y="355"/>
                  </a:lnTo>
                  <a:lnTo>
                    <a:pt x="5178" y="355"/>
                  </a:lnTo>
                  <a:lnTo>
                    <a:pt x="5178" y="355"/>
                  </a:lnTo>
                  <a:lnTo>
                    <a:pt x="5178" y="355"/>
                  </a:lnTo>
                  <a:lnTo>
                    <a:pt x="5179" y="355"/>
                  </a:lnTo>
                  <a:lnTo>
                    <a:pt x="5179" y="355"/>
                  </a:lnTo>
                  <a:lnTo>
                    <a:pt x="5179" y="355"/>
                  </a:lnTo>
                  <a:lnTo>
                    <a:pt x="5179" y="355"/>
                  </a:lnTo>
                  <a:lnTo>
                    <a:pt x="5180" y="355"/>
                  </a:lnTo>
                  <a:lnTo>
                    <a:pt x="5180" y="355"/>
                  </a:lnTo>
                  <a:lnTo>
                    <a:pt x="5180" y="355"/>
                  </a:lnTo>
                  <a:lnTo>
                    <a:pt x="5180" y="355"/>
                  </a:lnTo>
                  <a:lnTo>
                    <a:pt x="5181" y="355"/>
                  </a:lnTo>
                  <a:lnTo>
                    <a:pt x="5181" y="355"/>
                  </a:lnTo>
                  <a:lnTo>
                    <a:pt x="5181" y="355"/>
                  </a:lnTo>
                  <a:lnTo>
                    <a:pt x="5181" y="355"/>
                  </a:lnTo>
                  <a:lnTo>
                    <a:pt x="5182" y="355"/>
                  </a:lnTo>
                  <a:lnTo>
                    <a:pt x="5182" y="355"/>
                  </a:lnTo>
                  <a:lnTo>
                    <a:pt x="5182" y="355"/>
                  </a:lnTo>
                  <a:lnTo>
                    <a:pt x="5182" y="355"/>
                  </a:lnTo>
                  <a:lnTo>
                    <a:pt x="5183" y="355"/>
                  </a:lnTo>
                  <a:lnTo>
                    <a:pt x="5183" y="355"/>
                  </a:lnTo>
                  <a:lnTo>
                    <a:pt x="5183" y="355"/>
                  </a:lnTo>
                  <a:lnTo>
                    <a:pt x="5184" y="355"/>
                  </a:lnTo>
                  <a:lnTo>
                    <a:pt x="5184" y="355"/>
                  </a:lnTo>
                  <a:lnTo>
                    <a:pt x="5184" y="355"/>
                  </a:lnTo>
                  <a:lnTo>
                    <a:pt x="5184" y="355"/>
                  </a:lnTo>
                  <a:lnTo>
                    <a:pt x="5185" y="355"/>
                  </a:lnTo>
                  <a:lnTo>
                    <a:pt x="5185" y="355"/>
                  </a:lnTo>
                  <a:lnTo>
                    <a:pt x="5185" y="355"/>
                  </a:lnTo>
                  <a:lnTo>
                    <a:pt x="5185" y="355"/>
                  </a:lnTo>
                  <a:lnTo>
                    <a:pt x="5186" y="355"/>
                  </a:lnTo>
                  <a:lnTo>
                    <a:pt x="5186" y="355"/>
                  </a:lnTo>
                  <a:lnTo>
                    <a:pt x="5186" y="355"/>
                  </a:lnTo>
                  <a:lnTo>
                    <a:pt x="5186" y="355"/>
                  </a:lnTo>
                  <a:lnTo>
                    <a:pt x="5187" y="355"/>
                  </a:lnTo>
                  <a:lnTo>
                    <a:pt x="5187" y="355"/>
                  </a:lnTo>
                  <a:lnTo>
                    <a:pt x="5187" y="355"/>
                  </a:lnTo>
                  <a:lnTo>
                    <a:pt x="5187" y="355"/>
                  </a:lnTo>
                  <a:lnTo>
                    <a:pt x="5188" y="355"/>
                  </a:lnTo>
                  <a:lnTo>
                    <a:pt x="5188" y="355"/>
                  </a:lnTo>
                  <a:lnTo>
                    <a:pt x="5188" y="355"/>
                  </a:lnTo>
                  <a:lnTo>
                    <a:pt x="5188" y="355"/>
                  </a:lnTo>
                  <a:lnTo>
                    <a:pt x="5189" y="355"/>
                  </a:lnTo>
                  <a:lnTo>
                    <a:pt x="5189" y="355"/>
                  </a:lnTo>
                  <a:lnTo>
                    <a:pt x="5189" y="355"/>
                  </a:lnTo>
                  <a:lnTo>
                    <a:pt x="5189" y="355"/>
                  </a:lnTo>
                  <a:lnTo>
                    <a:pt x="5190" y="355"/>
                  </a:lnTo>
                  <a:lnTo>
                    <a:pt x="5190" y="355"/>
                  </a:lnTo>
                  <a:lnTo>
                    <a:pt x="5190" y="355"/>
                  </a:lnTo>
                  <a:lnTo>
                    <a:pt x="5190" y="355"/>
                  </a:lnTo>
                  <a:lnTo>
                    <a:pt x="5191" y="355"/>
                  </a:lnTo>
                  <a:lnTo>
                    <a:pt x="5191" y="355"/>
                  </a:lnTo>
                  <a:lnTo>
                    <a:pt x="5191" y="355"/>
                  </a:lnTo>
                  <a:lnTo>
                    <a:pt x="5192" y="355"/>
                  </a:lnTo>
                  <a:lnTo>
                    <a:pt x="5192" y="355"/>
                  </a:lnTo>
                  <a:lnTo>
                    <a:pt x="5192" y="355"/>
                  </a:lnTo>
                  <a:lnTo>
                    <a:pt x="5192" y="355"/>
                  </a:lnTo>
                  <a:lnTo>
                    <a:pt x="5193" y="355"/>
                  </a:lnTo>
                  <a:lnTo>
                    <a:pt x="5193" y="355"/>
                  </a:lnTo>
                  <a:lnTo>
                    <a:pt x="5193" y="355"/>
                  </a:lnTo>
                  <a:lnTo>
                    <a:pt x="5193" y="355"/>
                  </a:lnTo>
                  <a:lnTo>
                    <a:pt x="5194" y="355"/>
                  </a:lnTo>
                  <a:lnTo>
                    <a:pt x="5194" y="355"/>
                  </a:lnTo>
                  <a:lnTo>
                    <a:pt x="5194" y="355"/>
                  </a:lnTo>
                  <a:lnTo>
                    <a:pt x="5194" y="355"/>
                  </a:lnTo>
                  <a:lnTo>
                    <a:pt x="5195" y="355"/>
                  </a:lnTo>
                  <a:lnTo>
                    <a:pt x="5195" y="355"/>
                  </a:lnTo>
                  <a:lnTo>
                    <a:pt x="5195" y="355"/>
                  </a:lnTo>
                  <a:lnTo>
                    <a:pt x="5195" y="355"/>
                  </a:lnTo>
                  <a:lnTo>
                    <a:pt x="5196" y="355"/>
                  </a:lnTo>
                  <a:lnTo>
                    <a:pt x="5196" y="355"/>
                  </a:lnTo>
                  <a:lnTo>
                    <a:pt x="5196" y="355"/>
                  </a:lnTo>
                  <a:lnTo>
                    <a:pt x="5196" y="355"/>
                  </a:lnTo>
                  <a:lnTo>
                    <a:pt x="5196" y="355"/>
                  </a:lnTo>
                  <a:lnTo>
                    <a:pt x="5197" y="355"/>
                  </a:lnTo>
                  <a:lnTo>
                    <a:pt x="5197" y="355"/>
                  </a:lnTo>
                  <a:lnTo>
                    <a:pt x="5197" y="355"/>
                  </a:lnTo>
                  <a:lnTo>
                    <a:pt x="5198" y="355"/>
                  </a:lnTo>
                  <a:lnTo>
                    <a:pt x="5198" y="355"/>
                  </a:lnTo>
                  <a:lnTo>
                    <a:pt x="5198" y="355"/>
                  </a:lnTo>
                  <a:lnTo>
                    <a:pt x="5199" y="355"/>
                  </a:lnTo>
                  <a:lnTo>
                    <a:pt x="5199" y="355"/>
                  </a:lnTo>
                  <a:lnTo>
                    <a:pt x="5199" y="355"/>
                  </a:lnTo>
                  <a:lnTo>
                    <a:pt x="5199" y="355"/>
                  </a:lnTo>
                  <a:lnTo>
                    <a:pt x="5200" y="355"/>
                  </a:lnTo>
                  <a:lnTo>
                    <a:pt x="5200" y="355"/>
                  </a:lnTo>
                  <a:lnTo>
                    <a:pt x="5200" y="355"/>
                  </a:lnTo>
                  <a:lnTo>
                    <a:pt x="5200" y="355"/>
                  </a:lnTo>
                  <a:lnTo>
                    <a:pt x="5201" y="355"/>
                  </a:lnTo>
                  <a:lnTo>
                    <a:pt x="5201" y="355"/>
                  </a:lnTo>
                  <a:lnTo>
                    <a:pt x="5201" y="355"/>
                  </a:lnTo>
                  <a:lnTo>
                    <a:pt x="5201" y="355"/>
                  </a:lnTo>
                  <a:lnTo>
                    <a:pt x="5202" y="355"/>
                  </a:lnTo>
                  <a:lnTo>
                    <a:pt x="5202" y="355"/>
                  </a:lnTo>
                  <a:lnTo>
                    <a:pt x="5202" y="355"/>
                  </a:lnTo>
                  <a:lnTo>
                    <a:pt x="5202" y="355"/>
                  </a:lnTo>
                  <a:lnTo>
                    <a:pt x="5203" y="355"/>
                  </a:lnTo>
                  <a:lnTo>
                    <a:pt x="5203" y="355"/>
                  </a:lnTo>
                  <a:lnTo>
                    <a:pt x="5203" y="355"/>
                  </a:lnTo>
                  <a:lnTo>
                    <a:pt x="5203" y="355"/>
                  </a:lnTo>
                  <a:lnTo>
                    <a:pt x="5204" y="355"/>
                  </a:lnTo>
                  <a:lnTo>
                    <a:pt x="5204" y="355"/>
                  </a:lnTo>
                  <a:lnTo>
                    <a:pt x="5204" y="355"/>
                  </a:lnTo>
                  <a:lnTo>
                    <a:pt x="5204" y="355"/>
                  </a:lnTo>
                  <a:lnTo>
                    <a:pt x="5205" y="355"/>
                  </a:lnTo>
                  <a:lnTo>
                    <a:pt x="5205" y="355"/>
                  </a:lnTo>
                  <a:lnTo>
                    <a:pt x="5205" y="355"/>
                  </a:lnTo>
                  <a:lnTo>
                    <a:pt x="5206" y="355"/>
                  </a:lnTo>
                  <a:lnTo>
                    <a:pt x="5206" y="355"/>
                  </a:lnTo>
                  <a:lnTo>
                    <a:pt x="5206" y="355"/>
                  </a:lnTo>
                  <a:lnTo>
                    <a:pt x="5206" y="355"/>
                  </a:lnTo>
                  <a:lnTo>
                    <a:pt x="5207" y="355"/>
                  </a:lnTo>
                  <a:lnTo>
                    <a:pt x="5207" y="355"/>
                  </a:lnTo>
                  <a:lnTo>
                    <a:pt x="5207" y="355"/>
                  </a:lnTo>
                  <a:lnTo>
                    <a:pt x="5207" y="355"/>
                  </a:lnTo>
                  <a:lnTo>
                    <a:pt x="5208" y="355"/>
                  </a:lnTo>
                  <a:lnTo>
                    <a:pt x="5208" y="355"/>
                  </a:lnTo>
                  <a:lnTo>
                    <a:pt x="5208" y="355"/>
                  </a:lnTo>
                  <a:lnTo>
                    <a:pt x="5208" y="355"/>
                  </a:lnTo>
                  <a:lnTo>
                    <a:pt x="5208" y="355"/>
                  </a:lnTo>
                  <a:lnTo>
                    <a:pt x="5209" y="355"/>
                  </a:lnTo>
                  <a:lnTo>
                    <a:pt x="5209" y="355"/>
                  </a:lnTo>
                  <a:lnTo>
                    <a:pt x="5209" y="355"/>
                  </a:lnTo>
                  <a:lnTo>
                    <a:pt x="5210" y="355"/>
                  </a:lnTo>
                  <a:lnTo>
                    <a:pt x="5210" y="355"/>
                  </a:lnTo>
                  <a:lnTo>
                    <a:pt x="5210" y="355"/>
                  </a:lnTo>
                  <a:lnTo>
                    <a:pt x="5210" y="355"/>
                  </a:lnTo>
                  <a:lnTo>
                    <a:pt x="5211" y="355"/>
                  </a:lnTo>
                  <a:lnTo>
                    <a:pt x="5211" y="355"/>
                  </a:lnTo>
                  <a:lnTo>
                    <a:pt x="5211" y="355"/>
                  </a:lnTo>
                  <a:lnTo>
                    <a:pt x="5211" y="355"/>
                  </a:lnTo>
                  <a:lnTo>
                    <a:pt x="5212" y="355"/>
                  </a:lnTo>
                  <a:lnTo>
                    <a:pt x="5212" y="355"/>
                  </a:lnTo>
                  <a:lnTo>
                    <a:pt x="5212" y="355"/>
                  </a:lnTo>
                  <a:lnTo>
                    <a:pt x="5213" y="355"/>
                  </a:lnTo>
                  <a:lnTo>
                    <a:pt x="5213" y="355"/>
                  </a:lnTo>
                  <a:lnTo>
                    <a:pt x="5213" y="355"/>
                  </a:lnTo>
                  <a:lnTo>
                    <a:pt x="5213" y="355"/>
                  </a:lnTo>
                  <a:lnTo>
                    <a:pt x="5214" y="355"/>
                  </a:lnTo>
                  <a:lnTo>
                    <a:pt x="5214" y="355"/>
                  </a:lnTo>
                  <a:lnTo>
                    <a:pt x="5214" y="355"/>
                  </a:lnTo>
                  <a:lnTo>
                    <a:pt x="5214" y="355"/>
                  </a:lnTo>
                  <a:lnTo>
                    <a:pt x="5215" y="355"/>
                  </a:lnTo>
                  <a:lnTo>
                    <a:pt x="5215" y="355"/>
                  </a:lnTo>
                  <a:lnTo>
                    <a:pt x="5215" y="355"/>
                  </a:lnTo>
                  <a:lnTo>
                    <a:pt x="5215" y="355"/>
                  </a:lnTo>
                  <a:lnTo>
                    <a:pt x="5216" y="355"/>
                  </a:lnTo>
                  <a:lnTo>
                    <a:pt x="5216" y="355"/>
                  </a:lnTo>
                  <a:lnTo>
                    <a:pt x="5216" y="355"/>
                  </a:lnTo>
                  <a:lnTo>
                    <a:pt x="5216" y="355"/>
                  </a:lnTo>
                  <a:lnTo>
                    <a:pt x="5217" y="355"/>
                  </a:lnTo>
                  <a:lnTo>
                    <a:pt x="5217" y="355"/>
                  </a:lnTo>
                  <a:lnTo>
                    <a:pt x="5217" y="355"/>
                  </a:lnTo>
                  <a:lnTo>
                    <a:pt x="5217" y="355"/>
                  </a:lnTo>
                  <a:lnTo>
                    <a:pt x="5218" y="355"/>
                  </a:lnTo>
                  <a:lnTo>
                    <a:pt x="5218" y="355"/>
                  </a:lnTo>
                  <a:lnTo>
                    <a:pt x="5218" y="355"/>
                  </a:lnTo>
                  <a:lnTo>
                    <a:pt x="5218" y="355"/>
                  </a:lnTo>
                  <a:lnTo>
                    <a:pt x="5219" y="355"/>
                  </a:lnTo>
                  <a:lnTo>
                    <a:pt x="5219" y="355"/>
                  </a:lnTo>
                  <a:lnTo>
                    <a:pt x="5219" y="355"/>
                  </a:lnTo>
                  <a:lnTo>
                    <a:pt x="5219" y="355"/>
                  </a:lnTo>
                  <a:lnTo>
                    <a:pt x="5220" y="355"/>
                  </a:lnTo>
                  <a:lnTo>
                    <a:pt x="5220" y="355"/>
                  </a:lnTo>
                  <a:lnTo>
                    <a:pt x="5220" y="355"/>
                  </a:lnTo>
                  <a:lnTo>
                    <a:pt x="5220" y="355"/>
                  </a:lnTo>
                  <a:lnTo>
                    <a:pt x="5221" y="355"/>
                  </a:lnTo>
                  <a:lnTo>
                    <a:pt x="5221" y="355"/>
                  </a:lnTo>
                  <a:lnTo>
                    <a:pt x="5221" y="355"/>
                  </a:lnTo>
                  <a:lnTo>
                    <a:pt x="5222" y="355"/>
                  </a:lnTo>
                  <a:lnTo>
                    <a:pt x="5222" y="355"/>
                  </a:lnTo>
                  <a:lnTo>
                    <a:pt x="5222" y="355"/>
                  </a:lnTo>
                  <a:lnTo>
                    <a:pt x="5222" y="355"/>
                  </a:lnTo>
                  <a:lnTo>
                    <a:pt x="5223" y="355"/>
                  </a:lnTo>
                  <a:lnTo>
                    <a:pt x="5223" y="355"/>
                  </a:lnTo>
                  <a:lnTo>
                    <a:pt x="5223" y="355"/>
                  </a:lnTo>
                  <a:lnTo>
                    <a:pt x="5223" y="355"/>
                  </a:lnTo>
                  <a:lnTo>
                    <a:pt x="5224" y="355"/>
                  </a:lnTo>
                  <a:lnTo>
                    <a:pt x="5224" y="355"/>
                  </a:lnTo>
                  <a:lnTo>
                    <a:pt x="5224" y="355"/>
                  </a:lnTo>
                  <a:lnTo>
                    <a:pt x="5224" y="355"/>
                  </a:lnTo>
                  <a:lnTo>
                    <a:pt x="5225" y="355"/>
                  </a:lnTo>
                  <a:lnTo>
                    <a:pt x="5225" y="355"/>
                  </a:lnTo>
                  <a:lnTo>
                    <a:pt x="5225" y="355"/>
                  </a:lnTo>
                  <a:lnTo>
                    <a:pt x="5225" y="355"/>
                  </a:lnTo>
                  <a:lnTo>
                    <a:pt x="5226" y="355"/>
                  </a:lnTo>
                  <a:lnTo>
                    <a:pt x="5226" y="355"/>
                  </a:lnTo>
                  <a:lnTo>
                    <a:pt x="5226" y="355"/>
                  </a:lnTo>
                  <a:lnTo>
                    <a:pt x="5226" y="355"/>
                  </a:lnTo>
                  <a:lnTo>
                    <a:pt x="5227" y="355"/>
                  </a:lnTo>
                  <a:lnTo>
                    <a:pt x="5227" y="355"/>
                  </a:lnTo>
                  <a:lnTo>
                    <a:pt x="5227" y="355"/>
                  </a:lnTo>
                  <a:lnTo>
                    <a:pt x="5228" y="355"/>
                  </a:lnTo>
                  <a:lnTo>
                    <a:pt x="5228" y="355"/>
                  </a:lnTo>
                  <a:lnTo>
                    <a:pt x="5228" y="355"/>
                  </a:lnTo>
                  <a:lnTo>
                    <a:pt x="5228" y="355"/>
                  </a:lnTo>
                  <a:lnTo>
                    <a:pt x="5229" y="355"/>
                  </a:lnTo>
                  <a:lnTo>
                    <a:pt x="5229" y="355"/>
                  </a:lnTo>
                  <a:lnTo>
                    <a:pt x="5229" y="355"/>
                  </a:lnTo>
                  <a:lnTo>
                    <a:pt x="5229" y="355"/>
                  </a:lnTo>
                  <a:lnTo>
                    <a:pt x="5230" y="355"/>
                  </a:lnTo>
                  <a:lnTo>
                    <a:pt x="5230" y="355"/>
                  </a:lnTo>
                  <a:lnTo>
                    <a:pt x="5230" y="355"/>
                  </a:lnTo>
                  <a:lnTo>
                    <a:pt x="5230" y="355"/>
                  </a:lnTo>
                  <a:lnTo>
                    <a:pt x="5231" y="355"/>
                  </a:lnTo>
                  <a:lnTo>
                    <a:pt x="5231" y="355"/>
                  </a:lnTo>
                  <a:lnTo>
                    <a:pt x="5231" y="355"/>
                  </a:lnTo>
                  <a:lnTo>
                    <a:pt x="5231" y="355"/>
                  </a:lnTo>
                  <a:lnTo>
                    <a:pt x="5232" y="355"/>
                  </a:lnTo>
                  <a:lnTo>
                    <a:pt x="5232" y="355"/>
                  </a:lnTo>
                  <a:lnTo>
                    <a:pt x="5232" y="355"/>
                  </a:lnTo>
                  <a:lnTo>
                    <a:pt x="5232" y="355"/>
                  </a:lnTo>
                  <a:lnTo>
                    <a:pt x="5233" y="355"/>
                  </a:lnTo>
                  <a:lnTo>
                    <a:pt x="5233" y="355"/>
                  </a:lnTo>
                  <a:lnTo>
                    <a:pt x="5233" y="355"/>
                  </a:lnTo>
                  <a:lnTo>
                    <a:pt x="5233" y="355"/>
                  </a:lnTo>
                  <a:lnTo>
                    <a:pt x="5234" y="355"/>
                  </a:lnTo>
                  <a:lnTo>
                    <a:pt x="5234" y="355"/>
                  </a:lnTo>
                  <a:lnTo>
                    <a:pt x="5234" y="355"/>
                  </a:lnTo>
                  <a:lnTo>
                    <a:pt x="5235" y="355"/>
                  </a:lnTo>
                  <a:lnTo>
                    <a:pt x="5235" y="355"/>
                  </a:lnTo>
                  <a:lnTo>
                    <a:pt x="5235" y="355"/>
                  </a:lnTo>
                  <a:lnTo>
                    <a:pt x="5235" y="355"/>
                  </a:lnTo>
                  <a:lnTo>
                    <a:pt x="5236" y="355"/>
                  </a:lnTo>
                  <a:lnTo>
                    <a:pt x="5236" y="355"/>
                  </a:lnTo>
                  <a:lnTo>
                    <a:pt x="5236" y="355"/>
                  </a:lnTo>
                  <a:lnTo>
                    <a:pt x="5236" y="355"/>
                  </a:lnTo>
                  <a:lnTo>
                    <a:pt x="5237" y="355"/>
                  </a:lnTo>
                  <a:lnTo>
                    <a:pt x="5237" y="355"/>
                  </a:lnTo>
                  <a:lnTo>
                    <a:pt x="5237" y="355"/>
                  </a:lnTo>
                  <a:lnTo>
                    <a:pt x="5237" y="355"/>
                  </a:lnTo>
                  <a:lnTo>
                    <a:pt x="5238" y="355"/>
                  </a:lnTo>
                  <a:lnTo>
                    <a:pt x="5238" y="355"/>
                  </a:lnTo>
                  <a:lnTo>
                    <a:pt x="5238" y="355"/>
                  </a:lnTo>
                  <a:lnTo>
                    <a:pt x="5238" y="355"/>
                  </a:lnTo>
                  <a:lnTo>
                    <a:pt x="5239" y="355"/>
                  </a:lnTo>
                  <a:lnTo>
                    <a:pt x="5239" y="355"/>
                  </a:lnTo>
                  <a:lnTo>
                    <a:pt x="5239" y="355"/>
                  </a:lnTo>
                  <a:lnTo>
                    <a:pt x="5239" y="355"/>
                  </a:lnTo>
                  <a:lnTo>
                    <a:pt x="5239" y="355"/>
                  </a:lnTo>
                  <a:lnTo>
                    <a:pt x="5240" y="355"/>
                  </a:lnTo>
                  <a:lnTo>
                    <a:pt x="5240" y="355"/>
                  </a:lnTo>
                  <a:lnTo>
                    <a:pt x="5240" y="355"/>
                  </a:lnTo>
                  <a:lnTo>
                    <a:pt x="5240" y="355"/>
                  </a:lnTo>
                  <a:lnTo>
                    <a:pt x="5241" y="355"/>
                  </a:lnTo>
                  <a:lnTo>
                    <a:pt x="5241" y="355"/>
                  </a:lnTo>
                  <a:lnTo>
                    <a:pt x="5241" y="355"/>
                  </a:lnTo>
                  <a:lnTo>
                    <a:pt x="5242" y="355"/>
                  </a:lnTo>
                  <a:lnTo>
                    <a:pt x="5242" y="355"/>
                  </a:lnTo>
                  <a:lnTo>
                    <a:pt x="5242" y="355"/>
                  </a:lnTo>
                  <a:lnTo>
                    <a:pt x="5243" y="355"/>
                  </a:lnTo>
                  <a:lnTo>
                    <a:pt x="5243" y="355"/>
                  </a:lnTo>
                  <a:lnTo>
                    <a:pt x="5243" y="355"/>
                  </a:lnTo>
                  <a:lnTo>
                    <a:pt x="5243" y="355"/>
                  </a:lnTo>
                  <a:lnTo>
                    <a:pt x="5244" y="355"/>
                  </a:lnTo>
                  <a:lnTo>
                    <a:pt x="5244" y="355"/>
                  </a:lnTo>
                  <a:lnTo>
                    <a:pt x="5244" y="355"/>
                  </a:lnTo>
                  <a:lnTo>
                    <a:pt x="5244" y="355"/>
                  </a:lnTo>
                  <a:lnTo>
                    <a:pt x="5245" y="355"/>
                  </a:lnTo>
                  <a:lnTo>
                    <a:pt x="5245" y="355"/>
                  </a:lnTo>
                  <a:lnTo>
                    <a:pt x="5245" y="355"/>
                  </a:lnTo>
                  <a:lnTo>
                    <a:pt x="5245" y="355"/>
                  </a:lnTo>
                  <a:lnTo>
                    <a:pt x="5246" y="355"/>
                  </a:lnTo>
                  <a:lnTo>
                    <a:pt x="5246" y="355"/>
                  </a:lnTo>
                  <a:lnTo>
                    <a:pt x="5246" y="355"/>
                  </a:lnTo>
                  <a:lnTo>
                    <a:pt x="5246" y="355"/>
                  </a:lnTo>
                  <a:lnTo>
                    <a:pt x="5247" y="355"/>
                  </a:lnTo>
                  <a:lnTo>
                    <a:pt x="5247" y="355"/>
                  </a:lnTo>
                  <a:lnTo>
                    <a:pt x="5247" y="355"/>
                  </a:lnTo>
                  <a:lnTo>
                    <a:pt x="5247" y="355"/>
                  </a:lnTo>
                  <a:lnTo>
                    <a:pt x="5248" y="355"/>
                  </a:lnTo>
                  <a:lnTo>
                    <a:pt x="5248" y="355"/>
                  </a:lnTo>
                  <a:lnTo>
                    <a:pt x="5248" y="355"/>
                  </a:lnTo>
                  <a:lnTo>
                    <a:pt x="5248" y="355"/>
                  </a:lnTo>
                  <a:lnTo>
                    <a:pt x="5249" y="355"/>
                  </a:lnTo>
                  <a:lnTo>
                    <a:pt x="5249" y="355"/>
                  </a:lnTo>
                  <a:lnTo>
                    <a:pt x="5249" y="355"/>
                  </a:lnTo>
                  <a:lnTo>
                    <a:pt x="5250" y="355"/>
                  </a:lnTo>
                  <a:lnTo>
                    <a:pt x="5250" y="355"/>
                  </a:lnTo>
                  <a:lnTo>
                    <a:pt x="5250" y="355"/>
                  </a:lnTo>
                  <a:lnTo>
                    <a:pt x="5250" y="355"/>
                  </a:lnTo>
                  <a:lnTo>
                    <a:pt x="5251" y="355"/>
                  </a:lnTo>
                  <a:lnTo>
                    <a:pt x="5251" y="355"/>
                  </a:lnTo>
                  <a:lnTo>
                    <a:pt x="5251" y="355"/>
                  </a:lnTo>
                  <a:lnTo>
                    <a:pt x="5251" y="355"/>
                  </a:lnTo>
                  <a:lnTo>
                    <a:pt x="5251" y="355"/>
                  </a:lnTo>
                  <a:lnTo>
                    <a:pt x="5252" y="355"/>
                  </a:lnTo>
                  <a:lnTo>
                    <a:pt x="5252" y="355"/>
                  </a:lnTo>
                  <a:lnTo>
                    <a:pt x="5252" y="355"/>
                  </a:lnTo>
                  <a:lnTo>
                    <a:pt x="5252" y="355"/>
                  </a:lnTo>
                  <a:lnTo>
                    <a:pt x="5253" y="355"/>
                  </a:lnTo>
                  <a:lnTo>
                    <a:pt x="5253" y="355"/>
                  </a:lnTo>
                  <a:lnTo>
                    <a:pt x="5253" y="355"/>
                  </a:lnTo>
                  <a:lnTo>
                    <a:pt x="5254" y="355"/>
                  </a:lnTo>
                  <a:lnTo>
                    <a:pt x="5254" y="355"/>
                  </a:lnTo>
                  <a:lnTo>
                    <a:pt x="5254" y="355"/>
                  </a:lnTo>
                  <a:lnTo>
                    <a:pt x="5254" y="355"/>
                  </a:lnTo>
                  <a:lnTo>
                    <a:pt x="5255" y="355"/>
                  </a:lnTo>
                  <a:lnTo>
                    <a:pt x="5255" y="355"/>
                  </a:lnTo>
                  <a:lnTo>
                    <a:pt x="5255" y="355"/>
                  </a:lnTo>
                  <a:lnTo>
                    <a:pt x="5255" y="355"/>
                  </a:lnTo>
                  <a:lnTo>
                    <a:pt x="5256" y="355"/>
                  </a:lnTo>
                  <a:lnTo>
                    <a:pt x="5256" y="355"/>
                  </a:lnTo>
                  <a:lnTo>
                    <a:pt x="5256" y="355"/>
                  </a:lnTo>
                  <a:lnTo>
                    <a:pt x="5257" y="355"/>
                  </a:lnTo>
                  <a:lnTo>
                    <a:pt x="5257" y="355"/>
                  </a:lnTo>
                  <a:lnTo>
                    <a:pt x="5257" y="355"/>
                  </a:lnTo>
                  <a:lnTo>
                    <a:pt x="5257" y="355"/>
                  </a:lnTo>
                  <a:lnTo>
                    <a:pt x="5258" y="355"/>
                  </a:lnTo>
                  <a:lnTo>
                    <a:pt x="5258" y="355"/>
                  </a:lnTo>
                  <a:lnTo>
                    <a:pt x="5258" y="355"/>
                  </a:lnTo>
                  <a:lnTo>
                    <a:pt x="5258" y="355"/>
                  </a:lnTo>
                  <a:lnTo>
                    <a:pt x="5259" y="355"/>
                  </a:lnTo>
                  <a:lnTo>
                    <a:pt x="5259" y="355"/>
                  </a:lnTo>
                  <a:lnTo>
                    <a:pt x="5259" y="355"/>
                  </a:lnTo>
                  <a:lnTo>
                    <a:pt x="5259" y="355"/>
                  </a:lnTo>
                  <a:lnTo>
                    <a:pt x="5260" y="355"/>
                  </a:lnTo>
                  <a:lnTo>
                    <a:pt x="5260" y="355"/>
                  </a:lnTo>
                  <a:lnTo>
                    <a:pt x="5260" y="355"/>
                  </a:lnTo>
                  <a:lnTo>
                    <a:pt x="5260" y="355"/>
                  </a:lnTo>
                  <a:lnTo>
                    <a:pt x="5261" y="355"/>
                  </a:lnTo>
                  <a:lnTo>
                    <a:pt x="5261" y="355"/>
                  </a:lnTo>
                  <a:lnTo>
                    <a:pt x="5261" y="355"/>
                  </a:lnTo>
                  <a:lnTo>
                    <a:pt x="5261" y="355"/>
                  </a:lnTo>
                  <a:lnTo>
                    <a:pt x="5262" y="355"/>
                  </a:lnTo>
                  <a:lnTo>
                    <a:pt x="5262" y="355"/>
                  </a:lnTo>
                  <a:lnTo>
                    <a:pt x="5262" y="0"/>
                  </a:lnTo>
                  <a:lnTo>
                    <a:pt x="5262" y="0"/>
                  </a:lnTo>
                  <a:lnTo>
                    <a:pt x="5262" y="0"/>
                  </a:lnTo>
                  <a:lnTo>
                    <a:pt x="5263" y="0"/>
                  </a:lnTo>
                  <a:lnTo>
                    <a:pt x="5263" y="0"/>
                  </a:lnTo>
                  <a:lnTo>
                    <a:pt x="5263" y="0"/>
                  </a:lnTo>
                  <a:lnTo>
                    <a:pt x="5263" y="0"/>
                  </a:lnTo>
                  <a:lnTo>
                    <a:pt x="5264" y="0"/>
                  </a:lnTo>
                  <a:lnTo>
                    <a:pt x="5264" y="0"/>
                  </a:lnTo>
                  <a:lnTo>
                    <a:pt x="5264" y="355"/>
                  </a:lnTo>
                  <a:lnTo>
                    <a:pt x="5264" y="355"/>
                  </a:lnTo>
                  <a:lnTo>
                    <a:pt x="5264" y="355"/>
                  </a:lnTo>
                  <a:lnTo>
                    <a:pt x="5265" y="355"/>
                  </a:lnTo>
                  <a:lnTo>
                    <a:pt x="5265" y="355"/>
                  </a:lnTo>
                  <a:lnTo>
                    <a:pt x="5265" y="355"/>
                  </a:lnTo>
                  <a:lnTo>
                    <a:pt x="5266" y="355"/>
                  </a:lnTo>
                  <a:lnTo>
                    <a:pt x="5266" y="355"/>
                  </a:lnTo>
                  <a:lnTo>
                    <a:pt x="5266" y="355"/>
                  </a:lnTo>
                  <a:lnTo>
                    <a:pt x="5266" y="355"/>
                  </a:lnTo>
                  <a:lnTo>
                    <a:pt x="5267" y="355"/>
                  </a:lnTo>
                  <a:lnTo>
                    <a:pt x="5267" y="355"/>
                  </a:lnTo>
                  <a:lnTo>
                    <a:pt x="5267" y="355"/>
                  </a:lnTo>
                  <a:lnTo>
                    <a:pt x="5267" y="355"/>
                  </a:lnTo>
                  <a:lnTo>
                    <a:pt x="5268" y="355"/>
                  </a:lnTo>
                  <a:lnTo>
                    <a:pt x="5268" y="355"/>
                  </a:lnTo>
                  <a:lnTo>
                    <a:pt x="5268" y="355"/>
                  </a:lnTo>
                  <a:lnTo>
                    <a:pt x="5268" y="355"/>
                  </a:lnTo>
                  <a:lnTo>
                    <a:pt x="5269" y="355"/>
                  </a:lnTo>
                  <a:lnTo>
                    <a:pt x="5269" y="355"/>
                  </a:lnTo>
                  <a:lnTo>
                    <a:pt x="5269" y="355"/>
                  </a:lnTo>
                  <a:lnTo>
                    <a:pt x="5269" y="355"/>
                  </a:lnTo>
                  <a:lnTo>
                    <a:pt x="5270" y="355"/>
                  </a:lnTo>
                  <a:lnTo>
                    <a:pt x="5270" y="355"/>
                  </a:lnTo>
                  <a:lnTo>
                    <a:pt x="5270" y="355"/>
                  </a:lnTo>
                  <a:lnTo>
                    <a:pt x="5270" y="355"/>
                  </a:lnTo>
                  <a:lnTo>
                    <a:pt x="5271" y="355"/>
                  </a:lnTo>
                  <a:lnTo>
                    <a:pt x="5271" y="355"/>
                  </a:lnTo>
                  <a:lnTo>
                    <a:pt x="5271" y="355"/>
                  </a:lnTo>
                  <a:lnTo>
                    <a:pt x="5272" y="355"/>
                  </a:lnTo>
                  <a:lnTo>
                    <a:pt x="5272" y="355"/>
                  </a:lnTo>
                  <a:lnTo>
                    <a:pt x="5272" y="355"/>
                  </a:lnTo>
                  <a:lnTo>
                    <a:pt x="5272" y="355"/>
                  </a:lnTo>
                  <a:lnTo>
                    <a:pt x="5273" y="355"/>
                  </a:lnTo>
                  <a:lnTo>
                    <a:pt x="5273" y="355"/>
                  </a:lnTo>
                  <a:lnTo>
                    <a:pt x="5273" y="355"/>
                  </a:lnTo>
                  <a:lnTo>
                    <a:pt x="5273" y="355"/>
                  </a:lnTo>
                  <a:lnTo>
                    <a:pt x="5274" y="355"/>
                  </a:lnTo>
                  <a:lnTo>
                    <a:pt x="5274" y="355"/>
                  </a:lnTo>
                  <a:lnTo>
                    <a:pt x="5274" y="355"/>
                  </a:lnTo>
                  <a:lnTo>
                    <a:pt x="5274" y="355"/>
                  </a:lnTo>
                  <a:lnTo>
                    <a:pt x="5275" y="355"/>
                  </a:lnTo>
                  <a:lnTo>
                    <a:pt x="5275" y="355"/>
                  </a:lnTo>
                  <a:lnTo>
                    <a:pt x="5275" y="355"/>
                  </a:lnTo>
                  <a:lnTo>
                    <a:pt x="5275" y="355"/>
                  </a:lnTo>
                  <a:lnTo>
                    <a:pt x="5275" y="0"/>
                  </a:lnTo>
                  <a:lnTo>
                    <a:pt x="5276" y="0"/>
                  </a:lnTo>
                  <a:lnTo>
                    <a:pt x="5276" y="0"/>
                  </a:lnTo>
                  <a:lnTo>
                    <a:pt x="5276" y="0"/>
                  </a:lnTo>
                  <a:lnTo>
                    <a:pt x="5276" y="0"/>
                  </a:lnTo>
                  <a:lnTo>
                    <a:pt x="5277" y="0"/>
                  </a:lnTo>
                  <a:lnTo>
                    <a:pt x="5277" y="0"/>
                  </a:lnTo>
                  <a:lnTo>
                    <a:pt x="5277" y="0"/>
                  </a:lnTo>
                  <a:lnTo>
                    <a:pt x="5277" y="0"/>
                  </a:lnTo>
                  <a:lnTo>
                    <a:pt x="5278" y="0"/>
                  </a:lnTo>
                  <a:lnTo>
                    <a:pt x="5278" y="0"/>
                  </a:lnTo>
                  <a:lnTo>
                    <a:pt x="5278" y="0"/>
                  </a:lnTo>
                  <a:lnTo>
                    <a:pt x="5279" y="0"/>
                  </a:lnTo>
                  <a:lnTo>
                    <a:pt x="5279" y="0"/>
                  </a:lnTo>
                  <a:lnTo>
                    <a:pt x="5279" y="0"/>
                  </a:lnTo>
                  <a:lnTo>
                    <a:pt x="5279" y="0"/>
                  </a:lnTo>
                  <a:lnTo>
                    <a:pt x="5280" y="0"/>
                  </a:lnTo>
                  <a:lnTo>
                    <a:pt x="5280" y="0"/>
                  </a:lnTo>
                  <a:lnTo>
                    <a:pt x="5280" y="0"/>
                  </a:lnTo>
                  <a:lnTo>
                    <a:pt x="5280" y="0"/>
                  </a:lnTo>
                  <a:lnTo>
                    <a:pt x="5281" y="0"/>
                  </a:lnTo>
                  <a:lnTo>
                    <a:pt x="5281" y="0"/>
                  </a:lnTo>
                  <a:lnTo>
                    <a:pt x="5281" y="0"/>
                  </a:lnTo>
                  <a:lnTo>
                    <a:pt x="5281" y="0"/>
                  </a:lnTo>
                  <a:lnTo>
                    <a:pt x="5282" y="0"/>
                  </a:lnTo>
                  <a:lnTo>
                    <a:pt x="5282" y="0"/>
                  </a:lnTo>
                  <a:lnTo>
                    <a:pt x="5282" y="0"/>
                  </a:lnTo>
                  <a:lnTo>
                    <a:pt x="5282" y="0"/>
                  </a:lnTo>
                  <a:lnTo>
                    <a:pt x="5283" y="0"/>
                  </a:lnTo>
                  <a:lnTo>
                    <a:pt x="5283" y="0"/>
                  </a:lnTo>
                  <a:lnTo>
                    <a:pt x="5283" y="0"/>
                  </a:lnTo>
                  <a:lnTo>
                    <a:pt x="5283" y="0"/>
                  </a:lnTo>
                  <a:lnTo>
                    <a:pt x="5283" y="0"/>
                  </a:lnTo>
                  <a:lnTo>
                    <a:pt x="5284" y="0"/>
                  </a:lnTo>
                  <a:lnTo>
                    <a:pt x="5284" y="0"/>
                  </a:lnTo>
                  <a:lnTo>
                    <a:pt x="5284" y="0"/>
                  </a:lnTo>
                  <a:lnTo>
                    <a:pt x="5285" y="0"/>
                  </a:lnTo>
                  <a:lnTo>
                    <a:pt x="5285" y="0"/>
                  </a:lnTo>
                  <a:lnTo>
                    <a:pt x="5285" y="0"/>
                  </a:lnTo>
                  <a:lnTo>
                    <a:pt x="5286" y="0"/>
                  </a:lnTo>
                  <a:lnTo>
                    <a:pt x="5286" y="0"/>
                  </a:lnTo>
                  <a:lnTo>
                    <a:pt x="5286" y="0"/>
                  </a:lnTo>
                  <a:lnTo>
                    <a:pt x="5286" y="0"/>
                  </a:lnTo>
                  <a:lnTo>
                    <a:pt x="5287" y="0"/>
                  </a:lnTo>
                  <a:lnTo>
                    <a:pt x="5287" y="0"/>
                  </a:lnTo>
                  <a:lnTo>
                    <a:pt x="5287" y="0"/>
                  </a:lnTo>
                  <a:lnTo>
                    <a:pt x="5287" y="0"/>
                  </a:lnTo>
                  <a:lnTo>
                    <a:pt x="5288" y="0"/>
                  </a:lnTo>
                  <a:lnTo>
                    <a:pt x="5288" y="0"/>
                  </a:lnTo>
                  <a:lnTo>
                    <a:pt x="5288" y="0"/>
                  </a:lnTo>
                  <a:lnTo>
                    <a:pt x="5288" y="0"/>
                  </a:lnTo>
                  <a:lnTo>
                    <a:pt x="5289" y="0"/>
                  </a:lnTo>
                  <a:lnTo>
                    <a:pt x="5289" y="0"/>
                  </a:lnTo>
                  <a:lnTo>
                    <a:pt x="5289" y="0"/>
                  </a:lnTo>
                  <a:lnTo>
                    <a:pt x="5289" y="0"/>
                  </a:lnTo>
                  <a:lnTo>
                    <a:pt x="5290" y="0"/>
                  </a:lnTo>
                  <a:lnTo>
                    <a:pt x="5290" y="0"/>
                  </a:lnTo>
                  <a:lnTo>
                    <a:pt x="5290" y="0"/>
                  </a:lnTo>
                  <a:lnTo>
                    <a:pt x="5290" y="0"/>
                  </a:lnTo>
                  <a:lnTo>
                    <a:pt x="5291" y="0"/>
                  </a:lnTo>
                  <a:lnTo>
                    <a:pt x="5291" y="0"/>
                  </a:lnTo>
                  <a:lnTo>
                    <a:pt x="5291" y="0"/>
                  </a:lnTo>
                  <a:lnTo>
                    <a:pt x="5291" y="0"/>
                  </a:lnTo>
                  <a:lnTo>
                    <a:pt x="5292" y="0"/>
                  </a:lnTo>
                  <a:lnTo>
                    <a:pt x="5292" y="0"/>
                  </a:lnTo>
                  <a:lnTo>
                    <a:pt x="5292" y="0"/>
                  </a:lnTo>
                  <a:lnTo>
                    <a:pt x="5293" y="0"/>
                  </a:lnTo>
                  <a:lnTo>
                    <a:pt x="5293" y="0"/>
                  </a:lnTo>
                  <a:lnTo>
                    <a:pt x="5293" y="0"/>
                  </a:lnTo>
                  <a:lnTo>
                    <a:pt x="5293" y="0"/>
                  </a:lnTo>
                  <a:lnTo>
                    <a:pt x="5294" y="0"/>
                  </a:lnTo>
                  <a:lnTo>
                    <a:pt x="5294" y="0"/>
                  </a:lnTo>
                  <a:lnTo>
                    <a:pt x="5294" y="0"/>
                  </a:lnTo>
                  <a:lnTo>
                    <a:pt x="5294" y="0"/>
                  </a:lnTo>
                  <a:lnTo>
                    <a:pt x="5295" y="0"/>
                  </a:lnTo>
                  <a:lnTo>
                    <a:pt x="5295" y="0"/>
                  </a:lnTo>
                  <a:lnTo>
                    <a:pt x="5295" y="0"/>
                  </a:lnTo>
                  <a:lnTo>
                    <a:pt x="5295" y="0"/>
                  </a:lnTo>
                  <a:lnTo>
                    <a:pt x="5295" y="0"/>
                  </a:lnTo>
                  <a:lnTo>
                    <a:pt x="5296" y="0"/>
                  </a:lnTo>
                  <a:lnTo>
                    <a:pt x="5296" y="0"/>
                  </a:lnTo>
                  <a:lnTo>
                    <a:pt x="5296" y="0"/>
                  </a:lnTo>
                  <a:lnTo>
                    <a:pt x="5297" y="0"/>
                  </a:lnTo>
                  <a:lnTo>
                    <a:pt x="5297" y="0"/>
                  </a:lnTo>
                  <a:lnTo>
                    <a:pt x="5297" y="0"/>
                  </a:lnTo>
                  <a:lnTo>
                    <a:pt x="5297" y="0"/>
                  </a:lnTo>
                  <a:lnTo>
                    <a:pt x="5298" y="0"/>
                  </a:lnTo>
                  <a:lnTo>
                    <a:pt x="5298" y="0"/>
                  </a:lnTo>
                  <a:lnTo>
                    <a:pt x="5298" y="0"/>
                  </a:lnTo>
                  <a:lnTo>
                    <a:pt x="5298" y="0"/>
                  </a:lnTo>
                  <a:lnTo>
                    <a:pt x="5299" y="0"/>
                  </a:lnTo>
                  <a:lnTo>
                    <a:pt x="5299" y="0"/>
                  </a:lnTo>
                  <a:lnTo>
                    <a:pt x="5299" y="0"/>
                  </a:lnTo>
                  <a:lnTo>
                    <a:pt x="5299" y="0"/>
                  </a:lnTo>
                  <a:lnTo>
                    <a:pt x="5300" y="0"/>
                  </a:lnTo>
                  <a:lnTo>
                    <a:pt x="5300" y="0"/>
                  </a:lnTo>
                  <a:lnTo>
                    <a:pt x="5300" y="0"/>
                  </a:lnTo>
                  <a:lnTo>
                    <a:pt x="5301" y="0"/>
                  </a:lnTo>
                  <a:lnTo>
                    <a:pt x="5301" y="0"/>
                  </a:lnTo>
                  <a:lnTo>
                    <a:pt x="5301" y="0"/>
                  </a:lnTo>
                  <a:lnTo>
                    <a:pt x="5301" y="0"/>
                  </a:lnTo>
                  <a:lnTo>
                    <a:pt x="5302" y="0"/>
                  </a:lnTo>
                  <a:lnTo>
                    <a:pt x="5302" y="0"/>
                  </a:lnTo>
                  <a:lnTo>
                    <a:pt x="5302" y="0"/>
                  </a:lnTo>
                  <a:lnTo>
                    <a:pt x="5302" y="0"/>
                  </a:lnTo>
                  <a:lnTo>
                    <a:pt x="5303" y="0"/>
                  </a:lnTo>
                  <a:lnTo>
                    <a:pt x="5303" y="0"/>
                  </a:lnTo>
                  <a:lnTo>
                    <a:pt x="5303" y="0"/>
                  </a:lnTo>
                  <a:lnTo>
                    <a:pt x="5303" y="0"/>
                  </a:lnTo>
                  <a:lnTo>
                    <a:pt x="5304" y="0"/>
                  </a:lnTo>
                  <a:lnTo>
                    <a:pt x="5304" y="0"/>
                  </a:lnTo>
                  <a:lnTo>
                    <a:pt x="5304" y="0"/>
                  </a:lnTo>
                  <a:lnTo>
                    <a:pt x="5304" y="0"/>
                  </a:lnTo>
                  <a:lnTo>
                    <a:pt x="5305" y="0"/>
                  </a:lnTo>
                  <a:lnTo>
                    <a:pt x="5305" y="0"/>
                  </a:lnTo>
                  <a:lnTo>
                    <a:pt x="5305" y="0"/>
                  </a:lnTo>
                  <a:lnTo>
                    <a:pt x="5305" y="0"/>
                  </a:lnTo>
                  <a:lnTo>
                    <a:pt x="5305" y="355"/>
                  </a:lnTo>
                  <a:lnTo>
                    <a:pt x="5306" y="355"/>
                  </a:lnTo>
                  <a:lnTo>
                    <a:pt x="5306" y="355"/>
                  </a:lnTo>
                  <a:lnTo>
                    <a:pt x="5306" y="355"/>
                  </a:lnTo>
                  <a:lnTo>
                    <a:pt x="5306" y="355"/>
                  </a:lnTo>
                  <a:lnTo>
                    <a:pt x="5307" y="355"/>
                  </a:lnTo>
                  <a:lnTo>
                    <a:pt x="5307" y="355"/>
                  </a:lnTo>
                  <a:lnTo>
                    <a:pt x="5307" y="355"/>
                  </a:lnTo>
                  <a:lnTo>
                    <a:pt x="5307" y="355"/>
                  </a:lnTo>
                  <a:lnTo>
                    <a:pt x="5308" y="355"/>
                  </a:lnTo>
                  <a:lnTo>
                    <a:pt x="5308" y="355"/>
                  </a:lnTo>
                  <a:lnTo>
                    <a:pt x="5308" y="355"/>
                  </a:lnTo>
                  <a:lnTo>
                    <a:pt x="5309" y="355"/>
                  </a:lnTo>
                  <a:lnTo>
                    <a:pt x="5309" y="355"/>
                  </a:lnTo>
                  <a:lnTo>
                    <a:pt x="5309" y="355"/>
                  </a:lnTo>
                  <a:lnTo>
                    <a:pt x="5309" y="355"/>
                  </a:lnTo>
                  <a:lnTo>
                    <a:pt x="5310" y="355"/>
                  </a:lnTo>
                  <a:lnTo>
                    <a:pt x="5310" y="355"/>
                  </a:lnTo>
                  <a:lnTo>
                    <a:pt x="5310" y="355"/>
                  </a:lnTo>
                  <a:lnTo>
                    <a:pt x="5310" y="355"/>
                  </a:lnTo>
                  <a:lnTo>
                    <a:pt x="5311" y="355"/>
                  </a:lnTo>
                  <a:lnTo>
                    <a:pt x="5311" y="355"/>
                  </a:lnTo>
                  <a:lnTo>
                    <a:pt x="5311" y="355"/>
                  </a:lnTo>
                  <a:lnTo>
                    <a:pt x="5311" y="355"/>
                  </a:lnTo>
                  <a:lnTo>
                    <a:pt x="5312" y="355"/>
                  </a:lnTo>
                  <a:lnTo>
                    <a:pt x="5312" y="355"/>
                  </a:lnTo>
                  <a:lnTo>
                    <a:pt x="5312" y="355"/>
                  </a:lnTo>
                  <a:lnTo>
                    <a:pt x="5312" y="355"/>
                  </a:lnTo>
                  <a:lnTo>
                    <a:pt x="5313" y="355"/>
                  </a:lnTo>
                  <a:lnTo>
                    <a:pt x="5313" y="355"/>
                  </a:lnTo>
                  <a:lnTo>
                    <a:pt x="5313" y="355"/>
                  </a:lnTo>
                  <a:lnTo>
                    <a:pt x="5313" y="355"/>
                  </a:lnTo>
                  <a:lnTo>
                    <a:pt x="5314" y="355"/>
                  </a:lnTo>
                  <a:lnTo>
                    <a:pt x="5314" y="355"/>
                  </a:lnTo>
                  <a:lnTo>
                    <a:pt x="5314" y="355"/>
                  </a:lnTo>
                  <a:lnTo>
                    <a:pt x="5315" y="355"/>
                  </a:lnTo>
                  <a:lnTo>
                    <a:pt x="5315" y="355"/>
                  </a:lnTo>
                  <a:lnTo>
                    <a:pt x="5315" y="355"/>
                  </a:lnTo>
                  <a:lnTo>
                    <a:pt x="5315" y="355"/>
                  </a:lnTo>
                  <a:lnTo>
                    <a:pt x="5316" y="355"/>
                  </a:lnTo>
                  <a:lnTo>
                    <a:pt x="5316" y="355"/>
                  </a:lnTo>
                  <a:lnTo>
                    <a:pt x="5316" y="355"/>
                  </a:lnTo>
                  <a:lnTo>
                    <a:pt x="5316" y="355"/>
                  </a:lnTo>
                  <a:lnTo>
                    <a:pt x="5317" y="355"/>
                  </a:lnTo>
                  <a:lnTo>
                    <a:pt x="5317" y="355"/>
                  </a:lnTo>
                  <a:lnTo>
                    <a:pt x="5317" y="355"/>
                  </a:lnTo>
                  <a:lnTo>
                    <a:pt x="5317" y="355"/>
                  </a:lnTo>
                  <a:lnTo>
                    <a:pt x="5318" y="355"/>
                  </a:lnTo>
                  <a:lnTo>
                    <a:pt x="5318" y="355"/>
                  </a:lnTo>
                  <a:lnTo>
                    <a:pt x="5318" y="355"/>
                  </a:lnTo>
                  <a:lnTo>
                    <a:pt x="5318" y="355"/>
                  </a:lnTo>
                  <a:lnTo>
                    <a:pt x="5319" y="355"/>
                  </a:lnTo>
                  <a:lnTo>
                    <a:pt x="5319" y="355"/>
                  </a:lnTo>
                  <a:lnTo>
                    <a:pt x="5319" y="355"/>
                  </a:lnTo>
                  <a:lnTo>
                    <a:pt x="5319" y="355"/>
                  </a:lnTo>
                  <a:lnTo>
                    <a:pt x="5320" y="355"/>
                  </a:lnTo>
                  <a:lnTo>
                    <a:pt x="5320" y="355"/>
                  </a:lnTo>
                  <a:lnTo>
                    <a:pt x="5320" y="355"/>
                  </a:lnTo>
                  <a:lnTo>
                    <a:pt x="5320" y="355"/>
                  </a:lnTo>
                  <a:lnTo>
                    <a:pt x="5321" y="355"/>
                  </a:lnTo>
                  <a:lnTo>
                    <a:pt x="5321" y="355"/>
                  </a:lnTo>
                  <a:lnTo>
                    <a:pt x="5321" y="355"/>
                  </a:lnTo>
                  <a:lnTo>
                    <a:pt x="5321" y="355"/>
                  </a:lnTo>
                  <a:lnTo>
                    <a:pt x="5322" y="355"/>
                  </a:lnTo>
                  <a:lnTo>
                    <a:pt x="5322" y="355"/>
                  </a:lnTo>
                  <a:lnTo>
                    <a:pt x="5322" y="355"/>
                  </a:lnTo>
                  <a:lnTo>
                    <a:pt x="5323" y="355"/>
                  </a:lnTo>
                  <a:lnTo>
                    <a:pt x="5323" y="355"/>
                  </a:lnTo>
                  <a:lnTo>
                    <a:pt x="5323" y="355"/>
                  </a:lnTo>
                  <a:lnTo>
                    <a:pt x="5323" y="355"/>
                  </a:lnTo>
                  <a:lnTo>
                    <a:pt x="5324" y="355"/>
                  </a:lnTo>
                  <a:lnTo>
                    <a:pt x="5324" y="355"/>
                  </a:lnTo>
                  <a:lnTo>
                    <a:pt x="5324" y="355"/>
                  </a:lnTo>
                  <a:lnTo>
                    <a:pt x="5324" y="355"/>
                  </a:lnTo>
                  <a:lnTo>
                    <a:pt x="5325" y="355"/>
                  </a:lnTo>
                  <a:lnTo>
                    <a:pt x="5325" y="355"/>
                  </a:lnTo>
                  <a:lnTo>
                    <a:pt x="5325" y="355"/>
                  </a:lnTo>
                  <a:lnTo>
                    <a:pt x="5325" y="355"/>
                  </a:lnTo>
                  <a:lnTo>
                    <a:pt x="5326" y="355"/>
                  </a:lnTo>
                  <a:lnTo>
                    <a:pt x="5326" y="355"/>
                  </a:lnTo>
                  <a:lnTo>
                    <a:pt x="5326" y="355"/>
                  </a:lnTo>
                  <a:lnTo>
                    <a:pt x="5326" y="355"/>
                  </a:lnTo>
                  <a:lnTo>
                    <a:pt x="5327" y="355"/>
                  </a:lnTo>
                  <a:lnTo>
                    <a:pt x="5327" y="355"/>
                  </a:lnTo>
                  <a:lnTo>
                    <a:pt x="5327" y="355"/>
                  </a:lnTo>
                  <a:lnTo>
                    <a:pt x="5327" y="355"/>
                  </a:lnTo>
                  <a:lnTo>
                    <a:pt x="5327" y="355"/>
                  </a:lnTo>
                  <a:lnTo>
                    <a:pt x="5328" y="355"/>
                  </a:lnTo>
                  <a:lnTo>
                    <a:pt x="5328" y="355"/>
                  </a:lnTo>
                  <a:lnTo>
                    <a:pt x="5328" y="355"/>
                  </a:lnTo>
                  <a:lnTo>
                    <a:pt x="5329" y="355"/>
                  </a:lnTo>
                  <a:lnTo>
                    <a:pt x="5329" y="355"/>
                  </a:lnTo>
                  <a:lnTo>
                    <a:pt x="5329" y="355"/>
                  </a:lnTo>
                  <a:lnTo>
                    <a:pt x="5330" y="355"/>
                  </a:lnTo>
                  <a:lnTo>
                    <a:pt x="5330" y="355"/>
                  </a:lnTo>
                  <a:lnTo>
                    <a:pt x="5330" y="355"/>
                  </a:lnTo>
                  <a:lnTo>
                    <a:pt x="5330" y="355"/>
                  </a:lnTo>
                  <a:lnTo>
                    <a:pt x="5331" y="355"/>
                  </a:lnTo>
                  <a:lnTo>
                    <a:pt x="5331" y="355"/>
                  </a:lnTo>
                  <a:lnTo>
                    <a:pt x="5331" y="355"/>
                  </a:lnTo>
                  <a:lnTo>
                    <a:pt x="5331" y="355"/>
                  </a:lnTo>
                  <a:lnTo>
                    <a:pt x="5332" y="355"/>
                  </a:lnTo>
                  <a:lnTo>
                    <a:pt x="5332" y="355"/>
                  </a:lnTo>
                  <a:lnTo>
                    <a:pt x="5332" y="355"/>
                  </a:lnTo>
                  <a:lnTo>
                    <a:pt x="5332" y="355"/>
                  </a:lnTo>
                  <a:lnTo>
                    <a:pt x="5333" y="355"/>
                  </a:lnTo>
                  <a:lnTo>
                    <a:pt x="5333" y="355"/>
                  </a:lnTo>
                  <a:lnTo>
                    <a:pt x="5333" y="355"/>
                  </a:lnTo>
                  <a:lnTo>
                    <a:pt x="5333" y="355"/>
                  </a:lnTo>
                  <a:lnTo>
                    <a:pt x="5334" y="355"/>
                  </a:lnTo>
                  <a:lnTo>
                    <a:pt x="5334" y="355"/>
                  </a:lnTo>
                  <a:lnTo>
                    <a:pt x="5334" y="355"/>
                  </a:lnTo>
                  <a:lnTo>
                    <a:pt x="5334" y="355"/>
                  </a:lnTo>
                  <a:lnTo>
                    <a:pt x="5335" y="355"/>
                  </a:lnTo>
                  <a:lnTo>
                    <a:pt x="5335" y="355"/>
                  </a:lnTo>
                  <a:lnTo>
                    <a:pt x="5335" y="355"/>
                  </a:lnTo>
                  <a:lnTo>
                    <a:pt x="5335" y="355"/>
                  </a:lnTo>
                  <a:lnTo>
                    <a:pt x="5336" y="355"/>
                  </a:lnTo>
                  <a:lnTo>
                    <a:pt x="5336" y="355"/>
                  </a:lnTo>
                  <a:lnTo>
                    <a:pt x="5336" y="355"/>
                  </a:lnTo>
                  <a:lnTo>
                    <a:pt x="5337" y="355"/>
                  </a:lnTo>
                  <a:lnTo>
                    <a:pt x="5337" y="355"/>
                  </a:lnTo>
                  <a:lnTo>
                    <a:pt x="5337" y="355"/>
                  </a:lnTo>
                  <a:lnTo>
                    <a:pt x="5337" y="355"/>
                  </a:lnTo>
                  <a:lnTo>
                    <a:pt x="5338" y="355"/>
                  </a:lnTo>
                  <a:lnTo>
                    <a:pt x="5338" y="355"/>
                  </a:lnTo>
                  <a:lnTo>
                    <a:pt x="5338" y="355"/>
                  </a:lnTo>
                  <a:lnTo>
                    <a:pt x="5338" y="355"/>
                  </a:lnTo>
                  <a:lnTo>
                    <a:pt x="5339" y="355"/>
                  </a:lnTo>
                  <a:lnTo>
                    <a:pt x="5339" y="355"/>
                  </a:lnTo>
                  <a:lnTo>
                    <a:pt x="5339" y="355"/>
                  </a:lnTo>
                  <a:lnTo>
                    <a:pt x="5339" y="355"/>
                  </a:lnTo>
                  <a:lnTo>
                    <a:pt x="5339" y="355"/>
                  </a:lnTo>
                  <a:lnTo>
                    <a:pt x="5340" y="355"/>
                  </a:lnTo>
                  <a:lnTo>
                    <a:pt x="5340" y="355"/>
                  </a:lnTo>
                  <a:lnTo>
                    <a:pt x="5340" y="355"/>
                  </a:lnTo>
                  <a:lnTo>
                    <a:pt x="5341" y="355"/>
                  </a:lnTo>
                  <a:lnTo>
                    <a:pt x="5341" y="355"/>
                  </a:lnTo>
                  <a:lnTo>
                    <a:pt x="5341" y="355"/>
                  </a:lnTo>
                  <a:lnTo>
                    <a:pt x="5341" y="355"/>
                  </a:lnTo>
                  <a:lnTo>
                    <a:pt x="5342" y="355"/>
                  </a:lnTo>
                  <a:lnTo>
                    <a:pt x="5342" y="355"/>
                  </a:lnTo>
                  <a:lnTo>
                    <a:pt x="5342" y="355"/>
                  </a:lnTo>
                  <a:lnTo>
                    <a:pt x="5342" y="355"/>
                  </a:lnTo>
                  <a:lnTo>
                    <a:pt x="5343" y="355"/>
                  </a:lnTo>
                  <a:lnTo>
                    <a:pt x="5343" y="355"/>
                  </a:lnTo>
                  <a:lnTo>
                    <a:pt x="5343" y="355"/>
                  </a:lnTo>
                  <a:lnTo>
                    <a:pt x="5344" y="355"/>
                  </a:lnTo>
                  <a:lnTo>
                    <a:pt x="5344" y="355"/>
                  </a:lnTo>
                  <a:lnTo>
                    <a:pt x="5344" y="355"/>
                  </a:lnTo>
                  <a:lnTo>
                    <a:pt x="5344" y="355"/>
                  </a:lnTo>
                  <a:lnTo>
                    <a:pt x="5345" y="355"/>
                  </a:lnTo>
                  <a:lnTo>
                    <a:pt x="5345" y="355"/>
                  </a:lnTo>
                  <a:lnTo>
                    <a:pt x="5345" y="355"/>
                  </a:lnTo>
                  <a:lnTo>
                    <a:pt x="5345" y="355"/>
                  </a:lnTo>
                  <a:lnTo>
                    <a:pt x="5346" y="355"/>
                  </a:lnTo>
                  <a:lnTo>
                    <a:pt x="5346" y="355"/>
                  </a:lnTo>
                  <a:lnTo>
                    <a:pt x="5346" y="355"/>
                  </a:lnTo>
                  <a:lnTo>
                    <a:pt x="5346" y="355"/>
                  </a:lnTo>
                  <a:lnTo>
                    <a:pt x="5347" y="355"/>
                  </a:lnTo>
                  <a:lnTo>
                    <a:pt x="5347" y="355"/>
                  </a:lnTo>
                  <a:lnTo>
                    <a:pt x="5347" y="355"/>
                  </a:lnTo>
                  <a:lnTo>
                    <a:pt x="5347" y="355"/>
                  </a:lnTo>
                  <a:lnTo>
                    <a:pt x="5348" y="355"/>
                  </a:lnTo>
                  <a:lnTo>
                    <a:pt x="5348" y="355"/>
                  </a:lnTo>
                  <a:lnTo>
                    <a:pt x="5348" y="355"/>
                  </a:lnTo>
                  <a:lnTo>
                    <a:pt x="5348" y="355"/>
                  </a:lnTo>
                  <a:lnTo>
                    <a:pt x="5349" y="355"/>
                  </a:lnTo>
                  <a:lnTo>
                    <a:pt x="5349" y="355"/>
                  </a:lnTo>
                  <a:lnTo>
                    <a:pt x="5349" y="355"/>
                  </a:lnTo>
                  <a:lnTo>
                    <a:pt x="5349" y="355"/>
                  </a:lnTo>
                  <a:lnTo>
                    <a:pt x="5350" y="355"/>
                  </a:lnTo>
                  <a:lnTo>
                    <a:pt x="5350" y="355"/>
                  </a:lnTo>
                  <a:lnTo>
                    <a:pt x="5350" y="355"/>
                  </a:lnTo>
                  <a:lnTo>
                    <a:pt x="5350" y="355"/>
                  </a:lnTo>
                  <a:lnTo>
                    <a:pt x="5351" y="355"/>
                  </a:lnTo>
                  <a:lnTo>
                    <a:pt x="5351" y="355"/>
                  </a:lnTo>
                  <a:lnTo>
                    <a:pt x="5351" y="355"/>
                  </a:lnTo>
                  <a:lnTo>
                    <a:pt x="5351" y="355"/>
                  </a:lnTo>
                  <a:lnTo>
                    <a:pt x="5352" y="355"/>
                  </a:lnTo>
                  <a:lnTo>
                    <a:pt x="5352" y="355"/>
                  </a:lnTo>
                  <a:lnTo>
                    <a:pt x="5352" y="355"/>
                  </a:lnTo>
                  <a:lnTo>
                    <a:pt x="5353" y="355"/>
                  </a:lnTo>
                  <a:lnTo>
                    <a:pt x="5353" y="355"/>
                  </a:lnTo>
                  <a:lnTo>
                    <a:pt x="5353" y="355"/>
                  </a:lnTo>
                  <a:lnTo>
                    <a:pt x="5353" y="355"/>
                  </a:lnTo>
                  <a:lnTo>
                    <a:pt x="5354" y="355"/>
                  </a:lnTo>
                  <a:lnTo>
                    <a:pt x="5354" y="355"/>
                  </a:lnTo>
                  <a:lnTo>
                    <a:pt x="5354" y="355"/>
                  </a:lnTo>
                  <a:lnTo>
                    <a:pt x="5354" y="355"/>
                  </a:lnTo>
                  <a:lnTo>
                    <a:pt x="5355" y="355"/>
                  </a:lnTo>
                  <a:lnTo>
                    <a:pt x="5355" y="355"/>
                  </a:lnTo>
                  <a:lnTo>
                    <a:pt x="5355" y="355"/>
                  </a:lnTo>
                  <a:lnTo>
                    <a:pt x="5355" y="355"/>
                  </a:lnTo>
                  <a:lnTo>
                    <a:pt x="5356" y="355"/>
                  </a:lnTo>
                  <a:lnTo>
                    <a:pt x="5356" y="355"/>
                  </a:lnTo>
                  <a:lnTo>
                    <a:pt x="5356" y="355"/>
                  </a:lnTo>
                  <a:lnTo>
                    <a:pt x="5356" y="355"/>
                  </a:lnTo>
                  <a:lnTo>
                    <a:pt x="5357" y="355"/>
                  </a:lnTo>
                  <a:lnTo>
                    <a:pt x="5357" y="355"/>
                  </a:lnTo>
                  <a:lnTo>
                    <a:pt x="5357" y="355"/>
                  </a:lnTo>
                  <a:lnTo>
                    <a:pt x="5357" y="355"/>
                  </a:lnTo>
                  <a:lnTo>
                    <a:pt x="5358" y="355"/>
                  </a:lnTo>
                  <a:lnTo>
                    <a:pt x="5358" y="355"/>
                  </a:lnTo>
                  <a:lnTo>
                    <a:pt x="5358" y="355"/>
                  </a:lnTo>
                  <a:lnTo>
                    <a:pt x="5359" y="355"/>
                  </a:lnTo>
                  <a:lnTo>
                    <a:pt x="5359" y="355"/>
                  </a:lnTo>
                  <a:lnTo>
                    <a:pt x="5359" y="355"/>
                  </a:lnTo>
                  <a:lnTo>
                    <a:pt x="5359" y="355"/>
                  </a:lnTo>
                  <a:lnTo>
                    <a:pt x="5360" y="355"/>
                  </a:lnTo>
                  <a:lnTo>
                    <a:pt x="5360" y="355"/>
                  </a:lnTo>
                  <a:lnTo>
                    <a:pt x="5360" y="355"/>
                  </a:lnTo>
                  <a:lnTo>
                    <a:pt x="5360" y="355"/>
                  </a:lnTo>
                  <a:lnTo>
                    <a:pt x="5361" y="355"/>
                  </a:lnTo>
                  <a:lnTo>
                    <a:pt x="5361" y="355"/>
                  </a:lnTo>
                  <a:lnTo>
                    <a:pt x="5361" y="355"/>
                  </a:lnTo>
                  <a:lnTo>
                    <a:pt x="5361" y="355"/>
                  </a:lnTo>
                  <a:lnTo>
                    <a:pt x="5362" y="355"/>
                  </a:lnTo>
                  <a:lnTo>
                    <a:pt x="5362" y="355"/>
                  </a:lnTo>
                  <a:lnTo>
                    <a:pt x="5362" y="355"/>
                  </a:lnTo>
                  <a:lnTo>
                    <a:pt x="5362" y="355"/>
                  </a:lnTo>
                  <a:lnTo>
                    <a:pt x="5363" y="355"/>
                  </a:lnTo>
                  <a:lnTo>
                    <a:pt x="5363" y="355"/>
                  </a:lnTo>
                  <a:lnTo>
                    <a:pt x="5363" y="355"/>
                  </a:lnTo>
                  <a:lnTo>
                    <a:pt x="5363" y="355"/>
                  </a:lnTo>
                  <a:lnTo>
                    <a:pt x="5364" y="355"/>
                  </a:lnTo>
                  <a:lnTo>
                    <a:pt x="5364" y="355"/>
                  </a:lnTo>
                  <a:lnTo>
                    <a:pt x="5364" y="355"/>
                  </a:lnTo>
                  <a:lnTo>
                    <a:pt x="5364" y="355"/>
                  </a:lnTo>
                  <a:lnTo>
                    <a:pt x="5365" y="355"/>
                  </a:lnTo>
                  <a:lnTo>
                    <a:pt x="5365" y="355"/>
                  </a:lnTo>
                  <a:lnTo>
                    <a:pt x="5365" y="355"/>
                  </a:lnTo>
                  <a:lnTo>
                    <a:pt x="5366" y="355"/>
                  </a:lnTo>
                  <a:lnTo>
                    <a:pt x="5366" y="355"/>
                  </a:lnTo>
                  <a:lnTo>
                    <a:pt x="5366" y="355"/>
                  </a:lnTo>
                  <a:lnTo>
                    <a:pt x="5366" y="355"/>
                  </a:lnTo>
                  <a:lnTo>
                    <a:pt x="5367" y="355"/>
                  </a:lnTo>
                  <a:lnTo>
                    <a:pt x="5367" y="355"/>
                  </a:lnTo>
                  <a:lnTo>
                    <a:pt x="5367" y="355"/>
                  </a:lnTo>
                  <a:lnTo>
                    <a:pt x="5367" y="355"/>
                  </a:lnTo>
                  <a:lnTo>
                    <a:pt x="5368" y="355"/>
                  </a:lnTo>
                  <a:lnTo>
                    <a:pt x="5368" y="355"/>
                  </a:lnTo>
                  <a:lnTo>
                    <a:pt x="5368" y="355"/>
                  </a:lnTo>
                  <a:lnTo>
                    <a:pt x="5368" y="355"/>
                  </a:lnTo>
                  <a:lnTo>
                    <a:pt x="5369" y="355"/>
                  </a:lnTo>
                  <a:lnTo>
                    <a:pt x="5369" y="355"/>
                  </a:lnTo>
                  <a:lnTo>
                    <a:pt x="5369" y="355"/>
                  </a:lnTo>
                  <a:lnTo>
                    <a:pt x="5369" y="355"/>
                  </a:lnTo>
                  <a:lnTo>
                    <a:pt x="5370" y="355"/>
                  </a:lnTo>
                  <a:lnTo>
                    <a:pt x="5370" y="355"/>
                  </a:lnTo>
                  <a:lnTo>
                    <a:pt x="5370" y="355"/>
                  </a:lnTo>
                  <a:lnTo>
                    <a:pt x="5370" y="355"/>
                  </a:lnTo>
                  <a:lnTo>
                    <a:pt x="5370" y="355"/>
                  </a:lnTo>
                  <a:lnTo>
                    <a:pt x="5371" y="355"/>
                  </a:lnTo>
                  <a:lnTo>
                    <a:pt x="5371" y="355"/>
                  </a:lnTo>
                  <a:lnTo>
                    <a:pt x="5371" y="355"/>
                  </a:lnTo>
                  <a:lnTo>
                    <a:pt x="5371" y="355"/>
                  </a:lnTo>
                  <a:lnTo>
                    <a:pt x="5372" y="355"/>
                  </a:lnTo>
                  <a:lnTo>
                    <a:pt x="5372" y="355"/>
                  </a:lnTo>
                  <a:lnTo>
                    <a:pt x="5373" y="355"/>
                  </a:lnTo>
                  <a:lnTo>
                    <a:pt x="5373" y="355"/>
                  </a:lnTo>
                  <a:lnTo>
                    <a:pt x="5373" y="355"/>
                  </a:lnTo>
                  <a:lnTo>
                    <a:pt x="5373" y="355"/>
                  </a:lnTo>
                  <a:lnTo>
                    <a:pt x="5374" y="355"/>
                  </a:lnTo>
                  <a:lnTo>
                    <a:pt x="5374" y="355"/>
                  </a:lnTo>
                  <a:lnTo>
                    <a:pt x="5374" y="355"/>
                  </a:lnTo>
                  <a:lnTo>
                    <a:pt x="5374" y="355"/>
                  </a:lnTo>
                  <a:lnTo>
                    <a:pt x="5375" y="355"/>
                  </a:lnTo>
                  <a:lnTo>
                    <a:pt x="5375" y="355"/>
                  </a:lnTo>
                  <a:lnTo>
                    <a:pt x="5375" y="355"/>
                  </a:lnTo>
                  <a:lnTo>
                    <a:pt x="5375" y="355"/>
                  </a:lnTo>
                  <a:lnTo>
                    <a:pt x="5376" y="355"/>
                  </a:lnTo>
                  <a:lnTo>
                    <a:pt x="5376" y="355"/>
                  </a:lnTo>
                  <a:lnTo>
                    <a:pt x="5376" y="355"/>
                  </a:lnTo>
                  <a:lnTo>
                    <a:pt x="5376" y="355"/>
                  </a:lnTo>
                  <a:lnTo>
                    <a:pt x="5377" y="355"/>
                  </a:lnTo>
                  <a:lnTo>
                    <a:pt x="5377" y="355"/>
                  </a:lnTo>
                  <a:lnTo>
                    <a:pt x="5377" y="355"/>
                  </a:lnTo>
                  <a:lnTo>
                    <a:pt x="5377" y="355"/>
                  </a:lnTo>
                  <a:lnTo>
                    <a:pt x="5378" y="355"/>
                  </a:lnTo>
                  <a:lnTo>
                    <a:pt x="5378" y="355"/>
                  </a:lnTo>
                  <a:lnTo>
                    <a:pt x="5378" y="355"/>
                  </a:lnTo>
                  <a:lnTo>
                    <a:pt x="5378" y="355"/>
                  </a:lnTo>
                  <a:lnTo>
                    <a:pt x="5379" y="355"/>
                  </a:lnTo>
                  <a:lnTo>
                    <a:pt x="5379" y="355"/>
                  </a:lnTo>
                  <a:lnTo>
                    <a:pt x="5379" y="355"/>
                  </a:lnTo>
                  <a:lnTo>
                    <a:pt x="5379" y="355"/>
                  </a:lnTo>
                  <a:lnTo>
                    <a:pt x="5380" y="355"/>
                  </a:lnTo>
                  <a:lnTo>
                    <a:pt x="5380" y="355"/>
                  </a:lnTo>
                  <a:lnTo>
                    <a:pt x="5380" y="355"/>
                  </a:lnTo>
                  <a:lnTo>
                    <a:pt x="5381" y="355"/>
                  </a:lnTo>
                  <a:lnTo>
                    <a:pt x="5381" y="355"/>
                  </a:lnTo>
                  <a:lnTo>
                    <a:pt x="5381" y="355"/>
                  </a:lnTo>
                  <a:lnTo>
                    <a:pt x="5381" y="355"/>
                  </a:lnTo>
                  <a:lnTo>
                    <a:pt x="5382" y="355"/>
                  </a:lnTo>
                  <a:lnTo>
                    <a:pt x="5382" y="355"/>
                  </a:lnTo>
                  <a:lnTo>
                    <a:pt x="5382" y="355"/>
                  </a:lnTo>
                  <a:lnTo>
                    <a:pt x="5382" y="355"/>
                  </a:lnTo>
                  <a:lnTo>
                    <a:pt x="5382" y="355"/>
                  </a:lnTo>
                  <a:lnTo>
                    <a:pt x="5383" y="355"/>
                  </a:lnTo>
                  <a:lnTo>
                    <a:pt x="5383" y="355"/>
                  </a:lnTo>
                  <a:lnTo>
                    <a:pt x="5383" y="355"/>
                  </a:lnTo>
                  <a:lnTo>
                    <a:pt x="5383" y="355"/>
                  </a:lnTo>
                  <a:lnTo>
                    <a:pt x="5384" y="355"/>
                  </a:lnTo>
                  <a:lnTo>
                    <a:pt x="5384" y="355"/>
                  </a:lnTo>
                  <a:lnTo>
                    <a:pt x="5384" y="355"/>
                  </a:lnTo>
                  <a:lnTo>
                    <a:pt x="5385" y="355"/>
                  </a:lnTo>
                  <a:lnTo>
                    <a:pt x="5385" y="355"/>
                  </a:lnTo>
                  <a:lnTo>
                    <a:pt x="5385" y="355"/>
                  </a:lnTo>
                  <a:lnTo>
                    <a:pt x="5385" y="355"/>
                  </a:lnTo>
                  <a:lnTo>
                    <a:pt x="5386" y="355"/>
                  </a:lnTo>
                  <a:lnTo>
                    <a:pt x="5386" y="355"/>
                  </a:lnTo>
                  <a:lnTo>
                    <a:pt x="5386" y="355"/>
                  </a:lnTo>
                  <a:lnTo>
                    <a:pt x="5386" y="355"/>
                  </a:lnTo>
                  <a:lnTo>
                    <a:pt x="5387" y="355"/>
                  </a:lnTo>
                  <a:lnTo>
                    <a:pt x="5387" y="355"/>
                  </a:lnTo>
                  <a:lnTo>
                    <a:pt x="5387" y="355"/>
                  </a:lnTo>
                  <a:lnTo>
                    <a:pt x="5388" y="355"/>
                  </a:lnTo>
                  <a:lnTo>
                    <a:pt x="5388" y="355"/>
                  </a:lnTo>
                  <a:lnTo>
                    <a:pt x="5388" y="355"/>
                  </a:lnTo>
                  <a:lnTo>
                    <a:pt x="5388" y="355"/>
                  </a:lnTo>
                  <a:lnTo>
                    <a:pt x="5389" y="355"/>
                  </a:lnTo>
                  <a:lnTo>
                    <a:pt x="5389" y="355"/>
                  </a:lnTo>
                  <a:lnTo>
                    <a:pt x="5389" y="355"/>
                  </a:lnTo>
                  <a:lnTo>
                    <a:pt x="5389" y="355"/>
                  </a:lnTo>
                  <a:lnTo>
                    <a:pt x="5390" y="355"/>
                  </a:lnTo>
                  <a:lnTo>
                    <a:pt x="5390" y="355"/>
                  </a:lnTo>
                  <a:lnTo>
                    <a:pt x="5390" y="355"/>
                  </a:lnTo>
                  <a:lnTo>
                    <a:pt x="5390" y="355"/>
                  </a:lnTo>
                  <a:lnTo>
                    <a:pt x="5391" y="355"/>
                  </a:lnTo>
                  <a:lnTo>
                    <a:pt x="5391" y="355"/>
                  </a:lnTo>
                  <a:lnTo>
                    <a:pt x="5391" y="355"/>
                  </a:lnTo>
                  <a:lnTo>
                    <a:pt x="5391" y="355"/>
                  </a:lnTo>
                  <a:lnTo>
                    <a:pt x="5392" y="355"/>
                  </a:lnTo>
                  <a:lnTo>
                    <a:pt x="5392" y="355"/>
                  </a:lnTo>
                  <a:lnTo>
                    <a:pt x="5392" y="355"/>
                  </a:lnTo>
                  <a:lnTo>
                    <a:pt x="5392" y="355"/>
                  </a:lnTo>
                  <a:lnTo>
                    <a:pt x="5393" y="355"/>
                  </a:lnTo>
                  <a:lnTo>
                    <a:pt x="5393" y="355"/>
                  </a:lnTo>
                  <a:lnTo>
                    <a:pt x="5393" y="355"/>
                  </a:lnTo>
                  <a:lnTo>
                    <a:pt x="5393" y="355"/>
                  </a:lnTo>
                  <a:lnTo>
                    <a:pt x="5394" y="355"/>
                  </a:lnTo>
                  <a:lnTo>
                    <a:pt x="5394" y="355"/>
                  </a:lnTo>
                  <a:lnTo>
                    <a:pt x="5394" y="355"/>
                  </a:lnTo>
                  <a:lnTo>
                    <a:pt x="5394" y="355"/>
                  </a:lnTo>
                  <a:lnTo>
                    <a:pt x="5395" y="355"/>
                  </a:lnTo>
                  <a:lnTo>
                    <a:pt x="5395" y="355"/>
                  </a:lnTo>
                  <a:lnTo>
                    <a:pt x="5395" y="355"/>
                  </a:lnTo>
                  <a:lnTo>
                    <a:pt x="5395" y="355"/>
                  </a:lnTo>
                  <a:lnTo>
                    <a:pt x="5396" y="355"/>
                  </a:lnTo>
                  <a:lnTo>
                    <a:pt x="5396" y="355"/>
                  </a:lnTo>
                  <a:lnTo>
                    <a:pt x="5396" y="355"/>
                  </a:lnTo>
                  <a:lnTo>
                    <a:pt x="5397" y="355"/>
                  </a:lnTo>
                  <a:lnTo>
                    <a:pt x="5397" y="355"/>
                  </a:lnTo>
                  <a:lnTo>
                    <a:pt x="5397" y="355"/>
                  </a:lnTo>
                  <a:lnTo>
                    <a:pt x="5397" y="355"/>
                  </a:lnTo>
                  <a:lnTo>
                    <a:pt x="5398" y="355"/>
                  </a:lnTo>
                  <a:lnTo>
                    <a:pt x="5398" y="355"/>
                  </a:lnTo>
                  <a:lnTo>
                    <a:pt x="5398" y="355"/>
                  </a:lnTo>
                  <a:lnTo>
                    <a:pt x="5398" y="355"/>
                  </a:lnTo>
                  <a:lnTo>
                    <a:pt x="5399" y="355"/>
                  </a:lnTo>
                  <a:lnTo>
                    <a:pt x="5399" y="355"/>
                  </a:lnTo>
                  <a:lnTo>
                    <a:pt x="5399" y="355"/>
                  </a:lnTo>
                  <a:lnTo>
                    <a:pt x="5399" y="355"/>
                  </a:lnTo>
                  <a:lnTo>
                    <a:pt x="5400" y="355"/>
                  </a:lnTo>
                  <a:lnTo>
                    <a:pt x="5400" y="355"/>
                  </a:lnTo>
                  <a:lnTo>
                    <a:pt x="5400" y="355"/>
                  </a:lnTo>
                  <a:lnTo>
                    <a:pt x="5400" y="355"/>
                  </a:lnTo>
                  <a:lnTo>
                    <a:pt x="5401" y="355"/>
                  </a:lnTo>
                  <a:lnTo>
                    <a:pt x="5401" y="355"/>
                  </a:lnTo>
                  <a:lnTo>
                    <a:pt x="5401" y="355"/>
                  </a:lnTo>
                  <a:lnTo>
                    <a:pt x="5401" y="355"/>
                  </a:lnTo>
                  <a:lnTo>
                    <a:pt x="5402" y="355"/>
                  </a:lnTo>
                  <a:lnTo>
                    <a:pt x="5402" y="355"/>
                  </a:lnTo>
                  <a:lnTo>
                    <a:pt x="5402" y="355"/>
                  </a:lnTo>
                  <a:lnTo>
                    <a:pt x="5403" y="355"/>
                  </a:lnTo>
                  <a:lnTo>
                    <a:pt x="5403" y="355"/>
                  </a:lnTo>
                  <a:lnTo>
                    <a:pt x="5403" y="355"/>
                  </a:lnTo>
                  <a:lnTo>
                    <a:pt x="5403" y="355"/>
                  </a:lnTo>
                  <a:lnTo>
                    <a:pt x="5404" y="355"/>
                  </a:lnTo>
                  <a:lnTo>
                    <a:pt x="5404" y="355"/>
                  </a:lnTo>
                  <a:lnTo>
                    <a:pt x="5404" y="355"/>
                  </a:lnTo>
                  <a:lnTo>
                    <a:pt x="5404" y="355"/>
                  </a:lnTo>
                  <a:lnTo>
                    <a:pt x="5405" y="355"/>
                  </a:lnTo>
                  <a:lnTo>
                    <a:pt x="5405" y="355"/>
                  </a:lnTo>
                  <a:lnTo>
                    <a:pt x="5405" y="355"/>
                  </a:lnTo>
                  <a:lnTo>
                    <a:pt x="5405" y="355"/>
                  </a:lnTo>
                  <a:lnTo>
                    <a:pt x="5406" y="355"/>
                  </a:lnTo>
                  <a:lnTo>
                    <a:pt x="5406" y="355"/>
                  </a:lnTo>
                  <a:lnTo>
                    <a:pt x="5406" y="355"/>
                  </a:lnTo>
                  <a:lnTo>
                    <a:pt x="5406" y="355"/>
                  </a:lnTo>
                  <a:lnTo>
                    <a:pt x="5407" y="355"/>
                  </a:lnTo>
                  <a:lnTo>
                    <a:pt x="5407" y="355"/>
                  </a:lnTo>
                  <a:lnTo>
                    <a:pt x="5407" y="355"/>
                  </a:lnTo>
                  <a:lnTo>
                    <a:pt x="5407" y="355"/>
                  </a:lnTo>
                  <a:lnTo>
                    <a:pt x="5408" y="355"/>
                  </a:lnTo>
                  <a:lnTo>
                    <a:pt x="5408" y="355"/>
                  </a:lnTo>
                  <a:lnTo>
                    <a:pt x="5408" y="355"/>
                  </a:lnTo>
                  <a:lnTo>
                    <a:pt x="5408" y="355"/>
                  </a:lnTo>
                  <a:lnTo>
                    <a:pt x="5409" y="355"/>
                  </a:lnTo>
                  <a:lnTo>
                    <a:pt x="5409" y="355"/>
                  </a:lnTo>
                  <a:lnTo>
                    <a:pt x="5409" y="355"/>
                  </a:lnTo>
                  <a:lnTo>
                    <a:pt x="5410" y="355"/>
                  </a:lnTo>
                  <a:lnTo>
                    <a:pt x="5410" y="355"/>
                  </a:lnTo>
                  <a:lnTo>
                    <a:pt x="5410" y="355"/>
                  </a:lnTo>
                  <a:lnTo>
                    <a:pt x="5410" y="355"/>
                  </a:lnTo>
                  <a:lnTo>
                    <a:pt x="5411" y="355"/>
                  </a:lnTo>
                  <a:lnTo>
                    <a:pt x="5411" y="355"/>
                  </a:lnTo>
                  <a:lnTo>
                    <a:pt x="5411" y="355"/>
                  </a:lnTo>
                  <a:lnTo>
                    <a:pt x="5411" y="355"/>
                  </a:lnTo>
                  <a:lnTo>
                    <a:pt x="5412" y="355"/>
                  </a:lnTo>
                  <a:lnTo>
                    <a:pt x="5412" y="355"/>
                  </a:lnTo>
                  <a:lnTo>
                    <a:pt x="5412" y="355"/>
                  </a:lnTo>
                  <a:lnTo>
                    <a:pt x="5412" y="355"/>
                  </a:lnTo>
                  <a:lnTo>
                    <a:pt x="5413" y="355"/>
                  </a:lnTo>
                  <a:lnTo>
                    <a:pt x="5413" y="355"/>
                  </a:lnTo>
                  <a:lnTo>
                    <a:pt x="5413" y="355"/>
                  </a:lnTo>
                  <a:lnTo>
                    <a:pt x="5413" y="355"/>
                  </a:lnTo>
                  <a:lnTo>
                    <a:pt x="5414" y="355"/>
                  </a:lnTo>
                  <a:lnTo>
                    <a:pt x="5414" y="355"/>
                  </a:lnTo>
                  <a:lnTo>
                    <a:pt x="5414" y="355"/>
                  </a:lnTo>
                  <a:lnTo>
                    <a:pt x="5414" y="355"/>
                  </a:lnTo>
                  <a:lnTo>
                    <a:pt x="5414" y="355"/>
                  </a:lnTo>
                  <a:lnTo>
                    <a:pt x="5415" y="355"/>
                  </a:lnTo>
                  <a:lnTo>
                    <a:pt x="5415" y="355"/>
                  </a:lnTo>
                  <a:lnTo>
                    <a:pt x="5415" y="355"/>
                  </a:lnTo>
                  <a:lnTo>
                    <a:pt x="5416" y="355"/>
                  </a:lnTo>
                  <a:lnTo>
                    <a:pt x="5416" y="355"/>
                  </a:lnTo>
                  <a:lnTo>
                    <a:pt x="5416" y="355"/>
                  </a:lnTo>
                  <a:lnTo>
                    <a:pt x="5417" y="355"/>
                  </a:lnTo>
                  <a:lnTo>
                    <a:pt x="5417" y="355"/>
                  </a:lnTo>
                  <a:lnTo>
                    <a:pt x="5417" y="355"/>
                  </a:lnTo>
                  <a:lnTo>
                    <a:pt x="5417" y="355"/>
                  </a:lnTo>
                  <a:lnTo>
                    <a:pt x="5418" y="355"/>
                  </a:lnTo>
                  <a:lnTo>
                    <a:pt x="5418" y="355"/>
                  </a:lnTo>
                  <a:lnTo>
                    <a:pt x="5418" y="355"/>
                  </a:lnTo>
                  <a:lnTo>
                    <a:pt x="5418" y="355"/>
                  </a:lnTo>
                  <a:lnTo>
                    <a:pt x="5419" y="355"/>
                  </a:lnTo>
                  <a:lnTo>
                    <a:pt x="5419" y="355"/>
                  </a:lnTo>
                  <a:lnTo>
                    <a:pt x="5419" y="355"/>
                  </a:lnTo>
                  <a:lnTo>
                    <a:pt x="5419" y="355"/>
                  </a:lnTo>
                  <a:lnTo>
                    <a:pt x="5420" y="355"/>
                  </a:lnTo>
                  <a:lnTo>
                    <a:pt x="5420" y="355"/>
                  </a:lnTo>
                  <a:lnTo>
                    <a:pt x="5420" y="355"/>
                  </a:lnTo>
                  <a:lnTo>
                    <a:pt x="5420" y="355"/>
                  </a:lnTo>
                  <a:lnTo>
                    <a:pt x="5421" y="355"/>
                  </a:lnTo>
                  <a:lnTo>
                    <a:pt x="5421" y="355"/>
                  </a:lnTo>
                  <a:lnTo>
                    <a:pt x="5421" y="355"/>
                  </a:lnTo>
                  <a:lnTo>
                    <a:pt x="5421" y="355"/>
                  </a:lnTo>
                  <a:lnTo>
                    <a:pt x="5422" y="355"/>
                  </a:lnTo>
                  <a:lnTo>
                    <a:pt x="5422" y="355"/>
                  </a:lnTo>
                  <a:lnTo>
                    <a:pt x="5422" y="355"/>
                  </a:lnTo>
                  <a:lnTo>
                    <a:pt x="5422" y="355"/>
                  </a:lnTo>
                  <a:lnTo>
                    <a:pt x="5423" y="355"/>
                  </a:lnTo>
                  <a:lnTo>
                    <a:pt x="5423" y="355"/>
                  </a:lnTo>
                  <a:lnTo>
                    <a:pt x="5423" y="355"/>
                  </a:lnTo>
                  <a:lnTo>
                    <a:pt x="5424" y="355"/>
                  </a:lnTo>
                  <a:lnTo>
                    <a:pt x="5424" y="355"/>
                  </a:lnTo>
                  <a:lnTo>
                    <a:pt x="5424" y="355"/>
                  </a:lnTo>
                  <a:lnTo>
                    <a:pt x="5424" y="355"/>
                  </a:lnTo>
                  <a:lnTo>
                    <a:pt x="5425" y="355"/>
                  </a:lnTo>
                  <a:lnTo>
                    <a:pt x="5425" y="355"/>
                  </a:lnTo>
                  <a:lnTo>
                    <a:pt x="5425" y="355"/>
                  </a:lnTo>
                  <a:lnTo>
                    <a:pt x="5425" y="355"/>
                  </a:lnTo>
                  <a:lnTo>
                    <a:pt x="5426" y="355"/>
                  </a:lnTo>
                  <a:lnTo>
                    <a:pt x="5426" y="355"/>
                  </a:lnTo>
                  <a:lnTo>
                    <a:pt x="5426" y="355"/>
                  </a:lnTo>
                  <a:lnTo>
                    <a:pt x="5426" y="355"/>
                  </a:lnTo>
                  <a:lnTo>
                    <a:pt x="5426" y="355"/>
                  </a:lnTo>
                  <a:lnTo>
                    <a:pt x="5427" y="355"/>
                  </a:lnTo>
                  <a:lnTo>
                    <a:pt x="5427" y="355"/>
                  </a:lnTo>
                  <a:lnTo>
                    <a:pt x="5427" y="355"/>
                  </a:lnTo>
                  <a:lnTo>
                    <a:pt x="5428" y="355"/>
                  </a:lnTo>
                  <a:lnTo>
                    <a:pt x="5428" y="355"/>
                  </a:lnTo>
                  <a:lnTo>
                    <a:pt x="5428" y="355"/>
                  </a:lnTo>
                  <a:lnTo>
                    <a:pt x="5428" y="355"/>
                  </a:lnTo>
                  <a:lnTo>
                    <a:pt x="5429" y="355"/>
                  </a:lnTo>
                  <a:lnTo>
                    <a:pt x="5429" y="355"/>
                  </a:lnTo>
                  <a:lnTo>
                    <a:pt x="5429" y="355"/>
                  </a:lnTo>
                  <a:lnTo>
                    <a:pt x="5429" y="355"/>
                  </a:lnTo>
                  <a:lnTo>
                    <a:pt x="5430" y="355"/>
                  </a:lnTo>
                  <a:lnTo>
                    <a:pt x="5430" y="355"/>
                  </a:lnTo>
                  <a:lnTo>
                    <a:pt x="5430" y="355"/>
                  </a:lnTo>
                  <a:lnTo>
                    <a:pt x="5430" y="355"/>
                  </a:lnTo>
                  <a:lnTo>
                    <a:pt x="5431" y="355"/>
                  </a:lnTo>
                  <a:lnTo>
                    <a:pt x="5431" y="355"/>
                  </a:lnTo>
                  <a:lnTo>
                    <a:pt x="5431" y="355"/>
                  </a:lnTo>
                  <a:lnTo>
                    <a:pt x="5432" y="355"/>
                  </a:lnTo>
                  <a:lnTo>
                    <a:pt x="5432" y="355"/>
                  </a:lnTo>
                  <a:lnTo>
                    <a:pt x="5432" y="355"/>
                  </a:lnTo>
                  <a:lnTo>
                    <a:pt x="5432" y="355"/>
                  </a:lnTo>
                  <a:lnTo>
                    <a:pt x="5433" y="355"/>
                  </a:lnTo>
                  <a:lnTo>
                    <a:pt x="5433" y="355"/>
                  </a:lnTo>
                  <a:lnTo>
                    <a:pt x="5433" y="355"/>
                  </a:lnTo>
                  <a:lnTo>
                    <a:pt x="5433" y="355"/>
                  </a:lnTo>
                  <a:lnTo>
                    <a:pt x="5434" y="355"/>
                  </a:lnTo>
                  <a:lnTo>
                    <a:pt x="5434" y="355"/>
                  </a:lnTo>
                  <a:lnTo>
                    <a:pt x="5434" y="355"/>
                  </a:lnTo>
                  <a:lnTo>
                    <a:pt x="5434" y="355"/>
                  </a:lnTo>
                  <a:lnTo>
                    <a:pt x="5435" y="355"/>
                  </a:lnTo>
                  <a:lnTo>
                    <a:pt x="5435" y="355"/>
                  </a:lnTo>
                  <a:lnTo>
                    <a:pt x="5435" y="355"/>
                  </a:lnTo>
                  <a:lnTo>
                    <a:pt x="5435" y="355"/>
                  </a:lnTo>
                  <a:lnTo>
                    <a:pt x="5436" y="355"/>
                  </a:lnTo>
                  <a:lnTo>
                    <a:pt x="5436" y="355"/>
                  </a:lnTo>
                  <a:lnTo>
                    <a:pt x="5436" y="355"/>
                  </a:lnTo>
                  <a:lnTo>
                    <a:pt x="5436" y="355"/>
                  </a:lnTo>
                  <a:lnTo>
                    <a:pt x="5437" y="355"/>
                  </a:lnTo>
                  <a:lnTo>
                    <a:pt x="5437" y="355"/>
                  </a:lnTo>
                  <a:lnTo>
                    <a:pt x="5437" y="355"/>
                  </a:lnTo>
                  <a:lnTo>
                    <a:pt x="5437" y="355"/>
                  </a:lnTo>
                  <a:lnTo>
                    <a:pt x="5438" y="355"/>
                  </a:lnTo>
                  <a:lnTo>
                    <a:pt x="5438" y="355"/>
                  </a:lnTo>
                  <a:lnTo>
                    <a:pt x="5438" y="355"/>
                  </a:lnTo>
                  <a:lnTo>
                    <a:pt x="5438" y="355"/>
                  </a:lnTo>
                  <a:lnTo>
                    <a:pt x="5439" y="355"/>
                  </a:lnTo>
                  <a:lnTo>
                    <a:pt x="5439" y="355"/>
                  </a:lnTo>
                  <a:lnTo>
                    <a:pt x="5439" y="355"/>
                  </a:lnTo>
                  <a:lnTo>
                    <a:pt x="5440" y="355"/>
                  </a:lnTo>
                  <a:lnTo>
                    <a:pt x="5440" y="355"/>
                  </a:lnTo>
                  <a:lnTo>
                    <a:pt x="5440" y="355"/>
                  </a:lnTo>
                  <a:lnTo>
                    <a:pt x="5440" y="355"/>
                  </a:lnTo>
                  <a:lnTo>
                    <a:pt x="5441" y="355"/>
                  </a:lnTo>
                  <a:lnTo>
                    <a:pt x="5441" y="355"/>
                  </a:lnTo>
                  <a:lnTo>
                    <a:pt x="5441" y="355"/>
                  </a:lnTo>
                  <a:lnTo>
                    <a:pt x="5441" y="355"/>
                  </a:lnTo>
                  <a:lnTo>
                    <a:pt x="5442" y="355"/>
                  </a:lnTo>
                  <a:lnTo>
                    <a:pt x="5442" y="355"/>
                  </a:lnTo>
                  <a:lnTo>
                    <a:pt x="5442" y="355"/>
                  </a:lnTo>
                  <a:lnTo>
                    <a:pt x="5442" y="355"/>
                  </a:lnTo>
                  <a:lnTo>
                    <a:pt x="5443" y="355"/>
                  </a:lnTo>
                  <a:lnTo>
                    <a:pt x="5443" y="355"/>
                  </a:lnTo>
                  <a:lnTo>
                    <a:pt x="5443" y="355"/>
                  </a:lnTo>
                  <a:lnTo>
                    <a:pt x="5443" y="355"/>
                  </a:lnTo>
                  <a:lnTo>
                    <a:pt x="5444" y="355"/>
                  </a:lnTo>
                  <a:lnTo>
                    <a:pt x="5444" y="355"/>
                  </a:lnTo>
                  <a:lnTo>
                    <a:pt x="5444" y="355"/>
                  </a:lnTo>
                  <a:lnTo>
                    <a:pt x="5444" y="355"/>
                  </a:lnTo>
                  <a:lnTo>
                    <a:pt x="5445" y="355"/>
                  </a:lnTo>
                  <a:lnTo>
                    <a:pt x="5445" y="355"/>
                  </a:lnTo>
                  <a:lnTo>
                    <a:pt x="5445" y="355"/>
                  </a:lnTo>
                  <a:lnTo>
                    <a:pt x="5446" y="355"/>
                  </a:lnTo>
                  <a:lnTo>
                    <a:pt x="5446" y="355"/>
                  </a:lnTo>
                  <a:lnTo>
                    <a:pt x="5446" y="355"/>
                  </a:lnTo>
                  <a:lnTo>
                    <a:pt x="5446" y="355"/>
                  </a:lnTo>
                  <a:lnTo>
                    <a:pt x="5447" y="355"/>
                  </a:lnTo>
                  <a:lnTo>
                    <a:pt x="5447" y="355"/>
                  </a:lnTo>
                  <a:lnTo>
                    <a:pt x="5447" y="355"/>
                  </a:lnTo>
                  <a:lnTo>
                    <a:pt x="5447" y="355"/>
                  </a:lnTo>
                  <a:lnTo>
                    <a:pt x="5448" y="355"/>
                  </a:lnTo>
                  <a:lnTo>
                    <a:pt x="5448" y="355"/>
                  </a:lnTo>
                  <a:lnTo>
                    <a:pt x="5448" y="355"/>
                  </a:lnTo>
                  <a:lnTo>
                    <a:pt x="5448" y="355"/>
                  </a:lnTo>
                  <a:lnTo>
                    <a:pt x="5449" y="355"/>
                  </a:lnTo>
                  <a:lnTo>
                    <a:pt x="5449" y="355"/>
                  </a:lnTo>
                  <a:lnTo>
                    <a:pt x="5449" y="355"/>
                  </a:lnTo>
                  <a:lnTo>
                    <a:pt x="5449" y="355"/>
                  </a:lnTo>
                  <a:lnTo>
                    <a:pt x="5450" y="355"/>
                  </a:lnTo>
                  <a:lnTo>
                    <a:pt x="5450" y="355"/>
                  </a:lnTo>
                  <a:lnTo>
                    <a:pt x="5450" y="355"/>
                  </a:lnTo>
                  <a:lnTo>
                    <a:pt x="5450" y="355"/>
                  </a:lnTo>
                  <a:lnTo>
                    <a:pt x="5451" y="355"/>
                  </a:lnTo>
                  <a:lnTo>
                    <a:pt x="5451" y="355"/>
                  </a:lnTo>
                  <a:lnTo>
                    <a:pt x="5451" y="355"/>
                  </a:lnTo>
                  <a:lnTo>
                    <a:pt x="5451" y="355"/>
                  </a:lnTo>
                  <a:lnTo>
                    <a:pt x="5452" y="355"/>
                  </a:lnTo>
                  <a:lnTo>
                    <a:pt x="5452" y="355"/>
                  </a:lnTo>
                  <a:lnTo>
                    <a:pt x="5452" y="355"/>
                  </a:lnTo>
                  <a:lnTo>
                    <a:pt x="5453" y="355"/>
                  </a:lnTo>
                  <a:lnTo>
                    <a:pt x="5453" y="355"/>
                  </a:lnTo>
                  <a:lnTo>
                    <a:pt x="5453" y="355"/>
                  </a:lnTo>
                  <a:lnTo>
                    <a:pt x="5453" y="355"/>
                  </a:lnTo>
                  <a:lnTo>
                    <a:pt x="5454" y="355"/>
                  </a:lnTo>
                  <a:lnTo>
                    <a:pt x="5454" y="355"/>
                  </a:lnTo>
                  <a:lnTo>
                    <a:pt x="5454" y="355"/>
                  </a:lnTo>
                  <a:lnTo>
                    <a:pt x="5454" y="355"/>
                  </a:lnTo>
                  <a:lnTo>
                    <a:pt x="5455" y="355"/>
                  </a:lnTo>
                  <a:lnTo>
                    <a:pt x="5455" y="355"/>
                  </a:lnTo>
                  <a:lnTo>
                    <a:pt x="5455" y="355"/>
                  </a:lnTo>
                  <a:lnTo>
                    <a:pt x="5455" y="355"/>
                  </a:lnTo>
                  <a:lnTo>
                    <a:pt x="5456" y="355"/>
                  </a:lnTo>
                  <a:lnTo>
                    <a:pt x="5456" y="355"/>
                  </a:lnTo>
                  <a:lnTo>
                    <a:pt x="5456" y="355"/>
                  </a:lnTo>
                  <a:lnTo>
                    <a:pt x="5456" y="355"/>
                  </a:lnTo>
                  <a:lnTo>
                    <a:pt x="5457" y="355"/>
                  </a:lnTo>
                  <a:lnTo>
                    <a:pt x="5457" y="355"/>
                  </a:lnTo>
                  <a:lnTo>
                    <a:pt x="5457" y="355"/>
                  </a:lnTo>
                  <a:lnTo>
                    <a:pt x="5457" y="355"/>
                  </a:lnTo>
                  <a:lnTo>
                    <a:pt x="5458" y="355"/>
                  </a:lnTo>
                  <a:lnTo>
                    <a:pt x="5458" y="355"/>
                  </a:lnTo>
                  <a:lnTo>
                    <a:pt x="5458" y="355"/>
                  </a:lnTo>
                  <a:lnTo>
                    <a:pt x="5458" y="355"/>
                  </a:lnTo>
                  <a:lnTo>
                    <a:pt x="5458" y="355"/>
                  </a:lnTo>
                  <a:lnTo>
                    <a:pt x="5459" y="355"/>
                  </a:lnTo>
                  <a:lnTo>
                    <a:pt x="5459" y="355"/>
                  </a:lnTo>
                  <a:lnTo>
                    <a:pt x="5459" y="355"/>
                  </a:lnTo>
                  <a:lnTo>
                    <a:pt x="5460" y="355"/>
                  </a:lnTo>
                  <a:lnTo>
                    <a:pt x="5460" y="355"/>
                  </a:lnTo>
                  <a:lnTo>
                    <a:pt x="5460" y="355"/>
                  </a:lnTo>
                  <a:lnTo>
                    <a:pt x="5461" y="355"/>
                  </a:lnTo>
                  <a:lnTo>
                    <a:pt x="5461" y="355"/>
                  </a:lnTo>
                  <a:lnTo>
                    <a:pt x="5461" y="355"/>
                  </a:lnTo>
                  <a:lnTo>
                    <a:pt x="5461" y="355"/>
                  </a:lnTo>
                  <a:lnTo>
                    <a:pt x="5462" y="355"/>
                  </a:lnTo>
                  <a:lnTo>
                    <a:pt x="5462" y="355"/>
                  </a:lnTo>
                  <a:lnTo>
                    <a:pt x="5462" y="355"/>
                  </a:lnTo>
                  <a:lnTo>
                    <a:pt x="5462" y="355"/>
                  </a:lnTo>
                  <a:lnTo>
                    <a:pt x="5463" y="355"/>
                  </a:lnTo>
                  <a:lnTo>
                    <a:pt x="5463" y="355"/>
                  </a:lnTo>
                  <a:lnTo>
                    <a:pt x="5463" y="355"/>
                  </a:lnTo>
                  <a:lnTo>
                    <a:pt x="5463" y="355"/>
                  </a:lnTo>
                  <a:lnTo>
                    <a:pt x="5464" y="355"/>
                  </a:lnTo>
                  <a:lnTo>
                    <a:pt x="5464" y="355"/>
                  </a:lnTo>
                  <a:lnTo>
                    <a:pt x="5464" y="355"/>
                  </a:lnTo>
                  <a:lnTo>
                    <a:pt x="5464" y="355"/>
                  </a:lnTo>
                  <a:lnTo>
                    <a:pt x="5465" y="355"/>
                  </a:lnTo>
                  <a:lnTo>
                    <a:pt x="5465" y="355"/>
                  </a:lnTo>
                  <a:lnTo>
                    <a:pt x="5465" y="355"/>
                  </a:lnTo>
                  <a:lnTo>
                    <a:pt x="5465" y="355"/>
                  </a:lnTo>
                  <a:lnTo>
                    <a:pt x="5466" y="355"/>
                  </a:lnTo>
                  <a:lnTo>
                    <a:pt x="5466" y="355"/>
                  </a:lnTo>
                  <a:lnTo>
                    <a:pt x="5466" y="355"/>
                  </a:lnTo>
                  <a:lnTo>
                    <a:pt x="5466" y="355"/>
                  </a:lnTo>
                  <a:lnTo>
                    <a:pt x="5467" y="355"/>
                  </a:lnTo>
                  <a:lnTo>
                    <a:pt x="5467" y="355"/>
                  </a:lnTo>
                  <a:lnTo>
                    <a:pt x="5467" y="355"/>
                  </a:lnTo>
                  <a:lnTo>
                    <a:pt x="5468" y="355"/>
                  </a:lnTo>
                  <a:lnTo>
                    <a:pt x="5468" y="355"/>
                  </a:lnTo>
                  <a:lnTo>
                    <a:pt x="5468" y="355"/>
                  </a:lnTo>
                  <a:lnTo>
                    <a:pt x="5468" y="355"/>
                  </a:lnTo>
                  <a:lnTo>
                    <a:pt x="5469" y="355"/>
                  </a:lnTo>
                  <a:lnTo>
                    <a:pt x="5469" y="355"/>
                  </a:lnTo>
                  <a:lnTo>
                    <a:pt x="5469" y="355"/>
                  </a:lnTo>
                  <a:lnTo>
                    <a:pt x="5469" y="355"/>
                  </a:lnTo>
                  <a:lnTo>
                    <a:pt x="5470" y="355"/>
                  </a:lnTo>
                  <a:lnTo>
                    <a:pt x="5470" y="355"/>
                  </a:lnTo>
                  <a:lnTo>
                    <a:pt x="5470" y="355"/>
                  </a:lnTo>
                  <a:lnTo>
                    <a:pt x="5470" y="355"/>
                  </a:lnTo>
                  <a:lnTo>
                    <a:pt x="5470" y="355"/>
                  </a:lnTo>
                  <a:lnTo>
                    <a:pt x="5471" y="355"/>
                  </a:lnTo>
                  <a:lnTo>
                    <a:pt x="5471" y="355"/>
                  </a:lnTo>
                  <a:lnTo>
                    <a:pt x="5471" y="355"/>
                  </a:lnTo>
                  <a:lnTo>
                    <a:pt x="5472" y="355"/>
                  </a:lnTo>
                  <a:lnTo>
                    <a:pt x="5472" y="355"/>
                  </a:lnTo>
                  <a:lnTo>
                    <a:pt x="5472" y="355"/>
                  </a:lnTo>
                  <a:lnTo>
                    <a:pt x="5472" y="355"/>
                  </a:lnTo>
                  <a:lnTo>
                    <a:pt x="5473" y="355"/>
                  </a:lnTo>
                  <a:lnTo>
                    <a:pt x="5473" y="355"/>
                  </a:lnTo>
                  <a:lnTo>
                    <a:pt x="5473" y="355"/>
                  </a:lnTo>
                  <a:lnTo>
                    <a:pt x="5473" y="355"/>
                  </a:lnTo>
                  <a:lnTo>
                    <a:pt x="5474" y="355"/>
                  </a:lnTo>
                  <a:lnTo>
                    <a:pt x="5474" y="355"/>
                  </a:lnTo>
                  <a:lnTo>
                    <a:pt x="5474" y="355"/>
                  </a:lnTo>
                  <a:lnTo>
                    <a:pt x="5475" y="355"/>
                  </a:lnTo>
                  <a:lnTo>
                    <a:pt x="5475" y="355"/>
                  </a:lnTo>
                  <a:lnTo>
                    <a:pt x="5475" y="355"/>
                  </a:lnTo>
                  <a:lnTo>
                    <a:pt x="5475" y="355"/>
                  </a:lnTo>
                  <a:lnTo>
                    <a:pt x="5476" y="355"/>
                  </a:lnTo>
                  <a:lnTo>
                    <a:pt x="5476" y="355"/>
                  </a:lnTo>
                  <a:lnTo>
                    <a:pt x="5476" y="355"/>
                  </a:lnTo>
                  <a:lnTo>
                    <a:pt x="5476" y="355"/>
                  </a:lnTo>
                  <a:lnTo>
                    <a:pt x="5477" y="355"/>
                  </a:lnTo>
                  <a:lnTo>
                    <a:pt x="5477" y="355"/>
                  </a:lnTo>
                  <a:lnTo>
                    <a:pt x="5477" y="355"/>
                  </a:lnTo>
                  <a:lnTo>
                    <a:pt x="5477" y="355"/>
                  </a:lnTo>
                  <a:lnTo>
                    <a:pt x="5478" y="355"/>
                  </a:lnTo>
                  <a:lnTo>
                    <a:pt x="5478" y="355"/>
                  </a:lnTo>
                  <a:lnTo>
                    <a:pt x="5478" y="355"/>
                  </a:lnTo>
                  <a:lnTo>
                    <a:pt x="5478" y="355"/>
                  </a:lnTo>
                  <a:lnTo>
                    <a:pt x="5479" y="355"/>
                  </a:lnTo>
                  <a:lnTo>
                    <a:pt x="5479" y="355"/>
                  </a:lnTo>
                  <a:lnTo>
                    <a:pt x="5479" y="355"/>
                  </a:lnTo>
                  <a:lnTo>
                    <a:pt x="5479" y="355"/>
                  </a:lnTo>
                  <a:lnTo>
                    <a:pt x="5480" y="355"/>
                  </a:lnTo>
                  <a:lnTo>
                    <a:pt x="5480" y="355"/>
                  </a:lnTo>
                  <a:lnTo>
                    <a:pt x="5480" y="355"/>
                  </a:lnTo>
                  <a:lnTo>
                    <a:pt x="5480" y="355"/>
                  </a:lnTo>
                  <a:lnTo>
                    <a:pt x="5481" y="355"/>
                  </a:lnTo>
                  <a:lnTo>
                    <a:pt x="5481" y="355"/>
                  </a:lnTo>
                  <a:lnTo>
                    <a:pt x="5481" y="355"/>
                  </a:lnTo>
                  <a:lnTo>
                    <a:pt x="5481" y="355"/>
                  </a:lnTo>
                  <a:lnTo>
                    <a:pt x="5482" y="355"/>
                  </a:lnTo>
                  <a:lnTo>
                    <a:pt x="5482" y="355"/>
                  </a:lnTo>
                  <a:lnTo>
                    <a:pt x="5482" y="355"/>
                  </a:lnTo>
                  <a:lnTo>
                    <a:pt x="5482" y="355"/>
                  </a:lnTo>
                  <a:lnTo>
                    <a:pt x="5483" y="355"/>
                  </a:lnTo>
                  <a:lnTo>
                    <a:pt x="5483" y="355"/>
                  </a:lnTo>
                  <a:lnTo>
                    <a:pt x="5483" y="355"/>
                  </a:lnTo>
                  <a:lnTo>
                    <a:pt x="5484" y="355"/>
                  </a:lnTo>
                  <a:lnTo>
                    <a:pt x="5484" y="355"/>
                  </a:lnTo>
                  <a:lnTo>
                    <a:pt x="5484" y="355"/>
                  </a:lnTo>
                  <a:lnTo>
                    <a:pt x="5484" y="355"/>
                  </a:lnTo>
                  <a:lnTo>
                    <a:pt x="5485" y="355"/>
                  </a:lnTo>
                  <a:lnTo>
                    <a:pt x="5485" y="355"/>
                  </a:lnTo>
                  <a:lnTo>
                    <a:pt x="5485" y="355"/>
                  </a:lnTo>
                  <a:lnTo>
                    <a:pt x="5485" y="355"/>
                  </a:lnTo>
                  <a:lnTo>
                    <a:pt x="5486" y="355"/>
                  </a:lnTo>
                  <a:lnTo>
                    <a:pt x="5486" y="355"/>
                  </a:lnTo>
                  <a:lnTo>
                    <a:pt x="5486" y="355"/>
                  </a:lnTo>
                  <a:lnTo>
                    <a:pt x="5486" y="355"/>
                  </a:lnTo>
                  <a:lnTo>
                    <a:pt x="5487" y="355"/>
                  </a:lnTo>
                  <a:lnTo>
                    <a:pt x="5487" y="355"/>
                  </a:lnTo>
                  <a:lnTo>
                    <a:pt x="5487" y="355"/>
                  </a:lnTo>
                  <a:lnTo>
                    <a:pt x="5487" y="355"/>
                  </a:lnTo>
                  <a:lnTo>
                    <a:pt x="5488" y="355"/>
                  </a:lnTo>
                  <a:lnTo>
                    <a:pt x="5488" y="355"/>
                  </a:lnTo>
                  <a:lnTo>
                    <a:pt x="5488" y="355"/>
                  </a:lnTo>
                  <a:lnTo>
                    <a:pt x="5488" y="355"/>
                  </a:lnTo>
                  <a:lnTo>
                    <a:pt x="5489" y="355"/>
                  </a:lnTo>
                  <a:lnTo>
                    <a:pt x="5489" y="355"/>
                  </a:lnTo>
                  <a:lnTo>
                    <a:pt x="5489" y="355"/>
                  </a:lnTo>
                  <a:lnTo>
                    <a:pt x="5490" y="355"/>
                  </a:lnTo>
                  <a:lnTo>
                    <a:pt x="5490" y="355"/>
                  </a:lnTo>
                  <a:lnTo>
                    <a:pt x="5490" y="355"/>
                  </a:lnTo>
                  <a:lnTo>
                    <a:pt x="5490" y="355"/>
                  </a:lnTo>
                  <a:lnTo>
                    <a:pt x="5491" y="355"/>
                  </a:lnTo>
                  <a:lnTo>
                    <a:pt x="5491" y="355"/>
                  </a:lnTo>
                  <a:lnTo>
                    <a:pt x="5491" y="355"/>
                  </a:lnTo>
                  <a:lnTo>
                    <a:pt x="5491" y="355"/>
                  </a:lnTo>
                  <a:lnTo>
                    <a:pt x="5492" y="355"/>
                  </a:lnTo>
                  <a:lnTo>
                    <a:pt x="5492" y="355"/>
                  </a:lnTo>
                  <a:lnTo>
                    <a:pt x="5492" y="355"/>
                  </a:lnTo>
                  <a:lnTo>
                    <a:pt x="5492" y="355"/>
                  </a:lnTo>
                  <a:lnTo>
                    <a:pt x="5493" y="355"/>
                  </a:lnTo>
                  <a:lnTo>
                    <a:pt x="5493" y="355"/>
                  </a:lnTo>
                  <a:lnTo>
                    <a:pt x="5493" y="355"/>
                  </a:lnTo>
                  <a:lnTo>
                    <a:pt x="5493" y="355"/>
                  </a:lnTo>
                  <a:lnTo>
                    <a:pt x="5494" y="355"/>
                  </a:lnTo>
                  <a:lnTo>
                    <a:pt x="5494" y="355"/>
                  </a:lnTo>
                  <a:lnTo>
                    <a:pt x="5494" y="355"/>
                  </a:lnTo>
                  <a:lnTo>
                    <a:pt x="5494" y="355"/>
                  </a:lnTo>
                  <a:lnTo>
                    <a:pt x="5495" y="355"/>
                  </a:lnTo>
                  <a:lnTo>
                    <a:pt x="5495" y="355"/>
                  </a:lnTo>
                  <a:lnTo>
                    <a:pt x="5495" y="355"/>
                  </a:lnTo>
                  <a:lnTo>
                    <a:pt x="5495" y="355"/>
                  </a:lnTo>
                  <a:lnTo>
                    <a:pt x="5496" y="355"/>
                  </a:lnTo>
                  <a:lnTo>
                    <a:pt x="5496" y="355"/>
                  </a:lnTo>
                  <a:lnTo>
                    <a:pt x="5496" y="355"/>
                  </a:lnTo>
                  <a:lnTo>
                    <a:pt x="5497" y="355"/>
                  </a:lnTo>
                  <a:lnTo>
                    <a:pt x="5497" y="355"/>
                  </a:lnTo>
                  <a:lnTo>
                    <a:pt x="5497" y="355"/>
                  </a:lnTo>
                  <a:lnTo>
                    <a:pt x="5497" y="355"/>
                  </a:lnTo>
                  <a:lnTo>
                    <a:pt x="5498" y="355"/>
                  </a:lnTo>
                  <a:lnTo>
                    <a:pt x="5498" y="355"/>
                  </a:lnTo>
                  <a:lnTo>
                    <a:pt x="5498" y="355"/>
                  </a:lnTo>
                  <a:lnTo>
                    <a:pt x="5498" y="355"/>
                  </a:lnTo>
                  <a:lnTo>
                    <a:pt x="5499" y="355"/>
                  </a:lnTo>
                  <a:lnTo>
                    <a:pt x="5499" y="355"/>
                  </a:lnTo>
                  <a:lnTo>
                    <a:pt x="5499" y="355"/>
                  </a:lnTo>
                  <a:lnTo>
                    <a:pt x="5499" y="355"/>
                  </a:lnTo>
                  <a:lnTo>
                    <a:pt x="5500" y="355"/>
                  </a:lnTo>
                  <a:lnTo>
                    <a:pt x="5500" y="355"/>
                  </a:lnTo>
                  <a:lnTo>
                    <a:pt x="5500" y="355"/>
                  </a:lnTo>
                  <a:lnTo>
                    <a:pt x="5500" y="355"/>
                  </a:lnTo>
                  <a:lnTo>
                    <a:pt x="5501" y="355"/>
                  </a:lnTo>
                  <a:lnTo>
                    <a:pt x="5501" y="355"/>
                  </a:lnTo>
                  <a:lnTo>
                    <a:pt x="5501" y="355"/>
                  </a:lnTo>
                  <a:lnTo>
                    <a:pt x="5501" y="355"/>
                  </a:lnTo>
                  <a:lnTo>
                    <a:pt x="5501" y="355"/>
                  </a:lnTo>
                  <a:lnTo>
                    <a:pt x="5502" y="355"/>
                  </a:lnTo>
                  <a:lnTo>
                    <a:pt x="5502" y="355"/>
                  </a:lnTo>
                  <a:lnTo>
                    <a:pt x="5502" y="355"/>
                  </a:lnTo>
                  <a:lnTo>
                    <a:pt x="5502" y="355"/>
                  </a:lnTo>
                  <a:lnTo>
                    <a:pt x="5503" y="355"/>
                  </a:lnTo>
                  <a:lnTo>
                    <a:pt x="5503" y="355"/>
                  </a:lnTo>
                  <a:lnTo>
                    <a:pt x="5504" y="355"/>
                  </a:lnTo>
                  <a:lnTo>
                    <a:pt x="5504" y="355"/>
                  </a:lnTo>
                  <a:lnTo>
                    <a:pt x="5504" y="355"/>
                  </a:lnTo>
                  <a:lnTo>
                    <a:pt x="5504" y="355"/>
                  </a:lnTo>
                  <a:lnTo>
                    <a:pt x="5505" y="355"/>
                  </a:lnTo>
                  <a:lnTo>
                    <a:pt x="5505" y="355"/>
                  </a:lnTo>
                  <a:lnTo>
                    <a:pt x="5505" y="355"/>
                  </a:lnTo>
                  <a:lnTo>
                    <a:pt x="5505" y="355"/>
                  </a:lnTo>
                  <a:lnTo>
                    <a:pt x="5506" y="355"/>
                  </a:lnTo>
                  <a:lnTo>
                    <a:pt x="5506" y="355"/>
                  </a:lnTo>
                  <a:lnTo>
                    <a:pt x="5506" y="355"/>
                  </a:lnTo>
                  <a:lnTo>
                    <a:pt x="5506" y="355"/>
                  </a:lnTo>
                  <a:lnTo>
                    <a:pt x="5507" y="355"/>
                  </a:lnTo>
                  <a:lnTo>
                    <a:pt x="5507" y="355"/>
                  </a:lnTo>
                  <a:lnTo>
                    <a:pt x="5507" y="355"/>
                  </a:lnTo>
                  <a:lnTo>
                    <a:pt x="5507" y="355"/>
                  </a:lnTo>
                  <a:lnTo>
                    <a:pt x="5508" y="355"/>
                  </a:lnTo>
                  <a:lnTo>
                    <a:pt x="5508" y="355"/>
                  </a:lnTo>
                  <a:lnTo>
                    <a:pt x="5508" y="355"/>
                  </a:lnTo>
                  <a:lnTo>
                    <a:pt x="5508" y="355"/>
                  </a:lnTo>
                  <a:lnTo>
                    <a:pt x="5509" y="355"/>
                  </a:lnTo>
                  <a:lnTo>
                    <a:pt x="5509" y="355"/>
                  </a:lnTo>
                  <a:lnTo>
                    <a:pt x="5509" y="355"/>
                  </a:lnTo>
                  <a:lnTo>
                    <a:pt x="5509" y="355"/>
                  </a:lnTo>
                  <a:lnTo>
                    <a:pt x="5510" y="355"/>
                  </a:lnTo>
                  <a:lnTo>
                    <a:pt x="5510" y="355"/>
                  </a:lnTo>
                  <a:lnTo>
                    <a:pt x="5510" y="355"/>
                  </a:lnTo>
                  <a:lnTo>
                    <a:pt x="5510" y="355"/>
                  </a:lnTo>
                  <a:lnTo>
                    <a:pt x="5511" y="355"/>
                  </a:lnTo>
                  <a:lnTo>
                    <a:pt x="5511" y="355"/>
                  </a:lnTo>
                  <a:lnTo>
                    <a:pt x="5511" y="355"/>
                  </a:lnTo>
                  <a:lnTo>
                    <a:pt x="5512" y="355"/>
                  </a:lnTo>
                  <a:lnTo>
                    <a:pt x="5512" y="355"/>
                  </a:lnTo>
                  <a:lnTo>
                    <a:pt x="5512" y="355"/>
                  </a:lnTo>
                  <a:lnTo>
                    <a:pt x="5512" y="355"/>
                  </a:lnTo>
                  <a:lnTo>
                    <a:pt x="5513" y="355"/>
                  </a:lnTo>
                  <a:lnTo>
                    <a:pt x="5513" y="355"/>
                  </a:lnTo>
                  <a:lnTo>
                    <a:pt x="5513" y="355"/>
                  </a:lnTo>
                  <a:lnTo>
                    <a:pt x="5513" y="355"/>
                  </a:lnTo>
                  <a:lnTo>
                    <a:pt x="5513" y="355"/>
                  </a:lnTo>
                  <a:lnTo>
                    <a:pt x="5514" y="355"/>
                  </a:lnTo>
                  <a:lnTo>
                    <a:pt x="5514" y="355"/>
                  </a:lnTo>
                  <a:lnTo>
                    <a:pt x="5514" y="355"/>
                  </a:lnTo>
                  <a:lnTo>
                    <a:pt x="5514" y="355"/>
                  </a:lnTo>
                  <a:lnTo>
                    <a:pt x="5515" y="355"/>
                  </a:lnTo>
                  <a:lnTo>
                    <a:pt x="5515" y="355"/>
                  </a:lnTo>
                  <a:lnTo>
                    <a:pt x="5515" y="355"/>
                  </a:lnTo>
                  <a:lnTo>
                    <a:pt x="5516" y="355"/>
                  </a:lnTo>
                  <a:lnTo>
                    <a:pt x="5516" y="355"/>
                  </a:lnTo>
                  <a:lnTo>
                    <a:pt x="5516" y="355"/>
                  </a:lnTo>
                  <a:lnTo>
                    <a:pt x="5516" y="355"/>
                  </a:lnTo>
                  <a:lnTo>
                    <a:pt x="5517" y="355"/>
                  </a:lnTo>
                  <a:lnTo>
                    <a:pt x="5517" y="355"/>
                  </a:lnTo>
                  <a:lnTo>
                    <a:pt x="5517" y="355"/>
                  </a:lnTo>
                  <a:lnTo>
                    <a:pt x="5517" y="355"/>
                  </a:lnTo>
                  <a:lnTo>
                    <a:pt x="5518" y="355"/>
                  </a:lnTo>
                  <a:lnTo>
                    <a:pt x="5518" y="355"/>
                  </a:lnTo>
                  <a:lnTo>
                    <a:pt x="5518" y="355"/>
                  </a:lnTo>
                  <a:lnTo>
                    <a:pt x="5519" y="355"/>
                  </a:lnTo>
                  <a:lnTo>
                    <a:pt x="5519" y="355"/>
                  </a:lnTo>
                  <a:lnTo>
                    <a:pt x="5519" y="355"/>
                  </a:lnTo>
                  <a:lnTo>
                    <a:pt x="5519" y="355"/>
                  </a:lnTo>
                  <a:lnTo>
                    <a:pt x="5520" y="355"/>
                  </a:lnTo>
                  <a:lnTo>
                    <a:pt x="5520" y="355"/>
                  </a:lnTo>
                  <a:lnTo>
                    <a:pt x="5520" y="355"/>
                  </a:lnTo>
                  <a:lnTo>
                    <a:pt x="5520" y="355"/>
                  </a:lnTo>
                  <a:lnTo>
                    <a:pt x="5521" y="355"/>
                  </a:lnTo>
                  <a:lnTo>
                    <a:pt x="5521" y="355"/>
                  </a:lnTo>
                  <a:lnTo>
                    <a:pt x="5521" y="355"/>
                  </a:lnTo>
                  <a:lnTo>
                    <a:pt x="5521" y="355"/>
                  </a:lnTo>
                  <a:lnTo>
                    <a:pt x="5522" y="355"/>
                  </a:lnTo>
                  <a:lnTo>
                    <a:pt x="5522" y="355"/>
                  </a:lnTo>
                  <a:lnTo>
                    <a:pt x="5522" y="355"/>
                  </a:lnTo>
                  <a:lnTo>
                    <a:pt x="5522" y="355"/>
                  </a:lnTo>
                  <a:lnTo>
                    <a:pt x="5523" y="355"/>
                  </a:lnTo>
                  <a:lnTo>
                    <a:pt x="5523" y="355"/>
                  </a:lnTo>
                  <a:lnTo>
                    <a:pt x="5523" y="355"/>
                  </a:lnTo>
                  <a:lnTo>
                    <a:pt x="5523" y="355"/>
                  </a:lnTo>
                  <a:lnTo>
                    <a:pt x="5524" y="355"/>
                  </a:lnTo>
                  <a:lnTo>
                    <a:pt x="5524" y="355"/>
                  </a:lnTo>
                  <a:lnTo>
                    <a:pt x="5524" y="355"/>
                  </a:lnTo>
                  <a:lnTo>
                    <a:pt x="5524" y="355"/>
                  </a:lnTo>
                  <a:lnTo>
                    <a:pt x="5525" y="355"/>
                  </a:lnTo>
                  <a:lnTo>
                    <a:pt x="5525" y="355"/>
                  </a:lnTo>
                  <a:lnTo>
                    <a:pt x="5525" y="355"/>
                  </a:lnTo>
                  <a:lnTo>
                    <a:pt x="5525" y="355"/>
                  </a:lnTo>
                  <a:lnTo>
                    <a:pt x="5526" y="355"/>
                  </a:lnTo>
                  <a:lnTo>
                    <a:pt x="5526" y="355"/>
                  </a:lnTo>
                  <a:lnTo>
                    <a:pt x="5526" y="355"/>
                  </a:lnTo>
                  <a:lnTo>
                    <a:pt x="5526" y="355"/>
                  </a:lnTo>
                  <a:lnTo>
                    <a:pt x="5527" y="355"/>
                  </a:lnTo>
                  <a:lnTo>
                    <a:pt x="5527" y="355"/>
                  </a:lnTo>
                  <a:lnTo>
                    <a:pt x="5527" y="355"/>
                  </a:lnTo>
                  <a:lnTo>
                    <a:pt x="5528" y="355"/>
                  </a:lnTo>
                  <a:lnTo>
                    <a:pt x="5528" y="355"/>
                  </a:lnTo>
                  <a:lnTo>
                    <a:pt x="5528" y="355"/>
                  </a:lnTo>
                  <a:lnTo>
                    <a:pt x="5528" y="355"/>
                  </a:lnTo>
                  <a:lnTo>
                    <a:pt x="5529" y="355"/>
                  </a:lnTo>
                  <a:lnTo>
                    <a:pt x="5529" y="355"/>
                  </a:lnTo>
                  <a:lnTo>
                    <a:pt x="5529" y="355"/>
                  </a:lnTo>
                  <a:lnTo>
                    <a:pt x="5529" y="355"/>
                  </a:lnTo>
                  <a:lnTo>
                    <a:pt x="5530" y="355"/>
                  </a:lnTo>
                  <a:lnTo>
                    <a:pt x="5530" y="355"/>
                  </a:lnTo>
                  <a:lnTo>
                    <a:pt x="5530" y="355"/>
                  </a:lnTo>
                  <a:lnTo>
                    <a:pt x="5530" y="355"/>
                  </a:lnTo>
                  <a:lnTo>
                    <a:pt x="5531" y="355"/>
                  </a:lnTo>
                  <a:lnTo>
                    <a:pt x="5531" y="355"/>
                  </a:lnTo>
                  <a:lnTo>
                    <a:pt x="5531" y="355"/>
                  </a:lnTo>
                  <a:lnTo>
                    <a:pt x="5531" y="355"/>
                  </a:lnTo>
                  <a:lnTo>
                    <a:pt x="5532" y="355"/>
                  </a:lnTo>
                  <a:lnTo>
                    <a:pt x="5532" y="355"/>
                  </a:lnTo>
                  <a:lnTo>
                    <a:pt x="5532" y="355"/>
                  </a:lnTo>
                  <a:lnTo>
                    <a:pt x="5532" y="355"/>
                  </a:lnTo>
                  <a:lnTo>
                    <a:pt x="5533" y="355"/>
                  </a:lnTo>
                  <a:lnTo>
                    <a:pt x="5533" y="355"/>
                  </a:lnTo>
                  <a:lnTo>
                    <a:pt x="5533" y="355"/>
                  </a:lnTo>
                  <a:lnTo>
                    <a:pt x="5534" y="355"/>
                  </a:lnTo>
                  <a:lnTo>
                    <a:pt x="5534" y="355"/>
                  </a:lnTo>
                  <a:lnTo>
                    <a:pt x="5534" y="355"/>
                  </a:lnTo>
                  <a:lnTo>
                    <a:pt x="5534" y="355"/>
                  </a:lnTo>
                  <a:lnTo>
                    <a:pt x="5535" y="355"/>
                  </a:lnTo>
                  <a:lnTo>
                    <a:pt x="5535" y="355"/>
                  </a:lnTo>
                  <a:lnTo>
                    <a:pt x="5535" y="355"/>
                  </a:lnTo>
                  <a:lnTo>
                    <a:pt x="5535" y="355"/>
                  </a:lnTo>
                  <a:lnTo>
                    <a:pt x="5536" y="355"/>
                  </a:lnTo>
                  <a:lnTo>
                    <a:pt x="5536" y="355"/>
                  </a:lnTo>
                  <a:lnTo>
                    <a:pt x="5536" y="355"/>
                  </a:lnTo>
                  <a:lnTo>
                    <a:pt x="5536" y="355"/>
                  </a:lnTo>
                  <a:lnTo>
                    <a:pt x="5537" y="355"/>
                  </a:lnTo>
                  <a:lnTo>
                    <a:pt x="5537" y="355"/>
                  </a:lnTo>
                  <a:lnTo>
                    <a:pt x="5537" y="355"/>
                  </a:lnTo>
                  <a:lnTo>
                    <a:pt x="5537" y="355"/>
                  </a:lnTo>
                  <a:lnTo>
                    <a:pt x="5538" y="355"/>
                  </a:lnTo>
                  <a:lnTo>
                    <a:pt x="5538" y="355"/>
                  </a:lnTo>
                  <a:lnTo>
                    <a:pt x="5538" y="355"/>
                  </a:lnTo>
                  <a:lnTo>
                    <a:pt x="5538" y="355"/>
                  </a:lnTo>
                  <a:lnTo>
                    <a:pt x="5539" y="355"/>
                  </a:lnTo>
                  <a:lnTo>
                    <a:pt x="5539" y="355"/>
                  </a:lnTo>
                  <a:lnTo>
                    <a:pt x="5539" y="355"/>
                  </a:lnTo>
                  <a:lnTo>
                    <a:pt x="5539" y="355"/>
                  </a:lnTo>
                  <a:lnTo>
                    <a:pt x="5540" y="355"/>
                  </a:lnTo>
                  <a:lnTo>
                    <a:pt x="5540" y="355"/>
                  </a:lnTo>
                  <a:lnTo>
                    <a:pt x="5540" y="355"/>
                  </a:lnTo>
                  <a:lnTo>
                    <a:pt x="5541" y="355"/>
                  </a:lnTo>
                  <a:lnTo>
                    <a:pt x="5541" y="355"/>
                  </a:lnTo>
                  <a:lnTo>
                    <a:pt x="5541" y="355"/>
                  </a:lnTo>
                  <a:lnTo>
                    <a:pt x="5541" y="355"/>
                  </a:lnTo>
                  <a:lnTo>
                    <a:pt x="5542" y="355"/>
                  </a:lnTo>
                  <a:lnTo>
                    <a:pt x="5542" y="355"/>
                  </a:lnTo>
                  <a:lnTo>
                    <a:pt x="5542" y="355"/>
                  </a:lnTo>
                  <a:lnTo>
                    <a:pt x="5542" y="355"/>
                  </a:lnTo>
                  <a:lnTo>
                    <a:pt x="5543" y="355"/>
                  </a:lnTo>
                  <a:lnTo>
                    <a:pt x="5543" y="355"/>
                  </a:lnTo>
                  <a:lnTo>
                    <a:pt x="5543" y="355"/>
                  </a:lnTo>
                  <a:lnTo>
                    <a:pt x="5543" y="355"/>
                  </a:lnTo>
                  <a:lnTo>
                    <a:pt x="5544" y="355"/>
                  </a:lnTo>
                  <a:lnTo>
                    <a:pt x="5544" y="355"/>
                  </a:lnTo>
                  <a:lnTo>
                    <a:pt x="5544" y="355"/>
                  </a:lnTo>
                  <a:lnTo>
                    <a:pt x="5544" y="355"/>
                  </a:lnTo>
                  <a:lnTo>
                    <a:pt x="5545" y="355"/>
                  </a:lnTo>
                  <a:lnTo>
                    <a:pt x="5545" y="355"/>
                  </a:lnTo>
                  <a:lnTo>
                    <a:pt x="5545" y="355"/>
                  </a:lnTo>
                  <a:lnTo>
                    <a:pt x="5545" y="355"/>
                  </a:lnTo>
                  <a:lnTo>
                    <a:pt x="5545" y="355"/>
                  </a:lnTo>
                  <a:lnTo>
                    <a:pt x="5546" y="355"/>
                  </a:lnTo>
                  <a:lnTo>
                    <a:pt x="5546" y="355"/>
                  </a:lnTo>
                  <a:lnTo>
                    <a:pt x="5546" y="355"/>
                  </a:lnTo>
                  <a:lnTo>
                    <a:pt x="5547" y="355"/>
                  </a:lnTo>
                  <a:lnTo>
                    <a:pt x="5547" y="355"/>
                  </a:lnTo>
                  <a:lnTo>
                    <a:pt x="5547" y="355"/>
                  </a:lnTo>
                  <a:lnTo>
                    <a:pt x="5548" y="355"/>
                  </a:lnTo>
                  <a:lnTo>
                    <a:pt x="5548" y="355"/>
                  </a:lnTo>
                  <a:lnTo>
                    <a:pt x="5548" y="355"/>
                  </a:lnTo>
                  <a:lnTo>
                    <a:pt x="5548" y="355"/>
                  </a:lnTo>
                  <a:lnTo>
                    <a:pt x="5549" y="355"/>
                  </a:lnTo>
                  <a:lnTo>
                    <a:pt x="5549" y="355"/>
                  </a:lnTo>
                  <a:lnTo>
                    <a:pt x="5549" y="355"/>
                  </a:lnTo>
                  <a:lnTo>
                    <a:pt x="5549" y="355"/>
                  </a:lnTo>
                  <a:lnTo>
                    <a:pt x="5550" y="355"/>
                  </a:lnTo>
                  <a:lnTo>
                    <a:pt x="5550" y="355"/>
                  </a:lnTo>
                  <a:lnTo>
                    <a:pt x="5550" y="355"/>
                  </a:lnTo>
                  <a:lnTo>
                    <a:pt x="5550" y="355"/>
                  </a:lnTo>
                  <a:lnTo>
                    <a:pt x="5551" y="355"/>
                  </a:lnTo>
                  <a:lnTo>
                    <a:pt x="5551" y="355"/>
                  </a:lnTo>
                  <a:lnTo>
                    <a:pt x="5551" y="355"/>
                  </a:lnTo>
                  <a:lnTo>
                    <a:pt x="5551" y="355"/>
                  </a:lnTo>
                  <a:lnTo>
                    <a:pt x="5552" y="355"/>
                  </a:lnTo>
                  <a:lnTo>
                    <a:pt x="5552" y="355"/>
                  </a:lnTo>
                  <a:lnTo>
                    <a:pt x="5552" y="355"/>
                  </a:lnTo>
                  <a:lnTo>
                    <a:pt x="5552" y="355"/>
                  </a:lnTo>
                  <a:lnTo>
                    <a:pt x="5553" y="355"/>
                  </a:lnTo>
                  <a:lnTo>
                    <a:pt x="5553" y="355"/>
                  </a:lnTo>
                  <a:lnTo>
                    <a:pt x="5553" y="355"/>
                  </a:lnTo>
                  <a:lnTo>
                    <a:pt x="5553" y="355"/>
                  </a:lnTo>
                  <a:lnTo>
                    <a:pt x="5554" y="355"/>
                  </a:lnTo>
                  <a:lnTo>
                    <a:pt x="5554" y="355"/>
                  </a:lnTo>
                  <a:lnTo>
                    <a:pt x="5554" y="355"/>
                  </a:lnTo>
                  <a:lnTo>
                    <a:pt x="5555" y="355"/>
                  </a:lnTo>
                  <a:lnTo>
                    <a:pt x="5555" y="355"/>
                  </a:lnTo>
                  <a:lnTo>
                    <a:pt x="5555" y="355"/>
                  </a:lnTo>
                  <a:lnTo>
                    <a:pt x="5555" y="355"/>
                  </a:lnTo>
                  <a:lnTo>
                    <a:pt x="5556" y="355"/>
                  </a:lnTo>
                  <a:lnTo>
                    <a:pt x="5556" y="355"/>
                  </a:lnTo>
                  <a:lnTo>
                    <a:pt x="5556" y="355"/>
                  </a:lnTo>
                  <a:lnTo>
                    <a:pt x="5556" y="355"/>
                  </a:lnTo>
                  <a:lnTo>
                    <a:pt x="5557" y="355"/>
                  </a:lnTo>
                  <a:lnTo>
                    <a:pt x="5557" y="355"/>
                  </a:lnTo>
                  <a:lnTo>
                    <a:pt x="5557" y="355"/>
                  </a:lnTo>
                  <a:lnTo>
                    <a:pt x="5557" y="355"/>
                  </a:lnTo>
                  <a:lnTo>
                    <a:pt x="5557" y="355"/>
                  </a:lnTo>
                  <a:lnTo>
                    <a:pt x="5558" y="355"/>
                  </a:lnTo>
                  <a:lnTo>
                    <a:pt x="5558" y="355"/>
                  </a:lnTo>
                  <a:lnTo>
                    <a:pt x="5558" y="355"/>
                  </a:lnTo>
                  <a:lnTo>
                    <a:pt x="5559" y="355"/>
                  </a:lnTo>
                  <a:lnTo>
                    <a:pt x="5559" y="355"/>
                  </a:lnTo>
                  <a:lnTo>
                    <a:pt x="5559" y="355"/>
                  </a:lnTo>
                  <a:lnTo>
                    <a:pt x="5559" y="355"/>
                  </a:lnTo>
                  <a:lnTo>
                    <a:pt x="5560" y="355"/>
                  </a:lnTo>
                  <a:lnTo>
                    <a:pt x="5560" y="355"/>
                  </a:lnTo>
                  <a:lnTo>
                    <a:pt x="5560" y="355"/>
                  </a:lnTo>
                  <a:lnTo>
                    <a:pt x="5560" y="355"/>
                  </a:lnTo>
                  <a:lnTo>
                    <a:pt x="5561" y="355"/>
                  </a:lnTo>
                  <a:lnTo>
                    <a:pt x="5561" y="355"/>
                  </a:lnTo>
                  <a:lnTo>
                    <a:pt x="5561" y="355"/>
                  </a:lnTo>
                  <a:lnTo>
                    <a:pt x="5561" y="355"/>
                  </a:lnTo>
                  <a:lnTo>
                    <a:pt x="5562" y="355"/>
                  </a:lnTo>
                  <a:lnTo>
                    <a:pt x="5562" y="355"/>
                  </a:lnTo>
                  <a:lnTo>
                    <a:pt x="5562" y="355"/>
                  </a:lnTo>
                  <a:lnTo>
                    <a:pt x="5563" y="355"/>
                  </a:lnTo>
                  <a:lnTo>
                    <a:pt x="5563" y="355"/>
                  </a:lnTo>
                  <a:lnTo>
                    <a:pt x="5563" y="355"/>
                  </a:lnTo>
                  <a:lnTo>
                    <a:pt x="5563" y="355"/>
                  </a:lnTo>
                  <a:lnTo>
                    <a:pt x="5564" y="355"/>
                  </a:lnTo>
                  <a:lnTo>
                    <a:pt x="5564" y="355"/>
                  </a:lnTo>
                  <a:lnTo>
                    <a:pt x="5564" y="355"/>
                  </a:lnTo>
                  <a:lnTo>
                    <a:pt x="5564" y="355"/>
                  </a:lnTo>
                  <a:lnTo>
                    <a:pt x="5565" y="355"/>
                  </a:lnTo>
                  <a:lnTo>
                    <a:pt x="5565" y="355"/>
                  </a:lnTo>
                  <a:lnTo>
                    <a:pt x="5565" y="355"/>
                  </a:lnTo>
                  <a:lnTo>
                    <a:pt x="5565" y="355"/>
                  </a:lnTo>
                  <a:lnTo>
                    <a:pt x="5566" y="355"/>
                  </a:lnTo>
                  <a:lnTo>
                    <a:pt x="5566" y="355"/>
                  </a:lnTo>
                  <a:lnTo>
                    <a:pt x="5566" y="355"/>
                  </a:lnTo>
                  <a:lnTo>
                    <a:pt x="5566" y="355"/>
                  </a:lnTo>
                  <a:lnTo>
                    <a:pt x="5567" y="355"/>
                  </a:lnTo>
                  <a:lnTo>
                    <a:pt x="5567" y="355"/>
                  </a:lnTo>
                  <a:lnTo>
                    <a:pt x="5567" y="355"/>
                  </a:lnTo>
                  <a:lnTo>
                    <a:pt x="5567" y="355"/>
                  </a:lnTo>
                  <a:lnTo>
                    <a:pt x="5568" y="355"/>
                  </a:lnTo>
                  <a:lnTo>
                    <a:pt x="5568" y="355"/>
                  </a:lnTo>
                  <a:lnTo>
                    <a:pt x="5568" y="355"/>
                  </a:lnTo>
                  <a:lnTo>
                    <a:pt x="5568" y="355"/>
                  </a:lnTo>
                  <a:lnTo>
                    <a:pt x="5569" y="355"/>
                  </a:lnTo>
                  <a:lnTo>
                    <a:pt x="5569" y="355"/>
                  </a:lnTo>
                  <a:lnTo>
                    <a:pt x="5569" y="355"/>
                  </a:lnTo>
                  <a:lnTo>
                    <a:pt x="5569" y="355"/>
                  </a:lnTo>
                  <a:lnTo>
                    <a:pt x="5570" y="355"/>
                  </a:lnTo>
                  <a:lnTo>
                    <a:pt x="5570" y="355"/>
                  </a:lnTo>
                  <a:lnTo>
                    <a:pt x="5570" y="355"/>
                  </a:lnTo>
                  <a:lnTo>
                    <a:pt x="5571" y="355"/>
                  </a:lnTo>
                  <a:lnTo>
                    <a:pt x="5571" y="355"/>
                  </a:lnTo>
                  <a:lnTo>
                    <a:pt x="5571" y="355"/>
                  </a:lnTo>
                  <a:lnTo>
                    <a:pt x="5571" y="355"/>
                  </a:lnTo>
                  <a:lnTo>
                    <a:pt x="5572" y="355"/>
                  </a:lnTo>
                  <a:lnTo>
                    <a:pt x="5572" y="355"/>
                  </a:lnTo>
                  <a:lnTo>
                    <a:pt x="5572" y="355"/>
                  </a:lnTo>
                  <a:lnTo>
                    <a:pt x="5572" y="355"/>
                  </a:lnTo>
                  <a:lnTo>
                    <a:pt x="5573" y="355"/>
                  </a:lnTo>
                  <a:lnTo>
                    <a:pt x="5573" y="355"/>
                  </a:lnTo>
                  <a:lnTo>
                    <a:pt x="5573" y="355"/>
                  </a:lnTo>
                  <a:lnTo>
                    <a:pt x="5573" y="355"/>
                  </a:lnTo>
                  <a:lnTo>
                    <a:pt x="5574" y="355"/>
                  </a:lnTo>
                  <a:lnTo>
                    <a:pt x="5574" y="355"/>
                  </a:lnTo>
                  <a:lnTo>
                    <a:pt x="5574" y="355"/>
                  </a:lnTo>
                  <a:lnTo>
                    <a:pt x="5574" y="355"/>
                  </a:lnTo>
                  <a:lnTo>
                    <a:pt x="5575" y="355"/>
                  </a:lnTo>
                  <a:lnTo>
                    <a:pt x="5575" y="355"/>
                  </a:lnTo>
                  <a:lnTo>
                    <a:pt x="5575" y="355"/>
                  </a:lnTo>
                  <a:lnTo>
                    <a:pt x="5575" y="355"/>
                  </a:lnTo>
                  <a:lnTo>
                    <a:pt x="5576" y="355"/>
                  </a:lnTo>
                  <a:lnTo>
                    <a:pt x="5576" y="355"/>
                  </a:lnTo>
                  <a:lnTo>
                    <a:pt x="5576" y="355"/>
                  </a:lnTo>
                  <a:lnTo>
                    <a:pt x="5577" y="355"/>
                  </a:lnTo>
                  <a:lnTo>
                    <a:pt x="5577" y="355"/>
                  </a:lnTo>
                  <a:lnTo>
                    <a:pt x="5577" y="355"/>
                  </a:lnTo>
                  <a:lnTo>
                    <a:pt x="5577" y="355"/>
                  </a:lnTo>
                  <a:lnTo>
                    <a:pt x="5578" y="355"/>
                  </a:lnTo>
                  <a:lnTo>
                    <a:pt x="5578" y="355"/>
                  </a:lnTo>
                  <a:lnTo>
                    <a:pt x="5578" y="355"/>
                  </a:lnTo>
                  <a:lnTo>
                    <a:pt x="5578" y="355"/>
                  </a:lnTo>
                  <a:lnTo>
                    <a:pt x="5579" y="355"/>
                  </a:lnTo>
                  <a:lnTo>
                    <a:pt x="5579" y="355"/>
                  </a:lnTo>
                  <a:lnTo>
                    <a:pt x="5579" y="355"/>
                  </a:lnTo>
                  <a:lnTo>
                    <a:pt x="5579" y="355"/>
                  </a:lnTo>
                  <a:lnTo>
                    <a:pt x="5580" y="355"/>
                  </a:lnTo>
                  <a:lnTo>
                    <a:pt x="5580" y="355"/>
                  </a:lnTo>
                  <a:lnTo>
                    <a:pt x="5580" y="355"/>
                  </a:lnTo>
                  <a:lnTo>
                    <a:pt x="5580" y="355"/>
                  </a:lnTo>
                  <a:lnTo>
                    <a:pt x="5581" y="355"/>
                  </a:lnTo>
                  <a:lnTo>
                    <a:pt x="5581" y="355"/>
                  </a:lnTo>
                  <a:lnTo>
                    <a:pt x="5581" y="355"/>
                  </a:lnTo>
                  <a:lnTo>
                    <a:pt x="5581" y="355"/>
                  </a:lnTo>
                  <a:lnTo>
                    <a:pt x="5582" y="355"/>
                  </a:lnTo>
                  <a:lnTo>
                    <a:pt x="5582" y="355"/>
                  </a:lnTo>
                  <a:lnTo>
                    <a:pt x="5582" y="355"/>
                  </a:lnTo>
                  <a:lnTo>
                    <a:pt x="5582" y="355"/>
                  </a:lnTo>
                  <a:lnTo>
                    <a:pt x="5583" y="355"/>
                  </a:lnTo>
                  <a:lnTo>
                    <a:pt x="5583" y="355"/>
                  </a:lnTo>
                  <a:lnTo>
                    <a:pt x="5583" y="355"/>
                  </a:lnTo>
                  <a:lnTo>
                    <a:pt x="5584" y="355"/>
                  </a:lnTo>
                  <a:lnTo>
                    <a:pt x="5584" y="355"/>
                  </a:lnTo>
                  <a:lnTo>
                    <a:pt x="5584" y="355"/>
                  </a:lnTo>
                  <a:lnTo>
                    <a:pt x="5584" y="355"/>
                  </a:lnTo>
                  <a:lnTo>
                    <a:pt x="5585" y="355"/>
                  </a:lnTo>
                  <a:lnTo>
                    <a:pt x="5585" y="355"/>
                  </a:lnTo>
                  <a:lnTo>
                    <a:pt x="5585" y="355"/>
                  </a:lnTo>
                  <a:lnTo>
                    <a:pt x="5585" y="355"/>
                  </a:lnTo>
                  <a:lnTo>
                    <a:pt x="5586" y="355"/>
                  </a:lnTo>
                  <a:lnTo>
                    <a:pt x="5586" y="355"/>
                  </a:lnTo>
                  <a:lnTo>
                    <a:pt x="5586" y="355"/>
                  </a:lnTo>
                  <a:lnTo>
                    <a:pt x="5586" y="355"/>
                  </a:lnTo>
                  <a:lnTo>
                    <a:pt x="5587" y="355"/>
                  </a:lnTo>
                  <a:lnTo>
                    <a:pt x="5587" y="355"/>
                  </a:lnTo>
                  <a:lnTo>
                    <a:pt x="5587" y="355"/>
                  </a:lnTo>
                  <a:lnTo>
                    <a:pt x="5587" y="355"/>
                  </a:lnTo>
                  <a:lnTo>
                    <a:pt x="5588" y="355"/>
                  </a:lnTo>
                  <a:lnTo>
                    <a:pt x="5588" y="355"/>
                  </a:lnTo>
                  <a:lnTo>
                    <a:pt x="5588" y="355"/>
                  </a:lnTo>
                  <a:lnTo>
                    <a:pt x="5588" y="355"/>
                  </a:lnTo>
                  <a:lnTo>
                    <a:pt x="5589" y="355"/>
                  </a:lnTo>
                  <a:lnTo>
                    <a:pt x="5589" y="355"/>
                  </a:lnTo>
                  <a:lnTo>
                    <a:pt x="5589" y="355"/>
                  </a:lnTo>
                  <a:lnTo>
                    <a:pt x="5589" y="355"/>
                  </a:lnTo>
                  <a:lnTo>
                    <a:pt x="5589" y="355"/>
                  </a:lnTo>
                  <a:lnTo>
                    <a:pt x="5590" y="355"/>
                  </a:lnTo>
                  <a:lnTo>
                    <a:pt x="5590" y="355"/>
                  </a:lnTo>
                  <a:lnTo>
                    <a:pt x="5590" y="355"/>
                  </a:lnTo>
                  <a:lnTo>
                    <a:pt x="5591" y="355"/>
                  </a:lnTo>
                  <a:lnTo>
                    <a:pt x="5591" y="355"/>
                  </a:lnTo>
                  <a:lnTo>
                    <a:pt x="5591" y="355"/>
                  </a:lnTo>
                  <a:lnTo>
                    <a:pt x="5592" y="355"/>
                  </a:lnTo>
                  <a:lnTo>
                    <a:pt x="5592" y="355"/>
                  </a:lnTo>
                  <a:lnTo>
                    <a:pt x="5592" y="355"/>
                  </a:lnTo>
                  <a:lnTo>
                    <a:pt x="5592" y="355"/>
                  </a:lnTo>
                  <a:lnTo>
                    <a:pt x="5593" y="355"/>
                  </a:lnTo>
                  <a:lnTo>
                    <a:pt x="5593" y="355"/>
                  </a:lnTo>
                  <a:lnTo>
                    <a:pt x="5593" y="355"/>
                  </a:lnTo>
                  <a:lnTo>
                    <a:pt x="5593" y="355"/>
                  </a:lnTo>
                  <a:lnTo>
                    <a:pt x="5594" y="355"/>
                  </a:lnTo>
                  <a:lnTo>
                    <a:pt x="5594" y="355"/>
                  </a:lnTo>
                  <a:lnTo>
                    <a:pt x="5594" y="355"/>
                  </a:lnTo>
                  <a:lnTo>
                    <a:pt x="5594" y="355"/>
                  </a:lnTo>
                  <a:lnTo>
                    <a:pt x="5595" y="355"/>
                  </a:lnTo>
                  <a:lnTo>
                    <a:pt x="5595" y="355"/>
                  </a:lnTo>
                  <a:lnTo>
                    <a:pt x="5595" y="355"/>
                  </a:lnTo>
                  <a:lnTo>
                    <a:pt x="5595" y="355"/>
                  </a:lnTo>
                  <a:lnTo>
                    <a:pt x="5596" y="355"/>
                  </a:lnTo>
                  <a:lnTo>
                    <a:pt x="5596" y="355"/>
                  </a:lnTo>
                  <a:lnTo>
                    <a:pt x="5596" y="355"/>
                  </a:lnTo>
                  <a:lnTo>
                    <a:pt x="5596" y="355"/>
                  </a:lnTo>
                  <a:lnTo>
                    <a:pt x="5597" y="355"/>
                  </a:lnTo>
                  <a:lnTo>
                    <a:pt x="5597" y="355"/>
                  </a:lnTo>
                  <a:lnTo>
                    <a:pt x="5597" y="355"/>
                  </a:lnTo>
                  <a:lnTo>
                    <a:pt x="5597" y="355"/>
                  </a:lnTo>
                  <a:lnTo>
                    <a:pt x="5598" y="355"/>
                  </a:lnTo>
                  <a:lnTo>
                    <a:pt x="5598" y="355"/>
                  </a:lnTo>
                  <a:lnTo>
                    <a:pt x="5598" y="355"/>
                  </a:lnTo>
                  <a:lnTo>
                    <a:pt x="5599" y="355"/>
                  </a:lnTo>
                  <a:lnTo>
                    <a:pt x="5599" y="355"/>
                  </a:lnTo>
                  <a:lnTo>
                    <a:pt x="5599" y="355"/>
                  </a:lnTo>
                  <a:lnTo>
                    <a:pt x="5599" y="355"/>
                  </a:lnTo>
                  <a:lnTo>
                    <a:pt x="5600" y="355"/>
                  </a:lnTo>
                  <a:lnTo>
                    <a:pt x="5600" y="355"/>
                  </a:lnTo>
                  <a:lnTo>
                    <a:pt x="5600" y="355"/>
                  </a:lnTo>
                  <a:lnTo>
                    <a:pt x="5600" y="355"/>
                  </a:lnTo>
                  <a:lnTo>
                    <a:pt x="5601" y="355"/>
                  </a:lnTo>
                  <a:lnTo>
                    <a:pt x="5601" y="355"/>
                  </a:lnTo>
                  <a:lnTo>
                    <a:pt x="5601" y="355"/>
                  </a:lnTo>
                  <a:lnTo>
                    <a:pt x="5601" y="355"/>
                  </a:lnTo>
                  <a:lnTo>
                    <a:pt x="5601" y="355"/>
                  </a:lnTo>
                  <a:lnTo>
                    <a:pt x="5602" y="355"/>
                  </a:lnTo>
                  <a:lnTo>
                    <a:pt x="5602" y="355"/>
                  </a:lnTo>
                  <a:lnTo>
                    <a:pt x="5602" y="355"/>
                  </a:lnTo>
                  <a:lnTo>
                    <a:pt x="5603" y="355"/>
                  </a:lnTo>
                  <a:lnTo>
                    <a:pt x="5603" y="355"/>
                  </a:lnTo>
                  <a:lnTo>
                    <a:pt x="5603" y="355"/>
                  </a:lnTo>
                  <a:lnTo>
                    <a:pt x="5603" y="355"/>
                  </a:lnTo>
                  <a:lnTo>
                    <a:pt x="5604" y="355"/>
                  </a:lnTo>
                  <a:lnTo>
                    <a:pt x="5604" y="355"/>
                  </a:lnTo>
                  <a:lnTo>
                    <a:pt x="5604" y="355"/>
                  </a:lnTo>
                  <a:lnTo>
                    <a:pt x="5604" y="355"/>
                  </a:lnTo>
                  <a:lnTo>
                    <a:pt x="5605" y="355"/>
                  </a:lnTo>
                  <a:lnTo>
                    <a:pt x="5605" y="355"/>
                  </a:lnTo>
                  <a:lnTo>
                    <a:pt x="5605" y="355"/>
                  </a:lnTo>
                  <a:lnTo>
                    <a:pt x="5606" y="355"/>
                  </a:lnTo>
                  <a:lnTo>
                    <a:pt x="5606" y="355"/>
                  </a:lnTo>
                  <a:lnTo>
                    <a:pt x="5606" y="355"/>
                  </a:lnTo>
                  <a:lnTo>
                    <a:pt x="5606" y="355"/>
                  </a:lnTo>
                  <a:lnTo>
                    <a:pt x="5607" y="355"/>
                  </a:lnTo>
                  <a:lnTo>
                    <a:pt x="5607" y="355"/>
                  </a:lnTo>
                  <a:lnTo>
                    <a:pt x="5607" y="355"/>
                  </a:lnTo>
                  <a:lnTo>
                    <a:pt x="5607" y="355"/>
                  </a:lnTo>
                  <a:lnTo>
                    <a:pt x="5608" y="355"/>
                  </a:lnTo>
                  <a:lnTo>
                    <a:pt x="5608" y="355"/>
                  </a:lnTo>
                  <a:lnTo>
                    <a:pt x="5608" y="355"/>
                  </a:lnTo>
                  <a:lnTo>
                    <a:pt x="5608" y="355"/>
                  </a:lnTo>
                  <a:lnTo>
                    <a:pt x="5609" y="355"/>
                  </a:lnTo>
                  <a:lnTo>
                    <a:pt x="5609" y="355"/>
                  </a:lnTo>
                  <a:lnTo>
                    <a:pt x="5609" y="355"/>
                  </a:lnTo>
                  <a:lnTo>
                    <a:pt x="5609" y="355"/>
                  </a:lnTo>
                  <a:lnTo>
                    <a:pt x="5610" y="355"/>
                  </a:lnTo>
                  <a:lnTo>
                    <a:pt x="5610" y="355"/>
                  </a:lnTo>
                  <a:lnTo>
                    <a:pt x="5610" y="355"/>
                  </a:lnTo>
                  <a:lnTo>
                    <a:pt x="5610" y="355"/>
                  </a:lnTo>
                  <a:lnTo>
                    <a:pt x="5611" y="355"/>
                  </a:lnTo>
                  <a:lnTo>
                    <a:pt x="5611" y="355"/>
                  </a:lnTo>
                  <a:lnTo>
                    <a:pt x="5611" y="355"/>
                  </a:lnTo>
                  <a:lnTo>
                    <a:pt x="5611" y="355"/>
                  </a:lnTo>
                  <a:lnTo>
                    <a:pt x="5612" y="355"/>
                  </a:lnTo>
                  <a:lnTo>
                    <a:pt x="5612" y="355"/>
                  </a:lnTo>
                  <a:lnTo>
                    <a:pt x="5612" y="355"/>
                  </a:lnTo>
                  <a:lnTo>
                    <a:pt x="5612" y="355"/>
                  </a:lnTo>
                  <a:lnTo>
                    <a:pt x="5613" y="355"/>
                  </a:lnTo>
                  <a:lnTo>
                    <a:pt x="5613" y="355"/>
                  </a:lnTo>
                  <a:lnTo>
                    <a:pt x="5613" y="355"/>
                  </a:lnTo>
                  <a:lnTo>
                    <a:pt x="5613" y="355"/>
                  </a:lnTo>
                  <a:lnTo>
                    <a:pt x="5614" y="355"/>
                  </a:lnTo>
                  <a:lnTo>
                    <a:pt x="5614" y="355"/>
                  </a:lnTo>
                  <a:lnTo>
                    <a:pt x="5614" y="355"/>
                  </a:lnTo>
                  <a:lnTo>
                    <a:pt x="5615" y="355"/>
                  </a:lnTo>
                  <a:lnTo>
                    <a:pt x="5615" y="355"/>
                  </a:lnTo>
                  <a:lnTo>
                    <a:pt x="5615" y="355"/>
                  </a:lnTo>
                  <a:lnTo>
                    <a:pt x="5615" y="355"/>
                  </a:lnTo>
                  <a:lnTo>
                    <a:pt x="5616" y="355"/>
                  </a:lnTo>
                  <a:lnTo>
                    <a:pt x="5616" y="355"/>
                  </a:lnTo>
                  <a:lnTo>
                    <a:pt x="5616" y="355"/>
                  </a:lnTo>
                  <a:lnTo>
                    <a:pt x="5616" y="355"/>
                  </a:lnTo>
                  <a:lnTo>
                    <a:pt x="5617" y="355"/>
                  </a:lnTo>
                  <a:lnTo>
                    <a:pt x="5617" y="355"/>
                  </a:lnTo>
                  <a:lnTo>
                    <a:pt x="5617" y="355"/>
                  </a:lnTo>
                  <a:lnTo>
                    <a:pt x="5617" y="355"/>
                  </a:lnTo>
                  <a:lnTo>
                    <a:pt x="5618" y="355"/>
                  </a:lnTo>
                  <a:lnTo>
                    <a:pt x="5618" y="355"/>
                  </a:lnTo>
                  <a:lnTo>
                    <a:pt x="5618" y="355"/>
                  </a:lnTo>
                  <a:lnTo>
                    <a:pt x="5618" y="355"/>
                  </a:lnTo>
                  <a:lnTo>
                    <a:pt x="5619" y="355"/>
                  </a:lnTo>
                  <a:lnTo>
                    <a:pt x="5619" y="355"/>
                  </a:lnTo>
                  <a:lnTo>
                    <a:pt x="5619" y="355"/>
                  </a:lnTo>
                  <a:lnTo>
                    <a:pt x="5619" y="355"/>
                  </a:lnTo>
                  <a:lnTo>
                    <a:pt x="5620" y="355"/>
                  </a:lnTo>
                  <a:lnTo>
                    <a:pt x="5620" y="355"/>
                  </a:lnTo>
                  <a:lnTo>
                    <a:pt x="5620" y="355"/>
                  </a:lnTo>
                  <a:lnTo>
                    <a:pt x="5621" y="355"/>
                  </a:lnTo>
                  <a:lnTo>
                    <a:pt x="5621" y="355"/>
                  </a:lnTo>
                  <a:lnTo>
                    <a:pt x="5621" y="355"/>
                  </a:lnTo>
                  <a:lnTo>
                    <a:pt x="5621" y="355"/>
                  </a:lnTo>
                  <a:lnTo>
                    <a:pt x="5622" y="355"/>
                  </a:lnTo>
                  <a:lnTo>
                    <a:pt x="5622" y="355"/>
                  </a:lnTo>
                  <a:lnTo>
                    <a:pt x="5622" y="355"/>
                  </a:lnTo>
                  <a:lnTo>
                    <a:pt x="5622" y="355"/>
                  </a:lnTo>
                  <a:lnTo>
                    <a:pt x="5623" y="355"/>
                  </a:lnTo>
                  <a:lnTo>
                    <a:pt x="5623" y="355"/>
                  </a:lnTo>
                  <a:lnTo>
                    <a:pt x="5623" y="355"/>
                  </a:lnTo>
                  <a:lnTo>
                    <a:pt x="5623" y="355"/>
                  </a:lnTo>
                  <a:lnTo>
                    <a:pt x="5624" y="355"/>
                  </a:lnTo>
                  <a:lnTo>
                    <a:pt x="5624" y="355"/>
                  </a:lnTo>
                  <a:lnTo>
                    <a:pt x="5624" y="355"/>
                  </a:lnTo>
                  <a:lnTo>
                    <a:pt x="5624" y="355"/>
                  </a:lnTo>
                  <a:lnTo>
                    <a:pt x="5625" y="355"/>
                  </a:lnTo>
                  <a:lnTo>
                    <a:pt x="5625" y="355"/>
                  </a:lnTo>
                  <a:lnTo>
                    <a:pt x="5625" y="355"/>
                  </a:lnTo>
                  <a:lnTo>
                    <a:pt x="5625" y="355"/>
                  </a:lnTo>
                  <a:lnTo>
                    <a:pt x="5626" y="355"/>
                  </a:lnTo>
                  <a:lnTo>
                    <a:pt x="5626" y="355"/>
                  </a:lnTo>
                  <a:lnTo>
                    <a:pt x="5626" y="355"/>
                  </a:lnTo>
                  <a:lnTo>
                    <a:pt x="5626" y="355"/>
                  </a:lnTo>
                  <a:lnTo>
                    <a:pt x="5627" y="355"/>
                  </a:lnTo>
                  <a:lnTo>
                    <a:pt x="5627" y="355"/>
                  </a:lnTo>
                  <a:lnTo>
                    <a:pt x="5627" y="355"/>
                  </a:lnTo>
                  <a:lnTo>
                    <a:pt x="5628" y="355"/>
                  </a:lnTo>
                  <a:lnTo>
                    <a:pt x="5628" y="355"/>
                  </a:lnTo>
                  <a:lnTo>
                    <a:pt x="5628" y="355"/>
                  </a:lnTo>
                  <a:lnTo>
                    <a:pt x="5628" y="355"/>
                  </a:lnTo>
                  <a:lnTo>
                    <a:pt x="5629" y="355"/>
                  </a:lnTo>
                  <a:lnTo>
                    <a:pt x="5629" y="355"/>
                  </a:lnTo>
                  <a:lnTo>
                    <a:pt x="5629" y="355"/>
                  </a:lnTo>
                  <a:lnTo>
                    <a:pt x="5629" y="355"/>
                  </a:lnTo>
                  <a:lnTo>
                    <a:pt x="5630" y="355"/>
                  </a:lnTo>
                  <a:lnTo>
                    <a:pt x="5630" y="355"/>
                  </a:lnTo>
                  <a:lnTo>
                    <a:pt x="5630" y="355"/>
                  </a:lnTo>
                  <a:lnTo>
                    <a:pt x="5630" y="355"/>
                  </a:lnTo>
                  <a:lnTo>
                    <a:pt x="5631" y="355"/>
                  </a:lnTo>
                  <a:lnTo>
                    <a:pt x="5631" y="355"/>
                  </a:lnTo>
                  <a:lnTo>
                    <a:pt x="5631" y="355"/>
                  </a:lnTo>
                  <a:lnTo>
                    <a:pt x="5631" y="355"/>
                  </a:lnTo>
                  <a:lnTo>
                    <a:pt x="5632" y="355"/>
                  </a:lnTo>
                  <a:lnTo>
                    <a:pt x="5632" y="355"/>
                  </a:lnTo>
                  <a:lnTo>
                    <a:pt x="5632" y="355"/>
                  </a:lnTo>
                  <a:lnTo>
                    <a:pt x="5632" y="355"/>
                  </a:lnTo>
                  <a:lnTo>
                    <a:pt x="5632" y="355"/>
                  </a:lnTo>
                  <a:lnTo>
                    <a:pt x="5633" y="355"/>
                  </a:lnTo>
                  <a:lnTo>
                    <a:pt x="5633" y="355"/>
                  </a:lnTo>
                  <a:lnTo>
                    <a:pt x="5633" y="355"/>
                  </a:lnTo>
                  <a:lnTo>
                    <a:pt x="5633" y="355"/>
                  </a:lnTo>
                  <a:lnTo>
                    <a:pt x="5634" y="355"/>
                  </a:lnTo>
                  <a:lnTo>
                    <a:pt x="5634" y="355"/>
                  </a:lnTo>
                  <a:lnTo>
                    <a:pt x="5635" y="355"/>
                  </a:lnTo>
                  <a:lnTo>
                    <a:pt x="5635" y="355"/>
                  </a:lnTo>
                  <a:lnTo>
                    <a:pt x="5635" y="355"/>
                  </a:lnTo>
                  <a:lnTo>
                    <a:pt x="5635" y="355"/>
                  </a:lnTo>
                  <a:lnTo>
                    <a:pt x="5636" y="355"/>
                  </a:lnTo>
                  <a:lnTo>
                    <a:pt x="5636" y="355"/>
                  </a:lnTo>
                  <a:lnTo>
                    <a:pt x="5636" y="355"/>
                  </a:lnTo>
                  <a:lnTo>
                    <a:pt x="5636" y="355"/>
                  </a:lnTo>
                  <a:lnTo>
                    <a:pt x="5637" y="355"/>
                  </a:lnTo>
                  <a:lnTo>
                    <a:pt x="5637" y="355"/>
                  </a:lnTo>
                  <a:lnTo>
                    <a:pt x="5637" y="355"/>
                  </a:lnTo>
                  <a:lnTo>
                    <a:pt x="5637" y="355"/>
                  </a:lnTo>
                  <a:lnTo>
                    <a:pt x="5638" y="355"/>
                  </a:lnTo>
                  <a:lnTo>
                    <a:pt x="5638" y="355"/>
                  </a:lnTo>
                  <a:lnTo>
                    <a:pt x="5638" y="355"/>
                  </a:lnTo>
                  <a:lnTo>
                    <a:pt x="5638" y="355"/>
                  </a:lnTo>
                  <a:lnTo>
                    <a:pt x="5639" y="355"/>
                  </a:lnTo>
                  <a:lnTo>
                    <a:pt x="5639" y="355"/>
                  </a:lnTo>
                  <a:lnTo>
                    <a:pt x="5639" y="355"/>
                  </a:lnTo>
                  <a:lnTo>
                    <a:pt x="5639" y="355"/>
                  </a:lnTo>
                  <a:lnTo>
                    <a:pt x="5640" y="355"/>
                  </a:lnTo>
                  <a:lnTo>
                    <a:pt x="5640" y="355"/>
                  </a:lnTo>
                  <a:lnTo>
                    <a:pt x="5640" y="355"/>
                  </a:lnTo>
                  <a:lnTo>
                    <a:pt x="5640" y="355"/>
                  </a:lnTo>
                  <a:lnTo>
                    <a:pt x="5641" y="355"/>
                  </a:lnTo>
                  <a:lnTo>
                    <a:pt x="5641" y="355"/>
                  </a:lnTo>
                  <a:lnTo>
                    <a:pt x="5641" y="355"/>
                  </a:lnTo>
                  <a:lnTo>
                    <a:pt x="5641" y="355"/>
                  </a:lnTo>
                  <a:lnTo>
                    <a:pt x="5642" y="355"/>
                  </a:lnTo>
                  <a:lnTo>
                    <a:pt x="5642" y="355"/>
                  </a:lnTo>
                  <a:lnTo>
                    <a:pt x="5642" y="355"/>
                  </a:lnTo>
                  <a:lnTo>
                    <a:pt x="5643" y="355"/>
                  </a:lnTo>
                  <a:lnTo>
                    <a:pt x="5643" y="355"/>
                  </a:lnTo>
                  <a:lnTo>
                    <a:pt x="5643" y="355"/>
                  </a:lnTo>
                  <a:lnTo>
                    <a:pt x="5643" y="355"/>
                  </a:lnTo>
                  <a:lnTo>
                    <a:pt x="5644" y="355"/>
                  </a:lnTo>
                  <a:lnTo>
                    <a:pt x="5644" y="355"/>
                  </a:lnTo>
                  <a:lnTo>
                    <a:pt x="5644" y="355"/>
                  </a:lnTo>
                  <a:lnTo>
                    <a:pt x="5644" y="355"/>
                  </a:lnTo>
                  <a:lnTo>
                    <a:pt x="5644" y="355"/>
                  </a:lnTo>
                  <a:lnTo>
                    <a:pt x="5645" y="355"/>
                  </a:lnTo>
                  <a:lnTo>
                    <a:pt x="5645" y="355"/>
                  </a:lnTo>
                  <a:lnTo>
                    <a:pt x="5645" y="355"/>
                  </a:lnTo>
                  <a:lnTo>
                    <a:pt x="5645" y="355"/>
                  </a:lnTo>
                  <a:lnTo>
                    <a:pt x="5646" y="355"/>
                  </a:lnTo>
                  <a:lnTo>
                    <a:pt x="5646" y="355"/>
                  </a:lnTo>
                  <a:lnTo>
                    <a:pt x="5646" y="355"/>
                  </a:lnTo>
                  <a:lnTo>
                    <a:pt x="5647" y="355"/>
                  </a:lnTo>
                  <a:lnTo>
                    <a:pt x="5647" y="355"/>
                  </a:lnTo>
                  <a:lnTo>
                    <a:pt x="5647" y="355"/>
                  </a:lnTo>
                  <a:lnTo>
                    <a:pt x="5647" y="355"/>
                  </a:lnTo>
                  <a:lnTo>
                    <a:pt x="5648" y="355"/>
                  </a:lnTo>
                  <a:lnTo>
                    <a:pt x="5648" y="355"/>
                  </a:lnTo>
                  <a:lnTo>
                    <a:pt x="5648" y="355"/>
                  </a:lnTo>
                  <a:lnTo>
                    <a:pt x="5648" y="355"/>
                  </a:lnTo>
                  <a:lnTo>
                    <a:pt x="5649" y="355"/>
                  </a:lnTo>
                  <a:lnTo>
                    <a:pt x="5649" y="355"/>
                  </a:lnTo>
                  <a:lnTo>
                    <a:pt x="5649" y="355"/>
                  </a:lnTo>
                  <a:lnTo>
                    <a:pt x="5650" y="355"/>
                  </a:lnTo>
                  <a:lnTo>
                    <a:pt x="5650" y="355"/>
                  </a:lnTo>
                  <a:lnTo>
                    <a:pt x="5650" y="355"/>
                  </a:lnTo>
                  <a:lnTo>
                    <a:pt x="5650" y="355"/>
                  </a:lnTo>
                  <a:lnTo>
                    <a:pt x="5651" y="355"/>
                  </a:lnTo>
                  <a:lnTo>
                    <a:pt x="5651" y="355"/>
                  </a:lnTo>
                  <a:lnTo>
                    <a:pt x="5651" y="355"/>
                  </a:lnTo>
                  <a:lnTo>
                    <a:pt x="5651" y="355"/>
                  </a:lnTo>
                  <a:lnTo>
                    <a:pt x="5652" y="355"/>
                  </a:lnTo>
                  <a:lnTo>
                    <a:pt x="5652" y="355"/>
                  </a:lnTo>
                  <a:lnTo>
                    <a:pt x="5652" y="355"/>
                  </a:lnTo>
                  <a:lnTo>
                    <a:pt x="5652" y="355"/>
                  </a:lnTo>
                  <a:lnTo>
                    <a:pt x="5653" y="355"/>
                  </a:lnTo>
                  <a:lnTo>
                    <a:pt x="5653" y="355"/>
                  </a:lnTo>
                  <a:lnTo>
                    <a:pt x="5653" y="355"/>
                  </a:lnTo>
                  <a:lnTo>
                    <a:pt x="5653" y="355"/>
                  </a:lnTo>
                  <a:lnTo>
                    <a:pt x="5654" y="355"/>
                  </a:lnTo>
                  <a:lnTo>
                    <a:pt x="5654" y="355"/>
                  </a:lnTo>
                  <a:lnTo>
                    <a:pt x="5654" y="355"/>
                  </a:lnTo>
                  <a:lnTo>
                    <a:pt x="5654" y="355"/>
                  </a:lnTo>
                  <a:lnTo>
                    <a:pt x="5655" y="355"/>
                  </a:lnTo>
                  <a:lnTo>
                    <a:pt x="5655" y="355"/>
                  </a:lnTo>
                  <a:lnTo>
                    <a:pt x="5655" y="355"/>
                  </a:lnTo>
                  <a:lnTo>
                    <a:pt x="5655" y="355"/>
                  </a:lnTo>
                  <a:lnTo>
                    <a:pt x="5656" y="355"/>
                  </a:lnTo>
                  <a:lnTo>
                    <a:pt x="5656" y="355"/>
                  </a:lnTo>
                  <a:lnTo>
                    <a:pt x="5656" y="355"/>
                  </a:lnTo>
                  <a:lnTo>
                    <a:pt x="5656" y="355"/>
                  </a:lnTo>
                  <a:lnTo>
                    <a:pt x="5657" y="355"/>
                  </a:lnTo>
                  <a:lnTo>
                    <a:pt x="5657" y="355"/>
                  </a:lnTo>
                  <a:lnTo>
                    <a:pt x="5657" y="355"/>
                  </a:lnTo>
                  <a:lnTo>
                    <a:pt x="5657" y="355"/>
                  </a:lnTo>
                  <a:lnTo>
                    <a:pt x="5658" y="355"/>
                  </a:lnTo>
                  <a:lnTo>
                    <a:pt x="5658" y="355"/>
                  </a:lnTo>
                  <a:lnTo>
                    <a:pt x="5658" y="355"/>
                  </a:lnTo>
                  <a:lnTo>
                    <a:pt x="5659" y="355"/>
                  </a:lnTo>
                  <a:lnTo>
                    <a:pt x="5659" y="355"/>
                  </a:lnTo>
                  <a:lnTo>
                    <a:pt x="5659" y="355"/>
                  </a:lnTo>
                  <a:lnTo>
                    <a:pt x="5659" y="355"/>
                  </a:lnTo>
                  <a:lnTo>
                    <a:pt x="5660" y="355"/>
                  </a:lnTo>
                  <a:lnTo>
                    <a:pt x="5660" y="355"/>
                  </a:lnTo>
                  <a:lnTo>
                    <a:pt x="5660" y="355"/>
                  </a:lnTo>
                  <a:lnTo>
                    <a:pt x="5660" y="355"/>
                  </a:lnTo>
                  <a:lnTo>
                    <a:pt x="5661" y="355"/>
                  </a:lnTo>
                  <a:lnTo>
                    <a:pt x="5661" y="355"/>
                  </a:lnTo>
                  <a:lnTo>
                    <a:pt x="5661" y="355"/>
                  </a:lnTo>
                  <a:lnTo>
                    <a:pt x="5661" y="355"/>
                  </a:lnTo>
                  <a:lnTo>
                    <a:pt x="5662" y="355"/>
                  </a:lnTo>
                  <a:lnTo>
                    <a:pt x="5662" y="355"/>
                  </a:lnTo>
                  <a:lnTo>
                    <a:pt x="5662" y="355"/>
                  </a:lnTo>
                  <a:lnTo>
                    <a:pt x="5662" y="355"/>
                  </a:lnTo>
                  <a:lnTo>
                    <a:pt x="5663" y="355"/>
                  </a:lnTo>
                  <a:lnTo>
                    <a:pt x="5663" y="355"/>
                  </a:lnTo>
                  <a:lnTo>
                    <a:pt x="5663" y="355"/>
                  </a:lnTo>
                  <a:lnTo>
                    <a:pt x="5664" y="355"/>
                  </a:lnTo>
                  <a:lnTo>
                    <a:pt x="5664" y="355"/>
                  </a:lnTo>
                  <a:lnTo>
                    <a:pt x="5664" y="355"/>
                  </a:lnTo>
                  <a:lnTo>
                    <a:pt x="5664" y="355"/>
                  </a:lnTo>
                  <a:lnTo>
                    <a:pt x="5665" y="355"/>
                  </a:lnTo>
                  <a:lnTo>
                    <a:pt x="5665" y="355"/>
                  </a:lnTo>
                  <a:lnTo>
                    <a:pt x="5665" y="355"/>
                  </a:lnTo>
                  <a:lnTo>
                    <a:pt x="5665" y="355"/>
                  </a:lnTo>
                  <a:lnTo>
                    <a:pt x="5666" y="355"/>
                  </a:lnTo>
                  <a:lnTo>
                    <a:pt x="5666" y="355"/>
                  </a:lnTo>
                  <a:lnTo>
                    <a:pt x="5666" y="355"/>
                  </a:lnTo>
                  <a:lnTo>
                    <a:pt x="5666" y="355"/>
                  </a:lnTo>
                  <a:lnTo>
                    <a:pt x="5667" y="355"/>
                  </a:lnTo>
                  <a:lnTo>
                    <a:pt x="5667" y="355"/>
                  </a:lnTo>
                  <a:lnTo>
                    <a:pt x="5667" y="355"/>
                  </a:lnTo>
                  <a:lnTo>
                    <a:pt x="5667" y="355"/>
                  </a:lnTo>
                  <a:lnTo>
                    <a:pt x="5668" y="355"/>
                  </a:lnTo>
                  <a:lnTo>
                    <a:pt x="5668" y="355"/>
                  </a:lnTo>
                  <a:lnTo>
                    <a:pt x="5668" y="355"/>
                  </a:lnTo>
                  <a:lnTo>
                    <a:pt x="5668" y="355"/>
                  </a:lnTo>
                  <a:lnTo>
                    <a:pt x="5669" y="355"/>
                  </a:lnTo>
                  <a:lnTo>
                    <a:pt x="5669" y="355"/>
                  </a:lnTo>
                  <a:lnTo>
                    <a:pt x="5669" y="355"/>
                  </a:lnTo>
                  <a:lnTo>
                    <a:pt x="5669" y="355"/>
                  </a:lnTo>
                  <a:lnTo>
                    <a:pt x="5670" y="355"/>
                  </a:lnTo>
                  <a:lnTo>
                    <a:pt x="5670" y="355"/>
                  </a:lnTo>
                  <a:lnTo>
                    <a:pt x="5670" y="355"/>
                  </a:lnTo>
                  <a:lnTo>
                    <a:pt x="5670" y="355"/>
                  </a:lnTo>
                  <a:lnTo>
                    <a:pt x="5671" y="355"/>
                  </a:lnTo>
                  <a:lnTo>
                    <a:pt x="5671" y="355"/>
                  </a:lnTo>
                  <a:lnTo>
                    <a:pt x="5671" y="355"/>
                  </a:lnTo>
                  <a:lnTo>
                    <a:pt x="5672" y="355"/>
                  </a:lnTo>
                  <a:lnTo>
                    <a:pt x="5672" y="355"/>
                  </a:lnTo>
                  <a:lnTo>
                    <a:pt x="5672" y="355"/>
                  </a:lnTo>
                  <a:lnTo>
                    <a:pt x="5672" y="355"/>
                  </a:lnTo>
                  <a:lnTo>
                    <a:pt x="5673" y="355"/>
                  </a:lnTo>
                  <a:lnTo>
                    <a:pt x="5673" y="355"/>
                  </a:lnTo>
                  <a:lnTo>
                    <a:pt x="5673" y="355"/>
                  </a:lnTo>
                  <a:lnTo>
                    <a:pt x="5673" y="355"/>
                  </a:lnTo>
                  <a:lnTo>
                    <a:pt x="5674" y="355"/>
                  </a:lnTo>
                  <a:lnTo>
                    <a:pt x="5674" y="355"/>
                  </a:lnTo>
                  <a:lnTo>
                    <a:pt x="5674" y="355"/>
                  </a:lnTo>
                  <a:lnTo>
                    <a:pt x="5674" y="0"/>
                  </a:lnTo>
                  <a:lnTo>
                    <a:pt x="5674" y="355"/>
                  </a:lnTo>
                  <a:lnTo>
                    <a:pt x="5675" y="355"/>
                  </a:lnTo>
                  <a:lnTo>
                    <a:pt x="5675" y="355"/>
                  </a:lnTo>
                  <a:lnTo>
                    <a:pt x="5675" y="355"/>
                  </a:lnTo>
                  <a:lnTo>
                    <a:pt x="5675" y="355"/>
                  </a:lnTo>
                  <a:lnTo>
                    <a:pt x="5676" y="355"/>
                  </a:lnTo>
                  <a:lnTo>
                    <a:pt x="5676" y="355"/>
                  </a:lnTo>
                  <a:lnTo>
                    <a:pt x="5676" y="355"/>
                  </a:lnTo>
                  <a:lnTo>
                    <a:pt x="5676" y="355"/>
                  </a:lnTo>
                  <a:lnTo>
                    <a:pt x="5676" y="355"/>
                  </a:lnTo>
                  <a:lnTo>
                    <a:pt x="5677" y="355"/>
                  </a:lnTo>
                  <a:lnTo>
                    <a:pt x="5677" y="355"/>
                  </a:lnTo>
                  <a:lnTo>
                    <a:pt x="5677" y="355"/>
                  </a:lnTo>
                  <a:lnTo>
                    <a:pt x="5678" y="355"/>
                  </a:lnTo>
                  <a:lnTo>
                    <a:pt x="5678" y="355"/>
                  </a:lnTo>
                  <a:lnTo>
                    <a:pt x="5678" y="355"/>
                  </a:lnTo>
                  <a:lnTo>
                    <a:pt x="5679" y="355"/>
                  </a:lnTo>
                  <a:lnTo>
                    <a:pt x="5679" y="355"/>
                  </a:lnTo>
                  <a:lnTo>
                    <a:pt x="5679" y="355"/>
                  </a:lnTo>
                  <a:lnTo>
                    <a:pt x="5679" y="355"/>
                  </a:lnTo>
                  <a:lnTo>
                    <a:pt x="5680" y="355"/>
                  </a:lnTo>
                  <a:lnTo>
                    <a:pt x="5680" y="355"/>
                  </a:lnTo>
                  <a:lnTo>
                    <a:pt x="5680" y="355"/>
                  </a:lnTo>
                  <a:lnTo>
                    <a:pt x="5680" y="355"/>
                  </a:lnTo>
                  <a:lnTo>
                    <a:pt x="5681" y="355"/>
                  </a:lnTo>
                  <a:lnTo>
                    <a:pt x="5681" y="355"/>
                  </a:lnTo>
                  <a:lnTo>
                    <a:pt x="5681" y="355"/>
                  </a:lnTo>
                  <a:lnTo>
                    <a:pt x="5681" y="355"/>
                  </a:lnTo>
                  <a:lnTo>
                    <a:pt x="5682" y="355"/>
                  </a:lnTo>
                  <a:lnTo>
                    <a:pt x="5682" y="355"/>
                  </a:lnTo>
                  <a:lnTo>
                    <a:pt x="5682" y="355"/>
                  </a:lnTo>
                  <a:lnTo>
                    <a:pt x="5682" y="355"/>
                  </a:lnTo>
                  <a:lnTo>
                    <a:pt x="5683" y="355"/>
                  </a:lnTo>
                  <a:lnTo>
                    <a:pt x="5683" y="355"/>
                  </a:lnTo>
                  <a:lnTo>
                    <a:pt x="5683" y="355"/>
                  </a:lnTo>
                  <a:lnTo>
                    <a:pt x="5683" y="355"/>
                  </a:lnTo>
                  <a:lnTo>
                    <a:pt x="5684" y="355"/>
                  </a:lnTo>
                  <a:lnTo>
                    <a:pt x="5684" y="355"/>
                  </a:lnTo>
                  <a:lnTo>
                    <a:pt x="5684" y="355"/>
                  </a:lnTo>
                  <a:lnTo>
                    <a:pt x="5684" y="355"/>
                  </a:lnTo>
                  <a:lnTo>
                    <a:pt x="5685" y="355"/>
                  </a:lnTo>
                  <a:lnTo>
                    <a:pt x="5685" y="355"/>
                  </a:lnTo>
                  <a:lnTo>
                    <a:pt x="5685" y="355"/>
                  </a:lnTo>
                  <a:lnTo>
                    <a:pt x="5686" y="355"/>
                  </a:lnTo>
                  <a:lnTo>
                    <a:pt x="5686" y="355"/>
                  </a:lnTo>
                  <a:lnTo>
                    <a:pt x="5686" y="355"/>
                  </a:lnTo>
                  <a:lnTo>
                    <a:pt x="5686" y="355"/>
                  </a:lnTo>
                  <a:lnTo>
                    <a:pt x="5687" y="355"/>
                  </a:lnTo>
                  <a:lnTo>
                    <a:pt x="5687" y="355"/>
                  </a:lnTo>
                  <a:lnTo>
                    <a:pt x="5687" y="355"/>
                  </a:lnTo>
                  <a:lnTo>
                    <a:pt x="5687" y="355"/>
                  </a:lnTo>
                  <a:lnTo>
                    <a:pt x="5688" y="355"/>
                  </a:lnTo>
                  <a:lnTo>
                    <a:pt x="5688" y="355"/>
                  </a:lnTo>
                  <a:lnTo>
                    <a:pt x="5688" y="355"/>
                  </a:lnTo>
                  <a:lnTo>
                    <a:pt x="5688" y="355"/>
                  </a:lnTo>
                  <a:lnTo>
                    <a:pt x="5688" y="355"/>
                  </a:lnTo>
                  <a:lnTo>
                    <a:pt x="5689" y="355"/>
                  </a:lnTo>
                  <a:lnTo>
                    <a:pt x="5689" y="355"/>
                  </a:lnTo>
                  <a:lnTo>
                    <a:pt x="5689" y="355"/>
                  </a:lnTo>
                  <a:lnTo>
                    <a:pt x="5690" y="355"/>
                  </a:lnTo>
                  <a:lnTo>
                    <a:pt x="5690" y="355"/>
                  </a:lnTo>
                  <a:lnTo>
                    <a:pt x="5690" y="355"/>
                  </a:lnTo>
                  <a:lnTo>
                    <a:pt x="5690" y="0"/>
                  </a:lnTo>
                  <a:lnTo>
                    <a:pt x="5690" y="0"/>
                  </a:lnTo>
                  <a:lnTo>
                    <a:pt x="5691" y="0"/>
                  </a:lnTo>
                  <a:lnTo>
                    <a:pt x="5691" y="0"/>
                  </a:lnTo>
                  <a:lnTo>
                    <a:pt x="5691" y="0"/>
                  </a:lnTo>
                  <a:lnTo>
                    <a:pt x="5691" y="0"/>
                  </a:lnTo>
                  <a:lnTo>
                    <a:pt x="5692" y="0"/>
                  </a:lnTo>
                  <a:lnTo>
                    <a:pt x="5692" y="0"/>
                  </a:lnTo>
                  <a:lnTo>
                    <a:pt x="5692" y="0"/>
                  </a:lnTo>
                  <a:lnTo>
                    <a:pt x="5692" y="0"/>
                  </a:lnTo>
                  <a:lnTo>
                    <a:pt x="5693" y="0"/>
                  </a:lnTo>
                  <a:lnTo>
                    <a:pt x="5693" y="0"/>
                  </a:lnTo>
                  <a:lnTo>
                    <a:pt x="5693" y="0"/>
                  </a:lnTo>
                  <a:lnTo>
                    <a:pt x="5694" y="0"/>
                  </a:lnTo>
                  <a:lnTo>
                    <a:pt x="5694" y="0"/>
                  </a:lnTo>
                  <a:lnTo>
                    <a:pt x="5694" y="0"/>
                  </a:lnTo>
                  <a:lnTo>
                    <a:pt x="5694" y="0"/>
                  </a:lnTo>
                  <a:lnTo>
                    <a:pt x="5695" y="0"/>
                  </a:lnTo>
                  <a:lnTo>
                    <a:pt x="5695" y="0"/>
                  </a:lnTo>
                  <a:lnTo>
                    <a:pt x="5695" y="0"/>
                  </a:lnTo>
                  <a:lnTo>
                    <a:pt x="5695" y="0"/>
                  </a:lnTo>
                  <a:lnTo>
                    <a:pt x="5696" y="0"/>
                  </a:lnTo>
                  <a:lnTo>
                    <a:pt x="5696" y="0"/>
                  </a:lnTo>
                  <a:lnTo>
                    <a:pt x="5696" y="0"/>
                  </a:lnTo>
                  <a:lnTo>
                    <a:pt x="5696" y="0"/>
                  </a:lnTo>
                  <a:lnTo>
                    <a:pt x="5697" y="0"/>
                  </a:lnTo>
                  <a:lnTo>
                    <a:pt x="5697" y="0"/>
                  </a:lnTo>
                  <a:lnTo>
                    <a:pt x="5697" y="0"/>
                  </a:lnTo>
                  <a:lnTo>
                    <a:pt x="5697" y="0"/>
                  </a:lnTo>
                  <a:lnTo>
                    <a:pt x="5698" y="0"/>
                  </a:lnTo>
                  <a:lnTo>
                    <a:pt x="5698" y="0"/>
                  </a:lnTo>
                  <a:lnTo>
                    <a:pt x="5698" y="0"/>
                  </a:lnTo>
                  <a:lnTo>
                    <a:pt x="5698" y="0"/>
                  </a:lnTo>
                  <a:lnTo>
                    <a:pt x="5699" y="0"/>
                  </a:lnTo>
                  <a:lnTo>
                    <a:pt x="5699" y="0"/>
                  </a:lnTo>
                  <a:lnTo>
                    <a:pt x="5699" y="0"/>
                  </a:lnTo>
                  <a:lnTo>
                    <a:pt x="5699" y="0"/>
                  </a:lnTo>
                  <a:lnTo>
                    <a:pt x="5700" y="0"/>
                  </a:lnTo>
                  <a:lnTo>
                    <a:pt x="5700" y="0"/>
                  </a:lnTo>
                  <a:lnTo>
                    <a:pt x="5700" y="0"/>
                  </a:lnTo>
                  <a:lnTo>
                    <a:pt x="5700" y="0"/>
                  </a:lnTo>
                  <a:lnTo>
                    <a:pt x="5701" y="0"/>
                  </a:lnTo>
                  <a:lnTo>
                    <a:pt x="5701" y="0"/>
                  </a:lnTo>
                  <a:lnTo>
                    <a:pt x="5701" y="0"/>
                  </a:lnTo>
                  <a:lnTo>
                    <a:pt x="5702" y="0"/>
                  </a:lnTo>
                  <a:lnTo>
                    <a:pt x="5702" y="0"/>
                  </a:lnTo>
                  <a:lnTo>
                    <a:pt x="5702" y="0"/>
                  </a:lnTo>
                  <a:lnTo>
                    <a:pt x="5702" y="0"/>
                  </a:lnTo>
                  <a:lnTo>
                    <a:pt x="5703" y="0"/>
                  </a:lnTo>
                  <a:lnTo>
                    <a:pt x="5703" y="0"/>
                  </a:lnTo>
                  <a:lnTo>
                    <a:pt x="5703" y="0"/>
                  </a:lnTo>
                  <a:lnTo>
                    <a:pt x="5703" y="0"/>
                  </a:lnTo>
                  <a:lnTo>
                    <a:pt x="5704" y="0"/>
                  </a:lnTo>
                  <a:lnTo>
                    <a:pt x="5704" y="0"/>
                  </a:lnTo>
                  <a:lnTo>
                    <a:pt x="5704" y="0"/>
                  </a:lnTo>
                  <a:lnTo>
                    <a:pt x="5704" y="0"/>
                  </a:lnTo>
                  <a:lnTo>
                    <a:pt x="5705" y="0"/>
                  </a:lnTo>
                  <a:lnTo>
                    <a:pt x="5705" y="0"/>
                  </a:lnTo>
                  <a:lnTo>
                    <a:pt x="5705" y="0"/>
                  </a:lnTo>
                  <a:lnTo>
                    <a:pt x="5705" y="0"/>
                  </a:lnTo>
                  <a:lnTo>
                    <a:pt x="5706" y="0"/>
                  </a:lnTo>
                  <a:lnTo>
                    <a:pt x="5706" y="0"/>
                  </a:lnTo>
                  <a:lnTo>
                    <a:pt x="5706" y="0"/>
                  </a:lnTo>
                  <a:lnTo>
                    <a:pt x="5706" y="0"/>
                  </a:lnTo>
                  <a:lnTo>
                    <a:pt x="5707" y="0"/>
                  </a:lnTo>
                  <a:lnTo>
                    <a:pt x="5707" y="0"/>
                  </a:lnTo>
                  <a:lnTo>
                    <a:pt x="5707" y="0"/>
                  </a:lnTo>
                  <a:lnTo>
                    <a:pt x="5708" y="0"/>
                  </a:lnTo>
                  <a:lnTo>
                    <a:pt x="5708" y="0"/>
                  </a:lnTo>
                  <a:lnTo>
                    <a:pt x="5708" y="0"/>
                  </a:lnTo>
                  <a:lnTo>
                    <a:pt x="5708" y="0"/>
                  </a:lnTo>
                  <a:lnTo>
                    <a:pt x="5709" y="0"/>
                  </a:lnTo>
                  <a:lnTo>
                    <a:pt x="5709" y="0"/>
                  </a:lnTo>
                  <a:lnTo>
                    <a:pt x="5709" y="0"/>
                  </a:lnTo>
                  <a:lnTo>
                    <a:pt x="5709" y="0"/>
                  </a:lnTo>
                  <a:lnTo>
                    <a:pt x="5710" y="0"/>
                  </a:lnTo>
                  <a:lnTo>
                    <a:pt x="5710" y="0"/>
                  </a:lnTo>
                  <a:lnTo>
                    <a:pt x="5710" y="0"/>
                  </a:lnTo>
                  <a:lnTo>
                    <a:pt x="5710" y="0"/>
                  </a:lnTo>
                  <a:lnTo>
                    <a:pt x="5711" y="0"/>
                  </a:lnTo>
                  <a:lnTo>
                    <a:pt x="5711" y="0"/>
                  </a:lnTo>
                  <a:lnTo>
                    <a:pt x="5711" y="0"/>
                  </a:lnTo>
                  <a:lnTo>
                    <a:pt x="5711" y="0"/>
                  </a:lnTo>
                  <a:lnTo>
                    <a:pt x="5712" y="0"/>
                  </a:lnTo>
                  <a:lnTo>
                    <a:pt x="5712" y="0"/>
                  </a:lnTo>
                  <a:lnTo>
                    <a:pt x="5712" y="0"/>
                  </a:lnTo>
                  <a:lnTo>
                    <a:pt x="5712" y="0"/>
                  </a:lnTo>
                  <a:lnTo>
                    <a:pt x="5713" y="0"/>
                  </a:lnTo>
                  <a:lnTo>
                    <a:pt x="5713" y="0"/>
                  </a:lnTo>
                  <a:lnTo>
                    <a:pt x="5713" y="0"/>
                  </a:lnTo>
                  <a:lnTo>
                    <a:pt x="5713" y="0"/>
                  </a:lnTo>
                  <a:lnTo>
                    <a:pt x="5714" y="0"/>
                  </a:lnTo>
                  <a:lnTo>
                    <a:pt x="5714" y="0"/>
                  </a:lnTo>
                  <a:lnTo>
                    <a:pt x="5714" y="0"/>
                  </a:lnTo>
                  <a:lnTo>
                    <a:pt x="5715" y="0"/>
                  </a:lnTo>
                  <a:lnTo>
                    <a:pt x="5715" y="0"/>
                  </a:lnTo>
                  <a:lnTo>
                    <a:pt x="5715" y="0"/>
                  </a:lnTo>
                  <a:lnTo>
                    <a:pt x="5715" y="0"/>
                  </a:lnTo>
                  <a:lnTo>
                    <a:pt x="5716" y="0"/>
                  </a:lnTo>
                  <a:lnTo>
                    <a:pt x="5716" y="0"/>
                  </a:lnTo>
                  <a:lnTo>
                    <a:pt x="5716" y="0"/>
                  </a:lnTo>
                  <a:lnTo>
                    <a:pt x="5716" y="0"/>
                  </a:lnTo>
                  <a:lnTo>
                    <a:pt x="5717" y="0"/>
                  </a:lnTo>
                  <a:lnTo>
                    <a:pt x="5717" y="0"/>
                  </a:lnTo>
                  <a:lnTo>
                    <a:pt x="5717" y="0"/>
                  </a:lnTo>
                  <a:lnTo>
                    <a:pt x="5717" y="0"/>
                  </a:lnTo>
                  <a:lnTo>
                    <a:pt x="5718" y="0"/>
                  </a:lnTo>
                  <a:lnTo>
                    <a:pt x="5718" y="0"/>
                  </a:lnTo>
                  <a:lnTo>
                    <a:pt x="5718" y="0"/>
                  </a:lnTo>
                  <a:lnTo>
                    <a:pt x="5718" y="0"/>
                  </a:lnTo>
                  <a:lnTo>
                    <a:pt x="5719" y="0"/>
                  </a:lnTo>
                  <a:lnTo>
                    <a:pt x="5719" y="0"/>
                  </a:lnTo>
                  <a:lnTo>
                    <a:pt x="5719" y="0"/>
                  </a:lnTo>
                  <a:lnTo>
                    <a:pt x="5719" y="0"/>
                  </a:lnTo>
                  <a:lnTo>
                    <a:pt x="5720" y="0"/>
                  </a:lnTo>
                  <a:lnTo>
                    <a:pt x="5720" y="0"/>
                  </a:lnTo>
                  <a:lnTo>
                    <a:pt x="5720" y="0"/>
                  </a:lnTo>
                  <a:lnTo>
                    <a:pt x="5720" y="0"/>
                  </a:lnTo>
                  <a:lnTo>
                    <a:pt x="5720" y="0"/>
                  </a:lnTo>
                  <a:lnTo>
                    <a:pt x="5721" y="0"/>
                  </a:lnTo>
                  <a:lnTo>
                    <a:pt x="5721" y="0"/>
                  </a:lnTo>
                  <a:lnTo>
                    <a:pt x="5721" y="0"/>
                  </a:lnTo>
                  <a:lnTo>
                    <a:pt x="5722" y="0"/>
                  </a:lnTo>
                  <a:lnTo>
                    <a:pt x="5722" y="0"/>
                  </a:lnTo>
                  <a:lnTo>
                    <a:pt x="5722" y="0"/>
                  </a:lnTo>
                  <a:lnTo>
                    <a:pt x="5723" y="0"/>
                  </a:lnTo>
                  <a:lnTo>
                    <a:pt x="5723" y="0"/>
                  </a:lnTo>
                  <a:lnTo>
                    <a:pt x="5723" y="0"/>
                  </a:lnTo>
                  <a:lnTo>
                    <a:pt x="5723" y="0"/>
                  </a:lnTo>
                  <a:lnTo>
                    <a:pt x="5724" y="0"/>
                  </a:lnTo>
                  <a:lnTo>
                    <a:pt x="5724" y="0"/>
                  </a:lnTo>
                  <a:lnTo>
                    <a:pt x="5724" y="0"/>
                  </a:lnTo>
                  <a:lnTo>
                    <a:pt x="5724" y="0"/>
                  </a:lnTo>
                  <a:lnTo>
                    <a:pt x="5725" y="0"/>
                  </a:lnTo>
                  <a:lnTo>
                    <a:pt x="5725" y="0"/>
                  </a:lnTo>
                  <a:lnTo>
                    <a:pt x="5725" y="0"/>
                  </a:lnTo>
                  <a:lnTo>
                    <a:pt x="5725" y="0"/>
                  </a:lnTo>
                  <a:lnTo>
                    <a:pt x="5726" y="0"/>
                  </a:lnTo>
                  <a:lnTo>
                    <a:pt x="5726" y="0"/>
                  </a:lnTo>
                  <a:lnTo>
                    <a:pt x="5726" y="0"/>
                  </a:lnTo>
                  <a:lnTo>
                    <a:pt x="5726" y="0"/>
                  </a:lnTo>
                  <a:lnTo>
                    <a:pt x="5727" y="0"/>
                  </a:lnTo>
                  <a:lnTo>
                    <a:pt x="5727" y="0"/>
                  </a:lnTo>
                  <a:lnTo>
                    <a:pt x="5727" y="0"/>
                  </a:lnTo>
                  <a:lnTo>
                    <a:pt x="5727" y="0"/>
                  </a:lnTo>
                  <a:lnTo>
                    <a:pt x="5728" y="0"/>
                  </a:lnTo>
                  <a:lnTo>
                    <a:pt x="5728" y="0"/>
                  </a:lnTo>
                  <a:lnTo>
                    <a:pt x="5728" y="0"/>
                  </a:lnTo>
                  <a:lnTo>
                    <a:pt x="5728" y="0"/>
                  </a:lnTo>
                  <a:lnTo>
                    <a:pt x="5729" y="0"/>
                  </a:lnTo>
                  <a:lnTo>
                    <a:pt x="5729" y="0"/>
                  </a:lnTo>
                  <a:lnTo>
                    <a:pt x="5729" y="0"/>
                  </a:lnTo>
                  <a:lnTo>
                    <a:pt x="5730" y="0"/>
                  </a:lnTo>
                  <a:lnTo>
                    <a:pt x="5730" y="0"/>
                  </a:lnTo>
                  <a:lnTo>
                    <a:pt x="5730" y="0"/>
                  </a:lnTo>
                  <a:lnTo>
                    <a:pt x="5730" y="355"/>
                  </a:lnTo>
                  <a:lnTo>
                    <a:pt x="5730" y="355"/>
                  </a:lnTo>
                  <a:lnTo>
                    <a:pt x="5731" y="355"/>
                  </a:lnTo>
                  <a:lnTo>
                    <a:pt x="5731" y="355"/>
                  </a:lnTo>
                  <a:lnTo>
                    <a:pt x="5731" y="355"/>
                  </a:lnTo>
                  <a:lnTo>
                    <a:pt x="5731" y="355"/>
                  </a:lnTo>
                  <a:lnTo>
                    <a:pt x="5732" y="355"/>
                  </a:lnTo>
                  <a:lnTo>
                    <a:pt x="5732" y="355"/>
                  </a:lnTo>
                  <a:lnTo>
                    <a:pt x="5732" y="355"/>
                  </a:lnTo>
                  <a:lnTo>
                    <a:pt x="5732" y="355"/>
                  </a:lnTo>
                  <a:lnTo>
                    <a:pt x="5732" y="355"/>
                  </a:lnTo>
                  <a:lnTo>
                    <a:pt x="5733" y="355"/>
                  </a:lnTo>
                  <a:lnTo>
                    <a:pt x="5733" y="355"/>
                  </a:lnTo>
                  <a:lnTo>
                    <a:pt x="5733" y="355"/>
                  </a:lnTo>
                  <a:lnTo>
                    <a:pt x="5734" y="0"/>
                  </a:lnTo>
                  <a:lnTo>
                    <a:pt x="5734" y="0"/>
                  </a:lnTo>
                  <a:lnTo>
                    <a:pt x="5734" y="0"/>
                  </a:lnTo>
                  <a:lnTo>
                    <a:pt x="5734" y="0"/>
                  </a:lnTo>
                  <a:lnTo>
                    <a:pt x="5735" y="0"/>
                  </a:lnTo>
                  <a:lnTo>
                    <a:pt x="5735" y="0"/>
                  </a:lnTo>
                  <a:lnTo>
                    <a:pt x="5735" y="0"/>
                  </a:lnTo>
                  <a:lnTo>
                    <a:pt x="5735" y="0"/>
                  </a:lnTo>
                  <a:lnTo>
                    <a:pt x="5736" y="0"/>
                  </a:lnTo>
                  <a:lnTo>
                    <a:pt x="5736" y="0"/>
                  </a:lnTo>
                  <a:lnTo>
                    <a:pt x="5736" y="0"/>
                  </a:lnTo>
                  <a:lnTo>
                    <a:pt x="5737" y="0"/>
                  </a:lnTo>
                  <a:lnTo>
                    <a:pt x="5737" y="0"/>
                  </a:lnTo>
                  <a:lnTo>
                    <a:pt x="5737" y="0"/>
                  </a:lnTo>
                  <a:lnTo>
                    <a:pt x="5737" y="0"/>
                  </a:lnTo>
                  <a:lnTo>
                    <a:pt x="5738" y="0"/>
                  </a:lnTo>
                  <a:lnTo>
                    <a:pt x="5738" y="0"/>
                  </a:lnTo>
                  <a:lnTo>
                    <a:pt x="5738" y="0"/>
                  </a:lnTo>
                  <a:lnTo>
                    <a:pt x="5738" y="0"/>
                  </a:lnTo>
                  <a:lnTo>
                    <a:pt x="5739" y="0"/>
                  </a:lnTo>
                  <a:lnTo>
                    <a:pt x="5739" y="0"/>
                  </a:lnTo>
                  <a:lnTo>
                    <a:pt x="5739" y="0"/>
                  </a:lnTo>
                  <a:lnTo>
                    <a:pt x="5739" y="0"/>
                  </a:lnTo>
                  <a:lnTo>
                    <a:pt x="5740" y="0"/>
                  </a:lnTo>
                  <a:lnTo>
                    <a:pt x="5740" y="0"/>
                  </a:lnTo>
                  <a:lnTo>
                    <a:pt x="5740" y="0"/>
                  </a:lnTo>
                  <a:lnTo>
                    <a:pt x="5740" y="0"/>
                  </a:lnTo>
                  <a:lnTo>
                    <a:pt x="5741" y="0"/>
                  </a:lnTo>
                  <a:lnTo>
                    <a:pt x="5741" y="0"/>
                  </a:lnTo>
                  <a:lnTo>
                    <a:pt x="5741" y="0"/>
                  </a:lnTo>
                  <a:lnTo>
                    <a:pt x="5741" y="0"/>
                  </a:lnTo>
                  <a:lnTo>
                    <a:pt x="5742" y="0"/>
                  </a:lnTo>
                  <a:lnTo>
                    <a:pt x="5742" y="0"/>
                  </a:lnTo>
                  <a:lnTo>
                    <a:pt x="5742" y="0"/>
                  </a:lnTo>
                  <a:lnTo>
                    <a:pt x="5742" y="0"/>
                  </a:lnTo>
                  <a:lnTo>
                    <a:pt x="5743" y="0"/>
                  </a:lnTo>
                  <a:lnTo>
                    <a:pt x="5743" y="0"/>
                  </a:lnTo>
                  <a:lnTo>
                    <a:pt x="5743" y="0"/>
                  </a:lnTo>
                  <a:lnTo>
                    <a:pt x="5744" y="0"/>
                  </a:lnTo>
                  <a:lnTo>
                    <a:pt x="5744" y="0"/>
                  </a:lnTo>
                  <a:lnTo>
                    <a:pt x="5744" y="0"/>
                  </a:lnTo>
                  <a:lnTo>
                    <a:pt x="5744" y="0"/>
                  </a:lnTo>
                  <a:lnTo>
                    <a:pt x="5744" y="0"/>
                  </a:lnTo>
                  <a:lnTo>
                    <a:pt x="5745" y="0"/>
                  </a:lnTo>
                  <a:lnTo>
                    <a:pt x="5745" y="0"/>
                  </a:lnTo>
                  <a:lnTo>
                    <a:pt x="5745" y="355"/>
                  </a:lnTo>
                  <a:lnTo>
                    <a:pt x="5746" y="355"/>
                  </a:lnTo>
                  <a:lnTo>
                    <a:pt x="5746" y="355"/>
                  </a:lnTo>
                  <a:lnTo>
                    <a:pt x="5746" y="355"/>
                  </a:lnTo>
                  <a:lnTo>
                    <a:pt x="5746" y="355"/>
                  </a:lnTo>
                  <a:lnTo>
                    <a:pt x="5747" y="355"/>
                  </a:lnTo>
                  <a:lnTo>
                    <a:pt x="5747" y="355"/>
                  </a:lnTo>
                  <a:lnTo>
                    <a:pt x="5747" y="355"/>
                  </a:lnTo>
                  <a:lnTo>
                    <a:pt x="5747" y="355"/>
                  </a:lnTo>
                  <a:lnTo>
                    <a:pt x="5748" y="355"/>
                  </a:lnTo>
                  <a:lnTo>
                    <a:pt x="5748" y="355"/>
                  </a:lnTo>
                  <a:lnTo>
                    <a:pt x="5748" y="355"/>
                  </a:lnTo>
                  <a:lnTo>
                    <a:pt x="5748" y="355"/>
                  </a:lnTo>
                  <a:lnTo>
                    <a:pt x="5749" y="355"/>
                  </a:lnTo>
                  <a:lnTo>
                    <a:pt x="5749" y="0"/>
                  </a:lnTo>
                  <a:lnTo>
                    <a:pt x="5749" y="0"/>
                  </a:lnTo>
                  <a:lnTo>
                    <a:pt x="5749" y="0"/>
                  </a:lnTo>
                  <a:lnTo>
                    <a:pt x="5749" y="0"/>
                  </a:lnTo>
                  <a:lnTo>
                    <a:pt x="5750" y="0"/>
                  </a:lnTo>
                  <a:lnTo>
                    <a:pt x="5750" y="355"/>
                  </a:lnTo>
                  <a:lnTo>
                    <a:pt x="5750" y="355"/>
                  </a:lnTo>
                  <a:lnTo>
                    <a:pt x="5750" y="355"/>
                  </a:lnTo>
                  <a:lnTo>
                    <a:pt x="5750" y="355"/>
                  </a:lnTo>
                  <a:lnTo>
                    <a:pt x="5751" y="355"/>
                  </a:lnTo>
                  <a:lnTo>
                    <a:pt x="5751" y="355"/>
                  </a:lnTo>
                  <a:lnTo>
                    <a:pt x="5751" y="355"/>
                  </a:lnTo>
                  <a:lnTo>
                    <a:pt x="5752" y="355"/>
                  </a:lnTo>
                  <a:lnTo>
                    <a:pt x="5752" y="355"/>
                  </a:lnTo>
                  <a:lnTo>
                    <a:pt x="5752" y="355"/>
                  </a:lnTo>
                  <a:lnTo>
                    <a:pt x="5752" y="355"/>
                  </a:lnTo>
                  <a:lnTo>
                    <a:pt x="5753" y="355"/>
                  </a:lnTo>
                  <a:lnTo>
                    <a:pt x="5753" y="355"/>
                  </a:lnTo>
                  <a:lnTo>
                    <a:pt x="5753" y="355"/>
                  </a:lnTo>
                  <a:lnTo>
                    <a:pt x="5753" y="355"/>
                  </a:lnTo>
                  <a:lnTo>
                    <a:pt x="5754" y="355"/>
                  </a:lnTo>
                  <a:lnTo>
                    <a:pt x="5754" y="355"/>
                  </a:lnTo>
                  <a:lnTo>
                    <a:pt x="5754" y="355"/>
                  </a:lnTo>
                  <a:lnTo>
                    <a:pt x="5754" y="355"/>
                  </a:lnTo>
                  <a:lnTo>
                    <a:pt x="5755" y="355"/>
                  </a:lnTo>
                  <a:lnTo>
                    <a:pt x="5755" y="355"/>
                  </a:lnTo>
                  <a:lnTo>
                    <a:pt x="5755" y="355"/>
                  </a:lnTo>
                  <a:lnTo>
                    <a:pt x="5755" y="355"/>
                  </a:lnTo>
                  <a:lnTo>
                    <a:pt x="5756" y="355"/>
                  </a:lnTo>
                  <a:lnTo>
                    <a:pt x="5756" y="355"/>
                  </a:lnTo>
                  <a:lnTo>
                    <a:pt x="5756" y="355"/>
                  </a:lnTo>
                  <a:lnTo>
                    <a:pt x="5756" y="355"/>
                  </a:lnTo>
                  <a:lnTo>
                    <a:pt x="5757" y="355"/>
                  </a:lnTo>
                  <a:lnTo>
                    <a:pt x="5757" y="355"/>
                  </a:lnTo>
                  <a:lnTo>
                    <a:pt x="5757" y="355"/>
                  </a:lnTo>
                  <a:lnTo>
                    <a:pt x="5757" y="355"/>
                  </a:lnTo>
                  <a:lnTo>
                    <a:pt x="5758" y="355"/>
                  </a:lnTo>
                  <a:lnTo>
                    <a:pt x="5758" y="355"/>
                  </a:lnTo>
                  <a:lnTo>
                    <a:pt x="5758" y="355"/>
                  </a:lnTo>
                  <a:lnTo>
                    <a:pt x="5759" y="355"/>
                  </a:lnTo>
                  <a:lnTo>
                    <a:pt x="5759" y="355"/>
                  </a:lnTo>
                  <a:lnTo>
                    <a:pt x="5759" y="355"/>
                  </a:lnTo>
                  <a:lnTo>
                    <a:pt x="5759" y="355"/>
                  </a:lnTo>
                  <a:lnTo>
                    <a:pt x="5760" y="355"/>
                  </a:lnTo>
                  <a:lnTo>
                    <a:pt x="5760" y="355"/>
                  </a:lnTo>
                  <a:lnTo>
                    <a:pt x="5760" y="355"/>
                  </a:lnTo>
                  <a:lnTo>
                    <a:pt x="5760" y="355"/>
                  </a:lnTo>
                  <a:lnTo>
                    <a:pt x="5761" y="355"/>
                  </a:lnTo>
                  <a:lnTo>
                    <a:pt x="5761" y="355"/>
                  </a:lnTo>
                  <a:lnTo>
                    <a:pt x="5761" y="355"/>
                  </a:lnTo>
                  <a:lnTo>
                    <a:pt x="5761" y="355"/>
                  </a:lnTo>
                  <a:lnTo>
                    <a:pt x="5762" y="355"/>
                  </a:lnTo>
                  <a:lnTo>
                    <a:pt x="5762" y="355"/>
                  </a:lnTo>
                  <a:lnTo>
                    <a:pt x="5762" y="355"/>
                  </a:lnTo>
                  <a:lnTo>
                    <a:pt x="5762" y="355"/>
                  </a:lnTo>
                  <a:lnTo>
                    <a:pt x="5763" y="355"/>
                  </a:lnTo>
                  <a:lnTo>
                    <a:pt x="5763" y="355"/>
                  </a:lnTo>
                  <a:lnTo>
                    <a:pt x="5763" y="355"/>
                  </a:lnTo>
                  <a:lnTo>
                    <a:pt x="5763" y="355"/>
                  </a:lnTo>
                  <a:lnTo>
                    <a:pt x="5763" y="355"/>
                  </a:lnTo>
                  <a:lnTo>
                    <a:pt x="5764" y="355"/>
                  </a:lnTo>
                  <a:lnTo>
                    <a:pt x="5764" y="355"/>
                  </a:lnTo>
                  <a:lnTo>
                    <a:pt x="5764" y="355"/>
                  </a:lnTo>
                  <a:lnTo>
                    <a:pt x="5764" y="355"/>
                  </a:lnTo>
                  <a:lnTo>
                    <a:pt x="5765" y="355"/>
                  </a:lnTo>
                  <a:lnTo>
                    <a:pt x="5765" y="355"/>
                  </a:lnTo>
                  <a:lnTo>
                    <a:pt x="5766" y="355"/>
                  </a:lnTo>
                  <a:lnTo>
                    <a:pt x="5766" y="355"/>
                  </a:lnTo>
                  <a:lnTo>
                    <a:pt x="5766" y="355"/>
                  </a:lnTo>
                  <a:lnTo>
                    <a:pt x="5766" y="355"/>
                  </a:lnTo>
                  <a:lnTo>
                    <a:pt x="5767" y="355"/>
                  </a:lnTo>
                  <a:lnTo>
                    <a:pt x="5767" y="355"/>
                  </a:lnTo>
                  <a:lnTo>
                    <a:pt x="5767" y="355"/>
                  </a:lnTo>
                  <a:lnTo>
                    <a:pt x="5767" y="355"/>
                  </a:lnTo>
                  <a:lnTo>
                    <a:pt x="5768" y="355"/>
                  </a:lnTo>
                  <a:lnTo>
                    <a:pt x="5768" y="355"/>
                  </a:lnTo>
                  <a:lnTo>
                    <a:pt x="5768" y="355"/>
                  </a:lnTo>
                  <a:lnTo>
                    <a:pt x="5768" y="355"/>
                  </a:lnTo>
                  <a:lnTo>
                    <a:pt x="5769" y="355"/>
                  </a:lnTo>
                  <a:lnTo>
                    <a:pt x="5769" y="355"/>
                  </a:lnTo>
                  <a:lnTo>
                    <a:pt x="5769" y="355"/>
                  </a:lnTo>
                  <a:lnTo>
                    <a:pt x="5769" y="355"/>
                  </a:lnTo>
                  <a:lnTo>
                    <a:pt x="5770" y="355"/>
                  </a:lnTo>
                  <a:lnTo>
                    <a:pt x="5770" y="355"/>
                  </a:lnTo>
                  <a:lnTo>
                    <a:pt x="5770" y="355"/>
                  </a:lnTo>
                  <a:lnTo>
                    <a:pt x="5770" y="355"/>
                  </a:lnTo>
                  <a:lnTo>
                    <a:pt x="5771" y="355"/>
                  </a:lnTo>
                  <a:lnTo>
                    <a:pt x="5771" y="355"/>
                  </a:lnTo>
                  <a:lnTo>
                    <a:pt x="5771" y="355"/>
                  </a:lnTo>
                  <a:lnTo>
                    <a:pt x="5771" y="355"/>
                  </a:lnTo>
                  <a:lnTo>
                    <a:pt x="5772" y="355"/>
                  </a:lnTo>
                  <a:lnTo>
                    <a:pt x="5772" y="355"/>
                  </a:lnTo>
                  <a:lnTo>
                    <a:pt x="5772" y="355"/>
                  </a:lnTo>
                  <a:lnTo>
                    <a:pt x="5772" y="355"/>
                  </a:lnTo>
                  <a:lnTo>
                    <a:pt x="5773" y="355"/>
                  </a:lnTo>
                  <a:lnTo>
                    <a:pt x="5773" y="355"/>
                  </a:lnTo>
                  <a:lnTo>
                    <a:pt x="5773" y="355"/>
                  </a:lnTo>
                  <a:lnTo>
                    <a:pt x="5774" y="355"/>
                  </a:lnTo>
                  <a:lnTo>
                    <a:pt x="5774" y="355"/>
                  </a:lnTo>
                  <a:lnTo>
                    <a:pt x="5774" y="355"/>
                  </a:lnTo>
                  <a:lnTo>
                    <a:pt x="5774" y="355"/>
                  </a:lnTo>
                  <a:lnTo>
                    <a:pt x="5775" y="355"/>
                  </a:lnTo>
                  <a:lnTo>
                    <a:pt x="5775" y="355"/>
                  </a:lnTo>
                  <a:lnTo>
                    <a:pt x="5775" y="355"/>
                  </a:lnTo>
                  <a:lnTo>
                    <a:pt x="5775" y="355"/>
                  </a:lnTo>
                  <a:lnTo>
                    <a:pt x="5775" y="355"/>
                  </a:lnTo>
                  <a:lnTo>
                    <a:pt x="5776" y="355"/>
                  </a:lnTo>
                  <a:lnTo>
                    <a:pt x="5776" y="355"/>
                  </a:lnTo>
                  <a:lnTo>
                    <a:pt x="5776" y="355"/>
                  </a:lnTo>
                  <a:lnTo>
                    <a:pt x="5776" y="355"/>
                  </a:lnTo>
                  <a:lnTo>
                    <a:pt x="5777" y="355"/>
                  </a:lnTo>
                  <a:lnTo>
                    <a:pt x="5777" y="355"/>
                  </a:lnTo>
                  <a:lnTo>
                    <a:pt x="5777" y="355"/>
                  </a:lnTo>
                  <a:lnTo>
                    <a:pt x="5778" y="355"/>
                  </a:lnTo>
                  <a:lnTo>
                    <a:pt x="5778" y="355"/>
                  </a:lnTo>
                  <a:lnTo>
                    <a:pt x="5778" y="355"/>
                  </a:lnTo>
                  <a:lnTo>
                    <a:pt x="5778" y="355"/>
                  </a:lnTo>
                  <a:lnTo>
                    <a:pt x="5779" y="355"/>
                  </a:lnTo>
                  <a:lnTo>
                    <a:pt x="5779" y="355"/>
                  </a:lnTo>
                  <a:lnTo>
                    <a:pt x="5779" y="355"/>
                  </a:lnTo>
                  <a:lnTo>
                    <a:pt x="5779" y="355"/>
                  </a:lnTo>
                  <a:lnTo>
                    <a:pt x="5780" y="355"/>
                  </a:lnTo>
                  <a:lnTo>
                    <a:pt x="5780" y="355"/>
                  </a:lnTo>
                  <a:lnTo>
                    <a:pt x="5780" y="355"/>
                  </a:lnTo>
                  <a:lnTo>
                    <a:pt x="5781" y="355"/>
                  </a:lnTo>
                  <a:lnTo>
                    <a:pt x="5781" y="355"/>
                  </a:lnTo>
                  <a:lnTo>
                    <a:pt x="5781" y="355"/>
                  </a:lnTo>
                  <a:lnTo>
                    <a:pt x="5781" y="355"/>
                  </a:lnTo>
                  <a:lnTo>
                    <a:pt x="5782" y="355"/>
                  </a:lnTo>
                  <a:lnTo>
                    <a:pt x="5782" y="355"/>
                  </a:lnTo>
                  <a:lnTo>
                    <a:pt x="5782" y="355"/>
                  </a:lnTo>
                  <a:lnTo>
                    <a:pt x="5782" y="355"/>
                  </a:lnTo>
                  <a:lnTo>
                    <a:pt x="5783" y="355"/>
                  </a:lnTo>
                  <a:lnTo>
                    <a:pt x="5783" y="355"/>
                  </a:lnTo>
                  <a:lnTo>
                    <a:pt x="5783" y="355"/>
                  </a:lnTo>
                  <a:lnTo>
                    <a:pt x="5783" y="355"/>
                  </a:lnTo>
                  <a:lnTo>
                    <a:pt x="5784" y="355"/>
                  </a:lnTo>
                  <a:lnTo>
                    <a:pt x="5784" y="355"/>
                  </a:lnTo>
                  <a:lnTo>
                    <a:pt x="5784" y="355"/>
                  </a:lnTo>
                  <a:lnTo>
                    <a:pt x="5784" y="355"/>
                  </a:lnTo>
                  <a:lnTo>
                    <a:pt x="5785" y="355"/>
                  </a:lnTo>
                  <a:lnTo>
                    <a:pt x="5785" y="355"/>
                  </a:lnTo>
                  <a:lnTo>
                    <a:pt x="5785" y="355"/>
                  </a:lnTo>
                  <a:lnTo>
                    <a:pt x="5785" y="355"/>
                  </a:lnTo>
                  <a:lnTo>
                    <a:pt x="5786" y="355"/>
                  </a:lnTo>
                  <a:lnTo>
                    <a:pt x="5786" y="355"/>
                  </a:lnTo>
                  <a:lnTo>
                    <a:pt x="5786" y="355"/>
                  </a:lnTo>
                  <a:lnTo>
                    <a:pt x="5786" y="355"/>
                  </a:lnTo>
                  <a:lnTo>
                    <a:pt x="5787" y="355"/>
                  </a:lnTo>
                  <a:lnTo>
                    <a:pt x="5787" y="355"/>
                  </a:lnTo>
                  <a:lnTo>
                    <a:pt x="5787" y="355"/>
                  </a:lnTo>
                  <a:lnTo>
                    <a:pt x="5787" y="355"/>
                  </a:lnTo>
                  <a:lnTo>
                    <a:pt x="5788" y="355"/>
                  </a:lnTo>
                  <a:lnTo>
                    <a:pt x="5788" y="355"/>
                  </a:lnTo>
                  <a:lnTo>
                    <a:pt x="5788" y="355"/>
                  </a:lnTo>
                  <a:lnTo>
                    <a:pt x="5788" y="355"/>
                  </a:lnTo>
                  <a:lnTo>
                    <a:pt x="5789" y="355"/>
                  </a:lnTo>
                  <a:lnTo>
                    <a:pt x="5789" y="355"/>
                  </a:lnTo>
                  <a:lnTo>
                    <a:pt x="5789" y="355"/>
                  </a:lnTo>
                  <a:lnTo>
                    <a:pt x="5790" y="355"/>
                  </a:lnTo>
                  <a:lnTo>
                    <a:pt x="5790" y="355"/>
                  </a:lnTo>
                  <a:lnTo>
                    <a:pt x="5790" y="355"/>
                  </a:lnTo>
                  <a:lnTo>
                    <a:pt x="5790" y="355"/>
                  </a:lnTo>
                  <a:lnTo>
                    <a:pt x="5791" y="355"/>
                  </a:lnTo>
                  <a:lnTo>
                    <a:pt x="5791" y="355"/>
                  </a:lnTo>
                  <a:lnTo>
                    <a:pt x="5791" y="355"/>
                  </a:lnTo>
                  <a:lnTo>
                    <a:pt x="5791" y="355"/>
                  </a:lnTo>
                  <a:lnTo>
                    <a:pt x="5792" y="355"/>
                  </a:lnTo>
                  <a:lnTo>
                    <a:pt x="5792" y="355"/>
                  </a:lnTo>
                  <a:lnTo>
                    <a:pt x="5792" y="355"/>
                  </a:lnTo>
                  <a:lnTo>
                    <a:pt x="5792" y="355"/>
                  </a:lnTo>
                  <a:lnTo>
                    <a:pt x="5793" y="355"/>
                  </a:lnTo>
                  <a:lnTo>
                    <a:pt x="5793" y="355"/>
                  </a:lnTo>
                  <a:lnTo>
                    <a:pt x="5793" y="355"/>
                  </a:lnTo>
                  <a:lnTo>
                    <a:pt x="5793" y="355"/>
                  </a:lnTo>
                  <a:lnTo>
                    <a:pt x="5794" y="355"/>
                  </a:lnTo>
                  <a:lnTo>
                    <a:pt x="5794" y="355"/>
                  </a:lnTo>
                  <a:lnTo>
                    <a:pt x="5794" y="355"/>
                  </a:lnTo>
                  <a:lnTo>
                    <a:pt x="5795" y="355"/>
                  </a:lnTo>
                  <a:lnTo>
                    <a:pt x="5795" y="355"/>
                  </a:lnTo>
                  <a:lnTo>
                    <a:pt x="5795" y="355"/>
                  </a:lnTo>
                  <a:lnTo>
                    <a:pt x="5795" y="355"/>
                  </a:lnTo>
                  <a:lnTo>
                    <a:pt x="5796" y="355"/>
                  </a:lnTo>
                  <a:lnTo>
                    <a:pt x="5796" y="355"/>
                  </a:lnTo>
                  <a:lnTo>
                    <a:pt x="5796" y="355"/>
                  </a:lnTo>
                  <a:lnTo>
                    <a:pt x="5796" y="355"/>
                  </a:lnTo>
                  <a:lnTo>
                    <a:pt x="5797" y="355"/>
                  </a:lnTo>
                  <a:lnTo>
                    <a:pt x="5797" y="355"/>
                  </a:lnTo>
                  <a:lnTo>
                    <a:pt x="5797" y="355"/>
                  </a:lnTo>
                  <a:lnTo>
                    <a:pt x="5797" y="355"/>
                  </a:lnTo>
                  <a:lnTo>
                    <a:pt x="5798" y="355"/>
                  </a:lnTo>
                  <a:lnTo>
                    <a:pt x="5798" y="355"/>
                  </a:lnTo>
                  <a:lnTo>
                    <a:pt x="5798" y="355"/>
                  </a:lnTo>
                  <a:lnTo>
                    <a:pt x="5798" y="355"/>
                  </a:lnTo>
                  <a:lnTo>
                    <a:pt x="5799" y="355"/>
                  </a:lnTo>
                  <a:lnTo>
                    <a:pt x="5799" y="355"/>
                  </a:lnTo>
                  <a:lnTo>
                    <a:pt x="5799" y="355"/>
                  </a:lnTo>
                  <a:lnTo>
                    <a:pt x="5799" y="355"/>
                  </a:lnTo>
                  <a:lnTo>
                    <a:pt x="5800" y="355"/>
                  </a:lnTo>
                  <a:lnTo>
                    <a:pt x="5800" y="355"/>
                  </a:lnTo>
                  <a:lnTo>
                    <a:pt x="5800" y="355"/>
                  </a:lnTo>
                  <a:lnTo>
                    <a:pt x="5800" y="355"/>
                  </a:lnTo>
                  <a:lnTo>
                    <a:pt x="5801" y="355"/>
                  </a:lnTo>
                  <a:lnTo>
                    <a:pt x="5801" y="355"/>
                  </a:lnTo>
                  <a:lnTo>
                    <a:pt x="5801" y="355"/>
                  </a:lnTo>
                  <a:lnTo>
                    <a:pt x="5801" y="355"/>
                  </a:lnTo>
                  <a:lnTo>
                    <a:pt x="5802" y="355"/>
                  </a:lnTo>
                  <a:lnTo>
                    <a:pt x="5802" y="355"/>
                  </a:lnTo>
                  <a:lnTo>
                    <a:pt x="5802" y="355"/>
                  </a:lnTo>
                  <a:lnTo>
                    <a:pt x="5803" y="355"/>
                  </a:lnTo>
                  <a:lnTo>
                    <a:pt x="5803" y="355"/>
                  </a:lnTo>
                  <a:lnTo>
                    <a:pt x="5803" y="355"/>
                  </a:lnTo>
                  <a:lnTo>
                    <a:pt x="5803" y="355"/>
                  </a:lnTo>
                  <a:lnTo>
                    <a:pt x="5804" y="355"/>
                  </a:lnTo>
                  <a:lnTo>
                    <a:pt x="5804" y="355"/>
                  </a:lnTo>
                  <a:lnTo>
                    <a:pt x="5804" y="355"/>
                  </a:lnTo>
                  <a:lnTo>
                    <a:pt x="5804" y="355"/>
                  </a:lnTo>
                  <a:lnTo>
                    <a:pt x="5805" y="355"/>
                  </a:lnTo>
                  <a:lnTo>
                    <a:pt x="5805" y="355"/>
                  </a:lnTo>
                  <a:lnTo>
                    <a:pt x="5805" y="355"/>
                  </a:lnTo>
                  <a:lnTo>
                    <a:pt x="5805" y="355"/>
                  </a:lnTo>
                  <a:lnTo>
                    <a:pt x="5806" y="355"/>
                  </a:lnTo>
                  <a:lnTo>
                    <a:pt x="5806" y="355"/>
                  </a:lnTo>
                  <a:lnTo>
                    <a:pt x="5806" y="355"/>
                  </a:lnTo>
                  <a:lnTo>
                    <a:pt x="5806" y="355"/>
                  </a:lnTo>
                  <a:lnTo>
                    <a:pt x="5807" y="355"/>
                  </a:lnTo>
                  <a:lnTo>
                    <a:pt x="5807" y="355"/>
                  </a:lnTo>
                  <a:lnTo>
                    <a:pt x="5807" y="355"/>
                  </a:lnTo>
                  <a:lnTo>
                    <a:pt x="5807" y="355"/>
                  </a:lnTo>
                  <a:lnTo>
                    <a:pt x="5807" y="355"/>
                  </a:lnTo>
                  <a:lnTo>
                    <a:pt x="5808" y="355"/>
                  </a:lnTo>
                  <a:lnTo>
                    <a:pt x="5808" y="355"/>
                  </a:lnTo>
                  <a:lnTo>
                    <a:pt x="5808" y="355"/>
                  </a:lnTo>
                  <a:lnTo>
                    <a:pt x="5809" y="355"/>
                  </a:lnTo>
                  <a:lnTo>
                    <a:pt x="5809" y="355"/>
                  </a:lnTo>
                  <a:lnTo>
                    <a:pt x="5809" y="355"/>
                  </a:lnTo>
                  <a:lnTo>
                    <a:pt x="5810" y="355"/>
                  </a:lnTo>
                  <a:lnTo>
                    <a:pt x="5810" y="355"/>
                  </a:lnTo>
                  <a:lnTo>
                    <a:pt x="5810" y="355"/>
                  </a:lnTo>
                  <a:lnTo>
                    <a:pt x="5810" y="355"/>
                  </a:lnTo>
                  <a:lnTo>
                    <a:pt x="5811" y="355"/>
                  </a:lnTo>
                  <a:lnTo>
                    <a:pt x="5811" y="355"/>
                  </a:lnTo>
                  <a:lnTo>
                    <a:pt x="5811" y="355"/>
                  </a:lnTo>
                  <a:lnTo>
                    <a:pt x="5811" y="355"/>
                  </a:lnTo>
                  <a:lnTo>
                    <a:pt x="5812" y="355"/>
                  </a:lnTo>
                  <a:lnTo>
                    <a:pt x="5812" y="355"/>
                  </a:lnTo>
                  <a:lnTo>
                    <a:pt x="5812" y="355"/>
                  </a:lnTo>
                  <a:lnTo>
                    <a:pt x="5812" y="355"/>
                  </a:lnTo>
                  <a:lnTo>
                    <a:pt x="5813" y="355"/>
                  </a:lnTo>
                  <a:lnTo>
                    <a:pt x="5813" y="355"/>
                  </a:lnTo>
                  <a:lnTo>
                    <a:pt x="5813" y="355"/>
                  </a:lnTo>
                  <a:lnTo>
                    <a:pt x="5813" y="355"/>
                  </a:lnTo>
                  <a:lnTo>
                    <a:pt x="5814" y="355"/>
                  </a:lnTo>
                  <a:lnTo>
                    <a:pt x="5814" y="355"/>
                  </a:lnTo>
                  <a:lnTo>
                    <a:pt x="5814" y="355"/>
                  </a:lnTo>
                  <a:lnTo>
                    <a:pt x="5814" y="355"/>
                  </a:lnTo>
                  <a:lnTo>
                    <a:pt x="5815" y="355"/>
                  </a:lnTo>
                  <a:lnTo>
                    <a:pt x="5815" y="355"/>
                  </a:lnTo>
                  <a:lnTo>
                    <a:pt x="5815" y="355"/>
                  </a:lnTo>
                  <a:lnTo>
                    <a:pt x="5815" y="355"/>
                  </a:lnTo>
                  <a:lnTo>
                    <a:pt x="5816" y="355"/>
                  </a:lnTo>
                  <a:lnTo>
                    <a:pt x="5816" y="355"/>
                  </a:lnTo>
                  <a:lnTo>
                    <a:pt x="5816" y="355"/>
                  </a:lnTo>
                  <a:lnTo>
                    <a:pt x="5817" y="355"/>
                  </a:lnTo>
                  <a:lnTo>
                    <a:pt x="5817" y="355"/>
                  </a:lnTo>
                  <a:lnTo>
                    <a:pt x="5817" y="355"/>
                  </a:lnTo>
                  <a:lnTo>
                    <a:pt x="5817" y="355"/>
                  </a:lnTo>
                  <a:lnTo>
                    <a:pt x="5818" y="355"/>
                  </a:lnTo>
                  <a:lnTo>
                    <a:pt x="5818" y="355"/>
                  </a:lnTo>
                  <a:lnTo>
                    <a:pt x="5818" y="355"/>
                  </a:lnTo>
                  <a:lnTo>
                    <a:pt x="5818" y="355"/>
                  </a:lnTo>
                  <a:lnTo>
                    <a:pt x="5819" y="355"/>
                  </a:lnTo>
                  <a:lnTo>
                    <a:pt x="5819" y="355"/>
                  </a:lnTo>
                  <a:lnTo>
                    <a:pt x="5819" y="355"/>
                  </a:lnTo>
                  <a:lnTo>
                    <a:pt x="5819" y="355"/>
                  </a:lnTo>
                  <a:lnTo>
                    <a:pt x="5819" y="355"/>
                  </a:lnTo>
                  <a:lnTo>
                    <a:pt x="5820" y="355"/>
                  </a:lnTo>
                  <a:lnTo>
                    <a:pt x="5820" y="355"/>
                  </a:lnTo>
                  <a:lnTo>
                    <a:pt x="5820" y="355"/>
                  </a:lnTo>
                  <a:lnTo>
                    <a:pt x="5821" y="355"/>
                  </a:lnTo>
                  <a:lnTo>
                    <a:pt x="5821" y="355"/>
                  </a:lnTo>
                  <a:lnTo>
                    <a:pt x="5821" y="355"/>
                  </a:lnTo>
                  <a:lnTo>
                    <a:pt x="5821" y="355"/>
                  </a:lnTo>
                  <a:lnTo>
                    <a:pt x="5822" y="355"/>
                  </a:lnTo>
                  <a:lnTo>
                    <a:pt x="5822" y="355"/>
                  </a:lnTo>
                  <a:lnTo>
                    <a:pt x="5822" y="355"/>
                  </a:lnTo>
                  <a:lnTo>
                    <a:pt x="5822" y="355"/>
                  </a:lnTo>
                  <a:lnTo>
                    <a:pt x="5823" y="355"/>
                  </a:lnTo>
                  <a:lnTo>
                    <a:pt x="5823" y="355"/>
                  </a:lnTo>
                  <a:lnTo>
                    <a:pt x="5823" y="355"/>
                  </a:lnTo>
                  <a:lnTo>
                    <a:pt x="5824" y="355"/>
                  </a:lnTo>
                  <a:lnTo>
                    <a:pt x="5824" y="355"/>
                  </a:lnTo>
                  <a:lnTo>
                    <a:pt x="5824" y="355"/>
                  </a:lnTo>
                  <a:lnTo>
                    <a:pt x="5824" y="355"/>
                  </a:lnTo>
                  <a:lnTo>
                    <a:pt x="5825" y="355"/>
                  </a:lnTo>
                  <a:lnTo>
                    <a:pt x="5825" y="355"/>
                  </a:lnTo>
                  <a:lnTo>
                    <a:pt x="5825" y="355"/>
                  </a:lnTo>
                  <a:lnTo>
                    <a:pt x="5825" y="355"/>
                  </a:lnTo>
                  <a:lnTo>
                    <a:pt x="5826" y="355"/>
                  </a:lnTo>
                  <a:lnTo>
                    <a:pt x="5826" y="355"/>
                  </a:lnTo>
                  <a:lnTo>
                    <a:pt x="5826" y="355"/>
                  </a:lnTo>
                  <a:lnTo>
                    <a:pt x="5826" y="355"/>
                  </a:lnTo>
                  <a:lnTo>
                    <a:pt x="5827" y="355"/>
                  </a:lnTo>
                  <a:lnTo>
                    <a:pt x="5827" y="355"/>
                  </a:lnTo>
                  <a:lnTo>
                    <a:pt x="5827" y="355"/>
                  </a:lnTo>
                  <a:lnTo>
                    <a:pt x="5827" y="355"/>
                  </a:lnTo>
                  <a:lnTo>
                    <a:pt x="5828" y="355"/>
                  </a:lnTo>
                  <a:lnTo>
                    <a:pt x="5828" y="355"/>
                  </a:lnTo>
                  <a:lnTo>
                    <a:pt x="5828" y="355"/>
                  </a:lnTo>
                  <a:lnTo>
                    <a:pt x="5828" y="355"/>
                  </a:lnTo>
                  <a:lnTo>
                    <a:pt x="5829" y="355"/>
                  </a:lnTo>
                  <a:lnTo>
                    <a:pt x="5829" y="355"/>
                  </a:lnTo>
                  <a:lnTo>
                    <a:pt x="5829" y="355"/>
                  </a:lnTo>
                  <a:lnTo>
                    <a:pt x="5829" y="355"/>
                  </a:lnTo>
                  <a:lnTo>
                    <a:pt x="5830" y="355"/>
                  </a:lnTo>
                  <a:lnTo>
                    <a:pt x="5830" y="355"/>
                  </a:lnTo>
                  <a:lnTo>
                    <a:pt x="5830" y="355"/>
                  </a:lnTo>
                  <a:lnTo>
                    <a:pt x="5830" y="355"/>
                  </a:lnTo>
                  <a:lnTo>
                    <a:pt x="5831" y="355"/>
                  </a:lnTo>
                  <a:lnTo>
                    <a:pt x="5831" y="355"/>
                  </a:lnTo>
                  <a:lnTo>
                    <a:pt x="5831" y="355"/>
                  </a:lnTo>
                  <a:lnTo>
                    <a:pt x="5831" y="355"/>
                  </a:lnTo>
                  <a:lnTo>
                    <a:pt x="5832" y="355"/>
                  </a:lnTo>
                  <a:lnTo>
                    <a:pt x="5832" y="355"/>
                  </a:lnTo>
                  <a:lnTo>
                    <a:pt x="5832" y="355"/>
                  </a:lnTo>
                  <a:lnTo>
                    <a:pt x="5833" y="355"/>
                  </a:lnTo>
                  <a:lnTo>
                    <a:pt x="5833" y="355"/>
                  </a:lnTo>
                  <a:lnTo>
                    <a:pt x="5833" y="355"/>
                  </a:lnTo>
                  <a:lnTo>
                    <a:pt x="5833" y="355"/>
                  </a:lnTo>
                  <a:lnTo>
                    <a:pt x="5834" y="355"/>
                  </a:lnTo>
                  <a:lnTo>
                    <a:pt x="5834" y="355"/>
                  </a:lnTo>
                  <a:lnTo>
                    <a:pt x="5834" y="355"/>
                  </a:lnTo>
                  <a:lnTo>
                    <a:pt x="5834" y="355"/>
                  </a:lnTo>
                  <a:lnTo>
                    <a:pt x="5835" y="355"/>
                  </a:lnTo>
                  <a:lnTo>
                    <a:pt x="5835" y="355"/>
                  </a:lnTo>
                  <a:lnTo>
                    <a:pt x="5835" y="355"/>
                  </a:lnTo>
                  <a:lnTo>
                    <a:pt x="5835" y="355"/>
                  </a:lnTo>
                  <a:lnTo>
                    <a:pt x="5836" y="355"/>
                  </a:lnTo>
                  <a:lnTo>
                    <a:pt x="5836" y="355"/>
                  </a:lnTo>
                  <a:lnTo>
                    <a:pt x="5836" y="355"/>
                  </a:lnTo>
                  <a:lnTo>
                    <a:pt x="5836" y="355"/>
                  </a:lnTo>
                  <a:lnTo>
                    <a:pt x="5837" y="355"/>
                  </a:lnTo>
                  <a:lnTo>
                    <a:pt x="5837" y="355"/>
                  </a:lnTo>
                  <a:lnTo>
                    <a:pt x="5837" y="355"/>
                  </a:lnTo>
                  <a:lnTo>
                    <a:pt x="5837" y="355"/>
                  </a:lnTo>
                  <a:lnTo>
                    <a:pt x="5838" y="355"/>
                  </a:lnTo>
                  <a:lnTo>
                    <a:pt x="5838" y="355"/>
                  </a:lnTo>
                  <a:lnTo>
                    <a:pt x="5838" y="355"/>
                  </a:lnTo>
                  <a:lnTo>
                    <a:pt x="5839" y="355"/>
                  </a:lnTo>
                  <a:lnTo>
                    <a:pt x="5839" y="355"/>
                  </a:lnTo>
                  <a:lnTo>
                    <a:pt x="5839" y="355"/>
                  </a:lnTo>
                  <a:lnTo>
                    <a:pt x="5839" y="355"/>
                  </a:lnTo>
                  <a:lnTo>
                    <a:pt x="5840" y="355"/>
                  </a:lnTo>
                  <a:lnTo>
                    <a:pt x="5840" y="355"/>
                  </a:lnTo>
                  <a:lnTo>
                    <a:pt x="5840" y="355"/>
                  </a:lnTo>
                  <a:lnTo>
                    <a:pt x="5840" y="355"/>
                  </a:lnTo>
                  <a:lnTo>
                    <a:pt x="5841" y="355"/>
                  </a:lnTo>
                  <a:lnTo>
                    <a:pt x="5841" y="355"/>
                  </a:lnTo>
                  <a:lnTo>
                    <a:pt x="5841" y="355"/>
                  </a:lnTo>
                  <a:lnTo>
                    <a:pt x="5841" y="355"/>
                  </a:lnTo>
                  <a:lnTo>
                    <a:pt x="5842" y="355"/>
                  </a:lnTo>
                  <a:lnTo>
                    <a:pt x="5842" y="355"/>
                  </a:lnTo>
                  <a:lnTo>
                    <a:pt x="5842" y="355"/>
                  </a:lnTo>
                  <a:lnTo>
                    <a:pt x="5842" y="355"/>
                  </a:lnTo>
                  <a:lnTo>
                    <a:pt x="5843" y="355"/>
                  </a:lnTo>
                  <a:lnTo>
                    <a:pt x="5843" y="355"/>
                  </a:lnTo>
                  <a:lnTo>
                    <a:pt x="5843" y="355"/>
                  </a:lnTo>
                  <a:lnTo>
                    <a:pt x="5843" y="355"/>
                  </a:lnTo>
                  <a:lnTo>
                    <a:pt x="5844" y="355"/>
                  </a:lnTo>
                  <a:lnTo>
                    <a:pt x="5844" y="355"/>
                  </a:lnTo>
                  <a:lnTo>
                    <a:pt x="5844" y="355"/>
                  </a:lnTo>
                  <a:lnTo>
                    <a:pt x="5844" y="355"/>
                  </a:lnTo>
                  <a:lnTo>
                    <a:pt x="5845" y="355"/>
                  </a:lnTo>
                  <a:lnTo>
                    <a:pt x="5845" y="355"/>
                  </a:lnTo>
                  <a:lnTo>
                    <a:pt x="5845" y="355"/>
                  </a:lnTo>
                  <a:lnTo>
                    <a:pt x="5846" y="355"/>
                  </a:lnTo>
                  <a:lnTo>
                    <a:pt x="5846" y="355"/>
                  </a:lnTo>
                  <a:lnTo>
                    <a:pt x="5846" y="355"/>
                  </a:lnTo>
                  <a:lnTo>
                    <a:pt x="5846" y="355"/>
                  </a:lnTo>
                  <a:lnTo>
                    <a:pt x="5847" y="355"/>
                  </a:lnTo>
                  <a:lnTo>
                    <a:pt x="5847" y="355"/>
                  </a:lnTo>
                  <a:lnTo>
                    <a:pt x="5847" y="355"/>
                  </a:lnTo>
                  <a:lnTo>
                    <a:pt x="5847" y="355"/>
                  </a:lnTo>
                  <a:lnTo>
                    <a:pt x="5848" y="355"/>
                  </a:lnTo>
                  <a:lnTo>
                    <a:pt x="5848" y="355"/>
                  </a:lnTo>
                  <a:lnTo>
                    <a:pt x="5848" y="355"/>
                  </a:lnTo>
                  <a:lnTo>
                    <a:pt x="5848" y="355"/>
                  </a:lnTo>
                  <a:lnTo>
                    <a:pt x="5849" y="355"/>
                  </a:lnTo>
                  <a:lnTo>
                    <a:pt x="5849" y="355"/>
                  </a:lnTo>
                  <a:lnTo>
                    <a:pt x="5849" y="355"/>
                  </a:lnTo>
                  <a:lnTo>
                    <a:pt x="5849" y="355"/>
                  </a:lnTo>
                  <a:lnTo>
                    <a:pt x="5850" y="355"/>
                  </a:lnTo>
                  <a:lnTo>
                    <a:pt x="5850" y="355"/>
                  </a:lnTo>
                  <a:lnTo>
                    <a:pt x="5850" y="355"/>
                  </a:lnTo>
                  <a:lnTo>
                    <a:pt x="5850" y="355"/>
                  </a:lnTo>
                  <a:lnTo>
                    <a:pt x="5851" y="355"/>
                  </a:lnTo>
                  <a:lnTo>
                    <a:pt x="5851" y="355"/>
                  </a:lnTo>
                  <a:lnTo>
                    <a:pt x="5851" y="355"/>
                  </a:lnTo>
                  <a:lnTo>
                    <a:pt x="5851" y="355"/>
                  </a:lnTo>
                  <a:lnTo>
                    <a:pt x="5851" y="355"/>
                  </a:lnTo>
                  <a:lnTo>
                    <a:pt x="5852" y="355"/>
                  </a:lnTo>
                  <a:lnTo>
                    <a:pt x="5852" y="355"/>
                  </a:lnTo>
                  <a:lnTo>
                    <a:pt x="5852" y="355"/>
                  </a:lnTo>
                  <a:lnTo>
                    <a:pt x="5853" y="355"/>
                  </a:lnTo>
                  <a:lnTo>
                    <a:pt x="5853" y="355"/>
                  </a:lnTo>
                  <a:lnTo>
                    <a:pt x="5853" y="355"/>
                  </a:lnTo>
                  <a:lnTo>
                    <a:pt x="5854" y="355"/>
                  </a:lnTo>
                  <a:lnTo>
                    <a:pt x="5854" y="355"/>
                  </a:lnTo>
                  <a:lnTo>
                    <a:pt x="5854" y="355"/>
                  </a:lnTo>
                  <a:lnTo>
                    <a:pt x="5854" y="355"/>
                  </a:lnTo>
                  <a:lnTo>
                    <a:pt x="5855" y="355"/>
                  </a:lnTo>
                  <a:lnTo>
                    <a:pt x="5855" y="355"/>
                  </a:lnTo>
                  <a:lnTo>
                    <a:pt x="5855" y="355"/>
                  </a:lnTo>
                  <a:lnTo>
                    <a:pt x="5855" y="355"/>
                  </a:lnTo>
                  <a:lnTo>
                    <a:pt x="5856" y="355"/>
                  </a:lnTo>
                  <a:lnTo>
                    <a:pt x="5856" y="355"/>
                  </a:lnTo>
                  <a:lnTo>
                    <a:pt x="5856" y="355"/>
                  </a:lnTo>
                  <a:lnTo>
                    <a:pt x="5856" y="355"/>
                  </a:lnTo>
                  <a:lnTo>
                    <a:pt x="5857" y="355"/>
                  </a:lnTo>
                  <a:lnTo>
                    <a:pt x="5857" y="355"/>
                  </a:lnTo>
                  <a:lnTo>
                    <a:pt x="5857" y="355"/>
                  </a:lnTo>
                  <a:lnTo>
                    <a:pt x="5857" y="355"/>
                  </a:lnTo>
                  <a:lnTo>
                    <a:pt x="5858" y="355"/>
                  </a:lnTo>
                  <a:lnTo>
                    <a:pt x="5858" y="355"/>
                  </a:lnTo>
                  <a:lnTo>
                    <a:pt x="5858" y="355"/>
                  </a:lnTo>
                  <a:lnTo>
                    <a:pt x="5858" y="355"/>
                  </a:lnTo>
                  <a:lnTo>
                    <a:pt x="5859" y="355"/>
                  </a:lnTo>
                  <a:lnTo>
                    <a:pt x="5859" y="355"/>
                  </a:lnTo>
                  <a:lnTo>
                    <a:pt x="5859" y="355"/>
                  </a:lnTo>
                  <a:lnTo>
                    <a:pt x="5859" y="355"/>
                  </a:lnTo>
                  <a:lnTo>
                    <a:pt x="5860" y="355"/>
                  </a:lnTo>
                  <a:lnTo>
                    <a:pt x="5860" y="355"/>
                  </a:lnTo>
                  <a:lnTo>
                    <a:pt x="5860" y="355"/>
                  </a:lnTo>
                  <a:lnTo>
                    <a:pt x="5861" y="355"/>
                  </a:lnTo>
                  <a:lnTo>
                    <a:pt x="5861" y="355"/>
                  </a:lnTo>
                  <a:lnTo>
                    <a:pt x="5861" y="355"/>
                  </a:lnTo>
                  <a:lnTo>
                    <a:pt x="5861" y="355"/>
                  </a:lnTo>
                  <a:lnTo>
                    <a:pt x="5862" y="355"/>
                  </a:lnTo>
                  <a:lnTo>
                    <a:pt x="5862" y="355"/>
                  </a:lnTo>
                  <a:lnTo>
                    <a:pt x="5862" y="355"/>
                  </a:lnTo>
                  <a:lnTo>
                    <a:pt x="5862" y="355"/>
                  </a:lnTo>
                  <a:lnTo>
                    <a:pt x="5863" y="355"/>
                  </a:lnTo>
                  <a:lnTo>
                    <a:pt x="5863" y="355"/>
                  </a:lnTo>
                  <a:lnTo>
                    <a:pt x="5863" y="355"/>
                  </a:lnTo>
                  <a:lnTo>
                    <a:pt x="5863" y="355"/>
                  </a:lnTo>
                  <a:lnTo>
                    <a:pt x="5863" y="355"/>
                  </a:lnTo>
                  <a:lnTo>
                    <a:pt x="5864" y="355"/>
                  </a:lnTo>
                  <a:lnTo>
                    <a:pt x="5864" y="355"/>
                  </a:lnTo>
                  <a:lnTo>
                    <a:pt x="5864" y="355"/>
                  </a:lnTo>
                  <a:lnTo>
                    <a:pt x="5865" y="355"/>
                  </a:lnTo>
                  <a:lnTo>
                    <a:pt x="5865" y="355"/>
                  </a:lnTo>
                  <a:lnTo>
                    <a:pt x="5865" y="355"/>
                  </a:lnTo>
                  <a:lnTo>
                    <a:pt x="5865" y="355"/>
                  </a:lnTo>
                  <a:lnTo>
                    <a:pt x="5866" y="355"/>
                  </a:lnTo>
                  <a:lnTo>
                    <a:pt x="5866" y="355"/>
                  </a:lnTo>
                  <a:lnTo>
                    <a:pt x="5866" y="355"/>
                  </a:lnTo>
                  <a:lnTo>
                    <a:pt x="5866" y="355"/>
                  </a:lnTo>
                  <a:lnTo>
                    <a:pt x="5867" y="355"/>
                  </a:lnTo>
                  <a:lnTo>
                    <a:pt x="5867" y="355"/>
                  </a:lnTo>
                  <a:lnTo>
                    <a:pt x="5867" y="355"/>
                  </a:lnTo>
                  <a:lnTo>
                    <a:pt x="5868" y="355"/>
                  </a:lnTo>
                  <a:lnTo>
                    <a:pt x="5868" y="355"/>
                  </a:lnTo>
                  <a:lnTo>
                    <a:pt x="5868" y="355"/>
                  </a:lnTo>
                  <a:lnTo>
                    <a:pt x="5868" y="355"/>
                  </a:lnTo>
                  <a:lnTo>
                    <a:pt x="5869" y="355"/>
                  </a:lnTo>
                  <a:lnTo>
                    <a:pt x="5869" y="355"/>
                  </a:lnTo>
                  <a:lnTo>
                    <a:pt x="5869" y="355"/>
                  </a:lnTo>
                  <a:lnTo>
                    <a:pt x="5869" y="355"/>
                  </a:lnTo>
                  <a:lnTo>
                    <a:pt x="5870" y="355"/>
                  </a:lnTo>
                  <a:lnTo>
                    <a:pt x="5870" y="355"/>
                  </a:lnTo>
                  <a:lnTo>
                    <a:pt x="5870" y="355"/>
                  </a:lnTo>
                  <a:lnTo>
                    <a:pt x="5870" y="355"/>
                  </a:lnTo>
                  <a:lnTo>
                    <a:pt x="5871" y="355"/>
                  </a:lnTo>
                  <a:lnTo>
                    <a:pt x="5871" y="355"/>
                  </a:lnTo>
                  <a:lnTo>
                    <a:pt x="5871" y="355"/>
                  </a:lnTo>
                  <a:lnTo>
                    <a:pt x="5871" y="355"/>
                  </a:lnTo>
                  <a:lnTo>
                    <a:pt x="5872" y="355"/>
                  </a:lnTo>
                  <a:lnTo>
                    <a:pt x="5872" y="355"/>
                  </a:lnTo>
                  <a:lnTo>
                    <a:pt x="5872" y="355"/>
                  </a:lnTo>
                  <a:lnTo>
                    <a:pt x="5872" y="355"/>
                  </a:lnTo>
                  <a:lnTo>
                    <a:pt x="5873" y="355"/>
                  </a:lnTo>
                  <a:lnTo>
                    <a:pt x="5873" y="355"/>
                  </a:lnTo>
                  <a:lnTo>
                    <a:pt x="5873" y="355"/>
                  </a:lnTo>
                  <a:lnTo>
                    <a:pt x="5873" y="355"/>
                  </a:lnTo>
                  <a:lnTo>
                    <a:pt x="5874" y="355"/>
                  </a:lnTo>
                  <a:lnTo>
                    <a:pt x="5874" y="355"/>
                  </a:lnTo>
                  <a:lnTo>
                    <a:pt x="5874" y="355"/>
                  </a:lnTo>
                  <a:lnTo>
                    <a:pt x="5875" y="355"/>
                  </a:lnTo>
                  <a:lnTo>
                    <a:pt x="5875" y="355"/>
                  </a:lnTo>
                  <a:lnTo>
                    <a:pt x="5875" y="355"/>
                  </a:lnTo>
                  <a:lnTo>
                    <a:pt x="5875" y="355"/>
                  </a:lnTo>
                  <a:lnTo>
                    <a:pt x="5875" y="355"/>
                  </a:lnTo>
                  <a:lnTo>
                    <a:pt x="5876" y="355"/>
                  </a:lnTo>
                  <a:lnTo>
                    <a:pt x="5876" y="355"/>
                  </a:lnTo>
                  <a:lnTo>
                    <a:pt x="5876" y="355"/>
                  </a:lnTo>
                  <a:lnTo>
                    <a:pt x="5877" y="355"/>
                  </a:lnTo>
                  <a:lnTo>
                    <a:pt x="5877" y="355"/>
                  </a:lnTo>
                  <a:lnTo>
                    <a:pt x="5877" y="355"/>
                  </a:lnTo>
                  <a:lnTo>
                    <a:pt x="5877" y="355"/>
                  </a:lnTo>
                  <a:lnTo>
                    <a:pt x="5878" y="355"/>
                  </a:lnTo>
                  <a:lnTo>
                    <a:pt x="5878" y="355"/>
                  </a:lnTo>
                  <a:lnTo>
                    <a:pt x="5878" y="355"/>
                  </a:lnTo>
                  <a:lnTo>
                    <a:pt x="5878" y="355"/>
                  </a:lnTo>
                  <a:lnTo>
                    <a:pt x="5879" y="355"/>
                  </a:lnTo>
                  <a:lnTo>
                    <a:pt x="5879" y="355"/>
                  </a:lnTo>
                  <a:lnTo>
                    <a:pt x="5879" y="355"/>
                  </a:lnTo>
                  <a:lnTo>
                    <a:pt x="5879" y="355"/>
                  </a:lnTo>
                  <a:lnTo>
                    <a:pt x="5880" y="355"/>
                  </a:lnTo>
                  <a:lnTo>
                    <a:pt x="5880" y="355"/>
                  </a:lnTo>
                  <a:lnTo>
                    <a:pt x="5880" y="355"/>
                  </a:lnTo>
                  <a:lnTo>
                    <a:pt x="5880" y="355"/>
                  </a:lnTo>
                  <a:lnTo>
                    <a:pt x="5881" y="355"/>
                  </a:lnTo>
                  <a:lnTo>
                    <a:pt x="5881" y="355"/>
                  </a:lnTo>
                  <a:lnTo>
                    <a:pt x="5881" y="355"/>
                  </a:lnTo>
                  <a:lnTo>
                    <a:pt x="5881" y="355"/>
                  </a:lnTo>
                  <a:lnTo>
                    <a:pt x="5882" y="355"/>
                  </a:lnTo>
                  <a:lnTo>
                    <a:pt x="5882" y="355"/>
                  </a:lnTo>
                  <a:lnTo>
                    <a:pt x="5882" y="355"/>
                  </a:lnTo>
                  <a:lnTo>
                    <a:pt x="5883" y="355"/>
                  </a:lnTo>
                  <a:lnTo>
                    <a:pt x="5883" y="355"/>
                  </a:lnTo>
                  <a:lnTo>
                    <a:pt x="5883" y="355"/>
                  </a:lnTo>
                  <a:lnTo>
                    <a:pt x="5883" y="355"/>
                  </a:lnTo>
                  <a:lnTo>
                    <a:pt x="5884" y="355"/>
                  </a:lnTo>
                  <a:lnTo>
                    <a:pt x="5884" y="355"/>
                  </a:lnTo>
                  <a:lnTo>
                    <a:pt x="5884" y="355"/>
                  </a:lnTo>
                  <a:lnTo>
                    <a:pt x="5884" y="355"/>
                  </a:lnTo>
                  <a:lnTo>
                    <a:pt x="5885" y="355"/>
                  </a:lnTo>
                  <a:lnTo>
                    <a:pt x="5885" y="355"/>
                  </a:lnTo>
                  <a:lnTo>
                    <a:pt x="5885" y="355"/>
                  </a:lnTo>
                  <a:lnTo>
                    <a:pt x="5885" y="355"/>
                  </a:lnTo>
                  <a:lnTo>
                    <a:pt x="5886" y="355"/>
                  </a:lnTo>
                  <a:lnTo>
                    <a:pt x="5886" y="355"/>
                  </a:lnTo>
                  <a:lnTo>
                    <a:pt x="5886" y="355"/>
                  </a:lnTo>
                  <a:lnTo>
                    <a:pt x="5886" y="355"/>
                  </a:lnTo>
                  <a:lnTo>
                    <a:pt x="5887" y="355"/>
                  </a:lnTo>
                  <a:lnTo>
                    <a:pt x="5887" y="355"/>
                  </a:lnTo>
                  <a:lnTo>
                    <a:pt x="5887" y="355"/>
                  </a:lnTo>
                  <a:lnTo>
                    <a:pt x="5887" y="355"/>
                  </a:lnTo>
                  <a:lnTo>
                    <a:pt x="5888" y="355"/>
                  </a:lnTo>
                  <a:lnTo>
                    <a:pt x="5888" y="355"/>
                  </a:lnTo>
                  <a:lnTo>
                    <a:pt x="5888" y="355"/>
                  </a:lnTo>
                  <a:lnTo>
                    <a:pt x="5888" y="355"/>
                  </a:lnTo>
                  <a:lnTo>
                    <a:pt x="5889" y="355"/>
                  </a:lnTo>
                  <a:lnTo>
                    <a:pt x="5889" y="355"/>
                  </a:lnTo>
                  <a:lnTo>
                    <a:pt x="5889" y="355"/>
                  </a:lnTo>
                  <a:lnTo>
                    <a:pt x="5890" y="355"/>
                  </a:lnTo>
                  <a:lnTo>
                    <a:pt x="5890" y="355"/>
                  </a:lnTo>
                  <a:lnTo>
                    <a:pt x="5890" y="355"/>
                  </a:lnTo>
                  <a:lnTo>
                    <a:pt x="5890" y="355"/>
                  </a:lnTo>
                  <a:lnTo>
                    <a:pt x="5891" y="355"/>
                  </a:lnTo>
                  <a:lnTo>
                    <a:pt x="5891" y="355"/>
                  </a:lnTo>
                  <a:lnTo>
                    <a:pt x="5891" y="355"/>
                  </a:lnTo>
                  <a:lnTo>
                    <a:pt x="5891" y="355"/>
                  </a:lnTo>
                  <a:lnTo>
                    <a:pt x="5892" y="355"/>
                  </a:lnTo>
                  <a:lnTo>
                    <a:pt x="5892" y="355"/>
                  </a:lnTo>
                  <a:lnTo>
                    <a:pt x="5892" y="355"/>
                  </a:lnTo>
                  <a:lnTo>
                    <a:pt x="5892" y="355"/>
                  </a:lnTo>
                  <a:lnTo>
                    <a:pt x="5893" y="355"/>
                  </a:lnTo>
                  <a:lnTo>
                    <a:pt x="5893" y="355"/>
                  </a:lnTo>
                  <a:lnTo>
                    <a:pt x="5893" y="355"/>
                  </a:lnTo>
                  <a:lnTo>
                    <a:pt x="5893" y="355"/>
                  </a:lnTo>
                  <a:lnTo>
                    <a:pt x="5894" y="355"/>
                  </a:lnTo>
                  <a:lnTo>
                    <a:pt x="5894" y="355"/>
                  </a:lnTo>
                  <a:lnTo>
                    <a:pt x="5894" y="355"/>
                  </a:lnTo>
                  <a:lnTo>
                    <a:pt x="5894" y="355"/>
                  </a:lnTo>
                  <a:lnTo>
                    <a:pt x="5894" y="355"/>
                  </a:lnTo>
                  <a:lnTo>
                    <a:pt x="5895" y="355"/>
                  </a:lnTo>
                  <a:lnTo>
                    <a:pt x="5895" y="355"/>
                  </a:lnTo>
                  <a:lnTo>
                    <a:pt x="5895" y="355"/>
                  </a:lnTo>
                  <a:lnTo>
                    <a:pt x="5895" y="355"/>
                  </a:lnTo>
                  <a:lnTo>
                    <a:pt x="5896" y="355"/>
                  </a:lnTo>
                  <a:lnTo>
                    <a:pt x="5896" y="355"/>
                  </a:lnTo>
                  <a:lnTo>
                    <a:pt x="5897" y="355"/>
                  </a:lnTo>
                  <a:lnTo>
                    <a:pt x="5897" y="355"/>
                  </a:lnTo>
                  <a:lnTo>
                    <a:pt x="5897" y="355"/>
                  </a:lnTo>
                  <a:lnTo>
                    <a:pt x="5897" y="355"/>
                  </a:lnTo>
                  <a:lnTo>
                    <a:pt x="5898" y="355"/>
                  </a:lnTo>
                  <a:lnTo>
                    <a:pt x="5898" y="355"/>
                  </a:lnTo>
                  <a:lnTo>
                    <a:pt x="5898" y="355"/>
                  </a:lnTo>
                  <a:lnTo>
                    <a:pt x="5898" y="355"/>
                  </a:lnTo>
                  <a:lnTo>
                    <a:pt x="5899" y="355"/>
                  </a:lnTo>
                  <a:lnTo>
                    <a:pt x="5899" y="355"/>
                  </a:lnTo>
                  <a:lnTo>
                    <a:pt x="5899" y="355"/>
                  </a:lnTo>
                  <a:lnTo>
                    <a:pt x="5899" y="355"/>
                  </a:lnTo>
                  <a:lnTo>
                    <a:pt x="5900" y="355"/>
                  </a:lnTo>
                  <a:lnTo>
                    <a:pt x="5900" y="355"/>
                  </a:lnTo>
                  <a:lnTo>
                    <a:pt x="5900" y="355"/>
                  </a:lnTo>
                  <a:lnTo>
                    <a:pt x="5900" y="355"/>
                  </a:lnTo>
                  <a:lnTo>
                    <a:pt x="5901" y="355"/>
                  </a:lnTo>
                  <a:lnTo>
                    <a:pt x="5901" y="355"/>
                  </a:lnTo>
                  <a:lnTo>
                    <a:pt x="5901" y="355"/>
                  </a:lnTo>
                  <a:lnTo>
                    <a:pt x="5901" y="355"/>
                  </a:lnTo>
                  <a:lnTo>
                    <a:pt x="5902" y="355"/>
                  </a:lnTo>
                  <a:lnTo>
                    <a:pt x="5902" y="355"/>
                  </a:lnTo>
                  <a:lnTo>
                    <a:pt x="5902" y="355"/>
                  </a:lnTo>
                  <a:lnTo>
                    <a:pt x="5902" y="355"/>
                  </a:lnTo>
                  <a:lnTo>
                    <a:pt x="5903" y="355"/>
                  </a:lnTo>
                  <a:lnTo>
                    <a:pt x="5903" y="355"/>
                  </a:lnTo>
                  <a:lnTo>
                    <a:pt x="5903" y="355"/>
                  </a:lnTo>
                  <a:lnTo>
                    <a:pt x="5904" y="355"/>
                  </a:lnTo>
                  <a:lnTo>
                    <a:pt x="5904" y="355"/>
                  </a:lnTo>
                  <a:lnTo>
                    <a:pt x="5904" y="355"/>
                  </a:lnTo>
                  <a:lnTo>
                    <a:pt x="5904" y="355"/>
                  </a:lnTo>
                  <a:lnTo>
                    <a:pt x="5905" y="355"/>
                  </a:lnTo>
                  <a:lnTo>
                    <a:pt x="5905" y="355"/>
                  </a:lnTo>
                  <a:lnTo>
                    <a:pt x="5905" y="355"/>
                  </a:lnTo>
                  <a:lnTo>
                    <a:pt x="5905" y="355"/>
                  </a:lnTo>
                  <a:lnTo>
                    <a:pt x="5906" y="355"/>
                  </a:lnTo>
                  <a:lnTo>
                    <a:pt x="5906" y="355"/>
                  </a:lnTo>
                  <a:lnTo>
                    <a:pt x="5906" y="355"/>
                  </a:lnTo>
                  <a:lnTo>
                    <a:pt x="5906" y="355"/>
                  </a:lnTo>
                  <a:lnTo>
                    <a:pt x="5906" y="355"/>
                  </a:lnTo>
                  <a:lnTo>
                    <a:pt x="5907" y="355"/>
                  </a:lnTo>
                  <a:lnTo>
                    <a:pt x="5907" y="355"/>
                  </a:lnTo>
                  <a:lnTo>
                    <a:pt x="5907" y="355"/>
                  </a:lnTo>
                  <a:lnTo>
                    <a:pt x="5907" y="355"/>
                  </a:lnTo>
                  <a:lnTo>
                    <a:pt x="5908" y="355"/>
                  </a:lnTo>
                  <a:lnTo>
                    <a:pt x="5908" y="355"/>
                  </a:lnTo>
                  <a:lnTo>
                    <a:pt x="5908" y="355"/>
                  </a:lnTo>
                  <a:lnTo>
                    <a:pt x="5909" y="355"/>
                  </a:lnTo>
                  <a:lnTo>
                    <a:pt x="5909" y="355"/>
                  </a:lnTo>
                  <a:lnTo>
                    <a:pt x="5909" y="355"/>
                  </a:lnTo>
                  <a:lnTo>
                    <a:pt x="5909" y="355"/>
                  </a:lnTo>
                  <a:lnTo>
                    <a:pt x="5910" y="355"/>
                  </a:lnTo>
                  <a:lnTo>
                    <a:pt x="5910" y="355"/>
                  </a:lnTo>
                  <a:lnTo>
                    <a:pt x="5910" y="355"/>
                  </a:lnTo>
                  <a:lnTo>
                    <a:pt x="5910" y="355"/>
                  </a:lnTo>
                  <a:lnTo>
                    <a:pt x="5911" y="355"/>
                  </a:lnTo>
                  <a:lnTo>
                    <a:pt x="5911" y="355"/>
                  </a:lnTo>
                  <a:lnTo>
                    <a:pt x="5911" y="355"/>
                  </a:lnTo>
                  <a:lnTo>
                    <a:pt x="5912" y="355"/>
                  </a:lnTo>
                  <a:lnTo>
                    <a:pt x="5912" y="355"/>
                  </a:lnTo>
                  <a:lnTo>
                    <a:pt x="5912" y="355"/>
                  </a:lnTo>
                  <a:lnTo>
                    <a:pt x="5912" y="355"/>
                  </a:lnTo>
                  <a:lnTo>
                    <a:pt x="5913" y="355"/>
                  </a:lnTo>
                  <a:lnTo>
                    <a:pt x="5913" y="355"/>
                  </a:lnTo>
                  <a:lnTo>
                    <a:pt x="5913" y="355"/>
                  </a:lnTo>
                  <a:lnTo>
                    <a:pt x="5913" y="355"/>
                  </a:lnTo>
                  <a:lnTo>
                    <a:pt x="5914" y="355"/>
                  </a:lnTo>
                  <a:lnTo>
                    <a:pt x="5914" y="355"/>
                  </a:lnTo>
                  <a:lnTo>
                    <a:pt x="5914" y="355"/>
                  </a:lnTo>
                  <a:lnTo>
                    <a:pt x="5914" y="355"/>
                  </a:lnTo>
                  <a:lnTo>
                    <a:pt x="5915" y="355"/>
                  </a:lnTo>
                  <a:lnTo>
                    <a:pt x="5915" y="355"/>
                  </a:lnTo>
                  <a:lnTo>
                    <a:pt x="5915" y="355"/>
                  </a:lnTo>
                  <a:lnTo>
                    <a:pt x="5915" y="355"/>
                  </a:lnTo>
                  <a:lnTo>
                    <a:pt x="5916" y="355"/>
                  </a:lnTo>
                  <a:lnTo>
                    <a:pt x="5916" y="355"/>
                  </a:lnTo>
                  <a:lnTo>
                    <a:pt x="5916" y="355"/>
                  </a:lnTo>
                  <a:lnTo>
                    <a:pt x="5916" y="355"/>
                  </a:lnTo>
                  <a:lnTo>
                    <a:pt x="5917" y="355"/>
                  </a:lnTo>
                  <a:lnTo>
                    <a:pt x="5917" y="355"/>
                  </a:lnTo>
                  <a:lnTo>
                    <a:pt x="5917" y="355"/>
                  </a:lnTo>
                  <a:lnTo>
                    <a:pt x="5917" y="355"/>
                  </a:lnTo>
                  <a:lnTo>
                    <a:pt x="5918" y="355"/>
                  </a:lnTo>
                  <a:lnTo>
                    <a:pt x="5918" y="355"/>
                  </a:lnTo>
                  <a:lnTo>
                    <a:pt x="5918" y="355"/>
                  </a:lnTo>
                  <a:lnTo>
                    <a:pt x="5918" y="355"/>
                  </a:lnTo>
                  <a:lnTo>
                    <a:pt x="5919" y="355"/>
                  </a:lnTo>
                  <a:lnTo>
                    <a:pt x="5919" y="355"/>
                  </a:lnTo>
                  <a:lnTo>
                    <a:pt x="5919" y="355"/>
                  </a:lnTo>
                  <a:lnTo>
                    <a:pt x="5919" y="355"/>
                  </a:lnTo>
                  <a:lnTo>
                    <a:pt x="5920" y="355"/>
                  </a:lnTo>
                  <a:lnTo>
                    <a:pt x="5920" y="355"/>
                  </a:lnTo>
                  <a:lnTo>
                    <a:pt x="5920" y="355"/>
                  </a:lnTo>
                  <a:lnTo>
                    <a:pt x="5921" y="355"/>
                  </a:lnTo>
                  <a:lnTo>
                    <a:pt x="5921" y="355"/>
                  </a:lnTo>
                  <a:lnTo>
                    <a:pt x="5921" y="355"/>
                  </a:lnTo>
                  <a:lnTo>
                    <a:pt x="5921" y="355"/>
                  </a:lnTo>
                  <a:lnTo>
                    <a:pt x="5922" y="355"/>
                  </a:lnTo>
                  <a:lnTo>
                    <a:pt x="5922" y="355"/>
                  </a:lnTo>
                  <a:lnTo>
                    <a:pt x="5922" y="355"/>
                  </a:lnTo>
                  <a:lnTo>
                    <a:pt x="5922" y="355"/>
                  </a:lnTo>
                  <a:lnTo>
                    <a:pt x="5923" y="355"/>
                  </a:lnTo>
                  <a:lnTo>
                    <a:pt x="5923" y="355"/>
                  </a:lnTo>
                  <a:lnTo>
                    <a:pt x="5923" y="355"/>
                  </a:lnTo>
                  <a:lnTo>
                    <a:pt x="5923" y="355"/>
                  </a:lnTo>
                  <a:lnTo>
                    <a:pt x="5924" y="355"/>
                  </a:lnTo>
                  <a:lnTo>
                    <a:pt x="5924" y="355"/>
                  </a:lnTo>
                  <a:lnTo>
                    <a:pt x="5924" y="355"/>
                  </a:lnTo>
                  <a:lnTo>
                    <a:pt x="5924" y="355"/>
                  </a:lnTo>
                  <a:lnTo>
                    <a:pt x="5925" y="355"/>
                  </a:lnTo>
                  <a:lnTo>
                    <a:pt x="5925" y="355"/>
                  </a:lnTo>
                  <a:lnTo>
                    <a:pt x="5925" y="355"/>
                  </a:lnTo>
                  <a:lnTo>
                    <a:pt x="5926" y="355"/>
                  </a:lnTo>
                  <a:lnTo>
                    <a:pt x="5926" y="355"/>
                  </a:lnTo>
                  <a:lnTo>
                    <a:pt x="5926" y="355"/>
                  </a:lnTo>
                  <a:lnTo>
                    <a:pt x="5926" y="355"/>
                  </a:lnTo>
                  <a:lnTo>
                    <a:pt x="5927" y="355"/>
                  </a:lnTo>
                  <a:lnTo>
                    <a:pt x="5927" y="355"/>
                  </a:lnTo>
                  <a:lnTo>
                    <a:pt x="5927" y="355"/>
                  </a:lnTo>
                  <a:lnTo>
                    <a:pt x="5927" y="355"/>
                  </a:lnTo>
                  <a:lnTo>
                    <a:pt x="5928" y="355"/>
                  </a:lnTo>
                  <a:lnTo>
                    <a:pt x="5928" y="355"/>
                  </a:lnTo>
                  <a:lnTo>
                    <a:pt x="5928" y="355"/>
                  </a:lnTo>
                  <a:lnTo>
                    <a:pt x="5928" y="355"/>
                  </a:lnTo>
                  <a:lnTo>
                    <a:pt x="5929" y="355"/>
                  </a:lnTo>
                  <a:lnTo>
                    <a:pt x="5929" y="355"/>
                  </a:lnTo>
                  <a:lnTo>
                    <a:pt x="5929" y="355"/>
                  </a:lnTo>
                  <a:lnTo>
                    <a:pt x="5929" y="355"/>
                  </a:lnTo>
                  <a:lnTo>
                    <a:pt x="5930" y="355"/>
                  </a:lnTo>
                  <a:lnTo>
                    <a:pt x="5930" y="355"/>
                  </a:lnTo>
                  <a:lnTo>
                    <a:pt x="5930" y="355"/>
                  </a:lnTo>
                  <a:lnTo>
                    <a:pt x="5930" y="355"/>
                  </a:lnTo>
                  <a:lnTo>
                    <a:pt x="5931" y="355"/>
                  </a:lnTo>
                  <a:lnTo>
                    <a:pt x="5931" y="355"/>
                  </a:lnTo>
                  <a:lnTo>
                    <a:pt x="5931" y="355"/>
                  </a:lnTo>
                  <a:lnTo>
                    <a:pt x="5931" y="355"/>
                  </a:lnTo>
                  <a:lnTo>
                    <a:pt x="5932" y="355"/>
                  </a:lnTo>
                  <a:lnTo>
                    <a:pt x="5932" y="355"/>
                  </a:lnTo>
                  <a:lnTo>
                    <a:pt x="5932" y="355"/>
                  </a:lnTo>
                  <a:lnTo>
                    <a:pt x="5932" y="355"/>
                  </a:lnTo>
                  <a:lnTo>
                    <a:pt x="5933" y="355"/>
                  </a:lnTo>
                  <a:lnTo>
                    <a:pt x="5933" y="355"/>
                  </a:lnTo>
                  <a:lnTo>
                    <a:pt x="5933" y="355"/>
                  </a:lnTo>
                  <a:lnTo>
                    <a:pt x="5934" y="355"/>
                  </a:lnTo>
                  <a:lnTo>
                    <a:pt x="5934" y="355"/>
                  </a:lnTo>
                  <a:lnTo>
                    <a:pt x="5934" y="355"/>
                  </a:lnTo>
                  <a:lnTo>
                    <a:pt x="5934" y="355"/>
                  </a:lnTo>
                  <a:lnTo>
                    <a:pt x="5935" y="355"/>
                  </a:lnTo>
                  <a:lnTo>
                    <a:pt x="5935" y="355"/>
                  </a:lnTo>
                  <a:lnTo>
                    <a:pt x="5935" y="355"/>
                  </a:lnTo>
                  <a:lnTo>
                    <a:pt x="5935" y="355"/>
                  </a:lnTo>
                  <a:lnTo>
                    <a:pt x="5936" y="355"/>
                  </a:lnTo>
                  <a:lnTo>
                    <a:pt x="5936" y="355"/>
                  </a:lnTo>
                  <a:lnTo>
                    <a:pt x="5936" y="355"/>
                  </a:lnTo>
                  <a:lnTo>
                    <a:pt x="5936" y="355"/>
                  </a:lnTo>
                  <a:lnTo>
                    <a:pt x="5937" y="355"/>
                  </a:lnTo>
                  <a:lnTo>
                    <a:pt x="5937" y="355"/>
                  </a:lnTo>
                  <a:lnTo>
                    <a:pt x="5937" y="355"/>
                  </a:lnTo>
                  <a:lnTo>
                    <a:pt x="5937" y="355"/>
                  </a:lnTo>
                  <a:lnTo>
                    <a:pt x="5938" y="355"/>
                  </a:lnTo>
                  <a:lnTo>
                    <a:pt x="5938" y="355"/>
                  </a:lnTo>
                  <a:lnTo>
                    <a:pt x="5938" y="355"/>
                  </a:lnTo>
                  <a:lnTo>
                    <a:pt x="5938" y="355"/>
                  </a:lnTo>
                  <a:lnTo>
                    <a:pt x="5938" y="355"/>
                  </a:lnTo>
                  <a:lnTo>
                    <a:pt x="5939" y="355"/>
                  </a:lnTo>
                  <a:lnTo>
                    <a:pt x="5939" y="355"/>
                  </a:lnTo>
                  <a:lnTo>
                    <a:pt x="5939" y="355"/>
                  </a:lnTo>
                </a:path>
              </a:pathLst>
            </a:custGeom>
            <a:noFill/>
            <a:ln w="38100" cap="flat">
              <a:solidFill>
                <a:srgbClr val="FF0000">
                  <a:alpha val="20000"/>
                </a:srgb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95" name="TextBox 294">
            <a:extLst>
              <a:ext uri="{FF2B5EF4-FFF2-40B4-BE49-F238E27FC236}">
                <a16:creationId xmlns:a16="http://schemas.microsoft.com/office/drawing/2014/main" id="{005D288F-B3F4-4116-AA7C-EB572EBC9707}"/>
              </a:ext>
            </a:extLst>
          </p:cNvPr>
          <p:cNvSpPr txBox="1"/>
          <p:nvPr/>
        </p:nvSpPr>
        <p:spPr>
          <a:xfrm>
            <a:off x="228049" y="6597567"/>
            <a:ext cx="12014198" cy="261610"/>
          </a:xfrm>
          <a:prstGeom prst="rect">
            <a:avLst/>
          </a:prstGeom>
          <a:noFill/>
        </p:spPr>
        <p:txBody>
          <a:bodyPr wrap="square">
            <a:spAutoFit/>
          </a:bodyPr>
          <a:lstStyle/>
          <a:p>
            <a:r>
              <a:rPr lang="en-US" sz="1100" dirty="0">
                <a:solidFill>
                  <a:schemeClr val="bg1">
                    <a:lumMod val="75000"/>
                  </a:schemeClr>
                </a:solidFill>
                <a:latin typeface="Courier New" panose="02070309020205020404" pitchFamily="49" charset="0"/>
                <a:cs typeface="Courier New" panose="02070309020205020404" pitchFamily="49" charset="0"/>
              </a:rPr>
              <a:t>[</a:t>
            </a:r>
            <a:r>
              <a:rPr lang="en-US" sz="1100" dirty="0" err="1">
                <a:solidFill>
                  <a:schemeClr val="bg1">
                    <a:lumMod val="75000"/>
                  </a:schemeClr>
                </a:solidFill>
                <a:latin typeface="Courier New" panose="02070309020205020404" pitchFamily="49" charset="0"/>
                <a:cs typeface="Courier New" panose="02070309020205020404" pitchFamily="49" charset="0"/>
              </a:rPr>
              <a:t>matrixProfile</a:t>
            </a:r>
            <a:r>
              <a:rPr lang="en-US" sz="1100" dirty="0">
                <a:solidFill>
                  <a:schemeClr val="bg1">
                    <a:lumMod val="75000"/>
                  </a:schemeClr>
                </a:solidFill>
                <a:latin typeface="Courier New" panose="02070309020205020404" pitchFamily="49" charset="0"/>
                <a:cs typeface="Courier New" panose="02070309020205020404" pitchFamily="49" charset="0"/>
              </a:rPr>
              <a:t>, p, m, d]=interactiveMatrixProfileVer4_website((ecg3(1:120000,2)),300);,    plot(</a:t>
            </a:r>
            <a:r>
              <a:rPr lang="en-US" sz="1100" dirty="0" err="1">
                <a:solidFill>
                  <a:schemeClr val="bg1">
                    <a:lumMod val="75000"/>
                  </a:schemeClr>
                </a:solidFill>
                <a:latin typeface="Courier New" panose="02070309020205020404" pitchFamily="49" charset="0"/>
                <a:cs typeface="Courier New" panose="02070309020205020404" pitchFamily="49" charset="0"/>
              </a:rPr>
              <a:t>movmin</a:t>
            </a:r>
            <a:r>
              <a:rPr lang="en-US" sz="1100" dirty="0">
                <a:solidFill>
                  <a:schemeClr val="bg1">
                    <a:lumMod val="75000"/>
                  </a:schemeClr>
                </a:solidFill>
                <a:latin typeface="Courier New" panose="02070309020205020404" pitchFamily="49" charset="0"/>
                <a:cs typeface="Courier New" panose="02070309020205020404" pitchFamily="49" charset="0"/>
              </a:rPr>
              <a:t>(matrixProfile,64)&gt;2.2,'r')</a:t>
            </a:r>
          </a:p>
        </p:txBody>
      </p:sp>
      <p:sp>
        <p:nvSpPr>
          <p:cNvPr id="297" name="TextBox 296">
            <a:extLst>
              <a:ext uri="{FF2B5EF4-FFF2-40B4-BE49-F238E27FC236}">
                <a16:creationId xmlns:a16="http://schemas.microsoft.com/office/drawing/2014/main" id="{C3B38A78-3588-452D-9AC1-32D883BDC2F5}"/>
              </a:ext>
            </a:extLst>
          </p:cNvPr>
          <p:cNvSpPr txBox="1"/>
          <p:nvPr/>
        </p:nvSpPr>
        <p:spPr>
          <a:xfrm>
            <a:off x="373289" y="150590"/>
            <a:ext cx="11445421" cy="2410916"/>
          </a:xfrm>
          <a:prstGeom prst="rect">
            <a:avLst/>
          </a:prstGeom>
          <a:noFill/>
        </p:spPr>
        <p:txBody>
          <a:bodyPr wrap="square">
            <a:spAutoFit/>
          </a:bodyPr>
          <a:lstStyle/>
          <a:p>
            <a:pPr algn="l"/>
            <a:r>
              <a:rPr lang="en-US" sz="2400" b="0" i="0" dirty="0">
                <a:solidFill>
                  <a:srgbClr val="505050"/>
                </a:solidFill>
                <a:effectLst/>
                <a:latin typeface="NexusSerif"/>
              </a:rPr>
              <a:t>One of the best </a:t>
            </a:r>
            <a:r>
              <a:rPr lang="en-US" sz="2400" dirty="0">
                <a:solidFill>
                  <a:srgbClr val="505050"/>
                </a:solidFill>
                <a:latin typeface="NexusSerif"/>
              </a:rPr>
              <a:t>papers on deep learning TSAD I have read is the recent: </a:t>
            </a:r>
            <a:r>
              <a:rPr lang="en-US" sz="2400" b="0" i="1" dirty="0">
                <a:solidFill>
                  <a:srgbClr val="505050"/>
                </a:solidFill>
                <a:effectLst/>
                <a:latin typeface="NexusSerif"/>
              </a:rPr>
              <a:t>Temporal convolutional autoencoder for unsupervised anomaly detection in time series</a:t>
            </a:r>
            <a:r>
              <a:rPr lang="en-US" sz="2400" b="0" i="0" dirty="0">
                <a:solidFill>
                  <a:srgbClr val="505050"/>
                </a:solidFill>
                <a:effectLst/>
                <a:latin typeface="NexusSerif"/>
              </a:rPr>
              <a:t>. </a:t>
            </a:r>
          </a:p>
          <a:p>
            <a:pPr algn="l">
              <a:spcBef>
                <a:spcPts val="800"/>
              </a:spcBef>
            </a:pPr>
            <a:r>
              <a:rPr lang="en-US" sz="2400" dirty="0">
                <a:solidFill>
                  <a:srgbClr val="505050"/>
                </a:solidFill>
                <a:latin typeface="NexusSerif"/>
              </a:rPr>
              <a:t>Usually well written, </a:t>
            </a:r>
            <a:r>
              <a:rPr lang="en-US" sz="2400" i="1" dirty="0">
                <a:solidFill>
                  <a:srgbClr val="505050"/>
                </a:solidFill>
                <a:latin typeface="NexusSerif"/>
              </a:rPr>
              <a:t>strong</a:t>
            </a:r>
            <a:r>
              <a:rPr lang="en-US" sz="2400" dirty="0">
                <a:solidFill>
                  <a:srgbClr val="505050"/>
                </a:solidFill>
                <a:latin typeface="NexusSerif"/>
              </a:rPr>
              <a:t> reproducibly, some actual insights. </a:t>
            </a:r>
          </a:p>
          <a:p>
            <a:pPr algn="l"/>
            <a:endParaRPr lang="en-US" sz="2400" b="0" i="0" dirty="0">
              <a:solidFill>
                <a:srgbClr val="505050"/>
              </a:solidFill>
              <a:effectLst/>
              <a:latin typeface="NexusSerif"/>
            </a:endParaRPr>
          </a:p>
          <a:p>
            <a:pPr algn="l"/>
            <a:r>
              <a:rPr lang="en-US" sz="2400" dirty="0">
                <a:solidFill>
                  <a:srgbClr val="505050"/>
                </a:solidFill>
                <a:latin typeface="NexusSerif"/>
              </a:rPr>
              <a:t>However, at the end of the day, they have to learn or set a dozen parameters to create predictions for datasets like the below (their first dataset of 48)  </a:t>
            </a:r>
            <a:endParaRPr lang="en-US" sz="2400" b="0" i="0" dirty="0">
              <a:solidFill>
                <a:srgbClr val="505050"/>
              </a:solidFill>
              <a:effectLst/>
              <a:latin typeface="NexusSerif"/>
            </a:endParaRPr>
          </a:p>
        </p:txBody>
      </p:sp>
      <p:sp>
        <p:nvSpPr>
          <p:cNvPr id="51" name="TextBox 50">
            <a:extLst>
              <a:ext uri="{FF2B5EF4-FFF2-40B4-BE49-F238E27FC236}">
                <a16:creationId xmlns:a16="http://schemas.microsoft.com/office/drawing/2014/main" id="{12992630-F713-4E86-8791-970F02EBF71A}"/>
              </a:ext>
            </a:extLst>
          </p:cNvPr>
          <p:cNvSpPr txBox="1"/>
          <p:nvPr/>
        </p:nvSpPr>
        <p:spPr>
          <a:xfrm>
            <a:off x="412017" y="5050685"/>
            <a:ext cx="11521561" cy="830997"/>
          </a:xfrm>
          <a:prstGeom prst="rect">
            <a:avLst/>
          </a:prstGeom>
          <a:noFill/>
        </p:spPr>
        <p:txBody>
          <a:bodyPr wrap="square">
            <a:spAutoFit/>
          </a:bodyPr>
          <a:lstStyle/>
          <a:p>
            <a:r>
              <a:rPr lang="en-US" sz="2400" dirty="0">
                <a:solidFill>
                  <a:srgbClr val="505050"/>
                </a:solidFill>
                <a:latin typeface="NexusSerif"/>
              </a:rPr>
              <a:t>However, a 20-year-old, simple, fast, single-parameter, dozen-lines-of-code method seems to be </a:t>
            </a:r>
            <a:r>
              <a:rPr lang="en-US" sz="2400" i="1" dirty="0">
                <a:solidFill>
                  <a:srgbClr val="505050"/>
                </a:solidFill>
                <a:latin typeface="NexusSerif"/>
              </a:rPr>
              <a:t>at least </a:t>
            </a:r>
            <a:r>
              <a:rPr lang="en-US" sz="2400" dirty="0">
                <a:solidFill>
                  <a:srgbClr val="505050"/>
                </a:solidFill>
                <a:latin typeface="NexusSerif"/>
              </a:rPr>
              <a:t>competitive. What does the use of deep learning buy for us here?</a:t>
            </a:r>
          </a:p>
        </p:txBody>
      </p:sp>
    </p:spTree>
    <p:extLst>
      <p:ext uri="{BB962C8B-B14F-4D97-AF65-F5344CB8AC3E}">
        <p14:creationId xmlns:p14="http://schemas.microsoft.com/office/powerpoint/2010/main" val="19277121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465078" y="-21590"/>
            <a:ext cx="12067281" cy="1263650"/>
          </a:xfrm>
        </p:spPr>
        <p:txBody>
          <a:bodyPr>
            <a:normAutofit/>
          </a:bodyPr>
          <a:lstStyle/>
          <a:p>
            <a:r>
              <a:rPr lang="en-US" dirty="0">
                <a:latin typeface="+mn-lt"/>
              </a:rPr>
              <a:t>Example of Deep Learning, but Shallow Thinking I</a:t>
            </a:r>
          </a:p>
        </p:txBody>
      </p:sp>
      <p:pic>
        <p:nvPicPr>
          <p:cNvPr id="4" name="officeArt object">
            <a:extLst>
              <a:ext uri="{FF2B5EF4-FFF2-40B4-BE49-F238E27FC236}">
                <a16:creationId xmlns:a16="http://schemas.microsoft.com/office/drawing/2014/main" id="{E7EB8F94-1EAF-4D30-BB1F-69991D3CDA7A}"/>
              </a:ext>
            </a:extLst>
          </p:cNvPr>
          <p:cNvPicPr/>
          <p:nvPr/>
        </p:nvPicPr>
        <p:blipFill rotWithShape="1">
          <a:blip r:embed="rId3"/>
          <a:srcRect l="23491" t="22574" r="10296" b="52226"/>
          <a:stretch/>
        </p:blipFill>
        <p:spPr>
          <a:xfrm>
            <a:off x="111125" y="4506595"/>
            <a:ext cx="7713942" cy="2268855"/>
          </a:xfrm>
          <a:prstGeom prst="rect">
            <a:avLst/>
          </a:prstGeom>
          <a:ln w="12700" cap="flat">
            <a:noFill/>
            <a:miter lim="400000"/>
          </a:ln>
          <a:effectLst/>
        </p:spPr>
      </p:pic>
      <p:pic>
        <p:nvPicPr>
          <p:cNvPr id="5" name="Picture 124">
            <a:extLst>
              <a:ext uri="{FF2B5EF4-FFF2-40B4-BE49-F238E27FC236}">
                <a16:creationId xmlns:a16="http://schemas.microsoft.com/office/drawing/2014/main" id="{5E2A9888-633C-47D9-A816-A2229966CA49}"/>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10521" t="12418" b="21980"/>
          <a:stretch>
            <a:fillRect/>
          </a:stretch>
        </p:blipFill>
        <p:spPr bwMode="auto">
          <a:xfrm>
            <a:off x="9740900" y="610235"/>
            <a:ext cx="2451100" cy="1680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a:extLst>
              <a:ext uri="{FF2B5EF4-FFF2-40B4-BE49-F238E27FC236}">
                <a16:creationId xmlns:a16="http://schemas.microsoft.com/office/drawing/2014/main" id="{BDEB7AFC-21A3-4DAF-B6AB-86B908B1C6D7}"/>
              </a:ext>
            </a:extLst>
          </p:cNvPr>
          <p:cNvSpPr/>
          <p:nvPr/>
        </p:nvSpPr>
        <p:spPr>
          <a:xfrm>
            <a:off x="0" y="6026150"/>
            <a:ext cx="8585200" cy="831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D4A16604-FE88-41AC-A0AB-F9AF2488E614}"/>
              </a:ext>
            </a:extLst>
          </p:cNvPr>
          <p:cNvSpPr/>
          <p:nvPr/>
        </p:nvSpPr>
        <p:spPr>
          <a:xfrm>
            <a:off x="-19050" y="4501861"/>
            <a:ext cx="8585200" cy="831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96C4D70-CA78-4CAA-A2FE-24E215369035}"/>
              </a:ext>
            </a:extLst>
          </p:cNvPr>
          <p:cNvSpPr/>
          <p:nvPr/>
        </p:nvSpPr>
        <p:spPr>
          <a:xfrm>
            <a:off x="3086100" y="5264006"/>
            <a:ext cx="5473700" cy="831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Rectangle 295">
            <a:extLst>
              <a:ext uri="{FF2B5EF4-FFF2-40B4-BE49-F238E27FC236}">
                <a16:creationId xmlns:a16="http://schemas.microsoft.com/office/drawing/2014/main" id="{3C76EBB5-F8F4-41CB-82C6-7DFC358DC861}"/>
              </a:ext>
            </a:extLst>
          </p:cNvPr>
          <p:cNvSpPr/>
          <p:nvPr/>
        </p:nvSpPr>
        <p:spPr>
          <a:xfrm>
            <a:off x="465078" y="1593432"/>
            <a:ext cx="11664950" cy="3277820"/>
          </a:xfrm>
          <a:prstGeom prst="rect">
            <a:avLst/>
          </a:prstGeom>
        </p:spPr>
        <p:txBody>
          <a:bodyPr wrap="square">
            <a:spAutoFit/>
          </a:bodyPr>
          <a:lstStyle/>
          <a:p>
            <a:pPr marL="571500" indent="-571500" algn="just">
              <a:spcAft>
                <a:spcPts val="600"/>
              </a:spcAft>
              <a:buFont typeface="Arial" panose="020B0604020202020204" pitchFamily="34" charset="0"/>
              <a:buChar char="•"/>
            </a:pPr>
            <a:r>
              <a:rPr lang="en-US" sz="3200" dirty="0">
                <a:ea typeface="+mj-ea"/>
                <a:cs typeface="+mj-cs"/>
              </a:rPr>
              <a:t>At least two recent papers did the following</a:t>
            </a:r>
          </a:p>
          <a:p>
            <a:pPr marL="571500" indent="-571500" algn="just">
              <a:spcAft>
                <a:spcPts val="600"/>
              </a:spcAft>
              <a:buFont typeface="Arial" panose="020B0604020202020204" pitchFamily="34" charset="0"/>
              <a:buChar char="•"/>
            </a:pPr>
            <a:r>
              <a:rPr lang="en-US" sz="3200" dirty="0">
                <a:ea typeface="+mj-ea"/>
                <a:cs typeface="+mj-cs"/>
              </a:rPr>
              <a:t>Use deep learning to look at a PPG signal, and classify the user's behavior into </a:t>
            </a:r>
            <a:r>
              <a:rPr lang="en-US" sz="3200" dirty="0">
                <a:solidFill>
                  <a:srgbClr val="FF0000"/>
                </a:solidFill>
                <a:ea typeface="+mj-ea"/>
                <a:cs typeface="+mj-cs"/>
              </a:rPr>
              <a:t>walking</a:t>
            </a:r>
            <a:r>
              <a:rPr lang="en-US" sz="3200" dirty="0">
                <a:ea typeface="+mj-ea"/>
                <a:cs typeface="+mj-cs"/>
              </a:rPr>
              <a:t>/</a:t>
            </a:r>
            <a:r>
              <a:rPr lang="en-US" sz="3200" dirty="0">
                <a:solidFill>
                  <a:srgbClr val="00B050"/>
                </a:solidFill>
                <a:ea typeface="+mj-ea"/>
                <a:cs typeface="+mj-cs"/>
              </a:rPr>
              <a:t>running</a:t>
            </a:r>
            <a:r>
              <a:rPr lang="en-US" sz="3200" dirty="0">
                <a:ea typeface="+mj-ea"/>
                <a:cs typeface="+mj-cs"/>
              </a:rPr>
              <a:t> etc.</a:t>
            </a:r>
          </a:p>
          <a:p>
            <a:pPr marL="571500" indent="-571500" algn="just">
              <a:spcAft>
                <a:spcPts val="600"/>
              </a:spcAft>
              <a:buFont typeface="Arial" panose="020B0604020202020204" pitchFamily="34" charset="0"/>
              <a:buChar char="•"/>
            </a:pPr>
            <a:r>
              <a:rPr lang="en-US" sz="3200" dirty="0">
                <a:ea typeface="+mj-ea"/>
                <a:cs typeface="+mj-cs"/>
              </a:rPr>
              <a:t>This is a stunning result! </a:t>
            </a:r>
          </a:p>
          <a:p>
            <a:pPr marL="571500" indent="-571500" algn="just">
              <a:spcAft>
                <a:spcPts val="600"/>
              </a:spcAft>
              <a:buFont typeface="Arial" panose="020B0604020202020204" pitchFamily="34" charset="0"/>
              <a:buChar char="•"/>
            </a:pPr>
            <a:r>
              <a:rPr lang="en-US" sz="3200" dirty="0">
                <a:ea typeface="+mj-ea"/>
                <a:cs typeface="+mj-cs"/>
              </a:rPr>
              <a:t>The result is attributes to various “magical” properties of deep learning. </a:t>
            </a:r>
          </a:p>
        </p:txBody>
      </p:sp>
    </p:spTree>
    <p:extLst>
      <p:ext uri="{BB962C8B-B14F-4D97-AF65-F5344CB8AC3E}">
        <p14:creationId xmlns:p14="http://schemas.microsoft.com/office/powerpoint/2010/main" val="14923927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24">
            <a:extLst>
              <a:ext uri="{FF2B5EF4-FFF2-40B4-BE49-F238E27FC236}">
                <a16:creationId xmlns:a16="http://schemas.microsoft.com/office/drawing/2014/main" id="{5E2A9888-633C-47D9-A816-A2229966CA49}"/>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10521" t="12418" b="21980"/>
          <a:stretch>
            <a:fillRect/>
          </a:stretch>
        </p:blipFill>
        <p:spPr bwMode="auto">
          <a:xfrm>
            <a:off x="9740900" y="610235"/>
            <a:ext cx="2451100" cy="1680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465078" y="-21590"/>
            <a:ext cx="12067281" cy="1263650"/>
          </a:xfrm>
        </p:spPr>
        <p:txBody>
          <a:bodyPr>
            <a:normAutofit/>
          </a:bodyPr>
          <a:lstStyle/>
          <a:p>
            <a:r>
              <a:rPr lang="en-US" dirty="0">
                <a:latin typeface="+mn-lt"/>
              </a:rPr>
              <a:t>Example of Deep Learning, but Shallow Thinking II</a:t>
            </a:r>
          </a:p>
        </p:txBody>
      </p:sp>
      <p:sp>
        <p:nvSpPr>
          <p:cNvPr id="296" name="Rectangle 295">
            <a:extLst>
              <a:ext uri="{FF2B5EF4-FFF2-40B4-BE49-F238E27FC236}">
                <a16:creationId xmlns:a16="http://schemas.microsoft.com/office/drawing/2014/main" id="{3C76EBB5-F8F4-41CB-82C6-7DFC358DC861}"/>
              </a:ext>
            </a:extLst>
          </p:cNvPr>
          <p:cNvSpPr/>
          <p:nvPr/>
        </p:nvSpPr>
        <p:spPr>
          <a:xfrm>
            <a:off x="465078" y="1593432"/>
            <a:ext cx="10971272" cy="1723549"/>
          </a:xfrm>
          <a:prstGeom prst="rect">
            <a:avLst/>
          </a:prstGeom>
        </p:spPr>
        <p:txBody>
          <a:bodyPr wrap="square">
            <a:spAutoFit/>
          </a:bodyPr>
          <a:lstStyle/>
          <a:p>
            <a:pPr marL="571500" indent="-571500" algn="just">
              <a:spcAft>
                <a:spcPts val="600"/>
              </a:spcAft>
              <a:buFont typeface="Arial" panose="020B0604020202020204" pitchFamily="34" charset="0"/>
              <a:buChar char="•"/>
            </a:pPr>
            <a:r>
              <a:rPr lang="en-US" sz="2400" dirty="0">
                <a:ea typeface="+mj-ea"/>
                <a:cs typeface="+mj-cs"/>
              </a:rPr>
              <a:t>But wait a minute..</a:t>
            </a:r>
          </a:p>
          <a:p>
            <a:pPr marL="571500" indent="-571500" algn="just">
              <a:spcAft>
                <a:spcPts val="600"/>
              </a:spcAft>
              <a:buFont typeface="Arial" panose="020B0604020202020204" pitchFamily="34" charset="0"/>
              <a:buChar char="•"/>
            </a:pPr>
            <a:r>
              <a:rPr lang="en-US" sz="2400" dirty="0">
                <a:ea typeface="+mj-ea"/>
                <a:cs typeface="+mj-cs"/>
              </a:rPr>
              <a:t>If you have the PPG, you can trivially get the heart rate, and the respiration rate (as we have done for decades).</a:t>
            </a:r>
          </a:p>
          <a:p>
            <a:pPr marL="571500" indent="-571500" algn="just">
              <a:spcAft>
                <a:spcPts val="600"/>
              </a:spcAft>
              <a:buFont typeface="Arial" panose="020B0604020202020204" pitchFamily="34" charset="0"/>
              <a:buChar char="•"/>
            </a:pPr>
            <a:r>
              <a:rPr lang="en-US" sz="2400" dirty="0">
                <a:ea typeface="+mj-ea"/>
                <a:cs typeface="+mj-cs"/>
              </a:rPr>
              <a:t>If you treat it as a simple 2D problem feature, a linear classifier is much better!</a:t>
            </a:r>
          </a:p>
        </p:txBody>
      </p:sp>
      <p:pic>
        <p:nvPicPr>
          <p:cNvPr id="4" name="officeArt object">
            <a:extLst>
              <a:ext uri="{FF2B5EF4-FFF2-40B4-BE49-F238E27FC236}">
                <a16:creationId xmlns:a16="http://schemas.microsoft.com/office/drawing/2014/main" id="{E7EB8F94-1EAF-4D30-BB1F-69991D3CDA7A}"/>
              </a:ext>
            </a:extLst>
          </p:cNvPr>
          <p:cNvPicPr/>
          <p:nvPr/>
        </p:nvPicPr>
        <p:blipFill rotWithShape="1">
          <a:blip r:embed="rId4"/>
          <a:srcRect l="23491" t="22574" r="10296" b="52226"/>
          <a:stretch/>
        </p:blipFill>
        <p:spPr>
          <a:xfrm>
            <a:off x="111125" y="5015156"/>
            <a:ext cx="5984873" cy="1760294"/>
          </a:xfrm>
          <a:prstGeom prst="rect">
            <a:avLst/>
          </a:prstGeom>
          <a:ln w="12700" cap="flat">
            <a:noFill/>
            <a:miter lim="400000"/>
          </a:ln>
          <a:effectLst/>
        </p:spPr>
      </p:pic>
      <p:sp>
        <p:nvSpPr>
          <p:cNvPr id="9" name="Rectangle 8">
            <a:extLst>
              <a:ext uri="{FF2B5EF4-FFF2-40B4-BE49-F238E27FC236}">
                <a16:creationId xmlns:a16="http://schemas.microsoft.com/office/drawing/2014/main" id="{3222AFF0-81E4-4DF2-97D8-85B008611047}"/>
              </a:ext>
            </a:extLst>
          </p:cNvPr>
          <p:cNvSpPr/>
          <p:nvPr/>
        </p:nvSpPr>
        <p:spPr>
          <a:xfrm>
            <a:off x="6096000" y="5321156"/>
            <a:ext cx="1511300" cy="7938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D50CBECF-85E7-4274-9ADE-8C4DEB746D14}"/>
              </a:ext>
            </a:extLst>
          </p:cNvPr>
          <p:cNvGrpSpPr/>
          <p:nvPr/>
        </p:nvGrpSpPr>
        <p:grpSpPr>
          <a:xfrm>
            <a:off x="9169177" y="4406901"/>
            <a:ext cx="2832324" cy="2517404"/>
            <a:chOff x="8522936" y="3895722"/>
            <a:chExt cx="3370614" cy="2995843"/>
          </a:xfrm>
        </p:grpSpPr>
        <p:cxnSp>
          <p:nvCxnSpPr>
            <p:cNvPr id="10" name="Straight Arrow Connector 9">
              <a:extLst>
                <a:ext uri="{FF2B5EF4-FFF2-40B4-BE49-F238E27FC236}">
                  <a16:creationId xmlns:a16="http://schemas.microsoft.com/office/drawing/2014/main" id="{CC82B6D1-A4E4-4719-BE52-204137081C44}"/>
                </a:ext>
              </a:extLst>
            </p:cNvPr>
            <p:cNvCxnSpPr>
              <a:cxnSpLocks/>
            </p:cNvCxnSpPr>
            <p:nvPr/>
          </p:nvCxnSpPr>
          <p:spPr>
            <a:xfrm flipV="1">
              <a:off x="8909050" y="4100467"/>
              <a:ext cx="0" cy="243686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1979518C-23A1-470D-AF16-C00D88FE5277}"/>
                </a:ext>
              </a:extLst>
            </p:cNvPr>
            <p:cNvCxnSpPr>
              <a:cxnSpLocks/>
            </p:cNvCxnSpPr>
            <p:nvPr/>
          </p:nvCxnSpPr>
          <p:spPr>
            <a:xfrm>
              <a:off x="8909050" y="6537329"/>
              <a:ext cx="29845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5585E79C-8800-40DE-8E70-69EE4FB33E16}"/>
                </a:ext>
              </a:extLst>
            </p:cNvPr>
            <p:cNvSpPr/>
            <p:nvPr/>
          </p:nvSpPr>
          <p:spPr>
            <a:xfrm>
              <a:off x="9528460" y="6191258"/>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7" name="TextBox 16">
              <a:extLst>
                <a:ext uri="{FF2B5EF4-FFF2-40B4-BE49-F238E27FC236}">
                  <a16:creationId xmlns:a16="http://schemas.microsoft.com/office/drawing/2014/main" id="{81C197FD-3271-4CB7-8B3E-374E692A5291}"/>
                </a:ext>
              </a:extLst>
            </p:cNvPr>
            <p:cNvSpPr txBox="1"/>
            <p:nvPr/>
          </p:nvSpPr>
          <p:spPr>
            <a:xfrm>
              <a:off x="9864725" y="6488668"/>
              <a:ext cx="1285876" cy="402897"/>
            </a:xfrm>
            <a:prstGeom prst="rect">
              <a:avLst/>
            </a:prstGeom>
            <a:noFill/>
          </p:spPr>
          <p:txBody>
            <a:bodyPr wrap="square">
              <a:spAutoFit/>
            </a:bodyPr>
            <a:lstStyle/>
            <a:p>
              <a:r>
                <a:rPr lang="en-US" sz="1600" dirty="0">
                  <a:ea typeface="+mj-ea"/>
                  <a:cs typeface="+mj-cs"/>
                </a:rPr>
                <a:t>heart rate</a:t>
              </a:r>
              <a:endParaRPr lang="en-US" sz="1600" dirty="0"/>
            </a:p>
          </p:txBody>
        </p:sp>
        <p:sp>
          <p:nvSpPr>
            <p:cNvPr id="18" name="TextBox 17">
              <a:extLst>
                <a:ext uri="{FF2B5EF4-FFF2-40B4-BE49-F238E27FC236}">
                  <a16:creationId xmlns:a16="http://schemas.microsoft.com/office/drawing/2014/main" id="{142F7584-38EA-471C-9BFF-85131DCD0A25}"/>
                </a:ext>
              </a:extLst>
            </p:cNvPr>
            <p:cNvSpPr txBox="1"/>
            <p:nvPr/>
          </p:nvSpPr>
          <p:spPr>
            <a:xfrm rot="16200000">
              <a:off x="7498836" y="4919822"/>
              <a:ext cx="2451097" cy="402897"/>
            </a:xfrm>
            <a:prstGeom prst="rect">
              <a:avLst/>
            </a:prstGeom>
            <a:noFill/>
          </p:spPr>
          <p:txBody>
            <a:bodyPr wrap="square">
              <a:spAutoFit/>
            </a:bodyPr>
            <a:lstStyle/>
            <a:p>
              <a:r>
                <a:rPr lang="en-US" sz="1600" dirty="0">
                  <a:ea typeface="+mj-ea"/>
                  <a:cs typeface="+mj-cs"/>
                </a:rPr>
                <a:t>respiration rate</a:t>
              </a:r>
              <a:endParaRPr lang="en-US" sz="1600" dirty="0"/>
            </a:p>
          </p:txBody>
        </p:sp>
        <p:sp>
          <p:nvSpPr>
            <p:cNvPr id="19" name="Oval 18">
              <a:extLst>
                <a:ext uri="{FF2B5EF4-FFF2-40B4-BE49-F238E27FC236}">
                  <a16:creationId xmlns:a16="http://schemas.microsoft.com/office/drawing/2014/main" id="{9F73E91F-3615-4BFE-B18A-C9E590D99D7B}"/>
                </a:ext>
              </a:extLst>
            </p:cNvPr>
            <p:cNvSpPr/>
            <p:nvPr/>
          </p:nvSpPr>
          <p:spPr>
            <a:xfrm>
              <a:off x="9183970" y="5832487"/>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0" name="Oval 19">
              <a:extLst>
                <a:ext uri="{FF2B5EF4-FFF2-40B4-BE49-F238E27FC236}">
                  <a16:creationId xmlns:a16="http://schemas.microsoft.com/office/drawing/2014/main" id="{1C45EA70-06E5-4149-A1E5-0B8D936AEEA5}"/>
                </a:ext>
              </a:extLst>
            </p:cNvPr>
            <p:cNvSpPr/>
            <p:nvPr/>
          </p:nvSpPr>
          <p:spPr>
            <a:xfrm>
              <a:off x="9278383" y="6108700"/>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1" name="Oval 20">
              <a:extLst>
                <a:ext uri="{FF2B5EF4-FFF2-40B4-BE49-F238E27FC236}">
                  <a16:creationId xmlns:a16="http://schemas.microsoft.com/office/drawing/2014/main" id="{83E6B8B2-8B59-4991-B02B-E4C0C831C9B4}"/>
                </a:ext>
              </a:extLst>
            </p:cNvPr>
            <p:cNvSpPr/>
            <p:nvPr/>
          </p:nvSpPr>
          <p:spPr>
            <a:xfrm>
              <a:off x="9528460" y="5940429"/>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2" name="Oval 21">
              <a:extLst>
                <a:ext uri="{FF2B5EF4-FFF2-40B4-BE49-F238E27FC236}">
                  <a16:creationId xmlns:a16="http://schemas.microsoft.com/office/drawing/2014/main" id="{B4647586-5B7F-48C8-9929-EE2661FB4AA1}"/>
                </a:ext>
              </a:extLst>
            </p:cNvPr>
            <p:cNvSpPr/>
            <p:nvPr/>
          </p:nvSpPr>
          <p:spPr>
            <a:xfrm>
              <a:off x="9326004" y="5829316"/>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3" name="Oval 22">
              <a:extLst>
                <a:ext uri="{FF2B5EF4-FFF2-40B4-BE49-F238E27FC236}">
                  <a16:creationId xmlns:a16="http://schemas.microsoft.com/office/drawing/2014/main" id="{A67C8F1D-64EC-4475-9B29-7EEE041DE176}"/>
                </a:ext>
              </a:extLst>
            </p:cNvPr>
            <p:cNvSpPr/>
            <p:nvPr/>
          </p:nvSpPr>
          <p:spPr>
            <a:xfrm>
              <a:off x="9554131" y="5788045"/>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4" name="Oval 23">
              <a:extLst>
                <a:ext uri="{FF2B5EF4-FFF2-40B4-BE49-F238E27FC236}">
                  <a16:creationId xmlns:a16="http://schemas.microsoft.com/office/drawing/2014/main" id="{F54380C5-6A6B-4489-9A35-3539DFE80352}"/>
                </a:ext>
              </a:extLst>
            </p:cNvPr>
            <p:cNvSpPr/>
            <p:nvPr/>
          </p:nvSpPr>
          <p:spPr>
            <a:xfrm>
              <a:off x="9693279" y="6061079"/>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5" name="Oval 24">
              <a:extLst>
                <a:ext uri="{FF2B5EF4-FFF2-40B4-BE49-F238E27FC236}">
                  <a16:creationId xmlns:a16="http://schemas.microsoft.com/office/drawing/2014/main" id="{B085B0F7-FFB5-48D7-BF42-A0221BEA3C70}"/>
                </a:ext>
              </a:extLst>
            </p:cNvPr>
            <p:cNvSpPr/>
            <p:nvPr/>
          </p:nvSpPr>
          <p:spPr>
            <a:xfrm>
              <a:off x="9693279" y="5810828"/>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6" name="Oval 25">
              <a:extLst>
                <a:ext uri="{FF2B5EF4-FFF2-40B4-BE49-F238E27FC236}">
                  <a16:creationId xmlns:a16="http://schemas.microsoft.com/office/drawing/2014/main" id="{A29F4805-DEED-43C9-BC7F-72A6C7ABDB54}"/>
                </a:ext>
              </a:extLst>
            </p:cNvPr>
            <p:cNvSpPr/>
            <p:nvPr/>
          </p:nvSpPr>
          <p:spPr>
            <a:xfrm>
              <a:off x="9693279" y="5559999"/>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7" name="Oval 26">
              <a:extLst>
                <a:ext uri="{FF2B5EF4-FFF2-40B4-BE49-F238E27FC236}">
                  <a16:creationId xmlns:a16="http://schemas.microsoft.com/office/drawing/2014/main" id="{200ED4DA-CD64-4338-95F6-E158BA4D8DE0}"/>
                </a:ext>
              </a:extLst>
            </p:cNvPr>
            <p:cNvSpPr/>
            <p:nvPr/>
          </p:nvSpPr>
          <p:spPr>
            <a:xfrm>
              <a:off x="9718950" y="5407615"/>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8" name="Oval 27">
              <a:extLst>
                <a:ext uri="{FF2B5EF4-FFF2-40B4-BE49-F238E27FC236}">
                  <a16:creationId xmlns:a16="http://schemas.microsoft.com/office/drawing/2014/main" id="{7BDD45AC-46BA-421A-8F05-9CDC43D941C2}"/>
                </a:ext>
              </a:extLst>
            </p:cNvPr>
            <p:cNvSpPr/>
            <p:nvPr/>
          </p:nvSpPr>
          <p:spPr>
            <a:xfrm>
              <a:off x="10194929" y="5512378"/>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6" name="Rectangle 15">
              <a:extLst>
                <a:ext uri="{FF2B5EF4-FFF2-40B4-BE49-F238E27FC236}">
                  <a16:creationId xmlns:a16="http://schemas.microsoft.com/office/drawing/2014/main" id="{C843B570-CEFA-4706-BD9A-5869D1337D9D}"/>
                </a:ext>
              </a:extLst>
            </p:cNvPr>
            <p:cNvSpPr/>
            <p:nvPr/>
          </p:nvSpPr>
          <p:spPr>
            <a:xfrm>
              <a:off x="10064750" y="5269159"/>
              <a:ext cx="101600" cy="1016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1" name="TextBox 30">
              <a:extLst>
                <a:ext uri="{FF2B5EF4-FFF2-40B4-BE49-F238E27FC236}">
                  <a16:creationId xmlns:a16="http://schemas.microsoft.com/office/drawing/2014/main" id="{BED8B6EF-A383-4D35-989B-0CA45FB7B981}"/>
                </a:ext>
              </a:extLst>
            </p:cNvPr>
            <p:cNvSpPr txBox="1"/>
            <p:nvPr/>
          </p:nvSpPr>
          <p:spPr>
            <a:xfrm>
              <a:off x="9466262" y="3988614"/>
              <a:ext cx="1870075" cy="402897"/>
            </a:xfrm>
            <a:prstGeom prst="rect">
              <a:avLst/>
            </a:prstGeom>
            <a:noFill/>
          </p:spPr>
          <p:txBody>
            <a:bodyPr wrap="square">
              <a:spAutoFit/>
            </a:bodyPr>
            <a:lstStyle/>
            <a:p>
              <a:r>
                <a:rPr lang="en-US" sz="1600" dirty="0">
                  <a:solidFill>
                    <a:srgbClr val="FF0000"/>
                  </a:solidFill>
                  <a:ea typeface="+mj-ea"/>
                  <a:cs typeface="+mj-cs"/>
                </a:rPr>
                <a:t>walking</a:t>
              </a:r>
              <a:r>
                <a:rPr lang="en-US" sz="1600" dirty="0">
                  <a:ea typeface="+mj-ea"/>
                  <a:cs typeface="+mj-cs"/>
                </a:rPr>
                <a:t>/</a:t>
              </a:r>
              <a:r>
                <a:rPr lang="en-US" sz="1600" dirty="0">
                  <a:solidFill>
                    <a:srgbClr val="00B050"/>
                  </a:solidFill>
                  <a:ea typeface="+mj-ea"/>
                  <a:cs typeface="+mj-cs"/>
                </a:rPr>
                <a:t>running</a:t>
              </a:r>
              <a:endParaRPr lang="en-US" sz="1600" dirty="0"/>
            </a:p>
          </p:txBody>
        </p:sp>
        <p:sp>
          <p:nvSpPr>
            <p:cNvPr id="32" name="Rectangle 31">
              <a:extLst>
                <a:ext uri="{FF2B5EF4-FFF2-40B4-BE49-F238E27FC236}">
                  <a16:creationId xmlns:a16="http://schemas.microsoft.com/office/drawing/2014/main" id="{036F5CAB-F79D-41B8-BA2D-6294819C3A4B}"/>
                </a:ext>
              </a:extLst>
            </p:cNvPr>
            <p:cNvSpPr/>
            <p:nvPr/>
          </p:nvSpPr>
          <p:spPr>
            <a:xfrm>
              <a:off x="10092531" y="4782762"/>
              <a:ext cx="101600" cy="1016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3" name="Rectangle 32">
              <a:extLst>
                <a:ext uri="{FF2B5EF4-FFF2-40B4-BE49-F238E27FC236}">
                  <a16:creationId xmlns:a16="http://schemas.microsoft.com/office/drawing/2014/main" id="{027883E1-3240-4E18-AE7A-BF6BC2B2A6DF}"/>
                </a:ext>
              </a:extLst>
            </p:cNvPr>
            <p:cNvSpPr/>
            <p:nvPr/>
          </p:nvSpPr>
          <p:spPr>
            <a:xfrm>
              <a:off x="10623550" y="4972555"/>
              <a:ext cx="101600" cy="1016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4" name="Rectangle 33">
              <a:extLst>
                <a:ext uri="{FF2B5EF4-FFF2-40B4-BE49-F238E27FC236}">
                  <a16:creationId xmlns:a16="http://schemas.microsoft.com/office/drawing/2014/main" id="{2BD25A4A-5772-4482-8E8B-CCF7869C3115}"/>
                </a:ext>
              </a:extLst>
            </p:cNvPr>
            <p:cNvSpPr/>
            <p:nvPr/>
          </p:nvSpPr>
          <p:spPr>
            <a:xfrm>
              <a:off x="10972800" y="5594896"/>
              <a:ext cx="101600" cy="1016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5" name="Rectangle 34">
              <a:extLst>
                <a:ext uri="{FF2B5EF4-FFF2-40B4-BE49-F238E27FC236}">
                  <a16:creationId xmlns:a16="http://schemas.microsoft.com/office/drawing/2014/main" id="{616A3FC2-FA20-427D-A4FF-13DCFAA36614}"/>
                </a:ext>
              </a:extLst>
            </p:cNvPr>
            <p:cNvSpPr/>
            <p:nvPr/>
          </p:nvSpPr>
          <p:spPr>
            <a:xfrm>
              <a:off x="11023600" y="4934342"/>
              <a:ext cx="101600" cy="1016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6" name="Rectangle 35">
              <a:extLst>
                <a:ext uri="{FF2B5EF4-FFF2-40B4-BE49-F238E27FC236}">
                  <a16:creationId xmlns:a16="http://schemas.microsoft.com/office/drawing/2014/main" id="{F348ACDD-144B-475F-828F-52BE00F39AA6}"/>
                </a:ext>
              </a:extLst>
            </p:cNvPr>
            <p:cNvSpPr/>
            <p:nvPr/>
          </p:nvSpPr>
          <p:spPr>
            <a:xfrm>
              <a:off x="9994896" y="5578968"/>
              <a:ext cx="101600" cy="1016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7" name="Rectangle 36">
              <a:extLst>
                <a:ext uri="{FF2B5EF4-FFF2-40B4-BE49-F238E27FC236}">
                  <a16:creationId xmlns:a16="http://schemas.microsoft.com/office/drawing/2014/main" id="{D69F1DA8-0EF7-46BF-93CD-A1A79EEAE46D}"/>
                </a:ext>
              </a:extLst>
            </p:cNvPr>
            <p:cNvSpPr/>
            <p:nvPr/>
          </p:nvSpPr>
          <p:spPr>
            <a:xfrm>
              <a:off x="10369550" y="5573959"/>
              <a:ext cx="101600" cy="1016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8" name="Rectangle 37">
              <a:extLst>
                <a:ext uri="{FF2B5EF4-FFF2-40B4-BE49-F238E27FC236}">
                  <a16:creationId xmlns:a16="http://schemas.microsoft.com/office/drawing/2014/main" id="{92E7A1F6-B645-46EB-93EB-2F22965DDC0A}"/>
                </a:ext>
              </a:extLst>
            </p:cNvPr>
            <p:cNvSpPr/>
            <p:nvPr/>
          </p:nvSpPr>
          <p:spPr>
            <a:xfrm>
              <a:off x="10456862" y="4643926"/>
              <a:ext cx="101600" cy="1016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9" name="Rectangle 38">
              <a:extLst>
                <a:ext uri="{FF2B5EF4-FFF2-40B4-BE49-F238E27FC236}">
                  <a16:creationId xmlns:a16="http://schemas.microsoft.com/office/drawing/2014/main" id="{50CA5806-3678-4791-B730-149170BA6284}"/>
                </a:ext>
              </a:extLst>
            </p:cNvPr>
            <p:cNvSpPr/>
            <p:nvPr/>
          </p:nvSpPr>
          <p:spPr>
            <a:xfrm>
              <a:off x="10706100" y="4751001"/>
              <a:ext cx="101600" cy="1016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0" name="Rectangle 39">
              <a:extLst>
                <a:ext uri="{FF2B5EF4-FFF2-40B4-BE49-F238E27FC236}">
                  <a16:creationId xmlns:a16="http://schemas.microsoft.com/office/drawing/2014/main" id="{B05F081F-DF19-4964-B971-3833387063D6}"/>
                </a:ext>
              </a:extLst>
            </p:cNvPr>
            <p:cNvSpPr/>
            <p:nvPr/>
          </p:nvSpPr>
          <p:spPr>
            <a:xfrm>
              <a:off x="10217150" y="4853523"/>
              <a:ext cx="101600" cy="1016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1" name="Oval 40">
              <a:extLst>
                <a:ext uri="{FF2B5EF4-FFF2-40B4-BE49-F238E27FC236}">
                  <a16:creationId xmlns:a16="http://schemas.microsoft.com/office/drawing/2014/main" id="{173DCD02-CE07-4AA4-A1BC-14E9D64EE952}"/>
                </a:ext>
              </a:extLst>
            </p:cNvPr>
            <p:cNvSpPr/>
            <p:nvPr/>
          </p:nvSpPr>
          <p:spPr>
            <a:xfrm>
              <a:off x="9945413" y="5810828"/>
              <a:ext cx="95242" cy="95242"/>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cxnSp>
          <p:nvCxnSpPr>
            <p:cNvPr id="44" name="Straight Connector 43">
              <a:extLst>
                <a:ext uri="{FF2B5EF4-FFF2-40B4-BE49-F238E27FC236}">
                  <a16:creationId xmlns:a16="http://schemas.microsoft.com/office/drawing/2014/main" id="{70F85D6D-DACA-4FAD-90D9-25FA72802772}"/>
                </a:ext>
              </a:extLst>
            </p:cNvPr>
            <p:cNvCxnSpPr/>
            <p:nvPr/>
          </p:nvCxnSpPr>
          <p:spPr>
            <a:xfrm>
              <a:off x="9200073" y="4506595"/>
              <a:ext cx="1729354" cy="1925955"/>
            </a:xfrm>
            <a:prstGeom prst="line">
              <a:avLst/>
            </a:prstGeom>
          </p:spPr>
          <p:style>
            <a:lnRef idx="1">
              <a:schemeClr val="accent1"/>
            </a:lnRef>
            <a:fillRef idx="0">
              <a:schemeClr val="accent1"/>
            </a:fillRef>
            <a:effectRef idx="0">
              <a:schemeClr val="accent1"/>
            </a:effectRef>
            <a:fontRef idx="minor">
              <a:schemeClr val="tx1"/>
            </a:fontRef>
          </p:style>
        </p:cxnSp>
      </p:grpSp>
      <p:sp>
        <p:nvSpPr>
          <p:cNvPr id="42" name="TextBox 41">
            <a:extLst>
              <a:ext uri="{FF2B5EF4-FFF2-40B4-BE49-F238E27FC236}">
                <a16:creationId xmlns:a16="http://schemas.microsoft.com/office/drawing/2014/main" id="{767061AD-CC9C-48DB-B75D-82E99CD66542}"/>
              </a:ext>
            </a:extLst>
          </p:cNvPr>
          <p:cNvSpPr txBox="1"/>
          <p:nvPr/>
        </p:nvSpPr>
        <p:spPr>
          <a:xfrm>
            <a:off x="243958" y="3485471"/>
            <a:ext cx="8817492" cy="1200329"/>
          </a:xfrm>
          <a:prstGeom prst="rect">
            <a:avLst/>
          </a:prstGeom>
          <a:noFill/>
        </p:spPr>
        <p:txBody>
          <a:bodyPr wrap="square">
            <a:spAutoFit/>
          </a:bodyPr>
          <a:lstStyle/>
          <a:p>
            <a:r>
              <a:rPr lang="en-US" sz="2400" dirty="0">
                <a:ea typeface="+mj-ea"/>
                <a:cs typeface="+mj-cs"/>
              </a:rPr>
              <a:t>Here deep learning is doing nothing magical. It is doing indirectly and expensively, what people have been doing </a:t>
            </a:r>
            <a:r>
              <a:rPr lang="en-US" sz="2400" i="1" dirty="0">
                <a:ea typeface="+mj-ea"/>
                <a:cs typeface="+mj-cs"/>
              </a:rPr>
              <a:t>directly</a:t>
            </a:r>
            <a:r>
              <a:rPr lang="en-US" sz="2400" dirty="0">
                <a:ea typeface="+mj-ea"/>
                <a:cs typeface="+mj-cs"/>
              </a:rPr>
              <a:t> for decades, and attributing it to the “magic” of deep learning.  </a:t>
            </a:r>
          </a:p>
        </p:txBody>
      </p:sp>
    </p:spTree>
    <p:extLst>
      <p:ext uri="{BB962C8B-B14F-4D97-AF65-F5344CB8AC3E}">
        <p14:creationId xmlns:p14="http://schemas.microsoft.com/office/powerpoint/2010/main" val="51684147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465078" y="-21590"/>
            <a:ext cx="12067281" cy="1263650"/>
          </a:xfrm>
        </p:spPr>
        <p:txBody>
          <a:bodyPr>
            <a:normAutofit/>
          </a:bodyPr>
          <a:lstStyle/>
          <a:p>
            <a:r>
              <a:rPr lang="en-US" dirty="0">
                <a:latin typeface="+mn-lt"/>
              </a:rPr>
              <a:t>Example of Deep Learning, but Shallow Thinking III</a:t>
            </a:r>
          </a:p>
        </p:txBody>
      </p:sp>
      <p:sp>
        <p:nvSpPr>
          <p:cNvPr id="296" name="Rectangle 295">
            <a:extLst>
              <a:ext uri="{FF2B5EF4-FFF2-40B4-BE49-F238E27FC236}">
                <a16:creationId xmlns:a16="http://schemas.microsoft.com/office/drawing/2014/main" id="{3C76EBB5-F8F4-41CB-82C6-7DFC358DC861}"/>
              </a:ext>
            </a:extLst>
          </p:cNvPr>
          <p:cNvSpPr/>
          <p:nvPr/>
        </p:nvSpPr>
        <p:spPr>
          <a:xfrm>
            <a:off x="465078" y="1593432"/>
            <a:ext cx="11212572" cy="4678204"/>
          </a:xfrm>
          <a:prstGeom prst="rect">
            <a:avLst/>
          </a:prstGeom>
        </p:spPr>
        <p:txBody>
          <a:bodyPr wrap="square">
            <a:spAutoFit/>
          </a:bodyPr>
          <a:lstStyle/>
          <a:p>
            <a:pPr marL="571500" indent="-571500" algn="just">
              <a:spcAft>
                <a:spcPts val="600"/>
              </a:spcAft>
              <a:buFont typeface="Arial" panose="020B0604020202020204" pitchFamily="34" charset="0"/>
              <a:buChar char="•"/>
            </a:pPr>
            <a:r>
              <a:rPr lang="en-US" sz="3600" dirty="0">
                <a:ea typeface="+mj-ea"/>
                <a:cs typeface="+mj-cs"/>
              </a:rPr>
              <a:t>I believe that </a:t>
            </a:r>
            <a:r>
              <a:rPr lang="en-US" sz="3600" i="1" dirty="0">
                <a:ea typeface="+mj-ea"/>
                <a:cs typeface="+mj-cs"/>
              </a:rPr>
              <a:t>most</a:t>
            </a:r>
            <a:r>
              <a:rPr lang="en-US" sz="3600" dirty="0">
                <a:ea typeface="+mj-ea"/>
                <a:cs typeface="+mj-cs"/>
              </a:rPr>
              <a:t> deep learning for TSAD papers are like the example on the last slide</a:t>
            </a:r>
          </a:p>
          <a:p>
            <a:pPr marL="571500" indent="-571500" algn="just">
              <a:spcAft>
                <a:spcPts val="600"/>
              </a:spcAft>
              <a:buFont typeface="Arial" panose="020B0604020202020204" pitchFamily="34" charset="0"/>
              <a:buChar char="•"/>
            </a:pPr>
            <a:r>
              <a:rPr lang="en-US" sz="3600" dirty="0">
                <a:ea typeface="+mj-ea"/>
                <a:cs typeface="+mj-cs"/>
              </a:rPr>
              <a:t>They are using complex deep learning to solve a problem that was solvable with much simpler methods decades ago. </a:t>
            </a:r>
          </a:p>
          <a:p>
            <a:pPr marL="571500" indent="-571500" algn="just">
              <a:spcAft>
                <a:spcPts val="600"/>
              </a:spcAft>
              <a:buFont typeface="Arial" panose="020B0604020202020204" pitchFamily="34" charset="0"/>
              <a:buChar char="•"/>
            </a:pPr>
            <a:r>
              <a:rPr lang="en-US" sz="3600" dirty="0">
                <a:ea typeface="+mj-ea"/>
                <a:cs typeface="+mj-cs"/>
              </a:rPr>
              <a:t>They are attributing their “success” to some vague “magic” of deep learning, not to the fact that the datasets they are working on are trivial!</a:t>
            </a:r>
          </a:p>
        </p:txBody>
      </p:sp>
    </p:spTree>
    <p:extLst>
      <p:ext uri="{BB962C8B-B14F-4D97-AF65-F5344CB8AC3E}">
        <p14:creationId xmlns:p14="http://schemas.microsoft.com/office/powerpoint/2010/main" val="196421824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465078" y="-21590"/>
            <a:ext cx="12067281" cy="1263650"/>
          </a:xfrm>
        </p:spPr>
        <p:txBody>
          <a:bodyPr>
            <a:normAutofit/>
          </a:bodyPr>
          <a:lstStyle/>
          <a:p>
            <a:r>
              <a:rPr lang="en-US" dirty="0">
                <a:latin typeface="+mn-lt"/>
              </a:rPr>
              <a:t>Late Breaking News</a:t>
            </a:r>
          </a:p>
        </p:txBody>
      </p:sp>
      <p:sp>
        <p:nvSpPr>
          <p:cNvPr id="296" name="Rectangle 295">
            <a:extLst>
              <a:ext uri="{FF2B5EF4-FFF2-40B4-BE49-F238E27FC236}">
                <a16:creationId xmlns:a16="http://schemas.microsoft.com/office/drawing/2014/main" id="{3C76EBB5-F8F4-41CB-82C6-7DFC358DC861}"/>
              </a:ext>
            </a:extLst>
          </p:cNvPr>
          <p:cNvSpPr/>
          <p:nvPr/>
        </p:nvSpPr>
        <p:spPr>
          <a:xfrm>
            <a:off x="152400" y="1263650"/>
            <a:ext cx="11664950" cy="1123384"/>
          </a:xfrm>
          <a:prstGeom prst="rect">
            <a:avLst/>
          </a:prstGeom>
        </p:spPr>
        <p:txBody>
          <a:bodyPr wrap="square">
            <a:spAutoFit/>
          </a:bodyPr>
          <a:lstStyle/>
          <a:p>
            <a:pPr marL="285750" indent="-285750" algn="just">
              <a:spcAft>
                <a:spcPts val="1800"/>
              </a:spcAft>
              <a:buFont typeface="Arial" panose="020B0604020202020204" pitchFamily="34" charset="0"/>
              <a:buChar char="•"/>
            </a:pPr>
            <a:r>
              <a:rPr lang="en-US" sz="2600" i="0" dirty="0">
                <a:effectLst/>
              </a:rPr>
              <a:t>Two papers make similar observations in a slightly different time series context. </a:t>
            </a:r>
            <a:endParaRPr lang="en-US" sz="2600" dirty="0"/>
          </a:p>
          <a:p>
            <a:pPr marL="285750" indent="-285750" algn="just">
              <a:spcAft>
                <a:spcPts val="600"/>
              </a:spcAft>
              <a:buFont typeface="Arial" panose="020B0604020202020204" pitchFamily="34" charset="0"/>
              <a:buChar char="•"/>
            </a:pPr>
            <a:endParaRPr lang="en-US" sz="2600" dirty="0"/>
          </a:p>
        </p:txBody>
      </p:sp>
      <p:pic>
        <p:nvPicPr>
          <p:cNvPr id="4" name="Picture 3">
            <a:extLst>
              <a:ext uri="{FF2B5EF4-FFF2-40B4-BE49-F238E27FC236}">
                <a16:creationId xmlns:a16="http://schemas.microsoft.com/office/drawing/2014/main" id="{2462C1DF-308D-4239-A2B0-C749963C1CEB}"/>
              </a:ext>
            </a:extLst>
          </p:cNvPr>
          <p:cNvPicPr>
            <a:picLocks noChangeAspect="1"/>
          </p:cNvPicPr>
          <p:nvPr/>
        </p:nvPicPr>
        <p:blipFill rotWithShape="1">
          <a:blip r:embed="rId3"/>
          <a:srcRect b="33379"/>
          <a:stretch/>
        </p:blipFill>
        <p:spPr>
          <a:xfrm>
            <a:off x="1098550" y="2050338"/>
            <a:ext cx="8147050" cy="2079070"/>
          </a:xfrm>
          <a:prstGeom prst="rect">
            <a:avLst/>
          </a:prstGeom>
          <a:ln>
            <a:solidFill>
              <a:schemeClr val="bg1">
                <a:lumMod val="75000"/>
              </a:schemeClr>
            </a:solidFill>
          </a:ln>
        </p:spPr>
      </p:pic>
      <p:pic>
        <p:nvPicPr>
          <p:cNvPr id="6" name="Picture 5">
            <a:extLst>
              <a:ext uri="{FF2B5EF4-FFF2-40B4-BE49-F238E27FC236}">
                <a16:creationId xmlns:a16="http://schemas.microsoft.com/office/drawing/2014/main" id="{9E14377E-0878-47CB-AEC4-73913E0721BF}"/>
              </a:ext>
            </a:extLst>
          </p:cNvPr>
          <p:cNvPicPr>
            <a:picLocks noChangeAspect="1"/>
          </p:cNvPicPr>
          <p:nvPr/>
        </p:nvPicPr>
        <p:blipFill>
          <a:blip r:embed="rId4"/>
          <a:stretch>
            <a:fillRect/>
          </a:stretch>
        </p:blipFill>
        <p:spPr>
          <a:xfrm>
            <a:off x="3785870" y="4470967"/>
            <a:ext cx="8147050" cy="1784779"/>
          </a:xfrm>
          <a:prstGeom prst="rect">
            <a:avLst/>
          </a:prstGeom>
          <a:ln>
            <a:solidFill>
              <a:schemeClr val="bg1">
                <a:lumMod val="75000"/>
              </a:schemeClr>
            </a:solidFill>
          </a:ln>
        </p:spPr>
      </p:pic>
      <p:sp>
        <p:nvSpPr>
          <p:cNvPr id="7" name="TextBox 6">
            <a:extLst>
              <a:ext uri="{FF2B5EF4-FFF2-40B4-BE49-F238E27FC236}">
                <a16:creationId xmlns:a16="http://schemas.microsoft.com/office/drawing/2014/main" id="{C5F084E1-14ED-4543-9257-79B5E52FB340}"/>
              </a:ext>
            </a:extLst>
          </p:cNvPr>
          <p:cNvSpPr txBox="1"/>
          <p:nvPr/>
        </p:nvSpPr>
        <p:spPr>
          <a:xfrm>
            <a:off x="4977130" y="6347331"/>
            <a:ext cx="6266180" cy="415498"/>
          </a:xfrm>
          <a:prstGeom prst="rect">
            <a:avLst/>
          </a:prstGeom>
          <a:noFill/>
        </p:spPr>
        <p:txBody>
          <a:bodyPr wrap="square">
            <a:spAutoFit/>
          </a:bodyPr>
          <a:lstStyle/>
          <a:p>
            <a:r>
              <a:rPr lang="en-US" sz="1050" b="0" i="0" dirty="0">
                <a:solidFill>
                  <a:srgbClr val="333333"/>
                </a:solidFill>
                <a:effectLst/>
                <a:latin typeface="Arial" panose="020B0604020202020204" pitchFamily="34" charset="0"/>
              </a:rPr>
              <a:t>E. L. </a:t>
            </a:r>
            <a:r>
              <a:rPr lang="en-US" sz="1050" b="0" i="0" dirty="0" err="1">
                <a:solidFill>
                  <a:srgbClr val="333333"/>
                </a:solidFill>
                <a:effectLst/>
                <a:latin typeface="Arial" panose="020B0604020202020204" pitchFamily="34" charset="0"/>
              </a:rPr>
              <a:t>Manibardo</a:t>
            </a:r>
            <a:r>
              <a:rPr lang="en-US" sz="1050" b="0" i="0" dirty="0">
                <a:solidFill>
                  <a:srgbClr val="333333"/>
                </a:solidFill>
                <a:effectLst/>
                <a:latin typeface="Arial" panose="020B0604020202020204" pitchFamily="34" charset="0"/>
              </a:rPr>
              <a:t>, I. </a:t>
            </a:r>
            <a:r>
              <a:rPr lang="en-US" sz="1050" b="0" i="0" dirty="0" err="1">
                <a:solidFill>
                  <a:srgbClr val="333333"/>
                </a:solidFill>
                <a:effectLst/>
                <a:latin typeface="Arial" panose="020B0604020202020204" pitchFamily="34" charset="0"/>
              </a:rPr>
              <a:t>Laña</a:t>
            </a:r>
            <a:r>
              <a:rPr lang="en-US" sz="1050" b="0" i="0" dirty="0">
                <a:solidFill>
                  <a:srgbClr val="333333"/>
                </a:solidFill>
                <a:effectLst/>
                <a:latin typeface="Arial" panose="020B0604020202020204" pitchFamily="34" charset="0"/>
              </a:rPr>
              <a:t> and J. Del Ser, "Deep Learning for Road Traffic Forecasting: Does It Make a Difference?," in </a:t>
            </a:r>
            <a:r>
              <a:rPr lang="en-US" sz="1050" b="0" i="1" dirty="0">
                <a:solidFill>
                  <a:srgbClr val="333333"/>
                </a:solidFill>
                <a:effectLst/>
                <a:latin typeface="Arial" panose="020B0604020202020204" pitchFamily="34" charset="0"/>
              </a:rPr>
              <a:t>IEEE Transactions on Intelligent Transportation Systems</a:t>
            </a:r>
            <a:r>
              <a:rPr lang="en-US" sz="1050" b="0" i="0" dirty="0">
                <a:solidFill>
                  <a:srgbClr val="333333"/>
                </a:solidFill>
                <a:effectLst/>
                <a:latin typeface="Arial" panose="020B0604020202020204" pitchFamily="34" charset="0"/>
              </a:rPr>
              <a:t> (Early access), 2021.</a:t>
            </a:r>
            <a:endParaRPr lang="en-US" sz="1050" dirty="0"/>
          </a:p>
        </p:txBody>
      </p:sp>
    </p:spTree>
    <p:extLst>
      <p:ext uri="{BB962C8B-B14F-4D97-AF65-F5344CB8AC3E}">
        <p14:creationId xmlns:p14="http://schemas.microsoft.com/office/powerpoint/2010/main" val="63309358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59050" y="-19136"/>
            <a:ext cx="12067281" cy="978999"/>
          </a:xfrm>
        </p:spPr>
        <p:txBody>
          <a:bodyPr>
            <a:normAutofit/>
          </a:bodyPr>
          <a:lstStyle/>
          <a:p>
            <a:r>
              <a:rPr lang="en-US" dirty="0">
                <a:latin typeface="+mn-lt"/>
              </a:rPr>
              <a:t>Stabbing William of Ockham in the Heart  </a:t>
            </a:r>
          </a:p>
        </p:txBody>
      </p:sp>
      <p:sp>
        <p:nvSpPr>
          <p:cNvPr id="8" name="Line 16">
            <a:extLst>
              <a:ext uri="{FF2B5EF4-FFF2-40B4-BE49-F238E27FC236}">
                <a16:creationId xmlns:a16="http://schemas.microsoft.com/office/drawing/2014/main" id="{37547AB5-5647-464C-A5F6-FAADAEE74DF6}"/>
              </a:ext>
            </a:extLst>
          </p:cNvPr>
          <p:cNvSpPr>
            <a:spLocks noChangeShapeType="1"/>
          </p:cNvSpPr>
          <p:nvPr/>
        </p:nvSpPr>
        <p:spPr bwMode="auto">
          <a:xfrm>
            <a:off x="4379321" y="2191182"/>
            <a:ext cx="744293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9" name="Line 22">
            <a:extLst>
              <a:ext uri="{FF2B5EF4-FFF2-40B4-BE49-F238E27FC236}">
                <a16:creationId xmlns:a16="http://schemas.microsoft.com/office/drawing/2014/main" id="{FCC59C90-6413-411A-9E76-52CCFF418DFB}"/>
              </a:ext>
            </a:extLst>
          </p:cNvPr>
          <p:cNvSpPr>
            <a:spLocks noChangeShapeType="1"/>
          </p:cNvSpPr>
          <p:nvPr/>
        </p:nvSpPr>
        <p:spPr bwMode="auto">
          <a:xfrm>
            <a:off x="4379321" y="2191182"/>
            <a:ext cx="73526"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10" name="Freeform 28">
            <a:extLst>
              <a:ext uri="{FF2B5EF4-FFF2-40B4-BE49-F238E27FC236}">
                <a16:creationId xmlns:a16="http://schemas.microsoft.com/office/drawing/2014/main" id="{38C2C230-E232-41FD-9281-D81D5EF388ED}"/>
              </a:ext>
            </a:extLst>
          </p:cNvPr>
          <p:cNvSpPr>
            <a:spLocks/>
          </p:cNvSpPr>
          <p:nvPr/>
        </p:nvSpPr>
        <p:spPr bwMode="auto">
          <a:xfrm>
            <a:off x="4379321" y="1163823"/>
            <a:ext cx="7409230" cy="967283"/>
          </a:xfrm>
          <a:custGeom>
            <a:avLst/>
            <a:gdLst>
              <a:gd name="T0" fmla="*/ 75 w 4837"/>
              <a:gd name="T1" fmla="*/ 99 h 161"/>
              <a:gd name="T2" fmla="*/ 151 w 4837"/>
              <a:gd name="T3" fmla="*/ 141 h 161"/>
              <a:gd name="T4" fmla="*/ 227 w 4837"/>
              <a:gd name="T5" fmla="*/ 147 h 161"/>
              <a:gd name="T6" fmla="*/ 303 w 4837"/>
              <a:gd name="T7" fmla="*/ 140 h 161"/>
              <a:gd name="T8" fmla="*/ 379 w 4837"/>
              <a:gd name="T9" fmla="*/ 150 h 161"/>
              <a:gd name="T10" fmla="*/ 455 w 4837"/>
              <a:gd name="T11" fmla="*/ 148 h 161"/>
              <a:gd name="T12" fmla="*/ 530 w 4837"/>
              <a:gd name="T13" fmla="*/ 149 h 161"/>
              <a:gd name="T14" fmla="*/ 606 w 4837"/>
              <a:gd name="T15" fmla="*/ 137 h 161"/>
              <a:gd name="T16" fmla="*/ 682 w 4837"/>
              <a:gd name="T17" fmla="*/ 152 h 161"/>
              <a:gd name="T18" fmla="*/ 758 w 4837"/>
              <a:gd name="T19" fmla="*/ 154 h 161"/>
              <a:gd name="T20" fmla="*/ 834 w 4837"/>
              <a:gd name="T21" fmla="*/ 155 h 161"/>
              <a:gd name="T22" fmla="*/ 909 w 4837"/>
              <a:gd name="T23" fmla="*/ 161 h 161"/>
              <a:gd name="T24" fmla="*/ 985 w 4837"/>
              <a:gd name="T25" fmla="*/ 154 h 161"/>
              <a:gd name="T26" fmla="*/ 1061 w 4837"/>
              <a:gd name="T27" fmla="*/ 150 h 161"/>
              <a:gd name="T28" fmla="*/ 1137 w 4837"/>
              <a:gd name="T29" fmla="*/ 150 h 161"/>
              <a:gd name="T30" fmla="*/ 1213 w 4837"/>
              <a:gd name="T31" fmla="*/ 140 h 161"/>
              <a:gd name="T32" fmla="*/ 1288 w 4837"/>
              <a:gd name="T33" fmla="*/ 151 h 161"/>
              <a:gd name="T34" fmla="*/ 1364 w 4837"/>
              <a:gd name="T35" fmla="*/ 143 h 161"/>
              <a:gd name="T36" fmla="*/ 1440 w 4837"/>
              <a:gd name="T37" fmla="*/ 144 h 161"/>
              <a:gd name="T38" fmla="*/ 1516 w 4837"/>
              <a:gd name="T39" fmla="*/ 135 h 161"/>
              <a:gd name="T40" fmla="*/ 1592 w 4837"/>
              <a:gd name="T41" fmla="*/ 150 h 161"/>
              <a:gd name="T42" fmla="*/ 1667 w 4837"/>
              <a:gd name="T43" fmla="*/ 141 h 161"/>
              <a:gd name="T44" fmla="*/ 1743 w 4837"/>
              <a:gd name="T45" fmla="*/ 146 h 161"/>
              <a:gd name="T46" fmla="*/ 1819 w 4837"/>
              <a:gd name="T47" fmla="*/ 152 h 161"/>
              <a:gd name="T48" fmla="*/ 1895 w 4837"/>
              <a:gd name="T49" fmla="*/ 137 h 161"/>
              <a:gd name="T50" fmla="*/ 1971 w 4837"/>
              <a:gd name="T51" fmla="*/ 135 h 161"/>
              <a:gd name="T52" fmla="*/ 2047 w 4837"/>
              <a:gd name="T53" fmla="*/ 152 h 161"/>
              <a:gd name="T54" fmla="*/ 2122 w 4837"/>
              <a:gd name="T55" fmla="*/ 148 h 161"/>
              <a:gd name="T56" fmla="*/ 2198 w 4837"/>
              <a:gd name="T57" fmla="*/ 154 h 161"/>
              <a:gd name="T58" fmla="*/ 2274 w 4837"/>
              <a:gd name="T59" fmla="*/ 157 h 161"/>
              <a:gd name="T60" fmla="*/ 2350 w 4837"/>
              <a:gd name="T61" fmla="*/ 123 h 161"/>
              <a:gd name="T62" fmla="*/ 2426 w 4837"/>
              <a:gd name="T63" fmla="*/ 149 h 161"/>
              <a:gd name="T64" fmla="*/ 2501 w 4837"/>
              <a:gd name="T65" fmla="*/ 150 h 161"/>
              <a:gd name="T66" fmla="*/ 2577 w 4837"/>
              <a:gd name="T67" fmla="*/ 151 h 161"/>
              <a:gd name="T68" fmla="*/ 2653 w 4837"/>
              <a:gd name="T69" fmla="*/ 155 h 161"/>
              <a:gd name="T70" fmla="*/ 2729 w 4837"/>
              <a:gd name="T71" fmla="*/ 154 h 161"/>
              <a:gd name="T72" fmla="*/ 2804 w 4837"/>
              <a:gd name="T73" fmla="*/ 109 h 161"/>
              <a:gd name="T74" fmla="*/ 2880 w 4837"/>
              <a:gd name="T75" fmla="*/ 149 h 161"/>
              <a:gd name="T76" fmla="*/ 2956 w 4837"/>
              <a:gd name="T77" fmla="*/ 155 h 161"/>
              <a:gd name="T78" fmla="*/ 3032 w 4837"/>
              <a:gd name="T79" fmla="*/ 154 h 161"/>
              <a:gd name="T80" fmla="*/ 3108 w 4837"/>
              <a:gd name="T81" fmla="*/ 155 h 161"/>
              <a:gd name="T82" fmla="*/ 3183 w 4837"/>
              <a:gd name="T83" fmla="*/ 145 h 161"/>
              <a:gd name="T84" fmla="*/ 3259 w 4837"/>
              <a:gd name="T85" fmla="*/ 150 h 161"/>
              <a:gd name="T86" fmla="*/ 3335 w 4837"/>
              <a:gd name="T87" fmla="*/ 123 h 161"/>
              <a:gd name="T88" fmla="*/ 3411 w 4837"/>
              <a:gd name="T89" fmla="*/ 142 h 161"/>
              <a:gd name="T90" fmla="*/ 3487 w 4837"/>
              <a:gd name="T91" fmla="*/ 147 h 161"/>
              <a:gd name="T92" fmla="*/ 3563 w 4837"/>
              <a:gd name="T93" fmla="*/ 129 h 161"/>
              <a:gd name="T94" fmla="*/ 3639 w 4837"/>
              <a:gd name="T95" fmla="*/ 147 h 161"/>
              <a:gd name="T96" fmla="*/ 3714 w 4837"/>
              <a:gd name="T97" fmla="*/ 153 h 161"/>
              <a:gd name="T98" fmla="*/ 3790 w 4837"/>
              <a:gd name="T99" fmla="*/ 157 h 161"/>
              <a:gd name="T100" fmla="*/ 3866 w 4837"/>
              <a:gd name="T101" fmla="*/ 151 h 161"/>
              <a:gd name="T102" fmla="*/ 3942 w 4837"/>
              <a:gd name="T103" fmla="*/ 122 h 161"/>
              <a:gd name="T104" fmla="*/ 4017 w 4837"/>
              <a:gd name="T105" fmla="*/ 130 h 161"/>
              <a:gd name="T106" fmla="*/ 4093 w 4837"/>
              <a:gd name="T107" fmla="*/ 129 h 161"/>
              <a:gd name="T108" fmla="*/ 4169 w 4837"/>
              <a:gd name="T109" fmla="*/ 130 h 161"/>
              <a:gd name="T110" fmla="*/ 4245 w 4837"/>
              <a:gd name="T111" fmla="*/ 135 h 161"/>
              <a:gd name="T112" fmla="*/ 4321 w 4837"/>
              <a:gd name="T113" fmla="*/ 146 h 161"/>
              <a:gd name="T114" fmla="*/ 4396 w 4837"/>
              <a:gd name="T115" fmla="*/ 139 h 161"/>
              <a:gd name="T116" fmla="*/ 4472 w 4837"/>
              <a:gd name="T117" fmla="*/ 155 h 161"/>
              <a:gd name="T118" fmla="*/ 4548 w 4837"/>
              <a:gd name="T119" fmla="*/ 115 h 161"/>
              <a:gd name="T120" fmla="*/ 4624 w 4837"/>
              <a:gd name="T121" fmla="*/ 155 h 161"/>
              <a:gd name="T122" fmla="*/ 4700 w 4837"/>
              <a:gd name="T123" fmla="*/ 145 h 161"/>
              <a:gd name="T124" fmla="*/ 4775 w 4837"/>
              <a:gd name="T125"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37" h="161">
                <a:moveTo>
                  <a:pt x="0" y="142"/>
                </a:moveTo>
                <a:lnTo>
                  <a:pt x="1" y="142"/>
                </a:lnTo>
                <a:lnTo>
                  <a:pt x="1" y="142"/>
                </a:lnTo>
                <a:lnTo>
                  <a:pt x="2" y="143"/>
                </a:lnTo>
                <a:lnTo>
                  <a:pt x="2" y="143"/>
                </a:lnTo>
                <a:lnTo>
                  <a:pt x="3" y="143"/>
                </a:lnTo>
                <a:lnTo>
                  <a:pt x="3" y="143"/>
                </a:lnTo>
                <a:lnTo>
                  <a:pt x="3" y="142"/>
                </a:lnTo>
                <a:lnTo>
                  <a:pt x="4" y="142"/>
                </a:lnTo>
                <a:lnTo>
                  <a:pt x="4" y="142"/>
                </a:lnTo>
                <a:lnTo>
                  <a:pt x="5" y="142"/>
                </a:lnTo>
                <a:lnTo>
                  <a:pt x="5" y="142"/>
                </a:lnTo>
                <a:lnTo>
                  <a:pt x="6" y="142"/>
                </a:lnTo>
                <a:lnTo>
                  <a:pt x="6" y="142"/>
                </a:lnTo>
                <a:lnTo>
                  <a:pt x="7" y="142"/>
                </a:lnTo>
                <a:lnTo>
                  <a:pt x="7" y="142"/>
                </a:lnTo>
                <a:lnTo>
                  <a:pt x="8" y="143"/>
                </a:lnTo>
                <a:lnTo>
                  <a:pt x="8" y="143"/>
                </a:lnTo>
                <a:lnTo>
                  <a:pt x="9" y="143"/>
                </a:lnTo>
                <a:lnTo>
                  <a:pt x="9" y="142"/>
                </a:lnTo>
                <a:lnTo>
                  <a:pt x="10" y="142"/>
                </a:lnTo>
                <a:lnTo>
                  <a:pt x="10" y="144"/>
                </a:lnTo>
                <a:lnTo>
                  <a:pt x="11" y="144"/>
                </a:lnTo>
                <a:lnTo>
                  <a:pt x="11" y="144"/>
                </a:lnTo>
                <a:lnTo>
                  <a:pt x="12" y="144"/>
                </a:lnTo>
                <a:lnTo>
                  <a:pt x="12" y="144"/>
                </a:lnTo>
                <a:lnTo>
                  <a:pt x="12" y="144"/>
                </a:lnTo>
                <a:lnTo>
                  <a:pt x="13" y="144"/>
                </a:lnTo>
                <a:lnTo>
                  <a:pt x="13" y="144"/>
                </a:lnTo>
                <a:lnTo>
                  <a:pt x="14" y="144"/>
                </a:lnTo>
                <a:lnTo>
                  <a:pt x="14" y="145"/>
                </a:lnTo>
                <a:lnTo>
                  <a:pt x="15" y="145"/>
                </a:lnTo>
                <a:lnTo>
                  <a:pt x="15" y="146"/>
                </a:lnTo>
                <a:lnTo>
                  <a:pt x="16" y="147"/>
                </a:lnTo>
                <a:lnTo>
                  <a:pt x="16" y="147"/>
                </a:lnTo>
                <a:lnTo>
                  <a:pt x="17" y="147"/>
                </a:lnTo>
                <a:lnTo>
                  <a:pt x="17" y="147"/>
                </a:lnTo>
                <a:lnTo>
                  <a:pt x="17" y="148"/>
                </a:lnTo>
                <a:lnTo>
                  <a:pt x="18" y="152"/>
                </a:lnTo>
                <a:lnTo>
                  <a:pt x="19" y="153"/>
                </a:lnTo>
                <a:lnTo>
                  <a:pt x="19" y="152"/>
                </a:lnTo>
                <a:lnTo>
                  <a:pt x="20" y="151"/>
                </a:lnTo>
                <a:lnTo>
                  <a:pt x="20" y="136"/>
                </a:lnTo>
                <a:lnTo>
                  <a:pt x="20" y="134"/>
                </a:lnTo>
                <a:lnTo>
                  <a:pt x="21" y="134"/>
                </a:lnTo>
                <a:lnTo>
                  <a:pt x="21" y="134"/>
                </a:lnTo>
                <a:lnTo>
                  <a:pt x="22" y="127"/>
                </a:lnTo>
                <a:lnTo>
                  <a:pt x="22" y="126"/>
                </a:lnTo>
                <a:lnTo>
                  <a:pt x="23" y="129"/>
                </a:lnTo>
                <a:lnTo>
                  <a:pt x="23" y="135"/>
                </a:lnTo>
                <a:lnTo>
                  <a:pt x="24" y="135"/>
                </a:lnTo>
                <a:lnTo>
                  <a:pt x="24" y="135"/>
                </a:lnTo>
                <a:lnTo>
                  <a:pt x="25" y="134"/>
                </a:lnTo>
                <a:lnTo>
                  <a:pt x="25" y="134"/>
                </a:lnTo>
                <a:lnTo>
                  <a:pt x="26" y="134"/>
                </a:lnTo>
                <a:lnTo>
                  <a:pt x="26" y="134"/>
                </a:lnTo>
                <a:lnTo>
                  <a:pt x="26" y="134"/>
                </a:lnTo>
                <a:lnTo>
                  <a:pt x="27" y="134"/>
                </a:lnTo>
                <a:lnTo>
                  <a:pt x="27" y="134"/>
                </a:lnTo>
                <a:lnTo>
                  <a:pt x="28" y="134"/>
                </a:lnTo>
                <a:lnTo>
                  <a:pt x="29" y="134"/>
                </a:lnTo>
                <a:lnTo>
                  <a:pt x="29" y="134"/>
                </a:lnTo>
                <a:lnTo>
                  <a:pt x="29" y="133"/>
                </a:lnTo>
                <a:lnTo>
                  <a:pt x="30" y="133"/>
                </a:lnTo>
                <a:lnTo>
                  <a:pt x="30" y="130"/>
                </a:lnTo>
                <a:lnTo>
                  <a:pt x="31" y="130"/>
                </a:lnTo>
                <a:lnTo>
                  <a:pt x="31" y="129"/>
                </a:lnTo>
                <a:lnTo>
                  <a:pt x="32" y="129"/>
                </a:lnTo>
                <a:lnTo>
                  <a:pt x="32" y="128"/>
                </a:lnTo>
                <a:lnTo>
                  <a:pt x="33" y="128"/>
                </a:lnTo>
                <a:lnTo>
                  <a:pt x="33" y="129"/>
                </a:lnTo>
                <a:lnTo>
                  <a:pt x="34" y="129"/>
                </a:lnTo>
                <a:lnTo>
                  <a:pt x="34" y="130"/>
                </a:lnTo>
                <a:lnTo>
                  <a:pt x="34" y="131"/>
                </a:lnTo>
                <a:lnTo>
                  <a:pt x="35" y="131"/>
                </a:lnTo>
                <a:lnTo>
                  <a:pt x="35" y="131"/>
                </a:lnTo>
                <a:lnTo>
                  <a:pt x="36" y="131"/>
                </a:lnTo>
                <a:lnTo>
                  <a:pt x="36" y="130"/>
                </a:lnTo>
                <a:lnTo>
                  <a:pt x="37" y="130"/>
                </a:lnTo>
                <a:lnTo>
                  <a:pt x="37" y="130"/>
                </a:lnTo>
                <a:lnTo>
                  <a:pt x="38" y="130"/>
                </a:lnTo>
                <a:lnTo>
                  <a:pt x="38" y="131"/>
                </a:lnTo>
                <a:lnTo>
                  <a:pt x="39" y="130"/>
                </a:lnTo>
                <a:lnTo>
                  <a:pt x="39" y="130"/>
                </a:lnTo>
                <a:lnTo>
                  <a:pt x="40" y="131"/>
                </a:lnTo>
                <a:lnTo>
                  <a:pt x="40" y="133"/>
                </a:lnTo>
                <a:lnTo>
                  <a:pt x="41" y="133"/>
                </a:lnTo>
                <a:lnTo>
                  <a:pt x="41" y="122"/>
                </a:lnTo>
                <a:lnTo>
                  <a:pt x="42" y="124"/>
                </a:lnTo>
                <a:lnTo>
                  <a:pt x="42" y="124"/>
                </a:lnTo>
                <a:lnTo>
                  <a:pt x="43" y="127"/>
                </a:lnTo>
                <a:lnTo>
                  <a:pt x="43" y="128"/>
                </a:lnTo>
                <a:lnTo>
                  <a:pt x="43" y="124"/>
                </a:lnTo>
                <a:lnTo>
                  <a:pt x="44" y="116"/>
                </a:lnTo>
                <a:lnTo>
                  <a:pt x="44" y="113"/>
                </a:lnTo>
                <a:lnTo>
                  <a:pt x="45" y="112"/>
                </a:lnTo>
                <a:lnTo>
                  <a:pt x="45" y="112"/>
                </a:lnTo>
                <a:lnTo>
                  <a:pt x="46" y="109"/>
                </a:lnTo>
                <a:lnTo>
                  <a:pt x="46" y="104"/>
                </a:lnTo>
                <a:lnTo>
                  <a:pt x="47" y="100"/>
                </a:lnTo>
                <a:lnTo>
                  <a:pt x="47" y="95"/>
                </a:lnTo>
                <a:lnTo>
                  <a:pt x="48" y="90"/>
                </a:lnTo>
                <a:lnTo>
                  <a:pt x="48" y="88"/>
                </a:lnTo>
                <a:lnTo>
                  <a:pt x="49" y="86"/>
                </a:lnTo>
                <a:lnTo>
                  <a:pt x="49" y="85"/>
                </a:lnTo>
                <a:lnTo>
                  <a:pt x="50" y="85"/>
                </a:lnTo>
                <a:lnTo>
                  <a:pt x="50" y="84"/>
                </a:lnTo>
                <a:lnTo>
                  <a:pt x="51" y="84"/>
                </a:lnTo>
                <a:lnTo>
                  <a:pt x="51" y="84"/>
                </a:lnTo>
                <a:lnTo>
                  <a:pt x="52" y="83"/>
                </a:lnTo>
                <a:lnTo>
                  <a:pt x="52" y="80"/>
                </a:lnTo>
                <a:lnTo>
                  <a:pt x="52" y="83"/>
                </a:lnTo>
                <a:lnTo>
                  <a:pt x="53" y="86"/>
                </a:lnTo>
                <a:lnTo>
                  <a:pt x="53" y="87"/>
                </a:lnTo>
                <a:lnTo>
                  <a:pt x="54" y="88"/>
                </a:lnTo>
                <a:lnTo>
                  <a:pt x="54" y="89"/>
                </a:lnTo>
                <a:lnTo>
                  <a:pt x="55" y="91"/>
                </a:lnTo>
                <a:lnTo>
                  <a:pt x="55" y="93"/>
                </a:lnTo>
                <a:lnTo>
                  <a:pt x="56" y="94"/>
                </a:lnTo>
                <a:lnTo>
                  <a:pt x="56" y="97"/>
                </a:lnTo>
                <a:lnTo>
                  <a:pt x="57" y="98"/>
                </a:lnTo>
                <a:lnTo>
                  <a:pt x="57" y="100"/>
                </a:lnTo>
                <a:lnTo>
                  <a:pt x="57" y="100"/>
                </a:lnTo>
                <a:lnTo>
                  <a:pt x="58" y="101"/>
                </a:lnTo>
                <a:lnTo>
                  <a:pt x="59" y="101"/>
                </a:lnTo>
                <a:lnTo>
                  <a:pt x="59" y="98"/>
                </a:lnTo>
                <a:lnTo>
                  <a:pt x="60" y="97"/>
                </a:lnTo>
                <a:lnTo>
                  <a:pt x="60" y="97"/>
                </a:lnTo>
                <a:lnTo>
                  <a:pt x="60" y="99"/>
                </a:lnTo>
                <a:lnTo>
                  <a:pt x="61" y="102"/>
                </a:lnTo>
                <a:lnTo>
                  <a:pt x="61" y="104"/>
                </a:lnTo>
                <a:lnTo>
                  <a:pt x="62" y="104"/>
                </a:lnTo>
                <a:lnTo>
                  <a:pt x="62" y="102"/>
                </a:lnTo>
                <a:lnTo>
                  <a:pt x="63" y="100"/>
                </a:lnTo>
                <a:lnTo>
                  <a:pt x="63" y="98"/>
                </a:lnTo>
                <a:lnTo>
                  <a:pt x="64" y="104"/>
                </a:lnTo>
                <a:lnTo>
                  <a:pt x="64" y="105"/>
                </a:lnTo>
                <a:lnTo>
                  <a:pt x="65" y="102"/>
                </a:lnTo>
                <a:lnTo>
                  <a:pt x="65" y="100"/>
                </a:lnTo>
                <a:lnTo>
                  <a:pt x="66" y="113"/>
                </a:lnTo>
                <a:lnTo>
                  <a:pt x="66" y="113"/>
                </a:lnTo>
                <a:lnTo>
                  <a:pt x="66" y="112"/>
                </a:lnTo>
                <a:lnTo>
                  <a:pt x="67" y="110"/>
                </a:lnTo>
                <a:lnTo>
                  <a:pt x="68" y="103"/>
                </a:lnTo>
                <a:lnTo>
                  <a:pt x="68" y="93"/>
                </a:lnTo>
                <a:lnTo>
                  <a:pt x="69" y="96"/>
                </a:lnTo>
                <a:lnTo>
                  <a:pt x="69" y="98"/>
                </a:lnTo>
                <a:lnTo>
                  <a:pt x="69" y="99"/>
                </a:lnTo>
                <a:lnTo>
                  <a:pt x="70" y="99"/>
                </a:lnTo>
                <a:lnTo>
                  <a:pt x="70" y="98"/>
                </a:lnTo>
                <a:lnTo>
                  <a:pt x="71" y="97"/>
                </a:lnTo>
                <a:lnTo>
                  <a:pt x="71" y="95"/>
                </a:lnTo>
                <a:lnTo>
                  <a:pt x="72" y="94"/>
                </a:lnTo>
                <a:lnTo>
                  <a:pt x="72" y="93"/>
                </a:lnTo>
                <a:lnTo>
                  <a:pt x="73" y="94"/>
                </a:lnTo>
                <a:lnTo>
                  <a:pt x="73" y="94"/>
                </a:lnTo>
                <a:lnTo>
                  <a:pt x="74" y="94"/>
                </a:lnTo>
                <a:lnTo>
                  <a:pt x="74" y="95"/>
                </a:lnTo>
                <a:lnTo>
                  <a:pt x="75" y="96"/>
                </a:lnTo>
                <a:lnTo>
                  <a:pt x="75" y="98"/>
                </a:lnTo>
                <a:lnTo>
                  <a:pt x="75" y="99"/>
                </a:lnTo>
                <a:lnTo>
                  <a:pt x="76" y="99"/>
                </a:lnTo>
                <a:lnTo>
                  <a:pt x="76" y="99"/>
                </a:lnTo>
                <a:lnTo>
                  <a:pt x="77" y="99"/>
                </a:lnTo>
                <a:lnTo>
                  <a:pt x="77" y="99"/>
                </a:lnTo>
                <a:lnTo>
                  <a:pt x="78" y="99"/>
                </a:lnTo>
                <a:lnTo>
                  <a:pt x="78" y="99"/>
                </a:lnTo>
                <a:lnTo>
                  <a:pt x="79" y="99"/>
                </a:lnTo>
                <a:lnTo>
                  <a:pt x="79" y="99"/>
                </a:lnTo>
                <a:lnTo>
                  <a:pt x="80" y="99"/>
                </a:lnTo>
                <a:lnTo>
                  <a:pt x="80" y="98"/>
                </a:lnTo>
                <a:lnTo>
                  <a:pt x="81" y="97"/>
                </a:lnTo>
                <a:lnTo>
                  <a:pt x="81" y="97"/>
                </a:lnTo>
                <a:lnTo>
                  <a:pt x="82" y="103"/>
                </a:lnTo>
                <a:lnTo>
                  <a:pt x="82" y="106"/>
                </a:lnTo>
                <a:lnTo>
                  <a:pt x="83" y="106"/>
                </a:lnTo>
                <a:lnTo>
                  <a:pt x="83" y="114"/>
                </a:lnTo>
                <a:lnTo>
                  <a:pt x="83" y="116"/>
                </a:lnTo>
                <a:lnTo>
                  <a:pt x="84" y="116"/>
                </a:lnTo>
                <a:lnTo>
                  <a:pt x="84" y="118"/>
                </a:lnTo>
                <a:lnTo>
                  <a:pt x="85" y="122"/>
                </a:lnTo>
                <a:lnTo>
                  <a:pt x="85" y="122"/>
                </a:lnTo>
                <a:lnTo>
                  <a:pt x="86" y="119"/>
                </a:lnTo>
                <a:lnTo>
                  <a:pt x="86" y="117"/>
                </a:lnTo>
                <a:lnTo>
                  <a:pt x="87" y="123"/>
                </a:lnTo>
                <a:lnTo>
                  <a:pt x="87" y="126"/>
                </a:lnTo>
                <a:lnTo>
                  <a:pt x="88" y="134"/>
                </a:lnTo>
                <a:lnTo>
                  <a:pt x="88" y="136"/>
                </a:lnTo>
                <a:lnTo>
                  <a:pt x="89" y="140"/>
                </a:lnTo>
                <a:lnTo>
                  <a:pt x="89" y="140"/>
                </a:lnTo>
                <a:lnTo>
                  <a:pt x="90" y="142"/>
                </a:lnTo>
                <a:lnTo>
                  <a:pt x="90" y="141"/>
                </a:lnTo>
                <a:lnTo>
                  <a:pt x="91" y="141"/>
                </a:lnTo>
                <a:lnTo>
                  <a:pt x="91" y="140"/>
                </a:lnTo>
                <a:lnTo>
                  <a:pt x="92" y="140"/>
                </a:lnTo>
                <a:lnTo>
                  <a:pt x="92" y="139"/>
                </a:lnTo>
                <a:lnTo>
                  <a:pt x="92" y="139"/>
                </a:lnTo>
                <a:lnTo>
                  <a:pt x="93" y="139"/>
                </a:lnTo>
                <a:lnTo>
                  <a:pt x="93" y="140"/>
                </a:lnTo>
                <a:lnTo>
                  <a:pt x="94" y="141"/>
                </a:lnTo>
                <a:lnTo>
                  <a:pt x="94" y="141"/>
                </a:lnTo>
                <a:lnTo>
                  <a:pt x="95" y="141"/>
                </a:lnTo>
                <a:lnTo>
                  <a:pt x="95" y="140"/>
                </a:lnTo>
                <a:lnTo>
                  <a:pt x="96" y="140"/>
                </a:lnTo>
                <a:lnTo>
                  <a:pt x="96" y="140"/>
                </a:lnTo>
                <a:lnTo>
                  <a:pt x="97" y="139"/>
                </a:lnTo>
                <a:lnTo>
                  <a:pt x="97" y="138"/>
                </a:lnTo>
                <a:lnTo>
                  <a:pt x="98" y="138"/>
                </a:lnTo>
                <a:lnTo>
                  <a:pt x="98" y="138"/>
                </a:lnTo>
                <a:lnTo>
                  <a:pt x="99" y="139"/>
                </a:lnTo>
                <a:lnTo>
                  <a:pt x="99" y="139"/>
                </a:lnTo>
                <a:lnTo>
                  <a:pt x="100" y="140"/>
                </a:lnTo>
                <a:lnTo>
                  <a:pt x="100" y="140"/>
                </a:lnTo>
                <a:lnTo>
                  <a:pt x="100" y="140"/>
                </a:lnTo>
                <a:lnTo>
                  <a:pt x="101" y="140"/>
                </a:lnTo>
                <a:lnTo>
                  <a:pt x="101" y="140"/>
                </a:lnTo>
                <a:lnTo>
                  <a:pt x="102" y="139"/>
                </a:lnTo>
                <a:lnTo>
                  <a:pt x="102" y="139"/>
                </a:lnTo>
                <a:lnTo>
                  <a:pt x="103" y="139"/>
                </a:lnTo>
                <a:lnTo>
                  <a:pt x="103" y="139"/>
                </a:lnTo>
                <a:lnTo>
                  <a:pt x="104" y="139"/>
                </a:lnTo>
                <a:lnTo>
                  <a:pt x="104" y="139"/>
                </a:lnTo>
                <a:lnTo>
                  <a:pt x="105" y="137"/>
                </a:lnTo>
                <a:lnTo>
                  <a:pt x="105" y="137"/>
                </a:lnTo>
                <a:lnTo>
                  <a:pt x="106" y="137"/>
                </a:lnTo>
                <a:lnTo>
                  <a:pt x="106" y="136"/>
                </a:lnTo>
                <a:lnTo>
                  <a:pt x="106" y="136"/>
                </a:lnTo>
                <a:lnTo>
                  <a:pt x="107" y="135"/>
                </a:lnTo>
                <a:lnTo>
                  <a:pt x="108" y="131"/>
                </a:lnTo>
                <a:lnTo>
                  <a:pt x="108" y="132"/>
                </a:lnTo>
                <a:lnTo>
                  <a:pt x="109" y="132"/>
                </a:lnTo>
                <a:lnTo>
                  <a:pt x="109" y="130"/>
                </a:lnTo>
                <a:lnTo>
                  <a:pt x="109" y="129"/>
                </a:lnTo>
                <a:lnTo>
                  <a:pt x="110" y="129"/>
                </a:lnTo>
                <a:lnTo>
                  <a:pt x="110" y="129"/>
                </a:lnTo>
                <a:lnTo>
                  <a:pt x="111" y="122"/>
                </a:lnTo>
                <a:lnTo>
                  <a:pt x="111" y="118"/>
                </a:lnTo>
                <a:lnTo>
                  <a:pt x="112" y="119"/>
                </a:lnTo>
                <a:lnTo>
                  <a:pt x="112" y="117"/>
                </a:lnTo>
                <a:lnTo>
                  <a:pt x="113" y="115"/>
                </a:lnTo>
                <a:lnTo>
                  <a:pt x="113" y="115"/>
                </a:lnTo>
                <a:lnTo>
                  <a:pt x="114" y="115"/>
                </a:lnTo>
                <a:lnTo>
                  <a:pt x="114" y="114"/>
                </a:lnTo>
                <a:lnTo>
                  <a:pt x="115" y="115"/>
                </a:lnTo>
                <a:lnTo>
                  <a:pt x="115" y="117"/>
                </a:lnTo>
                <a:lnTo>
                  <a:pt x="115" y="121"/>
                </a:lnTo>
                <a:lnTo>
                  <a:pt x="116" y="123"/>
                </a:lnTo>
                <a:lnTo>
                  <a:pt x="117" y="131"/>
                </a:lnTo>
                <a:lnTo>
                  <a:pt x="117" y="136"/>
                </a:lnTo>
                <a:lnTo>
                  <a:pt x="118" y="140"/>
                </a:lnTo>
                <a:lnTo>
                  <a:pt x="118" y="141"/>
                </a:lnTo>
                <a:lnTo>
                  <a:pt x="118" y="141"/>
                </a:lnTo>
                <a:lnTo>
                  <a:pt x="119" y="141"/>
                </a:lnTo>
                <a:lnTo>
                  <a:pt x="119" y="140"/>
                </a:lnTo>
                <a:lnTo>
                  <a:pt x="120" y="137"/>
                </a:lnTo>
                <a:lnTo>
                  <a:pt x="120" y="135"/>
                </a:lnTo>
                <a:lnTo>
                  <a:pt x="121" y="134"/>
                </a:lnTo>
                <a:lnTo>
                  <a:pt x="121" y="132"/>
                </a:lnTo>
                <a:lnTo>
                  <a:pt x="122" y="128"/>
                </a:lnTo>
                <a:lnTo>
                  <a:pt x="122" y="127"/>
                </a:lnTo>
                <a:lnTo>
                  <a:pt x="123" y="128"/>
                </a:lnTo>
                <a:lnTo>
                  <a:pt x="123" y="128"/>
                </a:lnTo>
                <a:lnTo>
                  <a:pt x="123" y="129"/>
                </a:lnTo>
                <a:lnTo>
                  <a:pt x="124" y="131"/>
                </a:lnTo>
                <a:lnTo>
                  <a:pt x="124" y="132"/>
                </a:lnTo>
                <a:lnTo>
                  <a:pt x="125" y="133"/>
                </a:lnTo>
                <a:lnTo>
                  <a:pt x="125" y="135"/>
                </a:lnTo>
                <a:lnTo>
                  <a:pt x="126" y="138"/>
                </a:lnTo>
                <a:lnTo>
                  <a:pt x="126" y="139"/>
                </a:lnTo>
                <a:lnTo>
                  <a:pt x="127" y="139"/>
                </a:lnTo>
                <a:lnTo>
                  <a:pt x="127" y="138"/>
                </a:lnTo>
                <a:lnTo>
                  <a:pt x="128" y="138"/>
                </a:lnTo>
                <a:lnTo>
                  <a:pt x="128" y="138"/>
                </a:lnTo>
                <a:lnTo>
                  <a:pt x="129" y="140"/>
                </a:lnTo>
                <a:lnTo>
                  <a:pt x="129" y="140"/>
                </a:lnTo>
                <a:lnTo>
                  <a:pt x="130" y="140"/>
                </a:lnTo>
                <a:lnTo>
                  <a:pt x="130" y="141"/>
                </a:lnTo>
                <a:lnTo>
                  <a:pt x="131" y="142"/>
                </a:lnTo>
                <a:lnTo>
                  <a:pt x="131" y="144"/>
                </a:lnTo>
                <a:lnTo>
                  <a:pt x="132" y="145"/>
                </a:lnTo>
                <a:lnTo>
                  <a:pt x="132" y="147"/>
                </a:lnTo>
                <a:lnTo>
                  <a:pt x="132" y="148"/>
                </a:lnTo>
                <a:lnTo>
                  <a:pt x="133" y="151"/>
                </a:lnTo>
                <a:lnTo>
                  <a:pt x="133" y="151"/>
                </a:lnTo>
                <a:lnTo>
                  <a:pt x="134" y="152"/>
                </a:lnTo>
                <a:lnTo>
                  <a:pt x="134" y="150"/>
                </a:lnTo>
                <a:lnTo>
                  <a:pt x="135" y="149"/>
                </a:lnTo>
                <a:lnTo>
                  <a:pt x="135" y="149"/>
                </a:lnTo>
                <a:lnTo>
                  <a:pt x="136" y="149"/>
                </a:lnTo>
                <a:lnTo>
                  <a:pt x="136" y="148"/>
                </a:lnTo>
                <a:lnTo>
                  <a:pt x="137" y="148"/>
                </a:lnTo>
                <a:lnTo>
                  <a:pt x="137" y="146"/>
                </a:lnTo>
                <a:lnTo>
                  <a:pt x="138" y="146"/>
                </a:lnTo>
                <a:lnTo>
                  <a:pt x="138" y="146"/>
                </a:lnTo>
                <a:lnTo>
                  <a:pt x="139" y="146"/>
                </a:lnTo>
                <a:lnTo>
                  <a:pt x="139" y="146"/>
                </a:lnTo>
                <a:lnTo>
                  <a:pt x="140" y="146"/>
                </a:lnTo>
                <a:lnTo>
                  <a:pt x="140" y="146"/>
                </a:lnTo>
                <a:lnTo>
                  <a:pt x="141" y="146"/>
                </a:lnTo>
                <a:lnTo>
                  <a:pt x="141" y="146"/>
                </a:lnTo>
                <a:lnTo>
                  <a:pt x="141" y="146"/>
                </a:lnTo>
                <a:lnTo>
                  <a:pt x="142" y="146"/>
                </a:lnTo>
                <a:lnTo>
                  <a:pt x="142" y="146"/>
                </a:lnTo>
                <a:lnTo>
                  <a:pt x="143" y="146"/>
                </a:lnTo>
                <a:lnTo>
                  <a:pt x="143" y="145"/>
                </a:lnTo>
                <a:lnTo>
                  <a:pt x="144" y="145"/>
                </a:lnTo>
                <a:lnTo>
                  <a:pt x="144" y="145"/>
                </a:lnTo>
                <a:lnTo>
                  <a:pt x="145" y="145"/>
                </a:lnTo>
                <a:lnTo>
                  <a:pt x="145" y="144"/>
                </a:lnTo>
                <a:lnTo>
                  <a:pt x="146" y="144"/>
                </a:lnTo>
                <a:lnTo>
                  <a:pt x="146" y="145"/>
                </a:lnTo>
                <a:lnTo>
                  <a:pt x="146" y="145"/>
                </a:lnTo>
                <a:lnTo>
                  <a:pt x="147" y="145"/>
                </a:lnTo>
                <a:lnTo>
                  <a:pt x="148" y="145"/>
                </a:lnTo>
                <a:lnTo>
                  <a:pt x="148" y="144"/>
                </a:lnTo>
                <a:lnTo>
                  <a:pt x="149" y="144"/>
                </a:lnTo>
                <a:lnTo>
                  <a:pt x="149" y="144"/>
                </a:lnTo>
                <a:lnTo>
                  <a:pt x="149" y="144"/>
                </a:lnTo>
                <a:lnTo>
                  <a:pt x="150" y="144"/>
                </a:lnTo>
                <a:lnTo>
                  <a:pt x="150" y="143"/>
                </a:lnTo>
                <a:lnTo>
                  <a:pt x="151" y="142"/>
                </a:lnTo>
                <a:lnTo>
                  <a:pt x="151" y="141"/>
                </a:lnTo>
                <a:lnTo>
                  <a:pt x="152" y="144"/>
                </a:lnTo>
                <a:lnTo>
                  <a:pt x="152" y="144"/>
                </a:lnTo>
                <a:lnTo>
                  <a:pt x="153" y="146"/>
                </a:lnTo>
                <a:lnTo>
                  <a:pt x="153" y="146"/>
                </a:lnTo>
                <a:lnTo>
                  <a:pt x="154" y="146"/>
                </a:lnTo>
                <a:lnTo>
                  <a:pt x="154" y="148"/>
                </a:lnTo>
                <a:lnTo>
                  <a:pt x="155" y="149"/>
                </a:lnTo>
                <a:lnTo>
                  <a:pt x="155" y="147"/>
                </a:lnTo>
                <a:lnTo>
                  <a:pt x="155" y="147"/>
                </a:lnTo>
                <a:lnTo>
                  <a:pt x="156" y="148"/>
                </a:lnTo>
                <a:lnTo>
                  <a:pt x="157" y="148"/>
                </a:lnTo>
                <a:lnTo>
                  <a:pt x="157" y="144"/>
                </a:lnTo>
                <a:lnTo>
                  <a:pt x="158" y="144"/>
                </a:lnTo>
                <a:lnTo>
                  <a:pt x="158" y="143"/>
                </a:lnTo>
                <a:lnTo>
                  <a:pt x="158" y="143"/>
                </a:lnTo>
                <a:lnTo>
                  <a:pt x="159" y="144"/>
                </a:lnTo>
                <a:lnTo>
                  <a:pt x="159" y="143"/>
                </a:lnTo>
                <a:lnTo>
                  <a:pt x="160" y="144"/>
                </a:lnTo>
                <a:lnTo>
                  <a:pt x="160" y="144"/>
                </a:lnTo>
                <a:lnTo>
                  <a:pt x="161" y="143"/>
                </a:lnTo>
                <a:lnTo>
                  <a:pt x="161" y="143"/>
                </a:lnTo>
                <a:lnTo>
                  <a:pt x="162" y="143"/>
                </a:lnTo>
                <a:lnTo>
                  <a:pt x="162" y="143"/>
                </a:lnTo>
                <a:lnTo>
                  <a:pt x="163" y="143"/>
                </a:lnTo>
                <a:lnTo>
                  <a:pt x="163" y="143"/>
                </a:lnTo>
                <a:lnTo>
                  <a:pt x="164" y="143"/>
                </a:lnTo>
                <a:lnTo>
                  <a:pt x="164" y="143"/>
                </a:lnTo>
                <a:lnTo>
                  <a:pt x="164" y="143"/>
                </a:lnTo>
                <a:lnTo>
                  <a:pt x="165" y="142"/>
                </a:lnTo>
                <a:lnTo>
                  <a:pt x="165" y="142"/>
                </a:lnTo>
                <a:lnTo>
                  <a:pt x="166" y="143"/>
                </a:lnTo>
                <a:lnTo>
                  <a:pt x="166" y="143"/>
                </a:lnTo>
                <a:lnTo>
                  <a:pt x="167" y="143"/>
                </a:lnTo>
                <a:lnTo>
                  <a:pt x="167" y="143"/>
                </a:lnTo>
                <a:lnTo>
                  <a:pt x="168" y="143"/>
                </a:lnTo>
                <a:lnTo>
                  <a:pt x="168" y="144"/>
                </a:lnTo>
                <a:lnTo>
                  <a:pt x="169" y="144"/>
                </a:lnTo>
                <a:lnTo>
                  <a:pt x="169" y="144"/>
                </a:lnTo>
                <a:lnTo>
                  <a:pt x="170" y="144"/>
                </a:lnTo>
                <a:lnTo>
                  <a:pt x="170" y="144"/>
                </a:lnTo>
                <a:lnTo>
                  <a:pt x="171" y="144"/>
                </a:lnTo>
                <a:lnTo>
                  <a:pt x="171" y="144"/>
                </a:lnTo>
                <a:lnTo>
                  <a:pt x="172" y="144"/>
                </a:lnTo>
                <a:lnTo>
                  <a:pt x="172" y="144"/>
                </a:lnTo>
                <a:lnTo>
                  <a:pt x="172" y="145"/>
                </a:lnTo>
                <a:lnTo>
                  <a:pt x="173" y="145"/>
                </a:lnTo>
                <a:lnTo>
                  <a:pt x="173" y="145"/>
                </a:lnTo>
                <a:lnTo>
                  <a:pt x="174" y="146"/>
                </a:lnTo>
                <a:lnTo>
                  <a:pt x="174" y="146"/>
                </a:lnTo>
                <a:lnTo>
                  <a:pt x="175" y="146"/>
                </a:lnTo>
                <a:lnTo>
                  <a:pt x="175" y="146"/>
                </a:lnTo>
                <a:lnTo>
                  <a:pt x="176" y="145"/>
                </a:lnTo>
                <a:lnTo>
                  <a:pt x="176" y="146"/>
                </a:lnTo>
                <a:lnTo>
                  <a:pt x="177" y="145"/>
                </a:lnTo>
                <a:lnTo>
                  <a:pt x="177" y="145"/>
                </a:lnTo>
                <a:lnTo>
                  <a:pt x="178" y="142"/>
                </a:lnTo>
                <a:lnTo>
                  <a:pt x="178" y="140"/>
                </a:lnTo>
                <a:lnTo>
                  <a:pt x="179" y="140"/>
                </a:lnTo>
                <a:lnTo>
                  <a:pt x="179" y="140"/>
                </a:lnTo>
                <a:lnTo>
                  <a:pt x="180" y="143"/>
                </a:lnTo>
                <a:lnTo>
                  <a:pt x="180" y="146"/>
                </a:lnTo>
                <a:lnTo>
                  <a:pt x="181" y="146"/>
                </a:lnTo>
                <a:lnTo>
                  <a:pt x="181" y="146"/>
                </a:lnTo>
                <a:lnTo>
                  <a:pt x="181" y="144"/>
                </a:lnTo>
                <a:lnTo>
                  <a:pt x="182" y="144"/>
                </a:lnTo>
                <a:lnTo>
                  <a:pt x="182" y="143"/>
                </a:lnTo>
                <a:lnTo>
                  <a:pt x="183" y="142"/>
                </a:lnTo>
                <a:lnTo>
                  <a:pt x="183" y="142"/>
                </a:lnTo>
                <a:lnTo>
                  <a:pt x="184" y="142"/>
                </a:lnTo>
                <a:lnTo>
                  <a:pt x="184" y="142"/>
                </a:lnTo>
                <a:lnTo>
                  <a:pt x="185" y="142"/>
                </a:lnTo>
                <a:lnTo>
                  <a:pt x="185" y="142"/>
                </a:lnTo>
                <a:lnTo>
                  <a:pt x="186" y="142"/>
                </a:lnTo>
                <a:lnTo>
                  <a:pt x="186" y="142"/>
                </a:lnTo>
                <a:lnTo>
                  <a:pt x="186" y="142"/>
                </a:lnTo>
                <a:lnTo>
                  <a:pt x="187" y="142"/>
                </a:lnTo>
                <a:lnTo>
                  <a:pt x="188" y="142"/>
                </a:lnTo>
                <a:lnTo>
                  <a:pt x="188" y="143"/>
                </a:lnTo>
                <a:lnTo>
                  <a:pt x="189" y="144"/>
                </a:lnTo>
                <a:lnTo>
                  <a:pt x="189" y="145"/>
                </a:lnTo>
                <a:lnTo>
                  <a:pt x="189" y="145"/>
                </a:lnTo>
                <a:lnTo>
                  <a:pt x="190" y="145"/>
                </a:lnTo>
                <a:lnTo>
                  <a:pt x="190" y="145"/>
                </a:lnTo>
                <a:lnTo>
                  <a:pt x="191" y="145"/>
                </a:lnTo>
                <a:lnTo>
                  <a:pt x="191" y="145"/>
                </a:lnTo>
                <a:lnTo>
                  <a:pt x="192" y="145"/>
                </a:lnTo>
                <a:lnTo>
                  <a:pt x="192" y="145"/>
                </a:lnTo>
                <a:lnTo>
                  <a:pt x="193" y="144"/>
                </a:lnTo>
                <a:lnTo>
                  <a:pt x="193" y="144"/>
                </a:lnTo>
                <a:lnTo>
                  <a:pt x="194" y="145"/>
                </a:lnTo>
                <a:lnTo>
                  <a:pt x="194" y="145"/>
                </a:lnTo>
                <a:lnTo>
                  <a:pt x="195" y="145"/>
                </a:lnTo>
                <a:lnTo>
                  <a:pt x="195" y="145"/>
                </a:lnTo>
                <a:lnTo>
                  <a:pt x="195" y="145"/>
                </a:lnTo>
                <a:lnTo>
                  <a:pt x="196" y="145"/>
                </a:lnTo>
                <a:lnTo>
                  <a:pt x="197" y="145"/>
                </a:lnTo>
                <a:lnTo>
                  <a:pt x="197" y="145"/>
                </a:lnTo>
                <a:lnTo>
                  <a:pt x="198" y="145"/>
                </a:lnTo>
                <a:lnTo>
                  <a:pt x="198" y="146"/>
                </a:lnTo>
                <a:lnTo>
                  <a:pt x="198" y="147"/>
                </a:lnTo>
                <a:lnTo>
                  <a:pt x="199" y="147"/>
                </a:lnTo>
                <a:lnTo>
                  <a:pt x="199" y="146"/>
                </a:lnTo>
                <a:lnTo>
                  <a:pt x="200" y="147"/>
                </a:lnTo>
                <a:lnTo>
                  <a:pt x="200" y="147"/>
                </a:lnTo>
                <a:lnTo>
                  <a:pt x="201" y="148"/>
                </a:lnTo>
                <a:lnTo>
                  <a:pt x="201" y="154"/>
                </a:lnTo>
                <a:lnTo>
                  <a:pt x="202" y="154"/>
                </a:lnTo>
                <a:lnTo>
                  <a:pt x="202" y="154"/>
                </a:lnTo>
                <a:lnTo>
                  <a:pt x="203" y="154"/>
                </a:lnTo>
                <a:lnTo>
                  <a:pt x="203" y="152"/>
                </a:lnTo>
                <a:lnTo>
                  <a:pt x="204" y="152"/>
                </a:lnTo>
                <a:lnTo>
                  <a:pt x="204" y="152"/>
                </a:lnTo>
                <a:lnTo>
                  <a:pt x="204" y="151"/>
                </a:lnTo>
                <a:lnTo>
                  <a:pt x="205" y="150"/>
                </a:lnTo>
                <a:lnTo>
                  <a:pt x="206" y="149"/>
                </a:lnTo>
                <a:lnTo>
                  <a:pt x="206" y="149"/>
                </a:lnTo>
                <a:lnTo>
                  <a:pt x="207" y="149"/>
                </a:lnTo>
                <a:lnTo>
                  <a:pt x="207" y="149"/>
                </a:lnTo>
                <a:lnTo>
                  <a:pt x="207" y="149"/>
                </a:lnTo>
                <a:lnTo>
                  <a:pt x="208" y="149"/>
                </a:lnTo>
                <a:lnTo>
                  <a:pt x="208" y="149"/>
                </a:lnTo>
                <a:lnTo>
                  <a:pt x="209" y="149"/>
                </a:lnTo>
                <a:lnTo>
                  <a:pt x="209" y="149"/>
                </a:lnTo>
                <a:lnTo>
                  <a:pt x="210" y="149"/>
                </a:lnTo>
                <a:lnTo>
                  <a:pt x="210" y="149"/>
                </a:lnTo>
                <a:lnTo>
                  <a:pt x="211" y="149"/>
                </a:lnTo>
                <a:lnTo>
                  <a:pt x="211" y="149"/>
                </a:lnTo>
                <a:lnTo>
                  <a:pt x="212" y="149"/>
                </a:lnTo>
                <a:lnTo>
                  <a:pt x="212" y="149"/>
                </a:lnTo>
                <a:lnTo>
                  <a:pt x="212" y="148"/>
                </a:lnTo>
                <a:lnTo>
                  <a:pt x="213" y="147"/>
                </a:lnTo>
                <a:lnTo>
                  <a:pt x="213" y="147"/>
                </a:lnTo>
                <a:lnTo>
                  <a:pt x="214" y="147"/>
                </a:lnTo>
                <a:lnTo>
                  <a:pt x="214" y="147"/>
                </a:lnTo>
                <a:lnTo>
                  <a:pt x="215" y="147"/>
                </a:lnTo>
                <a:lnTo>
                  <a:pt x="215" y="147"/>
                </a:lnTo>
                <a:lnTo>
                  <a:pt x="216" y="148"/>
                </a:lnTo>
                <a:lnTo>
                  <a:pt x="216" y="148"/>
                </a:lnTo>
                <a:lnTo>
                  <a:pt x="217" y="147"/>
                </a:lnTo>
                <a:lnTo>
                  <a:pt x="217" y="147"/>
                </a:lnTo>
                <a:lnTo>
                  <a:pt x="218" y="146"/>
                </a:lnTo>
                <a:lnTo>
                  <a:pt x="218" y="146"/>
                </a:lnTo>
                <a:lnTo>
                  <a:pt x="219" y="146"/>
                </a:lnTo>
                <a:lnTo>
                  <a:pt x="219" y="146"/>
                </a:lnTo>
                <a:lnTo>
                  <a:pt x="220" y="146"/>
                </a:lnTo>
                <a:lnTo>
                  <a:pt x="220" y="146"/>
                </a:lnTo>
                <a:lnTo>
                  <a:pt x="221" y="146"/>
                </a:lnTo>
                <a:lnTo>
                  <a:pt x="221" y="145"/>
                </a:lnTo>
                <a:lnTo>
                  <a:pt x="221" y="145"/>
                </a:lnTo>
                <a:lnTo>
                  <a:pt x="222" y="145"/>
                </a:lnTo>
                <a:lnTo>
                  <a:pt x="222" y="146"/>
                </a:lnTo>
                <a:lnTo>
                  <a:pt x="223" y="146"/>
                </a:lnTo>
                <a:lnTo>
                  <a:pt x="223" y="145"/>
                </a:lnTo>
                <a:lnTo>
                  <a:pt x="224" y="145"/>
                </a:lnTo>
                <a:lnTo>
                  <a:pt x="224" y="144"/>
                </a:lnTo>
                <a:lnTo>
                  <a:pt x="225" y="144"/>
                </a:lnTo>
                <a:lnTo>
                  <a:pt x="225" y="144"/>
                </a:lnTo>
                <a:lnTo>
                  <a:pt x="226" y="144"/>
                </a:lnTo>
                <a:lnTo>
                  <a:pt x="226" y="145"/>
                </a:lnTo>
                <a:lnTo>
                  <a:pt x="227" y="146"/>
                </a:lnTo>
                <a:lnTo>
                  <a:pt x="227" y="147"/>
                </a:lnTo>
                <a:lnTo>
                  <a:pt x="228" y="148"/>
                </a:lnTo>
                <a:lnTo>
                  <a:pt x="228" y="148"/>
                </a:lnTo>
                <a:lnTo>
                  <a:pt x="229" y="147"/>
                </a:lnTo>
                <a:lnTo>
                  <a:pt x="229" y="146"/>
                </a:lnTo>
                <a:lnTo>
                  <a:pt x="229" y="146"/>
                </a:lnTo>
                <a:lnTo>
                  <a:pt x="230" y="145"/>
                </a:lnTo>
                <a:lnTo>
                  <a:pt x="230" y="144"/>
                </a:lnTo>
                <a:lnTo>
                  <a:pt x="231" y="144"/>
                </a:lnTo>
                <a:lnTo>
                  <a:pt x="231" y="143"/>
                </a:lnTo>
                <a:lnTo>
                  <a:pt x="232" y="144"/>
                </a:lnTo>
                <a:lnTo>
                  <a:pt x="232" y="144"/>
                </a:lnTo>
                <a:lnTo>
                  <a:pt x="233" y="145"/>
                </a:lnTo>
                <a:lnTo>
                  <a:pt x="233" y="146"/>
                </a:lnTo>
                <a:lnTo>
                  <a:pt x="234" y="146"/>
                </a:lnTo>
                <a:lnTo>
                  <a:pt x="234" y="147"/>
                </a:lnTo>
                <a:lnTo>
                  <a:pt x="235" y="147"/>
                </a:lnTo>
                <a:lnTo>
                  <a:pt x="235" y="148"/>
                </a:lnTo>
                <a:lnTo>
                  <a:pt x="235" y="149"/>
                </a:lnTo>
                <a:lnTo>
                  <a:pt x="236" y="148"/>
                </a:lnTo>
                <a:lnTo>
                  <a:pt x="237" y="148"/>
                </a:lnTo>
                <a:lnTo>
                  <a:pt x="237" y="147"/>
                </a:lnTo>
                <a:lnTo>
                  <a:pt x="238" y="146"/>
                </a:lnTo>
                <a:lnTo>
                  <a:pt x="238" y="146"/>
                </a:lnTo>
                <a:lnTo>
                  <a:pt x="238" y="146"/>
                </a:lnTo>
                <a:lnTo>
                  <a:pt x="239" y="146"/>
                </a:lnTo>
                <a:lnTo>
                  <a:pt x="239" y="146"/>
                </a:lnTo>
                <a:lnTo>
                  <a:pt x="240" y="146"/>
                </a:lnTo>
                <a:lnTo>
                  <a:pt x="240" y="146"/>
                </a:lnTo>
                <a:lnTo>
                  <a:pt x="241" y="145"/>
                </a:lnTo>
                <a:lnTo>
                  <a:pt x="241" y="144"/>
                </a:lnTo>
                <a:lnTo>
                  <a:pt x="242" y="143"/>
                </a:lnTo>
                <a:lnTo>
                  <a:pt x="242" y="144"/>
                </a:lnTo>
                <a:lnTo>
                  <a:pt x="243" y="144"/>
                </a:lnTo>
                <a:lnTo>
                  <a:pt x="243" y="145"/>
                </a:lnTo>
                <a:lnTo>
                  <a:pt x="244" y="144"/>
                </a:lnTo>
                <a:lnTo>
                  <a:pt x="244" y="143"/>
                </a:lnTo>
                <a:lnTo>
                  <a:pt x="244" y="143"/>
                </a:lnTo>
                <a:lnTo>
                  <a:pt x="245" y="143"/>
                </a:lnTo>
                <a:lnTo>
                  <a:pt x="246" y="144"/>
                </a:lnTo>
                <a:lnTo>
                  <a:pt x="246" y="145"/>
                </a:lnTo>
                <a:lnTo>
                  <a:pt x="247" y="145"/>
                </a:lnTo>
                <a:lnTo>
                  <a:pt x="247" y="144"/>
                </a:lnTo>
                <a:lnTo>
                  <a:pt x="247" y="143"/>
                </a:lnTo>
                <a:lnTo>
                  <a:pt x="248" y="143"/>
                </a:lnTo>
                <a:lnTo>
                  <a:pt x="248" y="143"/>
                </a:lnTo>
                <a:lnTo>
                  <a:pt x="249" y="144"/>
                </a:lnTo>
                <a:lnTo>
                  <a:pt x="249" y="143"/>
                </a:lnTo>
                <a:lnTo>
                  <a:pt x="250" y="143"/>
                </a:lnTo>
                <a:lnTo>
                  <a:pt x="250" y="143"/>
                </a:lnTo>
                <a:lnTo>
                  <a:pt x="251" y="144"/>
                </a:lnTo>
                <a:lnTo>
                  <a:pt x="251" y="144"/>
                </a:lnTo>
                <a:lnTo>
                  <a:pt x="252" y="144"/>
                </a:lnTo>
                <a:lnTo>
                  <a:pt x="252" y="144"/>
                </a:lnTo>
                <a:lnTo>
                  <a:pt x="252" y="144"/>
                </a:lnTo>
                <a:lnTo>
                  <a:pt x="253" y="144"/>
                </a:lnTo>
                <a:lnTo>
                  <a:pt x="253" y="144"/>
                </a:lnTo>
                <a:lnTo>
                  <a:pt x="254" y="143"/>
                </a:lnTo>
                <a:lnTo>
                  <a:pt x="254" y="143"/>
                </a:lnTo>
                <a:lnTo>
                  <a:pt x="255" y="143"/>
                </a:lnTo>
                <a:lnTo>
                  <a:pt x="255" y="144"/>
                </a:lnTo>
                <a:lnTo>
                  <a:pt x="256" y="144"/>
                </a:lnTo>
                <a:lnTo>
                  <a:pt x="256" y="144"/>
                </a:lnTo>
                <a:lnTo>
                  <a:pt x="257" y="144"/>
                </a:lnTo>
                <a:lnTo>
                  <a:pt x="257" y="144"/>
                </a:lnTo>
                <a:lnTo>
                  <a:pt x="258" y="144"/>
                </a:lnTo>
                <a:lnTo>
                  <a:pt x="258" y="145"/>
                </a:lnTo>
                <a:lnTo>
                  <a:pt x="259" y="143"/>
                </a:lnTo>
                <a:lnTo>
                  <a:pt x="259" y="141"/>
                </a:lnTo>
                <a:lnTo>
                  <a:pt x="260" y="141"/>
                </a:lnTo>
                <a:lnTo>
                  <a:pt x="260" y="142"/>
                </a:lnTo>
                <a:lnTo>
                  <a:pt x="261" y="142"/>
                </a:lnTo>
                <a:lnTo>
                  <a:pt x="261" y="141"/>
                </a:lnTo>
                <a:lnTo>
                  <a:pt x="261" y="141"/>
                </a:lnTo>
                <a:lnTo>
                  <a:pt x="262" y="139"/>
                </a:lnTo>
                <a:lnTo>
                  <a:pt x="262" y="135"/>
                </a:lnTo>
                <a:lnTo>
                  <a:pt x="263" y="128"/>
                </a:lnTo>
                <a:lnTo>
                  <a:pt x="263" y="127"/>
                </a:lnTo>
                <a:lnTo>
                  <a:pt x="264" y="127"/>
                </a:lnTo>
                <a:lnTo>
                  <a:pt x="264" y="127"/>
                </a:lnTo>
                <a:lnTo>
                  <a:pt x="265" y="122"/>
                </a:lnTo>
                <a:lnTo>
                  <a:pt x="265" y="120"/>
                </a:lnTo>
                <a:lnTo>
                  <a:pt x="266" y="119"/>
                </a:lnTo>
                <a:lnTo>
                  <a:pt x="266" y="118"/>
                </a:lnTo>
                <a:lnTo>
                  <a:pt x="267" y="118"/>
                </a:lnTo>
                <a:lnTo>
                  <a:pt x="267" y="117"/>
                </a:lnTo>
                <a:lnTo>
                  <a:pt x="268" y="118"/>
                </a:lnTo>
                <a:lnTo>
                  <a:pt x="268" y="119"/>
                </a:lnTo>
                <a:lnTo>
                  <a:pt x="269" y="121"/>
                </a:lnTo>
                <a:lnTo>
                  <a:pt x="269" y="120"/>
                </a:lnTo>
                <a:lnTo>
                  <a:pt x="270" y="121"/>
                </a:lnTo>
                <a:lnTo>
                  <a:pt x="270" y="121"/>
                </a:lnTo>
                <a:lnTo>
                  <a:pt x="270" y="120"/>
                </a:lnTo>
                <a:lnTo>
                  <a:pt x="271" y="118"/>
                </a:lnTo>
                <a:lnTo>
                  <a:pt x="271" y="112"/>
                </a:lnTo>
                <a:lnTo>
                  <a:pt x="272" y="107"/>
                </a:lnTo>
                <a:lnTo>
                  <a:pt x="272" y="104"/>
                </a:lnTo>
                <a:lnTo>
                  <a:pt x="273" y="102"/>
                </a:lnTo>
                <a:lnTo>
                  <a:pt x="273" y="102"/>
                </a:lnTo>
                <a:lnTo>
                  <a:pt x="274" y="103"/>
                </a:lnTo>
                <a:lnTo>
                  <a:pt x="274" y="105"/>
                </a:lnTo>
                <a:lnTo>
                  <a:pt x="275" y="108"/>
                </a:lnTo>
                <a:lnTo>
                  <a:pt x="275" y="110"/>
                </a:lnTo>
                <a:lnTo>
                  <a:pt x="275" y="111"/>
                </a:lnTo>
                <a:lnTo>
                  <a:pt x="276" y="112"/>
                </a:lnTo>
                <a:lnTo>
                  <a:pt x="277" y="114"/>
                </a:lnTo>
                <a:lnTo>
                  <a:pt x="277" y="114"/>
                </a:lnTo>
                <a:lnTo>
                  <a:pt x="278" y="113"/>
                </a:lnTo>
                <a:lnTo>
                  <a:pt x="278" y="111"/>
                </a:lnTo>
                <a:lnTo>
                  <a:pt x="278" y="110"/>
                </a:lnTo>
                <a:lnTo>
                  <a:pt x="279" y="109"/>
                </a:lnTo>
                <a:lnTo>
                  <a:pt x="279" y="108"/>
                </a:lnTo>
                <a:lnTo>
                  <a:pt x="280" y="109"/>
                </a:lnTo>
                <a:lnTo>
                  <a:pt x="280" y="109"/>
                </a:lnTo>
                <a:lnTo>
                  <a:pt x="281" y="109"/>
                </a:lnTo>
                <a:lnTo>
                  <a:pt x="281" y="109"/>
                </a:lnTo>
                <a:lnTo>
                  <a:pt x="282" y="110"/>
                </a:lnTo>
                <a:lnTo>
                  <a:pt x="282" y="110"/>
                </a:lnTo>
                <a:lnTo>
                  <a:pt x="283" y="110"/>
                </a:lnTo>
                <a:lnTo>
                  <a:pt x="283" y="112"/>
                </a:lnTo>
                <a:lnTo>
                  <a:pt x="284" y="116"/>
                </a:lnTo>
                <a:lnTo>
                  <a:pt x="284" y="118"/>
                </a:lnTo>
                <a:lnTo>
                  <a:pt x="284" y="118"/>
                </a:lnTo>
                <a:lnTo>
                  <a:pt x="285" y="117"/>
                </a:lnTo>
                <a:lnTo>
                  <a:pt x="286" y="120"/>
                </a:lnTo>
                <a:lnTo>
                  <a:pt x="286" y="123"/>
                </a:lnTo>
                <a:lnTo>
                  <a:pt x="287" y="125"/>
                </a:lnTo>
                <a:lnTo>
                  <a:pt x="287" y="125"/>
                </a:lnTo>
                <a:lnTo>
                  <a:pt x="287" y="128"/>
                </a:lnTo>
                <a:lnTo>
                  <a:pt x="288" y="135"/>
                </a:lnTo>
                <a:lnTo>
                  <a:pt x="288" y="134"/>
                </a:lnTo>
                <a:lnTo>
                  <a:pt x="289" y="137"/>
                </a:lnTo>
                <a:lnTo>
                  <a:pt x="289" y="129"/>
                </a:lnTo>
                <a:lnTo>
                  <a:pt x="290" y="129"/>
                </a:lnTo>
                <a:lnTo>
                  <a:pt x="290" y="130"/>
                </a:lnTo>
                <a:lnTo>
                  <a:pt x="291" y="131"/>
                </a:lnTo>
                <a:lnTo>
                  <a:pt x="291" y="134"/>
                </a:lnTo>
                <a:lnTo>
                  <a:pt x="292" y="134"/>
                </a:lnTo>
                <a:lnTo>
                  <a:pt x="292" y="132"/>
                </a:lnTo>
                <a:lnTo>
                  <a:pt x="293" y="132"/>
                </a:lnTo>
                <a:lnTo>
                  <a:pt x="293" y="133"/>
                </a:lnTo>
                <a:lnTo>
                  <a:pt x="293" y="133"/>
                </a:lnTo>
                <a:lnTo>
                  <a:pt x="294" y="133"/>
                </a:lnTo>
                <a:lnTo>
                  <a:pt x="295" y="135"/>
                </a:lnTo>
                <a:lnTo>
                  <a:pt x="295" y="137"/>
                </a:lnTo>
                <a:lnTo>
                  <a:pt x="295" y="138"/>
                </a:lnTo>
                <a:lnTo>
                  <a:pt x="296" y="139"/>
                </a:lnTo>
                <a:lnTo>
                  <a:pt x="296" y="139"/>
                </a:lnTo>
                <a:lnTo>
                  <a:pt x="297" y="139"/>
                </a:lnTo>
                <a:lnTo>
                  <a:pt x="297" y="139"/>
                </a:lnTo>
                <a:lnTo>
                  <a:pt x="298" y="139"/>
                </a:lnTo>
                <a:lnTo>
                  <a:pt x="298" y="139"/>
                </a:lnTo>
                <a:lnTo>
                  <a:pt x="299" y="139"/>
                </a:lnTo>
                <a:lnTo>
                  <a:pt x="299" y="139"/>
                </a:lnTo>
                <a:lnTo>
                  <a:pt x="300" y="140"/>
                </a:lnTo>
                <a:lnTo>
                  <a:pt x="300" y="139"/>
                </a:lnTo>
                <a:lnTo>
                  <a:pt x="301" y="139"/>
                </a:lnTo>
                <a:lnTo>
                  <a:pt x="301" y="139"/>
                </a:lnTo>
                <a:lnTo>
                  <a:pt x="301" y="140"/>
                </a:lnTo>
                <a:lnTo>
                  <a:pt x="302" y="140"/>
                </a:lnTo>
                <a:lnTo>
                  <a:pt x="302" y="140"/>
                </a:lnTo>
                <a:lnTo>
                  <a:pt x="303" y="140"/>
                </a:lnTo>
                <a:lnTo>
                  <a:pt x="303" y="141"/>
                </a:lnTo>
                <a:lnTo>
                  <a:pt x="304" y="141"/>
                </a:lnTo>
                <a:lnTo>
                  <a:pt x="304" y="141"/>
                </a:lnTo>
                <a:lnTo>
                  <a:pt x="305" y="141"/>
                </a:lnTo>
                <a:lnTo>
                  <a:pt x="305" y="142"/>
                </a:lnTo>
                <a:lnTo>
                  <a:pt x="306" y="142"/>
                </a:lnTo>
                <a:lnTo>
                  <a:pt x="306" y="142"/>
                </a:lnTo>
                <a:lnTo>
                  <a:pt x="307" y="143"/>
                </a:lnTo>
                <a:lnTo>
                  <a:pt x="307" y="143"/>
                </a:lnTo>
                <a:lnTo>
                  <a:pt x="308" y="141"/>
                </a:lnTo>
                <a:lnTo>
                  <a:pt x="308" y="140"/>
                </a:lnTo>
                <a:lnTo>
                  <a:pt x="309" y="140"/>
                </a:lnTo>
                <a:lnTo>
                  <a:pt x="309" y="139"/>
                </a:lnTo>
                <a:lnTo>
                  <a:pt x="310" y="137"/>
                </a:lnTo>
                <a:lnTo>
                  <a:pt x="310" y="136"/>
                </a:lnTo>
                <a:lnTo>
                  <a:pt x="310" y="135"/>
                </a:lnTo>
                <a:lnTo>
                  <a:pt x="311" y="135"/>
                </a:lnTo>
                <a:lnTo>
                  <a:pt x="311" y="135"/>
                </a:lnTo>
                <a:lnTo>
                  <a:pt x="312" y="136"/>
                </a:lnTo>
                <a:lnTo>
                  <a:pt x="312" y="136"/>
                </a:lnTo>
                <a:lnTo>
                  <a:pt x="313" y="135"/>
                </a:lnTo>
                <a:lnTo>
                  <a:pt x="313" y="135"/>
                </a:lnTo>
                <a:lnTo>
                  <a:pt x="314" y="135"/>
                </a:lnTo>
                <a:lnTo>
                  <a:pt x="314" y="136"/>
                </a:lnTo>
                <a:lnTo>
                  <a:pt x="315" y="138"/>
                </a:lnTo>
                <a:lnTo>
                  <a:pt x="315" y="140"/>
                </a:lnTo>
                <a:lnTo>
                  <a:pt x="315" y="137"/>
                </a:lnTo>
                <a:lnTo>
                  <a:pt x="316" y="136"/>
                </a:lnTo>
                <a:lnTo>
                  <a:pt x="317" y="136"/>
                </a:lnTo>
                <a:lnTo>
                  <a:pt x="317" y="135"/>
                </a:lnTo>
                <a:lnTo>
                  <a:pt x="318" y="132"/>
                </a:lnTo>
                <a:lnTo>
                  <a:pt x="318" y="132"/>
                </a:lnTo>
                <a:lnTo>
                  <a:pt x="318" y="132"/>
                </a:lnTo>
                <a:lnTo>
                  <a:pt x="319" y="132"/>
                </a:lnTo>
                <a:lnTo>
                  <a:pt x="319" y="132"/>
                </a:lnTo>
                <a:lnTo>
                  <a:pt x="320" y="132"/>
                </a:lnTo>
                <a:lnTo>
                  <a:pt x="320" y="131"/>
                </a:lnTo>
                <a:lnTo>
                  <a:pt x="321" y="131"/>
                </a:lnTo>
                <a:lnTo>
                  <a:pt x="321" y="131"/>
                </a:lnTo>
                <a:lnTo>
                  <a:pt x="322" y="131"/>
                </a:lnTo>
                <a:lnTo>
                  <a:pt x="322" y="131"/>
                </a:lnTo>
                <a:lnTo>
                  <a:pt x="323" y="131"/>
                </a:lnTo>
                <a:lnTo>
                  <a:pt x="323" y="131"/>
                </a:lnTo>
                <a:lnTo>
                  <a:pt x="324" y="131"/>
                </a:lnTo>
                <a:lnTo>
                  <a:pt x="324" y="132"/>
                </a:lnTo>
                <a:lnTo>
                  <a:pt x="324" y="131"/>
                </a:lnTo>
                <a:lnTo>
                  <a:pt x="325" y="131"/>
                </a:lnTo>
                <a:lnTo>
                  <a:pt x="326" y="131"/>
                </a:lnTo>
                <a:lnTo>
                  <a:pt x="326" y="131"/>
                </a:lnTo>
                <a:lnTo>
                  <a:pt x="327" y="132"/>
                </a:lnTo>
                <a:lnTo>
                  <a:pt x="327" y="132"/>
                </a:lnTo>
                <a:lnTo>
                  <a:pt x="327" y="132"/>
                </a:lnTo>
                <a:lnTo>
                  <a:pt x="328" y="131"/>
                </a:lnTo>
                <a:lnTo>
                  <a:pt x="328" y="132"/>
                </a:lnTo>
                <a:lnTo>
                  <a:pt x="329" y="132"/>
                </a:lnTo>
                <a:lnTo>
                  <a:pt x="329" y="132"/>
                </a:lnTo>
                <a:lnTo>
                  <a:pt x="330" y="132"/>
                </a:lnTo>
                <a:lnTo>
                  <a:pt x="330" y="134"/>
                </a:lnTo>
                <a:lnTo>
                  <a:pt x="331" y="135"/>
                </a:lnTo>
                <a:lnTo>
                  <a:pt x="331" y="137"/>
                </a:lnTo>
                <a:lnTo>
                  <a:pt x="332" y="137"/>
                </a:lnTo>
                <a:lnTo>
                  <a:pt x="332" y="138"/>
                </a:lnTo>
                <a:lnTo>
                  <a:pt x="333" y="138"/>
                </a:lnTo>
                <a:lnTo>
                  <a:pt x="333" y="139"/>
                </a:lnTo>
                <a:lnTo>
                  <a:pt x="333" y="144"/>
                </a:lnTo>
                <a:lnTo>
                  <a:pt x="334" y="144"/>
                </a:lnTo>
                <a:lnTo>
                  <a:pt x="335" y="144"/>
                </a:lnTo>
                <a:lnTo>
                  <a:pt x="335" y="145"/>
                </a:lnTo>
                <a:lnTo>
                  <a:pt x="336" y="147"/>
                </a:lnTo>
                <a:lnTo>
                  <a:pt x="336" y="147"/>
                </a:lnTo>
                <a:lnTo>
                  <a:pt x="336" y="148"/>
                </a:lnTo>
                <a:lnTo>
                  <a:pt x="337" y="148"/>
                </a:lnTo>
                <a:lnTo>
                  <a:pt x="337" y="148"/>
                </a:lnTo>
                <a:lnTo>
                  <a:pt x="338" y="148"/>
                </a:lnTo>
                <a:lnTo>
                  <a:pt x="338" y="148"/>
                </a:lnTo>
                <a:lnTo>
                  <a:pt x="339" y="148"/>
                </a:lnTo>
                <a:lnTo>
                  <a:pt x="339" y="149"/>
                </a:lnTo>
                <a:lnTo>
                  <a:pt x="340" y="150"/>
                </a:lnTo>
                <a:lnTo>
                  <a:pt x="340" y="150"/>
                </a:lnTo>
                <a:lnTo>
                  <a:pt x="341" y="150"/>
                </a:lnTo>
                <a:lnTo>
                  <a:pt x="341" y="150"/>
                </a:lnTo>
                <a:lnTo>
                  <a:pt x="341" y="150"/>
                </a:lnTo>
                <a:lnTo>
                  <a:pt x="342" y="149"/>
                </a:lnTo>
                <a:lnTo>
                  <a:pt x="342" y="149"/>
                </a:lnTo>
                <a:lnTo>
                  <a:pt x="343" y="149"/>
                </a:lnTo>
                <a:lnTo>
                  <a:pt x="343" y="149"/>
                </a:lnTo>
                <a:lnTo>
                  <a:pt x="344" y="149"/>
                </a:lnTo>
                <a:lnTo>
                  <a:pt x="344" y="149"/>
                </a:lnTo>
                <a:lnTo>
                  <a:pt x="345" y="149"/>
                </a:lnTo>
                <a:lnTo>
                  <a:pt x="345" y="149"/>
                </a:lnTo>
                <a:lnTo>
                  <a:pt x="346" y="149"/>
                </a:lnTo>
                <a:lnTo>
                  <a:pt x="346" y="149"/>
                </a:lnTo>
                <a:lnTo>
                  <a:pt x="347" y="149"/>
                </a:lnTo>
                <a:lnTo>
                  <a:pt x="347" y="150"/>
                </a:lnTo>
                <a:lnTo>
                  <a:pt x="348" y="150"/>
                </a:lnTo>
                <a:lnTo>
                  <a:pt x="348" y="150"/>
                </a:lnTo>
                <a:lnTo>
                  <a:pt x="349" y="150"/>
                </a:lnTo>
                <a:lnTo>
                  <a:pt x="349" y="151"/>
                </a:lnTo>
                <a:lnTo>
                  <a:pt x="350" y="150"/>
                </a:lnTo>
                <a:lnTo>
                  <a:pt x="350" y="150"/>
                </a:lnTo>
                <a:lnTo>
                  <a:pt x="350" y="150"/>
                </a:lnTo>
                <a:lnTo>
                  <a:pt x="351" y="150"/>
                </a:lnTo>
                <a:lnTo>
                  <a:pt x="351" y="150"/>
                </a:lnTo>
                <a:lnTo>
                  <a:pt x="352" y="150"/>
                </a:lnTo>
                <a:lnTo>
                  <a:pt x="352" y="151"/>
                </a:lnTo>
                <a:lnTo>
                  <a:pt x="353" y="151"/>
                </a:lnTo>
                <a:lnTo>
                  <a:pt x="353" y="150"/>
                </a:lnTo>
                <a:lnTo>
                  <a:pt x="354" y="150"/>
                </a:lnTo>
                <a:lnTo>
                  <a:pt x="354" y="150"/>
                </a:lnTo>
                <a:lnTo>
                  <a:pt x="355" y="150"/>
                </a:lnTo>
                <a:lnTo>
                  <a:pt x="355" y="148"/>
                </a:lnTo>
                <a:lnTo>
                  <a:pt x="356" y="146"/>
                </a:lnTo>
                <a:lnTo>
                  <a:pt x="356" y="145"/>
                </a:lnTo>
                <a:lnTo>
                  <a:pt x="357" y="145"/>
                </a:lnTo>
                <a:lnTo>
                  <a:pt x="357" y="145"/>
                </a:lnTo>
                <a:lnTo>
                  <a:pt x="358" y="146"/>
                </a:lnTo>
                <a:lnTo>
                  <a:pt x="358" y="148"/>
                </a:lnTo>
                <a:lnTo>
                  <a:pt x="359" y="147"/>
                </a:lnTo>
                <a:lnTo>
                  <a:pt x="359" y="145"/>
                </a:lnTo>
                <a:lnTo>
                  <a:pt x="359" y="146"/>
                </a:lnTo>
                <a:lnTo>
                  <a:pt x="360" y="146"/>
                </a:lnTo>
                <a:lnTo>
                  <a:pt x="360" y="146"/>
                </a:lnTo>
                <a:lnTo>
                  <a:pt x="361" y="146"/>
                </a:lnTo>
                <a:lnTo>
                  <a:pt x="361" y="146"/>
                </a:lnTo>
                <a:lnTo>
                  <a:pt x="362" y="147"/>
                </a:lnTo>
                <a:lnTo>
                  <a:pt x="362" y="148"/>
                </a:lnTo>
                <a:lnTo>
                  <a:pt x="363" y="148"/>
                </a:lnTo>
                <a:lnTo>
                  <a:pt x="363" y="149"/>
                </a:lnTo>
                <a:lnTo>
                  <a:pt x="364" y="149"/>
                </a:lnTo>
                <a:lnTo>
                  <a:pt x="364" y="149"/>
                </a:lnTo>
                <a:lnTo>
                  <a:pt x="364" y="149"/>
                </a:lnTo>
                <a:lnTo>
                  <a:pt x="365" y="148"/>
                </a:lnTo>
                <a:lnTo>
                  <a:pt x="366" y="148"/>
                </a:lnTo>
                <a:lnTo>
                  <a:pt x="366" y="148"/>
                </a:lnTo>
                <a:lnTo>
                  <a:pt x="367" y="148"/>
                </a:lnTo>
                <a:lnTo>
                  <a:pt x="367" y="148"/>
                </a:lnTo>
                <a:lnTo>
                  <a:pt x="367" y="148"/>
                </a:lnTo>
                <a:lnTo>
                  <a:pt x="368" y="148"/>
                </a:lnTo>
                <a:lnTo>
                  <a:pt x="368" y="148"/>
                </a:lnTo>
                <a:lnTo>
                  <a:pt x="369" y="148"/>
                </a:lnTo>
                <a:lnTo>
                  <a:pt x="369" y="148"/>
                </a:lnTo>
                <a:lnTo>
                  <a:pt x="370" y="148"/>
                </a:lnTo>
                <a:lnTo>
                  <a:pt x="370" y="147"/>
                </a:lnTo>
                <a:lnTo>
                  <a:pt x="371" y="147"/>
                </a:lnTo>
                <a:lnTo>
                  <a:pt x="371" y="147"/>
                </a:lnTo>
                <a:lnTo>
                  <a:pt x="372" y="147"/>
                </a:lnTo>
                <a:lnTo>
                  <a:pt x="372" y="147"/>
                </a:lnTo>
                <a:lnTo>
                  <a:pt x="373" y="147"/>
                </a:lnTo>
                <a:lnTo>
                  <a:pt x="373" y="147"/>
                </a:lnTo>
                <a:lnTo>
                  <a:pt x="373" y="147"/>
                </a:lnTo>
                <a:lnTo>
                  <a:pt x="374" y="147"/>
                </a:lnTo>
                <a:lnTo>
                  <a:pt x="375" y="147"/>
                </a:lnTo>
                <a:lnTo>
                  <a:pt x="375" y="148"/>
                </a:lnTo>
                <a:lnTo>
                  <a:pt x="376" y="148"/>
                </a:lnTo>
                <a:lnTo>
                  <a:pt x="376" y="149"/>
                </a:lnTo>
                <a:lnTo>
                  <a:pt x="376" y="149"/>
                </a:lnTo>
                <a:lnTo>
                  <a:pt x="377" y="149"/>
                </a:lnTo>
                <a:lnTo>
                  <a:pt x="377" y="148"/>
                </a:lnTo>
                <a:lnTo>
                  <a:pt x="378" y="149"/>
                </a:lnTo>
                <a:lnTo>
                  <a:pt x="378" y="150"/>
                </a:lnTo>
                <a:lnTo>
                  <a:pt x="379" y="150"/>
                </a:lnTo>
                <a:lnTo>
                  <a:pt x="379" y="150"/>
                </a:lnTo>
                <a:lnTo>
                  <a:pt x="380" y="150"/>
                </a:lnTo>
                <a:lnTo>
                  <a:pt x="380" y="150"/>
                </a:lnTo>
                <a:lnTo>
                  <a:pt x="381" y="150"/>
                </a:lnTo>
                <a:lnTo>
                  <a:pt x="381" y="150"/>
                </a:lnTo>
                <a:lnTo>
                  <a:pt x="381" y="152"/>
                </a:lnTo>
                <a:lnTo>
                  <a:pt x="382" y="152"/>
                </a:lnTo>
                <a:lnTo>
                  <a:pt x="382" y="152"/>
                </a:lnTo>
                <a:lnTo>
                  <a:pt x="383" y="152"/>
                </a:lnTo>
                <a:lnTo>
                  <a:pt x="384" y="152"/>
                </a:lnTo>
                <a:lnTo>
                  <a:pt x="384" y="152"/>
                </a:lnTo>
                <a:lnTo>
                  <a:pt x="384" y="152"/>
                </a:lnTo>
                <a:lnTo>
                  <a:pt x="385" y="153"/>
                </a:lnTo>
                <a:lnTo>
                  <a:pt x="385" y="153"/>
                </a:lnTo>
                <a:lnTo>
                  <a:pt x="386" y="153"/>
                </a:lnTo>
                <a:lnTo>
                  <a:pt x="386" y="153"/>
                </a:lnTo>
                <a:lnTo>
                  <a:pt x="387" y="153"/>
                </a:lnTo>
                <a:lnTo>
                  <a:pt x="387" y="153"/>
                </a:lnTo>
                <a:lnTo>
                  <a:pt x="388" y="152"/>
                </a:lnTo>
                <a:lnTo>
                  <a:pt x="388" y="151"/>
                </a:lnTo>
                <a:lnTo>
                  <a:pt x="389" y="150"/>
                </a:lnTo>
                <a:lnTo>
                  <a:pt x="389" y="150"/>
                </a:lnTo>
                <a:lnTo>
                  <a:pt x="390" y="149"/>
                </a:lnTo>
                <a:lnTo>
                  <a:pt x="390" y="150"/>
                </a:lnTo>
                <a:lnTo>
                  <a:pt x="390" y="150"/>
                </a:lnTo>
                <a:lnTo>
                  <a:pt x="391" y="151"/>
                </a:lnTo>
                <a:lnTo>
                  <a:pt x="391" y="152"/>
                </a:lnTo>
                <a:lnTo>
                  <a:pt x="392" y="153"/>
                </a:lnTo>
                <a:lnTo>
                  <a:pt x="392" y="154"/>
                </a:lnTo>
                <a:lnTo>
                  <a:pt x="393" y="154"/>
                </a:lnTo>
                <a:lnTo>
                  <a:pt x="393" y="155"/>
                </a:lnTo>
                <a:lnTo>
                  <a:pt x="394" y="155"/>
                </a:lnTo>
                <a:lnTo>
                  <a:pt x="394" y="154"/>
                </a:lnTo>
                <a:lnTo>
                  <a:pt x="395" y="153"/>
                </a:lnTo>
                <a:lnTo>
                  <a:pt x="395" y="153"/>
                </a:lnTo>
                <a:lnTo>
                  <a:pt x="396" y="153"/>
                </a:lnTo>
                <a:lnTo>
                  <a:pt x="396" y="153"/>
                </a:lnTo>
                <a:lnTo>
                  <a:pt x="397" y="152"/>
                </a:lnTo>
                <a:lnTo>
                  <a:pt x="397" y="152"/>
                </a:lnTo>
                <a:lnTo>
                  <a:pt x="398" y="152"/>
                </a:lnTo>
                <a:lnTo>
                  <a:pt x="398" y="152"/>
                </a:lnTo>
                <a:lnTo>
                  <a:pt x="399" y="152"/>
                </a:lnTo>
                <a:lnTo>
                  <a:pt x="399" y="152"/>
                </a:lnTo>
                <a:lnTo>
                  <a:pt x="399" y="152"/>
                </a:lnTo>
                <a:lnTo>
                  <a:pt x="400" y="153"/>
                </a:lnTo>
                <a:lnTo>
                  <a:pt x="400" y="152"/>
                </a:lnTo>
                <a:lnTo>
                  <a:pt x="401" y="154"/>
                </a:lnTo>
                <a:lnTo>
                  <a:pt x="401" y="153"/>
                </a:lnTo>
                <a:lnTo>
                  <a:pt x="402" y="153"/>
                </a:lnTo>
                <a:lnTo>
                  <a:pt x="402" y="153"/>
                </a:lnTo>
                <a:lnTo>
                  <a:pt x="403" y="152"/>
                </a:lnTo>
                <a:lnTo>
                  <a:pt x="403" y="152"/>
                </a:lnTo>
                <a:lnTo>
                  <a:pt x="404" y="152"/>
                </a:lnTo>
                <a:lnTo>
                  <a:pt x="404" y="153"/>
                </a:lnTo>
                <a:lnTo>
                  <a:pt x="404" y="153"/>
                </a:lnTo>
                <a:lnTo>
                  <a:pt x="405" y="153"/>
                </a:lnTo>
                <a:lnTo>
                  <a:pt x="406" y="153"/>
                </a:lnTo>
                <a:lnTo>
                  <a:pt x="406" y="153"/>
                </a:lnTo>
                <a:lnTo>
                  <a:pt x="407" y="152"/>
                </a:lnTo>
                <a:lnTo>
                  <a:pt x="407" y="152"/>
                </a:lnTo>
                <a:lnTo>
                  <a:pt x="407" y="152"/>
                </a:lnTo>
                <a:lnTo>
                  <a:pt x="408" y="152"/>
                </a:lnTo>
                <a:lnTo>
                  <a:pt x="408" y="151"/>
                </a:lnTo>
                <a:lnTo>
                  <a:pt x="409" y="151"/>
                </a:lnTo>
                <a:lnTo>
                  <a:pt x="409" y="151"/>
                </a:lnTo>
                <a:lnTo>
                  <a:pt x="410" y="151"/>
                </a:lnTo>
                <a:lnTo>
                  <a:pt x="410" y="151"/>
                </a:lnTo>
                <a:lnTo>
                  <a:pt x="411" y="151"/>
                </a:lnTo>
                <a:lnTo>
                  <a:pt x="411" y="151"/>
                </a:lnTo>
                <a:lnTo>
                  <a:pt x="412" y="151"/>
                </a:lnTo>
                <a:lnTo>
                  <a:pt x="412" y="151"/>
                </a:lnTo>
                <a:lnTo>
                  <a:pt x="413" y="151"/>
                </a:lnTo>
                <a:lnTo>
                  <a:pt x="413" y="151"/>
                </a:lnTo>
                <a:lnTo>
                  <a:pt x="413" y="151"/>
                </a:lnTo>
                <a:lnTo>
                  <a:pt x="414" y="151"/>
                </a:lnTo>
                <a:lnTo>
                  <a:pt x="415" y="151"/>
                </a:lnTo>
                <a:lnTo>
                  <a:pt x="415" y="152"/>
                </a:lnTo>
                <a:lnTo>
                  <a:pt x="416" y="152"/>
                </a:lnTo>
                <a:lnTo>
                  <a:pt x="416" y="152"/>
                </a:lnTo>
                <a:lnTo>
                  <a:pt x="416" y="152"/>
                </a:lnTo>
                <a:lnTo>
                  <a:pt x="417" y="154"/>
                </a:lnTo>
                <a:lnTo>
                  <a:pt x="417" y="155"/>
                </a:lnTo>
                <a:lnTo>
                  <a:pt x="418" y="155"/>
                </a:lnTo>
                <a:lnTo>
                  <a:pt x="418" y="155"/>
                </a:lnTo>
                <a:lnTo>
                  <a:pt x="419" y="155"/>
                </a:lnTo>
                <a:lnTo>
                  <a:pt x="419" y="156"/>
                </a:lnTo>
                <a:lnTo>
                  <a:pt x="420" y="155"/>
                </a:lnTo>
                <a:lnTo>
                  <a:pt x="420" y="156"/>
                </a:lnTo>
                <a:lnTo>
                  <a:pt x="421" y="156"/>
                </a:lnTo>
                <a:lnTo>
                  <a:pt x="421" y="156"/>
                </a:lnTo>
                <a:lnTo>
                  <a:pt x="422" y="156"/>
                </a:lnTo>
                <a:lnTo>
                  <a:pt x="422" y="156"/>
                </a:lnTo>
                <a:lnTo>
                  <a:pt x="422" y="155"/>
                </a:lnTo>
                <a:lnTo>
                  <a:pt x="423" y="155"/>
                </a:lnTo>
                <a:lnTo>
                  <a:pt x="424" y="154"/>
                </a:lnTo>
                <a:lnTo>
                  <a:pt x="424" y="155"/>
                </a:lnTo>
                <a:lnTo>
                  <a:pt x="424" y="155"/>
                </a:lnTo>
                <a:lnTo>
                  <a:pt x="425" y="154"/>
                </a:lnTo>
                <a:lnTo>
                  <a:pt x="425" y="154"/>
                </a:lnTo>
                <a:lnTo>
                  <a:pt x="426" y="154"/>
                </a:lnTo>
                <a:lnTo>
                  <a:pt x="426" y="154"/>
                </a:lnTo>
                <a:lnTo>
                  <a:pt x="427" y="154"/>
                </a:lnTo>
                <a:lnTo>
                  <a:pt x="427" y="154"/>
                </a:lnTo>
                <a:lnTo>
                  <a:pt x="428" y="153"/>
                </a:lnTo>
                <a:lnTo>
                  <a:pt x="428" y="153"/>
                </a:lnTo>
                <a:lnTo>
                  <a:pt x="429" y="153"/>
                </a:lnTo>
                <a:lnTo>
                  <a:pt x="429" y="152"/>
                </a:lnTo>
                <a:lnTo>
                  <a:pt x="430" y="151"/>
                </a:lnTo>
                <a:lnTo>
                  <a:pt x="430" y="150"/>
                </a:lnTo>
                <a:lnTo>
                  <a:pt x="430" y="149"/>
                </a:lnTo>
                <a:lnTo>
                  <a:pt x="431" y="149"/>
                </a:lnTo>
                <a:lnTo>
                  <a:pt x="431" y="148"/>
                </a:lnTo>
                <a:lnTo>
                  <a:pt x="432" y="148"/>
                </a:lnTo>
                <a:lnTo>
                  <a:pt x="432" y="150"/>
                </a:lnTo>
                <a:lnTo>
                  <a:pt x="433" y="151"/>
                </a:lnTo>
                <a:lnTo>
                  <a:pt x="433" y="152"/>
                </a:lnTo>
                <a:lnTo>
                  <a:pt x="434" y="152"/>
                </a:lnTo>
                <a:lnTo>
                  <a:pt x="434" y="154"/>
                </a:lnTo>
                <a:lnTo>
                  <a:pt x="435" y="154"/>
                </a:lnTo>
                <a:lnTo>
                  <a:pt x="435" y="154"/>
                </a:lnTo>
                <a:lnTo>
                  <a:pt x="436" y="154"/>
                </a:lnTo>
                <a:lnTo>
                  <a:pt x="436" y="154"/>
                </a:lnTo>
                <a:lnTo>
                  <a:pt x="437" y="153"/>
                </a:lnTo>
                <a:lnTo>
                  <a:pt x="437" y="153"/>
                </a:lnTo>
                <a:lnTo>
                  <a:pt x="438" y="153"/>
                </a:lnTo>
                <a:lnTo>
                  <a:pt x="438" y="154"/>
                </a:lnTo>
                <a:lnTo>
                  <a:pt x="439" y="155"/>
                </a:lnTo>
                <a:lnTo>
                  <a:pt x="439" y="155"/>
                </a:lnTo>
                <a:lnTo>
                  <a:pt x="439" y="155"/>
                </a:lnTo>
                <a:lnTo>
                  <a:pt x="440" y="154"/>
                </a:lnTo>
                <a:lnTo>
                  <a:pt x="440" y="155"/>
                </a:lnTo>
                <a:lnTo>
                  <a:pt x="441" y="154"/>
                </a:lnTo>
                <a:lnTo>
                  <a:pt x="441" y="154"/>
                </a:lnTo>
                <a:lnTo>
                  <a:pt x="442" y="154"/>
                </a:lnTo>
                <a:lnTo>
                  <a:pt x="442" y="154"/>
                </a:lnTo>
                <a:lnTo>
                  <a:pt x="443" y="154"/>
                </a:lnTo>
                <a:lnTo>
                  <a:pt x="443" y="154"/>
                </a:lnTo>
                <a:lnTo>
                  <a:pt x="444" y="154"/>
                </a:lnTo>
                <a:lnTo>
                  <a:pt x="444" y="154"/>
                </a:lnTo>
                <a:lnTo>
                  <a:pt x="445" y="154"/>
                </a:lnTo>
                <a:lnTo>
                  <a:pt x="445" y="154"/>
                </a:lnTo>
                <a:lnTo>
                  <a:pt x="446" y="154"/>
                </a:lnTo>
                <a:lnTo>
                  <a:pt x="446" y="154"/>
                </a:lnTo>
                <a:lnTo>
                  <a:pt x="447" y="154"/>
                </a:lnTo>
                <a:lnTo>
                  <a:pt x="447" y="152"/>
                </a:lnTo>
                <a:lnTo>
                  <a:pt x="447" y="153"/>
                </a:lnTo>
                <a:lnTo>
                  <a:pt x="448" y="153"/>
                </a:lnTo>
                <a:lnTo>
                  <a:pt x="448" y="154"/>
                </a:lnTo>
                <a:lnTo>
                  <a:pt x="449" y="152"/>
                </a:lnTo>
                <a:lnTo>
                  <a:pt x="449" y="151"/>
                </a:lnTo>
                <a:lnTo>
                  <a:pt x="450" y="151"/>
                </a:lnTo>
                <a:lnTo>
                  <a:pt x="450" y="152"/>
                </a:lnTo>
                <a:lnTo>
                  <a:pt x="451" y="150"/>
                </a:lnTo>
                <a:lnTo>
                  <a:pt x="451" y="149"/>
                </a:lnTo>
                <a:lnTo>
                  <a:pt x="452" y="149"/>
                </a:lnTo>
                <a:lnTo>
                  <a:pt x="452" y="149"/>
                </a:lnTo>
                <a:lnTo>
                  <a:pt x="453" y="148"/>
                </a:lnTo>
                <a:lnTo>
                  <a:pt x="453" y="148"/>
                </a:lnTo>
                <a:lnTo>
                  <a:pt x="453" y="148"/>
                </a:lnTo>
                <a:lnTo>
                  <a:pt x="454" y="148"/>
                </a:lnTo>
                <a:lnTo>
                  <a:pt x="455" y="148"/>
                </a:lnTo>
                <a:lnTo>
                  <a:pt x="455" y="148"/>
                </a:lnTo>
                <a:lnTo>
                  <a:pt x="456" y="148"/>
                </a:lnTo>
                <a:lnTo>
                  <a:pt x="456" y="148"/>
                </a:lnTo>
                <a:lnTo>
                  <a:pt x="456" y="148"/>
                </a:lnTo>
                <a:lnTo>
                  <a:pt x="457" y="148"/>
                </a:lnTo>
                <a:lnTo>
                  <a:pt x="457" y="148"/>
                </a:lnTo>
                <a:lnTo>
                  <a:pt x="458" y="148"/>
                </a:lnTo>
                <a:lnTo>
                  <a:pt x="458" y="148"/>
                </a:lnTo>
                <a:lnTo>
                  <a:pt x="459" y="148"/>
                </a:lnTo>
                <a:lnTo>
                  <a:pt x="459" y="148"/>
                </a:lnTo>
                <a:lnTo>
                  <a:pt x="460" y="148"/>
                </a:lnTo>
                <a:lnTo>
                  <a:pt x="460" y="148"/>
                </a:lnTo>
                <a:lnTo>
                  <a:pt x="461" y="148"/>
                </a:lnTo>
                <a:lnTo>
                  <a:pt x="461" y="148"/>
                </a:lnTo>
                <a:lnTo>
                  <a:pt x="462" y="148"/>
                </a:lnTo>
                <a:lnTo>
                  <a:pt x="462" y="148"/>
                </a:lnTo>
                <a:lnTo>
                  <a:pt x="462" y="147"/>
                </a:lnTo>
                <a:lnTo>
                  <a:pt x="463" y="146"/>
                </a:lnTo>
                <a:lnTo>
                  <a:pt x="464" y="146"/>
                </a:lnTo>
                <a:lnTo>
                  <a:pt x="464" y="146"/>
                </a:lnTo>
                <a:lnTo>
                  <a:pt x="465" y="145"/>
                </a:lnTo>
                <a:lnTo>
                  <a:pt x="465" y="144"/>
                </a:lnTo>
                <a:lnTo>
                  <a:pt x="465" y="144"/>
                </a:lnTo>
                <a:lnTo>
                  <a:pt x="466" y="144"/>
                </a:lnTo>
                <a:lnTo>
                  <a:pt x="466" y="144"/>
                </a:lnTo>
                <a:lnTo>
                  <a:pt x="467" y="144"/>
                </a:lnTo>
                <a:lnTo>
                  <a:pt x="467" y="144"/>
                </a:lnTo>
                <a:lnTo>
                  <a:pt x="468" y="144"/>
                </a:lnTo>
                <a:lnTo>
                  <a:pt x="468" y="144"/>
                </a:lnTo>
                <a:lnTo>
                  <a:pt x="469" y="144"/>
                </a:lnTo>
                <a:lnTo>
                  <a:pt x="469" y="144"/>
                </a:lnTo>
                <a:lnTo>
                  <a:pt x="470" y="146"/>
                </a:lnTo>
                <a:lnTo>
                  <a:pt x="470" y="147"/>
                </a:lnTo>
                <a:lnTo>
                  <a:pt x="470" y="148"/>
                </a:lnTo>
                <a:lnTo>
                  <a:pt x="471" y="146"/>
                </a:lnTo>
                <a:lnTo>
                  <a:pt x="471" y="146"/>
                </a:lnTo>
                <a:lnTo>
                  <a:pt x="472" y="148"/>
                </a:lnTo>
                <a:lnTo>
                  <a:pt x="473" y="149"/>
                </a:lnTo>
                <a:lnTo>
                  <a:pt x="473" y="150"/>
                </a:lnTo>
                <a:lnTo>
                  <a:pt x="473" y="150"/>
                </a:lnTo>
                <a:lnTo>
                  <a:pt x="474" y="150"/>
                </a:lnTo>
                <a:lnTo>
                  <a:pt x="474" y="150"/>
                </a:lnTo>
                <a:lnTo>
                  <a:pt x="475" y="149"/>
                </a:lnTo>
                <a:lnTo>
                  <a:pt x="475" y="149"/>
                </a:lnTo>
                <a:lnTo>
                  <a:pt x="476" y="149"/>
                </a:lnTo>
                <a:lnTo>
                  <a:pt x="476" y="149"/>
                </a:lnTo>
                <a:lnTo>
                  <a:pt x="477" y="149"/>
                </a:lnTo>
                <a:lnTo>
                  <a:pt x="477" y="149"/>
                </a:lnTo>
                <a:lnTo>
                  <a:pt x="478" y="149"/>
                </a:lnTo>
                <a:lnTo>
                  <a:pt x="478" y="149"/>
                </a:lnTo>
                <a:lnTo>
                  <a:pt x="479" y="149"/>
                </a:lnTo>
                <a:lnTo>
                  <a:pt x="479" y="149"/>
                </a:lnTo>
                <a:lnTo>
                  <a:pt x="479" y="149"/>
                </a:lnTo>
                <a:lnTo>
                  <a:pt x="480" y="149"/>
                </a:lnTo>
                <a:lnTo>
                  <a:pt x="480" y="149"/>
                </a:lnTo>
                <a:lnTo>
                  <a:pt x="481" y="148"/>
                </a:lnTo>
                <a:lnTo>
                  <a:pt x="481" y="148"/>
                </a:lnTo>
                <a:lnTo>
                  <a:pt x="482" y="148"/>
                </a:lnTo>
                <a:lnTo>
                  <a:pt x="482" y="148"/>
                </a:lnTo>
                <a:lnTo>
                  <a:pt x="483" y="148"/>
                </a:lnTo>
                <a:lnTo>
                  <a:pt x="483" y="148"/>
                </a:lnTo>
                <a:lnTo>
                  <a:pt x="484" y="148"/>
                </a:lnTo>
                <a:lnTo>
                  <a:pt x="484" y="148"/>
                </a:lnTo>
                <a:lnTo>
                  <a:pt x="485" y="148"/>
                </a:lnTo>
                <a:lnTo>
                  <a:pt x="485" y="148"/>
                </a:lnTo>
                <a:lnTo>
                  <a:pt x="486" y="148"/>
                </a:lnTo>
                <a:lnTo>
                  <a:pt x="486" y="148"/>
                </a:lnTo>
                <a:lnTo>
                  <a:pt x="487" y="148"/>
                </a:lnTo>
                <a:lnTo>
                  <a:pt x="487" y="148"/>
                </a:lnTo>
                <a:lnTo>
                  <a:pt x="488" y="149"/>
                </a:lnTo>
                <a:lnTo>
                  <a:pt x="488" y="149"/>
                </a:lnTo>
                <a:lnTo>
                  <a:pt x="488" y="149"/>
                </a:lnTo>
                <a:lnTo>
                  <a:pt x="489" y="149"/>
                </a:lnTo>
                <a:lnTo>
                  <a:pt x="489" y="149"/>
                </a:lnTo>
                <a:lnTo>
                  <a:pt x="490" y="150"/>
                </a:lnTo>
                <a:lnTo>
                  <a:pt x="490" y="151"/>
                </a:lnTo>
                <a:lnTo>
                  <a:pt x="491" y="151"/>
                </a:lnTo>
                <a:lnTo>
                  <a:pt x="491" y="150"/>
                </a:lnTo>
                <a:lnTo>
                  <a:pt x="492" y="151"/>
                </a:lnTo>
                <a:lnTo>
                  <a:pt x="492" y="151"/>
                </a:lnTo>
                <a:lnTo>
                  <a:pt x="493" y="152"/>
                </a:lnTo>
                <a:lnTo>
                  <a:pt x="493" y="153"/>
                </a:lnTo>
                <a:lnTo>
                  <a:pt x="493" y="152"/>
                </a:lnTo>
                <a:lnTo>
                  <a:pt x="494" y="151"/>
                </a:lnTo>
                <a:lnTo>
                  <a:pt x="495" y="151"/>
                </a:lnTo>
                <a:lnTo>
                  <a:pt x="495" y="150"/>
                </a:lnTo>
                <a:lnTo>
                  <a:pt x="496" y="150"/>
                </a:lnTo>
                <a:lnTo>
                  <a:pt x="496" y="149"/>
                </a:lnTo>
                <a:lnTo>
                  <a:pt x="496" y="151"/>
                </a:lnTo>
                <a:lnTo>
                  <a:pt x="497" y="150"/>
                </a:lnTo>
                <a:lnTo>
                  <a:pt x="497" y="151"/>
                </a:lnTo>
                <a:lnTo>
                  <a:pt x="498" y="150"/>
                </a:lnTo>
                <a:lnTo>
                  <a:pt x="498" y="150"/>
                </a:lnTo>
                <a:lnTo>
                  <a:pt x="499" y="149"/>
                </a:lnTo>
                <a:lnTo>
                  <a:pt x="499" y="149"/>
                </a:lnTo>
                <a:lnTo>
                  <a:pt x="500" y="149"/>
                </a:lnTo>
                <a:lnTo>
                  <a:pt x="500" y="149"/>
                </a:lnTo>
                <a:lnTo>
                  <a:pt x="501" y="148"/>
                </a:lnTo>
                <a:lnTo>
                  <a:pt x="501" y="148"/>
                </a:lnTo>
                <a:lnTo>
                  <a:pt x="502" y="148"/>
                </a:lnTo>
                <a:lnTo>
                  <a:pt x="502" y="148"/>
                </a:lnTo>
                <a:lnTo>
                  <a:pt x="502" y="148"/>
                </a:lnTo>
                <a:lnTo>
                  <a:pt x="503" y="148"/>
                </a:lnTo>
                <a:lnTo>
                  <a:pt x="504" y="148"/>
                </a:lnTo>
                <a:lnTo>
                  <a:pt x="504" y="148"/>
                </a:lnTo>
                <a:lnTo>
                  <a:pt x="505" y="148"/>
                </a:lnTo>
                <a:lnTo>
                  <a:pt x="505" y="148"/>
                </a:lnTo>
                <a:lnTo>
                  <a:pt x="505" y="148"/>
                </a:lnTo>
                <a:lnTo>
                  <a:pt x="506" y="148"/>
                </a:lnTo>
                <a:lnTo>
                  <a:pt x="506" y="148"/>
                </a:lnTo>
                <a:lnTo>
                  <a:pt x="507" y="148"/>
                </a:lnTo>
                <a:lnTo>
                  <a:pt x="507" y="148"/>
                </a:lnTo>
                <a:lnTo>
                  <a:pt x="508" y="148"/>
                </a:lnTo>
                <a:lnTo>
                  <a:pt x="508" y="148"/>
                </a:lnTo>
                <a:lnTo>
                  <a:pt x="509" y="149"/>
                </a:lnTo>
                <a:lnTo>
                  <a:pt x="509" y="149"/>
                </a:lnTo>
                <a:lnTo>
                  <a:pt x="510" y="150"/>
                </a:lnTo>
                <a:lnTo>
                  <a:pt x="510" y="151"/>
                </a:lnTo>
                <a:lnTo>
                  <a:pt x="510" y="151"/>
                </a:lnTo>
                <a:lnTo>
                  <a:pt x="511" y="152"/>
                </a:lnTo>
                <a:lnTo>
                  <a:pt x="511" y="153"/>
                </a:lnTo>
                <a:lnTo>
                  <a:pt x="512" y="152"/>
                </a:lnTo>
                <a:lnTo>
                  <a:pt x="513" y="152"/>
                </a:lnTo>
                <a:lnTo>
                  <a:pt x="513" y="152"/>
                </a:lnTo>
                <a:lnTo>
                  <a:pt x="513" y="152"/>
                </a:lnTo>
                <a:lnTo>
                  <a:pt x="514" y="151"/>
                </a:lnTo>
                <a:lnTo>
                  <a:pt x="514" y="151"/>
                </a:lnTo>
                <a:lnTo>
                  <a:pt x="515" y="152"/>
                </a:lnTo>
                <a:lnTo>
                  <a:pt x="515" y="152"/>
                </a:lnTo>
                <a:lnTo>
                  <a:pt x="516" y="152"/>
                </a:lnTo>
                <a:lnTo>
                  <a:pt x="516" y="152"/>
                </a:lnTo>
                <a:lnTo>
                  <a:pt x="517" y="151"/>
                </a:lnTo>
                <a:lnTo>
                  <a:pt x="517" y="148"/>
                </a:lnTo>
                <a:lnTo>
                  <a:pt x="518" y="154"/>
                </a:lnTo>
                <a:lnTo>
                  <a:pt x="518" y="154"/>
                </a:lnTo>
                <a:lnTo>
                  <a:pt x="519" y="154"/>
                </a:lnTo>
                <a:lnTo>
                  <a:pt x="519" y="154"/>
                </a:lnTo>
                <a:lnTo>
                  <a:pt x="519" y="152"/>
                </a:lnTo>
                <a:lnTo>
                  <a:pt x="520" y="152"/>
                </a:lnTo>
                <a:lnTo>
                  <a:pt x="520" y="152"/>
                </a:lnTo>
                <a:lnTo>
                  <a:pt x="521" y="151"/>
                </a:lnTo>
                <a:lnTo>
                  <a:pt x="522" y="150"/>
                </a:lnTo>
                <a:lnTo>
                  <a:pt x="522" y="149"/>
                </a:lnTo>
                <a:lnTo>
                  <a:pt x="522" y="149"/>
                </a:lnTo>
                <a:lnTo>
                  <a:pt x="523" y="149"/>
                </a:lnTo>
                <a:lnTo>
                  <a:pt x="523" y="149"/>
                </a:lnTo>
                <a:lnTo>
                  <a:pt x="524" y="149"/>
                </a:lnTo>
                <a:lnTo>
                  <a:pt x="524" y="149"/>
                </a:lnTo>
                <a:lnTo>
                  <a:pt x="525" y="149"/>
                </a:lnTo>
                <a:lnTo>
                  <a:pt x="525" y="149"/>
                </a:lnTo>
                <a:lnTo>
                  <a:pt x="526" y="149"/>
                </a:lnTo>
                <a:lnTo>
                  <a:pt x="526" y="149"/>
                </a:lnTo>
                <a:lnTo>
                  <a:pt x="527" y="149"/>
                </a:lnTo>
                <a:lnTo>
                  <a:pt x="527" y="149"/>
                </a:lnTo>
                <a:lnTo>
                  <a:pt x="528" y="149"/>
                </a:lnTo>
                <a:lnTo>
                  <a:pt x="528" y="149"/>
                </a:lnTo>
                <a:lnTo>
                  <a:pt x="528" y="149"/>
                </a:lnTo>
                <a:lnTo>
                  <a:pt x="529" y="148"/>
                </a:lnTo>
                <a:lnTo>
                  <a:pt x="529" y="149"/>
                </a:lnTo>
                <a:lnTo>
                  <a:pt x="530" y="149"/>
                </a:lnTo>
                <a:lnTo>
                  <a:pt x="530" y="149"/>
                </a:lnTo>
                <a:lnTo>
                  <a:pt x="531" y="149"/>
                </a:lnTo>
                <a:lnTo>
                  <a:pt x="531" y="149"/>
                </a:lnTo>
                <a:lnTo>
                  <a:pt x="532" y="149"/>
                </a:lnTo>
                <a:lnTo>
                  <a:pt x="532" y="149"/>
                </a:lnTo>
                <a:lnTo>
                  <a:pt x="533" y="149"/>
                </a:lnTo>
                <a:lnTo>
                  <a:pt x="533" y="149"/>
                </a:lnTo>
                <a:lnTo>
                  <a:pt x="533" y="149"/>
                </a:lnTo>
                <a:lnTo>
                  <a:pt x="534" y="149"/>
                </a:lnTo>
                <a:lnTo>
                  <a:pt x="535" y="149"/>
                </a:lnTo>
                <a:lnTo>
                  <a:pt x="535" y="149"/>
                </a:lnTo>
                <a:lnTo>
                  <a:pt x="536" y="148"/>
                </a:lnTo>
                <a:lnTo>
                  <a:pt x="536" y="149"/>
                </a:lnTo>
                <a:lnTo>
                  <a:pt x="536" y="150"/>
                </a:lnTo>
                <a:lnTo>
                  <a:pt x="537" y="150"/>
                </a:lnTo>
                <a:lnTo>
                  <a:pt x="537" y="150"/>
                </a:lnTo>
                <a:lnTo>
                  <a:pt x="538" y="150"/>
                </a:lnTo>
                <a:lnTo>
                  <a:pt x="538" y="150"/>
                </a:lnTo>
                <a:lnTo>
                  <a:pt x="539" y="150"/>
                </a:lnTo>
                <a:lnTo>
                  <a:pt x="539" y="150"/>
                </a:lnTo>
                <a:lnTo>
                  <a:pt x="540" y="154"/>
                </a:lnTo>
                <a:lnTo>
                  <a:pt x="540" y="152"/>
                </a:lnTo>
                <a:lnTo>
                  <a:pt x="541" y="152"/>
                </a:lnTo>
                <a:lnTo>
                  <a:pt x="541" y="151"/>
                </a:lnTo>
                <a:lnTo>
                  <a:pt x="542" y="152"/>
                </a:lnTo>
                <a:lnTo>
                  <a:pt x="542" y="152"/>
                </a:lnTo>
                <a:lnTo>
                  <a:pt x="542" y="152"/>
                </a:lnTo>
                <a:lnTo>
                  <a:pt x="543" y="153"/>
                </a:lnTo>
                <a:lnTo>
                  <a:pt x="544" y="153"/>
                </a:lnTo>
                <a:lnTo>
                  <a:pt x="544" y="153"/>
                </a:lnTo>
                <a:lnTo>
                  <a:pt x="545" y="153"/>
                </a:lnTo>
                <a:lnTo>
                  <a:pt x="545" y="153"/>
                </a:lnTo>
                <a:lnTo>
                  <a:pt x="545" y="153"/>
                </a:lnTo>
                <a:lnTo>
                  <a:pt x="546" y="152"/>
                </a:lnTo>
                <a:lnTo>
                  <a:pt x="546" y="151"/>
                </a:lnTo>
                <a:lnTo>
                  <a:pt x="547" y="150"/>
                </a:lnTo>
                <a:lnTo>
                  <a:pt x="547" y="150"/>
                </a:lnTo>
                <a:lnTo>
                  <a:pt x="548" y="149"/>
                </a:lnTo>
                <a:lnTo>
                  <a:pt x="548" y="150"/>
                </a:lnTo>
                <a:lnTo>
                  <a:pt x="549" y="150"/>
                </a:lnTo>
                <a:lnTo>
                  <a:pt x="549" y="151"/>
                </a:lnTo>
                <a:lnTo>
                  <a:pt x="550" y="152"/>
                </a:lnTo>
                <a:lnTo>
                  <a:pt x="550" y="153"/>
                </a:lnTo>
                <a:lnTo>
                  <a:pt x="551" y="154"/>
                </a:lnTo>
                <a:lnTo>
                  <a:pt x="551" y="154"/>
                </a:lnTo>
                <a:lnTo>
                  <a:pt x="551" y="155"/>
                </a:lnTo>
                <a:lnTo>
                  <a:pt x="552" y="155"/>
                </a:lnTo>
                <a:lnTo>
                  <a:pt x="553" y="154"/>
                </a:lnTo>
                <a:lnTo>
                  <a:pt x="553" y="153"/>
                </a:lnTo>
                <a:lnTo>
                  <a:pt x="554" y="153"/>
                </a:lnTo>
                <a:lnTo>
                  <a:pt x="554" y="153"/>
                </a:lnTo>
                <a:lnTo>
                  <a:pt x="554" y="153"/>
                </a:lnTo>
                <a:lnTo>
                  <a:pt x="555" y="152"/>
                </a:lnTo>
                <a:lnTo>
                  <a:pt x="555" y="152"/>
                </a:lnTo>
                <a:lnTo>
                  <a:pt x="556" y="152"/>
                </a:lnTo>
                <a:lnTo>
                  <a:pt x="556" y="152"/>
                </a:lnTo>
                <a:lnTo>
                  <a:pt x="557" y="152"/>
                </a:lnTo>
                <a:lnTo>
                  <a:pt x="557" y="152"/>
                </a:lnTo>
                <a:lnTo>
                  <a:pt x="558" y="152"/>
                </a:lnTo>
                <a:lnTo>
                  <a:pt x="558" y="153"/>
                </a:lnTo>
                <a:lnTo>
                  <a:pt x="559" y="152"/>
                </a:lnTo>
                <a:lnTo>
                  <a:pt x="559" y="154"/>
                </a:lnTo>
                <a:lnTo>
                  <a:pt x="559" y="153"/>
                </a:lnTo>
                <a:lnTo>
                  <a:pt x="560" y="153"/>
                </a:lnTo>
                <a:lnTo>
                  <a:pt x="560" y="153"/>
                </a:lnTo>
                <a:lnTo>
                  <a:pt x="561" y="152"/>
                </a:lnTo>
                <a:lnTo>
                  <a:pt x="562" y="152"/>
                </a:lnTo>
                <a:lnTo>
                  <a:pt x="562" y="152"/>
                </a:lnTo>
                <a:lnTo>
                  <a:pt x="562" y="152"/>
                </a:lnTo>
                <a:lnTo>
                  <a:pt x="563" y="152"/>
                </a:lnTo>
                <a:lnTo>
                  <a:pt x="563" y="151"/>
                </a:lnTo>
                <a:lnTo>
                  <a:pt x="564" y="152"/>
                </a:lnTo>
                <a:lnTo>
                  <a:pt x="564" y="152"/>
                </a:lnTo>
                <a:lnTo>
                  <a:pt x="565" y="152"/>
                </a:lnTo>
                <a:lnTo>
                  <a:pt x="565" y="152"/>
                </a:lnTo>
                <a:lnTo>
                  <a:pt x="566" y="152"/>
                </a:lnTo>
                <a:lnTo>
                  <a:pt x="566" y="152"/>
                </a:lnTo>
                <a:lnTo>
                  <a:pt x="567" y="151"/>
                </a:lnTo>
                <a:lnTo>
                  <a:pt x="567" y="151"/>
                </a:lnTo>
                <a:lnTo>
                  <a:pt x="568" y="151"/>
                </a:lnTo>
                <a:lnTo>
                  <a:pt x="568" y="151"/>
                </a:lnTo>
                <a:lnTo>
                  <a:pt x="568" y="151"/>
                </a:lnTo>
                <a:lnTo>
                  <a:pt x="569" y="151"/>
                </a:lnTo>
                <a:lnTo>
                  <a:pt x="569" y="151"/>
                </a:lnTo>
                <a:lnTo>
                  <a:pt x="570" y="151"/>
                </a:lnTo>
                <a:lnTo>
                  <a:pt x="570" y="151"/>
                </a:lnTo>
                <a:lnTo>
                  <a:pt x="571" y="151"/>
                </a:lnTo>
                <a:lnTo>
                  <a:pt x="571" y="151"/>
                </a:lnTo>
                <a:lnTo>
                  <a:pt x="572" y="151"/>
                </a:lnTo>
                <a:lnTo>
                  <a:pt x="572" y="151"/>
                </a:lnTo>
                <a:lnTo>
                  <a:pt x="573" y="151"/>
                </a:lnTo>
                <a:lnTo>
                  <a:pt x="573" y="152"/>
                </a:lnTo>
                <a:lnTo>
                  <a:pt x="574" y="152"/>
                </a:lnTo>
                <a:lnTo>
                  <a:pt x="574" y="152"/>
                </a:lnTo>
                <a:lnTo>
                  <a:pt x="575" y="152"/>
                </a:lnTo>
                <a:lnTo>
                  <a:pt x="575" y="154"/>
                </a:lnTo>
                <a:lnTo>
                  <a:pt x="576" y="155"/>
                </a:lnTo>
                <a:lnTo>
                  <a:pt x="576" y="155"/>
                </a:lnTo>
                <a:lnTo>
                  <a:pt x="576" y="155"/>
                </a:lnTo>
                <a:lnTo>
                  <a:pt x="577" y="155"/>
                </a:lnTo>
                <a:lnTo>
                  <a:pt x="577" y="156"/>
                </a:lnTo>
                <a:lnTo>
                  <a:pt x="578" y="155"/>
                </a:lnTo>
                <a:lnTo>
                  <a:pt x="578" y="156"/>
                </a:lnTo>
                <a:lnTo>
                  <a:pt x="579" y="156"/>
                </a:lnTo>
                <a:lnTo>
                  <a:pt x="579" y="156"/>
                </a:lnTo>
                <a:lnTo>
                  <a:pt x="580" y="156"/>
                </a:lnTo>
                <a:lnTo>
                  <a:pt x="580" y="156"/>
                </a:lnTo>
                <a:lnTo>
                  <a:pt x="581" y="155"/>
                </a:lnTo>
                <a:lnTo>
                  <a:pt x="581" y="155"/>
                </a:lnTo>
                <a:lnTo>
                  <a:pt x="582" y="154"/>
                </a:lnTo>
                <a:lnTo>
                  <a:pt x="582" y="155"/>
                </a:lnTo>
                <a:lnTo>
                  <a:pt x="582" y="155"/>
                </a:lnTo>
                <a:lnTo>
                  <a:pt x="583" y="154"/>
                </a:lnTo>
                <a:lnTo>
                  <a:pt x="584" y="154"/>
                </a:lnTo>
                <a:lnTo>
                  <a:pt x="584" y="154"/>
                </a:lnTo>
                <a:lnTo>
                  <a:pt x="585" y="154"/>
                </a:lnTo>
                <a:lnTo>
                  <a:pt x="585" y="154"/>
                </a:lnTo>
                <a:lnTo>
                  <a:pt x="585" y="154"/>
                </a:lnTo>
                <a:lnTo>
                  <a:pt x="586" y="153"/>
                </a:lnTo>
                <a:lnTo>
                  <a:pt x="586" y="153"/>
                </a:lnTo>
                <a:lnTo>
                  <a:pt x="587" y="153"/>
                </a:lnTo>
                <a:lnTo>
                  <a:pt x="587" y="152"/>
                </a:lnTo>
                <a:lnTo>
                  <a:pt x="588" y="151"/>
                </a:lnTo>
                <a:lnTo>
                  <a:pt x="588" y="150"/>
                </a:lnTo>
                <a:lnTo>
                  <a:pt x="589" y="149"/>
                </a:lnTo>
                <a:lnTo>
                  <a:pt x="589" y="149"/>
                </a:lnTo>
                <a:lnTo>
                  <a:pt x="590" y="148"/>
                </a:lnTo>
                <a:lnTo>
                  <a:pt x="590" y="148"/>
                </a:lnTo>
                <a:lnTo>
                  <a:pt x="591" y="149"/>
                </a:lnTo>
                <a:lnTo>
                  <a:pt x="591" y="150"/>
                </a:lnTo>
                <a:lnTo>
                  <a:pt x="591" y="151"/>
                </a:lnTo>
                <a:lnTo>
                  <a:pt x="592" y="152"/>
                </a:lnTo>
                <a:lnTo>
                  <a:pt x="593" y="152"/>
                </a:lnTo>
                <a:lnTo>
                  <a:pt x="593" y="152"/>
                </a:lnTo>
                <a:lnTo>
                  <a:pt x="594" y="152"/>
                </a:lnTo>
                <a:lnTo>
                  <a:pt x="594" y="152"/>
                </a:lnTo>
                <a:lnTo>
                  <a:pt x="594" y="149"/>
                </a:lnTo>
                <a:lnTo>
                  <a:pt x="595" y="143"/>
                </a:lnTo>
                <a:lnTo>
                  <a:pt x="595" y="137"/>
                </a:lnTo>
                <a:lnTo>
                  <a:pt x="596" y="132"/>
                </a:lnTo>
                <a:lnTo>
                  <a:pt x="596" y="129"/>
                </a:lnTo>
                <a:lnTo>
                  <a:pt x="597" y="130"/>
                </a:lnTo>
                <a:lnTo>
                  <a:pt x="597" y="136"/>
                </a:lnTo>
                <a:lnTo>
                  <a:pt x="598" y="138"/>
                </a:lnTo>
                <a:lnTo>
                  <a:pt x="598" y="136"/>
                </a:lnTo>
                <a:lnTo>
                  <a:pt x="599" y="129"/>
                </a:lnTo>
                <a:lnTo>
                  <a:pt x="599" y="125"/>
                </a:lnTo>
                <a:lnTo>
                  <a:pt x="599" y="126"/>
                </a:lnTo>
                <a:lnTo>
                  <a:pt x="600" y="128"/>
                </a:lnTo>
                <a:lnTo>
                  <a:pt x="600" y="126"/>
                </a:lnTo>
                <a:lnTo>
                  <a:pt x="601" y="126"/>
                </a:lnTo>
                <a:lnTo>
                  <a:pt x="602" y="125"/>
                </a:lnTo>
                <a:lnTo>
                  <a:pt x="602" y="124"/>
                </a:lnTo>
                <a:lnTo>
                  <a:pt x="602" y="126"/>
                </a:lnTo>
                <a:lnTo>
                  <a:pt x="603" y="127"/>
                </a:lnTo>
                <a:lnTo>
                  <a:pt x="603" y="130"/>
                </a:lnTo>
                <a:lnTo>
                  <a:pt x="604" y="126"/>
                </a:lnTo>
                <a:lnTo>
                  <a:pt x="604" y="127"/>
                </a:lnTo>
                <a:lnTo>
                  <a:pt x="605" y="135"/>
                </a:lnTo>
                <a:lnTo>
                  <a:pt x="605" y="136"/>
                </a:lnTo>
                <a:lnTo>
                  <a:pt x="606" y="137"/>
                </a:lnTo>
                <a:lnTo>
                  <a:pt x="606" y="137"/>
                </a:lnTo>
                <a:lnTo>
                  <a:pt x="607" y="138"/>
                </a:lnTo>
                <a:lnTo>
                  <a:pt x="607" y="139"/>
                </a:lnTo>
                <a:lnTo>
                  <a:pt x="608" y="139"/>
                </a:lnTo>
                <a:lnTo>
                  <a:pt x="608" y="138"/>
                </a:lnTo>
                <a:lnTo>
                  <a:pt x="608" y="138"/>
                </a:lnTo>
                <a:lnTo>
                  <a:pt x="609" y="135"/>
                </a:lnTo>
                <a:lnTo>
                  <a:pt x="609" y="135"/>
                </a:lnTo>
                <a:lnTo>
                  <a:pt x="610" y="137"/>
                </a:lnTo>
                <a:lnTo>
                  <a:pt x="611" y="141"/>
                </a:lnTo>
                <a:lnTo>
                  <a:pt x="611" y="141"/>
                </a:lnTo>
                <a:lnTo>
                  <a:pt x="611" y="141"/>
                </a:lnTo>
                <a:lnTo>
                  <a:pt x="612" y="141"/>
                </a:lnTo>
                <a:lnTo>
                  <a:pt x="612" y="142"/>
                </a:lnTo>
                <a:lnTo>
                  <a:pt x="613" y="141"/>
                </a:lnTo>
                <a:lnTo>
                  <a:pt x="613" y="141"/>
                </a:lnTo>
                <a:lnTo>
                  <a:pt x="614" y="141"/>
                </a:lnTo>
                <a:lnTo>
                  <a:pt x="614" y="140"/>
                </a:lnTo>
                <a:lnTo>
                  <a:pt x="615" y="140"/>
                </a:lnTo>
                <a:lnTo>
                  <a:pt x="615" y="140"/>
                </a:lnTo>
                <a:lnTo>
                  <a:pt x="616" y="141"/>
                </a:lnTo>
                <a:lnTo>
                  <a:pt x="616" y="141"/>
                </a:lnTo>
                <a:lnTo>
                  <a:pt x="617" y="140"/>
                </a:lnTo>
                <a:lnTo>
                  <a:pt x="617" y="135"/>
                </a:lnTo>
                <a:lnTo>
                  <a:pt x="617" y="132"/>
                </a:lnTo>
                <a:lnTo>
                  <a:pt x="618" y="134"/>
                </a:lnTo>
                <a:lnTo>
                  <a:pt x="618" y="140"/>
                </a:lnTo>
                <a:lnTo>
                  <a:pt x="619" y="144"/>
                </a:lnTo>
                <a:lnTo>
                  <a:pt x="619" y="144"/>
                </a:lnTo>
                <a:lnTo>
                  <a:pt x="620" y="143"/>
                </a:lnTo>
                <a:lnTo>
                  <a:pt x="620" y="143"/>
                </a:lnTo>
                <a:lnTo>
                  <a:pt x="621" y="143"/>
                </a:lnTo>
                <a:lnTo>
                  <a:pt x="621" y="142"/>
                </a:lnTo>
                <a:lnTo>
                  <a:pt x="622" y="141"/>
                </a:lnTo>
                <a:lnTo>
                  <a:pt x="622" y="141"/>
                </a:lnTo>
                <a:lnTo>
                  <a:pt x="623" y="142"/>
                </a:lnTo>
                <a:lnTo>
                  <a:pt x="623" y="142"/>
                </a:lnTo>
                <a:lnTo>
                  <a:pt x="624" y="142"/>
                </a:lnTo>
                <a:lnTo>
                  <a:pt x="624" y="142"/>
                </a:lnTo>
                <a:lnTo>
                  <a:pt x="625" y="142"/>
                </a:lnTo>
                <a:lnTo>
                  <a:pt x="625" y="142"/>
                </a:lnTo>
                <a:lnTo>
                  <a:pt x="625" y="141"/>
                </a:lnTo>
                <a:lnTo>
                  <a:pt x="626" y="141"/>
                </a:lnTo>
                <a:lnTo>
                  <a:pt x="626" y="141"/>
                </a:lnTo>
                <a:lnTo>
                  <a:pt x="627" y="140"/>
                </a:lnTo>
                <a:lnTo>
                  <a:pt x="627" y="141"/>
                </a:lnTo>
                <a:lnTo>
                  <a:pt x="628" y="146"/>
                </a:lnTo>
                <a:lnTo>
                  <a:pt x="628" y="147"/>
                </a:lnTo>
                <a:lnTo>
                  <a:pt x="629" y="148"/>
                </a:lnTo>
                <a:lnTo>
                  <a:pt x="629" y="146"/>
                </a:lnTo>
                <a:lnTo>
                  <a:pt x="630" y="146"/>
                </a:lnTo>
                <a:lnTo>
                  <a:pt x="630" y="144"/>
                </a:lnTo>
                <a:lnTo>
                  <a:pt x="631" y="146"/>
                </a:lnTo>
                <a:lnTo>
                  <a:pt x="631" y="147"/>
                </a:lnTo>
                <a:lnTo>
                  <a:pt x="631" y="148"/>
                </a:lnTo>
                <a:lnTo>
                  <a:pt x="632" y="149"/>
                </a:lnTo>
                <a:lnTo>
                  <a:pt x="633" y="147"/>
                </a:lnTo>
                <a:lnTo>
                  <a:pt x="633" y="146"/>
                </a:lnTo>
                <a:lnTo>
                  <a:pt x="634" y="148"/>
                </a:lnTo>
                <a:lnTo>
                  <a:pt x="634" y="148"/>
                </a:lnTo>
                <a:lnTo>
                  <a:pt x="634" y="149"/>
                </a:lnTo>
                <a:lnTo>
                  <a:pt x="635" y="149"/>
                </a:lnTo>
                <a:lnTo>
                  <a:pt x="635" y="149"/>
                </a:lnTo>
                <a:lnTo>
                  <a:pt x="636" y="149"/>
                </a:lnTo>
                <a:lnTo>
                  <a:pt x="636" y="148"/>
                </a:lnTo>
                <a:lnTo>
                  <a:pt x="637" y="148"/>
                </a:lnTo>
                <a:lnTo>
                  <a:pt x="637" y="148"/>
                </a:lnTo>
                <a:lnTo>
                  <a:pt x="638" y="148"/>
                </a:lnTo>
                <a:lnTo>
                  <a:pt x="638" y="148"/>
                </a:lnTo>
                <a:lnTo>
                  <a:pt x="639" y="148"/>
                </a:lnTo>
                <a:lnTo>
                  <a:pt x="639" y="148"/>
                </a:lnTo>
                <a:lnTo>
                  <a:pt x="640" y="148"/>
                </a:lnTo>
                <a:lnTo>
                  <a:pt x="640" y="148"/>
                </a:lnTo>
                <a:lnTo>
                  <a:pt x="640" y="149"/>
                </a:lnTo>
                <a:lnTo>
                  <a:pt x="641" y="152"/>
                </a:lnTo>
                <a:lnTo>
                  <a:pt x="642" y="152"/>
                </a:lnTo>
                <a:lnTo>
                  <a:pt x="642" y="151"/>
                </a:lnTo>
                <a:lnTo>
                  <a:pt x="642" y="151"/>
                </a:lnTo>
                <a:lnTo>
                  <a:pt x="643" y="151"/>
                </a:lnTo>
                <a:lnTo>
                  <a:pt x="643" y="151"/>
                </a:lnTo>
                <a:lnTo>
                  <a:pt x="644" y="151"/>
                </a:lnTo>
                <a:lnTo>
                  <a:pt x="644" y="151"/>
                </a:lnTo>
                <a:lnTo>
                  <a:pt x="645" y="151"/>
                </a:lnTo>
                <a:lnTo>
                  <a:pt x="645" y="151"/>
                </a:lnTo>
                <a:lnTo>
                  <a:pt x="646" y="151"/>
                </a:lnTo>
                <a:lnTo>
                  <a:pt x="646" y="152"/>
                </a:lnTo>
                <a:lnTo>
                  <a:pt x="647" y="153"/>
                </a:lnTo>
                <a:lnTo>
                  <a:pt x="647" y="155"/>
                </a:lnTo>
                <a:lnTo>
                  <a:pt x="648" y="154"/>
                </a:lnTo>
                <a:lnTo>
                  <a:pt x="648" y="154"/>
                </a:lnTo>
                <a:lnTo>
                  <a:pt x="648" y="153"/>
                </a:lnTo>
                <a:lnTo>
                  <a:pt x="649" y="153"/>
                </a:lnTo>
                <a:lnTo>
                  <a:pt x="649" y="153"/>
                </a:lnTo>
                <a:lnTo>
                  <a:pt x="650" y="153"/>
                </a:lnTo>
                <a:lnTo>
                  <a:pt x="651" y="153"/>
                </a:lnTo>
                <a:lnTo>
                  <a:pt x="651" y="153"/>
                </a:lnTo>
                <a:lnTo>
                  <a:pt x="651" y="153"/>
                </a:lnTo>
                <a:lnTo>
                  <a:pt x="652" y="155"/>
                </a:lnTo>
                <a:lnTo>
                  <a:pt x="652" y="155"/>
                </a:lnTo>
                <a:lnTo>
                  <a:pt x="653" y="155"/>
                </a:lnTo>
                <a:lnTo>
                  <a:pt x="653" y="155"/>
                </a:lnTo>
                <a:lnTo>
                  <a:pt x="654" y="155"/>
                </a:lnTo>
                <a:lnTo>
                  <a:pt x="654" y="155"/>
                </a:lnTo>
                <a:lnTo>
                  <a:pt x="655" y="155"/>
                </a:lnTo>
                <a:lnTo>
                  <a:pt x="655" y="155"/>
                </a:lnTo>
                <a:lnTo>
                  <a:pt x="656" y="154"/>
                </a:lnTo>
                <a:lnTo>
                  <a:pt x="656" y="154"/>
                </a:lnTo>
                <a:lnTo>
                  <a:pt x="657" y="154"/>
                </a:lnTo>
                <a:lnTo>
                  <a:pt x="657" y="154"/>
                </a:lnTo>
                <a:lnTo>
                  <a:pt x="657" y="154"/>
                </a:lnTo>
                <a:lnTo>
                  <a:pt x="658" y="154"/>
                </a:lnTo>
                <a:lnTo>
                  <a:pt x="658" y="154"/>
                </a:lnTo>
                <a:lnTo>
                  <a:pt x="659" y="154"/>
                </a:lnTo>
                <a:lnTo>
                  <a:pt x="659" y="154"/>
                </a:lnTo>
                <a:lnTo>
                  <a:pt x="660" y="153"/>
                </a:lnTo>
                <a:lnTo>
                  <a:pt x="660" y="154"/>
                </a:lnTo>
                <a:lnTo>
                  <a:pt x="661" y="154"/>
                </a:lnTo>
                <a:lnTo>
                  <a:pt x="661" y="154"/>
                </a:lnTo>
                <a:lnTo>
                  <a:pt x="662" y="153"/>
                </a:lnTo>
                <a:lnTo>
                  <a:pt x="662" y="153"/>
                </a:lnTo>
                <a:lnTo>
                  <a:pt x="663" y="154"/>
                </a:lnTo>
                <a:lnTo>
                  <a:pt x="663" y="154"/>
                </a:lnTo>
                <a:lnTo>
                  <a:pt x="664" y="154"/>
                </a:lnTo>
                <a:lnTo>
                  <a:pt x="664" y="154"/>
                </a:lnTo>
                <a:lnTo>
                  <a:pt x="665" y="154"/>
                </a:lnTo>
                <a:lnTo>
                  <a:pt x="665" y="153"/>
                </a:lnTo>
                <a:lnTo>
                  <a:pt x="665" y="153"/>
                </a:lnTo>
                <a:lnTo>
                  <a:pt x="666" y="154"/>
                </a:lnTo>
                <a:lnTo>
                  <a:pt x="666" y="153"/>
                </a:lnTo>
                <a:lnTo>
                  <a:pt x="667" y="152"/>
                </a:lnTo>
                <a:lnTo>
                  <a:pt x="667" y="152"/>
                </a:lnTo>
                <a:lnTo>
                  <a:pt x="668" y="153"/>
                </a:lnTo>
                <a:lnTo>
                  <a:pt x="668" y="153"/>
                </a:lnTo>
                <a:lnTo>
                  <a:pt x="669" y="153"/>
                </a:lnTo>
                <a:lnTo>
                  <a:pt x="669" y="153"/>
                </a:lnTo>
                <a:lnTo>
                  <a:pt x="670" y="153"/>
                </a:lnTo>
                <a:lnTo>
                  <a:pt x="670" y="153"/>
                </a:lnTo>
                <a:lnTo>
                  <a:pt x="671" y="153"/>
                </a:lnTo>
                <a:lnTo>
                  <a:pt x="671" y="154"/>
                </a:lnTo>
                <a:lnTo>
                  <a:pt x="671" y="154"/>
                </a:lnTo>
                <a:lnTo>
                  <a:pt x="672" y="155"/>
                </a:lnTo>
                <a:lnTo>
                  <a:pt x="673" y="154"/>
                </a:lnTo>
                <a:lnTo>
                  <a:pt x="673" y="154"/>
                </a:lnTo>
                <a:lnTo>
                  <a:pt x="674" y="155"/>
                </a:lnTo>
                <a:lnTo>
                  <a:pt x="674" y="155"/>
                </a:lnTo>
                <a:lnTo>
                  <a:pt x="674" y="155"/>
                </a:lnTo>
                <a:lnTo>
                  <a:pt x="675" y="155"/>
                </a:lnTo>
                <a:lnTo>
                  <a:pt x="675" y="155"/>
                </a:lnTo>
                <a:lnTo>
                  <a:pt x="676" y="155"/>
                </a:lnTo>
                <a:lnTo>
                  <a:pt x="676" y="154"/>
                </a:lnTo>
                <a:lnTo>
                  <a:pt x="677" y="154"/>
                </a:lnTo>
                <a:lnTo>
                  <a:pt x="677" y="154"/>
                </a:lnTo>
                <a:lnTo>
                  <a:pt x="678" y="155"/>
                </a:lnTo>
                <a:lnTo>
                  <a:pt x="678" y="155"/>
                </a:lnTo>
                <a:lnTo>
                  <a:pt x="679" y="155"/>
                </a:lnTo>
                <a:lnTo>
                  <a:pt x="679" y="154"/>
                </a:lnTo>
                <a:lnTo>
                  <a:pt x="680" y="153"/>
                </a:lnTo>
                <a:lnTo>
                  <a:pt x="680" y="153"/>
                </a:lnTo>
                <a:lnTo>
                  <a:pt x="680" y="153"/>
                </a:lnTo>
                <a:lnTo>
                  <a:pt x="681" y="153"/>
                </a:lnTo>
                <a:lnTo>
                  <a:pt x="682" y="153"/>
                </a:lnTo>
                <a:lnTo>
                  <a:pt x="682" y="152"/>
                </a:lnTo>
                <a:lnTo>
                  <a:pt x="683" y="152"/>
                </a:lnTo>
                <a:lnTo>
                  <a:pt x="683" y="152"/>
                </a:lnTo>
                <a:lnTo>
                  <a:pt x="683" y="152"/>
                </a:lnTo>
                <a:lnTo>
                  <a:pt x="684" y="152"/>
                </a:lnTo>
                <a:lnTo>
                  <a:pt x="684" y="152"/>
                </a:lnTo>
                <a:lnTo>
                  <a:pt x="685" y="152"/>
                </a:lnTo>
                <a:lnTo>
                  <a:pt x="685" y="152"/>
                </a:lnTo>
                <a:lnTo>
                  <a:pt x="686" y="152"/>
                </a:lnTo>
                <a:lnTo>
                  <a:pt x="686" y="152"/>
                </a:lnTo>
                <a:lnTo>
                  <a:pt x="687" y="151"/>
                </a:lnTo>
                <a:lnTo>
                  <a:pt x="687" y="151"/>
                </a:lnTo>
                <a:lnTo>
                  <a:pt x="688" y="151"/>
                </a:lnTo>
                <a:lnTo>
                  <a:pt x="688" y="151"/>
                </a:lnTo>
                <a:lnTo>
                  <a:pt x="688" y="151"/>
                </a:lnTo>
                <a:lnTo>
                  <a:pt x="689" y="152"/>
                </a:lnTo>
                <a:lnTo>
                  <a:pt x="689" y="153"/>
                </a:lnTo>
                <a:lnTo>
                  <a:pt x="690" y="153"/>
                </a:lnTo>
                <a:lnTo>
                  <a:pt x="691" y="153"/>
                </a:lnTo>
                <a:lnTo>
                  <a:pt x="691" y="153"/>
                </a:lnTo>
                <a:lnTo>
                  <a:pt x="691" y="152"/>
                </a:lnTo>
                <a:lnTo>
                  <a:pt x="692" y="152"/>
                </a:lnTo>
                <a:lnTo>
                  <a:pt x="692" y="152"/>
                </a:lnTo>
                <a:lnTo>
                  <a:pt x="693" y="152"/>
                </a:lnTo>
                <a:lnTo>
                  <a:pt x="693" y="152"/>
                </a:lnTo>
                <a:lnTo>
                  <a:pt x="694" y="151"/>
                </a:lnTo>
                <a:lnTo>
                  <a:pt x="694" y="150"/>
                </a:lnTo>
                <a:lnTo>
                  <a:pt x="695" y="149"/>
                </a:lnTo>
                <a:lnTo>
                  <a:pt x="695" y="148"/>
                </a:lnTo>
                <a:lnTo>
                  <a:pt x="696" y="147"/>
                </a:lnTo>
                <a:lnTo>
                  <a:pt x="696" y="146"/>
                </a:lnTo>
                <a:lnTo>
                  <a:pt x="697" y="146"/>
                </a:lnTo>
                <a:lnTo>
                  <a:pt x="697" y="146"/>
                </a:lnTo>
                <a:lnTo>
                  <a:pt x="697" y="145"/>
                </a:lnTo>
                <a:lnTo>
                  <a:pt x="698" y="152"/>
                </a:lnTo>
                <a:lnTo>
                  <a:pt x="698" y="152"/>
                </a:lnTo>
                <a:lnTo>
                  <a:pt x="699" y="152"/>
                </a:lnTo>
                <a:lnTo>
                  <a:pt x="700" y="152"/>
                </a:lnTo>
                <a:lnTo>
                  <a:pt x="700" y="151"/>
                </a:lnTo>
                <a:lnTo>
                  <a:pt x="700" y="152"/>
                </a:lnTo>
                <a:lnTo>
                  <a:pt x="701" y="152"/>
                </a:lnTo>
                <a:lnTo>
                  <a:pt x="701" y="153"/>
                </a:lnTo>
                <a:lnTo>
                  <a:pt x="702" y="153"/>
                </a:lnTo>
                <a:lnTo>
                  <a:pt x="702" y="153"/>
                </a:lnTo>
                <a:lnTo>
                  <a:pt x="703" y="153"/>
                </a:lnTo>
                <a:lnTo>
                  <a:pt x="703" y="152"/>
                </a:lnTo>
                <a:lnTo>
                  <a:pt x="704" y="150"/>
                </a:lnTo>
                <a:lnTo>
                  <a:pt x="704" y="147"/>
                </a:lnTo>
                <a:lnTo>
                  <a:pt x="705" y="146"/>
                </a:lnTo>
                <a:lnTo>
                  <a:pt x="705" y="145"/>
                </a:lnTo>
                <a:lnTo>
                  <a:pt x="705" y="144"/>
                </a:lnTo>
                <a:lnTo>
                  <a:pt x="706" y="144"/>
                </a:lnTo>
                <a:lnTo>
                  <a:pt x="706" y="144"/>
                </a:lnTo>
                <a:lnTo>
                  <a:pt x="707" y="145"/>
                </a:lnTo>
                <a:lnTo>
                  <a:pt x="707" y="146"/>
                </a:lnTo>
                <a:lnTo>
                  <a:pt x="708" y="147"/>
                </a:lnTo>
                <a:lnTo>
                  <a:pt x="708" y="148"/>
                </a:lnTo>
                <a:lnTo>
                  <a:pt x="709" y="149"/>
                </a:lnTo>
                <a:lnTo>
                  <a:pt x="709" y="149"/>
                </a:lnTo>
                <a:lnTo>
                  <a:pt x="710" y="149"/>
                </a:lnTo>
                <a:lnTo>
                  <a:pt x="710" y="148"/>
                </a:lnTo>
                <a:lnTo>
                  <a:pt x="711" y="148"/>
                </a:lnTo>
                <a:lnTo>
                  <a:pt x="711" y="148"/>
                </a:lnTo>
                <a:lnTo>
                  <a:pt x="712" y="147"/>
                </a:lnTo>
                <a:lnTo>
                  <a:pt x="712" y="146"/>
                </a:lnTo>
                <a:lnTo>
                  <a:pt x="713" y="145"/>
                </a:lnTo>
                <a:lnTo>
                  <a:pt x="713" y="145"/>
                </a:lnTo>
                <a:lnTo>
                  <a:pt x="714" y="145"/>
                </a:lnTo>
                <a:lnTo>
                  <a:pt x="714" y="145"/>
                </a:lnTo>
                <a:lnTo>
                  <a:pt x="714" y="145"/>
                </a:lnTo>
                <a:lnTo>
                  <a:pt x="715" y="145"/>
                </a:lnTo>
                <a:lnTo>
                  <a:pt x="715" y="145"/>
                </a:lnTo>
                <a:lnTo>
                  <a:pt x="716" y="145"/>
                </a:lnTo>
                <a:lnTo>
                  <a:pt x="716" y="144"/>
                </a:lnTo>
                <a:lnTo>
                  <a:pt x="717" y="144"/>
                </a:lnTo>
                <a:lnTo>
                  <a:pt x="717" y="146"/>
                </a:lnTo>
                <a:lnTo>
                  <a:pt x="718" y="147"/>
                </a:lnTo>
                <a:lnTo>
                  <a:pt x="718" y="148"/>
                </a:lnTo>
                <a:lnTo>
                  <a:pt x="719" y="147"/>
                </a:lnTo>
                <a:lnTo>
                  <a:pt x="719" y="149"/>
                </a:lnTo>
                <a:lnTo>
                  <a:pt x="720" y="149"/>
                </a:lnTo>
                <a:lnTo>
                  <a:pt x="720" y="149"/>
                </a:lnTo>
                <a:lnTo>
                  <a:pt x="720" y="149"/>
                </a:lnTo>
                <a:lnTo>
                  <a:pt x="721" y="149"/>
                </a:lnTo>
                <a:lnTo>
                  <a:pt x="722" y="149"/>
                </a:lnTo>
                <a:lnTo>
                  <a:pt x="722" y="149"/>
                </a:lnTo>
                <a:lnTo>
                  <a:pt x="723" y="149"/>
                </a:lnTo>
                <a:lnTo>
                  <a:pt x="723" y="148"/>
                </a:lnTo>
                <a:lnTo>
                  <a:pt x="723" y="148"/>
                </a:lnTo>
                <a:lnTo>
                  <a:pt x="724" y="148"/>
                </a:lnTo>
                <a:lnTo>
                  <a:pt x="724" y="148"/>
                </a:lnTo>
                <a:lnTo>
                  <a:pt x="725" y="148"/>
                </a:lnTo>
                <a:lnTo>
                  <a:pt x="725" y="143"/>
                </a:lnTo>
                <a:lnTo>
                  <a:pt x="726" y="143"/>
                </a:lnTo>
                <a:lnTo>
                  <a:pt x="726" y="144"/>
                </a:lnTo>
                <a:lnTo>
                  <a:pt x="727" y="145"/>
                </a:lnTo>
                <a:lnTo>
                  <a:pt x="727" y="145"/>
                </a:lnTo>
                <a:lnTo>
                  <a:pt x="728" y="145"/>
                </a:lnTo>
                <a:lnTo>
                  <a:pt x="728" y="144"/>
                </a:lnTo>
                <a:lnTo>
                  <a:pt x="728" y="144"/>
                </a:lnTo>
                <a:lnTo>
                  <a:pt x="729" y="144"/>
                </a:lnTo>
                <a:lnTo>
                  <a:pt x="729" y="144"/>
                </a:lnTo>
                <a:lnTo>
                  <a:pt x="730" y="144"/>
                </a:lnTo>
                <a:lnTo>
                  <a:pt x="731" y="144"/>
                </a:lnTo>
                <a:lnTo>
                  <a:pt x="731" y="144"/>
                </a:lnTo>
                <a:lnTo>
                  <a:pt x="731" y="145"/>
                </a:lnTo>
                <a:lnTo>
                  <a:pt x="732" y="145"/>
                </a:lnTo>
                <a:lnTo>
                  <a:pt x="732" y="146"/>
                </a:lnTo>
                <a:lnTo>
                  <a:pt x="733" y="147"/>
                </a:lnTo>
                <a:lnTo>
                  <a:pt x="733" y="148"/>
                </a:lnTo>
                <a:lnTo>
                  <a:pt x="734" y="148"/>
                </a:lnTo>
                <a:lnTo>
                  <a:pt x="734" y="148"/>
                </a:lnTo>
                <a:lnTo>
                  <a:pt x="735" y="148"/>
                </a:lnTo>
                <a:lnTo>
                  <a:pt x="735" y="149"/>
                </a:lnTo>
                <a:lnTo>
                  <a:pt x="736" y="149"/>
                </a:lnTo>
                <a:lnTo>
                  <a:pt x="736" y="149"/>
                </a:lnTo>
                <a:lnTo>
                  <a:pt x="737" y="149"/>
                </a:lnTo>
                <a:lnTo>
                  <a:pt x="737" y="149"/>
                </a:lnTo>
                <a:lnTo>
                  <a:pt x="737" y="149"/>
                </a:lnTo>
                <a:lnTo>
                  <a:pt x="738" y="149"/>
                </a:lnTo>
                <a:lnTo>
                  <a:pt x="738" y="149"/>
                </a:lnTo>
                <a:lnTo>
                  <a:pt x="739" y="149"/>
                </a:lnTo>
                <a:lnTo>
                  <a:pt x="740" y="149"/>
                </a:lnTo>
                <a:lnTo>
                  <a:pt x="740" y="149"/>
                </a:lnTo>
                <a:lnTo>
                  <a:pt x="740" y="149"/>
                </a:lnTo>
                <a:lnTo>
                  <a:pt x="741" y="149"/>
                </a:lnTo>
                <a:lnTo>
                  <a:pt x="741" y="149"/>
                </a:lnTo>
                <a:lnTo>
                  <a:pt x="742" y="148"/>
                </a:lnTo>
                <a:lnTo>
                  <a:pt x="742" y="148"/>
                </a:lnTo>
                <a:lnTo>
                  <a:pt x="743" y="148"/>
                </a:lnTo>
                <a:lnTo>
                  <a:pt x="743" y="150"/>
                </a:lnTo>
                <a:lnTo>
                  <a:pt x="744" y="150"/>
                </a:lnTo>
                <a:lnTo>
                  <a:pt x="744" y="150"/>
                </a:lnTo>
                <a:lnTo>
                  <a:pt x="745" y="150"/>
                </a:lnTo>
                <a:lnTo>
                  <a:pt x="745" y="149"/>
                </a:lnTo>
                <a:lnTo>
                  <a:pt x="746" y="147"/>
                </a:lnTo>
                <a:lnTo>
                  <a:pt x="746" y="144"/>
                </a:lnTo>
                <a:lnTo>
                  <a:pt x="746" y="142"/>
                </a:lnTo>
                <a:lnTo>
                  <a:pt x="747" y="142"/>
                </a:lnTo>
                <a:lnTo>
                  <a:pt x="747" y="142"/>
                </a:lnTo>
                <a:lnTo>
                  <a:pt x="748" y="145"/>
                </a:lnTo>
                <a:lnTo>
                  <a:pt x="748" y="146"/>
                </a:lnTo>
                <a:lnTo>
                  <a:pt x="749" y="149"/>
                </a:lnTo>
                <a:lnTo>
                  <a:pt x="749" y="151"/>
                </a:lnTo>
                <a:lnTo>
                  <a:pt x="750" y="152"/>
                </a:lnTo>
                <a:lnTo>
                  <a:pt x="750" y="152"/>
                </a:lnTo>
                <a:lnTo>
                  <a:pt x="751" y="153"/>
                </a:lnTo>
                <a:lnTo>
                  <a:pt x="751" y="153"/>
                </a:lnTo>
                <a:lnTo>
                  <a:pt x="752" y="153"/>
                </a:lnTo>
                <a:lnTo>
                  <a:pt x="752" y="153"/>
                </a:lnTo>
                <a:lnTo>
                  <a:pt x="753" y="152"/>
                </a:lnTo>
                <a:lnTo>
                  <a:pt x="753" y="152"/>
                </a:lnTo>
                <a:lnTo>
                  <a:pt x="754" y="152"/>
                </a:lnTo>
                <a:lnTo>
                  <a:pt x="754" y="153"/>
                </a:lnTo>
                <a:lnTo>
                  <a:pt x="754" y="154"/>
                </a:lnTo>
                <a:lnTo>
                  <a:pt x="755" y="155"/>
                </a:lnTo>
                <a:lnTo>
                  <a:pt x="755" y="155"/>
                </a:lnTo>
                <a:lnTo>
                  <a:pt x="756" y="155"/>
                </a:lnTo>
                <a:lnTo>
                  <a:pt x="756" y="154"/>
                </a:lnTo>
                <a:lnTo>
                  <a:pt x="757" y="155"/>
                </a:lnTo>
                <a:lnTo>
                  <a:pt x="757" y="154"/>
                </a:lnTo>
                <a:lnTo>
                  <a:pt x="758" y="154"/>
                </a:lnTo>
                <a:lnTo>
                  <a:pt x="758" y="154"/>
                </a:lnTo>
                <a:lnTo>
                  <a:pt x="759" y="154"/>
                </a:lnTo>
                <a:lnTo>
                  <a:pt x="759" y="154"/>
                </a:lnTo>
                <a:lnTo>
                  <a:pt x="760" y="154"/>
                </a:lnTo>
                <a:lnTo>
                  <a:pt x="760" y="154"/>
                </a:lnTo>
                <a:lnTo>
                  <a:pt x="760" y="154"/>
                </a:lnTo>
                <a:lnTo>
                  <a:pt x="761" y="154"/>
                </a:lnTo>
                <a:lnTo>
                  <a:pt x="762" y="154"/>
                </a:lnTo>
                <a:lnTo>
                  <a:pt x="762" y="154"/>
                </a:lnTo>
                <a:lnTo>
                  <a:pt x="763" y="154"/>
                </a:lnTo>
                <a:lnTo>
                  <a:pt x="763" y="154"/>
                </a:lnTo>
                <a:lnTo>
                  <a:pt x="763" y="152"/>
                </a:lnTo>
                <a:lnTo>
                  <a:pt x="764" y="153"/>
                </a:lnTo>
                <a:lnTo>
                  <a:pt x="764" y="153"/>
                </a:lnTo>
                <a:lnTo>
                  <a:pt x="765" y="154"/>
                </a:lnTo>
                <a:lnTo>
                  <a:pt x="765" y="154"/>
                </a:lnTo>
                <a:lnTo>
                  <a:pt x="766" y="153"/>
                </a:lnTo>
                <a:lnTo>
                  <a:pt x="766" y="153"/>
                </a:lnTo>
                <a:lnTo>
                  <a:pt x="767" y="153"/>
                </a:lnTo>
                <a:lnTo>
                  <a:pt x="767" y="153"/>
                </a:lnTo>
                <a:lnTo>
                  <a:pt x="768" y="153"/>
                </a:lnTo>
                <a:lnTo>
                  <a:pt x="768" y="153"/>
                </a:lnTo>
                <a:lnTo>
                  <a:pt x="769" y="155"/>
                </a:lnTo>
                <a:lnTo>
                  <a:pt x="769" y="156"/>
                </a:lnTo>
                <a:lnTo>
                  <a:pt x="769" y="156"/>
                </a:lnTo>
                <a:lnTo>
                  <a:pt x="770" y="156"/>
                </a:lnTo>
                <a:lnTo>
                  <a:pt x="771" y="156"/>
                </a:lnTo>
                <a:lnTo>
                  <a:pt x="771" y="156"/>
                </a:lnTo>
                <a:lnTo>
                  <a:pt x="771" y="156"/>
                </a:lnTo>
                <a:lnTo>
                  <a:pt x="772" y="156"/>
                </a:lnTo>
                <a:lnTo>
                  <a:pt x="772" y="156"/>
                </a:lnTo>
                <a:lnTo>
                  <a:pt x="773" y="156"/>
                </a:lnTo>
                <a:lnTo>
                  <a:pt x="773" y="156"/>
                </a:lnTo>
                <a:lnTo>
                  <a:pt x="774" y="156"/>
                </a:lnTo>
                <a:lnTo>
                  <a:pt x="774" y="156"/>
                </a:lnTo>
                <a:lnTo>
                  <a:pt x="775" y="156"/>
                </a:lnTo>
                <a:lnTo>
                  <a:pt x="775" y="156"/>
                </a:lnTo>
                <a:lnTo>
                  <a:pt x="776" y="156"/>
                </a:lnTo>
                <a:lnTo>
                  <a:pt x="776" y="157"/>
                </a:lnTo>
                <a:lnTo>
                  <a:pt x="777" y="157"/>
                </a:lnTo>
                <a:lnTo>
                  <a:pt x="777" y="157"/>
                </a:lnTo>
                <a:lnTo>
                  <a:pt x="777" y="157"/>
                </a:lnTo>
                <a:lnTo>
                  <a:pt x="778" y="157"/>
                </a:lnTo>
                <a:lnTo>
                  <a:pt x="778" y="157"/>
                </a:lnTo>
                <a:lnTo>
                  <a:pt x="779" y="157"/>
                </a:lnTo>
                <a:lnTo>
                  <a:pt x="780" y="157"/>
                </a:lnTo>
                <a:lnTo>
                  <a:pt x="780" y="157"/>
                </a:lnTo>
                <a:lnTo>
                  <a:pt x="780" y="157"/>
                </a:lnTo>
                <a:lnTo>
                  <a:pt x="781" y="157"/>
                </a:lnTo>
                <a:lnTo>
                  <a:pt x="781" y="157"/>
                </a:lnTo>
                <a:lnTo>
                  <a:pt x="782" y="157"/>
                </a:lnTo>
                <a:lnTo>
                  <a:pt x="782" y="156"/>
                </a:lnTo>
                <a:lnTo>
                  <a:pt x="783" y="155"/>
                </a:lnTo>
                <a:lnTo>
                  <a:pt x="783" y="155"/>
                </a:lnTo>
                <a:lnTo>
                  <a:pt x="784" y="155"/>
                </a:lnTo>
                <a:lnTo>
                  <a:pt x="784" y="153"/>
                </a:lnTo>
                <a:lnTo>
                  <a:pt x="785" y="152"/>
                </a:lnTo>
                <a:lnTo>
                  <a:pt x="785" y="151"/>
                </a:lnTo>
                <a:lnTo>
                  <a:pt x="786" y="150"/>
                </a:lnTo>
                <a:lnTo>
                  <a:pt x="786" y="149"/>
                </a:lnTo>
                <a:lnTo>
                  <a:pt x="786" y="148"/>
                </a:lnTo>
                <a:lnTo>
                  <a:pt x="787" y="148"/>
                </a:lnTo>
                <a:lnTo>
                  <a:pt x="787" y="147"/>
                </a:lnTo>
                <a:lnTo>
                  <a:pt x="788" y="147"/>
                </a:lnTo>
                <a:lnTo>
                  <a:pt x="789" y="147"/>
                </a:lnTo>
                <a:lnTo>
                  <a:pt x="789" y="148"/>
                </a:lnTo>
                <a:lnTo>
                  <a:pt x="789" y="147"/>
                </a:lnTo>
                <a:lnTo>
                  <a:pt x="790" y="148"/>
                </a:lnTo>
                <a:lnTo>
                  <a:pt x="790" y="148"/>
                </a:lnTo>
                <a:lnTo>
                  <a:pt x="791" y="149"/>
                </a:lnTo>
                <a:lnTo>
                  <a:pt x="791" y="149"/>
                </a:lnTo>
                <a:lnTo>
                  <a:pt x="792" y="148"/>
                </a:lnTo>
                <a:lnTo>
                  <a:pt x="792" y="148"/>
                </a:lnTo>
                <a:lnTo>
                  <a:pt x="793" y="148"/>
                </a:lnTo>
                <a:lnTo>
                  <a:pt x="793" y="148"/>
                </a:lnTo>
                <a:lnTo>
                  <a:pt x="794" y="148"/>
                </a:lnTo>
                <a:lnTo>
                  <a:pt x="794" y="148"/>
                </a:lnTo>
                <a:lnTo>
                  <a:pt x="794" y="147"/>
                </a:lnTo>
                <a:lnTo>
                  <a:pt x="795" y="147"/>
                </a:lnTo>
                <a:lnTo>
                  <a:pt x="795" y="147"/>
                </a:lnTo>
                <a:lnTo>
                  <a:pt x="796" y="147"/>
                </a:lnTo>
                <a:lnTo>
                  <a:pt x="796" y="147"/>
                </a:lnTo>
                <a:lnTo>
                  <a:pt x="797" y="147"/>
                </a:lnTo>
                <a:lnTo>
                  <a:pt x="797" y="147"/>
                </a:lnTo>
                <a:lnTo>
                  <a:pt x="798" y="146"/>
                </a:lnTo>
                <a:lnTo>
                  <a:pt x="798" y="146"/>
                </a:lnTo>
                <a:lnTo>
                  <a:pt x="799" y="146"/>
                </a:lnTo>
                <a:lnTo>
                  <a:pt x="799" y="148"/>
                </a:lnTo>
                <a:lnTo>
                  <a:pt x="800" y="148"/>
                </a:lnTo>
                <a:lnTo>
                  <a:pt x="800" y="148"/>
                </a:lnTo>
                <a:lnTo>
                  <a:pt x="801" y="148"/>
                </a:lnTo>
                <a:lnTo>
                  <a:pt x="801" y="148"/>
                </a:lnTo>
                <a:lnTo>
                  <a:pt x="802" y="148"/>
                </a:lnTo>
                <a:lnTo>
                  <a:pt x="802" y="148"/>
                </a:lnTo>
                <a:lnTo>
                  <a:pt x="803" y="149"/>
                </a:lnTo>
                <a:lnTo>
                  <a:pt x="803" y="149"/>
                </a:lnTo>
                <a:lnTo>
                  <a:pt x="803" y="150"/>
                </a:lnTo>
                <a:lnTo>
                  <a:pt x="804" y="150"/>
                </a:lnTo>
                <a:lnTo>
                  <a:pt x="804" y="152"/>
                </a:lnTo>
                <a:lnTo>
                  <a:pt x="805" y="153"/>
                </a:lnTo>
                <a:lnTo>
                  <a:pt x="805" y="155"/>
                </a:lnTo>
                <a:lnTo>
                  <a:pt x="806" y="154"/>
                </a:lnTo>
                <a:lnTo>
                  <a:pt x="806" y="154"/>
                </a:lnTo>
                <a:lnTo>
                  <a:pt x="807" y="153"/>
                </a:lnTo>
                <a:lnTo>
                  <a:pt x="807" y="153"/>
                </a:lnTo>
                <a:lnTo>
                  <a:pt x="808" y="153"/>
                </a:lnTo>
                <a:lnTo>
                  <a:pt x="808" y="153"/>
                </a:lnTo>
                <a:lnTo>
                  <a:pt x="809" y="153"/>
                </a:lnTo>
                <a:lnTo>
                  <a:pt x="809" y="152"/>
                </a:lnTo>
                <a:lnTo>
                  <a:pt x="809" y="153"/>
                </a:lnTo>
                <a:lnTo>
                  <a:pt x="810" y="155"/>
                </a:lnTo>
                <a:lnTo>
                  <a:pt x="811" y="155"/>
                </a:lnTo>
                <a:lnTo>
                  <a:pt x="811" y="155"/>
                </a:lnTo>
                <a:lnTo>
                  <a:pt x="812" y="155"/>
                </a:lnTo>
                <a:lnTo>
                  <a:pt x="812" y="155"/>
                </a:lnTo>
                <a:lnTo>
                  <a:pt x="812" y="155"/>
                </a:lnTo>
                <a:lnTo>
                  <a:pt x="813" y="155"/>
                </a:lnTo>
                <a:lnTo>
                  <a:pt x="813" y="155"/>
                </a:lnTo>
                <a:lnTo>
                  <a:pt x="814" y="154"/>
                </a:lnTo>
                <a:lnTo>
                  <a:pt x="814" y="154"/>
                </a:lnTo>
                <a:lnTo>
                  <a:pt x="815" y="154"/>
                </a:lnTo>
                <a:lnTo>
                  <a:pt x="815" y="154"/>
                </a:lnTo>
                <a:lnTo>
                  <a:pt x="816" y="154"/>
                </a:lnTo>
                <a:lnTo>
                  <a:pt x="816" y="154"/>
                </a:lnTo>
                <a:lnTo>
                  <a:pt x="817" y="154"/>
                </a:lnTo>
                <a:lnTo>
                  <a:pt x="817" y="154"/>
                </a:lnTo>
                <a:lnTo>
                  <a:pt x="817" y="154"/>
                </a:lnTo>
                <a:lnTo>
                  <a:pt x="818" y="153"/>
                </a:lnTo>
                <a:lnTo>
                  <a:pt x="818" y="154"/>
                </a:lnTo>
                <a:lnTo>
                  <a:pt x="819" y="154"/>
                </a:lnTo>
                <a:lnTo>
                  <a:pt x="820" y="154"/>
                </a:lnTo>
                <a:lnTo>
                  <a:pt x="820" y="153"/>
                </a:lnTo>
                <a:lnTo>
                  <a:pt x="820" y="153"/>
                </a:lnTo>
                <a:lnTo>
                  <a:pt x="821" y="154"/>
                </a:lnTo>
                <a:lnTo>
                  <a:pt x="821" y="154"/>
                </a:lnTo>
                <a:lnTo>
                  <a:pt x="822" y="154"/>
                </a:lnTo>
                <a:lnTo>
                  <a:pt x="822" y="154"/>
                </a:lnTo>
                <a:lnTo>
                  <a:pt x="823" y="154"/>
                </a:lnTo>
                <a:lnTo>
                  <a:pt x="823" y="153"/>
                </a:lnTo>
                <a:lnTo>
                  <a:pt x="824" y="153"/>
                </a:lnTo>
                <a:lnTo>
                  <a:pt x="824" y="154"/>
                </a:lnTo>
                <a:lnTo>
                  <a:pt x="825" y="153"/>
                </a:lnTo>
                <a:lnTo>
                  <a:pt x="825" y="152"/>
                </a:lnTo>
                <a:lnTo>
                  <a:pt x="826" y="152"/>
                </a:lnTo>
                <a:lnTo>
                  <a:pt x="826" y="153"/>
                </a:lnTo>
                <a:lnTo>
                  <a:pt x="826" y="153"/>
                </a:lnTo>
                <a:lnTo>
                  <a:pt x="827" y="153"/>
                </a:lnTo>
                <a:lnTo>
                  <a:pt x="827" y="153"/>
                </a:lnTo>
                <a:lnTo>
                  <a:pt x="828" y="153"/>
                </a:lnTo>
                <a:lnTo>
                  <a:pt x="829" y="153"/>
                </a:lnTo>
                <a:lnTo>
                  <a:pt x="829" y="153"/>
                </a:lnTo>
                <a:lnTo>
                  <a:pt x="829" y="154"/>
                </a:lnTo>
                <a:lnTo>
                  <a:pt x="830" y="154"/>
                </a:lnTo>
                <a:lnTo>
                  <a:pt x="830" y="155"/>
                </a:lnTo>
                <a:lnTo>
                  <a:pt x="831" y="154"/>
                </a:lnTo>
                <a:lnTo>
                  <a:pt x="831" y="154"/>
                </a:lnTo>
                <a:lnTo>
                  <a:pt x="832" y="155"/>
                </a:lnTo>
                <a:lnTo>
                  <a:pt x="832" y="155"/>
                </a:lnTo>
                <a:lnTo>
                  <a:pt x="833" y="155"/>
                </a:lnTo>
                <a:lnTo>
                  <a:pt x="833" y="155"/>
                </a:lnTo>
                <a:lnTo>
                  <a:pt x="834" y="155"/>
                </a:lnTo>
                <a:lnTo>
                  <a:pt x="834" y="155"/>
                </a:lnTo>
                <a:lnTo>
                  <a:pt x="835" y="156"/>
                </a:lnTo>
                <a:lnTo>
                  <a:pt x="835" y="155"/>
                </a:lnTo>
                <a:lnTo>
                  <a:pt x="835" y="155"/>
                </a:lnTo>
                <a:lnTo>
                  <a:pt x="836" y="155"/>
                </a:lnTo>
                <a:lnTo>
                  <a:pt x="836" y="155"/>
                </a:lnTo>
                <a:lnTo>
                  <a:pt x="837" y="155"/>
                </a:lnTo>
                <a:lnTo>
                  <a:pt x="837" y="155"/>
                </a:lnTo>
                <a:lnTo>
                  <a:pt x="838" y="155"/>
                </a:lnTo>
                <a:lnTo>
                  <a:pt x="838" y="155"/>
                </a:lnTo>
                <a:lnTo>
                  <a:pt x="839" y="155"/>
                </a:lnTo>
                <a:lnTo>
                  <a:pt x="839" y="154"/>
                </a:lnTo>
                <a:lnTo>
                  <a:pt x="840" y="154"/>
                </a:lnTo>
                <a:lnTo>
                  <a:pt x="840" y="154"/>
                </a:lnTo>
                <a:lnTo>
                  <a:pt x="841" y="154"/>
                </a:lnTo>
                <a:lnTo>
                  <a:pt x="841" y="154"/>
                </a:lnTo>
                <a:lnTo>
                  <a:pt x="842" y="154"/>
                </a:lnTo>
                <a:lnTo>
                  <a:pt x="842" y="154"/>
                </a:lnTo>
                <a:lnTo>
                  <a:pt x="843" y="154"/>
                </a:lnTo>
                <a:lnTo>
                  <a:pt x="843" y="154"/>
                </a:lnTo>
                <a:lnTo>
                  <a:pt x="843" y="154"/>
                </a:lnTo>
                <a:lnTo>
                  <a:pt x="844" y="155"/>
                </a:lnTo>
                <a:lnTo>
                  <a:pt x="844" y="155"/>
                </a:lnTo>
                <a:lnTo>
                  <a:pt x="845" y="155"/>
                </a:lnTo>
                <a:lnTo>
                  <a:pt x="845" y="155"/>
                </a:lnTo>
                <a:lnTo>
                  <a:pt x="846" y="155"/>
                </a:lnTo>
                <a:lnTo>
                  <a:pt x="846" y="155"/>
                </a:lnTo>
                <a:lnTo>
                  <a:pt x="847" y="155"/>
                </a:lnTo>
                <a:lnTo>
                  <a:pt x="847" y="155"/>
                </a:lnTo>
                <a:lnTo>
                  <a:pt x="848" y="156"/>
                </a:lnTo>
                <a:lnTo>
                  <a:pt x="848" y="155"/>
                </a:lnTo>
                <a:lnTo>
                  <a:pt x="849" y="156"/>
                </a:lnTo>
                <a:lnTo>
                  <a:pt x="849" y="156"/>
                </a:lnTo>
                <a:lnTo>
                  <a:pt x="849" y="156"/>
                </a:lnTo>
                <a:lnTo>
                  <a:pt x="850" y="156"/>
                </a:lnTo>
                <a:lnTo>
                  <a:pt x="851" y="156"/>
                </a:lnTo>
                <a:lnTo>
                  <a:pt x="851" y="156"/>
                </a:lnTo>
                <a:lnTo>
                  <a:pt x="852" y="156"/>
                </a:lnTo>
                <a:lnTo>
                  <a:pt x="852" y="156"/>
                </a:lnTo>
                <a:lnTo>
                  <a:pt x="852" y="156"/>
                </a:lnTo>
                <a:lnTo>
                  <a:pt x="853" y="155"/>
                </a:lnTo>
                <a:lnTo>
                  <a:pt x="853" y="155"/>
                </a:lnTo>
                <a:lnTo>
                  <a:pt x="854" y="155"/>
                </a:lnTo>
                <a:lnTo>
                  <a:pt x="854" y="155"/>
                </a:lnTo>
                <a:lnTo>
                  <a:pt x="855" y="156"/>
                </a:lnTo>
                <a:lnTo>
                  <a:pt x="855" y="157"/>
                </a:lnTo>
                <a:lnTo>
                  <a:pt x="856" y="156"/>
                </a:lnTo>
                <a:lnTo>
                  <a:pt x="856" y="156"/>
                </a:lnTo>
                <a:lnTo>
                  <a:pt x="857" y="157"/>
                </a:lnTo>
                <a:lnTo>
                  <a:pt x="857" y="157"/>
                </a:lnTo>
                <a:lnTo>
                  <a:pt x="857" y="156"/>
                </a:lnTo>
                <a:lnTo>
                  <a:pt x="858" y="156"/>
                </a:lnTo>
                <a:lnTo>
                  <a:pt x="858" y="156"/>
                </a:lnTo>
                <a:lnTo>
                  <a:pt x="859" y="158"/>
                </a:lnTo>
                <a:lnTo>
                  <a:pt x="860" y="157"/>
                </a:lnTo>
                <a:lnTo>
                  <a:pt x="860" y="156"/>
                </a:lnTo>
                <a:lnTo>
                  <a:pt x="860" y="156"/>
                </a:lnTo>
                <a:lnTo>
                  <a:pt x="861" y="156"/>
                </a:lnTo>
                <a:lnTo>
                  <a:pt x="861" y="156"/>
                </a:lnTo>
                <a:lnTo>
                  <a:pt x="862" y="155"/>
                </a:lnTo>
                <a:lnTo>
                  <a:pt x="862" y="155"/>
                </a:lnTo>
                <a:lnTo>
                  <a:pt x="863" y="154"/>
                </a:lnTo>
                <a:lnTo>
                  <a:pt x="863" y="153"/>
                </a:lnTo>
                <a:lnTo>
                  <a:pt x="864" y="153"/>
                </a:lnTo>
                <a:lnTo>
                  <a:pt x="864" y="153"/>
                </a:lnTo>
                <a:lnTo>
                  <a:pt x="865" y="153"/>
                </a:lnTo>
                <a:lnTo>
                  <a:pt x="865" y="153"/>
                </a:lnTo>
                <a:lnTo>
                  <a:pt x="866" y="154"/>
                </a:lnTo>
                <a:lnTo>
                  <a:pt x="866" y="155"/>
                </a:lnTo>
                <a:lnTo>
                  <a:pt x="866" y="155"/>
                </a:lnTo>
                <a:lnTo>
                  <a:pt x="867" y="155"/>
                </a:lnTo>
                <a:lnTo>
                  <a:pt x="867" y="155"/>
                </a:lnTo>
                <a:lnTo>
                  <a:pt x="868" y="155"/>
                </a:lnTo>
                <a:lnTo>
                  <a:pt x="869" y="155"/>
                </a:lnTo>
                <a:lnTo>
                  <a:pt x="869" y="155"/>
                </a:lnTo>
                <a:lnTo>
                  <a:pt x="869" y="155"/>
                </a:lnTo>
                <a:lnTo>
                  <a:pt x="870" y="155"/>
                </a:lnTo>
                <a:lnTo>
                  <a:pt x="870" y="154"/>
                </a:lnTo>
                <a:lnTo>
                  <a:pt x="871" y="154"/>
                </a:lnTo>
                <a:lnTo>
                  <a:pt x="871" y="154"/>
                </a:lnTo>
                <a:lnTo>
                  <a:pt x="872" y="154"/>
                </a:lnTo>
                <a:lnTo>
                  <a:pt x="872" y="154"/>
                </a:lnTo>
                <a:lnTo>
                  <a:pt x="873" y="154"/>
                </a:lnTo>
                <a:lnTo>
                  <a:pt x="873" y="154"/>
                </a:lnTo>
                <a:lnTo>
                  <a:pt x="874" y="155"/>
                </a:lnTo>
                <a:lnTo>
                  <a:pt x="874" y="155"/>
                </a:lnTo>
                <a:lnTo>
                  <a:pt x="875" y="155"/>
                </a:lnTo>
                <a:lnTo>
                  <a:pt x="875" y="156"/>
                </a:lnTo>
                <a:lnTo>
                  <a:pt x="875" y="156"/>
                </a:lnTo>
                <a:lnTo>
                  <a:pt x="876" y="156"/>
                </a:lnTo>
                <a:lnTo>
                  <a:pt x="876" y="156"/>
                </a:lnTo>
                <a:lnTo>
                  <a:pt x="877" y="156"/>
                </a:lnTo>
                <a:lnTo>
                  <a:pt x="878" y="155"/>
                </a:lnTo>
                <a:lnTo>
                  <a:pt x="878" y="155"/>
                </a:lnTo>
                <a:lnTo>
                  <a:pt x="878" y="153"/>
                </a:lnTo>
                <a:lnTo>
                  <a:pt x="879" y="153"/>
                </a:lnTo>
                <a:lnTo>
                  <a:pt x="879" y="153"/>
                </a:lnTo>
                <a:lnTo>
                  <a:pt x="880" y="153"/>
                </a:lnTo>
                <a:lnTo>
                  <a:pt x="880" y="153"/>
                </a:lnTo>
                <a:lnTo>
                  <a:pt x="881" y="153"/>
                </a:lnTo>
                <a:lnTo>
                  <a:pt x="881" y="152"/>
                </a:lnTo>
                <a:lnTo>
                  <a:pt x="882" y="152"/>
                </a:lnTo>
                <a:lnTo>
                  <a:pt x="882" y="152"/>
                </a:lnTo>
                <a:lnTo>
                  <a:pt x="883" y="152"/>
                </a:lnTo>
                <a:lnTo>
                  <a:pt x="883" y="151"/>
                </a:lnTo>
                <a:lnTo>
                  <a:pt x="883" y="151"/>
                </a:lnTo>
                <a:lnTo>
                  <a:pt x="884" y="150"/>
                </a:lnTo>
                <a:lnTo>
                  <a:pt x="884" y="151"/>
                </a:lnTo>
                <a:lnTo>
                  <a:pt x="885" y="151"/>
                </a:lnTo>
                <a:lnTo>
                  <a:pt x="885" y="151"/>
                </a:lnTo>
                <a:lnTo>
                  <a:pt x="886" y="152"/>
                </a:lnTo>
                <a:lnTo>
                  <a:pt x="886" y="151"/>
                </a:lnTo>
                <a:lnTo>
                  <a:pt x="887" y="151"/>
                </a:lnTo>
                <a:lnTo>
                  <a:pt x="887" y="151"/>
                </a:lnTo>
                <a:lnTo>
                  <a:pt x="888" y="151"/>
                </a:lnTo>
                <a:lnTo>
                  <a:pt x="888" y="152"/>
                </a:lnTo>
                <a:lnTo>
                  <a:pt x="889" y="152"/>
                </a:lnTo>
                <a:lnTo>
                  <a:pt x="889" y="152"/>
                </a:lnTo>
                <a:lnTo>
                  <a:pt x="890" y="152"/>
                </a:lnTo>
                <a:lnTo>
                  <a:pt x="890" y="150"/>
                </a:lnTo>
                <a:lnTo>
                  <a:pt x="891" y="150"/>
                </a:lnTo>
                <a:lnTo>
                  <a:pt x="891" y="151"/>
                </a:lnTo>
                <a:lnTo>
                  <a:pt x="892" y="151"/>
                </a:lnTo>
                <a:lnTo>
                  <a:pt x="892" y="151"/>
                </a:lnTo>
                <a:lnTo>
                  <a:pt x="892" y="152"/>
                </a:lnTo>
                <a:lnTo>
                  <a:pt x="893" y="152"/>
                </a:lnTo>
                <a:lnTo>
                  <a:pt x="893" y="152"/>
                </a:lnTo>
                <a:lnTo>
                  <a:pt x="894" y="152"/>
                </a:lnTo>
                <a:lnTo>
                  <a:pt x="894" y="152"/>
                </a:lnTo>
                <a:lnTo>
                  <a:pt x="895" y="152"/>
                </a:lnTo>
                <a:lnTo>
                  <a:pt x="895" y="152"/>
                </a:lnTo>
                <a:lnTo>
                  <a:pt x="896" y="151"/>
                </a:lnTo>
                <a:lnTo>
                  <a:pt x="896" y="151"/>
                </a:lnTo>
                <a:lnTo>
                  <a:pt x="897" y="150"/>
                </a:lnTo>
                <a:lnTo>
                  <a:pt x="897" y="151"/>
                </a:lnTo>
                <a:lnTo>
                  <a:pt x="898" y="151"/>
                </a:lnTo>
                <a:lnTo>
                  <a:pt x="898" y="152"/>
                </a:lnTo>
                <a:lnTo>
                  <a:pt x="898" y="151"/>
                </a:lnTo>
                <a:lnTo>
                  <a:pt x="899" y="152"/>
                </a:lnTo>
                <a:lnTo>
                  <a:pt x="900" y="152"/>
                </a:lnTo>
                <a:lnTo>
                  <a:pt x="900" y="152"/>
                </a:lnTo>
                <a:lnTo>
                  <a:pt x="900" y="152"/>
                </a:lnTo>
                <a:lnTo>
                  <a:pt x="901" y="151"/>
                </a:lnTo>
                <a:lnTo>
                  <a:pt x="901" y="156"/>
                </a:lnTo>
                <a:lnTo>
                  <a:pt x="902" y="157"/>
                </a:lnTo>
                <a:lnTo>
                  <a:pt x="902" y="158"/>
                </a:lnTo>
                <a:lnTo>
                  <a:pt x="903" y="158"/>
                </a:lnTo>
                <a:lnTo>
                  <a:pt x="903" y="158"/>
                </a:lnTo>
                <a:lnTo>
                  <a:pt x="904" y="157"/>
                </a:lnTo>
                <a:lnTo>
                  <a:pt x="904" y="157"/>
                </a:lnTo>
                <a:lnTo>
                  <a:pt x="905" y="157"/>
                </a:lnTo>
                <a:lnTo>
                  <a:pt x="905" y="157"/>
                </a:lnTo>
                <a:lnTo>
                  <a:pt x="906" y="156"/>
                </a:lnTo>
                <a:lnTo>
                  <a:pt x="906" y="158"/>
                </a:lnTo>
                <a:lnTo>
                  <a:pt x="906" y="158"/>
                </a:lnTo>
                <a:lnTo>
                  <a:pt x="907" y="158"/>
                </a:lnTo>
                <a:lnTo>
                  <a:pt x="907" y="159"/>
                </a:lnTo>
                <a:lnTo>
                  <a:pt x="908" y="160"/>
                </a:lnTo>
                <a:lnTo>
                  <a:pt x="909" y="160"/>
                </a:lnTo>
                <a:lnTo>
                  <a:pt x="909" y="161"/>
                </a:lnTo>
                <a:lnTo>
                  <a:pt x="909" y="161"/>
                </a:lnTo>
                <a:lnTo>
                  <a:pt x="910" y="161"/>
                </a:lnTo>
                <a:lnTo>
                  <a:pt x="910" y="161"/>
                </a:lnTo>
                <a:lnTo>
                  <a:pt x="911" y="160"/>
                </a:lnTo>
                <a:lnTo>
                  <a:pt x="911" y="158"/>
                </a:lnTo>
                <a:lnTo>
                  <a:pt x="912" y="157"/>
                </a:lnTo>
                <a:lnTo>
                  <a:pt x="912" y="156"/>
                </a:lnTo>
                <a:lnTo>
                  <a:pt x="913" y="156"/>
                </a:lnTo>
                <a:lnTo>
                  <a:pt x="913" y="156"/>
                </a:lnTo>
                <a:lnTo>
                  <a:pt x="914" y="155"/>
                </a:lnTo>
                <a:lnTo>
                  <a:pt x="914" y="155"/>
                </a:lnTo>
                <a:lnTo>
                  <a:pt x="915" y="155"/>
                </a:lnTo>
                <a:lnTo>
                  <a:pt x="915" y="154"/>
                </a:lnTo>
                <a:lnTo>
                  <a:pt x="915" y="154"/>
                </a:lnTo>
                <a:lnTo>
                  <a:pt x="916" y="153"/>
                </a:lnTo>
                <a:lnTo>
                  <a:pt x="916" y="153"/>
                </a:lnTo>
                <a:lnTo>
                  <a:pt x="917" y="152"/>
                </a:lnTo>
                <a:lnTo>
                  <a:pt x="918" y="152"/>
                </a:lnTo>
                <a:lnTo>
                  <a:pt x="918" y="152"/>
                </a:lnTo>
                <a:lnTo>
                  <a:pt x="918" y="152"/>
                </a:lnTo>
                <a:lnTo>
                  <a:pt x="919" y="152"/>
                </a:lnTo>
                <a:lnTo>
                  <a:pt x="919" y="153"/>
                </a:lnTo>
                <a:lnTo>
                  <a:pt x="920" y="153"/>
                </a:lnTo>
                <a:lnTo>
                  <a:pt x="920" y="154"/>
                </a:lnTo>
                <a:lnTo>
                  <a:pt x="921" y="154"/>
                </a:lnTo>
                <a:lnTo>
                  <a:pt x="921" y="154"/>
                </a:lnTo>
                <a:lnTo>
                  <a:pt x="922" y="153"/>
                </a:lnTo>
                <a:lnTo>
                  <a:pt x="922" y="154"/>
                </a:lnTo>
                <a:lnTo>
                  <a:pt x="923" y="154"/>
                </a:lnTo>
                <a:lnTo>
                  <a:pt x="923" y="155"/>
                </a:lnTo>
                <a:lnTo>
                  <a:pt x="923" y="155"/>
                </a:lnTo>
                <a:lnTo>
                  <a:pt x="924" y="155"/>
                </a:lnTo>
                <a:lnTo>
                  <a:pt x="924" y="156"/>
                </a:lnTo>
                <a:lnTo>
                  <a:pt x="925" y="156"/>
                </a:lnTo>
                <a:lnTo>
                  <a:pt x="925" y="157"/>
                </a:lnTo>
                <a:lnTo>
                  <a:pt x="926" y="157"/>
                </a:lnTo>
                <a:lnTo>
                  <a:pt x="926" y="157"/>
                </a:lnTo>
                <a:lnTo>
                  <a:pt x="927" y="157"/>
                </a:lnTo>
                <a:lnTo>
                  <a:pt x="927" y="158"/>
                </a:lnTo>
                <a:lnTo>
                  <a:pt x="928" y="158"/>
                </a:lnTo>
                <a:lnTo>
                  <a:pt x="928" y="158"/>
                </a:lnTo>
                <a:lnTo>
                  <a:pt x="929" y="158"/>
                </a:lnTo>
                <a:lnTo>
                  <a:pt x="929" y="158"/>
                </a:lnTo>
                <a:lnTo>
                  <a:pt x="930" y="158"/>
                </a:lnTo>
                <a:lnTo>
                  <a:pt x="930" y="158"/>
                </a:lnTo>
                <a:lnTo>
                  <a:pt x="931" y="158"/>
                </a:lnTo>
                <a:lnTo>
                  <a:pt x="931" y="158"/>
                </a:lnTo>
                <a:lnTo>
                  <a:pt x="932" y="158"/>
                </a:lnTo>
                <a:lnTo>
                  <a:pt x="932" y="158"/>
                </a:lnTo>
                <a:lnTo>
                  <a:pt x="932" y="158"/>
                </a:lnTo>
                <a:lnTo>
                  <a:pt x="933" y="158"/>
                </a:lnTo>
                <a:lnTo>
                  <a:pt x="933" y="158"/>
                </a:lnTo>
                <a:lnTo>
                  <a:pt x="934" y="158"/>
                </a:lnTo>
                <a:lnTo>
                  <a:pt x="934" y="157"/>
                </a:lnTo>
                <a:lnTo>
                  <a:pt x="935" y="157"/>
                </a:lnTo>
                <a:lnTo>
                  <a:pt x="935" y="157"/>
                </a:lnTo>
                <a:lnTo>
                  <a:pt x="936" y="157"/>
                </a:lnTo>
                <a:lnTo>
                  <a:pt x="936" y="157"/>
                </a:lnTo>
                <a:lnTo>
                  <a:pt x="937" y="157"/>
                </a:lnTo>
                <a:lnTo>
                  <a:pt x="937" y="157"/>
                </a:lnTo>
                <a:lnTo>
                  <a:pt x="938" y="157"/>
                </a:lnTo>
                <a:lnTo>
                  <a:pt x="938" y="157"/>
                </a:lnTo>
                <a:lnTo>
                  <a:pt x="938" y="157"/>
                </a:lnTo>
                <a:lnTo>
                  <a:pt x="939" y="157"/>
                </a:lnTo>
                <a:lnTo>
                  <a:pt x="940" y="157"/>
                </a:lnTo>
                <a:lnTo>
                  <a:pt x="940" y="157"/>
                </a:lnTo>
                <a:lnTo>
                  <a:pt x="941" y="156"/>
                </a:lnTo>
                <a:lnTo>
                  <a:pt x="941" y="155"/>
                </a:lnTo>
                <a:lnTo>
                  <a:pt x="941" y="153"/>
                </a:lnTo>
                <a:lnTo>
                  <a:pt x="942" y="153"/>
                </a:lnTo>
                <a:lnTo>
                  <a:pt x="942" y="151"/>
                </a:lnTo>
                <a:lnTo>
                  <a:pt x="943" y="151"/>
                </a:lnTo>
                <a:lnTo>
                  <a:pt x="943" y="150"/>
                </a:lnTo>
                <a:lnTo>
                  <a:pt x="944" y="150"/>
                </a:lnTo>
                <a:lnTo>
                  <a:pt x="944" y="149"/>
                </a:lnTo>
                <a:lnTo>
                  <a:pt x="945" y="149"/>
                </a:lnTo>
                <a:lnTo>
                  <a:pt x="945" y="148"/>
                </a:lnTo>
                <a:lnTo>
                  <a:pt x="946" y="143"/>
                </a:lnTo>
                <a:lnTo>
                  <a:pt x="946" y="141"/>
                </a:lnTo>
                <a:lnTo>
                  <a:pt x="946" y="140"/>
                </a:lnTo>
                <a:lnTo>
                  <a:pt x="947" y="141"/>
                </a:lnTo>
                <a:lnTo>
                  <a:pt x="947" y="141"/>
                </a:lnTo>
                <a:lnTo>
                  <a:pt x="948" y="140"/>
                </a:lnTo>
                <a:lnTo>
                  <a:pt x="949" y="139"/>
                </a:lnTo>
                <a:lnTo>
                  <a:pt x="949" y="139"/>
                </a:lnTo>
                <a:lnTo>
                  <a:pt x="949" y="139"/>
                </a:lnTo>
                <a:lnTo>
                  <a:pt x="950" y="139"/>
                </a:lnTo>
                <a:lnTo>
                  <a:pt x="950" y="137"/>
                </a:lnTo>
                <a:lnTo>
                  <a:pt x="951" y="137"/>
                </a:lnTo>
                <a:lnTo>
                  <a:pt x="951" y="136"/>
                </a:lnTo>
                <a:lnTo>
                  <a:pt x="952" y="136"/>
                </a:lnTo>
                <a:lnTo>
                  <a:pt x="952" y="136"/>
                </a:lnTo>
                <a:lnTo>
                  <a:pt x="953" y="136"/>
                </a:lnTo>
                <a:lnTo>
                  <a:pt x="953" y="136"/>
                </a:lnTo>
                <a:lnTo>
                  <a:pt x="954" y="135"/>
                </a:lnTo>
                <a:lnTo>
                  <a:pt x="954" y="135"/>
                </a:lnTo>
                <a:lnTo>
                  <a:pt x="955" y="135"/>
                </a:lnTo>
                <a:lnTo>
                  <a:pt x="955" y="135"/>
                </a:lnTo>
                <a:lnTo>
                  <a:pt x="955" y="135"/>
                </a:lnTo>
                <a:lnTo>
                  <a:pt x="956" y="135"/>
                </a:lnTo>
                <a:lnTo>
                  <a:pt x="956" y="134"/>
                </a:lnTo>
                <a:lnTo>
                  <a:pt x="957" y="136"/>
                </a:lnTo>
                <a:lnTo>
                  <a:pt x="958" y="136"/>
                </a:lnTo>
                <a:lnTo>
                  <a:pt x="958" y="135"/>
                </a:lnTo>
                <a:lnTo>
                  <a:pt x="958" y="135"/>
                </a:lnTo>
                <a:lnTo>
                  <a:pt x="959" y="135"/>
                </a:lnTo>
                <a:lnTo>
                  <a:pt x="959" y="135"/>
                </a:lnTo>
                <a:lnTo>
                  <a:pt x="960" y="135"/>
                </a:lnTo>
                <a:lnTo>
                  <a:pt x="960" y="135"/>
                </a:lnTo>
                <a:lnTo>
                  <a:pt x="961" y="135"/>
                </a:lnTo>
                <a:lnTo>
                  <a:pt x="961" y="135"/>
                </a:lnTo>
                <a:lnTo>
                  <a:pt x="962" y="135"/>
                </a:lnTo>
                <a:lnTo>
                  <a:pt x="962" y="135"/>
                </a:lnTo>
                <a:lnTo>
                  <a:pt x="963" y="135"/>
                </a:lnTo>
                <a:lnTo>
                  <a:pt x="963" y="136"/>
                </a:lnTo>
                <a:lnTo>
                  <a:pt x="964" y="138"/>
                </a:lnTo>
                <a:lnTo>
                  <a:pt x="964" y="139"/>
                </a:lnTo>
                <a:lnTo>
                  <a:pt x="964" y="138"/>
                </a:lnTo>
                <a:lnTo>
                  <a:pt x="965" y="138"/>
                </a:lnTo>
                <a:lnTo>
                  <a:pt x="965" y="138"/>
                </a:lnTo>
                <a:lnTo>
                  <a:pt x="966" y="137"/>
                </a:lnTo>
                <a:lnTo>
                  <a:pt x="966" y="136"/>
                </a:lnTo>
                <a:lnTo>
                  <a:pt x="967" y="136"/>
                </a:lnTo>
                <a:lnTo>
                  <a:pt x="967" y="138"/>
                </a:lnTo>
                <a:lnTo>
                  <a:pt x="968" y="138"/>
                </a:lnTo>
                <a:lnTo>
                  <a:pt x="968" y="141"/>
                </a:lnTo>
                <a:lnTo>
                  <a:pt x="969" y="141"/>
                </a:lnTo>
                <a:lnTo>
                  <a:pt x="969" y="144"/>
                </a:lnTo>
                <a:lnTo>
                  <a:pt x="970" y="144"/>
                </a:lnTo>
                <a:lnTo>
                  <a:pt x="970" y="143"/>
                </a:lnTo>
                <a:lnTo>
                  <a:pt x="971" y="146"/>
                </a:lnTo>
                <a:lnTo>
                  <a:pt x="971" y="147"/>
                </a:lnTo>
                <a:lnTo>
                  <a:pt x="972" y="147"/>
                </a:lnTo>
                <a:lnTo>
                  <a:pt x="972" y="149"/>
                </a:lnTo>
                <a:lnTo>
                  <a:pt x="972" y="148"/>
                </a:lnTo>
                <a:lnTo>
                  <a:pt x="973" y="149"/>
                </a:lnTo>
                <a:lnTo>
                  <a:pt x="973" y="149"/>
                </a:lnTo>
                <a:lnTo>
                  <a:pt x="974" y="149"/>
                </a:lnTo>
                <a:lnTo>
                  <a:pt x="974" y="149"/>
                </a:lnTo>
                <a:lnTo>
                  <a:pt x="975" y="149"/>
                </a:lnTo>
                <a:lnTo>
                  <a:pt x="975" y="149"/>
                </a:lnTo>
                <a:lnTo>
                  <a:pt x="976" y="149"/>
                </a:lnTo>
                <a:lnTo>
                  <a:pt x="976" y="149"/>
                </a:lnTo>
                <a:lnTo>
                  <a:pt x="977" y="149"/>
                </a:lnTo>
                <a:lnTo>
                  <a:pt x="977" y="149"/>
                </a:lnTo>
                <a:lnTo>
                  <a:pt x="978" y="149"/>
                </a:lnTo>
                <a:lnTo>
                  <a:pt x="978" y="149"/>
                </a:lnTo>
                <a:lnTo>
                  <a:pt x="979" y="148"/>
                </a:lnTo>
                <a:lnTo>
                  <a:pt x="979" y="148"/>
                </a:lnTo>
                <a:lnTo>
                  <a:pt x="980" y="151"/>
                </a:lnTo>
                <a:lnTo>
                  <a:pt x="980" y="151"/>
                </a:lnTo>
                <a:lnTo>
                  <a:pt x="981" y="151"/>
                </a:lnTo>
                <a:lnTo>
                  <a:pt x="981" y="151"/>
                </a:lnTo>
                <a:lnTo>
                  <a:pt x="981" y="151"/>
                </a:lnTo>
                <a:lnTo>
                  <a:pt x="982" y="151"/>
                </a:lnTo>
                <a:lnTo>
                  <a:pt x="982" y="151"/>
                </a:lnTo>
                <a:lnTo>
                  <a:pt x="983" y="152"/>
                </a:lnTo>
                <a:lnTo>
                  <a:pt x="983" y="153"/>
                </a:lnTo>
                <a:lnTo>
                  <a:pt x="984" y="153"/>
                </a:lnTo>
                <a:lnTo>
                  <a:pt x="984" y="153"/>
                </a:lnTo>
                <a:lnTo>
                  <a:pt x="985" y="154"/>
                </a:lnTo>
                <a:lnTo>
                  <a:pt x="985" y="154"/>
                </a:lnTo>
                <a:lnTo>
                  <a:pt x="986" y="153"/>
                </a:lnTo>
                <a:lnTo>
                  <a:pt x="986" y="153"/>
                </a:lnTo>
                <a:lnTo>
                  <a:pt x="986" y="152"/>
                </a:lnTo>
                <a:lnTo>
                  <a:pt x="987" y="152"/>
                </a:lnTo>
                <a:lnTo>
                  <a:pt x="987" y="152"/>
                </a:lnTo>
                <a:lnTo>
                  <a:pt x="988" y="152"/>
                </a:lnTo>
                <a:lnTo>
                  <a:pt x="989" y="152"/>
                </a:lnTo>
                <a:lnTo>
                  <a:pt x="989" y="154"/>
                </a:lnTo>
                <a:lnTo>
                  <a:pt x="989" y="154"/>
                </a:lnTo>
                <a:lnTo>
                  <a:pt x="990" y="154"/>
                </a:lnTo>
                <a:lnTo>
                  <a:pt x="990" y="155"/>
                </a:lnTo>
                <a:lnTo>
                  <a:pt x="991" y="155"/>
                </a:lnTo>
                <a:lnTo>
                  <a:pt x="991" y="154"/>
                </a:lnTo>
                <a:lnTo>
                  <a:pt x="992" y="154"/>
                </a:lnTo>
                <a:lnTo>
                  <a:pt x="992" y="154"/>
                </a:lnTo>
                <a:lnTo>
                  <a:pt x="993" y="156"/>
                </a:lnTo>
                <a:lnTo>
                  <a:pt x="993" y="155"/>
                </a:lnTo>
                <a:lnTo>
                  <a:pt x="994" y="155"/>
                </a:lnTo>
                <a:lnTo>
                  <a:pt x="994" y="155"/>
                </a:lnTo>
                <a:lnTo>
                  <a:pt x="995" y="155"/>
                </a:lnTo>
                <a:lnTo>
                  <a:pt x="995" y="155"/>
                </a:lnTo>
                <a:lnTo>
                  <a:pt x="995" y="155"/>
                </a:lnTo>
                <a:lnTo>
                  <a:pt x="996" y="155"/>
                </a:lnTo>
                <a:lnTo>
                  <a:pt x="996" y="155"/>
                </a:lnTo>
                <a:lnTo>
                  <a:pt x="997" y="155"/>
                </a:lnTo>
                <a:lnTo>
                  <a:pt x="998" y="154"/>
                </a:lnTo>
                <a:lnTo>
                  <a:pt x="998" y="154"/>
                </a:lnTo>
                <a:lnTo>
                  <a:pt x="998" y="154"/>
                </a:lnTo>
                <a:lnTo>
                  <a:pt x="999" y="154"/>
                </a:lnTo>
                <a:lnTo>
                  <a:pt x="999" y="154"/>
                </a:lnTo>
                <a:lnTo>
                  <a:pt x="1000" y="154"/>
                </a:lnTo>
                <a:lnTo>
                  <a:pt x="1000" y="154"/>
                </a:lnTo>
                <a:lnTo>
                  <a:pt x="1001" y="154"/>
                </a:lnTo>
                <a:lnTo>
                  <a:pt x="1001" y="154"/>
                </a:lnTo>
                <a:lnTo>
                  <a:pt x="1002" y="154"/>
                </a:lnTo>
                <a:lnTo>
                  <a:pt x="1002" y="155"/>
                </a:lnTo>
                <a:lnTo>
                  <a:pt x="1003" y="155"/>
                </a:lnTo>
                <a:lnTo>
                  <a:pt x="1003" y="155"/>
                </a:lnTo>
                <a:lnTo>
                  <a:pt x="1004" y="155"/>
                </a:lnTo>
                <a:lnTo>
                  <a:pt x="1004" y="155"/>
                </a:lnTo>
                <a:lnTo>
                  <a:pt x="1004" y="155"/>
                </a:lnTo>
                <a:lnTo>
                  <a:pt x="1005" y="155"/>
                </a:lnTo>
                <a:lnTo>
                  <a:pt x="1005" y="155"/>
                </a:lnTo>
                <a:lnTo>
                  <a:pt x="1006" y="156"/>
                </a:lnTo>
                <a:lnTo>
                  <a:pt x="1007" y="155"/>
                </a:lnTo>
                <a:lnTo>
                  <a:pt x="1007" y="156"/>
                </a:lnTo>
                <a:lnTo>
                  <a:pt x="1007" y="156"/>
                </a:lnTo>
                <a:lnTo>
                  <a:pt x="1008" y="156"/>
                </a:lnTo>
                <a:lnTo>
                  <a:pt x="1008" y="156"/>
                </a:lnTo>
                <a:lnTo>
                  <a:pt x="1009" y="156"/>
                </a:lnTo>
                <a:lnTo>
                  <a:pt x="1009" y="156"/>
                </a:lnTo>
                <a:lnTo>
                  <a:pt x="1010" y="156"/>
                </a:lnTo>
                <a:lnTo>
                  <a:pt x="1010" y="156"/>
                </a:lnTo>
                <a:lnTo>
                  <a:pt x="1011" y="156"/>
                </a:lnTo>
                <a:lnTo>
                  <a:pt x="1011" y="155"/>
                </a:lnTo>
                <a:lnTo>
                  <a:pt x="1012" y="155"/>
                </a:lnTo>
                <a:lnTo>
                  <a:pt x="1012" y="155"/>
                </a:lnTo>
                <a:lnTo>
                  <a:pt x="1012" y="155"/>
                </a:lnTo>
                <a:lnTo>
                  <a:pt x="1013" y="156"/>
                </a:lnTo>
                <a:lnTo>
                  <a:pt x="1013" y="157"/>
                </a:lnTo>
                <a:lnTo>
                  <a:pt x="1014" y="156"/>
                </a:lnTo>
                <a:lnTo>
                  <a:pt x="1014" y="156"/>
                </a:lnTo>
                <a:lnTo>
                  <a:pt x="1015" y="157"/>
                </a:lnTo>
                <a:lnTo>
                  <a:pt x="1015" y="157"/>
                </a:lnTo>
                <a:lnTo>
                  <a:pt x="1016" y="156"/>
                </a:lnTo>
                <a:lnTo>
                  <a:pt x="1016" y="156"/>
                </a:lnTo>
                <a:lnTo>
                  <a:pt x="1017" y="156"/>
                </a:lnTo>
                <a:lnTo>
                  <a:pt x="1017" y="158"/>
                </a:lnTo>
                <a:lnTo>
                  <a:pt x="1018" y="157"/>
                </a:lnTo>
                <a:lnTo>
                  <a:pt x="1018" y="156"/>
                </a:lnTo>
                <a:lnTo>
                  <a:pt x="1019" y="156"/>
                </a:lnTo>
                <a:lnTo>
                  <a:pt x="1019" y="156"/>
                </a:lnTo>
                <a:lnTo>
                  <a:pt x="1020" y="156"/>
                </a:lnTo>
                <a:lnTo>
                  <a:pt x="1020" y="155"/>
                </a:lnTo>
                <a:lnTo>
                  <a:pt x="1021" y="155"/>
                </a:lnTo>
                <a:lnTo>
                  <a:pt x="1021" y="154"/>
                </a:lnTo>
                <a:lnTo>
                  <a:pt x="1021" y="153"/>
                </a:lnTo>
                <a:lnTo>
                  <a:pt x="1022" y="153"/>
                </a:lnTo>
                <a:lnTo>
                  <a:pt x="1022" y="153"/>
                </a:lnTo>
                <a:lnTo>
                  <a:pt x="1023" y="153"/>
                </a:lnTo>
                <a:lnTo>
                  <a:pt x="1023" y="153"/>
                </a:lnTo>
                <a:lnTo>
                  <a:pt x="1024" y="154"/>
                </a:lnTo>
                <a:lnTo>
                  <a:pt x="1024" y="155"/>
                </a:lnTo>
                <a:lnTo>
                  <a:pt x="1025" y="155"/>
                </a:lnTo>
                <a:lnTo>
                  <a:pt x="1025" y="155"/>
                </a:lnTo>
                <a:lnTo>
                  <a:pt x="1026" y="155"/>
                </a:lnTo>
                <a:lnTo>
                  <a:pt x="1026" y="155"/>
                </a:lnTo>
                <a:lnTo>
                  <a:pt x="1027" y="155"/>
                </a:lnTo>
                <a:lnTo>
                  <a:pt x="1027" y="155"/>
                </a:lnTo>
                <a:lnTo>
                  <a:pt x="1028" y="155"/>
                </a:lnTo>
                <a:lnTo>
                  <a:pt x="1028" y="155"/>
                </a:lnTo>
                <a:lnTo>
                  <a:pt x="1029" y="154"/>
                </a:lnTo>
                <a:lnTo>
                  <a:pt x="1029" y="154"/>
                </a:lnTo>
                <a:lnTo>
                  <a:pt x="1030" y="154"/>
                </a:lnTo>
                <a:lnTo>
                  <a:pt x="1030" y="154"/>
                </a:lnTo>
                <a:lnTo>
                  <a:pt x="1030" y="154"/>
                </a:lnTo>
                <a:lnTo>
                  <a:pt x="1031" y="154"/>
                </a:lnTo>
                <a:lnTo>
                  <a:pt x="1031" y="154"/>
                </a:lnTo>
                <a:lnTo>
                  <a:pt x="1032" y="155"/>
                </a:lnTo>
                <a:lnTo>
                  <a:pt x="1032" y="155"/>
                </a:lnTo>
                <a:lnTo>
                  <a:pt x="1033" y="155"/>
                </a:lnTo>
                <a:lnTo>
                  <a:pt x="1033" y="155"/>
                </a:lnTo>
                <a:lnTo>
                  <a:pt x="1034" y="155"/>
                </a:lnTo>
                <a:lnTo>
                  <a:pt x="1034" y="155"/>
                </a:lnTo>
                <a:lnTo>
                  <a:pt x="1035" y="155"/>
                </a:lnTo>
                <a:lnTo>
                  <a:pt x="1035" y="154"/>
                </a:lnTo>
                <a:lnTo>
                  <a:pt x="1035" y="154"/>
                </a:lnTo>
                <a:lnTo>
                  <a:pt x="1036" y="154"/>
                </a:lnTo>
                <a:lnTo>
                  <a:pt x="1036" y="153"/>
                </a:lnTo>
                <a:lnTo>
                  <a:pt x="1037" y="153"/>
                </a:lnTo>
                <a:lnTo>
                  <a:pt x="1038" y="152"/>
                </a:lnTo>
                <a:lnTo>
                  <a:pt x="1038" y="152"/>
                </a:lnTo>
                <a:lnTo>
                  <a:pt x="1038" y="152"/>
                </a:lnTo>
                <a:lnTo>
                  <a:pt x="1039" y="152"/>
                </a:lnTo>
                <a:lnTo>
                  <a:pt x="1039" y="152"/>
                </a:lnTo>
                <a:lnTo>
                  <a:pt x="1040" y="152"/>
                </a:lnTo>
                <a:lnTo>
                  <a:pt x="1040" y="152"/>
                </a:lnTo>
                <a:lnTo>
                  <a:pt x="1041" y="151"/>
                </a:lnTo>
                <a:lnTo>
                  <a:pt x="1041" y="151"/>
                </a:lnTo>
                <a:lnTo>
                  <a:pt x="1042" y="151"/>
                </a:lnTo>
                <a:lnTo>
                  <a:pt x="1042" y="150"/>
                </a:lnTo>
                <a:lnTo>
                  <a:pt x="1043" y="151"/>
                </a:lnTo>
                <a:lnTo>
                  <a:pt x="1043" y="151"/>
                </a:lnTo>
                <a:lnTo>
                  <a:pt x="1044" y="151"/>
                </a:lnTo>
                <a:lnTo>
                  <a:pt x="1044" y="152"/>
                </a:lnTo>
                <a:lnTo>
                  <a:pt x="1044" y="151"/>
                </a:lnTo>
                <a:lnTo>
                  <a:pt x="1045" y="151"/>
                </a:lnTo>
                <a:lnTo>
                  <a:pt x="1045" y="151"/>
                </a:lnTo>
                <a:lnTo>
                  <a:pt x="1046" y="151"/>
                </a:lnTo>
                <a:lnTo>
                  <a:pt x="1047" y="152"/>
                </a:lnTo>
                <a:lnTo>
                  <a:pt x="1047" y="152"/>
                </a:lnTo>
                <a:lnTo>
                  <a:pt x="1047" y="152"/>
                </a:lnTo>
                <a:lnTo>
                  <a:pt x="1048" y="152"/>
                </a:lnTo>
                <a:lnTo>
                  <a:pt x="1048" y="150"/>
                </a:lnTo>
                <a:lnTo>
                  <a:pt x="1049" y="150"/>
                </a:lnTo>
                <a:lnTo>
                  <a:pt x="1049" y="150"/>
                </a:lnTo>
                <a:lnTo>
                  <a:pt x="1050" y="150"/>
                </a:lnTo>
                <a:lnTo>
                  <a:pt x="1050" y="151"/>
                </a:lnTo>
                <a:lnTo>
                  <a:pt x="1051" y="152"/>
                </a:lnTo>
                <a:lnTo>
                  <a:pt x="1051" y="152"/>
                </a:lnTo>
                <a:lnTo>
                  <a:pt x="1052" y="152"/>
                </a:lnTo>
                <a:lnTo>
                  <a:pt x="1052" y="152"/>
                </a:lnTo>
                <a:lnTo>
                  <a:pt x="1052" y="152"/>
                </a:lnTo>
                <a:lnTo>
                  <a:pt x="1053" y="152"/>
                </a:lnTo>
                <a:lnTo>
                  <a:pt x="1053" y="152"/>
                </a:lnTo>
                <a:lnTo>
                  <a:pt x="1054" y="151"/>
                </a:lnTo>
                <a:lnTo>
                  <a:pt x="1054" y="151"/>
                </a:lnTo>
                <a:lnTo>
                  <a:pt x="1055" y="150"/>
                </a:lnTo>
                <a:lnTo>
                  <a:pt x="1055" y="150"/>
                </a:lnTo>
                <a:lnTo>
                  <a:pt x="1056" y="150"/>
                </a:lnTo>
                <a:lnTo>
                  <a:pt x="1056" y="150"/>
                </a:lnTo>
                <a:lnTo>
                  <a:pt x="1057" y="150"/>
                </a:lnTo>
                <a:lnTo>
                  <a:pt x="1057" y="150"/>
                </a:lnTo>
                <a:lnTo>
                  <a:pt x="1058" y="150"/>
                </a:lnTo>
                <a:lnTo>
                  <a:pt x="1058" y="150"/>
                </a:lnTo>
                <a:lnTo>
                  <a:pt x="1059" y="150"/>
                </a:lnTo>
                <a:lnTo>
                  <a:pt x="1059" y="150"/>
                </a:lnTo>
                <a:lnTo>
                  <a:pt x="1060" y="151"/>
                </a:lnTo>
                <a:lnTo>
                  <a:pt x="1060" y="151"/>
                </a:lnTo>
                <a:lnTo>
                  <a:pt x="1061" y="150"/>
                </a:lnTo>
                <a:lnTo>
                  <a:pt x="1061" y="150"/>
                </a:lnTo>
                <a:lnTo>
                  <a:pt x="1061" y="149"/>
                </a:lnTo>
                <a:lnTo>
                  <a:pt x="1062" y="150"/>
                </a:lnTo>
                <a:lnTo>
                  <a:pt x="1062" y="149"/>
                </a:lnTo>
                <a:lnTo>
                  <a:pt x="1063" y="148"/>
                </a:lnTo>
                <a:lnTo>
                  <a:pt x="1063" y="148"/>
                </a:lnTo>
                <a:lnTo>
                  <a:pt x="1064" y="149"/>
                </a:lnTo>
                <a:lnTo>
                  <a:pt x="1064" y="149"/>
                </a:lnTo>
                <a:lnTo>
                  <a:pt x="1065" y="150"/>
                </a:lnTo>
                <a:lnTo>
                  <a:pt x="1065" y="151"/>
                </a:lnTo>
                <a:lnTo>
                  <a:pt x="1066" y="152"/>
                </a:lnTo>
                <a:lnTo>
                  <a:pt x="1066" y="152"/>
                </a:lnTo>
                <a:lnTo>
                  <a:pt x="1067" y="152"/>
                </a:lnTo>
                <a:lnTo>
                  <a:pt x="1067" y="153"/>
                </a:lnTo>
                <a:lnTo>
                  <a:pt x="1068" y="153"/>
                </a:lnTo>
                <a:lnTo>
                  <a:pt x="1068" y="153"/>
                </a:lnTo>
                <a:lnTo>
                  <a:pt x="1069" y="153"/>
                </a:lnTo>
                <a:lnTo>
                  <a:pt x="1069" y="152"/>
                </a:lnTo>
                <a:lnTo>
                  <a:pt x="1070" y="152"/>
                </a:lnTo>
                <a:lnTo>
                  <a:pt x="1070" y="151"/>
                </a:lnTo>
                <a:lnTo>
                  <a:pt x="1070" y="151"/>
                </a:lnTo>
                <a:lnTo>
                  <a:pt x="1071" y="153"/>
                </a:lnTo>
                <a:lnTo>
                  <a:pt x="1071" y="154"/>
                </a:lnTo>
                <a:lnTo>
                  <a:pt x="1072" y="154"/>
                </a:lnTo>
                <a:lnTo>
                  <a:pt x="1072" y="154"/>
                </a:lnTo>
                <a:lnTo>
                  <a:pt x="1073" y="154"/>
                </a:lnTo>
                <a:lnTo>
                  <a:pt x="1073" y="154"/>
                </a:lnTo>
                <a:lnTo>
                  <a:pt x="1074" y="154"/>
                </a:lnTo>
                <a:lnTo>
                  <a:pt x="1074" y="155"/>
                </a:lnTo>
                <a:lnTo>
                  <a:pt x="1075" y="155"/>
                </a:lnTo>
                <a:lnTo>
                  <a:pt x="1075" y="154"/>
                </a:lnTo>
                <a:lnTo>
                  <a:pt x="1075" y="155"/>
                </a:lnTo>
                <a:lnTo>
                  <a:pt x="1076" y="155"/>
                </a:lnTo>
                <a:lnTo>
                  <a:pt x="1076" y="155"/>
                </a:lnTo>
                <a:lnTo>
                  <a:pt x="1077" y="155"/>
                </a:lnTo>
                <a:lnTo>
                  <a:pt x="1078" y="155"/>
                </a:lnTo>
                <a:lnTo>
                  <a:pt x="1078" y="155"/>
                </a:lnTo>
                <a:lnTo>
                  <a:pt x="1078" y="155"/>
                </a:lnTo>
                <a:lnTo>
                  <a:pt x="1079" y="154"/>
                </a:lnTo>
                <a:lnTo>
                  <a:pt x="1079" y="154"/>
                </a:lnTo>
                <a:lnTo>
                  <a:pt x="1080" y="153"/>
                </a:lnTo>
                <a:lnTo>
                  <a:pt x="1080" y="154"/>
                </a:lnTo>
                <a:lnTo>
                  <a:pt x="1081" y="154"/>
                </a:lnTo>
                <a:lnTo>
                  <a:pt x="1081" y="155"/>
                </a:lnTo>
                <a:lnTo>
                  <a:pt x="1082" y="156"/>
                </a:lnTo>
                <a:lnTo>
                  <a:pt x="1082" y="156"/>
                </a:lnTo>
                <a:lnTo>
                  <a:pt x="1083" y="156"/>
                </a:lnTo>
                <a:lnTo>
                  <a:pt x="1083" y="156"/>
                </a:lnTo>
                <a:lnTo>
                  <a:pt x="1084" y="157"/>
                </a:lnTo>
                <a:lnTo>
                  <a:pt x="1084" y="157"/>
                </a:lnTo>
                <a:lnTo>
                  <a:pt x="1084" y="157"/>
                </a:lnTo>
                <a:lnTo>
                  <a:pt x="1085" y="157"/>
                </a:lnTo>
                <a:lnTo>
                  <a:pt x="1085" y="158"/>
                </a:lnTo>
                <a:lnTo>
                  <a:pt x="1086" y="158"/>
                </a:lnTo>
                <a:lnTo>
                  <a:pt x="1087" y="158"/>
                </a:lnTo>
                <a:lnTo>
                  <a:pt x="1087" y="158"/>
                </a:lnTo>
                <a:lnTo>
                  <a:pt x="1087" y="158"/>
                </a:lnTo>
                <a:lnTo>
                  <a:pt x="1088" y="158"/>
                </a:lnTo>
                <a:lnTo>
                  <a:pt x="1088" y="158"/>
                </a:lnTo>
                <a:lnTo>
                  <a:pt x="1089" y="158"/>
                </a:lnTo>
                <a:lnTo>
                  <a:pt x="1089" y="158"/>
                </a:lnTo>
                <a:lnTo>
                  <a:pt x="1090" y="158"/>
                </a:lnTo>
                <a:lnTo>
                  <a:pt x="1090" y="158"/>
                </a:lnTo>
                <a:lnTo>
                  <a:pt x="1091" y="158"/>
                </a:lnTo>
                <a:lnTo>
                  <a:pt x="1091" y="158"/>
                </a:lnTo>
                <a:lnTo>
                  <a:pt x="1092" y="158"/>
                </a:lnTo>
                <a:lnTo>
                  <a:pt x="1092" y="158"/>
                </a:lnTo>
                <a:lnTo>
                  <a:pt x="1093" y="156"/>
                </a:lnTo>
                <a:lnTo>
                  <a:pt x="1093" y="155"/>
                </a:lnTo>
                <a:lnTo>
                  <a:pt x="1093" y="155"/>
                </a:lnTo>
                <a:lnTo>
                  <a:pt x="1094" y="155"/>
                </a:lnTo>
                <a:lnTo>
                  <a:pt x="1094" y="155"/>
                </a:lnTo>
                <a:lnTo>
                  <a:pt x="1095" y="155"/>
                </a:lnTo>
                <a:lnTo>
                  <a:pt x="1095" y="155"/>
                </a:lnTo>
                <a:lnTo>
                  <a:pt x="1096" y="155"/>
                </a:lnTo>
                <a:lnTo>
                  <a:pt x="1096" y="155"/>
                </a:lnTo>
                <a:lnTo>
                  <a:pt x="1097" y="155"/>
                </a:lnTo>
                <a:lnTo>
                  <a:pt x="1097" y="155"/>
                </a:lnTo>
                <a:lnTo>
                  <a:pt x="1098" y="156"/>
                </a:lnTo>
                <a:lnTo>
                  <a:pt x="1098" y="155"/>
                </a:lnTo>
                <a:lnTo>
                  <a:pt x="1099" y="155"/>
                </a:lnTo>
                <a:lnTo>
                  <a:pt x="1099" y="155"/>
                </a:lnTo>
                <a:lnTo>
                  <a:pt x="1100" y="155"/>
                </a:lnTo>
                <a:lnTo>
                  <a:pt x="1100" y="155"/>
                </a:lnTo>
                <a:lnTo>
                  <a:pt x="1101" y="155"/>
                </a:lnTo>
                <a:lnTo>
                  <a:pt x="1101" y="155"/>
                </a:lnTo>
                <a:lnTo>
                  <a:pt x="1101" y="155"/>
                </a:lnTo>
                <a:lnTo>
                  <a:pt x="1102" y="156"/>
                </a:lnTo>
                <a:lnTo>
                  <a:pt x="1102" y="156"/>
                </a:lnTo>
                <a:lnTo>
                  <a:pt x="1103" y="156"/>
                </a:lnTo>
                <a:lnTo>
                  <a:pt x="1103" y="156"/>
                </a:lnTo>
                <a:lnTo>
                  <a:pt x="1104" y="156"/>
                </a:lnTo>
                <a:lnTo>
                  <a:pt x="1104" y="156"/>
                </a:lnTo>
                <a:lnTo>
                  <a:pt x="1105" y="156"/>
                </a:lnTo>
                <a:lnTo>
                  <a:pt x="1105" y="156"/>
                </a:lnTo>
                <a:lnTo>
                  <a:pt x="1106" y="158"/>
                </a:lnTo>
                <a:lnTo>
                  <a:pt x="1106" y="158"/>
                </a:lnTo>
                <a:lnTo>
                  <a:pt x="1107" y="158"/>
                </a:lnTo>
                <a:lnTo>
                  <a:pt x="1107" y="158"/>
                </a:lnTo>
                <a:lnTo>
                  <a:pt x="1108" y="158"/>
                </a:lnTo>
                <a:lnTo>
                  <a:pt x="1108" y="158"/>
                </a:lnTo>
                <a:lnTo>
                  <a:pt x="1109" y="158"/>
                </a:lnTo>
                <a:lnTo>
                  <a:pt x="1109" y="158"/>
                </a:lnTo>
                <a:lnTo>
                  <a:pt x="1110" y="157"/>
                </a:lnTo>
                <a:lnTo>
                  <a:pt x="1110" y="157"/>
                </a:lnTo>
                <a:lnTo>
                  <a:pt x="1110" y="157"/>
                </a:lnTo>
                <a:lnTo>
                  <a:pt x="1111" y="157"/>
                </a:lnTo>
                <a:lnTo>
                  <a:pt x="1111" y="157"/>
                </a:lnTo>
                <a:lnTo>
                  <a:pt x="1112" y="157"/>
                </a:lnTo>
                <a:lnTo>
                  <a:pt x="1112" y="157"/>
                </a:lnTo>
                <a:lnTo>
                  <a:pt x="1113" y="157"/>
                </a:lnTo>
                <a:lnTo>
                  <a:pt x="1113" y="157"/>
                </a:lnTo>
                <a:lnTo>
                  <a:pt x="1114" y="157"/>
                </a:lnTo>
                <a:lnTo>
                  <a:pt x="1114" y="157"/>
                </a:lnTo>
                <a:lnTo>
                  <a:pt x="1115" y="157"/>
                </a:lnTo>
                <a:lnTo>
                  <a:pt x="1115" y="157"/>
                </a:lnTo>
                <a:lnTo>
                  <a:pt x="1116" y="157"/>
                </a:lnTo>
                <a:lnTo>
                  <a:pt x="1116" y="157"/>
                </a:lnTo>
                <a:lnTo>
                  <a:pt x="1117" y="157"/>
                </a:lnTo>
                <a:lnTo>
                  <a:pt x="1117" y="157"/>
                </a:lnTo>
                <a:lnTo>
                  <a:pt x="1118" y="157"/>
                </a:lnTo>
                <a:lnTo>
                  <a:pt x="1118" y="158"/>
                </a:lnTo>
                <a:lnTo>
                  <a:pt x="1118" y="158"/>
                </a:lnTo>
                <a:lnTo>
                  <a:pt x="1119" y="158"/>
                </a:lnTo>
                <a:lnTo>
                  <a:pt x="1119" y="157"/>
                </a:lnTo>
                <a:lnTo>
                  <a:pt x="1120" y="157"/>
                </a:lnTo>
                <a:lnTo>
                  <a:pt x="1120" y="157"/>
                </a:lnTo>
                <a:lnTo>
                  <a:pt x="1121" y="157"/>
                </a:lnTo>
                <a:lnTo>
                  <a:pt x="1121" y="155"/>
                </a:lnTo>
                <a:lnTo>
                  <a:pt x="1122" y="154"/>
                </a:lnTo>
                <a:lnTo>
                  <a:pt x="1122" y="153"/>
                </a:lnTo>
                <a:lnTo>
                  <a:pt x="1123" y="152"/>
                </a:lnTo>
                <a:lnTo>
                  <a:pt x="1123" y="151"/>
                </a:lnTo>
                <a:lnTo>
                  <a:pt x="1124" y="151"/>
                </a:lnTo>
                <a:lnTo>
                  <a:pt x="1124" y="150"/>
                </a:lnTo>
                <a:lnTo>
                  <a:pt x="1124" y="151"/>
                </a:lnTo>
                <a:lnTo>
                  <a:pt x="1125" y="151"/>
                </a:lnTo>
                <a:lnTo>
                  <a:pt x="1125" y="150"/>
                </a:lnTo>
                <a:lnTo>
                  <a:pt x="1126" y="150"/>
                </a:lnTo>
                <a:lnTo>
                  <a:pt x="1127" y="150"/>
                </a:lnTo>
                <a:lnTo>
                  <a:pt x="1127" y="149"/>
                </a:lnTo>
                <a:lnTo>
                  <a:pt x="1127" y="151"/>
                </a:lnTo>
                <a:lnTo>
                  <a:pt x="1128" y="150"/>
                </a:lnTo>
                <a:lnTo>
                  <a:pt x="1128" y="151"/>
                </a:lnTo>
                <a:lnTo>
                  <a:pt x="1129" y="150"/>
                </a:lnTo>
                <a:lnTo>
                  <a:pt x="1129" y="152"/>
                </a:lnTo>
                <a:lnTo>
                  <a:pt x="1130" y="152"/>
                </a:lnTo>
                <a:lnTo>
                  <a:pt x="1130" y="151"/>
                </a:lnTo>
                <a:lnTo>
                  <a:pt x="1131" y="151"/>
                </a:lnTo>
                <a:lnTo>
                  <a:pt x="1131" y="150"/>
                </a:lnTo>
                <a:lnTo>
                  <a:pt x="1132" y="150"/>
                </a:lnTo>
                <a:lnTo>
                  <a:pt x="1132" y="150"/>
                </a:lnTo>
                <a:lnTo>
                  <a:pt x="1133" y="150"/>
                </a:lnTo>
                <a:lnTo>
                  <a:pt x="1133" y="150"/>
                </a:lnTo>
                <a:lnTo>
                  <a:pt x="1133" y="150"/>
                </a:lnTo>
                <a:lnTo>
                  <a:pt x="1134" y="150"/>
                </a:lnTo>
                <a:lnTo>
                  <a:pt x="1134" y="150"/>
                </a:lnTo>
                <a:lnTo>
                  <a:pt x="1135" y="150"/>
                </a:lnTo>
                <a:lnTo>
                  <a:pt x="1136" y="150"/>
                </a:lnTo>
                <a:lnTo>
                  <a:pt x="1136" y="150"/>
                </a:lnTo>
                <a:lnTo>
                  <a:pt x="1136" y="150"/>
                </a:lnTo>
                <a:lnTo>
                  <a:pt x="1137" y="150"/>
                </a:lnTo>
                <a:lnTo>
                  <a:pt x="1137" y="149"/>
                </a:lnTo>
                <a:lnTo>
                  <a:pt x="1138" y="151"/>
                </a:lnTo>
                <a:lnTo>
                  <a:pt x="1138" y="151"/>
                </a:lnTo>
                <a:lnTo>
                  <a:pt x="1139" y="151"/>
                </a:lnTo>
                <a:lnTo>
                  <a:pt x="1139" y="151"/>
                </a:lnTo>
                <a:lnTo>
                  <a:pt x="1140" y="151"/>
                </a:lnTo>
                <a:lnTo>
                  <a:pt x="1140" y="151"/>
                </a:lnTo>
                <a:lnTo>
                  <a:pt x="1141" y="151"/>
                </a:lnTo>
                <a:lnTo>
                  <a:pt x="1141" y="152"/>
                </a:lnTo>
                <a:lnTo>
                  <a:pt x="1141" y="153"/>
                </a:lnTo>
                <a:lnTo>
                  <a:pt x="1142" y="153"/>
                </a:lnTo>
                <a:lnTo>
                  <a:pt x="1142" y="153"/>
                </a:lnTo>
                <a:lnTo>
                  <a:pt x="1143" y="154"/>
                </a:lnTo>
                <a:lnTo>
                  <a:pt x="1143" y="154"/>
                </a:lnTo>
                <a:lnTo>
                  <a:pt x="1144" y="153"/>
                </a:lnTo>
                <a:lnTo>
                  <a:pt x="1144" y="152"/>
                </a:lnTo>
                <a:lnTo>
                  <a:pt x="1145" y="152"/>
                </a:lnTo>
                <a:lnTo>
                  <a:pt x="1145" y="152"/>
                </a:lnTo>
                <a:lnTo>
                  <a:pt x="1146" y="152"/>
                </a:lnTo>
                <a:lnTo>
                  <a:pt x="1146" y="152"/>
                </a:lnTo>
                <a:lnTo>
                  <a:pt x="1147" y="152"/>
                </a:lnTo>
                <a:lnTo>
                  <a:pt x="1147" y="154"/>
                </a:lnTo>
                <a:lnTo>
                  <a:pt x="1148" y="154"/>
                </a:lnTo>
                <a:lnTo>
                  <a:pt x="1148" y="153"/>
                </a:lnTo>
                <a:lnTo>
                  <a:pt x="1149" y="152"/>
                </a:lnTo>
                <a:lnTo>
                  <a:pt x="1149" y="152"/>
                </a:lnTo>
                <a:lnTo>
                  <a:pt x="1150" y="152"/>
                </a:lnTo>
                <a:lnTo>
                  <a:pt x="1150" y="152"/>
                </a:lnTo>
                <a:lnTo>
                  <a:pt x="1150" y="152"/>
                </a:lnTo>
                <a:lnTo>
                  <a:pt x="1151" y="152"/>
                </a:lnTo>
                <a:lnTo>
                  <a:pt x="1151" y="152"/>
                </a:lnTo>
                <a:lnTo>
                  <a:pt x="1152" y="150"/>
                </a:lnTo>
                <a:lnTo>
                  <a:pt x="1152" y="151"/>
                </a:lnTo>
                <a:lnTo>
                  <a:pt x="1153" y="149"/>
                </a:lnTo>
                <a:lnTo>
                  <a:pt x="1153" y="149"/>
                </a:lnTo>
                <a:lnTo>
                  <a:pt x="1154" y="149"/>
                </a:lnTo>
                <a:lnTo>
                  <a:pt x="1154" y="149"/>
                </a:lnTo>
                <a:lnTo>
                  <a:pt x="1155" y="149"/>
                </a:lnTo>
                <a:lnTo>
                  <a:pt x="1155" y="148"/>
                </a:lnTo>
                <a:lnTo>
                  <a:pt x="1156" y="148"/>
                </a:lnTo>
                <a:lnTo>
                  <a:pt x="1156" y="147"/>
                </a:lnTo>
                <a:lnTo>
                  <a:pt x="1157" y="147"/>
                </a:lnTo>
                <a:lnTo>
                  <a:pt x="1157" y="147"/>
                </a:lnTo>
                <a:lnTo>
                  <a:pt x="1158" y="148"/>
                </a:lnTo>
                <a:lnTo>
                  <a:pt x="1158" y="149"/>
                </a:lnTo>
                <a:lnTo>
                  <a:pt x="1159" y="149"/>
                </a:lnTo>
                <a:lnTo>
                  <a:pt x="1159" y="149"/>
                </a:lnTo>
                <a:lnTo>
                  <a:pt x="1159" y="149"/>
                </a:lnTo>
                <a:lnTo>
                  <a:pt x="1160" y="149"/>
                </a:lnTo>
                <a:lnTo>
                  <a:pt x="1160" y="149"/>
                </a:lnTo>
                <a:lnTo>
                  <a:pt x="1161" y="148"/>
                </a:lnTo>
                <a:lnTo>
                  <a:pt x="1161" y="147"/>
                </a:lnTo>
                <a:lnTo>
                  <a:pt x="1162" y="145"/>
                </a:lnTo>
                <a:lnTo>
                  <a:pt x="1162" y="145"/>
                </a:lnTo>
                <a:lnTo>
                  <a:pt x="1163" y="145"/>
                </a:lnTo>
                <a:lnTo>
                  <a:pt x="1163" y="145"/>
                </a:lnTo>
                <a:lnTo>
                  <a:pt x="1164" y="145"/>
                </a:lnTo>
                <a:lnTo>
                  <a:pt x="1164" y="145"/>
                </a:lnTo>
                <a:lnTo>
                  <a:pt x="1164" y="144"/>
                </a:lnTo>
                <a:lnTo>
                  <a:pt x="1165" y="144"/>
                </a:lnTo>
                <a:lnTo>
                  <a:pt x="1165" y="144"/>
                </a:lnTo>
                <a:lnTo>
                  <a:pt x="1166" y="144"/>
                </a:lnTo>
                <a:lnTo>
                  <a:pt x="1167" y="144"/>
                </a:lnTo>
                <a:lnTo>
                  <a:pt x="1167" y="145"/>
                </a:lnTo>
                <a:lnTo>
                  <a:pt x="1167" y="145"/>
                </a:lnTo>
                <a:lnTo>
                  <a:pt x="1168" y="145"/>
                </a:lnTo>
                <a:lnTo>
                  <a:pt x="1168" y="145"/>
                </a:lnTo>
                <a:lnTo>
                  <a:pt x="1169" y="144"/>
                </a:lnTo>
                <a:lnTo>
                  <a:pt x="1169" y="144"/>
                </a:lnTo>
                <a:lnTo>
                  <a:pt x="1170" y="143"/>
                </a:lnTo>
                <a:lnTo>
                  <a:pt x="1170" y="141"/>
                </a:lnTo>
                <a:lnTo>
                  <a:pt x="1171" y="139"/>
                </a:lnTo>
                <a:lnTo>
                  <a:pt x="1171" y="137"/>
                </a:lnTo>
                <a:lnTo>
                  <a:pt x="1172" y="136"/>
                </a:lnTo>
                <a:lnTo>
                  <a:pt x="1172" y="136"/>
                </a:lnTo>
                <a:lnTo>
                  <a:pt x="1173" y="141"/>
                </a:lnTo>
                <a:lnTo>
                  <a:pt x="1173" y="138"/>
                </a:lnTo>
                <a:lnTo>
                  <a:pt x="1173" y="135"/>
                </a:lnTo>
                <a:lnTo>
                  <a:pt x="1174" y="133"/>
                </a:lnTo>
                <a:lnTo>
                  <a:pt x="1174" y="134"/>
                </a:lnTo>
                <a:lnTo>
                  <a:pt x="1175" y="138"/>
                </a:lnTo>
                <a:lnTo>
                  <a:pt x="1176" y="142"/>
                </a:lnTo>
                <a:lnTo>
                  <a:pt x="1176" y="146"/>
                </a:lnTo>
                <a:lnTo>
                  <a:pt x="1176" y="148"/>
                </a:lnTo>
                <a:lnTo>
                  <a:pt x="1177" y="149"/>
                </a:lnTo>
                <a:lnTo>
                  <a:pt x="1177" y="149"/>
                </a:lnTo>
                <a:lnTo>
                  <a:pt x="1178" y="149"/>
                </a:lnTo>
                <a:lnTo>
                  <a:pt x="1178" y="148"/>
                </a:lnTo>
                <a:lnTo>
                  <a:pt x="1179" y="147"/>
                </a:lnTo>
                <a:lnTo>
                  <a:pt x="1179" y="146"/>
                </a:lnTo>
                <a:lnTo>
                  <a:pt x="1180" y="146"/>
                </a:lnTo>
                <a:lnTo>
                  <a:pt x="1180" y="145"/>
                </a:lnTo>
                <a:lnTo>
                  <a:pt x="1181" y="145"/>
                </a:lnTo>
                <a:lnTo>
                  <a:pt x="1181" y="146"/>
                </a:lnTo>
                <a:lnTo>
                  <a:pt x="1181" y="147"/>
                </a:lnTo>
                <a:lnTo>
                  <a:pt x="1182" y="149"/>
                </a:lnTo>
                <a:lnTo>
                  <a:pt x="1182" y="149"/>
                </a:lnTo>
                <a:lnTo>
                  <a:pt x="1183" y="151"/>
                </a:lnTo>
                <a:lnTo>
                  <a:pt x="1183" y="151"/>
                </a:lnTo>
                <a:lnTo>
                  <a:pt x="1184" y="152"/>
                </a:lnTo>
                <a:lnTo>
                  <a:pt x="1184" y="152"/>
                </a:lnTo>
                <a:lnTo>
                  <a:pt x="1185" y="152"/>
                </a:lnTo>
                <a:lnTo>
                  <a:pt x="1185" y="152"/>
                </a:lnTo>
                <a:lnTo>
                  <a:pt x="1186" y="152"/>
                </a:lnTo>
                <a:lnTo>
                  <a:pt x="1186" y="152"/>
                </a:lnTo>
                <a:lnTo>
                  <a:pt x="1187" y="152"/>
                </a:lnTo>
                <a:lnTo>
                  <a:pt x="1187" y="152"/>
                </a:lnTo>
                <a:lnTo>
                  <a:pt x="1188" y="152"/>
                </a:lnTo>
                <a:lnTo>
                  <a:pt x="1188" y="152"/>
                </a:lnTo>
                <a:lnTo>
                  <a:pt x="1189" y="152"/>
                </a:lnTo>
                <a:lnTo>
                  <a:pt x="1189" y="152"/>
                </a:lnTo>
                <a:lnTo>
                  <a:pt x="1190" y="152"/>
                </a:lnTo>
                <a:lnTo>
                  <a:pt x="1190" y="152"/>
                </a:lnTo>
                <a:lnTo>
                  <a:pt x="1190" y="153"/>
                </a:lnTo>
                <a:lnTo>
                  <a:pt x="1191" y="154"/>
                </a:lnTo>
                <a:lnTo>
                  <a:pt x="1191" y="156"/>
                </a:lnTo>
                <a:lnTo>
                  <a:pt x="1192" y="156"/>
                </a:lnTo>
                <a:lnTo>
                  <a:pt x="1192" y="156"/>
                </a:lnTo>
                <a:lnTo>
                  <a:pt x="1193" y="156"/>
                </a:lnTo>
                <a:lnTo>
                  <a:pt x="1193" y="156"/>
                </a:lnTo>
                <a:lnTo>
                  <a:pt x="1194" y="155"/>
                </a:lnTo>
                <a:lnTo>
                  <a:pt x="1194" y="155"/>
                </a:lnTo>
                <a:lnTo>
                  <a:pt x="1195" y="151"/>
                </a:lnTo>
                <a:lnTo>
                  <a:pt x="1195" y="136"/>
                </a:lnTo>
                <a:lnTo>
                  <a:pt x="1196" y="136"/>
                </a:lnTo>
                <a:lnTo>
                  <a:pt x="1196" y="136"/>
                </a:lnTo>
                <a:lnTo>
                  <a:pt x="1197" y="137"/>
                </a:lnTo>
                <a:lnTo>
                  <a:pt x="1197" y="138"/>
                </a:lnTo>
                <a:lnTo>
                  <a:pt x="1198" y="137"/>
                </a:lnTo>
                <a:lnTo>
                  <a:pt x="1198" y="137"/>
                </a:lnTo>
                <a:lnTo>
                  <a:pt x="1199" y="137"/>
                </a:lnTo>
                <a:lnTo>
                  <a:pt x="1199" y="137"/>
                </a:lnTo>
                <a:lnTo>
                  <a:pt x="1199" y="138"/>
                </a:lnTo>
                <a:lnTo>
                  <a:pt x="1200" y="137"/>
                </a:lnTo>
                <a:lnTo>
                  <a:pt x="1200" y="138"/>
                </a:lnTo>
                <a:lnTo>
                  <a:pt x="1201" y="138"/>
                </a:lnTo>
                <a:lnTo>
                  <a:pt x="1201" y="139"/>
                </a:lnTo>
                <a:lnTo>
                  <a:pt x="1202" y="139"/>
                </a:lnTo>
                <a:lnTo>
                  <a:pt x="1202" y="138"/>
                </a:lnTo>
                <a:lnTo>
                  <a:pt x="1203" y="138"/>
                </a:lnTo>
                <a:lnTo>
                  <a:pt x="1203" y="138"/>
                </a:lnTo>
                <a:lnTo>
                  <a:pt x="1204" y="138"/>
                </a:lnTo>
                <a:lnTo>
                  <a:pt x="1204" y="138"/>
                </a:lnTo>
                <a:lnTo>
                  <a:pt x="1204" y="139"/>
                </a:lnTo>
                <a:lnTo>
                  <a:pt x="1205" y="139"/>
                </a:lnTo>
                <a:lnTo>
                  <a:pt x="1206" y="139"/>
                </a:lnTo>
                <a:lnTo>
                  <a:pt x="1206" y="139"/>
                </a:lnTo>
                <a:lnTo>
                  <a:pt x="1207" y="139"/>
                </a:lnTo>
                <a:lnTo>
                  <a:pt x="1207" y="140"/>
                </a:lnTo>
                <a:lnTo>
                  <a:pt x="1207" y="140"/>
                </a:lnTo>
                <a:lnTo>
                  <a:pt x="1208" y="140"/>
                </a:lnTo>
                <a:lnTo>
                  <a:pt x="1208" y="140"/>
                </a:lnTo>
                <a:lnTo>
                  <a:pt x="1209" y="140"/>
                </a:lnTo>
                <a:lnTo>
                  <a:pt x="1209" y="140"/>
                </a:lnTo>
                <a:lnTo>
                  <a:pt x="1210" y="140"/>
                </a:lnTo>
                <a:lnTo>
                  <a:pt x="1210" y="140"/>
                </a:lnTo>
                <a:lnTo>
                  <a:pt x="1211" y="140"/>
                </a:lnTo>
                <a:lnTo>
                  <a:pt x="1211" y="140"/>
                </a:lnTo>
                <a:lnTo>
                  <a:pt x="1212" y="140"/>
                </a:lnTo>
                <a:lnTo>
                  <a:pt x="1212" y="140"/>
                </a:lnTo>
                <a:lnTo>
                  <a:pt x="1213" y="140"/>
                </a:lnTo>
                <a:lnTo>
                  <a:pt x="1213" y="140"/>
                </a:lnTo>
                <a:lnTo>
                  <a:pt x="1213" y="140"/>
                </a:lnTo>
                <a:lnTo>
                  <a:pt x="1214" y="140"/>
                </a:lnTo>
                <a:lnTo>
                  <a:pt x="1214" y="140"/>
                </a:lnTo>
                <a:lnTo>
                  <a:pt x="1215" y="141"/>
                </a:lnTo>
                <a:lnTo>
                  <a:pt x="1216" y="141"/>
                </a:lnTo>
                <a:lnTo>
                  <a:pt x="1216" y="140"/>
                </a:lnTo>
                <a:lnTo>
                  <a:pt x="1216" y="140"/>
                </a:lnTo>
                <a:lnTo>
                  <a:pt x="1217" y="139"/>
                </a:lnTo>
                <a:lnTo>
                  <a:pt x="1217" y="140"/>
                </a:lnTo>
                <a:lnTo>
                  <a:pt x="1218" y="156"/>
                </a:lnTo>
                <a:lnTo>
                  <a:pt x="1218" y="157"/>
                </a:lnTo>
                <a:lnTo>
                  <a:pt x="1219" y="158"/>
                </a:lnTo>
                <a:lnTo>
                  <a:pt x="1219" y="158"/>
                </a:lnTo>
                <a:lnTo>
                  <a:pt x="1220" y="158"/>
                </a:lnTo>
                <a:lnTo>
                  <a:pt x="1220" y="157"/>
                </a:lnTo>
                <a:lnTo>
                  <a:pt x="1221" y="157"/>
                </a:lnTo>
                <a:lnTo>
                  <a:pt x="1221" y="157"/>
                </a:lnTo>
                <a:lnTo>
                  <a:pt x="1222" y="157"/>
                </a:lnTo>
                <a:lnTo>
                  <a:pt x="1222" y="156"/>
                </a:lnTo>
                <a:lnTo>
                  <a:pt x="1222" y="158"/>
                </a:lnTo>
                <a:lnTo>
                  <a:pt x="1223" y="158"/>
                </a:lnTo>
                <a:lnTo>
                  <a:pt x="1223" y="158"/>
                </a:lnTo>
                <a:lnTo>
                  <a:pt x="1224" y="159"/>
                </a:lnTo>
                <a:lnTo>
                  <a:pt x="1224" y="160"/>
                </a:lnTo>
                <a:lnTo>
                  <a:pt x="1225" y="160"/>
                </a:lnTo>
                <a:lnTo>
                  <a:pt x="1225" y="161"/>
                </a:lnTo>
                <a:lnTo>
                  <a:pt x="1226" y="161"/>
                </a:lnTo>
                <a:lnTo>
                  <a:pt x="1226" y="161"/>
                </a:lnTo>
                <a:lnTo>
                  <a:pt x="1227" y="161"/>
                </a:lnTo>
                <a:lnTo>
                  <a:pt x="1227" y="160"/>
                </a:lnTo>
                <a:lnTo>
                  <a:pt x="1228" y="158"/>
                </a:lnTo>
                <a:lnTo>
                  <a:pt x="1228" y="157"/>
                </a:lnTo>
                <a:lnTo>
                  <a:pt x="1229" y="156"/>
                </a:lnTo>
                <a:lnTo>
                  <a:pt x="1229" y="156"/>
                </a:lnTo>
                <a:lnTo>
                  <a:pt x="1230" y="156"/>
                </a:lnTo>
                <a:lnTo>
                  <a:pt x="1230" y="155"/>
                </a:lnTo>
                <a:lnTo>
                  <a:pt x="1230" y="155"/>
                </a:lnTo>
                <a:lnTo>
                  <a:pt x="1231" y="155"/>
                </a:lnTo>
                <a:lnTo>
                  <a:pt x="1231" y="154"/>
                </a:lnTo>
                <a:lnTo>
                  <a:pt x="1232" y="154"/>
                </a:lnTo>
                <a:lnTo>
                  <a:pt x="1232" y="155"/>
                </a:lnTo>
                <a:lnTo>
                  <a:pt x="1233" y="155"/>
                </a:lnTo>
                <a:lnTo>
                  <a:pt x="1233" y="154"/>
                </a:lnTo>
                <a:lnTo>
                  <a:pt x="1234" y="155"/>
                </a:lnTo>
                <a:lnTo>
                  <a:pt x="1234" y="155"/>
                </a:lnTo>
                <a:lnTo>
                  <a:pt x="1235" y="155"/>
                </a:lnTo>
                <a:lnTo>
                  <a:pt x="1235" y="155"/>
                </a:lnTo>
                <a:lnTo>
                  <a:pt x="1236" y="155"/>
                </a:lnTo>
                <a:lnTo>
                  <a:pt x="1236" y="155"/>
                </a:lnTo>
                <a:lnTo>
                  <a:pt x="1237" y="155"/>
                </a:lnTo>
                <a:lnTo>
                  <a:pt x="1237" y="154"/>
                </a:lnTo>
                <a:lnTo>
                  <a:pt x="1238" y="153"/>
                </a:lnTo>
                <a:lnTo>
                  <a:pt x="1238" y="153"/>
                </a:lnTo>
                <a:lnTo>
                  <a:pt x="1239" y="153"/>
                </a:lnTo>
                <a:lnTo>
                  <a:pt x="1239" y="153"/>
                </a:lnTo>
                <a:lnTo>
                  <a:pt x="1239" y="154"/>
                </a:lnTo>
                <a:lnTo>
                  <a:pt x="1240" y="156"/>
                </a:lnTo>
                <a:lnTo>
                  <a:pt x="1240" y="156"/>
                </a:lnTo>
                <a:lnTo>
                  <a:pt x="1241" y="156"/>
                </a:lnTo>
                <a:lnTo>
                  <a:pt x="1241" y="154"/>
                </a:lnTo>
                <a:lnTo>
                  <a:pt x="1242" y="154"/>
                </a:lnTo>
                <a:lnTo>
                  <a:pt x="1242" y="154"/>
                </a:lnTo>
                <a:lnTo>
                  <a:pt x="1243" y="154"/>
                </a:lnTo>
                <a:lnTo>
                  <a:pt x="1243" y="155"/>
                </a:lnTo>
                <a:lnTo>
                  <a:pt x="1244" y="154"/>
                </a:lnTo>
                <a:lnTo>
                  <a:pt x="1244" y="154"/>
                </a:lnTo>
                <a:lnTo>
                  <a:pt x="1245" y="155"/>
                </a:lnTo>
                <a:lnTo>
                  <a:pt x="1245" y="155"/>
                </a:lnTo>
                <a:lnTo>
                  <a:pt x="1246" y="155"/>
                </a:lnTo>
                <a:lnTo>
                  <a:pt x="1246" y="155"/>
                </a:lnTo>
                <a:lnTo>
                  <a:pt x="1247" y="155"/>
                </a:lnTo>
                <a:lnTo>
                  <a:pt x="1247" y="155"/>
                </a:lnTo>
                <a:lnTo>
                  <a:pt x="1247" y="155"/>
                </a:lnTo>
                <a:lnTo>
                  <a:pt x="1248" y="155"/>
                </a:lnTo>
                <a:lnTo>
                  <a:pt x="1248" y="155"/>
                </a:lnTo>
                <a:lnTo>
                  <a:pt x="1249" y="155"/>
                </a:lnTo>
                <a:lnTo>
                  <a:pt x="1249" y="155"/>
                </a:lnTo>
                <a:lnTo>
                  <a:pt x="1250" y="155"/>
                </a:lnTo>
                <a:lnTo>
                  <a:pt x="1250" y="155"/>
                </a:lnTo>
                <a:lnTo>
                  <a:pt x="1251" y="155"/>
                </a:lnTo>
                <a:lnTo>
                  <a:pt x="1251" y="155"/>
                </a:lnTo>
                <a:lnTo>
                  <a:pt x="1252" y="155"/>
                </a:lnTo>
                <a:lnTo>
                  <a:pt x="1252" y="155"/>
                </a:lnTo>
                <a:lnTo>
                  <a:pt x="1253" y="155"/>
                </a:lnTo>
                <a:lnTo>
                  <a:pt x="1253" y="155"/>
                </a:lnTo>
                <a:lnTo>
                  <a:pt x="1253" y="155"/>
                </a:lnTo>
                <a:lnTo>
                  <a:pt x="1254" y="155"/>
                </a:lnTo>
                <a:lnTo>
                  <a:pt x="1254" y="155"/>
                </a:lnTo>
                <a:lnTo>
                  <a:pt x="1255" y="155"/>
                </a:lnTo>
                <a:lnTo>
                  <a:pt x="1256" y="155"/>
                </a:lnTo>
                <a:lnTo>
                  <a:pt x="1256" y="155"/>
                </a:lnTo>
                <a:lnTo>
                  <a:pt x="1256" y="155"/>
                </a:lnTo>
                <a:lnTo>
                  <a:pt x="1257" y="155"/>
                </a:lnTo>
                <a:lnTo>
                  <a:pt x="1257" y="155"/>
                </a:lnTo>
                <a:lnTo>
                  <a:pt x="1258" y="155"/>
                </a:lnTo>
                <a:lnTo>
                  <a:pt x="1258" y="155"/>
                </a:lnTo>
                <a:lnTo>
                  <a:pt x="1259" y="155"/>
                </a:lnTo>
                <a:lnTo>
                  <a:pt x="1259" y="155"/>
                </a:lnTo>
                <a:lnTo>
                  <a:pt x="1260" y="155"/>
                </a:lnTo>
                <a:lnTo>
                  <a:pt x="1260" y="156"/>
                </a:lnTo>
                <a:lnTo>
                  <a:pt x="1261" y="156"/>
                </a:lnTo>
                <a:lnTo>
                  <a:pt x="1261" y="156"/>
                </a:lnTo>
                <a:lnTo>
                  <a:pt x="1262" y="156"/>
                </a:lnTo>
                <a:lnTo>
                  <a:pt x="1262" y="156"/>
                </a:lnTo>
                <a:lnTo>
                  <a:pt x="1262" y="156"/>
                </a:lnTo>
                <a:lnTo>
                  <a:pt x="1263" y="156"/>
                </a:lnTo>
                <a:lnTo>
                  <a:pt x="1263" y="156"/>
                </a:lnTo>
                <a:lnTo>
                  <a:pt x="1264" y="158"/>
                </a:lnTo>
                <a:lnTo>
                  <a:pt x="1265" y="158"/>
                </a:lnTo>
                <a:lnTo>
                  <a:pt x="1265" y="158"/>
                </a:lnTo>
                <a:lnTo>
                  <a:pt x="1265" y="158"/>
                </a:lnTo>
                <a:lnTo>
                  <a:pt x="1266" y="158"/>
                </a:lnTo>
                <a:lnTo>
                  <a:pt x="1266" y="158"/>
                </a:lnTo>
                <a:lnTo>
                  <a:pt x="1267" y="158"/>
                </a:lnTo>
                <a:lnTo>
                  <a:pt x="1267" y="158"/>
                </a:lnTo>
                <a:lnTo>
                  <a:pt x="1268" y="157"/>
                </a:lnTo>
                <a:lnTo>
                  <a:pt x="1268" y="157"/>
                </a:lnTo>
                <a:lnTo>
                  <a:pt x="1269" y="157"/>
                </a:lnTo>
                <a:lnTo>
                  <a:pt x="1269" y="157"/>
                </a:lnTo>
                <a:lnTo>
                  <a:pt x="1270" y="157"/>
                </a:lnTo>
                <a:lnTo>
                  <a:pt x="1270" y="157"/>
                </a:lnTo>
                <a:lnTo>
                  <a:pt x="1270" y="157"/>
                </a:lnTo>
                <a:lnTo>
                  <a:pt x="1271" y="157"/>
                </a:lnTo>
                <a:lnTo>
                  <a:pt x="1271" y="157"/>
                </a:lnTo>
                <a:lnTo>
                  <a:pt x="1272" y="157"/>
                </a:lnTo>
                <a:lnTo>
                  <a:pt x="1272" y="157"/>
                </a:lnTo>
                <a:lnTo>
                  <a:pt x="1273" y="157"/>
                </a:lnTo>
                <a:lnTo>
                  <a:pt x="1273" y="157"/>
                </a:lnTo>
                <a:lnTo>
                  <a:pt x="1274" y="157"/>
                </a:lnTo>
                <a:lnTo>
                  <a:pt x="1274" y="157"/>
                </a:lnTo>
                <a:lnTo>
                  <a:pt x="1275" y="157"/>
                </a:lnTo>
                <a:lnTo>
                  <a:pt x="1275" y="157"/>
                </a:lnTo>
                <a:lnTo>
                  <a:pt x="1276" y="157"/>
                </a:lnTo>
                <a:lnTo>
                  <a:pt x="1276" y="158"/>
                </a:lnTo>
                <a:lnTo>
                  <a:pt x="1277" y="158"/>
                </a:lnTo>
                <a:lnTo>
                  <a:pt x="1277" y="158"/>
                </a:lnTo>
                <a:lnTo>
                  <a:pt x="1278" y="157"/>
                </a:lnTo>
                <a:lnTo>
                  <a:pt x="1278" y="157"/>
                </a:lnTo>
                <a:lnTo>
                  <a:pt x="1279" y="157"/>
                </a:lnTo>
                <a:lnTo>
                  <a:pt x="1279" y="157"/>
                </a:lnTo>
                <a:lnTo>
                  <a:pt x="1279" y="155"/>
                </a:lnTo>
                <a:lnTo>
                  <a:pt x="1280" y="154"/>
                </a:lnTo>
                <a:lnTo>
                  <a:pt x="1280" y="153"/>
                </a:lnTo>
                <a:lnTo>
                  <a:pt x="1281" y="152"/>
                </a:lnTo>
                <a:lnTo>
                  <a:pt x="1281" y="151"/>
                </a:lnTo>
                <a:lnTo>
                  <a:pt x="1282" y="151"/>
                </a:lnTo>
                <a:lnTo>
                  <a:pt x="1282" y="149"/>
                </a:lnTo>
                <a:lnTo>
                  <a:pt x="1283" y="149"/>
                </a:lnTo>
                <a:lnTo>
                  <a:pt x="1283" y="149"/>
                </a:lnTo>
                <a:lnTo>
                  <a:pt x="1284" y="149"/>
                </a:lnTo>
                <a:lnTo>
                  <a:pt x="1284" y="149"/>
                </a:lnTo>
                <a:lnTo>
                  <a:pt x="1285" y="149"/>
                </a:lnTo>
                <a:lnTo>
                  <a:pt x="1285" y="149"/>
                </a:lnTo>
                <a:lnTo>
                  <a:pt x="1286" y="150"/>
                </a:lnTo>
                <a:lnTo>
                  <a:pt x="1286" y="150"/>
                </a:lnTo>
                <a:lnTo>
                  <a:pt x="1287" y="151"/>
                </a:lnTo>
                <a:lnTo>
                  <a:pt x="1287" y="150"/>
                </a:lnTo>
                <a:lnTo>
                  <a:pt x="1288" y="152"/>
                </a:lnTo>
                <a:lnTo>
                  <a:pt x="1288" y="152"/>
                </a:lnTo>
                <a:lnTo>
                  <a:pt x="1288" y="151"/>
                </a:lnTo>
                <a:lnTo>
                  <a:pt x="1289" y="151"/>
                </a:lnTo>
                <a:lnTo>
                  <a:pt x="1289" y="150"/>
                </a:lnTo>
                <a:lnTo>
                  <a:pt x="1290" y="150"/>
                </a:lnTo>
                <a:lnTo>
                  <a:pt x="1290" y="150"/>
                </a:lnTo>
                <a:lnTo>
                  <a:pt x="1291" y="150"/>
                </a:lnTo>
                <a:lnTo>
                  <a:pt x="1291" y="150"/>
                </a:lnTo>
                <a:lnTo>
                  <a:pt x="1292" y="150"/>
                </a:lnTo>
                <a:lnTo>
                  <a:pt x="1292" y="150"/>
                </a:lnTo>
                <a:lnTo>
                  <a:pt x="1293" y="150"/>
                </a:lnTo>
                <a:lnTo>
                  <a:pt x="1293" y="150"/>
                </a:lnTo>
                <a:lnTo>
                  <a:pt x="1293" y="150"/>
                </a:lnTo>
                <a:lnTo>
                  <a:pt x="1294" y="150"/>
                </a:lnTo>
                <a:lnTo>
                  <a:pt x="1295" y="150"/>
                </a:lnTo>
                <a:lnTo>
                  <a:pt x="1295" y="150"/>
                </a:lnTo>
                <a:lnTo>
                  <a:pt x="1296" y="149"/>
                </a:lnTo>
                <a:lnTo>
                  <a:pt x="1296" y="149"/>
                </a:lnTo>
                <a:lnTo>
                  <a:pt x="1296" y="149"/>
                </a:lnTo>
                <a:lnTo>
                  <a:pt x="1297" y="149"/>
                </a:lnTo>
                <a:lnTo>
                  <a:pt x="1297" y="149"/>
                </a:lnTo>
                <a:lnTo>
                  <a:pt x="1298" y="149"/>
                </a:lnTo>
                <a:lnTo>
                  <a:pt x="1298" y="149"/>
                </a:lnTo>
                <a:lnTo>
                  <a:pt x="1299" y="149"/>
                </a:lnTo>
                <a:lnTo>
                  <a:pt x="1299" y="149"/>
                </a:lnTo>
                <a:lnTo>
                  <a:pt x="1300" y="149"/>
                </a:lnTo>
                <a:lnTo>
                  <a:pt x="1300" y="149"/>
                </a:lnTo>
                <a:lnTo>
                  <a:pt x="1301" y="149"/>
                </a:lnTo>
                <a:lnTo>
                  <a:pt x="1301" y="149"/>
                </a:lnTo>
                <a:lnTo>
                  <a:pt x="1302" y="149"/>
                </a:lnTo>
                <a:lnTo>
                  <a:pt x="1302" y="148"/>
                </a:lnTo>
                <a:lnTo>
                  <a:pt x="1302" y="148"/>
                </a:lnTo>
                <a:lnTo>
                  <a:pt x="1303" y="148"/>
                </a:lnTo>
                <a:lnTo>
                  <a:pt x="1303" y="149"/>
                </a:lnTo>
                <a:lnTo>
                  <a:pt x="1304" y="150"/>
                </a:lnTo>
                <a:lnTo>
                  <a:pt x="1305" y="150"/>
                </a:lnTo>
                <a:lnTo>
                  <a:pt x="1305" y="150"/>
                </a:lnTo>
                <a:lnTo>
                  <a:pt x="1305" y="149"/>
                </a:lnTo>
                <a:lnTo>
                  <a:pt x="1306" y="149"/>
                </a:lnTo>
                <a:lnTo>
                  <a:pt x="1306" y="149"/>
                </a:lnTo>
                <a:lnTo>
                  <a:pt x="1307" y="147"/>
                </a:lnTo>
                <a:lnTo>
                  <a:pt x="1307" y="146"/>
                </a:lnTo>
                <a:lnTo>
                  <a:pt x="1308" y="147"/>
                </a:lnTo>
                <a:lnTo>
                  <a:pt x="1308" y="147"/>
                </a:lnTo>
                <a:lnTo>
                  <a:pt x="1309" y="146"/>
                </a:lnTo>
                <a:lnTo>
                  <a:pt x="1309" y="146"/>
                </a:lnTo>
                <a:lnTo>
                  <a:pt x="1310" y="148"/>
                </a:lnTo>
                <a:lnTo>
                  <a:pt x="1310" y="149"/>
                </a:lnTo>
                <a:lnTo>
                  <a:pt x="1311" y="148"/>
                </a:lnTo>
                <a:lnTo>
                  <a:pt x="1311" y="148"/>
                </a:lnTo>
                <a:lnTo>
                  <a:pt x="1311" y="146"/>
                </a:lnTo>
                <a:lnTo>
                  <a:pt x="1312" y="146"/>
                </a:lnTo>
                <a:lnTo>
                  <a:pt x="1312" y="145"/>
                </a:lnTo>
                <a:lnTo>
                  <a:pt x="1313" y="145"/>
                </a:lnTo>
                <a:lnTo>
                  <a:pt x="1313" y="144"/>
                </a:lnTo>
                <a:lnTo>
                  <a:pt x="1314" y="144"/>
                </a:lnTo>
                <a:lnTo>
                  <a:pt x="1314" y="144"/>
                </a:lnTo>
                <a:lnTo>
                  <a:pt x="1315" y="143"/>
                </a:lnTo>
                <a:lnTo>
                  <a:pt x="1315" y="143"/>
                </a:lnTo>
                <a:lnTo>
                  <a:pt x="1316" y="143"/>
                </a:lnTo>
                <a:lnTo>
                  <a:pt x="1316" y="143"/>
                </a:lnTo>
                <a:lnTo>
                  <a:pt x="1317" y="143"/>
                </a:lnTo>
                <a:lnTo>
                  <a:pt x="1317" y="143"/>
                </a:lnTo>
                <a:lnTo>
                  <a:pt x="1318" y="142"/>
                </a:lnTo>
                <a:lnTo>
                  <a:pt x="1318" y="142"/>
                </a:lnTo>
                <a:lnTo>
                  <a:pt x="1319" y="142"/>
                </a:lnTo>
                <a:lnTo>
                  <a:pt x="1319" y="140"/>
                </a:lnTo>
                <a:lnTo>
                  <a:pt x="1319" y="139"/>
                </a:lnTo>
                <a:lnTo>
                  <a:pt x="1320" y="138"/>
                </a:lnTo>
                <a:lnTo>
                  <a:pt x="1320" y="138"/>
                </a:lnTo>
                <a:lnTo>
                  <a:pt x="1321" y="138"/>
                </a:lnTo>
                <a:lnTo>
                  <a:pt x="1321" y="138"/>
                </a:lnTo>
                <a:lnTo>
                  <a:pt x="1322" y="138"/>
                </a:lnTo>
                <a:lnTo>
                  <a:pt x="1322" y="138"/>
                </a:lnTo>
                <a:lnTo>
                  <a:pt x="1323" y="138"/>
                </a:lnTo>
                <a:lnTo>
                  <a:pt x="1323" y="138"/>
                </a:lnTo>
                <a:lnTo>
                  <a:pt x="1324" y="138"/>
                </a:lnTo>
                <a:lnTo>
                  <a:pt x="1324" y="137"/>
                </a:lnTo>
                <a:lnTo>
                  <a:pt x="1325" y="137"/>
                </a:lnTo>
                <a:lnTo>
                  <a:pt x="1325" y="136"/>
                </a:lnTo>
                <a:lnTo>
                  <a:pt x="1326" y="134"/>
                </a:lnTo>
                <a:lnTo>
                  <a:pt x="1326" y="133"/>
                </a:lnTo>
                <a:lnTo>
                  <a:pt x="1327" y="132"/>
                </a:lnTo>
                <a:lnTo>
                  <a:pt x="1327" y="131"/>
                </a:lnTo>
                <a:lnTo>
                  <a:pt x="1328" y="130"/>
                </a:lnTo>
                <a:lnTo>
                  <a:pt x="1328" y="131"/>
                </a:lnTo>
                <a:lnTo>
                  <a:pt x="1328" y="132"/>
                </a:lnTo>
                <a:lnTo>
                  <a:pt x="1329" y="132"/>
                </a:lnTo>
                <a:lnTo>
                  <a:pt x="1329" y="132"/>
                </a:lnTo>
                <a:lnTo>
                  <a:pt x="1330" y="132"/>
                </a:lnTo>
                <a:lnTo>
                  <a:pt x="1330" y="132"/>
                </a:lnTo>
                <a:lnTo>
                  <a:pt x="1331" y="131"/>
                </a:lnTo>
                <a:lnTo>
                  <a:pt x="1331" y="130"/>
                </a:lnTo>
                <a:lnTo>
                  <a:pt x="1332" y="129"/>
                </a:lnTo>
                <a:lnTo>
                  <a:pt x="1332" y="127"/>
                </a:lnTo>
                <a:lnTo>
                  <a:pt x="1333" y="127"/>
                </a:lnTo>
                <a:lnTo>
                  <a:pt x="1333" y="126"/>
                </a:lnTo>
                <a:lnTo>
                  <a:pt x="1333" y="127"/>
                </a:lnTo>
                <a:lnTo>
                  <a:pt x="1334" y="129"/>
                </a:lnTo>
                <a:lnTo>
                  <a:pt x="1335" y="130"/>
                </a:lnTo>
                <a:lnTo>
                  <a:pt x="1335" y="131"/>
                </a:lnTo>
                <a:lnTo>
                  <a:pt x="1336" y="127"/>
                </a:lnTo>
                <a:lnTo>
                  <a:pt x="1336" y="124"/>
                </a:lnTo>
                <a:lnTo>
                  <a:pt x="1336" y="122"/>
                </a:lnTo>
                <a:lnTo>
                  <a:pt x="1337" y="119"/>
                </a:lnTo>
                <a:lnTo>
                  <a:pt x="1337" y="117"/>
                </a:lnTo>
                <a:lnTo>
                  <a:pt x="1338" y="115"/>
                </a:lnTo>
                <a:lnTo>
                  <a:pt x="1338" y="113"/>
                </a:lnTo>
                <a:lnTo>
                  <a:pt x="1339" y="113"/>
                </a:lnTo>
                <a:lnTo>
                  <a:pt x="1339" y="113"/>
                </a:lnTo>
                <a:lnTo>
                  <a:pt x="1340" y="115"/>
                </a:lnTo>
                <a:lnTo>
                  <a:pt x="1340" y="117"/>
                </a:lnTo>
                <a:lnTo>
                  <a:pt x="1341" y="119"/>
                </a:lnTo>
                <a:lnTo>
                  <a:pt x="1341" y="121"/>
                </a:lnTo>
                <a:lnTo>
                  <a:pt x="1342" y="129"/>
                </a:lnTo>
                <a:lnTo>
                  <a:pt x="1342" y="129"/>
                </a:lnTo>
                <a:lnTo>
                  <a:pt x="1342" y="129"/>
                </a:lnTo>
                <a:lnTo>
                  <a:pt x="1343" y="128"/>
                </a:lnTo>
                <a:lnTo>
                  <a:pt x="1343" y="128"/>
                </a:lnTo>
                <a:lnTo>
                  <a:pt x="1344" y="128"/>
                </a:lnTo>
                <a:lnTo>
                  <a:pt x="1345" y="128"/>
                </a:lnTo>
                <a:lnTo>
                  <a:pt x="1345" y="129"/>
                </a:lnTo>
                <a:lnTo>
                  <a:pt x="1345" y="129"/>
                </a:lnTo>
                <a:lnTo>
                  <a:pt x="1346" y="132"/>
                </a:lnTo>
                <a:lnTo>
                  <a:pt x="1346" y="132"/>
                </a:lnTo>
                <a:lnTo>
                  <a:pt x="1347" y="132"/>
                </a:lnTo>
                <a:lnTo>
                  <a:pt x="1347" y="132"/>
                </a:lnTo>
                <a:lnTo>
                  <a:pt x="1348" y="130"/>
                </a:lnTo>
                <a:lnTo>
                  <a:pt x="1348" y="130"/>
                </a:lnTo>
                <a:lnTo>
                  <a:pt x="1349" y="130"/>
                </a:lnTo>
                <a:lnTo>
                  <a:pt x="1349" y="134"/>
                </a:lnTo>
                <a:lnTo>
                  <a:pt x="1350" y="135"/>
                </a:lnTo>
                <a:lnTo>
                  <a:pt x="1350" y="136"/>
                </a:lnTo>
                <a:lnTo>
                  <a:pt x="1351" y="138"/>
                </a:lnTo>
                <a:lnTo>
                  <a:pt x="1351" y="140"/>
                </a:lnTo>
                <a:lnTo>
                  <a:pt x="1351" y="139"/>
                </a:lnTo>
                <a:lnTo>
                  <a:pt x="1352" y="137"/>
                </a:lnTo>
                <a:lnTo>
                  <a:pt x="1352" y="137"/>
                </a:lnTo>
                <a:lnTo>
                  <a:pt x="1353" y="136"/>
                </a:lnTo>
                <a:lnTo>
                  <a:pt x="1354" y="136"/>
                </a:lnTo>
                <a:lnTo>
                  <a:pt x="1354" y="136"/>
                </a:lnTo>
                <a:lnTo>
                  <a:pt x="1354" y="140"/>
                </a:lnTo>
                <a:lnTo>
                  <a:pt x="1355" y="140"/>
                </a:lnTo>
                <a:lnTo>
                  <a:pt x="1355" y="142"/>
                </a:lnTo>
                <a:lnTo>
                  <a:pt x="1356" y="141"/>
                </a:lnTo>
                <a:lnTo>
                  <a:pt x="1356" y="141"/>
                </a:lnTo>
                <a:lnTo>
                  <a:pt x="1357" y="140"/>
                </a:lnTo>
                <a:lnTo>
                  <a:pt x="1357" y="140"/>
                </a:lnTo>
                <a:lnTo>
                  <a:pt x="1358" y="141"/>
                </a:lnTo>
                <a:lnTo>
                  <a:pt x="1358" y="141"/>
                </a:lnTo>
                <a:lnTo>
                  <a:pt x="1359" y="140"/>
                </a:lnTo>
                <a:lnTo>
                  <a:pt x="1359" y="140"/>
                </a:lnTo>
                <a:lnTo>
                  <a:pt x="1359" y="141"/>
                </a:lnTo>
                <a:lnTo>
                  <a:pt x="1360" y="141"/>
                </a:lnTo>
                <a:lnTo>
                  <a:pt x="1360" y="141"/>
                </a:lnTo>
                <a:lnTo>
                  <a:pt x="1361" y="140"/>
                </a:lnTo>
                <a:lnTo>
                  <a:pt x="1361" y="140"/>
                </a:lnTo>
                <a:lnTo>
                  <a:pt x="1362" y="140"/>
                </a:lnTo>
                <a:lnTo>
                  <a:pt x="1362" y="139"/>
                </a:lnTo>
                <a:lnTo>
                  <a:pt x="1363" y="140"/>
                </a:lnTo>
                <a:lnTo>
                  <a:pt x="1363" y="142"/>
                </a:lnTo>
                <a:lnTo>
                  <a:pt x="1364" y="142"/>
                </a:lnTo>
                <a:lnTo>
                  <a:pt x="1364" y="143"/>
                </a:lnTo>
                <a:lnTo>
                  <a:pt x="1365" y="143"/>
                </a:lnTo>
                <a:lnTo>
                  <a:pt x="1365" y="143"/>
                </a:lnTo>
                <a:lnTo>
                  <a:pt x="1366" y="141"/>
                </a:lnTo>
                <a:lnTo>
                  <a:pt x="1366" y="140"/>
                </a:lnTo>
                <a:lnTo>
                  <a:pt x="1367" y="140"/>
                </a:lnTo>
                <a:lnTo>
                  <a:pt x="1367" y="140"/>
                </a:lnTo>
                <a:lnTo>
                  <a:pt x="1368" y="139"/>
                </a:lnTo>
                <a:lnTo>
                  <a:pt x="1368" y="139"/>
                </a:lnTo>
                <a:lnTo>
                  <a:pt x="1368" y="139"/>
                </a:lnTo>
                <a:lnTo>
                  <a:pt x="1369" y="139"/>
                </a:lnTo>
                <a:lnTo>
                  <a:pt x="1369" y="139"/>
                </a:lnTo>
                <a:lnTo>
                  <a:pt x="1370" y="139"/>
                </a:lnTo>
                <a:lnTo>
                  <a:pt x="1370" y="137"/>
                </a:lnTo>
                <a:lnTo>
                  <a:pt x="1371" y="137"/>
                </a:lnTo>
                <a:lnTo>
                  <a:pt x="1371" y="137"/>
                </a:lnTo>
                <a:lnTo>
                  <a:pt x="1372" y="137"/>
                </a:lnTo>
                <a:lnTo>
                  <a:pt x="1372" y="137"/>
                </a:lnTo>
                <a:lnTo>
                  <a:pt x="1373" y="137"/>
                </a:lnTo>
                <a:lnTo>
                  <a:pt x="1373" y="136"/>
                </a:lnTo>
                <a:lnTo>
                  <a:pt x="1374" y="135"/>
                </a:lnTo>
                <a:lnTo>
                  <a:pt x="1374" y="135"/>
                </a:lnTo>
                <a:lnTo>
                  <a:pt x="1375" y="134"/>
                </a:lnTo>
                <a:lnTo>
                  <a:pt x="1375" y="136"/>
                </a:lnTo>
                <a:lnTo>
                  <a:pt x="1376" y="134"/>
                </a:lnTo>
                <a:lnTo>
                  <a:pt x="1376" y="133"/>
                </a:lnTo>
                <a:lnTo>
                  <a:pt x="1376" y="132"/>
                </a:lnTo>
                <a:lnTo>
                  <a:pt x="1377" y="132"/>
                </a:lnTo>
                <a:lnTo>
                  <a:pt x="1377" y="134"/>
                </a:lnTo>
                <a:lnTo>
                  <a:pt x="1378" y="131"/>
                </a:lnTo>
                <a:lnTo>
                  <a:pt x="1378" y="125"/>
                </a:lnTo>
                <a:lnTo>
                  <a:pt x="1379" y="118"/>
                </a:lnTo>
                <a:lnTo>
                  <a:pt x="1379" y="111"/>
                </a:lnTo>
                <a:lnTo>
                  <a:pt x="1380" y="104"/>
                </a:lnTo>
                <a:lnTo>
                  <a:pt x="1380" y="101"/>
                </a:lnTo>
                <a:lnTo>
                  <a:pt x="1381" y="101"/>
                </a:lnTo>
                <a:lnTo>
                  <a:pt x="1381" y="104"/>
                </a:lnTo>
                <a:lnTo>
                  <a:pt x="1382" y="106"/>
                </a:lnTo>
                <a:lnTo>
                  <a:pt x="1382" y="108"/>
                </a:lnTo>
                <a:lnTo>
                  <a:pt x="1382" y="110"/>
                </a:lnTo>
                <a:lnTo>
                  <a:pt x="1383" y="113"/>
                </a:lnTo>
                <a:lnTo>
                  <a:pt x="1384" y="115"/>
                </a:lnTo>
                <a:lnTo>
                  <a:pt x="1384" y="116"/>
                </a:lnTo>
                <a:lnTo>
                  <a:pt x="1385" y="122"/>
                </a:lnTo>
                <a:lnTo>
                  <a:pt x="1385" y="126"/>
                </a:lnTo>
                <a:lnTo>
                  <a:pt x="1385" y="127"/>
                </a:lnTo>
                <a:lnTo>
                  <a:pt x="1386" y="124"/>
                </a:lnTo>
                <a:lnTo>
                  <a:pt x="1386" y="118"/>
                </a:lnTo>
                <a:lnTo>
                  <a:pt x="1387" y="117"/>
                </a:lnTo>
                <a:lnTo>
                  <a:pt x="1387" y="118"/>
                </a:lnTo>
                <a:lnTo>
                  <a:pt x="1388" y="121"/>
                </a:lnTo>
                <a:lnTo>
                  <a:pt x="1388" y="121"/>
                </a:lnTo>
                <a:lnTo>
                  <a:pt x="1389" y="121"/>
                </a:lnTo>
                <a:lnTo>
                  <a:pt x="1389" y="121"/>
                </a:lnTo>
                <a:lnTo>
                  <a:pt x="1390" y="121"/>
                </a:lnTo>
                <a:lnTo>
                  <a:pt x="1390" y="121"/>
                </a:lnTo>
                <a:lnTo>
                  <a:pt x="1391" y="120"/>
                </a:lnTo>
                <a:lnTo>
                  <a:pt x="1391" y="126"/>
                </a:lnTo>
                <a:lnTo>
                  <a:pt x="1391" y="127"/>
                </a:lnTo>
                <a:lnTo>
                  <a:pt x="1392" y="129"/>
                </a:lnTo>
                <a:lnTo>
                  <a:pt x="1392" y="131"/>
                </a:lnTo>
                <a:lnTo>
                  <a:pt x="1393" y="132"/>
                </a:lnTo>
                <a:lnTo>
                  <a:pt x="1394" y="131"/>
                </a:lnTo>
                <a:lnTo>
                  <a:pt x="1394" y="133"/>
                </a:lnTo>
                <a:lnTo>
                  <a:pt x="1394" y="133"/>
                </a:lnTo>
                <a:lnTo>
                  <a:pt x="1395" y="129"/>
                </a:lnTo>
                <a:lnTo>
                  <a:pt x="1395" y="129"/>
                </a:lnTo>
                <a:lnTo>
                  <a:pt x="1396" y="129"/>
                </a:lnTo>
                <a:lnTo>
                  <a:pt x="1396" y="129"/>
                </a:lnTo>
                <a:lnTo>
                  <a:pt x="1397" y="129"/>
                </a:lnTo>
                <a:lnTo>
                  <a:pt x="1397" y="130"/>
                </a:lnTo>
                <a:lnTo>
                  <a:pt x="1398" y="130"/>
                </a:lnTo>
                <a:lnTo>
                  <a:pt x="1398" y="132"/>
                </a:lnTo>
                <a:lnTo>
                  <a:pt x="1399" y="132"/>
                </a:lnTo>
                <a:lnTo>
                  <a:pt x="1399" y="132"/>
                </a:lnTo>
                <a:lnTo>
                  <a:pt x="1399" y="132"/>
                </a:lnTo>
                <a:lnTo>
                  <a:pt x="1400" y="126"/>
                </a:lnTo>
                <a:lnTo>
                  <a:pt x="1400" y="129"/>
                </a:lnTo>
                <a:lnTo>
                  <a:pt x="1401" y="127"/>
                </a:lnTo>
                <a:lnTo>
                  <a:pt x="1401" y="121"/>
                </a:lnTo>
                <a:lnTo>
                  <a:pt x="1402" y="119"/>
                </a:lnTo>
                <a:lnTo>
                  <a:pt x="1402" y="118"/>
                </a:lnTo>
                <a:lnTo>
                  <a:pt x="1403" y="117"/>
                </a:lnTo>
                <a:lnTo>
                  <a:pt x="1403" y="121"/>
                </a:lnTo>
                <a:lnTo>
                  <a:pt x="1404" y="122"/>
                </a:lnTo>
                <a:lnTo>
                  <a:pt x="1404" y="124"/>
                </a:lnTo>
                <a:lnTo>
                  <a:pt x="1405" y="126"/>
                </a:lnTo>
                <a:lnTo>
                  <a:pt x="1405" y="129"/>
                </a:lnTo>
                <a:lnTo>
                  <a:pt x="1406" y="137"/>
                </a:lnTo>
                <a:lnTo>
                  <a:pt x="1406" y="139"/>
                </a:lnTo>
                <a:lnTo>
                  <a:pt x="1407" y="140"/>
                </a:lnTo>
                <a:lnTo>
                  <a:pt x="1407" y="139"/>
                </a:lnTo>
                <a:lnTo>
                  <a:pt x="1408" y="137"/>
                </a:lnTo>
                <a:lnTo>
                  <a:pt x="1408" y="134"/>
                </a:lnTo>
                <a:lnTo>
                  <a:pt x="1408" y="129"/>
                </a:lnTo>
                <a:lnTo>
                  <a:pt x="1409" y="124"/>
                </a:lnTo>
                <a:lnTo>
                  <a:pt x="1409" y="124"/>
                </a:lnTo>
                <a:lnTo>
                  <a:pt x="1410" y="123"/>
                </a:lnTo>
                <a:lnTo>
                  <a:pt x="1410" y="124"/>
                </a:lnTo>
                <a:lnTo>
                  <a:pt x="1411" y="124"/>
                </a:lnTo>
                <a:lnTo>
                  <a:pt x="1411" y="126"/>
                </a:lnTo>
                <a:lnTo>
                  <a:pt x="1412" y="128"/>
                </a:lnTo>
                <a:lnTo>
                  <a:pt x="1412" y="127"/>
                </a:lnTo>
                <a:lnTo>
                  <a:pt x="1413" y="128"/>
                </a:lnTo>
                <a:lnTo>
                  <a:pt x="1413" y="128"/>
                </a:lnTo>
                <a:lnTo>
                  <a:pt x="1414" y="127"/>
                </a:lnTo>
                <a:lnTo>
                  <a:pt x="1414" y="127"/>
                </a:lnTo>
                <a:lnTo>
                  <a:pt x="1415" y="128"/>
                </a:lnTo>
                <a:lnTo>
                  <a:pt x="1415" y="132"/>
                </a:lnTo>
                <a:lnTo>
                  <a:pt x="1416" y="137"/>
                </a:lnTo>
                <a:lnTo>
                  <a:pt x="1416" y="138"/>
                </a:lnTo>
                <a:lnTo>
                  <a:pt x="1417" y="140"/>
                </a:lnTo>
                <a:lnTo>
                  <a:pt x="1417" y="141"/>
                </a:lnTo>
                <a:lnTo>
                  <a:pt x="1417" y="142"/>
                </a:lnTo>
                <a:lnTo>
                  <a:pt x="1418" y="139"/>
                </a:lnTo>
                <a:lnTo>
                  <a:pt x="1418" y="138"/>
                </a:lnTo>
                <a:lnTo>
                  <a:pt x="1419" y="138"/>
                </a:lnTo>
                <a:lnTo>
                  <a:pt x="1419" y="145"/>
                </a:lnTo>
                <a:lnTo>
                  <a:pt x="1420" y="146"/>
                </a:lnTo>
                <a:lnTo>
                  <a:pt x="1420" y="146"/>
                </a:lnTo>
                <a:lnTo>
                  <a:pt x="1421" y="147"/>
                </a:lnTo>
                <a:lnTo>
                  <a:pt x="1421" y="148"/>
                </a:lnTo>
                <a:lnTo>
                  <a:pt x="1422" y="148"/>
                </a:lnTo>
                <a:lnTo>
                  <a:pt x="1422" y="148"/>
                </a:lnTo>
                <a:lnTo>
                  <a:pt x="1422" y="146"/>
                </a:lnTo>
                <a:lnTo>
                  <a:pt x="1423" y="145"/>
                </a:lnTo>
                <a:lnTo>
                  <a:pt x="1424" y="144"/>
                </a:lnTo>
                <a:lnTo>
                  <a:pt x="1424" y="144"/>
                </a:lnTo>
                <a:lnTo>
                  <a:pt x="1425" y="144"/>
                </a:lnTo>
                <a:lnTo>
                  <a:pt x="1425" y="144"/>
                </a:lnTo>
                <a:lnTo>
                  <a:pt x="1425" y="145"/>
                </a:lnTo>
                <a:lnTo>
                  <a:pt x="1426" y="145"/>
                </a:lnTo>
                <a:lnTo>
                  <a:pt x="1426" y="145"/>
                </a:lnTo>
                <a:lnTo>
                  <a:pt x="1427" y="145"/>
                </a:lnTo>
                <a:lnTo>
                  <a:pt x="1427" y="145"/>
                </a:lnTo>
                <a:lnTo>
                  <a:pt x="1428" y="145"/>
                </a:lnTo>
                <a:lnTo>
                  <a:pt x="1428" y="145"/>
                </a:lnTo>
                <a:lnTo>
                  <a:pt x="1429" y="145"/>
                </a:lnTo>
                <a:lnTo>
                  <a:pt x="1429" y="145"/>
                </a:lnTo>
                <a:lnTo>
                  <a:pt x="1430" y="145"/>
                </a:lnTo>
                <a:lnTo>
                  <a:pt x="1430" y="145"/>
                </a:lnTo>
                <a:lnTo>
                  <a:pt x="1431" y="145"/>
                </a:lnTo>
                <a:lnTo>
                  <a:pt x="1431" y="145"/>
                </a:lnTo>
                <a:lnTo>
                  <a:pt x="1431" y="145"/>
                </a:lnTo>
                <a:lnTo>
                  <a:pt x="1432" y="145"/>
                </a:lnTo>
                <a:lnTo>
                  <a:pt x="1433" y="145"/>
                </a:lnTo>
                <a:lnTo>
                  <a:pt x="1433" y="146"/>
                </a:lnTo>
                <a:lnTo>
                  <a:pt x="1434" y="146"/>
                </a:lnTo>
                <a:lnTo>
                  <a:pt x="1434" y="147"/>
                </a:lnTo>
                <a:lnTo>
                  <a:pt x="1434" y="147"/>
                </a:lnTo>
                <a:lnTo>
                  <a:pt x="1435" y="147"/>
                </a:lnTo>
                <a:lnTo>
                  <a:pt x="1435" y="148"/>
                </a:lnTo>
                <a:lnTo>
                  <a:pt x="1436" y="148"/>
                </a:lnTo>
                <a:lnTo>
                  <a:pt x="1436" y="149"/>
                </a:lnTo>
                <a:lnTo>
                  <a:pt x="1437" y="149"/>
                </a:lnTo>
                <a:lnTo>
                  <a:pt x="1437" y="151"/>
                </a:lnTo>
                <a:lnTo>
                  <a:pt x="1438" y="150"/>
                </a:lnTo>
                <a:lnTo>
                  <a:pt x="1438" y="150"/>
                </a:lnTo>
                <a:lnTo>
                  <a:pt x="1439" y="150"/>
                </a:lnTo>
                <a:lnTo>
                  <a:pt x="1439" y="150"/>
                </a:lnTo>
                <a:lnTo>
                  <a:pt x="1440" y="147"/>
                </a:lnTo>
                <a:lnTo>
                  <a:pt x="1440" y="144"/>
                </a:lnTo>
                <a:lnTo>
                  <a:pt x="1440" y="144"/>
                </a:lnTo>
                <a:lnTo>
                  <a:pt x="1441" y="142"/>
                </a:lnTo>
                <a:lnTo>
                  <a:pt x="1441" y="144"/>
                </a:lnTo>
                <a:lnTo>
                  <a:pt x="1442" y="144"/>
                </a:lnTo>
                <a:lnTo>
                  <a:pt x="1442" y="146"/>
                </a:lnTo>
                <a:lnTo>
                  <a:pt x="1443" y="146"/>
                </a:lnTo>
                <a:lnTo>
                  <a:pt x="1443" y="147"/>
                </a:lnTo>
                <a:lnTo>
                  <a:pt x="1444" y="147"/>
                </a:lnTo>
                <a:lnTo>
                  <a:pt x="1444" y="149"/>
                </a:lnTo>
                <a:lnTo>
                  <a:pt x="1445" y="149"/>
                </a:lnTo>
                <a:lnTo>
                  <a:pt x="1445" y="149"/>
                </a:lnTo>
                <a:lnTo>
                  <a:pt x="1446" y="151"/>
                </a:lnTo>
                <a:lnTo>
                  <a:pt x="1446" y="152"/>
                </a:lnTo>
                <a:lnTo>
                  <a:pt x="1447" y="152"/>
                </a:lnTo>
                <a:lnTo>
                  <a:pt x="1447" y="152"/>
                </a:lnTo>
                <a:lnTo>
                  <a:pt x="1448" y="151"/>
                </a:lnTo>
                <a:lnTo>
                  <a:pt x="1448" y="150"/>
                </a:lnTo>
                <a:lnTo>
                  <a:pt x="1448" y="149"/>
                </a:lnTo>
                <a:lnTo>
                  <a:pt x="1449" y="149"/>
                </a:lnTo>
                <a:lnTo>
                  <a:pt x="1449" y="148"/>
                </a:lnTo>
                <a:lnTo>
                  <a:pt x="1450" y="148"/>
                </a:lnTo>
                <a:lnTo>
                  <a:pt x="1450" y="148"/>
                </a:lnTo>
                <a:lnTo>
                  <a:pt x="1451" y="148"/>
                </a:lnTo>
                <a:lnTo>
                  <a:pt x="1451" y="148"/>
                </a:lnTo>
                <a:lnTo>
                  <a:pt x="1452" y="149"/>
                </a:lnTo>
                <a:lnTo>
                  <a:pt x="1452" y="150"/>
                </a:lnTo>
                <a:lnTo>
                  <a:pt x="1453" y="150"/>
                </a:lnTo>
                <a:lnTo>
                  <a:pt x="1453" y="150"/>
                </a:lnTo>
                <a:lnTo>
                  <a:pt x="1454" y="151"/>
                </a:lnTo>
                <a:lnTo>
                  <a:pt x="1454" y="152"/>
                </a:lnTo>
                <a:lnTo>
                  <a:pt x="1455" y="152"/>
                </a:lnTo>
                <a:lnTo>
                  <a:pt x="1455" y="149"/>
                </a:lnTo>
                <a:lnTo>
                  <a:pt x="1456" y="149"/>
                </a:lnTo>
                <a:lnTo>
                  <a:pt x="1456" y="149"/>
                </a:lnTo>
                <a:lnTo>
                  <a:pt x="1457" y="148"/>
                </a:lnTo>
                <a:lnTo>
                  <a:pt x="1457" y="148"/>
                </a:lnTo>
                <a:lnTo>
                  <a:pt x="1457" y="148"/>
                </a:lnTo>
                <a:lnTo>
                  <a:pt x="1458" y="148"/>
                </a:lnTo>
                <a:lnTo>
                  <a:pt x="1458" y="147"/>
                </a:lnTo>
                <a:lnTo>
                  <a:pt x="1459" y="147"/>
                </a:lnTo>
                <a:lnTo>
                  <a:pt x="1459" y="147"/>
                </a:lnTo>
                <a:lnTo>
                  <a:pt x="1460" y="147"/>
                </a:lnTo>
                <a:lnTo>
                  <a:pt x="1460" y="147"/>
                </a:lnTo>
                <a:lnTo>
                  <a:pt x="1461" y="147"/>
                </a:lnTo>
                <a:lnTo>
                  <a:pt x="1461" y="147"/>
                </a:lnTo>
                <a:lnTo>
                  <a:pt x="1462" y="147"/>
                </a:lnTo>
                <a:lnTo>
                  <a:pt x="1462" y="148"/>
                </a:lnTo>
                <a:lnTo>
                  <a:pt x="1463" y="148"/>
                </a:lnTo>
                <a:lnTo>
                  <a:pt x="1463" y="148"/>
                </a:lnTo>
                <a:lnTo>
                  <a:pt x="1464" y="147"/>
                </a:lnTo>
                <a:lnTo>
                  <a:pt x="1464" y="147"/>
                </a:lnTo>
                <a:lnTo>
                  <a:pt x="1465" y="147"/>
                </a:lnTo>
                <a:lnTo>
                  <a:pt x="1465" y="148"/>
                </a:lnTo>
                <a:lnTo>
                  <a:pt x="1465" y="148"/>
                </a:lnTo>
                <a:lnTo>
                  <a:pt x="1466" y="148"/>
                </a:lnTo>
                <a:lnTo>
                  <a:pt x="1466" y="148"/>
                </a:lnTo>
                <a:lnTo>
                  <a:pt x="1467" y="148"/>
                </a:lnTo>
                <a:lnTo>
                  <a:pt x="1467" y="149"/>
                </a:lnTo>
                <a:lnTo>
                  <a:pt x="1468" y="150"/>
                </a:lnTo>
                <a:lnTo>
                  <a:pt x="1468" y="151"/>
                </a:lnTo>
                <a:lnTo>
                  <a:pt x="1469" y="151"/>
                </a:lnTo>
                <a:lnTo>
                  <a:pt x="1469" y="147"/>
                </a:lnTo>
                <a:lnTo>
                  <a:pt x="1470" y="148"/>
                </a:lnTo>
                <a:lnTo>
                  <a:pt x="1470" y="147"/>
                </a:lnTo>
                <a:lnTo>
                  <a:pt x="1471" y="147"/>
                </a:lnTo>
                <a:lnTo>
                  <a:pt x="1471" y="147"/>
                </a:lnTo>
                <a:lnTo>
                  <a:pt x="1471" y="146"/>
                </a:lnTo>
                <a:lnTo>
                  <a:pt x="1472" y="146"/>
                </a:lnTo>
                <a:lnTo>
                  <a:pt x="1473" y="146"/>
                </a:lnTo>
                <a:lnTo>
                  <a:pt x="1473" y="146"/>
                </a:lnTo>
                <a:lnTo>
                  <a:pt x="1474" y="146"/>
                </a:lnTo>
                <a:lnTo>
                  <a:pt x="1474" y="146"/>
                </a:lnTo>
                <a:lnTo>
                  <a:pt x="1474" y="145"/>
                </a:lnTo>
                <a:lnTo>
                  <a:pt x="1475" y="146"/>
                </a:lnTo>
                <a:lnTo>
                  <a:pt x="1475" y="145"/>
                </a:lnTo>
                <a:lnTo>
                  <a:pt x="1476" y="145"/>
                </a:lnTo>
                <a:lnTo>
                  <a:pt x="1476" y="145"/>
                </a:lnTo>
                <a:lnTo>
                  <a:pt x="1477" y="145"/>
                </a:lnTo>
                <a:lnTo>
                  <a:pt x="1477" y="145"/>
                </a:lnTo>
                <a:lnTo>
                  <a:pt x="1478" y="146"/>
                </a:lnTo>
                <a:lnTo>
                  <a:pt x="1478" y="146"/>
                </a:lnTo>
                <a:lnTo>
                  <a:pt x="1479" y="146"/>
                </a:lnTo>
                <a:lnTo>
                  <a:pt x="1479" y="146"/>
                </a:lnTo>
                <a:lnTo>
                  <a:pt x="1480" y="146"/>
                </a:lnTo>
                <a:lnTo>
                  <a:pt x="1480" y="146"/>
                </a:lnTo>
                <a:lnTo>
                  <a:pt x="1480" y="146"/>
                </a:lnTo>
                <a:lnTo>
                  <a:pt x="1481" y="146"/>
                </a:lnTo>
                <a:lnTo>
                  <a:pt x="1481" y="147"/>
                </a:lnTo>
                <a:lnTo>
                  <a:pt x="1482" y="146"/>
                </a:lnTo>
                <a:lnTo>
                  <a:pt x="1483" y="146"/>
                </a:lnTo>
                <a:lnTo>
                  <a:pt x="1483" y="146"/>
                </a:lnTo>
                <a:lnTo>
                  <a:pt x="1483" y="147"/>
                </a:lnTo>
                <a:lnTo>
                  <a:pt x="1484" y="147"/>
                </a:lnTo>
                <a:lnTo>
                  <a:pt x="1484" y="147"/>
                </a:lnTo>
                <a:lnTo>
                  <a:pt x="1485" y="149"/>
                </a:lnTo>
                <a:lnTo>
                  <a:pt x="1485" y="151"/>
                </a:lnTo>
                <a:lnTo>
                  <a:pt x="1486" y="151"/>
                </a:lnTo>
                <a:lnTo>
                  <a:pt x="1486" y="151"/>
                </a:lnTo>
                <a:lnTo>
                  <a:pt x="1487" y="151"/>
                </a:lnTo>
                <a:lnTo>
                  <a:pt x="1487" y="151"/>
                </a:lnTo>
                <a:lnTo>
                  <a:pt x="1488" y="151"/>
                </a:lnTo>
                <a:lnTo>
                  <a:pt x="1488" y="151"/>
                </a:lnTo>
                <a:lnTo>
                  <a:pt x="1488" y="151"/>
                </a:lnTo>
                <a:lnTo>
                  <a:pt x="1489" y="152"/>
                </a:lnTo>
                <a:lnTo>
                  <a:pt x="1489" y="154"/>
                </a:lnTo>
                <a:lnTo>
                  <a:pt x="1490" y="153"/>
                </a:lnTo>
                <a:lnTo>
                  <a:pt x="1490" y="153"/>
                </a:lnTo>
                <a:lnTo>
                  <a:pt x="1491" y="153"/>
                </a:lnTo>
                <a:lnTo>
                  <a:pt x="1491" y="154"/>
                </a:lnTo>
                <a:lnTo>
                  <a:pt x="1492" y="155"/>
                </a:lnTo>
                <a:lnTo>
                  <a:pt x="1492" y="155"/>
                </a:lnTo>
                <a:lnTo>
                  <a:pt x="1493" y="155"/>
                </a:lnTo>
                <a:lnTo>
                  <a:pt x="1493" y="157"/>
                </a:lnTo>
                <a:lnTo>
                  <a:pt x="1494" y="157"/>
                </a:lnTo>
                <a:lnTo>
                  <a:pt x="1494" y="156"/>
                </a:lnTo>
                <a:lnTo>
                  <a:pt x="1495" y="156"/>
                </a:lnTo>
                <a:lnTo>
                  <a:pt x="1495" y="155"/>
                </a:lnTo>
                <a:lnTo>
                  <a:pt x="1496" y="155"/>
                </a:lnTo>
                <a:lnTo>
                  <a:pt x="1496" y="154"/>
                </a:lnTo>
                <a:lnTo>
                  <a:pt x="1497" y="154"/>
                </a:lnTo>
                <a:lnTo>
                  <a:pt x="1497" y="154"/>
                </a:lnTo>
                <a:lnTo>
                  <a:pt x="1497" y="154"/>
                </a:lnTo>
                <a:lnTo>
                  <a:pt x="1498" y="154"/>
                </a:lnTo>
                <a:lnTo>
                  <a:pt x="1498" y="156"/>
                </a:lnTo>
                <a:lnTo>
                  <a:pt x="1499" y="156"/>
                </a:lnTo>
                <a:lnTo>
                  <a:pt x="1499" y="157"/>
                </a:lnTo>
                <a:lnTo>
                  <a:pt x="1500" y="156"/>
                </a:lnTo>
                <a:lnTo>
                  <a:pt x="1500" y="156"/>
                </a:lnTo>
                <a:lnTo>
                  <a:pt x="1501" y="155"/>
                </a:lnTo>
                <a:lnTo>
                  <a:pt x="1501" y="155"/>
                </a:lnTo>
                <a:lnTo>
                  <a:pt x="1502" y="155"/>
                </a:lnTo>
                <a:lnTo>
                  <a:pt x="1502" y="156"/>
                </a:lnTo>
                <a:lnTo>
                  <a:pt x="1503" y="155"/>
                </a:lnTo>
                <a:lnTo>
                  <a:pt x="1503" y="155"/>
                </a:lnTo>
                <a:lnTo>
                  <a:pt x="1504" y="154"/>
                </a:lnTo>
                <a:lnTo>
                  <a:pt x="1504" y="154"/>
                </a:lnTo>
                <a:lnTo>
                  <a:pt x="1505" y="155"/>
                </a:lnTo>
                <a:lnTo>
                  <a:pt x="1505" y="154"/>
                </a:lnTo>
                <a:lnTo>
                  <a:pt x="1506" y="153"/>
                </a:lnTo>
                <a:lnTo>
                  <a:pt x="1506" y="152"/>
                </a:lnTo>
                <a:lnTo>
                  <a:pt x="1506" y="151"/>
                </a:lnTo>
                <a:lnTo>
                  <a:pt x="1507" y="152"/>
                </a:lnTo>
                <a:lnTo>
                  <a:pt x="1507" y="152"/>
                </a:lnTo>
                <a:lnTo>
                  <a:pt x="1508" y="151"/>
                </a:lnTo>
                <a:lnTo>
                  <a:pt x="1508" y="151"/>
                </a:lnTo>
                <a:lnTo>
                  <a:pt x="1509" y="150"/>
                </a:lnTo>
                <a:lnTo>
                  <a:pt x="1509" y="150"/>
                </a:lnTo>
                <a:lnTo>
                  <a:pt x="1510" y="150"/>
                </a:lnTo>
                <a:lnTo>
                  <a:pt x="1510" y="151"/>
                </a:lnTo>
                <a:lnTo>
                  <a:pt x="1511" y="151"/>
                </a:lnTo>
                <a:lnTo>
                  <a:pt x="1511" y="151"/>
                </a:lnTo>
                <a:lnTo>
                  <a:pt x="1511" y="150"/>
                </a:lnTo>
                <a:lnTo>
                  <a:pt x="1512" y="150"/>
                </a:lnTo>
                <a:lnTo>
                  <a:pt x="1513" y="149"/>
                </a:lnTo>
                <a:lnTo>
                  <a:pt x="1513" y="148"/>
                </a:lnTo>
                <a:lnTo>
                  <a:pt x="1514" y="142"/>
                </a:lnTo>
                <a:lnTo>
                  <a:pt x="1514" y="142"/>
                </a:lnTo>
                <a:lnTo>
                  <a:pt x="1514" y="141"/>
                </a:lnTo>
                <a:lnTo>
                  <a:pt x="1515" y="139"/>
                </a:lnTo>
                <a:lnTo>
                  <a:pt x="1515" y="136"/>
                </a:lnTo>
                <a:lnTo>
                  <a:pt x="1516" y="135"/>
                </a:lnTo>
                <a:lnTo>
                  <a:pt x="1516" y="135"/>
                </a:lnTo>
                <a:lnTo>
                  <a:pt x="1517" y="134"/>
                </a:lnTo>
                <a:lnTo>
                  <a:pt x="1517" y="134"/>
                </a:lnTo>
                <a:lnTo>
                  <a:pt x="1518" y="134"/>
                </a:lnTo>
                <a:lnTo>
                  <a:pt x="1518" y="134"/>
                </a:lnTo>
                <a:lnTo>
                  <a:pt x="1519" y="134"/>
                </a:lnTo>
                <a:lnTo>
                  <a:pt x="1519" y="134"/>
                </a:lnTo>
                <a:lnTo>
                  <a:pt x="1520" y="134"/>
                </a:lnTo>
                <a:lnTo>
                  <a:pt x="1520" y="135"/>
                </a:lnTo>
                <a:lnTo>
                  <a:pt x="1520" y="135"/>
                </a:lnTo>
                <a:lnTo>
                  <a:pt x="1521" y="135"/>
                </a:lnTo>
                <a:lnTo>
                  <a:pt x="1522" y="135"/>
                </a:lnTo>
                <a:lnTo>
                  <a:pt x="1522" y="135"/>
                </a:lnTo>
                <a:lnTo>
                  <a:pt x="1523" y="135"/>
                </a:lnTo>
                <a:lnTo>
                  <a:pt x="1523" y="136"/>
                </a:lnTo>
                <a:lnTo>
                  <a:pt x="1523" y="136"/>
                </a:lnTo>
                <a:lnTo>
                  <a:pt x="1524" y="136"/>
                </a:lnTo>
                <a:lnTo>
                  <a:pt x="1524" y="136"/>
                </a:lnTo>
                <a:lnTo>
                  <a:pt x="1525" y="136"/>
                </a:lnTo>
                <a:lnTo>
                  <a:pt x="1525" y="136"/>
                </a:lnTo>
                <a:lnTo>
                  <a:pt x="1526" y="136"/>
                </a:lnTo>
                <a:lnTo>
                  <a:pt x="1526" y="137"/>
                </a:lnTo>
                <a:lnTo>
                  <a:pt x="1527" y="137"/>
                </a:lnTo>
                <a:lnTo>
                  <a:pt x="1527" y="138"/>
                </a:lnTo>
                <a:lnTo>
                  <a:pt x="1528" y="138"/>
                </a:lnTo>
                <a:lnTo>
                  <a:pt x="1528" y="138"/>
                </a:lnTo>
                <a:lnTo>
                  <a:pt x="1528" y="138"/>
                </a:lnTo>
                <a:lnTo>
                  <a:pt x="1529" y="138"/>
                </a:lnTo>
                <a:lnTo>
                  <a:pt x="1529" y="138"/>
                </a:lnTo>
                <a:lnTo>
                  <a:pt x="1530" y="138"/>
                </a:lnTo>
                <a:lnTo>
                  <a:pt x="1530" y="137"/>
                </a:lnTo>
                <a:lnTo>
                  <a:pt x="1531" y="137"/>
                </a:lnTo>
                <a:lnTo>
                  <a:pt x="1531" y="137"/>
                </a:lnTo>
                <a:lnTo>
                  <a:pt x="1532" y="136"/>
                </a:lnTo>
                <a:lnTo>
                  <a:pt x="1532" y="136"/>
                </a:lnTo>
                <a:lnTo>
                  <a:pt x="1533" y="136"/>
                </a:lnTo>
                <a:lnTo>
                  <a:pt x="1533" y="135"/>
                </a:lnTo>
                <a:lnTo>
                  <a:pt x="1534" y="134"/>
                </a:lnTo>
                <a:lnTo>
                  <a:pt x="1534" y="135"/>
                </a:lnTo>
                <a:lnTo>
                  <a:pt x="1535" y="135"/>
                </a:lnTo>
                <a:lnTo>
                  <a:pt x="1535" y="134"/>
                </a:lnTo>
                <a:lnTo>
                  <a:pt x="1536" y="133"/>
                </a:lnTo>
                <a:lnTo>
                  <a:pt x="1536" y="140"/>
                </a:lnTo>
                <a:lnTo>
                  <a:pt x="1537" y="147"/>
                </a:lnTo>
                <a:lnTo>
                  <a:pt x="1537" y="145"/>
                </a:lnTo>
                <a:lnTo>
                  <a:pt x="1537" y="143"/>
                </a:lnTo>
                <a:lnTo>
                  <a:pt x="1538" y="142"/>
                </a:lnTo>
                <a:lnTo>
                  <a:pt x="1538" y="142"/>
                </a:lnTo>
                <a:lnTo>
                  <a:pt x="1539" y="143"/>
                </a:lnTo>
                <a:lnTo>
                  <a:pt x="1539" y="144"/>
                </a:lnTo>
                <a:lnTo>
                  <a:pt x="1540" y="145"/>
                </a:lnTo>
                <a:lnTo>
                  <a:pt x="1540" y="146"/>
                </a:lnTo>
                <a:lnTo>
                  <a:pt x="1541" y="146"/>
                </a:lnTo>
                <a:lnTo>
                  <a:pt x="1541" y="148"/>
                </a:lnTo>
                <a:lnTo>
                  <a:pt x="1542" y="149"/>
                </a:lnTo>
                <a:lnTo>
                  <a:pt x="1542" y="149"/>
                </a:lnTo>
                <a:lnTo>
                  <a:pt x="1543" y="149"/>
                </a:lnTo>
                <a:lnTo>
                  <a:pt x="1543" y="149"/>
                </a:lnTo>
                <a:lnTo>
                  <a:pt x="1544" y="149"/>
                </a:lnTo>
                <a:lnTo>
                  <a:pt x="1544" y="149"/>
                </a:lnTo>
                <a:lnTo>
                  <a:pt x="1545" y="149"/>
                </a:lnTo>
                <a:lnTo>
                  <a:pt x="1545" y="150"/>
                </a:lnTo>
                <a:lnTo>
                  <a:pt x="1546" y="150"/>
                </a:lnTo>
                <a:lnTo>
                  <a:pt x="1546" y="152"/>
                </a:lnTo>
                <a:lnTo>
                  <a:pt x="1546" y="152"/>
                </a:lnTo>
                <a:lnTo>
                  <a:pt x="1547" y="153"/>
                </a:lnTo>
                <a:lnTo>
                  <a:pt x="1547" y="153"/>
                </a:lnTo>
                <a:lnTo>
                  <a:pt x="1548" y="153"/>
                </a:lnTo>
                <a:lnTo>
                  <a:pt x="1548" y="153"/>
                </a:lnTo>
                <a:lnTo>
                  <a:pt x="1549" y="153"/>
                </a:lnTo>
                <a:lnTo>
                  <a:pt x="1549" y="152"/>
                </a:lnTo>
                <a:lnTo>
                  <a:pt x="1550" y="152"/>
                </a:lnTo>
                <a:lnTo>
                  <a:pt x="1550" y="150"/>
                </a:lnTo>
                <a:lnTo>
                  <a:pt x="1551" y="150"/>
                </a:lnTo>
                <a:lnTo>
                  <a:pt x="1551" y="149"/>
                </a:lnTo>
                <a:lnTo>
                  <a:pt x="1551" y="149"/>
                </a:lnTo>
                <a:lnTo>
                  <a:pt x="1552" y="149"/>
                </a:lnTo>
                <a:lnTo>
                  <a:pt x="1553" y="149"/>
                </a:lnTo>
                <a:lnTo>
                  <a:pt x="1553" y="149"/>
                </a:lnTo>
                <a:lnTo>
                  <a:pt x="1554" y="150"/>
                </a:lnTo>
                <a:lnTo>
                  <a:pt x="1554" y="150"/>
                </a:lnTo>
                <a:lnTo>
                  <a:pt x="1554" y="150"/>
                </a:lnTo>
                <a:lnTo>
                  <a:pt x="1555" y="150"/>
                </a:lnTo>
                <a:lnTo>
                  <a:pt x="1555" y="151"/>
                </a:lnTo>
                <a:lnTo>
                  <a:pt x="1556" y="152"/>
                </a:lnTo>
                <a:lnTo>
                  <a:pt x="1556" y="152"/>
                </a:lnTo>
                <a:lnTo>
                  <a:pt x="1557" y="151"/>
                </a:lnTo>
                <a:lnTo>
                  <a:pt x="1557" y="151"/>
                </a:lnTo>
                <a:lnTo>
                  <a:pt x="1558" y="151"/>
                </a:lnTo>
                <a:lnTo>
                  <a:pt x="1558" y="152"/>
                </a:lnTo>
                <a:lnTo>
                  <a:pt x="1559" y="152"/>
                </a:lnTo>
                <a:lnTo>
                  <a:pt x="1559" y="152"/>
                </a:lnTo>
                <a:lnTo>
                  <a:pt x="1560" y="153"/>
                </a:lnTo>
                <a:lnTo>
                  <a:pt x="1560" y="153"/>
                </a:lnTo>
                <a:lnTo>
                  <a:pt x="1560" y="154"/>
                </a:lnTo>
                <a:lnTo>
                  <a:pt x="1561" y="154"/>
                </a:lnTo>
                <a:lnTo>
                  <a:pt x="1562" y="154"/>
                </a:lnTo>
                <a:lnTo>
                  <a:pt x="1562" y="154"/>
                </a:lnTo>
                <a:lnTo>
                  <a:pt x="1563" y="154"/>
                </a:lnTo>
                <a:lnTo>
                  <a:pt x="1563" y="155"/>
                </a:lnTo>
                <a:lnTo>
                  <a:pt x="1563" y="155"/>
                </a:lnTo>
                <a:lnTo>
                  <a:pt x="1564" y="155"/>
                </a:lnTo>
                <a:lnTo>
                  <a:pt x="1564" y="155"/>
                </a:lnTo>
                <a:lnTo>
                  <a:pt x="1565" y="155"/>
                </a:lnTo>
                <a:lnTo>
                  <a:pt x="1565" y="155"/>
                </a:lnTo>
                <a:lnTo>
                  <a:pt x="1566" y="154"/>
                </a:lnTo>
                <a:lnTo>
                  <a:pt x="1566" y="153"/>
                </a:lnTo>
                <a:lnTo>
                  <a:pt x="1567" y="153"/>
                </a:lnTo>
                <a:lnTo>
                  <a:pt x="1567" y="153"/>
                </a:lnTo>
                <a:lnTo>
                  <a:pt x="1568" y="153"/>
                </a:lnTo>
                <a:lnTo>
                  <a:pt x="1568" y="153"/>
                </a:lnTo>
                <a:lnTo>
                  <a:pt x="1569" y="154"/>
                </a:lnTo>
                <a:lnTo>
                  <a:pt x="1569" y="154"/>
                </a:lnTo>
                <a:lnTo>
                  <a:pt x="1569" y="154"/>
                </a:lnTo>
                <a:lnTo>
                  <a:pt x="1570" y="154"/>
                </a:lnTo>
                <a:lnTo>
                  <a:pt x="1570" y="154"/>
                </a:lnTo>
                <a:lnTo>
                  <a:pt x="1571" y="154"/>
                </a:lnTo>
                <a:lnTo>
                  <a:pt x="1571" y="154"/>
                </a:lnTo>
                <a:lnTo>
                  <a:pt x="1572" y="153"/>
                </a:lnTo>
                <a:lnTo>
                  <a:pt x="1572" y="153"/>
                </a:lnTo>
                <a:lnTo>
                  <a:pt x="1573" y="153"/>
                </a:lnTo>
                <a:lnTo>
                  <a:pt x="1573" y="153"/>
                </a:lnTo>
                <a:lnTo>
                  <a:pt x="1574" y="152"/>
                </a:lnTo>
                <a:lnTo>
                  <a:pt x="1574" y="152"/>
                </a:lnTo>
                <a:lnTo>
                  <a:pt x="1575" y="152"/>
                </a:lnTo>
                <a:lnTo>
                  <a:pt x="1575" y="151"/>
                </a:lnTo>
                <a:lnTo>
                  <a:pt x="1576" y="151"/>
                </a:lnTo>
                <a:lnTo>
                  <a:pt x="1576" y="151"/>
                </a:lnTo>
                <a:lnTo>
                  <a:pt x="1577" y="151"/>
                </a:lnTo>
                <a:lnTo>
                  <a:pt x="1577" y="151"/>
                </a:lnTo>
                <a:lnTo>
                  <a:pt x="1577" y="151"/>
                </a:lnTo>
                <a:lnTo>
                  <a:pt x="1578" y="151"/>
                </a:lnTo>
                <a:lnTo>
                  <a:pt x="1578" y="151"/>
                </a:lnTo>
                <a:lnTo>
                  <a:pt x="1579" y="151"/>
                </a:lnTo>
                <a:lnTo>
                  <a:pt x="1579" y="151"/>
                </a:lnTo>
                <a:lnTo>
                  <a:pt x="1580" y="151"/>
                </a:lnTo>
                <a:lnTo>
                  <a:pt x="1580" y="151"/>
                </a:lnTo>
                <a:lnTo>
                  <a:pt x="1581" y="151"/>
                </a:lnTo>
                <a:lnTo>
                  <a:pt x="1581" y="152"/>
                </a:lnTo>
                <a:lnTo>
                  <a:pt x="1582" y="152"/>
                </a:lnTo>
                <a:lnTo>
                  <a:pt x="1582" y="152"/>
                </a:lnTo>
                <a:lnTo>
                  <a:pt x="1583" y="153"/>
                </a:lnTo>
                <a:lnTo>
                  <a:pt x="1583" y="153"/>
                </a:lnTo>
                <a:lnTo>
                  <a:pt x="1584" y="152"/>
                </a:lnTo>
                <a:lnTo>
                  <a:pt x="1584" y="152"/>
                </a:lnTo>
                <a:lnTo>
                  <a:pt x="1585" y="152"/>
                </a:lnTo>
                <a:lnTo>
                  <a:pt x="1585" y="152"/>
                </a:lnTo>
                <a:lnTo>
                  <a:pt x="1586" y="152"/>
                </a:lnTo>
                <a:lnTo>
                  <a:pt x="1586" y="152"/>
                </a:lnTo>
                <a:lnTo>
                  <a:pt x="1586" y="152"/>
                </a:lnTo>
                <a:lnTo>
                  <a:pt x="1587" y="152"/>
                </a:lnTo>
                <a:lnTo>
                  <a:pt x="1587" y="152"/>
                </a:lnTo>
                <a:lnTo>
                  <a:pt x="1588" y="152"/>
                </a:lnTo>
                <a:lnTo>
                  <a:pt x="1588" y="152"/>
                </a:lnTo>
                <a:lnTo>
                  <a:pt x="1589" y="153"/>
                </a:lnTo>
                <a:lnTo>
                  <a:pt x="1589" y="152"/>
                </a:lnTo>
                <a:lnTo>
                  <a:pt x="1590" y="152"/>
                </a:lnTo>
                <a:lnTo>
                  <a:pt x="1590" y="152"/>
                </a:lnTo>
                <a:lnTo>
                  <a:pt x="1591" y="150"/>
                </a:lnTo>
                <a:lnTo>
                  <a:pt x="1591" y="150"/>
                </a:lnTo>
                <a:lnTo>
                  <a:pt x="1592" y="150"/>
                </a:lnTo>
                <a:lnTo>
                  <a:pt x="1592" y="150"/>
                </a:lnTo>
                <a:lnTo>
                  <a:pt x="1593" y="149"/>
                </a:lnTo>
                <a:lnTo>
                  <a:pt x="1593" y="149"/>
                </a:lnTo>
                <a:lnTo>
                  <a:pt x="1594" y="149"/>
                </a:lnTo>
                <a:lnTo>
                  <a:pt x="1594" y="149"/>
                </a:lnTo>
                <a:lnTo>
                  <a:pt x="1594" y="149"/>
                </a:lnTo>
                <a:lnTo>
                  <a:pt x="1595" y="149"/>
                </a:lnTo>
                <a:lnTo>
                  <a:pt x="1595" y="150"/>
                </a:lnTo>
                <a:lnTo>
                  <a:pt x="1596" y="150"/>
                </a:lnTo>
                <a:lnTo>
                  <a:pt x="1596" y="152"/>
                </a:lnTo>
                <a:lnTo>
                  <a:pt x="1597" y="152"/>
                </a:lnTo>
                <a:lnTo>
                  <a:pt x="1597" y="153"/>
                </a:lnTo>
                <a:lnTo>
                  <a:pt x="1598" y="153"/>
                </a:lnTo>
                <a:lnTo>
                  <a:pt x="1598" y="154"/>
                </a:lnTo>
                <a:lnTo>
                  <a:pt x="1599" y="153"/>
                </a:lnTo>
                <a:lnTo>
                  <a:pt x="1599" y="153"/>
                </a:lnTo>
                <a:lnTo>
                  <a:pt x="1600" y="153"/>
                </a:lnTo>
                <a:lnTo>
                  <a:pt x="1600" y="152"/>
                </a:lnTo>
                <a:lnTo>
                  <a:pt x="1600" y="153"/>
                </a:lnTo>
                <a:lnTo>
                  <a:pt x="1601" y="153"/>
                </a:lnTo>
                <a:lnTo>
                  <a:pt x="1602" y="153"/>
                </a:lnTo>
                <a:lnTo>
                  <a:pt x="1602" y="153"/>
                </a:lnTo>
                <a:lnTo>
                  <a:pt x="1603" y="153"/>
                </a:lnTo>
                <a:lnTo>
                  <a:pt x="1603" y="152"/>
                </a:lnTo>
                <a:lnTo>
                  <a:pt x="1603" y="152"/>
                </a:lnTo>
                <a:lnTo>
                  <a:pt x="1604" y="152"/>
                </a:lnTo>
                <a:lnTo>
                  <a:pt x="1604" y="156"/>
                </a:lnTo>
                <a:lnTo>
                  <a:pt x="1605" y="155"/>
                </a:lnTo>
                <a:lnTo>
                  <a:pt x="1605" y="155"/>
                </a:lnTo>
                <a:lnTo>
                  <a:pt x="1606" y="155"/>
                </a:lnTo>
                <a:lnTo>
                  <a:pt x="1606" y="155"/>
                </a:lnTo>
                <a:lnTo>
                  <a:pt x="1607" y="156"/>
                </a:lnTo>
                <a:lnTo>
                  <a:pt x="1607" y="156"/>
                </a:lnTo>
                <a:lnTo>
                  <a:pt x="1608" y="156"/>
                </a:lnTo>
                <a:lnTo>
                  <a:pt x="1608" y="157"/>
                </a:lnTo>
                <a:lnTo>
                  <a:pt x="1609" y="157"/>
                </a:lnTo>
                <a:lnTo>
                  <a:pt x="1609" y="156"/>
                </a:lnTo>
                <a:lnTo>
                  <a:pt x="1609" y="156"/>
                </a:lnTo>
                <a:lnTo>
                  <a:pt x="1610" y="156"/>
                </a:lnTo>
                <a:lnTo>
                  <a:pt x="1611" y="156"/>
                </a:lnTo>
                <a:lnTo>
                  <a:pt x="1611" y="156"/>
                </a:lnTo>
                <a:lnTo>
                  <a:pt x="1612" y="156"/>
                </a:lnTo>
                <a:lnTo>
                  <a:pt x="1612" y="156"/>
                </a:lnTo>
                <a:lnTo>
                  <a:pt x="1612" y="156"/>
                </a:lnTo>
                <a:lnTo>
                  <a:pt x="1613" y="156"/>
                </a:lnTo>
                <a:lnTo>
                  <a:pt x="1613" y="157"/>
                </a:lnTo>
                <a:lnTo>
                  <a:pt x="1614" y="157"/>
                </a:lnTo>
                <a:lnTo>
                  <a:pt x="1614" y="158"/>
                </a:lnTo>
                <a:lnTo>
                  <a:pt x="1615" y="158"/>
                </a:lnTo>
                <a:lnTo>
                  <a:pt x="1615" y="157"/>
                </a:lnTo>
                <a:lnTo>
                  <a:pt x="1616" y="156"/>
                </a:lnTo>
                <a:lnTo>
                  <a:pt x="1616" y="155"/>
                </a:lnTo>
                <a:lnTo>
                  <a:pt x="1617" y="155"/>
                </a:lnTo>
                <a:lnTo>
                  <a:pt x="1617" y="155"/>
                </a:lnTo>
                <a:lnTo>
                  <a:pt x="1617" y="155"/>
                </a:lnTo>
                <a:lnTo>
                  <a:pt x="1618" y="155"/>
                </a:lnTo>
                <a:lnTo>
                  <a:pt x="1618" y="155"/>
                </a:lnTo>
                <a:lnTo>
                  <a:pt x="1619" y="155"/>
                </a:lnTo>
                <a:lnTo>
                  <a:pt x="1619" y="155"/>
                </a:lnTo>
                <a:lnTo>
                  <a:pt x="1620" y="155"/>
                </a:lnTo>
                <a:lnTo>
                  <a:pt x="1620" y="155"/>
                </a:lnTo>
                <a:lnTo>
                  <a:pt x="1621" y="156"/>
                </a:lnTo>
                <a:lnTo>
                  <a:pt x="1621" y="155"/>
                </a:lnTo>
                <a:lnTo>
                  <a:pt x="1622" y="155"/>
                </a:lnTo>
                <a:lnTo>
                  <a:pt x="1622" y="155"/>
                </a:lnTo>
                <a:lnTo>
                  <a:pt x="1623" y="155"/>
                </a:lnTo>
                <a:lnTo>
                  <a:pt x="1623" y="155"/>
                </a:lnTo>
                <a:lnTo>
                  <a:pt x="1624" y="155"/>
                </a:lnTo>
                <a:lnTo>
                  <a:pt x="1624" y="155"/>
                </a:lnTo>
                <a:lnTo>
                  <a:pt x="1625" y="155"/>
                </a:lnTo>
                <a:lnTo>
                  <a:pt x="1625" y="153"/>
                </a:lnTo>
                <a:lnTo>
                  <a:pt x="1626" y="153"/>
                </a:lnTo>
                <a:lnTo>
                  <a:pt x="1626" y="154"/>
                </a:lnTo>
                <a:lnTo>
                  <a:pt x="1626" y="154"/>
                </a:lnTo>
                <a:lnTo>
                  <a:pt x="1627" y="154"/>
                </a:lnTo>
                <a:lnTo>
                  <a:pt x="1627" y="152"/>
                </a:lnTo>
                <a:lnTo>
                  <a:pt x="1628" y="152"/>
                </a:lnTo>
                <a:lnTo>
                  <a:pt x="1628" y="152"/>
                </a:lnTo>
                <a:lnTo>
                  <a:pt x="1629" y="151"/>
                </a:lnTo>
                <a:lnTo>
                  <a:pt x="1629" y="151"/>
                </a:lnTo>
                <a:lnTo>
                  <a:pt x="1630" y="151"/>
                </a:lnTo>
                <a:lnTo>
                  <a:pt x="1630" y="151"/>
                </a:lnTo>
                <a:lnTo>
                  <a:pt x="1631" y="150"/>
                </a:lnTo>
                <a:lnTo>
                  <a:pt x="1631" y="150"/>
                </a:lnTo>
                <a:lnTo>
                  <a:pt x="1632" y="150"/>
                </a:lnTo>
                <a:lnTo>
                  <a:pt x="1632" y="150"/>
                </a:lnTo>
                <a:lnTo>
                  <a:pt x="1633" y="150"/>
                </a:lnTo>
                <a:lnTo>
                  <a:pt x="1633" y="150"/>
                </a:lnTo>
                <a:lnTo>
                  <a:pt x="1634" y="150"/>
                </a:lnTo>
                <a:lnTo>
                  <a:pt x="1634" y="150"/>
                </a:lnTo>
                <a:lnTo>
                  <a:pt x="1635" y="150"/>
                </a:lnTo>
                <a:lnTo>
                  <a:pt x="1635" y="149"/>
                </a:lnTo>
                <a:lnTo>
                  <a:pt x="1635" y="150"/>
                </a:lnTo>
                <a:lnTo>
                  <a:pt x="1636" y="150"/>
                </a:lnTo>
                <a:lnTo>
                  <a:pt x="1636" y="150"/>
                </a:lnTo>
                <a:lnTo>
                  <a:pt x="1637" y="150"/>
                </a:lnTo>
                <a:lnTo>
                  <a:pt x="1637" y="150"/>
                </a:lnTo>
                <a:lnTo>
                  <a:pt x="1638" y="150"/>
                </a:lnTo>
                <a:lnTo>
                  <a:pt x="1638" y="150"/>
                </a:lnTo>
                <a:lnTo>
                  <a:pt x="1639" y="150"/>
                </a:lnTo>
                <a:lnTo>
                  <a:pt x="1639" y="150"/>
                </a:lnTo>
                <a:lnTo>
                  <a:pt x="1640" y="150"/>
                </a:lnTo>
                <a:lnTo>
                  <a:pt x="1640" y="150"/>
                </a:lnTo>
                <a:lnTo>
                  <a:pt x="1640" y="151"/>
                </a:lnTo>
                <a:lnTo>
                  <a:pt x="1641" y="151"/>
                </a:lnTo>
                <a:lnTo>
                  <a:pt x="1642" y="151"/>
                </a:lnTo>
                <a:lnTo>
                  <a:pt x="1642" y="151"/>
                </a:lnTo>
                <a:lnTo>
                  <a:pt x="1643" y="151"/>
                </a:lnTo>
                <a:lnTo>
                  <a:pt x="1643" y="152"/>
                </a:lnTo>
                <a:lnTo>
                  <a:pt x="1643" y="152"/>
                </a:lnTo>
                <a:lnTo>
                  <a:pt x="1644" y="151"/>
                </a:lnTo>
                <a:lnTo>
                  <a:pt x="1644" y="151"/>
                </a:lnTo>
                <a:lnTo>
                  <a:pt x="1645" y="151"/>
                </a:lnTo>
                <a:lnTo>
                  <a:pt x="1645" y="150"/>
                </a:lnTo>
                <a:lnTo>
                  <a:pt x="1646" y="152"/>
                </a:lnTo>
                <a:lnTo>
                  <a:pt x="1646" y="153"/>
                </a:lnTo>
                <a:lnTo>
                  <a:pt x="1647" y="153"/>
                </a:lnTo>
                <a:lnTo>
                  <a:pt x="1647" y="153"/>
                </a:lnTo>
                <a:lnTo>
                  <a:pt x="1648" y="155"/>
                </a:lnTo>
                <a:lnTo>
                  <a:pt x="1648" y="153"/>
                </a:lnTo>
                <a:lnTo>
                  <a:pt x="1649" y="154"/>
                </a:lnTo>
                <a:lnTo>
                  <a:pt x="1649" y="154"/>
                </a:lnTo>
                <a:lnTo>
                  <a:pt x="1649" y="155"/>
                </a:lnTo>
                <a:lnTo>
                  <a:pt x="1650" y="153"/>
                </a:lnTo>
                <a:lnTo>
                  <a:pt x="1651" y="153"/>
                </a:lnTo>
                <a:lnTo>
                  <a:pt x="1651" y="155"/>
                </a:lnTo>
                <a:lnTo>
                  <a:pt x="1652" y="155"/>
                </a:lnTo>
                <a:lnTo>
                  <a:pt x="1652" y="154"/>
                </a:lnTo>
                <a:lnTo>
                  <a:pt x="1652" y="153"/>
                </a:lnTo>
                <a:lnTo>
                  <a:pt x="1653" y="152"/>
                </a:lnTo>
                <a:lnTo>
                  <a:pt x="1653" y="151"/>
                </a:lnTo>
                <a:lnTo>
                  <a:pt x="1654" y="149"/>
                </a:lnTo>
                <a:lnTo>
                  <a:pt x="1654" y="148"/>
                </a:lnTo>
                <a:lnTo>
                  <a:pt x="1655" y="148"/>
                </a:lnTo>
                <a:lnTo>
                  <a:pt x="1655" y="147"/>
                </a:lnTo>
                <a:lnTo>
                  <a:pt x="1656" y="148"/>
                </a:lnTo>
                <a:lnTo>
                  <a:pt x="1656" y="149"/>
                </a:lnTo>
                <a:lnTo>
                  <a:pt x="1657" y="150"/>
                </a:lnTo>
                <a:lnTo>
                  <a:pt x="1657" y="150"/>
                </a:lnTo>
                <a:lnTo>
                  <a:pt x="1657" y="151"/>
                </a:lnTo>
                <a:lnTo>
                  <a:pt x="1658" y="151"/>
                </a:lnTo>
                <a:lnTo>
                  <a:pt x="1658" y="152"/>
                </a:lnTo>
                <a:lnTo>
                  <a:pt x="1659" y="152"/>
                </a:lnTo>
                <a:lnTo>
                  <a:pt x="1659" y="152"/>
                </a:lnTo>
                <a:lnTo>
                  <a:pt x="1660" y="152"/>
                </a:lnTo>
                <a:lnTo>
                  <a:pt x="1660" y="152"/>
                </a:lnTo>
                <a:lnTo>
                  <a:pt x="1661" y="153"/>
                </a:lnTo>
                <a:lnTo>
                  <a:pt x="1661" y="154"/>
                </a:lnTo>
                <a:lnTo>
                  <a:pt x="1662" y="155"/>
                </a:lnTo>
                <a:lnTo>
                  <a:pt x="1662" y="155"/>
                </a:lnTo>
                <a:lnTo>
                  <a:pt x="1663" y="156"/>
                </a:lnTo>
                <a:lnTo>
                  <a:pt x="1663" y="156"/>
                </a:lnTo>
                <a:lnTo>
                  <a:pt x="1664" y="158"/>
                </a:lnTo>
                <a:lnTo>
                  <a:pt x="1664" y="154"/>
                </a:lnTo>
                <a:lnTo>
                  <a:pt x="1665" y="143"/>
                </a:lnTo>
                <a:lnTo>
                  <a:pt x="1665" y="140"/>
                </a:lnTo>
                <a:lnTo>
                  <a:pt x="1666" y="140"/>
                </a:lnTo>
                <a:lnTo>
                  <a:pt x="1666" y="140"/>
                </a:lnTo>
                <a:lnTo>
                  <a:pt x="1666" y="140"/>
                </a:lnTo>
                <a:lnTo>
                  <a:pt x="1667" y="140"/>
                </a:lnTo>
                <a:lnTo>
                  <a:pt x="1667" y="141"/>
                </a:lnTo>
                <a:lnTo>
                  <a:pt x="1668" y="141"/>
                </a:lnTo>
                <a:lnTo>
                  <a:pt x="1668" y="142"/>
                </a:lnTo>
                <a:lnTo>
                  <a:pt x="1669" y="142"/>
                </a:lnTo>
                <a:lnTo>
                  <a:pt x="1669" y="141"/>
                </a:lnTo>
                <a:lnTo>
                  <a:pt x="1670" y="141"/>
                </a:lnTo>
                <a:lnTo>
                  <a:pt x="1670" y="141"/>
                </a:lnTo>
                <a:lnTo>
                  <a:pt x="1671" y="140"/>
                </a:lnTo>
                <a:lnTo>
                  <a:pt x="1671" y="139"/>
                </a:lnTo>
                <a:lnTo>
                  <a:pt x="1672" y="129"/>
                </a:lnTo>
                <a:lnTo>
                  <a:pt x="1672" y="127"/>
                </a:lnTo>
                <a:lnTo>
                  <a:pt x="1673" y="127"/>
                </a:lnTo>
                <a:lnTo>
                  <a:pt x="1673" y="128"/>
                </a:lnTo>
                <a:lnTo>
                  <a:pt x="1674" y="128"/>
                </a:lnTo>
                <a:lnTo>
                  <a:pt x="1674" y="128"/>
                </a:lnTo>
                <a:lnTo>
                  <a:pt x="1675" y="128"/>
                </a:lnTo>
                <a:lnTo>
                  <a:pt x="1675" y="128"/>
                </a:lnTo>
                <a:lnTo>
                  <a:pt x="1675" y="128"/>
                </a:lnTo>
                <a:lnTo>
                  <a:pt x="1676" y="128"/>
                </a:lnTo>
                <a:lnTo>
                  <a:pt x="1676" y="128"/>
                </a:lnTo>
                <a:lnTo>
                  <a:pt x="1677" y="128"/>
                </a:lnTo>
                <a:lnTo>
                  <a:pt x="1677" y="128"/>
                </a:lnTo>
                <a:lnTo>
                  <a:pt x="1678" y="128"/>
                </a:lnTo>
                <a:lnTo>
                  <a:pt x="1678" y="128"/>
                </a:lnTo>
                <a:lnTo>
                  <a:pt x="1679" y="128"/>
                </a:lnTo>
                <a:lnTo>
                  <a:pt x="1679" y="128"/>
                </a:lnTo>
                <a:lnTo>
                  <a:pt x="1680" y="128"/>
                </a:lnTo>
                <a:lnTo>
                  <a:pt x="1680" y="129"/>
                </a:lnTo>
                <a:lnTo>
                  <a:pt x="1680" y="129"/>
                </a:lnTo>
                <a:lnTo>
                  <a:pt x="1681" y="129"/>
                </a:lnTo>
                <a:lnTo>
                  <a:pt x="1682" y="130"/>
                </a:lnTo>
                <a:lnTo>
                  <a:pt x="1682" y="130"/>
                </a:lnTo>
                <a:lnTo>
                  <a:pt x="1683" y="130"/>
                </a:lnTo>
                <a:lnTo>
                  <a:pt x="1683" y="131"/>
                </a:lnTo>
                <a:lnTo>
                  <a:pt x="1683" y="131"/>
                </a:lnTo>
                <a:lnTo>
                  <a:pt x="1684" y="132"/>
                </a:lnTo>
                <a:lnTo>
                  <a:pt x="1684" y="132"/>
                </a:lnTo>
                <a:lnTo>
                  <a:pt x="1685" y="133"/>
                </a:lnTo>
                <a:lnTo>
                  <a:pt x="1685" y="133"/>
                </a:lnTo>
                <a:lnTo>
                  <a:pt x="1686" y="134"/>
                </a:lnTo>
                <a:lnTo>
                  <a:pt x="1686" y="135"/>
                </a:lnTo>
                <a:lnTo>
                  <a:pt x="1687" y="135"/>
                </a:lnTo>
                <a:lnTo>
                  <a:pt x="1687" y="141"/>
                </a:lnTo>
                <a:lnTo>
                  <a:pt x="1688" y="148"/>
                </a:lnTo>
                <a:lnTo>
                  <a:pt x="1688" y="148"/>
                </a:lnTo>
                <a:lnTo>
                  <a:pt x="1689" y="147"/>
                </a:lnTo>
                <a:lnTo>
                  <a:pt x="1689" y="146"/>
                </a:lnTo>
                <a:lnTo>
                  <a:pt x="1689" y="146"/>
                </a:lnTo>
                <a:lnTo>
                  <a:pt x="1690" y="145"/>
                </a:lnTo>
                <a:lnTo>
                  <a:pt x="1691" y="144"/>
                </a:lnTo>
                <a:lnTo>
                  <a:pt x="1691" y="144"/>
                </a:lnTo>
                <a:lnTo>
                  <a:pt x="1692" y="143"/>
                </a:lnTo>
                <a:lnTo>
                  <a:pt x="1692" y="143"/>
                </a:lnTo>
                <a:lnTo>
                  <a:pt x="1692" y="143"/>
                </a:lnTo>
                <a:lnTo>
                  <a:pt x="1693" y="142"/>
                </a:lnTo>
                <a:lnTo>
                  <a:pt x="1693" y="144"/>
                </a:lnTo>
                <a:lnTo>
                  <a:pt x="1694" y="145"/>
                </a:lnTo>
                <a:lnTo>
                  <a:pt x="1694" y="144"/>
                </a:lnTo>
                <a:lnTo>
                  <a:pt x="1695" y="147"/>
                </a:lnTo>
                <a:lnTo>
                  <a:pt x="1695" y="145"/>
                </a:lnTo>
                <a:lnTo>
                  <a:pt x="1696" y="143"/>
                </a:lnTo>
                <a:lnTo>
                  <a:pt x="1696" y="142"/>
                </a:lnTo>
                <a:lnTo>
                  <a:pt x="1697" y="143"/>
                </a:lnTo>
                <a:lnTo>
                  <a:pt x="1697" y="144"/>
                </a:lnTo>
                <a:lnTo>
                  <a:pt x="1698" y="147"/>
                </a:lnTo>
                <a:lnTo>
                  <a:pt x="1698" y="148"/>
                </a:lnTo>
                <a:lnTo>
                  <a:pt x="1698" y="150"/>
                </a:lnTo>
                <a:lnTo>
                  <a:pt x="1699" y="152"/>
                </a:lnTo>
                <a:lnTo>
                  <a:pt x="1700" y="153"/>
                </a:lnTo>
                <a:lnTo>
                  <a:pt x="1700" y="154"/>
                </a:lnTo>
                <a:lnTo>
                  <a:pt x="1701" y="154"/>
                </a:lnTo>
                <a:lnTo>
                  <a:pt x="1701" y="154"/>
                </a:lnTo>
                <a:lnTo>
                  <a:pt x="1701" y="154"/>
                </a:lnTo>
                <a:lnTo>
                  <a:pt x="1702" y="153"/>
                </a:lnTo>
                <a:lnTo>
                  <a:pt x="1702" y="153"/>
                </a:lnTo>
                <a:lnTo>
                  <a:pt x="1703" y="153"/>
                </a:lnTo>
                <a:lnTo>
                  <a:pt x="1703" y="153"/>
                </a:lnTo>
                <a:lnTo>
                  <a:pt x="1704" y="152"/>
                </a:lnTo>
                <a:lnTo>
                  <a:pt x="1704" y="152"/>
                </a:lnTo>
                <a:lnTo>
                  <a:pt x="1705" y="152"/>
                </a:lnTo>
                <a:lnTo>
                  <a:pt x="1705" y="153"/>
                </a:lnTo>
                <a:lnTo>
                  <a:pt x="1706" y="153"/>
                </a:lnTo>
                <a:lnTo>
                  <a:pt x="1706" y="153"/>
                </a:lnTo>
                <a:lnTo>
                  <a:pt x="1706" y="153"/>
                </a:lnTo>
                <a:lnTo>
                  <a:pt x="1707" y="153"/>
                </a:lnTo>
                <a:lnTo>
                  <a:pt x="1707" y="152"/>
                </a:lnTo>
                <a:lnTo>
                  <a:pt x="1708" y="152"/>
                </a:lnTo>
                <a:lnTo>
                  <a:pt x="1708" y="150"/>
                </a:lnTo>
                <a:lnTo>
                  <a:pt x="1709" y="151"/>
                </a:lnTo>
                <a:lnTo>
                  <a:pt x="1709" y="152"/>
                </a:lnTo>
                <a:lnTo>
                  <a:pt x="1710" y="152"/>
                </a:lnTo>
                <a:lnTo>
                  <a:pt x="1710" y="152"/>
                </a:lnTo>
                <a:lnTo>
                  <a:pt x="1711" y="152"/>
                </a:lnTo>
                <a:lnTo>
                  <a:pt x="1711" y="152"/>
                </a:lnTo>
                <a:lnTo>
                  <a:pt x="1712" y="153"/>
                </a:lnTo>
                <a:lnTo>
                  <a:pt x="1712" y="153"/>
                </a:lnTo>
                <a:lnTo>
                  <a:pt x="1713" y="154"/>
                </a:lnTo>
                <a:lnTo>
                  <a:pt x="1713" y="156"/>
                </a:lnTo>
                <a:lnTo>
                  <a:pt x="1714" y="156"/>
                </a:lnTo>
                <a:lnTo>
                  <a:pt x="1714" y="157"/>
                </a:lnTo>
                <a:lnTo>
                  <a:pt x="1715" y="154"/>
                </a:lnTo>
                <a:lnTo>
                  <a:pt x="1715" y="153"/>
                </a:lnTo>
                <a:lnTo>
                  <a:pt x="1715" y="153"/>
                </a:lnTo>
                <a:lnTo>
                  <a:pt x="1716" y="154"/>
                </a:lnTo>
                <a:lnTo>
                  <a:pt x="1716" y="153"/>
                </a:lnTo>
                <a:lnTo>
                  <a:pt x="1717" y="154"/>
                </a:lnTo>
                <a:lnTo>
                  <a:pt x="1717" y="153"/>
                </a:lnTo>
                <a:lnTo>
                  <a:pt x="1718" y="153"/>
                </a:lnTo>
                <a:lnTo>
                  <a:pt x="1718" y="153"/>
                </a:lnTo>
                <a:lnTo>
                  <a:pt x="1719" y="153"/>
                </a:lnTo>
                <a:lnTo>
                  <a:pt x="1719" y="153"/>
                </a:lnTo>
                <a:lnTo>
                  <a:pt x="1720" y="153"/>
                </a:lnTo>
                <a:lnTo>
                  <a:pt x="1720" y="153"/>
                </a:lnTo>
                <a:lnTo>
                  <a:pt x="1721" y="153"/>
                </a:lnTo>
                <a:lnTo>
                  <a:pt x="1721" y="153"/>
                </a:lnTo>
                <a:lnTo>
                  <a:pt x="1722" y="153"/>
                </a:lnTo>
                <a:lnTo>
                  <a:pt x="1722" y="153"/>
                </a:lnTo>
                <a:lnTo>
                  <a:pt x="1723" y="154"/>
                </a:lnTo>
                <a:lnTo>
                  <a:pt x="1723" y="154"/>
                </a:lnTo>
                <a:lnTo>
                  <a:pt x="1723" y="154"/>
                </a:lnTo>
                <a:lnTo>
                  <a:pt x="1724" y="154"/>
                </a:lnTo>
                <a:lnTo>
                  <a:pt x="1724" y="154"/>
                </a:lnTo>
                <a:lnTo>
                  <a:pt x="1725" y="153"/>
                </a:lnTo>
                <a:lnTo>
                  <a:pt x="1725" y="151"/>
                </a:lnTo>
                <a:lnTo>
                  <a:pt x="1726" y="150"/>
                </a:lnTo>
                <a:lnTo>
                  <a:pt x="1726" y="150"/>
                </a:lnTo>
                <a:lnTo>
                  <a:pt x="1727" y="151"/>
                </a:lnTo>
                <a:lnTo>
                  <a:pt x="1727" y="151"/>
                </a:lnTo>
                <a:lnTo>
                  <a:pt x="1728" y="151"/>
                </a:lnTo>
                <a:lnTo>
                  <a:pt x="1728" y="151"/>
                </a:lnTo>
                <a:lnTo>
                  <a:pt x="1729" y="151"/>
                </a:lnTo>
                <a:lnTo>
                  <a:pt x="1729" y="150"/>
                </a:lnTo>
                <a:lnTo>
                  <a:pt x="1729" y="149"/>
                </a:lnTo>
                <a:lnTo>
                  <a:pt x="1730" y="149"/>
                </a:lnTo>
                <a:lnTo>
                  <a:pt x="1731" y="149"/>
                </a:lnTo>
                <a:lnTo>
                  <a:pt x="1731" y="148"/>
                </a:lnTo>
                <a:lnTo>
                  <a:pt x="1732" y="148"/>
                </a:lnTo>
                <a:lnTo>
                  <a:pt x="1732" y="147"/>
                </a:lnTo>
                <a:lnTo>
                  <a:pt x="1732" y="147"/>
                </a:lnTo>
                <a:lnTo>
                  <a:pt x="1733" y="147"/>
                </a:lnTo>
                <a:lnTo>
                  <a:pt x="1733" y="145"/>
                </a:lnTo>
                <a:lnTo>
                  <a:pt x="1734" y="144"/>
                </a:lnTo>
                <a:lnTo>
                  <a:pt x="1734" y="145"/>
                </a:lnTo>
                <a:lnTo>
                  <a:pt x="1735" y="143"/>
                </a:lnTo>
                <a:lnTo>
                  <a:pt x="1735" y="142"/>
                </a:lnTo>
                <a:lnTo>
                  <a:pt x="1736" y="141"/>
                </a:lnTo>
                <a:lnTo>
                  <a:pt x="1736" y="142"/>
                </a:lnTo>
                <a:lnTo>
                  <a:pt x="1737" y="143"/>
                </a:lnTo>
                <a:lnTo>
                  <a:pt x="1737" y="144"/>
                </a:lnTo>
                <a:lnTo>
                  <a:pt x="1738" y="144"/>
                </a:lnTo>
                <a:lnTo>
                  <a:pt x="1738" y="144"/>
                </a:lnTo>
                <a:lnTo>
                  <a:pt x="1738" y="146"/>
                </a:lnTo>
                <a:lnTo>
                  <a:pt x="1739" y="146"/>
                </a:lnTo>
                <a:lnTo>
                  <a:pt x="1740" y="146"/>
                </a:lnTo>
                <a:lnTo>
                  <a:pt x="1740" y="146"/>
                </a:lnTo>
                <a:lnTo>
                  <a:pt x="1741" y="146"/>
                </a:lnTo>
                <a:lnTo>
                  <a:pt x="1741" y="146"/>
                </a:lnTo>
                <a:lnTo>
                  <a:pt x="1741" y="146"/>
                </a:lnTo>
                <a:lnTo>
                  <a:pt x="1742" y="146"/>
                </a:lnTo>
                <a:lnTo>
                  <a:pt x="1742" y="146"/>
                </a:lnTo>
                <a:lnTo>
                  <a:pt x="1743" y="146"/>
                </a:lnTo>
                <a:lnTo>
                  <a:pt x="1743" y="146"/>
                </a:lnTo>
                <a:lnTo>
                  <a:pt x="1744" y="146"/>
                </a:lnTo>
                <a:lnTo>
                  <a:pt x="1744" y="146"/>
                </a:lnTo>
                <a:lnTo>
                  <a:pt x="1745" y="146"/>
                </a:lnTo>
                <a:lnTo>
                  <a:pt x="1745" y="146"/>
                </a:lnTo>
                <a:lnTo>
                  <a:pt x="1746" y="146"/>
                </a:lnTo>
                <a:lnTo>
                  <a:pt x="1746" y="146"/>
                </a:lnTo>
                <a:lnTo>
                  <a:pt x="1746" y="146"/>
                </a:lnTo>
                <a:lnTo>
                  <a:pt x="1747" y="146"/>
                </a:lnTo>
                <a:lnTo>
                  <a:pt x="1747" y="146"/>
                </a:lnTo>
                <a:lnTo>
                  <a:pt x="1748" y="146"/>
                </a:lnTo>
                <a:lnTo>
                  <a:pt x="1748" y="148"/>
                </a:lnTo>
                <a:lnTo>
                  <a:pt x="1749" y="148"/>
                </a:lnTo>
                <a:lnTo>
                  <a:pt x="1749" y="149"/>
                </a:lnTo>
                <a:lnTo>
                  <a:pt x="1750" y="149"/>
                </a:lnTo>
                <a:lnTo>
                  <a:pt x="1750" y="149"/>
                </a:lnTo>
                <a:lnTo>
                  <a:pt x="1751" y="152"/>
                </a:lnTo>
                <a:lnTo>
                  <a:pt x="1751" y="154"/>
                </a:lnTo>
                <a:lnTo>
                  <a:pt x="1752" y="154"/>
                </a:lnTo>
                <a:lnTo>
                  <a:pt x="1752" y="154"/>
                </a:lnTo>
                <a:lnTo>
                  <a:pt x="1753" y="154"/>
                </a:lnTo>
                <a:lnTo>
                  <a:pt x="1753" y="153"/>
                </a:lnTo>
                <a:lnTo>
                  <a:pt x="1754" y="153"/>
                </a:lnTo>
                <a:lnTo>
                  <a:pt x="1754" y="153"/>
                </a:lnTo>
                <a:lnTo>
                  <a:pt x="1755" y="153"/>
                </a:lnTo>
                <a:lnTo>
                  <a:pt x="1755" y="153"/>
                </a:lnTo>
                <a:lnTo>
                  <a:pt x="1755" y="153"/>
                </a:lnTo>
                <a:lnTo>
                  <a:pt x="1756" y="153"/>
                </a:lnTo>
                <a:lnTo>
                  <a:pt x="1756" y="153"/>
                </a:lnTo>
                <a:lnTo>
                  <a:pt x="1757" y="153"/>
                </a:lnTo>
                <a:lnTo>
                  <a:pt x="1757" y="153"/>
                </a:lnTo>
                <a:lnTo>
                  <a:pt x="1758" y="153"/>
                </a:lnTo>
                <a:lnTo>
                  <a:pt x="1758" y="152"/>
                </a:lnTo>
                <a:lnTo>
                  <a:pt x="1759" y="153"/>
                </a:lnTo>
                <a:lnTo>
                  <a:pt x="1759" y="153"/>
                </a:lnTo>
                <a:lnTo>
                  <a:pt x="1760" y="155"/>
                </a:lnTo>
                <a:lnTo>
                  <a:pt x="1760" y="156"/>
                </a:lnTo>
                <a:lnTo>
                  <a:pt x="1761" y="156"/>
                </a:lnTo>
                <a:lnTo>
                  <a:pt x="1761" y="155"/>
                </a:lnTo>
                <a:lnTo>
                  <a:pt x="1762" y="154"/>
                </a:lnTo>
                <a:lnTo>
                  <a:pt x="1762" y="154"/>
                </a:lnTo>
                <a:lnTo>
                  <a:pt x="1763" y="154"/>
                </a:lnTo>
                <a:lnTo>
                  <a:pt x="1763" y="155"/>
                </a:lnTo>
                <a:lnTo>
                  <a:pt x="1764" y="155"/>
                </a:lnTo>
                <a:lnTo>
                  <a:pt x="1764" y="155"/>
                </a:lnTo>
                <a:lnTo>
                  <a:pt x="1764" y="155"/>
                </a:lnTo>
                <a:lnTo>
                  <a:pt x="1765" y="156"/>
                </a:lnTo>
                <a:lnTo>
                  <a:pt x="1765" y="156"/>
                </a:lnTo>
                <a:lnTo>
                  <a:pt x="1766" y="156"/>
                </a:lnTo>
                <a:lnTo>
                  <a:pt x="1766" y="157"/>
                </a:lnTo>
                <a:lnTo>
                  <a:pt x="1767" y="157"/>
                </a:lnTo>
                <a:lnTo>
                  <a:pt x="1767" y="156"/>
                </a:lnTo>
                <a:lnTo>
                  <a:pt x="1768" y="156"/>
                </a:lnTo>
                <a:lnTo>
                  <a:pt x="1768" y="156"/>
                </a:lnTo>
                <a:lnTo>
                  <a:pt x="1769" y="156"/>
                </a:lnTo>
                <a:lnTo>
                  <a:pt x="1769" y="156"/>
                </a:lnTo>
                <a:lnTo>
                  <a:pt x="1769" y="156"/>
                </a:lnTo>
                <a:lnTo>
                  <a:pt x="1770" y="156"/>
                </a:lnTo>
                <a:lnTo>
                  <a:pt x="1771" y="156"/>
                </a:lnTo>
                <a:lnTo>
                  <a:pt x="1771" y="156"/>
                </a:lnTo>
                <a:lnTo>
                  <a:pt x="1772" y="157"/>
                </a:lnTo>
                <a:lnTo>
                  <a:pt x="1772" y="157"/>
                </a:lnTo>
                <a:lnTo>
                  <a:pt x="1772" y="158"/>
                </a:lnTo>
                <a:lnTo>
                  <a:pt x="1773" y="158"/>
                </a:lnTo>
                <a:lnTo>
                  <a:pt x="1773" y="157"/>
                </a:lnTo>
                <a:lnTo>
                  <a:pt x="1774" y="156"/>
                </a:lnTo>
                <a:lnTo>
                  <a:pt x="1774" y="156"/>
                </a:lnTo>
                <a:lnTo>
                  <a:pt x="1775" y="157"/>
                </a:lnTo>
                <a:lnTo>
                  <a:pt x="1775" y="157"/>
                </a:lnTo>
                <a:lnTo>
                  <a:pt x="1776" y="157"/>
                </a:lnTo>
                <a:lnTo>
                  <a:pt x="1776" y="157"/>
                </a:lnTo>
                <a:lnTo>
                  <a:pt x="1777" y="157"/>
                </a:lnTo>
                <a:lnTo>
                  <a:pt x="1777" y="157"/>
                </a:lnTo>
                <a:lnTo>
                  <a:pt x="1778" y="156"/>
                </a:lnTo>
                <a:lnTo>
                  <a:pt x="1778" y="155"/>
                </a:lnTo>
                <a:lnTo>
                  <a:pt x="1778" y="155"/>
                </a:lnTo>
                <a:lnTo>
                  <a:pt x="1779" y="154"/>
                </a:lnTo>
                <a:lnTo>
                  <a:pt x="1780" y="153"/>
                </a:lnTo>
                <a:lnTo>
                  <a:pt x="1780" y="152"/>
                </a:lnTo>
                <a:lnTo>
                  <a:pt x="1781" y="152"/>
                </a:lnTo>
                <a:lnTo>
                  <a:pt x="1781" y="153"/>
                </a:lnTo>
                <a:lnTo>
                  <a:pt x="1781" y="155"/>
                </a:lnTo>
                <a:lnTo>
                  <a:pt x="1782" y="156"/>
                </a:lnTo>
                <a:lnTo>
                  <a:pt x="1782" y="157"/>
                </a:lnTo>
                <a:lnTo>
                  <a:pt x="1783" y="157"/>
                </a:lnTo>
                <a:lnTo>
                  <a:pt x="1783" y="157"/>
                </a:lnTo>
                <a:lnTo>
                  <a:pt x="1784" y="157"/>
                </a:lnTo>
                <a:lnTo>
                  <a:pt x="1784" y="156"/>
                </a:lnTo>
                <a:lnTo>
                  <a:pt x="1785" y="155"/>
                </a:lnTo>
                <a:lnTo>
                  <a:pt x="1785" y="154"/>
                </a:lnTo>
                <a:lnTo>
                  <a:pt x="1786" y="154"/>
                </a:lnTo>
                <a:lnTo>
                  <a:pt x="1786" y="154"/>
                </a:lnTo>
                <a:lnTo>
                  <a:pt x="1787" y="154"/>
                </a:lnTo>
                <a:lnTo>
                  <a:pt x="1787" y="153"/>
                </a:lnTo>
                <a:lnTo>
                  <a:pt x="1787" y="153"/>
                </a:lnTo>
                <a:lnTo>
                  <a:pt x="1788" y="152"/>
                </a:lnTo>
                <a:lnTo>
                  <a:pt x="1789" y="152"/>
                </a:lnTo>
                <a:lnTo>
                  <a:pt x="1789" y="152"/>
                </a:lnTo>
                <a:lnTo>
                  <a:pt x="1789" y="152"/>
                </a:lnTo>
                <a:lnTo>
                  <a:pt x="1790" y="152"/>
                </a:lnTo>
                <a:lnTo>
                  <a:pt x="1790" y="151"/>
                </a:lnTo>
                <a:lnTo>
                  <a:pt x="1791" y="151"/>
                </a:lnTo>
                <a:lnTo>
                  <a:pt x="1791" y="151"/>
                </a:lnTo>
                <a:lnTo>
                  <a:pt x="1792" y="151"/>
                </a:lnTo>
                <a:lnTo>
                  <a:pt x="1792" y="151"/>
                </a:lnTo>
                <a:lnTo>
                  <a:pt x="1793" y="151"/>
                </a:lnTo>
                <a:lnTo>
                  <a:pt x="1793" y="151"/>
                </a:lnTo>
                <a:lnTo>
                  <a:pt x="1794" y="152"/>
                </a:lnTo>
                <a:lnTo>
                  <a:pt x="1794" y="151"/>
                </a:lnTo>
                <a:lnTo>
                  <a:pt x="1795" y="150"/>
                </a:lnTo>
                <a:lnTo>
                  <a:pt x="1795" y="150"/>
                </a:lnTo>
                <a:lnTo>
                  <a:pt x="1795" y="151"/>
                </a:lnTo>
                <a:lnTo>
                  <a:pt x="1796" y="152"/>
                </a:lnTo>
                <a:lnTo>
                  <a:pt x="1796" y="152"/>
                </a:lnTo>
                <a:lnTo>
                  <a:pt x="1797" y="153"/>
                </a:lnTo>
                <a:lnTo>
                  <a:pt x="1797" y="154"/>
                </a:lnTo>
                <a:lnTo>
                  <a:pt x="1798" y="156"/>
                </a:lnTo>
                <a:lnTo>
                  <a:pt x="1798" y="156"/>
                </a:lnTo>
                <a:lnTo>
                  <a:pt x="1799" y="156"/>
                </a:lnTo>
                <a:lnTo>
                  <a:pt x="1799" y="154"/>
                </a:lnTo>
                <a:lnTo>
                  <a:pt x="1800" y="153"/>
                </a:lnTo>
                <a:lnTo>
                  <a:pt x="1800" y="153"/>
                </a:lnTo>
                <a:lnTo>
                  <a:pt x="1801" y="153"/>
                </a:lnTo>
                <a:lnTo>
                  <a:pt x="1801" y="152"/>
                </a:lnTo>
                <a:lnTo>
                  <a:pt x="1802" y="151"/>
                </a:lnTo>
                <a:lnTo>
                  <a:pt x="1802" y="150"/>
                </a:lnTo>
                <a:lnTo>
                  <a:pt x="1803" y="149"/>
                </a:lnTo>
                <a:lnTo>
                  <a:pt x="1803" y="149"/>
                </a:lnTo>
                <a:lnTo>
                  <a:pt x="1804" y="149"/>
                </a:lnTo>
                <a:lnTo>
                  <a:pt x="1804" y="150"/>
                </a:lnTo>
                <a:lnTo>
                  <a:pt x="1804" y="149"/>
                </a:lnTo>
                <a:lnTo>
                  <a:pt x="1805" y="149"/>
                </a:lnTo>
                <a:lnTo>
                  <a:pt x="1805" y="149"/>
                </a:lnTo>
                <a:lnTo>
                  <a:pt x="1806" y="149"/>
                </a:lnTo>
                <a:lnTo>
                  <a:pt x="1806" y="149"/>
                </a:lnTo>
                <a:lnTo>
                  <a:pt x="1807" y="149"/>
                </a:lnTo>
                <a:lnTo>
                  <a:pt x="1807" y="149"/>
                </a:lnTo>
                <a:lnTo>
                  <a:pt x="1808" y="149"/>
                </a:lnTo>
                <a:lnTo>
                  <a:pt x="1808" y="150"/>
                </a:lnTo>
                <a:lnTo>
                  <a:pt x="1809" y="151"/>
                </a:lnTo>
                <a:lnTo>
                  <a:pt x="1809" y="151"/>
                </a:lnTo>
                <a:lnTo>
                  <a:pt x="1809" y="150"/>
                </a:lnTo>
                <a:lnTo>
                  <a:pt x="1810" y="150"/>
                </a:lnTo>
                <a:lnTo>
                  <a:pt x="1811" y="150"/>
                </a:lnTo>
                <a:lnTo>
                  <a:pt x="1811" y="150"/>
                </a:lnTo>
                <a:lnTo>
                  <a:pt x="1812" y="149"/>
                </a:lnTo>
                <a:lnTo>
                  <a:pt x="1812" y="149"/>
                </a:lnTo>
                <a:lnTo>
                  <a:pt x="1812" y="148"/>
                </a:lnTo>
                <a:lnTo>
                  <a:pt x="1813" y="148"/>
                </a:lnTo>
                <a:lnTo>
                  <a:pt x="1813" y="147"/>
                </a:lnTo>
                <a:lnTo>
                  <a:pt x="1814" y="148"/>
                </a:lnTo>
                <a:lnTo>
                  <a:pt x="1814" y="148"/>
                </a:lnTo>
                <a:lnTo>
                  <a:pt x="1815" y="149"/>
                </a:lnTo>
                <a:lnTo>
                  <a:pt x="1815" y="150"/>
                </a:lnTo>
                <a:lnTo>
                  <a:pt x="1816" y="150"/>
                </a:lnTo>
                <a:lnTo>
                  <a:pt x="1816" y="151"/>
                </a:lnTo>
                <a:lnTo>
                  <a:pt x="1817" y="152"/>
                </a:lnTo>
                <a:lnTo>
                  <a:pt x="1817" y="152"/>
                </a:lnTo>
                <a:lnTo>
                  <a:pt x="1818" y="152"/>
                </a:lnTo>
                <a:lnTo>
                  <a:pt x="1818" y="152"/>
                </a:lnTo>
                <a:lnTo>
                  <a:pt x="1818" y="152"/>
                </a:lnTo>
                <a:lnTo>
                  <a:pt x="1819" y="152"/>
                </a:lnTo>
                <a:lnTo>
                  <a:pt x="1820" y="152"/>
                </a:lnTo>
                <a:lnTo>
                  <a:pt x="1820" y="152"/>
                </a:lnTo>
                <a:lnTo>
                  <a:pt x="1821" y="152"/>
                </a:lnTo>
                <a:lnTo>
                  <a:pt x="1821" y="152"/>
                </a:lnTo>
                <a:lnTo>
                  <a:pt x="1821" y="152"/>
                </a:lnTo>
                <a:lnTo>
                  <a:pt x="1822" y="152"/>
                </a:lnTo>
                <a:lnTo>
                  <a:pt x="1822" y="152"/>
                </a:lnTo>
                <a:lnTo>
                  <a:pt x="1823" y="150"/>
                </a:lnTo>
                <a:lnTo>
                  <a:pt x="1823" y="150"/>
                </a:lnTo>
                <a:lnTo>
                  <a:pt x="1824" y="151"/>
                </a:lnTo>
                <a:lnTo>
                  <a:pt x="1824" y="152"/>
                </a:lnTo>
                <a:lnTo>
                  <a:pt x="1825" y="152"/>
                </a:lnTo>
                <a:lnTo>
                  <a:pt x="1825" y="152"/>
                </a:lnTo>
                <a:lnTo>
                  <a:pt x="1826" y="152"/>
                </a:lnTo>
                <a:lnTo>
                  <a:pt x="1826" y="152"/>
                </a:lnTo>
                <a:lnTo>
                  <a:pt x="1827" y="152"/>
                </a:lnTo>
                <a:lnTo>
                  <a:pt x="1827" y="152"/>
                </a:lnTo>
                <a:lnTo>
                  <a:pt x="1827" y="152"/>
                </a:lnTo>
                <a:lnTo>
                  <a:pt x="1828" y="152"/>
                </a:lnTo>
                <a:lnTo>
                  <a:pt x="1829" y="151"/>
                </a:lnTo>
                <a:lnTo>
                  <a:pt x="1829" y="151"/>
                </a:lnTo>
                <a:lnTo>
                  <a:pt x="1830" y="151"/>
                </a:lnTo>
                <a:lnTo>
                  <a:pt x="1830" y="152"/>
                </a:lnTo>
                <a:lnTo>
                  <a:pt x="1830" y="152"/>
                </a:lnTo>
                <a:lnTo>
                  <a:pt x="1831" y="152"/>
                </a:lnTo>
                <a:lnTo>
                  <a:pt x="1831" y="152"/>
                </a:lnTo>
                <a:lnTo>
                  <a:pt x="1832" y="152"/>
                </a:lnTo>
                <a:lnTo>
                  <a:pt x="1832" y="152"/>
                </a:lnTo>
                <a:lnTo>
                  <a:pt x="1833" y="152"/>
                </a:lnTo>
                <a:lnTo>
                  <a:pt x="1833" y="152"/>
                </a:lnTo>
                <a:lnTo>
                  <a:pt x="1834" y="153"/>
                </a:lnTo>
                <a:lnTo>
                  <a:pt x="1834" y="154"/>
                </a:lnTo>
                <a:lnTo>
                  <a:pt x="1835" y="154"/>
                </a:lnTo>
                <a:lnTo>
                  <a:pt x="1835" y="154"/>
                </a:lnTo>
                <a:lnTo>
                  <a:pt x="1835" y="154"/>
                </a:lnTo>
                <a:lnTo>
                  <a:pt x="1836" y="154"/>
                </a:lnTo>
                <a:lnTo>
                  <a:pt x="1836" y="154"/>
                </a:lnTo>
                <a:lnTo>
                  <a:pt x="1837" y="153"/>
                </a:lnTo>
                <a:lnTo>
                  <a:pt x="1838" y="153"/>
                </a:lnTo>
                <a:lnTo>
                  <a:pt x="1838" y="153"/>
                </a:lnTo>
                <a:lnTo>
                  <a:pt x="1838" y="154"/>
                </a:lnTo>
                <a:lnTo>
                  <a:pt x="1839" y="155"/>
                </a:lnTo>
                <a:lnTo>
                  <a:pt x="1839" y="156"/>
                </a:lnTo>
                <a:lnTo>
                  <a:pt x="1840" y="156"/>
                </a:lnTo>
                <a:lnTo>
                  <a:pt x="1840" y="157"/>
                </a:lnTo>
                <a:lnTo>
                  <a:pt x="1841" y="157"/>
                </a:lnTo>
                <a:lnTo>
                  <a:pt x="1841" y="156"/>
                </a:lnTo>
                <a:lnTo>
                  <a:pt x="1842" y="156"/>
                </a:lnTo>
                <a:lnTo>
                  <a:pt x="1842" y="153"/>
                </a:lnTo>
                <a:lnTo>
                  <a:pt x="1843" y="148"/>
                </a:lnTo>
                <a:lnTo>
                  <a:pt x="1843" y="148"/>
                </a:lnTo>
                <a:lnTo>
                  <a:pt x="1844" y="146"/>
                </a:lnTo>
                <a:lnTo>
                  <a:pt x="1844" y="142"/>
                </a:lnTo>
                <a:lnTo>
                  <a:pt x="1844" y="138"/>
                </a:lnTo>
                <a:lnTo>
                  <a:pt x="1845" y="134"/>
                </a:lnTo>
                <a:lnTo>
                  <a:pt x="1845" y="132"/>
                </a:lnTo>
                <a:lnTo>
                  <a:pt x="1846" y="130"/>
                </a:lnTo>
                <a:lnTo>
                  <a:pt x="1846" y="129"/>
                </a:lnTo>
                <a:lnTo>
                  <a:pt x="1847" y="127"/>
                </a:lnTo>
                <a:lnTo>
                  <a:pt x="1847" y="125"/>
                </a:lnTo>
                <a:lnTo>
                  <a:pt x="1848" y="122"/>
                </a:lnTo>
                <a:lnTo>
                  <a:pt x="1848" y="120"/>
                </a:lnTo>
                <a:lnTo>
                  <a:pt x="1849" y="118"/>
                </a:lnTo>
                <a:lnTo>
                  <a:pt x="1849" y="115"/>
                </a:lnTo>
                <a:lnTo>
                  <a:pt x="1850" y="114"/>
                </a:lnTo>
                <a:lnTo>
                  <a:pt x="1850" y="113"/>
                </a:lnTo>
                <a:lnTo>
                  <a:pt x="1851" y="113"/>
                </a:lnTo>
                <a:lnTo>
                  <a:pt x="1851" y="113"/>
                </a:lnTo>
                <a:lnTo>
                  <a:pt x="1852" y="113"/>
                </a:lnTo>
                <a:lnTo>
                  <a:pt x="1852" y="112"/>
                </a:lnTo>
                <a:lnTo>
                  <a:pt x="1852" y="110"/>
                </a:lnTo>
                <a:lnTo>
                  <a:pt x="1853" y="109"/>
                </a:lnTo>
                <a:lnTo>
                  <a:pt x="1853" y="106"/>
                </a:lnTo>
                <a:lnTo>
                  <a:pt x="1854" y="105"/>
                </a:lnTo>
                <a:lnTo>
                  <a:pt x="1854" y="105"/>
                </a:lnTo>
                <a:lnTo>
                  <a:pt x="1855" y="110"/>
                </a:lnTo>
                <a:lnTo>
                  <a:pt x="1855" y="112"/>
                </a:lnTo>
                <a:lnTo>
                  <a:pt x="1856" y="115"/>
                </a:lnTo>
                <a:lnTo>
                  <a:pt x="1856" y="118"/>
                </a:lnTo>
                <a:lnTo>
                  <a:pt x="1857" y="122"/>
                </a:lnTo>
                <a:lnTo>
                  <a:pt x="1857" y="124"/>
                </a:lnTo>
                <a:lnTo>
                  <a:pt x="1858" y="126"/>
                </a:lnTo>
                <a:lnTo>
                  <a:pt x="1858" y="128"/>
                </a:lnTo>
                <a:lnTo>
                  <a:pt x="1858" y="129"/>
                </a:lnTo>
                <a:lnTo>
                  <a:pt x="1859" y="127"/>
                </a:lnTo>
                <a:lnTo>
                  <a:pt x="1860" y="125"/>
                </a:lnTo>
                <a:lnTo>
                  <a:pt x="1860" y="123"/>
                </a:lnTo>
                <a:lnTo>
                  <a:pt x="1861" y="122"/>
                </a:lnTo>
                <a:lnTo>
                  <a:pt x="1861" y="122"/>
                </a:lnTo>
                <a:lnTo>
                  <a:pt x="1861" y="122"/>
                </a:lnTo>
                <a:lnTo>
                  <a:pt x="1862" y="122"/>
                </a:lnTo>
                <a:lnTo>
                  <a:pt x="1862" y="123"/>
                </a:lnTo>
                <a:lnTo>
                  <a:pt x="1863" y="124"/>
                </a:lnTo>
                <a:lnTo>
                  <a:pt x="1863" y="124"/>
                </a:lnTo>
                <a:lnTo>
                  <a:pt x="1864" y="125"/>
                </a:lnTo>
                <a:lnTo>
                  <a:pt x="1864" y="125"/>
                </a:lnTo>
                <a:lnTo>
                  <a:pt x="1865" y="125"/>
                </a:lnTo>
                <a:lnTo>
                  <a:pt x="1865" y="131"/>
                </a:lnTo>
                <a:lnTo>
                  <a:pt x="1866" y="139"/>
                </a:lnTo>
                <a:lnTo>
                  <a:pt x="1866" y="144"/>
                </a:lnTo>
                <a:lnTo>
                  <a:pt x="1867" y="144"/>
                </a:lnTo>
                <a:lnTo>
                  <a:pt x="1867" y="144"/>
                </a:lnTo>
                <a:lnTo>
                  <a:pt x="1867" y="145"/>
                </a:lnTo>
                <a:lnTo>
                  <a:pt x="1868" y="146"/>
                </a:lnTo>
                <a:lnTo>
                  <a:pt x="1869" y="146"/>
                </a:lnTo>
                <a:lnTo>
                  <a:pt x="1869" y="147"/>
                </a:lnTo>
                <a:lnTo>
                  <a:pt x="1870" y="144"/>
                </a:lnTo>
                <a:lnTo>
                  <a:pt x="1870" y="141"/>
                </a:lnTo>
                <a:lnTo>
                  <a:pt x="1870" y="141"/>
                </a:lnTo>
                <a:lnTo>
                  <a:pt x="1871" y="142"/>
                </a:lnTo>
                <a:lnTo>
                  <a:pt x="1871" y="146"/>
                </a:lnTo>
                <a:lnTo>
                  <a:pt x="1872" y="148"/>
                </a:lnTo>
                <a:lnTo>
                  <a:pt x="1872" y="148"/>
                </a:lnTo>
                <a:lnTo>
                  <a:pt x="1873" y="148"/>
                </a:lnTo>
                <a:lnTo>
                  <a:pt x="1873" y="147"/>
                </a:lnTo>
                <a:lnTo>
                  <a:pt x="1874" y="144"/>
                </a:lnTo>
                <a:lnTo>
                  <a:pt x="1874" y="146"/>
                </a:lnTo>
                <a:lnTo>
                  <a:pt x="1875" y="150"/>
                </a:lnTo>
                <a:lnTo>
                  <a:pt x="1875" y="150"/>
                </a:lnTo>
                <a:lnTo>
                  <a:pt x="1875" y="150"/>
                </a:lnTo>
                <a:lnTo>
                  <a:pt x="1876" y="150"/>
                </a:lnTo>
                <a:lnTo>
                  <a:pt x="1876" y="150"/>
                </a:lnTo>
                <a:lnTo>
                  <a:pt x="1877" y="150"/>
                </a:lnTo>
                <a:lnTo>
                  <a:pt x="1878" y="150"/>
                </a:lnTo>
                <a:lnTo>
                  <a:pt x="1878" y="150"/>
                </a:lnTo>
                <a:lnTo>
                  <a:pt x="1878" y="150"/>
                </a:lnTo>
                <a:lnTo>
                  <a:pt x="1879" y="149"/>
                </a:lnTo>
                <a:lnTo>
                  <a:pt x="1879" y="149"/>
                </a:lnTo>
                <a:lnTo>
                  <a:pt x="1880" y="148"/>
                </a:lnTo>
                <a:lnTo>
                  <a:pt x="1880" y="148"/>
                </a:lnTo>
                <a:lnTo>
                  <a:pt x="1881" y="148"/>
                </a:lnTo>
                <a:lnTo>
                  <a:pt x="1881" y="148"/>
                </a:lnTo>
                <a:lnTo>
                  <a:pt x="1882" y="148"/>
                </a:lnTo>
                <a:lnTo>
                  <a:pt x="1882" y="150"/>
                </a:lnTo>
                <a:lnTo>
                  <a:pt x="1883" y="151"/>
                </a:lnTo>
                <a:lnTo>
                  <a:pt x="1883" y="152"/>
                </a:lnTo>
                <a:lnTo>
                  <a:pt x="1884" y="151"/>
                </a:lnTo>
                <a:lnTo>
                  <a:pt x="1884" y="151"/>
                </a:lnTo>
                <a:lnTo>
                  <a:pt x="1884" y="152"/>
                </a:lnTo>
                <a:lnTo>
                  <a:pt x="1885" y="151"/>
                </a:lnTo>
                <a:lnTo>
                  <a:pt x="1885" y="151"/>
                </a:lnTo>
                <a:lnTo>
                  <a:pt x="1886" y="151"/>
                </a:lnTo>
                <a:lnTo>
                  <a:pt x="1886" y="150"/>
                </a:lnTo>
                <a:lnTo>
                  <a:pt x="1887" y="150"/>
                </a:lnTo>
                <a:lnTo>
                  <a:pt x="1887" y="149"/>
                </a:lnTo>
                <a:lnTo>
                  <a:pt x="1888" y="149"/>
                </a:lnTo>
                <a:lnTo>
                  <a:pt x="1888" y="149"/>
                </a:lnTo>
                <a:lnTo>
                  <a:pt x="1889" y="149"/>
                </a:lnTo>
                <a:lnTo>
                  <a:pt x="1889" y="149"/>
                </a:lnTo>
                <a:lnTo>
                  <a:pt x="1890" y="147"/>
                </a:lnTo>
                <a:lnTo>
                  <a:pt x="1890" y="144"/>
                </a:lnTo>
                <a:lnTo>
                  <a:pt x="1891" y="141"/>
                </a:lnTo>
                <a:lnTo>
                  <a:pt x="1891" y="141"/>
                </a:lnTo>
                <a:lnTo>
                  <a:pt x="1892" y="141"/>
                </a:lnTo>
                <a:lnTo>
                  <a:pt x="1892" y="140"/>
                </a:lnTo>
                <a:lnTo>
                  <a:pt x="1893" y="139"/>
                </a:lnTo>
                <a:lnTo>
                  <a:pt x="1893" y="138"/>
                </a:lnTo>
                <a:lnTo>
                  <a:pt x="1893" y="138"/>
                </a:lnTo>
                <a:lnTo>
                  <a:pt x="1894" y="139"/>
                </a:lnTo>
                <a:lnTo>
                  <a:pt x="1894" y="139"/>
                </a:lnTo>
                <a:lnTo>
                  <a:pt x="1895" y="137"/>
                </a:lnTo>
                <a:lnTo>
                  <a:pt x="1895" y="135"/>
                </a:lnTo>
                <a:lnTo>
                  <a:pt x="1896" y="136"/>
                </a:lnTo>
                <a:lnTo>
                  <a:pt x="1896" y="137"/>
                </a:lnTo>
                <a:lnTo>
                  <a:pt x="1897" y="137"/>
                </a:lnTo>
                <a:lnTo>
                  <a:pt x="1897" y="137"/>
                </a:lnTo>
                <a:lnTo>
                  <a:pt x="1898" y="138"/>
                </a:lnTo>
                <a:lnTo>
                  <a:pt x="1898" y="141"/>
                </a:lnTo>
                <a:lnTo>
                  <a:pt x="1898" y="137"/>
                </a:lnTo>
                <a:lnTo>
                  <a:pt x="1899" y="133"/>
                </a:lnTo>
                <a:lnTo>
                  <a:pt x="1900" y="134"/>
                </a:lnTo>
                <a:lnTo>
                  <a:pt x="1900" y="135"/>
                </a:lnTo>
                <a:lnTo>
                  <a:pt x="1901" y="135"/>
                </a:lnTo>
                <a:lnTo>
                  <a:pt x="1901" y="135"/>
                </a:lnTo>
                <a:lnTo>
                  <a:pt x="1901" y="135"/>
                </a:lnTo>
                <a:lnTo>
                  <a:pt x="1902" y="134"/>
                </a:lnTo>
                <a:lnTo>
                  <a:pt x="1902" y="134"/>
                </a:lnTo>
                <a:lnTo>
                  <a:pt x="1903" y="134"/>
                </a:lnTo>
                <a:lnTo>
                  <a:pt x="1903" y="134"/>
                </a:lnTo>
                <a:lnTo>
                  <a:pt x="1904" y="134"/>
                </a:lnTo>
                <a:lnTo>
                  <a:pt x="1904" y="134"/>
                </a:lnTo>
                <a:lnTo>
                  <a:pt x="1905" y="135"/>
                </a:lnTo>
                <a:lnTo>
                  <a:pt x="1905" y="135"/>
                </a:lnTo>
                <a:lnTo>
                  <a:pt x="1906" y="135"/>
                </a:lnTo>
                <a:lnTo>
                  <a:pt x="1906" y="135"/>
                </a:lnTo>
                <a:lnTo>
                  <a:pt x="1907" y="135"/>
                </a:lnTo>
                <a:lnTo>
                  <a:pt x="1907" y="135"/>
                </a:lnTo>
                <a:lnTo>
                  <a:pt x="1907" y="135"/>
                </a:lnTo>
                <a:lnTo>
                  <a:pt x="1908" y="135"/>
                </a:lnTo>
                <a:lnTo>
                  <a:pt x="1909" y="135"/>
                </a:lnTo>
                <a:lnTo>
                  <a:pt x="1909" y="135"/>
                </a:lnTo>
                <a:lnTo>
                  <a:pt x="1910" y="136"/>
                </a:lnTo>
                <a:lnTo>
                  <a:pt x="1910" y="136"/>
                </a:lnTo>
                <a:lnTo>
                  <a:pt x="1910" y="137"/>
                </a:lnTo>
                <a:lnTo>
                  <a:pt x="1911" y="137"/>
                </a:lnTo>
                <a:lnTo>
                  <a:pt x="1911" y="137"/>
                </a:lnTo>
                <a:lnTo>
                  <a:pt x="1912" y="137"/>
                </a:lnTo>
                <a:lnTo>
                  <a:pt x="1912" y="139"/>
                </a:lnTo>
                <a:lnTo>
                  <a:pt x="1913" y="141"/>
                </a:lnTo>
                <a:lnTo>
                  <a:pt x="1913" y="142"/>
                </a:lnTo>
                <a:lnTo>
                  <a:pt x="1914" y="143"/>
                </a:lnTo>
                <a:lnTo>
                  <a:pt x="1914" y="143"/>
                </a:lnTo>
                <a:lnTo>
                  <a:pt x="1915" y="143"/>
                </a:lnTo>
                <a:lnTo>
                  <a:pt x="1915" y="143"/>
                </a:lnTo>
                <a:lnTo>
                  <a:pt x="1916" y="144"/>
                </a:lnTo>
                <a:lnTo>
                  <a:pt x="1916" y="145"/>
                </a:lnTo>
                <a:lnTo>
                  <a:pt x="1916" y="148"/>
                </a:lnTo>
                <a:lnTo>
                  <a:pt x="1917" y="149"/>
                </a:lnTo>
                <a:lnTo>
                  <a:pt x="1918" y="148"/>
                </a:lnTo>
                <a:lnTo>
                  <a:pt x="1918" y="147"/>
                </a:lnTo>
                <a:lnTo>
                  <a:pt x="1918" y="146"/>
                </a:lnTo>
                <a:lnTo>
                  <a:pt x="1919" y="147"/>
                </a:lnTo>
                <a:lnTo>
                  <a:pt x="1919" y="148"/>
                </a:lnTo>
                <a:lnTo>
                  <a:pt x="1920" y="150"/>
                </a:lnTo>
                <a:lnTo>
                  <a:pt x="1920" y="150"/>
                </a:lnTo>
                <a:lnTo>
                  <a:pt x="1921" y="148"/>
                </a:lnTo>
                <a:lnTo>
                  <a:pt x="1921" y="149"/>
                </a:lnTo>
                <a:lnTo>
                  <a:pt x="1922" y="149"/>
                </a:lnTo>
                <a:lnTo>
                  <a:pt x="1922" y="150"/>
                </a:lnTo>
                <a:lnTo>
                  <a:pt x="1923" y="150"/>
                </a:lnTo>
                <a:lnTo>
                  <a:pt x="1923" y="151"/>
                </a:lnTo>
                <a:lnTo>
                  <a:pt x="1924" y="151"/>
                </a:lnTo>
                <a:lnTo>
                  <a:pt x="1924" y="151"/>
                </a:lnTo>
                <a:lnTo>
                  <a:pt x="1924" y="151"/>
                </a:lnTo>
                <a:lnTo>
                  <a:pt x="1925" y="150"/>
                </a:lnTo>
                <a:lnTo>
                  <a:pt x="1925" y="150"/>
                </a:lnTo>
                <a:lnTo>
                  <a:pt x="1926" y="150"/>
                </a:lnTo>
                <a:lnTo>
                  <a:pt x="1927" y="150"/>
                </a:lnTo>
                <a:lnTo>
                  <a:pt x="1927" y="150"/>
                </a:lnTo>
                <a:lnTo>
                  <a:pt x="1927" y="150"/>
                </a:lnTo>
                <a:lnTo>
                  <a:pt x="1928" y="151"/>
                </a:lnTo>
                <a:lnTo>
                  <a:pt x="1928" y="152"/>
                </a:lnTo>
                <a:lnTo>
                  <a:pt x="1929" y="152"/>
                </a:lnTo>
                <a:lnTo>
                  <a:pt x="1929" y="152"/>
                </a:lnTo>
                <a:lnTo>
                  <a:pt x="1930" y="152"/>
                </a:lnTo>
                <a:lnTo>
                  <a:pt x="1930" y="152"/>
                </a:lnTo>
                <a:lnTo>
                  <a:pt x="1931" y="151"/>
                </a:lnTo>
                <a:lnTo>
                  <a:pt x="1931" y="149"/>
                </a:lnTo>
                <a:lnTo>
                  <a:pt x="1932" y="147"/>
                </a:lnTo>
                <a:lnTo>
                  <a:pt x="1932" y="147"/>
                </a:lnTo>
                <a:lnTo>
                  <a:pt x="1933" y="147"/>
                </a:lnTo>
                <a:lnTo>
                  <a:pt x="1933" y="147"/>
                </a:lnTo>
                <a:lnTo>
                  <a:pt x="1933" y="146"/>
                </a:lnTo>
                <a:lnTo>
                  <a:pt x="1934" y="146"/>
                </a:lnTo>
                <a:lnTo>
                  <a:pt x="1934" y="146"/>
                </a:lnTo>
                <a:lnTo>
                  <a:pt x="1935" y="146"/>
                </a:lnTo>
                <a:lnTo>
                  <a:pt x="1935" y="146"/>
                </a:lnTo>
                <a:lnTo>
                  <a:pt x="1936" y="145"/>
                </a:lnTo>
                <a:lnTo>
                  <a:pt x="1936" y="145"/>
                </a:lnTo>
                <a:lnTo>
                  <a:pt x="1937" y="146"/>
                </a:lnTo>
                <a:lnTo>
                  <a:pt x="1937" y="146"/>
                </a:lnTo>
                <a:lnTo>
                  <a:pt x="1938" y="145"/>
                </a:lnTo>
                <a:lnTo>
                  <a:pt x="1938" y="145"/>
                </a:lnTo>
                <a:lnTo>
                  <a:pt x="1939" y="145"/>
                </a:lnTo>
                <a:lnTo>
                  <a:pt x="1939" y="145"/>
                </a:lnTo>
                <a:lnTo>
                  <a:pt x="1940" y="146"/>
                </a:lnTo>
                <a:lnTo>
                  <a:pt x="1940" y="146"/>
                </a:lnTo>
                <a:lnTo>
                  <a:pt x="1941" y="146"/>
                </a:lnTo>
                <a:lnTo>
                  <a:pt x="1941" y="146"/>
                </a:lnTo>
                <a:lnTo>
                  <a:pt x="1941" y="144"/>
                </a:lnTo>
                <a:lnTo>
                  <a:pt x="1942" y="143"/>
                </a:lnTo>
                <a:lnTo>
                  <a:pt x="1942" y="143"/>
                </a:lnTo>
                <a:lnTo>
                  <a:pt x="1943" y="143"/>
                </a:lnTo>
                <a:lnTo>
                  <a:pt x="1943" y="142"/>
                </a:lnTo>
                <a:lnTo>
                  <a:pt x="1944" y="141"/>
                </a:lnTo>
                <a:lnTo>
                  <a:pt x="1944" y="141"/>
                </a:lnTo>
                <a:lnTo>
                  <a:pt x="1945" y="141"/>
                </a:lnTo>
                <a:lnTo>
                  <a:pt x="1945" y="141"/>
                </a:lnTo>
                <a:lnTo>
                  <a:pt x="1946" y="140"/>
                </a:lnTo>
                <a:lnTo>
                  <a:pt x="1946" y="139"/>
                </a:lnTo>
                <a:lnTo>
                  <a:pt x="1947" y="138"/>
                </a:lnTo>
                <a:lnTo>
                  <a:pt x="1947" y="138"/>
                </a:lnTo>
                <a:lnTo>
                  <a:pt x="1947" y="138"/>
                </a:lnTo>
                <a:lnTo>
                  <a:pt x="1948" y="137"/>
                </a:lnTo>
                <a:lnTo>
                  <a:pt x="1949" y="138"/>
                </a:lnTo>
                <a:lnTo>
                  <a:pt x="1949" y="138"/>
                </a:lnTo>
                <a:lnTo>
                  <a:pt x="1950" y="137"/>
                </a:lnTo>
                <a:lnTo>
                  <a:pt x="1950" y="136"/>
                </a:lnTo>
                <a:lnTo>
                  <a:pt x="1950" y="136"/>
                </a:lnTo>
                <a:lnTo>
                  <a:pt x="1951" y="136"/>
                </a:lnTo>
                <a:lnTo>
                  <a:pt x="1951" y="136"/>
                </a:lnTo>
                <a:lnTo>
                  <a:pt x="1952" y="135"/>
                </a:lnTo>
                <a:lnTo>
                  <a:pt x="1952" y="135"/>
                </a:lnTo>
                <a:lnTo>
                  <a:pt x="1953" y="135"/>
                </a:lnTo>
                <a:lnTo>
                  <a:pt x="1953" y="136"/>
                </a:lnTo>
                <a:lnTo>
                  <a:pt x="1954" y="136"/>
                </a:lnTo>
                <a:lnTo>
                  <a:pt x="1954" y="136"/>
                </a:lnTo>
                <a:lnTo>
                  <a:pt x="1955" y="137"/>
                </a:lnTo>
                <a:lnTo>
                  <a:pt x="1955" y="137"/>
                </a:lnTo>
                <a:lnTo>
                  <a:pt x="1956" y="138"/>
                </a:lnTo>
                <a:lnTo>
                  <a:pt x="1956" y="141"/>
                </a:lnTo>
                <a:lnTo>
                  <a:pt x="1956" y="145"/>
                </a:lnTo>
                <a:lnTo>
                  <a:pt x="1957" y="145"/>
                </a:lnTo>
                <a:lnTo>
                  <a:pt x="1958" y="145"/>
                </a:lnTo>
                <a:lnTo>
                  <a:pt x="1958" y="146"/>
                </a:lnTo>
                <a:lnTo>
                  <a:pt x="1959" y="147"/>
                </a:lnTo>
                <a:lnTo>
                  <a:pt x="1959" y="147"/>
                </a:lnTo>
                <a:lnTo>
                  <a:pt x="1959" y="146"/>
                </a:lnTo>
                <a:lnTo>
                  <a:pt x="1960" y="146"/>
                </a:lnTo>
                <a:lnTo>
                  <a:pt x="1960" y="146"/>
                </a:lnTo>
                <a:lnTo>
                  <a:pt x="1961" y="145"/>
                </a:lnTo>
                <a:lnTo>
                  <a:pt x="1961" y="143"/>
                </a:lnTo>
                <a:lnTo>
                  <a:pt x="1962" y="144"/>
                </a:lnTo>
                <a:lnTo>
                  <a:pt x="1962" y="144"/>
                </a:lnTo>
                <a:lnTo>
                  <a:pt x="1963" y="144"/>
                </a:lnTo>
                <a:lnTo>
                  <a:pt x="1963" y="142"/>
                </a:lnTo>
                <a:lnTo>
                  <a:pt x="1964" y="142"/>
                </a:lnTo>
                <a:lnTo>
                  <a:pt x="1964" y="143"/>
                </a:lnTo>
                <a:lnTo>
                  <a:pt x="1964" y="143"/>
                </a:lnTo>
                <a:lnTo>
                  <a:pt x="1965" y="143"/>
                </a:lnTo>
                <a:lnTo>
                  <a:pt x="1965" y="143"/>
                </a:lnTo>
                <a:lnTo>
                  <a:pt x="1966" y="143"/>
                </a:lnTo>
                <a:lnTo>
                  <a:pt x="1967" y="143"/>
                </a:lnTo>
                <a:lnTo>
                  <a:pt x="1967" y="144"/>
                </a:lnTo>
                <a:lnTo>
                  <a:pt x="1967" y="144"/>
                </a:lnTo>
                <a:lnTo>
                  <a:pt x="1968" y="143"/>
                </a:lnTo>
                <a:lnTo>
                  <a:pt x="1968" y="141"/>
                </a:lnTo>
                <a:lnTo>
                  <a:pt x="1969" y="141"/>
                </a:lnTo>
                <a:lnTo>
                  <a:pt x="1969" y="139"/>
                </a:lnTo>
                <a:lnTo>
                  <a:pt x="1970" y="137"/>
                </a:lnTo>
                <a:lnTo>
                  <a:pt x="1970" y="136"/>
                </a:lnTo>
                <a:lnTo>
                  <a:pt x="1971" y="135"/>
                </a:lnTo>
                <a:lnTo>
                  <a:pt x="1971" y="133"/>
                </a:lnTo>
                <a:lnTo>
                  <a:pt x="1972" y="133"/>
                </a:lnTo>
                <a:lnTo>
                  <a:pt x="1972" y="133"/>
                </a:lnTo>
                <a:lnTo>
                  <a:pt x="1973" y="133"/>
                </a:lnTo>
                <a:lnTo>
                  <a:pt x="1973" y="134"/>
                </a:lnTo>
                <a:lnTo>
                  <a:pt x="1973" y="137"/>
                </a:lnTo>
                <a:lnTo>
                  <a:pt x="1974" y="141"/>
                </a:lnTo>
                <a:lnTo>
                  <a:pt x="1974" y="147"/>
                </a:lnTo>
                <a:lnTo>
                  <a:pt x="1975" y="148"/>
                </a:lnTo>
                <a:lnTo>
                  <a:pt x="1975" y="150"/>
                </a:lnTo>
                <a:lnTo>
                  <a:pt x="1976" y="152"/>
                </a:lnTo>
                <a:lnTo>
                  <a:pt x="1976" y="152"/>
                </a:lnTo>
                <a:lnTo>
                  <a:pt x="1977" y="152"/>
                </a:lnTo>
                <a:lnTo>
                  <a:pt x="1977" y="153"/>
                </a:lnTo>
                <a:lnTo>
                  <a:pt x="1978" y="154"/>
                </a:lnTo>
                <a:lnTo>
                  <a:pt x="1978" y="155"/>
                </a:lnTo>
                <a:lnTo>
                  <a:pt x="1979" y="155"/>
                </a:lnTo>
                <a:lnTo>
                  <a:pt x="1979" y="156"/>
                </a:lnTo>
                <a:lnTo>
                  <a:pt x="1980" y="156"/>
                </a:lnTo>
                <a:lnTo>
                  <a:pt x="1980" y="158"/>
                </a:lnTo>
                <a:lnTo>
                  <a:pt x="1981" y="154"/>
                </a:lnTo>
                <a:lnTo>
                  <a:pt x="1981" y="150"/>
                </a:lnTo>
                <a:lnTo>
                  <a:pt x="1982" y="149"/>
                </a:lnTo>
                <a:lnTo>
                  <a:pt x="1982" y="149"/>
                </a:lnTo>
                <a:lnTo>
                  <a:pt x="1982" y="149"/>
                </a:lnTo>
                <a:lnTo>
                  <a:pt x="1983" y="149"/>
                </a:lnTo>
                <a:lnTo>
                  <a:pt x="1983" y="149"/>
                </a:lnTo>
                <a:lnTo>
                  <a:pt x="1984" y="149"/>
                </a:lnTo>
                <a:lnTo>
                  <a:pt x="1984" y="149"/>
                </a:lnTo>
                <a:lnTo>
                  <a:pt x="1985" y="149"/>
                </a:lnTo>
                <a:lnTo>
                  <a:pt x="1985" y="150"/>
                </a:lnTo>
                <a:lnTo>
                  <a:pt x="1986" y="150"/>
                </a:lnTo>
                <a:lnTo>
                  <a:pt x="1986" y="150"/>
                </a:lnTo>
                <a:lnTo>
                  <a:pt x="1987" y="151"/>
                </a:lnTo>
                <a:lnTo>
                  <a:pt x="1987" y="151"/>
                </a:lnTo>
                <a:lnTo>
                  <a:pt x="1987" y="151"/>
                </a:lnTo>
                <a:lnTo>
                  <a:pt x="1988" y="150"/>
                </a:lnTo>
                <a:lnTo>
                  <a:pt x="1989" y="147"/>
                </a:lnTo>
                <a:lnTo>
                  <a:pt x="1989" y="145"/>
                </a:lnTo>
                <a:lnTo>
                  <a:pt x="1990" y="145"/>
                </a:lnTo>
                <a:lnTo>
                  <a:pt x="1990" y="144"/>
                </a:lnTo>
                <a:lnTo>
                  <a:pt x="1990" y="146"/>
                </a:lnTo>
                <a:lnTo>
                  <a:pt x="1991" y="145"/>
                </a:lnTo>
                <a:lnTo>
                  <a:pt x="1991" y="145"/>
                </a:lnTo>
                <a:lnTo>
                  <a:pt x="1992" y="147"/>
                </a:lnTo>
                <a:lnTo>
                  <a:pt x="1992" y="147"/>
                </a:lnTo>
                <a:lnTo>
                  <a:pt x="1993" y="148"/>
                </a:lnTo>
                <a:lnTo>
                  <a:pt x="1993" y="148"/>
                </a:lnTo>
                <a:lnTo>
                  <a:pt x="1994" y="147"/>
                </a:lnTo>
                <a:lnTo>
                  <a:pt x="1994" y="147"/>
                </a:lnTo>
                <a:lnTo>
                  <a:pt x="1995" y="147"/>
                </a:lnTo>
                <a:lnTo>
                  <a:pt x="1995" y="147"/>
                </a:lnTo>
                <a:lnTo>
                  <a:pt x="1996" y="147"/>
                </a:lnTo>
                <a:lnTo>
                  <a:pt x="1996" y="148"/>
                </a:lnTo>
                <a:lnTo>
                  <a:pt x="1996" y="148"/>
                </a:lnTo>
                <a:lnTo>
                  <a:pt x="1997" y="148"/>
                </a:lnTo>
                <a:lnTo>
                  <a:pt x="1998" y="149"/>
                </a:lnTo>
                <a:lnTo>
                  <a:pt x="1998" y="149"/>
                </a:lnTo>
                <a:lnTo>
                  <a:pt x="1999" y="150"/>
                </a:lnTo>
                <a:lnTo>
                  <a:pt x="1999" y="149"/>
                </a:lnTo>
                <a:lnTo>
                  <a:pt x="1999" y="150"/>
                </a:lnTo>
                <a:lnTo>
                  <a:pt x="2000" y="149"/>
                </a:lnTo>
                <a:lnTo>
                  <a:pt x="2000" y="149"/>
                </a:lnTo>
                <a:lnTo>
                  <a:pt x="2001" y="149"/>
                </a:lnTo>
                <a:lnTo>
                  <a:pt x="2001" y="149"/>
                </a:lnTo>
                <a:lnTo>
                  <a:pt x="2002" y="148"/>
                </a:lnTo>
                <a:lnTo>
                  <a:pt x="2002" y="148"/>
                </a:lnTo>
                <a:lnTo>
                  <a:pt x="2003" y="147"/>
                </a:lnTo>
                <a:lnTo>
                  <a:pt x="2003" y="147"/>
                </a:lnTo>
                <a:lnTo>
                  <a:pt x="2004" y="149"/>
                </a:lnTo>
                <a:lnTo>
                  <a:pt x="2004" y="151"/>
                </a:lnTo>
                <a:lnTo>
                  <a:pt x="2004" y="151"/>
                </a:lnTo>
                <a:lnTo>
                  <a:pt x="2005" y="151"/>
                </a:lnTo>
                <a:lnTo>
                  <a:pt x="2005" y="152"/>
                </a:lnTo>
                <a:lnTo>
                  <a:pt x="2006" y="152"/>
                </a:lnTo>
                <a:lnTo>
                  <a:pt x="2007" y="152"/>
                </a:lnTo>
                <a:lnTo>
                  <a:pt x="2007" y="154"/>
                </a:lnTo>
                <a:lnTo>
                  <a:pt x="2007" y="155"/>
                </a:lnTo>
                <a:lnTo>
                  <a:pt x="2008" y="152"/>
                </a:lnTo>
                <a:lnTo>
                  <a:pt x="2008" y="149"/>
                </a:lnTo>
                <a:lnTo>
                  <a:pt x="2009" y="149"/>
                </a:lnTo>
                <a:lnTo>
                  <a:pt x="2009" y="148"/>
                </a:lnTo>
                <a:lnTo>
                  <a:pt x="2010" y="148"/>
                </a:lnTo>
                <a:lnTo>
                  <a:pt x="2010" y="148"/>
                </a:lnTo>
                <a:lnTo>
                  <a:pt x="2011" y="148"/>
                </a:lnTo>
                <a:lnTo>
                  <a:pt x="2011" y="147"/>
                </a:lnTo>
                <a:lnTo>
                  <a:pt x="2012" y="146"/>
                </a:lnTo>
                <a:lnTo>
                  <a:pt x="2012" y="147"/>
                </a:lnTo>
                <a:lnTo>
                  <a:pt x="2013" y="147"/>
                </a:lnTo>
                <a:lnTo>
                  <a:pt x="2013" y="147"/>
                </a:lnTo>
                <a:lnTo>
                  <a:pt x="2013" y="148"/>
                </a:lnTo>
                <a:lnTo>
                  <a:pt x="2014" y="149"/>
                </a:lnTo>
                <a:lnTo>
                  <a:pt x="2014" y="150"/>
                </a:lnTo>
                <a:lnTo>
                  <a:pt x="2015" y="151"/>
                </a:lnTo>
                <a:lnTo>
                  <a:pt x="2016" y="152"/>
                </a:lnTo>
                <a:lnTo>
                  <a:pt x="2016" y="153"/>
                </a:lnTo>
                <a:lnTo>
                  <a:pt x="2016" y="154"/>
                </a:lnTo>
                <a:lnTo>
                  <a:pt x="2017" y="154"/>
                </a:lnTo>
                <a:lnTo>
                  <a:pt x="2017" y="154"/>
                </a:lnTo>
                <a:lnTo>
                  <a:pt x="2018" y="154"/>
                </a:lnTo>
                <a:lnTo>
                  <a:pt x="2018" y="153"/>
                </a:lnTo>
                <a:lnTo>
                  <a:pt x="2019" y="153"/>
                </a:lnTo>
                <a:lnTo>
                  <a:pt x="2019" y="153"/>
                </a:lnTo>
                <a:lnTo>
                  <a:pt x="2020" y="153"/>
                </a:lnTo>
                <a:lnTo>
                  <a:pt x="2020" y="152"/>
                </a:lnTo>
                <a:lnTo>
                  <a:pt x="2021" y="151"/>
                </a:lnTo>
                <a:lnTo>
                  <a:pt x="2021" y="149"/>
                </a:lnTo>
                <a:lnTo>
                  <a:pt x="2022" y="149"/>
                </a:lnTo>
                <a:lnTo>
                  <a:pt x="2022" y="150"/>
                </a:lnTo>
                <a:lnTo>
                  <a:pt x="2022" y="149"/>
                </a:lnTo>
                <a:lnTo>
                  <a:pt x="2023" y="149"/>
                </a:lnTo>
                <a:lnTo>
                  <a:pt x="2023" y="149"/>
                </a:lnTo>
                <a:lnTo>
                  <a:pt x="2024" y="149"/>
                </a:lnTo>
                <a:lnTo>
                  <a:pt x="2024" y="148"/>
                </a:lnTo>
                <a:lnTo>
                  <a:pt x="2025" y="148"/>
                </a:lnTo>
                <a:lnTo>
                  <a:pt x="2025" y="149"/>
                </a:lnTo>
                <a:lnTo>
                  <a:pt x="2026" y="149"/>
                </a:lnTo>
                <a:lnTo>
                  <a:pt x="2026" y="148"/>
                </a:lnTo>
                <a:lnTo>
                  <a:pt x="2027" y="148"/>
                </a:lnTo>
                <a:lnTo>
                  <a:pt x="2027" y="148"/>
                </a:lnTo>
                <a:lnTo>
                  <a:pt x="2028" y="148"/>
                </a:lnTo>
                <a:lnTo>
                  <a:pt x="2028" y="147"/>
                </a:lnTo>
                <a:lnTo>
                  <a:pt x="2029" y="145"/>
                </a:lnTo>
                <a:lnTo>
                  <a:pt x="2029" y="147"/>
                </a:lnTo>
                <a:lnTo>
                  <a:pt x="2030" y="147"/>
                </a:lnTo>
                <a:lnTo>
                  <a:pt x="2030" y="147"/>
                </a:lnTo>
                <a:lnTo>
                  <a:pt x="2030" y="147"/>
                </a:lnTo>
                <a:lnTo>
                  <a:pt x="2031" y="147"/>
                </a:lnTo>
                <a:lnTo>
                  <a:pt x="2031" y="148"/>
                </a:lnTo>
                <a:lnTo>
                  <a:pt x="2032" y="148"/>
                </a:lnTo>
                <a:lnTo>
                  <a:pt x="2032" y="148"/>
                </a:lnTo>
                <a:lnTo>
                  <a:pt x="2033" y="148"/>
                </a:lnTo>
                <a:lnTo>
                  <a:pt x="2033" y="148"/>
                </a:lnTo>
                <a:lnTo>
                  <a:pt x="2034" y="147"/>
                </a:lnTo>
                <a:lnTo>
                  <a:pt x="2034" y="147"/>
                </a:lnTo>
                <a:lnTo>
                  <a:pt x="2035" y="147"/>
                </a:lnTo>
                <a:lnTo>
                  <a:pt x="2035" y="147"/>
                </a:lnTo>
                <a:lnTo>
                  <a:pt x="2036" y="147"/>
                </a:lnTo>
                <a:lnTo>
                  <a:pt x="2036" y="147"/>
                </a:lnTo>
                <a:lnTo>
                  <a:pt x="2036" y="147"/>
                </a:lnTo>
                <a:lnTo>
                  <a:pt x="2037" y="147"/>
                </a:lnTo>
                <a:lnTo>
                  <a:pt x="2038" y="147"/>
                </a:lnTo>
                <a:lnTo>
                  <a:pt x="2038" y="147"/>
                </a:lnTo>
                <a:lnTo>
                  <a:pt x="2039" y="147"/>
                </a:lnTo>
                <a:lnTo>
                  <a:pt x="2039" y="147"/>
                </a:lnTo>
                <a:lnTo>
                  <a:pt x="2039" y="147"/>
                </a:lnTo>
                <a:lnTo>
                  <a:pt x="2040" y="147"/>
                </a:lnTo>
                <a:lnTo>
                  <a:pt x="2040" y="147"/>
                </a:lnTo>
                <a:lnTo>
                  <a:pt x="2041" y="147"/>
                </a:lnTo>
                <a:lnTo>
                  <a:pt x="2041" y="147"/>
                </a:lnTo>
                <a:lnTo>
                  <a:pt x="2042" y="147"/>
                </a:lnTo>
                <a:lnTo>
                  <a:pt x="2042" y="147"/>
                </a:lnTo>
                <a:lnTo>
                  <a:pt x="2043" y="146"/>
                </a:lnTo>
                <a:lnTo>
                  <a:pt x="2043" y="149"/>
                </a:lnTo>
                <a:lnTo>
                  <a:pt x="2044" y="151"/>
                </a:lnTo>
                <a:lnTo>
                  <a:pt x="2044" y="152"/>
                </a:lnTo>
                <a:lnTo>
                  <a:pt x="2045" y="152"/>
                </a:lnTo>
                <a:lnTo>
                  <a:pt x="2045" y="152"/>
                </a:lnTo>
                <a:lnTo>
                  <a:pt x="2045" y="152"/>
                </a:lnTo>
                <a:lnTo>
                  <a:pt x="2046" y="152"/>
                </a:lnTo>
                <a:lnTo>
                  <a:pt x="2047" y="152"/>
                </a:lnTo>
                <a:lnTo>
                  <a:pt x="2047" y="152"/>
                </a:lnTo>
                <a:lnTo>
                  <a:pt x="2047" y="151"/>
                </a:lnTo>
                <a:lnTo>
                  <a:pt x="2048" y="151"/>
                </a:lnTo>
                <a:lnTo>
                  <a:pt x="2048" y="151"/>
                </a:lnTo>
                <a:lnTo>
                  <a:pt x="2049" y="151"/>
                </a:lnTo>
                <a:lnTo>
                  <a:pt x="2049" y="151"/>
                </a:lnTo>
                <a:lnTo>
                  <a:pt x="2050" y="150"/>
                </a:lnTo>
                <a:lnTo>
                  <a:pt x="2050" y="150"/>
                </a:lnTo>
                <a:lnTo>
                  <a:pt x="2051" y="151"/>
                </a:lnTo>
                <a:lnTo>
                  <a:pt x="2051" y="152"/>
                </a:lnTo>
                <a:lnTo>
                  <a:pt x="2052" y="152"/>
                </a:lnTo>
                <a:lnTo>
                  <a:pt x="2052" y="152"/>
                </a:lnTo>
                <a:lnTo>
                  <a:pt x="2053" y="154"/>
                </a:lnTo>
                <a:lnTo>
                  <a:pt x="2053" y="155"/>
                </a:lnTo>
                <a:lnTo>
                  <a:pt x="2053" y="155"/>
                </a:lnTo>
                <a:lnTo>
                  <a:pt x="2054" y="156"/>
                </a:lnTo>
                <a:lnTo>
                  <a:pt x="2054" y="157"/>
                </a:lnTo>
                <a:lnTo>
                  <a:pt x="2055" y="157"/>
                </a:lnTo>
                <a:lnTo>
                  <a:pt x="2056" y="158"/>
                </a:lnTo>
                <a:lnTo>
                  <a:pt x="2056" y="158"/>
                </a:lnTo>
                <a:lnTo>
                  <a:pt x="2056" y="158"/>
                </a:lnTo>
                <a:lnTo>
                  <a:pt x="2057" y="158"/>
                </a:lnTo>
                <a:lnTo>
                  <a:pt x="2057" y="157"/>
                </a:lnTo>
                <a:lnTo>
                  <a:pt x="2058" y="157"/>
                </a:lnTo>
                <a:lnTo>
                  <a:pt x="2058" y="157"/>
                </a:lnTo>
                <a:lnTo>
                  <a:pt x="2059" y="157"/>
                </a:lnTo>
                <a:lnTo>
                  <a:pt x="2059" y="157"/>
                </a:lnTo>
                <a:lnTo>
                  <a:pt x="2060" y="157"/>
                </a:lnTo>
                <a:lnTo>
                  <a:pt x="2060" y="157"/>
                </a:lnTo>
                <a:lnTo>
                  <a:pt x="2061" y="157"/>
                </a:lnTo>
                <a:lnTo>
                  <a:pt x="2061" y="157"/>
                </a:lnTo>
                <a:lnTo>
                  <a:pt x="2062" y="156"/>
                </a:lnTo>
                <a:lnTo>
                  <a:pt x="2062" y="156"/>
                </a:lnTo>
                <a:lnTo>
                  <a:pt x="2062" y="156"/>
                </a:lnTo>
                <a:lnTo>
                  <a:pt x="2063" y="155"/>
                </a:lnTo>
                <a:lnTo>
                  <a:pt x="2063" y="155"/>
                </a:lnTo>
                <a:lnTo>
                  <a:pt x="2064" y="155"/>
                </a:lnTo>
                <a:lnTo>
                  <a:pt x="2064" y="154"/>
                </a:lnTo>
                <a:lnTo>
                  <a:pt x="2065" y="154"/>
                </a:lnTo>
                <a:lnTo>
                  <a:pt x="2065" y="153"/>
                </a:lnTo>
                <a:lnTo>
                  <a:pt x="2066" y="153"/>
                </a:lnTo>
                <a:lnTo>
                  <a:pt x="2066" y="153"/>
                </a:lnTo>
                <a:lnTo>
                  <a:pt x="2067" y="153"/>
                </a:lnTo>
                <a:lnTo>
                  <a:pt x="2067" y="153"/>
                </a:lnTo>
                <a:lnTo>
                  <a:pt x="2068" y="154"/>
                </a:lnTo>
                <a:lnTo>
                  <a:pt x="2068" y="153"/>
                </a:lnTo>
                <a:lnTo>
                  <a:pt x="2069" y="153"/>
                </a:lnTo>
                <a:lnTo>
                  <a:pt x="2069" y="153"/>
                </a:lnTo>
                <a:lnTo>
                  <a:pt x="2070" y="153"/>
                </a:lnTo>
                <a:lnTo>
                  <a:pt x="2070" y="153"/>
                </a:lnTo>
                <a:lnTo>
                  <a:pt x="2070" y="153"/>
                </a:lnTo>
                <a:lnTo>
                  <a:pt x="2071" y="153"/>
                </a:lnTo>
                <a:lnTo>
                  <a:pt x="2071" y="153"/>
                </a:lnTo>
                <a:lnTo>
                  <a:pt x="2072" y="153"/>
                </a:lnTo>
                <a:lnTo>
                  <a:pt x="2072" y="153"/>
                </a:lnTo>
                <a:lnTo>
                  <a:pt x="2073" y="153"/>
                </a:lnTo>
                <a:lnTo>
                  <a:pt x="2073" y="153"/>
                </a:lnTo>
                <a:lnTo>
                  <a:pt x="2074" y="153"/>
                </a:lnTo>
                <a:lnTo>
                  <a:pt x="2074" y="154"/>
                </a:lnTo>
                <a:lnTo>
                  <a:pt x="2075" y="155"/>
                </a:lnTo>
                <a:lnTo>
                  <a:pt x="2075" y="155"/>
                </a:lnTo>
                <a:lnTo>
                  <a:pt x="2076" y="155"/>
                </a:lnTo>
                <a:lnTo>
                  <a:pt x="2076" y="156"/>
                </a:lnTo>
                <a:lnTo>
                  <a:pt x="2076" y="156"/>
                </a:lnTo>
                <a:lnTo>
                  <a:pt x="2077" y="155"/>
                </a:lnTo>
                <a:lnTo>
                  <a:pt x="2078" y="156"/>
                </a:lnTo>
                <a:lnTo>
                  <a:pt x="2078" y="155"/>
                </a:lnTo>
                <a:lnTo>
                  <a:pt x="2079" y="155"/>
                </a:lnTo>
                <a:lnTo>
                  <a:pt x="2079" y="154"/>
                </a:lnTo>
                <a:lnTo>
                  <a:pt x="2079" y="155"/>
                </a:lnTo>
                <a:lnTo>
                  <a:pt x="2080" y="155"/>
                </a:lnTo>
                <a:lnTo>
                  <a:pt x="2080" y="155"/>
                </a:lnTo>
                <a:lnTo>
                  <a:pt x="2081" y="155"/>
                </a:lnTo>
                <a:lnTo>
                  <a:pt x="2081" y="155"/>
                </a:lnTo>
                <a:lnTo>
                  <a:pt x="2082" y="155"/>
                </a:lnTo>
                <a:lnTo>
                  <a:pt x="2082" y="155"/>
                </a:lnTo>
                <a:lnTo>
                  <a:pt x="2083" y="155"/>
                </a:lnTo>
                <a:lnTo>
                  <a:pt x="2083" y="155"/>
                </a:lnTo>
                <a:lnTo>
                  <a:pt x="2084" y="155"/>
                </a:lnTo>
                <a:lnTo>
                  <a:pt x="2084" y="155"/>
                </a:lnTo>
                <a:lnTo>
                  <a:pt x="2085" y="155"/>
                </a:lnTo>
                <a:lnTo>
                  <a:pt x="2085" y="155"/>
                </a:lnTo>
                <a:lnTo>
                  <a:pt x="2085" y="154"/>
                </a:lnTo>
                <a:lnTo>
                  <a:pt x="2086" y="154"/>
                </a:lnTo>
                <a:lnTo>
                  <a:pt x="2087" y="154"/>
                </a:lnTo>
                <a:lnTo>
                  <a:pt x="2087" y="154"/>
                </a:lnTo>
                <a:lnTo>
                  <a:pt x="2088" y="154"/>
                </a:lnTo>
                <a:lnTo>
                  <a:pt x="2088" y="154"/>
                </a:lnTo>
                <a:lnTo>
                  <a:pt x="2088" y="155"/>
                </a:lnTo>
                <a:lnTo>
                  <a:pt x="2089" y="156"/>
                </a:lnTo>
                <a:lnTo>
                  <a:pt x="2089" y="156"/>
                </a:lnTo>
                <a:lnTo>
                  <a:pt x="2090" y="156"/>
                </a:lnTo>
                <a:lnTo>
                  <a:pt x="2090" y="156"/>
                </a:lnTo>
                <a:lnTo>
                  <a:pt x="2091" y="158"/>
                </a:lnTo>
                <a:lnTo>
                  <a:pt x="2091" y="158"/>
                </a:lnTo>
                <a:lnTo>
                  <a:pt x="2092" y="159"/>
                </a:lnTo>
                <a:lnTo>
                  <a:pt x="2092" y="159"/>
                </a:lnTo>
                <a:lnTo>
                  <a:pt x="2093" y="159"/>
                </a:lnTo>
                <a:lnTo>
                  <a:pt x="2093" y="159"/>
                </a:lnTo>
                <a:lnTo>
                  <a:pt x="2093" y="159"/>
                </a:lnTo>
                <a:lnTo>
                  <a:pt x="2094" y="159"/>
                </a:lnTo>
                <a:lnTo>
                  <a:pt x="2094" y="159"/>
                </a:lnTo>
                <a:lnTo>
                  <a:pt x="2095" y="159"/>
                </a:lnTo>
                <a:lnTo>
                  <a:pt x="2096" y="159"/>
                </a:lnTo>
                <a:lnTo>
                  <a:pt x="2096" y="159"/>
                </a:lnTo>
                <a:lnTo>
                  <a:pt x="2096" y="159"/>
                </a:lnTo>
                <a:lnTo>
                  <a:pt x="2097" y="159"/>
                </a:lnTo>
                <a:lnTo>
                  <a:pt x="2097" y="158"/>
                </a:lnTo>
                <a:lnTo>
                  <a:pt x="2098" y="157"/>
                </a:lnTo>
                <a:lnTo>
                  <a:pt x="2098" y="157"/>
                </a:lnTo>
                <a:lnTo>
                  <a:pt x="2099" y="157"/>
                </a:lnTo>
                <a:lnTo>
                  <a:pt x="2099" y="157"/>
                </a:lnTo>
                <a:lnTo>
                  <a:pt x="2100" y="157"/>
                </a:lnTo>
                <a:lnTo>
                  <a:pt x="2100" y="157"/>
                </a:lnTo>
                <a:lnTo>
                  <a:pt x="2101" y="157"/>
                </a:lnTo>
                <a:lnTo>
                  <a:pt x="2101" y="157"/>
                </a:lnTo>
                <a:lnTo>
                  <a:pt x="2102" y="157"/>
                </a:lnTo>
                <a:lnTo>
                  <a:pt x="2102" y="157"/>
                </a:lnTo>
                <a:lnTo>
                  <a:pt x="2102" y="157"/>
                </a:lnTo>
                <a:lnTo>
                  <a:pt x="2103" y="157"/>
                </a:lnTo>
                <a:lnTo>
                  <a:pt x="2103" y="155"/>
                </a:lnTo>
                <a:lnTo>
                  <a:pt x="2104" y="155"/>
                </a:lnTo>
                <a:lnTo>
                  <a:pt x="2105" y="155"/>
                </a:lnTo>
                <a:lnTo>
                  <a:pt x="2105" y="155"/>
                </a:lnTo>
                <a:lnTo>
                  <a:pt x="2105" y="154"/>
                </a:lnTo>
                <a:lnTo>
                  <a:pt x="2106" y="154"/>
                </a:lnTo>
                <a:lnTo>
                  <a:pt x="2106" y="154"/>
                </a:lnTo>
                <a:lnTo>
                  <a:pt x="2107" y="154"/>
                </a:lnTo>
                <a:lnTo>
                  <a:pt x="2107" y="154"/>
                </a:lnTo>
                <a:lnTo>
                  <a:pt x="2108" y="154"/>
                </a:lnTo>
                <a:lnTo>
                  <a:pt x="2108" y="154"/>
                </a:lnTo>
                <a:lnTo>
                  <a:pt x="2109" y="154"/>
                </a:lnTo>
                <a:lnTo>
                  <a:pt x="2109" y="154"/>
                </a:lnTo>
                <a:lnTo>
                  <a:pt x="2110" y="155"/>
                </a:lnTo>
                <a:lnTo>
                  <a:pt x="2110" y="154"/>
                </a:lnTo>
                <a:lnTo>
                  <a:pt x="2111" y="155"/>
                </a:lnTo>
                <a:lnTo>
                  <a:pt x="2111" y="156"/>
                </a:lnTo>
                <a:lnTo>
                  <a:pt x="2111" y="157"/>
                </a:lnTo>
                <a:lnTo>
                  <a:pt x="2112" y="157"/>
                </a:lnTo>
                <a:lnTo>
                  <a:pt x="2112" y="157"/>
                </a:lnTo>
                <a:lnTo>
                  <a:pt x="2113" y="157"/>
                </a:lnTo>
                <a:lnTo>
                  <a:pt x="2113" y="158"/>
                </a:lnTo>
                <a:lnTo>
                  <a:pt x="2114" y="158"/>
                </a:lnTo>
                <a:lnTo>
                  <a:pt x="2114" y="158"/>
                </a:lnTo>
                <a:lnTo>
                  <a:pt x="2115" y="157"/>
                </a:lnTo>
                <a:lnTo>
                  <a:pt x="2115" y="157"/>
                </a:lnTo>
                <a:lnTo>
                  <a:pt x="2116" y="157"/>
                </a:lnTo>
                <a:lnTo>
                  <a:pt x="2116" y="157"/>
                </a:lnTo>
                <a:lnTo>
                  <a:pt x="2117" y="156"/>
                </a:lnTo>
                <a:lnTo>
                  <a:pt x="2117" y="156"/>
                </a:lnTo>
                <a:lnTo>
                  <a:pt x="2118" y="155"/>
                </a:lnTo>
                <a:lnTo>
                  <a:pt x="2118" y="155"/>
                </a:lnTo>
                <a:lnTo>
                  <a:pt x="2119" y="153"/>
                </a:lnTo>
                <a:lnTo>
                  <a:pt x="2119" y="151"/>
                </a:lnTo>
                <a:lnTo>
                  <a:pt x="2119" y="147"/>
                </a:lnTo>
                <a:lnTo>
                  <a:pt x="2120" y="148"/>
                </a:lnTo>
                <a:lnTo>
                  <a:pt x="2120" y="148"/>
                </a:lnTo>
                <a:lnTo>
                  <a:pt x="2121" y="148"/>
                </a:lnTo>
                <a:lnTo>
                  <a:pt x="2121" y="148"/>
                </a:lnTo>
                <a:lnTo>
                  <a:pt x="2122" y="148"/>
                </a:lnTo>
                <a:lnTo>
                  <a:pt x="2122" y="148"/>
                </a:lnTo>
                <a:lnTo>
                  <a:pt x="2123" y="148"/>
                </a:lnTo>
                <a:lnTo>
                  <a:pt x="2123" y="147"/>
                </a:lnTo>
                <a:lnTo>
                  <a:pt x="2124" y="147"/>
                </a:lnTo>
                <a:lnTo>
                  <a:pt x="2124" y="145"/>
                </a:lnTo>
                <a:lnTo>
                  <a:pt x="2125" y="146"/>
                </a:lnTo>
                <a:lnTo>
                  <a:pt x="2125" y="146"/>
                </a:lnTo>
                <a:lnTo>
                  <a:pt x="2125" y="145"/>
                </a:lnTo>
                <a:lnTo>
                  <a:pt x="2126" y="146"/>
                </a:lnTo>
                <a:lnTo>
                  <a:pt x="2127" y="148"/>
                </a:lnTo>
                <a:lnTo>
                  <a:pt x="2127" y="148"/>
                </a:lnTo>
                <a:lnTo>
                  <a:pt x="2128" y="147"/>
                </a:lnTo>
                <a:lnTo>
                  <a:pt x="2128" y="145"/>
                </a:lnTo>
                <a:lnTo>
                  <a:pt x="2128" y="144"/>
                </a:lnTo>
                <a:lnTo>
                  <a:pt x="2129" y="143"/>
                </a:lnTo>
                <a:lnTo>
                  <a:pt x="2129" y="142"/>
                </a:lnTo>
                <a:lnTo>
                  <a:pt x="2130" y="142"/>
                </a:lnTo>
                <a:lnTo>
                  <a:pt x="2130" y="143"/>
                </a:lnTo>
                <a:lnTo>
                  <a:pt x="2131" y="143"/>
                </a:lnTo>
                <a:lnTo>
                  <a:pt x="2131" y="144"/>
                </a:lnTo>
                <a:lnTo>
                  <a:pt x="2132" y="144"/>
                </a:lnTo>
                <a:lnTo>
                  <a:pt x="2132" y="145"/>
                </a:lnTo>
                <a:lnTo>
                  <a:pt x="2133" y="145"/>
                </a:lnTo>
                <a:lnTo>
                  <a:pt x="2133" y="142"/>
                </a:lnTo>
                <a:lnTo>
                  <a:pt x="2133" y="142"/>
                </a:lnTo>
                <a:lnTo>
                  <a:pt x="2134" y="142"/>
                </a:lnTo>
                <a:lnTo>
                  <a:pt x="2134" y="141"/>
                </a:lnTo>
                <a:lnTo>
                  <a:pt x="2135" y="141"/>
                </a:lnTo>
                <a:lnTo>
                  <a:pt x="2136" y="142"/>
                </a:lnTo>
                <a:lnTo>
                  <a:pt x="2136" y="141"/>
                </a:lnTo>
                <a:lnTo>
                  <a:pt x="2136" y="141"/>
                </a:lnTo>
                <a:lnTo>
                  <a:pt x="2137" y="138"/>
                </a:lnTo>
                <a:lnTo>
                  <a:pt x="2137" y="135"/>
                </a:lnTo>
                <a:lnTo>
                  <a:pt x="2138" y="135"/>
                </a:lnTo>
                <a:lnTo>
                  <a:pt x="2138" y="134"/>
                </a:lnTo>
                <a:lnTo>
                  <a:pt x="2139" y="133"/>
                </a:lnTo>
                <a:lnTo>
                  <a:pt x="2139" y="131"/>
                </a:lnTo>
                <a:lnTo>
                  <a:pt x="2140" y="129"/>
                </a:lnTo>
                <a:lnTo>
                  <a:pt x="2140" y="129"/>
                </a:lnTo>
                <a:lnTo>
                  <a:pt x="2141" y="129"/>
                </a:lnTo>
                <a:lnTo>
                  <a:pt x="2141" y="130"/>
                </a:lnTo>
                <a:lnTo>
                  <a:pt x="2142" y="131"/>
                </a:lnTo>
                <a:lnTo>
                  <a:pt x="2142" y="135"/>
                </a:lnTo>
                <a:lnTo>
                  <a:pt x="2142" y="135"/>
                </a:lnTo>
                <a:lnTo>
                  <a:pt x="2143" y="136"/>
                </a:lnTo>
                <a:lnTo>
                  <a:pt x="2143" y="134"/>
                </a:lnTo>
                <a:lnTo>
                  <a:pt x="2144" y="134"/>
                </a:lnTo>
                <a:lnTo>
                  <a:pt x="2145" y="134"/>
                </a:lnTo>
                <a:lnTo>
                  <a:pt x="2145" y="133"/>
                </a:lnTo>
                <a:lnTo>
                  <a:pt x="2145" y="132"/>
                </a:lnTo>
                <a:lnTo>
                  <a:pt x="2146" y="132"/>
                </a:lnTo>
                <a:lnTo>
                  <a:pt x="2146" y="132"/>
                </a:lnTo>
                <a:lnTo>
                  <a:pt x="2147" y="132"/>
                </a:lnTo>
                <a:lnTo>
                  <a:pt x="2147" y="133"/>
                </a:lnTo>
                <a:lnTo>
                  <a:pt x="2148" y="134"/>
                </a:lnTo>
                <a:lnTo>
                  <a:pt x="2148" y="133"/>
                </a:lnTo>
                <a:lnTo>
                  <a:pt x="2149" y="133"/>
                </a:lnTo>
                <a:lnTo>
                  <a:pt x="2149" y="133"/>
                </a:lnTo>
                <a:lnTo>
                  <a:pt x="2150" y="134"/>
                </a:lnTo>
                <a:lnTo>
                  <a:pt x="2150" y="133"/>
                </a:lnTo>
                <a:lnTo>
                  <a:pt x="2151" y="133"/>
                </a:lnTo>
                <a:lnTo>
                  <a:pt x="2151" y="133"/>
                </a:lnTo>
                <a:lnTo>
                  <a:pt x="2151" y="133"/>
                </a:lnTo>
                <a:lnTo>
                  <a:pt x="2152" y="133"/>
                </a:lnTo>
                <a:lnTo>
                  <a:pt x="2152" y="133"/>
                </a:lnTo>
                <a:lnTo>
                  <a:pt x="2153" y="133"/>
                </a:lnTo>
                <a:lnTo>
                  <a:pt x="2153" y="133"/>
                </a:lnTo>
                <a:lnTo>
                  <a:pt x="2154" y="133"/>
                </a:lnTo>
                <a:lnTo>
                  <a:pt x="2154" y="132"/>
                </a:lnTo>
                <a:lnTo>
                  <a:pt x="2155" y="133"/>
                </a:lnTo>
                <a:lnTo>
                  <a:pt x="2155" y="133"/>
                </a:lnTo>
                <a:lnTo>
                  <a:pt x="2156" y="135"/>
                </a:lnTo>
                <a:lnTo>
                  <a:pt x="2156" y="135"/>
                </a:lnTo>
                <a:lnTo>
                  <a:pt x="2157" y="142"/>
                </a:lnTo>
                <a:lnTo>
                  <a:pt x="2157" y="142"/>
                </a:lnTo>
                <a:lnTo>
                  <a:pt x="2158" y="142"/>
                </a:lnTo>
                <a:lnTo>
                  <a:pt x="2158" y="142"/>
                </a:lnTo>
                <a:lnTo>
                  <a:pt x="2159" y="141"/>
                </a:lnTo>
                <a:lnTo>
                  <a:pt x="2159" y="141"/>
                </a:lnTo>
                <a:lnTo>
                  <a:pt x="2159" y="141"/>
                </a:lnTo>
                <a:lnTo>
                  <a:pt x="2160" y="143"/>
                </a:lnTo>
                <a:lnTo>
                  <a:pt x="2160" y="144"/>
                </a:lnTo>
                <a:lnTo>
                  <a:pt x="2161" y="145"/>
                </a:lnTo>
                <a:lnTo>
                  <a:pt x="2161" y="147"/>
                </a:lnTo>
                <a:lnTo>
                  <a:pt x="2162" y="148"/>
                </a:lnTo>
                <a:lnTo>
                  <a:pt x="2162" y="150"/>
                </a:lnTo>
                <a:lnTo>
                  <a:pt x="2163" y="151"/>
                </a:lnTo>
                <a:lnTo>
                  <a:pt x="2163" y="151"/>
                </a:lnTo>
                <a:lnTo>
                  <a:pt x="2164" y="151"/>
                </a:lnTo>
                <a:lnTo>
                  <a:pt x="2164" y="151"/>
                </a:lnTo>
                <a:lnTo>
                  <a:pt x="2165" y="151"/>
                </a:lnTo>
                <a:lnTo>
                  <a:pt x="2165" y="151"/>
                </a:lnTo>
                <a:lnTo>
                  <a:pt x="2165" y="151"/>
                </a:lnTo>
                <a:lnTo>
                  <a:pt x="2166" y="151"/>
                </a:lnTo>
                <a:lnTo>
                  <a:pt x="2167" y="150"/>
                </a:lnTo>
                <a:lnTo>
                  <a:pt x="2167" y="150"/>
                </a:lnTo>
                <a:lnTo>
                  <a:pt x="2168" y="151"/>
                </a:lnTo>
                <a:lnTo>
                  <a:pt x="2168" y="152"/>
                </a:lnTo>
                <a:lnTo>
                  <a:pt x="2168" y="147"/>
                </a:lnTo>
                <a:lnTo>
                  <a:pt x="2169" y="144"/>
                </a:lnTo>
                <a:lnTo>
                  <a:pt x="2169" y="142"/>
                </a:lnTo>
                <a:lnTo>
                  <a:pt x="2170" y="141"/>
                </a:lnTo>
                <a:lnTo>
                  <a:pt x="2170" y="141"/>
                </a:lnTo>
                <a:lnTo>
                  <a:pt x="2171" y="140"/>
                </a:lnTo>
                <a:lnTo>
                  <a:pt x="2171" y="140"/>
                </a:lnTo>
                <a:lnTo>
                  <a:pt x="2172" y="141"/>
                </a:lnTo>
                <a:lnTo>
                  <a:pt x="2172" y="141"/>
                </a:lnTo>
                <a:lnTo>
                  <a:pt x="2173" y="142"/>
                </a:lnTo>
                <a:lnTo>
                  <a:pt x="2173" y="144"/>
                </a:lnTo>
                <a:lnTo>
                  <a:pt x="2174" y="144"/>
                </a:lnTo>
                <a:lnTo>
                  <a:pt x="2174" y="145"/>
                </a:lnTo>
                <a:lnTo>
                  <a:pt x="2174" y="146"/>
                </a:lnTo>
                <a:lnTo>
                  <a:pt x="2175" y="146"/>
                </a:lnTo>
                <a:lnTo>
                  <a:pt x="2176" y="146"/>
                </a:lnTo>
                <a:lnTo>
                  <a:pt x="2176" y="146"/>
                </a:lnTo>
                <a:lnTo>
                  <a:pt x="2177" y="145"/>
                </a:lnTo>
                <a:lnTo>
                  <a:pt x="2177" y="144"/>
                </a:lnTo>
                <a:lnTo>
                  <a:pt x="2177" y="144"/>
                </a:lnTo>
                <a:lnTo>
                  <a:pt x="2178" y="143"/>
                </a:lnTo>
                <a:lnTo>
                  <a:pt x="2178" y="143"/>
                </a:lnTo>
                <a:lnTo>
                  <a:pt x="2179" y="142"/>
                </a:lnTo>
                <a:lnTo>
                  <a:pt x="2179" y="141"/>
                </a:lnTo>
                <a:lnTo>
                  <a:pt x="2180" y="142"/>
                </a:lnTo>
                <a:lnTo>
                  <a:pt x="2180" y="143"/>
                </a:lnTo>
                <a:lnTo>
                  <a:pt x="2181" y="144"/>
                </a:lnTo>
                <a:lnTo>
                  <a:pt x="2181" y="145"/>
                </a:lnTo>
                <a:lnTo>
                  <a:pt x="2182" y="145"/>
                </a:lnTo>
                <a:lnTo>
                  <a:pt x="2182" y="145"/>
                </a:lnTo>
                <a:lnTo>
                  <a:pt x="2182" y="145"/>
                </a:lnTo>
                <a:lnTo>
                  <a:pt x="2183" y="145"/>
                </a:lnTo>
                <a:lnTo>
                  <a:pt x="2183" y="145"/>
                </a:lnTo>
                <a:lnTo>
                  <a:pt x="2184" y="144"/>
                </a:lnTo>
                <a:lnTo>
                  <a:pt x="2185" y="144"/>
                </a:lnTo>
                <a:lnTo>
                  <a:pt x="2185" y="145"/>
                </a:lnTo>
                <a:lnTo>
                  <a:pt x="2185" y="149"/>
                </a:lnTo>
                <a:lnTo>
                  <a:pt x="2186" y="151"/>
                </a:lnTo>
                <a:lnTo>
                  <a:pt x="2186" y="154"/>
                </a:lnTo>
                <a:lnTo>
                  <a:pt x="2187" y="156"/>
                </a:lnTo>
                <a:lnTo>
                  <a:pt x="2187" y="156"/>
                </a:lnTo>
                <a:lnTo>
                  <a:pt x="2188" y="158"/>
                </a:lnTo>
                <a:lnTo>
                  <a:pt x="2188" y="158"/>
                </a:lnTo>
                <a:lnTo>
                  <a:pt x="2189" y="158"/>
                </a:lnTo>
                <a:lnTo>
                  <a:pt x="2189" y="158"/>
                </a:lnTo>
                <a:lnTo>
                  <a:pt x="2190" y="158"/>
                </a:lnTo>
                <a:lnTo>
                  <a:pt x="2190" y="158"/>
                </a:lnTo>
                <a:lnTo>
                  <a:pt x="2191" y="157"/>
                </a:lnTo>
                <a:lnTo>
                  <a:pt x="2191" y="157"/>
                </a:lnTo>
                <a:lnTo>
                  <a:pt x="2191" y="157"/>
                </a:lnTo>
                <a:lnTo>
                  <a:pt x="2192" y="157"/>
                </a:lnTo>
                <a:lnTo>
                  <a:pt x="2192" y="155"/>
                </a:lnTo>
                <a:lnTo>
                  <a:pt x="2193" y="153"/>
                </a:lnTo>
                <a:lnTo>
                  <a:pt x="2194" y="154"/>
                </a:lnTo>
                <a:lnTo>
                  <a:pt x="2194" y="154"/>
                </a:lnTo>
                <a:lnTo>
                  <a:pt x="2194" y="154"/>
                </a:lnTo>
                <a:lnTo>
                  <a:pt x="2195" y="154"/>
                </a:lnTo>
                <a:lnTo>
                  <a:pt x="2195" y="154"/>
                </a:lnTo>
                <a:lnTo>
                  <a:pt x="2196" y="154"/>
                </a:lnTo>
                <a:lnTo>
                  <a:pt x="2196" y="154"/>
                </a:lnTo>
                <a:lnTo>
                  <a:pt x="2197" y="154"/>
                </a:lnTo>
                <a:lnTo>
                  <a:pt x="2197" y="154"/>
                </a:lnTo>
                <a:lnTo>
                  <a:pt x="2198" y="154"/>
                </a:lnTo>
                <a:lnTo>
                  <a:pt x="2198" y="154"/>
                </a:lnTo>
                <a:lnTo>
                  <a:pt x="2199" y="154"/>
                </a:lnTo>
                <a:lnTo>
                  <a:pt x="2199" y="154"/>
                </a:lnTo>
                <a:lnTo>
                  <a:pt x="2199" y="154"/>
                </a:lnTo>
                <a:lnTo>
                  <a:pt x="2200" y="154"/>
                </a:lnTo>
                <a:lnTo>
                  <a:pt x="2200" y="154"/>
                </a:lnTo>
                <a:lnTo>
                  <a:pt x="2201" y="154"/>
                </a:lnTo>
                <a:lnTo>
                  <a:pt x="2201" y="154"/>
                </a:lnTo>
                <a:lnTo>
                  <a:pt x="2202" y="154"/>
                </a:lnTo>
                <a:lnTo>
                  <a:pt x="2202" y="154"/>
                </a:lnTo>
                <a:lnTo>
                  <a:pt x="2203" y="154"/>
                </a:lnTo>
                <a:lnTo>
                  <a:pt x="2203" y="154"/>
                </a:lnTo>
                <a:lnTo>
                  <a:pt x="2204" y="154"/>
                </a:lnTo>
                <a:lnTo>
                  <a:pt x="2204" y="153"/>
                </a:lnTo>
                <a:lnTo>
                  <a:pt x="2205" y="153"/>
                </a:lnTo>
                <a:lnTo>
                  <a:pt x="2205" y="153"/>
                </a:lnTo>
                <a:lnTo>
                  <a:pt x="2206" y="153"/>
                </a:lnTo>
                <a:lnTo>
                  <a:pt x="2206" y="153"/>
                </a:lnTo>
                <a:lnTo>
                  <a:pt x="2207" y="153"/>
                </a:lnTo>
                <a:lnTo>
                  <a:pt x="2207" y="153"/>
                </a:lnTo>
                <a:lnTo>
                  <a:pt x="2208" y="153"/>
                </a:lnTo>
                <a:lnTo>
                  <a:pt x="2208" y="153"/>
                </a:lnTo>
                <a:lnTo>
                  <a:pt x="2208" y="153"/>
                </a:lnTo>
                <a:lnTo>
                  <a:pt x="2209" y="153"/>
                </a:lnTo>
                <a:lnTo>
                  <a:pt x="2209" y="153"/>
                </a:lnTo>
                <a:lnTo>
                  <a:pt x="2210" y="153"/>
                </a:lnTo>
                <a:lnTo>
                  <a:pt x="2210" y="152"/>
                </a:lnTo>
                <a:lnTo>
                  <a:pt x="2211" y="154"/>
                </a:lnTo>
                <a:lnTo>
                  <a:pt x="2211" y="155"/>
                </a:lnTo>
                <a:lnTo>
                  <a:pt x="2212" y="155"/>
                </a:lnTo>
                <a:lnTo>
                  <a:pt x="2212" y="156"/>
                </a:lnTo>
                <a:lnTo>
                  <a:pt x="2213" y="157"/>
                </a:lnTo>
                <a:lnTo>
                  <a:pt x="2213" y="157"/>
                </a:lnTo>
                <a:lnTo>
                  <a:pt x="2214" y="158"/>
                </a:lnTo>
                <a:lnTo>
                  <a:pt x="2214" y="156"/>
                </a:lnTo>
                <a:lnTo>
                  <a:pt x="2214" y="154"/>
                </a:lnTo>
                <a:lnTo>
                  <a:pt x="2215" y="151"/>
                </a:lnTo>
                <a:lnTo>
                  <a:pt x="2216" y="150"/>
                </a:lnTo>
                <a:lnTo>
                  <a:pt x="2216" y="152"/>
                </a:lnTo>
                <a:lnTo>
                  <a:pt x="2217" y="152"/>
                </a:lnTo>
                <a:lnTo>
                  <a:pt x="2217" y="152"/>
                </a:lnTo>
                <a:lnTo>
                  <a:pt x="2217" y="152"/>
                </a:lnTo>
                <a:lnTo>
                  <a:pt x="2218" y="152"/>
                </a:lnTo>
                <a:lnTo>
                  <a:pt x="2218" y="152"/>
                </a:lnTo>
                <a:lnTo>
                  <a:pt x="2219" y="152"/>
                </a:lnTo>
                <a:lnTo>
                  <a:pt x="2219" y="152"/>
                </a:lnTo>
                <a:lnTo>
                  <a:pt x="2220" y="152"/>
                </a:lnTo>
                <a:lnTo>
                  <a:pt x="2220" y="152"/>
                </a:lnTo>
                <a:lnTo>
                  <a:pt x="2221" y="152"/>
                </a:lnTo>
                <a:lnTo>
                  <a:pt x="2221" y="152"/>
                </a:lnTo>
                <a:lnTo>
                  <a:pt x="2222" y="152"/>
                </a:lnTo>
                <a:lnTo>
                  <a:pt x="2222" y="151"/>
                </a:lnTo>
                <a:lnTo>
                  <a:pt x="2222" y="151"/>
                </a:lnTo>
                <a:lnTo>
                  <a:pt x="2223" y="151"/>
                </a:lnTo>
                <a:lnTo>
                  <a:pt x="2223" y="151"/>
                </a:lnTo>
                <a:lnTo>
                  <a:pt x="2224" y="152"/>
                </a:lnTo>
                <a:lnTo>
                  <a:pt x="2225" y="152"/>
                </a:lnTo>
                <a:lnTo>
                  <a:pt x="2225" y="152"/>
                </a:lnTo>
                <a:lnTo>
                  <a:pt x="2225" y="152"/>
                </a:lnTo>
                <a:lnTo>
                  <a:pt x="2226" y="152"/>
                </a:lnTo>
                <a:lnTo>
                  <a:pt x="2226" y="152"/>
                </a:lnTo>
                <a:lnTo>
                  <a:pt x="2227" y="152"/>
                </a:lnTo>
                <a:lnTo>
                  <a:pt x="2227" y="152"/>
                </a:lnTo>
                <a:lnTo>
                  <a:pt x="2228" y="152"/>
                </a:lnTo>
                <a:lnTo>
                  <a:pt x="2228" y="152"/>
                </a:lnTo>
                <a:lnTo>
                  <a:pt x="2229" y="152"/>
                </a:lnTo>
                <a:lnTo>
                  <a:pt x="2229" y="152"/>
                </a:lnTo>
                <a:lnTo>
                  <a:pt x="2230" y="153"/>
                </a:lnTo>
                <a:lnTo>
                  <a:pt x="2230" y="153"/>
                </a:lnTo>
                <a:lnTo>
                  <a:pt x="2231" y="152"/>
                </a:lnTo>
                <a:lnTo>
                  <a:pt x="2231" y="152"/>
                </a:lnTo>
                <a:lnTo>
                  <a:pt x="2231" y="152"/>
                </a:lnTo>
                <a:lnTo>
                  <a:pt x="2232" y="152"/>
                </a:lnTo>
                <a:lnTo>
                  <a:pt x="2232" y="152"/>
                </a:lnTo>
                <a:lnTo>
                  <a:pt x="2233" y="151"/>
                </a:lnTo>
                <a:lnTo>
                  <a:pt x="2234" y="151"/>
                </a:lnTo>
                <a:lnTo>
                  <a:pt x="2234" y="151"/>
                </a:lnTo>
                <a:lnTo>
                  <a:pt x="2234" y="152"/>
                </a:lnTo>
                <a:lnTo>
                  <a:pt x="2235" y="152"/>
                </a:lnTo>
                <a:lnTo>
                  <a:pt x="2235" y="152"/>
                </a:lnTo>
                <a:lnTo>
                  <a:pt x="2236" y="151"/>
                </a:lnTo>
                <a:lnTo>
                  <a:pt x="2236" y="153"/>
                </a:lnTo>
                <a:lnTo>
                  <a:pt x="2237" y="152"/>
                </a:lnTo>
                <a:lnTo>
                  <a:pt x="2237" y="156"/>
                </a:lnTo>
                <a:lnTo>
                  <a:pt x="2238" y="155"/>
                </a:lnTo>
                <a:lnTo>
                  <a:pt x="2238" y="155"/>
                </a:lnTo>
                <a:lnTo>
                  <a:pt x="2239" y="155"/>
                </a:lnTo>
                <a:lnTo>
                  <a:pt x="2239" y="155"/>
                </a:lnTo>
                <a:lnTo>
                  <a:pt x="2240" y="155"/>
                </a:lnTo>
                <a:lnTo>
                  <a:pt x="2240" y="155"/>
                </a:lnTo>
                <a:lnTo>
                  <a:pt x="2240" y="155"/>
                </a:lnTo>
                <a:lnTo>
                  <a:pt x="2241" y="155"/>
                </a:lnTo>
                <a:lnTo>
                  <a:pt x="2241" y="155"/>
                </a:lnTo>
                <a:lnTo>
                  <a:pt x="2242" y="155"/>
                </a:lnTo>
                <a:lnTo>
                  <a:pt x="2242" y="155"/>
                </a:lnTo>
                <a:lnTo>
                  <a:pt x="2243" y="155"/>
                </a:lnTo>
                <a:lnTo>
                  <a:pt x="2243" y="155"/>
                </a:lnTo>
                <a:lnTo>
                  <a:pt x="2244" y="155"/>
                </a:lnTo>
                <a:lnTo>
                  <a:pt x="2244" y="155"/>
                </a:lnTo>
                <a:lnTo>
                  <a:pt x="2245" y="154"/>
                </a:lnTo>
                <a:lnTo>
                  <a:pt x="2245" y="154"/>
                </a:lnTo>
                <a:lnTo>
                  <a:pt x="2246" y="154"/>
                </a:lnTo>
                <a:lnTo>
                  <a:pt x="2246" y="155"/>
                </a:lnTo>
                <a:lnTo>
                  <a:pt x="2247" y="155"/>
                </a:lnTo>
                <a:lnTo>
                  <a:pt x="2247" y="156"/>
                </a:lnTo>
                <a:lnTo>
                  <a:pt x="2248" y="156"/>
                </a:lnTo>
                <a:lnTo>
                  <a:pt x="2248" y="156"/>
                </a:lnTo>
                <a:lnTo>
                  <a:pt x="2248" y="156"/>
                </a:lnTo>
                <a:lnTo>
                  <a:pt x="2249" y="158"/>
                </a:lnTo>
                <a:lnTo>
                  <a:pt x="2249" y="158"/>
                </a:lnTo>
                <a:lnTo>
                  <a:pt x="2250" y="159"/>
                </a:lnTo>
                <a:lnTo>
                  <a:pt x="2250" y="159"/>
                </a:lnTo>
                <a:lnTo>
                  <a:pt x="2251" y="159"/>
                </a:lnTo>
                <a:lnTo>
                  <a:pt x="2251" y="159"/>
                </a:lnTo>
                <a:lnTo>
                  <a:pt x="2252" y="159"/>
                </a:lnTo>
                <a:lnTo>
                  <a:pt x="2252" y="159"/>
                </a:lnTo>
                <a:lnTo>
                  <a:pt x="2253" y="159"/>
                </a:lnTo>
                <a:lnTo>
                  <a:pt x="2253" y="159"/>
                </a:lnTo>
                <a:lnTo>
                  <a:pt x="2254" y="159"/>
                </a:lnTo>
                <a:lnTo>
                  <a:pt x="2254" y="159"/>
                </a:lnTo>
                <a:lnTo>
                  <a:pt x="2254" y="159"/>
                </a:lnTo>
                <a:lnTo>
                  <a:pt x="2255" y="159"/>
                </a:lnTo>
                <a:lnTo>
                  <a:pt x="2256" y="158"/>
                </a:lnTo>
                <a:lnTo>
                  <a:pt x="2256" y="157"/>
                </a:lnTo>
                <a:lnTo>
                  <a:pt x="2257" y="157"/>
                </a:lnTo>
                <a:lnTo>
                  <a:pt x="2257" y="157"/>
                </a:lnTo>
                <a:lnTo>
                  <a:pt x="2257" y="157"/>
                </a:lnTo>
                <a:lnTo>
                  <a:pt x="2258" y="157"/>
                </a:lnTo>
                <a:lnTo>
                  <a:pt x="2258" y="157"/>
                </a:lnTo>
                <a:lnTo>
                  <a:pt x="2259" y="157"/>
                </a:lnTo>
                <a:lnTo>
                  <a:pt x="2259" y="157"/>
                </a:lnTo>
                <a:lnTo>
                  <a:pt x="2260" y="157"/>
                </a:lnTo>
                <a:lnTo>
                  <a:pt x="2260" y="157"/>
                </a:lnTo>
                <a:lnTo>
                  <a:pt x="2261" y="157"/>
                </a:lnTo>
                <a:lnTo>
                  <a:pt x="2261" y="157"/>
                </a:lnTo>
                <a:lnTo>
                  <a:pt x="2262" y="155"/>
                </a:lnTo>
                <a:lnTo>
                  <a:pt x="2262" y="155"/>
                </a:lnTo>
                <a:lnTo>
                  <a:pt x="2263" y="155"/>
                </a:lnTo>
                <a:lnTo>
                  <a:pt x="2263" y="155"/>
                </a:lnTo>
                <a:lnTo>
                  <a:pt x="2263" y="154"/>
                </a:lnTo>
                <a:lnTo>
                  <a:pt x="2264" y="154"/>
                </a:lnTo>
                <a:lnTo>
                  <a:pt x="2265" y="154"/>
                </a:lnTo>
                <a:lnTo>
                  <a:pt x="2265" y="154"/>
                </a:lnTo>
                <a:lnTo>
                  <a:pt x="2265" y="154"/>
                </a:lnTo>
                <a:lnTo>
                  <a:pt x="2266" y="154"/>
                </a:lnTo>
                <a:lnTo>
                  <a:pt x="2266" y="154"/>
                </a:lnTo>
                <a:lnTo>
                  <a:pt x="2267" y="154"/>
                </a:lnTo>
                <a:lnTo>
                  <a:pt x="2267" y="154"/>
                </a:lnTo>
                <a:lnTo>
                  <a:pt x="2268" y="155"/>
                </a:lnTo>
                <a:lnTo>
                  <a:pt x="2268" y="154"/>
                </a:lnTo>
                <a:lnTo>
                  <a:pt x="2269" y="155"/>
                </a:lnTo>
                <a:lnTo>
                  <a:pt x="2269" y="156"/>
                </a:lnTo>
                <a:lnTo>
                  <a:pt x="2270" y="157"/>
                </a:lnTo>
                <a:lnTo>
                  <a:pt x="2270" y="157"/>
                </a:lnTo>
                <a:lnTo>
                  <a:pt x="2271" y="157"/>
                </a:lnTo>
                <a:lnTo>
                  <a:pt x="2271" y="157"/>
                </a:lnTo>
                <a:lnTo>
                  <a:pt x="2271" y="158"/>
                </a:lnTo>
                <a:lnTo>
                  <a:pt x="2272" y="158"/>
                </a:lnTo>
                <a:lnTo>
                  <a:pt x="2272" y="158"/>
                </a:lnTo>
                <a:lnTo>
                  <a:pt x="2273" y="157"/>
                </a:lnTo>
                <a:lnTo>
                  <a:pt x="2274" y="157"/>
                </a:lnTo>
                <a:lnTo>
                  <a:pt x="2274" y="157"/>
                </a:lnTo>
                <a:lnTo>
                  <a:pt x="2274" y="157"/>
                </a:lnTo>
                <a:lnTo>
                  <a:pt x="2275" y="156"/>
                </a:lnTo>
                <a:lnTo>
                  <a:pt x="2275" y="156"/>
                </a:lnTo>
                <a:lnTo>
                  <a:pt x="2276" y="155"/>
                </a:lnTo>
                <a:lnTo>
                  <a:pt x="2276" y="153"/>
                </a:lnTo>
                <a:lnTo>
                  <a:pt x="2277" y="153"/>
                </a:lnTo>
                <a:lnTo>
                  <a:pt x="2277" y="152"/>
                </a:lnTo>
                <a:lnTo>
                  <a:pt x="2278" y="153"/>
                </a:lnTo>
                <a:lnTo>
                  <a:pt x="2278" y="152"/>
                </a:lnTo>
                <a:lnTo>
                  <a:pt x="2279" y="152"/>
                </a:lnTo>
                <a:lnTo>
                  <a:pt x="2279" y="152"/>
                </a:lnTo>
                <a:lnTo>
                  <a:pt x="2280" y="152"/>
                </a:lnTo>
                <a:lnTo>
                  <a:pt x="2280" y="152"/>
                </a:lnTo>
                <a:lnTo>
                  <a:pt x="2280" y="152"/>
                </a:lnTo>
                <a:lnTo>
                  <a:pt x="2281" y="152"/>
                </a:lnTo>
                <a:lnTo>
                  <a:pt x="2281" y="152"/>
                </a:lnTo>
                <a:lnTo>
                  <a:pt x="2282" y="153"/>
                </a:lnTo>
                <a:lnTo>
                  <a:pt x="2283" y="153"/>
                </a:lnTo>
                <a:lnTo>
                  <a:pt x="2283" y="155"/>
                </a:lnTo>
                <a:lnTo>
                  <a:pt x="2283" y="155"/>
                </a:lnTo>
                <a:lnTo>
                  <a:pt x="2284" y="155"/>
                </a:lnTo>
                <a:lnTo>
                  <a:pt x="2284" y="156"/>
                </a:lnTo>
                <a:lnTo>
                  <a:pt x="2285" y="155"/>
                </a:lnTo>
                <a:lnTo>
                  <a:pt x="2285" y="155"/>
                </a:lnTo>
                <a:lnTo>
                  <a:pt x="2286" y="155"/>
                </a:lnTo>
                <a:lnTo>
                  <a:pt x="2286" y="154"/>
                </a:lnTo>
                <a:lnTo>
                  <a:pt x="2287" y="153"/>
                </a:lnTo>
                <a:lnTo>
                  <a:pt x="2287" y="153"/>
                </a:lnTo>
                <a:lnTo>
                  <a:pt x="2288" y="152"/>
                </a:lnTo>
                <a:lnTo>
                  <a:pt x="2288" y="152"/>
                </a:lnTo>
                <a:lnTo>
                  <a:pt x="2288" y="152"/>
                </a:lnTo>
                <a:lnTo>
                  <a:pt x="2289" y="153"/>
                </a:lnTo>
                <a:lnTo>
                  <a:pt x="2289" y="153"/>
                </a:lnTo>
                <a:lnTo>
                  <a:pt x="2290" y="154"/>
                </a:lnTo>
                <a:lnTo>
                  <a:pt x="2290" y="155"/>
                </a:lnTo>
                <a:lnTo>
                  <a:pt x="2291" y="155"/>
                </a:lnTo>
                <a:lnTo>
                  <a:pt x="2291" y="156"/>
                </a:lnTo>
                <a:lnTo>
                  <a:pt x="2292" y="155"/>
                </a:lnTo>
                <a:lnTo>
                  <a:pt x="2292" y="154"/>
                </a:lnTo>
                <a:lnTo>
                  <a:pt x="2293" y="149"/>
                </a:lnTo>
                <a:lnTo>
                  <a:pt x="2293" y="147"/>
                </a:lnTo>
                <a:lnTo>
                  <a:pt x="2294" y="147"/>
                </a:lnTo>
                <a:lnTo>
                  <a:pt x="2294" y="146"/>
                </a:lnTo>
                <a:lnTo>
                  <a:pt x="2295" y="145"/>
                </a:lnTo>
                <a:lnTo>
                  <a:pt x="2295" y="145"/>
                </a:lnTo>
                <a:lnTo>
                  <a:pt x="2296" y="145"/>
                </a:lnTo>
                <a:lnTo>
                  <a:pt x="2296" y="145"/>
                </a:lnTo>
                <a:lnTo>
                  <a:pt x="2297" y="145"/>
                </a:lnTo>
                <a:lnTo>
                  <a:pt x="2297" y="145"/>
                </a:lnTo>
                <a:lnTo>
                  <a:pt x="2297" y="144"/>
                </a:lnTo>
                <a:lnTo>
                  <a:pt x="2298" y="144"/>
                </a:lnTo>
                <a:lnTo>
                  <a:pt x="2298" y="144"/>
                </a:lnTo>
                <a:lnTo>
                  <a:pt x="2299" y="144"/>
                </a:lnTo>
                <a:lnTo>
                  <a:pt x="2299" y="143"/>
                </a:lnTo>
                <a:lnTo>
                  <a:pt x="2300" y="144"/>
                </a:lnTo>
                <a:lnTo>
                  <a:pt x="2300" y="144"/>
                </a:lnTo>
                <a:lnTo>
                  <a:pt x="2301" y="144"/>
                </a:lnTo>
                <a:lnTo>
                  <a:pt x="2301" y="144"/>
                </a:lnTo>
                <a:lnTo>
                  <a:pt x="2302" y="144"/>
                </a:lnTo>
                <a:lnTo>
                  <a:pt x="2302" y="144"/>
                </a:lnTo>
                <a:lnTo>
                  <a:pt x="2303" y="144"/>
                </a:lnTo>
                <a:lnTo>
                  <a:pt x="2303" y="144"/>
                </a:lnTo>
                <a:lnTo>
                  <a:pt x="2303" y="144"/>
                </a:lnTo>
                <a:lnTo>
                  <a:pt x="2304" y="144"/>
                </a:lnTo>
                <a:lnTo>
                  <a:pt x="2305" y="144"/>
                </a:lnTo>
                <a:lnTo>
                  <a:pt x="2305" y="144"/>
                </a:lnTo>
                <a:lnTo>
                  <a:pt x="2306" y="145"/>
                </a:lnTo>
                <a:lnTo>
                  <a:pt x="2306" y="145"/>
                </a:lnTo>
                <a:lnTo>
                  <a:pt x="2306" y="144"/>
                </a:lnTo>
                <a:lnTo>
                  <a:pt x="2307" y="144"/>
                </a:lnTo>
                <a:lnTo>
                  <a:pt x="2307" y="145"/>
                </a:lnTo>
                <a:lnTo>
                  <a:pt x="2308" y="145"/>
                </a:lnTo>
                <a:lnTo>
                  <a:pt x="2308" y="145"/>
                </a:lnTo>
                <a:lnTo>
                  <a:pt x="2309" y="145"/>
                </a:lnTo>
                <a:lnTo>
                  <a:pt x="2309" y="145"/>
                </a:lnTo>
                <a:lnTo>
                  <a:pt x="2310" y="145"/>
                </a:lnTo>
                <a:lnTo>
                  <a:pt x="2310" y="145"/>
                </a:lnTo>
                <a:lnTo>
                  <a:pt x="2311" y="144"/>
                </a:lnTo>
                <a:lnTo>
                  <a:pt x="2311" y="144"/>
                </a:lnTo>
                <a:lnTo>
                  <a:pt x="2311" y="144"/>
                </a:lnTo>
                <a:lnTo>
                  <a:pt x="2312" y="144"/>
                </a:lnTo>
                <a:lnTo>
                  <a:pt x="2312" y="144"/>
                </a:lnTo>
                <a:lnTo>
                  <a:pt x="2313" y="144"/>
                </a:lnTo>
                <a:lnTo>
                  <a:pt x="2314" y="144"/>
                </a:lnTo>
                <a:lnTo>
                  <a:pt x="2314" y="145"/>
                </a:lnTo>
                <a:lnTo>
                  <a:pt x="2314" y="146"/>
                </a:lnTo>
                <a:lnTo>
                  <a:pt x="2315" y="147"/>
                </a:lnTo>
                <a:lnTo>
                  <a:pt x="2315" y="152"/>
                </a:lnTo>
                <a:lnTo>
                  <a:pt x="2316" y="155"/>
                </a:lnTo>
                <a:lnTo>
                  <a:pt x="2316" y="156"/>
                </a:lnTo>
                <a:lnTo>
                  <a:pt x="2317" y="155"/>
                </a:lnTo>
                <a:lnTo>
                  <a:pt x="2317" y="155"/>
                </a:lnTo>
                <a:lnTo>
                  <a:pt x="2318" y="153"/>
                </a:lnTo>
                <a:lnTo>
                  <a:pt x="2318" y="153"/>
                </a:lnTo>
                <a:lnTo>
                  <a:pt x="2319" y="152"/>
                </a:lnTo>
                <a:lnTo>
                  <a:pt x="2319" y="152"/>
                </a:lnTo>
                <a:lnTo>
                  <a:pt x="2320" y="150"/>
                </a:lnTo>
                <a:lnTo>
                  <a:pt x="2320" y="148"/>
                </a:lnTo>
                <a:lnTo>
                  <a:pt x="2320" y="150"/>
                </a:lnTo>
                <a:lnTo>
                  <a:pt x="2321" y="151"/>
                </a:lnTo>
                <a:lnTo>
                  <a:pt x="2321" y="151"/>
                </a:lnTo>
                <a:lnTo>
                  <a:pt x="2322" y="151"/>
                </a:lnTo>
                <a:lnTo>
                  <a:pt x="2323" y="151"/>
                </a:lnTo>
                <a:lnTo>
                  <a:pt x="2323" y="151"/>
                </a:lnTo>
                <a:lnTo>
                  <a:pt x="2323" y="151"/>
                </a:lnTo>
                <a:lnTo>
                  <a:pt x="2324" y="151"/>
                </a:lnTo>
                <a:lnTo>
                  <a:pt x="2324" y="151"/>
                </a:lnTo>
                <a:lnTo>
                  <a:pt x="2325" y="150"/>
                </a:lnTo>
                <a:lnTo>
                  <a:pt x="2325" y="150"/>
                </a:lnTo>
                <a:lnTo>
                  <a:pt x="2326" y="151"/>
                </a:lnTo>
                <a:lnTo>
                  <a:pt x="2326" y="152"/>
                </a:lnTo>
                <a:lnTo>
                  <a:pt x="2327" y="147"/>
                </a:lnTo>
                <a:lnTo>
                  <a:pt x="2327" y="144"/>
                </a:lnTo>
                <a:lnTo>
                  <a:pt x="2328" y="139"/>
                </a:lnTo>
                <a:lnTo>
                  <a:pt x="2328" y="133"/>
                </a:lnTo>
                <a:lnTo>
                  <a:pt x="2328" y="128"/>
                </a:lnTo>
                <a:lnTo>
                  <a:pt x="2329" y="124"/>
                </a:lnTo>
                <a:lnTo>
                  <a:pt x="2329" y="123"/>
                </a:lnTo>
                <a:lnTo>
                  <a:pt x="2330" y="124"/>
                </a:lnTo>
                <a:lnTo>
                  <a:pt x="2330" y="125"/>
                </a:lnTo>
                <a:lnTo>
                  <a:pt x="2331" y="126"/>
                </a:lnTo>
                <a:lnTo>
                  <a:pt x="2331" y="128"/>
                </a:lnTo>
                <a:lnTo>
                  <a:pt x="2332" y="129"/>
                </a:lnTo>
                <a:lnTo>
                  <a:pt x="2332" y="130"/>
                </a:lnTo>
                <a:lnTo>
                  <a:pt x="2333" y="131"/>
                </a:lnTo>
                <a:lnTo>
                  <a:pt x="2333" y="135"/>
                </a:lnTo>
                <a:lnTo>
                  <a:pt x="2334" y="136"/>
                </a:lnTo>
                <a:lnTo>
                  <a:pt x="2334" y="136"/>
                </a:lnTo>
                <a:lnTo>
                  <a:pt x="2335" y="135"/>
                </a:lnTo>
                <a:lnTo>
                  <a:pt x="2335" y="132"/>
                </a:lnTo>
                <a:lnTo>
                  <a:pt x="2336" y="126"/>
                </a:lnTo>
                <a:lnTo>
                  <a:pt x="2336" y="117"/>
                </a:lnTo>
                <a:lnTo>
                  <a:pt x="2337" y="114"/>
                </a:lnTo>
                <a:lnTo>
                  <a:pt x="2337" y="118"/>
                </a:lnTo>
                <a:lnTo>
                  <a:pt x="2337" y="121"/>
                </a:lnTo>
                <a:lnTo>
                  <a:pt x="2338" y="119"/>
                </a:lnTo>
                <a:lnTo>
                  <a:pt x="2338" y="120"/>
                </a:lnTo>
                <a:lnTo>
                  <a:pt x="2339" y="120"/>
                </a:lnTo>
                <a:lnTo>
                  <a:pt x="2339" y="122"/>
                </a:lnTo>
                <a:lnTo>
                  <a:pt x="2340" y="124"/>
                </a:lnTo>
                <a:lnTo>
                  <a:pt x="2340" y="126"/>
                </a:lnTo>
                <a:lnTo>
                  <a:pt x="2341" y="128"/>
                </a:lnTo>
                <a:lnTo>
                  <a:pt x="2341" y="126"/>
                </a:lnTo>
                <a:lnTo>
                  <a:pt x="2342" y="126"/>
                </a:lnTo>
                <a:lnTo>
                  <a:pt x="2342" y="125"/>
                </a:lnTo>
                <a:lnTo>
                  <a:pt x="2343" y="126"/>
                </a:lnTo>
                <a:lnTo>
                  <a:pt x="2343" y="126"/>
                </a:lnTo>
                <a:lnTo>
                  <a:pt x="2344" y="127"/>
                </a:lnTo>
                <a:lnTo>
                  <a:pt x="2344" y="130"/>
                </a:lnTo>
                <a:lnTo>
                  <a:pt x="2345" y="127"/>
                </a:lnTo>
                <a:lnTo>
                  <a:pt x="2345" y="128"/>
                </a:lnTo>
                <a:lnTo>
                  <a:pt x="2346" y="127"/>
                </a:lnTo>
                <a:lnTo>
                  <a:pt x="2346" y="125"/>
                </a:lnTo>
                <a:lnTo>
                  <a:pt x="2346" y="125"/>
                </a:lnTo>
                <a:lnTo>
                  <a:pt x="2347" y="125"/>
                </a:lnTo>
                <a:lnTo>
                  <a:pt x="2347" y="125"/>
                </a:lnTo>
                <a:lnTo>
                  <a:pt x="2348" y="125"/>
                </a:lnTo>
                <a:lnTo>
                  <a:pt x="2348" y="127"/>
                </a:lnTo>
                <a:lnTo>
                  <a:pt x="2349" y="127"/>
                </a:lnTo>
                <a:lnTo>
                  <a:pt x="2349" y="126"/>
                </a:lnTo>
                <a:lnTo>
                  <a:pt x="2350" y="123"/>
                </a:lnTo>
                <a:lnTo>
                  <a:pt x="2350" y="121"/>
                </a:lnTo>
                <a:lnTo>
                  <a:pt x="2351" y="119"/>
                </a:lnTo>
                <a:lnTo>
                  <a:pt x="2351" y="119"/>
                </a:lnTo>
                <a:lnTo>
                  <a:pt x="2351" y="120"/>
                </a:lnTo>
                <a:lnTo>
                  <a:pt x="2352" y="121"/>
                </a:lnTo>
                <a:lnTo>
                  <a:pt x="2352" y="122"/>
                </a:lnTo>
                <a:lnTo>
                  <a:pt x="2353" y="123"/>
                </a:lnTo>
                <a:lnTo>
                  <a:pt x="2354" y="124"/>
                </a:lnTo>
                <a:lnTo>
                  <a:pt x="2354" y="125"/>
                </a:lnTo>
                <a:lnTo>
                  <a:pt x="2354" y="126"/>
                </a:lnTo>
                <a:lnTo>
                  <a:pt x="2355" y="127"/>
                </a:lnTo>
                <a:lnTo>
                  <a:pt x="2355" y="127"/>
                </a:lnTo>
                <a:lnTo>
                  <a:pt x="2356" y="127"/>
                </a:lnTo>
                <a:lnTo>
                  <a:pt x="2356" y="127"/>
                </a:lnTo>
                <a:lnTo>
                  <a:pt x="2357" y="126"/>
                </a:lnTo>
                <a:lnTo>
                  <a:pt x="2357" y="126"/>
                </a:lnTo>
                <a:lnTo>
                  <a:pt x="2358" y="127"/>
                </a:lnTo>
                <a:lnTo>
                  <a:pt x="2358" y="135"/>
                </a:lnTo>
                <a:lnTo>
                  <a:pt x="2359" y="144"/>
                </a:lnTo>
                <a:lnTo>
                  <a:pt x="2359" y="146"/>
                </a:lnTo>
                <a:lnTo>
                  <a:pt x="2360" y="149"/>
                </a:lnTo>
                <a:lnTo>
                  <a:pt x="2360" y="148"/>
                </a:lnTo>
                <a:lnTo>
                  <a:pt x="2360" y="148"/>
                </a:lnTo>
                <a:lnTo>
                  <a:pt x="2361" y="148"/>
                </a:lnTo>
                <a:lnTo>
                  <a:pt x="2361" y="147"/>
                </a:lnTo>
                <a:lnTo>
                  <a:pt x="2362" y="148"/>
                </a:lnTo>
                <a:lnTo>
                  <a:pt x="2363" y="148"/>
                </a:lnTo>
                <a:lnTo>
                  <a:pt x="2363" y="148"/>
                </a:lnTo>
                <a:lnTo>
                  <a:pt x="2363" y="148"/>
                </a:lnTo>
                <a:lnTo>
                  <a:pt x="2364" y="147"/>
                </a:lnTo>
                <a:lnTo>
                  <a:pt x="2364" y="147"/>
                </a:lnTo>
                <a:lnTo>
                  <a:pt x="2365" y="147"/>
                </a:lnTo>
                <a:lnTo>
                  <a:pt x="2365" y="148"/>
                </a:lnTo>
                <a:lnTo>
                  <a:pt x="2366" y="148"/>
                </a:lnTo>
                <a:lnTo>
                  <a:pt x="2366" y="148"/>
                </a:lnTo>
                <a:lnTo>
                  <a:pt x="2367" y="148"/>
                </a:lnTo>
                <a:lnTo>
                  <a:pt x="2367" y="147"/>
                </a:lnTo>
                <a:lnTo>
                  <a:pt x="2368" y="147"/>
                </a:lnTo>
                <a:lnTo>
                  <a:pt x="2368" y="149"/>
                </a:lnTo>
                <a:lnTo>
                  <a:pt x="2369" y="149"/>
                </a:lnTo>
                <a:lnTo>
                  <a:pt x="2369" y="150"/>
                </a:lnTo>
                <a:lnTo>
                  <a:pt x="2369" y="150"/>
                </a:lnTo>
                <a:lnTo>
                  <a:pt x="2370" y="149"/>
                </a:lnTo>
                <a:lnTo>
                  <a:pt x="2370" y="150"/>
                </a:lnTo>
                <a:lnTo>
                  <a:pt x="2371" y="151"/>
                </a:lnTo>
                <a:lnTo>
                  <a:pt x="2372" y="154"/>
                </a:lnTo>
                <a:lnTo>
                  <a:pt x="2372" y="154"/>
                </a:lnTo>
                <a:lnTo>
                  <a:pt x="2372" y="154"/>
                </a:lnTo>
                <a:lnTo>
                  <a:pt x="2373" y="155"/>
                </a:lnTo>
                <a:lnTo>
                  <a:pt x="2373" y="155"/>
                </a:lnTo>
                <a:lnTo>
                  <a:pt x="2374" y="155"/>
                </a:lnTo>
                <a:lnTo>
                  <a:pt x="2374" y="155"/>
                </a:lnTo>
                <a:lnTo>
                  <a:pt x="2375" y="155"/>
                </a:lnTo>
                <a:lnTo>
                  <a:pt x="2375" y="156"/>
                </a:lnTo>
                <a:lnTo>
                  <a:pt x="2376" y="155"/>
                </a:lnTo>
                <a:lnTo>
                  <a:pt x="2376" y="155"/>
                </a:lnTo>
                <a:lnTo>
                  <a:pt x="2377" y="155"/>
                </a:lnTo>
                <a:lnTo>
                  <a:pt x="2377" y="155"/>
                </a:lnTo>
                <a:lnTo>
                  <a:pt x="2377" y="155"/>
                </a:lnTo>
                <a:lnTo>
                  <a:pt x="2378" y="155"/>
                </a:lnTo>
                <a:lnTo>
                  <a:pt x="2378" y="155"/>
                </a:lnTo>
                <a:lnTo>
                  <a:pt x="2379" y="155"/>
                </a:lnTo>
                <a:lnTo>
                  <a:pt x="2379" y="154"/>
                </a:lnTo>
                <a:lnTo>
                  <a:pt x="2380" y="154"/>
                </a:lnTo>
                <a:lnTo>
                  <a:pt x="2380" y="154"/>
                </a:lnTo>
                <a:lnTo>
                  <a:pt x="2381" y="154"/>
                </a:lnTo>
                <a:lnTo>
                  <a:pt x="2381" y="154"/>
                </a:lnTo>
                <a:lnTo>
                  <a:pt x="2382" y="154"/>
                </a:lnTo>
                <a:lnTo>
                  <a:pt x="2382" y="155"/>
                </a:lnTo>
                <a:lnTo>
                  <a:pt x="2383" y="155"/>
                </a:lnTo>
                <a:lnTo>
                  <a:pt x="2383" y="155"/>
                </a:lnTo>
                <a:lnTo>
                  <a:pt x="2384" y="153"/>
                </a:lnTo>
                <a:lnTo>
                  <a:pt x="2384" y="153"/>
                </a:lnTo>
                <a:lnTo>
                  <a:pt x="2385" y="153"/>
                </a:lnTo>
                <a:lnTo>
                  <a:pt x="2385" y="153"/>
                </a:lnTo>
                <a:lnTo>
                  <a:pt x="2386" y="152"/>
                </a:lnTo>
                <a:lnTo>
                  <a:pt x="2386" y="152"/>
                </a:lnTo>
                <a:lnTo>
                  <a:pt x="2386" y="153"/>
                </a:lnTo>
                <a:lnTo>
                  <a:pt x="2387" y="153"/>
                </a:lnTo>
                <a:lnTo>
                  <a:pt x="2387" y="153"/>
                </a:lnTo>
                <a:lnTo>
                  <a:pt x="2388" y="153"/>
                </a:lnTo>
                <a:lnTo>
                  <a:pt x="2388" y="153"/>
                </a:lnTo>
                <a:lnTo>
                  <a:pt x="2389" y="152"/>
                </a:lnTo>
                <a:lnTo>
                  <a:pt x="2389" y="154"/>
                </a:lnTo>
                <a:lnTo>
                  <a:pt x="2390" y="153"/>
                </a:lnTo>
                <a:lnTo>
                  <a:pt x="2390" y="152"/>
                </a:lnTo>
                <a:lnTo>
                  <a:pt x="2391" y="153"/>
                </a:lnTo>
                <a:lnTo>
                  <a:pt x="2391" y="151"/>
                </a:lnTo>
                <a:lnTo>
                  <a:pt x="2392" y="150"/>
                </a:lnTo>
                <a:lnTo>
                  <a:pt x="2392" y="150"/>
                </a:lnTo>
                <a:lnTo>
                  <a:pt x="2392" y="151"/>
                </a:lnTo>
                <a:lnTo>
                  <a:pt x="2393" y="150"/>
                </a:lnTo>
                <a:lnTo>
                  <a:pt x="2394" y="150"/>
                </a:lnTo>
                <a:lnTo>
                  <a:pt x="2394" y="149"/>
                </a:lnTo>
                <a:lnTo>
                  <a:pt x="2394" y="148"/>
                </a:lnTo>
                <a:lnTo>
                  <a:pt x="2395" y="146"/>
                </a:lnTo>
                <a:lnTo>
                  <a:pt x="2395" y="145"/>
                </a:lnTo>
                <a:lnTo>
                  <a:pt x="2396" y="146"/>
                </a:lnTo>
                <a:lnTo>
                  <a:pt x="2396" y="147"/>
                </a:lnTo>
                <a:lnTo>
                  <a:pt x="2397" y="146"/>
                </a:lnTo>
                <a:lnTo>
                  <a:pt x="2397" y="146"/>
                </a:lnTo>
                <a:lnTo>
                  <a:pt x="2398" y="145"/>
                </a:lnTo>
                <a:lnTo>
                  <a:pt x="2398" y="145"/>
                </a:lnTo>
                <a:lnTo>
                  <a:pt x="2399" y="145"/>
                </a:lnTo>
                <a:lnTo>
                  <a:pt x="2399" y="145"/>
                </a:lnTo>
                <a:lnTo>
                  <a:pt x="2400" y="145"/>
                </a:lnTo>
                <a:lnTo>
                  <a:pt x="2400" y="145"/>
                </a:lnTo>
                <a:lnTo>
                  <a:pt x="2400" y="145"/>
                </a:lnTo>
                <a:lnTo>
                  <a:pt x="2401" y="145"/>
                </a:lnTo>
                <a:lnTo>
                  <a:pt x="2401" y="145"/>
                </a:lnTo>
                <a:lnTo>
                  <a:pt x="2402" y="145"/>
                </a:lnTo>
                <a:lnTo>
                  <a:pt x="2403" y="145"/>
                </a:lnTo>
                <a:lnTo>
                  <a:pt x="2403" y="145"/>
                </a:lnTo>
                <a:lnTo>
                  <a:pt x="2403" y="144"/>
                </a:lnTo>
                <a:lnTo>
                  <a:pt x="2404" y="144"/>
                </a:lnTo>
                <a:lnTo>
                  <a:pt x="2404" y="145"/>
                </a:lnTo>
                <a:lnTo>
                  <a:pt x="2405" y="145"/>
                </a:lnTo>
                <a:lnTo>
                  <a:pt x="2405" y="144"/>
                </a:lnTo>
                <a:lnTo>
                  <a:pt x="2406" y="144"/>
                </a:lnTo>
                <a:lnTo>
                  <a:pt x="2406" y="144"/>
                </a:lnTo>
                <a:lnTo>
                  <a:pt x="2407" y="144"/>
                </a:lnTo>
                <a:lnTo>
                  <a:pt x="2407" y="144"/>
                </a:lnTo>
                <a:lnTo>
                  <a:pt x="2408" y="144"/>
                </a:lnTo>
                <a:lnTo>
                  <a:pt x="2408" y="143"/>
                </a:lnTo>
                <a:lnTo>
                  <a:pt x="2409" y="143"/>
                </a:lnTo>
                <a:lnTo>
                  <a:pt x="2409" y="143"/>
                </a:lnTo>
                <a:lnTo>
                  <a:pt x="2409" y="143"/>
                </a:lnTo>
                <a:lnTo>
                  <a:pt x="2410" y="143"/>
                </a:lnTo>
                <a:lnTo>
                  <a:pt x="2410" y="143"/>
                </a:lnTo>
                <a:lnTo>
                  <a:pt x="2411" y="143"/>
                </a:lnTo>
                <a:lnTo>
                  <a:pt x="2412" y="143"/>
                </a:lnTo>
                <a:lnTo>
                  <a:pt x="2412" y="142"/>
                </a:lnTo>
                <a:lnTo>
                  <a:pt x="2412" y="142"/>
                </a:lnTo>
                <a:lnTo>
                  <a:pt x="2413" y="142"/>
                </a:lnTo>
                <a:lnTo>
                  <a:pt x="2413" y="142"/>
                </a:lnTo>
                <a:lnTo>
                  <a:pt x="2414" y="143"/>
                </a:lnTo>
                <a:lnTo>
                  <a:pt x="2414" y="145"/>
                </a:lnTo>
                <a:lnTo>
                  <a:pt x="2415" y="145"/>
                </a:lnTo>
                <a:lnTo>
                  <a:pt x="2415" y="145"/>
                </a:lnTo>
                <a:lnTo>
                  <a:pt x="2416" y="146"/>
                </a:lnTo>
                <a:lnTo>
                  <a:pt x="2416" y="146"/>
                </a:lnTo>
                <a:lnTo>
                  <a:pt x="2417" y="147"/>
                </a:lnTo>
                <a:lnTo>
                  <a:pt x="2417" y="149"/>
                </a:lnTo>
                <a:lnTo>
                  <a:pt x="2417" y="149"/>
                </a:lnTo>
                <a:lnTo>
                  <a:pt x="2418" y="150"/>
                </a:lnTo>
                <a:lnTo>
                  <a:pt x="2418" y="151"/>
                </a:lnTo>
                <a:lnTo>
                  <a:pt x="2419" y="151"/>
                </a:lnTo>
                <a:lnTo>
                  <a:pt x="2419" y="151"/>
                </a:lnTo>
                <a:lnTo>
                  <a:pt x="2420" y="151"/>
                </a:lnTo>
                <a:lnTo>
                  <a:pt x="2420" y="151"/>
                </a:lnTo>
                <a:lnTo>
                  <a:pt x="2421" y="150"/>
                </a:lnTo>
                <a:lnTo>
                  <a:pt x="2421" y="150"/>
                </a:lnTo>
                <a:lnTo>
                  <a:pt x="2422" y="150"/>
                </a:lnTo>
                <a:lnTo>
                  <a:pt x="2422" y="150"/>
                </a:lnTo>
                <a:lnTo>
                  <a:pt x="2423" y="149"/>
                </a:lnTo>
                <a:lnTo>
                  <a:pt x="2423" y="149"/>
                </a:lnTo>
                <a:lnTo>
                  <a:pt x="2424" y="149"/>
                </a:lnTo>
                <a:lnTo>
                  <a:pt x="2424" y="149"/>
                </a:lnTo>
                <a:lnTo>
                  <a:pt x="2425" y="149"/>
                </a:lnTo>
                <a:lnTo>
                  <a:pt x="2425" y="149"/>
                </a:lnTo>
                <a:lnTo>
                  <a:pt x="2426" y="149"/>
                </a:lnTo>
                <a:lnTo>
                  <a:pt x="2426" y="150"/>
                </a:lnTo>
                <a:lnTo>
                  <a:pt x="2426" y="150"/>
                </a:lnTo>
                <a:lnTo>
                  <a:pt x="2427" y="150"/>
                </a:lnTo>
                <a:lnTo>
                  <a:pt x="2427" y="149"/>
                </a:lnTo>
                <a:lnTo>
                  <a:pt x="2428" y="149"/>
                </a:lnTo>
                <a:lnTo>
                  <a:pt x="2428" y="151"/>
                </a:lnTo>
                <a:lnTo>
                  <a:pt x="2429" y="151"/>
                </a:lnTo>
                <a:lnTo>
                  <a:pt x="2429" y="151"/>
                </a:lnTo>
                <a:lnTo>
                  <a:pt x="2430" y="151"/>
                </a:lnTo>
                <a:lnTo>
                  <a:pt x="2430" y="152"/>
                </a:lnTo>
                <a:lnTo>
                  <a:pt x="2431" y="153"/>
                </a:lnTo>
                <a:lnTo>
                  <a:pt x="2431" y="154"/>
                </a:lnTo>
                <a:lnTo>
                  <a:pt x="2432" y="154"/>
                </a:lnTo>
                <a:lnTo>
                  <a:pt x="2432" y="155"/>
                </a:lnTo>
                <a:lnTo>
                  <a:pt x="2433" y="155"/>
                </a:lnTo>
                <a:lnTo>
                  <a:pt x="2433" y="155"/>
                </a:lnTo>
                <a:lnTo>
                  <a:pt x="2434" y="155"/>
                </a:lnTo>
                <a:lnTo>
                  <a:pt x="2434" y="155"/>
                </a:lnTo>
                <a:lnTo>
                  <a:pt x="2435" y="155"/>
                </a:lnTo>
                <a:lnTo>
                  <a:pt x="2435" y="153"/>
                </a:lnTo>
                <a:lnTo>
                  <a:pt x="2435" y="152"/>
                </a:lnTo>
                <a:lnTo>
                  <a:pt x="2436" y="153"/>
                </a:lnTo>
                <a:lnTo>
                  <a:pt x="2436" y="153"/>
                </a:lnTo>
                <a:lnTo>
                  <a:pt x="2437" y="154"/>
                </a:lnTo>
                <a:lnTo>
                  <a:pt x="2437" y="155"/>
                </a:lnTo>
                <a:lnTo>
                  <a:pt x="2438" y="155"/>
                </a:lnTo>
                <a:lnTo>
                  <a:pt x="2438" y="155"/>
                </a:lnTo>
                <a:lnTo>
                  <a:pt x="2439" y="155"/>
                </a:lnTo>
                <a:lnTo>
                  <a:pt x="2439" y="156"/>
                </a:lnTo>
                <a:lnTo>
                  <a:pt x="2440" y="157"/>
                </a:lnTo>
                <a:lnTo>
                  <a:pt x="2440" y="157"/>
                </a:lnTo>
                <a:lnTo>
                  <a:pt x="2440" y="157"/>
                </a:lnTo>
                <a:lnTo>
                  <a:pt x="2441" y="158"/>
                </a:lnTo>
                <a:lnTo>
                  <a:pt x="2441" y="158"/>
                </a:lnTo>
                <a:lnTo>
                  <a:pt x="2442" y="158"/>
                </a:lnTo>
                <a:lnTo>
                  <a:pt x="2443" y="159"/>
                </a:lnTo>
                <a:lnTo>
                  <a:pt x="2443" y="159"/>
                </a:lnTo>
                <a:lnTo>
                  <a:pt x="2443" y="158"/>
                </a:lnTo>
                <a:lnTo>
                  <a:pt x="2444" y="158"/>
                </a:lnTo>
                <a:lnTo>
                  <a:pt x="2444" y="158"/>
                </a:lnTo>
                <a:lnTo>
                  <a:pt x="2445" y="157"/>
                </a:lnTo>
                <a:lnTo>
                  <a:pt x="2445" y="156"/>
                </a:lnTo>
                <a:lnTo>
                  <a:pt x="2446" y="156"/>
                </a:lnTo>
                <a:lnTo>
                  <a:pt x="2446" y="156"/>
                </a:lnTo>
                <a:lnTo>
                  <a:pt x="2447" y="156"/>
                </a:lnTo>
                <a:lnTo>
                  <a:pt x="2447" y="157"/>
                </a:lnTo>
                <a:lnTo>
                  <a:pt x="2448" y="157"/>
                </a:lnTo>
                <a:lnTo>
                  <a:pt x="2448" y="158"/>
                </a:lnTo>
                <a:lnTo>
                  <a:pt x="2449" y="159"/>
                </a:lnTo>
                <a:lnTo>
                  <a:pt x="2449" y="158"/>
                </a:lnTo>
                <a:lnTo>
                  <a:pt x="2449" y="157"/>
                </a:lnTo>
                <a:lnTo>
                  <a:pt x="2450" y="157"/>
                </a:lnTo>
                <a:lnTo>
                  <a:pt x="2450" y="157"/>
                </a:lnTo>
                <a:lnTo>
                  <a:pt x="2451" y="157"/>
                </a:lnTo>
                <a:lnTo>
                  <a:pt x="2452" y="157"/>
                </a:lnTo>
                <a:lnTo>
                  <a:pt x="2452" y="157"/>
                </a:lnTo>
                <a:lnTo>
                  <a:pt x="2452" y="157"/>
                </a:lnTo>
                <a:lnTo>
                  <a:pt x="2453" y="157"/>
                </a:lnTo>
                <a:lnTo>
                  <a:pt x="2453" y="157"/>
                </a:lnTo>
                <a:lnTo>
                  <a:pt x="2454" y="157"/>
                </a:lnTo>
                <a:lnTo>
                  <a:pt x="2454" y="157"/>
                </a:lnTo>
                <a:lnTo>
                  <a:pt x="2455" y="156"/>
                </a:lnTo>
                <a:lnTo>
                  <a:pt x="2455" y="156"/>
                </a:lnTo>
                <a:lnTo>
                  <a:pt x="2456" y="156"/>
                </a:lnTo>
                <a:lnTo>
                  <a:pt x="2456" y="156"/>
                </a:lnTo>
                <a:lnTo>
                  <a:pt x="2457" y="156"/>
                </a:lnTo>
                <a:lnTo>
                  <a:pt x="2457" y="155"/>
                </a:lnTo>
                <a:lnTo>
                  <a:pt x="2458" y="155"/>
                </a:lnTo>
                <a:lnTo>
                  <a:pt x="2458" y="155"/>
                </a:lnTo>
                <a:lnTo>
                  <a:pt x="2458" y="155"/>
                </a:lnTo>
                <a:lnTo>
                  <a:pt x="2459" y="155"/>
                </a:lnTo>
                <a:lnTo>
                  <a:pt x="2459" y="155"/>
                </a:lnTo>
                <a:lnTo>
                  <a:pt x="2460" y="155"/>
                </a:lnTo>
                <a:lnTo>
                  <a:pt x="2460" y="155"/>
                </a:lnTo>
                <a:lnTo>
                  <a:pt x="2461" y="155"/>
                </a:lnTo>
                <a:lnTo>
                  <a:pt x="2461" y="154"/>
                </a:lnTo>
                <a:lnTo>
                  <a:pt x="2462" y="154"/>
                </a:lnTo>
                <a:lnTo>
                  <a:pt x="2462" y="154"/>
                </a:lnTo>
                <a:lnTo>
                  <a:pt x="2463" y="154"/>
                </a:lnTo>
                <a:lnTo>
                  <a:pt x="2463" y="154"/>
                </a:lnTo>
                <a:lnTo>
                  <a:pt x="2464" y="156"/>
                </a:lnTo>
                <a:lnTo>
                  <a:pt x="2464" y="158"/>
                </a:lnTo>
                <a:lnTo>
                  <a:pt x="2465" y="157"/>
                </a:lnTo>
                <a:lnTo>
                  <a:pt x="2465" y="157"/>
                </a:lnTo>
                <a:lnTo>
                  <a:pt x="2466" y="157"/>
                </a:lnTo>
                <a:lnTo>
                  <a:pt x="2466" y="157"/>
                </a:lnTo>
                <a:lnTo>
                  <a:pt x="2466" y="157"/>
                </a:lnTo>
                <a:lnTo>
                  <a:pt x="2467" y="157"/>
                </a:lnTo>
                <a:lnTo>
                  <a:pt x="2467" y="157"/>
                </a:lnTo>
                <a:lnTo>
                  <a:pt x="2468" y="157"/>
                </a:lnTo>
                <a:lnTo>
                  <a:pt x="2468" y="157"/>
                </a:lnTo>
                <a:lnTo>
                  <a:pt x="2469" y="157"/>
                </a:lnTo>
                <a:lnTo>
                  <a:pt x="2469" y="157"/>
                </a:lnTo>
                <a:lnTo>
                  <a:pt x="2470" y="156"/>
                </a:lnTo>
                <a:lnTo>
                  <a:pt x="2470" y="156"/>
                </a:lnTo>
                <a:lnTo>
                  <a:pt x="2471" y="157"/>
                </a:lnTo>
                <a:lnTo>
                  <a:pt x="2471" y="157"/>
                </a:lnTo>
                <a:lnTo>
                  <a:pt x="2472" y="158"/>
                </a:lnTo>
                <a:lnTo>
                  <a:pt x="2472" y="158"/>
                </a:lnTo>
                <a:lnTo>
                  <a:pt x="2473" y="158"/>
                </a:lnTo>
                <a:lnTo>
                  <a:pt x="2473" y="158"/>
                </a:lnTo>
                <a:lnTo>
                  <a:pt x="2474" y="158"/>
                </a:lnTo>
                <a:lnTo>
                  <a:pt x="2474" y="158"/>
                </a:lnTo>
                <a:lnTo>
                  <a:pt x="2475" y="158"/>
                </a:lnTo>
                <a:lnTo>
                  <a:pt x="2475" y="158"/>
                </a:lnTo>
                <a:lnTo>
                  <a:pt x="2475" y="158"/>
                </a:lnTo>
                <a:lnTo>
                  <a:pt x="2476" y="158"/>
                </a:lnTo>
                <a:lnTo>
                  <a:pt x="2476" y="158"/>
                </a:lnTo>
                <a:lnTo>
                  <a:pt x="2477" y="157"/>
                </a:lnTo>
                <a:lnTo>
                  <a:pt x="2477" y="157"/>
                </a:lnTo>
                <a:lnTo>
                  <a:pt x="2478" y="157"/>
                </a:lnTo>
                <a:lnTo>
                  <a:pt x="2478" y="157"/>
                </a:lnTo>
                <a:lnTo>
                  <a:pt x="2479" y="157"/>
                </a:lnTo>
                <a:lnTo>
                  <a:pt x="2479" y="156"/>
                </a:lnTo>
                <a:lnTo>
                  <a:pt x="2480" y="156"/>
                </a:lnTo>
                <a:lnTo>
                  <a:pt x="2480" y="157"/>
                </a:lnTo>
                <a:lnTo>
                  <a:pt x="2480" y="157"/>
                </a:lnTo>
                <a:lnTo>
                  <a:pt x="2481" y="156"/>
                </a:lnTo>
                <a:lnTo>
                  <a:pt x="2481" y="156"/>
                </a:lnTo>
                <a:lnTo>
                  <a:pt x="2482" y="155"/>
                </a:lnTo>
                <a:lnTo>
                  <a:pt x="2483" y="151"/>
                </a:lnTo>
                <a:lnTo>
                  <a:pt x="2483" y="151"/>
                </a:lnTo>
                <a:lnTo>
                  <a:pt x="2483" y="150"/>
                </a:lnTo>
                <a:lnTo>
                  <a:pt x="2484" y="149"/>
                </a:lnTo>
                <a:lnTo>
                  <a:pt x="2484" y="148"/>
                </a:lnTo>
                <a:lnTo>
                  <a:pt x="2485" y="147"/>
                </a:lnTo>
                <a:lnTo>
                  <a:pt x="2485" y="145"/>
                </a:lnTo>
                <a:lnTo>
                  <a:pt x="2486" y="145"/>
                </a:lnTo>
                <a:lnTo>
                  <a:pt x="2486" y="145"/>
                </a:lnTo>
                <a:lnTo>
                  <a:pt x="2487" y="144"/>
                </a:lnTo>
                <a:lnTo>
                  <a:pt x="2487" y="145"/>
                </a:lnTo>
                <a:lnTo>
                  <a:pt x="2488" y="146"/>
                </a:lnTo>
                <a:lnTo>
                  <a:pt x="2488" y="147"/>
                </a:lnTo>
                <a:lnTo>
                  <a:pt x="2489" y="148"/>
                </a:lnTo>
                <a:lnTo>
                  <a:pt x="2489" y="149"/>
                </a:lnTo>
                <a:lnTo>
                  <a:pt x="2489" y="151"/>
                </a:lnTo>
                <a:lnTo>
                  <a:pt x="2490" y="152"/>
                </a:lnTo>
                <a:lnTo>
                  <a:pt x="2490" y="153"/>
                </a:lnTo>
                <a:lnTo>
                  <a:pt x="2491" y="153"/>
                </a:lnTo>
                <a:lnTo>
                  <a:pt x="2492" y="153"/>
                </a:lnTo>
                <a:lnTo>
                  <a:pt x="2492" y="153"/>
                </a:lnTo>
                <a:lnTo>
                  <a:pt x="2492" y="153"/>
                </a:lnTo>
                <a:lnTo>
                  <a:pt x="2493" y="152"/>
                </a:lnTo>
                <a:lnTo>
                  <a:pt x="2493" y="152"/>
                </a:lnTo>
                <a:lnTo>
                  <a:pt x="2494" y="152"/>
                </a:lnTo>
                <a:lnTo>
                  <a:pt x="2494" y="152"/>
                </a:lnTo>
                <a:lnTo>
                  <a:pt x="2495" y="152"/>
                </a:lnTo>
                <a:lnTo>
                  <a:pt x="2495" y="151"/>
                </a:lnTo>
                <a:lnTo>
                  <a:pt x="2496" y="149"/>
                </a:lnTo>
                <a:lnTo>
                  <a:pt x="2496" y="149"/>
                </a:lnTo>
                <a:lnTo>
                  <a:pt x="2497" y="149"/>
                </a:lnTo>
                <a:lnTo>
                  <a:pt x="2497" y="149"/>
                </a:lnTo>
                <a:lnTo>
                  <a:pt x="2498" y="149"/>
                </a:lnTo>
                <a:lnTo>
                  <a:pt x="2498" y="149"/>
                </a:lnTo>
                <a:lnTo>
                  <a:pt x="2498" y="148"/>
                </a:lnTo>
                <a:lnTo>
                  <a:pt x="2499" y="148"/>
                </a:lnTo>
                <a:lnTo>
                  <a:pt x="2499" y="148"/>
                </a:lnTo>
                <a:lnTo>
                  <a:pt x="2500" y="149"/>
                </a:lnTo>
                <a:lnTo>
                  <a:pt x="2501" y="149"/>
                </a:lnTo>
                <a:lnTo>
                  <a:pt x="2501" y="150"/>
                </a:lnTo>
                <a:lnTo>
                  <a:pt x="2501" y="150"/>
                </a:lnTo>
                <a:lnTo>
                  <a:pt x="2502" y="151"/>
                </a:lnTo>
                <a:lnTo>
                  <a:pt x="2502" y="151"/>
                </a:lnTo>
                <a:lnTo>
                  <a:pt x="2503" y="153"/>
                </a:lnTo>
                <a:lnTo>
                  <a:pt x="2503" y="153"/>
                </a:lnTo>
                <a:lnTo>
                  <a:pt x="2504" y="154"/>
                </a:lnTo>
                <a:lnTo>
                  <a:pt x="2504" y="154"/>
                </a:lnTo>
                <a:lnTo>
                  <a:pt x="2505" y="155"/>
                </a:lnTo>
                <a:lnTo>
                  <a:pt x="2505" y="157"/>
                </a:lnTo>
                <a:lnTo>
                  <a:pt x="2506" y="155"/>
                </a:lnTo>
                <a:lnTo>
                  <a:pt x="2506" y="155"/>
                </a:lnTo>
                <a:lnTo>
                  <a:pt x="2506" y="156"/>
                </a:lnTo>
                <a:lnTo>
                  <a:pt x="2507" y="158"/>
                </a:lnTo>
                <a:lnTo>
                  <a:pt x="2507" y="157"/>
                </a:lnTo>
                <a:lnTo>
                  <a:pt x="2508" y="157"/>
                </a:lnTo>
                <a:lnTo>
                  <a:pt x="2508" y="154"/>
                </a:lnTo>
                <a:lnTo>
                  <a:pt x="2509" y="153"/>
                </a:lnTo>
                <a:lnTo>
                  <a:pt x="2509" y="153"/>
                </a:lnTo>
                <a:lnTo>
                  <a:pt x="2510" y="154"/>
                </a:lnTo>
                <a:lnTo>
                  <a:pt x="2510" y="154"/>
                </a:lnTo>
                <a:lnTo>
                  <a:pt x="2511" y="154"/>
                </a:lnTo>
                <a:lnTo>
                  <a:pt x="2511" y="154"/>
                </a:lnTo>
                <a:lnTo>
                  <a:pt x="2512" y="154"/>
                </a:lnTo>
                <a:lnTo>
                  <a:pt x="2512" y="154"/>
                </a:lnTo>
                <a:lnTo>
                  <a:pt x="2513" y="154"/>
                </a:lnTo>
                <a:lnTo>
                  <a:pt x="2513" y="154"/>
                </a:lnTo>
                <a:lnTo>
                  <a:pt x="2514" y="154"/>
                </a:lnTo>
                <a:lnTo>
                  <a:pt x="2514" y="154"/>
                </a:lnTo>
                <a:lnTo>
                  <a:pt x="2515" y="154"/>
                </a:lnTo>
                <a:lnTo>
                  <a:pt x="2515" y="154"/>
                </a:lnTo>
                <a:lnTo>
                  <a:pt x="2515" y="154"/>
                </a:lnTo>
                <a:lnTo>
                  <a:pt x="2516" y="154"/>
                </a:lnTo>
                <a:lnTo>
                  <a:pt x="2516" y="154"/>
                </a:lnTo>
                <a:lnTo>
                  <a:pt x="2517" y="154"/>
                </a:lnTo>
                <a:lnTo>
                  <a:pt x="2517" y="154"/>
                </a:lnTo>
                <a:lnTo>
                  <a:pt x="2518" y="154"/>
                </a:lnTo>
                <a:lnTo>
                  <a:pt x="2518" y="154"/>
                </a:lnTo>
                <a:lnTo>
                  <a:pt x="2519" y="154"/>
                </a:lnTo>
                <a:lnTo>
                  <a:pt x="2519" y="154"/>
                </a:lnTo>
                <a:lnTo>
                  <a:pt x="2520" y="154"/>
                </a:lnTo>
                <a:lnTo>
                  <a:pt x="2520" y="154"/>
                </a:lnTo>
                <a:lnTo>
                  <a:pt x="2521" y="153"/>
                </a:lnTo>
                <a:lnTo>
                  <a:pt x="2521" y="153"/>
                </a:lnTo>
                <a:lnTo>
                  <a:pt x="2522" y="153"/>
                </a:lnTo>
                <a:lnTo>
                  <a:pt x="2522" y="153"/>
                </a:lnTo>
                <a:lnTo>
                  <a:pt x="2523" y="153"/>
                </a:lnTo>
                <a:lnTo>
                  <a:pt x="2523" y="153"/>
                </a:lnTo>
                <a:lnTo>
                  <a:pt x="2523" y="153"/>
                </a:lnTo>
                <a:lnTo>
                  <a:pt x="2524" y="152"/>
                </a:lnTo>
                <a:lnTo>
                  <a:pt x="2524" y="152"/>
                </a:lnTo>
                <a:lnTo>
                  <a:pt x="2525" y="152"/>
                </a:lnTo>
                <a:lnTo>
                  <a:pt x="2525" y="152"/>
                </a:lnTo>
                <a:lnTo>
                  <a:pt x="2526" y="152"/>
                </a:lnTo>
                <a:lnTo>
                  <a:pt x="2526" y="152"/>
                </a:lnTo>
                <a:lnTo>
                  <a:pt x="2527" y="152"/>
                </a:lnTo>
                <a:lnTo>
                  <a:pt x="2527" y="153"/>
                </a:lnTo>
                <a:lnTo>
                  <a:pt x="2528" y="153"/>
                </a:lnTo>
                <a:lnTo>
                  <a:pt x="2528" y="154"/>
                </a:lnTo>
                <a:lnTo>
                  <a:pt x="2529" y="154"/>
                </a:lnTo>
                <a:lnTo>
                  <a:pt x="2529" y="153"/>
                </a:lnTo>
                <a:lnTo>
                  <a:pt x="2529" y="155"/>
                </a:lnTo>
                <a:lnTo>
                  <a:pt x="2530" y="157"/>
                </a:lnTo>
                <a:lnTo>
                  <a:pt x="2530" y="158"/>
                </a:lnTo>
                <a:lnTo>
                  <a:pt x="2531" y="158"/>
                </a:lnTo>
                <a:lnTo>
                  <a:pt x="2532" y="158"/>
                </a:lnTo>
                <a:lnTo>
                  <a:pt x="2532" y="157"/>
                </a:lnTo>
                <a:lnTo>
                  <a:pt x="2532" y="157"/>
                </a:lnTo>
                <a:lnTo>
                  <a:pt x="2533" y="157"/>
                </a:lnTo>
                <a:lnTo>
                  <a:pt x="2533" y="157"/>
                </a:lnTo>
                <a:lnTo>
                  <a:pt x="2534" y="157"/>
                </a:lnTo>
                <a:lnTo>
                  <a:pt x="2534" y="157"/>
                </a:lnTo>
                <a:lnTo>
                  <a:pt x="2535" y="157"/>
                </a:lnTo>
                <a:lnTo>
                  <a:pt x="2535" y="157"/>
                </a:lnTo>
                <a:lnTo>
                  <a:pt x="2536" y="157"/>
                </a:lnTo>
                <a:lnTo>
                  <a:pt x="2536" y="156"/>
                </a:lnTo>
                <a:lnTo>
                  <a:pt x="2537" y="156"/>
                </a:lnTo>
                <a:lnTo>
                  <a:pt x="2537" y="156"/>
                </a:lnTo>
                <a:lnTo>
                  <a:pt x="2538" y="155"/>
                </a:lnTo>
                <a:lnTo>
                  <a:pt x="2538" y="155"/>
                </a:lnTo>
                <a:lnTo>
                  <a:pt x="2538" y="155"/>
                </a:lnTo>
                <a:lnTo>
                  <a:pt x="2539" y="154"/>
                </a:lnTo>
                <a:lnTo>
                  <a:pt x="2539" y="154"/>
                </a:lnTo>
                <a:lnTo>
                  <a:pt x="2540" y="153"/>
                </a:lnTo>
                <a:lnTo>
                  <a:pt x="2541" y="153"/>
                </a:lnTo>
                <a:lnTo>
                  <a:pt x="2541" y="153"/>
                </a:lnTo>
                <a:lnTo>
                  <a:pt x="2541" y="153"/>
                </a:lnTo>
                <a:lnTo>
                  <a:pt x="2542" y="153"/>
                </a:lnTo>
                <a:lnTo>
                  <a:pt x="2542" y="154"/>
                </a:lnTo>
                <a:lnTo>
                  <a:pt x="2543" y="154"/>
                </a:lnTo>
                <a:lnTo>
                  <a:pt x="2543" y="154"/>
                </a:lnTo>
                <a:lnTo>
                  <a:pt x="2544" y="154"/>
                </a:lnTo>
                <a:lnTo>
                  <a:pt x="2544" y="153"/>
                </a:lnTo>
                <a:lnTo>
                  <a:pt x="2545" y="153"/>
                </a:lnTo>
                <a:lnTo>
                  <a:pt x="2545" y="153"/>
                </a:lnTo>
                <a:lnTo>
                  <a:pt x="2546" y="153"/>
                </a:lnTo>
                <a:lnTo>
                  <a:pt x="2546" y="153"/>
                </a:lnTo>
                <a:lnTo>
                  <a:pt x="2546" y="153"/>
                </a:lnTo>
                <a:lnTo>
                  <a:pt x="2547" y="153"/>
                </a:lnTo>
                <a:lnTo>
                  <a:pt x="2547" y="153"/>
                </a:lnTo>
                <a:lnTo>
                  <a:pt x="2548" y="153"/>
                </a:lnTo>
                <a:lnTo>
                  <a:pt x="2548" y="153"/>
                </a:lnTo>
                <a:lnTo>
                  <a:pt x="2549" y="152"/>
                </a:lnTo>
                <a:lnTo>
                  <a:pt x="2549" y="152"/>
                </a:lnTo>
                <a:lnTo>
                  <a:pt x="2550" y="152"/>
                </a:lnTo>
                <a:lnTo>
                  <a:pt x="2550" y="151"/>
                </a:lnTo>
                <a:lnTo>
                  <a:pt x="2551" y="151"/>
                </a:lnTo>
                <a:lnTo>
                  <a:pt x="2551" y="150"/>
                </a:lnTo>
                <a:lnTo>
                  <a:pt x="2552" y="150"/>
                </a:lnTo>
                <a:lnTo>
                  <a:pt x="2552" y="150"/>
                </a:lnTo>
                <a:lnTo>
                  <a:pt x="2553" y="150"/>
                </a:lnTo>
                <a:lnTo>
                  <a:pt x="2553" y="150"/>
                </a:lnTo>
                <a:lnTo>
                  <a:pt x="2554" y="149"/>
                </a:lnTo>
                <a:lnTo>
                  <a:pt x="2554" y="150"/>
                </a:lnTo>
                <a:lnTo>
                  <a:pt x="2555" y="150"/>
                </a:lnTo>
                <a:lnTo>
                  <a:pt x="2555" y="150"/>
                </a:lnTo>
                <a:lnTo>
                  <a:pt x="2555" y="150"/>
                </a:lnTo>
                <a:lnTo>
                  <a:pt x="2556" y="150"/>
                </a:lnTo>
                <a:lnTo>
                  <a:pt x="2556" y="150"/>
                </a:lnTo>
                <a:lnTo>
                  <a:pt x="2557" y="149"/>
                </a:lnTo>
                <a:lnTo>
                  <a:pt x="2557" y="149"/>
                </a:lnTo>
                <a:lnTo>
                  <a:pt x="2558" y="149"/>
                </a:lnTo>
                <a:lnTo>
                  <a:pt x="2558" y="149"/>
                </a:lnTo>
                <a:lnTo>
                  <a:pt x="2559" y="149"/>
                </a:lnTo>
                <a:lnTo>
                  <a:pt x="2559" y="149"/>
                </a:lnTo>
                <a:lnTo>
                  <a:pt x="2560" y="149"/>
                </a:lnTo>
                <a:lnTo>
                  <a:pt x="2560" y="149"/>
                </a:lnTo>
                <a:lnTo>
                  <a:pt x="2561" y="150"/>
                </a:lnTo>
                <a:lnTo>
                  <a:pt x="2561" y="150"/>
                </a:lnTo>
                <a:lnTo>
                  <a:pt x="2562" y="150"/>
                </a:lnTo>
                <a:lnTo>
                  <a:pt x="2562" y="150"/>
                </a:lnTo>
                <a:lnTo>
                  <a:pt x="2563" y="150"/>
                </a:lnTo>
                <a:lnTo>
                  <a:pt x="2563" y="149"/>
                </a:lnTo>
                <a:lnTo>
                  <a:pt x="2564" y="149"/>
                </a:lnTo>
                <a:lnTo>
                  <a:pt x="2564" y="149"/>
                </a:lnTo>
                <a:lnTo>
                  <a:pt x="2564" y="149"/>
                </a:lnTo>
                <a:lnTo>
                  <a:pt x="2565" y="150"/>
                </a:lnTo>
                <a:lnTo>
                  <a:pt x="2565" y="150"/>
                </a:lnTo>
                <a:lnTo>
                  <a:pt x="2566" y="149"/>
                </a:lnTo>
                <a:lnTo>
                  <a:pt x="2566" y="149"/>
                </a:lnTo>
                <a:lnTo>
                  <a:pt x="2567" y="149"/>
                </a:lnTo>
                <a:lnTo>
                  <a:pt x="2567" y="148"/>
                </a:lnTo>
                <a:lnTo>
                  <a:pt x="2568" y="147"/>
                </a:lnTo>
                <a:lnTo>
                  <a:pt x="2568" y="148"/>
                </a:lnTo>
                <a:lnTo>
                  <a:pt x="2569" y="148"/>
                </a:lnTo>
                <a:lnTo>
                  <a:pt x="2569" y="147"/>
                </a:lnTo>
                <a:lnTo>
                  <a:pt x="2569" y="147"/>
                </a:lnTo>
                <a:lnTo>
                  <a:pt x="2570" y="147"/>
                </a:lnTo>
                <a:lnTo>
                  <a:pt x="2570" y="147"/>
                </a:lnTo>
                <a:lnTo>
                  <a:pt x="2571" y="148"/>
                </a:lnTo>
                <a:lnTo>
                  <a:pt x="2572" y="148"/>
                </a:lnTo>
                <a:lnTo>
                  <a:pt x="2572" y="147"/>
                </a:lnTo>
                <a:lnTo>
                  <a:pt x="2572" y="148"/>
                </a:lnTo>
                <a:lnTo>
                  <a:pt x="2573" y="150"/>
                </a:lnTo>
                <a:lnTo>
                  <a:pt x="2573" y="150"/>
                </a:lnTo>
                <a:lnTo>
                  <a:pt x="2574" y="150"/>
                </a:lnTo>
                <a:lnTo>
                  <a:pt x="2574" y="152"/>
                </a:lnTo>
                <a:lnTo>
                  <a:pt x="2575" y="151"/>
                </a:lnTo>
                <a:lnTo>
                  <a:pt x="2575" y="151"/>
                </a:lnTo>
                <a:lnTo>
                  <a:pt x="2576" y="150"/>
                </a:lnTo>
                <a:lnTo>
                  <a:pt x="2576" y="151"/>
                </a:lnTo>
                <a:lnTo>
                  <a:pt x="2577" y="151"/>
                </a:lnTo>
                <a:lnTo>
                  <a:pt x="2577" y="151"/>
                </a:lnTo>
                <a:lnTo>
                  <a:pt x="2578" y="150"/>
                </a:lnTo>
                <a:lnTo>
                  <a:pt x="2578" y="150"/>
                </a:lnTo>
                <a:lnTo>
                  <a:pt x="2578" y="149"/>
                </a:lnTo>
                <a:lnTo>
                  <a:pt x="2579" y="149"/>
                </a:lnTo>
                <a:lnTo>
                  <a:pt x="2579" y="149"/>
                </a:lnTo>
                <a:lnTo>
                  <a:pt x="2580" y="149"/>
                </a:lnTo>
                <a:lnTo>
                  <a:pt x="2581" y="149"/>
                </a:lnTo>
                <a:lnTo>
                  <a:pt x="2581" y="148"/>
                </a:lnTo>
                <a:lnTo>
                  <a:pt x="2581" y="148"/>
                </a:lnTo>
                <a:lnTo>
                  <a:pt x="2582" y="148"/>
                </a:lnTo>
                <a:lnTo>
                  <a:pt x="2582" y="148"/>
                </a:lnTo>
                <a:lnTo>
                  <a:pt x="2583" y="148"/>
                </a:lnTo>
                <a:lnTo>
                  <a:pt x="2583" y="148"/>
                </a:lnTo>
                <a:lnTo>
                  <a:pt x="2584" y="148"/>
                </a:lnTo>
                <a:lnTo>
                  <a:pt x="2584" y="148"/>
                </a:lnTo>
                <a:lnTo>
                  <a:pt x="2585" y="148"/>
                </a:lnTo>
                <a:lnTo>
                  <a:pt x="2585" y="149"/>
                </a:lnTo>
                <a:lnTo>
                  <a:pt x="2586" y="149"/>
                </a:lnTo>
                <a:lnTo>
                  <a:pt x="2586" y="149"/>
                </a:lnTo>
                <a:lnTo>
                  <a:pt x="2587" y="149"/>
                </a:lnTo>
                <a:lnTo>
                  <a:pt x="2587" y="149"/>
                </a:lnTo>
                <a:lnTo>
                  <a:pt x="2587" y="150"/>
                </a:lnTo>
                <a:lnTo>
                  <a:pt x="2588" y="151"/>
                </a:lnTo>
                <a:lnTo>
                  <a:pt x="2588" y="154"/>
                </a:lnTo>
                <a:lnTo>
                  <a:pt x="2589" y="156"/>
                </a:lnTo>
                <a:lnTo>
                  <a:pt x="2589" y="156"/>
                </a:lnTo>
                <a:lnTo>
                  <a:pt x="2590" y="156"/>
                </a:lnTo>
                <a:lnTo>
                  <a:pt x="2590" y="154"/>
                </a:lnTo>
                <a:lnTo>
                  <a:pt x="2591" y="153"/>
                </a:lnTo>
                <a:lnTo>
                  <a:pt x="2591" y="153"/>
                </a:lnTo>
                <a:lnTo>
                  <a:pt x="2592" y="153"/>
                </a:lnTo>
                <a:lnTo>
                  <a:pt x="2592" y="153"/>
                </a:lnTo>
                <a:lnTo>
                  <a:pt x="2593" y="152"/>
                </a:lnTo>
                <a:lnTo>
                  <a:pt x="2593" y="153"/>
                </a:lnTo>
                <a:lnTo>
                  <a:pt x="2594" y="151"/>
                </a:lnTo>
                <a:lnTo>
                  <a:pt x="2594" y="153"/>
                </a:lnTo>
                <a:lnTo>
                  <a:pt x="2595" y="153"/>
                </a:lnTo>
                <a:lnTo>
                  <a:pt x="2595" y="154"/>
                </a:lnTo>
                <a:lnTo>
                  <a:pt x="2595" y="155"/>
                </a:lnTo>
                <a:lnTo>
                  <a:pt x="2596" y="155"/>
                </a:lnTo>
                <a:lnTo>
                  <a:pt x="2596" y="155"/>
                </a:lnTo>
                <a:lnTo>
                  <a:pt x="2597" y="155"/>
                </a:lnTo>
                <a:lnTo>
                  <a:pt x="2597" y="156"/>
                </a:lnTo>
                <a:lnTo>
                  <a:pt x="2598" y="157"/>
                </a:lnTo>
                <a:lnTo>
                  <a:pt x="2598" y="157"/>
                </a:lnTo>
                <a:lnTo>
                  <a:pt x="2599" y="157"/>
                </a:lnTo>
                <a:lnTo>
                  <a:pt x="2599" y="158"/>
                </a:lnTo>
                <a:lnTo>
                  <a:pt x="2600" y="158"/>
                </a:lnTo>
                <a:lnTo>
                  <a:pt x="2600" y="158"/>
                </a:lnTo>
                <a:lnTo>
                  <a:pt x="2601" y="159"/>
                </a:lnTo>
                <a:lnTo>
                  <a:pt x="2601" y="159"/>
                </a:lnTo>
                <a:lnTo>
                  <a:pt x="2602" y="158"/>
                </a:lnTo>
                <a:lnTo>
                  <a:pt x="2602" y="158"/>
                </a:lnTo>
                <a:lnTo>
                  <a:pt x="2603" y="158"/>
                </a:lnTo>
                <a:lnTo>
                  <a:pt x="2603" y="157"/>
                </a:lnTo>
                <a:lnTo>
                  <a:pt x="2604" y="156"/>
                </a:lnTo>
                <a:lnTo>
                  <a:pt x="2604" y="156"/>
                </a:lnTo>
                <a:lnTo>
                  <a:pt x="2604" y="156"/>
                </a:lnTo>
                <a:lnTo>
                  <a:pt x="2605" y="156"/>
                </a:lnTo>
                <a:lnTo>
                  <a:pt x="2605" y="157"/>
                </a:lnTo>
                <a:lnTo>
                  <a:pt x="2606" y="157"/>
                </a:lnTo>
                <a:lnTo>
                  <a:pt x="2606" y="158"/>
                </a:lnTo>
                <a:lnTo>
                  <a:pt x="2607" y="159"/>
                </a:lnTo>
                <a:lnTo>
                  <a:pt x="2607" y="158"/>
                </a:lnTo>
                <a:lnTo>
                  <a:pt x="2608" y="157"/>
                </a:lnTo>
                <a:lnTo>
                  <a:pt x="2608" y="157"/>
                </a:lnTo>
                <a:lnTo>
                  <a:pt x="2609" y="157"/>
                </a:lnTo>
                <a:lnTo>
                  <a:pt x="2609" y="157"/>
                </a:lnTo>
                <a:lnTo>
                  <a:pt x="2610" y="157"/>
                </a:lnTo>
                <a:lnTo>
                  <a:pt x="2610" y="157"/>
                </a:lnTo>
                <a:lnTo>
                  <a:pt x="2611" y="157"/>
                </a:lnTo>
                <a:lnTo>
                  <a:pt x="2611" y="157"/>
                </a:lnTo>
                <a:lnTo>
                  <a:pt x="2612" y="157"/>
                </a:lnTo>
                <a:lnTo>
                  <a:pt x="2612" y="157"/>
                </a:lnTo>
                <a:lnTo>
                  <a:pt x="2612" y="157"/>
                </a:lnTo>
                <a:lnTo>
                  <a:pt x="2613" y="156"/>
                </a:lnTo>
                <a:lnTo>
                  <a:pt x="2613" y="155"/>
                </a:lnTo>
                <a:lnTo>
                  <a:pt x="2614" y="155"/>
                </a:lnTo>
                <a:lnTo>
                  <a:pt x="2614" y="155"/>
                </a:lnTo>
                <a:lnTo>
                  <a:pt x="2615" y="155"/>
                </a:lnTo>
                <a:lnTo>
                  <a:pt x="2615" y="155"/>
                </a:lnTo>
                <a:lnTo>
                  <a:pt x="2616" y="155"/>
                </a:lnTo>
                <a:lnTo>
                  <a:pt x="2616" y="155"/>
                </a:lnTo>
                <a:lnTo>
                  <a:pt x="2617" y="155"/>
                </a:lnTo>
                <a:lnTo>
                  <a:pt x="2617" y="155"/>
                </a:lnTo>
                <a:lnTo>
                  <a:pt x="2618" y="155"/>
                </a:lnTo>
                <a:lnTo>
                  <a:pt x="2618" y="155"/>
                </a:lnTo>
                <a:lnTo>
                  <a:pt x="2618" y="155"/>
                </a:lnTo>
                <a:lnTo>
                  <a:pt x="2619" y="155"/>
                </a:lnTo>
                <a:lnTo>
                  <a:pt x="2619" y="154"/>
                </a:lnTo>
                <a:lnTo>
                  <a:pt x="2620" y="154"/>
                </a:lnTo>
                <a:lnTo>
                  <a:pt x="2621" y="154"/>
                </a:lnTo>
                <a:lnTo>
                  <a:pt x="2621" y="154"/>
                </a:lnTo>
                <a:lnTo>
                  <a:pt x="2621" y="154"/>
                </a:lnTo>
                <a:lnTo>
                  <a:pt x="2622" y="156"/>
                </a:lnTo>
                <a:lnTo>
                  <a:pt x="2622" y="158"/>
                </a:lnTo>
                <a:lnTo>
                  <a:pt x="2623" y="157"/>
                </a:lnTo>
                <a:lnTo>
                  <a:pt x="2623" y="157"/>
                </a:lnTo>
                <a:lnTo>
                  <a:pt x="2624" y="157"/>
                </a:lnTo>
                <a:lnTo>
                  <a:pt x="2624" y="157"/>
                </a:lnTo>
                <a:lnTo>
                  <a:pt x="2625" y="157"/>
                </a:lnTo>
                <a:lnTo>
                  <a:pt x="2625" y="157"/>
                </a:lnTo>
                <a:lnTo>
                  <a:pt x="2626" y="157"/>
                </a:lnTo>
                <a:lnTo>
                  <a:pt x="2626" y="157"/>
                </a:lnTo>
                <a:lnTo>
                  <a:pt x="2627" y="157"/>
                </a:lnTo>
                <a:lnTo>
                  <a:pt x="2627" y="157"/>
                </a:lnTo>
                <a:lnTo>
                  <a:pt x="2627" y="157"/>
                </a:lnTo>
                <a:lnTo>
                  <a:pt x="2628" y="156"/>
                </a:lnTo>
                <a:lnTo>
                  <a:pt x="2628" y="156"/>
                </a:lnTo>
                <a:lnTo>
                  <a:pt x="2629" y="157"/>
                </a:lnTo>
                <a:lnTo>
                  <a:pt x="2630" y="157"/>
                </a:lnTo>
                <a:lnTo>
                  <a:pt x="2630" y="158"/>
                </a:lnTo>
                <a:lnTo>
                  <a:pt x="2630" y="158"/>
                </a:lnTo>
                <a:lnTo>
                  <a:pt x="2631" y="158"/>
                </a:lnTo>
                <a:lnTo>
                  <a:pt x="2631" y="158"/>
                </a:lnTo>
                <a:lnTo>
                  <a:pt x="2632" y="158"/>
                </a:lnTo>
                <a:lnTo>
                  <a:pt x="2632" y="158"/>
                </a:lnTo>
                <a:lnTo>
                  <a:pt x="2633" y="158"/>
                </a:lnTo>
                <a:lnTo>
                  <a:pt x="2633" y="158"/>
                </a:lnTo>
                <a:lnTo>
                  <a:pt x="2634" y="158"/>
                </a:lnTo>
                <a:lnTo>
                  <a:pt x="2634" y="158"/>
                </a:lnTo>
                <a:lnTo>
                  <a:pt x="2635" y="158"/>
                </a:lnTo>
                <a:lnTo>
                  <a:pt x="2635" y="157"/>
                </a:lnTo>
                <a:lnTo>
                  <a:pt x="2635" y="157"/>
                </a:lnTo>
                <a:lnTo>
                  <a:pt x="2636" y="157"/>
                </a:lnTo>
                <a:lnTo>
                  <a:pt x="2636" y="157"/>
                </a:lnTo>
                <a:lnTo>
                  <a:pt x="2637" y="157"/>
                </a:lnTo>
                <a:lnTo>
                  <a:pt x="2637" y="156"/>
                </a:lnTo>
                <a:lnTo>
                  <a:pt x="2638" y="156"/>
                </a:lnTo>
                <a:lnTo>
                  <a:pt x="2638" y="157"/>
                </a:lnTo>
                <a:lnTo>
                  <a:pt x="2639" y="157"/>
                </a:lnTo>
                <a:lnTo>
                  <a:pt x="2639" y="156"/>
                </a:lnTo>
                <a:lnTo>
                  <a:pt x="2640" y="156"/>
                </a:lnTo>
                <a:lnTo>
                  <a:pt x="2640" y="155"/>
                </a:lnTo>
                <a:lnTo>
                  <a:pt x="2641" y="154"/>
                </a:lnTo>
                <a:lnTo>
                  <a:pt x="2641" y="152"/>
                </a:lnTo>
                <a:lnTo>
                  <a:pt x="2642" y="152"/>
                </a:lnTo>
                <a:lnTo>
                  <a:pt x="2642" y="152"/>
                </a:lnTo>
                <a:lnTo>
                  <a:pt x="2643" y="152"/>
                </a:lnTo>
                <a:lnTo>
                  <a:pt x="2643" y="152"/>
                </a:lnTo>
                <a:lnTo>
                  <a:pt x="2644" y="152"/>
                </a:lnTo>
                <a:lnTo>
                  <a:pt x="2644" y="152"/>
                </a:lnTo>
                <a:lnTo>
                  <a:pt x="2644" y="151"/>
                </a:lnTo>
                <a:lnTo>
                  <a:pt x="2645" y="150"/>
                </a:lnTo>
                <a:lnTo>
                  <a:pt x="2645" y="152"/>
                </a:lnTo>
                <a:lnTo>
                  <a:pt x="2646" y="152"/>
                </a:lnTo>
                <a:lnTo>
                  <a:pt x="2646" y="153"/>
                </a:lnTo>
                <a:lnTo>
                  <a:pt x="2647" y="153"/>
                </a:lnTo>
                <a:lnTo>
                  <a:pt x="2647" y="154"/>
                </a:lnTo>
                <a:lnTo>
                  <a:pt x="2648" y="155"/>
                </a:lnTo>
                <a:lnTo>
                  <a:pt x="2648" y="155"/>
                </a:lnTo>
                <a:lnTo>
                  <a:pt x="2649" y="156"/>
                </a:lnTo>
                <a:lnTo>
                  <a:pt x="2649" y="156"/>
                </a:lnTo>
                <a:lnTo>
                  <a:pt x="2650" y="156"/>
                </a:lnTo>
                <a:lnTo>
                  <a:pt x="2650" y="156"/>
                </a:lnTo>
                <a:lnTo>
                  <a:pt x="2651" y="156"/>
                </a:lnTo>
                <a:lnTo>
                  <a:pt x="2651" y="155"/>
                </a:lnTo>
                <a:lnTo>
                  <a:pt x="2652" y="155"/>
                </a:lnTo>
                <a:lnTo>
                  <a:pt x="2652" y="155"/>
                </a:lnTo>
                <a:lnTo>
                  <a:pt x="2653" y="155"/>
                </a:lnTo>
                <a:lnTo>
                  <a:pt x="2653" y="155"/>
                </a:lnTo>
                <a:lnTo>
                  <a:pt x="2653" y="155"/>
                </a:lnTo>
                <a:lnTo>
                  <a:pt x="2654" y="155"/>
                </a:lnTo>
                <a:lnTo>
                  <a:pt x="2654" y="155"/>
                </a:lnTo>
                <a:lnTo>
                  <a:pt x="2655" y="155"/>
                </a:lnTo>
                <a:lnTo>
                  <a:pt x="2655" y="155"/>
                </a:lnTo>
                <a:lnTo>
                  <a:pt x="2656" y="155"/>
                </a:lnTo>
                <a:lnTo>
                  <a:pt x="2656" y="155"/>
                </a:lnTo>
                <a:lnTo>
                  <a:pt x="2657" y="155"/>
                </a:lnTo>
                <a:lnTo>
                  <a:pt x="2657" y="155"/>
                </a:lnTo>
                <a:lnTo>
                  <a:pt x="2658" y="155"/>
                </a:lnTo>
                <a:lnTo>
                  <a:pt x="2658" y="155"/>
                </a:lnTo>
                <a:lnTo>
                  <a:pt x="2658" y="155"/>
                </a:lnTo>
                <a:lnTo>
                  <a:pt x="2659" y="155"/>
                </a:lnTo>
                <a:lnTo>
                  <a:pt x="2659" y="155"/>
                </a:lnTo>
                <a:lnTo>
                  <a:pt x="2660" y="154"/>
                </a:lnTo>
                <a:lnTo>
                  <a:pt x="2661" y="154"/>
                </a:lnTo>
                <a:lnTo>
                  <a:pt x="2661" y="154"/>
                </a:lnTo>
                <a:lnTo>
                  <a:pt x="2661" y="156"/>
                </a:lnTo>
                <a:lnTo>
                  <a:pt x="2662" y="156"/>
                </a:lnTo>
                <a:lnTo>
                  <a:pt x="2662" y="158"/>
                </a:lnTo>
                <a:lnTo>
                  <a:pt x="2663" y="158"/>
                </a:lnTo>
                <a:lnTo>
                  <a:pt x="2663" y="158"/>
                </a:lnTo>
                <a:lnTo>
                  <a:pt x="2664" y="158"/>
                </a:lnTo>
                <a:lnTo>
                  <a:pt x="2664" y="158"/>
                </a:lnTo>
                <a:lnTo>
                  <a:pt x="2665" y="158"/>
                </a:lnTo>
                <a:lnTo>
                  <a:pt x="2665" y="157"/>
                </a:lnTo>
                <a:lnTo>
                  <a:pt x="2666" y="157"/>
                </a:lnTo>
                <a:lnTo>
                  <a:pt x="2666" y="157"/>
                </a:lnTo>
                <a:lnTo>
                  <a:pt x="2667" y="157"/>
                </a:lnTo>
                <a:lnTo>
                  <a:pt x="2667" y="155"/>
                </a:lnTo>
                <a:lnTo>
                  <a:pt x="2667" y="155"/>
                </a:lnTo>
                <a:lnTo>
                  <a:pt x="2668" y="155"/>
                </a:lnTo>
                <a:lnTo>
                  <a:pt x="2668" y="155"/>
                </a:lnTo>
                <a:lnTo>
                  <a:pt x="2669" y="155"/>
                </a:lnTo>
                <a:lnTo>
                  <a:pt x="2670" y="155"/>
                </a:lnTo>
                <a:lnTo>
                  <a:pt x="2670" y="155"/>
                </a:lnTo>
                <a:lnTo>
                  <a:pt x="2670" y="155"/>
                </a:lnTo>
                <a:lnTo>
                  <a:pt x="2671" y="155"/>
                </a:lnTo>
                <a:lnTo>
                  <a:pt x="2671" y="155"/>
                </a:lnTo>
                <a:lnTo>
                  <a:pt x="2672" y="155"/>
                </a:lnTo>
                <a:lnTo>
                  <a:pt x="2672" y="155"/>
                </a:lnTo>
                <a:lnTo>
                  <a:pt x="2673" y="154"/>
                </a:lnTo>
                <a:lnTo>
                  <a:pt x="2673" y="153"/>
                </a:lnTo>
                <a:lnTo>
                  <a:pt x="2674" y="153"/>
                </a:lnTo>
                <a:lnTo>
                  <a:pt x="2674" y="153"/>
                </a:lnTo>
                <a:lnTo>
                  <a:pt x="2675" y="153"/>
                </a:lnTo>
                <a:lnTo>
                  <a:pt x="2675" y="153"/>
                </a:lnTo>
                <a:lnTo>
                  <a:pt x="2675" y="153"/>
                </a:lnTo>
                <a:lnTo>
                  <a:pt x="2676" y="153"/>
                </a:lnTo>
                <a:lnTo>
                  <a:pt x="2676" y="153"/>
                </a:lnTo>
                <a:lnTo>
                  <a:pt x="2677" y="153"/>
                </a:lnTo>
                <a:lnTo>
                  <a:pt x="2677" y="153"/>
                </a:lnTo>
                <a:lnTo>
                  <a:pt x="2678" y="153"/>
                </a:lnTo>
                <a:lnTo>
                  <a:pt x="2678" y="153"/>
                </a:lnTo>
                <a:lnTo>
                  <a:pt x="2679" y="153"/>
                </a:lnTo>
                <a:lnTo>
                  <a:pt x="2679" y="153"/>
                </a:lnTo>
                <a:lnTo>
                  <a:pt x="2680" y="153"/>
                </a:lnTo>
                <a:lnTo>
                  <a:pt x="2680" y="154"/>
                </a:lnTo>
                <a:lnTo>
                  <a:pt x="2681" y="154"/>
                </a:lnTo>
                <a:lnTo>
                  <a:pt x="2681" y="154"/>
                </a:lnTo>
                <a:lnTo>
                  <a:pt x="2682" y="154"/>
                </a:lnTo>
                <a:lnTo>
                  <a:pt x="2682" y="155"/>
                </a:lnTo>
                <a:lnTo>
                  <a:pt x="2683" y="154"/>
                </a:lnTo>
                <a:lnTo>
                  <a:pt x="2683" y="154"/>
                </a:lnTo>
                <a:lnTo>
                  <a:pt x="2684" y="154"/>
                </a:lnTo>
                <a:lnTo>
                  <a:pt x="2684" y="153"/>
                </a:lnTo>
                <a:lnTo>
                  <a:pt x="2684" y="153"/>
                </a:lnTo>
                <a:lnTo>
                  <a:pt x="2685" y="152"/>
                </a:lnTo>
                <a:lnTo>
                  <a:pt x="2685" y="153"/>
                </a:lnTo>
                <a:lnTo>
                  <a:pt x="2686" y="153"/>
                </a:lnTo>
                <a:lnTo>
                  <a:pt x="2686" y="153"/>
                </a:lnTo>
                <a:lnTo>
                  <a:pt x="2687" y="153"/>
                </a:lnTo>
                <a:lnTo>
                  <a:pt x="2687" y="153"/>
                </a:lnTo>
                <a:lnTo>
                  <a:pt x="2688" y="153"/>
                </a:lnTo>
                <a:lnTo>
                  <a:pt x="2688" y="155"/>
                </a:lnTo>
                <a:lnTo>
                  <a:pt x="2689" y="155"/>
                </a:lnTo>
                <a:lnTo>
                  <a:pt x="2689" y="154"/>
                </a:lnTo>
                <a:lnTo>
                  <a:pt x="2690" y="154"/>
                </a:lnTo>
                <a:lnTo>
                  <a:pt x="2690" y="155"/>
                </a:lnTo>
                <a:lnTo>
                  <a:pt x="2691" y="155"/>
                </a:lnTo>
                <a:lnTo>
                  <a:pt x="2691" y="155"/>
                </a:lnTo>
                <a:lnTo>
                  <a:pt x="2692" y="155"/>
                </a:lnTo>
                <a:lnTo>
                  <a:pt x="2692" y="155"/>
                </a:lnTo>
                <a:lnTo>
                  <a:pt x="2693" y="155"/>
                </a:lnTo>
                <a:lnTo>
                  <a:pt x="2693" y="155"/>
                </a:lnTo>
                <a:lnTo>
                  <a:pt x="2693" y="154"/>
                </a:lnTo>
                <a:lnTo>
                  <a:pt x="2694" y="154"/>
                </a:lnTo>
                <a:lnTo>
                  <a:pt x="2694" y="155"/>
                </a:lnTo>
                <a:lnTo>
                  <a:pt x="2695" y="155"/>
                </a:lnTo>
                <a:lnTo>
                  <a:pt x="2695" y="155"/>
                </a:lnTo>
                <a:lnTo>
                  <a:pt x="2696" y="155"/>
                </a:lnTo>
                <a:lnTo>
                  <a:pt x="2696" y="154"/>
                </a:lnTo>
                <a:lnTo>
                  <a:pt x="2697" y="153"/>
                </a:lnTo>
                <a:lnTo>
                  <a:pt x="2697" y="153"/>
                </a:lnTo>
                <a:lnTo>
                  <a:pt x="2698" y="152"/>
                </a:lnTo>
                <a:lnTo>
                  <a:pt x="2698" y="152"/>
                </a:lnTo>
                <a:lnTo>
                  <a:pt x="2698" y="152"/>
                </a:lnTo>
                <a:lnTo>
                  <a:pt x="2699" y="152"/>
                </a:lnTo>
                <a:lnTo>
                  <a:pt x="2700" y="152"/>
                </a:lnTo>
                <a:lnTo>
                  <a:pt x="2700" y="153"/>
                </a:lnTo>
                <a:lnTo>
                  <a:pt x="2701" y="153"/>
                </a:lnTo>
                <a:lnTo>
                  <a:pt x="2701" y="154"/>
                </a:lnTo>
                <a:lnTo>
                  <a:pt x="2701" y="154"/>
                </a:lnTo>
                <a:lnTo>
                  <a:pt x="2702" y="154"/>
                </a:lnTo>
                <a:lnTo>
                  <a:pt x="2702" y="154"/>
                </a:lnTo>
                <a:lnTo>
                  <a:pt x="2703" y="154"/>
                </a:lnTo>
                <a:lnTo>
                  <a:pt x="2703" y="154"/>
                </a:lnTo>
                <a:lnTo>
                  <a:pt x="2704" y="154"/>
                </a:lnTo>
                <a:lnTo>
                  <a:pt x="2704" y="154"/>
                </a:lnTo>
                <a:lnTo>
                  <a:pt x="2705" y="154"/>
                </a:lnTo>
                <a:lnTo>
                  <a:pt x="2705" y="153"/>
                </a:lnTo>
                <a:lnTo>
                  <a:pt x="2706" y="154"/>
                </a:lnTo>
                <a:lnTo>
                  <a:pt x="2706" y="153"/>
                </a:lnTo>
                <a:lnTo>
                  <a:pt x="2707" y="152"/>
                </a:lnTo>
                <a:lnTo>
                  <a:pt x="2707" y="152"/>
                </a:lnTo>
                <a:lnTo>
                  <a:pt x="2707" y="152"/>
                </a:lnTo>
                <a:lnTo>
                  <a:pt x="2708" y="152"/>
                </a:lnTo>
                <a:lnTo>
                  <a:pt x="2708" y="154"/>
                </a:lnTo>
                <a:lnTo>
                  <a:pt x="2709" y="154"/>
                </a:lnTo>
                <a:lnTo>
                  <a:pt x="2710" y="154"/>
                </a:lnTo>
                <a:lnTo>
                  <a:pt x="2710" y="155"/>
                </a:lnTo>
                <a:lnTo>
                  <a:pt x="2710" y="154"/>
                </a:lnTo>
                <a:lnTo>
                  <a:pt x="2711" y="154"/>
                </a:lnTo>
                <a:lnTo>
                  <a:pt x="2711" y="155"/>
                </a:lnTo>
                <a:lnTo>
                  <a:pt x="2712" y="155"/>
                </a:lnTo>
                <a:lnTo>
                  <a:pt x="2712" y="153"/>
                </a:lnTo>
                <a:lnTo>
                  <a:pt x="2713" y="152"/>
                </a:lnTo>
                <a:lnTo>
                  <a:pt x="2713" y="152"/>
                </a:lnTo>
                <a:lnTo>
                  <a:pt x="2714" y="152"/>
                </a:lnTo>
                <a:lnTo>
                  <a:pt x="2714" y="152"/>
                </a:lnTo>
                <a:lnTo>
                  <a:pt x="2715" y="152"/>
                </a:lnTo>
                <a:lnTo>
                  <a:pt x="2715" y="152"/>
                </a:lnTo>
                <a:lnTo>
                  <a:pt x="2716" y="152"/>
                </a:lnTo>
                <a:lnTo>
                  <a:pt x="2716" y="152"/>
                </a:lnTo>
                <a:lnTo>
                  <a:pt x="2716" y="152"/>
                </a:lnTo>
                <a:lnTo>
                  <a:pt x="2717" y="152"/>
                </a:lnTo>
                <a:lnTo>
                  <a:pt x="2717" y="152"/>
                </a:lnTo>
                <a:lnTo>
                  <a:pt x="2718" y="152"/>
                </a:lnTo>
                <a:lnTo>
                  <a:pt x="2718" y="152"/>
                </a:lnTo>
                <a:lnTo>
                  <a:pt x="2719" y="152"/>
                </a:lnTo>
                <a:lnTo>
                  <a:pt x="2719" y="152"/>
                </a:lnTo>
                <a:lnTo>
                  <a:pt x="2720" y="152"/>
                </a:lnTo>
                <a:lnTo>
                  <a:pt x="2720" y="152"/>
                </a:lnTo>
                <a:lnTo>
                  <a:pt x="2721" y="152"/>
                </a:lnTo>
                <a:lnTo>
                  <a:pt x="2721" y="152"/>
                </a:lnTo>
                <a:lnTo>
                  <a:pt x="2722" y="152"/>
                </a:lnTo>
                <a:lnTo>
                  <a:pt x="2722" y="153"/>
                </a:lnTo>
                <a:lnTo>
                  <a:pt x="2723" y="153"/>
                </a:lnTo>
                <a:lnTo>
                  <a:pt x="2723" y="153"/>
                </a:lnTo>
                <a:lnTo>
                  <a:pt x="2724" y="154"/>
                </a:lnTo>
                <a:lnTo>
                  <a:pt x="2724" y="154"/>
                </a:lnTo>
                <a:lnTo>
                  <a:pt x="2724" y="154"/>
                </a:lnTo>
                <a:lnTo>
                  <a:pt x="2725" y="154"/>
                </a:lnTo>
                <a:lnTo>
                  <a:pt x="2725" y="154"/>
                </a:lnTo>
                <a:lnTo>
                  <a:pt x="2726" y="154"/>
                </a:lnTo>
                <a:lnTo>
                  <a:pt x="2726" y="154"/>
                </a:lnTo>
                <a:lnTo>
                  <a:pt x="2727" y="154"/>
                </a:lnTo>
                <a:lnTo>
                  <a:pt x="2727" y="154"/>
                </a:lnTo>
                <a:lnTo>
                  <a:pt x="2728" y="154"/>
                </a:lnTo>
                <a:lnTo>
                  <a:pt x="2728" y="154"/>
                </a:lnTo>
                <a:lnTo>
                  <a:pt x="2729" y="154"/>
                </a:lnTo>
                <a:lnTo>
                  <a:pt x="2729" y="155"/>
                </a:lnTo>
                <a:lnTo>
                  <a:pt x="2730" y="155"/>
                </a:lnTo>
                <a:lnTo>
                  <a:pt x="2730" y="155"/>
                </a:lnTo>
                <a:lnTo>
                  <a:pt x="2731" y="155"/>
                </a:lnTo>
                <a:lnTo>
                  <a:pt x="2731" y="155"/>
                </a:lnTo>
                <a:lnTo>
                  <a:pt x="2732" y="155"/>
                </a:lnTo>
                <a:lnTo>
                  <a:pt x="2732" y="155"/>
                </a:lnTo>
                <a:lnTo>
                  <a:pt x="2733" y="155"/>
                </a:lnTo>
                <a:lnTo>
                  <a:pt x="2733" y="155"/>
                </a:lnTo>
                <a:lnTo>
                  <a:pt x="2733" y="156"/>
                </a:lnTo>
                <a:lnTo>
                  <a:pt x="2734" y="156"/>
                </a:lnTo>
                <a:lnTo>
                  <a:pt x="2734" y="154"/>
                </a:lnTo>
                <a:lnTo>
                  <a:pt x="2735" y="155"/>
                </a:lnTo>
                <a:lnTo>
                  <a:pt x="2735" y="154"/>
                </a:lnTo>
                <a:lnTo>
                  <a:pt x="2736" y="154"/>
                </a:lnTo>
                <a:lnTo>
                  <a:pt x="2736" y="153"/>
                </a:lnTo>
                <a:lnTo>
                  <a:pt x="2737" y="152"/>
                </a:lnTo>
                <a:lnTo>
                  <a:pt x="2737" y="152"/>
                </a:lnTo>
                <a:lnTo>
                  <a:pt x="2738" y="152"/>
                </a:lnTo>
                <a:lnTo>
                  <a:pt x="2738" y="152"/>
                </a:lnTo>
                <a:lnTo>
                  <a:pt x="2739" y="151"/>
                </a:lnTo>
                <a:lnTo>
                  <a:pt x="2739" y="151"/>
                </a:lnTo>
                <a:lnTo>
                  <a:pt x="2740" y="151"/>
                </a:lnTo>
                <a:lnTo>
                  <a:pt x="2740" y="151"/>
                </a:lnTo>
                <a:lnTo>
                  <a:pt x="2741" y="151"/>
                </a:lnTo>
                <a:lnTo>
                  <a:pt x="2741" y="150"/>
                </a:lnTo>
                <a:lnTo>
                  <a:pt x="2741" y="150"/>
                </a:lnTo>
                <a:lnTo>
                  <a:pt x="2742" y="151"/>
                </a:lnTo>
                <a:lnTo>
                  <a:pt x="2742" y="151"/>
                </a:lnTo>
                <a:lnTo>
                  <a:pt x="2743" y="152"/>
                </a:lnTo>
                <a:lnTo>
                  <a:pt x="2743" y="151"/>
                </a:lnTo>
                <a:lnTo>
                  <a:pt x="2744" y="150"/>
                </a:lnTo>
                <a:lnTo>
                  <a:pt x="2744" y="150"/>
                </a:lnTo>
                <a:lnTo>
                  <a:pt x="2745" y="150"/>
                </a:lnTo>
                <a:lnTo>
                  <a:pt x="2745" y="150"/>
                </a:lnTo>
                <a:lnTo>
                  <a:pt x="2746" y="150"/>
                </a:lnTo>
                <a:lnTo>
                  <a:pt x="2746" y="151"/>
                </a:lnTo>
                <a:lnTo>
                  <a:pt x="2747" y="150"/>
                </a:lnTo>
                <a:lnTo>
                  <a:pt x="2747" y="151"/>
                </a:lnTo>
                <a:lnTo>
                  <a:pt x="2747" y="153"/>
                </a:lnTo>
                <a:lnTo>
                  <a:pt x="2748" y="153"/>
                </a:lnTo>
                <a:lnTo>
                  <a:pt x="2749" y="153"/>
                </a:lnTo>
                <a:lnTo>
                  <a:pt x="2749" y="152"/>
                </a:lnTo>
                <a:lnTo>
                  <a:pt x="2750" y="152"/>
                </a:lnTo>
                <a:lnTo>
                  <a:pt x="2750" y="153"/>
                </a:lnTo>
                <a:lnTo>
                  <a:pt x="2750" y="153"/>
                </a:lnTo>
                <a:lnTo>
                  <a:pt x="2751" y="152"/>
                </a:lnTo>
                <a:lnTo>
                  <a:pt x="2751" y="152"/>
                </a:lnTo>
                <a:lnTo>
                  <a:pt x="2752" y="151"/>
                </a:lnTo>
                <a:lnTo>
                  <a:pt x="2752" y="149"/>
                </a:lnTo>
                <a:lnTo>
                  <a:pt x="2753" y="147"/>
                </a:lnTo>
                <a:lnTo>
                  <a:pt x="2753" y="147"/>
                </a:lnTo>
                <a:lnTo>
                  <a:pt x="2754" y="146"/>
                </a:lnTo>
                <a:lnTo>
                  <a:pt x="2754" y="146"/>
                </a:lnTo>
                <a:lnTo>
                  <a:pt x="2755" y="145"/>
                </a:lnTo>
                <a:lnTo>
                  <a:pt x="2755" y="144"/>
                </a:lnTo>
                <a:lnTo>
                  <a:pt x="2756" y="144"/>
                </a:lnTo>
                <a:lnTo>
                  <a:pt x="2756" y="145"/>
                </a:lnTo>
                <a:lnTo>
                  <a:pt x="2756" y="145"/>
                </a:lnTo>
                <a:lnTo>
                  <a:pt x="2757" y="146"/>
                </a:lnTo>
                <a:lnTo>
                  <a:pt x="2757" y="147"/>
                </a:lnTo>
                <a:lnTo>
                  <a:pt x="2758" y="147"/>
                </a:lnTo>
                <a:lnTo>
                  <a:pt x="2759" y="148"/>
                </a:lnTo>
                <a:lnTo>
                  <a:pt x="2759" y="146"/>
                </a:lnTo>
                <a:lnTo>
                  <a:pt x="2759" y="142"/>
                </a:lnTo>
                <a:lnTo>
                  <a:pt x="2760" y="139"/>
                </a:lnTo>
                <a:lnTo>
                  <a:pt x="2760" y="132"/>
                </a:lnTo>
                <a:lnTo>
                  <a:pt x="2761" y="123"/>
                </a:lnTo>
                <a:lnTo>
                  <a:pt x="2761" y="117"/>
                </a:lnTo>
                <a:lnTo>
                  <a:pt x="2762" y="113"/>
                </a:lnTo>
                <a:lnTo>
                  <a:pt x="2762" y="112"/>
                </a:lnTo>
                <a:lnTo>
                  <a:pt x="2763" y="113"/>
                </a:lnTo>
                <a:lnTo>
                  <a:pt x="2763" y="113"/>
                </a:lnTo>
                <a:lnTo>
                  <a:pt x="2764" y="114"/>
                </a:lnTo>
                <a:lnTo>
                  <a:pt x="2764" y="117"/>
                </a:lnTo>
                <a:lnTo>
                  <a:pt x="2764" y="119"/>
                </a:lnTo>
                <a:lnTo>
                  <a:pt x="2765" y="123"/>
                </a:lnTo>
                <a:lnTo>
                  <a:pt x="2765" y="124"/>
                </a:lnTo>
                <a:lnTo>
                  <a:pt x="2766" y="123"/>
                </a:lnTo>
                <a:lnTo>
                  <a:pt x="2766" y="124"/>
                </a:lnTo>
                <a:lnTo>
                  <a:pt x="2767" y="121"/>
                </a:lnTo>
                <a:lnTo>
                  <a:pt x="2767" y="121"/>
                </a:lnTo>
                <a:lnTo>
                  <a:pt x="2768" y="118"/>
                </a:lnTo>
                <a:lnTo>
                  <a:pt x="2768" y="120"/>
                </a:lnTo>
                <a:lnTo>
                  <a:pt x="2769" y="121"/>
                </a:lnTo>
                <a:lnTo>
                  <a:pt x="2769" y="122"/>
                </a:lnTo>
                <a:lnTo>
                  <a:pt x="2770" y="121"/>
                </a:lnTo>
                <a:lnTo>
                  <a:pt x="2770" y="122"/>
                </a:lnTo>
                <a:lnTo>
                  <a:pt x="2771" y="123"/>
                </a:lnTo>
                <a:lnTo>
                  <a:pt x="2771" y="123"/>
                </a:lnTo>
                <a:lnTo>
                  <a:pt x="2772" y="123"/>
                </a:lnTo>
                <a:lnTo>
                  <a:pt x="2772" y="123"/>
                </a:lnTo>
                <a:lnTo>
                  <a:pt x="2773" y="124"/>
                </a:lnTo>
                <a:lnTo>
                  <a:pt x="2773" y="126"/>
                </a:lnTo>
                <a:lnTo>
                  <a:pt x="2773" y="127"/>
                </a:lnTo>
                <a:lnTo>
                  <a:pt x="2774" y="126"/>
                </a:lnTo>
                <a:lnTo>
                  <a:pt x="2774" y="122"/>
                </a:lnTo>
                <a:lnTo>
                  <a:pt x="2775" y="123"/>
                </a:lnTo>
                <a:lnTo>
                  <a:pt x="2775" y="120"/>
                </a:lnTo>
                <a:lnTo>
                  <a:pt x="2776" y="117"/>
                </a:lnTo>
                <a:lnTo>
                  <a:pt x="2776" y="119"/>
                </a:lnTo>
                <a:lnTo>
                  <a:pt x="2777" y="122"/>
                </a:lnTo>
                <a:lnTo>
                  <a:pt x="2777" y="121"/>
                </a:lnTo>
                <a:lnTo>
                  <a:pt x="2778" y="121"/>
                </a:lnTo>
                <a:lnTo>
                  <a:pt x="2778" y="121"/>
                </a:lnTo>
                <a:lnTo>
                  <a:pt x="2779" y="123"/>
                </a:lnTo>
                <a:lnTo>
                  <a:pt x="2779" y="125"/>
                </a:lnTo>
                <a:lnTo>
                  <a:pt x="2780" y="125"/>
                </a:lnTo>
                <a:lnTo>
                  <a:pt x="2780" y="125"/>
                </a:lnTo>
                <a:lnTo>
                  <a:pt x="2781" y="125"/>
                </a:lnTo>
                <a:lnTo>
                  <a:pt x="2781" y="121"/>
                </a:lnTo>
                <a:lnTo>
                  <a:pt x="2782" y="85"/>
                </a:lnTo>
                <a:lnTo>
                  <a:pt x="2782" y="75"/>
                </a:lnTo>
                <a:lnTo>
                  <a:pt x="2782" y="59"/>
                </a:lnTo>
                <a:lnTo>
                  <a:pt x="2783" y="54"/>
                </a:lnTo>
                <a:lnTo>
                  <a:pt x="2783" y="51"/>
                </a:lnTo>
                <a:lnTo>
                  <a:pt x="2784" y="50"/>
                </a:lnTo>
                <a:lnTo>
                  <a:pt x="2784" y="51"/>
                </a:lnTo>
                <a:lnTo>
                  <a:pt x="2785" y="57"/>
                </a:lnTo>
                <a:lnTo>
                  <a:pt x="2785" y="59"/>
                </a:lnTo>
                <a:lnTo>
                  <a:pt x="2786" y="59"/>
                </a:lnTo>
                <a:lnTo>
                  <a:pt x="2786" y="60"/>
                </a:lnTo>
                <a:lnTo>
                  <a:pt x="2787" y="60"/>
                </a:lnTo>
                <a:lnTo>
                  <a:pt x="2787" y="61"/>
                </a:lnTo>
                <a:lnTo>
                  <a:pt x="2787" y="62"/>
                </a:lnTo>
                <a:lnTo>
                  <a:pt x="2788" y="63"/>
                </a:lnTo>
                <a:lnTo>
                  <a:pt x="2789" y="64"/>
                </a:lnTo>
                <a:lnTo>
                  <a:pt x="2789" y="64"/>
                </a:lnTo>
                <a:lnTo>
                  <a:pt x="2790" y="65"/>
                </a:lnTo>
                <a:lnTo>
                  <a:pt x="2790" y="64"/>
                </a:lnTo>
                <a:lnTo>
                  <a:pt x="2790" y="63"/>
                </a:lnTo>
                <a:lnTo>
                  <a:pt x="2791" y="63"/>
                </a:lnTo>
                <a:lnTo>
                  <a:pt x="2791" y="62"/>
                </a:lnTo>
                <a:lnTo>
                  <a:pt x="2792" y="61"/>
                </a:lnTo>
                <a:lnTo>
                  <a:pt x="2792" y="63"/>
                </a:lnTo>
                <a:lnTo>
                  <a:pt x="2793" y="65"/>
                </a:lnTo>
                <a:lnTo>
                  <a:pt x="2793" y="66"/>
                </a:lnTo>
                <a:lnTo>
                  <a:pt x="2794" y="67"/>
                </a:lnTo>
                <a:lnTo>
                  <a:pt x="2794" y="68"/>
                </a:lnTo>
                <a:lnTo>
                  <a:pt x="2795" y="68"/>
                </a:lnTo>
                <a:lnTo>
                  <a:pt x="2795" y="68"/>
                </a:lnTo>
                <a:lnTo>
                  <a:pt x="2796" y="68"/>
                </a:lnTo>
                <a:lnTo>
                  <a:pt x="2796" y="68"/>
                </a:lnTo>
                <a:lnTo>
                  <a:pt x="2796" y="67"/>
                </a:lnTo>
                <a:lnTo>
                  <a:pt x="2797" y="66"/>
                </a:lnTo>
                <a:lnTo>
                  <a:pt x="2797" y="64"/>
                </a:lnTo>
                <a:lnTo>
                  <a:pt x="2798" y="63"/>
                </a:lnTo>
                <a:lnTo>
                  <a:pt x="2799" y="61"/>
                </a:lnTo>
                <a:lnTo>
                  <a:pt x="2799" y="60"/>
                </a:lnTo>
                <a:lnTo>
                  <a:pt x="2799" y="59"/>
                </a:lnTo>
                <a:lnTo>
                  <a:pt x="2800" y="57"/>
                </a:lnTo>
                <a:lnTo>
                  <a:pt x="2800" y="56"/>
                </a:lnTo>
                <a:lnTo>
                  <a:pt x="2801" y="55"/>
                </a:lnTo>
                <a:lnTo>
                  <a:pt x="2801" y="53"/>
                </a:lnTo>
                <a:lnTo>
                  <a:pt x="2802" y="51"/>
                </a:lnTo>
                <a:lnTo>
                  <a:pt x="2802" y="49"/>
                </a:lnTo>
                <a:lnTo>
                  <a:pt x="2803" y="48"/>
                </a:lnTo>
                <a:lnTo>
                  <a:pt x="2803" y="47"/>
                </a:lnTo>
                <a:lnTo>
                  <a:pt x="2804" y="48"/>
                </a:lnTo>
                <a:lnTo>
                  <a:pt x="2804" y="62"/>
                </a:lnTo>
                <a:lnTo>
                  <a:pt x="2804" y="109"/>
                </a:lnTo>
                <a:lnTo>
                  <a:pt x="2805" y="112"/>
                </a:lnTo>
                <a:lnTo>
                  <a:pt x="2805" y="114"/>
                </a:lnTo>
                <a:lnTo>
                  <a:pt x="2806" y="118"/>
                </a:lnTo>
                <a:lnTo>
                  <a:pt x="2806" y="125"/>
                </a:lnTo>
                <a:lnTo>
                  <a:pt x="2807" y="136"/>
                </a:lnTo>
                <a:lnTo>
                  <a:pt x="2807" y="140"/>
                </a:lnTo>
                <a:lnTo>
                  <a:pt x="2808" y="140"/>
                </a:lnTo>
                <a:lnTo>
                  <a:pt x="2808" y="141"/>
                </a:lnTo>
                <a:lnTo>
                  <a:pt x="2809" y="141"/>
                </a:lnTo>
                <a:lnTo>
                  <a:pt x="2809" y="141"/>
                </a:lnTo>
                <a:lnTo>
                  <a:pt x="2810" y="141"/>
                </a:lnTo>
                <a:lnTo>
                  <a:pt x="2810" y="141"/>
                </a:lnTo>
                <a:lnTo>
                  <a:pt x="2811" y="141"/>
                </a:lnTo>
                <a:lnTo>
                  <a:pt x="2811" y="141"/>
                </a:lnTo>
                <a:lnTo>
                  <a:pt x="2812" y="141"/>
                </a:lnTo>
                <a:lnTo>
                  <a:pt x="2812" y="141"/>
                </a:lnTo>
                <a:lnTo>
                  <a:pt x="2813" y="142"/>
                </a:lnTo>
                <a:lnTo>
                  <a:pt x="2813" y="143"/>
                </a:lnTo>
                <a:lnTo>
                  <a:pt x="2813" y="144"/>
                </a:lnTo>
                <a:lnTo>
                  <a:pt x="2814" y="145"/>
                </a:lnTo>
                <a:lnTo>
                  <a:pt x="2814" y="145"/>
                </a:lnTo>
                <a:lnTo>
                  <a:pt x="2815" y="145"/>
                </a:lnTo>
                <a:lnTo>
                  <a:pt x="2815" y="145"/>
                </a:lnTo>
                <a:lnTo>
                  <a:pt x="2816" y="145"/>
                </a:lnTo>
                <a:lnTo>
                  <a:pt x="2816" y="145"/>
                </a:lnTo>
                <a:lnTo>
                  <a:pt x="2817" y="144"/>
                </a:lnTo>
                <a:lnTo>
                  <a:pt x="2817" y="146"/>
                </a:lnTo>
                <a:lnTo>
                  <a:pt x="2818" y="149"/>
                </a:lnTo>
                <a:lnTo>
                  <a:pt x="2818" y="151"/>
                </a:lnTo>
                <a:lnTo>
                  <a:pt x="2819" y="151"/>
                </a:lnTo>
                <a:lnTo>
                  <a:pt x="2819" y="151"/>
                </a:lnTo>
                <a:lnTo>
                  <a:pt x="2820" y="152"/>
                </a:lnTo>
                <a:lnTo>
                  <a:pt x="2820" y="152"/>
                </a:lnTo>
                <a:lnTo>
                  <a:pt x="2821" y="150"/>
                </a:lnTo>
                <a:lnTo>
                  <a:pt x="2821" y="150"/>
                </a:lnTo>
                <a:lnTo>
                  <a:pt x="2822" y="150"/>
                </a:lnTo>
                <a:lnTo>
                  <a:pt x="2822" y="152"/>
                </a:lnTo>
                <a:lnTo>
                  <a:pt x="2822" y="153"/>
                </a:lnTo>
                <a:lnTo>
                  <a:pt x="2823" y="153"/>
                </a:lnTo>
                <a:lnTo>
                  <a:pt x="2823" y="153"/>
                </a:lnTo>
                <a:lnTo>
                  <a:pt x="2824" y="153"/>
                </a:lnTo>
                <a:lnTo>
                  <a:pt x="2824" y="155"/>
                </a:lnTo>
                <a:lnTo>
                  <a:pt x="2825" y="155"/>
                </a:lnTo>
                <a:lnTo>
                  <a:pt x="2825" y="155"/>
                </a:lnTo>
                <a:lnTo>
                  <a:pt x="2826" y="155"/>
                </a:lnTo>
                <a:lnTo>
                  <a:pt x="2826" y="155"/>
                </a:lnTo>
                <a:lnTo>
                  <a:pt x="2827" y="155"/>
                </a:lnTo>
                <a:lnTo>
                  <a:pt x="2827" y="154"/>
                </a:lnTo>
                <a:lnTo>
                  <a:pt x="2827" y="154"/>
                </a:lnTo>
                <a:lnTo>
                  <a:pt x="2828" y="153"/>
                </a:lnTo>
                <a:lnTo>
                  <a:pt x="2829" y="153"/>
                </a:lnTo>
                <a:lnTo>
                  <a:pt x="2829" y="153"/>
                </a:lnTo>
                <a:lnTo>
                  <a:pt x="2830" y="153"/>
                </a:lnTo>
                <a:lnTo>
                  <a:pt x="2830" y="153"/>
                </a:lnTo>
                <a:lnTo>
                  <a:pt x="2830" y="153"/>
                </a:lnTo>
                <a:lnTo>
                  <a:pt x="2831" y="153"/>
                </a:lnTo>
                <a:lnTo>
                  <a:pt x="2831" y="153"/>
                </a:lnTo>
                <a:lnTo>
                  <a:pt x="2832" y="154"/>
                </a:lnTo>
                <a:lnTo>
                  <a:pt x="2832" y="153"/>
                </a:lnTo>
                <a:lnTo>
                  <a:pt x="2833" y="153"/>
                </a:lnTo>
                <a:lnTo>
                  <a:pt x="2833" y="153"/>
                </a:lnTo>
                <a:lnTo>
                  <a:pt x="2834" y="153"/>
                </a:lnTo>
                <a:lnTo>
                  <a:pt x="2834" y="154"/>
                </a:lnTo>
                <a:lnTo>
                  <a:pt x="2835" y="154"/>
                </a:lnTo>
                <a:lnTo>
                  <a:pt x="2835" y="154"/>
                </a:lnTo>
                <a:lnTo>
                  <a:pt x="2836" y="154"/>
                </a:lnTo>
                <a:lnTo>
                  <a:pt x="2836" y="154"/>
                </a:lnTo>
                <a:lnTo>
                  <a:pt x="2836" y="154"/>
                </a:lnTo>
                <a:lnTo>
                  <a:pt x="2837" y="154"/>
                </a:lnTo>
                <a:lnTo>
                  <a:pt x="2838" y="153"/>
                </a:lnTo>
                <a:lnTo>
                  <a:pt x="2838" y="153"/>
                </a:lnTo>
                <a:lnTo>
                  <a:pt x="2839" y="154"/>
                </a:lnTo>
                <a:lnTo>
                  <a:pt x="2839" y="154"/>
                </a:lnTo>
                <a:lnTo>
                  <a:pt x="2839" y="154"/>
                </a:lnTo>
                <a:lnTo>
                  <a:pt x="2840" y="154"/>
                </a:lnTo>
                <a:lnTo>
                  <a:pt x="2840" y="155"/>
                </a:lnTo>
                <a:lnTo>
                  <a:pt x="2841" y="154"/>
                </a:lnTo>
                <a:lnTo>
                  <a:pt x="2841" y="154"/>
                </a:lnTo>
                <a:lnTo>
                  <a:pt x="2842" y="154"/>
                </a:lnTo>
                <a:lnTo>
                  <a:pt x="2842" y="153"/>
                </a:lnTo>
                <a:lnTo>
                  <a:pt x="2843" y="152"/>
                </a:lnTo>
                <a:lnTo>
                  <a:pt x="2843" y="152"/>
                </a:lnTo>
                <a:lnTo>
                  <a:pt x="2844" y="153"/>
                </a:lnTo>
                <a:lnTo>
                  <a:pt x="2844" y="153"/>
                </a:lnTo>
                <a:lnTo>
                  <a:pt x="2845" y="153"/>
                </a:lnTo>
                <a:lnTo>
                  <a:pt x="2845" y="153"/>
                </a:lnTo>
                <a:lnTo>
                  <a:pt x="2845" y="153"/>
                </a:lnTo>
                <a:lnTo>
                  <a:pt x="2846" y="153"/>
                </a:lnTo>
                <a:lnTo>
                  <a:pt x="2846" y="155"/>
                </a:lnTo>
                <a:lnTo>
                  <a:pt x="2847" y="155"/>
                </a:lnTo>
                <a:lnTo>
                  <a:pt x="2848" y="154"/>
                </a:lnTo>
                <a:lnTo>
                  <a:pt x="2848" y="154"/>
                </a:lnTo>
                <a:lnTo>
                  <a:pt x="2848" y="154"/>
                </a:lnTo>
                <a:lnTo>
                  <a:pt x="2849" y="156"/>
                </a:lnTo>
                <a:lnTo>
                  <a:pt x="2849" y="157"/>
                </a:lnTo>
                <a:lnTo>
                  <a:pt x="2850" y="157"/>
                </a:lnTo>
                <a:lnTo>
                  <a:pt x="2850" y="157"/>
                </a:lnTo>
                <a:lnTo>
                  <a:pt x="2851" y="156"/>
                </a:lnTo>
                <a:lnTo>
                  <a:pt x="2851" y="156"/>
                </a:lnTo>
                <a:lnTo>
                  <a:pt x="2852" y="156"/>
                </a:lnTo>
                <a:lnTo>
                  <a:pt x="2852" y="156"/>
                </a:lnTo>
                <a:lnTo>
                  <a:pt x="2853" y="156"/>
                </a:lnTo>
                <a:lnTo>
                  <a:pt x="2853" y="156"/>
                </a:lnTo>
                <a:lnTo>
                  <a:pt x="2853" y="156"/>
                </a:lnTo>
                <a:lnTo>
                  <a:pt x="2854" y="156"/>
                </a:lnTo>
                <a:lnTo>
                  <a:pt x="2854" y="156"/>
                </a:lnTo>
                <a:lnTo>
                  <a:pt x="2855" y="156"/>
                </a:lnTo>
                <a:lnTo>
                  <a:pt x="2855" y="156"/>
                </a:lnTo>
                <a:lnTo>
                  <a:pt x="2856" y="156"/>
                </a:lnTo>
                <a:lnTo>
                  <a:pt x="2856" y="155"/>
                </a:lnTo>
                <a:lnTo>
                  <a:pt x="2857" y="156"/>
                </a:lnTo>
                <a:lnTo>
                  <a:pt x="2857" y="156"/>
                </a:lnTo>
                <a:lnTo>
                  <a:pt x="2858" y="156"/>
                </a:lnTo>
                <a:lnTo>
                  <a:pt x="2858" y="156"/>
                </a:lnTo>
                <a:lnTo>
                  <a:pt x="2859" y="156"/>
                </a:lnTo>
                <a:lnTo>
                  <a:pt x="2859" y="156"/>
                </a:lnTo>
                <a:lnTo>
                  <a:pt x="2860" y="156"/>
                </a:lnTo>
                <a:lnTo>
                  <a:pt x="2860" y="156"/>
                </a:lnTo>
                <a:lnTo>
                  <a:pt x="2861" y="156"/>
                </a:lnTo>
                <a:lnTo>
                  <a:pt x="2861" y="157"/>
                </a:lnTo>
                <a:lnTo>
                  <a:pt x="2862" y="157"/>
                </a:lnTo>
                <a:lnTo>
                  <a:pt x="2862" y="157"/>
                </a:lnTo>
                <a:lnTo>
                  <a:pt x="2862" y="157"/>
                </a:lnTo>
                <a:lnTo>
                  <a:pt x="2863" y="157"/>
                </a:lnTo>
                <a:lnTo>
                  <a:pt x="2863" y="157"/>
                </a:lnTo>
                <a:lnTo>
                  <a:pt x="2864" y="157"/>
                </a:lnTo>
                <a:lnTo>
                  <a:pt x="2864" y="157"/>
                </a:lnTo>
                <a:lnTo>
                  <a:pt x="2865" y="157"/>
                </a:lnTo>
                <a:lnTo>
                  <a:pt x="2865" y="156"/>
                </a:lnTo>
                <a:lnTo>
                  <a:pt x="2866" y="156"/>
                </a:lnTo>
                <a:lnTo>
                  <a:pt x="2866" y="156"/>
                </a:lnTo>
                <a:lnTo>
                  <a:pt x="2867" y="155"/>
                </a:lnTo>
                <a:lnTo>
                  <a:pt x="2867" y="156"/>
                </a:lnTo>
                <a:lnTo>
                  <a:pt x="2868" y="156"/>
                </a:lnTo>
                <a:lnTo>
                  <a:pt x="2868" y="155"/>
                </a:lnTo>
                <a:lnTo>
                  <a:pt x="2869" y="156"/>
                </a:lnTo>
                <a:lnTo>
                  <a:pt x="2869" y="155"/>
                </a:lnTo>
                <a:lnTo>
                  <a:pt x="2870" y="155"/>
                </a:lnTo>
                <a:lnTo>
                  <a:pt x="2870" y="154"/>
                </a:lnTo>
                <a:lnTo>
                  <a:pt x="2870" y="154"/>
                </a:lnTo>
                <a:lnTo>
                  <a:pt x="2871" y="154"/>
                </a:lnTo>
                <a:lnTo>
                  <a:pt x="2871" y="154"/>
                </a:lnTo>
                <a:lnTo>
                  <a:pt x="2872" y="154"/>
                </a:lnTo>
                <a:lnTo>
                  <a:pt x="2872" y="154"/>
                </a:lnTo>
                <a:lnTo>
                  <a:pt x="2873" y="154"/>
                </a:lnTo>
                <a:lnTo>
                  <a:pt x="2873" y="154"/>
                </a:lnTo>
                <a:lnTo>
                  <a:pt x="2874" y="154"/>
                </a:lnTo>
                <a:lnTo>
                  <a:pt x="2874" y="154"/>
                </a:lnTo>
                <a:lnTo>
                  <a:pt x="2875" y="154"/>
                </a:lnTo>
                <a:lnTo>
                  <a:pt x="2875" y="154"/>
                </a:lnTo>
                <a:lnTo>
                  <a:pt x="2876" y="154"/>
                </a:lnTo>
                <a:lnTo>
                  <a:pt x="2876" y="154"/>
                </a:lnTo>
                <a:lnTo>
                  <a:pt x="2876" y="154"/>
                </a:lnTo>
                <a:lnTo>
                  <a:pt x="2877" y="152"/>
                </a:lnTo>
                <a:lnTo>
                  <a:pt x="2878" y="151"/>
                </a:lnTo>
                <a:lnTo>
                  <a:pt x="2878" y="150"/>
                </a:lnTo>
                <a:lnTo>
                  <a:pt x="2879" y="151"/>
                </a:lnTo>
                <a:lnTo>
                  <a:pt x="2879" y="149"/>
                </a:lnTo>
                <a:lnTo>
                  <a:pt x="2879" y="149"/>
                </a:lnTo>
                <a:lnTo>
                  <a:pt x="2880" y="148"/>
                </a:lnTo>
                <a:lnTo>
                  <a:pt x="2880" y="149"/>
                </a:lnTo>
                <a:lnTo>
                  <a:pt x="2881" y="149"/>
                </a:lnTo>
                <a:lnTo>
                  <a:pt x="2881" y="150"/>
                </a:lnTo>
                <a:lnTo>
                  <a:pt x="2882" y="149"/>
                </a:lnTo>
                <a:lnTo>
                  <a:pt x="2882" y="149"/>
                </a:lnTo>
                <a:lnTo>
                  <a:pt x="2883" y="149"/>
                </a:lnTo>
                <a:lnTo>
                  <a:pt x="2883" y="149"/>
                </a:lnTo>
                <a:lnTo>
                  <a:pt x="2884" y="149"/>
                </a:lnTo>
                <a:lnTo>
                  <a:pt x="2884" y="149"/>
                </a:lnTo>
                <a:lnTo>
                  <a:pt x="2885" y="148"/>
                </a:lnTo>
                <a:lnTo>
                  <a:pt x="2885" y="149"/>
                </a:lnTo>
                <a:lnTo>
                  <a:pt x="2885" y="150"/>
                </a:lnTo>
                <a:lnTo>
                  <a:pt x="2886" y="150"/>
                </a:lnTo>
                <a:lnTo>
                  <a:pt x="2886" y="150"/>
                </a:lnTo>
                <a:lnTo>
                  <a:pt x="2887" y="149"/>
                </a:lnTo>
                <a:lnTo>
                  <a:pt x="2888" y="148"/>
                </a:lnTo>
                <a:lnTo>
                  <a:pt x="2888" y="148"/>
                </a:lnTo>
                <a:lnTo>
                  <a:pt x="2888" y="148"/>
                </a:lnTo>
                <a:lnTo>
                  <a:pt x="2889" y="148"/>
                </a:lnTo>
                <a:lnTo>
                  <a:pt x="2889" y="151"/>
                </a:lnTo>
                <a:lnTo>
                  <a:pt x="2890" y="152"/>
                </a:lnTo>
                <a:lnTo>
                  <a:pt x="2890" y="152"/>
                </a:lnTo>
                <a:lnTo>
                  <a:pt x="2891" y="152"/>
                </a:lnTo>
                <a:lnTo>
                  <a:pt x="2891" y="152"/>
                </a:lnTo>
                <a:lnTo>
                  <a:pt x="2892" y="152"/>
                </a:lnTo>
                <a:lnTo>
                  <a:pt x="2892" y="151"/>
                </a:lnTo>
                <a:lnTo>
                  <a:pt x="2893" y="151"/>
                </a:lnTo>
                <a:lnTo>
                  <a:pt x="2893" y="151"/>
                </a:lnTo>
                <a:lnTo>
                  <a:pt x="2893" y="150"/>
                </a:lnTo>
                <a:lnTo>
                  <a:pt x="2894" y="148"/>
                </a:lnTo>
                <a:lnTo>
                  <a:pt x="2894" y="147"/>
                </a:lnTo>
                <a:lnTo>
                  <a:pt x="2895" y="146"/>
                </a:lnTo>
                <a:lnTo>
                  <a:pt x="2895" y="146"/>
                </a:lnTo>
                <a:lnTo>
                  <a:pt x="2896" y="145"/>
                </a:lnTo>
                <a:lnTo>
                  <a:pt x="2896" y="145"/>
                </a:lnTo>
                <a:lnTo>
                  <a:pt x="2897" y="145"/>
                </a:lnTo>
                <a:lnTo>
                  <a:pt x="2897" y="145"/>
                </a:lnTo>
                <a:lnTo>
                  <a:pt x="2898" y="145"/>
                </a:lnTo>
                <a:lnTo>
                  <a:pt x="2898" y="144"/>
                </a:lnTo>
                <a:lnTo>
                  <a:pt x="2899" y="144"/>
                </a:lnTo>
                <a:lnTo>
                  <a:pt x="2899" y="144"/>
                </a:lnTo>
                <a:lnTo>
                  <a:pt x="2900" y="145"/>
                </a:lnTo>
                <a:lnTo>
                  <a:pt x="2900" y="146"/>
                </a:lnTo>
                <a:lnTo>
                  <a:pt x="2901" y="146"/>
                </a:lnTo>
                <a:lnTo>
                  <a:pt x="2901" y="146"/>
                </a:lnTo>
                <a:lnTo>
                  <a:pt x="2902" y="147"/>
                </a:lnTo>
                <a:lnTo>
                  <a:pt x="2902" y="148"/>
                </a:lnTo>
                <a:lnTo>
                  <a:pt x="2902" y="149"/>
                </a:lnTo>
                <a:lnTo>
                  <a:pt x="2903" y="151"/>
                </a:lnTo>
                <a:lnTo>
                  <a:pt x="2903" y="152"/>
                </a:lnTo>
                <a:lnTo>
                  <a:pt x="2904" y="152"/>
                </a:lnTo>
                <a:lnTo>
                  <a:pt x="2904" y="153"/>
                </a:lnTo>
                <a:lnTo>
                  <a:pt x="2905" y="153"/>
                </a:lnTo>
                <a:lnTo>
                  <a:pt x="2905" y="153"/>
                </a:lnTo>
                <a:lnTo>
                  <a:pt x="2906" y="152"/>
                </a:lnTo>
                <a:lnTo>
                  <a:pt x="2906" y="148"/>
                </a:lnTo>
                <a:lnTo>
                  <a:pt x="2907" y="148"/>
                </a:lnTo>
                <a:lnTo>
                  <a:pt x="2907" y="148"/>
                </a:lnTo>
                <a:lnTo>
                  <a:pt x="2908" y="148"/>
                </a:lnTo>
                <a:lnTo>
                  <a:pt x="2908" y="149"/>
                </a:lnTo>
                <a:lnTo>
                  <a:pt x="2909" y="148"/>
                </a:lnTo>
                <a:lnTo>
                  <a:pt x="2909" y="147"/>
                </a:lnTo>
                <a:lnTo>
                  <a:pt x="2910" y="147"/>
                </a:lnTo>
                <a:lnTo>
                  <a:pt x="2910" y="147"/>
                </a:lnTo>
                <a:lnTo>
                  <a:pt x="2911" y="147"/>
                </a:lnTo>
                <a:lnTo>
                  <a:pt x="2911" y="146"/>
                </a:lnTo>
                <a:lnTo>
                  <a:pt x="2911" y="146"/>
                </a:lnTo>
                <a:lnTo>
                  <a:pt x="2912" y="146"/>
                </a:lnTo>
                <a:lnTo>
                  <a:pt x="2912" y="147"/>
                </a:lnTo>
                <a:lnTo>
                  <a:pt x="2913" y="146"/>
                </a:lnTo>
                <a:lnTo>
                  <a:pt x="2913" y="144"/>
                </a:lnTo>
                <a:lnTo>
                  <a:pt x="2914" y="145"/>
                </a:lnTo>
                <a:lnTo>
                  <a:pt x="2914" y="145"/>
                </a:lnTo>
                <a:lnTo>
                  <a:pt x="2915" y="145"/>
                </a:lnTo>
                <a:lnTo>
                  <a:pt x="2915" y="146"/>
                </a:lnTo>
                <a:lnTo>
                  <a:pt x="2916" y="146"/>
                </a:lnTo>
                <a:lnTo>
                  <a:pt x="2916" y="147"/>
                </a:lnTo>
                <a:lnTo>
                  <a:pt x="2916" y="148"/>
                </a:lnTo>
                <a:lnTo>
                  <a:pt x="2917" y="148"/>
                </a:lnTo>
                <a:lnTo>
                  <a:pt x="2918" y="149"/>
                </a:lnTo>
                <a:lnTo>
                  <a:pt x="2918" y="149"/>
                </a:lnTo>
                <a:lnTo>
                  <a:pt x="2919" y="148"/>
                </a:lnTo>
                <a:lnTo>
                  <a:pt x="2919" y="147"/>
                </a:lnTo>
                <a:lnTo>
                  <a:pt x="2919" y="146"/>
                </a:lnTo>
                <a:lnTo>
                  <a:pt x="2920" y="146"/>
                </a:lnTo>
                <a:lnTo>
                  <a:pt x="2920" y="145"/>
                </a:lnTo>
                <a:lnTo>
                  <a:pt x="2921" y="144"/>
                </a:lnTo>
                <a:lnTo>
                  <a:pt x="2921" y="145"/>
                </a:lnTo>
                <a:lnTo>
                  <a:pt x="2922" y="146"/>
                </a:lnTo>
                <a:lnTo>
                  <a:pt x="2922" y="146"/>
                </a:lnTo>
                <a:lnTo>
                  <a:pt x="2923" y="147"/>
                </a:lnTo>
                <a:lnTo>
                  <a:pt x="2923" y="147"/>
                </a:lnTo>
                <a:lnTo>
                  <a:pt x="2924" y="148"/>
                </a:lnTo>
                <a:lnTo>
                  <a:pt x="2924" y="149"/>
                </a:lnTo>
                <a:lnTo>
                  <a:pt x="2925" y="150"/>
                </a:lnTo>
                <a:lnTo>
                  <a:pt x="2925" y="151"/>
                </a:lnTo>
                <a:lnTo>
                  <a:pt x="2925" y="152"/>
                </a:lnTo>
                <a:lnTo>
                  <a:pt x="2926" y="152"/>
                </a:lnTo>
                <a:lnTo>
                  <a:pt x="2927" y="153"/>
                </a:lnTo>
                <a:lnTo>
                  <a:pt x="2927" y="153"/>
                </a:lnTo>
                <a:lnTo>
                  <a:pt x="2928" y="152"/>
                </a:lnTo>
                <a:lnTo>
                  <a:pt x="2928" y="152"/>
                </a:lnTo>
                <a:lnTo>
                  <a:pt x="2928" y="152"/>
                </a:lnTo>
                <a:lnTo>
                  <a:pt x="2929" y="154"/>
                </a:lnTo>
                <a:lnTo>
                  <a:pt x="2929" y="154"/>
                </a:lnTo>
                <a:lnTo>
                  <a:pt x="2930" y="154"/>
                </a:lnTo>
                <a:lnTo>
                  <a:pt x="2930" y="154"/>
                </a:lnTo>
                <a:lnTo>
                  <a:pt x="2931" y="154"/>
                </a:lnTo>
                <a:lnTo>
                  <a:pt x="2931" y="154"/>
                </a:lnTo>
                <a:lnTo>
                  <a:pt x="2932" y="154"/>
                </a:lnTo>
                <a:lnTo>
                  <a:pt x="2932" y="153"/>
                </a:lnTo>
                <a:lnTo>
                  <a:pt x="2933" y="153"/>
                </a:lnTo>
                <a:lnTo>
                  <a:pt x="2933" y="154"/>
                </a:lnTo>
                <a:lnTo>
                  <a:pt x="2934" y="156"/>
                </a:lnTo>
                <a:lnTo>
                  <a:pt x="2934" y="158"/>
                </a:lnTo>
                <a:lnTo>
                  <a:pt x="2934" y="158"/>
                </a:lnTo>
                <a:lnTo>
                  <a:pt x="2935" y="158"/>
                </a:lnTo>
                <a:lnTo>
                  <a:pt x="2935" y="158"/>
                </a:lnTo>
                <a:lnTo>
                  <a:pt x="2936" y="158"/>
                </a:lnTo>
                <a:lnTo>
                  <a:pt x="2936" y="159"/>
                </a:lnTo>
                <a:lnTo>
                  <a:pt x="2937" y="159"/>
                </a:lnTo>
                <a:lnTo>
                  <a:pt x="2937" y="159"/>
                </a:lnTo>
                <a:lnTo>
                  <a:pt x="2938" y="159"/>
                </a:lnTo>
                <a:lnTo>
                  <a:pt x="2938" y="158"/>
                </a:lnTo>
                <a:lnTo>
                  <a:pt x="2939" y="158"/>
                </a:lnTo>
                <a:lnTo>
                  <a:pt x="2939" y="158"/>
                </a:lnTo>
                <a:lnTo>
                  <a:pt x="2940" y="158"/>
                </a:lnTo>
                <a:lnTo>
                  <a:pt x="2940" y="158"/>
                </a:lnTo>
                <a:lnTo>
                  <a:pt x="2941" y="158"/>
                </a:lnTo>
                <a:lnTo>
                  <a:pt x="2941" y="157"/>
                </a:lnTo>
                <a:lnTo>
                  <a:pt x="2942" y="157"/>
                </a:lnTo>
                <a:lnTo>
                  <a:pt x="2942" y="156"/>
                </a:lnTo>
                <a:lnTo>
                  <a:pt x="2942" y="156"/>
                </a:lnTo>
                <a:lnTo>
                  <a:pt x="2943" y="156"/>
                </a:lnTo>
                <a:lnTo>
                  <a:pt x="2943" y="156"/>
                </a:lnTo>
                <a:lnTo>
                  <a:pt x="2944" y="156"/>
                </a:lnTo>
                <a:lnTo>
                  <a:pt x="2944" y="156"/>
                </a:lnTo>
                <a:lnTo>
                  <a:pt x="2945" y="156"/>
                </a:lnTo>
                <a:lnTo>
                  <a:pt x="2945" y="156"/>
                </a:lnTo>
                <a:lnTo>
                  <a:pt x="2946" y="156"/>
                </a:lnTo>
                <a:lnTo>
                  <a:pt x="2946" y="157"/>
                </a:lnTo>
                <a:lnTo>
                  <a:pt x="2947" y="157"/>
                </a:lnTo>
                <a:lnTo>
                  <a:pt x="2947" y="157"/>
                </a:lnTo>
                <a:lnTo>
                  <a:pt x="2948" y="156"/>
                </a:lnTo>
                <a:lnTo>
                  <a:pt x="2948" y="156"/>
                </a:lnTo>
                <a:lnTo>
                  <a:pt x="2949" y="156"/>
                </a:lnTo>
                <a:lnTo>
                  <a:pt x="2949" y="155"/>
                </a:lnTo>
                <a:lnTo>
                  <a:pt x="2950" y="155"/>
                </a:lnTo>
                <a:lnTo>
                  <a:pt x="2950" y="153"/>
                </a:lnTo>
                <a:lnTo>
                  <a:pt x="2951" y="153"/>
                </a:lnTo>
                <a:lnTo>
                  <a:pt x="2951" y="153"/>
                </a:lnTo>
                <a:lnTo>
                  <a:pt x="2951" y="153"/>
                </a:lnTo>
                <a:lnTo>
                  <a:pt x="2952" y="153"/>
                </a:lnTo>
                <a:lnTo>
                  <a:pt x="2952" y="153"/>
                </a:lnTo>
                <a:lnTo>
                  <a:pt x="2953" y="153"/>
                </a:lnTo>
                <a:lnTo>
                  <a:pt x="2953" y="153"/>
                </a:lnTo>
                <a:lnTo>
                  <a:pt x="2954" y="153"/>
                </a:lnTo>
                <a:lnTo>
                  <a:pt x="2954" y="153"/>
                </a:lnTo>
                <a:lnTo>
                  <a:pt x="2955" y="154"/>
                </a:lnTo>
                <a:lnTo>
                  <a:pt x="2955" y="154"/>
                </a:lnTo>
                <a:lnTo>
                  <a:pt x="2956" y="155"/>
                </a:lnTo>
                <a:lnTo>
                  <a:pt x="2956" y="155"/>
                </a:lnTo>
                <a:lnTo>
                  <a:pt x="2956" y="155"/>
                </a:lnTo>
                <a:lnTo>
                  <a:pt x="2957" y="154"/>
                </a:lnTo>
                <a:lnTo>
                  <a:pt x="2958" y="152"/>
                </a:lnTo>
                <a:lnTo>
                  <a:pt x="2958" y="152"/>
                </a:lnTo>
                <a:lnTo>
                  <a:pt x="2959" y="152"/>
                </a:lnTo>
                <a:lnTo>
                  <a:pt x="2959" y="152"/>
                </a:lnTo>
                <a:lnTo>
                  <a:pt x="2959" y="152"/>
                </a:lnTo>
                <a:lnTo>
                  <a:pt x="2960" y="152"/>
                </a:lnTo>
                <a:lnTo>
                  <a:pt x="2960" y="152"/>
                </a:lnTo>
                <a:lnTo>
                  <a:pt x="2961" y="151"/>
                </a:lnTo>
                <a:lnTo>
                  <a:pt x="2961" y="150"/>
                </a:lnTo>
                <a:lnTo>
                  <a:pt x="2962" y="152"/>
                </a:lnTo>
                <a:lnTo>
                  <a:pt x="2962" y="152"/>
                </a:lnTo>
                <a:lnTo>
                  <a:pt x="2963" y="153"/>
                </a:lnTo>
                <a:lnTo>
                  <a:pt x="2963" y="153"/>
                </a:lnTo>
                <a:lnTo>
                  <a:pt x="2964" y="154"/>
                </a:lnTo>
                <a:lnTo>
                  <a:pt x="2964" y="155"/>
                </a:lnTo>
                <a:lnTo>
                  <a:pt x="2965" y="155"/>
                </a:lnTo>
                <a:lnTo>
                  <a:pt x="2965" y="156"/>
                </a:lnTo>
                <a:lnTo>
                  <a:pt x="2965" y="156"/>
                </a:lnTo>
                <a:lnTo>
                  <a:pt x="2966" y="156"/>
                </a:lnTo>
                <a:lnTo>
                  <a:pt x="2967" y="156"/>
                </a:lnTo>
                <a:lnTo>
                  <a:pt x="2967" y="156"/>
                </a:lnTo>
                <a:lnTo>
                  <a:pt x="2968" y="155"/>
                </a:lnTo>
                <a:lnTo>
                  <a:pt x="2968" y="155"/>
                </a:lnTo>
                <a:lnTo>
                  <a:pt x="2968" y="155"/>
                </a:lnTo>
                <a:lnTo>
                  <a:pt x="2969" y="155"/>
                </a:lnTo>
                <a:lnTo>
                  <a:pt x="2969" y="155"/>
                </a:lnTo>
                <a:lnTo>
                  <a:pt x="2970" y="155"/>
                </a:lnTo>
                <a:lnTo>
                  <a:pt x="2970" y="155"/>
                </a:lnTo>
                <a:lnTo>
                  <a:pt x="2971" y="155"/>
                </a:lnTo>
                <a:lnTo>
                  <a:pt x="2971" y="155"/>
                </a:lnTo>
                <a:lnTo>
                  <a:pt x="2972" y="155"/>
                </a:lnTo>
                <a:lnTo>
                  <a:pt x="2972" y="155"/>
                </a:lnTo>
                <a:lnTo>
                  <a:pt x="2973" y="155"/>
                </a:lnTo>
                <a:lnTo>
                  <a:pt x="2973" y="155"/>
                </a:lnTo>
                <a:lnTo>
                  <a:pt x="2974" y="155"/>
                </a:lnTo>
                <a:lnTo>
                  <a:pt x="2974" y="155"/>
                </a:lnTo>
                <a:lnTo>
                  <a:pt x="2974" y="155"/>
                </a:lnTo>
                <a:lnTo>
                  <a:pt x="2975" y="155"/>
                </a:lnTo>
                <a:lnTo>
                  <a:pt x="2975" y="155"/>
                </a:lnTo>
                <a:lnTo>
                  <a:pt x="2976" y="155"/>
                </a:lnTo>
                <a:lnTo>
                  <a:pt x="2977" y="154"/>
                </a:lnTo>
                <a:lnTo>
                  <a:pt x="2977" y="154"/>
                </a:lnTo>
                <a:lnTo>
                  <a:pt x="2977" y="154"/>
                </a:lnTo>
                <a:lnTo>
                  <a:pt x="2978" y="154"/>
                </a:lnTo>
                <a:lnTo>
                  <a:pt x="2978" y="154"/>
                </a:lnTo>
                <a:lnTo>
                  <a:pt x="2979" y="155"/>
                </a:lnTo>
                <a:lnTo>
                  <a:pt x="2979" y="154"/>
                </a:lnTo>
                <a:lnTo>
                  <a:pt x="2980" y="155"/>
                </a:lnTo>
                <a:lnTo>
                  <a:pt x="2980" y="155"/>
                </a:lnTo>
                <a:lnTo>
                  <a:pt x="2981" y="155"/>
                </a:lnTo>
                <a:lnTo>
                  <a:pt x="2981" y="156"/>
                </a:lnTo>
                <a:lnTo>
                  <a:pt x="2982" y="158"/>
                </a:lnTo>
                <a:lnTo>
                  <a:pt x="2982" y="157"/>
                </a:lnTo>
                <a:lnTo>
                  <a:pt x="2982" y="156"/>
                </a:lnTo>
                <a:lnTo>
                  <a:pt x="2983" y="155"/>
                </a:lnTo>
                <a:lnTo>
                  <a:pt x="2983" y="155"/>
                </a:lnTo>
                <a:lnTo>
                  <a:pt x="2984" y="155"/>
                </a:lnTo>
                <a:lnTo>
                  <a:pt x="2984" y="155"/>
                </a:lnTo>
                <a:lnTo>
                  <a:pt x="2985" y="155"/>
                </a:lnTo>
                <a:lnTo>
                  <a:pt x="2985" y="155"/>
                </a:lnTo>
                <a:lnTo>
                  <a:pt x="2986" y="155"/>
                </a:lnTo>
                <a:lnTo>
                  <a:pt x="2986" y="155"/>
                </a:lnTo>
                <a:lnTo>
                  <a:pt x="2987" y="155"/>
                </a:lnTo>
                <a:lnTo>
                  <a:pt x="2987" y="155"/>
                </a:lnTo>
                <a:lnTo>
                  <a:pt x="2988" y="155"/>
                </a:lnTo>
                <a:lnTo>
                  <a:pt x="2988" y="155"/>
                </a:lnTo>
                <a:lnTo>
                  <a:pt x="2989" y="155"/>
                </a:lnTo>
                <a:lnTo>
                  <a:pt x="2989" y="155"/>
                </a:lnTo>
                <a:lnTo>
                  <a:pt x="2990" y="154"/>
                </a:lnTo>
                <a:lnTo>
                  <a:pt x="2990" y="152"/>
                </a:lnTo>
                <a:lnTo>
                  <a:pt x="2991" y="148"/>
                </a:lnTo>
                <a:lnTo>
                  <a:pt x="2991" y="152"/>
                </a:lnTo>
                <a:lnTo>
                  <a:pt x="2991" y="152"/>
                </a:lnTo>
                <a:lnTo>
                  <a:pt x="2992" y="149"/>
                </a:lnTo>
                <a:lnTo>
                  <a:pt x="2992" y="147"/>
                </a:lnTo>
                <a:lnTo>
                  <a:pt x="2993" y="145"/>
                </a:lnTo>
                <a:lnTo>
                  <a:pt x="2993" y="144"/>
                </a:lnTo>
                <a:lnTo>
                  <a:pt x="2994" y="144"/>
                </a:lnTo>
                <a:lnTo>
                  <a:pt x="2994" y="144"/>
                </a:lnTo>
                <a:lnTo>
                  <a:pt x="2995" y="143"/>
                </a:lnTo>
                <a:lnTo>
                  <a:pt x="2995" y="142"/>
                </a:lnTo>
                <a:lnTo>
                  <a:pt x="2996" y="141"/>
                </a:lnTo>
                <a:lnTo>
                  <a:pt x="2996" y="141"/>
                </a:lnTo>
                <a:lnTo>
                  <a:pt x="2997" y="141"/>
                </a:lnTo>
                <a:lnTo>
                  <a:pt x="2997" y="141"/>
                </a:lnTo>
                <a:lnTo>
                  <a:pt x="2998" y="140"/>
                </a:lnTo>
                <a:lnTo>
                  <a:pt x="2998" y="139"/>
                </a:lnTo>
                <a:lnTo>
                  <a:pt x="2999" y="139"/>
                </a:lnTo>
                <a:lnTo>
                  <a:pt x="2999" y="138"/>
                </a:lnTo>
                <a:lnTo>
                  <a:pt x="2999" y="139"/>
                </a:lnTo>
                <a:lnTo>
                  <a:pt x="3000" y="141"/>
                </a:lnTo>
                <a:lnTo>
                  <a:pt x="3000" y="144"/>
                </a:lnTo>
                <a:lnTo>
                  <a:pt x="3001" y="145"/>
                </a:lnTo>
                <a:lnTo>
                  <a:pt x="3001" y="146"/>
                </a:lnTo>
                <a:lnTo>
                  <a:pt x="3002" y="147"/>
                </a:lnTo>
                <a:lnTo>
                  <a:pt x="3002" y="147"/>
                </a:lnTo>
                <a:lnTo>
                  <a:pt x="3003" y="147"/>
                </a:lnTo>
                <a:lnTo>
                  <a:pt x="3003" y="146"/>
                </a:lnTo>
                <a:lnTo>
                  <a:pt x="3004" y="146"/>
                </a:lnTo>
                <a:lnTo>
                  <a:pt x="3004" y="146"/>
                </a:lnTo>
                <a:lnTo>
                  <a:pt x="3005" y="147"/>
                </a:lnTo>
                <a:lnTo>
                  <a:pt x="3005" y="149"/>
                </a:lnTo>
                <a:lnTo>
                  <a:pt x="3005" y="148"/>
                </a:lnTo>
                <a:lnTo>
                  <a:pt x="3006" y="147"/>
                </a:lnTo>
                <a:lnTo>
                  <a:pt x="3007" y="147"/>
                </a:lnTo>
                <a:lnTo>
                  <a:pt x="3007" y="146"/>
                </a:lnTo>
                <a:lnTo>
                  <a:pt x="3008" y="146"/>
                </a:lnTo>
                <a:lnTo>
                  <a:pt x="3008" y="147"/>
                </a:lnTo>
                <a:lnTo>
                  <a:pt x="3008" y="147"/>
                </a:lnTo>
                <a:lnTo>
                  <a:pt x="3009" y="148"/>
                </a:lnTo>
                <a:lnTo>
                  <a:pt x="3009" y="148"/>
                </a:lnTo>
                <a:lnTo>
                  <a:pt x="3010" y="148"/>
                </a:lnTo>
                <a:lnTo>
                  <a:pt x="3010" y="148"/>
                </a:lnTo>
                <a:lnTo>
                  <a:pt x="3011" y="148"/>
                </a:lnTo>
                <a:lnTo>
                  <a:pt x="3011" y="148"/>
                </a:lnTo>
                <a:lnTo>
                  <a:pt x="3012" y="148"/>
                </a:lnTo>
                <a:lnTo>
                  <a:pt x="3012" y="148"/>
                </a:lnTo>
                <a:lnTo>
                  <a:pt x="3013" y="148"/>
                </a:lnTo>
                <a:lnTo>
                  <a:pt x="3013" y="149"/>
                </a:lnTo>
                <a:lnTo>
                  <a:pt x="3014" y="149"/>
                </a:lnTo>
                <a:lnTo>
                  <a:pt x="3014" y="151"/>
                </a:lnTo>
                <a:lnTo>
                  <a:pt x="3014" y="151"/>
                </a:lnTo>
                <a:lnTo>
                  <a:pt x="3015" y="151"/>
                </a:lnTo>
                <a:lnTo>
                  <a:pt x="3016" y="151"/>
                </a:lnTo>
                <a:lnTo>
                  <a:pt x="3016" y="151"/>
                </a:lnTo>
                <a:lnTo>
                  <a:pt x="3017" y="149"/>
                </a:lnTo>
                <a:lnTo>
                  <a:pt x="3017" y="148"/>
                </a:lnTo>
                <a:lnTo>
                  <a:pt x="3017" y="149"/>
                </a:lnTo>
                <a:lnTo>
                  <a:pt x="3018" y="149"/>
                </a:lnTo>
                <a:lnTo>
                  <a:pt x="3018" y="148"/>
                </a:lnTo>
                <a:lnTo>
                  <a:pt x="3019" y="149"/>
                </a:lnTo>
                <a:lnTo>
                  <a:pt x="3019" y="148"/>
                </a:lnTo>
                <a:lnTo>
                  <a:pt x="3020" y="148"/>
                </a:lnTo>
                <a:lnTo>
                  <a:pt x="3020" y="150"/>
                </a:lnTo>
                <a:lnTo>
                  <a:pt x="3021" y="152"/>
                </a:lnTo>
                <a:lnTo>
                  <a:pt x="3021" y="152"/>
                </a:lnTo>
                <a:lnTo>
                  <a:pt x="3022" y="153"/>
                </a:lnTo>
                <a:lnTo>
                  <a:pt x="3022" y="154"/>
                </a:lnTo>
                <a:lnTo>
                  <a:pt x="3022" y="154"/>
                </a:lnTo>
                <a:lnTo>
                  <a:pt x="3023" y="154"/>
                </a:lnTo>
                <a:lnTo>
                  <a:pt x="3023" y="154"/>
                </a:lnTo>
                <a:lnTo>
                  <a:pt x="3024" y="154"/>
                </a:lnTo>
                <a:lnTo>
                  <a:pt x="3024" y="154"/>
                </a:lnTo>
                <a:lnTo>
                  <a:pt x="3025" y="153"/>
                </a:lnTo>
                <a:lnTo>
                  <a:pt x="3025" y="155"/>
                </a:lnTo>
                <a:lnTo>
                  <a:pt x="3026" y="156"/>
                </a:lnTo>
                <a:lnTo>
                  <a:pt x="3026" y="156"/>
                </a:lnTo>
                <a:lnTo>
                  <a:pt x="3027" y="155"/>
                </a:lnTo>
                <a:lnTo>
                  <a:pt x="3027" y="154"/>
                </a:lnTo>
                <a:lnTo>
                  <a:pt x="3028" y="154"/>
                </a:lnTo>
                <a:lnTo>
                  <a:pt x="3028" y="153"/>
                </a:lnTo>
                <a:lnTo>
                  <a:pt x="3029" y="154"/>
                </a:lnTo>
                <a:lnTo>
                  <a:pt x="3029" y="154"/>
                </a:lnTo>
                <a:lnTo>
                  <a:pt x="3030" y="154"/>
                </a:lnTo>
                <a:lnTo>
                  <a:pt x="3030" y="154"/>
                </a:lnTo>
                <a:lnTo>
                  <a:pt x="3031" y="154"/>
                </a:lnTo>
                <a:lnTo>
                  <a:pt x="3031" y="154"/>
                </a:lnTo>
                <a:lnTo>
                  <a:pt x="3031" y="154"/>
                </a:lnTo>
                <a:lnTo>
                  <a:pt x="3032" y="154"/>
                </a:lnTo>
                <a:lnTo>
                  <a:pt x="3032" y="154"/>
                </a:lnTo>
                <a:lnTo>
                  <a:pt x="3033" y="154"/>
                </a:lnTo>
                <a:lnTo>
                  <a:pt x="3033" y="154"/>
                </a:lnTo>
                <a:lnTo>
                  <a:pt x="3034" y="154"/>
                </a:lnTo>
                <a:lnTo>
                  <a:pt x="3034" y="154"/>
                </a:lnTo>
                <a:lnTo>
                  <a:pt x="3035" y="154"/>
                </a:lnTo>
                <a:lnTo>
                  <a:pt x="3035" y="153"/>
                </a:lnTo>
                <a:lnTo>
                  <a:pt x="3036" y="153"/>
                </a:lnTo>
                <a:lnTo>
                  <a:pt x="3036" y="153"/>
                </a:lnTo>
                <a:lnTo>
                  <a:pt x="3037" y="153"/>
                </a:lnTo>
                <a:lnTo>
                  <a:pt x="3037" y="153"/>
                </a:lnTo>
                <a:lnTo>
                  <a:pt x="3038" y="153"/>
                </a:lnTo>
                <a:lnTo>
                  <a:pt x="3038" y="153"/>
                </a:lnTo>
                <a:lnTo>
                  <a:pt x="3039" y="153"/>
                </a:lnTo>
                <a:lnTo>
                  <a:pt x="3039" y="153"/>
                </a:lnTo>
                <a:lnTo>
                  <a:pt x="3040" y="153"/>
                </a:lnTo>
                <a:lnTo>
                  <a:pt x="3040" y="153"/>
                </a:lnTo>
                <a:lnTo>
                  <a:pt x="3040" y="153"/>
                </a:lnTo>
                <a:lnTo>
                  <a:pt x="3041" y="155"/>
                </a:lnTo>
                <a:lnTo>
                  <a:pt x="3041" y="154"/>
                </a:lnTo>
                <a:lnTo>
                  <a:pt x="3042" y="153"/>
                </a:lnTo>
                <a:lnTo>
                  <a:pt x="3042" y="152"/>
                </a:lnTo>
                <a:lnTo>
                  <a:pt x="3043" y="152"/>
                </a:lnTo>
                <a:lnTo>
                  <a:pt x="3043" y="152"/>
                </a:lnTo>
                <a:lnTo>
                  <a:pt x="3044" y="152"/>
                </a:lnTo>
                <a:lnTo>
                  <a:pt x="3044" y="152"/>
                </a:lnTo>
                <a:lnTo>
                  <a:pt x="3045" y="152"/>
                </a:lnTo>
                <a:lnTo>
                  <a:pt x="3045" y="151"/>
                </a:lnTo>
                <a:lnTo>
                  <a:pt x="3045" y="153"/>
                </a:lnTo>
                <a:lnTo>
                  <a:pt x="3046" y="154"/>
                </a:lnTo>
                <a:lnTo>
                  <a:pt x="3047" y="153"/>
                </a:lnTo>
                <a:lnTo>
                  <a:pt x="3047" y="155"/>
                </a:lnTo>
                <a:lnTo>
                  <a:pt x="3048" y="156"/>
                </a:lnTo>
                <a:lnTo>
                  <a:pt x="3048" y="157"/>
                </a:lnTo>
                <a:lnTo>
                  <a:pt x="3048" y="157"/>
                </a:lnTo>
                <a:lnTo>
                  <a:pt x="3049" y="157"/>
                </a:lnTo>
                <a:lnTo>
                  <a:pt x="3049" y="157"/>
                </a:lnTo>
                <a:lnTo>
                  <a:pt x="3050" y="156"/>
                </a:lnTo>
                <a:lnTo>
                  <a:pt x="3050" y="154"/>
                </a:lnTo>
                <a:lnTo>
                  <a:pt x="3051" y="154"/>
                </a:lnTo>
                <a:lnTo>
                  <a:pt x="3051" y="153"/>
                </a:lnTo>
                <a:lnTo>
                  <a:pt x="3052" y="153"/>
                </a:lnTo>
                <a:lnTo>
                  <a:pt x="3052" y="153"/>
                </a:lnTo>
                <a:lnTo>
                  <a:pt x="3053" y="153"/>
                </a:lnTo>
                <a:lnTo>
                  <a:pt x="3053" y="152"/>
                </a:lnTo>
                <a:lnTo>
                  <a:pt x="3054" y="152"/>
                </a:lnTo>
                <a:lnTo>
                  <a:pt x="3054" y="152"/>
                </a:lnTo>
                <a:lnTo>
                  <a:pt x="3054" y="151"/>
                </a:lnTo>
                <a:lnTo>
                  <a:pt x="3055" y="151"/>
                </a:lnTo>
                <a:lnTo>
                  <a:pt x="3056" y="151"/>
                </a:lnTo>
                <a:lnTo>
                  <a:pt x="3056" y="151"/>
                </a:lnTo>
                <a:lnTo>
                  <a:pt x="3057" y="151"/>
                </a:lnTo>
                <a:lnTo>
                  <a:pt x="3057" y="151"/>
                </a:lnTo>
                <a:lnTo>
                  <a:pt x="3057" y="151"/>
                </a:lnTo>
                <a:lnTo>
                  <a:pt x="3058" y="150"/>
                </a:lnTo>
                <a:lnTo>
                  <a:pt x="3058" y="149"/>
                </a:lnTo>
                <a:lnTo>
                  <a:pt x="3059" y="148"/>
                </a:lnTo>
                <a:lnTo>
                  <a:pt x="3059" y="147"/>
                </a:lnTo>
                <a:lnTo>
                  <a:pt x="3060" y="146"/>
                </a:lnTo>
                <a:lnTo>
                  <a:pt x="3060" y="147"/>
                </a:lnTo>
                <a:lnTo>
                  <a:pt x="3061" y="147"/>
                </a:lnTo>
                <a:lnTo>
                  <a:pt x="3061" y="146"/>
                </a:lnTo>
                <a:lnTo>
                  <a:pt x="3062" y="149"/>
                </a:lnTo>
                <a:lnTo>
                  <a:pt x="3062" y="149"/>
                </a:lnTo>
                <a:lnTo>
                  <a:pt x="3063" y="149"/>
                </a:lnTo>
                <a:lnTo>
                  <a:pt x="3063" y="149"/>
                </a:lnTo>
                <a:lnTo>
                  <a:pt x="3063" y="149"/>
                </a:lnTo>
                <a:lnTo>
                  <a:pt x="3064" y="148"/>
                </a:lnTo>
                <a:lnTo>
                  <a:pt x="3064" y="146"/>
                </a:lnTo>
                <a:lnTo>
                  <a:pt x="3065" y="147"/>
                </a:lnTo>
                <a:lnTo>
                  <a:pt x="3065" y="147"/>
                </a:lnTo>
                <a:lnTo>
                  <a:pt x="3066" y="147"/>
                </a:lnTo>
                <a:lnTo>
                  <a:pt x="3066" y="148"/>
                </a:lnTo>
                <a:lnTo>
                  <a:pt x="3067" y="149"/>
                </a:lnTo>
                <a:lnTo>
                  <a:pt x="3067" y="149"/>
                </a:lnTo>
                <a:lnTo>
                  <a:pt x="3068" y="149"/>
                </a:lnTo>
                <a:lnTo>
                  <a:pt x="3068" y="149"/>
                </a:lnTo>
                <a:lnTo>
                  <a:pt x="3069" y="149"/>
                </a:lnTo>
                <a:lnTo>
                  <a:pt x="3069" y="150"/>
                </a:lnTo>
                <a:lnTo>
                  <a:pt x="3070" y="152"/>
                </a:lnTo>
                <a:lnTo>
                  <a:pt x="3070" y="153"/>
                </a:lnTo>
                <a:lnTo>
                  <a:pt x="3071" y="153"/>
                </a:lnTo>
                <a:lnTo>
                  <a:pt x="3071" y="153"/>
                </a:lnTo>
                <a:lnTo>
                  <a:pt x="3071" y="155"/>
                </a:lnTo>
                <a:lnTo>
                  <a:pt x="3072" y="153"/>
                </a:lnTo>
                <a:lnTo>
                  <a:pt x="3072" y="154"/>
                </a:lnTo>
                <a:lnTo>
                  <a:pt x="3073" y="154"/>
                </a:lnTo>
                <a:lnTo>
                  <a:pt x="3073" y="155"/>
                </a:lnTo>
                <a:lnTo>
                  <a:pt x="3074" y="155"/>
                </a:lnTo>
                <a:lnTo>
                  <a:pt x="3074" y="155"/>
                </a:lnTo>
                <a:lnTo>
                  <a:pt x="3075" y="155"/>
                </a:lnTo>
                <a:lnTo>
                  <a:pt x="3075" y="155"/>
                </a:lnTo>
                <a:lnTo>
                  <a:pt x="3076" y="156"/>
                </a:lnTo>
                <a:lnTo>
                  <a:pt x="3076" y="155"/>
                </a:lnTo>
                <a:lnTo>
                  <a:pt x="3077" y="156"/>
                </a:lnTo>
                <a:lnTo>
                  <a:pt x="3077" y="155"/>
                </a:lnTo>
                <a:lnTo>
                  <a:pt x="3078" y="154"/>
                </a:lnTo>
                <a:lnTo>
                  <a:pt x="3078" y="154"/>
                </a:lnTo>
                <a:lnTo>
                  <a:pt x="3079" y="153"/>
                </a:lnTo>
                <a:lnTo>
                  <a:pt x="3079" y="153"/>
                </a:lnTo>
                <a:lnTo>
                  <a:pt x="3080" y="153"/>
                </a:lnTo>
                <a:lnTo>
                  <a:pt x="3080" y="155"/>
                </a:lnTo>
                <a:lnTo>
                  <a:pt x="3080" y="155"/>
                </a:lnTo>
                <a:lnTo>
                  <a:pt x="3081" y="158"/>
                </a:lnTo>
                <a:lnTo>
                  <a:pt x="3081" y="157"/>
                </a:lnTo>
                <a:lnTo>
                  <a:pt x="3082" y="156"/>
                </a:lnTo>
                <a:lnTo>
                  <a:pt x="3082" y="157"/>
                </a:lnTo>
                <a:lnTo>
                  <a:pt x="3083" y="156"/>
                </a:lnTo>
                <a:lnTo>
                  <a:pt x="3083" y="156"/>
                </a:lnTo>
                <a:lnTo>
                  <a:pt x="3084" y="157"/>
                </a:lnTo>
                <a:lnTo>
                  <a:pt x="3084" y="157"/>
                </a:lnTo>
                <a:lnTo>
                  <a:pt x="3085" y="157"/>
                </a:lnTo>
                <a:lnTo>
                  <a:pt x="3085" y="157"/>
                </a:lnTo>
                <a:lnTo>
                  <a:pt x="3086" y="157"/>
                </a:lnTo>
                <a:lnTo>
                  <a:pt x="3086" y="156"/>
                </a:lnTo>
                <a:lnTo>
                  <a:pt x="3087" y="156"/>
                </a:lnTo>
                <a:lnTo>
                  <a:pt x="3087" y="156"/>
                </a:lnTo>
                <a:lnTo>
                  <a:pt x="3088" y="156"/>
                </a:lnTo>
                <a:lnTo>
                  <a:pt x="3088" y="156"/>
                </a:lnTo>
                <a:lnTo>
                  <a:pt x="3088" y="156"/>
                </a:lnTo>
                <a:lnTo>
                  <a:pt x="3089" y="156"/>
                </a:lnTo>
                <a:lnTo>
                  <a:pt x="3089" y="156"/>
                </a:lnTo>
                <a:lnTo>
                  <a:pt x="3090" y="154"/>
                </a:lnTo>
                <a:lnTo>
                  <a:pt x="3090" y="153"/>
                </a:lnTo>
                <a:lnTo>
                  <a:pt x="3091" y="152"/>
                </a:lnTo>
                <a:lnTo>
                  <a:pt x="3091" y="154"/>
                </a:lnTo>
                <a:lnTo>
                  <a:pt x="3092" y="156"/>
                </a:lnTo>
                <a:lnTo>
                  <a:pt x="3092" y="158"/>
                </a:lnTo>
                <a:lnTo>
                  <a:pt x="3093" y="158"/>
                </a:lnTo>
                <a:lnTo>
                  <a:pt x="3093" y="158"/>
                </a:lnTo>
                <a:lnTo>
                  <a:pt x="3094" y="158"/>
                </a:lnTo>
                <a:lnTo>
                  <a:pt x="3094" y="158"/>
                </a:lnTo>
                <a:lnTo>
                  <a:pt x="3094" y="159"/>
                </a:lnTo>
                <a:lnTo>
                  <a:pt x="3095" y="159"/>
                </a:lnTo>
                <a:lnTo>
                  <a:pt x="3096" y="159"/>
                </a:lnTo>
                <a:lnTo>
                  <a:pt x="3096" y="159"/>
                </a:lnTo>
                <a:lnTo>
                  <a:pt x="3097" y="158"/>
                </a:lnTo>
                <a:lnTo>
                  <a:pt x="3097" y="158"/>
                </a:lnTo>
                <a:lnTo>
                  <a:pt x="3097" y="158"/>
                </a:lnTo>
                <a:lnTo>
                  <a:pt x="3098" y="158"/>
                </a:lnTo>
                <a:lnTo>
                  <a:pt x="3098" y="158"/>
                </a:lnTo>
                <a:lnTo>
                  <a:pt x="3099" y="158"/>
                </a:lnTo>
                <a:lnTo>
                  <a:pt x="3099" y="157"/>
                </a:lnTo>
                <a:lnTo>
                  <a:pt x="3100" y="157"/>
                </a:lnTo>
                <a:lnTo>
                  <a:pt x="3100" y="156"/>
                </a:lnTo>
                <a:lnTo>
                  <a:pt x="3101" y="156"/>
                </a:lnTo>
                <a:lnTo>
                  <a:pt x="3101" y="156"/>
                </a:lnTo>
                <a:lnTo>
                  <a:pt x="3102" y="156"/>
                </a:lnTo>
                <a:lnTo>
                  <a:pt x="3102" y="156"/>
                </a:lnTo>
                <a:lnTo>
                  <a:pt x="3103" y="156"/>
                </a:lnTo>
                <a:lnTo>
                  <a:pt x="3103" y="156"/>
                </a:lnTo>
                <a:lnTo>
                  <a:pt x="3103" y="156"/>
                </a:lnTo>
                <a:lnTo>
                  <a:pt x="3104" y="156"/>
                </a:lnTo>
                <a:lnTo>
                  <a:pt x="3105" y="157"/>
                </a:lnTo>
                <a:lnTo>
                  <a:pt x="3105" y="157"/>
                </a:lnTo>
                <a:lnTo>
                  <a:pt x="3106" y="157"/>
                </a:lnTo>
                <a:lnTo>
                  <a:pt x="3106" y="156"/>
                </a:lnTo>
                <a:lnTo>
                  <a:pt x="3106" y="156"/>
                </a:lnTo>
                <a:lnTo>
                  <a:pt x="3107" y="156"/>
                </a:lnTo>
                <a:lnTo>
                  <a:pt x="3107" y="155"/>
                </a:lnTo>
                <a:lnTo>
                  <a:pt x="3108" y="155"/>
                </a:lnTo>
                <a:lnTo>
                  <a:pt x="3108" y="153"/>
                </a:lnTo>
                <a:lnTo>
                  <a:pt x="3109" y="153"/>
                </a:lnTo>
                <a:lnTo>
                  <a:pt x="3109" y="153"/>
                </a:lnTo>
                <a:lnTo>
                  <a:pt x="3110" y="153"/>
                </a:lnTo>
                <a:lnTo>
                  <a:pt x="3110" y="153"/>
                </a:lnTo>
                <a:lnTo>
                  <a:pt x="3111" y="153"/>
                </a:lnTo>
                <a:lnTo>
                  <a:pt x="3111" y="154"/>
                </a:lnTo>
                <a:lnTo>
                  <a:pt x="3111" y="154"/>
                </a:lnTo>
                <a:lnTo>
                  <a:pt x="3112" y="154"/>
                </a:lnTo>
                <a:lnTo>
                  <a:pt x="3112" y="155"/>
                </a:lnTo>
                <a:lnTo>
                  <a:pt x="3113" y="156"/>
                </a:lnTo>
                <a:lnTo>
                  <a:pt x="3113" y="156"/>
                </a:lnTo>
                <a:lnTo>
                  <a:pt x="3114" y="155"/>
                </a:lnTo>
                <a:lnTo>
                  <a:pt x="3114" y="154"/>
                </a:lnTo>
                <a:lnTo>
                  <a:pt x="3115" y="152"/>
                </a:lnTo>
                <a:lnTo>
                  <a:pt x="3115" y="152"/>
                </a:lnTo>
                <a:lnTo>
                  <a:pt x="3116" y="152"/>
                </a:lnTo>
                <a:lnTo>
                  <a:pt x="3116" y="151"/>
                </a:lnTo>
                <a:lnTo>
                  <a:pt x="3117" y="151"/>
                </a:lnTo>
                <a:lnTo>
                  <a:pt x="3117" y="151"/>
                </a:lnTo>
                <a:lnTo>
                  <a:pt x="3118" y="149"/>
                </a:lnTo>
                <a:lnTo>
                  <a:pt x="3118" y="149"/>
                </a:lnTo>
                <a:lnTo>
                  <a:pt x="3119" y="149"/>
                </a:lnTo>
                <a:lnTo>
                  <a:pt x="3119" y="146"/>
                </a:lnTo>
                <a:lnTo>
                  <a:pt x="3120" y="145"/>
                </a:lnTo>
                <a:lnTo>
                  <a:pt x="3120" y="145"/>
                </a:lnTo>
                <a:lnTo>
                  <a:pt x="3120" y="146"/>
                </a:lnTo>
                <a:lnTo>
                  <a:pt x="3121" y="146"/>
                </a:lnTo>
                <a:lnTo>
                  <a:pt x="3121" y="147"/>
                </a:lnTo>
                <a:lnTo>
                  <a:pt x="3122" y="148"/>
                </a:lnTo>
                <a:lnTo>
                  <a:pt x="3122" y="149"/>
                </a:lnTo>
                <a:lnTo>
                  <a:pt x="3123" y="150"/>
                </a:lnTo>
                <a:lnTo>
                  <a:pt x="3123" y="150"/>
                </a:lnTo>
                <a:lnTo>
                  <a:pt x="3124" y="151"/>
                </a:lnTo>
                <a:lnTo>
                  <a:pt x="3124" y="152"/>
                </a:lnTo>
                <a:lnTo>
                  <a:pt x="3125" y="152"/>
                </a:lnTo>
                <a:lnTo>
                  <a:pt x="3125" y="150"/>
                </a:lnTo>
                <a:lnTo>
                  <a:pt x="3126" y="149"/>
                </a:lnTo>
                <a:lnTo>
                  <a:pt x="3126" y="149"/>
                </a:lnTo>
                <a:lnTo>
                  <a:pt x="3127" y="149"/>
                </a:lnTo>
                <a:lnTo>
                  <a:pt x="3127" y="148"/>
                </a:lnTo>
                <a:lnTo>
                  <a:pt x="3128" y="148"/>
                </a:lnTo>
                <a:lnTo>
                  <a:pt x="3128" y="148"/>
                </a:lnTo>
                <a:lnTo>
                  <a:pt x="3129" y="148"/>
                </a:lnTo>
                <a:lnTo>
                  <a:pt x="3129" y="149"/>
                </a:lnTo>
                <a:lnTo>
                  <a:pt x="3129" y="148"/>
                </a:lnTo>
                <a:lnTo>
                  <a:pt x="3130" y="147"/>
                </a:lnTo>
                <a:lnTo>
                  <a:pt x="3130" y="147"/>
                </a:lnTo>
                <a:lnTo>
                  <a:pt x="3131" y="147"/>
                </a:lnTo>
                <a:lnTo>
                  <a:pt x="3131" y="146"/>
                </a:lnTo>
                <a:lnTo>
                  <a:pt x="3132" y="146"/>
                </a:lnTo>
                <a:lnTo>
                  <a:pt x="3132" y="145"/>
                </a:lnTo>
                <a:lnTo>
                  <a:pt x="3133" y="144"/>
                </a:lnTo>
                <a:lnTo>
                  <a:pt x="3133" y="144"/>
                </a:lnTo>
                <a:lnTo>
                  <a:pt x="3134" y="141"/>
                </a:lnTo>
                <a:lnTo>
                  <a:pt x="3134" y="139"/>
                </a:lnTo>
                <a:lnTo>
                  <a:pt x="3134" y="138"/>
                </a:lnTo>
                <a:lnTo>
                  <a:pt x="3135" y="138"/>
                </a:lnTo>
                <a:lnTo>
                  <a:pt x="3136" y="138"/>
                </a:lnTo>
                <a:lnTo>
                  <a:pt x="3136" y="138"/>
                </a:lnTo>
                <a:lnTo>
                  <a:pt x="3137" y="139"/>
                </a:lnTo>
                <a:lnTo>
                  <a:pt x="3137" y="138"/>
                </a:lnTo>
                <a:lnTo>
                  <a:pt x="3137" y="140"/>
                </a:lnTo>
                <a:lnTo>
                  <a:pt x="3138" y="140"/>
                </a:lnTo>
                <a:lnTo>
                  <a:pt x="3138" y="141"/>
                </a:lnTo>
                <a:lnTo>
                  <a:pt x="3139" y="141"/>
                </a:lnTo>
                <a:lnTo>
                  <a:pt x="3139" y="141"/>
                </a:lnTo>
                <a:lnTo>
                  <a:pt x="3140" y="142"/>
                </a:lnTo>
                <a:lnTo>
                  <a:pt x="3140" y="141"/>
                </a:lnTo>
                <a:lnTo>
                  <a:pt x="3141" y="141"/>
                </a:lnTo>
                <a:lnTo>
                  <a:pt x="3141" y="141"/>
                </a:lnTo>
                <a:lnTo>
                  <a:pt x="3142" y="141"/>
                </a:lnTo>
                <a:lnTo>
                  <a:pt x="3142" y="141"/>
                </a:lnTo>
                <a:lnTo>
                  <a:pt x="3143" y="141"/>
                </a:lnTo>
                <a:lnTo>
                  <a:pt x="3143" y="141"/>
                </a:lnTo>
                <a:lnTo>
                  <a:pt x="3143" y="141"/>
                </a:lnTo>
                <a:lnTo>
                  <a:pt x="3144" y="141"/>
                </a:lnTo>
                <a:lnTo>
                  <a:pt x="3145" y="141"/>
                </a:lnTo>
                <a:lnTo>
                  <a:pt x="3145" y="140"/>
                </a:lnTo>
                <a:lnTo>
                  <a:pt x="3146" y="140"/>
                </a:lnTo>
                <a:lnTo>
                  <a:pt x="3146" y="140"/>
                </a:lnTo>
                <a:lnTo>
                  <a:pt x="3146" y="140"/>
                </a:lnTo>
                <a:lnTo>
                  <a:pt x="3147" y="141"/>
                </a:lnTo>
                <a:lnTo>
                  <a:pt x="3147" y="141"/>
                </a:lnTo>
                <a:lnTo>
                  <a:pt x="3148" y="141"/>
                </a:lnTo>
                <a:lnTo>
                  <a:pt x="3148" y="140"/>
                </a:lnTo>
                <a:lnTo>
                  <a:pt x="3149" y="139"/>
                </a:lnTo>
                <a:lnTo>
                  <a:pt x="3149" y="138"/>
                </a:lnTo>
                <a:lnTo>
                  <a:pt x="3150" y="137"/>
                </a:lnTo>
                <a:lnTo>
                  <a:pt x="3150" y="137"/>
                </a:lnTo>
                <a:lnTo>
                  <a:pt x="3151" y="136"/>
                </a:lnTo>
                <a:lnTo>
                  <a:pt x="3151" y="136"/>
                </a:lnTo>
                <a:lnTo>
                  <a:pt x="3151" y="136"/>
                </a:lnTo>
                <a:lnTo>
                  <a:pt x="3152" y="136"/>
                </a:lnTo>
                <a:lnTo>
                  <a:pt x="3152" y="137"/>
                </a:lnTo>
                <a:lnTo>
                  <a:pt x="3153" y="137"/>
                </a:lnTo>
                <a:lnTo>
                  <a:pt x="3154" y="138"/>
                </a:lnTo>
                <a:lnTo>
                  <a:pt x="3154" y="139"/>
                </a:lnTo>
                <a:lnTo>
                  <a:pt x="3154" y="144"/>
                </a:lnTo>
                <a:lnTo>
                  <a:pt x="3155" y="144"/>
                </a:lnTo>
                <a:lnTo>
                  <a:pt x="3155" y="144"/>
                </a:lnTo>
                <a:lnTo>
                  <a:pt x="3156" y="145"/>
                </a:lnTo>
                <a:lnTo>
                  <a:pt x="3156" y="146"/>
                </a:lnTo>
                <a:lnTo>
                  <a:pt x="3157" y="146"/>
                </a:lnTo>
                <a:lnTo>
                  <a:pt x="3157" y="147"/>
                </a:lnTo>
                <a:lnTo>
                  <a:pt x="3158" y="144"/>
                </a:lnTo>
                <a:lnTo>
                  <a:pt x="3158" y="143"/>
                </a:lnTo>
                <a:lnTo>
                  <a:pt x="3159" y="142"/>
                </a:lnTo>
                <a:lnTo>
                  <a:pt x="3159" y="141"/>
                </a:lnTo>
                <a:lnTo>
                  <a:pt x="3160" y="144"/>
                </a:lnTo>
                <a:lnTo>
                  <a:pt x="3160" y="147"/>
                </a:lnTo>
                <a:lnTo>
                  <a:pt x="3160" y="148"/>
                </a:lnTo>
                <a:lnTo>
                  <a:pt x="3161" y="149"/>
                </a:lnTo>
                <a:lnTo>
                  <a:pt x="3161" y="151"/>
                </a:lnTo>
                <a:lnTo>
                  <a:pt x="3162" y="151"/>
                </a:lnTo>
                <a:lnTo>
                  <a:pt x="3162" y="153"/>
                </a:lnTo>
                <a:lnTo>
                  <a:pt x="3163" y="152"/>
                </a:lnTo>
                <a:lnTo>
                  <a:pt x="3163" y="153"/>
                </a:lnTo>
                <a:lnTo>
                  <a:pt x="3164" y="153"/>
                </a:lnTo>
                <a:lnTo>
                  <a:pt x="3164" y="153"/>
                </a:lnTo>
                <a:lnTo>
                  <a:pt x="3165" y="154"/>
                </a:lnTo>
                <a:lnTo>
                  <a:pt x="3165" y="153"/>
                </a:lnTo>
                <a:lnTo>
                  <a:pt x="3166" y="153"/>
                </a:lnTo>
                <a:lnTo>
                  <a:pt x="3166" y="153"/>
                </a:lnTo>
                <a:lnTo>
                  <a:pt x="3167" y="153"/>
                </a:lnTo>
                <a:lnTo>
                  <a:pt x="3167" y="153"/>
                </a:lnTo>
                <a:lnTo>
                  <a:pt x="3168" y="153"/>
                </a:lnTo>
                <a:lnTo>
                  <a:pt x="3168" y="153"/>
                </a:lnTo>
                <a:lnTo>
                  <a:pt x="3169" y="153"/>
                </a:lnTo>
                <a:lnTo>
                  <a:pt x="3169" y="153"/>
                </a:lnTo>
                <a:lnTo>
                  <a:pt x="3169" y="152"/>
                </a:lnTo>
                <a:lnTo>
                  <a:pt x="3170" y="152"/>
                </a:lnTo>
                <a:lnTo>
                  <a:pt x="3170" y="152"/>
                </a:lnTo>
                <a:lnTo>
                  <a:pt x="3171" y="152"/>
                </a:lnTo>
                <a:lnTo>
                  <a:pt x="3171" y="151"/>
                </a:lnTo>
                <a:lnTo>
                  <a:pt x="3172" y="151"/>
                </a:lnTo>
                <a:lnTo>
                  <a:pt x="3172" y="151"/>
                </a:lnTo>
                <a:lnTo>
                  <a:pt x="3173" y="151"/>
                </a:lnTo>
                <a:lnTo>
                  <a:pt x="3173" y="152"/>
                </a:lnTo>
                <a:lnTo>
                  <a:pt x="3174" y="151"/>
                </a:lnTo>
                <a:lnTo>
                  <a:pt x="3174" y="151"/>
                </a:lnTo>
                <a:lnTo>
                  <a:pt x="3174" y="151"/>
                </a:lnTo>
                <a:lnTo>
                  <a:pt x="3175" y="151"/>
                </a:lnTo>
                <a:lnTo>
                  <a:pt x="3176" y="151"/>
                </a:lnTo>
                <a:lnTo>
                  <a:pt x="3176" y="151"/>
                </a:lnTo>
                <a:lnTo>
                  <a:pt x="3177" y="151"/>
                </a:lnTo>
                <a:lnTo>
                  <a:pt x="3177" y="150"/>
                </a:lnTo>
                <a:lnTo>
                  <a:pt x="3177" y="150"/>
                </a:lnTo>
                <a:lnTo>
                  <a:pt x="3178" y="150"/>
                </a:lnTo>
                <a:lnTo>
                  <a:pt x="3178" y="149"/>
                </a:lnTo>
                <a:lnTo>
                  <a:pt x="3179" y="149"/>
                </a:lnTo>
                <a:lnTo>
                  <a:pt x="3179" y="149"/>
                </a:lnTo>
                <a:lnTo>
                  <a:pt x="3180" y="149"/>
                </a:lnTo>
                <a:lnTo>
                  <a:pt x="3180" y="149"/>
                </a:lnTo>
                <a:lnTo>
                  <a:pt x="3181" y="149"/>
                </a:lnTo>
                <a:lnTo>
                  <a:pt x="3181" y="149"/>
                </a:lnTo>
                <a:lnTo>
                  <a:pt x="3182" y="147"/>
                </a:lnTo>
                <a:lnTo>
                  <a:pt x="3182" y="145"/>
                </a:lnTo>
                <a:lnTo>
                  <a:pt x="3183" y="145"/>
                </a:lnTo>
                <a:lnTo>
                  <a:pt x="3183" y="145"/>
                </a:lnTo>
                <a:lnTo>
                  <a:pt x="3183" y="145"/>
                </a:lnTo>
                <a:lnTo>
                  <a:pt x="3184" y="146"/>
                </a:lnTo>
                <a:lnTo>
                  <a:pt x="3185" y="147"/>
                </a:lnTo>
                <a:lnTo>
                  <a:pt x="3185" y="148"/>
                </a:lnTo>
                <a:lnTo>
                  <a:pt x="3186" y="148"/>
                </a:lnTo>
                <a:lnTo>
                  <a:pt x="3186" y="151"/>
                </a:lnTo>
                <a:lnTo>
                  <a:pt x="3186" y="153"/>
                </a:lnTo>
                <a:lnTo>
                  <a:pt x="3187" y="153"/>
                </a:lnTo>
                <a:lnTo>
                  <a:pt x="3187" y="153"/>
                </a:lnTo>
                <a:lnTo>
                  <a:pt x="3188" y="153"/>
                </a:lnTo>
                <a:lnTo>
                  <a:pt x="3188" y="153"/>
                </a:lnTo>
                <a:lnTo>
                  <a:pt x="3189" y="152"/>
                </a:lnTo>
                <a:lnTo>
                  <a:pt x="3189" y="152"/>
                </a:lnTo>
                <a:lnTo>
                  <a:pt x="3190" y="152"/>
                </a:lnTo>
                <a:lnTo>
                  <a:pt x="3190" y="152"/>
                </a:lnTo>
                <a:lnTo>
                  <a:pt x="3191" y="152"/>
                </a:lnTo>
                <a:lnTo>
                  <a:pt x="3191" y="152"/>
                </a:lnTo>
                <a:lnTo>
                  <a:pt x="3192" y="152"/>
                </a:lnTo>
                <a:lnTo>
                  <a:pt x="3192" y="152"/>
                </a:lnTo>
                <a:lnTo>
                  <a:pt x="3192" y="152"/>
                </a:lnTo>
                <a:lnTo>
                  <a:pt x="3193" y="151"/>
                </a:lnTo>
                <a:lnTo>
                  <a:pt x="3194" y="150"/>
                </a:lnTo>
                <a:lnTo>
                  <a:pt x="3194" y="150"/>
                </a:lnTo>
                <a:lnTo>
                  <a:pt x="3194" y="150"/>
                </a:lnTo>
                <a:lnTo>
                  <a:pt x="3195" y="153"/>
                </a:lnTo>
                <a:lnTo>
                  <a:pt x="3195" y="152"/>
                </a:lnTo>
                <a:lnTo>
                  <a:pt x="3196" y="152"/>
                </a:lnTo>
                <a:lnTo>
                  <a:pt x="3196" y="152"/>
                </a:lnTo>
                <a:lnTo>
                  <a:pt x="3197" y="154"/>
                </a:lnTo>
                <a:lnTo>
                  <a:pt x="3197" y="153"/>
                </a:lnTo>
                <a:lnTo>
                  <a:pt x="3198" y="153"/>
                </a:lnTo>
                <a:lnTo>
                  <a:pt x="3198" y="153"/>
                </a:lnTo>
                <a:lnTo>
                  <a:pt x="3199" y="153"/>
                </a:lnTo>
                <a:lnTo>
                  <a:pt x="3199" y="155"/>
                </a:lnTo>
                <a:lnTo>
                  <a:pt x="3200" y="154"/>
                </a:lnTo>
                <a:lnTo>
                  <a:pt x="3200" y="153"/>
                </a:lnTo>
                <a:lnTo>
                  <a:pt x="3200" y="153"/>
                </a:lnTo>
                <a:lnTo>
                  <a:pt x="3201" y="153"/>
                </a:lnTo>
                <a:lnTo>
                  <a:pt x="3201" y="153"/>
                </a:lnTo>
                <a:lnTo>
                  <a:pt x="3202" y="152"/>
                </a:lnTo>
                <a:lnTo>
                  <a:pt x="3202" y="152"/>
                </a:lnTo>
                <a:lnTo>
                  <a:pt x="3203" y="152"/>
                </a:lnTo>
                <a:lnTo>
                  <a:pt x="3203" y="151"/>
                </a:lnTo>
                <a:lnTo>
                  <a:pt x="3204" y="151"/>
                </a:lnTo>
                <a:lnTo>
                  <a:pt x="3204" y="152"/>
                </a:lnTo>
                <a:lnTo>
                  <a:pt x="3205" y="152"/>
                </a:lnTo>
                <a:lnTo>
                  <a:pt x="3205" y="154"/>
                </a:lnTo>
                <a:lnTo>
                  <a:pt x="3206" y="155"/>
                </a:lnTo>
                <a:lnTo>
                  <a:pt x="3206" y="154"/>
                </a:lnTo>
                <a:lnTo>
                  <a:pt x="3207" y="155"/>
                </a:lnTo>
                <a:lnTo>
                  <a:pt x="3207" y="155"/>
                </a:lnTo>
                <a:lnTo>
                  <a:pt x="3208" y="155"/>
                </a:lnTo>
                <a:lnTo>
                  <a:pt x="3208" y="155"/>
                </a:lnTo>
                <a:lnTo>
                  <a:pt x="3209" y="153"/>
                </a:lnTo>
                <a:lnTo>
                  <a:pt x="3209" y="153"/>
                </a:lnTo>
                <a:lnTo>
                  <a:pt x="3209" y="153"/>
                </a:lnTo>
                <a:lnTo>
                  <a:pt x="3210" y="154"/>
                </a:lnTo>
                <a:lnTo>
                  <a:pt x="3210" y="153"/>
                </a:lnTo>
                <a:lnTo>
                  <a:pt x="3211" y="153"/>
                </a:lnTo>
                <a:lnTo>
                  <a:pt x="3211" y="153"/>
                </a:lnTo>
                <a:lnTo>
                  <a:pt x="3212" y="152"/>
                </a:lnTo>
                <a:lnTo>
                  <a:pt x="3212" y="152"/>
                </a:lnTo>
                <a:lnTo>
                  <a:pt x="3213" y="152"/>
                </a:lnTo>
                <a:lnTo>
                  <a:pt x="3213" y="152"/>
                </a:lnTo>
                <a:lnTo>
                  <a:pt x="3214" y="152"/>
                </a:lnTo>
                <a:lnTo>
                  <a:pt x="3214" y="151"/>
                </a:lnTo>
                <a:lnTo>
                  <a:pt x="3215" y="151"/>
                </a:lnTo>
                <a:lnTo>
                  <a:pt x="3215" y="151"/>
                </a:lnTo>
                <a:lnTo>
                  <a:pt x="3216" y="151"/>
                </a:lnTo>
                <a:lnTo>
                  <a:pt x="3216" y="151"/>
                </a:lnTo>
                <a:lnTo>
                  <a:pt x="3217" y="151"/>
                </a:lnTo>
                <a:lnTo>
                  <a:pt x="3217" y="151"/>
                </a:lnTo>
                <a:lnTo>
                  <a:pt x="3217" y="149"/>
                </a:lnTo>
                <a:lnTo>
                  <a:pt x="3218" y="146"/>
                </a:lnTo>
                <a:lnTo>
                  <a:pt x="3218" y="144"/>
                </a:lnTo>
                <a:lnTo>
                  <a:pt x="3219" y="144"/>
                </a:lnTo>
                <a:lnTo>
                  <a:pt x="3219" y="144"/>
                </a:lnTo>
                <a:lnTo>
                  <a:pt x="3220" y="144"/>
                </a:lnTo>
                <a:lnTo>
                  <a:pt x="3220" y="144"/>
                </a:lnTo>
                <a:lnTo>
                  <a:pt x="3221" y="144"/>
                </a:lnTo>
                <a:lnTo>
                  <a:pt x="3221" y="144"/>
                </a:lnTo>
                <a:lnTo>
                  <a:pt x="3222" y="145"/>
                </a:lnTo>
                <a:lnTo>
                  <a:pt x="3222" y="146"/>
                </a:lnTo>
                <a:lnTo>
                  <a:pt x="3223" y="146"/>
                </a:lnTo>
                <a:lnTo>
                  <a:pt x="3223" y="146"/>
                </a:lnTo>
                <a:lnTo>
                  <a:pt x="3223" y="146"/>
                </a:lnTo>
                <a:lnTo>
                  <a:pt x="3224" y="146"/>
                </a:lnTo>
                <a:lnTo>
                  <a:pt x="3225" y="146"/>
                </a:lnTo>
                <a:lnTo>
                  <a:pt x="3225" y="149"/>
                </a:lnTo>
                <a:lnTo>
                  <a:pt x="3226" y="151"/>
                </a:lnTo>
                <a:lnTo>
                  <a:pt x="3226" y="151"/>
                </a:lnTo>
                <a:lnTo>
                  <a:pt x="3226" y="151"/>
                </a:lnTo>
                <a:lnTo>
                  <a:pt x="3227" y="151"/>
                </a:lnTo>
                <a:lnTo>
                  <a:pt x="3227" y="151"/>
                </a:lnTo>
                <a:lnTo>
                  <a:pt x="3228" y="150"/>
                </a:lnTo>
                <a:lnTo>
                  <a:pt x="3228" y="151"/>
                </a:lnTo>
                <a:lnTo>
                  <a:pt x="3229" y="151"/>
                </a:lnTo>
                <a:lnTo>
                  <a:pt x="3229" y="151"/>
                </a:lnTo>
                <a:lnTo>
                  <a:pt x="3230" y="151"/>
                </a:lnTo>
                <a:lnTo>
                  <a:pt x="3230" y="151"/>
                </a:lnTo>
                <a:lnTo>
                  <a:pt x="3231" y="152"/>
                </a:lnTo>
                <a:lnTo>
                  <a:pt x="3231" y="152"/>
                </a:lnTo>
                <a:lnTo>
                  <a:pt x="3232" y="151"/>
                </a:lnTo>
                <a:lnTo>
                  <a:pt x="3232" y="152"/>
                </a:lnTo>
                <a:lnTo>
                  <a:pt x="3232" y="153"/>
                </a:lnTo>
                <a:lnTo>
                  <a:pt x="3233" y="155"/>
                </a:lnTo>
                <a:lnTo>
                  <a:pt x="3234" y="155"/>
                </a:lnTo>
                <a:lnTo>
                  <a:pt x="3234" y="154"/>
                </a:lnTo>
                <a:lnTo>
                  <a:pt x="3235" y="153"/>
                </a:lnTo>
                <a:lnTo>
                  <a:pt x="3235" y="153"/>
                </a:lnTo>
                <a:lnTo>
                  <a:pt x="3235" y="153"/>
                </a:lnTo>
                <a:lnTo>
                  <a:pt x="3236" y="153"/>
                </a:lnTo>
                <a:lnTo>
                  <a:pt x="3236" y="152"/>
                </a:lnTo>
                <a:lnTo>
                  <a:pt x="3237" y="152"/>
                </a:lnTo>
                <a:lnTo>
                  <a:pt x="3237" y="152"/>
                </a:lnTo>
                <a:lnTo>
                  <a:pt x="3238" y="152"/>
                </a:lnTo>
                <a:lnTo>
                  <a:pt x="3238" y="152"/>
                </a:lnTo>
                <a:lnTo>
                  <a:pt x="3239" y="153"/>
                </a:lnTo>
                <a:lnTo>
                  <a:pt x="3239" y="153"/>
                </a:lnTo>
                <a:lnTo>
                  <a:pt x="3240" y="153"/>
                </a:lnTo>
                <a:lnTo>
                  <a:pt x="3240" y="154"/>
                </a:lnTo>
                <a:lnTo>
                  <a:pt x="3240" y="154"/>
                </a:lnTo>
                <a:lnTo>
                  <a:pt x="3241" y="154"/>
                </a:lnTo>
                <a:lnTo>
                  <a:pt x="3241" y="154"/>
                </a:lnTo>
                <a:lnTo>
                  <a:pt x="3242" y="153"/>
                </a:lnTo>
                <a:lnTo>
                  <a:pt x="3243" y="152"/>
                </a:lnTo>
                <a:lnTo>
                  <a:pt x="3243" y="153"/>
                </a:lnTo>
                <a:lnTo>
                  <a:pt x="3243" y="153"/>
                </a:lnTo>
                <a:lnTo>
                  <a:pt x="3244" y="152"/>
                </a:lnTo>
                <a:lnTo>
                  <a:pt x="3244" y="152"/>
                </a:lnTo>
                <a:lnTo>
                  <a:pt x="3245" y="152"/>
                </a:lnTo>
                <a:lnTo>
                  <a:pt x="3245" y="154"/>
                </a:lnTo>
                <a:lnTo>
                  <a:pt x="3246" y="154"/>
                </a:lnTo>
                <a:lnTo>
                  <a:pt x="3246" y="154"/>
                </a:lnTo>
                <a:lnTo>
                  <a:pt x="3247" y="154"/>
                </a:lnTo>
                <a:lnTo>
                  <a:pt x="3247" y="154"/>
                </a:lnTo>
                <a:lnTo>
                  <a:pt x="3248" y="154"/>
                </a:lnTo>
                <a:lnTo>
                  <a:pt x="3248" y="154"/>
                </a:lnTo>
                <a:lnTo>
                  <a:pt x="3249" y="153"/>
                </a:lnTo>
                <a:lnTo>
                  <a:pt x="3249" y="153"/>
                </a:lnTo>
                <a:lnTo>
                  <a:pt x="3249" y="153"/>
                </a:lnTo>
                <a:lnTo>
                  <a:pt x="3250" y="153"/>
                </a:lnTo>
                <a:lnTo>
                  <a:pt x="3250" y="153"/>
                </a:lnTo>
                <a:lnTo>
                  <a:pt x="3251" y="153"/>
                </a:lnTo>
                <a:lnTo>
                  <a:pt x="3251" y="152"/>
                </a:lnTo>
                <a:lnTo>
                  <a:pt x="3252" y="152"/>
                </a:lnTo>
                <a:lnTo>
                  <a:pt x="3252" y="151"/>
                </a:lnTo>
                <a:lnTo>
                  <a:pt x="3253" y="150"/>
                </a:lnTo>
                <a:lnTo>
                  <a:pt x="3253" y="150"/>
                </a:lnTo>
                <a:lnTo>
                  <a:pt x="3254" y="150"/>
                </a:lnTo>
                <a:lnTo>
                  <a:pt x="3254" y="150"/>
                </a:lnTo>
                <a:lnTo>
                  <a:pt x="3255" y="150"/>
                </a:lnTo>
                <a:lnTo>
                  <a:pt x="3255" y="150"/>
                </a:lnTo>
                <a:lnTo>
                  <a:pt x="3256" y="150"/>
                </a:lnTo>
                <a:lnTo>
                  <a:pt x="3256" y="150"/>
                </a:lnTo>
                <a:lnTo>
                  <a:pt x="3257" y="150"/>
                </a:lnTo>
                <a:lnTo>
                  <a:pt x="3257" y="151"/>
                </a:lnTo>
                <a:lnTo>
                  <a:pt x="3258" y="151"/>
                </a:lnTo>
                <a:lnTo>
                  <a:pt x="3258" y="150"/>
                </a:lnTo>
                <a:lnTo>
                  <a:pt x="3258" y="150"/>
                </a:lnTo>
                <a:lnTo>
                  <a:pt x="3259" y="150"/>
                </a:lnTo>
                <a:lnTo>
                  <a:pt x="3259" y="150"/>
                </a:lnTo>
                <a:lnTo>
                  <a:pt x="3260" y="150"/>
                </a:lnTo>
                <a:lnTo>
                  <a:pt x="3260" y="150"/>
                </a:lnTo>
                <a:lnTo>
                  <a:pt x="3261" y="150"/>
                </a:lnTo>
                <a:lnTo>
                  <a:pt x="3261" y="150"/>
                </a:lnTo>
                <a:lnTo>
                  <a:pt x="3262" y="150"/>
                </a:lnTo>
                <a:lnTo>
                  <a:pt x="3262" y="150"/>
                </a:lnTo>
                <a:lnTo>
                  <a:pt x="3263" y="150"/>
                </a:lnTo>
                <a:lnTo>
                  <a:pt x="3263" y="150"/>
                </a:lnTo>
                <a:lnTo>
                  <a:pt x="3263" y="150"/>
                </a:lnTo>
                <a:lnTo>
                  <a:pt x="3264" y="150"/>
                </a:lnTo>
                <a:lnTo>
                  <a:pt x="3265" y="150"/>
                </a:lnTo>
                <a:lnTo>
                  <a:pt x="3265" y="149"/>
                </a:lnTo>
                <a:lnTo>
                  <a:pt x="3266" y="148"/>
                </a:lnTo>
                <a:lnTo>
                  <a:pt x="3266" y="148"/>
                </a:lnTo>
                <a:lnTo>
                  <a:pt x="3266" y="149"/>
                </a:lnTo>
                <a:lnTo>
                  <a:pt x="3267" y="148"/>
                </a:lnTo>
                <a:lnTo>
                  <a:pt x="3267" y="146"/>
                </a:lnTo>
                <a:lnTo>
                  <a:pt x="3268" y="146"/>
                </a:lnTo>
                <a:lnTo>
                  <a:pt x="3268" y="146"/>
                </a:lnTo>
                <a:lnTo>
                  <a:pt x="3269" y="149"/>
                </a:lnTo>
                <a:lnTo>
                  <a:pt x="3269" y="151"/>
                </a:lnTo>
                <a:lnTo>
                  <a:pt x="3270" y="152"/>
                </a:lnTo>
                <a:lnTo>
                  <a:pt x="3270" y="152"/>
                </a:lnTo>
                <a:lnTo>
                  <a:pt x="3271" y="152"/>
                </a:lnTo>
                <a:lnTo>
                  <a:pt x="3271" y="152"/>
                </a:lnTo>
                <a:lnTo>
                  <a:pt x="3272" y="152"/>
                </a:lnTo>
                <a:lnTo>
                  <a:pt x="3272" y="152"/>
                </a:lnTo>
                <a:lnTo>
                  <a:pt x="3272" y="154"/>
                </a:lnTo>
                <a:lnTo>
                  <a:pt x="3273" y="155"/>
                </a:lnTo>
                <a:lnTo>
                  <a:pt x="3274" y="152"/>
                </a:lnTo>
                <a:lnTo>
                  <a:pt x="3274" y="145"/>
                </a:lnTo>
                <a:lnTo>
                  <a:pt x="3275" y="145"/>
                </a:lnTo>
                <a:lnTo>
                  <a:pt x="3275" y="146"/>
                </a:lnTo>
                <a:lnTo>
                  <a:pt x="3275" y="146"/>
                </a:lnTo>
                <a:lnTo>
                  <a:pt x="3276" y="145"/>
                </a:lnTo>
                <a:lnTo>
                  <a:pt x="3276" y="144"/>
                </a:lnTo>
                <a:lnTo>
                  <a:pt x="3277" y="145"/>
                </a:lnTo>
                <a:lnTo>
                  <a:pt x="3277" y="145"/>
                </a:lnTo>
                <a:lnTo>
                  <a:pt x="3278" y="146"/>
                </a:lnTo>
                <a:lnTo>
                  <a:pt x="3278" y="145"/>
                </a:lnTo>
                <a:lnTo>
                  <a:pt x="3279" y="146"/>
                </a:lnTo>
                <a:lnTo>
                  <a:pt x="3279" y="148"/>
                </a:lnTo>
                <a:lnTo>
                  <a:pt x="3280" y="149"/>
                </a:lnTo>
                <a:lnTo>
                  <a:pt x="3280" y="150"/>
                </a:lnTo>
                <a:lnTo>
                  <a:pt x="3280" y="150"/>
                </a:lnTo>
                <a:lnTo>
                  <a:pt x="3281" y="151"/>
                </a:lnTo>
                <a:lnTo>
                  <a:pt x="3281" y="151"/>
                </a:lnTo>
                <a:lnTo>
                  <a:pt x="3282" y="151"/>
                </a:lnTo>
                <a:lnTo>
                  <a:pt x="3283" y="151"/>
                </a:lnTo>
                <a:lnTo>
                  <a:pt x="3283" y="150"/>
                </a:lnTo>
                <a:lnTo>
                  <a:pt x="3283" y="150"/>
                </a:lnTo>
                <a:lnTo>
                  <a:pt x="3284" y="149"/>
                </a:lnTo>
                <a:lnTo>
                  <a:pt x="3284" y="149"/>
                </a:lnTo>
                <a:lnTo>
                  <a:pt x="3285" y="148"/>
                </a:lnTo>
                <a:lnTo>
                  <a:pt x="3285" y="148"/>
                </a:lnTo>
                <a:lnTo>
                  <a:pt x="3286" y="146"/>
                </a:lnTo>
                <a:lnTo>
                  <a:pt x="3286" y="147"/>
                </a:lnTo>
                <a:lnTo>
                  <a:pt x="3287" y="147"/>
                </a:lnTo>
                <a:lnTo>
                  <a:pt x="3287" y="146"/>
                </a:lnTo>
                <a:lnTo>
                  <a:pt x="3288" y="145"/>
                </a:lnTo>
                <a:lnTo>
                  <a:pt x="3288" y="144"/>
                </a:lnTo>
                <a:lnTo>
                  <a:pt x="3289" y="142"/>
                </a:lnTo>
                <a:lnTo>
                  <a:pt x="3289" y="142"/>
                </a:lnTo>
                <a:lnTo>
                  <a:pt x="3289" y="142"/>
                </a:lnTo>
                <a:lnTo>
                  <a:pt x="3290" y="142"/>
                </a:lnTo>
                <a:lnTo>
                  <a:pt x="3290" y="142"/>
                </a:lnTo>
                <a:lnTo>
                  <a:pt x="3291" y="141"/>
                </a:lnTo>
                <a:lnTo>
                  <a:pt x="3291" y="141"/>
                </a:lnTo>
                <a:lnTo>
                  <a:pt x="3292" y="141"/>
                </a:lnTo>
                <a:lnTo>
                  <a:pt x="3292" y="141"/>
                </a:lnTo>
                <a:lnTo>
                  <a:pt x="3293" y="141"/>
                </a:lnTo>
                <a:lnTo>
                  <a:pt x="3293" y="140"/>
                </a:lnTo>
                <a:lnTo>
                  <a:pt x="3294" y="140"/>
                </a:lnTo>
                <a:lnTo>
                  <a:pt x="3294" y="141"/>
                </a:lnTo>
                <a:lnTo>
                  <a:pt x="3295" y="142"/>
                </a:lnTo>
                <a:lnTo>
                  <a:pt x="3295" y="145"/>
                </a:lnTo>
                <a:lnTo>
                  <a:pt x="3296" y="146"/>
                </a:lnTo>
                <a:lnTo>
                  <a:pt x="3296" y="146"/>
                </a:lnTo>
                <a:lnTo>
                  <a:pt x="3297" y="147"/>
                </a:lnTo>
                <a:lnTo>
                  <a:pt x="3297" y="148"/>
                </a:lnTo>
                <a:lnTo>
                  <a:pt x="3298" y="148"/>
                </a:lnTo>
                <a:lnTo>
                  <a:pt x="3298" y="148"/>
                </a:lnTo>
                <a:lnTo>
                  <a:pt x="3298" y="146"/>
                </a:lnTo>
                <a:lnTo>
                  <a:pt x="3299" y="145"/>
                </a:lnTo>
                <a:lnTo>
                  <a:pt x="3299" y="147"/>
                </a:lnTo>
                <a:lnTo>
                  <a:pt x="3300" y="147"/>
                </a:lnTo>
                <a:lnTo>
                  <a:pt x="3300" y="147"/>
                </a:lnTo>
                <a:lnTo>
                  <a:pt x="3301" y="147"/>
                </a:lnTo>
                <a:lnTo>
                  <a:pt x="3301" y="148"/>
                </a:lnTo>
                <a:lnTo>
                  <a:pt x="3302" y="148"/>
                </a:lnTo>
                <a:lnTo>
                  <a:pt x="3302" y="148"/>
                </a:lnTo>
                <a:lnTo>
                  <a:pt x="3303" y="148"/>
                </a:lnTo>
                <a:lnTo>
                  <a:pt x="3303" y="148"/>
                </a:lnTo>
                <a:lnTo>
                  <a:pt x="3303" y="148"/>
                </a:lnTo>
                <a:lnTo>
                  <a:pt x="3304" y="148"/>
                </a:lnTo>
                <a:lnTo>
                  <a:pt x="3305" y="148"/>
                </a:lnTo>
                <a:lnTo>
                  <a:pt x="3305" y="148"/>
                </a:lnTo>
                <a:lnTo>
                  <a:pt x="3306" y="149"/>
                </a:lnTo>
                <a:lnTo>
                  <a:pt x="3306" y="149"/>
                </a:lnTo>
                <a:lnTo>
                  <a:pt x="3306" y="149"/>
                </a:lnTo>
                <a:lnTo>
                  <a:pt x="3307" y="149"/>
                </a:lnTo>
                <a:lnTo>
                  <a:pt x="3307" y="148"/>
                </a:lnTo>
                <a:lnTo>
                  <a:pt x="3308" y="148"/>
                </a:lnTo>
                <a:lnTo>
                  <a:pt x="3308" y="147"/>
                </a:lnTo>
                <a:lnTo>
                  <a:pt x="3309" y="147"/>
                </a:lnTo>
                <a:lnTo>
                  <a:pt x="3309" y="146"/>
                </a:lnTo>
                <a:lnTo>
                  <a:pt x="3310" y="147"/>
                </a:lnTo>
                <a:lnTo>
                  <a:pt x="3310" y="147"/>
                </a:lnTo>
                <a:lnTo>
                  <a:pt x="3311" y="147"/>
                </a:lnTo>
                <a:lnTo>
                  <a:pt x="3311" y="148"/>
                </a:lnTo>
                <a:lnTo>
                  <a:pt x="3312" y="148"/>
                </a:lnTo>
                <a:lnTo>
                  <a:pt x="3312" y="149"/>
                </a:lnTo>
                <a:lnTo>
                  <a:pt x="3312" y="149"/>
                </a:lnTo>
                <a:lnTo>
                  <a:pt x="3313" y="151"/>
                </a:lnTo>
                <a:lnTo>
                  <a:pt x="3314" y="150"/>
                </a:lnTo>
                <a:lnTo>
                  <a:pt x="3314" y="150"/>
                </a:lnTo>
                <a:lnTo>
                  <a:pt x="3315" y="150"/>
                </a:lnTo>
                <a:lnTo>
                  <a:pt x="3315" y="150"/>
                </a:lnTo>
                <a:lnTo>
                  <a:pt x="3315" y="149"/>
                </a:lnTo>
                <a:lnTo>
                  <a:pt x="3316" y="149"/>
                </a:lnTo>
                <a:lnTo>
                  <a:pt x="3316" y="148"/>
                </a:lnTo>
                <a:lnTo>
                  <a:pt x="3317" y="146"/>
                </a:lnTo>
                <a:lnTo>
                  <a:pt x="3317" y="146"/>
                </a:lnTo>
                <a:lnTo>
                  <a:pt x="3318" y="145"/>
                </a:lnTo>
                <a:lnTo>
                  <a:pt x="3318" y="146"/>
                </a:lnTo>
                <a:lnTo>
                  <a:pt x="3319" y="146"/>
                </a:lnTo>
                <a:lnTo>
                  <a:pt x="3319" y="144"/>
                </a:lnTo>
                <a:lnTo>
                  <a:pt x="3320" y="143"/>
                </a:lnTo>
                <a:lnTo>
                  <a:pt x="3320" y="141"/>
                </a:lnTo>
                <a:lnTo>
                  <a:pt x="3321" y="138"/>
                </a:lnTo>
                <a:lnTo>
                  <a:pt x="3321" y="135"/>
                </a:lnTo>
                <a:lnTo>
                  <a:pt x="3321" y="136"/>
                </a:lnTo>
                <a:lnTo>
                  <a:pt x="3322" y="137"/>
                </a:lnTo>
                <a:lnTo>
                  <a:pt x="3323" y="136"/>
                </a:lnTo>
                <a:lnTo>
                  <a:pt x="3323" y="137"/>
                </a:lnTo>
                <a:lnTo>
                  <a:pt x="3324" y="137"/>
                </a:lnTo>
                <a:lnTo>
                  <a:pt x="3324" y="137"/>
                </a:lnTo>
                <a:lnTo>
                  <a:pt x="3324" y="137"/>
                </a:lnTo>
                <a:lnTo>
                  <a:pt x="3325" y="137"/>
                </a:lnTo>
                <a:lnTo>
                  <a:pt x="3325" y="137"/>
                </a:lnTo>
                <a:lnTo>
                  <a:pt x="3326" y="136"/>
                </a:lnTo>
                <a:lnTo>
                  <a:pt x="3326" y="136"/>
                </a:lnTo>
                <a:lnTo>
                  <a:pt x="3327" y="136"/>
                </a:lnTo>
                <a:lnTo>
                  <a:pt x="3327" y="136"/>
                </a:lnTo>
                <a:lnTo>
                  <a:pt x="3328" y="136"/>
                </a:lnTo>
                <a:lnTo>
                  <a:pt x="3328" y="136"/>
                </a:lnTo>
                <a:lnTo>
                  <a:pt x="3329" y="136"/>
                </a:lnTo>
                <a:lnTo>
                  <a:pt x="3329" y="135"/>
                </a:lnTo>
                <a:lnTo>
                  <a:pt x="3329" y="135"/>
                </a:lnTo>
                <a:lnTo>
                  <a:pt x="3330" y="134"/>
                </a:lnTo>
                <a:lnTo>
                  <a:pt x="3330" y="134"/>
                </a:lnTo>
                <a:lnTo>
                  <a:pt x="3331" y="134"/>
                </a:lnTo>
                <a:lnTo>
                  <a:pt x="3332" y="133"/>
                </a:lnTo>
                <a:lnTo>
                  <a:pt x="3332" y="133"/>
                </a:lnTo>
                <a:lnTo>
                  <a:pt x="3332" y="132"/>
                </a:lnTo>
                <a:lnTo>
                  <a:pt x="3333" y="132"/>
                </a:lnTo>
                <a:lnTo>
                  <a:pt x="3333" y="129"/>
                </a:lnTo>
                <a:lnTo>
                  <a:pt x="3334" y="127"/>
                </a:lnTo>
                <a:lnTo>
                  <a:pt x="3334" y="124"/>
                </a:lnTo>
                <a:lnTo>
                  <a:pt x="3335" y="123"/>
                </a:lnTo>
                <a:lnTo>
                  <a:pt x="3335" y="123"/>
                </a:lnTo>
                <a:lnTo>
                  <a:pt x="3336" y="123"/>
                </a:lnTo>
                <a:lnTo>
                  <a:pt x="3336" y="124"/>
                </a:lnTo>
                <a:lnTo>
                  <a:pt x="3337" y="124"/>
                </a:lnTo>
                <a:lnTo>
                  <a:pt x="3337" y="125"/>
                </a:lnTo>
                <a:lnTo>
                  <a:pt x="3338" y="126"/>
                </a:lnTo>
                <a:lnTo>
                  <a:pt x="3338" y="126"/>
                </a:lnTo>
                <a:lnTo>
                  <a:pt x="3338" y="130"/>
                </a:lnTo>
                <a:lnTo>
                  <a:pt x="3339" y="131"/>
                </a:lnTo>
                <a:lnTo>
                  <a:pt x="3339" y="132"/>
                </a:lnTo>
                <a:lnTo>
                  <a:pt x="3340" y="129"/>
                </a:lnTo>
                <a:lnTo>
                  <a:pt x="3340" y="126"/>
                </a:lnTo>
                <a:lnTo>
                  <a:pt x="3341" y="124"/>
                </a:lnTo>
                <a:lnTo>
                  <a:pt x="3341" y="123"/>
                </a:lnTo>
                <a:lnTo>
                  <a:pt x="3342" y="122"/>
                </a:lnTo>
                <a:lnTo>
                  <a:pt x="3342" y="122"/>
                </a:lnTo>
                <a:lnTo>
                  <a:pt x="3343" y="122"/>
                </a:lnTo>
                <a:lnTo>
                  <a:pt x="3343" y="124"/>
                </a:lnTo>
                <a:lnTo>
                  <a:pt x="3344" y="126"/>
                </a:lnTo>
                <a:lnTo>
                  <a:pt x="3344" y="126"/>
                </a:lnTo>
                <a:lnTo>
                  <a:pt x="3345" y="127"/>
                </a:lnTo>
                <a:lnTo>
                  <a:pt x="3345" y="129"/>
                </a:lnTo>
                <a:lnTo>
                  <a:pt x="3346" y="131"/>
                </a:lnTo>
                <a:lnTo>
                  <a:pt x="3346" y="131"/>
                </a:lnTo>
                <a:lnTo>
                  <a:pt x="3346" y="130"/>
                </a:lnTo>
                <a:lnTo>
                  <a:pt x="3347" y="129"/>
                </a:lnTo>
                <a:lnTo>
                  <a:pt x="3347" y="128"/>
                </a:lnTo>
                <a:lnTo>
                  <a:pt x="3348" y="127"/>
                </a:lnTo>
                <a:lnTo>
                  <a:pt x="3348" y="127"/>
                </a:lnTo>
                <a:lnTo>
                  <a:pt x="3349" y="127"/>
                </a:lnTo>
                <a:lnTo>
                  <a:pt x="3349" y="127"/>
                </a:lnTo>
                <a:lnTo>
                  <a:pt x="3350" y="127"/>
                </a:lnTo>
                <a:lnTo>
                  <a:pt x="3350" y="127"/>
                </a:lnTo>
                <a:lnTo>
                  <a:pt x="3351" y="126"/>
                </a:lnTo>
                <a:lnTo>
                  <a:pt x="3351" y="124"/>
                </a:lnTo>
                <a:lnTo>
                  <a:pt x="3352" y="121"/>
                </a:lnTo>
                <a:lnTo>
                  <a:pt x="3352" y="119"/>
                </a:lnTo>
                <a:lnTo>
                  <a:pt x="3352" y="116"/>
                </a:lnTo>
                <a:lnTo>
                  <a:pt x="3353" y="114"/>
                </a:lnTo>
                <a:lnTo>
                  <a:pt x="3354" y="105"/>
                </a:lnTo>
                <a:lnTo>
                  <a:pt x="3354" y="101"/>
                </a:lnTo>
                <a:lnTo>
                  <a:pt x="3355" y="100"/>
                </a:lnTo>
                <a:lnTo>
                  <a:pt x="3355" y="99"/>
                </a:lnTo>
                <a:lnTo>
                  <a:pt x="3355" y="100"/>
                </a:lnTo>
                <a:lnTo>
                  <a:pt x="3356" y="101"/>
                </a:lnTo>
                <a:lnTo>
                  <a:pt x="3356" y="101"/>
                </a:lnTo>
                <a:lnTo>
                  <a:pt x="3357" y="101"/>
                </a:lnTo>
                <a:lnTo>
                  <a:pt x="3357" y="100"/>
                </a:lnTo>
                <a:lnTo>
                  <a:pt x="3358" y="101"/>
                </a:lnTo>
                <a:lnTo>
                  <a:pt x="3358" y="101"/>
                </a:lnTo>
                <a:lnTo>
                  <a:pt x="3359" y="98"/>
                </a:lnTo>
                <a:lnTo>
                  <a:pt x="3359" y="97"/>
                </a:lnTo>
                <a:lnTo>
                  <a:pt x="3360" y="98"/>
                </a:lnTo>
                <a:lnTo>
                  <a:pt x="3360" y="102"/>
                </a:lnTo>
                <a:lnTo>
                  <a:pt x="3361" y="104"/>
                </a:lnTo>
                <a:lnTo>
                  <a:pt x="3361" y="108"/>
                </a:lnTo>
                <a:lnTo>
                  <a:pt x="3361" y="114"/>
                </a:lnTo>
                <a:lnTo>
                  <a:pt x="3362" y="113"/>
                </a:lnTo>
                <a:lnTo>
                  <a:pt x="3363" y="110"/>
                </a:lnTo>
                <a:lnTo>
                  <a:pt x="3363" y="107"/>
                </a:lnTo>
                <a:lnTo>
                  <a:pt x="3364" y="106"/>
                </a:lnTo>
                <a:lnTo>
                  <a:pt x="3364" y="112"/>
                </a:lnTo>
                <a:lnTo>
                  <a:pt x="3364" y="114"/>
                </a:lnTo>
                <a:lnTo>
                  <a:pt x="3365" y="116"/>
                </a:lnTo>
                <a:lnTo>
                  <a:pt x="3365" y="117"/>
                </a:lnTo>
                <a:lnTo>
                  <a:pt x="3366" y="121"/>
                </a:lnTo>
                <a:lnTo>
                  <a:pt x="3366" y="118"/>
                </a:lnTo>
                <a:lnTo>
                  <a:pt x="3367" y="113"/>
                </a:lnTo>
                <a:lnTo>
                  <a:pt x="3367" y="109"/>
                </a:lnTo>
                <a:lnTo>
                  <a:pt x="3368" y="107"/>
                </a:lnTo>
                <a:lnTo>
                  <a:pt x="3368" y="107"/>
                </a:lnTo>
                <a:lnTo>
                  <a:pt x="3369" y="110"/>
                </a:lnTo>
                <a:lnTo>
                  <a:pt x="3369" y="111"/>
                </a:lnTo>
                <a:lnTo>
                  <a:pt x="3369" y="114"/>
                </a:lnTo>
                <a:lnTo>
                  <a:pt x="3370" y="115"/>
                </a:lnTo>
                <a:lnTo>
                  <a:pt x="3370" y="115"/>
                </a:lnTo>
                <a:lnTo>
                  <a:pt x="3371" y="115"/>
                </a:lnTo>
                <a:lnTo>
                  <a:pt x="3372" y="115"/>
                </a:lnTo>
                <a:lnTo>
                  <a:pt x="3372" y="115"/>
                </a:lnTo>
                <a:lnTo>
                  <a:pt x="3372" y="114"/>
                </a:lnTo>
                <a:lnTo>
                  <a:pt x="3373" y="112"/>
                </a:lnTo>
                <a:lnTo>
                  <a:pt x="3373" y="112"/>
                </a:lnTo>
                <a:lnTo>
                  <a:pt x="3374" y="111"/>
                </a:lnTo>
                <a:lnTo>
                  <a:pt x="3374" y="112"/>
                </a:lnTo>
                <a:lnTo>
                  <a:pt x="3375" y="112"/>
                </a:lnTo>
                <a:lnTo>
                  <a:pt x="3375" y="112"/>
                </a:lnTo>
                <a:lnTo>
                  <a:pt x="3376" y="112"/>
                </a:lnTo>
                <a:lnTo>
                  <a:pt x="3376" y="114"/>
                </a:lnTo>
                <a:lnTo>
                  <a:pt x="3377" y="115"/>
                </a:lnTo>
                <a:lnTo>
                  <a:pt x="3377" y="116"/>
                </a:lnTo>
                <a:lnTo>
                  <a:pt x="3378" y="116"/>
                </a:lnTo>
                <a:lnTo>
                  <a:pt x="3378" y="120"/>
                </a:lnTo>
                <a:lnTo>
                  <a:pt x="3378" y="125"/>
                </a:lnTo>
                <a:lnTo>
                  <a:pt x="3379" y="129"/>
                </a:lnTo>
                <a:lnTo>
                  <a:pt x="3379" y="130"/>
                </a:lnTo>
                <a:lnTo>
                  <a:pt x="3380" y="131"/>
                </a:lnTo>
                <a:lnTo>
                  <a:pt x="3380" y="132"/>
                </a:lnTo>
                <a:lnTo>
                  <a:pt x="3381" y="132"/>
                </a:lnTo>
                <a:lnTo>
                  <a:pt x="3381" y="133"/>
                </a:lnTo>
                <a:lnTo>
                  <a:pt x="3382" y="134"/>
                </a:lnTo>
                <a:lnTo>
                  <a:pt x="3382" y="134"/>
                </a:lnTo>
                <a:lnTo>
                  <a:pt x="3383" y="133"/>
                </a:lnTo>
                <a:lnTo>
                  <a:pt x="3383" y="131"/>
                </a:lnTo>
                <a:lnTo>
                  <a:pt x="3384" y="128"/>
                </a:lnTo>
                <a:lnTo>
                  <a:pt x="3384" y="129"/>
                </a:lnTo>
                <a:lnTo>
                  <a:pt x="3385" y="129"/>
                </a:lnTo>
                <a:lnTo>
                  <a:pt x="3385" y="130"/>
                </a:lnTo>
                <a:lnTo>
                  <a:pt x="3386" y="131"/>
                </a:lnTo>
                <a:lnTo>
                  <a:pt x="3386" y="134"/>
                </a:lnTo>
                <a:lnTo>
                  <a:pt x="3387" y="135"/>
                </a:lnTo>
                <a:lnTo>
                  <a:pt x="3387" y="134"/>
                </a:lnTo>
                <a:lnTo>
                  <a:pt x="3387" y="134"/>
                </a:lnTo>
                <a:lnTo>
                  <a:pt x="3388" y="135"/>
                </a:lnTo>
                <a:lnTo>
                  <a:pt x="3388" y="138"/>
                </a:lnTo>
                <a:lnTo>
                  <a:pt x="3389" y="139"/>
                </a:lnTo>
                <a:lnTo>
                  <a:pt x="3389" y="140"/>
                </a:lnTo>
                <a:lnTo>
                  <a:pt x="3390" y="142"/>
                </a:lnTo>
                <a:lnTo>
                  <a:pt x="3390" y="144"/>
                </a:lnTo>
                <a:lnTo>
                  <a:pt x="3391" y="145"/>
                </a:lnTo>
                <a:lnTo>
                  <a:pt x="3391" y="145"/>
                </a:lnTo>
                <a:lnTo>
                  <a:pt x="3392" y="146"/>
                </a:lnTo>
                <a:lnTo>
                  <a:pt x="3392" y="146"/>
                </a:lnTo>
                <a:lnTo>
                  <a:pt x="3392" y="147"/>
                </a:lnTo>
                <a:lnTo>
                  <a:pt x="3393" y="147"/>
                </a:lnTo>
                <a:lnTo>
                  <a:pt x="3394" y="147"/>
                </a:lnTo>
                <a:lnTo>
                  <a:pt x="3394" y="147"/>
                </a:lnTo>
                <a:lnTo>
                  <a:pt x="3395" y="147"/>
                </a:lnTo>
                <a:lnTo>
                  <a:pt x="3395" y="147"/>
                </a:lnTo>
                <a:lnTo>
                  <a:pt x="3395" y="147"/>
                </a:lnTo>
                <a:lnTo>
                  <a:pt x="3396" y="147"/>
                </a:lnTo>
                <a:lnTo>
                  <a:pt x="3396" y="147"/>
                </a:lnTo>
                <a:lnTo>
                  <a:pt x="3397" y="147"/>
                </a:lnTo>
                <a:lnTo>
                  <a:pt x="3397" y="147"/>
                </a:lnTo>
                <a:lnTo>
                  <a:pt x="3398" y="148"/>
                </a:lnTo>
                <a:lnTo>
                  <a:pt x="3398" y="148"/>
                </a:lnTo>
                <a:lnTo>
                  <a:pt x="3399" y="148"/>
                </a:lnTo>
                <a:lnTo>
                  <a:pt x="3399" y="148"/>
                </a:lnTo>
                <a:lnTo>
                  <a:pt x="3400" y="148"/>
                </a:lnTo>
                <a:lnTo>
                  <a:pt x="3400" y="148"/>
                </a:lnTo>
                <a:lnTo>
                  <a:pt x="3401" y="147"/>
                </a:lnTo>
                <a:lnTo>
                  <a:pt x="3401" y="147"/>
                </a:lnTo>
                <a:lnTo>
                  <a:pt x="3401" y="148"/>
                </a:lnTo>
                <a:lnTo>
                  <a:pt x="3402" y="148"/>
                </a:lnTo>
                <a:lnTo>
                  <a:pt x="3403" y="148"/>
                </a:lnTo>
                <a:lnTo>
                  <a:pt x="3403" y="147"/>
                </a:lnTo>
                <a:lnTo>
                  <a:pt x="3404" y="148"/>
                </a:lnTo>
                <a:lnTo>
                  <a:pt x="3404" y="148"/>
                </a:lnTo>
                <a:lnTo>
                  <a:pt x="3404" y="147"/>
                </a:lnTo>
                <a:lnTo>
                  <a:pt x="3405" y="146"/>
                </a:lnTo>
                <a:lnTo>
                  <a:pt x="3405" y="146"/>
                </a:lnTo>
                <a:lnTo>
                  <a:pt x="3406" y="146"/>
                </a:lnTo>
                <a:lnTo>
                  <a:pt x="3406" y="145"/>
                </a:lnTo>
                <a:lnTo>
                  <a:pt x="3407" y="145"/>
                </a:lnTo>
                <a:lnTo>
                  <a:pt x="3407" y="146"/>
                </a:lnTo>
                <a:lnTo>
                  <a:pt x="3408" y="146"/>
                </a:lnTo>
                <a:lnTo>
                  <a:pt x="3408" y="146"/>
                </a:lnTo>
                <a:lnTo>
                  <a:pt x="3409" y="145"/>
                </a:lnTo>
                <a:lnTo>
                  <a:pt x="3409" y="143"/>
                </a:lnTo>
                <a:lnTo>
                  <a:pt x="3410" y="143"/>
                </a:lnTo>
                <a:lnTo>
                  <a:pt x="3410" y="143"/>
                </a:lnTo>
                <a:lnTo>
                  <a:pt x="3410" y="143"/>
                </a:lnTo>
                <a:lnTo>
                  <a:pt x="3411" y="142"/>
                </a:lnTo>
                <a:lnTo>
                  <a:pt x="3412" y="142"/>
                </a:lnTo>
                <a:lnTo>
                  <a:pt x="3412" y="142"/>
                </a:lnTo>
                <a:lnTo>
                  <a:pt x="3412" y="143"/>
                </a:lnTo>
                <a:lnTo>
                  <a:pt x="3413" y="144"/>
                </a:lnTo>
                <a:lnTo>
                  <a:pt x="3413" y="144"/>
                </a:lnTo>
                <a:lnTo>
                  <a:pt x="3414" y="144"/>
                </a:lnTo>
                <a:lnTo>
                  <a:pt x="3414" y="144"/>
                </a:lnTo>
                <a:lnTo>
                  <a:pt x="3415" y="144"/>
                </a:lnTo>
                <a:lnTo>
                  <a:pt x="3415" y="144"/>
                </a:lnTo>
                <a:lnTo>
                  <a:pt x="3416" y="144"/>
                </a:lnTo>
                <a:lnTo>
                  <a:pt x="3416" y="144"/>
                </a:lnTo>
                <a:lnTo>
                  <a:pt x="3417" y="144"/>
                </a:lnTo>
                <a:lnTo>
                  <a:pt x="3417" y="143"/>
                </a:lnTo>
                <a:lnTo>
                  <a:pt x="3418" y="143"/>
                </a:lnTo>
                <a:lnTo>
                  <a:pt x="3418" y="143"/>
                </a:lnTo>
                <a:lnTo>
                  <a:pt x="3418" y="143"/>
                </a:lnTo>
                <a:lnTo>
                  <a:pt x="3419" y="143"/>
                </a:lnTo>
                <a:lnTo>
                  <a:pt x="3419" y="142"/>
                </a:lnTo>
                <a:lnTo>
                  <a:pt x="3420" y="142"/>
                </a:lnTo>
                <a:lnTo>
                  <a:pt x="3421" y="142"/>
                </a:lnTo>
                <a:lnTo>
                  <a:pt x="3421" y="142"/>
                </a:lnTo>
                <a:lnTo>
                  <a:pt x="3421" y="142"/>
                </a:lnTo>
                <a:lnTo>
                  <a:pt x="3422" y="145"/>
                </a:lnTo>
                <a:lnTo>
                  <a:pt x="3422" y="146"/>
                </a:lnTo>
                <a:lnTo>
                  <a:pt x="3423" y="147"/>
                </a:lnTo>
                <a:lnTo>
                  <a:pt x="3423" y="147"/>
                </a:lnTo>
                <a:lnTo>
                  <a:pt x="3424" y="146"/>
                </a:lnTo>
                <a:lnTo>
                  <a:pt x="3424" y="144"/>
                </a:lnTo>
                <a:lnTo>
                  <a:pt x="3425" y="142"/>
                </a:lnTo>
                <a:lnTo>
                  <a:pt x="3425" y="142"/>
                </a:lnTo>
                <a:lnTo>
                  <a:pt x="3426" y="142"/>
                </a:lnTo>
                <a:lnTo>
                  <a:pt x="3426" y="142"/>
                </a:lnTo>
                <a:lnTo>
                  <a:pt x="3427" y="141"/>
                </a:lnTo>
                <a:lnTo>
                  <a:pt x="3427" y="141"/>
                </a:lnTo>
                <a:lnTo>
                  <a:pt x="3427" y="143"/>
                </a:lnTo>
                <a:lnTo>
                  <a:pt x="3428" y="140"/>
                </a:lnTo>
                <a:lnTo>
                  <a:pt x="3428" y="135"/>
                </a:lnTo>
                <a:lnTo>
                  <a:pt x="3429" y="135"/>
                </a:lnTo>
                <a:lnTo>
                  <a:pt x="3429" y="135"/>
                </a:lnTo>
                <a:lnTo>
                  <a:pt x="3430" y="136"/>
                </a:lnTo>
                <a:lnTo>
                  <a:pt x="3430" y="137"/>
                </a:lnTo>
                <a:lnTo>
                  <a:pt x="3431" y="139"/>
                </a:lnTo>
                <a:lnTo>
                  <a:pt x="3431" y="136"/>
                </a:lnTo>
                <a:lnTo>
                  <a:pt x="3432" y="136"/>
                </a:lnTo>
                <a:lnTo>
                  <a:pt x="3432" y="134"/>
                </a:lnTo>
                <a:lnTo>
                  <a:pt x="3433" y="131"/>
                </a:lnTo>
                <a:lnTo>
                  <a:pt x="3433" y="129"/>
                </a:lnTo>
                <a:lnTo>
                  <a:pt x="3434" y="130"/>
                </a:lnTo>
                <a:lnTo>
                  <a:pt x="3434" y="129"/>
                </a:lnTo>
                <a:lnTo>
                  <a:pt x="3435" y="128"/>
                </a:lnTo>
                <a:lnTo>
                  <a:pt x="3435" y="128"/>
                </a:lnTo>
                <a:lnTo>
                  <a:pt x="3435" y="129"/>
                </a:lnTo>
                <a:lnTo>
                  <a:pt x="3436" y="129"/>
                </a:lnTo>
                <a:lnTo>
                  <a:pt x="3436" y="128"/>
                </a:lnTo>
                <a:lnTo>
                  <a:pt x="3437" y="129"/>
                </a:lnTo>
                <a:lnTo>
                  <a:pt x="3437" y="129"/>
                </a:lnTo>
                <a:lnTo>
                  <a:pt x="3438" y="130"/>
                </a:lnTo>
                <a:lnTo>
                  <a:pt x="3438" y="135"/>
                </a:lnTo>
                <a:lnTo>
                  <a:pt x="3439" y="142"/>
                </a:lnTo>
                <a:lnTo>
                  <a:pt x="3439" y="146"/>
                </a:lnTo>
                <a:lnTo>
                  <a:pt x="3440" y="149"/>
                </a:lnTo>
                <a:lnTo>
                  <a:pt x="3440" y="149"/>
                </a:lnTo>
                <a:lnTo>
                  <a:pt x="3441" y="149"/>
                </a:lnTo>
                <a:lnTo>
                  <a:pt x="3441" y="149"/>
                </a:lnTo>
                <a:lnTo>
                  <a:pt x="3441" y="148"/>
                </a:lnTo>
                <a:lnTo>
                  <a:pt x="3442" y="146"/>
                </a:lnTo>
                <a:lnTo>
                  <a:pt x="3443" y="145"/>
                </a:lnTo>
                <a:lnTo>
                  <a:pt x="3443" y="143"/>
                </a:lnTo>
                <a:lnTo>
                  <a:pt x="3444" y="139"/>
                </a:lnTo>
                <a:lnTo>
                  <a:pt x="3444" y="137"/>
                </a:lnTo>
                <a:lnTo>
                  <a:pt x="3444" y="139"/>
                </a:lnTo>
                <a:lnTo>
                  <a:pt x="3445" y="141"/>
                </a:lnTo>
                <a:lnTo>
                  <a:pt x="3445" y="142"/>
                </a:lnTo>
                <a:lnTo>
                  <a:pt x="3446" y="142"/>
                </a:lnTo>
                <a:lnTo>
                  <a:pt x="3446" y="143"/>
                </a:lnTo>
                <a:lnTo>
                  <a:pt x="3447" y="144"/>
                </a:lnTo>
                <a:lnTo>
                  <a:pt x="3447" y="145"/>
                </a:lnTo>
                <a:lnTo>
                  <a:pt x="3448" y="145"/>
                </a:lnTo>
                <a:lnTo>
                  <a:pt x="3448" y="145"/>
                </a:lnTo>
                <a:lnTo>
                  <a:pt x="3449" y="145"/>
                </a:lnTo>
                <a:lnTo>
                  <a:pt x="3449" y="147"/>
                </a:lnTo>
                <a:lnTo>
                  <a:pt x="3450" y="149"/>
                </a:lnTo>
                <a:lnTo>
                  <a:pt x="3450" y="149"/>
                </a:lnTo>
                <a:lnTo>
                  <a:pt x="3450" y="148"/>
                </a:lnTo>
                <a:lnTo>
                  <a:pt x="3451" y="148"/>
                </a:lnTo>
                <a:lnTo>
                  <a:pt x="3452" y="148"/>
                </a:lnTo>
                <a:lnTo>
                  <a:pt x="3452" y="146"/>
                </a:lnTo>
                <a:lnTo>
                  <a:pt x="3453" y="146"/>
                </a:lnTo>
                <a:lnTo>
                  <a:pt x="3453" y="147"/>
                </a:lnTo>
                <a:lnTo>
                  <a:pt x="3453" y="148"/>
                </a:lnTo>
                <a:lnTo>
                  <a:pt x="3454" y="149"/>
                </a:lnTo>
                <a:lnTo>
                  <a:pt x="3454" y="149"/>
                </a:lnTo>
                <a:lnTo>
                  <a:pt x="3455" y="148"/>
                </a:lnTo>
                <a:lnTo>
                  <a:pt x="3455" y="147"/>
                </a:lnTo>
                <a:lnTo>
                  <a:pt x="3456" y="149"/>
                </a:lnTo>
                <a:lnTo>
                  <a:pt x="3456" y="150"/>
                </a:lnTo>
                <a:lnTo>
                  <a:pt x="3457" y="150"/>
                </a:lnTo>
                <a:lnTo>
                  <a:pt x="3457" y="152"/>
                </a:lnTo>
                <a:lnTo>
                  <a:pt x="3458" y="154"/>
                </a:lnTo>
                <a:lnTo>
                  <a:pt x="3458" y="154"/>
                </a:lnTo>
                <a:lnTo>
                  <a:pt x="3458" y="155"/>
                </a:lnTo>
                <a:lnTo>
                  <a:pt x="3459" y="154"/>
                </a:lnTo>
                <a:lnTo>
                  <a:pt x="3459" y="153"/>
                </a:lnTo>
                <a:lnTo>
                  <a:pt x="3460" y="153"/>
                </a:lnTo>
                <a:lnTo>
                  <a:pt x="3461" y="153"/>
                </a:lnTo>
                <a:lnTo>
                  <a:pt x="3461" y="153"/>
                </a:lnTo>
                <a:lnTo>
                  <a:pt x="3461" y="153"/>
                </a:lnTo>
                <a:lnTo>
                  <a:pt x="3462" y="153"/>
                </a:lnTo>
                <a:lnTo>
                  <a:pt x="3462" y="153"/>
                </a:lnTo>
                <a:lnTo>
                  <a:pt x="3463" y="153"/>
                </a:lnTo>
                <a:lnTo>
                  <a:pt x="3463" y="153"/>
                </a:lnTo>
                <a:lnTo>
                  <a:pt x="3464" y="153"/>
                </a:lnTo>
                <a:lnTo>
                  <a:pt x="3464" y="153"/>
                </a:lnTo>
                <a:lnTo>
                  <a:pt x="3465" y="154"/>
                </a:lnTo>
                <a:lnTo>
                  <a:pt x="3465" y="152"/>
                </a:lnTo>
                <a:lnTo>
                  <a:pt x="3466" y="150"/>
                </a:lnTo>
                <a:lnTo>
                  <a:pt x="3466" y="150"/>
                </a:lnTo>
                <a:lnTo>
                  <a:pt x="3467" y="150"/>
                </a:lnTo>
                <a:lnTo>
                  <a:pt x="3467" y="151"/>
                </a:lnTo>
                <a:lnTo>
                  <a:pt x="3467" y="151"/>
                </a:lnTo>
                <a:lnTo>
                  <a:pt x="3468" y="151"/>
                </a:lnTo>
                <a:lnTo>
                  <a:pt x="3468" y="151"/>
                </a:lnTo>
                <a:lnTo>
                  <a:pt x="3469" y="151"/>
                </a:lnTo>
                <a:lnTo>
                  <a:pt x="3469" y="150"/>
                </a:lnTo>
                <a:lnTo>
                  <a:pt x="3470" y="150"/>
                </a:lnTo>
                <a:lnTo>
                  <a:pt x="3470" y="147"/>
                </a:lnTo>
                <a:lnTo>
                  <a:pt x="3471" y="147"/>
                </a:lnTo>
                <a:lnTo>
                  <a:pt x="3471" y="148"/>
                </a:lnTo>
                <a:lnTo>
                  <a:pt x="3472" y="148"/>
                </a:lnTo>
                <a:lnTo>
                  <a:pt x="3472" y="149"/>
                </a:lnTo>
                <a:lnTo>
                  <a:pt x="3473" y="149"/>
                </a:lnTo>
                <a:lnTo>
                  <a:pt x="3473" y="149"/>
                </a:lnTo>
                <a:lnTo>
                  <a:pt x="3474" y="149"/>
                </a:lnTo>
                <a:lnTo>
                  <a:pt x="3474" y="149"/>
                </a:lnTo>
                <a:lnTo>
                  <a:pt x="3475" y="148"/>
                </a:lnTo>
                <a:lnTo>
                  <a:pt x="3475" y="146"/>
                </a:lnTo>
                <a:lnTo>
                  <a:pt x="3475" y="146"/>
                </a:lnTo>
                <a:lnTo>
                  <a:pt x="3476" y="145"/>
                </a:lnTo>
                <a:lnTo>
                  <a:pt x="3476" y="146"/>
                </a:lnTo>
                <a:lnTo>
                  <a:pt x="3477" y="146"/>
                </a:lnTo>
                <a:lnTo>
                  <a:pt x="3477" y="144"/>
                </a:lnTo>
                <a:lnTo>
                  <a:pt x="3478" y="143"/>
                </a:lnTo>
                <a:lnTo>
                  <a:pt x="3478" y="144"/>
                </a:lnTo>
                <a:lnTo>
                  <a:pt x="3479" y="144"/>
                </a:lnTo>
                <a:lnTo>
                  <a:pt x="3479" y="146"/>
                </a:lnTo>
                <a:lnTo>
                  <a:pt x="3480" y="146"/>
                </a:lnTo>
                <a:lnTo>
                  <a:pt x="3480" y="148"/>
                </a:lnTo>
                <a:lnTo>
                  <a:pt x="3481" y="148"/>
                </a:lnTo>
                <a:lnTo>
                  <a:pt x="3481" y="148"/>
                </a:lnTo>
                <a:lnTo>
                  <a:pt x="3481" y="148"/>
                </a:lnTo>
                <a:lnTo>
                  <a:pt x="3482" y="148"/>
                </a:lnTo>
                <a:lnTo>
                  <a:pt x="3483" y="148"/>
                </a:lnTo>
                <a:lnTo>
                  <a:pt x="3483" y="148"/>
                </a:lnTo>
                <a:lnTo>
                  <a:pt x="3484" y="148"/>
                </a:lnTo>
                <a:lnTo>
                  <a:pt x="3484" y="147"/>
                </a:lnTo>
                <a:lnTo>
                  <a:pt x="3484" y="147"/>
                </a:lnTo>
                <a:lnTo>
                  <a:pt x="3485" y="147"/>
                </a:lnTo>
                <a:lnTo>
                  <a:pt x="3485" y="147"/>
                </a:lnTo>
                <a:lnTo>
                  <a:pt x="3486" y="147"/>
                </a:lnTo>
                <a:lnTo>
                  <a:pt x="3486" y="147"/>
                </a:lnTo>
                <a:lnTo>
                  <a:pt x="3487" y="147"/>
                </a:lnTo>
                <a:lnTo>
                  <a:pt x="3487" y="147"/>
                </a:lnTo>
                <a:lnTo>
                  <a:pt x="3488" y="147"/>
                </a:lnTo>
                <a:lnTo>
                  <a:pt x="3488" y="147"/>
                </a:lnTo>
                <a:lnTo>
                  <a:pt x="3489" y="148"/>
                </a:lnTo>
                <a:lnTo>
                  <a:pt x="3489" y="149"/>
                </a:lnTo>
                <a:lnTo>
                  <a:pt x="3490" y="150"/>
                </a:lnTo>
                <a:lnTo>
                  <a:pt x="3490" y="150"/>
                </a:lnTo>
                <a:lnTo>
                  <a:pt x="3490" y="149"/>
                </a:lnTo>
                <a:lnTo>
                  <a:pt x="3491" y="149"/>
                </a:lnTo>
                <a:lnTo>
                  <a:pt x="3492" y="149"/>
                </a:lnTo>
                <a:lnTo>
                  <a:pt x="3492" y="149"/>
                </a:lnTo>
                <a:lnTo>
                  <a:pt x="3493" y="148"/>
                </a:lnTo>
                <a:lnTo>
                  <a:pt x="3493" y="150"/>
                </a:lnTo>
                <a:lnTo>
                  <a:pt x="3493" y="154"/>
                </a:lnTo>
                <a:lnTo>
                  <a:pt x="3494" y="155"/>
                </a:lnTo>
                <a:lnTo>
                  <a:pt x="3494" y="154"/>
                </a:lnTo>
                <a:lnTo>
                  <a:pt x="3495" y="154"/>
                </a:lnTo>
                <a:lnTo>
                  <a:pt x="3495" y="151"/>
                </a:lnTo>
                <a:lnTo>
                  <a:pt x="3496" y="149"/>
                </a:lnTo>
                <a:lnTo>
                  <a:pt x="3496" y="149"/>
                </a:lnTo>
                <a:lnTo>
                  <a:pt x="3497" y="148"/>
                </a:lnTo>
                <a:lnTo>
                  <a:pt x="3497" y="148"/>
                </a:lnTo>
                <a:lnTo>
                  <a:pt x="3498" y="146"/>
                </a:lnTo>
                <a:lnTo>
                  <a:pt x="3498" y="145"/>
                </a:lnTo>
                <a:lnTo>
                  <a:pt x="3498" y="144"/>
                </a:lnTo>
                <a:lnTo>
                  <a:pt x="3499" y="143"/>
                </a:lnTo>
                <a:lnTo>
                  <a:pt x="3499" y="143"/>
                </a:lnTo>
                <a:lnTo>
                  <a:pt x="3500" y="143"/>
                </a:lnTo>
                <a:lnTo>
                  <a:pt x="3501" y="141"/>
                </a:lnTo>
                <a:lnTo>
                  <a:pt x="3501" y="141"/>
                </a:lnTo>
                <a:lnTo>
                  <a:pt x="3501" y="140"/>
                </a:lnTo>
                <a:lnTo>
                  <a:pt x="3502" y="140"/>
                </a:lnTo>
                <a:lnTo>
                  <a:pt x="3502" y="140"/>
                </a:lnTo>
                <a:lnTo>
                  <a:pt x="3503" y="140"/>
                </a:lnTo>
                <a:lnTo>
                  <a:pt x="3503" y="140"/>
                </a:lnTo>
                <a:lnTo>
                  <a:pt x="3504" y="140"/>
                </a:lnTo>
                <a:lnTo>
                  <a:pt x="3504" y="139"/>
                </a:lnTo>
                <a:lnTo>
                  <a:pt x="3505" y="139"/>
                </a:lnTo>
                <a:lnTo>
                  <a:pt x="3505" y="138"/>
                </a:lnTo>
                <a:lnTo>
                  <a:pt x="3506" y="138"/>
                </a:lnTo>
                <a:lnTo>
                  <a:pt x="3506" y="138"/>
                </a:lnTo>
                <a:lnTo>
                  <a:pt x="3507" y="138"/>
                </a:lnTo>
                <a:lnTo>
                  <a:pt x="3507" y="138"/>
                </a:lnTo>
                <a:lnTo>
                  <a:pt x="3507" y="138"/>
                </a:lnTo>
                <a:lnTo>
                  <a:pt x="3508" y="138"/>
                </a:lnTo>
                <a:lnTo>
                  <a:pt x="3508" y="138"/>
                </a:lnTo>
                <a:lnTo>
                  <a:pt x="3509" y="138"/>
                </a:lnTo>
                <a:lnTo>
                  <a:pt x="3510" y="138"/>
                </a:lnTo>
                <a:lnTo>
                  <a:pt x="3510" y="139"/>
                </a:lnTo>
                <a:lnTo>
                  <a:pt x="3510" y="139"/>
                </a:lnTo>
                <a:lnTo>
                  <a:pt x="3511" y="138"/>
                </a:lnTo>
                <a:lnTo>
                  <a:pt x="3511" y="138"/>
                </a:lnTo>
                <a:lnTo>
                  <a:pt x="3512" y="137"/>
                </a:lnTo>
                <a:lnTo>
                  <a:pt x="3512" y="137"/>
                </a:lnTo>
                <a:lnTo>
                  <a:pt x="3513" y="137"/>
                </a:lnTo>
                <a:lnTo>
                  <a:pt x="3513" y="138"/>
                </a:lnTo>
                <a:lnTo>
                  <a:pt x="3514" y="138"/>
                </a:lnTo>
                <a:lnTo>
                  <a:pt x="3514" y="138"/>
                </a:lnTo>
                <a:lnTo>
                  <a:pt x="3515" y="138"/>
                </a:lnTo>
                <a:lnTo>
                  <a:pt x="3515" y="139"/>
                </a:lnTo>
                <a:lnTo>
                  <a:pt x="3516" y="144"/>
                </a:lnTo>
                <a:lnTo>
                  <a:pt x="3516" y="147"/>
                </a:lnTo>
                <a:lnTo>
                  <a:pt x="3516" y="149"/>
                </a:lnTo>
                <a:lnTo>
                  <a:pt x="3517" y="149"/>
                </a:lnTo>
                <a:lnTo>
                  <a:pt x="3517" y="149"/>
                </a:lnTo>
                <a:lnTo>
                  <a:pt x="3518" y="147"/>
                </a:lnTo>
                <a:lnTo>
                  <a:pt x="3518" y="145"/>
                </a:lnTo>
                <a:lnTo>
                  <a:pt x="3519" y="143"/>
                </a:lnTo>
                <a:lnTo>
                  <a:pt x="3519" y="142"/>
                </a:lnTo>
                <a:lnTo>
                  <a:pt x="3520" y="140"/>
                </a:lnTo>
                <a:lnTo>
                  <a:pt x="3520" y="138"/>
                </a:lnTo>
                <a:lnTo>
                  <a:pt x="3521" y="138"/>
                </a:lnTo>
                <a:lnTo>
                  <a:pt x="3521" y="139"/>
                </a:lnTo>
                <a:lnTo>
                  <a:pt x="3522" y="139"/>
                </a:lnTo>
                <a:lnTo>
                  <a:pt x="3522" y="141"/>
                </a:lnTo>
                <a:lnTo>
                  <a:pt x="3523" y="141"/>
                </a:lnTo>
                <a:lnTo>
                  <a:pt x="3523" y="141"/>
                </a:lnTo>
                <a:lnTo>
                  <a:pt x="3524" y="142"/>
                </a:lnTo>
                <a:lnTo>
                  <a:pt x="3524" y="143"/>
                </a:lnTo>
                <a:lnTo>
                  <a:pt x="3524" y="144"/>
                </a:lnTo>
                <a:lnTo>
                  <a:pt x="3525" y="145"/>
                </a:lnTo>
                <a:lnTo>
                  <a:pt x="3525" y="146"/>
                </a:lnTo>
                <a:lnTo>
                  <a:pt x="3526" y="147"/>
                </a:lnTo>
                <a:lnTo>
                  <a:pt x="3526" y="149"/>
                </a:lnTo>
                <a:lnTo>
                  <a:pt x="3527" y="146"/>
                </a:lnTo>
                <a:lnTo>
                  <a:pt x="3527" y="143"/>
                </a:lnTo>
                <a:lnTo>
                  <a:pt x="3528" y="142"/>
                </a:lnTo>
                <a:lnTo>
                  <a:pt x="3528" y="142"/>
                </a:lnTo>
                <a:lnTo>
                  <a:pt x="3529" y="142"/>
                </a:lnTo>
                <a:lnTo>
                  <a:pt x="3529" y="142"/>
                </a:lnTo>
                <a:lnTo>
                  <a:pt x="3530" y="141"/>
                </a:lnTo>
                <a:lnTo>
                  <a:pt x="3530" y="141"/>
                </a:lnTo>
                <a:lnTo>
                  <a:pt x="3530" y="141"/>
                </a:lnTo>
                <a:lnTo>
                  <a:pt x="3531" y="141"/>
                </a:lnTo>
                <a:lnTo>
                  <a:pt x="3532" y="141"/>
                </a:lnTo>
                <a:lnTo>
                  <a:pt x="3532" y="141"/>
                </a:lnTo>
                <a:lnTo>
                  <a:pt x="3533" y="140"/>
                </a:lnTo>
                <a:lnTo>
                  <a:pt x="3533" y="140"/>
                </a:lnTo>
                <a:lnTo>
                  <a:pt x="3533" y="140"/>
                </a:lnTo>
                <a:lnTo>
                  <a:pt x="3534" y="140"/>
                </a:lnTo>
                <a:lnTo>
                  <a:pt x="3534" y="140"/>
                </a:lnTo>
                <a:lnTo>
                  <a:pt x="3535" y="140"/>
                </a:lnTo>
                <a:lnTo>
                  <a:pt x="3535" y="141"/>
                </a:lnTo>
                <a:lnTo>
                  <a:pt x="3536" y="141"/>
                </a:lnTo>
                <a:lnTo>
                  <a:pt x="3536" y="141"/>
                </a:lnTo>
                <a:lnTo>
                  <a:pt x="3537" y="141"/>
                </a:lnTo>
                <a:lnTo>
                  <a:pt x="3537" y="141"/>
                </a:lnTo>
                <a:lnTo>
                  <a:pt x="3538" y="141"/>
                </a:lnTo>
                <a:lnTo>
                  <a:pt x="3538" y="141"/>
                </a:lnTo>
                <a:lnTo>
                  <a:pt x="3539" y="141"/>
                </a:lnTo>
                <a:lnTo>
                  <a:pt x="3539" y="141"/>
                </a:lnTo>
                <a:lnTo>
                  <a:pt x="3539" y="140"/>
                </a:lnTo>
                <a:lnTo>
                  <a:pt x="3540" y="140"/>
                </a:lnTo>
                <a:lnTo>
                  <a:pt x="3541" y="141"/>
                </a:lnTo>
                <a:lnTo>
                  <a:pt x="3541" y="141"/>
                </a:lnTo>
                <a:lnTo>
                  <a:pt x="3541" y="142"/>
                </a:lnTo>
                <a:lnTo>
                  <a:pt x="3542" y="143"/>
                </a:lnTo>
                <a:lnTo>
                  <a:pt x="3542" y="143"/>
                </a:lnTo>
                <a:lnTo>
                  <a:pt x="3543" y="142"/>
                </a:lnTo>
                <a:lnTo>
                  <a:pt x="3543" y="141"/>
                </a:lnTo>
                <a:lnTo>
                  <a:pt x="3544" y="140"/>
                </a:lnTo>
                <a:lnTo>
                  <a:pt x="3544" y="140"/>
                </a:lnTo>
                <a:lnTo>
                  <a:pt x="3545" y="141"/>
                </a:lnTo>
                <a:lnTo>
                  <a:pt x="3545" y="144"/>
                </a:lnTo>
                <a:lnTo>
                  <a:pt x="3546" y="147"/>
                </a:lnTo>
                <a:lnTo>
                  <a:pt x="3546" y="149"/>
                </a:lnTo>
                <a:lnTo>
                  <a:pt x="3547" y="150"/>
                </a:lnTo>
                <a:lnTo>
                  <a:pt x="3547" y="152"/>
                </a:lnTo>
                <a:lnTo>
                  <a:pt x="3547" y="152"/>
                </a:lnTo>
                <a:lnTo>
                  <a:pt x="3548" y="150"/>
                </a:lnTo>
                <a:lnTo>
                  <a:pt x="3548" y="150"/>
                </a:lnTo>
                <a:lnTo>
                  <a:pt x="3549" y="148"/>
                </a:lnTo>
                <a:lnTo>
                  <a:pt x="3550" y="146"/>
                </a:lnTo>
                <a:lnTo>
                  <a:pt x="3550" y="146"/>
                </a:lnTo>
                <a:lnTo>
                  <a:pt x="3550" y="145"/>
                </a:lnTo>
                <a:lnTo>
                  <a:pt x="3551" y="144"/>
                </a:lnTo>
                <a:lnTo>
                  <a:pt x="3551" y="143"/>
                </a:lnTo>
                <a:lnTo>
                  <a:pt x="3552" y="141"/>
                </a:lnTo>
                <a:lnTo>
                  <a:pt x="3552" y="138"/>
                </a:lnTo>
                <a:lnTo>
                  <a:pt x="3553" y="137"/>
                </a:lnTo>
                <a:lnTo>
                  <a:pt x="3553" y="136"/>
                </a:lnTo>
                <a:lnTo>
                  <a:pt x="3554" y="136"/>
                </a:lnTo>
                <a:lnTo>
                  <a:pt x="3554" y="136"/>
                </a:lnTo>
                <a:lnTo>
                  <a:pt x="3555" y="137"/>
                </a:lnTo>
                <a:lnTo>
                  <a:pt x="3555" y="138"/>
                </a:lnTo>
                <a:lnTo>
                  <a:pt x="3556" y="140"/>
                </a:lnTo>
                <a:lnTo>
                  <a:pt x="3556" y="141"/>
                </a:lnTo>
                <a:lnTo>
                  <a:pt x="3556" y="141"/>
                </a:lnTo>
                <a:lnTo>
                  <a:pt x="3557" y="141"/>
                </a:lnTo>
                <a:lnTo>
                  <a:pt x="3557" y="142"/>
                </a:lnTo>
                <a:lnTo>
                  <a:pt x="3558" y="143"/>
                </a:lnTo>
                <a:lnTo>
                  <a:pt x="3559" y="142"/>
                </a:lnTo>
                <a:lnTo>
                  <a:pt x="3559" y="142"/>
                </a:lnTo>
                <a:lnTo>
                  <a:pt x="3559" y="137"/>
                </a:lnTo>
                <a:lnTo>
                  <a:pt x="3560" y="131"/>
                </a:lnTo>
                <a:lnTo>
                  <a:pt x="3560" y="130"/>
                </a:lnTo>
                <a:lnTo>
                  <a:pt x="3561" y="130"/>
                </a:lnTo>
                <a:lnTo>
                  <a:pt x="3561" y="130"/>
                </a:lnTo>
                <a:lnTo>
                  <a:pt x="3562" y="131"/>
                </a:lnTo>
                <a:lnTo>
                  <a:pt x="3562" y="130"/>
                </a:lnTo>
                <a:lnTo>
                  <a:pt x="3563" y="129"/>
                </a:lnTo>
                <a:lnTo>
                  <a:pt x="3563" y="127"/>
                </a:lnTo>
                <a:lnTo>
                  <a:pt x="3564" y="127"/>
                </a:lnTo>
                <a:lnTo>
                  <a:pt x="3564" y="125"/>
                </a:lnTo>
                <a:lnTo>
                  <a:pt x="3564" y="123"/>
                </a:lnTo>
                <a:lnTo>
                  <a:pt x="3565" y="123"/>
                </a:lnTo>
                <a:lnTo>
                  <a:pt x="3565" y="123"/>
                </a:lnTo>
                <a:lnTo>
                  <a:pt x="3566" y="123"/>
                </a:lnTo>
                <a:lnTo>
                  <a:pt x="3566" y="123"/>
                </a:lnTo>
                <a:lnTo>
                  <a:pt x="3567" y="123"/>
                </a:lnTo>
                <a:lnTo>
                  <a:pt x="3567" y="123"/>
                </a:lnTo>
                <a:lnTo>
                  <a:pt x="3568" y="122"/>
                </a:lnTo>
                <a:lnTo>
                  <a:pt x="3568" y="121"/>
                </a:lnTo>
                <a:lnTo>
                  <a:pt x="3569" y="121"/>
                </a:lnTo>
                <a:lnTo>
                  <a:pt x="3569" y="120"/>
                </a:lnTo>
                <a:lnTo>
                  <a:pt x="3570" y="120"/>
                </a:lnTo>
                <a:lnTo>
                  <a:pt x="3570" y="121"/>
                </a:lnTo>
                <a:lnTo>
                  <a:pt x="3570" y="122"/>
                </a:lnTo>
                <a:lnTo>
                  <a:pt x="3571" y="125"/>
                </a:lnTo>
                <a:lnTo>
                  <a:pt x="3572" y="128"/>
                </a:lnTo>
                <a:lnTo>
                  <a:pt x="3572" y="130"/>
                </a:lnTo>
                <a:lnTo>
                  <a:pt x="3573" y="130"/>
                </a:lnTo>
                <a:lnTo>
                  <a:pt x="3573" y="134"/>
                </a:lnTo>
                <a:lnTo>
                  <a:pt x="3573" y="136"/>
                </a:lnTo>
                <a:lnTo>
                  <a:pt x="3574" y="136"/>
                </a:lnTo>
                <a:lnTo>
                  <a:pt x="3574" y="137"/>
                </a:lnTo>
                <a:lnTo>
                  <a:pt x="3575" y="139"/>
                </a:lnTo>
                <a:lnTo>
                  <a:pt x="3575" y="140"/>
                </a:lnTo>
                <a:lnTo>
                  <a:pt x="3576" y="141"/>
                </a:lnTo>
                <a:lnTo>
                  <a:pt x="3576" y="141"/>
                </a:lnTo>
                <a:lnTo>
                  <a:pt x="3577" y="141"/>
                </a:lnTo>
                <a:lnTo>
                  <a:pt x="3577" y="141"/>
                </a:lnTo>
                <a:lnTo>
                  <a:pt x="3578" y="141"/>
                </a:lnTo>
                <a:lnTo>
                  <a:pt x="3578" y="141"/>
                </a:lnTo>
                <a:lnTo>
                  <a:pt x="3579" y="142"/>
                </a:lnTo>
                <a:lnTo>
                  <a:pt x="3579" y="143"/>
                </a:lnTo>
                <a:lnTo>
                  <a:pt x="3579" y="143"/>
                </a:lnTo>
                <a:lnTo>
                  <a:pt x="3580" y="142"/>
                </a:lnTo>
                <a:lnTo>
                  <a:pt x="3581" y="141"/>
                </a:lnTo>
                <a:lnTo>
                  <a:pt x="3581" y="141"/>
                </a:lnTo>
                <a:lnTo>
                  <a:pt x="3582" y="141"/>
                </a:lnTo>
                <a:lnTo>
                  <a:pt x="3582" y="141"/>
                </a:lnTo>
                <a:lnTo>
                  <a:pt x="3582" y="144"/>
                </a:lnTo>
                <a:lnTo>
                  <a:pt x="3583" y="144"/>
                </a:lnTo>
                <a:lnTo>
                  <a:pt x="3583" y="144"/>
                </a:lnTo>
                <a:lnTo>
                  <a:pt x="3584" y="144"/>
                </a:lnTo>
                <a:lnTo>
                  <a:pt x="3584" y="144"/>
                </a:lnTo>
                <a:lnTo>
                  <a:pt x="3585" y="144"/>
                </a:lnTo>
                <a:lnTo>
                  <a:pt x="3585" y="144"/>
                </a:lnTo>
                <a:lnTo>
                  <a:pt x="3586" y="144"/>
                </a:lnTo>
                <a:lnTo>
                  <a:pt x="3586" y="144"/>
                </a:lnTo>
                <a:lnTo>
                  <a:pt x="3587" y="144"/>
                </a:lnTo>
                <a:lnTo>
                  <a:pt x="3587" y="144"/>
                </a:lnTo>
                <a:lnTo>
                  <a:pt x="3587" y="144"/>
                </a:lnTo>
                <a:lnTo>
                  <a:pt x="3588" y="145"/>
                </a:lnTo>
                <a:lnTo>
                  <a:pt x="3588" y="145"/>
                </a:lnTo>
                <a:lnTo>
                  <a:pt x="3589" y="146"/>
                </a:lnTo>
                <a:lnTo>
                  <a:pt x="3590" y="146"/>
                </a:lnTo>
                <a:lnTo>
                  <a:pt x="3590" y="148"/>
                </a:lnTo>
                <a:lnTo>
                  <a:pt x="3590" y="148"/>
                </a:lnTo>
                <a:lnTo>
                  <a:pt x="3591" y="148"/>
                </a:lnTo>
                <a:lnTo>
                  <a:pt x="3591" y="148"/>
                </a:lnTo>
                <a:lnTo>
                  <a:pt x="3592" y="148"/>
                </a:lnTo>
                <a:lnTo>
                  <a:pt x="3592" y="148"/>
                </a:lnTo>
                <a:lnTo>
                  <a:pt x="3593" y="147"/>
                </a:lnTo>
                <a:lnTo>
                  <a:pt x="3593" y="147"/>
                </a:lnTo>
                <a:lnTo>
                  <a:pt x="3594" y="146"/>
                </a:lnTo>
                <a:lnTo>
                  <a:pt x="3594" y="147"/>
                </a:lnTo>
                <a:lnTo>
                  <a:pt x="3595" y="147"/>
                </a:lnTo>
                <a:lnTo>
                  <a:pt x="3595" y="148"/>
                </a:lnTo>
                <a:lnTo>
                  <a:pt x="3596" y="149"/>
                </a:lnTo>
                <a:lnTo>
                  <a:pt x="3596" y="150"/>
                </a:lnTo>
                <a:lnTo>
                  <a:pt x="3596" y="151"/>
                </a:lnTo>
                <a:lnTo>
                  <a:pt x="3597" y="152"/>
                </a:lnTo>
                <a:lnTo>
                  <a:pt x="3597" y="152"/>
                </a:lnTo>
                <a:lnTo>
                  <a:pt x="3598" y="153"/>
                </a:lnTo>
                <a:lnTo>
                  <a:pt x="3599" y="154"/>
                </a:lnTo>
                <a:lnTo>
                  <a:pt x="3599" y="154"/>
                </a:lnTo>
                <a:lnTo>
                  <a:pt x="3599" y="153"/>
                </a:lnTo>
                <a:lnTo>
                  <a:pt x="3600" y="153"/>
                </a:lnTo>
                <a:lnTo>
                  <a:pt x="3600" y="151"/>
                </a:lnTo>
                <a:lnTo>
                  <a:pt x="3601" y="151"/>
                </a:lnTo>
                <a:lnTo>
                  <a:pt x="3601" y="151"/>
                </a:lnTo>
                <a:lnTo>
                  <a:pt x="3602" y="151"/>
                </a:lnTo>
                <a:lnTo>
                  <a:pt x="3602" y="151"/>
                </a:lnTo>
                <a:lnTo>
                  <a:pt x="3603" y="151"/>
                </a:lnTo>
                <a:lnTo>
                  <a:pt x="3603" y="152"/>
                </a:lnTo>
                <a:lnTo>
                  <a:pt x="3604" y="151"/>
                </a:lnTo>
                <a:lnTo>
                  <a:pt x="3604" y="151"/>
                </a:lnTo>
                <a:lnTo>
                  <a:pt x="3605" y="151"/>
                </a:lnTo>
                <a:lnTo>
                  <a:pt x="3605" y="151"/>
                </a:lnTo>
                <a:lnTo>
                  <a:pt x="3605" y="151"/>
                </a:lnTo>
                <a:lnTo>
                  <a:pt x="3606" y="152"/>
                </a:lnTo>
                <a:lnTo>
                  <a:pt x="3606" y="152"/>
                </a:lnTo>
                <a:lnTo>
                  <a:pt x="3607" y="153"/>
                </a:lnTo>
                <a:lnTo>
                  <a:pt x="3607" y="152"/>
                </a:lnTo>
                <a:lnTo>
                  <a:pt x="3608" y="152"/>
                </a:lnTo>
                <a:lnTo>
                  <a:pt x="3608" y="152"/>
                </a:lnTo>
                <a:lnTo>
                  <a:pt x="3609" y="152"/>
                </a:lnTo>
                <a:lnTo>
                  <a:pt x="3609" y="152"/>
                </a:lnTo>
                <a:lnTo>
                  <a:pt x="3610" y="152"/>
                </a:lnTo>
                <a:lnTo>
                  <a:pt x="3610" y="152"/>
                </a:lnTo>
                <a:lnTo>
                  <a:pt x="3611" y="154"/>
                </a:lnTo>
                <a:lnTo>
                  <a:pt x="3611" y="154"/>
                </a:lnTo>
                <a:lnTo>
                  <a:pt x="3612" y="155"/>
                </a:lnTo>
                <a:lnTo>
                  <a:pt x="3612" y="155"/>
                </a:lnTo>
                <a:lnTo>
                  <a:pt x="3613" y="155"/>
                </a:lnTo>
                <a:lnTo>
                  <a:pt x="3613" y="153"/>
                </a:lnTo>
                <a:lnTo>
                  <a:pt x="3613" y="154"/>
                </a:lnTo>
                <a:lnTo>
                  <a:pt x="3614" y="154"/>
                </a:lnTo>
                <a:lnTo>
                  <a:pt x="3614" y="154"/>
                </a:lnTo>
                <a:lnTo>
                  <a:pt x="3615" y="154"/>
                </a:lnTo>
                <a:lnTo>
                  <a:pt x="3615" y="153"/>
                </a:lnTo>
                <a:lnTo>
                  <a:pt x="3616" y="154"/>
                </a:lnTo>
                <a:lnTo>
                  <a:pt x="3616" y="154"/>
                </a:lnTo>
                <a:lnTo>
                  <a:pt x="3617" y="155"/>
                </a:lnTo>
                <a:lnTo>
                  <a:pt x="3617" y="155"/>
                </a:lnTo>
                <a:lnTo>
                  <a:pt x="3618" y="155"/>
                </a:lnTo>
                <a:lnTo>
                  <a:pt x="3618" y="156"/>
                </a:lnTo>
                <a:lnTo>
                  <a:pt x="3619" y="155"/>
                </a:lnTo>
                <a:lnTo>
                  <a:pt x="3619" y="155"/>
                </a:lnTo>
                <a:lnTo>
                  <a:pt x="3619" y="155"/>
                </a:lnTo>
                <a:lnTo>
                  <a:pt x="3620" y="155"/>
                </a:lnTo>
                <a:lnTo>
                  <a:pt x="3621" y="155"/>
                </a:lnTo>
                <a:lnTo>
                  <a:pt x="3621" y="155"/>
                </a:lnTo>
                <a:lnTo>
                  <a:pt x="3622" y="155"/>
                </a:lnTo>
                <a:lnTo>
                  <a:pt x="3622" y="155"/>
                </a:lnTo>
                <a:lnTo>
                  <a:pt x="3622" y="154"/>
                </a:lnTo>
                <a:lnTo>
                  <a:pt x="3623" y="152"/>
                </a:lnTo>
                <a:lnTo>
                  <a:pt x="3623" y="152"/>
                </a:lnTo>
                <a:lnTo>
                  <a:pt x="3624" y="152"/>
                </a:lnTo>
                <a:lnTo>
                  <a:pt x="3624" y="152"/>
                </a:lnTo>
                <a:lnTo>
                  <a:pt x="3625" y="152"/>
                </a:lnTo>
                <a:lnTo>
                  <a:pt x="3625" y="152"/>
                </a:lnTo>
                <a:lnTo>
                  <a:pt x="3626" y="152"/>
                </a:lnTo>
                <a:lnTo>
                  <a:pt x="3626" y="153"/>
                </a:lnTo>
                <a:lnTo>
                  <a:pt x="3627" y="153"/>
                </a:lnTo>
                <a:lnTo>
                  <a:pt x="3627" y="153"/>
                </a:lnTo>
                <a:lnTo>
                  <a:pt x="3627" y="153"/>
                </a:lnTo>
                <a:lnTo>
                  <a:pt x="3628" y="153"/>
                </a:lnTo>
                <a:lnTo>
                  <a:pt x="3628" y="148"/>
                </a:lnTo>
                <a:lnTo>
                  <a:pt x="3629" y="148"/>
                </a:lnTo>
                <a:lnTo>
                  <a:pt x="3630" y="148"/>
                </a:lnTo>
                <a:lnTo>
                  <a:pt x="3630" y="148"/>
                </a:lnTo>
                <a:lnTo>
                  <a:pt x="3630" y="147"/>
                </a:lnTo>
                <a:lnTo>
                  <a:pt x="3631" y="145"/>
                </a:lnTo>
                <a:lnTo>
                  <a:pt x="3631" y="142"/>
                </a:lnTo>
                <a:lnTo>
                  <a:pt x="3632" y="141"/>
                </a:lnTo>
                <a:lnTo>
                  <a:pt x="3632" y="141"/>
                </a:lnTo>
                <a:lnTo>
                  <a:pt x="3633" y="142"/>
                </a:lnTo>
                <a:lnTo>
                  <a:pt x="3633" y="142"/>
                </a:lnTo>
                <a:lnTo>
                  <a:pt x="3634" y="142"/>
                </a:lnTo>
                <a:lnTo>
                  <a:pt x="3634" y="141"/>
                </a:lnTo>
                <a:lnTo>
                  <a:pt x="3635" y="141"/>
                </a:lnTo>
                <a:lnTo>
                  <a:pt x="3635" y="141"/>
                </a:lnTo>
                <a:lnTo>
                  <a:pt x="3636" y="142"/>
                </a:lnTo>
                <a:lnTo>
                  <a:pt x="3636" y="143"/>
                </a:lnTo>
                <a:lnTo>
                  <a:pt x="3636" y="144"/>
                </a:lnTo>
                <a:lnTo>
                  <a:pt x="3637" y="144"/>
                </a:lnTo>
                <a:lnTo>
                  <a:pt x="3637" y="144"/>
                </a:lnTo>
                <a:lnTo>
                  <a:pt x="3638" y="146"/>
                </a:lnTo>
                <a:lnTo>
                  <a:pt x="3639" y="147"/>
                </a:lnTo>
                <a:lnTo>
                  <a:pt x="3639" y="148"/>
                </a:lnTo>
                <a:lnTo>
                  <a:pt x="3639" y="148"/>
                </a:lnTo>
                <a:lnTo>
                  <a:pt x="3640" y="147"/>
                </a:lnTo>
                <a:lnTo>
                  <a:pt x="3640" y="147"/>
                </a:lnTo>
                <a:lnTo>
                  <a:pt x="3641" y="148"/>
                </a:lnTo>
                <a:lnTo>
                  <a:pt x="3641" y="147"/>
                </a:lnTo>
                <a:lnTo>
                  <a:pt x="3642" y="147"/>
                </a:lnTo>
                <a:lnTo>
                  <a:pt x="3642" y="147"/>
                </a:lnTo>
                <a:lnTo>
                  <a:pt x="3643" y="147"/>
                </a:lnTo>
                <a:lnTo>
                  <a:pt x="3643" y="147"/>
                </a:lnTo>
                <a:lnTo>
                  <a:pt x="3644" y="147"/>
                </a:lnTo>
                <a:lnTo>
                  <a:pt x="3644" y="147"/>
                </a:lnTo>
                <a:lnTo>
                  <a:pt x="3645" y="147"/>
                </a:lnTo>
                <a:lnTo>
                  <a:pt x="3645" y="148"/>
                </a:lnTo>
                <a:lnTo>
                  <a:pt x="3645" y="149"/>
                </a:lnTo>
                <a:lnTo>
                  <a:pt x="3646" y="150"/>
                </a:lnTo>
                <a:lnTo>
                  <a:pt x="3646" y="150"/>
                </a:lnTo>
                <a:lnTo>
                  <a:pt x="3647" y="147"/>
                </a:lnTo>
                <a:lnTo>
                  <a:pt x="3648" y="145"/>
                </a:lnTo>
                <a:lnTo>
                  <a:pt x="3648" y="145"/>
                </a:lnTo>
                <a:lnTo>
                  <a:pt x="3648" y="145"/>
                </a:lnTo>
                <a:lnTo>
                  <a:pt x="3649" y="147"/>
                </a:lnTo>
                <a:lnTo>
                  <a:pt x="3649" y="149"/>
                </a:lnTo>
                <a:lnTo>
                  <a:pt x="3650" y="150"/>
                </a:lnTo>
                <a:lnTo>
                  <a:pt x="3650" y="149"/>
                </a:lnTo>
                <a:lnTo>
                  <a:pt x="3651" y="149"/>
                </a:lnTo>
                <a:lnTo>
                  <a:pt x="3651" y="149"/>
                </a:lnTo>
                <a:lnTo>
                  <a:pt x="3652" y="149"/>
                </a:lnTo>
                <a:lnTo>
                  <a:pt x="3652" y="149"/>
                </a:lnTo>
                <a:lnTo>
                  <a:pt x="3653" y="149"/>
                </a:lnTo>
                <a:lnTo>
                  <a:pt x="3653" y="149"/>
                </a:lnTo>
                <a:lnTo>
                  <a:pt x="3653" y="149"/>
                </a:lnTo>
                <a:lnTo>
                  <a:pt x="3654" y="150"/>
                </a:lnTo>
                <a:lnTo>
                  <a:pt x="3654" y="150"/>
                </a:lnTo>
                <a:lnTo>
                  <a:pt x="3655" y="150"/>
                </a:lnTo>
                <a:lnTo>
                  <a:pt x="3655" y="149"/>
                </a:lnTo>
                <a:lnTo>
                  <a:pt x="3656" y="147"/>
                </a:lnTo>
                <a:lnTo>
                  <a:pt x="3656" y="146"/>
                </a:lnTo>
                <a:lnTo>
                  <a:pt x="3657" y="146"/>
                </a:lnTo>
                <a:lnTo>
                  <a:pt x="3657" y="145"/>
                </a:lnTo>
                <a:lnTo>
                  <a:pt x="3658" y="147"/>
                </a:lnTo>
                <a:lnTo>
                  <a:pt x="3658" y="146"/>
                </a:lnTo>
                <a:lnTo>
                  <a:pt x="3659" y="146"/>
                </a:lnTo>
                <a:lnTo>
                  <a:pt x="3659" y="146"/>
                </a:lnTo>
                <a:lnTo>
                  <a:pt x="3660" y="147"/>
                </a:lnTo>
                <a:lnTo>
                  <a:pt x="3660" y="147"/>
                </a:lnTo>
                <a:lnTo>
                  <a:pt x="3661" y="147"/>
                </a:lnTo>
                <a:lnTo>
                  <a:pt x="3661" y="148"/>
                </a:lnTo>
                <a:lnTo>
                  <a:pt x="3662" y="148"/>
                </a:lnTo>
                <a:lnTo>
                  <a:pt x="3662" y="147"/>
                </a:lnTo>
                <a:lnTo>
                  <a:pt x="3662" y="147"/>
                </a:lnTo>
                <a:lnTo>
                  <a:pt x="3663" y="147"/>
                </a:lnTo>
                <a:lnTo>
                  <a:pt x="3663" y="146"/>
                </a:lnTo>
                <a:lnTo>
                  <a:pt x="3664" y="146"/>
                </a:lnTo>
                <a:lnTo>
                  <a:pt x="3664" y="146"/>
                </a:lnTo>
                <a:lnTo>
                  <a:pt x="3665" y="146"/>
                </a:lnTo>
                <a:lnTo>
                  <a:pt x="3665" y="145"/>
                </a:lnTo>
                <a:lnTo>
                  <a:pt x="3666" y="145"/>
                </a:lnTo>
                <a:lnTo>
                  <a:pt x="3666" y="145"/>
                </a:lnTo>
                <a:lnTo>
                  <a:pt x="3667" y="145"/>
                </a:lnTo>
                <a:lnTo>
                  <a:pt x="3667" y="146"/>
                </a:lnTo>
                <a:lnTo>
                  <a:pt x="3668" y="146"/>
                </a:lnTo>
                <a:lnTo>
                  <a:pt x="3668" y="145"/>
                </a:lnTo>
                <a:lnTo>
                  <a:pt x="3668" y="146"/>
                </a:lnTo>
                <a:lnTo>
                  <a:pt x="3669" y="145"/>
                </a:lnTo>
                <a:lnTo>
                  <a:pt x="3670" y="146"/>
                </a:lnTo>
                <a:lnTo>
                  <a:pt x="3670" y="147"/>
                </a:lnTo>
                <a:lnTo>
                  <a:pt x="3670" y="147"/>
                </a:lnTo>
                <a:lnTo>
                  <a:pt x="3671" y="146"/>
                </a:lnTo>
                <a:lnTo>
                  <a:pt x="3671" y="146"/>
                </a:lnTo>
                <a:lnTo>
                  <a:pt x="3672" y="146"/>
                </a:lnTo>
                <a:lnTo>
                  <a:pt x="3672" y="146"/>
                </a:lnTo>
                <a:lnTo>
                  <a:pt x="3673" y="146"/>
                </a:lnTo>
                <a:lnTo>
                  <a:pt x="3673" y="146"/>
                </a:lnTo>
                <a:lnTo>
                  <a:pt x="3674" y="146"/>
                </a:lnTo>
                <a:lnTo>
                  <a:pt x="3674" y="147"/>
                </a:lnTo>
                <a:lnTo>
                  <a:pt x="3675" y="146"/>
                </a:lnTo>
                <a:lnTo>
                  <a:pt x="3675" y="146"/>
                </a:lnTo>
                <a:lnTo>
                  <a:pt x="3676" y="146"/>
                </a:lnTo>
                <a:lnTo>
                  <a:pt x="3676" y="146"/>
                </a:lnTo>
                <a:lnTo>
                  <a:pt x="3676" y="146"/>
                </a:lnTo>
                <a:lnTo>
                  <a:pt x="3677" y="146"/>
                </a:lnTo>
                <a:lnTo>
                  <a:pt x="3677" y="147"/>
                </a:lnTo>
                <a:lnTo>
                  <a:pt x="3678" y="147"/>
                </a:lnTo>
                <a:lnTo>
                  <a:pt x="3679" y="148"/>
                </a:lnTo>
                <a:lnTo>
                  <a:pt x="3679" y="148"/>
                </a:lnTo>
                <a:lnTo>
                  <a:pt x="3679" y="148"/>
                </a:lnTo>
                <a:lnTo>
                  <a:pt x="3680" y="149"/>
                </a:lnTo>
                <a:lnTo>
                  <a:pt x="3680" y="149"/>
                </a:lnTo>
                <a:lnTo>
                  <a:pt x="3681" y="149"/>
                </a:lnTo>
                <a:lnTo>
                  <a:pt x="3681" y="148"/>
                </a:lnTo>
                <a:lnTo>
                  <a:pt x="3682" y="147"/>
                </a:lnTo>
                <a:lnTo>
                  <a:pt x="3682" y="146"/>
                </a:lnTo>
                <a:lnTo>
                  <a:pt x="3683" y="146"/>
                </a:lnTo>
                <a:lnTo>
                  <a:pt x="3683" y="146"/>
                </a:lnTo>
                <a:lnTo>
                  <a:pt x="3684" y="146"/>
                </a:lnTo>
                <a:lnTo>
                  <a:pt x="3684" y="147"/>
                </a:lnTo>
                <a:lnTo>
                  <a:pt x="3685" y="149"/>
                </a:lnTo>
                <a:lnTo>
                  <a:pt x="3685" y="146"/>
                </a:lnTo>
                <a:lnTo>
                  <a:pt x="3685" y="145"/>
                </a:lnTo>
                <a:lnTo>
                  <a:pt x="3686" y="145"/>
                </a:lnTo>
                <a:lnTo>
                  <a:pt x="3686" y="145"/>
                </a:lnTo>
                <a:lnTo>
                  <a:pt x="3687" y="145"/>
                </a:lnTo>
                <a:lnTo>
                  <a:pt x="3688" y="145"/>
                </a:lnTo>
                <a:lnTo>
                  <a:pt x="3688" y="145"/>
                </a:lnTo>
                <a:lnTo>
                  <a:pt x="3688" y="144"/>
                </a:lnTo>
                <a:lnTo>
                  <a:pt x="3689" y="144"/>
                </a:lnTo>
                <a:lnTo>
                  <a:pt x="3689" y="144"/>
                </a:lnTo>
                <a:lnTo>
                  <a:pt x="3690" y="144"/>
                </a:lnTo>
                <a:lnTo>
                  <a:pt x="3690" y="144"/>
                </a:lnTo>
                <a:lnTo>
                  <a:pt x="3691" y="143"/>
                </a:lnTo>
                <a:lnTo>
                  <a:pt x="3691" y="143"/>
                </a:lnTo>
                <a:lnTo>
                  <a:pt x="3692" y="143"/>
                </a:lnTo>
                <a:lnTo>
                  <a:pt x="3692" y="144"/>
                </a:lnTo>
                <a:lnTo>
                  <a:pt x="3693" y="144"/>
                </a:lnTo>
                <a:lnTo>
                  <a:pt x="3693" y="144"/>
                </a:lnTo>
                <a:lnTo>
                  <a:pt x="3693" y="146"/>
                </a:lnTo>
                <a:lnTo>
                  <a:pt x="3694" y="146"/>
                </a:lnTo>
                <a:lnTo>
                  <a:pt x="3694" y="146"/>
                </a:lnTo>
                <a:lnTo>
                  <a:pt x="3695" y="147"/>
                </a:lnTo>
                <a:lnTo>
                  <a:pt x="3695" y="146"/>
                </a:lnTo>
                <a:lnTo>
                  <a:pt x="3696" y="146"/>
                </a:lnTo>
                <a:lnTo>
                  <a:pt x="3696" y="146"/>
                </a:lnTo>
                <a:lnTo>
                  <a:pt x="3697" y="146"/>
                </a:lnTo>
                <a:lnTo>
                  <a:pt x="3697" y="146"/>
                </a:lnTo>
                <a:lnTo>
                  <a:pt x="3698" y="146"/>
                </a:lnTo>
                <a:lnTo>
                  <a:pt x="3698" y="148"/>
                </a:lnTo>
                <a:lnTo>
                  <a:pt x="3699" y="148"/>
                </a:lnTo>
                <a:lnTo>
                  <a:pt x="3699" y="148"/>
                </a:lnTo>
                <a:lnTo>
                  <a:pt x="3700" y="148"/>
                </a:lnTo>
                <a:lnTo>
                  <a:pt x="3700" y="148"/>
                </a:lnTo>
                <a:lnTo>
                  <a:pt x="3701" y="147"/>
                </a:lnTo>
                <a:lnTo>
                  <a:pt x="3701" y="147"/>
                </a:lnTo>
                <a:lnTo>
                  <a:pt x="3702" y="148"/>
                </a:lnTo>
                <a:lnTo>
                  <a:pt x="3702" y="148"/>
                </a:lnTo>
                <a:lnTo>
                  <a:pt x="3702" y="148"/>
                </a:lnTo>
                <a:lnTo>
                  <a:pt x="3703" y="148"/>
                </a:lnTo>
                <a:lnTo>
                  <a:pt x="3703" y="148"/>
                </a:lnTo>
                <a:lnTo>
                  <a:pt x="3704" y="149"/>
                </a:lnTo>
                <a:lnTo>
                  <a:pt x="3704" y="149"/>
                </a:lnTo>
                <a:lnTo>
                  <a:pt x="3705" y="149"/>
                </a:lnTo>
                <a:lnTo>
                  <a:pt x="3705" y="149"/>
                </a:lnTo>
                <a:lnTo>
                  <a:pt x="3706" y="149"/>
                </a:lnTo>
                <a:lnTo>
                  <a:pt x="3706" y="150"/>
                </a:lnTo>
                <a:lnTo>
                  <a:pt x="3707" y="150"/>
                </a:lnTo>
                <a:lnTo>
                  <a:pt x="3707" y="151"/>
                </a:lnTo>
                <a:lnTo>
                  <a:pt x="3708" y="151"/>
                </a:lnTo>
                <a:lnTo>
                  <a:pt x="3708" y="151"/>
                </a:lnTo>
                <a:lnTo>
                  <a:pt x="3708" y="151"/>
                </a:lnTo>
                <a:lnTo>
                  <a:pt x="3709" y="152"/>
                </a:lnTo>
                <a:lnTo>
                  <a:pt x="3710" y="153"/>
                </a:lnTo>
                <a:lnTo>
                  <a:pt x="3710" y="153"/>
                </a:lnTo>
                <a:lnTo>
                  <a:pt x="3711" y="153"/>
                </a:lnTo>
                <a:lnTo>
                  <a:pt x="3711" y="152"/>
                </a:lnTo>
                <a:lnTo>
                  <a:pt x="3711" y="152"/>
                </a:lnTo>
                <a:lnTo>
                  <a:pt x="3712" y="152"/>
                </a:lnTo>
                <a:lnTo>
                  <a:pt x="3712" y="152"/>
                </a:lnTo>
                <a:lnTo>
                  <a:pt x="3713" y="152"/>
                </a:lnTo>
                <a:lnTo>
                  <a:pt x="3713" y="153"/>
                </a:lnTo>
                <a:lnTo>
                  <a:pt x="3714" y="153"/>
                </a:lnTo>
                <a:lnTo>
                  <a:pt x="3714" y="153"/>
                </a:lnTo>
                <a:lnTo>
                  <a:pt x="3715" y="154"/>
                </a:lnTo>
                <a:lnTo>
                  <a:pt x="3715" y="154"/>
                </a:lnTo>
                <a:lnTo>
                  <a:pt x="3716" y="154"/>
                </a:lnTo>
                <a:lnTo>
                  <a:pt x="3716" y="154"/>
                </a:lnTo>
                <a:lnTo>
                  <a:pt x="3716" y="150"/>
                </a:lnTo>
                <a:lnTo>
                  <a:pt x="3717" y="148"/>
                </a:lnTo>
                <a:lnTo>
                  <a:pt x="3717" y="146"/>
                </a:lnTo>
                <a:lnTo>
                  <a:pt x="3718" y="146"/>
                </a:lnTo>
                <a:lnTo>
                  <a:pt x="3719" y="146"/>
                </a:lnTo>
                <a:lnTo>
                  <a:pt x="3719" y="146"/>
                </a:lnTo>
                <a:lnTo>
                  <a:pt x="3719" y="144"/>
                </a:lnTo>
                <a:lnTo>
                  <a:pt x="3720" y="143"/>
                </a:lnTo>
                <a:lnTo>
                  <a:pt x="3720" y="142"/>
                </a:lnTo>
                <a:lnTo>
                  <a:pt x="3721" y="142"/>
                </a:lnTo>
                <a:lnTo>
                  <a:pt x="3721" y="141"/>
                </a:lnTo>
                <a:lnTo>
                  <a:pt x="3722" y="139"/>
                </a:lnTo>
                <a:lnTo>
                  <a:pt x="3722" y="136"/>
                </a:lnTo>
                <a:lnTo>
                  <a:pt x="3723" y="133"/>
                </a:lnTo>
                <a:lnTo>
                  <a:pt x="3723" y="128"/>
                </a:lnTo>
                <a:lnTo>
                  <a:pt x="3724" y="123"/>
                </a:lnTo>
                <a:lnTo>
                  <a:pt x="3724" y="123"/>
                </a:lnTo>
                <a:lnTo>
                  <a:pt x="3725" y="122"/>
                </a:lnTo>
                <a:lnTo>
                  <a:pt x="3725" y="118"/>
                </a:lnTo>
                <a:lnTo>
                  <a:pt x="3725" y="118"/>
                </a:lnTo>
                <a:lnTo>
                  <a:pt x="3726" y="119"/>
                </a:lnTo>
                <a:lnTo>
                  <a:pt x="3726" y="118"/>
                </a:lnTo>
                <a:lnTo>
                  <a:pt x="3727" y="118"/>
                </a:lnTo>
                <a:lnTo>
                  <a:pt x="3728" y="117"/>
                </a:lnTo>
                <a:lnTo>
                  <a:pt x="3728" y="117"/>
                </a:lnTo>
                <a:lnTo>
                  <a:pt x="3728" y="116"/>
                </a:lnTo>
                <a:lnTo>
                  <a:pt x="3729" y="116"/>
                </a:lnTo>
                <a:lnTo>
                  <a:pt x="3729" y="116"/>
                </a:lnTo>
                <a:lnTo>
                  <a:pt x="3730" y="118"/>
                </a:lnTo>
                <a:lnTo>
                  <a:pt x="3730" y="120"/>
                </a:lnTo>
                <a:lnTo>
                  <a:pt x="3731" y="121"/>
                </a:lnTo>
                <a:lnTo>
                  <a:pt x="3731" y="123"/>
                </a:lnTo>
                <a:lnTo>
                  <a:pt x="3732" y="125"/>
                </a:lnTo>
                <a:lnTo>
                  <a:pt x="3732" y="125"/>
                </a:lnTo>
                <a:lnTo>
                  <a:pt x="3733" y="126"/>
                </a:lnTo>
                <a:lnTo>
                  <a:pt x="3733" y="126"/>
                </a:lnTo>
                <a:lnTo>
                  <a:pt x="3734" y="126"/>
                </a:lnTo>
                <a:lnTo>
                  <a:pt x="3734" y="127"/>
                </a:lnTo>
                <a:lnTo>
                  <a:pt x="3734" y="126"/>
                </a:lnTo>
                <a:lnTo>
                  <a:pt x="3735" y="126"/>
                </a:lnTo>
                <a:lnTo>
                  <a:pt x="3735" y="126"/>
                </a:lnTo>
                <a:lnTo>
                  <a:pt x="3736" y="127"/>
                </a:lnTo>
                <a:lnTo>
                  <a:pt x="3736" y="127"/>
                </a:lnTo>
                <a:lnTo>
                  <a:pt x="3737" y="128"/>
                </a:lnTo>
                <a:lnTo>
                  <a:pt x="3737" y="128"/>
                </a:lnTo>
                <a:lnTo>
                  <a:pt x="3738" y="129"/>
                </a:lnTo>
                <a:lnTo>
                  <a:pt x="3738" y="129"/>
                </a:lnTo>
                <a:lnTo>
                  <a:pt x="3739" y="130"/>
                </a:lnTo>
                <a:lnTo>
                  <a:pt x="3739" y="132"/>
                </a:lnTo>
                <a:lnTo>
                  <a:pt x="3740" y="135"/>
                </a:lnTo>
                <a:lnTo>
                  <a:pt x="3740" y="135"/>
                </a:lnTo>
                <a:lnTo>
                  <a:pt x="3741" y="135"/>
                </a:lnTo>
                <a:lnTo>
                  <a:pt x="3741" y="135"/>
                </a:lnTo>
                <a:lnTo>
                  <a:pt x="3742" y="135"/>
                </a:lnTo>
                <a:lnTo>
                  <a:pt x="3742" y="135"/>
                </a:lnTo>
                <a:lnTo>
                  <a:pt x="3742" y="136"/>
                </a:lnTo>
                <a:lnTo>
                  <a:pt x="3743" y="135"/>
                </a:lnTo>
                <a:lnTo>
                  <a:pt x="3743" y="135"/>
                </a:lnTo>
                <a:lnTo>
                  <a:pt x="3744" y="136"/>
                </a:lnTo>
                <a:lnTo>
                  <a:pt x="3744" y="137"/>
                </a:lnTo>
                <a:lnTo>
                  <a:pt x="3745" y="138"/>
                </a:lnTo>
                <a:lnTo>
                  <a:pt x="3745" y="138"/>
                </a:lnTo>
                <a:lnTo>
                  <a:pt x="3746" y="141"/>
                </a:lnTo>
                <a:lnTo>
                  <a:pt x="3746" y="143"/>
                </a:lnTo>
                <a:lnTo>
                  <a:pt x="3747" y="143"/>
                </a:lnTo>
                <a:lnTo>
                  <a:pt x="3747" y="143"/>
                </a:lnTo>
                <a:lnTo>
                  <a:pt x="3748" y="143"/>
                </a:lnTo>
                <a:lnTo>
                  <a:pt x="3748" y="145"/>
                </a:lnTo>
                <a:lnTo>
                  <a:pt x="3749" y="144"/>
                </a:lnTo>
                <a:lnTo>
                  <a:pt x="3749" y="144"/>
                </a:lnTo>
                <a:lnTo>
                  <a:pt x="3750" y="144"/>
                </a:lnTo>
                <a:lnTo>
                  <a:pt x="3750" y="143"/>
                </a:lnTo>
                <a:lnTo>
                  <a:pt x="3751" y="141"/>
                </a:lnTo>
                <a:lnTo>
                  <a:pt x="3751" y="141"/>
                </a:lnTo>
                <a:lnTo>
                  <a:pt x="3751" y="141"/>
                </a:lnTo>
                <a:lnTo>
                  <a:pt x="3752" y="140"/>
                </a:lnTo>
                <a:lnTo>
                  <a:pt x="3752" y="140"/>
                </a:lnTo>
                <a:lnTo>
                  <a:pt x="3753" y="141"/>
                </a:lnTo>
                <a:lnTo>
                  <a:pt x="3753" y="141"/>
                </a:lnTo>
                <a:lnTo>
                  <a:pt x="3754" y="143"/>
                </a:lnTo>
                <a:lnTo>
                  <a:pt x="3754" y="146"/>
                </a:lnTo>
                <a:lnTo>
                  <a:pt x="3755" y="147"/>
                </a:lnTo>
                <a:lnTo>
                  <a:pt x="3755" y="149"/>
                </a:lnTo>
                <a:lnTo>
                  <a:pt x="3756" y="149"/>
                </a:lnTo>
                <a:lnTo>
                  <a:pt x="3756" y="150"/>
                </a:lnTo>
                <a:lnTo>
                  <a:pt x="3757" y="151"/>
                </a:lnTo>
                <a:lnTo>
                  <a:pt x="3757" y="151"/>
                </a:lnTo>
                <a:lnTo>
                  <a:pt x="3757" y="151"/>
                </a:lnTo>
                <a:lnTo>
                  <a:pt x="3758" y="151"/>
                </a:lnTo>
                <a:lnTo>
                  <a:pt x="3759" y="150"/>
                </a:lnTo>
                <a:lnTo>
                  <a:pt x="3759" y="150"/>
                </a:lnTo>
                <a:lnTo>
                  <a:pt x="3759" y="149"/>
                </a:lnTo>
                <a:lnTo>
                  <a:pt x="3760" y="149"/>
                </a:lnTo>
                <a:lnTo>
                  <a:pt x="3760" y="149"/>
                </a:lnTo>
                <a:lnTo>
                  <a:pt x="3761" y="149"/>
                </a:lnTo>
                <a:lnTo>
                  <a:pt x="3761" y="150"/>
                </a:lnTo>
                <a:lnTo>
                  <a:pt x="3762" y="150"/>
                </a:lnTo>
                <a:lnTo>
                  <a:pt x="3762" y="151"/>
                </a:lnTo>
                <a:lnTo>
                  <a:pt x="3763" y="151"/>
                </a:lnTo>
                <a:lnTo>
                  <a:pt x="3763" y="151"/>
                </a:lnTo>
                <a:lnTo>
                  <a:pt x="3764" y="151"/>
                </a:lnTo>
                <a:lnTo>
                  <a:pt x="3764" y="152"/>
                </a:lnTo>
                <a:lnTo>
                  <a:pt x="3765" y="152"/>
                </a:lnTo>
                <a:lnTo>
                  <a:pt x="3765" y="153"/>
                </a:lnTo>
                <a:lnTo>
                  <a:pt x="3765" y="152"/>
                </a:lnTo>
                <a:lnTo>
                  <a:pt x="3766" y="152"/>
                </a:lnTo>
                <a:lnTo>
                  <a:pt x="3766" y="152"/>
                </a:lnTo>
                <a:lnTo>
                  <a:pt x="3767" y="152"/>
                </a:lnTo>
                <a:lnTo>
                  <a:pt x="3768" y="152"/>
                </a:lnTo>
                <a:lnTo>
                  <a:pt x="3768" y="152"/>
                </a:lnTo>
                <a:lnTo>
                  <a:pt x="3768" y="152"/>
                </a:lnTo>
                <a:lnTo>
                  <a:pt x="3769" y="154"/>
                </a:lnTo>
                <a:lnTo>
                  <a:pt x="3769" y="154"/>
                </a:lnTo>
                <a:lnTo>
                  <a:pt x="3770" y="155"/>
                </a:lnTo>
                <a:lnTo>
                  <a:pt x="3770" y="155"/>
                </a:lnTo>
                <a:lnTo>
                  <a:pt x="3771" y="155"/>
                </a:lnTo>
                <a:lnTo>
                  <a:pt x="3771" y="153"/>
                </a:lnTo>
                <a:lnTo>
                  <a:pt x="3772" y="154"/>
                </a:lnTo>
                <a:lnTo>
                  <a:pt x="3772" y="154"/>
                </a:lnTo>
                <a:lnTo>
                  <a:pt x="3773" y="154"/>
                </a:lnTo>
                <a:lnTo>
                  <a:pt x="3773" y="154"/>
                </a:lnTo>
                <a:lnTo>
                  <a:pt x="3774" y="154"/>
                </a:lnTo>
                <a:lnTo>
                  <a:pt x="3774" y="155"/>
                </a:lnTo>
                <a:lnTo>
                  <a:pt x="3774" y="155"/>
                </a:lnTo>
                <a:lnTo>
                  <a:pt x="3775" y="155"/>
                </a:lnTo>
                <a:lnTo>
                  <a:pt x="3775" y="156"/>
                </a:lnTo>
                <a:lnTo>
                  <a:pt x="3776" y="157"/>
                </a:lnTo>
                <a:lnTo>
                  <a:pt x="3777" y="157"/>
                </a:lnTo>
                <a:lnTo>
                  <a:pt x="3777" y="157"/>
                </a:lnTo>
                <a:lnTo>
                  <a:pt x="3777" y="156"/>
                </a:lnTo>
                <a:lnTo>
                  <a:pt x="3778" y="156"/>
                </a:lnTo>
                <a:lnTo>
                  <a:pt x="3778" y="156"/>
                </a:lnTo>
                <a:lnTo>
                  <a:pt x="3779" y="156"/>
                </a:lnTo>
                <a:lnTo>
                  <a:pt x="3779" y="156"/>
                </a:lnTo>
                <a:lnTo>
                  <a:pt x="3780" y="156"/>
                </a:lnTo>
                <a:lnTo>
                  <a:pt x="3780" y="156"/>
                </a:lnTo>
                <a:lnTo>
                  <a:pt x="3781" y="156"/>
                </a:lnTo>
                <a:lnTo>
                  <a:pt x="3781" y="156"/>
                </a:lnTo>
                <a:lnTo>
                  <a:pt x="3782" y="156"/>
                </a:lnTo>
                <a:lnTo>
                  <a:pt x="3782" y="156"/>
                </a:lnTo>
                <a:lnTo>
                  <a:pt x="3782" y="156"/>
                </a:lnTo>
                <a:lnTo>
                  <a:pt x="3783" y="155"/>
                </a:lnTo>
                <a:lnTo>
                  <a:pt x="3783" y="156"/>
                </a:lnTo>
                <a:lnTo>
                  <a:pt x="3784" y="156"/>
                </a:lnTo>
                <a:lnTo>
                  <a:pt x="3784" y="156"/>
                </a:lnTo>
                <a:lnTo>
                  <a:pt x="3785" y="156"/>
                </a:lnTo>
                <a:lnTo>
                  <a:pt x="3785" y="156"/>
                </a:lnTo>
                <a:lnTo>
                  <a:pt x="3786" y="156"/>
                </a:lnTo>
                <a:lnTo>
                  <a:pt x="3786" y="156"/>
                </a:lnTo>
                <a:lnTo>
                  <a:pt x="3787" y="156"/>
                </a:lnTo>
                <a:lnTo>
                  <a:pt x="3787" y="156"/>
                </a:lnTo>
                <a:lnTo>
                  <a:pt x="3788" y="157"/>
                </a:lnTo>
                <a:lnTo>
                  <a:pt x="3788" y="157"/>
                </a:lnTo>
                <a:lnTo>
                  <a:pt x="3789" y="157"/>
                </a:lnTo>
                <a:lnTo>
                  <a:pt x="3789" y="157"/>
                </a:lnTo>
                <a:lnTo>
                  <a:pt x="3790" y="157"/>
                </a:lnTo>
                <a:lnTo>
                  <a:pt x="3790" y="157"/>
                </a:lnTo>
                <a:lnTo>
                  <a:pt x="3791" y="157"/>
                </a:lnTo>
                <a:lnTo>
                  <a:pt x="3791" y="157"/>
                </a:lnTo>
                <a:lnTo>
                  <a:pt x="3791" y="157"/>
                </a:lnTo>
                <a:lnTo>
                  <a:pt x="3792" y="156"/>
                </a:lnTo>
                <a:lnTo>
                  <a:pt x="3792" y="156"/>
                </a:lnTo>
                <a:lnTo>
                  <a:pt x="3793" y="156"/>
                </a:lnTo>
                <a:lnTo>
                  <a:pt x="3793" y="154"/>
                </a:lnTo>
                <a:lnTo>
                  <a:pt x="3794" y="154"/>
                </a:lnTo>
                <a:lnTo>
                  <a:pt x="3794" y="153"/>
                </a:lnTo>
                <a:lnTo>
                  <a:pt x="3795" y="153"/>
                </a:lnTo>
                <a:lnTo>
                  <a:pt x="3795" y="152"/>
                </a:lnTo>
                <a:lnTo>
                  <a:pt x="3796" y="153"/>
                </a:lnTo>
                <a:lnTo>
                  <a:pt x="3796" y="153"/>
                </a:lnTo>
                <a:lnTo>
                  <a:pt x="3797" y="153"/>
                </a:lnTo>
                <a:lnTo>
                  <a:pt x="3797" y="153"/>
                </a:lnTo>
                <a:lnTo>
                  <a:pt x="3797" y="152"/>
                </a:lnTo>
                <a:lnTo>
                  <a:pt x="3798" y="152"/>
                </a:lnTo>
                <a:lnTo>
                  <a:pt x="3799" y="152"/>
                </a:lnTo>
                <a:lnTo>
                  <a:pt x="3799" y="152"/>
                </a:lnTo>
                <a:lnTo>
                  <a:pt x="3800" y="152"/>
                </a:lnTo>
                <a:lnTo>
                  <a:pt x="3800" y="152"/>
                </a:lnTo>
                <a:lnTo>
                  <a:pt x="3800" y="152"/>
                </a:lnTo>
                <a:lnTo>
                  <a:pt x="3801" y="152"/>
                </a:lnTo>
                <a:lnTo>
                  <a:pt x="3801" y="151"/>
                </a:lnTo>
                <a:lnTo>
                  <a:pt x="3802" y="151"/>
                </a:lnTo>
                <a:lnTo>
                  <a:pt x="3802" y="151"/>
                </a:lnTo>
                <a:lnTo>
                  <a:pt x="3803" y="151"/>
                </a:lnTo>
                <a:lnTo>
                  <a:pt x="3803" y="151"/>
                </a:lnTo>
                <a:lnTo>
                  <a:pt x="3804" y="151"/>
                </a:lnTo>
                <a:lnTo>
                  <a:pt x="3804" y="151"/>
                </a:lnTo>
                <a:lnTo>
                  <a:pt x="3805" y="151"/>
                </a:lnTo>
                <a:lnTo>
                  <a:pt x="3805" y="153"/>
                </a:lnTo>
                <a:lnTo>
                  <a:pt x="3805" y="152"/>
                </a:lnTo>
                <a:lnTo>
                  <a:pt x="3806" y="152"/>
                </a:lnTo>
                <a:lnTo>
                  <a:pt x="3806" y="152"/>
                </a:lnTo>
                <a:lnTo>
                  <a:pt x="3807" y="152"/>
                </a:lnTo>
                <a:lnTo>
                  <a:pt x="3808" y="152"/>
                </a:lnTo>
                <a:lnTo>
                  <a:pt x="3808" y="153"/>
                </a:lnTo>
                <a:lnTo>
                  <a:pt x="3808" y="153"/>
                </a:lnTo>
                <a:lnTo>
                  <a:pt x="3809" y="153"/>
                </a:lnTo>
                <a:lnTo>
                  <a:pt x="3809" y="153"/>
                </a:lnTo>
                <a:lnTo>
                  <a:pt x="3810" y="153"/>
                </a:lnTo>
                <a:lnTo>
                  <a:pt x="3810" y="152"/>
                </a:lnTo>
                <a:lnTo>
                  <a:pt x="3811" y="152"/>
                </a:lnTo>
                <a:lnTo>
                  <a:pt x="3811" y="152"/>
                </a:lnTo>
                <a:lnTo>
                  <a:pt x="3812" y="152"/>
                </a:lnTo>
                <a:lnTo>
                  <a:pt x="3812" y="152"/>
                </a:lnTo>
                <a:lnTo>
                  <a:pt x="3813" y="152"/>
                </a:lnTo>
                <a:lnTo>
                  <a:pt x="3813" y="152"/>
                </a:lnTo>
                <a:lnTo>
                  <a:pt x="3814" y="151"/>
                </a:lnTo>
                <a:lnTo>
                  <a:pt x="3814" y="151"/>
                </a:lnTo>
                <a:lnTo>
                  <a:pt x="3814" y="152"/>
                </a:lnTo>
                <a:lnTo>
                  <a:pt x="3815" y="151"/>
                </a:lnTo>
                <a:lnTo>
                  <a:pt x="3815" y="152"/>
                </a:lnTo>
                <a:lnTo>
                  <a:pt x="3816" y="149"/>
                </a:lnTo>
                <a:lnTo>
                  <a:pt x="3817" y="149"/>
                </a:lnTo>
                <a:lnTo>
                  <a:pt x="3817" y="149"/>
                </a:lnTo>
                <a:lnTo>
                  <a:pt x="3817" y="149"/>
                </a:lnTo>
                <a:lnTo>
                  <a:pt x="3818" y="150"/>
                </a:lnTo>
                <a:lnTo>
                  <a:pt x="3818" y="150"/>
                </a:lnTo>
                <a:lnTo>
                  <a:pt x="3819" y="150"/>
                </a:lnTo>
                <a:lnTo>
                  <a:pt x="3819" y="150"/>
                </a:lnTo>
                <a:lnTo>
                  <a:pt x="3820" y="150"/>
                </a:lnTo>
                <a:lnTo>
                  <a:pt x="3820" y="151"/>
                </a:lnTo>
                <a:lnTo>
                  <a:pt x="3821" y="151"/>
                </a:lnTo>
                <a:lnTo>
                  <a:pt x="3821" y="149"/>
                </a:lnTo>
                <a:lnTo>
                  <a:pt x="3822" y="148"/>
                </a:lnTo>
                <a:lnTo>
                  <a:pt x="3822" y="148"/>
                </a:lnTo>
                <a:lnTo>
                  <a:pt x="3822" y="148"/>
                </a:lnTo>
                <a:lnTo>
                  <a:pt x="3823" y="147"/>
                </a:lnTo>
                <a:lnTo>
                  <a:pt x="3823" y="147"/>
                </a:lnTo>
                <a:lnTo>
                  <a:pt x="3824" y="147"/>
                </a:lnTo>
                <a:lnTo>
                  <a:pt x="3824" y="147"/>
                </a:lnTo>
                <a:lnTo>
                  <a:pt x="3825" y="147"/>
                </a:lnTo>
                <a:lnTo>
                  <a:pt x="3825" y="147"/>
                </a:lnTo>
                <a:lnTo>
                  <a:pt x="3826" y="146"/>
                </a:lnTo>
                <a:lnTo>
                  <a:pt x="3826" y="146"/>
                </a:lnTo>
                <a:lnTo>
                  <a:pt x="3827" y="146"/>
                </a:lnTo>
                <a:lnTo>
                  <a:pt x="3827" y="145"/>
                </a:lnTo>
                <a:lnTo>
                  <a:pt x="3828" y="146"/>
                </a:lnTo>
                <a:lnTo>
                  <a:pt x="3828" y="147"/>
                </a:lnTo>
                <a:lnTo>
                  <a:pt x="3829" y="147"/>
                </a:lnTo>
                <a:lnTo>
                  <a:pt x="3829" y="146"/>
                </a:lnTo>
                <a:lnTo>
                  <a:pt x="3830" y="146"/>
                </a:lnTo>
                <a:lnTo>
                  <a:pt x="3830" y="146"/>
                </a:lnTo>
                <a:lnTo>
                  <a:pt x="3831" y="146"/>
                </a:lnTo>
                <a:lnTo>
                  <a:pt x="3831" y="146"/>
                </a:lnTo>
                <a:lnTo>
                  <a:pt x="3831" y="146"/>
                </a:lnTo>
                <a:lnTo>
                  <a:pt x="3832" y="146"/>
                </a:lnTo>
                <a:lnTo>
                  <a:pt x="3832" y="147"/>
                </a:lnTo>
                <a:lnTo>
                  <a:pt x="3833" y="146"/>
                </a:lnTo>
                <a:lnTo>
                  <a:pt x="3833" y="146"/>
                </a:lnTo>
                <a:lnTo>
                  <a:pt x="3834" y="146"/>
                </a:lnTo>
                <a:lnTo>
                  <a:pt x="3834" y="146"/>
                </a:lnTo>
                <a:lnTo>
                  <a:pt x="3835" y="146"/>
                </a:lnTo>
                <a:lnTo>
                  <a:pt x="3835" y="146"/>
                </a:lnTo>
                <a:lnTo>
                  <a:pt x="3836" y="147"/>
                </a:lnTo>
                <a:lnTo>
                  <a:pt x="3836" y="147"/>
                </a:lnTo>
                <a:lnTo>
                  <a:pt x="3837" y="148"/>
                </a:lnTo>
                <a:lnTo>
                  <a:pt x="3837" y="148"/>
                </a:lnTo>
                <a:lnTo>
                  <a:pt x="3838" y="148"/>
                </a:lnTo>
                <a:lnTo>
                  <a:pt x="3838" y="149"/>
                </a:lnTo>
                <a:lnTo>
                  <a:pt x="3839" y="149"/>
                </a:lnTo>
                <a:lnTo>
                  <a:pt x="3839" y="149"/>
                </a:lnTo>
                <a:lnTo>
                  <a:pt x="3840" y="148"/>
                </a:lnTo>
                <a:lnTo>
                  <a:pt x="3840" y="147"/>
                </a:lnTo>
                <a:lnTo>
                  <a:pt x="3840" y="146"/>
                </a:lnTo>
                <a:lnTo>
                  <a:pt x="3841" y="146"/>
                </a:lnTo>
                <a:lnTo>
                  <a:pt x="3841" y="146"/>
                </a:lnTo>
                <a:lnTo>
                  <a:pt x="3842" y="145"/>
                </a:lnTo>
                <a:lnTo>
                  <a:pt x="3842" y="145"/>
                </a:lnTo>
                <a:lnTo>
                  <a:pt x="3843" y="145"/>
                </a:lnTo>
                <a:lnTo>
                  <a:pt x="3843" y="145"/>
                </a:lnTo>
                <a:lnTo>
                  <a:pt x="3844" y="145"/>
                </a:lnTo>
                <a:lnTo>
                  <a:pt x="3844" y="145"/>
                </a:lnTo>
                <a:lnTo>
                  <a:pt x="3845" y="145"/>
                </a:lnTo>
                <a:lnTo>
                  <a:pt x="3845" y="145"/>
                </a:lnTo>
                <a:lnTo>
                  <a:pt x="3845" y="145"/>
                </a:lnTo>
                <a:lnTo>
                  <a:pt x="3846" y="145"/>
                </a:lnTo>
                <a:lnTo>
                  <a:pt x="3846" y="144"/>
                </a:lnTo>
                <a:lnTo>
                  <a:pt x="3847" y="144"/>
                </a:lnTo>
                <a:lnTo>
                  <a:pt x="3848" y="144"/>
                </a:lnTo>
                <a:lnTo>
                  <a:pt x="3848" y="144"/>
                </a:lnTo>
                <a:lnTo>
                  <a:pt x="3848" y="144"/>
                </a:lnTo>
                <a:lnTo>
                  <a:pt x="3849" y="143"/>
                </a:lnTo>
                <a:lnTo>
                  <a:pt x="3849" y="143"/>
                </a:lnTo>
                <a:lnTo>
                  <a:pt x="3850" y="143"/>
                </a:lnTo>
                <a:lnTo>
                  <a:pt x="3850" y="144"/>
                </a:lnTo>
                <a:lnTo>
                  <a:pt x="3851" y="144"/>
                </a:lnTo>
                <a:lnTo>
                  <a:pt x="3851" y="144"/>
                </a:lnTo>
                <a:lnTo>
                  <a:pt x="3852" y="146"/>
                </a:lnTo>
                <a:lnTo>
                  <a:pt x="3852" y="146"/>
                </a:lnTo>
                <a:lnTo>
                  <a:pt x="3853" y="146"/>
                </a:lnTo>
                <a:lnTo>
                  <a:pt x="3853" y="147"/>
                </a:lnTo>
                <a:lnTo>
                  <a:pt x="3854" y="146"/>
                </a:lnTo>
                <a:lnTo>
                  <a:pt x="3854" y="146"/>
                </a:lnTo>
                <a:lnTo>
                  <a:pt x="3854" y="146"/>
                </a:lnTo>
                <a:lnTo>
                  <a:pt x="3855" y="146"/>
                </a:lnTo>
                <a:lnTo>
                  <a:pt x="3855" y="146"/>
                </a:lnTo>
                <a:lnTo>
                  <a:pt x="3856" y="146"/>
                </a:lnTo>
                <a:lnTo>
                  <a:pt x="3857" y="148"/>
                </a:lnTo>
                <a:lnTo>
                  <a:pt x="3857" y="148"/>
                </a:lnTo>
                <a:lnTo>
                  <a:pt x="3857" y="148"/>
                </a:lnTo>
                <a:lnTo>
                  <a:pt x="3858" y="148"/>
                </a:lnTo>
                <a:lnTo>
                  <a:pt x="3858" y="148"/>
                </a:lnTo>
                <a:lnTo>
                  <a:pt x="3859" y="147"/>
                </a:lnTo>
                <a:lnTo>
                  <a:pt x="3859" y="147"/>
                </a:lnTo>
                <a:lnTo>
                  <a:pt x="3860" y="148"/>
                </a:lnTo>
                <a:lnTo>
                  <a:pt x="3860" y="148"/>
                </a:lnTo>
                <a:lnTo>
                  <a:pt x="3861" y="148"/>
                </a:lnTo>
                <a:lnTo>
                  <a:pt x="3861" y="148"/>
                </a:lnTo>
                <a:lnTo>
                  <a:pt x="3862" y="148"/>
                </a:lnTo>
                <a:lnTo>
                  <a:pt x="3862" y="149"/>
                </a:lnTo>
                <a:lnTo>
                  <a:pt x="3863" y="149"/>
                </a:lnTo>
                <a:lnTo>
                  <a:pt x="3863" y="149"/>
                </a:lnTo>
                <a:lnTo>
                  <a:pt x="3863" y="149"/>
                </a:lnTo>
                <a:lnTo>
                  <a:pt x="3864" y="149"/>
                </a:lnTo>
                <a:lnTo>
                  <a:pt x="3864" y="150"/>
                </a:lnTo>
                <a:lnTo>
                  <a:pt x="3865" y="150"/>
                </a:lnTo>
                <a:lnTo>
                  <a:pt x="3865" y="151"/>
                </a:lnTo>
                <a:lnTo>
                  <a:pt x="3866" y="151"/>
                </a:lnTo>
                <a:lnTo>
                  <a:pt x="3866" y="151"/>
                </a:lnTo>
                <a:lnTo>
                  <a:pt x="3867" y="150"/>
                </a:lnTo>
                <a:lnTo>
                  <a:pt x="3867" y="149"/>
                </a:lnTo>
                <a:lnTo>
                  <a:pt x="3868" y="148"/>
                </a:lnTo>
                <a:lnTo>
                  <a:pt x="3868" y="148"/>
                </a:lnTo>
                <a:lnTo>
                  <a:pt x="3869" y="148"/>
                </a:lnTo>
                <a:lnTo>
                  <a:pt x="3869" y="147"/>
                </a:lnTo>
                <a:lnTo>
                  <a:pt x="3870" y="146"/>
                </a:lnTo>
                <a:lnTo>
                  <a:pt x="3870" y="146"/>
                </a:lnTo>
                <a:lnTo>
                  <a:pt x="3871" y="147"/>
                </a:lnTo>
                <a:lnTo>
                  <a:pt x="3871" y="148"/>
                </a:lnTo>
                <a:lnTo>
                  <a:pt x="3871" y="149"/>
                </a:lnTo>
                <a:lnTo>
                  <a:pt x="3872" y="150"/>
                </a:lnTo>
                <a:lnTo>
                  <a:pt x="3872" y="151"/>
                </a:lnTo>
                <a:lnTo>
                  <a:pt x="3873" y="149"/>
                </a:lnTo>
                <a:lnTo>
                  <a:pt x="3873" y="149"/>
                </a:lnTo>
                <a:lnTo>
                  <a:pt x="3874" y="150"/>
                </a:lnTo>
                <a:lnTo>
                  <a:pt x="3874" y="150"/>
                </a:lnTo>
                <a:lnTo>
                  <a:pt x="3875" y="150"/>
                </a:lnTo>
                <a:lnTo>
                  <a:pt x="3875" y="150"/>
                </a:lnTo>
                <a:lnTo>
                  <a:pt x="3876" y="149"/>
                </a:lnTo>
                <a:lnTo>
                  <a:pt x="3876" y="149"/>
                </a:lnTo>
                <a:lnTo>
                  <a:pt x="3877" y="146"/>
                </a:lnTo>
                <a:lnTo>
                  <a:pt x="3877" y="145"/>
                </a:lnTo>
                <a:lnTo>
                  <a:pt x="3878" y="145"/>
                </a:lnTo>
                <a:lnTo>
                  <a:pt x="3878" y="146"/>
                </a:lnTo>
                <a:lnTo>
                  <a:pt x="3879" y="146"/>
                </a:lnTo>
                <a:lnTo>
                  <a:pt x="3879" y="146"/>
                </a:lnTo>
                <a:lnTo>
                  <a:pt x="3880" y="146"/>
                </a:lnTo>
                <a:lnTo>
                  <a:pt x="3880" y="146"/>
                </a:lnTo>
                <a:lnTo>
                  <a:pt x="3880" y="146"/>
                </a:lnTo>
                <a:lnTo>
                  <a:pt x="3881" y="146"/>
                </a:lnTo>
                <a:lnTo>
                  <a:pt x="3881" y="147"/>
                </a:lnTo>
                <a:lnTo>
                  <a:pt x="3882" y="147"/>
                </a:lnTo>
                <a:lnTo>
                  <a:pt x="3882" y="146"/>
                </a:lnTo>
                <a:lnTo>
                  <a:pt x="3883" y="145"/>
                </a:lnTo>
                <a:lnTo>
                  <a:pt x="3883" y="144"/>
                </a:lnTo>
                <a:lnTo>
                  <a:pt x="3884" y="143"/>
                </a:lnTo>
                <a:lnTo>
                  <a:pt x="3884" y="142"/>
                </a:lnTo>
                <a:lnTo>
                  <a:pt x="3885" y="142"/>
                </a:lnTo>
                <a:lnTo>
                  <a:pt x="3885" y="142"/>
                </a:lnTo>
                <a:lnTo>
                  <a:pt x="3886" y="142"/>
                </a:lnTo>
                <a:lnTo>
                  <a:pt x="3886" y="141"/>
                </a:lnTo>
                <a:lnTo>
                  <a:pt x="3886" y="140"/>
                </a:lnTo>
                <a:lnTo>
                  <a:pt x="3887" y="139"/>
                </a:lnTo>
                <a:lnTo>
                  <a:pt x="3888" y="138"/>
                </a:lnTo>
                <a:lnTo>
                  <a:pt x="3888" y="139"/>
                </a:lnTo>
                <a:lnTo>
                  <a:pt x="3888" y="139"/>
                </a:lnTo>
                <a:lnTo>
                  <a:pt x="3889" y="140"/>
                </a:lnTo>
                <a:lnTo>
                  <a:pt x="3889" y="140"/>
                </a:lnTo>
                <a:lnTo>
                  <a:pt x="3890" y="141"/>
                </a:lnTo>
                <a:lnTo>
                  <a:pt x="3890" y="141"/>
                </a:lnTo>
                <a:lnTo>
                  <a:pt x="3891" y="141"/>
                </a:lnTo>
                <a:lnTo>
                  <a:pt x="3891" y="141"/>
                </a:lnTo>
                <a:lnTo>
                  <a:pt x="3892" y="141"/>
                </a:lnTo>
                <a:lnTo>
                  <a:pt x="3892" y="141"/>
                </a:lnTo>
                <a:lnTo>
                  <a:pt x="3893" y="142"/>
                </a:lnTo>
                <a:lnTo>
                  <a:pt x="3893" y="142"/>
                </a:lnTo>
                <a:lnTo>
                  <a:pt x="3894" y="142"/>
                </a:lnTo>
                <a:lnTo>
                  <a:pt x="3894" y="142"/>
                </a:lnTo>
                <a:lnTo>
                  <a:pt x="3894" y="142"/>
                </a:lnTo>
                <a:lnTo>
                  <a:pt x="3895" y="143"/>
                </a:lnTo>
                <a:lnTo>
                  <a:pt x="3895" y="143"/>
                </a:lnTo>
                <a:lnTo>
                  <a:pt x="3896" y="144"/>
                </a:lnTo>
                <a:lnTo>
                  <a:pt x="3897" y="145"/>
                </a:lnTo>
                <a:lnTo>
                  <a:pt x="3897" y="146"/>
                </a:lnTo>
                <a:lnTo>
                  <a:pt x="3897" y="146"/>
                </a:lnTo>
                <a:lnTo>
                  <a:pt x="3898" y="145"/>
                </a:lnTo>
                <a:lnTo>
                  <a:pt x="3898" y="144"/>
                </a:lnTo>
                <a:lnTo>
                  <a:pt x="3899" y="144"/>
                </a:lnTo>
                <a:lnTo>
                  <a:pt x="3899" y="146"/>
                </a:lnTo>
                <a:lnTo>
                  <a:pt x="3900" y="147"/>
                </a:lnTo>
                <a:lnTo>
                  <a:pt x="3900" y="149"/>
                </a:lnTo>
                <a:lnTo>
                  <a:pt x="3901" y="150"/>
                </a:lnTo>
                <a:lnTo>
                  <a:pt x="3901" y="151"/>
                </a:lnTo>
                <a:lnTo>
                  <a:pt x="3902" y="152"/>
                </a:lnTo>
                <a:lnTo>
                  <a:pt x="3902" y="151"/>
                </a:lnTo>
                <a:lnTo>
                  <a:pt x="3903" y="152"/>
                </a:lnTo>
                <a:lnTo>
                  <a:pt x="3903" y="152"/>
                </a:lnTo>
                <a:lnTo>
                  <a:pt x="3903" y="153"/>
                </a:lnTo>
                <a:lnTo>
                  <a:pt x="3904" y="153"/>
                </a:lnTo>
                <a:lnTo>
                  <a:pt x="3904" y="153"/>
                </a:lnTo>
                <a:lnTo>
                  <a:pt x="3905" y="152"/>
                </a:lnTo>
                <a:lnTo>
                  <a:pt x="3906" y="152"/>
                </a:lnTo>
                <a:lnTo>
                  <a:pt x="3906" y="150"/>
                </a:lnTo>
                <a:lnTo>
                  <a:pt x="3906" y="149"/>
                </a:lnTo>
                <a:lnTo>
                  <a:pt x="3907" y="149"/>
                </a:lnTo>
                <a:lnTo>
                  <a:pt x="3907" y="149"/>
                </a:lnTo>
                <a:lnTo>
                  <a:pt x="3908" y="148"/>
                </a:lnTo>
                <a:lnTo>
                  <a:pt x="3908" y="148"/>
                </a:lnTo>
                <a:lnTo>
                  <a:pt x="3909" y="148"/>
                </a:lnTo>
                <a:lnTo>
                  <a:pt x="3909" y="147"/>
                </a:lnTo>
                <a:lnTo>
                  <a:pt x="3910" y="147"/>
                </a:lnTo>
                <a:lnTo>
                  <a:pt x="3910" y="146"/>
                </a:lnTo>
                <a:lnTo>
                  <a:pt x="3911" y="147"/>
                </a:lnTo>
                <a:lnTo>
                  <a:pt x="3911" y="147"/>
                </a:lnTo>
                <a:lnTo>
                  <a:pt x="3911" y="148"/>
                </a:lnTo>
                <a:lnTo>
                  <a:pt x="3912" y="149"/>
                </a:lnTo>
                <a:lnTo>
                  <a:pt x="3912" y="150"/>
                </a:lnTo>
                <a:lnTo>
                  <a:pt x="3913" y="151"/>
                </a:lnTo>
                <a:lnTo>
                  <a:pt x="3913" y="152"/>
                </a:lnTo>
                <a:lnTo>
                  <a:pt x="3914" y="152"/>
                </a:lnTo>
                <a:lnTo>
                  <a:pt x="3914" y="153"/>
                </a:lnTo>
                <a:lnTo>
                  <a:pt x="3915" y="154"/>
                </a:lnTo>
                <a:lnTo>
                  <a:pt x="3915" y="154"/>
                </a:lnTo>
                <a:lnTo>
                  <a:pt x="3916" y="153"/>
                </a:lnTo>
                <a:lnTo>
                  <a:pt x="3916" y="153"/>
                </a:lnTo>
                <a:lnTo>
                  <a:pt x="3917" y="150"/>
                </a:lnTo>
                <a:lnTo>
                  <a:pt x="3917" y="146"/>
                </a:lnTo>
                <a:lnTo>
                  <a:pt x="3918" y="139"/>
                </a:lnTo>
                <a:lnTo>
                  <a:pt x="3918" y="135"/>
                </a:lnTo>
                <a:lnTo>
                  <a:pt x="3919" y="134"/>
                </a:lnTo>
                <a:lnTo>
                  <a:pt x="3919" y="135"/>
                </a:lnTo>
                <a:lnTo>
                  <a:pt x="3920" y="135"/>
                </a:lnTo>
                <a:lnTo>
                  <a:pt x="3920" y="135"/>
                </a:lnTo>
                <a:lnTo>
                  <a:pt x="3920" y="135"/>
                </a:lnTo>
                <a:lnTo>
                  <a:pt x="3921" y="134"/>
                </a:lnTo>
                <a:lnTo>
                  <a:pt x="3921" y="133"/>
                </a:lnTo>
                <a:lnTo>
                  <a:pt x="3922" y="132"/>
                </a:lnTo>
                <a:lnTo>
                  <a:pt x="3922" y="130"/>
                </a:lnTo>
                <a:lnTo>
                  <a:pt x="3923" y="129"/>
                </a:lnTo>
                <a:lnTo>
                  <a:pt x="3923" y="127"/>
                </a:lnTo>
                <a:lnTo>
                  <a:pt x="3924" y="125"/>
                </a:lnTo>
                <a:lnTo>
                  <a:pt x="3924" y="124"/>
                </a:lnTo>
                <a:lnTo>
                  <a:pt x="3925" y="123"/>
                </a:lnTo>
                <a:lnTo>
                  <a:pt x="3925" y="125"/>
                </a:lnTo>
                <a:lnTo>
                  <a:pt x="3926" y="124"/>
                </a:lnTo>
                <a:lnTo>
                  <a:pt x="3926" y="125"/>
                </a:lnTo>
                <a:lnTo>
                  <a:pt x="3927" y="123"/>
                </a:lnTo>
                <a:lnTo>
                  <a:pt x="3927" y="125"/>
                </a:lnTo>
                <a:lnTo>
                  <a:pt x="3928" y="124"/>
                </a:lnTo>
                <a:lnTo>
                  <a:pt x="3928" y="123"/>
                </a:lnTo>
                <a:lnTo>
                  <a:pt x="3929" y="123"/>
                </a:lnTo>
                <a:lnTo>
                  <a:pt x="3929" y="123"/>
                </a:lnTo>
                <a:lnTo>
                  <a:pt x="3929" y="123"/>
                </a:lnTo>
                <a:lnTo>
                  <a:pt x="3930" y="123"/>
                </a:lnTo>
                <a:lnTo>
                  <a:pt x="3930" y="126"/>
                </a:lnTo>
                <a:lnTo>
                  <a:pt x="3931" y="126"/>
                </a:lnTo>
                <a:lnTo>
                  <a:pt x="3931" y="127"/>
                </a:lnTo>
                <a:lnTo>
                  <a:pt x="3932" y="128"/>
                </a:lnTo>
                <a:lnTo>
                  <a:pt x="3932" y="130"/>
                </a:lnTo>
                <a:lnTo>
                  <a:pt x="3933" y="132"/>
                </a:lnTo>
                <a:lnTo>
                  <a:pt x="3933" y="132"/>
                </a:lnTo>
                <a:lnTo>
                  <a:pt x="3934" y="132"/>
                </a:lnTo>
                <a:lnTo>
                  <a:pt x="3934" y="133"/>
                </a:lnTo>
                <a:lnTo>
                  <a:pt x="3934" y="134"/>
                </a:lnTo>
                <a:lnTo>
                  <a:pt x="3935" y="134"/>
                </a:lnTo>
                <a:lnTo>
                  <a:pt x="3935" y="133"/>
                </a:lnTo>
                <a:lnTo>
                  <a:pt x="3936" y="133"/>
                </a:lnTo>
                <a:lnTo>
                  <a:pt x="3937" y="133"/>
                </a:lnTo>
                <a:lnTo>
                  <a:pt x="3937" y="133"/>
                </a:lnTo>
                <a:lnTo>
                  <a:pt x="3937" y="133"/>
                </a:lnTo>
                <a:lnTo>
                  <a:pt x="3938" y="133"/>
                </a:lnTo>
                <a:lnTo>
                  <a:pt x="3938" y="132"/>
                </a:lnTo>
                <a:lnTo>
                  <a:pt x="3939" y="132"/>
                </a:lnTo>
                <a:lnTo>
                  <a:pt x="3939" y="129"/>
                </a:lnTo>
                <a:lnTo>
                  <a:pt x="3940" y="123"/>
                </a:lnTo>
                <a:lnTo>
                  <a:pt x="3940" y="122"/>
                </a:lnTo>
                <a:lnTo>
                  <a:pt x="3941" y="122"/>
                </a:lnTo>
                <a:lnTo>
                  <a:pt x="3941" y="122"/>
                </a:lnTo>
                <a:lnTo>
                  <a:pt x="3942" y="122"/>
                </a:lnTo>
                <a:lnTo>
                  <a:pt x="3942" y="122"/>
                </a:lnTo>
                <a:lnTo>
                  <a:pt x="3943" y="122"/>
                </a:lnTo>
                <a:lnTo>
                  <a:pt x="3943" y="121"/>
                </a:lnTo>
                <a:lnTo>
                  <a:pt x="3943" y="123"/>
                </a:lnTo>
                <a:lnTo>
                  <a:pt x="3944" y="123"/>
                </a:lnTo>
                <a:lnTo>
                  <a:pt x="3944" y="123"/>
                </a:lnTo>
                <a:lnTo>
                  <a:pt x="3945" y="123"/>
                </a:lnTo>
                <a:lnTo>
                  <a:pt x="3946" y="123"/>
                </a:lnTo>
                <a:lnTo>
                  <a:pt x="3946" y="123"/>
                </a:lnTo>
                <a:lnTo>
                  <a:pt x="3946" y="125"/>
                </a:lnTo>
                <a:lnTo>
                  <a:pt x="3947" y="126"/>
                </a:lnTo>
                <a:lnTo>
                  <a:pt x="3947" y="128"/>
                </a:lnTo>
                <a:lnTo>
                  <a:pt x="3948" y="128"/>
                </a:lnTo>
                <a:lnTo>
                  <a:pt x="3948" y="128"/>
                </a:lnTo>
                <a:lnTo>
                  <a:pt x="3949" y="128"/>
                </a:lnTo>
                <a:lnTo>
                  <a:pt x="3949" y="126"/>
                </a:lnTo>
                <a:lnTo>
                  <a:pt x="3950" y="124"/>
                </a:lnTo>
                <a:lnTo>
                  <a:pt x="3950" y="123"/>
                </a:lnTo>
                <a:lnTo>
                  <a:pt x="3951" y="123"/>
                </a:lnTo>
                <a:lnTo>
                  <a:pt x="3951" y="123"/>
                </a:lnTo>
                <a:lnTo>
                  <a:pt x="3951" y="123"/>
                </a:lnTo>
                <a:lnTo>
                  <a:pt x="3952" y="122"/>
                </a:lnTo>
                <a:lnTo>
                  <a:pt x="3952" y="122"/>
                </a:lnTo>
                <a:lnTo>
                  <a:pt x="3953" y="122"/>
                </a:lnTo>
                <a:lnTo>
                  <a:pt x="3953" y="124"/>
                </a:lnTo>
                <a:lnTo>
                  <a:pt x="3954" y="126"/>
                </a:lnTo>
                <a:lnTo>
                  <a:pt x="3954" y="128"/>
                </a:lnTo>
                <a:lnTo>
                  <a:pt x="3955" y="130"/>
                </a:lnTo>
                <a:lnTo>
                  <a:pt x="3955" y="132"/>
                </a:lnTo>
                <a:lnTo>
                  <a:pt x="3956" y="132"/>
                </a:lnTo>
                <a:lnTo>
                  <a:pt x="3956" y="132"/>
                </a:lnTo>
                <a:lnTo>
                  <a:pt x="3957" y="133"/>
                </a:lnTo>
                <a:lnTo>
                  <a:pt x="3957" y="134"/>
                </a:lnTo>
                <a:lnTo>
                  <a:pt x="3958" y="134"/>
                </a:lnTo>
                <a:lnTo>
                  <a:pt x="3958" y="133"/>
                </a:lnTo>
                <a:lnTo>
                  <a:pt x="3959" y="133"/>
                </a:lnTo>
                <a:lnTo>
                  <a:pt x="3959" y="133"/>
                </a:lnTo>
                <a:lnTo>
                  <a:pt x="3960" y="133"/>
                </a:lnTo>
                <a:lnTo>
                  <a:pt x="3960" y="133"/>
                </a:lnTo>
                <a:lnTo>
                  <a:pt x="3960" y="133"/>
                </a:lnTo>
                <a:lnTo>
                  <a:pt x="3961" y="132"/>
                </a:lnTo>
                <a:lnTo>
                  <a:pt x="3961" y="132"/>
                </a:lnTo>
                <a:lnTo>
                  <a:pt x="3962" y="129"/>
                </a:lnTo>
                <a:lnTo>
                  <a:pt x="3962" y="123"/>
                </a:lnTo>
                <a:lnTo>
                  <a:pt x="3963" y="116"/>
                </a:lnTo>
                <a:lnTo>
                  <a:pt x="3963" y="114"/>
                </a:lnTo>
                <a:lnTo>
                  <a:pt x="3964" y="108"/>
                </a:lnTo>
                <a:lnTo>
                  <a:pt x="3964" y="115"/>
                </a:lnTo>
                <a:lnTo>
                  <a:pt x="3965" y="121"/>
                </a:lnTo>
                <a:lnTo>
                  <a:pt x="3965" y="117"/>
                </a:lnTo>
                <a:lnTo>
                  <a:pt x="3966" y="114"/>
                </a:lnTo>
                <a:lnTo>
                  <a:pt x="3966" y="110"/>
                </a:lnTo>
                <a:lnTo>
                  <a:pt x="3967" y="110"/>
                </a:lnTo>
                <a:lnTo>
                  <a:pt x="3967" y="110"/>
                </a:lnTo>
                <a:lnTo>
                  <a:pt x="3968" y="110"/>
                </a:lnTo>
                <a:lnTo>
                  <a:pt x="3968" y="111"/>
                </a:lnTo>
                <a:lnTo>
                  <a:pt x="3969" y="113"/>
                </a:lnTo>
                <a:lnTo>
                  <a:pt x="3969" y="114"/>
                </a:lnTo>
                <a:lnTo>
                  <a:pt x="3969" y="114"/>
                </a:lnTo>
                <a:lnTo>
                  <a:pt x="3970" y="113"/>
                </a:lnTo>
                <a:lnTo>
                  <a:pt x="3970" y="114"/>
                </a:lnTo>
                <a:lnTo>
                  <a:pt x="3971" y="117"/>
                </a:lnTo>
                <a:lnTo>
                  <a:pt x="3971" y="121"/>
                </a:lnTo>
                <a:lnTo>
                  <a:pt x="3972" y="126"/>
                </a:lnTo>
                <a:lnTo>
                  <a:pt x="3972" y="125"/>
                </a:lnTo>
                <a:lnTo>
                  <a:pt x="3973" y="118"/>
                </a:lnTo>
                <a:lnTo>
                  <a:pt x="3973" y="118"/>
                </a:lnTo>
                <a:lnTo>
                  <a:pt x="3974" y="117"/>
                </a:lnTo>
                <a:lnTo>
                  <a:pt x="3974" y="112"/>
                </a:lnTo>
                <a:lnTo>
                  <a:pt x="3974" y="106"/>
                </a:lnTo>
                <a:lnTo>
                  <a:pt x="3975" y="103"/>
                </a:lnTo>
                <a:lnTo>
                  <a:pt x="3975" y="104"/>
                </a:lnTo>
                <a:lnTo>
                  <a:pt x="3976" y="103"/>
                </a:lnTo>
                <a:lnTo>
                  <a:pt x="3977" y="102"/>
                </a:lnTo>
                <a:lnTo>
                  <a:pt x="3977" y="96"/>
                </a:lnTo>
                <a:lnTo>
                  <a:pt x="3977" y="90"/>
                </a:lnTo>
                <a:lnTo>
                  <a:pt x="3978" y="86"/>
                </a:lnTo>
                <a:lnTo>
                  <a:pt x="3978" y="84"/>
                </a:lnTo>
                <a:lnTo>
                  <a:pt x="3979" y="84"/>
                </a:lnTo>
                <a:lnTo>
                  <a:pt x="3979" y="86"/>
                </a:lnTo>
                <a:lnTo>
                  <a:pt x="3980" y="88"/>
                </a:lnTo>
                <a:lnTo>
                  <a:pt x="3980" y="92"/>
                </a:lnTo>
                <a:lnTo>
                  <a:pt x="3981" y="92"/>
                </a:lnTo>
                <a:lnTo>
                  <a:pt x="3981" y="100"/>
                </a:lnTo>
                <a:lnTo>
                  <a:pt x="3982" y="107"/>
                </a:lnTo>
                <a:lnTo>
                  <a:pt x="3982" y="112"/>
                </a:lnTo>
                <a:lnTo>
                  <a:pt x="3983" y="114"/>
                </a:lnTo>
                <a:lnTo>
                  <a:pt x="3983" y="113"/>
                </a:lnTo>
                <a:lnTo>
                  <a:pt x="3983" y="110"/>
                </a:lnTo>
                <a:lnTo>
                  <a:pt x="3984" y="105"/>
                </a:lnTo>
                <a:lnTo>
                  <a:pt x="3984" y="103"/>
                </a:lnTo>
                <a:lnTo>
                  <a:pt x="3985" y="99"/>
                </a:lnTo>
                <a:lnTo>
                  <a:pt x="3986" y="95"/>
                </a:lnTo>
                <a:lnTo>
                  <a:pt x="3986" y="90"/>
                </a:lnTo>
                <a:lnTo>
                  <a:pt x="3986" y="86"/>
                </a:lnTo>
                <a:lnTo>
                  <a:pt x="3987" y="87"/>
                </a:lnTo>
                <a:lnTo>
                  <a:pt x="3987" y="89"/>
                </a:lnTo>
                <a:lnTo>
                  <a:pt x="3988" y="94"/>
                </a:lnTo>
                <a:lnTo>
                  <a:pt x="3988" y="97"/>
                </a:lnTo>
                <a:lnTo>
                  <a:pt x="3989" y="105"/>
                </a:lnTo>
                <a:lnTo>
                  <a:pt x="3989" y="106"/>
                </a:lnTo>
                <a:lnTo>
                  <a:pt x="3990" y="105"/>
                </a:lnTo>
                <a:lnTo>
                  <a:pt x="3990" y="106"/>
                </a:lnTo>
                <a:lnTo>
                  <a:pt x="3991" y="106"/>
                </a:lnTo>
                <a:lnTo>
                  <a:pt x="3991" y="105"/>
                </a:lnTo>
                <a:lnTo>
                  <a:pt x="3992" y="103"/>
                </a:lnTo>
                <a:lnTo>
                  <a:pt x="3992" y="101"/>
                </a:lnTo>
                <a:lnTo>
                  <a:pt x="3992" y="99"/>
                </a:lnTo>
                <a:lnTo>
                  <a:pt x="3993" y="98"/>
                </a:lnTo>
                <a:lnTo>
                  <a:pt x="3993" y="105"/>
                </a:lnTo>
                <a:lnTo>
                  <a:pt x="3994" y="108"/>
                </a:lnTo>
                <a:lnTo>
                  <a:pt x="3995" y="114"/>
                </a:lnTo>
                <a:lnTo>
                  <a:pt x="3995" y="113"/>
                </a:lnTo>
                <a:lnTo>
                  <a:pt x="3995" y="110"/>
                </a:lnTo>
                <a:lnTo>
                  <a:pt x="3996" y="121"/>
                </a:lnTo>
                <a:lnTo>
                  <a:pt x="3996" y="126"/>
                </a:lnTo>
                <a:lnTo>
                  <a:pt x="3997" y="121"/>
                </a:lnTo>
                <a:lnTo>
                  <a:pt x="3997" y="118"/>
                </a:lnTo>
                <a:lnTo>
                  <a:pt x="3998" y="118"/>
                </a:lnTo>
                <a:lnTo>
                  <a:pt x="3998" y="117"/>
                </a:lnTo>
                <a:lnTo>
                  <a:pt x="3999" y="117"/>
                </a:lnTo>
                <a:lnTo>
                  <a:pt x="3999" y="121"/>
                </a:lnTo>
                <a:lnTo>
                  <a:pt x="4000" y="118"/>
                </a:lnTo>
                <a:lnTo>
                  <a:pt x="4000" y="119"/>
                </a:lnTo>
                <a:lnTo>
                  <a:pt x="4000" y="118"/>
                </a:lnTo>
                <a:lnTo>
                  <a:pt x="4001" y="117"/>
                </a:lnTo>
                <a:lnTo>
                  <a:pt x="4001" y="116"/>
                </a:lnTo>
                <a:lnTo>
                  <a:pt x="4002" y="116"/>
                </a:lnTo>
                <a:lnTo>
                  <a:pt x="4002" y="117"/>
                </a:lnTo>
                <a:lnTo>
                  <a:pt x="4003" y="118"/>
                </a:lnTo>
                <a:lnTo>
                  <a:pt x="4003" y="118"/>
                </a:lnTo>
                <a:lnTo>
                  <a:pt x="4004" y="119"/>
                </a:lnTo>
                <a:lnTo>
                  <a:pt x="4004" y="121"/>
                </a:lnTo>
                <a:lnTo>
                  <a:pt x="4005" y="123"/>
                </a:lnTo>
                <a:lnTo>
                  <a:pt x="4005" y="126"/>
                </a:lnTo>
                <a:lnTo>
                  <a:pt x="4006" y="134"/>
                </a:lnTo>
                <a:lnTo>
                  <a:pt x="4006" y="136"/>
                </a:lnTo>
                <a:lnTo>
                  <a:pt x="4007" y="136"/>
                </a:lnTo>
                <a:lnTo>
                  <a:pt x="4007" y="136"/>
                </a:lnTo>
                <a:lnTo>
                  <a:pt x="4008" y="132"/>
                </a:lnTo>
                <a:lnTo>
                  <a:pt x="4008" y="132"/>
                </a:lnTo>
                <a:lnTo>
                  <a:pt x="4009" y="132"/>
                </a:lnTo>
                <a:lnTo>
                  <a:pt x="4009" y="132"/>
                </a:lnTo>
                <a:lnTo>
                  <a:pt x="4009" y="131"/>
                </a:lnTo>
                <a:lnTo>
                  <a:pt x="4010" y="131"/>
                </a:lnTo>
                <a:lnTo>
                  <a:pt x="4010" y="130"/>
                </a:lnTo>
                <a:lnTo>
                  <a:pt x="4011" y="130"/>
                </a:lnTo>
                <a:lnTo>
                  <a:pt x="4011" y="129"/>
                </a:lnTo>
                <a:lnTo>
                  <a:pt x="4012" y="130"/>
                </a:lnTo>
                <a:lnTo>
                  <a:pt x="4012" y="131"/>
                </a:lnTo>
                <a:lnTo>
                  <a:pt x="4013" y="132"/>
                </a:lnTo>
                <a:lnTo>
                  <a:pt x="4013" y="132"/>
                </a:lnTo>
                <a:lnTo>
                  <a:pt x="4014" y="133"/>
                </a:lnTo>
                <a:lnTo>
                  <a:pt x="4014" y="134"/>
                </a:lnTo>
                <a:lnTo>
                  <a:pt x="4015" y="134"/>
                </a:lnTo>
                <a:lnTo>
                  <a:pt x="4015" y="133"/>
                </a:lnTo>
                <a:lnTo>
                  <a:pt x="4016" y="131"/>
                </a:lnTo>
                <a:lnTo>
                  <a:pt x="4016" y="128"/>
                </a:lnTo>
                <a:lnTo>
                  <a:pt x="4017" y="129"/>
                </a:lnTo>
                <a:lnTo>
                  <a:pt x="4017" y="129"/>
                </a:lnTo>
                <a:lnTo>
                  <a:pt x="4017" y="130"/>
                </a:lnTo>
                <a:lnTo>
                  <a:pt x="4018" y="131"/>
                </a:lnTo>
                <a:lnTo>
                  <a:pt x="4018" y="134"/>
                </a:lnTo>
                <a:lnTo>
                  <a:pt x="4019" y="137"/>
                </a:lnTo>
                <a:lnTo>
                  <a:pt x="4019" y="139"/>
                </a:lnTo>
                <a:lnTo>
                  <a:pt x="4020" y="142"/>
                </a:lnTo>
                <a:lnTo>
                  <a:pt x="4020" y="142"/>
                </a:lnTo>
                <a:lnTo>
                  <a:pt x="4021" y="144"/>
                </a:lnTo>
                <a:lnTo>
                  <a:pt x="4021" y="144"/>
                </a:lnTo>
                <a:lnTo>
                  <a:pt x="4022" y="143"/>
                </a:lnTo>
                <a:lnTo>
                  <a:pt x="4022" y="144"/>
                </a:lnTo>
                <a:lnTo>
                  <a:pt x="4023" y="143"/>
                </a:lnTo>
                <a:lnTo>
                  <a:pt x="4023" y="144"/>
                </a:lnTo>
                <a:lnTo>
                  <a:pt x="4023" y="145"/>
                </a:lnTo>
                <a:lnTo>
                  <a:pt x="4024" y="145"/>
                </a:lnTo>
                <a:lnTo>
                  <a:pt x="4024" y="146"/>
                </a:lnTo>
                <a:lnTo>
                  <a:pt x="4025" y="146"/>
                </a:lnTo>
                <a:lnTo>
                  <a:pt x="4026" y="147"/>
                </a:lnTo>
                <a:lnTo>
                  <a:pt x="4026" y="147"/>
                </a:lnTo>
                <a:lnTo>
                  <a:pt x="4026" y="147"/>
                </a:lnTo>
                <a:lnTo>
                  <a:pt x="4027" y="147"/>
                </a:lnTo>
                <a:lnTo>
                  <a:pt x="4027" y="147"/>
                </a:lnTo>
                <a:lnTo>
                  <a:pt x="4028" y="147"/>
                </a:lnTo>
                <a:lnTo>
                  <a:pt x="4028" y="147"/>
                </a:lnTo>
                <a:lnTo>
                  <a:pt x="4029" y="147"/>
                </a:lnTo>
                <a:lnTo>
                  <a:pt x="4029" y="147"/>
                </a:lnTo>
                <a:lnTo>
                  <a:pt x="4030" y="147"/>
                </a:lnTo>
                <a:lnTo>
                  <a:pt x="4030" y="147"/>
                </a:lnTo>
                <a:lnTo>
                  <a:pt x="4031" y="148"/>
                </a:lnTo>
                <a:lnTo>
                  <a:pt x="4031" y="148"/>
                </a:lnTo>
                <a:lnTo>
                  <a:pt x="4032" y="148"/>
                </a:lnTo>
                <a:lnTo>
                  <a:pt x="4032" y="148"/>
                </a:lnTo>
                <a:lnTo>
                  <a:pt x="4032" y="148"/>
                </a:lnTo>
                <a:lnTo>
                  <a:pt x="4033" y="148"/>
                </a:lnTo>
                <a:lnTo>
                  <a:pt x="4033" y="147"/>
                </a:lnTo>
                <a:lnTo>
                  <a:pt x="4034" y="147"/>
                </a:lnTo>
                <a:lnTo>
                  <a:pt x="4035" y="148"/>
                </a:lnTo>
                <a:lnTo>
                  <a:pt x="4035" y="148"/>
                </a:lnTo>
                <a:lnTo>
                  <a:pt x="4035" y="148"/>
                </a:lnTo>
                <a:lnTo>
                  <a:pt x="4036" y="147"/>
                </a:lnTo>
                <a:lnTo>
                  <a:pt x="4036" y="148"/>
                </a:lnTo>
                <a:lnTo>
                  <a:pt x="4037" y="148"/>
                </a:lnTo>
                <a:lnTo>
                  <a:pt x="4037" y="147"/>
                </a:lnTo>
                <a:lnTo>
                  <a:pt x="4038" y="146"/>
                </a:lnTo>
                <a:lnTo>
                  <a:pt x="4038" y="146"/>
                </a:lnTo>
                <a:lnTo>
                  <a:pt x="4039" y="146"/>
                </a:lnTo>
                <a:lnTo>
                  <a:pt x="4039" y="145"/>
                </a:lnTo>
                <a:lnTo>
                  <a:pt x="4040" y="145"/>
                </a:lnTo>
                <a:lnTo>
                  <a:pt x="4040" y="146"/>
                </a:lnTo>
                <a:lnTo>
                  <a:pt x="4040" y="146"/>
                </a:lnTo>
                <a:lnTo>
                  <a:pt x="4041" y="146"/>
                </a:lnTo>
                <a:lnTo>
                  <a:pt x="4041" y="145"/>
                </a:lnTo>
                <a:lnTo>
                  <a:pt x="4042" y="143"/>
                </a:lnTo>
                <a:lnTo>
                  <a:pt x="4042" y="143"/>
                </a:lnTo>
                <a:lnTo>
                  <a:pt x="4043" y="143"/>
                </a:lnTo>
                <a:lnTo>
                  <a:pt x="4043" y="143"/>
                </a:lnTo>
                <a:lnTo>
                  <a:pt x="4044" y="142"/>
                </a:lnTo>
                <a:lnTo>
                  <a:pt x="4044" y="142"/>
                </a:lnTo>
                <a:lnTo>
                  <a:pt x="4045" y="142"/>
                </a:lnTo>
                <a:lnTo>
                  <a:pt x="4045" y="143"/>
                </a:lnTo>
                <a:lnTo>
                  <a:pt x="4046" y="144"/>
                </a:lnTo>
                <a:lnTo>
                  <a:pt x="4046" y="144"/>
                </a:lnTo>
                <a:lnTo>
                  <a:pt x="4047" y="144"/>
                </a:lnTo>
                <a:lnTo>
                  <a:pt x="4047" y="144"/>
                </a:lnTo>
                <a:lnTo>
                  <a:pt x="4048" y="144"/>
                </a:lnTo>
                <a:lnTo>
                  <a:pt x="4048" y="144"/>
                </a:lnTo>
                <a:lnTo>
                  <a:pt x="4049" y="144"/>
                </a:lnTo>
                <a:lnTo>
                  <a:pt x="4049" y="144"/>
                </a:lnTo>
                <a:lnTo>
                  <a:pt x="4049" y="144"/>
                </a:lnTo>
                <a:lnTo>
                  <a:pt x="4050" y="143"/>
                </a:lnTo>
                <a:lnTo>
                  <a:pt x="4050" y="143"/>
                </a:lnTo>
                <a:lnTo>
                  <a:pt x="4051" y="143"/>
                </a:lnTo>
                <a:lnTo>
                  <a:pt x="4051" y="143"/>
                </a:lnTo>
                <a:lnTo>
                  <a:pt x="4052" y="143"/>
                </a:lnTo>
                <a:lnTo>
                  <a:pt x="4052" y="142"/>
                </a:lnTo>
                <a:lnTo>
                  <a:pt x="4053" y="142"/>
                </a:lnTo>
                <a:lnTo>
                  <a:pt x="4053" y="142"/>
                </a:lnTo>
                <a:lnTo>
                  <a:pt x="4054" y="142"/>
                </a:lnTo>
                <a:lnTo>
                  <a:pt x="4054" y="142"/>
                </a:lnTo>
                <a:lnTo>
                  <a:pt x="4055" y="142"/>
                </a:lnTo>
                <a:lnTo>
                  <a:pt x="4055" y="142"/>
                </a:lnTo>
                <a:lnTo>
                  <a:pt x="4056" y="142"/>
                </a:lnTo>
                <a:lnTo>
                  <a:pt x="4056" y="142"/>
                </a:lnTo>
                <a:lnTo>
                  <a:pt x="4057" y="142"/>
                </a:lnTo>
                <a:lnTo>
                  <a:pt x="4057" y="142"/>
                </a:lnTo>
                <a:lnTo>
                  <a:pt x="4058" y="142"/>
                </a:lnTo>
                <a:lnTo>
                  <a:pt x="4058" y="142"/>
                </a:lnTo>
                <a:lnTo>
                  <a:pt x="4058" y="142"/>
                </a:lnTo>
                <a:lnTo>
                  <a:pt x="4059" y="142"/>
                </a:lnTo>
                <a:lnTo>
                  <a:pt x="4059" y="141"/>
                </a:lnTo>
                <a:lnTo>
                  <a:pt x="4060" y="141"/>
                </a:lnTo>
                <a:lnTo>
                  <a:pt x="4060" y="143"/>
                </a:lnTo>
                <a:lnTo>
                  <a:pt x="4061" y="140"/>
                </a:lnTo>
                <a:lnTo>
                  <a:pt x="4061" y="137"/>
                </a:lnTo>
                <a:lnTo>
                  <a:pt x="4062" y="137"/>
                </a:lnTo>
                <a:lnTo>
                  <a:pt x="4062" y="137"/>
                </a:lnTo>
                <a:lnTo>
                  <a:pt x="4063" y="136"/>
                </a:lnTo>
                <a:lnTo>
                  <a:pt x="4063" y="135"/>
                </a:lnTo>
                <a:lnTo>
                  <a:pt x="4063" y="135"/>
                </a:lnTo>
                <a:lnTo>
                  <a:pt x="4064" y="134"/>
                </a:lnTo>
                <a:lnTo>
                  <a:pt x="4065" y="134"/>
                </a:lnTo>
                <a:lnTo>
                  <a:pt x="4065" y="134"/>
                </a:lnTo>
                <a:lnTo>
                  <a:pt x="4066" y="133"/>
                </a:lnTo>
                <a:lnTo>
                  <a:pt x="4066" y="132"/>
                </a:lnTo>
                <a:lnTo>
                  <a:pt x="4066" y="132"/>
                </a:lnTo>
                <a:lnTo>
                  <a:pt x="4067" y="134"/>
                </a:lnTo>
                <a:lnTo>
                  <a:pt x="4067" y="131"/>
                </a:lnTo>
                <a:lnTo>
                  <a:pt x="4068" y="123"/>
                </a:lnTo>
                <a:lnTo>
                  <a:pt x="4068" y="114"/>
                </a:lnTo>
                <a:lnTo>
                  <a:pt x="4069" y="113"/>
                </a:lnTo>
                <a:lnTo>
                  <a:pt x="4069" y="113"/>
                </a:lnTo>
                <a:lnTo>
                  <a:pt x="4070" y="115"/>
                </a:lnTo>
                <a:lnTo>
                  <a:pt x="4070" y="118"/>
                </a:lnTo>
                <a:lnTo>
                  <a:pt x="4071" y="122"/>
                </a:lnTo>
                <a:lnTo>
                  <a:pt x="4071" y="130"/>
                </a:lnTo>
                <a:lnTo>
                  <a:pt x="4072" y="137"/>
                </a:lnTo>
                <a:lnTo>
                  <a:pt x="4072" y="141"/>
                </a:lnTo>
                <a:lnTo>
                  <a:pt x="4072" y="144"/>
                </a:lnTo>
                <a:lnTo>
                  <a:pt x="4073" y="144"/>
                </a:lnTo>
                <a:lnTo>
                  <a:pt x="4073" y="144"/>
                </a:lnTo>
                <a:lnTo>
                  <a:pt x="4074" y="144"/>
                </a:lnTo>
                <a:lnTo>
                  <a:pt x="4075" y="142"/>
                </a:lnTo>
                <a:lnTo>
                  <a:pt x="4075" y="138"/>
                </a:lnTo>
                <a:lnTo>
                  <a:pt x="4075" y="134"/>
                </a:lnTo>
                <a:lnTo>
                  <a:pt x="4076" y="131"/>
                </a:lnTo>
                <a:lnTo>
                  <a:pt x="4076" y="129"/>
                </a:lnTo>
                <a:lnTo>
                  <a:pt x="4077" y="129"/>
                </a:lnTo>
                <a:lnTo>
                  <a:pt x="4077" y="129"/>
                </a:lnTo>
                <a:lnTo>
                  <a:pt x="4078" y="129"/>
                </a:lnTo>
                <a:lnTo>
                  <a:pt x="4078" y="129"/>
                </a:lnTo>
                <a:lnTo>
                  <a:pt x="4079" y="130"/>
                </a:lnTo>
                <a:lnTo>
                  <a:pt x="4079" y="131"/>
                </a:lnTo>
                <a:lnTo>
                  <a:pt x="4080" y="131"/>
                </a:lnTo>
                <a:lnTo>
                  <a:pt x="4080" y="131"/>
                </a:lnTo>
                <a:lnTo>
                  <a:pt x="4081" y="132"/>
                </a:lnTo>
                <a:lnTo>
                  <a:pt x="4081" y="131"/>
                </a:lnTo>
                <a:lnTo>
                  <a:pt x="4081" y="133"/>
                </a:lnTo>
                <a:lnTo>
                  <a:pt x="4082" y="133"/>
                </a:lnTo>
                <a:lnTo>
                  <a:pt x="4082" y="134"/>
                </a:lnTo>
                <a:lnTo>
                  <a:pt x="4083" y="136"/>
                </a:lnTo>
                <a:lnTo>
                  <a:pt x="4083" y="136"/>
                </a:lnTo>
                <a:lnTo>
                  <a:pt x="4084" y="135"/>
                </a:lnTo>
                <a:lnTo>
                  <a:pt x="4084" y="135"/>
                </a:lnTo>
                <a:lnTo>
                  <a:pt x="4085" y="136"/>
                </a:lnTo>
                <a:lnTo>
                  <a:pt x="4085" y="135"/>
                </a:lnTo>
                <a:lnTo>
                  <a:pt x="4086" y="135"/>
                </a:lnTo>
                <a:lnTo>
                  <a:pt x="4086" y="135"/>
                </a:lnTo>
                <a:lnTo>
                  <a:pt x="4087" y="135"/>
                </a:lnTo>
                <a:lnTo>
                  <a:pt x="4087" y="136"/>
                </a:lnTo>
                <a:lnTo>
                  <a:pt x="4088" y="137"/>
                </a:lnTo>
                <a:lnTo>
                  <a:pt x="4088" y="137"/>
                </a:lnTo>
                <a:lnTo>
                  <a:pt x="4089" y="137"/>
                </a:lnTo>
                <a:lnTo>
                  <a:pt x="4089" y="138"/>
                </a:lnTo>
                <a:lnTo>
                  <a:pt x="4089" y="135"/>
                </a:lnTo>
                <a:lnTo>
                  <a:pt x="4090" y="132"/>
                </a:lnTo>
                <a:lnTo>
                  <a:pt x="4090" y="132"/>
                </a:lnTo>
                <a:lnTo>
                  <a:pt x="4091" y="131"/>
                </a:lnTo>
                <a:lnTo>
                  <a:pt x="4091" y="130"/>
                </a:lnTo>
                <a:lnTo>
                  <a:pt x="4092" y="130"/>
                </a:lnTo>
                <a:lnTo>
                  <a:pt x="4092" y="130"/>
                </a:lnTo>
                <a:lnTo>
                  <a:pt x="4093" y="129"/>
                </a:lnTo>
                <a:lnTo>
                  <a:pt x="4093" y="129"/>
                </a:lnTo>
                <a:lnTo>
                  <a:pt x="4094" y="129"/>
                </a:lnTo>
                <a:lnTo>
                  <a:pt x="4094" y="129"/>
                </a:lnTo>
                <a:lnTo>
                  <a:pt x="4095" y="129"/>
                </a:lnTo>
                <a:lnTo>
                  <a:pt x="4095" y="128"/>
                </a:lnTo>
                <a:lnTo>
                  <a:pt x="4096" y="128"/>
                </a:lnTo>
                <a:lnTo>
                  <a:pt x="4096" y="128"/>
                </a:lnTo>
                <a:lnTo>
                  <a:pt x="4097" y="128"/>
                </a:lnTo>
                <a:lnTo>
                  <a:pt x="4097" y="129"/>
                </a:lnTo>
                <a:lnTo>
                  <a:pt x="4098" y="128"/>
                </a:lnTo>
                <a:lnTo>
                  <a:pt x="4098" y="129"/>
                </a:lnTo>
                <a:lnTo>
                  <a:pt x="4098" y="128"/>
                </a:lnTo>
                <a:lnTo>
                  <a:pt x="4099" y="131"/>
                </a:lnTo>
                <a:lnTo>
                  <a:pt x="4099" y="128"/>
                </a:lnTo>
                <a:lnTo>
                  <a:pt x="4100" y="126"/>
                </a:lnTo>
                <a:lnTo>
                  <a:pt x="4100" y="130"/>
                </a:lnTo>
                <a:lnTo>
                  <a:pt x="4101" y="136"/>
                </a:lnTo>
                <a:lnTo>
                  <a:pt x="4101" y="138"/>
                </a:lnTo>
                <a:lnTo>
                  <a:pt x="4102" y="136"/>
                </a:lnTo>
                <a:lnTo>
                  <a:pt x="4102" y="129"/>
                </a:lnTo>
                <a:lnTo>
                  <a:pt x="4103" y="128"/>
                </a:lnTo>
                <a:lnTo>
                  <a:pt x="4103" y="129"/>
                </a:lnTo>
                <a:lnTo>
                  <a:pt x="4103" y="131"/>
                </a:lnTo>
                <a:lnTo>
                  <a:pt x="4104" y="131"/>
                </a:lnTo>
                <a:lnTo>
                  <a:pt x="4105" y="131"/>
                </a:lnTo>
                <a:lnTo>
                  <a:pt x="4105" y="131"/>
                </a:lnTo>
                <a:lnTo>
                  <a:pt x="4106" y="130"/>
                </a:lnTo>
                <a:lnTo>
                  <a:pt x="4106" y="128"/>
                </a:lnTo>
                <a:lnTo>
                  <a:pt x="4106" y="126"/>
                </a:lnTo>
                <a:lnTo>
                  <a:pt x="4107" y="126"/>
                </a:lnTo>
                <a:lnTo>
                  <a:pt x="4107" y="126"/>
                </a:lnTo>
                <a:lnTo>
                  <a:pt x="4108" y="125"/>
                </a:lnTo>
                <a:lnTo>
                  <a:pt x="4108" y="124"/>
                </a:lnTo>
                <a:lnTo>
                  <a:pt x="4109" y="125"/>
                </a:lnTo>
                <a:lnTo>
                  <a:pt x="4109" y="127"/>
                </a:lnTo>
                <a:lnTo>
                  <a:pt x="4110" y="128"/>
                </a:lnTo>
                <a:lnTo>
                  <a:pt x="4110" y="129"/>
                </a:lnTo>
                <a:lnTo>
                  <a:pt x="4111" y="129"/>
                </a:lnTo>
                <a:lnTo>
                  <a:pt x="4111" y="131"/>
                </a:lnTo>
                <a:lnTo>
                  <a:pt x="4112" y="132"/>
                </a:lnTo>
                <a:lnTo>
                  <a:pt x="4112" y="131"/>
                </a:lnTo>
                <a:lnTo>
                  <a:pt x="4112" y="132"/>
                </a:lnTo>
                <a:lnTo>
                  <a:pt x="4113" y="132"/>
                </a:lnTo>
                <a:lnTo>
                  <a:pt x="4113" y="131"/>
                </a:lnTo>
                <a:lnTo>
                  <a:pt x="4114" y="130"/>
                </a:lnTo>
                <a:lnTo>
                  <a:pt x="4115" y="130"/>
                </a:lnTo>
                <a:lnTo>
                  <a:pt x="4115" y="130"/>
                </a:lnTo>
                <a:lnTo>
                  <a:pt x="4115" y="130"/>
                </a:lnTo>
                <a:lnTo>
                  <a:pt x="4116" y="129"/>
                </a:lnTo>
                <a:lnTo>
                  <a:pt x="4116" y="129"/>
                </a:lnTo>
                <a:lnTo>
                  <a:pt x="4117" y="129"/>
                </a:lnTo>
                <a:lnTo>
                  <a:pt x="4117" y="129"/>
                </a:lnTo>
                <a:lnTo>
                  <a:pt x="4118" y="129"/>
                </a:lnTo>
                <a:lnTo>
                  <a:pt x="4118" y="128"/>
                </a:lnTo>
                <a:lnTo>
                  <a:pt x="4119" y="128"/>
                </a:lnTo>
                <a:lnTo>
                  <a:pt x="4119" y="128"/>
                </a:lnTo>
                <a:lnTo>
                  <a:pt x="4120" y="128"/>
                </a:lnTo>
                <a:lnTo>
                  <a:pt x="4120" y="129"/>
                </a:lnTo>
                <a:lnTo>
                  <a:pt x="4121" y="128"/>
                </a:lnTo>
                <a:lnTo>
                  <a:pt x="4121" y="129"/>
                </a:lnTo>
                <a:lnTo>
                  <a:pt x="4121" y="128"/>
                </a:lnTo>
                <a:lnTo>
                  <a:pt x="4122" y="131"/>
                </a:lnTo>
                <a:lnTo>
                  <a:pt x="4122" y="128"/>
                </a:lnTo>
                <a:lnTo>
                  <a:pt x="4123" y="126"/>
                </a:lnTo>
                <a:lnTo>
                  <a:pt x="4124" y="123"/>
                </a:lnTo>
                <a:lnTo>
                  <a:pt x="4124" y="122"/>
                </a:lnTo>
                <a:lnTo>
                  <a:pt x="4124" y="121"/>
                </a:lnTo>
                <a:lnTo>
                  <a:pt x="4125" y="122"/>
                </a:lnTo>
                <a:lnTo>
                  <a:pt x="4125" y="121"/>
                </a:lnTo>
                <a:lnTo>
                  <a:pt x="4126" y="121"/>
                </a:lnTo>
                <a:lnTo>
                  <a:pt x="4126" y="121"/>
                </a:lnTo>
                <a:lnTo>
                  <a:pt x="4127" y="121"/>
                </a:lnTo>
                <a:lnTo>
                  <a:pt x="4127" y="121"/>
                </a:lnTo>
                <a:lnTo>
                  <a:pt x="4128" y="121"/>
                </a:lnTo>
                <a:lnTo>
                  <a:pt x="4128" y="121"/>
                </a:lnTo>
                <a:lnTo>
                  <a:pt x="4129" y="121"/>
                </a:lnTo>
                <a:lnTo>
                  <a:pt x="4129" y="122"/>
                </a:lnTo>
                <a:lnTo>
                  <a:pt x="4129" y="124"/>
                </a:lnTo>
                <a:lnTo>
                  <a:pt x="4130" y="123"/>
                </a:lnTo>
                <a:lnTo>
                  <a:pt x="4130" y="123"/>
                </a:lnTo>
                <a:lnTo>
                  <a:pt x="4131" y="126"/>
                </a:lnTo>
                <a:lnTo>
                  <a:pt x="4131" y="124"/>
                </a:lnTo>
                <a:lnTo>
                  <a:pt x="4132" y="124"/>
                </a:lnTo>
                <a:lnTo>
                  <a:pt x="4132" y="125"/>
                </a:lnTo>
                <a:lnTo>
                  <a:pt x="4133" y="122"/>
                </a:lnTo>
                <a:lnTo>
                  <a:pt x="4133" y="114"/>
                </a:lnTo>
                <a:lnTo>
                  <a:pt x="4134" y="109"/>
                </a:lnTo>
                <a:lnTo>
                  <a:pt x="4134" y="106"/>
                </a:lnTo>
                <a:lnTo>
                  <a:pt x="4135" y="106"/>
                </a:lnTo>
                <a:lnTo>
                  <a:pt x="4135" y="106"/>
                </a:lnTo>
                <a:lnTo>
                  <a:pt x="4136" y="106"/>
                </a:lnTo>
                <a:lnTo>
                  <a:pt x="4136" y="106"/>
                </a:lnTo>
                <a:lnTo>
                  <a:pt x="4137" y="99"/>
                </a:lnTo>
                <a:lnTo>
                  <a:pt x="4137" y="79"/>
                </a:lnTo>
                <a:lnTo>
                  <a:pt x="4138" y="77"/>
                </a:lnTo>
                <a:lnTo>
                  <a:pt x="4138" y="80"/>
                </a:lnTo>
                <a:lnTo>
                  <a:pt x="4138" y="80"/>
                </a:lnTo>
                <a:lnTo>
                  <a:pt x="4139" y="79"/>
                </a:lnTo>
                <a:lnTo>
                  <a:pt x="4139" y="79"/>
                </a:lnTo>
                <a:lnTo>
                  <a:pt x="4140" y="77"/>
                </a:lnTo>
                <a:lnTo>
                  <a:pt x="4140" y="75"/>
                </a:lnTo>
                <a:lnTo>
                  <a:pt x="4141" y="71"/>
                </a:lnTo>
                <a:lnTo>
                  <a:pt x="4141" y="68"/>
                </a:lnTo>
                <a:lnTo>
                  <a:pt x="4142" y="69"/>
                </a:lnTo>
                <a:lnTo>
                  <a:pt x="4142" y="69"/>
                </a:lnTo>
                <a:lnTo>
                  <a:pt x="4143" y="69"/>
                </a:lnTo>
                <a:lnTo>
                  <a:pt x="4143" y="70"/>
                </a:lnTo>
                <a:lnTo>
                  <a:pt x="4144" y="72"/>
                </a:lnTo>
                <a:lnTo>
                  <a:pt x="4144" y="75"/>
                </a:lnTo>
                <a:lnTo>
                  <a:pt x="4145" y="80"/>
                </a:lnTo>
                <a:lnTo>
                  <a:pt x="4145" y="83"/>
                </a:lnTo>
                <a:lnTo>
                  <a:pt x="4146" y="86"/>
                </a:lnTo>
                <a:lnTo>
                  <a:pt x="4146" y="88"/>
                </a:lnTo>
                <a:lnTo>
                  <a:pt x="4146" y="89"/>
                </a:lnTo>
                <a:lnTo>
                  <a:pt x="4147" y="90"/>
                </a:lnTo>
                <a:lnTo>
                  <a:pt x="4147" y="92"/>
                </a:lnTo>
                <a:lnTo>
                  <a:pt x="4148" y="92"/>
                </a:lnTo>
                <a:lnTo>
                  <a:pt x="4148" y="92"/>
                </a:lnTo>
                <a:lnTo>
                  <a:pt x="4149" y="91"/>
                </a:lnTo>
                <a:lnTo>
                  <a:pt x="4149" y="90"/>
                </a:lnTo>
                <a:lnTo>
                  <a:pt x="4150" y="90"/>
                </a:lnTo>
                <a:lnTo>
                  <a:pt x="4150" y="89"/>
                </a:lnTo>
                <a:lnTo>
                  <a:pt x="4151" y="89"/>
                </a:lnTo>
                <a:lnTo>
                  <a:pt x="4151" y="87"/>
                </a:lnTo>
                <a:lnTo>
                  <a:pt x="4152" y="86"/>
                </a:lnTo>
                <a:lnTo>
                  <a:pt x="4152" y="86"/>
                </a:lnTo>
                <a:lnTo>
                  <a:pt x="4152" y="85"/>
                </a:lnTo>
                <a:lnTo>
                  <a:pt x="4153" y="84"/>
                </a:lnTo>
                <a:lnTo>
                  <a:pt x="4154" y="85"/>
                </a:lnTo>
                <a:lnTo>
                  <a:pt x="4154" y="86"/>
                </a:lnTo>
                <a:lnTo>
                  <a:pt x="4155" y="85"/>
                </a:lnTo>
                <a:lnTo>
                  <a:pt x="4155" y="81"/>
                </a:lnTo>
                <a:lnTo>
                  <a:pt x="4155" y="77"/>
                </a:lnTo>
                <a:lnTo>
                  <a:pt x="4156" y="72"/>
                </a:lnTo>
                <a:lnTo>
                  <a:pt x="4156" y="77"/>
                </a:lnTo>
                <a:lnTo>
                  <a:pt x="4157" y="72"/>
                </a:lnTo>
                <a:lnTo>
                  <a:pt x="4157" y="71"/>
                </a:lnTo>
                <a:lnTo>
                  <a:pt x="4158" y="71"/>
                </a:lnTo>
                <a:lnTo>
                  <a:pt x="4158" y="69"/>
                </a:lnTo>
                <a:lnTo>
                  <a:pt x="4159" y="83"/>
                </a:lnTo>
                <a:lnTo>
                  <a:pt x="4159" y="83"/>
                </a:lnTo>
                <a:lnTo>
                  <a:pt x="4160" y="81"/>
                </a:lnTo>
                <a:lnTo>
                  <a:pt x="4160" y="81"/>
                </a:lnTo>
                <a:lnTo>
                  <a:pt x="4161" y="80"/>
                </a:lnTo>
                <a:lnTo>
                  <a:pt x="4161" y="82"/>
                </a:lnTo>
                <a:lnTo>
                  <a:pt x="4161" y="87"/>
                </a:lnTo>
                <a:lnTo>
                  <a:pt x="4162" y="97"/>
                </a:lnTo>
                <a:lnTo>
                  <a:pt x="4162" y="112"/>
                </a:lnTo>
                <a:lnTo>
                  <a:pt x="4163" y="127"/>
                </a:lnTo>
                <a:lnTo>
                  <a:pt x="4164" y="129"/>
                </a:lnTo>
                <a:lnTo>
                  <a:pt x="4164" y="130"/>
                </a:lnTo>
                <a:lnTo>
                  <a:pt x="4164" y="132"/>
                </a:lnTo>
                <a:lnTo>
                  <a:pt x="4165" y="134"/>
                </a:lnTo>
                <a:lnTo>
                  <a:pt x="4165" y="136"/>
                </a:lnTo>
                <a:lnTo>
                  <a:pt x="4166" y="138"/>
                </a:lnTo>
                <a:lnTo>
                  <a:pt x="4166" y="133"/>
                </a:lnTo>
                <a:lnTo>
                  <a:pt x="4167" y="132"/>
                </a:lnTo>
                <a:lnTo>
                  <a:pt x="4167" y="132"/>
                </a:lnTo>
                <a:lnTo>
                  <a:pt x="4168" y="131"/>
                </a:lnTo>
                <a:lnTo>
                  <a:pt x="4168" y="131"/>
                </a:lnTo>
                <a:lnTo>
                  <a:pt x="4169" y="130"/>
                </a:lnTo>
                <a:lnTo>
                  <a:pt x="4169" y="130"/>
                </a:lnTo>
                <a:lnTo>
                  <a:pt x="4169" y="131"/>
                </a:lnTo>
                <a:lnTo>
                  <a:pt x="4170" y="131"/>
                </a:lnTo>
                <a:lnTo>
                  <a:pt x="4170" y="130"/>
                </a:lnTo>
                <a:lnTo>
                  <a:pt x="4171" y="131"/>
                </a:lnTo>
                <a:lnTo>
                  <a:pt x="4171" y="131"/>
                </a:lnTo>
                <a:lnTo>
                  <a:pt x="4172" y="132"/>
                </a:lnTo>
                <a:lnTo>
                  <a:pt x="4172" y="133"/>
                </a:lnTo>
                <a:lnTo>
                  <a:pt x="4173" y="134"/>
                </a:lnTo>
                <a:lnTo>
                  <a:pt x="4173" y="136"/>
                </a:lnTo>
                <a:lnTo>
                  <a:pt x="4174" y="136"/>
                </a:lnTo>
                <a:lnTo>
                  <a:pt x="4174" y="135"/>
                </a:lnTo>
                <a:lnTo>
                  <a:pt x="4175" y="135"/>
                </a:lnTo>
                <a:lnTo>
                  <a:pt x="4175" y="136"/>
                </a:lnTo>
                <a:lnTo>
                  <a:pt x="4176" y="135"/>
                </a:lnTo>
                <a:lnTo>
                  <a:pt x="4176" y="135"/>
                </a:lnTo>
                <a:lnTo>
                  <a:pt x="4177" y="135"/>
                </a:lnTo>
                <a:lnTo>
                  <a:pt x="4177" y="137"/>
                </a:lnTo>
                <a:lnTo>
                  <a:pt x="4178" y="139"/>
                </a:lnTo>
                <a:lnTo>
                  <a:pt x="4178" y="142"/>
                </a:lnTo>
                <a:lnTo>
                  <a:pt x="4178" y="142"/>
                </a:lnTo>
                <a:lnTo>
                  <a:pt x="4179" y="144"/>
                </a:lnTo>
                <a:lnTo>
                  <a:pt x="4179" y="144"/>
                </a:lnTo>
                <a:lnTo>
                  <a:pt x="4180" y="143"/>
                </a:lnTo>
                <a:lnTo>
                  <a:pt x="4180" y="144"/>
                </a:lnTo>
                <a:lnTo>
                  <a:pt x="4181" y="143"/>
                </a:lnTo>
                <a:lnTo>
                  <a:pt x="4181" y="141"/>
                </a:lnTo>
                <a:lnTo>
                  <a:pt x="4182" y="139"/>
                </a:lnTo>
                <a:lnTo>
                  <a:pt x="4182" y="137"/>
                </a:lnTo>
                <a:lnTo>
                  <a:pt x="4183" y="134"/>
                </a:lnTo>
                <a:lnTo>
                  <a:pt x="4183" y="132"/>
                </a:lnTo>
                <a:lnTo>
                  <a:pt x="4184" y="130"/>
                </a:lnTo>
                <a:lnTo>
                  <a:pt x="4184" y="129"/>
                </a:lnTo>
                <a:lnTo>
                  <a:pt x="4185" y="127"/>
                </a:lnTo>
                <a:lnTo>
                  <a:pt x="4185" y="127"/>
                </a:lnTo>
                <a:lnTo>
                  <a:pt x="4186" y="127"/>
                </a:lnTo>
                <a:lnTo>
                  <a:pt x="4186" y="127"/>
                </a:lnTo>
                <a:lnTo>
                  <a:pt x="4187" y="127"/>
                </a:lnTo>
                <a:lnTo>
                  <a:pt x="4187" y="127"/>
                </a:lnTo>
                <a:lnTo>
                  <a:pt x="4187" y="127"/>
                </a:lnTo>
                <a:lnTo>
                  <a:pt x="4188" y="127"/>
                </a:lnTo>
                <a:lnTo>
                  <a:pt x="4188" y="128"/>
                </a:lnTo>
                <a:lnTo>
                  <a:pt x="4189" y="129"/>
                </a:lnTo>
                <a:lnTo>
                  <a:pt x="4189" y="134"/>
                </a:lnTo>
                <a:lnTo>
                  <a:pt x="4190" y="141"/>
                </a:lnTo>
                <a:lnTo>
                  <a:pt x="4190" y="145"/>
                </a:lnTo>
                <a:lnTo>
                  <a:pt x="4191" y="146"/>
                </a:lnTo>
                <a:lnTo>
                  <a:pt x="4191" y="147"/>
                </a:lnTo>
                <a:lnTo>
                  <a:pt x="4192" y="147"/>
                </a:lnTo>
                <a:lnTo>
                  <a:pt x="4192" y="146"/>
                </a:lnTo>
                <a:lnTo>
                  <a:pt x="4192" y="144"/>
                </a:lnTo>
                <a:lnTo>
                  <a:pt x="4193" y="140"/>
                </a:lnTo>
                <a:lnTo>
                  <a:pt x="4194" y="133"/>
                </a:lnTo>
                <a:lnTo>
                  <a:pt x="4194" y="126"/>
                </a:lnTo>
                <a:lnTo>
                  <a:pt x="4195" y="126"/>
                </a:lnTo>
                <a:lnTo>
                  <a:pt x="4195" y="124"/>
                </a:lnTo>
                <a:lnTo>
                  <a:pt x="4195" y="124"/>
                </a:lnTo>
                <a:lnTo>
                  <a:pt x="4196" y="127"/>
                </a:lnTo>
                <a:lnTo>
                  <a:pt x="4196" y="127"/>
                </a:lnTo>
                <a:lnTo>
                  <a:pt x="4197" y="130"/>
                </a:lnTo>
                <a:lnTo>
                  <a:pt x="4197" y="132"/>
                </a:lnTo>
                <a:lnTo>
                  <a:pt x="4198" y="133"/>
                </a:lnTo>
                <a:lnTo>
                  <a:pt x="4198" y="133"/>
                </a:lnTo>
                <a:lnTo>
                  <a:pt x="4199" y="134"/>
                </a:lnTo>
                <a:lnTo>
                  <a:pt x="4199" y="134"/>
                </a:lnTo>
                <a:lnTo>
                  <a:pt x="4200" y="134"/>
                </a:lnTo>
                <a:lnTo>
                  <a:pt x="4200" y="134"/>
                </a:lnTo>
                <a:lnTo>
                  <a:pt x="4201" y="134"/>
                </a:lnTo>
                <a:lnTo>
                  <a:pt x="4201" y="133"/>
                </a:lnTo>
                <a:lnTo>
                  <a:pt x="4201" y="134"/>
                </a:lnTo>
                <a:lnTo>
                  <a:pt x="4202" y="132"/>
                </a:lnTo>
                <a:lnTo>
                  <a:pt x="4202" y="130"/>
                </a:lnTo>
                <a:lnTo>
                  <a:pt x="4203" y="129"/>
                </a:lnTo>
                <a:lnTo>
                  <a:pt x="4204" y="128"/>
                </a:lnTo>
                <a:lnTo>
                  <a:pt x="4204" y="131"/>
                </a:lnTo>
                <a:lnTo>
                  <a:pt x="4204" y="132"/>
                </a:lnTo>
                <a:lnTo>
                  <a:pt x="4205" y="132"/>
                </a:lnTo>
                <a:lnTo>
                  <a:pt x="4205" y="133"/>
                </a:lnTo>
                <a:lnTo>
                  <a:pt x="4206" y="134"/>
                </a:lnTo>
                <a:lnTo>
                  <a:pt x="4206" y="133"/>
                </a:lnTo>
                <a:lnTo>
                  <a:pt x="4207" y="131"/>
                </a:lnTo>
                <a:lnTo>
                  <a:pt x="4207" y="129"/>
                </a:lnTo>
                <a:lnTo>
                  <a:pt x="4208" y="128"/>
                </a:lnTo>
                <a:lnTo>
                  <a:pt x="4208" y="127"/>
                </a:lnTo>
                <a:lnTo>
                  <a:pt x="4209" y="127"/>
                </a:lnTo>
                <a:lnTo>
                  <a:pt x="4209" y="127"/>
                </a:lnTo>
                <a:lnTo>
                  <a:pt x="4210" y="127"/>
                </a:lnTo>
                <a:lnTo>
                  <a:pt x="4210" y="128"/>
                </a:lnTo>
                <a:lnTo>
                  <a:pt x="4210" y="129"/>
                </a:lnTo>
                <a:lnTo>
                  <a:pt x="4211" y="129"/>
                </a:lnTo>
                <a:lnTo>
                  <a:pt x="4211" y="130"/>
                </a:lnTo>
                <a:lnTo>
                  <a:pt x="4212" y="130"/>
                </a:lnTo>
                <a:lnTo>
                  <a:pt x="4212" y="131"/>
                </a:lnTo>
                <a:lnTo>
                  <a:pt x="4213" y="131"/>
                </a:lnTo>
                <a:lnTo>
                  <a:pt x="4213" y="131"/>
                </a:lnTo>
                <a:lnTo>
                  <a:pt x="4214" y="131"/>
                </a:lnTo>
                <a:lnTo>
                  <a:pt x="4214" y="131"/>
                </a:lnTo>
                <a:lnTo>
                  <a:pt x="4215" y="130"/>
                </a:lnTo>
                <a:lnTo>
                  <a:pt x="4215" y="129"/>
                </a:lnTo>
                <a:lnTo>
                  <a:pt x="4216" y="128"/>
                </a:lnTo>
                <a:lnTo>
                  <a:pt x="4216" y="128"/>
                </a:lnTo>
                <a:lnTo>
                  <a:pt x="4217" y="129"/>
                </a:lnTo>
                <a:lnTo>
                  <a:pt x="4217" y="130"/>
                </a:lnTo>
                <a:lnTo>
                  <a:pt x="4218" y="131"/>
                </a:lnTo>
                <a:lnTo>
                  <a:pt x="4218" y="132"/>
                </a:lnTo>
                <a:lnTo>
                  <a:pt x="4218" y="134"/>
                </a:lnTo>
                <a:lnTo>
                  <a:pt x="4219" y="133"/>
                </a:lnTo>
                <a:lnTo>
                  <a:pt x="4219" y="134"/>
                </a:lnTo>
                <a:lnTo>
                  <a:pt x="4220" y="135"/>
                </a:lnTo>
                <a:lnTo>
                  <a:pt x="4220" y="135"/>
                </a:lnTo>
                <a:lnTo>
                  <a:pt x="4221" y="136"/>
                </a:lnTo>
                <a:lnTo>
                  <a:pt x="4221" y="137"/>
                </a:lnTo>
                <a:lnTo>
                  <a:pt x="4222" y="139"/>
                </a:lnTo>
                <a:lnTo>
                  <a:pt x="4222" y="136"/>
                </a:lnTo>
                <a:lnTo>
                  <a:pt x="4223" y="132"/>
                </a:lnTo>
                <a:lnTo>
                  <a:pt x="4223" y="130"/>
                </a:lnTo>
                <a:lnTo>
                  <a:pt x="4224" y="129"/>
                </a:lnTo>
                <a:lnTo>
                  <a:pt x="4224" y="129"/>
                </a:lnTo>
                <a:lnTo>
                  <a:pt x="4225" y="130"/>
                </a:lnTo>
                <a:lnTo>
                  <a:pt x="4225" y="129"/>
                </a:lnTo>
                <a:lnTo>
                  <a:pt x="4226" y="128"/>
                </a:lnTo>
                <a:lnTo>
                  <a:pt x="4226" y="128"/>
                </a:lnTo>
                <a:lnTo>
                  <a:pt x="4227" y="129"/>
                </a:lnTo>
                <a:lnTo>
                  <a:pt x="4227" y="129"/>
                </a:lnTo>
                <a:lnTo>
                  <a:pt x="4227" y="128"/>
                </a:lnTo>
                <a:lnTo>
                  <a:pt x="4228" y="129"/>
                </a:lnTo>
                <a:lnTo>
                  <a:pt x="4228" y="129"/>
                </a:lnTo>
                <a:lnTo>
                  <a:pt x="4229" y="130"/>
                </a:lnTo>
                <a:lnTo>
                  <a:pt x="4229" y="132"/>
                </a:lnTo>
                <a:lnTo>
                  <a:pt x="4230" y="133"/>
                </a:lnTo>
                <a:lnTo>
                  <a:pt x="4230" y="134"/>
                </a:lnTo>
                <a:lnTo>
                  <a:pt x="4231" y="136"/>
                </a:lnTo>
                <a:lnTo>
                  <a:pt x="4231" y="137"/>
                </a:lnTo>
                <a:lnTo>
                  <a:pt x="4232" y="137"/>
                </a:lnTo>
                <a:lnTo>
                  <a:pt x="4232" y="137"/>
                </a:lnTo>
                <a:lnTo>
                  <a:pt x="4233" y="137"/>
                </a:lnTo>
                <a:lnTo>
                  <a:pt x="4233" y="136"/>
                </a:lnTo>
                <a:lnTo>
                  <a:pt x="4234" y="135"/>
                </a:lnTo>
                <a:lnTo>
                  <a:pt x="4234" y="134"/>
                </a:lnTo>
                <a:lnTo>
                  <a:pt x="4235" y="133"/>
                </a:lnTo>
                <a:lnTo>
                  <a:pt x="4235" y="133"/>
                </a:lnTo>
                <a:lnTo>
                  <a:pt x="4235" y="133"/>
                </a:lnTo>
                <a:lnTo>
                  <a:pt x="4236" y="133"/>
                </a:lnTo>
                <a:lnTo>
                  <a:pt x="4236" y="133"/>
                </a:lnTo>
                <a:lnTo>
                  <a:pt x="4237" y="133"/>
                </a:lnTo>
                <a:lnTo>
                  <a:pt x="4237" y="133"/>
                </a:lnTo>
                <a:lnTo>
                  <a:pt x="4238" y="133"/>
                </a:lnTo>
                <a:lnTo>
                  <a:pt x="4238" y="133"/>
                </a:lnTo>
                <a:lnTo>
                  <a:pt x="4239" y="133"/>
                </a:lnTo>
                <a:lnTo>
                  <a:pt x="4239" y="133"/>
                </a:lnTo>
                <a:lnTo>
                  <a:pt x="4240" y="132"/>
                </a:lnTo>
                <a:lnTo>
                  <a:pt x="4240" y="133"/>
                </a:lnTo>
                <a:lnTo>
                  <a:pt x="4241" y="133"/>
                </a:lnTo>
                <a:lnTo>
                  <a:pt x="4241" y="134"/>
                </a:lnTo>
                <a:lnTo>
                  <a:pt x="4241" y="133"/>
                </a:lnTo>
                <a:lnTo>
                  <a:pt x="4242" y="132"/>
                </a:lnTo>
                <a:lnTo>
                  <a:pt x="4243" y="132"/>
                </a:lnTo>
                <a:lnTo>
                  <a:pt x="4243" y="131"/>
                </a:lnTo>
                <a:lnTo>
                  <a:pt x="4244" y="131"/>
                </a:lnTo>
                <a:lnTo>
                  <a:pt x="4244" y="132"/>
                </a:lnTo>
                <a:lnTo>
                  <a:pt x="4244" y="132"/>
                </a:lnTo>
                <a:lnTo>
                  <a:pt x="4245" y="135"/>
                </a:lnTo>
                <a:lnTo>
                  <a:pt x="4245" y="138"/>
                </a:lnTo>
                <a:lnTo>
                  <a:pt x="4246" y="137"/>
                </a:lnTo>
                <a:lnTo>
                  <a:pt x="4246" y="137"/>
                </a:lnTo>
                <a:lnTo>
                  <a:pt x="4247" y="135"/>
                </a:lnTo>
                <a:lnTo>
                  <a:pt x="4247" y="132"/>
                </a:lnTo>
                <a:lnTo>
                  <a:pt x="4248" y="131"/>
                </a:lnTo>
                <a:lnTo>
                  <a:pt x="4248" y="132"/>
                </a:lnTo>
                <a:lnTo>
                  <a:pt x="4249" y="133"/>
                </a:lnTo>
                <a:lnTo>
                  <a:pt x="4249" y="133"/>
                </a:lnTo>
                <a:lnTo>
                  <a:pt x="4250" y="134"/>
                </a:lnTo>
                <a:lnTo>
                  <a:pt x="4250" y="134"/>
                </a:lnTo>
                <a:lnTo>
                  <a:pt x="4250" y="133"/>
                </a:lnTo>
                <a:lnTo>
                  <a:pt x="4251" y="133"/>
                </a:lnTo>
                <a:lnTo>
                  <a:pt x="4251" y="133"/>
                </a:lnTo>
                <a:lnTo>
                  <a:pt x="4252" y="133"/>
                </a:lnTo>
                <a:lnTo>
                  <a:pt x="4253" y="133"/>
                </a:lnTo>
                <a:lnTo>
                  <a:pt x="4253" y="133"/>
                </a:lnTo>
                <a:lnTo>
                  <a:pt x="4253" y="133"/>
                </a:lnTo>
                <a:lnTo>
                  <a:pt x="4254" y="133"/>
                </a:lnTo>
                <a:lnTo>
                  <a:pt x="4254" y="134"/>
                </a:lnTo>
                <a:lnTo>
                  <a:pt x="4255" y="133"/>
                </a:lnTo>
                <a:lnTo>
                  <a:pt x="4255" y="134"/>
                </a:lnTo>
                <a:lnTo>
                  <a:pt x="4256" y="133"/>
                </a:lnTo>
                <a:lnTo>
                  <a:pt x="4256" y="133"/>
                </a:lnTo>
                <a:lnTo>
                  <a:pt x="4257" y="134"/>
                </a:lnTo>
                <a:lnTo>
                  <a:pt x="4257" y="135"/>
                </a:lnTo>
                <a:lnTo>
                  <a:pt x="4258" y="135"/>
                </a:lnTo>
                <a:lnTo>
                  <a:pt x="4258" y="136"/>
                </a:lnTo>
                <a:lnTo>
                  <a:pt x="4258" y="136"/>
                </a:lnTo>
                <a:lnTo>
                  <a:pt x="4259" y="137"/>
                </a:lnTo>
                <a:lnTo>
                  <a:pt x="4259" y="136"/>
                </a:lnTo>
                <a:lnTo>
                  <a:pt x="4260" y="136"/>
                </a:lnTo>
                <a:lnTo>
                  <a:pt x="4260" y="135"/>
                </a:lnTo>
                <a:lnTo>
                  <a:pt x="4261" y="135"/>
                </a:lnTo>
                <a:lnTo>
                  <a:pt x="4261" y="134"/>
                </a:lnTo>
                <a:lnTo>
                  <a:pt x="4262" y="133"/>
                </a:lnTo>
                <a:lnTo>
                  <a:pt x="4262" y="132"/>
                </a:lnTo>
                <a:lnTo>
                  <a:pt x="4263" y="132"/>
                </a:lnTo>
                <a:lnTo>
                  <a:pt x="4263" y="132"/>
                </a:lnTo>
                <a:lnTo>
                  <a:pt x="4264" y="133"/>
                </a:lnTo>
                <a:lnTo>
                  <a:pt x="4264" y="134"/>
                </a:lnTo>
                <a:lnTo>
                  <a:pt x="4265" y="135"/>
                </a:lnTo>
                <a:lnTo>
                  <a:pt x="4265" y="135"/>
                </a:lnTo>
                <a:lnTo>
                  <a:pt x="4266" y="137"/>
                </a:lnTo>
                <a:lnTo>
                  <a:pt x="4266" y="138"/>
                </a:lnTo>
                <a:lnTo>
                  <a:pt x="4267" y="140"/>
                </a:lnTo>
                <a:lnTo>
                  <a:pt x="4267" y="141"/>
                </a:lnTo>
                <a:lnTo>
                  <a:pt x="4267" y="142"/>
                </a:lnTo>
                <a:lnTo>
                  <a:pt x="4268" y="143"/>
                </a:lnTo>
                <a:lnTo>
                  <a:pt x="4268" y="144"/>
                </a:lnTo>
                <a:lnTo>
                  <a:pt x="4269" y="144"/>
                </a:lnTo>
                <a:lnTo>
                  <a:pt x="4269" y="144"/>
                </a:lnTo>
                <a:lnTo>
                  <a:pt x="4270" y="146"/>
                </a:lnTo>
                <a:lnTo>
                  <a:pt x="4270" y="145"/>
                </a:lnTo>
                <a:lnTo>
                  <a:pt x="4271" y="144"/>
                </a:lnTo>
                <a:lnTo>
                  <a:pt x="4271" y="145"/>
                </a:lnTo>
                <a:lnTo>
                  <a:pt x="4272" y="147"/>
                </a:lnTo>
                <a:lnTo>
                  <a:pt x="4272" y="148"/>
                </a:lnTo>
                <a:lnTo>
                  <a:pt x="4273" y="148"/>
                </a:lnTo>
                <a:lnTo>
                  <a:pt x="4273" y="149"/>
                </a:lnTo>
                <a:lnTo>
                  <a:pt x="4274" y="149"/>
                </a:lnTo>
                <a:lnTo>
                  <a:pt x="4274" y="149"/>
                </a:lnTo>
                <a:lnTo>
                  <a:pt x="4275" y="149"/>
                </a:lnTo>
                <a:lnTo>
                  <a:pt x="4275" y="149"/>
                </a:lnTo>
                <a:lnTo>
                  <a:pt x="4276" y="149"/>
                </a:lnTo>
                <a:lnTo>
                  <a:pt x="4276" y="149"/>
                </a:lnTo>
                <a:lnTo>
                  <a:pt x="4276" y="149"/>
                </a:lnTo>
                <a:lnTo>
                  <a:pt x="4277" y="149"/>
                </a:lnTo>
                <a:lnTo>
                  <a:pt x="4277" y="149"/>
                </a:lnTo>
                <a:lnTo>
                  <a:pt x="4278" y="149"/>
                </a:lnTo>
                <a:lnTo>
                  <a:pt x="4278" y="148"/>
                </a:lnTo>
                <a:lnTo>
                  <a:pt x="4279" y="149"/>
                </a:lnTo>
                <a:lnTo>
                  <a:pt x="4279" y="149"/>
                </a:lnTo>
                <a:lnTo>
                  <a:pt x="4280" y="149"/>
                </a:lnTo>
                <a:lnTo>
                  <a:pt x="4280" y="149"/>
                </a:lnTo>
                <a:lnTo>
                  <a:pt x="4281" y="150"/>
                </a:lnTo>
                <a:lnTo>
                  <a:pt x="4281" y="151"/>
                </a:lnTo>
                <a:lnTo>
                  <a:pt x="4281" y="151"/>
                </a:lnTo>
                <a:lnTo>
                  <a:pt x="4282" y="150"/>
                </a:lnTo>
                <a:lnTo>
                  <a:pt x="4283" y="150"/>
                </a:lnTo>
                <a:lnTo>
                  <a:pt x="4283" y="149"/>
                </a:lnTo>
                <a:lnTo>
                  <a:pt x="4284" y="149"/>
                </a:lnTo>
                <a:lnTo>
                  <a:pt x="4284" y="149"/>
                </a:lnTo>
                <a:lnTo>
                  <a:pt x="4284" y="147"/>
                </a:lnTo>
                <a:lnTo>
                  <a:pt x="4285" y="147"/>
                </a:lnTo>
                <a:lnTo>
                  <a:pt x="4285" y="147"/>
                </a:lnTo>
                <a:lnTo>
                  <a:pt x="4286" y="147"/>
                </a:lnTo>
                <a:lnTo>
                  <a:pt x="4286" y="146"/>
                </a:lnTo>
                <a:lnTo>
                  <a:pt x="4287" y="145"/>
                </a:lnTo>
                <a:lnTo>
                  <a:pt x="4287" y="145"/>
                </a:lnTo>
                <a:lnTo>
                  <a:pt x="4288" y="144"/>
                </a:lnTo>
                <a:lnTo>
                  <a:pt x="4288" y="143"/>
                </a:lnTo>
                <a:lnTo>
                  <a:pt x="4289" y="146"/>
                </a:lnTo>
                <a:lnTo>
                  <a:pt x="4289" y="147"/>
                </a:lnTo>
                <a:lnTo>
                  <a:pt x="4290" y="147"/>
                </a:lnTo>
                <a:lnTo>
                  <a:pt x="4290" y="147"/>
                </a:lnTo>
                <a:lnTo>
                  <a:pt x="4290" y="148"/>
                </a:lnTo>
                <a:lnTo>
                  <a:pt x="4291" y="146"/>
                </a:lnTo>
                <a:lnTo>
                  <a:pt x="4291" y="146"/>
                </a:lnTo>
                <a:lnTo>
                  <a:pt x="4292" y="148"/>
                </a:lnTo>
                <a:lnTo>
                  <a:pt x="4293" y="149"/>
                </a:lnTo>
                <a:lnTo>
                  <a:pt x="4293" y="149"/>
                </a:lnTo>
                <a:lnTo>
                  <a:pt x="4293" y="148"/>
                </a:lnTo>
                <a:lnTo>
                  <a:pt x="4294" y="149"/>
                </a:lnTo>
                <a:lnTo>
                  <a:pt x="4294" y="149"/>
                </a:lnTo>
                <a:lnTo>
                  <a:pt x="4295" y="149"/>
                </a:lnTo>
                <a:lnTo>
                  <a:pt x="4295" y="149"/>
                </a:lnTo>
                <a:lnTo>
                  <a:pt x="4296" y="149"/>
                </a:lnTo>
                <a:lnTo>
                  <a:pt x="4296" y="149"/>
                </a:lnTo>
                <a:lnTo>
                  <a:pt x="4297" y="149"/>
                </a:lnTo>
                <a:lnTo>
                  <a:pt x="4297" y="149"/>
                </a:lnTo>
                <a:lnTo>
                  <a:pt x="4298" y="149"/>
                </a:lnTo>
                <a:lnTo>
                  <a:pt x="4298" y="149"/>
                </a:lnTo>
                <a:lnTo>
                  <a:pt x="4298" y="149"/>
                </a:lnTo>
                <a:lnTo>
                  <a:pt x="4299" y="149"/>
                </a:lnTo>
                <a:lnTo>
                  <a:pt x="4299" y="149"/>
                </a:lnTo>
                <a:lnTo>
                  <a:pt x="4300" y="149"/>
                </a:lnTo>
                <a:lnTo>
                  <a:pt x="4300" y="149"/>
                </a:lnTo>
                <a:lnTo>
                  <a:pt x="4301" y="149"/>
                </a:lnTo>
                <a:lnTo>
                  <a:pt x="4301" y="149"/>
                </a:lnTo>
                <a:lnTo>
                  <a:pt x="4302" y="150"/>
                </a:lnTo>
                <a:lnTo>
                  <a:pt x="4302" y="151"/>
                </a:lnTo>
                <a:lnTo>
                  <a:pt x="4303" y="151"/>
                </a:lnTo>
                <a:lnTo>
                  <a:pt x="4303" y="151"/>
                </a:lnTo>
                <a:lnTo>
                  <a:pt x="4304" y="152"/>
                </a:lnTo>
                <a:lnTo>
                  <a:pt x="4304" y="152"/>
                </a:lnTo>
                <a:lnTo>
                  <a:pt x="4305" y="153"/>
                </a:lnTo>
                <a:lnTo>
                  <a:pt x="4305" y="154"/>
                </a:lnTo>
                <a:lnTo>
                  <a:pt x="4306" y="154"/>
                </a:lnTo>
                <a:lnTo>
                  <a:pt x="4306" y="155"/>
                </a:lnTo>
                <a:lnTo>
                  <a:pt x="4307" y="154"/>
                </a:lnTo>
                <a:lnTo>
                  <a:pt x="4307" y="154"/>
                </a:lnTo>
                <a:lnTo>
                  <a:pt x="4307" y="154"/>
                </a:lnTo>
                <a:lnTo>
                  <a:pt x="4308" y="154"/>
                </a:lnTo>
                <a:lnTo>
                  <a:pt x="4308" y="154"/>
                </a:lnTo>
                <a:lnTo>
                  <a:pt x="4309" y="154"/>
                </a:lnTo>
                <a:lnTo>
                  <a:pt x="4309" y="153"/>
                </a:lnTo>
                <a:lnTo>
                  <a:pt x="4310" y="153"/>
                </a:lnTo>
                <a:lnTo>
                  <a:pt x="4310" y="154"/>
                </a:lnTo>
                <a:lnTo>
                  <a:pt x="4311" y="154"/>
                </a:lnTo>
                <a:lnTo>
                  <a:pt x="4311" y="154"/>
                </a:lnTo>
                <a:lnTo>
                  <a:pt x="4312" y="154"/>
                </a:lnTo>
                <a:lnTo>
                  <a:pt x="4312" y="153"/>
                </a:lnTo>
                <a:lnTo>
                  <a:pt x="4313" y="153"/>
                </a:lnTo>
                <a:lnTo>
                  <a:pt x="4313" y="153"/>
                </a:lnTo>
                <a:lnTo>
                  <a:pt x="4314" y="154"/>
                </a:lnTo>
                <a:lnTo>
                  <a:pt x="4314" y="154"/>
                </a:lnTo>
                <a:lnTo>
                  <a:pt x="4315" y="154"/>
                </a:lnTo>
                <a:lnTo>
                  <a:pt x="4315" y="154"/>
                </a:lnTo>
                <a:lnTo>
                  <a:pt x="4316" y="154"/>
                </a:lnTo>
                <a:lnTo>
                  <a:pt x="4316" y="153"/>
                </a:lnTo>
                <a:lnTo>
                  <a:pt x="4316" y="149"/>
                </a:lnTo>
                <a:lnTo>
                  <a:pt x="4317" y="148"/>
                </a:lnTo>
                <a:lnTo>
                  <a:pt x="4317" y="148"/>
                </a:lnTo>
                <a:lnTo>
                  <a:pt x="4318" y="147"/>
                </a:lnTo>
                <a:lnTo>
                  <a:pt x="4318" y="146"/>
                </a:lnTo>
                <a:lnTo>
                  <a:pt x="4319" y="146"/>
                </a:lnTo>
                <a:lnTo>
                  <a:pt x="4319" y="146"/>
                </a:lnTo>
                <a:lnTo>
                  <a:pt x="4320" y="146"/>
                </a:lnTo>
                <a:lnTo>
                  <a:pt x="4320" y="146"/>
                </a:lnTo>
                <a:lnTo>
                  <a:pt x="4321" y="146"/>
                </a:lnTo>
                <a:lnTo>
                  <a:pt x="4321" y="146"/>
                </a:lnTo>
                <a:lnTo>
                  <a:pt x="4321" y="146"/>
                </a:lnTo>
                <a:lnTo>
                  <a:pt x="4322" y="146"/>
                </a:lnTo>
                <a:lnTo>
                  <a:pt x="4323" y="146"/>
                </a:lnTo>
                <a:lnTo>
                  <a:pt x="4323" y="144"/>
                </a:lnTo>
                <a:lnTo>
                  <a:pt x="4324" y="144"/>
                </a:lnTo>
                <a:lnTo>
                  <a:pt x="4324" y="141"/>
                </a:lnTo>
                <a:lnTo>
                  <a:pt x="4324" y="137"/>
                </a:lnTo>
                <a:lnTo>
                  <a:pt x="4325" y="137"/>
                </a:lnTo>
                <a:lnTo>
                  <a:pt x="4325" y="129"/>
                </a:lnTo>
                <a:lnTo>
                  <a:pt x="4326" y="128"/>
                </a:lnTo>
                <a:lnTo>
                  <a:pt x="4326" y="128"/>
                </a:lnTo>
                <a:lnTo>
                  <a:pt x="4327" y="128"/>
                </a:lnTo>
                <a:lnTo>
                  <a:pt x="4327" y="128"/>
                </a:lnTo>
                <a:lnTo>
                  <a:pt x="4328" y="127"/>
                </a:lnTo>
                <a:lnTo>
                  <a:pt x="4328" y="127"/>
                </a:lnTo>
                <a:lnTo>
                  <a:pt x="4329" y="126"/>
                </a:lnTo>
                <a:lnTo>
                  <a:pt x="4329" y="126"/>
                </a:lnTo>
                <a:lnTo>
                  <a:pt x="4330" y="127"/>
                </a:lnTo>
                <a:lnTo>
                  <a:pt x="4330" y="127"/>
                </a:lnTo>
                <a:lnTo>
                  <a:pt x="4330" y="127"/>
                </a:lnTo>
                <a:lnTo>
                  <a:pt x="4331" y="127"/>
                </a:lnTo>
                <a:lnTo>
                  <a:pt x="4332" y="129"/>
                </a:lnTo>
                <a:lnTo>
                  <a:pt x="4332" y="129"/>
                </a:lnTo>
                <a:lnTo>
                  <a:pt x="4333" y="129"/>
                </a:lnTo>
                <a:lnTo>
                  <a:pt x="4333" y="129"/>
                </a:lnTo>
                <a:lnTo>
                  <a:pt x="4333" y="128"/>
                </a:lnTo>
                <a:lnTo>
                  <a:pt x="4334" y="127"/>
                </a:lnTo>
                <a:lnTo>
                  <a:pt x="4334" y="126"/>
                </a:lnTo>
                <a:lnTo>
                  <a:pt x="4335" y="126"/>
                </a:lnTo>
                <a:lnTo>
                  <a:pt x="4335" y="127"/>
                </a:lnTo>
                <a:lnTo>
                  <a:pt x="4336" y="128"/>
                </a:lnTo>
                <a:lnTo>
                  <a:pt x="4336" y="129"/>
                </a:lnTo>
                <a:lnTo>
                  <a:pt x="4337" y="129"/>
                </a:lnTo>
                <a:lnTo>
                  <a:pt x="4337" y="129"/>
                </a:lnTo>
                <a:lnTo>
                  <a:pt x="4338" y="129"/>
                </a:lnTo>
                <a:lnTo>
                  <a:pt x="4338" y="129"/>
                </a:lnTo>
                <a:lnTo>
                  <a:pt x="4339" y="130"/>
                </a:lnTo>
                <a:lnTo>
                  <a:pt x="4339" y="131"/>
                </a:lnTo>
                <a:lnTo>
                  <a:pt x="4339" y="132"/>
                </a:lnTo>
                <a:lnTo>
                  <a:pt x="4340" y="132"/>
                </a:lnTo>
                <a:lnTo>
                  <a:pt x="4340" y="132"/>
                </a:lnTo>
                <a:lnTo>
                  <a:pt x="4341" y="131"/>
                </a:lnTo>
                <a:lnTo>
                  <a:pt x="4341" y="130"/>
                </a:lnTo>
                <a:lnTo>
                  <a:pt x="4342" y="129"/>
                </a:lnTo>
                <a:lnTo>
                  <a:pt x="4342" y="127"/>
                </a:lnTo>
                <a:lnTo>
                  <a:pt x="4343" y="125"/>
                </a:lnTo>
                <a:lnTo>
                  <a:pt x="4343" y="123"/>
                </a:lnTo>
                <a:lnTo>
                  <a:pt x="4344" y="122"/>
                </a:lnTo>
                <a:lnTo>
                  <a:pt x="4344" y="121"/>
                </a:lnTo>
                <a:lnTo>
                  <a:pt x="4345" y="120"/>
                </a:lnTo>
                <a:lnTo>
                  <a:pt x="4345" y="121"/>
                </a:lnTo>
                <a:lnTo>
                  <a:pt x="4346" y="122"/>
                </a:lnTo>
                <a:lnTo>
                  <a:pt x="4346" y="123"/>
                </a:lnTo>
                <a:lnTo>
                  <a:pt x="4347" y="125"/>
                </a:lnTo>
                <a:lnTo>
                  <a:pt x="4347" y="129"/>
                </a:lnTo>
                <a:lnTo>
                  <a:pt x="4347" y="135"/>
                </a:lnTo>
                <a:lnTo>
                  <a:pt x="4348" y="142"/>
                </a:lnTo>
                <a:lnTo>
                  <a:pt x="4348" y="145"/>
                </a:lnTo>
                <a:lnTo>
                  <a:pt x="4349" y="145"/>
                </a:lnTo>
                <a:lnTo>
                  <a:pt x="4349" y="145"/>
                </a:lnTo>
                <a:lnTo>
                  <a:pt x="4350" y="143"/>
                </a:lnTo>
                <a:lnTo>
                  <a:pt x="4350" y="142"/>
                </a:lnTo>
                <a:lnTo>
                  <a:pt x="4351" y="142"/>
                </a:lnTo>
                <a:lnTo>
                  <a:pt x="4351" y="142"/>
                </a:lnTo>
                <a:lnTo>
                  <a:pt x="4352" y="142"/>
                </a:lnTo>
                <a:lnTo>
                  <a:pt x="4352" y="142"/>
                </a:lnTo>
                <a:lnTo>
                  <a:pt x="4353" y="142"/>
                </a:lnTo>
                <a:lnTo>
                  <a:pt x="4353" y="142"/>
                </a:lnTo>
                <a:lnTo>
                  <a:pt x="4354" y="142"/>
                </a:lnTo>
                <a:lnTo>
                  <a:pt x="4354" y="140"/>
                </a:lnTo>
                <a:lnTo>
                  <a:pt x="4355" y="140"/>
                </a:lnTo>
                <a:lnTo>
                  <a:pt x="4355" y="138"/>
                </a:lnTo>
                <a:lnTo>
                  <a:pt x="4356" y="138"/>
                </a:lnTo>
                <a:lnTo>
                  <a:pt x="4356" y="138"/>
                </a:lnTo>
                <a:lnTo>
                  <a:pt x="4356" y="138"/>
                </a:lnTo>
                <a:lnTo>
                  <a:pt x="4357" y="139"/>
                </a:lnTo>
                <a:lnTo>
                  <a:pt x="4357" y="139"/>
                </a:lnTo>
                <a:lnTo>
                  <a:pt x="4358" y="140"/>
                </a:lnTo>
                <a:lnTo>
                  <a:pt x="4358" y="140"/>
                </a:lnTo>
                <a:lnTo>
                  <a:pt x="4359" y="135"/>
                </a:lnTo>
                <a:lnTo>
                  <a:pt x="4359" y="136"/>
                </a:lnTo>
                <a:lnTo>
                  <a:pt x="4360" y="137"/>
                </a:lnTo>
                <a:lnTo>
                  <a:pt x="4360" y="139"/>
                </a:lnTo>
                <a:lnTo>
                  <a:pt x="4361" y="140"/>
                </a:lnTo>
                <a:lnTo>
                  <a:pt x="4361" y="141"/>
                </a:lnTo>
                <a:lnTo>
                  <a:pt x="4362" y="141"/>
                </a:lnTo>
                <a:lnTo>
                  <a:pt x="4362" y="140"/>
                </a:lnTo>
                <a:lnTo>
                  <a:pt x="4363" y="138"/>
                </a:lnTo>
                <a:lnTo>
                  <a:pt x="4363" y="139"/>
                </a:lnTo>
                <a:lnTo>
                  <a:pt x="4364" y="140"/>
                </a:lnTo>
                <a:lnTo>
                  <a:pt x="4364" y="140"/>
                </a:lnTo>
                <a:lnTo>
                  <a:pt x="4364" y="139"/>
                </a:lnTo>
                <a:lnTo>
                  <a:pt x="4365" y="138"/>
                </a:lnTo>
                <a:lnTo>
                  <a:pt x="4365" y="138"/>
                </a:lnTo>
                <a:lnTo>
                  <a:pt x="4366" y="137"/>
                </a:lnTo>
                <a:lnTo>
                  <a:pt x="4366" y="138"/>
                </a:lnTo>
                <a:lnTo>
                  <a:pt x="4367" y="138"/>
                </a:lnTo>
                <a:lnTo>
                  <a:pt x="4367" y="138"/>
                </a:lnTo>
                <a:lnTo>
                  <a:pt x="4368" y="138"/>
                </a:lnTo>
                <a:lnTo>
                  <a:pt x="4368" y="138"/>
                </a:lnTo>
                <a:lnTo>
                  <a:pt x="4369" y="138"/>
                </a:lnTo>
                <a:lnTo>
                  <a:pt x="4369" y="138"/>
                </a:lnTo>
                <a:lnTo>
                  <a:pt x="4370" y="139"/>
                </a:lnTo>
                <a:lnTo>
                  <a:pt x="4370" y="139"/>
                </a:lnTo>
                <a:lnTo>
                  <a:pt x="4370" y="138"/>
                </a:lnTo>
                <a:lnTo>
                  <a:pt x="4371" y="139"/>
                </a:lnTo>
                <a:lnTo>
                  <a:pt x="4372" y="139"/>
                </a:lnTo>
                <a:lnTo>
                  <a:pt x="4372" y="139"/>
                </a:lnTo>
                <a:lnTo>
                  <a:pt x="4373" y="139"/>
                </a:lnTo>
                <a:lnTo>
                  <a:pt x="4373" y="138"/>
                </a:lnTo>
                <a:lnTo>
                  <a:pt x="4373" y="138"/>
                </a:lnTo>
                <a:lnTo>
                  <a:pt x="4374" y="138"/>
                </a:lnTo>
                <a:lnTo>
                  <a:pt x="4374" y="139"/>
                </a:lnTo>
                <a:lnTo>
                  <a:pt x="4375" y="138"/>
                </a:lnTo>
                <a:lnTo>
                  <a:pt x="4375" y="134"/>
                </a:lnTo>
                <a:lnTo>
                  <a:pt x="4376" y="132"/>
                </a:lnTo>
                <a:lnTo>
                  <a:pt x="4376" y="130"/>
                </a:lnTo>
                <a:lnTo>
                  <a:pt x="4377" y="132"/>
                </a:lnTo>
                <a:lnTo>
                  <a:pt x="4377" y="132"/>
                </a:lnTo>
                <a:lnTo>
                  <a:pt x="4378" y="135"/>
                </a:lnTo>
                <a:lnTo>
                  <a:pt x="4378" y="138"/>
                </a:lnTo>
                <a:lnTo>
                  <a:pt x="4379" y="139"/>
                </a:lnTo>
                <a:lnTo>
                  <a:pt x="4379" y="140"/>
                </a:lnTo>
                <a:lnTo>
                  <a:pt x="4379" y="141"/>
                </a:lnTo>
                <a:lnTo>
                  <a:pt x="4380" y="140"/>
                </a:lnTo>
                <a:lnTo>
                  <a:pt x="4380" y="139"/>
                </a:lnTo>
                <a:lnTo>
                  <a:pt x="4381" y="139"/>
                </a:lnTo>
                <a:lnTo>
                  <a:pt x="4382" y="141"/>
                </a:lnTo>
                <a:lnTo>
                  <a:pt x="4382" y="139"/>
                </a:lnTo>
                <a:lnTo>
                  <a:pt x="4382" y="141"/>
                </a:lnTo>
                <a:lnTo>
                  <a:pt x="4383" y="144"/>
                </a:lnTo>
                <a:lnTo>
                  <a:pt x="4383" y="143"/>
                </a:lnTo>
                <a:lnTo>
                  <a:pt x="4384" y="144"/>
                </a:lnTo>
                <a:lnTo>
                  <a:pt x="4384" y="142"/>
                </a:lnTo>
                <a:lnTo>
                  <a:pt x="4385" y="142"/>
                </a:lnTo>
                <a:lnTo>
                  <a:pt x="4385" y="142"/>
                </a:lnTo>
                <a:lnTo>
                  <a:pt x="4386" y="142"/>
                </a:lnTo>
                <a:lnTo>
                  <a:pt x="4386" y="142"/>
                </a:lnTo>
                <a:lnTo>
                  <a:pt x="4387" y="143"/>
                </a:lnTo>
                <a:lnTo>
                  <a:pt x="4387" y="144"/>
                </a:lnTo>
                <a:lnTo>
                  <a:pt x="4387" y="146"/>
                </a:lnTo>
                <a:lnTo>
                  <a:pt x="4388" y="147"/>
                </a:lnTo>
                <a:lnTo>
                  <a:pt x="4388" y="148"/>
                </a:lnTo>
                <a:lnTo>
                  <a:pt x="4389" y="150"/>
                </a:lnTo>
                <a:lnTo>
                  <a:pt x="4389" y="150"/>
                </a:lnTo>
                <a:lnTo>
                  <a:pt x="4390" y="150"/>
                </a:lnTo>
                <a:lnTo>
                  <a:pt x="4390" y="150"/>
                </a:lnTo>
                <a:lnTo>
                  <a:pt x="4391" y="150"/>
                </a:lnTo>
                <a:lnTo>
                  <a:pt x="4391" y="149"/>
                </a:lnTo>
                <a:lnTo>
                  <a:pt x="4392" y="149"/>
                </a:lnTo>
                <a:lnTo>
                  <a:pt x="4392" y="148"/>
                </a:lnTo>
                <a:lnTo>
                  <a:pt x="4393" y="149"/>
                </a:lnTo>
                <a:lnTo>
                  <a:pt x="4393" y="149"/>
                </a:lnTo>
                <a:lnTo>
                  <a:pt x="4394" y="149"/>
                </a:lnTo>
                <a:lnTo>
                  <a:pt x="4394" y="148"/>
                </a:lnTo>
                <a:lnTo>
                  <a:pt x="4395" y="146"/>
                </a:lnTo>
                <a:lnTo>
                  <a:pt x="4395" y="145"/>
                </a:lnTo>
                <a:lnTo>
                  <a:pt x="4396" y="145"/>
                </a:lnTo>
                <a:lnTo>
                  <a:pt x="4396" y="142"/>
                </a:lnTo>
                <a:lnTo>
                  <a:pt x="4396" y="139"/>
                </a:lnTo>
                <a:lnTo>
                  <a:pt x="4397" y="138"/>
                </a:lnTo>
                <a:lnTo>
                  <a:pt x="4397" y="138"/>
                </a:lnTo>
                <a:lnTo>
                  <a:pt x="4398" y="138"/>
                </a:lnTo>
                <a:lnTo>
                  <a:pt x="4398" y="139"/>
                </a:lnTo>
                <a:lnTo>
                  <a:pt x="4399" y="139"/>
                </a:lnTo>
                <a:lnTo>
                  <a:pt x="4399" y="138"/>
                </a:lnTo>
                <a:lnTo>
                  <a:pt x="4400" y="138"/>
                </a:lnTo>
                <a:lnTo>
                  <a:pt x="4400" y="138"/>
                </a:lnTo>
                <a:lnTo>
                  <a:pt x="4401" y="140"/>
                </a:lnTo>
                <a:lnTo>
                  <a:pt x="4401" y="143"/>
                </a:lnTo>
                <a:lnTo>
                  <a:pt x="4402" y="144"/>
                </a:lnTo>
                <a:lnTo>
                  <a:pt x="4402" y="143"/>
                </a:lnTo>
                <a:lnTo>
                  <a:pt x="4403" y="144"/>
                </a:lnTo>
                <a:lnTo>
                  <a:pt x="4403" y="144"/>
                </a:lnTo>
                <a:lnTo>
                  <a:pt x="4404" y="143"/>
                </a:lnTo>
                <a:lnTo>
                  <a:pt x="4404" y="142"/>
                </a:lnTo>
                <a:lnTo>
                  <a:pt x="4405" y="141"/>
                </a:lnTo>
                <a:lnTo>
                  <a:pt x="4405" y="142"/>
                </a:lnTo>
                <a:lnTo>
                  <a:pt x="4405" y="142"/>
                </a:lnTo>
                <a:lnTo>
                  <a:pt x="4406" y="141"/>
                </a:lnTo>
                <a:lnTo>
                  <a:pt x="4406" y="141"/>
                </a:lnTo>
                <a:lnTo>
                  <a:pt x="4407" y="141"/>
                </a:lnTo>
                <a:lnTo>
                  <a:pt x="4407" y="139"/>
                </a:lnTo>
                <a:lnTo>
                  <a:pt x="4408" y="138"/>
                </a:lnTo>
                <a:lnTo>
                  <a:pt x="4408" y="138"/>
                </a:lnTo>
                <a:lnTo>
                  <a:pt x="4409" y="137"/>
                </a:lnTo>
                <a:lnTo>
                  <a:pt x="4409" y="137"/>
                </a:lnTo>
                <a:lnTo>
                  <a:pt x="4410" y="137"/>
                </a:lnTo>
                <a:lnTo>
                  <a:pt x="4410" y="137"/>
                </a:lnTo>
                <a:lnTo>
                  <a:pt x="4410" y="137"/>
                </a:lnTo>
                <a:lnTo>
                  <a:pt x="4411" y="137"/>
                </a:lnTo>
                <a:lnTo>
                  <a:pt x="4412" y="137"/>
                </a:lnTo>
                <a:lnTo>
                  <a:pt x="4412" y="137"/>
                </a:lnTo>
                <a:lnTo>
                  <a:pt x="4413" y="137"/>
                </a:lnTo>
                <a:lnTo>
                  <a:pt x="4413" y="137"/>
                </a:lnTo>
                <a:lnTo>
                  <a:pt x="4413" y="138"/>
                </a:lnTo>
                <a:lnTo>
                  <a:pt x="4414" y="138"/>
                </a:lnTo>
                <a:lnTo>
                  <a:pt x="4414" y="138"/>
                </a:lnTo>
                <a:lnTo>
                  <a:pt x="4415" y="137"/>
                </a:lnTo>
                <a:lnTo>
                  <a:pt x="4415" y="135"/>
                </a:lnTo>
                <a:lnTo>
                  <a:pt x="4416" y="135"/>
                </a:lnTo>
                <a:lnTo>
                  <a:pt x="4416" y="134"/>
                </a:lnTo>
                <a:lnTo>
                  <a:pt x="4417" y="134"/>
                </a:lnTo>
                <a:lnTo>
                  <a:pt x="4417" y="134"/>
                </a:lnTo>
                <a:lnTo>
                  <a:pt x="4418" y="134"/>
                </a:lnTo>
                <a:lnTo>
                  <a:pt x="4418" y="134"/>
                </a:lnTo>
                <a:lnTo>
                  <a:pt x="4419" y="134"/>
                </a:lnTo>
                <a:lnTo>
                  <a:pt x="4419" y="135"/>
                </a:lnTo>
                <a:lnTo>
                  <a:pt x="4419" y="135"/>
                </a:lnTo>
                <a:lnTo>
                  <a:pt x="4420" y="135"/>
                </a:lnTo>
                <a:lnTo>
                  <a:pt x="4421" y="135"/>
                </a:lnTo>
                <a:lnTo>
                  <a:pt x="4421" y="135"/>
                </a:lnTo>
                <a:lnTo>
                  <a:pt x="4422" y="135"/>
                </a:lnTo>
                <a:lnTo>
                  <a:pt x="4422" y="136"/>
                </a:lnTo>
                <a:lnTo>
                  <a:pt x="4422" y="138"/>
                </a:lnTo>
                <a:lnTo>
                  <a:pt x="4423" y="145"/>
                </a:lnTo>
                <a:lnTo>
                  <a:pt x="4423" y="148"/>
                </a:lnTo>
                <a:lnTo>
                  <a:pt x="4424" y="149"/>
                </a:lnTo>
                <a:lnTo>
                  <a:pt x="4424" y="149"/>
                </a:lnTo>
                <a:lnTo>
                  <a:pt x="4425" y="149"/>
                </a:lnTo>
                <a:lnTo>
                  <a:pt x="4425" y="149"/>
                </a:lnTo>
                <a:lnTo>
                  <a:pt x="4426" y="150"/>
                </a:lnTo>
                <a:lnTo>
                  <a:pt x="4426" y="149"/>
                </a:lnTo>
                <a:lnTo>
                  <a:pt x="4427" y="149"/>
                </a:lnTo>
                <a:lnTo>
                  <a:pt x="4427" y="150"/>
                </a:lnTo>
                <a:lnTo>
                  <a:pt x="4428" y="151"/>
                </a:lnTo>
                <a:lnTo>
                  <a:pt x="4428" y="151"/>
                </a:lnTo>
                <a:lnTo>
                  <a:pt x="4428" y="149"/>
                </a:lnTo>
                <a:lnTo>
                  <a:pt x="4429" y="148"/>
                </a:lnTo>
                <a:lnTo>
                  <a:pt x="4429" y="148"/>
                </a:lnTo>
                <a:lnTo>
                  <a:pt x="4430" y="149"/>
                </a:lnTo>
                <a:lnTo>
                  <a:pt x="4430" y="149"/>
                </a:lnTo>
                <a:lnTo>
                  <a:pt x="4431" y="149"/>
                </a:lnTo>
                <a:lnTo>
                  <a:pt x="4431" y="149"/>
                </a:lnTo>
                <a:lnTo>
                  <a:pt x="4432" y="149"/>
                </a:lnTo>
                <a:lnTo>
                  <a:pt x="4432" y="149"/>
                </a:lnTo>
                <a:lnTo>
                  <a:pt x="4433" y="149"/>
                </a:lnTo>
                <a:lnTo>
                  <a:pt x="4433" y="149"/>
                </a:lnTo>
                <a:lnTo>
                  <a:pt x="4434" y="149"/>
                </a:lnTo>
                <a:lnTo>
                  <a:pt x="4434" y="149"/>
                </a:lnTo>
                <a:lnTo>
                  <a:pt x="4435" y="149"/>
                </a:lnTo>
                <a:lnTo>
                  <a:pt x="4435" y="149"/>
                </a:lnTo>
                <a:lnTo>
                  <a:pt x="4436" y="149"/>
                </a:lnTo>
                <a:lnTo>
                  <a:pt x="4436" y="149"/>
                </a:lnTo>
                <a:lnTo>
                  <a:pt x="4436" y="149"/>
                </a:lnTo>
                <a:lnTo>
                  <a:pt x="4437" y="150"/>
                </a:lnTo>
                <a:lnTo>
                  <a:pt x="4437" y="150"/>
                </a:lnTo>
                <a:lnTo>
                  <a:pt x="4438" y="150"/>
                </a:lnTo>
                <a:lnTo>
                  <a:pt x="4438" y="150"/>
                </a:lnTo>
                <a:lnTo>
                  <a:pt x="4439" y="150"/>
                </a:lnTo>
                <a:lnTo>
                  <a:pt x="4439" y="150"/>
                </a:lnTo>
                <a:lnTo>
                  <a:pt x="4440" y="150"/>
                </a:lnTo>
                <a:lnTo>
                  <a:pt x="4440" y="150"/>
                </a:lnTo>
                <a:lnTo>
                  <a:pt x="4441" y="150"/>
                </a:lnTo>
                <a:lnTo>
                  <a:pt x="4441" y="150"/>
                </a:lnTo>
                <a:lnTo>
                  <a:pt x="4442" y="150"/>
                </a:lnTo>
                <a:lnTo>
                  <a:pt x="4442" y="150"/>
                </a:lnTo>
                <a:lnTo>
                  <a:pt x="4443" y="151"/>
                </a:lnTo>
                <a:lnTo>
                  <a:pt x="4443" y="151"/>
                </a:lnTo>
                <a:lnTo>
                  <a:pt x="4444" y="151"/>
                </a:lnTo>
                <a:lnTo>
                  <a:pt x="4444" y="152"/>
                </a:lnTo>
                <a:lnTo>
                  <a:pt x="4445" y="152"/>
                </a:lnTo>
                <a:lnTo>
                  <a:pt x="4445" y="154"/>
                </a:lnTo>
                <a:lnTo>
                  <a:pt x="4445" y="154"/>
                </a:lnTo>
                <a:lnTo>
                  <a:pt x="4446" y="154"/>
                </a:lnTo>
                <a:lnTo>
                  <a:pt x="4446" y="154"/>
                </a:lnTo>
                <a:lnTo>
                  <a:pt x="4447" y="154"/>
                </a:lnTo>
                <a:lnTo>
                  <a:pt x="4447" y="154"/>
                </a:lnTo>
                <a:lnTo>
                  <a:pt x="4448" y="154"/>
                </a:lnTo>
                <a:lnTo>
                  <a:pt x="4448" y="153"/>
                </a:lnTo>
                <a:lnTo>
                  <a:pt x="4449" y="153"/>
                </a:lnTo>
                <a:lnTo>
                  <a:pt x="4449" y="151"/>
                </a:lnTo>
                <a:lnTo>
                  <a:pt x="4450" y="151"/>
                </a:lnTo>
                <a:lnTo>
                  <a:pt x="4450" y="150"/>
                </a:lnTo>
                <a:lnTo>
                  <a:pt x="4450" y="149"/>
                </a:lnTo>
                <a:lnTo>
                  <a:pt x="4451" y="149"/>
                </a:lnTo>
                <a:lnTo>
                  <a:pt x="4452" y="150"/>
                </a:lnTo>
                <a:lnTo>
                  <a:pt x="4452" y="151"/>
                </a:lnTo>
                <a:lnTo>
                  <a:pt x="4453" y="152"/>
                </a:lnTo>
                <a:lnTo>
                  <a:pt x="4453" y="152"/>
                </a:lnTo>
                <a:lnTo>
                  <a:pt x="4453" y="153"/>
                </a:lnTo>
                <a:lnTo>
                  <a:pt x="4454" y="153"/>
                </a:lnTo>
                <a:lnTo>
                  <a:pt x="4454" y="153"/>
                </a:lnTo>
                <a:lnTo>
                  <a:pt x="4455" y="153"/>
                </a:lnTo>
                <a:lnTo>
                  <a:pt x="4455" y="153"/>
                </a:lnTo>
                <a:lnTo>
                  <a:pt x="4456" y="153"/>
                </a:lnTo>
                <a:lnTo>
                  <a:pt x="4456" y="153"/>
                </a:lnTo>
                <a:lnTo>
                  <a:pt x="4457" y="153"/>
                </a:lnTo>
                <a:lnTo>
                  <a:pt x="4457" y="153"/>
                </a:lnTo>
                <a:lnTo>
                  <a:pt x="4458" y="153"/>
                </a:lnTo>
                <a:lnTo>
                  <a:pt x="4458" y="153"/>
                </a:lnTo>
                <a:lnTo>
                  <a:pt x="4459" y="153"/>
                </a:lnTo>
                <a:lnTo>
                  <a:pt x="4459" y="153"/>
                </a:lnTo>
                <a:lnTo>
                  <a:pt x="4459" y="153"/>
                </a:lnTo>
                <a:lnTo>
                  <a:pt x="4460" y="153"/>
                </a:lnTo>
                <a:lnTo>
                  <a:pt x="4461" y="153"/>
                </a:lnTo>
                <a:lnTo>
                  <a:pt x="4461" y="153"/>
                </a:lnTo>
                <a:lnTo>
                  <a:pt x="4462" y="155"/>
                </a:lnTo>
                <a:lnTo>
                  <a:pt x="4462" y="155"/>
                </a:lnTo>
                <a:lnTo>
                  <a:pt x="4462" y="155"/>
                </a:lnTo>
                <a:lnTo>
                  <a:pt x="4463" y="153"/>
                </a:lnTo>
                <a:lnTo>
                  <a:pt x="4463" y="153"/>
                </a:lnTo>
                <a:lnTo>
                  <a:pt x="4464" y="153"/>
                </a:lnTo>
                <a:lnTo>
                  <a:pt x="4464" y="154"/>
                </a:lnTo>
                <a:lnTo>
                  <a:pt x="4465" y="154"/>
                </a:lnTo>
                <a:lnTo>
                  <a:pt x="4465" y="155"/>
                </a:lnTo>
                <a:lnTo>
                  <a:pt x="4466" y="155"/>
                </a:lnTo>
                <a:lnTo>
                  <a:pt x="4466" y="155"/>
                </a:lnTo>
                <a:lnTo>
                  <a:pt x="4467" y="155"/>
                </a:lnTo>
                <a:lnTo>
                  <a:pt x="4467" y="155"/>
                </a:lnTo>
                <a:lnTo>
                  <a:pt x="4468" y="155"/>
                </a:lnTo>
                <a:lnTo>
                  <a:pt x="4468" y="155"/>
                </a:lnTo>
                <a:lnTo>
                  <a:pt x="4468" y="155"/>
                </a:lnTo>
                <a:lnTo>
                  <a:pt x="4469" y="155"/>
                </a:lnTo>
                <a:lnTo>
                  <a:pt x="4470" y="154"/>
                </a:lnTo>
                <a:lnTo>
                  <a:pt x="4470" y="154"/>
                </a:lnTo>
                <a:lnTo>
                  <a:pt x="4471" y="154"/>
                </a:lnTo>
                <a:lnTo>
                  <a:pt x="4471" y="154"/>
                </a:lnTo>
                <a:lnTo>
                  <a:pt x="4471" y="154"/>
                </a:lnTo>
                <a:lnTo>
                  <a:pt x="4472" y="154"/>
                </a:lnTo>
                <a:lnTo>
                  <a:pt x="4472" y="155"/>
                </a:lnTo>
                <a:lnTo>
                  <a:pt x="4473" y="156"/>
                </a:lnTo>
                <a:lnTo>
                  <a:pt x="4473" y="157"/>
                </a:lnTo>
                <a:lnTo>
                  <a:pt x="4474" y="159"/>
                </a:lnTo>
                <a:lnTo>
                  <a:pt x="4474" y="159"/>
                </a:lnTo>
                <a:lnTo>
                  <a:pt x="4475" y="158"/>
                </a:lnTo>
                <a:lnTo>
                  <a:pt x="4475" y="158"/>
                </a:lnTo>
                <a:lnTo>
                  <a:pt x="4476" y="158"/>
                </a:lnTo>
                <a:lnTo>
                  <a:pt x="4476" y="158"/>
                </a:lnTo>
                <a:lnTo>
                  <a:pt x="4476" y="158"/>
                </a:lnTo>
                <a:lnTo>
                  <a:pt x="4477" y="158"/>
                </a:lnTo>
                <a:lnTo>
                  <a:pt x="4477" y="158"/>
                </a:lnTo>
                <a:lnTo>
                  <a:pt x="4478" y="158"/>
                </a:lnTo>
                <a:lnTo>
                  <a:pt x="4478" y="158"/>
                </a:lnTo>
                <a:lnTo>
                  <a:pt x="4479" y="158"/>
                </a:lnTo>
                <a:lnTo>
                  <a:pt x="4479" y="158"/>
                </a:lnTo>
                <a:lnTo>
                  <a:pt x="4480" y="158"/>
                </a:lnTo>
                <a:lnTo>
                  <a:pt x="4480" y="158"/>
                </a:lnTo>
                <a:lnTo>
                  <a:pt x="4481" y="158"/>
                </a:lnTo>
                <a:lnTo>
                  <a:pt x="4481" y="157"/>
                </a:lnTo>
                <a:lnTo>
                  <a:pt x="4482" y="157"/>
                </a:lnTo>
                <a:lnTo>
                  <a:pt x="4482" y="154"/>
                </a:lnTo>
                <a:lnTo>
                  <a:pt x="4483" y="154"/>
                </a:lnTo>
                <a:lnTo>
                  <a:pt x="4483" y="154"/>
                </a:lnTo>
                <a:lnTo>
                  <a:pt x="4484" y="154"/>
                </a:lnTo>
                <a:lnTo>
                  <a:pt x="4484" y="155"/>
                </a:lnTo>
                <a:lnTo>
                  <a:pt x="4485" y="156"/>
                </a:lnTo>
                <a:lnTo>
                  <a:pt x="4485" y="156"/>
                </a:lnTo>
                <a:lnTo>
                  <a:pt x="4485" y="157"/>
                </a:lnTo>
                <a:lnTo>
                  <a:pt x="4486" y="157"/>
                </a:lnTo>
                <a:lnTo>
                  <a:pt x="4486" y="157"/>
                </a:lnTo>
                <a:lnTo>
                  <a:pt x="4487" y="157"/>
                </a:lnTo>
                <a:lnTo>
                  <a:pt x="4487" y="157"/>
                </a:lnTo>
                <a:lnTo>
                  <a:pt x="4488" y="158"/>
                </a:lnTo>
                <a:lnTo>
                  <a:pt x="4488" y="158"/>
                </a:lnTo>
                <a:lnTo>
                  <a:pt x="4489" y="158"/>
                </a:lnTo>
                <a:lnTo>
                  <a:pt x="4489" y="158"/>
                </a:lnTo>
                <a:lnTo>
                  <a:pt x="4490" y="158"/>
                </a:lnTo>
                <a:lnTo>
                  <a:pt x="4490" y="158"/>
                </a:lnTo>
                <a:lnTo>
                  <a:pt x="4491" y="158"/>
                </a:lnTo>
                <a:lnTo>
                  <a:pt x="4491" y="158"/>
                </a:lnTo>
                <a:lnTo>
                  <a:pt x="4492" y="158"/>
                </a:lnTo>
                <a:lnTo>
                  <a:pt x="4492" y="158"/>
                </a:lnTo>
                <a:lnTo>
                  <a:pt x="4493" y="158"/>
                </a:lnTo>
                <a:lnTo>
                  <a:pt x="4493" y="157"/>
                </a:lnTo>
                <a:lnTo>
                  <a:pt x="4493" y="157"/>
                </a:lnTo>
                <a:lnTo>
                  <a:pt x="4494" y="156"/>
                </a:lnTo>
                <a:lnTo>
                  <a:pt x="4494" y="154"/>
                </a:lnTo>
                <a:lnTo>
                  <a:pt x="4495" y="152"/>
                </a:lnTo>
                <a:lnTo>
                  <a:pt x="4495" y="151"/>
                </a:lnTo>
                <a:lnTo>
                  <a:pt x="4496" y="152"/>
                </a:lnTo>
                <a:lnTo>
                  <a:pt x="4496" y="153"/>
                </a:lnTo>
                <a:lnTo>
                  <a:pt x="4497" y="154"/>
                </a:lnTo>
                <a:lnTo>
                  <a:pt x="4497" y="154"/>
                </a:lnTo>
                <a:lnTo>
                  <a:pt x="4498" y="154"/>
                </a:lnTo>
                <a:lnTo>
                  <a:pt x="4498" y="154"/>
                </a:lnTo>
                <a:lnTo>
                  <a:pt x="4499" y="154"/>
                </a:lnTo>
                <a:lnTo>
                  <a:pt x="4499" y="154"/>
                </a:lnTo>
                <a:lnTo>
                  <a:pt x="4499" y="153"/>
                </a:lnTo>
                <a:lnTo>
                  <a:pt x="4500" y="152"/>
                </a:lnTo>
                <a:lnTo>
                  <a:pt x="4501" y="151"/>
                </a:lnTo>
                <a:lnTo>
                  <a:pt x="4501" y="150"/>
                </a:lnTo>
                <a:lnTo>
                  <a:pt x="4502" y="149"/>
                </a:lnTo>
                <a:lnTo>
                  <a:pt x="4502" y="148"/>
                </a:lnTo>
                <a:lnTo>
                  <a:pt x="4502" y="148"/>
                </a:lnTo>
                <a:lnTo>
                  <a:pt x="4503" y="148"/>
                </a:lnTo>
                <a:lnTo>
                  <a:pt x="4503" y="148"/>
                </a:lnTo>
                <a:lnTo>
                  <a:pt x="4504" y="149"/>
                </a:lnTo>
                <a:lnTo>
                  <a:pt x="4504" y="149"/>
                </a:lnTo>
                <a:lnTo>
                  <a:pt x="4505" y="151"/>
                </a:lnTo>
                <a:lnTo>
                  <a:pt x="4505" y="151"/>
                </a:lnTo>
                <a:lnTo>
                  <a:pt x="4506" y="152"/>
                </a:lnTo>
                <a:lnTo>
                  <a:pt x="4506" y="152"/>
                </a:lnTo>
                <a:lnTo>
                  <a:pt x="4507" y="151"/>
                </a:lnTo>
                <a:lnTo>
                  <a:pt x="4507" y="146"/>
                </a:lnTo>
                <a:lnTo>
                  <a:pt x="4508" y="145"/>
                </a:lnTo>
                <a:lnTo>
                  <a:pt x="4508" y="145"/>
                </a:lnTo>
                <a:lnTo>
                  <a:pt x="4508" y="146"/>
                </a:lnTo>
                <a:lnTo>
                  <a:pt x="4509" y="145"/>
                </a:lnTo>
                <a:lnTo>
                  <a:pt x="4510" y="146"/>
                </a:lnTo>
                <a:lnTo>
                  <a:pt x="4510" y="146"/>
                </a:lnTo>
                <a:lnTo>
                  <a:pt x="4511" y="146"/>
                </a:lnTo>
                <a:lnTo>
                  <a:pt x="4511" y="147"/>
                </a:lnTo>
                <a:lnTo>
                  <a:pt x="4511" y="147"/>
                </a:lnTo>
                <a:lnTo>
                  <a:pt x="4512" y="147"/>
                </a:lnTo>
                <a:lnTo>
                  <a:pt x="4512" y="147"/>
                </a:lnTo>
                <a:lnTo>
                  <a:pt x="4513" y="146"/>
                </a:lnTo>
                <a:lnTo>
                  <a:pt x="4513" y="146"/>
                </a:lnTo>
                <a:lnTo>
                  <a:pt x="4514" y="147"/>
                </a:lnTo>
                <a:lnTo>
                  <a:pt x="4514" y="148"/>
                </a:lnTo>
                <a:lnTo>
                  <a:pt x="4515" y="148"/>
                </a:lnTo>
                <a:lnTo>
                  <a:pt x="4515" y="148"/>
                </a:lnTo>
                <a:lnTo>
                  <a:pt x="4516" y="148"/>
                </a:lnTo>
                <a:lnTo>
                  <a:pt x="4516" y="148"/>
                </a:lnTo>
                <a:lnTo>
                  <a:pt x="4516" y="148"/>
                </a:lnTo>
                <a:lnTo>
                  <a:pt x="4517" y="148"/>
                </a:lnTo>
                <a:lnTo>
                  <a:pt x="4517" y="148"/>
                </a:lnTo>
                <a:lnTo>
                  <a:pt x="4518" y="147"/>
                </a:lnTo>
                <a:lnTo>
                  <a:pt x="4518" y="147"/>
                </a:lnTo>
                <a:lnTo>
                  <a:pt x="4519" y="146"/>
                </a:lnTo>
                <a:lnTo>
                  <a:pt x="4519" y="146"/>
                </a:lnTo>
                <a:lnTo>
                  <a:pt x="4520" y="145"/>
                </a:lnTo>
                <a:lnTo>
                  <a:pt x="4520" y="144"/>
                </a:lnTo>
                <a:lnTo>
                  <a:pt x="4521" y="144"/>
                </a:lnTo>
                <a:lnTo>
                  <a:pt x="4521" y="144"/>
                </a:lnTo>
                <a:lnTo>
                  <a:pt x="4522" y="144"/>
                </a:lnTo>
                <a:lnTo>
                  <a:pt x="4522" y="144"/>
                </a:lnTo>
                <a:lnTo>
                  <a:pt x="4523" y="144"/>
                </a:lnTo>
                <a:lnTo>
                  <a:pt x="4523" y="146"/>
                </a:lnTo>
                <a:lnTo>
                  <a:pt x="4524" y="146"/>
                </a:lnTo>
                <a:lnTo>
                  <a:pt x="4524" y="146"/>
                </a:lnTo>
                <a:lnTo>
                  <a:pt x="4525" y="147"/>
                </a:lnTo>
                <a:lnTo>
                  <a:pt x="4525" y="147"/>
                </a:lnTo>
                <a:lnTo>
                  <a:pt x="4525" y="147"/>
                </a:lnTo>
                <a:lnTo>
                  <a:pt x="4526" y="147"/>
                </a:lnTo>
                <a:lnTo>
                  <a:pt x="4526" y="147"/>
                </a:lnTo>
                <a:lnTo>
                  <a:pt x="4527" y="147"/>
                </a:lnTo>
                <a:lnTo>
                  <a:pt x="4527" y="147"/>
                </a:lnTo>
                <a:lnTo>
                  <a:pt x="4528" y="147"/>
                </a:lnTo>
                <a:lnTo>
                  <a:pt x="4528" y="147"/>
                </a:lnTo>
                <a:lnTo>
                  <a:pt x="4529" y="148"/>
                </a:lnTo>
                <a:lnTo>
                  <a:pt x="4529" y="148"/>
                </a:lnTo>
                <a:lnTo>
                  <a:pt x="4530" y="148"/>
                </a:lnTo>
                <a:lnTo>
                  <a:pt x="4530" y="147"/>
                </a:lnTo>
                <a:lnTo>
                  <a:pt x="4531" y="145"/>
                </a:lnTo>
                <a:lnTo>
                  <a:pt x="4531" y="141"/>
                </a:lnTo>
                <a:lnTo>
                  <a:pt x="4532" y="138"/>
                </a:lnTo>
                <a:lnTo>
                  <a:pt x="4532" y="135"/>
                </a:lnTo>
                <a:lnTo>
                  <a:pt x="4533" y="134"/>
                </a:lnTo>
                <a:lnTo>
                  <a:pt x="4533" y="132"/>
                </a:lnTo>
                <a:lnTo>
                  <a:pt x="4534" y="132"/>
                </a:lnTo>
                <a:lnTo>
                  <a:pt x="4534" y="131"/>
                </a:lnTo>
                <a:lnTo>
                  <a:pt x="4534" y="132"/>
                </a:lnTo>
                <a:lnTo>
                  <a:pt x="4535" y="132"/>
                </a:lnTo>
                <a:lnTo>
                  <a:pt x="4535" y="130"/>
                </a:lnTo>
                <a:lnTo>
                  <a:pt x="4536" y="127"/>
                </a:lnTo>
                <a:lnTo>
                  <a:pt x="4536" y="132"/>
                </a:lnTo>
                <a:lnTo>
                  <a:pt x="4537" y="134"/>
                </a:lnTo>
                <a:lnTo>
                  <a:pt x="4537" y="136"/>
                </a:lnTo>
                <a:lnTo>
                  <a:pt x="4538" y="135"/>
                </a:lnTo>
                <a:lnTo>
                  <a:pt x="4538" y="136"/>
                </a:lnTo>
                <a:lnTo>
                  <a:pt x="4539" y="132"/>
                </a:lnTo>
                <a:lnTo>
                  <a:pt x="4539" y="126"/>
                </a:lnTo>
                <a:lnTo>
                  <a:pt x="4539" y="123"/>
                </a:lnTo>
                <a:lnTo>
                  <a:pt x="4540" y="122"/>
                </a:lnTo>
                <a:lnTo>
                  <a:pt x="4541" y="120"/>
                </a:lnTo>
                <a:lnTo>
                  <a:pt x="4541" y="119"/>
                </a:lnTo>
                <a:lnTo>
                  <a:pt x="4542" y="118"/>
                </a:lnTo>
                <a:lnTo>
                  <a:pt x="4542" y="117"/>
                </a:lnTo>
                <a:lnTo>
                  <a:pt x="4542" y="116"/>
                </a:lnTo>
                <a:lnTo>
                  <a:pt x="4543" y="114"/>
                </a:lnTo>
                <a:lnTo>
                  <a:pt x="4543" y="111"/>
                </a:lnTo>
                <a:lnTo>
                  <a:pt x="4544" y="108"/>
                </a:lnTo>
                <a:lnTo>
                  <a:pt x="4544" y="107"/>
                </a:lnTo>
                <a:lnTo>
                  <a:pt x="4545" y="107"/>
                </a:lnTo>
                <a:lnTo>
                  <a:pt x="4545" y="108"/>
                </a:lnTo>
                <a:lnTo>
                  <a:pt x="4546" y="109"/>
                </a:lnTo>
                <a:lnTo>
                  <a:pt x="4546" y="111"/>
                </a:lnTo>
                <a:lnTo>
                  <a:pt x="4547" y="112"/>
                </a:lnTo>
                <a:lnTo>
                  <a:pt x="4547" y="114"/>
                </a:lnTo>
                <a:lnTo>
                  <a:pt x="4548" y="115"/>
                </a:lnTo>
                <a:lnTo>
                  <a:pt x="4548" y="115"/>
                </a:lnTo>
                <a:lnTo>
                  <a:pt x="4548" y="114"/>
                </a:lnTo>
                <a:lnTo>
                  <a:pt x="4549" y="111"/>
                </a:lnTo>
                <a:lnTo>
                  <a:pt x="4550" y="108"/>
                </a:lnTo>
                <a:lnTo>
                  <a:pt x="4550" y="103"/>
                </a:lnTo>
                <a:lnTo>
                  <a:pt x="4551" y="99"/>
                </a:lnTo>
                <a:lnTo>
                  <a:pt x="4551" y="95"/>
                </a:lnTo>
                <a:lnTo>
                  <a:pt x="4551" y="91"/>
                </a:lnTo>
                <a:lnTo>
                  <a:pt x="4552" y="95"/>
                </a:lnTo>
                <a:lnTo>
                  <a:pt x="4552" y="95"/>
                </a:lnTo>
                <a:lnTo>
                  <a:pt x="4553" y="105"/>
                </a:lnTo>
                <a:lnTo>
                  <a:pt x="4553" y="106"/>
                </a:lnTo>
                <a:lnTo>
                  <a:pt x="4554" y="106"/>
                </a:lnTo>
                <a:lnTo>
                  <a:pt x="4554" y="106"/>
                </a:lnTo>
                <a:lnTo>
                  <a:pt x="4555" y="104"/>
                </a:lnTo>
                <a:lnTo>
                  <a:pt x="4555" y="101"/>
                </a:lnTo>
                <a:lnTo>
                  <a:pt x="4556" y="106"/>
                </a:lnTo>
                <a:lnTo>
                  <a:pt x="4556" y="108"/>
                </a:lnTo>
                <a:lnTo>
                  <a:pt x="4557" y="110"/>
                </a:lnTo>
                <a:lnTo>
                  <a:pt x="4557" y="119"/>
                </a:lnTo>
                <a:lnTo>
                  <a:pt x="4557" y="123"/>
                </a:lnTo>
                <a:lnTo>
                  <a:pt x="4558" y="124"/>
                </a:lnTo>
                <a:lnTo>
                  <a:pt x="4559" y="125"/>
                </a:lnTo>
                <a:lnTo>
                  <a:pt x="4559" y="128"/>
                </a:lnTo>
                <a:lnTo>
                  <a:pt x="4559" y="128"/>
                </a:lnTo>
                <a:lnTo>
                  <a:pt x="4560" y="127"/>
                </a:lnTo>
                <a:lnTo>
                  <a:pt x="4560" y="127"/>
                </a:lnTo>
                <a:lnTo>
                  <a:pt x="4561" y="133"/>
                </a:lnTo>
                <a:lnTo>
                  <a:pt x="4561" y="132"/>
                </a:lnTo>
                <a:lnTo>
                  <a:pt x="4562" y="129"/>
                </a:lnTo>
                <a:lnTo>
                  <a:pt x="4562" y="126"/>
                </a:lnTo>
                <a:lnTo>
                  <a:pt x="4563" y="126"/>
                </a:lnTo>
                <a:lnTo>
                  <a:pt x="4563" y="129"/>
                </a:lnTo>
                <a:lnTo>
                  <a:pt x="4564" y="127"/>
                </a:lnTo>
                <a:lnTo>
                  <a:pt x="4564" y="121"/>
                </a:lnTo>
                <a:lnTo>
                  <a:pt x="4565" y="117"/>
                </a:lnTo>
                <a:lnTo>
                  <a:pt x="4565" y="119"/>
                </a:lnTo>
                <a:lnTo>
                  <a:pt x="4565" y="118"/>
                </a:lnTo>
                <a:lnTo>
                  <a:pt x="4566" y="116"/>
                </a:lnTo>
                <a:lnTo>
                  <a:pt x="4566" y="117"/>
                </a:lnTo>
                <a:lnTo>
                  <a:pt x="4567" y="118"/>
                </a:lnTo>
                <a:lnTo>
                  <a:pt x="4567" y="121"/>
                </a:lnTo>
                <a:lnTo>
                  <a:pt x="4568" y="123"/>
                </a:lnTo>
                <a:lnTo>
                  <a:pt x="4568" y="126"/>
                </a:lnTo>
                <a:lnTo>
                  <a:pt x="4569" y="128"/>
                </a:lnTo>
                <a:lnTo>
                  <a:pt x="4569" y="130"/>
                </a:lnTo>
                <a:lnTo>
                  <a:pt x="4570" y="130"/>
                </a:lnTo>
                <a:lnTo>
                  <a:pt x="4570" y="129"/>
                </a:lnTo>
                <a:lnTo>
                  <a:pt x="4571" y="129"/>
                </a:lnTo>
                <a:lnTo>
                  <a:pt x="4571" y="129"/>
                </a:lnTo>
                <a:lnTo>
                  <a:pt x="4572" y="128"/>
                </a:lnTo>
                <a:lnTo>
                  <a:pt x="4572" y="126"/>
                </a:lnTo>
                <a:lnTo>
                  <a:pt x="4573" y="126"/>
                </a:lnTo>
                <a:lnTo>
                  <a:pt x="4573" y="125"/>
                </a:lnTo>
                <a:lnTo>
                  <a:pt x="4574" y="128"/>
                </a:lnTo>
                <a:lnTo>
                  <a:pt x="4574" y="135"/>
                </a:lnTo>
                <a:lnTo>
                  <a:pt x="4574" y="139"/>
                </a:lnTo>
                <a:lnTo>
                  <a:pt x="4575" y="141"/>
                </a:lnTo>
                <a:lnTo>
                  <a:pt x="4575" y="142"/>
                </a:lnTo>
                <a:lnTo>
                  <a:pt x="4576" y="142"/>
                </a:lnTo>
                <a:lnTo>
                  <a:pt x="4576" y="143"/>
                </a:lnTo>
                <a:lnTo>
                  <a:pt x="4577" y="144"/>
                </a:lnTo>
                <a:lnTo>
                  <a:pt x="4577" y="145"/>
                </a:lnTo>
                <a:lnTo>
                  <a:pt x="4578" y="145"/>
                </a:lnTo>
                <a:lnTo>
                  <a:pt x="4578" y="145"/>
                </a:lnTo>
                <a:lnTo>
                  <a:pt x="4579" y="145"/>
                </a:lnTo>
                <a:lnTo>
                  <a:pt x="4579" y="147"/>
                </a:lnTo>
                <a:lnTo>
                  <a:pt x="4579" y="149"/>
                </a:lnTo>
                <a:lnTo>
                  <a:pt x="4580" y="149"/>
                </a:lnTo>
                <a:lnTo>
                  <a:pt x="4581" y="148"/>
                </a:lnTo>
                <a:lnTo>
                  <a:pt x="4581" y="148"/>
                </a:lnTo>
                <a:lnTo>
                  <a:pt x="4582" y="148"/>
                </a:lnTo>
                <a:lnTo>
                  <a:pt x="4582" y="146"/>
                </a:lnTo>
                <a:lnTo>
                  <a:pt x="4582" y="146"/>
                </a:lnTo>
                <a:lnTo>
                  <a:pt x="4583" y="147"/>
                </a:lnTo>
                <a:lnTo>
                  <a:pt x="4583" y="148"/>
                </a:lnTo>
                <a:lnTo>
                  <a:pt x="4584" y="149"/>
                </a:lnTo>
                <a:lnTo>
                  <a:pt x="4584" y="149"/>
                </a:lnTo>
                <a:lnTo>
                  <a:pt x="4585" y="148"/>
                </a:lnTo>
                <a:lnTo>
                  <a:pt x="4585" y="147"/>
                </a:lnTo>
                <a:lnTo>
                  <a:pt x="4586" y="147"/>
                </a:lnTo>
                <a:lnTo>
                  <a:pt x="4586" y="146"/>
                </a:lnTo>
                <a:lnTo>
                  <a:pt x="4587" y="147"/>
                </a:lnTo>
                <a:lnTo>
                  <a:pt x="4587" y="147"/>
                </a:lnTo>
                <a:lnTo>
                  <a:pt x="4588" y="149"/>
                </a:lnTo>
                <a:lnTo>
                  <a:pt x="4588" y="152"/>
                </a:lnTo>
                <a:lnTo>
                  <a:pt x="4588" y="153"/>
                </a:lnTo>
                <a:lnTo>
                  <a:pt x="4589" y="153"/>
                </a:lnTo>
                <a:lnTo>
                  <a:pt x="4590" y="154"/>
                </a:lnTo>
                <a:lnTo>
                  <a:pt x="4590" y="154"/>
                </a:lnTo>
                <a:lnTo>
                  <a:pt x="4591" y="154"/>
                </a:lnTo>
                <a:lnTo>
                  <a:pt x="4591" y="154"/>
                </a:lnTo>
                <a:lnTo>
                  <a:pt x="4591" y="154"/>
                </a:lnTo>
                <a:lnTo>
                  <a:pt x="4592" y="154"/>
                </a:lnTo>
                <a:lnTo>
                  <a:pt x="4592" y="154"/>
                </a:lnTo>
                <a:lnTo>
                  <a:pt x="4593" y="154"/>
                </a:lnTo>
                <a:lnTo>
                  <a:pt x="4593" y="154"/>
                </a:lnTo>
                <a:lnTo>
                  <a:pt x="4594" y="154"/>
                </a:lnTo>
                <a:lnTo>
                  <a:pt x="4594" y="154"/>
                </a:lnTo>
                <a:lnTo>
                  <a:pt x="4595" y="154"/>
                </a:lnTo>
                <a:lnTo>
                  <a:pt x="4595" y="153"/>
                </a:lnTo>
                <a:lnTo>
                  <a:pt x="4596" y="153"/>
                </a:lnTo>
                <a:lnTo>
                  <a:pt x="4596" y="152"/>
                </a:lnTo>
                <a:lnTo>
                  <a:pt x="4597" y="151"/>
                </a:lnTo>
                <a:lnTo>
                  <a:pt x="4597" y="151"/>
                </a:lnTo>
                <a:lnTo>
                  <a:pt x="4597" y="152"/>
                </a:lnTo>
                <a:lnTo>
                  <a:pt x="4598" y="152"/>
                </a:lnTo>
                <a:lnTo>
                  <a:pt x="4599" y="152"/>
                </a:lnTo>
                <a:lnTo>
                  <a:pt x="4599" y="152"/>
                </a:lnTo>
                <a:lnTo>
                  <a:pt x="4600" y="152"/>
                </a:lnTo>
                <a:lnTo>
                  <a:pt x="4600" y="152"/>
                </a:lnTo>
                <a:lnTo>
                  <a:pt x="4600" y="151"/>
                </a:lnTo>
                <a:lnTo>
                  <a:pt x="4601" y="151"/>
                </a:lnTo>
                <a:lnTo>
                  <a:pt x="4601" y="150"/>
                </a:lnTo>
                <a:lnTo>
                  <a:pt x="4602" y="149"/>
                </a:lnTo>
                <a:lnTo>
                  <a:pt x="4602" y="149"/>
                </a:lnTo>
                <a:lnTo>
                  <a:pt x="4603" y="149"/>
                </a:lnTo>
                <a:lnTo>
                  <a:pt x="4603" y="149"/>
                </a:lnTo>
                <a:lnTo>
                  <a:pt x="4604" y="149"/>
                </a:lnTo>
                <a:lnTo>
                  <a:pt x="4604" y="149"/>
                </a:lnTo>
                <a:lnTo>
                  <a:pt x="4605" y="149"/>
                </a:lnTo>
                <a:lnTo>
                  <a:pt x="4605" y="149"/>
                </a:lnTo>
                <a:lnTo>
                  <a:pt x="4605" y="149"/>
                </a:lnTo>
                <a:lnTo>
                  <a:pt x="4606" y="149"/>
                </a:lnTo>
                <a:lnTo>
                  <a:pt x="4606" y="151"/>
                </a:lnTo>
                <a:lnTo>
                  <a:pt x="4607" y="153"/>
                </a:lnTo>
                <a:lnTo>
                  <a:pt x="4607" y="154"/>
                </a:lnTo>
                <a:lnTo>
                  <a:pt x="4608" y="154"/>
                </a:lnTo>
                <a:lnTo>
                  <a:pt x="4608" y="154"/>
                </a:lnTo>
                <a:lnTo>
                  <a:pt x="4609" y="154"/>
                </a:lnTo>
                <a:lnTo>
                  <a:pt x="4609" y="154"/>
                </a:lnTo>
                <a:lnTo>
                  <a:pt x="4610" y="153"/>
                </a:lnTo>
                <a:lnTo>
                  <a:pt x="4610" y="151"/>
                </a:lnTo>
                <a:lnTo>
                  <a:pt x="4611" y="152"/>
                </a:lnTo>
                <a:lnTo>
                  <a:pt x="4611" y="153"/>
                </a:lnTo>
                <a:lnTo>
                  <a:pt x="4612" y="153"/>
                </a:lnTo>
                <a:lnTo>
                  <a:pt x="4612" y="154"/>
                </a:lnTo>
                <a:lnTo>
                  <a:pt x="4613" y="154"/>
                </a:lnTo>
                <a:lnTo>
                  <a:pt x="4613" y="154"/>
                </a:lnTo>
                <a:lnTo>
                  <a:pt x="4614" y="154"/>
                </a:lnTo>
                <a:lnTo>
                  <a:pt x="4614" y="154"/>
                </a:lnTo>
                <a:lnTo>
                  <a:pt x="4614" y="154"/>
                </a:lnTo>
                <a:lnTo>
                  <a:pt x="4615" y="154"/>
                </a:lnTo>
                <a:lnTo>
                  <a:pt x="4615" y="154"/>
                </a:lnTo>
                <a:lnTo>
                  <a:pt x="4616" y="154"/>
                </a:lnTo>
                <a:lnTo>
                  <a:pt x="4616" y="154"/>
                </a:lnTo>
                <a:lnTo>
                  <a:pt x="4617" y="154"/>
                </a:lnTo>
                <a:lnTo>
                  <a:pt x="4617" y="154"/>
                </a:lnTo>
                <a:lnTo>
                  <a:pt x="4618" y="153"/>
                </a:lnTo>
                <a:lnTo>
                  <a:pt x="4618" y="153"/>
                </a:lnTo>
                <a:lnTo>
                  <a:pt x="4619" y="153"/>
                </a:lnTo>
                <a:lnTo>
                  <a:pt x="4619" y="153"/>
                </a:lnTo>
                <a:lnTo>
                  <a:pt x="4620" y="153"/>
                </a:lnTo>
                <a:lnTo>
                  <a:pt x="4620" y="153"/>
                </a:lnTo>
                <a:lnTo>
                  <a:pt x="4621" y="153"/>
                </a:lnTo>
                <a:lnTo>
                  <a:pt x="4621" y="153"/>
                </a:lnTo>
                <a:lnTo>
                  <a:pt x="4622" y="154"/>
                </a:lnTo>
                <a:lnTo>
                  <a:pt x="4622" y="154"/>
                </a:lnTo>
                <a:lnTo>
                  <a:pt x="4622" y="155"/>
                </a:lnTo>
                <a:lnTo>
                  <a:pt x="4623" y="154"/>
                </a:lnTo>
                <a:lnTo>
                  <a:pt x="4623" y="155"/>
                </a:lnTo>
                <a:lnTo>
                  <a:pt x="4624" y="155"/>
                </a:lnTo>
                <a:lnTo>
                  <a:pt x="4624" y="155"/>
                </a:lnTo>
                <a:lnTo>
                  <a:pt x="4625" y="155"/>
                </a:lnTo>
                <a:lnTo>
                  <a:pt x="4625" y="155"/>
                </a:lnTo>
                <a:lnTo>
                  <a:pt x="4626" y="155"/>
                </a:lnTo>
                <a:lnTo>
                  <a:pt x="4626" y="155"/>
                </a:lnTo>
                <a:lnTo>
                  <a:pt x="4627" y="154"/>
                </a:lnTo>
                <a:lnTo>
                  <a:pt x="4627" y="154"/>
                </a:lnTo>
                <a:lnTo>
                  <a:pt x="4628" y="155"/>
                </a:lnTo>
                <a:lnTo>
                  <a:pt x="4628" y="156"/>
                </a:lnTo>
                <a:lnTo>
                  <a:pt x="4628" y="156"/>
                </a:lnTo>
                <a:lnTo>
                  <a:pt x="4629" y="156"/>
                </a:lnTo>
                <a:lnTo>
                  <a:pt x="4630" y="155"/>
                </a:lnTo>
                <a:lnTo>
                  <a:pt x="4630" y="155"/>
                </a:lnTo>
                <a:lnTo>
                  <a:pt x="4631" y="155"/>
                </a:lnTo>
                <a:lnTo>
                  <a:pt x="4631" y="156"/>
                </a:lnTo>
                <a:lnTo>
                  <a:pt x="4631" y="156"/>
                </a:lnTo>
                <a:lnTo>
                  <a:pt x="4632" y="156"/>
                </a:lnTo>
                <a:lnTo>
                  <a:pt x="4632" y="156"/>
                </a:lnTo>
                <a:lnTo>
                  <a:pt x="4633" y="157"/>
                </a:lnTo>
                <a:lnTo>
                  <a:pt x="4633" y="156"/>
                </a:lnTo>
                <a:lnTo>
                  <a:pt x="4634" y="156"/>
                </a:lnTo>
                <a:lnTo>
                  <a:pt x="4634" y="156"/>
                </a:lnTo>
                <a:lnTo>
                  <a:pt x="4635" y="156"/>
                </a:lnTo>
                <a:lnTo>
                  <a:pt x="4635" y="156"/>
                </a:lnTo>
                <a:lnTo>
                  <a:pt x="4636" y="156"/>
                </a:lnTo>
                <a:lnTo>
                  <a:pt x="4636" y="155"/>
                </a:lnTo>
                <a:lnTo>
                  <a:pt x="4637" y="155"/>
                </a:lnTo>
                <a:lnTo>
                  <a:pt x="4637" y="155"/>
                </a:lnTo>
                <a:lnTo>
                  <a:pt x="4637" y="155"/>
                </a:lnTo>
                <a:lnTo>
                  <a:pt x="4638" y="155"/>
                </a:lnTo>
                <a:lnTo>
                  <a:pt x="4639" y="155"/>
                </a:lnTo>
                <a:lnTo>
                  <a:pt x="4639" y="155"/>
                </a:lnTo>
                <a:lnTo>
                  <a:pt x="4640" y="155"/>
                </a:lnTo>
                <a:lnTo>
                  <a:pt x="4640" y="154"/>
                </a:lnTo>
                <a:lnTo>
                  <a:pt x="4640" y="154"/>
                </a:lnTo>
                <a:lnTo>
                  <a:pt x="4641" y="154"/>
                </a:lnTo>
                <a:lnTo>
                  <a:pt x="4641" y="154"/>
                </a:lnTo>
                <a:lnTo>
                  <a:pt x="4642" y="154"/>
                </a:lnTo>
                <a:lnTo>
                  <a:pt x="4642" y="155"/>
                </a:lnTo>
                <a:lnTo>
                  <a:pt x="4643" y="156"/>
                </a:lnTo>
                <a:lnTo>
                  <a:pt x="4643" y="156"/>
                </a:lnTo>
                <a:lnTo>
                  <a:pt x="4644" y="157"/>
                </a:lnTo>
                <a:lnTo>
                  <a:pt x="4644" y="157"/>
                </a:lnTo>
                <a:lnTo>
                  <a:pt x="4645" y="157"/>
                </a:lnTo>
                <a:lnTo>
                  <a:pt x="4645" y="157"/>
                </a:lnTo>
                <a:lnTo>
                  <a:pt x="4645" y="157"/>
                </a:lnTo>
                <a:lnTo>
                  <a:pt x="4646" y="158"/>
                </a:lnTo>
                <a:lnTo>
                  <a:pt x="4646" y="158"/>
                </a:lnTo>
                <a:lnTo>
                  <a:pt x="4647" y="158"/>
                </a:lnTo>
                <a:lnTo>
                  <a:pt x="4648" y="158"/>
                </a:lnTo>
                <a:lnTo>
                  <a:pt x="4648" y="158"/>
                </a:lnTo>
                <a:lnTo>
                  <a:pt x="4648" y="158"/>
                </a:lnTo>
                <a:lnTo>
                  <a:pt x="4649" y="158"/>
                </a:lnTo>
                <a:lnTo>
                  <a:pt x="4649" y="158"/>
                </a:lnTo>
                <a:lnTo>
                  <a:pt x="4650" y="158"/>
                </a:lnTo>
                <a:lnTo>
                  <a:pt x="4650" y="158"/>
                </a:lnTo>
                <a:lnTo>
                  <a:pt x="4651" y="158"/>
                </a:lnTo>
                <a:lnTo>
                  <a:pt x="4651" y="157"/>
                </a:lnTo>
                <a:lnTo>
                  <a:pt x="4652" y="157"/>
                </a:lnTo>
                <a:lnTo>
                  <a:pt x="4652" y="156"/>
                </a:lnTo>
                <a:lnTo>
                  <a:pt x="4653" y="154"/>
                </a:lnTo>
                <a:lnTo>
                  <a:pt x="4653" y="152"/>
                </a:lnTo>
                <a:lnTo>
                  <a:pt x="4654" y="151"/>
                </a:lnTo>
                <a:lnTo>
                  <a:pt x="4654" y="152"/>
                </a:lnTo>
                <a:lnTo>
                  <a:pt x="4654" y="153"/>
                </a:lnTo>
                <a:lnTo>
                  <a:pt x="4655" y="153"/>
                </a:lnTo>
                <a:lnTo>
                  <a:pt x="4655" y="154"/>
                </a:lnTo>
                <a:lnTo>
                  <a:pt x="4656" y="154"/>
                </a:lnTo>
                <a:lnTo>
                  <a:pt x="4656" y="154"/>
                </a:lnTo>
                <a:lnTo>
                  <a:pt x="4657" y="154"/>
                </a:lnTo>
                <a:lnTo>
                  <a:pt x="4657" y="154"/>
                </a:lnTo>
                <a:lnTo>
                  <a:pt x="4658" y="153"/>
                </a:lnTo>
                <a:lnTo>
                  <a:pt x="4658" y="151"/>
                </a:lnTo>
                <a:lnTo>
                  <a:pt x="4659" y="147"/>
                </a:lnTo>
                <a:lnTo>
                  <a:pt x="4659" y="145"/>
                </a:lnTo>
                <a:lnTo>
                  <a:pt x="4660" y="143"/>
                </a:lnTo>
                <a:lnTo>
                  <a:pt x="4660" y="141"/>
                </a:lnTo>
                <a:lnTo>
                  <a:pt x="4661" y="141"/>
                </a:lnTo>
                <a:lnTo>
                  <a:pt x="4661" y="141"/>
                </a:lnTo>
                <a:lnTo>
                  <a:pt x="4662" y="141"/>
                </a:lnTo>
                <a:lnTo>
                  <a:pt x="4662" y="141"/>
                </a:lnTo>
                <a:lnTo>
                  <a:pt x="4663" y="143"/>
                </a:lnTo>
                <a:lnTo>
                  <a:pt x="4663" y="144"/>
                </a:lnTo>
                <a:lnTo>
                  <a:pt x="4663" y="145"/>
                </a:lnTo>
                <a:lnTo>
                  <a:pt x="4664" y="145"/>
                </a:lnTo>
                <a:lnTo>
                  <a:pt x="4664" y="145"/>
                </a:lnTo>
                <a:lnTo>
                  <a:pt x="4665" y="145"/>
                </a:lnTo>
                <a:lnTo>
                  <a:pt x="4665" y="145"/>
                </a:lnTo>
                <a:lnTo>
                  <a:pt x="4666" y="145"/>
                </a:lnTo>
                <a:lnTo>
                  <a:pt x="4666" y="145"/>
                </a:lnTo>
                <a:lnTo>
                  <a:pt x="4667" y="146"/>
                </a:lnTo>
                <a:lnTo>
                  <a:pt x="4667" y="145"/>
                </a:lnTo>
                <a:lnTo>
                  <a:pt x="4668" y="146"/>
                </a:lnTo>
                <a:lnTo>
                  <a:pt x="4668" y="146"/>
                </a:lnTo>
                <a:lnTo>
                  <a:pt x="4668" y="146"/>
                </a:lnTo>
                <a:lnTo>
                  <a:pt x="4669" y="147"/>
                </a:lnTo>
                <a:lnTo>
                  <a:pt x="4670" y="147"/>
                </a:lnTo>
                <a:lnTo>
                  <a:pt x="4670" y="147"/>
                </a:lnTo>
                <a:lnTo>
                  <a:pt x="4671" y="147"/>
                </a:lnTo>
                <a:lnTo>
                  <a:pt x="4671" y="146"/>
                </a:lnTo>
                <a:lnTo>
                  <a:pt x="4671" y="146"/>
                </a:lnTo>
                <a:lnTo>
                  <a:pt x="4672" y="147"/>
                </a:lnTo>
                <a:lnTo>
                  <a:pt x="4672" y="148"/>
                </a:lnTo>
                <a:lnTo>
                  <a:pt x="4673" y="148"/>
                </a:lnTo>
                <a:lnTo>
                  <a:pt x="4673" y="148"/>
                </a:lnTo>
                <a:lnTo>
                  <a:pt x="4674" y="148"/>
                </a:lnTo>
                <a:lnTo>
                  <a:pt x="4674" y="148"/>
                </a:lnTo>
                <a:lnTo>
                  <a:pt x="4675" y="148"/>
                </a:lnTo>
                <a:lnTo>
                  <a:pt x="4675" y="148"/>
                </a:lnTo>
                <a:lnTo>
                  <a:pt x="4676" y="148"/>
                </a:lnTo>
                <a:lnTo>
                  <a:pt x="4676" y="147"/>
                </a:lnTo>
                <a:lnTo>
                  <a:pt x="4677" y="147"/>
                </a:lnTo>
                <a:lnTo>
                  <a:pt x="4677" y="146"/>
                </a:lnTo>
                <a:lnTo>
                  <a:pt x="4677" y="146"/>
                </a:lnTo>
                <a:lnTo>
                  <a:pt x="4678" y="145"/>
                </a:lnTo>
                <a:lnTo>
                  <a:pt x="4679" y="144"/>
                </a:lnTo>
                <a:lnTo>
                  <a:pt x="4679" y="144"/>
                </a:lnTo>
                <a:lnTo>
                  <a:pt x="4680" y="144"/>
                </a:lnTo>
                <a:lnTo>
                  <a:pt x="4680" y="144"/>
                </a:lnTo>
                <a:lnTo>
                  <a:pt x="4680" y="144"/>
                </a:lnTo>
                <a:lnTo>
                  <a:pt x="4681" y="144"/>
                </a:lnTo>
                <a:lnTo>
                  <a:pt x="4681" y="146"/>
                </a:lnTo>
                <a:lnTo>
                  <a:pt x="4682" y="146"/>
                </a:lnTo>
                <a:lnTo>
                  <a:pt x="4682" y="146"/>
                </a:lnTo>
                <a:lnTo>
                  <a:pt x="4683" y="147"/>
                </a:lnTo>
                <a:lnTo>
                  <a:pt x="4683" y="147"/>
                </a:lnTo>
                <a:lnTo>
                  <a:pt x="4684" y="147"/>
                </a:lnTo>
                <a:lnTo>
                  <a:pt x="4684" y="147"/>
                </a:lnTo>
                <a:lnTo>
                  <a:pt x="4685" y="147"/>
                </a:lnTo>
                <a:lnTo>
                  <a:pt x="4685" y="147"/>
                </a:lnTo>
                <a:lnTo>
                  <a:pt x="4686" y="147"/>
                </a:lnTo>
                <a:lnTo>
                  <a:pt x="4686" y="147"/>
                </a:lnTo>
                <a:lnTo>
                  <a:pt x="4686" y="147"/>
                </a:lnTo>
                <a:lnTo>
                  <a:pt x="4687" y="148"/>
                </a:lnTo>
                <a:lnTo>
                  <a:pt x="4688" y="148"/>
                </a:lnTo>
                <a:lnTo>
                  <a:pt x="4688" y="148"/>
                </a:lnTo>
                <a:lnTo>
                  <a:pt x="4688" y="147"/>
                </a:lnTo>
                <a:lnTo>
                  <a:pt x="4689" y="145"/>
                </a:lnTo>
                <a:lnTo>
                  <a:pt x="4689" y="142"/>
                </a:lnTo>
                <a:lnTo>
                  <a:pt x="4690" y="142"/>
                </a:lnTo>
                <a:lnTo>
                  <a:pt x="4690" y="141"/>
                </a:lnTo>
                <a:lnTo>
                  <a:pt x="4691" y="140"/>
                </a:lnTo>
                <a:lnTo>
                  <a:pt x="4691" y="140"/>
                </a:lnTo>
                <a:lnTo>
                  <a:pt x="4692" y="138"/>
                </a:lnTo>
                <a:lnTo>
                  <a:pt x="4692" y="136"/>
                </a:lnTo>
                <a:lnTo>
                  <a:pt x="4693" y="136"/>
                </a:lnTo>
                <a:lnTo>
                  <a:pt x="4693" y="136"/>
                </a:lnTo>
                <a:lnTo>
                  <a:pt x="4694" y="136"/>
                </a:lnTo>
                <a:lnTo>
                  <a:pt x="4694" y="138"/>
                </a:lnTo>
                <a:lnTo>
                  <a:pt x="4694" y="143"/>
                </a:lnTo>
                <a:lnTo>
                  <a:pt x="4695" y="145"/>
                </a:lnTo>
                <a:lnTo>
                  <a:pt x="4695" y="145"/>
                </a:lnTo>
                <a:lnTo>
                  <a:pt x="4696" y="144"/>
                </a:lnTo>
                <a:lnTo>
                  <a:pt x="4696" y="144"/>
                </a:lnTo>
                <a:lnTo>
                  <a:pt x="4697" y="143"/>
                </a:lnTo>
                <a:lnTo>
                  <a:pt x="4697" y="142"/>
                </a:lnTo>
                <a:lnTo>
                  <a:pt x="4698" y="143"/>
                </a:lnTo>
                <a:lnTo>
                  <a:pt x="4698" y="145"/>
                </a:lnTo>
                <a:lnTo>
                  <a:pt x="4699" y="146"/>
                </a:lnTo>
                <a:lnTo>
                  <a:pt x="4699" y="146"/>
                </a:lnTo>
                <a:lnTo>
                  <a:pt x="4700" y="145"/>
                </a:lnTo>
                <a:lnTo>
                  <a:pt x="4700" y="144"/>
                </a:lnTo>
                <a:lnTo>
                  <a:pt x="4701" y="145"/>
                </a:lnTo>
                <a:lnTo>
                  <a:pt x="4701" y="145"/>
                </a:lnTo>
                <a:lnTo>
                  <a:pt x="4702" y="146"/>
                </a:lnTo>
                <a:lnTo>
                  <a:pt x="4702" y="145"/>
                </a:lnTo>
                <a:lnTo>
                  <a:pt x="4703" y="146"/>
                </a:lnTo>
                <a:lnTo>
                  <a:pt x="4703" y="148"/>
                </a:lnTo>
                <a:lnTo>
                  <a:pt x="4703" y="149"/>
                </a:lnTo>
                <a:lnTo>
                  <a:pt x="4704" y="150"/>
                </a:lnTo>
                <a:lnTo>
                  <a:pt x="4704" y="150"/>
                </a:lnTo>
                <a:lnTo>
                  <a:pt x="4705" y="151"/>
                </a:lnTo>
                <a:lnTo>
                  <a:pt x="4705" y="151"/>
                </a:lnTo>
                <a:lnTo>
                  <a:pt x="4706" y="151"/>
                </a:lnTo>
                <a:lnTo>
                  <a:pt x="4706" y="151"/>
                </a:lnTo>
                <a:lnTo>
                  <a:pt x="4707" y="150"/>
                </a:lnTo>
                <a:lnTo>
                  <a:pt x="4707" y="150"/>
                </a:lnTo>
                <a:lnTo>
                  <a:pt x="4708" y="149"/>
                </a:lnTo>
                <a:lnTo>
                  <a:pt x="4708" y="149"/>
                </a:lnTo>
                <a:lnTo>
                  <a:pt x="4709" y="148"/>
                </a:lnTo>
                <a:lnTo>
                  <a:pt x="4709" y="149"/>
                </a:lnTo>
                <a:lnTo>
                  <a:pt x="4710" y="149"/>
                </a:lnTo>
                <a:lnTo>
                  <a:pt x="4710" y="149"/>
                </a:lnTo>
                <a:lnTo>
                  <a:pt x="4711" y="148"/>
                </a:lnTo>
                <a:lnTo>
                  <a:pt x="4711" y="146"/>
                </a:lnTo>
                <a:lnTo>
                  <a:pt x="4711" y="145"/>
                </a:lnTo>
                <a:lnTo>
                  <a:pt x="4712" y="145"/>
                </a:lnTo>
                <a:lnTo>
                  <a:pt x="4712" y="142"/>
                </a:lnTo>
                <a:lnTo>
                  <a:pt x="4713" y="139"/>
                </a:lnTo>
                <a:lnTo>
                  <a:pt x="4713" y="138"/>
                </a:lnTo>
                <a:lnTo>
                  <a:pt x="4714" y="138"/>
                </a:lnTo>
                <a:lnTo>
                  <a:pt x="4714" y="137"/>
                </a:lnTo>
                <a:lnTo>
                  <a:pt x="4715" y="135"/>
                </a:lnTo>
                <a:lnTo>
                  <a:pt x="4715" y="121"/>
                </a:lnTo>
                <a:lnTo>
                  <a:pt x="4716" y="104"/>
                </a:lnTo>
                <a:lnTo>
                  <a:pt x="4716" y="91"/>
                </a:lnTo>
                <a:lnTo>
                  <a:pt x="4717" y="89"/>
                </a:lnTo>
                <a:lnTo>
                  <a:pt x="4717" y="84"/>
                </a:lnTo>
                <a:lnTo>
                  <a:pt x="4717" y="70"/>
                </a:lnTo>
                <a:lnTo>
                  <a:pt x="4718" y="68"/>
                </a:lnTo>
                <a:lnTo>
                  <a:pt x="4719" y="65"/>
                </a:lnTo>
                <a:lnTo>
                  <a:pt x="4719" y="61"/>
                </a:lnTo>
                <a:lnTo>
                  <a:pt x="4720" y="58"/>
                </a:lnTo>
                <a:lnTo>
                  <a:pt x="4720" y="56"/>
                </a:lnTo>
                <a:lnTo>
                  <a:pt x="4720" y="55"/>
                </a:lnTo>
                <a:lnTo>
                  <a:pt x="4721" y="56"/>
                </a:lnTo>
                <a:lnTo>
                  <a:pt x="4721" y="56"/>
                </a:lnTo>
                <a:lnTo>
                  <a:pt x="4722" y="57"/>
                </a:lnTo>
                <a:lnTo>
                  <a:pt x="4722" y="58"/>
                </a:lnTo>
                <a:lnTo>
                  <a:pt x="4723" y="60"/>
                </a:lnTo>
                <a:lnTo>
                  <a:pt x="4723" y="63"/>
                </a:lnTo>
                <a:lnTo>
                  <a:pt x="4724" y="65"/>
                </a:lnTo>
                <a:lnTo>
                  <a:pt x="4724" y="67"/>
                </a:lnTo>
                <a:lnTo>
                  <a:pt x="4725" y="71"/>
                </a:lnTo>
                <a:lnTo>
                  <a:pt x="4725" y="75"/>
                </a:lnTo>
                <a:lnTo>
                  <a:pt x="4726" y="79"/>
                </a:lnTo>
                <a:lnTo>
                  <a:pt x="4726" y="82"/>
                </a:lnTo>
                <a:lnTo>
                  <a:pt x="4726" y="84"/>
                </a:lnTo>
                <a:lnTo>
                  <a:pt x="4727" y="86"/>
                </a:lnTo>
                <a:lnTo>
                  <a:pt x="4728" y="86"/>
                </a:lnTo>
                <a:lnTo>
                  <a:pt x="4728" y="84"/>
                </a:lnTo>
                <a:lnTo>
                  <a:pt x="4729" y="79"/>
                </a:lnTo>
                <a:lnTo>
                  <a:pt x="4729" y="73"/>
                </a:lnTo>
                <a:lnTo>
                  <a:pt x="4729" y="85"/>
                </a:lnTo>
                <a:lnTo>
                  <a:pt x="4730" y="92"/>
                </a:lnTo>
                <a:lnTo>
                  <a:pt x="4730" y="90"/>
                </a:lnTo>
                <a:lnTo>
                  <a:pt x="4731" y="84"/>
                </a:lnTo>
                <a:lnTo>
                  <a:pt x="4731" y="78"/>
                </a:lnTo>
                <a:lnTo>
                  <a:pt x="4732" y="74"/>
                </a:lnTo>
                <a:lnTo>
                  <a:pt x="4732" y="69"/>
                </a:lnTo>
                <a:lnTo>
                  <a:pt x="4733" y="62"/>
                </a:lnTo>
                <a:lnTo>
                  <a:pt x="4733" y="56"/>
                </a:lnTo>
                <a:lnTo>
                  <a:pt x="4734" y="50"/>
                </a:lnTo>
                <a:lnTo>
                  <a:pt x="4734" y="45"/>
                </a:lnTo>
                <a:lnTo>
                  <a:pt x="4734" y="40"/>
                </a:lnTo>
                <a:lnTo>
                  <a:pt x="4735" y="37"/>
                </a:lnTo>
                <a:lnTo>
                  <a:pt x="4735" y="34"/>
                </a:lnTo>
                <a:lnTo>
                  <a:pt x="4736" y="33"/>
                </a:lnTo>
                <a:lnTo>
                  <a:pt x="4737" y="39"/>
                </a:lnTo>
                <a:lnTo>
                  <a:pt x="4737" y="49"/>
                </a:lnTo>
                <a:lnTo>
                  <a:pt x="4737" y="59"/>
                </a:lnTo>
                <a:lnTo>
                  <a:pt x="4738" y="59"/>
                </a:lnTo>
                <a:lnTo>
                  <a:pt x="4738" y="60"/>
                </a:lnTo>
                <a:lnTo>
                  <a:pt x="4739" y="64"/>
                </a:lnTo>
                <a:lnTo>
                  <a:pt x="4739" y="60"/>
                </a:lnTo>
                <a:lnTo>
                  <a:pt x="4740" y="59"/>
                </a:lnTo>
                <a:lnTo>
                  <a:pt x="4740" y="59"/>
                </a:lnTo>
                <a:lnTo>
                  <a:pt x="4741" y="57"/>
                </a:lnTo>
                <a:lnTo>
                  <a:pt x="4741" y="52"/>
                </a:lnTo>
                <a:lnTo>
                  <a:pt x="4742" y="51"/>
                </a:lnTo>
                <a:lnTo>
                  <a:pt x="4742" y="51"/>
                </a:lnTo>
                <a:lnTo>
                  <a:pt x="4743" y="53"/>
                </a:lnTo>
                <a:lnTo>
                  <a:pt x="4743" y="55"/>
                </a:lnTo>
                <a:lnTo>
                  <a:pt x="4743" y="57"/>
                </a:lnTo>
                <a:lnTo>
                  <a:pt x="4744" y="59"/>
                </a:lnTo>
                <a:lnTo>
                  <a:pt x="4744" y="57"/>
                </a:lnTo>
                <a:lnTo>
                  <a:pt x="4745" y="58"/>
                </a:lnTo>
                <a:lnTo>
                  <a:pt x="4745" y="63"/>
                </a:lnTo>
                <a:lnTo>
                  <a:pt x="4746" y="69"/>
                </a:lnTo>
                <a:lnTo>
                  <a:pt x="4746" y="74"/>
                </a:lnTo>
                <a:lnTo>
                  <a:pt x="4747" y="75"/>
                </a:lnTo>
                <a:lnTo>
                  <a:pt x="4747" y="74"/>
                </a:lnTo>
                <a:lnTo>
                  <a:pt x="4748" y="72"/>
                </a:lnTo>
                <a:lnTo>
                  <a:pt x="4748" y="69"/>
                </a:lnTo>
                <a:lnTo>
                  <a:pt x="4749" y="67"/>
                </a:lnTo>
                <a:lnTo>
                  <a:pt x="4749" y="70"/>
                </a:lnTo>
                <a:lnTo>
                  <a:pt x="4750" y="74"/>
                </a:lnTo>
                <a:lnTo>
                  <a:pt x="4750" y="76"/>
                </a:lnTo>
                <a:lnTo>
                  <a:pt x="4751" y="77"/>
                </a:lnTo>
                <a:lnTo>
                  <a:pt x="4751" y="77"/>
                </a:lnTo>
                <a:lnTo>
                  <a:pt x="4752" y="75"/>
                </a:lnTo>
                <a:lnTo>
                  <a:pt x="4752" y="68"/>
                </a:lnTo>
                <a:lnTo>
                  <a:pt x="4752" y="52"/>
                </a:lnTo>
                <a:lnTo>
                  <a:pt x="4753" y="31"/>
                </a:lnTo>
                <a:lnTo>
                  <a:pt x="4753" y="17"/>
                </a:lnTo>
                <a:lnTo>
                  <a:pt x="4754" y="4"/>
                </a:lnTo>
                <a:lnTo>
                  <a:pt x="4754" y="1"/>
                </a:lnTo>
                <a:lnTo>
                  <a:pt x="4755" y="0"/>
                </a:lnTo>
                <a:lnTo>
                  <a:pt x="4755" y="4"/>
                </a:lnTo>
                <a:lnTo>
                  <a:pt x="4756" y="5"/>
                </a:lnTo>
                <a:lnTo>
                  <a:pt x="4756" y="7"/>
                </a:lnTo>
                <a:lnTo>
                  <a:pt x="4757" y="9"/>
                </a:lnTo>
                <a:lnTo>
                  <a:pt x="4757" y="12"/>
                </a:lnTo>
                <a:lnTo>
                  <a:pt x="4757" y="14"/>
                </a:lnTo>
                <a:lnTo>
                  <a:pt x="4758" y="20"/>
                </a:lnTo>
                <a:lnTo>
                  <a:pt x="4759" y="24"/>
                </a:lnTo>
                <a:lnTo>
                  <a:pt x="4759" y="32"/>
                </a:lnTo>
                <a:lnTo>
                  <a:pt x="4760" y="42"/>
                </a:lnTo>
                <a:lnTo>
                  <a:pt x="4760" y="52"/>
                </a:lnTo>
                <a:lnTo>
                  <a:pt x="4760" y="62"/>
                </a:lnTo>
                <a:lnTo>
                  <a:pt x="4761" y="69"/>
                </a:lnTo>
                <a:lnTo>
                  <a:pt x="4761" y="78"/>
                </a:lnTo>
                <a:lnTo>
                  <a:pt x="4762" y="84"/>
                </a:lnTo>
                <a:lnTo>
                  <a:pt x="4762" y="87"/>
                </a:lnTo>
                <a:lnTo>
                  <a:pt x="4763" y="91"/>
                </a:lnTo>
                <a:lnTo>
                  <a:pt x="4763" y="98"/>
                </a:lnTo>
                <a:lnTo>
                  <a:pt x="4764" y="103"/>
                </a:lnTo>
                <a:lnTo>
                  <a:pt x="4764" y="109"/>
                </a:lnTo>
                <a:lnTo>
                  <a:pt x="4765" y="115"/>
                </a:lnTo>
                <a:lnTo>
                  <a:pt x="4765" y="122"/>
                </a:lnTo>
                <a:lnTo>
                  <a:pt x="4766" y="132"/>
                </a:lnTo>
                <a:lnTo>
                  <a:pt x="4766" y="137"/>
                </a:lnTo>
                <a:lnTo>
                  <a:pt x="4766" y="138"/>
                </a:lnTo>
                <a:lnTo>
                  <a:pt x="4767" y="141"/>
                </a:lnTo>
                <a:lnTo>
                  <a:pt x="4768" y="142"/>
                </a:lnTo>
                <a:lnTo>
                  <a:pt x="4768" y="141"/>
                </a:lnTo>
                <a:lnTo>
                  <a:pt x="4769" y="139"/>
                </a:lnTo>
                <a:lnTo>
                  <a:pt x="4769" y="142"/>
                </a:lnTo>
                <a:lnTo>
                  <a:pt x="4769" y="145"/>
                </a:lnTo>
                <a:lnTo>
                  <a:pt x="4770" y="146"/>
                </a:lnTo>
                <a:lnTo>
                  <a:pt x="4770" y="146"/>
                </a:lnTo>
                <a:lnTo>
                  <a:pt x="4771" y="146"/>
                </a:lnTo>
                <a:lnTo>
                  <a:pt x="4771" y="146"/>
                </a:lnTo>
                <a:lnTo>
                  <a:pt x="4772" y="146"/>
                </a:lnTo>
                <a:lnTo>
                  <a:pt x="4772" y="146"/>
                </a:lnTo>
                <a:lnTo>
                  <a:pt x="4773" y="146"/>
                </a:lnTo>
                <a:lnTo>
                  <a:pt x="4773" y="146"/>
                </a:lnTo>
                <a:lnTo>
                  <a:pt x="4774" y="146"/>
                </a:lnTo>
                <a:lnTo>
                  <a:pt x="4774" y="145"/>
                </a:lnTo>
                <a:lnTo>
                  <a:pt x="4774" y="144"/>
                </a:lnTo>
                <a:lnTo>
                  <a:pt x="4775" y="143"/>
                </a:lnTo>
                <a:lnTo>
                  <a:pt x="4775" y="140"/>
                </a:lnTo>
                <a:lnTo>
                  <a:pt x="4776" y="140"/>
                </a:lnTo>
                <a:lnTo>
                  <a:pt x="4777" y="141"/>
                </a:lnTo>
                <a:lnTo>
                  <a:pt x="4777" y="141"/>
                </a:lnTo>
                <a:lnTo>
                  <a:pt x="4777" y="141"/>
                </a:lnTo>
                <a:lnTo>
                  <a:pt x="4778" y="141"/>
                </a:lnTo>
                <a:lnTo>
                  <a:pt x="4778" y="141"/>
                </a:lnTo>
                <a:lnTo>
                  <a:pt x="4779" y="141"/>
                </a:lnTo>
                <a:lnTo>
                  <a:pt x="4779" y="141"/>
                </a:lnTo>
                <a:lnTo>
                  <a:pt x="4780" y="141"/>
                </a:lnTo>
                <a:lnTo>
                  <a:pt x="4780" y="141"/>
                </a:lnTo>
                <a:lnTo>
                  <a:pt x="4781" y="142"/>
                </a:lnTo>
                <a:lnTo>
                  <a:pt x="4781" y="143"/>
                </a:lnTo>
                <a:lnTo>
                  <a:pt x="4782" y="143"/>
                </a:lnTo>
                <a:lnTo>
                  <a:pt x="4782" y="147"/>
                </a:lnTo>
                <a:lnTo>
                  <a:pt x="4783" y="150"/>
                </a:lnTo>
                <a:lnTo>
                  <a:pt x="4783" y="153"/>
                </a:lnTo>
                <a:lnTo>
                  <a:pt x="4783" y="154"/>
                </a:lnTo>
                <a:lnTo>
                  <a:pt x="4784" y="155"/>
                </a:lnTo>
                <a:lnTo>
                  <a:pt x="4784" y="155"/>
                </a:lnTo>
                <a:lnTo>
                  <a:pt x="4785" y="155"/>
                </a:lnTo>
                <a:lnTo>
                  <a:pt x="4785" y="155"/>
                </a:lnTo>
                <a:lnTo>
                  <a:pt x="4786" y="155"/>
                </a:lnTo>
                <a:lnTo>
                  <a:pt x="4786" y="156"/>
                </a:lnTo>
                <a:lnTo>
                  <a:pt x="4787" y="156"/>
                </a:lnTo>
                <a:lnTo>
                  <a:pt x="4787" y="156"/>
                </a:lnTo>
                <a:lnTo>
                  <a:pt x="4788" y="155"/>
                </a:lnTo>
                <a:lnTo>
                  <a:pt x="4788" y="155"/>
                </a:lnTo>
                <a:lnTo>
                  <a:pt x="4789" y="155"/>
                </a:lnTo>
                <a:lnTo>
                  <a:pt x="4789" y="156"/>
                </a:lnTo>
                <a:lnTo>
                  <a:pt x="4790" y="157"/>
                </a:lnTo>
                <a:lnTo>
                  <a:pt x="4790" y="159"/>
                </a:lnTo>
                <a:lnTo>
                  <a:pt x="4791" y="159"/>
                </a:lnTo>
                <a:lnTo>
                  <a:pt x="4791" y="158"/>
                </a:lnTo>
                <a:lnTo>
                  <a:pt x="4792" y="158"/>
                </a:lnTo>
                <a:lnTo>
                  <a:pt x="4792" y="158"/>
                </a:lnTo>
                <a:lnTo>
                  <a:pt x="4792" y="158"/>
                </a:lnTo>
                <a:lnTo>
                  <a:pt x="4793" y="158"/>
                </a:lnTo>
                <a:lnTo>
                  <a:pt x="4793" y="158"/>
                </a:lnTo>
                <a:lnTo>
                  <a:pt x="4794" y="158"/>
                </a:lnTo>
                <a:lnTo>
                  <a:pt x="4794" y="158"/>
                </a:lnTo>
                <a:lnTo>
                  <a:pt x="4795" y="158"/>
                </a:lnTo>
                <a:lnTo>
                  <a:pt x="4795" y="158"/>
                </a:lnTo>
                <a:lnTo>
                  <a:pt x="4796" y="158"/>
                </a:lnTo>
                <a:lnTo>
                  <a:pt x="4796" y="158"/>
                </a:lnTo>
                <a:lnTo>
                  <a:pt x="4797" y="158"/>
                </a:lnTo>
                <a:lnTo>
                  <a:pt x="4797" y="158"/>
                </a:lnTo>
                <a:lnTo>
                  <a:pt x="4797" y="157"/>
                </a:lnTo>
                <a:lnTo>
                  <a:pt x="4798" y="157"/>
                </a:lnTo>
                <a:lnTo>
                  <a:pt x="4799" y="153"/>
                </a:lnTo>
                <a:lnTo>
                  <a:pt x="4799" y="151"/>
                </a:lnTo>
                <a:lnTo>
                  <a:pt x="4800" y="149"/>
                </a:lnTo>
                <a:lnTo>
                  <a:pt x="4800" y="148"/>
                </a:lnTo>
                <a:lnTo>
                  <a:pt x="4800" y="148"/>
                </a:lnTo>
                <a:lnTo>
                  <a:pt x="4801" y="148"/>
                </a:lnTo>
                <a:lnTo>
                  <a:pt x="4801" y="148"/>
                </a:lnTo>
                <a:lnTo>
                  <a:pt x="4802" y="148"/>
                </a:lnTo>
                <a:lnTo>
                  <a:pt x="4802" y="147"/>
                </a:lnTo>
                <a:lnTo>
                  <a:pt x="4803" y="148"/>
                </a:lnTo>
                <a:lnTo>
                  <a:pt x="4803" y="148"/>
                </a:lnTo>
                <a:lnTo>
                  <a:pt x="4804" y="148"/>
                </a:lnTo>
                <a:lnTo>
                  <a:pt x="4804" y="149"/>
                </a:lnTo>
                <a:lnTo>
                  <a:pt x="4805" y="149"/>
                </a:lnTo>
                <a:lnTo>
                  <a:pt x="4805" y="150"/>
                </a:lnTo>
                <a:lnTo>
                  <a:pt x="4806" y="150"/>
                </a:lnTo>
                <a:lnTo>
                  <a:pt x="4806" y="150"/>
                </a:lnTo>
                <a:lnTo>
                  <a:pt x="4806" y="150"/>
                </a:lnTo>
                <a:lnTo>
                  <a:pt x="4807" y="149"/>
                </a:lnTo>
                <a:lnTo>
                  <a:pt x="4808" y="148"/>
                </a:lnTo>
                <a:lnTo>
                  <a:pt x="4808" y="148"/>
                </a:lnTo>
                <a:lnTo>
                  <a:pt x="4809" y="147"/>
                </a:lnTo>
                <a:lnTo>
                  <a:pt x="4809" y="148"/>
                </a:lnTo>
                <a:lnTo>
                  <a:pt x="4809" y="148"/>
                </a:lnTo>
                <a:lnTo>
                  <a:pt x="4810" y="149"/>
                </a:lnTo>
                <a:lnTo>
                  <a:pt x="4810" y="150"/>
                </a:lnTo>
                <a:lnTo>
                  <a:pt x="4811" y="150"/>
                </a:lnTo>
                <a:lnTo>
                  <a:pt x="4811" y="149"/>
                </a:lnTo>
                <a:lnTo>
                  <a:pt x="4812" y="150"/>
                </a:lnTo>
                <a:lnTo>
                  <a:pt x="4812" y="150"/>
                </a:lnTo>
                <a:lnTo>
                  <a:pt x="4813" y="152"/>
                </a:lnTo>
                <a:lnTo>
                  <a:pt x="4813" y="154"/>
                </a:lnTo>
                <a:lnTo>
                  <a:pt x="4814" y="154"/>
                </a:lnTo>
                <a:lnTo>
                  <a:pt x="4814" y="154"/>
                </a:lnTo>
                <a:lnTo>
                  <a:pt x="4815" y="154"/>
                </a:lnTo>
                <a:lnTo>
                  <a:pt x="4815" y="154"/>
                </a:lnTo>
                <a:lnTo>
                  <a:pt x="4815" y="154"/>
                </a:lnTo>
                <a:lnTo>
                  <a:pt x="4816" y="153"/>
                </a:lnTo>
                <a:lnTo>
                  <a:pt x="4817" y="152"/>
                </a:lnTo>
                <a:lnTo>
                  <a:pt x="4817" y="151"/>
                </a:lnTo>
                <a:lnTo>
                  <a:pt x="4817" y="150"/>
                </a:lnTo>
                <a:lnTo>
                  <a:pt x="4818" y="149"/>
                </a:lnTo>
                <a:lnTo>
                  <a:pt x="4818" y="148"/>
                </a:lnTo>
                <a:lnTo>
                  <a:pt x="4819" y="148"/>
                </a:lnTo>
                <a:lnTo>
                  <a:pt x="4819" y="148"/>
                </a:lnTo>
                <a:lnTo>
                  <a:pt x="4820" y="148"/>
                </a:lnTo>
                <a:lnTo>
                  <a:pt x="4820" y="149"/>
                </a:lnTo>
                <a:lnTo>
                  <a:pt x="4821" y="149"/>
                </a:lnTo>
                <a:lnTo>
                  <a:pt x="4821" y="151"/>
                </a:lnTo>
                <a:lnTo>
                  <a:pt x="4822" y="151"/>
                </a:lnTo>
                <a:lnTo>
                  <a:pt x="4822" y="152"/>
                </a:lnTo>
                <a:lnTo>
                  <a:pt x="4823" y="152"/>
                </a:lnTo>
                <a:lnTo>
                  <a:pt x="4823" y="151"/>
                </a:lnTo>
                <a:lnTo>
                  <a:pt x="4823" y="146"/>
                </a:lnTo>
                <a:lnTo>
                  <a:pt x="4824" y="144"/>
                </a:lnTo>
                <a:lnTo>
                  <a:pt x="4824" y="141"/>
                </a:lnTo>
                <a:lnTo>
                  <a:pt x="4825" y="142"/>
                </a:lnTo>
                <a:lnTo>
                  <a:pt x="4826" y="142"/>
                </a:lnTo>
                <a:lnTo>
                  <a:pt x="4826" y="142"/>
                </a:lnTo>
                <a:lnTo>
                  <a:pt x="4826" y="142"/>
                </a:lnTo>
                <a:lnTo>
                  <a:pt x="4827" y="142"/>
                </a:lnTo>
                <a:lnTo>
                  <a:pt x="4827" y="142"/>
                </a:lnTo>
                <a:lnTo>
                  <a:pt x="4828" y="142"/>
                </a:lnTo>
                <a:lnTo>
                  <a:pt x="4828" y="142"/>
                </a:lnTo>
                <a:lnTo>
                  <a:pt x="4829" y="141"/>
                </a:lnTo>
                <a:lnTo>
                  <a:pt x="4829" y="140"/>
                </a:lnTo>
                <a:lnTo>
                  <a:pt x="4830" y="138"/>
                </a:lnTo>
                <a:lnTo>
                  <a:pt x="4830" y="138"/>
                </a:lnTo>
                <a:lnTo>
                  <a:pt x="4831" y="138"/>
                </a:lnTo>
                <a:lnTo>
                  <a:pt x="4831" y="138"/>
                </a:lnTo>
                <a:lnTo>
                  <a:pt x="4832" y="139"/>
                </a:lnTo>
                <a:lnTo>
                  <a:pt x="4832" y="140"/>
                </a:lnTo>
                <a:lnTo>
                  <a:pt x="4832" y="141"/>
                </a:lnTo>
                <a:lnTo>
                  <a:pt x="4833" y="142"/>
                </a:lnTo>
                <a:lnTo>
                  <a:pt x="4833" y="141"/>
                </a:lnTo>
                <a:lnTo>
                  <a:pt x="4834" y="141"/>
                </a:lnTo>
                <a:lnTo>
                  <a:pt x="4834" y="141"/>
                </a:lnTo>
                <a:lnTo>
                  <a:pt x="4835" y="141"/>
                </a:lnTo>
                <a:lnTo>
                  <a:pt x="4835" y="142"/>
                </a:lnTo>
                <a:lnTo>
                  <a:pt x="4836" y="143"/>
                </a:lnTo>
                <a:lnTo>
                  <a:pt x="4836" y="143"/>
                </a:lnTo>
                <a:lnTo>
                  <a:pt x="4837" y="144"/>
                </a:lnTo>
              </a:path>
            </a:pathLst>
          </a:custGeom>
          <a:noFill/>
          <a:ln w="4763"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11" name="Rectangle 10">
            <a:extLst>
              <a:ext uri="{FF2B5EF4-FFF2-40B4-BE49-F238E27FC236}">
                <a16:creationId xmlns:a16="http://schemas.microsoft.com/office/drawing/2014/main" id="{4BB4F411-64D1-41B1-9068-E0AF153D4D64}"/>
              </a:ext>
            </a:extLst>
          </p:cNvPr>
          <p:cNvSpPr>
            <a:spLocks noChangeArrowheads="1"/>
          </p:cNvSpPr>
          <p:nvPr/>
        </p:nvSpPr>
        <p:spPr bwMode="auto">
          <a:xfrm rot="20467085">
            <a:off x="10473414" y="1397109"/>
            <a:ext cx="50027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7030A0"/>
                </a:solidFill>
                <a:effectLst/>
                <a:latin typeface="Arial" panose="020B0604020202020204" pitchFamily="34" charset="0"/>
              </a:rPr>
              <a:t>Xmas</a:t>
            </a:r>
            <a:endParaRPr kumimoji="0" lang="en-US" altLang="en-US" sz="2400" b="0" i="0" u="none" strike="noStrike" cap="none" normalizeH="0" baseline="0" dirty="0">
              <a:ln>
                <a:noFill/>
              </a:ln>
              <a:solidFill>
                <a:srgbClr val="7030A0"/>
              </a:solidFill>
              <a:effectLst/>
              <a:latin typeface="Arial" panose="020B0604020202020204" pitchFamily="34" charset="0"/>
            </a:endParaRPr>
          </a:p>
        </p:txBody>
      </p:sp>
      <p:sp>
        <p:nvSpPr>
          <p:cNvPr id="12" name="Rectangle 10">
            <a:extLst>
              <a:ext uri="{FF2B5EF4-FFF2-40B4-BE49-F238E27FC236}">
                <a16:creationId xmlns:a16="http://schemas.microsoft.com/office/drawing/2014/main" id="{9AA2563F-65C1-4D84-A33D-F958A58DA232}"/>
              </a:ext>
            </a:extLst>
          </p:cNvPr>
          <p:cNvSpPr>
            <a:spLocks noChangeArrowheads="1"/>
          </p:cNvSpPr>
          <p:nvPr/>
        </p:nvSpPr>
        <p:spPr bwMode="auto">
          <a:xfrm rot="20467085">
            <a:off x="8569435" y="867698"/>
            <a:ext cx="139337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Daylight savings</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13" name="Rectangle 10">
            <a:extLst>
              <a:ext uri="{FF2B5EF4-FFF2-40B4-BE49-F238E27FC236}">
                <a16:creationId xmlns:a16="http://schemas.microsoft.com/office/drawing/2014/main" id="{0457ABDA-0F65-4506-99FC-790734321CA6}"/>
              </a:ext>
            </a:extLst>
          </p:cNvPr>
          <p:cNvSpPr>
            <a:spLocks noChangeArrowheads="1"/>
          </p:cNvSpPr>
          <p:nvPr/>
        </p:nvSpPr>
        <p:spPr bwMode="auto">
          <a:xfrm rot="20467085">
            <a:off x="10739629" y="1235633"/>
            <a:ext cx="8264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900" dirty="0">
                <a:solidFill>
                  <a:srgbClr val="00B050"/>
                </a:solidFill>
              </a:rPr>
              <a:t>New year</a:t>
            </a:r>
          </a:p>
        </p:txBody>
      </p:sp>
      <p:sp>
        <p:nvSpPr>
          <p:cNvPr id="14" name="Rectangle 10">
            <a:extLst>
              <a:ext uri="{FF2B5EF4-FFF2-40B4-BE49-F238E27FC236}">
                <a16:creationId xmlns:a16="http://schemas.microsoft.com/office/drawing/2014/main" id="{006EFE37-573B-466A-838C-2821A94CB35D}"/>
              </a:ext>
            </a:extLst>
          </p:cNvPr>
          <p:cNvSpPr>
            <a:spLocks noChangeArrowheads="1"/>
          </p:cNvSpPr>
          <p:nvPr/>
        </p:nvSpPr>
        <p:spPr bwMode="auto">
          <a:xfrm rot="20467085">
            <a:off x="4448321" y="1019525"/>
            <a:ext cx="126295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rPr>
              <a:t>Independence</a:t>
            </a:r>
            <a:r>
              <a:rPr lang="en-US" altLang="en-US" sz="900" dirty="0">
                <a:solidFill>
                  <a:srgbClr val="262626"/>
                </a:solidFill>
              </a:rPr>
              <a:t> day</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15" name="Rectangle 10">
            <a:extLst>
              <a:ext uri="{FF2B5EF4-FFF2-40B4-BE49-F238E27FC236}">
                <a16:creationId xmlns:a16="http://schemas.microsoft.com/office/drawing/2014/main" id="{48B9C421-D90D-4645-BC6B-9630D0C40536}"/>
              </a:ext>
            </a:extLst>
          </p:cNvPr>
          <p:cNvSpPr>
            <a:spLocks noChangeArrowheads="1"/>
          </p:cNvSpPr>
          <p:nvPr/>
        </p:nvSpPr>
        <p:spPr bwMode="auto">
          <a:xfrm rot="20467085">
            <a:off x="9471963" y="1029305"/>
            <a:ext cx="100055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00B0F0"/>
                </a:solidFill>
                <a:effectLst/>
                <a:latin typeface="Arial" panose="020B0604020202020204" pitchFamily="34" charset="0"/>
              </a:rPr>
              <a:t>Thanksgiving </a:t>
            </a:r>
            <a:endParaRPr kumimoji="0" lang="en-US" altLang="en-US" sz="2400" b="0" i="0" u="none" strike="noStrike" cap="none" normalizeH="0" baseline="0" dirty="0">
              <a:ln>
                <a:noFill/>
              </a:ln>
              <a:solidFill>
                <a:srgbClr val="00B0F0"/>
              </a:solidFill>
              <a:effectLst/>
              <a:latin typeface="Arial" panose="020B0604020202020204" pitchFamily="34" charset="0"/>
            </a:endParaRPr>
          </a:p>
        </p:txBody>
      </p:sp>
      <p:sp>
        <p:nvSpPr>
          <p:cNvPr id="16" name="Rectangle 10">
            <a:extLst>
              <a:ext uri="{FF2B5EF4-FFF2-40B4-BE49-F238E27FC236}">
                <a16:creationId xmlns:a16="http://schemas.microsoft.com/office/drawing/2014/main" id="{000E6F09-080C-480F-B9EE-8862A8AA2E64}"/>
              </a:ext>
            </a:extLst>
          </p:cNvPr>
          <p:cNvSpPr>
            <a:spLocks noChangeArrowheads="1"/>
          </p:cNvSpPr>
          <p:nvPr/>
        </p:nvSpPr>
        <p:spPr bwMode="auto">
          <a:xfrm rot="20467085">
            <a:off x="6449798" y="1301833"/>
            <a:ext cx="86567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Labor day</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17" name="Rectangle 10">
            <a:extLst>
              <a:ext uri="{FF2B5EF4-FFF2-40B4-BE49-F238E27FC236}">
                <a16:creationId xmlns:a16="http://schemas.microsoft.com/office/drawing/2014/main" id="{6CCFBD4E-355F-4B0C-8033-28E25BC5BEC0}"/>
              </a:ext>
            </a:extLst>
          </p:cNvPr>
          <p:cNvSpPr>
            <a:spLocks noChangeArrowheads="1"/>
          </p:cNvSpPr>
          <p:nvPr/>
        </p:nvSpPr>
        <p:spPr bwMode="auto">
          <a:xfrm rot="20467085">
            <a:off x="7156222" y="1214393"/>
            <a:ext cx="126295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Climate March</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18" name="Rectangle 10">
            <a:extLst>
              <a:ext uri="{FF2B5EF4-FFF2-40B4-BE49-F238E27FC236}">
                <a16:creationId xmlns:a16="http://schemas.microsoft.com/office/drawing/2014/main" id="{BBB6EEAD-F3B0-4057-95DC-52026DE90F11}"/>
              </a:ext>
            </a:extLst>
          </p:cNvPr>
          <p:cNvSpPr>
            <a:spLocks noChangeArrowheads="1"/>
          </p:cNvSpPr>
          <p:nvPr/>
        </p:nvSpPr>
        <p:spPr bwMode="auto">
          <a:xfrm rot="20467085">
            <a:off x="7907685" y="1350882"/>
            <a:ext cx="96867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Comic Con</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19" name="Rectangle 10">
            <a:extLst>
              <a:ext uri="{FF2B5EF4-FFF2-40B4-BE49-F238E27FC236}">
                <a16:creationId xmlns:a16="http://schemas.microsoft.com/office/drawing/2014/main" id="{C9D79A35-8A33-45DA-9ED1-44FC7F56AF60}"/>
              </a:ext>
            </a:extLst>
          </p:cNvPr>
          <p:cNvSpPr>
            <a:spLocks noChangeArrowheads="1"/>
          </p:cNvSpPr>
          <p:nvPr/>
        </p:nvSpPr>
        <p:spPr bwMode="auto">
          <a:xfrm rot="20467085">
            <a:off x="11640524" y="768217"/>
            <a:ext cx="69646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900" dirty="0">
                <a:solidFill>
                  <a:srgbClr val="FFC000"/>
                </a:solidFill>
              </a:rPr>
              <a:t>Blizzard</a:t>
            </a:r>
          </a:p>
        </p:txBody>
      </p:sp>
      <p:sp>
        <p:nvSpPr>
          <p:cNvPr id="20" name="Rectangle 10">
            <a:extLst>
              <a:ext uri="{FF2B5EF4-FFF2-40B4-BE49-F238E27FC236}">
                <a16:creationId xmlns:a16="http://schemas.microsoft.com/office/drawing/2014/main" id="{31304CD2-9BAA-4FD6-ABB3-4DE8269AB26A}"/>
              </a:ext>
            </a:extLst>
          </p:cNvPr>
          <p:cNvSpPr>
            <a:spLocks noChangeArrowheads="1"/>
          </p:cNvSpPr>
          <p:nvPr/>
        </p:nvSpPr>
        <p:spPr bwMode="auto">
          <a:xfrm rot="20467085">
            <a:off x="11345311" y="1331665"/>
            <a:ext cx="3756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MLK day</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21" name="Rectangle 9">
            <a:extLst>
              <a:ext uri="{FF2B5EF4-FFF2-40B4-BE49-F238E27FC236}">
                <a16:creationId xmlns:a16="http://schemas.microsoft.com/office/drawing/2014/main" id="{90E6FCC8-E99F-4FA6-AAC2-4BFB09B8271F}"/>
              </a:ext>
            </a:extLst>
          </p:cNvPr>
          <p:cNvSpPr>
            <a:spLocks noChangeArrowheads="1"/>
          </p:cNvSpPr>
          <p:nvPr/>
        </p:nvSpPr>
        <p:spPr bwMode="auto">
          <a:xfrm>
            <a:off x="4344090" y="2257406"/>
            <a:ext cx="75822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July 1</a:t>
            </a:r>
            <a:r>
              <a:rPr kumimoji="0" lang="en-US" altLang="en-US" sz="900" b="0" i="0" u="none" strike="noStrike" cap="none" normalizeH="0" baseline="30000" dirty="0">
                <a:ln>
                  <a:noFill/>
                </a:ln>
                <a:solidFill>
                  <a:srgbClr val="262626"/>
                </a:solidFill>
                <a:effectLst/>
                <a:latin typeface="Arial" panose="020B0604020202020204" pitchFamily="34" charset="0"/>
              </a:rPr>
              <a:t>st</a:t>
            </a:r>
            <a:r>
              <a:rPr kumimoji="0" lang="en-US" altLang="en-US" sz="900" b="0" i="0" u="none" strike="noStrike" cap="none" normalizeH="0" baseline="0" dirty="0">
                <a:ln>
                  <a:noFill/>
                </a:ln>
                <a:solidFill>
                  <a:srgbClr val="262626"/>
                </a:solidFill>
                <a:effectLst/>
                <a:latin typeface="Arial" panose="020B0604020202020204" pitchFamily="34" charset="0"/>
              </a:rPr>
              <a:t> (2014) </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22" name="Rectangle 10">
            <a:extLst>
              <a:ext uri="{FF2B5EF4-FFF2-40B4-BE49-F238E27FC236}">
                <a16:creationId xmlns:a16="http://schemas.microsoft.com/office/drawing/2014/main" id="{95C1C85F-4EF1-40D7-8729-E145DA6857D6}"/>
              </a:ext>
            </a:extLst>
          </p:cNvPr>
          <p:cNvSpPr>
            <a:spLocks noChangeArrowheads="1"/>
          </p:cNvSpPr>
          <p:nvPr/>
        </p:nvSpPr>
        <p:spPr bwMode="auto">
          <a:xfrm>
            <a:off x="11123452" y="2269680"/>
            <a:ext cx="80310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Jan 31</a:t>
            </a:r>
            <a:r>
              <a:rPr kumimoji="0" lang="en-US" altLang="en-US" sz="900" b="0" i="0" u="none" strike="noStrike" cap="none" normalizeH="0" baseline="30000" dirty="0">
                <a:ln>
                  <a:noFill/>
                </a:ln>
                <a:solidFill>
                  <a:srgbClr val="262626"/>
                </a:solidFill>
                <a:effectLst/>
                <a:latin typeface="Arial" panose="020B0604020202020204" pitchFamily="34" charset="0"/>
              </a:rPr>
              <a:t>st</a:t>
            </a:r>
            <a:r>
              <a:rPr kumimoji="0" lang="en-US" altLang="en-US" sz="900" b="0" i="0" u="none" strike="noStrike" cap="none" normalizeH="0" baseline="0" dirty="0">
                <a:ln>
                  <a:noFill/>
                </a:ln>
                <a:solidFill>
                  <a:srgbClr val="262626"/>
                </a:solidFill>
                <a:effectLst/>
                <a:latin typeface="Arial" panose="020B0604020202020204" pitchFamily="34" charset="0"/>
              </a:rPr>
              <a:t>  (2015)</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24" name="Rectangle 9">
            <a:extLst>
              <a:ext uri="{FF2B5EF4-FFF2-40B4-BE49-F238E27FC236}">
                <a16:creationId xmlns:a16="http://schemas.microsoft.com/office/drawing/2014/main" id="{C54C689B-9EC9-4AFA-9CD8-A23FE3DD143D}"/>
              </a:ext>
            </a:extLst>
          </p:cNvPr>
          <p:cNvSpPr>
            <a:spLocks noChangeArrowheads="1"/>
          </p:cNvSpPr>
          <p:nvPr/>
        </p:nvSpPr>
        <p:spPr bwMode="auto">
          <a:xfrm>
            <a:off x="5385609" y="1662431"/>
            <a:ext cx="86241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100" dirty="0">
                <a:solidFill>
                  <a:srgbClr val="0000FF"/>
                </a:solidFill>
              </a:rPr>
              <a:t>Discord score</a:t>
            </a:r>
            <a:endParaRPr kumimoji="0" lang="en-US" altLang="en-US" sz="3600" b="0" i="0" u="none" strike="noStrike" cap="none" normalizeH="0" baseline="0" dirty="0">
              <a:ln>
                <a:noFill/>
              </a:ln>
              <a:solidFill>
                <a:srgbClr val="0000FF"/>
              </a:solidFill>
              <a:effectLst/>
            </a:endParaRPr>
          </a:p>
        </p:txBody>
      </p:sp>
      <p:sp>
        <p:nvSpPr>
          <p:cNvPr id="25" name="Rectangle 10">
            <a:extLst>
              <a:ext uri="{FF2B5EF4-FFF2-40B4-BE49-F238E27FC236}">
                <a16:creationId xmlns:a16="http://schemas.microsoft.com/office/drawing/2014/main" id="{5FEDE327-7E2A-481A-977A-771F48F58EA8}"/>
              </a:ext>
            </a:extLst>
          </p:cNvPr>
          <p:cNvSpPr>
            <a:spLocks noChangeArrowheads="1"/>
          </p:cNvSpPr>
          <p:nvPr/>
        </p:nvSpPr>
        <p:spPr bwMode="auto">
          <a:xfrm rot="20467085">
            <a:off x="10178432" y="1120398"/>
            <a:ext cx="107270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BLM march </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26" name="Rectangle 10">
            <a:extLst>
              <a:ext uri="{FF2B5EF4-FFF2-40B4-BE49-F238E27FC236}">
                <a16:creationId xmlns:a16="http://schemas.microsoft.com/office/drawing/2014/main" id="{11ABD6B5-13C2-4FC2-B221-875F4D0F2063}"/>
              </a:ext>
            </a:extLst>
          </p:cNvPr>
          <p:cNvSpPr>
            <a:spLocks noChangeArrowheads="1"/>
          </p:cNvSpPr>
          <p:nvPr/>
        </p:nvSpPr>
        <p:spPr bwMode="auto">
          <a:xfrm rot="20467085">
            <a:off x="8689262" y="1101314"/>
            <a:ext cx="139337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FF0000"/>
                </a:solidFill>
                <a:effectLst/>
                <a:latin typeface="Arial" panose="020B0604020202020204" pitchFamily="34" charset="0"/>
              </a:rPr>
              <a:t>Marathon</a:t>
            </a:r>
            <a:endParaRPr kumimoji="0" lang="en-US" altLang="en-US" sz="2400" b="0" i="0" u="none" strike="noStrike" cap="none" normalizeH="0" baseline="0" dirty="0">
              <a:ln>
                <a:noFill/>
              </a:ln>
              <a:solidFill>
                <a:srgbClr val="FF0000"/>
              </a:solidFill>
              <a:effectLst/>
              <a:latin typeface="Arial" panose="020B0604020202020204" pitchFamily="34" charset="0"/>
            </a:endParaRPr>
          </a:p>
        </p:txBody>
      </p:sp>
      <p:cxnSp>
        <p:nvCxnSpPr>
          <p:cNvPr id="27" name="Straight Connector 26">
            <a:extLst>
              <a:ext uri="{FF2B5EF4-FFF2-40B4-BE49-F238E27FC236}">
                <a16:creationId xmlns:a16="http://schemas.microsoft.com/office/drawing/2014/main" id="{3C784262-C709-4593-BCBD-FC45D3AA2A01}"/>
              </a:ext>
            </a:extLst>
          </p:cNvPr>
          <p:cNvCxnSpPr/>
          <p:nvPr/>
        </p:nvCxnSpPr>
        <p:spPr>
          <a:xfrm>
            <a:off x="4352500" y="1882845"/>
            <a:ext cx="7636257" cy="0"/>
          </a:xfrm>
          <a:prstGeom prst="line">
            <a:avLst/>
          </a:prstGeom>
          <a:ln>
            <a:solidFill>
              <a:srgbClr val="FF0000"/>
            </a:solidFill>
            <a:prstDash val="lgDash"/>
          </a:ln>
        </p:spPr>
        <p:style>
          <a:lnRef idx="1">
            <a:schemeClr val="accent1"/>
          </a:lnRef>
          <a:fillRef idx="0">
            <a:schemeClr val="accent1"/>
          </a:fillRef>
          <a:effectRef idx="0">
            <a:schemeClr val="accent1"/>
          </a:effectRef>
          <a:fontRef idx="minor">
            <a:schemeClr val="tx1"/>
          </a:fontRef>
        </p:style>
      </p:cxnSp>
      <p:sp>
        <p:nvSpPr>
          <p:cNvPr id="28" name="Rectangle 10">
            <a:extLst>
              <a:ext uri="{FF2B5EF4-FFF2-40B4-BE49-F238E27FC236}">
                <a16:creationId xmlns:a16="http://schemas.microsoft.com/office/drawing/2014/main" id="{BF86583C-0C39-4DC0-AA8D-A06DC5821240}"/>
              </a:ext>
            </a:extLst>
          </p:cNvPr>
          <p:cNvSpPr>
            <a:spLocks noChangeArrowheads="1"/>
          </p:cNvSpPr>
          <p:nvPr/>
        </p:nvSpPr>
        <p:spPr bwMode="auto">
          <a:xfrm rot="20467085">
            <a:off x="9804653" y="1112645"/>
            <a:ext cx="127830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Grand Jury Decision</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cxnSp>
        <p:nvCxnSpPr>
          <p:cNvPr id="29" name="Straight Connector 28">
            <a:extLst>
              <a:ext uri="{FF2B5EF4-FFF2-40B4-BE49-F238E27FC236}">
                <a16:creationId xmlns:a16="http://schemas.microsoft.com/office/drawing/2014/main" id="{66997BCD-EA23-4F8F-A08B-E7628E147445}"/>
              </a:ext>
            </a:extLst>
          </p:cNvPr>
          <p:cNvCxnSpPr/>
          <p:nvPr/>
        </p:nvCxnSpPr>
        <p:spPr>
          <a:xfrm>
            <a:off x="9529236" y="1525965"/>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DBD7984-BD49-4B1D-945B-56FA0DE4747C}"/>
              </a:ext>
            </a:extLst>
          </p:cNvPr>
          <p:cNvCxnSpPr/>
          <p:nvPr/>
        </p:nvCxnSpPr>
        <p:spPr>
          <a:xfrm>
            <a:off x="8654589" y="1275472"/>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7AA055A-A83D-4A76-BE15-6016DB85240E}"/>
              </a:ext>
            </a:extLst>
          </p:cNvPr>
          <p:cNvCxnSpPr>
            <a:cxnSpLocks/>
          </p:cNvCxnSpPr>
          <p:nvPr/>
        </p:nvCxnSpPr>
        <p:spPr>
          <a:xfrm>
            <a:off x="9846313" y="1583625"/>
            <a:ext cx="0" cy="27309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65E8557-9C4A-49A5-9272-173D2780887F}"/>
              </a:ext>
            </a:extLst>
          </p:cNvPr>
          <p:cNvCxnSpPr/>
          <p:nvPr/>
        </p:nvCxnSpPr>
        <p:spPr>
          <a:xfrm>
            <a:off x="11352057" y="1551913"/>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C78A3A47-7EA7-4E93-AD5D-EC8A6A2D2647}"/>
              </a:ext>
            </a:extLst>
          </p:cNvPr>
          <p:cNvSpPr txBox="1"/>
          <p:nvPr/>
        </p:nvSpPr>
        <p:spPr>
          <a:xfrm>
            <a:off x="155692" y="1699320"/>
            <a:ext cx="2980267" cy="2862322"/>
          </a:xfrm>
          <a:prstGeom prst="rect">
            <a:avLst/>
          </a:prstGeom>
          <a:noFill/>
        </p:spPr>
        <p:txBody>
          <a:bodyPr wrap="square" rtlCol="0">
            <a:spAutoFit/>
          </a:bodyPr>
          <a:lstStyle/>
          <a:p>
            <a:r>
              <a:rPr lang="en-US" dirty="0"/>
              <a:t>Recall the NY Taxi dataset.</a:t>
            </a:r>
          </a:p>
          <a:p>
            <a:endParaRPr lang="en-US" dirty="0"/>
          </a:p>
          <a:p>
            <a:r>
              <a:rPr lang="en-US" dirty="0"/>
              <a:t>Up to the limit of subjectively of labels, it is clear that we can find all the anomalies with simple single-parameter method, for example the Matrix Profile.</a:t>
            </a:r>
          </a:p>
          <a:p>
            <a:endParaRPr lang="en-US" dirty="0"/>
          </a:p>
          <a:p>
            <a:endParaRPr lang="en-US" dirty="0"/>
          </a:p>
        </p:txBody>
      </p:sp>
    </p:spTree>
    <p:extLst>
      <p:ext uri="{BB962C8B-B14F-4D97-AF65-F5344CB8AC3E}">
        <p14:creationId xmlns:p14="http://schemas.microsoft.com/office/powerpoint/2010/main" val="5416420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A2A58D7-EAF7-4AC4-80BC-4DA9C8A893EA}"/>
              </a:ext>
            </a:extLst>
          </p:cNvPr>
          <p:cNvSpPr/>
          <p:nvPr/>
        </p:nvSpPr>
        <p:spPr>
          <a:xfrm>
            <a:off x="4379321" y="2769484"/>
            <a:ext cx="6539621" cy="1064552"/>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59050" y="-19136"/>
            <a:ext cx="12067281" cy="978999"/>
          </a:xfrm>
        </p:spPr>
        <p:txBody>
          <a:bodyPr>
            <a:normAutofit/>
          </a:bodyPr>
          <a:lstStyle/>
          <a:p>
            <a:r>
              <a:rPr lang="en-US" dirty="0">
                <a:latin typeface="+mn-lt"/>
              </a:rPr>
              <a:t>Stabbing William of Ockham in the Heart I  </a:t>
            </a:r>
          </a:p>
        </p:txBody>
      </p:sp>
      <p:sp>
        <p:nvSpPr>
          <p:cNvPr id="8" name="Line 16">
            <a:extLst>
              <a:ext uri="{FF2B5EF4-FFF2-40B4-BE49-F238E27FC236}">
                <a16:creationId xmlns:a16="http://schemas.microsoft.com/office/drawing/2014/main" id="{37547AB5-5647-464C-A5F6-FAADAEE74DF6}"/>
              </a:ext>
            </a:extLst>
          </p:cNvPr>
          <p:cNvSpPr>
            <a:spLocks noChangeShapeType="1"/>
          </p:cNvSpPr>
          <p:nvPr/>
        </p:nvSpPr>
        <p:spPr bwMode="auto">
          <a:xfrm>
            <a:off x="4379321" y="2191182"/>
            <a:ext cx="744293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9" name="Line 22">
            <a:extLst>
              <a:ext uri="{FF2B5EF4-FFF2-40B4-BE49-F238E27FC236}">
                <a16:creationId xmlns:a16="http://schemas.microsoft.com/office/drawing/2014/main" id="{FCC59C90-6413-411A-9E76-52CCFF418DFB}"/>
              </a:ext>
            </a:extLst>
          </p:cNvPr>
          <p:cNvSpPr>
            <a:spLocks noChangeShapeType="1"/>
          </p:cNvSpPr>
          <p:nvPr/>
        </p:nvSpPr>
        <p:spPr bwMode="auto">
          <a:xfrm>
            <a:off x="4379321" y="2191182"/>
            <a:ext cx="73526"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10" name="Freeform 28">
            <a:extLst>
              <a:ext uri="{FF2B5EF4-FFF2-40B4-BE49-F238E27FC236}">
                <a16:creationId xmlns:a16="http://schemas.microsoft.com/office/drawing/2014/main" id="{38C2C230-E232-41FD-9281-D81D5EF388ED}"/>
              </a:ext>
            </a:extLst>
          </p:cNvPr>
          <p:cNvSpPr>
            <a:spLocks/>
          </p:cNvSpPr>
          <p:nvPr/>
        </p:nvSpPr>
        <p:spPr bwMode="auto">
          <a:xfrm>
            <a:off x="4379321" y="1163823"/>
            <a:ext cx="7409230" cy="967283"/>
          </a:xfrm>
          <a:custGeom>
            <a:avLst/>
            <a:gdLst>
              <a:gd name="T0" fmla="*/ 75 w 4837"/>
              <a:gd name="T1" fmla="*/ 99 h 161"/>
              <a:gd name="T2" fmla="*/ 151 w 4837"/>
              <a:gd name="T3" fmla="*/ 141 h 161"/>
              <a:gd name="T4" fmla="*/ 227 w 4837"/>
              <a:gd name="T5" fmla="*/ 147 h 161"/>
              <a:gd name="T6" fmla="*/ 303 w 4837"/>
              <a:gd name="T7" fmla="*/ 140 h 161"/>
              <a:gd name="T8" fmla="*/ 379 w 4837"/>
              <a:gd name="T9" fmla="*/ 150 h 161"/>
              <a:gd name="T10" fmla="*/ 455 w 4837"/>
              <a:gd name="T11" fmla="*/ 148 h 161"/>
              <a:gd name="T12" fmla="*/ 530 w 4837"/>
              <a:gd name="T13" fmla="*/ 149 h 161"/>
              <a:gd name="T14" fmla="*/ 606 w 4837"/>
              <a:gd name="T15" fmla="*/ 137 h 161"/>
              <a:gd name="T16" fmla="*/ 682 w 4837"/>
              <a:gd name="T17" fmla="*/ 152 h 161"/>
              <a:gd name="T18" fmla="*/ 758 w 4837"/>
              <a:gd name="T19" fmla="*/ 154 h 161"/>
              <a:gd name="T20" fmla="*/ 834 w 4837"/>
              <a:gd name="T21" fmla="*/ 155 h 161"/>
              <a:gd name="T22" fmla="*/ 909 w 4837"/>
              <a:gd name="T23" fmla="*/ 161 h 161"/>
              <a:gd name="T24" fmla="*/ 985 w 4837"/>
              <a:gd name="T25" fmla="*/ 154 h 161"/>
              <a:gd name="T26" fmla="*/ 1061 w 4837"/>
              <a:gd name="T27" fmla="*/ 150 h 161"/>
              <a:gd name="T28" fmla="*/ 1137 w 4837"/>
              <a:gd name="T29" fmla="*/ 150 h 161"/>
              <a:gd name="T30" fmla="*/ 1213 w 4837"/>
              <a:gd name="T31" fmla="*/ 140 h 161"/>
              <a:gd name="T32" fmla="*/ 1288 w 4837"/>
              <a:gd name="T33" fmla="*/ 151 h 161"/>
              <a:gd name="T34" fmla="*/ 1364 w 4837"/>
              <a:gd name="T35" fmla="*/ 143 h 161"/>
              <a:gd name="T36" fmla="*/ 1440 w 4837"/>
              <a:gd name="T37" fmla="*/ 144 h 161"/>
              <a:gd name="T38" fmla="*/ 1516 w 4837"/>
              <a:gd name="T39" fmla="*/ 135 h 161"/>
              <a:gd name="T40" fmla="*/ 1592 w 4837"/>
              <a:gd name="T41" fmla="*/ 150 h 161"/>
              <a:gd name="T42" fmla="*/ 1667 w 4837"/>
              <a:gd name="T43" fmla="*/ 141 h 161"/>
              <a:gd name="T44" fmla="*/ 1743 w 4837"/>
              <a:gd name="T45" fmla="*/ 146 h 161"/>
              <a:gd name="T46" fmla="*/ 1819 w 4837"/>
              <a:gd name="T47" fmla="*/ 152 h 161"/>
              <a:gd name="T48" fmla="*/ 1895 w 4837"/>
              <a:gd name="T49" fmla="*/ 137 h 161"/>
              <a:gd name="T50" fmla="*/ 1971 w 4837"/>
              <a:gd name="T51" fmla="*/ 135 h 161"/>
              <a:gd name="T52" fmla="*/ 2047 w 4837"/>
              <a:gd name="T53" fmla="*/ 152 h 161"/>
              <a:gd name="T54" fmla="*/ 2122 w 4837"/>
              <a:gd name="T55" fmla="*/ 148 h 161"/>
              <a:gd name="T56" fmla="*/ 2198 w 4837"/>
              <a:gd name="T57" fmla="*/ 154 h 161"/>
              <a:gd name="T58" fmla="*/ 2274 w 4837"/>
              <a:gd name="T59" fmla="*/ 157 h 161"/>
              <a:gd name="T60" fmla="*/ 2350 w 4837"/>
              <a:gd name="T61" fmla="*/ 123 h 161"/>
              <a:gd name="T62" fmla="*/ 2426 w 4837"/>
              <a:gd name="T63" fmla="*/ 149 h 161"/>
              <a:gd name="T64" fmla="*/ 2501 w 4837"/>
              <a:gd name="T65" fmla="*/ 150 h 161"/>
              <a:gd name="T66" fmla="*/ 2577 w 4837"/>
              <a:gd name="T67" fmla="*/ 151 h 161"/>
              <a:gd name="T68" fmla="*/ 2653 w 4837"/>
              <a:gd name="T69" fmla="*/ 155 h 161"/>
              <a:gd name="T70" fmla="*/ 2729 w 4837"/>
              <a:gd name="T71" fmla="*/ 154 h 161"/>
              <a:gd name="T72" fmla="*/ 2804 w 4837"/>
              <a:gd name="T73" fmla="*/ 109 h 161"/>
              <a:gd name="T74" fmla="*/ 2880 w 4837"/>
              <a:gd name="T75" fmla="*/ 149 h 161"/>
              <a:gd name="T76" fmla="*/ 2956 w 4837"/>
              <a:gd name="T77" fmla="*/ 155 h 161"/>
              <a:gd name="T78" fmla="*/ 3032 w 4837"/>
              <a:gd name="T79" fmla="*/ 154 h 161"/>
              <a:gd name="T80" fmla="*/ 3108 w 4837"/>
              <a:gd name="T81" fmla="*/ 155 h 161"/>
              <a:gd name="T82" fmla="*/ 3183 w 4837"/>
              <a:gd name="T83" fmla="*/ 145 h 161"/>
              <a:gd name="T84" fmla="*/ 3259 w 4837"/>
              <a:gd name="T85" fmla="*/ 150 h 161"/>
              <a:gd name="T86" fmla="*/ 3335 w 4837"/>
              <a:gd name="T87" fmla="*/ 123 h 161"/>
              <a:gd name="T88" fmla="*/ 3411 w 4837"/>
              <a:gd name="T89" fmla="*/ 142 h 161"/>
              <a:gd name="T90" fmla="*/ 3487 w 4837"/>
              <a:gd name="T91" fmla="*/ 147 h 161"/>
              <a:gd name="T92" fmla="*/ 3563 w 4837"/>
              <a:gd name="T93" fmla="*/ 129 h 161"/>
              <a:gd name="T94" fmla="*/ 3639 w 4837"/>
              <a:gd name="T95" fmla="*/ 147 h 161"/>
              <a:gd name="T96" fmla="*/ 3714 w 4837"/>
              <a:gd name="T97" fmla="*/ 153 h 161"/>
              <a:gd name="T98" fmla="*/ 3790 w 4837"/>
              <a:gd name="T99" fmla="*/ 157 h 161"/>
              <a:gd name="T100" fmla="*/ 3866 w 4837"/>
              <a:gd name="T101" fmla="*/ 151 h 161"/>
              <a:gd name="T102" fmla="*/ 3942 w 4837"/>
              <a:gd name="T103" fmla="*/ 122 h 161"/>
              <a:gd name="T104" fmla="*/ 4017 w 4837"/>
              <a:gd name="T105" fmla="*/ 130 h 161"/>
              <a:gd name="T106" fmla="*/ 4093 w 4837"/>
              <a:gd name="T107" fmla="*/ 129 h 161"/>
              <a:gd name="T108" fmla="*/ 4169 w 4837"/>
              <a:gd name="T109" fmla="*/ 130 h 161"/>
              <a:gd name="T110" fmla="*/ 4245 w 4837"/>
              <a:gd name="T111" fmla="*/ 135 h 161"/>
              <a:gd name="T112" fmla="*/ 4321 w 4837"/>
              <a:gd name="T113" fmla="*/ 146 h 161"/>
              <a:gd name="T114" fmla="*/ 4396 w 4837"/>
              <a:gd name="T115" fmla="*/ 139 h 161"/>
              <a:gd name="T116" fmla="*/ 4472 w 4837"/>
              <a:gd name="T117" fmla="*/ 155 h 161"/>
              <a:gd name="T118" fmla="*/ 4548 w 4837"/>
              <a:gd name="T119" fmla="*/ 115 h 161"/>
              <a:gd name="T120" fmla="*/ 4624 w 4837"/>
              <a:gd name="T121" fmla="*/ 155 h 161"/>
              <a:gd name="T122" fmla="*/ 4700 w 4837"/>
              <a:gd name="T123" fmla="*/ 145 h 161"/>
              <a:gd name="T124" fmla="*/ 4775 w 4837"/>
              <a:gd name="T125"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37" h="161">
                <a:moveTo>
                  <a:pt x="0" y="142"/>
                </a:moveTo>
                <a:lnTo>
                  <a:pt x="1" y="142"/>
                </a:lnTo>
                <a:lnTo>
                  <a:pt x="1" y="142"/>
                </a:lnTo>
                <a:lnTo>
                  <a:pt x="2" y="143"/>
                </a:lnTo>
                <a:lnTo>
                  <a:pt x="2" y="143"/>
                </a:lnTo>
                <a:lnTo>
                  <a:pt x="3" y="143"/>
                </a:lnTo>
                <a:lnTo>
                  <a:pt x="3" y="143"/>
                </a:lnTo>
                <a:lnTo>
                  <a:pt x="3" y="142"/>
                </a:lnTo>
                <a:lnTo>
                  <a:pt x="4" y="142"/>
                </a:lnTo>
                <a:lnTo>
                  <a:pt x="4" y="142"/>
                </a:lnTo>
                <a:lnTo>
                  <a:pt x="5" y="142"/>
                </a:lnTo>
                <a:lnTo>
                  <a:pt x="5" y="142"/>
                </a:lnTo>
                <a:lnTo>
                  <a:pt x="6" y="142"/>
                </a:lnTo>
                <a:lnTo>
                  <a:pt x="6" y="142"/>
                </a:lnTo>
                <a:lnTo>
                  <a:pt x="7" y="142"/>
                </a:lnTo>
                <a:lnTo>
                  <a:pt x="7" y="142"/>
                </a:lnTo>
                <a:lnTo>
                  <a:pt x="8" y="143"/>
                </a:lnTo>
                <a:lnTo>
                  <a:pt x="8" y="143"/>
                </a:lnTo>
                <a:lnTo>
                  <a:pt x="9" y="143"/>
                </a:lnTo>
                <a:lnTo>
                  <a:pt x="9" y="142"/>
                </a:lnTo>
                <a:lnTo>
                  <a:pt x="10" y="142"/>
                </a:lnTo>
                <a:lnTo>
                  <a:pt x="10" y="144"/>
                </a:lnTo>
                <a:lnTo>
                  <a:pt x="11" y="144"/>
                </a:lnTo>
                <a:lnTo>
                  <a:pt x="11" y="144"/>
                </a:lnTo>
                <a:lnTo>
                  <a:pt x="12" y="144"/>
                </a:lnTo>
                <a:lnTo>
                  <a:pt x="12" y="144"/>
                </a:lnTo>
                <a:lnTo>
                  <a:pt x="12" y="144"/>
                </a:lnTo>
                <a:lnTo>
                  <a:pt x="13" y="144"/>
                </a:lnTo>
                <a:lnTo>
                  <a:pt x="13" y="144"/>
                </a:lnTo>
                <a:lnTo>
                  <a:pt x="14" y="144"/>
                </a:lnTo>
                <a:lnTo>
                  <a:pt x="14" y="145"/>
                </a:lnTo>
                <a:lnTo>
                  <a:pt x="15" y="145"/>
                </a:lnTo>
                <a:lnTo>
                  <a:pt x="15" y="146"/>
                </a:lnTo>
                <a:lnTo>
                  <a:pt x="16" y="147"/>
                </a:lnTo>
                <a:lnTo>
                  <a:pt x="16" y="147"/>
                </a:lnTo>
                <a:lnTo>
                  <a:pt x="17" y="147"/>
                </a:lnTo>
                <a:lnTo>
                  <a:pt x="17" y="147"/>
                </a:lnTo>
                <a:lnTo>
                  <a:pt x="17" y="148"/>
                </a:lnTo>
                <a:lnTo>
                  <a:pt x="18" y="152"/>
                </a:lnTo>
                <a:lnTo>
                  <a:pt x="19" y="153"/>
                </a:lnTo>
                <a:lnTo>
                  <a:pt x="19" y="152"/>
                </a:lnTo>
                <a:lnTo>
                  <a:pt x="20" y="151"/>
                </a:lnTo>
                <a:lnTo>
                  <a:pt x="20" y="136"/>
                </a:lnTo>
                <a:lnTo>
                  <a:pt x="20" y="134"/>
                </a:lnTo>
                <a:lnTo>
                  <a:pt x="21" y="134"/>
                </a:lnTo>
                <a:lnTo>
                  <a:pt x="21" y="134"/>
                </a:lnTo>
                <a:lnTo>
                  <a:pt x="22" y="127"/>
                </a:lnTo>
                <a:lnTo>
                  <a:pt x="22" y="126"/>
                </a:lnTo>
                <a:lnTo>
                  <a:pt x="23" y="129"/>
                </a:lnTo>
                <a:lnTo>
                  <a:pt x="23" y="135"/>
                </a:lnTo>
                <a:lnTo>
                  <a:pt x="24" y="135"/>
                </a:lnTo>
                <a:lnTo>
                  <a:pt x="24" y="135"/>
                </a:lnTo>
                <a:lnTo>
                  <a:pt x="25" y="134"/>
                </a:lnTo>
                <a:lnTo>
                  <a:pt x="25" y="134"/>
                </a:lnTo>
                <a:lnTo>
                  <a:pt x="26" y="134"/>
                </a:lnTo>
                <a:lnTo>
                  <a:pt x="26" y="134"/>
                </a:lnTo>
                <a:lnTo>
                  <a:pt x="26" y="134"/>
                </a:lnTo>
                <a:lnTo>
                  <a:pt x="27" y="134"/>
                </a:lnTo>
                <a:lnTo>
                  <a:pt x="27" y="134"/>
                </a:lnTo>
                <a:lnTo>
                  <a:pt x="28" y="134"/>
                </a:lnTo>
                <a:lnTo>
                  <a:pt x="29" y="134"/>
                </a:lnTo>
                <a:lnTo>
                  <a:pt x="29" y="134"/>
                </a:lnTo>
                <a:lnTo>
                  <a:pt x="29" y="133"/>
                </a:lnTo>
                <a:lnTo>
                  <a:pt x="30" y="133"/>
                </a:lnTo>
                <a:lnTo>
                  <a:pt x="30" y="130"/>
                </a:lnTo>
                <a:lnTo>
                  <a:pt x="31" y="130"/>
                </a:lnTo>
                <a:lnTo>
                  <a:pt x="31" y="129"/>
                </a:lnTo>
                <a:lnTo>
                  <a:pt x="32" y="129"/>
                </a:lnTo>
                <a:lnTo>
                  <a:pt x="32" y="128"/>
                </a:lnTo>
                <a:lnTo>
                  <a:pt x="33" y="128"/>
                </a:lnTo>
                <a:lnTo>
                  <a:pt x="33" y="129"/>
                </a:lnTo>
                <a:lnTo>
                  <a:pt x="34" y="129"/>
                </a:lnTo>
                <a:lnTo>
                  <a:pt x="34" y="130"/>
                </a:lnTo>
                <a:lnTo>
                  <a:pt x="34" y="131"/>
                </a:lnTo>
                <a:lnTo>
                  <a:pt x="35" y="131"/>
                </a:lnTo>
                <a:lnTo>
                  <a:pt x="35" y="131"/>
                </a:lnTo>
                <a:lnTo>
                  <a:pt x="36" y="131"/>
                </a:lnTo>
                <a:lnTo>
                  <a:pt x="36" y="130"/>
                </a:lnTo>
                <a:lnTo>
                  <a:pt x="37" y="130"/>
                </a:lnTo>
                <a:lnTo>
                  <a:pt x="37" y="130"/>
                </a:lnTo>
                <a:lnTo>
                  <a:pt x="38" y="130"/>
                </a:lnTo>
                <a:lnTo>
                  <a:pt x="38" y="131"/>
                </a:lnTo>
                <a:lnTo>
                  <a:pt x="39" y="130"/>
                </a:lnTo>
                <a:lnTo>
                  <a:pt x="39" y="130"/>
                </a:lnTo>
                <a:lnTo>
                  <a:pt x="40" y="131"/>
                </a:lnTo>
                <a:lnTo>
                  <a:pt x="40" y="133"/>
                </a:lnTo>
                <a:lnTo>
                  <a:pt x="41" y="133"/>
                </a:lnTo>
                <a:lnTo>
                  <a:pt x="41" y="122"/>
                </a:lnTo>
                <a:lnTo>
                  <a:pt x="42" y="124"/>
                </a:lnTo>
                <a:lnTo>
                  <a:pt x="42" y="124"/>
                </a:lnTo>
                <a:lnTo>
                  <a:pt x="43" y="127"/>
                </a:lnTo>
                <a:lnTo>
                  <a:pt x="43" y="128"/>
                </a:lnTo>
                <a:lnTo>
                  <a:pt x="43" y="124"/>
                </a:lnTo>
                <a:lnTo>
                  <a:pt x="44" y="116"/>
                </a:lnTo>
                <a:lnTo>
                  <a:pt x="44" y="113"/>
                </a:lnTo>
                <a:lnTo>
                  <a:pt x="45" y="112"/>
                </a:lnTo>
                <a:lnTo>
                  <a:pt x="45" y="112"/>
                </a:lnTo>
                <a:lnTo>
                  <a:pt x="46" y="109"/>
                </a:lnTo>
                <a:lnTo>
                  <a:pt x="46" y="104"/>
                </a:lnTo>
                <a:lnTo>
                  <a:pt x="47" y="100"/>
                </a:lnTo>
                <a:lnTo>
                  <a:pt x="47" y="95"/>
                </a:lnTo>
                <a:lnTo>
                  <a:pt x="48" y="90"/>
                </a:lnTo>
                <a:lnTo>
                  <a:pt x="48" y="88"/>
                </a:lnTo>
                <a:lnTo>
                  <a:pt x="49" y="86"/>
                </a:lnTo>
                <a:lnTo>
                  <a:pt x="49" y="85"/>
                </a:lnTo>
                <a:lnTo>
                  <a:pt x="50" y="85"/>
                </a:lnTo>
                <a:lnTo>
                  <a:pt x="50" y="84"/>
                </a:lnTo>
                <a:lnTo>
                  <a:pt x="51" y="84"/>
                </a:lnTo>
                <a:lnTo>
                  <a:pt x="51" y="84"/>
                </a:lnTo>
                <a:lnTo>
                  <a:pt x="52" y="83"/>
                </a:lnTo>
                <a:lnTo>
                  <a:pt x="52" y="80"/>
                </a:lnTo>
                <a:lnTo>
                  <a:pt x="52" y="83"/>
                </a:lnTo>
                <a:lnTo>
                  <a:pt x="53" y="86"/>
                </a:lnTo>
                <a:lnTo>
                  <a:pt x="53" y="87"/>
                </a:lnTo>
                <a:lnTo>
                  <a:pt x="54" y="88"/>
                </a:lnTo>
                <a:lnTo>
                  <a:pt x="54" y="89"/>
                </a:lnTo>
                <a:lnTo>
                  <a:pt x="55" y="91"/>
                </a:lnTo>
                <a:lnTo>
                  <a:pt x="55" y="93"/>
                </a:lnTo>
                <a:lnTo>
                  <a:pt x="56" y="94"/>
                </a:lnTo>
                <a:lnTo>
                  <a:pt x="56" y="97"/>
                </a:lnTo>
                <a:lnTo>
                  <a:pt x="57" y="98"/>
                </a:lnTo>
                <a:lnTo>
                  <a:pt x="57" y="100"/>
                </a:lnTo>
                <a:lnTo>
                  <a:pt x="57" y="100"/>
                </a:lnTo>
                <a:lnTo>
                  <a:pt x="58" y="101"/>
                </a:lnTo>
                <a:lnTo>
                  <a:pt x="59" y="101"/>
                </a:lnTo>
                <a:lnTo>
                  <a:pt x="59" y="98"/>
                </a:lnTo>
                <a:lnTo>
                  <a:pt x="60" y="97"/>
                </a:lnTo>
                <a:lnTo>
                  <a:pt x="60" y="97"/>
                </a:lnTo>
                <a:lnTo>
                  <a:pt x="60" y="99"/>
                </a:lnTo>
                <a:lnTo>
                  <a:pt x="61" y="102"/>
                </a:lnTo>
                <a:lnTo>
                  <a:pt x="61" y="104"/>
                </a:lnTo>
                <a:lnTo>
                  <a:pt x="62" y="104"/>
                </a:lnTo>
                <a:lnTo>
                  <a:pt x="62" y="102"/>
                </a:lnTo>
                <a:lnTo>
                  <a:pt x="63" y="100"/>
                </a:lnTo>
                <a:lnTo>
                  <a:pt x="63" y="98"/>
                </a:lnTo>
                <a:lnTo>
                  <a:pt x="64" y="104"/>
                </a:lnTo>
                <a:lnTo>
                  <a:pt x="64" y="105"/>
                </a:lnTo>
                <a:lnTo>
                  <a:pt x="65" y="102"/>
                </a:lnTo>
                <a:lnTo>
                  <a:pt x="65" y="100"/>
                </a:lnTo>
                <a:lnTo>
                  <a:pt x="66" y="113"/>
                </a:lnTo>
                <a:lnTo>
                  <a:pt x="66" y="113"/>
                </a:lnTo>
                <a:lnTo>
                  <a:pt x="66" y="112"/>
                </a:lnTo>
                <a:lnTo>
                  <a:pt x="67" y="110"/>
                </a:lnTo>
                <a:lnTo>
                  <a:pt x="68" y="103"/>
                </a:lnTo>
                <a:lnTo>
                  <a:pt x="68" y="93"/>
                </a:lnTo>
                <a:lnTo>
                  <a:pt x="69" y="96"/>
                </a:lnTo>
                <a:lnTo>
                  <a:pt x="69" y="98"/>
                </a:lnTo>
                <a:lnTo>
                  <a:pt x="69" y="99"/>
                </a:lnTo>
                <a:lnTo>
                  <a:pt x="70" y="99"/>
                </a:lnTo>
                <a:lnTo>
                  <a:pt x="70" y="98"/>
                </a:lnTo>
                <a:lnTo>
                  <a:pt x="71" y="97"/>
                </a:lnTo>
                <a:lnTo>
                  <a:pt x="71" y="95"/>
                </a:lnTo>
                <a:lnTo>
                  <a:pt x="72" y="94"/>
                </a:lnTo>
                <a:lnTo>
                  <a:pt x="72" y="93"/>
                </a:lnTo>
                <a:lnTo>
                  <a:pt x="73" y="94"/>
                </a:lnTo>
                <a:lnTo>
                  <a:pt x="73" y="94"/>
                </a:lnTo>
                <a:lnTo>
                  <a:pt x="74" y="94"/>
                </a:lnTo>
                <a:lnTo>
                  <a:pt x="74" y="95"/>
                </a:lnTo>
                <a:lnTo>
                  <a:pt x="75" y="96"/>
                </a:lnTo>
                <a:lnTo>
                  <a:pt x="75" y="98"/>
                </a:lnTo>
                <a:lnTo>
                  <a:pt x="75" y="99"/>
                </a:lnTo>
                <a:lnTo>
                  <a:pt x="76" y="99"/>
                </a:lnTo>
                <a:lnTo>
                  <a:pt x="76" y="99"/>
                </a:lnTo>
                <a:lnTo>
                  <a:pt x="77" y="99"/>
                </a:lnTo>
                <a:lnTo>
                  <a:pt x="77" y="99"/>
                </a:lnTo>
                <a:lnTo>
                  <a:pt x="78" y="99"/>
                </a:lnTo>
                <a:lnTo>
                  <a:pt x="78" y="99"/>
                </a:lnTo>
                <a:lnTo>
                  <a:pt x="79" y="99"/>
                </a:lnTo>
                <a:lnTo>
                  <a:pt x="79" y="99"/>
                </a:lnTo>
                <a:lnTo>
                  <a:pt x="80" y="99"/>
                </a:lnTo>
                <a:lnTo>
                  <a:pt x="80" y="98"/>
                </a:lnTo>
                <a:lnTo>
                  <a:pt x="81" y="97"/>
                </a:lnTo>
                <a:lnTo>
                  <a:pt x="81" y="97"/>
                </a:lnTo>
                <a:lnTo>
                  <a:pt x="82" y="103"/>
                </a:lnTo>
                <a:lnTo>
                  <a:pt x="82" y="106"/>
                </a:lnTo>
                <a:lnTo>
                  <a:pt x="83" y="106"/>
                </a:lnTo>
                <a:lnTo>
                  <a:pt x="83" y="114"/>
                </a:lnTo>
                <a:lnTo>
                  <a:pt x="83" y="116"/>
                </a:lnTo>
                <a:lnTo>
                  <a:pt x="84" y="116"/>
                </a:lnTo>
                <a:lnTo>
                  <a:pt x="84" y="118"/>
                </a:lnTo>
                <a:lnTo>
                  <a:pt x="85" y="122"/>
                </a:lnTo>
                <a:lnTo>
                  <a:pt x="85" y="122"/>
                </a:lnTo>
                <a:lnTo>
                  <a:pt x="86" y="119"/>
                </a:lnTo>
                <a:lnTo>
                  <a:pt x="86" y="117"/>
                </a:lnTo>
                <a:lnTo>
                  <a:pt x="87" y="123"/>
                </a:lnTo>
                <a:lnTo>
                  <a:pt x="87" y="126"/>
                </a:lnTo>
                <a:lnTo>
                  <a:pt x="88" y="134"/>
                </a:lnTo>
                <a:lnTo>
                  <a:pt x="88" y="136"/>
                </a:lnTo>
                <a:lnTo>
                  <a:pt x="89" y="140"/>
                </a:lnTo>
                <a:lnTo>
                  <a:pt x="89" y="140"/>
                </a:lnTo>
                <a:lnTo>
                  <a:pt x="90" y="142"/>
                </a:lnTo>
                <a:lnTo>
                  <a:pt x="90" y="141"/>
                </a:lnTo>
                <a:lnTo>
                  <a:pt x="91" y="141"/>
                </a:lnTo>
                <a:lnTo>
                  <a:pt x="91" y="140"/>
                </a:lnTo>
                <a:lnTo>
                  <a:pt x="92" y="140"/>
                </a:lnTo>
                <a:lnTo>
                  <a:pt x="92" y="139"/>
                </a:lnTo>
                <a:lnTo>
                  <a:pt x="92" y="139"/>
                </a:lnTo>
                <a:lnTo>
                  <a:pt x="93" y="139"/>
                </a:lnTo>
                <a:lnTo>
                  <a:pt x="93" y="140"/>
                </a:lnTo>
                <a:lnTo>
                  <a:pt x="94" y="141"/>
                </a:lnTo>
                <a:lnTo>
                  <a:pt x="94" y="141"/>
                </a:lnTo>
                <a:lnTo>
                  <a:pt x="95" y="141"/>
                </a:lnTo>
                <a:lnTo>
                  <a:pt x="95" y="140"/>
                </a:lnTo>
                <a:lnTo>
                  <a:pt x="96" y="140"/>
                </a:lnTo>
                <a:lnTo>
                  <a:pt x="96" y="140"/>
                </a:lnTo>
                <a:lnTo>
                  <a:pt x="97" y="139"/>
                </a:lnTo>
                <a:lnTo>
                  <a:pt x="97" y="138"/>
                </a:lnTo>
                <a:lnTo>
                  <a:pt x="98" y="138"/>
                </a:lnTo>
                <a:lnTo>
                  <a:pt x="98" y="138"/>
                </a:lnTo>
                <a:lnTo>
                  <a:pt x="99" y="139"/>
                </a:lnTo>
                <a:lnTo>
                  <a:pt x="99" y="139"/>
                </a:lnTo>
                <a:lnTo>
                  <a:pt x="100" y="140"/>
                </a:lnTo>
                <a:lnTo>
                  <a:pt x="100" y="140"/>
                </a:lnTo>
                <a:lnTo>
                  <a:pt x="100" y="140"/>
                </a:lnTo>
                <a:lnTo>
                  <a:pt x="101" y="140"/>
                </a:lnTo>
                <a:lnTo>
                  <a:pt x="101" y="140"/>
                </a:lnTo>
                <a:lnTo>
                  <a:pt x="102" y="139"/>
                </a:lnTo>
                <a:lnTo>
                  <a:pt x="102" y="139"/>
                </a:lnTo>
                <a:lnTo>
                  <a:pt x="103" y="139"/>
                </a:lnTo>
                <a:lnTo>
                  <a:pt x="103" y="139"/>
                </a:lnTo>
                <a:lnTo>
                  <a:pt x="104" y="139"/>
                </a:lnTo>
                <a:lnTo>
                  <a:pt x="104" y="139"/>
                </a:lnTo>
                <a:lnTo>
                  <a:pt x="105" y="137"/>
                </a:lnTo>
                <a:lnTo>
                  <a:pt x="105" y="137"/>
                </a:lnTo>
                <a:lnTo>
                  <a:pt x="106" y="137"/>
                </a:lnTo>
                <a:lnTo>
                  <a:pt x="106" y="136"/>
                </a:lnTo>
                <a:lnTo>
                  <a:pt x="106" y="136"/>
                </a:lnTo>
                <a:lnTo>
                  <a:pt x="107" y="135"/>
                </a:lnTo>
                <a:lnTo>
                  <a:pt x="108" y="131"/>
                </a:lnTo>
                <a:lnTo>
                  <a:pt x="108" y="132"/>
                </a:lnTo>
                <a:lnTo>
                  <a:pt x="109" y="132"/>
                </a:lnTo>
                <a:lnTo>
                  <a:pt x="109" y="130"/>
                </a:lnTo>
                <a:lnTo>
                  <a:pt x="109" y="129"/>
                </a:lnTo>
                <a:lnTo>
                  <a:pt x="110" y="129"/>
                </a:lnTo>
                <a:lnTo>
                  <a:pt x="110" y="129"/>
                </a:lnTo>
                <a:lnTo>
                  <a:pt x="111" y="122"/>
                </a:lnTo>
                <a:lnTo>
                  <a:pt x="111" y="118"/>
                </a:lnTo>
                <a:lnTo>
                  <a:pt x="112" y="119"/>
                </a:lnTo>
                <a:lnTo>
                  <a:pt x="112" y="117"/>
                </a:lnTo>
                <a:lnTo>
                  <a:pt x="113" y="115"/>
                </a:lnTo>
                <a:lnTo>
                  <a:pt x="113" y="115"/>
                </a:lnTo>
                <a:lnTo>
                  <a:pt x="114" y="115"/>
                </a:lnTo>
                <a:lnTo>
                  <a:pt x="114" y="114"/>
                </a:lnTo>
                <a:lnTo>
                  <a:pt x="115" y="115"/>
                </a:lnTo>
                <a:lnTo>
                  <a:pt x="115" y="117"/>
                </a:lnTo>
                <a:lnTo>
                  <a:pt x="115" y="121"/>
                </a:lnTo>
                <a:lnTo>
                  <a:pt x="116" y="123"/>
                </a:lnTo>
                <a:lnTo>
                  <a:pt x="117" y="131"/>
                </a:lnTo>
                <a:lnTo>
                  <a:pt x="117" y="136"/>
                </a:lnTo>
                <a:lnTo>
                  <a:pt x="118" y="140"/>
                </a:lnTo>
                <a:lnTo>
                  <a:pt x="118" y="141"/>
                </a:lnTo>
                <a:lnTo>
                  <a:pt x="118" y="141"/>
                </a:lnTo>
                <a:lnTo>
                  <a:pt x="119" y="141"/>
                </a:lnTo>
                <a:lnTo>
                  <a:pt x="119" y="140"/>
                </a:lnTo>
                <a:lnTo>
                  <a:pt x="120" y="137"/>
                </a:lnTo>
                <a:lnTo>
                  <a:pt x="120" y="135"/>
                </a:lnTo>
                <a:lnTo>
                  <a:pt x="121" y="134"/>
                </a:lnTo>
                <a:lnTo>
                  <a:pt x="121" y="132"/>
                </a:lnTo>
                <a:lnTo>
                  <a:pt x="122" y="128"/>
                </a:lnTo>
                <a:lnTo>
                  <a:pt x="122" y="127"/>
                </a:lnTo>
                <a:lnTo>
                  <a:pt x="123" y="128"/>
                </a:lnTo>
                <a:lnTo>
                  <a:pt x="123" y="128"/>
                </a:lnTo>
                <a:lnTo>
                  <a:pt x="123" y="129"/>
                </a:lnTo>
                <a:lnTo>
                  <a:pt x="124" y="131"/>
                </a:lnTo>
                <a:lnTo>
                  <a:pt x="124" y="132"/>
                </a:lnTo>
                <a:lnTo>
                  <a:pt x="125" y="133"/>
                </a:lnTo>
                <a:lnTo>
                  <a:pt x="125" y="135"/>
                </a:lnTo>
                <a:lnTo>
                  <a:pt x="126" y="138"/>
                </a:lnTo>
                <a:lnTo>
                  <a:pt x="126" y="139"/>
                </a:lnTo>
                <a:lnTo>
                  <a:pt x="127" y="139"/>
                </a:lnTo>
                <a:lnTo>
                  <a:pt x="127" y="138"/>
                </a:lnTo>
                <a:lnTo>
                  <a:pt x="128" y="138"/>
                </a:lnTo>
                <a:lnTo>
                  <a:pt x="128" y="138"/>
                </a:lnTo>
                <a:lnTo>
                  <a:pt x="129" y="140"/>
                </a:lnTo>
                <a:lnTo>
                  <a:pt x="129" y="140"/>
                </a:lnTo>
                <a:lnTo>
                  <a:pt x="130" y="140"/>
                </a:lnTo>
                <a:lnTo>
                  <a:pt x="130" y="141"/>
                </a:lnTo>
                <a:lnTo>
                  <a:pt x="131" y="142"/>
                </a:lnTo>
                <a:lnTo>
                  <a:pt x="131" y="144"/>
                </a:lnTo>
                <a:lnTo>
                  <a:pt x="132" y="145"/>
                </a:lnTo>
                <a:lnTo>
                  <a:pt x="132" y="147"/>
                </a:lnTo>
                <a:lnTo>
                  <a:pt x="132" y="148"/>
                </a:lnTo>
                <a:lnTo>
                  <a:pt x="133" y="151"/>
                </a:lnTo>
                <a:lnTo>
                  <a:pt x="133" y="151"/>
                </a:lnTo>
                <a:lnTo>
                  <a:pt x="134" y="152"/>
                </a:lnTo>
                <a:lnTo>
                  <a:pt x="134" y="150"/>
                </a:lnTo>
                <a:lnTo>
                  <a:pt x="135" y="149"/>
                </a:lnTo>
                <a:lnTo>
                  <a:pt x="135" y="149"/>
                </a:lnTo>
                <a:lnTo>
                  <a:pt x="136" y="149"/>
                </a:lnTo>
                <a:lnTo>
                  <a:pt x="136" y="148"/>
                </a:lnTo>
                <a:lnTo>
                  <a:pt x="137" y="148"/>
                </a:lnTo>
                <a:lnTo>
                  <a:pt x="137" y="146"/>
                </a:lnTo>
                <a:lnTo>
                  <a:pt x="138" y="146"/>
                </a:lnTo>
                <a:lnTo>
                  <a:pt x="138" y="146"/>
                </a:lnTo>
                <a:lnTo>
                  <a:pt x="139" y="146"/>
                </a:lnTo>
                <a:lnTo>
                  <a:pt x="139" y="146"/>
                </a:lnTo>
                <a:lnTo>
                  <a:pt x="140" y="146"/>
                </a:lnTo>
                <a:lnTo>
                  <a:pt x="140" y="146"/>
                </a:lnTo>
                <a:lnTo>
                  <a:pt x="141" y="146"/>
                </a:lnTo>
                <a:lnTo>
                  <a:pt x="141" y="146"/>
                </a:lnTo>
                <a:lnTo>
                  <a:pt x="141" y="146"/>
                </a:lnTo>
                <a:lnTo>
                  <a:pt x="142" y="146"/>
                </a:lnTo>
                <a:lnTo>
                  <a:pt x="142" y="146"/>
                </a:lnTo>
                <a:lnTo>
                  <a:pt x="143" y="146"/>
                </a:lnTo>
                <a:lnTo>
                  <a:pt x="143" y="145"/>
                </a:lnTo>
                <a:lnTo>
                  <a:pt x="144" y="145"/>
                </a:lnTo>
                <a:lnTo>
                  <a:pt x="144" y="145"/>
                </a:lnTo>
                <a:lnTo>
                  <a:pt x="145" y="145"/>
                </a:lnTo>
                <a:lnTo>
                  <a:pt x="145" y="144"/>
                </a:lnTo>
                <a:lnTo>
                  <a:pt x="146" y="144"/>
                </a:lnTo>
                <a:lnTo>
                  <a:pt x="146" y="145"/>
                </a:lnTo>
                <a:lnTo>
                  <a:pt x="146" y="145"/>
                </a:lnTo>
                <a:lnTo>
                  <a:pt x="147" y="145"/>
                </a:lnTo>
                <a:lnTo>
                  <a:pt x="148" y="145"/>
                </a:lnTo>
                <a:lnTo>
                  <a:pt x="148" y="144"/>
                </a:lnTo>
                <a:lnTo>
                  <a:pt x="149" y="144"/>
                </a:lnTo>
                <a:lnTo>
                  <a:pt x="149" y="144"/>
                </a:lnTo>
                <a:lnTo>
                  <a:pt x="149" y="144"/>
                </a:lnTo>
                <a:lnTo>
                  <a:pt x="150" y="144"/>
                </a:lnTo>
                <a:lnTo>
                  <a:pt x="150" y="143"/>
                </a:lnTo>
                <a:lnTo>
                  <a:pt x="151" y="142"/>
                </a:lnTo>
                <a:lnTo>
                  <a:pt x="151" y="141"/>
                </a:lnTo>
                <a:lnTo>
                  <a:pt x="152" y="144"/>
                </a:lnTo>
                <a:lnTo>
                  <a:pt x="152" y="144"/>
                </a:lnTo>
                <a:lnTo>
                  <a:pt x="153" y="146"/>
                </a:lnTo>
                <a:lnTo>
                  <a:pt x="153" y="146"/>
                </a:lnTo>
                <a:lnTo>
                  <a:pt x="154" y="146"/>
                </a:lnTo>
                <a:lnTo>
                  <a:pt x="154" y="148"/>
                </a:lnTo>
                <a:lnTo>
                  <a:pt x="155" y="149"/>
                </a:lnTo>
                <a:lnTo>
                  <a:pt x="155" y="147"/>
                </a:lnTo>
                <a:lnTo>
                  <a:pt x="155" y="147"/>
                </a:lnTo>
                <a:lnTo>
                  <a:pt x="156" y="148"/>
                </a:lnTo>
                <a:lnTo>
                  <a:pt x="157" y="148"/>
                </a:lnTo>
                <a:lnTo>
                  <a:pt x="157" y="144"/>
                </a:lnTo>
                <a:lnTo>
                  <a:pt x="158" y="144"/>
                </a:lnTo>
                <a:lnTo>
                  <a:pt x="158" y="143"/>
                </a:lnTo>
                <a:lnTo>
                  <a:pt x="158" y="143"/>
                </a:lnTo>
                <a:lnTo>
                  <a:pt x="159" y="144"/>
                </a:lnTo>
                <a:lnTo>
                  <a:pt x="159" y="143"/>
                </a:lnTo>
                <a:lnTo>
                  <a:pt x="160" y="144"/>
                </a:lnTo>
                <a:lnTo>
                  <a:pt x="160" y="144"/>
                </a:lnTo>
                <a:lnTo>
                  <a:pt x="161" y="143"/>
                </a:lnTo>
                <a:lnTo>
                  <a:pt x="161" y="143"/>
                </a:lnTo>
                <a:lnTo>
                  <a:pt x="162" y="143"/>
                </a:lnTo>
                <a:lnTo>
                  <a:pt x="162" y="143"/>
                </a:lnTo>
                <a:lnTo>
                  <a:pt x="163" y="143"/>
                </a:lnTo>
                <a:lnTo>
                  <a:pt x="163" y="143"/>
                </a:lnTo>
                <a:lnTo>
                  <a:pt x="164" y="143"/>
                </a:lnTo>
                <a:lnTo>
                  <a:pt x="164" y="143"/>
                </a:lnTo>
                <a:lnTo>
                  <a:pt x="164" y="143"/>
                </a:lnTo>
                <a:lnTo>
                  <a:pt x="165" y="142"/>
                </a:lnTo>
                <a:lnTo>
                  <a:pt x="165" y="142"/>
                </a:lnTo>
                <a:lnTo>
                  <a:pt x="166" y="143"/>
                </a:lnTo>
                <a:lnTo>
                  <a:pt x="166" y="143"/>
                </a:lnTo>
                <a:lnTo>
                  <a:pt x="167" y="143"/>
                </a:lnTo>
                <a:lnTo>
                  <a:pt x="167" y="143"/>
                </a:lnTo>
                <a:lnTo>
                  <a:pt x="168" y="143"/>
                </a:lnTo>
                <a:lnTo>
                  <a:pt x="168" y="144"/>
                </a:lnTo>
                <a:lnTo>
                  <a:pt x="169" y="144"/>
                </a:lnTo>
                <a:lnTo>
                  <a:pt x="169" y="144"/>
                </a:lnTo>
                <a:lnTo>
                  <a:pt x="170" y="144"/>
                </a:lnTo>
                <a:lnTo>
                  <a:pt x="170" y="144"/>
                </a:lnTo>
                <a:lnTo>
                  <a:pt x="171" y="144"/>
                </a:lnTo>
                <a:lnTo>
                  <a:pt x="171" y="144"/>
                </a:lnTo>
                <a:lnTo>
                  <a:pt x="172" y="144"/>
                </a:lnTo>
                <a:lnTo>
                  <a:pt x="172" y="144"/>
                </a:lnTo>
                <a:lnTo>
                  <a:pt x="172" y="145"/>
                </a:lnTo>
                <a:lnTo>
                  <a:pt x="173" y="145"/>
                </a:lnTo>
                <a:lnTo>
                  <a:pt x="173" y="145"/>
                </a:lnTo>
                <a:lnTo>
                  <a:pt x="174" y="146"/>
                </a:lnTo>
                <a:lnTo>
                  <a:pt x="174" y="146"/>
                </a:lnTo>
                <a:lnTo>
                  <a:pt x="175" y="146"/>
                </a:lnTo>
                <a:lnTo>
                  <a:pt x="175" y="146"/>
                </a:lnTo>
                <a:lnTo>
                  <a:pt x="176" y="145"/>
                </a:lnTo>
                <a:lnTo>
                  <a:pt x="176" y="146"/>
                </a:lnTo>
                <a:lnTo>
                  <a:pt x="177" y="145"/>
                </a:lnTo>
                <a:lnTo>
                  <a:pt x="177" y="145"/>
                </a:lnTo>
                <a:lnTo>
                  <a:pt x="178" y="142"/>
                </a:lnTo>
                <a:lnTo>
                  <a:pt x="178" y="140"/>
                </a:lnTo>
                <a:lnTo>
                  <a:pt x="179" y="140"/>
                </a:lnTo>
                <a:lnTo>
                  <a:pt x="179" y="140"/>
                </a:lnTo>
                <a:lnTo>
                  <a:pt x="180" y="143"/>
                </a:lnTo>
                <a:lnTo>
                  <a:pt x="180" y="146"/>
                </a:lnTo>
                <a:lnTo>
                  <a:pt x="181" y="146"/>
                </a:lnTo>
                <a:lnTo>
                  <a:pt x="181" y="146"/>
                </a:lnTo>
                <a:lnTo>
                  <a:pt x="181" y="144"/>
                </a:lnTo>
                <a:lnTo>
                  <a:pt x="182" y="144"/>
                </a:lnTo>
                <a:lnTo>
                  <a:pt x="182" y="143"/>
                </a:lnTo>
                <a:lnTo>
                  <a:pt x="183" y="142"/>
                </a:lnTo>
                <a:lnTo>
                  <a:pt x="183" y="142"/>
                </a:lnTo>
                <a:lnTo>
                  <a:pt x="184" y="142"/>
                </a:lnTo>
                <a:lnTo>
                  <a:pt x="184" y="142"/>
                </a:lnTo>
                <a:lnTo>
                  <a:pt x="185" y="142"/>
                </a:lnTo>
                <a:lnTo>
                  <a:pt x="185" y="142"/>
                </a:lnTo>
                <a:lnTo>
                  <a:pt x="186" y="142"/>
                </a:lnTo>
                <a:lnTo>
                  <a:pt x="186" y="142"/>
                </a:lnTo>
                <a:lnTo>
                  <a:pt x="186" y="142"/>
                </a:lnTo>
                <a:lnTo>
                  <a:pt x="187" y="142"/>
                </a:lnTo>
                <a:lnTo>
                  <a:pt x="188" y="142"/>
                </a:lnTo>
                <a:lnTo>
                  <a:pt x="188" y="143"/>
                </a:lnTo>
                <a:lnTo>
                  <a:pt x="189" y="144"/>
                </a:lnTo>
                <a:lnTo>
                  <a:pt x="189" y="145"/>
                </a:lnTo>
                <a:lnTo>
                  <a:pt x="189" y="145"/>
                </a:lnTo>
                <a:lnTo>
                  <a:pt x="190" y="145"/>
                </a:lnTo>
                <a:lnTo>
                  <a:pt x="190" y="145"/>
                </a:lnTo>
                <a:lnTo>
                  <a:pt x="191" y="145"/>
                </a:lnTo>
                <a:lnTo>
                  <a:pt x="191" y="145"/>
                </a:lnTo>
                <a:lnTo>
                  <a:pt x="192" y="145"/>
                </a:lnTo>
                <a:lnTo>
                  <a:pt x="192" y="145"/>
                </a:lnTo>
                <a:lnTo>
                  <a:pt x="193" y="144"/>
                </a:lnTo>
                <a:lnTo>
                  <a:pt x="193" y="144"/>
                </a:lnTo>
                <a:lnTo>
                  <a:pt x="194" y="145"/>
                </a:lnTo>
                <a:lnTo>
                  <a:pt x="194" y="145"/>
                </a:lnTo>
                <a:lnTo>
                  <a:pt x="195" y="145"/>
                </a:lnTo>
                <a:lnTo>
                  <a:pt x="195" y="145"/>
                </a:lnTo>
                <a:lnTo>
                  <a:pt x="195" y="145"/>
                </a:lnTo>
                <a:lnTo>
                  <a:pt x="196" y="145"/>
                </a:lnTo>
                <a:lnTo>
                  <a:pt x="197" y="145"/>
                </a:lnTo>
                <a:lnTo>
                  <a:pt x="197" y="145"/>
                </a:lnTo>
                <a:lnTo>
                  <a:pt x="198" y="145"/>
                </a:lnTo>
                <a:lnTo>
                  <a:pt x="198" y="146"/>
                </a:lnTo>
                <a:lnTo>
                  <a:pt x="198" y="147"/>
                </a:lnTo>
                <a:lnTo>
                  <a:pt x="199" y="147"/>
                </a:lnTo>
                <a:lnTo>
                  <a:pt x="199" y="146"/>
                </a:lnTo>
                <a:lnTo>
                  <a:pt x="200" y="147"/>
                </a:lnTo>
                <a:lnTo>
                  <a:pt x="200" y="147"/>
                </a:lnTo>
                <a:lnTo>
                  <a:pt x="201" y="148"/>
                </a:lnTo>
                <a:lnTo>
                  <a:pt x="201" y="154"/>
                </a:lnTo>
                <a:lnTo>
                  <a:pt x="202" y="154"/>
                </a:lnTo>
                <a:lnTo>
                  <a:pt x="202" y="154"/>
                </a:lnTo>
                <a:lnTo>
                  <a:pt x="203" y="154"/>
                </a:lnTo>
                <a:lnTo>
                  <a:pt x="203" y="152"/>
                </a:lnTo>
                <a:lnTo>
                  <a:pt x="204" y="152"/>
                </a:lnTo>
                <a:lnTo>
                  <a:pt x="204" y="152"/>
                </a:lnTo>
                <a:lnTo>
                  <a:pt x="204" y="151"/>
                </a:lnTo>
                <a:lnTo>
                  <a:pt x="205" y="150"/>
                </a:lnTo>
                <a:lnTo>
                  <a:pt x="206" y="149"/>
                </a:lnTo>
                <a:lnTo>
                  <a:pt x="206" y="149"/>
                </a:lnTo>
                <a:lnTo>
                  <a:pt x="207" y="149"/>
                </a:lnTo>
                <a:lnTo>
                  <a:pt x="207" y="149"/>
                </a:lnTo>
                <a:lnTo>
                  <a:pt x="207" y="149"/>
                </a:lnTo>
                <a:lnTo>
                  <a:pt x="208" y="149"/>
                </a:lnTo>
                <a:lnTo>
                  <a:pt x="208" y="149"/>
                </a:lnTo>
                <a:lnTo>
                  <a:pt x="209" y="149"/>
                </a:lnTo>
                <a:lnTo>
                  <a:pt x="209" y="149"/>
                </a:lnTo>
                <a:lnTo>
                  <a:pt x="210" y="149"/>
                </a:lnTo>
                <a:lnTo>
                  <a:pt x="210" y="149"/>
                </a:lnTo>
                <a:lnTo>
                  <a:pt x="211" y="149"/>
                </a:lnTo>
                <a:lnTo>
                  <a:pt x="211" y="149"/>
                </a:lnTo>
                <a:lnTo>
                  <a:pt x="212" y="149"/>
                </a:lnTo>
                <a:lnTo>
                  <a:pt x="212" y="149"/>
                </a:lnTo>
                <a:lnTo>
                  <a:pt x="212" y="148"/>
                </a:lnTo>
                <a:lnTo>
                  <a:pt x="213" y="147"/>
                </a:lnTo>
                <a:lnTo>
                  <a:pt x="213" y="147"/>
                </a:lnTo>
                <a:lnTo>
                  <a:pt x="214" y="147"/>
                </a:lnTo>
                <a:lnTo>
                  <a:pt x="214" y="147"/>
                </a:lnTo>
                <a:lnTo>
                  <a:pt x="215" y="147"/>
                </a:lnTo>
                <a:lnTo>
                  <a:pt x="215" y="147"/>
                </a:lnTo>
                <a:lnTo>
                  <a:pt x="216" y="148"/>
                </a:lnTo>
                <a:lnTo>
                  <a:pt x="216" y="148"/>
                </a:lnTo>
                <a:lnTo>
                  <a:pt x="217" y="147"/>
                </a:lnTo>
                <a:lnTo>
                  <a:pt x="217" y="147"/>
                </a:lnTo>
                <a:lnTo>
                  <a:pt x="218" y="146"/>
                </a:lnTo>
                <a:lnTo>
                  <a:pt x="218" y="146"/>
                </a:lnTo>
                <a:lnTo>
                  <a:pt x="219" y="146"/>
                </a:lnTo>
                <a:lnTo>
                  <a:pt x="219" y="146"/>
                </a:lnTo>
                <a:lnTo>
                  <a:pt x="220" y="146"/>
                </a:lnTo>
                <a:lnTo>
                  <a:pt x="220" y="146"/>
                </a:lnTo>
                <a:lnTo>
                  <a:pt x="221" y="146"/>
                </a:lnTo>
                <a:lnTo>
                  <a:pt x="221" y="145"/>
                </a:lnTo>
                <a:lnTo>
                  <a:pt x="221" y="145"/>
                </a:lnTo>
                <a:lnTo>
                  <a:pt x="222" y="145"/>
                </a:lnTo>
                <a:lnTo>
                  <a:pt x="222" y="146"/>
                </a:lnTo>
                <a:lnTo>
                  <a:pt x="223" y="146"/>
                </a:lnTo>
                <a:lnTo>
                  <a:pt x="223" y="145"/>
                </a:lnTo>
                <a:lnTo>
                  <a:pt x="224" y="145"/>
                </a:lnTo>
                <a:lnTo>
                  <a:pt x="224" y="144"/>
                </a:lnTo>
                <a:lnTo>
                  <a:pt x="225" y="144"/>
                </a:lnTo>
                <a:lnTo>
                  <a:pt x="225" y="144"/>
                </a:lnTo>
                <a:lnTo>
                  <a:pt x="226" y="144"/>
                </a:lnTo>
                <a:lnTo>
                  <a:pt x="226" y="145"/>
                </a:lnTo>
                <a:lnTo>
                  <a:pt x="227" y="146"/>
                </a:lnTo>
                <a:lnTo>
                  <a:pt x="227" y="147"/>
                </a:lnTo>
                <a:lnTo>
                  <a:pt x="228" y="148"/>
                </a:lnTo>
                <a:lnTo>
                  <a:pt x="228" y="148"/>
                </a:lnTo>
                <a:lnTo>
                  <a:pt x="229" y="147"/>
                </a:lnTo>
                <a:lnTo>
                  <a:pt x="229" y="146"/>
                </a:lnTo>
                <a:lnTo>
                  <a:pt x="229" y="146"/>
                </a:lnTo>
                <a:lnTo>
                  <a:pt x="230" y="145"/>
                </a:lnTo>
                <a:lnTo>
                  <a:pt x="230" y="144"/>
                </a:lnTo>
                <a:lnTo>
                  <a:pt x="231" y="144"/>
                </a:lnTo>
                <a:lnTo>
                  <a:pt x="231" y="143"/>
                </a:lnTo>
                <a:lnTo>
                  <a:pt x="232" y="144"/>
                </a:lnTo>
                <a:lnTo>
                  <a:pt x="232" y="144"/>
                </a:lnTo>
                <a:lnTo>
                  <a:pt x="233" y="145"/>
                </a:lnTo>
                <a:lnTo>
                  <a:pt x="233" y="146"/>
                </a:lnTo>
                <a:lnTo>
                  <a:pt x="234" y="146"/>
                </a:lnTo>
                <a:lnTo>
                  <a:pt x="234" y="147"/>
                </a:lnTo>
                <a:lnTo>
                  <a:pt x="235" y="147"/>
                </a:lnTo>
                <a:lnTo>
                  <a:pt x="235" y="148"/>
                </a:lnTo>
                <a:lnTo>
                  <a:pt x="235" y="149"/>
                </a:lnTo>
                <a:lnTo>
                  <a:pt x="236" y="148"/>
                </a:lnTo>
                <a:lnTo>
                  <a:pt x="237" y="148"/>
                </a:lnTo>
                <a:lnTo>
                  <a:pt x="237" y="147"/>
                </a:lnTo>
                <a:lnTo>
                  <a:pt x="238" y="146"/>
                </a:lnTo>
                <a:lnTo>
                  <a:pt x="238" y="146"/>
                </a:lnTo>
                <a:lnTo>
                  <a:pt x="238" y="146"/>
                </a:lnTo>
                <a:lnTo>
                  <a:pt x="239" y="146"/>
                </a:lnTo>
                <a:lnTo>
                  <a:pt x="239" y="146"/>
                </a:lnTo>
                <a:lnTo>
                  <a:pt x="240" y="146"/>
                </a:lnTo>
                <a:lnTo>
                  <a:pt x="240" y="146"/>
                </a:lnTo>
                <a:lnTo>
                  <a:pt x="241" y="145"/>
                </a:lnTo>
                <a:lnTo>
                  <a:pt x="241" y="144"/>
                </a:lnTo>
                <a:lnTo>
                  <a:pt x="242" y="143"/>
                </a:lnTo>
                <a:lnTo>
                  <a:pt x="242" y="144"/>
                </a:lnTo>
                <a:lnTo>
                  <a:pt x="243" y="144"/>
                </a:lnTo>
                <a:lnTo>
                  <a:pt x="243" y="145"/>
                </a:lnTo>
                <a:lnTo>
                  <a:pt x="244" y="144"/>
                </a:lnTo>
                <a:lnTo>
                  <a:pt x="244" y="143"/>
                </a:lnTo>
                <a:lnTo>
                  <a:pt x="244" y="143"/>
                </a:lnTo>
                <a:lnTo>
                  <a:pt x="245" y="143"/>
                </a:lnTo>
                <a:lnTo>
                  <a:pt x="246" y="144"/>
                </a:lnTo>
                <a:lnTo>
                  <a:pt x="246" y="145"/>
                </a:lnTo>
                <a:lnTo>
                  <a:pt x="247" y="145"/>
                </a:lnTo>
                <a:lnTo>
                  <a:pt x="247" y="144"/>
                </a:lnTo>
                <a:lnTo>
                  <a:pt x="247" y="143"/>
                </a:lnTo>
                <a:lnTo>
                  <a:pt x="248" y="143"/>
                </a:lnTo>
                <a:lnTo>
                  <a:pt x="248" y="143"/>
                </a:lnTo>
                <a:lnTo>
                  <a:pt x="249" y="144"/>
                </a:lnTo>
                <a:lnTo>
                  <a:pt x="249" y="143"/>
                </a:lnTo>
                <a:lnTo>
                  <a:pt x="250" y="143"/>
                </a:lnTo>
                <a:lnTo>
                  <a:pt x="250" y="143"/>
                </a:lnTo>
                <a:lnTo>
                  <a:pt x="251" y="144"/>
                </a:lnTo>
                <a:lnTo>
                  <a:pt x="251" y="144"/>
                </a:lnTo>
                <a:lnTo>
                  <a:pt x="252" y="144"/>
                </a:lnTo>
                <a:lnTo>
                  <a:pt x="252" y="144"/>
                </a:lnTo>
                <a:lnTo>
                  <a:pt x="252" y="144"/>
                </a:lnTo>
                <a:lnTo>
                  <a:pt x="253" y="144"/>
                </a:lnTo>
                <a:lnTo>
                  <a:pt x="253" y="144"/>
                </a:lnTo>
                <a:lnTo>
                  <a:pt x="254" y="143"/>
                </a:lnTo>
                <a:lnTo>
                  <a:pt x="254" y="143"/>
                </a:lnTo>
                <a:lnTo>
                  <a:pt x="255" y="143"/>
                </a:lnTo>
                <a:lnTo>
                  <a:pt x="255" y="144"/>
                </a:lnTo>
                <a:lnTo>
                  <a:pt x="256" y="144"/>
                </a:lnTo>
                <a:lnTo>
                  <a:pt x="256" y="144"/>
                </a:lnTo>
                <a:lnTo>
                  <a:pt x="257" y="144"/>
                </a:lnTo>
                <a:lnTo>
                  <a:pt x="257" y="144"/>
                </a:lnTo>
                <a:lnTo>
                  <a:pt x="258" y="144"/>
                </a:lnTo>
                <a:lnTo>
                  <a:pt x="258" y="145"/>
                </a:lnTo>
                <a:lnTo>
                  <a:pt x="259" y="143"/>
                </a:lnTo>
                <a:lnTo>
                  <a:pt x="259" y="141"/>
                </a:lnTo>
                <a:lnTo>
                  <a:pt x="260" y="141"/>
                </a:lnTo>
                <a:lnTo>
                  <a:pt x="260" y="142"/>
                </a:lnTo>
                <a:lnTo>
                  <a:pt x="261" y="142"/>
                </a:lnTo>
                <a:lnTo>
                  <a:pt x="261" y="141"/>
                </a:lnTo>
                <a:lnTo>
                  <a:pt x="261" y="141"/>
                </a:lnTo>
                <a:lnTo>
                  <a:pt x="262" y="139"/>
                </a:lnTo>
                <a:lnTo>
                  <a:pt x="262" y="135"/>
                </a:lnTo>
                <a:lnTo>
                  <a:pt x="263" y="128"/>
                </a:lnTo>
                <a:lnTo>
                  <a:pt x="263" y="127"/>
                </a:lnTo>
                <a:lnTo>
                  <a:pt x="264" y="127"/>
                </a:lnTo>
                <a:lnTo>
                  <a:pt x="264" y="127"/>
                </a:lnTo>
                <a:lnTo>
                  <a:pt x="265" y="122"/>
                </a:lnTo>
                <a:lnTo>
                  <a:pt x="265" y="120"/>
                </a:lnTo>
                <a:lnTo>
                  <a:pt x="266" y="119"/>
                </a:lnTo>
                <a:lnTo>
                  <a:pt x="266" y="118"/>
                </a:lnTo>
                <a:lnTo>
                  <a:pt x="267" y="118"/>
                </a:lnTo>
                <a:lnTo>
                  <a:pt x="267" y="117"/>
                </a:lnTo>
                <a:lnTo>
                  <a:pt x="268" y="118"/>
                </a:lnTo>
                <a:lnTo>
                  <a:pt x="268" y="119"/>
                </a:lnTo>
                <a:lnTo>
                  <a:pt x="269" y="121"/>
                </a:lnTo>
                <a:lnTo>
                  <a:pt x="269" y="120"/>
                </a:lnTo>
                <a:lnTo>
                  <a:pt x="270" y="121"/>
                </a:lnTo>
                <a:lnTo>
                  <a:pt x="270" y="121"/>
                </a:lnTo>
                <a:lnTo>
                  <a:pt x="270" y="120"/>
                </a:lnTo>
                <a:lnTo>
                  <a:pt x="271" y="118"/>
                </a:lnTo>
                <a:lnTo>
                  <a:pt x="271" y="112"/>
                </a:lnTo>
                <a:lnTo>
                  <a:pt x="272" y="107"/>
                </a:lnTo>
                <a:lnTo>
                  <a:pt x="272" y="104"/>
                </a:lnTo>
                <a:lnTo>
                  <a:pt x="273" y="102"/>
                </a:lnTo>
                <a:lnTo>
                  <a:pt x="273" y="102"/>
                </a:lnTo>
                <a:lnTo>
                  <a:pt x="274" y="103"/>
                </a:lnTo>
                <a:lnTo>
                  <a:pt x="274" y="105"/>
                </a:lnTo>
                <a:lnTo>
                  <a:pt x="275" y="108"/>
                </a:lnTo>
                <a:lnTo>
                  <a:pt x="275" y="110"/>
                </a:lnTo>
                <a:lnTo>
                  <a:pt x="275" y="111"/>
                </a:lnTo>
                <a:lnTo>
                  <a:pt x="276" y="112"/>
                </a:lnTo>
                <a:lnTo>
                  <a:pt x="277" y="114"/>
                </a:lnTo>
                <a:lnTo>
                  <a:pt x="277" y="114"/>
                </a:lnTo>
                <a:lnTo>
                  <a:pt x="278" y="113"/>
                </a:lnTo>
                <a:lnTo>
                  <a:pt x="278" y="111"/>
                </a:lnTo>
                <a:lnTo>
                  <a:pt x="278" y="110"/>
                </a:lnTo>
                <a:lnTo>
                  <a:pt x="279" y="109"/>
                </a:lnTo>
                <a:lnTo>
                  <a:pt x="279" y="108"/>
                </a:lnTo>
                <a:lnTo>
                  <a:pt x="280" y="109"/>
                </a:lnTo>
                <a:lnTo>
                  <a:pt x="280" y="109"/>
                </a:lnTo>
                <a:lnTo>
                  <a:pt x="281" y="109"/>
                </a:lnTo>
                <a:lnTo>
                  <a:pt x="281" y="109"/>
                </a:lnTo>
                <a:lnTo>
                  <a:pt x="282" y="110"/>
                </a:lnTo>
                <a:lnTo>
                  <a:pt x="282" y="110"/>
                </a:lnTo>
                <a:lnTo>
                  <a:pt x="283" y="110"/>
                </a:lnTo>
                <a:lnTo>
                  <a:pt x="283" y="112"/>
                </a:lnTo>
                <a:lnTo>
                  <a:pt x="284" y="116"/>
                </a:lnTo>
                <a:lnTo>
                  <a:pt x="284" y="118"/>
                </a:lnTo>
                <a:lnTo>
                  <a:pt x="284" y="118"/>
                </a:lnTo>
                <a:lnTo>
                  <a:pt x="285" y="117"/>
                </a:lnTo>
                <a:lnTo>
                  <a:pt x="286" y="120"/>
                </a:lnTo>
                <a:lnTo>
                  <a:pt x="286" y="123"/>
                </a:lnTo>
                <a:lnTo>
                  <a:pt x="287" y="125"/>
                </a:lnTo>
                <a:lnTo>
                  <a:pt x="287" y="125"/>
                </a:lnTo>
                <a:lnTo>
                  <a:pt x="287" y="128"/>
                </a:lnTo>
                <a:lnTo>
                  <a:pt x="288" y="135"/>
                </a:lnTo>
                <a:lnTo>
                  <a:pt x="288" y="134"/>
                </a:lnTo>
                <a:lnTo>
                  <a:pt x="289" y="137"/>
                </a:lnTo>
                <a:lnTo>
                  <a:pt x="289" y="129"/>
                </a:lnTo>
                <a:lnTo>
                  <a:pt x="290" y="129"/>
                </a:lnTo>
                <a:lnTo>
                  <a:pt x="290" y="130"/>
                </a:lnTo>
                <a:lnTo>
                  <a:pt x="291" y="131"/>
                </a:lnTo>
                <a:lnTo>
                  <a:pt x="291" y="134"/>
                </a:lnTo>
                <a:lnTo>
                  <a:pt x="292" y="134"/>
                </a:lnTo>
                <a:lnTo>
                  <a:pt x="292" y="132"/>
                </a:lnTo>
                <a:lnTo>
                  <a:pt x="293" y="132"/>
                </a:lnTo>
                <a:lnTo>
                  <a:pt x="293" y="133"/>
                </a:lnTo>
                <a:lnTo>
                  <a:pt x="293" y="133"/>
                </a:lnTo>
                <a:lnTo>
                  <a:pt x="294" y="133"/>
                </a:lnTo>
                <a:lnTo>
                  <a:pt x="295" y="135"/>
                </a:lnTo>
                <a:lnTo>
                  <a:pt x="295" y="137"/>
                </a:lnTo>
                <a:lnTo>
                  <a:pt x="295" y="138"/>
                </a:lnTo>
                <a:lnTo>
                  <a:pt x="296" y="139"/>
                </a:lnTo>
                <a:lnTo>
                  <a:pt x="296" y="139"/>
                </a:lnTo>
                <a:lnTo>
                  <a:pt x="297" y="139"/>
                </a:lnTo>
                <a:lnTo>
                  <a:pt x="297" y="139"/>
                </a:lnTo>
                <a:lnTo>
                  <a:pt x="298" y="139"/>
                </a:lnTo>
                <a:lnTo>
                  <a:pt x="298" y="139"/>
                </a:lnTo>
                <a:lnTo>
                  <a:pt x="299" y="139"/>
                </a:lnTo>
                <a:lnTo>
                  <a:pt x="299" y="139"/>
                </a:lnTo>
                <a:lnTo>
                  <a:pt x="300" y="140"/>
                </a:lnTo>
                <a:lnTo>
                  <a:pt x="300" y="139"/>
                </a:lnTo>
                <a:lnTo>
                  <a:pt x="301" y="139"/>
                </a:lnTo>
                <a:lnTo>
                  <a:pt x="301" y="139"/>
                </a:lnTo>
                <a:lnTo>
                  <a:pt x="301" y="140"/>
                </a:lnTo>
                <a:lnTo>
                  <a:pt x="302" y="140"/>
                </a:lnTo>
                <a:lnTo>
                  <a:pt x="302" y="140"/>
                </a:lnTo>
                <a:lnTo>
                  <a:pt x="303" y="140"/>
                </a:lnTo>
                <a:lnTo>
                  <a:pt x="303" y="141"/>
                </a:lnTo>
                <a:lnTo>
                  <a:pt x="304" y="141"/>
                </a:lnTo>
                <a:lnTo>
                  <a:pt x="304" y="141"/>
                </a:lnTo>
                <a:lnTo>
                  <a:pt x="305" y="141"/>
                </a:lnTo>
                <a:lnTo>
                  <a:pt x="305" y="142"/>
                </a:lnTo>
                <a:lnTo>
                  <a:pt x="306" y="142"/>
                </a:lnTo>
                <a:lnTo>
                  <a:pt x="306" y="142"/>
                </a:lnTo>
                <a:lnTo>
                  <a:pt x="307" y="143"/>
                </a:lnTo>
                <a:lnTo>
                  <a:pt x="307" y="143"/>
                </a:lnTo>
                <a:lnTo>
                  <a:pt x="308" y="141"/>
                </a:lnTo>
                <a:lnTo>
                  <a:pt x="308" y="140"/>
                </a:lnTo>
                <a:lnTo>
                  <a:pt x="309" y="140"/>
                </a:lnTo>
                <a:lnTo>
                  <a:pt x="309" y="139"/>
                </a:lnTo>
                <a:lnTo>
                  <a:pt x="310" y="137"/>
                </a:lnTo>
                <a:lnTo>
                  <a:pt x="310" y="136"/>
                </a:lnTo>
                <a:lnTo>
                  <a:pt x="310" y="135"/>
                </a:lnTo>
                <a:lnTo>
                  <a:pt x="311" y="135"/>
                </a:lnTo>
                <a:lnTo>
                  <a:pt x="311" y="135"/>
                </a:lnTo>
                <a:lnTo>
                  <a:pt x="312" y="136"/>
                </a:lnTo>
                <a:lnTo>
                  <a:pt x="312" y="136"/>
                </a:lnTo>
                <a:lnTo>
                  <a:pt x="313" y="135"/>
                </a:lnTo>
                <a:lnTo>
                  <a:pt x="313" y="135"/>
                </a:lnTo>
                <a:lnTo>
                  <a:pt x="314" y="135"/>
                </a:lnTo>
                <a:lnTo>
                  <a:pt x="314" y="136"/>
                </a:lnTo>
                <a:lnTo>
                  <a:pt x="315" y="138"/>
                </a:lnTo>
                <a:lnTo>
                  <a:pt x="315" y="140"/>
                </a:lnTo>
                <a:lnTo>
                  <a:pt x="315" y="137"/>
                </a:lnTo>
                <a:lnTo>
                  <a:pt x="316" y="136"/>
                </a:lnTo>
                <a:lnTo>
                  <a:pt x="317" y="136"/>
                </a:lnTo>
                <a:lnTo>
                  <a:pt x="317" y="135"/>
                </a:lnTo>
                <a:lnTo>
                  <a:pt x="318" y="132"/>
                </a:lnTo>
                <a:lnTo>
                  <a:pt x="318" y="132"/>
                </a:lnTo>
                <a:lnTo>
                  <a:pt x="318" y="132"/>
                </a:lnTo>
                <a:lnTo>
                  <a:pt x="319" y="132"/>
                </a:lnTo>
                <a:lnTo>
                  <a:pt x="319" y="132"/>
                </a:lnTo>
                <a:lnTo>
                  <a:pt x="320" y="132"/>
                </a:lnTo>
                <a:lnTo>
                  <a:pt x="320" y="131"/>
                </a:lnTo>
                <a:lnTo>
                  <a:pt x="321" y="131"/>
                </a:lnTo>
                <a:lnTo>
                  <a:pt x="321" y="131"/>
                </a:lnTo>
                <a:lnTo>
                  <a:pt x="322" y="131"/>
                </a:lnTo>
                <a:lnTo>
                  <a:pt x="322" y="131"/>
                </a:lnTo>
                <a:lnTo>
                  <a:pt x="323" y="131"/>
                </a:lnTo>
                <a:lnTo>
                  <a:pt x="323" y="131"/>
                </a:lnTo>
                <a:lnTo>
                  <a:pt x="324" y="131"/>
                </a:lnTo>
                <a:lnTo>
                  <a:pt x="324" y="132"/>
                </a:lnTo>
                <a:lnTo>
                  <a:pt x="324" y="131"/>
                </a:lnTo>
                <a:lnTo>
                  <a:pt x="325" y="131"/>
                </a:lnTo>
                <a:lnTo>
                  <a:pt x="326" y="131"/>
                </a:lnTo>
                <a:lnTo>
                  <a:pt x="326" y="131"/>
                </a:lnTo>
                <a:lnTo>
                  <a:pt x="327" y="132"/>
                </a:lnTo>
                <a:lnTo>
                  <a:pt x="327" y="132"/>
                </a:lnTo>
                <a:lnTo>
                  <a:pt x="327" y="132"/>
                </a:lnTo>
                <a:lnTo>
                  <a:pt x="328" y="131"/>
                </a:lnTo>
                <a:lnTo>
                  <a:pt x="328" y="132"/>
                </a:lnTo>
                <a:lnTo>
                  <a:pt x="329" y="132"/>
                </a:lnTo>
                <a:lnTo>
                  <a:pt x="329" y="132"/>
                </a:lnTo>
                <a:lnTo>
                  <a:pt x="330" y="132"/>
                </a:lnTo>
                <a:lnTo>
                  <a:pt x="330" y="134"/>
                </a:lnTo>
                <a:lnTo>
                  <a:pt x="331" y="135"/>
                </a:lnTo>
                <a:lnTo>
                  <a:pt x="331" y="137"/>
                </a:lnTo>
                <a:lnTo>
                  <a:pt x="332" y="137"/>
                </a:lnTo>
                <a:lnTo>
                  <a:pt x="332" y="138"/>
                </a:lnTo>
                <a:lnTo>
                  <a:pt x="333" y="138"/>
                </a:lnTo>
                <a:lnTo>
                  <a:pt x="333" y="139"/>
                </a:lnTo>
                <a:lnTo>
                  <a:pt x="333" y="144"/>
                </a:lnTo>
                <a:lnTo>
                  <a:pt x="334" y="144"/>
                </a:lnTo>
                <a:lnTo>
                  <a:pt x="335" y="144"/>
                </a:lnTo>
                <a:lnTo>
                  <a:pt x="335" y="145"/>
                </a:lnTo>
                <a:lnTo>
                  <a:pt x="336" y="147"/>
                </a:lnTo>
                <a:lnTo>
                  <a:pt x="336" y="147"/>
                </a:lnTo>
                <a:lnTo>
                  <a:pt x="336" y="148"/>
                </a:lnTo>
                <a:lnTo>
                  <a:pt x="337" y="148"/>
                </a:lnTo>
                <a:lnTo>
                  <a:pt x="337" y="148"/>
                </a:lnTo>
                <a:lnTo>
                  <a:pt x="338" y="148"/>
                </a:lnTo>
                <a:lnTo>
                  <a:pt x="338" y="148"/>
                </a:lnTo>
                <a:lnTo>
                  <a:pt x="339" y="148"/>
                </a:lnTo>
                <a:lnTo>
                  <a:pt x="339" y="149"/>
                </a:lnTo>
                <a:lnTo>
                  <a:pt x="340" y="150"/>
                </a:lnTo>
                <a:lnTo>
                  <a:pt x="340" y="150"/>
                </a:lnTo>
                <a:lnTo>
                  <a:pt x="341" y="150"/>
                </a:lnTo>
                <a:lnTo>
                  <a:pt x="341" y="150"/>
                </a:lnTo>
                <a:lnTo>
                  <a:pt x="341" y="150"/>
                </a:lnTo>
                <a:lnTo>
                  <a:pt x="342" y="149"/>
                </a:lnTo>
                <a:lnTo>
                  <a:pt x="342" y="149"/>
                </a:lnTo>
                <a:lnTo>
                  <a:pt x="343" y="149"/>
                </a:lnTo>
                <a:lnTo>
                  <a:pt x="343" y="149"/>
                </a:lnTo>
                <a:lnTo>
                  <a:pt x="344" y="149"/>
                </a:lnTo>
                <a:lnTo>
                  <a:pt x="344" y="149"/>
                </a:lnTo>
                <a:lnTo>
                  <a:pt x="345" y="149"/>
                </a:lnTo>
                <a:lnTo>
                  <a:pt x="345" y="149"/>
                </a:lnTo>
                <a:lnTo>
                  <a:pt x="346" y="149"/>
                </a:lnTo>
                <a:lnTo>
                  <a:pt x="346" y="149"/>
                </a:lnTo>
                <a:lnTo>
                  <a:pt x="347" y="149"/>
                </a:lnTo>
                <a:lnTo>
                  <a:pt x="347" y="150"/>
                </a:lnTo>
                <a:lnTo>
                  <a:pt x="348" y="150"/>
                </a:lnTo>
                <a:lnTo>
                  <a:pt x="348" y="150"/>
                </a:lnTo>
                <a:lnTo>
                  <a:pt x="349" y="150"/>
                </a:lnTo>
                <a:lnTo>
                  <a:pt x="349" y="151"/>
                </a:lnTo>
                <a:lnTo>
                  <a:pt x="350" y="150"/>
                </a:lnTo>
                <a:lnTo>
                  <a:pt x="350" y="150"/>
                </a:lnTo>
                <a:lnTo>
                  <a:pt x="350" y="150"/>
                </a:lnTo>
                <a:lnTo>
                  <a:pt x="351" y="150"/>
                </a:lnTo>
                <a:lnTo>
                  <a:pt x="351" y="150"/>
                </a:lnTo>
                <a:lnTo>
                  <a:pt x="352" y="150"/>
                </a:lnTo>
                <a:lnTo>
                  <a:pt x="352" y="151"/>
                </a:lnTo>
                <a:lnTo>
                  <a:pt x="353" y="151"/>
                </a:lnTo>
                <a:lnTo>
                  <a:pt x="353" y="150"/>
                </a:lnTo>
                <a:lnTo>
                  <a:pt x="354" y="150"/>
                </a:lnTo>
                <a:lnTo>
                  <a:pt x="354" y="150"/>
                </a:lnTo>
                <a:lnTo>
                  <a:pt x="355" y="150"/>
                </a:lnTo>
                <a:lnTo>
                  <a:pt x="355" y="148"/>
                </a:lnTo>
                <a:lnTo>
                  <a:pt x="356" y="146"/>
                </a:lnTo>
                <a:lnTo>
                  <a:pt x="356" y="145"/>
                </a:lnTo>
                <a:lnTo>
                  <a:pt x="357" y="145"/>
                </a:lnTo>
                <a:lnTo>
                  <a:pt x="357" y="145"/>
                </a:lnTo>
                <a:lnTo>
                  <a:pt x="358" y="146"/>
                </a:lnTo>
                <a:lnTo>
                  <a:pt x="358" y="148"/>
                </a:lnTo>
                <a:lnTo>
                  <a:pt x="359" y="147"/>
                </a:lnTo>
                <a:lnTo>
                  <a:pt x="359" y="145"/>
                </a:lnTo>
                <a:lnTo>
                  <a:pt x="359" y="146"/>
                </a:lnTo>
                <a:lnTo>
                  <a:pt x="360" y="146"/>
                </a:lnTo>
                <a:lnTo>
                  <a:pt x="360" y="146"/>
                </a:lnTo>
                <a:lnTo>
                  <a:pt x="361" y="146"/>
                </a:lnTo>
                <a:lnTo>
                  <a:pt x="361" y="146"/>
                </a:lnTo>
                <a:lnTo>
                  <a:pt x="362" y="147"/>
                </a:lnTo>
                <a:lnTo>
                  <a:pt x="362" y="148"/>
                </a:lnTo>
                <a:lnTo>
                  <a:pt x="363" y="148"/>
                </a:lnTo>
                <a:lnTo>
                  <a:pt x="363" y="149"/>
                </a:lnTo>
                <a:lnTo>
                  <a:pt x="364" y="149"/>
                </a:lnTo>
                <a:lnTo>
                  <a:pt x="364" y="149"/>
                </a:lnTo>
                <a:lnTo>
                  <a:pt x="364" y="149"/>
                </a:lnTo>
                <a:lnTo>
                  <a:pt x="365" y="148"/>
                </a:lnTo>
                <a:lnTo>
                  <a:pt x="366" y="148"/>
                </a:lnTo>
                <a:lnTo>
                  <a:pt x="366" y="148"/>
                </a:lnTo>
                <a:lnTo>
                  <a:pt x="367" y="148"/>
                </a:lnTo>
                <a:lnTo>
                  <a:pt x="367" y="148"/>
                </a:lnTo>
                <a:lnTo>
                  <a:pt x="367" y="148"/>
                </a:lnTo>
                <a:lnTo>
                  <a:pt x="368" y="148"/>
                </a:lnTo>
                <a:lnTo>
                  <a:pt x="368" y="148"/>
                </a:lnTo>
                <a:lnTo>
                  <a:pt x="369" y="148"/>
                </a:lnTo>
                <a:lnTo>
                  <a:pt x="369" y="148"/>
                </a:lnTo>
                <a:lnTo>
                  <a:pt x="370" y="148"/>
                </a:lnTo>
                <a:lnTo>
                  <a:pt x="370" y="147"/>
                </a:lnTo>
                <a:lnTo>
                  <a:pt x="371" y="147"/>
                </a:lnTo>
                <a:lnTo>
                  <a:pt x="371" y="147"/>
                </a:lnTo>
                <a:lnTo>
                  <a:pt x="372" y="147"/>
                </a:lnTo>
                <a:lnTo>
                  <a:pt x="372" y="147"/>
                </a:lnTo>
                <a:lnTo>
                  <a:pt x="373" y="147"/>
                </a:lnTo>
                <a:lnTo>
                  <a:pt x="373" y="147"/>
                </a:lnTo>
                <a:lnTo>
                  <a:pt x="373" y="147"/>
                </a:lnTo>
                <a:lnTo>
                  <a:pt x="374" y="147"/>
                </a:lnTo>
                <a:lnTo>
                  <a:pt x="375" y="147"/>
                </a:lnTo>
                <a:lnTo>
                  <a:pt x="375" y="148"/>
                </a:lnTo>
                <a:lnTo>
                  <a:pt x="376" y="148"/>
                </a:lnTo>
                <a:lnTo>
                  <a:pt x="376" y="149"/>
                </a:lnTo>
                <a:lnTo>
                  <a:pt x="376" y="149"/>
                </a:lnTo>
                <a:lnTo>
                  <a:pt x="377" y="149"/>
                </a:lnTo>
                <a:lnTo>
                  <a:pt x="377" y="148"/>
                </a:lnTo>
                <a:lnTo>
                  <a:pt x="378" y="149"/>
                </a:lnTo>
                <a:lnTo>
                  <a:pt x="378" y="150"/>
                </a:lnTo>
                <a:lnTo>
                  <a:pt x="379" y="150"/>
                </a:lnTo>
                <a:lnTo>
                  <a:pt x="379" y="150"/>
                </a:lnTo>
                <a:lnTo>
                  <a:pt x="380" y="150"/>
                </a:lnTo>
                <a:lnTo>
                  <a:pt x="380" y="150"/>
                </a:lnTo>
                <a:lnTo>
                  <a:pt x="381" y="150"/>
                </a:lnTo>
                <a:lnTo>
                  <a:pt x="381" y="150"/>
                </a:lnTo>
                <a:lnTo>
                  <a:pt x="381" y="152"/>
                </a:lnTo>
                <a:lnTo>
                  <a:pt x="382" y="152"/>
                </a:lnTo>
                <a:lnTo>
                  <a:pt x="382" y="152"/>
                </a:lnTo>
                <a:lnTo>
                  <a:pt x="383" y="152"/>
                </a:lnTo>
                <a:lnTo>
                  <a:pt x="384" y="152"/>
                </a:lnTo>
                <a:lnTo>
                  <a:pt x="384" y="152"/>
                </a:lnTo>
                <a:lnTo>
                  <a:pt x="384" y="152"/>
                </a:lnTo>
                <a:lnTo>
                  <a:pt x="385" y="153"/>
                </a:lnTo>
                <a:lnTo>
                  <a:pt x="385" y="153"/>
                </a:lnTo>
                <a:lnTo>
                  <a:pt x="386" y="153"/>
                </a:lnTo>
                <a:lnTo>
                  <a:pt x="386" y="153"/>
                </a:lnTo>
                <a:lnTo>
                  <a:pt x="387" y="153"/>
                </a:lnTo>
                <a:lnTo>
                  <a:pt x="387" y="153"/>
                </a:lnTo>
                <a:lnTo>
                  <a:pt x="388" y="152"/>
                </a:lnTo>
                <a:lnTo>
                  <a:pt x="388" y="151"/>
                </a:lnTo>
                <a:lnTo>
                  <a:pt x="389" y="150"/>
                </a:lnTo>
                <a:lnTo>
                  <a:pt x="389" y="150"/>
                </a:lnTo>
                <a:lnTo>
                  <a:pt x="390" y="149"/>
                </a:lnTo>
                <a:lnTo>
                  <a:pt x="390" y="150"/>
                </a:lnTo>
                <a:lnTo>
                  <a:pt x="390" y="150"/>
                </a:lnTo>
                <a:lnTo>
                  <a:pt x="391" y="151"/>
                </a:lnTo>
                <a:lnTo>
                  <a:pt x="391" y="152"/>
                </a:lnTo>
                <a:lnTo>
                  <a:pt x="392" y="153"/>
                </a:lnTo>
                <a:lnTo>
                  <a:pt x="392" y="154"/>
                </a:lnTo>
                <a:lnTo>
                  <a:pt x="393" y="154"/>
                </a:lnTo>
                <a:lnTo>
                  <a:pt x="393" y="155"/>
                </a:lnTo>
                <a:lnTo>
                  <a:pt x="394" y="155"/>
                </a:lnTo>
                <a:lnTo>
                  <a:pt x="394" y="154"/>
                </a:lnTo>
                <a:lnTo>
                  <a:pt x="395" y="153"/>
                </a:lnTo>
                <a:lnTo>
                  <a:pt x="395" y="153"/>
                </a:lnTo>
                <a:lnTo>
                  <a:pt x="396" y="153"/>
                </a:lnTo>
                <a:lnTo>
                  <a:pt x="396" y="153"/>
                </a:lnTo>
                <a:lnTo>
                  <a:pt x="397" y="152"/>
                </a:lnTo>
                <a:lnTo>
                  <a:pt x="397" y="152"/>
                </a:lnTo>
                <a:lnTo>
                  <a:pt x="398" y="152"/>
                </a:lnTo>
                <a:lnTo>
                  <a:pt x="398" y="152"/>
                </a:lnTo>
                <a:lnTo>
                  <a:pt x="399" y="152"/>
                </a:lnTo>
                <a:lnTo>
                  <a:pt x="399" y="152"/>
                </a:lnTo>
                <a:lnTo>
                  <a:pt x="399" y="152"/>
                </a:lnTo>
                <a:lnTo>
                  <a:pt x="400" y="153"/>
                </a:lnTo>
                <a:lnTo>
                  <a:pt x="400" y="152"/>
                </a:lnTo>
                <a:lnTo>
                  <a:pt x="401" y="154"/>
                </a:lnTo>
                <a:lnTo>
                  <a:pt x="401" y="153"/>
                </a:lnTo>
                <a:lnTo>
                  <a:pt x="402" y="153"/>
                </a:lnTo>
                <a:lnTo>
                  <a:pt x="402" y="153"/>
                </a:lnTo>
                <a:lnTo>
                  <a:pt x="403" y="152"/>
                </a:lnTo>
                <a:lnTo>
                  <a:pt x="403" y="152"/>
                </a:lnTo>
                <a:lnTo>
                  <a:pt x="404" y="152"/>
                </a:lnTo>
                <a:lnTo>
                  <a:pt x="404" y="153"/>
                </a:lnTo>
                <a:lnTo>
                  <a:pt x="404" y="153"/>
                </a:lnTo>
                <a:lnTo>
                  <a:pt x="405" y="153"/>
                </a:lnTo>
                <a:lnTo>
                  <a:pt x="406" y="153"/>
                </a:lnTo>
                <a:lnTo>
                  <a:pt x="406" y="153"/>
                </a:lnTo>
                <a:lnTo>
                  <a:pt x="407" y="152"/>
                </a:lnTo>
                <a:lnTo>
                  <a:pt x="407" y="152"/>
                </a:lnTo>
                <a:lnTo>
                  <a:pt x="407" y="152"/>
                </a:lnTo>
                <a:lnTo>
                  <a:pt x="408" y="152"/>
                </a:lnTo>
                <a:lnTo>
                  <a:pt x="408" y="151"/>
                </a:lnTo>
                <a:lnTo>
                  <a:pt x="409" y="151"/>
                </a:lnTo>
                <a:lnTo>
                  <a:pt x="409" y="151"/>
                </a:lnTo>
                <a:lnTo>
                  <a:pt x="410" y="151"/>
                </a:lnTo>
                <a:lnTo>
                  <a:pt x="410" y="151"/>
                </a:lnTo>
                <a:lnTo>
                  <a:pt x="411" y="151"/>
                </a:lnTo>
                <a:lnTo>
                  <a:pt x="411" y="151"/>
                </a:lnTo>
                <a:lnTo>
                  <a:pt x="412" y="151"/>
                </a:lnTo>
                <a:lnTo>
                  <a:pt x="412" y="151"/>
                </a:lnTo>
                <a:lnTo>
                  <a:pt x="413" y="151"/>
                </a:lnTo>
                <a:lnTo>
                  <a:pt x="413" y="151"/>
                </a:lnTo>
                <a:lnTo>
                  <a:pt x="413" y="151"/>
                </a:lnTo>
                <a:lnTo>
                  <a:pt x="414" y="151"/>
                </a:lnTo>
                <a:lnTo>
                  <a:pt x="415" y="151"/>
                </a:lnTo>
                <a:lnTo>
                  <a:pt x="415" y="152"/>
                </a:lnTo>
                <a:lnTo>
                  <a:pt x="416" y="152"/>
                </a:lnTo>
                <a:lnTo>
                  <a:pt x="416" y="152"/>
                </a:lnTo>
                <a:lnTo>
                  <a:pt x="416" y="152"/>
                </a:lnTo>
                <a:lnTo>
                  <a:pt x="417" y="154"/>
                </a:lnTo>
                <a:lnTo>
                  <a:pt x="417" y="155"/>
                </a:lnTo>
                <a:lnTo>
                  <a:pt x="418" y="155"/>
                </a:lnTo>
                <a:lnTo>
                  <a:pt x="418" y="155"/>
                </a:lnTo>
                <a:lnTo>
                  <a:pt x="419" y="155"/>
                </a:lnTo>
                <a:lnTo>
                  <a:pt x="419" y="156"/>
                </a:lnTo>
                <a:lnTo>
                  <a:pt x="420" y="155"/>
                </a:lnTo>
                <a:lnTo>
                  <a:pt x="420" y="156"/>
                </a:lnTo>
                <a:lnTo>
                  <a:pt x="421" y="156"/>
                </a:lnTo>
                <a:lnTo>
                  <a:pt x="421" y="156"/>
                </a:lnTo>
                <a:lnTo>
                  <a:pt x="422" y="156"/>
                </a:lnTo>
                <a:lnTo>
                  <a:pt x="422" y="156"/>
                </a:lnTo>
                <a:lnTo>
                  <a:pt x="422" y="155"/>
                </a:lnTo>
                <a:lnTo>
                  <a:pt x="423" y="155"/>
                </a:lnTo>
                <a:lnTo>
                  <a:pt x="424" y="154"/>
                </a:lnTo>
                <a:lnTo>
                  <a:pt x="424" y="155"/>
                </a:lnTo>
                <a:lnTo>
                  <a:pt x="424" y="155"/>
                </a:lnTo>
                <a:lnTo>
                  <a:pt x="425" y="154"/>
                </a:lnTo>
                <a:lnTo>
                  <a:pt x="425" y="154"/>
                </a:lnTo>
                <a:lnTo>
                  <a:pt x="426" y="154"/>
                </a:lnTo>
                <a:lnTo>
                  <a:pt x="426" y="154"/>
                </a:lnTo>
                <a:lnTo>
                  <a:pt x="427" y="154"/>
                </a:lnTo>
                <a:lnTo>
                  <a:pt x="427" y="154"/>
                </a:lnTo>
                <a:lnTo>
                  <a:pt x="428" y="153"/>
                </a:lnTo>
                <a:lnTo>
                  <a:pt x="428" y="153"/>
                </a:lnTo>
                <a:lnTo>
                  <a:pt x="429" y="153"/>
                </a:lnTo>
                <a:lnTo>
                  <a:pt x="429" y="152"/>
                </a:lnTo>
                <a:lnTo>
                  <a:pt x="430" y="151"/>
                </a:lnTo>
                <a:lnTo>
                  <a:pt x="430" y="150"/>
                </a:lnTo>
                <a:lnTo>
                  <a:pt x="430" y="149"/>
                </a:lnTo>
                <a:lnTo>
                  <a:pt x="431" y="149"/>
                </a:lnTo>
                <a:lnTo>
                  <a:pt x="431" y="148"/>
                </a:lnTo>
                <a:lnTo>
                  <a:pt x="432" y="148"/>
                </a:lnTo>
                <a:lnTo>
                  <a:pt x="432" y="150"/>
                </a:lnTo>
                <a:lnTo>
                  <a:pt x="433" y="151"/>
                </a:lnTo>
                <a:lnTo>
                  <a:pt x="433" y="152"/>
                </a:lnTo>
                <a:lnTo>
                  <a:pt x="434" y="152"/>
                </a:lnTo>
                <a:lnTo>
                  <a:pt x="434" y="154"/>
                </a:lnTo>
                <a:lnTo>
                  <a:pt x="435" y="154"/>
                </a:lnTo>
                <a:lnTo>
                  <a:pt x="435" y="154"/>
                </a:lnTo>
                <a:lnTo>
                  <a:pt x="436" y="154"/>
                </a:lnTo>
                <a:lnTo>
                  <a:pt x="436" y="154"/>
                </a:lnTo>
                <a:lnTo>
                  <a:pt x="437" y="153"/>
                </a:lnTo>
                <a:lnTo>
                  <a:pt x="437" y="153"/>
                </a:lnTo>
                <a:lnTo>
                  <a:pt x="438" y="153"/>
                </a:lnTo>
                <a:lnTo>
                  <a:pt x="438" y="154"/>
                </a:lnTo>
                <a:lnTo>
                  <a:pt x="439" y="155"/>
                </a:lnTo>
                <a:lnTo>
                  <a:pt x="439" y="155"/>
                </a:lnTo>
                <a:lnTo>
                  <a:pt x="439" y="155"/>
                </a:lnTo>
                <a:lnTo>
                  <a:pt x="440" y="154"/>
                </a:lnTo>
                <a:lnTo>
                  <a:pt x="440" y="155"/>
                </a:lnTo>
                <a:lnTo>
                  <a:pt x="441" y="154"/>
                </a:lnTo>
                <a:lnTo>
                  <a:pt x="441" y="154"/>
                </a:lnTo>
                <a:lnTo>
                  <a:pt x="442" y="154"/>
                </a:lnTo>
                <a:lnTo>
                  <a:pt x="442" y="154"/>
                </a:lnTo>
                <a:lnTo>
                  <a:pt x="443" y="154"/>
                </a:lnTo>
                <a:lnTo>
                  <a:pt x="443" y="154"/>
                </a:lnTo>
                <a:lnTo>
                  <a:pt x="444" y="154"/>
                </a:lnTo>
                <a:lnTo>
                  <a:pt x="444" y="154"/>
                </a:lnTo>
                <a:lnTo>
                  <a:pt x="445" y="154"/>
                </a:lnTo>
                <a:lnTo>
                  <a:pt x="445" y="154"/>
                </a:lnTo>
                <a:lnTo>
                  <a:pt x="446" y="154"/>
                </a:lnTo>
                <a:lnTo>
                  <a:pt x="446" y="154"/>
                </a:lnTo>
                <a:lnTo>
                  <a:pt x="447" y="154"/>
                </a:lnTo>
                <a:lnTo>
                  <a:pt x="447" y="152"/>
                </a:lnTo>
                <a:lnTo>
                  <a:pt x="447" y="153"/>
                </a:lnTo>
                <a:lnTo>
                  <a:pt x="448" y="153"/>
                </a:lnTo>
                <a:lnTo>
                  <a:pt x="448" y="154"/>
                </a:lnTo>
                <a:lnTo>
                  <a:pt x="449" y="152"/>
                </a:lnTo>
                <a:lnTo>
                  <a:pt x="449" y="151"/>
                </a:lnTo>
                <a:lnTo>
                  <a:pt x="450" y="151"/>
                </a:lnTo>
                <a:lnTo>
                  <a:pt x="450" y="152"/>
                </a:lnTo>
                <a:lnTo>
                  <a:pt x="451" y="150"/>
                </a:lnTo>
                <a:lnTo>
                  <a:pt x="451" y="149"/>
                </a:lnTo>
                <a:lnTo>
                  <a:pt x="452" y="149"/>
                </a:lnTo>
                <a:lnTo>
                  <a:pt x="452" y="149"/>
                </a:lnTo>
                <a:lnTo>
                  <a:pt x="453" y="148"/>
                </a:lnTo>
                <a:lnTo>
                  <a:pt x="453" y="148"/>
                </a:lnTo>
                <a:lnTo>
                  <a:pt x="453" y="148"/>
                </a:lnTo>
                <a:lnTo>
                  <a:pt x="454" y="148"/>
                </a:lnTo>
                <a:lnTo>
                  <a:pt x="455" y="148"/>
                </a:lnTo>
                <a:lnTo>
                  <a:pt x="455" y="148"/>
                </a:lnTo>
                <a:lnTo>
                  <a:pt x="456" y="148"/>
                </a:lnTo>
                <a:lnTo>
                  <a:pt x="456" y="148"/>
                </a:lnTo>
                <a:lnTo>
                  <a:pt x="456" y="148"/>
                </a:lnTo>
                <a:lnTo>
                  <a:pt x="457" y="148"/>
                </a:lnTo>
                <a:lnTo>
                  <a:pt x="457" y="148"/>
                </a:lnTo>
                <a:lnTo>
                  <a:pt x="458" y="148"/>
                </a:lnTo>
                <a:lnTo>
                  <a:pt x="458" y="148"/>
                </a:lnTo>
                <a:lnTo>
                  <a:pt x="459" y="148"/>
                </a:lnTo>
                <a:lnTo>
                  <a:pt x="459" y="148"/>
                </a:lnTo>
                <a:lnTo>
                  <a:pt x="460" y="148"/>
                </a:lnTo>
                <a:lnTo>
                  <a:pt x="460" y="148"/>
                </a:lnTo>
                <a:lnTo>
                  <a:pt x="461" y="148"/>
                </a:lnTo>
                <a:lnTo>
                  <a:pt x="461" y="148"/>
                </a:lnTo>
                <a:lnTo>
                  <a:pt x="462" y="148"/>
                </a:lnTo>
                <a:lnTo>
                  <a:pt x="462" y="148"/>
                </a:lnTo>
                <a:lnTo>
                  <a:pt x="462" y="147"/>
                </a:lnTo>
                <a:lnTo>
                  <a:pt x="463" y="146"/>
                </a:lnTo>
                <a:lnTo>
                  <a:pt x="464" y="146"/>
                </a:lnTo>
                <a:lnTo>
                  <a:pt x="464" y="146"/>
                </a:lnTo>
                <a:lnTo>
                  <a:pt x="465" y="145"/>
                </a:lnTo>
                <a:lnTo>
                  <a:pt x="465" y="144"/>
                </a:lnTo>
                <a:lnTo>
                  <a:pt x="465" y="144"/>
                </a:lnTo>
                <a:lnTo>
                  <a:pt x="466" y="144"/>
                </a:lnTo>
                <a:lnTo>
                  <a:pt x="466" y="144"/>
                </a:lnTo>
                <a:lnTo>
                  <a:pt x="467" y="144"/>
                </a:lnTo>
                <a:lnTo>
                  <a:pt x="467" y="144"/>
                </a:lnTo>
                <a:lnTo>
                  <a:pt x="468" y="144"/>
                </a:lnTo>
                <a:lnTo>
                  <a:pt x="468" y="144"/>
                </a:lnTo>
                <a:lnTo>
                  <a:pt x="469" y="144"/>
                </a:lnTo>
                <a:lnTo>
                  <a:pt x="469" y="144"/>
                </a:lnTo>
                <a:lnTo>
                  <a:pt x="470" y="146"/>
                </a:lnTo>
                <a:lnTo>
                  <a:pt x="470" y="147"/>
                </a:lnTo>
                <a:lnTo>
                  <a:pt x="470" y="148"/>
                </a:lnTo>
                <a:lnTo>
                  <a:pt x="471" y="146"/>
                </a:lnTo>
                <a:lnTo>
                  <a:pt x="471" y="146"/>
                </a:lnTo>
                <a:lnTo>
                  <a:pt x="472" y="148"/>
                </a:lnTo>
                <a:lnTo>
                  <a:pt x="473" y="149"/>
                </a:lnTo>
                <a:lnTo>
                  <a:pt x="473" y="150"/>
                </a:lnTo>
                <a:lnTo>
                  <a:pt x="473" y="150"/>
                </a:lnTo>
                <a:lnTo>
                  <a:pt x="474" y="150"/>
                </a:lnTo>
                <a:lnTo>
                  <a:pt x="474" y="150"/>
                </a:lnTo>
                <a:lnTo>
                  <a:pt x="475" y="149"/>
                </a:lnTo>
                <a:lnTo>
                  <a:pt x="475" y="149"/>
                </a:lnTo>
                <a:lnTo>
                  <a:pt x="476" y="149"/>
                </a:lnTo>
                <a:lnTo>
                  <a:pt x="476" y="149"/>
                </a:lnTo>
                <a:lnTo>
                  <a:pt x="477" y="149"/>
                </a:lnTo>
                <a:lnTo>
                  <a:pt x="477" y="149"/>
                </a:lnTo>
                <a:lnTo>
                  <a:pt x="478" y="149"/>
                </a:lnTo>
                <a:lnTo>
                  <a:pt x="478" y="149"/>
                </a:lnTo>
                <a:lnTo>
                  <a:pt x="479" y="149"/>
                </a:lnTo>
                <a:lnTo>
                  <a:pt x="479" y="149"/>
                </a:lnTo>
                <a:lnTo>
                  <a:pt x="479" y="149"/>
                </a:lnTo>
                <a:lnTo>
                  <a:pt x="480" y="149"/>
                </a:lnTo>
                <a:lnTo>
                  <a:pt x="480" y="149"/>
                </a:lnTo>
                <a:lnTo>
                  <a:pt x="481" y="148"/>
                </a:lnTo>
                <a:lnTo>
                  <a:pt x="481" y="148"/>
                </a:lnTo>
                <a:lnTo>
                  <a:pt x="482" y="148"/>
                </a:lnTo>
                <a:lnTo>
                  <a:pt x="482" y="148"/>
                </a:lnTo>
                <a:lnTo>
                  <a:pt x="483" y="148"/>
                </a:lnTo>
                <a:lnTo>
                  <a:pt x="483" y="148"/>
                </a:lnTo>
                <a:lnTo>
                  <a:pt x="484" y="148"/>
                </a:lnTo>
                <a:lnTo>
                  <a:pt x="484" y="148"/>
                </a:lnTo>
                <a:lnTo>
                  <a:pt x="485" y="148"/>
                </a:lnTo>
                <a:lnTo>
                  <a:pt x="485" y="148"/>
                </a:lnTo>
                <a:lnTo>
                  <a:pt x="486" y="148"/>
                </a:lnTo>
                <a:lnTo>
                  <a:pt x="486" y="148"/>
                </a:lnTo>
                <a:lnTo>
                  <a:pt x="487" y="148"/>
                </a:lnTo>
                <a:lnTo>
                  <a:pt x="487" y="148"/>
                </a:lnTo>
                <a:lnTo>
                  <a:pt x="488" y="149"/>
                </a:lnTo>
                <a:lnTo>
                  <a:pt x="488" y="149"/>
                </a:lnTo>
                <a:lnTo>
                  <a:pt x="488" y="149"/>
                </a:lnTo>
                <a:lnTo>
                  <a:pt x="489" y="149"/>
                </a:lnTo>
                <a:lnTo>
                  <a:pt x="489" y="149"/>
                </a:lnTo>
                <a:lnTo>
                  <a:pt x="490" y="150"/>
                </a:lnTo>
                <a:lnTo>
                  <a:pt x="490" y="151"/>
                </a:lnTo>
                <a:lnTo>
                  <a:pt x="491" y="151"/>
                </a:lnTo>
                <a:lnTo>
                  <a:pt x="491" y="150"/>
                </a:lnTo>
                <a:lnTo>
                  <a:pt x="492" y="151"/>
                </a:lnTo>
                <a:lnTo>
                  <a:pt x="492" y="151"/>
                </a:lnTo>
                <a:lnTo>
                  <a:pt x="493" y="152"/>
                </a:lnTo>
                <a:lnTo>
                  <a:pt x="493" y="153"/>
                </a:lnTo>
                <a:lnTo>
                  <a:pt x="493" y="152"/>
                </a:lnTo>
                <a:lnTo>
                  <a:pt x="494" y="151"/>
                </a:lnTo>
                <a:lnTo>
                  <a:pt x="495" y="151"/>
                </a:lnTo>
                <a:lnTo>
                  <a:pt x="495" y="150"/>
                </a:lnTo>
                <a:lnTo>
                  <a:pt x="496" y="150"/>
                </a:lnTo>
                <a:lnTo>
                  <a:pt x="496" y="149"/>
                </a:lnTo>
                <a:lnTo>
                  <a:pt x="496" y="151"/>
                </a:lnTo>
                <a:lnTo>
                  <a:pt x="497" y="150"/>
                </a:lnTo>
                <a:lnTo>
                  <a:pt x="497" y="151"/>
                </a:lnTo>
                <a:lnTo>
                  <a:pt x="498" y="150"/>
                </a:lnTo>
                <a:lnTo>
                  <a:pt x="498" y="150"/>
                </a:lnTo>
                <a:lnTo>
                  <a:pt x="499" y="149"/>
                </a:lnTo>
                <a:lnTo>
                  <a:pt x="499" y="149"/>
                </a:lnTo>
                <a:lnTo>
                  <a:pt x="500" y="149"/>
                </a:lnTo>
                <a:lnTo>
                  <a:pt x="500" y="149"/>
                </a:lnTo>
                <a:lnTo>
                  <a:pt x="501" y="148"/>
                </a:lnTo>
                <a:lnTo>
                  <a:pt x="501" y="148"/>
                </a:lnTo>
                <a:lnTo>
                  <a:pt x="502" y="148"/>
                </a:lnTo>
                <a:lnTo>
                  <a:pt x="502" y="148"/>
                </a:lnTo>
                <a:lnTo>
                  <a:pt x="502" y="148"/>
                </a:lnTo>
                <a:lnTo>
                  <a:pt x="503" y="148"/>
                </a:lnTo>
                <a:lnTo>
                  <a:pt x="504" y="148"/>
                </a:lnTo>
                <a:lnTo>
                  <a:pt x="504" y="148"/>
                </a:lnTo>
                <a:lnTo>
                  <a:pt x="505" y="148"/>
                </a:lnTo>
                <a:lnTo>
                  <a:pt x="505" y="148"/>
                </a:lnTo>
                <a:lnTo>
                  <a:pt x="505" y="148"/>
                </a:lnTo>
                <a:lnTo>
                  <a:pt x="506" y="148"/>
                </a:lnTo>
                <a:lnTo>
                  <a:pt x="506" y="148"/>
                </a:lnTo>
                <a:lnTo>
                  <a:pt x="507" y="148"/>
                </a:lnTo>
                <a:lnTo>
                  <a:pt x="507" y="148"/>
                </a:lnTo>
                <a:lnTo>
                  <a:pt x="508" y="148"/>
                </a:lnTo>
                <a:lnTo>
                  <a:pt x="508" y="148"/>
                </a:lnTo>
                <a:lnTo>
                  <a:pt x="509" y="149"/>
                </a:lnTo>
                <a:lnTo>
                  <a:pt x="509" y="149"/>
                </a:lnTo>
                <a:lnTo>
                  <a:pt x="510" y="150"/>
                </a:lnTo>
                <a:lnTo>
                  <a:pt x="510" y="151"/>
                </a:lnTo>
                <a:lnTo>
                  <a:pt x="510" y="151"/>
                </a:lnTo>
                <a:lnTo>
                  <a:pt x="511" y="152"/>
                </a:lnTo>
                <a:lnTo>
                  <a:pt x="511" y="153"/>
                </a:lnTo>
                <a:lnTo>
                  <a:pt x="512" y="152"/>
                </a:lnTo>
                <a:lnTo>
                  <a:pt x="513" y="152"/>
                </a:lnTo>
                <a:lnTo>
                  <a:pt x="513" y="152"/>
                </a:lnTo>
                <a:lnTo>
                  <a:pt x="513" y="152"/>
                </a:lnTo>
                <a:lnTo>
                  <a:pt x="514" y="151"/>
                </a:lnTo>
                <a:lnTo>
                  <a:pt x="514" y="151"/>
                </a:lnTo>
                <a:lnTo>
                  <a:pt x="515" y="152"/>
                </a:lnTo>
                <a:lnTo>
                  <a:pt x="515" y="152"/>
                </a:lnTo>
                <a:lnTo>
                  <a:pt x="516" y="152"/>
                </a:lnTo>
                <a:lnTo>
                  <a:pt x="516" y="152"/>
                </a:lnTo>
                <a:lnTo>
                  <a:pt x="517" y="151"/>
                </a:lnTo>
                <a:lnTo>
                  <a:pt x="517" y="148"/>
                </a:lnTo>
                <a:lnTo>
                  <a:pt x="518" y="154"/>
                </a:lnTo>
                <a:lnTo>
                  <a:pt x="518" y="154"/>
                </a:lnTo>
                <a:lnTo>
                  <a:pt x="519" y="154"/>
                </a:lnTo>
                <a:lnTo>
                  <a:pt x="519" y="154"/>
                </a:lnTo>
                <a:lnTo>
                  <a:pt x="519" y="152"/>
                </a:lnTo>
                <a:lnTo>
                  <a:pt x="520" y="152"/>
                </a:lnTo>
                <a:lnTo>
                  <a:pt x="520" y="152"/>
                </a:lnTo>
                <a:lnTo>
                  <a:pt x="521" y="151"/>
                </a:lnTo>
                <a:lnTo>
                  <a:pt x="522" y="150"/>
                </a:lnTo>
                <a:lnTo>
                  <a:pt x="522" y="149"/>
                </a:lnTo>
                <a:lnTo>
                  <a:pt x="522" y="149"/>
                </a:lnTo>
                <a:lnTo>
                  <a:pt x="523" y="149"/>
                </a:lnTo>
                <a:lnTo>
                  <a:pt x="523" y="149"/>
                </a:lnTo>
                <a:lnTo>
                  <a:pt x="524" y="149"/>
                </a:lnTo>
                <a:lnTo>
                  <a:pt x="524" y="149"/>
                </a:lnTo>
                <a:lnTo>
                  <a:pt x="525" y="149"/>
                </a:lnTo>
                <a:lnTo>
                  <a:pt x="525" y="149"/>
                </a:lnTo>
                <a:lnTo>
                  <a:pt x="526" y="149"/>
                </a:lnTo>
                <a:lnTo>
                  <a:pt x="526" y="149"/>
                </a:lnTo>
                <a:lnTo>
                  <a:pt x="527" y="149"/>
                </a:lnTo>
                <a:lnTo>
                  <a:pt x="527" y="149"/>
                </a:lnTo>
                <a:lnTo>
                  <a:pt x="528" y="149"/>
                </a:lnTo>
                <a:lnTo>
                  <a:pt x="528" y="149"/>
                </a:lnTo>
                <a:lnTo>
                  <a:pt x="528" y="149"/>
                </a:lnTo>
                <a:lnTo>
                  <a:pt x="529" y="148"/>
                </a:lnTo>
                <a:lnTo>
                  <a:pt x="529" y="149"/>
                </a:lnTo>
                <a:lnTo>
                  <a:pt x="530" y="149"/>
                </a:lnTo>
                <a:lnTo>
                  <a:pt x="530" y="149"/>
                </a:lnTo>
                <a:lnTo>
                  <a:pt x="531" y="149"/>
                </a:lnTo>
                <a:lnTo>
                  <a:pt x="531" y="149"/>
                </a:lnTo>
                <a:lnTo>
                  <a:pt x="532" y="149"/>
                </a:lnTo>
                <a:lnTo>
                  <a:pt x="532" y="149"/>
                </a:lnTo>
                <a:lnTo>
                  <a:pt x="533" y="149"/>
                </a:lnTo>
                <a:lnTo>
                  <a:pt x="533" y="149"/>
                </a:lnTo>
                <a:lnTo>
                  <a:pt x="533" y="149"/>
                </a:lnTo>
                <a:lnTo>
                  <a:pt x="534" y="149"/>
                </a:lnTo>
                <a:lnTo>
                  <a:pt x="535" y="149"/>
                </a:lnTo>
                <a:lnTo>
                  <a:pt x="535" y="149"/>
                </a:lnTo>
                <a:lnTo>
                  <a:pt x="536" y="148"/>
                </a:lnTo>
                <a:lnTo>
                  <a:pt x="536" y="149"/>
                </a:lnTo>
                <a:lnTo>
                  <a:pt x="536" y="150"/>
                </a:lnTo>
                <a:lnTo>
                  <a:pt x="537" y="150"/>
                </a:lnTo>
                <a:lnTo>
                  <a:pt x="537" y="150"/>
                </a:lnTo>
                <a:lnTo>
                  <a:pt x="538" y="150"/>
                </a:lnTo>
                <a:lnTo>
                  <a:pt x="538" y="150"/>
                </a:lnTo>
                <a:lnTo>
                  <a:pt x="539" y="150"/>
                </a:lnTo>
                <a:lnTo>
                  <a:pt x="539" y="150"/>
                </a:lnTo>
                <a:lnTo>
                  <a:pt x="540" y="154"/>
                </a:lnTo>
                <a:lnTo>
                  <a:pt x="540" y="152"/>
                </a:lnTo>
                <a:lnTo>
                  <a:pt x="541" y="152"/>
                </a:lnTo>
                <a:lnTo>
                  <a:pt x="541" y="151"/>
                </a:lnTo>
                <a:lnTo>
                  <a:pt x="542" y="152"/>
                </a:lnTo>
                <a:lnTo>
                  <a:pt x="542" y="152"/>
                </a:lnTo>
                <a:lnTo>
                  <a:pt x="542" y="152"/>
                </a:lnTo>
                <a:lnTo>
                  <a:pt x="543" y="153"/>
                </a:lnTo>
                <a:lnTo>
                  <a:pt x="544" y="153"/>
                </a:lnTo>
                <a:lnTo>
                  <a:pt x="544" y="153"/>
                </a:lnTo>
                <a:lnTo>
                  <a:pt x="545" y="153"/>
                </a:lnTo>
                <a:lnTo>
                  <a:pt x="545" y="153"/>
                </a:lnTo>
                <a:lnTo>
                  <a:pt x="545" y="153"/>
                </a:lnTo>
                <a:lnTo>
                  <a:pt x="546" y="152"/>
                </a:lnTo>
                <a:lnTo>
                  <a:pt x="546" y="151"/>
                </a:lnTo>
                <a:lnTo>
                  <a:pt x="547" y="150"/>
                </a:lnTo>
                <a:lnTo>
                  <a:pt x="547" y="150"/>
                </a:lnTo>
                <a:lnTo>
                  <a:pt x="548" y="149"/>
                </a:lnTo>
                <a:lnTo>
                  <a:pt x="548" y="150"/>
                </a:lnTo>
                <a:lnTo>
                  <a:pt x="549" y="150"/>
                </a:lnTo>
                <a:lnTo>
                  <a:pt x="549" y="151"/>
                </a:lnTo>
                <a:lnTo>
                  <a:pt x="550" y="152"/>
                </a:lnTo>
                <a:lnTo>
                  <a:pt x="550" y="153"/>
                </a:lnTo>
                <a:lnTo>
                  <a:pt x="551" y="154"/>
                </a:lnTo>
                <a:lnTo>
                  <a:pt x="551" y="154"/>
                </a:lnTo>
                <a:lnTo>
                  <a:pt x="551" y="155"/>
                </a:lnTo>
                <a:lnTo>
                  <a:pt x="552" y="155"/>
                </a:lnTo>
                <a:lnTo>
                  <a:pt x="553" y="154"/>
                </a:lnTo>
                <a:lnTo>
                  <a:pt x="553" y="153"/>
                </a:lnTo>
                <a:lnTo>
                  <a:pt x="554" y="153"/>
                </a:lnTo>
                <a:lnTo>
                  <a:pt x="554" y="153"/>
                </a:lnTo>
                <a:lnTo>
                  <a:pt x="554" y="153"/>
                </a:lnTo>
                <a:lnTo>
                  <a:pt x="555" y="152"/>
                </a:lnTo>
                <a:lnTo>
                  <a:pt x="555" y="152"/>
                </a:lnTo>
                <a:lnTo>
                  <a:pt x="556" y="152"/>
                </a:lnTo>
                <a:lnTo>
                  <a:pt x="556" y="152"/>
                </a:lnTo>
                <a:lnTo>
                  <a:pt x="557" y="152"/>
                </a:lnTo>
                <a:lnTo>
                  <a:pt x="557" y="152"/>
                </a:lnTo>
                <a:lnTo>
                  <a:pt x="558" y="152"/>
                </a:lnTo>
                <a:lnTo>
                  <a:pt x="558" y="153"/>
                </a:lnTo>
                <a:lnTo>
                  <a:pt x="559" y="152"/>
                </a:lnTo>
                <a:lnTo>
                  <a:pt x="559" y="154"/>
                </a:lnTo>
                <a:lnTo>
                  <a:pt x="559" y="153"/>
                </a:lnTo>
                <a:lnTo>
                  <a:pt x="560" y="153"/>
                </a:lnTo>
                <a:lnTo>
                  <a:pt x="560" y="153"/>
                </a:lnTo>
                <a:lnTo>
                  <a:pt x="561" y="152"/>
                </a:lnTo>
                <a:lnTo>
                  <a:pt x="562" y="152"/>
                </a:lnTo>
                <a:lnTo>
                  <a:pt x="562" y="152"/>
                </a:lnTo>
                <a:lnTo>
                  <a:pt x="562" y="152"/>
                </a:lnTo>
                <a:lnTo>
                  <a:pt x="563" y="152"/>
                </a:lnTo>
                <a:lnTo>
                  <a:pt x="563" y="151"/>
                </a:lnTo>
                <a:lnTo>
                  <a:pt x="564" y="152"/>
                </a:lnTo>
                <a:lnTo>
                  <a:pt x="564" y="152"/>
                </a:lnTo>
                <a:lnTo>
                  <a:pt x="565" y="152"/>
                </a:lnTo>
                <a:lnTo>
                  <a:pt x="565" y="152"/>
                </a:lnTo>
                <a:lnTo>
                  <a:pt x="566" y="152"/>
                </a:lnTo>
                <a:lnTo>
                  <a:pt x="566" y="152"/>
                </a:lnTo>
                <a:lnTo>
                  <a:pt x="567" y="151"/>
                </a:lnTo>
                <a:lnTo>
                  <a:pt x="567" y="151"/>
                </a:lnTo>
                <a:lnTo>
                  <a:pt x="568" y="151"/>
                </a:lnTo>
                <a:lnTo>
                  <a:pt x="568" y="151"/>
                </a:lnTo>
                <a:lnTo>
                  <a:pt x="568" y="151"/>
                </a:lnTo>
                <a:lnTo>
                  <a:pt x="569" y="151"/>
                </a:lnTo>
                <a:lnTo>
                  <a:pt x="569" y="151"/>
                </a:lnTo>
                <a:lnTo>
                  <a:pt x="570" y="151"/>
                </a:lnTo>
                <a:lnTo>
                  <a:pt x="570" y="151"/>
                </a:lnTo>
                <a:lnTo>
                  <a:pt x="571" y="151"/>
                </a:lnTo>
                <a:lnTo>
                  <a:pt x="571" y="151"/>
                </a:lnTo>
                <a:lnTo>
                  <a:pt x="572" y="151"/>
                </a:lnTo>
                <a:lnTo>
                  <a:pt x="572" y="151"/>
                </a:lnTo>
                <a:lnTo>
                  <a:pt x="573" y="151"/>
                </a:lnTo>
                <a:lnTo>
                  <a:pt x="573" y="152"/>
                </a:lnTo>
                <a:lnTo>
                  <a:pt x="574" y="152"/>
                </a:lnTo>
                <a:lnTo>
                  <a:pt x="574" y="152"/>
                </a:lnTo>
                <a:lnTo>
                  <a:pt x="575" y="152"/>
                </a:lnTo>
                <a:lnTo>
                  <a:pt x="575" y="154"/>
                </a:lnTo>
                <a:lnTo>
                  <a:pt x="576" y="155"/>
                </a:lnTo>
                <a:lnTo>
                  <a:pt x="576" y="155"/>
                </a:lnTo>
                <a:lnTo>
                  <a:pt x="576" y="155"/>
                </a:lnTo>
                <a:lnTo>
                  <a:pt x="577" y="155"/>
                </a:lnTo>
                <a:lnTo>
                  <a:pt x="577" y="156"/>
                </a:lnTo>
                <a:lnTo>
                  <a:pt x="578" y="155"/>
                </a:lnTo>
                <a:lnTo>
                  <a:pt x="578" y="156"/>
                </a:lnTo>
                <a:lnTo>
                  <a:pt x="579" y="156"/>
                </a:lnTo>
                <a:lnTo>
                  <a:pt x="579" y="156"/>
                </a:lnTo>
                <a:lnTo>
                  <a:pt x="580" y="156"/>
                </a:lnTo>
                <a:lnTo>
                  <a:pt x="580" y="156"/>
                </a:lnTo>
                <a:lnTo>
                  <a:pt x="581" y="155"/>
                </a:lnTo>
                <a:lnTo>
                  <a:pt x="581" y="155"/>
                </a:lnTo>
                <a:lnTo>
                  <a:pt x="582" y="154"/>
                </a:lnTo>
                <a:lnTo>
                  <a:pt x="582" y="155"/>
                </a:lnTo>
                <a:lnTo>
                  <a:pt x="582" y="155"/>
                </a:lnTo>
                <a:lnTo>
                  <a:pt x="583" y="154"/>
                </a:lnTo>
                <a:lnTo>
                  <a:pt x="584" y="154"/>
                </a:lnTo>
                <a:lnTo>
                  <a:pt x="584" y="154"/>
                </a:lnTo>
                <a:lnTo>
                  <a:pt x="585" y="154"/>
                </a:lnTo>
                <a:lnTo>
                  <a:pt x="585" y="154"/>
                </a:lnTo>
                <a:lnTo>
                  <a:pt x="585" y="154"/>
                </a:lnTo>
                <a:lnTo>
                  <a:pt x="586" y="153"/>
                </a:lnTo>
                <a:lnTo>
                  <a:pt x="586" y="153"/>
                </a:lnTo>
                <a:lnTo>
                  <a:pt x="587" y="153"/>
                </a:lnTo>
                <a:lnTo>
                  <a:pt x="587" y="152"/>
                </a:lnTo>
                <a:lnTo>
                  <a:pt x="588" y="151"/>
                </a:lnTo>
                <a:lnTo>
                  <a:pt x="588" y="150"/>
                </a:lnTo>
                <a:lnTo>
                  <a:pt x="589" y="149"/>
                </a:lnTo>
                <a:lnTo>
                  <a:pt x="589" y="149"/>
                </a:lnTo>
                <a:lnTo>
                  <a:pt x="590" y="148"/>
                </a:lnTo>
                <a:lnTo>
                  <a:pt x="590" y="148"/>
                </a:lnTo>
                <a:lnTo>
                  <a:pt x="591" y="149"/>
                </a:lnTo>
                <a:lnTo>
                  <a:pt x="591" y="150"/>
                </a:lnTo>
                <a:lnTo>
                  <a:pt x="591" y="151"/>
                </a:lnTo>
                <a:lnTo>
                  <a:pt x="592" y="152"/>
                </a:lnTo>
                <a:lnTo>
                  <a:pt x="593" y="152"/>
                </a:lnTo>
                <a:lnTo>
                  <a:pt x="593" y="152"/>
                </a:lnTo>
                <a:lnTo>
                  <a:pt x="594" y="152"/>
                </a:lnTo>
                <a:lnTo>
                  <a:pt x="594" y="152"/>
                </a:lnTo>
                <a:lnTo>
                  <a:pt x="594" y="149"/>
                </a:lnTo>
                <a:lnTo>
                  <a:pt x="595" y="143"/>
                </a:lnTo>
                <a:lnTo>
                  <a:pt x="595" y="137"/>
                </a:lnTo>
                <a:lnTo>
                  <a:pt x="596" y="132"/>
                </a:lnTo>
                <a:lnTo>
                  <a:pt x="596" y="129"/>
                </a:lnTo>
                <a:lnTo>
                  <a:pt x="597" y="130"/>
                </a:lnTo>
                <a:lnTo>
                  <a:pt x="597" y="136"/>
                </a:lnTo>
                <a:lnTo>
                  <a:pt x="598" y="138"/>
                </a:lnTo>
                <a:lnTo>
                  <a:pt x="598" y="136"/>
                </a:lnTo>
                <a:lnTo>
                  <a:pt x="599" y="129"/>
                </a:lnTo>
                <a:lnTo>
                  <a:pt x="599" y="125"/>
                </a:lnTo>
                <a:lnTo>
                  <a:pt x="599" y="126"/>
                </a:lnTo>
                <a:lnTo>
                  <a:pt x="600" y="128"/>
                </a:lnTo>
                <a:lnTo>
                  <a:pt x="600" y="126"/>
                </a:lnTo>
                <a:lnTo>
                  <a:pt x="601" y="126"/>
                </a:lnTo>
                <a:lnTo>
                  <a:pt x="602" y="125"/>
                </a:lnTo>
                <a:lnTo>
                  <a:pt x="602" y="124"/>
                </a:lnTo>
                <a:lnTo>
                  <a:pt x="602" y="126"/>
                </a:lnTo>
                <a:lnTo>
                  <a:pt x="603" y="127"/>
                </a:lnTo>
                <a:lnTo>
                  <a:pt x="603" y="130"/>
                </a:lnTo>
                <a:lnTo>
                  <a:pt x="604" y="126"/>
                </a:lnTo>
                <a:lnTo>
                  <a:pt x="604" y="127"/>
                </a:lnTo>
                <a:lnTo>
                  <a:pt x="605" y="135"/>
                </a:lnTo>
                <a:lnTo>
                  <a:pt x="605" y="136"/>
                </a:lnTo>
                <a:lnTo>
                  <a:pt x="606" y="137"/>
                </a:lnTo>
                <a:lnTo>
                  <a:pt x="606" y="137"/>
                </a:lnTo>
                <a:lnTo>
                  <a:pt x="607" y="138"/>
                </a:lnTo>
                <a:lnTo>
                  <a:pt x="607" y="139"/>
                </a:lnTo>
                <a:lnTo>
                  <a:pt x="608" y="139"/>
                </a:lnTo>
                <a:lnTo>
                  <a:pt x="608" y="138"/>
                </a:lnTo>
                <a:lnTo>
                  <a:pt x="608" y="138"/>
                </a:lnTo>
                <a:lnTo>
                  <a:pt x="609" y="135"/>
                </a:lnTo>
                <a:lnTo>
                  <a:pt x="609" y="135"/>
                </a:lnTo>
                <a:lnTo>
                  <a:pt x="610" y="137"/>
                </a:lnTo>
                <a:lnTo>
                  <a:pt x="611" y="141"/>
                </a:lnTo>
                <a:lnTo>
                  <a:pt x="611" y="141"/>
                </a:lnTo>
                <a:lnTo>
                  <a:pt x="611" y="141"/>
                </a:lnTo>
                <a:lnTo>
                  <a:pt x="612" y="141"/>
                </a:lnTo>
                <a:lnTo>
                  <a:pt x="612" y="142"/>
                </a:lnTo>
                <a:lnTo>
                  <a:pt x="613" y="141"/>
                </a:lnTo>
                <a:lnTo>
                  <a:pt x="613" y="141"/>
                </a:lnTo>
                <a:lnTo>
                  <a:pt x="614" y="141"/>
                </a:lnTo>
                <a:lnTo>
                  <a:pt x="614" y="140"/>
                </a:lnTo>
                <a:lnTo>
                  <a:pt x="615" y="140"/>
                </a:lnTo>
                <a:lnTo>
                  <a:pt x="615" y="140"/>
                </a:lnTo>
                <a:lnTo>
                  <a:pt x="616" y="141"/>
                </a:lnTo>
                <a:lnTo>
                  <a:pt x="616" y="141"/>
                </a:lnTo>
                <a:lnTo>
                  <a:pt x="617" y="140"/>
                </a:lnTo>
                <a:lnTo>
                  <a:pt x="617" y="135"/>
                </a:lnTo>
                <a:lnTo>
                  <a:pt x="617" y="132"/>
                </a:lnTo>
                <a:lnTo>
                  <a:pt x="618" y="134"/>
                </a:lnTo>
                <a:lnTo>
                  <a:pt x="618" y="140"/>
                </a:lnTo>
                <a:lnTo>
                  <a:pt x="619" y="144"/>
                </a:lnTo>
                <a:lnTo>
                  <a:pt x="619" y="144"/>
                </a:lnTo>
                <a:lnTo>
                  <a:pt x="620" y="143"/>
                </a:lnTo>
                <a:lnTo>
                  <a:pt x="620" y="143"/>
                </a:lnTo>
                <a:lnTo>
                  <a:pt x="621" y="143"/>
                </a:lnTo>
                <a:lnTo>
                  <a:pt x="621" y="142"/>
                </a:lnTo>
                <a:lnTo>
                  <a:pt x="622" y="141"/>
                </a:lnTo>
                <a:lnTo>
                  <a:pt x="622" y="141"/>
                </a:lnTo>
                <a:lnTo>
                  <a:pt x="623" y="142"/>
                </a:lnTo>
                <a:lnTo>
                  <a:pt x="623" y="142"/>
                </a:lnTo>
                <a:lnTo>
                  <a:pt x="624" y="142"/>
                </a:lnTo>
                <a:lnTo>
                  <a:pt x="624" y="142"/>
                </a:lnTo>
                <a:lnTo>
                  <a:pt x="625" y="142"/>
                </a:lnTo>
                <a:lnTo>
                  <a:pt x="625" y="142"/>
                </a:lnTo>
                <a:lnTo>
                  <a:pt x="625" y="141"/>
                </a:lnTo>
                <a:lnTo>
                  <a:pt x="626" y="141"/>
                </a:lnTo>
                <a:lnTo>
                  <a:pt x="626" y="141"/>
                </a:lnTo>
                <a:lnTo>
                  <a:pt x="627" y="140"/>
                </a:lnTo>
                <a:lnTo>
                  <a:pt x="627" y="141"/>
                </a:lnTo>
                <a:lnTo>
                  <a:pt x="628" y="146"/>
                </a:lnTo>
                <a:lnTo>
                  <a:pt x="628" y="147"/>
                </a:lnTo>
                <a:lnTo>
                  <a:pt x="629" y="148"/>
                </a:lnTo>
                <a:lnTo>
                  <a:pt x="629" y="146"/>
                </a:lnTo>
                <a:lnTo>
                  <a:pt x="630" y="146"/>
                </a:lnTo>
                <a:lnTo>
                  <a:pt x="630" y="144"/>
                </a:lnTo>
                <a:lnTo>
                  <a:pt x="631" y="146"/>
                </a:lnTo>
                <a:lnTo>
                  <a:pt x="631" y="147"/>
                </a:lnTo>
                <a:lnTo>
                  <a:pt x="631" y="148"/>
                </a:lnTo>
                <a:lnTo>
                  <a:pt x="632" y="149"/>
                </a:lnTo>
                <a:lnTo>
                  <a:pt x="633" y="147"/>
                </a:lnTo>
                <a:lnTo>
                  <a:pt x="633" y="146"/>
                </a:lnTo>
                <a:lnTo>
                  <a:pt x="634" y="148"/>
                </a:lnTo>
                <a:lnTo>
                  <a:pt x="634" y="148"/>
                </a:lnTo>
                <a:lnTo>
                  <a:pt x="634" y="149"/>
                </a:lnTo>
                <a:lnTo>
                  <a:pt x="635" y="149"/>
                </a:lnTo>
                <a:lnTo>
                  <a:pt x="635" y="149"/>
                </a:lnTo>
                <a:lnTo>
                  <a:pt x="636" y="149"/>
                </a:lnTo>
                <a:lnTo>
                  <a:pt x="636" y="148"/>
                </a:lnTo>
                <a:lnTo>
                  <a:pt x="637" y="148"/>
                </a:lnTo>
                <a:lnTo>
                  <a:pt x="637" y="148"/>
                </a:lnTo>
                <a:lnTo>
                  <a:pt x="638" y="148"/>
                </a:lnTo>
                <a:lnTo>
                  <a:pt x="638" y="148"/>
                </a:lnTo>
                <a:lnTo>
                  <a:pt x="639" y="148"/>
                </a:lnTo>
                <a:lnTo>
                  <a:pt x="639" y="148"/>
                </a:lnTo>
                <a:lnTo>
                  <a:pt x="640" y="148"/>
                </a:lnTo>
                <a:lnTo>
                  <a:pt x="640" y="148"/>
                </a:lnTo>
                <a:lnTo>
                  <a:pt x="640" y="149"/>
                </a:lnTo>
                <a:lnTo>
                  <a:pt x="641" y="152"/>
                </a:lnTo>
                <a:lnTo>
                  <a:pt x="642" y="152"/>
                </a:lnTo>
                <a:lnTo>
                  <a:pt x="642" y="151"/>
                </a:lnTo>
                <a:lnTo>
                  <a:pt x="642" y="151"/>
                </a:lnTo>
                <a:lnTo>
                  <a:pt x="643" y="151"/>
                </a:lnTo>
                <a:lnTo>
                  <a:pt x="643" y="151"/>
                </a:lnTo>
                <a:lnTo>
                  <a:pt x="644" y="151"/>
                </a:lnTo>
                <a:lnTo>
                  <a:pt x="644" y="151"/>
                </a:lnTo>
                <a:lnTo>
                  <a:pt x="645" y="151"/>
                </a:lnTo>
                <a:lnTo>
                  <a:pt x="645" y="151"/>
                </a:lnTo>
                <a:lnTo>
                  <a:pt x="646" y="151"/>
                </a:lnTo>
                <a:lnTo>
                  <a:pt x="646" y="152"/>
                </a:lnTo>
                <a:lnTo>
                  <a:pt x="647" y="153"/>
                </a:lnTo>
                <a:lnTo>
                  <a:pt x="647" y="155"/>
                </a:lnTo>
                <a:lnTo>
                  <a:pt x="648" y="154"/>
                </a:lnTo>
                <a:lnTo>
                  <a:pt x="648" y="154"/>
                </a:lnTo>
                <a:lnTo>
                  <a:pt x="648" y="153"/>
                </a:lnTo>
                <a:lnTo>
                  <a:pt x="649" y="153"/>
                </a:lnTo>
                <a:lnTo>
                  <a:pt x="649" y="153"/>
                </a:lnTo>
                <a:lnTo>
                  <a:pt x="650" y="153"/>
                </a:lnTo>
                <a:lnTo>
                  <a:pt x="651" y="153"/>
                </a:lnTo>
                <a:lnTo>
                  <a:pt x="651" y="153"/>
                </a:lnTo>
                <a:lnTo>
                  <a:pt x="651" y="153"/>
                </a:lnTo>
                <a:lnTo>
                  <a:pt x="652" y="155"/>
                </a:lnTo>
                <a:lnTo>
                  <a:pt x="652" y="155"/>
                </a:lnTo>
                <a:lnTo>
                  <a:pt x="653" y="155"/>
                </a:lnTo>
                <a:lnTo>
                  <a:pt x="653" y="155"/>
                </a:lnTo>
                <a:lnTo>
                  <a:pt x="654" y="155"/>
                </a:lnTo>
                <a:lnTo>
                  <a:pt x="654" y="155"/>
                </a:lnTo>
                <a:lnTo>
                  <a:pt x="655" y="155"/>
                </a:lnTo>
                <a:lnTo>
                  <a:pt x="655" y="155"/>
                </a:lnTo>
                <a:lnTo>
                  <a:pt x="656" y="154"/>
                </a:lnTo>
                <a:lnTo>
                  <a:pt x="656" y="154"/>
                </a:lnTo>
                <a:lnTo>
                  <a:pt x="657" y="154"/>
                </a:lnTo>
                <a:lnTo>
                  <a:pt x="657" y="154"/>
                </a:lnTo>
                <a:lnTo>
                  <a:pt x="657" y="154"/>
                </a:lnTo>
                <a:lnTo>
                  <a:pt x="658" y="154"/>
                </a:lnTo>
                <a:lnTo>
                  <a:pt x="658" y="154"/>
                </a:lnTo>
                <a:lnTo>
                  <a:pt x="659" y="154"/>
                </a:lnTo>
                <a:lnTo>
                  <a:pt x="659" y="154"/>
                </a:lnTo>
                <a:lnTo>
                  <a:pt x="660" y="153"/>
                </a:lnTo>
                <a:lnTo>
                  <a:pt x="660" y="154"/>
                </a:lnTo>
                <a:lnTo>
                  <a:pt x="661" y="154"/>
                </a:lnTo>
                <a:lnTo>
                  <a:pt x="661" y="154"/>
                </a:lnTo>
                <a:lnTo>
                  <a:pt x="662" y="153"/>
                </a:lnTo>
                <a:lnTo>
                  <a:pt x="662" y="153"/>
                </a:lnTo>
                <a:lnTo>
                  <a:pt x="663" y="154"/>
                </a:lnTo>
                <a:lnTo>
                  <a:pt x="663" y="154"/>
                </a:lnTo>
                <a:lnTo>
                  <a:pt x="664" y="154"/>
                </a:lnTo>
                <a:lnTo>
                  <a:pt x="664" y="154"/>
                </a:lnTo>
                <a:lnTo>
                  <a:pt x="665" y="154"/>
                </a:lnTo>
                <a:lnTo>
                  <a:pt x="665" y="153"/>
                </a:lnTo>
                <a:lnTo>
                  <a:pt x="665" y="153"/>
                </a:lnTo>
                <a:lnTo>
                  <a:pt x="666" y="154"/>
                </a:lnTo>
                <a:lnTo>
                  <a:pt x="666" y="153"/>
                </a:lnTo>
                <a:lnTo>
                  <a:pt x="667" y="152"/>
                </a:lnTo>
                <a:lnTo>
                  <a:pt x="667" y="152"/>
                </a:lnTo>
                <a:lnTo>
                  <a:pt x="668" y="153"/>
                </a:lnTo>
                <a:lnTo>
                  <a:pt x="668" y="153"/>
                </a:lnTo>
                <a:lnTo>
                  <a:pt x="669" y="153"/>
                </a:lnTo>
                <a:lnTo>
                  <a:pt x="669" y="153"/>
                </a:lnTo>
                <a:lnTo>
                  <a:pt x="670" y="153"/>
                </a:lnTo>
                <a:lnTo>
                  <a:pt x="670" y="153"/>
                </a:lnTo>
                <a:lnTo>
                  <a:pt x="671" y="153"/>
                </a:lnTo>
                <a:lnTo>
                  <a:pt x="671" y="154"/>
                </a:lnTo>
                <a:lnTo>
                  <a:pt x="671" y="154"/>
                </a:lnTo>
                <a:lnTo>
                  <a:pt x="672" y="155"/>
                </a:lnTo>
                <a:lnTo>
                  <a:pt x="673" y="154"/>
                </a:lnTo>
                <a:lnTo>
                  <a:pt x="673" y="154"/>
                </a:lnTo>
                <a:lnTo>
                  <a:pt x="674" y="155"/>
                </a:lnTo>
                <a:lnTo>
                  <a:pt x="674" y="155"/>
                </a:lnTo>
                <a:lnTo>
                  <a:pt x="674" y="155"/>
                </a:lnTo>
                <a:lnTo>
                  <a:pt x="675" y="155"/>
                </a:lnTo>
                <a:lnTo>
                  <a:pt x="675" y="155"/>
                </a:lnTo>
                <a:lnTo>
                  <a:pt x="676" y="155"/>
                </a:lnTo>
                <a:lnTo>
                  <a:pt x="676" y="154"/>
                </a:lnTo>
                <a:lnTo>
                  <a:pt x="677" y="154"/>
                </a:lnTo>
                <a:lnTo>
                  <a:pt x="677" y="154"/>
                </a:lnTo>
                <a:lnTo>
                  <a:pt x="678" y="155"/>
                </a:lnTo>
                <a:lnTo>
                  <a:pt x="678" y="155"/>
                </a:lnTo>
                <a:lnTo>
                  <a:pt x="679" y="155"/>
                </a:lnTo>
                <a:lnTo>
                  <a:pt x="679" y="154"/>
                </a:lnTo>
                <a:lnTo>
                  <a:pt x="680" y="153"/>
                </a:lnTo>
                <a:lnTo>
                  <a:pt x="680" y="153"/>
                </a:lnTo>
                <a:lnTo>
                  <a:pt x="680" y="153"/>
                </a:lnTo>
                <a:lnTo>
                  <a:pt x="681" y="153"/>
                </a:lnTo>
                <a:lnTo>
                  <a:pt x="682" y="153"/>
                </a:lnTo>
                <a:lnTo>
                  <a:pt x="682" y="152"/>
                </a:lnTo>
                <a:lnTo>
                  <a:pt x="683" y="152"/>
                </a:lnTo>
                <a:lnTo>
                  <a:pt x="683" y="152"/>
                </a:lnTo>
                <a:lnTo>
                  <a:pt x="683" y="152"/>
                </a:lnTo>
                <a:lnTo>
                  <a:pt x="684" y="152"/>
                </a:lnTo>
                <a:lnTo>
                  <a:pt x="684" y="152"/>
                </a:lnTo>
                <a:lnTo>
                  <a:pt x="685" y="152"/>
                </a:lnTo>
                <a:lnTo>
                  <a:pt x="685" y="152"/>
                </a:lnTo>
                <a:lnTo>
                  <a:pt x="686" y="152"/>
                </a:lnTo>
                <a:lnTo>
                  <a:pt x="686" y="152"/>
                </a:lnTo>
                <a:lnTo>
                  <a:pt x="687" y="151"/>
                </a:lnTo>
                <a:lnTo>
                  <a:pt x="687" y="151"/>
                </a:lnTo>
                <a:lnTo>
                  <a:pt x="688" y="151"/>
                </a:lnTo>
                <a:lnTo>
                  <a:pt x="688" y="151"/>
                </a:lnTo>
                <a:lnTo>
                  <a:pt x="688" y="151"/>
                </a:lnTo>
                <a:lnTo>
                  <a:pt x="689" y="152"/>
                </a:lnTo>
                <a:lnTo>
                  <a:pt x="689" y="153"/>
                </a:lnTo>
                <a:lnTo>
                  <a:pt x="690" y="153"/>
                </a:lnTo>
                <a:lnTo>
                  <a:pt x="691" y="153"/>
                </a:lnTo>
                <a:lnTo>
                  <a:pt x="691" y="153"/>
                </a:lnTo>
                <a:lnTo>
                  <a:pt x="691" y="152"/>
                </a:lnTo>
                <a:lnTo>
                  <a:pt x="692" y="152"/>
                </a:lnTo>
                <a:lnTo>
                  <a:pt x="692" y="152"/>
                </a:lnTo>
                <a:lnTo>
                  <a:pt x="693" y="152"/>
                </a:lnTo>
                <a:lnTo>
                  <a:pt x="693" y="152"/>
                </a:lnTo>
                <a:lnTo>
                  <a:pt x="694" y="151"/>
                </a:lnTo>
                <a:lnTo>
                  <a:pt x="694" y="150"/>
                </a:lnTo>
                <a:lnTo>
                  <a:pt x="695" y="149"/>
                </a:lnTo>
                <a:lnTo>
                  <a:pt x="695" y="148"/>
                </a:lnTo>
                <a:lnTo>
                  <a:pt x="696" y="147"/>
                </a:lnTo>
                <a:lnTo>
                  <a:pt x="696" y="146"/>
                </a:lnTo>
                <a:lnTo>
                  <a:pt x="697" y="146"/>
                </a:lnTo>
                <a:lnTo>
                  <a:pt x="697" y="146"/>
                </a:lnTo>
                <a:lnTo>
                  <a:pt x="697" y="145"/>
                </a:lnTo>
                <a:lnTo>
                  <a:pt x="698" y="152"/>
                </a:lnTo>
                <a:lnTo>
                  <a:pt x="698" y="152"/>
                </a:lnTo>
                <a:lnTo>
                  <a:pt x="699" y="152"/>
                </a:lnTo>
                <a:lnTo>
                  <a:pt x="700" y="152"/>
                </a:lnTo>
                <a:lnTo>
                  <a:pt x="700" y="151"/>
                </a:lnTo>
                <a:lnTo>
                  <a:pt x="700" y="152"/>
                </a:lnTo>
                <a:lnTo>
                  <a:pt x="701" y="152"/>
                </a:lnTo>
                <a:lnTo>
                  <a:pt x="701" y="153"/>
                </a:lnTo>
                <a:lnTo>
                  <a:pt x="702" y="153"/>
                </a:lnTo>
                <a:lnTo>
                  <a:pt x="702" y="153"/>
                </a:lnTo>
                <a:lnTo>
                  <a:pt x="703" y="153"/>
                </a:lnTo>
                <a:lnTo>
                  <a:pt x="703" y="152"/>
                </a:lnTo>
                <a:lnTo>
                  <a:pt x="704" y="150"/>
                </a:lnTo>
                <a:lnTo>
                  <a:pt x="704" y="147"/>
                </a:lnTo>
                <a:lnTo>
                  <a:pt x="705" y="146"/>
                </a:lnTo>
                <a:lnTo>
                  <a:pt x="705" y="145"/>
                </a:lnTo>
                <a:lnTo>
                  <a:pt x="705" y="144"/>
                </a:lnTo>
                <a:lnTo>
                  <a:pt x="706" y="144"/>
                </a:lnTo>
                <a:lnTo>
                  <a:pt x="706" y="144"/>
                </a:lnTo>
                <a:lnTo>
                  <a:pt x="707" y="145"/>
                </a:lnTo>
                <a:lnTo>
                  <a:pt x="707" y="146"/>
                </a:lnTo>
                <a:lnTo>
                  <a:pt x="708" y="147"/>
                </a:lnTo>
                <a:lnTo>
                  <a:pt x="708" y="148"/>
                </a:lnTo>
                <a:lnTo>
                  <a:pt x="709" y="149"/>
                </a:lnTo>
                <a:lnTo>
                  <a:pt x="709" y="149"/>
                </a:lnTo>
                <a:lnTo>
                  <a:pt x="710" y="149"/>
                </a:lnTo>
                <a:lnTo>
                  <a:pt x="710" y="148"/>
                </a:lnTo>
                <a:lnTo>
                  <a:pt x="711" y="148"/>
                </a:lnTo>
                <a:lnTo>
                  <a:pt x="711" y="148"/>
                </a:lnTo>
                <a:lnTo>
                  <a:pt x="712" y="147"/>
                </a:lnTo>
                <a:lnTo>
                  <a:pt x="712" y="146"/>
                </a:lnTo>
                <a:lnTo>
                  <a:pt x="713" y="145"/>
                </a:lnTo>
                <a:lnTo>
                  <a:pt x="713" y="145"/>
                </a:lnTo>
                <a:lnTo>
                  <a:pt x="714" y="145"/>
                </a:lnTo>
                <a:lnTo>
                  <a:pt x="714" y="145"/>
                </a:lnTo>
                <a:lnTo>
                  <a:pt x="714" y="145"/>
                </a:lnTo>
                <a:lnTo>
                  <a:pt x="715" y="145"/>
                </a:lnTo>
                <a:lnTo>
                  <a:pt x="715" y="145"/>
                </a:lnTo>
                <a:lnTo>
                  <a:pt x="716" y="145"/>
                </a:lnTo>
                <a:lnTo>
                  <a:pt x="716" y="144"/>
                </a:lnTo>
                <a:lnTo>
                  <a:pt x="717" y="144"/>
                </a:lnTo>
                <a:lnTo>
                  <a:pt x="717" y="146"/>
                </a:lnTo>
                <a:lnTo>
                  <a:pt x="718" y="147"/>
                </a:lnTo>
                <a:lnTo>
                  <a:pt x="718" y="148"/>
                </a:lnTo>
                <a:lnTo>
                  <a:pt x="719" y="147"/>
                </a:lnTo>
                <a:lnTo>
                  <a:pt x="719" y="149"/>
                </a:lnTo>
                <a:lnTo>
                  <a:pt x="720" y="149"/>
                </a:lnTo>
                <a:lnTo>
                  <a:pt x="720" y="149"/>
                </a:lnTo>
                <a:lnTo>
                  <a:pt x="720" y="149"/>
                </a:lnTo>
                <a:lnTo>
                  <a:pt x="721" y="149"/>
                </a:lnTo>
                <a:lnTo>
                  <a:pt x="722" y="149"/>
                </a:lnTo>
                <a:lnTo>
                  <a:pt x="722" y="149"/>
                </a:lnTo>
                <a:lnTo>
                  <a:pt x="723" y="149"/>
                </a:lnTo>
                <a:lnTo>
                  <a:pt x="723" y="148"/>
                </a:lnTo>
                <a:lnTo>
                  <a:pt x="723" y="148"/>
                </a:lnTo>
                <a:lnTo>
                  <a:pt x="724" y="148"/>
                </a:lnTo>
                <a:lnTo>
                  <a:pt x="724" y="148"/>
                </a:lnTo>
                <a:lnTo>
                  <a:pt x="725" y="148"/>
                </a:lnTo>
                <a:lnTo>
                  <a:pt x="725" y="143"/>
                </a:lnTo>
                <a:lnTo>
                  <a:pt x="726" y="143"/>
                </a:lnTo>
                <a:lnTo>
                  <a:pt x="726" y="144"/>
                </a:lnTo>
                <a:lnTo>
                  <a:pt x="727" y="145"/>
                </a:lnTo>
                <a:lnTo>
                  <a:pt x="727" y="145"/>
                </a:lnTo>
                <a:lnTo>
                  <a:pt x="728" y="145"/>
                </a:lnTo>
                <a:lnTo>
                  <a:pt x="728" y="144"/>
                </a:lnTo>
                <a:lnTo>
                  <a:pt x="728" y="144"/>
                </a:lnTo>
                <a:lnTo>
                  <a:pt x="729" y="144"/>
                </a:lnTo>
                <a:lnTo>
                  <a:pt x="729" y="144"/>
                </a:lnTo>
                <a:lnTo>
                  <a:pt x="730" y="144"/>
                </a:lnTo>
                <a:lnTo>
                  <a:pt x="731" y="144"/>
                </a:lnTo>
                <a:lnTo>
                  <a:pt x="731" y="144"/>
                </a:lnTo>
                <a:lnTo>
                  <a:pt x="731" y="145"/>
                </a:lnTo>
                <a:lnTo>
                  <a:pt x="732" y="145"/>
                </a:lnTo>
                <a:lnTo>
                  <a:pt x="732" y="146"/>
                </a:lnTo>
                <a:lnTo>
                  <a:pt x="733" y="147"/>
                </a:lnTo>
                <a:lnTo>
                  <a:pt x="733" y="148"/>
                </a:lnTo>
                <a:lnTo>
                  <a:pt x="734" y="148"/>
                </a:lnTo>
                <a:lnTo>
                  <a:pt x="734" y="148"/>
                </a:lnTo>
                <a:lnTo>
                  <a:pt x="735" y="148"/>
                </a:lnTo>
                <a:lnTo>
                  <a:pt x="735" y="149"/>
                </a:lnTo>
                <a:lnTo>
                  <a:pt x="736" y="149"/>
                </a:lnTo>
                <a:lnTo>
                  <a:pt x="736" y="149"/>
                </a:lnTo>
                <a:lnTo>
                  <a:pt x="737" y="149"/>
                </a:lnTo>
                <a:lnTo>
                  <a:pt x="737" y="149"/>
                </a:lnTo>
                <a:lnTo>
                  <a:pt x="737" y="149"/>
                </a:lnTo>
                <a:lnTo>
                  <a:pt x="738" y="149"/>
                </a:lnTo>
                <a:lnTo>
                  <a:pt x="738" y="149"/>
                </a:lnTo>
                <a:lnTo>
                  <a:pt x="739" y="149"/>
                </a:lnTo>
                <a:lnTo>
                  <a:pt x="740" y="149"/>
                </a:lnTo>
                <a:lnTo>
                  <a:pt x="740" y="149"/>
                </a:lnTo>
                <a:lnTo>
                  <a:pt x="740" y="149"/>
                </a:lnTo>
                <a:lnTo>
                  <a:pt x="741" y="149"/>
                </a:lnTo>
                <a:lnTo>
                  <a:pt x="741" y="149"/>
                </a:lnTo>
                <a:lnTo>
                  <a:pt x="742" y="148"/>
                </a:lnTo>
                <a:lnTo>
                  <a:pt x="742" y="148"/>
                </a:lnTo>
                <a:lnTo>
                  <a:pt x="743" y="148"/>
                </a:lnTo>
                <a:lnTo>
                  <a:pt x="743" y="150"/>
                </a:lnTo>
                <a:lnTo>
                  <a:pt x="744" y="150"/>
                </a:lnTo>
                <a:lnTo>
                  <a:pt x="744" y="150"/>
                </a:lnTo>
                <a:lnTo>
                  <a:pt x="745" y="150"/>
                </a:lnTo>
                <a:lnTo>
                  <a:pt x="745" y="149"/>
                </a:lnTo>
                <a:lnTo>
                  <a:pt x="746" y="147"/>
                </a:lnTo>
                <a:lnTo>
                  <a:pt x="746" y="144"/>
                </a:lnTo>
                <a:lnTo>
                  <a:pt x="746" y="142"/>
                </a:lnTo>
                <a:lnTo>
                  <a:pt x="747" y="142"/>
                </a:lnTo>
                <a:lnTo>
                  <a:pt x="747" y="142"/>
                </a:lnTo>
                <a:lnTo>
                  <a:pt x="748" y="145"/>
                </a:lnTo>
                <a:lnTo>
                  <a:pt x="748" y="146"/>
                </a:lnTo>
                <a:lnTo>
                  <a:pt x="749" y="149"/>
                </a:lnTo>
                <a:lnTo>
                  <a:pt x="749" y="151"/>
                </a:lnTo>
                <a:lnTo>
                  <a:pt x="750" y="152"/>
                </a:lnTo>
                <a:lnTo>
                  <a:pt x="750" y="152"/>
                </a:lnTo>
                <a:lnTo>
                  <a:pt x="751" y="153"/>
                </a:lnTo>
                <a:lnTo>
                  <a:pt x="751" y="153"/>
                </a:lnTo>
                <a:lnTo>
                  <a:pt x="752" y="153"/>
                </a:lnTo>
                <a:lnTo>
                  <a:pt x="752" y="153"/>
                </a:lnTo>
                <a:lnTo>
                  <a:pt x="753" y="152"/>
                </a:lnTo>
                <a:lnTo>
                  <a:pt x="753" y="152"/>
                </a:lnTo>
                <a:lnTo>
                  <a:pt x="754" y="152"/>
                </a:lnTo>
                <a:lnTo>
                  <a:pt x="754" y="153"/>
                </a:lnTo>
                <a:lnTo>
                  <a:pt x="754" y="154"/>
                </a:lnTo>
                <a:lnTo>
                  <a:pt x="755" y="155"/>
                </a:lnTo>
                <a:lnTo>
                  <a:pt x="755" y="155"/>
                </a:lnTo>
                <a:lnTo>
                  <a:pt x="756" y="155"/>
                </a:lnTo>
                <a:lnTo>
                  <a:pt x="756" y="154"/>
                </a:lnTo>
                <a:lnTo>
                  <a:pt x="757" y="155"/>
                </a:lnTo>
                <a:lnTo>
                  <a:pt x="757" y="154"/>
                </a:lnTo>
                <a:lnTo>
                  <a:pt x="758" y="154"/>
                </a:lnTo>
                <a:lnTo>
                  <a:pt x="758" y="154"/>
                </a:lnTo>
                <a:lnTo>
                  <a:pt x="759" y="154"/>
                </a:lnTo>
                <a:lnTo>
                  <a:pt x="759" y="154"/>
                </a:lnTo>
                <a:lnTo>
                  <a:pt x="760" y="154"/>
                </a:lnTo>
                <a:lnTo>
                  <a:pt x="760" y="154"/>
                </a:lnTo>
                <a:lnTo>
                  <a:pt x="760" y="154"/>
                </a:lnTo>
                <a:lnTo>
                  <a:pt x="761" y="154"/>
                </a:lnTo>
                <a:lnTo>
                  <a:pt x="762" y="154"/>
                </a:lnTo>
                <a:lnTo>
                  <a:pt x="762" y="154"/>
                </a:lnTo>
                <a:lnTo>
                  <a:pt x="763" y="154"/>
                </a:lnTo>
                <a:lnTo>
                  <a:pt x="763" y="154"/>
                </a:lnTo>
                <a:lnTo>
                  <a:pt x="763" y="152"/>
                </a:lnTo>
                <a:lnTo>
                  <a:pt x="764" y="153"/>
                </a:lnTo>
                <a:lnTo>
                  <a:pt x="764" y="153"/>
                </a:lnTo>
                <a:lnTo>
                  <a:pt x="765" y="154"/>
                </a:lnTo>
                <a:lnTo>
                  <a:pt x="765" y="154"/>
                </a:lnTo>
                <a:lnTo>
                  <a:pt x="766" y="153"/>
                </a:lnTo>
                <a:lnTo>
                  <a:pt x="766" y="153"/>
                </a:lnTo>
                <a:lnTo>
                  <a:pt x="767" y="153"/>
                </a:lnTo>
                <a:lnTo>
                  <a:pt x="767" y="153"/>
                </a:lnTo>
                <a:lnTo>
                  <a:pt x="768" y="153"/>
                </a:lnTo>
                <a:lnTo>
                  <a:pt x="768" y="153"/>
                </a:lnTo>
                <a:lnTo>
                  <a:pt x="769" y="155"/>
                </a:lnTo>
                <a:lnTo>
                  <a:pt x="769" y="156"/>
                </a:lnTo>
                <a:lnTo>
                  <a:pt x="769" y="156"/>
                </a:lnTo>
                <a:lnTo>
                  <a:pt x="770" y="156"/>
                </a:lnTo>
                <a:lnTo>
                  <a:pt x="771" y="156"/>
                </a:lnTo>
                <a:lnTo>
                  <a:pt x="771" y="156"/>
                </a:lnTo>
                <a:lnTo>
                  <a:pt x="771" y="156"/>
                </a:lnTo>
                <a:lnTo>
                  <a:pt x="772" y="156"/>
                </a:lnTo>
                <a:lnTo>
                  <a:pt x="772" y="156"/>
                </a:lnTo>
                <a:lnTo>
                  <a:pt x="773" y="156"/>
                </a:lnTo>
                <a:lnTo>
                  <a:pt x="773" y="156"/>
                </a:lnTo>
                <a:lnTo>
                  <a:pt x="774" y="156"/>
                </a:lnTo>
                <a:lnTo>
                  <a:pt x="774" y="156"/>
                </a:lnTo>
                <a:lnTo>
                  <a:pt x="775" y="156"/>
                </a:lnTo>
                <a:lnTo>
                  <a:pt x="775" y="156"/>
                </a:lnTo>
                <a:lnTo>
                  <a:pt x="776" y="156"/>
                </a:lnTo>
                <a:lnTo>
                  <a:pt x="776" y="157"/>
                </a:lnTo>
                <a:lnTo>
                  <a:pt x="777" y="157"/>
                </a:lnTo>
                <a:lnTo>
                  <a:pt x="777" y="157"/>
                </a:lnTo>
                <a:lnTo>
                  <a:pt x="777" y="157"/>
                </a:lnTo>
                <a:lnTo>
                  <a:pt x="778" y="157"/>
                </a:lnTo>
                <a:lnTo>
                  <a:pt x="778" y="157"/>
                </a:lnTo>
                <a:lnTo>
                  <a:pt x="779" y="157"/>
                </a:lnTo>
                <a:lnTo>
                  <a:pt x="780" y="157"/>
                </a:lnTo>
                <a:lnTo>
                  <a:pt x="780" y="157"/>
                </a:lnTo>
                <a:lnTo>
                  <a:pt x="780" y="157"/>
                </a:lnTo>
                <a:lnTo>
                  <a:pt x="781" y="157"/>
                </a:lnTo>
                <a:lnTo>
                  <a:pt x="781" y="157"/>
                </a:lnTo>
                <a:lnTo>
                  <a:pt x="782" y="157"/>
                </a:lnTo>
                <a:lnTo>
                  <a:pt x="782" y="156"/>
                </a:lnTo>
                <a:lnTo>
                  <a:pt x="783" y="155"/>
                </a:lnTo>
                <a:lnTo>
                  <a:pt x="783" y="155"/>
                </a:lnTo>
                <a:lnTo>
                  <a:pt x="784" y="155"/>
                </a:lnTo>
                <a:lnTo>
                  <a:pt x="784" y="153"/>
                </a:lnTo>
                <a:lnTo>
                  <a:pt x="785" y="152"/>
                </a:lnTo>
                <a:lnTo>
                  <a:pt x="785" y="151"/>
                </a:lnTo>
                <a:lnTo>
                  <a:pt x="786" y="150"/>
                </a:lnTo>
                <a:lnTo>
                  <a:pt x="786" y="149"/>
                </a:lnTo>
                <a:lnTo>
                  <a:pt x="786" y="148"/>
                </a:lnTo>
                <a:lnTo>
                  <a:pt x="787" y="148"/>
                </a:lnTo>
                <a:lnTo>
                  <a:pt x="787" y="147"/>
                </a:lnTo>
                <a:lnTo>
                  <a:pt x="788" y="147"/>
                </a:lnTo>
                <a:lnTo>
                  <a:pt x="789" y="147"/>
                </a:lnTo>
                <a:lnTo>
                  <a:pt x="789" y="148"/>
                </a:lnTo>
                <a:lnTo>
                  <a:pt x="789" y="147"/>
                </a:lnTo>
                <a:lnTo>
                  <a:pt x="790" y="148"/>
                </a:lnTo>
                <a:lnTo>
                  <a:pt x="790" y="148"/>
                </a:lnTo>
                <a:lnTo>
                  <a:pt x="791" y="149"/>
                </a:lnTo>
                <a:lnTo>
                  <a:pt x="791" y="149"/>
                </a:lnTo>
                <a:lnTo>
                  <a:pt x="792" y="148"/>
                </a:lnTo>
                <a:lnTo>
                  <a:pt x="792" y="148"/>
                </a:lnTo>
                <a:lnTo>
                  <a:pt x="793" y="148"/>
                </a:lnTo>
                <a:lnTo>
                  <a:pt x="793" y="148"/>
                </a:lnTo>
                <a:lnTo>
                  <a:pt x="794" y="148"/>
                </a:lnTo>
                <a:lnTo>
                  <a:pt x="794" y="148"/>
                </a:lnTo>
                <a:lnTo>
                  <a:pt x="794" y="147"/>
                </a:lnTo>
                <a:lnTo>
                  <a:pt x="795" y="147"/>
                </a:lnTo>
                <a:lnTo>
                  <a:pt x="795" y="147"/>
                </a:lnTo>
                <a:lnTo>
                  <a:pt x="796" y="147"/>
                </a:lnTo>
                <a:lnTo>
                  <a:pt x="796" y="147"/>
                </a:lnTo>
                <a:lnTo>
                  <a:pt x="797" y="147"/>
                </a:lnTo>
                <a:lnTo>
                  <a:pt x="797" y="147"/>
                </a:lnTo>
                <a:lnTo>
                  <a:pt x="798" y="146"/>
                </a:lnTo>
                <a:lnTo>
                  <a:pt x="798" y="146"/>
                </a:lnTo>
                <a:lnTo>
                  <a:pt x="799" y="146"/>
                </a:lnTo>
                <a:lnTo>
                  <a:pt x="799" y="148"/>
                </a:lnTo>
                <a:lnTo>
                  <a:pt x="800" y="148"/>
                </a:lnTo>
                <a:lnTo>
                  <a:pt x="800" y="148"/>
                </a:lnTo>
                <a:lnTo>
                  <a:pt x="801" y="148"/>
                </a:lnTo>
                <a:lnTo>
                  <a:pt x="801" y="148"/>
                </a:lnTo>
                <a:lnTo>
                  <a:pt x="802" y="148"/>
                </a:lnTo>
                <a:lnTo>
                  <a:pt x="802" y="148"/>
                </a:lnTo>
                <a:lnTo>
                  <a:pt x="803" y="149"/>
                </a:lnTo>
                <a:lnTo>
                  <a:pt x="803" y="149"/>
                </a:lnTo>
                <a:lnTo>
                  <a:pt x="803" y="150"/>
                </a:lnTo>
                <a:lnTo>
                  <a:pt x="804" y="150"/>
                </a:lnTo>
                <a:lnTo>
                  <a:pt x="804" y="152"/>
                </a:lnTo>
                <a:lnTo>
                  <a:pt x="805" y="153"/>
                </a:lnTo>
                <a:lnTo>
                  <a:pt x="805" y="155"/>
                </a:lnTo>
                <a:lnTo>
                  <a:pt x="806" y="154"/>
                </a:lnTo>
                <a:lnTo>
                  <a:pt x="806" y="154"/>
                </a:lnTo>
                <a:lnTo>
                  <a:pt x="807" y="153"/>
                </a:lnTo>
                <a:lnTo>
                  <a:pt x="807" y="153"/>
                </a:lnTo>
                <a:lnTo>
                  <a:pt x="808" y="153"/>
                </a:lnTo>
                <a:lnTo>
                  <a:pt x="808" y="153"/>
                </a:lnTo>
                <a:lnTo>
                  <a:pt x="809" y="153"/>
                </a:lnTo>
                <a:lnTo>
                  <a:pt x="809" y="152"/>
                </a:lnTo>
                <a:lnTo>
                  <a:pt x="809" y="153"/>
                </a:lnTo>
                <a:lnTo>
                  <a:pt x="810" y="155"/>
                </a:lnTo>
                <a:lnTo>
                  <a:pt x="811" y="155"/>
                </a:lnTo>
                <a:lnTo>
                  <a:pt x="811" y="155"/>
                </a:lnTo>
                <a:lnTo>
                  <a:pt x="812" y="155"/>
                </a:lnTo>
                <a:lnTo>
                  <a:pt x="812" y="155"/>
                </a:lnTo>
                <a:lnTo>
                  <a:pt x="812" y="155"/>
                </a:lnTo>
                <a:lnTo>
                  <a:pt x="813" y="155"/>
                </a:lnTo>
                <a:lnTo>
                  <a:pt x="813" y="155"/>
                </a:lnTo>
                <a:lnTo>
                  <a:pt x="814" y="154"/>
                </a:lnTo>
                <a:lnTo>
                  <a:pt x="814" y="154"/>
                </a:lnTo>
                <a:lnTo>
                  <a:pt x="815" y="154"/>
                </a:lnTo>
                <a:lnTo>
                  <a:pt x="815" y="154"/>
                </a:lnTo>
                <a:lnTo>
                  <a:pt x="816" y="154"/>
                </a:lnTo>
                <a:lnTo>
                  <a:pt x="816" y="154"/>
                </a:lnTo>
                <a:lnTo>
                  <a:pt x="817" y="154"/>
                </a:lnTo>
                <a:lnTo>
                  <a:pt x="817" y="154"/>
                </a:lnTo>
                <a:lnTo>
                  <a:pt x="817" y="154"/>
                </a:lnTo>
                <a:lnTo>
                  <a:pt x="818" y="153"/>
                </a:lnTo>
                <a:lnTo>
                  <a:pt x="818" y="154"/>
                </a:lnTo>
                <a:lnTo>
                  <a:pt x="819" y="154"/>
                </a:lnTo>
                <a:lnTo>
                  <a:pt x="820" y="154"/>
                </a:lnTo>
                <a:lnTo>
                  <a:pt x="820" y="153"/>
                </a:lnTo>
                <a:lnTo>
                  <a:pt x="820" y="153"/>
                </a:lnTo>
                <a:lnTo>
                  <a:pt x="821" y="154"/>
                </a:lnTo>
                <a:lnTo>
                  <a:pt x="821" y="154"/>
                </a:lnTo>
                <a:lnTo>
                  <a:pt x="822" y="154"/>
                </a:lnTo>
                <a:lnTo>
                  <a:pt x="822" y="154"/>
                </a:lnTo>
                <a:lnTo>
                  <a:pt x="823" y="154"/>
                </a:lnTo>
                <a:lnTo>
                  <a:pt x="823" y="153"/>
                </a:lnTo>
                <a:lnTo>
                  <a:pt x="824" y="153"/>
                </a:lnTo>
                <a:lnTo>
                  <a:pt x="824" y="154"/>
                </a:lnTo>
                <a:lnTo>
                  <a:pt x="825" y="153"/>
                </a:lnTo>
                <a:lnTo>
                  <a:pt x="825" y="152"/>
                </a:lnTo>
                <a:lnTo>
                  <a:pt x="826" y="152"/>
                </a:lnTo>
                <a:lnTo>
                  <a:pt x="826" y="153"/>
                </a:lnTo>
                <a:lnTo>
                  <a:pt x="826" y="153"/>
                </a:lnTo>
                <a:lnTo>
                  <a:pt x="827" y="153"/>
                </a:lnTo>
                <a:lnTo>
                  <a:pt x="827" y="153"/>
                </a:lnTo>
                <a:lnTo>
                  <a:pt x="828" y="153"/>
                </a:lnTo>
                <a:lnTo>
                  <a:pt x="829" y="153"/>
                </a:lnTo>
                <a:lnTo>
                  <a:pt x="829" y="153"/>
                </a:lnTo>
                <a:lnTo>
                  <a:pt x="829" y="154"/>
                </a:lnTo>
                <a:lnTo>
                  <a:pt x="830" y="154"/>
                </a:lnTo>
                <a:lnTo>
                  <a:pt x="830" y="155"/>
                </a:lnTo>
                <a:lnTo>
                  <a:pt x="831" y="154"/>
                </a:lnTo>
                <a:lnTo>
                  <a:pt x="831" y="154"/>
                </a:lnTo>
                <a:lnTo>
                  <a:pt x="832" y="155"/>
                </a:lnTo>
                <a:lnTo>
                  <a:pt x="832" y="155"/>
                </a:lnTo>
                <a:lnTo>
                  <a:pt x="833" y="155"/>
                </a:lnTo>
                <a:lnTo>
                  <a:pt x="833" y="155"/>
                </a:lnTo>
                <a:lnTo>
                  <a:pt x="834" y="155"/>
                </a:lnTo>
                <a:lnTo>
                  <a:pt x="834" y="155"/>
                </a:lnTo>
                <a:lnTo>
                  <a:pt x="835" y="156"/>
                </a:lnTo>
                <a:lnTo>
                  <a:pt x="835" y="155"/>
                </a:lnTo>
                <a:lnTo>
                  <a:pt x="835" y="155"/>
                </a:lnTo>
                <a:lnTo>
                  <a:pt x="836" y="155"/>
                </a:lnTo>
                <a:lnTo>
                  <a:pt x="836" y="155"/>
                </a:lnTo>
                <a:lnTo>
                  <a:pt x="837" y="155"/>
                </a:lnTo>
                <a:lnTo>
                  <a:pt x="837" y="155"/>
                </a:lnTo>
                <a:lnTo>
                  <a:pt x="838" y="155"/>
                </a:lnTo>
                <a:lnTo>
                  <a:pt x="838" y="155"/>
                </a:lnTo>
                <a:lnTo>
                  <a:pt x="839" y="155"/>
                </a:lnTo>
                <a:lnTo>
                  <a:pt x="839" y="154"/>
                </a:lnTo>
                <a:lnTo>
                  <a:pt x="840" y="154"/>
                </a:lnTo>
                <a:lnTo>
                  <a:pt x="840" y="154"/>
                </a:lnTo>
                <a:lnTo>
                  <a:pt x="841" y="154"/>
                </a:lnTo>
                <a:lnTo>
                  <a:pt x="841" y="154"/>
                </a:lnTo>
                <a:lnTo>
                  <a:pt x="842" y="154"/>
                </a:lnTo>
                <a:lnTo>
                  <a:pt x="842" y="154"/>
                </a:lnTo>
                <a:lnTo>
                  <a:pt x="843" y="154"/>
                </a:lnTo>
                <a:lnTo>
                  <a:pt x="843" y="154"/>
                </a:lnTo>
                <a:lnTo>
                  <a:pt x="843" y="154"/>
                </a:lnTo>
                <a:lnTo>
                  <a:pt x="844" y="155"/>
                </a:lnTo>
                <a:lnTo>
                  <a:pt x="844" y="155"/>
                </a:lnTo>
                <a:lnTo>
                  <a:pt x="845" y="155"/>
                </a:lnTo>
                <a:lnTo>
                  <a:pt x="845" y="155"/>
                </a:lnTo>
                <a:lnTo>
                  <a:pt x="846" y="155"/>
                </a:lnTo>
                <a:lnTo>
                  <a:pt x="846" y="155"/>
                </a:lnTo>
                <a:lnTo>
                  <a:pt x="847" y="155"/>
                </a:lnTo>
                <a:lnTo>
                  <a:pt x="847" y="155"/>
                </a:lnTo>
                <a:lnTo>
                  <a:pt x="848" y="156"/>
                </a:lnTo>
                <a:lnTo>
                  <a:pt x="848" y="155"/>
                </a:lnTo>
                <a:lnTo>
                  <a:pt x="849" y="156"/>
                </a:lnTo>
                <a:lnTo>
                  <a:pt x="849" y="156"/>
                </a:lnTo>
                <a:lnTo>
                  <a:pt x="849" y="156"/>
                </a:lnTo>
                <a:lnTo>
                  <a:pt x="850" y="156"/>
                </a:lnTo>
                <a:lnTo>
                  <a:pt x="851" y="156"/>
                </a:lnTo>
                <a:lnTo>
                  <a:pt x="851" y="156"/>
                </a:lnTo>
                <a:lnTo>
                  <a:pt x="852" y="156"/>
                </a:lnTo>
                <a:lnTo>
                  <a:pt x="852" y="156"/>
                </a:lnTo>
                <a:lnTo>
                  <a:pt x="852" y="156"/>
                </a:lnTo>
                <a:lnTo>
                  <a:pt x="853" y="155"/>
                </a:lnTo>
                <a:lnTo>
                  <a:pt x="853" y="155"/>
                </a:lnTo>
                <a:lnTo>
                  <a:pt x="854" y="155"/>
                </a:lnTo>
                <a:lnTo>
                  <a:pt x="854" y="155"/>
                </a:lnTo>
                <a:lnTo>
                  <a:pt x="855" y="156"/>
                </a:lnTo>
                <a:lnTo>
                  <a:pt x="855" y="157"/>
                </a:lnTo>
                <a:lnTo>
                  <a:pt x="856" y="156"/>
                </a:lnTo>
                <a:lnTo>
                  <a:pt x="856" y="156"/>
                </a:lnTo>
                <a:lnTo>
                  <a:pt x="857" y="157"/>
                </a:lnTo>
                <a:lnTo>
                  <a:pt x="857" y="157"/>
                </a:lnTo>
                <a:lnTo>
                  <a:pt x="857" y="156"/>
                </a:lnTo>
                <a:lnTo>
                  <a:pt x="858" y="156"/>
                </a:lnTo>
                <a:lnTo>
                  <a:pt x="858" y="156"/>
                </a:lnTo>
                <a:lnTo>
                  <a:pt x="859" y="158"/>
                </a:lnTo>
                <a:lnTo>
                  <a:pt x="860" y="157"/>
                </a:lnTo>
                <a:lnTo>
                  <a:pt x="860" y="156"/>
                </a:lnTo>
                <a:lnTo>
                  <a:pt x="860" y="156"/>
                </a:lnTo>
                <a:lnTo>
                  <a:pt x="861" y="156"/>
                </a:lnTo>
                <a:lnTo>
                  <a:pt x="861" y="156"/>
                </a:lnTo>
                <a:lnTo>
                  <a:pt x="862" y="155"/>
                </a:lnTo>
                <a:lnTo>
                  <a:pt x="862" y="155"/>
                </a:lnTo>
                <a:lnTo>
                  <a:pt x="863" y="154"/>
                </a:lnTo>
                <a:lnTo>
                  <a:pt x="863" y="153"/>
                </a:lnTo>
                <a:lnTo>
                  <a:pt x="864" y="153"/>
                </a:lnTo>
                <a:lnTo>
                  <a:pt x="864" y="153"/>
                </a:lnTo>
                <a:lnTo>
                  <a:pt x="865" y="153"/>
                </a:lnTo>
                <a:lnTo>
                  <a:pt x="865" y="153"/>
                </a:lnTo>
                <a:lnTo>
                  <a:pt x="866" y="154"/>
                </a:lnTo>
                <a:lnTo>
                  <a:pt x="866" y="155"/>
                </a:lnTo>
                <a:lnTo>
                  <a:pt x="866" y="155"/>
                </a:lnTo>
                <a:lnTo>
                  <a:pt x="867" y="155"/>
                </a:lnTo>
                <a:lnTo>
                  <a:pt x="867" y="155"/>
                </a:lnTo>
                <a:lnTo>
                  <a:pt x="868" y="155"/>
                </a:lnTo>
                <a:lnTo>
                  <a:pt x="869" y="155"/>
                </a:lnTo>
                <a:lnTo>
                  <a:pt x="869" y="155"/>
                </a:lnTo>
                <a:lnTo>
                  <a:pt x="869" y="155"/>
                </a:lnTo>
                <a:lnTo>
                  <a:pt x="870" y="155"/>
                </a:lnTo>
                <a:lnTo>
                  <a:pt x="870" y="154"/>
                </a:lnTo>
                <a:lnTo>
                  <a:pt x="871" y="154"/>
                </a:lnTo>
                <a:lnTo>
                  <a:pt x="871" y="154"/>
                </a:lnTo>
                <a:lnTo>
                  <a:pt x="872" y="154"/>
                </a:lnTo>
                <a:lnTo>
                  <a:pt x="872" y="154"/>
                </a:lnTo>
                <a:lnTo>
                  <a:pt x="873" y="154"/>
                </a:lnTo>
                <a:lnTo>
                  <a:pt x="873" y="154"/>
                </a:lnTo>
                <a:lnTo>
                  <a:pt x="874" y="155"/>
                </a:lnTo>
                <a:lnTo>
                  <a:pt x="874" y="155"/>
                </a:lnTo>
                <a:lnTo>
                  <a:pt x="875" y="155"/>
                </a:lnTo>
                <a:lnTo>
                  <a:pt x="875" y="156"/>
                </a:lnTo>
                <a:lnTo>
                  <a:pt x="875" y="156"/>
                </a:lnTo>
                <a:lnTo>
                  <a:pt x="876" y="156"/>
                </a:lnTo>
                <a:lnTo>
                  <a:pt x="876" y="156"/>
                </a:lnTo>
                <a:lnTo>
                  <a:pt x="877" y="156"/>
                </a:lnTo>
                <a:lnTo>
                  <a:pt x="878" y="155"/>
                </a:lnTo>
                <a:lnTo>
                  <a:pt x="878" y="155"/>
                </a:lnTo>
                <a:lnTo>
                  <a:pt x="878" y="153"/>
                </a:lnTo>
                <a:lnTo>
                  <a:pt x="879" y="153"/>
                </a:lnTo>
                <a:lnTo>
                  <a:pt x="879" y="153"/>
                </a:lnTo>
                <a:lnTo>
                  <a:pt x="880" y="153"/>
                </a:lnTo>
                <a:lnTo>
                  <a:pt x="880" y="153"/>
                </a:lnTo>
                <a:lnTo>
                  <a:pt x="881" y="153"/>
                </a:lnTo>
                <a:lnTo>
                  <a:pt x="881" y="152"/>
                </a:lnTo>
                <a:lnTo>
                  <a:pt x="882" y="152"/>
                </a:lnTo>
                <a:lnTo>
                  <a:pt x="882" y="152"/>
                </a:lnTo>
                <a:lnTo>
                  <a:pt x="883" y="152"/>
                </a:lnTo>
                <a:lnTo>
                  <a:pt x="883" y="151"/>
                </a:lnTo>
                <a:lnTo>
                  <a:pt x="883" y="151"/>
                </a:lnTo>
                <a:lnTo>
                  <a:pt x="884" y="150"/>
                </a:lnTo>
                <a:lnTo>
                  <a:pt x="884" y="151"/>
                </a:lnTo>
                <a:lnTo>
                  <a:pt x="885" y="151"/>
                </a:lnTo>
                <a:lnTo>
                  <a:pt x="885" y="151"/>
                </a:lnTo>
                <a:lnTo>
                  <a:pt x="886" y="152"/>
                </a:lnTo>
                <a:lnTo>
                  <a:pt x="886" y="151"/>
                </a:lnTo>
                <a:lnTo>
                  <a:pt x="887" y="151"/>
                </a:lnTo>
                <a:lnTo>
                  <a:pt x="887" y="151"/>
                </a:lnTo>
                <a:lnTo>
                  <a:pt x="888" y="151"/>
                </a:lnTo>
                <a:lnTo>
                  <a:pt x="888" y="152"/>
                </a:lnTo>
                <a:lnTo>
                  <a:pt x="889" y="152"/>
                </a:lnTo>
                <a:lnTo>
                  <a:pt x="889" y="152"/>
                </a:lnTo>
                <a:lnTo>
                  <a:pt x="890" y="152"/>
                </a:lnTo>
                <a:lnTo>
                  <a:pt x="890" y="150"/>
                </a:lnTo>
                <a:lnTo>
                  <a:pt x="891" y="150"/>
                </a:lnTo>
                <a:lnTo>
                  <a:pt x="891" y="151"/>
                </a:lnTo>
                <a:lnTo>
                  <a:pt x="892" y="151"/>
                </a:lnTo>
                <a:lnTo>
                  <a:pt x="892" y="151"/>
                </a:lnTo>
                <a:lnTo>
                  <a:pt x="892" y="152"/>
                </a:lnTo>
                <a:lnTo>
                  <a:pt x="893" y="152"/>
                </a:lnTo>
                <a:lnTo>
                  <a:pt x="893" y="152"/>
                </a:lnTo>
                <a:lnTo>
                  <a:pt x="894" y="152"/>
                </a:lnTo>
                <a:lnTo>
                  <a:pt x="894" y="152"/>
                </a:lnTo>
                <a:lnTo>
                  <a:pt x="895" y="152"/>
                </a:lnTo>
                <a:lnTo>
                  <a:pt x="895" y="152"/>
                </a:lnTo>
                <a:lnTo>
                  <a:pt x="896" y="151"/>
                </a:lnTo>
                <a:lnTo>
                  <a:pt x="896" y="151"/>
                </a:lnTo>
                <a:lnTo>
                  <a:pt x="897" y="150"/>
                </a:lnTo>
                <a:lnTo>
                  <a:pt x="897" y="151"/>
                </a:lnTo>
                <a:lnTo>
                  <a:pt x="898" y="151"/>
                </a:lnTo>
                <a:lnTo>
                  <a:pt x="898" y="152"/>
                </a:lnTo>
                <a:lnTo>
                  <a:pt x="898" y="151"/>
                </a:lnTo>
                <a:lnTo>
                  <a:pt x="899" y="152"/>
                </a:lnTo>
                <a:lnTo>
                  <a:pt x="900" y="152"/>
                </a:lnTo>
                <a:lnTo>
                  <a:pt x="900" y="152"/>
                </a:lnTo>
                <a:lnTo>
                  <a:pt x="900" y="152"/>
                </a:lnTo>
                <a:lnTo>
                  <a:pt x="901" y="151"/>
                </a:lnTo>
                <a:lnTo>
                  <a:pt x="901" y="156"/>
                </a:lnTo>
                <a:lnTo>
                  <a:pt x="902" y="157"/>
                </a:lnTo>
                <a:lnTo>
                  <a:pt x="902" y="158"/>
                </a:lnTo>
                <a:lnTo>
                  <a:pt x="903" y="158"/>
                </a:lnTo>
                <a:lnTo>
                  <a:pt x="903" y="158"/>
                </a:lnTo>
                <a:lnTo>
                  <a:pt x="904" y="157"/>
                </a:lnTo>
                <a:lnTo>
                  <a:pt x="904" y="157"/>
                </a:lnTo>
                <a:lnTo>
                  <a:pt x="905" y="157"/>
                </a:lnTo>
                <a:lnTo>
                  <a:pt x="905" y="157"/>
                </a:lnTo>
                <a:lnTo>
                  <a:pt x="906" y="156"/>
                </a:lnTo>
                <a:lnTo>
                  <a:pt x="906" y="158"/>
                </a:lnTo>
                <a:lnTo>
                  <a:pt x="906" y="158"/>
                </a:lnTo>
                <a:lnTo>
                  <a:pt x="907" y="158"/>
                </a:lnTo>
                <a:lnTo>
                  <a:pt x="907" y="159"/>
                </a:lnTo>
                <a:lnTo>
                  <a:pt x="908" y="160"/>
                </a:lnTo>
                <a:lnTo>
                  <a:pt x="909" y="160"/>
                </a:lnTo>
                <a:lnTo>
                  <a:pt x="909" y="161"/>
                </a:lnTo>
                <a:lnTo>
                  <a:pt x="909" y="161"/>
                </a:lnTo>
                <a:lnTo>
                  <a:pt x="910" y="161"/>
                </a:lnTo>
                <a:lnTo>
                  <a:pt x="910" y="161"/>
                </a:lnTo>
                <a:lnTo>
                  <a:pt x="911" y="160"/>
                </a:lnTo>
                <a:lnTo>
                  <a:pt x="911" y="158"/>
                </a:lnTo>
                <a:lnTo>
                  <a:pt x="912" y="157"/>
                </a:lnTo>
                <a:lnTo>
                  <a:pt x="912" y="156"/>
                </a:lnTo>
                <a:lnTo>
                  <a:pt x="913" y="156"/>
                </a:lnTo>
                <a:lnTo>
                  <a:pt x="913" y="156"/>
                </a:lnTo>
                <a:lnTo>
                  <a:pt x="914" y="155"/>
                </a:lnTo>
                <a:lnTo>
                  <a:pt x="914" y="155"/>
                </a:lnTo>
                <a:lnTo>
                  <a:pt x="915" y="155"/>
                </a:lnTo>
                <a:lnTo>
                  <a:pt x="915" y="154"/>
                </a:lnTo>
                <a:lnTo>
                  <a:pt x="915" y="154"/>
                </a:lnTo>
                <a:lnTo>
                  <a:pt x="916" y="153"/>
                </a:lnTo>
                <a:lnTo>
                  <a:pt x="916" y="153"/>
                </a:lnTo>
                <a:lnTo>
                  <a:pt x="917" y="152"/>
                </a:lnTo>
                <a:lnTo>
                  <a:pt x="918" y="152"/>
                </a:lnTo>
                <a:lnTo>
                  <a:pt x="918" y="152"/>
                </a:lnTo>
                <a:lnTo>
                  <a:pt x="918" y="152"/>
                </a:lnTo>
                <a:lnTo>
                  <a:pt x="919" y="152"/>
                </a:lnTo>
                <a:lnTo>
                  <a:pt x="919" y="153"/>
                </a:lnTo>
                <a:lnTo>
                  <a:pt x="920" y="153"/>
                </a:lnTo>
                <a:lnTo>
                  <a:pt x="920" y="154"/>
                </a:lnTo>
                <a:lnTo>
                  <a:pt x="921" y="154"/>
                </a:lnTo>
                <a:lnTo>
                  <a:pt x="921" y="154"/>
                </a:lnTo>
                <a:lnTo>
                  <a:pt x="922" y="153"/>
                </a:lnTo>
                <a:lnTo>
                  <a:pt x="922" y="154"/>
                </a:lnTo>
                <a:lnTo>
                  <a:pt x="923" y="154"/>
                </a:lnTo>
                <a:lnTo>
                  <a:pt x="923" y="155"/>
                </a:lnTo>
                <a:lnTo>
                  <a:pt x="923" y="155"/>
                </a:lnTo>
                <a:lnTo>
                  <a:pt x="924" y="155"/>
                </a:lnTo>
                <a:lnTo>
                  <a:pt x="924" y="156"/>
                </a:lnTo>
                <a:lnTo>
                  <a:pt x="925" y="156"/>
                </a:lnTo>
                <a:lnTo>
                  <a:pt x="925" y="157"/>
                </a:lnTo>
                <a:lnTo>
                  <a:pt x="926" y="157"/>
                </a:lnTo>
                <a:lnTo>
                  <a:pt x="926" y="157"/>
                </a:lnTo>
                <a:lnTo>
                  <a:pt x="927" y="157"/>
                </a:lnTo>
                <a:lnTo>
                  <a:pt x="927" y="158"/>
                </a:lnTo>
                <a:lnTo>
                  <a:pt x="928" y="158"/>
                </a:lnTo>
                <a:lnTo>
                  <a:pt x="928" y="158"/>
                </a:lnTo>
                <a:lnTo>
                  <a:pt x="929" y="158"/>
                </a:lnTo>
                <a:lnTo>
                  <a:pt x="929" y="158"/>
                </a:lnTo>
                <a:lnTo>
                  <a:pt x="930" y="158"/>
                </a:lnTo>
                <a:lnTo>
                  <a:pt x="930" y="158"/>
                </a:lnTo>
                <a:lnTo>
                  <a:pt x="931" y="158"/>
                </a:lnTo>
                <a:lnTo>
                  <a:pt x="931" y="158"/>
                </a:lnTo>
                <a:lnTo>
                  <a:pt x="932" y="158"/>
                </a:lnTo>
                <a:lnTo>
                  <a:pt x="932" y="158"/>
                </a:lnTo>
                <a:lnTo>
                  <a:pt x="932" y="158"/>
                </a:lnTo>
                <a:lnTo>
                  <a:pt x="933" y="158"/>
                </a:lnTo>
                <a:lnTo>
                  <a:pt x="933" y="158"/>
                </a:lnTo>
                <a:lnTo>
                  <a:pt x="934" y="158"/>
                </a:lnTo>
                <a:lnTo>
                  <a:pt x="934" y="157"/>
                </a:lnTo>
                <a:lnTo>
                  <a:pt x="935" y="157"/>
                </a:lnTo>
                <a:lnTo>
                  <a:pt x="935" y="157"/>
                </a:lnTo>
                <a:lnTo>
                  <a:pt x="936" y="157"/>
                </a:lnTo>
                <a:lnTo>
                  <a:pt x="936" y="157"/>
                </a:lnTo>
                <a:lnTo>
                  <a:pt x="937" y="157"/>
                </a:lnTo>
                <a:lnTo>
                  <a:pt x="937" y="157"/>
                </a:lnTo>
                <a:lnTo>
                  <a:pt x="938" y="157"/>
                </a:lnTo>
                <a:lnTo>
                  <a:pt x="938" y="157"/>
                </a:lnTo>
                <a:lnTo>
                  <a:pt x="938" y="157"/>
                </a:lnTo>
                <a:lnTo>
                  <a:pt x="939" y="157"/>
                </a:lnTo>
                <a:lnTo>
                  <a:pt x="940" y="157"/>
                </a:lnTo>
                <a:lnTo>
                  <a:pt x="940" y="157"/>
                </a:lnTo>
                <a:lnTo>
                  <a:pt x="941" y="156"/>
                </a:lnTo>
                <a:lnTo>
                  <a:pt x="941" y="155"/>
                </a:lnTo>
                <a:lnTo>
                  <a:pt x="941" y="153"/>
                </a:lnTo>
                <a:lnTo>
                  <a:pt x="942" y="153"/>
                </a:lnTo>
                <a:lnTo>
                  <a:pt x="942" y="151"/>
                </a:lnTo>
                <a:lnTo>
                  <a:pt x="943" y="151"/>
                </a:lnTo>
                <a:lnTo>
                  <a:pt x="943" y="150"/>
                </a:lnTo>
                <a:lnTo>
                  <a:pt x="944" y="150"/>
                </a:lnTo>
                <a:lnTo>
                  <a:pt x="944" y="149"/>
                </a:lnTo>
                <a:lnTo>
                  <a:pt x="945" y="149"/>
                </a:lnTo>
                <a:lnTo>
                  <a:pt x="945" y="148"/>
                </a:lnTo>
                <a:lnTo>
                  <a:pt x="946" y="143"/>
                </a:lnTo>
                <a:lnTo>
                  <a:pt x="946" y="141"/>
                </a:lnTo>
                <a:lnTo>
                  <a:pt x="946" y="140"/>
                </a:lnTo>
                <a:lnTo>
                  <a:pt x="947" y="141"/>
                </a:lnTo>
                <a:lnTo>
                  <a:pt x="947" y="141"/>
                </a:lnTo>
                <a:lnTo>
                  <a:pt x="948" y="140"/>
                </a:lnTo>
                <a:lnTo>
                  <a:pt x="949" y="139"/>
                </a:lnTo>
                <a:lnTo>
                  <a:pt x="949" y="139"/>
                </a:lnTo>
                <a:lnTo>
                  <a:pt x="949" y="139"/>
                </a:lnTo>
                <a:lnTo>
                  <a:pt x="950" y="139"/>
                </a:lnTo>
                <a:lnTo>
                  <a:pt x="950" y="137"/>
                </a:lnTo>
                <a:lnTo>
                  <a:pt x="951" y="137"/>
                </a:lnTo>
                <a:lnTo>
                  <a:pt x="951" y="136"/>
                </a:lnTo>
                <a:lnTo>
                  <a:pt x="952" y="136"/>
                </a:lnTo>
                <a:lnTo>
                  <a:pt x="952" y="136"/>
                </a:lnTo>
                <a:lnTo>
                  <a:pt x="953" y="136"/>
                </a:lnTo>
                <a:lnTo>
                  <a:pt x="953" y="136"/>
                </a:lnTo>
                <a:lnTo>
                  <a:pt x="954" y="135"/>
                </a:lnTo>
                <a:lnTo>
                  <a:pt x="954" y="135"/>
                </a:lnTo>
                <a:lnTo>
                  <a:pt x="955" y="135"/>
                </a:lnTo>
                <a:lnTo>
                  <a:pt x="955" y="135"/>
                </a:lnTo>
                <a:lnTo>
                  <a:pt x="955" y="135"/>
                </a:lnTo>
                <a:lnTo>
                  <a:pt x="956" y="135"/>
                </a:lnTo>
                <a:lnTo>
                  <a:pt x="956" y="134"/>
                </a:lnTo>
                <a:lnTo>
                  <a:pt x="957" y="136"/>
                </a:lnTo>
                <a:lnTo>
                  <a:pt x="958" y="136"/>
                </a:lnTo>
                <a:lnTo>
                  <a:pt x="958" y="135"/>
                </a:lnTo>
                <a:lnTo>
                  <a:pt x="958" y="135"/>
                </a:lnTo>
                <a:lnTo>
                  <a:pt x="959" y="135"/>
                </a:lnTo>
                <a:lnTo>
                  <a:pt x="959" y="135"/>
                </a:lnTo>
                <a:lnTo>
                  <a:pt x="960" y="135"/>
                </a:lnTo>
                <a:lnTo>
                  <a:pt x="960" y="135"/>
                </a:lnTo>
                <a:lnTo>
                  <a:pt x="961" y="135"/>
                </a:lnTo>
                <a:lnTo>
                  <a:pt x="961" y="135"/>
                </a:lnTo>
                <a:lnTo>
                  <a:pt x="962" y="135"/>
                </a:lnTo>
                <a:lnTo>
                  <a:pt x="962" y="135"/>
                </a:lnTo>
                <a:lnTo>
                  <a:pt x="963" y="135"/>
                </a:lnTo>
                <a:lnTo>
                  <a:pt x="963" y="136"/>
                </a:lnTo>
                <a:lnTo>
                  <a:pt x="964" y="138"/>
                </a:lnTo>
                <a:lnTo>
                  <a:pt x="964" y="139"/>
                </a:lnTo>
                <a:lnTo>
                  <a:pt x="964" y="138"/>
                </a:lnTo>
                <a:lnTo>
                  <a:pt x="965" y="138"/>
                </a:lnTo>
                <a:lnTo>
                  <a:pt x="965" y="138"/>
                </a:lnTo>
                <a:lnTo>
                  <a:pt x="966" y="137"/>
                </a:lnTo>
                <a:lnTo>
                  <a:pt x="966" y="136"/>
                </a:lnTo>
                <a:lnTo>
                  <a:pt x="967" y="136"/>
                </a:lnTo>
                <a:lnTo>
                  <a:pt x="967" y="138"/>
                </a:lnTo>
                <a:lnTo>
                  <a:pt x="968" y="138"/>
                </a:lnTo>
                <a:lnTo>
                  <a:pt x="968" y="141"/>
                </a:lnTo>
                <a:lnTo>
                  <a:pt x="969" y="141"/>
                </a:lnTo>
                <a:lnTo>
                  <a:pt x="969" y="144"/>
                </a:lnTo>
                <a:lnTo>
                  <a:pt x="970" y="144"/>
                </a:lnTo>
                <a:lnTo>
                  <a:pt x="970" y="143"/>
                </a:lnTo>
                <a:lnTo>
                  <a:pt x="971" y="146"/>
                </a:lnTo>
                <a:lnTo>
                  <a:pt x="971" y="147"/>
                </a:lnTo>
                <a:lnTo>
                  <a:pt x="972" y="147"/>
                </a:lnTo>
                <a:lnTo>
                  <a:pt x="972" y="149"/>
                </a:lnTo>
                <a:lnTo>
                  <a:pt x="972" y="148"/>
                </a:lnTo>
                <a:lnTo>
                  <a:pt x="973" y="149"/>
                </a:lnTo>
                <a:lnTo>
                  <a:pt x="973" y="149"/>
                </a:lnTo>
                <a:lnTo>
                  <a:pt x="974" y="149"/>
                </a:lnTo>
                <a:lnTo>
                  <a:pt x="974" y="149"/>
                </a:lnTo>
                <a:lnTo>
                  <a:pt x="975" y="149"/>
                </a:lnTo>
                <a:lnTo>
                  <a:pt x="975" y="149"/>
                </a:lnTo>
                <a:lnTo>
                  <a:pt x="976" y="149"/>
                </a:lnTo>
                <a:lnTo>
                  <a:pt x="976" y="149"/>
                </a:lnTo>
                <a:lnTo>
                  <a:pt x="977" y="149"/>
                </a:lnTo>
                <a:lnTo>
                  <a:pt x="977" y="149"/>
                </a:lnTo>
                <a:lnTo>
                  <a:pt x="978" y="149"/>
                </a:lnTo>
                <a:lnTo>
                  <a:pt x="978" y="149"/>
                </a:lnTo>
                <a:lnTo>
                  <a:pt x="979" y="148"/>
                </a:lnTo>
                <a:lnTo>
                  <a:pt x="979" y="148"/>
                </a:lnTo>
                <a:lnTo>
                  <a:pt x="980" y="151"/>
                </a:lnTo>
                <a:lnTo>
                  <a:pt x="980" y="151"/>
                </a:lnTo>
                <a:lnTo>
                  <a:pt x="981" y="151"/>
                </a:lnTo>
                <a:lnTo>
                  <a:pt x="981" y="151"/>
                </a:lnTo>
                <a:lnTo>
                  <a:pt x="981" y="151"/>
                </a:lnTo>
                <a:lnTo>
                  <a:pt x="982" y="151"/>
                </a:lnTo>
                <a:lnTo>
                  <a:pt x="982" y="151"/>
                </a:lnTo>
                <a:lnTo>
                  <a:pt x="983" y="152"/>
                </a:lnTo>
                <a:lnTo>
                  <a:pt x="983" y="153"/>
                </a:lnTo>
                <a:lnTo>
                  <a:pt x="984" y="153"/>
                </a:lnTo>
                <a:lnTo>
                  <a:pt x="984" y="153"/>
                </a:lnTo>
                <a:lnTo>
                  <a:pt x="985" y="154"/>
                </a:lnTo>
                <a:lnTo>
                  <a:pt x="985" y="154"/>
                </a:lnTo>
                <a:lnTo>
                  <a:pt x="986" y="153"/>
                </a:lnTo>
                <a:lnTo>
                  <a:pt x="986" y="153"/>
                </a:lnTo>
                <a:lnTo>
                  <a:pt x="986" y="152"/>
                </a:lnTo>
                <a:lnTo>
                  <a:pt x="987" y="152"/>
                </a:lnTo>
                <a:lnTo>
                  <a:pt x="987" y="152"/>
                </a:lnTo>
                <a:lnTo>
                  <a:pt x="988" y="152"/>
                </a:lnTo>
                <a:lnTo>
                  <a:pt x="989" y="152"/>
                </a:lnTo>
                <a:lnTo>
                  <a:pt x="989" y="154"/>
                </a:lnTo>
                <a:lnTo>
                  <a:pt x="989" y="154"/>
                </a:lnTo>
                <a:lnTo>
                  <a:pt x="990" y="154"/>
                </a:lnTo>
                <a:lnTo>
                  <a:pt x="990" y="155"/>
                </a:lnTo>
                <a:lnTo>
                  <a:pt x="991" y="155"/>
                </a:lnTo>
                <a:lnTo>
                  <a:pt x="991" y="154"/>
                </a:lnTo>
                <a:lnTo>
                  <a:pt x="992" y="154"/>
                </a:lnTo>
                <a:lnTo>
                  <a:pt x="992" y="154"/>
                </a:lnTo>
                <a:lnTo>
                  <a:pt x="993" y="156"/>
                </a:lnTo>
                <a:lnTo>
                  <a:pt x="993" y="155"/>
                </a:lnTo>
                <a:lnTo>
                  <a:pt x="994" y="155"/>
                </a:lnTo>
                <a:lnTo>
                  <a:pt x="994" y="155"/>
                </a:lnTo>
                <a:lnTo>
                  <a:pt x="995" y="155"/>
                </a:lnTo>
                <a:lnTo>
                  <a:pt x="995" y="155"/>
                </a:lnTo>
                <a:lnTo>
                  <a:pt x="995" y="155"/>
                </a:lnTo>
                <a:lnTo>
                  <a:pt x="996" y="155"/>
                </a:lnTo>
                <a:lnTo>
                  <a:pt x="996" y="155"/>
                </a:lnTo>
                <a:lnTo>
                  <a:pt x="997" y="155"/>
                </a:lnTo>
                <a:lnTo>
                  <a:pt x="998" y="154"/>
                </a:lnTo>
                <a:lnTo>
                  <a:pt x="998" y="154"/>
                </a:lnTo>
                <a:lnTo>
                  <a:pt x="998" y="154"/>
                </a:lnTo>
                <a:lnTo>
                  <a:pt x="999" y="154"/>
                </a:lnTo>
                <a:lnTo>
                  <a:pt x="999" y="154"/>
                </a:lnTo>
                <a:lnTo>
                  <a:pt x="1000" y="154"/>
                </a:lnTo>
                <a:lnTo>
                  <a:pt x="1000" y="154"/>
                </a:lnTo>
                <a:lnTo>
                  <a:pt x="1001" y="154"/>
                </a:lnTo>
                <a:lnTo>
                  <a:pt x="1001" y="154"/>
                </a:lnTo>
                <a:lnTo>
                  <a:pt x="1002" y="154"/>
                </a:lnTo>
                <a:lnTo>
                  <a:pt x="1002" y="155"/>
                </a:lnTo>
                <a:lnTo>
                  <a:pt x="1003" y="155"/>
                </a:lnTo>
                <a:lnTo>
                  <a:pt x="1003" y="155"/>
                </a:lnTo>
                <a:lnTo>
                  <a:pt x="1004" y="155"/>
                </a:lnTo>
                <a:lnTo>
                  <a:pt x="1004" y="155"/>
                </a:lnTo>
                <a:lnTo>
                  <a:pt x="1004" y="155"/>
                </a:lnTo>
                <a:lnTo>
                  <a:pt x="1005" y="155"/>
                </a:lnTo>
                <a:lnTo>
                  <a:pt x="1005" y="155"/>
                </a:lnTo>
                <a:lnTo>
                  <a:pt x="1006" y="156"/>
                </a:lnTo>
                <a:lnTo>
                  <a:pt x="1007" y="155"/>
                </a:lnTo>
                <a:lnTo>
                  <a:pt x="1007" y="156"/>
                </a:lnTo>
                <a:lnTo>
                  <a:pt x="1007" y="156"/>
                </a:lnTo>
                <a:lnTo>
                  <a:pt x="1008" y="156"/>
                </a:lnTo>
                <a:lnTo>
                  <a:pt x="1008" y="156"/>
                </a:lnTo>
                <a:lnTo>
                  <a:pt x="1009" y="156"/>
                </a:lnTo>
                <a:lnTo>
                  <a:pt x="1009" y="156"/>
                </a:lnTo>
                <a:lnTo>
                  <a:pt x="1010" y="156"/>
                </a:lnTo>
                <a:lnTo>
                  <a:pt x="1010" y="156"/>
                </a:lnTo>
                <a:lnTo>
                  <a:pt x="1011" y="156"/>
                </a:lnTo>
                <a:lnTo>
                  <a:pt x="1011" y="155"/>
                </a:lnTo>
                <a:lnTo>
                  <a:pt x="1012" y="155"/>
                </a:lnTo>
                <a:lnTo>
                  <a:pt x="1012" y="155"/>
                </a:lnTo>
                <a:lnTo>
                  <a:pt x="1012" y="155"/>
                </a:lnTo>
                <a:lnTo>
                  <a:pt x="1013" y="156"/>
                </a:lnTo>
                <a:lnTo>
                  <a:pt x="1013" y="157"/>
                </a:lnTo>
                <a:lnTo>
                  <a:pt x="1014" y="156"/>
                </a:lnTo>
                <a:lnTo>
                  <a:pt x="1014" y="156"/>
                </a:lnTo>
                <a:lnTo>
                  <a:pt x="1015" y="157"/>
                </a:lnTo>
                <a:lnTo>
                  <a:pt x="1015" y="157"/>
                </a:lnTo>
                <a:lnTo>
                  <a:pt x="1016" y="156"/>
                </a:lnTo>
                <a:lnTo>
                  <a:pt x="1016" y="156"/>
                </a:lnTo>
                <a:lnTo>
                  <a:pt x="1017" y="156"/>
                </a:lnTo>
                <a:lnTo>
                  <a:pt x="1017" y="158"/>
                </a:lnTo>
                <a:lnTo>
                  <a:pt x="1018" y="157"/>
                </a:lnTo>
                <a:lnTo>
                  <a:pt x="1018" y="156"/>
                </a:lnTo>
                <a:lnTo>
                  <a:pt x="1019" y="156"/>
                </a:lnTo>
                <a:lnTo>
                  <a:pt x="1019" y="156"/>
                </a:lnTo>
                <a:lnTo>
                  <a:pt x="1020" y="156"/>
                </a:lnTo>
                <a:lnTo>
                  <a:pt x="1020" y="155"/>
                </a:lnTo>
                <a:lnTo>
                  <a:pt x="1021" y="155"/>
                </a:lnTo>
                <a:lnTo>
                  <a:pt x="1021" y="154"/>
                </a:lnTo>
                <a:lnTo>
                  <a:pt x="1021" y="153"/>
                </a:lnTo>
                <a:lnTo>
                  <a:pt x="1022" y="153"/>
                </a:lnTo>
                <a:lnTo>
                  <a:pt x="1022" y="153"/>
                </a:lnTo>
                <a:lnTo>
                  <a:pt x="1023" y="153"/>
                </a:lnTo>
                <a:lnTo>
                  <a:pt x="1023" y="153"/>
                </a:lnTo>
                <a:lnTo>
                  <a:pt x="1024" y="154"/>
                </a:lnTo>
                <a:lnTo>
                  <a:pt x="1024" y="155"/>
                </a:lnTo>
                <a:lnTo>
                  <a:pt x="1025" y="155"/>
                </a:lnTo>
                <a:lnTo>
                  <a:pt x="1025" y="155"/>
                </a:lnTo>
                <a:lnTo>
                  <a:pt x="1026" y="155"/>
                </a:lnTo>
                <a:lnTo>
                  <a:pt x="1026" y="155"/>
                </a:lnTo>
                <a:lnTo>
                  <a:pt x="1027" y="155"/>
                </a:lnTo>
                <a:lnTo>
                  <a:pt x="1027" y="155"/>
                </a:lnTo>
                <a:lnTo>
                  <a:pt x="1028" y="155"/>
                </a:lnTo>
                <a:lnTo>
                  <a:pt x="1028" y="155"/>
                </a:lnTo>
                <a:lnTo>
                  <a:pt x="1029" y="154"/>
                </a:lnTo>
                <a:lnTo>
                  <a:pt x="1029" y="154"/>
                </a:lnTo>
                <a:lnTo>
                  <a:pt x="1030" y="154"/>
                </a:lnTo>
                <a:lnTo>
                  <a:pt x="1030" y="154"/>
                </a:lnTo>
                <a:lnTo>
                  <a:pt x="1030" y="154"/>
                </a:lnTo>
                <a:lnTo>
                  <a:pt x="1031" y="154"/>
                </a:lnTo>
                <a:lnTo>
                  <a:pt x="1031" y="154"/>
                </a:lnTo>
                <a:lnTo>
                  <a:pt x="1032" y="155"/>
                </a:lnTo>
                <a:lnTo>
                  <a:pt x="1032" y="155"/>
                </a:lnTo>
                <a:lnTo>
                  <a:pt x="1033" y="155"/>
                </a:lnTo>
                <a:lnTo>
                  <a:pt x="1033" y="155"/>
                </a:lnTo>
                <a:lnTo>
                  <a:pt x="1034" y="155"/>
                </a:lnTo>
                <a:lnTo>
                  <a:pt x="1034" y="155"/>
                </a:lnTo>
                <a:lnTo>
                  <a:pt x="1035" y="155"/>
                </a:lnTo>
                <a:lnTo>
                  <a:pt x="1035" y="154"/>
                </a:lnTo>
                <a:lnTo>
                  <a:pt x="1035" y="154"/>
                </a:lnTo>
                <a:lnTo>
                  <a:pt x="1036" y="154"/>
                </a:lnTo>
                <a:lnTo>
                  <a:pt x="1036" y="153"/>
                </a:lnTo>
                <a:lnTo>
                  <a:pt x="1037" y="153"/>
                </a:lnTo>
                <a:lnTo>
                  <a:pt x="1038" y="152"/>
                </a:lnTo>
                <a:lnTo>
                  <a:pt x="1038" y="152"/>
                </a:lnTo>
                <a:lnTo>
                  <a:pt x="1038" y="152"/>
                </a:lnTo>
                <a:lnTo>
                  <a:pt x="1039" y="152"/>
                </a:lnTo>
                <a:lnTo>
                  <a:pt x="1039" y="152"/>
                </a:lnTo>
                <a:lnTo>
                  <a:pt x="1040" y="152"/>
                </a:lnTo>
                <a:lnTo>
                  <a:pt x="1040" y="152"/>
                </a:lnTo>
                <a:lnTo>
                  <a:pt x="1041" y="151"/>
                </a:lnTo>
                <a:lnTo>
                  <a:pt x="1041" y="151"/>
                </a:lnTo>
                <a:lnTo>
                  <a:pt x="1042" y="151"/>
                </a:lnTo>
                <a:lnTo>
                  <a:pt x="1042" y="150"/>
                </a:lnTo>
                <a:lnTo>
                  <a:pt x="1043" y="151"/>
                </a:lnTo>
                <a:lnTo>
                  <a:pt x="1043" y="151"/>
                </a:lnTo>
                <a:lnTo>
                  <a:pt x="1044" y="151"/>
                </a:lnTo>
                <a:lnTo>
                  <a:pt x="1044" y="152"/>
                </a:lnTo>
                <a:lnTo>
                  <a:pt x="1044" y="151"/>
                </a:lnTo>
                <a:lnTo>
                  <a:pt x="1045" y="151"/>
                </a:lnTo>
                <a:lnTo>
                  <a:pt x="1045" y="151"/>
                </a:lnTo>
                <a:lnTo>
                  <a:pt x="1046" y="151"/>
                </a:lnTo>
                <a:lnTo>
                  <a:pt x="1047" y="152"/>
                </a:lnTo>
                <a:lnTo>
                  <a:pt x="1047" y="152"/>
                </a:lnTo>
                <a:lnTo>
                  <a:pt x="1047" y="152"/>
                </a:lnTo>
                <a:lnTo>
                  <a:pt x="1048" y="152"/>
                </a:lnTo>
                <a:lnTo>
                  <a:pt x="1048" y="150"/>
                </a:lnTo>
                <a:lnTo>
                  <a:pt x="1049" y="150"/>
                </a:lnTo>
                <a:lnTo>
                  <a:pt x="1049" y="150"/>
                </a:lnTo>
                <a:lnTo>
                  <a:pt x="1050" y="150"/>
                </a:lnTo>
                <a:lnTo>
                  <a:pt x="1050" y="151"/>
                </a:lnTo>
                <a:lnTo>
                  <a:pt x="1051" y="152"/>
                </a:lnTo>
                <a:lnTo>
                  <a:pt x="1051" y="152"/>
                </a:lnTo>
                <a:lnTo>
                  <a:pt x="1052" y="152"/>
                </a:lnTo>
                <a:lnTo>
                  <a:pt x="1052" y="152"/>
                </a:lnTo>
                <a:lnTo>
                  <a:pt x="1052" y="152"/>
                </a:lnTo>
                <a:lnTo>
                  <a:pt x="1053" y="152"/>
                </a:lnTo>
                <a:lnTo>
                  <a:pt x="1053" y="152"/>
                </a:lnTo>
                <a:lnTo>
                  <a:pt x="1054" y="151"/>
                </a:lnTo>
                <a:lnTo>
                  <a:pt x="1054" y="151"/>
                </a:lnTo>
                <a:lnTo>
                  <a:pt x="1055" y="150"/>
                </a:lnTo>
                <a:lnTo>
                  <a:pt x="1055" y="150"/>
                </a:lnTo>
                <a:lnTo>
                  <a:pt x="1056" y="150"/>
                </a:lnTo>
                <a:lnTo>
                  <a:pt x="1056" y="150"/>
                </a:lnTo>
                <a:lnTo>
                  <a:pt x="1057" y="150"/>
                </a:lnTo>
                <a:lnTo>
                  <a:pt x="1057" y="150"/>
                </a:lnTo>
                <a:lnTo>
                  <a:pt x="1058" y="150"/>
                </a:lnTo>
                <a:lnTo>
                  <a:pt x="1058" y="150"/>
                </a:lnTo>
                <a:lnTo>
                  <a:pt x="1059" y="150"/>
                </a:lnTo>
                <a:lnTo>
                  <a:pt x="1059" y="150"/>
                </a:lnTo>
                <a:lnTo>
                  <a:pt x="1060" y="151"/>
                </a:lnTo>
                <a:lnTo>
                  <a:pt x="1060" y="151"/>
                </a:lnTo>
                <a:lnTo>
                  <a:pt x="1061" y="150"/>
                </a:lnTo>
                <a:lnTo>
                  <a:pt x="1061" y="150"/>
                </a:lnTo>
                <a:lnTo>
                  <a:pt x="1061" y="149"/>
                </a:lnTo>
                <a:lnTo>
                  <a:pt x="1062" y="150"/>
                </a:lnTo>
                <a:lnTo>
                  <a:pt x="1062" y="149"/>
                </a:lnTo>
                <a:lnTo>
                  <a:pt x="1063" y="148"/>
                </a:lnTo>
                <a:lnTo>
                  <a:pt x="1063" y="148"/>
                </a:lnTo>
                <a:lnTo>
                  <a:pt x="1064" y="149"/>
                </a:lnTo>
                <a:lnTo>
                  <a:pt x="1064" y="149"/>
                </a:lnTo>
                <a:lnTo>
                  <a:pt x="1065" y="150"/>
                </a:lnTo>
                <a:lnTo>
                  <a:pt x="1065" y="151"/>
                </a:lnTo>
                <a:lnTo>
                  <a:pt x="1066" y="152"/>
                </a:lnTo>
                <a:lnTo>
                  <a:pt x="1066" y="152"/>
                </a:lnTo>
                <a:lnTo>
                  <a:pt x="1067" y="152"/>
                </a:lnTo>
                <a:lnTo>
                  <a:pt x="1067" y="153"/>
                </a:lnTo>
                <a:lnTo>
                  <a:pt x="1068" y="153"/>
                </a:lnTo>
                <a:lnTo>
                  <a:pt x="1068" y="153"/>
                </a:lnTo>
                <a:lnTo>
                  <a:pt x="1069" y="153"/>
                </a:lnTo>
                <a:lnTo>
                  <a:pt x="1069" y="152"/>
                </a:lnTo>
                <a:lnTo>
                  <a:pt x="1070" y="152"/>
                </a:lnTo>
                <a:lnTo>
                  <a:pt x="1070" y="151"/>
                </a:lnTo>
                <a:lnTo>
                  <a:pt x="1070" y="151"/>
                </a:lnTo>
                <a:lnTo>
                  <a:pt x="1071" y="153"/>
                </a:lnTo>
                <a:lnTo>
                  <a:pt x="1071" y="154"/>
                </a:lnTo>
                <a:lnTo>
                  <a:pt x="1072" y="154"/>
                </a:lnTo>
                <a:lnTo>
                  <a:pt x="1072" y="154"/>
                </a:lnTo>
                <a:lnTo>
                  <a:pt x="1073" y="154"/>
                </a:lnTo>
                <a:lnTo>
                  <a:pt x="1073" y="154"/>
                </a:lnTo>
                <a:lnTo>
                  <a:pt x="1074" y="154"/>
                </a:lnTo>
                <a:lnTo>
                  <a:pt x="1074" y="155"/>
                </a:lnTo>
                <a:lnTo>
                  <a:pt x="1075" y="155"/>
                </a:lnTo>
                <a:lnTo>
                  <a:pt x="1075" y="154"/>
                </a:lnTo>
                <a:lnTo>
                  <a:pt x="1075" y="155"/>
                </a:lnTo>
                <a:lnTo>
                  <a:pt x="1076" y="155"/>
                </a:lnTo>
                <a:lnTo>
                  <a:pt x="1076" y="155"/>
                </a:lnTo>
                <a:lnTo>
                  <a:pt x="1077" y="155"/>
                </a:lnTo>
                <a:lnTo>
                  <a:pt x="1078" y="155"/>
                </a:lnTo>
                <a:lnTo>
                  <a:pt x="1078" y="155"/>
                </a:lnTo>
                <a:lnTo>
                  <a:pt x="1078" y="155"/>
                </a:lnTo>
                <a:lnTo>
                  <a:pt x="1079" y="154"/>
                </a:lnTo>
                <a:lnTo>
                  <a:pt x="1079" y="154"/>
                </a:lnTo>
                <a:lnTo>
                  <a:pt x="1080" y="153"/>
                </a:lnTo>
                <a:lnTo>
                  <a:pt x="1080" y="154"/>
                </a:lnTo>
                <a:lnTo>
                  <a:pt x="1081" y="154"/>
                </a:lnTo>
                <a:lnTo>
                  <a:pt x="1081" y="155"/>
                </a:lnTo>
                <a:lnTo>
                  <a:pt x="1082" y="156"/>
                </a:lnTo>
                <a:lnTo>
                  <a:pt x="1082" y="156"/>
                </a:lnTo>
                <a:lnTo>
                  <a:pt x="1083" y="156"/>
                </a:lnTo>
                <a:lnTo>
                  <a:pt x="1083" y="156"/>
                </a:lnTo>
                <a:lnTo>
                  <a:pt x="1084" y="157"/>
                </a:lnTo>
                <a:lnTo>
                  <a:pt x="1084" y="157"/>
                </a:lnTo>
                <a:lnTo>
                  <a:pt x="1084" y="157"/>
                </a:lnTo>
                <a:lnTo>
                  <a:pt x="1085" y="157"/>
                </a:lnTo>
                <a:lnTo>
                  <a:pt x="1085" y="158"/>
                </a:lnTo>
                <a:lnTo>
                  <a:pt x="1086" y="158"/>
                </a:lnTo>
                <a:lnTo>
                  <a:pt x="1087" y="158"/>
                </a:lnTo>
                <a:lnTo>
                  <a:pt x="1087" y="158"/>
                </a:lnTo>
                <a:lnTo>
                  <a:pt x="1087" y="158"/>
                </a:lnTo>
                <a:lnTo>
                  <a:pt x="1088" y="158"/>
                </a:lnTo>
                <a:lnTo>
                  <a:pt x="1088" y="158"/>
                </a:lnTo>
                <a:lnTo>
                  <a:pt x="1089" y="158"/>
                </a:lnTo>
                <a:lnTo>
                  <a:pt x="1089" y="158"/>
                </a:lnTo>
                <a:lnTo>
                  <a:pt x="1090" y="158"/>
                </a:lnTo>
                <a:lnTo>
                  <a:pt x="1090" y="158"/>
                </a:lnTo>
                <a:lnTo>
                  <a:pt x="1091" y="158"/>
                </a:lnTo>
                <a:lnTo>
                  <a:pt x="1091" y="158"/>
                </a:lnTo>
                <a:lnTo>
                  <a:pt x="1092" y="158"/>
                </a:lnTo>
                <a:lnTo>
                  <a:pt x="1092" y="158"/>
                </a:lnTo>
                <a:lnTo>
                  <a:pt x="1093" y="156"/>
                </a:lnTo>
                <a:lnTo>
                  <a:pt x="1093" y="155"/>
                </a:lnTo>
                <a:lnTo>
                  <a:pt x="1093" y="155"/>
                </a:lnTo>
                <a:lnTo>
                  <a:pt x="1094" y="155"/>
                </a:lnTo>
                <a:lnTo>
                  <a:pt x="1094" y="155"/>
                </a:lnTo>
                <a:lnTo>
                  <a:pt x="1095" y="155"/>
                </a:lnTo>
                <a:lnTo>
                  <a:pt x="1095" y="155"/>
                </a:lnTo>
                <a:lnTo>
                  <a:pt x="1096" y="155"/>
                </a:lnTo>
                <a:lnTo>
                  <a:pt x="1096" y="155"/>
                </a:lnTo>
                <a:lnTo>
                  <a:pt x="1097" y="155"/>
                </a:lnTo>
                <a:lnTo>
                  <a:pt x="1097" y="155"/>
                </a:lnTo>
                <a:lnTo>
                  <a:pt x="1098" y="156"/>
                </a:lnTo>
                <a:lnTo>
                  <a:pt x="1098" y="155"/>
                </a:lnTo>
                <a:lnTo>
                  <a:pt x="1099" y="155"/>
                </a:lnTo>
                <a:lnTo>
                  <a:pt x="1099" y="155"/>
                </a:lnTo>
                <a:lnTo>
                  <a:pt x="1100" y="155"/>
                </a:lnTo>
                <a:lnTo>
                  <a:pt x="1100" y="155"/>
                </a:lnTo>
                <a:lnTo>
                  <a:pt x="1101" y="155"/>
                </a:lnTo>
                <a:lnTo>
                  <a:pt x="1101" y="155"/>
                </a:lnTo>
                <a:lnTo>
                  <a:pt x="1101" y="155"/>
                </a:lnTo>
                <a:lnTo>
                  <a:pt x="1102" y="156"/>
                </a:lnTo>
                <a:lnTo>
                  <a:pt x="1102" y="156"/>
                </a:lnTo>
                <a:lnTo>
                  <a:pt x="1103" y="156"/>
                </a:lnTo>
                <a:lnTo>
                  <a:pt x="1103" y="156"/>
                </a:lnTo>
                <a:lnTo>
                  <a:pt x="1104" y="156"/>
                </a:lnTo>
                <a:lnTo>
                  <a:pt x="1104" y="156"/>
                </a:lnTo>
                <a:lnTo>
                  <a:pt x="1105" y="156"/>
                </a:lnTo>
                <a:lnTo>
                  <a:pt x="1105" y="156"/>
                </a:lnTo>
                <a:lnTo>
                  <a:pt x="1106" y="158"/>
                </a:lnTo>
                <a:lnTo>
                  <a:pt x="1106" y="158"/>
                </a:lnTo>
                <a:lnTo>
                  <a:pt x="1107" y="158"/>
                </a:lnTo>
                <a:lnTo>
                  <a:pt x="1107" y="158"/>
                </a:lnTo>
                <a:lnTo>
                  <a:pt x="1108" y="158"/>
                </a:lnTo>
                <a:lnTo>
                  <a:pt x="1108" y="158"/>
                </a:lnTo>
                <a:lnTo>
                  <a:pt x="1109" y="158"/>
                </a:lnTo>
                <a:lnTo>
                  <a:pt x="1109" y="158"/>
                </a:lnTo>
                <a:lnTo>
                  <a:pt x="1110" y="157"/>
                </a:lnTo>
                <a:lnTo>
                  <a:pt x="1110" y="157"/>
                </a:lnTo>
                <a:lnTo>
                  <a:pt x="1110" y="157"/>
                </a:lnTo>
                <a:lnTo>
                  <a:pt x="1111" y="157"/>
                </a:lnTo>
                <a:lnTo>
                  <a:pt x="1111" y="157"/>
                </a:lnTo>
                <a:lnTo>
                  <a:pt x="1112" y="157"/>
                </a:lnTo>
                <a:lnTo>
                  <a:pt x="1112" y="157"/>
                </a:lnTo>
                <a:lnTo>
                  <a:pt x="1113" y="157"/>
                </a:lnTo>
                <a:lnTo>
                  <a:pt x="1113" y="157"/>
                </a:lnTo>
                <a:lnTo>
                  <a:pt x="1114" y="157"/>
                </a:lnTo>
                <a:lnTo>
                  <a:pt x="1114" y="157"/>
                </a:lnTo>
                <a:lnTo>
                  <a:pt x="1115" y="157"/>
                </a:lnTo>
                <a:lnTo>
                  <a:pt x="1115" y="157"/>
                </a:lnTo>
                <a:lnTo>
                  <a:pt x="1116" y="157"/>
                </a:lnTo>
                <a:lnTo>
                  <a:pt x="1116" y="157"/>
                </a:lnTo>
                <a:lnTo>
                  <a:pt x="1117" y="157"/>
                </a:lnTo>
                <a:lnTo>
                  <a:pt x="1117" y="157"/>
                </a:lnTo>
                <a:lnTo>
                  <a:pt x="1118" y="157"/>
                </a:lnTo>
                <a:lnTo>
                  <a:pt x="1118" y="158"/>
                </a:lnTo>
                <a:lnTo>
                  <a:pt x="1118" y="158"/>
                </a:lnTo>
                <a:lnTo>
                  <a:pt x="1119" y="158"/>
                </a:lnTo>
                <a:lnTo>
                  <a:pt x="1119" y="157"/>
                </a:lnTo>
                <a:lnTo>
                  <a:pt x="1120" y="157"/>
                </a:lnTo>
                <a:lnTo>
                  <a:pt x="1120" y="157"/>
                </a:lnTo>
                <a:lnTo>
                  <a:pt x="1121" y="157"/>
                </a:lnTo>
                <a:lnTo>
                  <a:pt x="1121" y="155"/>
                </a:lnTo>
                <a:lnTo>
                  <a:pt x="1122" y="154"/>
                </a:lnTo>
                <a:lnTo>
                  <a:pt x="1122" y="153"/>
                </a:lnTo>
                <a:lnTo>
                  <a:pt x="1123" y="152"/>
                </a:lnTo>
                <a:lnTo>
                  <a:pt x="1123" y="151"/>
                </a:lnTo>
                <a:lnTo>
                  <a:pt x="1124" y="151"/>
                </a:lnTo>
                <a:lnTo>
                  <a:pt x="1124" y="150"/>
                </a:lnTo>
                <a:lnTo>
                  <a:pt x="1124" y="151"/>
                </a:lnTo>
                <a:lnTo>
                  <a:pt x="1125" y="151"/>
                </a:lnTo>
                <a:lnTo>
                  <a:pt x="1125" y="150"/>
                </a:lnTo>
                <a:lnTo>
                  <a:pt x="1126" y="150"/>
                </a:lnTo>
                <a:lnTo>
                  <a:pt x="1127" y="150"/>
                </a:lnTo>
                <a:lnTo>
                  <a:pt x="1127" y="149"/>
                </a:lnTo>
                <a:lnTo>
                  <a:pt x="1127" y="151"/>
                </a:lnTo>
                <a:lnTo>
                  <a:pt x="1128" y="150"/>
                </a:lnTo>
                <a:lnTo>
                  <a:pt x="1128" y="151"/>
                </a:lnTo>
                <a:lnTo>
                  <a:pt x="1129" y="150"/>
                </a:lnTo>
                <a:lnTo>
                  <a:pt x="1129" y="152"/>
                </a:lnTo>
                <a:lnTo>
                  <a:pt x="1130" y="152"/>
                </a:lnTo>
                <a:lnTo>
                  <a:pt x="1130" y="151"/>
                </a:lnTo>
                <a:lnTo>
                  <a:pt x="1131" y="151"/>
                </a:lnTo>
                <a:lnTo>
                  <a:pt x="1131" y="150"/>
                </a:lnTo>
                <a:lnTo>
                  <a:pt x="1132" y="150"/>
                </a:lnTo>
                <a:lnTo>
                  <a:pt x="1132" y="150"/>
                </a:lnTo>
                <a:lnTo>
                  <a:pt x="1133" y="150"/>
                </a:lnTo>
                <a:lnTo>
                  <a:pt x="1133" y="150"/>
                </a:lnTo>
                <a:lnTo>
                  <a:pt x="1133" y="150"/>
                </a:lnTo>
                <a:lnTo>
                  <a:pt x="1134" y="150"/>
                </a:lnTo>
                <a:lnTo>
                  <a:pt x="1134" y="150"/>
                </a:lnTo>
                <a:lnTo>
                  <a:pt x="1135" y="150"/>
                </a:lnTo>
                <a:lnTo>
                  <a:pt x="1136" y="150"/>
                </a:lnTo>
                <a:lnTo>
                  <a:pt x="1136" y="150"/>
                </a:lnTo>
                <a:lnTo>
                  <a:pt x="1136" y="150"/>
                </a:lnTo>
                <a:lnTo>
                  <a:pt x="1137" y="150"/>
                </a:lnTo>
                <a:lnTo>
                  <a:pt x="1137" y="149"/>
                </a:lnTo>
                <a:lnTo>
                  <a:pt x="1138" y="151"/>
                </a:lnTo>
                <a:lnTo>
                  <a:pt x="1138" y="151"/>
                </a:lnTo>
                <a:lnTo>
                  <a:pt x="1139" y="151"/>
                </a:lnTo>
                <a:lnTo>
                  <a:pt x="1139" y="151"/>
                </a:lnTo>
                <a:lnTo>
                  <a:pt x="1140" y="151"/>
                </a:lnTo>
                <a:lnTo>
                  <a:pt x="1140" y="151"/>
                </a:lnTo>
                <a:lnTo>
                  <a:pt x="1141" y="151"/>
                </a:lnTo>
                <a:lnTo>
                  <a:pt x="1141" y="152"/>
                </a:lnTo>
                <a:lnTo>
                  <a:pt x="1141" y="153"/>
                </a:lnTo>
                <a:lnTo>
                  <a:pt x="1142" y="153"/>
                </a:lnTo>
                <a:lnTo>
                  <a:pt x="1142" y="153"/>
                </a:lnTo>
                <a:lnTo>
                  <a:pt x="1143" y="154"/>
                </a:lnTo>
                <a:lnTo>
                  <a:pt x="1143" y="154"/>
                </a:lnTo>
                <a:lnTo>
                  <a:pt x="1144" y="153"/>
                </a:lnTo>
                <a:lnTo>
                  <a:pt x="1144" y="152"/>
                </a:lnTo>
                <a:lnTo>
                  <a:pt x="1145" y="152"/>
                </a:lnTo>
                <a:lnTo>
                  <a:pt x="1145" y="152"/>
                </a:lnTo>
                <a:lnTo>
                  <a:pt x="1146" y="152"/>
                </a:lnTo>
                <a:lnTo>
                  <a:pt x="1146" y="152"/>
                </a:lnTo>
                <a:lnTo>
                  <a:pt x="1147" y="152"/>
                </a:lnTo>
                <a:lnTo>
                  <a:pt x="1147" y="154"/>
                </a:lnTo>
                <a:lnTo>
                  <a:pt x="1148" y="154"/>
                </a:lnTo>
                <a:lnTo>
                  <a:pt x="1148" y="153"/>
                </a:lnTo>
                <a:lnTo>
                  <a:pt x="1149" y="152"/>
                </a:lnTo>
                <a:lnTo>
                  <a:pt x="1149" y="152"/>
                </a:lnTo>
                <a:lnTo>
                  <a:pt x="1150" y="152"/>
                </a:lnTo>
                <a:lnTo>
                  <a:pt x="1150" y="152"/>
                </a:lnTo>
                <a:lnTo>
                  <a:pt x="1150" y="152"/>
                </a:lnTo>
                <a:lnTo>
                  <a:pt x="1151" y="152"/>
                </a:lnTo>
                <a:lnTo>
                  <a:pt x="1151" y="152"/>
                </a:lnTo>
                <a:lnTo>
                  <a:pt x="1152" y="150"/>
                </a:lnTo>
                <a:lnTo>
                  <a:pt x="1152" y="151"/>
                </a:lnTo>
                <a:lnTo>
                  <a:pt x="1153" y="149"/>
                </a:lnTo>
                <a:lnTo>
                  <a:pt x="1153" y="149"/>
                </a:lnTo>
                <a:lnTo>
                  <a:pt x="1154" y="149"/>
                </a:lnTo>
                <a:lnTo>
                  <a:pt x="1154" y="149"/>
                </a:lnTo>
                <a:lnTo>
                  <a:pt x="1155" y="149"/>
                </a:lnTo>
                <a:lnTo>
                  <a:pt x="1155" y="148"/>
                </a:lnTo>
                <a:lnTo>
                  <a:pt x="1156" y="148"/>
                </a:lnTo>
                <a:lnTo>
                  <a:pt x="1156" y="147"/>
                </a:lnTo>
                <a:lnTo>
                  <a:pt x="1157" y="147"/>
                </a:lnTo>
                <a:lnTo>
                  <a:pt x="1157" y="147"/>
                </a:lnTo>
                <a:lnTo>
                  <a:pt x="1158" y="148"/>
                </a:lnTo>
                <a:lnTo>
                  <a:pt x="1158" y="149"/>
                </a:lnTo>
                <a:lnTo>
                  <a:pt x="1159" y="149"/>
                </a:lnTo>
                <a:lnTo>
                  <a:pt x="1159" y="149"/>
                </a:lnTo>
                <a:lnTo>
                  <a:pt x="1159" y="149"/>
                </a:lnTo>
                <a:lnTo>
                  <a:pt x="1160" y="149"/>
                </a:lnTo>
                <a:lnTo>
                  <a:pt x="1160" y="149"/>
                </a:lnTo>
                <a:lnTo>
                  <a:pt x="1161" y="148"/>
                </a:lnTo>
                <a:lnTo>
                  <a:pt x="1161" y="147"/>
                </a:lnTo>
                <a:lnTo>
                  <a:pt x="1162" y="145"/>
                </a:lnTo>
                <a:lnTo>
                  <a:pt x="1162" y="145"/>
                </a:lnTo>
                <a:lnTo>
                  <a:pt x="1163" y="145"/>
                </a:lnTo>
                <a:lnTo>
                  <a:pt x="1163" y="145"/>
                </a:lnTo>
                <a:lnTo>
                  <a:pt x="1164" y="145"/>
                </a:lnTo>
                <a:lnTo>
                  <a:pt x="1164" y="145"/>
                </a:lnTo>
                <a:lnTo>
                  <a:pt x="1164" y="144"/>
                </a:lnTo>
                <a:lnTo>
                  <a:pt x="1165" y="144"/>
                </a:lnTo>
                <a:lnTo>
                  <a:pt x="1165" y="144"/>
                </a:lnTo>
                <a:lnTo>
                  <a:pt x="1166" y="144"/>
                </a:lnTo>
                <a:lnTo>
                  <a:pt x="1167" y="144"/>
                </a:lnTo>
                <a:lnTo>
                  <a:pt x="1167" y="145"/>
                </a:lnTo>
                <a:lnTo>
                  <a:pt x="1167" y="145"/>
                </a:lnTo>
                <a:lnTo>
                  <a:pt x="1168" y="145"/>
                </a:lnTo>
                <a:lnTo>
                  <a:pt x="1168" y="145"/>
                </a:lnTo>
                <a:lnTo>
                  <a:pt x="1169" y="144"/>
                </a:lnTo>
                <a:lnTo>
                  <a:pt x="1169" y="144"/>
                </a:lnTo>
                <a:lnTo>
                  <a:pt x="1170" y="143"/>
                </a:lnTo>
                <a:lnTo>
                  <a:pt x="1170" y="141"/>
                </a:lnTo>
                <a:lnTo>
                  <a:pt x="1171" y="139"/>
                </a:lnTo>
                <a:lnTo>
                  <a:pt x="1171" y="137"/>
                </a:lnTo>
                <a:lnTo>
                  <a:pt x="1172" y="136"/>
                </a:lnTo>
                <a:lnTo>
                  <a:pt x="1172" y="136"/>
                </a:lnTo>
                <a:lnTo>
                  <a:pt x="1173" y="141"/>
                </a:lnTo>
                <a:lnTo>
                  <a:pt x="1173" y="138"/>
                </a:lnTo>
                <a:lnTo>
                  <a:pt x="1173" y="135"/>
                </a:lnTo>
                <a:lnTo>
                  <a:pt x="1174" y="133"/>
                </a:lnTo>
                <a:lnTo>
                  <a:pt x="1174" y="134"/>
                </a:lnTo>
                <a:lnTo>
                  <a:pt x="1175" y="138"/>
                </a:lnTo>
                <a:lnTo>
                  <a:pt x="1176" y="142"/>
                </a:lnTo>
                <a:lnTo>
                  <a:pt x="1176" y="146"/>
                </a:lnTo>
                <a:lnTo>
                  <a:pt x="1176" y="148"/>
                </a:lnTo>
                <a:lnTo>
                  <a:pt x="1177" y="149"/>
                </a:lnTo>
                <a:lnTo>
                  <a:pt x="1177" y="149"/>
                </a:lnTo>
                <a:lnTo>
                  <a:pt x="1178" y="149"/>
                </a:lnTo>
                <a:lnTo>
                  <a:pt x="1178" y="148"/>
                </a:lnTo>
                <a:lnTo>
                  <a:pt x="1179" y="147"/>
                </a:lnTo>
                <a:lnTo>
                  <a:pt x="1179" y="146"/>
                </a:lnTo>
                <a:lnTo>
                  <a:pt x="1180" y="146"/>
                </a:lnTo>
                <a:lnTo>
                  <a:pt x="1180" y="145"/>
                </a:lnTo>
                <a:lnTo>
                  <a:pt x="1181" y="145"/>
                </a:lnTo>
                <a:lnTo>
                  <a:pt x="1181" y="146"/>
                </a:lnTo>
                <a:lnTo>
                  <a:pt x="1181" y="147"/>
                </a:lnTo>
                <a:lnTo>
                  <a:pt x="1182" y="149"/>
                </a:lnTo>
                <a:lnTo>
                  <a:pt x="1182" y="149"/>
                </a:lnTo>
                <a:lnTo>
                  <a:pt x="1183" y="151"/>
                </a:lnTo>
                <a:lnTo>
                  <a:pt x="1183" y="151"/>
                </a:lnTo>
                <a:lnTo>
                  <a:pt x="1184" y="152"/>
                </a:lnTo>
                <a:lnTo>
                  <a:pt x="1184" y="152"/>
                </a:lnTo>
                <a:lnTo>
                  <a:pt x="1185" y="152"/>
                </a:lnTo>
                <a:lnTo>
                  <a:pt x="1185" y="152"/>
                </a:lnTo>
                <a:lnTo>
                  <a:pt x="1186" y="152"/>
                </a:lnTo>
                <a:lnTo>
                  <a:pt x="1186" y="152"/>
                </a:lnTo>
                <a:lnTo>
                  <a:pt x="1187" y="152"/>
                </a:lnTo>
                <a:lnTo>
                  <a:pt x="1187" y="152"/>
                </a:lnTo>
                <a:lnTo>
                  <a:pt x="1188" y="152"/>
                </a:lnTo>
                <a:lnTo>
                  <a:pt x="1188" y="152"/>
                </a:lnTo>
                <a:lnTo>
                  <a:pt x="1189" y="152"/>
                </a:lnTo>
                <a:lnTo>
                  <a:pt x="1189" y="152"/>
                </a:lnTo>
                <a:lnTo>
                  <a:pt x="1190" y="152"/>
                </a:lnTo>
                <a:lnTo>
                  <a:pt x="1190" y="152"/>
                </a:lnTo>
                <a:lnTo>
                  <a:pt x="1190" y="153"/>
                </a:lnTo>
                <a:lnTo>
                  <a:pt x="1191" y="154"/>
                </a:lnTo>
                <a:lnTo>
                  <a:pt x="1191" y="156"/>
                </a:lnTo>
                <a:lnTo>
                  <a:pt x="1192" y="156"/>
                </a:lnTo>
                <a:lnTo>
                  <a:pt x="1192" y="156"/>
                </a:lnTo>
                <a:lnTo>
                  <a:pt x="1193" y="156"/>
                </a:lnTo>
                <a:lnTo>
                  <a:pt x="1193" y="156"/>
                </a:lnTo>
                <a:lnTo>
                  <a:pt x="1194" y="155"/>
                </a:lnTo>
                <a:lnTo>
                  <a:pt x="1194" y="155"/>
                </a:lnTo>
                <a:lnTo>
                  <a:pt x="1195" y="151"/>
                </a:lnTo>
                <a:lnTo>
                  <a:pt x="1195" y="136"/>
                </a:lnTo>
                <a:lnTo>
                  <a:pt x="1196" y="136"/>
                </a:lnTo>
                <a:lnTo>
                  <a:pt x="1196" y="136"/>
                </a:lnTo>
                <a:lnTo>
                  <a:pt x="1197" y="137"/>
                </a:lnTo>
                <a:lnTo>
                  <a:pt x="1197" y="138"/>
                </a:lnTo>
                <a:lnTo>
                  <a:pt x="1198" y="137"/>
                </a:lnTo>
                <a:lnTo>
                  <a:pt x="1198" y="137"/>
                </a:lnTo>
                <a:lnTo>
                  <a:pt x="1199" y="137"/>
                </a:lnTo>
                <a:lnTo>
                  <a:pt x="1199" y="137"/>
                </a:lnTo>
                <a:lnTo>
                  <a:pt x="1199" y="138"/>
                </a:lnTo>
                <a:lnTo>
                  <a:pt x="1200" y="137"/>
                </a:lnTo>
                <a:lnTo>
                  <a:pt x="1200" y="138"/>
                </a:lnTo>
                <a:lnTo>
                  <a:pt x="1201" y="138"/>
                </a:lnTo>
                <a:lnTo>
                  <a:pt x="1201" y="139"/>
                </a:lnTo>
                <a:lnTo>
                  <a:pt x="1202" y="139"/>
                </a:lnTo>
                <a:lnTo>
                  <a:pt x="1202" y="138"/>
                </a:lnTo>
                <a:lnTo>
                  <a:pt x="1203" y="138"/>
                </a:lnTo>
                <a:lnTo>
                  <a:pt x="1203" y="138"/>
                </a:lnTo>
                <a:lnTo>
                  <a:pt x="1204" y="138"/>
                </a:lnTo>
                <a:lnTo>
                  <a:pt x="1204" y="138"/>
                </a:lnTo>
                <a:lnTo>
                  <a:pt x="1204" y="139"/>
                </a:lnTo>
                <a:lnTo>
                  <a:pt x="1205" y="139"/>
                </a:lnTo>
                <a:lnTo>
                  <a:pt x="1206" y="139"/>
                </a:lnTo>
                <a:lnTo>
                  <a:pt x="1206" y="139"/>
                </a:lnTo>
                <a:lnTo>
                  <a:pt x="1207" y="139"/>
                </a:lnTo>
                <a:lnTo>
                  <a:pt x="1207" y="140"/>
                </a:lnTo>
                <a:lnTo>
                  <a:pt x="1207" y="140"/>
                </a:lnTo>
                <a:lnTo>
                  <a:pt x="1208" y="140"/>
                </a:lnTo>
                <a:lnTo>
                  <a:pt x="1208" y="140"/>
                </a:lnTo>
                <a:lnTo>
                  <a:pt x="1209" y="140"/>
                </a:lnTo>
                <a:lnTo>
                  <a:pt x="1209" y="140"/>
                </a:lnTo>
                <a:lnTo>
                  <a:pt x="1210" y="140"/>
                </a:lnTo>
                <a:lnTo>
                  <a:pt x="1210" y="140"/>
                </a:lnTo>
                <a:lnTo>
                  <a:pt x="1211" y="140"/>
                </a:lnTo>
                <a:lnTo>
                  <a:pt x="1211" y="140"/>
                </a:lnTo>
                <a:lnTo>
                  <a:pt x="1212" y="140"/>
                </a:lnTo>
                <a:lnTo>
                  <a:pt x="1212" y="140"/>
                </a:lnTo>
                <a:lnTo>
                  <a:pt x="1213" y="140"/>
                </a:lnTo>
                <a:lnTo>
                  <a:pt x="1213" y="140"/>
                </a:lnTo>
                <a:lnTo>
                  <a:pt x="1213" y="140"/>
                </a:lnTo>
                <a:lnTo>
                  <a:pt x="1214" y="140"/>
                </a:lnTo>
                <a:lnTo>
                  <a:pt x="1214" y="140"/>
                </a:lnTo>
                <a:lnTo>
                  <a:pt x="1215" y="141"/>
                </a:lnTo>
                <a:lnTo>
                  <a:pt x="1216" y="141"/>
                </a:lnTo>
                <a:lnTo>
                  <a:pt x="1216" y="140"/>
                </a:lnTo>
                <a:lnTo>
                  <a:pt x="1216" y="140"/>
                </a:lnTo>
                <a:lnTo>
                  <a:pt x="1217" y="139"/>
                </a:lnTo>
                <a:lnTo>
                  <a:pt x="1217" y="140"/>
                </a:lnTo>
                <a:lnTo>
                  <a:pt x="1218" y="156"/>
                </a:lnTo>
                <a:lnTo>
                  <a:pt x="1218" y="157"/>
                </a:lnTo>
                <a:lnTo>
                  <a:pt x="1219" y="158"/>
                </a:lnTo>
                <a:lnTo>
                  <a:pt x="1219" y="158"/>
                </a:lnTo>
                <a:lnTo>
                  <a:pt x="1220" y="158"/>
                </a:lnTo>
                <a:lnTo>
                  <a:pt x="1220" y="157"/>
                </a:lnTo>
                <a:lnTo>
                  <a:pt x="1221" y="157"/>
                </a:lnTo>
                <a:lnTo>
                  <a:pt x="1221" y="157"/>
                </a:lnTo>
                <a:lnTo>
                  <a:pt x="1222" y="157"/>
                </a:lnTo>
                <a:lnTo>
                  <a:pt x="1222" y="156"/>
                </a:lnTo>
                <a:lnTo>
                  <a:pt x="1222" y="158"/>
                </a:lnTo>
                <a:lnTo>
                  <a:pt x="1223" y="158"/>
                </a:lnTo>
                <a:lnTo>
                  <a:pt x="1223" y="158"/>
                </a:lnTo>
                <a:lnTo>
                  <a:pt x="1224" y="159"/>
                </a:lnTo>
                <a:lnTo>
                  <a:pt x="1224" y="160"/>
                </a:lnTo>
                <a:lnTo>
                  <a:pt x="1225" y="160"/>
                </a:lnTo>
                <a:lnTo>
                  <a:pt x="1225" y="161"/>
                </a:lnTo>
                <a:lnTo>
                  <a:pt x="1226" y="161"/>
                </a:lnTo>
                <a:lnTo>
                  <a:pt x="1226" y="161"/>
                </a:lnTo>
                <a:lnTo>
                  <a:pt x="1227" y="161"/>
                </a:lnTo>
                <a:lnTo>
                  <a:pt x="1227" y="160"/>
                </a:lnTo>
                <a:lnTo>
                  <a:pt x="1228" y="158"/>
                </a:lnTo>
                <a:lnTo>
                  <a:pt x="1228" y="157"/>
                </a:lnTo>
                <a:lnTo>
                  <a:pt x="1229" y="156"/>
                </a:lnTo>
                <a:lnTo>
                  <a:pt x="1229" y="156"/>
                </a:lnTo>
                <a:lnTo>
                  <a:pt x="1230" y="156"/>
                </a:lnTo>
                <a:lnTo>
                  <a:pt x="1230" y="155"/>
                </a:lnTo>
                <a:lnTo>
                  <a:pt x="1230" y="155"/>
                </a:lnTo>
                <a:lnTo>
                  <a:pt x="1231" y="155"/>
                </a:lnTo>
                <a:lnTo>
                  <a:pt x="1231" y="154"/>
                </a:lnTo>
                <a:lnTo>
                  <a:pt x="1232" y="154"/>
                </a:lnTo>
                <a:lnTo>
                  <a:pt x="1232" y="155"/>
                </a:lnTo>
                <a:lnTo>
                  <a:pt x="1233" y="155"/>
                </a:lnTo>
                <a:lnTo>
                  <a:pt x="1233" y="154"/>
                </a:lnTo>
                <a:lnTo>
                  <a:pt x="1234" y="155"/>
                </a:lnTo>
                <a:lnTo>
                  <a:pt x="1234" y="155"/>
                </a:lnTo>
                <a:lnTo>
                  <a:pt x="1235" y="155"/>
                </a:lnTo>
                <a:lnTo>
                  <a:pt x="1235" y="155"/>
                </a:lnTo>
                <a:lnTo>
                  <a:pt x="1236" y="155"/>
                </a:lnTo>
                <a:lnTo>
                  <a:pt x="1236" y="155"/>
                </a:lnTo>
                <a:lnTo>
                  <a:pt x="1237" y="155"/>
                </a:lnTo>
                <a:lnTo>
                  <a:pt x="1237" y="154"/>
                </a:lnTo>
                <a:lnTo>
                  <a:pt x="1238" y="153"/>
                </a:lnTo>
                <a:lnTo>
                  <a:pt x="1238" y="153"/>
                </a:lnTo>
                <a:lnTo>
                  <a:pt x="1239" y="153"/>
                </a:lnTo>
                <a:lnTo>
                  <a:pt x="1239" y="153"/>
                </a:lnTo>
                <a:lnTo>
                  <a:pt x="1239" y="154"/>
                </a:lnTo>
                <a:lnTo>
                  <a:pt x="1240" y="156"/>
                </a:lnTo>
                <a:lnTo>
                  <a:pt x="1240" y="156"/>
                </a:lnTo>
                <a:lnTo>
                  <a:pt x="1241" y="156"/>
                </a:lnTo>
                <a:lnTo>
                  <a:pt x="1241" y="154"/>
                </a:lnTo>
                <a:lnTo>
                  <a:pt x="1242" y="154"/>
                </a:lnTo>
                <a:lnTo>
                  <a:pt x="1242" y="154"/>
                </a:lnTo>
                <a:lnTo>
                  <a:pt x="1243" y="154"/>
                </a:lnTo>
                <a:lnTo>
                  <a:pt x="1243" y="155"/>
                </a:lnTo>
                <a:lnTo>
                  <a:pt x="1244" y="154"/>
                </a:lnTo>
                <a:lnTo>
                  <a:pt x="1244" y="154"/>
                </a:lnTo>
                <a:lnTo>
                  <a:pt x="1245" y="155"/>
                </a:lnTo>
                <a:lnTo>
                  <a:pt x="1245" y="155"/>
                </a:lnTo>
                <a:lnTo>
                  <a:pt x="1246" y="155"/>
                </a:lnTo>
                <a:lnTo>
                  <a:pt x="1246" y="155"/>
                </a:lnTo>
                <a:lnTo>
                  <a:pt x="1247" y="155"/>
                </a:lnTo>
                <a:lnTo>
                  <a:pt x="1247" y="155"/>
                </a:lnTo>
                <a:lnTo>
                  <a:pt x="1247" y="155"/>
                </a:lnTo>
                <a:lnTo>
                  <a:pt x="1248" y="155"/>
                </a:lnTo>
                <a:lnTo>
                  <a:pt x="1248" y="155"/>
                </a:lnTo>
                <a:lnTo>
                  <a:pt x="1249" y="155"/>
                </a:lnTo>
                <a:lnTo>
                  <a:pt x="1249" y="155"/>
                </a:lnTo>
                <a:lnTo>
                  <a:pt x="1250" y="155"/>
                </a:lnTo>
                <a:lnTo>
                  <a:pt x="1250" y="155"/>
                </a:lnTo>
                <a:lnTo>
                  <a:pt x="1251" y="155"/>
                </a:lnTo>
                <a:lnTo>
                  <a:pt x="1251" y="155"/>
                </a:lnTo>
                <a:lnTo>
                  <a:pt x="1252" y="155"/>
                </a:lnTo>
                <a:lnTo>
                  <a:pt x="1252" y="155"/>
                </a:lnTo>
                <a:lnTo>
                  <a:pt x="1253" y="155"/>
                </a:lnTo>
                <a:lnTo>
                  <a:pt x="1253" y="155"/>
                </a:lnTo>
                <a:lnTo>
                  <a:pt x="1253" y="155"/>
                </a:lnTo>
                <a:lnTo>
                  <a:pt x="1254" y="155"/>
                </a:lnTo>
                <a:lnTo>
                  <a:pt x="1254" y="155"/>
                </a:lnTo>
                <a:lnTo>
                  <a:pt x="1255" y="155"/>
                </a:lnTo>
                <a:lnTo>
                  <a:pt x="1256" y="155"/>
                </a:lnTo>
                <a:lnTo>
                  <a:pt x="1256" y="155"/>
                </a:lnTo>
                <a:lnTo>
                  <a:pt x="1256" y="155"/>
                </a:lnTo>
                <a:lnTo>
                  <a:pt x="1257" y="155"/>
                </a:lnTo>
                <a:lnTo>
                  <a:pt x="1257" y="155"/>
                </a:lnTo>
                <a:lnTo>
                  <a:pt x="1258" y="155"/>
                </a:lnTo>
                <a:lnTo>
                  <a:pt x="1258" y="155"/>
                </a:lnTo>
                <a:lnTo>
                  <a:pt x="1259" y="155"/>
                </a:lnTo>
                <a:lnTo>
                  <a:pt x="1259" y="155"/>
                </a:lnTo>
                <a:lnTo>
                  <a:pt x="1260" y="155"/>
                </a:lnTo>
                <a:lnTo>
                  <a:pt x="1260" y="156"/>
                </a:lnTo>
                <a:lnTo>
                  <a:pt x="1261" y="156"/>
                </a:lnTo>
                <a:lnTo>
                  <a:pt x="1261" y="156"/>
                </a:lnTo>
                <a:lnTo>
                  <a:pt x="1262" y="156"/>
                </a:lnTo>
                <a:lnTo>
                  <a:pt x="1262" y="156"/>
                </a:lnTo>
                <a:lnTo>
                  <a:pt x="1262" y="156"/>
                </a:lnTo>
                <a:lnTo>
                  <a:pt x="1263" y="156"/>
                </a:lnTo>
                <a:lnTo>
                  <a:pt x="1263" y="156"/>
                </a:lnTo>
                <a:lnTo>
                  <a:pt x="1264" y="158"/>
                </a:lnTo>
                <a:lnTo>
                  <a:pt x="1265" y="158"/>
                </a:lnTo>
                <a:lnTo>
                  <a:pt x="1265" y="158"/>
                </a:lnTo>
                <a:lnTo>
                  <a:pt x="1265" y="158"/>
                </a:lnTo>
                <a:lnTo>
                  <a:pt x="1266" y="158"/>
                </a:lnTo>
                <a:lnTo>
                  <a:pt x="1266" y="158"/>
                </a:lnTo>
                <a:lnTo>
                  <a:pt x="1267" y="158"/>
                </a:lnTo>
                <a:lnTo>
                  <a:pt x="1267" y="158"/>
                </a:lnTo>
                <a:lnTo>
                  <a:pt x="1268" y="157"/>
                </a:lnTo>
                <a:lnTo>
                  <a:pt x="1268" y="157"/>
                </a:lnTo>
                <a:lnTo>
                  <a:pt x="1269" y="157"/>
                </a:lnTo>
                <a:lnTo>
                  <a:pt x="1269" y="157"/>
                </a:lnTo>
                <a:lnTo>
                  <a:pt x="1270" y="157"/>
                </a:lnTo>
                <a:lnTo>
                  <a:pt x="1270" y="157"/>
                </a:lnTo>
                <a:lnTo>
                  <a:pt x="1270" y="157"/>
                </a:lnTo>
                <a:lnTo>
                  <a:pt x="1271" y="157"/>
                </a:lnTo>
                <a:lnTo>
                  <a:pt x="1271" y="157"/>
                </a:lnTo>
                <a:lnTo>
                  <a:pt x="1272" y="157"/>
                </a:lnTo>
                <a:lnTo>
                  <a:pt x="1272" y="157"/>
                </a:lnTo>
                <a:lnTo>
                  <a:pt x="1273" y="157"/>
                </a:lnTo>
                <a:lnTo>
                  <a:pt x="1273" y="157"/>
                </a:lnTo>
                <a:lnTo>
                  <a:pt x="1274" y="157"/>
                </a:lnTo>
                <a:lnTo>
                  <a:pt x="1274" y="157"/>
                </a:lnTo>
                <a:lnTo>
                  <a:pt x="1275" y="157"/>
                </a:lnTo>
                <a:lnTo>
                  <a:pt x="1275" y="157"/>
                </a:lnTo>
                <a:lnTo>
                  <a:pt x="1276" y="157"/>
                </a:lnTo>
                <a:lnTo>
                  <a:pt x="1276" y="158"/>
                </a:lnTo>
                <a:lnTo>
                  <a:pt x="1277" y="158"/>
                </a:lnTo>
                <a:lnTo>
                  <a:pt x="1277" y="158"/>
                </a:lnTo>
                <a:lnTo>
                  <a:pt x="1278" y="157"/>
                </a:lnTo>
                <a:lnTo>
                  <a:pt x="1278" y="157"/>
                </a:lnTo>
                <a:lnTo>
                  <a:pt x="1279" y="157"/>
                </a:lnTo>
                <a:lnTo>
                  <a:pt x="1279" y="157"/>
                </a:lnTo>
                <a:lnTo>
                  <a:pt x="1279" y="155"/>
                </a:lnTo>
                <a:lnTo>
                  <a:pt x="1280" y="154"/>
                </a:lnTo>
                <a:lnTo>
                  <a:pt x="1280" y="153"/>
                </a:lnTo>
                <a:lnTo>
                  <a:pt x="1281" y="152"/>
                </a:lnTo>
                <a:lnTo>
                  <a:pt x="1281" y="151"/>
                </a:lnTo>
                <a:lnTo>
                  <a:pt x="1282" y="151"/>
                </a:lnTo>
                <a:lnTo>
                  <a:pt x="1282" y="149"/>
                </a:lnTo>
                <a:lnTo>
                  <a:pt x="1283" y="149"/>
                </a:lnTo>
                <a:lnTo>
                  <a:pt x="1283" y="149"/>
                </a:lnTo>
                <a:lnTo>
                  <a:pt x="1284" y="149"/>
                </a:lnTo>
                <a:lnTo>
                  <a:pt x="1284" y="149"/>
                </a:lnTo>
                <a:lnTo>
                  <a:pt x="1285" y="149"/>
                </a:lnTo>
                <a:lnTo>
                  <a:pt x="1285" y="149"/>
                </a:lnTo>
                <a:lnTo>
                  <a:pt x="1286" y="150"/>
                </a:lnTo>
                <a:lnTo>
                  <a:pt x="1286" y="150"/>
                </a:lnTo>
                <a:lnTo>
                  <a:pt x="1287" y="151"/>
                </a:lnTo>
                <a:lnTo>
                  <a:pt x="1287" y="150"/>
                </a:lnTo>
                <a:lnTo>
                  <a:pt x="1288" y="152"/>
                </a:lnTo>
                <a:lnTo>
                  <a:pt x="1288" y="152"/>
                </a:lnTo>
                <a:lnTo>
                  <a:pt x="1288" y="151"/>
                </a:lnTo>
                <a:lnTo>
                  <a:pt x="1289" y="151"/>
                </a:lnTo>
                <a:lnTo>
                  <a:pt x="1289" y="150"/>
                </a:lnTo>
                <a:lnTo>
                  <a:pt x="1290" y="150"/>
                </a:lnTo>
                <a:lnTo>
                  <a:pt x="1290" y="150"/>
                </a:lnTo>
                <a:lnTo>
                  <a:pt x="1291" y="150"/>
                </a:lnTo>
                <a:lnTo>
                  <a:pt x="1291" y="150"/>
                </a:lnTo>
                <a:lnTo>
                  <a:pt x="1292" y="150"/>
                </a:lnTo>
                <a:lnTo>
                  <a:pt x="1292" y="150"/>
                </a:lnTo>
                <a:lnTo>
                  <a:pt x="1293" y="150"/>
                </a:lnTo>
                <a:lnTo>
                  <a:pt x="1293" y="150"/>
                </a:lnTo>
                <a:lnTo>
                  <a:pt x="1293" y="150"/>
                </a:lnTo>
                <a:lnTo>
                  <a:pt x="1294" y="150"/>
                </a:lnTo>
                <a:lnTo>
                  <a:pt x="1295" y="150"/>
                </a:lnTo>
                <a:lnTo>
                  <a:pt x="1295" y="150"/>
                </a:lnTo>
                <a:lnTo>
                  <a:pt x="1296" y="149"/>
                </a:lnTo>
                <a:lnTo>
                  <a:pt x="1296" y="149"/>
                </a:lnTo>
                <a:lnTo>
                  <a:pt x="1296" y="149"/>
                </a:lnTo>
                <a:lnTo>
                  <a:pt x="1297" y="149"/>
                </a:lnTo>
                <a:lnTo>
                  <a:pt x="1297" y="149"/>
                </a:lnTo>
                <a:lnTo>
                  <a:pt x="1298" y="149"/>
                </a:lnTo>
                <a:lnTo>
                  <a:pt x="1298" y="149"/>
                </a:lnTo>
                <a:lnTo>
                  <a:pt x="1299" y="149"/>
                </a:lnTo>
                <a:lnTo>
                  <a:pt x="1299" y="149"/>
                </a:lnTo>
                <a:lnTo>
                  <a:pt x="1300" y="149"/>
                </a:lnTo>
                <a:lnTo>
                  <a:pt x="1300" y="149"/>
                </a:lnTo>
                <a:lnTo>
                  <a:pt x="1301" y="149"/>
                </a:lnTo>
                <a:lnTo>
                  <a:pt x="1301" y="149"/>
                </a:lnTo>
                <a:lnTo>
                  <a:pt x="1302" y="149"/>
                </a:lnTo>
                <a:lnTo>
                  <a:pt x="1302" y="148"/>
                </a:lnTo>
                <a:lnTo>
                  <a:pt x="1302" y="148"/>
                </a:lnTo>
                <a:lnTo>
                  <a:pt x="1303" y="148"/>
                </a:lnTo>
                <a:lnTo>
                  <a:pt x="1303" y="149"/>
                </a:lnTo>
                <a:lnTo>
                  <a:pt x="1304" y="150"/>
                </a:lnTo>
                <a:lnTo>
                  <a:pt x="1305" y="150"/>
                </a:lnTo>
                <a:lnTo>
                  <a:pt x="1305" y="150"/>
                </a:lnTo>
                <a:lnTo>
                  <a:pt x="1305" y="149"/>
                </a:lnTo>
                <a:lnTo>
                  <a:pt x="1306" y="149"/>
                </a:lnTo>
                <a:lnTo>
                  <a:pt x="1306" y="149"/>
                </a:lnTo>
                <a:lnTo>
                  <a:pt x="1307" y="147"/>
                </a:lnTo>
                <a:lnTo>
                  <a:pt x="1307" y="146"/>
                </a:lnTo>
                <a:lnTo>
                  <a:pt x="1308" y="147"/>
                </a:lnTo>
                <a:lnTo>
                  <a:pt x="1308" y="147"/>
                </a:lnTo>
                <a:lnTo>
                  <a:pt x="1309" y="146"/>
                </a:lnTo>
                <a:lnTo>
                  <a:pt x="1309" y="146"/>
                </a:lnTo>
                <a:lnTo>
                  <a:pt x="1310" y="148"/>
                </a:lnTo>
                <a:lnTo>
                  <a:pt x="1310" y="149"/>
                </a:lnTo>
                <a:lnTo>
                  <a:pt x="1311" y="148"/>
                </a:lnTo>
                <a:lnTo>
                  <a:pt x="1311" y="148"/>
                </a:lnTo>
                <a:lnTo>
                  <a:pt x="1311" y="146"/>
                </a:lnTo>
                <a:lnTo>
                  <a:pt x="1312" y="146"/>
                </a:lnTo>
                <a:lnTo>
                  <a:pt x="1312" y="145"/>
                </a:lnTo>
                <a:lnTo>
                  <a:pt x="1313" y="145"/>
                </a:lnTo>
                <a:lnTo>
                  <a:pt x="1313" y="144"/>
                </a:lnTo>
                <a:lnTo>
                  <a:pt x="1314" y="144"/>
                </a:lnTo>
                <a:lnTo>
                  <a:pt x="1314" y="144"/>
                </a:lnTo>
                <a:lnTo>
                  <a:pt x="1315" y="143"/>
                </a:lnTo>
                <a:lnTo>
                  <a:pt x="1315" y="143"/>
                </a:lnTo>
                <a:lnTo>
                  <a:pt x="1316" y="143"/>
                </a:lnTo>
                <a:lnTo>
                  <a:pt x="1316" y="143"/>
                </a:lnTo>
                <a:lnTo>
                  <a:pt x="1317" y="143"/>
                </a:lnTo>
                <a:lnTo>
                  <a:pt x="1317" y="143"/>
                </a:lnTo>
                <a:lnTo>
                  <a:pt x="1318" y="142"/>
                </a:lnTo>
                <a:lnTo>
                  <a:pt x="1318" y="142"/>
                </a:lnTo>
                <a:lnTo>
                  <a:pt x="1319" y="142"/>
                </a:lnTo>
                <a:lnTo>
                  <a:pt x="1319" y="140"/>
                </a:lnTo>
                <a:lnTo>
                  <a:pt x="1319" y="139"/>
                </a:lnTo>
                <a:lnTo>
                  <a:pt x="1320" y="138"/>
                </a:lnTo>
                <a:lnTo>
                  <a:pt x="1320" y="138"/>
                </a:lnTo>
                <a:lnTo>
                  <a:pt x="1321" y="138"/>
                </a:lnTo>
                <a:lnTo>
                  <a:pt x="1321" y="138"/>
                </a:lnTo>
                <a:lnTo>
                  <a:pt x="1322" y="138"/>
                </a:lnTo>
                <a:lnTo>
                  <a:pt x="1322" y="138"/>
                </a:lnTo>
                <a:lnTo>
                  <a:pt x="1323" y="138"/>
                </a:lnTo>
                <a:lnTo>
                  <a:pt x="1323" y="138"/>
                </a:lnTo>
                <a:lnTo>
                  <a:pt x="1324" y="138"/>
                </a:lnTo>
                <a:lnTo>
                  <a:pt x="1324" y="137"/>
                </a:lnTo>
                <a:lnTo>
                  <a:pt x="1325" y="137"/>
                </a:lnTo>
                <a:lnTo>
                  <a:pt x="1325" y="136"/>
                </a:lnTo>
                <a:lnTo>
                  <a:pt x="1326" y="134"/>
                </a:lnTo>
                <a:lnTo>
                  <a:pt x="1326" y="133"/>
                </a:lnTo>
                <a:lnTo>
                  <a:pt x="1327" y="132"/>
                </a:lnTo>
                <a:lnTo>
                  <a:pt x="1327" y="131"/>
                </a:lnTo>
                <a:lnTo>
                  <a:pt x="1328" y="130"/>
                </a:lnTo>
                <a:lnTo>
                  <a:pt x="1328" y="131"/>
                </a:lnTo>
                <a:lnTo>
                  <a:pt x="1328" y="132"/>
                </a:lnTo>
                <a:lnTo>
                  <a:pt x="1329" y="132"/>
                </a:lnTo>
                <a:lnTo>
                  <a:pt x="1329" y="132"/>
                </a:lnTo>
                <a:lnTo>
                  <a:pt x="1330" y="132"/>
                </a:lnTo>
                <a:lnTo>
                  <a:pt x="1330" y="132"/>
                </a:lnTo>
                <a:lnTo>
                  <a:pt x="1331" y="131"/>
                </a:lnTo>
                <a:lnTo>
                  <a:pt x="1331" y="130"/>
                </a:lnTo>
                <a:lnTo>
                  <a:pt x="1332" y="129"/>
                </a:lnTo>
                <a:lnTo>
                  <a:pt x="1332" y="127"/>
                </a:lnTo>
                <a:lnTo>
                  <a:pt x="1333" y="127"/>
                </a:lnTo>
                <a:lnTo>
                  <a:pt x="1333" y="126"/>
                </a:lnTo>
                <a:lnTo>
                  <a:pt x="1333" y="127"/>
                </a:lnTo>
                <a:lnTo>
                  <a:pt x="1334" y="129"/>
                </a:lnTo>
                <a:lnTo>
                  <a:pt x="1335" y="130"/>
                </a:lnTo>
                <a:lnTo>
                  <a:pt x="1335" y="131"/>
                </a:lnTo>
                <a:lnTo>
                  <a:pt x="1336" y="127"/>
                </a:lnTo>
                <a:lnTo>
                  <a:pt x="1336" y="124"/>
                </a:lnTo>
                <a:lnTo>
                  <a:pt x="1336" y="122"/>
                </a:lnTo>
                <a:lnTo>
                  <a:pt x="1337" y="119"/>
                </a:lnTo>
                <a:lnTo>
                  <a:pt x="1337" y="117"/>
                </a:lnTo>
                <a:lnTo>
                  <a:pt x="1338" y="115"/>
                </a:lnTo>
                <a:lnTo>
                  <a:pt x="1338" y="113"/>
                </a:lnTo>
                <a:lnTo>
                  <a:pt x="1339" y="113"/>
                </a:lnTo>
                <a:lnTo>
                  <a:pt x="1339" y="113"/>
                </a:lnTo>
                <a:lnTo>
                  <a:pt x="1340" y="115"/>
                </a:lnTo>
                <a:lnTo>
                  <a:pt x="1340" y="117"/>
                </a:lnTo>
                <a:lnTo>
                  <a:pt x="1341" y="119"/>
                </a:lnTo>
                <a:lnTo>
                  <a:pt x="1341" y="121"/>
                </a:lnTo>
                <a:lnTo>
                  <a:pt x="1342" y="129"/>
                </a:lnTo>
                <a:lnTo>
                  <a:pt x="1342" y="129"/>
                </a:lnTo>
                <a:lnTo>
                  <a:pt x="1342" y="129"/>
                </a:lnTo>
                <a:lnTo>
                  <a:pt x="1343" y="128"/>
                </a:lnTo>
                <a:lnTo>
                  <a:pt x="1343" y="128"/>
                </a:lnTo>
                <a:lnTo>
                  <a:pt x="1344" y="128"/>
                </a:lnTo>
                <a:lnTo>
                  <a:pt x="1345" y="128"/>
                </a:lnTo>
                <a:lnTo>
                  <a:pt x="1345" y="129"/>
                </a:lnTo>
                <a:lnTo>
                  <a:pt x="1345" y="129"/>
                </a:lnTo>
                <a:lnTo>
                  <a:pt x="1346" y="132"/>
                </a:lnTo>
                <a:lnTo>
                  <a:pt x="1346" y="132"/>
                </a:lnTo>
                <a:lnTo>
                  <a:pt x="1347" y="132"/>
                </a:lnTo>
                <a:lnTo>
                  <a:pt x="1347" y="132"/>
                </a:lnTo>
                <a:lnTo>
                  <a:pt x="1348" y="130"/>
                </a:lnTo>
                <a:lnTo>
                  <a:pt x="1348" y="130"/>
                </a:lnTo>
                <a:lnTo>
                  <a:pt x="1349" y="130"/>
                </a:lnTo>
                <a:lnTo>
                  <a:pt x="1349" y="134"/>
                </a:lnTo>
                <a:lnTo>
                  <a:pt x="1350" y="135"/>
                </a:lnTo>
                <a:lnTo>
                  <a:pt x="1350" y="136"/>
                </a:lnTo>
                <a:lnTo>
                  <a:pt x="1351" y="138"/>
                </a:lnTo>
                <a:lnTo>
                  <a:pt x="1351" y="140"/>
                </a:lnTo>
                <a:lnTo>
                  <a:pt x="1351" y="139"/>
                </a:lnTo>
                <a:lnTo>
                  <a:pt x="1352" y="137"/>
                </a:lnTo>
                <a:lnTo>
                  <a:pt x="1352" y="137"/>
                </a:lnTo>
                <a:lnTo>
                  <a:pt x="1353" y="136"/>
                </a:lnTo>
                <a:lnTo>
                  <a:pt x="1354" y="136"/>
                </a:lnTo>
                <a:lnTo>
                  <a:pt x="1354" y="136"/>
                </a:lnTo>
                <a:lnTo>
                  <a:pt x="1354" y="140"/>
                </a:lnTo>
                <a:lnTo>
                  <a:pt x="1355" y="140"/>
                </a:lnTo>
                <a:lnTo>
                  <a:pt x="1355" y="142"/>
                </a:lnTo>
                <a:lnTo>
                  <a:pt x="1356" y="141"/>
                </a:lnTo>
                <a:lnTo>
                  <a:pt x="1356" y="141"/>
                </a:lnTo>
                <a:lnTo>
                  <a:pt x="1357" y="140"/>
                </a:lnTo>
                <a:lnTo>
                  <a:pt x="1357" y="140"/>
                </a:lnTo>
                <a:lnTo>
                  <a:pt x="1358" y="141"/>
                </a:lnTo>
                <a:lnTo>
                  <a:pt x="1358" y="141"/>
                </a:lnTo>
                <a:lnTo>
                  <a:pt x="1359" y="140"/>
                </a:lnTo>
                <a:lnTo>
                  <a:pt x="1359" y="140"/>
                </a:lnTo>
                <a:lnTo>
                  <a:pt x="1359" y="141"/>
                </a:lnTo>
                <a:lnTo>
                  <a:pt x="1360" y="141"/>
                </a:lnTo>
                <a:lnTo>
                  <a:pt x="1360" y="141"/>
                </a:lnTo>
                <a:lnTo>
                  <a:pt x="1361" y="140"/>
                </a:lnTo>
                <a:lnTo>
                  <a:pt x="1361" y="140"/>
                </a:lnTo>
                <a:lnTo>
                  <a:pt x="1362" y="140"/>
                </a:lnTo>
                <a:lnTo>
                  <a:pt x="1362" y="139"/>
                </a:lnTo>
                <a:lnTo>
                  <a:pt x="1363" y="140"/>
                </a:lnTo>
                <a:lnTo>
                  <a:pt x="1363" y="142"/>
                </a:lnTo>
                <a:lnTo>
                  <a:pt x="1364" y="142"/>
                </a:lnTo>
                <a:lnTo>
                  <a:pt x="1364" y="143"/>
                </a:lnTo>
                <a:lnTo>
                  <a:pt x="1365" y="143"/>
                </a:lnTo>
                <a:lnTo>
                  <a:pt x="1365" y="143"/>
                </a:lnTo>
                <a:lnTo>
                  <a:pt x="1366" y="141"/>
                </a:lnTo>
                <a:lnTo>
                  <a:pt x="1366" y="140"/>
                </a:lnTo>
                <a:lnTo>
                  <a:pt x="1367" y="140"/>
                </a:lnTo>
                <a:lnTo>
                  <a:pt x="1367" y="140"/>
                </a:lnTo>
                <a:lnTo>
                  <a:pt x="1368" y="139"/>
                </a:lnTo>
                <a:lnTo>
                  <a:pt x="1368" y="139"/>
                </a:lnTo>
                <a:lnTo>
                  <a:pt x="1368" y="139"/>
                </a:lnTo>
                <a:lnTo>
                  <a:pt x="1369" y="139"/>
                </a:lnTo>
                <a:lnTo>
                  <a:pt x="1369" y="139"/>
                </a:lnTo>
                <a:lnTo>
                  <a:pt x="1370" y="139"/>
                </a:lnTo>
                <a:lnTo>
                  <a:pt x="1370" y="137"/>
                </a:lnTo>
                <a:lnTo>
                  <a:pt x="1371" y="137"/>
                </a:lnTo>
                <a:lnTo>
                  <a:pt x="1371" y="137"/>
                </a:lnTo>
                <a:lnTo>
                  <a:pt x="1372" y="137"/>
                </a:lnTo>
                <a:lnTo>
                  <a:pt x="1372" y="137"/>
                </a:lnTo>
                <a:lnTo>
                  <a:pt x="1373" y="137"/>
                </a:lnTo>
                <a:lnTo>
                  <a:pt x="1373" y="136"/>
                </a:lnTo>
                <a:lnTo>
                  <a:pt x="1374" y="135"/>
                </a:lnTo>
                <a:lnTo>
                  <a:pt x="1374" y="135"/>
                </a:lnTo>
                <a:lnTo>
                  <a:pt x="1375" y="134"/>
                </a:lnTo>
                <a:lnTo>
                  <a:pt x="1375" y="136"/>
                </a:lnTo>
                <a:lnTo>
                  <a:pt x="1376" y="134"/>
                </a:lnTo>
                <a:lnTo>
                  <a:pt x="1376" y="133"/>
                </a:lnTo>
                <a:lnTo>
                  <a:pt x="1376" y="132"/>
                </a:lnTo>
                <a:lnTo>
                  <a:pt x="1377" y="132"/>
                </a:lnTo>
                <a:lnTo>
                  <a:pt x="1377" y="134"/>
                </a:lnTo>
                <a:lnTo>
                  <a:pt x="1378" y="131"/>
                </a:lnTo>
                <a:lnTo>
                  <a:pt x="1378" y="125"/>
                </a:lnTo>
                <a:lnTo>
                  <a:pt x="1379" y="118"/>
                </a:lnTo>
                <a:lnTo>
                  <a:pt x="1379" y="111"/>
                </a:lnTo>
                <a:lnTo>
                  <a:pt x="1380" y="104"/>
                </a:lnTo>
                <a:lnTo>
                  <a:pt x="1380" y="101"/>
                </a:lnTo>
                <a:lnTo>
                  <a:pt x="1381" y="101"/>
                </a:lnTo>
                <a:lnTo>
                  <a:pt x="1381" y="104"/>
                </a:lnTo>
                <a:lnTo>
                  <a:pt x="1382" y="106"/>
                </a:lnTo>
                <a:lnTo>
                  <a:pt x="1382" y="108"/>
                </a:lnTo>
                <a:lnTo>
                  <a:pt x="1382" y="110"/>
                </a:lnTo>
                <a:lnTo>
                  <a:pt x="1383" y="113"/>
                </a:lnTo>
                <a:lnTo>
                  <a:pt x="1384" y="115"/>
                </a:lnTo>
                <a:lnTo>
                  <a:pt x="1384" y="116"/>
                </a:lnTo>
                <a:lnTo>
                  <a:pt x="1385" y="122"/>
                </a:lnTo>
                <a:lnTo>
                  <a:pt x="1385" y="126"/>
                </a:lnTo>
                <a:lnTo>
                  <a:pt x="1385" y="127"/>
                </a:lnTo>
                <a:lnTo>
                  <a:pt x="1386" y="124"/>
                </a:lnTo>
                <a:lnTo>
                  <a:pt x="1386" y="118"/>
                </a:lnTo>
                <a:lnTo>
                  <a:pt x="1387" y="117"/>
                </a:lnTo>
                <a:lnTo>
                  <a:pt x="1387" y="118"/>
                </a:lnTo>
                <a:lnTo>
                  <a:pt x="1388" y="121"/>
                </a:lnTo>
                <a:lnTo>
                  <a:pt x="1388" y="121"/>
                </a:lnTo>
                <a:lnTo>
                  <a:pt x="1389" y="121"/>
                </a:lnTo>
                <a:lnTo>
                  <a:pt x="1389" y="121"/>
                </a:lnTo>
                <a:lnTo>
                  <a:pt x="1390" y="121"/>
                </a:lnTo>
                <a:lnTo>
                  <a:pt x="1390" y="121"/>
                </a:lnTo>
                <a:lnTo>
                  <a:pt x="1391" y="120"/>
                </a:lnTo>
                <a:lnTo>
                  <a:pt x="1391" y="126"/>
                </a:lnTo>
                <a:lnTo>
                  <a:pt x="1391" y="127"/>
                </a:lnTo>
                <a:lnTo>
                  <a:pt x="1392" y="129"/>
                </a:lnTo>
                <a:lnTo>
                  <a:pt x="1392" y="131"/>
                </a:lnTo>
                <a:lnTo>
                  <a:pt x="1393" y="132"/>
                </a:lnTo>
                <a:lnTo>
                  <a:pt x="1394" y="131"/>
                </a:lnTo>
                <a:lnTo>
                  <a:pt x="1394" y="133"/>
                </a:lnTo>
                <a:lnTo>
                  <a:pt x="1394" y="133"/>
                </a:lnTo>
                <a:lnTo>
                  <a:pt x="1395" y="129"/>
                </a:lnTo>
                <a:lnTo>
                  <a:pt x="1395" y="129"/>
                </a:lnTo>
                <a:lnTo>
                  <a:pt x="1396" y="129"/>
                </a:lnTo>
                <a:lnTo>
                  <a:pt x="1396" y="129"/>
                </a:lnTo>
                <a:lnTo>
                  <a:pt x="1397" y="129"/>
                </a:lnTo>
                <a:lnTo>
                  <a:pt x="1397" y="130"/>
                </a:lnTo>
                <a:lnTo>
                  <a:pt x="1398" y="130"/>
                </a:lnTo>
                <a:lnTo>
                  <a:pt x="1398" y="132"/>
                </a:lnTo>
                <a:lnTo>
                  <a:pt x="1399" y="132"/>
                </a:lnTo>
                <a:lnTo>
                  <a:pt x="1399" y="132"/>
                </a:lnTo>
                <a:lnTo>
                  <a:pt x="1399" y="132"/>
                </a:lnTo>
                <a:lnTo>
                  <a:pt x="1400" y="126"/>
                </a:lnTo>
                <a:lnTo>
                  <a:pt x="1400" y="129"/>
                </a:lnTo>
                <a:lnTo>
                  <a:pt x="1401" y="127"/>
                </a:lnTo>
                <a:lnTo>
                  <a:pt x="1401" y="121"/>
                </a:lnTo>
                <a:lnTo>
                  <a:pt x="1402" y="119"/>
                </a:lnTo>
                <a:lnTo>
                  <a:pt x="1402" y="118"/>
                </a:lnTo>
                <a:lnTo>
                  <a:pt x="1403" y="117"/>
                </a:lnTo>
                <a:lnTo>
                  <a:pt x="1403" y="121"/>
                </a:lnTo>
                <a:lnTo>
                  <a:pt x="1404" y="122"/>
                </a:lnTo>
                <a:lnTo>
                  <a:pt x="1404" y="124"/>
                </a:lnTo>
                <a:lnTo>
                  <a:pt x="1405" y="126"/>
                </a:lnTo>
                <a:lnTo>
                  <a:pt x="1405" y="129"/>
                </a:lnTo>
                <a:lnTo>
                  <a:pt x="1406" y="137"/>
                </a:lnTo>
                <a:lnTo>
                  <a:pt x="1406" y="139"/>
                </a:lnTo>
                <a:lnTo>
                  <a:pt x="1407" y="140"/>
                </a:lnTo>
                <a:lnTo>
                  <a:pt x="1407" y="139"/>
                </a:lnTo>
                <a:lnTo>
                  <a:pt x="1408" y="137"/>
                </a:lnTo>
                <a:lnTo>
                  <a:pt x="1408" y="134"/>
                </a:lnTo>
                <a:lnTo>
                  <a:pt x="1408" y="129"/>
                </a:lnTo>
                <a:lnTo>
                  <a:pt x="1409" y="124"/>
                </a:lnTo>
                <a:lnTo>
                  <a:pt x="1409" y="124"/>
                </a:lnTo>
                <a:lnTo>
                  <a:pt x="1410" y="123"/>
                </a:lnTo>
                <a:lnTo>
                  <a:pt x="1410" y="124"/>
                </a:lnTo>
                <a:lnTo>
                  <a:pt x="1411" y="124"/>
                </a:lnTo>
                <a:lnTo>
                  <a:pt x="1411" y="126"/>
                </a:lnTo>
                <a:lnTo>
                  <a:pt x="1412" y="128"/>
                </a:lnTo>
                <a:lnTo>
                  <a:pt x="1412" y="127"/>
                </a:lnTo>
                <a:lnTo>
                  <a:pt x="1413" y="128"/>
                </a:lnTo>
                <a:lnTo>
                  <a:pt x="1413" y="128"/>
                </a:lnTo>
                <a:lnTo>
                  <a:pt x="1414" y="127"/>
                </a:lnTo>
                <a:lnTo>
                  <a:pt x="1414" y="127"/>
                </a:lnTo>
                <a:lnTo>
                  <a:pt x="1415" y="128"/>
                </a:lnTo>
                <a:lnTo>
                  <a:pt x="1415" y="132"/>
                </a:lnTo>
                <a:lnTo>
                  <a:pt x="1416" y="137"/>
                </a:lnTo>
                <a:lnTo>
                  <a:pt x="1416" y="138"/>
                </a:lnTo>
                <a:lnTo>
                  <a:pt x="1417" y="140"/>
                </a:lnTo>
                <a:lnTo>
                  <a:pt x="1417" y="141"/>
                </a:lnTo>
                <a:lnTo>
                  <a:pt x="1417" y="142"/>
                </a:lnTo>
                <a:lnTo>
                  <a:pt x="1418" y="139"/>
                </a:lnTo>
                <a:lnTo>
                  <a:pt x="1418" y="138"/>
                </a:lnTo>
                <a:lnTo>
                  <a:pt x="1419" y="138"/>
                </a:lnTo>
                <a:lnTo>
                  <a:pt x="1419" y="145"/>
                </a:lnTo>
                <a:lnTo>
                  <a:pt x="1420" y="146"/>
                </a:lnTo>
                <a:lnTo>
                  <a:pt x="1420" y="146"/>
                </a:lnTo>
                <a:lnTo>
                  <a:pt x="1421" y="147"/>
                </a:lnTo>
                <a:lnTo>
                  <a:pt x="1421" y="148"/>
                </a:lnTo>
                <a:lnTo>
                  <a:pt x="1422" y="148"/>
                </a:lnTo>
                <a:lnTo>
                  <a:pt x="1422" y="148"/>
                </a:lnTo>
                <a:lnTo>
                  <a:pt x="1422" y="146"/>
                </a:lnTo>
                <a:lnTo>
                  <a:pt x="1423" y="145"/>
                </a:lnTo>
                <a:lnTo>
                  <a:pt x="1424" y="144"/>
                </a:lnTo>
                <a:lnTo>
                  <a:pt x="1424" y="144"/>
                </a:lnTo>
                <a:lnTo>
                  <a:pt x="1425" y="144"/>
                </a:lnTo>
                <a:lnTo>
                  <a:pt x="1425" y="144"/>
                </a:lnTo>
                <a:lnTo>
                  <a:pt x="1425" y="145"/>
                </a:lnTo>
                <a:lnTo>
                  <a:pt x="1426" y="145"/>
                </a:lnTo>
                <a:lnTo>
                  <a:pt x="1426" y="145"/>
                </a:lnTo>
                <a:lnTo>
                  <a:pt x="1427" y="145"/>
                </a:lnTo>
                <a:lnTo>
                  <a:pt x="1427" y="145"/>
                </a:lnTo>
                <a:lnTo>
                  <a:pt x="1428" y="145"/>
                </a:lnTo>
                <a:lnTo>
                  <a:pt x="1428" y="145"/>
                </a:lnTo>
                <a:lnTo>
                  <a:pt x="1429" y="145"/>
                </a:lnTo>
                <a:lnTo>
                  <a:pt x="1429" y="145"/>
                </a:lnTo>
                <a:lnTo>
                  <a:pt x="1430" y="145"/>
                </a:lnTo>
                <a:lnTo>
                  <a:pt x="1430" y="145"/>
                </a:lnTo>
                <a:lnTo>
                  <a:pt x="1431" y="145"/>
                </a:lnTo>
                <a:lnTo>
                  <a:pt x="1431" y="145"/>
                </a:lnTo>
                <a:lnTo>
                  <a:pt x="1431" y="145"/>
                </a:lnTo>
                <a:lnTo>
                  <a:pt x="1432" y="145"/>
                </a:lnTo>
                <a:lnTo>
                  <a:pt x="1433" y="145"/>
                </a:lnTo>
                <a:lnTo>
                  <a:pt x="1433" y="146"/>
                </a:lnTo>
                <a:lnTo>
                  <a:pt x="1434" y="146"/>
                </a:lnTo>
                <a:lnTo>
                  <a:pt x="1434" y="147"/>
                </a:lnTo>
                <a:lnTo>
                  <a:pt x="1434" y="147"/>
                </a:lnTo>
                <a:lnTo>
                  <a:pt x="1435" y="147"/>
                </a:lnTo>
                <a:lnTo>
                  <a:pt x="1435" y="148"/>
                </a:lnTo>
                <a:lnTo>
                  <a:pt x="1436" y="148"/>
                </a:lnTo>
                <a:lnTo>
                  <a:pt x="1436" y="149"/>
                </a:lnTo>
                <a:lnTo>
                  <a:pt x="1437" y="149"/>
                </a:lnTo>
                <a:lnTo>
                  <a:pt x="1437" y="151"/>
                </a:lnTo>
                <a:lnTo>
                  <a:pt x="1438" y="150"/>
                </a:lnTo>
                <a:lnTo>
                  <a:pt x="1438" y="150"/>
                </a:lnTo>
                <a:lnTo>
                  <a:pt x="1439" y="150"/>
                </a:lnTo>
                <a:lnTo>
                  <a:pt x="1439" y="150"/>
                </a:lnTo>
                <a:lnTo>
                  <a:pt x="1440" y="147"/>
                </a:lnTo>
                <a:lnTo>
                  <a:pt x="1440" y="144"/>
                </a:lnTo>
                <a:lnTo>
                  <a:pt x="1440" y="144"/>
                </a:lnTo>
                <a:lnTo>
                  <a:pt x="1441" y="142"/>
                </a:lnTo>
                <a:lnTo>
                  <a:pt x="1441" y="144"/>
                </a:lnTo>
                <a:lnTo>
                  <a:pt x="1442" y="144"/>
                </a:lnTo>
                <a:lnTo>
                  <a:pt x="1442" y="146"/>
                </a:lnTo>
                <a:lnTo>
                  <a:pt x="1443" y="146"/>
                </a:lnTo>
                <a:lnTo>
                  <a:pt x="1443" y="147"/>
                </a:lnTo>
                <a:lnTo>
                  <a:pt x="1444" y="147"/>
                </a:lnTo>
                <a:lnTo>
                  <a:pt x="1444" y="149"/>
                </a:lnTo>
                <a:lnTo>
                  <a:pt x="1445" y="149"/>
                </a:lnTo>
                <a:lnTo>
                  <a:pt x="1445" y="149"/>
                </a:lnTo>
                <a:lnTo>
                  <a:pt x="1446" y="151"/>
                </a:lnTo>
                <a:lnTo>
                  <a:pt x="1446" y="152"/>
                </a:lnTo>
                <a:lnTo>
                  <a:pt x="1447" y="152"/>
                </a:lnTo>
                <a:lnTo>
                  <a:pt x="1447" y="152"/>
                </a:lnTo>
                <a:lnTo>
                  <a:pt x="1448" y="151"/>
                </a:lnTo>
                <a:lnTo>
                  <a:pt x="1448" y="150"/>
                </a:lnTo>
                <a:lnTo>
                  <a:pt x="1448" y="149"/>
                </a:lnTo>
                <a:lnTo>
                  <a:pt x="1449" y="149"/>
                </a:lnTo>
                <a:lnTo>
                  <a:pt x="1449" y="148"/>
                </a:lnTo>
                <a:lnTo>
                  <a:pt x="1450" y="148"/>
                </a:lnTo>
                <a:lnTo>
                  <a:pt x="1450" y="148"/>
                </a:lnTo>
                <a:lnTo>
                  <a:pt x="1451" y="148"/>
                </a:lnTo>
                <a:lnTo>
                  <a:pt x="1451" y="148"/>
                </a:lnTo>
                <a:lnTo>
                  <a:pt x="1452" y="149"/>
                </a:lnTo>
                <a:lnTo>
                  <a:pt x="1452" y="150"/>
                </a:lnTo>
                <a:lnTo>
                  <a:pt x="1453" y="150"/>
                </a:lnTo>
                <a:lnTo>
                  <a:pt x="1453" y="150"/>
                </a:lnTo>
                <a:lnTo>
                  <a:pt x="1454" y="151"/>
                </a:lnTo>
                <a:lnTo>
                  <a:pt x="1454" y="152"/>
                </a:lnTo>
                <a:lnTo>
                  <a:pt x="1455" y="152"/>
                </a:lnTo>
                <a:lnTo>
                  <a:pt x="1455" y="149"/>
                </a:lnTo>
                <a:lnTo>
                  <a:pt x="1456" y="149"/>
                </a:lnTo>
                <a:lnTo>
                  <a:pt x="1456" y="149"/>
                </a:lnTo>
                <a:lnTo>
                  <a:pt x="1457" y="148"/>
                </a:lnTo>
                <a:lnTo>
                  <a:pt x="1457" y="148"/>
                </a:lnTo>
                <a:lnTo>
                  <a:pt x="1457" y="148"/>
                </a:lnTo>
                <a:lnTo>
                  <a:pt x="1458" y="148"/>
                </a:lnTo>
                <a:lnTo>
                  <a:pt x="1458" y="147"/>
                </a:lnTo>
                <a:lnTo>
                  <a:pt x="1459" y="147"/>
                </a:lnTo>
                <a:lnTo>
                  <a:pt x="1459" y="147"/>
                </a:lnTo>
                <a:lnTo>
                  <a:pt x="1460" y="147"/>
                </a:lnTo>
                <a:lnTo>
                  <a:pt x="1460" y="147"/>
                </a:lnTo>
                <a:lnTo>
                  <a:pt x="1461" y="147"/>
                </a:lnTo>
                <a:lnTo>
                  <a:pt x="1461" y="147"/>
                </a:lnTo>
                <a:lnTo>
                  <a:pt x="1462" y="147"/>
                </a:lnTo>
                <a:lnTo>
                  <a:pt x="1462" y="148"/>
                </a:lnTo>
                <a:lnTo>
                  <a:pt x="1463" y="148"/>
                </a:lnTo>
                <a:lnTo>
                  <a:pt x="1463" y="148"/>
                </a:lnTo>
                <a:lnTo>
                  <a:pt x="1464" y="147"/>
                </a:lnTo>
                <a:lnTo>
                  <a:pt x="1464" y="147"/>
                </a:lnTo>
                <a:lnTo>
                  <a:pt x="1465" y="147"/>
                </a:lnTo>
                <a:lnTo>
                  <a:pt x="1465" y="148"/>
                </a:lnTo>
                <a:lnTo>
                  <a:pt x="1465" y="148"/>
                </a:lnTo>
                <a:lnTo>
                  <a:pt x="1466" y="148"/>
                </a:lnTo>
                <a:lnTo>
                  <a:pt x="1466" y="148"/>
                </a:lnTo>
                <a:lnTo>
                  <a:pt x="1467" y="148"/>
                </a:lnTo>
                <a:lnTo>
                  <a:pt x="1467" y="149"/>
                </a:lnTo>
                <a:lnTo>
                  <a:pt x="1468" y="150"/>
                </a:lnTo>
                <a:lnTo>
                  <a:pt x="1468" y="151"/>
                </a:lnTo>
                <a:lnTo>
                  <a:pt x="1469" y="151"/>
                </a:lnTo>
                <a:lnTo>
                  <a:pt x="1469" y="147"/>
                </a:lnTo>
                <a:lnTo>
                  <a:pt x="1470" y="148"/>
                </a:lnTo>
                <a:lnTo>
                  <a:pt x="1470" y="147"/>
                </a:lnTo>
                <a:lnTo>
                  <a:pt x="1471" y="147"/>
                </a:lnTo>
                <a:lnTo>
                  <a:pt x="1471" y="147"/>
                </a:lnTo>
                <a:lnTo>
                  <a:pt x="1471" y="146"/>
                </a:lnTo>
                <a:lnTo>
                  <a:pt x="1472" y="146"/>
                </a:lnTo>
                <a:lnTo>
                  <a:pt x="1473" y="146"/>
                </a:lnTo>
                <a:lnTo>
                  <a:pt x="1473" y="146"/>
                </a:lnTo>
                <a:lnTo>
                  <a:pt x="1474" y="146"/>
                </a:lnTo>
                <a:lnTo>
                  <a:pt x="1474" y="146"/>
                </a:lnTo>
                <a:lnTo>
                  <a:pt x="1474" y="145"/>
                </a:lnTo>
                <a:lnTo>
                  <a:pt x="1475" y="146"/>
                </a:lnTo>
                <a:lnTo>
                  <a:pt x="1475" y="145"/>
                </a:lnTo>
                <a:lnTo>
                  <a:pt x="1476" y="145"/>
                </a:lnTo>
                <a:lnTo>
                  <a:pt x="1476" y="145"/>
                </a:lnTo>
                <a:lnTo>
                  <a:pt x="1477" y="145"/>
                </a:lnTo>
                <a:lnTo>
                  <a:pt x="1477" y="145"/>
                </a:lnTo>
                <a:lnTo>
                  <a:pt x="1478" y="146"/>
                </a:lnTo>
                <a:lnTo>
                  <a:pt x="1478" y="146"/>
                </a:lnTo>
                <a:lnTo>
                  <a:pt x="1479" y="146"/>
                </a:lnTo>
                <a:lnTo>
                  <a:pt x="1479" y="146"/>
                </a:lnTo>
                <a:lnTo>
                  <a:pt x="1480" y="146"/>
                </a:lnTo>
                <a:lnTo>
                  <a:pt x="1480" y="146"/>
                </a:lnTo>
                <a:lnTo>
                  <a:pt x="1480" y="146"/>
                </a:lnTo>
                <a:lnTo>
                  <a:pt x="1481" y="146"/>
                </a:lnTo>
                <a:lnTo>
                  <a:pt x="1481" y="147"/>
                </a:lnTo>
                <a:lnTo>
                  <a:pt x="1482" y="146"/>
                </a:lnTo>
                <a:lnTo>
                  <a:pt x="1483" y="146"/>
                </a:lnTo>
                <a:lnTo>
                  <a:pt x="1483" y="146"/>
                </a:lnTo>
                <a:lnTo>
                  <a:pt x="1483" y="147"/>
                </a:lnTo>
                <a:lnTo>
                  <a:pt x="1484" y="147"/>
                </a:lnTo>
                <a:lnTo>
                  <a:pt x="1484" y="147"/>
                </a:lnTo>
                <a:lnTo>
                  <a:pt x="1485" y="149"/>
                </a:lnTo>
                <a:lnTo>
                  <a:pt x="1485" y="151"/>
                </a:lnTo>
                <a:lnTo>
                  <a:pt x="1486" y="151"/>
                </a:lnTo>
                <a:lnTo>
                  <a:pt x="1486" y="151"/>
                </a:lnTo>
                <a:lnTo>
                  <a:pt x="1487" y="151"/>
                </a:lnTo>
                <a:lnTo>
                  <a:pt x="1487" y="151"/>
                </a:lnTo>
                <a:lnTo>
                  <a:pt x="1488" y="151"/>
                </a:lnTo>
                <a:lnTo>
                  <a:pt x="1488" y="151"/>
                </a:lnTo>
                <a:lnTo>
                  <a:pt x="1488" y="151"/>
                </a:lnTo>
                <a:lnTo>
                  <a:pt x="1489" y="152"/>
                </a:lnTo>
                <a:lnTo>
                  <a:pt x="1489" y="154"/>
                </a:lnTo>
                <a:lnTo>
                  <a:pt x="1490" y="153"/>
                </a:lnTo>
                <a:lnTo>
                  <a:pt x="1490" y="153"/>
                </a:lnTo>
                <a:lnTo>
                  <a:pt x="1491" y="153"/>
                </a:lnTo>
                <a:lnTo>
                  <a:pt x="1491" y="154"/>
                </a:lnTo>
                <a:lnTo>
                  <a:pt x="1492" y="155"/>
                </a:lnTo>
                <a:lnTo>
                  <a:pt x="1492" y="155"/>
                </a:lnTo>
                <a:lnTo>
                  <a:pt x="1493" y="155"/>
                </a:lnTo>
                <a:lnTo>
                  <a:pt x="1493" y="157"/>
                </a:lnTo>
                <a:lnTo>
                  <a:pt x="1494" y="157"/>
                </a:lnTo>
                <a:lnTo>
                  <a:pt x="1494" y="156"/>
                </a:lnTo>
                <a:lnTo>
                  <a:pt x="1495" y="156"/>
                </a:lnTo>
                <a:lnTo>
                  <a:pt x="1495" y="155"/>
                </a:lnTo>
                <a:lnTo>
                  <a:pt x="1496" y="155"/>
                </a:lnTo>
                <a:lnTo>
                  <a:pt x="1496" y="154"/>
                </a:lnTo>
                <a:lnTo>
                  <a:pt x="1497" y="154"/>
                </a:lnTo>
                <a:lnTo>
                  <a:pt x="1497" y="154"/>
                </a:lnTo>
                <a:lnTo>
                  <a:pt x="1497" y="154"/>
                </a:lnTo>
                <a:lnTo>
                  <a:pt x="1498" y="154"/>
                </a:lnTo>
                <a:lnTo>
                  <a:pt x="1498" y="156"/>
                </a:lnTo>
                <a:lnTo>
                  <a:pt x="1499" y="156"/>
                </a:lnTo>
                <a:lnTo>
                  <a:pt x="1499" y="157"/>
                </a:lnTo>
                <a:lnTo>
                  <a:pt x="1500" y="156"/>
                </a:lnTo>
                <a:lnTo>
                  <a:pt x="1500" y="156"/>
                </a:lnTo>
                <a:lnTo>
                  <a:pt x="1501" y="155"/>
                </a:lnTo>
                <a:lnTo>
                  <a:pt x="1501" y="155"/>
                </a:lnTo>
                <a:lnTo>
                  <a:pt x="1502" y="155"/>
                </a:lnTo>
                <a:lnTo>
                  <a:pt x="1502" y="156"/>
                </a:lnTo>
                <a:lnTo>
                  <a:pt x="1503" y="155"/>
                </a:lnTo>
                <a:lnTo>
                  <a:pt x="1503" y="155"/>
                </a:lnTo>
                <a:lnTo>
                  <a:pt x="1504" y="154"/>
                </a:lnTo>
                <a:lnTo>
                  <a:pt x="1504" y="154"/>
                </a:lnTo>
                <a:lnTo>
                  <a:pt x="1505" y="155"/>
                </a:lnTo>
                <a:lnTo>
                  <a:pt x="1505" y="154"/>
                </a:lnTo>
                <a:lnTo>
                  <a:pt x="1506" y="153"/>
                </a:lnTo>
                <a:lnTo>
                  <a:pt x="1506" y="152"/>
                </a:lnTo>
                <a:lnTo>
                  <a:pt x="1506" y="151"/>
                </a:lnTo>
                <a:lnTo>
                  <a:pt x="1507" y="152"/>
                </a:lnTo>
                <a:lnTo>
                  <a:pt x="1507" y="152"/>
                </a:lnTo>
                <a:lnTo>
                  <a:pt x="1508" y="151"/>
                </a:lnTo>
                <a:lnTo>
                  <a:pt x="1508" y="151"/>
                </a:lnTo>
                <a:lnTo>
                  <a:pt x="1509" y="150"/>
                </a:lnTo>
                <a:lnTo>
                  <a:pt x="1509" y="150"/>
                </a:lnTo>
                <a:lnTo>
                  <a:pt x="1510" y="150"/>
                </a:lnTo>
                <a:lnTo>
                  <a:pt x="1510" y="151"/>
                </a:lnTo>
                <a:lnTo>
                  <a:pt x="1511" y="151"/>
                </a:lnTo>
                <a:lnTo>
                  <a:pt x="1511" y="151"/>
                </a:lnTo>
                <a:lnTo>
                  <a:pt x="1511" y="150"/>
                </a:lnTo>
                <a:lnTo>
                  <a:pt x="1512" y="150"/>
                </a:lnTo>
                <a:lnTo>
                  <a:pt x="1513" y="149"/>
                </a:lnTo>
                <a:lnTo>
                  <a:pt x="1513" y="148"/>
                </a:lnTo>
                <a:lnTo>
                  <a:pt x="1514" y="142"/>
                </a:lnTo>
                <a:lnTo>
                  <a:pt x="1514" y="142"/>
                </a:lnTo>
                <a:lnTo>
                  <a:pt x="1514" y="141"/>
                </a:lnTo>
                <a:lnTo>
                  <a:pt x="1515" y="139"/>
                </a:lnTo>
                <a:lnTo>
                  <a:pt x="1515" y="136"/>
                </a:lnTo>
                <a:lnTo>
                  <a:pt x="1516" y="135"/>
                </a:lnTo>
                <a:lnTo>
                  <a:pt x="1516" y="135"/>
                </a:lnTo>
                <a:lnTo>
                  <a:pt x="1517" y="134"/>
                </a:lnTo>
                <a:lnTo>
                  <a:pt x="1517" y="134"/>
                </a:lnTo>
                <a:lnTo>
                  <a:pt x="1518" y="134"/>
                </a:lnTo>
                <a:lnTo>
                  <a:pt x="1518" y="134"/>
                </a:lnTo>
                <a:lnTo>
                  <a:pt x="1519" y="134"/>
                </a:lnTo>
                <a:lnTo>
                  <a:pt x="1519" y="134"/>
                </a:lnTo>
                <a:lnTo>
                  <a:pt x="1520" y="134"/>
                </a:lnTo>
                <a:lnTo>
                  <a:pt x="1520" y="135"/>
                </a:lnTo>
                <a:lnTo>
                  <a:pt x="1520" y="135"/>
                </a:lnTo>
                <a:lnTo>
                  <a:pt x="1521" y="135"/>
                </a:lnTo>
                <a:lnTo>
                  <a:pt x="1522" y="135"/>
                </a:lnTo>
                <a:lnTo>
                  <a:pt x="1522" y="135"/>
                </a:lnTo>
                <a:lnTo>
                  <a:pt x="1523" y="135"/>
                </a:lnTo>
                <a:lnTo>
                  <a:pt x="1523" y="136"/>
                </a:lnTo>
                <a:lnTo>
                  <a:pt x="1523" y="136"/>
                </a:lnTo>
                <a:lnTo>
                  <a:pt x="1524" y="136"/>
                </a:lnTo>
                <a:lnTo>
                  <a:pt x="1524" y="136"/>
                </a:lnTo>
                <a:lnTo>
                  <a:pt x="1525" y="136"/>
                </a:lnTo>
                <a:lnTo>
                  <a:pt x="1525" y="136"/>
                </a:lnTo>
                <a:lnTo>
                  <a:pt x="1526" y="136"/>
                </a:lnTo>
                <a:lnTo>
                  <a:pt x="1526" y="137"/>
                </a:lnTo>
                <a:lnTo>
                  <a:pt x="1527" y="137"/>
                </a:lnTo>
                <a:lnTo>
                  <a:pt x="1527" y="138"/>
                </a:lnTo>
                <a:lnTo>
                  <a:pt x="1528" y="138"/>
                </a:lnTo>
                <a:lnTo>
                  <a:pt x="1528" y="138"/>
                </a:lnTo>
                <a:lnTo>
                  <a:pt x="1528" y="138"/>
                </a:lnTo>
                <a:lnTo>
                  <a:pt x="1529" y="138"/>
                </a:lnTo>
                <a:lnTo>
                  <a:pt x="1529" y="138"/>
                </a:lnTo>
                <a:lnTo>
                  <a:pt x="1530" y="138"/>
                </a:lnTo>
                <a:lnTo>
                  <a:pt x="1530" y="137"/>
                </a:lnTo>
                <a:lnTo>
                  <a:pt x="1531" y="137"/>
                </a:lnTo>
                <a:lnTo>
                  <a:pt x="1531" y="137"/>
                </a:lnTo>
                <a:lnTo>
                  <a:pt x="1532" y="136"/>
                </a:lnTo>
                <a:lnTo>
                  <a:pt x="1532" y="136"/>
                </a:lnTo>
                <a:lnTo>
                  <a:pt x="1533" y="136"/>
                </a:lnTo>
                <a:lnTo>
                  <a:pt x="1533" y="135"/>
                </a:lnTo>
                <a:lnTo>
                  <a:pt x="1534" y="134"/>
                </a:lnTo>
                <a:lnTo>
                  <a:pt x="1534" y="135"/>
                </a:lnTo>
                <a:lnTo>
                  <a:pt x="1535" y="135"/>
                </a:lnTo>
                <a:lnTo>
                  <a:pt x="1535" y="134"/>
                </a:lnTo>
                <a:lnTo>
                  <a:pt x="1536" y="133"/>
                </a:lnTo>
                <a:lnTo>
                  <a:pt x="1536" y="140"/>
                </a:lnTo>
                <a:lnTo>
                  <a:pt x="1537" y="147"/>
                </a:lnTo>
                <a:lnTo>
                  <a:pt x="1537" y="145"/>
                </a:lnTo>
                <a:lnTo>
                  <a:pt x="1537" y="143"/>
                </a:lnTo>
                <a:lnTo>
                  <a:pt x="1538" y="142"/>
                </a:lnTo>
                <a:lnTo>
                  <a:pt x="1538" y="142"/>
                </a:lnTo>
                <a:lnTo>
                  <a:pt x="1539" y="143"/>
                </a:lnTo>
                <a:lnTo>
                  <a:pt x="1539" y="144"/>
                </a:lnTo>
                <a:lnTo>
                  <a:pt x="1540" y="145"/>
                </a:lnTo>
                <a:lnTo>
                  <a:pt x="1540" y="146"/>
                </a:lnTo>
                <a:lnTo>
                  <a:pt x="1541" y="146"/>
                </a:lnTo>
                <a:lnTo>
                  <a:pt x="1541" y="148"/>
                </a:lnTo>
                <a:lnTo>
                  <a:pt x="1542" y="149"/>
                </a:lnTo>
                <a:lnTo>
                  <a:pt x="1542" y="149"/>
                </a:lnTo>
                <a:lnTo>
                  <a:pt x="1543" y="149"/>
                </a:lnTo>
                <a:lnTo>
                  <a:pt x="1543" y="149"/>
                </a:lnTo>
                <a:lnTo>
                  <a:pt x="1544" y="149"/>
                </a:lnTo>
                <a:lnTo>
                  <a:pt x="1544" y="149"/>
                </a:lnTo>
                <a:lnTo>
                  <a:pt x="1545" y="149"/>
                </a:lnTo>
                <a:lnTo>
                  <a:pt x="1545" y="150"/>
                </a:lnTo>
                <a:lnTo>
                  <a:pt x="1546" y="150"/>
                </a:lnTo>
                <a:lnTo>
                  <a:pt x="1546" y="152"/>
                </a:lnTo>
                <a:lnTo>
                  <a:pt x="1546" y="152"/>
                </a:lnTo>
                <a:lnTo>
                  <a:pt x="1547" y="153"/>
                </a:lnTo>
                <a:lnTo>
                  <a:pt x="1547" y="153"/>
                </a:lnTo>
                <a:lnTo>
                  <a:pt x="1548" y="153"/>
                </a:lnTo>
                <a:lnTo>
                  <a:pt x="1548" y="153"/>
                </a:lnTo>
                <a:lnTo>
                  <a:pt x="1549" y="153"/>
                </a:lnTo>
                <a:lnTo>
                  <a:pt x="1549" y="152"/>
                </a:lnTo>
                <a:lnTo>
                  <a:pt x="1550" y="152"/>
                </a:lnTo>
                <a:lnTo>
                  <a:pt x="1550" y="150"/>
                </a:lnTo>
                <a:lnTo>
                  <a:pt x="1551" y="150"/>
                </a:lnTo>
                <a:lnTo>
                  <a:pt x="1551" y="149"/>
                </a:lnTo>
                <a:lnTo>
                  <a:pt x="1551" y="149"/>
                </a:lnTo>
                <a:lnTo>
                  <a:pt x="1552" y="149"/>
                </a:lnTo>
                <a:lnTo>
                  <a:pt x="1553" y="149"/>
                </a:lnTo>
                <a:lnTo>
                  <a:pt x="1553" y="149"/>
                </a:lnTo>
                <a:lnTo>
                  <a:pt x="1554" y="150"/>
                </a:lnTo>
                <a:lnTo>
                  <a:pt x="1554" y="150"/>
                </a:lnTo>
                <a:lnTo>
                  <a:pt x="1554" y="150"/>
                </a:lnTo>
                <a:lnTo>
                  <a:pt x="1555" y="150"/>
                </a:lnTo>
                <a:lnTo>
                  <a:pt x="1555" y="151"/>
                </a:lnTo>
                <a:lnTo>
                  <a:pt x="1556" y="152"/>
                </a:lnTo>
                <a:lnTo>
                  <a:pt x="1556" y="152"/>
                </a:lnTo>
                <a:lnTo>
                  <a:pt x="1557" y="151"/>
                </a:lnTo>
                <a:lnTo>
                  <a:pt x="1557" y="151"/>
                </a:lnTo>
                <a:lnTo>
                  <a:pt x="1558" y="151"/>
                </a:lnTo>
                <a:lnTo>
                  <a:pt x="1558" y="152"/>
                </a:lnTo>
                <a:lnTo>
                  <a:pt x="1559" y="152"/>
                </a:lnTo>
                <a:lnTo>
                  <a:pt x="1559" y="152"/>
                </a:lnTo>
                <a:lnTo>
                  <a:pt x="1560" y="153"/>
                </a:lnTo>
                <a:lnTo>
                  <a:pt x="1560" y="153"/>
                </a:lnTo>
                <a:lnTo>
                  <a:pt x="1560" y="154"/>
                </a:lnTo>
                <a:lnTo>
                  <a:pt x="1561" y="154"/>
                </a:lnTo>
                <a:lnTo>
                  <a:pt x="1562" y="154"/>
                </a:lnTo>
                <a:lnTo>
                  <a:pt x="1562" y="154"/>
                </a:lnTo>
                <a:lnTo>
                  <a:pt x="1563" y="154"/>
                </a:lnTo>
                <a:lnTo>
                  <a:pt x="1563" y="155"/>
                </a:lnTo>
                <a:lnTo>
                  <a:pt x="1563" y="155"/>
                </a:lnTo>
                <a:lnTo>
                  <a:pt x="1564" y="155"/>
                </a:lnTo>
                <a:lnTo>
                  <a:pt x="1564" y="155"/>
                </a:lnTo>
                <a:lnTo>
                  <a:pt x="1565" y="155"/>
                </a:lnTo>
                <a:lnTo>
                  <a:pt x="1565" y="155"/>
                </a:lnTo>
                <a:lnTo>
                  <a:pt x="1566" y="154"/>
                </a:lnTo>
                <a:lnTo>
                  <a:pt x="1566" y="153"/>
                </a:lnTo>
                <a:lnTo>
                  <a:pt x="1567" y="153"/>
                </a:lnTo>
                <a:lnTo>
                  <a:pt x="1567" y="153"/>
                </a:lnTo>
                <a:lnTo>
                  <a:pt x="1568" y="153"/>
                </a:lnTo>
                <a:lnTo>
                  <a:pt x="1568" y="153"/>
                </a:lnTo>
                <a:lnTo>
                  <a:pt x="1569" y="154"/>
                </a:lnTo>
                <a:lnTo>
                  <a:pt x="1569" y="154"/>
                </a:lnTo>
                <a:lnTo>
                  <a:pt x="1569" y="154"/>
                </a:lnTo>
                <a:lnTo>
                  <a:pt x="1570" y="154"/>
                </a:lnTo>
                <a:lnTo>
                  <a:pt x="1570" y="154"/>
                </a:lnTo>
                <a:lnTo>
                  <a:pt x="1571" y="154"/>
                </a:lnTo>
                <a:lnTo>
                  <a:pt x="1571" y="154"/>
                </a:lnTo>
                <a:lnTo>
                  <a:pt x="1572" y="153"/>
                </a:lnTo>
                <a:lnTo>
                  <a:pt x="1572" y="153"/>
                </a:lnTo>
                <a:lnTo>
                  <a:pt x="1573" y="153"/>
                </a:lnTo>
                <a:lnTo>
                  <a:pt x="1573" y="153"/>
                </a:lnTo>
                <a:lnTo>
                  <a:pt x="1574" y="152"/>
                </a:lnTo>
                <a:lnTo>
                  <a:pt x="1574" y="152"/>
                </a:lnTo>
                <a:lnTo>
                  <a:pt x="1575" y="152"/>
                </a:lnTo>
                <a:lnTo>
                  <a:pt x="1575" y="151"/>
                </a:lnTo>
                <a:lnTo>
                  <a:pt x="1576" y="151"/>
                </a:lnTo>
                <a:lnTo>
                  <a:pt x="1576" y="151"/>
                </a:lnTo>
                <a:lnTo>
                  <a:pt x="1577" y="151"/>
                </a:lnTo>
                <a:lnTo>
                  <a:pt x="1577" y="151"/>
                </a:lnTo>
                <a:lnTo>
                  <a:pt x="1577" y="151"/>
                </a:lnTo>
                <a:lnTo>
                  <a:pt x="1578" y="151"/>
                </a:lnTo>
                <a:lnTo>
                  <a:pt x="1578" y="151"/>
                </a:lnTo>
                <a:lnTo>
                  <a:pt x="1579" y="151"/>
                </a:lnTo>
                <a:lnTo>
                  <a:pt x="1579" y="151"/>
                </a:lnTo>
                <a:lnTo>
                  <a:pt x="1580" y="151"/>
                </a:lnTo>
                <a:lnTo>
                  <a:pt x="1580" y="151"/>
                </a:lnTo>
                <a:lnTo>
                  <a:pt x="1581" y="151"/>
                </a:lnTo>
                <a:lnTo>
                  <a:pt x="1581" y="152"/>
                </a:lnTo>
                <a:lnTo>
                  <a:pt x="1582" y="152"/>
                </a:lnTo>
                <a:lnTo>
                  <a:pt x="1582" y="152"/>
                </a:lnTo>
                <a:lnTo>
                  <a:pt x="1583" y="153"/>
                </a:lnTo>
                <a:lnTo>
                  <a:pt x="1583" y="153"/>
                </a:lnTo>
                <a:lnTo>
                  <a:pt x="1584" y="152"/>
                </a:lnTo>
                <a:lnTo>
                  <a:pt x="1584" y="152"/>
                </a:lnTo>
                <a:lnTo>
                  <a:pt x="1585" y="152"/>
                </a:lnTo>
                <a:lnTo>
                  <a:pt x="1585" y="152"/>
                </a:lnTo>
                <a:lnTo>
                  <a:pt x="1586" y="152"/>
                </a:lnTo>
                <a:lnTo>
                  <a:pt x="1586" y="152"/>
                </a:lnTo>
                <a:lnTo>
                  <a:pt x="1586" y="152"/>
                </a:lnTo>
                <a:lnTo>
                  <a:pt x="1587" y="152"/>
                </a:lnTo>
                <a:lnTo>
                  <a:pt x="1587" y="152"/>
                </a:lnTo>
                <a:lnTo>
                  <a:pt x="1588" y="152"/>
                </a:lnTo>
                <a:lnTo>
                  <a:pt x="1588" y="152"/>
                </a:lnTo>
                <a:lnTo>
                  <a:pt x="1589" y="153"/>
                </a:lnTo>
                <a:lnTo>
                  <a:pt x="1589" y="152"/>
                </a:lnTo>
                <a:lnTo>
                  <a:pt x="1590" y="152"/>
                </a:lnTo>
                <a:lnTo>
                  <a:pt x="1590" y="152"/>
                </a:lnTo>
                <a:lnTo>
                  <a:pt x="1591" y="150"/>
                </a:lnTo>
                <a:lnTo>
                  <a:pt x="1591" y="150"/>
                </a:lnTo>
                <a:lnTo>
                  <a:pt x="1592" y="150"/>
                </a:lnTo>
                <a:lnTo>
                  <a:pt x="1592" y="150"/>
                </a:lnTo>
                <a:lnTo>
                  <a:pt x="1593" y="149"/>
                </a:lnTo>
                <a:lnTo>
                  <a:pt x="1593" y="149"/>
                </a:lnTo>
                <a:lnTo>
                  <a:pt x="1594" y="149"/>
                </a:lnTo>
                <a:lnTo>
                  <a:pt x="1594" y="149"/>
                </a:lnTo>
                <a:lnTo>
                  <a:pt x="1594" y="149"/>
                </a:lnTo>
                <a:lnTo>
                  <a:pt x="1595" y="149"/>
                </a:lnTo>
                <a:lnTo>
                  <a:pt x="1595" y="150"/>
                </a:lnTo>
                <a:lnTo>
                  <a:pt x="1596" y="150"/>
                </a:lnTo>
                <a:lnTo>
                  <a:pt x="1596" y="152"/>
                </a:lnTo>
                <a:lnTo>
                  <a:pt x="1597" y="152"/>
                </a:lnTo>
                <a:lnTo>
                  <a:pt x="1597" y="153"/>
                </a:lnTo>
                <a:lnTo>
                  <a:pt x="1598" y="153"/>
                </a:lnTo>
                <a:lnTo>
                  <a:pt x="1598" y="154"/>
                </a:lnTo>
                <a:lnTo>
                  <a:pt x="1599" y="153"/>
                </a:lnTo>
                <a:lnTo>
                  <a:pt x="1599" y="153"/>
                </a:lnTo>
                <a:lnTo>
                  <a:pt x="1600" y="153"/>
                </a:lnTo>
                <a:lnTo>
                  <a:pt x="1600" y="152"/>
                </a:lnTo>
                <a:lnTo>
                  <a:pt x="1600" y="153"/>
                </a:lnTo>
                <a:lnTo>
                  <a:pt x="1601" y="153"/>
                </a:lnTo>
                <a:lnTo>
                  <a:pt x="1602" y="153"/>
                </a:lnTo>
                <a:lnTo>
                  <a:pt x="1602" y="153"/>
                </a:lnTo>
                <a:lnTo>
                  <a:pt x="1603" y="153"/>
                </a:lnTo>
                <a:lnTo>
                  <a:pt x="1603" y="152"/>
                </a:lnTo>
                <a:lnTo>
                  <a:pt x="1603" y="152"/>
                </a:lnTo>
                <a:lnTo>
                  <a:pt x="1604" y="152"/>
                </a:lnTo>
                <a:lnTo>
                  <a:pt x="1604" y="156"/>
                </a:lnTo>
                <a:lnTo>
                  <a:pt x="1605" y="155"/>
                </a:lnTo>
                <a:lnTo>
                  <a:pt x="1605" y="155"/>
                </a:lnTo>
                <a:lnTo>
                  <a:pt x="1606" y="155"/>
                </a:lnTo>
                <a:lnTo>
                  <a:pt x="1606" y="155"/>
                </a:lnTo>
                <a:lnTo>
                  <a:pt x="1607" y="156"/>
                </a:lnTo>
                <a:lnTo>
                  <a:pt x="1607" y="156"/>
                </a:lnTo>
                <a:lnTo>
                  <a:pt x="1608" y="156"/>
                </a:lnTo>
                <a:lnTo>
                  <a:pt x="1608" y="157"/>
                </a:lnTo>
                <a:lnTo>
                  <a:pt x="1609" y="157"/>
                </a:lnTo>
                <a:lnTo>
                  <a:pt x="1609" y="156"/>
                </a:lnTo>
                <a:lnTo>
                  <a:pt x="1609" y="156"/>
                </a:lnTo>
                <a:lnTo>
                  <a:pt x="1610" y="156"/>
                </a:lnTo>
                <a:lnTo>
                  <a:pt x="1611" y="156"/>
                </a:lnTo>
                <a:lnTo>
                  <a:pt x="1611" y="156"/>
                </a:lnTo>
                <a:lnTo>
                  <a:pt x="1612" y="156"/>
                </a:lnTo>
                <a:lnTo>
                  <a:pt x="1612" y="156"/>
                </a:lnTo>
                <a:lnTo>
                  <a:pt x="1612" y="156"/>
                </a:lnTo>
                <a:lnTo>
                  <a:pt x="1613" y="156"/>
                </a:lnTo>
                <a:lnTo>
                  <a:pt x="1613" y="157"/>
                </a:lnTo>
                <a:lnTo>
                  <a:pt x="1614" y="157"/>
                </a:lnTo>
                <a:lnTo>
                  <a:pt x="1614" y="158"/>
                </a:lnTo>
                <a:lnTo>
                  <a:pt x="1615" y="158"/>
                </a:lnTo>
                <a:lnTo>
                  <a:pt x="1615" y="157"/>
                </a:lnTo>
                <a:lnTo>
                  <a:pt x="1616" y="156"/>
                </a:lnTo>
                <a:lnTo>
                  <a:pt x="1616" y="155"/>
                </a:lnTo>
                <a:lnTo>
                  <a:pt x="1617" y="155"/>
                </a:lnTo>
                <a:lnTo>
                  <a:pt x="1617" y="155"/>
                </a:lnTo>
                <a:lnTo>
                  <a:pt x="1617" y="155"/>
                </a:lnTo>
                <a:lnTo>
                  <a:pt x="1618" y="155"/>
                </a:lnTo>
                <a:lnTo>
                  <a:pt x="1618" y="155"/>
                </a:lnTo>
                <a:lnTo>
                  <a:pt x="1619" y="155"/>
                </a:lnTo>
                <a:lnTo>
                  <a:pt x="1619" y="155"/>
                </a:lnTo>
                <a:lnTo>
                  <a:pt x="1620" y="155"/>
                </a:lnTo>
                <a:lnTo>
                  <a:pt x="1620" y="155"/>
                </a:lnTo>
                <a:lnTo>
                  <a:pt x="1621" y="156"/>
                </a:lnTo>
                <a:lnTo>
                  <a:pt x="1621" y="155"/>
                </a:lnTo>
                <a:lnTo>
                  <a:pt x="1622" y="155"/>
                </a:lnTo>
                <a:lnTo>
                  <a:pt x="1622" y="155"/>
                </a:lnTo>
                <a:lnTo>
                  <a:pt x="1623" y="155"/>
                </a:lnTo>
                <a:lnTo>
                  <a:pt x="1623" y="155"/>
                </a:lnTo>
                <a:lnTo>
                  <a:pt x="1624" y="155"/>
                </a:lnTo>
                <a:lnTo>
                  <a:pt x="1624" y="155"/>
                </a:lnTo>
                <a:lnTo>
                  <a:pt x="1625" y="155"/>
                </a:lnTo>
                <a:lnTo>
                  <a:pt x="1625" y="153"/>
                </a:lnTo>
                <a:lnTo>
                  <a:pt x="1626" y="153"/>
                </a:lnTo>
                <a:lnTo>
                  <a:pt x="1626" y="154"/>
                </a:lnTo>
                <a:lnTo>
                  <a:pt x="1626" y="154"/>
                </a:lnTo>
                <a:lnTo>
                  <a:pt x="1627" y="154"/>
                </a:lnTo>
                <a:lnTo>
                  <a:pt x="1627" y="152"/>
                </a:lnTo>
                <a:lnTo>
                  <a:pt x="1628" y="152"/>
                </a:lnTo>
                <a:lnTo>
                  <a:pt x="1628" y="152"/>
                </a:lnTo>
                <a:lnTo>
                  <a:pt x="1629" y="151"/>
                </a:lnTo>
                <a:lnTo>
                  <a:pt x="1629" y="151"/>
                </a:lnTo>
                <a:lnTo>
                  <a:pt x="1630" y="151"/>
                </a:lnTo>
                <a:lnTo>
                  <a:pt x="1630" y="151"/>
                </a:lnTo>
                <a:lnTo>
                  <a:pt x="1631" y="150"/>
                </a:lnTo>
                <a:lnTo>
                  <a:pt x="1631" y="150"/>
                </a:lnTo>
                <a:lnTo>
                  <a:pt x="1632" y="150"/>
                </a:lnTo>
                <a:lnTo>
                  <a:pt x="1632" y="150"/>
                </a:lnTo>
                <a:lnTo>
                  <a:pt x="1633" y="150"/>
                </a:lnTo>
                <a:lnTo>
                  <a:pt x="1633" y="150"/>
                </a:lnTo>
                <a:lnTo>
                  <a:pt x="1634" y="150"/>
                </a:lnTo>
                <a:lnTo>
                  <a:pt x="1634" y="150"/>
                </a:lnTo>
                <a:lnTo>
                  <a:pt x="1635" y="150"/>
                </a:lnTo>
                <a:lnTo>
                  <a:pt x="1635" y="149"/>
                </a:lnTo>
                <a:lnTo>
                  <a:pt x="1635" y="150"/>
                </a:lnTo>
                <a:lnTo>
                  <a:pt x="1636" y="150"/>
                </a:lnTo>
                <a:lnTo>
                  <a:pt x="1636" y="150"/>
                </a:lnTo>
                <a:lnTo>
                  <a:pt x="1637" y="150"/>
                </a:lnTo>
                <a:lnTo>
                  <a:pt x="1637" y="150"/>
                </a:lnTo>
                <a:lnTo>
                  <a:pt x="1638" y="150"/>
                </a:lnTo>
                <a:lnTo>
                  <a:pt x="1638" y="150"/>
                </a:lnTo>
                <a:lnTo>
                  <a:pt x="1639" y="150"/>
                </a:lnTo>
                <a:lnTo>
                  <a:pt x="1639" y="150"/>
                </a:lnTo>
                <a:lnTo>
                  <a:pt x="1640" y="150"/>
                </a:lnTo>
                <a:lnTo>
                  <a:pt x="1640" y="150"/>
                </a:lnTo>
                <a:lnTo>
                  <a:pt x="1640" y="151"/>
                </a:lnTo>
                <a:lnTo>
                  <a:pt x="1641" y="151"/>
                </a:lnTo>
                <a:lnTo>
                  <a:pt x="1642" y="151"/>
                </a:lnTo>
                <a:lnTo>
                  <a:pt x="1642" y="151"/>
                </a:lnTo>
                <a:lnTo>
                  <a:pt x="1643" y="151"/>
                </a:lnTo>
                <a:lnTo>
                  <a:pt x="1643" y="152"/>
                </a:lnTo>
                <a:lnTo>
                  <a:pt x="1643" y="152"/>
                </a:lnTo>
                <a:lnTo>
                  <a:pt x="1644" y="151"/>
                </a:lnTo>
                <a:lnTo>
                  <a:pt x="1644" y="151"/>
                </a:lnTo>
                <a:lnTo>
                  <a:pt x="1645" y="151"/>
                </a:lnTo>
                <a:lnTo>
                  <a:pt x="1645" y="150"/>
                </a:lnTo>
                <a:lnTo>
                  <a:pt x="1646" y="152"/>
                </a:lnTo>
                <a:lnTo>
                  <a:pt x="1646" y="153"/>
                </a:lnTo>
                <a:lnTo>
                  <a:pt x="1647" y="153"/>
                </a:lnTo>
                <a:lnTo>
                  <a:pt x="1647" y="153"/>
                </a:lnTo>
                <a:lnTo>
                  <a:pt x="1648" y="155"/>
                </a:lnTo>
                <a:lnTo>
                  <a:pt x="1648" y="153"/>
                </a:lnTo>
                <a:lnTo>
                  <a:pt x="1649" y="154"/>
                </a:lnTo>
                <a:lnTo>
                  <a:pt x="1649" y="154"/>
                </a:lnTo>
                <a:lnTo>
                  <a:pt x="1649" y="155"/>
                </a:lnTo>
                <a:lnTo>
                  <a:pt x="1650" y="153"/>
                </a:lnTo>
                <a:lnTo>
                  <a:pt x="1651" y="153"/>
                </a:lnTo>
                <a:lnTo>
                  <a:pt x="1651" y="155"/>
                </a:lnTo>
                <a:lnTo>
                  <a:pt x="1652" y="155"/>
                </a:lnTo>
                <a:lnTo>
                  <a:pt x="1652" y="154"/>
                </a:lnTo>
                <a:lnTo>
                  <a:pt x="1652" y="153"/>
                </a:lnTo>
                <a:lnTo>
                  <a:pt x="1653" y="152"/>
                </a:lnTo>
                <a:lnTo>
                  <a:pt x="1653" y="151"/>
                </a:lnTo>
                <a:lnTo>
                  <a:pt x="1654" y="149"/>
                </a:lnTo>
                <a:lnTo>
                  <a:pt x="1654" y="148"/>
                </a:lnTo>
                <a:lnTo>
                  <a:pt x="1655" y="148"/>
                </a:lnTo>
                <a:lnTo>
                  <a:pt x="1655" y="147"/>
                </a:lnTo>
                <a:lnTo>
                  <a:pt x="1656" y="148"/>
                </a:lnTo>
                <a:lnTo>
                  <a:pt x="1656" y="149"/>
                </a:lnTo>
                <a:lnTo>
                  <a:pt x="1657" y="150"/>
                </a:lnTo>
                <a:lnTo>
                  <a:pt x="1657" y="150"/>
                </a:lnTo>
                <a:lnTo>
                  <a:pt x="1657" y="151"/>
                </a:lnTo>
                <a:lnTo>
                  <a:pt x="1658" y="151"/>
                </a:lnTo>
                <a:lnTo>
                  <a:pt x="1658" y="152"/>
                </a:lnTo>
                <a:lnTo>
                  <a:pt x="1659" y="152"/>
                </a:lnTo>
                <a:lnTo>
                  <a:pt x="1659" y="152"/>
                </a:lnTo>
                <a:lnTo>
                  <a:pt x="1660" y="152"/>
                </a:lnTo>
                <a:lnTo>
                  <a:pt x="1660" y="152"/>
                </a:lnTo>
                <a:lnTo>
                  <a:pt x="1661" y="153"/>
                </a:lnTo>
                <a:lnTo>
                  <a:pt x="1661" y="154"/>
                </a:lnTo>
                <a:lnTo>
                  <a:pt x="1662" y="155"/>
                </a:lnTo>
                <a:lnTo>
                  <a:pt x="1662" y="155"/>
                </a:lnTo>
                <a:lnTo>
                  <a:pt x="1663" y="156"/>
                </a:lnTo>
                <a:lnTo>
                  <a:pt x="1663" y="156"/>
                </a:lnTo>
                <a:lnTo>
                  <a:pt x="1664" y="158"/>
                </a:lnTo>
                <a:lnTo>
                  <a:pt x="1664" y="154"/>
                </a:lnTo>
                <a:lnTo>
                  <a:pt x="1665" y="143"/>
                </a:lnTo>
                <a:lnTo>
                  <a:pt x="1665" y="140"/>
                </a:lnTo>
                <a:lnTo>
                  <a:pt x="1666" y="140"/>
                </a:lnTo>
                <a:lnTo>
                  <a:pt x="1666" y="140"/>
                </a:lnTo>
                <a:lnTo>
                  <a:pt x="1666" y="140"/>
                </a:lnTo>
                <a:lnTo>
                  <a:pt x="1667" y="140"/>
                </a:lnTo>
                <a:lnTo>
                  <a:pt x="1667" y="141"/>
                </a:lnTo>
                <a:lnTo>
                  <a:pt x="1668" y="141"/>
                </a:lnTo>
                <a:lnTo>
                  <a:pt x="1668" y="142"/>
                </a:lnTo>
                <a:lnTo>
                  <a:pt x="1669" y="142"/>
                </a:lnTo>
                <a:lnTo>
                  <a:pt x="1669" y="141"/>
                </a:lnTo>
                <a:lnTo>
                  <a:pt x="1670" y="141"/>
                </a:lnTo>
                <a:lnTo>
                  <a:pt x="1670" y="141"/>
                </a:lnTo>
                <a:lnTo>
                  <a:pt x="1671" y="140"/>
                </a:lnTo>
                <a:lnTo>
                  <a:pt x="1671" y="139"/>
                </a:lnTo>
                <a:lnTo>
                  <a:pt x="1672" y="129"/>
                </a:lnTo>
                <a:lnTo>
                  <a:pt x="1672" y="127"/>
                </a:lnTo>
                <a:lnTo>
                  <a:pt x="1673" y="127"/>
                </a:lnTo>
                <a:lnTo>
                  <a:pt x="1673" y="128"/>
                </a:lnTo>
                <a:lnTo>
                  <a:pt x="1674" y="128"/>
                </a:lnTo>
                <a:lnTo>
                  <a:pt x="1674" y="128"/>
                </a:lnTo>
                <a:lnTo>
                  <a:pt x="1675" y="128"/>
                </a:lnTo>
                <a:lnTo>
                  <a:pt x="1675" y="128"/>
                </a:lnTo>
                <a:lnTo>
                  <a:pt x="1675" y="128"/>
                </a:lnTo>
                <a:lnTo>
                  <a:pt x="1676" y="128"/>
                </a:lnTo>
                <a:lnTo>
                  <a:pt x="1676" y="128"/>
                </a:lnTo>
                <a:lnTo>
                  <a:pt x="1677" y="128"/>
                </a:lnTo>
                <a:lnTo>
                  <a:pt x="1677" y="128"/>
                </a:lnTo>
                <a:lnTo>
                  <a:pt x="1678" y="128"/>
                </a:lnTo>
                <a:lnTo>
                  <a:pt x="1678" y="128"/>
                </a:lnTo>
                <a:lnTo>
                  <a:pt x="1679" y="128"/>
                </a:lnTo>
                <a:lnTo>
                  <a:pt x="1679" y="128"/>
                </a:lnTo>
                <a:lnTo>
                  <a:pt x="1680" y="128"/>
                </a:lnTo>
                <a:lnTo>
                  <a:pt x="1680" y="129"/>
                </a:lnTo>
                <a:lnTo>
                  <a:pt x="1680" y="129"/>
                </a:lnTo>
                <a:lnTo>
                  <a:pt x="1681" y="129"/>
                </a:lnTo>
                <a:lnTo>
                  <a:pt x="1682" y="130"/>
                </a:lnTo>
                <a:lnTo>
                  <a:pt x="1682" y="130"/>
                </a:lnTo>
                <a:lnTo>
                  <a:pt x="1683" y="130"/>
                </a:lnTo>
                <a:lnTo>
                  <a:pt x="1683" y="131"/>
                </a:lnTo>
                <a:lnTo>
                  <a:pt x="1683" y="131"/>
                </a:lnTo>
                <a:lnTo>
                  <a:pt x="1684" y="132"/>
                </a:lnTo>
                <a:lnTo>
                  <a:pt x="1684" y="132"/>
                </a:lnTo>
                <a:lnTo>
                  <a:pt x="1685" y="133"/>
                </a:lnTo>
                <a:lnTo>
                  <a:pt x="1685" y="133"/>
                </a:lnTo>
                <a:lnTo>
                  <a:pt x="1686" y="134"/>
                </a:lnTo>
                <a:lnTo>
                  <a:pt x="1686" y="135"/>
                </a:lnTo>
                <a:lnTo>
                  <a:pt x="1687" y="135"/>
                </a:lnTo>
                <a:lnTo>
                  <a:pt x="1687" y="141"/>
                </a:lnTo>
                <a:lnTo>
                  <a:pt x="1688" y="148"/>
                </a:lnTo>
                <a:lnTo>
                  <a:pt x="1688" y="148"/>
                </a:lnTo>
                <a:lnTo>
                  <a:pt x="1689" y="147"/>
                </a:lnTo>
                <a:lnTo>
                  <a:pt x="1689" y="146"/>
                </a:lnTo>
                <a:lnTo>
                  <a:pt x="1689" y="146"/>
                </a:lnTo>
                <a:lnTo>
                  <a:pt x="1690" y="145"/>
                </a:lnTo>
                <a:lnTo>
                  <a:pt x="1691" y="144"/>
                </a:lnTo>
                <a:lnTo>
                  <a:pt x="1691" y="144"/>
                </a:lnTo>
                <a:lnTo>
                  <a:pt x="1692" y="143"/>
                </a:lnTo>
                <a:lnTo>
                  <a:pt x="1692" y="143"/>
                </a:lnTo>
                <a:lnTo>
                  <a:pt x="1692" y="143"/>
                </a:lnTo>
                <a:lnTo>
                  <a:pt x="1693" y="142"/>
                </a:lnTo>
                <a:lnTo>
                  <a:pt x="1693" y="144"/>
                </a:lnTo>
                <a:lnTo>
                  <a:pt x="1694" y="145"/>
                </a:lnTo>
                <a:lnTo>
                  <a:pt x="1694" y="144"/>
                </a:lnTo>
                <a:lnTo>
                  <a:pt x="1695" y="147"/>
                </a:lnTo>
                <a:lnTo>
                  <a:pt x="1695" y="145"/>
                </a:lnTo>
                <a:lnTo>
                  <a:pt x="1696" y="143"/>
                </a:lnTo>
                <a:lnTo>
                  <a:pt x="1696" y="142"/>
                </a:lnTo>
                <a:lnTo>
                  <a:pt x="1697" y="143"/>
                </a:lnTo>
                <a:lnTo>
                  <a:pt x="1697" y="144"/>
                </a:lnTo>
                <a:lnTo>
                  <a:pt x="1698" y="147"/>
                </a:lnTo>
                <a:lnTo>
                  <a:pt x="1698" y="148"/>
                </a:lnTo>
                <a:lnTo>
                  <a:pt x="1698" y="150"/>
                </a:lnTo>
                <a:lnTo>
                  <a:pt x="1699" y="152"/>
                </a:lnTo>
                <a:lnTo>
                  <a:pt x="1700" y="153"/>
                </a:lnTo>
                <a:lnTo>
                  <a:pt x="1700" y="154"/>
                </a:lnTo>
                <a:lnTo>
                  <a:pt x="1701" y="154"/>
                </a:lnTo>
                <a:lnTo>
                  <a:pt x="1701" y="154"/>
                </a:lnTo>
                <a:lnTo>
                  <a:pt x="1701" y="154"/>
                </a:lnTo>
                <a:lnTo>
                  <a:pt x="1702" y="153"/>
                </a:lnTo>
                <a:lnTo>
                  <a:pt x="1702" y="153"/>
                </a:lnTo>
                <a:lnTo>
                  <a:pt x="1703" y="153"/>
                </a:lnTo>
                <a:lnTo>
                  <a:pt x="1703" y="153"/>
                </a:lnTo>
                <a:lnTo>
                  <a:pt x="1704" y="152"/>
                </a:lnTo>
                <a:lnTo>
                  <a:pt x="1704" y="152"/>
                </a:lnTo>
                <a:lnTo>
                  <a:pt x="1705" y="152"/>
                </a:lnTo>
                <a:lnTo>
                  <a:pt x="1705" y="153"/>
                </a:lnTo>
                <a:lnTo>
                  <a:pt x="1706" y="153"/>
                </a:lnTo>
                <a:lnTo>
                  <a:pt x="1706" y="153"/>
                </a:lnTo>
                <a:lnTo>
                  <a:pt x="1706" y="153"/>
                </a:lnTo>
                <a:lnTo>
                  <a:pt x="1707" y="153"/>
                </a:lnTo>
                <a:lnTo>
                  <a:pt x="1707" y="152"/>
                </a:lnTo>
                <a:lnTo>
                  <a:pt x="1708" y="152"/>
                </a:lnTo>
                <a:lnTo>
                  <a:pt x="1708" y="150"/>
                </a:lnTo>
                <a:lnTo>
                  <a:pt x="1709" y="151"/>
                </a:lnTo>
                <a:lnTo>
                  <a:pt x="1709" y="152"/>
                </a:lnTo>
                <a:lnTo>
                  <a:pt x="1710" y="152"/>
                </a:lnTo>
                <a:lnTo>
                  <a:pt x="1710" y="152"/>
                </a:lnTo>
                <a:lnTo>
                  <a:pt x="1711" y="152"/>
                </a:lnTo>
                <a:lnTo>
                  <a:pt x="1711" y="152"/>
                </a:lnTo>
                <a:lnTo>
                  <a:pt x="1712" y="153"/>
                </a:lnTo>
                <a:lnTo>
                  <a:pt x="1712" y="153"/>
                </a:lnTo>
                <a:lnTo>
                  <a:pt x="1713" y="154"/>
                </a:lnTo>
                <a:lnTo>
                  <a:pt x="1713" y="156"/>
                </a:lnTo>
                <a:lnTo>
                  <a:pt x="1714" y="156"/>
                </a:lnTo>
                <a:lnTo>
                  <a:pt x="1714" y="157"/>
                </a:lnTo>
                <a:lnTo>
                  <a:pt x="1715" y="154"/>
                </a:lnTo>
                <a:lnTo>
                  <a:pt x="1715" y="153"/>
                </a:lnTo>
                <a:lnTo>
                  <a:pt x="1715" y="153"/>
                </a:lnTo>
                <a:lnTo>
                  <a:pt x="1716" y="154"/>
                </a:lnTo>
                <a:lnTo>
                  <a:pt x="1716" y="153"/>
                </a:lnTo>
                <a:lnTo>
                  <a:pt x="1717" y="154"/>
                </a:lnTo>
                <a:lnTo>
                  <a:pt x="1717" y="153"/>
                </a:lnTo>
                <a:lnTo>
                  <a:pt x="1718" y="153"/>
                </a:lnTo>
                <a:lnTo>
                  <a:pt x="1718" y="153"/>
                </a:lnTo>
                <a:lnTo>
                  <a:pt x="1719" y="153"/>
                </a:lnTo>
                <a:lnTo>
                  <a:pt x="1719" y="153"/>
                </a:lnTo>
                <a:lnTo>
                  <a:pt x="1720" y="153"/>
                </a:lnTo>
                <a:lnTo>
                  <a:pt x="1720" y="153"/>
                </a:lnTo>
                <a:lnTo>
                  <a:pt x="1721" y="153"/>
                </a:lnTo>
                <a:lnTo>
                  <a:pt x="1721" y="153"/>
                </a:lnTo>
                <a:lnTo>
                  <a:pt x="1722" y="153"/>
                </a:lnTo>
                <a:lnTo>
                  <a:pt x="1722" y="153"/>
                </a:lnTo>
                <a:lnTo>
                  <a:pt x="1723" y="154"/>
                </a:lnTo>
                <a:lnTo>
                  <a:pt x="1723" y="154"/>
                </a:lnTo>
                <a:lnTo>
                  <a:pt x="1723" y="154"/>
                </a:lnTo>
                <a:lnTo>
                  <a:pt x="1724" y="154"/>
                </a:lnTo>
                <a:lnTo>
                  <a:pt x="1724" y="154"/>
                </a:lnTo>
                <a:lnTo>
                  <a:pt x="1725" y="153"/>
                </a:lnTo>
                <a:lnTo>
                  <a:pt x="1725" y="151"/>
                </a:lnTo>
                <a:lnTo>
                  <a:pt x="1726" y="150"/>
                </a:lnTo>
                <a:lnTo>
                  <a:pt x="1726" y="150"/>
                </a:lnTo>
                <a:lnTo>
                  <a:pt x="1727" y="151"/>
                </a:lnTo>
                <a:lnTo>
                  <a:pt x="1727" y="151"/>
                </a:lnTo>
                <a:lnTo>
                  <a:pt x="1728" y="151"/>
                </a:lnTo>
                <a:lnTo>
                  <a:pt x="1728" y="151"/>
                </a:lnTo>
                <a:lnTo>
                  <a:pt x="1729" y="151"/>
                </a:lnTo>
                <a:lnTo>
                  <a:pt x="1729" y="150"/>
                </a:lnTo>
                <a:lnTo>
                  <a:pt x="1729" y="149"/>
                </a:lnTo>
                <a:lnTo>
                  <a:pt x="1730" y="149"/>
                </a:lnTo>
                <a:lnTo>
                  <a:pt x="1731" y="149"/>
                </a:lnTo>
                <a:lnTo>
                  <a:pt x="1731" y="148"/>
                </a:lnTo>
                <a:lnTo>
                  <a:pt x="1732" y="148"/>
                </a:lnTo>
                <a:lnTo>
                  <a:pt x="1732" y="147"/>
                </a:lnTo>
                <a:lnTo>
                  <a:pt x="1732" y="147"/>
                </a:lnTo>
                <a:lnTo>
                  <a:pt x="1733" y="147"/>
                </a:lnTo>
                <a:lnTo>
                  <a:pt x="1733" y="145"/>
                </a:lnTo>
                <a:lnTo>
                  <a:pt x="1734" y="144"/>
                </a:lnTo>
                <a:lnTo>
                  <a:pt x="1734" y="145"/>
                </a:lnTo>
                <a:lnTo>
                  <a:pt x="1735" y="143"/>
                </a:lnTo>
                <a:lnTo>
                  <a:pt x="1735" y="142"/>
                </a:lnTo>
                <a:lnTo>
                  <a:pt x="1736" y="141"/>
                </a:lnTo>
                <a:lnTo>
                  <a:pt x="1736" y="142"/>
                </a:lnTo>
                <a:lnTo>
                  <a:pt x="1737" y="143"/>
                </a:lnTo>
                <a:lnTo>
                  <a:pt x="1737" y="144"/>
                </a:lnTo>
                <a:lnTo>
                  <a:pt x="1738" y="144"/>
                </a:lnTo>
                <a:lnTo>
                  <a:pt x="1738" y="144"/>
                </a:lnTo>
                <a:lnTo>
                  <a:pt x="1738" y="146"/>
                </a:lnTo>
                <a:lnTo>
                  <a:pt x="1739" y="146"/>
                </a:lnTo>
                <a:lnTo>
                  <a:pt x="1740" y="146"/>
                </a:lnTo>
                <a:lnTo>
                  <a:pt x="1740" y="146"/>
                </a:lnTo>
                <a:lnTo>
                  <a:pt x="1741" y="146"/>
                </a:lnTo>
                <a:lnTo>
                  <a:pt x="1741" y="146"/>
                </a:lnTo>
                <a:lnTo>
                  <a:pt x="1741" y="146"/>
                </a:lnTo>
                <a:lnTo>
                  <a:pt x="1742" y="146"/>
                </a:lnTo>
                <a:lnTo>
                  <a:pt x="1742" y="146"/>
                </a:lnTo>
                <a:lnTo>
                  <a:pt x="1743" y="146"/>
                </a:lnTo>
                <a:lnTo>
                  <a:pt x="1743" y="146"/>
                </a:lnTo>
                <a:lnTo>
                  <a:pt x="1744" y="146"/>
                </a:lnTo>
                <a:lnTo>
                  <a:pt x="1744" y="146"/>
                </a:lnTo>
                <a:lnTo>
                  <a:pt x="1745" y="146"/>
                </a:lnTo>
                <a:lnTo>
                  <a:pt x="1745" y="146"/>
                </a:lnTo>
                <a:lnTo>
                  <a:pt x="1746" y="146"/>
                </a:lnTo>
                <a:lnTo>
                  <a:pt x="1746" y="146"/>
                </a:lnTo>
                <a:lnTo>
                  <a:pt x="1746" y="146"/>
                </a:lnTo>
                <a:lnTo>
                  <a:pt x="1747" y="146"/>
                </a:lnTo>
                <a:lnTo>
                  <a:pt x="1747" y="146"/>
                </a:lnTo>
                <a:lnTo>
                  <a:pt x="1748" y="146"/>
                </a:lnTo>
                <a:lnTo>
                  <a:pt x="1748" y="148"/>
                </a:lnTo>
                <a:lnTo>
                  <a:pt x="1749" y="148"/>
                </a:lnTo>
                <a:lnTo>
                  <a:pt x="1749" y="149"/>
                </a:lnTo>
                <a:lnTo>
                  <a:pt x="1750" y="149"/>
                </a:lnTo>
                <a:lnTo>
                  <a:pt x="1750" y="149"/>
                </a:lnTo>
                <a:lnTo>
                  <a:pt x="1751" y="152"/>
                </a:lnTo>
                <a:lnTo>
                  <a:pt x="1751" y="154"/>
                </a:lnTo>
                <a:lnTo>
                  <a:pt x="1752" y="154"/>
                </a:lnTo>
                <a:lnTo>
                  <a:pt x="1752" y="154"/>
                </a:lnTo>
                <a:lnTo>
                  <a:pt x="1753" y="154"/>
                </a:lnTo>
                <a:lnTo>
                  <a:pt x="1753" y="153"/>
                </a:lnTo>
                <a:lnTo>
                  <a:pt x="1754" y="153"/>
                </a:lnTo>
                <a:lnTo>
                  <a:pt x="1754" y="153"/>
                </a:lnTo>
                <a:lnTo>
                  <a:pt x="1755" y="153"/>
                </a:lnTo>
                <a:lnTo>
                  <a:pt x="1755" y="153"/>
                </a:lnTo>
                <a:lnTo>
                  <a:pt x="1755" y="153"/>
                </a:lnTo>
                <a:lnTo>
                  <a:pt x="1756" y="153"/>
                </a:lnTo>
                <a:lnTo>
                  <a:pt x="1756" y="153"/>
                </a:lnTo>
                <a:lnTo>
                  <a:pt x="1757" y="153"/>
                </a:lnTo>
                <a:lnTo>
                  <a:pt x="1757" y="153"/>
                </a:lnTo>
                <a:lnTo>
                  <a:pt x="1758" y="153"/>
                </a:lnTo>
                <a:lnTo>
                  <a:pt x="1758" y="152"/>
                </a:lnTo>
                <a:lnTo>
                  <a:pt x="1759" y="153"/>
                </a:lnTo>
                <a:lnTo>
                  <a:pt x="1759" y="153"/>
                </a:lnTo>
                <a:lnTo>
                  <a:pt x="1760" y="155"/>
                </a:lnTo>
                <a:lnTo>
                  <a:pt x="1760" y="156"/>
                </a:lnTo>
                <a:lnTo>
                  <a:pt x="1761" y="156"/>
                </a:lnTo>
                <a:lnTo>
                  <a:pt x="1761" y="155"/>
                </a:lnTo>
                <a:lnTo>
                  <a:pt x="1762" y="154"/>
                </a:lnTo>
                <a:lnTo>
                  <a:pt x="1762" y="154"/>
                </a:lnTo>
                <a:lnTo>
                  <a:pt x="1763" y="154"/>
                </a:lnTo>
                <a:lnTo>
                  <a:pt x="1763" y="155"/>
                </a:lnTo>
                <a:lnTo>
                  <a:pt x="1764" y="155"/>
                </a:lnTo>
                <a:lnTo>
                  <a:pt x="1764" y="155"/>
                </a:lnTo>
                <a:lnTo>
                  <a:pt x="1764" y="155"/>
                </a:lnTo>
                <a:lnTo>
                  <a:pt x="1765" y="156"/>
                </a:lnTo>
                <a:lnTo>
                  <a:pt x="1765" y="156"/>
                </a:lnTo>
                <a:lnTo>
                  <a:pt x="1766" y="156"/>
                </a:lnTo>
                <a:lnTo>
                  <a:pt x="1766" y="157"/>
                </a:lnTo>
                <a:lnTo>
                  <a:pt x="1767" y="157"/>
                </a:lnTo>
                <a:lnTo>
                  <a:pt x="1767" y="156"/>
                </a:lnTo>
                <a:lnTo>
                  <a:pt x="1768" y="156"/>
                </a:lnTo>
                <a:lnTo>
                  <a:pt x="1768" y="156"/>
                </a:lnTo>
                <a:lnTo>
                  <a:pt x="1769" y="156"/>
                </a:lnTo>
                <a:lnTo>
                  <a:pt x="1769" y="156"/>
                </a:lnTo>
                <a:lnTo>
                  <a:pt x="1769" y="156"/>
                </a:lnTo>
                <a:lnTo>
                  <a:pt x="1770" y="156"/>
                </a:lnTo>
                <a:lnTo>
                  <a:pt x="1771" y="156"/>
                </a:lnTo>
                <a:lnTo>
                  <a:pt x="1771" y="156"/>
                </a:lnTo>
                <a:lnTo>
                  <a:pt x="1772" y="157"/>
                </a:lnTo>
                <a:lnTo>
                  <a:pt x="1772" y="157"/>
                </a:lnTo>
                <a:lnTo>
                  <a:pt x="1772" y="158"/>
                </a:lnTo>
                <a:lnTo>
                  <a:pt x="1773" y="158"/>
                </a:lnTo>
                <a:lnTo>
                  <a:pt x="1773" y="157"/>
                </a:lnTo>
                <a:lnTo>
                  <a:pt x="1774" y="156"/>
                </a:lnTo>
                <a:lnTo>
                  <a:pt x="1774" y="156"/>
                </a:lnTo>
                <a:lnTo>
                  <a:pt x="1775" y="157"/>
                </a:lnTo>
                <a:lnTo>
                  <a:pt x="1775" y="157"/>
                </a:lnTo>
                <a:lnTo>
                  <a:pt x="1776" y="157"/>
                </a:lnTo>
                <a:lnTo>
                  <a:pt x="1776" y="157"/>
                </a:lnTo>
                <a:lnTo>
                  <a:pt x="1777" y="157"/>
                </a:lnTo>
                <a:lnTo>
                  <a:pt x="1777" y="157"/>
                </a:lnTo>
                <a:lnTo>
                  <a:pt x="1778" y="156"/>
                </a:lnTo>
                <a:lnTo>
                  <a:pt x="1778" y="155"/>
                </a:lnTo>
                <a:lnTo>
                  <a:pt x="1778" y="155"/>
                </a:lnTo>
                <a:lnTo>
                  <a:pt x="1779" y="154"/>
                </a:lnTo>
                <a:lnTo>
                  <a:pt x="1780" y="153"/>
                </a:lnTo>
                <a:lnTo>
                  <a:pt x="1780" y="152"/>
                </a:lnTo>
                <a:lnTo>
                  <a:pt x="1781" y="152"/>
                </a:lnTo>
                <a:lnTo>
                  <a:pt x="1781" y="153"/>
                </a:lnTo>
                <a:lnTo>
                  <a:pt x="1781" y="155"/>
                </a:lnTo>
                <a:lnTo>
                  <a:pt x="1782" y="156"/>
                </a:lnTo>
                <a:lnTo>
                  <a:pt x="1782" y="157"/>
                </a:lnTo>
                <a:lnTo>
                  <a:pt x="1783" y="157"/>
                </a:lnTo>
                <a:lnTo>
                  <a:pt x="1783" y="157"/>
                </a:lnTo>
                <a:lnTo>
                  <a:pt x="1784" y="157"/>
                </a:lnTo>
                <a:lnTo>
                  <a:pt x="1784" y="156"/>
                </a:lnTo>
                <a:lnTo>
                  <a:pt x="1785" y="155"/>
                </a:lnTo>
                <a:lnTo>
                  <a:pt x="1785" y="154"/>
                </a:lnTo>
                <a:lnTo>
                  <a:pt x="1786" y="154"/>
                </a:lnTo>
                <a:lnTo>
                  <a:pt x="1786" y="154"/>
                </a:lnTo>
                <a:lnTo>
                  <a:pt x="1787" y="154"/>
                </a:lnTo>
                <a:lnTo>
                  <a:pt x="1787" y="153"/>
                </a:lnTo>
                <a:lnTo>
                  <a:pt x="1787" y="153"/>
                </a:lnTo>
                <a:lnTo>
                  <a:pt x="1788" y="152"/>
                </a:lnTo>
                <a:lnTo>
                  <a:pt x="1789" y="152"/>
                </a:lnTo>
                <a:lnTo>
                  <a:pt x="1789" y="152"/>
                </a:lnTo>
                <a:lnTo>
                  <a:pt x="1789" y="152"/>
                </a:lnTo>
                <a:lnTo>
                  <a:pt x="1790" y="152"/>
                </a:lnTo>
                <a:lnTo>
                  <a:pt x="1790" y="151"/>
                </a:lnTo>
                <a:lnTo>
                  <a:pt x="1791" y="151"/>
                </a:lnTo>
                <a:lnTo>
                  <a:pt x="1791" y="151"/>
                </a:lnTo>
                <a:lnTo>
                  <a:pt x="1792" y="151"/>
                </a:lnTo>
                <a:lnTo>
                  <a:pt x="1792" y="151"/>
                </a:lnTo>
                <a:lnTo>
                  <a:pt x="1793" y="151"/>
                </a:lnTo>
                <a:lnTo>
                  <a:pt x="1793" y="151"/>
                </a:lnTo>
                <a:lnTo>
                  <a:pt x="1794" y="152"/>
                </a:lnTo>
                <a:lnTo>
                  <a:pt x="1794" y="151"/>
                </a:lnTo>
                <a:lnTo>
                  <a:pt x="1795" y="150"/>
                </a:lnTo>
                <a:lnTo>
                  <a:pt x="1795" y="150"/>
                </a:lnTo>
                <a:lnTo>
                  <a:pt x="1795" y="151"/>
                </a:lnTo>
                <a:lnTo>
                  <a:pt x="1796" y="152"/>
                </a:lnTo>
                <a:lnTo>
                  <a:pt x="1796" y="152"/>
                </a:lnTo>
                <a:lnTo>
                  <a:pt x="1797" y="153"/>
                </a:lnTo>
                <a:lnTo>
                  <a:pt x="1797" y="154"/>
                </a:lnTo>
                <a:lnTo>
                  <a:pt x="1798" y="156"/>
                </a:lnTo>
                <a:lnTo>
                  <a:pt x="1798" y="156"/>
                </a:lnTo>
                <a:lnTo>
                  <a:pt x="1799" y="156"/>
                </a:lnTo>
                <a:lnTo>
                  <a:pt x="1799" y="154"/>
                </a:lnTo>
                <a:lnTo>
                  <a:pt x="1800" y="153"/>
                </a:lnTo>
                <a:lnTo>
                  <a:pt x="1800" y="153"/>
                </a:lnTo>
                <a:lnTo>
                  <a:pt x="1801" y="153"/>
                </a:lnTo>
                <a:lnTo>
                  <a:pt x="1801" y="152"/>
                </a:lnTo>
                <a:lnTo>
                  <a:pt x="1802" y="151"/>
                </a:lnTo>
                <a:lnTo>
                  <a:pt x="1802" y="150"/>
                </a:lnTo>
                <a:lnTo>
                  <a:pt x="1803" y="149"/>
                </a:lnTo>
                <a:lnTo>
                  <a:pt x="1803" y="149"/>
                </a:lnTo>
                <a:lnTo>
                  <a:pt x="1804" y="149"/>
                </a:lnTo>
                <a:lnTo>
                  <a:pt x="1804" y="150"/>
                </a:lnTo>
                <a:lnTo>
                  <a:pt x="1804" y="149"/>
                </a:lnTo>
                <a:lnTo>
                  <a:pt x="1805" y="149"/>
                </a:lnTo>
                <a:lnTo>
                  <a:pt x="1805" y="149"/>
                </a:lnTo>
                <a:lnTo>
                  <a:pt x="1806" y="149"/>
                </a:lnTo>
                <a:lnTo>
                  <a:pt x="1806" y="149"/>
                </a:lnTo>
                <a:lnTo>
                  <a:pt x="1807" y="149"/>
                </a:lnTo>
                <a:lnTo>
                  <a:pt x="1807" y="149"/>
                </a:lnTo>
                <a:lnTo>
                  <a:pt x="1808" y="149"/>
                </a:lnTo>
                <a:lnTo>
                  <a:pt x="1808" y="150"/>
                </a:lnTo>
                <a:lnTo>
                  <a:pt x="1809" y="151"/>
                </a:lnTo>
                <a:lnTo>
                  <a:pt x="1809" y="151"/>
                </a:lnTo>
                <a:lnTo>
                  <a:pt x="1809" y="150"/>
                </a:lnTo>
                <a:lnTo>
                  <a:pt x="1810" y="150"/>
                </a:lnTo>
                <a:lnTo>
                  <a:pt x="1811" y="150"/>
                </a:lnTo>
                <a:lnTo>
                  <a:pt x="1811" y="150"/>
                </a:lnTo>
                <a:lnTo>
                  <a:pt x="1812" y="149"/>
                </a:lnTo>
                <a:lnTo>
                  <a:pt x="1812" y="149"/>
                </a:lnTo>
                <a:lnTo>
                  <a:pt x="1812" y="148"/>
                </a:lnTo>
                <a:lnTo>
                  <a:pt x="1813" y="148"/>
                </a:lnTo>
                <a:lnTo>
                  <a:pt x="1813" y="147"/>
                </a:lnTo>
                <a:lnTo>
                  <a:pt x="1814" y="148"/>
                </a:lnTo>
                <a:lnTo>
                  <a:pt x="1814" y="148"/>
                </a:lnTo>
                <a:lnTo>
                  <a:pt x="1815" y="149"/>
                </a:lnTo>
                <a:lnTo>
                  <a:pt x="1815" y="150"/>
                </a:lnTo>
                <a:lnTo>
                  <a:pt x="1816" y="150"/>
                </a:lnTo>
                <a:lnTo>
                  <a:pt x="1816" y="151"/>
                </a:lnTo>
                <a:lnTo>
                  <a:pt x="1817" y="152"/>
                </a:lnTo>
                <a:lnTo>
                  <a:pt x="1817" y="152"/>
                </a:lnTo>
                <a:lnTo>
                  <a:pt x="1818" y="152"/>
                </a:lnTo>
                <a:lnTo>
                  <a:pt x="1818" y="152"/>
                </a:lnTo>
                <a:lnTo>
                  <a:pt x="1818" y="152"/>
                </a:lnTo>
                <a:lnTo>
                  <a:pt x="1819" y="152"/>
                </a:lnTo>
                <a:lnTo>
                  <a:pt x="1820" y="152"/>
                </a:lnTo>
                <a:lnTo>
                  <a:pt x="1820" y="152"/>
                </a:lnTo>
                <a:lnTo>
                  <a:pt x="1821" y="152"/>
                </a:lnTo>
                <a:lnTo>
                  <a:pt x="1821" y="152"/>
                </a:lnTo>
                <a:lnTo>
                  <a:pt x="1821" y="152"/>
                </a:lnTo>
                <a:lnTo>
                  <a:pt x="1822" y="152"/>
                </a:lnTo>
                <a:lnTo>
                  <a:pt x="1822" y="152"/>
                </a:lnTo>
                <a:lnTo>
                  <a:pt x="1823" y="150"/>
                </a:lnTo>
                <a:lnTo>
                  <a:pt x="1823" y="150"/>
                </a:lnTo>
                <a:lnTo>
                  <a:pt x="1824" y="151"/>
                </a:lnTo>
                <a:lnTo>
                  <a:pt x="1824" y="152"/>
                </a:lnTo>
                <a:lnTo>
                  <a:pt x="1825" y="152"/>
                </a:lnTo>
                <a:lnTo>
                  <a:pt x="1825" y="152"/>
                </a:lnTo>
                <a:lnTo>
                  <a:pt x="1826" y="152"/>
                </a:lnTo>
                <a:lnTo>
                  <a:pt x="1826" y="152"/>
                </a:lnTo>
                <a:lnTo>
                  <a:pt x="1827" y="152"/>
                </a:lnTo>
                <a:lnTo>
                  <a:pt x="1827" y="152"/>
                </a:lnTo>
                <a:lnTo>
                  <a:pt x="1827" y="152"/>
                </a:lnTo>
                <a:lnTo>
                  <a:pt x="1828" y="152"/>
                </a:lnTo>
                <a:lnTo>
                  <a:pt x="1829" y="151"/>
                </a:lnTo>
                <a:lnTo>
                  <a:pt x="1829" y="151"/>
                </a:lnTo>
                <a:lnTo>
                  <a:pt x="1830" y="151"/>
                </a:lnTo>
                <a:lnTo>
                  <a:pt x="1830" y="152"/>
                </a:lnTo>
                <a:lnTo>
                  <a:pt x="1830" y="152"/>
                </a:lnTo>
                <a:lnTo>
                  <a:pt x="1831" y="152"/>
                </a:lnTo>
                <a:lnTo>
                  <a:pt x="1831" y="152"/>
                </a:lnTo>
                <a:lnTo>
                  <a:pt x="1832" y="152"/>
                </a:lnTo>
                <a:lnTo>
                  <a:pt x="1832" y="152"/>
                </a:lnTo>
                <a:lnTo>
                  <a:pt x="1833" y="152"/>
                </a:lnTo>
                <a:lnTo>
                  <a:pt x="1833" y="152"/>
                </a:lnTo>
                <a:lnTo>
                  <a:pt x="1834" y="153"/>
                </a:lnTo>
                <a:lnTo>
                  <a:pt x="1834" y="154"/>
                </a:lnTo>
                <a:lnTo>
                  <a:pt x="1835" y="154"/>
                </a:lnTo>
                <a:lnTo>
                  <a:pt x="1835" y="154"/>
                </a:lnTo>
                <a:lnTo>
                  <a:pt x="1835" y="154"/>
                </a:lnTo>
                <a:lnTo>
                  <a:pt x="1836" y="154"/>
                </a:lnTo>
                <a:lnTo>
                  <a:pt x="1836" y="154"/>
                </a:lnTo>
                <a:lnTo>
                  <a:pt x="1837" y="153"/>
                </a:lnTo>
                <a:lnTo>
                  <a:pt x="1838" y="153"/>
                </a:lnTo>
                <a:lnTo>
                  <a:pt x="1838" y="153"/>
                </a:lnTo>
                <a:lnTo>
                  <a:pt x="1838" y="154"/>
                </a:lnTo>
                <a:lnTo>
                  <a:pt x="1839" y="155"/>
                </a:lnTo>
                <a:lnTo>
                  <a:pt x="1839" y="156"/>
                </a:lnTo>
                <a:lnTo>
                  <a:pt x="1840" y="156"/>
                </a:lnTo>
                <a:lnTo>
                  <a:pt x="1840" y="157"/>
                </a:lnTo>
                <a:lnTo>
                  <a:pt x="1841" y="157"/>
                </a:lnTo>
                <a:lnTo>
                  <a:pt x="1841" y="156"/>
                </a:lnTo>
                <a:lnTo>
                  <a:pt x="1842" y="156"/>
                </a:lnTo>
                <a:lnTo>
                  <a:pt x="1842" y="153"/>
                </a:lnTo>
                <a:lnTo>
                  <a:pt x="1843" y="148"/>
                </a:lnTo>
                <a:lnTo>
                  <a:pt x="1843" y="148"/>
                </a:lnTo>
                <a:lnTo>
                  <a:pt x="1844" y="146"/>
                </a:lnTo>
                <a:lnTo>
                  <a:pt x="1844" y="142"/>
                </a:lnTo>
                <a:lnTo>
                  <a:pt x="1844" y="138"/>
                </a:lnTo>
                <a:lnTo>
                  <a:pt x="1845" y="134"/>
                </a:lnTo>
                <a:lnTo>
                  <a:pt x="1845" y="132"/>
                </a:lnTo>
                <a:lnTo>
                  <a:pt x="1846" y="130"/>
                </a:lnTo>
                <a:lnTo>
                  <a:pt x="1846" y="129"/>
                </a:lnTo>
                <a:lnTo>
                  <a:pt x="1847" y="127"/>
                </a:lnTo>
                <a:lnTo>
                  <a:pt x="1847" y="125"/>
                </a:lnTo>
                <a:lnTo>
                  <a:pt x="1848" y="122"/>
                </a:lnTo>
                <a:lnTo>
                  <a:pt x="1848" y="120"/>
                </a:lnTo>
                <a:lnTo>
                  <a:pt x="1849" y="118"/>
                </a:lnTo>
                <a:lnTo>
                  <a:pt x="1849" y="115"/>
                </a:lnTo>
                <a:lnTo>
                  <a:pt x="1850" y="114"/>
                </a:lnTo>
                <a:lnTo>
                  <a:pt x="1850" y="113"/>
                </a:lnTo>
                <a:lnTo>
                  <a:pt x="1851" y="113"/>
                </a:lnTo>
                <a:lnTo>
                  <a:pt x="1851" y="113"/>
                </a:lnTo>
                <a:lnTo>
                  <a:pt x="1852" y="113"/>
                </a:lnTo>
                <a:lnTo>
                  <a:pt x="1852" y="112"/>
                </a:lnTo>
                <a:lnTo>
                  <a:pt x="1852" y="110"/>
                </a:lnTo>
                <a:lnTo>
                  <a:pt x="1853" y="109"/>
                </a:lnTo>
                <a:lnTo>
                  <a:pt x="1853" y="106"/>
                </a:lnTo>
                <a:lnTo>
                  <a:pt x="1854" y="105"/>
                </a:lnTo>
                <a:lnTo>
                  <a:pt x="1854" y="105"/>
                </a:lnTo>
                <a:lnTo>
                  <a:pt x="1855" y="110"/>
                </a:lnTo>
                <a:lnTo>
                  <a:pt x="1855" y="112"/>
                </a:lnTo>
                <a:lnTo>
                  <a:pt x="1856" y="115"/>
                </a:lnTo>
                <a:lnTo>
                  <a:pt x="1856" y="118"/>
                </a:lnTo>
                <a:lnTo>
                  <a:pt x="1857" y="122"/>
                </a:lnTo>
                <a:lnTo>
                  <a:pt x="1857" y="124"/>
                </a:lnTo>
                <a:lnTo>
                  <a:pt x="1858" y="126"/>
                </a:lnTo>
                <a:lnTo>
                  <a:pt x="1858" y="128"/>
                </a:lnTo>
                <a:lnTo>
                  <a:pt x="1858" y="129"/>
                </a:lnTo>
                <a:lnTo>
                  <a:pt x="1859" y="127"/>
                </a:lnTo>
                <a:lnTo>
                  <a:pt x="1860" y="125"/>
                </a:lnTo>
                <a:lnTo>
                  <a:pt x="1860" y="123"/>
                </a:lnTo>
                <a:lnTo>
                  <a:pt x="1861" y="122"/>
                </a:lnTo>
                <a:lnTo>
                  <a:pt x="1861" y="122"/>
                </a:lnTo>
                <a:lnTo>
                  <a:pt x="1861" y="122"/>
                </a:lnTo>
                <a:lnTo>
                  <a:pt x="1862" y="122"/>
                </a:lnTo>
                <a:lnTo>
                  <a:pt x="1862" y="123"/>
                </a:lnTo>
                <a:lnTo>
                  <a:pt x="1863" y="124"/>
                </a:lnTo>
                <a:lnTo>
                  <a:pt x="1863" y="124"/>
                </a:lnTo>
                <a:lnTo>
                  <a:pt x="1864" y="125"/>
                </a:lnTo>
                <a:lnTo>
                  <a:pt x="1864" y="125"/>
                </a:lnTo>
                <a:lnTo>
                  <a:pt x="1865" y="125"/>
                </a:lnTo>
                <a:lnTo>
                  <a:pt x="1865" y="131"/>
                </a:lnTo>
                <a:lnTo>
                  <a:pt x="1866" y="139"/>
                </a:lnTo>
                <a:lnTo>
                  <a:pt x="1866" y="144"/>
                </a:lnTo>
                <a:lnTo>
                  <a:pt x="1867" y="144"/>
                </a:lnTo>
                <a:lnTo>
                  <a:pt x="1867" y="144"/>
                </a:lnTo>
                <a:lnTo>
                  <a:pt x="1867" y="145"/>
                </a:lnTo>
                <a:lnTo>
                  <a:pt x="1868" y="146"/>
                </a:lnTo>
                <a:lnTo>
                  <a:pt x="1869" y="146"/>
                </a:lnTo>
                <a:lnTo>
                  <a:pt x="1869" y="147"/>
                </a:lnTo>
                <a:lnTo>
                  <a:pt x="1870" y="144"/>
                </a:lnTo>
                <a:lnTo>
                  <a:pt x="1870" y="141"/>
                </a:lnTo>
                <a:lnTo>
                  <a:pt x="1870" y="141"/>
                </a:lnTo>
                <a:lnTo>
                  <a:pt x="1871" y="142"/>
                </a:lnTo>
                <a:lnTo>
                  <a:pt x="1871" y="146"/>
                </a:lnTo>
                <a:lnTo>
                  <a:pt x="1872" y="148"/>
                </a:lnTo>
                <a:lnTo>
                  <a:pt x="1872" y="148"/>
                </a:lnTo>
                <a:lnTo>
                  <a:pt x="1873" y="148"/>
                </a:lnTo>
                <a:lnTo>
                  <a:pt x="1873" y="147"/>
                </a:lnTo>
                <a:lnTo>
                  <a:pt x="1874" y="144"/>
                </a:lnTo>
                <a:lnTo>
                  <a:pt x="1874" y="146"/>
                </a:lnTo>
                <a:lnTo>
                  <a:pt x="1875" y="150"/>
                </a:lnTo>
                <a:lnTo>
                  <a:pt x="1875" y="150"/>
                </a:lnTo>
                <a:lnTo>
                  <a:pt x="1875" y="150"/>
                </a:lnTo>
                <a:lnTo>
                  <a:pt x="1876" y="150"/>
                </a:lnTo>
                <a:lnTo>
                  <a:pt x="1876" y="150"/>
                </a:lnTo>
                <a:lnTo>
                  <a:pt x="1877" y="150"/>
                </a:lnTo>
                <a:lnTo>
                  <a:pt x="1878" y="150"/>
                </a:lnTo>
                <a:lnTo>
                  <a:pt x="1878" y="150"/>
                </a:lnTo>
                <a:lnTo>
                  <a:pt x="1878" y="150"/>
                </a:lnTo>
                <a:lnTo>
                  <a:pt x="1879" y="149"/>
                </a:lnTo>
                <a:lnTo>
                  <a:pt x="1879" y="149"/>
                </a:lnTo>
                <a:lnTo>
                  <a:pt x="1880" y="148"/>
                </a:lnTo>
                <a:lnTo>
                  <a:pt x="1880" y="148"/>
                </a:lnTo>
                <a:lnTo>
                  <a:pt x="1881" y="148"/>
                </a:lnTo>
                <a:lnTo>
                  <a:pt x="1881" y="148"/>
                </a:lnTo>
                <a:lnTo>
                  <a:pt x="1882" y="148"/>
                </a:lnTo>
                <a:lnTo>
                  <a:pt x="1882" y="150"/>
                </a:lnTo>
                <a:lnTo>
                  <a:pt x="1883" y="151"/>
                </a:lnTo>
                <a:lnTo>
                  <a:pt x="1883" y="152"/>
                </a:lnTo>
                <a:lnTo>
                  <a:pt x="1884" y="151"/>
                </a:lnTo>
                <a:lnTo>
                  <a:pt x="1884" y="151"/>
                </a:lnTo>
                <a:lnTo>
                  <a:pt x="1884" y="152"/>
                </a:lnTo>
                <a:lnTo>
                  <a:pt x="1885" y="151"/>
                </a:lnTo>
                <a:lnTo>
                  <a:pt x="1885" y="151"/>
                </a:lnTo>
                <a:lnTo>
                  <a:pt x="1886" y="151"/>
                </a:lnTo>
                <a:lnTo>
                  <a:pt x="1886" y="150"/>
                </a:lnTo>
                <a:lnTo>
                  <a:pt x="1887" y="150"/>
                </a:lnTo>
                <a:lnTo>
                  <a:pt x="1887" y="149"/>
                </a:lnTo>
                <a:lnTo>
                  <a:pt x="1888" y="149"/>
                </a:lnTo>
                <a:lnTo>
                  <a:pt x="1888" y="149"/>
                </a:lnTo>
                <a:lnTo>
                  <a:pt x="1889" y="149"/>
                </a:lnTo>
                <a:lnTo>
                  <a:pt x="1889" y="149"/>
                </a:lnTo>
                <a:lnTo>
                  <a:pt x="1890" y="147"/>
                </a:lnTo>
                <a:lnTo>
                  <a:pt x="1890" y="144"/>
                </a:lnTo>
                <a:lnTo>
                  <a:pt x="1891" y="141"/>
                </a:lnTo>
                <a:lnTo>
                  <a:pt x="1891" y="141"/>
                </a:lnTo>
                <a:lnTo>
                  <a:pt x="1892" y="141"/>
                </a:lnTo>
                <a:lnTo>
                  <a:pt x="1892" y="140"/>
                </a:lnTo>
                <a:lnTo>
                  <a:pt x="1893" y="139"/>
                </a:lnTo>
                <a:lnTo>
                  <a:pt x="1893" y="138"/>
                </a:lnTo>
                <a:lnTo>
                  <a:pt x="1893" y="138"/>
                </a:lnTo>
                <a:lnTo>
                  <a:pt x="1894" y="139"/>
                </a:lnTo>
                <a:lnTo>
                  <a:pt x="1894" y="139"/>
                </a:lnTo>
                <a:lnTo>
                  <a:pt x="1895" y="137"/>
                </a:lnTo>
                <a:lnTo>
                  <a:pt x="1895" y="135"/>
                </a:lnTo>
                <a:lnTo>
                  <a:pt x="1896" y="136"/>
                </a:lnTo>
                <a:lnTo>
                  <a:pt x="1896" y="137"/>
                </a:lnTo>
                <a:lnTo>
                  <a:pt x="1897" y="137"/>
                </a:lnTo>
                <a:lnTo>
                  <a:pt x="1897" y="137"/>
                </a:lnTo>
                <a:lnTo>
                  <a:pt x="1898" y="138"/>
                </a:lnTo>
                <a:lnTo>
                  <a:pt x="1898" y="141"/>
                </a:lnTo>
                <a:lnTo>
                  <a:pt x="1898" y="137"/>
                </a:lnTo>
                <a:lnTo>
                  <a:pt x="1899" y="133"/>
                </a:lnTo>
                <a:lnTo>
                  <a:pt x="1900" y="134"/>
                </a:lnTo>
                <a:lnTo>
                  <a:pt x="1900" y="135"/>
                </a:lnTo>
                <a:lnTo>
                  <a:pt x="1901" y="135"/>
                </a:lnTo>
                <a:lnTo>
                  <a:pt x="1901" y="135"/>
                </a:lnTo>
                <a:lnTo>
                  <a:pt x="1901" y="135"/>
                </a:lnTo>
                <a:lnTo>
                  <a:pt x="1902" y="134"/>
                </a:lnTo>
                <a:lnTo>
                  <a:pt x="1902" y="134"/>
                </a:lnTo>
                <a:lnTo>
                  <a:pt x="1903" y="134"/>
                </a:lnTo>
                <a:lnTo>
                  <a:pt x="1903" y="134"/>
                </a:lnTo>
                <a:lnTo>
                  <a:pt x="1904" y="134"/>
                </a:lnTo>
                <a:lnTo>
                  <a:pt x="1904" y="134"/>
                </a:lnTo>
                <a:lnTo>
                  <a:pt x="1905" y="135"/>
                </a:lnTo>
                <a:lnTo>
                  <a:pt x="1905" y="135"/>
                </a:lnTo>
                <a:lnTo>
                  <a:pt x="1906" y="135"/>
                </a:lnTo>
                <a:lnTo>
                  <a:pt x="1906" y="135"/>
                </a:lnTo>
                <a:lnTo>
                  <a:pt x="1907" y="135"/>
                </a:lnTo>
                <a:lnTo>
                  <a:pt x="1907" y="135"/>
                </a:lnTo>
                <a:lnTo>
                  <a:pt x="1907" y="135"/>
                </a:lnTo>
                <a:lnTo>
                  <a:pt x="1908" y="135"/>
                </a:lnTo>
                <a:lnTo>
                  <a:pt x="1909" y="135"/>
                </a:lnTo>
                <a:lnTo>
                  <a:pt x="1909" y="135"/>
                </a:lnTo>
                <a:lnTo>
                  <a:pt x="1910" y="136"/>
                </a:lnTo>
                <a:lnTo>
                  <a:pt x="1910" y="136"/>
                </a:lnTo>
                <a:lnTo>
                  <a:pt x="1910" y="137"/>
                </a:lnTo>
                <a:lnTo>
                  <a:pt x="1911" y="137"/>
                </a:lnTo>
                <a:lnTo>
                  <a:pt x="1911" y="137"/>
                </a:lnTo>
                <a:lnTo>
                  <a:pt x="1912" y="137"/>
                </a:lnTo>
                <a:lnTo>
                  <a:pt x="1912" y="139"/>
                </a:lnTo>
                <a:lnTo>
                  <a:pt x="1913" y="141"/>
                </a:lnTo>
                <a:lnTo>
                  <a:pt x="1913" y="142"/>
                </a:lnTo>
                <a:lnTo>
                  <a:pt x="1914" y="143"/>
                </a:lnTo>
                <a:lnTo>
                  <a:pt x="1914" y="143"/>
                </a:lnTo>
                <a:lnTo>
                  <a:pt x="1915" y="143"/>
                </a:lnTo>
                <a:lnTo>
                  <a:pt x="1915" y="143"/>
                </a:lnTo>
                <a:lnTo>
                  <a:pt x="1916" y="144"/>
                </a:lnTo>
                <a:lnTo>
                  <a:pt x="1916" y="145"/>
                </a:lnTo>
                <a:lnTo>
                  <a:pt x="1916" y="148"/>
                </a:lnTo>
                <a:lnTo>
                  <a:pt x="1917" y="149"/>
                </a:lnTo>
                <a:lnTo>
                  <a:pt x="1918" y="148"/>
                </a:lnTo>
                <a:lnTo>
                  <a:pt x="1918" y="147"/>
                </a:lnTo>
                <a:lnTo>
                  <a:pt x="1918" y="146"/>
                </a:lnTo>
                <a:lnTo>
                  <a:pt x="1919" y="147"/>
                </a:lnTo>
                <a:lnTo>
                  <a:pt x="1919" y="148"/>
                </a:lnTo>
                <a:lnTo>
                  <a:pt x="1920" y="150"/>
                </a:lnTo>
                <a:lnTo>
                  <a:pt x="1920" y="150"/>
                </a:lnTo>
                <a:lnTo>
                  <a:pt x="1921" y="148"/>
                </a:lnTo>
                <a:lnTo>
                  <a:pt x="1921" y="149"/>
                </a:lnTo>
                <a:lnTo>
                  <a:pt x="1922" y="149"/>
                </a:lnTo>
                <a:lnTo>
                  <a:pt x="1922" y="150"/>
                </a:lnTo>
                <a:lnTo>
                  <a:pt x="1923" y="150"/>
                </a:lnTo>
                <a:lnTo>
                  <a:pt x="1923" y="151"/>
                </a:lnTo>
                <a:lnTo>
                  <a:pt x="1924" y="151"/>
                </a:lnTo>
                <a:lnTo>
                  <a:pt x="1924" y="151"/>
                </a:lnTo>
                <a:lnTo>
                  <a:pt x="1924" y="151"/>
                </a:lnTo>
                <a:lnTo>
                  <a:pt x="1925" y="150"/>
                </a:lnTo>
                <a:lnTo>
                  <a:pt x="1925" y="150"/>
                </a:lnTo>
                <a:lnTo>
                  <a:pt x="1926" y="150"/>
                </a:lnTo>
                <a:lnTo>
                  <a:pt x="1927" y="150"/>
                </a:lnTo>
                <a:lnTo>
                  <a:pt x="1927" y="150"/>
                </a:lnTo>
                <a:lnTo>
                  <a:pt x="1927" y="150"/>
                </a:lnTo>
                <a:lnTo>
                  <a:pt x="1928" y="151"/>
                </a:lnTo>
                <a:lnTo>
                  <a:pt x="1928" y="152"/>
                </a:lnTo>
                <a:lnTo>
                  <a:pt x="1929" y="152"/>
                </a:lnTo>
                <a:lnTo>
                  <a:pt x="1929" y="152"/>
                </a:lnTo>
                <a:lnTo>
                  <a:pt x="1930" y="152"/>
                </a:lnTo>
                <a:lnTo>
                  <a:pt x="1930" y="152"/>
                </a:lnTo>
                <a:lnTo>
                  <a:pt x="1931" y="151"/>
                </a:lnTo>
                <a:lnTo>
                  <a:pt x="1931" y="149"/>
                </a:lnTo>
                <a:lnTo>
                  <a:pt x="1932" y="147"/>
                </a:lnTo>
                <a:lnTo>
                  <a:pt x="1932" y="147"/>
                </a:lnTo>
                <a:lnTo>
                  <a:pt x="1933" y="147"/>
                </a:lnTo>
                <a:lnTo>
                  <a:pt x="1933" y="147"/>
                </a:lnTo>
                <a:lnTo>
                  <a:pt x="1933" y="146"/>
                </a:lnTo>
                <a:lnTo>
                  <a:pt x="1934" y="146"/>
                </a:lnTo>
                <a:lnTo>
                  <a:pt x="1934" y="146"/>
                </a:lnTo>
                <a:lnTo>
                  <a:pt x="1935" y="146"/>
                </a:lnTo>
                <a:lnTo>
                  <a:pt x="1935" y="146"/>
                </a:lnTo>
                <a:lnTo>
                  <a:pt x="1936" y="145"/>
                </a:lnTo>
                <a:lnTo>
                  <a:pt x="1936" y="145"/>
                </a:lnTo>
                <a:lnTo>
                  <a:pt x="1937" y="146"/>
                </a:lnTo>
                <a:lnTo>
                  <a:pt x="1937" y="146"/>
                </a:lnTo>
                <a:lnTo>
                  <a:pt x="1938" y="145"/>
                </a:lnTo>
                <a:lnTo>
                  <a:pt x="1938" y="145"/>
                </a:lnTo>
                <a:lnTo>
                  <a:pt x="1939" y="145"/>
                </a:lnTo>
                <a:lnTo>
                  <a:pt x="1939" y="145"/>
                </a:lnTo>
                <a:lnTo>
                  <a:pt x="1940" y="146"/>
                </a:lnTo>
                <a:lnTo>
                  <a:pt x="1940" y="146"/>
                </a:lnTo>
                <a:lnTo>
                  <a:pt x="1941" y="146"/>
                </a:lnTo>
                <a:lnTo>
                  <a:pt x="1941" y="146"/>
                </a:lnTo>
                <a:lnTo>
                  <a:pt x="1941" y="144"/>
                </a:lnTo>
                <a:lnTo>
                  <a:pt x="1942" y="143"/>
                </a:lnTo>
                <a:lnTo>
                  <a:pt x="1942" y="143"/>
                </a:lnTo>
                <a:lnTo>
                  <a:pt x="1943" y="143"/>
                </a:lnTo>
                <a:lnTo>
                  <a:pt x="1943" y="142"/>
                </a:lnTo>
                <a:lnTo>
                  <a:pt x="1944" y="141"/>
                </a:lnTo>
                <a:lnTo>
                  <a:pt x="1944" y="141"/>
                </a:lnTo>
                <a:lnTo>
                  <a:pt x="1945" y="141"/>
                </a:lnTo>
                <a:lnTo>
                  <a:pt x="1945" y="141"/>
                </a:lnTo>
                <a:lnTo>
                  <a:pt x="1946" y="140"/>
                </a:lnTo>
                <a:lnTo>
                  <a:pt x="1946" y="139"/>
                </a:lnTo>
                <a:lnTo>
                  <a:pt x="1947" y="138"/>
                </a:lnTo>
                <a:lnTo>
                  <a:pt x="1947" y="138"/>
                </a:lnTo>
                <a:lnTo>
                  <a:pt x="1947" y="138"/>
                </a:lnTo>
                <a:lnTo>
                  <a:pt x="1948" y="137"/>
                </a:lnTo>
                <a:lnTo>
                  <a:pt x="1949" y="138"/>
                </a:lnTo>
                <a:lnTo>
                  <a:pt x="1949" y="138"/>
                </a:lnTo>
                <a:lnTo>
                  <a:pt x="1950" y="137"/>
                </a:lnTo>
                <a:lnTo>
                  <a:pt x="1950" y="136"/>
                </a:lnTo>
                <a:lnTo>
                  <a:pt x="1950" y="136"/>
                </a:lnTo>
                <a:lnTo>
                  <a:pt x="1951" y="136"/>
                </a:lnTo>
                <a:lnTo>
                  <a:pt x="1951" y="136"/>
                </a:lnTo>
                <a:lnTo>
                  <a:pt x="1952" y="135"/>
                </a:lnTo>
                <a:lnTo>
                  <a:pt x="1952" y="135"/>
                </a:lnTo>
                <a:lnTo>
                  <a:pt x="1953" y="135"/>
                </a:lnTo>
                <a:lnTo>
                  <a:pt x="1953" y="136"/>
                </a:lnTo>
                <a:lnTo>
                  <a:pt x="1954" y="136"/>
                </a:lnTo>
                <a:lnTo>
                  <a:pt x="1954" y="136"/>
                </a:lnTo>
                <a:lnTo>
                  <a:pt x="1955" y="137"/>
                </a:lnTo>
                <a:lnTo>
                  <a:pt x="1955" y="137"/>
                </a:lnTo>
                <a:lnTo>
                  <a:pt x="1956" y="138"/>
                </a:lnTo>
                <a:lnTo>
                  <a:pt x="1956" y="141"/>
                </a:lnTo>
                <a:lnTo>
                  <a:pt x="1956" y="145"/>
                </a:lnTo>
                <a:lnTo>
                  <a:pt x="1957" y="145"/>
                </a:lnTo>
                <a:lnTo>
                  <a:pt x="1958" y="145"/>
                </a:lnTo>
                <a:lnTo>
                  <a:pt x="1958" y="146"/>
                </a:lnTo>
                <a:lnTo>
                  <a:pt x="1959" y="147"/>
                </a:lnTo>
                <a:lnTo>
                  <a:pt x="1959" y="147"/>
                </a:lnTo>
                <a:lnTo>
                  <a:pt x="1959" y="146"/>
                </a:lnTo>
                <a:lnTo>
                  <a:pt x="1960" y="146"/>
                </a:lnTo>
                <a:lnTo>
                  <a:pt x="1960" y="146"/>
                </a:lnTo>
                <a:lnTo>
                  <a:pt x="1961" y="145"/>
                </a:lnTo>
                <a:lnTo>
                  <a:pt x="1961" y="143"/>
                </a:lnTo>
                <a:lnTo>
                  <a:pt x="1962" y="144"/>
                </a:lnTo>
                <a:lnTo>
                  <a:pt x="1962" y="144"/>
                </a:lnTo>
                <a:lnTo>
                  <a:pt x="1963" y="144"/>
                </a:lnTo>
                <a:lnTo>
                  <a:pt x="1963" y="142"/>
                </a:lnTo>
                <a:lnTo>
                  <a:pt x="1964" y="142"/>
                </a:lnTo>
                <a:lnTo>
                  <a:pt x="1964" y="143"/>
                </a:lnTo>
                <a:lnTo>
                  <a:pt x="1964" y="143"/>
                </a:lnTo>
                <a:lnTo>
                  <a:pt x="1965" y="143"/>
                </a:lnTo>
                <a:lnTo>
                  <a:pt x="1965" y="143"/>
                </a:lnTo>
                <a:lnTo>
                  <a:pt x="1966" y="143"/>
                </a:lnTo>
                <a:lnTo>
                  <a:pt x="1967" y="143"/>
                </a:lnTo>
                <a:lnTo>
                  <a:pt x="1967" y="144"/>
                </a:lnTo>
                <a:lnTo>
                  <a:pt x="1967" y="144"/>
                </a:lnTo>
                <a:lnTo>
                  <a:pt x="1968" y="143"/>
                </a:lnTo>
                <a:lnTo>
                  <a:pt x="1968" y="141"/>
                </a:lnTo>
                <a:lnTo>
                  <a:pt x="1969" y="141"/>
                </a:lnTo>
                <a:lnTo>
                  <a:pt x="1969" y="139"/>
                </a:lnTo>
                <a:lnTo>
                  <a:pt x="1970" y="137"/>
                </a:lnTo>
                <a:lnTo>
                  <a:pt x="1970" y="136"/>
                </a:lnTo>
                <a:lnTo>
                  <a:pt x="1971" y="135"/>
                </a:lnTo>
                <a:lnTo>
                  <a:pt x="1971" y="133"/>
                </a:lnTo>
                <a:lnTo>
                  <a:pt x="1972" y="133"/>
                </a:lnTo>
                <a:lnTo>
                  <a:pt x="1972" y="133"/>
                </a:lnTo>
                <a:lnTo>
                  <a:pt x="1973" y="133"/>
                </a:lnTo>
                <a:lnTo>
                  <a:pt x="1973" y="134"/>
                </a:lnTo>
                <a:lnTo>
                  <a:pt x="1973" y="137"/>
                </a:lnTo>
                <a:lnTo>
                  <a:pt x="1974" y="141"/>
                </a:lnTo>
                <a:lnTo>
                  <a:pt x="1974" y="147"/>
                </a:lnTo>
                <a:lnTo>
                  <a:pt x="1975" y="148"/>
                </a:lnTo>
                <a:lnTo>
                  <a:pt x="1975" y="150"/>
                </a:lnTo>
                <a:lnTo>
                  <a:pt x="1976" y="152"/>
                </a:lnTo>
                <a:lnTo>
                  <a:pt x="1976" y="152"/>
                </a:lnTo>
                <a:lnTo>
                  <a:pt x="1977" y="152"/>
                </a:lnTo>
                <a:lnTo>
                  <a:pt x="1977" y="153"/>
                </a:lnTo>
                <a:lnTo>
                  <a:pt x="1978" y="154"/>
                </a:lnTo>
                <a:lnTo>
                  <a:pt x="1978" y="155"/>
                </a:lnTo>
                <a:lnTo>
                  <a:pt x="1979" y="155"/>
                </a:lnTo>
                <a:lnTo>
                  <a:pt x="1979" y="156"/>
                </a:lnTo>
                <a:lnTo>
                  <a:pt x="1980" y="156"/>
                </a:lnTo>
                <a:lnTo>
                  <a:pt x="1980" y="158"/>
                </a:lnTo>
                <a:lnTo>
                  <a:pt x="1981" y="154"/>
                </a:lnTo>
                <a:lnTo>
                  <a:pt x="1981" y="150"/>
                </a:lnTo>
                <a:lnTo>
                  <a:pt x="1982" y="149"/>
                </a:lnTo>
                <a:lnTo>
                  <a:pt x="1982" y="149"/>
                </a:lnTo>
                <a:lnTo>
                  <a:pt x="1982" y="149"/>
                </a:lnTo>
                <a:lnTo>
                  <a:pt x="1983" y="149"/>
                </a:lnTo>
                <a:lnTo>
                  <a:pt x="1983" y="149"/>
                </a:lnTo>
                <a:lnTo>
                  <a:pt x="1984" y="149"/>
                </a:lnTo>
                <a:lnTo>
                  <a:pt x="1984" y="149"/>
                </a:lnTo>
                <a:lnTo>
                  <a:pt x="1985" y="149"/>
                </a:lnTo>
                <a:lnTo>
                  <a:pt x="1985" y="150"/>
                </a:lnTo>
                <a:lnTo>
                  <a:pt x="1986" y="150"/>
                </a:lnTo>
                <a:lnTo>
                  <a:pt x="1986" y="150"/>
                </a:lnTo>
                <a:lnTo>
                  <a:pt x="1987" y="151"/>
                </a:lnTo>
                <a:lnTo>
                  <a:pt x="1987" y="151"/>
                </a:lnTo>
                <a:lnTo>
                  <a:pt x="1987" y="151"/>
                </a:lnTo>
                <a:lnTo>
                  <a:pt x="1988" y="150"/>
                </a:lnTo>
                <a:lnTo>
                  <a:pt x="1989" y="147"/>
                </a:lnTo>
                <a:lnTo>
                  <a:pt x="1989" y="145"/>
                </a:lnTo>
                <a:lnTo>
                  <a:pt x="1990" y="145"/>
                </a:lnTo>
                <a:lnTo>
                  <a:pt x="1990" y="144"/>
                </a:lnTo>
                <a:lnTo>
                  <a:pt x="1990" y="146"/>
                </a:lnTo>
                <a:lnTo>
                  <a:pt x="1991" y="145"/>
                </a:lnTo>
                <a:lnTo>
                  <a:pt x="1991" y="145"/>
                </a:lnTo>
                <a:lnTo>
                  <a:pt x="1992" y="147"/>
                </a:lnTo>
                <a:lnTo>
                  <a:pt x="1992" y="147"/>
                </a:lnTo>
                <a:lnTo>
                  <a:pt x="1993" y="148"/>
                </a:lnTo>
                <a:lnTo>
                  <a:pt x="1993" y="148"/>
                </a:lnTo>
                <a:lnTo>
                  <a:pt x="1994" y="147"/>
                </a:lnTo>
                <a:lnTo>
                  <a:pt x="1994" y="147"/>
                </a:lnTo>
                <a:lnTo>
                  <a:pt x="1995" y="147"/>
                </a:lnTo>
                <a:lnTo>
                  <a:pt x="1995" y="147"/>
                </a:lnTo>
                <a:lnTo>
                  <a:pt x="1996" y="147"/>
                </a:lnTo>
                <a:lnTo>
                  <a:pt x="1996" y="148"/>
                </a:lnTo>
                <a:lnTo>
                  <a:pt x="1996" y="148"/>
                </a:lnTo>
                <a:lnTo>
                  <a:pt x="1997" y="148"/>
                </a:lnTo>
                <a:lnTo>
                  <a:pt x="1998" y="149"/>
                </a:lnTo>
                <a:lnTo>
                  <a:pt x="1998" y="149"/>
                </a:lnTo>
                <a:lnTo>
                  <a:pt x="1999" y="150"/>
                </a:lnTo>
                <a:lnTo>
                  <a:pt x="1999" y="149"/>
                </a:lnTo>
                <a:lnTo>
                  <a:pt x="1999" y="150"/>
                </a:lnTo>
                <a:lnTo>
                  <a:pt x="2000" y="149"/>
                </a:lnTo>
                <a:lnTo>
                  <a:pt x="2000" y="149"/>
                </a:lnTo>
                <a:lnTo>
                  <a:pt x="2001" y="149"/>
                </a:lnTo>
                <a:lnTo>
                  <a:pt x="2001" y="149"/>
                </a:lnTo>
                <a:lnTo>
                  <a:pt x="2002" y="148"/>
                </a:lnTo>
                <a:lnTo>
                  <a:pt x="2002" y="148"/>
                </a:lnTo>
                <a:lnTo>
                  <a:pt x="2003" y="147"/>
                </a:lnTo>
                <a:lnTo>
                  <a:pt x="2003" y="147"/>
                </a:lnTo>
                <a:lnTo>
                  <a:pt x="2004" y="149"/>
                </a:lnTo>
                <a:lnTo>
                  <a:pt x="2004" y="151"/>
                </a:lnTo>
                <a:lnTo>
                  <a:pt x="2004" y="151"/>
                </a:lnTo>
                <a:lnTo>
                  <a:pt x="2005" y="151"/>
                </a:lnTo>
                <a:lnTo>
                  <a:pt x="2005" y="152"/>
                </a:lnTo>
                <a:lnTo>
                  <a:pt x="2006" y="152"/>
                </a:lnTo>
                <a:lnTo>
                  <a:pt x="2007" y="152"/>
                </a:lnTo>
                <a:lnTo>
                  <a:pt x="2007" y="154"/>
                </a:lnTo>
                <a:lnTo>
                  <a:pt x="2007" y="155"/>
                </a:lnTo>
                <a:lnTo>
                  <a:pt x="2008" y="152"/>
                </a:lnTo>
                <a:lnTo>
                  <a:pt x="2008" y="149"/>
                </a:lnTo>
                <a:lnTo>
                  <a:pt x="2009" y="149"/>
                </a:lnTo>
                <a:lnTo>
                  <a:pt x="2009" y="148"/>
                </a:lnTo>
                <a:lnTo>
                  <a:pt x="2010" y="148"/>
                </a:lnTo>
                <a:lnTo>
                  <a:pt x="2010" y="148"/>
                </a:lnTo>
                <a:lnTo>
                  <a:pt x="2011" y="148"/>
                </a:lnTo>
                <a:lnTo>
                  <a:pt x="2011" y="147"/>
                </a:lnTo>
                <a:lnTo>
                  <a:pt x="2012" y="146"/>
                </a:lnTo>
                <a:lnTo>
                  <a:pt x="2012" y="147"/>
                </a:lnTo>
                <a:lnTo>
                  <a:pt x="2013" y="147"/>
                </a:lnTo>
                <a:lnTo>
                  <a:pt x="2013" y="147"/>
                </a:lnTo>
                <a:lnTo>
                  <a:pt x="2013" y="148"/>
                </a:lnTo>
                <a:lnTo>
                  <a:pt x="2014" y="149"/>
                </a:lnTo>
                <a:lnTo>
                  <a:pt x="2014" y="150"/>
                </a:lnTo>
                <a:lnTo>
                  <a:pt x="2015" y="151"/>
                </a:lnTo>
                <a:lnTo>
                  <a:pt x="2016" y="152"/>
                </a:lnTo>
                <a:lnTo>
                  <a:pt x="2016" y="153"/>
                </a:lnTo>
                <a:lnTo>
                  <a:pt x="2016" y="154"/>
                </a:lnTo>
                <a:lnTo>
                  <a:pt x="2017" y="154"/>
                </a:lnTo>
                <a:lnTo>
                  <a:pt x="2017" y="154"/>
                </a:lnTo>
                <a:lnTo>
                  <a:pt x="2018" y="154"/>
                </a:lnTo>
                <a:lnTo>
                  <a:pt x="2018" y="153"/>
                </a:lnTo>
                <a:lnTo>
                  <a:pt x="2019" y="153"/>
                </a:lnTo>
                <a:lnTo>
                  <a:pt x="2019" y="153"/>
                </a:lnTo>
                <a:lnTo>
                  <a:pt x="2020" y="153"/>
                </a:lnTo>
                <a:lnTo>
                  <a:pt x="2020" y="152"/>
                </a:lnTo>
                <a:lnTo>
                  <a:pt x="2021" y="151"/>
                </a:lnTo>
                <a:lnTo>
                  <a:pt x="2021" y="149"/>
                </a:lnTo>
                <a:lnTo>
                  <a:pt x="2022" y="149"/>
                </a:lnTo>
                <a:lnTo>
                  <a:pt x="2022" y="150"/>
                </a:lnTo>
                <a:lnTo>
                  <a:pt x="2022" y="149"/>
                </a:lnTo>
                <a:lnTo>
                  <a:pt x="2023" y="149"/>
                </a:lnTo>
                <a:lnTo>
                  <a:pt x="2023" y="149"/>
                </a:lnTo>
                <a:lnTo>
                  <a:pt x="2024" y="149"/>
                </a:lnTo>
                <a:lnTo>
                  <a:pt x="2024" y="148"/>
                </a:lnTo>
                <a:lnTo>
                  <a:pt x="2025" y="148"/>
                </a:lnTo>
                <a:lnTo>
                  <a:pt x="2025" y="149"/>
                </a:lnTo>
                <a:lnTo>
                  <a:pt x="2026" y="149"/>
                </a:lnTo>
                <a:lnTo>
                  <a:pt x="2026" y="148"/>
                </a:lnTo>
                <a:lnTo>
                  <a:pt x="2027" y="148"/>
                </a:lnTo>
                <a:lnTo>
                  <a:pt x="2027" y="148"/>
                </a:lnTo>
                <a:lnTo>
                  <a:pt x="2028" y="148"/>
                </a:lnTo>
                <a:lnTo>
                  <a:pt x="2028" y="147"/>
                </a:lnTo>
                <a:lnTo>
                  <a:pt x="2029" y="145"/>
                </a:lnTo>
                <a:lnTo>
                  <a:pt x="2029" y="147"/>
                </a:lnTo>
                <a:lnTo>
                  <a:pt x="2030" y="147"/>
                </a:lnTo>
                <a:lnTo>
                  <a:pt x="2030" y="147"/>
                </a:lnTo>
                <a:lnTo>
                  <a:pt x="2030" y="147"/>
                </a:lnTo>
                <a:lnTo>
                  <a:pt x="2031" y="147"/>
                </a:lnTo>
                <a:lnTo>
                  <a:pt x="2031" y="148"/>
                </a:lnTo>
                <a:lnTo>
                  <a:pt x="2032" y="148"/>
                </a:lnTo>
                <a:lnTo>
                  <a:pt x="2032" y="148"/>
                </a:lnTo>
                <a:lnTo>
                  <a:pt x="2033" y="148"/>
                </a:lnTo>
                <a:lnTo>
                  <a:pt x="2033" y="148"/>
                </a:lnTo>
                <a:lnTo>
                  <a:pt x="2034" y="147"/>
                </a:lnTo>
                <a:lnTo>
                  <a:pt x="2034" y="147"/>
                </a:lnTo>
                <a:lnTo>
                  <a:pt x="2035" y="147"/>
                </a:lnTo>
                <a:lnTo>
                  <a:pt x="2035" y="147"/>
                </a:lnTo>
                <a:lnTo>
                  <a:pt x="2036" y="147"/>
                </a:lnTo>
                <a:lnTo>
                  <a:pt x="2036" y="147"/>
                </a:lnTo>
                <a:lnTo>
                  <a:pt x="2036" y="147"/>
                </a:lnTo>
                <a:lnTo>
                  <a:pt x="2037" y="147"/>
                </a:lnTo>
                <a:lnTo>
                  <a:pt x="2038" y="147"/>
                </a:lnTo>
                <a:lnTo>
                  <a:pt x="2038" y="147"/>
                </a:lnTo>
                <a:lnTo>
                  <a:pt x="2039" y="147"/>
                </a:lnTo>
                <a:lnTo>
                  <a:pt x="2039" y="147"/>
                </a:lnTo>
                <a:lnTo>
                  <a:pt x="2039" y="147"/>
                </a:lnTo>
                <a:lnTo>
                  <a:pt x="2040" y="147"/>
                </a:lnTo>
                <a:lnTo>
                  <a:pt x="2040" y="147"/>
                </a:lnTo>
                <a:lnTo>
                  <a:pt x="2041" y="147"/>
                </a:lnTo>
                <a:lnTo>
                  <a:pt x="2041" y="147"/>
                </a:lnTo>
                <a:lnTo>
                  <a:pt x="2042" y="147"/>
                </a:lnTo>
                <a:lnTo>
                  <a:pt x="2042" y="147"/>
                </a:lnTo>
                <a:lnTo>
                  <a:pt x="2043" y="146"/>
                </a:lnTo>
                <a:lnTo>
                  <a:pt x="2043" y="149"/>
                </a:lnTo>
                <a:lnTo>
                  <a:pt x="2044" y="151"/>
                </a:lnTo>
                <a:lnTo>
                  <a:pt x="2044" y="152"/>
                </a:lnTo>
                <a:lnTo>
                  <a:pt x="2045" y="152"/>
                </a:lnTo>
                <a:lnTo>
                  <a:pt x="2045" y="152"/>
                </a:lnTo>
                <a:lnTo>
                  <a:pt x="2045" y="152"/>
                </a:lnTo>
                <a:lnTo>
                  <a:pt x="2046" y="152"/>
                </a:lnTo>
                <a:lnTo>
                  <a:pt x="2047" y="152"/>
                </a:lnTo>
                <a:lnTo>
                  <a:pt x="2047" y="152"/>
                </a:lnTo>
                <a:lnTo>
                  <a:pt x="2047" y="151"/>
                </a:lnTo>
                <a:lnTo>
                  <a:pt x="2048" y="151"/>
                </a:lnTo>
                <a:lnTo>
                  <a:pt x="2048" y="151"/>
                </a:lnTo>
                <a:lnTo>
                  <a:pt x="2049" y="151"/>
                </a:lnTo>
                <a:lnTo>
                  <a:pt x="2049" y="151"/>
                </a:lnTo>
                <a:lnTo>
                  <a:pt x="2050" y="150"/>
                </a:lnTo>
                <a:lnTo>
                  <a:pt x="2050" y="150"/>
                </a:lnTo>
                <a:lnTo>
                  <a:pt x="2051" y="151"/>
                </a:lnTo>
                <a:lnTo>
                  <a:pt x="2051" y="152"/>
                </a:lnTo>
                <a:lnTo>
                  <a:pt x="2052" y="152"/>
                </a:lnTo>
                <a:lnTo>
                  <a:pt x="2052" y="152"/>
                </a:lnTo>
                <a:lnTo>
                  <a:pt x="2053" y="154"/>
                </a:lnTo>
                <a:lnTo>
                  <a:pt x="2053" y="155"/>
                </a:lnTo>
                <a:lnTo>
                  <a:pt x="2053" y="155"/>
                </a:lnTo>
                <a:lnTo>
                  <a:pt x="2054" y="156"/>
                </a:lnTo>
                <a:lnTo>
                  <a:pt x="2054" y="157"/>
                </a:lnTo>
                <a:lnTo>
                  <a:pt x="2055" y="157"/>
                </a:lnTo>
                <a:lnTo>
                  <a:pt x="2056" y="158"/>
                </a:lnTo>
                <a:lnTo>
                  <a:pt x="2056" y="158"/>
                </a:lnTo>
                <a:lnTo>
                  <a:pt x="2056" y="158"/>
                </a:lnTo>
                <a:lnTo>
                  <a:pt x="2057" y="158"/>
                </a:lnTo>
                <a:lnTo>
                  <a:pt x="2057" y="157"/>
                </a:lnTo>
                <a:lnTo>
                  <a:pt x="2058" y="157"/>
                </a:lnTo>
                <a:lnTo>
                  <a:pt x="2058" y="157"/>
                </a:lnTo>
                <a:lnTo>
                  <a:pt x="2059" y="157"/>
                </a:lnTo>
                <a:lnTo>
                  <a:pt x="2059" y="157"/>
                </a:lnTo>
                <a:lnTo>
                  <a:pt x="2060" y="157"/>
                </a:lnTo>
                <a:lnTo>
                  <a:pt x="2060" y="157"/>
                </a:lnTo>
                <a:lnTo>
                  <a:pt x="2061" y="157"/>
                </a:lnTo>
                <a:lnTo>
                  <a:pt x="2061" y="157"/>
                </a:lnTo>
                <a:lnTo>
                  <a:pt x="2062" y="156"/>
                </a:lnTo>
                <a:lnTo>
                  <a:pt x="2062" y="156"/>
                </a:lnTo>
                <a:lnTo>
                  <a:pt x="2062" y="156"/>
                </a:lnTo>
                <a:lnTo>
                  <a:pt x="2063" y="155"/>
                </a:lnTo>
                <a:lnTo>
                  <a:pt x="2063" y="155"/>
                </a:lnTo>
                <a:lnTo>
                  <a:pt x="2064" y="155"/>
                </a:lnTo>
                <a:lnTo>
                  <a:pt x="2064" y="154"/>
                </a:lnTo>
                <a:lnTo>
                  <a:pt x="2065" y="154"/>
                </a:lnTo>
                <a:lnTo>
                  <a:pt x="2065" y="153"/>
                </a:lnTo>
                <a:lnTo>
                  <a:pt x="2066" y="153"/>
                </a:lnTo>
                <a:lnTo>
                  <a:pt x="2066" y="153"/>
                </a:lnTo>
                <a:lnTo>
                  <a:pt x="2067" y="153"/>
                </a:lnTo>
                <a:lnTo>
                  <a:pt x="2067" y="153"/>
                </a:lnTo>
                <a:lnTo>
                  <a:pt x="2068" y="154"/>
                </a:lnTo>
                <a:lnTo>
                  <a:pt x="2068" y="153"/>
                </a:lnTo>
                <a:lnTo>
                  <a:pt x="2069" y="153"/>
                </a:lnTo>
                <a:lnTo>
                  <a:pt x="2069" y="153"/>
                </a:lnTo>
                <a:lnTo>
                  <a:pt x="2070" y="153"/>
                </a:lnTo>
                <a:lnTo>
                  <a:pt x="2070" y="153"/>
                </a:lnTo>
                <a:lnTo>
                  <a:pt x="2070" y="153"/>
                </a:lnTo>
                <a:lnTo>
                  <a:pt x="2071" y="153"/>
                </a:lnTo>
                <a:lnTo>
                  <a:pt x="2071" y="153"/>
                </a:lnTo>
                <a:lnTo>
                  <a:pt x="2072" y="153"/>
                </a:lnTo>
                <a:lnTo>
                  <a:pt x="2072" y="153"/>
                </a:lnTo>
                <a:lnTo>
                  <a:pt x="2073" y="153"/>
                </a:lnTo>
                <a:lnTo>
                  <a:pt x="2073" y="153"/>
                </a:lnTo>
                <a:lnTo>
                  <a:pt x="2074" y="153"/>
                </a:lnTo>
                <a:lnTo>
                  <a:pt x="2074" y="154"/>
                </a:lnTo>
                <a:lnTo>
                  <a:pt x="2075" y="155"/>
                </a:lnTo>
                <a:lnTo>
                  <a:pt x="2075" y="155"/>
                </a:lnTo>
                <a:lnTo>
                  <a:pt x="2076" y="155"/>
                </a:lnTo>
                <a:lnTo>
                  <a:pt x="2076" y="156"/>
                </a:lnTo>
                <a:lnTo>
                  <a:pt x="2076" y="156"/>
                </a:lnTo>
                <a:lnTo>
                  <a:pt x="2077" y="155"/>
                </a:lnTo>
                <a:lnTo>
                  <a:pt x="2078" y="156"/>
                </a:lnTo>
                <a:lnTo>
                  <a:pt x="2078" y="155"/>
                </a:lnTo>
                <a:lnTo>
                  <a:pt x="2079" y="155"/>
                </a:lnTo>
                <a:lnTo>
                  <a:pt x="2079" y="154"/>
                </a:lnTo>
                <a:lnTo>
                  <a:pt x="2079" y="155"/>
                </a:lnTo>
                <a:lnTo>
                  <a:pt x="2080" y="155"/>
                </a:lnTo>
                <a:lnTo>
                  <a:pt x="2080" y="155"/>
                </a:lnTo>
                <a:lnTo>
                  <a:pt x="2081" y="155"/>
                </a:lnTo>
                <a:lnTo>
                  <a:pt x="2081" y="155"/>
                </a:lnTo>
                <a:lnTo>
                  <a:pt x="2082" y="155"/>
                </a:lnTo>
                <a:lnTo>
                  <a:pt x="2082" y="155"/>
                </a:lnTo>
                <a:lnTo>
                  <a:pt x="2083" y="155"/>
                </a:lnTo>
                <a:lnTo>
                  <a:pt x="2083" y="155"/>
                </a:lnTo>
                <a:lnTo>
                  <a:pt x="2084" y="155"/>
                </a:lnTo>
                <a:lnTo>
                  <a:pt x="2084" y="155"/>
                </a:lnTo>
                <a:lnTo>
                  <a:pt x="2085" y="155"/>
                </a:lnTo>
                <a:lnTo>
                  <a:pt x="2085" y="155"/>
                </a:lnTo>
                <a:lnTo>
                  <a:pt x="2085" y="154"/>
                </a:lnTo>
                <a:lnTo>
                  <a:pt x="2086" y="154"/>
                </a:lnTo>
                <a:lnTo>
                  <a:pt x="2087" y="154"/>
                </a:lnTo>
                <a:lnTo>
                  <a:pt x="2087" y="154"/>
                </a:lnTo>
                <a:lnTo>
                  <a:pt x="2088" y="154"/>
                </a:lnTo>
                <a:lnTo>
                  <a:pt x="2088" y="154"/>
                </a:lnTo>
                <a:lnTo>
                  <a:pt x="2088" y="155"/>
                </a:lnTo>
                <a:lnTo>
                  <a:pt x="2089" y="156"/>
                </a:lnTo>
                <a:lnTo>
                  <a:pt x="2089" y="156"/>
                </a:lnTo>
                <a:lnTo>
                  <a:pt x="2090" y="156"/>
                </a:lnTo>
                <a:lnTo>
                  <a:pt x="2090" y="156"/>
                </a:lnTo>
                <a:lnTo>
                  <a:pt x="2091" y="158"/>
                </a:lnTo>
                <a:lnTo>
                  <a:pt x="2091" y="158"/>
                </a:lnTo>
                <a:lnTo>
                  <a:pt x="2092" y="159"/>
                </a:lnTo>
                <a:lnTo>
                  <a:pt x="2092" y="159"/>
                </a:lnTo>
                <a:lnTo>
                  <a:pt x="2093" y="159"/>
                </a:lnTo>
                <a:lnTo>
                  <a:pt x="2093" y="159"/>
                </a:lnTo>
                <a:lnTo>
                  <a:pt x="2093" y="159"/>
                </a:lnTo>
                <a:lnTo>
                  <a:pt x="2094" y="159"/>
                </a:lnTo>
                <a:lnTo>
                  <a:pt x="2094" y="159"/>
                </a:lnTo>
                <a:lnTo>
                  <a:pt x="2095" y="159"/>
                </a:lnTo>
                <a:lnTo>
                  <a:pt x="2096" y="159"/>
                </a:lnTo>
                <a:lnTo>
                  <a:pt x="2096" y="159"/>
                </a:lnTo>
                <a:lnTo>
                  <a:pt x="2096" y="159"/>
                </a:lnTo>
                <a:lnTo>
                  <a:pt x="2097" y="159"/>
                </a:lnTo>
                <a:lnTo>
                  <a:pt x="2097" y="158"/>
                </a:lnTo>
                <a:lnTo>
                  <a:pt x="2098" y="157"/>
                </a:lnTo>
                <a:lnTo>
                  <a:pt x="2098" y="157"/>
                </a:lnTo>
                <a:lnTo>
                  <a:pt x="2099" y="157"/>
                </a:lnTo>
                <a:lnTo>
                  <a:pt x="2099" y="157"/>
                </a:lnTo>
                <a:lnTo>
                  <a:pt x="2100" y="157"/>
                </a:lnTo>
                <a:lnTo>
                  <a:pt x="2100" y="157"/>
                </a:lnTo>
                <a:lnTo>
                  <a:pt x="2101" y="157"/>
                </a:lnTo>
                <a:lnTo>
                  <a:pt x="2101" y="157"/>
                </a:lnTo>
                <a:lnTo>
                  <a:pt x="2102" y="157"/>
                </a:lnTo>
                <a:lnTo>
                  <a:pt x="2102" y="157"/>
                </a:lnTo>
                <a:lnTo>
                  <a:pt x="2102" y="157"/>
                </a:lnTo>
                <a:lnTo>
                  <a:pt x="2103" y="157"/>
                </a:lnTo>
                <a:lnTo>
                  <a:pt x="2103" y="155"/>
                </a:lnTo>
                <a:lnTo>
                  <a:pt x="2104" y="155"/>
                </a:lnTo>
                <a:lnTo>
                  <a:pt x="2105" y="155"/>
                </a:lnTo>
                <a:lnTo>
                  <a:pt x="2105" y="155"/>
                </a:lnTo>
                <a:lnTo>
                  <a:pt x="2105" y="154"/>
                </a:lnTo>
                <a:lnTo>
                  <a:pt x="2106" y="154"/>
                </a:lnTo>
                <a:lnTo>
                  <a:pt x="2106" y="154"/>
                </a:lnTo>
                <a:lnTo>
                  <a:pt x="2107" y="154"/>
                </a:lnTo>
                <a:lnTo>
                  <a:pt x="2107" y="154"/>
                </a:lnTo>
                <a:lnTo>
                  <a:pt x="2108" y="154"/>
                </a:lnTo>
                <a:lnTo>
                  <a:pt x="2108" y="154"/>
                </a:lnTo>
                <a:lnTo>
                  <a:pt x="2109" y="154"/>
                </a:lnTo>
                <a:lnTo>
                  <a:pt x="2109" y="154"/>
                </a:lnTo>
                <a:lnTo>
                  <a:pt x="2110" y="155"/>
                </a:lnTo>
                <a:lnTo>
                  <a:pt x="2110" y="154"/>
                </a:lnTo>
                <a:lnTo>
                  <a:pt x="2111" y="155"/>
                </a:lnTo>
                <a:lnTo>
                  <a:pt x="2111" y="156"/>
                </a:lnTo>
                <a:lnTo>
                  <a:pt x="2111" y="157"/>
                </a:lnTo>
                <a:lnTo>
                  <a:pt x="2112" y="157"/>
                </a:lnTo>
                <a:lnTo>
                  <a:pt x="2112" y="157"/>
                </a:lnTo>
                <a:lnTo>
                  <a:pt x="2113" y="157"/>
                </a:lnTo>
                <a:lnTo>
                  <a:pt x="2113" y="158"/>
                </a:lnTo>
                <a:lnTo>
                  <a:pt x="2114" y="158"/>
                </a:lnTo>
                <a:lnTo>
                  <a:pt x="2114" y="158"/>
                </a:lnTo>
                <a:lnTo>
                  <a:pt x="2115" y="157"/>
                </a:lnTo>
                <a:lnTo>
                  <a:pt x="2115" y="157"/>
                </a:lnTo>
                <a:lnTo>
                  <a:pt x="2116" y="157"/>
                </a:lnTo>
                <a:lnTo>
                  <a:pt x="2116" y="157"/>
                </a:lnTo>
                <a:lnTo>
                  <a:pt x="2117" y="156"/>
                </a:lnTo>
                <a:lnTo>
                  <a:pt x="2117" y="156"/>
                </a:lnTo>
                <a:lnTo>
                  <a:pt x="2118" y="155"/>
                </a:lnTo>
                <a:lnTo>
                  <a:pt x="2118" y="155"/>
                </a:lnTo>
                <a:lnTo>
                  <a:pt x="2119" y="153"/>
                </a:lnTo>
                <a:lnTo>
                  <a:pt x="2119" y="151"/>
                </a:lnTo>
                <a:lnTo>
                  <a:pt x="2119" y="147"/>
                </a:lnTo>
                <a:lnTo>
                  <a:pt x="2120" y="148"/>
                </a:lnTo>
                <a:lnTo>
                  <a:pt x="2120" y="148"/>
                </a:lnTo>
                <a:lnTo>
                  <a:pt x="2121" y="148"/>
                </a:lnTo>
                <a:lnTo>
                  <a:pt x="2121" y="148"/>
                </a:lnTo>
                <a:lnTo>
                  <a:pt x="2122" y="148"/>
                </a:lnTo>
                <a:lnTo>
                  <a:pt x="2122" y="148"/>
                </a:lnTo>
                <a:lnTo>
                  <a:pt x="2123" y="148"/>
                </a:lnTo>
                <a:lnTo>
                  <a:pt x="2123" y="147"/>
                </a:lnTo>
                <a:lnTo>
                  <a:pt x="2124" y="147"/>
                </a:lnTo>
                <a:lnTo>
                  <a:pt x="2124" y="145"/>
                </a:lnTo>
                <a:lnTo>
                  <a:pt x="2125" y="146"/>
                </a:lnTo>
                <a:lnTo>
                  <a:pt x="2125" y="146"/>
                </a:lnTo>
                <a:lnTo>
                  <a:pt x="2125" y="145"/>
                </a:lnTo>
                <a:lnTo>
                  <a:pt x="2126" y="146"/>
                </a:lnTo>
                <a:lnTo>
                  <a:pt x="2127" y="148"/>
                </a:lnTo>
                <a:lnTo>
                  <a:pt x="2127" y="148"/>
                </a:lnTo>
                <a:lnTo>
                  <a:pt x="2128" y="147"/>
                </a:lnTo>
                <a:lnTo>
                  <a:pt x="2128" y="145"/>
                </a:lnTo>
                <a:lnTo>
                  <a:pt x="2128" y="144"/>
                </a:lnTo>
                <a:lnTo>
                  <a:pt x="2129" y="143"/>
                </a:lnTo>
                <a:lnTo>
                  <a:pt x="2129" y="142"/>
                </a:lnTo>
                <a:lnTo>
                  <a:pt x="2130" y="142"/>
                </a:lnTo>
                <a:lnTo>
                  <a:pt x="2130" y="143"/>
                </a:lnTo>
                <a:lnTo>
                  <a:pt x="2131" y="143"/>
                </a:lnTo>
                <a:lnTo>
                  <a:pt x="2131" y="144"/>
                </a:lnTo>
                <a:lnTo>
                  <a:pt x="2132" y="144"/>
                </a:lnTo>
                <a:lnTo>
                  <a:pt x="2132" y="145"/>
                </a:lnTo>
                <a:lnTo>
                  <a:pt x="2133" y="145"/>
                </a:lnTo>
                <a:lnTo>
                  <a:pt x="2133" y="142"/>
                </a:lnTo>
                <a:lnTo>
                  <a:pt x="2133" y="142"/>
                </a:lnTo>
                <a:lnTo>
                  <a:pt x="2134" y="142"/>
                </a:lnTo>
                <a:lnTo>
                  <a:pt x="2134" y="141"/>
                </a:lnTo>
                <a:lnTo>
                  <a:pt x="2135" y="141"/>
                </a:lnTo>
                <a:lnTo>
                  <a:pt x="2136" y="142"/>
                </a:lnTo>
                <a:lnTo>
                  <a:pt x="2136" y="141"/>
                </a:lnTo>
                <a:lnTo>
                  <a:pt x="2136" y="141"/>
                </a:lnTo>
                <a:lnTo>
                  <a:pt x="2137" y="138"/>
                </a:lnTo>
                <a:lnTo>
                  <a:pt x="2137" y="135"/>
                </a:lnTo>
                <a:lnTo>
                  <a:pt x="2138" y="135"/>
                </a:lnTo>
                <a:lnTo>
                  <a:pt x="2138" y="134"/>
                </a:lnTo>
                <a:lnTo>
                  <a:pt x="2139" y="133"/>
                </a:lnTo>
                <a:lnTo>
                  <a:pt x="2139" y="131"/>
                </a:lnTo>
                <a:lnTo>
                  <a:pt x="2140" y="129"/>
                </a:lnTo>
                <a:lnTo>
                  <a:pt x="2140" y="129"/>
                </a:lnTo>
                <a:lnTo>
                  <a:pt x="2141" y="129"/>
                </a:lnTo>
                <a:lnTo>
                  <a:pt x="2141" y="130"/>
                </a:lnTo>
                <a:lnTo>
                  <a:pt x="2142" y="131"/>
                </a:lnTo>
                <a:lnTo>
                  <a:pt x="2142" y="135"/>
                </a:lnTo>
                <a:lnTo>
                  <a:pt x="2142" y="135"/>
                </a:lnTo>
                <a:lnTo>
                  <a:pt x="2143" y="136"/>
                </a:lnTo>
                <a:lnTo>
                  <a:pt x="2143" y="134"/>
                </a:lnTo>
                <a:lnTo>
                  <a:pt x="2144" y="134"/>
                </a:lnTo>
                <a:lnTo>
                  <a:pt x="2145" y="134"/>
                </a:lnTo>
                <a:lnTo>
                  <a:pt x="2145" y="133"/>
                </a:lnTo>
                <a:lnTo>
                  <a:pt x="2145" y="132"/>
                </a:lnTo>
                <a:lnTo>
                  <a:pt x="2146" y="132"/>
                </a:lnTo>
                <a:lnTo>
                  <a:pt x="2146" y="132"/>
                </a:lnTo>
                <a:lnTo>
                  <a:pt x="2147" y="132"/>
                </a:lnTo>
                <a:lnTo>
                  <a:pt x="2147" y="133"/>
                </a:lnTo>
                <a:lnTo>
                  <a:pt x="2148" y="134"/>
                </a:lnTo>
                <a:lnTo>
                  <a:pt x="2148" y="133"/>
                </a:lnTo>
                <a:lnTo>
                  <a:pt x="2149" y="133"/>
                </a:lnTo>
                <a:lnTo>
                  <a:pt x="2149" y="133"/>
                </a:lnTo>
                <a:lnTo>
                  <a:pt x="2150" y="134"/>
                </a:lnTo>
                <a:lnTo>
                  <a:pt x="2150" y="133"/>
                </a:lnTo>
                <a:lnTo>
                  <a:pt x="2151" y="133"/>
                </a:lnTo>
                <a:lnTo>
                  <a:pt x="2151" y="133"/>
                </a:lnTo>
                <a:lnTo>
                  <a:pt x="2151" y="133"/>
                </a:lnTo>
                <a:lnTo>
                  <a:pt x="2152" y="133"/>
                </a:lnTo>
                <a:lnTo>
                  <a:pt x="2152" y="133"/>
                </a:lnTo>
                <a:lnTo>
                  <a:pt x="2153" y="133"/>
                </a:lnTo>
                <a:lnTo>
                  <a:pt x="2153" y="133"/>
                </a:lnTo>
                <a:lnTo>
                  <a:pt x="2154" y="133"/>
                </a:lnTo>
                <a:lnTo>
                  <a:pt x="2154" y="132"/>
                </a:lnTo>
                <a:lnTo>
                  <a:pt x="2155" y="133"/>
                </a:lnTo>
                <a:lnTo>
                  <a:pt x="2155" y="133"/>
                </a:lnTo>
                <a:lnTo>
                  <a:pt x="2156" y="135"/>
                </a:lnTo>
                <a:lnTo>
                  <a:pt x="2156" y="135"/>
                </a:lnTo>
                <a:lnTo>
                  <a:pt x="2157" y="142"/>
                </a:lnTo>
                <a:lnTo>
                  <a:pt x="2157" y="142"/>
                </a:lnTo>
                <a:lnTo>
                  <a:pt x="2158" y="142"/>
                </a:lnTo>
                <a:lnTo>
                  <a:pt x="2158" y="142"/>
                </a:lnTo>
                <a:lnTo>
                  <a:pt x="2159" y="141"/>
                </a:lnTo>
                <a:lnTo>
                  <a:pt x="2159" y="141"/>
                </a:lnTo>
                <a:lnTo>
                  <a:pt x="2159" y="141"/>
                </a:lnTo>
                <a:lnTo>
                  <a:pt x="2160" y="143"/>
                </a:lnTo>
                <a:lnTo>
                  <a:pt x="2160" y="144"/>
                </a:lnTo>
                <a:lnTo>
                  <a:pt x="2161" y="145"/>
                </a:lnTo>
                <a:lnTo>
                  <a:pt x="2161" y="147"/>
                </a:lnTo>
                <a:lnTo>
                  <a:pt x="2162" y="148"/>
                </a:lnTo>
                <a:lnTo>
                  <a:pt x="2162" y="150"/>
                </a:lnTo>
                <a:lnTo>
                  <a:pt x="2163" y="151"/>
                </a:lnTo>
                <a:lnTo>
                  <a:pt x="2163" y="151"/>
                </a:lnTo>
                <a:lnTo>
                  <a:pt x="2164" y="151"/>
                </a:lnTo>
                <a:lnTo>
                  <a:pt x="2164" y="151"/>
                </a:lnTo>
                <a:lnTo>
                  <a:pt x="2165" y="151"/>
                </a:lnTo>
                <a:lnTo>
                  <a:pt x="2165" y="151"/>
                </a:lnTo>
                <a:lnTo>
                  <a:pt x="2165" y="151"/>
                </a:lnTo>
                <a:lnTo>
                  <a:pt x="2166" y="151"/>
                </a:lnTo>
                <a:lnTo>
                  <a:pt x="2167" y="150"/>
                </a:lnTo>
                <a:lnTo>
                  <a:pt x="2167" y="150"/>
                </a:lnTo>
                <a:lnTo>
                  <a:pt x="2168" y="151"/>
                </a:lnTo>
                <a:lnTo>
                  <a:pt x="2168" y="152"/>
                </a:lnTo>
                <a:lnTo>
                  <a:pt x="2168" y="147"/>
                </a:lnTo>
                <a:lnTo>
                  <a:pt x="2169" y="144"/>
                </a:lnTo>
                <a:lnTo>
                  <a:pt x="2169" y="142"/>
                </a:lnTo>
                <a:lnTo>
                  <a:pt x="2170" y="141"/>
                </a:lnTo>
                <a:lnTo>
                  <a:pt x="2170" y="141"/>
                </a:lnTo>
                <a:lnTo>
                  <a:pt x="2171" y="140"/>
                </a:lnTo>
                <a:lnTo>
                  <a:pt x="2171" y="140"/>
                </a:lnTo>
                <a:lnTo>
                  <a:pt x="2172" y="141"/>
                </a:lnTo>
                <a:lnTo>
                  <a:pt x="2172" y="141"/>
                </a:lnTo>
                <a:lnTo>
                  <a:pt x="2173" y="142"/>
                </a:lnTo>
                <a:lnTo>
                  <a:pt x="2173" y="144"/>
                </a:lnTo>
                <a:lnTo>
                  <a:pt x="2174" y="144"/>
                </a:lnTo>
                <a:lnTo>
                  <a:pt x="2174" y="145"/>
                </a:lnTo>
                <a:lnTo>
                  <a:pt x="2174" y="146"/>
                </a:lnTo>
                <a:lnTo>
                  <a:pt x="2175" y="146"/>
                </a:lnTo>
                <a:lnTo>
                  <a:pt x="2176" y="146"/>
                </a:lnTo>
                <a:lnTo>
                  <a:pt x="2176" y="146"/>
                </a:lnTo>
                <a:lnTo>
                  <a:pt x="2177" y="145"/>
                </a:lnTo>
                <a:lnTo>
                  <a:pt x="2177" y="144"/>
                </a:lnTo>
                <a:lnTo>
                  <a:pt x="2177" y="144"/>
                </a:lnTo>
                <a:lnTo>
                  <a:pt x="2178" y="143"/>
                </a:lnTo>
                <a:lnTo>
                  <a:pt x="2178" y="143"/>
                </a:lnTo>
                <a:lnTo>
                  <a:pt x="2179" y="142"/>
                </a:lnTo>
                <a:lnTo>
                  <a:pt x="2179" y="141"/>
                </a:lnTo>
                <a:lnTo>
                  <a:pt x="2180" y="142"/>
                </a:lnTo>
                <a:lnTo>
                  <a:pt x="2180" y="143"/>
                </a:lnTo>
                <a:lnTo>
                  <a:pt x="2181" y="144"/>
                </a:lnTo>
                <a:lnTo>
                  <a:pt x="2181" y="145"/>
                </a:lnTo>
                <a:lnTo>
                  <a:pt x="2182" y="145"/>
                </a:lnTo>
                <a:lnTo>
                  <a:pt x="2182" y="145"/>
                </a:lnTo>
                <a:lnTo>
                  <a:pt x="2182" y="145"/>
                </a:lnTo>
                <a:lnTo>
                  <a:pt x="2183" y="145"/>
                </a:lnTo>
                <a:lnTo>
                  <a:pt x="2183" y="145"/>
                </a:lnTo>
                <a:lnTo>
                  <a:pt x="2184" y="144"/>
                </a:lnTo>
                <a:lnTo>
                  <a:pt x="2185" y="144"/>
                </a:lnTo>
                <a:lnTo>
                  <a:pt x="2185" y="145"/>
                </a:lnTo>
                <a:lnTo>
                  <a:pt x="2185" y="149"/>
                </a:lnTo>
                <a:lnTo>
                  <a:pt x="2186" y="151"/>
                </a:lnTo>
                <a:lnTo>
                  <a:pt x="2186" y="154"/>
                </a:lnTo>
                <a:lnTo>
                  <a:pt x="2187" y="156"/>
                </a:lnTo>
                <a:lnTo>
                  <a:pt x="2187" y="156"/>
                </a:lnTo>
                <a:lnTo>
                  <a:pt x="2188" y="158"/>
                </a:lnTo>
                <a:lnTo>
                  <a:pt x="2188" y="158"/>
                </a:lnTo>
                <a:lnTo>
                  <a:pt x="2189" y="158"/>
                </a:lnTo>
                <a:lnTo>
                  <a:pt x="2189" y="158"/>
                </a:lnTo>
                <a:lnTo>
                  <a:pt x="2190" y="158"/>
                </a:lnTo>
                <a:lnTo>
                  <a:pt x="2190" y="158"/>
                </a:lnTo>
                <a:lnTo>
                  <a:pt x="2191" y="157"/>
                </a:lnTo>
                <a:lnTo>
                  <a:pt x="2191" y="157"/>
                </a:lnTo>
                <a:lnTo>
                  <a:pt x="2191" y="157"/>
                </a:lnTo>
                <a:lnTo>
                  <a:pt x="2192" y="157"/>
                </a:lnTo>
                <a:lnTo>
                  <a:pt x="2192" y="155"/>
                </a:lnTo>
                <a:lnTo>
                  <a:pt x="2193" y="153"/>
                </a:lnTo>
                <a:lnTo>
                  <a:pt x="2194" y="154"/>
                </a:lnTo>
                <a:lnTo>
                  <a:pt x="2194" y="154"/>
                </a:lnTo>
                <a:lnTo>
                  <a:pt x="2194" y="154"/>
                </a:lnTo>
                <a:lnTo>
                  <a:pt x="2195" y="154"/>
                </a:lnTo>
                <a:lnTo>
                  <a:pt x="2195" y="154"/>
                </a:lnTo>
                <a:lnTo>
                  <a:pt x="2196" y="154"/>
                </a:lnTo>
                <a:lnTo>
                  <a:pt x="2196" y="154"/>
                </a:lnTo>
                <a:lnTo>
                  <a:pt x="2197" y="154"/>
                </a:lnTo>
                <a:lnTo>
                  <a:pt x="2197" y="154"/>
                </a:lnTo>
                <a:lnTo>
                  <a:pt x="2198" y="154"/>
                </a:lnTo>
                <a:lnTo>
                  <a:pt x="2198" y="154"/>
                </a:lnTo>
                <a:lnTo>
                  <a:pt x="2199" y="154"/>
                </a:lnTo>
                <a:lnTo>
                  <a:pt x="2199" y="154"/>
                </a:lnTo>
                <a:lnTo>
                  <a:pt x="2199" y="154"/>
                </a:lnTo>
                <a:lnTo>
                  <a:pt x="2200" y="154"/>
                </a:lnTo>
                <a:lnTo>
                  <a:pt x="2200" y="154"/>
                </a:lnTo>
                <a:lnTo>
                  <a:pt x="2201" y="154"/>
                </a:lnTo>
                <a:lnTo>
                  <a:pt x="2201" y="154"/>
                </a:lnTo>
                <a:lnTo>
                  <a:pt x="2202" y="154"/>
                </a:lnTo>
                <a:lnTo>
                  <a:pt x="2202" y="154"/>
                </a:lnTo>
                <a:lnTo>
                  <a:pt x="2203" y="154"/>
                </a:lnTo>
                <a:lnTo>
                  <a:pt x="2203" y="154"/>
                </a:lnTo>
                <a:lnTo>
                  <a:pt x="2204" y="154"/>
                </a:lnTo>
                <a:lnTo>
                  <a:pt x="2204" y="153"/>
                </a:lnTo>
                <a:lnTo>
                  <a:pt x="2205" y="153"/>
                </a:lnTo>
                <a:lnTo>
                  <a:pt x="2205" y="153"/>
                </a:lnTo>
                <a:lnTo>
                  <a:pt x="2206" y="153"/>
                </a:lnTo>
                <a:lnTo>
                  <a:pt x="2206" y="153"/>
                </a:lnTo>
                <a:lnTo>
                  <a:pt x="2207" y="153"/>
                </a:lnTo>
                <a:lnTo>
                  <a:pt x="2207" y="153"/>
                </a:lnTo>
                <a:lnTo>
                  <a:pt x="2208" y="153"/>
                </a:lnTo>
                <a:lnTo>
                  <a:pt x="2208" y="153"/>
                </a:lnTo>
                <a:lnTo>
                  <a:pt x="2208" y="153"/>
                </a:lnTo>
                <a:lnTo>
                  <a:pt x="2209" y="153"/>
                </a:lnTo>
                <a:lnTo>
                  <a:pt x="2209" y="153"/>
                </a:lnTo>
                <a:lnTo>
                  <a:pt x="2210" y="153"/>
                </a:lnTo>
                <a:lnTo>
                  <a:pt x="2210" y="152"/>
                </a:lnTo>
                <a:lnTo>
                  <a:pt x="2211" y="154"/>
                </a:lnTo>
                <a:lnTo>
                  <a:pt x="2211" y="155"/>
                </a:lnTo>
                <a:lnTo>
                  <a:pt x="2212" y="155"/>
                </a:lnTo>
                <a:lnTo>
                  <a:pt x="2212" y="156"/>
                </a:lnTo>
                <a:lnTo>
                  <a:pt x="2213" y="157"/>
                </a:lnTo>
                <a:lnTo>
                  <a:pt x="2213" y="157"/>
                </a:lnTo>
                <a:lnTo>
                  <a:pt x="2214" y="158"/>
                </a:lnTo>
                <a:lnTo>
                  <a:pt x="2214" y="156"/>
                </a:lnTo>
                <a:lnTo>
                  <a:pt x="2214" y="154"/>
                </a:lnTo>
                <a:lnTo>
                  <a:pt x="2215" y="151"/>
                </a:lnTo>
                <a:lnTo>
                  <a:pt x="2216" y="150"/>
                </a:lnTo>
                <a:lnTo>
                  <a:pt x="2216" y="152"/>
                </a:lnTo>
                <a:lnTo>
                  <a:pt x="2217" y="152"/>
                </a:lnTo>
                <a:lnTo>
                  <a:pt x="2217" y="152"/>
                </a:lnTo>
                <a:lnTo>
                  <a:pt x="2217" y="152"/>
                </a:lnTo>
                <a:lnTo>
                  <a:pt x="2218" y="152"/>
                </a:lnTo>
                <a:lnTo>
                  <a:pt x="2218" y="152"/>
                </a:lnTo>
                <a:lnTo>
                  <a:pt x="2219" y="152"/>
                </a:lnTo>
                <a:lnTo>
                  <a:pt x="2219" y="152"/>
                </a:lnTo>
                <a:lnTo>
                  <a:pt x="2220" y="152"/>
                </a:lnTo>
                <a:lnTo>
                  <a:pt x="2220" y="152"/>
                </a:lnTo>
                <a:lnTo>
                  <a:pt x="2221" y="152"/>
                </a:lnTo>
                <a:lnTo>
                  <a:pt x="2221" y="152"/>
                </a:lnTo>
                <a:lnTo>
                  <a:pt x="2222" y="152"/>
                </a:lnTo>
                <a:lnTo>
                  <a:pt x="2222" y="151"/>
                </a:lnTo>
                <a:lnTo>
                  <a:pt x="2222" y="151"/>
                </a:lnTo>
                <a:lnTo>
                  <a:pt x="2223" y="151"/>
                </a:lnTo>
                <a:lnTo>
                  <a:pt x="2223" y="151"/>
                </a:lnTo>
                <a:lnTo>
                  <a:pt x="2224" y="152"/>
                </a:lnTo>
                <a:lnTo>
                  <a:pt x="2225" y="152"/>
                </a:lnTo>
                <a:lnTo>
                  <a:pt x="2225" y="152"/>
                </a:lnTo>
                <a:lnTo>
                  <a:pt x="2225" y="152"/>
                </a:lnTo>
                <a:lnTo>
                  <a:pt x="2226" y="152"/>
                </a:lnTo>
                <a:lnTo>
                  <a:pt x="2226" y="152"/>
                </a:lnTo>
                <a:lnTo>
                  <a:pt x="2227" y="152"/>
                </a:lnTo>
                <a:lnTo>
                  <a:pt x="2227" y="152"/>
                </a:lnTo>
                <a:lnTo>
                  <a:pt x="2228" y="152"/>
                </a:lnTo>
                <a:lnTo>
                  <a:pt x="2228" y="152"/>
                </a:lnTo>
                <a:lnTo>
                  <a:pt x="2229" y="152"/>
                </a:lnTo>
                <a:lnTo>
                  <a:pt x="2229" y="152"/>
                </a:lnTo>
                <a:lnTo>
                  <a:pt x="2230" y="153"/>
                </a:lnTo>
                <a:lnTo>
                  <a:pt x="2230" y="153"/>
                </a:lnTo>
                <a:lnTo>
                  <a:pt x="2231" y="152"/>
                </a:lnTo>
                <a:lnTo>
                  <a:pt x="2231" y="152"/>
                </a:lnTo>
                <a:lnTo>
                  <a:pt x="2231" y="152"/>
                </a:lnTo>
                <a:lnTo>
                  <a:pt x="2232" y="152"/>
                </a:lnTo>
                <a:lnTo>
                  <a:pt x="2232" y="152"/>
                </a:lnTo>
                <a:lnTo>
                  <a:pt x="2233" y="151"/>
                </a:lnTo>
                <a:lnTo>
                  <a:pt x="2234" y="151"/>
                </a:lnTo>
                <a:lnTo>
                  <a:pt x="2234" y="151"/>
                </a:lnTo>
                <a:lnTo>
                  <a:pt x="2234" y="152"/>
                </a:lnTo>
                <a:lnTo>
                  <a:pt x="2235" y="152"/>
                </a:lnTo>
                <a:lnTo>
                  <a:pt x="2235" y="152"/>
                </a:lnTo>
                <a:lnTo>
                  <a:pt x="2236" y="151"/>
                </a:lnTo>
                <a:lnTo>
                  <a:pt x="2236" y="153"/>
                </a:lnTo>
                <a:lnTo>
                  <a:pt x="2237" y="152"/>
                </a:lnTo>
                <a:lnTo>
                  <a:pt x="2237" y="156"/>
                </a:lnTo>
                <a:lnTo>
                  <a:pt x="2238" y="155"/>
                </a:lnTo>
                <a:lnTo>
                  <a:pt x="2238" y="155"/>
                </a:lnTo>
                <a:lnTo>
                  <a:pt x="2239" y="155"/>
                </a:lnTo>
                <a:lnTo>
                  <a:pt x="2239" y="155"/>
                </a:lnTo>
                <a:lnTo>
                  <a:pt x="2240" y="155"/>
                </a:lnTo>
                <a:lnTo>
                  <a:pt x="2240" y="155"/>
                </a:lnTo>
                <a:lnTo>
                  <a:pt x="2240" y="155"/>
                </a:lnTo>
                <a:lnTo>
                  <a:pt x="2241" y="155"/>
                </a:lnTo>
                <a:lnTo>
                  <a:pt x="2241" y="155"/>
                </a:lnTo>
                <a:lnTo>
                  <a:pt x="2242" y="155"/>
                </a:lnTo>
                <a:lnTo>
                  <a:pt x="2242" y="155"/>
                </a:lnTo>
                <a:lnTo>
                  <a:pt x="2243" y="155"/>
                </a:lnTo>
                <a:lnTo>
                  <a:pt x="2243" y="155"/>
                </a:lnTo>
                <a:lnTo>
                  <a:pt x="2244" y="155"/>
                </a:lnTo>
                <a:lnTo>
                  <a:pt x="2244" y="155"/>
                </a:lnTo>
                <a:lnTo>
                  <a:pt x="2245" y="154"/>
                </a:lnTo>
                <a:lnTo>
                  <a:pt x="2245" y="154"/>
                </a:lnTo>
                <a:lnTo>
                  <a:pt x="2246" y="154"/>
                </a:lnTo>
                <a:lnTo>
                  <a:pt x="2246" y="155"/>
                </a:lnTo>
                <a:lnTo>
                  <a:pt x="2247" y="155"/>
                </a:lnTo>
                <a:lnTo>
                  <a:pt x="2247" y="156"/>
                </a:lnTo>
                <a:lnTo>
                  <a:pt x="2248" y="156"/>
                </a:lnTo>
                <a:lnTo>
                  <a:pt x="2248" y="156"/>
                </a:lnTo>
                <a:lnTo>
                  <a:pt x="2248" y="156"/>
                </a:lnTo>
                <a:lnTo>
                  <a:pt x="2249" y="158"/>
                </a:lnTo>
                <a:lnTo>
                  <a:pt x="2249" y="158"/>
                </a:lnTo>
                <a:lnTo>
                  <a:pt x="2250" y="159"/>
                </a:lnTo>
                <a:lnTo>
                  <a:pt x="2250" y="159"/>
                </a:lnTo>
                <a:lnTo>
                  <a:pt x="2251" y="159"/>
                </a:lnTo>
                <a:lnTo>
                  <a:pt x="2251" y="159"/>
                </a:lnTo>
                <a:lnTo>
                  <a:pt x="2252" y="159"/>
                </a:lnTo>
                <a:lnTo>
                  <a:pt x="2252" y="159"/>
                </a:lnTo>
                <a:lnTo>
                  <a:pt x="2253" y="159"/>
                </a:lnTo>
                <a:lnTo>
                  <a:pt x="2253" y="159"/>
                </a:lnTo>
                <a:lnTo>
                  <a:pt x="2254" y="159"/>
                </a:lnTo>
                <a:lnTo>
                  <a:pt x="2254" y="159"/>
                </a:lnTo>
                <a:lnTo>
                  <a:pt x="2254" y="159"/>
                </a:lnTo>
                <a:lnTo>
                  <a:pt x="2255" y="159"/>
                </a:lnTo>
                <a:lnTo>
                  <a:pt x="2256" y="158"/>
                </a:lnTo>
                <a:lnTo>
                  <a:pt x="2256" y="157"/>
                </a:lnTo>
                <a:lnTo>
                  <a:pt x="2257" y="157"/>
                </a:lnTo>
                <a:lnTo>
                  <a:pt x="2257" y="157"/>
                </a:lnTo>
                <a:lnTo>
                  <a:pt x="2257" y="157"/>
                </a:lnTo>
                <a:lnTo>
                  <a:pt x="2258" y="157"/>
                </a:lnTo>
                <a:lnTo>
                  <a:pt x="2258" y="157"/>
                </a:lnTo>
                <a:lnTo>
                  <a:pt x="2259" y="157"/>
                </a:lnTo>
                <a:lnTo>
                  <a:pt x="2259" y="157"/>
                </a:lnTo>
                <a:lnTo>
                  <a:pt x="2260" y="157"/>
                </a:lnTo>
                <a:lnTo>
                  <a:pt x="2260" y="157"/>
                </a:lnTo>
                <a:lnTo>
                  <a:pt x="2261" y="157"/>
                </a:lnTo>
                <a:lnTo>
                  <a:pt x="2261" y="157"/>
                </a:lnTo>
                <a:lnTo>
                  <a:pt x="2262" y="155"/>
                </a:lnTo>
                <a:lnTo>
                  <a:pt x="2262" y="155"/>
                </a:lnTo>
                <a:lnTo>
                  <a:pt x="2263" y="155"/>
                </a:lnTo>
                <a:lnTo>
                  <a:pt x="2263" y="155"/>
                </a:lnTo>
                <a:lnTo>
                  <a:pt x="2263" y="154"/>
                </a:lnTo>
                <a:lnTo>
                  <a:pt x="2264" y="154"/>
                </a:lnTo>
                <a:lnTo>
                  <a:pt x="2265" y="154"/>
                </a:lnTo>
                <a:lnTo>
                  <a:pt x="2265" y="154"/>
                </a:lnTo>
                <a:lnTo>
                  <a:pt x="2265" y="154"/>
                </a:lnTo>
                <a:lnTo>
                  <a:pt x="2266" y="154"/>
                </a:lnTo>
                <a:lnTo>
                  <a:pt x="2266" y="154"/>
                </a:lnTo>
                <a:lnTo>
                  <a:pt x="2267" y="154"/>
                </a:lnTo>
                <a:lnTo>
                  <a:pt x="2267" y="154"/>
                </a:lnTo>
                <a:lnTo>
                  <a:pt x="2268" y="155"/>
                </a:lnTo>
                <a:lnTo>
                  <a:pt x="2268" y="154"/>
                </a:lnTo>
                <a:lnTo>
                  <a:pt x="2269" y="155"/>
                </a:lnTo>
                <a:lnTo>
                  <a:pt x="2269" y="156"/>
                </a:lnTo>
                <a:lnTo>
                  <a:pt x="2270" y="157"/>
                </a:lnTo>
                <a:lnTo>
                  <a:pt x="2270" y="157"/>
                </a:lnTo>
                <a:lnTo>
                  <a:pt x="2271" y="157"/>
                </a:lnTo>
                <a:lnTo>
                  <a:pt x="2271" y="157"/>
                </a:lnTo>
                <a:lnTo>
                  <a:pt x="2271" y="158"/>
                </a:lnTo>
                <a:lnTo>
                  <a:pt x="2272" y="158"/>
                </a:lnTo>
                <a:lnTo>
                  <a:pt x="2272" y="158"/>
                </a:lnTo>
                <a:lnTo>
                  <a:pt x="2273" y="157"/>
                </a:lnTo>
                <a:lnTo>
                  <a:pt x="2274" y="157"/>
                </a:lnTo>
                <a:lnTo>
                  <a:pt x="2274" y="157"/>
                </a:lnTo>
                <a:lnTo>
                  <a:pt x="2274" y="157"/>
                </a:lnTo>
                <a:lnTo>
                  <a:pt x="2275" y="156"/>
                </a:lnTo>
                <a:lnTo>
                  <a:pt x="2275" y="156"/>
                </a:lnTo>
                <a:lnTo>
                  <a:pt x="2276" y="155"/>
                </a:lnTo>
                <a:lnTo>
                  <a:pt x="2276" y="153"/>
                </a:lnTo>
                <a:lnTo>
                  <a:pt x="2277" y="153"/>
                </a:lnTo>
                <a:lnTo>
                  <a:pt x="2277" y="152"/>
                </a:lnTo>
                <a:lnTo>
                  <a:pt x="2278" y="153"/>
                </a:lnTo>
                <a:lnTo>
                  <a:pt x="2278" y="152"/>
                </a:lnTo>
                <a:lnTo>
                  <a:pt x="2279" y="152"/>
                </a:lnTo>
                <a:lnTo>
                  <a:pt x="2279" y="152"/>
                </a:lnTo>
                <a:lnTo>
                  <a:pt x="2280" y="152"/>
                </a:lnTo>
                <a:lnTo>
                  <a:pt x="2280" y="152"/>
                </a:lnTo>
                <a:lnTo>
                  <a:pt x="2280" y="152"/>
                </a:lnTo>
                <a:lnTo>
                  <a:pt x="2281" y="152"/>
                </a:lnTo>
                <a:lnTo>
                  <a:pt x="2281" y="152"/>
                </a:lnTo>
                <a:lnTo>
                  <a:pt x="2282" y="153"/>
                </a:lnTo>
                <a:lnTo>
                  <a:pt x="2283" y="153"/>
                </a:lnTo>
                <a:lnTo>
                  <a:pt x="2283" y="155"/>
                </a:lnTo>
                <a:lnTo>
                  <a:pt x="2283" y="155"/>
                </a:lnTo>
                <a:lnTo>
                  <a:pt x="2284" y="155"/>
                </a:lnTo>
                <a:lnTo>
                  <a:pt x="2284" y="156"/>
                </a:lnTo>
                <a:lnTo>
                  <a:pt x="2285" y="155"/>
                </a:lnTo>
                <a:lnTo>
                  <a:pt x="2285" y="155"/>
                </a:lnTo>
                <a:lnTo>
                  <a:pt x="2286" y="155"/>
                </a:lnTo>
                <a:lnTo>
                  <a:pt x="2286" y="154"/>
                </a:lnTo>
                <a:lnTo>
                  <a:pt x="2287" y="153"/>
                </a:lnTo>
                <a:lnTo>
                  <a:pt x="2287" y="153"/>
                </a:lnTo>
                <a:lnTo>
                  <a:pt x="2288" y="152"/>
                </a:lnTo>
                <a:lnTo>
                  <a:pt x="2288" y="152"/>
                </a:lnTo>
                <a:lnTo>
                  <a:pt x="2288" y="152"/>
                </a:lnTo>
                <a:lnTo>
                  <a:pt x="2289" y="153"/>
                </a:lnTo>
                <a:lnTo>
                  <a:pt x="2289" y="153"/>
                </a:lnTo>
                <a:lnTo>
                  <a:pt x="2290" y="154"/>
                </a:lnTo>
                <a:lnTo>
                  <a:pt x="2290" y="155"/>
                </a:lnTo>
                <a:lnTo>
                  <a:pt x="2291" y="155"/>
                </a:lnTo>
                <a:lnTo>
                  <a:pt x="2291" y="156"/>
                </a:lnTo>
                <a:lnTo>
                  <a:pt x="2292" y="155"/>
                </a:lnTo>
                <a:lnTo>
                  <a:pt x="2292" y="154"/>
                </a:lnTo>
                <a:lnTo>
                  <a:pt x="2293" y="149"/>
                </a:lnTo>
                <a:lnTo>
                  <a:pt x="2293" y="147"/>
                </a:lnTo>
                <a:lnTo>
                  <a:pt x="2294" y="147"/>
                </a:lnTo>
                <a:lnTo>
                  <a:pt x="2294" y="146"/>
                </a:lnTo>
                <a:lnTo>
                  <a:pt x="2295" y="145"/>
                </a:lnTo>
                <a:lnTo>
                  <a:pt x="2295" y="145"/>
                </a:lnTo>
                <a:lnTo>
                  <a:pt x="2296" y="145"/>
                </a:lnTo>
                <a:lnTo>
                  <a:pt x="2296" y="145"/>
                </a:lnTo>
                <a:lnTo>
                  <a:pt x="2297" y="145"/>
                </a:lnTo>
                <a:lnTo>
                  <a:pt x="2297" y="145"/>
                </a:lnTo>
                <a:lnTo>
                  <a:pt x="2297" y="144"/>
                </a:lnTo>
                <a:lnTo>
                  <a:pt x="2298" y="144"/>
                </a:lnTo>
                <a:lnTo>
                  <a:pt x="2298" y="144"/>
                </a:lnTo>
                <a:lnTo>
                  <a:pt x="2299" y="144"/>
                </a:lnTo>
                <a:lnTo>
                  <a:pt x="2299" y="143"/>
                </a:lnTo>
                <a:lnTo>
                  <a:pt x="2300" y="144"/>
                </a:lnTo>
                <a:lnTo>
                  <a:pt x="2300" y="144"/>
                </a:lnTo>
                <a:lnTo>
                  <a:pt x="2301" y="144"/>
                </a:lnTo>
                <a:lnTo>
                  <a:pt x="2301" y="144"/>
                </a:lnTo>
                <a:lnTo>
                  <a:pt x="2302" y="144"/>
                </a:lnTo>
                <a:lnTo>
                  <a:pt x="2302" y="144"/>
                </a:lnTo>
                <a:lnTo>
                  <a:pt x="2303" y="144"/>
                </a:lnTo>
                <a:lnTo>
                  <a:pt x="2303" y="144"/>
                </a:lnTo>
                <a:lnTo>
                  <a:pt x="2303" y="144"/>
                </a:lnTo>
                <a:lnTo>
                  <a:pt x="2304" y="144"/>
                </a:lnTo>
                <a:lnTo>
                  <a:pt x="2305" y="144"/>
                </a:lnTo>
                <a:lnTo>
                  <a:pt x="2305" y="144"/>
                </a:lnTo>
                <a:lnTo>
                  <a:pt x="2306" y="145"/>
                </a:lnTo>
                <a:lnTo>
                  <a:pt x="2306" y="145"/>
                </a:lnTo>
                <a:lnTo>
                  <a:pt x="2306" y="144"/>
                </a:lnTo>
                <a:lnTo>
                  <a:pt x="2307" y="144"/>
                </a:lnTo>
                <a:lnTo>
                  <a:pt x="2307" y="145"/>
                </a:lnTo>
                <a:lnTo>
                  <a:pt x="2308" y="145"/>
                </a:lnTo>
                <a:lnTo>
                  <a:pt x="2308" y="145"/>
                </a:lnTo>
                <a:lnTo>
                  <a:pt x="2309" y="145"/>
                </a:lnTo>
                <a:lnTo>
                  <a:pt x="2309" y="145"/>
                </a:lnTo>
                <a:lnTo>
                  <a:pt x="2310" y="145"/>
                </a:lnTo>
                <a:lnTo>
                  <a:pt x="2310" y="145"/>
                </a:lnTo>
                <a:lnTo>
                  <a:pt x="2311" y="144"/>
                </a:lnTo>
                <a:lnTo>
                  <a:pt x="2311" y="144"/>
                </a:lnTo>
                <a:lnTo>
                  <a:pt x="2311" y="144"/>
                </a:lnTo>
                <a:lnTo>
                  <a:pt x="2312" y="144"/>
                </a:lnTo>
                <a:lnTo>
                  <a:pt x="2312" y="144"/>
                </a:lnTo>
                <a:lnTo>
                  <a:pt x="2313" y="144"/>
                </a:lnTo>
                <a:lnTo>
                  <a:pt x="2314" y="144"/>
                </a:lnTo>
                <a:lnTo>
                  <a:pt x="2314" y="145"/>
                </a:lnTo>
                <a:lnTo>
                  <a:pt x="2314" y="146"/>
                </a:lnTo>
                <a:lnTo>
                  <a:pt x="2315" y="147"/>
                </a:lnTo>
                <a:lnTo>
                  <a:pt x="2315" y="152"/>
                </a:lnTo>
                <a:lnTo>
                  <a:pt x="2316" y="155"/>
                </a:lnTo>
                <a:lnTo>
                  <a:pt x="2316" y="156"/>
                </a:lnTo>
                <a:lnTo>
                  <a:pt x="2317" y="155"/>
                </a:lnTo>
                <a:lnTo>
                  <a:pt x="2317" y="155"/>
                </a:lnTo>
                <a:lnTo>
                  <a:pt x="2318" y="153"/>
                </a:lnTo>
                <a:lnTo>
                  <a:pt x="2318" y="153"/>
                </a:lnTo>
                <a:lnTo>
                  <a:pt x="2319" y="152"/>
                </a:lnTo>
                <a:lnTo>
                  <a:pt x="2319" y="152"/>
                </a:lnTo>
                <a:lnTo>
                  <a:pt x="2320" y="150"/>
                </a:lnTo>
                <a:lnTo>
                  <a:pt x="2320" y="148"/>
                </a:lnTo>
                <a:lnTo>
                  <a:pt x="2320" y="150"/>
                </a:lnTo>
                <a:lnTo>
                  <a:pt x="2321" y="151"/>
                </a:lnTo>
                <a:lnTo>
                  <a:pt x="2321" y="151"/>
                </a:lnTo>
                <a:lnTo>
                  <a:pt x="2322" y="151"/>
                </a:lnTo>
                <a:lnTo>
                  <a:pt x="2323" y="151"/>
                </a:lnTo>
                <a:lnTo>
                  <a:pt x="2323" y="151"/>
                </a:lnTo>
                <a:lnTo>
                  <a:pt x="2323" y="151"/>
                </a:lnTo>
                <a:lnTo>
                  <a:pt x="2324" y="151"/>
                </a:lnTo>
                <a:lnTo>
                  <a:pt x="2324" y="151"/>
                </a:lnTo>
                <a:lnTo>
                  <a:pt x="2325" y="150"/>
                </a:lnTo>
                <a:lnTo>
                  <a:pt x="2325" y="150"/>
                </a:lnTo>
                <a:lnTo>
                  <a:pt x="2326" y="151"/>
                </a:lnTo>
                <a:lnTo>
                  <a:pt x="2326" y="152"/>
                </a:lnTo>
                <a:lnTo>
                  <a:pt x="2327" y="147"/>
                </a:lnTo>
                <a:lnTo>
                  <a:pt x="2327" y="144"/>
                </a:lnTo>
                <a:lnTo>
                  <a:pt x="2328" y="139"/>
                </a:lnTo>
                <a:lnTo>
                  <a:pt x="2328" y="133"/>
                </a:lnTo>
                <a:lnTo>
                  <a:pt x="2328" y="128"/>
                </a:lnTo>
                <a:lnTo>
                  <a:pt x="2329" y="124"/>
                </a:lnTo>
                <a:lnTo>
                  <a:pt x="2329" y="123"/>
                </a:lnTo>
                <a:lnTo>
                  <a:pt x="2330" y="124"/>
                </a:lnTo>
                <a:lnTo>
                  <a:pt x="2330" y="125"/>
                </a:lnTo>
                <a:lnTo>
                  <a:pt x="2331" y="126"/>
                </a:lnTo>
                <a:lnTo>
                  <a:pt x="2331" y="128"/>
                </a:lnTo>
                <a:lnTo>
                  <a:pt x="2332" y="129"/>
                </a:lnTo>
                <a:lnTo>
                  <a:pt x="2332" y="130"/>
                </a:lnTo>
                <a:lnTo>
                  <a:pt x="2333" y="131"/>
                </a:lnTo>
                <a:lnTo>
                  <a:pt x="2333" y="135"/>
                </a:lnTo>
                <a:lnTo>
                  <a:pt x="2334" y="136"/>
                </a:lnTo>
                <a:lnTo>
                  <a:pt x="2334" y="136"/>
                </a:lnTo>
                <a:lnTo>
                  <a:pt x="2335" y="135"/>
                </a:lnTo>
                <a:lnTo>
                  <a:pt x="2335" y="132"/>
                </a:lnTo>
                <a:lnTo>
                  <a:pt x="2336" y="126"/>
                </a:lnTo>
                <a:lnTo>
                  <a:pt x="2336" y="117"/>
                </a:lnTo>
                <a:lnTo>
                  <a:pt x="2337" y="114"/>
                </a:lnTo>
                <a:lnTo>
                  <a:pt x="2337" y="118"/>
                </a:lnTo>
                <a:lnTo>
                  <a:pt x="2337" y="121"/>
                </a:lnTo>
                <a:lnTo>
                  <a:pt x="2338" y="119"/>
                </a:lnTo>
                <a:lnTo>
                  <a:pt x="2338" y="120"/>
                </a:lnTo>
                <a:lnTo>
                  <a:pt x="2339" y="120"/>
                </a:lnTo>
                <a:lnTo>
                  <a:pt x="2339" y="122"/>
                </a:lnTo>
                <a:lnTo>
                  <a:pt x="2340" y="124"/>
                </a:lnTo>
                <a:lnTo>
                  <a:pt x="2340" y="126"/>
                </a:lnTo>
                <a:lnTo>
                  <a:pt x="2341" y="128"/>
                </a:lnTo>
                <a:lnTo>
                  <a:pt x="2341" y="126"/>
                </a:lnTo>
                <a:lnTo>
                  <a:pt x="2342" y="126"/>
                </a:lnTo>
                <a:lnTo>
                  <a:pt x="2342" y="125"/>
                </a:lnTo>
                <a:lnTo>
                  <a:pt x="2343" y="126"/>
                </a:lnTo>
                <a:lnTo>
                  <a:pt x="2343" y="126"/>
                </a:lnTo>
                <a:lnTo>
                  <a:pt x="2344" y="127"/>
                </a:lnTo>
                <a:lnTo>
                  <a:pt x="2344" y="130"/>
                </a:lnTo>
                <a:lnTo>
                  <a:pt x="2345" y="127"/>
                </a:lnTo>
                <a:lnTo>
                  <a:pt x="2345" y="128"/>
                </a:lnTo>
                <a:lnTo>
                  <a:pt x="2346" y="127"/>
                </a:lnTo>
                <a:lnTo>
                  <a:pt x="2346" y="125"/>
                </a:lnTo>
                <a:lnTo>
                  <a:pt x="2346" y="125"/>
                </a:lnTo>
                <a:lnTo>
                  <a:pt x="2347" y="125"/>
                </a:lnTo>
                <a:lnTo>
                  <a:pt x="2347" y="125"/>
                </a:lnTo>
                <a:lnTo>
                  <a:pt x="2348" y="125"/>
                </a:lnTo>
                <a:lnTo>
                  <a:pt x="2348" y="127"/>
                </a:lnTo>
                <a:lnTo>
                  <a:pt x="2349" y="127"/>
                </a:lnTo>
                <a:lnTo>
                  <a:pt x="2349" y="126"/>
                </a:lnTo>
                <a:lnTo>
                  <a:pt x="2350" y="123"/>
                </a:lnTo>
                <a:lnTo>
                  <a:pt x="2350" y="121"/>
                </a:lnTo>
                <a:lnTo>
                  <a:pt x="2351" y="119"/>
                </a:lnTo>
                <a:lnTo>
                  <a:pt x="2351" y="119"/>
                </a:lnTo>
                <a:lnTo>
                  <a:pt x="2351" y="120"/>
                </a:lnTo>
                <a:lnTo>
                  <a:pt x="2352" y="121"/>
                </a:lnTo>
                <a:lnTo>
                  <a:pt x="2352" y="122"/>
                </a:lnTo>
                <a:lnTo>
                  <a:pt x="2353" y="123"/>
                </a:lnTo>
                <a:lnTo>
                  <a:pt x="2354" y="124"/>
                </a:lnTo>
                <a:lnTo>
                  <a:pt x="2354" y="125"/>
                </a:lnTo>
                <a:lnTo>
                  <a:pt x="2354" y="126"/>
                </a:lnTo>
                <a:lnTo>
                  <a:pt x="2355" y="127"/>
                </a:lnTo>
                <a:lnTo>
                  <a:pt x="2355" y="127"/>
                </a:lnTo>
                <a:lnTo>
                  <a:pt x="2356" y="127"/>
                </a:lnTo>
                <a:lnTo>
                  <a:pt x="2356" y="127"/>
                </a:lnTo>
                <a:lnTo>
                  <a:pt x="2357" y="126"/>
                </a:lnTo>
                <a:lnTo>
                  <a:pt x="2357" y="126"/>
                </a:lnTo>
                <a:lnTo>
                  <a:pt x="2358" y="127"/>
                </a:lnTo>
                <a:lnTo>
                  <a:pt x="2358" y="135"/>
                </a:lnTo>
                <a:lnTo>
                  <a:pt x="2359" y="144"/>
                </a:lnTo>
                <a:lnTo>
                  <a:pt x="2359" y="146"/>
                </a:lnTo>
                <a:lnTo>
                  <a:pt x="2360" y="149"/>
                </a:lnTo>
                <a:lnTo>
                  <a:pt x="2360" y="148"/>
                </a:lnTo>
                <a:lnTo>
                  <a:pt x="2360" y="148"/>
                </a:lnTo>
                <a:lnTo>
                  <a:pt x="2361" y="148"/>
                </a:lnTo>
                <a:lnTo>
                  <a:pt x="2361" y="147"/>
                </a:lnTo>
                <a:lnTo>
                  <a:pt x="2362" y="148"/>
                </a:lnTo>
                <a:lnTo>
                  <a:pt x="2363" y="148"/>
                </a:lnTo>
                <a:lnTo>
                  <a:pt x="2363" y="148"/>
                </a:lnTo>
                <a:lnTo>
                  <a:pt x="2363" y="148"/>
                </a:lnTo>
                <a:lnTo>
                  <a:pt x="2364" y="147"/>
                </a:lnTo>
                <a:lnTo>
                  <a:pt x="2364" y="147"/>
                </a:lnTo>
                <a:lnTo>
                  <a:pt x="2365" y="147"/>
                </a:lnTo>
                <a:lnTo>
                  <a:pt x="2365" y="148"/>
                </a:lnTo>
                <a:lnTo>
                  <a:pt x="2366" y="148"/>
                </a:lnTo>
                <a:lnTo>
                  <a:pt x="2366" y="148"/>
                </a:lnTo>
                <a:lnTo>
                  <a:pt x="2367" y="148"/>
                </a:lnTo>
                <a:lnTo>
                  <a:pt x="2367" y="147"/>
                </a:lnTo>
                <a:lnTo>
                  <a:pt x="2368" y="147"/>
                </a:lnTo>
                <a:lnTo>
                  <a:pt x="2368" y="149"/>
                </a:lnTo>
                <a:lnTo>
                  <a:pt x="2369" y="149"/>
                </a:lnTo>
                <a:lnTo>
                  <a:pt x="2369" y="150"/>
                </a:lnTo>
                <a:lnTo>
                  <a:pt x="2369" y="150"/>
                </a:lnTo>
                <a:lnTo>
                  <a:pt x="2370" y="149"/>
                </a:lnTo>
                <a:lnTo>
                  <a:pt x="2370" y="150"/>
                </a:lnTo>
                <a:lnTo>
                  <a:pt x="2371" y="151"/>
                </a:lnTo>
                <a:lnTo>
                  <a:pt x="2372" y="154"/>
                </a:lnTo>
                <a:lnTo>
                  <a:pt x="2372" y="154"/>
                </a:lnTo>
                <a:lnTo>
                  <a:pt x="2372" y="154"/>
                </a:lnTo>
                <a:lnTo>
                  <a:pt x="2373" y="155"/>
                </a:lnTo>
                <a:lnTo>
                  <a:pt x="2373" y="155"/>
                </a:lnTo>
                <a:lnTo>
                  <a:pt x="2374" y="155"/>
                </a:lnTo>
                <a:lnTo>
                  <a:pt x="2374" y="155"/>
                </a:lnTo>
                <a:lnTo>
                  <a:pt x="2375" y="155"/>
                </a:lnTo>
                <a:lnTo>
                  <a:pt x="2375" y="156"/>
                </a:lnTo>
                <a:lnTo>
                  <a:pt x="2376" y="155"/>
                </a:lnTo>
                <a:lnTo>
                  <a:pt x="2376" y="155"/>
                </a:lnTo>
                <a:lnTo>
                  <a:pt x="2377" y="155"/>
                </a:lnTo>
                <a:lnTo>
                  <a:pt x="2377" y="155"/>
                </a:lnTo>
                <a:lnTo>
                  <a:pt x="2377" y="155"/>
                </a:lnTo>
                <a:lnTo>
                  <a:pt x="2378" y="155"/>
                </a:lnTo>
                <a:lnTo>
                  <a:pt x="2378" y="155"/>
                </a:lnTo>
                <a:lnTo>
                  <a:pt x="2379" y="155"/>
                </a:lnTo>
                <a:lnTo>
                  <a:pt x="2379" y="154"/>
                </a:lnTo>
                <a:lnTo>
                  <a:pt x="2380" y="154"/>
                </a:lnTo>
                <a:lnTo>
                  <a:pt x="2380" y="154"/>
                </a:lnTo>
                <a:lnTo>
                  <a:pt x="2381" y="154"/>
                </a:lnTo>
                <a:lnTo>
                  <a:pt x="2381" y="154"/>
                </a:lnTo>
                <a:lnTo>
                  <a:pt x="2382" y="154"/>
                </a:lnTo>
                <a:lnTo>
                  <a:pt x="2382" y="155"/>
                </a:lnTo>
                <a:lnTo>
                  <a:pt x="2383" y="155"/>
                </a:lnTo>
                <a:lnTo>
                  <a:pt x="2383" y="155"/>
                </a:lnTo>
                <a:lnTo>
                  <a:pt x="2384" y="153"/>
                </a:lnTo>
                <a:lnTo>
                  <a:pt x="2384" y="153"/>
                </a:lnTo>
                <a:lnTo>
                  <a:pt x="2385" y="153"/>
                </a:lnTo>
                <a:lnTo>
                  <a:pt x="2385" y="153"/>
                </a:lnTo>
                <a:lnTo>
                  <a:pt x="2386" y="152"/>
                </a:lnTo>
                <a:lnTo>
                  <a:pt x="2386" y="152"/>
                </a:lnTo>
                <a:lnTo>
                  <a:pt x="2386" y="153"/>
                </a:lnTo>
                <a:lnTo>
                  <a:pt x="2387" y="153"/>
                </a:lnTo>
                <a:lnTo>
                  <a:pt x="2387" y="153"/>
                </a:lnTo>
                <a:lnTo>
                  <a:pt x="2388" y="153"/>
                </a:lnTo>
                <a:lnTo>
                  <a:pt x="2388" y="153"/>
                </a:lnTo>
                <a:lnTo>
                  <a:pt x="2389" y="152"/>
                </a:lnTo>
                <a:lnTo>
                  <a:pt x="2389" y="154"/>
                </a:lnTo>
                <a:lnTo>
                  <a:pt x="2390" y="153"/>
                </a:lnTo>
                <a:lnTo>
                  <a:pt x="2390" y="152"/>
                </a:lnTo>
                <a:lnTo>
                  <a:pt x="2391" y="153"/>
                </a:lnTo>
                <a:lnTo>
                  <a:pt x="2391" y="151"/>
                </a:lnTo>
                <a:lnTo>
                  <a:pt x="2392" y="150"/>
                </a:lnTo>
                <a:lnTo>
                  <a:pt x="2392" y="150"/>
                </a:lnTo>
                <a:lnTo>
                  <a:pt x="2392" y="151"/>
                </a:lnTo>
                <a:lnTo>
                  <a:pt x="2393" y="150"/>
                </a:lnTo>
                <a:lnTo>
                  <a:pt x="2394" y="150"/>
                </a:lnTo>
                <a:lnTo>
                  <a:pt x="2394" y="149"/>
                </a:lnTo>
                <a:lnTo>
                  <a:pt x="2394" y="148"/>
                </a:lnTo>
                <a:lnTo>
                  <a:pt x="2395" y="146"/>
                </a:lnTo>
                <a:lnTo>
                  <a:pt x="2395" y="145"/>
                </a:lnTo>
                <a:lnTo>
                  <a:pt x="2396" y="146"/>
                </a:lnTo>
                <a:lnTo>
                  <a:pt x="2396" y="147"/>
                </a:lnTo>
                <a:lnTo>
                  <a:pt x="2397" y="146"/>
                </a:lnTo>
                <a:lnTo>
                  <a:pt x="2397" y="146"/>
                </a:lnTo>
                <a:lnTo>
                  <a:pt x="2398" y="145"/>
                </a:lnTo>
                <a:lnTo>
                  <a:pt x="2398" y="145"/>
                </a:lnTo>
                <a:lnTo>
                  <a:pt x="2399" y="145"/>
                </a:lnTo>
                <a:lnTo>
                  <a:pt x="2399" y="145"/>
                </a:lnTo>
                <a:lnTo>
                  <a:pt x="2400" y="145"/>
                </a:lnTo>
                <a:lnTo>
                  <a:pt x="2400" y="145"/>
                </a:lnTo>
                <a:lnTo>
                  <a:pt x="2400" y="145"/>
                </a:lnTo>
                <a:lnTo>
                  <a:pt x="2401" y="145"/>
                </a:lnTo>
                <a:lnTo>
                  <a:pt x="2401" y="145"/>
                </a:lnTo>
                <a:lnTo>
                  <a:pt x="2402" y="145"/>
                </a:lnTo>
                <a:lnTo>
                  <a:pt x="2403" y="145"/>
                </a:lnTo>
                <a:lnTo>
                  <a:pt x="2403" y="145"/>
                </a:lnTo>
                <a:lnTo>
                  <a:pt x="2403" y="144"/>
                </a:lnTo>
                <a:lnTo>
                  <a:pt x="2404" y="144"/>
                </a:lnTo>
                <a:lnTo>
                  <a:pt x="2404" y="145"/>
                </a:lnTo>
                <a:lnTo>
                  <a:pt x="2405" y="145"/>
                </a:lnTo>
                <a:lnTo>
                  <a:pt x="2405" y="144"/>
                </a:lnTo>
                <a:lnTo>
                  <a:pt x="2406" y="144"/>
                </a:lnTo>
                <a:lnTo>
                  <a:pt x="2406" y="144"/>
                </a:lnTo>
                <a:lnTo>
                  <a:pt x="2407" y="144"/>
                </a:lnTo>
                <a:lnTo>
                  <a:pt x="2407" y="144"/>
                </a:lnTo>
                <a:lnTo>
                  <a:pt x="2408" y="144"/>
                </a:lnTo>
                <a:lnTo>
                  <a:pt x="2408" y="143"/>
                </a:lnTo>
                <a:lnTo>
                  <a:pt x="2409" y="143"/>
                </a:lnTo>
                <a:lnTo>
                  <a:pt x="2409" y="143"/>
                </a:lnTo>
                <a:lnTo>
                  <a:pt x="2409" y="143"/>
                </a:lnTo>
                <a:lnTo>
                  <a:pt x="2410" y="143"/>
                </a:lnTo>
                <a:lnTo>
                  <a:pt x="2410" y="143"/>
                </a:lnTo>
                <a:lnTo>
                  <a:pt x="2411" y="143"/>
                </a:lnTo>
                <a:lnTo>
                  <a:pt x="2412" y="143"/>
                </a:lnTo>
                <a:lnTo>
                  <a:pt x="2412" y="142"/>
                </a:lnTo>
                <a:lnTo>
                  <a:pt x="2412" y="142"/>
                </a:lnTo>
                <a:lnTo>
                  <a:pt x="2413" y="142"/>
                </a:lnTo>
                <a:lnTo>
                  <a:pt x="2413" y="142"/>
                </a:lnTo>
                <a:lnTo>
                  <a:pt x="2414" y="143"/>
                </a:lnTo>
                <a:lnTo>
                  <a:pt x="2414" y="145"/>
                </a:lnTo>
                <a:lnTo>
                  <a:pt x="2415" y="145"/>
                </a:lnTo>
                <a:lnTo>
                  <a:pt x="2415" y="145"/>
                </a:lnTo>
                <a:lnTo>
                  <a:pt x="2416" y="146"/>
                </a:lnTo>
                <a:lnTo>
                  <a:pt x="2416" y="146"/>
                </a:lnTo>
                <a:lnTo>
                  <a:pt x="2417" y="147"/>
                </a:lnTo>
                <a:lnTo>
                  <a:pt x="2417" y="149"/>
                </a:lnTo>
                <a:lnTo>
                  <a:pt x="2417" y="149"/>
                </a:lnTo>
                <a:lnTo>
                  <a:pt x="2418" y="150"/>
                </a:lnTo>
                <a:lnTo>
                  <a:pt x="2418" y="151"/>
                </a:lnTo>
                <a:lnTo>
                  <a:pt x="2419" y="151"/>
                </a:lnTo>
                <a:lnTo>
                  <a:pt x="2419" y="151"/>
                </a:lnTo>
                <a:lnTo>
                  <a:pt x="2420" y="151"/>
                </a:lnTo>
                <a:lnTo>
                  <a:pt x="2420" y="151"/>
                </a:lnTo>
                <a:lnTo>
                  <a:pt x="2421" y="150"/>
                </a:lnTo>
                <a:lnTo>
                  <a:pt x="2421" y="150"/>
                </a:lnTo>
                <a:lnTo>
                  <a:pt x="2422" y="150"/>
                </a:lnTo>
                <a:lnTo>
                  <a:pt x="2422" y="150"/>
                </a:lnTo>
                <a:lnTo>
                  <a:pt x="2423" y="149"/>
                </a:lnTo>
                <a:lnTo>
                  <a:pt x="2423" y="149"/>
                </a:lnTo>
                <a:lnTo>
                  <a:pt x="2424" y="149"/>
                </a:lnTo>
                <a:lnTo>
                  <a:pt x="2424" y="149"/>
                </a:lnTo>
                <a:lnTo>
                  <a:pt x="2425" y="149"/>
                </a:lnTo>
                <a:lnTo>
                  <a:pt x="2425" y="149"/>
                </a:lnTo>
                <a:lnTo>
                  <a:pt x="2426" y="149"/>
                </a:lnTo>
                <a:lnTo>
                  <a:pt x="2426" y="150"/>
                </a:lnTo>
                <a:lnTo>
                  <a:pt x="2426" y="150"/>
                </a:lnTo>
                <a:lnTo>
                  <a:pt x="2427" y="150"/>
                </a:lnTo>
                <a:lnTo>
                  <a:pt x="2427" y="149"/>
                </a:lnTo>
                <a:lnTo>
                  <a:pt x="2428" y="149"/>
                </a:lnTo>
                <a:lnTo>
                  <a:pt x="2428" y="151"/>
                </a:lnTo>
                <a:lnTo>
                  <a:pt x="2429" y="151"/>
                </a:lnTo>
                <a:lnTo>
                  <a:pt x="2429" y="151"/>
                </a:lnTo>
                <a:lnTo>
                  <a:pt x="2430" y="151"/>
                </a:lnTo>
                <a:lnTo>
                  <a:pt x="2430" y="152"/>
                </a:lnTo>
                <a:lnTo>
                  <a:pt x="2431" y="153"/>
                </a:lnTo>
                <a:lnTo>
                  <a:pt x="2431" y="154"/>
                </a:lnTo>
                <a:lnTo>
                  <a:pt x="2432" y="154"/>
                </a:lnTo>
                <a:lnTo>
                  <a:pt x="2432" y="155"/>
                </a:lnTo>
                <a:lnTo>
                  <a:pt x="2433" y="155"/>
                </a:lnTo>
                <a:lnTo>
                  <a:pt x="2433" y="155"/>
                </a:lnTo>
                <a:lnTo>
                  <a:pt x="2434" y="155"/>
                </a:lnTo>
                <a:lnTo>
                  <a:pt x="2434" y="155"/>
                </a:lnTo>
                <a:lnTo>
                  <a:pt x="2435" y="155"/>
                </a:lnTo>
                <a:lnTo>
                  <a:pt x="2435" y="153"/>
                </a:lnTo>
                <a:lnTo>
                  <a:pt x="2435" y="152"/>
                </a:lnTo>
                <a:lnTo>
                  <a:pt x="2436" y="153"/>
                </a:lnTo>
                <a:lnTo>
                  <a:pt x="2436" y="153"/>
                </a:lnTo>
                <a:lnTo>
                  <a:pt x="2437" y="154"/>
                </a:lnTo>
                <a:lnTo>
                  <a:pt x="2437" y="155"/>
                </a:lnTo>
                <a:lnTo>
                  <a:pt x="2438" y="155"/>
                </a:lnTo>
                <a:lnTo>
                  <a:pt x="2438" y="155"/>
                </a:lnTo>
                <a:lnTo>
                  <a:pt x="2439" y="155"/>
                </a:lnTo>
                <a:lnTo>
                  <a:pt x="2439" y="156"/>
                </a:lnTo>
                <a:lnTo>
                  <a:pt x="2440" y="157"/>
                </a:lnTo>
                <a:lnTo>
                  <a:pt x="2440" y="157"/>
                </a:lnTo>
                <a:lnTo>
                  <a:pt x="2440" y="157"/>
                </a:lnTo>
                <a:lnTo>
                  <a:pt x="2441" y="158"/>
                </a:lnTo>
                <a:lnTo>
                  <a:pt x="2441" y="158"/>
                </a:lnTo>
                <a:lnTo>
                  <a:pt x="2442" y="158"/>
                </a:lnTo>
                <a:lnTo>
                  <a:pt x="2443" y="159"/>
                </a:lnTo>
                <a:lnTo>
                  <a:pt x="2443" y="159"/>
                </a:lnTo>
                <a:lnTo>
                  <a:pt x="2443" y="158"/>
                </a:lnTo>
                <a:lnTo>
                  <a:pt x="2444" y="158"/>
                </a:lnTo>
                <a:lnTo>
                  <a:pt x="2444" y="158"/>
                </a:lnTo>
                <a:lnTo>
                  <a:pt x="2445" y="157"/>
                </a:lnTo>
                <a:lnTo>
                  <a:pt x="2445" y="156"/>
                </a:lnTo>
                <a:lnTo>
                  <a:pt x="2446" y="156"/>
                </a:lnTo>
                <a:lnTo>
                  <a:pt x="2446" y="156"/>
                </a:lnTo>
                <a:lnTo>
                  <a:pt x="2447" y="156"/>
                </a:lnTo>
                <a:lnTo>
                  <a:pt x="2447" y="157"/>
                </a:lnTo>
                <a:lnTo>
                  <a:pt x="2448" y="157"/>
                </a:lnTo>
                <a:lnTo>
                  <a:pt x="2448" y="158"/>
                </a:lnTo>
                <a:lnTo>
                  <a:pt x="2449" y="159"/>
                </a:lnTo>
                <a:lnTo>
                  <a:pt x="2449" y="158"/>
                </a:lnTo>
                <a:lnTo>
                  <a:pt x="2449" y="157"/>
                </a:lnTo>
                <a:lnTo>
                  <a:pt x="2450" y="157"/>
                </a:lnTo>
                <a:lnTo>
                  <a:pt x="2450" y="157"/>
                </a:lnTo>
                <a:lnTo>
                  <a:pt x="2451" y="157"/>
                </a:lnTo>
                <a:lnTo>
                  <a:pt x="2452" y="157"/>
                </a:lnTo>
                <a:lnTo>
                  <a:pt x="2452" y="157"/>
                </a:lnTo>
                <a:lnTo>
                  <a:pt x="2452" y="157"/>
                </a:lnTo>
                <a:lnTo>
                  <a:pt x="2453" y="157"/>
                </a:lnTo>
                <a:lnTo>
                  <a:pt x="2453" y="157"/>
                </a:lnTo>
                <a:lnTo>
                  <a:pt x="2454" y="157"/>
                </a:lnTo>
                <a:lnTo>
                  <a:pt x="2454" y="157"/>
                </a:lnTo>
                <a:lnTo>
                  <a:pt x="2455" y="156"/>
                </a:lnTo>
                <a:lnTo>
                  <a:pt x="2455" y="156"/>
                </a:lnTo>
                <a:lnTo>
                  <a:pt x="2456" y="156"/>
                </a:lnTo>
                <a:lnTo>
                  <a:pt x="2456" y="156"/>
                </a:lnTo>
                <a:lnTo>
                  <a:pt x="2457" y="156"/>
                </a:lnTo>
                <a:lnTo>
                  <a:pt x="2457" y="155"/>
                </a:lnTo>
                <a:lnTo>
                  <a:pt x="2458" y="155"/>
                </a:lnTo>
                <a:lnTo>
                  <a:pt x="2458" y="155"/>
                </a:lnTo>
                <a:lnTo>
                  <a:pt x="2458" y="155"/>
                </a:lnTo>
                <a:lnTo>
                  <a:pt x="2459" y="155"/>
                </a:lnTo>
                <a:lnTo>
                  <a:pt x="2459" y="155"/>
                </a:lnTo>
                <a:lnTo>
                  <a:pt x="2460" y="155"/>
                </a:lnTo>
                <a:lnTo>
                  <a:pt x="2460" y="155"/>
                </a:lnTo>
                <a:lnTo>
                  <a:pt x="2461" y="155"/>
                </a:lnTo>
                <a:lnTo>
                  <a:pt x="2461" y="154"/>
                </a:lnTo>
                <a:lnTo>
                  <a:pt x="2462" y="154"/>
                </a:lnTo>
                <a:lnTo>
                  <a:pt x="2462" y="154"/>
                </a:lnTo>
                <a:lnTo>
                  <a:pt x="2463" y="154"/>
                </a:lnTo>
                <a:lnTo>
                  <a:pt x="2463" y="154"/>
                </a:lnTo>
                <a:lnTo>
                  <a:pt x="2464" y="156"/>
                </a:lnTo>
                <a:lnTo>
                  <a:pt x="2464" y="158"/>
                </a:lnTo>
                <a:lnTo>
                  <a:pt x="2465" y="157"/>
                </a:lnTo>
                <a:lnTo>
                  <a:pt x="2465" y="157"/>
                </a:lnTo>
                <a:lnTo>
                  <a:pt x="2466" y="157"/>
                </a:lnTo>
                <a:lnTo>
                  <a:pt x="2466" y="157"/>
                </a:lnTo>
                <a:lnTo>
                  <a:pt x="2466" y="157"/>
                </a:lnTo>
                <a:lnTo>
                  <a:pt x="2467" y="157"/>
                </a:lnTo>
                <a:lnTo>
                  <a:pt x="2467" y="157"/>
                </a:lnTo>
                <a:lnTo>
                  <a:pt x="2468" y="157"/>
                </a:lnTo>
                <a:lnTo>
                  <a:pt x="2468" y="157"/>
                </a:lnTo>
                <a:lnTo>
                  <a:pt x="2469" y="157"/>
                </a:lnTo>
                <a:lnTo>
                  <a:pt x="2469" y="157"/>
                </a:lnTo>
                <a:lnTo>
                  <a:pt x="2470" y="156"/>
                </a:lnTo>
                <a:lnTo>
                  <a:pt x="2470" y="156"/>
                </a:lnTo>
                <a:lnTo>
                  <a:pt x="2471" y="157"/>
                </a:lnTo>
                <a:lnTo>
                  <a:pt x="2471" y="157"/>
                </a:lnTo>
                <a:lnTo>
                  <a:pt x="2472" y="158"/>
                </a:lnTo>
                <a:lnTo>
                  <a:pt x="2472" y="158"/>
                </a:lnTo>
                <a:lnTo>
                  <a:pt x="2473" y="158"/>
                </a:lnTo>
                <a:lnTo>
                  <a:pt x="2473" y="158"/>
                </a:lnTo>
                <a:lnTo>
                  <a:pt x="2474" y="158"/>
                </a:lnTo>
                <a:lnTo>
                  <a:pt x="2474" y="158"/>
                </a:lnTo>
                <a:lnTo>
                  <a:pt x="2475" y="158"/>
                </a:lnTo>
                <a:lnTo>
                  <a:pt x="2475" y="158"/>
                </a:lnTo>
                <a:lnTo>
                  <a:pt x="2475" y="158"/>
                </a:lnTo>
                <a:lnTo>
                  <a:pt x="2476" y="158"/>
                </a:lnTo>
                <a:lnTo>
                  <a:pt x="2476" y="158"/>
                </a:lnTo>
                <a:lnTo>
                  <a:pt x="2477" y="157"/>
                </a:lnTo>
                <a:lnTo>
                  <a:pt x="2477" y="157"/>
                </a:lnTo>
                <a:lnTo>
                  <a:pt x="2478" y="157"/>
                </a:lnTo>
                <a:lnTo>
                  <a:pt x="2478" y="157"/>
                </a:lnTo>
                <a:lnTo>
                  <a:pt x="2479" y="157"/>
                </a:lnTo>
                <a:lnTo>
                  <a:pt x="2479" y="156"/>
                </a:lnTo>
                <a:lnTo>
                  <a:pt x="2480" y="156"/>
                </a:lnTo>
                <a:lnTo>
                  <a:pt x="2480" y="157"/>
                </a:lnTo>
                <a:lnTo>
                  <a:pt x="2480" y="157"/>
                </a:lnTo>
                <a:lnTo>
                  <a:pt x="2481" y="156"/>
                </a:lnTo>
                <a:lnTo>
                  <a:pt x="2481" y="156"/>
                </a:lnTo>
                <a:lnTo>
                  <a:pt x="2482" y="155"/>
                </a:lnTo>
                <a:lnTo>
                  <a:pt x="2483" y="151"/>
                </a:lnTo>
                <a:lnTo>
                  <a:pt x="2483" y="151"/>
                </a:lnTo>
                <a:lnTo>
                  <a:pt x="2483" y="150"/>
                </a:lnTo>
                <a:lnTo>
                  <a:pt x="2484" y="149"/>
                </a:lnTo>
                <a:lnTo>
                  <a:pt x="2484" y="148"/>
                </a:lnTo>
                <a:lnTo>
                  <a:pt x="2485" y="147"/>
                </a:lnTo>
                <a:lnTo>
                  <a:pt x="2485" y="145"/>
                </a:lnTo>
                <a:lnTo>
                  <a:pt x="2486" y="145"/>
                </a:lnTo>
                <a:lnTo>
                  <a:pt x="2486" y="145"/>
                </a:lnTo>
                <a:lnTo>
                  <a:pt x="2487" y="144"/>
                </a:lnTo>
                <a:lnTo>
                  <a:pt x="2487" y="145"/>
                </a:lnTo>
                <a:lnTo>
                  <a:pt x="2488" y="146"/>
                </a:lnTo>
                <a:lnTo>
                  <a:pt x="2488" y="147"/>
                </a:lnTo>
                <a:lnTo>
                  <a:pt x="2489" y="148"/>
                </a:lnTo>
                <a:lnTo>
                  <a:pt x="2489" y="149"/>
                </a:lnTo>
                <a:lnTo>
                  <a:pt x="2489" y="151"/>
                </a:lnTo>
                <a:lnTo>
                  <a:pt x="2490" y="152"/>
                </a:lnTo>
                <a:lnTo>
                  <a:pt x="2490" y="153"/>
                </a:lnTo>
                <a:lnTo>
                  <a:pt x="2491" y="153"/>
                </a:lnTo>
                <a:lnTo>
                  <a:pt x="2492" y="153"/>
                </a:lnTo>
                <a:lnTo>
                  <a:pt x="2492" y="153"/>
                </a:lnTo>
                <a:lnTo>
                  <a:pt x="2492" y="153"/>
                </a:lnTo>
                <a:lnTo>
                  <a:pt x="2493" y="152"/>
                </a:lnTo>
                <a:lnTo>
                  <a:pt x="2493" y="152"/>
                </a:lnTo>
                <a:lnTo>
                  <a:pt x="2494" y="152"/>
                </a:lnTo>
                <a:lnTo>
                  <a:pt x="2494" y="152"/>
                </a:lnTo>
                <a:lnTo>
                  <a:pt x="2495" y="152"/>
                </a:lnTo>
                <a:lnTo>
                  <a:pt x="2495" y="151"/>
                </a:lnTo>
                <a:lnTo>
                  <a:pt x="2496" y="149"/>
                </a:lnTo>
                <a:lnTo>
                  <a:pt x="2496" y="149"/>
                </a:lnTo>
                <a:lnTo>
                  <a:pt x="2497" y="149"/>
                </a:lnTo>
                <a:lnTo>
                  <a:pt x="2497" y="149"/>
                </a:lnTo>
                <a:lnTo>
                  <a:pt x="2498" y="149"/>
                </a:lnTo>
                <a:lnTo>
                  <a:pt x="2498" y="149"/>
                </a:lnTo>
                <a:lnTo>
                  <a:pt x="2498" y="148"/>
                </a:lnTo>
                <a:lnTo>
                  <a:pt x="2499" y="148"/>
                </a:lnTo>
                <a:lnTo>
                  <a:pt x="2499" y="148"/>
                </a:lnTo>
                <a:lnTo>
                  <a:pt x="2500" y="149"/>
                </a:lnTo>
                <a:lnTo>
                  <a:pt x="2501" y="149"/>
                </a:lnTo>
                <a:lnTo>
                  <a:pt x="2501" y="150"/>
                </a:lnTo>
                <a:lnTo>
                  <a:pt x="2501" y="150"/>
                </a:lnTo>
                <a:lnTo>
                  <a:pt x="2502" y="151"/>
                </a:lnTo>
                <a:lnTo>
                  <a:pt x="2502" y="151"/>
                </a:lnTo>
                <a:lnTo>
                  <a:pt x="2503" y="153"/>
                </a:lnTo>
                <a:lnTo>
                  <a:pt x="2503" y="153"/>
                </a:lnTo>
                <a:lnTo>
                  <a:pt x="2504" y="154"/>
                </a:lnTo>
                <a:lnTo>
                  <a:pt x="2504" y="154"/>
                </a:lnTo>
                <a:lnTo>
                  <a:pt x="2505" y="155"/>
                </a:lnTo>
                <a:lnTo>
                  <a:pt x="2505" y="157"/>
                </a:lnTo>
                <a:lnTo>
                  <a:pt x="2506" y="155"/>
                </a:lnTo>
                <a:lnTo>
                  <a:pt x="2506" y="155"/>
                </a:lnTo>
                <a:lnTo>
                  <a:pt x="2506" y="156"/>
                </a:lnTo>
                <a:lnTo>
                  <a:pt x="2507" y="158"/>
                </a:lnTo>
                <a:lnTo>
                  <a:pt x="2507" y="157"/>
                </a:lnTo>
                <a:lnTo>
                  <a:pt x="2508" y="157"/>
                </a:lnTo>
                <a:lnTo>
                  <a:pt x="2508" y="154"/>
                </a:lnTo>
                <a:lnTo>
                  <a:pt x="2509" y="153"/>
                </a:lnTo>
                <a:lnTo>
                  <a:pt x="2509" y="153"/>
                </a:lnTo>
                <a:lnTo>
                  <a:pt x="2510" y="154"/>
                </a:lnTo>
                <a:lnTo>
                  <a:pt x="2510" y="154"/>
                </a:lnTo>
                <a:lnTo>
                  <a:pt x="2511" y="154"/>
                </a:lnTo>
                <a:lnTo>
                  <a:pt x="2511" y="154"/>
                </a:lnTo>
                <a:lnTo>
                  <a:pt x="2512" y="154"/>
                </a:lnTo>
                <a:lnTo>
                  <a:pt x="2512" y="154"/>
                </a:lnTo>
                <a:lnTo>
                  <a:pt x="2513" y="154"/>
                </a:lnTo>
                <a:lnTo>
                  <a:pt x="2513" y="154"/>
                </a:lnTo>
                <a:lnTo>
                  <a:pt x="2514" y="154"/>
                </a:lnTo>
                <a:lnTo>
                  <a:pt x="2514" y="154"/>
                </a:lnTo>
                <a:lnTo>
                  <a:pt x="2515" y="154"/>
                </a:lnTo>
                <a:lnTo>
                  <a:pt x="2515" y="154"/>
                </a:lnTo>
                <a:lnTo>
                  <a:pt x="2515" y="154"/>
                </a:lnTo>
                <a:lnTo>
                  <a:pt x="2516" y="154"/>
                </a:lnTo>
                <a:lnTo>
                  <a:pt x="2516" y="154"/>
                </a:lnTo>
                <a:lnTo>
                  <a:pt x="2517" y="154"/>
                </a:lnTo>
                <a:lnTo>
                  <a:pt x="2517" y="154"/>
                </a:lnTo>
                <a:lnTo>
                  <a:pt x="2518" y="154"/>
                </a:lnTo>
                <a:lnTo>
                  <a:pt x="2518" y="154"/>
                </a:lnTo>
                <a:lnTo>
                  <a:pt x="2519" y="154"/>
                </a:lnTo>
                <a:lnTo>
                  <a:pt x="2519" y="154"/>
                </a:lnTo>
                <a:lnTo>
                  <a:pt x="2520" y="154"/>
                </a:lnTo>
                <a:lnTo>
                  <a:pt x="2520" y="154"/>
                </a:lnTo>
                <a:lnTo>
                  <a:pt x="2521" y="153"/>
                </a:lnTo>
                <a:lnTo>
                  <a:pt x="2521" y="153"/>
                </a:lnTo>
                <a:lnTo>
                  <a:pt x="2522" y="153"/>
                </a:lnTo>
                <a:lnTo>
                  <a:pt x="2522" y="153"/>
                </a:lnTo>
                <a:lnTo>
                  <a:pt x="2523" y="153"/>
                </a:lnTo>
                <a:lnTo>
                  <a:pt x="2523" y="153"/>
                </a:lnTo>
                <a:lnTo>
                  <a:pt x="2523" y="153"/>
                </a:lnTo>
                <a:lnTo>
                  <a:pt x="2524" y="152"/>
                </a:lnTo>
                <a:lnTo>
                  <a:pt x="2524" y="152"/>
                </a:lnTo>
                <a:lnTo>
                  <a:pt x="2525" y="152"/>
                </a:lnTo>
                <a:lnTo>
                  <a:pt x="2525" y="152"/>
                </a:lnTo>
                <a:lnTo>
                  <a:pt x="2526" y="152"/>
                </a:lnTo>
                <a:lnTo>
                  <a:pt x="2526" y="152"/>
                </a:lnTo>
                <a:lnTo>
                  <a:pt x="2527" y="152"/>
                </a:lnTo>
                <a:lnTo>
                  <a:pt x="2527" y="153"/>
                </a:lnTo>
                <a:lnTo>
                  <a:pt x="2528" y="153"/>
                </a:lnTo>
                <a:lnTo>
                  <a:pt x="2528" y="154"/>
                </a:lnTo>
                <a:lnTo>
                  <a:pt x="2529" y="154"/>
                </a:lnTo>
                <a:lnTo>
                  <a:pt x="2529" y="153"/>
                </a:lnTo>
                <a:lnTo>
                  <a:pt x="2529" y="155"/>
                </a:lnTo>
                <a:lnTo>
                  <a:pt x="2530" y="157"/>
                </a:lnTo>
                <a:lnTo>
                  <a:pt x="2530" y="158"/>
                </a:lnTo>
                <a:lnTo>
                  <a:pt x="2531" y="158"/>
                </a:lnTo>
                <a:lnTo>
                  <a:pt x="2532" y="158"/>
                </a:lnTo>
                <a:lnTo>
                  <a:pt x="2532" y="157"/>
                </a:lnTo>
                <a:lnTo>
                  <a:pt x="2532" y="157"/>
                </a:lnTo>
                <a:lnTo>
                  <a:pt x="2533" y="157"/>
                </a:lnTo>
                <a:lnTo>
                  <a:pt x="2533" y="157"/>
                </a:lnTo>
                <a:lnTo>
                  <a:pt x="2534" y="157"/>
                </a:lnTo>
                <a:lnTo>
                  <a:pt x="2534" y="157"/>
                </a:lnTo>
                <a:lnTo>
                  <a:pt x="2535" y="157"/>
                </a:lnTo>
                <a:lnTo>
                  <a:pt x="2535" y="157"/>
                </a:lnTo>
                <a:lnTo>
                  <a:pt x="2536" y="157"/>
                </a:lnTo>
                <a:lnTo>
                  <a:pt x="2536" y="156"/>
                </a:lnTo>
                <a:lnTo>
                  <a:pt x="2537" y="156"/>
                </a:lnTo>
                <a:lnTo>
                  <a:pt x="2537" y="156"/>
                </a:lnTo>
                <a:lnTo>
                  <a:pt x="2538" y="155"/>
                </a:lnTo>
                <a:lnTo>
                  <a:pt x="2538" y="155"/>
                </a:lnTo>
                <a:lnTo>
                  <a:pt x="2538" y="155"/>
                </a:lnTo>
                <a:lnTo>
                  <a:pt x="2539" y="154"/>
                </a:lnTo>
                <a:lnTo>
                  <a:pt x="2539" y="154"/>
                </a:lnTo>
                <a:lnTo>
                  <a:pt x="2540" y="153"/>
                </a:lnTo>
                <a:lnTo>
                  <a:pt x="2541" y="153"/>
                </a:lnTo>
                <a:lnTo>
                  <a:pt x="2541" y="153"/>
                </a:lnTo>
                <a:lnTo>
                  <a:pt x="2541" y="153"/>
                </a:lnTo>
                <a:lnTo>
                  <a:pt x="2542" y="153"/>
                </a:lnTo>
                <a:lnTo>
                  <a:pt x="2542" y="154"/>
                </a:lnTo>
                <a:lnTo>
                  <a:pt x="2543" y="154"/>
                </a:lnTo>
                <a:lnTo>
                  <a:pt x="2543" y="154"/>
                </a:lnTo>
                <a:lnTo>
                  <a:pt x="2544" y="154"/>
                </a:lnTo>
                <a:lnTo>
                  <a:pt x="2544" y="153"/>
                </a:lnTo>
                <a:lnTo>
                  <a:pt x="2545" y="153"/>
                </a:lnTo>
                <a:lnTo>
                  <a:pt x="2545" y="153"/>
                </a:lnTo>
                <a:lnTo>
                  <a:pt x="2546" y="153"/>
                </a:lnTo>
                <a:lnTo>
                  <a:pt x="2546" y="153"/>
                </a:lnTo>
                <a:lnTo>
                  <a:pt x="2546" y="153"/>
                </a:lnTo>
                <a:lnTo>
                  <a:pt x="2547" y="153"/>
                </a:lnTo>
                <a:lnTo>
                  <a:pt x="2547" y="153"/>
                </a:lnTo>
                <a:lnTo>
                  <a:pt x="2548" y="153"/>
                </a:lnTo>
                <a:lnTo>
                  <a:pt x="2548" y="153"/>
                </a:lnTo>
                <a:lnTo>
                  <a:pt x="2549" y="152"/>
                </a:lnTo>
                <a:lnTo>
                  <a:pt x="2549" y="152"/>
                </a:lnTo>
                <a:lnTo>
                  <a:pt x="2550" y="152"/>
                </a:lnTo>
                <a:lnTo>
                  <a:pt x="2550" y="151"/>
                </a:lnTo>
                <a:lnTo>
                  <a:pt x="2551" y="151"/>
                </a:lnTo>
                <a:lnTo>
                  <a:pt x="2551" y="150"/>
                </a:lnTo>
                <a:lnTo>
                  <a:pt x="2552" y="150"/>
                </a:lnTo>
                <a:lnTo>
                  <a:pt x="2552" y="150"/>
                </a:lnTo>
                <a:lnTo>
                  <a:pt x="2553" y="150"/>
                </a:lnTo>
                <a:lnTo>
                  <a:pt x="2553" y="150"/>
                </a:lnTo>
                <a:lnTo>
                  <a:pt x="2554" y="149"/>
                </a:lnTo>
                <a:lnTo>
                  <a:pt x="2554" y="150"/>
                </a:lnTo>
                <a:lnTo>
                  <a:pt x="2555" y="150"/>
                </a:lnTo>
                <a:lnTo>
                  <a:pt x="2555" y="150"/>
                </a:lnTo>
                <a:lnTo>
                  <a:pt x="2555" y="150"/>
                </a:lnTo>
                <a:lnTo>
                  <a:pt x="2556" y="150"/>
                </a:lnTo>
                <a:lnTo>
                  <a:pt x="2556" y="150"/>
                </a:lnTo>
                <a:lnTo>
                  <a:pt x="2557" y="149"/>
                </a:lnTo>
                <a:lnTo>
                  <a:pt x="2557" y="149"/>
                </a:lnTo>
                <a:lnTo>
                  <a:pt x="2558" y="149"/>
                </a:lnTo>
                <a:lnTo>
                  <a:pt x="2558" y="149"/>
                </a:lnTo>
                <a:lnTo>
                  <a:pt x="2559" y="149"/>
                </a:lnTo>
                <a:lnTo>
                  <a:pt x="2559" y="149"/>
                </a:lnTo>
                <a:lnTo>
                  <a:pt x="2560" y="149"/>
                </a:lnTo>
                <a:lnTo>
                  <a:pt x="2560" y="149"/>
                </a:lnTo>
                <a:lnTo>
                  <a:pt x="2561" y="150"/>
                </a:lnTo>
                <a:lnTo>
                  <a:pt x="2561" y="150"/>
                </a:lnTo>
                <a:lnTo>
                  <a:pt x="2562" y="150"/>
                </a:lnTo>
                <a:lnTo>
                  <a:pt x="2562" y="150"/>
                </a:lnTo>
                <a:lnTo>
                  <a:pt x="2563" y="150"/>
                </a:lnTo>
                <a:lnTo>
                  <a:pt x="2563" y="149"/>
                </a:lnTo>
                <a:lnTo>
                  <a:pt x="2564" y="149"/>
                </a:lnTo>
                <a:lnTo>
                  <a:pt x="2564" y="149"/>
                </a:lnTo>
                <a:lnTo>
                  <a:pt x="2564" y="149"/>
                </a:lnTo>
                <a:lnTo>
                  <a:pt x="2565" y="150"/>
                </a:lnTo>
                <a:lnTo>
                  <a:pt x="2565" y="150"/>
                </a:lnTo>
                <a:lnTo>
                  <a:pt x="2566" y="149"/>
                </a:lnTo>
                <a:lnTo>
                  <a:pt x="2566" y="149"/>
                </a:lnTo>
                <a:lnTo>
                  <a:pt x="2567" y="149"/>
                </a:lnTo>
                <a:lnTo>
                  <a:pt x="2567" y="148"/>
                </a:lnTo>
                <a:lnTo>
                  <a:pt x="2568" y="147"/>
                </a:lnTo>
                <a:lnTo>
                  <a:pt x="2568" y="148"/>
                </a:lnTo>
                <a:lnTo>
                  <a:pt x="2569" y="148"/>
                </a:lnTo>
                <a:lnTo>
                  <a:pt x="2569" y="147"/>
                </a:lnTo>
                <a:lnTo>
                  <a:pt x="2569" y="147"/>
                </a:lnTo>
                <a:lnTo>
                  <a:pt x="2570" y="147"/>
                </a:lnTo>
                <a:lnTo>
                  <a:pt x="2570" y="147"/>
                </a:lnTo>
                <a:lnTo>
                  <a:pt x="2571" y="148"/>
                </a:lnTo>
                <a:lnTo>
                  <a:pt x="2572" y="148"/>
                </a:lnTo>
                <a:lnTo>
                  <a:pt x="2572" y="147"/>
                </a:lnTo>
                <a:lnTo>
                  <a:pt x="2572" y="148"/>
                </a:lnTo>
                <a:lnTo>
                  <a:pt x="2573" y="150"/>
                </a:lnTo>
                <a:lnTo>
                  <a:pt x="2573" y="150"/>
                </a:lnTo>
                <a:lnTo>
                  <a:pt x="2574" y="150"/>
                </a:lnTo>
                <a:lnTo>
                  <a:pt x="2574" y="152"/>
                </a:lnTo>
                <a:lnTo>
                  <a:pt x="2575" y="151"/>
                </a:lnTo>
                <a:lnTo>
                  <a:pt x="2575" y="151"/>
                </a:lnTo>
                <a:lnTo>
                  <a:pt x="2576" y="150"/>
                </a:lnTo>
                <a:lnTo>
                  <a:pt x="2576" y="151"/>
                </a:lnTo>
                <a:lnTo>
                  <a:pt x="2577" y="151"/>
                </a:lnTo>
                <a:lnTo>
                  <a:pt x="2577" y="151"/>
                </a:lnTo>
                <a:lnTo>
                  <a:pt x="2578" y="150"/>
                </a:lnTo>
                <a:lnTo>
                  <a:pt x="2578" y="150"/>
                </a:lnTo>
                <a:lnTo>
                  <a:pt x="2578" y="149"/>
                </a:lnTo>
                <a:lnTo>
                  <a:pt x="2579" y="149"/>
                </a:lnTo>
                <a:lnTo>
                  <a:pt x="2579" y="149"/>
                </a:lnTo>
                <a:lnTo>
                  <a:pt x="2580" y="149"/>
                </a:lnTo>
                <a:lnTo>
                  <a:pt x="2581" y="149"/>
                </a:lnTo>
                <a:lnTo>
                  <a:pt x="2581" y="148"/>
                </a:lnTo>
                <a:lnTo>
                  <a:pt x="2581" y="148"/>
                </a:lnTo>
                <a:lnTo>
                  <a:pt x="2582" y="148"/>
                </a:lnTo>
                <a:lnTo>
                  <a:pt x="2582" y="148"/>
                </a:lnTo>
                <a:lnTo>
                  <a:pt x="2583" y="148"/>
                </a:lnTo>
                <a:lnTo>
                  <a:pt x="2583" y="148"/>
                </a:lnTo>
                <a:lnTo>
                  <a:pt x="2584" y="148"/>
                </a:lnTo>
                <a:lnTo>
                  <a:pt x="2584" y="148"/>
                </a:lnTo>
                <a:lnTo>
                  <a:pt x="2585" y="148"/>
                </a:lnTo>
                <a:lnTo>
                  <a:pt x="2585" y="149"/>
                </a:lnTo>
                <a:lnTo>
                  <a:pt x="2586" y="149"/>
                </a:lnTo>
                <a:lnTo>
                  <a:pt x="2586" y="149"/>
                </a:lnTo>
                <a:lnTo>
                  <a:pt x="2587" y="149"/>
                </a:lnTo>
                <a:lnTo>
                  <a:pt x="2587" y="149"/>
                </a:lnTo>
                <a:lnTo>
                  <a:pt x="2587" y="150"/>
                </a:lnTo>
                <a:lnTo>
                  <a:pt x="2588" y="151"/>
                </a:lnTo>
                <a:lnTo>
                  <a:pt x="2588" y="154"/>
                </a:lnTo>
                <a:lnTo>
                  <a:pt x="2589" y="156"/>
                </a:lnTo>
                <a:lnTo>
                  <a:pt x="2589" y="156"/>
                </a:lnTo>
                <a:lnTo>
                  <a:pt x="2590" y="156"/>
                </a:lnTo>
                <a:lnTo>
                  <a:pt x="2590" y="154"/>
                </a:lnTo>
                <a:lnTo>
                  <a:pt x="2591" y="153"/>
                </a:lnTo>
                <a:lnTo>
                  <a:pt x="2591" y="153"/>
                </a:lnTo>
                <a:lnTo>
                  <a:pt x="2592" y="153"/>
                </a:lnTo>
                <a:lnTo>
                  <a:pt x="2592" y="153"/>
                </a:lnTo>
                <a:lnTo>
                  <a:pt x="2593" y="152"/>
                </a:lnTo>
                <a:lnTo>
                  <a:pt x="2593" y="153"/>
                </a:lnTo>
                <a:lnTo>
                  <a:pt x="2594" y="151"/>
                </a:lnTo>
                <a:lnTo>
                  <a:pt x="2594" y="153"/>
                </a:lnTo>
                <a:lnTo>
                  <a:pt x="2595" y="153"/>
                </a:lnTo>
                <a:lnTo>
                  <a:pt x="2595" y="154"/>
                </a:lnTo>
                <a:lnTo>
                  <a:pt x="2595" y="155"/>
                </a:lnTo>
                <a:lnTo>
                  <a:pt x="2596" y="155"/>
                </a:lnTo>
                <a:lnTo>
                  <a:pt x="2596" y="155"/>
                </a:lnTo>
                <a:lnTo>
                  <a:pt x="2597" y="155"/>
                </a:lnTo>
                <a:lnTo>
                  <a:pt x="2597" y="156"/>
                </a:lnTo>
                <a:lnTo>
                  <a:pt x="2598" y="157"/>
                </a:lnTo>
                <a:lnTo>
                  <a:pt x="2598" y="157"/>
                </a:lnTo>
                <a:lnTo>
                  <a:pt x="2599" y="157"/>
                </a:lnTo>
                <a:lnTo>
                  <a:pt x="2599" y="158"/>
                </a:lnTo>
                <a:lnTo>
                  <a:pt x="2600" y="158"/>
                </a:lnTo>
                <a:lnTo>
                  <a:pt x="2600" y="158"/>
                </a:lnTo>
                <a:lnTo>
                  <a:pt x="2601" y="159"/>
                </a:lnTo>
                <a:lnTo>
                  <a:pt x="2601" y="159"/>
                </a:lnTo>
                <a:lnTo>
                  <a:pt x="2602" y="158"/>
                </a:lnTo>
                <a:lnTo>
                  <a:pt x="2602" y="158"/>
                </a:lnTo>
                <a:lnTo>
                  <a:pt x="2603" y="158"/>
                </a:lnTo>
                <a:lnTo>
                  <a:pt x="2603" y="157"/>
                </a:lnTo>
                <a:lnTo>
                  <a:pt x="2604" y="156"/>
                </a:lnTo>
                <a:lnTo>
                  <a:pt x="2604" y="156"/>
                </a:lnTo>
                <a:lnTo>
                  <a:pt x="2604" y="156"/>
                </a:lnTo>
                <a:lnTo>
                  <a:pt x="2605" y="156"/>
                </a:lnTo>
                <a:lnTo>
                  <a:pt x="2605" y="157"/>
                </a:lnTo>
                <a:lnTo>
                  <a:pt x="2606" y="157"/>
                </a:lnTo>
                <a:lnTo>
                  <a:pt x="2606" y="158"/>
                </a:lnTo>
                <a:lnTo>
                  <a:pt x="2607" y="159"/>
                </a:lnTo>
                <a:lnTo>
                  <a:pt x="2607" y="158"/>
                </a:lnTo>
                <a:lnTo>
                  <a:pt x="2608" y="157"/>
                </a:lnTo>
                <a:lnTo>
                  <a:pt x="2608" y="157"/>
                </a:lnTo>
                <a:lnTo>
                  <a:pt x="2609" y="157"/>
                </a:lnTo>
                <a:lnTo>
                  <a:pt x="2609" y="157"/>
                </a:lnTo>
                <a:lnTo>
                  <a:pt x="2610" y="157"/>
                </a:lnTo>
                <a:lnTo>
                  <a:pt x="2610" y="157"/>
                </a:lnTo>
                <a:lnTo>
                  <a:pt x="2611" y="157"/>
                </a:lnTo>
                <a:lnTo>
                  <a:pt x="2611" y="157"/>
                </a:lnTo>
                <a:lnTo>
                  <a:pt x="2612" y="157"/>
                </a:lnTo>
                <a:lnTo>
                  <a:pt x="2612" y="157"/>
                </a:lnTo>
                <a:lnTo>
                  <a:pt x="2612" y="157"/>
                </a:lnTo>
                <a:lnTo>
                  <a:pt x="2613" y="156"/>
                </a:lnTo>
                <a:lnTo>
                  <a:pt x="2613" y="155"/>
                </a:lnTo>
                <a:lnTo>
                  <a:pt x="2614" y="155"/>
                </a:lnTo>
                <a:lnTo>
                  <a:pt x="2614" y="155"/>
                </a:lnTo>
                <a:lnTo>
                  <a:pt x="2615" y="155"/>
                </a:lnTo>
                <a:lnTo>
                  <a:pt x="2615" y="155"/>
                </a:lnTo>
                <a:lnTo>
                  <a:pt x="2616" y="155"/>
                </a:lnTo>
                <a:lnTo>
                  <a:pt x="2616" y="155"/>
                </a:lnTo>
                <a:lnTo>
                  <a:pt x="2617" y="155"/>
                </a:lnTo>
                <a:lnTo>
                  <a:pt x="2617" y="155"/>
                </a:lnTo>
                <a:lnTo>
                  <a:pt x="2618" y="155"/>
                </a:lnTo>
                <a:lnTo>
                  <a:pt x="2618" y="155"/>
                </a:lnTo>
                <a:lnTo>
                  <a:pt x="2618" y="155"/>
                </a:lnTo>
                <a:lnTo>
                  <a:pt x="2619" y="155"/>
                </a:lnTo>
                <a:lnTo>
                  <a:pt x="2619" y="154"/>
                </a:lnTo>
                <a:lnTo>
                  <a:pt x="2620" y="154"/>
                </a:lnTo>
                <a:lnTo>
                  <a:pt x="2621" y="154"/>
                </a:lnTo>
                <a:lnTo>
                  <a:pt x="2621" y="154"/>
                </a:lnTo>
                <a:lnTo>
                  <a:pt x="2621" y="154"/>
                </a:lnTo>
                <a:lnTo>
                  <a:pt x="2622" y="156"/>
                </a:lnTo>
                <a:lnTo>
                  <a:pt x="2622" y="158"/>
                </a:lnTo>
                <a:lnTo>
                  <a:pt x="2623" y="157"/>
                </a:lnTo>
                <a:lnTo>
                  <a:pt x="2623" y="157"/>
                </a:lnTo>
                <a:lnTo>
                  <a:pt x="2624" y="157"/>
                </a:lnTo>
                <a:lnTo>
                  <a:pt x="2624" y="157"/>
                </a:lnTo>
                <a:lnTo>
                  <a:pt x="2625" y="157"/>
                </a:lnTo>
                <a:lnTo>
                  <a:pt x="2625" y="157"/>
                </a:lnTo>
                <a:lnTo>
                  <a:pt x="2626" y="157"/>
                </a:lnTo>
                <a:lnTo>
                  <a:pt x="2626" y="157"/>
                </a:lnTo>
                <a:lnTo>
                  <a:pt x="2627" y="157"/>
                </a:lnTo>
                <a:lnTo>
                  <a:pt x="2627" y="157"/>
                </a:lnTo>
                <a:lnTo>
                  <a:pt x="2627" y="157"/>
                </a:lnTo>
                <a:lnTo>
                  <a:pt x="2628" y="156"/>
                </a:lnTo>
                <a:lnTo>
                  <a:pt x="2628" y="156"/>
                </a:lnTo>
                <a:lnTo>
                  <a:pt x="2629" y="157"/>
                </a:lnTo>
                <a:lnTo>
                  <a:pt x="2630" y="157"/>
                </a:lnTo>
                <a:lnTo>
                  <a:pt x="2630" y="158"/>
                </a:lnTo>
                <a:lnTo>
                  <a:pt x="2630" y="158"/>
                </a:lnTo>
                <a:lnTo>
                  <a:pt x="2631" y="158"/>
                </a:lnTo>
                <a:lnTo>
                  <a:pt x="2631" y="158"/>
                </a:lnTo>
                <a:lnTo>
                  <a:pt x="2632" y="158"/>
                </a:lnTo>
                <a:lnTo>
                  <a:pt x="2632" y="158"/>
                </a:lnTo>
                <a:lnTo>
                  <a:pt x="2633" y="158"/>
                </a:lnTo>
                <a:lnTo>
                  <a:pt x="2633" y="158"/>
                </a:lnTo>
                <a:lnTo>
                  <a:pt x="2634" y="158"/>
                </a:lnTo>
                <a:lnTo>
                  <a:pt x="2634" y="158"/>
                </a:lnTo>
                <a:lnTo>
                  <a:pt x="2635" y="158"/>
                </a:lnTo>
                <a:lnTo>
                  <a:pt x="2635" y="157"/>
                </a:lnTo>
                <a:lnTo>
                  <a:pt x="2635" y="157"/>
                </a:lnTo>
                <a:lnTo>
                  <a:pt x="2636" y="157"/>
                </a:lnTo>
                <a:lnTo>
                  <a:pt x="2636" y="157"/>
                </a:lnTo>
                <a:lnTo>
                  <a:pt x="2637" y="157"/>
                </a:lnTo>
                <a:lnTo>
                  <a:pt x="2637" y="156"/>
                </a:lnTo>
                <a:lnTo>
                  <a:pt x="2638" y="156"/>
                </a:lnTo>
                <a:lnTo>
                  <a:pt x="2638" y="157"/>
                </a:lnTo>
                <a:lnTo>
                  <a:pt x="2639" y="157"/>
                </a:lnTo>
                <a:lnTo>
                  <a:pt x="2639" y="156"/>
                </a:lnTo>
                <a:lnTo>
                  <a:pt x="2640" y="156"/>
                </a:lnTo>
                <a:lnTo>
                  <a:pt x="2640" y="155"/>
                </a:lnTo>
                <a:lnTo>
                  <a:pt x="2641" y="154"/>
                </a:lnTo>
                <a:lnTo>
                  <a:pt x="2641" y="152"/>
                </a:lnTo>
                <a:lnTo>
                  <a:pt x="2642" y="152"/>
                </a:lnTo>
                <a:lnTo>
                  <a:pt x="2642" y="152"/>
                </a:lnTo>
                <a:lnTo>
                  <a:pt x="2643" y="152"/>
                </a:lnTo>
                <a:lnTo>
                  <a:pt x="2643" y="152"/>
                </a:lnTo>
                <a:lnTo>
                  <a:pt x="2644" y="152"/>
                </a:lnTo>
                <a:lnTo>
                  <a:pt x="2644" y="152"/>
                </a:lnTo>
                <a:lnTo>
                  <a:pt x="2644" y="151"/>
                </a:lnTo>
                <a:lnTo>
                  <a:pt x="2645" y="150"/>
                </a:lnTo>
                <a:lnTo>
                  <a:pt x="2645" y="152"/>
                </a:lnTo>
                <a:lnTo>
                  <a:pt x="2646" y="152"/>
                </a:lnTo>
                <a:lnTo>
                  <a:pt x="2646" y="153"/>
                </a:lnTo>
                <a:lnTo>
                  <a:pt x="2647" y="153"/>
                </a:lnTo>
                <a:lnTo>
                  <a:pt x="2647" y="154"/>
                </a:lnTo>
                <a:lnTo>
                  <a:pt x="2648" y="155"/>
                </a:lnTo>
                <a:lnTo>
                  <a:pt x="2648" y="155"/>
                </a:lnTo>
                <a:lnTo>
                  <a:pt x="2649" y="156"/>
                </a:lnTo>
                <a:lnTo>
                  <a:pt x="2649" y="156"/>
                </a:lnTo>
                <a:lnTo>
                  <a:pt x="2650" y="156"/>
                </a:lnTo>
                <a:lnTo>
                  <a:pt x="2650" y="156"/>
                </a:lnTo>
                <a:lnTo>
                  <a:pt x="2651" y="156"/>
                </a:lnTo>
                <a:lnTo>
                  <a:pt x="2651" y="155"/>
                </a:lnTo>
                <a:lnTo>
                  <a:pt x="2652" y="155"/>
                </a:lnTo>
                <a:lnTo>
                  <a:pt x="2652" y="155"/>
                </a:lnTo>
                <a:lnTo>
                  <a:pt x="2653" y="155"/>
                </a:lnTo>
                <a:lnTo>
                  <a:pt x="2653" y="155"/>
                </a:lnTo>
                <a:lnTo>
                  <a:pt x="2653" y="155"/>
                </a:lnTo>
                <a:lnTo>
                  <a:pt x="2654" y="155"/>
                </a:lnTo>
                <a:lnTo>
                  <a:pt x="2654" y="155"/>
                </a:lnTo>
                <a:lnTo>
                  <a:pt x="2655" y="155"/>
                </a:lnTo>
                <a:lnTo>
                  <a:pt x="2655" y="155"/>
                </a:lnTo>
                <a:lnTo>
                  <a:pt x="2656" y="155"/>
                </a:lnTo>
                <a:lnTo>
                  <a:pt x="2656" y="155"/>
                </a:lnTo>
                <a:lnTo>
                  <a:pt x="2657" y="155"/>
                </a:lnTo>
                <a:lnTo>
                  <a:pt x="2657" y="155"/>
                </a:lnTo>
                <a:lnTo>
                  <a:pt x="2658" y="155"/>
                </a:lnTo>
                <a:lnTo>
                  <a:pt x="2658" y="155"/>
                </a:lnTo>
                <a:lnTo>
                  <a:pt x="2658" y="155"/>
                </a:lnTo>
                <a:lnTo>
                  <a:pt x="2659" y="155"/>
                </a:lnTo>
                <a:lnTo>
                  <a:pt x="2659" y="155"/>
                </a:lnTo>
                <a:lnTo>
                  <a:pt x="2660" y="154"/>
                </a:lnTo>
                <a:lnTo>
                  <a:pt x="2661" y="154"/>
                </a:lnTo>
                <a:lnTo>
                  <a:pt x="2661" y="154"/>
                </a:lnTo>
                <a:lnTo>
                  <a:pt x="2661" y="156"/>
                </a:lnTo>
                <a:lnTo>
                  <a:pt x="2662" y="156"/>
                </a:lnTo>
                <a:lnTo>
                  <a:pt x="2662" y="158"/>
                </a:lnTo>
                <a:lnTo>
                  <a:pt x="2663" y="158"/>
                </a:lnTo>
                <a:lnTo>
                  <a:pt x="2663" y="158"/>
                </a:lnTo>
                <a:lnTo>
                  <a:pt x="2664" y="158"/>
                </a:lnTo>
                <a:lnTo>
                  <a:pt x="2664" y="158"/>
                </a:lnTo>
                <a:lnTo>
                  <a:pt x="2665" y="158"/>
                </a:lnTo>
                <a:lnTo>
                  <a:pt x="2665" y="157"/>
                </a:lnTo>
                <a:lnTo>
                  <a:pt x="2666" y="157"/>
                </a:lnTo>
                <a:lnTo>
                  <a:pt x="2666" y="157"/>
                </a:lnTo>
                <a:lnTo>
                  <a:pt x="2667" y="157"/>
                </a:lnTo>
                <a:lnTo>
                  <a:pt x="2667" y="155"/>
                </a:lnTo>
                <a:lnTo>
                  <a:pt x="2667" y="155"/>
                </a:lnTo>
                <a:lnTo>
                  <a:pt x="2668" y="155"/>
                </a:lnTo>
                <a:lnTo>
                  <a:pt x="2668" y="155"/>
                </a:lnTo>
                <a:lnTo>
                  <a:pt x="2669" y="155"/>
                </a:lnTo>
                <a:lnTo>
                  <a:pt x="2670" y="155"/>
                </a:lnTo>
                <a:lnTo>
                  <a:pt x="2670" y="155"/>
                </a:lnTo>
                <a:lnTo>
                  <a:pt x="2670" y="155"/>
                </a:lnTo>
                <a:lnTo>
                  <a:pt x="2671" y="155"/>
                </a:lnTo>
                <a:lnTo>
                  <a:pt x="2671" y="155"/>
                </a:lnTo>
                <a:lnTo>
                  <a:pt x="2672" y="155"/>
                </a:lnTo>
                <a:lnTo>
                  <a:pt x="2672" y="155"/>
                </a:lnTo>
                <a:lnTo>
                  <a:pt x="2673" y="154"/>
                </a:lnTo>
                <a:lnTo>
                  <a:pt x="2673" y="153"/>
                </a:lnTo>
                <a:lnTo>
                  <a:pt x="2674" y="153"/>
                </a:lnTo>
                <a:lnTo>
                  <a:pt x="2674" y="153"/>
                </a:lnTo>
                <a:lnTo>
                  <a:pt x="2675" y="153"/>
                </a:lnTo>
                <a:lnTo>
                  <a:pt x="2675" y="153"/>
                </a:lnTo>
                <a:lnTo>
                  <a:pt x="2675" y="153"/>
                </a:lnTo>
                <a:lnTo>
                  <a:pt x="2676" y="153"/>
                </a:lnTo>
                <a:lnTo>
                  <a:pt x="2676" y="153"/>
                </a:lnTo>
                <a:lnTo>
                  <a:pt x="2677" y="153"/>
                </a:lnTo>
                <a:lnTo>
                  <a:pt x="2677" y="153"/>
                </a:lnTo>
                <a:lnTo>
                  <a:pt x="2678" y="153"/>
                </a:lnTo>
                <a:lnTo>
                  <a:pt x="2678" y="153"/>
                </a:lnTo>
                <a:lnTo>
                  <a:pt x="2679" y="153"/>
                </a:lnTo>
                <a:lnTo>
                  <a:pt x="2679" y="153"/>
                </a:lnTo>
                <a:lnTo>
                  <a:pt x="2680" y="153"/>
                </a:lnTo>
                <a:lnTo>
                  <a:pt x="2680" y="154"/>
                </a:lnTo>
                <a:lnTo>
                  <a:pt x="2681" y="154"/>
                </a:lnTo>
                <a:lnTo>
                  <a:pt x="2681" y="154"/>
                </a:lnTo>
                <a:lnTo>
                  <a:pt x="2682" y="154"/>
                </a:lnTo>
                <a:lnTo>
                  <a:pt x="2682" y="155"/>
                </a:lnTo>
                <a:lnTo>
                  <a:pt x="2683" y="154"/>
                </a:lnTo>
                <a:lnTo>
                  <a:pt x="2683" y="154"/>
                </a:lnTo>
                <a:lnTo>
                  <a:pt x="2684" y="154"/>
                </a:lnTo>
                <a:lnTo>
                  <a:pt x="2684" y="153"/>
                </a:lnTo>
                <a:lnTo>
                  <a:pt x="2684" y="153"/>
                </a:lnTo>
                <a:lnTo>
                  <a:pt x="2685" y="152"/>
                </a:lnTo>
                <a:lnTo>
                  <a:pt x="2685" y="153"/>
                </a:lnTo>
                <a:lnTo>
                  <a:pt x="2686" y="153"/>
                </a:lnTo>
                <a:lnTo>
                  <a:pt x="2686" y="153"/>
                </a:lnTo>
                <a:lnTo>
                  <a:pt x="2687" y="153"/>
                </a:lnTo>
                <a:lnTo>
                  <a:pt x="2687" y="153"/>
                </a:lnTo>
                <a:lnTo>
                  <a:pt x="2688" y="153"/>
                </a:lnTo>
                <a:lnTo>
                  <a:pt x="2688" y="155"/>
                </a:lnTo>
                <a:lnTo>
                  <a:pt x="2689" y="155"/>
                </a:lnTo>
                <a:lnTo>
                  <a:pt x="2689" y="154"/>
                </a:lnTo>
                <a:lnTo>
                  <a:pt x="2690" y="154"/>
                </a:lnTo>
                <a:lnTo>
                  <a:pt x="2690" y="155"/>
                </a:lnTo>
                <a:lnTo>
                  <a:pt x="2691" y="155"/>
                </a:lnTo>
                <a:lnTo>
                  <a:pt x="2691" y="155"/>
                </a:lnTo>
                <a:lnTo>
                  <a:pt x="2692" y="155"/>
                </a:lnTo>
                <a:lnTo>
                  <a:pt x="2692" y="155"/>
                </a:lnTo>
                <a:lnTo>
                  <a:pt x="2693" y="155"/>
                </a:lnTo>
                <a:lnTo>
                  <a:pt x="2693" y="155"/>
                </a:lnTo>
                <a:lnTo>
                  <a:pt x="2693" y="154"/>
                </a:lnTo>
                <a:lnTo>
                  <a:pt x="2694" y="154"/>
                </a:lnTo>
                <a:lnTo>
                  <a:pt x="2694" y="155"/>
                </a:lnTo>
                <a:lnTo>
                  <a:pt x="2695" y="155"/>
                </a:lnTo>
                <a:lnTo>
                  <a:pt x="2695" y="155"/>
                </a:lnTo>
                <a:lnTo>
                  <a:pt x="2696" y="155"/>
                </a:lnTo>
                <a:lnTo>
                  <a:pt x="2696" y="154"/>
                </a:lnTo>
                <a:lnTo>
                  <a:pt x="2697" y="153"/>
                </a:lnTo>
                <a:lnTo>
                  <a:pt x="2697" y="153"/>
                </a:lnTo>
                <a:lnTo>
                  <a:pt x="2698" y="152"/>
                </a:lnTo>
                <a:lnTo>
                  <a:pt x="2698" y="152"/>
                </a:lnTo>
                <a:lnTo>
                  <a:pt x="2698" y="152"/>
                </a:lnTo>
                <a:lnTo>
                  <a:pt x="2699" y="152"/>
                </a:lnTo>
                <a:lnTo>
                  <a:pt x="2700" y="152"/>
                </a:lnTo>
                <a:lnTo>
                  <a:pt x="2700" y="153"/>
                </a:lnTo>
                <a:lnTo>
                  <a:pt x="2701" y="153"/>
                </a:lnTo>
                <a:lnTo>
                  <a:pt x="2701" y="154"/>
                </a:lnTo>
                <a:lnTo>
                  <a:pt x="2701" y="154"/>
                </a:lnTo>
                <a:lnTo>
                  <a:pt x="2702" y="154"/>
                </a:lnTo>
                <a:lnTo>
                  <a:pt x="2702" y="154"/>
                </a:lnTo>
                <a:lnTo>
                  <a:pt x="2703" y="154"/>
                </a:lnTo>
                <a:lnTo>
                  <a:pt x="2703" y="154"/>
                </a:lnTo>
                <a:lnTo>
                  <a:pt x="2704" y="154"/>
                </a:lnTo>
                <a:lnTo>
                  <a:pt x="2704" y="154"/>
                </a:lnTo>
                <a:lnTo>
                  <a:pt x="2705" y="154"/>
                </a:lnTo>
                <a:lnTo>
                  <a:pt x="2705" y="153"/>
                </a:lnTo>
                <a:lnTo>
                  <a:pt x="2706" y="154"/>
                </a:lnTo>
                <a:lnTo>
                  <a:pt x="2706" y="153"/>
                </a:lnTo>
                <a:lnTo>
                  <a:pt x="2707" y="152"/>
                </a:lnTo>
                <a:lnTo>
                  <a:pt x="2707" y="152"/>
                </a:lnTo>
                <a:lnTo>
                  <a:pt x="2707" y="152"/>
                </a:lnTo>
                <a:lnTo>
                  <a:pt x="2708" y="152"/>
                </a:lnTo>
                <a:lnTo>
                  <a:pt x="2708" y="154"/>
                </a:lnTo>
                <a:lnTo>
                  <a:pt x="2709" y="154"/>
                </a:lnTo>
                <a:lnTo>
                  <a:pt x="2710" y="154"/>
                </a:lnTo>
                <a:lnTo>
                  <a:pt x="2710" y="155"/>
                </a:lnTo>
                <a:lnTo>
                  <a:pt x="2710" y="154"/>
                </a:lnTo>
                <a:lnTo>
                  <a:pt x="2711" y="154"/>
                </a:lnTo>
                <a:lnTo>
                  <a:pt x="2711" y="155"/>
                </a:lnTo>
                <a:lnTo>
                  <a:pt x="2712" y="155"/>
                </a:lnTo>
                <a:lnTo>
                  <a:pt x="2712" y="153"/>
                </a:lnTo>
                <a:lnTo>
                  <a:pt x="2713" y="152"/>
                </a:lnTo>
                <a:lnTo>
                  <a:pt x="2713" y="152"/>
                </a:lnTo>
                <a:lnTo>
                  <a:pt x="2714" y="152"/>
                </a:lnTo>
                <a:lnTo>
                  <a:pt x="2714" y="152"/>
                </a:lnTo>
                <a:lnTo>
                  <a:pt x="2715" y="152"/>
                </a:lnTo>
                <a:lnTo>
                  <a:pt x="2715" y="152"/>
                </a:lnTo>
                <a:lnTo>
                  <a:pt x="2716" y="152"/>
                </a:lnTo>
                <a:lnTo>
                  <a:pt x="2716" y="152"/>
                </a:lnTo>
                <a:lnTo>
                  <a:pt x="2716" y="152"/>
                </a:lnTo>
                <a:lnTo>
                  <a:pt x="2717" y="152"/>
                </a:lnTo>
                <a:lnTo>
                  <a:pt x="2717" y="152"/>
                </a:lnTo>
                <a:lnTo>
                  <a:pt x="2718" y="152"/>
                </a:lnTo>
                <a:lnTo>
                  <a:pt x="2718" y="152"/>
                </a:lnTo>
                <a:lnTo>
                  <a:pt x="2719" y="152"/>
                </a:lnTo>
                <a:lnTo>
                  <a:pt x="2719" y="152"/>
                </a:lnTo>
                <a:lnTo>
                  <a:pt x="2720" y="152"/>
                </a:lnTo>
                <a:lnTo>
                  <a:pt x="2720" y="152"/>
                </a:lnTo>
                <a:lnTo>
                  <a:pt x="2721" y="152"/>
                </a:lnTo>
                <a:lnTo>
                  <a:pt x="2721" y="152"/>
                </a:lnTo>
                <a:lnTo>
                  <a:pt x="2722" y="152"/>
                </a:lnTo>
                <a:lnTo>
                  <a:pt x="2722" y="153"/>
                </a:lnTo>
                <a:lnTo>
                  <a:pt x="2723" y="153"/>
                </a:lnTo>
                <a:lnTo>
                  <a:pt x="2723" y="153"/>
                </a:lnTo>
                <a:lnTo>
                  <a:pt x="2724" y="154"/>
                </a:lnTo>
                <a:lnTo>
                  <a:pt x="2724" y="154"/>
                </a:lnTo>
                <a:lnTo>
                  <a:pt x="2724" y="154"/>
                </a:lnTo>
                <a:lnTo>
                  <a:pt x="2725" y="154"/>
                </a:lnTo>
                <a:lnTo>
                  <a:pt x="2725" y="154"/>
                </a:lnTo>
                <a:lnTo>
                  <a:pt x="2726" y="154"/>
                </a:lnTo>
                <a:lnTo>
                  <a:pt x="2726" y="154"/>
                </a:lnTo>
                <a:lnTo>
                  <a:pt x="2727" y="154"/>
                </a:lnTo>
                <a:lnTo>
                  <a:pt x="2727" y="154"/>
                </a:lnTo>
                <a:lnTo>
                  <a:pt x="2728" y="154"/>
                </a:lnTo>
                <a:lnTo>
                  <a:pt x="2728" y="154"/>
                </a:lnTo>
                <a:lnTo>
                  <a:pt x="2729" y="154"/>
                </a:lnTo>
                <a:lnTo>
                  <a:pt x="2729" y="155"/>
                </a:lnTo>
                <a:lnTo>
                  <a:pt x="2730" y="155"/>
                </a:lnTo>
                <a:lnTo>
                  <a:pt x="2730" y="155"/>
                </a:lnTo>
                <a:lnTo>
                  <a:pt x="2731" y="155"/>
                </a:lnTo>
                <a:lnTo>
                  <a:pt x="2731" y="155"/>
                </a:lnTo>
                <a:lnTo>
                  <a:pt x="2732" y="155"/>
                </a:lnTo>
                <a:lnTo>
                  <a:pt x="2732" y="155"/>
                </a:lnTo>
                <a:lnTo>
                  <a:pt x="2733" y="155"/>
                </a:lnTo>
                <a:lnTo>
                  <a:pt x="2733" y="155"/>
                </a:lnTo>
                <a:lnTo>
                  <a:pt x="2733" y="156"/>
                </a:lnTo>
                <a:lnTo>
                  <a:pt x="2734" y="156"/>
                </a:lnTo>
                <a:lnTo>
                  <a:pt x="2734" y="154"/>
                </a:lnTo>
                <a:lnTo>
                  <a:pt x="2735" y="155"/>
                </a:lnTo>
                <a:lnTo>
                  <a:pt x="2735" y="154"/>
                </a:lnTo>
                <a:lnTo>
                  <a:pt x="2736" y="154"/>
                </a:lnTo>
                <a:lnTo>
                  <a:pt x="2736" y="153"/>
                </a:lnTo>
                <a:lnTo>
                  <a:pt x="2737" y="152"/>
                </a:lnTo>
                <a:lnTo>
                  <a:pt x="2737" y="152"/>
                </a:lnTo>
                <a:lnTo>
                  <a:pt x="2738" y="152"/>
                </a:lnTo>
                <a:lnTo>
                  <a:pt x="2738" y="152"/>
                </a:lnTo>
                <a:lnTo>
                  <a:pt x="2739" y="151"/>
                </a:lnTo>
                <a:lnTo>
                  <a:pt x="2739" y="151"/>
                </a:lnTo>
                <a:lnTo>
                  <a:pt x="2740" y="151"/>
                </a:lnTo>
                <a:lnTo>
                  <a:pt x="2740" y="151"/>
                </a:lnTo>
                <a:lnTo>
                  <a:pt x="2741" y="151"/>
                </a:lnTo>
                <a:lnTo>
                  <a:pt x="2741" y="150"/>
                </a:lnTo>
                <a:lnTo>
                  <a:pt x="2741" y="150"/>
                </a:lnTo>
                <a:lnTo>
                  <a:pt x="2742" y="151"/>
                </a:lnTo>
                <a:lnTo>
                  <a:pt x="2742" y="151"/>
                </a:lnTo>
                <a:lnTo>
                  <a:pt x="2743" y="152"/>
                </a:lnTo>
                <a:lnTo>
                  <a:pt x="2743" y="151"/>
                </a:lnTo>
                <a:lnTo>
                  <a:pt x="2744" y="150"/>
                </a:lnTo>
                <a:lnTo>
                  <a:pt x="2744" y="150"/>
                </a:lnTo>
                <a:lnTo>
                  <a:pt x="2745" y="150"/>
                </a:lnTo>
                <a:lnTo>
                  <a:pt x="2745" y="150"/>
                </a:lnTo>
                <a:lnTo>
                  <a:pt x="2746" y="150"/>
                </a:lnTo>
                <a:lnTo>
                  <a:pt x="2746" y="151"/>
                </a:lnTo>
                <a:lnTo>
                  <a:pt x="2747" y="150"/>
                </a:lnTo>
                <a:lnTo>
                  <a:pt x="2747" y="151"/>
                </a:lnTo>
                <a:lnTo>
                  <a:pt x="2747" y="153"/>
                </a:lnTo>
                <a:lnTo>
                  <a:pt x="2748" y="153"/>
                </a:lnTo>
                <a:lnTo>
                  <a:pt x="2749" y="153"/>
                </a:lnTo>
                <a:lnTo>
                  <a:pt x="2749" y="152"/>
                </a:lnTo>
                <a:lnTo>
                  <a:pt x="2750" y="152"/>
                </a:lnTo>
                <a:lnTo>
                  <a:pt x="2750" y="153"/>
                </a:lnTo>
                <a:lnTo>
                  <a:pt x="2750" y="153"/>
                </a:lnTo>
                <a:lnTo>
                  <a:pt x="2751" y="152"/>
                </a:lnTo>
                <a:lnTo>
                  <a:pt x="2751" y="152"/>
                </a:lnTo>
                <a:lnTo>
                  <a:pt x="2752" y="151"/>
                </a:lnTo>
                <a:lnTo>
                  <a:pt x="2752" y="149"/>
                </a:lnTo>
                <a:lnTo>
                  <a:pt x="2753" y="147"/>
                </a:lnTo>
                <a:lnTo>
                  <a:pt x="2753" y="147"/>
                </a:lnTo>
                <a:lnTo>
                  <a:pt x="2754" y="146"/>
                </a:lnTo>
                <a:lnTo>
                  <a:pt x="2754" y="146"/>
                </a:lnTo>
                <a:lnTo>
                  <a:pt x="2755" y="145"/>
                </a:lnTo>
                <a:lnTo>
                  <a:pt x="2755" y="144"/>
                </a:lnTo>
                <a:lnTo>
                  <a:pt x="2756" y="144"/>
                </a:lnTo>
                <a:lnTo>
                  <a:pt x="2756" y="145"/>
                </a:lnTo>
                <a:lnTo>
                  <a:pt x="2756" y="145"/>
                </a:lnTo>
                <a:lnTo>
                  <a:pt x="2757" y="146"/>
                </a:lnTo>
                <a:lnTo>
                  <a:pt x="2757" y="147"/>
                </a:lnTo>
                <a:lnTo>
                  <a:pt x="2758" y="147"/>
                </a:lnTo>
                <a:lnTo>
                  <a:pt x="2759" y="148"/>
                </a:lnTo>
                <a:lnTo>
                  <a:pt x="2759" y="146"/>
                </a:lnTo>
                <a:lnTo>
                  <a:pt x="2759" y="142"/>
                </a:lnTo>
                <a:lnTo>
                  <a:pt x="2760" y="139"/>
                </a:lnTo>
                <a:lnTo>
                  <a:pt x="2760" y="132"/>
                </a:lnTo>
                <a:lnTo>
                  <a:pt x="2761" y="123"/>
                </a:lnTo>
                <a:lnTo>
                  <a:pt x="2761" y="117"/>
                </a:lnTo>
                <a:lnTo>
                  <a:pt x="2762" y="113"/>
                </a:lnTo>
                <a:lnTo>
                  <a:pt x="2762" y="112"/>
                </a:lnTo>
                <a:lnTo>
                  <a:pt x="2763" y="113"/>
                </a:lnTo>
                <a:lnTo>
                  <a:pt x="2763" y="113"/>
                </a:lnTo>
                <a:lnTo>
                  <a:pt x="2764" y="114"/>
                </a:lnTo>
                <a:lnTo>
                  <a:pt x="2764" y="117"/>
                </a:lnTo>
                <a:lnTo>
                  <a:pt x="2764" y="119"/>
                </a:lnTo>
                <a:lnTo>
                  <a:pt x="2765" y="123"/>
                </a:lnTo>
                <a:lnTo>
                  <a:pt x="2765" y="124"/>
                </a:lnTo>
                <a:lnTo>
                  <a:pt x="2766" y="123"/>
                </a:lnTo>
                <a:lnTo>
                  <a:pt x="2766" y="124"/>
                </a:lnTo>
                <a:lnTo>
                  <a:pt x="2767" y="121"/>
                </a:lnTo>
                <a:lnTo>
                  <a:pt x="2767" y="121"/>
                </a:lnTo>
                <a:lnTo>
                  <a:pt x="2768" y="118"/>
                </a:lnTo>
                <a:lnTo>
                  <a:pt x="2768" y="120"/>
                </a:lnTo>
                <a:lnTo>
                  <a:pt x="2769" y="121"/>
                </a:lnTo>
                <a:lnTo>
                  <a:pt x="2769" y="122"/>
                </a:lnTo>
                <a:lnTo>
                  <a:pt x="2770" y="121"/>
                </a:lnTo>
                <a:lnTo>
                  <a:pt x="2770" y="122"/>
                </a:lnTo>
                <a:lnTo>
                  <a:pt x="2771" y="123"/>
                </a:lnTo>
                <a:lnTo>
                  <a:pt x="2771" y="123"/>
                </a:lnTo>
                <a:lnTo>
                  <a:pt x="2772" y="123"/>
                </a:lnTo>
                <a:lnTo>
                  <a:pt x="2772" y="123"/>
                </a:lnTo>
                <a:lnTo>
                  <a:pt x="2773" y="124"/>
                </a:lnTo>
                <a:lnTo>
                  <a:pt x="2773" y="126"/>
                </a:lnTo>
                <a:lnTo>
                  <a:pt x="2773" y="127"/>
                </a:lnTo>
                <a:lnTo>
                  <a:pt x="2774" y="126"/>
                </a:lnTo>
                <a:lnTo>
                  <a:pt x="2774" y="122"/>
                </a:lnTo>
                <a:lnTo>
                  <a:pt x="2775" y="123"/>
                </a:lnTo>
                <a:lnTo>
                  <a:pt x="2775" y="120"/>
                </a:lnTo>
                <a:lnTo>
                  <a:pt x="2776" y="117"/>
                </a:lnTo>
                <a:lnTo>
                  <a:pt x="2776" y="119"/>
                </a:lnTo>
                <a:lnTo>
                  <a:pt x="2777" y="122"/>
                </a:lnTo>
                <a:lnTo>
                  <a:pt x="2777" y="121"/>
                </a:lnTo>
                <a:lnTo>
                  <a:pt x="2778" y="121"/>
                </a:lnTo>
                <a:lnTo>
                  <a:pt x="2778" y="121"/>
                </a:lnTo>
                <a:lnTo>
                  <a:pt x="2779" y="123"/>
                </a:lnTo>
                <a:lnTo>
                  <a:pt x="2779" y="125"/>
                </a:lnTo>
                <a:lnTo>
                  <a:pt x="2780" y="125"/>
                </a:lnTo>
                <a:lnTo>
                  <a:pt x="2780" y="125"/>
                </a:lnTo>
                <a:lnTo>
                  <a:pt x="2781" y="125"/>
                </a:lnTo>
                <a:lnTo>
                  <a:pt x="2781" y="121"/>
                </a:lnTo>
                <a:lnTo>
                  <a:pt x="2782" y="85"/>
                </a:lnTo>
                <a:lnTo>
                  <a:pt x="2782" y="75"/>
                </a:lnTo>
                <a:lnTo>
                  <a:pt x="2782" y="59"/>
                </a:lnTo>
                <a:lnTo>
                  <a:pt x="2783" y="54"/>
                </a:lnTo>
                <a:lnTo>
                  <a:pt x="2783" y="51"/>
                </a:lnTo>
                <a:lnTo>
                  <a:pt x="2784" y="50"/>
                </a:lnTo>
                <a:lnTo>
                  <a:pt x="2784" y="51"/>
                </a:lnTo>
                <a:lnTo>
                  <a:pt x="2785" y="57"/>
                </a:lnTo>
                <a:lnTo>
                  <a:pt x="2785" y="59"/>
                </a:lnTo>
                <a:lnTo>
                  <a:pt x="2786" y="59"/>
                </a:lnTo>
                <a:lnTo>
                  <a:pt x="2786" y="60"/>
                </a:lnTo>
                <a:lnTo>
                  <a:pt x="2787" y="60"/>
                </a:lnTo>
                <a:lnTo>
                  <a:pt x="2787" y="61"/>
                </a:lnTo>
                <a:lnTo>
                  <a:pt x="2787" y="62"/>
                </a:lnTo>
                <a:lnTo>
                  <a:pt x="2788" y="63"/>
                </a:lnTo>
                <a:lnTo>
                  <a:pt x="2789" y="64"/>
                </a:lnTo>
                <a:lnTo>
                  <a:pt x="2789" y="64"/>
                </a:lnTo>
                <a:lnTo>
                  <a:pt x="2790" y="65"/>
                </a:lnTo>
                <a:lnTo>
                  <a:pt x="2790" y="64"/>
                </a:lnTo>
                <a:lnTo>
                  <a:pt x="2790" y="63"/>
                </a:lnTo>
                <a:lnTo>
                  <a:pt x="2791" y="63"/>
                </a:lnTo>
                <a:lnTo>
                  <a:pt x="2791" y="62"/>
                </a:lnTo>
                <a:lnTo>
                  <a:pt x="2792" y="61"/>
                </a:lnTo>
                <a:lnTo>
                  <a:pt x="2792" y="63"/>
                </a:lnTo>
                <a:lnTo>
                  <a:pt x="2793" y="65"/>
                </a:lnTo>
                <a:lnTo>
                  <a:pt x="2793" y="66"/>
                </a:lnTo>
                <a:lnTo>
                  <a:pt x="2794" y="67"/>
                </a:lnTo>
                <a:lnTo>
                  <a:pt x="2794" y="68"/>
                </a:lnTo>
                <a:lnTo>
                  <a:pt x="2795" y="68"/>
                </a:lnTo>
                <a:lnTo>
                  <a:pt x="2795" y="68"/>
                </a:lnTo>
                <a:lnTo>
                  <a:pt x="2796" y="68"/>
                </a:lnTo>
                <a:lnTo>
                  <a:pt x="2796" y="68"/>
                </a:lnTo>
                <a:lnTo>
                  <a:pt x="2796" y="67"/>
                </a:lnTo>
                <a:lnTo>
                  <a:pt x="2797" y="66"/>
                </a:lnTo>
                <a:lnTo>
                  <a:pt x="2797" y="64"/>
                </a:lnTo>
                <a:lnTo>
                  <a:pt x="2798" y="63"/>
                </a:lnTo>
                <a:lnTo>
                  <a:pt x="2799" y="61"/>
                </a:lnTo>
                <a:lnTo>
                  <a:pt x="2799" y="60"/>
                </a:lnTo>
                <a:lnTo>
                  <a:pt x="2799" y="59"/>
                </a:lnTo>
                <a:lnTo>
                  <a:pt x="2800" y="57"/>
                </a:lnTo>
                <a:lnTo>
                  <a:pt x="2800" y="56"/>
                </a:lnTo>
                <a:lnTo>
                  <a:pt x="2801" y="55"/>
                </a:lnTo>
                <a:lnTo>
                  <a:pt x="2801" y="53"/>
                </a:lnTo>
                <a:lnTo>
                  <a:pt x="2802" y="51"/>
                </a:lnTo>
                <a:lnTo>
                  <a:pt x="2802" y="49"/>
                </a:lnTo>
                <a:lnTo>
                  <a:pt x="2803" y="48"/>
                </a:lnTo>
                <a:lnTo>
                  <a:pt x="2803" y="47"/>
                </a:lnTo>
                <a:lnTo>
                  <a:pt x="2804" y="48"/>
                </a:lnTo>
                <a:lnTo>
                  <a:pt x="2804" y="62"/>
                </a:lnTo>
                <a:lnTo>
                  <a:pt x="2804" y="109"/>
                </a:lnTo>
                <a:lnTo>
                  <a:pt x="2805" y="112"/>
                </a:lnTo>
                <a:lnTo>
                  <a:pt x="2805" y="114"/>
                </a:lnTo>
                <a:lnTo>
                  <a:pt x="2806" y="118"/>
                </a:lnTo>
                <a:lnTo>
                  <a:pt x="2806" y="125"/>
                </a:lnTo>
                <a:lnTo>
                  <a:pt x="2807" y="136"/>
                </a:lnTo>
                <a:lnTo>
                  <a:pt x="2807" y="140"/>
                </a:lnTo>
                <a:lnTo>
                  <a:pt x="2808" y="140"/>
                </a:lnTo>
                <a:lnTo>
                  <a:pt x="2808" y="141"/>
                </a:lnTo>
                <a:lnTo>
                  <a:pt x="2809" y="141"/>
                </a:lnTo>
                <a:lnTo>
                  <a:pt x="2809" y="141"/>
                </a:lnTo>
                <a:lnTo>
                  <a:pt x="2810" y="141"/>
                </a:lnTo>
                <a:lnTo>
                  <a:pt x="2810" y="141"/>
                </a:lnTo>
                <a:lnTo>
                  <a:pt x="2811" y="141"/>
                </a:lnTo>
                <a:lnTo>
                  <a:pt x="2811" y="141"/>
                </a:lnTo>
                <a:lnTo>
                  <a:pt x="2812" y="141"/>
                </a:lnTo>
                <a:lnTo>
                  <a:pt x="2812" y="141"/>
                </a:lnTo>
                <a:lnTo>
                  <a:pt x="2813" y="142"/>
                </a:lnTo>
                <a:lnTo>
                  <a:pt x="2813" y="143"/>
                </a:lnTo>
                <a:lnTo>
                  <a:pt x="2813" y="144"/>
                </a:lnTo>
                <a:lnTo>
                  <a:pt x="2814" y="145"/>
                </a:lnTo>
                <a:lnTo>
                  <a:pt x="2814" y="145"/>
                </a:lnTo>
                <a:lnTo>
                  <a:pt x="2815" y="145"/>
                </a:lnTo>
                <a:lnTo>
                  <a:pt x="2815" y="145"/>
                </a:lnTo>
                <a:lnTo>
                  <a:pt x="2816" y="145"/>
                </a:lnTo>
                <a:lnTo>
                  <a:pt x="2816" y="145"/>
                </a:lnTo>
                <a:lnTo>
                  <a:pt x="2817" y="144"/>
                </a:lnTo>
                <a:lnTo>
                  <a:pt x="2817" y="146"/>
                </a:lnTo>
                <a:lnTo>
                  <a:pt x="2818" y="149"/>
                </a:lnTo>
                <a:lnTo>
                  <a:pt x="2818" y="151"/>
                </a:lnTo>
                <a:lnTo>
                  <a:pt x="2819" y="151"/>
                </a:lnTo>
                <a:lnTo>
                  <a:pt x="2819" y="151"/>
                </a:lnTo>
                <a:lnTo>
                  <a:pt x="2820" y="152"/>
                </a:lnTo>
                <a:lnTo>
                  <a:pt x="2820" y="152"/>
                </a:lnTo>
                <a:lnTo>
                  <a:pt x="2821" y="150"/>
                </a:lnTo>
                <a:lnTo>
                  <a:pt x="2821" y="150"/>
                </a:lnTo>
                <a:lnTo>
                  <a:pt x="2822" y="150"/>
                </a:lnTo>
                <a:lnTo>
                  <a:pt x="2822" y="152"/>
                </a:lnTo>
                <a:lnTo>
                  <a:pt x="2822" y="153"/>
                </a:lnTo>
                <a:lnTo>
                  <a:pt x="2823" y="153"/>
                </a:lnTo>
                <a:lnTo>
                  <a:pt x="2823" y="153"/>
                </a:lnTo>
                <a:lnTo>
                  <a:pt x="2824" y="153"/>
                </a:lnTo>
                <a:lnTo>
                  <a:pt x="2824" y="155"/>
                </a:lnTo>
                <a:lnTo>
                  <a:pt x="2825" y="155"/>
                </a:lnTo>
                <a:lnTo>
                  <a:pt x="2825" y="155"/>
                </a:lnTo>
                <a:lnTo>
                  <a:pt x="2826" y="155"/>
                </a:lnTo>
                <a:lnTo>
                  <a:pt x="2826" y="155"/>
                </a:lnTo>
                <a:lnTo>
                  <a:pt x="2827" y="155"/>
                </a:lnTo>
                <a:lnTo>
                  <a:pt x="2827" y="154"/>
                </a:lnTo>
                <a:lnTo>
                  <a:pt x="2827" y="154"/>
                </a:lnTo>
                <a:lnTo>
                  <a:pt x="2828" y="153"/>
                </a:lnTo>
                <a:lnTo>
                  <a:pt x="2829" y="153"/>
                </a:lnTo>
                <a:lnTo>
                  <a:pt x="2829" y="153"/>
                </a:lnTo>
                <a:lnTo>
                  <a:pt x="2830" y="153"/>
                </a:lnTo>
                <a:lnTo>
                  <a:pt x="2830" y="153"/>
                </a:lnTo>
                <a:lnTo>
                  <a:pt x="2830" y="153"/>
                </a:lnTo>
                <a:lnTo>
                  <a:pt x="2831" y="153"/>
                </a:lnTo>
                <a:lnTo>
                  <a:pt x="2831" y="153"/>
                </a:lnTo>
                <a:lnTo>
                  <a:pt x="2832" y="154"/>
                </a:lnTo>
                <a:lnTo>
                  <a:pt x="2832" y="153"/>
                </a:lnTo>
                <a:lnTo>
                  <a:pt x="2833" y="153"/>
                </a:lnTo>
                <a:lnTo>
                  <a:pt x="2833" y="153"/>
                </a:lnTo>
                <a:lnTo>
                  <a:pt x="2834" y="153"/>
                </a:lnTo>
                <a:lnTo>
                  <a:pt x="2834" y="154"/>
                </a:lnTo>
                <a:lnTo>
                  <a:pt x="2835" y="154"/>
                </a:lnTo>
                <a:lnTo>
                  <a:pt x="2835" y="154"/>
                </a:lnTo>
                <a:lnTo>
                  <a:pt x="2836" y="154"/>
                </a:lnTo>
                <a:lnTo>
                  <a:pt x="2836" y="154"/>
                </a:lnTo>
                <a:lnTo>
                  <a:pt x="2836" y="154"/>
                </a:lnTo>
                <a:lnTo>
                  <a:pt x="2837" y="154"/>
                </a:lnTo>
                <a:lnTo>
                  <a:pt x="2838" y="153"/>
                </a:lnTo>
                <a:lnTo>
                  <a:pt x="2838" y="153"/>
                </a:lnTo>
                <a:lnTo>
                  <a:pt x="2839" y="154"/>
                </a:lnTo>
                <a:lnTo>
                  <a:pt x="2839" y="154"/>
                </a:lnTo>
                <a:lnTo>
                  <a:pt x="2839" y="154"/>
                </a:lnTo>
                <a:lnTo>
                  <a:pt x="2840" y="154"/>
                </a:lnTo>
                <a:lnTo>
                  <a:pt x="2840" y="155"/>
                </a:lnTo>
                <a:lnTo>
                  <a:pt x="2841" y="154"/>
                </a:lnTo>
                <a:lnTo>
                  <a:pt x="2841" y="154"/>
                </a:lnTo>
                <a:lnTo>
                  <a:pt x="2842" y="154"/>
                </a:lnTo>
                <a:lnTo>
                  <a:pt x="2842" y="153"/>
                </a:lnTo>
                <a:lnTo>
                  <a:pt x="2843" y="152"/>
                </a:lnTo>
                <a:lnTo>
                  <a:pt x="2843" y="152"/>
                </a:lnTo>
                <a:lnTo>
                  <a:pt x="2844" y="153"/>
                </a:lnTo>
                <a:lnTo>
                  <a:pt x="2844" y="153"/>
                </a:lnTo>
                <a:lnTo>
                  <a:pt x="2845" y="153"/>
                </a:lnTo>
                <a:lnTo>
                  <a:pt x="2845" y="153"/>
                </a:lnTo>
                <a:lnTo>
                  <a:pt x="2845" y="153"/>
                </a:lnTo>
                <a:lnTo>
                  <a:pt x="2846" y="153"/>
                </a:lnTo>
                <a:lnTo>
                  <a:pt x="2846" y="155"/>
                </a:lnTo>
                <a:lnTo>
                  <a:pt x="2847" y="155"/>
                </a:lnTo>
                <a:lnTo>
                  <a:pt x="2848" y="154"/>
                </a:lnTo>
                <a:lnTo>
                  <a:pt x="2848" y="154"/>
                </a:lnTo>
                <a:lnTo>
                  <a:pt x="2848" y="154"/>
                </a:lnTo>
                <a:lnTo>
                  <a:pt x="2849" y="156"/>
                </a:lnTo>
                <a:lnTo>
                  <a:pt x="2849" y="157"/>
                </a:lnTo>
                <a:lnTo>
                  <a:pt x="2850" y="157"/>
                </a:lnTo>
                <a:lnTo>
                  <a:pt x="2850" y="157"/>
                </a:lnTo>
                <a:lnTo>
                  <a:pt x="2851" y="156"/>
                </a:lnTo>
                <a:lnTo>
                  <a:pt x="2851" y="156"/>
                </a:lnTo>
                <a:lnTo>
                  <a:pt x="2852" y="156"/>
                </a:lnTo>
                <a:lnTo>
                  <a:pt x="2852" y="156"/>
                </a:lnTo>
                <a:lnTo>
                  <a:pt x="2853" y="156"/>
                </a:lnTo>
                <a:lnTo>
                  <a:pt x="2853" y="156"/>
                </a:lnTo>
                <a:lnTo>
                  <a:pt x="2853" y="156"/>
                </a:lnTo>
                <a:lnTo>
                  <a:pt x="2854" y="156"/>
                </a:lnTo>
                <a:lnTo>
                  <a:pt x="2854" y="156"/>
                </a:lnTo>
                <a:lnTo>
                  <a:pt x="2855" y="156"/>
                </a:lnTo>
                <a:lnTo>
                  <a:pt x="2855" y="156"/>
                </a:lnTo>
                <a:lnTo>
                  <a:pt x="2856" y="156"/>
                </a:lnTo>
                <a:lnTo>
                  <a:pt x="2856" y="155"/>
                </a:lnTo>
                <a:lnTo>
                  <a:pt x="2857" y="156"/>
                </a:lnTo>
                <a:lnTo>
                  <a:pt x="2857" y="156"/>
                </a:lnTo>
                <a:lnTo>
                  <a:pt x="2858" y="156"/>
                </a:lnTo>
                <a:lnTo>
                  <a:pt x="2858" y="156"/>
                </a:lnTo>
                <a:lnTo>
                  <a:pt x="2859" y="156"/>
                </a:lnTo>
                <a:lnTo>
                  <a:pt x="2859" y="156"/>
                </a:lnTo>
                <a:lnTo>
                  <a:pt x="2860" y="156"/>
                </a:lnTo>
                <a:lnTo>
                  <a:pt x="2860" y="156"/>
                </a:lnTo>
                <a:lnTo>
                  <a:pt x="2861" y="156"/>
                </a:lnTo>
                <a:lnTo>
                  <a:pt x="2861" y="157"/>
                </a:lnTo>
                <a:lnTo>
                  <a:pt x="2862" y="157"/>
                </a:lnTo>
                <a:lnTo>
                  <a:pt x="2862" y="157"/>
                </a:lnTo>
                <a:lnTo>
                  <a:pt x="2862" y="157"/>
                </a:lnTo>
                <a:lnTo>
                  <a:pt x="2863" y="157"/>
                </a:lnTo>
                <a:lnTo>
                  <a:pt x="2863" y="157"/>
                </a:lnTo>
                <a:lnTo>
                  <a:pt x="2864" y="157"/>
                </a:lnTo>
                <a:lnTo>
                  <a:pt x="2864" y="157"/>
                </a:lnTo>
                <a:lnTo>
                  <a:pt x="2865" y="157"/>
                </a:lnTo>
                <a:lnTo>
                  <a:pt x="2865" y="156"/>
                </a:lnTo>
                <a:lnTo>
                  <a:pt x="2866" y="156"/>
                </a:lnTo>
                <a:lnTo>
                  <a:pt x="2866" y="156"/>
                </a:lnTo>
                <a:lnTo>
                  <a:pt x="2867" y="155"/>
                </a:lnTo>
                <a:lnTo>
                  <a:pt x="2867" y="156"/>
                </a:lnTo>
                <a:lnTo>
                  <a:pt x="2868" y="156"/>
                </a:lnTo>
                <a:lnTo>
                  <a:pt x="2868" y="155"/>
                </a:lnTo>
                <a:lnTo>
                  <a:pt x="2869" y="156"/>
                </a:lnTo>
                <a:lnTo>
                  <a:pt x="2869" y="155"/>
                </a:lnTo>
                <a:lnTo>
                  <a:pt x="2870" y="155"/>
                </a:lnTo>
                <a:lnTo>
                  <a:pt x="2870" y="154"/>
                </a:lnTo>
                <a:lnTo>
                  <a:pt x="2870" y="154"/>
                </a:lnTo>
                <a:lnTo>
                  <a:pt x="2871" y="154"/>
                </a:lnTo>
                <a:lnTo>
                  <a:pt x="2871" y="154"/>
                </a:lnTo>
                <a:lnTo>
                  <a:pt x="2872" y="154"/>
                </a:lnTo>
                <a:lnTo>
                  <a:pt x="2872" y="154"/>
                </a:lnTo>
                <a:lnTo>
                  <a:pt x="2873" y="154"/>
                </a:lnTo>
                <a:lnTo>
                  <a:pt x="2873" y="154"/>
                </a:lnTo>
                <a:lnTo>
                  <a:pt x="2874" y="154"/>
                </a:lnTo>
                <a:lnTo>
                  <a:pt x="2874" y="154"/>
                </a:lnTo>
                <a:lnTo>
                  <a:pt x="2875" y="154"/>
                </a:lnTo>
                <a:lnTo>
                  <a:pt x="2875" y="154"/>
                </a:lnTo>
                <a:lnTo>
                  <a:pt x="2876" y="154"/>
                </a:lnTo>
                <a:lnTo>
                  <a:pt x="2876" y="154"/>
                </a:lnTo>
                <a:lnTo>
                  <a:pt x="2876" y="154"/>
                </a:lnTo>
                <a:lnTo>
                  <a:pt x="2877" y="152"/>
                </a:lnTo>
                <a:lnTo>
                  <a:pt x="2878" y="151"/>
                </a:lnTo>
                <a:lnTo>
                  <a:pt x="2878" y="150"/>
                </a:lnTo>
                <a:lnTo>
                  <a:pt x="2879" y="151"/>
                </a:lnTo>
                <a:lnTo>
                  <a:pt x="2879" y="149"/>
                </a:lnTo>
                <a:lnTo>
                  <a:pt x="2879" y="149"/>
                </a:lnTo>
                <a:lnTo>
                  <a:pt x="2880" y="148"/>
                </a:lnTo>
                <a:lnTo>
                  <a:pt x="2880" y="149"/>
                </a:lnTo>
                <a:lnTo>
                  <a:pt x="2881" y="149"/>
                </a:lnTo>
                <a:lnTo>
                  <a:pt x="2881" y="150"/>
                </a:lnTo>
                <a:lnTo>
                  <a:pt x="2882" y="149"/>
                </a:lnTo>
                <a:lnTo>
                  <a:pt x="2882" y="149"/>
                </a:lnTo>
                <a:lnTo>
                  <a:pt x="2883" y="149"/>
                </a:lnTo>
                <a:lnTo>
                  <a:pt x="2883" y="149"/>
                </a:lnTo>
                <a:lnTo>
                  <a:pt x="2884" y="149"/>
                </a:lnTo>
                <a:lnTo>
                  <a:pt x="2884" y="149"/>
                </a:lnTo>
                <a:lnTo>
                  <a:pt x="2885" y="148"/>
                </a:lnTo>
                <a:lnTo>
                  <a:pt x="2885" y="149"/>
                </a:lnTo>
                <a:lnTo>
                  <a:pt x="2885" y="150"/>
                </a:lnTo>
                <a:lnTo>
                  <a:pt x="2886" y="150"/>
                </a:lnTo>
                <a:lnTo>
                  <a:pt x="2886" y="150"/>
                </a:lnTo>
                <a:lnTo>
                  <a:pt x="2887" y="149"/>
                </a:lnTo>
                <a:lnTo>
                  <a:pt x="2888" y="148"/>
                </a:lnTo>
                <a:lnTo>
                  <a:pt x="2888" y="148"/>
                </a:lnTo>
                <a:lnTo>
                  <a:pt x="2888" y="148"/>
                </a:lnTo>
                <a:lnTo>
                  <a:pt x="2889" y="148"/>
                </a:lnTo>
                <a:lnTo>
                  <a:pt x="2889" y="151"/>
                </a:lnTo>
                <a:lnTo>
                  <a:pt x="2890" y="152"/>
                </a:lnTo>
                <a:lnTo>
                  <a:pt x="2890" y="152"/>
                </a:lnTo>
                <a:lnTo>
                  <a:pt x="2891" y="152"/>
                </a:lnTo>
                <a:lnTo>
                  <a:pt x="2891" y="152"/>
                </a:lnTo>
                <a:lnTo>
                  <a:pt x="2892" y="152"/>
                </a:lnTo>
                <a:lnTo>
                  <a:pt x="2892" y="151"/>
                </a:lnTo>
                <a:lnTo>
                  <a:pt x="2893" y="151"/>
                </a:lnTo>
                <a:lnTo>
                  <a:pt x="2893" y="151"/>
                </a:lnTo>
                <a:lnTo>
                  <a:pt x="2893" y="150"/>
                </a:lnTo>
                <a:lnTo>
                  <a:pt x="2894" y="148"/>
                </a:lnTo>
                <a:lnTo>
                  <a:pt x="2894" y="147"/>
                </a:lnTo>
                <a:lnTo>
                  <a:pt x="2895" y="146"/>
                </a:lnTo>
                <a:lnTo>
                  <a:pt x="2895" y="146"/>
                </a:lnTo>
                <a:lnTo>
                  <a:pt x="2896" y="145"/>
                </a:lnTo>
                <a:lnTo>
                  <a:pt x="2896" y="145"/>
                </a:lnTo>
                <a:lnTo>
                  <a:pt x="2897" y="145"/>
                </a:lnTo>
                <a:lnTo>
                  <a:pt x="2897" y="145"/>
                </a:lnTo>
                <a:lnTo>
                  <a:pt x="2898" y="145"/>
                </a:lnTo>
                <a:lnTo>
                  <a:pt x="2898" y="144"/>
                </a:lnTo>
                <a:lnTo>
                  <a:pt x="2899" y="144"/>
                </a:lnTo>
                <a:lnTo>
                  <a:pt x="2899" y="144"/>
                </a:lnTo>
                <a:lnTo>
                  <a:pt x="2900" y="145"/>
                </a:lnTo>
                <a:lnTo>
                  <a:pt x="2900" y="146"/>
                </a:lnTo>
                <a:lnTo>
                  <a:pt x="2901" y="146"/>
                </a:lnTo>
                <a:lnTo>
                  <a:pt x="2901" y="146"/>
                </a:lnTo>
                <a:lnTo>
                  <a:pt x="2902" y="147"/>
                </a:lnTo>
                <a:lnTo>
                  <a:pt x="2902" y="148"/>
                </a:lnTo>
                <a:lnTo>
                  <a:pt x="2902" y="149"/>
                </a:lnTo>
                <a:lnTo>
                  <a:pt x="2903" y="151"/>
                </a:lnTo>
                <a:lnTo>
                  <a:pt x="2903" y="152"/>
                </a:lnTo>
                <a:lnTo>
                  <a:pt x="2904" y="152"/>
                </a:lnTo>
                <a:lnTo>
                  <a:pt x="2904" y="153"/>
                </a:lnTo>
                <a:lnTo>
                  <a:pt x="2905" y="153"/>
                </a:lnTo>
                <a:lnTo>
                  <a:pt x="2905" y="153"/>
                </a:lnTo>
                <a:lnTo>
                  <a:pt x="2906" y="152"/>
                </a:lnTo>
                <a:lnTo>
                  <a:pt x="2906" y="148"/>
                </a:lnTo>
                <a:lnTo>
                  <a:pt x="2907" y="148"/>
                </a:lnTo>
                <a:lnTo>
                  <a:pt x="2907" y="148"/>
                </a:lnTo>
                <a:lnTo>
                  <a:pt x="2908" y="148"/>
                </a:lnTo>
                <a:lnTo>
                  <a:pt x="2908" y="149"/>
                </a:lnTo>
                <a:lnTo>
                  <a:pt x="2909" y="148"/>
                </a:lnTo>
                <a:lnTo>
                  <a:pt x="2909" y="147"/>
                </a:lnTo>
                <a:lnTo>
                  <a:pt x="2910" y="147"/>
                </a:lnTo>
                <a:lnTo>
                  <a:pt x="2910" y="147"/>
                </a:lnTo>
                <a:lnTo>
                  <a:pt x="2911" y="147"/>
                </a:lnTo>
                <a:lnTo>
                  <a:pt x="2911" y="146"/>
                </a:lnTo>
                <a:lnTo>
                  <a:pt x="2911" y="146"/>
                </a:lnTo>
                <a:lnTo>
                  <a:pt x="2912" y="146"/>
                </a:lnTo>
                <a:lnTo>
                  <a:pt x="2912" y="147"/>
                </a:lnTo>
                <a:lnTo>
                  <a:pt x="2913" y="146"/>
                </a:lnTo>
                <a:lnTo>
                  <a:pt x="2913" y="144"/>
                </a:lnTo>
                <a:lnTo>
                  <a:pt x="2914" y="145"/>
                </a:lnTo>
                <a:lnTo>
                  <a:pt x="2914" y="145"/>
                </a:lnTo>
                <a:lnTo>
                  <a:pt x="2915" y="145"/>
                </a:lnTo>
                <a:lnTo>
                  <a:pt x="2915" y="146"/>
                </a:lnTo>
                <a:lnTo>
                  <a:pt x="2916" y="146"/>
                </a:lnTo>
                <a:lnTo>
                  <a:pt x="2916" y="147"/>
                </a:lnTo>
                <a:lnTo>
                  <a:pt x="2916" y="148"/>
                </a:lnTo>
                <a:lnTo>
                  <a:pt x="2917" y="148"/>
                </a:lnTo>
                <a:lnTo>
                  <a:pt x="2918" y="149"/>
                </a:lnTo>
                <a:lnTo>
                  <a:pt x="2918" y="149"/>
                </a:lnTo>
                <a:lnTo>
                  <a:pt x="2919" y="148"/>
                </a:lnTo>
                <a:lnTo>
                  <a:pt x="2919" y="147"/>
                </a:lnTo>
                <a:lnTo>
                  <a:pt x="2919" y="146"/>
                </a:lnTo>
                <a:lnTo>
                  <a:pt x="2920" y="146"/>
                </a:lnTo>
                <a:lnTo>
                  <a:pt x="2920" y="145"/>
                </a:lnTo>
                <a:lnTo>
                  <a:pt x="2921" y="144"/>
                </a:lnTo>
                <a:lnTo>
                  <a:pt x="2921" y="145"/>
                </a:lnTo>
                <a:lnTo>
                  <a:pt x="2922" y="146"/>
                </a:lnTo>
                <a:lnTo>
                  <a:pt x="2922" y="146"/>
                </a:lnTo>
                <a:lnTo>
                  <a:pt x="2923" y="147"/>
                </a:lnTo>
                <a:lnTo>
                  <a:pt x="2923" y="147"/>
                </a:lnTo>
                <a:lnTo>
                  <a:pt x="2924" y="148"/>
                </a:lnTo>
                <a:lnTo>
                  <a:pt x="2924" y="149"/>
                </a:lnTo>
                <a:lnTo>
                  <a:pt x="2925" y="150"/>
                </a:lnTo>
                <a:lnTo>
                  <a:pt x="2925" y="151"/>
                </a:lnTo>
                <a:lnTo>
                  <a:pt x="2925" y="152"/>
                </a:lnTo>
                <a:lnTo>
                  <a:pt x="2926" y="152"/>
                </a:lnTo>
                <a:lnTo>
                  <a:pt x="2927" y="153"/>
                </a:lnTo>
                <a:lnTo>
                  <a:pt x="2927" y="153"/>
                </a:lnTo>
                <a:lnTo>
                  <a:pt x="2928" y="152"/>
                </a:lnTo>
                <a:lnTo>
                  <a:pt x="2928" y="152"/>
                </a:lnTo>
                <a:lnTo>
                  <a:pt x="2928" y="152"/>
                </a:lnTo>
                <a:lnTo>
                  <a:pt x="2929" y="154"/>
                </a:lnTo>
                <a:lnTo>
                  <a:pt x="2929" y="154"/>
                </a:lnTo>
                <a:lnTo>
                  <a:pt x="2930" y="154"/>
                </a:lnTo>
                <a:lnTo>
                  <a:pt x="2930" y="154"/>
                </a:lnTo>
                <a:lnTo>
                  <a:pt x="2931" y="154"/>
                </a:lnTo>
                <a:lnTo>
                  <a:pt x="2931" y="154"/>
                </a:lnTo>
                <a:lnTo>
                  <a:pt x="2932" y="154"/>
                </a:lnTo>
                <a:lnTo>
                  <a:pt x="2932" y="153"/>
                </a:lnTo>
                <a:lnTo>
                  <a:pt x="2933" y="153"/>
                </a:lnTo>
                <a:lnTo>
                  <a:pt x="2933" y="154"/>
                </a:lnTo>
                <a:lnTo>
                  <a:pt x="2934" y="156"/>
                </a:lnTo>
                <a:lnTo>
                  <a:pt x="2934" y="158"/>
                </a:lnTo>
                <a:lnTo>
                  <a:pt x="2934" y="158"/>
                </a:lnTo>
                <a:lnTo>
                  <a:pt x="2935" y="158"/>
                </a:lnTo>
                <a:lnTo>
                  <a:pt x="2935" y="158"/>
                </a:lnTo>
                <a:lnTo>
                  <a:pt x="2936" y="158"/>
                </a:lnTo>
                <a:lnTo>
                  <a:pt x="2936" y="159"/>
                </a:lnTo>
                <a:lnTo>
                  <a:pt x="2937" y="159"/>
                </a:lnTo>
                <a:lnTo>
                  <a:pt x="2937" y="159"/>
                </a:lnTo>
                <a:lnTo>
                  <a:pt x="2938" y="159"/>
                </a:lnTo>
                <a:lnTo>
                  <a:pt x="2938" y="158"/>
                </a:lnTo>
                <a:lnTo>
                  <a:pt x="2939" y="158"/>
                </a:lnTo>
                <a:lnTo>
                  <a:pt x="2939" y="158"/>
                </a:lnTo>
                <a:lnTo>
                  <a:pt x="2940" y="158"/>
                </a:lnTo>
                <a:lnTo>
                  <a:pt x="2940" y="158"/>
                </a:lnTo>
                <a:lnTo>
                  <a:pt x="2941" y="158"/>
                </a:lnTo>
                <a:lnTo>
                  <a:pt x="2941" y="157"/>
                </a:lnTo>
                <a:lnTo>
                  <a:pt x="2942" y="157"/>
                </a:lnTo>
                <a:lnTo>
                  <a:pt x="2942" y="156"/>
                </a:lnTo>
                <a:lnTo>
                  <a:pt x="2942" y="156"/>
                </a:lnTo>
                <a:lnTo>
                  <a:pt x="2943" y="156"/>
                </a:lnTo>
                <a:lnTo>
                  <a:pt x="2943" y="156"/>
                </a:lnTo>
                <a:lnTo>
                  <a:pt x="2944" y="156"/>
                </a:lnTo>
                <a:lnTo>
                  <a:pt x="2944" y="156"/>
                </a:lnTo>
                <a:lnTo>
                  <a:pt x="2945" y="156"/>
                </a:lnTo>
                <a:lnTo>
                  <a:pt x="2945" y="156"/>
                </a:lnTo>
                <a:lnTo>
                  <a:pt x="2946" y="156"/>
                </a:lnTo>
                <a:lnTo>
                  <a:pt x="2946" y="157"/>
                </a:lnTo>
                <a:lnTo>
                  <a:pt x="2947" y="157"/>
                </a:lnTo>
                <a:lnTo>
                  <a:pt x="2947" y="157"/>
                </a:lnTo>
                <a:lnTo>
                  <a:pt x="2948" y="156"/>
                </a:lnTo>
                <a:lnTo>
                  <a:pt x="2948" y="156"/>
                </a:lnTo>
                <a:lnTo>
                  <a:pt x="2949" y="156"/>
                </a:lnTo>
                <a:lnTo>
                  <a:pt x="2949" y="155"/>
                </a:lnTo>
                <a:lnTo>
                  <a:pt x="2950" y="155"/>
                </a:lnTo>
                <a:lnTo>
                  <a:pt x="2950" y="153"/>
                </a:lnTo>
                <a:lnTo>
                  <a:pt x="2951" y="153"/>
                </a:lnTo>
                <a:lnTo>
                  <a:pt x="2951" y="153"/>
                </a:lnTo>
                <a:lnTo>
                  <a:pt x="2951" y="153"/>
                </a:lnTo>
                <a:lnTo>
                  <a:pt x="2952" y="153"/>
                </a:lnTo>
                <a:lnTo>
                  <a:pt x="2952" y="153"/>
                </a:lnTo>
                <a:lnTo>
                  <a:pt x="2953" y="153"/>
                </a:lnTo>
                <a:lnTo>
                  <a:pt x="2953" y="153"/>
                </a:lnTo>
                <a:lnTo>
                  <a:pt x="2954" y="153"/>
                </a:lnTo>
                <a:lnTo>
                  <a:pt x="2954" y="153"/>
                </a:lnTo>
                <a:lnTo>
                  <a:pt x="2955" y="154"/>
                </a:lnTo>
                <a:lnTo>
                  <a:pt x="2955" y="154"/>
                </a:lnTo>
                <a:lnTo>
                  <a:pt x="2956" y="155"/>
                </a:lnTo>
                <a:lnTo>
                  <a:pt x="2956" y="155"/>
                </a:lnTo>
                <a:lnTo>
                  <a:pt x="2956" y="155"/>
                </a:lnTo>
                <a:lnTo>
                  <a:pt x="2957" y="154"/>
                </a:lnTo>
                <a:lnTo>
                  <a:pt x="2958" y="152"/>
                </a:lnTo>
                <a:lnTo>
                  <a:pt x="2958" y="152"/>
                </a:lnTo>
                <a:lnTo>
                  <a:pt x="2959" y="152"/>
                </a:lnTo>
                <a:lnTo>
                  <a:pt x="2959" y="152"/>
                </a:lnTo>
                <a:lnTo>
                  <a:pt x="2959" y="152"/>
                </a:lnTo>
                <a:lnTo>
                  <a:pt x="2960" y="152"/>
                </a:lnTo>
                <a:lnTo>
                  <a:pt x="2960" y="152"/>
                </a:lnTo>
                <a:lnTo>
                  <a:pt x="2961" y="151"/>
                </a:lnTo>
                <a:lnTo>
                  <a:pt x="2961" y="150"/>
                </a:lnTo>
                <a:lnTo>
                  <a:pt x="2962" y="152"/>
                </a:lnTo>
                <a:lnTo>
                  <a:pt x="2962" y="152"/>
                </a:lnTo>
                <a:lnTo>
                  <a:pt x="2963" y="153"/>
                </a:lnTo>
                <a:lnTo>
                  <a:pt x="2963" y="153"/>
                </a:lnTo>
                <a:lnTo>
                  <a:pt x="2964" y="154"/>
                </a:lnTo>
                <a:lnTo>
                  <a:pt x="2964" y="155"/>
                </a:lnTo>
                <a:lnTo>
                  <a:pt x="2965" y="155"/>
                </a:lnTo>
                <a:lnTo>
                  <a:pt x="2965" y="156"/>
                </a:lnTo>
                <a:lnTo>
                  <a:pt x="2965" y="156"/>
                </a:lnTo>
                <a:lnTo>
                  <a:pt x="2966" y="156"/>
                </a:lnTo>
                <a:lnTo>
                  <a:pt x="2967" y="156"/>
                </a:lnTo>
                <a:lnTo>
                  <a:pt x="2967" y="156"/>
                </a:lnTo>
                <a:lnTo>
                  <a:pt x="2968" y="155"/>
                </a:lnTo>
                <a:lnTo>
                  <a:pt x="2968" y="155"/>
                </a:lnTo>
                <a:lnTo>
                  <a:pt x="2968" y="155"/>
                </a:lnTo>
                <a:lnTo>
                  <a:pt x="2969" y="155"/>
                </a:lnTo>
                <a:lnTo>
                  <a:pt x="2969" y="155"/>
                </a:lnTo>
                <a:lnTo>
                  <a:pt x="2970" y="155"/>
                </a:lnTo>
                <a:lnTo>
                  <a:pt x="2970" y="155"/>
                </a:lnTo>
                <a:lnTo>
                  <a:pt x="2971" y="155"/>
                </a:lnTo>
                <a:lnTo>
                  <a:pt x="2971" y="155"/>
                </a:lnTo>
                <a:lnTo>
                  <a:pt x="2972" y="155"/>
                </a:lnTo>
                <a:lnTo>
                  <a:pt x="2972" y="155"/>
                </a:lnTo>
                <a:lnTo>
                  <a:pt x="2973" y="155"/>
                </a:lnTo>
                <a:lnTo>
                  <a:pt x="2973" y="155"/>
                </a:lnTo>
                <a:lnTo>
                  <a:pt x="2974" y="155"/>
                </a:lnTo>
                <a:lnTo>
                  <a:pt x="2974" y="155"/>
                </a:lnTo>
                <a:lnTo>
                  <a:pt x="2974" y="155"/>
                </a:lnTo>
                <a:lnTo>
                  <a:pt x="2975" y="155"/>
                </a:lnTo>
                <a:lnTo>
                  <a:pt x="2975" y="155"/>
                </a:lnTo>
                <a:lnTo>
                  <a:pt x="2976" y="155"/>
                </a:lnTo>
                <a:lnTo>
                  <a:pt x="2977" y="154"/>
                </a:lnTo>
                <a:lnTo>
                  <a:pt x="2977" y="154"/>
                </a:lnTo>
                <a:lnTo>
                  <a:pt x="2977" y="154"/>
                </a:lnTo>
                <a:lnTo>
                  <a:pt x="2978" y="154"/>
                </a:lnTo>
                <a:lnTo>
                  <a:pt x="2978" y="154"/>
                </a:lnTo>
                <a:lnTo>
                  <a:pt x="2979" y="155"/>
                </a:lnTo>
                <a:lnTo>
                  <a:pt x="2979" y="154"/>
                </a:lnTo>
                <a:lnTo>
                  <a:pt x="2980" y="155"/>
                </a:lnTo>
                <a:lnTo>
                  <a:pt x="2980" y="155"/>
                </a:lnTo>
                <a:lnTo>
                  <a:pt x="2981" y="155"/>
                </a:lnTo>
                <a:lnTo>
                  <a:pt x="2981" y="156"/>
                </a:lnTo>
                <a:lnTo>
                  <a:pt x="2982" y="158"/>
                </a:lnTo>
                <a:lnTo>
                  <a:pt x="2982" y="157"/>
                </a:lnTo>
                <a:lnTo>
                  <a:pt x="2982" y="156"/>
                </a:lnTo>
                <a:lnTo>
                  <a:pt x="2983" y="155"/>
                </a:lnTo>
                <a:lnTo>
                  <a:pt x="2983" y="155"/>
                </a:lnTo>
                <a:lnTo>
                  <a:pt x="2984" y="155"/>
                </a:lnTo>
                <a:lnTo>
                  <a:pt x="2984" y="155"/>
                </a:lnTo>
                <a:lnTo>
                  <a:pt x="2985" y="155"/>
                </a:lnTo>
                <a:lnTo>
                  <a:pt x="2985" y="155"/>
                </a:lnTo>
                <a:lnTo>
                  <a:pt x="2986" y="155"/>
                </a:lnTo>
                <a:lnTo>
                  <a:pt x="2986" y="155"/>
                </a:lnTo>
                <a:lnTo>
                  <a:pt x="2987" y="155"/>
                </a:lnTo>
                <a:lnTo>
                  <a:pt x="2987" y="155"/>
                </a:lnTo>
                <a:lnTo>
                  <a:pt x="2988" y="155"/>
                </a:lnTo>
                <a:lnTo>
                  <a:pt x="2988" y="155"/>
                </a:lnTo>
                <a:lnTo>
                  <a:pt x="2989" y="155"/>
                </a:lnTo>
                <a:lnTo>
                  <a:pt x="2989" y="155"/>
                </a:lnTo>
                <a:lnTo>
                  <a:pt x="2990" y="154"/>
                </a:lnTo>
                <a:lnTo>
                  <a:pt x="2990" y="152"/>
                </a:lnTo>
                <a:lnTo>
                  <a:pt x="2991" y="148"/>
                </a:lnTo>
                <a:lnTo>
                  <a:pt x="2991" y="152"/>
                </a:lnTo>
                <a:lnTo>
                  <a:pt x="2991" y="152"/>
                </a:lnTo>
                <a:lnTo>
                  <a:pt x="2992" y="149"/>
                </a:lnTo>
                <a:lnTo>
                  <a:pt x="2992" y="147"/>
                </a:lnTo>
                <a:lnTo>
                  <a:pt x="2993" y="145"/>
                </a:lnTo>
                <a:lnTo>
                  <a:pt x="2993" y="144"/>
                </a:lnTo>
                <a:lnTo>
                  <a:pt x="2994" y="144"/>
                </a:lnTo>
                <a:lnTo>
                  <a:pt x="2994" y="144"/>
                </a:lnTo>
                <a:lnTo>
                  <a:pt x="2995" y="143"/>
                </a:lnTo>
                <a:lnTo>
                  <a:pt x="2995" y="142"/>
                </a:lnTo>
                <a:lnTo>
                  <a:pt x="2996" y="141"/>
                </a:lnTo>
                <a:lnTo>
                  <a:pt x="2996" y="141"/>
                </a:lnTo>
                <a:lnTo>
                  <a:pt x="2997" y="141"/>
                </a:lnTo>
                <a:lnTo>
                  <a:pt x="2997" y="141"/>
                </a:lnTo>
                <a:lnTo>
                  <a:pt x="2998" y="140"/>
                </a:lnTo>
                <a:lnTo>
                  <a:pt x="2998" y="139"/>
                </a:lnTo>
                <a:lnTo>
                  <a:pt x="2999" y="139"/>
                </a:lnTo>
                <a:lnTo>
                  <a:pt x="2999" y="138"/>
                </a:lnTo>
                <a:lnTo>
                  <a:pt x="2999" y="139"/>
                </a:lnTo>
                <a:lnTo>
                  <a:pt x="3000" y="141"/>
                </a:lnTo>
                <a:lnTo>
                  <a:pt x="3000" y="144"/>
                </a:lnTo>
                <a:lnTo>
                  <a:pt x="3001" y="145"/>
                </a:lnTo>
                <a:lnTo>
                  <a:pt x="3001" y="146"/>
                </a:lnTo>
                <a:lnTo>
                  <a:pt x="3002" y="147"/>
                </a:lnTo>
                <a:lnTo>
                  <a:pt x="3002" y="147"/>
                </a:lnTo>
                <a:lnTo>
                  <a:pt x="3003" y="147"/>
                </a:lnTo>
                <a:lnTo>
                  <a:pt x="3003" y="146"/>
                </a:lnTo>
                <a:lnTo>
                  <a:pt x="3004" y="146"/>
                </a:lnTo>
                <a:lnTo>
                  <a:pt x="3004" y="146"/>
                </a:lnTo>
                <a:lnTo>
                  <a:pt x="3005" y="147"/>
                </a:lnTo>
                <a:lnTo>
                  <a:pt x="3005" y="149"/>
                </a:lnTo>
                <a:lnTo>
                  <a:pt x="3005" y="148"/>
                </a:lnTo>
                <a:lnTo>
                  <a:pt x="3006" y="147"/>
                </a:lnTo>
                <a:lnTo>
                  <a:pt x="3007" y="147"/>
                </a:lnTo>
                <a:lnTo>
                  <a:pt x="3007" y="146"/>
                </a:lnTo>
                <a:lnTo>
                  <a:pt x="3008" y="146"/>
                </a:lnTo>
                <a:lnTo>
                  <a:pt x="3008" y="147"/>
                </a:lnTo>
                <a:lnTo>
                  <a:pt x="3008" y="147"/>
                </a:lnTo>
                <a:lnTo>
                  <a:pt x="3009" y="148"/>
                </a:lnTo>
                <a:lnTo>
                  <a:pt x="3009" y="148"/>
                </a:lnTo>
                <a:lnTo>
                  <a:pt x="3010" y="148"/>
                </a:lnTo>
                <a:lnTo>
                  <a:pt x="3010" y="148"/>
                </a:lnTo>
                <a:lnTo>
                  <a:pt x="3011" y="148"/>
                </a:lnTo>
                <a:lnTo>
                  <a:pt x="3011" y="148"/>
                </a:lnTo>
                <a:lnTo>
                  <a:pt x="3012" y="148"/>
                </a:lnTo>
                <a:lnTo>
                  <a:pt x="3012" y="148"/>
                </a:lnTo>
                <a:lnTo>
                  <a:pt x="3013" y="148"/>
                </a:lnTo>
                <a:lnTo>
                  <a:pt x="3013" y="149"/>
                </a:lnTo>
                <a:lnTo>
                  <a:pt x="3014" y="149"/>
                </a:lnTo>
                <a:lnTo>
                  <a:pt x="3014" y="151"/>
                </a:lnTo>
                <a:lnTo>
                  <a:pt x="3014" y="151"/>
                </a:lnTo>
                <a:lnTo>
                  <a:pt x="3015" y="151"/>
                </a:lnTo>
                <a:lnTo>
                  <a:pt x="3016" y="151"/>
                </a:lnTo>
                <a:lnTo>
                  <a:pt x="3016" y="151"/>
                </a:lnTo>
                <a:lnTo>
                  <a:pt x="3017" y="149"/>
                </a:lnTo>
                <a:lnTo>
                  <a:pt x="3017" y="148"/>
                </a:lnTo>
                <a:lnTo>
                  <a:pt x="3017" y="149"/>
                </a:lnTo>
                <a:lnTo>
                  <a:pt x="3018" y="149"/>
                </a:lnTo>
                <a:lnTo>
                  <a:pt x="3018" y="148"/>
                </a:lnTo>
                <a:lnTo>
                  <a:pt x="3019" y="149"/>
                </a:lnTo>
                <a:lnTo>
                  <a:pt x="3019" y="148"/>
                </a:lnTo>
                <a:lnTo>
                  <a:pt x="3020" y="148"/>
                </a:lnTo>
                <a:lnTo>
                  <a:pt x="3020" y="150"/>
                </a:lnTo>
                <a:lnTo>
                  <a:pt x="3021" y="152"/>
                </a:lnTo>
                <a:lnTo>
                  <a:pt x="3021" y="152"/>
                </a:lnTo>
                <a:lnTo>
                  <a:pt x="3022" y="153"/>
                </a:lnTo>
                <a:lnTo>
                  <a:pt x="3022" y="154"/>
                </a:lnTo>
                <a:lnTo>
                  <a:pt x="3022" y="154"/>
                </a:lnTo>
                <a:lnTo>
                  <a:pt x="3023" y="154"/>
                </a:lnTo>
                <a:lnTo>
                  <a:pt x="3023" y="154"/>
                </a:lnTo>
                <a:lnTo>
                  <a:pt x="3024" y="154"/>
                </a:lnTo>
                <a:lnTo>
                  <a:pt x="3024" y="154"/>
                </a:lnTo>
                <a:lnTo>
                  <a:pt x="3025" y="153"/>
                </a:lnTo>
                <a:lnTo>
                  <a:pt x="3025" y="155"/>
                </a:lnTo>
                <a:lnTo>
                  <a:pt x="3026" y="156"/>
                </a:lnTo>
                <a:lnTo>
                  <a:pt x="3026" y="156"/>
                </a:lnTo>
                <a:lnTo>
                  <a:pt x="3027" y="155"/>
                </a:lnTo>
                <a:lnTo>
                  <a:pt x="3027" y="154"/>
                </a:lnTo>
                <a:lnTo>
                  <a:pt x="3028" y="154"/>
                </a:lnTo>
                <a:lnTo>
                  <a:pt x="3028" y="153"/>
                </a:lnTo>
                <a:lnTo>
                  <a:pt x="3029" y="154"/>
                </a:lnTo>
                <a:lnTo>
                  <a:pt x="3029" y="154"/>
                </a:lnTo>
                <a:lnTo>
                  <a:pt x="3030" y="154"/>
                </a:lnTo>
                <a:lnTo>
                  <a:pt x="3030" y="154"/>
                </a:lnTo>
                <a:lnTo>
                  <a:pt x="3031" y="154"/>
                </a:lnTo>
                <a:lnTo>
                  <a:pt x="3031" y="154"/>
                </a:lnTo>
                <a:lnTo>
                  <a:pt x="3031" y="154"/>
                </a:lnTo>
                <a:lnTo>
                  <a:pt x="3032" y="154"/>
                </a:lnTo>
                <a:lnTo>
                  <a:pt x="3032" y="154"/>
                </a:lnTo>
                <a:lnTo>
                  <a:pt x="3033" y="154"/>
                </a:lnTo>
                <a:lnTo>
                  <a:pt x="3033" y="154"/>
                </a:lnTo>
                <a:lnTo>
                  <a:pt x="3034" y="154"/>
                </a:lnTo>
                <a:lnTo>
                  <a:pt x="3034" y="154"/>
                </a:lnTo>
                <a:lnTo>
                  <a:pt x="3035" y="154"/>
                </a:lnTo>
                <a:lnTo>
                  <a:pt x="3035" y="153"/>
                </a:lnTo>
                <a:lnTo>
                  <a:pt x="3036" y="153"/>
                </a:lnTo>
                <a:lnTo>
                  <a:pt x="3036" y="153"/>
                </a:lnTo>
                <a:lnTo>
                  <a:pt x="3037" y="153"/>
                </a:lnTo>
                <a:lnTo>
                  <a:pt x="3037" y="153"/>
                </a:lnTo>
                <a:lnTo>
                  <a:pt x="3038" y="153"/>
                </a:lnTo>
                <a:lnTo>
                  <a:pt x="3038" y="153"/>
                </a:lnTo>
                <a:lnTo>
                  <a:pt x="3039" y="153"/>
                </a:lnTo>
                <a:lnTo>
                  <a:pt x="3039" y="153"/>
                </a:lnTo>
                <a:lnTo>
                  <a:pt x="3040" y="153"/>
                </a:lnTo>
                <a:lnTo>
                  <a:pt x="3040" y="153"/>
                </a:lnTo>
                <a:lnTo>
                  <a:pt x="3040" y="153"/>
                </a:lnTo>
                <a:lnTo>
                  <a:pt x="3041" y="155"/>
                </a:lnTo>
                <a:lnTo>
                  <a:pt x="3041" y="154"/>
                </a:lnTo>
                <a:lnTo>
                  <a:pt x="3042" y="153"/>
                </a:lnTo>
                <a:lnTo>
                  <a:pt x="3042" y="152"/>
                </a:lnTo>
                <a:lnTo>
                  <a:pt x="3043" y="152"/>
                </a:lnTo>
                <a:lnTo>
                  <a:pt x="3043" y="152"/>
                </a:lnTo>
                <a:lnTo>
                  <a:pt x="3044" y="152"/>
                </a:lnTo>
                <a:lnTo>
                  <a:pt x="3044" y="152"/>
                </a:lnTo>
                <a:lnTo>
                  <a:pt x="3045" y="152"/>
                </a:lnTo>
                <a:lnTo>
                  <a:pt x="3045" y="151"/>
                </a:lnTo>
                <a:lnTo>
                  <a:pt x="3045" y="153"/>
                </a:lnTo>
                <a:lnTo>
                  <a:pt x="3046" y="154"/>
                </a:lnTo>
                <a:lnTo>
                  <a:pt x="3047" y="153"/>
                </a:lnTo>
                <a:lnTo>
                  <a:pt x="3047" y="155"/>
                </a:lnTo>
                <a:lnTo>
                  <a:pt x="3048" y="156"/>
                </a:lnTo>
                <a:lnTo>
                  <a:pt x="3048" y="157"/>
                </a:lnTo>
                <a:lnTo>
                  <a:pt x="3048" y="157"/>
                </a:lnTo>
                <a:lnTo>
                  <a:pt x="3049" y="157"/>
                </a:lnTo>
                <a:lnTo>
                  <a:pt x="3049" y="157"/>
                </a:lnTo>
                <a:lnTo>
                  <a:pt x="3050" y="156"/>
                </a:lnTo>
                <a:lnTo>
                  <a:pt x="3050" y="154"/>
                </a:lnTo>
                <a:lnTo>
                  <a:pt x="3051" y="154"/>
                </a:lnTo>
                <a:lnTo>
                  <a:pt x="3051" y="153"/>
                </a:lnTo>
                <a:lnTo>
                  <a:pt x="3052" y="153"/>
                </a:lnTo>
                <a:lnTo>
                  <a:pt x="3052" y="153"/>
                </a:lnTo>
                <a:lnTo>
                  <a:pt x="3053" y="153"/>
                </a:lnTo>
                <a:lnTo>
                  <a:pt x="3053" y="152"/>
                </a:lnTo>
                <a:lnTo>
                  <a:pt x="3054" y="152"/>
                </a:lnTo>
                <a:lnTo>
                  <a:pt x="3054" y="152"/>
                </a:lnTo>
                <a:lnTo>
                  <a:pt x="3054" y="151"/>
                </a:lnTo>
                <a:lnTo>
                  <a:pt x="3055" y="151"/>
                </a:lnTo>
                <a:lnTo>
                  <a:pt x="3056" y="151"/>
                </a:lnTo>
                <a:lnTo>
                  <a:pt x="3056" y="151"/>
                </a:lnTo>
                <a:lnTo>
                  <a:pt x="3057" y="151"/>
                </a:lnTo>
                <a:lnTo>
                  <a:pt x="3057" y="151"/>
                </a:lnTo>
                <a:lnTo>
                  <a:pt x="3057" y="151"/>
                </a:lnTo>
                <a:lnTo>
                  <a:pt x="3058" y="150"/>
                </a:lnTo>
                <a:lnTo>
                  <a:pt x="3058" y="149"/>
                </a:lnTo>
                <a:lnTo>
                  <a:pt x="3059" y="148"/>
                </a:lnTo>
                <a:lnTo>
                  <a:pt x="3059" y="147"/>
                </a:lnTo>
                <a:lnTo>
                  <a:pt x="3060" y="146"/>
                </a:lnTo>
                <a:lnTo>
                  <a:pt x="3060" y="147"/>
                </a:lnTo>
                <a:lnTo>
                  <a:pt x="3061" y="147"/>
                </a:lnTo>
                <a:lnTo>
                  <a:pt x="3061" y="146"/>
                </a:lnTo>
                <a:lnTo>
                  <a:pt x="3062" y="149"/>
                </a:lnTo>
                <a:lnTo>
                  <a:pt x="3062" y="149"/>
                </a:lnTo>
                <a:lnTo>
                  <a:pt x="3063" y="149"/>
                </a:lnTo>
                <a:lnTo>
                  <a:pt x="3063" y="149"/>
                </a:lnTo>
                <a:lnTo>
                  <a:pt x="3063" y="149"/>
                </a:lnTo>
                <a:lnTo>
                  <a:pt x="3064" y="148"/>
                </a:lnTo>
                <a:lnTo>
                  <a:pt x="3064" y="146"/>
                </a:lnTo>
                <a:lnTo>
                  <a:pt x="3065" y="147"/>
                </a:lnTo>
                <a:lnTo>
                  <a:pt x="3065" y="147"/>
                </a:lnTo>
                <a:lnTo>
                  <a:pt x="3066" y="147"/>
                </a:lnTo>
                <a:lnTo>
                  <a:pt x="3066" y="148"/>
                </a:lnTo>
                <a:lnTo>
                  <a:pt x="3067" y="149"/>
                </a:lnTo>
                <a:lnTo>
                  <a:pt x="3067" y="149"/>
                </a:lnTo>
                <a:lnTo>
                  <a:pt x="3068" y="149"/>
                </a:lnTo>
                <a:lnTo>
                  <a:pt x="3068" y="149"/>
                </a:lnTo>
                <a:lnTo>
                  <a:pt x="3069" y="149"/>
                </a:lnTo>
                <a:lnTo>
                  <a:pt x="3069" y="150"/>
                </a:lnTo>
                <a:lnTo>
                  <a:pt x="3070" y="152"/>
                </a:lnTo>
                <a:lnTo>
                  <a:pt x="3070" y="153"/>
                </a:lnTo>
                <a:lnTo>
                  <a:pt x="3071" y="153"/>
                </a:lnTo>
                <a:lnTo>
                  <a:pt x="3071" y="153"/>
                </a:lnTo>
                <a:lnTo>
                  <a:pt x="3071" y="155"/>
                </a:lnTo>
                <a:lnTo>
                  <a:pt x="3072" y="153"/>
                </a:lnTo>
                <a:lnTo>
                  <a:pt x="3072" y="154"/>
                </a:lnTo>
                <a:lnTo>
                  <a:pt x="3073" y="154"/>
                </a:lnTo>
                <a:lnTo>
                  <a:pt x="3073" y="155"/>
                </a:lnTo>
                <a:lnTo>
                  <a:pt x="3074" y="155"/>
                </a:lnTo>
                <a:lnTo>
                  <a:pt x="3074" y="155"/>
                </a:lnTo>
                <a:lnTo>
                  <a:pt x="3075" y="155"/>
                </a:lnTo>
                <a:lnTo>
                  <a:pt x="3075" y="155"/>
                </a:lnTo>
                <a:lnTo>
                  <a:pt x="3076" y="156"/>
                </a:lnTo>
                <a:lnTo>
                  <a:pt x="3076" y="155"/>
                </a:lnTo>
                <a:lnTo>
                  <a:pt x="3077" y="156"/>
                </a:lnTo>
                <a:lnTo>
                  <a:pt x="3077" y="155"/>
                </a:lnTo>
                <a:lnTo>
                  <a:pt x="3078" y="154"/>
                </a:lnTo>
                <a:lnTo>
                  <a:pt x="3078" y="154"/>
                </a:lnTo>
                <a:lnTo>
                  <a:pt x="3079" y="153"/>
                </a:lnTo>
                <a:lnTo>
                  <a:pt x="3079" y="153"/>
                </a:lnTo>
                <a:lnTo>
                  <a:pt x="3080" y="153"/>
                </a:lnTo>
                <a:lnTo>
                  <a:pt x="3080" y="155"/>
                </a:lnTo>
                <a:lnTo>
                  <a:pt x="3080" y="155"/>
                </a:lnTo>
                <a:lnTo>
                  <a:pt x="3081" y="158"/>
                </a:lnTo>
                <a:lnTo>
                  <a:pt x="3081" y="157"/>
                </a:lnTo>
                <a:lnTo>
                  <a:pt x="3082" y="156"/>
                </a:lnTo>
                <a:lnTo>
                  <a:pt x="3082" y="157"/>
                </a:lnTo>
                <a:lnTo>
                  <a:pt x="3083" y="156"/>
                </a:lnTo>
                <a:lnTo>
                  <a:pt x="3083" y="156"/>
                </a:lnTo>
                <a:lnTo>
                  <a:pt x="3084" y="157"/>
                </a:lnTo>
                <a:lnTo>
                  <a:pt x="3084" y="157"/>
                </a:lnTo>
                <a:lnTo>
                  <a:pt x="3085" y="157"/>
                </a:lnTo>
                <a:lnTo>
                  <a:pt x="3085" y="157"/>
                </a:lnTo>
                <a:lnTo>
                  <a:pt x="3086" y="157"/>
                </a:lnTo>
                <a:lnTo>
                  <a:pt x="3086" y="156"/>
                </a:lnTo>
                <a:lnTo>
                  <a:pt x="3087" y="156"/>
                </a:lnTo>
                <a:lnTo>
                  <a:pt x="3087" y="156"/>
                </a:lnTo>
                <a:lnTo>
                  <a:pt x="3088" y="156"/>
                </a:lnTo>
                <a:lnTo>
                  <a:pt x="3088" y="156"/>
                </a:lnTo>
                <a:lnTo>
                  <a:pt x="3088" y="156"/>
                </a:lnTo>
                <a:lnTo>
                  <a:pt x="3089" y="156"/>
                </a:lnTo>
                <a:lnTo>
                  <a:pt x="3089" y="156"/>
                </a:lnTo>
                <a:lnTo>
                  <a:pt x="3090" y="154"/>
                </a:lnTo>
                <a:lnTo>
                  <a:pt x="3090" y="153"/>
                </a:lnTo>
                <a:lnTo>
                  <a:pt x="3091" y="152"/>
                </a:lnTo>
                <a:lnTo>
                  <a:pt x="3091" y="154"/>
                </a:lnTo>
                <a:lnTo>
                  <a:pt x="3092" y="156"/>
                </a:lnTo>
                <a:lnTo>
                  <a:pt x="3092" y="158"/>
                </a:lnTo>
                <a:lnTo>
                  <a:pt x="3093" y="158"/>
                </a:lnTo>
                <a:lnTo>
                  <a:pt x="3093" y="158"/>
                </a:lnTo>
                <a:lnTo>
                  <a:pt x="3094" y="158"/>
                </a:lnTo>
                <a:lnTo>
                  <a:pt x="3094" y="158"/>
                </a:lnTo>
                <a:lnTo>
                  <a:pt x="3094" y="159"/>
                </a:lnTo>
                <a:lnTo>
                  <a:pt x="3095" y="159"/>
                </a:lnTo>
                <a:lnTo>
                  <a:pt x="3096" y="159"/>
                </a:lnTo>
                <a:lnTo>
                  <a:pt x="3096" y="159"/>
                </a:lnTo>
                <a:lnTo>
                  <a:pt x="3097" y="158"/>
                </a:lnTo>
                <a:lnTo>
                  <a:pt x="3097" y="158"/>
                </a:lnTo>
                <a:lnTo>
                  <a:pt x="3097" y="158"/>
                </a:lnTo>
                <a:lnTo>
                  <a:pt x="3098" y="158"/>
                </a:lnTo>
                <a:lnTo>
                  <a:pt x="3098" y="158"/>
                </a:lnTo>
                <a:lnTo>
                  <a:pt x="3099" y="158"/>
                </a:lnTo>
                <a:lnTo>
                  <a:pt x="3099" y="157"/>
                </a:lnTo>
                <a:lnTo>
                  <a:pt x="3100" y="157"/>
                </a:lnTo>
                <a:lnTo>
                  <a:pt x="3100" y="156"/>
                </a:lnTo>
                <a:lnTo>
                  <a:pt x="3101" y="156"/>
                </a:lnTo>
                <a:lnTo>
                  <a:pt x="3101" y="156"/>
                </a:lnTo>
                <a:lnTo>
                  <a:pt x="3102" y="156"/>
                </a:lnTo>
                <a:lnTo>
                  <a:pt x="3102" y="156"/>
                </a:lnTo>
                <a:lnTo>
                  <a:pt x="3103" y="156"/>
                </a:lnTo>
                <a:lnTo>
                  <a:pt x="3103" y="156"/>
                </a:lnTo>
                <a:lnTo>
                  <a:pt x="3103" y="156"/>
                </a:lnTo>
                <a:lnTo>
                  <a:pt x="3104" y="156"/>
                </a:lnTo>
                <a:lnTo>
                  <a:pt x="3105" y="157"/>
                </a:lnTo>
                <a:lnTo>
                  <a:pt x="3105" y="157"/>
                </a:lnTo>
                <a:lnTo>
                  <a:pt x="3106" y="157"/>
                </a:lnTo>
                <a:lnTo>
                  <a:pt x="3106" y="156"/>
                </a:lnTo>
                <a:lnTo>
                  <a:pt x="3106" y="156"/>
                </a:lnTo>
                <a:lnTo>
                  <a:pt x="3107" y="156"/>
                </a:lnTo>
                <a:lnTo>
                  <a:pt x="3107" y="155"/>
                </a:lnTo>
                <a:lnTo>
                  <a:pt x="3108" y="155"/>
                </a:lnTo>
                <a:lnTo>
                  <a:pt x="3108" y="153"/>
                </a:lnTo>
                <a:lnTo>
                  <a:pt x="3109" y="153"/>
                </a:lnTo>
                <a:lnTo>
                  <a:pt x="3109" y="153"/>
                </a:lnTo>
                <a:lnTo>
                  <a:pt x="3110" y="153"/>
                </a:lnTo>
                <a:lnTo>
                  <a:pt x="3110" y="153"/>
                </a:lnTo>
                <a:lnTo>
                  <a:pt x="3111" y="153"/>
                </a:lnTo>
                <a:lnTo>
                  <a:pt x="3111" y="154"/>
                </a:lnTo>
                <a:lnTo>
                  <a:pt x="3111" y="154"/>
                </a:lnTo>
                <a:lnTo>
                  <a:pt x="3112" y="154"/>
                </a:lnTo>
                <a:lnTo>
                  <a:pt x="3112" y="155"/>
                </a:lnTo>
                <a:lnTo>
                  <a:pt x="3113" y="156"/>
                </a:lnTo>
                <a:lnTo>
                  <a:pt x="3113" y="156"/>
                </a:lnTo>
                <a:lnTo>
                  <a:pt x="3114" y="155"/>
                </a:lnTo>
                <a:lnTo>
                  <a:pt x="3114" y="154"/>
                </a:lnTo>
                <a:lnTo>
                  <a:pt x="3115" y="152"/>
                </a:lnTo>
                <a:lnTo>
                  <a:pt x="3115" y="152"/>
                </a:lnTo>
                <a:lnTo>
                  <a:pt x="3116" y="152"/>
                </a:lnTo>
                <a:lnTo>
                  <a:pt x="3116" y="151"/>
                </a:lnTo>
                <a:lnTo>
                  <a:pt x="3117" y="151"/>
                </a:lnTo>
                <a:lnTo>
                  <a:pt x="3117" y="151"/>
                </a:lnTo>
                <a:lnTo>
                  <a:pt x="3118" y="149"/>
                </a:lnTo>
                <a:lnTo>
                  <a:pt x="3118" y="149"/>
                </a:lnTo>
                <a:lnTo>
                  <a:pt x="3119" y="149"/>
                </a:lnTo>
                <a:lnTo>
                  <a:pt x="3119" y="146"/>
                </a:lnTo>
                <a:lnTo>
                  <a:pt x="3120" y="145"/>
                </a:lnTo>
                <a:lnTo>
                  <a:pt x="3120" y="145"/>
                </a:lnTo>
                <a:lnTo>
                  <a:pt x="3120" y="146"/>
                </a:lnTo>
                <a:lnTo>
                  <a:pt x="3121" y="146"/>
                </a:lnTo>
                <a:lnTo>
                  <a:pt x="3121" y="147"/>
                </a:lnTo>
                <a:lnTo>
                  <a:pt x="3122" y="148"/>
                </a:lnTo>
                <a:lnTo>
                  <a:pt x="3122" y="149"/>
                </a:lnTo>
                <a:lnTo>
                  <a:pt x="3123" y="150"/>
                </a:lnTo>
                <a:lnTo>
                  <a:pt x="3123" y="150"/>
                </a:lnTo>
                <a:lnTo>
                  <a:pt x="3124" y="151"/>
                </a:lnTo>
                <a:lnTo>
                  <a:pt x="3124" y="152"/>
                </a:lnTo>
                <a:lnTo>
                  <a:pt x="3125" y="152"/>
                </a:lnTo>
                <a:lnTo>
                  <a:pt x="3125" y="150"/>
                </a:lnTo>
                <a:lnTo>
                  <a:pt x="3126" y="149"/>
                </a:lnTo>
                <a:lnTo>
                  <a:pt x="3126" y="149"/>
                </a:lnTo>
                <a:lnTo>
                  <a:pt x="3127" y="149"/>
                </a:lnTo>
                <a:lnTo>
                  <a:pt x="3127" y="148"/>
                </a:lnTo>
                <a:lnTo>
                  <a:pt x="3128" y="148"/>
                </a:lnTo>
                <a:lnTo>
                  <a:pt x="3128" y="148"/>
                </a:lnTo>
                <a:lnTo>
                  <a:pt x="3129" y="148"/>
                </a:lnTo>
                <a:lnTo>
                  <a:pt x="3129" y="149"/>
                </a:lnTo>
                <a:lnTo>
                  <a:pt x="3129" y="148"/>
                </a:lnTo>
                <a:lnTo>
                  <a:pt x="3130" y="147"/>
                </a:lnTo>
                <a:lnTo>
                  <a:pt x="3130" y="147"/>
                </a:lnTo>
                <a:lnTo>
                  <a:pt x="3131" y="147"/>
                </a:lnTo>
                <a:lnTo>
                  <a:pt x="3131" y="146"/>
                </a:lnTo>
                <a:lnTo>
                  <a:pt x="3132" y="146"/>
                </a:lnTo>
                <a:lnTo>
                  <a:pt x="3132" y="145"/>
                </a:lnTo>
                <a:lnTo>
                  <a:pt x="3133" y="144"/>
                </a:lnTo>
                <a:lnTo>
                  <a:pt x="3133" y="144"/>
                </a:lnTo>
                <a:lnTo>
                  <a:pt x="3134" y="141"/>
                </a:lnTo>
                <a:lnTo>
                  <a:pt x="3134" y="139"/>
                </a:lnTo>
                <a:lnTo>
                  <a:pt x="3134" y="138"/>
                </a:lnTo>
                <a:lnTo>
                  <a:pt x="3135" y="138"/>
                </a:lnTo>
                <a:lnTo>
                  <a:pt x="3136" y="138"/>
                </a:lnTo>
                <a:lnTo>
                  <a:pt x="3136" y="138"/>
                </a:lnTo>
                <a:lnTo>
                  <a:pt x="3137" y="139"/>
                </a:lnTo>
                <a:lnTo>
                  <a:pt x="3137" y="138"/>
                </a:lnTo>
                <a:lnTo>
                  <a:pt x="3137" y="140"/>
                </a:lnTo>
                <a:lnTo>
                  <a:pt x="3138" y="140"/>
                </a:lnTo>
                <a:lnTo>
                  <a:pt x="3138" y="141"/>
                </a:lnTo>
                <a:lnTo>
                  <a:pt x="3139" y="141"/>
                </a:lnTo>
                <a:lnTo>
                  <a:pt x="3139" y="141"/>
                </a:lnTo>
                <a:lnTo>
                  <a:pt x="3140" y="142"/>
                </a:lnTo>
                <a:lnTo>
                  <a:pt x="3140" y="141"/>
                </a:lnTo>
                <a:lnTo>
                  <a:pt x="3141" y="141"/>
                </a:lnTo>
                <a:lnTo>
                  <a:pt x="3141" y="141"/>
                </a:lnTo>
                <a:lnTo>
                  <a:pt x="3142" y="141"/>
                </a:lnTo>
                <a:lnTo>
                  <a:pt x="3142" y="141"/>
                </a:lnTo>
                <a:lnTo>
                  <a:pt x="3143" y="141"/>
                </a:lnTo>
                <a:lnTo>
                  <a:pt x="3143" y="141"/>
                </a:lnTo>
                <a:lnTo>
                  <a:pt x="3143" y="141"/>
                </a:lnTo>
                <a:lnTo>
                  <a:pt x="3144" y="141"/>
                </a:lnTo>
                <a:lnTo>
                  <a:pt x="3145" y="141"/>
                </a:lnTo>
                <a:lnTo>
                  <a:pt x="3145" y="140"/>
                </a:lnTo>
                <a:lnTo>
                  <a:pt x="3146" y="140"/>
                </a:lnTo>
                <a:lnTo>
                  <a:pt x="3146" y="140"/>
                </a:lnTo>
                <a:lnTo>
                  <a:pt x="3146" y="140"/>
                </a:lnTo>
                <a:lnTo>
                  <a:pt x="3147" y="141"/>
                </a:lnTo>
                <a:lnTo>
                  <a:pt x="3147" y="141"/>
                </a:lnTo>
                <a:lnTo>
                  <a:pt x="3148" y="141"/>
                </a:lnTo>
                <a:lnTo>
                  <a:pt x="3148" y="140"/>
                </a:lnTo>
                <a:lnTo>
                  <a:pt x="3149" y="139"/>
                </a:lnTo>
                <a:lnTo>
                  <a:pt x="3149" y="138"/>
                </a:lnTo>
                <a:lnTo>
                  <a:pt x="3150" y="137"/>
                </a:lnTo>
                <a:lnTo>
                  <a:pt x="3150" y="137"/>
                </a:lnTo>
                <a:lnTo>
                  <a:pt x="3151" y="136"/>
                </a:lnTo>
                <a:lnTo>
                  <a:pt x="3151" y="136"/>
                </a:lnTo>
                <a:lnTo>
                  <a:pt x="3151" y="136"/>
                </a:lnTo>
                <a:lnTo>
                  <a:pt x="3152" y="136"/>
                </a:lnTo>
                <a:lnTo>
                  <a:pt x="3152" y="137"/>
                </a:lnTo>
                <a:lnTo>
                  <a:pt x="3153" y="137"/>
                </a:lnTo>
                <a:lnTo>
                  <a:pt x="3154" y="138"/>
                </a:lnTo>
                <a:lnTo>
                  <a:pt x="3154" y="139"/>
                </a:lnTo>
                <a:lnTo>
                  <a:pt x="3154" y="144"/>
                </a:lnTo>
                <a:lnTo>
                  <a:pt x="3155" y="144"/>
                </a:lnTo>
                <a:lnTo>
                  <a:pt x="3155" y="144"/>
                </a:lnTo>
                <a:lnTo>
                  <a:pt x="3156" y="145"/>
                </a:lnTo>
                <a:lnTo>
                  <a:pt x="3156" y="146"/>
                </a:lnTo>
                <a:lnTo>
                  <a:pt x="3157" y="146"/>
                </a:lnTo>
                <a:lnTo>
                  <a:pt x="3157" y="147"/>
                </a:lnTo>
                <a:lnTo>
                  <a:pt x="3158" y="144"/>
                </a:lnTo>
                <a:lnTo>
                  <a:pt x="3158" y="143"/>
                </a:lnTo>
                <a:lnTo>
                  <a:pt x="3159" y="142"/>
                </a:lnTo>
                <a:lnTo>
                  <a:pt x="3159" y="141"/>
                </a:lnTo>
                <a:lnTo>
                  <a:pt x="3160" y="144"/>
                </a:lnTo>
                <a:lnTo>
                  <a:pt x="3160" y="147"/>
                </a:lnTo>
                <a:lnTo>
                  <a:pt x="3160" y="148"/>
                </a:lnTo>
                <a:lnTo>
                  <a:pt x="3161" y="149"/>
                </a:lnTo>
                <a:lnTo>
                  <a:pt x="3161" y="151"/>
                </a:lnTo>
                <a:lnTo>
                  <a:pt x="3162" y="151"/>
                </a:lnTo>
                <a:lnTo>
                  <a:pt x="3162" y="153"/>
                </a:lnTo>
                <a:lnTo>
                  <a:pt x="3163" y="152"/>
                </a:lnTo>
                <a:lnTo>
                  <a:pt x="3163" y="153"/>
                </a:lnTo>
                <a:lnTo>
                  <a:pt x="3164" y="153"/>
                </a:lnTo>
                <a:lnTo>
                  <a:pt x="3164" y="153"/>
                </a:lnTo>
                <a:lnTo>
                  <a:pt x="3165" y="154"/>
                </a:lnTo>
                <a:lnTo>
                  <a:pt x="3165" y="153"/>
                </a:lnTo>
                <a:lnTo>
                  <a:pt x="3166" y="153"/>
                </a:lnTo>
                <a:lnTo>
                  <a:pt x="3166" y="153"/>
                </a:lnTo>
                <a:lnTo>
                  <a:pt x="3167" y="153"/>
                </a:lnTo>
                <a:lnTo>
                  <a:pt x="3167" y="153"/>
                </a:lnTo>
                <a:lnTo>
                  <a:pt x="3168" y="153"/>
                </a:lnTo>
                <a:lnTo>
                  <a:pt x="3168" y="153"/>
                </a:lnTo>
                <a:lnTo>
                  <a:pt x="3169" y="153"/>
                </a:lnTo>
                <a:lnTo>
                  <a:pt x="3169" y="153"/>
                </a:lnTo>
                <a:lnTo>
                  <a:pt x="3169" y="152"/>
                </a:lnTo>
                <a:lnTo>
                  <a:pt x="3170" y="152"/>
                </a:lnTo>
                <a:lnTo>
                  <a:pt x="3170" y="152"/>
                </a:lnTo>
                <a:lnTo>
                  <a:pt x="3171" y="152"/>
                </a:lnTo>
                <a:lnTo>
                  <a:pt x="3171" y="151"/>
                </a:lnTo>
                <a:lnTo>
                  <a:pt x="3172" y="151"/>
                </a:lnTo>
                <a:lnTo>
                  <a:pt x="3172" y="151"/>
                </a:lnTo>
                <a:lnTo>
                  <a:pt x="3173" y="151"/>
                </a:lnTo>
                <a:lnTo>
                  <a:pt x="3173" y="152"/>
                </a:lnTo>
                <a:lnTo>
                  <a:pt x="3174" y="151"/>
                </a:lnTo>
                <a:lnTo>
                  <a:pt x="3174" y="151"/>
                </a:lnTo>
                <a:lnTo>
                  <a:pt x="3174" y="151"/>
                </a:lnTo>
                <a:lnTo>
                  <a:pt x="3175" y="151"/>
                </a:lnTo>
                <a:lnTo>
                  <a:pt x="3176" y="151"/>
                </a:lnTo>
                <a:lnTo>
                  <a:pt x="3176" y="151"/>
                </a:lnTo>
                <a:lnTo>
                  <a:pt x="3177" y="151"/>
                </a:lnTo>
                <a:lnTo>
                  <a:pt x="3177" y="150"/>
                </a:lnTo>
                <a:lnTo>
                  <a:pt x="3177" y="150"/>
                </a:lnTo>
                <a:lnTo>
                  <a:pt x="3178" y="150"/>
                </a:lnTo>
                <a:lnTo>
                  <a:pt x="3178" y="149"/>
                </a:lnTo>
                <a:lnTo>
                  <a:pt x="3179" y="149"/>
                </a:lnTo>
                <a:lnTo>
                  <a:pt x="3179" y="149"/>
                </a:lnTo>
                <a:lnTo>
                  <a:pt x="3180" y="149"/>
                </a:lnTo>
                <a:lnTo>
                  <a:pt x="3180" y="149"/>
                </a:lnTo>
                <a:lnTo>
                  <a:pt x="3181" y="149"/>
                </a:lnTo>
                <a:lnTo>
                  <a:pt x="3181" y="149"/>
                </a:lnTo>
                <a:lnTo>
                  <a:pt x="3182" y="147"/>
                </a:lnTo>
                <a:lnTo>
                  <a:pt x="3182" y="145"/>
                </a:lnTo>
                <a:lnTo>
                  <a:pt x="3183" y="145"/>
                </a:lnTo>
                <a:lnTo>
                  <a:pt x="3183" y="145"/>
                </a:lnTo>
                <a:lnTo>
                  <a:pt x="3183" y="145"/>
                </a:lnTo>
                <a:lnTo>
                  <a:pt x="3184" y="146"/>
                </a:lnTo>
                <a:lnTo>
                  <a:pt x="3185" y="147"/>
                </a:lnTo>
                <a:lnTo>
                  <a:pt x="3185" y="148"/>
                </a:lnTo>
                <a:lnTo>
                  <a:pt x="3186" y="148"/>
                </a:lnTo>
                <a:lnTo>
                  <a:pt x="3186" y="151"/>
                </a:lnTo>
                <a:lnTo>
                  <a:pt x="3186" y="153"/>
                </a:lnTo>
                <a:lnTo>
                  <a:pt x="3187" y="153"/>
                </a:lnTo>
                <a:lnTo>
                  <a:pt x="3187" y="153"/>
                </a:lnTo>
                <a:lnTo>
                  <a:pt x="3188" y="153"/>
                </a:lnTo>
                <a:lnTo>
                  <a:pt x="3188" y="153"/>
                </a:lnTo>
                <a:lnTo>
                  <a:pt x="3189" y="152"/>
                </a:lnTo>
                <a:lnTo>
                  <a:pt x="3189" y="152"/>
                </a:lnTo>
                <a:lnTo>
                  <a:pt x="3190" y="152"/>
                </a:lnTo>
                <a:lnTo>
                  <a:pt x="3190" y="152"/>
                </a:lnTo>
                <a:lnTo>
                  <a:pt x="3191" y="152"/>
                </a:lnTo>
                <a:lnTo>
                  <a:pt x="3191" y="152"/>
                </a:lnTo>
                <a:lnTo>
                  <a:pt x="3192" y="152"/>
                </a:lnTo>
                <a:lnTo>
                  <a:pt x="3192" y="152"/>
                </a:lnTo>
                <a:lnTo>
                  <a:pt x="3192" y="152"/>
                </a:lnTo>
                <a:lnTo>
                  <a:pt x="3193" y="151"/>
                </a:lnTo>
                <a:lnTo>
                  <a:pt x="3194" y="150"/>
                </a:lnTo>
                <a:lnTo>
                  <a:pt x="3194" y="150"/>
                </a:lnTo>
                <a:lnTo>
                  <a:pt x="3194" y="150"/>
                </a:lnTo>
                <a:lnTo>
                  <a:pt x="3195" y="153"/>
                </a:lnTo>
                <a:lnTo>
                  <a:pt x="3195" y="152"/>
                </a:lnTo>
                <a:lnTo>
                  <a:pt x="3196" y="152"/>
                </a:lnTo>
                <a:lnTo>
                  <a:pt x="3196" y="152"/>
                </a:lnTo>
                <a:lnTo>
                  <a:pt x="3197" y="154"/>
                </a:lnTo>
                <a:lnTo>
                  <a:pt x="3197" y="153"/>
                </a:lnTo>
                <a:lnTo>
                  <a:pt x="3198" y="153"/>
                </a:lnTo>
                <a:lnTo>
                  <a:pt x="3198" y="153"/>
                </a:lnTo>
                <a:lnTo>
                  <a:pt x="3199" y="153"/>
                </a:lnTo>
                <a:lnTo>
                  <a:pt x="3199" y="155"/>
                </a:lnTo>
                <a:lnTo>
                  <a:pt x="3200" y="154"/>
                </a:lnTo>
                <a:lnTo>
                  <a:pt x="3200" y="153"/>
                </a:lnTo>
                <a:lnTo>
                  <a:pt x="3200" y="153"/>
                </a:lnTo>
                <a:lnTo>
                  <a:pt x="3201" y="153"/>
                </a:lnTo>
                <a:lnTo>
                  <a:pt x="3201" y="153"/>
                </a:lnTo>
                <a:lnTo>
                  <a:pt x="3202" y="152"/>
                </a:lnTo>
                <a:lnTo>
                  <a:pt x="3202" y="152"/>
                </a:lnTo>
                <a:lnTo>
                  <a:pt x="3203" y="152"/>
                </a:lnTo>
                <a:lnTo>
                  <a:pt x="3203" y="151"/>
                </a:lnTo>
                <a:lnTo>
                  <a:pt x="3204" y="151"/>
                </a:lnTo>
                <a:lnTo>
                  <a:pt x="3204" y="152"/>
                </a:lnTo>
                <a:lnTo>
                  <a:pt x="3205" y="152"/>
                </a:lnTo>
                <a:lnTo>
                  <a:pt x="3205" y="154"/>
                </a:lnTo>
                <a:lnTo>
                  <a:pt x="3206" y="155"/>
                </a:lnTo>
                <a:lnTo>
                  <a:pt x="3206" y="154"/>
                </a:lnTo>
                <a:lnTo>
                  <a:pt x="3207" y="155"/>
                </a:lnTo>
                <a:lnTo>
                  <a:pt x="3207" y="155"/>
                </a:lnTo>
                <a:lnTo>
                  <a:pt x="3208" y="155"/>
                </a:lnTo>
                <a:lnTo>
                  <a:pt x="3208" y="155"/>
                </a:lnTo>
                <a:lnTo>
                  <a:pt x="3209" y="153"/>
                </a:lnTo>
                <a:lnTo>
                  <a:pt x="3209" y="153"/>
                </a:lnTo>
                <a:lnTo>
                  <a:pt x="3209" y="153"/>
                </a:lnTo>
                <a:lnTo>
                  <a:pt x="3210" y="154"/>
                </a:lnTo>
                <a:lnTo>
                  <a:pt x="3210" y="153"/>
                </a:lnTo>
                <a:lnTo>
                  <a:pt x="3211" y="153"/>
                </a:lnTo>
                <a:lnTo>
                  <a:pt x="3211" y="153"/>
                </a:lnTo>
                <a:lnTo>
                  <a:pt x="3212" y="152"/>
                </a:lnTo>
                <a:lnTo>
                  <a:pt x="3212" y="152"/>
                </a:lnTo>
                <a:lnTo>
                  <a:pt x="3213" y="152"/>
                </a:lnTo>
                <a:lnTo>
                  <a:pt x="3213" y="152"/>
                </a:lnTo>
                <a:lnTo>
                  <a:pt x="3214" y="152"/>
                </a:lnTo>
                <a:lnTo>
                  <a:pt x="3214" y="151"/>
                </a:lnTo>
                <a:lnTo>
                  <a:pt x="3215" y="151"/>
                </a:lnTo>
                <a:lnTo>
                  <a:pt x="3215" y="151"/>
                </a:lnTo>
                <a:lnTo>
                  <a:pt x="3216" y="151"/>
                </a:lnTo>
                <a:lnTo>
                  <a:pt x="3216" y="151"/>
                </a:lnTo>
                <a:lnTo>
                  <a:pt x="3217" y="151"/>
                </a:lnTo>
                <a:lnTo>
                  <a:pt x="3217" y="151"/>
                </a:lnTo>
                <a:lnTo>
                  <a:pt x="3217" y="149"/>
                </a:lnTo>
                <a:lnTo>
                  <a:pt x="3218" y="146"/>
                </a:lnTo>
                <a:lnTo>
                  <a:pt x="3218" y="144"/>
                </a:lnTo>
                <a:lnTo>
                  <a:pt x="3219" y="144"/>
                </a:lnTo>
                <a:lnTo>
                  <a:pt x="3219" y="144"/>
                </a:lnTo>
                <a:lnTo>
                  <a:pt x="3220" y="144"/>
                </a:lnTo>
                <a:lnTo>
                  <a:pt x="3220" y="144"/>
                </a:lnTo>
                <a:lnTo>
                  <a:pt x="3221" y="144"/>
                </a:lnTo>
                <a:lnTo>
                  <a:pt x="3221" y="144"/>
                </a:lnTo>
                <a:lnTo>
                  <a:pt x="3222" y="145"/>
                </a:lnTo>
                <a:lnTo>
                  <a:pt x="3222" y="146"/>
                </a:lnTo>
                <a:lnTo>
                  <a:pt x="3223" y="146"/>
                </a:lnTo>
                <a:lnTo>
                  <a:pt x="3223" y="146"/>
                </a:lnTo>
                <a:lnTo>
                  <a:pt x="3223" y="146"/>
                </a:lnTo>
                <a:lnTo>
                  <a:pt x="3224" y="146"/>
                </a:lnTo>
                <a:lnTo>
                  <a:pt x="3225" y="146"/>
                </a:lnTo>
                <a:lnTo>
                  <a:pt x="3225" y="149"/>
                </a:lnTo>
                <a:lnTo>
                  <a:pt x="3226" y="151"/>
                </a:lnTo>
                <a:lnTo>
                  <a:pt x="3226" y="151"/>
                </a:lnTo>
                <a:lnTo>
                  <a:pt x="3226" y="151"/>
                </a:lnTo>
                <a:lnTo>
                  <a:pt x="3227" y="151"/>
                </a:lnTo>
                <a:lnTo>
                  <a:pt x="3227" y="151"/>
                </a:lnTo>
                <a:lnTo>
                  <a:pt x="3228" y="150"/>
                </a:lnTo>
                <a:lnTo>
                  <a:pt x="3228" y="151"/>
                </a:lnTo>
                <a:lnTo>
                  <a:pt x="3229" y="151"/>
                </a:lnTo>
                <a:lnTo>
                  <a:pt x="3229" y="151"/>
                </a:lnTo>
                <a:lnTo>
                  <a:pt x="3230" y="151"/>
                </a:lnTo>
                <a:lnTo>
                  <a:pt x="3230" y="151"/>
                </a:lnTo>
                <a:lnTo>
                  <a:pt x="3231" y="152"/>
                </a:lnTo>
                <a:lnTo>
                  <a:pt x="3231" y="152"/>
                </a:lnTo>
                <a:lnTo>
                  <a:pt x="3232" y="151"/>
                </a:lnTo>
                <a:lnTo>
                  <a:pt x="3232" y="152"/>
                </a:lnTo>
                <a:lnTo>
                  <a:pt x="3232" y="153"/>
                </a:lnTo>
                <a:lnTo>
                  <a:pt x="3233" y="155"/>
                </a:lnTo>
                <a:lnTo>
                  <a:pt x="3234" y="155"/>
                </a:lnTo>
                <a:lnTo>
                  <a:pt x="3234" y="154"/>
                </a:lnTo>
                <a:lnTo>
                  <a:pt x="3235" y="153"/>
                </a:lnTo>
                <a:lnTo>
                  <a:pt x="3235" y="153"/>
                </a:lnTo>
                <a:lnTo>
                  <a:pt x="3235" y="153"/>
                </a:lnTo>
                <a:lnTo>
                  <a:pt x="3236" y="153"/>
                </a:lnTo>
                <a:lnTo>
                  <a:pt x="3236" y="152"/>
                </a:lnTo>
                <a:lnTo>
                  <a:pt x="3237" y="152"/>
                </a:lnTo>
                <a:lnTo>
                  <a:pt x="3237" y="152"/>
                </a:lnTo>
                <a:lnTo>
                  <a:pt x="3238" y="152"/>
                </a:lnTo>
                <a:lnTo>
                  <a:pt x="3238" y="152"/>
                </a:lnTo>
                <a:lnTo>
                  <a:pt x="3239" y="153"/>
                </a:lnTo>
                <a:lnTo>
                  <a:pt x="3239" y="153"/>
                </a:lnTo>
                <a:lnTo>
                  <a:pt x="3240" y="153"/>
                </a:lnTo>
                <a:lnTo>
                  <a:pt x="3240" y="154"/>
                </a:lnTo>
                <a:lnTo>
                  <a:pt x="3240" y="154"/>
                </a:lnTo>
                <a:lnTo>
                  <a:pt x="3241" y="154"/>
                </a:lnTo>
                <a:lnTo>
                  <a:pt x="3241" y="154"/>
                </a:lnTo>
                <a:lnTo>
                  <a:pt x="3242" y="153"/>
                </a:lnTo>
                <a:lnTo>
                  <a:pt x="3243" y="152"/>
                </a:lnTo>
                <a:lnTo>
                  <a:pt x="3243" y="153"/>
                </a:lnTo>
                <a:lnTo>
                  <a:pt x="3243" y="153"/>
                </a:lnTo>
                <a:lnTo>
                  <a:pt x="3244" y="152"/>
                </a:lnTo>
                <a:lnTo>
                  <a:pt x="3244" y="152"/>
                </a:lnTo>
                <a:lnTo>
                  <a:pt x="3245" y="152"/>
                </a:lnTo>
                <a:lnTo>
                  <a:pt x="3245" y="154"/>
                </a:lnTo>
                <a:lnTo>
                  <a:pt x="3246" y="154"/>
                </a:lnTo>
                <a:lnTo>
                  <a:pt x="3246" y="154"/>
                </a:lnTo>
                <a:lnTo>
                  <a:pt x="3247" y="154"/>
                </a:lnTo>
                <a:lnTo>
                  <a:pt x="3247" y="154"/>
                </a:lnTo>
                <a:lnTo>
                  <a:pt x="3248" y="154"/>
                </a:lnTo>
                <a:lnTo>
                  <a:pt x="3248" y="154"/>
                </a:lnTo>
                <a:lnTo>
                  <a:pt x="3249" y="153"/>
                </a:lnTo>
                <a:lnTo>
                  <a:pt x="3249" y="153"/>
                </a:lnTo>
                <a:lnTo>
                  <a:pt x="3249" y="153"/>
                </a:lnTo>
                <a:lnTo>
                  <a:pt x="3250" y="153"/>
                </a:lnTo>
                <a:lnTo>
                  <a:pt x="3250" y="153"/>
                </a:lnTo>
                <a:lnTo>
                  <a:pt x="3251" y="153"/>
                </a:lnTo>
                <a:lnTo>
                  <a:pt x="3251" y="152"/>
                </a:lnTo>
                <a:lnTo>
                  <a:pt x="3252" y="152"/>
                </a:lnTo>
                <a:lnTo>
                  <a:pt x="3252" y="151"/>
                </a:lnTo>
                <a:lnTo>
                  <a:pt x="3253" y="150"/>
                </a:lnTo>
                <a:lnTo>
                  <a:pt x="3253" y="150"/>
                </a:lnTo>
                <a:lnTo>
                  <a:pt x="3254" y="150"/>
                </a:lnTo>
                <a:lnTo>
                  <a:pt x="3254" y="150"/>
                </a:lnTo>
                <a:lnTo>
                  <a:pt x="3255" y="150"/>
                </a:lnTo>
                <a:lnTo>
                  <a:pt x="3255" y="150"/>
                </a:lnTo>
                <a:lnTo>
                  <a:pt x="3256" y="150"/>
                </a:lnTo>
                <a:lnTo>
                  <a:pt x="3256" y="150"/>
                </a:lnTo>
                <a:lnTo>
                  <a:pt x="3257" y="150"/>
                </a:lnTo>
                <a:lnTo>
                  <a:pt x="3257" y="151"/>
                </a:lnTo>
                <a:lnTo>
                  <a:pt x="3258" y="151"/>
                </a:lnTo>
                <a:lnTo>
                  <a:pt x="3258" y="150"/>
                </a:lnTo>
                <a:lnTo>
                  <a:pt x="3258" y="150"/>
                </a:lnTo>
                <a:lnTo>
                  <a:pt x="3259" y="150"/>
                </a:lnTo>
                <a:lnTo>
                  <a:pt x="3259" y="150"/>
                </a:lnTo>
                <a:lnTo>
                  <a:pt x="3260" y="150"/>
                </a:lnTo>
                <a:lnTo>
                  <a:pt x="3260" y="150"/>
                </a:lnTo>
                <a:lnTo>
                  <a:pt x="3261" y="150"/>
                </a:lnTo>
                <a:lnTo>
                  <a:pt x="3261" y="150"/>
                </a:lnTo>
                <a:lnTo>
                  <a:pt x="3262" y="150"/>
                </a:lnTo>
                <a:lnTo>
                  <a:pt x="3262" y="150"/>
                </a:lnTo>
                <a:lnTo>
                  <a:pt x="3263" y="150"/>
                </a:lnTo>
                <a:lnTo>
                  <a:pt x="3263" y="150"/>
                </a:lnTo>
                <a:lnTo>
                  <a:pt x="3263" y="150"/>
                </a:lnTo>
                <a:lnTo>
                  <a:pt x="3264" y="150"/>
                </a:lnTo>
                <a:lnTo>
                  <a:pt x="3265" y="150"/>
                </a:lnTo>
                <a:lnTo>
                  <a:pt x="3265" y="149"/>
                </a:lnTo>
                <a:lnTo>
                  <a:pt x="3266" y="148"/>
                </a:lnTo>
                <a:lnTo>
                  <a:pt x="3266" y="148"/>
                </a:lnTo>
                <a:lnTo>
                  <a:pt x="3266" y="149"/>
                </a:lnTo>
                <a:lnTo>
                  <a:pt x="3267" y="148"/>
                </a:lnTo>
                <a:lnTo>
                  <a:pt x="3267" y="146"/>
                </a:lnTo>
                <a:lnTo>
                  <a:pt x="3268" y="146"/>
                </a:lnTo>
                <a:lnTo>
                  <a:pt x="3268" y="146"/>
                </a:lnTo>
                <a:lnTo>
                  <a:pt x="3269" y="149"/>
                </a:lnTo>
                <a:lnTo>
                  <a:pt x="3269" y="151"/>
                </a:lnTo>
                <a:lnTo>
                  <a:pt x="3270" y="152"/>
                </a:lnTo>
                <a:lnTo>
                  <a:pt x="3270" y="152"/>
                </a:lnTo>
                <a:lnTo>
                  <a:pt x="3271" y="152"/>
                </a:lnTo>
                <a:lnTo>
                  <a:pt x="3271" y="152"/>
                </a:lnTo>
                <a:lnTo>
                  <a:pt x="3272" y="152"/>
                </a:lnTo>
                <a:lnTo>
                  <a:pt x="3272" y="152"/>
                </a:lnTo>
                <a:lnTo>
                  <a:pt x="3272" y="154"/>
                </a:lnTo>
                <a:lnTo>
                  <a:pt x="3273" y="155"/>
                </a:lnTo>
                <a:lnTo>
                  <a:pt x="3274" y="152"/>
                </a:lnTo>
                <a:lnTo>
                  <a:pt x="3274" y="145"/>
                </a:lnTo>
                <a:lnTo>
                  <a:pt x="3275" y="145"/>
                </a:lnTo>
                <a:lnTo>
                  <a:pt x="3275" y="146"/>
                </a:lnTo>
                <a:lnTo>
                  <a:pt x="3275" y="146"/>
                </a:lnTo>
                <a:lnTo>
                  <a:pt x="3276" y="145"/>
                </a:lnTo>
                <a:lnTo>
                  <a:pt x="3276" y="144"/>
                </a:lnTo>
                <a:lnTo>
                  <a:pt x="3277" y="145"/>
                </a:lnTo>
                <a:lnTo>
                  <a:pt x="3277" y="145"/>
                </a:lnTo>
                <a:lnTo>
                  <a:pt x="3278" y="146"/>
                </a:lnTo>
                <a:lnTo>
                  <a:pt x="3278" y="145"/>
                </a:lnTo>
                <a:lnTo>
                  <a:pt x="3279" y="146"/>
                </a:lnTo>
                <a:lnTo>
                  <a:pt x="3279" y="148"/>
                </a:lnTo>
                <a:lnTo>
                  <a:pt x="3280" y="149"/>
                </a:lnTo>
                <a:lnTo>
                  <a:pt x="3280" y="150"/>
                </a:lnTo>
                <a:lnTo>
                  <a:pt x="3280" y="150"/>
                </a:lnTo>
                <a:lnTo>
                  <a:pt x="3281" y="151"/>
                </a:lnTo>
                <a:lnTo>
                  <a:pt x="3281" y="151"/>
                </a:lnTo>
                <a:lnTo>
                  <a:pt x="3282" y="151"/>
                </a:lnTo>
                <a:lnTo>
                  <a:pt x="3283" y="151"/>
                </a:lnTo>
                <a:lnTo>
                  <a:pt x="3283" y="150"/>
                </a:lnTo>
                <a:lnTo>
                  <a:pt x="3283" y="150"/>
                </a:lnTo>
                <a:lnTo>
                  <a:pt x="3284" y="149"/>
                </a:lnTo>
                <a:lnTo>
                  <a:pt x="3284" y="149"/>
                </a:lnTo>
                <a:lnTo>
                  <a:pt x="3285" y="148"/>
                </a:lnTo>
                <a:lnTo>
                  <a:pt x="3285" y="148"/>
                </a:lnTo>
                <a:lnTo>
                  <a:pt x="3286" y="146"/>
                </a:lnTo>
                <a:lnTo>
                  <a:pt x="3286" y="147"/>
                </a:lnTo>
                <a:lnTo>
                  <a:pt x="3287" y="147"/>
                </a:lnTo>
                <a:lnTo>
                  <a:pt x="3287" y="146"/>
                </a:lnTo>
                <a:lnTo>
                  <a:pt x="3288" y="145"/>
                </a:lnTo>
                <a:lnTo>
                  <a:pt x="3288" y="144"/>
                </a:lnTo>
                <a:lnTo>
                  <a:pt x="3289" y="142"/>
                </a:lnTo>
                <a:lnTo>
                  <a:pt x="3289" y="142"/>
                </a:lnTo>
                <a:lnTo>
                  <a:pt x="3289" y="142"/>
                </a:lnTo>
                <a:lnTo>
                  <a:pt x="3290" y="142"/>
                </a:lnTo>
                <a:lnTo>
                  <a:pt x="3290" y="142"/>
                </a:lnTo>
                <a:lnTo>
                  <a:pt x="3291" y="141"/>
                </a:lnTo>
                <a:lnTo>
                  <a:pt x="3291" y="141"/>
                </a:lnTo>
                <a:lnTo>
                  <a:pt x="3292" y="141"/>
                </a:lnTo>
                <a:lnTo>
                  <a:pt x="3292" y="141"/>
                </a:lnTo>
                <a:lnTo>
                  <a:pt x="3293" y="141"/>
                </a:lnTo>
                <a:lnTo>
                  <a:pt x="3293" y="140"/>
                </a:lnTo>
                <a:lnTo>
                  <a:pt x="3294" y="140"/>
                </a:lnTo>
                <a:lnTo>
                  <a:pt x="3294" y="141"/>
                </a:lnTo>
                <a:lnTo>
                  <a:pt x="3295" y="142"/>
                </a:lnTo>
                <a:lnTo>
                  <a:pt x="3295" y="145"/>
                </a:lnTo>
                <a:lnTo>
                  <a:pt x="3296" y="146"/>
                </a:lnTo>
                <a:lnTo>
                  <a:pt x="3296" y="146"/>
                </a:lnTo>
                <a:lnTo>
                  <a:pt x="3297" y="147"/>
                </a:lnTo>
                <a:lnTo>
                  <a:pt x="3297" y="148"/>
                </a:lnTo>
                <a:lnTo>
                  <a:pt x="3298" y="148"/>
                </a:lnTo>
                <a:lnTo>
                  <a:pt x="3298" y="148"/>
                </a:lnTo>
                <a:lnTo>
                  <a:pt x="3298" y="146"/>
                </a:lnTo>
                <a:lnTo>
                  <a:pt x="3299" y="145"/>
                </a:lnTo>
                <a:lnTo>
                  <a:pt x="3299" y="147"/>
                </a:lnTo>
                <a:lnTo>
                  <a:pt x="3300" y="147"/>
                </a:lnTo>
                <a:lnTo>
                  <a:pt x="3300" y="147"/>
                </a:lnTo>
                <a:lnTo>
                  <a:pt x="3301" y="147"/>
                </a:lnTo>
                <a:lnTo>
                  <a:pt x="3301" y="148"/>
                </a:lnTo>
                <a:lnTo>
                  <a:pt x="3302" y="148"/>
                </a:lnTo>
                <a:lnTo>
                  <a:pt x="3302" y="148"/>
                </a:lnTo>
                <a:lnTo>
                  <a:pt x="3303" y="148"/>
                </a:lnTo>
                <a:lnTo>
                  <a:pt x="3303" y="148"/>
                </a:lnTo>
                <a:lnTo>
                  <a:pt x="3303" y="148"/>
                </a:lnTo>
                <a:lnTo>
                  <a:pt x="3304" y="148"/>
                </a:lnTo>
                <a:lnTo>
                  <a:pt x="3305" y="148"/>
                </a:lnTo>
                <a:lnTo>
                  <a:pt x="3305" y="148"/>
                </a:lnTo>
                <a:lnTo>
                  <a:pt x="3306" y="149"/>
                </a:lnTo>
                <a:lnTo>
                  <a:pt x="3306" y="149"/>
                </a:lnTo>
                <a:lnTo>
                  <a:pt x="3306" y="149"/>
                </a:lnTo>
                <a:lnTo>
                  <a:pt x="3307" y="149"/>
                </a:lnTo>
                <a:lnTo>
                  <a:pt x="3307" y="148"/>
                </a:lnTo>
                <a:lnTo>
                  <a:pt x="3308" y="148"/>
                </a:lnTo>
                <a:lnTo>
                  <a:pt x="3308" y="147"/>
                </a:lnTo>
                <a:lnTo>
                  <a:pt x="3309" y="147"/>
                </a:lnTo>
                <a:lnTo>
                  <a:pt x="3309" y="146"/>
                </a:lnTo>
                <a:lnTo>
                  <a:pt x="3310" y="147"/>
                </a:lnTo>
                <a:lnTo>
                  <a:pt x="3310" y="147"/>
                </a:lnTo>
                <a:lnTo>
                  <a:pt x="3311" y="147"/>
                </a:lnTo>
                <a:lnTo>
                  <a:pt x="3311" y="148"/>
                </a:lnTo>
                <a:lnTo>
                  <a:pt x="3312" y="148"/>
                </a:lnTo>
                <a:lnTo>
                  <a:pt x="3312" y="149"/>
                </a:lnTo>
                <a:lnTo>
                  <a:pt x="3312" y="149"/>
                </a:lnTo>
                <a:lnTo>
                  <a:pt x="3313" y="151"/>
                </a:lnTo>
                <a:lnTo>
                  <a:pt x="3314" y="150"/>
                </a:lnTo>
                <a:lnTo>
                  <a:pt x="3314" y="150"/>
                </a:lnTo>
                <a:lnTo>
                  <a:pt x="3315" y="150"/>
                </a:lnTo>
                <a:lnTo>
                  <a:pt x="3315" y="150"/>
                </a:lnTo>
                <a:lnTo>
                  <a:pt x="3315" y="149"/>
                </a:lnTo>
                <a:lnTo>
                  <a:pt x="3316" y="149"/>
                </a:lnTo>
                <a:lnTo>
                  <a:pt x="3316" y="148"/>
                </a:lnTo>
                <a:lnTo>
                  <a:pt x="3317" y="146"/>
                </a:lnTo>
                <a:lnTo>
                  <a:pt x="3317" y="146"/>
                </a:lnTo>
                <a:lnTo>
                  <a:pt x="3318" y="145"/>
                </a:lnTo>
                <a:lnTo>
                  <a:pt x="3318" y="146"/>
                </a:lnTo>
                <a:lnTo>
                  <a:pt x="3319" y="146"/>
                </a:lnTo>
                <a:lnTo>
                  <a:pt x="3319" y="144"/>
                </a:lnTo>
                <a:lnTo>
                  <a:pt x="3320" y="143"/>
                </a:lnTo>
                <a:lnTo>
                  <a:pt x="3320" y="141"/>
                </a:lnTo>
                <a:lnTo>
                  <a:pt x="3321" y="138"/>
                </a:lnTo>
                <a:lnTo>
                  <a:pt x="3321" y="135"/>
                </a:lnTo>
                <a:lnTo>
                  <a:pt x="3321" y="136"/>
                </a:lnTo>
                <a:lnTo>
                  <a:pt x="3322" y="137"/>
                </a:lnTo>
                <a:lnTo>
                  <a:pt x="3323" y="136"/>
                </a:lnTo>
                <a:lnTo>
                  <a:pt x="3323" y="137"/>
                </a:lnTo>
                <a:lnTo>
                  <a:pt x="3324" y="137"/>
                </a:lnTo>
                <a:lnTo>
                  <a:pt x="3324" y="137"/>
                </a:lnTo>
                <a:lnTo>
                  <a:pt x="3324" y="137"/>
                </a:lnTo>
                <a:lnTo>
                  <a:pt x="3325" y="137"/>
                </a:lnTo>
                <a:lnTo>
                  <a:pt x="3325" y="137"/>
                </a:lnTo>
                <a:lnTo>
                  <a:pt x="3326" y="136"/>
                </a:lnTo>
                <a:lnTo>
                  <a:pt x="3326" y="136"/>
                </a:lnTo>
                <a:lnTo>
                  <a:pt x="3327" y="136"/>
                </a:lnTo>
                <a:lnTo>
                  <a:pt x="3327" y="136"/>
                </a:lnTo>
                <a:lnTo>
                  <a:pt x="3328" y="136"/>
                </a:lnTo>
                <a:lnTo>
                  <a:pt x="3328" y="136"/>
                </a:lnTo>
                <a:lnTo>
                  <a:pt x="3329" y="136"/>
                </a:lnTo>
                <a:lnTo>
                  <a:pt x="3329" y="135"/>
                </a:lnTo>
                <a:lnTo>
                  <a:pt x="3329" y="135"/>
                </a:lnTo>
                <a:lnTo>
                  <a:pt x="3330" y="134"/>
                </a:lnTo>
                <a:lnTo>
                  <a:pt x="3330" y="134"/>
                </a:lnTo>
                <a:lnTo>
                  <a:pt x="3331" y="134"/>
                </a:lnTo>
                <a:lnTo>
                  <a:pt x="3332" y="133"/>
                </a:lnTo>
                <a:lnTo>
                  <a:pt x="3332" y="133"/>
                </a:lnTo>
                <a:lnTo>
                  <a:pt x="3332" y="132"/>
                </a:lnTo>
                <a:lnTo>
                  <a:pt x="3333" y="132"/>
                </a:lnTo>
                <a:lnTo>
                  <a:pt x="3333" y="129"/>
                </a:lnTo>
                <a:lnTo>
                  <a:pt x="3334" y="127"/>
                </a:lnTo>
                <a:lnTo>
                  <a:pt x="3334" y="124"/>
                </a:lnTo>
                <a:lnTo>
                  <a:pt x="3335" y="123"/>
                </a:lnTo>
                <a:lnTo>
                  <a:pt x="3335" y="123"/>
                </a:lnTo>
                <a:lnTo>
                  <a:pt x="3336" y="123"/>
                </a:lnTo>
                <a:lnTo>
                  <a:pt x="3336" y="124"/>
                </a:lnTo>
                <a:lnTo>
                  <a:pt x="3337" y="124"/>
                </a:lnTo>
                <a:lnTo>
                  <a:pt x="3337" y="125"/>
                </a:lnTo>
                <a:lnTo>
                  <a:pt x="3338" y="126"/>
                </a:lnTo>
                <a:lnTo>
                  <a:pt x="3338" y="126"/>
                </a:lnTo>
                <a:lnTo>
                  <a:pt x="3338" y="130"/>
                </a:lnTo>
                <a:lnTo>
                  <a:pt x="3339" y="131"/>
                </a:lnTo>
                <a:lnTo>
                  <a:pt x="3339" y="132"/>
                </a:lnTo>
                <a:lnTo>
                  <a:pt x="3340" y="129"/>
                </a:lnTo>
                <a:lnTo>
                  <a:pt x="3340" y="126"/>
                </a:lnTo>
                <a:lnTo>
                  <a:pt x="3341" y="124"/>
                </a:lnTo>
                <a:lnTo>
                  <a:pt x="3341" y="123"/>
                </a:lnTo>
                <a:lnTo>
                  <a:pt x="3342" y="122"/>
                </a:lnTo>
                <a:lnTo>
                  <a:pt x="3342" y="122"/>
                </a:lnTo>
                <a:lnTo>
                  <a:pt x="3343" y="122"/>
                </a:lnTo>
                <a:lnTo>
                  <a:pt x="3343" y="124"/>
                </a:lnTo>
                <a:lnTo>
                  <a:pt x="3344" y="126"/>
                </a:lnTo>
                <a:lnTo>
                  <a:pt x="3344" y="126"/>
                </a:lnTo>
                <a:lnTo>
                  <a:pt x="3345" y="127"/>
                </a:lnTo>
                <a:lnTo>
                  <a:pt x="3345" y="129"/>
                </a:lnTo>
                <a:lnTo>
                  <a:pt x="3346" y="131"/>
                </a:lnTo>
                <a:lnTo>
                  <a:pt x="3346" y="131"/>
                </a:lnTo>
                <a:lnTo>
                  <a:pt x="3346" y="130"/>
                </a:lnTo>
                <a:lnTo>
                  <a:pt x="3347" y="129"/>
                </a:lnTo>
                <a:lnTo>
                  <a:pt x="3347" y="128"/>
                </a:lnTo>
                <a:lnTo>
                  <a:pt x="3348" y="127"/>
                </a:lnTo>
                <a:lnTo>
                  <a:pt x="3348" y="127"/>
                </a:lnTo>
                <a:lnTo>
                  <a:pt x="3349" y="127"/>
                </a:lnTo>
                <a:lnTo>
                  <a:pt x="3349" y="127"/>
                </a:lnTo>
                <a:lnTo>
                  <a:pt x="3350" y="127"/>
                </a:lnTo>
                <a:lnTo>
                  <a:pt x="3350" y="127"/>
                </a:lnTo>
                <a:lnTo>
                  <a:pt x="3351" y="126"/>
                </a:lnTo>
                <a:lnTo>
                  <a:pt x="3351" y="124"/>
                </a:lnTo>
                <a:lnTo>
                  <a:pt x="3352" y="121"/>
                </a:lnTo>
                <a:lnTo>
                  <a:pt x="3352" y="119"/>
                </a:lnTo>
                <a:lnTo>
                  <a:pt x="3352" y="116"/>
                </a:lnTo>
                <a:lnTo>
                  <a:pt x="3353" y="114"/>
                </a:lnTo>
                <a:lnTo>
                  <a:pt x="3354" y="105"/>
                </a:lnTo>
                <a:lnTo>
                  <a:pt x="3354" y="101"/>
                </a:lnTo>
                <a:lnTo>
                  <a:pt x="3355" y="100"/>
                </a:lnTo>
                <a:lnTo>
                  <a:pt x="3355" y="99"/>
                </a:lnTo>
                <a:lnTo>
                  <a:pt x="3355" y="100"/>
                </a:lnTo>
                <a:lnTo>
                  <a:pt x="3356" y="101"/>
                </a:lnTo>
                <a:lnTo>
                  <a:pt x="3356" y="101"/>
                </a:lnTo>
                <a:lnTo>
                  <a:pt x="3357" y="101"/>
                </a:lnTo>
                <a:lnTo>
                  <a:pt x="3357" y="100"/>
                </a:lnTo>
                <a:lnTo>
                  <a:pt x="3358" y="101"/>
                </a:lnTo>
                <a:lnTo>
                  <a:pt x="3358" y="101"/>
                </a:lnTo>
                <a:lnTo>
                  <a:pt x="3359" y="98"/>
                </a:lnTo>
                <a:lnTo>
                  <a:pt x="3359" y="97"/>
                </a:lnTo>
                <a:lnTo>
                  <a:pt x="3360" y="98"/>
                </a:lnTo>
                <a:lnTo>
                  <a:pt x="3360" y="102"/>
                </a:lnTo>
                <a:lnTo>
                  <a:pt x="3361" y="104"/>
                </a:lnTo>
                <a:lnTo>
                  <a:pt x="3361" y="108"/>
                </a:lnTo>
                <a:lnTo>
                  <a:pt x="3361" y="114"/>
                </a:lnTo>
                <a:lnTo>
                  <a:pt x="3362" y="113"/>
                </a:lnTo>
                <a:lnTo>
                  <a:pt x="3363" y="110"/>
                </a:lnTo>
                <a:lnTo>
                  <a:pt x="3363" y="107"/>
                </a:lnTo>
                <a:lnTo>
                  <a:pt x="3364" y="106"/>
                </a:lnTo>
                <a:lnTo>
                  <a:pt x="3364" y="112"/>
                </a:lnTo>
                <a:lnTo>
                  <a:pt x="3364" y="114"/>
                </a:lnTo>
                <a:lnTo>
                  <a:pt x="3365" y="116"/>
                </a:lnTo>
                <a:lnTo>
                  <a:pt x="3365" y="117"/>
                </a:lnTo>
                <a:lnTo>
                  <a:pt x="3366" y="121"/>
                </a:lnTo>
                <a:lnTo>
                  <a:pt x="3366" y="118"/>
                </a:lnTo>
                <a:lnTo>
                  <a:pt x="3367" y="113"/>
                </a:lnTo>
                <a:lnTo>
                  <a:pt x="3367" y="109"/>
                </a:lnTo>
                <a:lnTo>
                  <a:pt x="3368" y="107"/>
                </a:lnTo>
                <a:lnTo>
                  <a:pt x="3368" y="107"/>
                </a:lnTo>
                <a:lnTo>
                  <a:pt x="3369" y="110"/>
                </a:lnTo>
                <a:lnTo>
                  <a:pt x="3369" y="111"/>
                </a:lnTo>
                <a:lnTo>
                  <a:pt x="3369" y="114"/>
                </a:lnTo>
                <a:lnTo>
                  <a:pt x="3370" y="115"/>
                </a:lnTo>
                <a:lnTo>
                  <a:pt x="3370" y="115"/>
                </a:lnTo>
                <a:lnTo>
                  <a:pt x="3371" y="115"/>
                </a:lnTo>
                <a:lnTo>
                  <a:pt x="3372" y="115"/>
                </a:lnTo>
                <a:lnTo>
                  <a:pt x="3372" y="115"/>
                </a:lnTo>
                <a:lnTo>
                  <a:pt x="3372" y="114"/>
                </a:lnTo>
                <a:lnTo>
                  <a:pt x="3373" y="112"/>
                </a:lnTo>
                <a:lnTo>
                  <a:pt x="3373" y="112"/>
                </a:lnTo>
                <a:lnTo>
                  <a:pt x="3374" y="111"/>
                </a:lnTo>
                <a:lnTo>
                  <a:pt x="3374" y="112"/>
                </a:lnTo>
                <a:lnTo>
                  <a:pt x="3375" y="112"/>
                </a:lnTo>
                <a:lnTo>
                  <a:pt x="3375" y="112"/>
                </a:lnTo>
                <a:lnTo>
                  <a:pt x="3376" y="112"/>
                </a:lnTo>
                <a:lnTo>
                  <a:pt x="3376" y="114"/>
                </a:lnTo>
                <a:lnTo>
                  <a:pt x="3377" y="115"/>
                </a:lnTo>
                <a:lnTo>
                  <a:pt x="3377" y="116"/>
                </a:lnTo>
                <a:lnTo>
                  <a:pt x="3378" y="116"/>
                </a:lnTo>
                <a:lnTo>
                  <a:pt x="3378" y="120"/>
                </a:lnTo>
                <a:lnTo>
                  <a:pt x="3378" y="125"/>
                </a:lnTo>
                <a:lnTo>
                  <a:pt x="3379" y="129"/>
                </a:lnTo>
                <a:lnTo>
                  <a:pt x="3379" y="130"/>
                </a:lnTo>
                <a:lnTo>
                  <a:pt x="3380" y="131"/>
                </a:lnTo>
                <a:lnTo>
                  <a:pt x="3380" y="132"/>
                </a:lnTo>
                <a:lnTo>
                  <a:pt x="3381" y="132"/>
                </a:lnTo>
                <a:lnTo>
                  <a:pt x="3381" y="133"/>
                </a:lnTo>
                <a:lnTo>
                  <a:pt x="3382" y="134"/>
                </a:lnTo>
                <a:lnTo>
                  <a:pt x="3382" y="134"/>
                </a:lnTo>
                <a:lnTo>
                  <a:pt x="3383" y="133"/>
                </a:lnTo>
                <a:lnTo>
                  <a:pt x="3383" y="131"/>
                </a:lnTo>
                <a:lnTo>
                  <a:pt x="3384" y="128"/>
                </a:lnTo>
                <a:lnTo>
                  <a:pt x="3384" y="129"/>
                </a:lnTo>
                <a:lnTo>
                  <a:pt x="3385" y="129"/>
                </a:lnTo>
                <a:lnTo>
                  <a:pt x="3385" y="130"/>
                </a:lnTo>
                <a:lnTo>
                  <a:pt x="3386" y="131"/>
                </a:lnTo>
                <a:lnTo>
                  <a:pt x="3386" y="134"/>
                </a:lnTo>
                <a:lnTo>
                  <a:pt x="3387" y="135"/>
                </a:lnTo>
                <a:lnTo>
                  <a:pt x="3387" y="134"/>
                </a:lnTo>
                <a:lnTo>
                  <a:pt x="3387" y="134"/>
                </a:lnTo>
                <a:lnTo>
                  <a:pt x="3388" y="135"/>
                </a:lnTo>
                <a:lnTo>
                  <a:pt x="3388" y="138"/>
                </a:lnTo>
                <a:lnTo>
                  <a:pt x="3389" y="139"/>
                </a:lnTo>
                <a:lnTo>
                  <a:pt x="3389" y="140"/>
                </a:lnTo>
                <a:lnTo>
                  <a:pt x="3390" y="142"/>
                </a:lnTo>
                <a:lnTo>
                  <a:pt x="3390" y="144"/>
                </a:lnTo>
                <a:lnTo>
                  <a:pt x="3391" y="145"/>
                </a:lnTo>
                <a:lnTo>
                  <a:pt x="3391" y="145"/>
                </a:lnTo>
                <a:lnTo>
                  <a:pt x="3392" y="146"/>
                </a:lnTo>
                <a:lnTo>
                  <a:pt x="3392" y="146"/>
                </a:lnTo>
                <a:lnTo>
                  <a:pt x="3392" y="147"/>
                </a:lnTo>
                <a:lnTo>
                  <a:pt x="3393" y="147"/>
                </a:lnTo>
                <a:lnTo>
                  <a:pt x="3394" y="147"/>
                </a:lnTo>
                <a:lnTo>
                  <a:pt x="3394" y="147"/>
                </a:lnTo>
                <a:lnTo>
                  <a:pt x="3395" y="147"/>
                </a:lnTo>
                <a:lnTo>
                  <a:pt x="3395" y="147"/>
                </a:lnTo>
                <a:lnTo>
                  <a:pt x="3395" y="147"/>
                </a:lnTo>
                <a:lnTo>
                  <a:pt x="3396" y="147"/>
                </a:lnTo>
                <a:lnTo>
                  <a:pt x="3396" y="147"/>
                </a:lnTo>
                <a:lnTo>
                  <a:pt x="3397" y="147"/>
                </a:lnTo>
                <a:lnTo>
                  <a:pt x="3397" y="147"/>
                </a:lnTo>
                <a:lnTo>
                  <a:pt x="3398" y="148"/>
                </a:lnTo>
                <a:lnTo>
                  <a:pt x="3398" y="148"/>
                </a:lnTo>
                <a:lnTo>
                  <a:pt x="3399" y="148"/>
                </a:lnTo>
                <a:lnTo>
                  <a:pt x="3399" y="148"/>
                </a:lnTo>
                <a:lnTo>
                  <a:pt x="3400" y="148"/>
                </a:lnTo>
                <a:lnTo>
                  <a:pt x="3400" y="148"/>
                </a:lnTo>
                <a:lnTo>
                  <a:pt x="3401" y="147"/>
                </a:lnTo>
                <a:lnTo>
                  <a:pt x="3401" y="147"/>
                </a:lnTo>
                <a:lnTo>
                  <a:pt x="3401" y="148"/>
                </a:lnTo>
                <a:lnTo>
                  <a:pt x="3402" y="148"/>
                </a:lnTo>
                <a:lnTo>
                  <a:pt x="3403" y="148"/>
                </a:lnTo>
                <a:lnTo>
                  <a:pt x="3403" y="147"/>
                </a:lnTo>
                <a:lnTo>
                  <a:pt x="3404" y="148"/>
                </a:lnTo>
                <a:lnTo>
                  <a:pt x="3404" y="148"/>
                </a:lnTo>
                <a:lnTo>
                  <a:pt x="3404" y="147"/>
                </a:lnTo>
                <a:lnTo>
                  <a:pt x="3405" y="146"/>
                </a:lnTo>
                <a:lnTo>
                  <a:pt x="3405" y="146"/>
                </a:lnTo>
                <a:lnTo>
                  <a:pt x="3406" y="146"/>
                </a:lnTo>
                <a:lnTo>
                  <a:pt x="3406" y="145"/>
                </a:lnTo>
                <a:lnTo>
                  <a:pt x="3407" y="145"/>
                </a:lnTo>
                <a:lnTo>
                  <a:pt x="3407" y="146"/>
                </a:lnTo>
                <a:lnTo>
                  <a:pt x="3408" y="146"/>
                </a:lnTo>
                <a:lnTo>
                  <a:pt x="3408" y="146"/>
                </a:lnTo>
                <a:lnTo>
                  <a:pt x="3409" y="145"/>
                </a:lnTo>
                <a:lnTo>
                  <a:pt x="3409" y="143"/>
                </a:lnTo>
                <a:lnTo>
                  <a:pt x="3410" y="143"/>
                </a:lnTo>
                <a:lnTo>
                  <a:pt x="3410" y="143"/>
                </a:lnTo>
                <a:lnTo>
                  <a:pt x="3410" y="143"/>
                </a:lnTo>
                <a:lnTo>
                  <a:pt x="3411" y="142"/>
                </a:lnTo>
                <a:lnTo>
                  <a:pt x="3412" y="142"/>
                </a:lnTo>
                <a:lnTo>
                  <a:pt x="3412" y="142"/>
                </a:lnTo>
                <a:lnTo>
                  <a:pt x="3412" y="143"/>
                </a:lnTo>
                <a:lnTo>
                  <a:pt x="3413" y="144"/>
                </a:lnTo>
                <a:lnTo>
                  <a:pt x="3413" y="144"/>
                </a:lnTo>
                <a:lnTo>
                  <a:pt x="3414" y="144"/>
                </a:lnTo>
                <a:lnTo>
                  <a:pt x="3414" y="144"/>
                </a:lnTo>
                <a:lnTo>
                  <a:pt x="3415" y="144"/>
                </a:lnTo>
                <a:lnTo>
                  <a:pt x="3415" y="144"/>
                </a:lnTo>
                <a:lnTo>
                  <a:pt x="3416" y="144"/>
                </a:lnTo>
                <a:lnTo>
                  <a:pt x="3416" y="144"/>
                </a:lnTo>
                <a:lnTo>
                  <a:pt x="3417" y="144"/>
                </a:lnTo>
                <a:lnTo>
                  <a:pt x="3417" y="143"/>
                </a:lnTo>
                <a:lnTo>
                  <a:pt x="3418" y="143"/>
                </a:lnTo>
                <a:lnTo>
                  <a:pt x="3418" y="143"/>
                </a:lnTo>
                <a:lnTo>
                  <a:pt x="3418" y="143"/>
                </a:lnTo>
                <a:lnTo>
                  <a:pt x="3419" y="143"/>
                </a:lnTo>
                <a:lnTo>
                  <a:pt x="3419" y="142"/>
                </a:lnTo>
                <a:lnTo>
                  <a:pt x="3420" y="142"/>
                </a:lnTo>
                <a:lnTo>
                  <a:pt x="3421" y="142"/>
                </a:lnTo>
                <a:lnTo>
                  <a:pt x="3421" y="142"/>
                </a:lnTo>
                <a:lnTo>
                  <a:pt x="3421" y="142"/>
                </a:lnTo>
                <a:lnTo>
                  <a:pt x="3422" y="145"/>
                </a:lnTo>
                <a:lnTo>
                  <a:pt x="3422" y="146"/>
                </a:lnTo>
                <a:lnTo>
                  <a:pt x="3423" y="147"/>
                </a:lnTo>
                <a:lnTo>
                  <a:pt x="3423" y="147"/>
                </a:lnTo>
                <a:lnTo>
                  <a:pt x="3424" y="146"/>
                </a:lnTo>
                <a:lnTo>
                  <a:pt x="3424" y="144"/>
                </a:lnTo>
                <a:lnTo>
                  <a:pt x="3425" y="142"/>
                </a:lnTo>
                <a:lnTo>
                  <a:pt x="3425" y="142"/>
                </a:lnTo>
                <a:lnTo>
                  <a:pt x="3426" y="142"/>
                </a:lnTo>
                <a:lnTo>
                  <a:pt x="3426" y="142"/>
                </a:lnTo>
                <a:lnTo>
                  <a:pt x="3427" y="141"/>
                </a:lnTo>
                <a:lnTo>
                  <a:pt x="3427" y="141"/>
                </a:lnTo>
                <a:lnTo>
                  <a:pt x="3427" y="143"/>
                </a:lnTo>
                <a:lnTo>
                  <a:pt x="3428" y="140"/>
                </a:lnTo>
                <a:lnTo>
                  <a:pt x="3428" y="135"/>
                </a:lnTo>
                <a:lnTo>
                  <a:pt x="3429" y="135"/>
                </a:lnTo>
                <a:lnTo>
                  <a:pt x="3429" y="135"/>
                </a:lnTo>
                <a:lnTo>
                  <a:pt x="3430" y="136"/>
                </a:lnTo>
                <a:lnTo>
                  <a:pt x="3430" y="137"/>
                </a:lnTo>
                <a:lnTo>
                  <a:pt x="3431" y="139"/>
                </a:lnTo>
                <a:lnTo>
                  <a:pt x="3431" y="136"/>
                </a:lnTo>
                <a:lnTo>
                  <a:pt x="3432" y="136"/>
                </a:lnTo>
                <a:lnTo>
                  <a:pt x="3432" y="134"/>
                </a:lnTo>
                <a:lnTo>
                  <a:pt x="3433" y="131"/>
                </a:lnTo>
                <a:lnTo>
                  <a:pt x="3433" y="129"/>
                </a:lnTo>
                <a:lnTo>
                  <a:pt x="3434" y="130"/>
                </a:lnTo>
                <a:lnTo>
                  <a:pt x="3434" y="129"/>
                </a:lnTo>
                <a:lnTo>
                  <a:pt x="3435" y="128"/>
                </a:lnTo>
                <a:lnTo>
                  <a:pt x="3435" y="128"/>
                </a:lnTo>
                <a:lnTo>
                  <a:pt x="3435" y="129"/>
                </a:lnTo>
                <a:lnTo>
                  <a:pt x="3436" y="129"/>
                </a:lnTo>
                <a:lnTo>
                  <a:pt x="3436" y="128"/>
                </a:lnTo>
                <a:lnTo>
                  <a:pt x="3437" y="129"/>
                </a:lnTo>
                <a:lnTo>
                  <a:pt x="3437" y="129"/>
                </a:lnTo>
                <a:lnTo>
                  <a:pt x="3438" y="130"/>
                </a:lnTo>
                <a:lnTo>
                  <a:pt x="3438" y="135"/>
                </a:lnTo>
                <a:lnTo>
                  <a:pt x="3439" y="142"/>
                </a:lnTo>
                <a:lnTo>
                  <a:pt x="3439" y="146"/>
                </a:lnTo>
                <a:lnTo>
                  <a:pt x="3440" y="149"/>
                </a:lnTo>
                <a:lnTo>
                  <a:pt x="3440" y="149"/>
                </a:lnTo>
                <a:lnTo>
                  <a:pt x="3441" y="149"/>
                </a:lnTo>
                <a:lnTo>
                  <a:pt x="3441" y="149"/>
                </a:lnTo>
                <a:lnTo>
                  <a:pt x="3441" y="148"/>
                </a:lnTo>
                <a:lnTo>
                  <a:pt x="3442" y="146"/>
                </a:lnTo>
                <a:lnTo>
                  <a:pt x="3443" y="145"/>
                </a:lnTo>
                <a:lnTo>
                  <a:pt x="3443" y="143"/>
                </a:lnTo>
                <a:lnTo>
                  <a:pt x="3444" y="139"/>
                </a:lnTo>
                <a:lnTo>
                  <a:pt x="3444" y="137"/>
                </a:lnTo>
                <a:lnTo>
                  <a:pt x="3444" y="139"/>
                </a:lnTo>
                <a:lnTo>
                  <a:pt x="3445" y="141"/>
                </a:lnTo>
                <a:lnTo>
                  <a:pt x="3445" y="142"/>
                </a:lnTo>
                <a:lnTo>
                  <a:pt x="3446" y="142"/>
                </a:lnTo>
                <a:lnTo>
                  <a:pt x="3446" y="143"/>
                </a:lnTo>
                <a:lnTo>
                  <a:pt x="3447" y="144"/>
                </a:lnTo>
                <a:lnTo>
                  <a:pt x="3447" y="145"/>
                </a:lnTo>
                <a:lnTo>
                  <a:pt x="3448" y="145"/>
                </a:lnTo>
                <a:lnTo>
                  <a:pt x="3448" y="145"/>
                </a:lnTo>
                <a:lnTo>
                  <a:pt x="3449" y="145"/>
                </a:lnTo>
                <a:lnTo>
                  <a:pt x="3449" y="147"/>
                </a:lnTo>
                <a:lnTo>
                  <a:pt x="3450" y="149"/>
                </a:lnTo>
                <a:lnTo>
                  <a:pt x="3450" y="149"/>
                </a:lnTo>
                <a:lnTo>
                  <a:pt x="3450" y="148"/>
                </a:lnTo>
                <a:lnTo>
                  <a:pt x="3451" y="148"/>
                </a:lnTo>
                <a:lnTo>
                  <a:pt x="3452" y="148"/>
                </a:lnTo>
                <a:lnTo>
                  <a:pt x="3452" y="146"/>
                </a:lnTo>
                <a:lnTo>
                  <a:pt x="3453" y="146"/>
                </a:lnTo>
                <a:lnTo>
                  <a:pt x="3453" y="147"/>
                </a:lnTo>
                <a:lnTo>
                  <a:pt x="3453" y="148"/>
                </a:lnTo>
                <a:lnTo>
                  <a:pt x="3454" y="149"/>
                </a:lnTo>
                <a:lnTo>
                  <a:pt x="3454" y="149"/>
                </a:lnTo>
                <a:lnTo>
                  <a:pt x="3455" y="148"/>
                </a:lnTo>
                <a:lnTo>
                  <a:pt x="3455" y="147"/>
                </a:lnTo>
                <a:lnTo>
                  <a:pt x="3456" y="149"/>
                </a:lnTo>
                <a:lnTo>
                  <a:pt x="3456" y="150"/>
                </a:lnTo>
                <a:lnTo>
                  <a:pt x="3457" y="150"/>
                </a:lnTo>
                <a:lnTo>
                  <a:pt x="3457" y="152"/>
                </a:lnTo>
                <a:lnTo>
                  <a:pt x="3458" y="154"/>
                </a:lnTo>
                <a:lnTo>
                  <a:pt x="3458" y="154"/>
                </a:lnTo>
                <a:lnTo>
                  <a:pt x="3458" y="155"/>
                </a:lnTo>
                <a:lnTo>
                  <a:pt x="3459" y="154"/>
                </a:lnTo>
                <a:lnTo>
                  <a:pt x="3459" y="153"/>
                </a:lnTo>
                <a:lnTo>
                  <a:pt x="3460" y="153"/>
                </a:lnTo>
                <a:lnTo>
                  <a:pt x="3461" y="153"/>
                </a:lnTo>
                <a:lnTo>
                  <a:pt x="3461" y="153"/>
                </a:lnTo>
                <a:lnTo>
                  <a:pt x="3461" y="153"/>
                </a:lnTo>
                <a:lnTo>
                  <a:pt x="3462" y="153"/>
                </a:lnTo>
                <a:lnTo>
                  <a:pt x="3462" y="153"/>
                </a:lnTo>
                <a:lnTo>
                  <a:pt x="3463" y="153"/>
                </a:lnTo>
                <a:lnTo>
                  <a:pt x="3463" y="153"/>
                </a:lnTo>
                <a:lnTo>
                  <a:pt x="3464" y="153"/>
                </a:lnTo>
                <a:lnTo>
                  <a:pt x="3464" y="153"/>
                </a:lnTo>
                <a:lnTo>
                  <a:pt x="3465" y="154"/>
                </a:lnTo>
                <a:lnTo>
                  <a:pt x="3465" y="152"/>
                </a:lnTo>
                <a:lnTo>
                  <a:pt x="3466" y="150"/>
                </a:lnTo>
                <a:lnTo>
                  <a:pt x="3466" y="150"/>
                </a:lnTo>
                <a:lnTo>
                  <a:pt x="3467" y="150"/>
                </a:lnTo>
                <a:lnTo>
                  <a:pt x="3467" y="151"/>
                </a:lnTo>
                <a:lnTo>
                  <a:pt x="3467" y="151"/>
                </a:lnTo>
                <a:lnTo>
                  <a:pt x="3468" y="151"/>
                </a:lnTo>
                <a:lnTo>
                  <a:pt x="3468" y="151"/>
                </a:lnTo>
                <a:lnTo>
                  <a:pt x="3469" y="151"/>
                </a:lnTo>
                <a:lnTo>
                  <a:pt x="3469" y="150"/>
                </a:lnTo>
                <a:lnTo>
                  <a:pt x="3470" y="150"/>
                </a:lnTo>
                <a:lnTo>
                  <a:pt x="3470" y="147"/>
                </a:lnTo>
                <a:lnTo>
                  <a:pt x="3471" y="147"/>
                </a:lnTo>
                <a:lnTo>
                  <a:pt x="3471" y="148"/>
                </a:lnTo>
                <a:lnTo>
                  <a:pt x="3472" y="148"/>
                </a:lnTo>
                <a:lnTo>
                  <a:pt x="3472" y="149"/>
                </a:lnTo>
                <a:lnTo>
                  <a:pt x="3473" y="149"/>
                </a:lnTo>
                <a:lnTo>
                  <a:pt x="3473" y="149"/>
                </a:lnTo>
                <a:lnTo>
                  <a:pt x="3474" y="149"/>
                </a:lnTo>
                <a:lnTo>
                  <a:pt x="3474" y="149"/>
                </a:lnTo>
                <a:lnTo>
                  <a:pt x="3475" y="148"/>
                </a:lnTo>
                <a:lnTo>
                  <a:pt x="3475" y="146"/>
                </a:lnTo>
                <a:lnTo>
                  <a:pt x="3475" y="146"/>
                </a:lnTo>
                <a:lnTo>
                  <a:pt x="3476" y="145"/>
                </a:lnTo>
                <a:lnTo>
                  <a:pt x="3476" y="146"/>
                </a:lnTo>
                <a:lnTo>
                  <a:pt x="3477" y="146"/>
                </a:lnTo>
                <a:lnTo>
                  <a:pt x="3477" y="144"/>
                </a:lnTo>
                <a:lnTo>
                  <a:pt x="3478" y="143"/>
                </a:lnTo>
                <a:lnTo>
                  <a:pt x="3478" y="144"/>
                </a:lnTo>
                <a:lnTo>
                  <a:pt x="3479" y="144"/>
                </a:lnTo>
                <a:lnTo>
                  <a:pt x="3479" y="146"/>
                </a:lnTo>
                <a:lnTo>
                  <a:pt x="3480" y="146"/>
                </a:lnTo>
                <a:lnTo>
                  <a:pt x="3480" y="148"/>
                </a:lnTo>
                <a:lnTo>
                  <a:pt x="3481" y="148"/>
                </a:lnTo>
                <a:lnTo>
                  <a:pt x="3481" y="148"/>
                </a:lnTo>
                <a:lnTo>
                  <a:pt x="3481" y="148"/>
                </a:lnTo>
                <a:lnTo>
                  <a:pt x="3482" y="148"/>
                </a:lnTo>
                <a:lnTo>
                  <a:pt x="3483" y="148"/>
                </a:lnTo>
                <a:lnTo>
                  <a:pt x="3483" y="148"/>
                </a:lnTo>
                <a:lnTo>
                  <a:pt x="3484" y="148"/>
                </a:lnTo>
                <a:lnTo>
                  <a:pt x="3484" y="147"/>
                </a:lnTo>
                <a:lnTo>
                  <a:pt x="3484" y="147"/>
                </a:lnTo>
                <a:lnTo>
                  <a:pt x="3485" y="147"/>
                </a:lnTo>
                <a:lnTo>
                  <a:pt x="3485" y="147"/>
                </a:lnTo>
                <a:lnTo>
                  <a:pt x="3486" y="147"/>
                </a:lnTo>
                <a:lnTo>
                  <a:pt x="3486" y="147"/>
                </a:lnTo>
                <a:lnTo>
                  <a:pt x="3487" y="147"/>
                </a:lnTo>
                <a:lnTo>
                  <a:pt x="3487" y="147"/>
                </a:lnTo>
                <a:lnTo>
                  <a:pt x="3488" y="147"/>
                </a:lnTo>
                <a:lnTo>
                  <a:pt x="3488" y="147"/>
                </a:lnTo>
                <a:lnTo>
                  <a:pt x="3489" y="148"/>
                </a:lnTo>
                <a:lnTo>
                  <a:pt x="3489" y="149"/>
                </a:lnTo>
                <a:lnTo>
                  <a:pt x="3490" y="150"/>
                </a:lnTo>
                <a:lnTo>
                  <a:pt x="3490" y="150"/>
                </a:lnTo>
                <a:lnTo>
                  <a:pt x="3490" y="149"/>
                </a:lnTo>
                <a:lnTo>
                  <a:pt x="3491" y="149"/>
                </a:lnTo>
                <a:lnTo>
                  <a:pt x="3492" y="149"/>
                </a:lnTo>
                <a:lnTo>
                  <a:pt x="3492" y="149"/>
                </a:lnTo>
                <a:lnTo>
                  <a:pt x="3493" y="148"/>
                </a:lnTo>
                <a:lnTo>
                  <a:pt x="3493" y="150"/>
                </a:lnTo>
                <a:lnTo>
                  <a:pt x="3493" y="154"/>
                </a:lnTo>
                <a:lnTo>
                  <a:pt x="3494" y="155"/>
                </a:lnTo>
                <a:lnTo>
                  <a:pt x="3494" y="154"/>
                </a:lnTo>
                <a:lnTo>
                  <a:pt x="3495" y="154"/>
                </a:lnTo>
                <a:lnTo>
                  <a:pt x="3495" y="151"/>
                </a:lnTo>
                <a:lnTo>
                  <a:pt x="3496" y="149"/>
                </a:lnTo>
                <a:lnTo>
                  <a:pt x="3496" y="149"/>
                </a:lnTo>
                <a:lnTo>
                  <a:pt x="3497" y="148"/>
                </a:lnTo>
                <a:lnTo>
                  <a:pt x="3497" y="148"/>
                </a:lnTo>
                <a:lnTo>
                  <a:pt x="3498" y="146"/>
                </a:lnTo>
                <a:lnTo>
                  <a:pt x="3498" y="145"/>
                </a:lnTo>
                <a:lnTo>
                  <a:pt x="3498" y="144"/>
                </a:lnTo>
                <a:lnTo>
                  <a:pt x="3499" y="143"/>
                </a:lnTo>
                <a:lnTo>
                  <a:pt x="3499" y="143"/>
                </a:lnTo>
                <a:lnTo>
                  <a:pt x="3500" y="143"/>
                </a:lnTo>
                <a:lnTo>
                  <a:pt x="3501" y="141"/>
                </a:lnTo>
                <a:lnTo>
                  <a:pt x="3501" y="141"/>
                </a:lnTo>
                <a:lnTo>
                  <a:pt x="3501" y="140"/>
                </a:lnTo>
                <a:lnTo>
                  <a:pt x="3502" y="140"/>
                </a:lnTo>
                <a:lnTo>
                  <a:pt x="3502" y="140"/>
                </a:lnTo>
                <a:lnTo>
                  <a:pt x="3503" y="140"/>
                </a:lnTo>
                <a:lnTo>
                  <a:pt x="3503" y="140"/>
                </a:lnTo>
                <a:lnTo>
                  <a:pt x="3504" y="140"/>
                </a:lnTo>
                <a:lnTo>
                  <a:pt x="3504" y="139"/>
                </a:lnTo>
                <a:lnTo>
                  <a:pt x="3505" y="139"/>
                </a:lnTo>
                <a:lnTo>
                  <a:pt x="3505" y="138"/>
                </a:lnTo>
                <a:lnTo>
                  <a:pt x="3506" y="138"/>
                </a:lnTo>
                <a:lnTo>
                  <a:pt x="3506" y="138"/>
                </a:lnTo>
                <a:lnTo>
                  <a:pt x="3507" y="138"/>
                </a:lnTo>
                <a:lnTo>
                  <a:pt x="3507" y="138"/>
                </a:lnTo>
                <a:lnTo>
                  <a:pt x="3507" y="138"/>
                </a:lnTo>
                <a:lnTo>
                  <a:pt x="3508" y="138"/>
                </a:lnTo>
                <a:lnTo>
                  <a:pt x="3508" y="138"/>
                </a:lnTo>
                <a:lnTo>
                  <a:pt x="3509" y="138"/>
                </a:lnTo>
                <a:lnTo>
                  <a:pt x="3510" y="138"/>
                </a:lnTo>
                <a:lnTo>
                  <a:pt x="3510" y="139"/>
                </a:lnTo>
                <a:lnTo>
                  <a:pt x="3510" y="139"/>
                </a:lnTo>
                <a:lnTo>
                  <a:pt x="3511" y="138"/>
                </a:lnTo>
                <a:lnTo>
                  <a:pt x="3511" y="138"/>
                </a:lnTo>
                <a:lnTo>
                  <a:pt x="3512" y="137"/>
                </a:lnTo>
                <a:lnTo>
                  <a:pt x="3512" y="137"/>
                </a:lnTo>
                <a:lnTo>
                  <a:pt x="3513" y="137"/>
                </a:lnTo>
                <a:lnTo>
                  <a:pt x="3513" y="138"/>
                </a:lnTo>
                <a:lnTo>
                  <a:pt x="3514" y="138"/>
                </a:lnTo>
                <a:lnTo>
                  <a:pt x="3514" y="138"/>
                </a:lnTo>
                <a:lnTo>
                  <a:pt x="3515" y="138"/>
                </a:lnTo>
                <a:lnTo>
                  <a:pt x="3515" y="139"/>
                </a:lnTo>
                <a:lnTo>
                  <a:pt x="3516" y="144"/>
                </a:lnTo>
                <a:lnTo>
                  <a:pt x="3516" y="147"/>
                </a:lnTo>
                <a:lnTo>
                  <a:pt x="3516" y="149"/>
                </a:lnTo>
                <a:lnTo>
                  <a:pt x="3517" y="149"/>
                </a:lnTo>
                <a:lnTo>
                  <a:pt x="3517" y="149"/>
                </a:lnTo>
                <a:lnTo>
                  <a:pt x="3518" y="147"/>
                </a:lnTo>
                <a:lnTo>
                  <a:pt x="3518" y="145"/>
                </a:lnTo>
                <a:lnTo>
                  <a:pt x="3519" y="143"/>
                </a:lnTo>
                <a:lnTo>
                  <a:pt x="3519" y="142"/>
                </a:lnTo>
                <a:lnTo>
                  <a:pt x="3520" y="140"/>
                </a:lnTo>
                <a:lnTo>
                  <a:pt x="3520" y="138"/>
                </a:lnTo>
                <a:lnTo>
                  <a:pt x="3521" y="138"/>
                </a:lnTo>
                <a:lnTo>
                  <a:pt x="3521" y="139"/>
                </a:lnTo>
                <a:lnTo>
                  <a:pt x="3522" y="139"/>
                </a:lnTo>
                <a:lnTo>
                  <a:pt x="3522" y="141"/>
                </a:lnTo>
                <a:lnTo>
                  <a:pt x="3523" y="141"/>
                </a:lnTo>
                <a:lnTo>
                  <a:pt x="3523" y="141"/>
                </a:lnTo>
                <a:lnTo>
                  <a:pt x="3524" y="142"/>
                </a:lnTo>
                <a:lnTo>
                  <a:pt x="3524" y="143"/>
                </a:lnTo>
                <a:lnTo>
                  <a:pt x="3524" y="144"/>
                </a:lnTo>
                <a:lnTo>
                  <a:pt x="3525" y="145"/>
                </a:lnTo>
                <a:lnTo>
                  <a:pt x="3525" y="146"/>
                </a:lnTo>
                <a:lnTo>
                  <a:pt x="3526" y="147"/>
                </a:lnTo>
                <a:lnTo>
                  <a:pt x="3526" y="149"/>
                </a:lnTo>
                <a:lnTo>
                  <a:pt x="3527" y="146"/>
                </a:lnTo>
                <a:lnTo>
                  <a:pt x="3527" y="143"/>
                </a:lnTo>
                <a:lnTo>
                  <a:pt x="3528" y="142"/>
                </a:lnTo>
                <a:lnTo>
                  <a:pt x="3528" y="142"/>
                </a:lnTo>
                <a:lnTo>
                  <a:pt x="3529" y="142"/>
                </a:lnTo>
                <a:lnTo>
                  <a:pt x="3529" y="142"/>
                </a:lnTo>
                <a:lnTo>
                  <a:pt x="3530" y="141"/>
                </a:lnTo>
                <a:lnTo>
                  <a:pt x="3530" y="141"/>
                </a:lnTo>
                <a:lnTo>
                  <a:pt x="3530" y="141"/>
                </a:lnTo>
                <a:lnTo>
                  <a:pt x="3531" y="141"/>
                </a:lnTo>
                <a:lnTo>
                  <a:pt x="3532" y="141"/>
                </a:lnTo>
                <a:lnTo>
                  <a:pt x="3532" y="141"/>
                </a:lnTo>
                <a:lnTo>
                  <a:pt x="3533" y="140"/>
                </a:lnTo>
                <a:lnTo>
                  <a:pt x="3533" y="140"/>
                </a:lnTo>
                <a:lnTo>
                  <a:pt x="3533" y="140"/>
                </a:lnTo>
                <a:lnTo>
                  <a:pt x="3534" y="140"/>
                </a:lnTo>
                <a:lnTo>
                  <a:pt x="3534" y="140"/>
                </a:lnTo>
                <a:lnTo>
                  <a:pt x="3535" y="140"/>
                </a:lnTo>
                <a:lnTo>
                  <a:pt x="3535" y="141"/>
                </a:lnTo>
                <a:lnTo>
                  <a:pt x="3536" y="141"/>
                </a:lnTo>
                <a:lnTo>
                  <a:pt x="3536" y="141"/>
                </a:lnTo>
                <a:lnTo>
                  <a:pt x="3537" y="141"/>
                </a:lnTo>
                <a:lnTo>
                  <a:pt x="3537" y="141"/>
                </a:lnTo>
                <a:lnTo>
                  <a:pt x="3538" y="141"/>
                </a:lnTo>
                <a:lnTo>
                  <a:pt x="3538" y="141"/>
                </a:lnTo>
                <a:lnTo>
                  <a:pt x="3539" y="141"/>
                </a:lnTo>
                <a:lnTo>
                  <a:pt x="3539" y="141"/>
                </a:lnTo>
                <a:lnTo>
                  <a:pt x="3539" y="140"/>
                </a:lnTo>
                <a:lnTo>
                  <a:pt x="3540" y="140"/>
                </a:lnTo>
                <a:lnTo>
                  <a:pt x="3541" y="141"/>
                </a:lnTo>
                <a:lnTo>
                  <a:pt x="3541" y="141"/>
                </a:lnTo>
                <a:lnTo>
                  <a:pt x="3541" y="142"/>
                </a:lnTo>
                <a:lnTo>
                  <a:pt x="3542" y="143"/>
                </a:lnTo>
                <a:lnTo>
                  <a:pt x="3542" y="143"/>
                </a:lnTo>
                <a:lnTo>
                  <a:pt x="3543" y="142"/>
                </a:lnTo>
                <a:lnTo>
                  <a:pt x="3543" y="141"/>
                </a:lnTo>
                <a:lnTo>
                  <a:pt x="3544" y="140"/>
                </a:lnTo>
                <a:lnTo>
                  <a:pt x="3544" y="140"/>
                </a:lnTo>
                <a:lnTo>
                  <a:pt x="3545" y="141"/>
                </a:lnTo>
                <a:lnTo>
                  <a:pt x="3545" y="144"/>
                </a:lnTo>
                <a:lnTo>
                  <a:pt x="3546" y="147"/>
                </a:lnTo>
                <a:lnTo>
                  <a:pt x="3546" y="149"/>
                </a:lnTo>
                <a:lnTo>
                  <a:pt x="3547" y="150"/>
                </a:lnTo>
                <a:lnTo>
                  <a:pt x="3547" y="152"/>
                </a:lnTo>
                <a:lnTo>
                  <a:pt x="3547" y="152"/>
                </a:lnTo>
                <a:lnTo>
                  <a:pt x="3548" y="150"/>
                </a:lnTo>
                <a:lnTo>
                  <a:pt x="3548" y="150"/>
                </a:lnTo>
                <a:lnTo>
                  <a:pt x="3549" y="148"/>
                </a:lnTo>
                <a:lnTo>
                  <a:pt x="3550" y="146"/>
                </a:lnTo>
                <a:lnTo>
                  <a:pt x="3550" y="146"/>
                </a:lnTo>
                <a:lnTo>
                  <a:pt x="3550" y="145"/>
                </a:lnTo>
                <a:lnTo>
                  <a:pt x="3551" y="144"/>
                </a:lnTo>
                <a:lnTo>
                  <a:pt x="3551" y="143"/>
                </a:lnTo>
                <a:lnTo>
                  <a:pt x="3552" y="141"/>
                </a:lnTo>
                <a:lnTo>
                  <a:pt x="3552" y="138"/>
                </a:lnTo>
                <a:lnTo>
                  <a:pt x="3553" y="137"/>
                </a:lnTo>
                <a:lnTo>
                  <a:pt x="3553" y="136"/>
                </a:lnTo>
                <a:lnTo>
                  <a:pt x="3554" y="136"/>
                </a:lnTo>
                <a:lnTo>
                  <a:pt x="3554" y="136"/>
                </a:lnTo>
                <a:lnTo>
                  <a:pt x="3555" y="137"/>
                </a:lnTo>
                <a:lnTo>
                  <a:pt x="3555" y="138"/>
                </a:lnTo>
                <a:lnTo>
                  <a:pt x="3556" y="140"/>
                </a:lnTo>
                <a:lnTo>
                  <a:pt x="3556" y="141"/>
                </a:lnTo>
                <a:lnTo>
                  <a:pt x="3556" y="141"/>
                </a:lnTo>
                <a:lnTo>
                  <a:pt x="3557" y="141"/>
                </a:lnTo>
                <a:lnTo>
                  <a:pt x="3557" y="142"/>
                </a:lnTo>
                <a:lnTo>
                  <a:pt x="3558" y="143"/>
                </a:lnTo>
                <a:lnTo>
                  <a:pt x="3559" y="142"/>
                </a:lnTo>
                <a:lnTo>
                  <a:pt x="3559" y="142"/>
                </a:lnTo>
                <a:lnTo>
                  <a:pt x="3559" y="137"/>
                </a:lnTo>
                <a:lnTo>
                  <a:pt x="3560" y="131"/>
                </a:lnTo>
                <a:lnTo>
                  <a:pt x="3560" y="130"/>
                </a:lnTo>
                <a:lnTo>
                  <a:pt x="3561" y="130"/>
                </a:lnTo>
                <a:lnTo>
                  <a:pt x="3561" y="130"/>
                </a:lnTo>
                <a:lnTo>
                  <a:pt x="3562" y="131"/>
                </a:lnTo>
                <a:lnTo>
                  <a:pt x="3562" y="130"/>
                </a:lnTo>
                <a:lnTo>
                  <a:pt x="3563" y="129"/>
                </a:lnTo>
                <a:lnTo>
                  <a:pt x="3563" y="127"/>
                </a:lnTo>
                <a:lnTo>
                  <a:pt x="3564" y="127"/>
                </a:lnTo>
                <a:lnTo>
                  <a:pt x="3564" y="125"/>
                </a:lnTo>
                <a:lnTo>
                  <a:pt x="3564" y="123"/>
                </a:lnTo>
                <a:lnTo>
                  <a:pt x="3565" y="123"/>
                </a:lnTo>
                <a:lnTo>
                  <a:pt x="3565" y="123"/>
                </a:lnTo>
                <a:lnTo>
                  <a:pt x="3566" y="123"/>
                </a:lnTo>
                <a:lnTo>
                  <a:pt x="3566" y="123"/>
                </a:lnTo>
                <a:lnTo>
                  <a:pt x="3567" y="123"/>
                </a:lnTo>
                <a:lnTo>
                  <a:pt x="3567" y="123"/>
                </a:lnTo>
                <a:lnTo>
                  <a:pt x="3568" y="122"/>
                </a:lnTo>
                <a:lnTo>
                  <a:pt x="3568" y="121"/>
                </a:lnTo>
                <a:lnTo>
                  <a:pt x="3569" y="121"/>
                </a:lnTo>
                <a:lnTo>
                  <a:pt x="3569" y="120"/>
                </a:lnTo>
                <a:lnTo>
                  <a:pt x="3570" y="120"/>
                </a:lnTo>
                <a:lnTo>
                  <a:pt x="3570" y="121"/>
                </a:lnTo>
                <a:lnTo>
                  <a:pt x="3570" y="122"/>
                </a:lnTo>
                <a:lnTo>
                  <a:pt x="3571" y="125"/>
                </a:lnTo>
                <a:lnTo>
                  <a:pt x="3572" y="128"/>
                </a:lnTo>
                <a:lnTo>
                  <a:pt x="3572" y="130"/>
                </a:lnTo>
                <a:lnTo>
                  <a:pt x="3573" y="130"/>
                </a:lnTo>
                <a:lnTo>
                  <a:pt x="3573" y="134"/>
                </a:lnTo>
                <a:lnTo>
                  <a:pt x="3573" y="136"/>
                </a:lnTo>
                <a:lnTo>
                  <a:pt x="3574" y="136"/>
                </a:lnTo>
                <a:lnTo>
                  <a:pt x="3574" y="137"/>
                </a:lnTo>
                <a:lnTo>
                  <a:pt x="3575" y="139"/>
                </a:lnTo>
                <a:lnTo>
                  <a:pt x="3575" y="140"/>
                </a:lnTo>
                <a:lnTo>
                  <a:pt x="3576" y="141"/>
                </a:lnTo>
                <a:lnTo>
                  <a:pt x="3576" y="141"/>
                </a:lnTo>
                <a:lnTo>
                  <a:pt x="3577" y="141"/>
                </a:lnTo>
                <a:lnTo>
                  <a:pt x="3577" y="141"/>
                </a:lnTo>
                <a:lnTo>
                  <a:pt x="3578" y="141"/>
                </a:lnTo>
                <a:lnTo>
                  <a:pt x="3578" y="141"/>
                </a:lnTo>
                <a:lnTo>
                  <a:pt x="3579" y="142"/>
                </a:lnTo>
                <a:lnTo>
                  <a:pt x="3579" y="143"/>
                </a:lnTo>
                <a:lnTo>
                  <a:pt x="3579" y="143"/>
                </a:lnTo>
                <a:lnTo>
                  <a:pt x="3580" y="142"/>
                </a:lnTo>
                <a:lnTo>
                  <a:pt x="3581" y="141"/>
                </a:lnTo>
                <a:lnTo>
                  <a:pt x="3581" y="141"/>
                </a:lnTo>
                <a:lnTo>
                  <a:pt x="3582" y="141"/>
                </a:lnTo>
                <a:lnTo>
                  <a:pt x="3582" y="141"/>
                </a:lnTo>
                <a:lnTo>
                  <a:pt x="3582" y="144"/>
                </a:lnTo>
                <a:lnTo>
                  <a:pt x="3583" y="144"/>
                </a:lnTo>
                <a:lnTo>
                  <a:pt x="3583" y="144"/>
                </a:lnTo>
                <a:lnTo>
                  <a:pt x="3584" y="144"/>
                </a:lnTo>
                <a:lnTo>
                  <a:pt x="3584" y="144"/>
                </a:lnTo>
                <a:lnTo>
                  <a:pt x="3585" y="144"/>
                </a:lnTo>
                <a:lnTo>
                  <a:pt x="3585" y="144"/>
                </a:lnTo>
                <a:lnTo>
                  <a:pt x="3586" y="144"/>
                </a:lnTo>
                <a:lnTo>
                  <a:pt x="3586" y="144"/>
                </a:lnTo>
                <a:lnTo>
                  <a:pt x="3587" y="144"/>
                </a:lnTo>
                <a:lnTo>
                  <a:pt x="3587" y="144"/>
                </a:lnTo>
                <a:lnTo>
                  <a:pt x="3587" y="144"/>
                </a:lnTo>
                <a:lnTo>
                  <a:pt x="3588" y="145"/>
                </a:lnTo>
                <a:lnTo>
                  <a:pt x="3588" y="145"/>
                </a:lnTo>
                <a:lnTo>
                  <a:pt x="3589" y="146"/>
                </a:lnTo>
                <a:lnTo>
                  <a:pt x="3590" y="146"/>
                </a:lnTo>
                <a:lnTo>
                  <a:pt x="3590" y="148"/>
                </a:lnTo>
                <a:lnTo>
                  <a:pt x="3590" y="148"/>
                </a:lnTo>
                <a:lnTo>
                  <a:pt x="3591" y="148"/>
                </a:lnTo>
                <a:lnTo>
                  <a:pt x="3591" y="148"/>
                </a:lnTo>
                <a:lnTo>
                  <a:pt x="3592" y="148"/>
                </a:lnTo>
                <a:lnTo>
                  <a:pt x="3592" y="148"/>
                </a:lnTo>
                <a:lnTo>
                  <a:pt x="3593" y="147"/>
                </a:lnTo>
                <a:lnTo>
                  <a:pt x="3593" y="147"/>
                </a:lnTo>
                <a:lnTo>
                  <a:pt x="3594" y="146"/>
                </a:lnTo>
                <a:lnTo>
                  <a:pt x="3594" y="147"/>
                </a:lnTo>
                <a:lnTo>
                  <a:pt x="3595" y="147"/>
                </a:lnTo>
                <a:lnTo>
                  <a:pt x="3595" y="148"/>
                </a:lnTo>
                <a:lnTo>
                  <a:pt x="3596" y="149"/>
                </a:lnTo>
                <a:lnTo>
                  <a:pt x="3596" y="150"/>
                </a:lnTo>
                <a:lnTo>
                  <a:pt x="3596" y="151"/>
                </a:lnTo>
                <a:lnTo>
                  <a:pt x="3597" y="152"/>
                </a:lnTo>
                <a:lnTo>
                  <a:pt x="3597" y="152"/>
                </a:lnTo>
                <a:lnTo>
                  <a:pt x="3598" y="153"/>
                </a:lnTo>
                <a:lnTo>
                  <a:pt x="3599" y="154"/>
                </a:lnTo>
                <a:lnTo>
                  <a:pt x="3599" y="154"/>
                </a:lnTo>
                <a:lnTo>
                  <a:pt x="3599" y="153"/>
                </a:lnTo>
                <a:lnTo>
                  <a:pt x="3600" y="153"/>
                </a:lnTo>
                <a:lnTo>
                  <a:pt x="3600" y="151"/>
                </a:lnTo>
                <a:lnTo>
                  <a:pt x="3601" y="151"/>
                </a:lnTo>
                <a:lnTo>
                  <a:pt x="3601" y="151"/>
                </a:lnTo>
                <a:lnTo>
                  <a:pt x="3602" y="151"/>
                </a:lnTo>
                <a:lnTo>
                  <a:pt x="3602" y="151"/>
                </a:lnTo>
                <a:lnTo>
                  <a:pt x="3603" y="151"/>
                </a:lnTo>
                <a:lnTo>
                  <a:pt x="3603" y="152"/>
                </a:lnTo>
                <a:lnTo>
                  <a:pt x="3604" y="151"/>
                </a:lnTo>
                <a:lnTo>
                  <a:pt x="3604" y="151"/>
                </a:lnTo>
                <a:lnTo>
                  <a:pt x="3605" y="151"/>
                </a:lnTo>
                <a:lnTo>
                  <a:pt x="3605" y="151"/>
                </a:lnTo>
                <a:lnTo>
                  <a:pt x="3605" y="151"/>
                </a:lnTo>
                <a:lnTo>
                  <a:pt x="3606" y="152"/>
                </a:lnTo>
                <a:lnTo>
                  <a:pt x="3606" y="152"/>
                </a:lnTo>
                <a:lnTo>
                  <a:pt x="3607" y="153"/>
                </a:lnTo>
                <a:lnTo>
                  <a:pt x="3607" y="152"/>
                </a:lnTo>
                <a:lnTo>
                  <a:pt x="3608" y="152"/>
                </a:lnTo>
                <a:lnTo>
                  <a:pt x="3608" y="152"/>
                </a:lnTo>
                <a:lnTo>
                  <a:pt x="3609" y="152"/>
                </a:lnTo>
                <a:lnTo>
                  <a:pt x="3609" y="152"/>
                </a:lnTo>
                <a:lnTo>
                  <a:pt x="3610" y="152"/>
                </a:lnTo>
                <a:lnTo>
                  <a:pt x="3610" y="152"/>
                </a:lnTo>
                <a:lnTo>
                  <a:pt x="3611" y="154"/>
                </a:lnTo>
                <a:lnTo>
                  <a:pt x="3611" y="154"/>
                </a:lnTo>
                <a:lnTo>
                  <a:pt x="3612" y="155"/>
                </a:lnTo>
                <a:lnTo>
                  <a:pt x="3612" y="155"/>
                </a:lnTo>
                <a:lnTo>
                  <a:pt x="3613" y="155"/>
                </a:lnTo>
                <a:lnTo>
                  <a:pt x="3613" y="153"/>
                </a:lnTo>
                <a:lnTo>
                  <a:pt x="3613" y="154"/>
                </a:lnTo>
                <a:lnTo>
                  <a:pt x="3614" y="154"/>
                </a:lnTo>
                <a:lnTo>
                  <a:pt x="3614" y="154"/>
                </a:lnTo>
                <a:lnTo>
                  <a:pt x="3615" y="154"/>
                </a:lnTo>
                <a:lnTo>
                  <a:pt x="3615" y="153"/>
                </a:lnTo>
                <a:lnTo>
                  <a:pt x="3616" y="154"/>
                </a:lnTo>
                <a:lnTo>
                  <a:pt x="3616" y="154"/>
                </a:lnTo>
                <a:lnTo>
                  <a:pt x="3617" y="155"/>
                </a:lnTo>
                <a:lnTo>
                  <a:pt x="3617" y="155"/>
                </a:lnTo>
                <a:lnTo>
                  <a:pt x="3618" y="155"/>
                </a:lnTo>
                <a:lnTo>
                  <a:pt x="3618" y="156"/>
                </a:lnTo>
                <a:lnTo>
                  <a:pt x="3619" y="155"/>
                </a:lnTo>
                <a:lnTo>
                  <a:pt x="3619" y="155"/>
                </a:lnTo>
                <a:lnTo>
                  <a:pt x="3619" y="155"/>
                </a:lnTo>
                <a:lnTo>
                  <a:pt x="3620" y="155"/>
                </a:lnTo>
                <a:lnTo>
                  <a:pt x="3621" y="155"/>
                </a:lnTo>
                <a:lnTo>
                  <a:pt x="3621" y="155"/>
                </a:lnTo>
                <a:lnTo>
                  <a:pt x="3622" y="155"/>
                </a:lnTo>
                <a:lnTo>
                  <a:pt x="3622" y="155"/>
                </a:lnTo>
                <a:lnTo>
                  <a:pt x="3622" y="154"/>
                </a:lnTo>
                <a:lnTo>
                  <a:pt x="3623" y="152"/>
                </a:lnTo>
                <a:lnTo>
                  <a:pt x="3623" y="152"/>
                </a:lnTo>
                <a:lnTo>
                  <a:pt x="3624" y="152"/>
                </a:lnTo>
                <a:lnTo>
                  <a:pt x="3624" y="152"/>
                </a:lnTo>
                <a:lnTo>
                  <a:pt x="3625" y="152"/>
                </a:lnTo>
                <a:lnTo>
                  <a:pt x="3625" y="152"/>
                </a:lnTo>
                <a:lnTo>
                  <a:pt x="3626" y="152"/>
                </a:lnTo>
                <a:lnTo>
                  <a:pt x="3626" y="153"/>
                </a:lnTo>
                <a:lnTo>
                  <a:pt x="3627" y="153"/>
                </a:lnTo>
                <a:lnTo>
                  <a:pt x="3627" y="153"/>
                </a:lnTo>
                <a:lnTo>
                  <a:pt x="3627" y="153"/>
                </a:lnTo>
                <a:lnTo>
                  <a:pt x="3628" y="153"/>
                </a:lnTo>
                <a:lnTo>
                  <a:pt x="3628" y="148"/>
                </a:lnTo>
                <a:lnTo>
                  <a:pt x="3629" y="148"/>
                </a:lnTo>
                <a:lnTo>
                  <a:pt x="3630" y="148"/>
                </a:lnTo>
                <a:lnTo>
                  <a:pt x="3630" y="148"/>
                </a:lnTo>
                <a:lnTo>
                  <a:pt x="3630" y="147"/>
                </a:lnTo>
                <a:lnTo>
                  <a:pt x="3631" y="145"/>
                </a:lnTo>
                <a:lnTo>
                  <a:pt x="3631" y="142"/>
                </a:lnTo>
                <a:lnTo>
                  <a:pt x="3632" y="141"/>
                </a:lnTo>
                <a:lnTo>
                  <a:pt x="3632" y="141"/>
                </a:lnTo>
                <a:lnTo>
                  <a:pt x="3633" y="142"/>
                </a:lnTo>
                <a:lnTo>
                  <a:pt x="3633" y="142"/>
                </a:lnTo>
                <a:lnTo>
                  <a:pt x="3634" y="142"/>
                </a:lnTo>
                <a:lnTo>
                  <a:pt x="3634" y="141"/>
                </a:lnTo>
                <a:lnTo>
                  <a:pt x="3635" y="141"/>
                </a:lnTo>
                <a:lnTo>
                  <a:pt x="3635" y="141"/>
                </a:lnTo>
                <a:lnTo>
                  <a:pt x="3636" y="142"/>
                </a:lnTo>
                <a:lnTo>
                  <a:pt x="3636" y="143"/>
                </a:lnTo>
                <a:lnTo>
                  <a:pt x="3636" y="144"/>
                </a:lnTo>
                <a:lnTo>
                  <a:pt x="3637" y="144"/>
                </a:lnTo>
                <a:lnTo>
                  <a:pt x="3637" y="144"/>
                </a:lnTo>
                <a:lnTo>
                  <a:pt x="3638" y="146"/>
                </a:lnTo>
                <a:lnTo>
                  <a:pt x="3639" y="147"/>
                </a:lnTo>
                <a:lnTo>
                  <a:pt x="3639" y="148"/>
                </a:lnTo>
                <a:lnTo>
                  <a:pt x="3639" y="148"/>
                </a:lnTo>
                <a:lnTo>
                  <a:pt x="3640" y="147"/>
                </a:lnTo>
                <a:lnTo>
                  <a:pt x="3640" y="147"/>
                </a:lnTo>
                <a:lnTo>
                  <a:pt x="3641" y="148"/>
                </a:lnTo>
                <a:lnTo>
                  <a:pt x="3641" y="147"/>
                </a:lnTo>
                <a:lnTo>
                  <a:pt x="3642" y="147"/>
                </a:lnTo>
                <a:lnTo>
                  <a:pt x="3642" y="147"/>
                </a:lnTo>
                <a:lnTo>
                  <a:pt x="3643" y="147"/>
                </a:lnTo>
                <a:lnTo>
                  <a:pt x="3643" y="147"/>
                </a:lnTo>
                <a:lnTo>
                  <a:pt x="3644" y="147"/>
                </a:lnTo>
                <a:lnTo>
                  <a:pt x="3644" y="147"/>
                </a:lnTo>
                <a:lnTo>
                  <a:pt x="3645" y="147"/>
                </a:lnTo>
                <a:lnTo>
                  <a:pt x="3645" y="148"/>
                </a:lnTo>
                <a:lnTo>
                  <a:pt x="3645" y="149"/>
                </a:lnTo>
                <a:lnTo>
                  <a:pt x="3646" y="150"/>
                </a:lnTo>
                <a:lnTo>
                  <a:pt x="3646" y="150"/>
                </a:lnTo>
                <a:lnTo>
                  <a:pt x="3647" y="147"/>
                </a:lnTo>
                <a:lnTo>
                  <a:pt x="3648" y="145"/>
                </a:lnTo>
                <a:lnTo>
                  <a:pt x="3648" y="145"/>
                </a:lnTo>
                <a:lnTo>
                  <a:pt x="3648" y="145"/>
                </a:lnTo>
                <a:lnTo>
                  <a:pt x="3649" y="147"/>
                </a:lnTo>
                <a:lnTo>
                  <a:pt x="3649" y="149"/>
                </a:lnTo>
                <a:lnTo>
                  <a:pt x="3650" y="150"/>
                </a:lnTo>
                <a:lnTo>
                  <a:pt x="3650" y="149"/>
                </a:lnTo>
                <a:lnTo>
                  <a:pt x="3651" y="149"/>
                </a:lnTo>
                <a:lnTo>
                  <a:pt x="3651" y="149"/>
                </a:lnTo>
                <a:lnTo>
                  <a:pt x="3652" y="149"/>
                </a:lnTo>
                <a:lnTo>
                  <a:pt x="3652" y="149"/>
                </a:lnTo>
                <a:lnTo>
                  <a:pt x="3653" y="149"/>
                </a:lnTo>
                <a:lnTo>
                  <a:pt x="3653" y="149"/>
                </a:lnTo>
                <a:lnTo>
                  <a:pt x="3653" y="149"/>
                </a:lnTo>
                <a:lnTo>
                  <a:pt x="3654" y="150"/>
                </a:lnTo>
                <a:lnTo>
                  <a:pt x="3654" y="150"/>
                </a:lnTo>
                <a:lnTo>
                  <a:pt x="3655" y="150"/>
                </a:lnTo>
                <a:lnTo>
                  <a:pt x="3655" y="149"/>
                </a:lnTo>
                <a:lnTo>
                  <a:pt x="3656" y="147"/>
                </a:lnTo>
                <a:lnTo>
                  <a:pt x="3656" y="146"/>
                </a:lnTo>
                <a:lnTo>
                  <a:pt x="3657" y="146"/>
                </a:lnTo>
                <a:lnTo>
                  <a:pt x="3657" y="145"/>
                </a:lnTo>
                <a:lnTo>
                  <a:pt x="3658" y="147"/>
                </a:lnTo>
                <a:lnTo>
                  <a:pt x="3658" y="146"/>
                </a:lnTo>
                <a:lnTo>
                  <a:pt x="3659" y="146"/>
                </a:lnTo>
                <a:lnTo>
                  <a:pt x="3659" y="146"/>
                </a:lnTo>
                <a:lnTo>
                  <a:pt x="3660" y="147"/>
                </a:lnTo>
                <a:lnTo>
                  <a:pt x="3660" y="147"/>
                </a:lnTo>
                <a:lnTo>
                  <a:pt x="3661" y="147"/>
                </a:lnTo>
                <a:lnTo>
                  <a:pt x="3661" y="148"/>
                </a:lnTo>
                <a:lnTo>
                  <a:pt x="3662" y="148"/>
                </a:lnTo>
                <a:lnTo>
                  <a:pt x="3662" y="147"/>
                </a:lnTo>
                <a:lnTo>
                  <a:pt x="3662" y="147"/>
                </a:lnTo>
                <a:lnTo>
                  <a:pt x="3663" y="147"/>
                </a:lnTo>
                <a:lnTo>
                  <a:pt x="3663" y="146"/>
                </a:lnTo>
                <a:lnTo>
                  <a:pt x="3664" y="146"/>
                </a:lnTo>
                <a:lnTo>
                  <a:pt x="3664" y="146"/>
                </a:lnTo>
                <a:lnTo>
                  <a:pt x="3665" y="146"/>
                </a:lnTo>
                <a:lnTo>
                  <a:pt x="3665" y="145"/>
                </a:lnTo>
                <a:lnTo>
                  <a:pt x="3666" y="145"/>
                </a:lnTo>
                <a:lnTo>
                  <a:pt x="3666" y="145"/>
                </a:lnTo>
                <a:lnTo>
                  <a:pt x="3667" y="145"/>
                </a:lnTo>
                <a:lnTo>
                  <a:pt x="3667" y="146"/>
                </a:lnTo>
                <a:lnTo>
                  <a:pt x="3668" y="146"/>
                </a:lnTo>
                <a:lnTo>
                  <a:pt x="3668" y="145"/>
                </a:lnTo>
                <a:lnTo>
                  <a:pt x="3668" y="146"/>
                </a:lnTo>
                <a:lnTo>
                  <a:pt x="3669" y="145"/>
                </a:lnTo>
                <a:lnTo>
                  <a:pt x="3670" y="146"/>
                </a:lnTo>
                <a:lnTo>
                  <a:pt x="3670" y="147"/>
                </a:lnTo>
                <a:lnTo>
                  <a:pt x="3670" y="147"/>
                </a:lnTo>
                <a:lnTo>
                  <a:pt x="3671" y="146"/>
                </a:lnTo>
                <a:lnTo>
                  <a:pt x="3671" y="146"/>
                </a:lnTo>
                <a:lnTo>
                  <a:pt x="3672" y="146"/>
                </a:lnTo>
                <a:lnTo>
                  <a:pt x="3672" y="146"/>
                </a:lnTo>
                <a:lnTo>
                  <a:pt x="3673" y="146"/>
                </a:lnTo>
                <a:lnTo>
                  <a:pt x="3673" y="146"/>
                </a:lnTo>
                <a:lnTo>
                  <a:pt x="3674" y="146"/>
                </a:lnTo>
                <a:lnTo>
                  <a:pt x="3674" y="147"/>
                </a:lnTo>
                <a:lnTo>
                  <a:pt x="3675" y="146"/>
                </a:lnTo>
                <a:lnTo>
                  <a:pt x="3675" y="146"/>
                </a:lnTo>
                <a:lnTo>
                  <a:pt x="3676" y="146"/>
                </a:lnTo>
                <a:lnTo>
                  <a:pt x="3676" y="146"/>
                </a:lnTo>
                <a:lnTo>
                  <a:pt x="3676" y="146"/>
                </a:lnTo>
                <a:lnTo>
                  <a:pt x="3677" y="146"/>
                </a:lnTo>
                <a:lnTo>
                  <a:pt x="3677" y="147"/>
                </a:lnTo>
                <a:lnTo>
                  <a:pt x="3678" y="147"/>
                </a:lnTo>
                <a:lnTo>
                  <a:pt x="3679" y="148"/>
                </a:lnTo>
                <a:lnTo>
                  <a:pt x="3679" y="148"/>
                </a:lnTo>
                <a:lnTo>
                  <a:pt x="3679" y="148"/>
                </a:lnTo>
                <a:lnTo>
                  <a:pt x="3680" y="149"/>
                </a:lnTo>
                <a:lnTo>
                  <a:pt x="3680" y="149"/>
                </a:lnTo>
                <a:lnTo>
                  <a:pt x="3681" y="149"/>
                </a:lnTo>
                <a:lnTo>
                  <a:pt x="3681" y="148"/>
                </a:lnTo>
                <a:lnTo>
                  <a:pt x="3682" y="147"/>
                </a:lnTo>
                <a:lnTo>
                  <a:pt x="3682" y="146"/>
                </a:lnTo>
                <a:lnTo>
                  <a:pt x="3683" y="146"/>
                </a:lnTo>
                <a:lnTo>
                  <a:pt x="3683" y="146"/>
                </a:lnTo>
                <a:lnTo>
                  <a:pt x="3684" y="146"/>
                </a:lnTo>
                <a:lnTo>
                  <a:pt x="3684" y="147"/>
                </a:lnTo>
                <a:lnTo>
                  <a:pt x="3685" y="149"/>
                </a:lnTo>
                <a:lnTo>
                  <a:pt x="3685" y="146"/>
                </a:lnTo>
                <a:lnTo>
                  <a:pt x="3685" y="145"/>
                </a:lnTo>
                <a:lnTo>
                  <a:pt x="3686" y="145"/>
                </a:lnTo>
                <a:lnTo>
                  <a:pt x="3686" y="145"/>
                </a:lnTo>
                <a:lnTo>
                  <a:pt x="3687" y="145"/>
                </a:lnTo>
                <a:lnTo>
                  <a:pt x="3688" y="145"/>
                </a:lnTo>
                <a:lnTo>
                  <a:pt x="3688" y="145"/>
                </a:lnTo>
                <a:lnTo>
                  <a:pt x="3688" y="144"/>
                </a:lnTo>
                <a:lnTo>
                  <a:pt x="3689" y="144"/>
                </a:lnTo>
                <a:lnTo>
                  <a:pt x="3689" y="144"/>
                </a:lnTo>
                <a:lnTo>
                  <a:pt x="3690" y="144"/>
                </a:lnTo>
                <a:lnTo>
                  <a:pt x="3690" y="144"/>
                </a:lnTo>
                <a:lnTo>
                  <a:pt x="3691" y="143"/>
                </a:lnTo>
                <a:lnTo>
                  <a:pt x="3691" y="143"/>
                </a:lnTo>
                <a:lnTo>
                  <a:pt x="3692" y="143"/>
                </a:lnTo>
                <a:lnTo>
                  <a:pt x="3692" y="144"/>
                </a:lnTo>
                <a:lnTo>
                  <a:pt x="3693" y="144"/>
                </a:lnTo>
                <a:lnTo>
                  <a:pt x="3693" y="144"/>
                </a:lnTo>
                <a:lnTo>
                  <a:pt x="3693" y="146"/>
                </a:lnTo>
                <a:lnTo>
                  <a:pt x="3694" y="146"/>
                </a:lnTo>
                <a:lnTo>
                  <a:pt x="3694" y="146"/>
                </a:lnTo>
                <a:lnTo>
                  <a:pt x="3695" y="147"/>
                </a:lnTo>
                <a:lnTo>
                  <a:pt x="3695" y="146"/>
                </a:lnTo>
                <a:lnTo>
                  <a:pt x="3696" y="146"/>
                </a:lnTo>
                <a:lnTo>
                  <a:pt x="3696" y="146"/>
                </a:lnTo>
                <a:lnTo>
                  <a:pt x="3697" y="146"/>
                </a:lnTo>
                <a:lnTo>
                  <a:pt x="3697" y="146"/>
                </a:lnTo>
                <a:lnTo>
                  <a:pt x="3698" y="146"/>
                </a:lnTo>
                <a:lnTo>
                  <a:pt x="3698" y="148"/>
                </a:lnTo>
                <a:lnTo>
                  <a:pt x="3699" y="148"/>
                </a:lnTo>
                <a:lnTo>
                  <a:pt x="3699" y="148"/>
                </a:lnTo>
                <a:lnTo>
                  <a:pt x="3700" y="148"/>
                </a:lnTo>
                <a:lnTo>
                  <a:pt x="3700" y="148"/>
                </a:lnTo>
                <a:lnTo>
                  <a:pt x="3701" y="147"/>
                </a:lnTo>
                <a:lnTo>
                  <a:pt x="3701" y="147"/>
                </a:lnTo>
                <a:lnTo>
                  <a:pt x="3702" y="148"/>
                </a:lnTo>
                <a:lnTo>
                  <a:pt x="3702" y="148"/>
                </a:lnTo>
                <a:lnTo>
                  <a:pt x="3702" y="148"/>
                </a:lnTo>
                <a:lnTo>
                  <a:pt x="3703" y="148"/>
                </a:lnTo>
                <a:lnTo>
                  <a:pt x="3703" y="148"/>
                </a:lnTo>
                <a:lnTo>
                  <a:pt x="3704" y="149"/>
                </a:lnTo>
                <a:lnTo>
                  <a:pt x="3704" y="149"/>
                </a:lnTo>
                <a:lnTo>
                  <a:pt x="3705" y="149"/>
                </a:lnTo>
                <a:lnTo>
                  <a:pt x="3705" y="149"/>
                </a:lnTo>
                <a:lnTo>
                  <a:pt x="3706" y="149"/>
                </a:lnTo>
                <a:lnTo>
                  <a:pt x="3706" y="150"/>
                </a:lnTo>
                <a:lnTo>
                  <a:pt x="3707" y="150"/>
                </a:lnTo>
                <a:lnTo>
                  <a:pt x="3707" y="151"/>
                </a:lnTo>
                <a:lnTo>
                  <a:pt x="3708" y="151"/>
                </a:lnTo>
                <a:lnTo>
                  <a:pt x="3708" y="151"/>
                </a:lnTo>
                <a:lnTo>
                  <a:pt x="3708" y="151"/>
                </a:lnTo>
                <a:lnTo>
                  <a:pt x="3709" y="152"/>
                </a:lnTo>
                <a:lnTo>
                  <a:pt x="3710" y="153"/>
                </a:lnTo>
                <a:lnTo>
                  <a:pt x="3710" y="153"/>
                </a:lnTo>
                <a:lnTo>
                  <a:pt x="3711" y="153"/>
                </a:lnTo>
                <a:lnTo>
                  <a:pt x="3711" y="152"/>
                </a:lnTo>
                <a:lnTo>
                  <a:pt x="3711" y="152"/>
                </a:lnTo>
                <a:lnTo>
                  <a:pt x="3712" y="152"/>
                </a:lnTo>
                <a:lnTo>
                  <a:pt x="3712" y="152"/>
                </a:lnTo>
                <a:lnTo>
                  <a:pt x="3713" y="152"/>
                </a:lnTo>
                <a:lnTo>
                  <a:pt x="3713" y="153"/>
                </a:lnTo>
                <a:lnTo>
                  <a:pt x="3714" y="153"/>
                </a:lnTo>
                <a:lnTo>
                  <a:pt x="3714" y="153"/>
                </a:lnTo>
                <a:lnTo>
                  <a:pt x="3715" y="154"/>
                </a:lnTo>
                <a:lnTo>
                  <a:pt x="3715" y="154"/>
                </a:lnTo>
                <a:lnTo>
                  <a:pt x="3716" y="154"/>
                </a:lnTo>
                <a:lnTo>
                  <a:pt x="3716" y="154"/>
                </a:lnTo>
                <a:lnTo>
                  <a:pt x="3716" y="150"/>
                </a:lnTo>
                <a:lnTo>
                  <a:pt x="3717" y="148"/>
                </a:lnTo>
                <a:lnTo>
                  <a:pt x="3717" y="146"/>
                </a:lnTo>
                <a:lnTo>
                  <a:pt x="3718" y="146"/>
                </a:lnTo>
                <a:lnTo>
                  <a:pt x="3719" y="146"/>
                </a:lnTo>
                <a:lnTo>
                  <a:pt x="3719" y="146"/>
                </a:lnTo>
                <a:lnTo>
                  <a:pt x="3719" y="144"/>
                </a:lnTo>
                <a:lnTo>
                  <a:pt x="3720" y="143"/>
                </a:lnTo>
                <a:lnTo>
                  <a:pt x="3720" y="142"/>
                </a:lnTo>
                <a:lnTo>
                  <a:pt x="3721" y="142"/>
                </a:lnTo>
                <a:lnTo>
                  <a:pt x="3721" y="141"/>
                </a:lnTo>
                <a:lnTo>
                  <a:pt x="3722" y="139"/>
                </a:lnTo>
                <a:lnTo>
                  <a:pt x="3722" y="136"/>
                </a:lnTo>
                <a:lnTo>
                  <a:pt x="3723" y="133"/>
                </a:lnTo>
                <a:lnTo>
                  <a:pt x="3723" y="128"/>
                </a:lnTo>
                <a:lnTo>
                  <a:pt x="3724" y="123"/>
                </a:lnTo>
                <a:lnTo>
                  <a:pt x="3724" y="123"/>
                </a:lnTo>
                <a:lnTo>
                  <a:pt x="3725" y="122"/>
                </a:lnTo>
                <a:lnTo>
                  <a:pt x="3725" y="118"/>
                </a:lnTo>
                <a:lnTo>
                  <a:pt x="3725" y="118"/>
                </a:lnTo>
                <a:lnTo>
                  <a:pt x="3726" y="119"/>
                </a:lnTo>
                <a:lnTo>
                  <a:pt x="3726" y="118"/>
                </a:lnTo>
                <a:lnTo>
                  <a:pt x="3727" y="118"/>
                </a:lnTo>
                <a:lnTo>
                  <a:pt x="3728" y="117"/>
                </a:lnTo>
                <a:lnTo>
                  <a:pt x="3728" y="117"/>
                </a:lnTo>
                <a:lnTo>
                  <a:pt x="3728" y="116"/>
                </a:lnTo>
                <a:lnTo>
                  <a:pt x="3729" y="116"/>
                </a:lnTo>
                <a:lnTo>
                  <a:pt x="3729" y="116"/>
                </a:lnTo>
                <a:lnTo>
                  <a:pt x="3730" y="118"/>
                </a:lnTo>
                <a:lnTo>
                  <a:pt x="3730" y="120"/>
                </a:lnTo>
                <a:lnTo>
                  <a:pt x="3731" y="121"/>
                </a:lnTo>
                <a:lnTo>
                  <a:pt x="3731" y="123"/>
                </a:lnTo>
                <a:lnTo>
                  <a:pt x="3732" y="125"/>
                </a:lnTo>
                <a:lnTo>
                  <a:pt x="3732" y="125"/>
                </a:lnTo>
                <a:lnTo>
                  <a:pt x="3733" y="126"/>
                </a:lnTo>
                <a:lnTo>
                  <a:pt x="3733" y="126"/>
                </a:lnTo>
                <a:lnTo>
                  <a:pt x="3734" y="126"/>
                </a:lnTo>
                <a:lnTo>
                  <a:pt x="3734" y="127"/>
                </a:lnTo>
                <a:lnTo>
                  <a:pt x="3734" y="126"/>
                </a:lnTo>
                <a:lnTo>
                  <a:pt x="3735" y="126"/>
                </a:lnTo>
                <a:lnTo>
                  <a:pt x="3735" y="126"/>
                </a:lnTo>
                <a:lnTo>
                  <a:pt x="3736" y="127"/>
                </a:lnTo>
                <a:lnTo>
                  <a:pt x="3736" y="127"/>
                </a:lnTo>
                <a:lnTo>
                  <a:pt x="3737" y="128"/>
                </a:lnTo>
                <a:lnTo>
                  <a:pt x="3737" y="128"/>
                </a:lnTo>
                <a:lnTo>
                  <a:pt x="3738" y="129"/>
                </a:lnTo>
                <a:lnTo>
                  <a:pt x="3738" y="129"/>
                </a:lnTo>
                <a:lnTo>
                  <a:pt x="3739" y="130"/>
                </a:lnTo>
                <a:lnTo>
                  <a:pt x="3739" y="132"/>
                </a:lnTo>
                <a:lnTo>
                  <a:pt x="3740" y="135"/>
                </a:lnTo>
                <a:lnTo>
                  <a:pt x="3740" y="135"/>
                </a:lnTo>
                <a:lnTo>
                  <a:pt x="3741" y="135"/>
                </a:lnTo>
                <a:lnTo>
                  <a:pt x="3741" y="135"/>
                </a:lnTo>
                <a:lnTo>
                  <a:pt x="3742" y="135"/>
                </a:lnTo>
                <a:lnTo>
                  <a:pt x="3742" y="135"/>
                </a:lnTo>
                <a:lnTo>
                  <a:pt x="3742" y="136"/>
                </a:lnTo>
                <a:lnTo>
                  <a:pt x="3743" y="135"/>
                </a:lnTo>
                <a:lnTo>
                  <a:pt x="3743" y="135"/>
                </a:lnTo>
                <a:lnTo>
                  <a:pt x="3744" y="136"/>
                </a:lnTo>
                <a:lnTo>
                  <a:pt x="3744" y="137"/>
                </a:lnTo>
                <a:lnTo>
                  <a:pt x="3745" y="138"/>
                </a:lnTo>
                <a:lnTo>
                  <a:pt x="3745" y="138"/>
                </a:lnTo>
                <a:lnTo>
                  <a:pt x="3746" y="141"/>
                </a:lnTo>
                <a:lnTo>
                  <a:pt x="3746" y="143"/>
                </a:lnTo>
                <a:lnTo>
                  <a:pt x="3747" y="143"/>
                </a:lnTo>
                <a:lnTo>
                  <a:pt x="3747" y="143"/>
                </a:lnTo>
                <a:lnTo>
                  <a:pt x="3748" y="143"/>
                </a:lnTo>
                <a:lnTo>
                  <a:pt x="3748" y="145"/>
                </a:lnTo>
                <a:lnTo>
                  <a:pt x="3749" y="144"/>
                </a:lnTo>
                <a:lnTo>
                  <a:pt x="3749" y="144"/>
                </a:lnTo>
                <a:lnTo>
                  <a:pt x="3750" y="144"/>
                </a:lnTo>
                <a:lnTo>
                  <a:pt x="3750" y="143"/>
                </a:lnTo>
                <a:lnTo>
                  <a:pt x="3751" y="141"/>
                </a:lnTo>
                <a:lnTo>
                  <a:pt x="3751" y="141"/>
                </a:lnTo>
                <a:lnTo>
                  <a:pt x="3751" y="141"/>
                </a:lnTo>
                <a:lnTo>
                  <a:pt x="3752" y="140"/>
                </a:lnTo>
                <a:lnTo>
                  <a:pt x="3752" y="140"/>
                </a:lnTo>
                <a:lnTo>
                  <a:pt x="3753" y="141"/>
                </a:lnTo>
                <a:lnTo>
                  <a:pt x="3753" y="141"/>
                </a:lnTo>
                <a:lnTo>
                  <a:pt x="3754" y="143"/>
                </a:lnTo>
                <a:lnTo>
                  <a:pt x="3754" y="146"/>
                </a:lnTo>
                <a:lnTo>
                  <a:pt x="3755" y="147"/>
                </a:lnTo>
                <a:lnTo>
                  <a:pt x="3755" y="149"/>
                </a:lnTo>
                <a:lnTo>
                  <a:pt x="3756" y="149"/>
                </a:lnTo>
                <a:lnTo>
                  <a:pt x="3756" y="150"/>
                </a:lnTo>
                <a:lnTo>
                  <a:pt x="3757" y="151"/>
                </a:lnTo>
                <a:lnTo>
                  <a:pt x="3757" y="151"/>
                </a:lnTo>
                <a:lnTo>
                  <a:pt x="3757" y="151"/>
                </a:lnTo>
                <a:lnTo>
                  <a:pt x="3758" y="151"/>
                </a:lnTo>
                <a:lnTo>
                  <a:pt x="3759" y="150"/>
                </a:lnTo>
                <a:lnTo>
                  <a:pt x="3759" y="150"/>
                </a:lnTo>
                <a:lnTo>
                  <a:pt x="3759" y="149"/>
                </a:lnTo>
                <a:lnTo>
                  <a:pt x="3760" y="149"/>
                </a:lnTo>
                <a:lnTo>
                  <a:pt x="3760" y="149"/>
                </a:lnTo>
                <a:lnTo>
                  <a:pt x="3761" y="149"/>
                </a:lnTo>
                <a:lnTo>
                  <a:pt x="3761" y="150"/>
                </a:lnTo>
                <a:lnTo>
                  <a:pt x="3762" y="150"/>
                </a:lnTo>
                <a:lnTo>
                  <a:pt x="3762" y="151"/>
                </a:lnTo>
                <a:lnTo>
                  <a:pt x="3763" y="151"/>
                </a:lnTo>
                <a:lnTo>
                  <a:pt x="3763" y="151"/>
                </a:lnTo>
                <a:lnTo>
                  <a:pt x="3764" y="151"/>
                </a:lnTo>
                <a:lnTo>
                  <a:pt x="3764" y="152"/>
                </a:lnTo>
                <a:lnTo>
                  <a:pt x="3765" y="152"/>
                </a:lnTo>
                <a:lnTo>
                  <a:pt x="3765" y="153"/>
                </a:lnTo>
                <a:lnTo>
                  <a:pt x="3765" y="152"/>
                </a:lnTo>
                <a:lnTo>
                  <a:pt x="3766" y="152"/>
                </a:lnTo>
                <a:lnTo>
                  <a:pt x="3766" y="152"/>
                </a:lnTo>
                <a:lnTo>
                  <a:pt x="3767" y="152"/>
                </a:lnTo>
                <a:lnTo>
                  <a:pt x="3768" y="152"/>
                </a:lnTo>
                <a:lnTo>
                  <a:pt x="3768" y="152"/>
                </a:lnTo>
                <a:lnTo>
                  <a:pt x="3768" y="152"/>
                </a:lnTo>
                <a:lnTo>
                  <a:pt x="3769" y="154"/>
                </a:lnTo>
                <a:lnTo>
                  <a:pt x="3769" y="154"/>
                </a:lnTo>
                <a:lnTo>
                  <a:pt x="3770" y="155"/>
                </a:lnTo>
                <a:lnTo>
                  <a:pt x="3770" y="155"/>
                </a:lnTo>
                <a:lnTo>
                  <a:pt x="3771" y="155"/>
                </a:lnTo>
                <a:lnTo>
                  <a:pt x="3771" y="153"/>
                </a:lnTo>
                <a:lnTo>
                  <a:pt x="3772" y="154"/>
                </a:lnTo>
                <a:lnTo>
                  <a:pt x="3772" y="154"/>
                </a:lnTo>
                <a:lnTo>
                  <a:pt x="3773" y="154"/>
                </a:lnTo>
                <a:lnTo>
                  <a:pt x="3773" y="154"/>
                </a:lnTo>
                <a:lnTo>
                  <a:pt x="3774" y="154"/>
                </a:lnTo>
                <a:lnTo>
                  <a:pt x="3774" y="155"/>
                </a:lnTo>
                <a:lnTo>
                  <a:pt x="3774" y="155"/>
                </a:lnTo>
                <a:lnTo>
                  <a:pt x="3775" y="155"/>
                </a:lnTo>
                <a:lnTo>
                  <a:pt x="3775" y="156"/>
                </a:lnTo>
                <a:lnTo>
                  <a:pt x="3776" y="157"/>
                </a:lnTo>
                <a:lnTo>
                  <a:pt x="3777" y="157"/>
                </a:lnTo>
                <a:lnTo>
                  <a:pt x="3777" y="157"/>
                </a:lnTo>
                <a:lnTo>
                  <a:pt x="3777" y="156"/>
                </a:lnTo>
                <a:lnTo>
                  <a:pt x="3778" y="156"/>
                </a:lnTo>
                <a:lnTo>
                  <a:pt x="3778" y="156"/>
                </a:lnTo>
                <a:lnTo>
                  <a:pt x="3779" y="156"/>
                </a:lnTo>
                <a:lnTo>
                  <a:pt x="3779" y="156"/>
                </a:lnTo>
                <a:lnTo>
                  <a:pt x="3780" y="156"/>
                </a:lnTo>
                <a:lnTo>
                  <a:pt x="3780" y="156"/>
                </a:lnTo>
                <a:lnTo>
                  <a:pt x="3781" y="156"/>
                </a:lnTo>
                <a:lnTo>
                  <a:pt x="3781" y="156"/>
                </a:lnTo>
                <a:lnTo>
                  <a:pt x="3782" y="156"/>
                </a:lnTo>
                <a:lnTo>
                  <a:pt x="3782" y="156"/>
                </a:lnTo>
                <a:lnTo>
                  <a:pt x="3782" y="156"/>
                </a:lnTo>
                <a:lnTo>
                  <a:pt x="3783" y="155"/>
                </a:lnTo>
                <a:lnTo>
                  <a:pt x="3783" y="156"/>
                </a:lnTo>
                <a:lnTo>
                  <a:pt x="3784" y="156"/>
                </a:lnTo>
                <a:lnTo>
                  <a:pt x="3784" y="156"/>
                </a:lnTo>
                <a:lnTo>
                  <a:pt x="3785" y="156"/>
                </a:lnTo>
                <a:lnTo>
                  <a:pt x="3785" y="156"/>
                </a:lnTo>
                <a:lnTo>
                  <a:pt x="3786" y="156"/>
                </a:lnTo>
                <a:lnTo>
                  <a:pt x="3786" y="156"/>
                </a:lnTo>
                <a:lnTo>
                  <a:pt x="3787" y="156"/>
                </a:lnTo>
                <a:lnTo>
                  <a:pt x="3787" y="156"/>
                </a:lnTo>
                <a:lnTo>
                  <a:pt x="3788" y="157"/>
                </a:lnTo>
                <a:lnTo>
                  <a:pt x="3788" y="157"/>
                </a:lnTo>
                <a:lnTo>
                  <a:pt x="3789" y="157"/>
                </a:lnTo>
                <a:lnTo>
                  <a:pt x="3789" y="157"/>
                </a:lnTo>
                <a:lnTo>
                  <a:pt x="3790" y="157"/>
                </a:lnTo>
                <a:lnTo>
                  <a:pt x="3790" y="157"/>
                </a:lnTo>
                <a:lnTo>
                  <a:pt x="3791" y="157"/>
                </a:lnTo>
                <a:lnTo>
                  <a:pt x="3791" y="157"/>
                </a:lnTo>
                <a:lnTo>
                  <a:pt x="3791" y="157"/>
                </a:lnTo>
                <a:lnTo>
                  <a:pt x="3792" y="156"/>
                </a:lnTo>
                <a:lnTo>
                  <a:pt x="3792" y="156"/>
                </a:lnTo>
                <a:lnTo>
                  <a:pt x="3793" y="156"/>
                </a:lnTo>
                <a:lnTo>
                  <a:pt x="3793" y="154"/>
                </a:lnTo>
                <a:lnTo>
                  <a:pt x="3794" y="154"/>
                </a:lnTo>
                <a:lnTo>
                  <a:pt x="3794" y="153"/>
                </a:lnTo>
                <a:lnTo>
                  <a:pt x="3795" y="153"/>
                </a:lnTo>
                <a:lnTo>
                  <a:pt x="3795" y="152"/>
                </a:lnTo>
                <a:lnTo>
                  <a:pt x="3796" y="153"/>
                </a:lnTo>
                <a:lnTo>
                  <a:pt x="3796" y="153"/>
                </a:lnTo>
                <a:lnTo>
                  <a:pt x="3797" y="153"/>
                </a:lnTo>
                <a:lnTo>
                  <a:pt x="3797" y="153"/>
                </a:lnTo>
                <a:lnTo>
                  <a:pt x="3797" y="152"/>
                </a:lnTo>
                <a:lnTo>
                  <a:pt x="3798" y="152"/>
                </a:lnTo>
                <a:lnTo>
                  <a:pt x="3799" y="152"/>
                </a:lnTo>
                <a:lnTo>
                  <a:pt x="3799" y="152"/>
                </a:lnTo>
                <a:lnTo>
                  <a:pt x="3800" y="152"/>
                </a:lnTo>
                <a:lnTo>
                  <a:pt x="3800" y="152"/>
                </a:lnTo>
                <a:lnTo>
                  <a:pt x="3800" y="152"/>
                </a:lnTo>
                <a:lnTo>
                  <a:pt x="3801" y="152"/>
                </a:lnTo>
                <a:lnTo>
                  <a:pt x="3801" y="151"/>
                </a:lnTo>
                <a:lnTo>
                  <a:pt x="3802" y="151"/>
                </a:lnTo>
                <a:lnTo>
                  <a:pt x="3802" y="151"/>
                </a:lnTo>
                <a:lnTo>
                  <a:pt x="3803" y="151"/>
                </a:lnTo>
                <a:lnTo>
                  <a:pt x="3803" y="151"/>
                </a:lnTo>
                <a:lnTo>
                  <a:pt x="3804" y="151"/>
                </a:lnTo>
                <a:lnTo>
                  <a:pt x="3804" y="151"/>
                </a:lnTo>
                <a:lnTo>
                  <a:pt x="3805" y="151"/>
                </a:lnTo>
                <a:lnTo>
                  <a:pt x="3805" y="153"/>
                </a:lnTo>
                <a:lnTo>
                  <a:pt x="3805" y="152"/>
                </a:lnTo>
                <a:lnTo>
                  <a:pt x="3806" y="152"/>
                </a:lnTo>
                <a:lnTo>
                  <a:pt x="3806" y="152"/>
                </a:lnTo>
                <a:lnTo>
                  <a:pt x="3807" y="152"/>
                </a:lnTo>
                <a:lnTo>
                  <a:pt x="3808" y="152"/>
                </a:lnTo>
                <a:lnTo>
                  <a:pt x="3808" y="153"/>
                </a:lnTo>
                <a:lnTo>
                  <a:pt x="3808" y="153"/>
                </a:lnTo>
                <a:lnTo>
                  <a:pt x="3809" y="153"/>
                </a:lnTo>
                <a:lnTo>
                  <a:pt x="3809" y="153"/>
                </a:lnTo>
                <a:lnTo>
                  <a:pt x="3810" y="153"/>
                </a:lnTo>
                <a:lnTo>
                  <a:pt x="3810" y="152"/>
                </a:lnTo>
                <a:lnTo>
                  <a:pt x="3811" y="152"/>
                </a:lnTo>
                <a:lnTo>
                  <a:pt x="3811" y="152"/>
                </a:lnTo>
                <a:lnTo>
                  <a:pt x="3812" y="152"/>
                </a:lnTo>
                <a:lnTo>
                  <a:pt x="3812" y="152"/>
                </a:lnTo>
                <a:lnTo>
                  <a:pt x="3813" y="152"/>
                </a:lnTo>
                <a:lnTo>
                  <a:pt x="3813" y="152"/>
                </a:lnTo>
                <a:lnTo>
                  <a:pt x="3814" y="151"/>
                </a:lnTo>
                <a:lnTo>
                  <a:pt x="3814" y="151"/>
                </a:lnTo>
                <a:lnTo>
                  <a:pt x="3814" y="152"/>
                </a:lnTo>
                <a:lnTo>
                  <a:pt x="3815" y="151"/>
                </a:lnTo>
                <a:lnTo>
                  <a:pt x="3815" y="152"/>
                </a:lnTo>
                <a:lnTo>
                  <a:pt x="3816" y="149"/>
                </a:lnTo>
                <a:lnTo>
                  <a:pt x="3817" y="149"/>
                </a:lnTo>
                <a:lnTo>
                  <a:pt x="3817" y="149"/>
                </a:lnTo>
                <a:lnTo>
                  <a:pt x="3817" y="149"/>
                </a:lnTo>
                <a:lnTo>
                  <a:pt x="3818" y="150"/>
                </a:lnTo>
                <a:lnTo>
                  <a:pt x="3818" y="150"/>
                </a:lnTo>
                <a:lnTo>
                  <a:pt x="3819" y="150"/>
                </a:lnTo>
                <a:lnTo>
                  <a:pt x="3819" y="150"/>
                </a:lnTo>
                <a:lnTo>
                  <a:pt x="3820" y="150"/>
                </a:lnTo>
                <a:lnTo>
                  <a:pt x="3820" y="151"/>
                </a:lnTo>
                <a:lnTo>
                  <a:pt x="3821" y="151"/>
                </a:lnTo>
                <a:lnTo>
                  <a:pt x="3821" y="149"/>
                </a:lnTo>
                <a:lnTo>
                  <a:pt x="3822" y="148"/>
                </a:lnTo>
                <a:lnTo>
                  <a:pt x="3822" y="148"/>
                </a:lnTo>
                <a:lnTo>
                  <a:pt x="3822" y="148"/>
                </a:lnTo>
                <a:lnTo>
                  <a:pt x="3823" y="147"/>
                </a:lnTo>
                <a:lnTo>
                  <a:pt x="3823" y="147"/>
                </a:lnTo>
                <a:lnTo>
                  <a:pt x="3824" y="147"/>
                </a:lnTo>
                <a:lnTo>
                  <a:pt x="3824" y="147"/>
                </a:lnTo>
                <a:lnTo>
                  <a:pt x="3825" y="147"/>
                </a:lnTo>
                <a:lnTo>
                  <a:pt x="3825" y="147"/>
                </a:lnTo>
                <a:lnTo>
                  <a:pt x="3826" y="146"/>
                </a:lnTo>
                <a:lnTo>
                  <a:pt x="3826" y="146"/>
                </a:lnTo>
                <a:lnTo>
                  <a:pt x="3827" y="146"/>
                </a:lnTo>
                <a:lnTo>
                  <a:pt x="3827" y="145"/>
                </a:lnTo>
                <a:lnTo>
                  <a:pt x="3828" y="146"/>
                </a:lnTo>
                <a:lnTo>
                  <a:pt x="3828" y="147"/>
                </a:lnTo>
                <a:lnTo>
                  <a:pt x="3829" y="147"/>
                </a:lnTo>
                <a:lnTo>
                  <a:pt x="3829" y="146"/>
                </a:lnTo>
                <a:lnTo>
                  <a:pt x="3830" y="146"/>
                </a:lnTo>
                <a:lnTo>
                  <a:pt x="3830" y="146"/>
                </a:lnTo>
                <a:lnTo>
                  <a:pt x="3831" y="146"/>
                </a:lnTo>
                <a:lnTo>
                  <a:pt x="3831" y="146"/>
                </a:lnTo>
                <a:lnTo>
                  <a:pt x="3831" y="146"/>
                </a:lnTo>
                <a:lnTo>
                  <a:pt x="3832" y="146"/>
                </a:lnTo>
                <a:lnTo>
                  <a:pt x="3832" y="147"/>
                </a:lnTo>
                <a:lnTo>
                  <a:pt x="3833" y="146"/>
                </a:lnTo>
                <a:lnTo>
                  <a:pt x="3833" y="146"/>
                </a:lnTo>
                <a:lnTo>
                  <a:pt x="3834" y="146"/>
                </a:lnTo>
                <a:lnTo>
                  <a:pt x="3834" y="146"/>
                </a:lnTo>
                <a:lnTo>
                  <a:pt x="3835" y="146"/>
                </a:lnTo>
                <a:lnTo>
                  <a:pt x="3835" y="146"/>
                </a:lnTo>
                <a:lnTo>
                  <a:pt x="3836" y="147"/>
                </a:lnTo>
                <a:lnTo>
                  <a:pt x="3836" y="147"/>
                </a:lnTo>
                <a:lnTo>
                  <a:pt x="3837" y="148"/>
                </a:lnTo>
                <a:lnTo>
                  <a:pt x="3837" y="148"/>
                </a:lnTo>
                <a:lnTo>
                  <a:pt x="3838" y="148"/>
                </a:lnTo>
                <a:lnTo>
                  <a:pt x="3838" y="149"/>
                </a:lnTo>
                <a:lnTo>
                  <a:pt x="3839" y="149"/>
                </a:lnTo>
                <a:lnTo>
                  <a:pt x="3839" y="149"/>
                </a:lnTo>
                <a:lnTo>
                  <a:pt x="3840" y="148"/>
                </a:lnTo>
                <a:lnTo>
                  <a:pt x="3840" y="147"/>
                </a:lnTo>
                <a:lnTo>
                  <a:pt x="3840" y="146"/>
                </a:lnTo>
                <a:lnTo>
                  <a:pt x="3841" y="146"/>
                </a:lnTo>
                <a:lnTo>
                  <a:pt x="3841" y="146"/>
                </a:lnTo>
                <a:lnTo>
                  <a:pt x="3842" y="145"/>
                </a:lnTo>
                <a:lnTo>
                  <a:pt x="3842" y="145"/>
                </a:lnTo>
                <a:lnTo>
                  <a:pt x="3843" y="145"/>
                </a:lnTo>
                <a:lnTo>
                  <a:pt x="3843" y="145"/>
                </a:lnTo>
                <a:lnTo>
                  <a:pt x="3844" y="145"/>
                </a:lnTo>
                <a:lnTo>
                  <a:pt x="3844" y="145"/>
                </a:lnTo>
                <a:lnTo>
                  <a:pt x="3845" y="145"/>
                </a:lnTo>
                <a:lnTo>
                  <a:pt x="3845" y="145"/>
                </a:lnTo>
                <a:lnTo>
                  <a:pt x="3845" y="145"/>
                </a:lnTo>
                <a:lnTo>
                  <a:pt x="3846" y="145"/>
                </a:lnTo>
                <a:lnTo>
                  <a:pt x="3846" y="144"/>
                </a:lnTo>
                <a:lnTo>
                  <a:pt x="3847" y="144"/>
                </a:lnTo>
                <a:lnTo>
                  <a:pt x="3848" y="144"/>
                </a:lnTo>
                <a:lnTo>
                  <a:pt x="3848" y="144"/>
                </a:lnTo>
                <a:lnTo>
                  <a:pt x="3848" y="144"/>
                </a:lnTo>
                <a:lnTo>
                  <a:pt x="3849" y="143"/>
                </a:lnTo>
                <a:lnTo>
                  <a:pt x="3849" y="143"/>
                </a:lnTo>
                <a:lnTo>
                  <a:pt x="3850" y="143"/>
                </a:lnTo>
                <a:lnTo>
                  <a:pt x="3850" y="144"/>
                </a:lnTo>
                <a:lnTo>
                  <a:pt x="3851" y="144"/>
                </a:lnTo>
                <a:lnTo>
                  <a:pt x="3851" y="144"/>
                </a:lnTo>
                <a:lnTo>
                  <a:pt x="3852" y="146"/>
                </a:lnTo>
                <a:lnTo>
                  <a:pt x="3852" y="146"/>
                </a:lnTo>
                <a:lnTo>
                  <a:pt x="3853" y="146"/>
                </a:lnTo>
                <a:lnTo>
                  <a:pt x="3853" y="147"/>
                </a:lnTo>
                <a:lnTo>
                  <a:pt x="3854" y="146"/>
                </a:lnTo>
                <a:lnTo>
                  <a:pt x="3854" y="146"/>
                </a:lnTo>
                <a:lnTo>
                  <a:pt x="3854" y="146"/>
                </a:lnTo>
                <a:lnTo>
                  <a:pt x="3855" y="146"/>
                </a:lnTo>
                <a:lnTo>
                  <a:pt x="3855" y="146"/>
                </a:lnTo>
                <a:lnTo>
                  <a:pt x="3856" y="146"/>
                </a:lnTo>
                <a:lnTo>
                  <a:pt x="3857" y="148"/>
                </a:lnTo>
                <a:lnTo>
                  <a:pt x="3857" y="148"/>
                </a:lnTo>
                <a:lnTo>
                  <a:pt x="3857" y="148"/>
                </a:lnTo>
                <a:lnTo>
                  <a:pt x="3858" y="148"/>
                </a:lnTo>
                <a:lnTo>
                  <a:pt x="3858" y="148"/>
                </a:lnTo>
                <a:lnTo>
                  <a:pt x="3859" y="147"/>
                </a:lnTo>
                <a:lnTo>
                  <a:pt x="3859" y="147"/>
                </a:lnTo>
                <a:lnTo>
                  <a:pt x="3860" y="148"/>
                </a:lnTo>
                <a:lnTo>
                  <a:pt x="3860" y="148"/>
                </a:lnTo>
                <a:lnTo>
                  <a:pt x="3861" y="148"/>
                </a:lnTo>
                <a:lnTo>
                  <a:pt x="3861" y="148"/>
                </a:lnTo>
                <a:lnTo>
                  <a:pt x="3862" y="148"/>
                </a:lnTo>
                <a:lnTo>
                  <a:pt x="3862" y="149"/>
                </a:lnTo>
                <a:lnTo>
                  <a:pt x="3863" y="149"/>
                </a:lnTo>
                <a:lnTo>
                  <a:pt x="3863" y="149"/>
                </a:lnTo>
                <a:lnTo>
                  <a:pt x="3863" y="149"/>
                </a:lnTo>
                <a:lnTo>
                  <a:pt x="3864" y="149"/>
                </a:lnTo>
                <a:lnTo>
                  <a:pt x="3864" y="150"/>
                </a:lnTo>
                <a:lnTo>
                  <a:pt x="3865" y="150"/>
                </a:lnTo>
                <a:lnTo>
                  <a:pt x="3865" y="151"/>
                </a:lnTo>
                <a:lnTo>
                  <a:pt x="3866" y="151"/>
                </a:lnTo>
                <a:lnTo>
                  <a:pt x="3866" y="151"/>
                </a:lnTo>
                <a:lnTo>
                  <a:pt x="3867" y="150"/>
                </a:lnTo>
                <a:lnTo>
                  <a:pt x="3867" y="149"/>
                </a:lnTo>
                <a:lnTo>
                  <a:pt x="3868" y="148"/>
                </a:lnTo>
                <a:lnTo>
                  <a:pt x="3868" y="148"/>
                </a:lnTo>
                <a:lnTo>
                  <a:pt x="3869" y="148"/>
                </a:lnTo>
                <a:lnTo>
                  <a:pt x="3869" y="147"/>
                </a:lnTo>
                <a:lnTo>
                  <a:pt x="3870" y="146"/>
                </a:lnTo>
                <a:lnTo>
                  <a:pt x="3870" y="146"/>
                </a:lnTo>
                <a:lnTo>
                  <a:pt x="3871" y="147"/>
                </a:lnTo>
                <a:lnTo>
                  <a:pt x="3871" y="148"/>
                </a:lnTo>
                <a:lnTo>
                  <a:pt x="3871" y="149"/>
                </a:lnTo>
                <a:lnTo>
                  <a:pt x="3872" y="150"/>
                </a:lnTo>
                <a:lnTo>
                  <a:pt x="3872" y="151"/>
                </a:lnTo>
                <a:lnTo>
                  <a:pt x="3873" y="149"/>
                </a:lnTo>
                <a:lnTo>
                  <a:pt x="3873" y="149"/>
                </a:lnTo>
                <a:lnTo>
                  <a:pt x="3874" y="150"/>
                </a:lnTo>
                <a:lnTo>
                  <a:pt x="3874" y="150"/>
                </a:lnTo>
                <a:lnTo>
                  <a:pt x="3875" y="150"/>
                </a:lnTo>
                <a:lnTo>
                  <a:pt x="3875" y="150"/>
                </a:lnTo>
                <a:lnTo>
                  <a:pt x="3876" y="149"/>
                </a:lnTo>
                <a:lnTo>
                  <a:pt x="3876" y="149"/>
                </a:lnTo>
                <a:lnTo>
                  <a:pt x="3877" y="146"/>
                </a:lnTo>
                <a:lnTo>
                  <a:pt x="3877" y="145"/>
                </a:lnTo>
                <a:lnTo>
                  <a:pt x="3878" y="145"/>
                </a:lnTo>
                <a:lnTo>
                  <a:pt x="3878" y="146"/>
                </a:lnTo>
                <a:lnTo>
                  <a:pt x="3879" y="146"/>
                </a:lnTo>
                <a:lnTo>
                  <a:pt x="3879" y="146"/>
                </a:lnTo>
                <a:lnTo>
                  <a:pt x="3880" y="146"/>
                </a:lnTo>
                <a:lnTo>
                  <a:pt x="3880" y="146"/>
                </a:lnTo>
                <a:lnTo>
                  <a:pt x="3880" y="146"/>
                </a:lnTo>
                <a:lnTo>
                  <a:pt x="3881" y="146"/>
                </a:lnTo>
                <a:lnTo>
                  <a:pt x="3881" y="147"/>
                </a:lnTo>
                <a:lnTo>
                  <a:pt x="3882" y="147"/>
                </a:lnTo>
                <a:lnTo>
                  <a:pt x="3882" y="146"/>
                </a:lnTo>
                <a:lnTo>
                  <a:pt x="3883" y="145"/>
                </a:lnTo>
                <a:lnTo>
                  <a:pt x="3883" y="144"/>
                </a:lnTo>
                <a:lnTo>
                  <a:pt x="3884" y="143"/>
                </a:lnTo>
                <a:lnTo>
                  <a:pt x="3884" y="142"/>
                </a:lnTo>
                <a:lnTo>
                  <a:pt x="3885" y="142"/>
                </a:lnTo>
                <a:lnTo>
                  <a:pt x="3885" y="142"/>
                </a:lnTo>
                <a:lnTo>
                  <a:pt x="3886" y="142"/>
                </a:lnTo>
                <a:lnTo>
                  <a:pt x="3886" y="141"/>
                </a:lnTo>
                <a:lnTo>
                  <a:pt x="3886" y="140"/>
                </a:lnTo>
                <a:lnTo>
                  <a:pt x="3887" y="139"/>
                </a:lnTo>
                <a:lnTo>
                  <a:pt x="3888" y="138"/>
                </a:lnTo>
                <a:lnTo>
                  <a:pt x="3888" y="139"/>
                </a:lnTo>
                <a:lnTo>
                  <a:pt x="3888" y="139"/>
                </a:lnTo>
                <a:lnTo>
                  <a:pt x="3889" y="140"/>
                </a:lnTo>
                <a:lnTo>
                  <a:pt x="3889" y="140"/>
                </a:lnTo>
                <a:lnTo>
                  <a:pt x="3890" y="141"/>
                </a:lnTo>
                <a:lnTo>
                  <a:pt x="3890" y="141"/>
                </a:lnTo>
                <a:lnTo>
                  <a:pt x="3891" y="141"/>
                </a:lnTo>
                <a:lnTo>
                  <a:pt x="3891" y="141"/>
                </a:lnTo>
                <a:lnTo>
                  <a:pt x="3892" y="141"/>
                </a:lnTo>
                <a:lnTo>
                  <a:pt x="3892" y="141"/>
                </a:lnTo>
                <a:lnTo>
                  <a:pt x="3893" y="142"/>
                </a:lnTo>
                <a:lnTo>
                  <a:pt x="3893" y="142"/>
                </a:lnTo>
                <a:lnTo>
                  <a:pt x="3894" y="142"/>
                </a:lnTo>
                <a:lnTo>
                  <a:pt x="3894" y="142"/>
                </a:lnTo>
                <a:lnTo>
                  <a:pt x="3894" y="142"/>
                </a:lnTo>
                <a:lnTo>
                  <a:pt x="3895" y="143"/>
                </a:lnTo>
                <a:lnTo>
                  <a:pt x="3895" y="143"/>
                </a:lnTo>
                <a:lnTo>
                  <a:pt x="3896" y="144"/>
                </a:lnTo>
                <a:lnTo>
                  <a:pt x="3897" y="145"/>
                </a:lnTo>
                <a:lnTo>
                  <a:pt x="3897" y="146"/>
                </a:lnTo>
                <a:lnTo>
                  <a:pt x="3897" y="146"/>
                </a:lnTo>
                <a:lnTo>
                  <a:pt x="3898" y="145"/>
                </a:lnTo>
                <a:lnTo>
                  <a:pt x="3898" y="144"/>
                </a:lnTo>
                <a:lnTo>
                  <a:pt x="3899" y="144"/>
                </a:lnTo>
                <a:lnTo>
                  <a:pt x="3899" y="146"/>
                </a:lnTo>
                <a:lnTo>
                  <a:pt x="3900" y="147"/>
                </a:lnTo>
                <a:lnTo>
                  <a:pt x="3900" y="149"/>
                </a:lnTo>
                <a:lnTo>
                  <a:pt x="3901" y="150"/>
                </a:lnTo>
                <a:lnTo>
                  <a:pt x="3901" y="151"/>
                </a:lnTo>
                <a:lnTo>
                  <a:pt x="3902" y="152"/>
                </a:lnTo>
                <a:lnTo>
                  <a:pt x="3902" y="151"/>
                </a:lnTo>
                <a:lnTo>
                  <a:pt x="3903" y="152"/>
                </a:lnTo>
                <a:lnTo>
                  <a:pt x="3903" y="152"/>
                </a:lnTo>
                <a:lnTo>
                  <a:pt x="3903" y="153"/>
                </a:lnTo>
                <a:lnTo>
                  <a:pt x="3904" y="153"/>
                </a:lnTo>
                <a:lnTo>
                  <a:pt x="3904" y="153"/>
                </a:lnTo>
                <a:lnTo>
                  <a:pt x="3905" y="152"/>
                </a:lnTo>
                <a:lnTo>
                  <a:pt x="3906" y="152"/>
                </a:lnTo>
                <a:lnTo>
                  <a:pt x="3906" y="150"/>
                </a:lnTo>
                <a:lnTo>
                  <a:pt x="3906" y="149"/>
                </a:lnTo>
                <a:lnTo>
                  <a:pt x="3907" y="149"/>
                </a:lnTo>
                <a:lnTo>
                  <a:pt x="3907" y="149"/>
                </a:lnTo>
                <a:lnTo>
                  <a:pt x="3908" y="148"/>
                </a:lnTo>
                <a:lnTo>
                  <a:pt x="3908" y="148"/>
                </a:lnTo>
                <a:lnTo>
                  <a:pt x="3909" y="148"/>
                </a:lnTo>
                <a:lnTo>
                  <a:pt x="3909" y="147"/>
                </a:lnTo>
                <a:lnTo>
                  <a:pt x="3910" y="147"/>
                </a:lnTo>
                <a:lnTo>
                  <a:pt x="3910" y="146"/>
                </a:lnTo>
                <a:lnTo>
                  <a:pt x="3911" y="147"/>
                </a:lnTo>
                <a:lnTo>
                  <a:pt x="3911" y="147"/>
                </a:lnTo>
                <a:lnTo>
                  <a:pt x="3911" y="148"/>
                </a:lnTo>
                <a:lnTo>
                  <a:pt x="3912" y="149"/>
                </a:lnTo>
                <a:lnTo>
                  <a:pt x="3912" y="150"/>
                </a:lnTo>
                <a:lnTo>
                  <a:pt x="3913" y="151"/>
                </a:lnTo>
                <a:lnTo>
                  <a:pt x="3913" y="152"/>
                </a:lnTo>
                <a:lnTo>
                  <a:pt x="3914" y="152"/>
                </a:lnTo>
                <a:lnTo>
                  <a:pt x="3914" y="153"/>
                </a:lnTo>
                <a:lnTo>
                  <a:pt x="3915" y="154"/>
                </a:lnTo>
                <a:lnTo>
                  <a:pt x="3915" y="154"/>
                </a:lnTo>
                <a:lnTo>
                  <a:pt x="3916" y="153"/>
                </a:lnTo>
                <a:lnTo>
                  <a:pt x="3916" y="153"/>
                </a:lnTo>
                <a:lnTo>
                  <a:pt x="3917" y="150"/>
                </a:lnTo>
                <a:lnTo>
                  <a:pt x="3917" y="146"/>
                </a:lnTo>
                <a:lnTo>
                  <a:pt x="3918" y="139"/>
                </a:lnTo>
                <a:lnTo>
                  <a:pt x="3918" y="135"/>
                </a:lnTo>
                <a:lnTo>
                  <a:pt x="3919" y="134"/>
                </a:lnTo>
                <a:lnTo>
                  <a:pt x="3919" y="135"/>
                </a:lnTo>
                <a:lnTo>
                  <a:pt x="3920" y="135"/>
                </a:lnTo>
                <a:lnTo>
                  <a:pt x="3920" y="135"/>
                </a:lnTo>
                <a:lnTo>
                  <a:pt x="3920" y="135"/>
                </a:lnTo>
                <a:lnTo>
                  <a:pt x="3921" y="134"/>
                </a:lnTo>
                <a:lnTo>
                  <a:pt x="3921" y="133"/>
                </a:lnTo>
                <a:lnTo>
                  <a:pt x="3922" y="132"/>
                </a:lnTo>
                <a:lnTo>
                  <a:pt x="3922" y="130"/>
                </a:lnTo>
                <a:lnTo>
                  <a:pt x="3923" y="129"/>
                </a:lnTo>
                <a:lnTo>
                  <a:pt x="3923" y="127"/>
                </a:lnTo>
                <a:lnTo>
                  <a:pt x="3924" y="125"/>
                </a:lnTo>
                <a:lnTo>
                  <a:pt x="3924" y="124"/>
                </a:lnTo>
                <a:lnTo>
                  <a:pt x="3925" y="123"/>
                </a:lnTo>
                <a:lnTo>
                  <a:pt x="3925" y="125"/>
                </a:lnTo>
                <a:lnTo>
                  <a:pt x="3926" y="124"/>
                </a:lnTo>
                <a:lnTo>
                  <a:pt x="3926" y="125"/>
                </a:lnTo>
                <a:lnTo>
                  <a:pt x="3927" y="123"/>
                </a:lnTo>
                <a:lnTo>
                  <a:pt x="3927" y="125"/>
                </a:lnTo>
                <a:lnTo>
                  <a:pt x="3928" y="124"/>
                </a:lnTo>
                <a:lnTo>
                  <a:pt x="3928" y="123"/>
                </a:lnTo>
                <a:lnTo>
                  <a:pt x="3929" y="123"/>
                </a:lnTo>
                <a:lnTo>
                  <a:pt x="3929" y="123"/>
                </a:lnTo>
                <a:lnTo>
                  <a:pt x="3929" y="123"/>
                </a:lnTo>
                <a:lnTo>
                  <a:pt x="3930" y="123"/>
                </a:lnTo>
                <a:lnTo>
                  <a:pt x="3930" y="126"/>
                </a:lnTo>
                <a:lnTo>
                  <a:pt x="3931" y="126"/>
                </a:lnTo>
                <a:lnTo>
                  <a:pt x="3931" y="127"/>
                </a:lnTo>
                <a:lnTo>
                  <a:pt x="3932" y="128"/>
                </a:lnTo>
                <a:lnTo>
                  <a:pt x="3932" y="130"/>
                </a:lnTo>
                <a:lnTo>
                  <a:pt x="3933" y="132"/>
                </a:lnTo>
                <a:lnTo>
                  <a:pt x="3933" y="132"/>
                </a:lnTo>
                <a:lnTo>
                  <a:pt x="3934" y="132"/>
                </a:lnTo>
                <a:lnTo>
                  <a:pt x="3934" y="133"/>
                </a:lnTo>
                <a:lnTo>
                  <a:pt x="3934" y="134"/>
                </a:lnTo>
                <a:lnTo>
                  <a:pt x="3935" y="134"/>
                </a:lnTo>
                <a:lnTo>
                  <a:pt x="3935" y="133"/>
                </a:lnTo>
                <a:lnTo>
                  <a:pt x="3936" y="133"/>
                </a:lnTo>
                <a:lnTo>
                  <a:pt x="3937" y="133"/>
                </a:lnTo>
                <a:lnTo>
                  <a:pt x="3937" y="133"/>
                </a:lnTo>
                <a:lnTo>
                  <a:pt x="3937" y="133"/>
                </a:lnTo>
                <a:lnTo>
                  <a:pt x="3938" y="133"/>
                </a:lnTo>
                <a:lnTo>
                  <a:pt x="3938" y="132"/>
                </a:lnTo>
                <a:lnTo>
                  <a:pt x="3939" y="132"/>
                </a:lnTo>
                <a:lnTo>
                  <a:pt x="3939" y="129"/>
                </a:lnTo>
                <a:lnTo>
                  <a:pt x="3940" y="123"/>
                </a:lnTo>
                <a:lnTo>
                  <a:pt x="3940" y="122"/>
                </a:lnTo>
                <a:lnTo>
                  <a:pt x="3941" y="122"/>
                </a:lnTo>
                <a:lnTo>
                  <a:pt x="3941" y="122"/>
                </a:lnTo>
                <a:lnTo>
                  <a:pt x="3942" y="122"/>
                </a:lnTo>
                <a:lnTo>
                  <a:pt x="3942" y="122"/>
                </a:lnTo>
                <a:lnTo>
                  <a:pt x="3943" y="122"/>
                </a:lnTo>
                <a:lnTo>
                  <a:pt x="3943" y="121"/>
                </a:lnTo>
                <a:lnTo>
                  <a:pt x="3943" y="123"/>
                </a:lnTo>
                <a:lnTo>
                  <a:pt x="3944" y="123"/>
                </a:lnTo>
                <a:lnTo>
                  <a:pt x="3944" y="123"/>
                </a:lnTo>
                <a:lnTo>
                  <a:pt x="3945" y="123"/>
                </a:lnTo>
                <a:lnTo>
                  <a:pt x="3946" y="123"/>
                </a:lnTo>
                <a:lnTo>
                  <a:pt x="3946" y="123"/>
                </a:lnTo>
                <a:lnTo>
                  <a:pt x="3946" y="125"/>
                </a:lnTo>
                <a:lnTo>
                  <a:pt x="3947" y="126"/>
                </a:lnTo>
                <a:lnTo>
                  <a:pt x="3947" y="128"/>
                </a:lnTo>
                <a:lnTo>
                  <a:pt x="3948" y="128"/>
                </a:lnTo>
                <a:lnTo>
                  <a:pt x="3948" y="128"/>
                </a:lnTo>
                <a:lnTo>
                  <a:pt x="3949" y="128"/>
                </a:lnTo>
                <a:lnTo>
                  <a:pt x="3949" y="126"/>
                </a:lnTo>
                <a:lnTo>
                  <a:pt x="3950" y="124"/>
                </a:lnTo>
                <a:lnTo>
                  <a:pt x="3950" y="123"/>
                </a:lnTo>
                <a:lnTo>
                  <a:pt x="3951" y="123"/>
                </a:lnTo>
                <a:lnTo>
                  <a:pt x="3951" y="123"/>
                </a:lnTo>
                <a:lnTo>
                  <a:pt x="3951" y="123"/>
                </a:lnTo>
                <a:lnTo>
                  <a:pt x="3952" y="122"/>
                </a:lnTo>
                <a:lnTo>
                  <a:pt x="3952" y="122"/>
                </a:lnTo>
                <a:lnTo>
                  <a:pt x="3953" y="122"/>
                </a:lnTo>
                <a:lnTo>
                  <a:pt x="3953" y="124"/>
                </a:lnTo>
                <a:lnTo>
                  <a:pt x="3954" y="126"/>
                </a:lnTo>
                <a:lnTo>
                  <a:pt x="3954" y="128"/>
                </a:lnTo>
                <a:lnTo>
                  <a:pt x="3955" y="130"/>
                </a:lnTo>
                <a:lnTo>
                  <a:pt x="3955" y="132"/>
                </a:lnTo>
                <a:lnTo>
                  <a:pt x="3956" y="132"/>
                </a:lnTo>
                <a:lnTo>
                  <a:pt x="3956" y="132"/>
                </a:lnTo>
                <a:lnTo>
                  <a:pt x="3957" y="133"/>
                </a:lnTo>
                <a:lnTo>
                  <a:pt x="3957" y="134"/>
                </a:lnTo>
                <a:lnTo>
                  <a:pt x="3958" y="134"/>
                </a:lnTo>
                <a:lnTo>
                  <a:pt x="3958" y="133"/>
                </a:lnTo>
                <a:lnTo>
                  <a:pt x="3959" y="133"/>
                </a:lnTo>
                <a:lnTo>
                  <a:pt x="3959" y="133"/>
                </a:lnTo>
                <a:lnTo>
                  <a:pt x="3960" y="133"/>
                </a:lnTo>
                <a:lnTo>
                  <a:pt x="3960" y="133"/>
                </a:lnTo>
                <a:lnTo>
                  <a:pt x="3960" y="133"/>
                </a:lnTo>
                <a:lnTo>
                  <a:pt x="3961" y="132"/>
                </a:lnTo>
                <a:lnTo>
                  <a:pt x="3961" y="132"/>
                </a:lnTo>
                <a:lnTo>
                  <a:pt x="3962" y="129"/>
                </a:lnTo>
                <a:lnTo>
                  <a:pt x="3962" y="123"/>
                </a:lnTo>
                <a:lnTo>
                  <a:pt x="3963" y="116"/>
                </a:lnTo>
                <a:lnTo>
                  <a:pt x="3963" y="114"/>
                </a:lnTo>
                <a:lnTo>
                  <a:pt x="3964" y="108"/>
                </a:lnTo>
                <a:lnTo>
                  <a:pt x="3964" y="115"/>
                </a:lnTo>
                <a:lnTo>
                  <a:pt x="3965" y="121"/>
                </a:lnTo>
                <a:lnTo>
                  <a:pt x="3965" y="117"/>
                </a:lnTo>
                <a:lnTo>
                  <a:pt x="3966" y="114"/>
                </a:lnTo>
                <a:lnTo>
                  <a:pt x="3966" y="110"/>
                </a:lnTo>
                <a:lnTo>
                  <a:pt x="3967" y="110"/>
                </a:lnTo>
                <a:lnTo>
                  <a:pt x="3967" y="110"/>
                </a:lnTo>
                <a:lnTo>
                  <a:pt x="3968" y="110"/>
                </a:lnTo>
                <a:lnTo>
                  <a:pt x="3968" y="111"/>
                </a:lnTo>
                <a:lnTo>
                  <a:pt x="3969" y="113"/>
                </a:lnTo>
                <a:lnTo>
                  <a:pt x="3969" y="114"/>
                </a:lnTo>
                <a:lnTo>
                  <a:pt x="3969" y="114"/>
                </a:lnTo>
                <a:lnTo>
                  <a:pt x="3970" y="113"/>
                </a:lnTo>
                <a:lnTo>
                  <a:pt x="3970" y="114"/>
                </a:lnTo>
                <a:lnTo>
                  <a:pt x="3971" y="117"/>
                </a:lnTo>
                <a:lnTo>
                  <a:pt x="3971" y="121"/>
                </a:lnTo>
                <a:lnTo>
                  <a:pt x="3972" y="126"/>
                </a:lnTo>
                <a:lnTo>
                  <a:pt x="3972" y="125"/>
                </a:lnTo>
                <a:lnTo>
                  <a:pt x="3973" y="118"/>
                </a:lnTo>
                <a:lnTo>
                  <a:pt x="3973" y="118"/>
                </a:lnTo>
                <a:lnTo>
                  <a:pt x="3974" y="117"/>
                </a:lnTo>
                <a:lnTo>
                  <a:pt x="3974" y="112"/>
                </a:lnTo>
                <a:lnTo>
                  <a:pt x="3974" y="106"/>
                </a:lnTo>
                <a:lnTo>
                  <a:pt x="3975" y="103"/>
                </a:lnTo>
                <a:lnTo>
                  <a:pt x="3975" y="104"/>
                </a:lnTo>
                <a:lnTo>
                  <a:pt x="3976" y="103"/>
                </a:lnTo>
                <a:lnTo>
                  <a:pt x="3977" y="102"/>
                </a:lnTo>
                <a:lnTo>
                  <a:pt x="3977" y="96"/>
                </a:lnTo>
                <a:lnTo>
                  <a:pt x="3977" y="90"/>
                </a:lnTo>
                <a:lnTo>
                  <a:pt x="3978" y="86"/>
                </a:lnTo>
                <a:lnTo>
                  <a:pt x="3978" y="84"/>
                </a:lnTo>
                <a:lnTo>
                  <a:pt x="3979" y="84"/>
                </a:lnTo>
                <a:lnTo>
                  <a:pt x="3979" y="86"/>
                </a:lnTo>
                <a:lnTo>
                  <a:pt x="3980" y="88"/>
                </a:lnTo>
                <a:lnTo>
                  <a:pt x="3980" y="92"/>
                </a:lnTo>
                <a:lnTo>
                  <a:pt x="3981" y="92"/>
                </a:lnTo>
                <a:lnTo>
                  <a:pt x="3981" y="100"/>
                </a:lnTo>
                <a:lnTo>
                  <a:pt x="3982" y="107"/>
                </a:lnTo>
                <a:lnTo>
                  <a:pt x="3982" y="112"/>
                </a:lnTo>
                <a:lnTo>
                  <a:pt x="3983" y="114"/>
                </a:lnTo>
                <a:lnTo>
                  <a:pt x="3983" y="113"/>
                </a:lnTo>
                <a:lnTo>
                  <a:pt x="3983" y="110"/>
                </a:lnTo>
                <a:lnTo>
                  <a:pt x="3984" y="105"/>
                </a:lnTo>
                <a:lnTo>
                  <a:pt x="3984" y="103"/>
                </a:lnTo>
                <a:lnTo>
                  <a:pt x="3985" y="99"/>
                </a:lnTo>
                <a:lnTo>
                  <a:pt x="3986" y="95"/>
                </a:lnTo>
                <a:lnTo>
                  <a:pt x="3986" y="90"/>
                </a:lnTo>
                <a:lnTo>
                  <a:pt x="3986" y="86"/>
                </a:lnTo>
                <a:lnTo>
                  <a:pt x="3987" y="87"/>
                </a:lnTo>
                <a:lnTo>
                  <a:pt x="3987" y="89"/>
                </a:lnTo>
                <a:lnTo>
                  <a:pt x="3988" y="94"/>
                </a:lnTo>
                <a:lnTo>
                  <a:pt x="3988" y="97"/>
                </a:lnTo>
                <a:lnTo>
                  <a:pt x="3989" y="105"/>
                </a:lnTo>
                <a:lnTo>
                  <a:pt x="3989" y="106"/>
                </a:lnTo>
                <a:lnTo>
                  <a:pt x="3990" y="105"/>
                </a:lnTo>
                <a:lnTo>
                  <a:pt x="3990" y="106"/>
                </a:lnTo>
                <a:lnTo>
                  <a:pt x="3991" y="106"/>
                </a:lnTo>
                <a:lnTo>
                  <a:pt x="3991" y="105"/>
                </a:lnTo>
                <a:lnTo>
                  <a:pt x="3992" y="103"/>
                </a:lnTo>
                <a:lnTo>
                  <a:pt x="3992" y="101"/>
                </a:lnTo>
                <a:lnTo>
                  <a:pt x="3992" y="99"/>
                </a:lnTo>
                <a:lnTo>
                  <a:pt x="3993" y="98"/>
                </a:lnTo>
                <a:lnTo>
                  <a:pt x="3993" y="105"/>
                </a:lnTo>
                <a:lnTo>
                  <a:pt x="3994" y="108"/>
                </a:lnTo>
                <a:lnTo>
                  <a:pt x="3995" y="114"/>
                </a:lnTo>
                <a:lnTo>
                  <a:pt x="3995" y="113"/>
                </a:lnTo>
                <a:lnTo>
                  <a:pt x="3995" y="110"/>
                </a:lnTo>
                <a:lnTo>
                  <a:pt x="3996" y="121"/>
                </a:lnTo>
                <a:lnTo>
                  <a:pt x="3996" y="126"/>
                </a:lnTo>
                <a:lnTo>
                  <a:pt x="3997" y="121"/>
                </a:lnTo>
                <a:lnTo>
                  <a:pt x="3997" y="118"/>
                </a:lnTo>
                <a:lnTo>
                  <a:pt x="3998" y="118"/>
                </a:lnTo>
                <a:lnTo>
                  <a:pt x="3998" y="117"/>
                </a:lnTo>
                <a:lnTo>
                  <a:pt x="3999" y="117"/>
                </a:lnTo>
                <a:lnTo>
                  <a:pt x="3999" y="121"/>
                </a:lnTo>
                <a:lnTo>
                  <a:pt x="4000" y="118"/>
                </a:lnTo>
                <a:lnTo>
                  <a:pt x="4000" y="119"/>
                </a:lnTo>
                <a:lnTo>
                  <a:pt x="4000" y="118"/>
                </a:lnTo>
                <a:lnTo>
                  <a:pt x="4001" y="117"/>
                </a:lnTo>
                <a:lnTo>
                  <a:pt x="4001" y="116"/>
                </a:lnTo>
                <a:lnTo>
                  <a:pt x="4002" y="116"/>
                </a:lnTo>
                <a:lnTo>
                  <a:pt x="4002" y="117"/>
                </a:lnTo>
                <a:lnTo>
                  <a:pt x="4003" y="118"/>
                </a:lnTo>
                <a:lnTo>
                  <a:pt x="4003" y="118"/>
                </a:lnTo>
                <a:lnTo>
                  <a:pt x="4004" y="119"/>
                </a:lnTo>
                <a:lnTo>
                  <a:pt x="4004" y="121"/>
                </a:lnTo>
                <a:lnTo>
                  <a:pt x="4005" y="123"/>
                </a:lnTo>
                <a:lnTo>
                  <a:pt x="4005" y="126"/>
                </a:lnTo>
                <a:lnTo>
                  <a:pt x="4006" y="134"/>
                </a:lnTo>
                <a:lnTo>
                  <a:pt x="4006" y="136"/>
                </a:lnTo>
                <a:lnTo>
                  <a:pt x="4007" y="136"/>
                </a:lnTo>
                <a:lnTo>
                  <a:pt x="4007" y="136"/>
                </a:lnTo>
                <a:lnTo>
                  <a:pt x="4008" y="132"/>
                </a:lnTo>
                <a:lnTo>
                  <a:pt x="4008" y="132"/>
                </a:lnTo>
                <a:lnTo>
                  <a:pt x="4009" y="132"/>
                </a:lnTo>
                <a:lnTo>
                  <a:pt x="4009" y="132"/>
                </a:lnTo>
                <a:lnTo>
                  <a:pt x="4009" y="131"/>
                </a:lnTo>
                <a:lnTo>
                  <a:pt x="4010" y="131"/>
                </a:lnTo>
                <a:lnTo>
                  <a:pt x="4010" y="130"/>
                </a:lnTo>
                <a:lnTo>
                  <a:pt x="4011" y="130"/>
                </a:lnTo>
                <a:lnTo>
                  <a:pt x="4011" y="129"/>
                </a:lnTo>
                <a:lnTo>
                  <a:pt x="4012" y="130"/>
                </a:lnTo>
                <a:lnTo>
                  <a:pt x="4012" y="131"/>
                </a:lnTo>
                <a:lnTo>
                  <a:pt x="4013" y="132"/>
                </a:lnTo>
                <a:lnTo>
                  <a:pt x="4013" y="132"/>
                </a:lnTo>
                <a:lnTo>
                  <a:pt x="4014" y="133"/>
                </a:lnTo>
                <a:lnTo>
                  <a:pt x="4014" y="134"/>
                </a:lnTo>
                <a:lnTo>
                  <a:pt x="4015" y="134"/>
                </a:lnTo>
                <a:lnTo>
                  <a:pt x="4015" y="133"/>
                </a:lnTo>
                <a:lnTo>
                  <a:pt x="4016" y="131"/>
                </a:lnTo>
                <a:lnTo>
                  <a:pt x="4016" y="128"/>
                </a:lnTo>
                <a:lnTo>
                  <a:pt x="4017" y="129"/>
                </a:lnTo>
                <a:lnTo>
                  <a:pt x="4017" y="129"/>
                </a:lnTo>
                <a:lnTo>
                  <a:pt x="4017" y="130"/>
                </a:lnTo>
                <a:lnTo>
                  <a:pt x="4018" y="131"/>
                </a:lnTo>
                <a:lnTo>
                  <a:pt x="4018" y="134"/>
                </a:lnTo>
                <a:lnTo>
                  <a:pt x="4019" y="137"/>
                </a:lnTo>
                <a:lnTo>
                  <a:pt x="4019" y="139"/>
                </a:lnTo>
                <a:lnTo>
                  <a:pt x="4020" y="142"/>
                </a:lnTo>
                <a:lnTo>
                  <a:pt x="4020" y="142"/>
                </a:lnTo>
                <a:lnTo>
                  <a:pt x="4021" y="144"/>
                </a:lnTo>
                <a:lnTo>
                  <a:pt x="4021" y="144"/>
                </a:lnTo>
                <a:lnTo>
                  <a:pt x="4022" y="143"/>
                </a:lnTo>
                <a:lnTo>
                  <a:pt x="4022" y="144"/>
                </a:lnTo>
                <a:lnTo>
                  <a:pt x="4023" y="143"/>
                </a:lnTo>
                <a:lnTo>
                  <a:pt x="4023" y="144"/>
                </a:lnTo>
                <a:lnTo>
                  <a:pt x="4023" y="145"/>
                </a:lnTo>
                <a:lnTo>
                  <a:pt x="4024" y="145"/>
                </a:lnTo>
                <a:lnTo>
                  <a:pt x="4024" y="146"/>
                </a:lnTo>
                <a:lnTo>
                  <a:pt x="4025" y="146"/>
                </a:lnTo>
                <a:lnTo>
                  <a:pt x="4026" y="147"/>
                </a:lnTo>
                <a:lnTo>
                  <a:pt x="4026" y="147"/>
                </a:lnTo>
                <a:lnTo>
                  <a:pt x="4026" y="147"/>
                </a:lnTo>
                <a:lnTo>
                  <a:pt x="4027" y="147"/>
                </a:lnTo>
                <a:lnTo>
                  <a:pt x="4027" y="147"/>
                </a:lnTo>
                <a:lnTo>
                  <a:pt x="4028" y="147"/>
                </a:lnTo>
                <a:lnTo>
                  <a:pt x="4028" y="147"/>
                </a:lnTo>
                <a:lnTo>
                  <a:pt x="4029" y="147"/>
                </a:lnTo>
                <a:lnTo>
                  <a:pt x="4029" y="147"/>
                </a:lnTo>
                <a:lnTo>
                  <a:pt x="4030" y="147"/>
                </a:lnTo>
                <a:lnTo>
                  <a:pt x="4030" y="147"/>
                </a:lnTo>
                <a:lnTo>
                  <a:pt x="4031" y="148"/>
                </a:lnTo>
                <a:lnTo>
                  <a:pt x="4031" y="148"/>
                </a:lnTo>
                <a:lnTo>
                  <a:pt x="4032" y="148"/>
                </a:lnTo>
                <a:lnTo>
                  <a:pt x="4032" y="148"/>
                </a:lnTo>
                <a:lnTo>
                  <a:pt x="4032" y="148"/>
                </a:lnTo>
                <a:lnTo>
                  <a:pt x="4033" y="148"/>
                </a:lnTo>
                <a:lnTo>
                  <a:pt x="4033" y="147"/>
                </a:lnTo>
                <a:lnTo>
                  <a:pt x="4034" y="147"/>
                </a:lnTo>
                <a:lnTo>
                  <a:pt x="4035" y="148"/>
                </a:lnTo>
                <a:lnTo>
                  <a:pt x="4035" y="148"/>
                </a:lnTo>
                <a:lnTo>
                  <a:pt x="4035" y="148"/>
                </a:lnTo>
                <a:lnTo>
                  <a:pt x="4036" y="147"/>
                </a:lnTo>
                <a:lnTo>
                  <a:pt x="4036" y="148"/>
                </a:lnTo>
                <a:lnTo>
                  <a:pt x="4037" y="148"/>
                </a:lnTo>
                <a:lnTo>
                  <a:pt x="4037" y="147"/>
                </a:lnTo>
                <a:lnTo>
                  <a:pt x="4038" y="146"/>
                </a:lnTo>
                <a:lnTo>
                  <a:pt x="4038" y="146"/>
                </a:lnTo>
                <a:lnTo>
                  <a:pt x="4039" y="146"/>
                </a:lnTo>
                <a:lnTo>
                  <a:pt x="4039" y="145"/>
                </a:lnTo>
                <a:lnTo>
                  <a:pt x="4040" y="145"/>
                </a:lnTo>
                <a:lnTo>
                  <a:pt x="4040" y="146"/>
                </a:lnTo>
                <a:lnTo>
                  <a:pt x="4040" y="146"/>
                </a:lnTo>
                <a:lnTo>
                  <a:pt x="4041" y="146"/>
                </a:lnTo>
                <a:lnTo>
                  <a:pt x="4041" y="145"/>
                </a:lnTo>
                <a:lnTo>
                  <a:pt x="4042" y="143"/>
                </a:lnTo>
                <a:lnTo>
                  <a:pt x="4042" y="143"/>
                </a:lnTo>
                <a:lnTo>
                  <a:pt x="4043" y="143"/>
                </a:lnTo>
                <a:lnTo>
                  <a:pt x="4043" y="143"/>
                </a:lnTo>
                <a:lnTo>
                  <a:pt x="4044" y="142"/>
                </a:lnTo>
                <a:lnTo>
                  <a:pt x="4044" y="142"/>
                </a:lnTo>
                <a:lnTo>
                  <a:pt x="4045" y="142"/>
                </a:lnTo>
                <a:lnTo>
                  <a:pt x="4045" y="143"/>
                </a:lnTo>
                <a:lnTo>
                  <a:pt x="4046" y="144"/>
                </a:lnTo>
                <a:lnTo>
                  <a:pt x="4046" y="144"/>
                </a:lnTo>
                <a:lnTo>
                  <a:pt x="4047" y="144"/>
                </a:lnTo>
                <a:lnTo>
                  <a:pt x="4047" y="144"/>
                </a:lnTo>
                <a:lnTo>
                  <a:pt x="4048" y="144"/>
                </a:lnTo>
                <a:lnTo>
                  <a:pt x="4048" y="144"/>
                </a:lnTo>
                <a:lnTo>
                  <a:pt x="4049" y="144"/>
                </a:lnTo>
                <a:lnTo>
                  <a:pt x="4049" y="144"/>
                </a:lnTo>
                <a:lnTo>
                  <a:pt x="4049" y="144"/>
                </a:lnTo>
                <a:lnTo>
                  <a:pt x="4050" y="143"/>
                </a:lnTo>
                <a:lnTo>
                  <a:pt x="4050" y="143"/>
                </a:lnTo>
                <a:lnTo>
                  <a:pt x="4051" y="143"/>
                </a:lnTo>
                <a:lnTo>
                  <a:pt x="4051" y="143"/>
                </a:lnTo>
                <a:lnTo>
                  <a:pt x="4052" y="143"/>
                </a:lnTo>
                <a:lnTo>
                  <a:pt x="4052" y="142"/>
                </a:lnTo>
                <a:lnTo>
                  <a:pt x="4053" y="142"/>
                </a:lnTo>
                <a:lnTo>
                  <a:pt x="4053" y="142"/>
                </a:lnTo>
                <a:lnTo>
                  <a:pt x="4054" y="142"/>
                </a:lnTo>
                <a:lnTo>
                  <a:pt x="4054" y="142"/>
                </a:lnTo>
                <a:lnTo>
                  <a:pt x="4055" y="142"/>
                </a:lnTo>
                <a:lnTo>
                  <a:pt x="4055" y="142"/>
                </a:lnTo>
                <a:lnTo>
                  <a:pt x="4056" y="142"/>
                </a:lnTo>
                <a:lnTo>
                  <a:pt x="4056" y="142"/>
                </a:lnTo>
                <a:lnTo>
                  <a:pt x="4057" y="142"/>
                </a:lnTo>
                <a:lnTo>
                  <a:pt x="4057" y="142"/>
                </a:lnTo>
                <a:lnTo>
                  <a:pt x="4058" y="142"/>
                </a:lnTo>
                <a:lnTo>
                  <a:pt x="4058" y="142"/>
                </a:lnTo>
                <a:lnTo>
                  <a:pt x="4058" y="142"/>
                </a:lnTo>
                <a:lnTo>
                  <a:pt x="4059" y="142"/>
                </a:lnTo>
                <a:lnTo>
                  <a:pt x="4059" y="141"/>
                </a:lnTo>
                <a:lnTo>
                  <a:pt x="4060" y="141"/>
                </a:lnTo>
                <a:lnTo>
                  <a:pt x="4060" y="143"/>
                </a:lnTo>
                <a:lnTo>
                  <a:pt x="4061" y="140"/>
                </a:lnTo>
                <a:lnTo>
                  <a:pt x="4061" y="137"/>
                </a:lnTo>
                <a:lnTo>
                  <a:pt x="4062" y="137"/>
                </a:lnTo>
                <a:lnTo>
                  <a:pt x="4062" y="137"/>
                </a:lnTo>
                <a:lnTo>
                  <a:pt x="4063" y="136"/>
                </a:lnTo>
                <a:lnTo>
                  <a:pt x="4063" y="135"/>
                </a:lnTo>
                <a:lnTo>
                  <a:pt x="4063" y="135"/>
                </a:lnTo>
                <a:lnTo>
                  <a:pt x="4064" y="134"/>
                </a:lnTo>
                <a:lnTo>
                  <a:pt x="4065" y="134"/>
                </a:lnTo>
                <a:lnTo>
                  <a:pt x="4065" y="134"/>
                </a:lnTo>
                <a:lnTo>
                  <a:pt x="4066" y="133"/>
                </a:lnTo>
                <a:lnTo>
                  <a:pt x="4066" y="132"/>
                </a:lnTo>
                <a:lnTo>
                  <a:pt x="4066" y="132"/>
                </a:lnTo>
                <a:lnTo>
                  <a:pt x="4067" y="134"/>
                </a:lnTo>
                <a:lnTo>
                  <a:pt x="4067" y="131"/>
                </a:lnTo>
                <a:lnTo>
                  <a:pt x="4068" y="123"/>
                </a:lnTo>
                <a:lnTo>
                  <a:pt x="4068" y="114"/>
                </a:lnTo>
                <a:lnTo>
                  <a:pt x="4069" y="113"/>
                </a:lnTo>
                <a:lnTo>
                  <a:pt x="4069" y="113"/>
                </a:lnTo>
                <a:lnTo>
                  <a:pt x="4070" y="115"/>
                </a:lnTo>
                <a:lnTo>
                  <a:pt x="4070" y="118"/>
                </a:lnTo>
                <a:lnTo>
                  <a:pt x="4071" y="122"/>
                </a:lnTo>
                <a:lnTo>
                  <a:pt x="4071" y="130"/>
                </a:lnTo>
                <a:lnTo>
                  <a:pt x="4072" y="137"/>
                </a:lnTo>
                <a:lnTo>
                  <a:pt x="4072" y="141"/>
                </a:lnTo>
                <a:lnTo>
                  <a:pt x="4072" y="144"/>
                </a:lnTo>
                <a:lnTo>
                  <a:pt x="4073" y="144"/>
                </a:lnTo>
                <a:lnTo>
                  <a:pt x="4073" y="144"/>
                </a:lnTo>
                <a:lnTo>
                  <a:pt x="4074" y="144"/>
                </a:lnTo>
                <a:lnTo>
                  <a:pt x="4075" y="142"/>
                </a:lnTo>
                <a:lnTo>
                  <a:pt x="4075" y="138"/>
                </a:lnTo>
                <a:lnTo>
                  <a:pt x="4075" y="134"/>
                </a:lnTo>
                <a:lnTo>
                  <a:pt x="4076" y="131"/>
                </a:lnTo>
                <a:lnTo>
                  <a:pt x="4076" y="129"/>
                </a:lnTo>
                <a:lnTo>
                  <a:pt x="4077" y="129"/>
                </a:lnTo>
                <a:lnTo>
                  <a:pt x="4077" y="129"/>
                </a:lnTo>
                <a:lnTo>
                  <a:pt x="4078" y="129"/>
                </a:lnTo>
                <a:lnTo>
                  <a:pt x="4078" y="129"/>
                </a:lnTo>
                <a:lnTo>
                  <a:pt x="4079" y="130"/>
                </a:lnTo>
                <a:lnTo>
                  <a:pt x="4079" y="131"/>
                </a:lnTo>
                <a:lnTo>
                  <a:pt x="4080" y="131"/>
                </a:lnTo>
                <a:lnTo>
                  <a:pt x="4080" y="131"/>
                </a:lnTo>
                <a:lnTo>
                  <a:pt x="4081" y="132"/>
                </a:lnTo>
                <a:lnTo>
                  <a:pt x="4081" y="131"/>
                </a:lnTo>
                <a:lnTo>
                  <a:pt x="4081" y="133"/>
                </a:lnTo>
                <a:lnTo>
                  <a:pt x="4082" y="133"/>
                </a:lnTo>
                <a:lnTo>
                  <a:pt x="4082" y="134"/>
                </a:lnTo>
                <a:lnTo>
                  <a:pt x="4083" y="136"/>
                </a:lnTo>
                <a:lnTo>
                  <a:pt x="4083" y="136"/>
                </a:lnTo>
                <a:lnTo>
                  <a:pt x="4084" y="135"/>
                </a:lnTo>
                <a:lnTo>
                  <a:pt x="4084" y="135"/>
                </a:lnTo>
                <a:lnTo>
                  <a:pt x="4085" y="136"/>
                </a:lnTo>
                <a:lnTo>
                  <a:pt x="4085" y="135"/>
                </a:lnTo>
                <a:lnTo>
                  <a:pt x="4086" y="135"/>
                </a:lnTo>
                <a:lnTo>
                  <a:pt x="4086" y="135"/>
                </a:lnTo>
                <a:lnTo>
                  <a:pt x="4087" y="135"/>
                </a:lnTo>
                <a:lnTo>
                  <a:pt x="4087" y="136"/>
                </a:lnTo>
                <a:lnTo>
                  <a:pt x="4088" y="137"/>
                </a:lnTo>
                <a:lnTo>
                  <a:pt x="4088" y="137"/>
                </a:lnTo>
                <a:lnTo>
                  <a:pt x="4089" y="137"/>
                </a:lnTo>
                <a:lnTo>
                  <a:pt x="4089" y="138"/>
                </a:lnTo>
                <a:lnTo>
                  <a:pt x="4089" y="135"/>
                </a:lnTo>
                <a:lnTo>
                  <a:pt x="4090" y="132"/>
                </a:lnTo>
                <a:lnTo>
                  <a:pt x="4090" y="132"/>
                </a:lnTo>
                <a:lnTo>
                  <a:pt x="4091" y="131"/>
                </a:lnTo>
                <a:lnTo>
                  <a:pt x="4091" y="130"/>
                </a:lnTo>
                <a:lnTo>
                  <a:pt x="4092" y="130"/>
                </a:lnTo>
                <a:lnTo>
                  <a:pt x="4092" y="130"/>
                </a:lnTo>
                <a:lnTo>
                  <a:pt x="4093" y="129"/>
                </a:lnTo>
                <a:lnTo>
                  <a:pt x="4093" y="129"/>
                </a:lnTo>
                <a:lnTo>
                  <a:pt x="4094" y="129"/>
                </a:lnTo>
                <a:lnTo>
                  <a:pt x="4094" y="129"/>
                </a:lnTo>
                <a:lnTo>
                  <a:pt x="4095" y="129"/>
                </a:lnTo>
                <a:lnTo>
                  <a:pt x="4095" y="128"/>
                </a:lnTo>
                <a:lnTo>
                  <a:pt x="4096" y="128"/>
                </a:lnTo>
                <a:lnTo>
                  <a:pt x="4096" y="128"/>
                </a:lnTo>
                <a:lnTo>
                  <a:pt x="4097" y="128"/>
                </a:lnTo>
                <a:lnTo>
                  <a:pt x="4097" y="129"/>
                </a:lnTo>
                <a:lnTo>
                  <a:pt x="4098" y="128"/>
                </a:lnTo>
                <a:lnTo>
                  <a:pt x="4098" y="129"/>
                </a:lnTo>
                <a:lnTo>
                  <a:pt x="4098" y="128"/>
                </a:lnTo>
                <a:lnTo>
                  <a:pt x="4099" y="131"/>
                </a:lnTo>
                <a:lnTo>
                  <a:pt x="4099" y="128"/>
                </a:lnTo>
                <a:lnTo>
                  <a:pt x="4100" y="126"/>
                </a:lnTo>
                <a:lnTo>
                  <a:pt x="4100" y="130"/>
                </a:lnTo>
                <a:lnTo>
                  <a:pt x="4101" y="136"/>
                </a:lnTo>
                <a:lnTo>
                  <a:pt x="4101" y="138"/>
                </a:lnTo>
                <a:lnTo>
                  <a:pt x="4102" y="136"/>
                </a:lnTo>
                <a:lnTo>
                  <a:pt x="4102" y="129"/>
                </a:lnTo>
                <a:lnTo>
                  <a:pt x="4103" y="128"/>
                </a:lnTo>
                <a:lnTo>
                  <a:pt x="4103" y="129"/>
                </a:lnTo>
                <a:lnTo>
                  <a:pt x="4103" y="131"/>
                </a:lnTo>
                <a:lnTo>
                  <a:pt x="4104" y="131"/>
                </a:lnTo>
                <a:lnTo>
                  <a:pt x="4105" y="131"/>
                </a:lnTo>
                <a:lnTo>
                  <a:pt x="4105" y="131"/>
                </a:lnTo>
                <a:lnTo>
                  <a:pt x="4106" y="130"/>
                </a:lnTo>
                <a:lnTo>
                  <a:pt x="4106" y="128"/>
                </a:lnTo>
                <a:lnTo>
                  <a:pt x="4106" y="126"/>
                </a:lnTo>
                <a:lnTo>
                  <a:pt x="4107" y="126"/>
                </a:lnTo>
                <a:lnTo>
                  <a:pt x="4107" y="126"/>
                </a:lnTo>
                <a:lnTo>
                  <a:pt x="4108" y="125"/>
                </a:lnTo>
                <a:lnTo>
                  <a:pt x="4108" y="124"/>
                </a:lnTo>
                <a:lnTo>
                  <a:pt x="4109" y="125"/>
                </a:lnTo>
                <a:lnTo>
                  <a:pt x="4109" y="127"/>
                </a:lnTo>
                <a:lnTo>
                  <a:pt x="4110" y="128"/>
                </a:lnTo>
                <a:lnTo>
                  <a:pt x="4110" y="129"/>
                </a:lnTo>
                <a:lnTo>
                  <a:pt x="4111" y="129"/>
                </a:lnTo>
                <a:lnTo>
                  <a:pt x="4111" y="131"/>
                </a:lnTo>
                <a:lnTo>
                  <a:pt x="4112" y="132"/>
                </a:lnTo>
                <a:lnTo>
                  <a:pt x="4112" y="131"/>
                </a:lnTo>
                <a:lnTo>
                  <a:pt x="4112" y="132"/>
                </a:lnTo>
                <a:lnTo>
                  <a:pt x="4113" y="132"/>
                </a:lnTo>
                <a:lnTo>
                  <a:pt x="4113" y="131"/>
                </a:lnTo>
                <a:lnTo>
                  <a:pt x="4114" y="130"/>
                </a:lnTo>
                <a:lnTo>
                  <a:pt x="4115" y="130"/>
                </a:lnTo>
                <a:lnTo>
                  <a:pt x="4115" y="130"/>
                </a:lnTo>
                <a:lnTo>
                  <a:pt x="4115" y="130"/>
                </a:lnTo>
                <a:lnTo>
                  <a:pt x="4116" y="129"/>
                </a:lnTo>
                <a:lnTo>
                  <a:pt x="4116" y="129"/>
                </a:lnTo>
                <a:lnTo>
                  <a:pt x="4117" y="129"/>
                </a:lnTo>
                <a:lnTo>
                  <a:pt x="4117" y="129"/>
                </a:lnTo>
                <a:lnTo>
                  <a:pt x="4118" y="129"/>
                </a:lnTo>
                <a:lnTo>
                  <a:pt x="4118" y="128"/>
                </a:lnTo>
                <a:lnTo>
                  <a:pt x="4119" y="128"/>
                </a:lnTo>
                <a:lnTo>
                  <a:pt x="4119" y="128"/>
                </a:lnTo>
                <a:lnTo>
                  <a:pt x="4120" y="128"/>
                </a:lnTo>
                <a:lnTo>
                  <a:pt x="4120" y="129"/>
                </a:lnTo>
                <a:lnTo>
                  <a:pt x="4121" y="128"/>
                </a:lnTo>
                <a:lnTo>
                  <a:pt x="4121" y="129"/>
                </a:lnTo>
                <a:lnTo>
                  <a:pt x="4121" y="128"/>
                </a:lnTo>
                <a:lnTo>
                  <a:pt x="4122" y="131"/>
                </a:lnTo>
                <a:lnTo>
                  <a:pt x="4122" y="128"/>
                </a:lnTo>
                <a:lnTo>
                  <a:pt x="4123" y="126"/>
                </a:lnTo>
                <a:lnTo>
                  <a:pt x="4124" y="123"/>
                </a:lnTo>
                <a:lnTo>
                  <a:pt x="4124" y="122"/>
                </a:lnTo>
                <a:lnTo>
                  <a:pt x="4124" y="121"/>
                </a:lnTo>
                <a:lnTo>
                  <a:pt x="4125" y="122"/>
                </a:lnTo>
                <a:lnTo>
                  <a:pt x="4125" y="121"/>
                </a:lnTo>
                <a:lnTo>
                  <a:pt x="4126" y="121"/>
                </a:lnTo>
                <a:lnTo>
                  <a:pt x="4126" y="121"/>
                </a:lnTo>
                <a:lnTo>
                  <a:pt x="4127" y="121"/>
                </a:lnTo>
                <a:lnTo>
                  <a:pt x="4127" y="121"/>
                </a:lnTo>
                <a:lnTo>
                  <a:pt x="4128" y="121"/>
                </a:lnTo>
                <a:lnTo>
                  <a:pt x="4128" y="121"/>
                </a:lnTo>
                <a:lnTo>
                  <a:pt x="4129" y="121"/>
                </a:lnTo>
                <a:lnTo>
                  <a:pt x="4129" y="122"/>
                </a:lnTo>
                <a:lnTo>
                  <a:pt x="4129" y="124"/>
                </a:lnTo>
                <a:lnTo>
                  <a:pt x="4130" y="123"/>
                </a:lnTo>
                <a:lnTo>
                  <a:pt x="4130" y="123"/>
                </a:lnTo>
                <a:lnTo>
                  <a:pt x="4131" y="126"/>
                </a:lnTo>
                <a:lnTo>
                  <a:pt x="4131" y="124"/>
                </a:lnTo>
                <a:lnTo>
                  <a:pt x="4132" y="124"/>
                </a:lnTo>
                <a:lnTo>
                  <a:pt x="4132" y="125"/>
                </a:lnTo>
                <a:lnTo>
                  <a:pt x="4133" y="122"/>
                </a:lnTo>
                <a:lnTo>
                  <a:pt x="4133" y="114"/>
                </a:lnTo>
                <a:lnTo>
                  <a:pt x="4134" y="109"/>
                </a:lnTo>
                <a:lnTo>
                  <a:pt x="4134" y="106"/>
                </a:lnTo>
                <a:lnTo>
                  <a:pt x="4135" y="106"/>
                </a:lnTo>
                <a:lnTo>
                  <a:pt x="4135" y="106"/>
                </a:lnTo>
                <a:lnTo>
                  <a:pt x="4136" y="106"/>
                </a:lnTo>
                <a:lnTo>
                  <a:pt x="4136" y="106"/>
                </a:lnTo>
                <a:lnTo>
                  <a:pt x="4137" y="99"/>
                </a:lnTo>
                <a:lnTo>
                  <a:pt x="4137" y="79"/>
                </a:lnTo>
                <a:lnTo>
                  <a:pt x="4138" y="77"/>
                </a:lnTo>
                <a:lnTo>
                  <a:pt x="4138" y="80"/>
                </a:lnTo>
                <a:lnTo>
                  <a:pt x="4138" y="80"/>
                </a:lnTo>
                <a:lnTo>
                  <a:pt x="4139" y="79"/>
                </a:lnTo>
                <a:lnTo>
                  <a:pt x="4139" y="79"/>
                </a:lnTo>
                <a:lnTo>
                  <a:pt x="4140" y="77"/>
                </a:lnTo>
                <a:lnTo>
                  <a:pt x="4140" y="75"/>
                </a:lnTo>
                <a:lnTo>
                  <a:pt x="4141" y="71"/>
                </a:lnTo>
                <a:lnTo>
                  <a:pt x="4141" y="68"/>
                </a:lnTo>
                <a:lnTo>
                  <a:pt x="4142" y="69"/>
                </a:lnTo>
                <a:lnTo>
                  <a:pt x="4142" y="69"/>
                </a:lnTo>
                <a:lnTo>
                  <a:pt x="4143" y="69"/>
                </a:lnTo>
                <a:lnTo>
                  <a:pt x="4143" y="70"/>
                </a:lnTo>
                <a:lnTo>
                  <a:pt x="4144" y="72"/>
                </a:lnTo>
                <a:lnTo>
                  <a:pt x="4144" y="75"/>
                </a:lnTo>
                <a:lnTo>
                  <a:pt x="4145" y="80"/>
                </a:lnTo>
                <a:lnTo>
                  <a:pt x="4145" y="83"/>
                </a:lnTo>
                <a:lnTo>
                  <a:pt x="4146" y="86"/>
                </a:lnTo>
                <a:lnTo>
                  <a:pt x="4146" y="88"/>
                </a:lnTo>
                <a:lnTo>
                  <a:pt x="4146" y="89"/>
                </a:lnTo>
                <a:lnTo>
                  <a:pt x="4147" y="90"/>
                </a:lnTo>
                <a:lnTo>
                  <a:pt x="4147" y="92"/>
                </a:lnTo>
                <a:lnTo>
                  <a:pt x="4148" y="92"/>
                </a:lnTo>
                <a:lnTo>
                  <a:pt x="4148" y="92"/>
                </a:lnTo>
                <a:lnTo>
                  <a:pt x="4149" y="91"/>
                </a:lnTo>
                <a:lnTo>
                  <a:pt x="4149" y="90"/>
                </a:lnTo>
                <a:lnTo>
                  <a:pt x="4150" y="90"/>
                </a:lnTo>
                <a:lnTo>
                  <a:pt x="4150" y="89"/>
                </a:lnTo>
                <a:lnTo>
                  <a:pt x="4151" y="89"/>
                </a:lnTo>
                <a:lnTo>
                  <a:pt x="4151" y="87"/>
                </a:lnTo>
                <a:lnTo>
                  <a:pt x="4152" y="86"/>
                </a:lnTo>
                <a:lnTo>
                  <a:pt x="4152" y="86"/>
                </a:lnTo>
                <a:lnTo>
                  <a:pt x="4152" y="85"/>
                </a:lnTo>
                <a:lnTo>
                  <a:pt x="4153" y="84"/>
                </a:lnTo>
                <a:lnTo>
                  <a:pt x="4154" y="85"/>
                </a:lnTo>
                <a:lnTo>
                  <a:pt x="4154" y="86"/>
                </a:lnTo>
                <a:lnTo>
                  <a:pt x="4155" y="85"/>
                </a:lnTo>
                <a:lnTo>
                  <a:pt x="4155" y="81"/>
                </a:lnTo>
                <a:lnTo>
                  <a:pt x="4155" y="77"/>
                </a:lnTo>
                <a:lnTo>
                  <a:pt x="4156" y="72"/>
                </a:lnTo>
                <a:lnTo>
                  <a:pt x="4156" y="77"/>
                </a:lnTo>
                <a:lnTo>
                  <a:pt x="4157" y="72"/>
                </a:lnTo>
                <a:lnTo>
                  <a:pt x="4157" y="71"/>
                </a:lnTo>
                <a:lnTo>
                  <a:pt x="4158" y="71"/>
                </a:lnTo>
                <a:lnTo>
                  <a:pt x="4158" y="69"/>
                </a:lnTo>
                <a:lnTo>
                  <a:pt x="4159" y="83"/>
                </a:lnTo>
                <a:lnTo>
                  <a:pt x="4159" y="83"/>
                </a:lnTo>
                <a:lnTo>
                  <a:pt x="4160" y="81"/>
                </a:lnTo>
                <a:lnTo>
                  <a:pt x="4160" y="81"/>
                </a:lnTo>
                <a:lnTo>
                  <a:pt x="4161" y="80"/>
                </a:lnTo>
                <a:lnTo>
                  <a:pt x="4161" y="82"/>
                </a:lnTo>
                <a:lnTo>
                  <a:pt x="4161" y="87"/>
                </a:lnTo>
                <a:lnTo>
                  <a:pt x="4162" y="97"/>
                </a:lnTo>
                <a:lnTo>
                  <a:pt x="4162" y="112"/>
                </a:lnTo>
                <a:lnTo>
                  <a:pt x="4163" y="127"/>
                </a:lnTo>
                <a:lnTo>
                  <a:pt x="4164" y="129"/>
                </a:lnTo>
                <a:lnTo>
                  <a:pt x="4164" y="130"/>
                </a:lnTo>
                <a:lnTo>
                  <a:pt x="4164" y="132"/>
                </a:lnTo>
                <a:lnTo>
                  <a:pt x="4165" y="134"/>
                </a:lnTo>
                <a:lnTo>
                  <a:pt x="4165" y="136"/>
                </a:lnTo>
                <a:lnTo>
                  <a:pt x="4166" y="138"/>
                </a:lnTo>
                <a:lnTo>
                  <a:pt x="4166" y="133"/>
                </a:lnTo>
                <a:lnTo>
                  <a:pt x="4167" y="132"/>
                </a:lnTo>
                <a:lnTo>
                  <a:pt x="4167" y="132"/>
                </a:lnTo>
                <a:lnTo>
                  <a:pt x="4168" y="131"/>
                </a:lnTo>
                <a:lnTo>
                  <a:pt x="4168" y="131"/>
                </a:lnTo>
                <a:lnTo>
                  <a:pt x="4169" y="130"/>
                </a:lnTo>
                <a:lnTo>
                  <a:pt x="4169" y="130"/>
                </a:lnTo>
                <a:lnTo>
                  <a:pt x="4169" y="131"/>
                </a:lnTo>
                <a:lnTo>
                  <a:pt x="4170" y="131"/>
                </a:lnTo>
                <a:lnTo>
                  <a:pt x="4170" y="130"/>
                </a:lnTo>
                <a:lnTo>
                  <a:pt x="4171" y="131"/>
                </a:lnTo>
                <a:lnTo>
                  <a:pt x="4171" y="131"/>
                </a:lnTo>
                <a:lnTo>
                  <a:pt x="4172" y="132"/>
                </a:lnTo>
                <a:lnTo>
                  <a:pt x="4172" y="133"/>
                </a:lnTo>
                <a:lnTo>
                  <a:pt x="4173" y="134"/>
                </a:lnTo>
                <a:lnTo>
                  <a:pt x="4173" y="136"/>
                </a:lnTo>
                <a:lnTo>
                  <a:pt x="4174" y="136"/>
                </a:lnTo>
                <a:lnTo>
                  <a:pt x="4174" y="135"/>
                </a:lnTo>
                <a:lnTo>
                  <a:pt x="4175" y="135"/>
                </a:lnTo>
                <a:lnTo>
                  <a:pt x="4175" y="136"/>
                </a:lnTo>
                <a:lnTo>
                  <a:pt x="4176" y="135"/>
                </a:lnTo>
                <a:lnTo>
                  <a:pt x="4176" y="135"/>
                </a:lnTo>
                <a:lnTo>
                  <a:pt x="4177" y="135"/>
                </a:lnTo>
                <a:lnTo>
                  <a:pt x="4177" y="137"/>
                </a:lnTo>
                <a:lnTo>
                  <a:pt x="4178" y="139"/>
                </a:lnTo>
                <a:lnTo>
                  <a:pt x="4178" y="142"/>
                </a:lnTo>
                <a:lnTo>
                  <a:pt x="4178" y="142"/>
                </a:lnTo>
                <a:lnTo>
                  <a:pt x="4179" y="144"/>
                </a:lnTo>
                <a:lnTo>
                  <a:pt x="4179" y="144"/>
                </a:lnTo>
                <a:lnTo>
                  <a:pt x="4180" y="143"/>
                </a:lnTo>
                <a:lnTo>
                  <a:pt x="4180" y="144"/>
                </a:lnTo>
                <a:lnTo>
                  <a:pt x="4181" y="143"/>
                </a:lnTo>
                <a:lnTo>
                  <a:pt x="4181" y="141"/>
                </a:lnTo>
                <a:lnTo>
                  <a:pt x="4182" y="139"/>
                </a:lnTo>
                <a:lnTo>
                  <a:pt x="4182" y="137"/>
                </a:lnTo>
                <a:lnTo>
                  <a:pt x="4183" y="134"/>
                </a:lnTo>
                <a:lnTo>
                  <a:pt x="4183" y="132"/>
                </a:lnTo>
                <a:lnTo>
                  <a:pt x="4184" y="130"/>
                </a:lnTo>
                <a:lnTo>
                  <a:pt x="4184" y="129"/>
                </a:lnTo>
                <a:lnTo>
                  <a:pt x="4185" y="127"/>
                </a:lnTo>
                <a:lnTo>
                  <a:pt x="4185" y="127"/>
                </a:lnTo>
                <a:lnTo>
                  <a:pt x="4186" y="127"/>
                </a:lnTo>
                <a:lnTo>
                  <a:pt x="4186" y="127"/>
                </a:lnTo>
                <a:lnTo>
                  <a:pt x="4187" y="127"/>
                </a:lnTo>
                <a:lnTo>
                  <a:pt x="4187" y="127"/>
                </a:lnTo>
                <a:lnTo>
                  <a:pt x="4187" y="127"/>
                </a:lnTo>
                <a:lnTo>
                  <a:pt x="4188" y="127"/>
                </a:lnTo>
                <a:lnTo>
                  <a:pt x="4188" y="128"/>
                </a:lnTo>
                <a:lnTo>
                  <a:pt x="4189" y="129"/>
                </a:lnTo>
                <a:lnTo>
                  <a:pt x="4189" y="134"/>
                </a:lnTo>
                <a:lnTo>
                  <a:pt x="4190" y="141"/>
                </a:lnTo>
                <a:lnTo>
                  <a:pt x="4190" y="145"/>
                </a:lnTo>
                <a:lnTo>
                  <a:pt x="4191" y="146"/>
                </a:lnTo>
                <a:lnTo>
                  <a:pt x="4191" y="147"/>
                </a:lnTo>
                <a:lnTo>
                  <a:pt x="4192" y="147"/>
                </a:lnTo>
                <a:lnTo>
                  <a:pt x="4192" y="146"/>
                </a:lnTo>
                <a:lnTo>
                  <a:pt x="4192" y="144"/>
                </a:lnTo>
                <a:lnTo>
                  <a:pt x="4193" y="140"/>
                </a:lnTo>
                <a:lnTo>
                  <a:pt x="4194" y="133"/>
                </a:lnTo>
                <a:lnTo>
                  <a:pt x="4194" y="126"/>
                </a:lnTo>
                <a:lnTo>
                  <a:pt x="4195" y="126"/>
                </a:lnTo>
                <a:lnTo>
                  <a:pt x="4195" y="124"/>
                </a:lnTo>
                <a:lnTo>
                  <a:pt x="4195" y="124"/>
                </a:lnTo>
                <a:lnTo>
                  <a:pt x="4196" y="127"/>
                </a:lnTo>
                <a:lnTo>
                  <a:pt x="4196" y="127"/>
                </a:lnTo>
                <a:lnTo>
                  <a:pt x="4197" y="130"/>
                </a:lnTo>
                <a:lnTo>
                  <a:pt x="4197" y="132"/>
                </a:lnTo>
                <a:lnTo>
                  <a:pt x="4198" y="133"/>
                </a:lnTo>
                <a:lnTo>
                  <a:pt x="4198" y="133"/>
                </a:lnTo>
                <a:lnTo>
                  <a:pt x="4199" y="134"/>
                </a:lnTo>
                <a:lnTo>
                  <a:pt x="4199" y="134"/>
                </a:lnTo>
                <a:lnTo>
                  <a:pt x="4200" y="134"/>
                </a:lnTo>
                <a:lnTo>
                  <a:pt x="4200" y="134"/>
                </a:lnTo>
                <a:lnTo>
                  <a:pt x="4201" y="134"/>
                </a:lnTo>
                <a:lnTo>
                  <a:pt x="4201" y="133"/>
                </a:lnTo>
                <a:lnTo>
                  <a:pt x="4201" y="134"/>
                </a:lnTo>
                <a:lnTo>
                  <a:pt x="4202" y="132"/>
                </a:lnTo>
                <a:lnTo>
                  <a:pt x="4202" y="130"/>
                </a:lnTo>
                <a:lnTo>
                  <a:pt x="4203" y="129"/>
                </a:lnTo>
                <a:lnTo>
                  <a:pt x="4204" y="128"/>
                </a:lnTo>
                <a:lnTo>
                  <a:pt x="4204" y="131"/>
                </a:lnTo>
                <a:lnTo>
                  <a:pt x="4204" y="132"/>
                </a:lnTo>
                <a:lnTo>
                  <a:pt x="4205" y="132"/>
                </a:lnTo>
                <a:lnTo>
                  <a:pt x="4205" y="133"/>
                </a:lnTo>
                <a:lnTo>
                  <a:pt x="4206" y="134"/>
                </a:lnTo>
                <a:lnTo>
                  <a:pt x="4206" y="133"/>
                </a:lnTo>
                <a:lnTo>
                  <a:pt x="4207" y="131"/>
                </a:lnTo>
                <a:lnTo>
                  <a:pt x="4207" y="129"/>
                </a:lnTo>
                <a:lnTo>
                  <a:pt x="4208" y="128"/>
                </a:lnTo>
                <a:lnTo>
                  <a:pt x="4208" y="127"/>
                </a:lnTo>
                <a:lnTo>
                  <a:pt x="4209" y="127"/>
                </a:lnTo>
                <a:lnTo>
                  <a:pt x="4209" y="127"/>
                </a:lnTo>
                <a:lnTo>
                  <a:pt x="4210" y="127"/>
                </a:lnTo>
                <a:lnTo>
                  <a:pt x="4210" y="128"/>
                </a:lnTo>
                <a:lnTo>
                  <a:pt x="4210" y="129"/>
                </a:lnTo>
                <a:lnTo>
                  <a:pt x="4211" y="129"/>
                </a:lnTo>
                <a:lnTo>
                  <a:pt x="4211" y="130"/>
                </a:lnTo>
                <a:lnTo>
                  <a:pt x="4212" y="130"/>
                </a:lnTo>
                <a:lnTo>
                  <a:pt x="4212" y="131"/>
                </a:lnTo>
                <a:lnTo>
                  <a:pt x="4213" y="131"/>
                </a:lnTo>
                <a:lnTo>
                  <a:pt x="4213" y="131"/>
                </a:lnTo>
                <a:lnTo>
                  <a:pt x="4214" y="131"/>
                </a:lnTo>
                <a:lnTo>
                  <a:pt x="4214" y="131"/>
                </a:lnTo>
                <a:lnTo>
                  <a:pt x="4215" y="130"/>
                </a:lnTo>
                <a:lnTo>
                  <a:pt x="4215" y="129"/>
                </a:lnTo>
                <a:lnTo>
                  <a:pt x="4216" y="128"/>
                </a:lnTo>
                <a:lnTo>
                  <a:pt x="4216" y="128"/>
                </a:lnTo>
                <a:lnTo>
                  <a:pt x="4217" y="129"/>
                </a:lnTo>
                <a:lnTo>
                  <a:pt x="4217" y="130"/>
                </a:lnTo>
                <a:lnTo>
                  <a:pt x="4218" y="131"/>
                </a:lnTo>
                <a:lnTo>
                  <a:pt x="4218" y="132"/>
                </a:lnTo>
                <a:lnTo>
                  <a:pt x="4218" y="134"/>
                </a:lnTo>
                <a:lnTo>
                  <a:pt x="4219" y="133"/>
                </a:lnTo>
                <a:lnTo>
                  <a:pt x="4219" y="134"/>
                </a:lnTo>
                <a:lnTo>
                  <a:pt x="4220" y="135"/>
                </a:lnTo>
                <a:lnTo>
                  <a:pt x="4220" y="135"/>
                </a:lnTo>
                <a:lnTo>
                  <a:pt x="4221" y="136"/>
                </a:lnTo>
                <a:lnTo>
                  <a:pt x="4221" y="137"/>
                </a:lnTo>
                <a:lnTo>
                  <a:pt x="4222" y="139"/>
                </a:lnTo>
                <a:lnTo>
                  <a:pt x="4222" y="136"/>
                </a:lnTo>
                <a:lnTo>
                  <a:pt x="4223" y="132"/>
                </a:lnTo>
                <a:lnTo>
                  <a:pt x="4223" y="130"/>
                </a:lnTo>
                <a:lnTo>
                  <a:pt x="4224" y="129"/>
                </a:lnTo>
                <a:lnTo>
                  <a:pt x="4224" y="129"/>
                </a:lnTo>
                <a:lnTo>
                  <a:pt x="4225" y="130"/>
                </a:lnTo>
                <a:lnTo>
                  <a:pt x="4225" y="129"/>
                </a:lnTo>
                <a:lnTo>
                  <a:pt x="4226" y="128"/>
                </a:lnTo>
                <a:lnTo>
                  <a:pt x="4226" y="128"/>
                </a:lnTo>
                <a:lnTo>
                  <a:pt x="4227" y="129"/>
                </a:lnTo>
                <a:lnTo>
                  <a:pt x="4227" y="129"/>
                </a:lnTo>
                <a:lnTo>
                  <a:pt x="4227" y="128"/>
                </a:lnTo>
                <a:lnTo>
                  <a:pt x="4228" y="129"/>
                </a:lnTo>
                <a:lnTo>
                  <a:pt x="4228" y="129"/>
                </a:lnTo>
                <a:lnTo>
                  <a:pt x="4229" y="130"/>
                </a:lnTo>
                <a:lnTo>
                  <a:pt x="4229" y="132"/>
                </a:lnTo>
                <a:lnTo>
                  <a:pt x="4230" y="133"/>
                </a:lnTo>
                <a:lnTo>
                  <a:pt x="4230" y="134"/>
                </a:lnTo>
                <a:lnTo>
                  <a:pt x="4231" y="136"/>
                </a:lnTo>
                <a:lnTo>
                  <a:pt x="4231" y="137"/>
                </a:lnTo>
                <a:lnTo>
                  <a:pt x="4232" y="137"/>
                </a:lnTo>
                <a:lnTo>
                  <a:pt x="4232" y="137"/>
                </a:lnTo>
                <a:lnTo>
                  <a:pt x="4233" y="137"/>
                </a:lnTo>
                <a:lnTo>
                  <a:pt x="4233" y="136"/>
                </a:lnTo>
                <a:lnTo>
                  <a:pt x="4234" y="135"/>
                </a:lnTo>
                <a:lnTo>
                  <a:pt x="4234" y="134"/>
                </a:lnTo>
                <a:lnTo>
                  <a:pt x="4235" y="133"/>
                </a:lnTo>
                <a:lnTo>
                  <a:pt x="4235" y="133"/>
                </a:lnTo>
                <a:lnTo>
                  <a:pt x="4235" y="133"/>
                </a:lnTo>
                <a:lnTo>
                  <a:pt x="4236" y="133"/>
                </a:lnTo>
                <a:lnTo>
                  <a:pt x="4236" y="133"/>
                </a:lnTo>
                <a:lnTo>
                  <a:pt x="4237" y="133"/>
                </a:lnTo>
                <a:lnTo>
                  <a:pt x="4237" y="133"/>
                </a:lnTo>
                <a:lnTo>
                  <a:pt x="4238" y="133"/>
                </a:lnTo>
                <a:lnTo>
                  <a:pt x="4238" y="133"/>
                </a:lnTo>
                <a:lnTo>
                  <a:pt x="4239" y="133"/>
                </a:lnTo>
                <a:lnTo>
                  <a:pt x="4239" y="133"/>
                </a:lnTo>
                <a:lnTo>
                  <a:pt x="4240" y="132"/>
                </a:lnTo>
                <a:lnTo>
                  <a:pt x="4240" y="133"/>
                </a:lnTo>
                <a:lnTo>
                  <a:pt x="4241" y="133"/>
                </a:lnTo>
                <a:lnTo>
                  <a:pt x="4241" y="134"/>
                </a:lnTo>
                <a:lnTo>
                  <a:pt x="4241" y="133"/>
                </a:lnTo>
                <a:lnTo>
                  <a:pt x="4242" y="132"/>
                </a:lnTo>
                <a:lnTo>
                  <a:pt x="4243" y="132"/>
                </a:lnTo>
                <a:lnTo>
                  <a:pt x="4243" y="131"/>
                </a:lnTo>
                <a:lnTo>
                  <a:pt x="4244" y="131"/>
                </a:lnTo>
                <a:lnTo>
                  <a:pt x="4244" y="132"/>
                </a:lnTo>
                <a:lnTo>
                  <a:pt x="4244" y="132"/>
                </a:lnTo>
                <a:lnTo>
                  <a:pt x="4245" y="135"/>
                </a:lnTo>
                <a:lnTo>
                  <a:pt x="4245" y="138"/>
                </a:lnTo>
                <a:lnTo>
                  <a:pt x="4246" y="137"/>
                </a:lnTo>
                <a:lnTo>
                  <a:pt x="4246" y="137"/>
                </a:lnTo>
                <a:lnTo>
                  <a:pt x="4247" y="135"/>
                </a:lnTo>
                <a:lnTo>
                  <a:pt x="4247" y="132"/>
                </a:lnTo>
                <a:lnTo>
                  <a:pt x="4248" y="131"/>
                </a:lnTo>
                <a:lnTo>
                  <a:pt x="4248" y="132"/>
                </a:lnTo>
                <a:lnTo>
                  <a:pt x="4249" y="133"/>
                </a:lnTo>
                <a:lnTo>
                  <a:pt x="4249" y="133"/>
                </a:lnTo>
                <a:lnTo>
                  <a:pt x="4250" y="134"/>
                </a:lnTo>
                <a:lnTo>
                  <a:pt x="4250" y="134"/>
                </a:lnTo>
                <a:lnTo>
                  <a:pt x="4250" y="133"/>
                </a:lnTo>
                <a:lnTo>
                  <a:pt x="4251" y="133"/>
                </a:lnTo>
                <a:lnTo>
                  <a:pt x="4251" y="133"/>
                </a:lnTo>
                <a:lnTo>
                  <a:pt x="4252" y="133"/>
                </a:lnTo>
                <a:lnTo>
                  <a:pt x="4253" y="133"/>
                </a:lnTo>
                <a:lnTo>
                  <a:pt x="4253" y="133"/>
                </a:lnTo>
                <a:lnTo>
                  <a:pt x="4253" y="133"/>
                </a:lnTo>
                <a:lnTo>
                  <a:pt x="4254" y="133"/>
                </a:lnTo>
                <a:lnTo>
                  <a:pt x="4254" y="134"/>
                </a:lnTo>
                <a:lnTo>
                  <a:pt x="4255" y="133"/>
                </a:lnTo>
                <a:lnTo>
                  <a:pt x="4255" y="134"/>
                </a:lnTo>
                <a:lnTo>
                  <a:pt x="4256" y="133"/>
                </a:lnTo>
                <a:lnTo>
                  <a:pt x="4256" y="133"/>
                </a:lnTo>
                <a:lnTo>
                  <a:pt x="4257" y="134"/>
                </a:lnTo>
                <a:lnTo>
                  <a:pt x="4257" y="135"/>
                </a:lnTo>
                <a:lnTo>
                  <a:pt x="4258" y="135"/>
                </a:lnTo>
                <a:lnTo>
                  <a:pt x="4258" y="136"/>
                </a:lnTo>
                <a:lnTo>
                  <a:pt x="4258" y="136"/>
                </a:lnTo>
                <a:lnTo>
                  <a:pt x="4259" y="137"/>
                </a:lnTo>
                <a:lnTo>
                  <a:pt x="4259" y="136"/>
                </a:lnTo>
                <a:lnTo>
                  <a:pt x="4260" y="136"/>
                </a:lnTo>
                <a:lnTo>
                  <a:pt x="4260" y="135"/>
                </a:lnTo>
                <a:lnTo>
                  <a:pt x="4261" y="135"/>
                </a:lnTo>
                <a:lnTo>
                  <a:pt x="4261" y="134"/>
                </a:lnTo>
                <a:lnTo>
                  <a:pt x="4262" y="133"/>
                </a:lnTo>
                <a:lnTo>
                  <a:pt x="4262" y="132"/>
                </a:lnTo>
                <a:lnTo>
                  <a:pt x="4263" y="132"/>
                </a:lnTo>
                <a:lnTo>
                  <a:pt x="4263" y="132"/>
                </a:lnTo>
                <a:lnTo>
                  <a:pt x="4264" y="133"/>
                </a:lnTo>
                <a:lnTo>
                  <a:pt x="4264" y="134"/>
                </a:lnTo>
                <a:lnTo>
                  <a:pt x="4265" y="135"/>
                </a:lnTo>
                <a:lnTo>
                  <a:pt x="4265" y="135"/>
                </a:lnTo>
                <a:lnTo>
                  <a:pt x="4266" y="137"/>
                </a:lnTo>
                <a:lnTo>
                  <a:pt x="4266" y="138"/>
                </a:lnTo>
                <a:lnTo>
                  <a:pt x="4267" y="140"/>
                </a:lnTo>
                <a:lnTo>
                  <a:pt x="4267" y="141"/>
                </a:lnTo>
                <a:lnTo>
                  <a:pt x="4267" y="142"/>
                </a:lnTo>
                <a:lnTo>
                  <a:pt x="4268" y="143"/>
                </a:lnTo>
                <a:lnTo>
                  <a:pt x="4268" y="144"/>
                </a:lnTo>
                <a:lnTo>
                  <a:pt x="4269" y="144"/>
                </a:lnTo>
                <a:lnTo>
                  <a:pt x="4269" y="144"/>
                </a:lnTo>
                <a:lnTo>
                  <a:pt x="4270" y="146"/>
                </a:lnTo>
                <a:lnTo>
                  <a:pt x="4270" y="145"/>
                </a:lnTo>
                <a:lnTo>
                  <a:pt x="4271" y="144"/>
                </a:lnTo>
                <a:lnTo>
                  <a:pt x="4271" y="145"/>
                </a:lnTo>
                <a:lnTo>
                  <a:pt x="4272" y="147"/>
                </a:lnTo>
                <a:lnTo>
                  <a:pt x="4272" y="148"/>
                </a:lnTo>
                <a:lnTo>
                  <a:pt x="4273" y="148"/>
                </a:lnTo>
                <a:lnTo>
                  <a:pt x="4273" y="149"/>
                </a:lnTo>
                <a:lnTo>
                  <a:pt x="4274" y="149"/>
                </a:lnTo>
                <a:lnTo>
                  <a:pt x="4274" y="149"/>
                </a:lnTo>
                <a:lnTo>
                  <a:pt x="4275" y="149"/>
                </a:lnTo>
                <a:lnTo>
                  <a:pt x="4275" y="149"/>
                </a:lnTo>
                <a:lnTo>
                  <a:pt x="4276" y="149"/>
                </a:lnTo>
                <a:lnTo>
                  <a:pt x="4276" y="149"/>
                </a:lnTo>
                <a:lnTo>
                  <a:pt x="4276" y="149"/>
                </a:lnTo>
                <a:lnTo>
                  <a:pt x="4277" y="149"/>
                </a:lnTo>
                <a:lnTo>
                  <a:pt x="4277" y="149"/>
                </a:lnTo>
                <a:lnTo>
                  <a:pt x="4278" y="149"/>
                </a:lnTo>
                <a:lnTo>
                  <a:pt x="4278" y="148"/>
                </a:lnTo>
                <a:lnTo>
                  <a:pt x="4279" y="149"/>
                </a:lnTo>
                <a:lnTo>
                  <a:pt x="4279" y="149"/>
                </a:lnTo>
                <a:lnTo>
                  <a:pt x="4280" y="149"/>
                </a:lnTo>
                <a:lnTo>
                  <a:pt x="4280" y="149"/>
                </a:lnTo>
                <a:lnTo>
                  <a:pt x="4281" y="150"/>
                </a:lnTo>
                <a:lnTo>
                  <a:pt x="4281" y="151"/>
                </a:lnTo>
                <a:lnTo>
                  <a:pt x="4281" y="151"/>
                </a:lnTo>
                <a:lnTo>
                  <a:pt x="4282" y="150"/>
                </a:lnTo>
                <a:lnTo>
                  <a:pt x="4283" y="150"/>
                </a:lnTo>
                <a:lnTo>
                  <a:pt x="4283" y="149"/>
                </a:lnTo>
                <a:lnTo>
                  <a:pt x="4284" y="149"/>
                </a:lnTo>
                <a:lnTo>
                  <a:pt x="4284" y="149"/>
                </a:lnTo>
                <a:lnTo>
                  <a:pt x="4284" y="147"/>
                </a:lnTo>
                <a:lnTo>
                  <a:pt x="4285" y="147"/>
                </a:lnTo>
                <a:lnTo>
                  <a:pt x="4285" y="147"/>
                </a:lnTo>
                <a:lnTo>
                  <a:pt x="4286" y="147"/>
                </a:lnTo>
                <a:lnTo>
                  <a:pt x="4286" y="146"/>
                </a:lnTo>
                <a:lnTo>
                  <a:pt x="4287" y="145"/>
                </a:lnTo>
                <a:lnTo>
                  <a:pt x="4287" y="145"/>
                </a:lnTo>
                <a:lnTo>
                  <a:pt x="4288" y="144"/>
                </a:lnTo>
                <a:lnTo>
                  <a:pt x="4288" y="143"/>
                </a:lnTo>
                <a:lnTo>
                  <a:pt x="4289" y="146"/>
                </a:lnTo>
                <a:lnTo>
                  <a:pt x="4289" y="147"/>
                </a:lnTo>
                <a:lnTo>
                  <a:pt x="4290" y="147"/>
                </a:lnTo>
                <a:lnTo>
                  <a:pt x="4290" y="147"/>
                </a:lnTo>
                <a:lnTo>
                  <a:pt x="4290" y="148"/>
                </a:lnTo>
                <a:lnTo>
                  <a:pt x="4291" y="146"/>
                </a:lnTo>
                <a:lnTo>
                  <a:pt x="4291" y="146"/>
                </a:lnTo>
                <a:lnTo>
                  <a:pt x="4292" y="148"/>
                </a:lnTo>
                <a:lnTo>
                  <a:pt x="4293" y="149"/>
                </a:lnTo>
                <a:lnTo>
                  <a:pt x="4293" y="149"/>
                </a:lnTo>
                <a:lnTo>
                  <a:pt x="4293" y="148"/>
                </a:lnTo>
                <a:lnTo>
                  <a:pt x="4294" y="149"/>
                </a:lnTo>
                <a:lnTo>
                  <a:pt x="4294" y="149"/>
                </a:lnTo>
                <a:lnTo>
                  <a:pt x="4295" y="149"/>
                </a:lnTo>
                <a:lnTo>
                  <a:pt x="4295" y="149"/>
                </a:lnTo>
                <a:lnTo>
                  <a:pt x="4296" y="149"/>
                </a:lnTo>
                <a:lnTo>
                  <a:pt x="4296" y="149"/>
                </a:lnTo>
                <a:lnTo>
                  <a:pt x="4297" y="149"/>
                </a:lnTo>
                <a:lnTo>
                  <a:pt x="4297" y="149"/>
                </a:lnTo>
                <a:lnTo>
                  <a:pt x="4298" y="149"/>
                </a:lnTo>
                <a:lnTo>
                  <a:pt x="4298" y="149"/>
                </a:lnTo>
                <a:lnTo>
                  <a:pt x="4298" y="149"/>
                </a:lnTo>
                <a:lnTo>
                  <a:pt x="4299" y="149"/>
                </a:lnTo>
                <a:lnTo>
                  <a:pt x="4299" y="149"/>
                </a:lnTo>
                <a:lnTo>
                  <a:pt x="4300" y="149"/>
                </a:lnTo>
                <a:lnTo>
                  <a:pt x="4300" y="149"/>
                </a:lnTo>
                <a:lnTo>
                  <a:pt x="4301" y="149"/>
                </a:lnTo>
                <a:lnTo>
                  <a:pt x="4301" y="149"/>
                </a:lnTo>
                <a:lnTo>
                  <a:pt x="4302" y="150"/>
                </a:lnTo>
                <a:lnTo>
                  <a:pt x="4302" y="151"/>
                </a:lnTo>
                <a:lnTo>
                  <a:pt x="4303" y="151"/>
                </a:lnTo>
                <a:lnTo>
                  <a:pt x="4303" y="151"/>
                </a:lnTo>
                <a:lnTo>
                  <a:pt x="4304" y="152"/>
                </a:lnTo>
                <a:lnTo>
                  <a:pt x="4304" y="152"/>
                </a:lnTo>
                <a:lnTo>
                  <a:pt x="4305" y="153"/>
                </a:lnTo>
                <a:lnTo>
                  <a:pt x="4305" y="154"/>
                </a:lnTo>
                <a:lnTo>
                  <a:pt x="4306" y="154"/>
                </a:lnTo>
                <a:lnTo>
                  <a:pt x="4306" y="155"/>
                </a:lnTo>
                <a:lnTo>
                  <a:pt x="4307" y="154"/>
                </a:lnTo>
                <a:lnTo>
                  <a:pt x="4307" y="154"/>
                </a:lnTo>
                <a:lnTo>
                  <a:pt x="4307" y="154"/>
                </a:lnTo>
                <a:lnTo>
                  <a:pt x="4308" y="154"/>
                </a:lnTo>
                <a:lnTo>
                  <a:pt x="4308" y="154"/>
                </a:lnTo>
                <a:lnTo>
                  <a:pt x="4309" y="154"/>
                </a:lnTo>
                <a:lnTo>
                  <a:pt x="4309" y="153"/>
                </a:lnTo>
                <a:lnTo>
                  <a:pt x="4310" y="153"/>
                </a:lnTo>
                <a:lnTo>
                  <a:pt x="4310" y="154"/>
                </a:lnTo>
                <a:lnTo>
                  <a:pt x="4311" y="154"/>
                </a:lnTo>
                <a:lnTo>
                  <a:pt x="4311" y="154"/>
                </a:lnTo>
                <a:lnTo>
                  <a:pt x="4312" y="154"/>
                </a:lnTo>
                <a:lnTo>
                  <a:pt x="4312" y="153"/>
                </a:lnTo>
                <a:lnTo>
                  <a:pt x="4313" y="153"/>
                </a:lnTo>
                <a:lnTo>
                  <a:pt x="4313" y="153"/>
                </a:lnTo>
                <a:lnTo>
                  <a:pt x="4314" y="154"/>
                </a:lnTo>
                <a:lnTo>
                  <a:pt x="4314" y="154"/>
                </a:lnTo>
                <a:lnTo>
                  <a:pt x="4315" y="154"/>
                </a:lnTo>
                <a:lnTo>
                  <a:pt x="4315" y="154"/>
                </a:lnTo>
                <a:lnTo>
                  <a:pt x="4316" y="154"/>
                </a:lnTo>
                <a:lnTo>
                  <a:pt x="4316" y="153"/>
                </a:lnTo>
                <a:lnTo>
                  <a:pt x="4316" y="149"/>
                </a:lnTo>
                <a:lnTo>
                  <a:pt x="4317" y="148"/>
                </a:lnTo>
                <a:lnTo>
                  <a:pt x="4317" y="148"/>
                </a:lnTo>
                <a:lnTo>
                  <a:pt x="4318" y="147"/>
                </a:lnTo>
                <a:lnTo>
                  <a:pt x="4318" y="146"/>
                </a:lnTo>
                <a:lnTo>
                  <a:pt x="4319" y="146"/>
                </a:lnTo>
                <a:lnTo>
                  <a:pt x="4319" y="146"/>
                </a:lnTo>
                <a:lnTo>
                  <a:pt x="4320" y="146"/>
                </a:lnTo>
                <a:lnTo>
                  <a:pt x="4320" y="146"/>
                </a:lnTo>
                <a:lnTo>
                  <a:pt x="4321" y="146"/>
                </a:lnTo>
                <a:lnTo>
                  <a:pt x="4321" y="146"/>
                </a:lnTo>
                <a:lnTo>
                  <a:pt x="4321" y="146"/>
                </a:lnTo>
                <a:lnTo>
                  <a:pt x="4322" y="146"/>
                </a:lnTo>
                <a:lnTo>
                  <a:pt x="4323" y="146"/>
                </a:lnTo>
                <a:lnTo>
                  <a:pt x="4323" y="144"/>
                </a:lnTo>
                <a:lnTo>
                  <a:pt x="4324" y="144"/>
                </a:lnTo>
                <a:lnTo>
                  <a:pt x="4324" y="141"/>
                </a:lnTo>
                <a:lnTo>
                  <a:pt x="4324" y="137"/>
                </a:lnTo>
                <a:lnTo>
                  <a:pt x="4325" y="137"/>
                </a:lnTo>
                <a:lnTo>
                  <a:pt x="4325" y="129"/>
                </a:lnTo>
                <a:lnTo>
                  <a:pt x="4326" y="128"/>
                </a:lnTo>
                <a:lnTo>
                  <a:pt x="4326" y="128"/>
                </a:lnTo>
                <a:lnTo>
                  <a:pt x="4327" y="128"/>
                </a:lnTo>
                <a:lnTo>
                  <a:pt x="4327" y="128"/>
                </a:lnTo>
                <a:lnTo>
                  <a:pt x="4328" y="127"/>
                </a:lnTo>
                <a:lnTo>
                  <a:pt x="4328" y="127"/>
                </a:lnTo>
                <a:lnTo>
                  <a:pt x="4329" y="126"/>
                </a:lnTo>
                <a:lnTo>
                  <a:pt x="4329" y="126"/>
                </a:lnTo>
                <a:lnTo>
                  <a:pt x="4330" y="127"/>
                </a:lnTo>
                <a:lnTo>
                  <a:pt x="4330" y="127"/>
                </a:lnTo>
                <a:lnTo>
                  <a:pt x="4330" y="127"/>
                </a:lnTo>
                <a:lnTo>
                  <a:pt x="4331" y="127"/>
                </a:lnTo>
                <a:lnTo>
                  <a:pt x="4332" y="129"/>
                </a:lnTo>
                <a:lnTo>
                  <a:pt x="4332" y="129"/>
                </a:lnTo>
                <a:lnTo>
                  <a:pt x="4333" y="129"/>
                </a:lnTo>
                <a:lnTo>
                  <a:pt x="4333" y="129"/>
                </a:lnTo>
                <a:lnTo>
                  <a:pt x="4333" y="128"/>
                </a:lnTo>
                <a:lnTo>
                  <a:pt x="4334" y="127"/>
                </a:lnTo>
                <a:lnTo>
                  <a:pt x="4334" y="126"/>
                </a:lnTo>
                <a:lnTo>
                  <a:pt x="4335" y="126"/>
                </a:lnTo>
                <a:lnTo>
                  <a:pt x="4335" y="127"/>
                </a:lnTo>
                <a:lnTo>
                  <a:pt x="4336" y="128"/>
                </a:lnTo>
                <a:lnTo>
                  <a:pt x="4336" y="129"/>
                </a:lnTo>
                <a:lnTo>
                  <a:pt x="4337" y="129"/>
                </a:lnTo>
                <a:lnTo>
                  <a:pt x="4337" y="129"/>
                </a:lnTo>
                <a:lnTo>
                  <a:pt x="4338" y="129"/>
                </a:lnTo>
                <a:lnTo>
                  <a:pt x="4338" y="129"/>
                </a:lnTo>
                <a:lnTo>
                  <a:pt x="4339" y="130"/>
                </a:lnTo>
                <a:lnTo>
                  <a:pt x="4339" y="131"/>
                </a:lnTo>
                <a:lnTo>
                  <a:pt x="4339" y="132"/>
                </a:lnTo>
                <a:lnTo>
                  <a:pt x="4340" y="132"/>
                </a:lnTo>
                <a:lnTo>
                  <a:pt x="4340" y="132"/>
                </a:lnTo>
                <a:lnTo>
                  <a:pt x="4341" y="131"/>
                </a:lnTo>
                <a:lnTo>
                  <a:pt x="4341" y="130"/>
                </a:lnTo>
                <a:lnTo>
                  <a:pt x="4342" y="129"/>
                </a:lnTo>
                <a:lnTo>
                  <a:pt x="4342" y="127"/>
                </a:lnTo>
                <a:lnTo>
                  <a:pt x="4343" y="125"/>
                </a:lnTo>
                <a:lnTo>
                  <a:pt x="4343" y="123"/>
                </a:lnTo>
                <a:lnTo>
                  <a:pt x="4344" y="122"/>
                </a:lnTo>
                <a:lnTo>
                  <a:pt x="4344" y="121"/>
                </a:lnTo>
                <a:lnTo>
                  <a:pt x="4345" y="120"/>
                </a:lnTo>
                <a:lnTo>
                  <a:pt x="4345" y="121"/>
                </a:lnTo>
                <a:lnTo>
                  <a:pt x="4346" y="122"/>
                </a:lnTo>
                <a:lnTo>
                  <a:pt x="4346" y="123"/>
                </a:lnTo>
                <a:lnTo>
                  <a:pt x="4347" y="125"/>
                </a:lnTo>
                <a:lnTo>
                  <a:pt x="4347" y="129"/>
                </a:lnTo>
                <a:lnTo>
                  <a:pt x="4347" y="135"/>
                </a:lnTo>
                <a:lnTo>
                  <a:pt x="4348" y="142"/>
                </a:lnTo>
                <a:lnTo>
                  <a:pt x="4348" y="145"/>
                </a:lnTo>
                <a:lnTo>
                  <a:pt x="4349" y="145"/>
                </a:lnTo>
                <a:lnTo>
                  <a:pt x="4349" y="145"/>
                </a:lnTo>
                <a:lnTo>
                  <a:pt x="4350" y="143"/>
                </a:lnTo>
                <a:lnTo>
                  <a:pt x="4350" y="142"/>
                </a:lnTo>
                <a:lnTo>
                  <a:pt x="4351" y="142"/>
                </a:lnTo>
                <a:lnTo>
                  <a:pt x="4351" y="142"/>
                </a:lnTo>
                <a:lnTo>
                  <a:pt x="4352" y="142"/>
                </a:lnTo>
                <a:lnTo>
                  <a:pt x="4352" y="142"/>
                </a:lnTo>
                <a:lnTo>
                  <a:pt x="4353" y="142"/>
                </a:lnTo>
                <a:lnTo>
                  <a:pt x="4353" y="142"/>
                </a:lnTo>
                <a:lnTo>
                  <a:pt x="4354" y="142"/>
                </a:lnTo>
                <a:lnTo>
                  <a:pt x="4354" y="140"/>
                </a:lnTo>
                <a:lnTo>
                  <a:pt x="4355" y="140"/>
                </a:lnTo>
                <a:lnTo>
                  <a:pt x="4355" y="138"/>
                </a:lnTo>
                <a:lnTo>
                  <a:pt x="4356" y="138"/>
                </a:lnTo>
                <a:lnTo>
                  <a:pt x="4356" y="138"/>
                </a:lnTo>
                <a:lnTo>
                  <a:pt x="4356" y="138"/>
                </a:lnTo>
                <a:lnTo>
                  <a:pt x="4357" y="139"/>
                </a:lnTo>
                <a:lnTo>
                  <a:pt x="4357" y="139"/>
                </a:lnTo>
                <a:lnTo>
                  <a:pt x="4358" y="140"/>
                </a:lnTo>
                <a:lnTo>
                  <a:pt x="4358" y="140"/>
                </a:lnTo>
                <a:lnTo>
                  <a:pt x="4359" y="135"/>
                </a:lnTo>
                <a:lnTo>
                  <a:pt x="4359" y="136"/>
                </a:lnTo>
                <a:lnTo>
                  <a:pt x="4360" y="137"/>
                </a:lnTo>
                <a:lnTo>
                  <a:pt x="4360" y="139"/>
                </a:lnTo>
                <a:lnTo>
                  <a:pt x="4361" y="140"/>
                </a:lnTo>
                <a:lnTo>
                  <a:pt x="4361" y="141"/>
                </a:lnTo>
                <a:lnTo>
                  <a:pt x="4362" y="141"/>
                </a:lnTo>
                <a:lnTo>
                  <a:pt x="4362" y="140"/>
                </a:lnTo>
                <a:lnTo>
                  <a:pt x="4363" y="138"/>
                </a:lnTo>
                <a:lnTo>
                  <a:pt x="4363" y="139"/>
                </a:lnTo>
                <a:lnTo>
                  <a:pt x="4364" y="140"/>
                </a:lnTo>
                <a:lnTo>
                  <a:pt x="4364" y="140"/>
                </a:lnTo>
                <a:lnTo>
                  <a:pt x="4364" y="139"/>
                </a:lnTo>
                <a:lnTo>
                  <a:pt x="4365" y="138"/>
                </a:lnTo>
                <a:lnTo>
                  <a:pt x="4365" y="138"/>
                </a:lnTo>
                <a:lnTo>
                  <a:pt x="4366" y="137"/>
                </a:lnTo>
                <a:lnTo>
                  <a:pt x="4366" y="138"/>
                </a:lnTo>
                <a:lnTo>
                  <a:pt x="4367" y="138"/>
                </a:lnTo>
                <a:lnTo>
                  <a:pt x="4367" y="138"/>
                </a:lnTo>
                <a:lnTo>
                  <a:pt x="4368" y="138"/>
                </a:lnTo>
                <a:lnTo>
                  <a:pt x="4368" y="138"/>
                </a:lnTo>
                <a:lnTo>
                  <a:pt x="4369" y="138"/>
                </a:lnTo>
                <a:lnTo>
                  <a:pt x="4369" y="138"/>
                </a:lnTo>
                <a:lnTo>
                  <a:pt x="4370" y="139"/>
                </a:lnTo>
                <a:lnTo>
                  <a:pt x="4370" y="139"/>
                </a:lnTo>
                <a:lnTo>
                  <a:pt x="4370" y="138"/>
                </a:lnTo>
                <a:lnTo>
                  <a:pt x="4371" y="139"/>
                </a:lnTo>
                <a:lnTo>
                  <a:pt x="4372" y="139"/>
                </a:lnTo>
                <a:lnTo>
                  <a:pt x="4372" y="139"/>
                </a:lnTo>
                <a:lnTo>
                  <a:pt x="4373" y="139"/>
                </a:lnTo>
                <a:lnTo>
                  <a:pt x="4373" y="138"/>
                </a:lnTo>
                <a:lnTo>
                  <a:pt x="4373" y="138"/>
                </a:lnTo>
                <a:lnTo>
                  <a:pt x="4374" y="138"/>
                </a:lnTo>
                <a:lnTo>
                  <a:pt x="4374" y="139"/>
                </a:lnTo>
                <a:lnTo>
                  <a:pt x="4375" y="138"/>
                </a:lnTo>
                <a:lnTo>
                  <a:pt x="4375" y="134"/>
                </a:lnTo>
                <a:lnTo>
                  <a:pt x="4376" y="132"/>
                </a:lnTo>
                <a:lnTo>
                  <a:pt x="4376" y="130"/>
                </a:lnTo>
                <a:lnTo>
                  <a:pt x="4377" y="132"/>
                </a:lnTo>
                <a:lnTo>
                  <a:pt x="4377" y="132"/>
                </a:lnTo>
                <a:lnTo>
                  <a:pt x="4378" y="135"/>
                </a:lnTo>
                <a:lnTo>
                  <a:pt x="4378" y="138"/>
                </a:lnTo>
                <a:lnTo>
                  <a:pt x="4379" y="139"/>
                </a:lnTo>
                <a:lnTo>
                  <a:pt x="4379" y="140"/>
                </a:lnTo>
                <a:lnTo>
                  <a:pt x="4379" y="141"/>
                </a:lnTo>
                <a:lnTo>
                  <a:pt x="4380" y="140"/>
                </a:lnTo>
                <a:lnTo>
                  <a:pt x="4380" y="139"/>
                </a:lnTo>
                <a:lnTo>
                  <a:pt x="4381" y="139"/>
                </a:lnTo>
                <a:lnTo>
                  <a:pt x="4382" y="141"/>
                </a:lnTo>
                <a:lnTo>
                  <a:pt x="4382" y="139"/>
                </a:lnTo>
                <a:lnTo>
                  <a:pt x="4382" y="141"/>
                </a:lnTo>
                <a:lnTo>
                  <a:pt x="4383" y="144"/>
                </a:lnTo>
                <a:lnTo>
                  <a:pt x="4383" y="143"/>
                </a:lnTo>
                <a:lnTo>
                  <a:pt x="4384" y="144"/>
                </a:lnTo>
                <a:lnTo>
                  <a:pt x="4384" y="142"/>
                </a:lnTo>
                <a:lnTo>
                  <a:pt x="4385" y="142"/>
                </a:lnTo>
                <a:lnTo>
                  <a:pt x="4385" y="142"/>
                </a:lnTo>
                <a:lnTo>
                  <a:pt x="4386" y="142"/>
                </a:lnTo>
                <a:lnTo>
                  <a:pt x="4386" y="142"/>
                </a:lnTo>
                <a:lnTo>
                  <a:pt x="4387" y="143"/>
                </a:lnTo>
                <a:lnTo>
                  <a:pt x="4387" y="144"/>
                </a:lnTo>
                <a:lnTo>
                  <a:pt x="4387" y="146"/>
                </a:lnTo>
                <a:lnTo>
                  <a:pt x="4388" y="147"/>
                </a:lnTo>
                <a:lnTo>
                  <a:pt x="4388" y="148"/>
                </a:lnTo>
                <a:lnTo>
                  <a:pt x="4389" y="150"/>
                </a:lnTo>
                <a:lnTo>
                  <a:pt x="4389" y="150"/>
                </a:lnTo>
                <a:lnTo>
                  <a:pt x="4390" y="150"/>
                </a:lnTo>
                <a:lnTo>
                  <a:pt x="4390" y="150"/>
                </a:lnTo>
                <a:lnTo>
                  <a:pt x="4391" y="150"/>
                </a:lnTo>
                <a:lnTo>
                  <a:pt x="4391" y="149"/>
                </a:lnTo>
                <a:lnTo>
                  <a:pt x="4392" y="149"/>
                </a:lnTo>
                <a:lnTo>
                  <a:pt x="4392" y="148"/>
                </a:lnTo>
                <a:lnTo>
                  <a:pt x="4393" y="149"/>
                </a:lnTo>
                <a:lnTo>
                  <a:pt x="4393" y="149"/>
                </a:lnTo>
                <a:lnTo>
                  <a:pt x="4394" y="149"/>
                </a:lnTo>
                <a:lnTo>
                  <a:pt x="4394" y="148"/>
                </a:lnTo>
                <a:lnTo>
                  <a:pt x="4395" y="146"/>
                </a:lnTo>
                <a:lnTo>
                  <a:pt x="4395" y="145"/>
                </a:lnTo>
                <a:lnTo>
                  <a:pt x="4396" y="145"/>
                </a:lnTo>
                <a:lnTo>
                  <a:pt x="4396" y="142"/>
                </a:lnTo>
                <a:lnTo>
                  <a:pt x="4396" y="139"/>
                </a:lnTo>
                <a:lnTo>
                  <a:pt x="4397" y="138"/>
                </a:lnTo>
                <a:lnTo>
                  <a:pt x="4397" y="138"/>
                </a:lnTo>
                <a:lnTo>
                  <a:pt x="4398" y="138"/>
                </a:lnTo>
                <a:lnTo>
                  <a:pt x="4398" y="139"/>
                </a:lnTo>
                <a:lnTo>
                  <a:pt x="4399" y="139"/>
                </a:lnTo>
                <a:lnTo>
                  <a:pt x="4399" y="138"/>
                </a:lnTo>
                <a:lnTo>
                  <a:pt x="4400" y="138"/>
                </a:lnTo>
                <a:lnTo>
                  <a:pt x="4400" y="138"/>
                </a:lnTo>
                <a:lnTo>
                  <a:pt x="4401" y="140"/>
                </a:lnTo>
                <a:lnTo>
                  <a:pt x="4401" y="143"/>
                </a:lnTo>
                <a:lnTo>
                  <a:pt x="4402" y="144"/>
                </a:lnTo>
                <a:lnTo>
                  <a:pt x="4402" y="143"/>
                </a:lnTo>
                <a:lnTo>
                  <a:pt x="4403" y="144"/>
                </a:lnTo>
                <a:lnTo>
                  <a:pt x="4403" y="144"/>
                </a:lnTo>
                <a:lnTo>
                  <a:pt x="4404" y="143"/>
                </a:lnTo>
                <a:lnTo>
                  <a:pt x="4404" y="142"/>
                </a:lnTo>
                <a:lnTo>
                  <a:pt x="4405" y="141"/>
                </a:lnTo>
                <a:lnTo>
                  <a:pt x="4405" y="142"/>
                </a:lnTo>
                <a:lnTo>
                  <a:pt x="4405" y="142"/>
                </a:lnTo>
                <a:lnTo>
                  <a:pt x="4406" y="141"/>
                </a:lnTo>
                <a:lnTo>
                  <a:pt x="4406" y="141"/>
                </a:lnTo>
                <a:lnTo>
                  <a:pt x="4407" y="141"/>
                </a:lnTo>
                <a:lnTo>
                  <a:pt x="4407" y="139"/>
                </a:lnTo>
                <a:lnTo>
                  <a:pt x="4408" y="138"/>
                </a:lnTo>
                <a:lnTo>
                  <a:pt x="4408" y="138"/>
                </a:lnTo>
                <a:lnTo>
                  <a:pt x="4409" y="137"/>
                </a:lnTo>
                <a:lnTo>
                  <a:pt x="4409" y="137"/>
                </a:lnTo>
                <a:lnTo>
                  <a:pt x="4410" y="137"/>
                </a:lnTo>
                <a:lnTo>
                  <a:pt x="4410" y="137"/>
                </a:lnTo>
                <a:lnTo>
                  <a:pt x="4410" y="137"/>
                </a:lnTo>
                <a:lnTo>
                  <a:pt x="4411" y="137"/>
                </a:lnTo>
                <a:lnTo>
                  <a:pt x="4412" y="137"/>
                </a:lnTo>
                <a:lnTo>
                  <a:pt x="4412" y="137"/>
                </a:lnTo>
                <a:lnTo>
                  <a:pt x="4413" y="137"/>
                </a:lnTo>
                <a:lnTo>
                  <a:pt x="4413" y="137"/>
                </a:lnTo>
                <a:lnTo>
                  <a:pt x="4413" y="138"/>
                </a:lnTo>
                <a:lnTo>
                  <a:pt x="4414" y="138"/>
                </a:lnTo>
                <a:lnTo>
                  <a:pt x="4414" y="138"/>
                </a:lnTo>
                <a:lnTo>
                  <a:pt x="4415" y="137"/>
                </a:lnTo>
                <a:lnTo>
                  <a:pt x="4415" y="135"/>
                </a:lnTo>
                <a:lnTo>
                  <a:pt x="4416" y="135"/>
                </a:lnTo>
                <a:lnTo>
                  <a:pt x="4416" y="134"/>
                </a:lnTo>
                <a:lnTo>
                  <a:pt x="4417" y="134"/>
                </a:lnTo>
                <a:lnTo>
                  <a:pt x="4417" y="134"/>
                </a:lnTo>
                <a:lnTo>
                  <a:pt x="4418" y="134"/>
                </a:lnTo>
                <a:lnTo>
                  <a:pt x="4418" y="134"/>
                </a:lnTo>
                <a:lnTo>
                  <a:pt x="4419" y="134"/>
                </a:lnTo>
                <a:lnTo>
                  <a:pt x="4419" y="135"/>
                </a:lnTo>
                <a:lnTo>
                  <a:pt x="4419" y="135"/>
                </a:lnTo>
                <a:lnTo>
                  <a:pt x="4420" y="135"/>
                </a:lnTo>
                <a:lnTo>
                  <a:pt x="4421" y="135"/>
                </a:lnTo>
                <a:lnTo>
                  <a:pt x="4421" y="135"/>
                </a:lnTo>
                <a:lnTo>
                  <a:pt x="4422" y="135"/>
                </a:lnTo>
                <a:lnTo>
                  <a:pt x="4422" y="136"/>
                </a:lnTo>
                <a:lnTo>
                  <a:pt x="4422" y="138"/>
                </a:lnTo>
                <a:lnTo>
                  <a:pt x="4423" y="145"/>
                </a:lnTo>
                <a:lnTo>
                  <a:pt x="4423" y="148"/>
                </a:lnTo>
                <a:lnTo>
                  <a:pt x="4424" y="149"/>
                </a:lnTo>
                <a:lnTo>
                  <a:pt x="4424" y="149"/>
                </a:lnTo>
                <a:lnTo>
                  <a:pt x="4425" y="149"/>
                </a:lnTo>
                <a:lnTo>
                  <a:pt x="4425" y="149"/>
                </a:lnTo>
                <a:lnTo>
                  <a:pt x="4426" y="150"/>
                </a:lnTo>
                <a:lnTo>
                  <a:pt x="4426" y="149"/>
                </a:lnTo>
                <a:lnTo>
                  <a:pt x="4427" y="149"/>
                </a:lnTo>
                <a:lnTo>
                  <a:pt x="4427" y="150"/>
                </a:lnTo>
                <a:lnTo>
                  <a:pt x="4428" y="151"/>
                </a:lnTo>
                <a:lnTo>
                  <a:pt x="4428" y="151"/>
                </a:lnTo>
                <a:lnTo>
                  <a:pt x="4428" y="149"/>
                </a:lnTo>
                <a:lnTo>
                  <a:pt x="4429" y="148"/>
                </a:lnTo>
                <a:lnTo>
                  <a:pt x="4429" y="148"/>
                </a:lnTo>
                <a:lnTo>
                  <a:pt x="4430" y="149"/>
                </a:lnTo>
                <a:lnTo>
                  <a:pt x="4430" y="149"/>
                </a:lnTo>
                <a:lnTo>
                  <a:pt x="4431" y="149"/>
                </a:lnTo>
                <a:lnTo>
                  <a:pt x="4431" y="149"/>
                </a:lnTo>
                <a:lnTo>
                  <a:pt x="4432" y="149"/>
                </a:lnTo>
                <a:lnTo>
                  <a:pt x="4432" y="149"/>
                </a:lnTo>
                <a:lnTo>
                  <a:pt x="4433" y="149"/>
                </a:lnTo>
                <a:lnTo>
                  <a:pt x="4433" y="149"/>
                </a:lnTo>
                <a:lnTo>
                  <a:pt x="4434" y="149"/>
                </a:lnTo>
                <a:lnTo>
                  <a:pt x="4434" y="149"/>
                </a:lnTo>
                <a:lnTo>
                  <a:pt x="4435" y="149"/>
                </a:lnTo>
                <a:lnTo>
                  <a:pt x="4435" y="149"/>
                </a:lnTo>
                <a:lnTo>
                  <a:pt x="4436" y="149"/>
                </a:lnTo>
                <a:lnTo>
                  <a:pt x="4436" y="149"/>
                </a:lnTo>
                <a:lnTo>
                  <a:pt x="4436" y="149"/>
                </a:lnTo>
                <a:lnTo>
                  <a:pt x="4437" y="150"/>
                </a:lnTo>
                <a:lnTo>
                  <a:pt x="4437" y="150"/>
                </a:lnTo>
                <a:lnTo>
                  <a:pt x="4438" y="150"/>
                </a:lnTo>
                <a:lnTo>
                  <a:pt x="4438" y="150"/>
                </a:lnTo>
                <a:lnTo>
                  <a:pt x="4439" y="150"/>
                </a:lnTo>
                <a:lnTo>
                  <a:pt x="4439" y="150"/>
                </a:lnTo>
                <a:lnTo>
                  <a:pt x="4440" y="150"/>
                </a:lnTo>
                <a:lnTo>
                  <a:pt x="4440" y="150"/>
                </a:lnTo>
                <a:lnTo>
                  <a:pt x="4441" y="150"/>
                </a:lnTo>
                <a:lnTo>
                  <a:pt x="4441" y="150"/>
                </a:lnTo>
                <a:lnTo>
                  <a:pt x="4442" y="150"/>
                </a:lnTo>
                <a:lnTo>
                  <a:pt x="4442" y="150"/>
                </a:lnTo>
                <a:lnTo>
                  <a:pt x="4443" y="151"/>
                </a:lnTo>
                <a:lnTo>
                  <a:pt x="4443" y="151"/>
                </a:lnTo>
                <a:lnTo>
                  <a:pt x="4444" y="151"/>
                </a:lnTo>
                <a:lnTo>
                  <a:pt x="4444" y="152"/>
                </a:lnTo>
                <a:lnTo>
                  <a:pt x="4445" y="152"/>
                </a:lnTo>
                <a:lnTo>
                  <a:pt x="4445" y="154"/>
                </a:lnTo>
                <a:lnTo>
                  <a:pt x="4445" y="154"/>
                </a:lnTo>
                <a:lnTo>
                  <a:pt x="4446" y="154"/>
                </a:lnTo>
                <a:lnTo>
                  <a:pt x="4446" y="154"/>
                </a:lnTo>
                <a:lnTo>
                  <a:pt x="4447" y="154"/>
                </a:lnTo>
                <a:lnTo>
                  <a:pt x="4447" y="154"/>
                </a:lnTo>
                <a:lnTo>
                  <a:pt x="4448" y="154"/>
                </a:lnTo>
                <a:lnTo>
                  <a:pt x="4448" y="153"/>
                </a:lnTo>
                <a:lnTo>
                  <a:pt x="4449" y="153"/>
                </a:lnTo>
                <a:lnTo>
                  <a:pt x="4449" y="151"/>
                </a:lnTo>
                <a:lnTo>
                  <a:pt x="4450" y="151"/>
                </a:lnTo>
                <a:lnTo>
                  <a:pt x="4450" y="150"/>
                </a:lnTo>
                <a:lnTo>
                  <a:pt x="4450" y="149"/>
                </a:lnTo>
                <a:lnTo>
                  <a:pt x="4451" y="149"/>
                </a:lnTo>
                <a:lnTo>
                  <a:pt x="4452" y="150"/>
                </a:lnTo>
                <a:lnTo>
                  <a:pt x="4452" y="151"/>
                </a:lnTo>
                <a:lnTo>
                  <a:pt x="4453" y="152"/>
                </a:lnTo>
                <a:lnTo>
                  <a:pt x="4453" y="152"/>
                </a:lnTo>
                <a:lnTo>
                  <a:pt x="4453" y="153"/>
                </a:lnTo>
                <a:lnTo>
                  <a:pt x="4454" y="153"/>
                </a:lnTo>
                <a:lnTo>
                  <a:pt x="4454" y="153"/>
                </a:lnTo>
                <a:lnTo>
                  <a:pt x="4455" y="153"/>
                </a:lnTo>
                <a:lnTo>
                  <a:pt x="4455" y="153"/>
                </a:lnTo>
                <a:lnTo>
                  <a:pt x="4456" y="153"/>
                </a:lnTo>
                <a:lnTo>
                  <a:pt x="4456" y="153"/>
                </a:lnTo>
                <a:lnTo>
                  <a:pt x="4457" y="153"/>
                </a:lnTo>
                <a:lnTo>
                  <a:pt x="4457" y="153"/>
                </a:lnTo>
                <a:lnTo>
                  <a:pt x="4458" y="153"/>
                </a:lnTo>
                <a:lnTo>
                  <a:pt x="4458" y="153"/>
                </a:lnTo>
                <a:lnTo>
                  <a:pt x="4459" y="153"/>
                </a:lnTo>
                <a:lnTo>
                  <a:pt x="4459" y="153"/>
                </a:lnTo>
                <a:lnTo>
                  <a:pt x="4459" y="153"/>
                </a:lnTo>
                <a:lnTo>
                  <a:pt x="4460" y="153"/>
                </a:lnTo>
                <a:lnTo>
                  <a:pt x="4461" y="153"/>
                </a:lnTo>
                <a:lnTo>
                  <a:pt x="4461" y="153"/>
                </a:lnTo>
                <a:lnTo>
                  <a:pt x="4462" y="155"/>
                </a:lnTo>
                <a:lnTo>
                  <a:pt x="4462" y="155"/>
                </a:lnTo>
                <a:lnTo>
                  <a:pt x="4462" y="155"/>
                </a:lnTo>
                <a:lnTo>
                  <a:pt x="4463" y="153"/>
                </a:lnTo>
                <a:lnTo>
                  <a:pt x="4463" y="153"/>
                </a:lnTo>
                <a:lnTo>
                  <a:pt x="4464" y="153"/>
                </a:lnTo>
                <a:lnTo>
                  <a:pt x="4464" y="154"/>
                </a:lnTo>
                <a:lnTo>
                  <a:pt x="4465" y="154"/>
                </a:lnTo>
                <a:lnTo>
                  <a:pt x="4465" y="155"/>
                </a:lnTo>
                <a:lnTo>
                  <a:pt x="4466" y="155"/>
                </a:lnTo>
                <a:lnTo>
                  <a:pt x="4466" y="155"/>
                </a:lnTo>
                <a:lnTo>
                  <a:pt x="4467" y="155"/>
                </a:lnTo>
                <a:lnTo>
                  <a:pt x="4467" y="155"/>
                </a:lnTo>
                <a:lnTo>
                  <a:pt x="4468" y="155"/>
                </a:lnTo>
                <a:lnTo>
                  <a:pt x="4468" y="155"/>
                </a:lnTo>
                <a:lnTo>
                  <a:pt x="4468" y="155"/>
                </a:lnTo>
                <a:lnTo>
                  <a:pt x="4469" y="155"/>
                </a:lnTo>
                <a:lnTo>
                  <a:pt x="4470" y="154"/>
                </a:lnTo>
                <a:lnTo>
                  <a:pt x="4470" y="154"/>
                </a:lnTo>
                <a:lnTo>
                  <a:pt x="4471" y="154"/>
                </a:lnTo>
                <a:lnTo>
                  <a:pt x="4471" y="154"/>
                </a:lnTo>
                <a:lnTo>
                  <a:pt x="4471" y="154"/>
                </a:lnTo>
                <a:lnTo>
                  <a:pt x="4472" y="154"/>
                </a:lnTo>
                <a:lnTo>
                  <a:pt x="4472" y="155"/>
                </a:lnTo>
                <a:lnTo>
                  <a:pt x="4473" y="156"/>
                </a:lnTo>
                <a:lnTo>
                  <a:pt x="4473" y="157"/>
                </a:lnTo>
                <a:lnTo>
                  <a:pt x="4474" y="159"/>
                </a:lnTo>
                <a:lnTo>
                  <a:pt x="4474" y="159"/>
                </a:lnTo>
                <a:lnTo>
                  <a:pt x="4475" y="158"/>
                </a:lnTo>
                <a:lnTo>
                  <a:pt x="4475" y="158"/>
                </a:lnTo>
                <a:lnTo>
                  <a:pt x="4476" y="158"/>
                </a:lnTo>
                <a:lnTo>
                  <a:pt x="4476" y="158"/>
                </a:lnTo>
                <a:lnTo>
                  <a:pt x="4476" y="158"/>
                </a:lnTo>
                <a:lnTo>
                  <a:pt x="4477" y="158"/>
                </a:lnTo>
                <a:lnTo>
                  <a:pt x="4477" y="158"/>
                </a:lnTo>
                <a:lnTo>
                  <a:pt x="4478" y="158"/>
                </a:lnTo>
                <a:lnTo>
                  <a:pt x="4478" y="158"/>
                </a:lnTo>
                <a:lnTo>
                  <a:pt x="4479" y="158"/>
                </a:lnTo>
                <a:lnTo>
                  <a:pt x="4479" y="158"/>
                </a:lnTo>
                <a:lnTo>
                  <a:pt x="4480" y="158"/>
                </a:lnTo>
                <a:lnTo>
                  <a:pt x="4480" y="158"/>
                </a:lnTo>
                <a:lnTo>
                  <a:pt x="4481" y="158"/>
                </a:lnTo>
                <a:lnTo>
                  <a:pt x="4481" y="157"/>
                </a:lnTo>
                <a:lnTo>
                  <a:pt x="4482" y="157"/>
                </a:lnTo>
                <a:lnTo>
                  <a:pt x="4482" y="154"/>
                </a:lnTo>
                <a:lnTo>
                  <a:pt x="4483" y="154"/>
                </a:lnTo>
                <a:lnTo>
                  <a:pt x="4483" y="154"/>
                </a:lnTo>
                <a:lnTo>
                  <a:pt x="4484" y="154"/>
                </a:lnTo>
                <a:lnTo>
                  <a:pt x="4484" y="155"/>
                </a:lnTo>
                <a:lnTo>
                  <a:pt x="4485" y="156"/>
                </a:lnTo>
                <a:lnTo>
                  <a:pt x="4485" y="156"/>
                </a:lnTo>
                <a:lnTo>
                  <a:pt x="4485" y="157"/>
                </a:lnTo>
                <a:lnTo>
                  <a:pt x="4486" y="157"/>
                </a:lnTo>
                <a:lnTo>
                  <a:pt x="4486" y="157"/>
                </a:lnTo>
                <a:lnTo>
                  <a:pt x="4487" y="157"/>
                </a:lnTo>
                <a:lnTo>
                  <a:pt x="4487" y="157"/>
                </a:lnTo>
                <a:lnTo>
                  <a:pt x="4488" y="158"/>
                </a:lnTo>
                <a:lnTo>
                  <a:pt x="4488" y="158"/>
                </a:lnTo>
                <a:lnTo>
                  <a:pt x="4489" y="158"/>
                </a:lnTo>
                <a:lnTo>
                  <a:pt x="4489" y="158"/>
                </a:lnTo>
                <a:lnTo>
                  <a:pt x="4490" y="158"/>
                </a:lnTo>
                <a:lnTo>
                  <a:pt x="4490" y="158"/>
                </a:lnTo>
                <a:lnTo>
                  <a:pt x="4491" y="158"/>
                </a:lnTo>
                <a:lnTo>
                  <a:pt x="4491" y="158"/>
                </a:lnTo>
                <a:lnTo>
                  <a:pt x="4492" y="158"/>
                </a:lnTo>
                <a:lnTo>
                  <a:pt x="4492" y="158"/>
                </a:lnTo>
                <a:lnTo>
                  <a:pt x="4493" y="158"/>
                </a:lnTo>
                <a:lnTo>
                  <a:pt x="4493" y="157"/>
                </a:lnTo>
                <a:lnTo>
                  <a:pt x="4493" y="157"/>
                </a:lnTo>
                <a:lnTo>
                  <a:pt x="4494" y="156"/>
                </a:lnTo>
                <a:lnTo>
                  <a:pt x="4494" y="154"/>
                </a:lnTo>
                <a:lnTo>
                  <a:pt x="4495" y="152"/>
                </a:lnTo>
                <a:lnTo>
                  <a:pt x="4495" y="151"/>
                </a:lnTo>
                <a:lnTo>
                  <a:pt x="4496" y="152"/>
                </a:lnTo>
                <a:lnTo>
                  <a:pt x="4496" y="153"/>
                </a:lnTo>
                <a:lnTo>
                  <a:pt x="4497" y="154"/>
                </a:lnTo>
                <a:lnTo>
                  <a:pt x="4497" y="154"/>
                </a:lnTo>
                <a:lnTo>
                  <a:pt x="4498" y="154"/>
                </a:lnTo>
                <a:lnTo>
                  <a:pt x="4498" y="154"/>
                </a:lnTo>
                <a:lnTo>
                  <a:pt x="4499" y="154"/>
                </a:lnTo>
                <a:lnTo>
                  <a:pt x="4499" y="154"/>
                </a:lnTo>
                <a:lnTo>
                  <a:pt x="4499" y="153"/>
                </a:lnTo>
                <a:lnTo>
                  <a:pt x="4500" y="152"/>
                </a:lnTo>
                <a:lnTo>
                  <a:pt x="4501" y="151"/>
                </a:lnTo>
                <a:lnTo>
                  <a:pt x="4501" y="150"/>
                </a:lnTo>
                <a:lnTo>
                  <a:pt x="4502" y="149"/>
                </a:lnTo>
                <a:lnTo>
                  <a:pt x="4502" y="148"/>
                </a:lnTo>
                <a:lnTo>
                  <a:pt x="4502" y="148"/>
                </a:lnTo>
                <a:lnTo>
                  <a:pt x="4503" y="148"/>
                </a:lnTo>
                <a:lnTo>
                  <a:pt x="4503" y="148"/>
                </a:lnTo>
                <a:lnTo>
                  <a:pt x="4504" y="149"/>
                </a:lnTo>
                <a:lnTo>
                  <a:pt x="4504" y="149"/>
                </a:lnTo>
                <a:lnTo>
                  <a:pt x="4505" y="151"/>
                </a:lnTo>
                <a:lnTo>
                  <a:pt x="4505" y="151"/>
                </a:lnTo>
                <a:lnTo>
                  <a:pt x="4506" y="152"/>
                </a:lnTo>
                <a:lnTo>
                  <a:pt x="4506" y="152"/>
                </a:lnTo>
                <a:lnTo>
                  <a:pt x="4507" y="151"/>
                </a:lnTo>
                <a:lnTo>
                  <a:pt x="4507" y="146"/>
                </a:lnTo>
                <a:lnTo>
                  <a:pt x="4508" y="145"/>
                </a:lnTo>
                <a:lnTo>
                  <a:pt x="4508" y="145"/>
                </a:lnTo>
                <a:lnTo>
                  <a:pt x="4508" y="146"/>
                </a:lnTo>
                <a:lnTo>
                  <a:pt x="4509" y="145"/>
                </a:lnTo>
                <a:lnTo>
                  <a:pt x="4510" y="146"/>
                </a:lnTo>
                <a:lnTo>
                  <a:pt x="4510" y="146"/>
                </a:lnTo>
                <a:lnTo>
                  <a:pt x="4511" y="146"/>
                </a:lnTo>
                <a:lnTo>
                  <a:pt x="4511" y="147"/>
                </a:lnTo>
                <a:lnTo>
                  <a:pt x="4511" y="147"/>
                </a:lnTo>
                <a:lnTo>
                  <a:pt x="4512" y="147"/>
                </a:lnTo>
                <a:lnTo>
                  <a:pt x="4512" y="147"/>
                </a:lnTo>
                <a:lnTo>
                  <a:pt x="4513" y="146"/>
                </a:lnTo>
                <a:lnTo>
                  <a:pt x="4513" y="146"/>
                </a:lnTo>
                <a:lnTo>
                  <a:pt x="4514" y="147"/>
                </a:lnTo>
                <a:lnTo>
                  <a:pt x="4514" y="148"/>
                </a:lnTo>
                <a:lnTo>
                  <a:pt x="4515" y="148"/>
                </a:lnTo>
                <a:lnTo>
                  <a:pt x="4515" y="148"/>
                </a:lnTo>
                <a:lnTo>
                  <a:pt x="4516" y="148"/>
                </a:lnTo>
                <a:lnTo>
                  <a:pt x="4516" y="148"/>
                </a:lnTo>
                <a:lnTo>
                  <a:pt x="4516" y="148"/>
                </a:lnTo>
                <a:lnTo>
                  <a:pt x="4517" y="148"/>
                </a:lnTo>
                <a:lnTo>
                  <a:pt x="4517" y="148"/>
                </a:lnTo>
                <a:lnTo>
                  <a:pt x="4518" y="147"/>
                </a:lnTo>
                <a:lnTo>
                  <a:pt x="4518" y="147"/>
                </a:lnTo>
                <a:lnTo>
                  <a:pt x="4519" y="146"/>
                </a:lnTo>
                <a:lnTo>
                  <a:pt x="4519" y="146"/>
                </a:lnTo>
                <a:lnTo>
                  <a:pt x="4520" y="145"/>
                </a:lnTo>
                <a:lnTo>
                  <a:pt x="4520" y="144"/>
                </a:lnTo>
                <a:lnTo>
                  <a:pt x="4521" y="144"/>
                </a:lnTo>
                <a:lnTo>
                  <a:pt x="4521" y="144"/>
                </a:lnTo>
                <a:lnTo>
                  <a:pt x="4522" y="144"/>
                </a:lnTo>
                <a:lnTo>
                  <a:pt x="4522" y="144"/>
                </a:lnTo>
                <a:lnTo>
                  <a:pt x="4523" y="144"/>
                </a:lnTo>
                <a:lnTo>
                  <a:pt x="4523" y="146"/>
                </a:lnTo>
                <a:lnTo>
                  <a:pt x="4524" y="146"/>
                </a:lnTo>
                <a:lnTo>
                  <a:pt x="4524" y="146"/>
                </a:lnTo>
                <a:lnTo>
                  <a:pt x="4525" y="147"/>
                </a:lnTo>
                <a:lnTo>
                  <a:pt x="4525" y="147"/>
                </a:lnTo>
                <a:lnTo>
                  <a:pt x="4525" y="147"/>
                </a:lnTo>
                <a:lnTo>
                  <a:pt x="4526" y="147"/>
                </a:lnTo>
                <a:lnTo>
                  <a:pt x="4526" y="147"/>
                </a:lnTo>
                <a:lnTo>
                  <a:pt x="4527" y="147"/>
                </a:lnTo>
                <a:lnTo>
                  <a:pt x="4527" y="147"/>
                </a:lnTo>
                <a:lnTo>
                  <a:pt x="4528" y="147"/>
                </a:lnTo>
                <a:lnTo>
                  <a:pt x="4528" y="147"/>
                </a:lnTo>
                <a:lnTo>
                  <a:pt x="4529" y="148"/>
                </a:lnTo>
                <a:lnTo>
                  <a:pt x="4529" y="148"/>
                </a:lnTo>
                <a:lnTo>
                  <a:pt x="4530" y="148"/>
                </a:lnTo>
                <a:lnTo>
                  <a:pt x="4530" y="147"/>
                </a:lnTo>
                <a:lnTo>
                  <a:pt x="4531" y="145"/>
                </a:lnTo>
                <a:lnTo>
                  <a:pt x="4531" y="141"/>
                </a:lnTo>
                <a:lnTo>
                  <a:pt x="4532" y="138"/>
                </a:lnTo>
                <a:lnTo>
                  <a:pt x="4532" y="135"/>
                </a:lnTo>
                <a:lnTo>
                  <a:pt x="4533" y="134"/>
                </a:lnTo>
                <a:lnTo>
                  <a:pt x="4533" y="132"/>
                </a:lnTo>
                <a:lnTo>
                  <a:pt x="4534" y="132"/>
                </a:lnTo>
                <a:lnTo>
                  <a:pt x="4534" y="131"/>
                </a:lnTo>
                <a:lnTo>
                  <a:pt x="4534" y="132"/>
                </a:lnTo>
                <a:lnTo>
                  <a:pt x="4535" y="132"/>
                </a:lnTo>
                <a:lnTo>
                  <a:pt x="4535" y="130"/>
                </a:lnTo>
                <a:lnTo>
                  <a:pt x="4536" y="127"/>
                </a:lnTo>
                <a:lnTo>
                  <a:pt x="4536" y="132"/>
                </a:lnTo>
                <a:lnTo>
                  <a:pt x="4537" y="134"/>
                </a:lnTo>
                <a:lnTo>
                  <a:pt x="4537" y="136"/>
                </a:lnTo>
                <a:lnTo>
                  <a:pt x="4538" y="135"/>
                </a:lnTo>
                <a:lnTo>
                  <a:pt x="4538" y="136"/>
                </a:lnTo>
                <a:lnTo>
                  <a:pt x="4539" y="132"/>
                </a:lnTo>
                <a:lnTo>
                  <a:pt x="4539" y="126"/>
                </a:lnTo>
                <a:lnTo>
                  <a:pt x="4539" y="123"/>
                </a:lnTo>
                <a:lnTo>
                  <a:pt x="4540" y="122"/>
                </a:lnTo>
                <a:lnTo>
                  <a:pt x="4541" y="120"/>
                </a:lnTo>
                <a:lnTo>
                  <a:pt x="4541" y="119"/>
                </a:lnTo>
                <a:lnTo>
                  <a:pt x="4542" y="118"/>
                </a:lnTo>
                <a:lnTo>
                  <a:pt x="4542" y="117"/>
                </a:lnTo>
                <a:lnTo>
                  <a:pt x="4542" y="116"/>
                </a:lnTo>
                <a:lnTo>
                  <a:pt x="4543" y="114"/>
                </a:lnTo>
                <a:lnTo>
                  <a:pt x="4543" y="111"/>
                </a:lnTo>
                <a:lnTo>
                  <a:pt x="4544" y="108"/>
                </a:lnTo>
                <a:lnTo>
                  <a:pt x="4544" y="107"/>
                </a:lnTo>
                <a:lnTo>
                  <a:pt x="4545" y="107"/>
                </a:lnTo>
                <a:lnTo>
                  <a:pt x="4545" y="108"/>
                </a:lnTo>
                <a:lnTo>
                  <a:pt x="4546" y="109"/>
                </a:lnTo>
                <a:lnTo>
                  <a:pt x="4546" y="111"/>
                </a:lnTo>
                <a:lnTo>
                  <a:pt x="4547" y="112"/>
                </a:lnTo>
                <a:lnTo>
                  <a:pt x="4547" y="114"/>
                </a:lnTo>
                <a:lnTo>
                  <a:pt x="4548" y="115"/>
                </a:lnTo>
                <a:lnTo>
                  <a:pt x="4548" y="115"/>
                </a:lnTo>
                <a:lnTo>
                  <a:pt x="4548" y="114"/>
                </a:lnTo>
                <a:lnTo>
                  <a:pt x="4549" y="111"/>
                </a:lnTo>
                <a:lnTo>
                  <a:pt x="4550" y="108"/>
                </a:lnTo>
                <a:lnTo>
                  <a:pt x="4550" y="103"/>
                </a:lnTo>
                <a:lnTo>
                  <a:pt x="4551" y="99"/>
                </a:lnTo>
                <a:lnTo>
                  <a:pt x="4551" y="95"/>
                </a:lnTo>
                <a:lnTo>
                  <a:pt x="4551" y="91"/>
                </a:lnTo>
                <a:lnTo>
                  <a:pt x="4552" y="95"/>
                </a:lnTo>
                <a:lnTo>
                  <a:pt x="4552" y="95"/>
                </a:lnTo>
                <a:lnTo>
                  <a:pt x="4553" y="105"/>
                </a:lnTo>
                <a:lnTo>
                  <a:pt x="4553" y="106"/>
                </a:lnTo>
                <a:lnTo>
                  <a:pt x="4554" y="106"/>
                </a:lnTo>
                <a:lnTo>
                  <a:pt x="4554" y="106"/>
                </a:lnTo>
                <a:lnTo>
                  <a:pt x="4555" y="104"/>
                </a:lnTo>
                <a:lnTo>
                  <a:pt x="4555" y="101"/>
                </a:lnTo>
                <a:lnTo>
                  <a:pt x="4556" y="106"/>
                </a:lnTo>
                <a:lnTo>
                  <a:pt x="4556" y="108"/>
                </a:lnTo>
                <a:lnTo>
                  <a:pt x="4557" y="110"/>
                </a:lnTo>
                <a:lnTo>
                  <a:pt x="4557" y="119"/>
                </a:lnTo>
                <a:lnTo>
                  <a:pt x="4557" y="123"/>
                </a:lnTo>
                <a:lnTo>
                  <a:pt x="4558" y="124"/>
                </a:lnTo>
                <a:lnTo>
                  <a:pt x="4559" y="125"/>
                </a:lnTo>
                <a:lnTo>
                  <a:pt x="4559" y="128"/>
                </a:lnTo>
                <a:lnTo>
                  <a:pt x="4559" y="128"/>
                </a:lnTo>
                <a:lnTo>
                  <a:pt x="4560" y="127"/>
                </a:lnTo>
                <a:lnTo>
                  <a:pt x="4560" y="127"/>
                </a:lnTo>
                <a:lnTo>
                  <a:pt x="4561" y="133"/>
                </a:lnTo>
                <a:lnTo>
                  <a:pt x="4561" y="132"/>
                </a:lnTo>
                <a:lnTo>
                  <a:pt x="4562" y="129"/>
                </a:lnTo>
                <a:lnTo>
                  <a:pt x="4562" y="126"/>
                </a:lnTo>
                <a:lnTo>
                  <a:pt x="4563" y="126"/>
                </a:lnTo>
                <a:lnTo>
                  <a:pt x="4563" y="129"/>
                </a:lnTo>
                <a:lnTo>
                  <a:pt x="4564" y="127"/>
                </a:lnTo>
                <a:lnTo>
                  <a:pt x="4564" y="121"/>
                </a:lnTo>
                <a:lnTo>
                  <a:pt x="4565" y="117"/>
                </a:lnTo>
                <a:lnTo>
                  <a:pt x="4565" y="119"/>
                </a:lnTo>
                <a:lnTo>
                  <a:pt x="4565" y="118"/>
                </a:lnTo>
                <a:lnTo>
                  <a:pt x="4566" y="116"/>
                </a:lnTo>
                <a:lnTo>
                  <a:pt x="4566" y="117"/>
                </a:lnTo>
                <a:lnTo>
                  <a:pt x="4567" y="118"/>
                </a:lnTo>
                <a:lnTo>
                  <a:pt x="4567" y="121"/>
                </a:lnTo>
                <a:lnTo>
                  <a:pt x="4568" y="123"/>
                </a:lnTo>
                <a:lnTo>
                  <a:pt x="4568" y="126"/>
                </a:lnTo>
                <a:lnTo>
                  <a:pt x="4569" y="128"/>
                </a:lnTo>
                <a:lnTo>
                  <a:pt x="4569" y="130"/>
                </a:lnTo>
                <a:lnTo>
                  <a:pt x="4570" y="130"/>
                </a:lnTo>
                <a:lnTo>
                  <a:pt x="4570" y="129"/>
                </a:lnTo>
                <a:lnTo>
                  <a:pt x="4571" y="129"/>
                </a:lnTo>
                <a:lnTo>
                  <a:pt x="4571" y="129"/>
                </a:lnTo>
                <a:lnTo>
                  <a:pt x="4572" y="128"/>
                </a:lnTo>
                <a:lnTo>
                  <a:pt x="4572" y="126"/>
                </a:lnTo>
                <a:lnTo>
                  <a:pt x="4573" y="126"/>
                </a:lnTo>
                <a:lnTo>
                  <a:pt x="4573" y="125"/>
                </a:lnTo>
                <a:lnTo>
                  <a:pt x="4574" y="128"/>
                </a:lnTo>
                <a:lnTo>
                  <a:pt x="4574" y="135"/>
                </a:lnTo>
                <a:lnTo>
                  <a:pt x="4574" y="139"/>
                </a:lnTo>
                <a:lnTo>
                  <a:pt x="4575" y="141"/>
                </a:lnTo>
                <a:lnTo>
                  <a:pt x="4575" y="142"/>
                </a:lnTo>
                <a:lnTo>
                  <a:pt x="4576" y="142"/>
                </a:lnTo>
                <a:lnTo>
                  <a:pt x="4576" y="143"/>
                </a:lnTo>
                <a:lnTo>
                  <a:pt x="4577" y="144"/>
                </a:lnTo>
                <a:lnTo>
                  <a:pt x="4577" y="145"/>
                </a:lnTo>
                <a:lnTo>
                  <a:pt x="4578" y="145"/>
                </a:lnTo>
                <a:lnTo>
                  <a:pt x="4578" y="145"/>
                </a:lnTo>
                <a:lnTo>
                  <a:pt x="4579" y="145"/>
                </a:lnTo>
                <a:lnTo>
                  <a:pt x="4579" y="147"/>
                </a:lnTo>
                <a:lnTo>
                  <a:pt x="4579" y="149"/>
                </a:lnTo>
                <a:lnTo>
                  <a:pt x="4580" y="149"/>
                </a:lnTo>
                <a:lnTo>
                  <a:pt x="4581" y="148"/>
                </a:lnTo>
                <a:lnTo>
                  <a:pt x="4581" y="148"/>
                </a:lnTo>
                <a:lnTo>
                  <a:pt x="4582" y="148"/>
                </a:lnTo>
                <a:lnTo>
                  <a:pt x="4582" y="146"/>
                </a:lnTo>
                <a:lnTo>
                  <a:pt x="4582" y="146"/>
                </a:lnTo>
                <a:lnTo>
                  <a:pt x="4583" y="147"/>
                </a:lnTo>
                <a:lnTo>
                  <a:pt x="4583" y="148"/>
                </a:lnTo>
                <a:lnTo>
                  <a:pt x="4584" y="149"/>
                </a:lnTo>
                <a:lnTo>
                  <a:pt x="4584" y="149"/>
                </a:lnTo>
                <a:lnTo>
                  <a:pt x="4585" y="148"/>
                </a:lnTo>
                <a:lnTo>
                  <a:pt x="4585" y="147"/>
                </a:lnTo>
                <a:lnTo>
                  <a:pt x="4586" y="147"/>
                </a:lnTo>
                <a:lnTo>
                  <a:pt x="4586" y="146"/>
                </a:lnTo>
                <a:lnTo>
                  <a:pt x="4587" y="147"/>
                </a:lnTo>
                <a:lnTo>
                  <a:pt x="4587" y="147"/>
                </a:lnTo>
                <a:lnTo>
                  <a:pt x="4588" y="149"/>
                </a:lnTo>
                <a:lnTo>
                  <a:pt x="4588" y="152"/>
                </a:lnTo>
                <a:lnTo>
                  <a:pt x="4588" y="153"/>
                </a:lnTo>
                <a:lnTo>
                  <a:pt x="4589" y="153"/>
                </a:lnTo>
                <a:lnTo>
                  <a:pt x="4590" y="154"/>
                </a:lnTo>
                <a:lnTo>
                  <a:pt x="4590" y="154"/>
                </a:lnTo>
                <a:lnTo>
                  <a:pt x="4591" y="154"/>
                </a:lnTo>
                <a:lnTo>
                  <a:pt x="4591" y="154"/>
                </a:lnTo>
                <a:lnTo>
                  <a:pt x="4591" y="154"/>
                </a:lnTo>
                <a:lnTo>
                  <a:pt x="4592" y="154"/>
                </a:lnTo>
                <a:lnTo>
                  <a:pt x="4592" y="154"/>
                </a:lnTo>
                <a:lnTo>
                  <a:pt x="4593" y="154"/>
                </a:lnTo>
                <a:lnTo>
                  <a:pt x="4593" y="154"/>
                </a:lnTo>
                <a:lnTo>
                  <a:pt x="4594" y="154"/>
                </a:lnTo>
                <a:lnTo>
                  <a:pt x="4594" y="154"/>
                </a:lnTo>
                <a:lnTo>
                  <a:pt x="4595" y="154"/>
                </a:lnTo>
                <a:lnTo>
                  <a:pt x="4595" y="153"/>
                </a:lnTo>
                <a:lnTo>
                  <a:pt x="4596" y="153"/>
                </a:lnTo>
                <a:lnTo>
                  <a:pt x="4596" y="152"/>
                </a:lnTo>
                <a:lnTo>
                  <a:pt x="4597" y="151"/>
                </a:lnTo>
                <a:lnTo>
                  <a:pt x="4597" y="151"/>
                </a:lnTo>
                <a:lnTo>
                  <a:pt x="4597" y="152"/>
                </a:lnTo>
                <a:lnTo>
                  <a:pt x="4598" y="152"/>
                </a:lnTo>
                <a:lnTo>
                  <a:pt x="4599" y="152"/>
                </a:lnTo>
                <a:lnTo>
                  <a:pt x="4599" y="152"/>
                </a:lnTo>
                <a:lnTo>
                  <a:pt x="4600" y="152"/>
                </a:lnTo>
                <a:lnTo>
                  <a:pt x="4600" y="152"/>
                </a:lnTo>
                <a:lnTo>
                  <a:pt x="4600" y="151"/>
                </a:lnTo>
                <a:lnTo>
                  <a:pt x="4601" y="151"/>
                </a:lnTo>
                <a:lnTo>
                  <a:pt x="4601" y="150"/>
                </a:lnTo>
                <a:lnTo>
                  <a:pt x="4602" y="149"/>
                </a:lnTo>
                <a:lnTo>
                  <a:pt x="4602" y="149"/>
                </a:lnTo>
                <a:lnTo>
                  <a:pt x="4603" y="149"/>
                </a:lnTo>
                <a:lnTo>
                  <a:pt x="4603" y="149"/>
                </a:lnTo>
                <a:lnTo>
                  <a:pt x="4604" y="149"/>
                </a:lnTo>
                <a:lnTo>
                  <a:pt x="4604" y="149"/>
                </a:lnTo>
                <a:lnTo>
                  <a:pt x="4605" y="149"/>
                </a:lnTo>
                <a:lnTo>
                  <a:pt x="4605" y="149"/>
                </a:lnTo>
                <a:lnTo>
                  <a:pt x="4605" y="149"/>
                </a:lnTo>
                <a:lnTo>
                  <a:pt x="4606" y="149"/>
                </a:lnTo>
                <a:lnTo>
                  <a:pt x="4606" y="151"/>
                </a:lnTo>
                <a:lnTo>
                  <a:pt x="4607" y="153"/>
                </a:lnTo>
                <a:lnTo>
                  <a:pt x="4607" y="154"/>
                </a:lnTo>
                <a:lnTo>
                  <a:pt x="4608" y="154"/>
                </a:lnTo>
                <a:lnTo>
                  <a:pt x="4608" y="154"/>
                </a:lnTo>
                <a:lnTo>
                  <a:pt x="4609" y="154"/>
                </a:lnTo>
                <a:lnTo>
                  <a:pt x="4609" y="154"/>
                </a:lnTo>
                <a:lnTo>
                  <a:pt x="4610" y="153"/>
                </a:lnTo>
                <a:lnTo>
                  <a:pt x="4610" y="151"/>
                </a:lnTo>
                <a:lnTo>
                  <a:pt x="4611" y="152"/>
                </a:lnTo>
                <a:lnTo>
                  <a:pt x="4611" y="153"/>
                </a:lnTo>
                <a:lnTo>
                  <a:pt x="4612" y="153"/>
                </a:lnTo>
                <a:lnTo>
                  <a:pt x="4612" y="154"/>
                </a:lnTo>
                <a:lnTo>
                  <a:pt x="4613" y="154"/>
                </a:lnTo>
                <a:lnTo>
                  <a:pt x="4613" y="154"/>
                </a:lnTo>
                <a:lnTo>
                  <a:pt x="4614" y="154"/>
                </a:lnTo>
                <a:lnTo>
                  <a:pt x="4614" y="154"/>
                </a:lnTo>
                <a:lnTo>
                  <a:pt x="4614" y="154"/>
                </a:lnTo>
                <a:lnTo>
                  <a:pt x="4615" y="154"/>
                </a:lnTo>
                <a:lnTo>
                  <a:pt x="4615" y="154"/>
                </a:lnTo>
                <a:lnTo>
                  <a:pt x="4616" y="154"/>
                </a:lnTo>
                <a:lnTo>
                  <a:pt x="4616" y="154"/>
                </a:lnTo>
                <a:lnTo>
                  <a:pt x="4617" y="154"/>
                </a:lnTo>
                <a:lnTo>
                  <a:pt x="4617" y="154"/>
                </a:lnTo>
                <a:lnTo>
                  <a:pt x="4618" y="153"/>
                </a:lnTo>
                <a:lnTo>
                  <a:pt x="4618" y="153"/>
                </a:lnTo>
                <a:lnTo>
                  <a:pt x="4619" y="153"/>
                </a:lnTo>
                <a:lnTo>
                  <a:pt x="4619" y="153"/>
                </a:lnTo>
                <a:lnTo>
                  <a:pt x="4620" y="153"/>
                </a:lnTo>
                <a:lnTo>
                  <a:pt x="4620" y="153"/>
                </a:lnTo>
                <a:lnTo>
                  <a:pt x="4621" y="153"/>
                </a:lnTo>
                <a:lnTo>
                  <a:pt x="4621" y="153"/>
                </a:lnTo>
                <a:lnTo>
                  <a:pt x="4622" y="154"/>
                </a:lnTo>
                <a:lnTo>
                  <a:pt x="4622" y="154"/>
                </a:lnTo>
                <a:lnTo>
                  <a:pt x="4622" y="155"/>
                </a:lnTo>
                <a:lnTo>
                  <a:pt x="4623" y="154"/>
                </a:lnTo>
                <a:lnTo>
                  <a:pt x="4623" y="155"/>
                </a:lnTo>
                <a:lnTo>
                  <a:pt x="4624" y="155"/>
                </a:lnTo>
                <a:lnTo>
                  <a:pt x="4624" y="155"/>
                </a:lnTo>
                <a:lnTo>
                  <a:pt x="4625" y="155"/>
                </a:lnTo>
                <a:lnTo>
                  <a:pt x="4625" y="155"/>
                </a:lnTo>
                <a:lnTo>
                  <a:pt x="4626" y="155"/>
                </a:lnTo>
                <a:lnTo>
                  <a:pt x="4626" y="155"/>
                </a:lnTo>
                <a:lnTo>
                  <a:pt x="4627" y="154"/>
                </a:lnTo>
                <a:lnTo>
                  <a:pt x="4627" y="154"/>
                </a:lnTo>
                <a:lnTo>
                  <a:pt x="4628" y="155"/>
                </a:lnTo>
                <a:lnTo>
                  <a:pt x="4628" y="156"/>
                </a:lnTo>
                <a:lnTo>
                  <a:pt x="4628" y="156"/>
                </a:lnTo>
                <a:lnTo>
                  <a:pt x="4629" y="156"/>
                </a:lnTo>
                <a:lnTo>
                  <a:pt x="4630" y="155"/>
                </a:lnTo>
                <a:lnTo>
                  <a:pt x="4630" y="155"/>
                </a:lnTo>
                <a:lnTo>
                  <a:pt x="4631" y="155"/>
                </a:lnTo>
                <a:lnTo>
                  <a:pt x="4631" y="156"/>
                </a:lnTo>
                <a:lnTo>
                  <a:pt x="4631" y="156"/>
                </a:lnTo>
                <a:lnTo>
                  <a:pt x="4632" y="156"/>
                </a:lnTo>
                <a:lnTo>
                  <a:pt x="4632" y="156"/>
                </a:lnTo>
                <a:lnTo>
                  <a:pt x="4633" y="157"/>
                </a:lnTo>
                <a:lnTo>
                  <a:pt x="4633" y="156"/>
                </a:lnTo>
                <a:lnTo>
                  <a:pt x="4634" y="156"/>
                </a:lnTo>
                <a:lnTo>
                  <a:pt x="4634" y="156"/>
                </a:lnTo>
                <a:lnTo>
                  <a:pt x="4635" y="156"/>
                </a:lnTo>
                <a:lnTo>
                  <a:pt x="4635" y="156"/>
                </a:lnTo>
                <a:lnTo>
                  <a:pt x="4636" y="156"/>
                </a:lnTo>
                <a:lnTo>
                  <a:pt x="4636" y="155"/>
                </a:lnTo>
                <a:lnTo>
                  <a:pt x="4637" y="155"/>
                </a:lnTo>
                <a:lnTo>
                  <a:pt x="4637" y="155"/>
                </a:lnTo>
                <a:lnTo>
                  <a:pt x="4637" y="155"/>
                </a:lnTo>
                <a:lnTo>
                  <a:pt x="4638" y="155"/>
                </a:lnTo>
                <a:lnTo>
                  <a:pt x="4639" y="155"/>
                </a:lnTo>
                <a:lnTo>
                  <a:pt x="4639" y="155"/>
                </a:lnTo>
                <a:lnTo>
                  <a:pt x="4640" y="155"/>
                </a:lnTo>
                <a:lnTo>
                  <a:pt x="4640" y="154"/>
                </a:lnTo>
                <a:lnTo>
                  <a:pt x="4640" y="154"/>
                </a:lnTo>
                <a:lnTo>
                  <a:pt x="4641" y="154"/>
                </a:lnTo>
                <a:lnTo>
                  <a:pt x="4641" y="154"/>
                </a:lnTo>
                <a:lnTo>
                  <a:pt x="4642" y="154"/>
                </a:lnTo>
                <a:lnTo>
                  <a:pt x="4642" y="155"/>
                </a:lnTo>
                <a:lnTo>
                  <a:pt x="4643" y="156"/>
                </a:lnTo>
                <a:lnTo>
                  <a:pt x="4643" y="156"/>
                </a:lnTo>
                <a:lnTo>
                  <a:pt x="4644" y="157"/>
                </a:lnTo>
                <a:lnTo>
                  <a:pt x="4644" y="157"/>
                </a:lnTo>
                <a:lnTo>
                  <a:pt x="4645" y="157"/>
                </a:lnTo>
                <a:lnTo>
                  <a:pt x="4645" y="157"/>
                </a:lnTo>
                <a:lnTo>
                  <a:pt x="4645" y="157"/>
                </a:lnTo>
                <a:lnTo>
                  <a:pt x="4646" y="158"/>
                </a:lnTo>
                <a:lnTo>
                  <a:pt x="4646" y="158"/>
                </a:lnTo>
                <a:lnTo>
                  <a:pt x="4647" y="158"/>
                </a:lnTo>
                <a:lnTo>
                  <a:pt x="4648" y="158"/>
                </a:lnTo>
                <a:lnTo>
                  <a:pt x="4648" y="158"/>
                </a:lnTo>
                <a:lnTo>
                  <a:pt x="4648" y="158"/>
                </a:lnTo>
                <a:lnTo>
                  <a:pt x="4649" y="158"/>
                </a:lnTo>
                <a:lnTo>
                  <a:pt x="4649" y="158"/>
                </a:lnTo>
                <a:lnTo>
                  <a:pt x="4650" y="158"/>
                </a:lnTo>
                <a:lnTo>
                  <a:pt x="4650" y="158"/>
                </a:lnTo>
                <a:lnTo>
                  <a:pt x="4651" y="158"/>
                </a:lnTo>
                <a:lnTo>
                  <a:pt x="4651" y="157"/>
                </a:lnTo>
                <a:lnTo>
                  <a:pt x="4652" y="157"/>
                </a:lnTo>
                <a:lnTo>
                  <a:pt x="4652" y="156"/>
                </a:lnTo>
                <a:lnTo>
                  <a:pt x="4653" y="154"/>
                </a:lnTo>
                <a:lnTo>
                  <a:pt x="4653" y="152"/>
                </a:lnTo>
                <a:lnTo>
                  <a:pt x="4654" y="151"/>
                </a:lnTo>
                <a:lnTo>
                  <a:pt x="4654" y="152"/>
                </a:lnTo>
                <a:lnTo>
                  <a:pt x="4654" y="153"/>
                </a:lnTo>
                <a:lnTo>
                  <a:pt x="4655" y="153"/>
                </a:lnTo>
                <a:lnTo>
                  <a:pt x="4655" y="154"/>
                </a:lnTo>
                <a:lnTo>
                  <a:pt x="4656" y="154"/>
                </a:lnTo>
                <a:lnTo>
                  <a:pt x="4656" y="154"/>
                </a:lnTo>
                <a:lnTo>
                  <a:pt x="4657" y="154"/>
                </a:lnTo>
                <a:lnTo>
                  <a:pt x="4657" y="154"/>
                </a:lnTo>
                <a:lnTo>
                  <a:pt x="4658" y="153"/>
                </a:lnTo>
                <a:lnTo>
                  <a:pt x="4658" y="151"/>
                </a:lnTo>
                <a:lnTo>
                  <a:pt x="4659" y="147"/>
                </a:lnTo>
                <a:lnTo>
                  <a:pt x="4659" y="145"/>
                </a:lnTo>
                <a:lnTo>
                  <a:pt x="4660" y="143"/>
                </a:lnTo>
                <a:lnTo>
                  <a:pt x="4660" y="141"/>
                </a:lnTo>
                <a:lnTo>
                  <a:pt x="4661" y="141"/>
                </a:lnTo>
                <a:lnTo>
                  <a:pt x="4661" y="141"/>
                </a:lnTo>
                <a:lnTo>
                  <a:pt x="4662" y="141"/>
                </a:lnTo>
                <a:lnTo>
                  <a:pt x="4662" y="141"/>
                </a:lnTo>
                <a:lnTo>
                  <a:pt x="4663" y="143"/>
                </a:lnTo>
                <a:lnTo>
                  <a:pt x="4663" y="144"/>
                </a:lnTo>
                <a:lnTo>
                  <a:pt x="4663" y="145"/>
                </a:lnTo>
                <a:lnTo>
                  <a:pt x="4664" y="145"/>
                </a:lnTo>
                <a:lnTo>
                  <a:pt x="4664" y="145"/>
                </a:lnTo>
                <a:lnTo>
                  <a:pt x="4665" y="145"/>
                </a:lnTo>
                <a:lnTo>
                  <a:pt x="4665" y="145"/>
                </a:lnTo>
                <a:lnTo>
                  <a:pt x="4666" y="145"/>
                </a:lnTo>
                <a:lnTo>
                  <a:pt x="4666" y="145"/>
                </a:lnTo>
                <a:lnTo>
                  <a:pt x="4667" y="146"/>
                </a:lnTo>
                <a:lnTo>
                  <a:pt x="4667" y="145"/>
                </a:lnTo>
                <a:lnTo>
                  <a:pt x="4668" y="146"/>
                </a:lnTo>
                <a:lnTo>
                  <a:pt x="4668" y="146"/>
                </a:lnTo>
                <a:lnTo>
                  <a:pt x="4668" y="146"/>
                </a:lnTo>
                <a:lnTo>
                  <a:pt x="4669" y="147"/>
                </a:lnTo>
                <a:lnTo>
                  <a:pt x="4670" y="147"/>
                </a:lnTo>
                <a:lnTo>
                  <a:pt x="4670" y="147"/>
                </a:lnTo>
                <a:lnTo>
                  <a:pt x="4671" y="147"/>
                </a:lnTo>
                <a:lnTo>
                  <a:pt x="4671" y="146"/>
                </a:lnTo>
                <a:lnTo>
                  <a:pt x="4671" y="146"/>
                </a:lnTo>
                <a:lnTo>
                  <a:pt x="4672" y="147"/>
                </a:lnTo>
                <a:lnTo>
                  <a:pt x="4672" y="148"/>
                </a:lnTo>
                <a:lnTo>
                  <a:pt x="4673" y="148"/>
                </a:lnTo>
                <a:lnTo>
                  <a:pt x="4673" y="148"/>
                </a:lnTo>
                <a:lnTo>
                  <a:pt x="4674" y="148"/>
                </a:lnTo>
                <a:lnTo>
                  <a:pt x="4674" y="148"/>
                </a:lnTo>
                <a:lnTo>
                  <a:pt x="4675" y="148"/>
                </a:lnTo>
                <a:lnTo>
                  <a:pt x="4675" y="148"/>
                </a:lnTo>
                <a:lnTo>
                  <a:pt x="4676" y="148"/>
                </a:lnTo>
                <a:lnTo>
                  <a:pt x="4676" y="147"/>
                </a:lnTo>
                <a:lnTo>
                  <a:pt x="4677" y="147"/>
                </a:lnTo>
                <a:lnTo>
                  <a:pt x="4677" y="146"/>
                </a:lnTo>
                <a:lnTo>
                  <a:pt x="4677" y="146"/>
                </a:lnTo>
                <a:lnTo>
                  <a:pt x="4678" y="145"/>
                </a:lnTo>
                <a:lnTo>
                  <a:pt x="4679" y="144"/>
                </a:lnTo>
                <a:lnTo>
                  <a:pt x="4679" y="144"/>
                </a:lnTo>
                <a:lnTo>
                  <a:pt x="4680" y="144"/>
                </a:lnTo>
                <a:lnTo>
                  <a:pt x="4680" y="144"/>
                </a:lnTo>
                <a:lnTo>
                  <a:pt x="4680" y="144"/>
                </a:lnTo>
                <a:lnTo>
                  <a:pt x="4681" y="144"/>
                </a:lnTo>
                <a:lnTo>
                  <a:pt x="4681" y="146"/>
                </a:lnTo>
                <a:lnTo>
                  <a:pt x="4682" y="146"/>
                </a:lnTo>
                <a:lnTo>
                  <a:pt x="4682" y="146"/>
                </a:lnTo>
                <a:lnTo>
                  <a:pt x="4683" y="147"/>
                </a:lnTo>
                <a:lnTo>
                  <a:pt x="4683" y="147"/>
                </a:lnTo>
                <a:lnTo>
                  <a:pt x="4684" y="147"/>
                </a:lnTo>
                <a:lnTo>
                  <a:pt x="4684" y="147"/>
                </a:lnTo>
                <a:lnTo>
                  <a:pt x="4685" y="147"/>
                </a:lnTo>
                <a:lnTo>
                  <a:pt x="4685" y="147"/>
                </a:lnTo>
                <a:lnTo>
                  <a:pt x="4686" y="147"/>
                </a:lnTo>
                <a:lnTo>
                  <a:pt x="4686" y="147"/>
                </a:lnTo>
                <a:lnTo>
                  <a:pt x="4686" y="147"/>
                </a:lnTo>
                <a:lnTo>
                  <a:pt x="4687" y="148"/>
                </a:lnTo>
                <a:lnTo>
                  <a:pt x="4688" y="148"/>
                </a:lnTo>
                <a:lnTo>
                  <a:pt x="4688" y="148"/>
                </a:lnTo>
                <a:lnTo>
                  <a:pt x="4688" y="147"/>
                </a:lnTo>
                <a:lnTo>
                  <a:pt x="4689" y="145"/>
                </a:lnTo>
                <a:lnTo>
                  <a:pt x="4689" y="142"/>
                </a:lnTo>
                <a:lnTo>
                  <a:pt x="4690" y="142"/>
                </a:lnTo>
                <a:lnTo>
                  <a:pt x="4690" y="141"/>
                </a:lnTo>
                <a:lnTo>
                  <a:pt x="4691" y="140"/>
                </a:lnTo>
                <a:lnTo>
                  <a:pt x="4691" y="140"/>
                </a:lnTo>
                <a:lnTo>
                  <a:pt x="4692" y="138"/>
                </a:lnTo>
                <a:lnTo>
                  <a:pt x="4692" y="136"/>
                </a:lnTo>
                <a:lnTo>
                  <a:pt x="4693" y="136"/>
                </a:lnTo>
                <a:lnTo>
                  <a:pt x="4693" y="136"/>
                </a:lnTo>
                <a:lnTo>
                  <a:pt x="4694" y="136"/>
                </a:lnTo>
                <a:lnTo>
                  <a:pt x="4694" y="138"/>
                </a:lnTo>
                <a:lnTo>
                  <a:pt x="4694" y="143"/>
                </a:lnTo>
                <a:lnTo>
                  <a:pt x="4695" y="145"/>
                </a:lnTo>
                <a:lnTo>
                  <a:pt x="4695" y="145"/>
                </a:lnTo>
                <a:lnTo>
                  <a:pt x="4696" y="144"/>
                </a:lnTo>
                <a:lnTo>
                  <a:pt x="4696" y="144"/>
                </a:lnTo>
                <a:lnTo>
                  <a:pt x="4697" y="143"/>
                </a:lnTo>
                <a:lnTo>
                  <a:pt x="4697" y="142"/>
                </a:lnTo>
                <a:lnTo>
                  <a:pt x="4698" y="143"/>
                </a:lnTo>
                <a:lnTo>
                  <a:pt x="4698" y="145"/>
                </a:lnTo>
                <a:lnTo>
                  <a:pt x="4699" y="146"/>
                </a:lnTo>
                <a:lnTo>
                  <a:pt x="4699" y="146"/>
                </a:lnTo>
                <a:lnTo>
                  <a:pt x="4700" y="145"/>
                </a:lnTo>
                <a:lnTo>
                  <a:pt x="4700" y="144"/>
                </a:lnTo>
                <a:lnTo>
                  <a:pt x="4701" y="145"/>
                </a:lnTo>
                <a:lnTo>
                  <a:pt x="4701" y="145"/>
                </a:lnTo>
                <a:lnTo>
                  <a:pt x="4702" y="146"/>
                </a:lnTo>
                <a:lnTo>
                  <a:pt x="4702" y="145"/>
                </a:lnTo>
                <a:lnTo>
                  <a:pt x="4703" y="146"/>
                </a:lnTo>
                <a:lnTo>
                  <a:pt x="4703" y="148"/>
                </a:lnTo>
                <a:lnTo>
                  <a:pt x="4703" y="149"/>
                </a:lnTo>
                <a:lnTo>
                  <a:pt x="4704" y="150"/>
                </a:lnTo>
                <a:lnTo>
                  <a:pt x="4704" y="150"/>
                </a:lnTo>
                <a:lnTo>
                  <a:pt x="4705" y="151"/>
                </a:lnTo>
                <a:lnTo>
                  <a:pt x="4705" y="151"/>
                </a:lnTo>
                <a:lnTo>
                  <a:pt x="4706" y="151"/>
                </a:lnTo>
                <a:lnTo>
                  <a:pt x="4706" y="151"/>
                </a:lnTo>
                <a:lnTo>
                  <a:pt x="4707" y="150"/>
                </a:lnTo>
                <a:lnTo>
                  <a:pt x="4707" y="150"/>
                </a:lnTo>
                <a:lnTo>
                  <a:pt x="4708" y="149"/>
                </a:lnTo>
                <a:lnTo>
                  <a:pt x="4708" y="149"/>
                </a:lnTo>
                <a:lnTo>
                  <a:pt x="4709" y="148"/>
                </a:lnTo>
                <a:lnTo>
                  <a:pt x="4709" y="149"/>
                </a:lnTo>
                <a:lnTo>
                  <a:pt x="4710" y="149"/>
                </a:lnTo>
                <a:lnTo>
                  <a:pt x="4710" y="149"/>
                </a:lnTo>
                <a:lnTo>
                  <a:pt x="4711" y="148"/>
                </a:lnTo>
                <a:lnTo>
                  <a:pt x="4711" y="146"/>
                </a:lnTo>
                <a:lnTo>
                  <a:pt x="4711" y="145"/>
                </a:lnTo>
                <a:lnTo>
                  <a:pt x="4712" y="145"/>
                </a:lnTo>
                <a:lnTo>
                  <a:pt x="4712" y="142"/>
                </a:lnTo>
                <a:lnTo>
                  <a:pt x="4713" y="139"/>
                </a:lnTo>
                <a:lnTo>
                  <a:pt x="4713" y="138"/>
                </a:lnTo>
                <a:lnTo>
                  <a:pt x="4714" y="138"/>
                </a:lnTo>
                <a:lnTo>
                  <a:pt x="4714" y="137"/>
                </a:lnTo>
                <a:lnTo>
                  <a:pt x="4715" y="135"/>
                </a:lnTo>
                <a:lnTo>
                  <a:pt x="4715" y="121"/>
                </a:lnTo>
                <a:lnTo>
                  <a:pt x="4716" y="104"/>
                </a:lnTo>
                <a:lnTo>
                  <a:pt x="4716" y="91"/>
                </a:lnTo>
                <a:lnTo>
                  <a:pt x="4717" y="89"/>
                </a:lnTo>
                <a:lnTo>
                  <a:pt x="4717" y="84"/>
                </a:lnTo>
                <a:lnTo>
                  <a:pt x="4717" y="70"/>
                </a:lnTo>
                <a:lnTo>
                  <a:pt x="4718" y="68"/>
                </a:lnTo>
                <a:lnTo>
                  <a:pt x="4719" y="65"/>
                </a:lnTo>
                <a:lnTo>
                  <a:pt x="4719" y="61"/>
                </a:lnTo>
                <a:lnTo>
                  <a:pt x="4720" y="58"/>
                </a:lnTo>
                <a:lnTo>
                  <a:pt x="4720" y="56"/>
                </a:lnTo>
                <a:lnTo>
                  <a:pt x="4720" y="55"/>
                </a:lnTo>
                <a:lnTo>
                  <a:pt x="4721" y="56"/>
                </a:lnTo>
                <a:lnTo>
                  <a:pt x="4721" y="56"/>
                </a:lnTo>
                <a:lnTo>
                  <a:pt x="4722" y="57"/>
                </a:lnTo>
                <a:lnTo>
                  <a:pt x="4722" y="58"/>
                </a:lnTo>
                <a:lnTo>
                  <a:pt x="4723" y="60"/>
                </a:lnTo>
                <a:lnTo>
                  <a:pt x="4723" y="63"/>
                </a:lnTo>
                <a:lnTo>
                  <a:pt x="4724" y="65"/>
                </a:lnTo>
                <a:lnTo>
                  <a:pt x="4724" y="67"/>
                </a:lnTo>
                <a:lnTo>
                  <a:pt x="4725" y="71"/>
                </a:lnTo>
                <a:lnTo>
                  <a:pt x="4725" y="75"/>
                </a:lnTo>
                <a:lnTo>
                  <a:pt x="4726" y="79"/>
                </a:lnTo>
                <a:lnTo>
                  <a:pt x="4726" y="82"/>
                </a:lnTo>
                <a:lnTo>
                  <a:pt x="4726" y="84"/>
                </a:lnTo>
                <a:lnTo>
                  <a:pt x="4727" y="86"/>
                </a:lnTo>
                <a:lnTo>
                  <a:pt x="4728" y="86"/>
                </a:lnTo>
                <a:lnTo>
                  <a:pt x="4728" y="84"/>
                </a:lnTo>
                <a:lnTo>
                  <a:pt x="4729" y="79"/>
                </a:lnTo>
                <a:lnTo>
                  <a:pt x="4729" y="73"/>
                </a:lnTo>
                <a:lnTo>
                  <a:pt x="4729" y="85"/>
                </a:lnTo>
                <a:lnTo>
                  <a:pt x="4730" y="92"/>
                </a:lnTo>
                <a:lnTo>
                  <a:pt x="4730" y="90"/>
                </a:lnTo>
                <a:lnTo>
                  <a:pt x="4731" y="84"/>
                </a:lnTo>
                <a:lnTo>
                  <a:pt x="4731" y="78"/>
                </a:lnTo>
                <a:lnTo>
                  <a:pt x="4732" y="74"/>
                </a:lnTo>
                <a:lnTo>
                  <a:pt x="4732" y="69"/>
                </a:lnTo>
                <a:lnTo>
                  <a:pt x="4733" y="62"/>
                </a:lnTo>
                <a:lnTo>
                  <a:pt x="4733" y="56"/>
                </a:lnTo>
                <a:lnTo>
                  <a:pt x="4734" y="50"/>
                </a:lnTo>
                <a:lnTo>
                  <a:pt x="4734" y="45"/>
                </a:lnTo>
                <a:lnTo>
                  <a:pt x="4734" y="40"/>
                </a:lnTo>
                <a:lnTo>
                  <a:pt x="4735" y="37"/>
                </a:lnTo>
                <a:lnTo>
                  <a:pt x="4735" y="34"/>
                </a:lnTo>
                <a:lnTo>
                  <a:pt x="4736" y="33"/>
                </a:lnTo>
                <a:lnTo>
                  <a:pt x="4737" y="39"/>
                </a:lnTo>
                <a:lnTo>
                  <a:pt x="4737" y="49"/>
                </a:lnTo>
                <a:lnTo>
                  <a:pt x="4737" y="59"/>
                </a:lnTo>
                <a:lnTo>
                  <a:pt x="4738" y="59"/>
                </a:lnTo>
                <a:lnTo>
                  <a:pt x="4738" y="60"/>
                </a:lnTo>
                <a:lnTo>
                  <a:pt x="4739" y="64"/>
                </a:lnTo>
                <a:lnTo>
                  <a:pt x="4739" y="60"/>
                </a:lnTo>
                <a:lnTo>
                  <a:pt x="4740" y="59"/>
                </a:lnTo>
                <a:lnTo>
                  <a:pt x="4740" y="59"/>
                </a:lnTo>
                <a:lnTo>
                  <a:pt x="4741" y="57"/>
                </a:lnTo>
                <a:lnTo>
                  <a:pt x="4741" y="52"/>
                </a:lnTo>
                <a:lnTo>
                  <a:pt x="4742" y="51"/>
                </a:lnTo>
                <a:lnTo>
                  <a:pt x="4742" y="51"/>
                </a:lnTo>
                <a:lnTo>
                  <a:pt x="4743" y="53"/>
                </a:lnTo>
                <a:lnTo>
                  <a:pt x="4743" y="55"/>
                </a:lnTo>
                <a:lnTo>
                  <a:pt x="4743" y="57"/>
                </a:lnTo>
                <a:lnTo>
                  <a:pt x="4744" y="59"/>
                </a:lnTo>
                <a:lnTo>
                  <a:pt x="4744" y="57"/>
                </a:lnTo>
                <a:lnTo>
                  <a:pt x="4745" y="58"/>
                </a:lnTo>
                <a:lnTo>
                  <a:pt x="4745" y="63"/>
                </a:lnTo>
                <a:lnTo>
                  <a:pt x="4746" y="69"/>
                </a:lnTo>
                <a:lnTo>
                  <a:pt x="4746" y="74"/>
                </a:lnTo>
                <a:lnTo>
                  <a:pt x="4747" y="75"/>
                </a:lnTo>
                <a:lnTo>
                  <a:pt x="4747" y="74"/>
                </a:lnTo>
                <a:lnTo>
                  <a:pt x="4748" y="72"/>
                </a:lnTo>
                <a:lnTo>
                  <a:pt x="4748" y="69"/>
                </a:lnTo>
                <a:lnTo>
                  <a:pt x="4749" y="67"/>
                </a:lnTo>
                <a:lnTo>
                  <a:pt x="4749" y="70"/>
                </a:lnTo>
                <a:lnTo>
                  <a:pt x="4750" y="74"/>
                </a:lnTo>
                <a:lnTo>
                  <a:pt x="4750" y="76"/>
                </a:lnTo>
                <a:lnTo>
                  <a:pt x="4751" y="77"/>
                </a:lnTo>
                <a:lnTo>
                  <a:pt x="4751" y="77"/>
                </a:lnTo>
                <a:lnTo>
                  <a:pt x="4752" y="75"/>
                </a:lnTo>
                <a:lnTo>
                  <a:pt x="4752" y="68"/>
                </a:lnTo>
                <a:lnTo>
                  <a:pt x="4752" y="52"/>
                </a:lnTo>
                <a:lnTo>
                  <a:pt x="4753" y="31"/>
                </a:lnTo>
                <a:lnTo>
                  <a:pt x="4753" y="17"/>
                </a:lnTo>
                <a:lnTo>
                  <a:pt x="4754" y="4"/>
                </a:lnTo>
                <a:lnTo>
                  <a:pt x="4754" y="1"/>
                </a:lnTo>
                <a:lnTo>
                  <a:pt x="4755" y="0"/>
                </a:lnTo>
                <a:lnTo>
                  <a:pt x="4755" y="4"/>
                </a:lnTo>
                <a:lnTo>
                  <a:pt x="4756" y="5"/>
                </a:lnTo>
                <a:lnTo>
                  <a:pt x="4756" y="7"/>
                </a:lnTo>
                <a:lnTo>
                  <a:pt x="4757" y="9"/>
                </a:lnTo>
                <a:lnTo>
                  <a:pt x="4757" y="12"/>
                </a:lnTo>
                <a:lnTo>
                  <a:pt x="4757" y="14"/>
                </a:lnTo>
                <a:lnTo>
                  <a:pt x="4758" y="20"/>
                </a:lnTo>
                <a:lnTo>
                  <a:pt x="4759" y="24"/>
                </a:lnTo>
                <a:lnTo>
                  <a:pt x="4759" y="32"/>
                </a:lnTo>
                <a:lnTo>
                  <a:pt x="4760" y="42"/>
                </a:lnTo>
                <a:lnTo>
                  <a:pt x="4760" y="52"/>
                </a:lnTo>
                <a:lnTo>
                  <a:pt x="4760" y="62"/>
                </a:lnTo>
                <a:lnTo>
                  <a:pt x="4761" y="69"/>
                </a:lnTo>
                <a:lnTo>
                  <a:pt x="4761" y="78"/>
                </a:lnTo>
                <a:lnTo>
                  <a:pt x="4762" y="84"/>
                </a:lnTo>
                <a:lnTo>
                  <a:pt x="4762" y="87"/>
                </a:lnTo>
                <a:lnTo>
                  <a:pt x="4763" y="91"/>
                </a:lnTo>
                <a:lnTo>
                  <a:pt x="4763" y="98"/>
                </a:lnTo>
                <a:lnTo>
                  <a:pt x="4764" y="103"/>
                </a:lnTo>
                <a:lnTo>
                  <a:pt x="4764" y="109"/>
                </a:lnTo>
                <a:lnTo>
                  <a:pt x="4765" y="115"/>
                </a:lnTo>
                <a:lnTo>
                  <a:pt x="4765" y="122"/>
                </a:lnTo>
                <a:lnTo>
                  <a:pt x="4766" y="132"/>
                </a:lnTo>
                <a:lnTo>
                  <a:pt x="4766" y="137"/>
                </a:lnTo>
                <a:lnTo>
                  <a:pt x="4766" y="138"/>
                </a:lnTo>
                <a:lnTo>
                  <a:pt x="4767" y="141"/>
                </a:lnTo>
                <a:lnTo>
                  <a:pt x="4768" y="142"/>
                </a:lnTo>
                <a:lnTo>
                  <a:pt x="4768" y="141"/>
                </a:lnTo>
                <a:lnTo>
                  <a:pt x="4769" y="139"/>
                </a:lnTo>
                <a:lnTo>
                  <a:pt x="4769" y="142"/>
                </a:lnTo>
                <a:lnTo>
                  <a:pt x="4769" y="145"/>
                </a:lnTo>
                <a:lnTo>
                  <a:pt x="4770" y="146"/>
                </a:lnTo>
                <a:lnTo>
                  <a:pt x="4770" y="146"/>
                </a:lnTo>
                <a:lnTo>
                  <a:pt x="4771" y="146"/>
                </a:lnTo>
                <a:lnTo>
                  <a:pt x="4771" y="146"/>
                </a:lnTo>
                <a:lnTo>
                  <a:pt x="4772" y="146"/>
                </a:lnTo>
                <a:lnTo>
                  <a:pt x="4772" y="146"/>
                </a:lnTo>
                <a:lnTo>
                  <a:pt x="4773" y="146"/>
                </a:lnTo>
                <a:lnTo>
                  <a:pt x="4773" y="146"/>
                </a:lnTo>
                <a:lnTo>
                  <a:pt x="4774" y="146"/>
                </a:lnTo>
                <a:lnTo>
                  <a:pt x="4774" y="145"/>
                </a:lnTo>
                <a:lnTo>
                  <a:pt x="4774" y="144"/>
                </a:lnTo>
                <a:lnTo>
                  <a:pt x="4775" y="143"/>
                </a:lnTo>
                <a:lnTo>
                  <a:pt x="4775" y="140"/>
                </a:lnTo>
                <a:lnTo>
                  <a:pt x="4776" y="140"/>
                </a:lnTo>
                <a:lnTo>
                  <a:pt x="4777" y="141"/>
                </a:lnTo>
                <a:lnTo>
                  <a:pt x="4777" y="141"/>
                </a:lnTo>
                <a:lnTo>
                  <a:pt x="4777" y="141"/>
                </a:lnTo>
                <a:lnTo>
                  <a:pt x="4778" y="141"/>
                </a:lnTo>
                <a:lnTo>
                  <a:pt x="4778" y="141"/>
                </a:lnTo>
                <a:lnTo>
                  <a:pt x="4779" y="141"/>
                </a:lnTo>
                <a:lnTo>
                  <a:pt x="4779" y="141"/>
                </a:lnTo>
                <a:lnTo>
                  <a:pt x="4780" y="141"/>
                </a:lnTo>
                <a:lnTo>
                  <a:pt x="4780" y="141"/>
                </a:lnTo>
                <a:lnTo>
                  <a:pt x="4781" y="142"/>
                </a:lnTo>
                <a:lnTo>
                  <a:pt x="4781" y="143"/>
                </a:lnTo>
                <a:lnTo>
                  <a:pt x="4782" y="143"/>
                </a:lnTo>
                <a:lnTo>
                  <a:pt x="4782" y="147"/>
                </a:lnTo>
                <a:lnTo>
                  <a:pt x="4783" y="150"/>
                </a:lnTo>
                <a:lnTo>
                  <a:pt x="4783" y="153"/>
                </a:lnTo>
                <a:lnTo>
                  <a:pt x="4783" y="154"/>
                </a:lnTo>
                <a:lnTo>
                  <a:pt x="4784" y="155"/>
                </a:lnTo>
                <a:lnTo>
                  <a:pt x="4784" y="155"/>
                </a:lnTo>
                <a:lnTo>
                  <a:pt x="4785" y="155"/>
                </a:lnTo>
                <a:lnTo>
                  <a:pt x="4785" y="155"/>
                </a:lnTo>
                <a:lnTo>
                  <a:pt x="4786" y="155"/>
                </a:lnTo>
                <a:lnTo>
                  <a:pt x="4786" y="156"/>
                </a:lnTo>
                <a:lnTo>
                  <a:pt x="4787" y="156"/>
                </a:lnTo>
                <a:lnTo>
                  <a:pt x="4787" y="156"/>
                </a:lnTo>
                <a:lnTo>
                  <a:pt x="4788" y="155"/>
                </a:lnTo>
                <a:lnTo>
                  <a:pt x="4788" y="155"/>
                </a:lnTo>
                <a:lnTo>
                  <a:pt x="4789" y="155"/>
                </a:lnTo>
                <a:lnTo>
                  <a:pt x="4789" y="156"/>
                </a:lnTo>
                <a:lnTo>
                  <a:pt x="4790" y="157"/>
                </a:lnTo>
                <a:lnTo>
                  <a:pt x="4790" y="159"/>
                </a:lnTo>
                <a:lnTo>
                  <a:pt x="4791" y="159"/>
                </a:lnTo>
                <a:lnTo>
                  <a:pt x="4791" y="158"/>
                </a:lnTo>
                <a:lnTo>
                  <a:pt x="4792" y="158"/>
                </a:lnTo>
                <a:lnTo>
                  <a:pt x="4792" y="158"/>
                </a:lnTo>
                <a:lnTo>
                  <a:pt x="4792" y="158"/>
                </a:lnTo>
                <a:lnTo>
                  <a:pt x="4793" y="158"/>
                </a:lnTo>
                <a:lnTo>
                  <a:pt x="4793" y="158"/>
                </a:lnTo>
                <a:lnTo>
                  <a:pt x="4794" y="158"/>
                </a:lnTo>
                <a:lnTo>
                  <a:pt x="4794" y="158"/>
                </a:lnTo>
                <a:lnTo>
                  <a:pt x="4795" y="158"/>
                </a:lnTo>
                <a:lnTo>
                  <a:pt x="4795" y="158"/>
                </a:lnTo>
                <a:lnTo>
                  <a:pt x="4796" y="158"/>
                </a:lnTo>
                <a:lnTo>
                  <a:pt x="4796" y="158"/>
                </a:lnTo>
                <a:lnTo>
                  <a:pt x="4797" y="158"/>
                </a:lnTo>
                <a:lnTo>
                  <a:pt x="4797" y="158"/>
                </a:lnTo>
                <a:lnTo>
                  <a:pt x="4797" y="157"/>
                </a:lnTo>
                <a:lnTo>
                  <a:pt x="4798" y="157"/>
                </a:lnTo>
                <a:lnTo>
                  <a:pt x="4799" y="153"/>
                </a:lnTo>
                <a:lnTo>
                  <a:pt x="4799" y="151"/>
                </a:lnTo>
                <a:lnTo>
                  <a:pt x="4800" y="149"/>
                </a:lnTo>
                <a:lnTo>
                  <a:pt x="4800" y="148"/>
                </a:lnTo>
                <a:lnTo>
                  <a:pt x="4800" y="148"/>
                </a:lnTo>
                <a:lnTo>
                  <a:pt x="4801" y="148"/>
                </a:lnTo>
                <a:lnTo>
                  <a:pt x="4801" y="148"/>
                </a:lnTo>
                <a:lnTo>
                  <a:pt x="4802" y="148"/>
                </a:lnTo>
                <a:lnTo>
                  <a:pt x="4802" y="147"/>
                </a:lnTo>
                <a:lnTo>
                  <a:pt x="4803" y="148"/>
                </a:lnTo>
                <a:lnTo>
                  <a:pt x="4803" y="148"/>
                </a:lnTo>
                <a:lnTo>
                  <a:pt x="4804" y="148"/>
                </a:lnTo>
                <a:lnTo>
                  <a:pt x="4804" y="149"/>
                </a:lnTo>
                <a:lnTo>
                  <a:pt x="4805" y="149"/>
                </a:lnTo>
                <a:lnTo>
                  <a:pt x="4805" y="150"/>
                </a:lnTo>
                <a:lnTo>
                  <a:pt x="4806" y="150"/>
                </a:lnTo>
                <a:lnTo>
                  <a:pt x="4806" y="150"/>
                </a:lnTo>
                <a:lnTo>
                  <a:pt x="4806" y="150"/>
                </a:lnTo>
                <a:lnTo>
                  <a:pt x="4807" y="149"/>
                </a:lnTo>
                <a:lnTo>
                  <a:pt x="4808" y="148"/>
                </a:lnTo>
                <a:lnTo>
                  <a:pt x="4808" y="148"/>
                </a:lnTo>
                <a:lnTo>
                  <a:pt x="4809" y="147"/>
                </a:lnTo>
                <a:lnTo>
                  <a:pt x="4809" y="148"/>
                </a:lnTo>
                <a:lnTo>
                  <a:pt x="4809" y="148"/>
                </a:lnTo>
                <a:lnTo>
                  <a:pt x="4810" y="149"/>
                </a:lnTo>
                <a:lnTo>
                  <a:pt x="4810" y="150"/>
                </a:lnTo>
                <a:lnTo>
                  <a:pt x="4811" y="150"/>
                </a:lnTo>
                <a:lnTo>
                  <a:pt x="4811" y="149"/>
                </a:lnTo>
                <a:lnTo>
                  <a:pt x="4812" y="150"/>
                </a:lnTo>
                <a:lnTo>
                  <a:pt x="4812" y="150"/>
                </a:lnTo>
                <a:lnTo>
                  <a:pt x="4813" y="152"/>
                </a:lnTo>
                <a:lnTo>
                  <a:pt x="4813" y="154"/>
                </a:lnTo>
                <a:lnTo>
                  <a:pt x="4814" y="154"/>
                </a:lnTo>
                <a:lnTo>
                  <a:pt x="4814" y="154"/>
                </a:lnTo>
                <a:lnTo>
                  <a:pt x="4815" y="154"/>
                </a:lnTo>
                <a:lnTo>
                  <a:pt x="4815" y="154"/>
                </a:lnTo>
                <a:lnTo>
                  <a:pt x="4815" y="154"/>
                </a:lnTo>
                <a:lnTo>
                  <a:pt x="4816" y="153"/>
                </a:lnTo>
                <a:lnTo>
                  <a:pt x="4817" y="152"/>
                </a:lnTo>
                <a:lnTo>
                  <a:pt x="4817" y="151"/>
                </a:lnTo>
                <a:lnTo>
                  <a:pt x="4817" y="150"/>
                </a:lnTo>
                <a:lnTo>
                  <a:pt x="4818" y="149"/>
                </a:lnTo>
                <a:lnTo>
                  <a:pt x="4818" y="148"/>
                </a:lnTo>
                <a:lnTo>
                  <a:pt x="4819" y="148"/>
                </a:lnTo>
                <a:lnTo>
                  <a:pt x="4819" y="148"/>
                </a:lnTo>
                <a:lnTo>
                  <a:pt x="4820" y="148"/>
                </a:lnTo>
                <a:lnTo>
                  <a:pt x="4820" y="149"/>
                </a:lnTo>
                <a:lnTo>
                  <a:pt x="4821" y="149"/>
                </a:lnTo>
                <a:lnTo>
                  <a:pt x="4821" y="151"/>
                </a:lnTo>
                <a:lnTo>
                  <a:pt x="4822" y="151"/>
                </a:lnTo>
                <a:lnTo>
                  <a:pt x="4822" y="152"/>
                </a:lnTo>
                <a:lnTo>
                  <a:pt x="4823" y="152"/>
                </a:lnTo>
                <a:lnTo>
                  <a:pt x="4823" y="151"/>
                </a:lnTo>
                <a:lnTo>
                  <a:pt x="4823" y="146"/>
                </a:lnTo>
                <a:lnTo>
                  <a:pt x="4824" y="144"/>
                </a:lnTo>
                <a:lnTo>
                  <a:pt x="4824" y="141"/>
                </a:lnTo>
                <a:lnTo>
                  <a:pt x="4825" y="142"/>
                </a:lnTo>
                <a:lnTo>
                  <a:pt x="4826" y="142"/>
                </a:lnTo>
                <a:lnTo>
                  <a:pt x="4826" y="142"/>
                </a:lnTo>
                <a:lnTo>
                  <a:pt x="4826" y="142"/>
                </a:lnTo>
                <a:lnTo>
                  <a:pt x="4827" y="142"/>
                </a:lnTo>
                <a:lnTo>
                  <a:pt x="4827" y="142"/>
                </a:lnTo>
                <a:lnTo>
                  <a:pt x="4828" y="142"/>
                </a:lnTo>
                <a:lnTo>
                  <a:pt x="4828" y="142"/>
                </a:lnTo>
                <a:lnTo>
                  <a:pt x="4829" y="141"/>
                </a:lnTo>
                <a:lnTo>
                  <a:pt x="4829" y="140"/>
                </a:lnTo>
                <a:lnTo>
                  <a:pt x="4830" y="138"/>
                </a:lnTo>
                <a:lnTo>
                  <a:pt x="4830" y="138"/>
                </a:lnTo>
                <a:lnTo>
                  <a:pt x="4831" y="138"/>
                </a:lnTo>
                <a:lnTo>
                  <a:pt x="4831" y="138"/>
                </a:lnTo>
                <a:lnTo>
                  <a:pt x="4832" y="139"/>
                </a:lnTo>
                <a:lnTo>
                  <a:pt x="4832" y="140"/>
                </a:lnTo>
                <a:lnTo>
                  <a:pt x="4832" y="141"/>
                </a:lnTo>
                <a:lnTo>
                  <a:pt x="4833" y="142"/>
                </a:lnTo>
                <a:lnTo>
                  <a:pt x="4833" y="141"/>
                </a:lnTo>
                <a:lnTo>
                  <a:pt x="4834" y="141"/>
                </a:lnTo>
                <a:lnTo>
                  <a:pt x="4834" y="141"/>
                </a:lnTo>
                <a:lnTo>
                  <a:pt x="4835" y="141"/>
                </a:lnTo>
                <a:lnTo>
                  <a:pt x="4835" y="142"/>
                </a:lnTo>
                <a:lnTo>
                  <a:pt x="4836" y="143"/>
                </a:lnTo>
                <a:lnTo>
                  <a:pt x="4836" y="143"/>
                </a:lnTo>
                <a:lnTo>
                  <a:pt x="4837" y="144"/>
                </a:lnTo>
              </a:path>
            </a:pathLst>
          </a:custGeom>
          <a:noFill/>
          <a:ln w="4763"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11" name="Rectangle 10">
            <a:extLst>
              <a:ext uri="{FF2B5EF4-FFF2-40B4-BE49-F238E27FC236}">
                <a16:creationId xmlns:a16="http://schemas.microsoft.com/office/drawing/2014/main" id="{4BB4F411-64D1-41B1-9068-E0AF153D4D64}"/>
              </a:ext>
            </a:extLst>
          </p:cNvPr>
          <p:cNvSpPr>
            <a:spLocks noChangeArrowheads="1"/>
          </p:cNvSpPr>
          <p:nvPr/>
        </p:nvSpPr>
        <p:spPr bwMode="auto">
          <a:xfrm rot="20467085">
            <a:off x="10473414" y="1397109"/>
            <a:ext cx="50027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7030A0"/>
                </a:solidFill>
                <a:effectLst/>
                <a:latin typeface="Arial" panose="020B0604020202020204" pitchFamily="34" charset="0"/>
              </a:rPr>
              <a:t>Xmas</a:t>
            </a:r>
            <a:endParaRPr kumimoji="0" lang="en-US" altLang="en-US" sz="2400" b="0" i="0" u="none" strike="noStrike" cap="none" normalizeH="0" baseline="0" dirty="0">
              <a:ln>
                <a:noFill/>
              </a:ln>
              <a:solidFill>
                <a:srgbClr val="7030A0"/>
              </a:solidFill>
              <a:effectLst/>
              <a:latin typeface="Arial" panose="020B0604020202020204" pitchFamily="34" charset="0"/>
            </a:endParaRPr>
          </a:p>
        </p:txBody>
      </p:sp>
      <p:sp>
        <p:nvSpPr>
          <p:cNvPr id="12" name="Rectangle 10">
            <a:extLst>
              <a:ext uri="{FF2B5EF4-FFF2-40B4-BE49-F238E27FC236}">
                <a16:creationId xmlns:a16="http://schemas.microsoft.com/office/drawing/2014/main" id="{9AA2563F-65C1-4D84-A33D-F958A58DA232}"/>
              </a:ext>
            </a:extLst>
          </p:cNvPr>
          <p:cNvSpPr>
            <a:spLocks noChangeArrowheads="1"/>
          </p:cNvSpPr>
          <p:nvPr/>
        </p:nvSpPr>
        <p:spPr bwMode="auto">
          <a:xfrm rot="20467085">
            <a:off x="8569435" y="867698"/>
            <a:ext cx="139337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Daylight savings</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13" name="Rectangle 10">
            <a:extLst>
              <a:ext uri="{FF2B5EF4-FFF2-40B4-BE49-F238E27FC236}">
                <a16:creationId xmlns:a16="http://schemas.microsoft.com/office/drawing/2014/main" id="{0457ABDA-0F65-4506-99FC-790734321CA6}"/>
              </a:ext>
            </a:extLst>
          </p:cNvPr>
          <p:cNvSpPr>
            <a:spLocks noChangeArrowheads="1"/>
          </p:cNvSpPr>
          <p:nvPr/>
        </p:nvSpPr>
        <p:spPr bwMode="auto">
          <a:xfrm rot="20467085">
            <a:off x="10739629" y="1235633"/>
            <a:ext cx="8264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900" dirty="0">
                <a:solidFill>
                  <a:srgbClr val="00B050"/>
                </a:solidFill>
              </a:rPr>
              <a:t>New year</a:t>
            </a:r>
          </a:p>
        </p:txBody>
      </p:sp>
      <p:sp>
        <p:nvSpPr>
          <p:cNvPr id="14" name="Rectangle 10">
            <a:extLst>
              <a:ext uri="{FF2B5EF4-FFF2-40B4-BE49-F238E27FC236}">
                <a16:creationId xmlns:a16="http://schemas.microsoft.com/office/drawing/2014/main" id="{006EFE37-573B-466A-838C-2821A94CB35D}"/>
              </a:ext>
            </a:extLst>
          </p:cNvPr>
          <p:cNvSpPr>
            <a:spLocks noChangeArrowheads="1"/>
          </p:cNvSpPr>
          <p:nvPr/>
        </p:nvSpPr>
        <p:spPr bwMode="auto">
          <a:xfrm rot="20467085">
            <a:off x="4448321" y="1019525"/>
            <a:ext cx="126295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rPr>
              <a:t>Independence</a:t>
            </a:r>
            <a:r>
              <a:rPr lang="en-US" altLang="en-US" sz="900" dirty="0">
                <a:solidFill>
                  <a:srgbClr val="262626"/>
                </a:solidFill>
              </a:rPr>
              <a:t> day</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15" name="Rectangle 10">
            <a:extLst>
              <a:ext uri="{FF2B5EF4-FFF2-40B4-BE49-F238E27FC236}">
                <a16:creationId xmlns:a16="http://schemas.microsoft.com/office/drawing/2014/main" id="{48B9C421-D90D-4645-BC6B-9630D0C40536}"/>
              </a:ext>
            </a:extLst>
          </p:cNvPr>
          <p:cNvSpPr>
            <a:spLocks noChangeArrowheads="1"/>
          </p:cNvSpPr>
          <p:nvPr/>
        </p:nvSpPr>
        <p:spPr bwMode="auto">
          <a:xfrm rot="20467085">
            <a:off x="9471963" y="1029305"/>
            <a:ext cx="100055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00B0F0"/>
                </a:solidFill>
                <a:effectLst/>
                <a:latin typeface="Arial" panose="020B0604020202020204" pitchFamily="34" charset="0"/>
              </a:rPr>
              <a:t>Thanksgiving </a:t>
            </a:r>
            <a:endParaRPr kumimoji="0" lang="en-US" altLang="en-US" sz="2400" b="0" i="0" u="none" strike="noStrike" cap="none" normalizeH="0" baseline="0" dirty="0">
              <a:ln>
                <a:noFill/>
              </a:ln>
              <a:solidFill>
                <a:srgbClr val="00B0F0"/>
              </a:solidFill>
              <a:effectLst/>
              <a:latin typeface="Arial" panose="020B0604020202020204" pitchFamily="34" charset="0"/>
            </a:endParaRPr>
          </a:p>
        </p:txBody>
      </p:sp>
      <p:sp>
        <p:nvSpPr>
          <p:cNvPr id="16" name="Rectangle 10">
            <a:extLst>
              <a:ext uri="{FF2B5EF4-FFF2-40B4-BE49-F238E27FC236}">
                <a16:creationId xmlns:a16="http://schemas.microsoft.com/office/drawing/2014/main" id="{000E6F09-080C-480F-B9EE-8862A8AA2E64}"/>
              </a:ext>
            </a:extLst>
          </p:cNvPr>
          <p:cNvSpPr>
            <a:spLocks noChangeArrowheads="1"/>
          </p:cNvSpPr>
          <p:nvPr/>
        </p:nvSpPr>
        <p:spPr bwMode="auto">
          <a:xfrm rot="20467085">
            <a:off x="6449798" y="1301833"/>
            <a:ext cx="86567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Labor day</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17" name="Rectangle 10">
            <a:extLst>
              <a:ext uri="{FF2B5EF4-FFF2-40B4-BE49-F238E27FC236}">
                <a16:creationId xmlns:a16="http://schemas.microsoft.com/office/drawing/2014/main" id="{6CCFBD4E-355F-4B0C-8033-28E25BC5BEC0}"/>
              </a:ext>
            </a:extLst>
          </p:cNvPr>
          <p:cNvSpPr>
            <a:spLocks noChangeArrowheads="1"/>
          </p:cNvSpPr>
          <p:nvPr/>
        </p:nvSpPr>
        <p:spPr bwMode="auto">
          <a:xfrm rot="20467085">
            <a:off x="7156222" y="1214393"/>
            <a:ext cx="126295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Climate March</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18" name="Rectangle 10">
            <a:extLst>
              <a:ext uri="{FF2B5EF4-FFF2-40B4-BE49-F238E27FC236}">
                <a16:creationId xmlns:a16="http://schemas.microsoft.com/office/drawing/2014/main" id="{BBB6EEAD-F3B0-4057-95DC-52026DE90F11}"/>
              </a:ext>
            </a:extLst>
          </p:cNvPr>
          <p:cNvSpPr>
            <a:spLocks noChangeArrowheads="1"/>
          </p:cNvSpPr>
          <p:nvPr/>
        </p:nvSpPr>
        <p:spPr bwMode="auto">
          <a:xfrm rot="20467085">
            <a:off x="7907685" y="1350882"/>
            <a:ext cx="96867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Comic Con</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19" name="Rectangle 10">
            <a:extLst>
              <a:ext uri="{FF2B5EF4-FFF2-40B4-BE49-F238E27FC236}">
                <a16:creationId xmlns:a16="http://schemas.microsoft.com/office/drawing/2014/main" id="{C9D79A35-8A33-45DA-9ED1-44FC7F56AF60}"/>
              </a:ext>
            </a:extLst>
          </p:cNvPr>
          <p:cNvSpPr>
            <a:spLocks noChangeArrowheads="1"/>
          </p:cNvSpPr>
          <p:nvPr/>
        </p:nvSpPr>
        <p:spPr bwMode="auto">
          <a:xfrm rot="20467085">
            <a:off x="11640524" y="768217"/>
            <a:ext cx="69646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900" dirty="0">
                <a:solidFill>
                  <a:srgbClr val="FFC000"/>
                </a:solidFill>
              </a:rPr>
              <a:t>Blizzard</a:t>
            </a:r>
          </a:p>
        </p:txBody>
      </p:sp>
      <p:sp>
        <p:nvSpPr>
          <p:cNvPr id="20" name="Rectangle 10">
            <a:extLst>
              <a:ext uri="{FF2B5EF4-FFF2-40B4-BE49-F238E27FC236}">
                <a16:creationId xmlns:a16="http://schemas.microsoft.com/office/drawing/2014/main" id="{31304CD2-9BAA-4FD6-ABB3-4DE8269AB26A}"/>
              </a:ext>
            </a:extLst>
          </p:cNvPr>
          <p:cNvSpPr>
            <a:spLocks noChangeArrowheads="1"/>
          </p:cNvSpPr>
          <p:nvPr/>
        </p:nvSpPr>
        <p:spPr bwMode="auto">
          <a:xfrm rot="20467085">
            <a:off x="11345311" y="1331665"/>
            <a:ext cx="3756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MLK day</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21" name="Rectangle 9">
            <a:extLst>
              <a:ext uri="{FF2B5EF4-FFF2-40B4-BE49-F238E27FC236}">
                <a16:creationId xmlns:a16="http://schemas.microsoft.com/office/drawing/2014/main" id="{90E6FCC8-E99F-4FA6-AAC2-4BFB09B8271F}"/>
              </a:ext>
            </a:extLst>
          </p:cNvPr>
          <p:cNvSpPr>
            <a:spLocks noChangeArrowheads="1"/>
          </p:cNvSpPr>
          <p:nvPr/>
        </p:nvSpPr>
        <p:spPr bwMode="auto">
          <a:xfrm>
            <a:off x="4344090" y="2257406"/>
            <a:ext cx="75822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July 1</a:t>
            </a:r>
            <a:r>
              <a:rPr kumimoji="0" lang="en-US" altLang="en-US" sz="900" b="0" i="0" u="none" strike="noStrike" cap="none" normalizeH="0" baseline="30000" dirty="0">
                <a:ln>
                  <a:noFill/>
                </a:ln>
                <a:solidFill>
                  <a:srgbClr val="262626"/>
                </a:solidFill>
                <a:effectLst/>
                <a:latin typeface="Arial" panose="020B0604020202020204" pitchFamily="34" charset="0"/>
              </a:rPr>
              <a:t>st</a:t>
            </a:r>
            <a:r>
              <a:rPr kumimoji="0" lang="en-US" altLang="en-US" sz="900" b="0" i="0" u="none" strike="noStrike" cap="none" normalizeH="0" baseline="0" dirty="0">
                <a:ln>
                  <a:noFill/>
                </a:ln>
                <a:solidFill>
                  <a:srgbClr val="262626"/>
                </a:solidFill>
                <a:effectLst/>
                <a:latin typeface="Arial" panose="020B0604020202020204" pitchFamily="34" charset="0"/>
              </a:rPr>
              <a:t> (2014) </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22" name="Rectangle 10">
            <a:extLst>
              <a:ext uri="{FF2B5EF4-FFF2-40B4-BE49-F238E27FC236}">
                <a16:creationId xmlns:a16="http://schemas.microsoft.com/office/drawing/2014/main" id="{95C1C85F-4EF1-40D7-8729-E145DA6857D6}"/>
              </a:ext>
            </a:extLst>
          </p:cNvPr>
          <p:cNvSpPr>
            <a:spLocks noChangeArrowheads="1"/>
          </p:cNvSpPr>
          <p:nvPr/>
        </p:nvSpPr>
        <p:spPr bwMode="auto">
          <a:xfrm>
            <a:off x="11123452" y="2269680"/>
            <a:ext cx="80310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Jan 31</a:t>
            </a:r>
            <a:r>
              <a:rPr kumimoji="0" lang="en-US" altLang="en-US" sz="900" b="0" i="0" u="none" strike="noStrike" cap="none" normalizeH="0" baseline="30000" dirty="0">
                <a:ln>
                  <a:noFill/>
                </a:ln>
                <a:solidFill>
                  <a:srgbClr val="262626"/>
                </a:solidFill>
                <a:effectLst/>
                <a:latin typeface="Arial" panose="020B0604020202020204" pitchFamily="34" charset="0"/>
              </a:rPr>
              <a:t>st</a:t>
            </a:r>
            <a:r>
              <a:rPr kumimoji="0" lang="en-US" altLang="en-US" sz="900" b="0" i="0" u="none" strike="noStrike" cap="none" normalizeH="0" baseline="0" dirty="0">
                <a:ln>
                  <a:noFill/>
                </a:ln>
                <a:solidFill>
                  <a:srgbClr val="262626"/>
                </a:solidFill>
                <a:effectLst/>
                <a:latin typeface="Arial" panose="020B0604020202020204" pitchFamily="34" charset="0"/>
              </a:rPr>
              <a:t>  (2015)</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24" name="Rectangle 9">
            <a:extLst>
              <a:ext uri="{FF2B5EF4-FFF2-40B4-BE49-F238E27FC236}">
                <a16:creationId xmlns:a16="http://schemas.microsoft.com/office/drawing/2014/main" id="{C54C689B-9EC9-4AFA-9CD8-A23FE3DD143D}"/>
              </a:ext>
            </a:extLst>
          </p:cNvPr>
          <p:cNvSpPr>
            <a:spLocks noChangeArrowheads="1"/>
          </p:cNvSpPr>
          <p:nvPr/>
        </p:nvSpPr>
        <p:spPr bwMode="auto">
          <a:xfrm>
            <a:off x="5385609" y="1662431"/>
            <a:ext cx="86241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100" dirty="0">
                <a:solidFill>
                  <a:srgbClr val="0000FF"/>
                </a:solidFill>
              </a:rPr>
              <a:t>Discord score</a:t>
            </a:r>
            <a:endParaRPr kumimoji="0" lang="en-US" altLang="en-US" sz="3600" b="0" i="0" u="none" strike="noStrike" cap="none" normalizeH="0" baseline="0" dirty="0">
              <a:ln>
                <a:noFill/>
              </a:ln>
              <a:solidFill>
                <a:srgbClr val="0000FF"/>
              </a:solidFill>
              <a:effectLst/>
            </a:endParaRPr>
          </a:p>
        </p:txBody>
      </p:sp>
      <p:sp>
        <p:nvSpPr>
          <p:cNvPr id="25" name="Rectangle 10">
            <a:extLst>
              <a:ext uri="{FF2B5EF4-FFF2-40B4-BE49-F238E27FC236}">
                <a16:creationId xmlns:a16="http://schemas.microsoft.com/office/drawing/2014/main" id="{5FEDE327-7E2A-481A-977A-771F48F58EA8}"/>
              </a:ext>
            </a:extLst>
          </p:cNvPr>
          <p:cNvSpPr>
            <a:spLocks noChangeArrowheads="1"/>
          </p:cNvSpPr>
          <p:nvPr/>
        </p:nvSpPr>
        <p:spPr bwMode="auto">
          <a:xfrm rot="20467085">
            <a:off x="10178432" y="1120398"/>
            <a:ext cx="107270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BLM march </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sp>
        <p:nvSpPr>
          <p:cNvPr id="26" name="Rectangle 10">
            <a:extLst>
              <a:ext uri="{FF2B5EF4-FFF2-40B4-BE49-F238E27FC236}">
                <a16:creationId xmlns:a16="http://schemas.microsoft.com/office/drawing/2014/main" id="{11ABD6B5-13C2-4FC2-B221-875F4D0F2063}"/>
              </a:ext>
            </a:extLst>
          </p:cNvPr>
          <p:cNvSpPr>
            <a:spLocks noChangeArrowheads="1"/>
          </p:cNvSpPr>
          <p:nvPr/>
        </p:nvSpPr>
        <p:spPr bwMode="auto">
          <a:xfrm rot="20467085">
            <a:off x="8689262" y="1101314"/>
            <a:ext cx="139337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FF0000"/>
                </a:solidFill>
                <a:effectLst/>
                <a:latin typeface="Arial" panose="020B0604020202020204" pitchFamily="34" charset="0"/>
              </a:rPr>
              <a:t>Marathon</a:t>
            </a:r>
            <a:endParaRPr kumimoji="0" lang="en-US" altLang="en-US" sz="2400" b="0" i="0" u="none" strike="noStrike" cap="none" normalizeH="0" baseline="0" dirty="0">
              <a:ln>
                <a:noFill/>
              </a:ln>
              <a:solidFill>
                <a:srgbClr val="FF0000"/>
              </a:solidFill>
              <a:effectLst/>
              <a:latin typeface="Arial" panose="020B0604020202020204" pitchFamily="34" charset="0"/>
            </a:endParaRPr>
          </a:p>
        </p:txBody>
      </p:sp>
      <p:cxnSp>
        <p:nvCxnSpPr>
          <p:cNvPr id="27" name="Straight Connector 26">
            <a:extLst>
              <a:ext uri="{FF2B5EF4-FFF2-40B4-BE49-F238E27FC236}">
                <a16:creationId xmlns:a16="http://schemas.microsoft.com/office/drawing/2014/main" id="{3C784262-C709-4593-BCBD-FC45D3AA2A01}"/>
              </a:ext>
            </a:extLst>
          </p:cNvPr>
          <p:cNvCxnSpPr/>
          <p:nvPr/>
        </p:nvCxnSpPr>
        <p:spPr>
          <a:xfrm>
            <a:off x="4352500" y="1882845"/>
            <a:ext cx="7636257" cy="0"/>
          </a:xfrm>
          <a:prstGeom prst="line">
            <a:avLst/>
          </a:prstGeom>
          <a:ln>
            <a:solidFill>
              <a:srgbClr val="FF0000"/>
            </a:solidFill>
            <a:prstDash val="lgDash"/>
          </a:ln>
        </p:spPr>
        <p:style>
          <a:lnRef idx="1">
            <a:schemeClr val="accent1"/>
          </a:lnRef>
          <a:fillRef idx="0">
            <a:schemeClr val="accent1"/>
          </a:fillRef>
          <a:effectRef idx="0">
            <a:schemeClr val="accent1"/>
          </a:effectRef>
          <a:fontRef idx="minor">
            <a:schemeClr val="tx1"/>
          </a:fontRef>
        </p:style>
      </p:cxnSp>
      <p:sp>
        <p:nvSpPr>
          <p:cNvPr id="28" name="Rectangle 10">
            <a:extLst>
              <a:ext uri="{FF2B5EF4-FFF2-40B4-BE49-F238E27FC236}">
                <a16:creationId xmlns:a16="http://schemas.microsoft.com/office/drawing/2014/main" id="{BF86583C-0C39-4DC0-AA8D-A06DC5821240}"/>
              </a:ext>
            </a:extLst>
          </p:cNvPr>
          <p:cNvSpPr>
            <a:spLocks noChangeArrowheads="1"/>
          </p:cNvSpPr>
          <p:nvPr/>
        </p:nvSpPr>
        <p:spPr bwMode="auto">
          <a:xfrm rot="20467085">
            <a:off x="9804653" y="1112645"/>
            <a:ext cx="127830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Grand Jury Decision</a:t>
            </a:r>
            <a:endParaRPr kumimoji="0" lang="en-US" altLang="en-US" sz="2400" b="0" i="0" u="none" strike="noStrike" cap="none" normalizeH="0" baseline="0" dirty="0">
              <a:ln>
                <a:noFill/>
              </a:ln>
              <a:solidFill>
                <a:schemeClr val="tx1"/>
              </a:solidFill>
              <a:effectLst/>
              <a:latin typeface="Arial" panose="020B0604020202020204" pitchFamily="34" charset="0"/>
            </a:endParaRPr>
          </a:p>
        </p:txBody>
      </p:sp>
      <p:cxnSp>
        <p:nvCxnSpPr>
          <p:cNvPr id="29" name="Straight Connector 28">
            <a:extLst>
              <a:ext uri="{FF2B5EF4-FFF2-40B4-BE49-F238E27FC236}">
                <a16:creationId xmlns:a16="http://schemas.microsoft.com/office/drawing/2014/main" id="{66997BCD-EA23-4F8F-A08B-E7628E147445}"/>
              </a:ext>
            </a:extLst>
          </p:cNvPr>
          <p:cNvCxnSpPr/>
          <p:nvPr/>
        </p:nvCxnSpPr>
        <p:spPr>
          <a:xfrm>
            <a:off x="9529236" y="1525965"/>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DBD7984-BD49-4B1D-945B-56FA0DE4747C}"/>
              </a:ext>
            </a:extLst>
          </p:cNvPr>
          <p:cNvCxnSpPr/>
          <p:nvPr/>
        </p:nvCxnSpPr>
        <p:spPr>
          <a:xfrm>
            <a:off x="8654589" y="1275472"/>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7AA055A-A83D-4A76-BE15-6016DB85240E}"/>
              </a:ext>
            </a:extLst>
          </p:cNvPr>
          <p:cNvCxnSpPr>
            <a:cxnSpLocks/>
          </p:cNvCxnSpPr>
          <p:nvPr/>
        </p:nvCxnSpPr>
        <p:spPr>
          <a:xfrm>
            <a:off x="9846313" y="1583625"/>
            <a:ext cx="0" cy="27309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65E8557-9C4A-49A5-9272-173D2780887F}"/>
              </a:ext>
            </a:extLst>
          </p:cNvPr>
          <p:cNvCxnSpPr/>
          <p:nvPr/>
        </p:nvCxnSpPr>
        <p:spPr>
          <a:xfrm>
            <a:off x="11352057" y="1551913"/>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A44B389-2FEE-44C5-9F1A-01BB2FA90B7D}"/>
              </a:ext>
            </a:extLst>
          </p:cNvPr>
          <p:cNvPicPr>
            <a:picLocks noChangeAspect="1"/>
          </p:cNvPicPr>
          <p:nvPr/>
        </p:nvPicPr>
        <p:blipFill>
          <a:blip r:embed="rId3"/>
          <a:stretch>
            <a:fillRect/>
          </a:stretch>
        </p:blipFill>
        <p:spPr>
          <a:xfrm>
            <a:off x="3227149" y="4140202"/>
            <a:ext cx="8964851" cy="2513109"/>
          </a:xfrm>
          <a:prstGeom prst="rect">
            <a:avLst/>
          </a:prstGeom>
          <a:ln>
            <a:solidFill>
              <a:schemeClr val="bg1">
                <a:lumMod val="65000"/>
              </a:schemeClr>
            </a:solidFill>
          </a:ln>
        </p:spPr>
      </p:pic>
      <p:sp>
        <p:nvSpPr>
          <p:cNvPr id="35" name="TextBox 34">
            <a:extLst>
              <a:ext uri="{FF2B5EF4-FFF2-40B4-BE49-F238E27FC236}">
                <a16:creationId xmlns:a16="http://schemas.microsoft.com/office/drawing/2014/main" id="{C78A3A47-7EA7-4E93-AD5D-EC8A6A2D2647}"/>
              </a:ext>
            </a:extLst>
          </p:cNvPr>
          <p:cNvSpPr txBox="1"/>
          <p:nvPr/>
        </p:nvSpPr>
        <p:spPr>
          <a:xfrm>
            <a:off x="155692" y="1699320"/>
            <a:ext cx="2980267" cy="5355312"/>
          </a:xfrm>
          <a:prstGeom prst="rect">
            <a:avLst/>
          </a:prstGeom>
          <a:noFill/>
        </p:spPr>
        <p:txBody>
          <a:bodyPr wrap="square" rtlCol="0">
            <a:spAutoFit/>
          </a:bodyPr>
          <a:lstStyle/>
          <a:p>
            <a:r>
              <a:rPr lang="en-US" dirty="0"/>
              <a:t>Recall the NY Taxi dataset.</a:t>
            </a:r>
          </a:p>
          <a:p>
            <a:endParaRPr lang="en-US" dirty="0"/>
          </a:p>
          <a:p>
            <a:r>
              <a:rPr lang="en-US" dirty="0"/>
              <a:t>Up to the limit of subjectively of labels, it is clear that we can find all the anomalies with simple single-parameter method like time series discords, that has been around for 20 years.</a:t>
            </a:r>
          </a:p>
          <a:p>
            <a:endParaRPr lang="en-US" dirty="0"/>
          </a:p>
          <a:p>
            <a:endParaRPr lang="en-US" dirty="0"/>
          </a:p>
          <a:p>
            <a:r>
              <a:rPr lang="en-US" dirty="0"/>
              <a:t>Yet there are dozens of papers that have to learn or set five or more parameters to do the same (or a worse) job on this dataset.</a:t>
            </a:r>
          </a:p>
          <a:p>
            <a:endParaRPr lang="en-US" dirty="0"/>
          </a:p>
          <a:p>
            <a:r>
              <a:rPr lang="en-US" dirty="0"/>
              <a:t>What does that achieve?</a:t>
            </a:r>
          </a:p>
          <a:p>
            <a:r>
              <a:rPr lang="en-US" dirty="0"/>
              <a:t> </a:t>
            </a:r>
          </a:p>
        </p:txBody>
      </p:sp>
      <p:sp>
        <p:nvSpPr>
          <p:cNvPr id="38" name="TextBox 37">
            <a:extLst>
              <a:ext uri="{FF2B5EF4-FFF2-40B4-BE49-F238E27FC236}">
                <a16:creationId xmlns:a16="http://schemas.microsoft.com/office/drawing/2014/main" id="{45D21E6F-0208-4F20-92CD-E4993D89830D}"/>
              </a:ext>
            </a:extLst>
          </p:cNvPr>
          <p:cNvSpPr txBox="1"/>
          <p:nvPr/>
        </p:nvSpPr>
        <p:spPr>
          <a:xfrm>
            <a:off x="4344090" y="6638071"/>
            <a:ext cx="6283960" cy="276999"/>
          </a:xfrm>
          <a:prstGeom prst="rect">
            <a:avLst/>
          </a:prstGeom>
          <a:noFill/>
        </p:spPr>
        <p:txBody>
          <a:bodyPr wrap="square">
            <a:spAutoFit/>
          </a:bodyPr>
          <a:lstStyle/>
          <a:p>
            <a:r>
              <a:rPr lang="en-US" sz="1200" dirty="0">
                <a:solidFill>
                  <a:schemeClr val="bg1">
                    <a:lumMod val="85000"/>
                  </a:schemeClr>
                </a:solidFill>
                <a:latin typeface="NexusSerif"/>
              </a:rPr>
              <a:t>Time series anomaly detection from a Markov chain perspective  ICMLA 2019</a:t>
            </a:r>
          </a:p>
        </p:txBody>
      </p:sp>
      <p:sp>
        <p:nvSpPr>
          <p:cNvPr id="39" name="Rectangle 38">
            <a:extLst>
              <a:ext uri="{FF2B5EF4-FFF2-40B4-BE49-F238E27FC236}">
                <a16:creationId xmlns:a16="http://schemas.microsoft.com/office/drawing/2014/main" id="{8F84563D-C191-42EB-937E-63BDB55D7F72}"/>
              </a:ext>
            </a:extLst>
          </p:cNvPr>
          <p:cNvSpPr/>
          <p:nvPr/>
        </p:nvSpPr>
        <p:spPr>
          <a:xfrm>
            <a:off x="8447704" y="6434111"/>
            <a:ext cx="3307956" cy="219200"/>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a:extLst>
              <a:ext uri="{FF2B5EF4-FFF2-40B4-BE49-F238E27FC236}">
                <a16:creationId xmlns:a16="http://schemas.microsoft.com/office/drawing/2014/main" id="{A971B425-8028-4502-BC95-E6E8EB144D4B}"/>
              </a:ext>
            </a:extLst>
          </p:cNvPr>
          <p:cNvGrpSpPr/>
          <p:nvPr/>
        </p:nvGrpSpPr>
        <p:grpSpPr>
          <a:xfrm>
            <a:off x="4500205" y="2769484"/>
            <a:ext cx="6418737" cy="956318"/>
            <a:chOff x="-63500" y="399181"/>
            <a:chExt cx="12255500" cy="1825928"/>
          </a:xfrm>
        </p:grpSpPr>
        <p:pic>
          <p:nvPicPr>
            <p:cNvPr id="41" name="Picture 40">
              <a:extLst>
                <a:ext uri="{FF2B5EF4-FFF2-40B4-BE49-F238E27FC236}">
                  <a16:creationId xmlns:a16="http://schemas.microsoft.com/office/drawing/2014/main" id="{02E51960-DD4A-4F1D-9015-2F484EF4C017}"/>
                </a:ext>
              </a:extLst>
            </p:cNvPr>
            <p:cNvPicPr>
              <a:picLocks noChangeAspect="1"/>
            </p:cNvPicPr>
            <p:nvPr/>
          </p:nvPicPr>
          <p:blipFill rotWithShape="1">
            <a:blip r:embed="rId4"/>
            <a:srcRect b="83321"/>
            <a:stretch/>
          </p:blipFill>
          <p:spPr>
            <a:xfrm>
              <a:off x="0" y="399181"/>
              <a:ext cx="12192000" cy="813670"/>
            </a:xfrm>
            <a:prstGeom prst="rect">
              <a:avLst/>
            </a:prstGeom>
          </p:spPr>
        </p:pic>
        <p:pic>
          <p:nvPicPr>
            <p:cNvPr id="42" name="Picture 41">
              <a:extLst>
                <a:ext uri="{FF2B5EF4-FFF2-40B4-BE49-F238E27FC236}">
                  <a16:creationId xmlns:a16="http://schemas.microsoft.com/office/drawing/2014/main" id="{28138F07-8911-4F84-AFB0-C18598258602}"/>
                </a:ext>
              </a:extLst>
            </p:cNvPr>
            <p:cNvPicPr>
              <a:picLocks noChangeAspect="1"/>
            </p:cNvPicPr>
            <p:nvPr/>
          </p:nvPicPr>
          <p:blipFill rotWithShape="1">
            <a:blip r:embed="rId4"/>
            <a:srcRect t="79251"/>
            <a:stretch/>
          </p:blipFill>
          <p:spPr>
            <a:xfrm>
              <a:off x="-63500" y="1212851"/>
              <a:ext cx="12192000" cy="1012258"/>
            </a:xfrm>
            <a:prstGeom prst="rect">
              <a:avLst/>
            </a:prstGeom>
          </p:spPr>
        </p:pic>
      </p:grpSp>
      <p:sp>
        <p:nvSpPr>
          <p:cNvPr id="43" name="Rectangle 42">
            <a:extLst>
              <a:ext uri="{FF2B5EF4-FFF2-40B4-BE49-F238E27FC236}">
                <a16:creationId xmlns:a16="http://schemas.microsoft.com/office/drawing/2014/main" id="{0381D806-B46D-40F8-829E-A030B561D39A}"/>
              </a:ext>
            </a:extLst>
          </p:cNvPr>
          <p:cNvSpPr/>
          <p:nvPr/>
        </p:nvSpPr>
        <p:spPr>
          <a:xfrm>
            <a:off x="6978650" y="3175947"/>
            <a:ext cx="3649400" cy="510154"/>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2AC5C1F-9BB2-4C61-826A-ACDF0F5FD3BF}"/>
              </a:ext>
            </a:extLst>
          </p:cNvPr>
          <p:cNvSpPr txBox="1"/>
          <p:nvPr/>
        </p:nvSpPr>
        <p:spPr>
          <a:xfrm>
            <a:off x="4762643" y="3788114"/>
            <a:ext cx="6589414" cy="276999"/>
          </a:xfrm>
          <a:prstGeom prst="rect">
            <a:avLst/>
          </a:prstGeom>
          <a:noFill/>
        </p:spPr>
        <p:txBody>
          <a:bodyPr wrap="square">
            <a:spAutoFit/>
          </a:bodyPr>
          <a:lstStyle/>
          <a:p>
            <a:pPr algn="l"/>
            <a:r>
              <a:rPr lang="en-US" sz="1200" b="0" i="0" dirty="0">
                <a:solidFill>
                  <a:schemeClr val="bg1">
                    <a:lumMod val="85000"/>
                  </a:schemeClr>
                </a:solidFill>
                <a:effectLst/>
                <a:latin typeface="NexusSerif"/>
              </a:rPr>
              <a:t>A framework for end-to-end deep learning-based anomaly detection in transportation networks</a:t>
            </a:r>
          </a:p>
        </p:txBody>
      </p:sp>
    </p:spTree>
    <p:extLst>
      <p:ext uri="{BB962C8B-B14F-4D97-AF65-F5344CB8AC3E}">
        <p14:creationId xmlns:p14="http://schemas.microsoft.com/office/powerpoint/2010/main" val="11593576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5">
            <a:extLst>
              <a:ext uri="{FF2B5EF4-FFF2-40B4-BE49-F238E27FC236}">
                <a16:creationId xmlns:a16="http://schemas.microsoft.com/office/drawing/2014/main" id="{535BAD30-EC46-43E9-B0E2-5A138936D75F}"/>
              </a:ext>
            </a:extLst>
          </p:cNvPr>
          <p:cNvSpPr>
            <a:spLocks noChangeArrowheads="1"/>
          </p:cNvSpPr>
          <p:nvPr/>
        </p:nvSpPr>
        <p:spPr bwMode="auto">
          <a:xfrm>
            <a:off x="147637" y="4168171"/>
            <a:ext cx="11896725" cy="815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Line 6">
            <a:extLst>
              <a:ext uri="{FF2B5EF4-FFF2-40B4-BE49-F238E27FC236}">
                <a16:creationId xmlns:a16="http://schemas.microsoft.com/office/drawing/2014/main" id="{89B678F3-8DF3-4897-98A4-031BC75236E5}"/>
              </a:ext>
            </a:extLst>
          </p:cNvPr>
          <p:cNvSpPr>
            <a:spLocks noChangeShapeType="1"/>
          </p:cNvSpPr>
          <p:nvPr/>
        </p:nvSpPr>
        <p:spPr bwMode="auto">
          <a:xfrm>
            <a:off x="147637" y="4984146"/>
            <a:ext cx="1189672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7">
            <a:extLst>
              <a:ext uri="{FF2B5EF4-FFF2-40B4-BE49-F238E27FC236}">
                <a16:creationId xmlns:a16="http://schemas.microsoft.com/office/drawing/2014/main" id="{961F9636-B3AB-4302-93E1-5F18671D488C}"/>
              </a:ext>
            </a:extLst>
          </p:cNvPr>
          <p:cNvSpPr>
            <a:spLocks noChangeShapeType="1"/>
          </p:cNvSpPr>
          <p:nvPr/>
        </p:nvSpPr>
        <p:spPr bwMode="auto">
          <a:xfrm flipV="1">
            <a:off x="147637" y="4865084"/>
            <a:ext cx="0" cy="1190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8">
            <a:extLst>
              <a:ext uri="{FF2B5EF4-FFF2-40B4-BE49-F238E27FC236}">
                <a16:creationId xmlns:a16="http://schemas.microsoft.com/office/drawing/2014/main" id="{D435520D-E573-4405-B4EC-D6B0EDA2DB63}"/>
              </a:ext>
            </a:extLst>
          </p:cNvPr>
          <p:cNvSpPr>
            <a:spLocks noChangeShapeType="1"/>
          </p:cNvSpPr>
          <p:nvPr/>
        </p:nvSpPr>
        <p:spPr bwMode="auto">
          <a:xfrm flipV="1">
            <a:off x="12044362" y="4865084"/>
            <a:ext cx="0" cy="1190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Rectangle 9">
            <a:extLst>
              <a:ext uri="{FF2B5EF4-FFF2-40B4-BE49-F238E27FC236}">
                <a16:creationId xmlns:a16="http://schemas.microsoft.com/office/drawing/2014/main" id="{5F050F30-73A1-42CF-9F1E-EDEDA7B58163}"/>
              </a:ext>
            </a:extLst>
          </p:cNvPr>
          <p:cNvSpPr>
            <a:spLocks noChangeArrowheads="1"/>
          </p:cNvSpPr>
          <p:nvPr/>
        </p:nvSpPr>
        <p:spPr bwMode="auto">
          <a:xfrm>
            <a:off x="53975" y="5014309"/>
            <a:ext cx="219075"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0.0001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 name="Rectangle 10">
            <a:extLst>
              <a:ext uri="{FF2B5EF4-FFF2-40B4-BE49-F238E27FC236}">
                <a16:creationId xmlns:a16="http://schemas.microsoft.com/office/drawing/2014/main" id="{D54DE6D1-11A9-4B30-9C25-7B6049B2FDF9}"/>
              </a:ext>
            </a:extLst>
          </p:cNvPr>
          <p:cNvSpPr>
            <a:spLocks noChangeArrowheads="1"/>
          </p:cNvSpPr>
          <p:nvPr/>
        </p:nvSpPr>
        <p:spPr bwMode="auto">
          <a:xfrm>
            <a:off x="11968162" y="5014309"/>
            <a:ext cx="182563"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3.504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 name="Rectangle 12">
            <a:extLst>
              <a:ext uri="{FF2B5EF4-FFF2-40B4-BE49-F238E27FC236}">
                <a16:creationId xmlns:a16="http://schemas.microsoft.com/office/drawing/2014/main" id="{5C19069D-7A7B-4AF6-84E9-A9D528D7CB5A}"/>
              </a:ext>
            </a:extLst>
          </p:cNvPr>
          <p:cNvSpPr>
            <a:spLocks noChangeArrowheads="1"/>
          </p:cNvSpPr>
          <p:nvPr/>
        </p:nvSpPr>
        <p:spPr bwMode="auto">
          <a:xfrm>
            <a:off x="11949112" y="5111146"/>
            <a:ext cx="96838"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 name="Rectangle 13">
            <a:extLst>
              <a:ext uri="{FF2B5EF4-FFF2-40B4-BE49-F238E27FC236}">
                <a16:creationId xmlns:a16="http://schemas.microsoft.com/office/drawing/2014/main" id="{4D3207E2-D184-4517-A8D2-97DB64B05305}"/>
              </a:ext>
            </a:extLst>
          </p:cNvPr>
          <p:cNvSpPr>
            <a:spLocks noChangeArrowheads="1"/>
          </p:cNvSpPr>
          <p:nvPr/>
        </p:nvSpPr>
        <p:spPr bwMode="auto">
          <a:xfrm>
            <a:off x="12017375" y="5090509"/>
            <a:ext cx="49213"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4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 name="Line 14">
            <a:extLst>
              <a:ext uri="{FF2B5EF4-FFF2-40B4-BE49-F238E27FC236}">
                <a16:creationId xmlns:a16="http://schemas.microsoft.com/office/drawing/2014/main" id="{AEFF8342-FB31-4FCE-BEBE-7849CEECC923}"/>
              </a:ext>
            </a:extLst>
          </p:cNvPr>
          <p:cNvSpPr>
            <a:spLocks noChangeShapeType="1"/>
          </p:cNvSpPr>
          <p:nvPr/>
        </p:nvSpPr>
        <p:spPr bwMode="auto">
          <a:xfrm flipV="1">
            <a:off x="147637" y="4168171"/>
            <a:ext cx="0" cy="815975"/>
          </a:xfrm>
          <a:prstGeom prst="line">
            <a:avLst/>
          </a:prstGeom>
          <a:noFill/>
          <a:ln w="3175"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6757920C-9887-408E-AF2D-E65151043A09}"/>
              </a:ext>
            </a:extLst>
          </p:cNvPr>
          <p:cNvSpPr>
            <a:spLocks/>
          </p:cNvSpPr>
          <p:nvPr/>
        </p:nvSpPr>
        <p:spPr bwMode="auto">
          <a:xfrm>
            <a:off x="147637" y="4206271"/>
            <a:ext cx="11896725" cy="741363"/>
          </a:xfrm>
          <a:custGeom>
            <a:avLst/>
            <a:gdLst>
              <a:gd name="T0" fmla="*/ 117 w 7494"/>
              <a:gd name="T1" fmla="*/ 166 h 467"/>
              <a:gd name="T2" fmla="*/ 236 w 7494"/>
              <a:gd name="T3" fmla="*/ 350 h 467"/>
              <a:gd name="T4" fmla="*/ 355 w 7494"/>
              <a:gd name="T5" fmla="*/ 356 h 467"/>
              <a:gd name="T6" fmla="*/ 473 w 7494"/>
              <a:gd name="T7" fmla="*/ 353 h 467"/>
              <a:gd name="T8" fmla="*/ 590 w 7494"/>
              <a:gd name="T9" fmla="*/ 278 h 467"/>
              <a:gd name="T10" fmla="*/ 706 w 7494"/>
              <a:gd name="T11" fmla="*/ 56 h 467"/>
              <a:gd name="T12" fmla="*/ 823 w 7494"/>
              <a:gd name="T13" fmla="*/ 367 h 467"/>
              <a:gd name="T14" fmla="*/ 941 w 7494"/>
              <a:gd name="T15" fmla="*/ 353 h 467"/>
              <a:gd name="T16" fmla="*/ 1059 w 7494"/>
              <a:gd name="T17" fmla="*/ 149 h 467"/>
              <a:gd name="T18" fmla="*/ 1176 w 7494"/>
              <a:gd name="T19" fmla="*/ 265 h 467"/>
              <a:gd name="T20" fmla="*/ 1294 w 7494"/>
              <a:gd name="T21" fmla="*/ 346 h 467"/>
              <a:gd name="T22" fmla="*/ 1411 w 7494"/>
              <a:gd name="T23" fmla="*/ 293 h 467"/>
              <a:gd name="T24" fmla="*/ 1527 w 7494"/>
              <a:gd name="T25" fmla="*/ 377 h 467"/>
              <a:gd name="T26" fmla="*/ 1644 w 7494"/>
              <a:gd name="T27" fmla="*/ 347 h 467"/>
              <a:gd name="T28" fmla="*/ 1761 w 7494"/>
              <a:gd name="T29" fmla="*/ 324 h 467"/>
              <a:gd name="T30" fmla="*/ 1879 w 7494"/>
              <a:gd name="T31" fmla="*/ 119 h 467"/>
              <a:gd name="T32" fmla="*/ 1996 w 7494"/>
              <a:gd name="T33" fmla="*/ 338 h 467"/>
              <a:gd name="T34" fmla="*/ 2113 w 7494"/>
              <a:gd name="T35" fmla="*/ 382 h 467"/>
              <a:gd name="T36" fmla="*/ 2231 w 7494"/>
              <a:gd name="T37" fmla="*/ 384 h 467"/>
              <a:gd name="T38" fmla="*/ 2349 w 7494"/>
              <a:gd name="T39" fmla="*/ 219 h 467"/>
              <a:gd name="T40" fmla="*/ 2466 w 7494"/>
              <a:gd name="T41" fmla="*/ 394 h 467"/>
              <a:gd name="T42" fmla="*/ 2584 w 7494"/>
              <a:gd name="T43" fmla="*/ 360 h 467"/>
              <a:gd name="T44" fmla="*/ 2702 w 7494"/>
              <a:gd name="T45" fmla="*/ 192 h 467"/>
              <a:gd name="T46" fmla="*/ 2821 w 7494"/>
              <a:gd name="T47" fmla="*/ 379 h 467"/>
              <a:gd name="T48" fmla="*/ 2939 w 7494"/>
              <a:gd name="T49" fmla="*/ 389 h 467"/>
              <a:gd name="T50" fmla="*/ 3057 w 7494"/>
              <a:gd name="T51" fmla="*/ 366 h 467"/>
              <a:gd name="T52" fmla="*/ 3174 w 7494"/>
              <a:gd name="T53" fmla="*/ 186 h 467"/>
              <a:gd name="T54" fmla="*/ 3292 w 7494"/>
              <a:gd name="T55" fmla="*/ 322 h 467"/>
              <a:gd name="T56" fmla="*/ 3410 w 7494"/>
              <a:gd name="T57" fmla="*/ 387 h 467"/>
              <a:gd name="T58" fmla="*/ 3526 w 7494"/>
              <a:gd name="T59" fmla="*/ 371 h 467"/>
              <a:gd name="T60" fmla="*/ 3643 w 7494"/>
              <a:gd name="T61" fmla="*/ 188 h 467"/>
              <a:gd name="T62" fmla="*/ 3759 w 7494"/>
              <a:gd name="T63" fmla="*/ 362 h 467"/>
              <a:gd name="T64" fmla="*/ 3874 w 7494"/>
              <a:gd name="T65" fmla="*/ 240 h 467"/>
              <a:gd name="T66" fmla="*/ 3988 w 7494"/>
              <a:gd name="T67" fmla="*/ 399 h 467"/>
              <a:gd name="T68" fmla="*/ 4106 w 7494"/>
              <a:gd name="T69" fmla="*/ 375 h 467"/>
              <a:gd name="T70" fmla="*/ 4223 w 7494"/>
              <a:gd name="T71" fmla="*/ 238 h 467"/>
              <a:gd name="T72" fmla="*/ 4341 w 7494"/>
              <a:gd name="T73" fmla="*/ 181 h 467"/>
              <a:gd name="T74" fmla="*/ 4458 w 7494"/>
              <a:gd name="T75" fmla="*/ 374 h 467"/>
              <a:gd name="T76" fmla="*/ 4573 w 7494"/>
              <a:gd name="T77" fmla="*/ 331 h 467"/>
              <a:gd name="T78" fmla="*/ 4691 w 7494"/>
              <a:gd name="T79" fmla="*/ 374 h 467"/>
              <a:gd name="T80" fmla="*/ 4807 w 7494"/>
              <a:gd name="T81" fmla="*/ 353 h 467"/>
              <a:gd name="T82" fmla="*/ 4924 w 7494"/>
              <a:gd name="T83" fmla="*/ 316 h 467"/>
              <a:gd name="T84" fmla="*/ 5041 w 7494"/>
              <a:gd name="T85" fmla="*/ 159 h 467"/>
              <a:gd name="T86" fmla="*/ 5156 w 7494"/>
              <a:gd name="T87" fmla="*/ 353 h 467"/>
              <a:gd name="T88" fmla="*/ 5273 w 7494"/>
              <a:gd name="T89" fmla="*/ 383 h 467"/>
              <a:gd name="T90" fmla="*/ 5391 w 7494"/>
              <a:gd name="T91" fmla="*/ 395 h 467"/>
              <a:gd name="T92" fmla="*/ 5509 w 7494"/>
              <a:gd name="T93" fmla="*/ 330 h 467"/>
              <a:gd name="T94" fmla="*/ 5626 w 7494"/>
              <a:gd name="T95" fmla="*/ 355 h 467"/>
              <a:gd name="T96" fmla="*/ 5742 w 7494"/>
              <a:gd name="T97" fmla="*/ 163 h 467"/>
              <a:gd name="T98" fmla="*/ 5860 w 7494"/>
              <a:gd name="T99" fmla="*/ 130 h 467"/>
              <a:gd name="T100" fmla="*/ 5978 w 7494"/>
              <a:gd name="T101" fmla="*/ 364 h 467"/>
              <a:gd name="T102" fmla="*/ 6096 w 7494"/>
              <a:gd name="T103" fmla="*/ 379 h 467"/>
              <a:gd name="T104" fmla="*/ 6212 w 7494"/>
              <a:gd name="T105" fmla="*/ 127 h 467"/>
              <a:gd name="T106" fmla="*/ 6329 w 7494"/>
              <a:gd name="T107" fmla="*/ 333 h 467"/>
              <a:gd name="T108" fmla="*/ 6448 w 7494"/>
              <a:gd name="T109" fmla="*/ 335 h 467"/>
              <a:gd name="T110" fmla="*/ 6565 w 7494"/>
              <a:gd name="T111" fmla="*/ 369 h 467"/>
              <a:gd name="T112" fmla="*/ 6684 w 7494"/>
              <a:gd name="T113" fmla="*/ 362 h 467"/>
              <a:gd name="T114" fmla="*/ 6803 w 7494"/>
              <a:gd name="T115" fmla="*/ 242 h 467"/>
              <a:gd name="T116" fmla="*/ 6921 w 7494"/>
              <a:gd name="T117" fmla="*/ 331 h 467"/>
              <a:gd name="T118" fmla="*/ 7036 w 7494"/>
              <a:gd name="T119" fmla="*/ 190 h 467"/>
              <a:gd name="T120" fmla="*/ 7153 w 7494"/>
              <a:gd name="T121" fmla="*/ 169 h 467"/>
              <a:gd name="T122" fmla="*/ 7268 w 7494"/>
              <a:gd name="T123" fmla="*/ 368 h 467"/>
              <a:gd name="T124" fmla="*/ 7385 w 7494"/>
              <a:gd name="T125" fmla="*/ 36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94" h="467">
                <a:moveTo>
                  <a:pt x="0" y="365"/>
                </a:moveTo>
                <a:lnTo>
                  <a:pt x="0" y="368"/>
                </a:lnTo>
                <a:lnTo>
                  <a:pt x="0" y="367"/>
                </a:lnTo>
                <a:lnTo>
                  <a:pt x="1" y="358"/>
                </a:lnTo>
                <a:lnTo>
                  <a:pt x="1" y="345"/>
                </a:lnTo>
                <a:lnTo>
                  <a:pt x="1" y="337"/>
                </a:lnTo>
                <a:lnTo>
                  <a:pt x="1" y="342"/>
                </a:lnTo>
                <a:lnTo>
                  <a:pt x="1" y="340"/>
                </a:lnTo>
                <a:lnTo>
                  <a:pt x="2" y="348"/>
                </a:lnTo>
                <a:lnTo>
                  <a:pt x="2" y="351"/>
                </a:lnTo>
                <a:lnTo>
                  <a:pt x="2" y="353"/>
                </a:lnTo>
                <a:lnTo>
                  <a:pt x="2" y="354"/>
                </a:lnTo>
                <a:lnTo>
                  <a:pt x="2" y="354"/>
                </a:lnTo>
                <a:lnTo>
                  <a:pt x="3" y="352"/>
                </a:lnTo>
                <a:lnTo>
                  <a:pt x="3" y="350"/>
                </a:lnTo>
                <a:lnTo>
                  <a:pt x="3" y="346"/>
                </a:lnTo>
                <a:lnTo>
                  <a:pt x="4" y="345"/>
                </a:lnTo>
                <a:lnTo>
                  <a:pt x="4" y="349"/>
                </a:lnTo>
                <a:lnTo>
                  <a:pt x="4" y="353"/>
                </a:lnTo>
                <a:lnTo>
                  <a:pt x="4" y="342"/>
                </a:lnTo>
                <a:lnTo>
                  <a:pt x="4" y="337"/>
                </a:lnTo>
                <a:lnTo>
                  <a:pt x="5" y="338"/>
                </a:lnTo>
                <a:lnTo>
                  <a:pt x="5" y="337"/>
                </a:lnTo>
                <a:lnTo>
                  <a:pt x="5" y="350"/>
                </a:lnTo>
                <a:lnTo>
                  <a:pt x="5" y="336"/>
                </a:lnTo>
                <a:lnTo>
                  <a:pt x="5" y="330"/>
                </a:lnTo>
                <a:lnTo>
                  <a:pt x="6" y="326"/>
                </a:lnTo>
                <a:lnTo>
                  <a:pt x="6" y="332"/>
                </a:lnTo>
                <a:lnTo>
                  <a:pt x="6" y="327"/>
                </a:lnTo>
                <a:lnTo>
                  <a:pt x="6" y="318"/>
                </a:lnTo>
                <a:lnTo>
                  <a:pt x="7" y="324"/>
                </a:lnTo>
                <a:lnTo>
                  <a:pt x="7" y="320"/>
                </a:lnTo>
                <a:lnTo>
                  <a:pt x="7" y="329"/>
                </a:lnTo>
                <a:lnTo>
                  <a:pt x="7" y="326"/>
                </a:lnTo>
                <a:lnTo>
                  <a:pt x="7" y="325"/>
                </a:lnTo>
                <a:lnTo>
                  <a:pt x="8" y="318"/>
                </a:lnTo>
                <a:lnTo>
                  <a:pt x="8" y="316"/>
                </a:lnTo>
                <a:lnTo>
                  <a:pt x="8" y="313"/>
                </a:lnTo>
                <a:lnTo>
                  <a:pt x="8" y="319"/>
                </a:lnTo>
                <a:lnTo>
                  <a:pt x="8" y="325"/>
                </a:lnTo>
                <a:lnTo>
                  <a:pt x="9" y="324"/>
                </a:lnTo>
                <a:lnTo>
                  <a:pt x="9" y="307"/>
                </a:lnTo>
                <a:lnTo>
                  <a:pt x="9" y="326"/>
                </a:lnTo>
                <a:lnTo>
                  <a:pt x="10" y="319"/>
                </a:lnTo>
                <a:lnTo>
                  <a:pt x="10" y="313"/>
                </a:lnTo>
                <a:lnTo>
                  <a:pt x="10" y="313"/>
                </a:lnTo>
                <a:lnTo>
                  <a:pt x="10" y="313"/>
                </a:lnTo>
                <a:lnTo>
                  <a:pt x="11" y="315"/>
                </a:lnTo>
                <a:lnTo>
                  <a:pt x="11" y="335"/>
                </a:lnTo>
                <a:lnTo>
                  <a:pt x="11" y="323"/>
                </a:lnTo>
                <a:lnTo>
                  <a:pt x="11" y="323"/>
                </a:lnTo>
                <a:lnTo>
                  <a:pt x="11" y="319"/>
                </a:lnTo>
                <a:lnTo>
                  <a:pt x="12" y="322"/>
                </a:lnTo>
                <a:lnTo>
                  <a:pt x="12" y="311"/>
                </a:lnTo>
                <a:lnTo>
                  <a:pt x="12" y="316"/>
                </a:lnTo>
                <a:lnTo>
                  <a:pt x="12" y="316"/>
                </a:lnTo>
                <a:lnTo>
                  <a:pt x="12" y="319"/>
                </a:lnTo>
                <a:lnTo>
                  <a:pt x="13" y="320"/>
                </a:lnTo>
                <a:lnTo>
                  <a:pt x="13" y="323"/>
                </a:lnTo>
                <a:lnTo>
                  <a:pt x="13" y="329"/>
                </a:lnTo>
                <a:lnTo>
                  <a:pt x="13" y="322"/>
                </a:lnTo>
                <a:lnTo>
                  <a:pt x="14" y="329"/>
                </a:lnTo>
                <a:lnTo>
                  <a:pt x="14" y="319"/>
                </a:lnTo>
                <a:lnTo>
                  <a:pt x="14" y="319"/>
                </a:lnTo>
                <a:lnTo>
                  <a:pt x="14" y="308"/>
                </a:lnTo>
                <a:lnTo>
                  <a:pt x="15" y="310"/>
                </a:lnTo>
                <a:lnTo>
                  <a:pt x="15" y="316"/>
                </a:lnTo>
                <a:lnTo>
                  <a:pt x="15" y="318"/>
                </a:lnTo>
                <a:lnTo>
                  <a:pt x="16" y="336"/>
                </a:lnTo>
                <a:lnTo>
                  <a:pt x="16" y="342"/>
                </a:lnTo>
                <a:lnTo>
                  <a:pt x="16" y="352"/>
                </a:lnTo>
                <a:lnTo>
                  <a:pt x="16" y="348"/>
                </a:lnTo>
                <a:lnTo>
                  <a:pt x="17" y="355"/>
                </a:lnTo>
                <a:lnTo>
                  <a:pt x="17" y="348"/>
                </a:lnTo>
                <a:lnTo>
                  <a:pt x="17" y="354"/>
                </a:lnTo>
                <a:lnTo>
                  <a:pt x="17" y="359"/>
                </a:lnTo>
                <a:lnTo>
                  <a:pt x="17" y="358"/>
                </a:lnTo>
                <a:lnTo>
                  <a:pt x="18" y="350"/>
                </a:lnTo>
                <a:lnTo>
                  <a:pt x="18" y="348"/>
                </a:lnTo>
                <a:lnTo>
                  <a:pt x="18" y="346"/>
                </a:lnTo>
                <a:lnTo>
                  <a:pt x="18" y="344"/>
                </a:lnTo>
                <a:lnTo>
                  <a:pt x="19" y="345"/>
                </a:lnTo>
                <a:lnTo>
                  <a:pt x="19" y="348"/>
                </a:lnTo>
                <a:lnTo>
                  <a:pt x="19" y="347"/>
                </a:lnTo>
                <a:lnTo>
                  <a:pt x="19" y="350"/>
                </a:lnTo>
                <a:lnTo>
                  <a:pt x="19" y="352"/>
                </a:lnTo>
                <a:lnTo>
                  <a:pt x="20" y="352"/>
                </a:lnTo>
                <a:lnTo>
                  <a:pt x="20" y="346"/>
                </a:lnTo>
                <a:lnTo>
                  <a:pt x="20" y="344"/>
                </a:lnTo>
                <a:lnTo>
                  <a:pt x="20" y="346"/>
                </a:lnTo>
                <a:lnTo>
                  <a:pt x="20" y="346"/>
                </a:lnTo>
                <a:lnTo>
                  <a:pt x="21" y="350"/>
                </a:lnTo>
                <a:lnTo>
                  <a:pt x="21" y="348"/>
                </a:lnTo>
                <a:lnTo>
                  <a:pt x="21" y="350"/>
                </a:lnTo>
                <a:lnTo>
                  <a:pt x="21" y="346"/>
                </a:lnTo>
                <a:lnTo>
                  <a:pt x="22" y="349"/>
                </a:lnTo>
                <a:lnTo>
                  <a:pt x="22" y="346"/>
                </a:lnTo>
                <a:lnTo>
                  <a:pt x="22" y="345"/>
                </a:lnTo>
                <a:lnTo>
                  <a:pt x="22" y="349"/>
                </a:lnTo>
                <a:lnTo>
                  <a:pt x="23" y="347"/>
                </a:lnTo>
                <a:lnTo>
                  <a:pt x="23" y="349"/>
                </a:lnTo>
                <a:lnTo>
                  <a:pt x="23" y="351"/>
                </a:lnTo>
                <a:lnTo>
                  <a:pt x="23" y="347"/>
                </a:lnTo>
                <a:lnTo>
                  <a:pt x="24" y="345"/>
                </a:lnTo>
                <a:lnTo>
                  <a:pt x="24" y="347"/>
                </a:lnTo>
                <a:lnTo>
                  <a:pt x="24" y="345"/>
                </a:lnTo>
                <a:lnTo>
                  <a:pt x="24" y="346"/>
                </a:lnTo>
                <a:lnTo>
                  <a:pt x="24" y="345"/>
                </a:lnTo>
                <a:lnTo>
                  <a:pt x="25" y="346"/>
                </a:lnTo>
                <a:lnTo>
                  <a:pt x="25" y="347"/>
                </a:lnTo>
                <a:lnTo>
                  <a:pt x="25" y="343"/>
                </a:lnTo>
                <a:lnTo>
                  <a:pt x="25" y="342"/>
                </a:lnTo>
                <a:lnTo>
                  <a:pt x="25" y="342"/>
                </a:lnTo>
                <a:lnTo>
                  <a:pt x="26" y="343"/>
                </a:lnTo>
                <a:lnTo>
                  <a:pt x="26" y="323"/>
                </a:lnTo>
                <a:lnTo>
                  <a:pt x="26" y="317"/>
                </a:lnTo>
                <a:lnTo>
                  <a:pt x="27" y="306"/>
                </a:lnTo>
                <a:lnTo>
                  <a:pt x="27" y="301"/>
                </a:lnTo>
                <a:lnTo>
                  <a:pt x="27" y="271"/>
                </a:lnTo>
                <a:lnTo>
                  <a:pt x="27" y="248"/>
                </a:lnTo>
                <a:lnTo>
                  <a:pt x="28" y="231"/>
                </a:lnTo>
                <a:lnTo>
                  <a:pt x="28" y="213"/>
                </a:lnTo>
                <a:lnTo>
                  <a:pt x="28" y="199"/>
                </a:lnTo>
                <a:lnTo>
                  <a:pt x="28" y="194"/>
                </a:lnTo>
                <a:lnTo>
                  <a:pt x="29" y="169"/>
                </a:lnTo>
                <a:lnTo>
                  <a:pt x="29" y="142"/>
                </a:lnTo>
                <a:lnTo>
                  <a:pt x="29" y="154"/>
                </a:lnTo>
                <a:lnTo>
                  <a:pt x="29" y="168"/>
                </a:lnTo>
                <a:lnTo>
                  <a:pt x="30" y="150"/>
                </a:lnTo>
                <a:lnTo>
                  <a:pt x="30" y="145"/>
                </a:lnTo>
                <a:lnTo>
                  <a:pt x="30" y="147"/>
                </a:lnTo>
                <a:lnTo>
                  <a:pt x="30" y="165"/>
                </a:lnTo>
                <a:lnTo>
                  <a:pt x="31" y="162"/>
                </a:lnTo>
                <a:lnTo>
                  <a:pt x="31" y="172"/>
                </a:lnTo>
                <a:lnTo>
                  <a:pt x="31" y="169"/>
                </a:lnTo>
                <a:lnTo>
                  <a:pt x="31" y="163"/>
                </a:lnTo>
                <a:lnTo>
                  <a:pt x="31" y="165"/>
                </a:lnTo>
                <a:lnTo>
                  <a:pt x="32" y="165"/>
                </a:lnTo>
                <a:lnTo>
                  <a:pt x="32" y="170"/>
                </a:lnTo>
                <a:lnTo>
                  <a:pt x="32" y="166"/>
                </a:lnTo>
                <a:lnTo>
                  <a:pt x="33" y="182"/>
                </a:lnTo>
                <a:lnTo>
                  <a:pt x="33" y="184"/>
                </a:lnTo>
                <a:lnTo>
                  <a:pt x="33" y="166"/>
                </a:lnTo>
                <a:lnTo>
                  <a:pt x="33" y="182"/>
                </a:lnTo>
                <a:lnTo>
                  <a:pt x="34" y="185"/>
                </a:lnTo>
                <a:lnTo>
                  <a:pt x="34" y="191"/>
                </a:lnTo>
                <a:lnTo>
                  <a:pt x="34" y="201"/>
                </a:lnTo>
                <a:lnTo>
                  <a:pt x="34" y="231"/>
                </a:lnTo>
                <a:lnTo>
                  <a:pt x="35" y="238"/>
                </a:lnTo>
                <a:lnTo>
                  <a:pt x="35" y="254"/>
                </a:lnTo>
                <a:lnTo>
                  <a:pt x="35" y="274"/>
                </a:lnTo>
                <a:lnTo>
                  <a:pt x="35" y="289"/>
                </a:lnTo>
                <a:lnTo>
                  <a:pt x="35" y="294"/>
                </a:lnTo>
                <a:lnTo>
                  <a:pt x="36" y="295"/>
                </a:lnTo>
                <a:lnTo>
                  <a:pt x="36" y="305"/>
                </a:lnTo>
                <a:lnTo>
                  <a:pt x="36" y="324"/>
                </a:lnTo>
                <a:lnTo>
                  <a:pt x="37" y="326"/>
                </a:lnTo>
                <a:lnTo>
                  <a:pt x="37" y="321"/>
                </a:lnTo>
                <a:lnTo>
                  <a:pt x="37" y="325"/>
                </a:lnTo>
                <a:lnTo>
                  <a:pt x="37" y="339"/>
                </a:lnTo>
                <a:lnTo>
                  <a:pt x="38" y="334"/>
                </a:lnTo>
                <a:lnTo>
                  <a:pt x="38" y="342"/>
                </a:lnTo>
                <a:lnTo>
                  <a:pt x="38" y="340"/>
                </a:lnTo>
                <a:lnTo>
                  <a:pt x="39" y="329"/>
                </a:lnTo>
                <a:lnTo>
                  <a:pt x="39" y="330"/>
                </a:lnTo>
                <a:lnTo>
                  <a:pt x="39" y="348"/>
                </a:lnTo>
                <a:lnTo>
                  <a:pt x="39" y="347"/>
                </a:lnTo>
                <a:lnTo>
                  <a:pt x="40" y="342"/>
                </a:lnTo>
                <a:lnTo>
                  <a:pt x="40" y="341"/>
                </a:lnTo>
                <a:lnTo>
                  <a:pt x="40" y="339"/>
                </a:lnTo>
                <a:lnTo>
                  <a:pt x="40" y="336"/>
                </a:lnTo>
                <a:lnTo>
                  <a:pt x="41" y="348"/>
                </a:lnTo>
                <a:lnTo>
                  <a:pt x="41" y="342"/>
                </a:lnTo>
                <a:lnTo>
                  <a:pt x="41" y="344"/>
                </a:lnTo>
                <a:lnTo>
                  <a:pt x="41" y="333"/>
                </a:lnTo>
                <a:lnTo>
                  <a:pt x="41" y="326"/>
                </a:lnTo>
                <a:lnTo>
                  <a:pt x="42" y="333"/>
                </a:lnTo>
                <a:lnTo>
                  <a:pt x="42" y="341"/>
                </a:lnTo>
                <a:lnTo>
                  <a:pt x="42" y="353"/>
                </a:lnTo>
                <a:lnTo>
                  <a:pt x="42" y="372"/>
                </a:lnTo>
                <a:lnTo>
                  <a:pt x="43" y="353"/>
                </a:lnTo>
                <a:lnTo>
                  <a:pt x="43" y="352"/>
                </a:lnTo>
                <a:lnTo>
                  <a:pt x="43" y="352"/>
                </a:lnTo>
                <a:lnTo>
                  <a:pt x="43" y="351"/>
                </a:lnTo>
                <a:lnTo>
                  <a:pt x="44" y="353"/>
                </a:lnTo>
                <a:lnTo>
                  <a:pt x="44" y="350"/>
                </a:lnTo>
                <a:lnTo>
                  <a:pt x="44" y="342"/>
                </a:lnTo>
                <a:lnTo>
                  <a:pt x="44" y="339"/>
                </a:lnTo>
                <a:lnTo>
                  <a:pt x="45" y="339"/>
                </a:lnTo>
                <a:lnTo>
                  <a:pt x="45" y="330"/>
                </a:lnTo>
                <a:lnTo>
                  <a:pt x="45" y="331"/>
                </a:lnTo>
                <a:lnTo>
                  <a:pt x="45" y="325"/>
                </a:lnTo>
                <a:lnTo>
                  <a:pt x="45" y="327"/>
                </a:lnTo>
                <a:lnTo>
                  <a:pt x="46" y="339"/>
                </a:lnTo>
                <a:lnTo>
                  <a:pt x="46" y="342"/>
                </a:lnTo>
                <a:lnTo>
                  <a:pt x="46" y="346"/>
                </a:lnTo>
                <a:lnTo>
                  <a:pt x="46" y="336"/>
                </a:lnTo>
                <a:lnTo>
                  <a:pt x="47" y="334"/>
                </a:lnTo>
                <a:lnTo>
                  <a:pt x="47" y="322"/>
                </a:lnTo>
                <a:lnTo>
                  <a:pt x="47" y="303"/>
                </a:lnTo>
                <a:lnTo>
                  <a:pt x="47" y="244"/>
                </a:lnTo>
                <a:lnTo>
                  <a:pt x="48" y="230"/>
                </a:lnTo>
                <a:lnTo>
                  <a:pt x="48" y="218"/>
                </a:lnTo>
                <a:lnTo>
                  <a:pt x="48" y="206"/>
                </a:lnTo>
                <a:lnTo>
                  <a:pt x="48" y="178"/>
                </a:lnTo>
                <a:lnTo>
                  <a:pt x="48" y="147"/>
                </a:lnTo>
                <a:lnTo>
                  <a:pt x="49" y="160"/>
                </a:lnTo>
                <a:lnTo>
                  <a:pt x="49" y="130"/>
                </a:lnTo>
                <a:lnTo>
                  <a:pt x="49" y="142"/>
                </a:lnTo>
                <a:lnTo>
                  <a:pt x="50" y="163"/>
                </a:lnTo>
                <a:lnTo>
                  <a:pt x="50" y="174"/>
                </a:lnTo>
                <a:lnTo>
                  <a:pt x="50" y="161"/>
                </a:lnTo>
                <a:lnTo>
                  <a:pt x="50" y="155"/>
                </a:lnTo>
                <a:lnTo>
                  <a:pt x="51" y="153"/>
                </a:lnTo>
                <a:lnTo>
                  <a:pt x="51" y="158"/>
                </a:lnTo>
                <a:lnTo>
                  <a:pt x="51" y="156"/>
                </a:lnTo>
                <a:lnTo>
                  <a:pt x="51" y="171"/>
                </a:lnTo>
                <a:lnTo>
                  <a:pt x="51" y="159"/>
                </a:lnTo>
                <a:lnTo>
                  <a:pt x="52" y="169"/>
                </a:lnTo>
                <a:lnTo>
                  <a:pt x="52" y="153"/>
                </a:lnTo>
                <a:lnTo>
                  <a:pt x="52" y="141"/>
                </a:lnTo>
                <a:lnTo>
                  <a:pt x="52" y="151"/>
                </a:lnTo>
                <a:lnTo>
                  <a:pt x="53" y="160"/>
                </a:lnTo>
                <a:lnTo>
                  <a:pt x="53" y="165"/>
                </a:lnTo>
                <a:lnTo>
                  <a:pt x="53" y="171"/>
                </a:lnTo>
                <a:lnTo>
                  <a:pt x="53" y="167"/>
                </a:lnTo>
                <a:lnTo>
                  <a:pt x="54" y="182"/>
                </a:lnTo>
                <a:lnTo>
                  <a:pt x="54" y="197"/>
                </a:lnTo>
                <a:lnTo>
                  <a:pt x="54" y="205"/>
                </a:lnTo>
                <a:lnTo>
                  <a:pt x="54" y="192"/>
                </a:lnTo>
                <a:lnTo>
                  <a:pt x="54" y="179"/>
                </a:lnTo>
                <a:lnTo>
                  <a:pt x="55" y="192"/>
                </a:lnTo>
                <a:lnTo>
                  <a:pt x="55" y="213"/>
                </a:lnTo>
                <a:lnTo>
                  <a:pt x="55" y="234"/>
                </a:lnTo>
                <a:lnTo>
                  <a:pt x="55" y="247"/>
                </a:lnTo>
                <a:lnTo>
                  <a:pt x="56" y="261"/>
                </a:lnTo>
                <a:lnTo>
                  <a:pt x="56" y="276"/>
                </a:lnTo>
                <a:lnTo>
                  <a:pt x="56" y="296"/>
                </a:lnTo>
                <a:lnTo>
                  <a:pt x="57" y="301"/>
                </a:lnTo>
                <a:lnTo>
                  <a:pt x="57" y="332"/>
                </a:lnTo>
                <a:lnTo>
                  <a:pt x="57" y="329"/>
                </a:lnTo>
                <a:lnTo>
                  <a:pt x="57" y="331"/>
                </a:lnTo>
                <a:lnTo>
                  <a:pt x="58" y="333"/>
                </a:lnTo>
                <a:lnTo>
                  <a:pt x="58" y="333"/>
                </a:lnTo>
                <a:lnTo>
                  <a:pt x="58" y="342"/>
                </a:lnTo>
                <a:lnTo>
                  <a:pt x="58" y="328"/>
                </a:lnTo>
                <a:lnTo>
                  <a:pt x="58" y="333"/>
                </a:lnTo>
                <a:lnTo>
                  <a:pt x="59" y="339"/>
                </a:lnTo>
                <a:lnTo>
                  <a:pt x="59" y="329"/>
                </a:lnTo>
                <a:lnTo>
                  <a:pt x="59" y="321"/>
                </a:lnTo>
                <a:lnTo>
                  <a:pt x="59" y="320"/>
                </a:lnTo>
                <a:lnTo>
                  <a:pt x="59" y="334"/>
                </a:lnTo>
                <a:lnTo>
                  <a:pt x="60" y="335"/>
                </a:lnTo>
                <a:lnTo>
                  <a:pt x="60" y="339"/>
                </a:lnTo>
                <a:lnTo>
                  <a:pt x="60" y="339"/>
                </a:lnTo>
                <a:lnTo>
                  <a:pt x="60" y="332"/>
                </a:lnTo>
                <a:lnTo>
                  <a:pt x="60" y="335"/>
                </a:lnTo>
                <a:lnTo>
                  <a:pt x="61" y="341"/>
                </a:lnTo>
                <a:lnTo>
                  <a:pt x="61" y="333"/>
                </a:lnTo>
                <a:lnTo>
                  <a:pt x="61" y="333"/>
                </a:lnTo>
                <a:lnTo>
                  <a:pt x="61" y="337"/>
                </a:lnTo>
                <a:lnTo>
                  <a:pt x="62" y="338"/>
                </a:lnTo>
                <a:lnTo>
                  <a:pt x="62" y="330"/>
                </a:lnTo>
                <a:lnTo>
                  <a:pt x="62" y="323"/>
                </a:lnTo>
                <a:lnTo>
                  <a:pt x="63" y="316"/>
                </a:lnTo>
                <a:lnTo>
                  <a:pt x="63" y="330"/>
                </a:lnTo>
                <a:lnTo>
                  <a:pt x="63" y="340"/>
                </a:lnTo>
                <a:lnTo>
                  <a:pt x="63" y="341"/>
                </a:lnTo>
                <a:lnTo>
                  <a:pt x="64" y="339"/>
                </a:lnTo>
                <a:lnTo>
                  <a:pt x="64" y="341"/>
                </a:lnTo>
                <a:lnTo>
                  <a:pt x="64" y="344"/>
                </a:lnTo>
                <a:lnTo>
                  <a:pt x="64" y="341"/>
                </a:lnTo>
                <a:lnTo>
                  <a:pt x="64" y="342"/>
                </a:lnTo>
                <a:lnTo>
                  <a:pt x="65" y="311"/>
                </a:lnTo>
                <a:lnTo>
                  <a:pt x="65" y="340"/>
                </a:lnTo>
                <a:lnTo>
                  <a:pt x="65" y="338"/>
                </a:lnTo>
                <a:lnTo>
                  <a:pt x="65" y="345"/>
                </a:lnTo>
                <a:lnTo>
                  <a:pt x="65" y="348"/>
                </a:lnTo>
                <a:lnTo>
                  <a:pt x="66" y="332"/>
                </a:lnTo>
                <a:lnTo>
                  <a:pt x="66" y="335"/>
                </a:lnTo>
                <a:lnTo>
                  <a:pt x="66" y="331"/>
                </a:lnTo>
                <a:lnTo>
                  <a:pt x="66" y="348"/>
                </a:lnTo>
                <a:lnTo>
                  <a:pt x="67" y="328"/>
                </a:lnTo>
                <a:lnTo>
                  <a:pt x="67" y="322"/>
                </a:lnTo>
                <a:lnTo>
                  <a:pt x="67" y="284"/>
                </a:lnTo>
                <a:lnTo>
                  <a:pt x="67" y="319"/>
                </a:lnTo>
                <a:lnTo>
                  <a:pt x="68" y="335"/>
                </a:lnTo>
                <a:lnTo>
                  <a:pt x="68" y="329"/>
                </a:lnTo>
                <a:lnTo>
                  <a:pt x="68" y="323"/>
                </a:lnTo>
                <a:lnTo>
                  <a:pt x="69" y="333"/>
                </a:lnTo>
                <a:lnTo>
                  <a:pt x="69" y="337"/>
                </a:lnTo>
                <a:lnTo>
                  <a:pt x="69" y="328"/>
                </a:lnTo>
                <a:lnTo>
                  <a:pt x="69" y="326"/>
                </a:lnTo>
                <a:lnTo>
                  <a:pt x="69" y="322"/>
                </a:lnTo>
                <a:lnTo>
                  <a:pt x="70" y="326"/>
                </a:lnTo>
                <a:lnTo>
                  <a:pt x="70" y="317"/>
                </a:lnTo>
                <a:lnTo>
                  <a:pt x="70" y="317"/>
                </a:lnTo>
                <a:lnTo>
                  <a:pt x="70" y="317"/>
                </a:lnTo>
                <a:lnTo>
                  <a:pt x="71" y="316"/>
                </a:lnTo>
                <a:lnTo>
                  <a:pt x="71" y="320"/>
                </a:lnTo>
                <a:lnTo>
                  <a:pt x="71" y="307"/>
                </a:lnTo>
                <a:lnTo>
                  <a:pt x="71" y="317"/>
                </a:lnTo>
                <a:lnTo>
                  <a:pt x="72" y="314"/>
                </a:lnTo>
                <a:lnTo>
                  <a:pt x="72" y="309"/>
                </a:lnTo>
                <a:lnTo>
                  <a:pt x="72" y="320"/>
                </a:lnTo>
                <a:lnTo>
                  <a:pt x="72" y="315"/>
                </a:lnTo>
                <a:lnTo>
                  <a:pt x="73" y="317"/>
                </a:lnTo>
                <a:lnTo>
                  <a:pt x="73" y="312"/>
                </a:lnTo>
                <a:lnTo>
                  <a:pt x="73" y="314"/>
                </a:lnTo>
                <a:lnTo>
                  <a:pt x="73" y="317"/>
                </a:lnTo>
                <a:lnTo>
                  <a:pt x="74" y="325"/>
                </a:lnTo>
                <a:lnTo>
                  <a:pt x="74" y="326"/>
                </a:lnTo>
                <a:lnTo>
                  <a:pt x="74" y="328"/>
                </a:lnTo>
                <a:lnTo>
                  <a:pt x="75" y="315"/>
                </a:lnTo>
                <a:lnTo>
                  <a:pt x="75" y="327"/>
                </a:lnTo>
                <a:lnTo>
                  <a:pt x="75" y="327"/>
                </a:lnTo>
                <a:lnTo>
                  <a:pt x="75" y="321"/>
                </a:lnTo>
                <a:lnTo>
                  <a:pt x="76" y="318"/>
                </a:lnTo>
                <a:lnTo>
                  <a:pt x="76" y="319"/>
                </a:lnTo>
                <a:lnTo>
                  <a:pt x="76" y="316"/>
                </a:lnTo>
                <a:lnTo>
                  <a:pt x="76" y="316"/>
                </a:lnTo>
                <a:lnTo>
                  <a:pt x="76" y="319"/>
                </a:lnTo>
                <a:lnTo>
                  <a:pt x="77" y="321"/>
                </a:lnTo>
                <a:lnTo>
                  <a:pt x="77" y="320"/>
                </a:lnTo>
                <a:lnTo>
                  <a:pt x="77" y="328"/>
                </a:lnTo>
                <a:lnTo>
                  <a:pt x="77" y="331"/>
                </a:lnTo>
                <a:lnTo>
                  <a:pt x="78" y="333"/>
                </a:lnTo>
                <a:lnTo>
                  <a:pt x="78" y="331"/>
                </a:lnTo>
                <a:lnTo>
                  <a:pt x="78" y="346"/>
                </a:lnTo>
                <a:lnTo>
                  <a:pt x="78" y="348"/>
                </a:lnTo>
                <a:lnTo>
                  <a:pt x="79" y="326"/>
                </a:lnTo>
                <a:lnTo>
                  <a:pt x="79" y="310"/>
                </a:lnTo>
                <a:lnTo>
                  <a:pt x="79" y="314"/>
                </a:lnTo>
                <a:lnTo>
                  <a:pt x="79" y="316"/>
                </a:lnTo>
                <a:lnTo>
                  <a:pt x="80" y="328"/>
                </a:lnTo>
                <a:lnTo>
                  <a:pt x="80" y="335"/>
                </a:lnTo>
                <a:lnTo>
                  <a:pt x="80" y="342"/>
                </a:lnTo>
                <a:lnTo>
                  <a:pt x="81" y="338"/>
                </a:lnTo>
                <a:lnTo>
                  <a:pt x="81" y="346"/>
                </a:lnTo>
                <a:lnTo>
                  <a:pt x="81" y="336"/>
                </a:lnTo>
                <a:lnTo>
                  <a:pt x="81" y="342"/>
                </a:lnTo>
                <a:lnTo>
                  <a:pt x="82" y="340"/>
                </a:lnTo>
                <a:lnTo>
                  <a:pt x="82" y="348"/>
                </a:lnTo>
                <a:lnTo>
                  <a:pt x="82" y="353"/>
                </a:lnTo>
                <a:lnTo>
                  <a:pt x="82" y="346"/>
                </a:lnTo>
                <a:lnTo>
                  <a:pt x="83" y="350"/>
                </a:lnTo>
                <a:lnTo>
                  <a:pt x="83" y="345"/>
                </a:lnTo>
                <a:lnTo>
                  <a:pt x="83" y="348"/>
                </a:lnTo>
                <a:lnTo>
                  <a:pt x="83" y="346"/>
                </a:lnTo>
                <a:lnTo>
                  <a:pt x="84" y="344"/>
                </a:lnTo>
                <a:lnTo>
                  <a:pt x="84" y="357"/>
                </a:lnTo>
                <a:lnTo>
                  <a:pt x="84" y="355"/>
                </a:lnTo>
                <a:lnTo>
                  <a:pt x="84" y="357"/>
                </a:lnTo>
                <a:lnTo>
                  <a:pt x="84" y="354"/>
                </a:lnTo>
                <a:lnTo>
                  <a:pt x="85" y="357"/>
                </a:lnTo>
                <a:lnTo>
                  <a:pt x="85" y="358"/>
                </a:lnTo>
                <a:lnTo>
                  <a:pt x="85" y="360"/>
                </a:lnTo>
                <a:lnTo>
                  <a:pt x="85" y="344"/>
                </a:lnTo>
                <a:lnTo>
                  <a:pt x="86" y="348"/>
                </a:lnTo>
                <a:lnTo>
                  <a:pt x="86" y="347"/>
                </a:lnTo>
                <a:lnTo>
                  <a:pt x="86" y="346"/>
                </a:lnTo>
                <a:lnTo>
                  <a:pt x="87" y="348"/>
                </a:lnTo>
                <a:lnTo>
                  <a:pt x="87" y="348"/>
                </a:lnTo>
                <a:lnTo>
                  <a:pt x="87" y="347"/>
                </a:lnTo>
                <a:lnTo>
                  <a:pt x="87" y="342"/>
                </a:lnTo>
                <a:lnTo>
                  <a:pt x="87" y="342"/>
                </a:lnTo>
                <a:lnTo>
                  <a:pt x="88" y="350"/>
                </a:lnTo>
                <a:lnTo>
                  <a:pt x="88" y="350"/>
                </a:lnTo>
                <a:lnTo>
                  <a:pt x="88" y="355"/>
                </a:lnTo>
                <a:lnTo>
                  <a:pt x="88" y="356"/>
                </a:lnTo>
                <a:lnTo>
                  <a:pt x="89" y="357"/>
                </a:lnTo>
                <a:lnTo>
                  <a:pt x="89" y="347"/>
                </a:lnTo>
                <a:lnTo>
                  <a:pt x="89" y="351"/>
                </a:lnTo>
                <a:lnTo>
                  <a:pt x="89" y="344"/>
                </a:lnTo>
                <a:lnTo>
                  <a:pt x="89" y="347"/>
                </a:lnTo>
                <a:lnTo>
                  <a:pt x="90" y="344"/>
                </a:lnTo>
                <a:lnTo>
                  <a:pt x="90" y="340"/>
                </a:lnTo>
                <a:lnTo>
                  <a:pt x="90" y="338"/>
                </a:lnTo>
                <a:lnTo>
                  <a:pt x="90" y="341"/>
                </a:lnTo>
                <a:lnTo>
                  <a:pt x="90" y="337"/>
                </a:lnTo>
                <a:lnTo>
                  <a:pt x="91" y="344"/>
                </a:lnTo>
                <a:lnTo>
                  <a:pt x="91" y="343"/>
                </a:lnTo>
                <a:lnTo>
                  <a:pt x="91" y="340"/>
                </a:lnTo>
                <a:lnTo>
                  <a:pt x="91" y="349"/>
                </a:lnTo>
                <a:lnTo>
                  <a:pt x="92" y="343"/>
                </a:lnTo>
                <a:lnTo>
                  <a:pt x="92" y="341"/>
                </a:lnTo>
                <a:lnTo>
                  <a:pt x="92" y="338"/>
                </a:lnTo>
                <a:lnTo>
                  <a:pt x="92" y="340"/>
                </a:lnTo>
                <a:lnTo>
                  <a:pt x="93" y="344"/>
                </a:lnTo>
                <a:lnTo>
                  <a:pt x="93" y="347"/>
                </a:lnTo>
                <a:lnTo>
                  <a:pt x="93" y="348"/>
                </a:lnTo>
                <a:lnTo>
                  <a:pt x="93" y="349"/>
                </a:lnTo>
                <a:lnTo>
                  <a:pt x="94" y="353"/>
                </a:lnTo>
                <a:lnTo>
                  <a:pt x="94" y="356"/>
                </a:lnTo>
                <a:lnTo>
                  <a:pt x="94" y="351"/>
                </a:lnTo>
                <a:lnTo>
                  <a:pt x="94" y="352"/>
                </a:lnTo>
                <a:lnTo>
                  <a:pt x="94" y="350"/>
                </a:lnTo>
                <a:lnTo>
                  <a:pt x="95" y="353"/>
                </a:lnTo>
                <a:lnTo>
                  <a:pt x="95" y="346"/>
                </a:lnTo>
                <a:lnTo>
                  <a:pt x="95" y="346"/>
                </a:lnTo>
                <a:lnTo>
                  <a:pt x="95" y="346"/>
                </a:lnTo>
                <a:lnTo>
                  <a:pt x="96" y="347"/>
                </a:lnTo>
                <a:lnTo>
                  <a:pt x="96" y="350"/>
                </a:lnTo>
                <a:lnTo>
                  <a:pt x="96" y="345"/>
                </a:lnTo>
                <a:lnTo>
                  <a:pt x="96" y="348"/>
                </a:lnTo>
                <a:lnTo>
                  <a:pt x="96" y="345"/>
                </a:lnTo>
                <a:lnTo>
                  <a:pt x="97" y="348"/>
                </a:lnTo>
                <a:lnTo>
                  <a:pt x="97" y="342"/>
                </a:lnTo>
                <a:lnTo>
                  <a:pt x="97" y="344"/>
                </a:lnTo>
                <a:lnTo>
                  <a:pt x="97" y="348"/>
                </a:lnTo>
                <a:lnTo>
                  <a:pt x="97" y="347"/>
                </a:lnTo>
                <a:lnTo>
                  <a:pt x="98" y="344"/>
                </a:lnTo>
                <a:lnTo>
                  <a:pt x="98" y="341"/>
                </a:lnTo>
                <a:lnTo>
                  <a:pt x="98" y="340"/>
                </a:lnTo>
                <a:lnTo>
                  <a:pt x="98" y="342"/>
                </a:lnTo>
                <a:lnTo>
                  <a:pt x="99" y="338"/>
                </a:lnTo>
                <a:lnTo>
                  <a:pt x="99" y="345"/>
                </a:lnTo>
                <a:lnTo>
                  <a:pt x="99" y="345"/>
                </a:lnTo>
                <a:lnTo>
                  <a:pt x="99" y="344"/>
                </a:lnTo>
                <a:lnTo>
                  <a:pt x="100" y="345"/>
                </a:lnTo>
                <a:lnTo>
                  <a:pt x="100" y="340"/>
                </a:lnTo>
                <a:lnTo>
                  <a:pt x="100" y="342"/>
                </a:lnTo>
                <a:lnTo>
                  <a:pt x="100" y="344"/>
                </a:lnTo>
                <a:lnTo>
                  <a:pt x="100" y="346"/>
                </a:lnTo>
                <a:lnTo>
                  <a:pt x="101" y="344"/>
                </a:lnTo>
                <a:lnTo>
                  <a:pt x="101" y="345"/>
                </a:lnTo>
                <a:lnTo>
                  <a:pt x="101" y="346"/>
                </a:lnTo>
                <a:lnTo>
                  <a:pt x="101" y="346"/>
                </a:lnTo>
                <a:lnTo>
                  <a:pt x="102" y="346"/>
                </a:lnTo>
                <a:lnTo>
                  <a:pt x="102" y="347"/>
                </a:lnTo>
                <a:lnTo>
                  <a:pt x="102" y="344"/>
                </a:lnTo>
                <a:lnTo>
                  <a:pt x="102" y="344"/>
                </a:lnTo>
                <a:lnTo>
                  <a:pt x="102" y="343"/>
                </a:lnTo>
                <a:lnTo>
                  <a:pt x="103" y="347"/>
                </a:lnTo>
                <a:lnTo>
                  <a:pt x="103" y="349"/>
                </a:lnTo>
                <a:lnTo>
                  <a:pt x="103" y="347"/>
                </a:lnTo>
                <a:lnTo>
                  <a:pt x="103" y="347"/>
                </a:lnTo>
                <a:lnTo>
                  <a:pt x="103" y="349"/>
                </a:lnTo>
                <a:lnTo>
                  <a:pt x="104" y="349"/>
                </a:lnTo>
                <a:lnTo>
                  <a:pt x="104" y="348"/>
                </a:lnTo>
                <a:lnTo>
                  <a:pt x="104" y="348"/>
                </a:lnTo>
                <a:lnTo>
                  <a:pt x="104" y="348"/>
                </a:lnTo>
                <a:lnTo>
                  <a:pt x="105" y="350"/>
                </a:lnTo>
                <a:lnTo>
                  <a:pt x="105" y="346"/>
                </a:lnTo>
                <a:lnTo>
                  <a:pt x="105" y="348"/>
                </a:lnTo>
                <a:lnTo>
                  <a:pt x="105" y="341"/>
                </a:lnTo>
                <a:lnTo>
                  <a:pt x="106" y="341"/>
                </a:lnTo>
                <a:lnTo>
                  <a:pt x="106" y="342"/>
                </a:lnTo>
                <a:lnTo>
                  <a:pt x="106" y="341"/>
                </a:lnTo>
                <a:lnTo>
                  <a:pt x="106" y="344"/>
                </a:lnTo>
                <a:lnTo>
                  <a:pt x="107" y="345"/>
                </a:lnTo>
                <a:lnTo>
                  <a:pt x="107" y="341"/>
                </a:lnTo>
                <a:lnTo>
                  <a:pt x="107" y="341"/>
                </a:lnTo>
                <a:lnTo>
                  <a:pt x="107" y="346"/>
                </a:lnTo>
                <a:lnTo>
                  <a:pt x="107" y="342"/>
                </a:lnTo>
                <a:lnTo>
                  <a:pt x="108" y="340"/>
                </a:lnTo>
                <a:lnTo>
                  <a:pt x="108" y="336"/>
                </a:lnTo>
                <a:lnTo>
                  <a:pt x="108" y="336"/>
                </a:lnTo>
                <a:lnTo>
                  <a:pt x="108" y="312"/>
                </a:lnTo>
                <a:lnTo>
                  <a:pt x="108" y="309"/>
                </a:lnTo>
                <a:lnTo>
                  <a:pt x="109" y="301"/>
                </a:lnTo>
                <a:lnTo>
                  <a:pt x="109" y="262"/>
                </a:lnTo>
                <a:lnTo>
                  <a:pt x="109" y="238"/>
                </a:lnTo>
                <a:lnTo>
                  <a:pt x="110" y="212"/>
                </a:lnTo>
                <a:lnTo>
                  <a:pt x="110" y="189"/>
                </a:lnTo>
                <a:lnTo>
                  <a:pt x="110" y="151"/>
                </a:lnTo>
                <a:lnTo>
                  <a:pt x="110" y="124"/>
                </a:lnTo>
                <a:lnTo>
                  <a:pt x="111" y="137"/>
                </a:lnTo>
                <a:lnTo>
                  <a:pt x="111" y="128"/>
                </a:lnTo>
                <a:lnTo>
                  <a:pt x="111" y="121"/>
                </a:lnTo>
                <a:lnTo>
                  <a:pt x="111" y="117"/>
                </a:lnTo>
                <a:lnTo>
                  <a:pt x="112" y="96"/>
                </a:lnTo>
                <a:lnTo>
                  <a:pt x="112" y="97"/>
                </a:lnTo>
                <a:lnTo>
                  <a:pt x="112" y="90"/>
                </a:lnTo>
                <a:lnTo>
                  <a:pt x="112" y="75"/>
                </a:lnTo>
                <a:lnTo>
                  <a:pt x="112" y="93"/>
                </a:lnTo>
                <a:lnTo>
                  <a:pt x="113" y="92"/>
                </a:lnTo>
                <a:lnTo>
                  <a:pt x="113" y="97"/>
                </a:lnTo>
                <a:lnTo>
                  <a:pt x="113" y="95"/>
                </a:lnTo>
                <a:lnTo>
                  <a:pt x="113" y="95"/>
                </a:lnTo>
                <a:lnTo>
                  <a:pt x="114" y="96"/>
                </a:lnTo>
                <a:lnTo>
                  <a:pt x="114" y="90"/>
                </a:lnTo>
                <a:lnTo>
                  <a:pt x="114" y="101"/>
                </a:lnTo>
                <a:lnTo>
                  <a:pt x="114" y="104"/>
                </a:lnTo>
                <a:lnTo>
                  <a:pt x="114" y="102"/>
                </a:lnTo>
                <a:lnTo>
                  <a:pt x="115" y="104"/>
                </a:lnTo>
                <a:lnTo>
                  <a:pt x="115" y="115"/>
                </a:lnTo>
                <a:lnTo>
                  <a:pt x="115" y="107"/>
                </a:lnTo>
                <a:lnTo>
                  <a:pt x="115" y="120"/>
                </a:lnTo>
                <a:lnTo>
                  <a:pt x="116" y="124"/>
                </a:lnTo>
                <a:lnTo>
                  <a:pt x="116" y="126"/>
                </a:lnTo>
                <a:lnTo>
                  <a:pt x="116" y="122"/>
                </a:lnTo>
                <a:lnTo>
                  <a:pt x="116" y="135"/>
                </a:lnTo>
                <a:lnTo>
                  <a:pt x="117" y="143"/>
                </a:lnTo>
                <a:lnTo>
                  <a:pt x="117" y="158"/>
                </a:lnTo>
                <a:lnTo>
                  <a:pt x="117" y="166"/>
                </a:lnTo>
                <a:lnTo>
                  <a:pt x="117" y="236"/>
                </a:lnTo>
                <a:lnTo>
                  <a:pt x="118" y="230"/>
                </a:lnTo>
                <a:lnTo>
                  <a:pt x="118" y="250"/>
                </a:lnTo>
                <a:lnTo>
                  <a:pt x="118" y="245"/>
                </a:lnTo>
                <a:lnTo>
                  <a:pt x="118" y="301"/>
                </a:lnTo>
                <a:lnTo>
                  <a:pt x="119" y="296"/>
                </a:lnTo>
                <a:lnTo>
                  <a:pt x="119" y="290"/>
                </a:lnTo>
                <a:lnTo>
                  <a:pt x="119" y="290"/>
                </a:lnTo>
                <a:lnTo>
                  <a:pt x="119" y="299"/>
                </a:lnTo>
                <a:lnTo>
                  <a:pt x="120" y="305"/>
                </a:lnTo>
                <a:lnTo>
                  <a:pt x="120" y="304"/>
                </a:lnTo>
                <a:lnTo>
                  <a:pt x="120" y="328"/>
                </a:lnTo>
                <a:lnTo>
                  <a:pt x="120" y="317"/>
                </a:lnTo>
                <a:lnTo>
                  <a:pt x="120" y="314"/>
                </a:lnTo>
                <a:lnTo>
                  <a:pt x="121" y="310"/>
                </a:lnTo>
                <a:lnTo>
                  <a:pt x="121" y="323"/>
                </a:lnTo>
                <a:lnTo>
                  <a:pt x="121" y="307"/>
                </a:lnTo>
                <a:lnTo>
                  <a:pt x="121" y="305"/>
                </a:lnTo>
                <a:lnTo>
                  <a:pt x="122" y="310"/>
                </a:lnTo>
                <a:lnTo>
                  <a:pt x="122" y="308"/>
                </a:lnTo>
                <a:lnTo>
                  <a:pt x="122" y="312"/>
                </a:lnTo>
                <a:lnTo>
                  <a:pt x="122" y="321"/>
                </a:lnTo>
                <a:lnTo>
                  <a:pt x="123" y="326"/>
                </a:lnTo>
                <a:lnTo>
                  <a:pt x="123" y="323"/>
                </a:lnTo>
                <a:lnTo>
                  <a:pt x="123" y="317"/>
                </a:lnTo>
                <a:lnTo>
                  <a:pt x="123" y="318"/>
                </a:lnTo>
                <a:lnTo>
                  <a:pt x="123" y="327"/>
                </a:lnTo>
                <a:lnTo>
                  <a:pt x="124" y="318"/>
                </a:lnTo>
                <a:lnTo>
                  <a:pt x="124" y="320"/>
                </a:lnTo>
                <a:lnTo>
                  <a:pt x="124" y="321"/>
                </a:lnTo>
                <a:lnTo>
                  <a:pt x="124" y="309"/>
                </a:lnTo>
                <a:lnTo>
                  <a:pt x="124" y="327"/>
                </a:lnTo>
                <a:lnTo>
                  <a:pt x="125" y="309"/>
                </a:lnTo>
                <a:lnTo>
                  <a:pt x="125" y="315"/>
                </a:lnTo>
                <a:lnTo>
                  <a:pt x="125" y="325"/>
                </a:lnTo>
                <a:lnTo>
                  <a:pt x="125" y="312"/>
                </a:lnTo>
                <a:lnTo>
                  <a:pt x="126" y="340"/>
                </a:lnTo>
                <a:lnTo>
                  <a:pt x="126" y="339"/>
                </a:lnTo>
                <a:lnTo>
                  <a:pt x="126" y="331"/>
                </a:lnTo>
                <a:lnTo>
                  <a:pt x="126" y="331"/>
                </a:lnTo>
                <a:lnTo>
                  <a:pt x="127" y="316"/>
                </a:lnTo>
                <a:lnTo>
                  <a:pt x="127" y="320"/>
                </a:lnTo>
                <a:lnTo>
                  <a:pt x="127" y="309"/>
                </a:lnTo>
                <a:lnTo>
                  <a:pt x="128" y="305"/>
                </a:lnTo>
                <a:lnTo>
                  <a:pt x="128" y="304"/>
                </a:lnTo>
                <a:lnTo>
                  <a:pt x="128" y="309"/>
                </a:lnTo>
                <a:lnTo>
                  <a:pt x="128" y="313"/>
                </a:lnTo>
                <a:lnTo>
                  <a:pt x="128" y="310"/>
                </a:lnTo>
                <a:lnTo>
                  <a:pt x="129" y="303"/>
                </a:lnTo>
                <a:lnTo>
                  <a:pt x="129" y="289"/>
                </a:lnTo>
                <a:lnTo>
                  <a:pt x="129" y="288"/>
                </a:lnTo>
                <a:lnTo>
                  <a:pt x="129" y="245"/>
                </a:lnTo>
                <a:lnTo>
                  <a:pt x="130" y="251"/>
                </a:lnTo>
                <a:lnTo>
                  <a:pt x="130" y="221"/>
                </a:lnTo>
                <a:lnTo>
                  <a:pt x="130" y="209"/>
                </a:lnTo>
                <a:lnTo>
                  <a:pt x="130" y="95"/>
                </a:lnTo>
                <a:lnTo>
                  <a:pt x="131" y="100"/>
                </a:lnTo>
                <a:lnTo>
                  <a:pt x="131" y="92"/>
                </a:lnTo>
                <a:lnTo>
                  <a:pt x="131" y="97"/>
                </a:lnTo>
                <a:lnTo>
                  <a:pt x="131" y="52"/>
                </a:lnTo>
                <a:lnTo>
                  <a:pt x="131" y="65"/>
                </a:lnTo>
                <a:lnTo>
                  <a:pt x="132" y="84"/>
                </a:lnTo>
                <a:lnTo>
                  <a:pt x="132" y="88"/>
                </a:lnTo>
                <a:lnTo>
                  <a:pt x="132" y="78"/>
                </a:lnTo>
                <a:lnTo>
                  <a:pt x="132" y="100"/>
                </a:lnTo>
                <a:lnTo>
                  <a:pt x="133" y="89"/>
                </a:lnTo>
                <a:lnTo>
                  <a:pt x="133" y="89"/>
                </a:lnTo>
                <a:lnTo>
                  <a:pt x="133" y="106"/>
                </a:lnTo>
                <a:lnTo>
                  <a:pt x="133" y="118"/>
                </a:lnTo>
                <a:lnTo>
                  <a:pt x="134" y="96"/>
                </a:lnTo>
                <a:lnTo>
                  <a:pt x="134" y="100"/>
                </a:lnTo>
                <a:lnTo>
                  <a:pt x="134" y="103"/>
                </a:lnTo>
                <a:lnTo>
                  <a:pt x="134" y="96"/>
                </a:lnTo>
                <a:lnTo>
                  <a:pt x="134" y="98"/>
                </a:lnTo>
                <a:lnTo>
                  <a:pt x="135" y="119"/>
                </a:lnTo>
                <a:lnTo>
                  <a:pt x="135" y="123"/>
                </a:lnTo>
                <a:lnTo>
                  <a:pt x="135" y="108"/>
                </a:lnTo>
                <a:lnTo>
                  <a:pt x="135" y="108"/>
                </a:lnTo>
                <a:lnTo>
                  <a:pt x="135" y="113"/>
                </a:lnTo>
                <a:lnTo>
                  <a:pt x="136" y="122"/>
                </a:lnTo>
                <a:lnTo>
                  <a:pt x="136" y="103"/>
                </a:lnTo>
                <a:lnTo>
                  <a:pt x="136" y="135"/>
                </a:lnTo>
                <a:lnTo>
                  <a:pt x="136" y="130"/>
                </a:lnTo>
                <a:lnTo>
                  <a:pt x="137" y="136"/>
                </a:lnTo>
                <a:lnTo>
                  <a:pt x="137" y="156"/>
                </a:lnTo>
                <a:lnTo>
                  <a:pt x="137" y="166"/>
                </a:lnTo>
                <a:lnTo>
                  <a:pt x="137" y="179"/>
                </a:lnTo>
                <a:lnTo>
                  <a:pt x="138" y="242"/>
                </a:lnTo>
                <a:lnTo>
                  <a:pt x="138" y="256"/>
                </a:lnTo>
                <a:lnTo>
                  <a:pt x="138" y="275"/>
                </a:lnTo>
                <a:lnTo>
                  <a:pt x="138" y="283"/>
                </a:lnTo>
                <a:lnTo>
                  <a:pt x="139" y="297"/>
                </a:lnTo>
                <a:lnTo>
                  <a:pt x="139" y="320"/>
                </a:lnTo>
                <a:lnTo>
                  <a:pt x="139" y="324"/>
                </a:lnTo>
                <a:lnTo>
                  <a:pt x="140" y="323"/>
                </a:lnTo>
                <a:lnTo>
                  <a:pt x="140" y="333"/>
                </a:lnTo>
                <a:lnTo>
                  <a:pt x="140" y="330"/>
                </a:lnTo>
                <a:lnTo>
                  <a:pt x="140" y="333"/>
                </a:lnTo>
                <a:lnTo>
                  <a:pt x="141" y="332"/>
                </a:lnTo>
                <a:lnTo>
                  <a:pt x="141" y="338"/>
                </a:lnTo>
                <a:lnTo>
                  <a:pt x="141" y="336"/>
                </a:lnTo>
                <a:lnTo>
                  <a:pt x="141" y="348"/>
                </a:lnTo>
                <a:lnTo>
                  <a:pt x="142" y="341"/>
                </a:lnTo>
                <a:lnTo>
                  <a:pt x="142" y="355"/>
                </a:lnTo>
                <a:lnTo>
                  <a:pt x="142" y="348"/>
                </a:lnTo>
                <a:lnTo>
                  <a:pt x="142" y="350"/>
                </a:lnTo>
                <a:lnTo>
                  <a:pt x="142" y="342"/>
                </a:lnTo>
                <a:lnTo>
                  <a:pt x="143" y="341"/>
                </a:lnTo>
                <a:lnTo>
                  <a:pt x="143" y="343"/>
                </a:lnTo>
                <a:lnTo>
                  <a:pt x="143" y="338"/>
                </a:lnTo>
                <a:lnTo>
                  <a:pt x="143" y="349"/>
                </a:lnTo>
                <a:lnTo>
                  <a:pt x="144" y="337"/>
                </a:lnTo>
                <a:lnTo>
                  <a:pt x="144" y="339"/>
                </a:lnTo>
                <a:lnTo>
                  <a:pt x="144" y="343"/>
                </a:lnTo>
                <a:lnTo>
                  <a:pt x="144" y="350"/>
                </a:lnTo>
                <a:lnTo>
                  <a:pt x="144" y="349"/>
                </a:lnTo>
                <a:lnTo>
                  <a:pt x="145" y="346"/>
                </a:lnTo>
                <a:lnTo>
                  <a:pt x="145" y="346"/>
                </a:lnTo>
                <a:lnTo>
                  <a:pt x="145" y="342"/>
                </a:lnTo>
                <a:lnTo>
                  <a:pt x="146" y="347"/>
                </a:lnTo>
                <a:lnTo>
                  <a:pt x="146" y="334"/>
                </a:lnTo>
                <a:lnTo>
                  <a:pt x="146" y="347"/>
                </a:lnTo>
                <a:lnTo>
                  <a:pt x="146" y="351"/>
                </a:lnTo>
                <a:lnTo>
                  <a:pt x="147" y="344"/>
                </a:lnTo>
                <a:lnTo>
                  <a:pt x="147" y="340"/>
                </a:lnTo>
                <a:lnTo>
                  <a:pt x="147" y="339"/>
                </a:lnTo>
                <a:lnTo>
                  <a:pt x="147" y="348"/>
                </a:lnTo>
                <a:lnTo>
                  <a:pt x="147" y="356"/>
                </a:lnTo>
                <a:lnTo>
                  <a:pt x="148" y="347"/>
                </a:lnTo>
                <a:lnTo>
                  <a:pt x="148" y="345"/>
                </a:lnTo>
                <a:lnTo>
                  <a:pt x="148" y="331"/>
                </a:lnTo>
                <a:lnTo>
                  <a:pt x="148" y="330"/>
                </a:lnTo>
                <a:lnTo>
                  <a:pt x="149" y="335"/>
                </a:lnTo>
                <a:lnTo>
                  <a:pt x="149" y="347"/>
                </a:lnTo>
                <a:lnTo>
                  <a:pt x="149" y="336"/>
                </a:lnTo>
                <a:lnTo>
                  <a:pt x="149" y="303"/>
                </a:lnTo>
                <a:lnTo>
                  <a:pt x="150" y="297"/>
                </a:lnTo>
                <a:lnTo>
                  <a:pt x="150" y="290"/>
                </a:lnTo>
                <a:lnTo>
                  <a:pt x="150" y="263"/>
                </a:lnTo>
                <a:lnTo>
                  <a:pt x="150" y="251"/>
                </a:lnTo>
                <a:lnTo>
                  <a:pt x="151" y="199"/>
                </a:lnTo>
                <a:lnTo>
                  <a:pt x="151" y="148"/>
                </a:lnTo>
                <a:lnTo>
                  <a:pt x="151" y="133"/>
                </a:lnTo>
                <a:lnTo>
                  <a:pt x="152" y="126"/>
                </a:lnTo>
                <a:lnTo>
                  <a:pt x="152" y="91"/>
                </a:lnTo>
                <a:lnTo>
                  <a:pt x="152" y="79"/>
                </a:lnTo>
                <a:lnTo>
                  <a:pt x="152" y="95"/>
                </a:lnTo>
                <a:lnTo>
                  <a:pt x="153" y="118"/>
                </a:lnTo>
                <a:lnTo>
                  <a:pt x="153" y="100"/>
                </a:lnTo>
                <a:lnTo>
                  <a:pt x="153" y="111"/>
                </a:lnTo>
                <a:lnTo>
                  <a:pt x="153" y="102"/>
                </a:lnTo>
                <a:lnTo>
                  <a:pt x="153" y="120"/>
                </a:lnTo>
                <a:lnTo>
                  <a:pt x="154" y="119"/>
                </a:lnTo>
                <a:lnTo>
                  <a:pt x="154" y="135"/>
                </a:lnTo>
                <a:lnTo>
                  <a:pt x="154" y="134"/>
                </a:lnTo>
                <a:lnTo>
                  <a:pt x="154" y="128"/>
                </a:lnTo>
                <a:lnTo>
                  <a:pt x="155" y="121"/>
                </a:lnTo>
                <a:lnTo>
                  <a:pt x="155" y="120"/>
                </a:lnTo>
                <a:lnTo>
                  <a:pt x="155" y="124"/>
                </a:lnTo>
                <a:lnTo>
                  <a:pt x="155" y="123"/>
                </a:lnTo>
                <a:lnTo>
                  <a:pt x="156" y="124"/>
                </a:lnTo>
                <a:lnTo>
                  <a:pt x="156" y="132"/>
                </a:lnTo>
                <a:lnTo>
                  <a:pt x="156" y="139"/>
                </a:lnTo>
                <a:lnTo>
                  <a:pt x="156" y="129"/>
                </a:lnTo>
                <a:lnTo>
                  <a:pt x="157" y="154"/>
                </a:lnTo>
                <a:lnTo>
                  <a:pt x="157" y="162"/>
                </a:lnTo>
                <a:lnTo>
                  <a:pt x="157" y="143"/>
                </a:lnTo>
                <a:lnTo>
                  <a:pt x="158" y="138"/>
                </a:lnTo>
                <a:lnTo>
                  <a:pt x="158" y="164"/>
                </a:lnTo>
                <a:lnTo>
                  <a:pt x="158" y="194"/>
                </a:lnTo>
                <a:lnTo>
                  <a:pt x="158" y="230"/>
                </a:lnTo>
                <a:lnTo>
                  <a:pt x="159" y="248"/>
                </a:lnTo>
                <a:lnTo>
                  <a:pt x="159" y="268"/>
                </a:lnTo>
                <a:lnTo>
                  <a:pt x="159" y="286"/>
                </a:lnTo>
                <a:lnTo>
                  <a:pt x="159" y="300"/>
                </a:lnTo>
                <a:lnTo>
                  <a:pt x="160" y="314"/>
                </a:lnTo>
                <a:lnTo>
                  <a:pt x="160" y="313"/>
                </a:lnTo>
                <a:lnTo>
                  <a:pt x="160" y="310"/>
                </a:lnTo>
                <a:lnTo>
                  <a:pt x="160" y="320"/>
                </a:lnTo>
                <a:lnTo>
                  <a:pt x="160" y="331"/>
                </a:lnTo>
                <a:lnTo>
                  <a:pt x="161" y="334"/>
                </a:lnTo>
                <a:lnTo>
                  <a:pt x="161" y="335"/>
                </a:lnTo>
                <a:lnTo>
                  <a:pt x="161" y="322"/>
                </a:lnTo>
                <a:lnTo>
                  <a:pt x="161" y="326"/>
                </a:lnTo>
                <a:lnTo>
                  <a:pt x="162" y="334"/>
                </a:lnTo>
                <a:lnTo>
                  <a:pt x="162" y="334"/>
                </a:lnTo>
                <a:lnTo>
                  <a:pt x="162" y="345"/>
                </a:lnTo>
                <a:lnTo>
                  <a:pt x="162" y="337"/>
                </a:lnTo>
                <a:lnTo>
                  <a:pt x="163" y="339"/>
                </a:lnTo>
                <a:lnTo>
                  <a:pt x="163" y="340"/>
                </a:lnTo>
                <a:lnTo>
                  <a:pt x="163" y="339"/>
                </a:lnTo>
                <a:lnTo>
                  <a:pt x="164" y="336"/>
                </a:lnTo>
                <a:lnTo>
                  <a:pt x="164" y="337"/>
                </a:lnTo>
                <a:lnTo>
                  <a:pt x="164" y="335"/>
                </a:lnTo>
                <a:lnTo>
                  <a:pt x="164" y="334"/>
                </a:lnTo>
                <a:lnTo>
                  <a:pt x="164" y="332"/>
                </a:lnTo>
                <a:lnTo>
                  <a:pt x="165" y="347"/>
                </a:lnTo>
                <a:lnTo>
                  <a:pt x="165" y="354"/>
                </a:lnTo>
                <a:lnTo>
                  <a:pt x="165" y="351"/>
                </a:lnTo>
                <a:lnTo>
                  <a:pt x="165" y="357"/>
                </a:lnTo>
                <a:lnTo>
                  <a:pt x="166" y="346"/>
                </a:lnTo>
                <a:lnTo>
                  <a:pt x="166" y="349"/>
                </a:lnTo>
                <a:lnTo>
                  <a:pt x="166" y="337"/>
                </a:lnTo>
                <a:lnTo>
                  <a:pt x="166" y="350"/>
                </a:lnTo>
                <a:lnTo>
                  <a:pt x="166" y="345"/>
                </a:lnTo>
                <a:lnTo>
                  <a:pt x="167" y="353"/>
                </a:lnTo>
                <a:lnTo>
                  <a:pt x="167" y="354"/>
                </a:lnTo>
                <a:lnTo>
                  <a:pt x="167" y="349"/>
                </a:lnTo>
                <a:lnTo>
                  <a:pt x="167" y="333"/>
                </a:lnTo>
                <a:lnTo>
                  <a:pt x="167" y="328"/>
                </a:lnTo>
                <a:lnTo>
                  <a:pt x="168" y="335"/>
                </a:lnTo>
                <a:lnTo>
                  <a:pt x="168" y="346"/>
                </a:lnTo>
                <a:lnTo>
                  <a:pt x="168" y="346"/>
                </a:lnTo>
                <a:lnTo>
                  <a:pt x="168" y="341"/>
                </a:lnTo>
                <a:lnTo>
                  <a:pt x="169" y="333"/>
                </a:lnTo>
                <a:lnTo>
                  <a:pt x="169" y="334"/>
                </a:lnTo>
                <a:lnTo>
                  <a:pt x="169" y="334"/>
                </a:lnTo>
                <a:lnTo>
                  <a:pt x="170" y="310"/>
                </a:lnTo>
                <a:lnTo>
                  <a:pt x="170" y="305"/>
                </a:lnTo>
                <a:lnTo>
                  <a:pt x="170" y="303"/>
                </a:lnTo>
                <a:lnTo>
                  <a:pt x="170" y="290"/>
                </a:lnTo>
                <a:lnTo>
                  <a:pt x="171" y="277"/>
                </a:lnTo>
                <a:lnTo>
                  <a:pt x="171" y="254"/>
                </a:lnTo>
                <a:lnTo>
                  <a:pt x="171" y="237"/>
                </a:lnTo>
                <a:lnTo>
                  <a:pt x="171" y="184"/>
                </a:lnTo>
                <a:lnTo>
                  <a:pt x="172" y="144"/>
                </a:lnTo>
                <a:lnTo>
                  <a:pt x="172" y="105"/>
                </a:lnTo>
                <a:lnTo>
                  <a:pt x="172" y="95"/>
                </a:lnTo>
                <a:lnTo>
                  <a:pt x="172" y="72"/>
                </a:lnTo>
                <a:lnTo>
                  <a:pt x="173" y="70"/>
                </a:lnTo>
                <a:lnTo>
                  <a:pt x="173" y="92"/>
                </a:lnTo>
                <a:lnTo>
                  <a:pt x="173" y="120"/>
                </a:lnTo>
                <a:lnTo>
                  <a:pt x="173" y="100"/>
                </a:lnTo>
                <a:lnTo>
                  <a:pt x="173" y="109"/>
                </a:lnTo>
                <a:lnTo>
                  <a:pt x="174" y="81"/>
                </a:lnTo>
                <a:lnTo>
                  <a:pt x="174" y="64"/>
                </a:lnTo>
                <a:lnTo>
                  <a:pt x="174" y="59"/>
                </a:lnTo>
                <a:lnTo>
                  <a:pt x="174" y="72"/>
                </a:lnTo>
                <a:lnTo>
                  <a:pt x="175" y="68"/>
                </a:lnTo>
                <a:lnTo>
                  <a:pt x="175" y="37"/>
                </a:lnTo>
                <a:lnTo>
                  <a:pt x="175" y="76"/>
                </a:lnTo>
                <a:lnTo>
                  <a:pt x="176" y="92"/>
                </a:lnTo>
                <a:lnTo>
                  <a:pt x="176" y="104"/>
                </a:lnTo>
                <a:lnTo>
                  <a:pt x="176" y="106"/>
                </a:lnTo>
                <a:lnTo>
                  <a:pt x="176" y="111"/>
                </a:lnTo>
                <a:lnTo>
                  <a:pt x="176" y="91"/>
                </a:lnTo>
                <a:lnTo>
                  <a:pt x="177" y="95"/>
                </a:lnTo>
                <a:lnTo>
                  <a:pt x="177" y="93"/>
                </a:lnTo>
                <a:lnTo>
                  <a:pt x="177" y="95"/>
                </a:lnTo>
                <a:lnTo>
                  <a:pt x="177" y="83"/>
                </a:lnTo>
                <a:lnTo>
                  <a:pt x="178" y="76"/>
                </a:lnTo>
                <a:lnTo>
                  <a:pt x="178" y="126"/>
                </a:lnTo>
                <a:lnTo>
                  <a:pt x="178" y="139"/>
                </a:lnTo>
                <a:lnTo>
                  <a:pt x="178" y="177"/>
                </a:lnTo>
                <a:lnTo>
                  <a:pt x="179" y="179"/>
                </a:lnTo>
                <a:lnTo>
                  <a:pt x="179" y="250"/>
                </a:lnTo>
                <a:lnTo>
                  <a:pt x="179" y="270"/>
                </a:lnTo>
                <a:lnTo>
                  <a:pt x="179" y="243"/>
                </a:lnTo>
                <a:lnTo>
                  <a:pt x="180" y="252"/>
                </a:lnTo>
                <a:lnTo>
                  <a:pt x="180" y="284"/>
                </a:lnTo>
                <a:lnTo>
                  <a:pt x="180" y="283"/>
                </a:lnTo>
                <a:lnTo>
                  <a:pt x="180" y="287"/>
                </a:lnTo>
                <a:lnTo>
                  <a:pt x="181" y="301"/>
                </a:lnTo>
                <a:lnTo>
                  <a:pt x="181" y="301"/>
                </a:lnTo>
                <a:lnTo>
                  <a:pt x="181" y="295"/>
                </a:lnTo>
                <a:lnTo>
                  <a:pt x="182" y="316"/>
                </a:lnTo>
                <a:lnTo>
                  <a:pt x="182" y="309"/>
                </a:lnTo>
                <a:lnTo>
                  <a:pt x="182" y="327"/>
                </a:lnTo>
                <a:lnTo>
                  <a:pt x="182" y="342"/>
                </a:lnTo>
                <a:lnTo>
                  <a:pt x="183" y="301"/>
                </a:lnTo>
                <a:lnTo>
                  <a:pt x="183" y="317"/>
                </a:lnTo>
                <a:lnTo>
                  <a:pt x="183" y="339"/>
                </a:lnTo>
                <a:lnTo>
                  <a:pt x="183" y="303"/>
                </a:lnTo>
                <a:lnTo>
                  <a:pt x="184" y="299"/>
                </a:lnTo>
                <a:lnTo>
                  <a:pt x="184" y="292"/>
                </a:lnTo>
                <a:lnTo>
                  <a:pt x="184" y="289"/>
                </a:lnTo>
                <a:lnTo>
                  <a:pt x="184" y="307"/>
                </a:lnTo>
                <a:lnTo>
                  <a:pt x="185" y="316"/>
                </a:lnTo>
                <a:lnTo>
                  <a:pt x="185" y="324"/>
                </a:lnTo>
                <a:lnTo>
                  <a:pt x="185" y="328"/>
                </a:lnTo>
                <a:lnTo>
                  <a:pt x="185" y="326"/>
                </a:lnTo>
                <a:lnTo>
                  <a:pt x="186" y="339"/>
                </a:lnTo>
                <a:lnTo>
                  <a:pt x="186" y="330"/>
                </a:lnTo>
                <a:lnTo>
                  <a:pt x="186" y="335"/>
                </a:lnTo>
                <a:lnTo>
                  <a:pt x="187" y="342"/>
                </a:lnTo>
                <a:lnTo>
                  <a:pt x="187" y="338"/>
                </a:lnTo>
                <a:lnTo>
                  <a:pt x="187" y="327"/>
                </a:lnTo>
                <a:lnTo>
                  <a:pt x="187" y="317"/>
                </a:lnTo>
                <a:lnTo>
                  <a:pt x="187" y="328"/>
                </a:lnTo>
                <a:lnTo>
                  <a:pt x="188" y="345"/>
                </a:lnTo>
                <a:lnTo>
                  <a:pt x="188" y="329"/>
                </a:lnTo>
                <a:lnTo>
                  <a:pt x="188" y="357"/>
                </a:lnTo>
                <a:lnTo>
                  <a:pt x="188" y="336"/>
                </a:lnTo>
                <a:lnTo>
                  <a:pt x="188" y="353"/>
                </a:lnTo>
                <a:lnTo>
                  <a:pt x="189" y="367"/>
                </a:lnTo>
                <a:lnTo>
                  <a:pt x="189" y="355"/>
                </a:lnTo>
                <a:lnTo>
                  <a:pt x="189" y="342"/>
                </a:lnTo>
                <a:lnTo>
                  <a:pt x="189" y="334"/>
                </a:lnTo>
                <a:lnTo>
                  <a:pt x="189" y="312"/>
                </a:lnTo>
                <a:lnTo>
                  <a:pt x="190" y="313"/>
                </a:lnTo>
                <a:lnTo>
                  <a:pt x="190" y="309"/>
                </a:lnTo>
                <a:lnTo>
                  <a:pt x="190" y="315"/>
                </a:lnTo>
                <a:lnTo>
                  <a:pt x="190" y="322"/>
                </a:lnTo>
                <a:lnTo>
                  <a:pt x="191" y="311"/>
                </a:lnTo>
                <a:lnTo>
                  <a:pt x="191" y="287"/>
                </a:lnTo>
                <a:lnTo>
                  <a:pt x="191" y="277"/>
                </a:lnTo>
                <a:lnTo>
                  <a:pt x="191" y="248"/>
                </a:lnTo>
                <a:lnTo>
                  <a:pt x="192" y="221"/>
                </a:lnTo>
                <a:lnTo>
                  <a:pt x="192" y="124"/>
                </a:lnTo>
                <a:lnTo>
                  <a:pt x="192" y="113"/>
                </a:lnTo>
                <a:lnTo>
                  <a:pt x="193" y="110"/>
                </a:lnTo>
                <a:lnTo>
                  <a:pt x="193" y="99"/>
                </a:lnTo>
                <a:lnTo>
                  <a:pt x="193" y="115"/>
                </a:lnTo>
                <a:lnTo>
                  <a:pt x="193" y="110"/>
                </a:lnTo>
                <a:lnTo>
                  <a:pt x="194" y="108"/>
                </a:lnTo>
                <a:lnTo>
                  <a:pt x="194" y="91"/>
                </a:lnTo>
                <a:lnTo>
                  <a:pt x="194" y="94"/>
                </a:lnTo>
                <a:lnTo>
                  <a:pt x="194" y="121"/>
                </a:lnTo>
                <a:lnTo>
                  <a:pt x="194" y="142"/>
                </a:lnTo>
                <a:lnTo>
                  <a:pt x="195" y="97"/>
                </a:lnTo>
                <a:lnTo>
                  <a:pt x="195" y="104"/>
                </a:lnTo>
                <a:lnTo>
                  <a:pt x="195" y="115"/>
                </a:lnTo>
                <a:lnTo>
                  <a:pt x="195" y="117"/>
                </a:lnTo>
                <a:lnTo>
                  <a:pt x="196" y="96"/>
                </a:lnTo>
                <a:lnTo>
                  <a:pt x="196" y="94"/>
                </a:lnTo>
                <a:lnTo>
                  <a:pt x="196" y="95"/>
                </a:lnTo>
                <a:lnTo>
                  <a:pt x="196" y="89"/>
                </a:lnTo>
                <a:lnTo>
                  <a:pt x="197" y="93"/>
                </a:lnTo>
                <a:lnTo>
                  <a:pt x="197" y="119"/>
                </a:lnTo>
                <a:lnTo>
                  <a:pt x="197" y="112"/>
                </a:lnTo>
                <a:lnTo>
                  <a:pt x="197" y="115"/>
                </a:lnTo>
                <a:lnTo>
                  <a:pt x="198" y="134"/>
                </a:lnTo>
                <a:lnTo>
                  <a:pt x="198" y="151"/>
                </a:lnTo>
                <a:lnTo>
                  <a:pt x="198" y="169"/>
                </a:lnTo>
                <a:lnTo>
                  <a:pt x="199" y="175"/>
                </a:lnTo>
                <a:lnTo>
                  <a:pt x="199" y="184"/>
                </a:lnTo>
                <a:lnTo>
                  <a:pt x="199" y="194"/>
                </a:lnTo>
                <a:lnTo>
                  <a:pt x="199" y="240"/>
                </a:lnTo>
                <a:lnTo>
                  <a:pt x="200" y="258"/>
                </a:lnTo>
                <a:lnTo>
                  <a:pt x="200" y="268"/>
                </a:lnTo>
                <a:lnTo>
                  <a:pt x="200" y="275"/>
                </a:lnTo>
                <a:lnTo>
                  <a:pt x="200" y="304"/>
                </a:lnTo>
                <a:lnTo>
                  <a:pt x="201" y="318"/>
                </a:lnTo>
                <a:lnTo>
                  <a:pt x="201" y="320"/>
                </a:lnTo>
                <a:lnTo>
                  <a:pt x="201" y="318"/>
                </a:lnTo>
                <a:lnTo>
                  <a:pt x="201" y="329"/>
                </a:lnTo>
                <a:lnTo>
                  <a:pt x="202" y="333"/>
                </a:lnTo>
                <a:lnTo>
                  <a:pt x="202" y="331"/>
                </a:lnTo>
                <a:lnTo>
                  <a:pt x="202" y="330"/>
                </a:lnTo>
                <a:lnTo>
                  <a:pt x="202" y="332"/>
                </a:lnTo>
                <a:lnTo>
                  <a:pt x="202" y="332"/>
                </a:lnTo>
                <a:lnTo>
                  <a:pt x="203" y="328"/>
                </a:lnTo>
                <a:lnTo>
                  <a:pt x="203" y="334"/>
                </a:lnTo>
                <a:lnTo>
                  <a:pt x="203" y="331"/>
                </a:lnTo>
                <a:lnTo>
                  <a:pt x="203" y="338"/>
                </a:lnTo>
                <a:lnTo>
                  <a:pt x="204" y="330"/>
                </a:lnTo>
                <a:lnTo>
                  <a:pt x="204" y="335"/>
                </a:lnTo>
                <a:lnTo>
                  <a:pt x="204" y="335"/>
                </a:lnTo>
                <a:lnTo>
                  <a:pt x="205" y="340"/>
                </a:lnTo>
                <a:lnTo>
                  <a:pt x="205" y="335"/>
                </a:lnTo>
                <a:lnTo>
                  <a:pt x="205" y="334"/>
                </a:lnTo>
                <a:lnTo>
                  <a:pt x="205" y="336"/>
                </a:lnTo>
                <a:lnTo>
                  <a:pt x="205" y="336"/>
                </a:lnTo>
                <a:lnTo>
                  <a:pt x="206" y="336"/>
                </a:lnTo>
                <a:lnTo>
                  <a:pt x="206" y="335"/>
                </a:lnTo>
                <a:lnTo>
                  <a:pt x="206" y="341"/>
                </a:lnTo>
                <a:lnTo>
                  <a:pt x="206" y="337"/>
                </a:lnTo>
                <a:lnTo>
                  <a:pt x="206" y="337"/>
                </a:lnTo>
                <a:lnTo>
                  <a:pt x="207" y="333"/>
                </a:lnTo>
                <a:lnTo>
                  <a:pt x="207" y="339"/>
                </a:lnTo>
                <a:lnTo>
                  <a:pt x="207" y="342"/>
                </a:lnTo>
                <a:lnTo>
                  <a:pt x="207" y="340"/>
                </a:lnTo>
                <a:lnTo>
                  <a:pt x="208" y="333"/>
                </a:lnTo>
                <a:lnTo>
                  <a:pt x="208" y="335"/>
                </a:lnTo>
                <a:lnTo>
                  <a:pt x="208" y="338"/>
                </a:lnTo>
                <a:lnTo>
                  <a:pt x="208" y="337"/>
                </a:lnTo>
                <a:lnTo>
                  <a:pt x="209" y="339"/>
                </a:lnTo>
                <a:lnTo>
                  <a:pt x="209" y="337"/>
                </a:lnTo>
                <a:lnTo>
                  <a:pt x="209" y="334"/>
                </a:lnTo>
                <a:lnTo>
                  <a:pt x="209" y="338"/>
                </a:lnTo>
                <a:lnTo>
                  <a:pt x="210" y="337"/>
                </a:lnTo>
                <a:lnTo>
                  <a:pt x="210" y="338"/>
                </a:lnTo>
                <a:lnTo>
                  <a:pt x="210" y="336"/>
                </a:lnTo>
                <a:lnTo>
                  <a:pt x="210" y="336"/>
                </a:lnTo>
                <a:lnTo>
                  <a:pt x="211" y="339"/>
                </a:lnTo>
                <a:lnTo>
                  <a:pt x="211" y="337"/>
                </a:lnTo>
                <a:lnTo>
                  <a:pt x="211" y="340"/>
                </a:lnTo>
                <a:lnTo>
                  <a:pt x="211" y="341"/>
                </a:lnTo>
                <a:lnTo>
                  <a:pt x="211" y="341"/>
                </a:lnTo>
                <a:lnTo>
                  <a:pt x="212" y="337"/>
                </a:lnTo>
                <a:lnTo>
                  <a:pt x="212" y="335"/>
                </a:lnTo>
                <a:lnTo>
                  <a:pt x="212" y="336"/>
                </a:lnTo>
                <a:lnTo>
                  <a:pt x="212" y="340"/>
                </a:lnTo>
                <a:lnTo>
                  <a:pt x="212" y="335"/>
                </a:lnTo>
                <a:lnTo>
                  <a:pt x="213" y="339"/>
                </a:lnTo>
                <a:lnTo>
                  <a:pt x="213" y="338"/>
                </a:lnTo>
                <a:lnTo>
                  <a:pt x="213" y="339"/>
                </a:lnTo>
                <a:lnTo>
                  <a:pt x="213" y="343"/>
                </a:lnTo>
                <a:lnTo>
                  <a:pt x="214" y="340"/>
                </a:lnTo>
                <a:lnTo>
                  <a:pt x="214" y="337"/>
                </a:lnTo>
                <a:lnTo>
                  <a:pt x="214" y="339"/>
                </a:lnTo>
                <a:lnTo>
                  <a:pt x="214" y="334"/>
                </a:lnTo>
                <a:lnTo>
                  <a:pt x="215" y="336"/>
                </a:lnTo>
                <a:lnTo>
                  <a:pt x="215" y="333"/>
                </a:lnTo>
                <a:lnTo>
                  <a:pt x="215" y="336"/>
                </a:lnTo>
                <a:lnTo>
                  <a:pt x="215" y="334"/>
                </a:lnTo>
                <a:lnTo>
                  <a:pt x="215" y="335"/>
                </a:lnTo>
                <a:lnTo>
                  <a:pt x="216" y="340"/>
                </a:lnTo>
                <a:lnTo>
                  <a:pt x="216" y="342"/>
                </a:lnTo>
                <a:lnTo>
                  <a:pt x="216" y="346"/>
                </a:lnTo>
                <a:lnTo>
                  <a:pt x="217" y="335"/>
                </a:lnTo>
                <a:lnTo>
                  <a:pt x="217" y="343"/>
                </a:lnTo>
                <a:lnTo>
                  <a:pt x="217" y="339"/>
                </a:lnTo>
                <a:lnTo>
                  <a:pt x="217" y="342"/>
                </a:lnTo>
                <a:lnTo>
                  <a:pt x="217" y="340"/>
                </a:lnTo>
                <a:lnTo>
                  <a:pt x="218" y="340"/>
                </a:lnTo>
                <a:lnTo>
                  <a:pt x="218" y="340"/>
                </a:lnTo>
                <a:lnTo>
                  <a:pt x="218" y="342"/>
                </a:lnTo>
                <a:lnTo>
                  <a:pt x="218" y="340"/>
                </a:lnTo>
                <a:lnTo>
                  <a:pt x="218" y="345"/>
                </a:lnTo>
                <a:lnTo>
                  <a:pt x="219" y="342"/>
                </a:lnTo>
                <a:lnTo>
                  <a:pt x="219" y="344"/>
                </a:lnTo>
                <a:lnTo>
                  <a:pt x="219" y="347"/>
                </a:lnTo>
                <a:lnTo>
                  <a:pt x="219" y="339"/>
                </a:lnTo>
                <a:lnTo>
                  <a:pt x="219" y="348"/>
                </a:lnTo>
                <a:lnTo>
                  <a:pt x="220" y="340"/>
                </a:lnTo>
                <a:lnTo>
                  <a:pt x="220" y="337"/>
                </a:lnTo>
                <a:lnTo>
                  <a:pt x="220" y="339"/>
                </a:lnTo>
                <a:lnTo>
                  <a:pt x="220" y="346"/>
                </a:lnTo>
                <a:lnTo>
                  <a:pt x="221" y="336"/>
                </a:lnTo>
                <a:lnTo>
                  <a:pt x="221" y="337"/>
                </a:lnTo>
                <a:lnTo>
                  <a:pt x="221" y="337"/>
                </a:lnTo>
                <a:lnTo>
                  <a:pt x="221" y="332"/>
                </a:lnTo>
                <a:lnTo>
                  <a:pt x="221" y="335"/>
                </a:lnTo>
                <a:lnTo>
                  <a:pt x="222" y="330"/>
                </a:lnTo>
                <a:lnTo>
                  <a:pt x="222" y="336"/>
                </a:lnTo>
                <a:lnTo>
                  <a:pt x="222" y="335"/>
                </a:lnTo>
                <a:lnTo>
                  <a:pt x="223" y="338"/>
                </a:lnTo>
                <a:lnTo>
                  <a:pt x="223" y="344"/>
                </a:lnTo>
                <a:lnTo>
                  <a:pt x="223" y="353"/>
                </a:lnTo>
                <a:lnTo>
                  <a:pt x="223" y="362"/>
                </a:lnTo>
                <a:lnTo>
                  <a:pt x="224" y="356"/>
                </a:lnTo>
                <a:lnTo>
                  <a:pt x="224" y="363"/>
                </a:lnTo>
                <a:lnTo>
                  <a:pt x="224" y="368"/>
                </a:lnTo>
                <a:lnTo>
                  <a:pt x="224" y="362"/>
                </a:lnTo>
                <a:lnTo>
                  <a:pt x="225" y="358"/>
                </a:lnTo>
                <a:lnTo>
                  <a:pt x="225" y="358"/>
                </a:lnTo>
                <a:lnTo>
                  <a:pt x="225" y="356"/>
                </a:lnTo>
                <a:lnTo>
                  <a:pt x="225" y="361"/>
                </a:lnTo>
                <a:lnTo>
                  <a:pt x="226" y="356"/>
                </a:lnTo>
                <a:lnTo>
                  <a:pt x="226" y="353"/>
                </a:lnTo>
                <a:lnTo>
                  <a:pt x="226" y="350"/>
                </a:lnTo>
                <a:lnTo>
                  <a:pt x="226" y="347"/>
                </a:lnTo>
                <a:lnTo>
                  <a:pt x="226" y="350"/>
                </a:lnTo>
                <a:lnTo>
                  <a:pt x="227" y="342"/>
                </a:lnTo>
                <a:lnTo>
                  <a:pt x="227" y="346"/>
                </a:lnTo>
                <a:lnTo>
                  <a:pt x="227" y="348"/>
                </a:lnTo>
                <a:lnTo>
                  <a:pt x="227" y="342"/>
                </a:lnTo>
                <a:lnTo>
                  <a:pt x="227" y="351"/>
                </a:lnTo>
                <a:lnTo>
                  <a:pt x="228" y="349"/>
                </a:lnTo>
                <a:lnTo>
                  <a:pt x="228" y="352"/>
                </a:lnTo>
                <a:lnTo>
                  <a:pt x="228" y="347"/>
                </a:lnTo>
                <a:lnTo>
                  <a:pt x="229" y="350"/>
                </a:lnTo>
                <a:lnTo>
                  <a:pt x="229" y="346"/>
                </a:lnTo>
                <a:lnTo>
                  <a:pt x="229" y="348"/>
                </a:lnTo>
                <a:lnTo>
                  <a:pt x="229" y="345"/>
                </a:lnTo>
                <a:lnTo>
                  <a:pt x="229" y="348"/>
                </a:lnTo>
                <a:lnTo>
                  <a:pt x="230" y="352"/>
                </a:lnTo>
                <a:lnTo>
                  <a:pt x="230" y="357"/>
                </a:lnTo>
                <a:lnTo>
                  <a:pt x="230" y="356"/>
                </a:lnTo>
                <a:lnTo>
                  <a:pt x="230" y="357"/>
                </a:lnTo>
                <a:lnTo>
                  <a:pt x="230" y="358"/>
                </a:lnTo>
                <a:lnTo>
                  <a:pt x="231" y="362"/>
                </a:lnTo>
                <a:lnTo>
                  <a:pt x="231" y="365"/>
                </a:lnTo>
                <a:lnTo>
                  <a:pt x="231" y="359"/>
                </a:lnTo>
                <a:lnTo>
                  <a:pt x="231" y="362"/>
                </a:lnTo>
                <a:lnTo>
                  <a:pt x="232" y="363"/>
                </a:lnTo>
                <a:lnTo>
                  <a:pt x="232" y="351"/>
                </a:lnTo>
                <a:lnTo>
                  <a:pt x="232" y="346"/>
                </a:lnTo>
                <a:lnTo>
                  <a:pt x="232" y="347"/>
                </a:lnTo>
                <a:lnTo>
                  <a:pt x="232" y="343"/>
                </a:lnTo>
                <a:lnTo>
                  <a:pt x="233" y="341"/>
                </a:lnTo>
                <a:lnTo>
                  <a:pt x="233" y="338"/>
                </a:lnTo>
                <a:lnTo>
                  <a:pt x="233" y="333"/>
                </a:lnTo>
                <a:lnTo>
                  <a:pt x="233" y="357"/>
                </a:lnTo>
                <a:lnTo>
                  <a:pt x="233" y="360"/>
                </a:lnTo>
                <a:lnTo>
                  <a:pt x="234" y="372"/>
                </a:lnTo>
                <a:lnTo>
                  <a:pt x="234" y="358"/>
                </a:lnTo>
                <a:lnTo>
                  <a:pt x="234" y="356"/>
                </a:lnTo>
                <a:lnTo>
                  <a:pt x="235" y="346"/>
                </a:lnTo>
                <a:lnTo>
                  <a:pt x="235" y="337"/>
                </a:lnTo>
                <a:lnTo>
                  <a:pt x="235" y="338"/>
                </a:lnTo>
                <a:lnTo>
                  <a:pt x="235" y="338"/>
                </a:lnTo>
                <a:lnTo>
                  <a:pt x="236" y="332"/>
                </a:lnTo>
                <a:lnTo>
                  <a:pt x="236" y="347"/>
                </a:lnTo>
                <a:lnTo>
                  <a:pt x="236" y="350"/>
                </a:lnTo>
                <a:lnTo>
                  <a:pt x="236" y="349"/>
                </a:lnTo>
                <a:lnTo>
                  <a:pt x="237" y="346"/>
                </a:lnTo>
                <a:lnTo>
                  <a:pt x="237" y="356"/>
                </a:lnTo>
                <a:lnTo>
                  <a:pt x="237" y="364"/>
                </a:lnTo>
                <a:lnTo>
                  <a:pt x="237" y="361"/>
                </a:lnTo>
                <a:lnTo>
                  <a:pt x="238" y="363"/>
                </a:lnTo>
                <a:lnTo>
                  <a:pt x="238" y="349"/>
                </a:lnTo>
                <a:lnTo>
                  <a:pt x="238" y="346"/>
                </a:lnTo>
                <a:lnTo>
                  <a:pt x="238" y="345"/>
                </a:lnTo>
                <a:lnTo>
                  <a:pt x="239" y="350"/>
                </a:lnTo>
                <a:lnTo>
                  <a:pt x="239" y="355"/>
                </a:lnTo>
                <a:lnTo>
                  <a:pt x="239" y="358"/>
                </a:lnTo>
                <a:lnTo>
                  <a:pt x="239" y="352"/>
                </a:lnTo>
                <a:lnTo>
                  <a:pt x="239" y="354"/>
                </a:lnTo>
                <a:lnTo>
                  <a:pt x="240" y="352"/>
                </a:lnTo>
                <a:lnTo>
                  <a:pt x="240" y="353"/>
                </a:lnTo>
                <a:lnTo>
                  <a:pt x="240" y="348"/>
                </a:lnTo>
                <a:lnTo>
                  <a:pt x="241" y="346"/>
                </a:lnTo>
                <a:lnTo>
                  <a:pt x="241" y="351"/>
                </a:lnTo>
                <a:lnTo>
                  <a:pt x="241" y="337"/>
                </a:lnTo>
                <a:lnTo>
                  <a:pt x="241" y="337"/>
                </a:lnTo>
                <a:lnTo>
                  <a:pt x="241" y="344"/>
                </a:lnTo>
                <a:lnTo>
                  <a:pt x="242" y="346"/>
                </a:lnTo>
                <a:lnTo>
                  <a:pt x="242" y="341"/>
                </a:lnTo>
                <a:lnTo>
                  <a:pt x="242" y="345"/>
                </a:lnTo>
                <a:lnTo>
                  <a:pt x="242" y="341"/>
                </a:lnTo>
                <a:lnTo>
                  <a:pt x="242" y="336"/>
                </a:lnTo>
                <a:lnTo>
                  <a:pt x="243" y="346"/>
                </a:lnTo>
                <a:lnTo>
                  <a:pt x="243" y="341"/>
                </a:lnTo>
                <a:lnTo>
                  <a:pt x="243" y="353"/>
                </a:lnTo>
                <a:lnTo>
                  <a:pt x="243" y="348"/>
                </a:lnTo>
                <a:lnTo>
                  <a:pt x="244" y="351"/>
                </a:lnTo>
                <a:lnTo>
                  <a:pt x="244" y="351"/>
                </a:lnTo>
                <a:lnTo>
                  <a:pt x="244" y="346"/>
                </a:lnTo>
                <a:lnTo>
                  <a:pt x="244" y="357"/>
                </a:lnTo>
                <a:lnTo>
                  <a:pt x="244" y="350"/>
                </a:lnTo>
                <a:lnTo>
                  <a:pt x="245" y="351"/>
                </a:lnTo>
                <a:lnTo>
                  <a:pt x="245" y="351"/>
                </a:lnTo>
                <a:lnTo>
                  <a:pt x="245" y="353"/>
                </a:lnTo>
                <a:lnTo>
                  <a:pt x="245" y="351"/>
                </a:lnTo>
                <a:lnTo>
                  <a:pt x="245" y="353"/>
                </a:lnTo>
                <a:lnTo>
                  <a:pt x="246" y="356"/>
                </a:lnTo>
                <a:lnTo>
                  <a:pt x="246" y="357"/>
                </a:lnTo>
                <a:lnTo>
                  <a:pt x="246" y="354"/>
                </a:lnTo>
                <a:lnTo>
                  <a:pt x="246" y="354"/>
                </a:lnTo>
                <a:lnTo>
                  <a:pt x="247" y="357"/>
                </a:lnTo>
                <a:lnTo>
                  <a:pt x="247" y="367"/>
                </a:lnTo>
                <a:lnTo>
                  <a:pt x="247" y="366"/>
                </a:lnTo>
                <a:lnTo>
                  <a:pt x="247" y="359"/>
                </a:lnTo>
                <a:lnTo>
                  <a:pt x="248" y="357"/>
                </a:lnTo>
                <a:lnTo>
                  <a:pt x="248" y="360"/>
                </a:lnTo>
                <a:lnTo>
                  <a:pt x="248" y="354"/>
                </a:lnTo>
                <a:lnTo>
                  <a:pt x="248" y="353"/>
                </a:lnTo>
                <a:lnTo>
                  <a:pt x="248" y="354"/>
                </a:lnTo>
                <a:lnTo>
                  <a:pt x="249" y="356"/>
                </a:lnTo>
                <a:lnTo>
                  <a:pt x="249" y="358"/>
                </a:lnTo>
                <a:lnTo>
                  <a:pt x="249" y="344"/>
                </a:lnTo>
                <a:lnTo>
                  <a:pt x="249" y="352"/>
                </a:lnTo>
                <a:lnTo>
                  <a:pt x="249" y="356"/>
                </a:lnTo>
                <a:lnTo>
                  <a:pt x="250" y="353"/>
                </a:lnTo>
                <a:lnTo>
                  <a:pt x="250" y="346"/>
                </a:lnTo>
                <a:lnTo>
                  <a:pt x="250" y="341"/>
                </a:lnTo>
                <a:lnTo>
                  <a:pt x="250" y="339"/>
                </a:lnTo>
                <a:lnTo>
                  <a:pt x="251" y="346"/>
                </a:lnTo>
                <a:lnTo>
                  <a:pt x="251" y="348"/>
                </a:lnTo>
                <a:lnTo>
                  <a:pt x="251" y="348"/>
                </a:lnTo>
                <a:lnTo>
                  <a:pt x="251" y="343"/>
                </a:lnTo>
                <a:lnTo>
                  <a:pt x="252" y="339"/>
                </a:lnTo>
                <a:lnTo>
                  <a:pt x="252" y="335"/>
                </a:lnTo>
                <a:lnTo>
                  <a:pt x="252" y="323"/>
                </a:lnTo>
                <a:lnTo>
                  <a:pt x="253" y="313"/>
                </a:lnTo>
                <a:lnTo>
                  <a:pt x="253" y="287"/>
                </a:lnTo>
                <a:lnTo>
                  <a:pt x="253" y="262"/>
                </a:lnTo>
                <a:lnTo>
                  <a:pt x="253" y="242"/>
                </a:lnTo>
                <a:lnTo>
                  <a:pt x="254" y="171"/>
                </a:lnTo>
                <a:lnTo>
                  <a:pt x="254" y="141"/>
                </a:lnTo>
                <a:lnTo>
                  <a:pt x="254" y="125"/>
                </a:lnTo>
                <a:lnTo>
                  <a:pt x="254" y="119"/>
                </a:lnTo>
                <a:lnTo>
                  <a:pt x="255" y="71"/>
                </a:lnTo>
                <a:lnTo>
                  <a:pt x="255" y="93"/>
                </a:lnTo>
                <a:lnTo>
                  <a:pt x="255" y="106"/>
                </a:lnTo>
                <a:lnTo>
                  <a:pt x="255" y="93"/>
                </a:lnTo>
                <a:lnTo>
                  <a:pt x="256" y="79"/>
                </a:lnTo>
                <a:lnTo>
                  <a:pt x="256" y="95"/>
                </a:lnTo>
                <a:lnTo>
                  <a:pt x="256" y="94"/>
                </a:lnTo>
                <a:lnTo>
                  <a:pt x="256" y="97"/>
                </a:lnTo>
                <a:lnTo>
                  <a:pt x="256" y="71"/>
                </a:lnTo>
                <a:lnTo>
                  <a:pt x="257" y="97"/>
                </a:lnTo>
                <a:lnTo>
                  <a:pt x="257" y="103"/>
                </a:lnTo>
                <a:lnTo>
                  <a:pt x="257" y="85"/>
                </a:lnTo>
                <a:lnTo>
                  <a:pt x="257" y="91"/>
                </a:lnTo>
                <a:lnTo>
                  <a:pt x="257" y="96"/>
                </a:lnTo>
                <a:lnTo>
                  <a:pt x="258" y="108"/>
                </a:lnTo>
                <a:lnTo>
                  <a:pt x="258" y="117"/>
                </a:lnTo>
                <a:lnTo>
                  <a:pt x="258" y="105"/>
                </a:lnTo>
                <a:lnTo>
                  <a:pt x="259" y="124"/>
                </a:lnTo>
                <a:lnTo>
                  <a:pt x="259" y="133"/>
                </a:lnTo>
                <a:lnTo>
                  <a:pt x="259" y="133"/>
                </a:lnTo>
                <a:lnTo>
                  <a:pt x="259" y="108"/>
                </a:lnTo>
                <a:lnTo>
                  <a:pt x="260" y="111"/>
                </a:lnTo>
                <a:lnTo>
                  <a:pt x="260" y="131"/>
                </a:lnTo>
                <a:lnTo>
                  <a:pt x="260" y="139"/>
                </a:lnTo>
                <a:lnTo>
                  <a:pt x="260" y="158"/>
                </a:lnTo>
                <a:lnTo>
                  <a:pt x="261" y="179"/>
                </a:lnTo>
                <a:lnTo>
                  <a:pt x="261" y="241"/>
                </a:lnTo>
                <a:lnTo>
                  <a:pt x="261" y="263"/>
                </a:lnTo>
                <a:lnTo>
                  <a:pt x="261" y="277"/>
                </a:lnTo>
                <a:lnTo>
                  <a:pt x="262" y="289"/>
                </a:lnTo>
                <a:lnTo>
                  <a:pt x="262" y="299"/>
                </a:lnTo>
                <a:lnTo>
                  <a:pt x="262" y="315"/>
                </a:lnTo>
                <a:lnTo>
                  <a:pt x="262" y="325"/>
                </a:lnTo>
                <a:lnTo>
                  <a:pt x="263" y="323"/>
                </a:lnTo>
                <a:lnTo>
                  <a:pt x="263" y="324"/>
                </a:lnTo>
                <a:lnTo>
                  <a:pt x="263" y="323"/>
                </a:lnTo>
                <a:lnTo>
                  <a:pt x="263" y="336"/>
                </a:lnTo>
                <a:lnTo>
                  <a:pt x="264" y="344"/>
                </a:lnTo>
                <a:lnTo>
                  <a:pt x="264" y="344"/>
                </a:lnTo>
                <a:lnTo>
                  <a:pt x="264" y="351"/>
                </a:lnTo>
                <a:lnTo>
                  <a:pt x="264" y="340"/>
                </a:lnTo>
                <a:lnTo>
                  <a:pt x="265" y="328"/>
                </a:lnTo>
                <a:lnTo>
                  <a:pt x="265" y="333"/>
                </a:lnTo>
                <a:lnTo>
                  <a:pt x="265" y="340"/>
                </a:lnTo>
                <a:lnTo>
                  <a:pt x="265" y="336"/>
                </a:lnTo>
                <a:lnTo>
                  <a:pt x="266" y="344"/>
                </a:lnTo>
                <a:lnTo>
                  <a:pt x="266" y="343"/>
                </a:lnTo>
                <a:lnTo>
                  <a:pt x="266" y="347"/>
                </a:lnTo>
                <a:lnTo>
                  <a:pt x="266" y="354"/>
                </a:lnTo>
                <a:lnTo>
                  <a:pt x="267" y="340"/>
                </a:lnTo>
                <a:lnTo>
                  <a:pt x="267" y="342"/>
                </a:lnTo>
                <a:lnTo>
                  <a:pt x="267" y="344"/>
                </a:lnTo>
                <a:lnTo>
                  <a:pt x="267" y="350"/>
                </a:lnTo>
                <a:lnTo>
                  <a:pt x="268" y="348"/>
                </a:lnTo>
                <a:lnTo>
                  <a:pt x="268" y="350"/>
                </a:lnTo>
                <a:lnTo>
                  <a:pt x="268" y="339"/>
                </a:lnTo>
                <a:lnTo>
                  <a:pt x="268" y="342"/>
                </a:lnTo>
                <a:lnTo>
                  <a:pt x="268" y="350"/>
                </a:lnTo>
                <a:lnTo>
                  <a:pt x="269" y="341"/>
                </a:lnTo>
                <a:lnTo>
                  <a:pt x="269" y="331"/>
                </a:lnTo>
                <a:lnTo>
                  <a:pt x="269" y="323"/>
                </a:lnTo>
                <a:lnTo>
                  <a:pt x="269" y="327"/>
                </a:lnTo>
                <a:lnTo>
                  <a:pt x="270" y="334"/>
                </a:lnTo>
                <a:lnTo>
                  <a:pt x="270" y="335"/>
                </a:lnTo>
                <a:lnTo>
                  <a:pt x="270" y="340"/>
                </a:lnTo>
                <a:lnTo>
                  <a:pt x="270" y="343"/>
                </a:lnTo>
                <a:lnTo>
                  <a:pt x="270" y="338"/>
                </a:lnTo>
                <a:lnTo>
                  <a:pt x="271" y="338"/>
                </a:lnTo>
                <a:lnTo>
                  <a:pt x="271" y="350"/>
                </a:lnTo>
                <a:lnTo>
                  <a:pt x="271" y="339"/>
                </a:lnTo>
                <a:lnTo>
                  <a:pt x="271" y="353"/>
                </a:lnTo>
                <a:lnTo>
                  <a:pt x="271" y="349"/>
                </a:lnTo>
                <a:lnTo>
                  <a:pt x="272" y="351"/>
                </a:lnTo>
                <a:lnTo>
                  <a:pt x="272" y="350"/>
                </a:lnTo>
                <a:lnTo>
                  <a:pt x="272" y="350"/>
                </a:lnTo>
                <a:lnTo>
                  <a:pt x="272" y="307"/>
                </a:lnTo>
                <a:lnTo>
                  <a:pt x="273" y="298"/>
                </a:lnTo>
                <a:lnTo>
                  <a:pt x="273" y="295"/>
                </a:lnTo>
                <a:lnTo>
                  <a:pt x="273" y="282"/>
                </a:lnTo>
                <a:lnTo>
                  <a:pt x="273" y="258"/>
                </a:lnTo>
                <a:lnTo>
                  <a:pt x="274" y="244"/>
                </a:lnTo>
                <a:lnTo>
                  <a:pt x="274" y="192"/>
                </a:lnTo>
                <a:lnTo>
                  <a:pt x="274" y="134"/>
                </a:lnTo>
                <a:lnTo>
                  <a:pt x="274" y="104"/>
                </a:lnTo>
                <a:lnTo>
                  <a:pt x="275" y="106"/>
                </a:lnTo>
                <a:lnTo>
                  <a:pt x="275" y="74"/>
                </a:lnTo>
                <a:lnTo>
                  <a:pt x="275" y="79"/>
                </a:lnTo>
                <a:lnTo>
                  <a:pt x="276" y="105"/>
                </a:lnTo>
                <a:lnTo>
                  <a:pt x="276" y="113"/>
                </a:lnTo>
                <a:lnTo>
                  <a:pt x="276" y="105"/>
                </a:lnTo>
                <a:lnTo>
                  <a:pt x="276" y="105"/>
                </a:lnTo>
                <a:lnTo>
                  <a:pt x="276" y="116"/>
                </a:lnTo>
                <a:lnTo>
                  <a:pt x="277" y="109"/>
                </a:lnTo>
                <a:lnTo>
                  <a:pt x="277" y="117"/>
                </a:lnTo>
                <a:lnTo>
                  <a:pt x="277" y="111"/>
                </a:lnTo>
                <a:lnTo>
                  <a:pt x="277" y="116"/>
                </a:lnTo>
                <a:lnTo>
                  <a:pt x="277" y="126"/>
                </a:lnTo>
                <a:lnTo>
                  <a:pt x="278" y="120"/>
                </a:lnTo>
                <a:lnTo>
                  <a:pt x="278" y="121"/>
                </a:lnTo>
                <a:lnTo>
                  <a:pt x="278" y="124"/>
                </a:lnTo>
                <a:lnTo>
                  <a:pt x="278" y="126"/>
                </a:lnTo>
                <a:lnTo>
                  <a:pt x="278" y="119"/>
                </a:lnTo>
                <a:lnTo>
                  <a:pt x="279" y="123"/>
                </a:lnTo>
                <a:lnTo>
                  <a:pt x="279" y="117"/>
                </a:lnTo>
                <a:lnTo>
                  <a:pt x="279" y="132"/>
                </a:lnTo>
                <a:lnTo>
                  <a:pt x="279" y="136"/>
                </a:lnTo>
                <a:lnTo>
                  <a:pt x="280" y="128"/>
                </a:lnTo>
                <a:lnTo>
                  <a:pt x="280" y="135"/>
                </a:lnTo>
                <a:lnTo>
                  <a:pt x="280" y="153"/>
                </a:lnTo>
                <a:lnTo>
                  <a:pt x="280" y="168"/>
                </a:lnTo>
                <a:lnTo>
                  <a:pt x="281" y="192"/>
                </a:lnTo>
                <a:lnTo>
                  <a:pt x="281" y="196"/>
                </a:lnTo>
                <a:lnTo>
                  <a:pt x="281" y="216"/>
                </a:lnTo>
                <a:lnTo>
                  <a:pt x="282" y="245"/>
                </a:lnTo>
                <a:lnTo>
                  <a:pt x="282" y="255"/>
                </a:lnTo>
                <a:lnTo>
                  <a:pt x="282" y="267"/>
                </a:lnTo>
                <a:lnTo>
                  <a:pt x="282" y="287"/>
                </a:lnTo>
                <a:lnTo>
                  <a:pt x="283" y="304"/>
                </a:lnTo>
                <a:lnTo>
                  <a:pt x="283" y="312"/>
                </a:lnTo>
                <a:lnTo>
                  <a:pt x="283" y="313"/>
                </a:lnTo>
                <a:lnTo>
                  <a:pt x="283" y="323"/>
                </a:lnTo>
                <a:lnTo>
                  <a:pt x="284" y="325"/>
                </a:lnTo>
                <a:lnTo>
                  <a:pt x="284" y="334"/>
                </a:lnTo>
                <a:lnTo>
                  <a:pt x="284" y="338"/>
                </a:lnTo>
                <a:lnTo>
                  <a:pt x="284" y="334"/>
                </a:lnTo>
                <a:lnTo>
                  <a:pt x="285" y="323"/>
                </a:lnTo>
                <a:lnTo>
                  <a:pt x="285" y="327"/>
                </a:lnTo>
                <a:lnTo>
                  <a:pt x="285" y="331"/>
                </a:lnTo>
                <a:lnTo>
                  <a:pt x="285" y="328"/>
                </a:lnTo>
                <a:lnTo>
                  <a:pt x="286" y="334"/>
                </a:lnTo>
                <a:lnTo>
                  <a:pt x="286" y="334"/>
                </a:lnTo>
                <a:lnTo>
                  <a:pt x="286" y="341"/>
                </a:lnTo>
                <a:lnTo>
                  <a:pt x="286" y="339"/>
                </a:lnTo>
                <a:lnTo>
                  <a:pt x="287" y="344"/>
                </a:lnTo>
                <a:lnTo>
                  <a:pt x="287" y="340"/>
                </a:lnTo>
                <a:lnTo>
                  <a:pt x="287" y="342"/>
                </a:lnTo>
                <a:lnTo>
                  <a:pt x="287" y="346"/>
                </a:lnTo>
                <a:lnTo>
                  <a:pt x="288" y="355"/>
                </a:lnTo>
                <a:lnTo>
                  <a:pt x="288" y="342"/>
                </a:lnTo>
                <a:lnTo>
                  <a:pt x="288" y="353"/>
                </a:lnTo>
                <a:lnTo>
                  <a:pt x="288" y="353"/>
                </a:lnTo>
                <a:lnTo>
                  <a:pt x="289" y="355"/>
                </a:lnTo>
                <a:lnTo>
                  <a:pt x="289" y="358"/>
                </a:lnTo>
                <a:lnTo>
                  <a:pt x="289" y="353"/>
                </a:lnTo>
                <a:lnTo>
                  <a:pt x="289" y="345"/>
                </a:lnTo>
                <a:lnTo>
                  <a:pt x="290" y="352"/>
                </a:lnTo>
                <a:lnTo>
                  <a:pt x="290" y="351"/>
                </a:lnTo>
                <a:lnTo>
                  <a:pt x="290" y="346"/>
                </a:lnTo>
                <a:lnTo>
                  <a:pt x="290" y="353"/>
                </a:lnTo>
                <a:lnTo>
                  <a:pt x="290" y="352"/>
                </a:lnTo>
                <a:lnTo>
                  <a:pt x="291" y="349"/>
                </a:lnTo>
                <a:lnTo>
                  <a:pt x="291" y="355"/>
                </a:lnTo>
                <a:lnTo>
                  <a:pt x="291" y="347"/>
                </a:lnTo>
                <a:lnTo>
                  <a:pt x="291" y="350"/>
                </a:lnTo>
                <a:lnTo>
                  <a:pt x="292" y="342"/>
                </a:lnTo>
                <a:lnTo>
                  <a:pt x="292" y="345"/>
                </a:lnTo>
                <a:lnTo>
                  <a:pt x="292" y="345"/>
                </a:lnTo>
                <a:lnTo>
                  <a:pt x="292" y="354"/>
                </a:lnTo>
                <a:lnTo>
                  <a:pt x="293" y="347"/>
                </a:lnTo>
                <a:lnTo>
                  <a:pt x="293" y="334"/>
                </a:lnTo>
                <a:lnTo>
                  <a:pt x="293" y="328"/>
                </a:lnTo>
                <a:lnTo>
                  <a:pt x="294" y="307"/>
                </a:lnTo>
                <a:lnTo>
                  <a:pt x="294" y="273"/>
                </a:lnTo>
                <a:lnTo>
                  <a:pt x="294" y="256"/>
                </a:lnTo>
                <a:lnTo>
                  <a:pt x="294" y="224"/>
                </a:lnTo>
                <a:lnTo>
                  <a:pt x="295" y="189"/>
                </a:lnTo>
                <a:lnTo>
                  <a:pt x="295" y="132"/>
                </a:lnTo>
                <a:lnTo>
                  <a:pt x="295" y="114"/>
                </a:lnTo>
                <a:lnTo>
                  <a:pt x="295" y="81"/>
                </a:lnTo>
                <a:lnTo>
                  <a:pt x="296" y="85"/>
                </a:lnTo>
                <a:lnTo>
                  <a:pt x="296" y="81"/>
                </a:lnTo>
                <a:lnTo>
                  <a:pt x="296" y="104"/>
                </a:lnTo>
                <a:lnTo>
                  <a:pt x="296" y="83"/>
                </a:lnTo>
                <a:lnTo>
                  <a:pt x="297" y="79"/>
                </a:lnTo>
                <a:lnTo>
                  <a:pt x="297" y="99"/>
                </a:lnTo>
                <a:lnTo>
                  <a:pt x="297" y="75"/>
                </a:lnTo>
                <a:lnTo>
                  <a:pt x="297" y="107"/>
                </a:lnTo>
                <a:lnTo>
                  <a:pt x="298" y="119"/>
                </a:lnTo>
                <a:lnTo>
                  <a:pt x="298" y="120"/>
                </a:lnTo>
                <a:lnTo>
                  <a:pt x="298" y="120"/>
                </a:lnTo>
                <a:lnTo>
                  <a:pt x="298" y="113"/>
                </a:lnTo>
                <a:lnTo>
                  <a:pt x="298" y="120"/>
                </a:lnTo>
                <a:lnTo>
                  <a:pt x="299" y="114"/>
                </a:lnTo>
                <a:lnTo>
                  <a:pt x="299" y="108"/>
                </a:lnTo>
                <a:lnTo>
                  <a:pt x="299" y="114"/>
                </a:lnTo>
                <a:lnTo>
                  <a:pt x="300" y="112"/>
                </a:lnTo>
                <a:lnTo>
                  <a:pt x="300" y="119"/>
                </a:lnTo>
                <a:lnTo>
                  <a:pt x="300" y="103"/>
                </a:lnTo>
                <a:lnTo>
                  <a:pt x="300" y="114"/>
                </a:lnTo>
                <a:lnTo>
                  <a:pt x="301" y="127"/>
                </a:lnTo>
                <a:lnTo>
                  <a:pt x="301" y="144"/>
                </a:lnTo>
                <a:lnTo>
                  <a:pt x="301" y="159"/>
                </a:lnTo>
                <a:lnTo>
                  <a:pt x="301" y="168"/>
                </a:lnTo>
                <a:lnTo>
                  <a:pt x="302" y="176"/>
                </a:lnTo>
                <a:lnTo>
                  <a:pt x="302" y="201"/>
                </a:lnTo>
                <a:lnTo>
                  <a:pt x="302" y="230"/>
                </a:lnTo>
                <a:lnTo>
                  <a:pt x="302" y="247"/>
                </a:lnTo>
                <a:lnTo>
                  <a:pt x="303" y="253"/>
                </a:lnTo>
                <a:lnTo>
                  <a:pt x="303" y="259"/>
                </a:lnTo>
                <a:lnTo>
                  <a:pt x="303" y="284"/>
                </a:lnTo>
                <a:lnTo>
                  <a:pt x="303" y="290"/>
                </a:lnTo>
                <a:lnTo>
                  <a:pt x="304" y="305"/>
                </a:lnTo>
                <a:lnTo>
                  <a:pt x="304" y="309"/>
                </a:lnTo>
                <a:lnTo>
                  <a:pt x="304" y="316"/>
                </a:lnTo>
                <a:lnTo>
                  <a:pt x="304" y="318"/>
                </a:lnTo>
                <a:lnTo>
                  <a:pt x="305" y="330"/>
                </a:lnTo>
                <a:lnTo>
                  <a:pt x="305" y="327"/>
                </a:lnTo>
                <a:lnTo>
                  <a:pt x="305" y="327"/>
                </a:lnTo>
                <a:lnTo>
                  <a:pt x="306" y="323"/>
                </a:lnTo>
                <a:lnTo>
                  <a:pt x="306" y="318"/>
                </a:lnTo>
                <a:lnTo>
                  <a:pt x="306" y="329"/>
                </a:lnTo>
                <a:lnTo>
                  <a:pt x="306" y="328"/>
                </a:lnTo>
                <a:lnTo>
                  <a:pt x="306" y="325"/>
                </a:lnTo>
                <a:lnTo>
                  <a:pt x="307" y="328"/>
                </a:lnTo>
                <a:lnTo>
                  <a:pt x="307" y="319"/>
                </a:lnTo>
                <a:lnTo>
                  <a:pt x="307" y="318"/>
                </a:lnTo>
                <a:lnTo>
                  <a:pt x="307" y="324"/>
                </a:lnTo>
                <a:lnTo>
                  <a:pt x="308" y="327"/>
                </a:lnTo>
                <a:lnTo>
                  <a:pt x="308" y="325"/>
                </a:lnTo>
                <a:lnTo>
                  <a:pt x="308" y="325"/>
                </a:lnTo>
                <a:lnTo>
                  <a:pt x="308" y="325"/>
                </a:lnTo>
                <a:lnTo>
                  <a:pt x="308" y="320"/>
                </a:lnTo>
                <a:lnTo>
                  <a:pt x="309" y="319"/>
                </a:lnTo>
                <a:lnTo>
                  <a:pt x="309" y="328"/>
                </a:lnTo>
                <a:lnTo>
                  <a:pt x="309" y="326"/>
                </a:lnTo>
                <a:lnTo>
                  <a:pt x="309" y="327"/>
                </a:lnTo>
                <a:lnTo>
                  <a:pt x="310" y="328"/>
                </a:lnTo>
                <a:lnTo>
                  <a:pt x="310" y="336"/>
                </a:lnTo>
                <a:lnTo>
                  <a:pt x="310" y="336"/>
                </a:lnTo>
                <a:lnTo>
                  <a:pt x="310" y="343"/>
                </a:lnTo>
                <a:lnTo>
                  <a:pt x="311" y="345"/>
                </a:lnTo>
                <a:lnTo>
                  <a:pt x="311" y="341"/>
                </a:lnTo>
                <a:lnTo>
                  <a:pt x="311" y="345"/>
                </a:lnTo>
                <a:lnTo>
                  <a:pt x="312" y="347"/>
                </a:lnTo>
                <a:lnTo>
                  <a:pt x="312" y="345"/>
                </a:lnTo>
                <a:lnTo>
                  <a:pt x="312" y="341"/>
                </a:lnTo>
                <a:lnTo>
                  <a:pt x="312" y="344"/>
                </a:lnTo>
                <a:lnTo>
                  <a:pt x="312" y="346"/>
                </a:lnTo>
                <a:lnTo>
                  <a:pt x="313" y="344"/>
                </a:lnTo>
                <a:lnTo>
                  <a:pt x="313" y="344"/>
                </a:lnTo>
                <a:lnTo>
                  <a:pt x="313" y="349"/>
                </a:lnTo>
                <a:lnTo>
                  <a:pt x="313" y="339"/>
                </a:lnTo>
                <a:lnTo>
                  <a:pt x="313" y="334"/>
                </a:lnTo>
                <a:lnTo>
                  <a:pt x="314" y="319"/>
                </a:lnTo>
                <a:lnTo>
                  <a:pt x="314" y="316"/>
                </a:lnTo>
                <a:lnTo>
                  <a:pt x="314" y="282"/>
                </a:lnTo>
                <a:lnTo>
                  <a:pt x="314" y="260"/>
                </a:lnTo>
                <a:lnTo>
                  <a:pt x="315" y="231"/>
                </a:lnTo>
                <a:lnTo>
                  <a:pt x="315" y="204"/>
                </a:lnTo>
                <a:lnTo>
                  <a:pt x="315" y="141"/>
                </a:lnTo>
                <a:lnTo>
                  <a:pt x="315" y="110"/>
                </a:lnTo>
                <a:lnTo>
                  <a:pt x="316" y="106"/>
                </a:lnTo>
                <a:lnTo>
                  <a:pt x="316" y="85"/>
                </a:lnTo>
                <a:lnTo>
                  <a:pt x="316" y="73"/>
                </a:lnTo>
                <a:lnTo>
                  <a:pt x="316" y="87"/>
                </a:lnTo>
                <a:lnTo>
                  <a:pt x="316" y="99"/>
                </a:lnTo>
                <a:lnTo>
                  <a:pt x="317" y="100"/>
                </a:lnTo>
                <a:lnTo>
                  <a:pt x="317" y="100"/>
                </a:lnTo>
                <a:lnTo>
                  <a:pt x="317" y="94"/>
                </a:lnTo>
                <a:lnTo>
                  <a:pt x="318" y="83"/>
                </a:lnTo>
                <a:lnTo>
                  <a:pt x="318" y="88"/>
                </a:lnTo>
                <a:lnTo>
                  <a:pt x="318" y="85"/>
                </a:lnTo>
                <a:lnTo>
                  <a:pt x="318" y="93"/>
                </a:lnTo>
                <a:lnTo>
                  <a:pt x="319" y="104"/>
                </a:lnTo>
                <a:lnTo>
                  <a:pt x="319" y="100"/>
                </a:lnTo>
                <a:lnTo>
                  <a:pt x="319" y="110"/>
                </a:lnTo>
                <a:lnTo>
                  <a:pt x="319" y="117"/>
                </a:lnTo>
                <a:lnTo>
                  <a:pt x="319" y="116"/>
                </a:lnTo>
                <a:lnTo>
                  <a:pt x="320" y="113"/>
                </a:lnTo>
                <a:lnTo>
                  <a:pt x="320" y="105"/>
                </a:lnTo>
                <a:lnTo>
                  <a:pt x="320" y="108"/>
                </a:lnTo>
                <a:lnTo>
                  <a:pt x="320" y="106"/>
                </a:lnTo>
                <a:lnTo>
                  <a:pt x="320" y="110"/>
                </a:lnTo>
                <a:lnTo>
                  <a:pt x="321" y="106"/>
                </a:lnTo>
                <a:lnTo>
                  <a:pt x="321" y="128"/>
                </a:lnTo>
                <a:lnTo>
                  <a:pt x="321" y="152"/>
                </a:lnTo>
                <a:lnTo>
                  <a:pt x="321" y="156"/>
                </a:lnTo>
                <a:lnTo>
                  <a:pt x="322" y="166"/>
                </a:lnTo>
                <a:lnTo>
                  <a:pt x="322" y="174"/>
                </a:lnTo>
                <a:lnTo>
                  <a:pt x="322" y="189"/>
                </a:lnTo>
                <a:lnTo>
                  <a:pt x="322" y="251"/>
                </a:lnTo>
                <a:lnTo>
                  <a:pt x="323" y="250"/>
                </a:lnTo>
                <a:lnTo>
                  <a:pt x="323" y="266"/>
                </a:lnTo>
                <a:lnTo>
                  <a:pt x="323" y="274"/>
                </a:lnTo>
                <a:lnTo>
                  <a:pt x="324" y="301"/>
                </a:lnTo>
                <a:lnTo>
                  <a:pt x="324" y="312"/>
                </a:lnTo>
                <a:lnTo>
                  <a:pt x="324" y="314"/>
                </a:lnTo>
                <a:lnTo>
                  <a:pt x="324" y="315"/>
                </a:lnTo>
                <a:lnTo>
                  <a:pt x="325" y="319"/>
                </a:lnTo>
                <a:lnTo>
                  <a:pt x="325" y="325"/>
                </a:lnTo>
                <a:lnTo>
                  <a:pt x="325" y="327"/>
                </a:lnTo>
                <a:lnTo>
                  <a:pt x="325" y="324"/>
                </a:lnTo>
                <a:lnTo>
                  <a:pt x="326" y="322"/>
                </a:lnTo>
                <a:lnTo>
                  <a:pt x="326" y="328"/>
                </a:lnTo>
                <a:lnTo>
                  <a:pt x="326" y="321"/>
                </a:lnTo>
                <a:lnTo>
                  <a:pt x="326" y="321"/>
                </a:lnTo>
                <a:lnTo>
                  <a:pt x="326" y="323"/>
                </a:lnTo>
                <a:lnTo>
                  <a:pt x="327" y="325"/>
                </a:lnTo>
                <a:lnTo>
                  <a:pt x="327" y="327"/>
                </a:lnTo>
                <a:lnTo>
                  <a:pt x="327" y="334"/>
                </a:lnTo>
                <a:lnTo>
                  <a:pt x="327" y="334"/>
                </a:lnTo>
                <a:lnTo>
                  <a:pt x="327" y="339"/>
                </a:lnTo>
                <a:lnTo>
                  <a:pt x="328" y="334"/>
                </a:lnTo>
                <a:lnTo>
                  <a:pt x="328" y="337"/>
                </a:lnTo>
                <a:lnTo>
                  <a:pt x="328" y="341"/>
                </a:lnTo>
                <a:lnTo>
                  <a:pt x="328" y="343"/>
                </a:lnTo>
                <a:lnTo>
                  <a:pt x="329" y="339"/>
                </a:lnTo>
                <a:lnTo>
                  <a:pt x="329" y="339"/>
                </a:lnTo>
                <a:lnTo>
                  <a:pt x="329" y="346"/>
                </a:lnTo>
                <a:lnTo>
                  <a:pt x="330" y="345"/>
                </a:lnTo>
                <a:lnTo>
                  <a:pt x="330" y="344"/>
                </a:lnTo>
                <a:lnTo>
                  <a:pt x="330" y="347"/>
                </a:lnTo>
                <a:lnTo>
                  <a:pt x="330" y="341"/>
                </a:lnTo>
                <a:lnTo>
                  <a:pt x="330" y="344"/>
                </a:lnTo>
                <a:lnTo>
                  <a:pt x="331" y="346"/>
                </a:lnTo>
                <a:lnTo>
                  <a:pt x="331" y="344"/>
                </a:lnTo>
                <a:lnTo>
                  <a:pt x="331" y="342"/>
                </a:lnTo>
                <a:lnTo>
                  <a:pt x="332" y="338"/>
                </a:lnTo>
                <a:lnTo>
                  <a:pt x="332" y="334"/>
                </a:lnTo>
                <a:lnTo>
                  <a:pt x="332" y="337"/>
                </a:lnTo>
                <a:lnTo>
                  <a:pt x="332" y="336"/>
                </a:lnTo>
                <a:lnTo>
                  <a:pt x="332" y="329"/>
                </a:lnTo>
                <a:lnTo>
                  <a:pt x="333" y="329"/>
                </a:lnTo>
                <a:lnTo>
                  <a:pt x="333" y="329"/>
                </a:lnTo>
                <a:lnTo>
                  <a:pt x="333" y="330"/>
                </a:lnTo>
                <a:lnTo>
                  <a:pt x="333" y="330"/>
                </a:lnTo>
                <a:lnTo>
                  <a:pt x="334" y="328"/>
                </a:lnTo>
                <a:lnTo>
                  <a:pt x="334" y="316"/>
                </a:lnTo>
                <a:lnTo>
                  <a:pt x="334" y="307"/>
                </a:lnTo>
                <a:lnTo>
                  <a:pt x="334" y="299"/>
                </a:lnTo>
                <a:lnTo>
                  <a:pt x="335" y="272"/>
                </a:lnTo>
                <a:lnTo>
                  <a:pt x="335" y="249"/>
                </a:lnTo>
                <a:lnTo>
                  <a:pt x="335" y="223"/>
                </a:lnTo>
                <a:lnTo>
                  <a:pt x="336" y="174"/>
                </a:lnTo>
                <a:lnTo>
                  <a:pt x="336" y="129"/>
                </a:lnTo>
                <a:lnTo>
                  <a:pt x="336" y="120"/>
                </a:lnTo>
                <a:lnTo>
                  <a:pt x="336" y="116"/>
                </a:lnTo>
                <a:lnTo>
                  <a:pt x="337" y="65"/>
                </a:lnTo>
                <a:lnTo>
                  <a:pt x="337" y="80"/>
                </a:lnTo>
                <a:lnTo>
                  <a:pt x="337" y="95"/>
                </a:lnTo>
                <a:lnTo>
                  <a:pt x="337" y="83"/>
                </a:lnTo>
                <a:lnTo>
                  <a:pt x="338" y="65"/>
                </a:lnTo>
                <a:lnTo>
                  <a:pt x="338" y="72"/>
                </a:lnTo>
                <a:lnTo>
                  <a:pt x="338" y="92"/>
                </a:lnTo>
                <a:lnTo>
                  <a:pt x="338" y="83"/>
                </a:lnTo>
                <a:lnTo>
                  <a:pt x="338" y="82"/>
                </a:lnTo>
                <a:lnTo>
                  <a:pt x="339" y="99"/>
                </a:lnTo>
                <a:lnTo>
                  <a:pt x="339" y="95"/>
                </a:lnTo>
                <a:lnTo>
                  <a:pt x="339" y="95"/>
                </a:lnTo>
                <a:lnTo>
                  <a:pt x="339" y="99"/>
                </a:lnTo>
                <a:lnTo>
                  <a:pt x="340" y="93"/>
                </a:lnTo>
                <a:lnTo>
                  <a:pt x="340" y="79"/>
                </a:lnTo>
                <a:lnTo>
                  <a:pt x="340" y="80"/>
                </a:lnTo>
                <a:lnTo>
                  <a:pt x="340" y="77"/>
                </a:lnTo>
                <a:lnTo>
                  <a:pt x="340" y="91"/>
                </a:lnTo>
                <a:lnTo>
                  <a:pt x="341" y="104"/>
                </a:lnTo>
                <a:lnTo>
                  <a:pt x="341" y="108"/>
                </a:lnTo>
                <a:lnTo>
                  <a:pt x="341" y="126"/>
                </a:lnTo>
                <a:lnTo>
                  <a:pt x="342" y="132"/>
                </a:lnTo>
                <a:lnTo>
                  <a:pt x="342" y="159"/>
                </a:lnTo>
                <a:lnTo>
                  <a:pt x="342" y="165"/>
                </a:lnTo>
                <a:lnTo>
                  <a:pt x="342" y="210"/>
                </a:lnTo>
                <a:lnTo>
                  <a:pt x="343" y="223"/>
                </a:lnTo>
                <a:lnTo>
                  <a:pt x="343" y="236"/>
                </a:lnTo>
                <a:lnTo>
                  <a:pt x="343" y="267"/>
                </a:lnTo>
                <a:lnTo>
                  <a:pt x="343" y="271"/>
                </a:lnTo>
                <a:lnTo>
                  <a:pt x="343" y="274"/>
                </a:lnTo>
                <a:lnTo>
                  <a:pt x="344" y="289"/>
                </a:lnTo>
                <a:lnTo>
                  <a:pt x="344" y="293"/>
                </a:lnTo>
                <a:lnTo>
                  <a:pt x="344" y="313"/>
                </a:lnTo>
                <a:lnTo>
                  <a:pt x="345" y="313"/>
                </a:lnTo>
                <a:lnTo>
                  <a:pt x="345" y="301"/>
                </a:lnTo>
                <a:lnTo>
                  <a:pt x="345" y="300"/>
                </a:lnTo>
                <a:lnTo>
                  <a:pt x="345" y="296"/>
                </a:lnTo>
                <a:lnTo>
                  <a:pt x="346" y="316"/>
                </a:lnTo>
                <a:lnTo>
                  <a:pt x="346" y="340"/>
                </a:lnTo>
                <a:lnTo>
                  <a:pt x="346" y="343"/>
                </a:lnTo>
                <a:lnTo>
                  <a:pt x="347" y="342"/>
                </a:lnTo>
                <a:lnTo>
                  <a:pt x="347" y="341"/>
                </a:lnTo>
                <a:lnTo>
                  <a:pt x="347" y="342"/>
                </a:lnTo>
                <a:lnTo>
                  <a:pt x="347" y="339"/>
                </a:lnTo>
                <a:lnTo>
                  <a:pt x="347" y="338"/>
                </a:lnTo>
                <a:lnTo>
                  <a:pt x="348" y="334"/>
                </a:lnTo>
                <a:lnTo>
                  <a:pt x="348" y="341"/>
                </a:lnTo>
                <a:lnTo>
                  <a:pt x="348" y="334"/>
                </a:lnTo>
                <a:lnTo>
                  <a:pt x="348" y="333"/>
                </a:lnTo>
                <a:lnTo>
                  <a:pt x="348" y="327"/>
                </a:lnTo>
                <a:lnTo>
                  <a:pt x="349" y="330"/>
                </a:lnTo>
                <a:lnTo>
                  <a:pt x="349" y="329"/>
                </a:lnTo>
                <a:lnTo>
                  <a:pt x="349" y="339"/>
                </a:lnTo>
                <a:lnTo>
                  <a:pt x="349" y="344"/>
                </a:lnTo>
                <a:lnTo>
                  <a:pt x="349" y="349"/>
                </a:lnTo>
                <a:lnTo>
                  <a:pt x="350" y="347"/>
                </a:lnTo>
                <a:lnTo>
                  <a:pt x="350" y="347"/>
                </a:lnTo>
                <a:lnTo>
                  <a:pt x="350" y="355"/>
                </a:lnTo>
                <a:lnTo>
                  <a:pt x="350" y="352"/>
                </a:lnTo>
                <a:lnTo>
                  <a:pt x="351" y="346"/>
                </a:lnTo>
                <a:lnTo>
                  <a:pt x="351" y="346"/>
                </a:lnTo>
                <a:lnTo>
                  <a:pt x="351" y="347"/>
                </a:lnTo>
                <a:lnTo>
                  <a:pt x="351" y="346"/>
                </a:lnTo>
                <a:lnTo>
                  <a:pt x="352" y="360"/>
                </a:lnTo>
                <a:lnTo>
                  <a:pt x="352" y="358"/>
                </a:lnTo>
                <a:lnTo>
                  <a:pt x="352" y="354"/>
                </a:lnTo>
                <a:lnTo>
                  <a:pt x="353" y="348"/>
                </a:lnTo>
                <a:lnTo>
                  <a:pt x="353" y="359"/>
                </a:lnTo>
                <a:lnTo>
                  <a:pt x="353" y="345"/>
                </a:lnTo>
                <a:lnTo>
                  <a:pt x="353" y="348"/>
                </a:lnTo>
                <a:lnTo>
                  <a:pt x="353" y="346"/>
                </a:lnTo>
                <a:lnTo>
                  <a:pt x="354" y="363"/>
                </a:lnTo>
                <a:lnTo>
                  <a:pt x="354" y="361"/>
                </a:lnTo>
                <a:lnTo>
                  <a:pt x="354" y="351"/>
                </a:lnTo>
                <a:lnTo>
                  <a:pt x="354" y="352"/>
                </a:lnTo>
                <a:lnTo>
                  <a:pt x="354" y="352"/>
                </a:lnTo>
                <a:lnTo>
                  <a:pt x="355" y="350"/>
                </a:lnTo>
                <a:lnTo>
                  <a:pt x="355" y="353"/>
                </a:lnTo>
                <a:lnTo>
                  <a:pt x="355" y="351"/>
                </a:lnTo>
                <a:lnTo>
                  <a:pt x="355" y="358"/>
                </a:lnTo>
                <a:lnTo>
                  <a:pt x="355" y="356"/>
                </a:lnTo>
                <a:lnTo>
                  <a:pt x="356" y="351"/>
                </a:lnTo>
                <a:lnTo>
                  <a:pt x="356" y="348"/>
                </a:lnTo>
                <a:lnTo>
                  <a:pt x="356" y="345"/>
                </a:lnTo>
                <a:lnTo>
                  <a:pt x="356" y="335"/>
                </a:lnTo>
                <a:lnTo>
                  <a:pt x="357" y="334"/>
                </a:lnTo>
                <a:lnTo>
                  <a:pt x="357" y="334"/>
                </a:lnTo>
                <a:lnTo>
                  <a:pt x="357" y="343"/>
                </a:lnTo>
                <a:lnTo>
                  <a:pt x="357" y="340"/>
                </a:lnTo>
                <a:lnTo>
                  <a:pt x="358" y="335"/>
                </a:lnTo>
                <a:lnTo>
                  <a:pt x="358" y="325"/>
                </a:lnTo>
                <a:lnTo>
                  <a:pt x="358" y="319"/>
                </a:lnTo>
                <a:lnTo>
                  <a:pt x="359" y="331"/>
                </a:lnTo>
                <a:lnTo>
                  <a:pt x="359" y="334"/>
                </a:lnTo>
                <a:lnTo>
                  <a:pt x="359" y="335"/>
                </a:lnTo>
                <a:lnTo>
                  <a:pt x="359" y="335"/>
                </a:lnTo>
                <a:lnTo>
                  <a:pt x="359" y="337"/>
                </a:lnTo>
                <a:lnTo>
                  <a:pt x="360" y="333"/>
                </a:lnTo>
                <a:lnTo>
                  <a:pt x="360" y="328"/>
                </a:lnTo>
                <a:lnTo>
                  <a:pt x="360" y="318"/>
                </a:lnTo>
                <a:lnTo>
                  <a:pt x="360" y="330"/>
                </a:lnTo>
                <a:lnTo>
                  <a:pt x="361" y="328"/>
                </a:lnTo>
                <a:lnTo>
                  <a:pt x="361" y="332"/>
                </a:lnTo>
                <a:lnTo>
                  <a:pt x="361" y="321"/>
                </a:lnTo>
                <a:lnTo>
                  <a:pt x="361" y="328"/>
                </a:lnTo>
                <a:lnTo>
                  <a:pt x="362" y="337"/>
                </a:lnTo>
                <a:lnTo>
                  <a:pt x="362" y="335"/>
                </a:lnTo>
                <a:lnTo>
                  <a:pt x="362" y="337"/>
                </a:lnTo>
                <a:lnTo>
                  <a:pt x="362" y="338"/>
                </a:lnTo>
                <a:lnTo>
                  <a:pt x="362" y="340"/>
                </a:lnTo>
                <a:lnTo>
                  <a:pt x="363" y="337"/>
                </a:lnTo>
                <a:lnTo>
                  <a:pt x="363" y="347"/>
                </a:lnTo>
                <a:lnTo>
                  <a:pt x="363" y="350"/>
                </a:lnTo>
                <a:lnTo>
                  <a:pt x="363" y="348"/>
                </a:lnTo>
                <a:lnTo>
                  <a:pt x="364" y="345"/>
                </a:lnTo>
                <a:lnTo>
                  <a:pt x="364" y="339"/>
                </a:lnTo>
                <a:lnTo>
                  <a:pt x="364" y="344"/>
                </a:lnTo>
                <a:lnTo>
                  <a:pt x="365" y="343"/>
                </a:lnTo>
                <a:lnTo>
                  <a:pt x="365" y="343"/>
                </a:lnTo>
                <a:lnTo>
                  <a:pt x="365" y="342"/>
                </a:lnTo>
                <a:lnTo>
                  <a:pt x="365" y="339"/>
                </a:lnTo>
                <a:lnTo>
                  <a:pt x="365" y="342"/>
                </a:lnTo>
                <a:lnTo>
                  <a:pt x="366" y="346"/>
                </a:lnTo>
                <a:lnTo>
                  <a:pt x="366" y="346"/>
                </a:lnTo>
                <a:lnTo>
                  <a:pt x="366" y="349"/>
                </a:lnTo>
                <a:lnTo>
                  <a:pt x="366" y="353"/>
                </a:lnTo>
                <a:lnTo>
                  <a:pt x="367" y="361"/>
                </a:lnTo>
                <a:lnTo>
                  <a:pt x="367" y="362"/>
                </a:lnTo>
                <a:lnTo>
                  <a:pt x="367" y="370"/>
                </a:lnTo>
                <a:lnTo>
                  <a:pt x="367" y="371"/>
                </a:lnTo>
                <a:lnTo>
                  <a:pt x="367" y="363"/>
                </a:lnTo>
                <a:lnTo>
                  <a:pt x="368" y="364"/>
                </a:lnTo>
                <a:lnTo>
                  <a:pt x="368" y="368"/>
                </a:lnTo>
                <a:lnTo>
                  <a:pt x="368" y="362"/>
                </a:lnTo>
                <a:lnTo>
                  <a:pt x="368" y="367"/>
                </a:lnTo>
                <a:lnTo>
                  <a:pt x="368" y="363"/>
                </a:lnTo>
                <a:lnTo>
                  <a:pt x="369" y="363"/>
                </a:lnTo>
                <a:lnTo>
                  <a:pt x="369" y="366"/>
                </a:lnTo>
                <a:lnTo>
                  <a:pt x="369" y="378"/>
                </a:lnTo>
                <a:lnTo>
                  <a:pt x="369" y="383"/>
                </a:lnTo>
                <a:lnTo>
                  <a:pt x="369" y="369"/>
                </a:lnTo>
                <a:lnTo>
                  <a:pt x="370" y="369"/>
                </a:lnTo>
                <a:lnTo>
                  <a:pt x="370" y="365"/>
                </a:lnTo>
                <a:lnTo>
                  <a:pt x="370" y="363"/>
                </a:lnTo>
                <a:lnTo>
                  <a:pt x="371" y="367"/>
                </a:lnTo>
                <a:lnTo>
                  <a:pt x="371" y="362"/>
                </a:lnTo>
                <a:lnTo>
                  <a:pt x="371" y="360"/>
                </a:lnTo>
                <a:lnTo>
                  <a:pt x="371" y="364"/>
                </a:lnTo>
                <a:lnTo>
                  <a:pt x="372" y="368"/>
                </a:lnTo>
                <a:lnTo>
                  <a:pt x="372" y="362"/>
                </a:lnTo>
                <a:lnTo>
                  <a:pt x="372" y="371"/>
                </a:lnTo>
                <a:lnTo>
                  <a:pt x="372" y="367"/>
                </a:lnTo>
                <a:lnTo>
                  <a:pt x="373" y="366"/>
                </a:lnTo>
                <a:lnTo>
                  <a:pt x="373" y="357"/>
                </a:lnTo>
                <a:lnTo>
                  <a:pt x="373" y="374"/>
                </a:lnTo>
                <a:lnTo>
                  <a:pt x="373" y="370"/>
                </a:lnTo>
                <a:lnTo>
                  <a:pt x="374" y="358"/>
                </a:lnTo>
                <a:lnTo>
                  <a:pt x="374" y="359"/>
                </a:lnTo>
                <a:lnTo>
                  <a:pt x="374" y="359"/>
                </a:lnTo>
                <a:lnTo>
                  <a:pt x="374" y="354"/>
                </a:lnTo>
                <a:lnTo>
                  <a:pt x="375" y="372"/>
                </a:lnTo>
                <a:lnTo>
                  <a:pt x="375" y="378"/>
                </a:lnTo>
                <a:lnTo>
                  <a:pt x="375" y="364"/>
                </a:lnTo>
                <a:lnTo>
                  <a:pt x="375" y="362"/>
                </a:lnTo>
                <a:lnTo>
                  <a:pt x="375" y="359"/>
                </a:lnTo>
                <a:lnTo>
                  <a:pt x="376" y="361"/>
                </a:lnTo>
                <a:lnTo>
                  <a:pt x="376" y="356"/>
                </a:lnTo>
                <a:lnTo>
                  <a:pt x="376" y="357"/>
                </a:lnTo>
                <a:lnTo>
                  <a:pt x="377" y="358"/>
                </a:lnTo>
                <a:lnTo>
                  <a:pt x="377" y="364"/>
                </a:lnTo>
                <a:lnTo>
                  <a:pt x="377" y="361"/>
                </a:lnTo>
                <a:lnTo>
                  <a:pt x="377" y="361"/>
                </a:lnTo>
                <a:lnTo>
                  <a:pt x="378" y="367"/>
                </a:lnTo>
                <a:lnTo>
                  <a:pt x="378" y="368"/>
                </a:lnTo>
                <a:lnTo>
                  <a:pt x="378" y="358"/>
                </a:lnTo>
                <a:lnTo>
                  <a:pt x="378" y="358"/>
                </a:lnTo>
                <a:lnTo>
                  <a:pt x="378" y="360"/>
                </a:lnTo>
                <a:lnTo>
                  <a:pt x="379" y="366"/>
                </a:lnTo>
                <a:lnTo>
                  <a:pt x="379" y="370"/>
                </a:lnTo>
                <a:lnTo>
                  <a:pt x="379" y="371"/>
                </a:lnTo>
                <a:lnTo>
                  <a:pt x="379" y="356"/>
                </a:lnTo>
                <a:lnTo>
                  <a:pt x="380" y="346"/>
                </a:lnTo>
                <a:lnTo>
                  <a:pt x="380" y="345"/>
                </a:lnTo>
                <a:lnTo>
                  <a:pt x="380" y="344"/>
                </a:lnTo>
                <a:lnTo>
                  <a:pt x="380" y="342"/>
                </a:lnTo>
                <a:lnTo>
                  <a:pt x="381" y="342"/>
                </a:lnTo>
                <a:lnTo>
                  <a:pt x="381" y="341"/>
                </a:lnTo>
                <a:lnTo>
                  <a:pt x="381" y="343"/>
                </a:lnTo>
                <a:lnTo>
                  <a:pt x="381" y="343"/>
                </a:lnTo>
                <a:lnTo>
                  <a:pt x="381" y="345"/>
                </a:lnTo>
                <a:lnTo>
                  <a:pt x="382" y="348"/>
                </a:lnTo>
                <a:lnTo>
                  <a:pt x="382" y="346"/>
                </a:lnTo>
                <a:lnTo>
                  <a:pt x="382" y="346"/>
                </a:lnTo>
                <a:lnTo>
                  <a:pt x="383" y="344"/>
                </a:lnTo>
                <a:lnTo>
                  <a:pt x="383" y="353"/>
                </a:lnTo>
                <a:lnTo>
                  <a:pt x="383" y="348"/>
                </a:lnTo>
                <a:lnTo>
                  <a:pt x="383" y="344"/>
                </a:lnTo>
                <a:lnTo>
                  <a:pt x="383" y="344"/>
                </a:lnTo>
                <a:lnTo>
                  <a:pt x="384" y="345"/>
                </a:lnTo>
                <a:lnTo>
                  <a:pt x="384" y="342"/>
                </a:lnTo>
                <a:lnTo>
                  <a:pt x="384" y="355"/>
                </a:lnTo>
                <a:lnTo>
                  <a:pt x="384" y="352"/>
                </a:lnTo>
                <a:lnTo>
                  <a:pt x="384" y="354"/>
                </a:lnTo>
                <a:lnTo>
                  <a:pt x="385" y="356"/>
                </a:lnTo>
                <a:lnTo>
                  <a:pt x="385" y="355"/>
                </a:lnTo>
                <a:lnTo>
                  <a:pt x="385" y="353"/>
                </a:lnTo>
                <a:lnTo>
                  <a:pt x="385" y="355"/>
                </a:lnTo>
                <a:lnTo>
                  <a:pt x="386" y="353"/>
                </a:lnTo>
                <a:lnTo>
                  <a:pt x="386" y="353"/>
                </a:lnTo>
                <a:lnTo>
                  <a:pt x="386" y="352"/>
                </a:lnTo>
                <a:lnTo>
                  <a:pt x="386" y="352"/>
                </a:lnTo>
                <a:lnTo>
                  <a:pt x="386" y="355"/>
                </a:lnTo>
                <a:lnTo>
                  <a:pt x="387" y="357"/>
                </a:lnTo>
                <a:lnTo>
                  <a:pt x="387" y="356"/>
                </a:lnTo>
                <a:lnTo>
                  <a:pt x="387" y="361"/>
                </a:lnTo>
                <a:lnTo>
                  <a:pt x="387" y="360"/>
                </a:lnTo>
                <a:lnTo>
                  <a:pt x="387" y="357"/>
                </a:lnTo>
                <a:lnTo>
                  <a:pt x="388" y="357"/>
                </a:lnTo>
                <a:lnTo>
                  <a:pt x="388" y="357"/>
                </a:lnTo>
                <a:lnTo>
                  <a:pt x="388" y="359"/>
                </a:lnTo>
                <a:lnTo>
                  <a:pt x="389" y="354"/>
                </a:lnTo>
                <a:lnTo>
                  <a:pt x="389" y="359"/>
                </a:lnTo>
                <a:lnTo>
                  <a:pt x="389" y="358"/>
                </a:lnTo>
                <a:lnTo>
                  <a:pt x="389" y="364"/>
                </a:lnTo>
                <a:lnTo>
                  <a:pt x="389" y="364"/>
                </a:lnTo>
                <a:lnTo>
                  <a:pt x="390" y="364"/>
                </a:lnTo>
                <a:lnTo>
                  <a:pt x="390" y="358"/>
                </a:lnTo>
                <a:lnTo>
                  <a:pt x="390" y="359"/>
                </a:lnTo>
                <a:lnTo>
                  <a:pt x="390" y="366"/>
                </a:lnTo>
                <a:lnTo>
                  <a:pt x="391" y="362"/>
                </a:lnTo>
                <a:lnTo>
                  <a:pt x="391" y="373"/>
                </a:lnTo>
                <a:lnTo>
                  <a:pt x="391" y="373"/>
                </a:lnTo>
                <a:lnTo>
                  <a:pt x="391" y="369"/>
                </a:lnTo>
                <a:lnTo>
                  <a:pt x="392" y="370"/>
                </a:lnTo>
                <a:lnTo>
                  <a:pt x="392" y="363"/>
                </a:lnTo>
                <a:lnTo>
                  <a:pt x="392" y="360"/>
                </a:lnTo>
                <a:lnTo>
                  <a:pt x="392" y="357"/>
                </a:lnTo>
                <a:lnTo>
                  <a:pt x="393" y="354"/>
                </a:lnTo>
                <a:lnTo>
                  <a:pt x="393" y="358"/>
                </a:lnTo>
                <a:lnTo>
                  <a:pt x="393" y="359"/>
                </a:lnTo>
                <a:lnTo>
                  <a:pt x="393" y="361"/>
                </a:lnTo>
                <a:lnTo>
                  <a:pt x="393" y="359"/>
                </a:lnTo>
                <a:lnTo>
                  <a:pt x="394" y="352"/>
                </a:lnTo>
                <a:lnTo>
                  <a:pt x="394" y="351"/>
                </a:lnTo>
                <a:lnTo>
                  <a:pt x="394" y="349"/>
                </a:lnTo>
                <a:lnTo>
                  <a:pt x="395" y="345"/>
                </a:lnTo>
                <a:lnTo>
                  <a:pt x="395" y="341"/>
                </a:lnTo>
                <a:lnTo>
                  <a:pt x="395" y="341"/>
                </a:lnTo>
                <a:lnTo>
                  <a:pt x="395" y="330"/>
                </a:lnTo>
                <a:lnTo>
                  <a:pt x="396" y="327"/>
                </a:lnTo>
                <a:lnTo>
                  <a:pt x="396" y="317"/>
                </a:lnTo>
                <a:lnTo>
                  <a:pt x="396" y="312"/>
                </a:lnTo>
                <a:lnTo>
                  <a:pt x="396" y="305"/>
                </a:lnTo>
                <a:lnTo>
                  <a:pt x="397" y="275"/>
                </a:lnTo>
                <a:lnTo>
                  <a:pt x="397" y="245"/>
                </a:lnTo>
                <a:lnTo>
                  <a:pt x="397" y="171"/>
                </a:lnTo>
                <a:lnTo>
                  <a:pt x="397" y="119"/>
                </a:lnTo>
                <a:lnTo>
                  <a:pt x="398" y="96"/>
                </a:lnTo>
                <a:lnTo>
                  <a:pt x="398" y="93"/>
                </a:lnTo>
                <a:lnTo>
                  <a:pt x="398" y="82"/>
                </a:lnTo>
                <a:lnTo>
                  <a:pt x="398" y="58"/>
                </a:lnTo>
                <a:lnTo>
                  <a:pt x="399" y="88"/>
                </a:lnTo>
                <a:lnTo>
                  <a:pt x="399" y="98"/>
                </a:lnTo>
                <a:lnTo>
                  <a:pt x="399" y="90"/>
                </a:lnTo>
                <a:lnTo>
                  <a:pt x="399" y="95"/>
                </a:lnTo>
                <a:lnTo>
                  <a:pt x="400" y="96"/>
                </a:lnTo>
                <a:lnTo>
                  <a:pt x="400" y="92"/>
                </a:lnTo>
                <a:lnTo>
                  <a:pt x="400" y="100"/>
                </a:lnTo>
                <a:lnTo>
                  <a:pt x="400" y="92"/>
                </a:lnTo>
                <a:lnTo>
                  <a:pt x="401" y="112"/>
                </a:lnTo>
                <a:lnTo>
                  <a:pt x="401" y="109"/>
                </a:lnTo>
                <a:lnTo>
                  <a:pt x="401" y="112"/>
                </a:lnTo>
                <a:lnTo>
                  <a:pt x="401" y="120"/>
                </a:lnTo>
                <a:lnTo>
                  <a:pt x="402" y="117"/>
                </a:lnTo>
                <a:lnTo>
                  <a:pt x="402" y="109"/>
                </a:lnTo>
                <a:lnTo>
                  <a:pt x="402" y="113"/>
                </a:lnTo>
                <a:lnTo>
                  <a:pt x="402" y="113"/>
                </a:lnTo>
                <a:lnTo>
                  <a:pt x="402" y="130"/>
                </a:lnTo>
                <a:lnTo>
                  <a:pt x="403" y="128"/>
                </a:lnTo>
                <a:lnTo>
                  <a:pt x="403" y="121"/>
                </a:lnTo>
                <a:lnTo>
                  <a:pt x="403" y="123"/>
                </a:lnTo>
                <a:lnTo>
                  <a:pt x="403" y="129"/>
                </a:lnTo>
                <a:lnTo>
                  <a:pt x="403" y="130"/>
                </a:lnTo>
                <a:lnTo>
                  <a:pt x="404" y="137"/>
                </a:lnTo>
                <a:lnTo>
                  <a:pt x="404" y="172"/>
                </a:lnTo>
                <a:lnTo>
                  <a:pt x="404" y="177"/>
                </a:lnTo>
                <a:lnTo>
                  <a:pt x="404" y="204"/>
                </a:lnTo>
                <a:lnTo>
                  <a:pt x="405" y="243"/>
                </a:lnTo>
                <a:lnTo>
                  <a:pt x="405" y="250"/>
                </a:lnTo>
                <a:lnTo>
                  <a:pt x="405" y="263"/>
                </a:lnTo>
                <a:lnTo>
                  <a:pt x="405" y="282"/>
                </a:lnTo>
                <a:lnTo>
                  <a:pt x="406" y="291"/>
                </a:lnTo>
                <a:lnTo>
                  <a:pt x="406" y="301"/>
                </a:lnTo>
                <a:lnTo>
                  <a:pt x="406" y="307"/>
                </a:lnTo>
                <a:lnTo>
                  <a:pt x="407" y="318"/>
                </a:lnTo>
                <a:lnTo>
                  <a:pt x="407" y="321"/>
                </a:lnTo>
                <a:lnTo>
                  <a:pt x="407" y="322"/>
                </a:lnTo>
                <a:lnTo>
                  <a:pt x="407" y="323"/>
                </a:lnTo>
                <a:lnTo>
                  <a:pt x="407" y="325"/>
                </a:lnTo>
                <a:lnTo>
                  <a:pt x="408" y="322"/>
                </a:lnTo>
                <a:lnTo>
                  <a:pt x="408" y="319"/>
                </a:lnTo>
                <a:lnTo>
                  <a:pt x="408" y="323"/>
                </a:lnTo>
                <a:lnTo>
                  <a:pt x="408" y="321"/>
                </a:lnTo>
                <a:lnTo>
                  <a:pt x="409" y="318"/>
                </a:lnTo>
                <a:lnTo>
                  <a:pt x="409" y="324"/>
                </a:lnTo>
                <a:lnTo>
                  <a:pt x="409" y="322"/>
                </a:lnTo>
                <a:lnTo>
                  <a:pt x="409" y="317"/>
                </a:lnTo>
                <a:lnTo>
                  <a:pt x="409" y="320"/>
                </a:lnTo>
                <a:lnTo>
                  <a:pt x="410" y="323"/>
                </a:lnTo>
                <a:lnTo>
                  <a:pt x="410" y="328"/>
                </a:lnTo>
                <a:lnTo>
                  <a:pt x="410" y="318"/>
                </a:lnTo>
                <a:lnTo>
                  <a:pt x="410" y="321"/>
                </a:lnTo>
                <a:lnTo>
                  <a:pt x="411" y="322"/>
                </a:lnTo>
                <a:lnTo>
                  <a:pt x="411" y="324"/>
                </a:lnTo>
                <a:lnTo>
                  <a:pt x="411" y="330"/>
                </a:lnTo>
                <a:lnTo>
                  <a:pt x="411" y="337"/>
                </a:lnTo>
                <a:lnTo>
                  <a:pt x="412" y="340"/>
                </a:lnTo>
                <a:lnTo>
                  <a:pt x="412" y="338"/>
                </a:lnTo>
                <a:lnTo>
                  <a:pt x="412" y="348"/>
                </a:lnTo>
                <a:lnTo>
                  <a:pt x="412" y="345"/>
                </a:lnTo>
                <a:lnTo>
                  <a:pt x="413" y="342"/>
                </a:lnTo>
                <a:lnTo>
                  <a:pt x="413" y="350"/>
                </a:lnTo>
                <a:lnTo>
                  <a:pt x="413" y="342"/>
                </a:lnTo>
                <a:lnTo>
                  <a:pt x="413" y="347"/>
                </a:lnTo>
                <a:lnTo>
                  <a:pt x="413" y="343"/>
                </a:lnTo>
                <a:lnTo>
                  <a:pt x="414" y="344"/>
                </a:lnTo>
                <a:lnTo>
                  <a:pt x="414" y="344"/>
                </a:lnTo>
                <a:lnTo>
                  <a:pt x="414" y="340"/>
                </a:lnTo>
                <a:lnTo>
                  <a:pt x="414" y="337"/>
                </a:lnTo>
                <a:lnTo>
                  <a:pt x="415" y="333"/>
                </a:lnTo>
                <a:lnTo>
                  <a:pt x="415" y="335"/>
                </a:lnTo>
                <a:lnTo>
                  <a:pt x="415" y="335"/>
                </a:lnTo>
                <a:lnTo>
                  <a:pt x="415" y="336"/>
                </a:lnTo>
                <a:lnTo>
                  <a:pt x="416" y="337"/>
                </a:lnTo>
                <a:lnTo>
                  <a:pt x="416" y="330"/>
                </a:lnTo>
                <a:lnTo>
                  <a:pt x="416" y="325"/>
                </a:lnTo>
                <a:lnTo>
                  <a:pt x="416" y="307"/>
                </a:lnTo>
                <a:lnTo>
                  <a:pt x="417" y="292"/>
                </a:lnTo>
                <a:lnTo>
                  <a:pt x="417" y="262"/>
                </a:lnTo>
                <a:lnTo>
                  <a:pt x="417" y="244"/>
                </a:lnTo>
                <a:lnTo>
                  <a:pt x="417" y="217"/>
                </a:lnTo>
                <a:lnTo>
                  <a:pt x="418" y="189"/>
                </a:lnTo>
                <a:lnTo>
                  <a:pt x="418" y="126"/>
                </a:lnTo>
                <a:lnTo>
                  <a:pt x="418" y="106"/>
                </a:lnTo>
                <a:lnTo>
                  <a:pt x="419" y="99"/>
                </a:lnTo>
                <a:lnTo>
                  <a:pt x="419" y="69"/>
                </a:lnTo>
                <a:lnTo>
                  <a:pt x="419" y="118"/>
                </a:lnTo>
                <a:lnTo>
                  <a:pt x="419" y="185"/>
                </a:lnTo>
                <a:lnTo>
                  <a:pt x="420" y="171"/>
                </a:lnTo>
                <a:lnTo>
                  <a:pt x="420" y="181"/>
                </a:lnTo>
                <a:lnTo>
                  <a:pt x="420" y="152"/>
                </a:lnTo>
                <a:lnTo>
                  <a:pt x="420" y="134"/>
                </a:lnTo>
                <a:lnTo>
                  <a:pt x="420" y="148"/>
                </a:lnTo>
                <a:lnTo>
                  <a:pt x="421" y="124"/>
                </a:lnTo>
                <a:lnTo>
                  <a:pt x="421" y="134"/>
                </a:lnTo>
                <a:lnTo>
                  <a:pt x="421" y="154"/>
                </a:lnTo>
                <a:lnTo>
                  <a:pt x="421" y="158"/>
                </a:lnTo>
                <a:lnTo>
                  <a:pt x="422" y="121"/>
                </a:lnTo>
                <a:lnTo>
                  <a:pt x="422" y="150"/>
                </a:lnTo>
                <a:lnTo>
                  <a:pt x="422" y="194"/>
                </a:lnTo>
                <a:lnTo>
                  <a:pt x="422" y="209"/>
                </a:lnTo>
                <a:lnTo>
                  <a:pt x="422" y="198"/>
                </a:lnTo>
                <a:lnTo>
                  <a:pt x="423" y="199"/>
                </a:lnTo>
                <a:lnTo>
                  <a:pt x="423" y="205"/>
                </a:lnTo>
                <a:lnTo>
                  <a:pt x="423" y="204"/>
                </a:lnTo>
                <a:lnTo>
                  <a:pt x="423" y="219"/>
                </a:lnTo>
                <a:lnTo>
                  <a:pt x="424" y="213"/>
                </a:lnTo>
                <a:lnTo>
                  <a:pt x="424" y="157"/>
                </a:lnTo>
                <a:lnTo>
                  <a:pt x="424" y="133"/>
                </a:lnTo>
                <a:lnTo>
                  <a:pt x="424" y="131"/>
                </a:lnTo>
                <a:lnTo>
                  <a:pt x="424" y="134"/>
                </a:lnTo>
                <a:lnTo>
                  <a:pt x="425" y="142"/>
                </a:lnTo>
                <a:lnTo>
                  <a:pt x="425" y="150"/>
                </a:lnTo>
                <a:lnTo>
                  <a:pt x="425" y="202"/>
                </a:lnTo>
                <a:lnTo>
                  <a:pt x="425" y="244"/>
                </a:lnTo>
                <a:lnTo>
                  <a:pt x="426" y="266"/>
                </a:lnTo>
                <a:lnTo>
                  <a:pt x="426" y="288"/>
                </a:lnTo>
                <a:lnTo>
                  <a:pt x="426" y="305"/>
                </a:lnTo>
                <a:lnTo>
                  <a:pt x="426" y="325"/>
                </a:lnTo>
                <a:lnTo>
                  <a:pt x="427" y="330"/>
                </a:lnTo>
                <a:lnTo>
                  <a:pt x="427" y="328"/>
                </a:lnTo>
                <a:lnTo>
                  <a:pt x="427" y="342"/>
                </a:lnTo>
                <a:lnTo>
                  <a:pt x="427" y="350"/>
                </a:lnTo>
                <a:lnTo>
                  <a:pt x="428" y="350"/>
                </a:lnTo>
                <a:lnTo>
                  <a:pt x="428" y="340"/>
                </a:lnTo>
                <a:lnTo>
                  <a:pt x="428" y="338"/>
                </a:lnTo>
                <a:lnTo>
                  <a:pt x="428" y="341"/>
                </a:lnTo>
                <a:lnTo>
                  <a:pt x="429" y="340"/>
                </a:lnTo>
                <a:lnTo>
                  <a:pt x="429" y="344"/>
                </a:lnTo>
                <a:lnTo>
                  <a:pt x="429" y="341"/>
                </a:lnTo>
                <a:lnTo>
                  <a:pt x="429" y="345"/>
                </a:lnTo>
                <a:lnTo>
                  <a:pt x="430" y="345"/>
                </a:lnTo>
                <a:lnTo>
                  <a:pt x="430" y="351"/>
                </a:lnTo>
                <a:lnTo>
                  <a:pt x="430" y="346"/>
                </a:lnTo>
                <a:lnTo>
                  <a:pt x="430" y="349"/>
                </a:lnTo>
                <a:lnTo>
                  <a:pt x="430" y="359"/>
                </a:lnTo>
                <a:lnTo>
                  <a:pt x="431" y="368"/>
                </a:lnTo>
                <a:lnTo>
                  <a:pt x="431" y="368"/>
                </a:lnTo>
                <a:lnTo>
                  <a:pt x="431" y="362"/>
                </a:lnTo>
                <a:lnTo>
                  <a:pt x="431" y="367"/>
                </a:lnTo>
                <a:lnTo>
                  <a:pt x="432" y="360"/>
                </a:lnTo>
                <a:lnTo>
                  <a:pt x="432" y="365"/>
                </a:lnTo>
                <a:lnTo>
                  <a:pt x="432" y="364"/>
                </a:lnTo>
                <a:lnTo>
                  <a:pt x="432" y="356"/>
                </a:lnTo>
                <a:lnTo>
                  <a:pt x="432" y="371"/>
                </a:lnTo>
                <a:lnTo>
                  <a:pt x="433" y="352"/>
                </a:lnTo>
                <a:lnTo>
                  <a:pt x="433" y="351"/>
                </a:lnTo>
                <a:lnTo>
                  <a:pt x="433" y="353"/>
                </a:lnTo>
                <a:lnTo>
                  <a:pt x="433" y="359"/>
                </a:lnTo>
                <a:lnTo>
                  <a:pt x="434" y="355"/>
                </a:lnTo>
                <a:lnTo>
                  <a:pt x="434" y="346"/>
                </a:lnTo>
                <a:lnTo>
                  <a:pt x="434" y="344"/>
                </a:lnTo>
                <a:lnTo>
                  <a:pt x="434" y="349"/>
                </a:lnTo>
                <a:lnTo>
                  <a:pt x="435" y="340"/>
                </a:lnTo>
                <a:lnTo>
                  <a:pt x="435" y="344"/>
                </a:lnTo>
                <a:lnTo>
                  <a:pt x="435" y="337"/>
                </a:lnTo>
                <a:lnTo>
                  <a:pt x="435" y="347"/>
                </a:lnTo>
                <a:lnTo>
                  <a:pt x="436" y="354"/>
                </a:lnTo>
                <a:lnTo>
                  <a:pt x="436" y="359"/>
                </a:lnTo>
                <a:lnTo>
                  <a:pt x="436" y="352"/>
                </a:lnTo>
                <a:lnTo>
                  <a:pt x="436" y="363"/>
                </a:lnTo>
                <a:lnTo>
                  <a:pt x="436" y="357"/>
                </a:lnTo>
                <a:lnTo>
                  <a:pt x="437" y="341"/>
                </a:lnTo>
                <a:lnTo>
                  <a:pt x="437" y="333"/>
                </a:lnTo>
                <a:lnTo>
                  <a:pt x="437" y="321"/>
                </a:lnTo>
                <a:lnTo>
                  <a:pt x="437" y="297"/>
                </a:lnTo>
                <a:lnTo>
                  <a:pt x="438" y="273"/>
                </a:lnTo>
                <a:lnTo>
                  <a:pt x="438" y="254"/>
                </a:lnTo>
                <a:lnTo>
                  <a:pt x="438" y="225"/>
                </a:lnTo>
                <a:lnTo>
                  <a:pt x="438" y="154"/>
                </a:lnTo>
                <a:lnTo>
                  <a:pt x="439" y="136"/>
                </a:lnTo>
                <a:lnTo>
                  <a:pt x="439" y="123"/>
                </a:lnTo>
                <a:lnTo>
                  <a:pt x="439" y="113"/>
                </a:lnTo>
                <a:lnTo>
                  <a:pt x="439" y="97"/>
                </a:lnTo>
                <a:lnTo>
                  <a:pt x="439" y="100"/>
                </a:lnTo>
                <a:lnTo>
                  <a:pt x="440" y="117"/>
                </a:lnTo>
                <a:lnTo>
                  <a:pt x="440" y="107"/>
                </a:lnTo>
                <a:lnTo>
                  <a:pt x="440" y="102"/>
                </a:lnTo>
                <a:lnTo>
                  <a:pt x="440" y="104"/>
                </a:lnTo>
                <a:lnTo>
                  <a:pt x="440" y="88"/>
                </a:lnTo>
                <a:lnTo>
                  <a:pt x="441" y="81"/>
                </a:lnTo>
                <a:lnTo>
                  <a:pt x="441" y="101"/>
                </a:lnTo>
                <a:lnTo>
                  <a:pt x="441" y="111"/>
                </a:lnTo>
                <a:lnTo>
                  <a:pt x="442" y="130"/>
                </a:lnTo>
                <a:lnTo>
                  <a:pt x="442" y="131"/>
                </a:lnTo>
                <a:lnTo>
                  <a:pt x="442" y="107"/>
                </a:lnTo>
                <a:lnTo>
                  <a:pt x="442" y="113"/>
                </a:lnTo>
                <a:lnTo>
                  <a:pt x="442" y="118"/>
                </a:lnTo>
                <a:lnTo>
                  <a:pt x="443" y="119"/>
                </a:lnTo>
                <a:lnTo>
                  <a:pt x="443" y="133"/>
                </a:lnTo>
                <a:lnTo>
                  <a:pt x="443" y="129"/>
                </a:lnTo>
                <a:lnTo>
                  <a:pt x="443" y="134"/>
                </a:lnTo>
                <a:lnTo>
                  <a:pt x="443" y="136"/>
                </a:lnTo>
                <a:lnTo>
                  <a:pt x="444" y="137"/>
                </a:lnTo>
                <a:lnTo>
                  <a:pt x="444" y="132"/>
                </a:lnTo>
                <a:lnTo>
                  <a:pt x="444" y="149"/>
                </a:lnTo>
                <a:lnTo>
                  <a:pt x="444" y="141"/>
                </a:lnTo>
                <a:lnTo>
                  <a:pt x="445" y="152"/>
                </a:lnTo>
                <a:lnTo>
                  <a:pt x="445" y="151"/>
                </a:lnTo>
                <a:lnTo>
                  <a:pt x="445" y="162"/>
                </a:lnTo>
                <a:lnTo>
                  <a:pt x="445" y="180"/>
                </a:lnTo>
                <a:lnTo>
                  <a:pt x="446" y="229"/>
                </a:lnTo>
                <a:lnTo>
                  <a:pt x="446" y="248"/>
                </a:lnTo>
                <a:lnTo>
                  <a:pt x="446" y="268"/>
                </a:lnTo>
                <a:lnTo>
                  <a:pt x="446" y="268"/>
                </a:lnTo>
                <a:lnTo>
                  <a:pt x="447" y="299"/>
                </a:lnTo>
                <a:lnTo>
                  <a:pt x="447" y="315"/>
                </a:lnTo>
                <a:lnTo>
                  <a:pt x="447" y="318"/>
                </a:lnTo>
                <a:lnTo>
                  <a:pt x="448" y="316"/>
                </a:lnTo>
                <a:lnTo>
                  <a:pt x="448" y="312"/>
                </a:lnTo>
                <a:lnTo>
                  <a:pt x="448" y="327"/>
                </a:lnTo>
                <a:lnTo>
                  <a:pt x="448" y="329"/>
                </a:lnTo>
                <a:lnTo>
                  <a:pt x="448" y="333"/>
                </a:lnTo>
                <a:lnTo>
                  <a:pt x="449" y="338"/>
                </a:lnTo>
                <a:lnTo>
                  <a:pt x="449" y="341"/>
                </a:lnTo>
                <a:lnTo>
                  <a:pt x="449" y="338"/>
                </a:lnTo>
                <a:lnTo>
                  <a:pt x="449" y="340"/>
                </a:lnTo>
                <a:lnTo>
                  <a:pt x="450" y="344"/>
                </a:lnTo>
                <a:lnTo>
                  <a:pt x="450" y="341"/>
                </a:lnTo>
                <a:lnTo>
                  <a:pt x="450" y="344"/>
                </a:lnTo>
                <a:lnTo>
                  <a:pt x="450" y="344"/>
                </a:lnTo>
                <a:lnTo>
                  <a:pt x="450" y="338"/>
                </a:lnTo>
                <a:lnTo>
                  <a:pt x="451" y="332"/>
                </a:lnTo>
                <a:lnTo>
                  <a:pt x="451" y="342"/>
                </a:lnTo>
                <a:lnTo>
                  <a:pt x="451" y="345"/>
                </a:lnTo>
                <a:lnTo>
                  <a:pt x="451" y="331"/>
                </a:lnTo>
                <a:lnTo>
                  <a:pt x="451" y="333"/>
                </a:lnTo>
                <a:lnTo>
                  <a:pt x="452" y="336"/>
                </a:lnTo>
                <a:lnTo>
                  <a:pt x="452" y="331"/>
                </a:lnTo>
                <a:lnTo>
                  <a:pt x="452" y="329"/>
                </a:lnTo>
                <a:lnTo>
                  <a:pt x="452" y="331"/>
                </a:lnTo>
                <a:lnTo>
                  <a:pt x="452" y="330"/>
                </a:lnTo>
                <a:lnTo>
                  <a:pt x="453" y="333"/>
                </a:lnTo>
                <a:lnTo>
                  <a:pt x="453" y="331"/>
                </a:lnTo>
                <a:lnTo>
                  <a:pt x="453" y="337"/>
                </a:lnTo>
                <a:lnTo>
                  <a:pt x="454" y="341"/>
                </a:lnTo>
                <a:lnTo>
                  <a:pt x="454" y="344"/>
                </a:lnTo>
                <a:lnTo>
                  <a:pt x="454" y="350"/>
                </a:lnTo>
                <a:lnTo>
                  <a:pt x="454" y="347"/>
                </a:lnTo>
                <a:lnTo>
                  <a:pt x="454" y="345"/>
                </a:lnTo>
                <a:lnTo>
                  <a:pt x="455" y="344"/>
                </a:lnTo>
                <a:lnTo>
                  <a:pt x="455" y="344"/>
                </a:lnTo>
                <a:lnTo>
                  <a:pt x="455" y="362"/>
                </a:lnTo>
                <a:lnTo>
                  <a:pt x="455" y="368"/>
                </a:lnTo>
                <a:lnTo>
                  <a:pt x="456" y="353"/>
                </a:lnTo>
                <a:lnTo>
                  <a:pt x="456" y="360"/>
                </a:lnTo>
                <a:lnTo>
                  <a:pt x="456" y="350"/>
                </a:lnTo>
                <a:lnTo>
                  <a:pt x="456" y="357"/>
                </a:lnTo>
                <a:lnTo>
                  <a:pt x="457" y="350"/>
                </a:lnTo>
                <a:lnTo>
                  <a:pt x="457" y="356"/>
                </a:lnTo>
                <a:lnTo>
                  <a:pt x="457" y="337"/>
                </a:lnTo>
                <a:lnTo>
                  <a:pt x="457" y="330"/>
                </a:lnTo>
                <a:lnTo>
                  <a:pt x="458" y="322"/>
                </a:lnTo>
                <a:lnTo>
                  <a:pt x="458" y="303"/>
                </a:lnTo>
                <a:lnTo>
                  <a:pt x="458" y="271"/>
                </a:lnTo>
                <a:lnTo>
                  <a:pt x="458" y="254"/>
                </a:lnTo>
                <a:lnTo>
                  <a:pt x="459" y="201"/>
                </a:lnTo>
                <a:lnTo>
                  <a:pt x="459" y="141"/>
                </a:lnTo>
                <a:lnTo>
                  <a:pt x="459" y="146"/>
                </a:lnTo>
                <a:lnTo>
                  <a:pt x="460" y="144"/>
                </a:lnTo>
                <a:lnTo>
                  <a:pt x="460" y="102"/>
                </a:lnTo>
                <a:lnTo>
                  <a:pt x="460" y="130"/>
                </a:lnTo>
                <a:lnTo>
                  <a:pt x="460" y="140"/>
                </a:lnTo>
                <a:lnTo>
                  <a:pt x="461" y="142"/>
                </a:lnTo>
                <a:lnTo>
                  <a:pt x="461" y="104"/>
                </a:lnTo>
                <a:lnTo>
                  <a:pt x="461" y="112"/>
                </a:lnTo>
                <a:lnTo>
                  <a:pt x="461" y="97"/>
                </a:lnTo>
                <a:lnTo>
                  <a:pt x="461" y="108"/>
                </a:lnTo>
                <a:lnTo>
                  <a:pt x="462" y="101"/>
                </a:lnTo>
                <a:lnTo>
                  <a:pt x="462" y="94"/>
                </a:lnTo>
                <a:lnTo>
                  <a:pt x="462" y="115"/>
                </a:lnTo>
                <a:lnTo>
                  <a:pt x="462" y="104"/>
                </a:lnTo>
                <a:lnTo>
                  <a:pt x="462" y="111"/>
                </a:lnTo>
                <a:lnTo>
                  <a:pt x="463" y="104"/>
                </a:lnTo>
                <a:lnTo>
                  <a:pt x="463" y="114"/>
                </a:lnTo>
                <a:lnTo>
                  <a:pt x="463" y="120"/>
                </a:lnTo>
                <a:lnTo>
                  <a:pt x="463" y="127"/>
                </a:lnTo>
                <a:lnTo>
                  <a:pt x="463" y="110"/>
                </a:lnTo>
                <a:lnTo>
                  <a:pt x="464" y="102"/>
                </a:lnTo>
                <a:lnTo>
                  <a:pt x="464" y="129"/>
                </a:lnTo>
                <a:lnTo>
                  <a:pt x="464" y="115"/>
                </a:lnTo>
                <a:lnTo>
                  <a:pt x="464" y="131"/>
                </a:lnTo>
                <a:lnTo>
                  <a:pt x="465" y="157"/>
                </a:lnTo>
                <a:lnTo>
                  <a:pt x="465" y="137"/>
                </a:lnTo>
                <a:lnTo>
                  <a:pt x="465" y="133"/>
                </a:lnTo>
                <a:lnTo>
                  <a:pt x="466" y="182"/>
                </a:lnTo>
                <a:lnTo>
                  <a:pt x="466" y="192"/>
                </a:lnTo>
                <a:lnTo>
                  <a:pt x="466" y="206"/>
                </a:lnTo>
                <a:lnTo>
                  <a:pt x="466" y="237"/>
                </a:lnTo>
                <a:lnTo>
                  <a:pt x="467" y="268"/>
                </a:lnTo>
                <a:lnTo>
                  <a:pt x="467" y="277"/>
                </a:lnTo>
                <a:lnTo>
                  <a:pt x="467" y="292"/>
                </a:lnTo>
                <a:lnTo>
                  <a:pt x="467" y="302"/>
                </a:lnTo>
                <a:lnTo>
                  <a:pt x="468" y="318"/>
                </a:lnTo>
                <a:lnTo>
                  <a:pt x="468" y="324"/>
                </a:lnTo>
                <a:lnTo>
                  <a:pt x="468" y="333"/>
                </a:lnTo>
                <a:lnTo>
                  <a:pt x="468" y="327"/>
                </a:lnTo>
                <a:lnTo>
                  <a:pt x="469" y="337"/>
                </a:lnTo>
                <a:lnTo>
                  <a:pt x="469" y="337"/>
                </a:lnTo>
                <a:lnTo>
                  <a:pt x="469" y="343"/>
                </a:lnTo>
                <a:lnTo>
                  <a:pt x="469" y="340"/>
                </a:lnTo>
                <a:lnTo>
                  <a:pt x="469" y="340"/>
                </a:lnTo>
                <a:lnTo>
                  <a:pt x="470" y="345"/>
                </a:lnTo>
                <a:lnTo>
                  <a:pt x="470" y="342"/>
                </a:lnTo>
                <a:lnTo>
                  <a:pt x="470" y="355"/>
                </a:lnTo>
                <a:lnTo>
                  <a:pt x="470" y="351"/>
                </a:lnTo>
                <a:lnTo>
                  <a:pt x="470" y="355"/>
                </a:lnTo>
                <a:lnTo>
                  <a:pt x="471" y="353"/>
                </a:lnTo>
                <a:lnTo>
                  <a:pt x="471" y="354"/>
                </a:lnTo>
                <a:lnTo>
                  <a:pt x="471" y="353"/>
                </a:lnTo>
                <a:lnTo>
                  <a:pt x="471" y="350"/>
                </a:lnTo>
                <a:lnTo>
                  <a:pt x="472" y="352"/>
                </a:lnTo>
                <a:lnTo>
                  <a:pt x="472" y="353"/>
                </a:lnTo>
                <a:lnTo>
                  <a:pt x="472" y="354"/>
                </a:lnTo>
                <a:lnTo>
                  <a:pt x="473" y="353"/>
                </a:lnTo>
                <a:lnTo>
                  <a:pt x="473" y="348"/>
                </a:lnTo>
                <a:lnTo>
                  <a:pt x="473" y="353"/>
                </a:lnTo>
                <a:lnTo>
                  <a:pt x="473" y="352"/>
                </a:lnTo>
                <a:lnTo>
                  <a:pt x="474" y="355"/>
                </a:lnTo>
                <a:lnTo>
                  <a:pt x="474" y="355"/>
                </a:lnTo>
                <a:lnTo>
                  <a:pt x="474" y="352"/>
                </a:lnTo>
                <a:lnTo>
                  <a:pt x="474" y="353"/>
                </a:lnTo>
                <a:lnTo>
                  <a:pt x="474" y="359"/>
                </a:lnTo>
                <a:lnTo>
                  <a:pt x="475" y="352"/>
                </a:lnTo>
                <a:lnTo>
                  <a:pt x="475" y="355"/>
                </a:lnTo>
                <a:lnTo>
                  <a:pt x="475" y="351"/>
                </a:lnTo>
                <a:lnTo>
                  <a:pt x="475" y="349"/>
                </a:lnTo>
                <a:lnTo>
                  <a:pt x="475" y="357"/>
                </a:lnTo>
                <a:lnTo>
                  <a:pt x="476" y="357"/>
                </a:lnTo>
                <a:lnTo>
                  <a:pt x="476" y="354"/>
                </a:lnTo>
                <a:lnTo>
                  <a:pt x="476" y="353"/>
                </a:lnTo>
                <a:lnTo>
                  <a:pt x="476" y="351"/>
                </a:lnTo>
                <a:lnTo>
                  <a:pt x="476" y="351"/>
                </a:lnTo>
                <a:lnTo>
                  <a:pt x="477" y="354"/>
                </a:lnTo>
                <a:lnTo>
                  <a:pt x="477" y="356"/>
                </a:lnTo>
                <a:lnTo>
                  <a:pt x="477" y="362"/>
                </a:lnTo>
                <a:lnTo>
                  <a:pt x="478" y="351"/>
                </a:lnTo>
                <a:lnTo>
                  <a:pt x="478" y="346"/>
                </a:lnTo>
                <a:lnTo>
                  <a:pt x="478" y="350"/>
                </a:lnTo>
                <a:lnTo>
                  <a:pt x="478" y="325"/>
                </a:lnTo>
                <a:lnTo>
                  <a:pt x="479" y="264"/>
                </a:lnTo>
                <a:lnTo>
                  <a:pt x="479" y="238"/>
                </a:lnTo>
                <a:lnTo>
                  <a:pt x="479" y="207"/>
                </a:lnTo>
                <a:lnTo>
                  <a:pt x="479" y="194"/>
                </a:lnTo>
                <a:lnTo>
                  <a:pt x="480" y="117"/>
                </a:lnTo>
                <a:lnTo>
                  <a:pt x="480" y="105"/>
                </a:lnTo>
                <a:lnTo>
                  <a:pt x="480" y="101"/>
                </a:lnTo>
                <a:lnTo>
                  <a:pt x="480" y="97"/>
                </a:lnTo>
                <a:lnTo>
                  <a:pt x="481" y="85"/>
                </a:lnTo>
                <a:lnTo>
                  <a:pt x="481" y="107"/>
                </a:lnTo>
                <a:lnTo>
                  <a:pt x="481" y="116"/>
                </a:lnTo>
                <a:lnTo>
                  <a:pt x="481" y="105"/>
                </a:lnTo>
                <a:lnTo>
                  <a:pt x="481" y="106"/>
                </a:lnTo>
                <a:lnTo>
                  <a:pt x="482" y="113"/>
                </a:lnTo>
                <a:lnTo>
                  <a:pt x="482" y="112"/>
                </a:lnTo>
                <a:lnTo>
                  <a:pt x="482" y="119"/>
                </a:lnTo>
                <a:lnTo>
                  <a:pt x="482" y="118"/>
                </a:lnTo>
                <a:lnTo>
                  <a:pt x="482" y="126"/>
                </a:lnTo>
                <a:lnTo>
                  <a:pt x="483" y="133"/>
                </a:lnTo>
                <a:lnTo>
                  <a:pt x="483" y="117"/>
                </a:lnTo>
                <a:lnTo>
                  <a:pt x="483" y="129"/>
                </a:lnTo>
                <a:lnTo>
                  <a:pt x="483" y="128"/>
                </a:lnTo>
                <a:lnTo>
                  <a:pt x="484" y="130"/>
                </a:lnTo>
                <a:lnTo>
                  <a:pt x="484" y="139"/>
                </a:lnTo>
                <a:lnTo>
                  <a:pt x="484" y="129"/>
                </a:lnTo>
                <a:lnTo>
                  <a:pt x="484" y="132"/>
                </a:lnTo>
                <a:lnTo>
                  <a:pt x="484" y="138"/>
                </a:lnTo>
                <a:lnTo>
                  <a:pt x="485" y="135"/>
                </a:lnTo>
                <a:lnTo>
                  <a:pt x="485" y="148"/>
                </a:lnTo>
                <a:lnTo>
                  <a:pt x="485" y="152"/>
                </a:lnTo>
                <a:lnTo>
                  <a:pt x="485" y="165"/>
                </a:lnTo>
                <a:lnTo>
                  <a:pt x="486" y="173"/>
                </a:lnTo>
                <a:lnTo>
                  <a:pt x="486" y="201"/>
                </a:lnTo>
                <a:lnTo>
                  <a:pt x="486" y="209"/>
                </a:lnTo>
                <a:lnTo>
                  <a:pt x="486" y="224"/>
                </a:lnTo>
                <a:lnTo>
                  <a:pt x="487" y="246"/>
                </a:lnTo>
                <a:lnTo>
                  <a:pt x="487" y="283"/>
                </a:lnTo>
                <a:lnTo>
                  <a:pt x="487" y="290"/>
                </a:lnTo>
                <a:lnTo>
                  <a:pt x="487" y="295"/>
                </a:lnTo>
                <a:lnTo>
                  <a:pt x="488" y="297"/>
                </a:lnTo>
                <a:lnTo>
                  <a:pt x="488" y="326"/>
                </a:lnTo>
                <a:lnTo>
                  <a:pt x="488" y="335"/>
                </a:lnTo>
                <a:lnTo>
                  <a:pt x="488" y="335"/>
                </a:lnTo>
                <a:lnTo>
                  <a:pt x="489" y="337"/>
                </a:lnTo>
                <a:lnTo>
                  <a:pt x="489" y="342"/>
                </a:lnTo>
                <a:lnTo>
                  <a:pt x="489" y="339"/>
                </a:lnTo>
                <a:lnTo>
                  <a:pt x="489" y="344"/>
                </a:lnTo>
                <a:lnTo>
                  <a:pt x="490" y="344"/>
                </a:lnTo>
                <a:lnTo>
                  <a:pt x="490" y="347"/>
                </a:lnTo>
                <a:lnTo>
                  <a:pt x="490" y="347"/>
                </a:lnTo>
                <a:lnTo>
                  <a:pt x="490" y="342"/>
                </a:lnTo>
                <a:lnTo>
                  <a:pt x="490" y="351"/>
                </a:lnTo>
                <a:lnTo>
                  <a:pt x="491" y="348"/>
                </a:lnTo>
                <a:lnTo>
                  <a:pt x="491" y="353"/>
                </a:lnTo>
                <a:lnTo>
                  <a:pt x="491" y="347"/>
                </a:lnTo>
                <a:lnTo>
                  <a:pt x="491" y="351"/>
                </a:lnTo>
                <a:lnTo>
                  <a:pt x="492" y="346"/>
                </a:lnTo>
                <a:lnTo>
                  <a:pt x="492" y="350"/>
                </a:lnTo>
                <a:lnTo>
                  <a:pt x="492" y="349"/>
                </a:lnTo>
                <a:lnTo>
                  <a:pt x="492" y="347"/>
                </a:lnTo>
                <a:lnTo>
                  <a:pt x="492" y="352"/>
                </a:lnTo>
                <a:lnTo>
                  <a:pt x="493" y="346"/>
                </a:lnTo>
                <a:lnTo>
                  <a:pt x="493" y="349"/>
                </a:lnTo>
                <a:lnTo>
                  <a:pt x="493" y="347"/>
                </a:lnTo>
                <a:lnTo>
                  <a:pt x="493" y="350"/>
                </a:lnTo>
                <a:lnTo>
                  <a:pt x="493" y="350"/>
                </a:lnTo>
                <a:lnTo>
                  <a:pt x="494" y="351"/>
                </a:lnTo>
                <a:lnTo>
                  <a:pt x="494" y="357"/>
                </a:lnTo>
                <a:lnTo>
                  <a:pt x="494" y="351"/>
                </a:lnTo>
                <a:lnTo>
                  <a:pt x="494" y="357"/>
                </a:lnTo>
                <a:lnTo>
                  <a:pt x="494" y="358"/>
                </a:lnTo>
                <a:lnTo>
                  <a:pt x="495" y="361"/>
                </a:lnTo>
                <a:lnTo>
                  <a:pt x="495" y="357"/>
                </a:lnTo>
                <a:lnTo>
                  <a:pt x="495" y="357"/>
                </a:lnTo>
                <a:lnTo>
                  <a:pt x="495" y="358"/>
                </a:lnTo>
                <a:lnTo>
                  <a:pt x="496" y="361"/>
                </a:lnTo>
                <a:lnTo>
                  <a:pt x="496" y="365"/>
                </a:lnTo>
                <a:lnTo>
                  <a:pt x="496" y="373"/>
                </a:lnTo>
                <a:lnTo>
                  <a:pt x="496" y="375"/>
                </a:lnTo>
                <a:lnTo>
                  <a:pt x="497" y="375"/>
                </a:lnTo>
                <a:lnTo>
                  <a:pt x="497" y="373"/>
                </a:lnTo>
                <a:lnTo>
                  <a:pt x="497" y="377"/>
                </a:lnTo>
                <a:lnTo>
                  <a:pt x="497" y="371"/>
                </a:lnTo>
                <a:lnTo>
                  <a:pt x="498" y="368"/>
                </a:lnTo>
                <a:lnTo>
                  <a:pt x="498" y="367"/>
                </a:lnTo>
                <a:lnTo>
                  <a:pt x="498" y="370"/>
                </a:lnTo>
                <a:lnTo>
                  <a:pt x="498" y="367"/>
                </a:lnTo>
                <a:lnTo>
                  <a:pt x="499" y="364"/>
                </a:lnTo>
                <a:lnTo>
                  <a:pt x="499" y="359"/>
                </a:lnTo>
                <a:lnTo>
                  <a:pt x="499" y="354"/>
                </a:lnTo>
                <a:lnTo>
                  <a:pt x="499" y="350"/>
                </a:lnTo>
                <a:lnTo>
                  <a:pt x="500" y="350"/>
                </a:lnTo>
                <a:lnTo>
                  <a:pt x="500" y="346"/>
                </a:lnTo>
                <a:lnTo>
                  <a:pt x="500" y="353"/>
                </a:lnTo>
                <a:lnTo>
                  <a:pt x="500" y="353"/>
                </a:lnTo>
                <a:lnTo>
                  <a:pt x="501" y="357"/>
                </a:lnTo>
                <a:lnTo>
                  <a:pt x="501" y="353"/>
                </a:lnTo>
                <a:lnTo>
                  <a:pt x="501" y="355"/>
                </a:lnTo>
                <a:lnTo>
                  <a:pt x="501" y="356"/>
                </a:lnTo>
                <a:lnTo>
                  <a:pt x="502" y="348"/>
                </a:lnTo>
                <a:lnTo>
                  <a:pt x="502" y="352"/>
                </a:lnTo>
                <a:lnTo>
                  <a:pt x="502" y="350"/>
                </a:lnTo>
                <a:lnTo>
                  <a:pt x="502" y="350"/>
                </a:lnTo>
                <a:lnTo>
                  <a:pt x="502" y="354"/>
                </a:lnTo>
                <a:lnTo>
                  <a:pt x="503" y="348"/>
                </a:lnTo>
                <a:lnTo>
                  <a:pt x="503" y="345"/>
                </a:lnTo>
                <a:lnTo>
                  <a:pt x="503" y="348"/>
                </a:lnTo>
                <a:lnTo>
                  <a:pt x="503" y="336"/>
                </a:lnTo>
                <a:lnTo>
                  <a:pt x="504" y="347"/>
                </a:lnTo>
                <a:lnTo>
                  <a:pt x="504" y="349"/>
                </a:lnTo>
                <a:lnTo>
                  <a:pt x="504" y="339"/>
                </a:lnTo>
                <a:lnTo>
                  <a:pt x="504" y="338"/>
                </a:lnTo>
                <a:lnTo>
                  <a:pt x="505" y="333"/>
                </a:lnTo>
                <a:lnTo>
                  <a:pt x="505" y="339"/>
                </a:lnTo>
                <a:lnTo>
                  <a:pt x="505" y="339"/>
                </a:lnTo>
                <a:lnTo>
                  <a:pt x="505" y="338"/>
                </a:lnTo>
                <a:lnTo>
                  <a:pt x="505" y="341"/>
                </a:lnTo>
                <a:lnTo>
                  <a:pt x="506" y="353"/>
                </a:lnTo>
                <a:lnTo>
                  <a:pt x="506" y="357"/>
                </a:lnTo>
                <a:lnTo>
                  <a:pt x="506" y="355"/>
                </a:lnTo>
                <a:lnTo>
                  <a:pt x="507" y="355"/>
                </a:lnTo>
                <a:lnTo>
                  <a:pt x="507" y="354"/>
                </a:lnTo>
                <a:lnTo>
                  <a:pt x="507" y="354"/>
                </a:lnTo>
                <a:lnTo>
                  <a:pt x="507" y="357"/>
                </a:lnTo>
                <a:lnTo>
                  <a:pt x="507" y="357"/>
                </a:lnTo>
                <a:lnTo>
                  <a:pt x="508" y="354"/>
                </a:lnTo>
                <a:lnTo>
                  <a:pt x="508" y="352"/>
                </a:lnTo>
                <a:lnTo>
                  <a:pt x="508" y="348"/>
                </a:lnTo>
                <a:lnTo>
                  <a:pt x="508" y="357"/>
                </a:lnTo>
                <a:lnTo>
                  <a:pt x="509" y="360"/>
                </a:lnTo>
                <a:lnTo>
                  <a:pt x="509" y="353"/>
                </a:lnTo>
                <a:lnTo>
                  <a:pt x="509" y="358"/>
                </a:lnTo>
                <a:lnTo>
                  <a:pt x="509" y="358"/>
                </a:lnTo>
                <a:lnTo>
                  <a:pt x="509" y="356"/>
                </a:lnTo>
                <a:lnTo>
                  <a:pt x="510" y="350"/>
                </a:lnTo>
                <a:lnTo>
                  <a:pt x="510" y="358"/>
                </a:lnTo>
                <a:lnTo>
                  <a:pt x="510" y="359"/>
                </a:lnTo>
                <a:lnTo>
                  <a:pt x="510" y="358"/>
                </a:lnTo>
                <a:lnTo>
                  <a:pt x="510" y="360"/>
                </a:lnTo>
                <a:lnTo>
                  <a:pt x="511" y="356"/>
                </a:lnTo>
                <a:lnTo>
                  <a:pt x="511" y="360"/>
                </a:lnTo>
                <a:lnTo>
                  <a:pt x="511" y="360"/>
                </a:lnTo>
                <a:lnTo>
                  <a:pt x="511" y="359"/>
                </a:lnTo>
                <a:lnTo>
                  <a:pt x="512" y="359"/>
                </a:lnTo>
                <a:lnTo>
                  <a:pt x="512" y="354"/>
                </a:lnTo>
                <a:lnTo>
                  <a:pt x="512" y="356"/>
                </a:lnTo>
                <a:lnTo>
                  <a:pt x="513" y="357"/>
                </a:lnTo>
                <a:lnTo>
                  <a:pt x="513" y="351"/>
                </a:lnTo>
                <a:lnTo>
                  <a:pt x="513" y="353"/>
                </a:lnTo>
                <a:lnTo>
                  <a:pt x="513" y="351"/>
                </a:lnTo>
                <a:lnTo>
                  <a:pt x="513" y="358"/>
                </a:lnTo>
                <a:lnTo>
                  <a:pt x="514" y="360"/>
                </a:lnTo>
                <a:lnTo>
                  <a:pt x="514" y="362"/>
                </a:lnTo>
                <a:lnTo>
                  <a:pt x="514" y="363"/>
                </a:lnTo>
                <a:lnTo>
                  <a:pt x="514" y="363"/>
                </a:lnTo>
                <a:lnTo>
                  <a:pt x="514" y="364"/>
                </a:lnTo>
                <a:lnTo>
                  <a:pt x="515" y="372"/>
                </a:lnTo>
                <a:lnTo>
                  <a:pt x="515" y="373"/>
                </a:lnTo>
                <a:lnTo>
                  <a:pt x="515" y="375"/>
                </a:lnTo>
                <a:lnTo>
                  <a:pt x="515" y="380"/>
                </a:lnTo>
                <a:lnTo>
                  <a:pt x="515" y="375"/>
                </a:lnTo>
                <a:lnTo>
                  <a:pt x="516" y="384"/>
                </a:lnTo>
                <a:lnTo>
                  <a:pt x="516" y="375"/>
                </a:lnTo>
                <a:lnTo>
                  <a:pt x="516" y="372"/>
                </a:lnTo>
                <a:lnTo>
                  <a:pt x="516" y="378"/>
                </a:lnTo>
                <a:lnTo>
                  <a:pt x="517" y="370"/>
                </a:lnTo>
                <a:lnTo>
                  <a:pt x="517" y="369"/>
                </a:lnTo>
                <a:lnTo>
                  <a:pt x="517" y="371"/>
                </a:lnTo>
                <a:lnTo>
                  <a:pt x="517" y="374"/>
                </a:lnTo>
                <a:lnTo>
                  <a:pt x="518" y="366"/>
                </a:lnTo>
                <a:lnTo>
                  <a:pt x="518" y="363"/>
                </a:lnTo>
                <a:lnTo>
                  <a:pt x="518" y="366"/>
                </a:lnTo>
                <a:lnTo>
                  <a:pt x="519" y="366"/>
                </a:lnTo>
                <a:lnTo>
                  <a:pt x="519" y="361"/>
                </a:lnTo>
                <a:lnTo>
                  <a:pt x="519" y="359"/>
                </a:lnTo>
                <a:lnTo>
                  <a:pt x="519" y="359"/>
                </a:lnTo>
                <a:lnTo>
                  <a:pt x="520" y="362"/>
                </a:lnTo>
                <a:lnTo>
                  <a:pt x="520" y="362"/>
                </a:lnTo>
                <a:lnTo>
                  <a:pt x="520" y="361"/>
                </a:lnTo>
                <a:lnTo>
                  <a:pt x="520" y="358"/>
                </a:lnTo>
                <a:lnTo>
                  <a:pt x="520" y="359"/>
                </a:lnTo>
                <a:lnTo>
                  <a:pt x="521" y="363"/>
                </a:lnTo>
                <a:lnTo>
                  <a:pt x="521" y="363"/>
                </a:lnTo>
                <a:lnTo>
                  <a:pt x="521" y="362"/>
                </a:lnTo>
                <a:lnTo>
                  <a:pt x="521" y="368"/>
                </a:lnTo>
                <a:lnTo>
                  <a:pt x="522" y="369"/>
                </a:lnTo>
                <a:lnTo>
                  <a:pt x="522" y="361"/>
                </a:lnTo>
                <a:lnTo>
                  <a:pt x="522" y="361"/>
                </a:lnTo>
                <a:lnTo>
                  <a:pt x="522" y="359"/>
                </a:lnTo>
                <a:lnTo>
                  <a:pt x="522" y="366"/>
                </a:lnTo>
                <a:lnTo>
                  <a:pt x="523" y="371"/>
                </a:lnTo>
                <a:lnTo>
                  <a:pt x="523" y="372"/>
                </a:lnTo>
                <a:lnTo>
                  <a:pt x="523" y="365"/>
                </a:lnTo>
                <a:lnTo>
                  <a:pt x="523" y="370"/>
                </a:lnTo>
                <a:lnTo>
                  <a:pt x="524" y="369"/>
                </a:lnTo>
                <a:lnTo>
                  <a:pt x="524" y="366"/>
                </a:lnTo>
                <a:lnTo>
                  <a:pt x="524" y="366"/>
                </a:lnTo>
                <a:lnTo>
                  <a:pt x="525" y="366"/>
                </a:lnTo>
                <a:lnTo>
                  <a:pt x="525" y="368"/>
                </a:lnTo>
                <a:lnTo>
                  <a:pt x="525" y="364"/>
                </a:lnTo>
                <a:lnTo>
                  <a:pt x="525" y="364"/>
                </a:lnTo>
                <a:lnTo>
                  <a:pt x="526" y="364"/>
                </a:lnTo>
                <a:lnTo>
                  <a:pt x="526" y="356"/>
                </a:lnTo>
                <a:lnTo>
                  <a:pt x="526" y="361"/>
                </a:lnTo>
                <a:lnTo>
                  <a:pt x="526" y="358"/>
                </a:lnTo>
                <a:lnTo>
                  <a:pt x="526" y="356"/>
                </a:lnTo>
                <a:lnTo>
                  <a:pt x="527" y="356"/>
                </a:lnTo>
                <a:lnTo>
                  <a:pt x="527" y="357"/>
                </a:lnTo>
                <a:lnTo>
                  <a:pt x="527" y="348"/>
                </a:lnTo>
                <a:lnTo>
                  <a:pt x="527" y="352"/>
                </a:lnTo>
                <a:lnTo>
                  <a:pt x="528" y="348"/>
                </a:lnTo>
                <a:lnTo>
                  <a:pt x="528" y="352"/>
                </a:lnTo>
                <a:lnTo>
                  <a:pt x="528" y="343"/>
                </a:lnTo>
                <a:lnTo>
                  <a:pt x="528" y="346"/>
                </a:lnTo>
                <a:lnTo>
                  <a:pt x="528" y="349"/>
                </a:lnTo>
                <a:lnTo>
                  <a:pt x="529" y="346"/>
                </a:lnTo>
                <a:lnTo>
                  <a:pt x="529" y="341"/>
                </a:lnTo>
                <a:lnTo>
                  <a:pt x="529" y="338"/>
                </a:lnTo>
                <a:lnTo>
                  <a:pt x="529" y="345"/>
                </a:lnTo>
                <a:lnTo>
                  <a:pt x="529" y="344"/>
                </a:lnTo>
                <a:lnTo>
                  <a:pt x="530" y="345"/>
                </a:lnTo>
                <a:lnTo>
                  <a:pt x="530" y="350"/>
                </a:lnTo>
                <a:lnTo>
                  <a:pt x="530" y="351"/>
                </a:lnTo>
                <a:lnTo>
                  <a:pt x="531" y="353"/>
                </a:lnTo>
                <a:lnTo>
                  <a:pt x="531" y="365"/>
                </a:lnTo>
                <a:lnTo>
                  <a:pt x="531" y="365"/>
                </a:lnTo>
                <a:lnTo>
                  <a:pt x="531" y="364"/>
                </a:lnTo>
                <a:lnTo>
                  <a:pt x="532" y="363"/>
                </a:lnTo>
                <a:lnTo>
                  <a:pt x="532" y="366"/>
                </a:lnTo>
                <a:lnTo>
                  <a:pt x="532" y="362"/>
                </a:lnTo>
                <a:lnTo>
                  <a:pt x="532" y="367"/>
                </a:lnTo>
                <a:lnTo>
                  <a:pt x="533" y="362"/>
                </a:lnTo>
                <a:lnTo>
                  <a:pt x="533" y="369"/>
                </a:lnTo>
                <a:lnTo>
                  <a:pt x="533" y="368"/>
                </a:lnTo>
                <a:lnTo>
                  <a:pt x="533" y="365"/>
                </a:lnTo>
                <a:lnTo>
                  <a:pt x="533" y="368"/>
                </a:lnTo>
                <a:lnTo>
                  <a:pt x="534" y="368"/>
                </a:lnTo>
                <a:lnTo>
                  <a:pt x="534" y="370"/>
                </a:lnTo>
                <a:lnTo>
                  <a:pt x="534" y="369"/>
                </a:lnTo>
                <a:lnTo>
                  <a:pt x="534" y="373"/>
                </a:lnTo>
                <a:lnTo>
                  <a:pt x="535" y="377"/>
                </a:lnTo>
                <a:lnTo>
                  <a:pt x="535" y="374"/>
                </a:lnTo>
                <a:lnTo>
                  <a:pt x="535" y="377"/>
                </a:lnTo>
                <a:lnTo>
                  <a:pt x="535" y="368"/>
                </a:lnTo>
                <a:lnTo>
                  <a:pt x="536" y="366"/>
                </a:lnTo>
                <a:lnTo>
                  <a:pt x="536" y="361"/>
                </a:lnTo>
                <a:lnTo>
                  <a:pt x="536" y="362"/>
                </a:lnTo>
                <a:lnTo>
                  <a:pt x="537" y="355"/>
                </a:lnTo>
                <a:lnTo>
                  <a:pt x="537" y="357"/>
                </a:lnTo>
                <a:lnTo>
                  <a:pt x="537" y="350"/>
                </a:lnTo>
                <a:lnTo>
                  <a:pt x="537" y="353"/>
                </a:lnTo>
                <a:lnTo>
                  <a:pt x="537" y="354"/>
                </a:lnTo>
                <a:lnTo>
                  <a:pt x="538" y="353"/>
                </a:lnTo>
                <a:lnTo>
                  <a:pt x="538" y="352"/>
                </a:lnTo>
                <a:lnTo>
                  <a:pt x="538" y="352"/>
                </a:lnTo>
                <a:lnTo>
                  <a:pt x="538" y="353"/>
                </a:lnTo>
                <a:lnTo>
                  <a:pt x="538" y="356"/>
                </a:lnTo>
                <a:lnTo>
                  <a:pt x="539" y="352"/>
                </a:lnTo>
                <a:lnTo>
                  <a:pt x="539" y="354"/>
                </a:lnTo>
                <a:lnTo>
                  <a:pt x="539" y="346"/>
                </a:lnTo>
                <a:lnTo>
                  <a:pt x="539" y="339"/>
                </a:lnTo>
                <a:lnTo>
                  <a:pt x="540" y="329"/>
                </a:lnTo>
                <a:lnTo>
                  <a:pt x="540" y="313"/>
                </a:lnTo>
                <a:lnTo>
                  <a:pt x="540" y="280"/>
                </a:lnTo>
                <a:lnTo>
                  <a:pt x="540" y="271"/>
                </a:lnTo>
                <a:lnTo>
                  <a:pt x="541" y="234"/>
                </a:lnTo>
                <a:lnTo>
                  <a:pt x="541" y="219"/>
                </a:lnTo>
                <a:lnTo>
                  <a:pt x="541" y="121"/>
                </a:lnTo>
                <a:lnTo>
                  <a:pt x="541" y="127"/>
                </a:lnTo>
                <a:lnTo>
                  <a:pt x="542" y="114"/>
                </a:lnTo>
                <a:lnTo>
                  <a:pt x="542" y="91"/>
                </a:lnTo>
                <a:lnTo>
                  <a:pt x="542" y="89"/>
                </a:lnTo>
                <a:lnTo>
                  <a:pt x="543" y="117"/>
                </a:lnTo>
                <a:lnTo>
                  <a:pt x="543" y="94"/>
                </a:lnTo>
                <a:lnTo>
                  <a:pt x="543" y="99"/>
                </a:lnTo>
                <a:lnTo>
                  <a:pt x="543" y="90"/>
                </a:lnTo>
                <a:lnTo>
                  <a:pt x="544" y="96"/>
                </a:lnTo>
                <a:lnTo>
                  <a:pt x="544" y="101"/>
                </a:lnTo>
                <a:lnTo>
                  <a:pt x="544" y="112"/>
                </a:lnTo>
                <a:lnTo>
                  <a:pt x="544" y="118"/>
                </a:lnTo>
                <a:lnTo>
                  <a:pt x="545" y="121"/>
                </a:lnTo>
                <a:lnTo>
                  <a:pt x="545" y="115"/>
                </a:lnTo>
                <a:lnTo>
                  <a:pt x="545" y="117"/>
                </a:lnTo>
                <a:lnTo>
                  <a:pt x="545" y="115"/>
                </a:lnTo>
                <a:lnTo>
                  <a:pt x="545" y="127"/>
                </a:lnTo>
                <a:lnTo>
                  <a:pt x="546" y="122"/>
                </a:lnTo>
                <a:lnTo>
                  <a:pt x="546" y="128"/>
                </a:lnTo>
                <a:lnTo>
                  <a:pt x="546" y="137"/>
                </a:lnTo>
                <a:lnTo>
                  <a:pt x="546" y="126"/>
                </a:lnTo>
                <a:lnTo>
                  <a:pt x="546" y="128"/>
                </a:lnTo>
                <a:lnTo>
                  <a:pt x="547" y="137"/>
                </a:lnTo>
                <a:lnTo>
                  <a:pt x="547" y="149"/>
                </a:lnTo>
                <a:lnTo>
                  <a:pt x="547" y="136"/>
                </a:lnTo>
                <a:lnTo>
                  <a:pt x="547" y="159"/>
                </a:lnTo>
                <a:lnTo>
                  <a:pt x="548" y="170"/>
                </a:lnTo>
                <a:lnTo>
                  <a:pt x="548" y="178"/>
                </a:lnTo>
                <a:lnTo>
                  <a:pt x="548" y="201"/>
                </a:lnTo>
                <a:lnTo>
                  <a:pt x="549" y="255"/>
                </a:lnTo>
                <a:lnTo>
                  <a:pt x="549" y="268"/>
                </a:lnTo>
                <a:lnTo>
                  <a:pt x="549" y="274"/>
                </a:lnTo>
                <a:lnTo>
                  <a:pt x="549" y="285"/>
                </a:lnTo>
                <a:lnTo>
                  <a:pt x="550" y="307"/>
                </a:lnTo>
                <a:lnTo>
                  <a:pt x="550" y="313"/>
                </a:lnTo>
                <a:lnTo>
                  <a:pt x="550" y="319"/>
                </a:lnTo>
                <a:lnTo>
                  <a:pt x="550" y="321"/>
                </a:lnTo>
                <a:lnTo>
                  <a:pt x="551" y="322"/>
                </a:lnTo>
                <a:lnTo>
                  <a:pt x="551" y="329"/>
                </a:lnTo>
                <a:lnTo>
                  <a:pt x="551" y="331"/>
                </a:lnTo>
                <a:lnTo>
                  <a:pt x="551" y="329"/>
                </a:lnTo>
                <a:lnTo>
                  <a:pt x="551" y="325"/>
                </a:lnTo>
                <a:lnTo>
                  <a:pt x="552" y="327"/>
                </a:lnTo>
                <a:lnTo>
                  <a:pt x="552" y="324"/>
                </a:lnTo>
                <a:lnTo>
                  <a:pt x="552" y="320"/>
                </a:lnTo>
                <a:lnTo>
                  <a:pt x="552" y="328"/>
                </a:lnTo>
                <a:lnTo>
                  <a:pt x="553" y="324"/>
                </a:lnTo>
                <a:lnTo>
                  <a:pt x="553" y="326"/>
                </a:lnTo>
                <a:lnTo>
                  <a:pt x="553" y="324"/>
                </a:lnTo>
                <a:lnTo>
                  <a:pt x="553" y="329"/>
                </a:lnTo>
                <a:lnTo>
                  <a:pt x="553" y="337"/>
                </a:lnTo>
                <a:lnTo>
                  <a:pt x="554" y="350"/>
                </a:lnTo>
                <a:lnTo>
                  <a:pt x="554" y="344"/>
                </a:lnTo>
                <a:lnTo>
                  <a:pt x="554" y="336"/>
                </a:lnTo>
                <a:lnTo>
                  <a:pt x="555" y="334"/>
                </a:lnTo>
                <a:lnTo>
                  <a:pt x="555" y="329"/>
                </a:lnTo>
                <a:lnTo>
                  <a:pt x="555" y="329"/>
                </a:lnTo>
                <a:lnTo>
                  <a:pt x="555" y="336"/>
                </a:lnTo>
                <a:lnTo>
                  <a:pt x="556" y="329"/>
                </a:lnTo>
                <a:lnTo>
                  <a:pt x="556" y="340"/>
                </a:lnTo>
                <a:lnTo>
                  <a:pt x="556" y="348"/>
                </a:lnTo>
                <a:lnTo>
                  <a:pt x="556" y="352"/>
                </a:lnTo>
                <a:lnTo>
                  <a:pt x="557" y="359"/>
                </a:lnTo>
                <a:lnTo>
                  <a:pt x="557" y="352"/>
                </a:lnTo>
                <a:lnTo>
                  <a:pt x="557" y="366"/>
                </a:lnTo>
                <a:lnTo>
                  <a:pt x="557" y="355"/>
                </a:lnTo>
                <a:lnTo>
                  <a:pt x="558" y="362"/>
                </a:lnTo>
                <a:lnTo>
                  <a:pt x="558" y="346"/>
                </a:lnTo>
                <a:lnTo>
                  <a:pt x="558" y="344"/>
                </a:lnTo>
                <a:lnTo>
                  <a:pt x="558" y="343"/>
                </a:lnTo>
                <a:lnTo>
                  <a:pt x="559" y="348"/>
                </a:lnTo>
                <a:lnTo>
                  <a:pt x="559" y="337"/>
                </a:lnTo>
                <a:lnTo>
                  <a:pt x="559" y="338"/>
                </a:lnTo>
                <a:lnTo>
                  <a:pt x="559" y="340"/>
                </a:lnTo>
                <a:lnTo>
                  <a:pt x="559" y="319"/>
                </a:lnTo>
                <a:lnTo>
                  <a:pt x="560" y="318"/>
                </a:lnTo>
                <a:lnTo>
                  <a:pt x="560" y="320"/>
                </a:lnTo>
                <a:lnTo>
                  <a:pt x="560" y="301"/>
                </a:lnTo>
                <a:lnTo>
                  <a:pt x="561" y="281"/>
                </a:lnTo>
                <a:lnTo>
                  <a:pt x="561" y="258"/>
                </a:lnTo>
                <a:lnTo>
                  <a:pt x="561" y="251"/>
                </a:lnTo>
                <a:lnTo>
                  <a:pt x="561" y="215"/>
                </a:lnTo>
                <a:lnTo>
                  <a:pt x="562" y="145"/>
                </a:lnTo>
                <a:lnTo>
                  <a:pt x="562" y="137"/>
                </a:lnTo>
                <a:lnTo>
                  <a:pt x="562" y="126"/>
                </a:lnTo>
                <a:lnTo>
                  <a:pt x="562" y="114"/>
                </a:lnTo>
                <a:lnTo>
                  <a:pt x="563" y="90"/>
                </a:lnTo>
                <a:lnTo>
                  <a:pt x="563" y="110"/>
                </a:lnTo>
                <a:lnTo>
                  <a:pt x="563" y="124"/>
                </a:lnTo>
                <a:lnTo>
                  <a:pt x="563" y="132"/>
                </a:lnTo>
                <a:lnTo>
                  <a:pt x="563" y="116"/>
                </a:lnTo>
                <a:lnTo>
                  <a:pt x="564" y="135"/>
                </a:lnTo>
                <a:lnTo>
                  <a:pt x="564" y="124"/>
                </a:lnTo>
                <a:lnTo>
                  <a:pt x="564" y="140"/>
                </a:lnTo>
                <a:lnTo>
                  <a:pt x="564" y="127"/>
                </a:lnTo>
                <a:lnTo>
                  <a:pt x="564" y="138"/>
                </a:lnTo>
                <a:lnTo>
                  <a:pt x="565" y="127"/>
                </a:lnTo>
                <a:lnTo>
                  <a:pt x="565" y="126"/>
                </a:lnTo>
                <a:lnTo>
                  <a:pt x="565" y="118"/>
                </a:lnTo>
                <a:lnTo>
                  <a:pt x="565" y="114"/>
                </a:lnTo>
                <a:lnTo>
                  <a:pt x="566" y="120"/>
                </a:lnTo>
                <a:lnTo>
                  <a:pt x="566" y="121"/>
                </a:lnTo>
                <a:lnTo>
                  <a:pt x="566" y="102"/>
                </a:lnTo>
                <a:lnTo>
                  <a:pt x="566" y="110"/>
                </a:lnTo>
                <a:lnTo>
                  <a:pt x="567" y="125"/>
                </a:lnTo>
                <a:lnTo>
                  <a:pt x="567" y="119"/>
                </a:lnTo>
                <a:lnTo>
                  <a:pt x="567" y="123"/>
                </a:lnTo>
                <a:lnTo>
                  <a:pt x="567" y="136"/>
                </a:lnTo>
                <a:lnTo>
                  <a:pt x="568" y="141"/>
                </a:lnTo>
                <a:lnTo>
                  <a:pt x="568" y="142"/>
                </a:lnTo>
                <a:lnTo>
                  <a:pt x="568" y="163"/>
                </a:lnTo>
                <a:lnTo>
                  <a:pt x="568" y="180"/>
                </a:lnTo>
                <a:lnTo>
                  <a:pt x="569" y="190"/>
                </a:lnTo>
                <a:lnTo>
                  <a:pt x="569" y="263"/>
                </a:lnTo>
                <a:lnTo>
                  <a:pt x="569" y="289"/>
                </a:lnTo>
                <a:lnTo>
                  <a:pt x="569" y="293"/>
                </a:lnTo>
                <a:lnTo>
                  <a:pt x="570" y="288"/>
                </a:lnTo>
                <a:lnTo>
                  <a:pt x="570" y="298"/>
                </a:lnTo>
                <a:lnTo>
                  <a:pt x="570" y="307"/>
                </a:lnTo>
                <a:lnTo>
                  <a:pt x="570" y="314"/>
                </a:lnTo>
                <a:lnTo>
                  <a:pt x="571" y="318"/>
                </a:lnTo>
                <a:lnTo>
                  <a:pt x="571" y="329"/>
                </a:lnTo>
                <a:lnTo>
                  <a:pt x="571" y="328"/>
                </a:lnTo>
                <a:lnTo>
                  <a:pt x="571" y="322"/>
                </a:lnTo>
                <a:lnTo>
                  <a:pt x="571" y="322"/>
                </a:lnTo>
                <a:lnTo>
                  <a:pt x="572" y="342"/>
                </a:lnTo>
                <a:lnTo>
                  <a:pt x="572" y="326"/>
                </a:lnTo>
                <a:lnTo>
                  <a:pt x="572" y="329"/>
                </a:lnTo>
                <a:lnTo>
                  <a:pt x="573" y="326"/>
                </a:lnTo>
                <a:lnTo>
                  <a:pt x="573" y="328"/>
                </a:lnTo>
                <a:lnTo>
                  <a:pt x="573" y="337"/>
                </a:lnTo>
                <a:lnTo>
                  <a:pt x="573" y="337"/>
                </a:lnTo>
                <a:lnTo>
                  <a:pt x="574" y="344"/>
                </a:lnTo>
                <a:lnTo>
                  <a:pt x="574" y="338"/>
                </a:lnTo>
                <a:lnTo>
                  <a:pt x="574" y="345"/>
                </a:lnTo>
                <a:lnTo>
                  <a:pt x="574" y="340"/>
                </a:lnTo>
                <a:lnTo>
                  <a:pt x="574" y="338"/>
                </a:lnTo>
                <a:lnTo>
                  <a:pt x="575" y="345"/>
                </a:lnTo>
                <a:lnTo>
                  <a:pt x="575" y="339"/>
                </a:lnTo>
                <a:lnTo>
                  <a:pt x="575" y="347"/>
                </a:lnTo>
                <a:lnTo>
                  <a:pt x="575" y="346"/>
                </a:lnTo>
                <a:lnTo>
                  <a:pt x="576" y="347"/>
                </a:lnTo>
                <a:lnTo>
                  <a:pt x="576" y="341"/>
                </a:lnTo>
                <a:lnTo>
                  <a:pt x="576" y="342"/>
                </a:lnTo>
                <a:lnTo>
                  <a:pt x="576" y="340"/>
                </a:lnTo>
                <a:lnTo>
                  <a:pt x="576" y="341"/>
                </a:lnTo>
                <a:lnTo>
                  <a:pt x="577" y="342"/>
                </a:lnTo>
                <a:lnTo>
                  <a:pt x="577" y="342"/>
                </a:lnTo>
                <a:lnTo>
                  <a:pt x="577" y="337"/>
                </a:lnTo>
                <a:lnTo>
                  <a:pt x="577" y="342"/>
                </a:lnTo>
                <a:lnTo>
                  <a:pt x="577" y="341"/>
                </a:lnTo>
                <a:lnTo>
                  <a:pt x="578" y="342"/>
                </a:lnTo>
                <a:lnTo>
                  <a:pt x="578" y="341"/>
                </a:lnTo>
                <a:lnTo>
                  <a:pt x="578" y="343"/>
                </a:lnTo>
                <a:lnTo>
                  <a:pt x="578" y="341"/>
                </a:lnTo>
                <a:lnTo>
                  <a:pt x="579" y="342"/>
                </a:lnTo>
                <a:lnTo>
                  <a:pt x="579" y="336"/>
                </a:lnTo>
                <a:lnTo>
                  <a:pt x="579" y="340"/>
                </a:lnTo>
                <a:lnTo>
                  <a:pt x="579" y="334"/>
                </a:lnTo>
                <a:lnTo>
                  <a:pt x="579" y="336"/>
                </a:lnTo>
                <a:lnTo>
                  <a:pt x="580" y="334"/>
                </a:lnTo>
                <a:lnTo>
                  <a:pt x="580" y="328"/>
                </a:lnTo>
                <a:lnTo>
                  <a:pt x="580" y="331"/>
                </a:lnTo>
                <a:lnTo>
                  <a:pt x="580" y="315"/>
                </a:lnTo>
                <a:lnTo>
                  <a:pt x="581" y="301"/>
                </a:lnTo>
                <a:lnTo>
                  <a:pt x="581" y="291"/>
                </a:lnTo>
                <a:lnTo>
                  <a:pt x="581" y="281"/>
                </a:lnTo>
                <a:lnTo>
                  <a:pt x="581" y="267"/>
                </a:lnTo>
                <a:lnTo>
                  <a:pt x="581" y="240"/>
                </a:lnTo>
                <a:lnTo>
                  <a:pt x="582" y="192"/>
                </a:lnTo>
                <a:lnTo>
                  <a:pt x="582" y="152"/>
                </a:lnTo>
                <a:lnTo>
                  <a:pt x="582" y="133"/>
                </a:lnTo>
                <a:lnTo>
                  <a:pt x="583" y="122"/>
                </a:lnTo>
                <a:lnTo>
                  <a:pt x="583" y="95"/>
                </a:lnTo>
                <a:lnTo>
                  <a:pt x="583" y="77"/>
                </a:lnTo>
                <a:lnTo>
                  <a:pt x="584" y="112"/>
                </a:lnTo>
                <a:lnTo>
                  <a:pt x="584" y="103"/>
                </a:lnTo>
                <a:lnTo>
                  <a:pt x="584" y="89"/>
                </a:lnTo>
                <a:lnTo>
                  <a:pt x="584" y="102"/>
                </a:lnTo>
                <a:lnTo>
                  <a:pt x="584" y="86"/>
                </a:lnTo>
                <a:lnTo>
                  <a:pt x="585" y="88"/>
                </a:lnTo>
                <a:lnTo>
                  <a:pt x="585" y="84"/>
                </a:lnTo>
                <a:lnTo>
                  <a:pt x="585" y="111"/>
                </a:lnTo>
                <a:lnTo>
                  <a:pt x="585" y="110"/>
                </a:lnTo>
                <a:lnTo>
                  <a:pt x="586" y="109"/>
                </a:lnTo>
                <a:lnTo>
                  <a:pt x="586" y="116"/>
                </a:lnTo>
                <a:lnTo>
                  <a:pt x="586" y="115"/>
                </a:lnTo>
                <a:lnTo>
                  <a:pt x="586" y="115"/>
                </a:lnTo>
                <a:lnTo>
                  <a:pt x="586" y="109"/>
                </a:lnTo>
                <a:lnTo>
                  <a:pt x="587" y="111"/>
                </a:lnTo>
                <a:lnTo>
                  <a:pt x="587" y="103"/>
                </a:lnTo>
                <a:lnTo>
                  <a:pt x="587" y="111"/>
                </a:lnTo>
                <a:lnTo>
                  <a:pt x="587" y="109"/>
                </a:lnTo>
                <a:lnTo>
                  <a:pt x="587" y="105"/>
                </a:lnTo>
                <a:lnTo>
                  <a:pt x="588" y="110"/>
                </a:lnTo>
                <a:lnTo>
                  <a:pt x="588" y="117"/>
                </a:lnTo>
                <a:lnTo>
                  <a:pt x="588" y="117"/>
                </a:lnTo>
                <a:lnTo>
                  <a:pt x="588" y="126"/>
                </a:lnTo>
                <a:lnTo>
                  <a:pt x="589" y="147"/>
                </a:lnTo>
                <a:lnTo>
                  <a:pt x="589" y="169"/>
                </a:lnTo>
                <a:lnTo>
                  <a:pt x="589" y="182"/>
                </a:lnTo>
                <a:lnTo>
                  <a:pt x="590" y="225"/>
                </a:lnTo>
                <a:lnTo>
                  <a:pt x="590" y="251"/>
                </a:lnTo>
                <a:lnTo>
                  <a:pt x="590" y="270"/>
                </a:lnTo>
                <a:lnTo>
                  <a:pt x="590" y="278"/>
                </a:lnTo>
                <a:lnTo>
                  <a:pt x="591" y="291"/>
                </a:lnTo>
                <a:lnTo>
                  <a:pt x="591" y="304"/>
                </a:lnTo>
                <a:lnTo>
                  <a:pt x="591" y="313"/>
                </a:lnTo>
                <a:lnTo>
                  <a:pt x="591" y="319"/>
                </a:lnTo>
                <a:lnTo>
                  <a:pt x="592" y="321"/>
                </a:lnTo>
                <a:lnTo>
                  <a:pt x="592" y="323"/>
                </a:lnTo>
                <a:lnTo>
                  <a:pt x="592" y="327"/>
                </a:lnTo>
                <a:lnTo>
                  <a:pt x="592" y="331"/>
                </a:lnTo>
                <a:lnTo>
                  <a:pt x="593" y="333"/>
                </a:lnTo>
                <a:lnTo>
                  <a:pt x="593" y="334"/>
                </a:lnTo>
                <a:lnTo>
                  <a:pt x="593" y="331"/>
                </a:lnTo>
                <a:lnTo>
                  <a:pt x="593" y="336"/>
                </a:lnTo>
                <a:lnTo>
                  <a:pt x="593" y="332"/>
                </a:lnTo>
                <a:lnTo>
                  <a:pt x="594" y="338"/>
                </a:lnTo>
                <a:lnTo>
                  <a:pt x="594" y="337"/>
                </a:lnTo>
                <a:lnTo>
                  <a:pt x="594" y="341"/>
                </a:lnTo>
                <a:lnTo>
                  <a:pt x="594" y="336"/>
                </a:lnTo>
                <a:lnTo>
                  <a:pt x="594" y="341"/>
                </a:lnTo>
                <a:lnTo>
                  <a:pt x="595" y="340"/>
                </a:lnTo>
                <a:lnTo>
                  <a:pt x="595" y="337"/>
                </a:lnTo>
                <a:lnTo>
                  <a:pt x="596" y="335"/>
                </a:lnTo>
                <a:lnTo>
                  <a:pt x="596" y="339"/>
                </a:lnTo>
                <a:lnTo>
                  <a:pt x="596" y="335"/>
                </a:lnTo>
                <a:lnTo>
                  <a:pt x="596" y="335"/>
                </a:lnTo>
                <a:lnTo>
                  <a:pt x="597" y="340"/>
                </a:lnTo>
                <a:lnTo>
                  <a:pt x="597" y="336"/>
                </a:lnTo>
                <a:lnTo>
                  <a:pt x="597" y="338"/>
                </a:lnTo>
                <a:lnTo>
                  <a:pt x="597" y="339"/>
                </a:lnTo>
                <a:lnTo>
                  <a:pt x="598" y="337"/>
                </a:lnTo>
                <a:lnTo>
                  <a:pt x="598" y="338"/>
                </a:lnTo>
                <a:lnTo>
                  <a:pt x="598" y="335"/>
                </a:lnTo>
                <a:lnTo>
                  <a:pt x="598" y="339"/>
                </a:lnTo>
                <a:lnTo>
                  <a:pt x="598" y="337"/>
                </a:lnTo>
                <a:lnTo>
                  <a:pt x="599" y="336"/>
                </a:lnTo>
                <a:lnTo>
                  <a:pt x="599" y="340"/>
                </a:lnTo>
                <a:lnTo>
                  <a:pt x="599" y="340"/>
                </a:lnTo>
                <a:lnTo>
                  <a:pt x="599" y="341"/>
                </a:lnTo>
                <a:lnTo>
                  <a:pt x="599" y="333"/>
                </a:lnTo>
                <a:lnTo>
                  <a:pt x="600" y="338"/>
                </a:lnTo>
                <a:lnTo>
                  <a:pt x="600" y="339"/>
                </a:lnTo>
                <a:lnTo>
                  <a:pt x="600" y="339"/>
                </a:lnTo>
                <a:lnTo>
                  <a:pt x="600" y="339"/>
                </a:lnTo>
                <a:lnTo>
                  <a:pt x="601" y="327"/>
                </a:lnTo>
                <a:lnTo>
                  <a:pt x="601" y="313"/>
                </a:lnTo>
                <a:lnTo>
                  <a:pt x="601" y="305"/>
                </a:lnTo>
                <a:lnTo>
                  <a:pt x="602" y="284"/>
                </a:lnTo>
                <a:lnTo>
                  <a:pt x="602" y="253"/>
                </a:lnTo>
                <a:lnTo>
                  <a:pt x="602" y="227"/>
                </a:lnTo>
                <a:lnTo>
                  <a:pt x="602" y="203"/>
                </a:lnTo>
                <a:lnTo>
                  <a:pt x="603" y="186"/>
                </a:lnTo>
                <a:lnTo>
                  <a:pt x="603" y="141"/>
                </a:lnTo>
                <a:lnTo>
                  <a:pt x="603" y="122"/>
                </a:lnTo>
                <a:lnTo>
                  <a:pt x="603" y="114"/>
                </a:lnTo>
                <a:lnTo>
                  <a:pt x="604" y="99"/>
                </a:lnTo>
                <a:lnTo>
                  <a:pt x="604" y="110"/>
                </a:lnTo>
                <a:lnTo>
                  <a:pt x="604" y="128"/>
                </a:lnTo>
                <a:lnTo>
                  <a:pt x="604" y="83"/>
                </a:lnTo>
                <a:lnTo>
                  <a:pt x="605" y="98"/>
                </a:lnTo>
                <a:lnTo>
                  <a:pt x="605" y="87"/>
                </a:lnTo>
                <a:lnTo>
                  <a:pt x="605" y="82"/>
                </a:lnTo>
                <a:lnTo>
                  <a:pt x="605" y="95"/>
                </a:lnTo>
                <a:lnTo>
                  <a:pt x="606" y="102"/>
                </a:lnTo>
                <a:lnTo>
                  <a:pt x="606" y="107"/>
                </a:lnTo>
                <a:lnTo>
                  <a:pt x="606" y="102"/>
                </a:lnTo>
                <a:lnTo>
                  <a:pt x="606" y="72"/>
                </a:lnTo>
                <a:lnTo>
                  <a:pt x="607" y="69"/>
                </a:lnTo>
                <a:lnTo>
                  <a:pt x="607" y="82"/>
                </a:lnTo>
                <a:lnTo>
                  <a:pt x="607" y="101"/>
                </a:lnTo>
                <a:lnTo>
                  <a:pt x="608" y="117"/>
                </a:lnTo>
                <a:lnTo>
                  <a:pt x="608" y="97"/>
                </a:lnTo>
                <a:lnTo>
                  <a:pt x="608" y="117"/>
                </a:lnTo>
                <a:lnTo>
                  <a:pt x="608" y="108"/>
                </a:lnTo>
                <a:lnTo>
                  <a:pt x="608" y="132"/>
                </a:lnTo>
                <a:lnTo>
                  <a:pt x="609" y="137"/>
                </a:lnTo>
                <a:lnTo>
                  <a:pt x="609" y="138"/>
                </a:lnTo>
                <a:lnTo>
                  <a:pt x="609" y="164"/>
                </a:lnTo>
                <a:lnTo>
                  <a:pt x="609" y="171"/>
                </a:lnTo>
                <a:lnTo>
                  <a:pt x="610" y="188"/>
                </a:lnTo>
                <a:lnTo>
                  <a:pt x="610" y="216"/>
                </a:lnTo>
                <a:lnTo>
                  <a:pt x="610" y="258"/>
                </a:lnTo>
                <a:lnTo>
                  <a:pt x="610" y="265"/>
                </a:lnTo>
                <a:lnTo>
                  <a:pt x="611" y="270"/>
                </a:lnTo>
                <a:lnTo>
                  <a:pt x="611" y="290"/>
                </a:lnTo>
                <a:lnTo>
                  <a:pt x="611" y="318"/>
                </a:lnTo>
                <a:lnTo>
                  <a:pt x="611" y="325"/>
                </a:lnTo>
                <a:lnTo>
                  <a:pt x="612" y="327"/>
                </a:lnTo>
                <a:lnTo>
                  <a:pt x="612" y="325"/>
                </a:lnTo>
                <a:lnTo>
                  <a:pt x="612" y="328"/>
                </a:lnTo>
                <a:lnTo>
                  <a:pt x="612" y="337"/>
                </a:lnTo>
                <a:lnTo>
                  <a:pt x="612" y="335"/>
                </a:lnTo>
                <a:lnTo>
                  <a:pt x="613" y="339"/>
                </a:lnTo>
                <a:lnTo>
                  <a:pt x="613" y="335"/>
                </a:lnTo>
                <a:lnTo>
                  <a:pt x="613" y="337"/>
                </a:lnTo>
                <a:lnTo>
                  <a:pt x="614" y="333"/>
                </a:lnTo>
                <a:lnTo>
                  <a:pt x="614" y="334"/>
                </a:lnTo>
                <a:lnTo>
                  <a:pt x="614" y="330"/>
                </a:lnTo>
                <a:lnTo>
                  <a:pt x="614" y="332"/>
                </a:lnTo>
                <a:lnTo>
                  <a:pt x="614" y="336"/>
                </a:lnTo>
                <a:lnTo>
                  <a:pt x="615" y="328"/>
                </a:lnTo>
                <a:lnTo>
                  <a:pt x="615" y="324"/>
                </a:lnTo>
                <a:lnTo>
                  <a:pt x="615" y="323"/>
                </a:lnTo>
                <a:lnTo>
                  <a:pt x="615" y="330"/>
                </a:lnTo>
                <a:lnTo>
                  <a:pt x="616" y="338"/>
                </a:lnTo>
                <a:lnTo>
                  <a:pt x="616" y="352"/>
                </a:lnTo>
                <a:lnTo>
                  <a:pt x="616" y="349"/>
                </a:lnTo>
                <a:lnTo>
                  <a:pt x="616" y="357"/>
                </a:lnTo>
                <a:lnTo>
                  <a:pt x="617" y="358"/>
                </a:lnTo>
                <a:lnTo>
                  <a:pt x="617" y="355"/>
                </a:lnTo>
                <a:lnTo>
                  <a:pt x="617" y="359"/>
                </a:lnTo>
                <a:lnTo>
                  <a:pt x="617" y="357"/>
                </a:lnTo>
                <a:lnTo>
                  <a:pt x="618" y="357"/>
                </a:lnTo>
                <a:lnTo>
                  <a:pt x="618" y="359"/>
                </a:lnTo>
                <a:lnTo>
                  <a:pt x="618" y="358"/>
                </a:lnTo>
                <a:lnTo>
                  <a:pt x="618" y="358"/>
                </a:lnTo>
                <a:lnTo>
                  <a:pt x="619" y="362"/>
                </a:lnTo>
                <a:lnTo>
                  <a:pt x="619" y="356"/>
                </a:lnTo>
                <a:lnTo>
                  <a:pt x="619" y="362"/>
                </a:lnTo>
                <a:lnTo>
                  <a:pt x="620" y="354"/>
                </a:lnTo>
                <a:lnTo>
                  <a:pt x="620" y="350"/>
                </a:lnTo>
                <a:lnTo>
                  <a:pt x="620" y="346"/>
                </a:lnTo>
                <a:lnTo>
                  <a:pt x="620" y="345"/>
                </a:lnTo>
                <a:lnTo>
                  <a:pt x="621" y="341"/>
                </a:lnTo>
                <a:lnTo>
                  <a:pt x="621" y="346"/>
                </a:lnTo>
                <a:lnTo>
                  <a:pt x="621" y="340"/>
                </a:lnTo>
                <a:lnTo>
                  <a:pt x="621" y="338"/>
                </a:lnTo>
                <a:lnTo>
                  <a:pt x="621" y="328"/>
                </a:lnTo>
                <a:lnTo>
                  <a:pt x="622" y="333"/>
                </a:lnTo>
                <a:lnTo>
                  <a:pt x="622" y="333"/>
                </a:lnTo>
                <a:lnTo>
                  <a:pt x="622" y="305"/>
                </a:lnTo>
                <a:lnTo>
                  <a:pt x="622" y="282"/>
                </a:lnTo>
                <a:lnTo>
                  <a:pt x="623" y="247"/>
                </a:lnTo>
                <a:lnTo>
                  <a:pt x="623" y="222"/>
                </a:lnTo>
                <a:lnTo>
                  <a:pt x="623" y="147"/>
                </a:lnTo>
                <a:lnTo>
                  <a:pt x="623" y="138"/>
                </a:lnTo>
                <a:lnTo>
                  <a:pt x="624" y="117"/>
                </a:lnTo>
                <a:lnTo>
                  <a:pt x="624" y="108"/>
                </a:lnTo>
                <a:lnTo>
                  <a:pt x="624" y="139"/>
                </a:lnTo>
                <a:lnTo>
                  <a:pt x="624" y="146"/>
                </a:lnTo>
                <a:lnTo>
                  <a:pt x="625" y="141"/>
                </a:lnTo>
                <a:lnTo>
                  <a:pt x="625" y="143"/>
                </a:lnTo>
                <a:lnTo>
                  <a:pt x="625" y="133"/>
                </a:lnTo>
                <a:lnTo>
                  <a:pt x="625" y="112"/>
                </a:lnTo>
                <a:lnTo>
                  <a:pt x="626" y="125"/>
                </a:lnTo>
                <a:lnTo>
                  <a:pt x="626" y="122"/>
                </a:lnTo>
                <a:lnTo>
                  <a:pt x="626" y="139"/>
                </a:lnTo>
                <a:lnTo>
                  <a:pt x="627" y="139"/>
                </a:lnTo>
                <a:lnTo>
                  <a:pt x="627" y="144"/>
                </a:lnTo>
                <a:lnTo>
                  <a:pt x="627" y="144"/>
                </a:lnTo>
                <a:lnTo>
                  <a:pt x="627" y="156"/>
                </a:lnTo>
                <a:lnTo>
                  <a:pt x="627" y="144"/>
                </a:lnTo>
                <a:lnTo>
                  <a:pt x="628" y="142"/>
                </a:lnTo>
                <a:lnTo>
                  <a:pt x="628" y="141"/>
                </a:lnTo>
                <a:lnTo>
                  <a:pt x="628" y="143"/>
                </a:lnTo>
                <a:lnTo>
                  <a:pt x="628" y="162"/>
                </a:lnTo>
                <a:lnTo>
                  <a:pt x="628" y="164"/>
                </a:lnTo>
                <a:lnTo>
                  <a:pt x="629" y="163"/>
                </a:lnTo>
                <a:lnTo>
                  <a:pt x="629" y="170"/>
                </a:lnTo>
                <a:lnTo>
                  <a:pt x="629" y="170"/>
                </a:lnTo>
                <a:lnTo>
                  <a:pt x="629" y="187"/>
                </a:lnTo>
                <a:lnTo>
                  <a:pt x="629" y="194"/>
                </a:lnTo>
                <a:lnTo>
                  <a:pt x="630" y="209"/>
                </a:lnTo>
                <a:lnTo>
                  <a:pt x="630" y="227"/>
                </a:lnTo>
                <a:lnTo>
                  <a:pt x="630" y="240"/>
                </a:lnTo>
                <a:lnTo>
                  <a:pt x="630" y="290"/>
                </a:lnTo>
                <a:lnTo>
                  <a:pt x="631" y="306"/>
                </a:lnTo>
                <a:lnTo>
                  <a:pt x="631" y="307"/>
                </a:lnTo>
                <a:lnTo>
                  <a:pt x="631" y="316"/>
                </a:lnTo>
                <a:lnTo>
                  <a:pt x="632" y="328"/>
                </a:lnTo>
                <a:lnTo>
                  <a:pt x="632" y="337"/>
                </a:lnTo>
                <a:lnTo>
                  <a:pt x="632" y="347"/>
                </a:lnTo>
                <a:lnTo>
                  <a:pt x="632" y="351"/>
                </a:lnTo>
                <a:lnTo>
                  <a:pt x="633" y="349"/>
                </a:lnTo>
                <a:lnTo>
                  <a:pt x="633" y="353"/>
                </a:lnTo>
                <a:lnTo>
                  <a:pt x="633" y="359"/>
                </a:lnTo>
                <a:lnTo>
                  <a:pt x="633" y="357"/>
                </a:lnTo>
                <a:lnTo>
                  <a:pt x="633" y="362"/>
                </a:lnTo>
                <a:lnTo>
                  <a:pt x="634" y="356"/>
                </a:lnTo>
                <a:lnTo>
                  <a:pt x="634" y="357"/>
                </a:lnTo>
                <a:lnTo>
                  <a:pt x="634" y="354"/>
                </a:lnTo>
                <a:lnTo>
                  <a:pt x="634" y="359"/>
                </a:lnTo>
                <a:lnTo>
                  <a:pt x="634" y="355"/>
                </a:lnTo>
                <a:lnTo>
                  <a:pt x="635" y="357"/>
                </a:lnTo>
                <a:lnTo>
                  <a:pt x="635" y="361"/>
                </a:lnTo>
                <a:lnTo>
                  <a:pt x="635" y="355"/>
                </a:lnTo>
                <a:lnTo>
                  <a:pt x="635" y="358"/>
                </a:lnTo>
                <a:lnTo>
                  <a:pt x="636" y="358"/>
                </a:lnTo>
                <a:lnTo>
                  <a:pt x="636" y="353"/>
                </a:lnTo>
                <a:lnTo>
                  <a:pt x="636" y="357"/>
                </a:lnTo>
                <a:lnTo>
                  <a:pt x="636" y="355"/>
                </a:lnTo>
                <a:lnTo>
                  <a:pt x="637" y="359"/>
                </a:lnTo>
                <a:lnTo>
                  <a:pt x="637" y="359"/>
                </a:lnTo>
                <a:lnTo>
                  <a:pt x="637" y="356"/>
                </a:lnTo>
                <a:lnTo>
                  <a:pt x="637" y="361"/>
                </a:lnTo>
                <a:lnTo>
                  <a:pt x="638" y="358"/>
                </a:lnTo>
                <a:lnTo>
                  <a:pt x="638" y="357"/>
                </a:lnTo>
                <a:lnTo>
                  <a:pt x="638" y="361"/>
                </a:lnTo>
                <a:lnTo>
                  <a:pt x="638" y="357"/>
                </a:lnTo>
                <a:lnTo>
                  <a:pt x="638" y="358"/>
                </a:lnTo>
                <a:lnTo>
                  <a:pt x="639" y="360"/>
                </a:lnTo>
                <a:lnTo>
                  <a:pt x="639" y="358"/>
                </a:lnTo>
                <a:lnTo>
                  <a:pt x="639" y="357"/>
                </a:lnTo>
                <a:lnTo>
                  <a:pt x="639" y="354"/>
                </a:lnTo>
                <a:lnTo>
                  <a:pt x="640" y="360"/>
                </a:lnTo>
                <a:lnTo>
                  <a:pt x="640" y="359"/>
                </a:lnTo>
                <a:lnTo>
                  <a:pt x="640" y="361"/>
                </a:lnTo>
                <a:lnTo>
                  <a:pt x="640" y="359"/>
                </a:lnTo>
                <a:lnTo>
                  <a:pt x="640" y="360"/>
                </a:lnTo>
                <a:lnTo>
                  <a:pt x="641" y="357"/>
                </a:lnTo>
                <a:lnTo>
                  <a:pt x="641" y="358"/>
                </a:lnTo>
                <a:lnTo>
                  <a:pt x="641" y="357"/>
                </a:lnTo>
                <a:lnTo>
                  <a:pt x="641" y="359"/>
                </a:lnTo>
                <a:lnTo>
                  <a:pt x="641" y="356"/>
                </a:lnTo>
                <a:lnTo>
                  <a:pt x="642" y="358"/>
                </a:lnTo>
                <a:lnTo>
                  <a:pt x="642" y="361"/>
                </a:lnTo>
                <a:lnTo>
                  <a:pt x="642" y="357"/>
                </a:lnTo>
                <a:lnTo>
                  <a:pt x="642" y="363"/>
                </a:lnTo>
                <a:lnTo>
                  <a:pt x="642" y="357"/>
                </a:lnTo>
                <a:lnTo>
                  <a:pt x="643" y="361"/>
                </a:lnTo>
                <a:lnTo>
                  <a:pt x="643" y="360"/>
                </a:lnTo>
                <a:lnTo>
                  <a:pt x="643" y="357"/>
                </a:lnTo>
                <a:lnTo>
                  <a:pt x="643" y="354"/>
                </a:lnTo>
                <a:lnTo>
                  <a:pt x="644" y="357"/>
                </a:lnTo>
                <a:lnTo>
                  <a:pt x="644" y="353"/>
                </a:lnTo>
                <a:lnTo>
                  <a:pt x="644" y="349"/>
                </a:lnTo>
                <a:lnTo>
                  <a:pt x="644" y="349"/>
                </a:lnTo>
                <a:lnTo>
                  <a:pt x="644" y="348"/>
                </a:lnTo>
                <a:lnTo>
                  <a:pt x="645" y="356"/>
                </a:lnTo>
                <a:lnTo>
                  <a:pt x="645" y="362"/>
                </a:lnTo>
                <a:lnTo>
                  <a:pt x="645" y="358"/>
                </a:lnTo>
                <a:lnTo>
                  <a:pt x="645" y="353"/>
                </a:lnTo>
                <a:lnTo>
                  <a:pt x="646" y="340"/>
                </a:lnTo>
                <a:lnTo>
                  <a:pt x="646" y="349"/>
                </a:lnTo>
                <a:lnTo>
                  <a:pt x="646" y="350"/>
                </a:lnTo>
                <a:lnTo>
                  <a:pt x="646" y="344"/>
                </a:lnTo>
                <a:lnTo>
                  <a:pt x="646" y="351"/>
                </a:lnTo>
                <a:lnTo>
                  <a:pt x="647" y="346"/>
                </a:lnTo>
                <a:lnTo>
                  <a:pt x="647" y="353"/>
                </a:lnTo>
                <a:lnTo>
                  <a:pt x="647" y="362"/>
                </a:lnTo>
                <a:lnTo>
                  <a:pt x="647" y="361"/>
                </a:lnTo>
                <a:lnTo>
                  <a:pt x="647" y="363"/>
                </a:lnTo>
                <a:lnTo>
                  <a:pt x="648" y="360"/>
                </a:lnTo>
                <a:lnTo>
                  <a:pt x="648" y="358"/>
                </a:lnTo>
                <a:lnTo>
                  <a:pt x="648" y="357"/>
                </a:lnTo>
                <a:lnTo>
                  <a:pt x="648" y="363"/>
                </a:lnTo>
                <a:lnTo>
                  <a:pt x="648" y="362"/>
                </a:lnTo>
                <a:lnTo>
                  <a:pt x="649" y="359"/>
                </a:lnTo>
                <a:lnTo>
                  <a:pt x="649" y="362"/>
                </a:lnTo>
                <a:lnTo>
                  <a:pt x="649" y="359"/>
                </a:lnTo>
                <a:lnTo>
                  <a:pt x="650" y="364"/>
                </a:lnTo>
                <a:lnTo>
                  <a:pt x="650" y="358"/>
                </a:lnTo>
                <a:lnTo>
                  <a:pt x="650" y="366"/>
                </a:lnTo>
                <a:lnTo>
                  <a:pt x="650" y="368"/>
                </a:lnTo>
                <a:lnTo>
                  <a:pt x="650" y="361"/>
                </a:lnTo>
                <a:lnTo>
                  <a:pt x="651" y="365"/>
                </a:lnTo>
                <a:lnTo>
                  <a:pt x="651" y="372"/>
                </a:lnTo>
                <a:lnTo>
                  <a:pt x="651" y="369"/>
                </a:lnTo>
                <a:lnTo>
                  <a:pt x="651" y="365"/>
                </a:lnTo>
                <a:lnTo>
                  <a:pt x="651" y="368"/>
                </a:lnTo>
                <a:lnTo>
                  <a:pt x="652" y="363"/>
                </a:lnTo>
                <a:lnTo>
                  <a:pt x="652" y="357"/>
                </a:lnTo>
                <a:lnTo>
                  <a:pt x="652" y="359"/>
                </a:lnTo>
                <a:lnTo>
                  <a:pt x="652" y="359"/>
                </a:lnTo>
                <a:lnTo>
                  <a:pt x="653" y="359"/>
                </a:lnTo>
                <a:lnTo>
                  <a:pt x="653" y="349"/>
                </a:lnTo>
                <a:lnTo>
                  <a:pt x="653" y="353"/>
                </a:lnTo>
                <a:lnTo>
                  <a:pt x="653" y="350"/>
                </a:lnTo>
                <a:lnTo>
                  <a:pt x="653" y="348"/>
                </a:lnTo>
                <a:lnTo>
                  <a:pt x="654" y="355"/>
                </a:lnTo>
                <a:lnTo>
                  <a:pt x="654" y="358"/>
                </a:lnTo>
                <a:lnTo>
                  <a:pt x="654" y="351"/>
                </a:lnTo>
                <a:lnTo>
                  <a:pt x="654" y="350"/>
                </a:lnTo>
                <a:lnTo>
                  <a:pt x="654" y="359"/>
                </a:lnTo>
                <a:lnTo>
                  <a:pt x="655" y="359"/>
                </a:lnTo>
                <a:lnTo>
                  <a:pt x="655" y="363"/>
                </a:lnTo>
                <a:lnTo>
                  <a:pt x="655" y="363"/>
                </a:lnTo>
                <a:lnTo>
                  <a:pt x="655" y="359"/>
                </a:lnTo>
                <a:lnTo>
                  <a:pt x="656" y="364"/>
                </a:lnTo>
                <a:lnTo>
                  <a:pt x="656" y="359"/>
                </a:lnTo>
                <a:lnTo>
                  <a:pt x="656" y="365"/>
                </a:lnTo>
                <a:lnTo>
                  <a:pt x="656" y="363"/>
                </a:lnTo>
                <a:lnTo>
                  <a:pt x="657" y="372"/>
                </a:lnTo>
                <a:lnTo>
                  <a:pt x="657" y="372"/>
                </a:lnTo>
                <a:lnTo>
                  <a:pt x="657" y="372"/>
                </a:lnTo>
                <a:lnTo>
                  <a:pt x="657" y="371"/>
                </a:lnTo>
                <a:lnTo>
                  <a:pt x="658" y="370"/>
                </a:lnTo>
                <a:lnTo>
                  <a:pt x="658" y="379"/>
                </a:lnTo>
                <a:lnTo>
                  <a:pt x="658" y="374"/>
                </a:lnTo>
                <a:lnTo>
                  <a:pt x="658" y="371"/>
                </a:lnTo>
                <a:lnTo>
                  <a:pt x="658" y="376"/>
                </a:lnTo>
                <a:lnTo>
                  <a:pt x="659" y="370"/>
                </a:lnTo>
                <a:lnTo>
                  <a:pt x="659" y="374"/>
                </a:lnTo>
                <a:lnTo>
                  <a:pt x="659" y="374"/>
                </a:lnTo>
                <a:lnTo>
                  <a:pt x="659" y="368"/>
                </a:lnTo>
                <a:lnTo>
                  <a:pt x="660" y="372"/>
                </a:lnTo>
                <a:lnTo>
                  <a:pt x="660" y="370"/>
                </a:lnTo>
                <a:lnTo>
                  <a:pt x="660" y="369"/>
                </a:lnTo>
                <a:lnTo>
                  <a:pt x="660" y="376"/>
                </a:lnTo>
                <a:lnTo>
                  <a:pt x="661" y="371"/>
                </a:lnTo>
                <a:lnTo>
                  <a:pt x="661" y="372"/>
                </a:lnTo>
                <a:lnTo>
                  <a:pt x="661" y="374"/>
                </a:lnTo>
                <a:lnTo>
                  <a:pt x="661" y="372"/>
                </a:lnTo>
                <a:lnTo>
                  <a:pt x="661" y="377"/>
                </a:lnTo>
                <a:lnTo>
                  <a:pt x="662" y="370"/>
                </a:lnTo>
                <a:lnTo>
                  <a:pt x="662" y="369"/>
                </a:lnTo>
                <a:lnTo>
                  <a:pt x="662" y="375"/>
                </a:lnTo>
                <a:lnTo>
                  <a:pt x="662" y="370"/>
                </a:lnTo>
                <a:lnTo>
                  <a:pt x="662" y="371"/>
                </a:lnTo>
                <a:lnTo>
                  <a:pt x="663" y="368"/>
                </a:lnTo>
                <a:lnTo>
                  <a:pt x="663" y="368"/>
                </a:lnTo>
                <a:lnTo>
                  <a:pt x="663" y="372"/>
                </a:lnTo>
                <a:lnTo>
                  <a:pt x="663" y="375"/>
                </a:lnTo>
                <a:lnTo>
                  <a:pt x="663" y="373"/>
                </a:lnTo>
                <a:lnTo>
                  <a:pt x="664" y="371"/>
                </a:lnTo>
                <a:lnTo>
                  <a:pt x="664" y="368"/>
                </a:lnTo>
                <a:lnTo>
                  <a:pt x="664" y="366"/>
                </a:lnTo>
                <a:lnTo>
                  <a:pt x="664" y="371"/>
                </a:lnTo>
                <a:lnTo>
                  <a:pt x="664" y="368"/>
                </a:lnTo>
                <a:lnTo>
                  <a:pt x="665" y="369"/>
                </a:lnTo>
                <a:lnTo>
                  <a:pt x="665" y="368"/>
                </a:lnTo>
                <a:lnTo>
                  <a:pt x="665" y="368"/>
                </a:lnTo>
                <a:lnTo>
                  <a:pt x="665" y="370"/>
                </a:lnTo>
                <a:lnTo>
                  <a:pt x="666" y="371"/>
                </a:lnTo>
                <a:lnTo>
                  <a:pt x="666" y="364"/>
                </a:lnTo>
                <a:lnTo>
                  <a:pt x="666" y="373"/>
                </a:lnTo>
                <a:lnTo>
                  <a:pt x="666" y="383"/>
                </a:lnTo>
                <a:lnTo>
                  <a:pt x="667" y="376"/>
                </a:lnTo>
                <a:lnTo>
                  <a:pt x="667" y="375"/>
                </a:lnTo>
                <a:lnTo>
                  <a:pt x="667" y="380"/>
                </a:lnTo>
                <a:lnTo>
                  <a:pt x="667" y="372"/>
                </a:lnTo>
                <a:lnTo>
                  <a:pt x="668" y="377"/>
                </a:lnTo>
                <a:lnTo>
                  <a:pt x="668" y="384"/>
                </a:lnTo>
                <a:lnTo>
                  <a:pt x="668" y="372"/>
                </a:lnTo>
                <a:lnTo>
                  <a:pt x="668" y="372"/>
                </a:lnTo>
                <a:lnTo>
                  <a:pt x="669" y="372"/>
                </a:lnTo>
                <a:lnTo>
                  <a:pt x="669" y="362"/>
                </a:lnTo>
                <a:lnTo>
                  <a:pt x="669" y="356"/>
                </a:lnTo>
                <a:lnTo>
                  <a:pt x="669" y="361"/>
                </a:lnTo>
                <a:lnTo>
                  <a:pt x="669" y="368"/>
                </a:lnTo>
                <a:lnTo>
                  <a:pt x="670" y="372"/>
                </a:lnTo>
                <a:lnTo>
                  <a:pt x="670" y="375"/>
                </a:lnTo>
                <a:lnTo>
                  <a:pt x="670" y="368"/>
                </a:lnTo>
                <a:lnTo>
                  <a:pt x="670" y="368"/>
                </a:lnTo>
                <a:lnTo>
                  <a:pt x="671" y="374"/>
                </a:lnTo>
                <a:lnTo>
                  <a:pt x="671" y="367"/>
                </a:lnTo>
                <a:lnTo>
                  <a:pt x="671" y="373"/>
                </a:lnTo>
                <a:lnTo>
                  <a:pt x="671" y="362"/>
                </a:lnTo>
                <a:lnTo>
                  <a:pt x="672" y="369"/>
                </a:lnTo>
                <a:lnTo>
                  <a:pt x="672" y="375"/>
                </a:lnTo>
                <a:lnTo>
                  <a:pt x="672" y="378"/>
                </a:lnTo>
                <a:lnTo>
                  <a:pt x="673" y="380"/>
                </a:lnTo>
                <a:lnTo>
                  <a:pt x="673" y="372"/>
                </a:lnTo>
                <a:lnTo>
                  <a:pt x="673" y="377"/>
                </a:lnTo>
                <a:lnTo>
                  <a:pt x="673" y="381"/>
                </a:lnTo>
                <a:lnTo>
                  <a:pt x="673" y="379"/>
                </a:lnTo>
                <a:lnTo>
                  <a:pt x="674" y="381"/>
                </a:lnTo>
                <a:lnTo>
                  <a:pt x="674" y="383"/>
                </a:lnTo>
                <a:lnTo>
                  <a:pt x="674" y="371"/>
                </a:lnTo>
                <a:lnTo>
                  <a:pt x="674" y="379"/>
                </a:lnTo>
                <a:lnTo>
                  <a:pt x="674" y="377"/>
                </a:lnTo>
                <a:lnTo>
                  <a:pt x="675" y="378"/>
                </a:lnTo>
                <a:lnTo>
                  <a:pt x="675" y="373"/>
                </a:lnTo>
                <a:lnTo>
                  <a:pt x="675" y="373"/>
                </a:lnTo>
                <a:lnTo>
                  <a:pt x="675" y="369"/>
                </a:lnTo>
                <a:lnTo>
                  <a:pt x="675" y="377"/>
                </a:lnTo>
                <a:lnTo>
                  <a:pt x="676" y="370"/>
                </a:lnTo>
                <a:lnTo>
                  <a:pt x="676" y="379"/>
                </a:lnTo>
                <a:lnTo>
                  <a:pt x="676" y="384"/>
                </a:lnTo>
                <a:lnTo>
                  <a:pt x="676" y="379"/>
                </a:lnTo>
                <a:lnTo>
                  <a:pt x="677" y="375"/>
                </a:lnTo>
                <a:lnTo>
                  <a:pt x="677" y="373"/>
                </a:lnTo>
                <a:lnTo>
                  <a:pt x="677" y="376"/>
                </a:lnTo>
                <a:lnTo>
                  <a:pt x="677" y="366"/>
                </a:lnTo>
                <a:lnTo>
                  <a:pt x="677" y="369"/>
                </a:lnTo>
                <a:lnTo>
                  <a:pt x="678" y="377"/>
                </a:lnTo>
                <a:lnTo>
                  <a:pt x="678" y="384"/>
                </a:lnTo>
                <a:lnTo>
                  <a:pt x="678" y="381"/>
                </a:lnTo>
                <a:lnTo>
                  <a:pt x="679" y="377"/>
                </a:lnTo>
                <a:lnTo>
                  <a:pt x="679" y="375"/>
                </a:lnTo>
                <a:lnTo>
                  <a:pt x="679" y="379"/>
                </a:lnTo>
                <a:lnTo>
                  <a:pt x="679" y="382"/>
                </a:lnTo>
                <a:lnTo>
                  <a:pt x="680" y="382"/>
                </a:lnTo>
                <a:lnTo>
                  <a:pt x="680" y="378"/>
                </a:lnTo>
                <a:lnTo>
                  <a:pt x="680" y="381"/>
                </a:lnTo>
                <a:lnTo>
                  <a:pt x="680" y="375"/>
                </a:lnTo>
                <a:lnTo>
                  <a:pt x="680" y="374"/>
                </a:lnTo>
                <a:lnTo>
                  <a:pt x="681" y="374"/>
                </a:lnTo>
                <a:lnTo>
                  <a:pt x="681" y="374"/>
                </a:lnTo>
                <a:lnTo>
                  <a:pt x="681" y="369"/>
                </a:lnTo>
                <a:lnTo>
                  <a:pt x="681" y="373"/>
                </a:lnTo>
                <a:lnTo>
                  <a:pt x="681" y="374"/>
                </a:lnTo>
                <a:lnTo>
                  <a:pt x="682" y="375"/>
                </a:lnTo>
                <a:lnTo>
                  <a:pt x="682" y="375"/>
                </a:lnTo>
                <a:lnTo>
                  <a:pt x="682" y="378"/>
                </a:lnTo>
                <a:lnTo>
                  <a:pt x="682" y="378"/>
                </a:lnTo>
                <a:lnTo>
                  <a:pt x="683" y="370"/>
                </a:lnTo>
                <a:lnTo>
                  <a:pt x="683" y="374"/>
                </a:lnTo>
                <a:lnTo>
                  <a:pt x="683" y="372"/>
                </a:lnTo>
                <a:lnTo>
                  <a:pt x="683" y="366"/>
                </a:lnTo>
                <a:lnTo>
                  <a:pt x="684" y="334"/>
                </a:lnTo>
                <a:lnTo>
                  <a:pt x="684" y="305"/>
                </a:lnTo>
                <a:lnTo>
                  <a:pt x="684" y="282"/>
                </a:lnTo>
                <a:lnTo>
                  <a:pt x="685" y="260"/>
                </a:lnTo>
                <a:lnTo>
                  <a:pt x="685" y="176"/>
                </a:lnTo>
                <a:lnTo>
                  <a:pt x="685" y="162"/>
                </a:lnTo>
                <a:lnTo>
                  <a:pt x="685" y="145"/>
                </a:lnTo>
                <a:lnTo>
                  <a:pt x="686" y="138"/>
                </a:lnTo>
                <a:lnTo>
                  <a:pt x="686" y="104"/>
                </a:lnTo>
                <a:lnTo>
                  <a:pt x="686" y="113"/>
                </a:lnTo>
                <a:lnTo>
                  <a:pt x="686" y="124"/>
                </a:lnTo>
                <a:lnTo>
                  <a:pt x="686" y="122"/>
                </a:lnTo>
                <a:lnTo>
                  <a:pt x="687" y="107"/>
                </a:lnTo>
                <a:lnTo>
                  <a:pt x="687" y="103"/>
                </a:lnTo>
                <a:lnTo>
                  <a:pt x="687" y="91"/>
                </a:lnTo>
                <a:lnTo>
                  <a:pt x="687" y="99"/>
                </a:lnTo>
                <a:lnTo>
                  <a:pt x="687" y="96"/>
                </a:lnTo>
                <a:lnTo>
                  <a:pt x="688" y="99"/>
                </a:lnTo>
                <a:lnTo>
                  <a:pt x="688" y="93"/>
                </a:lnTo>
                <a:lnTo>
                  <a:pt x="688" y="121"/>
                </a:lnTo>
                <a:lnTo>
                  <a:pt x="688" y="134"/>
                </a:lnTo>
                <a:lnTo>
                  <a:pt x="689" y="126"/>
                </a:lnTo>
                <a:lnTo>
                  <a:pt x="689" y="126"/>
                </a:lnTo>
                <a:lnTo>
                  <a:pt x="689" y="112"/>
                </a:lnTo>
                <a:lnTo>
                  <a:pt x="689" y="128"/>
                </a:lnTo>
                <a:lnTo>
                  <a:pt x="690" y="130"/>
                </a:lnTo>
                <a:lnTo>
                  <a:pt x="690" y="115"/>
                </a:lnTo>
                <a:lnTo>
                  <a:pt x="690" y="104"/>
                </a:lnTo>
                <a:lnTo>
                  <a:pt x="691" y="136"/>
                </a:lnTo>
                <a:lnTo>
                  <a:pt x="691" y="133"/>
                </a:lnTo>
                <a:lnTo>
                  <a:pt x="691" y="140"/>
                </a:lnTo>
                <a:lnTo>
                  <a:pt x="691" y="160"/>
                </a:lnTo>
                <a:lnTo>
                  <a:pt x="692" y="162"/>
                </a:lnTo>
                <a:lnTo>
                  <a:pt x="692" y="192"/>
                </a:lnTo>
                <a:lnTo>
                  <a:pt x="692" y="247"/>
                </a:lnTo>
                <a:lnTo>
                  <a:pt x="692" y="256"/>
                </a:lnTo>
                <a:lnTo>
                  <a:pt x="693" y="275"/>
                </a:lnTo>
                <a:lnTo>
                  <a:pt x="693" y="268"/>
                </a:lnTo>
                <a:lnTo>
                  <a:pt x="693" y="281"/>
                </a:lnTo>
                <a:lnTo>
                  <a:pt x="693" y="281"/>
                </a:lnTo>
                <a:lnTo>
                  <a:pt x="693" y="300"/>
                </a:lnTo>
                <a:lnTo>
                  <a:pt x="694" y="313"/>
                </a:lnTo>
                <a:lnTo>
                  <a:pt x="694" y="314"/>
                </a:lnTo>
                <a:lnTo>
                  <a:pt x="694" y="312"/>
                </a:lnTo>
                <a:lnTo>
                  <a:pt x="694" y="316"/>
                </a:lnTo>
                <a:lnTo>
                  <a:pt x="694" y="346"/>
                </a:lnTo>
                <a:lnTo>
                  <a:pt x="695" y="341"/>
                </a:lnTo>
                <a:lnTo>
                  <a:pt x="695" y="324"/>
                </a:lnTo>
                <a:lnTo>
                  <a:pt x="695" y="322"/>
                </a:lnTo>
                <a:lnTo>
                  <a:pt x="695" y="346"/>
                </a:lnTo>
                <a:lnTo>
                  <a:pt x="695" y="356"/>
                </a:lnTo>
                <a:lnTo>
                  <a:pt x="696" y="347"/>
                </a:lnTo>
                <a:lnTo>
                  <a:pt x="696" y="351"/>
                </a:lnTo>
                <a:lnTo>
                  <a:pt x="696" y="348"/>
                </a:lnTo>
                <a:lnTo>
                  <a:pt x="697" y="344"/>
                </a:lnTo>
                <a:lnTo>
                  <a:pt x="697" y="352"/>
                </a:lnTo>
                <a:lnTo>
                  <a:pt x="697" y="340"/>
                </a:lnTo>
                <a:lnTo>
                  <a:pt x="697" y="330"/>
                </a:lnTo>
                <a:lnTo>
                  <a:pt x="697" y="327"/>
                </a:lnTo>
                <a:lnTo>
                  <a:pt x="698" y="323"/>
                </a:lnTo>
                <a:lnTo>
                  <a:pt x="698" y="343"/>
                </a:lnTo>
                <a:lnTo>
                  <a:pt x="698" y="340"/>
                </a:lnTo>
                <a:lnTo>
                  <a:pt x="698" y="337"/>
                </a:lnTo>
                <a:lnTo>
                  <a:pt x="699" y="347"/>
                </a:lnTo>
                <a:lnTo>
                  <a:pt x="699" y="338"/>
                </a:lnTo>
                <a:lnTo>
                  <a:pt x="699" y="348"/>
                </a:lnTo>
                <a:lnTo>
                  <a:pt x="699" y="344"/>
                </a:lnTo>
                <a:lnTo>
                  <a:pt x="700" y="342"/>
                </a:lnTo>
                <a:lnTo>
                  <a:pt x="700" y="338"/>
                </a:lnTo>
                <a:lnTo>
                  <a:pt x="700" y="342"/>
                </a:lnTo>
                <a:lnTo>
                  <a:pt x="700" y="336"/>
                </a:lnTo>
                <a:lnTo>
                  <a:pt x="700" y="338"/>
                </a:lnTo>
                <a:lnTo>
                  <a:pt x="701" y="336"/>
                </a:lnTo>
                <a:lnTo>
                  <a:pt x="701" y="325"/>
                </a:lnTo>
                <a:lnTo>
                  <a:pt x="701" y="319"/>
                </a:lnTo>
                <a:lnTo>
                  <a:pt x="701" y="318"/>
                </a:lnTo>
                <a:lnTo>
                  <a:pt x="701" y="319"/>
                </a:lnTo>
                <a:lnTo>
                  <a:pt x="702" y="328"/>
                </a:lnTo>
                <a:lnTo>
                  <a:pt x="702" y="323"/>
                </a:lnTo>
                <a:lnTo>
                  <a:pt x="702" y="324"/>
                </a:lnTo>
                <a:lnTo>
                  <a:pt x="703" y="325"/>
                </a:lnTo>
                <a:lnTo>
                  <a:pt x="703" y="314"/>
                </a:lnTo>
                <a:lnTo>
                  <a:pt x="703" y="315"/>
                </a:lnTo>
                <a:lnTo>
                  <a:pt x="703" y="315"/>
                </a:lnTo>
                <a:lnTo>
                  <a:pt x="704" y="320"/>
                </a:lnTo>
                <a:lnTo>
                  <a:pt x="704" y="315"/>
                </a:lnTo>
                <a:lnTo>
                  <a:pt x="704" y="307"/>
                </a:lnTo>
                <a:lnTo>
                  <a:pt x="704" y="289"/>
                </a:lnTo>
                <a:lnTo>
                  <a:pt x="704" y="286"/>
                </a:lnTo>
                <a:lnTo>
                  <a:pt x="705" y="279"/>
                </a:lnTo>
                <a:lnTo>
                  <a:pt x="705" y="266"/>
                </a:lnTo>
                <a:lnTo>
                  <a:pt x="705" y="212"/>
                </a:lnTo>
                <a:lnTo>
                  <a:pt x="705" y="114"/>
                </a:lnTo>
                <a:lnTo>
                  <a:pt x="706" y="106"/>
                </a:lnTo>
                <a:lnTo>
                  <a:pt x="706" y="39"/>
                </a:lnTo>
                <a:lnTo>
                  <a:pt x="706" y="0"/>
                </a:lnTo>
                <a:lnTo>
                  <a:pt x="706" y="57"/>
                </a:lnTo>
                <a:lnTo>
                  <a:pt x="706" y="56"/>
                </a:lnTo>
                <a:lnTo>
                  <a:pt x="707" y="73"/>
                </a:lnTo>
                <a:lnTo>
                  <a:pt x="707" y="57"/>
                </a:lnTo>
                <a:lnTo>
                  <a:pt x="707" y="37"/>
                </a:lnTo>
                <a:lnTo>
                  <a:pt x="707" y="53"/>
                </a:lnTo>
                <a:lnTo>
                  <a:pt x="707" y="107"/>
                </a:lnTo>
                <a:lnTo>
                  <a:pt x="708" y="93"/>
                </a:lnTo>
                <a:lnTo>
                  <a:pt x="708" y="106"/>
                </a:lnTo>
                <a:lnTo>
                  <a:pt x="708" y="122"/>
                </a:lnTo>
                <a:lnTo>
                  <a:pt x="708" y="115"/>
                </a:lnTo>
                <a:lnTo>
                  <a:pt x="709" y="106"/>
                </a:lnTo>
                <a:lnTo>
                  <a:pt x="709" y="111"/>
                </a:lnTo>
                <a:lnTo>
                  <a:pt x="709" y="108"/>
                </a:lnTo>
                <a:lnTo>
                  <a:pt x="709" y="98"/>
                </a:lnTo>
                <a:lnTo>
                  <a:pt x="710" y="100"/>
                </a:lnTo>
                <a:lnTo>
                  <a:pt x="710" y="106"/>
                </a:lnTo>
                <a:lnTo>
                  <a:pt x="710" y="113"/>
                </a:lnTo>
                <a:lnTo>
                  <a:pt x="710" y="116"/>
                </a:lnTo>
                <a:lnTo>
                  <a:pt x="711" y="120"/>
                </a:lnTo>
                <a:lnTo>
                  <a:pt x="711" y="110"/>
                </a:lnTo>
                <a:lnTo>
                  <a:pt x="711" y="121"/>
                </a:lnTo>
                <a:lnTo>
                  <a:pt x="711" y="132"/>
                </a:lnTo>
                <a:lnTo>
                  <a:pt x="712" y="137"/>
                </a:lnTo>
                <a:lnTo>
                  <a:pt x="712" y="131"/>
                </a:lnTo>
                <a:lnTo>
                  <a:pt x="712" y="145"/>
                </a:lnTo>
                <a:lnTo>
                  <a:pt x="712" y="164"/>
                </a:lnTo>
                <a:lnTo>
                  <a:pt x="712" y="193"/>
                </a:lnTo>
                <a:lnTo>
                  <a:pt x="713" y="238"/>
                </a:lnTo>
                <a:lnTo>
                  <a:pt x="713" y="265"/>
                </a:lnTo>
                <a:lnTo>
                  <a:pt x="713" y="268"/>
                </a:lnTo>
                <a:lnTo>
                  <a:pt x="713" y="275"/>
                </a:lnTo>
                <a:lnTo>
                  <a:pt x="714" y="291"/>
                </a:lnTo>
                <a:lnTo>
                  <a:pt x="714" y="304"/>
                </a:lnTo>
                <a:lnTo>
                  <a:pt x="714" y="306"/>
                </a:lnTo>
                <a:lnTo>
                  <a:pt x="715" y="319"/>
                </a:lnTo>
                <a:lnTo>
                  <a:pt x="715" y="324"/>
                </a:lnTo>
                <a:lnTo>
                  <a:pt x="715" y="336"/>
                </a:lnTo>
                <a:lnTo>
                  <a:pt x="715" y="346"/>
                </a:lnTo>
                <a:lnTo>
                  <a:pt x="715" y="344"/>
                </a:lnTo>
                <a:lnTo>
                  <a:pt x="716" y="347"/>
                </a:lnTo>
                <a:lnTo>
                  <a:pt x="716" y="358"/>
                </a:lnTo>
                <a:lnTo>
                  <a:pt x="716" y="368"/>
                </a:lnTo>
                <a:lnTo>
                  <a:pt x="716" y="364"/>
                </a:lnTo>
                <a:lnTo>
                  <a:pt x="717" y="321"/>
                </a:lnTo>
                <a:lnTo>
                  <a:pt x="717" y="336"/>
                </a:lnTo>
                <a:lnTo>
                  <a:pt x="717" y="333"/>
                </a:lnTo>
                <a:lnTo>
                  <a:pt x="717" y="347"/>
                </a:lnTo>
                <a:lnTo>
                  <a:pt x="718" y="328"/>
                </a:lnTo>
                <a:lnTo>
                  <a:pt x="718" y="326"/>
                </a:lnTo>
                <a:lnTo>
                  <a:pt x="718" y="331"/>
                </a:lnTo>
                <a:lnTo>
                  <a:pt x="718" y="330"/>
                </a:lnTo>
                <a:lnTo>
                  <a:pt x="718" y="328"/>
                </a:lnTo>
                <a:lnTo>
                  <a:pt x="719" y="329"/>
                </a:lnTo>
                <a:lnTo>
                  <a:pt x="719" y="329"/>
                </a:lnTo>
                <a:lnTo>
                  <a:pt x="719" y="339"/>
                </a:lnTo>
                <a:lnTo>
                  <a:pt x="719" y="344"/>
                </a:lnTo>
                <a:lnTo>
                  <a:pt x="720" y="341"/>
                </a:lnTo>
                <a:lnTo>
                  <a:pt x="720" y="344"/>
                </a:lnTo>
                <a:lnTo>
                  <a:pt x="720" y="345"/>
                </a:lnTo>
                <a:lnTo>
                  <a:pt x="720" y="345"/>
                </a:lnTo>
                <a:lnTo>
                  <a:pt x="721" y="344"/>
                </a:lnTo>
                <a:lnTo>
                  <a:pt x="721" y="338"/>
                </a:lnTo>
                <a:lnTo>
                  <a:pt x="721" y="340"/>
                </a:lnTo>
                <a:lnTo>
                  <a:pt x="721" y="333"/>
                </a:lnTo>
                <a:lnTo>
                  <a:pt x="722" y="330"/>
                </a:lnTo>
                <a:lnTo>
                  <a:pt x="722" y="329"/>
                </a:lnTo>
                <a:lnTo>
                  <a:pt x="722" y="332"/>
                </a:lnTo>
                <a:lnTo>
                  <a:pt x="722" y="327"/>
                </a:lnTo>
                <a:lnTo>
                  <a:pt x="723" y="329"/>
                </a:lnTo>
                <a:lnTo>
                  <a:pt x="723" y="334"/>
                </a:lnTo>
                <a:lnTo>
                  <a:pt x="723" y="343"/>
                </a:lnTo>
                <a:lnTo>
                  <a:pt x="723" y="337"/>
                </a:lnTo>
                <a:lnTo>
                  <a:pt x="724" y="342"/>
                </a:lnTo>
                <a:lnTo>
                  <a:pt x="724" y="326"/>
                </a:lnTo>
                <a:lnTo>
                  <a:pt x="724" y="322"/>
                </a:lnTo>
                <a:lnTo>
                  <a:pt x="724" y="321"/>
                </a:lnTo>
                <a:lnTo>
                  <a:pt x="725" y="306"/>
                </a:lnTo>
                <a:lnTo>
                  <a:pt x="725" y="271"/>
                </a:lnTo>
                <a:lnTo>
                  <a:pt x="725" y="251"/>
                </a:lnTo>
                <a:lnTo>
                  <a:pt x="725" y="216"/>
                </a:lnTo>
                <a:lnTo>
                  <a:pt x="726" y="198"/>
                </a:lnTo>
                <a:lnTo>
                  <a:pt x="726" y="148"/>
                </a:lnTo>
                <a:lnTo>
                  <a:pt x="726" y="137"/>
                </a:lnTo>
                <a:lnTo>
                  <a:pt x="727" y="105"/>
                </a:lnTo>
                <a:lnTo>
                  <a:pt x="727" y="86"/>
                </a:lnTo>
                <a:lnTo>
                  <a:pt x="727" y="97"/>
                </a:lnTo>
                <a:lnTo>
                  <a:pt x="727" y="111"/>
                </a:lnTo>
                <a:lnTo>
                  <a:pt x="728" y="75"/>
                </a:lnTo>
                <a:lnTo>
                  <a:pt x="728" y="76"/>
                </a:lnTo>
                <a:lnTo>
                  <a:pt x="728" y="102"/>
                </a:lnTo>
                <a:lnTo>
                  <a:pt x="728" y="95"/>
                </a:lnTo>
                <a:lnTo>
                  <a:pt x="729" y="106"/>
                </a:lnTo>
                <a:lnTo>
                  <a:pt x="729" y="119"/>
                </a:lnTo>
                <a:lnTo>
                  <a:pt x="729" y="123"/>
                </a:lnTo>
                <a:lnTo>
                  <a:pt x="729" y="115"/>
                </a:lnTo>
                <a:lnTo>
                  <a:pt x="730" y="99"/>
                </a:lnTo>
                <a:lnTo>
                  <a:pt x="730" y="101"/>
                </a:lnTo>
                <a:lnTo>
                  <a:pt x="730" y="105"/>
                </a:lnTo>
                <a:lnTo>
                  <a:pt x="730" y="114"/>
                </a:lnTo>
                <a:lnTo>
                  <a:pt x="730" y="118"/>
                </a:lnTo>
                <a:lnTo>
                  <a:pt x="731" y="106"/>
                </a:lnTo>
                <a:lnTo>
                  <a:pt x="731" y="135"/>
                </a:lnTo>
                <a:lnTo>
                  <a:pt x="731" y="121"/>
                </a:lnTo>
                <a:lnTo>
                  <a:pt x="731" y="120"/>
                </a:lnTo>
                <a:lnTo>
                  <a:pt x="731" y="117"/>
                </a:lnTo>
                <a:lnTo>
                  <a:pt x="732" y="113"/>
                </a:lnTo>
                <a:lnTo>
                  <a:pt x="732" y="134"/>
                </a:lnTo>
                <a:lnTo>
                  <a:pt x="732" y="162"/>
                </a:lnTo>
                <a:lnTo>
                  <a:pt x="733" y="186"/>
                </a:lnTo>
                <a:lnTo>
                  <a:pt x="733" y="195"/>
                </a:lnTo>
                <a:lnTo>
                  <a:pt x="733" y="211"/>
                </a:lnTo>
                <a:lnTo>
                  <a:pt x="733" y="262"/>
                </a:lnTo>
                <a:lnTo>
                  <a:pt x="734" y="275"/>
                </a:lnTo>
                <a:lnTo>
                  <a:pt x="734" y="265"/>
                </a:lnTo>
                <a:lnTo>
                  <a:pt x="734" y="276"/>
                </a:lnTo>
                <a:lnTo>
                  <a:pt x="734" y="335"/>
                </a:lnTo>
                <a:lnTo>
                  <a:pt x="735" y="319"/>
                </a:lnTo>
                <a:lnTo>
                  <a:pt x="735" y="335"/>
                </a:lnTo>
                <a:lnTo>
                  <a:pt x="735" y="336"/>
                </a:lnTo>
                <a:lnTo>
                  <a:pt x="735" y="340"/>
                </a:lnTo>
                <a:lnTo>
                  <a:pt x="735" y="325"/>
                </a:lnTo>
                <a:lnTo>
                  <a:pt x="736" y="307"/>
                </a:lnTo>
                <a:lnTo>
                  <a:pt x="736" y="320"/>
                </a:lnTo>
                <a:lnTo>
                  <a:pt x="736" y="325"/>
                </a:lnTo>
                <a:lnTo>
                  <a:pt x="736" y="334"/>
                </a:lnTo>
                <a:lnTo>
                  <a:pt x="737" y="338"/>
                </a:lnTo>
                <a:lnTo>
                  <a:pt x="737" y="335"/>
                </a:lnTo>
                <a:lnTo>
                  <a:pt x="737" y="340"/>
                </a:lnTo>
                <a:lnTo>
                  <a:pt x="737" y="350"/>
                </a:lnTo>
                <a:lnTo>
                  <a:pt x="738" y="344"/>
                </a:lnTo>
                <a:lnTo>
                  <a:pt x="738" y="341"/>
                </a:lnTo>
                <a:lnTo>
                  <a:pt x="738" y="337"/>
                </a:lnTo>
                <a:lnTo>
                  <a:pt x="738" y="337"/>
                </a:lnTo>
                <a:lnTo>
                  <a:pt x="739" y="335"/>
                </a:lnTo>
                <a:lnTo>
                  <a:pt x="739" y="327"/>
                </a:lnTo>
                <a:lnTo>
                  <a:pt x="739" y="322"/>
                </a:lnTo>
                <a:lnTo>
                  <a:pt x="739" y="330"/>
                </a:lnTo>
                <a:lnTo>
                  <a:pt x="739" y="347"/>
                </a:lnTo>
                <a:lnTo>
                  <a:pt x="740" y="346"/>
                </a:lnTo>
                <a:lnTo>
                  <a:pt x="740" y="353"/>
                </a:lnTo>
                <a:lnTo>
                  <a:pt x="740" y="351"/>
                </a:lnTo>
                <a:lnTo>
                  <a:pt x="740" y="344"/>
                </a:lnTo>
                <a:lnTo>
                  <a:pt x="741" y="321"/>
                </a:lnTo>
                <a:lnTo>
                  <a:pt x="741" y="325"/>
                </a:lnTo>
                <a:lnTo>
                  <a:pt x="741" y="324"/>
                </a:lnTo>
                <a:lnTo>
                  <a:pt x="741" y="327"/>
                </a:lnTo>
                <a:lnTo>
                  <a:pt x="742" y="335"/>
                </a:lnTo>
                <a:lnTo>
                  <a:pt x="742" y="334"/>
                </a:lnTo>
                <a:lnTo>
                  <a:pt x="742" y="339"/>
                </a:lnTo>
                <a:lnTo>
                  <a:pt x="742" y="348"/>
                </a:lnTo>
                <a:lnTo>
                  <a:pt x="743" y="357"/>
                </a:lnTo>
                <a:lnTo>
                  <a:pt x="743" y="341"/>
                </a:lnTo>
                <a:lnTo>
                  <a:pt x="743" y="331"/>
                </a:lnTo>
                <a:lnTo>
                  <a:pt x="743" y="339"/>
                </a:lnTo>
                <a:lnTo>
                  <a:pt x="744" y="328"/>
                </a:lnTo>
                <a:lnTo>
                  <a:pt x="744" y="335"/>
                </a:lnTo>
                <a:lnTo>
                  <a:pt x="744" y="334"/>
                </a:lnTo>
                <a:lnTo>
                  <a:pt x="744" y="335"/>
                </a:lnTo>
                <a:lnTo>
                  <a:pt x="744" y="333"/>
                </a:lnTo>
                <a:lnTo>
                  <a:pt x="745" y="321"/>
                </a:lnTo>
                <a:lnTo>
                  <a:pt x="745" y="320"/>
                </a:lnTo>
                <a:lnTo>
                  <a:pt x="745" y="331"/>
                </a:lnTo>
                <a:lnTo>
                  <a:pt x="745" y="284"/>
                </a:lnTo>
                <a:lnTo>
                  <a:pt x="746" y="267"/>
                </a:lnTo>
                <a:lnTo>
                  <a:pt x="746" y="251"/>
                </a:lnTo>
                <a:lnTo>
                  <a:pt x="746" y="224"/>
                </a:lnTo>
                <a:lnTo>
                  <a:pt x="746" y="139"/>
                </a:lnTo>
                <a:lnTo>
                  <a:pt x="747" y="131"/>
                </a:lnTo>
                <a:lnTo>
                  <a:pt x="747" y="119"/>
                </a:lnTo>
                <a:lnTo>
                  <a:pt x="747" y="103"/>
                </a:lnTo>
                <a:lnTo>
                  <a:pt x="747" y="68"/>
                </a:lnTo>
                <a:lnTo>
                  <a:pt x="747" y="71"/>
                </a:lnTo>
                <a:lnTo>
                  <a:pt x="748" y="78"/>
                </a:lnTo>
                <a:lnTo>
                  <a:pt x="748" y="104"/>
                </a:lnTo>
                <a:lnTo>
                  <a:pt x="748" y="66"/>
                </a:lnTo>
                <a:lnTo>
                  <a:pt x="748" y="82"/>
                </a:lnTo>
                <a:lnTo>
                  <a:pt x="748" y="71"/>
                </a:lnTo>
                <a:lnTo>
                  <a:pt x="749" y="92"/>
                </a:lnTo>
                <a:lnTo>
                  <a:pt x="749" y="89"/>
                </a:lnTo>
                <a:lnTo>
                  <a:pt x="749" y="69"/>
                </a:lnTo>
                <a:lnTo>
                  <a:pt x="750" y="89"/>
                </a:lnTo>
                <a:lnTo>
                  <a:pt x="750" y="83"/>
                </a:lnTo>
                <a:lnTo>
                  <a:pt x="750" y="101"/>
                </a:lnTo>
                <a:lnTo>
                  <a:pt x="750" y="85"/>
                </a:lnTo>
                <a:lnTo>
                  <a:pt x="750" y="100"/>
                </a:lnTo>
                <a:lnTo>
                  <a:pt x="751" y="95"/>
                </a:lnTo>
                <a:lnTo>
                  <a:pt x="751" y="82"/>
                </a:lnTo>
                <a:lnTo>
                  <a:pt x="751" y="97"/>
                </a:lnTo>
                <a:lnTo>
                  <a:pt x="751" y="105"/>
                </a:lnTo>
                <a:lnTo>
                  <a:pt x="752" y="107"/>
                </a:lnTo>
                <a:lnTo>
                  <a:pt x="752" y="108"/>
                </a:lnTo>
                <a:lnTo>
                  <a:pt x="752" y="124"/>
                </a:lnTo>
                <a:lnTo>
                  <a:pt x="752" y="118"/>
                </a:lnTo>
                <a:lnTo>
                  <a:pt x="752" y="130"/>
                </a:lnTo>
                <a:lnTo>
                  <a:pt x="753" y="137"/>
                </a:lnTo>
                <a:lnTo>
                  <a:pt x="753" y="149"/>
                </a:lnTo>
                <a:lnTo>
                  <a:pt x="753" y="136"/>
                </a:lnTo>
                <a:lnTo>
                  <a:pt x="753" y="147"/>
                </a:lnTo>
                <a:lnTo>
                  <a:pt x="754" y="187"/>
                </a:lnTo>
                <a:lnTo>
                  <a:pt x="754" y="225"/>
                </a:lnTo>
                <a:lnTo>
                  <a:pt x="754" y="243"/>
                </a:lnTo>
                <a:lnTo>
                  <a:pt x="754" y="261"/>
                </a:lnTo>
                <a:lnTo>
                  <a:pt x="755" y="292"/>
                </a:lnTo>
                <a:lnTo>
                  <a:pt x="755" y="322"/>
                </a:lnTo>
                <a:lnTo>
                  <a:pt x="755" y="332"/>
                </a:lnTo>
                <a:lnTo>
                  <a:pt x="756" y="325"/>
                </a:lnTo>
                <a:lnTo>
                  <a:pt x="756" y="314"/>
                </a:lnTo>
                <a:lnTo>
                  <a:pt x="756" y="323"/>
                </a:lnTo>
                <a:lnTo>
                  <a:pt x="756" y="318"/>
                </a:lnTo>
                <a:lnTo>
                  <a:pt x="756" y="318"/>
                </a:lnTo>
                <a:lnTo>
                  <a:pt x="757" y="335"/>
                </a:lnTo>
                <a:lnTo>
                  <a:pt x="757" y="327"/>
                </a:lnTo>
                <a:lnTo>
                  <a:pt x="757" y="333"/>
                </a:lnTo>
                <a:lnTo>
                  <a:pt x="757" y="333"/>
                </a:lnTo>
                <a:lnTo>
                  <a:pt x="757" y="330"/>
                </a:lnTo>
                <a:lnTo>
                  <a:pt x="758" y="334"/>
                </a:lnTo>
                <a:lnTo>
                  <a:pt x="758" y="325"/>
                </a:lnTo>
                <a:lnTo>
                  <a:pt x="758" y="324"/>
                </a:lnTo>
                <a:lnTo>
                  <a:pt x="758" y="328"/>
                </a:lnTo>
                <a:lnTo>
                  <a:pt x="758" y="324"/>
                </a:lnTo>
                <a:lnTo>
                  <a:pt x="759" y="337"/>
                </a:lnTo>
                <a:lnTo>
                  <a:pt x="759" y="322"/>
                </a:lnTo>
                <a:lnTo>
                  <a:pt x="759" y="332"/>
                </a:lnTo>
                <a:lnTo>
                  <a:pt x="759" y="340"/>
                </a:lnTo>
                <a:lnTo>
                  <a:pt x="760" y="339"/>
                </a:lnTo>
                <a:lnTo>
                  <a:pt x="760" y="328"/>
                </a:lnTo>
                <a:lnTo>
                  <a:pt x="760" y="319"/>
                </a:lnTo>
                <a:lnTo>
                  <a:pt x="760" y="333"/>
                </a:lnTo>
                <a:lnTo>
                  <a:pt x="761" y="340"/>
                </a:lnTo>
                <a:lnTo>
                  <a:pt x="761" y="340"/>
                </a:lnTo>
                <a:lnTo>
                  <a:pt x="761" y="344"/>
                </a:lnTo>
                <a:lnTo>
                  <a:pt x="762" y="347"/>
                </a:lnTo>
                <a:lnTo>
                  <a:pt x="762" y="342"/>
                </a:lnTo>
                <a:lnTo>
                  <a:pt x="762" y="342"/>
                </a:lnTo>
                <a:lnTo>
                  <a:pt x="762" y="344"/>
                </a:lnTo>
                <a:lnTo>
                  <a:pt x="762" y="342"/>
                </a:lnTo>
                <a:lnTo>
                  <a:pt x="763" y="340"/>
                </a:lnTo>
                <a:lnTo>
                  <a:pt x="763" y="334"/>
                </a:lnTo>
                <a:lnTo>
                  <a:pt x="763" y="339"/>
                </a:lnTo>
                <a:lnTo>
                  <a:pt x="763" y="335"/>
                </a:lnTo>
                <a:lnTo>
                  <a:pt x="763" y="325"/>
                </a:lnTo>
                <a:lnTo>
                  <a:pt x="764" y="335"/>
                </a:lnTo>
                <a:lnTo>
                  <a:pt x="764" y="335"/>
                </a:lnTo>
                <a:lnTo>
                  <a:pt x="764" y="343"/>
                </a:lnTo>
                <a:lnTo>
                  <a:pt x="764" y="343"/>
                </a:lnTo>
                <a:lnTo>
                  <a:pt x="764" y="335"/>
                </a:lnTo>
                <a:lnTo>
                  <a:pt x="765" y="335"/>
                </a:lnTo>
                <a:lnTo>
                  <a:pt x="765" y="334"/>
                </a:lnTo>
                <a:lnTo>
                  <a:pt x="765" y="330"/>
                </a:lnTo>
                <a:lnTo>
                  <a:pt x="765" y="313"/>
                </a:lnTo>
                <a:lnTo>
                  <a:pt x="766" y="301"/>
                </a:lnTo>
                <a:lnTo>
                  <a:pt x="766" y="268"/>
                </a:lnTo>
                <a:lnTo>
                  <a:pt x="766" y="251"/>
                </a:lnTo>
                <a:lnTo>
                  <a:pt x="766" y="236"/>
                </a:lnTo>
                <a:lnTo>
                  <a:pt x="767" y="202"/>
                </a:lnTo>
                <a:lnTo>
                  <a:pt x="767" y="166"/>
                </a:lnTo>
                <a:lnTo>
                  <a:pt x="767" y="168"/>
                </a:lnTo>
                <a:lnTo>
                  <a:pt x="768" y="154"/>
                </a:lnTo>
                <a:lnTo>
                  <a:pt x="768" y="123"/>
                </a:lnTo>
                <a:lnTo>
                  <a:pt x="768" y="126"/>
                </a:lnTo>
                <a:lnTo>
                  <a:pt x="768" y="134"/>
                </a:lnTo>
                <a:lnTo>
                  <a:pt x="769" y="100"/>
                </a:lnTo>
                <a:lnTo>
                  <a:pt x="769" y="110"/>
                </a:lnTo>
                <a:lnTo>
                  <a:pt x="769" y="139"/>
                </a:lnTo>
                <a:lnTo>
                  <a:pt x="769" y="127"/>
                </a:lnTo>
                <a:lnTo>
                  <a:pt x="770" y="119"/>
                </a:lnTo>
                <a:lnTo>
                  <a:pt x="770" y="102"/>
                </a:lnTo>
                <a:lnTo>
                  <a:pt x="770" y="127"/>
                </a:lnTo>
                <a:lnTo>
                  <a:pt x="770" y="110"/>
                </a:lnTo>
                <a:lnTo>
                  <a:pt x="770" y="88"/>
                </a:lnTo>
                <a:lnTo>
                  <a:pt x="771" y="94"/>
                </a:lnTo>
                <a:lnTo>
                  <a:pt x="771" y="95"/>
                </a:lnTo>
                <a:lnTo>
                  <a:pt x="771" y="139"/>
                </a:lnTo>
                <a:lnTo>
                  <a:pt x="771" y="118"/>
                </a:lnTo>
                <a:lnTo>
                  <a:pt x="771" y="123"/>
                </a:lnTo>
                <a:lnTo>
                  <a:pt x="772" y="135"/>
                </a:lnTo>
                <a:lnTo>
                  <a:pt x="772" y="147"/>
                </a:lnTo>
                <a:lnTo>
                  <a:pt x="772" y="145"/>
                </a:lnTo>
                <a:lnTo>
                  <a:pt x="772" y="158"/>
                </a:lnTo>
                <a:lnTo>
                  <a:pt x="772" y="151"/>
                </a:lnTo>
                <a:lnTo>
                  <a:pt x="773" y="157"/>
                </a:lnTo>
                <a:lnTo>
                  <a:pt x="773" y="154"/>
                </a:lnTo>
                <a:lnTo>
                  <a:pt x="773" y="178"/>
                </a:lnTo>
                <a:lnTo>
                  <a:pt x="774" y="217"/>
                </a:lnTo>
                <a:lnTo>
                  <a:pt x="774" y="223"/>
                </a:lnTo>
                <a:lnTo>
                  <a:pt x="774" y="236"/>
                </a:lnTo>
                <a:lnTo>
                  <a:pt x="774" y="264"/>
                </a:lnTo>
                <a:lnTo>
                  <a:pt x="775" y="238"/>
                </a:lnTo>
                <a:lnTo>
                  <a:pt x="775" y="245"/>
                </a:lnTo>
                <a:lnTo>
                  <a:pt x="775" y="257"/>
                </a:lnTo>
                <a:lnTo>
                  <a:pt x="775" y="274"/>
                </a:lnTo>
                <a:lnTo>
                  <a:pt x="776" y="305"/>
                </a:lnTo>
                <a:lnTo>
                  <a:pt x="776" y="322"/>
                </a:lnTo>
                <a:lnTo>
                  <a:pt x="776" y="335"/>
                </a:lnTo>
                <a:lnTo>
                  <a:pt x="776" y="335"/>
                </a:lnTo>
                <a:lnTo>
                  <a:pt x="777" y="336"/>
                </a:lnTo>
                <a:lnTo>
                  <a:pt x="777" y="340"/>
                </a:lnTo>
                <a:lnTo>
                  <a:pt x="777" y="347"/>
                </a:lnTo>
                <a:lnTo>
                  <a:pt x="777" y="348"/>
                </a:lnTo>
                <a:lnTo>
                  <a:pt x="778" y="351"/>
                </a:lnTo>
                <a:lnTo>
                  <a:pt x="778" y="349"/>
                </a:lnTo>
                <a:lnTo>
                  <a:pt x="778" y="356"/>
                </a:lnTo>
                <a:lnTo>
                  <a:pt x="778" y="342"/>
                </a:lnTo>
                <a:lnTo>
                  <a:pt x="778" y="331"/>
                </a:lnTo>
                <a:lnTo>
                  <a:pt x="779" y="331"/>
                </a:lnTo>
                <a:lnTo>
                  <a:pt x="779" y="332"/>
                </a:lnTo>
                <a:lnTo>
                  <a:pt x="779" y="342"/>
                </a:lnTo>
                <a:lnTo>
                  <a:pt x="779" y="352"/>
                </a:lnTo>
                <a:lnTo>
                  <a:pt x="780" y="348"/>
                </a:lnTo>
                <a:lnTo>
                  <a:pt x="780" y="345"/>
                </a:lnTo>
                <a:lnTo>
                  <a:pt x="780" y="344"/>
                </a:lnTo>
                <a:lnTo>
                  <a:pt x="781" y="340"/>
                </a:lnTo>
                <a:lnTo>
                  <a:pt x="781" y="348"/>
                </a:lnTo>
                <a:lnTo>
                  <a:pt x="781" y="345"/>
                </a:lnTo>
                <a:lnTo>
                  <a:pt x="781" y="342"/>
                </a:lnTo>
                <a:lnTo>
                  <a:pt x="781" y="341"/>
                </a:lnTo>
                <a:lnTo>
                  <a:pt x="782" y="341"/>
                </a:lnTo>
                <a:lnTo>
                  <a:pt x="782" y="341"/>
                </a:lnTo>
                <a:lnTo>
                  <a:pt x="782" y="331"/>
                </a:lnTo>
                <a:lnTo>
                  <a:pt x="782" y="333"/>
                </a:lnTo>
                <a:lnTo>
                  <a:pt x="782" y="331"/>
                </a:lnTo>
                <a:lnTo>
                  <a:pt x="783" y="333"/>
                </a:lnTo>
                <a:lnTo>
                  <a:pt x="783" y="346"/>
                </a:lnTo>
                <a:lnTo>
                  <a:pt x="783" y="349"/>
                </a:lnTo>
                <a:lnTo>
                  <a:pt x="783" y="355"/>
                </a:lnTo>
                <a:lnTo>
                  <a:pt x="784" y="377"/>
                </a:lnTo>
                <a:lnTo>
                  <a:pt x="784" y="367"/>
                </a:lnTo>
                <a:lnTo>
                  <a:pt x="784" y="360"/>
                </a:lnTo>
                <a:lnTo>
                  <a:pt x="784" y="368"/>
                </a:lnTo>
                <a:lnTo>
                  <a:pt x="784" y="358"/>
                </a:lnTo>
                <a:lnTo>
                  <a:pt x="785" y="359"/>
                </a:lnTo>
                <a:lnTo>
                  <a:pt x="785" y="355"/>
                </a:lnTo>
                <a:lnTo>
                  <a:pt x="785" y="353"/>
                </a:lnTo>
                <a:lnTo>
                  <a:pt x="785" y="342"/>
                </a:lnTo>
                <a:lnTo>
                  <a:pt x="786" y="347"/>
                </a:lnTo>
                <a:lnTo>
                  <a:pt x="786" y="342"/>
                </a:lnTo>
                <a:lnTo>
                  <a:pt x="786" y="353"/>
                </a:lnTo>
                <a:lnTo>
                  <a:pt x="786" y="360"/>
                </a:lnTo>
                <a:lnTo>
                  <a:pt x="787" y="384"/>
                </a:lnTo>
                <a:lnTo>
                  <a:pt x="787" y="377"/>
                </a:lnTo>
                <a:lnTo>
                  <a:pt x="787" y="366"/>
                </a:lnTo>
                <a:lnTo>
                  <a:pt x="787" y="365"/>
                </a:lnTo>
                <a:lnTo>
                  <a:pt x="788" y="358"/>
                </a:lnTo>
                <a:lnTo>
                  <a:pt x="788" y="364"/>
                </a:lnTo>
                <a:lnTo>
                  <a:pt x="788" y="353"/>
                </a:lnTo>
                <a:lnTo>
                  <a:pt x="788" y="349"/>
                </a:lnTo>
                <a:lnTo>
                  <a:pt x="788" y="333"/>
                </a:lnTo>
                <a:lnTo>
                  <a:pt x="789" y="342"/>
                </a:lnTo>
                <a:lnTo>
                  <a:pt x="789" y="357"/>
                </a:lnTo>
                <a:lnTo>
                  <a:pt x="789" y="351"/>
                </a:lnTo>
                <a:lnTo>
                  <a:pt x="789" y="363"/>
                </a:lnTo>
                <a:lnTo>
                  <a:pt x="789" y="366"/>
                </a:lnTo>
                <a:lnTo>
                  <a:pt x="790" y="363"/>
                </a:lnTo>
                <a:lnTo>
                  <a:pt x="790" y="370"/>
                </a:lnTo>
                <a:lnTo>
                  <a:pt x="790" y="356"/>
                </a:lnTo>
                <a:lnTo>
                  <a:pt x="790" y="370"/>
                </a:lnTo>
                <a:lnTo>
                  <a:pt x="790" y="377"/>
                </a:lnTo>
                <a:lnTo>
                  <a:pt x="791" y="368"/>
                </a:lnTo>
                <a:lnTo>
                  <a:pt x="791" y="374"/>
                </a:lnTo>
                <a:lnTo>
                  <a:pt x="791" y="370"/>
                </a:lnTo>
                <a:lnTo>
                  <a:pt x="791" y="377"/>
                </a:lnTo>
                <a:lnTo>
                  <a:pt x="792" y="376"/>
                </a:lnTo>
                <a:lnTo>
                  <a:pt x="792" y="367"/>
                </a:lnTo>
                <a:lnTo>
                  <a:pt x="792" y="362"/>
                </a:lnTo>
                <a:lnTo>
                  <a:pt x="792" y="371"/>
                </a:lnTo>
                <a:lnTo>
                  <a:pt x="792" y="368"/>
                </a:lnTo>
                <a:lnTo>
                  <a:pt x="793" y="359"/>
                </a:lnTo>
                <a:lnTo>
                  <a:pt x="793" y="358"/>
                </a:lnTo>
                <a:lnTo>
                  <a:pt x="793" y="356"/>
                </a:lnTo>
                <a:lnTo>
                  <a:pt x="793" y="357"/>
                </a:lnTo>
                <a:lnTo>
                  <a:pt x="794" y="351"/>
                </a:lnTo>
                <a:lnTo>
                  <a:pt x="794" y="340"/>
                </a:lnTo>
                <a:lnTo>
                  <a:pt x="794" y="338"/>
                </a:lnTo>
                <a:lnTo>
                  <a:pt x="794" y="357"/>
                </a:lnTo>
                <a:lnTo>
                  <a:pt x="795" y="356"/>
                </a:lnTo>
                <a:lnTo>
                  <a:pt x="795" y="351"/>
                </a:lnTo>
                <a:lnTo>
                  <a:pt x="795" y="349"/>
                </a:lnTo>
                <a:lnTo>
                  <a:pt x="795" y="344"/>
                </a:lnTo>
                <a:lnTo>
                  <a:pt x="796" y="349"/>
                </a:lnTo>
                <a:lnTo>
                  <a:pt x="796" y="361"/>
                </a:lnTo>
                <a:lnTo>
                  <a:pt x="796" y="357"/>
                </a:lnTo>
                <a:lnTo>
                  <a:pt x="796" y="357"/>
                </a:lnTo>
                <a:lnTo>
                  <a:pt x="797" y="348"/>
                </a:lnTo>
                <a:lnTo>
                  <a:pt x="797" y="352"/>
                </a:lnTo>
                <a:lnTo>
                  <a:pt x="797" y="355"/>
                </a:lnTo>
                <a:lnTo>
                  <a:pt x="798" y="381"/>
                </a:lnTo>
                <a:lnTo>
                  <a:pt x="798" y="370"/>
                </a:lnTo>
                <a:lnTo>
                  <a:pt x="798" y="385"/>
                </a:lnTo>
                <a:lnTo>
                  <a:pt x="798" y="377"/>
                </a:lnTo>
                <a:lnTo>
                  <a:pt x="798" y="356"/>
                </a:lnTo>
                <a:lnTo>
                  <a:pt x="799" y="370"/>
                </a:lnTo>
                <a:lnTo>
                  <a:pt x="799" y="369"/>
                </a:lnTo>
                <a:lnTo>
                  <a:pt x="799" y="363"/>
                </a:lnTo>
                <a:lnTo>
                  <a:pt x="799" y="379"/>
                </a:lnTo>
                <a:lnTo>
                  <a:pt x="799" y="354"/>
                </a:lnTo>
                <a:lnTo>
                  <a:pt x="800" y="360"/>
                </a:lnTo>
                <a:lnTo>
                  <a:pt x="800" y="360"/>
                </a:lnTo>
                <a:lnTo>
                  <a:pt x="800" y="366"/>
                </a:lnTo>
                <a:lnTo>
                  <a:pt x="800" y="349"/>
                </a:lnTo>
                <a:lnTo>
                  <a:pt x="801" y="370"/>
                </a:lnTo>
                <a:lnTo>
                  <a:pt x="801" y="357"/>
                </a:lnTo>
                <a:lnTo>
                  <a:pt x="801" y="364"/>
                </a:lnTo>
                <a:lnTo>
                  <a:pt x="801" y="367"/>
                </a:lnTo>
                <a:lnTo>
                  <a:pt x="801" y="369"/>
                </a:lnTo>
                <a:lnTo>
                  <a:pt x="802" y="365"/>
                </a:lnTo>
                <a:lnTo>
                  <a:pt x="802" y="356"/>
                </a:lnTo>
                <a:lnTo>
                  <a:pt x="802" y="365"/>
                </a:lnTo>
                <a:lnTo>
                  <a:pt x="802" y="370"/>
                </a:lnTo>
                <a:lnTo>
                  <a:pt x="803" y="368"/>
                </a:lnTo>
                <a:lnTo>
                  <a:pt x="803" y="374"/>
                </a:lnTo>
                <a:lnTo>
                  <a:pt x="803" y="380"/>
                </a:lnTo>
                <a:lnTo>
                  <a:pt x="803" y="372"/>
                </a:lnTo>
                <a:lnTo>
                  <a:pt x="804" y="365"/>
                </a:lnTo>
                <a:lnTo>
                  <a:pt x="804" y="358"/>
                </a:lnTo>
                <a:lnTo>
                  <a:pt x="804" y="329"/>
                </a:lnTo>
                <a:lnTo>
                  <a:pt x="804" y="344"/>
                </a:lnTo>
                <a:lnTo>
                  <a:pt x="805" y="392"/>
                </a:lnTo>
                <a:lnTo>
                  <a:pt x="805" y="393"/>
                </a:lnTo>
                <a:lnTo>
                  <a:pt x="805" y="390"/>
                </a:lnTo>
                <a:lnTo>
                  <a:pt x="805" y="372"/>
                </a:lnTo>
                <a:lnTo>
                  <a:pt x="805" y="397"/>
                </a:lnTo>
                <a:lnTo>
                  <a:pt x="806" y="372"/>
                </a:lnTo>
                <a:lnTo>
                  <a:pt x="806" y="354"/>
                </a:lnTo>
                <a:lnTo>
                  <a:pt x="806" y="362"/>
                </a:lnTo>
                <a:lnTo>
                  <a:pt x="806" y="355"/>
                </a:lnTo>
                <a:lnTo>
                  <a:pt x="807" y="358"/>
                </a:lnTo>
                <a:lnTo>
                  <a:pt x="807" y="347"/>
                </a:lnTo>
                <a:lnTo>
                  <a:pt x="807" y="354"/>
                </a:lnTo>
                <a:lnTo>
                  <a:pt x="807" y="352"/>
                </a:lnTo>
                <a:lnTo>
                  <a:pt x="808" y="360"/>
                </a:lnTo>
                <a:lnTo>
                  <a:pt x="808" y="349"/>
                </a:lnTo>
                <a:lnTo>
                  <a:pt x="808" y="350"/>
                </a:lnTo>
                <a:lnTo>
                  <a:pt x="808" y="361"/>
                </a:lnTo>
                <a:lnTo>
                  <a:pt x="808" y="370"/>
                </a:lnTo>
                <a:lnTo>
                  <a:pt x="809" y="377"/>
                </a:lnTo>
                <a:lnTo>
                  <a:pt x="809" y="370"/>
                </a:lnTo>
                <a:lnTo>
                  <a:pt x="809" y="364"/>
                </a:lnTo>
                <a:lnTo>
                  <a:pt x="810" y="367"/>
                </a:lnTo>
                <a:lnTo>
                  <a:pt x="810" y="371"/>
                </a:lnTo>
                <a:lnTo>
                  <a:pt x="810" y="370"/>
                </a:lnTo>
                <a:lnTo>
                  <a:pt x="810" y="354"/>
                </a:lnTo>
                <a:lnTo>
                  <a:pt x="810" y="356"/>
                </a:lnTo>
                <a:lnTo>
                  <a:pt x="811" y="331"/>
                </a:lnTo>
                <a:lnTo>
                  <a:pt x="811" y="351"/>
                </a:lnTo>
                <a:lnTo>
                  <a:pt x="811" y="371"/>
                </a:lnTo>
                <a:lnTo>
                  <a:pt x="811" y="382"/>
                </a:lnTo>
                <a:lnTo>
                  <a:pt x="812" y="366"/>
                </a:lnTo>
                <a:lnTo>
                  <a:pt x="812" y="360"/>
                </a:lnTo>
                <a:lnTo>
                  <a:pt x="812" y="362"/>
                </a:lnTo>
                <a:lnTo>
                  <a:pt x="812" y="359"/>
                </a:lnTo>
                <a:lnTo>
                  <a:pt x="812" y="359"/>
                </a:lnTo>
                <a:lnTo>
                  <a:pt x="813" y="358"/>
                </a:lnTo>
                <a:lnTo>
                  <a:pt x="813" y="359"/>
                </a:lnTo>
                <a:lnTo>
                  <a:pt x="813" y="359"/>
                </a:lnTo>
                <a:lnTo>
                  <a:pt x="813" y="361"/>
                </a:lnTo>
                <a:lnTo>
                  <a:pt x="814" y="359"/>
                </a:lnTo>
                <a:lnTo>
                  <a:pt x="814" y="349"/>
                </a:lnTo>
                <a:lnTo>
                  <a:pt x="814" y="356"/>
                </a:lnTo>
                <a:lnTo>
                  <a:pt x="814" y="348"/>
                </a:lnTo>
                <a:lnTo>
                  <a:pt x="815" y="342"/>
                </a:lnTo>
                <a:lnTo>
                  <a:pt x="815" y="358"/>
                </a:lnTo>
                <a:lnTo>
                  <a:pt x="815" y="385"/>
                </a:lnTo>
                <a:lnTo>
                  <a:pt x="816" y="380"/>
                </a:lnTo>
                <a:lnTo>
                  <a:pt x="816" y="379"/>
                </a:lnTo>
                <a:lnTo>
                  <a:pt x="816" y="381"/>
                </a:lnTo>
                <a:lnTo>
                  <a:pt x="816" y="363"/>
                </a:lnTo>
                <a:lnTo>
                  <a:pt x="817" y="353"/>
                </a:lnTo>
                <a:lnTo>
                  <a:pt x="817" y="347"/>
                </a:lnTo>
                <a:lnTo>
                  <a:pt x="817" y="346"/>
                </a:lnTo>
                <a:lnTo>
                  <a:pt x="817" y="341"/>
                </a:lnTo>
                <a:lnTo>
                  <a:pt x="818" y="346"/>
                </a:lnTo>
                <a:lnTo>
                  <a:pt x="818" y="338"/>
                </a:lnTo>
                <a:lnTo>
                  <a:pt x="818" y="358"/>
                </a:lnTo>
                <a:lnTo>
                  <a:pt x="818" y="384"/>
                </a:lnTo>
                <a:lnTo>
                  <a:pt x="818" y="377"/>
                </a:lnTo>
                <a:lnTo>
                  <a:pt x="819" y="370"/>
                </a:lnTo>
                <a:lnTo>
                  <a:pt x="819" y="365"/>
                </a:lnTo>
                <a:lnTo>
                  <a:pt x="819" y="366"/>
                </a:lnTo>
                <a:lnTo>
                  <a:pt x="819" y="358"/>
                </a:lnTo>
                <a:lnTo>
                  <a:pt x="820" y="356"/>
                </a:lnTo>
                <a:lnTo>
                  <a:pt x="820" y="349"/>
                </a:lnTo>
                <a:lnTo>
                  <a:pt x="820" y="350"/>
                </a:lnTo>
                <a:lnTo>
                  <a:pt x="820" y="353"/>
                </a:lnTo>
                <a:lnTo>
                  <a:pt x="821" y="362"/>
                </a:lnTo>
                <a:lnTo>
                  <a:pt x="821" y="366"/>
                </a:lnTo>
                <a:lnTo>
                  <a:pt x="821" y="357"/>
                </a:lnTo>
                <a:lnTo>
                  <a:pt x="821" y="341"/>
                </a:lnTo>
                <a:lnTo>
                  <a:pt x="822" y="346"/>
                </a:lnTo>
                <a:lnTo>
                  <a:pt x="822" y="367"/>
                </a:lnTo>
                <a:lnTo>
                  <a:pt x="822" y="359"/>
                </a:lnTo>
                <a:lnTo>
                  <a:pt x="822" y="384"/>
                </a:lnTo>
                <a:lnTo>
                  <a:pt x="822" y="386"/>
                </a:lnTo>
                <a:lnTo>
                  <a:pt x="823" y="380"/>
                </a:lnTo>
                <a:lnTo>
                  <a:pt x="823" y="374"/>
                </a:lnTo>
                <a:lnTo>
                  <a:pt x="823" y="374"/>
                </a:lnTo>
                <a:lnTo>
                  <a:pt x="823" y="379"/>
                </a:lnTo>
                <a:lnTo>
                  <a:pt x="823" y="367"/>
                </a:lnTo>
                <a:lnTo>
                  <a:pt x="824" y="373"/>
                </a:lnTo>
                <a:lnTo>
                  <a:pt x="824" y="356"/>
                </a:lnTo>
                <a:lnTo>
                  <a:pt x="824" y="353"/>
                </a:lnTo>
                <a:lnTo>
                  <a:pt x="824" y="358"/>
                </a:lnTo>
                <a:lnTo>
                  <a:pt x="824" y="344"/>
                </a:lnTo>
                <a:lnTo>
                  <a:pt x="825" y="361"/>
                </a:lnTo>
                <a:lnTo>
                  <a:pt x="825" y="350"/>
                </a:lnTo>
                <a:lnTo>
                  <a:pt x="825" y="350"/>
                </a:lnTo>
                <a:lnTo>
                  <a:pt x="825" y="366"/>
                </a:lnTo>
                <a:lnTo>
                  <a:pt x="826" y="351"/>
                </a:lnTo>
                <a:lnTo>
                  <a:pt x="826" y="370"/>
                </a:lnTo>
                <a:lnTo>
                  <a:pt x="826" y="367"/>
                </a:lnTo>
                <a:lnTo>
                  <a:pt x="827" y="359"/>
                </a:lnTo>
                <a:lnTo>
                  <a:pt x="827" y="343"/>
                </a:lnTo>
                <a:lnTo>
                  <a:pt x="827" y="338"/>
                </a:lnTo>
                <a:lnTo>
                  <a:pt x="827" y="310"/>
                </a:lnTo>
                <a:lnTo>
                  <a:pt x="828" y="276"/>
                </a:lnTo>
                <a:lnTo>
                  <a:pt x="828" y="262"/>
                </a:lnTo>
                <a:lnTo>
                  <a:pt x="828" y="263"/>
                </a:lnTo>
                <a:lnTo>
                  <a:pt x="828" y="214"/>
                </a:lnTo>
                <a:lnTo>
                  <a:pt x="829" y="187"/>
                </a:lnTo>
                <a:lnTo>
                  <a:pt x="829" y="158"/>
                </a:lnTo>
                <a:lnTo>
                  <a:pt x="829" y="150"/>
                </a:lnTo>
                <a:lnTo>
                  <a:pt x="829" y="104"/>
                </a:lnTo>
                <a:lnTo>
                  <a:pt x="830" y="112"/>
                </a:lnTo>
                <a:lnTo>
                  <a:pt x="830" y="128"/>
                </a:lnTo>
                <a:lnTo>
                  <a:pt x="830" y="119"/>
                </a:lnTo>
                <a:lnTo>
                  <a:pt x="830" y="111"/>
                </a:lnTo>
                <a:lnTo>
                  <a:pt x="830" y="119"/>
                </a:lnTo>
                <a:lnTo>
                  <a:pt x="831" y="100"/>
                </a:lnTo>
                <a:lnTo>
                  <a:pt x="831" y="92"/>
                </a:lnTo>
                <a:lnTo>
                  <a:pt x="831" y="117"/>
                </a:lnTo>
                <a:lnTo>
                  <a:pt x="831" y="135"/>
                </a:lnTo>
                <a:lnTo>
                  <a:pt x="832" y="128"/>
                </a:lnTo>
                <a:lnTo>
                  <a:pt x="832" y="138"/>
                </a:lnTo>
                <a:lnTo>
                  <a:pt x="832" y="134"/>
                </a:lnTo>
                <a:lnTo>
                  <a:pt x="833" y="118"/>
                </a:lnTo>
                <a:lnTo>
                  <a:pt x="833" y="127"/>
                </a:lnTo>
                <a:lnTo>
                  <a:pt x="833" y="136"/>
                </a:lnTo>
                <a:lnTo>
                  <a:pt x="833" y="127"/>
                </a:lnTo>
                <a:lnTo>
                  <a:pt x="833" y="128"/>
                </a:lnTo>
                <a:lnTo>
                  <a:pt x="834" y="148"/>
                </a:lnTo>
                <a:lnTo>
                  <a:pt x="834" y="152"/>
                </a:lnTo>
                <a:lnTo>
                  <a:pt x="834" y="144"/>
                </a:lnTo>
                <a:lnTo>
                  <a:pt x="834" y="161"/>
                </a:lnTo>
                <a:lnTo>
                  <a:pt x="834" y="169"/>
                </a:lnTo>
                <a:lnTo>
                  <a:pt x="835" y="178"/>
                </a:lnTo>
                <a:lnTo>
                  <a:pt x="835" y="186"/>
                </a:lnTo>
                <a:lnTo>
                  <a:pt x="835" y="124"/>
                </a:lnTo>
                <a:lnTo>
                  <a:pt x="835" y="135"/>
                </a:lnTo>
                <a:lnTo>
                  <a:pt x="836" y="163"/>
                </a:lnTo>
                <a:lnTo>
                  <a:pt x="836" y="199"/>
                </a:lnTo>
                <a:lnTo>
                  <a:pt x="836" y="236"/>
                </a:lnTo>
                <a:lnTo>
                  <a:pt x="836" y="255"/>
                </a:lnTo>
                <a:lnTo>
                  <a:pt x="837" y="265"/>
                </a:lnTo>
                <a:lnTo>
                  <a:pt x="837" y="272"/>
                </a:lnTo>
                <a:lnTo>
                  <a:pt x="837" y="285"/>
                </a:lnTo>
                <a:lnTo>
                  <a:pt x="837" y="294"/>
                </a:lnTo>
                <a:lnTo>
                  <a:pt x="838" y="306"/>
                </a:lnTo>
                <a:lnTo>
                  <a:pt x="838" y="307"/>
                </a:lnTo>
                <a:lnTo>
                  <a:pt x="838" y="314"/>
                </a:lnTo>
                <a:lnTo>
                  <a:pt x="839" y="309"/>
                </a:lnTo>
                <a:lnTo>
                  <a:pt x="839" y="315"/>
                </a:lnTo>
                <a:lnTo>
                  <a:pt x="839" y="311"/>
                </a:lnTo>
                <a:lnTo>
                  <a:pt x="839" y="314"/>
                </a:lnTo>
                <a:lnTo>
                  <a:pt x="839" y="316"/>
                </a:lnTo>
                <a:lnTo>
                  <a:pt x="840" y="315"/>
                </a:lnTo>
                <a:lnTo>
                  <a:pt x="840" y="317"/>
                </a:lnTo>
                <a:lnTo>
                  <a:pt x="840" y="314"/>
                </a:lnTo>
                <a:lnTo>
                  <a:pt x="840" y="316"/>
                </a:lnTo>
                <a:lnTo>
                  <a:pt x="840" y="317"/>
                </a:lnTo>
                <a:lnTo>
                  <a:pt x="841" y="317"/>
                </a:lnTo>
                <a:lnTo>
                  <a:pt x="841" y="322"/>
                </a:lnTo>
                <a:lnTo>
                  <a:pt x="841" y="325"/>
                </a:lnTo>
                <a:lnTo>
                  <a:pt x="841" y="325"/>
                </a:lnTo>
                <a:lnTo>
                  <a:pt x="842" y="322"/>
                </a:lnTo>
                <a:lnTo>
                  <a:pt x="842" y="265"/>
                </a:lnTo>
                <a:lnTo>
                  <a:pt x="842" y="322"/>
                </a:lnTo>
                <a:lnTo>
                  <a:pt x="842" y="327"/>
                </a:lnTo>
                <a:lnTo>
                  <a:pt x="842" y="325"/>
                </a:lnTo>
                <a:lnTo>
                  <a:pt x="843" y="322"/>
                </a:lnTo>
                <a:lnTo>
                  <a:pt x="843" y="320"/>
                </a:lnTo>
                <a:lnTo>
                  <a:pt x="843" y="322"/>
                </a:lnTo>
                <a:lnTo>
                  <a:pt x="843" y="324"/>
                </a:lnTo>
                <a:lnTo>
                  <a:pt x="843" y="322"/>
                </a:lnTo>
                <a:lnTo>
                  <a:pt x="844" y="324"/>
                </a:lnTo>
                <a:lnTo>
                  <a:pt x="844" y="323"/>
                </a:lnTo>
                <a:lnTo>
                  <a:pt x="844" y="324"/>
                </a:lnTo>
                <a:lnTo>
                  <a:pt x="845" y="318"/>
                </a:lnTo>
                <a:lnTo>
                  <a:pt x="845" y="322"/>
                </a:lnTo>
                <a:lnTo>
                  <a:pt x="845" y="320"/>
                </a:lnTo>
                <a:lnTo>
                  <a:pt x="845" y="323"/>
                </a:lnTo>
                <a:lnTo>
                  <a:pt x="846" y="318"/>
                </a:lnTo>
                <a:lnTo>
                  <a:pt x="846" y="316"/>
                </a:lnTo>
                <a:lnTo>
                  <a:pt x="846" y="317"/>
                </a:lnTo>
                <a:lnTo>
                  <a:pt x="846" y="313"/>
                </a:lnTo>
                <a:lnTo>
                  <a:pt x="846" y="314"/>
                </a:lnTo>
                <a:lnTo>
                  <a:pt x="847" y="314"/>
                </a:lnTo>
                <a:lnTo>
                  <a:pt x="847" y="314"/>
                </a:lnTo>
                <a:lnTo>
                  <a:pt x="847" y="310"/>
                </a:lnTo>
                <a:lnTo>
                  <a:pt x="847" y="311"/>
                </a:lnTo>
                <a:lnTo>
                  <a:pt x="847" y="302"/>
                </a:lnTo>
                <a:lnTo>
                  <a:pt x="848" y="291"/>
                </a:lnTo>
                <a:lnTo>
                  <a:pt x="848" y="273"/>
                </a:lnTo>
                <a:lnTo>
                  <a:pt x="848" y="249"/>
                </a:lnTo>
                <a:lnTo>
                  <a:pt x="848" y="240"/>
                </a:lnTo>
                <a:lnTo>
                  <a:pt x="849" y="219"/>
                </a:lnTo>
                <a:lnTo>
                  <a:pt x="849" y="187"/>
                </a:lnTo>
                <a:lnTo>
                  <a:pt x="849" y="148"/>
                </a:lnTo>
                <a:lnTo>
                  <a:pt x="849" y="149"/>
                </a:lnTo>
                <a:lnTo>
                  <a:pt x="849" y="147"/>
                </a:lnTo>
                <a:lnTo>
                  <a:pt x="850" y="117"/>
                </a:lnTo>
                <a:lnTo>
                  <a:pt x="850" y="114"/>
                </a:lnTo>
                <a:lnTo>
                  <a:pt x="850" y="118"/>
                </a:lnTo>
                <a:lnTo>
                  <a:pt x="851" y="111"/>
                </a:lnTo>
                <a:lnTo>
                  <a:pt x="851" y="111"/>
                </a:lnTo>
                <a:lnTo>
                  <a:pt x="851" y="121"/>
                </a:lnTo>
                <a:lnTo>
                  <a:pt x="851" y="123"/>
                </a:lnTo>
                <a:lnTo>
                  <a:pt x="851" y="98"/>
                </a:lnTo>
                <a:lnTo>
                  <a:pt x="852" y="147"/>
                </a:lnTo>
                <a:lnTo>
                  <a:pt x="852" y="180"/>
                </a:lnTo>
                <a:lnTo>
                  <a:pt x="852" y="170"/>
                </a:lnTo>
                <a:lnTo>
                  <a:pt x="852" y="164"/>
                </a:lnTo>
                <a:lnTo>
                  <a:pt x="853" y="160"/>
                </a:lnTo>
                <a:lnTo>
                  <a:pt x="853" y="155"/>
                </a:lnTo>
                <a:lnTo>
                  <a:pt x="853" y="163"/>
                </a:lnTo>
                <a:lnTo>
                  <a:pt x="853" y="138"/>
                </a:lnTo>
                <a:lnTo>
                  <a:pt x="853" y="127"/>
                </a:lnTo>
                <a:lnTo>
                  <a:pt x="854" y="145"/>
                </a:lnTo>
                <a:lnTo>
                  <a:pt x="854" y="142"/>
                </a:lnTo>
                <a:lnTo>
                  <a:pt x="854" y="157"/>
                </a:lnTo>
                <a:lnTo>
                  <a:pt x="854" y="145"/>
                </a:lnTo>
                <a:lnTo>
                  <a:pt x="854" y="132"/>
                </a:lnTo>
                <a:lnTo>
                  <a:pt x="855" y="112"/>
                </a:lnTo>
                <a:lnTo>
                  <a:pt x="855" y="139"/>
                </a:lnTo>
                <a:lnTo>
                  <a:pt x="855" y="139"/>
                </a:lnTo>
                <a:lnTo>
                  <a:pt x="855" y="165"/>
                </a:lnTo>
                <a:lnTo>
                  <a:pt x="855" y="164"/>
                </a:lnTo>
                <a:lnTo>
                  <a:pt x="856" y="151"/>
                </a:lnTo>
                <a:lnTo>
                  <a:pt x="856" y="153"/>
                </a:lnTo>
                <a:lnTo>
                  <a:pt x="856" y="211"/>
                </a:lnTo>
                <a:lnTo>
                  <a:pt x="857" y="268"/>
                </a:lnTo>
                <a:lnTo>
                  <a:pt x="857" y="266"/>
                </a:lnTo>
                <a:lnTo>
                  <a:pt x="857" y="278"/>
                </a:lnTo>
                <a:lnTo>
                  <a:pt x="857" y="304"/>
                </a:lnTo>
                <a:lnTo>
                  <a:pt x="858" y="310"/>
                </a:lnTo>
                <a:lnTo>
                  <a:pt x="858" y="279"/>
                </a:lnTo>
                <a:lnTo>
                  <a:pt x="858" y="284"/>
                </a:lnTo>
                <a:lnTo>
                  <a:pt x="858" y="316"/>
                </a:lnTo>
                <a:lnTo>
                  <a:pt x="858" y="325"/>
                </a:lnTo>
                <a:lnTo>
                  <a:pt x="859" y="305"/>
                </a:lnTo>
                <a:lnTo>
                  <a:pt x="859" y="290"/>
                </a:lnTo>
                <a:lnTo>
                  <a:pt x="859" y="342"/>
                </a:lnTo>
                <a:lnTo>
                  <a:pt x="859" y="339"/>
                </a:lnTo>
                <a:lnTo>
                  <a:pt x="860" y="350"/>
                </a:lnTo>
                <a:lnTo>
                  <a:pt x="860" y="336"/>
                </a:lnTo>
                <a:lnTo>
                  <a:pt x="860" y="365"/>
                </a:lnTo>
                <a:lnTo>
                  <a:pt x="860" y="361"/>
                </a:lnTo>
                <a:lnTo>
                  <a:pt x="860" y="344"/>
                </a:lnTo>
                <a:lnTo>
                  <a:pt x="861" y="321"/>
                </a:lnTo>
                <a:lnTo>
                  <a:pt x="861" y="316"/>
                </a:lnTo>
                <a:lnTo>
                  <a:pt x="861" y="327"/>
                </a:lnTo>
                <a:lnTo>
                  <a:pt x="861" y="334"/>
                </a:lnTo>
                <a:lnTo>
                  <a:pt x="862" y="318"/>
                </a:lnTo>
                <a:lnTo>
                  <a:pt x="862" y="309"/>
                </a:lnTo>
                <a:lnTo>
                  <a:pt x="862" y="322"/>
                </a:lnTo>
                <a:lnTo>
                  <a:pt x="863" y="330"/>
                </a:lnTo>
                <a:lnTo>
                  <a:pt x="863" y="334"/>
                </a:lnTo>
                <a:lnTo>
                  <a:pt x="863" y="342"/>
                </a:lnTo>
                <a:lnTo>
                  <a:pt x="863" y="347"/>
                </a:lnTo>
                <a:lnTo>
                  <a:pt x="864" y="340"/>
                </a:lnTo>
                <a:lnTo>
                  <a:pt x="864" y="328"/>
                </a:lnTo>
                <a:lnTo>
                  <a:pt x="864" y="319"/>
                </a:lnTo>
                <a:lnTo>
                  <a:pt x="864" y="323"/>
                </a:lnTo>
                <a:lnTo>
                  <a:pt x="865" y="328"/>
                </a:lnTo>
                <a:lnTo>
                  <a:pt x="865" y="324"/>
                </a:lnTo>
                <a:lnTo>
                  <a:pt x="865" y="333"/>
                </a:lnTo>
                <a:lnTo>
                  <a:pt x="865" y="371"/>
                </a:lnTo>
                <a:lnTo>
                  <a:pt x="866" y="364"/>
                </a:lnTo>
                <a:lnTo>
                  <a:pt x="866" y="371"/>
                </a:lnTo>
                <a:lnTo>
                  <a:pt x="866" y="359"/>
                </a:lnTo>
                <a:lnTo>
                  <a:pt x="866" y="361"/>
                </a:lnTo>
                <a:lnTo>
                  <a:pt x="866" y="355"/>
                </a:lnTo>
                <a:lnTo>
                  <a:pt x="867" y="354"/>
                </a:lnTo>
                <a:lnTo>
                  <a:pt x="867" y="348"/>
                </a:lnTo>
                <a:lnTo>
                  <a:pt x="867" y="343"/>
                </a:lnTo>
                <a:lnTo>
                  <a:pt x="867" y="335"/>
                </a:lnTo>
                <a:lnTo>
                  <a:pt x="868" y="326"/>
                </a:lnTo>
                <a:lnTo>
                  <a:pt x="868" y="327"/>
                </a:lnTo>
                <a:lnTo>
                  <a:pt x="868" y="327"/>
                </a:lnTo>
                <a:lnTo>
                  <a:pt x="869" y="285"/>
                </a:lnTo>
                <a:lnTo>
                  <a:pt x="869" y="270"/>
                </a:lnTo>
                <a:lnTo>
                  <a:pt x="869" y="251"/>
                </a:lnTo>
                <a:lnTo>
                  <a:pt x="869" y="234"/>
                </a:lnTo>
                <a:lnTo>
                  <a:pt x="870" y="146"/>
                </a:lnTo>
                <a:lnTo>
                  <a:pt x="870" y="102"/>
                </a:lnTo>
                <a:lnTo>
                  <a:pt x="870" y="72"/>
                </a:lnTo>
                <a:lnTo>
                  <a:pt x="870" y="108"/>
                </a:lnTo>
                <a:lnTo>
                  <a:pt x="871" y="106"/>
                </a:lnTo>
                <a:lnTo>
                  <a:pt x="871" y="94"/>
                </a:lnTo>
                <a:lnTo>
                  <a:pt x="871" y="70"/>
                </a:lnTo>
                <a:lnTo>
                  <a:pt x="871" y="58"/>
                </a:lnTo>
                <a:lnTo>
                  <a:pt x="872" y="82"/>
                </a:lnTo>
                <a:lnTo>
                  <a:pt x="872" y="81"/>
                </a:lnTo>
                <a:lnTo>
                  <a:pt x="872" y="82"/>
                </a:lnTo>
                <a:lnTo>
                  <a:pt x="872" y="91"/>
                </a:lnTo>
                <a:lnTo>
                  <a:pt x="873" y="113"/>
                </a:lnTo>
                <a:lnTo>
                  <a:pt x="873" y="121"/>
                </a:lnTo>
                <a:lnTo>
                  <a:pt x="873" y="127"/>
                </a:lnTo>
                <a:lnTo>
                  <a:pt x="873" y="123"/>
                </a:lnTo>
                <a:lnTo>
                  <a:pt x="873" y="102"/>
                </a:lnTo>
                <a:lnTo>
                  <a:pt x="874" y="110"/>
                </a:lnTo>
                <a:lnTo>
                  <a:pt x="874" y="95"/>
                </a:lnTo>
                <a:lnTo>
                  <a:pt x="874" y="82"/>
                </a:lnTo>
                <a:lnTo>
                  <a:pt x="874" y="89"/>
                </a:lnTo>
                <a:lnTo>
                  <a:pt x="875" y="117"/>
                </a:lnTo>
                <a:lnTo>
                  <a:pt x="875" y="124"/>
                </a:lnTo>
                <a:lnTo>
                  <a:pt x="875" y="111"/>
                </a:lnTo>
                <a:lnTo>
                  <a:pt x="875" y="61"/>
                </a:lnTo>
                <a:lnTo>
                  <a:pt x="875" y="97"/>
                </a:lnTo>
                <a:lnTo>
                  <a:pt x="876" y="128"/>
                </a:lnTo>
                <a:lnTo>
                  <a:pt x="876" y="151"/>
                </a:lnTo>
                <a:lnTo>
                  <a:pt x="876" y="165"/>
                </a:lnTo>
                <a:lnTo>
                  <a:pt x="876" y="175"/>
                </a:lnTo>
                <a:lnTo>
                  <a:pt x="876" y="179"/>
                </a:lnTo>
                <a:lnTo>
                  <a:pt x="877" y="263"/>
                </a:lnTo>
                <a:lnTo>
                  <a:pt x="877" y="276"/>
                </a:lnTo>
                <a:lnTo>
                  <a:pt x="877" y="238"/>
                </a:lnTo>
                <a:lnTo>
                  <a:pt x="878" y="236"/>
                </a:lnTo>
                <a:lnTo>
                  <a:pt x="878" y="270"/>
                </a:lnTo>
                <a:lnTo>
                  <a:pt x="878" y="283"/>
                </a:lnTo>
                <a:lnTo>
                  <a:pt x="878" y="293"/>
                </a:lnTo>
                <a:lnTo>
                  <a:pt x="879" y="303"/>
                </a:lnTo>
                <a:lnTo>
                  <a:pt x="879" y="310"/>
                </a:lnTo>
                <a:lnTo>
                  <a:pt x="879" y="318"/>
                </a:lnTo>
                <a:lnTo>
                  <a:pt x="879" y="324"/>
                </a:lnTo>
                <a:lnTo>
                  <a:pt x="880" y="323"/>
                </a:lnTo>
                <a:lnTo>
                  <a:pt x="880" y="318"/>
                </a:lnTo>
                <a:lnTo>
                  <a:pt x="880" y="321"/>
                </a:lnTo>
                <a:lnTo>
                  <a:pt x="880" y="324"/>
                </a:lnTo>
                <a:lnTo>
                  <a:pt x="881" y="320"/>
                </a:lnTo>
                <a:lnTo>
                  <a:pt x="881" y="324"/>
                </a:lnTo>
                <a:lnTo>
                  <a:pt x="881" y="327"/>
                </a:lnTo>
                <a:lnTo>
                  <a:pt x="881" y="331"/>
                </a:lnTo>
                <a:lnTo>
                  <a:pt x="881" y="336"/>
                </a:lnTo>
                <a:lnTo>
                  <a:pt x="882" y="329"/>
                </a:lnTo>
                <a:lnTo>
                  <a:pt x="882" y="324"/>
                </a:lnTo>
                <a:lnTo>
                  <a:pt x="882" y="324"/>
                </a:lnTo>
                <a:lnTo>
                  <a:pt x="882" y="329"/>
                </a:lnTo>
                <a:lnTo>
                  <a:pt x="882" y="329"/>
                </a:lnTo>
                <a:lnTo>
                  <a:pt x="883" y="325"/>
                </a:lnTo>
                <a:lnTo>
                  <a:pt x="883" y="328"/>
                </a:lnTo>
                <a:lnTo>
                  <a:pt x="883" y="326"/>
                </a:lnTo>
                <a:lnTo>
                  <a:pt x="883" y="329"/>
                </a:lnTo>
                <a:lnTo>
                  <a:pt x="884" y="327"/>
                </a:lnTo>
                <a:lnTo>
                  <a:pt x="884" y="332"/>
                </a:lnTo>
                <a:lnTo>
                  <a:pt x="884" y="333"/>
                </a:lnTo>
                <a:lnTo>
                  <a:pt x="884" y="331"/>
                </a:lnTo>
                <a:lnTo>
                  <a:pt x="884" y="340"/>
                </a:lnTo>
                <a:lnTo>
                  <a:pt x="885" y="335"/>
                </a:lnTo>
                <a:lnTo>
                  <a:pt x="885" y="335"/>
                </a:lnTo>
                <a:lnTo>
                  <a:pt x="885" y="338"/>
                </a:lnTo>
                <a:lnTo>
                  <a:pt x="885" y="333"/>
                </a:lnTo>
                <a:lnTo>
                  <a:pt x="885" y="337"/>
                </a:lnTo>
                <a:lnTo>
                  <a:pt x="886" y="333"/>
                </a:lnTo>
                <a:lnTo>
                  <a:pt x="886" y="333"/>
                </a:lnTo>
                <a:lnTo>
                  <a:pt x="886" y="336"/>
                </a:lnTo>
                <a:lnTo>
                  <a:pt x="886" y="327"/>
                </a:lnTo>
                <a:lnTo>
                  <a:pt x="887" y="338"/>
                </a:lnTo>
                <a:lnTo>
                  <a:pt x="887" y="340"/>
                </a:lnTo>
                <a:lnTo>
                  <a:pt x="887" y="339"/>
                </a:lnTo>
                <a:lnTo>
                  <a:pt x="887" y="342"/>
                </a:lnTo>
                <a:lnTo>
                  <a:pt x="887" y="341"/>
                </a:lnTo>
                <a:lnTo>
                  <a:pt x="888" y="342"/>
                </a:lnTo>
                <a:lnTo>
                  <a:pt x="888" y="345"/>
                </a:lnTo>
                <a:lnTo>
                  <a:pt x="888" y="325"/>
                </a:lnTo>
                <a:lnTo>
                  <a:pt x="888" y="313"/>
                </a:lnTo>
                <a:lnTo>
                  <a:pt x="889" y="305"/>
                </a:lnTo>
                <a:lnTo>
                  <a:pt x="889" y="298"/>
                </a:lnTo>
                <a:lnTo>
                  <a:pt x="889" y="275"/>
                </a:lnTo>
                <a:lnTo>
                  <a:pt x="889" y="251"/>
                </a:lnTo>
                <a:lnTo>
                  <a:pt x="889" y="237"/>
                </a:lnTo>
                <a:lnTo>
                  <a:pt x="890" y="195"/>
                </a:lnTo>
                <a:lnTo>
                  <a:pt x="890" y="147"/>
                </a:lnTo>
                <a:lnTo>
                  <a:pt x="890" y="121"/>
                </a:lnTo>
                <a:lnTo>
                  <a:pt x="891" y="111"/>
                </a:lnTo>
                <a:lnTo>
                  <a:pt x="891" y="75"/>
                </a:lnTo>
                <a:lnTo>
                  <a:pt x="891" y="90"/>
                </a:lnTo>
                <a:lnTo>
                  <a:pt x="891" y="113"/>
                </a:lnTo>
                <a:lnTo>
                  <a:pt x="892" y="112"/>
                </a:lnTo>
                <a:lnTo>
                  <a:pt x="892" y="97"/>
                </a:lnTo>
                <a:lnTo>
                  <a:pt x="892" y="111"/>
                </a:lnTo>
                <a:lnTo>
                  <a:pt x="892" y="105"/>
                </a:lnTo>
                <a:lnTo>
                  <a:pt x="893" y="99"/>
                </a:lnTo>
                <a:lnTo>
                  <a:pt x="893" y="73"/>
                </a:lnTo>
                <a:lnTo>
                  <a:pt x="893" y="92"/>
                </a:lnTo>
                <a:lnTo>
                  <a:pt x="893" y="83"/>
                </a:lnTo>
                <a:lnTo>
                  <a:pt x="894" y="71"/>
                </a:lnTo>
                <a:lnTo>
                  <a:pt x="894" y="64"/>
                </a:lnTo>
                <a:lnTo>
                  <a:pt x="894" y="54"/>
                </a:lnTo>
                <a:lnTo>
                  <a:pt x="894" y="65"/>
                </a:lnTo>
                <a:lnTo>
                  <a:pt x="895" y="58"/>
                </a:lnTo>
                <a:lnTo>
                  <a:pt x="895" y="59"/>
                </a:lnTo>
                <a:lnTo>
                  <a:pt x="895" y="64"/>
                </a:lnTo>
                <a:lnTo>
                  <a:pt x="895" y="128"/>
                </a:lnTo>
                <a:lnTo>
                  <a:pt x="895" y="159"/>
                </a:lnTo>
                <a:lnTo>
                  <a:pt x="896" y="145"/>
                </a:lnTo>
                <a:lnTo>
                  <a:pt x="896" y="137"/>
                </a:lnTo>
                <a:lnTo>
                  <a:pt x="896" y="136"/>
                </a:lnTo>
                <a:lnTo>
                  <a:pt x="896" y="145"/>
                </a:lnTo>
                <a:lnTo>
                  <a:pt x="897" y="170"/>
                </a:lnTo>
                <a:lnTo>
                  <a:pt x="897" y="184"/>
                </a:lnTo>
                <a:lnTo>
                  <a:pt x="897" y="211"/>
                </a:lnTo>
                <a:lnTo>
                  <a:pt x="898" y="250"/>
                </a:lnTo>
                <a:lnTo>
                  <a:pt x="898" y="297"/>
                </a:lnTo>
                <a:lnTo>
                  <a:pt x="898" y="258"/>
                </a:lnTo>
                <a:lnTo>
                  <a:pt x="898" y="253"/>
                </a:lnTo>
                <a:lnTo>
                  <a:pt x="899" y="265"/>
                </a:lnTo>
                <a:lnTo>
                  <a:pt x="899" y="282"/>
                </a:lnTo>
                <a:lnTo>
                  <a:pt x="899" y="292"/>
                </a:lnTo>
                <a:lnTo>
                  <a:pt x="899" y="304"/>
                </a:lnTo>
                <a:lnTo>
                  <a:pt x="900" y="309"/>
                </a:lnTo>
                <a:lnTo>
                  <a:pt x="900" y="316"/>
                </a:lnTo>
                <a:lnTo>
                  <a:pt x="900" y="314"/>
                </a:lnTo>
                <a:lnTo>
                  <a:pt x="900" y="324"/>
                </a:lnTo>
                <a:lnTo>
                  <a:pt x="901" y="324"/>
                </a:lnTo>
                <a:lnTo>
                  <a:pt x="901" y="327"/>
                </a:lnTo>
                <a:lnTo>
                  <a:pt x="901" y="330"/>
                </a:lnTo>
                <a:lnTo>
                  <a:pt x="901" y="326"/>
                </a:lnTo>
                <a:lnTo>
                  <a:pt x="901" y="330"/>
                </a:lnTo>
                <a:lnTo>
                  <a:pt x="902" y="333"/>
                </a:lnTo>
                <a:lnTo>
                  <a:pt x="902" y="331"/>
                </a:lnTo>
                <a:lnTo>
                  <a:pt x="902" y="329"/>
                </a:lnTo>
                <a:lnTo>
                  <a:pt x="902" y="332"/>
                </a:lnTo>
                <a:lnTo>
                  <a:pt x="903" y="332"/>
                </a:lnTo>
                <a:lnTo>
                  <a:pt x="903" y="333"/>
                </a:lnTo>
                <a:lnTo>
                  <a:pt x="903" y="325"/>
                </a:lnTo>
                <a:lnTo>
                  <a:pt x="904" y="331"/>
                </a:lnTo>
                <a:lnTo>
                  <a:pt x="904" y="325"/>
                </a:lnTo>
                <a:lnTo>
                  <a:pt x="904" y="330"/>
                </a:lnTo>
                <a:lnTo>
                  <a:pt x="904" y="328"/>
                </a:lnTo>
                <a:lnTo>
                  <a:pt x="905" y="329"/>
                </a:lnTo>
                <a:lnTo>
                  <a:pt x="905" y="332"/>
                </a:lnTo>
                <a:lnTo>
                  <a:pt x="905" y="330"/>
                </a:lnTo>
                <a:lnTo>
                  <a:pt x="905" y="331"/>
                </a:lnTo>
                <a:lnTo>
                  <a:pt x="905" y="331"/>
                </a:lnTo>
                <a:lnTo>
                  <a:pt x="906" y="326"/>
                </a:lnTo>
                <a:lnTo>
                  <a:pt x="906" y="331"/>
                </a:lnTo>
                <a:lnTo>
                  <a:pt x="906" y="328"/>
                </a:lnTo>
                <a:lnTo>
                  <a:pt x="906" y="331"/>
                </a:lnTo>
                <a:lnTo>
                  <a:pt x="907" y="329"/>
                </a:lnTo>
                <a:lnTo>
                  <a:pt x="907" y="337"/>
                </a:lnTo>
                <a:lnTo>
                  <a:pt x="907" y="336"/>
                </a:lnTo>
                <a:lnTo>
                  <a:pt x="907" y="331"/>
                </a:lnTo>
                <a:lnTo>
                  <a:pt x="908" y="337"/>
                </a:lnTo>
                <a:lnTo>
                  <a:pt x="908" y="328"/>
                </a:lnTo>
                <a:lnTo>
                  <a:pt x="908" y="333"/>
                </a:lnTo>
                <a:lnTo>
                  <a:pt x="908" y="322"/>
                </a:lnTo>
                <a:lnTo>
                  <a:pt x="908" y="325"/>
                </a:lnTo>
                <a:lnTo>
                  <a:pt x="909" y="322"/>
                </a:lnTo>
                <a:lnTo>
                  <a:pt x="909" y="313"/>
                </a:lnTo>
                <a:lnTo>
                  <a:pt x="909" y="301"/>
                </a:lnTo>
                <a:lnTo>
                  <a:pt x="910" y="280"/>
                </a:lnTo>
                <a:lnTo>
                  <a:pt x="910" y="250"/>
                </a:lnTo>
                <a:lnTo>
                  <a:pt x="910" y="231"/>
                </a:lnTo>
                <a:lnTo>
                  <a:pt x="910" y="219"/>
                </a:lnTo>
                <a:lnTo>
                  <a:pt x="911" y="181"/>
                </a:lnTo>
                <a:lnTo>
                  <a:pt x="911" y="136"/>
                </a:lnTo>
                <a:lnTo>
                  <a:pt x="911" y="128"/>
                </a:lnTo>
                <a:lnTo>
                  <a:pt x="911" y="159"/>
                </a:lnTo>
                <a:lnTo>
                  <a:pt x="912" y="128"/>
                </a:lnTo>
                <a:lnTo>
                  <a:pt x="912" y="133"/>
                </a:lnTo>
                <a:lnTo>
                  <a:pt x="912" y="158"/>
                </a:lnTo>
                <a:lnTo>
                  <a:pt x="912" y="168"/>
                </a:lnTo>
                <a:lnTo>
                  <a:pt x="912" y="162"/>
                </a:lnTo>
                <a:lnTo>
                  <a:pt x="913" y="147"/>
                </a:lnTo>
                <a:lnTo>
                  <a:pt x="913" y="135"/>
                </a:lnTo>
                <a:lnTo>
                  <a:pt x="913" y="83"/>
                </a:lnTo>
                <a:lnTo>
                  <a:pt x="913" y="101"/>
                </a:lnTo>
                <a:lnTo>
                  <a:pt x="914" y="124"/>
                </a:lnTo>
                <a:lnTo>
                  <a:pt x="914" y="141"/>
                </a:lnTo>
                <a:lnTo>
                  <a:pt x="914" y="134"/>
                </a:lnTo>
                <a:lnTo>
                  <a:pt x="914" y="133"/>
                </a:lnTo>
                <a:lnTo>
                  <a:pt x="915" y="145"/>
                </a:lnTo>
                <a:lnTo>
                  <a:pt x="915" y="137"/>
                </a:lnTo>
                <a:lnTo>
                  <a:pt x="915" y="131"/>
                </a:lnTo>
                <a:lnTo>
                  <a:pt x="916" y="126"/>
                </a:lnTo>
                <a:lnTo>
                  <a:pt x="916" y="136"/>
                </a:lnTo>
                <a:lnTo>
                  <a:pt x="916" y="155"/>
                </a:lnTo>
                <a:lnTo>
                  <a:pt x="916" y="143"/>
                </a:lnTo>
                <a:lnTo>
                  <a:pt x="916" y="151"/>
                </a:lnTo>
                <a:lnTo>
                  <a:pt x="917" y="174"/>
                </a:lnTo>
                <a:lnTo>
                  <a:pt x="917" y="178"/>
                </a:lnTo>
                <a:lnTo>
                  <a:pt x="917" y="187"/>
                </a:lnTo>
                <a:lnTo>
                  <a:pt x="917" y="203"/>
                </a:lnTo>
                <a:lnTo>
                  <a:pt x="918" y="231"/>
                </a:lnTo>
                <a:lnTo>
                  <a:pt x="918" y="247"/>
                </a:lnTo>
                <a:lnTo>
                  <a:pt x="918" y="279"/>
                </a:lnTo>
                <a:lnTo>
                  <a:pt x="918" y="289"/>
                </a:lnTo>
                <a:lnTo>
                  <a:pt x="919" y="295"/>
                </a:lnTo>
                <a:lnTo>
                  <a:pt x="919" y="289"/>
                </a:lnTo>
                <a:lnTo>
                  <a:pt x="919" y="320"/>
                </a:lnTo>
                <a:lnTo>
                  <a:pt x="919" y="323"/>
                </a:lnTo>
                <a:lnTo>
                  <a:pt x="920" y="317"/>
                </a:lnTo>
                <a:lnTo>
                  <a:pt x="920" y="315"/>
                </a:lnTo>
                <a:lnTo>
                  <a:pt x="920" y="322"/>
                </a:lnTo>
                <a:lnTo>
                  <a:pt x="920" y="326"/>
                </a:lnTo>
                <a:lnTo>
                  <a:pt x="920" y="317"/>
                </a:lnTo>
                <a:lnTo>
                  <a:pt x="921" y="322"/>
                </a:lnTo>
                <a:lnTo>
                  <a:pt x="921" y="319"/>
                </a:lnTo>
                <a:lnTo>
                  <a:pt x="921" y="330"/>
                </a:lnTo>
                <a:lnTo>
                  <a:pt x="922" y="326"/>
                </a:lnTo>
                <a:lnTo>
                  <a:pt x="922" y="332"/>
                </a:lnTo>
                <a:lnTo>
                  <a:pt x="922" y="339"/>
                </a:lnTo>
                <a:lnTo>
                  <a:pt x="922" y="345"/>
                </a:lnTo>
                <a:lnTo>
                  <a:pt x="923" y="336"/>
                </a:lnTo>
                <a:lnTo>
                  <a:pt x="923" y="341"/>
                </a:lnTo>
                <a:lnTo>
                  <a:pt x="923" y="340"/>
                </a:lnTo>
                <a:lnTo>
                  <a:pt x="923" y="342"/>
                </a:lnTo>
                <a:lnTo>
                  <a:pt x="923" y="337"/>
                </a:lnTo>
                <a:lnTo>
                  <a:pt x="924" y="335"/>
                </a:lnTo>
                <a:lnTo>
                  <a:pt x="924" y="335"/>
                </a:lnTo>
                <a:lnTo>
                  <a:pt x="924" y="329"/>
                </a:lnTo>
                <a:lnTo>
                  <a:pt x="924" y="330"/>
                </a:lnTo>
                <a:lnTo>
                  <a:pt x="924" y="328"/>
                </a:lnTo>
                <a:lnTo>
                  <a:pt x="925" y="327"/>
                </a:lnTo>
                <a:lnTo>
                  <a:pt x="925" y="335"/>
                </a:lnTo>
                <a:lnTo>
                  <a:pt x="925" y="350"/>
                </a:lnTo>
                <a:lnTo>
                  <a:pt x="925" y="334"/>
                </a:lnTo>
                <a:lnTo>
                  <a:pt x="925" y="353"/>
                </a:lnTo>
                <a:lnTo>
                  <a:pt x="926" y="375"/>
                </a:lnTo>
                <a:lnTo>
                  <a:pt x="926" y="337"/>
                </a:lnTo>
                <a:lnTo>
                  <a:pt x="926" y="334"/>
                </a:lnTo>
                <a:lnTo>
                  <a:pt x="926" y="325"/>
                </a:lnTo>
                <a:lnTo>
                  <a:pt x="926" y="327"/>
                </a:lnTo>
                <a:lnTo>
                  <a:pt x="927" y="326"/>
                </a:lnTo>
                <a:lnTo>
                  <a:pt x="927" y="328"/>
                </a:lnTo>
                <a:lnTo>
                  <a:pt x="927" y="319"/>
                </a:lnTo>
                <a:lnTo>
                  <a:pt x="928" y="339"/>
                </a:lnTo>
                <a:lnTo>
                  <a:pt x="928" y="332"/>
                </a:lnTo>
                <a:lnTo>
                  <a:pt x="928" y="342"/>
                </a:lnTo>
                <a:lnTo>
                  <a:pt x="928" y="335"/>
                </a:lnTo>
                <a:lnTo>
                  <a:pt x="929" y="361"/>
                </a:lnTo>
                <a:lnTo>
                  <a:pt x="929" y="374"/>
                </a:lnTo>
                <a:lnTo>
                  <a:pt x="929" y="365"/>
                </a:lnTo>
                <a:lnTo>
                  <a:pt x="929" y="354"/>
                </a:lnTo>
                <a:lnTo>
                  <a:pt x="930" y="343"/>
                </a:lnTo>
                <a:lnTo>
                  <a:pt x="930" y="344"/>
                </a:lnTo>
                <a:lnTo>
                  <a:pt x="930" y="333"/>
                </a:lnTo>
                <a:lnTo>
                  <a:pt x="930" y="335"/>
                </a:lnTo>
                <a:lnTo>
                  <a:pt x="931" y="340"/>
                </a:lnTo>
                <a:lnTo>
                  <a:pt x="931" y="339"/>
                </a:lnTo>
                <a:lnTo>
                  <a:pt x="931" y="349"/>
                </a:lnTo>
                <a:lnTo>
                  <a:pt x="931" y="337"/>
                </a:lnTo>
                <a:lnTo>
                  <a:pt x="931" y="334"/>
                </a:lnTo>
                <a:lnTo>
                  <a:pt x="932" y="339"/>
                </a:lnTo>
                <a:lnTo>
                  <a:pt x="932" y="335"/>
                </a:lnTo>
                <a:lnTo>
                  <a:pt x="932" y="332"/>
                </a:lnTo>
                <a:lnTo>
                  <a:pt x="932" y="340"/>
                </a:lnTo>
                <a:lnTo>
                  <a:pt x="932" y="340"/>
                </a:lnTo>
                <a:lnTo>
                  <a:pt x="933" y="339"/>
                </a:lnTo>
                <a:lnTo>
                  <a:pt x="933" y="345"/>
                </a:lnTo>
                <a:lnTo>
                  <a:pt x="933" y="344"/>
                </a:lnTo>
                <a:lnTo>
                  <a:pt x="933" y="346"/>
                </a:lnTo>
                <a:lnTo>
                  <a:pt x="934" y="346"/>
                </a:lnTo>
                <a:lnTo>
                  <a:pt x="934" y="366"/>
                </a:lnTo>
                <a:lnTo>
                  <a:pt x="934" y="366"/>
                </a:lnTo>
                <a:lnTo>
                  <a:pt x="934" y="364"/>
                </a:lnTo>
                <a:lnTo>
                  <a:pt x="935" y="372"/>
                </a:lnTo>
                <a:lnTo>
                  <a:pt x="935" y="366"/>
                </a:lnTo>
                <a:lnTo>
                  <a:pt x="935" y="371"/>
                </a:lnTo>
                <a:lnTo>
                  <a:pt x="935" y="357"/>
                </a:lnTo>
                <a:lnTo>
                  <a:pt x="935" y="366"/>
                </a:lnTo>
                <a:lnTo>
                  <a:pt x="936" y="368"/>
                </a:lnTo>
                <a:lnTo>
                  <a:pt x="936" y="359"/>
                </a:lnTo>
                <a:lnTo>
                  <a:pt x="936" y="349"/>
                </a:lnTo>
                <a:lnTo>
                  <a:pt x="936" y="352"/>
                </a:lnTo>
                <a:lnTo>
                  <a:pt x="937" y="358"/>
                </a:lnTo>
                <a:lnTo>
                  <a:pt x="937" y="360"/>
                </a:lnTo>
                <a:lnTo>
                  <a:pt x="937" y="333"/>
                </a:lnTo>
                <a:lnTo>
                  <a:pt x="937" y="337"/>
                </a:lnTo>
                <a:lnTo>
                  <a:pt x="937" y="341"/>
                </a:lnTo>
                <a:lnTo>
                  <a:pt x="938" y="335"/>
                </a:lnTo>
                <a:lnTo>
                  <a:pt x="938" y="333"/>
                </a:lnTo>
                <a:lnTo>
                  <a:pt x="938" y="344"/>
                </a:lnTo>
                <a:lnTo>
                  <a:pt x="938" y="349"/>
                </a:lnTo>
                <a:lnTo>
                  <a:pt x="939" y="353"/>
                </a:lnTo>
                <a:lnTo>
                  <a:pt x="939" y="359"/>
                </a:lnTo>
                <a:lnTo>
                  <a:pt x="939" y="365"/>
                </a:lnTo>
                <a:lnTo>
                  <a:pt x="940" y="351"/>
                </a:lnTo>
                <a:lnTo>
                  <a:pt x="940" y="354"/>
                </a:lnTo>
                <a:lnTo>
                  <a:pt x="940" y="360"/>
                </a:lnTo>
                <a:lnTo>
                  <a:pt x="940" y="344"/>
                </a:lnTo>
                <a:lnTo>
                  <a:pt x="941" y="347"/>
                </a:lnTo>
                <a:lnTo>
                  <a:pt x="941" y="345"/>
                </a:lnTo>
                <a:lnTo>
                  <a:pt x="941" y="353"/>
                </a:lnTo>
                <a:lnTo>
                  <a:pt x="941" y="342"/>
                </a:lnTo>
                <a:lnTo>
                  <a:pt x="941" y="324"/>
                </a:lnTo>
                <a:lnTo>
                  <a:pt x="942" y="340"/>
                </a:lnTo>
                <a:lnTo>
                  <a:pt x="942" y="342"/>
                </a:lnTo>
                <a:lnTo>
                  <a:pt x="942" y="339"/>
                </a:lnTo>
                <a:lnTo>
                  <a:pt x="942" y="338"/>
                </a:lnTo>
                <a:lnTo>
                  <a:pt x="943" y="339"/>
                </a:lnTo>
                <a:lnTo>
                  <a:pt x="943" y="332"/>
                </a:lnTo>
                <a:lnTo>
                  <a:pt x="943" y="336"/>
                </a:lnTo>
                <a:lnTo>
                  <a:pt x="943" y="330"/>
                </a:lnTo>
                <a:lnTo>
                  <a:pt x="943" y="339"/>
                </a:lnTo>
                <a:lnTo>
                  <a:pt x="944" y="339"/>
                </a:lnTo>
                <a:lnTo>
                  <a:pt x="944" y="341"/>
                </a:lnTo>
                <a:lnTo>
                  <a:pt x="944" y="343"/>
                </a:lnTo>
                <a:lnTo>
                  <a:pt x="944" y="343"/>
                </a:lnTo>
                <a:lnTo>
                  <a:pt x="945" y="347"/>
                </a:lnTo>
                <a:lnTo>
                  <a:pt x="945" y="348"/>
                </a:lnTo>
                <a:lnTo>
                  <a:pt x="945" y="349"/>
                </a:lnTo>
                <a:lnTo>
                  <a:pt x="945" y="347"/>
                </a:lnTo>
                <a:lnTo>
                  <a:pt x="946" y="347"/>
                </a:lnTo>
                <a:lnTo>
                  <a:pt x="946" y="347"/>
                </a:lnTo>
                <a:lnTo>
                  <a:pt x="946" y="348"/>
                </a:lnTo>
                <a:lnTo>
                  <a:pt x="946" y="353"/>
                </a:lnTo>
                <a:lnTo>
                  <a:pt x="947" y="353"/>
                </a:lnTo>
                <a:lnTo>
                  <a:pt x="947" y="350"/>
                </a:lnTo>
                <a:lnTo>
                  <a:pt x="947" y="350"/>
                </a:lnTo>
                <a:lnTo>
                  <a:pt x="947" y="341"/>
                </a:lnTo>
                <a:lnTo>
                  <a:pt x="948" y="349"/>
                </a:lnTo>
                <a:lnTo>
                  <a:pt x="948" y="351"/>
                </a:lnTo>
                <a:lnTo>
                  <a:pt x="948" y="349"/>
                </a:lnTo>
                <a:lnTo>
                  <a:pt x="948" y="352"/>
                </a:lnTo>
                <a:lnTo>
                  <a:pt x="948" y="350"/>
                </a:lnTo>
                <a:lnTo>
                  <a:pt x="949" y="350"/>
                </a:lnTo>
                <a:lnTo>
                  <a:pt x="949" y="353"/>
                </a:lnTo>
                <a:lnTo>
                  <a:pt x="949" y="347"/>
                </a:lnTo>
                <a:lnTo>
                  <a:pt x="949" y="350"/>
                </a:lnTo>
                <a:lnTo>
                  <a:pt x="949" y="349"/>
                </a:lnTo>
                <a:lnTo>
                  <a:pt x="950" y="351"/>
                </a:lnTo>
                <a:lnTo>
                  <a:pt x="950" y="350"/>
                </a:lnTo>
                <a:lnTo>
                  <a:pt x="950" y="350"/>
                </a:lnTo>
                <a:lnTo>
                  <a:pt x="950" y="351"/>
                </a:lnTo>
                <a:lnTo>
                  <a:pt x="950" y="351"/>
                </a:lnTo>
                <a:lnTo>
                  <a:pt x="951" y="347"/>
                </a:lnTo>
                <a:lnTo>
                  <a:pt x="951" y="349"/>
                </a:lnTo>
                <a:lnTo>
                  <a:pt x="951" y="351"/>
                </a:lnTo>
                <a:lnTo>
                  <a:pt x="951" y="355"/>
                </a:lnTo>
                <a:lnTo>
                  <a:pt x="952" y="354"/>
                </a:lnTo>
                <a:lnTo>
                  <a:pt x="952" y="347"/>
                </a:lnTo>
                <a:lnTo>
                  <a:pt x="952" y="350"/>
                </a:lnTo>
                <a:lnTo>
                  <a:pt x="952" y="347"/>
                </a:lnTo>
                <a:lnTo>
                  <a:pt x="952" y="345"/>
                </a:lnTo>
                <a:lnTo>
                  <a:pt x="953" y="347"/>
                </a:lnTo>
                <a:lnTo>
                  <a:pt x="953" y="348"/>
                </a:lnTo>
                <a:lnTo>
                  <a:pt x="953" y="357"/>
                </a:lnTo>
                <a:lnTo>
                  <a:pt x="953" y="351"/>
                </a:lnTo>
                <a:lnTo>
                  <a:pt x="954" y="359"/>
                </a:lnTo>
                <a:lnTo>
                  <a:pt x="954" y="350"/>
                </a:lnTo>
                <a:lnTo>
                  <a:pt x="954" y="347"/>
                </a:lnTo>
                <a:lnTo>
                  <a:pt x="954" y="346"/>
                </a:lnTo>
                <a:lnTo>
                  <a:pt x="955" y="351"/>
                </a:lnTo>
                <a:lnTo>
                  <a:pt x="955" y="342"/>
                </a:lnTo>
                <a:lnTo>
                  <a:pt x="955" y="338"/>
                </a:lnTo>
                <a:lnTo>
                  <a:pt x="955" y="338"/>
                </a:lnTo>
                <a:lnTo>
                  <a:pt x="955" y="337"/>
                </a:lnTo>
                <a:lnTo>
                  <a:pt x="956" y="340"/>
                </a:lnTo>
                <a:lnTo>
                  <a:pt x="956" y="362"/>
                </a:lnTo>
                <a:lnTo>
                  <a:pt x="956" y="369"/>
                </a:lnTo>
                <a:lnTo>
                  <a:pt x="956" y="377"/>
                </a:lnTo>
                <a:lnTo>
                  <a:pt x="957" y="356"/>
                </a:lnTo>
                <a:lnTo>
                  <a:pt x="957" y="372"/>
                </a:lnTo>
                <a:lnTo>
                  <a:pt x="957" y="369"/>
                </a:lnTo>
                <a:lnTo>
                  <a:pt x="957" y="387"/>
                </a:lnTo>
                <a:lnTo>
                  <a:pt x="958" y="363"/>
                </a:lnTo>
                <a:lnTo>
                  <a:pt x="958" y="327"/>
                </a:lnTo>
                <a:lnTo>
                  <a:pt x="958" y="359"/>
                </a:lnTo>
                <a:lnTo>
                  <a:pt x="958" y="342"/>
                </a:lnTo>
                <a:lnTo>
                  <a:pt x="958" y="344"/>
                </a:lnTo>
                <a:lnTo>
                  <a:pt x="959" y="340"/>
                </a:lnTo>
                <a:lnTo>
                  <a:pt x="959" y="346"/>
                </a:lnTo>
                <a:lnTo>
                  <a:pt x="959" y="376"/>
                </a:lnTo>
                <a:lnTo>
                  <a:pt x="959" y="357"/>
                </a:lnTo>
                <a:lnTo>
                  <a:pt x="960" y="329"/>
                </a:lnTo>
                <a:lnTo>
                  <a:pt x="960" y="340"/>
                </a:lnTo>
                <a:lnTo>
                  <a:pt x="960" y="335"/>
                </a:lnTo>
                <a:lnTo>
                  <a:pt x="960" y="343"/>
                </a:lnTo>
                <a:lnTo>
                  <a:pt x="961" y="365"/>
                </a:lnTo>
                <a:lnTo>
                  <a:pt x="961" y="366"/>
                </a:lnTo>
                <a:lnTo>
                  <a:pt x="961" y="350"/>
                </a:lnTo>
                <a:lnTo>
                  <a:pt x="961" y="345"/>
                </a:lnTo>
                <a:lnTo>
                  <a:pt x="962" y="333"/>
                </a:lnTo>
                <a:lnTo>
                  <a:pt x="962" y="320"/>
                </a:lnTo>
                <a:lnTo>
                  <a:pt x="962" y="330"/>
                </a:lnTo>
                <a:lnTo>
                  <a:pt x="962" y="351"/>
                </a:lnTo>
                <a:lnTo>
                  <a:pt x="963" y="359"/>
                </a:lnTo>
                <a:lnTo>
                  <a:pt x="963" y="344"/>
                </a:lnTo>
                <a:lnTo>
                  <a:pt x="963" y="338"/>
                </a:lnTo>
                <a:lnTo>
                  <a:pt x="964" y="323"/>
                </a:lnTo>
                <a:lnTo>
                  <a:pt x="964" y="292"/>
                </a:lnTo>
                <a:lnTo>
                  <a:pt x="964" y="338"/>
                </a:lnTo>
                <a:lnTo>
                  <a:pt x="964" y="359"/>
                </a:lnTo>
                <a:lnTo>
                  <a:pt x="965" y="335"/>
                </a:lnTo>
                <a:lnTo>
                  <a:pt x="965" y="344"/>
                </a:lnTo>
                <a:lnTo>
                  <a:pt x="965" y="318"/>
                </a:lnTo>
                <a:lnTo>
                  <a:pt x="965" y="326"/>
                </a:lnTo>
                <a:lnTo>
                  <a:pt x="965" y="334"/>
                </a:lnTo>
                <a:lnTo>
                  <a:pt x="966" y="329"/>
                </a:lnTo>
                <a:lnTo>
                  <a:pt x="966" y="354"/>
                </a:lnTo>
                <a:lnTo>
                  <a:pt x="966" y="350"/>
                </a:lnTo>
                <a:lnTo>
                  <a:pt x="966" y="352"/>
                </a:lnTo>
                <a:lnTo>
                  <a:pt x="967" y="379"/>
                </a:lnTo>
                <a:lnTo>
                  <a:pt x="967" y="359"/>
                </a:lnTo>
                <a:lnTo>
                  <a:pt x="967" y="346"/>
                </a:lnTo>
                <a:lnTo>
                  <a:pt x="967" y="344"/>
                </a:lnTo>
                <a:lnTo>
                  <a:pt x="968" y="362"/>
                </a:lnTo>
                <a:lnTo>
                  <a:pt x="968" y="341"/>
                </a:lnTo>
                <a:lnTo>
                  <a:pt x="968" y="351"/>
                </a:lnTo>
                <a:lnTo>
                  <a:pt x="968" y="345"/>
                </a:lnTo>
                <a:lnTo>
                  <a:pt x="969" y="344"/>
                </a:lnTo>
                <a:lnTo>
                  <a:pt x="969" y="329"/>
                </a:lnTo>
                <a:lnTo>
                  <a:pt x="969" y="338"/>
                </a:lnTo>
                <a:lnTo>
                  <a:pt x="969" y="323"/>
                </a:lnTo>
                <a:lnTo>
                  <a:pt x="970" y="323"/>
                </a:lnTo>
                <a:lnTo>
                  <a:pt x="970" y="322"/>
                </a:lnTo>
                <a:lnTo>
                  <a:pt x="970" y="319"/>
                </a:lnTo>
                <a:lnTo>
                  <a:pt x="970" y="316"/>
                </a:lnTo>
                <a:lnTo>
                  <a:pt x="971" y="314"/>
                </a:lnTo>
                <a:lnTo>
                  <a:pt x="971" y="303"/>
                </a:lnTo>
                <a:lnTo>
                  <a:pt x="971" y="301"/>
                </a:lnTo>
                <a:lnTo>
                  <a:pt x="971" y="247"/>
                </a:lnTo>
                <a:lnTo>
                  <a:pt x="972" y="247"/>
                </a:lnTo>
                <a:lnTo>
                  <a:pt x="972" y="242"/>
                </a:lnTo>
                <a:lnTo>
                  <a:pt x="972" y="203"/>
                </a:lnTo>
                <a:lnTo>
                  <a:pt x="972" y="132"/>
                </a:lnTo>
                <a:lnTo>
                  <a:pt x="973" y="118"/>
                </a:lnTo>
                <a:lnTo>
                  <a:pt x="973" y="87"/>
                </a:lnTo>
                <a:lnTo>
                  <a:pt x="973" y="76"/>
                </a:lnTo>
                <a:lnTo>
                  <a:pt x="973" y="76"/>
                </a:lnTo>
                <a:lnTo>
                  <a:pt x="974" y="85"/>
                </a:lnTo>
                <a:lnTo>
                  <a:pt x="974" y="84"/>
                </a:lnTo>
                <a:lnTo>
                  <a:pt x="974" y="95"/>
                </a:lnTo>
                <a:lnTo>
                  <a:pt x="974" y="91"/>
                </a:lnTo>
                <a:lnTo>
                  <a:pt x="975" y="71"/>
                </a:lnTo>
                <a:lnTo>
                  <a:pt x="975" y="66"/>
                </a:lnTo>
                <a:lnTo>
                  <a:pt x="975" y="65"/>
                </a:lnTo>
                <a:lnTo>
                  <a:pt x="975" y="87"/>
                </a:lnTo>
                <a:lnTo>
                  <a:pt x="975" y="83"/>
                </a:lnTo>
                <a:lnTo>
                  <a:pt x="976" y="96"/>
                </a:lnTo>
                <a:lnTo>
                  <a:pt x="976" y="104"/>
                </a:lnTo>
                <a:lnTo>
                  <a:pt x="976" y="117"/>
                </a:lnTo>
                <a:lnTo>
                  <a:pt x="976" y="121"/>
                </a:lnTo>
                <a:lnTo>
                  <a:pt x="977" y="115"/>
                </a:lnTo>
                <a:lnTo>
                  <a:pt x="977" y="104"/>
                </a:lnTo>
                <a:lnTo>
                  <a:pt x="977" y="102"/>
                </a:lnTo>
                <a:lnTo>
                  <a:pt x="977" y="102"/>
                </a:lnTo>
                <a:lnTo>
                  <a:pt x="977" y="115"/>
                </a:lnTo>
                <a:lnTo>
                  <a:pt x="978" y="104"/>
                </a:lnTo>
                <a:lnTo>
                  <a:pt x="978" y="106"/>
                </a:lnTo>
                <a:lnTo>
                  <a:pt x="978" y="113"/>
                </a:lnTo>
                <a:lnTo>
                  <a:pt x="978" y="112"/>
                </a:lnTo>
                <a:lnTo>
                  <a:pt x="979" y="124"/>
                </a:lnTo>
                <a:lnTo>
                  <a:pt x="979" y="126"/>
                </a:lnTo>
                <a:lnTo>
                  <a:pt x="979" y="141"/>
                </a:lnTo>
                <a:lnTo>
                  <a:pt x="979" y="181"/>
                </a:lnTo>
                <a:lnTo>
                  <a:pt x="980" y="228"/>
                </a:lnTo>
                <a:lnTo>
                  <a:pt x="980" y="259"/>
                </a:lnTo>
                <a:lnTo>
                  <a:pt x="980" y="261"/>
                </a:lnTo>
                <a:lnTo>
                  <a:pt x="981" y="271"/>
                </a:lnTo>
                <a:lnTo>
                  <a:pt x="981" y="247"/>
                </a:lnTo>
                <a:lnTo>
                  <a:pt x="981" y="274"/>
                </a:lnTo>
                <a:lnTo>
                  <a:pt x="981" y="285"/>
                </a:lnTo>
                <a:lnTo>
                  <a:pt x="981" y="282"/>
                </a:lnTo>
                <a:lnTo>
                  <a:pt x="982" y="269"/>
                </a:lnTo>
                <a:lnTo>
                  <a:pt x="982" y="271"/>
                </a:lnTo>
                <a:lnTo>
                  <a:pt x="982" y="272"/>
                </a:lnTo>
                <a:lnTo>
                  <a:pt x="982" y="292"/>
                </a:lnTo>
                <a:lnTo>
                  <a:pt x="983" y="283"/>
                </a:lnTo>
                <a:lnTo>
                  <a:pt x="983" y="312"/>
                </a:lnTo>
                <a:lnTo>
                  <a:pt x="983" y="303"/>
                </a:lnTo>
                <a:lnTo>
                  <a:pt x="983" y="304"/>
                </a:lnTo>
                <a:lnTo>
                  <a:pt x="983" y="295"/>
                </a:lnTo>
                <a:lnTo>
                  <a:pt x="984" y="297"/>
                </a:lnTo>
                <a:lnTo>
                  <a:pt x="984" y="298"/>
                </a:lnTo>
                <a:lnTo>
                  <a:pt x="984" y="292"/>
                </a:lnTo>
                <a:lnTo>
                  <a:pt x="984" y="287"/>
                </a:lnTo>
                <a:lnTo>
                  <a:pt x="984" y="299"/>
                </a:lnTo>
                <a:lnTo>
                  <a:pt x="985" y="300"/>
                </a:lnTo>
                <a:lnTo>
                  <a:pt x="985" y="301"/>
                </a:lnTo>
                <a:lnTo>
                  <a:pt x="985" y="299"/>
                </a:lnTo>
                <a:lnTo>
                  <a:pt x="985" y="306"/>
                </a:lnTo>
                <a:lnTo>
                  <a:pt x="985" y="304"/>
                </a:lnTo>
                <a:lnTo>
                  <a:pt x="986" y="307"/>
                </a:lnTo>
                <a:lnTo>
                  <a:pt x="986" y="316"/>
                </a:lnTo>
                <a:lnTo>
                  <a:pt x="986" y="314"/>
                </a:lnTo>
                <a:lnTo>
                  <a:pt x="987" y="333"/>
                </a:lnTo>
                <a:lnTo>
                  <a:pt x="987" y="339"/>
                </a:lnTo>
                <a:lnTo>
                  <a:pt x="987" y="256"/>
                </a:lnTo>
                <a:lnTo>
                  <a:pt x="987" y="266"/>
                </a:lnTo>
                <a:lnTo>
                  <a:pt x="988" y="267"/>
                </a:lnTo>
                <a:lnTo>
                  <a:pt x="988" y="268"/>
                </a:lnTo>
                <a:lnTo>
                  <a:pt x="988" y="286"/>
                </a:lnTo>
                <a:lnTo>
                  <a:pt x="988" y="289"/>
                </a:lnTo>
                <a:lnTo>
                  <a:pt x="989" y="290"/>
                </a:lnTo>
                <a:lnTo>
                  <a:pt x="989" y="291"/>
                </a:lnTo>
                <a:lnTo>
                  <a:pt x="989" y="292"/>
                </a:lnTo>
                <a:lnTo>
                  <a:pt x="989" y="288"/>
                </a:lnTo>
                <a:lnTo>
                  <a:pt x="989" y="291"/>
                </a:lnTo>
                <a:lnTo>
                  <a:pt x="990" y="292"/>
                </a:lnTo>
                <a:lnTo>
                  <a:pt x="990" y="294"/>
                </a:lnTo>
                <a:lnTo>
                  <a:pt x="990" y="286"/>
                </a:lnTo>
                <a:lnTo>
                  <a:pt x="990" y="292"/>
                </a:lnTo>
                <a:lnTo>
                  <a:pt x="990" y="294"/>
                </a:lnTo>
                <a:lnTo>
                  <a:pt x="991" y="293"/>
                </a:lnTo>
                <a:lnTo>
                  <a:pt x="991" y="286"/>
                </a:lnTo>
                <a:lnTo>
                  <a:pt x="991" y="278"/>
                </a:lnTo>
                <a:lnTo>
                  <a:pt x="991" y="276"/>
                </a:lnTo>
                <a:lnTo>
                  <a:pt x="992" y="225"/>
                </a:lnTo>
                <a:lnTo>
                  <a:pt x="992" y="208"/>
                </a:lnTo>
                <a:lnTo>
                  <a:pt x="992" y="189"/>
                </a:lnTo>
                <a:lnTo>
                  <a:pt x="993" y="196"/>
                </a:lnTo>
                <a:lnTo>
                  <a:pt x="993" y="137"/>
                </a:lnTo>
                <a:lnTo>
                  <a:pt x="993" y="106"/>
                </a:lnTo>
                <a:lnTo>
                  <a:pt x="993" y="93"/>
                </a:lnTo>
                <a:lnTo>
                  <a:pt x="994" y="102"/>
                </a:lnTo>
                <a:lnTo>
                  <a:pt x="994" y="93"/>
                </a:lnTo>
                <a:lnTo>
                  <a:pt x="994" y="96"/>
                </a:lnTo>
                <a:lnTo>
                  <a:pt x="994" y="104"/>
                </a:lnTo>
                <a:lnTo>
                  <a:pt x="994" y="96"/>
                </a:lnTo>
                <a:lnTo>
                  <a:pt x="995" y="88"/>
                </a:lnTo>
                <a:lnTo>
                  <a:pt x="995" y="98"/>
                </a:lnTo>
                <a:lnTo>
                  <a:pt x="995" y="98"/>
                </a:lnTo>
                <a:lnTo>
                  <a:pt x="995" y="89"/>
                </a:lnTo>
                <a:lnTo>
                  <a:pt x="995" y="85"/>
                </a:lnTo>
                <a:lnTo>
                  <a:pt x="996" y="76"/>
                </a:lnTo>
                <a:lnTo>
                  <a:pt x="996" y="84"/>
                </a:lnTo>
                <a:lnTo>
                  <a:pt x="996" y="91"/>
                </a:lnTo>
                <a:lnTo>
                  <a:pt x="996" y="107"/>
                </a:lnTo>
                <a:lnTo>
                  <a:pt x="997" y="114"/>
                </a:lnTo>
                <a:lnTo>
                  <a:pt x="997" y="109"/>
                </a:lnTo>
                <a:lnTo>
                  <a:pt x="997" y="107"/>
                </a:lnTo>
                <a:lnTo>
                  <a:pt x="997" y="97"/>
                </a:lnTo>
                <a:lnTo>
                  <a:pt x="997" y="115"/>
                </a:lnTo>
                <a:lnTo>
                  <a:pt x="998" y="123"/>
                </a:lnTo>
                <a:lnTo>
                  <a:pt x="998" y="63"/>
                </a:lnTo>
                <a:lnTo>
                  <a:pt x="998" y="93"/>
                </a:lnTo>
                <a:lnTo>
                  <a:pt x="999" y="115"/>
                </a:lnTo>
                <a:lnTo>
                  <a:pt x="999" y="131"/>
                </a:lnTo>
                <a:lnTo>
                  <a:pt x="999" y="127"/>
                </a:lnTo>
                <a:lnTo>
                  <a:pt x="999" y="133"/>
                </a:lnTo>
                <a:lnTo>
                  <a:pt x="1000" y="148"/>
                </a:lnTo>
                <a:lnTo>
                  <a:pt x="1000" y="145"/>
                </a:lnTo>
                <a:lnTo>
                  <a:pt x="1000" y="166"/>
                </a:lnTo>
                <a:lnTo>
                  <a:pt x="1000" y="204"/>
                </a:lnTo>
                <a:lnTo>
                  <a:pt x="1001" y="272"/>
                </a:lnTo>
                <a:lnTo>
                  <a:pt x="1001" y="278"/>
                </a:lnTo>
                <a:lnTo>
                  <a:pt x="1001" y="264"/>
                </a:lnTo>
                <a:lnTo>
                  <a:pt x="1001" y="252"/>
                </a:lnTo>
                <a:lnTo>
                  <a:pt x="1002" y="275"/>
                </a:lnTo>
                <a:lnTo>
                  <a:pt x="1002" y="274"/>
                </a:lnTo>
                <a:lnTo>
                  <a:pt x="1002" y="322"/>
                </a:lnTo>
                <a:lnTo>
                  <a:pt x="1002" y="239"/>
                </a:lnTo>
                <a:lnTo>
                  <a:pt x="1002" y="209"/>
                </a:lnTo>
                <a:lnTo>
                  <a:pt x="1003" y="256"/>
                </a:lnTo>
                <a:lnTo>
                  <a:pt x="1003" y="288"/>
                </a:lnTo>
                <a:lnTo>
                  <a:pt x="1003" y="320"/>
                </a:lnTo>
                <a:lnTo>
                  <a:pt x="1003" y="312"/>
                </a:lnTo>
                <a:lnTo>
                  <a:pt x="1004" y="303"/>
                </a:lnTo>
                <a:lnTo>
                  <a:pt x="1004" y="296"/>
                </a:lnTo>
                <a:lnTo>
                  <a:pt x="1004" y="293"/>
                </a:lnTo>
                <a:lnTo>
                  <a:pt x="1005" y="283"/>
                </a:lnTo>
                <a:lnTo>
                  <a:pt x="1005" y="296"/>
                </a:lnTo>
                <a:lnTo>
                  <a:pt x="1005" y="303"/>
                </a:lnTo>
                <a:lnTo>
                  <a:pt x="1005" y="299"/>
                </a:lnTo>
                <a:lnTo>
                  <a:pt x="1006" y="300"/>
                </a:lnTo>
                <a:lnTo>
                  <a:pt x="1006" y="299"/>
                </a:lnTo>
                <a:lnTo>
                  <a:pt x="1006" y="305"/>
                </a:lnTo>
                <a:lnTo>
                  <a:pt x="1006" y="305"/>
                </a:lnTo>
                <a:lnTo>
                  <a:pt x="1007" y="296"/>
                </a:lnTo>
                <a:lnTo>
                  <a:pt x="1007" y="299"/>
                </a:lnTo>
                <a:lnTo>
                  <a:pt x="1007" y="299"/>
                </a:lnTo>
                <a:lnTo>
                  <a:pt x="1007" y="302"/>
                </a:lnTo>
                <a:lnTo>
                  <a:pt x="1008" y="302"/>
                </a:lnTo>
                <a:lnTo>
                  <a:pt x="1008" y="297"/>
                </a:lnTo>
                <a:lnTo>
                  <a:pt x="1008" y="297"/>
                </a:lnTo>
                <a:lnTo>
                  <a:pt x="1008" y="302"/>
                </a:lnTo>
                <a:lnTo>
                  <a:pt x="1008" y="307"/>
                </a:lnTo>
                <a:lnTo>
                  <a:pt x="1009" y="311"/>
                </a:lnTo>
                <a:lnTo>
                  <a:pt x="1009" y="308"/>
                </a:lnTo>
                <a:lnTo>
                  <a:pt x="1009" y="311"/>
                </a:lnTo>
                <a:lnTo>
                  <a:pt x="1009" y="304"/>
                </a:lnTo>
                <a:lnTo>
                  <a:pt x="1009" y="309"/>
                </a:lnTo>
                <a:lnTo>
                  <a:pt x="1010" y="313"/>
                </a:lnTo>
                <a:lnTo>
                  <a:pt x="1010" y="303"/>
                </a:lnTo>
                <a:lnTo>
                  <a:pt x="1010" y="315"/>
                </a:lnTo>
                <a:lnTo>
                  <a:pt x="1010" y="318"/>
                </a:lnTo>
                <a:lnTo>
                  <a:pt x="1011" y="315"/>
                </a:lnTo>
                <a:lnTo>
                  <a:pt x="1011" y="299"/>
                </a:lnTo>
                <a:lnTo>
                  <a:pt x="1011" y="288"/>
                </a:lnTo>
                <a:lnTo>
                  <a:pt x="1011" y="276"/>
                </a:lnTo>
                <a:lnTo>
                  <a:pt x="1012" y="282"/>
                </a:lnTo>
                <a:lnTo>
                  <a:pt x="1012" y="282"/>
                </a:lnTo>
                <a:lnTo>
                  <a:pt x="1012" y="264"/>
                </a:lnTo>
                <a:lnTo>
                  <a:pt x="1012" y="234"/>
                </a:lnTo>
                <a:lnTo>
                  <a:pt x="1012" y="245"/>
                </a:lnTo>
                <a:lnTo>
                  <a:pt x="1013" y="220"/>
                </a:lnTo>
                <a:lnTo>
                  <a:pt x="1013" y="232"/>
                </a:lnTo>
                <a:lnTo>
                  <a:pt x="1013" y="217"/>
                </a:lnTo>
                <a:lnTo>
                  <a:pt x="1013" y="162"/>
                </a:lnTo>
                <a:lnTo>
                  <a:pt x="1014" y="144"/>
                </a:lnTo>
                <a:lnTo>
                  <a:pt x="1014" y="117"/>
                </a:lnTo>
                <a:lnTo>
                  <a:pt x="1014" y="82"/>
                </a:lnTo>
                <a:lnTo>
                  <a:pt x="1014" y="109"/>
                </a:lnTo>
                <a:lnTo>
                  <a:pt x="1015" y="87"/>
                </a:lnTo>
                <a:lnTo>
                  <a:pt x="1015" y="86"/>
                </a:lnTo>
                <a:lnTo>
                  <a:pt x="1015" y="78"/>
                </a:lnTo>
                <a:lnTo>
                  <a:pt x="1015" y="90"/>
                </a:lnTo>
                <a:lnTo>
                  <a:pt x="1015" y="137"/>
                </a:lnTo>
                <a:lnTo>
                  <a:pt x="1016" y="134"/>
                </a:lnTo>
                <a:lnTo>
                  <a:pt x="1016" y="136"/>
                </a:lnTo>
                <a:lnTo>
                  <a:pt x="1016" y="158"/>
                </a:lnTo>
                <a:lnTo>
                  <a:pt x="1017" y="142"/>
                </a:lnTo>
                <a:lnTo>
                  <a:pt x="1017" y="142"/>
                </a:lnTo>
                <a:lnTo>
                  <a:pt x="1017" y="137"/>
                </a:lnTo>
                <a:lnTo>
                  <a:pt x="1017" y="120"/>
                </a:lnTo>
                <a:lnTo>
                  <a:pt x="1017" y="128"/>
                </a:lnTo>
                <a:lnTo>
                  <a:pt x="1018" y="134"/>
                </a:lnTo>
                <a:lnTo>
                  <a:pt x="1018" y="128"/>
                </a:lnTo>
                <a:lnTo>
                  <a:pt x="1018" y="128"/>
                </a:lnTo>
                <a:lnTo>
                  <a:pt x="1018" y="135"/>
                </a:lnTo>
                <a:lnTo>
                  <a:pt x="1019" y="144"/>
                </a:lnTo>
                <a:lnTo>
                  <a:pt x="1019" y="109"/>
                </a:lnTo>
                <a:lnTo>
                  <a:pt x="1019" y="129"/>
                </a:lnTo>
                <a:lnTo>
                  <a:pt x="1019" y="141"/>
                </a:lnTo>
                <a:lnTo>
                  <a:pt x="1020" y="157"/>
                </a:lnTo>
                <a:lnTo>
                  <a:pt x="1020" y="138"/>
                </a:lnTo>
                <a:lnTo>
                  <a:pt x="1020" y="146"/>
                </a:lnTo>
                <a:lnTo>
                  <a:pt x="1020" y="159"/>
                </a:lnTo>
                <a:lnTo>
                  <a:pt x="1020" y="195"/>
                </a:lnTo>
                <a:lnTo>
                  <a:pt x="1021" y="231"/>
                </a:lnTo>
                <a:lnTo>
                  <a:pt x="1021" y="285"/>
                </a:lnTo>
                <a:lnTo>
                  <a:pt x="1021" y="299"/>
                </a:lnTo>
                <a:lnTo>
                  <a:pt x="1021" y="308"/>
                </a:lnTo>
                <a:lnTo>
                  <a:pt x="1022" y="277"/>
                </a:lnTo>
                <a:lnTo>
                  <a:pt x="1022" y="269"/>
                </a:lnTo>
                <a:lnTo>
                  <a:pt x="1022" y="288"/>
                </a:lnTo>
                <a:lnTo>
                  <a:pt x="1023" y="305"/>
                </a:lnTo>
                <a:lnTo>
                  <a:pt x="1023" y="309"/>
                </a:lnTo>
                <a:lnTo>
                  <a:pt x="1023" y="251"/>
                </a:lnTo>
                <a:lnTo>
                  <a:pt x="1023" y="260"/>
                </a:lnTo>
                <a:lnTo>
                  <a:pt x="1024" y="276"/>
                </a:lnTo>
                <a:lnTo>
                  <a:pt x="1024" y="283"/>
                </a:lnTo>
                <a:lnTo>
                  <a:pt x="1024" y="285"/>
                </a:lnTo>
                <a:lnTo>
                  <a:pt x="1024" y="292"/>
                </a:lnTo>
                <a:lnTo>
                  <a:pt x="1025" y="299"/>
                </a:lnTo>
                <a:lnTo>
                  <a:pt x="1025" y="306"/>
                </a:lnTo>
                <a:lnTo>
                  <a:pt x="1025" y="306"/>
                </a:lnTo>
                <a:lnTo>
                  <a:pt x="1025" y="307"/>
                </a:lnTo>
                <a:lnTo>
                  <a:pt x="1026" y="318"/>
                </a:lnTo>
                <a:lnTo>
                  <a:pt x="1026" y="318"/>
                </a:lnTo>
                <a:lnTo>
                  <a:pt x="1026" y="323"/>
                </a:lnTo>
                <a:lnTo>
                  <a:pt x="1026" y="323"/>
                </a:lnTo>
                <a:lnTo>
                  <a:pt x="1027" y="323"/>
                </a:lnTo>
                <a:lnTo>
                  <a:pt x="1027" y="324"/>
                </a:lnTo>
                <a:lnTo>
                  <a:pt x="1027" y="321"/>
                </a:lnTo>
                <a:lnTo>
                  <a:pt x="1027" y="325"/>
                </a:lnTo>
                <a:lnTo>
                  <a:pt x="1027" y="324"/>
                </a:lnTo>
                <a:lnTo>
                  <a:pt x="1028" y="323"/>
                </a:lnTo>
                <a:lnTo>
                  <a:pt x="1028" y="324"/>
                </a:lnTo>
                <a:lnTo>
                  <a:pt x="1028" y="324"/>
                </a:lnTo>
                <a:lnTo>
                  <a:pt x="1028" y="326"/>
                </a:lnTo>
                <a:lnTo>
                  <a:pt x="1029" y="322"/>
                </a:lnTo>
                <a:lnTo>
                  <a:pt x="1029" y="321"/>
                </a:lnTo>
                <a:lnTo>
                  <a:pt x="1029" y="333"/>
                </a:lnTo>
                <a:lnTo>
                  <a:pt x="1029" y="324"/>
                </a:lnTo>
                <a:lnTo>
                  <a:pt x="1029" y="330"/>
                </a:lnTo>
                <a:lnTo>
                  <a:pt x="1030" y="327"/>
                </a:lnTo>
                <a:lnTo>
                  <a:pt x="1030" y="325"/>
                </a:lnTo>
                <a:lnTo>
                  <a:pt x="1030" y="329"/>
                </a:lnTo>
                <a:lnTo>
                  <a:pt x="1030" y="319"/>
                </a:lnTo>
                <a:lnTo>
                  <a:pt x="1030" y="323"/>
                </a:lnTo>
                <a:lnTo>
                  <a:pt x="1031" y="328"/>
                </a:lnTo>
                <a:lnTo>
                  <a:pt x="1031" y="327"/>
                </a:lnTo>
                <a:lnTo>
                  <a:pt x="1031" y="325"/>
                </a:lnTo>
                <a:lnTo>
                  <a:pt x="1031" y="325"/>
                </a:lnTo>
                <a:lnTo>
                  <a:pt x="1032" y="320"/>
                </a:lnTo>
                <a:lnTo>
                  <a:pt x="1032" y="297"/>
                </a:lnTo>
                <a:lnTo>
                  <a:pt x="1032" y="287"/>
                </a:lnTo>
                <a:lnTo>
                  <a:pt x="1032" y="273"/>
                </a:lnTo>
                <a:lnTo>
                  <a:pt x="1033" y="258"/>
                </a:lnTo>
                <a:lnTo>
                  <a:pt x="1033" y="199"/>
                </a:lnTo>
                <a:lnTo>
                  <a:pt x="1033" y="178"/>
                </a:lnTo>
                <a:lnTo>
                  <a:pt x="1033" y="171"/>
                </a:lnTo>
                <a:lnTo>
                  <a:pt x="1034" y="209"/>
                </a:lnTo>
                <a:lnTo>
                  <a:pt x="1034" y="180"/>
                </a:lnTo>
                <a:lnTo>
                  <a:pt x="1034" y="192"/>
                </a:lnTo>
                <a:lnTo>
                  <a:pt x="1034" y="191"/>
                </a:lnTo>
                <a:lnTo>
                  <a:pt x="1035" y="184"/>
                </a:lnTo>
                <a:lnTo>
                  <a:pt x="1035" y="151"/>
                </a:lnTo>
                <a:lnTo>
                  <a:pt x="1035" y="160"/>
                </a:lnTo>
                <a:lnTo>
                  <a:pt x="1035" y="165"/>
                </a:lnTo>
                <a:lnTo>
                  <a:pt x="1035" y="174"/>
                </a:lnTo>
                <a:lnTo>
                  <a:pt x="1036" y="165"/>
                </a:lnTo>
                <a:lnTo>
                  <a:pt x="1036" y="144"/>
                </a:lnTo>
                <a:lnTo>
                  <a:pt x="1036" y="79"/>
                </a:lnTo>
                <a:lnTo>
                  <a:pt x="1036" y="86"/>
                </a:lnTo>
                <a:lnTo>
                  <a:pt x="1036" y="86"/>
                </a:lnTo>
                <a:lnTo>
                  <a:pt x="1037" y="94"/>
                </a:lnTo>
                <a:lnTo>
                  <a:pt x="1037" y="105"/>
                </a:lnTo>
                <a:lnTo>
                  <a:pt x="1037" y="107"/>
                </a:lnTo>
                <a:lnTo>
                  <a:pt x="1037" y="112"/>
                </a:lnTo>
                <a:lnTo>
                  <a:pt x="1038" y="98"/>
                </a:lnTo>
                <a:lnTo>
                  <a:pt x="1038" y="112"/>
                </a:lnTo>
                <a:lnTo>
                  <a:pt x="1038" y="120"/>
                </a:lnTo>
                <a:lnTo>
                  <a:pt x="1038" y="118"/>
                </a:lnTo>
                <a:lnTo>
                  <a:pt x="1038" y="134"/>
                </a:lnTo>
                <a:lnTo>
                  <a:pt x="1039" y="149"/>
                </a:lnTo>
                <a:lnTo>
                  <a:pt x="1039" y="141"/>
                </a:lnTo>
                <a:lnTo>
                  <a:pt x="1039" y="119"/>
                </a:lnTo>
                <a:lnTo>
                  <a:pt x="1039" y="126"/>
                </a:lnTo>
                <a:lnTo>
                  <a:pt x="1040" y="131"/>
                </a:lnTo>
                <a:lnTo>
                  <a:pt x="1040" y="137"/>
                </a:lnTo>
                <a:lnTo>
                  <a:pt x="1040" y="146"/>
                </a:lnTo>
                <a:lnTo>
                  <a:pt x="1041" y="100"/>
                </a:lnTo>
                <a:lnTo>
                  <a:pt x="1041" y="140"/>
                </a:lnTo>
                <a:lnTo>
                  <a:pt x="1041" y="225"/>
                </a:lnTo>
                <a:lnTo>
                  <a:pt x="1041" y="265"/>
                </a:lnTo>
                <a:lnTo>
                  <a:pt x="1042" y="289"/>
                </a:lnTo>
                <a:lnTo>
                  <a:pt x="1042" y="286"/>
                </a:lnTo>
                <a:lnTo>
                  <a:pt x="1042" y="287"/>
                </a:lnTo>
                <a:lnTo>
                  <a:pt x="1042" y="317"/>
                </a:lnTo>
                <a:lnTo>
                  <a:pt x="1043" y="316"/>
                </a:lnTo>
                <a:lnTo>
                  <a:pt x="1043" y="324"/>
                </a:lnTo>
                <a:lnTo>
                  <a:pt x="1043" y="325"/>
                </a:lnTo>
                <a:lnTo>
                  <a:pt x="1043" y="318"/>
                </a:lnTo>
                <a:lnTo>
                  <a:pt x="1044" y="314"/>
                </a:lnTo>
                <a:lnTo>
                  <a:pt x="1044" y="301"/>
                </a:lnTo>
                <a:lnTo>
                  <a:pt x="1044" y="301"/>
                </a:lnTo>
                <a:lnTo>
                  <a:pt x="1044" y="320"/>
                </a:lnTo>
                <a:lnTo>
                  <a:pt x="1045" y="324"/>
                </a:lnTo>
                <a:lnTo>
                  <a:pt x="1045" y="316"/>
                </a:lnTo>
                <a:lnTo>
                  <a:pt x="1045" y="321"/>
                </a:lnTo>
                <a:lnTo>
                  <a:pt x="1045" y="317"/>
                </a:lnTo>
                <a:lnTo>
                  <a:pt x="1046" y="314"/>
                </a:lnTo>
                <a:lnTo>
                  <a:pt x="1046" y="330"/>
                </a:lnTo>
                <a:lnTo>
                  <a:pt x="1046" y="329"/>
                </a:lnTo>
                <a:lnTo>
                  <a:pt x="1047" y="327"/>
                </a:lnTo>
                <a:lnTo>
                  <a:pt x="1047" y="328"/>
                </a:lnTo>
                <a:lnTo>
                  <a:pt x="1047" y="320"/>
                </a:lnTo>
                <a:lnTo>
                  <a:pt x="1047" y="328"/>
                </a:lnTo>
                <a:lnTo>
                  <a:pt x="1047" y="315"/>
                </a:lnTo>
                <a:lnTo>
                  <a:pt x="1048" y="309"/>
                </a:lnTo>
                <a:lnTo>
                  <a:pt x="1048" y="318"/>
                </a:lnTo>
                <a:lnTo>
                  <a:pt x="1048" y="319"/>
                </a:lnTo>
                <a:lnTo>
                  <a:pt x="1048" y="327"/>
                </a:lnTo>
                <a:lnTo>
                  <a:pt x="1048" y="328"/>
                </a:lnTo>
                <a:lnTo>
                  <a:pt x="1049" y="327"/>
                </a:lnTo>
                <a:lnTo>
                  <a:pt x="1049" y="329"/>
                </a:lnTo>
                <a:lnTo>
                  <a:pt x="1049" y="324"/>
                </a:lnTo>
                <a:lnTo>
                  <a:pt x="1049" y="321"/>
                </a:lnTo>
                <a:lnTo>
                  <a:pt x="1049" y="325"/>
                </a:lnTo>
                <a:lnTo>
                  <a:pt x="1050" y="322"/>
                </a:lnTo>
                <a:lnTo>
                  <a:pt x="1050" y="331"/>
                </a:lnTo>
                <a:lnTo>
                  <a:pt x="1050" y="324"/>
                </a:lnTo>
                <a:lnTo>
                  <a:pt x="1050" y="337"/>
                </a:lnTo>
                <a:lnTo>
                  <a:pt x="1051" y="331"/>
                </a:lnTo>
                <a:lnTo>
                  <a:pt x="1051" y="341"/>
                </a:lnTo>
                <a:lnTo>
                  <a:pt x="1051" y="346"/>
                </a:lnTo>
                <a:lnTo>
                  <a:pt x="1051" y="357"/>
                </a:lnTo>
                <a:lnTo>
                  <a:pt x="1052" y="330"/>
                </a:lnTo>
                <a:lnTo>
                  <a:pt x="1052" y="297"/>
                </a:lnTo>
                <a:lnTo>
                  <a:pt x="1052" y="294"/>
                </a:lnTo>
                <a:lnTo>
                  <a:pt x="1053" y="290"/>
                </a:lnTo>
                <a:lnTo>
                  <a:pt x="1053" y="283"/>
                </a:lnTo>
                <a:lnTo>
                  <a:pt x="1053" y="280"/>
                </a:lnTo>
                <a:lnTo>
                  <a:pt x="1053" y="247"/>
                </a:lnTo>
                <a:lnTo>
                  <a:pt x="1054" y="231"/>
                </a:lnTo>
                <a:lnTo>
                  <a:pt x="1054" y="217"/>
                </a:lnTo>
                <a:lnTo>
                  <a:pt x="1054" y="199"/>
                </a:lnTo>
                <a:lnTo>
                  <a:pt x="1054" y="143"/>
                </a:lnTo>
                <a:lnTo>
                  <a:pt x="1055" y="182"/>
                </a:lnTo>
                <a:lnTo>
                  <a:pt x="1055" y="183"/>
                </a:lnTo>
                <a:lnTo>
                  <a:pt x="1055" y="155"/>
                </a:lnTo>
                <a:lnTo>
                  <a:pt x="1055" y="123"/>
                </a:lnTo>
                <a:lnTo>
                  <a:pt x="1056" y="136"/>
                </a:lnTo>
                <a:lnTo>
                  <a:pt x="1056" y="123"/>
                </a:lnTo>
                <a:lnTo>
                  <a:pt x="1056" y="131"/>
                </a:lnTo>
                <a:lnTo>
                  <a:pt x="1056" y="117"/>
                </a:lnTo>
                <a:lnTo>
                  <a:pt x="1057" y="112"/>
                </a:lnTo>
                <a:lnTo>
                  <a:pt x="1057" y="131"/>
                </a:lnTo>
                <a:lnTo>
                  <a:pt x="1057" y="151"/>
                </a:lnTo>
                <a:lnTo>
                  <a:pt x="1058" y="155"/>
                </a:lnTo>
                <a:lnTo>
                  <a:pt x="1058" y="147"/>
                </a:lnTo>
                <a:lnTo>
                  <a:pt x="1058" y="128"/>
                </a:lnTo>
                <a:lnTo>
                  <a:pt x="1058" y="146"/>
                </a:lnTo>
                <a:lnTo>
                  <a:pt x="1059" y="142"/>
                </a:lnTo>
                <a:lnTo>
                  <a:pt x="1059" y="142"/>
                </a:lnTo>
                <a:lnTo>
                  <a:pt x="1059" y="149"/>
                </a:lnTo>
                <a:lnTo>
                  <a:pt x="1059" y="159"/>
                </a:lnTo>
                <a:lnTo>
                  <a:pt x="1060" y="169"/>
                </a:lnTo>
                <a:lnTo>
                  <a:pt x="1060" y="153"/>
                </a:lnTo>
                <a:lnTo>
                  <a:pt x="1060" y="150"/>
                </a:lnTo>
                <a:lnTo>
                  <a:pt x="1060" y="170"/>
                </a:lnTo>
                <a:lnTo>
                  <a:pt x="1060" y="177"/>
                </a:lnTo>
                <a:lnTo>
                  <a:pt x="1061" y="185"/>
                </a:lnTo>
                <a:lnTo>
                  <a:pt x="1061" y="189"/>
                </a:lnTo>
                <a:lnTo>
                  <a:pt x="1061" y="190"/>
                </a:lnTo>
                <a:lnTo>
                  <a:pt x="1061" y="210"/>
                </a:lnTo>
                <a:lnTo>
                  <a:pt x="1062" y="275"/>
                </a:lnTo>
                <a:lnTo>
                  <a:pt x="1062" y="279"/>
                </a:lnTo>
                <a:lnTo>
                  <a:pt x="1062" y="287"/>
                </a:lnTo>
                <a:lnTo>
                  <a:pt x="1062" y="281"/>
                </a:lnTo>
                <a:lnTo>
                  <a:pt x="1063" y="303"/>
                </a:lnTo>
                <a:lnTo>
                  <a:pt x="1063" y="328"/>
                </a:lnTo>
                <a:lnTo>
                  <a:pt x="1063" y="314"/>
                </a:lnTo>
                <a:lnTo>
                  <a:pt x="1064" y="317"/>
                </a:lnTo>
                <a:lnTo>
                  <a:pt x="1064" y="346"/>
                </a:lnTo>
                <a:lnTo>
                  <a:pt x="1064" y="351"/>
                </a:lnTo>
                <a:lnTo>
                  <a:pt x="1064" y="357"/>
                </a:lnTo>
                <a:lnTo>
                  <a:pt x="1065" y="351"/>
                </a:lnTo>
                <a:lnTo>
                  <a:pt x="1065" y="337"/>
                </a:lnTo>
                <a:lnTo>
                  <a:pt x="1065" y="343"/>
                </a:lnTo>
                <a:lnTo>
                  <a:pt x="1065" y="316"/>
                </a:lnTo>
                <a:lnTo>
                  <a:pt x="1065" y="315"/>
                </a:lnTo>
                <a:lnTo>
                  <a:pt x="1066" y="341"/>
                </a:lnTo>
                <a:lnTo>
                  <a:pt x="1066" y="348"/>
                </a:lnTo>
                <a:lnTo>
                  <a:pt x="1066" y="346"/>
                </a:lnTo>
                <a:lnTo>
                  <a:pt x="1066" y="323"/>
                </a:lnTo>
                <a:lnTo>
                  <a:pt x="1066" y="337"/>
                </a:lnTo>
                <a:lnTo>
                  <a:pt x="1067" y="353"/>
                </a:lnTo>
                <a:lnTo>
                  <a:pt x="1067" y="372"/>
                </a:lnTo>
                <a:lnTo>
                  <a:pt x="1067" y="333"/>
                </a:lnTo>
                <a:lnTo>
                  <a:pt x="1067" y="356"/>
                </a:lnTo>
                <a:lnTo>
                  <a:pt x="1067" y="308"/>
                </a:lnTo>
                <a:lnTo>
                  <a:pt x="1068" y="334"/>
                </a:lnTo>
                <a:lnTo>
                  <a:pt x="1068" y="338"/>
                </a:lnTo>
                <a:lnTo>
                  <a:pt x="1068" y="341"/>
                </a:lnTo>
                <a:lnTo>
                  <a:pt x="1068" y="334"/>
                </a:lnTo>
                <a:lnTo>
                  <a:pt x="1068" y="377"/>
                </a:lnTo>
                <a:lnTo>
                  <a:pt x="1069" y="373"/>
                </a:lnTo>
                <a:lnTo>
                  <a:pt x="1069" y="360"/>
                </a:lnTo>
                <a:lnTo>
                  <a:pt x="1069" y="353"/>
                </a:lnTo>
                <a:lnTo>
                  <a:pt x="1070" y="369"/>
                </a:lnTo>
                <a:lnTo>
                  <a:pt x="1070" y="360"/>
                </a:lnTo>
                <a:lnTo>
                  <a:pt x="1070" y="379"/>
                </a:lnTo>
                <a:lnTo>
                  <a:pt x="1070" y="353"/>
                </a:lnTo>
                <a:lnTo>
                  <a:pt x="1070" y="360"/>
                </a:lnTo>
                <a:lnTo>
                  <a:pt x="1071" y="316"/>
                </a:lnTo>
                <a:lnTo>
                  <a:pt x="1071" y="329"/>
                </a:lnTo>
                <a:lnTo>
                  <a:pt x="1071" y="339"/>
                </a:lnTo>
                <a:lnTo>
                  <a:pt x="1071" y="321"/>
                </a:lnTo>
                <a:lnTo>
                  <a:pt x="1071" y="334"/>
                </a:lnTo>
                <a:lnTo>
                  <a:pt x="1072" y="353"/>
                </a:lnTo>
                <a:lnTo>
                  <a:pt x="1072" y="353"/>
                </a:lnTo>
                <a:lnTo>
                  <a:pt x="1072" y="306"/>
                </a:lnTo>
                <a:lnTo>
                  <a:pt x="1072" y="333"/>
                </a:lnTo>
                <a:lnTo>
                  <a:pt x="1072" y="314"/>
                </a:lnTo>
                <a:lnTo>
                  <a:pt x="1073" y="351"/>
                </a:lnTo>
                <a:lnTo>
                  <a:pt x="1073" y="361"/>
                </a:lnTo>
                <a:lnTo>
                  <a:pt x="1073" y="374"/>
                </a:lnTo>
                <a:lnTo>
                  <a:pt x="1073" y="370"/>
                </a:lnTo>
                <a:lnTo>
                  <a:pt x="1073" y="365"/>
                </a:lnTo>
                <a:lnTo>
                  <a:pt x="1074" y="365"/>
                </a:lnTo>
                <a:lnTo>
                  <a:pt x="1074" y="355"/>
                </a:lnTo>
                <a:lnTo>
                  <a:pt x="1074" y="336"/>
                </a:lnTo>
                <a:lnTo>
                  <a:pt x="1074" y="331"/>
                </a:lnTo>
                <a:lnTo>
                  <a:pt x="1075" y="340"/>
                </a:lnTo>
                <a:lnTo>
                  <a:pt x="1075" y="349"/>
                </a:lnTo>
                <a:lnTo>
                  <a:pt x="1075" y="337"/>
                </a:lnTo>
                <a:lnTo>
                  <a:pt x="1076" y="357"/>
                </a:lnTo>
                <a:lnTo>
                  <a:pt x="1076" y="334"/>
                </a:lnTo>
                <a:lnTo>
                  <a:pt x="1076" y="337"/>
                </a:lnTo>
                <a:lnTo>
                  <a:pt x="1076" y="359"/>
                </a:lnTo>
                <a:lnTo>
                  <a:pt x="1076" y="371"/>
                </a:lnTo>
                <a:lnTo>
                  <a:pt x="1077" y="369"/>
                </a:lnTo>
                <a:lnTo>
                  <a:pt x="1077" y="356"/>
                </a:lnTo>
                <a:lnTo>
                  <a:pt x="1077" y="354"/>
                </a:lnTo>
                <a:lnTo>
                  <a:pt x="1077" y="354"/>
                </a:lnTo>
                <a:lnTo>
                  <a:pt x="1078" y="353"/>
                </a:lnTo>
                <a:lnTo>
                  <a:pt x="1078" y="364"/>
                </a:lnTo>
                <a:lnTo>
                  <a:pt x="1078" y="361"/>
                </a:lnTo>
                <a:lnTo>
                  <a:pt x="1078" y="359"/>
                </a:lnTo>
                <a:lnTo>
                  <a:pt x="1078" y="352"/>
                </a:lnTo>
                <a:lnTo>
                  <a:pt x="1079" y="343"/>
                </a:lnTo>
                <a:lnTo>
                  <a:pt x="1079" y="365"/>
                </a:lnTo>
                <a:lnTo>
                  <a:pt x="1079" y="366"/>
                </a:lnTo>
                <a:lnTo>
                  <a:pt x="1079" y="357"/>
                </a:lnTo>
                <a:lnTo>
                  <a:pt x="1080" y="349"/>
                </a:lnTo>
                <a:lnTo>
                  <a:pt x="1080" y="364"/>
                </a:lnTo>
                <a:lnTo>
                  <a:pt x="1080" y="368"/>
                </a:lnTo>
                <a:lnTo>
                  <a:pt x="1080" y="374"/>
                </a:lnTo>
                <a:lnTo>
                  <a:pt x="1080" y="340"/>
                </a:lnTo>
                <a:lnTo>
                  <a:pt x="1081" y="329"/>
                </a:lnTo>
                <a:lnTo>
                  <a:pt x="1081" y="350"/>
                </a:lnTo>
                <a:lnTo>
                  <a:pt x="1081" y="388"/>
                </a:lnTo>
                <a:lnTo>
                  <a:pt x="1082" y="350"/>
                </a:lnTo>
                <a:lnTo>
                  <a:pt x="1082" y="338"/>
                </a:lnTo>
                <a:lnTo>
                  <a:pt x="1082" y="376"/>
                </a:lnTo>
                <a:lnTo>
                  <a:pt x="1082" y="386"/>
                </a:lnTo>
                <a:lnTo>
                  <a:pt x="1083" y="340"/>
                </a:lnTo>
                <a:lnTo>
                  <a:pt x="1083" y="344"/>
                </a:lnTo>
                <a:lnTo>
                  <a:pt x="1083" y="372"/>
                </a:lnTo>
                <a:lnTo>
                  <a:pt x="1083" y="359"/>
                </a:lnTo>
                <a:lnTo>
                  <a:pt x="1084" y="346"/>
                </a:lnTo>
                <a:lnTo>
                  <a:pt x="1084" y="353"/>
                </a:lnTo>
                <a:lnTo>
                  <a:pt x="1084" y="370"/>
                </a:lnTo>
                <a:lnTo>
                  <a:pt x="1084" y="358"/>
                </a:lnTo>
                <a:lnTo>
                  <a:pt x="1085" y="351"/>
                </a:lnTo>
                <a:lnTo>
                  <a:pt x="1085" y="380"/>
                </a:lnTo>
                <a:lnTo>
                  <a:pt x="1085" y="359"/>
                </a:lnTo>
                <a:lnTo>
                  <a:pt x="1085" y="369"/>
                </a:lnTo>
                <a:lnTo>
                  <a:pt x="1085" y="405"/>
                </a:lnTo>
                <a:lnTo>
                  <a:pt x="1086" y="391"/>
                </a:lnTo>
                <a:lnTo>
                  <a:pt x="1086" y="334"/>
                </a:lnTo>
                <a:lnTo>
                  <a:pt x="1086" y="354"/>
                </a:lnTo>
                <a:lnTo>
                  <a:pt x="1086" y="347"/>
                </a:lnTo>
                <a:lnTo>
                  <a:pt x="1087" y="359"/>
                </a:lnTo>
                <a:lnTo>
                  <a:pt x="1087" y="366"/>
                </a:lnTo>
                <a:lnTo>
                  <a:pt x="1087" y="370"/>
                </a:lnTo>
                <a:lnTo>
                  <a:pt x="1087" y="340"/>
                </a:lnTo>
                <a:lnTo>
                  <a:pt x="1088" y="347"/>
                </a:lnTo>
                <a:lnTo>
                  <a:pt x="1088" y="352"/>
                </a:lnTo>
                <a:lnTo>
                  <a:pt x="1088" y="354"/>
                </a:lnTo>
                <a:lnTo>
                  <a:pt x="1088" y="363"/>
                </a:lnTo>
                <a:lnTo>
                  <a:pt x="1089" y="366"/>
                </a:lnTo>
                <a:lnTo>
                  <a:pt x="1089" y="356"/>
                </a:lnTo>
                <a:lnTo>
                  <a:pt x="1089" y="363"/>
                </a:lnTo>
                <a:lnTo>
                  <a:pt x="1089" y="360"/>
                </a:lnTo>
                <a:lnTo>
                  <a:pt x="1089" y="368"/>
                </a:lnTo>
                <a:lnTo>
                  <a:pt x="1090" y="354"/>
                </a:lnTo>
                <a:lnTo>
                  <a:pt x="1090" y="371"/>
                </a:lnTo>
                <a:lnTo>
                  <a:pt x="1090" y="350"/>
                </a:lnTo>
                <a:lnTo>
                  <a:pt x="1090" y="352"/>
                </a:lnTo>
                <a:lnTo>
                  <a:pt x="1091" y="361"/>
                </a:lnTo>
                <a:lnTo>
                  <a:pt x="1091" y="353"/>
                </a:lnTo>
                <a:lnTo>
                  <a:pt x="1091" y="353"/>
                </a:lnTo>
                <a:lnTo>
                  <a:pt x="1091" y="365"/>
                </a:lnTo>
                <a:lnTo>
                  <a:pt x="1091" y="360"/>
                </a:lnTo>
                <a:lnTo>
                  <a:pt x="1092" y="374"/>
                </a:lnTo>
                <a:lnTo>
                  <a:pt x="1092" y="372"/>
                </a:lnTo>
                <a:lnTo>
                  <a:pt x="1092" y="387"/>
                </a:lnTo>
                <a:lnTo>
                  <a:pt x="1092" y="364"/>
                </a:lnTo>
                <a:lnTo>
                  <a:pt x="1093" y="358"/>
                </a:lnTo>
                <a:lnTo>
                  <a:pt x="1093" y="370"/>
                </a:lnTo>
                <a:lnTo>
                  <a:pt x="1093" y="368"/>
                </a:lnTo>
                <a:lnTo>
                  <a:pt x="1094" y="350"/>
                </a:lnTo>
                <a:lnTo>
                  <a:pt x="1094" y="348"/>
                </a:lnTo>
                <a:lnTo>
                  <a:pt x="1094" y="347"/>
                </a:lnTo>
                <a:lnTo>
                  <a:pt x="1094" y="357"/>
                </a:lnTo>
                <a:lnTo>
                  <a:pt x="1094" y="355"/>
                </a:lnTo>
                <a:lnTo>
                  <a:pt x="1095" y="357"/>
                </a:lnTo>
                <a:lnTo>
                  <a:pt x="1095" y="364"/>
                </a:lnTo>
                <a:lnTo>
                  <a:pt x="1095" y="364"/>
                </a:lnTo>
                <a:lnTo>
                  <a:pt x="1095" y="371"/>
                </a:lnTo>
                <a:lnTo>
                  <a:pt x="1096" y="365"/>
                </a:lnTo>
                <a:lnTo>
                  <a:pt x="1096" y="372"/>
                </a:lnTo>
                <a:lnTo>
                  <a:pt x="1096" y="369"/>
                </a:lnTo>
                <a:lnTo>
                  <a:pt x="1096" y="358"/>
                </a:lnTo>
                <a:lnTo>
                  <a:pt x="1096" y="354"/>
                </a:lnTo>
                <a:lnTo>
                  <a:pt x="1097" y="352"/>
                </a:lnTo>
                <a:lnTo>
                  <a:pt x="1097" y="358"/>
                </a:lnTo>
                <a:lnTo>
                  <a:pt x="1097" y="361"/>
                </a:lnTo>
                <a:lnTo>
                  <a:pt x="1097" y="359"/>
                </a:lnTo>
                <a:lnTo>
                  <a:pt x="1097" y="359"/>
                </a:lnTo>
                <a:lnTo>
                  <a:pt x="1098" y="361"/>
                </a:lnTo>
                <a:lnTo>
                  <a:pt x="1098" y="357"/>
                </a:lnTo>
                <a:lnTo>
                  <a:pt x="1098" y="362"/>
                </a:lnTo>
                <a:lnTo>
                  <a:pt x="1098" y="360"/>
                </a:lnTo>
                <a:lnTo>
                  <a:pt x="1098" y="362"/>
                </a:lnTo>
                <a:lnTo>
                  <a:pt x="1099" y="359"/>
                </a:lnTo>
                <a:lnTo>
                  <a:pt x="1099" y="361"/>
                </a:lnTo>
                <a:lnTo>
                  <a:pt x="1099" y="355"/>
                </a:lnTo>
                <a:lnTo>
                  <a:pt x="1100" y="353"/>
                </a:lnTo>
                <a:lnTo>
                  <a:pt x="1100" y="348"/>
                </a:lnTo>
                <a:lnTo>
                  <a:pt x="1100" y="350"/>
                </a:lnTo>
                <a:lnTo>
                  <a:pt x="1100" y="355"/>
                </a:lnTo>
                <a:lnTo>
                  <a:pt x="1101" y="353"/>
                </a:lnTo>
                <a:lnTo>
                  <a:pt x="1101" y="345"/>
                </a:lnTo>
                <a:lnTo>
                  <a:pt x="1101" y="348"/>
                </a:lnTo>
                <a:lnTo>
                  <a:pt x="1101" y="349"/>
                </a:lnTo>
                <a:lnTo>
                  <a:pt x="1102" y="354"/>
                </a:lnTo>
                <a:lnTo>
                  <a:pt x="1102" y="358"/>
                </a:lnTo>
                <a:lnTo>
                  <a:pt x="1102" y="350"/>
                </a:lnTo>
                <a:lnTo>
                  <a:pt x="1102" y="351"/>
                </a:lnTo>
                <a:lnTo>
                  <a:pt x="1102" y="343"/>
                </a:lnTo>
                <a:lnTo>
                  <a:pt x="1103" y="356"/>
                </a:lnTo>
                <a:lnTo>
                  <a:pt x="1103" y="361"/>
                </a:lnTo>
                <a:lnTo>
                  <a:pt x="1103" y="359"/>
                </a:lnTo>
                <a:lnTo>
                  <a:pt x="1103" y="357"/>
                </a:lnTo>
                <a:lnTo>
                  <a:pt x="1104" y="343"/>
                </a:lnTo>
                <a:lnTo>
                  <a:pt x="1104" y="336"/>
                </a:lnTo>
                <a:lnTo>
                  <a:pt x="1104" y="333"/>
                </a:lnTo>
                <a:lnTo>
                  <a:pt x="1104" y="340"/>
                </a:lnTo>
                <a:lnTo>
                  <a:pt x="1105" y="343"/>
                </a:lnTo>
                <a:lnTo>
                  <a:pt x="1105" y="348"/>
                </a:lnTo>
                <a:lnTo>
                  <a:pt x="1105" y="340"/>
                </a:lnTo>
                <a:lnTo>
                  <a:pt x="1105" y="340"/>
                </a:lnTo>
                <a:lnTo>
                  <a:pt x="1106" y="343"/>
                </a:lnTo>
                <a:lnTo>
                  <a:pt x="1106" y="336"/>
                </a:lnTo>
                <a:lnTo>
                  <a:pt x="1106" y="341"/>
                </a:lnTo>
                <a:lnTo>
                  <a:pt x="1106" y="343"/>
                </a:lnTo>
                <a:lnTo>
                  <a:pt x="1106" y="338"/>
                </a:lnTo>
                <a:lnTo>
                  <a:pt x="1107" y="340"/>
                </a:lnTo>
                <a:lnTo>
                  <a:pt x="1107" y="344"/>
                </a:lnTo>
                <a:lnTo>
                  <a:pt x="1107" y="345"/>
                </a:lnTo>
                <a:lnTo>
                  <a:pt x="1107" y="347"/>
                </a:lnTo>
                <a:lnTo>
                  <a:pt x="1108" y="340"/>
                </a:lnTo>
                <a:lnTo>
                  <a:pt x="1108" y="344"/>
                </a:lnTo>
                <a:lnTo>
                  <a:pt x="1108" y="346"/>
                </a:lnTo>
                <a:lnTo>
                  <a:pt x="1108" y="350"/>
                </a:lnTo>
                <a:lnTo>
                  <a:pt x="1109" y="342"/>
                </a:lnTo>
                <a:lnTo>
                  <a:pt x="1109" y="353"/>
                </a:lnTo>
                <a:lnTo>
                  <a:pt x="1109" y="351"/>
                </a:lnTo>
                <a:lnTo>
                  <a:pt x="1109" y="350"/>
                </a:lnTo>
                <a:lnTo>
                  <a:pt x="1109" y="339"/>
                </a:lnTo>
                <a:lnTo>
                  <a:pt x="1110" y="340"/>
                </a:lnTo>
                <a:lnTo>
                  <a:pt x="1110" y="340"/>
                </a:lnTo>
                <a:lnTo>
                  <a:pt x="1110" y="341"/>
                </a:lnTo>
                <a:lnTo>
                  <a:pt x="1110" y="339"/>
                </a:lnTo>
                <a:lnTo>
                  <a:pt x="1110" y="333"/>
                </a:lnTo>
                <a:lnTo>
                  <a:pt x="1111" y="330"/>
                </a:lnTo>
                <a:lnTo>
                  <a:pt x="1111" y="325"/>
                </a:lnTo>
                <a:lnTo>
                  <a:pt x="1111" y="329"/>
                </a:lnTo>
                <a:lnTo>
                  <a:pt x="1112" y="331"/>
                </a:lnTo>
                <a:lnTo>
                  <a:pt x="1112" y="333"/>
                </a:lnTo>
                <a:lnTo>
                  <a:pt x="1112" y="334"/>
                </a:lnTo>
                <a:lnTo>
                  <a:pt x="1112" y="336"/>
                </a:lnTo>
                <a:lnTo>
                  <a:pt x="1112" y="329"/>
                </a:lnTo>
                <a:lnTo>
                  <a:pt x="1113" y="333"/>
                </a:lnTo>
                <a:lnTo>
                  <a:pt x="1113" y="331"/>
                </a:lnTo>
                <a:lnTo>
                  <a:pt x="1113" y="340"/>
                </a:lnTo>
                <a:lnTo>
                  <a:pt x="1113" y="334"/>
                </a:lnTo>
                <a:lnTo>
                  <a:pt x="1114" y="344"/>
                </a:lnTo>
                <a:lnTo>
                  <a:pt x="1114" y="338"/>
                </a:lnTo>
                <a:lnTo>
                  <a:pt x="1114" y="342"/>
                </a:lnTo>
                <a:lnTo>
                  <a:pt x="1114" y="331"/>
                </a:lnTo>
                <a:lnTo>
                  <a:pt x="1115" y="323"/>
                </a:lnTo>
                <a:lnTo>
                  <a:pt x="1115" y="298"/>
                </a:lnTo>
                <a:lnTo>
                  <a:pt x="1115" y="299"/>
                </a:lnTo>
                <a:lnTo>
                  <a:pt x="1115" y="275"/>
                </a:lnTo>
                <a:lnTo>
                  <a:pt x="1115" y="253"/>
                </a:lnTo>
                <a:lnTo>
                  <a:pt x="1116" y="237"/>
                </a:lnTo>
                <a:lnTo>
                  <a:pt x="1116" y="145"/>
                </a:lnTo>
                <a:lnTo>
                  <a:pt x="1116" y="103"/>
                </a:lnTo>
                <a:lnTo>
                  <a:pt x="1116" y="125"/>
                </a:lnTo>
                <a:lnTo>
                  <a:pt x="1117" y="131"/>
                </a:lnTo>
                <a:lnTo>
                  <a:pt x="1117" y="119"/>
                </a:lnTo>
                <a:lnTo>
                  <a:pt x="1117" y="127"/>
                </a:lnTo>
                <a:lnTo>
                  <a:pt x="1117" y="151"/>
                </a:lnTo>
                <a:lnTo>
                  <a:pt x="1118" y="127"/>
                </a:lnTo>
                <a:lnTo>
                  <a:pt x="1118" y="130"/>
                </a:lnTo>
                <a:lnTo>
                  <a:pt x="1118" y="138"/>
                </a:lnTo>
                <a:lnTo>
                  <a:pt x="1118" y="127"/>
                </a:lnTo>
                <a:lnTo>
                  <a:pt x="1118" y="128"/>
                </a:lnTo>
                <a:lnTo>
                  <a:pt x="1119" y="142"/>
                </a:lnTo>
                <a:lnTo>
                  <a:pt x="1119" y="138"/>
                </a:lnTo>
                <a:lnTo>
                  <a:pt x="1119" y="146"/>
                </a:lnTo>
                <a:lnTo>
                  <a:pt x="1119" y="158"/>
                </a:lnTo>
                <a:lnTo>
                  <a:pt x="1119" y="164"/>
                </a:lnTo>
                <a:lnTo>
                  <a:pt x="1120" y="154"/>
                </a:lnTo>
                <a:lnTo>
                  <a:pt x="1120" y="148"/>
                </a:lnTo>
                <a:lnTo>
                  <a:pt x="1120" y="146"/>
                </a:lnTo>
                <a:lnTo>
                  <a:pt x="1120" y="148"/>
                </a:lnTo>
                <a:lnTo>
                  <a:pt x="1121" y="83"/>
                </a:lnTo>
                <a:lnTo>
                  <a:pt x="1121" y="85"/>
                </a:lnTo>
                <a:lnTo>
                  <a:pt x="1121" y="91"/>
                </a:lnTo>
                <a:lnTo>
                  <a:pt x="1121" y="126"/>
                </a:lnTo>
                <a:lnTo>
                  <a:pt x="1122" y="165"/>
                </a:lnTo>
                <a:lnTo>
                  <a:pt x="1122" y="171"/>
                </a:lnTo>
                <a:lnTo>
                  <a:pt x="1122" y="174"/>
                </a:lnTo>
                <a:lnTo>
                  <a:pt x="1122" y="179"/>
                </a:lnTo>
                <a:lnTo>
                  <a:pt x="1123" y="179"/>
                </a:lnTo>
                <a:lnTo>
                  <a:pt x="1123" y="180"/>
                </a:lnTo>
                <a:lnTo>
                  <a:pt x="1123" y="226"/>
                </a:lnTo>
                <a:lnTo>
                  <a:pt x="1124" y="250"/>
                </a:lnTo>
                <a:lnTo>
                  <a:pt x="1124" y="260"/>
                </a:lnTo>
                <a:lnTo>
                  <a:pt x="1124" y="269"/>
                </a:lnTo>
                <a:lnTo>
                  <a:pt x="1124" y="279"/>
                </a:lnTo>
                <a:lnTo>
                  <a:pt x="1125" y="292"/>
                </a:lnTo>
                <a:lnTo>
                  <a:pt x="1125" y="294"/>
                </a:lnTo>
                <a:lnTo>
                  <a:pt x="1125" y="294"/>
                </a:lnTo>
                <a:lnTo>
                  <a:pt x="1125" y="312"/>
                </a:lnTo>
                <a:lnTo>
                  <a:pt x="1126" y="317"/>
                </a:lnTo>
                <a:lnTo>
                  <a:pt x="1126" y="313"/>
                </a:lnTo>
                <a:lnTo>
                  <a:pt x="1126" y="309"/>
                </a:lnTo>
                <a:lnTo>
                  <a:pt x="1126" y="324"/>
                </a:lnTo>
                <a:lnTo>
                  <a:pt x="1126" y="318"/>
                </a:lnTo>
                <a:lnTo>
                  <a:pt x="1127" y="321"/>
                </a:lnTo>
                <a:lnTo>
                  <a:pt x="1127" y="322"/>
                </a:lnTo>
                <a:lnTo>
                  <a:pt x="1127" y="338"/>
                </a:lnTo>
                <a:lnTo>
                  <a:pt x="1127" y="342"/>
                </a:lnTo>
                <a:lnTo>
                  <a:pt x="1128" y="353"/>
                </a:lnTo>
                <a:lnTo>
                  <a:pt x="1128" y="371"/>
                </a:lnTo>
                <a:lnTo>
                  <a:pt x="1128" y="380"/>
                </a:lnTo>
                <a:lnTo>
                  <a:pt x="1128" y="370"/>
                </a:lnTo>
                <a:lnTo>
                  <a:pt x="1129" y="307"/>
                </a:lnTo>
                <a:lnTo>
                  <a:pt x="1129" y="254"/>
                </a:lnTo>
                <a:lnTo>
                  <a:pt x="1129" y="268"/>
                </a:lnTo>
                <a:lnTo>
                  <a:pt x="1129" y="271"/>
                </a:lnTo>
                <a:lnTo>
                  <a:pt x="1130" y="278"/>
                </a:lnTo>
                <a:lnTo>
                  <a:pt x="1130" y="287"/>
                </a:lnTo>
                <a:lnTo>
                  <a:pt x="1130" y="296"/>
                </a:lnTo>
                <a:lnTo>
                  <a:pt x="1130" y="305"/>
                </a:lnTo>
                <a:lnTo>
                  <a:pt x="1131" y="312"/>
                </a:lnTo>
                <a:lnTo>
                  <a:pt x="1131" y="314"/>
                </a:lnTo>
                <a:lnTo>
                  <a:pt x="1131" y="325"/>
                </a:lnTo>
                <a:lnTo>
                  <a:pt x="1131" y="325"/>
                </a:lnTo>
                <a:lnTo>
                  <a:pt x="1131" y="324"/>
                </a:lnTo>
                <a:lnTo>
                  <a:pt x="1132" y="320"/>
                </a:lnTo>
                <a:lnTo>
                  <a:pt x="1132" y="325"/>
                </a:lnTo>
                <a:lnTo>
                  <a:pt x="1132" y="323"/>
                </a:lnTo>
                <a:lnTo>
                  <a:pt x="1132" y="316"/>
                </a:lnTo>
                <a:lnTo>
                  <a:pt x="1132" y="323"/>
                </a:lnTo>
                <a:lnTo>
                  <a:pt x="1133" y="316"/>
                </a:lnTo>
                <a:lnTo>
                  <a:pt x="1133" y="312"/>
                </a:lnTo>
                <a:lnTo>
                  <a:pt x="1133" y="303"/>
                </a:lnTo>
                <a:lnTo>
                  <a:pt x="1133" y="303"/>
                </a:lnTo>
                <a:lnTo>
                  <a:pt x="1134" y="294"/>
                </a:lnTo>
                <a:lnTo>
                  <a:pt x="1134" y="282"/>
                </a:lnTo>
                <a:lnTo>
                  <a:pt x="1134" y="324"/>
                </a:lnTo>
                <a:lnTo>
                  <a:pt x="1135" y="353"/>
                </a:lnTo>
                <a:lnTo>
                  <a:pt x="1135" y="329"/>
                </a:lnTo>
                <a:lnTo>
                  <a:pt x="1135" y="315"/>
                </a:lnTo>
                <a:lnTo>
                  <a:pt x="1135" y="283"/>
                </a:lnTo>
                <a:lnTo>
                  <a:pt x="1136" y="264"/>
                </a:lnTo>
                <a:lnTo>
                  <a:pt x="1136" y="241"/>
                </a:lnTo>
                <a:lnTo>
                  <a:pt x="1136" y="207"/>
                </a:lnTo>
                <a:lnTo>
                  <a:pt x="1136" y="180"/>
                </a:lnTo>
                <a:lnTo>
                  <a:pt x="1137" y="121"/>
                </a:lnTo>
                <a:lnTo>
                  <a:pt x="1137" y="120"/>
                </a:lnTo>
                <a:lnTo>
                  <a:pt x="1137" y="110"/>
                </a:lnTo>
                <a:lnTo>
                  <a:pt x="1137" y="163"/>
                </a:lnTo>
                <a:lnTo>
                  <a:pt x="1137" y="148"/>
                </a:lnTo>
                <a:lnTo>
                  <a:pt x="1138" y="162"/>
                </a:lnTo>
                <a:lnTo>
                  <a:pt x="1138" y="162"/>
                </a:lnTo>
                <a:lnTo>
                  <a:pt x="1138" y="141"/>
                </a:lnTo>
                <a:lnTo>
                  <a:pt x="1138" y="170"/>
                </a:lnTo>
                <a:lnTo>
                  <a:pt x="1139" y="138"/>
                </a:lnTo>
                <a:lnTo>
                  <a:pt x="1139" y="97"/>
                </a:lnTo>
                <a:lnTo>
                  <a:pt x="1139" y="98"/>
                </a:lnTo>
                <a:lnTo>
                  <a:pt x="1139" y="98"/>
                </a:lnTo>
                <a:lnTo>
                  <a:pt x="1139" y="98"/>
                </a:lnTo>
                <a:lnTo>
                  <a:pt x="1140" y="99"/>
                </a:lnTo>
                <a:lnTo>
                  <a:pt x="1140" y="112"/>
                </a:lnTo>
                <a:lnTo>
                  <a:pt x="1140" y="123"/>
                </a:lnTo>
                <a:lnTo>
                  <a:pt x="1141" y="123"/>
                </a:lnTo>
                <a:lnTo>
                  <a:pt x="1141" y="118"/>
                </a:lnTo>
                <a:lnTo>
                  <a:pt x="1141" y="112"/>
                </a:lnTo>
                <a:lnTo>
                  <a:pt x="1141" y="118"/>
                </a:lnTo>
                <a:lnTo>
                  <a:pt x="1142" y="133"/>
                </a:lnTo>
                <a:lnTo>
                  <a:pt x="1142" y="116"/>
                </a:lnTo>
                <a:lnTo>
                  <a:pt x="1142" y="112"/>
                </a:lnTo>
                <a:lnTo>
                  <a:pt x="1142" y="114"/>
                </a:lnTo>
                <a:lnTo>
                  <a:pt x="1142" y="110"/>
                </a:lnTo>
                <a:lnTo>
                  <a:pt x="1143" y="126"/>
                </a:lnTo>
                <a:lnTo>
                  <a:pt x="1143" y="130"/>
                </a:lnTo>
                <a:lnTo>
                  <a:pt x="1143" y="192"/>
                </a:lnTo>
                <a:lnTo>
                  <a:pt x="1143" y="203"/>
                </a:lnTo>
                <a:lnTo>
                  <a:pt x="1144" y="208"/>
                </a:lnTo>
                <a:lnTo>
                  <a:pt x="1144" y="245"/>
                </a:lnTo>
                <a:lnTo>
                  <a:pt x="1144" y="259"/>
                </a:lnTo>
                <a:lnTo>
                  <a:pt x="1144" y="261"/>
                </a:lnTo>
                <a:lnTo>
                  <a:pt x="1145" y="260"/>
                </a:lnTo>
                <a:lnTo>
                  <a:pt x="1145" y="256"/>
                </a:lnTo>
                <a:lnTo>
                  <a:pt x="1145" y="269"/>
                </a:lnTo>
                <a:lnTo>
                  <a:pt x="1145" y="275"/>
                </a:lnTo>
                <a:lnTo>
                  <a:pt x="1146" y="284"/>
                </a:lnTo>
                <a:lnTo>
                  <a:pt x="1146" y="284"/>
                </a:lnTo>
                <a:lnTo>
                  <a:pt x="1146" y="284"/>
                </a:lnTo>
                <a:lnTo>
                  <a:pt x="1147" y="303"/>
                </a:lnTo>
                <a:lnTo>
                  <a:pt x="1147" y="315"/>
                </a:lnTo>
                <a:lnTo>
                  <a:pt x="1147" y="307"/>
                </a:lnTo>
                <a:lnTo>
                  <a:pt x="1147" y="322"/>
                </a:lnTo>
                <a:lnTo>
                  <a:pt x="1148" y="279"/>
                </a:lnTo>
                <a:lnTo>
                  <a:pt x="1148" y="252"/>
                </a:lnTo>
                <a:lnTo>
                  <a:pt x="1148" y="257"/>
                </a:lnTo>
                <a:lnTo>
                  <a:pt x="1148" y="281"/>
                </a:lnTo>
                <a:lnTo>
                  <a:pt x="1148" y="295"/>
                </a:lnTo>
                <a:lnTo>
                  <a:pt x="1149" y="303"/>
                </a:lnTo>
                <a:lnTo>
                  <a:pt x="1149" y="324"/>
                </a:lnTo>
                <a:lnTo>
                  <a:pt x="1149" y="329"/>
                </a:lnTo>
                <a:lnTo>
                  <a:pt x="1149" y="332"/>
                </a:lnTo>
                <a:lnTo>
                  <a:pt x="1150" y="341"/>
                </a:lnTo>
                <a:lnTo>
                  <a:pt x="1150" y="322"/>
                </a:lnTo>
                <a:lnTo>
                  <a:pt x="1150" y="318"/>
                </a:lnTo>
                <a:lnTo>
                  <a:pt x="1150" y="309"/>
                </a:lnTo>
                <a:lnTo>
                  <a:pt x="1150" y="329"/>
                </a:lnTo>
                <a:lnTo>
                  <a:pt x="1151" y="323"/>
                </a:lnTo>
                <a:lnTo>
                  <a:pt x="1151" y="330"/>
                </a:lnTo>
                <a:lnTo>
                  <a:pt x="1151" y="315"/>
                </a:lnTo>
                <a:lnTo>
                  <a:pt x="1151" y="336"/>
                </a:lnTo>
                <a:lnTo>
                  <a:pt x="1152" y="345"/>
                </a:lnTo>
                <a:lnTo>
                  <a:pt x="1152" y="346"/>
                </a:lnTo>
                <a:lnTo>
                  <a:pt x="1152" y="344"/>
                </a:lnTo>
                <a:lnTo>
                  <a:pt x="1153" y="288"/>
                </a:lnTo>
                <a:lnTo>
                  <a:pt x="1153" y="258"/>
                </a:lnTo>
                <a:lnTo>
                  <a:pt x="1153" y="261"/>
                </a:lnTo>
                <a:lnTo>
                  <a:pt x="1153" y="267"/>
                </a:lnTo>
                <a:lnTo>
                  <a:pt x="1154" y="297"/>
                </a:lnTo>
                <a:lnTo>
                  <a:pt x="1154" y="327"/>
                </a:lnTo>
                <a:lnTo>
                  <a:pt x="1154" y="325"/>
                </a:lnTo>
                <a:lnTo>
                  <a:pt x="1154" y="327"/>
                </a:lnTo>
                <a:lnTo>
                  <a:pt x="1154" y="322"/>
                </a:lnTo>
                <a:lnTo>
                  <a:pt x="1155" y="315"/>
                </a:lnTo>
                <a:lnTo>
                  <a:pt x="1155" y="325"/>
                </a:lnTo>
                <a:lnTo>
                  <a:pt x="1155" y="303"/>
                </a:lnTo>
                <a:lnTo>
                  <a:pt x="1155" y="286"/>
                </a:lnTo>
                <a:lnTo>
                  <a:pt x="1156" y="266"/>
                </a:lnTo>
                <a:lnTo>
                  <a:pt x="1156" y="242"/>
                </a:lnTo>
                <a:lnTo>
                  <a:pt x="1156" y="224"/>
                </a:lnTo>
                <a:lnTo>
                  <a:pt x="1156" y="215"/>
                </a:lnTo>
                <a:lnTo>
                  <a:pt x="1157" y="203"/>
                </a:lnTo>
                <a:lnTo>
                  <a:pt x="1157" y="185"/>
                </a:lnTo>
                <a:lnTo>
                  <a:pt x="1157" y="123"/>
                </a:lnTo>
                <a:lnTo>
                  <a:pt x="1157" y="193"/>
                </a:lnTo>
                <a:lnTo>
                  <a:pt x="1158" y="190"/>
                </a:lnTo>
                <a:lnTo>
                  <a:pt x="1158" y="171"/>
                </a:lnTo>
                <a:lnTo>
                  <a:pt x="1158" y="184"/>
                </a:lnTo>
                <a:lnTo>
                  <a:pt x="1159" y="182"/>
                </a:lnTo>
                <a:lnTo>
                  <a:pt x="1159" y="150"/>
                </a:lnTo>
                <a:lnTo>
                  <a:pt x="1159" y="140"/>
                </a:lnTo>
                <a:lnTo>
                  <a:pt x="1159" y="198"/>
                </a:lnTo>
                <a:lnTo>
                  <a:pt x="1160" y="174"/>
                </a:lnTo>
                <a:lnTo>
                  <a:pt x="1160" y="164"/>
                </a:lnTo>
                <a:lnTo>
                  <a:pt x="1160" y="185"/>
                </a:lnTo>
                <a:lnTo>
                  <a:pt x="1160" y="190"/>
                </a:lnTo>
                <a:lnTo>
                  <a:pt x="1160" y="200"/>
                </a:lnTo>
                <a:lnTo>
                  <a:pt x="1161" y="195"/>
                </a:lnTo>
                <a:lnTo>
                  <a:pt x="1161" y="116"/>
                </a:lnTo>
                <a:lnTo>
                  <a:pt x="1161" y="126"/>
                </a:lnTo>
                <a:lnTo>
                  <a:pt x="1161" y="119"/>
                </a:lnTo>
                <a:lnTo>
                  <a:pt x="1162" y="97"/>
                </a:lnTo>
                <a:lnTo>
                  <a:pt x="1162" y="129"/>
                </a:lnTo>
                <a:lnTo>
                  <a:pt x="1162" y="102"/>
                </a:lnTo>
                <a:lnTo>
                  <a:pt x="1162" y="58"/>
                </a:lnTo>
                <a:lnTo>
                  <a:pt x="1163" y="106"/>
                </a:lnTo>
                <a:lnTo>
                  <a:pt x="1163" y="162"/>
                </a:lnTo>
                <a:lnTo>
                  <a:pt x="1163" y="180"/>
                </a:lnTo>
                <a:lnTo>
                  <a:pt x="1163" y="179"/>
                </a:lnTo>
                <a:lnTo>
                  <a:pt x="1164" y="198"/>
                </a:lnTo>
                <a:lnTo>
                  <a:pt x="1164" y="193"/>
                </a:lnTo>
                <a:lnTo>
                  <a:pt x="1164" y="163"/>
                </a:lnTo>
                <a:lnTo>
                  <a:pt x="1164" y="219"/>
                </a:lnTo>
                <a:lnTo>
                  <a:pt x="1165" y="216"/>
                </a:lnTo>
                <a:lnTo>
                  <a:pt x="1165" y="264"/>
                </a:lnTo>
                <a:lnTo>
                  <a:pt x="1165" y="262"/>
                </a:lnTo>
                <a:lnTo>
                  <a:pt x="1165" y="240"/>
                </a:lnTo>
                <a:lnTo>
                  <a:pt x="1166" y="235"/>
                </a:lnTo>
                <a:lnTo>
                  <a:pt x="1166" y="244"/>
                </a:lnTo>
                <a:lnTo>
                  <a:pt x="1166" y="264"/>
                </a:lnTo>
                <a:lnTo>
                  <a:pt x="1166" y="277"/>
                </a:lnTo>
                <a:lnTo>
                  <a:pt x="1166" y="297"/>
                </a:lnTo>
                <a:lnTo>
                  <a:pt x="1167" y="327"/>
                </a:lnTo>
                <a:lnTo>
                  <a:pt x="1167" y="339"/>
                </a:lnTo>
                <a:lnTo>
                  <a:pt x="1167" y="335"/>
                </a:lnTo>
                <a:lnTo>
                  <a:pt x="1167" y="330"/>
                </a:lnTo>
                <a:lnTo>
                  <a:pt x="1168" y="325"/>
                </a:lnTo>
                <a:lnTo>
                  <a:pt x="1168" y="333"/>
                </a:lnTo>
                <a:lnTo>
                  <a:pt x="1168" y="346"/>
                </a:lnTo>
                <a:lnTo>
                  <a:pt x="1168" y="329"/>
                </a:lnTo>
                <a:lnTo>
                  <a:pt x="1168" y="336"/>
                </a:lnTo>
                <a:lnTo>
                  <a:pt x="1169" y="335"/>
                </a:lnTo>
                <a:lnTo>
                  <a:pt x="1169" y="338"/>
                </a:lnTo>
                <a:lnTo>
                  <a:pt x="1169" y="318"/>
                </a:lnTo>
                <a:lnTo>
                  <a:pt x="1169" y="329"/>
                </a:lnTo>
                <a:lnTo>
                  <a:pt x="1169" y="353"/>
                </a:lnTo>
                <a:lnTo>
                  <a:pt x="1170" y="376"/>
                </a:lnTo>
                <a:lnTo>
                  <a:pt x="1170" y="351"/>
                </a:lnTo>
                <a:lnTo>
                  <a:pt x="1170" y="344"/>
                </a:lnTo>
                <a:lnTo>
                  <a:pt x="1170" y="350"/>
                </a:lnTo>
                <a:lnTo>
                  <a:pt x="1171" y="337"/>
                </a:lnTo>
                <a:lnTo>
                  <a:pt x="1171" y="327"/>
                </a:lnTo>
                <a:lnTo>
                  <a:pt x="1171" y="327"/>
                </a:lnTo>
                <a:lnTo>
                  <a:pt x="1171" y="317"/>
                </a:lnTo>
                <a:lnTo>
                  <a:pt x="1171" y="333"/>
                </a:lnTo>
                <a:lnTo>
                  <a:pt x="1172" y="313"/>
                </a:lnTo>
                <a:lnTo>
                  <a:pt x="1172" y="319"/>
                </a:lnTo>
                <a:lnTo>
                  <a:pt x="1172" y="309"/>
                </a:lnTo>
                <a:lnTo>
                  <a:pt x="1173" y="325"/>
                </a:lnTo>
                <a:lnTo>
                  <a:pt x="1173" y="325"/>
                </a:lnTo>
                <a:lnTo>
                  <a:pt x="1173" y="323"/>
                </a:lnTo>
                <a:lnTo>
                  <a:pt x="1173" y="325"/>
                </a:lnTo>
                <a:lnTo>
                  <a:pt x="1173" y="327"/>
                </a:lnTo>
                <a:lnTo>
                  <a:pt x="1174" y="323"/>
                </a:lnTo>
                <a:lnTo>
                  <a:pt x="1174" y="324"/>
                </a:lnTo>
                <a:lnTo>
                  <a:pt x="1174" y="321"/>
                </a:lnTo>
                <a:lnTo>
                  <a:pt x="1174" y="305"/>
                </a:lnTo>
                <a:lnTo>
                  <a:pt x="1174" y="314"/>
                </a:lnTo>
                <a:lnTo>
                  <a:pt x="1175" y="307"/>
                </a:lnTo>
                <a:lnTo>
                  <a:pt x="1175" y="315"/>
                </a:lnTo>
                <a:lnTo>
                  <a:pt x="1175" y="304"/>
                </a:lnTo>
                <a:lnTo>
                  <a:pt x="1175" y="298"/>
                </a:lnTo>
                <a:lnTo>
                  <a:pt x="1176" y="283"/>
                </a:lnTo>
                <a:lnTo>
                  <a:pt x="1176" y="265"/>
                </a:lnTo>
                <a:lnTo>
                  <a:pt x="1176" y="262"/>
                </a:lnTo>
                <a:lnTo>
                  <a:pt x="1177" y="241"/>
                </a:lnTo>
                <a:lnTo>
                  <a:pt x="1177" y="217"/>
                </a:lnTo>
                <a:lnTo>
                  <a:pt x="1177" y="209"/>
                </a:lnTo>
                <a:lnTo>
                  <a:pt x="1177" y="203"/>
                </a:lnTo>
                <a:lnTo>
                  <a:pt x="1178" y="121"/>
                </a:lnTo>
                <a:lnTo>
                  <a:pt x="1178" y="128"/>
                </a:lnTo>
                <a:lnTo>
                  <a:pt x="1178" y="132"/>
                </a:lnTo>
                <a:lnTo>
                  <a:pt x="1178" y="156"/>
                </a:lnTo>
                <a:lnTo>
                  <a:pt x="1179" y="92"/>
                </a:lnTo>
                <a:lnTo>
                  <a:pt x="1179" y="96"/>
                </a:lnTo>
                <a:lnTo>
                  <a:pt x="1179" y="129"/>
                </a:lnTo>
                <a:lnTo>
                  <a:pt x="1179" y="112"/>
                </a:lnTo>
                <a:lnTo>
                  <a:pt x="1179" y="118"/>
                </a:lnTo>
                <a:lnTo>
                  <a:pt x="1180" y="128"/>
                </a:lnTo>
                <a:lnTo>
                  <a:pt x="1180" y="121"/>
                </a:lnTo>
                <a:lnTo>
                  <a:pt x="1180" y="106"/>
                </a:lnTo>
                <a:lnTo>
                  <a:pt x="1180" y="106"/>
                </a:lnTo>
                <a:lnTo>
                  <a:pt x="1180" y="104"/>
                </a:lnTo>
                <a:lnTo>
                  <a:pt x="1181" y="102"/>
                </a:lnTo>
                <a:lnTo>
                  <a:pt x="1181" y="124"/>
                </a:lnTo>
                <a:lnTo>
                  <a:pt x="1181" y="117"/>
                </a:lnTo>
                <a:lnTo>
                  <a:pt x="1181" y="126"/>
                </a:lnTo>
                <a:lnTo>
                  <a:pt x="1181" y="113"/>
                </a:lnTo>
                <a:lnTo>
                  <a:pt x="1182" y="114"/>
                </a:lnTo>
                <a:lnTo>
                  <a:pt x="1182" y="113"/>
                </a:lnTo>
                <a:lnTo>
                  <a:pt x="1182" y="110"/>
                </a:lnTo>
                <a:lnTo>
                  <a:pt x="1182" y="119"/>
                </a:lnTo>
                <a:lnTo>
                  <a:pt x="1183" y="137"/>
                </a:lnTo>
                <a:lnTo>
                  <a:pt x="1183" y="132"/>
                </a:lnTo>
                <a:lnTo>
                  <a:pt x="1183" y="143"/>
                </a:lnTo>
                <a:lnTo>
                  <a:pt x="1183" y="130"/>
                </a:lnTo>
                <a:lnTo>
                  <a:pt x="1183" y="140"/>
                </a:lnTo>
                <a:lnTo>
                  <a:pt x="1184" y="153"/>
                </a:lnTo>
                <a:lnTo>
                  <a:pt x="1184" y="162"/>
                </a:lnTo>
                <a:lnTo>
                  <a:pt x="1184" y="178"/>
                </a:lnTo>
                <a:lnTo>
                  <a:pt x="1184" y="188"/>
                </a:lnTo>
                <a:lnTo>
                  <a:pt x="1184" y="197"/>
                </a:lnTo>
                <a:lnTo>
                  <a:pt x="1185" y="251"/>
                </a:lnTo>
                <a:lnTo>
                  <a:pt x="1185" y="273"/>
                </a:lnTo>
                <a:lnTo>
                  <a:pt x="1185" y="289"/>
                </a:lnTo>
                <a:lnTo>
                  <a:pt x="1186" y="289"/>
                </a:lnTo>
                <a:lnTo>
                  <a:pt x="1186" y="281"/>
                </a:lnTo>
                <a:lnTo>
                  <a:pt x="1186" y="301"/>
                </a:lnTo>
                <a:lnTo>
                  <a:pt x="1186" y="304"/>
                </a:lnTo>
                <a:lnTo>
                  <a:pt x="1186" y="313"/>
                </a:lnTo>
                <a:lnTo>
                  <a:pt x="1187" y="314"/>
                </a:lnTo>
                <a:lnTo>
                  <a:pt x="1187" y="293"/>
                </a:lnTo>
                <a:lnTo>
                  <a:pt x="1187" y="318"/>
                </a:lnTo>
                <a:lnTo>
                  <a:pt x="1187" y="335"/>
                </a:lnTo>
                <a:lnTo>
                  <a:pt x="1188" y="330"/>
                </a:lnTo>
                <a:lnTo>
                  <a:pt x="1188" y="320"/>
                </a:lnTo>
                <a:lnTo>
                  <a:pt x="1188" y="340"/>
                </a:lnTo>
                <a:lnTo>
                  <a:pt x="1188" y="327"/>
                </a:lnTo>
                <a:lnTo>
                  <a:pt x="1189" y="333"/>
                </a:lnTo>
                <a:lnTo>
                  <a:pt x="1189" y="352"/>
                </a:lnTo>
                <a:lnTo>
                  <a:pt x="1189" y="359"/>
                </a:lnTo>
                <a:lnTo>
                  <a:pt x="1189" y="346"/>
                </a:lnTo>
                <a:lnTo>
                  <a:pt x="1189" y="349"/>
                </a:lnTo>
                <a:lnTo>
                  <a:pt x="1190" y="339"/>
                </a:lnTo>
                <a:lnTo>
                  <a:pt x="1190" y="338"/>
                </a:lnTo>
                <a:lnTo>
                  <a:pt x="1190" y="332"/>
                </a:lnTo>
                <a:lnTo>
                  <a:pt x="1190" y="335"/>
                </a:lnTo>
                <a:lnTo>
                  <a:pt x="1190" y="326"/>
                </a:lnTo>
                <a:lnTo>
                  <a:pt x="1191" y="329"/>
                </a:lnTo>
                <a:lnTo>
                  <a:pt x="1191" y="330"/>
                </a:lnTo>
                <a:lnTo>
                  <a:pt x="1191" y="334"/>
                </a:lnTo>
                <a:lnTo>
                  <a:pt x="1191" y="333"/>
                </a:lnTo>
                <a:lnTo>
                  <a:pt x="1192" y="352"/>
                </a:lnTo>
                <a:lnTo>
                  <a:pt x="1192" y="350"/>
                </a:lnTo>
                <a:lnTo>
                  <a:pt x="1192" y="329"/>
                </a:lnTo>
                <a:lnTo>
                  <a:pt x="1192" y="329"/>
                </a:lnTo>
                <a:lnTo>
                  <a:pt x="1193" y="318"/>
                </a:lnTo>
                <a:lnTo>
                  <a:pt x="1193" y="323"/>
                </a:lnTo>
                <a:lnTo>
                  <a:pt x="1193" y="318"/>
                </a:lnTo>
                <a:lnTo>
                  <a:pt x="1193" y="333"/>
                </a:lnTo>
                <a:lnTo>
                  <a:pt x="1193" y="322"/>
                </a:lnTo>
                <a:lnTo>
                  <a:pt x="1194" y="342"/>
                </a:lnTo>
                <a:lnTo>
                  <a:pt x="1194" y="333"/>
                </a:lnTo>
                <a:lnTo>
                  <a:pt x="1194" y="311"/>
                </a:lnTo>
                <a:lnTo>
                  <a:pt x="1194" y="328"/>
                </a:lnTo>
                <a:lnTo>
                  <a:pt x="1195" y="337"/>
                </a:lnTo>
                <a:lnTo>
                  <a:pt x="1195" y="335"/>
                </a:lnTo>
                <a:lnTo>
                  <a:pt x="1195" y="335"/>
                </a:lnTo>
                <a:lnTo>
                  <a:pt x="1195" y="311"/>
                </a:lnTo>
                <a:lnTo>
                  <a:pt x="1196" y="305"/>
                </a:lnTo>
                <a:lnTo>
                  <a:pt x="1196" y="318"/>
                </a:lnTo>
                <a:lnTo>
                  <a:pt x="1196" y="315"/>
                </a:lnTo>
                <a:lnTo>
                  <a:pt x="1196" y="318"/>
                </a:lnTo>
                <a:lnTo>
                  <a:pt x="1196" y="308"/>
                </a:lnTo>
                <a:lnTo>
                  <a:pt x="1197" y="299"/>
                </a:lnTo>
                <a:lnTo>
                  <a:pt x="1197" y="281"/>
                </a:lnTo>
                <a:lnTo>
                  <a:pt x="1197" y="279"/>
                </a:lnTo>
                <a:lnTo>
                  <a:pt x="1197" y="236"/>
                </a:lnTo>
                <a:lnTo>
                  <a:pt x="1198" y="217"/>
                </a:lnTo>
                <a:lnTo>
                  <a:pt x="1198" y="208"/>
                </a:lnTo>
                <a:lnTo>
                  <a:pt x="1198" y="159"/>
                </a:lnTo>
                <a:lnTo>
                  <a:pt x="1198" y="158"/>
                </a:lnTo>
                <a:lnTo>
                  <a:pt x="1199" y="150"/>
                </a:lnTo>
                <a:lnTo>
                  <a:pt x="1199" y="167"/>
                </a:lnTo>
                <a:lnTo>
                  <a:pt x="1199" y="147"/>
                </a:lnTo>
                <a:lnTo>
                  <a:pt x="1199" y="130"/>
                </a:lnTo>
                <a:lnTo>
                  <a:pt x="1199" y="159"/>
                </a:lnTo>
                <a:lnTo>
                  <a:pt x="1200" y="154"/>
                </a:lnTo>
                <a:lnTo>
                  <a:pt x="1200" y="141"/>
                </a:lnTo>
                <a:lnTo>
                  <a:pt x="1200" y="139"/>
                </a:lnTo>
                <a:lnTo>
                  <a:pt x="1201" y="139"/>
                </a:lnTo>
                <a:lnTo>
                  <a:pt x="1201" y="161"/>
                </a:lnTo>
                <a:lnTo>
                  <a:pt x="1201" y="149"/>
                </a:lnTo>
                <a:lnTo>
                  <a:pt x="1201" y="139"/>
                </a:lnTo>
                <a:lnTo>
                  <a:pt x="1202" y="143"/>
                </a:lnTo>
                <a:lnTo>
                  <a:pt x="1202" y="156"/>
                </a:lnTo>
                <a:lnTo>
                  <a:pt x="1202" y="167"/>
                </a:lnTo>
                <a:lnTo>
                  <a:pt x="1202" y="175"/>
                </a:lnTo>
                <a:lnTo>
                  <a:pt x="1203" y="156"/>
                </a:lnTo>
                <a:lnTo>
                  <a:pt x="1203" y="154"/>
                </a:lnTo>
                <a:lnTo>
                  <a:pt x="1203" y="164"/>
                </a:lnTo>
                <a:lnTo>
                  <a:pt x="1203" y="174"/>
                </a:lnTo>
                <a:lnTo>
                  <a:pt x="1204" y="189"/>
                </a:lnTo>
                <a:lnTo>
                  <a:pt x="1204" y="190"/>
                </a:lnTo>
                <a:lnTo>
                  <a:pt x="1204" y="199"/>
                </a:lnTo>
                <a:lnTo>
                  <a:pt x="1204" y="212"/>
                </a:lnTo>
                <a:lnTo>
                  <a:pt x="1204" y="216"/>
                </a:lnTo>
                <a:lnTo>
                  <a:pt x="1205" y="207"/>
                </a:lnTo>
                <a:lnTo>
                  <a:pt x="1205" y="224"/>
                </a:lnTo>
                <a:lnTo>
                  <a:pt x="1205" y="269"/>
                </a:lnTo>
                <a:lnTo>
                  <a:pt x="1205" y="292"/>
                </a:lnTo>
                <a:lnTo>
                  <a:pt x="1206" y="305"/>
                </a:lnTo>
                <a:lnTo>
                  <a:pt x="1206" y="300"/>
                </a:lnTo>
                <a:lnTo>
                  <a:pt x="1206" y="307"/>
                </a:lnTo>
                <a:lnTo>
                  <a:pt x="1207" y="318"/>
                </a:lnTo>
                <a:lnTo>
                  <a:pt x="1207" y="346"/>
                </a:lnTo>
                <a:lnTo>
                  <a:pt x="1207" y="358"/>
                </a:lnTo>
                <a:lnTo>
                  <a:pt x="1207" y="360"/>
                </a:lnTo>
                <a:lnTo>
                  <a:pt x="1208" y="350"/>
                </a:lnTo>
                <a:lnTo>
                  <a:pt x="1208" y="325"/>
                </a:lnTo>
                <a:lnTo>
                  <a:pt x="1208" y="327"/>
                </a:lnTo>
                <a:lnTo>
                  <a:pt x="1208" y="368"/>
                </a:lnTo>
                <a:lnTo>
                  <a:pt x="1209" y="380"/>
                </a:lnTo>
                <a:lnTo>
                  <a:pt x="1209" y="379"/>
                </a:lnTo>
                <a:lnTo>
                  <a:pt x="1209" y="377"/>
                </a:lnTo>
                <a:lnTo>
                  <a:pt x="1209" y="358"/>
                </a:lnTo>
                <a:lnTo>
                  <a:pt x="1210" y="349"/>
                </a:lnTo>
                <a:lnTo>
                  <a:pt x="1210" y="353"/>
                </a:lnTo>
                <a:lnTo>
                  <a:pt x="1210" y="362"/>
                </a:lnTo>
                <a:lnTo>
                  <a:pt x="1210" y="370"/>
                </a:lnTo>
                <a:lnTo>
                  <a:pt x="1210" y="357"/>
                </a:lnTo>
                <a:lnTo>
                  <a:pt x="1211" y="347"/>
                </a:lnTo>
                <a:lnTo>
                  <a:pt x="1211" y="348"/>
                </a:lnTo>
                <a:lnTo>
                  <a:pt x="1211" y="357"/>
                </a:lnTo>
                <a:lnTo>
                  <a:pt x="1212" y="363"/>
                </a:lnTo>
                <a:lnTo>
                  <a:pt x="1212" y="369"/>
                </a:lnTo>
                <a:lnTo>
                  <a:pt x="1212" y="362"/>
                </a:lnTo>
                <a:lnTo>
                  <a:pt x="1212" y="373"/>
                </a:lnTo>
                <a:lnTo>
                  <a:pt x="1212" y="378"/>
                </a:lnTo>
                <a:lnTo>
                  <a:pt x="1213" y="377"/>
                </a:lnTo>
                <a:lnTo>
                  <a:pt x="1213" y="392"/>
                </a:lnTo>
                <a:lnTo>
                  <a:pt x="1213" y="393"/>
                </a:lnTo>
                <a:lnTo>
                  <a:pt x="1213" y="375"/>
                </a:lnTo>
                <a:lnTo>
                  <a:pt x="1213" y="363"/>
                </a:lnTo>
                <a:lnTo>
                  <a:pt x="1214" y="369"/>
                </a:lnTo>
                <a:lnTo>
                  <a:pt x="1214" y="362"/>
                </a:lnTo>
                <a:lnTo>
                  <a:pt x="1214" y="371"/>
                </a:lnTo>
                <a:lnTo>
                  <a:pt x="1214" y="370"/>
                </a:lnTo>
                <a:lnTo>
                  <a:pt x="1214" y="371"/>
                </a:lnTo>
                <a:lnTo>
                  <a:pt x="1215" y="369"/>
                </a:lnTo>
                <a:lnTo>
                  <a:pt x="1215" y="370"/>
                </a:lnTo>
                <a:lnTo>
                  <a:pt x="1215" y="362"/>
                </a:lnTo>
                <a:lnTo>
                  <a:pt x="1215" y="358"/>
                </a:lnTo>
                <a:lnTo>
                  <a:pt x="1215" y="353"/>
                </a:lnTo>
                <a:lnTo>
                  <a:pt x="1216" y="361"/>
                </a:lnTo>
                <a:lnTo>
                  <a:pt x="1216" y="366"/>
                </a:lnTo>
                <a:lnTo>
                  <a:pt x="1216" y="370"/>
                </a:lnTo>
                <a:lnTo>
                  <a:pt x="1216" y="376"/>
                </a:lnTo>
                <a:lnTo>
                  <a:pt x="1217" y="365"/>
                </a:lnTo>
                <a:lnTo>
                  <a:pt x="1217" y="382"/>
                </a:lnTo>
                <a:lnTo>
                  <a:pt x="1217" y="382"/>
                </a:lnTo>
                <a:lnTo>
                  <a:pt x="1218" y="368"/>
                </a:lnTo>
                <a:lnTo>
                  <a:pt x="1218" y="371"/>
                </a:lnTo>
                <a:lnTo>
                  <a:pt x="1218" y="371"/>
                </a:lnTo>
                <a:lnTo>
                  <a:pt x="1218" y="378"/>
                </a:lnTo>
                <a:lnTo>
                  <a:pt x="1218" y="386"/>
                </a:lnTo>
                <a:lnTo>
                  <a:pt x="1219" y="375"/>
                </a:lnTo>
                <a:lnTo>
                  <a:pt x="1219" y="376"/>
                </a:lnTo>
                <a:lnTo>
                  <a:pt x="1219" y="370"/>
                </a:lnTo>
                <a:lnTo>
                  <a:pt x="1219" y="366"/>
                </a:lnTo>
                <a:lnTo>
                  <a:pt x="1219" y="362"/>
                </a:lnTo>
                <a:lnTo>
                  <a:pt x="1220" y="356"/>
                </a:lnTo>
                <a:lnTo>
                  <a:pt x="1220" y="373"/>
                </a:lnTo>
                <a:lnTo>
                  <a:pt x="1220" y="371"/>
                </a:lnTo>
                <a:lnTo>
                  <a:pt x="1220" y="377"/>
                </a:lnTo>
                <a:lnTo>
                  <a:pt x="1220" y="366"/>
                </a:lnTo>
                <a:lnTo>
                  <a:pt x="1221" y="372"/>
                </a:lnTo>
                <a:lnTo>
                  <a:pt x="1221" y="368"/>
                </a:lnTo>
                <a:lnTo>
                  <a:pt x="1221" y="357"/>
                </a:lnTo>
                <a:lnTo>
                  <a:pt x="1221" y="386"/>
                </a:lnTo>
                <a:lnTo>
                  <a:pt x="1222" y="386"/>
                </a:lnTo>
                <a:lnTo>
                  <a:pt x="1222" y="385"/>
                </a:lnTo>
                <a:lnTo>
                  <a:pt x="1222" y="378"/>
                </a:lnTo>
                <a:lnTo>
                  <a:pt x="1222" y="395"/>
                </a:lnTo>
                <a:lnTo>
                  <a:pt x="1223" y="384"/>
                </a:lnTo>
                <a:lnTo>
                  <a:pt x="1223" y="372"/>
                </a:lnTo>
                <a:lnTo>
                  <a:pt x="1223" y="370"/>
                </a:lnTo>
                <a:lnTo>
                  <a:pt x="1224" y="382"/>
                </a:lnTo>
                <a:lnTo>
                  <a:pt x="1224" y="382"/>
                </a:lnTo>
                <a:lnTo>
                  <a:pt x="1224" y="366"/>
                </a:lnTo>
                <a:lnTo>
                  <a:pt x="1224" y="378"/>
                </a:lnTo>
                <a:lnTo>
                  <a:pt x="1225" y="374"/>
                </a:lnTo>
                <a:lnTo>
                  <a:pt x="1225" y="391"/>
                </a:lnTo>
                <a:lnTo>
                  <a:pt x="1225" y="346"/>
                </a:lnTo>
                <a:lnTo>
                  <a:pt x="1225" y="342"/>
                </a:lnTo>
                <a:lnTo>
                  <a:pt x="1226" y="345"/>
                </a:lnTo>
                <a:lnTo>
                  <a:pt x="1226" y="357"/>
                </a:lnTo>
                <a:lnTo>
                  <a:pt x="1226" y="365"/>
                </a:lnTo>
                <a:lnTo>
                  <a:pt x="1226" y="364"/>
                </a:lnTo>
                <a:lnTo>
                  <a:pt x="1227" y="388"/>
                </a:lnTo>
                <a:lnTo>
                  <a:pt x="1227" y="383"/>
                </a:lnTo>
                <a:lnTo>
                  <a:pt x="1227" y="371"/>
                </a:lnTo>
                <a:lnTo>
                  <a:pt x="1227" y="362"/>
                </a:lnTo>
                <a:lnTo>
                  <a:pt x="1228" y="356"/>
                </a:lnTo>
                <a:lnTo>
                  <a:pt x="1228" y="360"/>
                </a:lnTo>
                <a:lnTo>
                  <a:pt x="1228" y="367"/>
                </a:lnTo>
                <a:lnTo>
                  <a:pt x="1228" y="366"/>
                </a:lnTo>
                <a:lnTo>
                  <a:pt x="1229" y="368"/>
                </a:lnTo>
                <a:lnTo>
                  <a:pt x="1229" y="370"/>
                </a:lnTo>
                <a:lnTo>
                  <a:pt x="1229" y="360"/>
                </a:lnTo>
                <a:lnTo>
                  <a:pt x="1230" y="360"/>
                </a:lnTo>
                <a:lnTo>
                  <a:pt x="1230" y="355"/>
                </a:lnTo>
                <a:lnTo>
                  <a:pt x="1230" y="350"/>
                </a:lnTo>
                <a:lnTo>
                  <a:pt x="1230" y="349"/>
                </a:lnTo>
                <a:lnTo>
                  <a:pt x="1231" y="343"/>
                </a:lnTo>
                <a:lnTo>
                  <a:pt x="1231" y="334"/>
                </a:lnTo>
                <a:lnTo>
                  <a:pt x="1231" y="355"/>
                </a:lnTo>
                <a:lnTo>
                  <a:pt x="1231" y="357"/>
                </a:lnTo>
                <a:lnTo>
                  <a:pt x="1232" y="352"/>
                </a:lnTo>
                <a:lnTo>
                  <a:pt x="1232" y="353"/>
                </a:lnTo>
                <a:lnTo>
                  <a:pt x="1232" y="350"/>
                </a:lnTo>
                <a:lnTo>
                  <a:pt x="1232" y="353"/>
                </a:lnTo>
                <a:lnTo>
                  <a:pt x="1232" y="355"/>
                </a:lnTo>
                <a:lnTo>
                  <a:pt x="1233" y="352"/>
                </a:lnTo>
                <a:lnTo>
                  <a:pt x="1233" y="344"/>
                </a:lnTo>
                <a:lnTo>
                  <a:pt x="1233" y="347"/>
                </a:lnTo>
                <a:lnTo>
                  <a:pt x="1233" y="344"/>
                </a:lnTo>
                <a:lnTo>
                  <a:pt x="1233" y="348"/>
                </a:lnTo>
                <a:lnTo>
                  <a:pt x="1234" y="355"/>
                </a:lnTo>
                <a:lnTo>
                  <a:pt x="1234" y="354"/>
                </a:lnTo>
                <a:lnTo>
                  <a:pt x="1234" y="346"/>
                </a:lnTo>
                <a:lnTo>
                  <a:pt x="1234" y="351"/>
                </a:lnTo>
                <a:lnTo>
                  <a:pt x="1235" y="356"/>
                </a:lnTo>
                <a:lnTo>
                  <a:pt x="1235" y="361"/>
                </a:lnTo>
                <a:lnTo>
                  <a:pt x="1235" y="364"/>
                </a:lnTo>
                <a:lnTo>
                  <a:pt x="1235" y="368"/>
                </a:lnTo>
                <a:lnTo>
                  <a:pt x="1236" y="366"/>
                </a:lnTo>
                <a:lnTo>
                  <a:pt x="1236" y="375"/>
                </a:lnTo>
                <a:lnTo>
                  <a:pt x="1236" y="377"/>
                </a:lnTo>
                <a:lnTo>
                  <a:pt x="1236" y="374"/>
                </a:lnTo>
                <a:lnTo>
                  <a:pt x="1237" y="389"/>
                </a:lnTo>
                <a:lnTo>
                  <a:pt x="1237" y="366"/>
                </a:lnTo>
                <a:lnTo>
                  <a:pt x="1237" y="349"/>
                </a:lnTo>
                <a:lnTo>
                  <a:pt x="1237" y="356"/>
                </a:lnTo>
                <a:lnTo>
                  <a:pt x="1238" y="359"/>
                </a:lnTo>
                <a:lnTo>
                  <a:pt x="1238" y="365"/>
                </a:lnTo>
                <a:lnTo>
                  <a:pt x="1238" y="372"/>
                </a:lnTo>
                <a:lnTo>
                  <a:pt x="1238" y="372"/>
                </a:lnTo>
                <a:lnTo>
                  <a:pt x="1239" y="371"/>
                </a:lnTo>
                <a:lnTo>
                  <a:pt x="1239" y="386"/>
                </a:lnTo>
                <a:lnTo>
                  <a:pt x="1239" y="380"/>
                </a:lnTo>
                <a:lnTo>
                  <a:pt x="1239" y="381"/>
                </a:lnTo>
                <a:lnTo>
                  <a:pt x="1239" y="375"/>
                </a:lnTo>
                <a:lnTo>
                  <a:pt x="1240" y="380"/>
                </a:lnTo>
                <a:lnTo>
                  <a:pt x="1240" y="381"/>
                </a:lnTo>
                <a:lnTo>
                  <a:pt x="1240" y="381"/>
                </a:lnTo>
                <a:lnTo>
                  <a:pt x="1240" y="381"/>
                </a:lnTo>
                <a:lnTo>
                  <a:pt x="1240" y="383"/>
                </a:lnTo>
                <a:lnTo>
                  <a:pt x="1241" y="379"/>
                </a:lnTo>
                <a:lnTo>
                  <a:pt x="1241" y="383"/>
                </a:lnTo>
                <a:lnTo>
                  <a:pt x="1241" y="387"/>
                </a:lnTo>
                <a:lnTo>
                  <a:pt x="1241" y="386"/>
                </a:lnTo>
                <a:lnTo>
                  <a:pt x="1242" y="387"/>
                </a:lnTo>
                <a:lnTo>
                  <a:pt x="1242" y="390"/>
                </a:lnTo>
                <a:lnTo>
                  <a:pt x="1242" y="392"/>
                </a:lnTo>
                <a:lnTo>
                  <a:pt x="1242" y="398"/>
                </a:lnTo>
                <a:lnTo>
                  <a:pt x="1243" y="402"/>
                </a:lnTo>
                <a:lnTo>
                  <a:pt x="1243" y="404"/>
                </a:lnTo>
                <a:lnTo>
                  <a:pt x="1243" y="395"/>
                </a:lnTo>
                <a:lnTo>
                  <a:pt x="1243" y="315"/>
                </a:lnTo>
                <a:lnTo>
                  <a:pt x="1243" y="321"/>
                </a:lnTo>
                <a:lnTo>
                  <a:pt x="1244" y="323"/>
                </a:lnTo>
                <a:lnTo>
                  <a:pt x="1244" y="327"/>
                </a:lnTo>
                <a:lnTo>
                  <a:pt x="1244" y="323"/>
                </a:lnTo>
                <a:lnTo>
                  <a:pt x="1244" y="365"/>
                </a:lnTo>
                <a:lnTo>
                  <a:pt x="1244" y="383"/>
                </a:lnTo>
                <a:lnTo>
                  <a:pt x="1245" y="398"/>
                </a:lnTo>
                <a:lnTo>
                  <a:pt x="1245" y="375"/>
                </a:lnTo>
                <a:lnTo>
                  <a:pt x="1245" y="378"/>
                </a:lnTo>
                <a:lnTo>
                  <a:pt x="1245" y="386"/>
                </a:lnTo>
                <a:lnTo>
                  <a:pt x="1246" y="382"/>
                </a:lnTo>
                <a:lnTo>
                  <a:pt x="1246" y="386"/>
                </a:lnTo>
                <a:lnTo>
                  <a:pt x="1246" y="376"/>
                </a:lnTo>
                <a:lnTo>
                  <a:pt x="1246" y="379"/>
                </a:lnTo>
                <a:lnTo>
                  <a:pt x="1247" y="385"/>
                </a:lnTo>
                <a:lnTo>
                  <a:pt x="1247" y="395"/>
                </a:lnTo>
                <a:lnTo>
                  <a:pt x="1247" y="391"/>
                </a:lnTo>
                <a:lnTo>
                  <a:pt x="1248" y="385"/>
                </a:lnTo>
                <a:lnTo>
                  <a:pt x="1248" y="379"/>
                </a:lnTo>
                <a:lnTo>
                  <a:pt x="1248" y="377"/>
                </a:lnTo>
                <a:lnTo>
                  <a:pt x="1248" y="371"/>
                </a:lnTo>
                <a:lnTo>
                  <a:pt x="1249" y="375"/>
                </a:lnTo>
                <a:lnTo>
                  <a:pt x="1249" y="364"/>
                </a:lnTo>
                <a:lnTo>
                  <a:pt x="1249" y="365"/>
                </a:lnTo>
                <a:lnTo>
                  <a:pt x="1249" y="364"/>
                </a:lnTo>
                <a:lnTo>
                  <a:pt x="1250" y="374"/>
                </a:lnTo>
                <a:lnTo>
                  <a:pt x="1250" y="372"/>
                </a:lnTo>
                <a:lnTo>
                  <a:pt x="1250" y="370"/>
                </a:lnTo>
                <a:lnTo>
                  <a:pt x="1250" y="374"/>
                </a:lnTo>
                <a:lnTo>
                  <a:pt x="1251" y="364"/>
                </a:lnTo>
                <a:lnTo>
                  <a:pt x="1251" y="382"/>
                </a:lnTo>
                <a:lnTo>
                  <a:pt x="1251" y="376"/>
                </a:lnTo>
                <a:lnTo>
                  <a:pt x="1251" y="366"/>
                </a:lnTo>
                <a:lnTo>
                  <a:pt x="1252" y="367"/>
                </a:lnTo>
                <a:lnTo>
                  <a:pt x="1252" y="376"/>
                </a:lnTo>
                <a:lnTo>
                  <a:pt x="1252" y="383"/>
                </a:lnTo>
                <a:lnTo>
                  <a:pt x="1252" y="382"/>
                </a:lnTo>
                <a:lnTo>
                  <a:pt x="1253" y="385"/>
                </a:lnTo>
                <a:lnTo>
                  <a:pt x="1253" y="378"/>
                </a:lnTo>
                <a:lnTo>
                  <a:pt x="1253" y="368"/>
                </a:lnTo>
                <a:lnTo>
                  <a:pt x="1254" y="372"/>
                </a:lnTo>
                <a:lnTo>
                  <a:pt x="1254" y="367"/>
                </a:lnTo>
                <a:lnTo>
                  <a:pt x="1254" y="362"/>
                </a:lnTo>
                <a:lnTo>
                  <a:pt x="1254" y="366"/>
                </a:lnTo>
                <a:lnTo>
                  <a:pt x="1254" y="364"/>
                </a:lnTo>
                <a:lnTo>
                  <a:pt x="1255" y="384"/>
                </a:lnTo>
                <a:lnTo>
                  <a:pt x="1255" y="384"/>
                </a:lnTo>
                <a:lnTo>
                  <a:pt x="1255" y="363"/>
                </a:lnTo>
                <a:lnTo>
                  <a:pt x="1255" y="366"/>
                </a:lnTo>
                <a:lnTo>
                  <a:pt x="1256" y="362"/>
                </a:lnTo>
                <a:lnTo>
                  <a:pt x="1256" y="376"/>
                </a:lnTo>
                <a:lnTo>
                  <a:pt x="1256" y="370"/>
                </a:lnTo>
                <a:lnTo>
                  <a:pt x="1256" y="359"/>
                </a:lnTo>
                <a:lnTo>
                  <a:pt x="1256" y="358"/>
                </a:lnTo>
                <a:lnTo>
                  <a:pt x="1257" y="366"/>
                </a:lnTo>
                <a:lnTo>
                  <a:pt x="1257" y="362"/>
                </a:lnTo>
                <a:lnTo>
                  <a:pt x="1257" y="367"/>
                </a:lnTo>
                <a:lnTo>
                  <a:pt x="1257" y="365"/>
                </a:lnTo>
                <a:lnTo>
                  <a:pt x="1257" y="374"/>
                </a:lnTo>
                <a:lnTo>
                  <a:pt x="1258" y="370"/>
                </a:lnTo>
                <a:lnTo>
                  <a:pt x="1258" y="348"/>
                </a:lnTo>
                <a:lnTo>
                  <a:pt x="1258" y="344"/>
                </a:lnTo>
                <a:lnTo>
                  <a:pt x="1258" y="305"/>
                </a:lnTo>
                <a:lnTo>
                  <a:pt x="1259" y="304"/>
                </a:lnTo>
                <a:lnTo>
                  <a:pt x="1259" y="271"/>
                </a:lnTo>
                <a:lnTo>
                  <a:pt x="1259" y="251"/>
                </a:lnTo>
                <a:lnTo>
                  <a:pt x="1260" y="222"/>
                </a:lnTo>
                <a:lnTo>
                  <a:pt x="1260" y="176"/>
                </a:lnTo>
                <a:lnTo>
                  <a:pt x="1260" y="171"/>
                </a:lnTo>
                <a:lnTo>
                  <a:pt x="1260" y="165"/>
                </a:lnTo>
                <a:lnTo>
                  <a:pt x="1261" y="105"/>
                </a:lnTo>
                <a:lnTo>
                  <a:pt x="1261" y="120"/>
                </a:lnTo>
                <a:lnTo>
                  <a:pt x="1261" y="132"/>
                </a:lnTo>
                <a:lnTo>
                  <a:pt x="1261" y="130"/>
                </a:lnTo>
                <a:lnTo>
                  <a:pt x="1262" y="140"/>
                </a:lnTo>
                <a:lnTo>
                  <a:pt x="1262" y="127"/>
                </a:lnTo>
                <a:lnTo>
                  <a:pt x="1262" y="117"/>
                </a:lnTo>
                <a:lnTo>
                  <a:pt x="1262" y="128"/>
                </a:lnTo>
                <a:lnTo>
                  <a:pt x="1263" y="126"/>
                </a:lnTo>
                <a:lnTo>
                  <a:pt x="1263" y="137"/>
                </a:lnTo>
                <a:lnTo>
                  <a:pt x="1263" y="147"/>
                </a:lnTo>
                <a:lnTo>
                  <a:pt x="1263" y="135"/>
                </a:lnTo>
                <a:lnTo>
                  <a:pt x="1263" y="135"/>
                </a:lnTo>
                <a:lnTo>
                  <a:pt x="1264" y="128"/>
                </a:lnTo>
                <a:lnTo>
                  <a:pt x="1264" y="116"/>
                </a:lnTo>
                <a:lnTo>
                  <a:pt x="1264" y="147"/>
                </a:lnTo>
                <a:lnTo>
                  <a:pt x="1264" y="148"/>
                </a:lnTo>
                <a:lnTo>
                  <a:pt x="1265" y="149"/>
                </a:lnTo>
                <a:lnTo>
                  <a:pt x="1265" y="154"/>
                </a:lnTo>
                <a:lnTo>
                  <a:pt x="1265" y="147"/>
                </a:lnTo>
                <a:lnTo>
                  <a:pt x="1265" y="157"/>
                </a:lnTo>
                <a:lnTo>
                  <a:pt x="1266" y="168"/>
                </a:lnTo>
                <a:lnTo>
                  <a:pt x="1266" y="171"/>
                </a:lnTo>
                <a:lnTo>
                  <a:pt x="1266" y="166"/>
                </a:lnTo>
                <a:lnTo>
                  <a:pt x="1266" y="179"/>
                </a:lnTo>
                <a:lnTo>
                  <a:pt x="1267" y="177"/>
                </a:lnTo>
                <a:lnTo>
                  <a:pt x="1267" y="214"/>
                </a:lnTo>
                <a:lnTo>
                  <a:pt x="1267" y="247"/>
                </a:lnTo>
                <a:lnTo>
                  <a:pt x="1267" y="276"/>
                </a:lnTo>
                <a:lnTo>
                  <a:pt x="1268" y="275"/>
                </a:lnTo>
                <a:lnTo>
                  <a:pt x="1268" y="291"/>
                </a:lnTo>
                <a:lnTo>
                  <a:pt x="1268" y="305"/>
                </a:lnTo>
                <a:lnTo>
                  <a:pt x="1268" y="312"/>
                </a:lnTo>
                <a:lnTo>
                  <a:pt x="1269" y="313"/>
                </a:lnTo>
                <a:lnTo>
                  <a:pt x="1269" y="319"/>
                </a:lnTo>
                <a:lnTo>
                  <a:pt x="1269" y="322"/>
                </a:lnTo>
                <a:lnTo>
                  <a:pt x="1269" y="322"/>
                </a:lnTo>
                <a:lnTo>
                  <a:pt x="1270" y="325"/>
                </a:lnTo>
                <a:lnTo>
                  <a:pt x="1270" y="327"/>
                </a:lnTo>
                <a:lnTo>
                  <a:pt x="1270" y="323"/>
                </a:lnTo>
                <a:lnTo>
                  <a:pt x="1270" y="327"/>
                </a:lnTo>
                <a:lnTo>
                  <a:pt x="1270" y="328"/>
                </a:lnTo>
                <a:lnTo>
                  <a:pt x="1271" y="325"/>
                </a:lnTo>
                <a:lnTo>
                  <a:pt x="1271" y="321"/>
                </a:lnTo>
                <a:lnTo>
                  <a:pt x="1271" y="327"/>
                </a:lnTo>
                <a:lnTo>
                  <a:pt x="1272" y="324"/>
                </a:lnTo>
                <a:lnTo>
                  <a:pt x="1272" y="322"/>
                </a:lnTo>
                <a:lnTo>
                  <a:pt x="1272" y="325"/>
                </a:lnTo>
                <a:lnTo>
                  <a:pt x="1272" y="321"/>
                </a:lnTo>
                <a:lnTo>
                  <a:pt x="1273" y="320"/>
                </a:lnTo>
                <a:lnTo>
                  <a:pt x="1273" y="321"/>
                </a:lnTo>
                <a:lnTo>
                  <a:pt x="1273" y="319"/>
                </a:lnTo>
                <a:lnTo>
                  <a:pt x="1273" y="320"/>
                </a:lnTo>
                <a:lnTo>
                  <a:pt x="1274" y="317"/>
                </a:lnTo>
                <a:lnTo>
                  <a:pt x="1274" y="322"/>
                </a:lnTo>
                <a:lnTo>
                  <a:pt x="1274" y="323"/>
                </a:lnTo>
                <a:lnTo>
                  <a:pt x="1274" y="322"/>
                </a:lnTo>
                <a:lnTo>
                  <a:pt x="1274" y="322"/>
                </a:lnTo>
                <a:lnTo>
                  <a:pt x="1275" y="323"/>
                </a:lnTo>
                <a:lnTo>
                  <a:pt x="1275" y="322"/>
                </a:lnTo>
                <a:lnTo>
                  <a:pt x="1275" y="322"/>
                </a:lnTo>
                <a:lnTo>
                  <a:pt x="1275" y="321"/>
                </a:lnTo>
                <a:lnTo>
                  <a:pt x="1276" y="323"/>
                </a:lnTo>
                <a:lnTo>
                  <a:pt x="1276" y="321"/>
                </a:lnTo>
                <a:lnTo>
                  <a:pt x="1276" y="324"/>
                </a:lnTo>
                <a:lnTo>
                  <a:pt x="1276" y="322"/>
                </a:lnTo>
                <a:lnTo>
                  <a:pt x="1277" y="325"/>
                </a:lnTo>
                <a:lnTo>
                  <a:pt x="1277" y="326"/>
                </a:lnTo>
                <a:lnTo>
                  <a:pt x="1277" y="327"/>
                </a:lnTo>
                <a:lnTo>
                  <a:pt x="1278" y="332"/>
                </a:lnTo>
                <a:lnTo>
                  <a:pt x="1278" y="338"/>
                </a:lnTo>
                <a:lnTo>
                  <a:pt x="1278" y="337"/>
                </a:lnTo>
                <a:lnTo>
                  <a:pt x="1278" y="319"/>
                </a:lnTo>
                <a:lnTo>
                  <a:pt x="1279" y="313"/>
                </a:lnTo>
                <a:lnTo>
                  <a:pt x="1279" y="293"/>
                </a:lnTo>
                <a:lnTo>
                  <a:pt x="1279" y="271"/>
                </a:lnTo>
                <a:lnTo>
                  <a:pt x="1279" y="279"/>
                </a:lnTo>
                <a:lnTo>
                  <a:pt x="1279" y="263"/>
                </a:lnTo>
                <a:lnTo>
                  <a:pt x="1280" y="250"/>
                </a:lnTo>
                <a:lnTo>
                  <a:pt x="1280" y="240"/>
                </a:lnTo>
                <a:lnTo>
                  <a:pt x="1280" y="205"/>
                </a:lnTo>
                <a:lnTo>
                  <a:pt x="1280" y="145"/>
                </a:lnTo>
                <a:lnTo>
                  <a:pt x="1281" y="136"/>
                </a:lnTo>
                <a:lnTo>
                  <a:pt x="1281" y="144"/>
                </a:lnTo>
                <a:lnTo>
                  <a:pt x="1281" y="107"/>
                </a:lnTo>
                <a:lnTo>
                  <a:pt x="1281" y="118"/>
                </a:lnTo>
                <a:lnTo>
                  <a:pt x="1281" y="136"/>
                </a:lnTo>
                <a:lnTo>
                  <a:pt x="1282" y="129"/>
                </a:lnTo>
                <a:lnTo>
                  <a:pt x="1282" y="136"/>
                </a:lnTo>
                <a:lnTo>
                  <a:pt x="1282" y="126"/>
                </a:lnTo>
                <a:lnTo>
                  <a:pt x="1283" y="120"/>
                </a:lnTo>
                <a:lnTo>
                  <a:pt x="1283" y="141"/>
                </a:lnTo>
                <a:lnTo>
                  <a:pt x="1283" y="139"/>
                </a:lnTo>
                <a:lnTo>
                  <a:pt x="1283" y="149"/>
                </a:lnTo>
                <a:lnTo>
                  <a:pt x="1284" y="143"/>
                </a:lnTo>
                <a:lnTo>
                  <a:pt x="1284" y="150"/>
                </a:lnTo>
                <a:lnTo>
                  <a:pt x="1284" y="145"/>
                </a:lnTo>
                <a:lnTo>
                  <a:pt x="1284" y="152"/>
                </a:lnTo>
                <a:lnTo>
                  <a:pt x="1284" y="158"/>
                </a:lnTo>
                <a:lnTo>
                  <a:pt x="1285" y="124"/>
                </a:lnTo>
                <a:lnTo>
                  <a:pt x="1285" y="122"/>
                </a:lnTo>
                <a:lnTo>
                  <a:pt x="1285" y="160"/>
                </a:lnTo>
                <a:lnTo>
                  <a:pt x="1285" y="169"/>
                </a:lnTo>
                <a:lnTo>
                  <a:pt x="1286" y="141"/>
                </a:lnTo>
                <a:lnTo>
                  <a:pt x="1286" y="149"/>
                </a:lnTo>
                <a:lnTo>
                  <a:pt x="1286" y="197"/>
                </a:lnTo>
                <a:lnTo>
                  <a:pt x="1286" y="206"/>
                </a:lnTo>
                <a:lnTo>
                  <a:pt x="1286" y="190"/>
                </a:lnTo>
                <a:lnTo>
                  <a:pt x="1287" y="206"/>
                </a:lnTo>
                <a:lnTo>
                  <a:pt x="1287" y="197"/>
                </a:lnTo>
                <a:lnTo>
                  <a:pt x="1287" y="203"/>
                </a:lnTo>
                <a:lnTo>
                  <a:pt x="1287" y="219"/>
                </a:lnTo>
                <a:lnTo>
                  <a:pt x="1288" y="240"/>
                </a:lnTo>
                <a:lnTo>
                  <a:pt x="1288" y="262"/>
                </a:lnTo>
                <a:lnTo>
                  <a:pt x="1288" y="277"/>
                </a:lnTo>
                <a:lnTo>
                  <a:pt x="1288" y="292"/>
                </a:lnTo>
                <a:lnTo>
                  <a:pt x="1289" y="308"/>
                </a:lnTo>
                <a:lnTo>
                  <a:pt x="1289" y="321"/>
                </a:lnTo>
                <a:lnTo>
                  <a:pt x="1289" y="313"/>
                </a:lnTo>
                <a:lnTo>
                  <a:pt x="1290" y="315"/>
                </a:lnTo>
                <a:lnTo>
                  <a:pt x="1290" y="339"/>
                </a:lnTo>
                <a:lnTo>
                  <a:pt x="1290" y="336"/>
                </a:lnTo>
                <a:lnTo>
                  <a:pt x="1290" y="342"/>
                </a:lnTo>
                <a:lnTo>
                  <a:pt x="1290" y="352"/>
                </a:lnTo>
                <a:lnTo>
                  <a:pt x="1291" y="357"/>
                </a:lnTo>
                <a:lnTo>
                  <a:pt x="1291" y="358"/>
                </a:lnTo>
                <a:lnTo>
                  <a:pt x="1291" y="356"/>
                </a:lnTo>
                <a:lnTo>
                  <a:pt x="1291" y="334"/>
                </a:lnTo>
                <a:lnTo>
                  <a:pt x="1292" y="341"/>
                </a:lnTo>
                <a:lnTo>
                  <a:pt x="1292" y="335"/>
                </a:lnTo>
                <a:lnTo>
                  <a:pt x="1292" y="341"/>
                </a:lnTo>
                <a:lnTo>
                  <a:pt x="1292" y="345"/>
                </a:lnTo>
                <a:lnTo>
                  <a:pt x="1293" y="343"/>
                </a:lnTo>
                <a:lnTo>
                  <a:pt x="1293" y="344"/>
                </a:lnTo>
                <a:lnTo>
                  <a:pt x="1293" y="336"/>
                </a:lnTo>
                <a:lnTo>
                  <a:pt x="1293" y="341"/>
                </a:lnTo>
                <a:lnTo>
                  <a:pt x="1293" y="340"/>
                </a:lnTo>
                <a:lnTo>
                  <a:pt x="1294" y="346"/>
                </a:lnTo>
                <a:lnTo>
                  <a:pt x="1294" y="342"/>
                </a:lnTo>
                <a:lnTo>
                  <a:pt x="1294" y="346"/>
                </a:lnTo>
                <a:lnTo>
                  <a:pt x="1295" y="344"/>
                </a:lnTo>
                <a:lnTo>
                  <a:pt x="1295" y="342"/>
                </a:lnTo>
                <a:lnTo>
                  <a:pt x="1295" y="350"/>
                </a:lnTo>
                <a:lnTo>
                  <a:pt x="1295" y="345"/>
                </a:lnTo>
                <a:lnTo>
                  <a:pt x="1296" y="341"/>
                </a:lnTo>
                <a:lnTo>
                  <a:pt x="1296" y="345"/>
                </a:lnTo>
                <a:lnTo>
                  <a:pt x="1296" y="348"/>
                </a:lnTo>
                <a:lnTo>
                  <a:pt x="1296" y="348"/>
                </a:lnTo>
                <a:lnTo>
                  <a:pt x="1296" y="350"/>
                </a:lnTo>
                <a:lnTo>
                  <a:pt x="1297" y="353"/>
                </a:lnTo>
                <a:lnTo>
                  <a:pt x="1297" y="358"/>
                </a:lnTo>
                <a:lnTo>
                  <a:pt x="1297" y="352"/>
                </a:lnTo>
                <a:lnTo>
                  <a:pt x="1297" y="356"/>
                </a:lnTo>
                <a:lnTo>
                  <a:pt x="1297" y="351"/>
                </a:lnTo>
                <a:lnTo>
                  <a:pt x="1298" y="355"/>
                </a:lnTo>
                <a:lnTo>
                  <a:pt x="1298" y="354"/>
                </a:lnTo>
                <a:lnTo>
                  <a:pt x="1298" y="350"/>
                </a:lnTo>
                <a:lnTo>
                  <a:pt x="1298" y="354"/>
                </a:lnTo>
                <a:lnTo>
                  <a:pt x="1298" y="351"/>
                </a:lnTo>
                <a:lnTo>
                  <a:pt x="1299" y="349"/>
                </a:lnTo>
                <a:lnTo>
                  <a:pt x="1299" y="357"/>
                </a:lnTo>
                <a:lnTo>
                  <a:pt x="1299" y="344"/>
                </a:lnTo>
                <a:lnTo>
                  <a:pt x="1299" y="330"/>
                </a:lnTo>
                <a:lnTo>
                  <a:pt x="1300" y="309"/>
                </a:lnTo>
                <a:lnTo>
                  <a:pt x="1300" y="304"/>
                </a:lnTo>
                <a:lnTo>
                  <a:pt x="1300" y="262"/>
                </a:lnTo>
                <a:lnTo>
                  <a:pt x="1301" y="240"/>
                </a:lnTo>
                <a:lnTo>
                  <a:pt x="1301" y="152"/>
                </a:lnTo>
                <a:lnTo>
                  <a:pt x="1301" y="141"/>
                </a:lnTo>
                <a:lnTo>
                  <a:pt x="1301" y="145"/>
                </a:lnTo>
                <a:lnTo>
                  <a:pt x="1302" y="132"/>
                </a:lnTo>
                <a:lnTo>
                  <a:pt x="1302" y="105"/>
                </a:lnTo>
                <a:lnTo>
                  <a:pt x="1302" y="117"/>
                </a:lnTo>
                <a:lnTo>
                  <a:pt x="1302" y="133"/>
                </a:lnTo>
                <a:lnTo>
                  <a:pt x="1302" y="128"/>
                </a:lnTo>
                <a:lnTo>
                  <a:pt x="1303" y="88"/>
                </a:lnTo>
                <a:lnTo>
                  <a:pt x="1303" y="106"/>
                </a:lnTo>
                <a:lnTo>
                  <a:pt x="1303" y="103"/>
                </a:lnTo>
                <a:lnTo>
                  <a:pt x="1303" y="109"/>
                </a:lnTo>
                <a:lnTo>
                  <a:pt x="1304" y="128"/>
                </a:lnTo>
                <a:lnTo>
                  <a:pt x="1304" y="134"/>
                </a:lnTo>
                <a:lnTo>
                  <a:pt x="1304" y="149"/>
                </a:lnTo>
                <a:lnTo>
                  <a:pt x="1304" y="147"/>
                </a:lnTo>
                <a:lnTo>
                  <a:pt x="1304" y="159"/>
                </a:lnTo>
                <a:lnTo>
                  <a:pt x="1305" y="154"/>
                </a:lnTo>
                <a:lnTo>
                  <a:pt x="1305" y="153"/>
                </a:lnTo>
                <a:lnTo>
                  <a:pt x="1305" y="142"/>
                </a:lnTo>
                <a:lnTo>
                  <a:pt x="1305" y="107"/>
                </a:lnTo>
                <a:lnTo>
                  <a:pt x="1305" y="111"/>
                </a:lnTo>
                <a:lnTo>
                  <a:pt x="1306" y="119"/>
                </a:lnTo>
                <a:lnTo>
                  <a:pt x="1306" y="116"/>
                </a:lnTo>
                <a:lnTo>
                  <a:pt x="1306" y="119"/>
                </a:lnTo>
                <a:lnTo>
                  <a:pt x="1307" y="137"/>
                </a:lnTo>
                <a:lnTo>
                  <a:pt x="1307" y="141"/>
                </a:lnTo>
                <a:lnTo>
                  <a:pt x="1307" y="145"/>
                </a:lnTo>
                <a:lnTo>
                  <a:pt x="1307" y="163"/>
                </a:lnTo>
                <a:lnTo>
                  <a:pt x="1308" y="191"/>
                </a:lnTo>
                <a:lnTo>
                  <a:pt x="1308" y="200"/>
                </a:lnTo>
                <a:lnTo>
                  <a:pt x="1308" y="243"/>
                </a:lnTo>
                <a:lnTo>
                  <a:pt x="1308" y="276"/>
                </a:lnTo>
                <a:lnTo>
                  <a:pt x="1309" y="297"/>
                </a:lnTo>
                <a:lnTo>
                  <a:pt x="1309" y="324"/>
                </a:lnTo>
                <a:lnTo>
                  <a:pt x="1309" y="314"/>
                </a:lnTo>
                <a:lnTo>
                  <a:pt x="1309" y="319"/>
                </a:lnTo>
                <a:lnTo>
                  <a:pt x="1310" y="335"/>
                </a:lnTo>
                <a:lnTo>
                  <a:pt x="1310" y="368"/>
                </a:lnTo>
                <a:lnTo>
                  <a:pt x="1310" y="327"/>
                </a:lnTo>
                <a:lnTo>
                  <a:pt x="1310" y="329"/>
                </a:lnTo>
                <a:lnTo>
                  <a:pt x="1311" y="335"/>
                </a:lnTo>
                <a:lnTo>
                  <a:pt x="1311" y="333"/>
                </a:lnTo>
                <a:lnTo>
                  <a:pt x="1311" y="337"/>
                </a:lnTo>
                <a:lnTo>
                  <a:pt x="1311" y="337"/>
                </a:lnTo>
                <a:lnTo>
                  <a:pt x="1312" y="344"/>
                </a:lnTo>
                <a:lnTo>
                  <a:pt x="1312" y="347"/>
                </a:lnTo>
                <a:lnTo>
                  <a:pt x="1312" y="349"/>
                </a:lnTo>
                <a:lnTo>
                  <a:pt x="1312" y="343"/>
                </a:lnTo>
                <a:lnTo>
                  <a:pt x="1313" y="337"/>
                </a:lnTo>
                <a:lnTo>
                  <a:pt x="1313" y="339"/>
                </a:lnTo>
                <a:lnTo>
                  <a:pt x="1313" y="341"/>
                </a:lnTo>
                <a:lnTo>
                  <a:pt x="1314" y="347"/>
                </a:lnTo>
                <a:lnTo>
                  <a:pt x="1314" y="344"/>
                </a:lnTo>
                <a:lnTo>
                  <a:pt x="1314" y="344"/>
                </a:lnTo>
                <a:lnTo>
                  <a:pt x="1314" y="333"/>
                </a:lnTo>
                <a:lnTo>
                  <a:pt x="1315" y="326"/>
                </a:lnTo>
                <a:lnTo>
                  <a:pt x="1315" y="343"/>
                </a:lnTo>
                <a:lnTo>
                  <a:pt x="1315" y="352"/>
                </a:lnTo>
                <a:lnTo>
                  <a:pt x="1315" y="342"/>
                </a:lnTo>
                <a:lnTo>
                  <a:pt x="1316" y="337"/>
                </a:lnTo>
                <a:lnTo>
                  <a:pt x="1316" y="366"/>
                </a:lnTo>
                <a:lnTo>
                  <a:pt x="1316" y="371"/>
                </a:lnTo>
                <a:lnTo>
                  <a:pt x="1316" y="377"/>
                </a:lnTo>
                <a:lnTo>
                  <a:pt x="1317" y="360"/>
                </a:lnTo>
                <a:lnTo>
                  <a:pt x="1317" y="361"/>
                </a:lnTo>
                <a:lnTo>
                  <a:pt x="1317" y="347"/>
                </a:lnTo>
                <a:lnTo>
                  <a:pt x="1317" y="369"/>
                </a:lnTo>
                <a:lnTo>
                  <a:pt x="1317" y="354"/>
                </a:lnTo>
                <a:lnTo>
                  <a:pt x="1318" y="358"/>
                </a:lnTo>
                <a:lnTo>
                  <a:pt x="1318" y="333"/>
                </a:lnTo>
                <a:lnTo>
                  <a:pt x="1318" y="320"/>
                </a:lnTo>
                <a:lnTo>
                  <a:pt x="1318" y="312"/>
                </a:lnTo>
                <a:lnTo>
                  <a:pt x="1319" y="315"/>
                </a:lnTo>
                <a:lnTo>
                  <a:pt x="1319" y="328"/>
                </a:lnTo>
                <a:lnTo>
                  <a:pt x="1319" y="344"/>
                </a:lnTo>
                <a:lnTo>
                  <a:pt x="1319" y="347"/>
                </a:lnTo>
                <a:lnTo>
                  <a:pt x="1320" y="324"/>
                </a:lnTo>
                <a:lnTo>
                  <a:pt x="1320" y="312"/>
                </a:lnTo>
                <a:lnTo>
                  <a:pt x="1320" y="305"/>
                </a:lnTo>
                <a:lnTo>
                  <a:pt x="1320" y="301"/>
                </a:lnTo>
                <a:lnTo>
                  <a:pt x="1321" y="262"/>
                </a:lnTo>
                <a:lnTo>
                  <a:pt x="1321" y="234"/>
                </a:lnTo>
                <a:lnTo>
                  <a:pt x="1321" y="210"/>
                </a:lnTo>
                <a:lnTo>
                  <a:pt x="1321" y="164"/>
                </a:lnTo>
                <a:lnTo>
                  <a:pt x="1322" y="178"/>
                </a:lnTo>
                <a:lnTo>
                  <a:pt x="1322" y="144"/>
                </a:lnTo>
                <a:lnTo>
                  <a:pt x="1322" y="135"/>
                </a:lnTo>
                <a:lnTo>
                  <a:pt x="1322" y="143"/>
                </a:lnTo>
                <a:lnTo>
                  <a:pt x="1323" y="150"/>
                </a:lnTo>
                <a:lnTo>
                  <a:pt x="1323" y="150"/>
                </a:lnTo>
                <a:lnTo>
                  <a:pt x="1323" y="140"/>
                </a:lnTo>
                <a:lnTo>
                  <a:pt x="1323" y="137"/>
                </a:lnTo>
                <a:lnTo>
                  <a:pt x="1324" y="111"/>
                </a:lnTo>
                <a:lnTo>
                  <a:pt x="1324" y="116"/>
                </a:lnTo>
                <a:lnTo>
                  <a:pt x="1324" y="147"/>
                </a:lnTo>
                <a:lnTo>
                  <a:pt x="1325" y="144"/>
                </a:lnTo>
                <a:lnTo>
                  <a:pt x="1325" y="145"/>
                </a:lnTo>
                <a:lnTo>
                  <a:pt x="1325" y="133"/>
                </a:lnTo>
                <a:lnTo>
                  <a:pt x="1325" y="138"/>
                </a:lnTo>
                <a:lnTo>
                  <a:pt x="1325" y="137"/>
                </a:lnTo>
                <a:lnTo>
                  <a:pt x="1326" y="146"/>
                </a:lnTo>
                <a:lnTo>
                  <a:pt x="1326" y="131"/>
                </a:lnTo>
                <a:lnTo>
                  <a:pt x="1326" y="128"/>
                </a:lnTo>
                <a:lnTo>
                  <a:pt x="1327" y="140"/>
                </a:lnTo>
                <a:lnTo>
                  <a:pt x="1327" y="138"/>
                </a:lnTo>
                <a:lnTo>
                  <a:pt x="1327" y="139"/>
                </a:lnTo>
                <a:lnTo>
                  <a:pt x="1327" y="153"/>
                </a:lnTo>
                <a:lnTo>
                  <a:pt x="1328" y="176"/>
                </a:lnTo>
                <a:lnTo>
                  <a:pt x="1328" y="197"/>
                </a:lnTo>
                <a:lnTo>
                  <a:pt x="1328" y="207"/>
                </a:lnTo>
                <a:lnTo>
                  <a:pt x="1328" y="232"/>
                </a:lnTo>
                <a:lnTo>
                  <a:pt x="1329" y="260"/>
                </a:lnTo>
                <a:lnTo>
                  <a:pt x="1329" y="294"/>
                </a:lnTo>
                <a:lnTo>
                  <a:pt x="1329" y="298"/>
                </a:lnTo>
                <a:lnTo>
                  <a:pt x="1329" y="319"/>
                </a:lnTo>
                <a:lnTo>
                  <a:pt x="1330" y="320"/>
                </a:lnTo>
                <a:lnTo>
                  <a:pt x="1330" y="332"/>
                </a:lnTo>
                <a:lnTo>
                  <a:pt x="1330" y="338"/>
                </a:lnTo>
                <a:lnTo>
                  <a:pt x="1331" y="335"/>
                </a:lnTo>
                <a:lnTo>
                  <a:pt x="1331" y="339"/>
                </a:lnTo>
                <a:lnTo>
                  <a:pt x="1331" y="342"/>
                </a:lnTo>
                <a:lnTo>
                  <a:pt x="1331" y="344"/>
                </a:lnTo>
                <a:lnTo>
                  <a:pt x="1331" y="356"/>
                </a:lnTo>
                <a:lnTo>
                  <a:pt x="1332" y="355"/>
                </a:lnTo>
                <a:lnTo>
                  <a:pt x="1332" y="357"/>
                </a:lnTo>
                <a:lnTo>
                  <a:pt x="1332" y="357"/>
                </a:lnTo>
                <a:lnTo>
                  <a:pt x="1332" y="356"/>
                </a:lnTo>
                <a:lnTo>
                  <a:pt x="1333" y="352"/>
                </a:lnTo>
                <a:lnTo>
                  <a:pt x="1333" y="353"/>
                </a:lnTo>
                <a:lnTo>
                  <a:pt x="1333" y="353"/>
                </a:lnTo>
                <a:lnTo>
                  <a:pt x="1333" y="354"/>
                </a:lnTo>
                <a:lnTo>
                  <a:pt x="1333" y="354"/>
                </a:lnTo>
                <a:lnTo>
                  <a:pt x="1334" y="351"/>
                </a:lnTo>
                <a:lnTo>
                  <a:pt x="1334" y="350"/>
                </a:lnTo>
                <a:lnTo>
                  <a:pt x="1334" y="346"/>
                </a:lnTo>
                <a:lnTo>
                  <a:pt x="1334" y="341"/>
                </a:lnTo>
                <a:lnTo>
                  <a:pt x="1335" y="342"/>
                </a:lnTo>
                <a:lnTo>
                  <a:pt x="1335" y="343"/>
                </a:lnTo>
                <a:lnTo>
                  <a:pt x="1335" y="348"/>
                </a:lnTo>
                <a:lnTo>
                  <a:pt x="1335" y="342"/>
                </a:lnTo>
                <a:lnTo>
                  <a:pt x="1336" y="345"/>
                </a:lnTo>
                <a:lnTo>
                  <a:pt x="1336" y="344"/>
                </a:lnTo>
                <a:lnTo>
                  <a:pt x="1336" y="347"/>
                </a:lnTo>
                <a:lnTo>
                  <a:pt x="1336" y="347"/>
                </a:lnTo>
                <a:lnTo>
                  <a:pt x="1337" y="350"/>
                </a:lnTo>
                <a:lnTo>
                  <a:pt x="1337" y="350"/>
                </a:lnTo>
                <a:lnTo>
                  <a:pt x="1337" y="355"/>
                </a:lnTo>
                <a:lnTo>
                  <a:pt x="1337" y="359"/>
                </a:lnTo>
                <a:lnTo>
                  <a:pt x="1338" y="361"/>
                </a:lnTo>
                <a:lnTo>
                  <a:pt x="1338" y="363"/>
                </a:lnTo>
                <a:lnTo>
                  <a:pt x="1338" y="366"/>
                </a:lnTo>
                <a:lnTo>
                  <a:pt x="1338" y="368"/>
                </a:lnTo>
                <a:lnTo>
                  <a:pt x="1338" y="365"/>
                </a:lnTo>
                <a:lnTo>
                  <a:pt x="1339" y="368"/>
                </a:lnTo>
                <a:lnTo>
                  <a:pt x="1339" y="368"/>
                </a:lnTo>
                <a:lnTo>
                  <a:pt x="1339" y="370"/>
                </a:lnTo>
                <a:lnTo>
                  <a:pt x="1339" y="368"/>
                </a:lnTo>
                <a:lnTo>
                  <a:pt x="1340" y="358"/>
                </a:lnTo>
                <a:lnTo>
                  <a:pt x="1340" y="344"/>
                </a:lnTo>
                <a:lnTo>
                  <a:pt x="1340" y="331"/>
                </a:lnTo>
                <a:lnTo>
                  <a:pt x="1340" y="321"/>
                </a:lnTo>
                <a:lnTo>
                  <a:pt x="1341" y="306"/>
                </a:lnTo>
                <a:lnTo>
                  <a:pt x="1341" y="278"/>
                </a:lnTo>
                <a:lnTo>
                  <a:pt x="1341" y="265"/>
                </a:lnTo>
                <a:lnTo>
                  <a:pt x="1341" y="248"/>
                </a:lnTo>
                <a:lnTo>
                  <a:pt x="1342" y="206"/>
                </a:lnTo>
                <a:lnTo>
                  <a:pt x="1342" y="165"/>
                </a:lnTo>
                <a:lnTo>
                  <a:pt x="1342" y="158"/>
                </a:lnTo>
                <a:lnTo>
                  <a:pt x="1343" y="134"/>
                </a:lnTo>
                <a:lnTo>
                  <a:pt x="1343" y="115"/>
                </a:lnTo>
                <a:lnTo>
                  <a:pt x="1343" y="124"/>
                </a:lnTo>
                <a:lnTo>
                  <a:pt x="1343" y="134"/>
                </a:lnTo>
                <a:lnTo>
                  <a:pt x="1343" y="126"/>
                </a:lnTo>
                <a:lnTo>
                  <a:pt x="1344" y="126"/>
                </a:lnTo>
                <a:lnTo>
                  <a:pt x="1344" y="120"/>
                </a:lnTo>
                <a:lnTo>
                  <a:pt x="1344" y="133"/>
                </a:lnTo>
                <a:lnTo>
                  <a:pt x="1344" y="126"/>
                </a:lnTo>
                <a:lnTo>
                  <a:pt x="1344" y="120"/>
                </a:lnTo>
                <a:lnTo>
                  <a:pt x="1345" y="143"/>
                </a:lnTo>
                <a:lnTo>
                  <a:pt x="1345" y="153"/>
                </a:lnTo>
                <a:lnTo>
                  <a:pt x="1345" y="165"/>
                </a:lnTo>
                <a:lnTo>
                  <a:pt x="1345" y="171"/>
                </a:lnTo>
                <a:lnTo>
                  <a:pt x="1346" y="155"/>
                </a:lnTo>
                <a:lnTo>
                  <a:pt x="1346" y="158"/>
                </a:lnTo>
                <a:lnTo>
                  <a:pt x="1346" y="150"/>
                </a:lnTo>
                <a:lnTo>
                  <a:pt x="1346" y="149"/>
                </a:lnTo>
                <a:lnTo>
                  <a:pt x="1347" y="145"/>
                </a:lnTo>
                <a:lnTo>
                  <a:pt x="1347" y="167"/>
                </a:lnTo>
                <a:lnTo>
                  <a:pt x="1347" y="163"/>
                </a:lnTo>
                <a:lnTo>
                  <a:pt x="1347" y="160"/>
                </a:lnTo>
                <a:lnTo>
                  <a:pt x="1347" y="153"/>
                </a:lnTo>
                <a:lnTo>
                  <a:pt x="1348" y="170"/>
                </a:lnTo>
                <a:lnTo>
                  <a:pt x="1348" y="184"/>
                </a:lnTo>
                <a:lnTo>
                  <a:pt x="1348" y="215"/>
                </a:lnTo>
                <a:lnTo>
                  <a:pt x="1349" y="214"/>
                </a:lnTo>
                <a:lnTo>
                  <a:pt x="1349" y="222"/>
                </a:lnTo>
                <a:lnTo>
                  <a:pt x="1349" y="244"/>
                </a:lnTo>
                <a:lnTo>
                  <a:pt x="1349" y="305"/>
                </a:lnTo>
                <a:lnTo>
                  <a:pt x="1350" y="312"/>
                </a:lnTo>
                <a:lnTo>
                  <a:pt x="1350" y="320"/>
                </a:lnTo>
                <a:lnTo>
                  <a:pt x="1350" y="330"/>
                </a:lnTo>
                <a:lnTo>
                  <a:pt x="1350" y="352"/>
                </a:lnTo>
                <a:lnTo>
                  <a:pt x="1351" y="352"/>
                </a:lnTo>
                <a:lnTo>
                  <a:pt x="1351" y="358"/>
                </a:lnTo>
                <a:lnTo>
                  <a:pt x="1351" y="355"/>
                </a:lnTo>
                <a:lnTo>
                  <a:pt x="1351" y="356"/>
                </a:lnTo>
                <a:lnTo>
                  <a:pt x="1351" y="351"/>
                </a:lnTo>
                <a:lnTo>
                  <a:pt x="1352" y="355"/>
                </a:lnTo>
                <a:lnTo>
                  <a:pt x="1352" y="357"/>
                </a:lnTo>
                <a:lnTo>
                  <a:pt x="1352" y="358"/>
                </a:lnTo>
                <a:lnTo>
                  <a:pt x="1352" y="353"/>
                </a:lnTo>
                <a:lnTo>
                  <a:pt x="1353" y="355"/>
                </a:lnTo>
                <a:lnTo>
                  <a:pt x="1353" y="351"/>
                </a:lnTo>
                <a:lnTo>
                  <a:pt x="1353" y="354"/>
                </a:lnTo>
                <a:lnTo>
                  <a:pt x="1353" y="352"/>
                </a:lnTo>
                <a:lnTo>
                  <a:pt x="1353" y="348"/>
                </a:lnTo>
                <a:lnTo>
                  <a:pt x="1354" y="355"/>
                </a:lnTo>
                <a:lnTo>
                  <a:pt x="1354" y="361"/>
                </a:lnTo>
                <a:lnTo>
                  <a:pt x="1354" y="353"/>
                </a:lnTo>
                <a:lnTo>
                  <a:pt x="1354" y="355"/>
                </a:lnTo>
                <a:lnTo>
                  <a:pt x="1355" y="365"/>
                </a:lnTo>
                <a:lnTo>
                  <a:pt x="1355" y="379"/>
                </a:lnTo>
                <a:lnTo>
                  <a:pt x="1355" y="372"/>
                </a:lnTo>
                <a:lnTo>
                  <a:pt x="1355" y="373"/>
                </a:lnTo>
                <a:lnTo>
                  <a:pt x="1356" y="362"/>
                </a:lnTo>
                <a:lnTo>
                  <a:pt x="1356" y="369"/>
                </a:lnTo>
                <a:lnTo>
                  <a:pt x="1356" y="379"/>
                </a:lnTo>
                <a:lnTo>
                  <a:pt x="1356" y="387"/>
                </a:lnTo>
                <a:lnTo>
                  <a:pt x="1356" y="376"/>
                </a:lnTo>
                <a:lnTo>
                  <a:pt x="1357" y="381"/>
                </a:lnTo>
                <a:lnTo>
                  <a:pt x="1357" y="383"/>
                </a:lnTo>
                <a:lnTo>
                  <a:pt x="1357" y="370"/>
                </a:lnTo>
                <a:lnTo>
                  <a:pt x="1357" y="366"/>
                </a:lnTo>
                <a:lnTo>
                  <a:pt x="1357" y="354"/>
                </a:lnTo>
                <a:lnTo>
                  <a:pt x="1358" y="370"/>
                </a:lnTo>
                <a:lnTo>
                  <a:pt x="1358" y="362"/>
                </a:lnTo>
                <a:lnTo>
                  <a:pt x="1358" y="376"/>
                </a:lnTo>
                <a:lnTo>
                  <a:pt x="1358" y="383"/>
                </a:lnTo>
                <a:lnTo>
                  <a:pt x="1358" y="384"/>
                </a:lnTo>
                <a:lnTo>
                  <a:pt x="1359" y="375"/>
                </a:lnTo>
                <a:lnTo>
                  <a:pt x="1359" y="381"/>
                </a:lnTo>
                <a:lnTo>
                  <a:pt x="1359" y="383"/>
                </a:lnTo>
                <a:lnTo>
                  <a:pt x="1359" y="385"/>
                </a:lnTo>
                <a:lnTo>
                  <a:pt x="1360" y="368"/>
                </a:lnTo>
                <a:lnTo>
                  <a:pt x="1360" y="368"/>
                </a:lnTo>
                <a:lnTo>
                  <a:pt x="1360" y="364"/>
                </a:lnTo>
                <a:lnTo>
                  <a:pt x="1361" y="360"/>
                </a:lnTo>
                <a:lnTo>
                  <a:pt x="1361" y="372"/>
                </a:lnTo>
                <a:lnTo>
                  <a:pt x="1361" y="371"/>
                </a:lnTo>
                <a:lnTo>
                  <a:pt x="1361" y="374"/>
                </a:lnTo>
                <a:lnTo>
                  <a:pt x="1361" y="365"/>
                </a:lnTo>
                <a:lnTo>
                  <a:pt x="1362" y="370"/>
                </a:lnTo>
                <a:lnTo>
                  <a:pt x="1362" y="372"/>
                </a:lnTo>
                <a:lnTo>
                  <a:pt x="1362" y="367"/>
                </a:lnTo>
                <a:lnTo>
                  <a:pt x="1362" y="370"/>
                </a:lnTo>
                <a:lnTo>
                  <a:pt x="1362" y="369"/>
                </a:lnTo>
                <a:lnTo>
                  <a:pt x="1363" y="368"/>
                </a:lnTo>
                <a:lnTo>
                  <a:pt x="1363" y="366"/>
                </a:lnTo>
                <a:lnTo>
                  <a:pt x="1363" y="365"/>
                </a:lnTo>
                <a:lnTo>
                  <a:pt x="1363" y="368"/>
                </a:lnTo>
                <a:lnTo>
                  <a:pt x="1363" y="366"/>
                </a:lnTo>
                <a:lnTo>
                  <a:pt x="1364" y="366"/>
                </a:lnTo>
                <a:lnTo>
                  <a:pt x="1364" y="371"/>
                </a:lnTo>
                <a:lnTo>
                  <a:pt x="1364" y="366"/>
                </a:lnTo>
                <a:lnTo>
                  <a:pt x="1364" y="372"/>
                </a:lnTo>
                <a:lnTo>
                  <a:pt x="1364" y="367"/>
                </a:lnTo>
                <a:lnTo>
                  <a:pt x="1365" y="370"/>
                </a:lnTo>
                <a:lnTo>
                  <a:pt x="1365" y="366"/>
                </a:lnTo>
                <a:lnTo>
                  <a:pt x="1365" y="366"/>
                </a:lnTo>
                <a:lnTo>
                  <a:pt x="1365" y="366"/>
                </a:lnTo>
                <a:lnTo>
                  <a:pt x="1366" y="369"/>
                </a:lnTo>
                <a:lnTo>
                  <a:pt x="1366" y="370"/>
                </a:lnTo>
                <a:lnTo>
                  <a:pt x="1366" y="369"/>
                </a:lnTo>
                <a:lnTo>
                  <a:pt x="1366" y="370"/>
                </a:lnTo>
                <a:lnTo>
                  <a:pt x="1367" y="371"/>
                </a:lnTo>
                <a:lnTo>
                  <a:pt x="1367" y="372"/>
                </a:lnTo>
                <a:lnTo>
                  <a:pt x="1367" y="375"/>
                </a:lnTo>
                <a:lnTo>
                  <a:pt x="1367" y="374"/>
                </a:lnTo>
                <a:lnTo>
                  <a:pt x="1367" y="378"/>
                </a:lnTo>
                <a:lnTo>
                  <a:pt x="1368" y="380"/>
                </a:lnTo>
                <a:lnTo>
                  <a:pt x="1368" y="374"/>
                </a:lnTo>
                <a:lnTo>
                  <a:pt x="1368" y="376"/>
                </a:lnTo>
                <a:lnTo>
                  <a:pt x="1368" y="376"/>
                </a:lnTo>
                <a:lnTo>
                  <a:pt x="1368" y="375"/>
                </a:lnTo>
                <a:lnTo>
                  <a:pt x="1369" y="372"/>
                </a:lnTo>
                <a:lnTo>
                  <a:pt x="1369" y="376"/>
                </a:lnTo>
                <a:lnTo>
                  <a:pt x="1369" y="371"/>
                </a:lnTo>
                <a:lnTo>
                  <a:pt x="1369" y="373"/>
                </a:lnTo>
                <a:lnTo>
                  <a:pt x="1369" y="370"/>
                </a:lnTo>
                <a:lnTo>
                  <a:pt x="1370" y="374"/>
                </a:lnTo>
                <a:lnTo>
                  <a:pt x="1370" y="371"/>
                </a:lnTo>
                <a:lnTo>
                  <a:pt x="1370" y="375"/>
                </a:lnTo>
                <a:lnTo>
                  <a:pt x="1370" y="377"/>
                </a:lnTo>
                <a:lnTo>
                  <a:pt x="1370" y="380"/>
                </a:lnTo>
                <a:lnTo>
                  <a:pt x="1371" y="376"/>
                </a:lnTo>
                <a:lnTo>
                  <a:pt x="1371" y="376"/>
                </a:lnTo>
                <a:lnTo>
                  <a:pt x="1371" y="373"/>
                </a:lnTo>
                <a:lnTo>
                  <a:pt x="1372" y="374"/>
                </a:lnTo>
                <a:lnTo>
                  <a:pt x="1372" y="382"/>
                </a:lnTo>
                <a:lnTo>
                  <a:pt x="1372" y="377"/>
                </a:lnTo>
                <a:lnTo>
                  <a:pt x="1372" y="373"/>
                </a:lnTo>
                <a:lnTo>
                  <a:pt x="1372" y="372"/>
                </a:lnTo>
                <a:lnTo>
                  <a:pt x="1373" y="371"/>
                </a:lnTo>
                <a:lnTo>
                  <a:pt x="1373" y="372"/>
                </a:lnTo>
                <a:lnTo>
                  <a:pt x="1373" y="371"/>
                </a:lnTo>
                <a:lnTo>
                  <a:pt x="1373" y="375"/>
                </a:lnTo>
                <a:lnTo>
                  <a:pt x="1373" y="379"/>
                </a:lnTo>
                <a:lnTo>
                  <a:pt x="1374" y="385"/>
                </a:lnTo>
                <a:lnTo>
                  <a:pt x="1374" y="377"/>
                </a:lnTo>
                <a:lnTo>
                  <a:pt x="1374" y="374"/>
                </a:lnTo>
                <a:lnTo>
                  <a:pt x="1374" y="372"/>
                </a:lnTo>
                <a:lnTo>
                  <a:pt x="1374" y="377"/>
                </a:lnTo>
                <a:lnTo>
                  <a:pt x="1375" y="369"/>
                </a:lnTo>
                <a:lnTo>
                  <a:pt x="1375" y="366"/>
                </a:lnTo>
                <a:lnTo>
                  <a:pt x="1375" y="368"/>
                </a:lnTo>
                <a:lnTo>
                  <a:pt x="1375" y="372"/>
                </a:lnTo>
                <a:lnTo>
                  <a:pt x="1376" y="370"/>
                </a:lnTo>
                <a:lnTo>
                  <a:pt x="1376" y="376"/>
                </a:lnTo>
                <a:lnTo>
                  <a:pt x="1376" y="374"/>
                </a:lnTo>
                <a:lnTo>
                  <a:pt x="1376" y="379"/>
                </a:lnTo>
                <a:lnTo>
                  <a:pt x="1376" y="379"/>
                </a:lnTo>
                <a:lnTo>
                  <a:pt x="1377" y="373"/>
                </a:lnTo>
                <a:lnTo>
                  <a:pt x="1377" y="375"/>
                </a:lnTo>
                <a:lnTo>
                  <a:pt x="1377" y="376"/>
                </a:lnTo>
                <a:lnTo>
                  <a:pt x="1378" y="382"/>
                </a:lnTo>
                <a:lnTo>
                  <a:pt x="1378" y="384"/>
                </a:lnTo>
                <a:lnTo>
                  <a:pt x="1378" y="381"/>
                </a:lnTo>
                <a:lnTo>
                  <a:pt x="1378" y="383"/>
                </a:lnTo>
                <a:lnTo>
                  <a:pt x="1379" y="383"/>
                </a:lnTo>
                <a:lnTo>
                  <a:pt x="1379" y="383"/>
                </a:lnTo>
                <a:lnTo>
                  <a:pt x="1379" y="389"/>
                </a:lnTo>
                <a:lnTo>
                  <a:pt x="1379" y="384"/>
                </a:lnTo>
                <a:lnTo>
                  <a:pt x="1379" y="381"/>
                </a:lnTo>
                <a:lnTo>
                  <a:pt x="1380" y="388"/>
                </a:lnTo>
                <a:lnTo>
                  <a:pt x="1380" y="383"/>
                </a:lnTo>
                <a:lnTo>
                  <a:pt x="1380" y="385"/>
                </a:lnTo>
                <a:lnTo>
                  <a:pt x="1380" y="378"/>
                </a:lnTo>
                <a:lnTo>
                  <a:pt x="1380" y="381"/>
                </a:lnTo>
                <a:lnTo>
                  <a:pt x="1381" y="381"/>
                </a:lnTo>
                <a:lnTo>
                  <a:pt x="1381" y="379"/>
                </a:lnTo>
                <a:lnTo>
                  <a:pt x="1381" y="383"/>
                </a:lnTo>
                <a:lnTo>
                  <a:pt x="1381" y="376"/>
                </a:lnTo>
                <a:lnTo>
                  <a:pt x="1382" y="380"/>
                </a:lnTo>
                <a:lnTo>
                  <a:pt x="1382" y="379"/>
                </a:lnTo>
                <a:lnTo>
                  <a:pt x="1382" y="371"/>
                </a:lnTo>
                <a:lnTo>
                  <a:pt x="1382" y="376"/>
                </a:lnTo>
                <a:lnTo>
                  <a:pt x="1382" y="368"/>
                </a:lnTo>
                <a:lnTo>
                  <a:pt x="1383" y="367"/>
                </a:lnTo>
                <a:lnTo>
                  <a:pt x="1383" y="369"/>
                </a:lnTo>
                <a:lnTo>
                  <a:pt x="1383" y="363"/>
                </a:lnTo>
                <a:lnTo>
                  <a:pt x="1384" y="366"/>
                </a:lnTo>
                <a:lnTo>
                  <a:pt x="1384" y="365"/>
                </a:lnTo>
                <a:lnTo>
                  <a:pt x="1384" y="368"/>
                </a:lnTo>
                <a:lnTo>
                  <a:pt x="1384" y="368"/>
                </a:lnTo>
                <a:lnTo>
                  <a:pt x="1384" y="367"/>
                </a:lnTo>
                <a:lnTo>
                  <a:pt x="1385" y="368"/>
                </a:lnTo>
                <a:lnTo>
                  <a:pt x="1385" y="363"/>
                </a:lnTo>
                <a:lnTo>
                  <a:pt x="1385" y="362"/>
                </a:lnTo>
                <a:lnTo>
                  <a:pt x="1385" y="361"/>
                </a:lnTo>
                <a:lnTo>
                  <a:pt x="1386" y="372"/>
                </a:lnTo>
                <a:lnTo>
                  <a:pt x="1386" y="364"/>
                </a:lnTo>
                <a:lnTo>
                  <a:pt x="1386" y="374"/>
                </a:lnTo>
                <a:lnTo>
                  <a:pt x="1386" y="381"/>
                </a:lnTo>
                <a:lnTo>
                  <a:pt x="1386" y="376"/>
                </a:lnTo>
                <a:lnTo>
                  <a:pt x="1387" y="393"/>
                </a:lnTo>
                <a:lnTo>
                  <a:pt x="1387" y="385"/>
                </a:lnTo>
                <a:lnTo>
                  <a:pt x="1387" y="383"/>
                </a:lnTo>
                <a:lnTo>
                  <a:pt x="1387" y="394"/>
                </a:lnTo>
                <a:lnTo>
                  <a:pt x="1388" y="394"/>
                </a:lnTo>
                <a:lnTo>
                  <a:pt x="1388" y="380"/>
                </a:lnTo>
                <a:lnTo>
                  <a:pt x="1388" y="381"/>
                </a:lnTo>
                <a:lnTo>
                  <a:pt x="1388" y="384"/>
                </a:lnTo>
                <a:lnTo>
                  <a:pt x="1388" y="383"/>
                </a:lnTo>
                <a:lnTo>
                  <a:pt x="1389" y="388"/>
                </a:lnTo>
                <a:lnTo>
                  <a:pt x="1389" y="383"/>
                </a:lnTo>
                <a:lnTo>
                  <a:pt x="1389" y="394"/>
                </a:lnTo>
                <a:lnTo>
                  <a:pt x="1389" y="392"/>
                </a:lnTo>
                <a:lnTo>
                  <a:pt x="1390" y="396"/>
                </a:lnTo>
                <a:lnTo>
                  <a:pt x="1390" y="402"/>
                </a:lnTo>
                <a:lnTo>
                  <a:pt x="1390" y="395"/>
                </a:lnTo>
                <a:lnTo>
                  <a:pt x="1390" y="383"/>
                </a:lnTo>
                <a:lnTo>
                  <a:pt x="1391" y="370"/>
                </a:lnTo>
                <a:lnTo>
                  <a:pt x="1391" y="382"/>
                </a:lnTo>
                <a:lnTo>
                  <a:pt x="1391" y="377"/>
                </a:lnTo>
                <a:lnTo>
                  <a:pt x="1391" y="373"/>
                </a:lnTo>
                <a:lnTo>
                  <a:pt x="1391" y="374"/>
                </a:lnTo>
                <a:lnTo>
                  <a:pt x="1392" y="371"/>
                </a:lnTo>
                <a:lnTo>
                  <a:pt x="1392" y="374"/>
                </a:lnTo>
                <a:lnTo>
                  <a:pt x="1392" y="366"/>
                </a:lnTo>
                <a:lnTo>
                  <a:pt x="1392" y="376"/>
                </a:lnTo>
                <a:lnTo>
                  <a:pt x="1393" y="372"/>
                </a:lnTo>
                <a:lnTo>
                  <a:pt x="1393" y="375"/>
                </a:lnTo>
                <a:lnTo>
                  <a:pt x="1393" y="363"/>
                </a:lnTo>
                <a:lnTo>
                  <a:pt x="1393" y="366"/>
                </a:lnTo>
                <a:lnTo>
                  <a:pt x="1393" y="371"/>
                </a:lnTo>
                <a:lnTo>
                  <a:pt x="1394" y="382"/>
                </a:lnTo>
                <a:lnTo>
                  <a:pt x="1394" y="373"/>
                </a:lnTo>
                <a:lnTo>
                  <a:pt x="1394" y="387"/>
                </a:lnTo>
                <a:lnTo>
                  <a:pt x="1394" y="378"/>
                </a:lnTo>
                <a:lnTo>
                  <a:pt x="1395" y="372"/>
                </a:lnTo>
                <a:lnTo>
                  <a:pt x="1395" y="372"/>
                </a:lnTo>
                <a:lnTo>
                  <a:pt x="1395" y="369"/>
                </a:lnTo>
                <a:lnTo>
                  <a:pt x="1395" y="370"/>
                </a:lnTo>
                <a:lnTo>
                  <a:pt x="1396" y="376"/>
                </a:lnTo>
                <a:lnTo>
                  <a:pt x="1396" y="372"/>
                </a:lnTo>
                <a:lnTo>
                  <a:pt x="1396" y="377"/>
                </a:lnTo>
                <a:lnTo>
                  <a:pt x="1396" y="366"/>
                </a:lnTo>
                <a:lnTo>
                  <a:pt x="1397" y="371"/>
                </a:lnTo>
                <a:lnTo>
                  <a:pt x="1397" y="380"/>
                </a:lnTo>
                <a:lnTo>
                  <a:pt x="1397" y="379"/>
                </a:lnTo>
                <a:lnTo>
                  <a:pt x="1397" y="374"/>
                </a:lnTo>
                <a:lnTo>
                  <a:pt x="1398" y="369"/>
                </a:lnTo>
                <a:lnTo>
                  <a:pt x="1398" y="370"/>
                </a:lnTo>
                <a:lnTo>
                  <a:pt x="1398" y="368"/>
                </a:lnTo>
                <a:lnTo>
                  <a:pt x="1398" y="370"/>
                </a:lnTo>
                <a:lnTo>
                  <a:pt x="1398" y="372"/>
                </a:lnTo>
                <a:lnTo>
                  <a:pt x="1399" y="376"/>
                </a:lnTo>
                <a:lnTo>
                  <a:pt x="1399" y="370"/>
                </a:lnTo>
                <a:lnTo>
                  <a:pt x="1399" y="373"/>
                </a:lnTo>
                <a:lnTo>
                  <a:pt x="1399" y="373"/>
                </a:lnTo>
                <a:lnTo>
                  <a:pt x="1400" y="364"/>
                </a:lnTo>
                <a:lnTo>
                  <a:pt x="1400" y="368"/>
                </a:lnTo>
                <a:lnTo>
                  <a:pt x="1400" y="367"/>
                </a:lnTo>
                <a:lnTo>
                  <a:pt x="1400" y="362"/>
                </a:lnTo>
                <a:lnTo>
                  <a:pt x="1400" y="362"/>
                </a:lnTo>
                <a:lnTo>
                  <a:pt x="1401" y="363"/>
                </a:lnTo>
                <a:lnTo>
                  <a:pt x="1401" y="360"/>
                </a:lnTo>
                <a:lnTo>
                  <a:pt x="1401" y="359"/>
                </a:lnTo>
                <a:lnTo>
                  <a:pt x="1402" y="355"/>
                </a:lnTo>
                <a:lnTo>
                  <a:pt x="1402" y="342"/>
                </a:lnTo>
                <a:lnTo>
                  <a:pt x="1402" y="335"/>
                </a:lnTo>
                <a:lnTo>
                  <a:pt x="1402" y="319"/>
                </a:lnTo>
                <a:lnTo>
                  <a:pt x="1402" y="320"/>
                </a:lnTo>
                <a:lnTo>
                  <a:pt x="1403" y="301"/>
                </a:lnTo>
                <a:lnTo>
                  <a:pt x="1403" y="290"/>
                </a:lnTo>
                <a:lnTo>
                  <a:pt x="1403" y="275"/>
                </a:lnTo>
                <a:lnTo>
                  <a:pt x="1403" y="247"/>
                </a:lnTo>
                <a:lnTo>
                  <a:pt x="1404" y="184"/>
                </a:lnTo>
                <a:lnTo>
                  <a:pt x="1404" y="180"/>
                </a:lnTo>
                <a:lnTo>
                  <a:pt x="1404" y="165"/>
                </a:lnTo>
                <a:lnTo>
                  <a:pt x="1404" y="129"/>
                </a:lnTo>
                <a:lnTo>
                  <a:pt x="1405" y="135"/>
                </a:lnTo>
                <a:lnTo>
                  <a:pt x="1405" y="142"/>
                </a:lnTo>
                <a:lnTo>
                  <a:pt x="1405" y="121"/>
                </a:lnTo>
                <a:lnTo>
                  <a:pt x="1405" y="142"/>
                </a:lnTo>
                <a:lnTo>
                  <a:pt x="1406" y="152"/>
                </a:lnTo>
                <a:lnTo>
                  <a:pt x="1406" y="153"/>
                </a:lnTo>
                <a:lnTo>
                  <a:pt x="1406" y="161"/>
                </a:lnTo>
                <a:lnTo>
                  <a:pt x="1406" y="173"/>
                </a:lnTo>
                <a:lnTo>
                  <a:pt x="1407" y="168"/>
                </a:lnTo>
                <a:lnTo>
                  <a:pt x="1407" y="166"/>
                </a:lnTo>
                <a:lnTo>
                  <a:pt x="1407" y="178"/>
                </a:lnTo>
                <a:lnTo>
                  <a:pt x="1407" y="175"/>
                </a:lnTo>
                <a:lnTo>
                  <a:pt x="1408" y="176"/>
                </a:lnTo>
                <a:lnTo>
                  <a:pt x="1408" y="177"/>
                </a:lnTo>
                <a:lnTo>
                  <a:pt x="1408" y="174"/>
                </a:lnTo>
                <a:lnTo>
                  <a:pt x="1408" y="183"/>
                </a:lnTo>
                <a:lnTo>
                  <a:pt x="1409" y="176"/>
                </a:lnTo>
                <a:lnTo>
                  <a:pt x="1409" y="178"/>
                </a:lnTo>
                <a:lnTo>
                  <a:pt x="1409" y="192"/>
                </a:lnTo>
                <a:lnTo>
                  <a:pt x="1409" y="199"/>
                </a:lnTo>
                <a:lnTo>
                  <a:pt x="1410" y="196"/>
                </a:lnTo>
                <a:lnTo>
                  <a:pt x="1410" y="207"/>
                </a:lnTo>
                <a:lnTo>
                  <a:pt x="1410" y="205"/>
                </a:lnTo>
                <a:lnTo>
                  <a:pt x="1410" y="218"/>
                </a:lnTo>
                <a:lnTo>
                  <a:pt x="1411" y="238"/>
                </a:lnTo>
                <a:lnTo>
                  <a:pt x="1411" y="281"/>
                </a:lnTo>
                <a:lnTo>
                  <a:pt x="1411" y="293"/>
                </a:lnTo>
                <a:lnTo>
                  <a:pt x="1411" y="303"/>
                </a:lnTo>
                <a:lnTo>
                  <a:pt x="1412" y="307"/>
                </a:lnTo>
                <a:lnTo>
                  <a:pt x="1412" y="335"/>
                </a:lnTo>
                <a:lnTo>
                  <a:pt x="1412" y="336"/>
                </a:lnTo>
                <a:lnTo>
                  <a:pt x="1412" y="330"/>
                </a:lnTo>
                <a:lnTo>
                  <a:pt x="1413" y="336"/>
                </a:lnTo>
                <a:lnTo>
                  <a:pt x="1413" y="344"/>
                </a:lnTo>
                <a:lnTo>
                  <a:pt x="1413" y="344"/>
                </a:lnTo>
                <a:lnTo>
                  <a:pt x="1414" y="343"/>
                </a:lnTo>
                <a:lnTo>
                  <a:pt x="1414" y="352"/>
                </a:lnTo>
                <a:lnTo>
                  <a:pt x="1414" y="341"/>
                </a:lnTo>
                <a:lnTo>
                  <a:pt x="1414" y="352"/>
                </a:lnTo>
                <a:lnTo>
                  <a:pt x="1414" y="357"/>
                </a:lnTo>
                <a:lnTo>
                  <a:pt x="1415" y="357"/>
                </a:lnTo>
                <a:lnTo>
                  <a:pt x="1415" y="359"/>
                </a:lnTo>
                <a:lnTo>
                  <a:pt x="1415" y="359"/>
                </a:lnTo>
                <a:lnTo>
                  <a:pt x="1415" y="357"/>
                </a:lnTo>
                <a:lnTo>
                  <a:pt x="1415" y="359"/>
                </a:lnTo>
                <a:lnTo>
                  <a:pt x="1416" y="358"/>
                </a:lnTo>
                <a:lnTo>
                  <a:pt x="1416" y="357"/>
                </a:lnTo>
                <a:lnTo>
                  <a:pt x="1416" y="359"/>
                </a:lnTo>
                <a:lnTo>
                  <a:pt x="1416" y="360"/>
                </a:lnTo>
                <a:lnTo>
                  <a:pt x="1417" y="358"/>
                </a:lnTo>
                <a:lnTo>
                  <a:pt x="1417" y="362"/>
                </a:lnTo>
                <a:lnTo>
                  <a:pt x="1417" y="360"/>
                </a:lnTo>
                <a:lnTo>
                  <a:pt x="1417" y="360"/>
                </a:lnTo>
                <a:lnTo>
                  <a:pt x="1417" y="360"/>
                </a:lnTo>
                <a:lnTo>
                  <a:pt x="1418" y="362"/>
                </a:lnTo>
                <a:lnTo>
                  <a:pt x="1418" y="362"/>
                </a:lnTo>
                <a:lnTo>
                  <a:pt x="1418" y="366"/>
                </a:lnTo>
                <a:lnTo>
                  <a:pt x="1418" y="359"/>
                </a:lnTo>
                <a:lnTo>
                  <a:pt x="1418" y="363"/>
                </a:lnTo>
                <a:lnTo>
                  <a:pt x="1419" y="364"/>
                </a:lnTo>
                <a:lnTo>
                  <a:pt x="1419" y="363"/>
                </a:lnTo>
                <a:lnTo>
                  <a:pt x="1419" y="361"/>
                </a:lnTo>
                <a:lnTo>
                  <a:pt x="1419" y="364"/>
                </a:lnTo>
                <a:lnTo>
                  <a:pt x="1420" y="362"/>
                </a:lnTo>
                <a:lnTo>
                  <a:pt x="1420" y="360"/>
                </a:lnTo>
                <a:lnTo>
                  <a:pt x="1420" y="363"/>
                </a:lnTo>
                <a:lnTo>
                  <a:pt x="1420" y="359"/>
                </a:lnTo>
                <a:lnTo>
                  <a:pt x="1421" y="357"/>
                </a:lnTo>
                <a:lnTo>
                  <a:pt x="1421" y="357"/>
                </a:lnTo>
                <a:lnTo>
                  <a:pt x="1421" y="353"/>
                </a:lnTo>
                <a:lnTo>
                  <a:pt x="1421" y="357"/>
                </a:lnTo>
                <a:lnTo>
                  <a:pt x="1421" y="354"/>
                </a:lnTo>
                <a:lnTo>
                  <a:pt x="1422" y="353"/>
                </a:lnTo>
                <a:lnTo>
                  <a:pt x="1422" y="348"/>
                </a:lnTo>
                <a:lnTo>
                  <a:pt x="1422" y="341"/>
                </a:lnTo>
                <a:lnTo>
                  <a:pt x="1422" y="330"/>
                </a:lnTo>
                <a:lnTo>
                  <a:pt x="1422" y="307"/>
                </a:lnTo>
                <a:lnTo>
                  <a:pt x="1423" y="297"/>
                </a:lnTo>
                <a:lnTo>
                  <a:pt x="1423" y="277"/>
                </a:lnTo>
                <a:lnTo>
                  <a:pt x="1423" y="264"/>
                </a:lnTo>
                <a:lnTo>
                  <a:pt x="1424" y="239"/>
                </a:lnTo>
                <a:lnTo>
                  <a:pt x="1424" y="186"/>
                </a:lnTo>
                <a:lnTo>
                  <a:pt x="1424" y="142"/>
                </a:lnTo>
                <a:lnTo>
                  <a:pt x="1424" y="141"/>
                </a:lnTo>
                <a:lnTo>
                  <a:pt x="1425" y="136"/>
                </a:lnTo>
                <a:lnTo>
                  <a:pt x="1425" y="99"/>
                </a:lnTo>
                <a:lnTo>
                  <a:pt x="1425" y="102"/>
                </a:lnTo>
                <a:lnTo>
                  <a:pt x="1425" y="127"/>
                </a:lnTo>
                <a:lnTo>
                  <a:pt x="1426" y="120"/>
                </a:lnTo>
                <a:lnTo>
                  <a:pt x="1426" y="110"/>
                </a:lnTo>
                <a:lnTo>
                  <a:pt x="1426" y="111"/>
                </a:lnTo>
                <a:lnTo>
                  <a:pt x="1426" y="111"/>
                </a:lnTo>
                <a:lnTo>
                  <a:pt x="1426" y="106"/>
                </a:lnTo>
                <a:lnTo>
                  <a:pt x="1427" y="100"/>
                </a:lnTo>
                <a:lnTo>
                  <a:pt x="1427" y="121"/>
                </a:lnTo>
                <a:lnTo>
                  <a:pt x="1427" y="130"/>
                </a:lnTo>
                <a:lnTo>
                  <a:pt x="1427" y="132"/>
                </a:lnTo>
                <a:lnTo>
                  <a:pt x="1427" y="137"/>
                </a:lnTo>
                <a:lnTo>
                  <a:pt x="1428" y="131"/>
                </a:lnTo>
                <a:lnTo>
                  <a:pt x="1428" y="130"/>
                </a:lnTo>
                <a:lnTo>
                  <a:pt x="1428" y="127"/>
                </a:lnTo>
                <a:lnTo>
                  <a:pt x="1428" y="139"/>
                </a:lnTo>
                <a:lnTo>
                  <a:pt x="1428" y="126"/>
                </a:lnTo>
                <a:lnTo>
                  <a:pt x="1429" y="129"/>
                </a:lnTo>
                <a:lnTo>
                  <a:pt x="1429" y="126"/>
                </a:lnTo>
                <a:lnTo>
                  <a:pt x="1429" y="145"/>
                </a:lnTo>
                <a:lnTo>
                  <a:pt x="1429" y="127"/>
                </a:lnTo>
                <a:lnTo>
                  <a:pt x="1430" y="132"/>
                </a:lnTo>
                <a:lnTo>
                  <a:pt x="1430" y="132"/>
                </a:lnTo>
                <a:lnTo>
                  <a:pt x="1430" y="152"/>
                </a:lnTo>
                <a:lnTo>
                  <a:pt x="1430" y="162"/>
                </a:lnTo>
                <a:lnTo>
                  <a:pt x="1430" y="172"/>
                </a:lnTo>
                <a:lnTo>
                  <a:pt x="1431" y="176"/>
                </a:lnTo>
                <a:lnTo>
                  <a:pt x="1431" y="203"/>
                </a:lnTo>
                <a:lnTo>
                  <a:pt x="1431" y="231"/>
                </a:lnTo>
                <a:lnTo>
                  <a:pt x="1432" y="252"/>
                </a:lnTo>
                <a:lnTo>
                  <a:pt x="1432" y="278"/>
                </a:lnTo>
                <a:lnTo>
                  <a:pt x="1432" y="290"/>
                </a:lnTo>
                <a:lnTo>
                  <a:pt x="1432" y="315"/>
                </a:lnTo>
                <a:lnTo>
                  <a:pt x="1433" y="325"/>
                </a:lnTo>
                <a:lnTo>
                  <a:pt x="1433" y="330"/>
                </a:lnTo>
                <a:lnTo>
                  <a:pt x="1433" y="330"/>
                </a:lnTo>
                <a:lnTo>
                  <a:pt x="1433" y="331"/>
                </a:lnTo>
                <a:lnTo>
                  <a:pt x="1433" y="328"/>
                </a:lnTo>
                <a:lnTo>
                  <a:pt x="1434" y="329"/>
                </a:lnTo>
                <a:lnTo>
                  <a:pt x="1434" y="337"/>
                </a:lnTo>
                <a:lnTo>
                  <a:pt x="1434" y="341"/>
                </a:lnTo>
                <a:lnTo>
                  <a:pt x="1434" y="352"/>
                </a:lnTo>
                <a:lnTo>
                  <a:pt x="1435" y="359"/>
                </a:lnTo>
                <a:lnTo>
                  <a:pt x="1435" y="362"/>
                </a:lnTo>
                <a:lnTo>
                  <a:pt x="1435" y="359"/>
                </a:lnTo>
                <a:lnTo>
                  <a:pt x="1435" y="349"/>
                </a:lnTo>
                <a:lnTo>
                  <a:pt x="1435" y="345"/>
                </a:lnTo>
                <a:lnTo>
                  <a:pt x="1436" y="345"/>
                </a:lnTo>
                <a:lnTo>
                  <a:pt x="1436" y="348"/>
                </a:lnTo>
                <a:lnTo>
                  <a:pt x="1436" y="349"/>
                </a:lnTo>
                <a:lnTo>
                  <a:pt x="1436" y="349"/>
                </a:lnTo>
                <a:lnTo>
                  <a:pt x="1437" y="348"/>
                </a:lnTo>
                <a:lnTo>
                  <a:pt x="1437" y="344"/>
                </a:lnTo>
                <a:lnTo>
                  <a:pt x="1437" y="344"/>
                </a:lnTo>
                <a:lnTo>
                  <a:pt x="1437" y="346"/>
                </a:lnTo>
                <a:lnTo>
                  <a:pt x="1438" y="355"/>
                </a:lnTo>
                <a:lnTo>
                  <a:pt x="1438" y="352"/>
                </a:lnTo>
                <a:lnTo>
                  <a:pt x="1438" y="347"/>
                </a:lnTo>
                <a:lnTo>
                  <a:pt x="1438" y="349"/>
                </a:lnTo>
                <a:lnTo>
                  <a:pt x="1438" y="358"/>
                </a:lnTo>
                <a:lnTo>
                  <a:pt x="1439" y="359"/>
                </a:lnTo>
                <a:lnTo>
                  <a:pt x="1439" y="362"/>
                </a:lnTo>
                <a:lnTo>
                  <a:pt x="1439" y="369"/>
                </a:lnTo>
                <a:lnTo>
                  <a:pt x="1439" y="359"/>
                </a:lnTo>
                <a:lnTo>
                  <a:pt x="1439" y="370"/>
                </a:lnTo>
                <a:lnTo>
                  <a:pt x="1440" y="362"/>
                </a:lnTo>
                <a:lnTo>
                  <a:pt x="1440" y="362"/>
                </a:lnTo>
                <a:lnTo>
                  <a:pt x="1440" y="363"/>
                </a:lnTo>
                <a:lnTo>
                  <a:pt x="1440" y="370"/>
                </a:lnTo>
                <a:lnTo>
                  <a:pt x="1440" y="356"/>
                </a:lnTo>
                <a:lnTo>
                  <a:pt x="1441" y="376"/>
                </a:lnTo>
                <a:lnTo>
                  <a:pt x="1441" y="370"/>
                </a:lnTo>
                <a:lnTo>
                  <a:pt x="1441" y="375"/>
                </a:lnTo>
                <a:lnTo>
                  <a:pt x="1441" y="368"/>
                </a:lnTo>
                <a:lnTo>
                  <a:pt x="1441" y="377"/>
                </a:lnTo>
                <a:lnTo>
                  <a:pt x="1442" y="367"/>
                </a:lnTo>
                <a:lnTo>
                  <a:pt x="1442" y="363"/>
                </a:lnTo>
                <a:lnTo>
                  <a:pt x="1442" y="380"/>
                </a:lnTo>
                <a:lnTo>
                  <a:pt x="1442" y="355"/>
                </a:lnTo>
                <a:lnTo>
                  <a:pt x="1443" y="365"/>
                </a:lnTo>
                <a:lnTo>
                  <a:pt x="1443" y="350"/>
                </a:lnTo>
                <a:lnTo>
                  <a:pt x="1443" y="344"/>
                </a:lnTo>
                <a:lnTo>
                  <a:pt x="1443" y="342"/>
                </a:lnTo>
                <a:lnTo>
                  <a:pt x="1444" y="305"/>
                </a:lnTo>
                <a:lnTo>
                  <a:pt x="1444" y="274"/>
                </a:lnTo>
                <a:lnTo>
                  <a:pt x="1444" y="235"/>
                </a:lnTo>
                <a:lnTo>
                  <a:pt x="1444" y="207"/>
                </a:lnTo>
                <a:lnTo>
                  <a:pt x="1445" y="173"/>
                </a:lnTo>
                <a:lnTo>
                  <a:pt x="1445" y="167"/>
                </a:lnTo>
                <a:lnTo>
                  <a:pt x="1445" y="153"/>
                </a:lnTo>
                <a:lnTo>
                  <a:pt x="1445" y="141"/>
                </a:lnTo>
                <a:lnTo>
                  <a:pt x="1446" y="134"/>
                </a:lnTo>
                <a:lnTo>
                  <a:pt x="1446" y="154"/>
                </a:lnTo>
                <a:lnTo>
                  <a:pt x="1446" y="149"/>
                </a:lnTo>
                <a:lnTo>
                  <a:pt x="1446" y="135"/>
                </a:lnTo>
                <a:lnTo>
                  <a:pt x="1447" y="122"/>
                </a:lnTo>
                <a:lnTo>
                  <a:pt x="1447" y="126"/>
                </a:lnTo>
                <a:lnTo>
                  <a:pt x="1447" y="128"/>
                </a:lnTo>
                <a:lnTo>
                  <a:pt x="1447" y="138"/>
                </a:lnTo>
                <a:lnTo>
                  <a:pt x="1448" y="135"/>
                </a:lnTo>
                <a:lnTo>
                  <a:pt x="1448" y="136"/>
                </a:lnTo>
                <a:lnTo>
                  <a:pt x="1448" y="136"/>
                </a:lnTo>
                <a:lnTo>
                  <a:pt x="1449" y="139"/>
                </a:lnTo>
                <a:lnTo>
                  <a:pt x="1449" y="139"/>
                </a:lnTo>
                <a:lnTo>
                  <a:pt x="1449" y="134"/>
                </a:lnTo>
                <a:lnTo>
                  <a:pt x="1449" y="123"/>
                </a:lnTo>
                <a:lnTo>
                  <a:pt x="1449" y="126"/>
                </a:lnTo>
                <a:lnTo>
                  <a:pt x="1450" y="142"/>
                </a:lnTo>
                <a:lnTo>
                  <a:pt x="1450" y="149"/>
                </a:lnTo>
                <a:lnTo>
                  <a:pt x="1450" y="139"/>
                </a:lnTo>
                <a:lnTo>
                  <a:pt x="1450" y="148"/>
                </a:lnTo>
                <a:lnTo>
                  <a:pt x="1450" y="157"/>
                </a:lnTo>
                <a:lnTo>
                  <a:pt x="1451" y="165"/>
                </a:lnTo>
                <a:lnTo>
                  <a:pt x="1451" y="184"/>
                </a:lnTo>
                <a:lnTo>
                  <a:pt x="1451" y="242"/>
                </a:lnTo>
                <a:lnTo>
                  <a:pt x="1451" y="250"/>
                </a:lnTo>
                <a:lnTo>
                  <a:pt x="1452" y="224"/>
                </a:lnTo>
                <a:lnTo>
                  <a:pt x="1452" y="240"/>
                </a:lnTo>
                <a:lnTo>
                  <a:pt x="1452" y="288"/>
                </a:lnTo>
                <a:lnTo>
                  <a:pt x="1452" y="291"/>
                </a:lnTo>
                <a:lnTo>
                  <a:pt x="1453" y="299"/>
                </a:lnTo>
                <a:lnTo>
                  <a:pt x="1453" y="310"/>
                </a:lnTo>
                <a:lnTo>
                  <a:pt x="1453" y="329"/>
                </a:lnTo>
                <a:lnTo>
                  <a:pt x="1453" y="336"/>
                </a:lnTo>
                <a:lnTo>
                  <a:pt x="1453" y="348"/>
                </a:lnTo>
                <a:lnTo>
                  <a:pt x="1454" y="342"/>
                </a:lnTo>
                <a:lnTo>
                  <a:pt x="1454" y="350"/>
                </a:lnTo>
                <a:lnTo>
                  <a:pt x="1454" y="348"/>
                </a:lnTo>
                <a:lnTo>
                  <a:pt x="1455" y="340"/>
                </a:lnTo>
                <a:lnTo>
                  <a:pt x="1455" y="342"/>
                </a:lnTo>
                <a:lnTo>
                  <a:pt x="1455" y="338"/>
                </a:lnTo>
                <a:lnTo>
                  <a:pt x="1455" y="333"/>
                </a:lnTo>
                <a:lnTo>
                  <a:pt x="1455" y="336"/>
                </a:lnTo>
                <a:lnTo>
                  <a:pt x="1456" y="338"/>
                </a:lnTo>
                <a:lnTo>
                  <a:pt x="1456" y="334"/>
                </a:lnTo>
                <a:lnTo>
                  <a:pt x="1456" y="342"/>
                </a:lnTo>
                <a:lnTo>
                  <a:pt x="1456" y="357"/>
                </a:lnTo>
                <a:lnTo>
                  <a:pt x="1456" y="366"/>
                </a:lnTo>
                <a:lnTo>
                  <a:pt x="1457" y="363"/>
                </a:lnTo>
                <a:lnTo>
                  <a:pt x="1457" y="366"/>
                </a:lnTo>
                <a:lnTo>
                  <a:pt x="1457" y="364"/>
                </a:lnTo>
                <a:lnTo>
                  <a:pt x="1457" y="365"/>
                </a:lnTo>
                <a:lnTo>
                  <a:pt x="1457" y="360"/>
                </a:lnTo>
                <a:lnTo>
                  <a:pt x="1458" y="360"/>
                </a:lnTo>
                <a:lnTo>
                  <a:pt x="1458" y="362"/>
                </a:lnTo>
                <a:lnTo>
                  <a:pt x="1458" y="368"/>
                </a:lnTo>
                <a:lnTo>
                  <a:pt x="1458" y="365"/>
                </a:lnTo>
                <a:lnTo>
                  <a:pt x="1458" y="366"/>
                </a:lnTo>
                <a:lnTo>
                  <a:pt x="1459" y="353"/>
                </a:lnTo>
                <a:lnTo>
                  <a:pt x="1459" y="355"/>
                </a:lnTo>
                <a:lnTo>
                  <a:pt x="1459" y="355"/>
                </a:lnTo>
                <a:lnTo>
                  <a:pt x="1459" y="359"/>
                </a:lnTo>
                <a:lnTo>
                  <a:pt x="1459" y="350"/>
                </a:lnTo>
                <a:lnTo>
                  <a:pt x="1460" y="350"/>
                </a:lnTo>
                <a:lnTo>
                  <a:pt x="1460" y="366"/>
                </a:lnTo>
                <a:lnTo>
                  <a:pt x="1460" y="362"/>
                </a:lnTo>
                <a:lnTo>
                  <a:pt x="1461" y="364"/>
                </a:lnTo>
                <a:lnTo>
                  <a:pt x="1461" y="362"/>
                </a:lnTo>
                <a:lnTo>
                  <a:pt x="1461" y="354"/>
                </a:lnTo>
                <a:lnTo>
                  <a:pt x="1461" y="360"/>
                </a:lnTo>
                <a:lnTo>
                  <a:pt x="1461" y="363"/>
                </a:lnTo>
                <a:lnTo>
                  <a:pt x="1462" y="333"/>
                </a:lnTo>
                <a:lnTo>
                  <a:pt x="1462" y="341"/>
                </a:lnTo>
                <a:lnTo>
                  <a:pt x="1462" y="350"/>
                </a:lnTo>
                <a:lnTo>
                  <a:pt x="1462" y="345"/>
                </a:lnTo>
                <a:lnTo>
                  <a:pt x="1463" y="333"/>
                </a:lnTo>
                <a:lnTo>
                  <a:pt x="1463" y="360"/>
                </a:lnTo>
                <a:lnTo>
                  <a:pt x="1463" y="366"/>
                </a:lnTo>
                <a:lnTo>
                  <a:pt x="1463" y="356"/>
                </a:lnTo>
                <a:lnTo>
                  <a:pt x="1463" y="349"/>
                </a:lnTo>
                <a:lnTo>
                  <a:pt x="1464" y="338"/>
                </a:lnTo>
                <a:lnTo>
                  <a:pt x="1464" y="329"/>
                </a:lnTo>
                <a:lnTo>
                  <a:pt x="1464" y="304"/>
                </a:lnTo>
                <a:lnTo>
                  <a:pt x="1464" y="289"/>
                </a:lnTo>
                <a:lnTo>
                  <a:pt x="1465" y="252"/>
                </a:lnTo>
                <a:lnTo>
                  <a:pt x="1465" y="247"/>
                </a:lnTo>
                <a:lnTo>
                  <a:pt x="1465" y="179"/>
                </a:lnTo>
                <a:lnTo>
                  <a:pt x="1465" y="181"/>
                </a:lnTo>
                <a:lnTo>
                  <a:pt x="1465" y="160"/>
                </a:lnTo>
                <a:lnTo>
                  <a:pt x="1466" y="133"/>
                </a:lnTo>
                <a:lnTo>
                  <a:pt x="1466" y="123"/>
                </a:lnTo>
                <a:lnTo>
                  <a:pt x="1466" y="136"/>
                </a:lnTo>
                <a:lnTo>
                  <a:pt x="1466" y="134"/>
                </a:lnTo>
                <a:lnTo>
                  <a:pt x="1467" y="115"/>
                </a:lnTo>
                <a:lnTo>
                  <a:pt x="1467" y="119"/>
                </a:lnTo>
                <a:lnTo>
                  <a:pt x="1467" y="140"/>
                </a:lnTo>
                <a:lnTo>
                  <a:pt x="1467" y="140"/>
                </a:lnTo>
                <a:lnTo>
                  <a:pt x="1468" y="128"/>
                </a:lnTo>
                <a:lnTo>
                  <a:pt x="1468" y="147"/>
                </a:lnTo>
                <a:lnTo>
                  <a:pt x="1468" y="142"/>
                </a:lnTo>
                <a:lnTo>
                  <a:pt x="1468" y="140"/>
                </a:lnTo>
                <a:lnTo>
                  <a:pt x="1468" y="151"/>
                </a:lnTo>
                <a:lnTo>
                  <a:pt x="1469" y="148"/>
                </a:lnTo>
                <a:lnTo>
                  <a:pt x="1469" y="118"/>
                </a:lnTo>
                <a:lnTo>
                  <a:pt x="1469" y="126"/>
                </a:lnTo>
                <a:lnTo>
                  <a:pt x="1469" y="135"/>
                </a:lnTo>
                <a:lnTo>
                  <a:pt x="1469" y="150"/>
                </a:lnTo>
                <a:lnTo>
                  <a:pt x="1470" y="149"/>
                </a:lnTo>
                <a:lnTo>
                  <a:pt x="1470" y="142"/>
                </a:lnTo>
                <a:lnTo>
                  <a:pt x="1470" y="151"/>
                </a:lnTo>
                <a:lnTo>
                  <a:pt x="1470" y="156"/>
                </a:lnTo>
                <a:lnTo>
                  <a:pt x="1470" y="148"/>
                </a:lnTo>
                <a:lnTo>
                  <a:pt x="1471" y="142"/>
                </a:lnTo>
                <a:lnTo>
                  <a:pt x="1471" y="169"/>
                </a:lnTo>
                <a:lnTo>
                  <a:pt x="1471" y="172"/>
                </a:lnTo>
                <a:lnTo>
                  <a:pt x="1471" y="191"/>
                </a:lnTo>
                <a:lnTo>
                  <a:pt x="1471" y="190"/>
                </a:lnTo>
                <a:lnTo>
                  <a:pt x="1472" y="203"/>
                </a:lnTo>
                <a:lnTo>
                  <a:pt x="1472" y="210"/>
                </a:lnTo>
                <a:lnTo>
                  <a:pt x="1472" y="251"/>
                </a:lnTo>
                <a:lnTo>
                  <a:pt x="1473" y="318"/>
                </a:lnTo>
                <a:lnTo>
                  <a:pt x="1473" y="333"/>
                </a:lnTo>
                <a:lnTo>
                  <a:pt x="1473" y="343"/>
                </a:lnTo>
                <a:lnTo>
                  <a:pt x="1473" y="349"/>
                </a:lnTo>
                <a:lnTo>
                  <a:pt x="1474" y="319"/>
                </a:lnTo>
                <a:lnTo>
                  <a:pt x="1474" y="325"/>
                </a:lnTo>
                <a:lnTo>
                  <a:pt x="1474" y="328"/>
                </a:lnTo>
                <a:lnTo>
                  <a:pt x="1474" y="320"/>
                </a:lnTo>
                <a:lnTo>
                  <a:pt x="1474" y="354"/>
                </a:lnTo>
                <a:lnTo>
                  <a:pt x="1475" y="374"/>
                </a:lnTo>
                <a:lnTo>
                  <a:pt x="1475" y="365"/>
                </a:lnTo>
                <a:lnTo>
                  <a:pt x="1475" y="365"/>
                </a:lnTo>
                <a:lnTo>
                  <a:pt x="1475" y="330"/>
                </a:lnTo>
                <a:lnTo>
                  <a:pt x="1476" y="337"/>
                </a:lnTo>
                <a:lnTo>
                  <a:pt x="1476" y="352"/>
                </a:lnTo>
                <a:lnTo>
                  <a:pt x="1476" y="349"/>
                </a:lnTo>
                <a:lnTo>
                  <a:pt x="1476" y="363"/>
                </a:lnTo>
                <a:lnTo>
                  <a:pt x="1476" y="381"/>
                </a:lnTo>
                <a:lnTo>
                  <a:pt x="1477" y="375"/>
                </a:lnTo>
                <a:lnTo>
                  <a:pt x="1477" y="377"/>
                </a:lnTo>
                <a:lnTo>
                  <a:pt x="1477" y="364"/>
                </a:lnTo>
                <a:lnTo>
                  <a:pt x="1477" y="377"/>
                </a:lnTo>
                <a:lnTo>
                  <a:pt x="1477" y="370"/>
                </a:lnTo>
                <a:lnTo>
                  <a:pt x="1478" y="376"/>
                </a:lnTo>
                <a:lnTo>
                  <a:pt x="1478" y="355"/>
                </a:lnTo>
                <a:lnTo>
                  <a:pt x="1478" y="349"/>
                </a:lnTo>
                <a:lnTo>
                  <a:pt x="1478" y="352"/>
                </a:lnTo>
                <a:lnTo>
                  <a:pt x="1479" y="339"/>
                </a:lnTo>
                <a:lnTo>
                  <a:pt x="1479" y="341"/>
                </a:lnTo>
                <a:lnTo>
                  <a:pt x="1479" y="346"/>
                </a:lnTo>
                <a:lnTo>
                  <a:pt x="1479" y="367"/>
                </a:lnTo>
                <a:lnTo>
                  <a:pt x="1479" y="366"/>
                </a:lnTo>
                <a:lnTo>
                  <a:pt x="1480" y="377"/>
                </a:lnTo>
                <a:lnTo>
                  <a:pt x="1480" y="385"/>
                </a:lnTo>
                <a:lnTo>
                  <a:pt x="1480" y="380"/>
                </a:lnTo>
                <a:lnTo>
                  <a:pt x="1480" y="383"/>
                </a:lnTo>
                <a:lnTo>
                  <a:pt x="1481" y="372"/>
                </a:lnTo>
                <a:lnTo>
                  <a:pt x="1481" y="355"/>
                </a:lnTo>
                <a:lnTo>
                  <a:pt x="1481" y="356"/>
                </a:lnTo>
                <a:lnTo>
                  <a:pt x="1481" y="360"/>
                </a:lnTo>
                <a:lnTo>
                  <a:pt x="1482" y="377"/>
                </a:lnTo>
                <a:lnTo>
                  <a:pt x="1482" y="368"/>
                </a:lnTo>
                <a:lnTo>
                  <a:pt x="1482" y="370"/>
                </a:lnTo>
                <a:lnTo>
                  <a:pt x="1482" y="370"/>
                </a:lnTo>
                <a:lnTo>
                  <a:pt x="1483" y="365"/>
                </a:lnTo>
                <a:lnTo>
                  <a:pt x="1483" y="358"/>
                </a:lnTo>
                <a:lnTo>
                  <a:pt x="1483" y="345"/>
                </a:lnTo>
                <a:lnTo>
                  <a:pt x="1483" y="340"/>
                </a:lnTo>
                <a:lnTo>
                  <a:pt x="1484" y="330"/>
                </a:lnTo>
                <a:lnTo>
                  <a:pt x="1484" y="321"/>
                </a:lnTo>
                <a:lnTo>
                  <a:pt x="1484" y="330"/>
                </a:lnTo>
                <a:lnTo>
                  <a:pt x="1484" y="328"/>
                </a:lnTo>
                <a:lnTo>
                  <a:pt x="1485" y="331"/>
                </a:lnTo>
                <a:lnTo>
                  <a:pt x="1485" y="312"/>
                </a:lnTo>
                <a:lnTo>
                  <a:pt x="1485" y="288"/>
                </a:lnTo>
                <a:lnTo>
                  <a:pt x="1485" y="256"/>
                </a:lnTo>
                <a:lnTo>
                  <a:pt x="1486" y="186"/>
                </a:lnTo>
                <a:lnTo>
                  <a:pt x="1486" y="153"/>
                </a:lnTo>
                <a:lnTo>
                  <a:pt x="1486" y="136"/>
                </a:lnTo>
                <a:lnTo>
                  <a:pt x="1486" y="124"/>
                </a:lnTo>
                <a:lnTo>
                  <a:pt x="1487" y="93"/>
                </a:lnTo>
                <a:lnTo>
                  <a:pt x="1487" y="134"/>
                </a:lnTo>
                <a:lnTo>
                  <a:pt x="1487" y="136"/>
                </a:lnTo>
                <a:lnTo>
                  <a:pt x="1487" y="119"/>
                </a:lnTo>
                <a:lnTo>
                  <a:pt x="1488" y="138"/>
                </a:lnTo>
                <a:lnTo>
                  <a:pt x="1488" y="134"/>
                </a:lnTo>
                <a:lnTo>
                  <a:pt x="1488" y="155"/>
                </a:lnTo>
                <a:lnTo>
                  <a:pt x="1488" y="152"/>
                </a:lnTo>
                <a:lnTo>
                  <a:pt x="1489" y="160"/>
                </a:lnTo>
                <a:lnTo>
                  <a:pt x="1489" y="144"/>
                </a:lnTo>
                <a:lnTo>
                  <a:pt x="1489" y="112"/>
                </a:lnTo>
                <a:lnTo>
                  <a:pt x="1489" y="112"/>
                </a:lnTo>
                <a:lnTo>
                  <a:pt x="1490" y="111"/>
                </a:lnTo>
                <a:lnTo>
                  <a:pt x="1490" y="125"/>
                </a:lnTo>
                <a:lnTo>
                  <a:pt x="1490" y="116"/>
                </a:lnTo>
                <a:lnTo>
                  <a:pt x="1491" y="138"/>
                </a:lnTo>
                <a:lnTo>
                  <a:pt x="1491" y="142"/>
                </a:lnTo>
                <a:lnTo>
                  <a:pt x="1491" y="134"/>
                </a:lnTo>
                <a:lnTo>
                  <a:pt x="1491" y="156"/>
                </a:lnTo>
                <a:lnTo>
                  <a:pt x="1492" y="171"/>
                </a:lnTo>
                <a:lnTo>
                  <a:pt x="1492" y="180"/>
                </a:lnTo>
                <a:lnTo>
                  <a:pt x="1492" y="197"/>
                </a:lnTo>
                <a:lnTo>
                  <a:pt x="1492" y="219"/>
                </a:lnTo>
                <a:lnTo>
                  <a:pt x="1493" y="245"/>
                </a:lnTo>
                <a:lnTo>
                  <a:pt x="1493" y="276"/>
                </a:lnTo>
                <a:lnTo>
                  <a:pt x="1493" y="288"/>
                </a:lnTo>
                <a:lnTo>
                  <a:pt x="1493" y="310"/>
                </a:lnTo>
                <a:lnTo>
                  <a:pt x="1494" y="325"/>
                </a:lnTo>
                <a:lnTo>
                  <a:pt x="1494" y="340"/>
                </a:lnTo>
                <a:lnTo>
                  <a:pt x="1494" y="352"/>
                </a:lnTo>
                <a:lnTo>
                  <a:pt x="1494" y="354"/>
                </a:lnTo>
                <a:lnTo>
                  <a:pt x="1495" y="340"/>
                </a:lnTo>
                <a:lnTo>
                  <a:pt x="1495" y="352"/>
                </a:lnTo>
                <a:lnTo>
                  <a:pt x="1495" y="342"/>
                </a:lnTo>
                <a:lnTo>
                  <a:pt x="1495" y="336"/>
                </a:lnTo>
                <a:lnTo>
                  <a:pt x="1496" y="328"/>
                </a:lnTo>
                <a:lnTo>
                  <a:pt x="1496" y="333"/>
                </a:lnTo>
                <a:lnTo>
                  <a:pt x="1496" y="316"/>
                </a:lnTo>
                <a:lnTo>
                  <a:pt x="1497" y="312"/>
                </a:lnTo>
                <a:lnTo>
                  <a:pt x="1497" y="334"/>
                </a:lnTo>
                <a:lnTo>
                  <a:pt x="1497" y="341"/>
                </a:lnTo>
                <a:lnTo>
                  <a:pt x="1497" y="348"/>
                </a:lnTo>
                <a:lnTo>
                  <a:pt x="1497" y="373"/>
                </a:lnTo>
                <a:lnTo>
                  <a:pt x="1498" y="357"/>
                </a:lnTo>
                <a:lnTo>
                  <a:pt x="1498" y="392"/>
                </a:lnTo>
                <a:lnTo>
                  <a:pt x="1498" y="386"/>
                </a:lnTo>
                <a:lnTo>
                  <a:pt x="1498" y="375"/>
                </a:lnTo>
                <a:lnTo>
                  <a:pt x="1499" y="361"/>
                </a:lnTo>
                <a:lnTo>
                  <a:pt x="1499" y="359"/>
                </a:lnTo>
                <a:lnTo>
                  <a:pt x="1499" y="353"/>
                </a:lnTo>
                <a:lnTo>
                  <a:pt x="1499" y="358"/>
                </a:lnTo>
                <a:lnTo>
                  <a:pt x="1500" y="345"/>
                </a:lnTo>
                <a:lnTo>
                  <a:pt x="1500" y="340"/>
                </a:lnTo>
                <a:lnTo>
                  <a:pt x="1500" y="332"/>
                </a:lnTo>
                <a:lnTo>
                  <a:pt x="1500" y="341"/>
                </a:lnTo>
                <a:lnTo>
                  <a:pt x="1501" y="344"/>
                </a:lnTo>
                <a:lnTo>
                  <a:pt x="1501" y="336"/>
                </a:lnTo>
                <a:lnTo>
                  <a:pt x="1501" y="339"/>
                </a:lnTo>
                <a:lnTo>
                  <a:pt x="1501" y="340"/>
                </a:lnTo>
                <a:lnTo>
                  <a:pt x="1501" y="342"/>
                </a:lnTo>
                <a:lnTo>
                  <a:pt x="1502" y="365"/>
                </a:lnTo>
                <a:lnTo>
                  <a:pt x="1502" y="374"/>
                </a:lnTo>
                <a:lnTo>
                  <a:pt x="1502" y="375"/>
                </a:lnTo>
                <a:lnTo>
                  <a:pt x="1502" y="366"/>
                </a:lnTo>
                <a:lnTo>
                  <a:pt x="1503" y="367"/>
                </a:lnTo>
                <a:lnTo>
                  <a:pt x="1503" y="362"/>
                </a:lnTo>
                <a:lnTo>
                  <a:pt x="1503" y="358"/>
                </a:lnTo>
                <a:lnTo>
                  <a:pt x="1503" y="350"/>
                </a:lnTo>
                <a:lnTo>
                  <a:pt x="1503" y="359"/>
                </a:lnTo>
                <a:lnTo>
                  <a:pt x="1504" y="359"/>
                </a:lnTo>
                <a:lnTo>
                  <a:pt x="1504" y="366"/>
                </a:lnTo>
                <a:lnTo>
                  <a:pt x="1504" y="343"/>
                </a:lnTo>
                <a:lnTo>
                  <a:pt x="1504" y="353"/>
                </a:lnTo>
                <a:lnTo>
                  <a:pt x="1504" y="350"/>
                </a:lnTo>
                <a:lnTo>
                  <a:pt x="1505" y="351"/>
                </a:lnTo>
                <a:lnTo>
                  <a:pt x="1505" y="358"/>
                </a:lnTo>
                <a:lnTo>
                  <a:pt x="1505" y="355"/>
                </a:lnTo>
                <a:lnTo>
                  <a:pt x="1505" y="368"/>
                </a:lnTo>
                <a:lnTo>
                  <a:pt x="1506" y="374"/>
                </a:lnTo>
                <a:lnTo>
                  <a:pt x="1506" y="375"/>
                </a:lnTo>
                <a:lnTo>
                  <a:pt x="1506" y="376"/>
                </a:lnTo>
                <a:lnTo>
                  <a:pt x="1506" y="371"/>
                </a:lnTo>
                <a:lnTo>
                  <a:pt x="1507" y="372"/>
                </a:lnTo>
                <a:lnTo>
                  <a:pt x="1507" y="359"/>
                </a:lnTo>
                <a:lnTo>
                  <a:pt x="1507" y="371"/>
                </a:lnTo>
                <a:lnTo>
                  <a:pt x="1507" y="368"/>
                </a:lnTo>
                <a:lnTo>
                  <a:pt x="1508" y="357"/>
                </a:lnTo>
                <a:lnTo>
                  <a:pt x="1508" y="355"/>
                </a:lnTo>
                <a:lnTo>
                  <a:pt x="1508" y="369"/>
                </a:lnTo>
                <a:lnTo>
                  <a:pt x="1508" y="369"/>
                </a:lnTo>
                <a:lnTo>
                  <a:pt x="1509" y="369"/>
                </a:lnTo>
                <a:lnTo>
                  <a:pt x="1509" y="378"/>
                </a:lnTo>
                <a:lnTo>
                  <a:pt x="1509" y="364"/>
                </a:lnTo>
                <a:lnTo>
                  <a:pt x="1509" y="373"/>
                </a:lnTo>
                <a:lnTo>
                  <a:pt x="1510" y="366"/>
                </a:lnTo>
                <a:lnTo>
                  <a:pt x="1510" y="376"/>
                </a:lnTo>
                <a:lnTo>
                  <a:pt x="1510" y="361"/>
                </a:lnTo>
                <a:lnTo>
                  <a:pt x="1510" y="377"/>
                </a:lnTo>
                <a:lnTo>
                  <a:pt x="1511" y="373"/>
                </a:lnTo>
                <a:lnTo>
                  <a:pt x="1511" y="369"/>
                </a:lnTo>
                <a:lnTo>
                  <a:pt x="1511" y="373"/>
                </a:lnTo>
                <a:lnTo>
                  <a:pt x="1511" y="374"/>
                </a:lnTo>
                <a:lnTo>
                  <a:pt x="1511" y="380"/>
                </a:lnTo>
                <a:lnTo>
                  <a:pt x="1512" y="375"/>
                </a:lnTo>
                <a:lnTo>
                  <a:pt x="1512" y="372"/>
                </a:lnTo>
                <a:lnTo>
                  <a:pt x="1512" y="376"/>
                </a:lnTo>
                <a:lnTo>
                  <a:pt x="1512" y="371"/>
                </a:lnTo>
                <a:lnTo>
                  <a:pt x="1513" y="352"/>
                </a:lnTo>
                <a:lnTo>
                  <a:pt x="1513" y="344"/>
                </a:lnTo>
                <a:lnTo>
                  <a:pt x="1513" y="348"/>
                </a:lnTo>
                <a:lnTo>
                  <a:pt x="1513" y="342"/>
                </a:lnTo>
                <a:lnTo>
                  <a:pt x="1514" y="372"/>
                </a:lnTo>
                <a:lnTo>
                  <a:pt x="1514" y="372"/>
                </a:lnTo>
                <a:lnTo>
                  <a:pt x="1514" y="381"/>
                </a:lnTo>
                <a:lnTo>
                  <a:pt x="1515" y="377"/>
                </a:lnTo>
                <a:lnTo>
                  <a:pt x="1515" y="372"/>
                </a:lnTo>
                <a:lnTo>
                  <a:pt x="1515" y="392"/>
                </a:lnTo>
                <a:lnTo>
                  <a:pt x="1515" y="398"/>
                </a:lnTo>
                <a:lnTo>
                  <a:pt x="1516" y="396"/>
                </a:lnTo>
                <a:lnTo>
                  <a:pt x="1516" y="384"/>
                </a:lnTo>
                <a:lnTo>
                  <a:pt x="1516" y="376"/>
                </a:lnTo>
                <a:lnTo>
                  <a:pt x="1516" y="364"/>
                </a:lnTo>
                <a:lnTo>
                  <a:pt x="1517" y="359"/>
                </a:lnTo>
                <a:lnTo>
                  <a:pt x="1517" y="366"/>
                </a:lnTo>
                <a:lnTo>
                  <a:pt x="1517" y="360"/>
                </a:lnTo>
                <a:lnTo>
                  <a:pt x="1517" y="378"/>
                </a:lnTo>
                <a:lnTo>
                  <a:pt x="1518" y="376"/>
                </a:lnTo>
                <a:lnTo>
                  <a:pt x="1518" y="372"/>
                </a:lnTo>
                <a:lnTo>
                  <a:pt x="1518" y="355"/>
                </a:lnTo>
                <a:lnTo>
                  <a:pt x="1518" y="362"/>
                </a:lnTo>
                <a:lnTo>
                  <a:pt x="1519" y="374"/>
                </a:lnTo>
                <a:lnTo>
                  <a:pt x="1519" y="369"/>
                </a:lnTo>
                <a:lnTo>
                  <a:pt x="1519" y="370"/>
                </a:lnTo>
                <a:lnTo>
                  <a:pt x="1519" y="366"/>
                </a:lnTo>
                <a:lnTo>
                  <a:pt x="1520" y="368"/>
                </a:lnTo>
                <a:lnTo>
                  <a:pt x="1520" y="371"/>
                </a:lnTo>
                <a:lnTo>
                  <a:pt x="1520" y="381"/>
                </a:lnTo>
                <a:lnTo>
                  <a:pt x="1521" y="367"/>
                </a:lnTo>
                <a:lnTo>
                  <a:pt x="1521" y="369"/>
                </a:lnTo>
                <a:lnTo>
                  <a:pt x="1521" y="370"/>
                </a:lnTo>
                <a:lnTo>
                  <a:pt x="1521" y="369"/>
                </a:lnTo>
                <a:lnTo>
                  <a:pt x="1521" y="376"/>
                </a:lnTo>
                <a:lnTo>
                  <a:pt x="1522" y="372"/>
                </a:lnTo>
                <a:lnTo>
                  <a:pt x="1522" y="373"/>
                </a:lnTo>
                <a:lnTo>
                  <a:pt x="1522" y="377"/>
                </a:lnTo>
                <a:lnTo>
                  <a:pt x="1522" y="377"/>
                </a:lnTo>
                <a:lnTo>
                  <a:pt x="1522" y="375"/>
                </a:lnTo>
                <a:lnTo>
                  <a:pt x="1523" y="378"/>
                </a:lnTo>
                <a:lnTo>
                  <a:pt x="1523" y="378"/>
                </a:lnTo>
                <a:lnTo>
                  <a:pt x="1523" y="375"/>
                </a:lnTo>
                <a:lnTo>
                  <a:pt x="1523" y="378"/>
                </a:lnTo>
                <a:lnTo>
                  <a:pt x="1523" y="376"/>
                </a:lnTo>
                <a:lnTo>
                  <a:pt x="1524" y="378"/>
                </a:lnTo>
                <a:lnTo>
                  <a:pt x="1524" y="380"/>
                </a:lnTo>
                <a:lnTo>
                  <a:pt x="1524" y="373"/>
                </a:lnTo>
                <a:lnTo>
                  <a:pt x="1524" y="377"/>
                </a:lnTo>
                <a:lnTo>
                  <a:pt x="1525" y="374"/>
                </a:lnTo>
                <a:lnTo>
                  <a:pt x="1525" y="379"/>
                </a:lnTo>
                <a:lnTo>
                  <a:pt x="1525" y="379"/>
                </a:lnTo>
                <a:lnTo>
                  <a:pt x="1525" y="382"/>
                </a:lnTo>
                <a:lnTo>
                  <a:pt x="1526" y="386"/>
                </a:lnTo>
                <a:lnTo>
                  <a:pt x="1526" y="390"/>
                </a:lnTo>
                <a:lnTo>
                  <a:pt x="1526" y="391"/>
                </a:lnTo>
                <a:lnTo>
                  <a:pt x="1527" y="396"/>
                </a:lnTo>
                <a:lnTo>
                  <a:pt x="1527" y="376"/>
                </a:lnTo>
                <a:lnTo>
                  <a:pt x="1527" y="379"/>
                </a:lnTo>
                <a:lnTo>
                  <a:pt x="1527" y="377"/>
                </a:lnTo>
                <a:lnTo>
                  <a:pt x="1527" y="372"/>
                </a:lnTo>
                <a:lnTo>
                  <a:pt x="1528" y="379"/>
                </a:lnTo>
                <a:lnTo>
                  <a:pt x="1528" y="374"/>
                </a:lnTo>
                <a:lnTo>
                  <a:pt x="1528" y="374"/>
                </a:lnTo>
                <a:lnTo>
                  <a:pt x="1528" y="371"/>
                </a:lnTo>
                <a:lnTo>
                  <a:pt x="1528" y="376"/>
                </a:lnTo>
                <a:lnTo>
                  <a:pt x="1529" y="380"/>
                </a:lnTo>
                <a:lnTo>
                  <a:pt x="1529" y="388"/>
                </a:lnTo>
                <a:lnTo>
                  <a:pt x="1529" y="393"/>
                </a:lnTo>
                <a:lnTo>
                  <a:pt x="1529" y="388"/>
                </a:lnTo>
                <a:lnTo>
                  <a:pt x="1530" y="383"/>
                </a:lnTo>
                <a:lnTo>
                  <a:pt x="1530" y="379"/>
                </a:lnTo>
                <a:lnTo>
                  <a:pt x="1530" y="375"/>
                </a:lnTo>
                <a:lnTo>
                  <a:pt x="1530" y="381"/>
                </a:lnTo>
                <a:lnTo>
                  <a:pt x="1530" y="369"/>
                </a:lnTo>
                <a:lnTo>
                  <a:pt x="1531" y="372"/>
                </a:lnTo>
                <a:lnTo>
                  <a:pt x="1531" y="363"/>
                </a:lnTo>
                <a:lnTo>
                  <a:pt x="1531" y="372"/>
                </a:lnTo>
                <a:lnTo>
                  <a:pt x="1532" y="382"/>
                </a:lnTo>
                <a:lnTo>
                  <a:pt x="1532" y="380"/>
                </a:lnTo>
                <a:lnTo>
                  <a:pt x="1532" y="383"/>
                </a:lnTo>
                <a:lnTo>
                  <a:pt x="1532" y="397"/>
                </a:lnTo>
                <a:lnTo>
                  <a:pt x="1532" y="388"/>
                </a:lnTo>
                <a:lnTo>
                  <a:pt x="1533" y="396"/>
                </a:lnTo>
                <a:lnTo>
                  <a:pt x="1533" y="401"/>
                </a:lnTo>
                <a:lnTo>
                  <a:pt x="1533" y="351"/>
                </a:lnTo>
                <a:lnTo>
                  <a:pt x="1533" y="383"/>
                </a:lnTo>
                <a:lnTo>
                  <a:pt x="1534" y="388"/>
                </a:lnTo>
                <a:lnTo>
                  <a:pt x="1534" y="383"/>
                </a:lnTo>
                <a:lnTo>
                  <a:pt x="1534" y="387"/>
                </a:lnTo>
                <a:lnTo>
                  <a:pt x="1534" y="387"/>
                </a:lnTo>
                <a:lnTo>
                  <a:pt x="1534" y="388"/>
                </a:lnTo>
                <a:lnTo>
                  <a:pt x="1535" y="383"/>
                </a:lnTo>
                <a:lnTo>
                  <a:pt x="1535" y="377"/>
                </a:lnTo>
                <a:lnTo>
                  <a:pt x="1535" y="384"/>
                </a:lnTo>
                <a:lnTo>
                  <a:pt x="1535" y="370"/>
                </a:lnTo>
                <a:lnTo>
                  <a:pt x="1535" y="361"/>
                </a:lnTo>
                <a:lnTo>
                  <a:pt x="1536" y="349"/>
                </a:lnTo>
                <a:lnTo>
                  <a:pt x="1536" y="370"/>
                </a:lnTo>
                <a:lnTo>
                  <a:pt x="1536" y="370"/>
                </a:lnTo>
                <a:lnTo>
                  <a:pt x="1536" y="377"/>
                </a:lnTo>
                <a:lnTo>
                  <a:pt x="1536" y="374"/>
                </a:lnTo>
                <a:lnTo>
                  <a:pt x="1537" y="386"/>
                </a:lnTo>
                <a:lnTo>
                  <a:pt x="1537" y="371"/>
                </a:lnTo>
                <a:lnTo>
                  <a:pt x="1537" y="366"/>
                </a:lnTo>
                <a:lnTo>
                  <a:pt x="1538" y="362"/>
                </a:lnTo>
                <a:lnTo>
                  <a:pt x="1538" y="359"/>
                </a:lnTo>
                <a:lnTo>
                  <a:pt x="1538" y="357"/>
                </a:lnTo>
                <a:lnTo>
                  <a:pt x="1538" y="366"/>
                </a:lnTo>
                <a:lnTo>
                  <a:pt x="1539" y="373"/>
                </a:lnTo>
                <a:lnTo>
                  <a:pt x="1539" y="365"/>
                </a:lnTo>
                <a:lnTo>
                  <a:pt x="1539" y="369"/>
                </a:lnTo>
                <a:lnTo>
                  <a:pt x="1539" y="370"/>
                </a:lnTo>
                <a:lnTo>
                  <a:pt x="1540" y="382"/>
                </a:lnTo>
                <a:lnTo>
                  <a:pt x="1540" y="382"/>
                </a:lnTo>
                <a:lnTo>
                  <a:pt x="1540" y="380"/>
                </a:lnTo>
                <a:lnTo>
                  <a:pt x="1540" y="372"/>
                </a:lnTo>
                <a:lnTo>
                  <a:pt x="1540" y="364"/>
                </a:lnTo>
                <a:lnTo>
                  <a:pt x="1541" y="368"/>
                </a:lnTo>
                <a:lnTo>
                  <a:pt x="1541" y="360"/>
                </a:lnTo>
                <a:lnTo>
                  <a:pt x="1541" y="359"/>
                </a:lnTo>
                <a:lnTo>
                  <a:pt x="1541" y="368"/>
                </a:lnTo>
                <a:lnTo>
                  <a:pt x="1542" y="370"/>
                </a:lnTo>
                <a:lnTo>
                  <a:pt x="1542" y="355"/>
                </a:lnTo>
                <a:lnTo>
                  <a:pt x="1542" y="358"/>
                </a:lnTo>
                <a:lnTo>
                  <a:pt x="1542" y="379"/>
                </a:lnTo>
                <a:lnTo>
                  <a:pt x="1542" y="370"/>
                </a:lnTo>
                <a:lnTo>
                  <a:pt x="1543" y="350"/>
                </a:lnTo>
                <a:lnTo>
                  <a:pt x="1543" y="363"/>
                </a:lnTo>
                <a:lnTo>
                  <a:pt x="1543" y="361"/>
                </a:lnTo>
                <a:lnTo>
                  <a:pt x="1543" y="350"/>
                </a:lnTo>
                <a:lnTo>
                  <a:pt x="1544" y="374"/>
                </a:lnTo>
                <a:lnTo>
                  <a:pt x="1544" y="389"/>
                </a:lnTo>
                <a:lnTo>
                  <a:pt x="1544" y="370"/>
                </a:lnTo>
                <a:lnTo>
                  <a:pt x="1544" y="372"/>
                </a:lnTo>
                <a:lnTo>
                  <a:pt x="1545" y="335"/>
                </a:lnTo>
                <a:lnTo>
                  <a:pt x="1545" y="354"/>
                </a:lnTo>
                <a:lnTo>
                  <a:pt x="1545" y="342"/>
                </a:lnTo>
                <a:lnTo>
                  <a:pt x="1545" y="330"/>
                </a:lnTo>
                <a:lnTo>
                  <a:pt x="1546" y="332"/>
                </a:lnTo>
                <a:lnTo>
                  <a:pt x="1546" y="329"/>
                </a:lnTo>
                <a:lnTo>
                  <a:pt x="1546" y="311"/>
                </a:lnTo>
                <a:lnTo>
                  <a:pt x="1546" y="316"/>
                </a:lnTo>
                <a:lnTo>
                  <a:pt x="1546" y="300"/>
                </a:lnTo>
                <a:lnTo>
                  <a:pt x="1547" y="286"/>
                </a:lnTo>
                <a:lnTo>
                  <a:pt x="1547" y="275"/>
                </a:lnTo>
                <a:lnTo>
                  <a:pt x="1547" y="198"/>
                </a:lnTo>
                <a:lnTo>
                  <a:pt x="1547" y="181"/>
                </a:lnTo>
                <a:lnTo>
                  <a:pt x="1548" y="179"/>
                </a:lnTo>
                <a:lnTo>
                  <a:pt x="1548" y="167"/>
                </a:lnTo>
                <a:lnTo>
                  <a:pt x="1548" y="151"/>
                </a:lnTo>
                <a:lnTo>
                  <a:pt x="1548" y="155"/>
                </a:lnTo>
                <a:lnTo>
                  <a:pt x="1548" y="162"/>
                </a:lnTo>
                <a:lnTo>
                  <a:pt x="1549" y="160"/>
                </a:lnTo>
                <a:lnTo>
                  <a:pt x="1549" y="149"/>
                </a:lnTo>
                <a:lnTo>
                  <a:pt x="1549" y="147"/>
                </a:lnTo>
                <a:lnTo>
                  <a:pt x="1549" y="155"/>
                </a:lnTo>
                <a:lnTo>
                  <a:pt x="1550" y="147"/>
                </a:lnTo>
                <a:lnTo>
                  <a:pt x="1550" y="145"/>
                </a:lnTo>
                <a:lnTo>
                  <a:pt x="1550" y="147"/>
                </a:lnTo>
                <a:lnTo>
                  <a:pt x="1550" y="149"/>
                </a:lnTo>
                <a:lnTo>
                  <a:pt x="1551" y="146"/>
                </a:lnTo>
                <a:lnTo>
                  <a:pt x="1551" y="161"/>
                </a:lnTo>
                <a:lnTo>
                  <a:pt x="1551" y="160"/>
                </a:lnTo>
                <a:lnTo>
                  <a:pt x="1551" y="159"/>
                </a:lnTo>
                <a:lnTo>
                  <a:pt x="1551" y="160"/>
                </a:lnTo>
                <a:lnTo>
                  <a:pt x="1552" y="158"/>
                </a:lnTo>
                <a:lnTo>
                  <a:pt x="1552" y="138"/>
                </a:lnTo>
                <a:lnTo>
                  <a:pt x="1552" y="160"/>
                </a:lnTo>
                <a:lnTo>
                  <a:pt x="1552" y="168"/>
                </a:lnTo>
                <a:lnTo>
                  <a:pt x="1553" y="161"/>
                </a:lnTo>
                <a:lnTo>
                  <a:pt x="1553" y="158"/>
                </a:lnTo>
                <a:lnTo>
                  <a:pt x="1553" y="175"/>
                </a:lnTo>
                <a:lnTo>
                  <a:pt x="1553" y="176"/>
                </a:lnTo>
                <a:lnTo>
                  <a:pt x="1553" y="181"/>
                </a:lnTo>
                <a:lnTo>
                  <a:pt x="1554" y="179"/>
                </a:lnTo>
                <a:lnTo>
                  <a:pt x="1554" y="190"/>
                </a:lnTo>
                <a:lnTo>
                  <a:pt x="1554" y="212"/>
                </a:lnTo>
                <a:lnTo>
                  <a:pt x="1554" y="260"/>
                </a:lnTo>
                <a:lnTo>
                  <a:pt x="1555" y="273"/>
                </a:lnTo>
                <a:lnTo>
                  <a:pt x="1555" y="286"/>
                </a:lnTo>
                <a:lnTo>
                  <a:pt x="1555" y="289"/>
                </a:lnTo>
                <a:lnTo>
                  <a:pt x="1556" y="309"/>
                </a:lnTo>
                <a:lnTo>
                  <a:pt x="1556" y="324"/>
                </a:lnTo>
                <a:lnTo>
                  <a:pt x="1556" y="331"/>
                </a:lnTo>
                <a:lnTo>
                  <a:pt x="1556" y="325"/>
                </a:lnTo>
                <a:lnTo>
                  <a:pt x="1556" y="324"/>
                </a:lnTo>
                <a:lnTo>
                  <a:pt x="1557" y="333"/>
                </a:lnTo>
                <a:lnTo>
                  <a:pt x="1557" y="337"/>
                </a:lnTo>
                <a:lnTo>
                  <a:pt x="1557" y="344"/>
                </a:lnTo>
                <a:lnTo>
                  <a:pt x="1557" y="340"/>
                </a:lnTo>
                <a:lnTo>
                  <a:pt x="1558" y="334"/>
                </a:lnTo>
                <a:lnTo>
                  <a:pt x="1558" y="335"/>
                </a:lnTo>
                <a:lnTo>
                  <a:pt x="1558" y="342"/>
                </a:lnTo>
                <a:lnTo>
                  <a:pt x="1558" y="342"/>
                </a:lnTo>
                <a:lnTo>
                  <a:pt x="1559" y="340"/>
                </a:lnTo>
                <a:lnTo>
                  <a:pt x="1559" y="338"/>
                </a:lnTo>
                <a:lnTo>
                  <a:pt x="1559" y="335"/>
                </a:lnTo>
                <a:lnTo>
                  <a:pt x="1559" y="341"/>
                </a:lnTo>
                <a:lnTo>
                  <a:pt x="1559" y="341"/>
                </a:lnTo>
                <a:lnTo>
                  <a:pt x="1560" y="347"/>
                </a:lnTo>
                <a:lnTo>
                  <a:pt x="1560" y="339"/>
                </a:lnTo>
                <a:lnTo>
                  <a:pt x="1560" y="335"/>
                </a:lnTo>
                <a:lnTo>
                  <a:pt x="1560" y="339"/>
                </a:lnTo>
                <a:lnTo>
                  <a:pt x="1560" y="339"/>
                </a:lnTo>
                <a:lnTo>
                  <a:pt x="1561" y="333"/>
                </a:lnTo>
                <a:lnTo>
                  <a:pt x="1561" y="334"/>
                </a:lnTo>
                <a:lnTo>
                  <a:pt x="1561" y="328"/>
                </a:lnTo>
                <a:lnTo>
                  <a:pt x="1562" y="333"/>
                </a:lnTo>
                <a:lnTo>
                  <a:pt x="1562" y="330"/>
                </a:lnTo>
                <a:lnTo>
                  <a:pt x="1562" y="340"/>
                </a:lnTo>
                <a:lnTo>
                  <a:pt x="1562" y="352"/>
                </a:lnTo>
                <a:lnTo>
                  <a:pt x="1563" y="365"/>
                </a:lnTo>
                <a:lnTo>
                  <a:pt x="1563" y="357"/>
                </a:lnTo>
                <a:lnTo>
                  <a:pt x="1563" y="353"/>
                </a:lnTo>
                <a:lnTo>
                  <a:pt x="1563" y="352"/>
                </a:lnTo>
                <a:lnTo>
                  <a:pt x="1564" y="343"/>
                </a:lnTo>
                <a:lnTo>
                  <a:pt x="1564" y="334"/>
                </a:lnTo>
                <a:lnTo>
                  <a:pt x="1564" y="338"/>
                </a:lnTo>
                <a:lnTo>
                  <a:pt x="1564" y="332"/>
                </a:lnTo>
                <a:lnTo>
                  <a:pt x="1565" y="337"/>
                </a:lnTo>
                <a:lnTo>
                  <a:pt x="1565" y="329"/>
                </a:lnTo>
                <a:lnTo>
                  <a:pt x="1565" y="334"/>
                </a:lnTo>
                <a:lnTo>
                  <a:pt x="1565" y="343"/>
                </a:lnTo>
                <a:lnTo>
                  <a:pt x="1565" y="344"/>
                </a:lnTo>
                <a:lnTo>
                  <a:pt x="1566" y="331"/>
                </a:lnTo>
                <a:lnTo>
                  <a:pt x="1566" y="327"/>
                </a:lnTo>
                <a:lnTo>
                  <a:pt x="1566" y="314"/>
                </a:lnTo>
                <a:lnTo>
                  <a:pt x="1566" y="305"/>
                </a:lnTo>
                <a:lnTo>
                  <a:pt x="1567" y="287"/>
                </a:lnTo>
                <a:lnTo>
                  <a:pt x="1567" y="246"/>
                </a:lnTo>
                <a:lnTo>
                  <a:pt x="1567" y="213"/>
                </a:lnTo>
                <a:lnTo>
                  <a:pt x="1568" y="176"/>
                </a:lnTo>
                <a:lnTo>
                  <a:pt x="1568" y="116"/>
                </a:lnTo>
                <a:lnTo>
                  <a:pt x="1568" y="114"/>
                </a:lnTo>
                <a:lnTo>
                  <a:pt x="1568" y="124"/>
                </a:lnTo>
                <a:lnTo>
                  <a:pt x="1569" y="94"/>
                </a:lnTo>
                <a:lnTo>
                  <a:pt x="1569" y="104"/>
                </a:lnTo>
                <a:lnTo>
                  <a:pt x="1569" y="141"/>
                </a:lnTo>
                <a:lnTo>
                  <a:pt x="1569" y="123"/>
                </a:lnTo>
                <a:lnTo>
                  <a:pt x="1569" y="105"/>
                </a:lnTo>
                <a:lnTo>
                  <a:pt x="1570" y="111"/>
                </a:lnTo>
                <a:lnTo>
                  <a:pt x="1570" y="121"/>
                </a:lnTo>
                <a:lnTo>
                  <a:pt x="1570" y="118"/>
                </a:lnTo>
                <a:lnTo>
                  <a:pt x="1570" y="124"/>
                </a:lnTo>
                <a:lnTo>
                  <a:pt x="1571" y="145"/>
                </a:lnTo>
                <a:lnTo>
                  <a:pt x="1571" y="157"/>
                </a:lnTo>
                <a:lnTo>
                  <a:pt x="1571" y="121"/>
                </a:lnTo>
                <a:lnTo>
                  <a:pt x="1571" y="122"/>
                </a:lnTo>
                <a:lnTo>
                  <a:pt x="1572" y="112"/>
                </a:lnTo>
                <a:lnTo>
                  <a:pt x="1572" y="110"/>
                </a:lnTo>
                <a:lnTo>
                  <a:pt x="1572" y="126"/>
                </a:lnTo>
                <a:lnTo>
                  <a:pt x="1572" y="124"/>
                </a:lnTo>
                <a:lnTo>
                  <a:pt x="1573" y="110"/>
                </a:lnTo>
                <a:lnTo>
                  <a:pt x="1573" y="136"/>
                </a:lnTo>
                <a:lnTo>
                  <a:pt x="1573" y="126"/>
                </a:lnTo>
                <a:lnTo>
                  <a:pt x="1573" y="136"/>
                </a:lnTo>
                <a:lnTo>
                  <a:pt x="1574" y="131"/>
                </a:lnTo>
                <a:lnTo>
                  <a:pt x="1574" y="114"/>
                </a:lnTo>
                <a:lnTo>
                  <a:pt x="1574" y="130"/>
                </a:lnTo>
                <a:lnTo>
                  <a:pt x="1574" y="149"/>
                </a:lnTo>
                <a:lnTo>
                  <a:pt x="1575" y="158"/>
                </a:lnTo>
                <a:lnTo>
                  <a:pt x="1575" y="196"/>
                </a:lnTo>
                <a:lnTo>
                  <a:pt x="1575" y="241"/>
                </a:lnTo>
                <a:lnTo>
                  <a:pt x="1575" y="327"/>
                </a:lnTo>
                <a:lnTo>
                  <a:pt x="1576" y="349"/>
                </a:lnTo>
                <a:lnTo>
                  <a:pt x="1576" y="341"/>
                </a:lnTo>
                <a:lnTo>
                  <a:pt x="1576" y="324"/>
                </a:lnTo>
                <a:lnTo>
                  <a:pt x="1576" y="268"/>
                </a:lnTo>
                <a:lnTo>
                  <a:pt x="1576" y="262"/>
                </a:lnTo>
                <a:lnTo>
                  <a:pt x="1577" y="286"/>
                </a:lnTo>
                <a:lnTo>
                  <a:pt x="1577" y="320"/>
                </a:lnTo>
                <a:lnTo>
                  <a:pt x="1577" y="336"/>
                </a:lnTo>
                <a:lnTo>
                  <a:pt x="1578" y="340"/>
                </a:lnTo>
                <a:lnTo>
                  <a:pt x="1578" y="354"/>
                </a:lnTo>
                <a:lnTo>
                  <a:pt x="1578" y="350"/>
                </a:lnTo>
                <a:lnTo>
                  <a:pt x="1578" y="365"/>
                </a:lnTo>
                <a:lnTo>
                  <a:pt x="1579" y="364"/>
                </a:lnTo>
                <a:lnTo>
                  <a:pt x="1579" y="367"/>
                </a:lnTo>
                <a:lnTo>
                  <a:pt x="1579" y="363"/>
                </a:lnTo>
                <a:lnTo>
                  <a:pt x="1579" y="357"/>
                </a:lnTo>
                <a:lnTo>
                  <a:pt x="1580" y="344"/>
                </a:lnTo>
                <a:lnTo>
                  <a:pt x="1580" y="333"/>
                </a:lnTo>
                <a:lnTo>
                  <a:pt x="1580" y="332"/>
                </a:lnTo>
                <a:lnTo>
                  <a:pt x="1580" y="335"/>
                </a:lnTo>
                <a:lnTo>
                  <a:pt x="1580" y="331"/>
                </a:lnTo>
                <a:lnTo>
                  <a:pt x="1581" y="318"/>
                </a:lnTo>
                <a:lnTo>
                  <a:pt x="1581" y="339"/>
                </a:lnTo>
                <a:lnTo>
                  <a:pt x="1581" y="352"/>
                </a:lnTo>
                <a:lnTo>
                  <a:pt x="1581" y="342"/>
                </a:lnTo>
                <a:lnTo>
                  <a:pt x="1582" y="357"/>
                </a:lnTo>
                <a:lnTo>
                  <a:pt x="1582" y="364"/>
                </a:lnTo>
                <a:lnTo>
                  <a:pt x="1582" y="350"/>
                </a:lnTo>
                <a:lnTo>
                  <a:pt x="1582" y="359"/>
                </a:lnTo>
                <a:lnTo>
                  <a:pt x="1583" y="342"/>
                </a:lnTo>
                <a:lnTo>
                  <a:pt x="1583" y="342"/>
                </a:lnTo>
                <a:lnTo>
                  <a:pt x="1583" y="358"/>
                </a:lnTo>
                <a:lnTo>
                  <a:pt x="1583" y="371"/>
                </a:lnTo>
                <a:lnTo>
                  <a:pt x="1584" y="345"/>
                </a:lnTo>
                <a:lnTo>
                  <a:pt x="1584" y="357"/>
                </a:lnTo>
                <a:lnTo>
                  <a:pt x="1584" y="356"/>
                </a:lnTo>
                <a:lnTo>
                  <a:pt x="1584" y="360"/>
                </a:lnTo>
                <a:lnTo>
                  <a:pt x="1584" y="321"/>
                </a:lnTo>
                <a:lnTo>
                  <a:pt x="1585" y="351"/>
                </a:lnTo>
                <a:lnTo>
                  <a:pt x="1585" y="345"/>
                </a:lnTo>
                <a:lnTo>
                  <a:pt x="1585" y="300"/>
                </a:lnTo>
                <a:lnTo>
                  <a:pt x="1586" y="325"/>
                </a:lnTo>
                <a:lnTo>
                  <a:pt x="1586" y="376"/>
                </a:lnTo>
                <a:lnTo>
                  <a:pt x="1586" y="375"/>
                </a:lnTo>
                <a:lnTo>
                  <a:pt x="1586" y="335"/>
                </a:lnTo>
                <a:lnTo>
                  <a:pt x="1587" y="351"/>
                </a:lnTo>
                <a:lnTo>
                  <a:pt x="1587" y="332"/>
                </a:lnTo>
                <a:lnTo>
                  <a:pt x="1587" y="319"/>
                </a:lnTo>
                <a:lnTo>
                  <a:pt x="1587" y="278"/>
                </a:lnTo>
                <a:lnTo>
                  <a:pt x="1588" y="247"/>
                </a:lnTo>
                <a:lnTo>
                  <a:pt x="1588" y="217"/>
                </a:lnTo>
                <a:lnTo>
                  <a:pt x="1588" y="188"/>
                </a:lnTo>
                <a:lnTo>
                  <a:pt x="1588" y="134"/>
                </a:lnTo>
                <a:lnTo>
                  <a:pt x="1589" y="124"/>
                </a:lnTo>
                <a:lnTo>
                  <a:pt x="1589" y="116"/>
                </a:lnTo>
                <a:lnTo>
                  <a:pt x="1589" y="107"/>
                </a:lnTo>
                <a:lnTo>
                  <a:pt x="1589" y="111"/>
                </a:lnTo>
                <a:lnTo>
                  <a:pt x="1589" y="117"/>
                </a:lnTo>
                <a:lnTo>
                  <a:pt x="1590" y="124"/>
                </a:lnTo>
                <a:lnTo>
                  <a:pt x="1590" y="147"/>
                </a:lnTo>
                <a:lnTo>
                  <a:pt x="1590" y="130"/>
                </a:lnTo>
                <a:lnTo>
                  <a:pt x="1591" y="121"/>
                </a:lnTo>
                <a:lnTo>
                  <a:pt x="1591" y="130"/>
                </a:lnTo>
                <a:lnTo>
                  <a:pt x="1591" y="156"/>
                </a:lnTo>
                <a:lnTo>
                  <a:pt x="1592" y="176"/>
                </a:lnTo>
                <a:lnTo>
                  <a:pt x="1592" y="175"/>
                </a:lnTo>
                <a:lnTo>
                  <a:pt x="1592" y="131"/>
                </a:lnTo>
                <a:lnTo>
                  <a:pt x="1592" y="130"/>
                </a:lnTo>
                <a:lnTo>
                  <a:pt x="1593" y="121"/>
                </a:lnTo>
                <a:lnTo>
                  <a:pt x="1593" y="136"/>
                </a:lnTo>
                <a:lnTo>
                  <a:pt x="1593" y="165"/>
                </a:lnTo>
                <a:lnTo>
                  <a:pt x="1593" y="133"/>
                </a:lnTo>
                <a:lnTo>
                  <a:pt x="1594" y="128"/>
                </a:lnTo>
                <a:lnTo>
                  <a:pt x="1594" y="163"/>
                </a:lnTo>
                <a:lnTo>
                  <a:pt x="1594" y="160"/>
                </a:lnTo>
                <a:lnTo>
                  <a:pt x="1594" y="185"/>
                </a:lnTo>
                <a:lnTo>
                  <a:pt x="1594" y="182"/>
                </a:lnTo>
                <a:lnTo>
                  <a:pt x="1595" y="206"/>
                </a:lnTo>
                <a:lnTo>
                  <a:pt x="1595" y="193"/>
                </a:lnTo>
                <a:lnTo>
                  <a:pt x="1595" y="186"/>
                </a:lnTo>
                <a:lnTo>
                  <a:pt x="1595" y="195"/>
                </a:lnTo>
                <a:lnTo>
                  <a:pt x="1595" y="245"/>
                </a:lnTo>
                <a:lnTo>
                  <a:pt x="1596" y="243"/>
                </a:lnTo>
                <a:lnTo>
                  <a:pt x="1596" y="275"/>
                </a:lnTo>
                <a:lnTo>
                  <a:pt x="1596" y="275"/>
                </a:lnTo>
                <a:lnTo>
                  <a:pt x="1596" y="290"/>
                </a:lnTo>
                <a:lnTo>
                  <a:pt x="1597" y="284"/>
                </a:lnTo>
                <a:lnTo>
                  <a:pt x="1597" y="312"/>
                </a:lnTo>
                <a:lnTo>
                  <a:pt x="1597" y="304"/>
                </a:lnTo>
                <a:lnTo>
                  <a:pt x="1597" y="320"/>
                </a:lnTo>
                <a:lnTo>
                  <a:pt x="1598" y="319"/>
                </a:lnTo>
                <a:lnTo>
                  <a:pt x="1598" y="341"/>
                </a:lnTo>
                <a:lnTo>
                  <a:pt x="1598" y="346"/>
                </a:lnTo>
                <a:lnTo>
                  <a:pt x="1598" y="334"/>
                </a:lnTo>
                <a:lnTo>
                  <a:pt x="1599" y="344"/>
                </a:lnTo>
                <a:lnTo>
                  <a:pt x="1599" y="339"/>
                </a:lnTo>
                <a:lnTo>
                  <a:pt x="1599" y="351"/>
                </a:lnTo>
                <a:lnTo>
                  <a:pt x="1599" y="329"/>
                </a:lnTo>
                <a:lnTo>
                  <a:pt x="1599" y="340"/>
                </a:lnTo>
                <a:lnTo>
                  <a:pt x="1600" y="325"/>
                </a:lnTo>
                <a:lnTo>
                  <a:pt x="1600" y="329"/>
                </a:lnTo>
                <a:lnTo>
                  <a:pt x="1600" y="322"/>
                </a:lnTo>
                <a:lnTo>
                  <a:pt x="1600" y="318"/>
                </a:lnTo>
                <a:lnTo>
                  <a:pt x="1601" y="319"/>
                </a:lnTo>
                <a:lnTo>
                  <a:pt x="1601" y="322"/>
                </a:lnTo>
                <a:lnTo>
                  <a:pt x="1601" y="325"/>
                </a:lnTo>
                <a:lnTo>
                  <a:pt x="1601" y="327"/>
                </a:lnTo>
                <a:lnTo>
                  <a:pt x="1601" y="322"/>
                </a:lnTo>
                <a:lnTo>
                  <a:pt x="1602" y="332"/>
                </a:lnTo>
                <a:lnTo>
                  <a:pt x="1602" y="329"/>
                </a:lnTo>
                <a:lnTo>
                  <a:pt x="1602" y="328"/>
                </a:lnTo>
                <a:lnTo>
                  <a:pt x="1602" y="327"/>
                </a:lnTo>
                <a:lnTo>
                  <a:pt x="1602" y="334"/>
                </a:lnTo>
                <a:lnTo>
                  <a:pt x="1603" y="331"/>
                </a:lnTo>
                <a:lnTo>
                  <a:pt x="1603" y="328"/>
                </a:lnTo>
                <a:lnTo>
                  <a:pt x="1603" y="331"/>
                </a:lnTo>
                <a:lnTo>
                  <a:pt x="1604" y="332"/>
                </a:lnTo>
                <a:lnTo>
                  <a:pt x="1604" y="336"/>
                </a:lnTo>
                <a:lnTo>
                  <a:pt x="1604" y="329"/>
                </a:lnTo>
                <a:lnTo>
                  <a:pt x="1604" y="335"/>
                </a:lnTo>
                <a:lnTo>
                  <a:pt x="1605" y="334"/>
                </a:lnTo>
                <a:lnTo>
                  <a:pt x="1605" y="332"/>
                </a:lnTo>
                <a:lnTo>
                  <a:pt x="1605" y="330"/>
                </a:lnTo>
                <a:lnTo>
                  <a:pt x="1605" y="336"/>
                </a:lnTo>
                <a:lnTo>
                  <a:pt x="1605" y="332"/>
                </a:lnTo>
                <a:lnTo>
                  <a:pt x="1606" y="335"/>
                </a:lnTo>
                <a:lnTo>
                  <a:pt x="1606" y="337"/>
                </a:lnTo>
                <a:lnTo>
                  <a:pt x="1606" y="341"/>
                </a:lnTo>
                <a:lnTo>
                  <a:pt x="1606" y="335"/>
                </a:lnTo>
                <a:lnTo>
                  <a:pt x="1606" y="339"/>
                </a:lnTo>
                <a:lnTo>
                  <a:pt x="1607" y="333"/>
                </a:lnTo>
                <a:lnTo>
                  <a:pt x="1607" y="324"/>
                </a:lnTo>
                <a:lnTo>
                  <a:pt x="1607" y="317"/>
                </a:lnTo>
                <a:lnTo>
                  <a:pt x="1607" y="312"/>
                </a:lnTo>
                <a:lnTo>
                  <a:pt x="1608" y="294"/>
                </a:lnTo>
                <a:lnTo>
                  <a:pt x="1608" y="281"/>
                </a:lnTo>
                <a:lnTo>
                  <a:pt x="1608" y="266"/>
                </a:lnTo>
                <a:lnTo>
                  <a:pt x="1609" y="253"/>
                </a:lnTo>
                <a:lnTo>
                  <a:pt x="1609" y="163"/>
                </a:lnTo>
                <a:lnTo>
                  <a:pt x="1609" y="182"/>
                </a:lnTo>
                <a:lnTo>
                  <a:pt x="1609" y="164"/>
                </a:lnTo>
                <a:lnTo>
                  <a:pt x="1610" y="134"/>
                </a:lnTo>
                <a:lnTo>
                  <a:pt x="1610" y="98"/>
                </a:lnTo>
                <a:lnTo>
                  <a:pt x="1610" y="121"/>
                </a:lnTo>
                <a:lnTo>
                  <a:pt x="1610" y="115"/>
                </a:lnTo>
                <a:lnTo>
                  <a:pt x="1611" y="128"/>
                </a:lnTo>
                <a:lnTo>
                  <a:pt x="1611" y="136"/>
                </a:lnTo>
                <a:lnTo>
                  <a:pt x="1611" y="119"/>
                </a:lnTo>
                <a:lnTo>
                  <a:pt x="1611" y="124"/>
                </a:lnTo>
                <a:lnTo>
                  <a:pt x="1611" y="111"/>
                </a:lnTo>
                <a:lnTo>
                  <a:pt x="1612" y="110"/>
                </a:lnTo>
                <a:lnTo>
                  <a:pt x="1612" y="128"/>
                </a:lnTo>
                <a:lnTo>
                  <a:pt x="1612" y="114"/>
                </a:lnTo>
                <a:lnTo>
                  <a:pt x="1612" y="133"/>
                </a:lnTo>
                <a:lnTo>
                  <a:pt x="1612" y="115"/>
                </a:lnTo>
                <a:lnTo>
                  <a:pt x="1613" y="121"/>
                </a:lnTo>
                <a:lnTo>
                  <a:pt x="1613" y="120"/>
                </a:lnTo>
                <a:lnTo>
                  <a:pt x="1613" y="129"/>
                </a:lnTo>
                <a:lnTo>
                  <a:pt x="1613" y="147"/>
                </a:lnTo>
                <a:lnTo>
                  <a:pt x="1614" y="141"/>
                </a:lnTo>
                <a:lnTo>
                  <a:pt x="1614" y="130"/>
                </a:lnTo>
                <a:lnTo>
                  <a:pt x="1614" y="136"/>
                </a:lnTo>
                <a:lnTo>
                  <a:pt x="1615" y="139"/>
                </a:lnTo>
                <a:lnTo>
                  <a:pt x="1615" y="136"/>
                </a:lnTo>
                <a:lnTo>
                  <a:pt x="1615" y="157"/>
                </a:lnTo>
                <a:lnTo>
                  <a:pt x="1615" y="159"/>
                </a:lnTo>
                <a:lnTo>
                  <a:pt x="1615" y="176"/>
                </a:lnTo>
                <a:lnTo>
                  <a:pt x="1616" y="210"/>
                </a:lnTo>
                <a:lnTo>
                  <a:pt x="1616" y="228"/>
                </a:lnTo>
                <a:lnTo>
                  <a:pt x="1616" y="267"/>
                </a:lnTo>
                <a:lnTo>
                  <a:pt x="1616" y="288"/>
                </a:lnTo>
                <a:lnTo>
                  <a:pt x="1617" y="306"/>
                </a:lnTo>
                <a:lnTo>
                  <a:pt x="1617" y="299"/>
                </a:lnTo>
                <a:lnTo>
                  <a:pt x="1617" y="311"/>
                </a:lnTo>
                <a:lnTo>
                  <a:pt x="1617" y="314"/>
                </a:lnTo>
                <a:lnTo>
                  <a:pt x="1618" y="325"/>
                </a:lnTo>
                <a:lnTo>
                  <a:pt x="1618" y="326"/>
                </a:lnTo>
                <a:lnTo>
                  <a:pt x="1618" y="324"/>
                </a:lnTo>
                <a:lnTo>
                  <a:pt x="1618" y="332"/>
                </a:lnTo>
                <a:lnTo>
                  <a:pt x="1618" y="327"/>
                </a:lnTo>
                <a:lnTo>
                  <a:pt x="1619" y="327"/>
                </a:lnTo>
                <a:lnTo>
                  <a:pt x="1619" y="337"/>
                </a:lnTo>
                <a:lnTo>
                  <a:pt x="1619" y="331"/>
                </a:lnTo>
                <a:lnTo>
                  <a:pt x="1619" y="338"/>
                </a:lnTo>
                <a:lnTo>
                  <a:pt x="1619" y="335"/>
                </a:lnTo>
                <a:lnTo>
                  <a:pt x="1620" y="333"/>
                </a:lnTo>
                <a:lnTo>
                  <a:pt x="1620" y="313"/>
                </a:lnTo>
                <a:lnTo>
                  <a:pt x="1620" y="319"/>
                </a:lnTo>
                <a:lnTo>
                  <a:pt x="1620" y="317"/>
                </a:lnTo>
                <a:lnTo>
                  <a:pt x="1621" y="348"/>
                </a:lnTo>
                <a:lnTo>
                  <a:pt x="1621" y="340"/>
                </a:lnTo>
                <a:lnTo>
                  <a:pt x="1621" y="310"/>
                </a:lnTo>
                <a:lnTo>
                  <a:pt x="1622" y="320"/>
                </a:lnTo>
                <a:lnTo>
                  <a:pt x="1622" y="321"/>
                </a:lnTo>
                <a:lnTo>
                  <a:pt x="1622" y="318"/>
                </a:lnTo>
                <a:lnTo>
                  <a:pt x="1622" y="345"/>
                </a:lnTo>
                <a:lnTo>
                  <a:pt x="1622" y="347"/>
                </a:lnTo>
                <a:lnTo>
                  <a:pt x="1623" y="361"/>
                </a:lnTo>
                <a:lnTo>
                  <a:pt x="1623" y="355"/>
                </a:lnTo>
                <a:lnTo>
                  <a:pt x="1623" y="370"/>
                </a:lnTo>
                <a:lnTo>
                  <a:pt x="1623" y="347"/>
                </a:lnTo>
                <a:lnTo>
                  <a:pt x="1623" y="346"/>
                </a:lnTo>
                <a:lnTo>
                  <a:pt x="1624" y="341"/>
                </a:lnTo>
                <a:lnTo>
                  <a:pt x="1624" y="352"/>
                </a:lnTo>
                <a:lnTo>
                  <a:pt x="1624" y="350"/>
                </a:lnTo>
                <a:lnTo>
                  <a:pt x="1624" y="356"/>
                </a:lnTo>
                <a:lnTo>
                  <a:pt x="1624" y="352"/>
                </a:lnTo>
                <a:lnTo>
                  <a:pt x="1625" y="348"/>
                </a:lnTo>
                <a:lnTo>
                  <a:pt x="1625" y="344"/>
                </a:lnTo>
                <a:lnTo>
                  <a:pt x="1625" y="346"/>
                </a:lnTo>
                <a:lnTo>
                  <a:pt x="1625" y="337"/>
                </a:lnTo>
                <a:lnTo>
                  <a:pt x="1625" y="337"/>
                </a:lnTo>
                <a:lnTo>
                  <a:pt x="1626" y="344"/>
                </a:lnTo>
                <a:lnTo>
                  <a:pt x="1626" y="335"/>
                </a:lnTo>
                <a:lnTo>
                  <a:pt x="1626" y="346"/>
                </a:lnTo>
                <a:lnTo>
                  <a:pt x="1626" y="293"/>
                </a:lnTo>
                <a:lnTo>
                  <a:pt x="1627" y="340"/>
                </a:lnTo>
                <a:lnTo>
                  <a:pt x="1627" y="349"/>
                </a:lnTo>
                <a:lnTo>
                  <a:pt x="1627" y="342"/>
                </a:lnTo>
                <a:lnTo>
                  <a:pt x="1627" y="336"/>
                </a:lnTo>
                <a:lnTo>
                  <a:pt x="1628" y="323"/>
                </a:lnTo>
                <a:lnTo>
                  <a:pt x="1628" y="330"/>
                </a:lnTo>
                <a:lnTo>
                  <a:pt x="1628" y="293"/>
                </a:lnTo>
                <a:lnTo>
                  <a:pt x="1628" y="291"/>
                </a:lnTo>
                <a:lnTo>
                  <a:pt x="1629" y="260"/>
                </a:lnTo>
                <a:lnTo>
                  <a:pt x="1629" y="230"/>
                </a:lnTo>
                <a:lnTo>
                  <a:pt x="1629" y="189"/>
                </a:lnTo>
                <a:lnTo>
                  <a:pt x="1629" y="168"/>
                </a:lnTo>
                <a:lnTo>
                  <a:pt x="1630" y="144"/>
                </a:lnTo>
                <a:lnTo>
                  <a:pt x="1630" y="142"/>
                </a:lnTo>
                <a:lnTo>
                  <a:pt x="1630" y="105"/>
                </a:lnTo>
                <a:lnTo>
                  <a:pt x="1630" y="99"/>
                </a:lnTo>
                <a:lnTo>
                  <a:pt x="1631" y="127"/>
                </a:lnTo>
                <a:lnTo>
                  <a:pt x="1631" y="111"/>
                </a:lnTo>
                <a:lnTo>
                  <a:pt x="1631" y="124"/>
                </a:lnTo>
                <a:lnTo>
                  <a:pt x="1631" y="115"/>
                </a:lnTo>
                <a:lnTo>
                  <a:pt x="1631" y="110"/>
                </a:lnTo>
                <a:lnTo>
                  <a:pt x="1632" y="137"/>
                </a:lnTo>
                <a:lnTo>
                  <a:pt x="1632" y="138"/>
                </a:lnTo>
                <a:lnTo>
                  <a:pt x="1632" y="125"/>
                </a:lnTo>
                <a:lnTo>
                  <a:pt x="1633" y="123"/>
                </a:lnTo>
                <a:lnTo>
                  <a:pt x="1633" y="154"/>
                </a:lnTo>
                <a:lnTo>
                  <a:pt x="1633" y="143"/>
                </a:lnTo>
                <a:lnTo>
                  <a:pt x="1633" y="166"/>
                </a:lnTo>
                <a:lnTo>
                  <a:pt x="1633" y="162"/>
                </a:lnTo>
                <a:lnTo>
                  <a:pt x="1634" y="162"/>
                </a:lnTo>
                <a:lnTo>
                  <a:pt x="1634" y="154"/>
                </a:lnTo>
                <a:lnTo>
                  <a:pt x="1634" y="152"/>
                </a:lnTo>
                <a:lnTo>
                  <a:pt x="1634" y="170"/>
                </a:lnTo>
                <a:lnTo>
                  <a:pt x="1635" y="177"/>
                </a:lnTo>
                <a:lnTo>
                  <a:pt x="1635" y="169"/>
                </a:lnTo>
                <a:lnTo>
                  <a:pt x="1635" y="174"/>
                </a:lnTo>
                <a:lnTo>
                  <a:pt x="1635" y="180"/>
                </a:lnTo>
                <a:lnTo>
                  <a:pt x="1635" y="186"/>
                </a:lnTo>
                <a:lnTo>
                  <a:pt x="1636" y="195"/>
                </a:lnTo>
                <a:lnTo>
                  <a:pt x="1636" y="222"/>
                </a:lnTo>
                <a:lnTo>
                  <a:pt x="1636" y="254"/>
                </a:lnTo>
                <a:lnTo>
                  <a:pt x="1636" y="246"/>
                </a:lnTo>
                <a:lnTo>
                  <a:pt x="1637" y="268"/>
                </a:lnTo>
                <a:lnTo>
                  <a:pt x="1637" y="297"/>
                </a:lnTo>
                <a:lnTo>
                  <a:pt x="1637" y="301"/>
                </a:lnTo>
                <a:lnTo>
                  <a:pt x="1637" y="296"/>
                </a:lnTo>
                <a:lnTo>
                  <a:pt x="1638" y="305"/>
                </a:lnTo>
                <a:lnTo>
                  <a:pt x="1638" y="316"/>
                </a:lnTo>
                <a:lnTo>
                  <a:pt x="1638" y="325"/>
                </a:lnTo>
                <a:lnTo>
                  <a:pt x="1638" y="327"/>
                </a:lnTo>
                <a:lnTo>
                  <a:pt x="1639" y="326"/>
                </a:lnTo>
                <a:lnTo>
                  <a:pt x="1639" y="333"/>
                </a:lnTo>
                <a:lnTo>
                  <a:pt x="1639" y="335"/>
                </a:lnTo>
                <a:lnTo>
                  <a:pt x="1639" y="331"/>
                </a:lnTo>
                <a:lnTo>
                  <a:pt x="1640" y="338"/>
                </a:lnTo>
                <a:lnTo>
                  <a:pt x="1640" y="336"/>
                </a:lnTo>
                <a:lnTo>
                  <a:pt x="1640" y="344"/>
                </a:lnTo>
                <a:lnTo>
                  <a:pt x="1640" y="344"/>
                </a:lnTo>
                <a:lnTo>
                  <a:pt x="1640" y="340"/>
                </a:lnTo>
                <a:lnTo>
                  <a:pt x="1641" y="344"/>
                </a:lnTo>
                <a:lnTo>
                  <a:pt x="1641" y="342"/>
                </a:lnTo>
                <a:lnTo>
                  <a:pt x="1641" y="340"/>
                </a:lnTo>
                <a:lnTo>
                  <a:pt x="1641" y="337"/>
                </a:lnTo>
                <a:lnTo>
                  <a:pt x="1642" y="337"/>
                </a:lnTo>
                <a:lnTo>
                  <a:pt x="1642" y="339"/>
                </a:lnTo>
                <a:lnTo>
                  <a:pt x="1642" y="347"/>
                </a:lnTo>
                <a:lnTo>
                  <a:pt x="1642" y="334"/>
                </a:lnTo>
                <a:lnTo>
                  <a:pt x="1642" y="338"/>
                </a:lnTo>
                <a:lnTo>
                  <a:pt x="1643" y="347"/>
                </a:lnTo>
                <a:lnTo>
                  <a:pt x="1643" y="344"/>
                </a:lnTo>
                <a:lnTo>
                  <a:pt x="1643" y="347"/>
                </a:lnTo>
                <a:lnTo>
                  <a:pt x="1643" y="343"/>
                </a:lnTo>
                <a:lnTo>
                  <a:pt x="1643" y="349"/>
                </a:lnTo>
                <a:lnTo>
                  <a:pt x="1644" y="348"/>
                </a:lnTo>
                <a:lnTo>
                  <a:pt x="1644" y="347"/>
                </a:lnTo>
                <a:lnTo>
                  <a:pt x="1644" y="341"/>
                </a:lnTo>
                <a:lnTo>
                  <a:pt x="1644" y="350"/>
                </a:lnTo>
                <a:lnTo>
                  <a:pt x="1645" y="347"/>
                </a:lnTo>
                <a:lnTo>
                  <a:pt x="1645" y="346"/>
                </a:lnTo>
                <a:lnTo>
                  <a:pt x="1645" y="344"/>
                </a:lnTo>
                <a:lnTo>
                  <a:pt x="1645" y="348"/>
                </a:lnTo>
                <a:lnTo>
                  <a:pt x="1646" y="350"/>
                </a:lnTo>
                <a:lnTo>
                  <a:pt x="1646" y="349"/>
                </a:lnTo>
                <a:lnTo>
                  <a:pt x="1646" y="347"/>
                </a:lnTo>
                <a:lnTo>
                  <a:pt x="1646" y="344"/>
                </a:lnTo>
                <a:lnTo>
                  <a:pt x="1646" y="344"/>
                </a:lnTo>
                <a:lnTo>
                  <a:pt x="1647" y="349"/>
                </a:lnTo>
                <a:lnTo>
                  <a:pt x="1647" y="346"/>
                </a:lnTo>
                <a:lnTo>
                  <a:pt x="1647" y="350"/>
                </a:lnTo>
                <a:lnTo>
                  <a:pt x="1647" y="349"/>
                </a:lnTo>
                <a:lnTo>
                  <a:pt x="1648" y="348"/>
                </a:lnTo>
                <a:lnTo>
                  <a:pt x="1648" y="353"/>
                </a:lnTo>
                <a:lnTo>
                  <a:pt x="1648" y="351"/>
                </a:lnTo>
                <a:lnTo>
                  <a:pt x="1648" y="359"/>
                </a:lnTo>
                <a:lnTo>
                  <a:pt x="1648" y="359"/>
                </a:lnTo>
                <a:lnTo>
                  <a:pt x="1649" y="361"/>
                </a:lnTo>
                <a:lnTo>
                  <a:pt x="1649" y="356"/>
                </a:lnTo>
                <a:lnTo>
                  <a:pt x="1649" y="361"/>
                </a:lnTo>
                <a:lnTo>
                  <a:pt x="1649" y="362"/>
                </a:lnTo>
                <a:lnTo>
                  <a:pt x="1649" y="361"/>
                </a:lnTo>
                <a:lnTo>
                  <a:pt x="1650" y="364"/>
                </a:lnTo>
                <a:lnTo>
                  <a:pt x="1650" y="361"/>
                </a:lnTo>
                <a:lnTo>
                  <a:pt x="1650" y="364"/>
                </a:lnTo>
                <a:lnTo>
                  <a:pt x="1650" y="360"/>
                </a:lnTo>
                <a:lnTo>
                  <a:pt x="1651" y="366"/>
                </a:lnTo>
                <a:lnTo>
                  <a:pt x="1651" y="364"/>
                </a:lnTo>
                <a:lnTo>
                  <a:pt x="1651" y="360"/>
                </a:lnTo>
                <a:lnTo>
                  <a:pt x="1651" y="361"/>
                </a:lnTo>
                <a:lnTo>
                  <a:pt x="1652" y="369"/>
                </a:lnTo>
                <a:lnTo>
                  <a:pt x="1652" y="368"/>
                </a:lnTo>
                <a:lnTo>
                  <a:pt x="1652" y="368"/>
                </a:lnTo>
                <a:lnTo>
                  <a:pt x="1652" y="370"/>
                </a:lnTo>
                <a:lnTo>
                  <a:pt x="1652" y="378"/>
                </a:lnTo>
                <a:lnTo>
                  <a:pt x="1653" y="378"/>
                </a:lnTo>
                <a:lnTo>
                  <a:pt x="1653" y="379"/>
                </a:lnTo>
                <a:lnTo>
                  <a:pt x="1653" y="383"/>
                </a:lnTo>
                <a:lnTo>
                  <a:pt x="1653" y="393"/>
                </a:lnTo>
                <a:lnTo>
                  <a:pt x="1654" y="383"/>
                </a:lnTo>
                <a:lnTo>
                  <a:pt x="1654" y="386"/>
                </a:lnTo>
                <a:lnTo>
                  <a:pt x="1654" y="385"/>
                </a:lnTo>
                <a:lnTo>
                  <a:pt x="1654" y="384"/>
                </a:lnTo>
                <a:lnTo>
                  <a:pt x="1655" y="389"/>
                </a:lnTo>
                <a:lnTo>
                  <a:pt x="1655" y="388"/>
                </a:lnTo>
                <a:lnTo>
                  <a:pt x="1655" y="390"/>
                </a:lnTo>
                <a:lnTo>
                  <a:pt x="1655" y="399"/>
                </a:lnTo>
                <a:lnTo>
                  <a:pt x="1655" y="392"/>
                </a:lnTo>
                <a:lnTo>
                  <a:pt x="1656" y="392"/>
                </a:lnTo>
                <a:lnTo>
                  <a:pt x="1656" y="386"/>
                </a:lnTo>
                <a:lnTo>
                  <a:pt x="1656" y="383"/>
                </a:lnTo>
                <a:lnTo>
                  <a:pt x="1657" y="380"/>
                </a:lnTo>
                <a:lnTo>
                  <a:pt x="1657" y="371"/>
                </a:lnTo>
                <a:lnTo>
                  <a:pt x="1657" y="371"/>
                </a:lnTo>
                <a:lnTo>
                  <a:pt x="1657" y="378"/>
                </a:lnTo>
                <a:lnTo>
                  <a:pt x="1658" y="370"/>
                </a:lnTo>
                <a:lnTo>
                  <a:pt x="1658" y="369"/>
                </a:lnTo>
                <a:lnTo>
                  <a:pt x="1658" y="370"/>
                </a:lnTo>
                <a:lnTo>
                  <a:pt x="1658" y="373"/>
                </a:lnTo>
                <a:lnTo>
                  <a:pt x="1658" y="371"/>
                </a:lnTo>
                <a:lnTo>
                  <a:pt x="1659" y="370"/>
                </a:lnTo>
                <a:lnTo>
                  <a:pt x="1659" y="366"/>
                </a:lnTo>
                <a:lnTo>
                  <a:pt x="1659" y="359"/>
                </a:lnTo>
                <a:lnTo>
                  <a:pt x="1659" y="354"/>
                </a:lnTo>
                <a:lnTo>
                  <a:pt x="1659" y="355"/>
                </a:lnTo>
                <a:lnTo>
                  <a:pt x="1660" y="350"/>
                </a:lnTo>
                <a:lnTo>
                  <a:pt x="1660" y="348"/>
                </a:lnTo>
                <a:lnTo>
                  <a:pt x="1660" y="343"/>
                </a:lnTo>
                <a:lnTo>
                  <a:pt x="1660" y="342"/>
                </a:lnTo>
                <a:lnTo>
                  <a:pt x="1661" y="342"/>
                </a:lnTo>
                <a:lnTo>
                  <a:pt x="1661" y="348"/>
                </a:lnTo>
                <a:lnTo>
                  <a:pt x="1661" y="365"/>
                </a:lnTo>
                <a:lnTo>
                  <a:pt x="1661" y="364"/>
                </a:lnTo>
                <a:lnTo>
                  <a:pt x="1662" y="380"/>
                </a:lnTo>
                <a:lnTo>
                  <a:pt x="1662" y="358"/>
                </a:lnTo>
                <a:lnTo>
                  <a:pt x="1662" y="362"/>
                </a:lnTo>
                <a:lnTo>
                  <a:pt x="1663" y="347"/>
                </a:lnTo>
                <a:lnTo>
                  <a:pt x="1663" y="334"/>
                </a:lnTo>
                <a:lnTo>
                  <a:pt x="1663" y="377"/>
                </a:lnTo>
                <a:lnTo>
                  <a:pt x="1663" y="382"/>
                </a:lnTo>
                <a:lnTo>
                  <a:pt x="1664" y="385"/>
                </a:lnTo>
                <a:lnTo>
                  <a:pt x="1664" y="400"/>
                </a:lnTo>
                <a:lnTo>
                  <a:pt x="1664" y="386"/>
                </a:lnTo>
                <a:lnTo>
                  <a:pt x="1664" y="378"/>
                </a:lnTo>
                <a:lnTo>
                  <a:pt x="1665" y="367"/>
                </a:lnTo>
                <a:lnTo>
                  <a:pt x="1665" y="373"/>
                </a:lnTo>
                <a:lnTo>
                  <a:pt x="1665" y="380"/>
                </a:lnTo>
                <a:lnTo>
                  <a:pt x="1665" y="382"/>
                </a:lnTo>
                <a:lnTo>
                  <a:pt x="1665" y="390"/>
                </a:lnTo>
                <a:lnTo>
                  <a:pt x="1666" y="383"/>
                </a:lnTo>
                <a:lnTo>
                  <a:pt x="1666" y="370"/>
                </a:lnTo>
                <a:lnTo>
                  <a:pt x="1666" y="375"/>
                </a:lnTo>
                <a:lnTo>
                  <a:pt x="1666" y="383"/>
                </a:lnTo>
                <a:lnTo>
                  <a:pt x="1667" y="355"/>
                </a:lnTo>
                <a:lnTo>
                  <a:pt x="1667" y="350"/>
                </a:lnTo>
                <a:lnTo>
                  <a:pt x="1667" y="355"/>
                </a:lnTo>
                <a:lnTo>
                  <a:pt x="1667" y="372"/>
                </a:lnTo>
                <a:lnTo>
                  <a:pt x="1668" y="381"/>
                </a:lnTo>
                <a:lnTo>
                  <a:pt x="1668" y="380"/>
                </a:lnTo>
                <a:lnTo>
                  <a:pt x="1668" y="376"/>
                </a:lnTo>
                <a:lnTo>
                  <a:pt x="1668" y="381"/>
                </a:lnTo>
                <a:lnTo>
                  <a:pt x="1669" y="377"/>
                </a:lnTo>
                <a:lnTo>
                  <a:pt x="1669" y="380"/>
                </a:lnTo>
                <a:lnTo>
                  <a:pt x="1669" y="381"/>
                </a:lnTo>
                <a:lnTo>
                  <a:pt x="1669" y="383"/>
                </a:lnTo>
                <a:lnTo>
                  <a:pt x="1669" y="370"/>
                </a:lnTo>
                <a:lnTo>
                  <a:pt x="1670" y="397"/>
                </a:lnTo>
                <a:lnTo>
                  <a:pt x="1670" y="389"/>
                </a:lnTo>
                <a:lnTo>
                  <a:pt x="1670" y="375"/>
                </a:lnTo>
                <a:lnTo>
                  <a:pt x="1670" y="348"/>
                </a:lnTo>
                <a:lnTo>
                  <a:pt x="1671" y="357"/>
                </a:lnTo>
                <a:lnTo>
                  <a:pt x="1671" y="390"/>
                </a:lnTo>
                <a:lnTo>
                  <a:pt x="1671" y="380"/>
                </a:lnTo>
                <a:lnTo>
                  <a:pt x="1671" y="384"/>
                </a:lnTo>
                <a:lnTo>
                  <a:pt x="1671" y="365"/>
                </a:lnTo>
                <a:lnTo>
                  <a:pt x="1672" y="363"/>
                </a:lnTo>
                <a:lnTo>
                  <a:pt x="1672" y="382"/>
                </a:lnTo>
                <a:lnTo>
                  <a:pt x="1672" y="373"/>
                </a:lnTo>
                <a:lnTo>
                  <a:pt x="1672" y="382"/>
                </a:lnTo>
                <a:lnTo>
                  <a:pt x="1672" y="377"/>
                </a:lnTo>
                <a:lnTo>
                  <a:pt x="1673" y="366"/>
                </a:lnTo>
                <a:lnTo>
                  <a:pt x="1673" y="361"/>
                </a:lnTo>
                <a:lnTo>
                  <a:pt x="1673" y="366"/>
                </a:lnTo>
                <a:lnTo>
                  <a:pt x="1673" y="353"/>
                </a:lnTo>
                <a:lnTo>
                  <a:pt x="1674" y="356"/>
                </a:lnTo>
                <a:lnTo>
                  <a:pt x="1674" y="350"/>
                </a:lnTo>
                <a:lnTo>
                  <a:pt x="1674" y="352"/>
                </a:lnTo>
                <a:lnTo>
                  <a:pt x="1675" y="350"/>
                </a:lnTo>
                <a:lnTo>
                  <a:pt x="1675" y="345"/>
                </a:lnTo>
                <a:lnTo>
                  <a:pt x="1675" y="365"/>
                </a:lnTo>
                <a:lnTo>
                  <a:pt x="1675" y="363"/>
                </a:lnTo>
                <a:lnTo>
                  <a:pt x="1676" y="362"/>
                </a:lnTo>
                <a:lnTo>
                  <a:pt x="1676" y="365"/>
                </a:lnTo>
                <a:lnTo>
                  <a:pt x="1676" y="365"/>
                </a:lnTo>
                <a:lnTo>
                  <a:pt x="1676" y="365"/>
                </a:lnTo>
                <a:lnTo>
                  <a:pt x="1676" y="358"/>
                </a:lnTo>
                <a:lnTo>
                  <a:pt x="1677" y="356"/>
                </a:lnTo>
                <a:lnTo>
                  <a:pt x="1677" y="359"/>
                </a:lnTo>
                <a:lnTo>
                  <a:pt x="1677" y="364"/>
                </a:lnTo>
                <a:lnTo>
                  <a:pt x="1677" y="363"/>
                </a:lnTo>
                <a:lnTo>
                  <a:pt x="1677" y="368"/>
                </a:lnTo>
                <a:lnTo>
                  <a:pt x="1678" y="357"/>
                </a:lnTo>
                <a:lnTo>
                  <a:pt x="1678" y="362"/>
                </a:lnTo>
                <a:lnTo>
                  <a:pt x="1678" y="366"/>
                </a:lnTo>
                <a:lnTo>
                  <a:pt x="1678" y="366"/>
                </a:lnTo>
                <a:lnTo>
                  <a:pt x="1678" y="360"/>
                </a:lnTo>
                <a:lnTo>
                  <a:pt x="1679" y="362"/>
                </a:lnTo>
                <a:lnTo>
                  <a:pt x="1679" y="362"/>
                </a:lnTo>
                <a:lnTo>
                  <a:pt x="1679" y="359"/>
                </a:lnTo>
                <a:lnTo>
                  <a:pt x="1679" y="355"/>
                </a:lnTo>
                <a:lnTo>
                  <a:pt x="1680" y="359"/>
                </a:lnTo>
                <a:lnTo>
                  <a:pt x="1680" y="355"/>
                </a:lnTo>
                <a:lnTo>
                  <a:pt x="1680" y="353"/>
                </a:lnTo>
                <a:lnTo>
                  <a:pt x="1681" y="358"/>
                </a:lnTo>
                <a:lnTo>
                  <a:pt x="1681" y="356"/>
                </a:lnTo>
                <a:lnTo>
                  <a:pt x="1681" y="361"/>
                </a:lnTo>
                <a:lnTo>
                  <a:pt x="1681" y="348"/>
                </a:lnTo>
                <a:lnTo>
                  <a:pt x="1681" y="347"/>
                </a:lnTo>
                <a:lnTo>
                  <a:pt x="1682" y="353"/>
                </a:lnTo>
                <a:lnTo>
                  <a:pt x="1682" y="361"/>
                </a:lnTo>
                <a:lnTo>
                  <a:pt x="1682" y="360"/>
                </a:lnTo>
                <a:lnTo>
                  <a:pt x="1682" y="351"/>
                </a:lnTo>
                <a:lnTo>
                  <a:pt x="1682" y="363"/>
                </a:lnTo>
                <a:lnTo>
                  <a:pt x="1683" y="370"/>
                </a:lnTo>
                <a:lnTo>
                  <a:pt x="1683" y="370"/>
                </a:lnTo>
                <a:lnTo>
                  <a:pt x="1683" y="370"/>
                </a:lnTo>
                <a:lnTo>
                  <a:pt x="1683" y="368"/>
                </a:lnTo>
                <a:lnTo>
                  <a:pt x="1683" y="369"/>
                </a:lnTo>
                <a:lnTo>
                  <a:pt x="1684" y="367"/>
                </a:lnTo>
                <a:lnTo>
                  <a:pt x="1684" y="374"/>
                </a:lnTo>
                <a:lnTo>
                  <a:pt x="1684" y="374"/>
                </a:lnTo>
                <a:lnTo>
                  <a:pt x="1684" y="378"/>
                </a:lnTo>
                <a:lnTo>
                  <a:pt x="1685" y="377"/>
                </a:lnTo>
                <a:lnTo>
                  <a:pt x="1685" y="375"/>
                </a:lnTo>
                <a:lnTo>
                  <a:pt x="1685" y="377"/>
                </a:lnTo>
                <a:lnTo>
                  <a:pt x="1686" y="366"/>
                </a:lnTo>
                <a:lnTo>
                  <a:pt x="1686" y="366"/>
                </a:lnTo>
                <a:lnTo>
                  <a:pt x="1686" y="368"/>
                </a:lnTo>
                <a:lnTo>
                  <a:pt x="1686" y="368"/>
                </a:lnTo>
                <a:lnTo>
                  <a:pt x="1686" y="365"/>
                </a:lnTo>
                <a:lnTo>
                  <a:pt x="1687" y="365"/>
                </a:lnTo>
                <a:lnTo>
                  <a:pt x="1687" y="368"/>
                </a:lnTo>
                <a:lnTo>
                  <a:pt x="1687" y="364"/>
                </a:lnTo>
                <a:lnTo>
                  <a:pt x="1687" y="365"/>
                </a:lnTo>
                <a:lnTo>
                  <a:pt x="1688" y="366"/>
                </a:lnTo>
                <a:lnTo>
                  <a:pt x="1688" y="364"/>
                </a:lnTo>
                <a:lnTo>
                  <a:pt x="1688" y="365"/>
                </a:lnTo>
                <a:lnTo>
                  <a:pt x="1688" y="365"/>
                </a:lnTo>
                <a:lnTo>
                  <a:pt x="1689" y="365"/>
                </a:lnTo>
                <a:lnTo>
                  <a:pt x="1689" y="360"/>
                </a:lnTo>
                <a:lnTo>
                  <a:pt x="1689" y="352"/>
                </a:lnTo>
                <a:lnTo>
                  <a:pt x="1689" y="345"/>
                </a:lnTo>
                <a:lnTo>
                  <a:pt x="1690" y="325"/>
                </a:lnTo>
                <a:lnTo>
                  <a:pt x="1690" y="319"/>
                </a:lnTo>
                <a:lnTo>
                  <a:pt x="1690" y="270"/>
                </a:lnTo>
                <a:lnTo>
                  <a:pt x="1690" y="247"/>
                </a:lnTo>
                <a:lnTo>
                  <a:pt x="1691" y="215"/>
                </a:lnTo>
                <a:lnTo>
                  <a:pt x="1691" y="160"/>
                </a:lnTo>
                <a:lnTo>
                  <a:pt x="1691" y="157"/>
                </a:lnTo>
                <a:lnTo>
                  <a:pt x="1692" y="134"/>
                </a:lnTo>
                <a:lnTo>
                  <a:pt x="1692" y="135"/>
                </a:lnTo>
                <a:lnTo>
                  <a:pt x="1692" y="116"/>
                </a:lnTo>
                <a:lnTo>
                  <a:pt x="1692" y="97"/>
                </a:lnTo>
                <a:lnTo>
                  <a:pt x="1692" y="89"/>
                </a:lnTo>
                <a:lnTo>
                  <a:pt x="1693" y="80"/>
                </a:lnTo>
                <a:lnTo>
                  <a:pt x="1693" y="99"/>
                </a:lnTo>
                <a:lnTo>
                  <a:pt x="1693" y="80"/>
                </a:lnTo>
                <a:lnTo>
                  <a:pt x="1693" y="74"/>
                </a:lnTo>
                <a:lnTo>
                  <a:pt x="1694" y="93"/>
                </a:lnTo>
                <a:lnTo>
                  <a:pt x="1694" y="112"/>
                </a:lnTo>
                <a:lnTo>
                  <a:pt x="1694" y="102"/>
                </a:lnTo>
                <a:lnTo>
                  <a:pt x="1694" y="87"/>
                </a:lnTo>
                <a:lnTo>
                  <a:pt x="1694" y="89"/>
                </a:lnTo>
                <a:lnTo>
                  <a:pt x="1695" y="80"/>
                </a:lnTo>
                <a:lnTo>
                  <a:pt x="1695" y="85"/>
                </a:lnTo>
                <a:lnTo>
                  <a:pt x="1695" y="83"/>
                </a:lnTo>
                <a:lnTo>
                  <a:pt x="1695" y="83"/>
                </a:lnTo>
                <a:lnTo>
                  <a:pt x="1695" y="80"/>
                </a:lnTo>
                <a:lnTo>
                  <a:pt x="1696" y="105"/>
                </a:lnTo>
                <a:lnTo>
                  <a:pt x="1696" y="79"/>
                </a:lnTo>
                <a:lnTo>
                  <a:pt x="1696" y="75"/>
                </a:lnTo>
                <a:lnTo>
                  <a:pt x="1696" y="113"/>
                </a:lnTo>
                <a:lnTo>
                  <a:pt x="1697" y="91"/>
                </a:lnTo>
                <a:lnTo>
                  <a:pt x="1697" y="110"/>
                </a:lnTo>
                <a:lnTo>
                  <a:pt x="1697" y="122"/>
                </a:lnTo>
                <a:lnTo>
                  <a:pt x="1698" y="158"/>
                </a:lnTo>
                <a:lnTo>
                  <a:pt x="1698" y="173"/>
                </a:lnTo>
                <a:lnTo>
                  <a:pt x="1698" y="193"/>
                </a:lnTo>
                <a:lnTo>
                  <a:pt x="1698" y="236"/>
                </a:lnTo>
                <a:lnTo>
                  <a:pt x="1699" y="270"/>
                </a:lnTo>
                <a:lnTo>
                  <a:pt x="1699" y="277"/>
                </a:lnTo>
                <a:lnTo>
                  <a:pt x="1699" y="288"/>
                </a:lnTo>
                <a:lnTo>
                  <a:pt x="1699" y="301"/>
                </a:lnTo>
                <a:lnTo>
                  <a:pt x="1700" y="312"/>
                </a:lnTo>
                <a:lnTo>
                  <a:pt x="1700" y="316"/>
                </a:lnTo>
                <a:lnTo>
                  <a:pt x="1700" y="319"/>
                </a:lnTo>
                <a:lnTo>
                  <a:pt x="1700" y="318"/>
                </a:lnTo>
                <a:lnTo>
                  <a:pt x="1700" y="320"/>
                </a:lnTo>
                <a:lnTo>
                  <a:pt x="1701" y="323"/>
                </a:lnTo>
                <a:lnTo>
                  <a:pt x="1701" y="324"/>
                </a:lnTo>
                <a:lnTo>
                  <a:pt x="1701" y="327"/>
                </a:lnTo>
                <a:lnTo>
                  <a:pt x="1701" y="324"/>
                </a:lnTo>
                <a:lnTo>
                  <a:pt x="1701" y="326"/>
                </a:lnTo>
                <a:lnTo>
                  <a:pt x="1702" y="330"/>
                </a:lnTo>
                <a:lnTo>
                  <a:pt x="1702" y="326"/>
                </a:lnTo>
                <a:lnTo>
                  <a:pt x="1702" y="327"/>
                </a:lnTo>
                <a:lnTo>
                  <a:pt x="1702" y="320"/>
                </a:lnTo>
                <a:lnTo>
                  <a:pt x="1703" y="327"/>
                </a:lnTo>
                <a:lnTo>
                  <a:pt x="1703" y="324"/>
                </a:lnTo>
                <a:lnTo>
                  <a:pt x="1703" y="327"/>
                </a:lnTo>
                <a:lnTo>
                  <a:pt x="1703" y="324"/>
                </a:lnTo>
                <a:lnTo>
                  <a:pt x="1704" y="329"/>
                </a:lnTo>
                <a:lnTo>
                  <a:pt x="1704" y="328"/>
                </a:lnTo>
                <a:lnTo>
                  <a:pt x="1704" y="329"/>
                </a:lnTo>
                <a:lnTo>
                  <a:pt x="1704" y="324"/>
                </a:lnTo>
                <a:lnTo>
                  <a:pt x="1705" y="329"/>
                </a:lnTo>
                <a:lnTo>
                  <a:pt x="1705" y="331"/>
                </a:lnTo>
                <a:lnTo>
                  <a:pt x="1705" y="331"/>
                </a:lnTo>
                <a:lnTo>
                  <a:pt x="1705" y="335"/>
                </a:lnTo>
                <a:lnTo>
                  <a:pt x="1706" y="336"/>
                </a:lnTo>
                <a:lnTo>
                  <a:pt x="1706" y="337"/>
                </a:lnTo>
                <a:lnTo>
                  <a:pt x="1706" y="336"/>
                </a:lnTo>
                <a:lnTo>
                  <a:pt x="1706" y="334"/>
                </a:lnTo>
                <a:lnTo>
                  <a:pt x="1706" y="339"/>
                </a:lnTo>
                <a:lnTo>
                  <a:pt x="1707" y="338"/>
                </a:lnTo>
                <a:lnTo>
                  <a:pt x="1707" y="335"/>
                </a:lnTo>
                <a:lnTo>
                  <a:pt x="1707" y="340"/>
                </a:lnTo>
                <a:lnTo>
                  <a:pt x="1707" y="342"/>
                </a:lnTo>
                <a:lnTo>
                  <a:pt x="1707" y="345"/>
                </a:lnTo>
                <a:lnTo>
                  <a:pt x="1708" y="345"/>
                </a:lnTo>
                <a:lnTo>
                  <a:pt x="1708" y="346"/>
                </a:lnTo>
                <a:lnTo>
                  <a:pt x="1708" y="341"/>
                </a:lnTo>
                <a:lnTo>
                  <a:pt x="1708" y="340"/>
                </a:lnTo>
                <a:lnTo>
                  <a:pt x="1708" y="342"/>
                </a:lnTo>
                <a:lnTo>
                  <a:pt x="1709" y="339"/>
                </a:lnTo>
                <a:lnTo>
                  <a:pt x="1709" y="333"/>
                </a:lnTo>
                <a:lnTo>
                  <a:pt x="1709" y="340"/>
                </a:lnTo>
                <a:lnTo>
                  <a:pt x="1710" y="327"/>
                </a:lnTo>
                <a:lnTo>
                  <a:pt x="1710" y="321"/>
                </a:lnTo>
                <a:lnTo>
                  <a:pt x="1710" y="305"/>
                </a:lnTo>
                <a:lnTo>
                  <a:pt x="1710" y="283"/>
                </a:lnTo>
                <a:lnTo>
                  <a:pt x="1710" y="285"/>
                </a:lnTo>
                <a:lnTo>
                  <a:pt x="1711" y="263"/>
                </a:lnTo>
                <a:lnTo>
                  <a:pt x="1711" y="251"/>
                </a:lnTo>
                <a:lnTo>
                  <a:pt x="1711" y="211"/>
                </a:lnTo>
                <a:lnTo>
                  <a:pt x="1711" y="187"/>
                </a:lnTo>
                <a:lnTo>
                  <a:pt x="1712" y="144"/>
                </a:lnTo>
                <a:lnTo>
                  <a:pt x="1712" y="127"/>
                </a:lnTo>
                <a:lnTo>
                  <a:pt x="1712" y="94"/>
                </a:lnTo>
                <a:lnTo>
                  <a:pt x="1712" y="48"/>
                </a:lnTo>
                <a:lnTo>
                  <a:pt x="1713" y="99"/>
                </a:lnTo>
                <a:lnTo>
                  <a:pt x="1713" y="116"/>
                </a:lnTo>
                <a:lnTo>
                  <a:pt x="1713" y="112"/>
                </a:lnTo>
                <a:lnTo>
                  <a:pt x="1713" y="104"/>
                </a:lnTo>
                <a:lnTo>
                  <a:pt x="1714" y="115"/>
                </a:lnTo>
                <a:lnTo>
                  <a:pt x="1714" y="109"/>
                </a:lnTo>
                <a:lnTo>
                  <a:pt x="1714" y="89"/>
                </a:lnTo>
                <a:lnTo>
                  <a:pt x="1714" y="103"/>
                </a:lnTo>
                <a:lnTo>
                  <a:pt x="1714" y="116"/>
                </a:lnTo>
                <a:lnTo>
                  <a:pt x="1715" y="131"/>
                </a:lnTo>
                <a:lnTo>
                  <a:pt x="1715" y="138"/>
                </a:lnTo>
                <a:lnTo>
                  <a:pt x="1715" y="134"/>
                </a:lnTo>
                <a:lnTo>
                  <a:pt x="1715" y="139"/>
                </a:lnTo>
                <a:lnTo>
                  <a:pt x="1716" y="141"/>
                </a:lnTo>
                <a:lnTo>
                  <a:pt x="1716" y="136"/>
                </a:lnTo>
                <a:lnTo>
                  <a:pt x="1716" y="130"/>
                </a:lnTo>
                <a:lnTo>
                  <a:pt x="1716" y="144"/>
                </a:lnTo>
                <a:lnTo>
                  <a:pt x="1717" y="147"/>
                </a:lnTo>
                <a:lnTo>
                  <a:pt x="1717" y="140"/>
                </a:lnTo>
                <a:lnTo>
                  <a:pt x="1717" y="149"/>
                </a:lnTo>
                <a:lnTo>
                  <a:pt x="1717" y="157"/>
                </a:lnTo>
                <a:lnTo>
                  <a:pt x="1717" y="165"/>
                </a:lnTo>
                <a:lnTo>
                  <a:pt x="1718" y="177"/>
                </a:lnTo>
                <a:lnTo>
                  <a:pt x="1718" y="189"/>
                </a:lnTo>
                <a:lnTo>
                  <a:pt x="1718" y="199"/>
                </a:lnTo>
                <a:lnTo>
                  <a:pt x="1719" y="223"/>
                </a:lnTo>
                <a:lnTo>
                  <a:pt x="1719" y="272"/>
                </a:lnTo>
                <a:lnTo>
                  <a:pt x="1719" y="285"/>
                </a:lnTo>
                <a:lnTo>
                  <a:pt x="1719" y="292"/>
                </a:lnTo>
                <a:lnTo>
                  <a:pt x="1720" y="306"/>
                </a:lnTo>
                <a:lnTo>
                  <a:pt x="1720" y="322"/>
                </a:lnTo>
                <a:lnTo>
                  <a:pt x="1720" y="333"/>
                </a:lnTo>
                <a:lnTo>
                  <a:pt x="1720" y="331"/>
                </a:lnTo>
                <a:lnTo>
                  <a:pt x="1721" y="325"/>
                </a:lnTo>
                <a:lnTo>
                  <a:pt x="1721" y="329"/>
                </a:lnTo>
                <a:lnTo>
                  <a:pt x="1721" y="331"/>
                </a:lnTo>
                <a:lnTo>
                  <a:pt x="1722" y="336"/>
                </a:lnTo>
                <a:lnTo>
                  <a:pt x="1722" y="333"/>
                </a:lnTo>
                <a:lnTo>
                  <a:pt x="1722" y="337"/>
                </a:lnTo>
                <a:lnTo>
                  <a:pt x="1722" y="339"/>
                </a:lnTo>
                <a:lnTo>
                  <a:pt x="1722" y="344"/>
                </a:lnTo>
                <a:lnTo>
                  <a:pt x="1723" y="341"/>
                </a:lnTo>
                <a:lnTo>
                  <a:pt x="1723" y="345"/>
                </a:lnTo>
                <a:lnTo>
                  <a:pt x="1723" y="337"/>
                </a:lnTo>
                <a:lnTo>
                  <a:pt x="1723" y="331"/>
                </a:lnTo>
                <a:lnTo>
                  <a:pt x="1724" y="337"/>
                </a:lnTo>
                <a:lnTo>
                  <a:pt x="1724" y="329"/>
                </a:lnTo>
                <a:lnTo>
                  <a:pt x="1724" y="329"/>
                </a:lnTo>
                <a:lnTo>
                  <a:pt x="1724" y="333"/>
                </a:lnTo>
                <a:lnTo>
                  <a:pt x="1725" y="325"/>
                </a:lnTo>
                <a:lnTo>
                  <a:pt x="1725" y="327"/>
                </a:lnTo>
                <a:lnTo>
                  <a:pt x="1725" y="324"/>
                </a:lnTo>
                <a:lnTo>
                  <a:pt x="1725" y="325"/>
                </a:lnTo>
                <a:lnTo>
                  <a:pt x="1725" y="325"/>
                </a:lnTo>
                <a:lnTo>
                  <a:pt x="1726" y="319"/>
                </a:lnTo>
                <a:lnTo>
                  <a:pt x="1726" y="328"/>
                </a:lnTo>
                <a:lnTo>
                  <a:pt x="1726" y="330"/>
                </a:lnTo>
                <a:lnTo>
                  <a:pt x="1726" y="337"/>
                </a:lnTo>
                <a:lnTo>
                  <a:pt x="1726" y="354"/>
                </a:lnTo>
                <a:lnTo>
                  <a:pt x="1727" y="341"/>
                </a:lnTo>
                <a:lnTo>
                  <a:pt x="1727" y="338"/>
                </a:lnTo>
                <a:lnTo>
                  <a:pt x="1727" y="331"/>
                </a:lnTo>
                <a:lnTo>
                  <a:pt x="1728" y="341"/>
                </a:lnTo>
                <a:lnTo>
                  <a:pt x="1728" y="342"/>
                </a:lnTo>
                <a:lnTo>
                  <a:pt x="1728" y="348"/>
                </a:lnTo>
                <a:lnTo>
                  <a:pt x="1728" y="359"/>
                </a:lnTo>
                <a:lnTo>
                  <a:pt x="1728" y="359"/>
                </a:lnTo>
                <a:lnTo>
                  <a:pt x="1729" y="349"/>
                </a:lnTo>
                <a:lnTo>
                  <a:pt x="1729" y="351"/>
                </a:lnTo>
                <a:lnTo>
                  <a:pt x="1729" y="338"/>
                </a:lnTo>
                <a:lnTo>
                  <a:pt x="1729" y="346"/>
                </a:lnTo>
                <a:lnTo>
                  <a:pt x="1730" y="345"/>
                </a:lnTo>
                <a:lnTo>
                  <a:pt x="1730" y="337"/>
                </a:lnTo>
                <a:lnTo>
                  <a:pt x="1730" y="326"/>
                </a:lnTo>
                <a:lnTo>
                  <a:pt x="1730" y="319"/>
                </a:lnTo>
                <a:lnTo>
                  <a:pt x="1730" y="304"/>
                </a:lnTo>
                <a:lnTo>
                  <a:pt x="1731" y="294"/>
                </a:lnTo>
                <a:lnTo>
                  <a:pt x="1731" y="265"/>
                </a:lnTo>
                <a:lnTo>
                  <a:pt x="1731" y="247"/>
                </a:lnTo>
                <a:lnTo>
                  <a:pt x="1732" y="219"/>
                </a:lnTo>
                <a:lnTo>
                  <a:pt x="1732" y="141"/>
                </a:lnTo>
                <a:lnTo>
                  <a:pt x="1732" y="129"/>
                </a:lnTo>
                <a:lnTo>
                  <a:pt x="1732" y="111"/>
                </a:lnTo>
                <a:lnTo>
                  <a:pt x="1733" y="123"/>
                </a:lnTo>
                <a:lnTo>
                  <a:pt x="1733" y="108"/>
                </a:lnTo>
                <a:lnTo>
                  <a:pt x="1733" y="97"/>
                </a:lnTo>
                <a:lnTo>
                  <a:pt x="1734" y="92"/>
                </a:lnTo>
                <a:lnTo>
                  <a:pt x="1734" y="104"/>
                </a:lnTo>
                <a:lnTo>
                  <a:pt x="1734" y="105"/>
                </a:lnTo>
                <a:lnTo>
                  <a:pt x="1734" y="100"/>
                </a:lnTo>
                <a:lnTo>
                  <a:pt x="1734" y="98"/>
                </a:lnTo>
                <a:lnTo>
                  <a:pt x="1735" y="108"/>
                </a:lnTo>
                <a:lnTo>
                  <a:pt x="1735" y="116"/>
                </a:lnTo>
                <a:lnTo>
                  <a:pt x="1735" y="116"/>
                </a:lnTo>
                <a:lnTo>
                  <a:pt x="1735" y="120"/>
                </a:lnTo>
                <a:lnTo>
                  <a:pt x="1735" y="127"/>
                </a:lnTo>
                <a:lnTo>
                  <a:pt x="1736" y="114"/>
                </a:lnTo>
                <a:lnTo>
                  <a:pt x="1736" y="116"/>
                </a:lnTo>
                <a:lnTo>
                  <a:pt x="1736" y="128"/>
                </a:lnTo>
                <a:lnTo>
                  <a:pt x="1736" y="128"/>
                </a:lnTo>
                <a:lnTo>
                  <a:pt x="1737" y="118"/>
                </a:lnTo>
                <a:lnTo>
                  <a:pt x="1737" y="134"/>
                </a:lnTo>
                <a:lnTo>
                  <a:pt x="1737" y="130"/>
                </a:lnTo>
                <a:lnTo>
                  <a:pt x="1737" y="119"/>
                </a:lnTo>
                <a:lnTo>
                  <a:pt x="1738" y="141"/>
                </a:lnTo>
                <a:lnTo>
                  <a:pt x="1738" y="146"/>
                </a:lnTo>
                <a:lnTo>
                  <a:pt x="1738" y="154"/>
                </a:lnTo>
                <a:lnTo>
                  <a:pt x="1738" y="164"/>
                </a:lnTo>
                <a:lnTo>
                  <a:pt x="1739" y="189"/>
                </a:lnTo>
                <a:lnTo>
                  <a:pt x="1739" y="221"/>
                </a:lnTo>
                <a:lnTo>
                  <a:pt x="1739" y="249"/>
                </a:lnTo>
                <a:lnTo>
                  <a:pt x="1740" y="261"/>
                </a:lnTo>
                <a:lnTo>
                  <a:pt x="1740" y="277"/>
                </a:lnTo>
                <a:lnTo>
                  <a:pt x="1740" y="291"/>
                </a:lnTo>
                <a:lnTo>
                  <a:pt x="1740" y="270"/>
                </a:lnTo>
                <a:lnTo>
                  <a:pt x="1741" y="284"/>
                </a:lnTo>
                <a:lnTo>
                  <a:pt x="1741" y="300"/>
                </a:lnTo>
                <a:lnTo>
                  <a:pt x="1741" y="301"/>
                </a:lnTo>
                <a:lnTo>
                  <a:pt x="1741" y="311"/>
                </a:lnTo>
                <a:lnTo>
                  <a:pt x="1742" y="311"/>
                </a:lnTo>
                <a:lnTo>
                  <a:pt x="1742" y="322"/>
                </a:lnTo>
                <a:lnTo>
                  <a:pt x="1742" y="339"/>
                </a:lnTo>
                <a:lnTo>
                  <a:pt x="1742" y="351"/>
                </a:lnTo>
                <a:lnTo>
                  <a:pt x="1743" y="342"/>
                </a:lnTo>
                <a:lnTo>
                  <a:pt x="1743" y="335"/>
                </a:lnTo>
                <a:lnTo>
                  <a:pt x="1743" y="336"/>
                </a:lnTo>
                <a:lnTo>
                  <a:pt x="1743" y="346"/>
                </a:lnTo>
                <a:lnTo>
                  <a:pt x="1743" y="335"/>
                </a:lnTo>
                <a:lnTo>
                  <a:pt x="1744" y="339"/>
                </a:lnTo>
                <a:lnTo>
                  <a:pt x="1744" y="344"/>
                </a:lnTo>
                <a:lnTo>
                  <a:pt x="1744" y="337"/>
                </a:lnTo>
                <a:lnTo>
                  <a:pt x="1744" y="340"/>
                </a:lnTo>
                <a:lnTo>
                  <a:pt x="1745" y="341"/>
                </a:lnTo>
                <a:lnTo>
                  <a:pt x="1745" y="348"/>
                </a:lnTo>
                <a:lnTo>
                  <a:pt x="1745" y="347"/>
                </a:lnTo>
                <a:lnTo>
                  <a:pt x="1745" y="329"/>
                </a:lnTo>
                <a:lnTo>
                  <a:pt x="1746" y="331"/>
                </a:lnTo>
                <a:lnTo>
                  <a:pt x="1746" y="319"/>
                </a:lnTo>
                <a:lnTo>
                  <a:pt x="1746" y="319"/>
                </a:lnTo>
                <a:lnTo>
                  <a:pt x="1746" y="329"/>
                </a:lnTo>
                <a:lnTo>
                  <a:pt x="1746" y="332"/>
                </a:lnTo>
                <a:lnTo>
                  <a:pt x="1747" y="338"/>
                </a:lnTo>
                <a:lnTo>
                  <a:pt x="1747" y="341"/>
                </a:lnTo>
                <a:lnTo>
                  <a:pt x="1747" y="346"/>
                </a:lnTo>
                <a:lnTo>
                  <a:pt x="1747" y="344"/>
                </a:lnTo>
                <a:lnTo>
                  <a:pt x="1747" y="353"/>
                </a:lnTo>
                <a:lnTo>
                  <a:pt x="1748" y="358"/>
                </a:lnTo>
                <a:lnTo>
                  <a:pt x="1748" y="364"/>
                </a:lnTo>
                <a:lnTo>
                  <a:pt x="1748" y="355"/>
                </a:lnTo>
                <a:lnTo>
                  <a:pt x="1748" y="344"/>
                </a:lnTo>
                <a:lnTo>
                  <a:pt x="1748" y="339"/>
                </a:lnTo>
                <a:lnTo>
                  <a:pt x="1749" y="349"/>
                </a:lnTo>
                <a:lnTo>
                  <a:pt x="1749" y="350"/>
                </a:lnTo>
                <a:lnTo>
                  <a:pt x="1749" y="337"/>
                </a:lnTo>
                <a:lnTo>
                  <a:pt x="1749" y="344"/>
                </a:lnTo>
                <a:lnTo>
                  <a:pt x="1749" y="322"/>
                </a:lnTo>
                <a:lnTo>
                  <a:pt x="1750" y="329"/>
                </a:lnTo>
                <a:lnTo>
                  <a:pt x="1750" y="325"/>
                </a:lnTo>
                <a:lnTo>
                  <a:pt x="1750" y="342"/>
                </a:lnTo>
                <a:lnTo>
                  <a:pt x="1750" y="338"/>
                </a:lnTo>
                <a:lnTo>
                  <a:pt x="1751" y="313"/>
                </a:lnTo>
                <a:lnTo>
                  <a:pt x="1751" y="311"/>
                </a:lnTo>
                <a:lnTo>
                  <a:pt x="1751" y="300"/>
                </a:lnTo>
                <a:lnTo>
                  <a:pt x="1752" y="283"/>
                </a:lnTo>
                <a:lnTo>
                  <a:pt x="1752" y="258"/>
                </a:lnTo>
                <a:lnTo>
                  <a:pt x="1752" y="240"/>
                </a:lnTo>
                <a:lnTo>
                  <a:pt x="1752" y="211"/>
                </a:lnTo>
                <a:lnTo>
                  <a:pt x="1753" y="170"/>
                </a:lnTo>
                <a:lnTo>
                  <a:pt x="1753" y="158"/>
                </a:lnTo>
                <a:lnTo>
                  <a:pt x="1753" y="157"/>
                </a:lnTo>
                <a:lnTo>
                  <a:pt x="1753" y="107"/>
                </a:lnTo>
                <a:lnTo>
                  <a:pt x="1754" y="118"/>
                </a:lnTo>
                <a:lnTo>
                  <a:pt x="1754" y="130"/>
                </a:lnTo>
                <a:lnTo>
                  <a:pt x="1754" y="129"/>
                </a:lnTo>
                <a:lnTo>
                  <a:pt x="1754" y="114"/>
                </a:lnTo>
                <a:lnTo>
                  <a:pt x="1754" y="117"/>
                </a:lnTo>
                <a:lnTo>
                  <a:pt x="1755" y="132"/>
                </a:lnTo>
                <a:lnTo>
                  <a:pt x="1755" y="132"/>
                </a:lnTo>
                <a:lnTo>
                  <a:pt x="1755" y="138"/>
                </a:lnTo>
                <a:lnTo>
                  <a:pt x="1755" y="137"/>
                </a:lnTo>
                <a:lnTo>
                  <a:pt x="1755" y="139"/>
                </a:lnTo>
                <a:lnTo>
                  <a:pt x="1756" y="142"/>
                </a:lnTo>
                <a:lnTo>
                  <a:pt x="1756" y="166"/>
                </a:lnTo>
                <a:lnTo>
                  <a:pt x="1756" y="164"/>
                </a:lnTo>
                <a:lnTo>
                  <a:pt x="1756" y="169"/>
                </a:lnTo>
                <a:lnTo>
                  <a:pt x="1756" y="156"/>
                </a:lnTo>
                <a:lnTo>
                  <a:pt x="1757" y="167"/>
                </a:lnTo>
                <a:lnTo>
                  <a:pt x="1757" y="155"/>
                </a:lnTo>
                <a:lnTo>
                  <a:pt x="1757" y="167"/>
                </a:lnTo>
                <a:lnTo>
                  <a:pt x="1758" y="184"/>
                </a:lnTo>
                <a:lnTo>
                  <a:pt x="1758" y="173"/>
                </a:lnTo>
                <a:lnTo>
                  <a:pt x="1758" y="187"/>
                </a:lnTo>
                <a:lnTo>
                  <a:pt x="1758" y="179"/>
                </a:lnTo>
                <a:lnTo>
                  <a:pt x="1758" y="181"/>
                </a:lnTo>
                <a:lnTo>
                  <a:pt x="1759" y="199"/>
                </a:lnTo>
                <a:lnTo>
                  <a:pt x="1759" y="198"/>
                </a:lnTo>
                <a:lnTo>
                  <a:pt x="1759" y="211"/>
                </a:lnTo>
                <a:lnTo>
                  <a:pt x="1759" y="214"/>
                </a:lnTo>
                <a:lnTo>
                  <a:pt x="1760" y="229"/>
                </a:lnTo>
                <a:lnTo>
                  <a:pt x="1760" y="266"/>
                </a:lnTo>
                <a:lnTo>
                  <a:pt x="1760" y="294"/>
                </a:lnTo>
                <a:lnTo>
                  <a:pt x="1760" y="303"/>
                </a:lnTo>
                <a:lnTo>
                  <a:pt x="1761" y="324"/>
                </a:lnTo>
                <a:lnTo>
                  <a:pt x="1761" y="338"/>
                </a:lnTo>
                <a:lnTo>
                  <a:pt x="1761" y="351"/>
                </a:lnTo>
                <a:lnTo>
                  <a:pt x="1761" y="346"/>
                </a:lnTo>
                <a:lnTo>
                  <a:pt x="1762" y="358"/>
                </a:lnTo>
                <a:lnTo>
                  <a:pt x="1762" y="364"/>
                </a:lnTo>
                <a:lnTo>
                  <a:pt x="1762" y="366"/>
                </a:lnTo>
                <a:lnTo>
                  <a:pt x="1762" y="363"/>
                </a:lnTo>
                <a:lnTo>
                  <a:pt x="1763" y="359"/>
                </a:lnTo>
                <a:lnTo>
                  <a:pt x="1763" y="356"/>
                </a:lnTo>
                <a:lnTo>
                  <a:pt x="1763" y="358"/>
                </a:lnTo>
                <a:lnTo>
                  <a:pt x="1764" y="358"/>
                </a:lnTo>
                <a:lnTo>
                  <a:pt x="1764" y="354"/>
                </a:lnTo>
                <a:lnTo>
                  <a:pt x="1764" y="359"/>
                </a:lnTo>
                <a:lnTo>
                  <a:pt x="1764" y="360"/>
                </a:lnTo>
                <a:lnTo>
                  <a:pt x="1764" y="356"/>
                </a:lnTo>
                <a:lnTo>
                  <a:pt x="1765" y="363"/>
                </a:lnTo>
                <a:lnTo>
                  <a:pt x="1765" y="378"/>
                </a:lnTo>
                <a:lnTo>
                  <a:pt x="1765" y="374"/>
                </a:lnTo>
                <a:lnTo>
                  <a:pt x="1765" y="383"/>
                </a:lnTo>
                <a:lnTo>
                  <a:pt x="1766" y="385"/>
                </a:lnTo>
                <a:lnTo>
                  <a:pt x="1766" y="386"/>
                </a:lnTo>
                <a:lnTo>
                  <a:pt x="1766" y="396"/>
                </a:lnTo>
                <a:lnTo>
                  <a:pt x="1766" y="312"/>
                </a:lnTo>
                <a:lnTo>
                  <a:pt x="1767" y="318"/>
                </a:lnTo>
                <a:lnTo>
                  <a:pt x="1767" y="323"/>
                </a:lnTo>
                <a:lnTo>
                  <a:pt x="1767" y="327"/>
                </a:lnTo>
                <a:lnTo>
                  <a:pt x="1767" y="329"/>
                </a:lnTo>
                <a:lnTo>
                  <a:pt x="1768" y="334"/>
                </a:lnTo>
                <a:lnTo>
                  <a:pt x="1768" y="331"/>
                </a:lnTo>
                <a:lnTo>
                  <a:pt x="1768" y="328"/>
                </a:lnTo>
                <a:lnTo>
                  <a:pt x="1769" y="331"/>
                </a:lnTo>
                <a:lnTo>
                  <a:pt x="1769" y="325"/>
                </a:lnTo>
                <a:lnTo>
                  <a:pt x="1769" y="325"/>
                </a:lnTo>
                <a:lnTo>
                  <a:pt x="1769" y="345"/>
                </a:lnTo>
                <a:lnTo>
                  <a:pt x="1769" y="397"/>
                </a:lnTo>
                <a:lnTo>
                  <a:pt x="1770" y="382"/>
                </a:lnTo>
                <a:lnTo>
                  <a:pt x="1770" y="385"/>
                </a:lnTo>
                <a:lnTo>
                  <a:pt x="1770" y="383"/>
                </a:lnTo>
                <a:lnTo>
                  <a:pt x="1770" y="377"/>
                </a:lnTo>
                <a:lnTo>
                  <a:pt x="1771" y="379"/>
                </a:lnTo>
                <a:lnTo>
                  <a:pt x="1771" y="377"/>
                </a:lnTo>
                <a:lnTo>
                  <a:pt x="1771" y="370"/>
                </a:lnTo>
                <a:lnTo>
                  <a:pt x="1771" y="370"/>
                </a:lnTo>
                <a:lnTo>
                  <a:pt x="1771" y="372"/>
                </a:lnTo>
                <a:lnTo>
                  <a:pt x="1772" y="372"/>
                </a:lnTo>
                <a:lnTo>
                  <a:pt x="1772" y="377"/>
                </a:lnTo>
                <a:lnTo>
                  <a:pt x="1772" y="378"/>
                </a:lnTo>
                <a:lnTo>
                  <a:pt x="1772" y="373"/>
                </a:lnTo>
                <a:lnTo>
                  <a:pt x="1773" y="369"/>
                </a:lnTo>
                <a:lnTo>
                  <a:pt x="1773" y="359"/>
                </a:lnTo>
                <a:lnTo>
                  <a:pt x="1773" y="369"/>
                </a:lnTo>
                <a:lnTo>
                  <a:pt x="1773" y="366"/>
                </a:lnTo>
                <a:lnTo>
                  <a:pt x="1773" y="341"/>
                </a:lnTo>
                <a:lnTo>
                  <a:pt x="1774" y="334"/>
                </a:lnTo>
                <a:lnTo>
                  <a:pt x="1774" y="350"/>
                </a:lnTo>
                <a:lnTo>
                  <a:pt x="1774" y="347"/>
                </a:lnTo>
                <a:lnTo>
                  <a:pt x="1775" y="345"/>
                </a:lnTo>
                <a:lnTo>
                  <a:pt x="1775" y="346"/>
                </a:lnTo>
                <a:lnTo>
                  <a:pt x="1775" y="354"/>
                </a:lnTo>
                <a:lnTo>
                  <a:pt x="1775" y="359"/>
                </a:lnTo>
                <a:lnTo>
                  <a:pt x="1776" y="357"/>
                </a:lnTo>
                <a:lnTo>
                  <a:pt x="1776" y="350"/>
                </a:lnTo>
                <a:lnTo>
                  <a:pt x="1776" y="357"/>
                </a:lnTo>
                <a:lnTo>
                  <a:pt x="1776" y="359"/>
                </a:lnTo>
                <a:lnTo>
                  <a:pt x="1776" y="360"/>
                </a:lnTo>
                <a:lnTo>
                  <a:pt x="1777" y="357"/>
                </a:lnTo>
                <a:lnTo>
                  <a:pt x="1777" y="360"/>
                </a:lnTo>
                <a:lnTo>
                  <a:pt x="1777" y="358"/>
                </a:lnTo>
                <a:lnTo>
                  <a:pt x="1777" y="359"/>
                </a:lnTo>
                <a:lnTo>
                  <a:pt x="1777" y="365"/>
                </a:lnTo>
                <a:lnTo>
                  <a:pt x="1778" y="366"/>
                </a:lnTo>
                <a:lnTo>
                  <a:pt x="1778" y="360"/>
                </a:lnTo>
                <a:lnTo>
                  <a:pt x="1778" y="359"/>
                </a:lnTo>
                <a:lnTo>
                  <a:pt x="1778" y="359"/>
                </a:lnTo>
                <a:lnTo>
                  <a:pt x="1779" y="363"/>
                </a:lnTo>
                <a:lnTo>
                  <a:pt x="1779" y="376"/>
                </a:lnTo>
                <a:lnTo>
                  <a:pt x="1779" y="385"/>
                </a:lnTo>
                <a:lnTo>
                  <a:pt x="1779" y="380"/>
                </a:lnTo>
                <a:lnTo>
                  <a:pt x="1779" y="383"/>
                </a:lnTo>
                <a:lnTo>
                  <a:pt x="1780" y="381"/>
                </a:lnTo>
                <a:lnTo>
                  <a:pt x="1780" y="380"/>
                </a:lnTo>
                <a:lnTo>
                  <a:pt x="1780" y="380"/>
                </a:lnTo>
                <a:lnTo>
                  <a:pt x="1781" y="378"/>
                </a:lnTo>
                <a:lnTo>
                  <a:pt x="1781" y="379"/>
                </a:lnTo>
                <a:lnTo>
                  <a:pt x="1781" y="382"/>
                </a:lnTo>
                <a:lnTo>
                  <a:pt x="1781" y="380"/>
                </a:lnTo>
                <a:lnTo>
                  <a:pt x="1781" y="379"/>
                </a:lnTo>
                <a:lnTo>
                  <a:pt x="1782" y="383"/>
                </a:lnTo>
                <a:lnTo>
                  <a:pt x="1782" y="383"/>
                </a:lnTo>
                <a:lnTo>
                  <a:pt x="1782" y="377"/>
                </a:lnTo>
                <a:lnTo>
                  <a:pt x="1782" y="379"/>
                </a:lnTo>
                <a:lnTo>
                  <a:pt x="1783" y="374"/>
                </a:lnTo>
                <a:lnTo>
                  <a:pt x="1783" y="376"/>
                </a:lnTo>
                <a:lnTo>
                  <a:pt x="1783" y="372"/>
                </a:lnTo>
                <a:lnTo>
                  <a:pt x="1783" y="366"/>
                </a:lnTo>
                <a:lnTo>
                  <a:pt x="1783" y="369"/>
                </a:lnTo>
                <a:lnTo>
                  <a:pt x="1784" y="368"/>
                </a:lnTo>
                <a:lnTo>
                  <a:pt x="1784" y="372"/>
                </a:lnTo>
                <a:lnTo>
                  <a:pt x="1784" y="364"/>
                </a:lnTo>
                <a:lnTo>
                  <a:pt x="1784" y="369"/>
                </a:lnTo>
                <a:lnTo>
                  <a:pt x="1785" y="372"/>
                </a:lnTo>
                <a:lnTo>
                  <a:pt x="1785" y="374"/>
                </a:lnTo>
                <a:lnTo>
                  <a:pt x="1785" y="375"/>
                </a:lnTo>
                <a:lnTo>
                  <a:pt x="1785" y="374"/>
                </a:lnTo>
                <a:lnTo>
                  <a:pt x="1785" y="374"/>
                </a:lnTo>
                <a:lnTo>
                  <a:pt x="1786" y="375"/>
                </a:lnTo>
                <a:lnTo>
                  <a:pt x="1786" y="379"/>
                </a:lnTo>
                <a:lnTo>
                  <a:pt x="1786" y="373"/>
                </a:lnTo>
                <a:lnTo>
                  <a:pt x="1786" y="380"/>
                </a:lnTo>
                <a:lnTo>
                  <a:pt x="1787" y="376"/>
                </a:lnTo>
                <a:lnTo>
                  <a:pt x="1787" y="375"/>
                </a:lnTo>
                <a:lnTo>
                  <a:pt x="1787" y="381"/>
                </a:lnTo>
                <a:lnTo>
                  <a:pt x="1787" y="382"/>
                </a:lnTo>
                <a:lnTo>
                  <a:pt x="1787" y="376"/>
                </a:lnTo>
                <a:lnTo>
                  <a:pt x="1788" y="377"/>
                </a:lnTo>
                <a:lnTo>
                  <a:pt x="1788" y="373"/>
                </a:lnTo>
                <a:lnTo>
                  <a:pt x="1788" y="373"/>
                </a:lnTo>
                <a:lnTo>
                  <a:pt x="1788" y="377"/>
                </a:lnTo>
                <a:lnTo>
                  <a:pt x="1789" y="377"/>
                </a:lnTo>
                <a:lnTo>
                  <a:pt x="1789" y="383"/>
                </a:lnTo>
                <a:lnTo>
                  <a:pt x="1789" y="379"/>
                </a:lnTo>
                <a:lnTo>
                  <a:pt x="1789" y="377"/>
                </a:lnTo>
                <a:lnTo>
                  <a:pt x="1789" y="380"/>
                </a:lnTo>
                <a:lnTo>
                  <a:pt x="1790" y="377"/>
                </a:lnTo>
                <a:lnTo>
                  <a:pt x="1790" y="381"/>
                </a:lnTo>
                <a:lnTo>
                  <a:pt x="1790" y="378"/>
                </a:lnTo>
                <a:lnTo>
                  <a:pt x="1790" y="381"/>
                </a:lnTo>
                <a:lnTo>
                  <a:pt x="1791" y="382"/>
                </a:lnTo>
                <a:lnTo>
                  <a:pt x="1791" y="374"/>
                </a:lnTo>
                <a:lnTo>
                  <a:pt x="1791" y="383"/>
                </a:lnTo>
                <a:lnTo>
                  <a:pt x="1791" y="384"/>
                </a:lnTo>
                <a:lnTo>
                  <a:pt x="1791" y="377"/>
                </a:lnTo>
                <a:lnTo>
                  <a:pt x="1792" y="380"/>
                </a:lnTo>
                <a:lnTo>
                  <a:pt x="1792" y="369"/>
                </a:lnTo>
                <a:lnTo>
                  <a:pt x="1792" y="378"/>
                </a:lnTo>
                <a:lnTo>
                  <a:pt x="1793" y="389"/>
                </a:lnTo>
                <a:lnTo>
                  <a:pt x="1793" y="390"/>
                </a:lnTo>
                <a:lnTo>
                  <a:pt x="1793" y="391"/>
                </a:lnTo>
                <a:lnTo>
                  <a:pt x="1793" y="385"/>
                </a:lnTo>
                <a:lnTo>
                  <a:pt x="1794" y="384"/>
                </a:lnTo>
                <a:lnTo>
                  <a:pt x="1794" y="390"/>
                </a:lnTo>
                <a:lnTo>
                  <a:pt x="1794" y="384"/>
                </a:lnTo>
                <a:lnTo>
                  <a:pt x="1794" y="381"/>
                </a:lnTo>
                <a:lnTo>
                  <a:pt x="1794" y="372"/>
                </a:lnTo>
                <a:lnTo>
                  <a:pt x="1795" y="377"/>
                </a:lnTo>
                <a:lnTo>
                  <a:pt x="1795" y="383"/>
                </a:lnTo>
                <a:lnTo>
                  <a:pt x="1795" y="387"/>
                </a:lnTo>
                <a:lnTo>
                  <a:pt x="1795" y="383"/>
                </a:lnTo>
                <a:lnTo>
                  <a:pt x="1796" y="379"/>
                </a:lnTo>
                <a:lnTo>
                  <a:pt x="1796" y="380"/>
                </a:lnTo>
                <a:lnTo>
                  <a:pt x="1796" y="393"/>
                </a:lnTo>
                <a:lnTo>
                  <a:pt x="1796" y="389"/>
                </a:lnTo>
                <a:lnTo>
                  <a:pt x="1797" y="386"/>
                </a:lnTo>
                <a:lnTo>
                  <a:pt x="1797" y="383"/>
                </a:lnTo>
                <a:lnTo>
                  <a:pt x="1797" y="390"/>
                </a:lnTo>
                <a:lnTo>
                  <a:pt x="1797" y="389"/>
                </a:lnTo>
                <a:lnTo>
                  <a:pt x="1797" y="394"/>
                </a:lnTo>
                <a:lnTo>
                  <a:pt x="1798" y="390"/>
                </a:lnTo>
                <a:lnTo>
                  <a:pt x="1798" y="391"/>
                </a:lnTo>
                <a:lnTo>
                  <a:pt x="1798" y="392"/>
                </a:lnTo>
                <a:lnTo>
                  <a:pt x="1798" y="390"/>
                </a:lnTo>
                <a:lnTo>
                  <a:pt x="1799" y="394"/>
                </a:lnTo>
                <a:lnTo>
                  <a:pt x="1799" y="389"/>
                </a:lnTo>
                <a:lnTo>
                  <a:pt x="1799" y="386"/>
                </a:lnTo>
                <a:lnTo>
                  <a:pt x="1799" y="393"/>
                </a:lnTo>
                <a:lnTo>
                  <a:pt x="1800" y="394"/>
                </a:lnTo>
                <a:lnTo>
                  <a:pt x="1800" y="385"/>
                </a:lnTo>
                <a:lnTo>
                  <a:pt x="1800" y="384"/>
                </a:lnTo>
                <a:lnTo>
                  <a:pt x="1800" y="381"/>
                </a:lnTo>
                <a:lnTo>
                  <a:pt x="1800" y="382"/>
                </a:lnTo>
                <a:lnTo>
                  <a:pt x="1801" y="384"/>
                </a:lnTo>
                <a:lnTo>
                  <a:pt x="1801" y="377"/>
                </a:lnTo>
                <a:lnTo>
                  <a:pt x="1801" y="378"/>
                </a:lnTo>
                <a:lnTo>
                  <a:pt x="1801" y="383"/>
                </a:lnTo>
                <a:lnTo>
                  <a:pt x="1802" y="393"/>
                </a:lnTo>
                <a:lnTo>
                  <a:pt x="1802" y="402"/>
                </a:lnTo>
                <a:lnTo>
                  <a:pt x="1802" y="400"/>
                </a:lnTo>
                <a:lnTo>
                  <a:pt x="1802" y="397"/>
                </a:lnTo>
                <a:lnTo>
                  <a:pt x="1803" y="387"/>
                </a:lnTo>
                <a:lnTo>
                  <a:pt x="1803" y="380"/>
                </a:lnTo>
                <a:lnTo>
                  <a:pt x="1803" y="383"/>
                </a:lnTo>
                <a:lnTo>
                  <a:pt x="1803" y="381"/>
                </a:lnTo>
                <a:lnTo>
                  <a:pt x="1803" y="386"/>
                </a:lnTo>
                <a:lnTo>
                  <a:pt x="1804" y="388"/>
                </a:lnTo>
                <a:lnTo>
                  <a:pt x="1804" y="377"/>
                </a:lnTo>
                <a:lnTo>
                  <a:pt x="1804" y="372"/>
                </a:lnTo>
                <a:lnTo>
                  <a:pt x="1805" y="375"/>
                </a:lnTo>
                <a:lnTo>
                  <a:pt x="1805" y="374"/>
                </a:lnTo>
                <a:lnTo>
                  <a:pt x="1805" y="382"/>
                </a:lnTo>
                <a:lnTo>
                  <a:pt x="1805" y="381"/>
                </a:lnTo>
                <a:lnTo>
                  <a:pt x="1806" y="390"/>
                </a:lnTo>
                <a:lnTo>
                  <a:pt x="1806" y="389"/>
                </a:lnTo>
                <a:lnTo>
                  <a:pt x="1806" y="390"/>
                </a:lnTo>
                <a:lnTo>
                  <a:pt x="1806" y="395"/>
                </a:lnTo>
                <a:lnTo>
                  <a:pt x="1807" y="396"/>
                </a:lnTo>
                <a:lnTo>
                  <a:pt x="1807" y="389"/>
                </a:lnTo>
                <a:lnTo>
                  <a:pt x="1807" y="389"/>
                </a:lnTo>
                <a:lnTo>
                  <a:pt x="1807" y="379"/>
                </a:lnTo>
                <a:lnTo>
                  <a:pt x="1808" y="390"/>
                </a:lnTo>
                <a:lnTo>
                  <a:pt x="1808" y="394"/>
                </a:lnTo>
                <a:lnTo>
                  <a:pt x="1808" y="392"/>
                </a:lnTo>
                <a:lnTo>
                  <a:pt x="1808" y="384"/>
                </a:lnTo>
                <a:lnTo>
                  <a:pt x="1809" y="385"/>
                </a:lnTo>
                <a:lnTo>
                  <a:pt x="1809" y="387"/>
                </a:lnTo>
                <a:lnTo>
                  <a:pt x="1809" y="389"/>
                </a:lnTo>
                <a:lnTo>
                  <a:pt x="1809" y="398"/>
                </a:lnTo>
                <a:lnTo>
                  <a:pt x="1810" y="392"/>
                </a:lnTo>
                <a:lnTo>
                  <a:pt x="1810" y="387"/>
                </a:lnTo>
                <a:lnTo>
                  <a:pt x="1810" y="388"/>
                </a:lnTo>
                <a:lnTo>
                  <a:pt x="1810" y="384"/>
                </a:lnTo>
                <a:lnTo>
                  <a:pt x="1811" y="383"/>
                </a:lnTo>
                <a:lnTo>
                  <a:pt x="1811" y="389"/>
                </a:lnTo>
                <a:lnTo>
                  <a:pt x="1811" y="385"/>
                </a:lnTo>
                <a:lnTo>
                  <a:pt x="1811" y="398"/>
                </a:lnTo>
                <a:lnTo>
                  <a:pt x="1811" y="386"/>
                </a:lnTo>
                <a:lnTo>
                  <a:pt x="1812" y="383"/>
                </a:lnTo>
                <a:lnTo>
                  <a:pt x="1812" y="383"/>
                </a:lnTo>
                <a:lnTo>
                  <a:pt x="1812" y="387"/>
                </a:lnTo>
                <a:lnTo>
                  <a:pt x="1812" y="391"/>
                </a:lnTo>
                <a:lnTo>
                  <a:pt x="1813" y="394"/>
                </a:lnTo>
                <a:lnTo>
                  <a:pt x="1813" y="389"/>
                </a:lnTo>
                <a:lnTo>
                  <a:pt x="1813" y="393"/>
                </a:lnTo>
                <a:lnTo>
                  <a:pt x="1813" y="385"/>
                </a:lnTo>
                <a:lnTo>
                  <a:pt x="1814" y="386"/>
                </a:lnTo>
                <a:lnTo>
                  <a:pt x="1814" y="391"/>
                </a:lnTo>
                <a:lnTo>
                  <a:pt x="1814" y="391"/>
                </a:lnTo>
                <a:lnTo>
                  <a:pt x="1814" y="388"/>
                </a:lnTo>
                <a:lnTo>
                  <a:pt x="1815" y="388"/>
                </a:lnTo>
                <a:lnTo>
                  <a:pt x="1815" y="382"/>
                </a:lnTo>
                <a:lnTo>
                  <a:pt x="1815" y="388"/>
                </a:lnTo>
                <a:lnTo>
                  <a:pt x="1815" y="384"/>
                </a:lnTo>
                <a:lnTo>
                  <a:pt x="1816" y="382"/>
                </a:lnTo>
                <a:lnTo>
                  <a:pt x="1816" y="390"/>
                </a:lnTo>
                <a:lnTo>
                  <a:pt x="1816" y="391"/>
                </a:lnTo>
                <a:lnTo>
                  <a:pt x="1817" y="391"/>
                </a:lnTo>
                <a:lnTo>
                  <a:pt x="1817" y="386"/>
                </a:lnTo>
                <a:lnTo>
                  <a:pt x="1817" y="388"/>
                </a:lnTo>
                <a:lnTo>
                  <a:pt x="1817" y="384"/>
                </a:lnTo>
                <a:lnTo>
                  <a:pt x="1817" y="385"/>
                </a:lnTo>
                <a:lnTo>
                  <a:pt x="1818" y="384"/>
                </a:lnTo>
                <a:lnTo>
                  <a:pt x="1818" y="385"/>
                </a:lnTo>
                <a:lnTo>
                  <a:pt x="1818" y="390"/>
                </a:lnTo>
                <a:lnTo>
                  <a:pt x="1818" y="389"/>
                </a:lnTo>
                <a:lnTo>
                  <a:pt x="1819" y="394"/>
                </a:lnTo>
                <a:lnTo>
                  <a:pt x="1819" y="394"/>
                </a:lnTo>
                <a:lnTo>
                  <a:pt x="1819" y="394"/>
                </a:lnTo>
                <a:lnTo>
                  <a:pt x="1819" y="392"/>
                </a:lnTo>
                <a:lnTo>
                  <a:pt x="1820" y="396"/>
                </a:lnTo>
                <a:lnTo>
                  <a:pt x="1820" y="396"/>
                </a:lnTo>
                <a:lnTo>
                  <a:pt x="1820" y="395"/>
                </a:lnTo>
                <a:lnTo>
                  <a:pt x="1820" y="398"/>
                </a:lnTo>
                <a:lnTo>
                  <a:pt x="1821" y="396"/>
                </a:lnTo>
                <a:lnTo>
                  <a:pt x="1821" y="392"/>
                </a:lnTo>
                <a:lnTo>
                  <a:pt x="1821" y="392"/>
                </a:lnTo>
                <a:lnTo>
                  <a:pt x="1821" y="397"/>
                </a:lnTo>
                <a:lnTo>
                  <a:pt x="1822" y="391"/>
                </a:lnTo>
                <a:lnTo>
                  <a:pt x="1822" y="389"/>
                </a:lnTo>
                <a:lnTo>
                  <a:pt x="1822" y="393"/>
                </a:lnTo>
                <a:lnTo>
                  <a:pt x="1823" y="394"/>
                </a:lnTo>
                <a:lnTo>
                  <a:pt x="1823" y="389"/>
                </a:lnTo>
                <a:lnTo>
                  <a:pt x="1823" y="389"/>
                </a:lnTo>
                <a:lnTo>
                  <a:pt x="1823" y="393"/>
                </a:lnTo>
                <a:lnTo>
                  <a:pt x="1823" y="388"/>
                </a:lnTo>
                <a:lnTo>
                  <a:pt x="1824" y="390"/>
                </a:lnTo>
                <a:lnTo>
                  <a:pt x="1824" y="387"/>
                </a:lnTo>
                <a:lnTo>
                  <a:pt x="1824" y="384"/>
                </a:lnTo>
                <a:lnTo>
                  <a:pt x="1824" y="386"/>
                </a:lnTo>
                <a:lnTo>
                  <a:pt x="1824" y="380"/>
                </a:lnTo>
                <a:lnTo>
                  <a:pt x="1825" y="385"/>
                </a:lnTo>
                <a:lnTo>
                  <a:pt x="1825" y="381"/>
                </a:lnTo>
                <a:lnTo>
                  <a:pt x="1825" y="383"/>
                </a:lnTo>
                <a:lnTo>
                  <a:pt x="1825" y="381"/>
                </a:lnTo>
                <a:lnTo>
                  <a:pt x="1825" y="387"/>
                </a:lnTo>
                <a:lnTo>
                  <a:pt x="1826" y="387"/>
                </a:lnTo>
                <a:lnTo>
                  <a:pt x="1826" y="388"/>
                </a:lnTo>
                <a:lnTo>
                  <a:pt x="1826" y="389"/>
                </a:lnTo>
                <a:lnTo>
                  <a:pt x="1826" y="384"/>
                </a:lnTo>
                <a:lnTo>
                  <a:pt x="1826" y="385"/>
                </a:lnTo>
                <a:lnTo>
                  <a:pt x="1827" y="381"/>
                </a:lnTo>
                <a:lnTo>
                  <a:pt x="1827" y="381"/>
                </a:lnTo>
                <a:lnTo>
                  <a:pt x="1827" y="383"/>
                </a:lnTo>
                <a:lnTo>
                  <a:pt x="1827" y="381"/>
                </a:lnTo>
                <a:lnTo>
                  <a:pt x="1827" y="383"/>
                </a:lnTo>
                <a:lnTo>
                  <a:pt x="1828" y="380"/>
                </a:lnTo>
                <a:lnTo>
                  <a:pt x="1828" y="381"/>
                </a:lnTo>
                <a:lnTo>
                  <a:pt x="1828" y="377"/>
                </a:lnTo>
                <a:lnTo>
                  <a:pt x="1829" y="377"/>
                </a:lnTo>
                <a:lnTo>
                  <a:pt x="1829" y="379"/>
                </a:lnTo>
                <a:lnTo>
                  <a:pt x="1829" y="377"/>
                </a:lnTo>
                <a:lnTo>
                  <a:pt x="1829" y="383"/>
                </a:lnTo>
                <a:lnTo>
                  <a:pt x="1829" y="383"/>
                </a:lnTo>
                <a:lnTo>
                  <a:pt x="1830" y="379"/>
                </a:lnTo>
                <a:lnTo>
                  <a:pt x="1830" y="380"/>
                </a:lnTo>
                <a:lnTo>
                  <a:pt x="1830" y="383"/>
                </a:lnTo>
                <a:lnTo>
                  <a:pt x="1830" y="381"/>
                </a:lnTo>
                <a:lnTo>
                  <a:pt x="1830" y="385"/>
                </a:lnTo>
                <a:lnTo>
                  <a:pt x="1831" y="388"/>
                </a:lnTo>
                <a:lnTo>
                  <a:pt x="1831" y="391"/>
                </a:lnTo>
                <a:lnTo>
                  <a:pt x="1831" y="397"/>
                </a:lnTo>
                <a:lnTo>
                  <a:pt x="1831" y="395"/>
                </a:lnTo>
                <a:lnTo>
                  <a:pt x="1832" y="397"/>
                </a:lnTo>
                <a:lnTo>
                  <a:pt x="1832" y="394"/>
                </a:lnTo>
                <a:lnTo>
                  <a:pt x="1832" y="389"/>
                </a:lnTo>
                <a:lnTo>
                  <a:pt x="1832" y="389"/>
                </a:lnTo>
                <a:lnTo>
                  <a:pt x="1832" y="384"/>
                </a:lnTo>
                <a:lnTo>
                  <a:pt x="1833" y="387"/>
                </a:lnTo>
                <a:lnTo>
                  <a:pt x="1833" y="385"/>
                </a:lnTo>
                <a:lnTo>
                  <a:pt x="1833" y="386"/>
                </a:lnTo>
                <a:lnTo>
                  <a:pt x="1833" y="379"/>
                </a:lnTo>
                <a:lnTo>
                  <a:pt x="1833" y="384"/>
                </a:lnTo>
                <a:lnTo>
                  <a:pt x="1834" y="381"/>
                </a:lnTo>
                <a:lnTo>
                  <a:pt x="1834" y="379"/>
                </a:lnTo>
                <a:lnTo>
                  <a:pt x="1834" y="377"/>
                </a:lnTo>
                <a:lnTo>
                  <a:pt x="1835" y="377"/>
                </a:lnTo>
                <a:lnTo>
                  <a:pt x="1835" y="373"/>
                </a:lnTo>
                <a:lnTo>
                  <a:pt x="1835" y="375"/>
                </a:lnTo>
                <a:lnTo>
                  <a:pt x="1835" y="377"/>
                </a:lnTo>
                <a:lnTo>
                  <a:pt x="1836" y="384"/>
                </a:lnTo>
                <a:lnTo>
                  <a:pt x="1836" y="392"/>
                </a:lnTo>
                <a:lnTo>
                  <a:pt x="1836" y="388"/>
                </a:lnTo>
                <a:lnTo>
                  <a:pt x="1836" y="392"/>
                </a:lnTo>
                <a:lnTo>
                  <a:pt x="1837" y="392"/>
                </a:lnTo>
                <a:lnTo>
                  <a:pt x="1837" y="387"/>
                </a:lnTo>
                <a:lnTo>
                  <a:pt x="1837" y="387"/>
                </a:lnTo>
                <a:lnTo>
                  <a:pt x="1837" y="395"/>
                </a:lnTo>
                <a:lnTo>
                  <a:pt x="1837" y="392"/>
                </a:lnTo>
                <a:lnTo>
                  <a:pt x="1838" y="388"/>
                </a:lnTo>
                <a:lnTo>
                  <a:pt x="1838" y="384"/>
                </a:lnTo>
                <a:lnTo>
                  <a:pt x="1838" y="393"/>
                </a:lnTo>
                <a:lnTo>
                  <a:pt x="1838" y="383"/>
                </a:lnTo>
                <a:lnTo>
                  <a:pt x="1839" y="381"/>
                </a:lnTo>
                <a:lnTo>
                  <a:pt x="1839" y="383"/>
                </a:lnTo>
                <a:lnTo>
                  <a:pt x="1839" y="393"/>
                </a:lnTo>
                <a:lnTo>
                  <a:pt x="1839" y="395"/>
                </a:lnTo>
                <a:lnTo>
                  <a:pt x="1839" y="394"/>
                </a:lnTo>
                <a:lnTo>
                  <a:pt x="1840" y="397"/>
                </a:lnTo>
                <a:lnTo>
                  <a:pt x="1840" y="401"/>
                </a:lnTo>
                <a:lnTo>
                  <a:pt x="1840" y="399"/>
                </a:lnTo>
                <a:lnTo>
                  <a:pt x="1841" y="392"/>
                </a:lnTo>
                <a:lnTo>
                  <a:pt x="1841" y="392"/>
                </a:lnTo>
                <a:lnTo>
                  <a:pt x="1841" y="394"/>
                </a:lnTo>
                <a:lnTo>
                  <a:pt x="1841" y="392"/>
                </a:lnTo>
                <a:lnTo>
                  <a:pt x="1841" y="390"/>
                </a:lnTo>
                <a:lnTo>
                  <a:pt x="1842" y="388"/>
                </a:lnTo>
                <a:lnTo>
                  <a:pt x="1842" y="374"/>
                </a:lnTo>
                <a:lnTo>
                  <a:pt x="1842" y="381"/>
                </a:lnTo>
                <a:lnTo>
                  <a:pt x="1842" y="379"/>
                </a:lnTo>
                <a:lnTo>
                  <a:pt x="1842" y="385"/>
                </a:lnTo>
                <a:lnTo>
                  <a:pt x="1843" y="392"/>
                </a:lnTo>
                <a:lnTo>
                  <a:pt x="1843" y="389"/>
                </a:lnTo>
                <a:lnTo>
                  <a:pt x="1843" y="374"/>
                </a:lnTo>
                <a:lnTo>
                  <a:pt x="1843" y="379"/>
                </a:lnTo>
                <a:lnTo>
                  <a:pt x="1843" y="381"/>
                </a:lnTo>
                <a:lnTo>
                  <a:pt x="1844" y="383"/>
                </a:lnTo>
                <a:lnTo>
                  <a:pt x="1844" y="380"/>
                </a:lnTo>
                <a:lnTo>
                  <a:pt x="1844" y="385"/>
                </a:lnTo>
                <a:lnTo>
                  <a:pt x="1844" y="384"/>
                </a:lnTo>
                <a:lnTo>
                  <a:pt x="1845" y="386"/>
                </a:lnTo>
                <a:lnTo>
                  <a:pt x="1845" y="385"/>
                </a:lnTo>
                <a:lnTo>
                  <a:pt x="1845" y="380"/>
                </a:lnTo>
                <a:lnTo>
                  <a:pt x="1846" y="379"/>
                </a:lnTo>
                <a:lnTo>
                  <a:pt x="1846" y="375"/>
                </a:lnTo>
                <a:lnTo>
                  <a:pt x="1846" y="377"/>
                </a:lnTo>
                <a:lnTo>
                  <a:pt x="1846" y="380"/>
                </a:lnTo>
                <a:lnTo>
                  <a:pt x="1846" y="380"/>
                </a:lnTo>
                <a:lnTo>
                  <a:pt x="1847" y="387"/>
                </a:lnTo>
                <a:lnTo>
                  <a:pt x="1847" y="395"/>
                </a:lnTo>
                <a:lnTo>
                  <a:pt x="1847" y="390"/>
                </a:lnTo>
                <a:lnTo>
                  <a:pt x="1847" y="395"/>
                </a:lnTo>
                <a:lnTo>
                  <a:pt x="1847" y="395"/>
                </a:lnTo>
                <a:lnTo>
                  <a:pt x="1848" y="390"/>
                </a:lnTo>
                <a:lnTo>
                  <a:pt x="1848" y="386"/>
                </a:lnTo>
                <a:lnTo>
                  <a:pt x="1848" y="394"/>
                </a:lnTo>
                <a:lnTo>
                  <a:pt x="1848" y="387"/>
                </a:lnTo>
                <a:lnTo>
                  <a:pt x="1849" y="390"/>
                </a:lnTo>
                <a:lnTo>
                  <a:pt x="1849" y="381"/>
                </a:lnTo>
                <a:lnTo>
                  <a:pt x="1849" y="381"/>
                </a:lnTo>
                <a:lnTo>
                  <a:pt x="1849" y="381"/>
                </a:lnTo>
                <a:lnTo>
                  <a:pt x="1849" y="378"/>
                </a:lnTo>
                <a:lnTo>
                  <a:pt x="1850" y="375"/>
                </a:lnTo>
                <a:lnTo>
                  <a:pt x="1850" y="379"/>
                </a:lnTo>
                <a:lnTo>
                  <a:pt x="1850" y="380"/>
                </a:lnTo>
                <a:lnTo>
                  <a:pt x="1850" y="374"/>
                </a:lnTo>
                <a:lnTo>
                  <a:pt x="1851" y="380"/>
                </a:lnTo>
                <a:lnTo>
                  <a:pt x="1851" y="383"/>
                </a:lnTo>
                <a:lnTo>
                  <a:pt x="1851" y="374"/>
                </a:lnTo>
                <a:lnTo>
                  <a:pt x="1852" y="380"/>
                </a:lnTo>
                <a:lnTo>
                  <a:pt x="1852" y="369"/>
                </a:lnTo>
                <a:lnTo>
                  <a:pt x="1852" y="376"/>
                </a:lnTo>
                <a:lnTo>
                  <a:pt x="1852" y="375"/>
                </a:lnTo>
                <a:lnTo>
                  <a:pt x="1853" y="372"/>
                </a:lnTo>
                <a:lnTo>
                  <a:pt x="1853" y="374"/>
                </a:lnTo>
                <a:lnTo>
                  <a:pt x="1853" y="375"/>
                </a:lnTo>
                <a:lnTo>
                  <a:pt x="1853" y="371"/>
                </a:lnTo>
                <a:lnTo>
                  <a:pt x="1853" y="373"/>
                </a:lnTo>
                <a:lnTo>
                  <a:pt x="1854" y="364"/>
                </a:lnTo>
                <a:lnTo>
                  <a:pt x="1854" y="352"/>
                </a:lnTo>
                <a:lnTo>
                  <a:pt x="1854" y="336"/>
                </a:lnTo>
                <a:lnTo>
                  <a:pt x="1854" y="313"/>
                </a:lnTo>
                <a:lnTo>
                  <a:pt x="1855" y="296"/>
                </a:lnTo>
                <a:lnTo>
                  <a:pt x="1855" y="270"/>
                </a:lnTo>
                <a:lnTo>
                  <a:pt x="1855" y="208"/>
                </a:lnTo>
                <a:lnTo>
                  <a:pt x="1855" y="190"/>
                </a:lnTo>
                <a:lnTo>
                  <a:pt x="1856" y="179"/>
                </a:lnTo>
                <a:lnTo>
                  <a:pt x="1856" y="180"/>
                </a:lnTo>
                <a:lnTo>
                  <a:pt x="1856" y="151"/>
                </a:lnTo>
                <a:lnTo>
                  <a:pt x="1856" y="153"/>
                </a:lnTo>
                <a:lnTo>
                  <a:pt x="1856" y="170"/>
                </a:lnTo>
                <a:lnTo>
                  <a:pt x="1857" y="151"/>
                </a:lnTo>
                <a:lnTo>
                  <a:pt x="1857" y="165"/>
                </a:lnTo>
                <a:lnTo>
                  <a:pt x="1857" y="232"/>
                </a:lnTo>
                <a:lnTo>
                  <a:pt x="1858" y="219"/>
                </a:lnTo>
                <a:lnTo>
                  <a:pt x="1858" y="185"/>
                </a:lnTo>
                <a:lnTo>
                  <a:pt x="1858" y="146"/>
                </a:lnTo>
                <a:lnTo>
                  <a:pt x="1858" y="160"/>
                </a:lnTo>
                <a:lnTo>
                  <a:pt x="1858" y="156"/>
                </a:lnTo>
                <a:lnTo>
                  <a:pt x="1859" y="141"/>
                </a:lnTo>
                <a:lnTo>
                  <a:pt x="1859" y="133"/>
                </a:lnTo>
                <a:lnTo>
                  <a:pt x="1859" y="141"/>
                </a:lnTo>
                <a:lnTo>
                  <a:pt x="1860" y="155"/>
                </a:lnTo>
                <a:lnTo>
                  <a:pt x="1860" y="164"/>
                </a:lnTo>
                <a:lnTo>
                  <a:pt x="1860" y="175"/>
                </a:lnTo>
                <a:lnTo>
                  <a:pt x="1860" y="173"/>
                </a:lnTo>
                <a:lnTo>
                  <a:pt x="1861" y="164"/>
                </a:lnTo>
                <a:lnTo>
                  <a:pt x="1861" y="177"/>
                </a:lnTo>
                <a:lnTo>
                  <a:pt x="1861" y="175"/>
                </a:lnTo>
                <a:lnTo>
                  <a:pt x="1861" y="186"/>
                </a:lnTo>
                <a:lnTo>
                  <a:pt x="1862" y="192"/>
                </a:lnTo>
                <a:lnTo>
                  <a:pt x="1862" y="221"/>
                </a:lnTo>
                <a:lnTo>
                  <a:pt x="1862" y="246"/>
                </a:lnTo>
                <a:lnTo>
                  <a:pt x="1862" y="282"/>
                </a:lnTo>
                <a:lnTo>
                  <a:pt x="1863" y="294"/>
                </a:lnTo>
                <a:lnTo>
                  <a:pt x="1863" y="303"/>
                </a:lnTo>
                <a:lnTo>
                  <a:pt x="1863" y="308"/>
                </a:lnTo>
                <a:lnTo>
                  <a:pt x="1864" y="325"/>
                </a:lnTo>
                <a:lnTo>
                  <a:pt x="1864" y="334"/>
                </a:lnTo>
                <a:lnTo>
                  <a:pt x="1864" y="335"/>
                </a:lnTo>
                <a:lnTo>
                  <a:pt x="1864" y="339"/>
                </a:lnTo>
                <a:lnTo>
                  <a:pt x="1864" y="337"/>
                </a:lnTo>
                <a:lnTo>
                  <a:pt x="1865" y="338"/>
                </a:lnTo>
                <a:lnTo>
                  <a:pt x="1865" y="338"/>
                </a:lnTo>
                <a:lnTo>
                  <a:pt x="1865" y="344"/>
                </a:lnTo>
                <a:lnTo>
                  <a:pt x="1865" y="344"/>
                </a:lnTo>
                <a:lnTo>
                  <a:pt x="1866" y="342"/>
                </a:lnTo>
                <a:lnTo>
                  <a:pt x="1866" y="339"/>
                </a:lnTo>
                <a:lnTo>
                  <a:pt x="1866" y="340"/>
                </a:lnTo>
                <a:lnTo>
                  <a:pt x="1866" y="340"/>
                </a:lnTo>
                <a:lnTo>
                  <a:pt x="1867" y="339"/>
                </a:lnTo>
                <a:lnTo>
                  <a:pt x="1867" y="340"/>
                </a:lnTo>
                <a:lnTo>
                  <a:pt x="1867" y="344"/>
                </a:lnTo>
                <a:lnTo>
                  <a:pt x="1867" y="347"/>
                </a:lnTo>
                <a:lnTo>
                  <a:pt x="1867" y="338"/>
                </a:lnTo>
                <a:lnTo>
                  <a:pt x="1868" y="342"/>
                </a:lnTo>
                <a:lnTo>
                  <a:pt x="1868" y="348"/>
                </a:lnTo>
                <a:lnTo>
                  <a:pt x="1868" y="343"/>
                </a:lnTo>
                <a:lnTo>
                  <a:pt x="1868" y="346"/>
                </a:lnTo>
                <a:lnTo>
                  <a:pt x="1869" y="340"/>
                </a:lnTo>
                <a:lnTo>
                  <a:pt x="1869" y="343"/>
                </a:lnTo>
                <a:lnTo>
                  <a:pt x="1869" y="357"/>
                </a:lnTo>
                <a:lnTo>
                  <a:pt x="1870" y="354"/>
                </a:lnTo>
                <a:lnTo>
                  <a:pt x="1870" y="358"/>
                </a:lnTo>
                <a:lnTo>
                  <a:pt x="1870" y="353"/>
                </a:lnTo>
                <a:lnTo>
                  <a:pt x="1870" y="350"/>
                </a:lnTo>
                <a:lnTo>
                  <a:pt x="1871" y="358"/>
                </a:lnTo>
                <a:lnTo>
                  <a:pt x="1871" y="357"/>
                </a:lnTo>
                <a:lnTo>
                  <a:pt x="1871" y="360"/>
                </a:lnTo>
                <a:lnTo>
                  <a:pt x="1871" y="357"/>
                </a:lnTo>
                <a:lnTo>
                  <a:pt x="1871" y="356"/>
                </a:lnTo>
                <a:lnTo>
                  <a:pt x="1872" y="354"/>
                </a:lnTo>
                <a:lnTo>
                  <a:pt x="1872" y="353"/>
                </a:lnTo>
                <a:lnTo>
                  <a:pt x="1872" y="355"/>
                </a:lnTo>
                <a:lnTo>
                  <a:pt x="1873" y="353"/>
                </a:lnTo>
                <a:lnTo>
                  <a:pt x="1873" y="348"/>
                </a:lnTo>
                <a:lnTo>
                  <a:pt x="1873" y="349"/>
                </a:lnTo>
                <a:lnTo>
                  <a:pt x="1873" y="348"/>
                </a:lnTo>
                <a:lnTo>
                  <a:pt x="1873" y="344"/>
                </a:lnTo>
                <a:lnTo>
                  <a:pt x="1874" y="342"/>
                </a:lnTo>
                <a:lnTo>
                  <a:pt x="1874" y="328"/>
                </a:lnTo>
                <a:lnTo>
                  <a:pt x="1874" y="316"/>
                </a:lnTo>
                <a:lnTo>
                  <a:pt x="1874" y="301"/>
                </a:lnTo>
                <a:lnTo>
                  <a:pt x="1875" y="291"/>
                </a:lnTo>
                <a:lnTo>
                  <a:pt x="1875" y="257"/>
                </a:lnTo>
                <a:lnTo>
                  <a:pt x="1875" y="227"/>
                </a:lnTo>
                <a:lnTo>
                  <a:pt x="1876" y="206"/>
                </a:lnTo>
                <a:lnTo>
                  <a:pt x="1876" y="154"/>
                </a:lnTo>
                <a:lnTo>
                  <a:pt x="1876" y="141"/>
                </a:lnTo>
                <a:lnTo>
                  <a:pt x="1876" y="140"/>
                </a:lnTo>
                <a:lnTo>
                  <a:pt x="1877" y="86"/>
                </a:lnTo>
                <a:lnTo>
                  <a:pt x="1877" y="78"/>
                </a:lnTo>
                <a:lnTo>
                  <a:pt x="1877" y="119"/>
                </a:lnTo>
                <a:lnTo>
                  <a:pt x="1877" y="132"/>
                </a:lnTo>
                <a:lnTo>
                  <a:pt x="1878" y="99"/>
                </a:lnTo>
                <a:lnTo>
                  <a:pt x="1878" y="84"/>
                </a:lnTo>
                <a:lnTo>
                  <a:pt x="1878" y="78"/>
                </a:lnTo>
                <a:lnTo>
                  <a:pt x="1878" y="105"/>
                </a:lnTo>
                <a:lnTo>
                  <a:pt x="1879" y="119"/>
                </a:lnTo>
                <a:lnTo>
                  <a:pt x="1879" y="119"/>
                </a:lnTo>
                <a:lnTo>
                  <a:pt x="1879" y="122"/>
                </a:lnTo>
                <a:lnTo>
                  <a:pt x="1879" y="119"/>
                </a:lnTo>
                <a:lnTo>
                  <a:pt x="1879" y="117"/>
                </a:lnTo>
                <a:lnTo>
                  <a:pt x="1880" y="112"/>
                </a:lnTo>
                <a:lnTo>
                  <a:pt x="1880" y="117"/>
                </a:lnTo>
                <a:lnTo>
                  <a:pt x="1880" y="112"/>
                </a:lnTo>
                <a:lnTo>
                  <a:pt x="1880" y="115"/>
                </a:lnTo>
                <a:lnTo>
                  <a:pt x="1881" y="129"/>
                </a:lnTo>
                <a:lnTo>
                  <a:pt x="1881" y="133"/>
                </a:lnTo>
                <a:lnTo>
                  <a:pt x="1881" y="128"/>
                </a:lnTo>
                <a:lnTo>
                  <a:pt x="1881" y="140"/>
                </a:lnTo>
                <a:lnTo>
                  <a:pt x="1882" y="146"/>
                </a:lnTo>
                <a:lnTo>
                  <a:pt x="1882" y="148"/>
                </a:lnTo>
                <a:lnTo>
                  <a:pt x="1882" y="150"/>
                </a:lnTo>
                <a:lnTo>
                  <a:pt x="1882" y="172"/>
                </a:lnTo>
                <a:lnTo>
                  <a:pt x="1883" y="195"/>
                </a:lnTo>
                <a:lnTo>
                  <a:pt x="1883" y="227"/>
                </a:lnTo>
                <a:lnTo>
                  <a:pt x="1883" y="264"/>
                </a:lnTo>
                <a:lnTo>
                  <a:pt x="1883" y="294"/>
                </a:lnTo>
                <a:lnTo>
                  <a:pt x="1884" y="302"/>
                </a:lnTo>
                <a:lnTo>
                  <a:pt x="1884" y="311"/>
                </a:lnTo>
                <a:lnTo>
                  <a:pt x="1884" y="328"/>
                </a:lnTo>
                <a:lnTo>
                  <a:pt x="1884" y="346"/>
                </a:lnTo>
                <a:lnTo>
                  <a:pt x="1885" y="349"/>
                </a:lnTo>
                <a:lnTo>
                  <a:pt x="1885" y="352"/>
                </a:lnTo>
                <a:lnTo>
                  <a:pt x="1885" y="355"/>
                </a:lnTo>
                <a:lnTo>
                  <a:pt x="1885" y="357"/>
                </a:lnTo>
                <a:lnTo>
                  <a:pt x="1886" y="354"/>
                </a:lnTo>
                <a:lnTo>
                  <a:pt x="1886" y="361"/>
                </a:lnTo>
                <a:lnTo>
                  <a:pt x="1886" y="353"/>
                </a:lnTo>
                <a:lnTo>
                  <a:pt x="1886" y="356"/>
                </a:lnTo>
                <a:lnTo>
                  <a:pt x="1887" y="354"/>
                </a:lnTo>
                <a:lnTo>
                  <a:pt x="1887" y="355"/>
                </a:lnTo>
                <a:lnTo>
                  <a:pt x="1887" y="353"/>
                </a:lnTo>
                <a:lnTo>
                  <a:pt x="1887" y="365"/>
                </a:lnTo>
                <a:lnTo>
                  <a:pt x="1888" y="372"/>
                </a:lnTo>
                <a:lnTo>
                  <a:pt x="1888" y="370"/>
                </a:lnTo>
                <a:lnTo>
                  <a:pt x="1888" y="367"/>
                </a:lnTo>
                <a:lnTo>
                  <a:pt x="1888" y="370"/>
                </a:lnTo>
                <a:lnTo>
                  <a:pt x="1888" y="366"/>
                </a:lnTo>
                <a:lnTo>
                  <a:pt x="1889" y="366"/>
                </a:lnTo>
                <a:lnTo>
                  <a:pt x="1889" y="369"/>
                </a:lnTo>
                <a:lnTo>
                  <a:pt x="1889" y="370"/>
                </a:lnTo>
                <a:lnTo>
                  <a:pt x="1889" y="366"/>
                </a:lnTo>
                <a:lnTo>
                  <a:pt x="1890" y="355"/>
                </a:lnTo>
                <a:lnTo>
                  <a:pt x="1890" y="357"/>
                </a:lnTo>
                <a:lnTo>
                  <a:pt x="1890" y="357"/>
                </a:lnTo>
                <a:lnTo>
                  <a:pt x="1890" y="357"/>
                </a:lnTo>
                <a:lnTo>
                  <a:pt x="1891" y="348"/>
                </a:lnTo>
                <a:lnTo>
                  <a:pt x="1891" y="350"/>
                </a:lnTo>
                <a:lnTo>
                  <a:pt x="1891" y="366"/>
                </a:lnTo>
                <a:lnTo>
                  <a:pt x="1891" y="369"/>
                </a:lnTo>
                <a:lnTo>
                  <a:pt x="1892" y="366"/>
                </a:lnTo>
                <a:lnTo>
                  <a:pt x="1892" y="368"/>
                </a:lnTo>
                <a:lnTo>
                  <a:pt x="1892" y="355"/>
                </a:lnTo>
                <a:lnTo>
                  <a:pt x="1892" y="348"/>
                </a:lnTo>
                <a:lnTo>
                  <a:pt x="1892" y="360"/>
                </a:lnTo>
                <a:lnTo>
                  <a:pt x="1893" y="376"/>
                </a:lnTo>
                <a:lnTo>
                  <a:pt x="1893" y="368"/>
                </a:lnTo>
                <a:lnTo>
                  <a:pt x="1893" y="364"/>
                </a:lnTo>
                <a:lnTo>
                  <a:pt x="1893" y="367"/>
                </a:lnTo>
                <a:lnTo>
                  <a:pt x="1894" y="370"/>
                </a:lnTo>
                <a:lnTo>
                  <a:pt x="1894" y="366"/>
                </a:lnTo>
                <a:lnTo>
                  <a:pt x="1894" y="363"/>
                </a:lnTo>
                <a:lnTo>
                  <a:pt x="1894" y="345"/>
                </a:lnTo>
                <a:lnTo>
                  <a:pt x="1895" y="331"/>
                </a:lnTo>
                <a:lnTo>
                  <a:pt x="1895" y="325"/>
                </a:lnTo>
                <a:lnTo>
                  <a:pt x="1895" y="313"/>
                </a:lnTo>
                <a:lnTo>
                  <a:pt x="1895" y="314"/>
                </a:lnTo>
                <a:lnTo>
                  <a:pt x="1895" y="295"/>
                </a:lnTo>
                <a:lnTo>
                  <a:pt x="1896" y="277"/>
                </a:lnTo>
                <a:lnTo>
                  <a:pt x="1896" y="258"/>
                </a:lnTo>
                <a:lnTo>
                  <a:pt x="1896" y="223"/>
                </a:lnTo>
                <a:lnTo>
                  <a:pt x="1896" y="154"/>
                </a:lnTo>
                <a:lnTo>
                  <a:pt x="1897" y="156"/>
                </a:lnTo>
                <a:lnTo>
                  <a:pt x="1897" y="146"/>
                </a:lnTo>
                <a:lnTo>
                  <a:pt x="1897" y="121"/>
                </a:lnTo>
                <a:lnTo>
                  <a:pt x="1897" y="156"/>
                </a:lnTo>
                <a:lnTo>
                  <a:pt x="1898" y="134"/>
                </a:lnTo>
                <a:lnTo>
                  <a:pt x="1898" y="109"/>
                </a:lnTo>
                <a:lnTo>
                  <a:pt x="1898" y="114"/>
                </a:lnTo>
                <a:lnTo>
                  <a:pt x="1898" y="127"/>
                </a:lnTo>
                <a:lnTo>
                  <a:pt x="1899" y="124"/>
                </a:lnTo>
                <a:lnTo>
                  <a:pt x="1899" y="148"/>
                </a:lnTo>
                <a:lnTo>
                  <a:pt x="1899" y="126"/>
                </a:lnTo>
                <a:lnTo>
                  <a:pt x="1900" y="117"/>
                </a:lnTo>
                <a:lnTo>
                  <a:pt x="1900" y="109"/>
                </a:lnTo>
                <a:lnTo>
                  <a:pt x="1900" y="99"/>
                </a:lnTo>
                <a:lnTo>
                  <a:pt x="1900" y="124"/>
                </a:lnTo>
                <a:lnTo>
                  <a:pt x="1900" y="122"/>
                </a:lnTo>
                <a:lnTo>
                  <a:pt x="1901" y="116"/>
                </a:lnTo>
                <a:lnTo>
                  <a:pt x="1901" y="108"/>
                </a:lnTo>
                <a:lnTo>
                  <a:pt x="1901" y="154"/>
                </a:lnTo>
                <a:lnTo>
                  <a:pt x="1901" y="164"/>
                </a:lnTo>
                <a:lnTo>
                  <a:pt x="1902" y="163"/>
                </a:lnTo>
                <a:lnTo>
                  <a:pt x="1902" y="152"/>
                </a:lnTo>
                <a:lnTo>
                  <a:pt x="1902" y="164"/>
                </a:lnTo>
                <a:lnTo>
                  <a:pt x="1902" y="176"/>
                </a:lnTo>
                <a:lnTo>
                  <a:pt x="1903" y="200"/>
                </a:lnTo>
                <a:lnTo>
                  <a:pt x="1903" y="197"/>
                </a:lnTo>
                <a:lnTo>
                  <a:pt x="1903" y="192"/>
                </a:lnTo>
                <a:lnTo>
                  <a:pt x="1903" y="217"/>
                </a:lnTo>
                <a:lnTo>
                  <a:pt x="1904" y="272"/>
                </a:lnTo>
                <a:lnTo>
                  <a:pt x="1904" y="299"/>
                </a:lnTo>
                <a:lnTo>
                  <a:pt x="1904" y="309"/>
                </a:lnTo>
                <a:lnTo>
                  <a:pt x="1904" y="305"/>
                </a:lnTo>
                <a:lnTo>
                  <a:pt x="1905" y="334"/>
                </a:lnTo>
                <a:lnTo>
                  <a:pt x="1905" y="345"/>
                </a:lnTo>
                <a:lnTo>
                  <a:pt x="1905" y="344"/>
                </a:lnTo>
                <a:lnTo>
                  <a:pt x="1906" y="345"/>
                </a:lnTo>
                <a:lnTo>
                  <a:pt x="1906" y="340"/>
                </a:lnTo>
                <a:lnTo>
                  <a:pt x="1906" y="344"/>
                </a:lnTo>
                <a:lnTo>
                  <a:pt x="1906" y="346"/>
                </a:lnTo>
                <a:lnTo>
                  <a:pt x="1906" y="344"/>
                </a:lnTo>
                <a:lnTo>
                  <a:pt x="1907" y="335"/>
                </a:lnTo>
                <a:lnTo>
                  <a:pt x="1907" y="335"/>
                </a:lnTo>
                <a:lnTo>
                  <a:pt x="1907" y="341"/>
                </a:lnTo>
                <a:lnTo>
                  <a:pt x="1907" y="334"/>
                </a:lnTo>
                <a:lnTo>
                  <a:pt x="1907" y="334"/>
                </a:lnTo>
                <a:lnTo>
                  <a:pt x="1908" y="335"/>
                </a:lnTo>
                <a:lnTo>
                  <a:pt x="1908" y="328"/>
                </a:lnTo>
                <a:lnTo>
                  <a:pt x="1908" y="342"/>
                </a:lnTo>
                <a:lnTo>
                  <a:pt x="1908" y="333"/>
                </a:lnTo>
                <a:lnTo>
                  <a:pt x="1908" y="342"/>
                </a:lnTo>
                <a:lnTo>
                  <a:pt x="1909" y="349"/>
                </a:lnTo>
                <a:lnTo>
                  <a:pt x="1909" y="350"/>
                </a:lnTo>
                <a:lnTo>
                  <a:pt x="1909" y="350"/>
                </a:lnTo>
                <a:lnTo>
                  <a:pt x="1909" y="357"/>
                </a:lnTo>
                <a:lnTo>
                  <a:pt x="1910" y="364"/>
                </a:lnTo>
                <a:lnTo>
                  <a:pt x="1910" y="364"/>
                </a:lnTo>
                <a:lnTo>
                  <a:pt x="1910" y="365"/>
                </a:lnTo>
                <a:lnTo>
                  <a:pt x="1910" y="369"/>
                </a:lnTo>
                <a:lnTo>
                  <a:pt x="1910" y="365"/>
                </a:lnTo>
                <a:lnTo>
                  <a:pt x="1911" y="364"/>
                </a:lnTo>
                <a:lnTo>
                  <a:pt x="1911" y="363"/>
                </a:lnTo>
                <a:lnTo>
                  <a:pt x="1911" y="364"/>
                </a:lnTo>
                <a:lnTo>
                  <a:pt x="1912" y="365"/>
                </a:lnTo>
                <a:lnTo>
                  <a:pt x="1912" y="368"/>
                </a:lnTo>
                <a:lnTo>
                  <a:pt x="1912" y="357"/>
                </a:lnTo>
                <a:lnTo>
                  <a:pt x="1912" y="359"/>
                </a:lnTo>
                <a:lnTo>
                  <a:pt x="1912" y="361"/>
                </a:lnTo>
                <a:lnTo>
                  <a:pt x="1913" y="367"/>
                </a:lnTo>
                <a:lnTo>
                  <a:pt x="1913" y="358"/>
                </a:lnTo>
                <a:lnTo>
                  <a:pt x="1913" y="362"/>
                </a:lnTo>
                <a:lnTo>
                  <a:pt x="1913" y="357"/>
                </a:lnTo>
                <a:lnTo>
                  <a:pt x="1914" y="354"/>
                </a:lnTo>
                <a:lnTo>
                  <a:pt x="1914" y="352"/>
                </a:lnTo>
                <a:lnTo>
                  <a:pt x="1914" y="357"/>
                </a:lnTo>
                <a:lnTo>
                  <a:pt x="1914" y="355"/>
                </a:lnTo>
                <a:lnTo>
                  <a:pt x="1914" y="353"/>
                </a:lnTo>
                <a:lnTo>
                  <a:pt x="1915" y="348"/>
                </a:lnTo>
                <a:lnTo>
                  <a:pt x="1915" y="342"/>
                </a:lnTo>
                <a:lnTo>
                  <a:pt x="1915" y="325"/>
                </a:lnTo>
                <a:lnTo>
                  <a:pt x="1915" y="306"/>
                </a:lnTo>
                <a:lnTo>
                  <a:pt x="1916" y="293"/>
                </a:lnTo>
                <a:lnTo>
                  <a:pt x="1916" y="284"/>
                </a:lnTo>
                <a:lnTo>
                  <a:pt x="1916" y="270"/>
                </a:lnTo>
                <a:lnTo>
                  <a:pt x="1916" y="229"/>
                </a:lnTo>
                <a:lnTo>
                  <a:pt x="1917" y="174"/>
                </a:lnTo>
                <a:lnTo>
                  <a:pt x="1917" y="178"/>
                </a:lnTo>
                <a:lnTo>
                  <a:pt x="1917" y="174"/>
                </a:lnTo>
                <a:lnTo>
                  <a:pt x="1918" y="175"/>
                </a:lnTo>
                <a:lnTo>
                  <a:pt x="1918" y="140"/>
                </a:lnTo>
                <a:lnTo>
                  <a:pt x="1918" y="161"/>
                </a:lnTo>
                <a:lnTo>
                  <a:pt x="1918" y="160"/>
                </a:lnTo>
                <a:lnTo>
                  <a:pt x="1919" y="134"/>
                </a:lnTo>
                <a:lnTo>
                  <a:pt x="1919" y="164"/>
                </a:lnTo>
                <a:lnTo>
                  <a:pt x="1919" y="159"/>
                </a:lnTo>
                <a:lnTo>
                  <a:pt x="1919" y="162"/>
                </a:lnTo>
                <a:lnTo>
                  <a:pt x="1920" y="159"/>
                </a:lnTo>
                <a:lnTo>
                  <a:pt x="1920" y="169"/>
                </a:lnTo>
                <a:lnTo>
                  <a:pt x="1920" y="178"/>
                </a:lnTo>
                <a:lnTo>
                  <a:pt x="1920" y="166"/>
                </a:lnTo>
                <a:lnTo>
                  <a:pt x="1920" y="182"/>
                </a:lnTo>
                <a:lnTo>
                  <a:pt x="1921" y="171"/>
                </a:lnTo>
                <a:lnTo>
                  <a:pt x="1921" y="166"/>
                </a:lnTo>
                <a:lnTo>
                  <a:pt x="1921" y="167"/>
                </a:lnTo>
                <a:lnTo>
                  <a:pt x="1921" y="166"/>
                </a:lnTo>
                <a:lnTo>
                  <a:pt x="1921" y="189"/>
                </a:lnTo>
                <a:lnTo>
                  <a:pt x="1922" y="194"/>
                </a:lnTo>
                <a:lnTo>
                  <a:pt x="1922" y="198"/>
                </a:lnTo>
                <a:lnTo>
                  <a:pt x="1922" y="153"/>
                </a:lnTo>
                <a:lnTo>
                  <a:pt x="1923" y="209"/>
                </a:lnTo>
                <a:lnTo>
                  <a:pt x="1923" y="217"/>
                </a:lnTo>
                <a:lnTo>
                  <a:pt x="1923" y="219"/>
                </a:lnTo>
                <a:lnTo>
                  <a:pt x="1923" y="225"/>
                </a:lnTo>
                <a:lnTo>
                  <a:pt x="1924" y="234"/>
                </a:lnTo>
                <a:lnTo>
                  <a:pt x="1924" y="229"/>
                </a:lnTo>
                <a:lnTo>
                  <a:pt x="1924" y="286"/>
                </a:lnTo>
                <a:lnTo>
                  <a:pt x="1924" y="289"/>
                </a:lnTo>
                <a:lnTo>
                  <a:pt x="1924" y="316"/>
                </a:lnTo>
                <a:lnTo>
                  <a:pt x="1925" y="323"/>
                </a:lnTo>
                <a:lnTo>
                  <a:pt x="1925" y="329"/>
                </a:lnTo>
                <a:lnTo>
                  <a:pt x="1925" y="349"/>
                </a:lnTo>
                <a:lnTo>
                  <a:pt x="1925" y="364"/>
                </a:lnTo>
                <a:lnTo>
                  <a:pt x="1926" y="386"/>
                </a:lnTo>
                <a:lnTo>
                  <a:pt x="1926" y="374"/>
                </a:lnTo>
                <a:lnTo>
                  <a:pt x="1926" y="354"/>
                </a:lnTo>
                <a:lnTo>
                  <a:pt x="1926" y="368"/>
                </a:lnTo>
                <a:lnTo>
                  <a:pt x="1926" y="378"/>
                </a:lnTo>
                <a:lnTo>
                  <a:pt x="1927" y="386"/>
                </a:lnTo>
                <a:lnTo>
                  <a:pt x="1927" y="377"/>
                </a:lnTo>
                <a:lnTo>
                  <a:pt x="1927" y="363"/>
                </a:lnTo>
                <a:lnTo>
                  <a:pt x="1927" y="363"/>
                </a:lnTo>
                <a:lnTo>
                  <a:pt x="1928" y="352"/>
                </a:lnTo>
                <a:lnTo>
                  <a:pt x="1928" y="351"/>
                </a:lnTo>
                <a:lnTo>
                  <a:pt x="1928" y="347"/>
                </a:lnTo>
                <a:lnTo>
                  <a:pt x="1929" y="351"/>
                </a:lnTo>
                <a:lnTo>
                  <a:pt x="1929" y="350"/>
                </a:lnTo>
                <a:lnTo>
                  <a:pt x="1929" y="353"/>
                </a:lnTo>
                <a:lnTo>
                  <a:pt x="1929" y="353"/>
                </a:lnTo>
                <a:lnTo>
                  <a:pt x="1930" y="356"/>
                </a:lnTo>
                <a:lnTo>
                  <a:pt x="1930" y="359"/>
                </a:lnTo>
                <a:lnTo>
                  <a:pt x="1930" y="371"/>
                </a:lnTo>
                <a:lnTo>
                  <a:pt x="1930" y="358"/>
                </a:lnTo>
                <a:lnTo>
                  <a:pt x="1931" y="364"/>
                </a:lnTo>
                <a:lnTo>
                  <a:pt x="1931" y="366"/>
                </a:lnTo>
                <a:lnTo>
                  <a:pt x="1931" y="361"/>
                </a:lnTo>
                <a:lnTo>
                  <a:pt x="1931" y="364"/>
                </a:lnTo>
                <a:lnTo>
                  <a:pt x="1931" y="372"/>
                </a:lnTo>
                <a:lnTo>
                  <a:pt x="1932" y="375"/>
                </a:lnTo>
                <a:lnTo>
                  <a:pt x="1932" y="387"/>
                </a:lnTo>
                <a:lnTo>
                  <a:pt x="1932" y="381"/>
                </a:lnTo>
                <a:lnTo>
                  <a:pt x="1932" y="382"/>
                </a:lnTo>
                <a:lnTo>
                  <a:pt x="1933" y="371"/>
                </a:lnTo>
                <a:lnTo>
                  <a:pt x="1933" y="372"/>
                </a:lnTo>
                <a:lnTo>
                  <a:pt x="1933" y="377"/>
                </a:lnTo>
                <a:lnTo>
                  <a:pt x="1933" y="382"/>
                </a:lnTo>
                <a:lnTo>
                  <a:pt x="1933" y="377"/>
                </a:lnTo>
                <a:lnTo>
                  <a:pt x="1934" y="383"/>
                </a:lnTo>
                <a:lnTo>
                  <a:pt x="1934" y="378"/>
                </a:lnTo>
                <a:lnTo>
                  <a:pt x="1934" y="379"/>
                </a:lnTo>
                <a:lnTo>
                  <a:pt x="1935" y="374"/>
                </a:lnTo>
                <a:lnTo>
                  <a:pt x="1935" y="377"/>
                </a:lnTo>
                <a:lnTo>
                  <a:pt x="1935" y="376"/>
                </a:lnTo>
                <a:lnTo>
                  <a:pt x="1935" y="376"/>
                </a:lnTo>
                <a:lnTo>
                  <a:pt x="1935" y="374"/>
                </a:lnTo>
                <a:lnTo>
                  <a:pt x="1936" y="378"/>
                </a:lnTo>
                <a:lnTo>
                  <a:pt x="1936" y="378"/>
                </a:lnTo>
                <a:lnTo>
                  <a:pt x="1936" y="376"/>
                </a:lnTo>
                <a:lnTo>
                  <a:pt x="1936" y="376"/>
                </a:lnTo>
                <a:lnTo>
                  <a:pt x="1937" y="375"/>
                </a:lnTo>
                <a:lnTo>
                  <a:pt x="1937" y="377"/>
                </a:lnTo>
                <a:lnTo>
                  <a:pt x="1937" y="377"/>
                </a:lnTo>
                <a:lnTo>
                  <a:pt x="1937" y="379"/>
                </a:lnTo>
                <a:lnTo>
                  <a:pt x="1937" y="372"/>
                </a:lnTo>
                <a:lnTo>
                  <a:pt x="1938" y="372"/>
                </a:lnTo>
                <a:lnTo>
                  <a:pt x="1938" y="369"/>
                </a:lnTo>
                <a:lnTo>
                  <a:pt x="1938" y="372"/>
                </a:lnTo>
                <a:lnTo>
                  <a:pt x="1938" y="371"/>
                </a:lnTo>
                <a:lnTo>
                  <a:pt x="1938" y="368"/>
                </a:lnTo>
                <a:lnTo>
                  <a:pt x="1939" y="368"/>
                </a:lnTo>
                <a:lnTo>
                  <a:pt x="1939" y="368"/>
                </a:lnTo>
                <a:lnTo>
                  <a:pt x="1939" y="372"/>
                </a:lnTo>
                <a:lnTo>
                  <a:pt x="1939" y="372"/>
                </a:lnTo>
                <a:lnTo>
                  <a:pt x="1939" y="372"/>
                </a:lnTo>
                <a:lnTo>
                  <a:pt x="1940" y="368"/>
                </a:lnTo>
                <a:lnTo>
                  <a:pt x="1940" y="371"/>
                </a:lnTo>
                <a:lnTo>
                  <a:pt x="1940" y="368"/>
                </a:lnTo>
                <a:lnTo>
                  <a:pt x="1940" y="370"/>
                </a:lnTo>
                <a:lnTo>
                  <a:pt x="1941" y="377"/>
                </a:lnTo>
                <a:lnTo>
                  <a:pt x="1941" y="370"/>
                </a:lnTo>
                <a:lnTo>
                  <a:pt x="1941" y="375"/>
                </a:lnTo>
                <a:lnTo>
                  <a:pt x="1941" y="374"/>
                </a:lnTo>
                <a:lnTo>
                  <a:pt x="1941" y="376"/>
                </a:lnTo>
                <a:lnTo>
                  <a:pt x="1942" y="377"/>
                </a:lnTo>
                <a:lnTo>
                  <a:pt x="1942" y="371"/>
                </a:lnTo>
                <a:lnTo>
                  <a:pt x="1942" y="373"/>
                </a:lnTo>
                <a:lnTo>
                  <a:pt x="1942" y="372"/>
                </a:lnTo>
                <a:lnTo>
                  <a:pt x="1943" y="378"/>
                </a:lnTo>
                <a:lnTo>
                  <a:pt x="1943" y="374"/>
                </a:lnTo>
                <a:lnTo>
                  <a:pt x="1943" y="378"/>
                </a:lnTo>
                <a:lnTo>
                  <a:pt x="1943" y="377"/>
                </a:lnTo>
                <a:lnTo>
                  <a:pt x="1943" y="377"/>
                </a:lnTo>
                <a:lnTo>
                  <a:pt x="1944" y="377"/>
                </a:lnTo>
                <a:lnTo>
                  <a:pt x="1944" y="382"/>
                </a:lnTo>
                <a:lnTo>
                  <a:pt x="1944" y="382"/>
                </a:lnTo>
                <a:lnTo>
                  <a:pt x="1944" y="382"/>
                </a:lnTo>
                <a:lnTo>
                  <a:pt x="1945" y="382"/>
                </a:lnTo>
                <a:lnTo>
                  <a:pt x="1945" y="374"/>
                </a:lnTo>
                <a:lnTo>
                  <a:pt x="1945" y="380"/>
                </a:lnTo>
                <a:lnTo>
                  <a:pt x="1945" y="372"/>
                </a:lnTo>
                <a:lnTo>
                  <a:pt x="1945" y="376"/>
                </a:lnTo>
                <a:lnTo>
                  <a:pt x="1946" y="372"/>
                </a:lnTo>
                <a:lnTo>
                  <a:pt x="1946" y="373"/>
                </a:lnTo>
                <a:lnTo>
                  <a:pt x="1946" y="373"/>
                </a:lnTo>
                <a:lnTo>
                  <a:pt x="1946" y="377"/>
                </a:lnTo>
                <a:lnTo>
                  <a:pt x="1947" y="374"/>
                </a:lnTo>
                <a:lnTo>
                  <a:pt x="1947" y="384"/>
                </a:lnTo>
                <a:lnTo>
                  <a:pt x="1947" y="387"/>
                </a:lnTo>
                <a:lnTo>
                  <a:pt x="1947" y="390"/>
                </a:lnTo>
                <a:lnTo>
                  <a:pt x="1947" y="384"/>
                </a:lnTo>
                <a:lnTo>
                  <a:pt x="1948" y="385"/>
                </a:lnTo>
                <a:lnTo>
                  <a:pt x="1948" y="385"/>
                </a:lnTo>
                <a:lnTo>
                  <a:pt x="1948" y="385"/>
                </a:lnTo>
                <a:lnTo>
                  <a:pt x="1948" y="387"/>
                </a:lnTo>
                <a:lnTo>
                  <a:pt x="1949" y="377"/>
                </a:lnTo>
                <a:lnTo>
                  <a:pt x="1949" y="376"/>
                </a:lnTo>
                <a:lnTo>
                  <a:pt x="1949" y="378"/>
                </a:lnTo>
                <a:lnTo>
                  <a:pt x="1949" y="379"/>
                </a:lnTo>
                <a:lnTo>
                  <a:pt x="1950" y="389"/>
                </a:lnTo>
                <a:lnTo>
                  <a:pt x="1950" y="385"/>
                </a:lnTo>
                <a:lnTo>
                  <a:pt x="1950" y="388"/>
                </a:lnTo>
                <a:lnTo>
                  <a:pt x="1950" y="386"/>
                </a:lnTo>
                <a:lnTo>
                  <a:pt x="1950" y="377"/>
                </a:lnTo>
                <a:lnTo>
                  <a:pt x="1951" y="377"/>
                </a:lnTo>
                <a:lnTo>
                  <a:pt x="1951" y="380"/>
                </a:lnTo>
                <a:lnTo>
                  <a:pt x="1951" y="366"/>
                </a:lnTo>
                <a:lnTo>
                  <a:pt x="1951" y="382"/>
                </a:lnTo>
                <a:lnTo>
                  <a:pt x="1952" y="370"/>
                </a:lnTo>
                <a:lnTo>
                  <a:pt x="1952" y="366"/>
                </a:lnTo>
                <a:lnTo>
                  <a:pt x="1952" y="390"/>
                </a:lnTo>
                <a:lnTo>
                  <a:pt x="1953" y="374"/>
                </a:lnTo>
                <a:lnTo>
                  <a:pt x="1953" y="370"/>
                </a:lnTo>
                <a:lnTo>
                  <a:pt x="1953" y="374"/>
                </a:lnTo>
                <a:lnTo>
                  <a:pt x="1953" y="365"/>
                </a:lnTo>
                <a:lnTo>
                  <a:pt x="1953" y="368"/>
                </a:lnTo>
                <a:lnTo>
                  <a:pt x="1954" y="366"/>
                </a:lnTo>
                <a:lnTo>
                  <a:pt x="1954" y="363"/>
                </a:lnTo>
                <a:lnTo>
                  <a:pt x="1954" y="371"/>
                </a:lnTo>
                <a:lnTo>
                  <a:pt x="1954" y="370"/>
                </a:lnTo>
                <a:lnTo>
                  <a:pt x="1954" y="370"/>
                </a:lnTo>
                <a:lnTo>
                  <a:pt x="1955" y="386"/>
                </a:lnTo>
                <a:lnTo>
                  <a:pt x="1955" y="386"/>
                </a:lnTo>
                <a:lnTo>
                  <a:pt x="1955" y="386"/>
                </a:lnTo>
                <a:lnTo>
                  <a:pt x="1955" y="385"/>
                </a:lnTo>
                <a:lnTo>
                  <a:pt x="1956" y="390"/>
                </a:lnTo>
                <a:lnTo>
                  <a:pt x="1956" y="383"/>
                </a:lnTo>
                <a:lnTo>
                  <a:pt x="1956" y="384"/>
                </a:lnTo>
                <a:lnTo>
                  <a:pt x="1956" y="385"/>
                </a:lnTo>
                <a:lnTo>
                  <a:pt x="1956" y="386"/>
                </a:lnTo>
                <a:lnTo>
                  <a:pt x="1957" y="377"/>
                </a:lnTo>
                <a:lnTo>
                  <a:pt x="1957" y="380"/>
                </a:lnTo>
                <a:lnTo>
                  <a:pt x="1957" y="381"/>
                </a:lnTo>
                <a:lnTo>
                  <a:pt x="1957" y="384"/>
                </a:lnTo>
                <a:lnTo>
                  <a:pt x="1958" y="381"/>
                </a:lnTo>
                <a:lnTo>
                  <a:pt x="1958" y="371"/>
                </a:lnTo>
                <a:lnTo>
                  <a:pt x="1958" y="374"/>
                </a:lnTo>
                <a:lnTo>
                  <a:pt x="1959" y="375"/>
                </a:lnTo>
                <a:lnTo>
                  <a:pt x="1959" y="379"/>
                </a:lnTo>
                <a:lnTo>
                  <a:pt x="1959" y="383"/>
                </a:lnTo>
                <a:lnTo>
                  <a:pt x="1959" y="379"/>
                </a:lnTo>
                <a:lnTo>
                  <a:pt x="1959" y="379"/>
                </a:lnTo>
                <a:lnTo>
                  <a:pt x="1960" y="385"/>
                </a:lnTo>
                <a:lnTo>
                  <a:pt x="1960" y="378"/>
                </a:lnTo>
                <a:lnTo>
                  <a:pt x="1960" y="376"/>
                </a:lnTo>
                <a:lnTo>
                  <a:pt x="1960" y="371"/>
                </a:lnTo>
                <a:lnTo>
                  <a:pt x="1961" y="375"/>
                </a:lnTo>
                <a:lnTo>
                  <a:pt x="1961" y="374"/>
                </a:lnTo>
                <a:lnTo>
                  <a:pt x="1961" y="380"/>
                </a:lnTo>
                <a:lnTo>
                  <a:pt x="1961" y="377"/>
                </a:lnTo>
                <a:lnTo>
                  <a:pt x="1962" y="381"/>
                </a:lnTo>
                <a:lnTo>
                  <a:pt x="1962" y="381"/>
                </a:lnTo>
                <a:lnTo>
                  <a:pt x="1962" y="380"/>
                </a:lnTo>
                <a:lnTo>
                  <a:pt x="1962" y="381"/>
                </a:lnTo>
                <a:lnTo>
                  <a:pt x="1963" y="387"/>
                </a:lnTo>
                <a:lnTo>
                  <a:pt x="1963" y="390"/>
                </a:lnTo>
                <a:lnTo>
                  <a:pt x="1963" y="394"/>
                </a:lnTo>
                <a:lnTo>
                  <a:pt x="1963" y="392"/>
                </a:lnTo>
                <a:lnTo>
                  <a:pt x="1964" y="382"/>
                </a:lnTo>
                <a:lnTo>
                  <a:pt x="1964" y="392"/>
                </a:lnTo>
                <a:lnTo>
                  <a:pt x="1964" y="383"/>
                </a:lnTo>
                <a:lnTo>
                  <a:pt x="1965" y="381"/>
                </a:lnTo>
                <a:lnTo>
                  <a:pt x="1965" y="395"/>
                </a:lnTo>
                <a:lnTo>
                  <a:pt x="1965" y="392"/>
                </a:lnTo>
                <a:lnTo>
                  <a:pt x="1965" y="385"/>
                </a:lnTo>
                <a:lnTo>
                  <a:pt x="1966" y="381"/>
                </a:lnTo>
                <a:lnTo>
                  <a:pt x="1966" y="383"/>
                </a:lnTo>
                <a:lnTo>
                  <a:pt x="1966" y="387"/>
                </a:lnTo>
                <a:lnTo>
                  <a:pt x="1966" y="392"/>
                </a:lnTo>
                <a:lnTo>
                  <a:pt x="1966" y="388"/>
                </a:lnTo>
                <a:lnTo>
                  <a:pt x="1967" y="381"/>
                </a:lnTo>
                <a:lnTo>
                  <a:pt x="1967" y="385"/>
                </a:lnTo>
                <a:lnTo>
                  <a:pt x="1967" y="386"/>
                </a:lnTo>
                <a:lnTo>
                  <a:pt x="1967" y="388"/>
                </a:lnTo>
                <a:lnTo>
                  <a:pt x="1967" y="387"/>
                </a:lnTo>
                <a:lnTo>
                  <a:pt x="1968" y="390"/>
                </a:lnTo>
                <a:lnTo>
                  <a:pt x="1968" y="381"/>
                </a:lnTo>
                <a:lnTo>
                  <a:pt x="1968" y="382"/>
                </a:lnTo>
                <a:lnTo>
                  <a:pt x="1968" y="385"/>
                </a:lnTo>
                <a:lnTo>
                  <a:pt x="1969" y="381"/>
                </a:lnTo>
                <a:lnTo>
                  <a:pt x="1969" y="375"/>
                </a:lnTo>
                <a:lnTo>
                  <a:pt x="1969" y="376"/>
                </a:lnTo>
                <a:lnTo>
                  <a:pt x="1969" y="375"/>
                </a:lnTo>
                <a:lnTo>
                  <a:pt x="1969" y="372"/>
                </a:lnTo>
                <a:lnTo>
                  <a:pt x="1970" y="374"/>
                </a:lnTo>
                <a:lnTo>
                  <a:pt x="1970" y="377"/>
                </a:lnTo>
                <a:lnTo>
                  <a:pt x="1970" y="372"/>
                </a:lnTo>
                <a:lnTo>
                  <a:pt x="1971" y="377"/>
                </a:lnTo>
                <a:lnTo>
                  <a:pt x="1971" y="377"/>
                </a:lnTo>
                <a:lnTo>
                  <a:pt x="1971" y="372"/>
                </a:lnTo>
                <a:lnTo>
                  <a:pt x="1971" y="378"/>
                </a:lnTo>
                <a:lnTo>
                  <a:pt x="1971" y="375"/>
                </a:lnTo>
                <a:lnTo>
                  <a:pt x="1972" y="373"/>
                </a:lnTo>
                <a:lnTo>
                  <a:pt x="1972" y="377"/>
                </a:lnTo>
                <a:lnTo>
                  <a:pt x="1972" y="374"/>
                </a:lnTo>
                <a:lnTo>
                  <a:pt x="1972" y="375"/>
                </a:lnTo>
                <a:lnTo>
                  <a:pt x="1972" y="373"/>
                </a:lnTo>
                <a:lnTo>
                  <a:pt x="1973" y="374"/>
                </a:lnTo>
                <a:lnTo>
                  <a:pt x="1973" y="370"/>
                </a:lnTo>
                <a:lnTo>
                  <a:pt x="1973" y="365"/>
                </a:lnTo>
                <a:lnTo>
                  <a:pt x="1973" y="367"/>
                </a:lnTo>
                <a:lnTo>
                  <a:pt x="1973" y="366"/>
                </a:lnTo>
                <a:lnTo>
                  <a:pt x="1974" y="366"/>
                </a:lnTo>
                <a:lnTo>
                  <a:pt x="1974" y="364"/>
                </a:lnTo>
                <a:lnTo>
                  <a:pt x="1974" y="361"/>
                </a:lnTo>
                <a:lnTo>
                  <a:pt x="1974" y="360"/>
                </a:lnTo>
                <a:lnTo>
                  <a:pt x="1975" y="364"/>
                </a:lnTo>
                <a:lnTo>
                  <a:pt x="1975" y="359"/>
                </a:lnTo>
                <a:lnTo>
                  <a:pt x="1975" y="364"/>
                </a:lnTo>
                <a:lnTo>
                  <a:pt x="1975" y="361"/>
                </a:lnTo>
                <a:lnTo>
                  <a:pt x="1976" y="364"/>
                </a:lnTo>
                <a:lnTo>
                  <a:pt x="1976" y="361"/>
                </a:lnTo>
                <a:lnTo>
                  <a:pt x="1976" y="362"/>
                </a:lnTo>
                <a:lnTo>
                  <a:pt x="1976" y="358"/>
                </a:lnTo>
                <a:lnTo>
                  <a:pt x="1977" y="357"/>
                </a:lnTo>
                <a:lnTo>
                  <a:pt x="1977" y="341"/>
                </a:lnTo>
                <a:lnTo>
                  <a:pt x="1977" y="323"/>
                </a:lnTo>
                <a:lnTo>
                  <a:pt x="1977" y="317"/>
                </a:lnTo>
                <a:lnTo>
                  <a:pt x="1978" y="291"/>
                </a:lnTo>
                <a:lnTo>
                  <a:pt x="1978" y="282"/>
                </a:lnTo>
                <a:lnTo>
                  <a:pt x="1978" y="270"/>
                </a:lnTo>
                <a:lnTo>
                  <a:pt x="1978" y="210"/>
                </a:lnTo>
                <a:lnTo>
                  <a:pt x="1979" y="174"/>
                </a:lnTo>
                <a:lnTo>
                  <a:pt x="1979" y="182"/>
                </a:lnTo>
                <a:lnTo>
                  <a:pt x="1979" y="185"/>
                </a:lnTo>
                <a:lnTo>
                  <a:pt x="1979" y="145"/>
                </a:lnTo>
                <a:lnTo>
                  <a:pt x="1980" y="156"/>
                </a:lnTo>
                <a:lnTo>
                  <a:pt x="1980" y="167"/>
                </a:lnTo>
                <a:lnTo>
                  <a:pt x="1980" y="157"/>
                </a:lnTo>
                <a:lnTo>
                  <a:pt x="1980" y="141"/>
                </a:lnTo>
                <a:lnTo>
                  <a:pt x="1980" y="145"/>
                </a:lnTo>
                <a:lnTo>
                  <a:pt x="1981" y="156"/>
                </a:lnTo>
                <a:lnTo>
                  <a:pt x="1981" y="145"/>
                </a:lnTo>
                <a:lnTo>
                  <a:pt x="1981" y="145"/>
                </a:lnTo>
                <a:lnTo>
                  <a:pt x="1981" y="147"/>
                </a:lnTo>
                <a:lnTo>
                  <a:pt x="1981" y="154"/>
                </a:lnTo>
                <a:lnTo>
                  <a:pt x="1982" y="147"/>
                </a:lnTo>
                <a:lnTo>
                  <a:pt x="1982" y="158"/>
                </a:lnTo>
                <a:lnTo>
                  <a:pt x="1982" y="143"/>
                </a:lnTo>
                <a:lnTo>
                  <a:pt x="1983" y="146"/>
                </a:lnTo>
                <a:lnTo>
                  <a:pt x="1983" y="158"/>
                </a:lnTo>
                <a:lnTo>
                  <a:pt x="1983" y="151"/>
                </a:lnTo>
                <a:lnTo>
                  <a:pt x="1983" y="162"/>
                </a:lnTo>
                <a:lnTo>
                  <a:pt x="1983" y="161"/>
                </a:lnTo>
                <a:lnTo>
                  <a:pt x="1984" y="171"/>
                </a:lnTo>
                <a:lnTo>
                  <a:pt x="1984" y="155"/>
                </a:lnTo>
                <a:lnTo>
                  <a:pt x="1984" y="173"/>
                </a:lnTo>
                <a:lnTo>
                  <a:pt x="1984" y="172"/>
                </a:lnTo>
                <a:lnTo>
                  <a:pt x="1985" y="177"/>
                </a:lnTo>
                <a:lnTo>
                  <a:pt x="1985" y="179"/>
                </a:lnTo>
                <a:lnTo>
                  <a:pt x="1985" y="200"/>
                </a:lnTo>
                <a:lnTo>
                  <a:pt x="1985" y="222"/>
                </a:lnTo>
                <a:lnTo>
                  <a:pt x="1986" y="256"/>
                </a:lnTo>
                <a:lnTo>
                  <a:pt x="1986" y="264"/>
                </a:lnTo>
                <a:lnTo>
                  <a:pt x="1986" y="278"/>
                </a:lnTo>
                <a:lnTo>
                  <a:pt x="1986" y="285"/>
                </a:lnTo>
                <a:lnTo>
                  <a:pt x="1987" y="309"/>
                </a:lnTo>
                <a:lnTo>
                  <a:pt x="1987" y="318"/>
                </a:lnTo>
                <a:lnTo>
                  <a:pt x="1987" y="323"/>
                </a:lnTo>
                <a:lnTo>
                  <a:pt x="1987" y="326"/>
                </a:lnTo>
                <a:lnTo>
                  <a:pt x="1988" y="336"/>
                </a:lnTo>
                <a:lnTo>
                  <a:pt x="1988" y="330"/>
                </a:lnTo>
                <a:lnTo>
                  <a:pt x="1988" y="335"/>
                </a:lnTo>
                <a:lnTo>
                  <a:pt x="1989" y="333"/>
                </a:lnTo>
                <a:lnTo>
                  <a:pt x="1989" y="337"/>
                </a:lnTo>
                <a:lnTo>
                  <a:pt x="1989" y="332"/>
                </a:lnTo>
                <a:lnTo>
                  <a:pt x="1989" y="330"/>
                </a:lnTo>
                <a:lnTo>
                  <a:pt x="1990" y="327"/>
                </a:lnTo>
                <a:lnTo>
                  <a:pt x="1990" y="331"/>
                </a:lnTo>
                <a:lnTo>
                  <a:pt x="1990" y="340"/>
                </a:lnTo>
                <a:lnTo>
                  <a:pt x="1990" y="341"/>
                </a:lnTo>
                <a:lnTo>
                  <a:pt x="1991" y="340"/>
                </a:lnTo>
                <a:lnTo>
                  <a:pt x="1991" y="346"/>
                </a:lnTo>
                <a:lnTo>
                  <a:pt x="1991" y="345"/>
                </a:lnTo>
                <a:lnTo>
                  <a:pt x="1991" y="344"/>
                </a:lnTo>
                <a:lnTo>
                  <a:pt x="1991" y="346"/>
                </a:lnTo>
                <a:lnTo>
                  <a:pt x="1992" y="348"/>
                </a:lnTo>
                <a:lnTo>
                  <a:pt x="1992" y="346"/>
                </a:lnTo>
                <a:lnTo>
                  <a:pt x="1992" y="350"/>
                </a:lnTo>
                <a:lnTo>
                  <a:pt x="1992" y="357"/>
                </a:lnTo>
                <a:lnTo>
                  <a:pt x="1993" y="354"/>
                </a:lnTo>
                <a:lnTo>
                  <a:pt x="1993" y="354"/>
                </a:lnTo>
                <a:lnTo>
                  <a:pt x="1993" y="354"/>
                </a:lnTo>
                <a:lnTo>
                  <a:pt x="1993" y="353"/>
                </a:lnTo>
                <a:lnTo>
                  <a:pt x="1993" y="357"/>
                </a:lnTo>
                <a:lnTo>
                  <a:pt x="1994" y="350"/>
                </a:lnTo>
                <a:lnTo>
                  <a:pt x="1994" y="351"/>
                </a:lnTo>
                <a:lnTo>
                  <a:pt x="1994" y="345"/>
                </a:lnTo>
                <a:lnTo>
                  <a:pt x="1995" y="347"/>
                </a:lnTo>
                <a:lnTo>
                  <a:pt x="1995" y="346"/>
                </a:lnTo>
                <a:lnTo>
                  <a:pt x="1995" y="345"/>
                </a:lnTo>
                <a:lnTo>
                  <a:pt x="1995" y="346"/>
                </a:lnTo>
                <a:lnTo>
                  <a:pt x="1995" y="341"/>
                </a:lnTo>
                <a:lnTo>
                  <a:pt x="1996" y="338"/>
                </a:lnTo>
                <a:lnTo>
                  <a:pt x="1996" y="338"/>
                </a:lnTo>
                <a:lnTo>
                  <a:pt x="1996" y="336"/>
                </a:lnTo>
                <a:lnTo>
                  <a:pt x="1996" y="336"/>
                </a:lnTo>
                <a:lnTo>
                  <a:pt x="1997" y="336"/>
                </a:lnTo>
                <a:lnTo>
                  <a:pt x="1997" y="330"/>
                </a:lnTo>
                <a:lnTo>
                  <a:pt x="1997" y="317"/>
                </a:lnTo>
                <a:lnTo>
                  <a:pt x="1997" y="311"/>
                </a:lnTo>
                <a:lnTo>
                  <a:pt x="1998" y="289"/>
                </a:lnTo>
                <a:lnTo>
                  <a:pt x="1998" y="288"/>
                </a:lnTo>
                <a:lnTo>
                  <a:pt x="1998" y="265"/>
                </a:lnTo>
                <a:lnTo>
                  <a:pt x="1998" y="241"/>
                </a:lnTo>
                <a:lnTo>
                  <a:pt x="1999" y="214"/>
                </a:lnTo>
                <a:lnTo>
                  <a:pt x="1999" y="167"/>
                </a:lnTo>
                <a:lnTo>
                  <a:pt x="1999" y="169"/>
                </a:lnTo>
                <a:lnTo>
                  <a:pt x="1999" y="138"/>
                </a:lnTo>
                <a:lnTo>
                  <a:pt x="1999" y="139"/>
                </a:lnTo>
                <a:lnTo>
                  <a:pt x="2000" y="126"/>
                </a:lnTo>
                <a:lnTo>
                  <a:pt x="2000" y="94"/>
                </a:lnTo>
                <a:lnTo>
                  <a:pt x="2000" y="110"/>
                </a:lnTo>
                <a:lnTo>
                  <a:pt x="2001" y="103"/>
                </a:lnTo>
                <a:lnTo>
                  <a:pt x="2001" y="138"/>
                </a:lnTo>
                <a:lnTo>
                  <a:pt x="2001" y="126"/>
                </a:lnTo>
                <a:lnTo>
                  <a:pt x="2001" y="126"/>
                </a:lnTo>
                <a:lnTo>
                  <a:pt x="2002" y="138"/>
                </a:lnTo>
                <a:lnTo>
                  <a:pt x="2002" y="155"/>
                </a:lnTo>
                <a:lnTo>
                  <a:pt x="2002" y="147"/>
                </a:lnTo>
                <a:lnTo>
                  <a:pt x="2002" y="140"/>
                </a:lnTo>
                <a:lnTo>
                  <a:pt x="2003" y="140"/>
                </a:lnTo>
                <a:lnTo>
                  <a:pt x="2003" y="146"/>
                </a:lnTo>
                <a:lnTo>
                  <a:pt x="2003" y="141"/>
                </a:lnTo>
                <a:lnTo>
                  <a:pt x="2003" y="136"/>
                </a:lnTo>
                <a:lnTo>
                  <a:pt x="2004" y="141"/>
                </a:lnTo>
                <a:lnTo>
                  <a:pt x="2004" y="150"/>
                </a:lnTo>
                <a:lnTo>
                  <a:pt x="2004" y="152"/>
                </a:lnTo>
                <a:lnTo>
                  <a:pt x="2004" y="168"/>
                </a:lnTo>
                <a:lnTo>
                  <a:pt x="2005" y="180"/>
                </a:lnTo>
                <a:lnTo>
                  <a:pt x="2005" y="185"/>
                </a:lnTo>
                <a:lnTo>
                  <a:pt x="2005" y="178"/>
                </a:lnTo>
                <a:lnTo>
                  <a:pt x="2006" y="193"/>
                </a:lnTo>
                <a:lnTo>
                  <a:pt x="2006" y="208"/>
                </a:lnTo>
                <a:lnTo>
                  <a:pt x="2006" y="232"/>
                </a:lnTo>
                <a:lnTo>
                  <a:pt x="2006" y="266"/>
                </a:lnTo>
                <a:lnTo>
                  <a:pt x="2007" y="294"/>
                </a:lnTo>
                <a:lnTo>
                  <a:pt x="2007" y="298"/>
                </a:lnTo>
                <a:lnTo>
                  <a:pt x="2007" y="311"/>
                </a:lnTo>
                <a:lnTo>
                  <a:pt x="2007" y="324"/>
                </a:lnTo>
                <a:lnTo>
                  <a:pt x="2008" y="333"/>
                </a:lnTo>
                <a:lnTo>
                  <a:pt x="2008" y="339"/>
                </a:lnTo>
                <a:lnTo>
                  <a:pt x="2008" y="342"/>
                </a:lnTo>
                <a:lnTo>
                  <a:pt x="2008" y="342"/>
                </a:lnTo>
                <a:lnTo>
                  <a:pt x="2009" y="339"/>
                </a:lnTo>
                <a:lnTo>
                  <a:pt x="2009" y="339"/>
                </a:lnTo>
                <a:lnTo>
                  <a:pt x="2009" y="344"/>
                </a:lnTo>
                <a:lnTo>
                  <a:pt x="2009" y="340"/>
                </a:lnTo>
                <a:lnTo>
                  <a:pt x="2010" y="340"/>
                </a:lnTo>
                <a:lnTo>
                  <a:pt x="2010" y="341"/>
                </a:lnTo>
                <a:lnTo>
                  <a:pt x="2010" y="339"/>
                </a:lnTo>
                <a:lnTo>
                  <a:pt x="2010" y="341"/>
                </a:lnTo>
                <a:lnTo>
                  <a:pt x="2010" y="344"/>
                </a:lnTo>
                <a:lnTo>
                  <a:pt x="2011" y="345"/>
                </a:lnTo>
                <a:lnTo>
                  <a:pt x="2011" y="355"/>
                </a:lnTo>
                <a:lnTo>
                  <a:pt x="2011" y="353"/>
                </a:lnTo>
                <a:lnTo>
                  <a:pt x="2011" y="358"/>
                </a:lnTo>
                <a:lnTo>
                  <a:pt x="2012" y="355"/>
                </a:lnTo>
                <a:lnTo>
                  <a:pt x="2012" y="357"/>
                </a:lnTo>
                <a:lnTo>
                  <a:pt x="2012" y="359"/>
                </a:lnTo>
                <a:lnTo>
                  <a:pt x="2012" y="363"/>
                </a:lnTo>
                <a:lnTo>
                  <a:pt x="2012" y="365"/>
                </a:lnTo>
                <a:lnTo>
                  <a:pt x="2013" y="358"/>
                </a:lnTo>
                <a:lnTo>
                  <a:pt x="2013" y="363"/>
                </a:lnTo>
                <a:lnTo>
                  <a:pt x="2013" y="364"/>
                </a:lnTo>
                <a:lnTo>
                  <a:pt x="2014" y="363"/>
                </a:lnTo>
                <a:lnTo>
                  <a:pt x="2014" y="368"/>
                </a:lnTo>
                <a:lnTo>
                  <a:pt x="2014" y="366"/>
                </a:lnTo>
                <a:lnTo>
                  <a:pt x="2014" y="368"/>
                </a:lnTo>
                <a:lnTo>
                  <a:pt x="2015" y="370"/>
                </a:lnTo>
                <a:lnTo>
                  <a:pt x="2015" y="373"/>
                </a:lnTo>
                <a:lnTo>
                  <a:pt x="2015" y="370"/>
                </a:lnTo>
                <a:lnTo>
                  <a:pt x="2015" y="371"/>
                </a:lnTo>
                <a:lnTo>
                  <a:pt x="2016" y="368"/>
                </a:lnTo>
                <a:lnTo>
                  <a:pt x="2016" y="360"/>
                </a:lnTo>
                <a:lnTo>
                  <a:pt x="2016" y="358"/>
                </a:lnTo>
                <a:lnTo>
                  <a:pt x="2016" y="357"/>
                </a:lnTo>
                <a:lnTo>
                  <a:pt x="2017" y="355"/>
                </a:lnTo>
                <a:lnTo>
                  <a:pt x="2017" y="355"/>
                </a:lnTo>
                <a:lnTo>
                  <a:pt x="2017" y="357"/>
                </a:lnTo>
                <a:lnTo>
                  <a:pt x="2018" y="342"/>
                </a:lnTo>
                <a:lnTo>
                  <a:pt x="2018" y="335"/>
                </a:lnTo>
                <a:lnTo>
                  <a:pt x="2018" y="324"/>
                </a:lnTo>
                <a:lnTo>
                  <a:pt x="2018" y="315"/>
                </a:lnTo>
                <a:lnTo>
                  <a:pt x="2019" y="284"/>
                </a:lnTo>
                <a:lnTo>
                  <a:pt x="2019" y="263"/>
                </a:lnTo>
                <a:lnTo>
                  <a:pt x="2019" y="249"/>
                </a:lnTo>
                <a:lnTo>
                  <a:pt x="2019" y="222"/>
                </a:lnTo>
                <a:lnTo>
                  <a:pt x="2020" y="169"/>
                </a:lnTo>
                <a:lnTo>
                  <a:pt x="2020" y="165"/>
                </a:lnTo>
                <a:lnTo>
                  <a:pt x="2020" y="171"/>
                </a:lnTo>
                <a:lnTo>
                  <a:pt x="2020" y="167"/>
                </a:lnTo>
                <a:lnTo>
                  <a:pt x="2021" y="149"/>
                </a:lnTo>
                <a:lnTo>
                  <a:pt x="2021" y="150"/>
                </a:lnTo>
                <a:lnTo>
                  <a:pt x="2021" y="157"/>
                </a:lnTo>
                <a:lnTo>
                  <a:pt x="2021" y="145"/>
                </a:lnTo>
                <a:lnTo>
                  <a:pt x="2022" y="145"/>
                </a:lnTo>
                <a:lnTo>
                  <a:pt x="2022" y="140"/>
                </a:lnTo>
                <a:lnTo>
                  <a:pt x="2022" y="152"/>
                </a:lnTo>
                <a:lnTo>
                  <a:pt x="2022" y="152"/>
                </a:lnTo>
                <a:lnTo>
                  <a:pt x="2023" y="155"/>
                </a:lnTo>
                <a:lnTo>
                  <a:pt x="2023" y="164"/>
                </a:lnTo>
                <a:lnTo>
                  <a:pt x="2023" y="172"/>
                </a:lnTo>
                <a:lnTo>
                  <a:pt x="2024" y="171"/>
                </a:lnTo>
                <a:lnTo>
                  <a:pt x="2024" y="172"/>
                </a:lnTo>
                <a:lnTo>
                  <a:pt x="2024" y="164"/>
                </a:lnTo>
                <a:lnTo>
                  <a:pt x="2024" y="161"/>
                </a:lnTo>
                <a:lnTo>
                  <a:pt x="2024" y="178"/>
                </a:lnTo>
                <a:lnTo>
                  <a:pt x="2025" y="172"/>
                </a:lnTo>
                <a:lnTo>
                  <a:pt x="2025" y="176"/>
                </a:lnTo>
                <a:lnTo>
                  <a:pt x="2025" y="179"/>
                </a:lnTo>
                <a:lnTo>
                  <a:pt x="2025" y="181"/>
                </a:lnTo>
                <a:lnTo>
                  <a:pt x="2025" y="182"/>
                </a:lnTo>
                <a:lnTo>
                  <a:pt x="2026" y="209"/>
                </a:lnTo>
                <a:lnTo>
                  <a:pt x="2026" y="212"/>
                </a:lnTo>
                <a:lnTo>
                  <a:pt x="2026" y="222"/>
                </a:lnTo>
                <a:lnTo>
                  <a:pt x="2027" y="236"/>
                </a:lnTo>
                <a:lnTo>
                  <a:pt x="2027" y="276"/>
                </a:lnTo>
                <a:lnTo>
                  <a:pt x="2027" y="290"/>
                </a:lnTo>
                <a:lnTo>
                  <a:pt x="2027" y="300"/>
                </a:lnTo>
                <a:lnTo>
                  <a:pt x="2028" y="313"/>
                </a:lnTo>
                <a:lnTo>
                  <a:pt x="2028" y="345"/>
                </a:lnTo>
                <a:lnTo>
                  <a:pt x="2028" y="348"/>
                </a:lnTo>
                <a:lnTo>
                  <a:pt x="2028" y="351"/>
                </a:lnTo>
                <a:lnTo>
                  <a:pt x="2029" y="353"/>
                </a:lnTo>
                <a:lnTo>
                  <a:pt x="2029" y="344"/>
                </a:lnTo>
                <a:lnTo>
                  <a:pt x="2029" y="350"/>
                </a:lnTo>
                <a:lnTo>
                  <a:pt x="2030" y="350"/>
                </a:lnTo>
                <a:lnTo>
                  <a:pt x="2030" y="345"/>
                </a:lnTo>
                <a:lnTo>
                  <a:pt x="2030" y="344"/>
                </a:lnTo>
                <a:lnTo>
                  <a:pt x="2030" y="346"/>
                </a:lnTo>
                <a:lnTo>
                  <a:pt x="2031" y="344"/>
                </a:lnTo>
                <a:lnTo>
                  <a:pt x="2031" y="341"/>
                </a:lnTo>
                <a:lnTo>
                  <a:pt x="2031" y="349"/>
                </a:lnTo>
                <a:lnTo>
                  <a:pt x="2031" y="343"/>
                </a:lnTo>
                <a:lnTo>
                  <a:pt x="2032" y="352"/>
                </a:lnTo>
                <a:lnTo>
                  <a:pt x="2032" y="363"/>
                </a:lnTo>
                <a:lnTo>
                  <a:pt x="2032" y="366"/>
                </a:lnTo>
                <a:lnTo>
                  <a:pt x="2032" y="367"/>
                </a:lnTo>
                <a:lnTo>
                  <a:pt x="2033" y="369"/>
                </a:lnTo>
                <a:lnTo>
                  <a:pt x="2033" y="370"/>
                </a:lnTo>
                <a:lnTo>
                  <a:pt x="2033" y="366"/>
                </a:lnTo>
                <a:lnTo>
                  <a:pt x="2033" y="364"/>
                </a:lnTo>
                <a:lnTo>
                  <a:pt x="2034" y="366"/>
                </a:lnTo>
                <a:lnTo>
                  <a:pt x="2034" y="364"/>
                </a:lnTo>
                <a:lnTo>
                  <a:pt x="2034" y="363"/>
                </a:lnTo>
                <a:lnTo>
                  <a:pt x="2034" y="366"/>
                </a:lnTo>
                <a:lnTo>
                  <a:pt x="2034" y="367"/>
                </a:lnTo>
                <a:lnTo>
                  <a:pt x="2035" y="367"/>
                </a:lnTo>
                <a:lnTo>
                  <a:pt x="2035" y="368"/>
                </a:lnTo>
                <a:lnTo>
                  <a:pt x="2035" y="368"/>
                </a:lnTo>
                <a:lnTo>
                  <a:pt x="2035" y="365"/>
                </a:lnTo>
                <a:lnTo>
                  <a:pt x="2036" y="362"/>
                </a:lnTo>
                <a:lnTo>
                  <a:pt x="2036" y="365"/>
                </a:lnTo>
                <a:lnTo>
                  <a:pt x="2036" y="363"/>
                </a:lnTo>
                <a:lnTo>
                  <a:pt x="2036" y="357"/>
                </a:lnTo>
                <a:lnTo>
                  <a:pt x="2036" y="360"/>
                </a:lnTo>
                <a:lnTo>
                  <a:pt x="2037" y="359"/>
                </a:lnTo>
                <a:lnTo>
                  <a:pt x="2037" y="357"/>
                </a:lnTo>
                <a:lnTo>
                  <a:pt x="2037" y="359"/>
                </a:lnTo>
                <a:lnTo>
                  <a:pt x="2037" y="360"/>
                </a:lnTo>
                <a:lnTo>
                  <a:pt x="2038" y="359"/>
                </a:lnTo>
                <a:lnTo>
                  <a:pt x="2038" y="363"/>
                </a:lnTo>
                <a:lnTo>
                  <a:pt x="2038" y="357"/>
                </a:lnTo>
                <a:lnTo>
                  <a:pt x="2038" y="342"/>
                </a:lnTo>
                <a:lnTo>
                  <a:pt x="2038" y="343"/>
                </a:lnTo>
                <a:lnTo>
                  <a:pt x="2039" y="329"/>
                </a:lnTo>
                <a:lnTo>
                  <a:pt x="2039" y="311"/>
                </a:lnTo>
                <a:lnTo>
                  <a:pt x="2039" y="296"/>
                </a:lnTo>
                <a:lnTo>
                  <a:pt x="2039" y="280"/>
                </a:lnTo>
                <a:lnTo>
                  <a:pt x="2040" y="262"/>
                </a:lnTo>
                <a:lnTo>
                  <a:pt x="2040" y="190"/>
                </a:lnTo>
                <a:lnTo>
                  <a:pt x="2040" y="170"/>
                </a:lnTo>
                <a:lnTo>
                  <a:pt x="2040" y="168"/>
                </a:lnTo>
                <a:lnTo>
                  <a:pt x="2041" y="175"/>
                </a:lnTo>
                <a:lnTo>
                  <a:pt x="2041" y="109"/>
                </a:lnTo>
                <a:lnTo>
                  <a:pt x="2041" y="118"/>
                </a:lnTo>
                <a:lnTo>
                  <a:pt x="2042" y="141"/>
                </a:lnTo>
                <a:lnTo>
                  <a:pt x="2042" y="147"/>
                </a:lnTo>
                <a:lnTo>
                  <a:pt x="2042" y="156"/>
                </a:lnTo>
                <a:lnTo>
                  <a:pt x="2042" y="146"/>
                </a:lnTo>
                <a:lnTo>
                  <a:pt x="2042" y="144"/>
                </a:lnTo>
                <a:lnTo>
                  <a:pt x="2043" y="147"/>
                </a:lnTo>
                <a:lnTo>
                  <a:pt x="2043" y="153"/>
                </a:lnTo>
                <a:lnTo>
                  <a:pt x="2043" y="169"/>
                </a:lnTo>
                <a:lnTo>
                  <a:pt x="2043" y="163"/>
                </a:lnTo>
                <a:lnTo>
                  <a:pt x="2043" y="170"/>
                </a:lnTo>
                <a:lnTo>
                  <a:pt x="2044" y="150"/>
                </a:lnTo>
                <a:lnTo>
                  <a:pt x="2044" y="136"/>
                </a:lnTo>
                <a:lnTo>
                  <a:pt x="2044" y="142"/>
                </a:lnTo>
                <a:lnTo>
                  <a:pt x="2044" y="156"/>
                </a:lnTo>
                <a:lnTo>
                  <a:pt x="2044" y="161"/>
                </a:lnTo>
                <a:lnTo>
                  <a:pt x="2045" y="157"/>
                </a:lnTo>
                <a:lnTo>
                  <a:pt x="2045" y="175"/>
                </a:lnTo>
                <a:lnTo>
                  <a:pt x="2045" y="157"/>
                </a:lnTo>
                <a:lnTo>
                  <a:pt x="2045" y="166"/>
                </a:lnTo>
                <a:lnTo>
                  <a:pt x="2045" y="187"/>
                </a:lnTo>
                <a:lnTo>
                  <a:pt x="2046" y="185"/>
                </a:lnTo>
                <a:lnTo>
                  <a:pt x="2046" y="185"/>
                </a:lnTo>
                <a:lnTo>
                  <a:pt x="2046" y="185"/>
                </a:lnTo>
                <a:lnTo>
                  <a:pt x="2046" y="193"/>
                </a:lnTo>
                <a:lnTo>
                  <a:pt x="2047" y="211"/>
                </a:lnTo>
                <a:lnTo>
                  <a:pt x="2047" y="236"/>
                </a:lnTo>
                <a:lnTo>
                  <a:pt x="2047" y="267"/>
                </a:lnTo>
                <a:lnTo>
                  <a:pt x="2048" y="284"/>
                </a:lnTo>
                <a:lnTo>
                  <a:pt x="2048" y="302"/>
                </a:lnTo>
                <a:lnTo>
                  <a:pt x="2048" y="317"/>
                </a:lnTo>
                <a:lnTo>
                  <a:pt x="2048" y="331"/>
                </a:lnTo>
                <a:lnTo>
                  <a:pt x="2049" y="344"/>
                </a:lnTo>
                <a:lnTo>
                  <a:pt x="2049" y="348"/>
                </a:lnTo>
                <a:lnTo>
                  <a:pt x="2049" y="356"/>
                </a:lnTo>
                <a:lnTo>
                  <a:pt x="2049" y="351"/>
                </a:lnTo>
                <a:lnTo>
                  <a:pt x="2049" y="351"/>
                </a:lnTo>
                <a:lnTo>
                  <a:pt x="2050" y="357"/>
                </a:lnTo>
                <a:lnTo>
                  <a:pt x="2050" y="359"/>
                </a:lnTo>
                <a:lnTo>
                  <a:pt x="2050" y="359"/>
                </a:lnTo>
                <a:lnTo>
                  <a:pt x="2050" y="362"/>
                </a:lnTo>
                <a:lnTo>
                  <a:pt x="2050" y="359"/>
                </a:lnTo>
                <a:lnTo>
                  <a:pt x="2051" y="354"/>
                </a:lnTo>
                <a:lnTo>
                  <a:pt x="2051" y="354"/>
                </a:lnTo>
                <a:lnTo>
                  <a:pt x="2051" y="353"/>
                </a:lnTo>
                <a:lnTo>
                  <a:pt x="2051" y="364"/>
                </a:lnTo>
                <a:lnTo>
                  <a:pt x="2051" y="360"/>
                </a:lnTo>
                <a:lnTo>
                  <a:pt x="2052" y="363"/>
                </a:lnTo>
                <a:lnTo>
                  <a:pt x="2052" y="368"/>
                </a:lnTo>
                <a:lnTo>
                  <a:pt x="2052" y="366"/>
                </a:lnTo>
                <a:lnTo>
                  <a:pt x="2052" y="365"/>
                </a:lnTo>
                <a:lnTo>
                  <a:pt x="2053" y="365"/>
                </a:lnTo>
                <a:lnTo>
                  <a:pt x="2053" y="362"/>
                </a:lnTo>
                <a:lnTo>
                  <a:pt x="2053" y="366"/>
                </a:lnTo>
                <a:lnTo>
                  <a:pt x="2053" y="363"/>
                </a:lnTo>
                <a:lnTo>
                  <a:pt x="2054" y="360"/>
                </a:lnTo>
                <a:lnTo>
                  <a:pt x="2054" y="361"/>
                </a:lnTo>
                <a:lnTo>
                  <a:pt x="2054" y="357"/>
                </a:lnTo>
                <a:lnTo>
                  <a:pt x="2054" y="362"/>
                </a:lnTo>
                <a:lnTo>
                  <a:pt x="2054" y="364"/>
                </a:lnTo>
                <a:lnTo>
                  <a:pt x="2055" y="364"/>
                </a:lnTo>
                <a:lnTo>
                  <a:pt x="2055" y="363"/>
                </a:lnTo>
                <a:lnTo>
                  <a:pt x="2055" y="359"/>
                </a:lnTo>
                <a:lnTo>
                  <a:pt x="2055" y="362"/>
                </a:lnTo>
                <a:lnTo>
                  <a:pt x="2055" y="354"/>
                </a:lnTo>
                <a:lnTo>
                  <a:pt x="2056" y="352"/>
                </a:lnTo>
                <a:lnTo>
                  <a:pt x="2056" y="362"/>
                </a:lnTo>
                <a:lnTo>
                  <a:pt x="2056" y="360"/>
                </a:lnTo>
                <a:lnTo>
                  <a:pt x="2056" y="366"/>
                </a:lnTo>
                <a:lnTo>
                  <a:pt x="2056" y="366"/>
                </a:lnTo>
                <a:lnTo>
                  <a:pt x="2057" y="355"/>
                </a:lnTo>
                <a:lnTo>
                  <a:pt x="2057" y="363"/>
                </a:lnTo>
                <a:lnTo>
                  <a:pt x="2057" y="354"/>
                </a:lnTo>
                <a:lnTo>
                  <a:pt x="2057" y="353"/>
                </a:lnTo>
                <a:lnTo>
                  <a:pt x="2057" y="359"/>
                </a:lnTo>
                <a:lnTo>
                  <a:pt x="2058" y="358"/>
                </a:lnTo>
                <a:lnTo>
                  <a:pt x="2058" y="358"/>
                </a:lnTo>
                <a:lnTo>
                  <a:pt x="2058" y="349"/>
                </a:lnTo>
                <a:lnTo>
                  <a:pt x="2058" y="350"/>
                </a:lnTo>
                <a:lnTo>
                  <a:pt x="2059" y="346"/>
                </a:lnTo>
                <a:lnTo>
                  <a:pt x="2059" y="339"/>
                </a:lnTo>
                <a:lnTo>
                  <a:pt x="2059" y="322"/>
                </a:lnTo>
                <a:lnTo>
                  <a:pt x="2060" y="310"/>
                </a:lnTo>
                <a:lnTo>
                  <a:pt x="2060" y="281"/>
                </a:lnTo>
                <a:lnTo>
                  <a:pt x="2060" y="251"/>
                </a:lnTo>
                <a:lnTo>
                  <a:pt x="2060" y="225"/>
                </a:lnTo>
                <a:lnTo>
                  <a:pt x="2061" y="175"/>
                </a:lnTo>
                <a:lnTo>
                  <a:pt x="2061" y="176"/>
                </a:lnTo>
                <a:lnTo>
                  <a:pt x="2061" y="191"/>
                </a:lnTo>
                <a:lnTo>
                  <a:pt x="2061" y="161"/>
                </a:lnTo>
                <a:lnTo>
                  <a:pt x="2062" y="153"/>
                </a:lnTo>
                <a:lnTo>
                  <a:pt x="2062" y="162"/>
                </a:lnTo>
                <a:lnTo>
                  <a:pt x="2062" y="188"/>
                </a:lnTo>
                <a:lnTo>
                  <a:pt x="2062" y="163"/>
                </a:lnTo>
                <a:lnTo>
                  <a:pt x="2063" y="161"/>
                </a:lnTo>
                <a:lnTo>
                  <a:pt x="2063" y="187"/>
                </a:lnTo>
                <a:lnTo>
                  <a:pt x="2063" y="175"/>
                </a:lnTo>
                <a:lnTo>
                  <a:pt x="2063" y="200"/>
                </a:lnTo>
                <a:lnTo>
                  <a:pt x="2064" y="212"/>
                </a:lnTo>
                <a:lnTo>
                  <a:pt x="2064" y="145"/>
                </a:lnTo>
                <a:lnTo>
                  <a:pt x="2064" y="135"/>
                </a:lnTo>
                <a:lnTo>
                  <a:pt x="2064" y="132"/>
                </a:lnTo>
                <a:lnTo>
                  <a:pt x="2064" y="141"/>
                </a:lnTo>
                <a:lnTo>
                  <a:pt x="2065" y="143"/>
                </a:lnTo>
                <a:lnTo>
                  <a:pt x="2065" y="152"/>
                </a:lnTo>
                <a:lnTo>
                  <a:pt x="2065" y="153"/>
                </a:lnTo>
                <a:lnTo>
                  <a:pt x="2066" y="160"/>
                </a:lnTo>
                <a:lnTo>
                  <a:pt x="2066" y="155"/>
                </a:lnTo>
                <a:lnTo>
                  <a:pt x="2066" y="171"/>
                </a:lnTo>
                <a:lnTo>
                  <a:pt x="2066" y="163"/>
                </a:lnTo>
                <a:lnTo>
                  <a:pt x="2067" y="179"/>
                </a:lnTo>
                <a:lnTo>
                  <a:pt x="2067" y="179"/>
                </a:lnTo>
                <a:lnTo>
                  <a:pt x="2067" y="186"/>
                </a:lnTo>
                <a:lnTo>
                  <a:pt x="2067" y="188"/>
                </a:lnTo>
                <a:lnTo>
                  <a:pt x="2068" y="265"/>
                </a:lnTo>
                <a:lnTo>
                  <a:pt x="2068" y="307"/>
                </a:lnTo>
                <a:lnTo>
                  <a:pt x="2068" y="321"/>
                </a:lnTo>
                <a:lnTo>
                  <a:pt x="2068" y="340"/>
                </a:lnTo>
                <a:lnTo>
                  <a:pt x="2069" y="346"/>
                </a:lnTo>
                <a:lnTo>
                  <a:pt x="2069" y="340"/>
                </a:lnTo>
                <a:lnTo>
                  <a:pt x="2069" y="349"/>
                </a:lnTo>
                <a:lnTo>
                  <a:pt x="2069" y="339"/>
                </a:lnTo>
                <a:lnTo>
                  <a:pt x="2070" y="347"/>
                </a:lnTo>
                <a:lnTo>
                  <a:pt x="2070" y="341"/>
                </a:lnTo>
                <a:lnTo>
                  <a:pt x="2070" y="336"/>
                </a:lnTo>
                <a:lnTo>
                  <a:pt x="2070" y="347"/>
                </a:lnTo>
                <a:lnTo>
                  <a:pt x="2071" y="359"/>
                </a:lnTo>
                <a:lnTo>
                  <a:pt x="2071" y="342"/>
                </a:lnTo>
                <a:lnTo>
                  <a:pt x="2071" y="354"/>
                </a:lnTo>
                <a:lnTo>
                  <a:pt x="2072" y="349"/>
                </a:lnTo>
                <a:lnTo>
                  <a:pt x="2072" y="353"/>
                </a:lnTo>
                <a:lnTo>
                  <a:pt x="2072" y="346"/>
                </a:lnTo>
                <a:lnTo>
                  <a:pt x="2072" y="348"/>
                </a:lnTo>
                <a:lnTo>
                  <a:pt x="2072" y="357"/>
                </a:lnTo>
                <a:lnTo>
                  <a:pt x="2073" y="338"/>
                </a:lnTo>
                <a:lnTo>
                  <a:pt x="2073" y="346"/>
                </a:lnTo>
                <a:lnTo>
                  <a:pt x="2073" y="367"/>
                </a:lnTo>
                <a:lnTo>
                  <a:pt x="2073" y="354"/>
                </a:lnTo>
                <a:lnTo>
                  <a:pt x="2074" y="355"/>
                </a:lnTo>
                <a:lnTo>
                  <a:pt x="2074" y="339"/>
                </a:lnTo>
                <a:lnTo>
                  <a:pt x="2074" y="342"/>
                </a:lnTo>
                <a:lnTo>
                  <a:pt x="2074" y="353"/>
                </a:lnTo>
                <a:lnTo>
                  <a:pt x="2074" y="353"/>
                </a:lnTo>
                <a:lnTo>
                  <a:pt x="2075" y="340"/>
                </a:lnTo>
                <a:lnTo>
                  <a:pt x="2075" y="355"/>
                </a:lnTo>
                <a:lnTo>
                  <a:pt x="2075" y="357"/>
                </a:lnTo>
                <a:lnTo>
                  <a:pt x="2075" y="360"/>
                </a:lnTo>
                <a:lnTo>
                  <a:pt x="2075" y="353"/>
                </a:lnTo>
                <a:lnTo>
                  <a:pt x="2076" y="344"/>
                </a:lnTo>
                <a:lnTo>
                  <a:pt x="2076" y="349"/>
                </a:lnTo>
                <a:lnTo>
                  <a:pt x="2076" y="353"/>
                </a:lnTo>
                <a:lnTo>
                  <a:pt x="2076" y="362"/>
                </a:lnTo>
                <a:lnTo>
                  <a:pt x="2076" y="335"/>
                </a:lnTo>
                <a:lnTo>
                  <a:pt x="2077" y="353"/>
                </a:lnTo>
                <a:lnTo>
                  <a:pt x="2077" y="343"/>
                </a:lnTo>
                <a:lnTo>
                  <a:pt x="2077" y="349"/>
                </a:lnTo>
                <a:lnTo>
                  <a:pt x="2078" y="352"/>
                </a:lnTo>
                <a:lnTo>
                  <a:pt x="2078" y="334"/>
                </a:lnTo>
                <a:lnTo>
                  <a:pt x="2078" y="355"/>
                </a:lnTo>
                <a:lnTo>
                  <a:pt x="2078" y="352"/>
                </a:lnTo>
                <a:lnTo>
                  <a:pt x="2078" y="354"/>
                </a:lnTo>
                <a:lnTo>
                  <a:pt x="2079" y="355"/>
                </a:lnTo>
                <a:lnTo>
                  <a:pt x="2079" y="340"/>
                </a:lnTo>
                <a:lnTo>
                  <a:pt x="2079" y="365"/>
                </a:lnTo>
                <a:lnTo>
                  <a:pt x="2079" y="361"/>
                </a:lnTo>
                <a:lnTo>
                  <a:pt x="2079" y="372"/>
                </a:lnTo>
                <a:lnTo>
                  <a:pt x="2080" y="361"/>
                </a:lnTo>
                <a:lnTo>
                  <a:pt x="2080" y="368"/>
                </a:lnTo>
                <a:lnTo>
                  <a:pt x="2080" y="374"/>
                </a:lnTo>
                <a:lnTo>
                  <a:pt x="2080" y="368"/>
                </a:lnTo>
                <a:lnTo>
                  <a:pt x="2080" y="363"/>
                </a:lnTo>
                <a:lnTo>
                  <a:pt x="2081" y="354"/>
                </a:lnTo>
                <a:lnTo>
                  <a:pt x="2081" y="362"/>
                </a:lnTo>
                <a:lnTo>
                  <a:pt x="2081" y="361"/>
                </a:lnTo>
                <a:lnTo>
                  <a:pt x="2081" y="368"/>
                </a:lnTo>
                <a:lnTo>
                  <a:pt x="2081" y="378"/>
                </a:lnTo>
                <a:lnTo>
                  <a:pt x="2082" y="354"/>
                </a:lnTo>
                <a:lnTo>
                  <a:pt x="2082" y="377"/>
                </a:lnTo>
                <a:lnTo>
                  <a:pt x="2082" y="385"/>
                </a:lnTo>
                <a:lnTo>
                  <a:pt x="2082" y="385"/>
                </a:lnTo>
                <a:lnTo>
                  <a:pt x="2083" y="384"/>
                </a:lnTo>
                <a:lnTo>
                  <a:pt x="2083" y="363"/>
                </a:lnTo>
                <a:lnTo>
                  <a:pt x="2083" y="364"/>
                </a:lnTo>
                <a:lnTo>
                  <a:pt x="2083" y="375"/>
                </a:lnTo>
                <a:lnTo>
                  <a:pt x="2084" y="365"/>
                </a:lnTo>
                <a:lnTo>
                  <a:pt x="2084" y="363"/>
                </a:lnTo>
                <a:lnTo>
                  <a:pt x="2084" y="365"/>
                </a:lnTo>
                <a:lnTo>
                  <a:pt x="2084" y="385"/>
                </a:lnTo>
                <a:lnTo>
                  <a:pt x="2084" y="374"/>
                </a:lnTo>
                <a:lnTo>
                  <a:pt x="2085" y="383"/>
                </a:lnTo>
                <a:lnTo>
                  <a:pt x="2085" y="389"/>
                </a:lnTo>
                <a:lnTo>
                  <a:pt x="2085" y="379"/>
                </a:lnTo>
                <a:lnTo>
                  <a:pt x="2085" y="370"/>
                </a:lnTo>
                <a:lnTo>
                  <a:pt x="2085" y="355"/>
                </a:lnTo>
                <a:lnTo>
                  <a:pt x="2086" y="370"/>
                </a:lnTo>
                <a:lnTo>
                  <a:pt x="2086" y="372"/>
                </a:lnTo>
                <a:lnTo>
                  <a:pt x="2086" y="371"/>
                </a:lnTo>
                <a:lnTo>
                  <a:pt x="2086" y="363"/>
                </a:lnTo>
                <a:lnTo>
                  <a:pt x="2086" y="375"/>
                </a:lnTo>
                <a:lnTo>
                  <a:pt x="2087" y="375"/>
                </a:lnTo>
                <a:lnTo>
                  <a:pt x="2087" y="389"/>
                </a:lnTo>
                <a:lnTo>
                  <a:pt x="2087" y="377"/>
                </a:lnTo>
                <a:lnTo>
                  <a:pt x="2087" y="368"/>
                </a:lnTo>
                <a:lnTo>
                  <a:pt x="2088" y="364"/>
                </a:lnTo>
                <a:lnTo>
                  <a:pt x="2088" y="375"/>
                </a:lnTo>
                <a:lnTo>
                  <a:pt x="2088" y="381"/>
                </a:lnTo>
                <a:lnTo>
                  <a:pt x="2088" y="375"/>
                </a:lnTo>
                <a:lnTo>
                  <a:pt x="2089" y="378"/>
                </a:lnTo>
                <a:lnTo>
                  <a:pt x="2089" y="380"/>
                </a:lnTo>
                <a:lnTo>
                  <a:pt x="2089" y="381"/>
                </a:lnTo>
                <a:lnTo>
                  <a:pt x="2089" y="370"/>
                </a:lnTo>
                <a:lnTo>
                  <a:pt x="2090" y="379"/>
                </a:lnTo>
                <a:lnTo>
                  <a:pt x="2090" y="386"/>
                </a:lnTo>
                <a:lnTo>
                  <a:pt x="2090" y="381"/>
                </a:lnTo>
                <a:lnTo>
                  <a:pt x="2090" y="383"/>
                </a:lnTo>
                <a:lnTo>
                  <a:pt x="2091" y="386"/>
                </a:lnTo>
                <a:lnTo>
                  <a:pt x="2091" y="377"/>
                </a:lnTo>
                <a:lnTo>
                  <a:pt x="2091" y="381"/>
                </a:lnTo>
                <a:lnTo>
                  <a:pt x="2091" y="381"/>
                </a:lnTo>
                <a:lnTo>
                  <a:pt x="2091" y="380"/>
                </a:lnTo>
                <a:lnTo>
                  <a:pt x="2092" y="377"/>
                </a:lnTo>
                <a:lnTo>
                  <a:pt x="2092" y="370"/>
                </a:lnTo>
                <a:lnTo>
                  <a:pt x="2092" y="369"/>
                </a:lnTo>
                <a:lnTo>
                  <a:pt x="2092" y="370"/>
                </a:lnTo>
                <a:lnTo>
                  <a:pt x="2092" y="372"/>
                </a:lnTo>
                <a:lnTo>
                  <a:pt x="2093" y="371"/>
                </a:lnTo>
                <a:lnTo>
                  <a:pt x="2093" y="362"/>
                </a:lnTo>
                <a:lnTo>
                  <a:pt x="2093" y="363"/>
                </a:lnTo>
                <a:lnTo>
                  <a:pt x="2093" y="357"/>
                </a:lnTo>
                <a:lnTo>
                  <a:pt x="2093" y="352"/>
                </a:lnTo>
                <a:lnTo>
                  <a:pt x="2094" y="353"/>
                </a:lnTo>
                <a:lnTo>
                  <a:pt x="2094" y="360"/>
                </a:lnTo>
                <a:lnTo>
                  <a:pt x="2094" y="358"/>
                </a:lnTo>
                <a:lnTo>
                  <a:pt x="2094" y="361"/>
                </a:lnTo>
                <a:lnTo>
                  <a:pt x="2095" y="363"/>
                </a:lnTo>
                <a:lnTo>
                  <a:pt x="2095" y="366"/>
                </a:lnTo>
                <a:lnTo>
                  <a:pt x="2095" y="372"/>
                </a:lnTo>
                <a:lnTo>
                  <a:pt x="2095" y="369"/>
                </a:lnTo>
                <a:lnTo>
                  <a:pt x="2095" y="372"/>
                </a:lnTo>
                <a:lnTo>
                  <a:pt x="2096" y="371"/>
                </a:lnTo>
                <a:lnTo>
                  <a:pt x="2096" y="377"/>
                </a:lnTo>
                <a:lnTo>
                  <a:pt x="2096" y="374"/>
                </a:lnTo>
                <a:lnTo>
                  <a:pt x="2096" y="374"/>
                </a:lnTo>
                <a:lnTo>
                  <a:pt x="2097" y="379"/>
                </a:lnTo>
                <a:lnTo>
                  <a:pt x="2097" y="378"/>
                </a:lnTo>
                <a:lnTo>
                  <a:pt x="2097" y="379"/>
                </a:lnTo>
                <a:lnTo>
                  <a:pt x="2097" y="375"/>
                </a:lnTo>
                <a:lnTo>
                  <a:pt x="2097" y="378"/>
                </a:lnTo>
                <a:lnTo>
                  <a:pt x="2098" y="373"/>
                </a:lnTo>
                <a:lnTo>
                  <a:pt x="2098" y="377"/>
                </a:lnTo>
                <a:lnTo>
                  <a:pt x="2098" y="372"/>
                </a:lnTo>
                <a:lnTo>
                  <a:pt x="2098" y="373"/>
                </a:lnTo>
                <a:lnTo>
                  <a:pt x="2098" y="375"/>
                </a:lnTo>
                <a:lnTo>
                  <a:pt x="2099" y="372"/>
                </a:lnTo>
                <a:lnTo>
                  <a:pt x="2099" y="375"/>
                </a:lnTo>
                <a:lnTo>
                  <a:pt x="2099" y="374"/>
                </a:lnTo>
                <a:lnTo>
                  <a:pt x="2099" y="374"/>
                </a:lnTo>
                <a:lnTo>
                  <a:pt x="2100" y="371"/>
                </a:lnTo>
                <a:lnTo>
                  <a:pt x="2100" y="374"/>
                </a:lnTo>
                <a:lnTo>
                  <a:pt x="2100" y="377"/>
                </a:lnTo>
                <a:lnTo>
                  <a:pt x="2101" y="377"/>
                </a:lnTo>
                <a:lnTo>
                  <a:pt x="2101" y="378"/>
                </a:lnTo>
                <a:lnTo>
                  <a:pt x="2101" y="375"/>
                </a:lnTo>
                <a:lnTo>
                  <a:pt x="2101" y="374"/>
                </a:lnTo>
                <a:lnTo>
                  <a:pt x="2102" y="378"/>
                </a:lnTo>
                <a:lnTo>
                  <a:pt x="2102" y="377"/>
                </a:lnTo>
                <a:lnTo>
                  <a:pt x="2102" y="381"/>
                </a:lnTo>
                <a:lnTo>
                  <a:pt x="2102" y="381"/>
                </a:lnTo>
                <a:lnTo>
                  <a:pt x="2102" y="383"/>
                </a:lnTo>
                <a:lnTo>
                  <a:pt x="2103" y="380"/>
                </a:lnTo>
                <a:lnTo>
                  <a:pt x="2103" y="378"/>
                </a:lnTo>
                <a:lnTo>
                  <a:pt x="2103" y="381"/>
                </a:lnTo>
                <a:lnTo>
                  <a:pt x="2103" y="386"/>
                </a:lnTo>
                <a:lnTo>
                  <a:pt x="2104" y="379"/>
                </a:lnTo>
                <a:lnTo>
                  <a:pt x="2104" y="381"/>
                </a:lnTo>
                <a:lnTo>
                  <a:pt x="2104" y="384"/>
                </a:lnTo>
                <a:lnTo>
                  <a:pt x="2104" y="383"/>
                </a:lnTo>
                <a:lnTo>
                  <a:pt x="2105" y="383"/>
                </a:lnTo>
                <a:lnTo>
                  <a:pt x="2105" y="385"/>
                </a:lnTo>
                <a:lnTo>
                  <a:pt x="2105" y="387"/>
                </a:lnTo>
                <a:lnTo>
                  <a:pt x="2105" y="382"/>
                </a:lnTo>
                <a:lnTo>
                  <a:pt x="2106" y="385"/>
                </a:lnTo>
                <a:lnTo>
                  <a:pt x="2106" y="383"/>
                </a:lnTo>
                <a:lnTo>
                  <a:pt x="2106" y="382"/>
                </a:lnTo>
                <a:lnTo>
                  <a:pt x="2106" y="387"/>
                </a:lnTo>
                <a:lnTo>
                  <a:pt x="2107" y="387"/>
                </a:lnTo>
                <a:lnTo>
                  <a:pt x="2107" y="386"/>
                </a:lnTo>
                <a:lnTo>
                  <a:pt x="2107" y="387"/>
                </a:lnTo>
                <a:lnTo>
                  <a:pt x="2107" y="391"/>
                </a:lnTo>
                <a:lnTo>
                  <a:pt x="2108" y="390"/>
                </a:lnTo>
                <a:lnTo>
                  <a:pt x="2108" y="385"/>
                </a:lnTo>
                <a:lnTo>
                  <a:pt x="2108" y="386"/>
                </a:lnTo>
                <a:lnTo>
                  <a:pt x="2108" y="374"/>
                </a:lnTo>
                <a:lnTo>
                  <a:pt x="2109" y="375"/>
                </a:lnTo>
                <a:lnTo>
                  <a:pt x="2109" y="383"/>
                </a:lnTo>
                <a:lnTo>
                  <a:pt x="2109" y="383"/>
                </a:lnTo>
                <a:lnTo>
                  <a:pt x="2109" y="379"/>
                </a:lnTo>
                <a:lnTo>
                  <a:pt x="2110" y="377"/>
                </a:lnTo>
                <a:lnTo>
                  <a:pt x="2110" y="383"/>
                </a:lnTo>
                <a:lnTo>
                  <a:pt x="2110" y="388"/>
                </a:lnTo>
                <a:lnTo>
                  <a:pt x="2110" y="385"/>
                </a:lnTo>
                <a:lnTo>
                  <a:pt x="2111" y="378"/>
                </a:lnTo>
                <a:lnTo>
                  <a:pt x="2111" y="386"/>
                </a:lnTo>
                <a:lnTo>
                  <a:pt x="2111" y="378"/>
                </a:lnTo>
                <a:lnTo>
                  <a:pt x="2111" y="381"/>
                </a:lnTo>
                <a:lnTo>
                  <a:pt x="2112" y="379"/>
                </a:lnTo>
                <a:lnTo>
                  <a:pt x="2112" y="381"/>
                </a:lnTo>
                <a:lnTo>
                  <a:pt x="2112" y="381"/>
                </a:lnTo>
                <a:lnTo>
                  <a:pt x="2112" y="378"/>
                </a:lnTo>
                <a:lnTo>
                  <a:pt x="2113" y="381"/>
                </a:lnTo>
                <a:lnTo>
                  <a:pt x="2113" y="383"/>
                </a:lnTo>
                <a:lnTo>
                  <a:pt x="2113" y="386"/>
                </a:lnTo>
                <a:lnTo>
                  <a:pt x="2113" y="385"/>
                </a:lnTo>
                <a:lnTo>
                  <a:pt x="2113" y="382"/>
                </a:lnTo>
                <a:lnTo>
                  <a:pt x="2114" y="376"/>
                </a:lnTo>
                <a:lnTo>
                  <a:pt x="2114" y="374"/>
                </a:lnTo>
                <a:lnTo>
                  <a:pt x="2114" y="375"/>
                </a:lnTo>
                <a:lnTo>
                  <a:pt x="2114" y="369"/>
                </a:lnTo>
                <a:lnTo>
                  <a:pt x="2114" y="374"/>
                </a:lnTo>
                <a:lnTo>
                  <a:pt x="2115" y="372"/>
                </a:lnTo>
                <a:lnTo>
                  <a:pt x="2115" y="374"/>
                </a:lnTo>
                <a:lnTo>
                  <a:pt x="2115" y="372"/>
                </a:lnTo>
                <a:lnTo>
                  <a:pt x="2115" y="377"/>
                </a:lnTo>
                <a:lnTo>
                  <a:pt x="2115" y="374"/>
                </a:lnTo>
                <a:lnTo>
                  <a:pt x="2116" y="376"/>
                </a:lnTo>
                <a:lnTo>
                  <a:pt x="2116" y="374"/>
                </a:lnTo>
                <a:lnTo>
                  <a:pt x="2116" y="373"/>
                </a:lnTo>
                <a:lnTo>
                  <a:pt x="2116" y="368"/>
                </a:lnTo>
                <a:lnTo>
                  <a:pt x="2117" y="363"/>
                </a:lnTo>
                <a:lnTo>
                  <a:pt x="2117" y="364"/>
                </a:lnTo>
                <a:lnTo>
                  <a:pt x="2117" y="365"/>
                </a:lnTo>
                <a:lnTo>
                  <a:pt x="2117" y="367"/>
                </a:lnTo>
                <a:lnTo>
                  <a:pt x="2118" y="366"/>
                </a:lnTo>
                <a:lnTo>
                  <a:pt x="2118" y="366"/>
                </a:lnTo>
                <a:lnTo>
                  <a:pt x="2118" y="373"/>
                </a:lnTo>
                <a:lnTo>
                  <a:pt x="2118" y="378"/>
                </a:lnTo>
                <a:lnTo>
                  <a:pt x="2119" y="375"/>
                </a:lnTo>
                <a:lnTo>
                  <a:pt x="2119" y="373"/>
                </a:lnTo>
                <a:lnTo>
                  <a:pt x="2119" y="370"/>
                </a:lnTo>
                <a:lnTo>
                  <a:pt x="2119" y="375"/>
                </a:lnTo>
                <a:lnTo>
                  <a:pt x="2119" y="372"/>
                </a:lnTo>
                <a:lnTo>
                  <a:pt x="2120" y="377"/>
                </a:lnTo>
                <a:lnTo>
                  <a:pt x="2120" y="373"/>
                </a:lnTo>
                <a:lnTo>
                  <a:pt x="2120" y="371"/>
                </a:lnTo>
                <a:lnTo>
                  <a:pt x="2120" y="347"/>
                </a:lnTo>
                <a:lnTo>
                  <a:pt x="2121" y="343"/>
                </a:lnTo>
                <a:lnTo>
                  <a:pt x="2121" y="323"/>
                </a:lnTo>
                <a:lnTo>
                  <a:pt x="2121" y="308"/>
                </a:lnTo>
                <a:lnTo>
                  <a:pt x="2121" y="274"/>
                </a:lnTo>
                <a:lnTo>
                  <a:pt x="2122" y="258"/>
                </a:lnTo>
                <a:lnTo>
                  <a:pt x="2122" y="228"/>
                </a:lnTo>
                <a:lnTo>
                  <a:pt x="2122" y="191"/>
                </a:lnTo>
                <a:lnTo>
                  <a:pt x="2122" y="175"/>
                </a:lnTo>
                <a:lnTo>
                  <a:pt x="2122" y="165"/>
                </a:lnTo>
                <a:lnTo>
                  <a:pt x="2123" y="171"/>
                </a:lnTo>
                <a:lnTo>
                  <a:pt x="2123" y="150"/>
                </a:lnTo>
                <a:lnTo>
                  <a:pt x="2123" y="138"/>
                </a:lnTo>
                <a:lnTo>
                  <a:pt x="2123" y="175"/>
                </a:lnTo>
                <a:lnTo>
                  <a:pt x="2124" y="180"/>
                </a:lnTo>
                <a:lnTo>
                  <a:pt x="2124" y="144"/>
                </a:lnTo>
                <a:lnTo>
                  <a:pt x="2124" y="145"/>
                </a:lnTo>
                <a:lnTo>
                  <a:pt x="2125" y="154"/>
                </a:lnTo>
                <a:lnTo>
                  <a:pt x="2125" y="148"/>
                </a:lnTo>
                <a:lnTo>
                  <a:pt x="2125" y="143"/>
                </a:lnTo>
                <a:lnTo>
                  <a:pt x="2125" y="155"/>
                </a:lnTo>
                <a:lnTo>
                  <a:pt x="2125" y="169"/>
                </a:lnTo>
                <a:lnTo>
                  <a:pt x="2126" y="178"/>
                </a:lnTo>
                <a:lnTo>
                  <a:pt x="2126" y="148"/>
                </a:lnTo>
                <a:lnTo>
                  <a:pt x="2126" y="151"/>
                </a:lnTo>
                <a:lnTo>
                  <a:pt x="2126" y="148"/>
                </a:lnTo>
                <a:lnTo>
                  <a:pt x="2126" y="140"/>
                </a:lnTo>
                <a:lnTo>
                  <a:pt x="2127" y="141"/>
                </a:lnTo>
                <a:lnTo>
                  <a:pt x="2127" y="142"/>
                </a:lnTo>
                <a:lnTo>
                  <a:pt x="2127" y="159"/>
                </a:lnTo>
                <a:lnTo>
                  <a:pt x="2127" y="160"/>
                </a:lnTo>
                <a:lnTo>
                  <a:pt x="2127" y="147"/>
                </a:lnTo>
                <a:lnTo>
                  <a:pt x="2128" y="148"/>
                </a:lnTo>
                <a:lnTo>
                  <a:pt x="2128" y="171"/>
                </a:lnTo>
                <a:lnTo>
                  <a:pt x="2128" y="170"/>
                </a:lnTo>
                <a:lnTo>
                  <a:pt x="2128" y="170"/>
                </a:lnTo>
                <a:lnTo>
                  <a:pt x="2129" y="197"/>
                </a:lnTo>
                <a:lnTo>
                  <a:pt x="2129" y="212"/>
                </a:lnTo>
                <a:lnTo>
                  <a:pt x="2129" y="232"/>
                </a:lnTo>
                <a:lnTo>
                  <a:pt x="2129" y="262"/>
                </a:lnTo>
                <a:lnTo>
                  <a:pt x="2130" y="298"/>
                </a:lnTo>
                <a:lnTo>
                  <a:pt x="2130" y="298"/>
                </a:lnTo>
                <a:lnTo>
                  <a:pt x="2130" y="309"/>
                </a:lnTo>
                <a:lnTo>
                  <a:pt x="2131" y="327"/>
                </a:lnTo>
                <a:lnTo>
                  <a:pt x="2131" y="357"/>
                </a:lnTo>
                <a:lnTo>
                  <a:pt x="2131" y="375"/>
                </a:lnTo>
                <a:lnTo>
                  <a:pt x="2131" y="375"/>
                </a:lnTo>
                <a:lnTo>
                  <a:pt x="2132" y="378"/>
                </a:lnTo>
                <a:lnTo>
                  <a:pt x="2132" y="364"/>
                </a:lnTo>
                <a:lnTo>
                  <a:pt x="2132" y="368"/>
                </a:lnTo>
                <a:lnTo>
                  <a:pt x="2132" y="372"/>
                </a:lnTo>
                <a:lnTo>
                  <a:pt x="2132" y="370"/>
                </a:lnTo>
                <a:lnTo>
                  <a:pt x="2133" y="370"/>
                </a:lnTo>
                <a:lnTo>
                  <a:pt x="2133" y="376"/>
                </a:lnTo>
                <a:lnTo>
                  <a:pt x="2133" y="369"/>
                </a:lnTo>
                <a:lnTo>
                  <a:pt x="2133" y="375"/>
                </a:lnTo>
                <a:lnTo>
                  <a:pt x="2133" y="366"/>
                </a:lnTo>
                <a:lnTo>
                  <a:pt x="2134" y="364"/>
                </a:lnTo>
                <a:lnTo>
                  <a:pt x="2134" y="370"/>
                </a:lnTo>
                <a:lnTo>
                  <a:pt x="2134" y="366"/>
                </a:lnTo>
                <a:lnTo>
                  <a:pt x="2134" y="359"/>
                </a:lnTo>
                <a:lnTo>
                  <a:pt x="2134" y="368"/>
                </a:lnTo>
                <a:lnTo>
                  <a:pt x="2135" y="376"/>
                </a:lnTo>
                <a:lnTo>
                  <a:pt x="2135" y="375"/>
                </a:lnTo>
                <a:lnTo>
                  <a:pt x="2135" y="378"/>
                </a:lnTo>
                <a:lnTo>
                  <a:pt x="2135" y="365"/>
                </a:lnTo>
                <a:lnTo>
                  <a:pt x="2135" y="365"/>
                </a:lnTo>
                <a:lnTo>
                  <a:pt x="2136" y="377"/>
                </a:lnTo>
                <a:lnTo>
                  <a:pt x="2136" y="370"/>
                </a:lnTo>
                <a:lnTo>
                  <a:pt x="2136" y="361"/>
                </a:lnTo>
                <a:lnTo>
                  <a:pt x="2137" y="369"/>
                </a:lnTo>
                <a:lnTo>
                  <a:pt x="2137" y="368"/>
                </a:lnTo>
                <a:lnTo>
                  <a:pt x="2137" y="372"/>
                </a:lnTo>
                <a:lnTo>
                  <a:pt x="2137" y="366"/>
                </a:lnTo>
                <a:lnTo>
                  <a:pt x="2137" y="373"/>
                </a:lnTo>
                <a:lnTo>
                  <a:pt x="2138" y="372"/>
                </a:lnTo>
                <a:lnTo>
                  <a:pt x="2138" y="371"/>
                </a:lnTo>
                <a:lnTo>
                  <a:pt x="2138" y="365"/>
                </a:lnTo>
                <a:lnTo>
                  <a:pt x="2138" y="370"/>
                </a:lnTo>
                <a:lnTo>
                  <a:pt x="2138" y="349"/>
                </a:lnTo>
                <a:lnTo>
                  <a:pt x="2139" y="367"/>
                </a:lnTo>
                <a:lnTo>
                  <a:pt x="2139" y="372"/>
                </a:lnTo>
                <a:lnTo>
                  <a:pt x="2139" y="363"/>
                </a:lnTo>
                <a:lnTo>
                  <a:pt x="2139" y="369"/>
                </a:lnTo>
                <a:lnTo>
                  <a:pt x="2140" y="355"/>
                </a:lnTo>
                <a:lnTo>
                  <a:pt x="2140" y="376"/>
                </a:lnTo>
                <a:lnTo>
                  <a:pt x="2140" y="362"/>
                </a:lnTo>
                <a:lnTo>
                  <a:pt x="2140" y="366"/>
                </a:lnTo>
                <a:lnTo>
                  <a:pt x="2141" y="356"/>
                </a:lnTo>
                <a:lnTo>
                  <a:pt x="2141" y="354"/>
                </a:lnTo>
                <a:lnTo>
                  <a:pt x="2141" y="346"/>
                </a:lnTo>
                <a:lnTo>
                  <a:pt x="2141" y="335"/>
                </a:lnTo>
                <a:lnTo>
                  <a:pt x="2142" y="290"/>
                </a:lnTo>
                <a:lnTo>
                  <a:pt x="2142" y="286"/>
                </a:lnTo>
                <a:lnTo>
                  <a:pt x="2142" y="248"/>
                </a:lnTo>
                <a:lnTo>
                  <a:pt x="2143" y="213"/>
                </a:lnTo>
                <a:lnTo>
                  <a:pt x="2143" y="159"/>
                </a:lnTo>
                <a:lnTo>
                  <a:pt x="2143" y="156"/>
                </a:lnTo>
                <a:lnTo>
                  <a:pt x="2143" y="165"/>
                </a:lnTo>
                <a:lnTo>
                  <a:pt x="2144" y="123"/>
                </a:lnTo>
                <a:lnTo>
                  <a:pt x="2144" y="106"/>
                </a:lnTo>
                <a:lnTo>
                  <a:pt x="2144" y="135"/>
                </a:lnTo>
                <a:lnTo>
                  <a:pt x="2144" y="139"/>
                </a:lnTo>
                <a:lnTo>
                  <a:pt x="2144" y="127"/>
                </a:lnTo>
                <a:lnTo>
                  <a:pt x="2145" y="123"/>
                </a:lnTo>
                <a:lnTo>
                  <a:pt x="2145" y="106"/>
                </a:lnTo>
                <a:lnTo>
                  <a:pt x="2145" y="126"/>
                </a:lnTo>
                <a:lnTo>
                  <a:pt x="2145" y="129"/>
                </a:lnTo>
                <a:lnTo>
                  <a:pt x="2145" y="123"/>
                </a:lnTo>
                <a:lnTo>
                  <a:pt x="2146" y="132"/>
                </a:lnTo>
                <a:lnTo>
                  <a:pt x="2146" y="141"/>
                </a:lnTo>
                <a:lnTo>
                  <a:pt x="2146" y="145"/>
                </a:lnTo>
                <a:lnTo>
                  <a:pt x="2146" y="126"/>
                </a:lnTo>
                <a:lnTo>
                  <a:pt x="2147" y="132"/>
                </a:lnTo>
                <a:lnTo>
                  <a:pt x="2147" y="132"/>
                </a:lnTo>
                <a:lnTo>
                  <a:pt x="2147" y="130"/>
                </a:lnTo>
                <a:lnTo>
                  <a:pt x="2147" y="118"/>
                </a:lnTo>
                <a:lnTo>
                  <a:pt x="2147" y="126"/>
                </a:lnTo>
                <a:lnTo>
                  <a:pt x="2148" y="135"/>
                </a:lnTo>
                <a:lnTo>
                  <a:pt x="2148" y="130"/>
                </a:lnTo>
                <a:lnTo>
                  <a:pt x="2148" y="145"/>
                </a:lnTo>
                <a:lnTo>
                  <a:pt x="2149" y="142"/>
                </a:lnTo>
                <a:lnTo>
                  <a:pt x="2149" y="156"/>
                </a:lnTo>
                <a:lnTo>
                  <a:pt x="2149" y="174"/>
                </a:lnTo>
                <a:lnTo>
                  <a:pt x="2149" y="190"/>
                </a:lnTo>
                <a:lnTo>
                  <a:pt x="2150" y="205"/>
                </a:lnTo>
                <a:lnTo>
                  <a:pt x="2150" y="222"/>
                </a:lnTo>
                <a:lnTo>
                  <a:pt x="2150" y="284"/>
                </a:lnTo>
                <a:lnTo>
                  <a:pt x="2150" y="307"/>
                </a:lnTo>
                <a:lnTo>
                  <a:pt x="2151" y="311"/>
                </a:lnTo>
                <a:lnTo>
                  <a:pt x="2151" y="325"/>
                </a:lnTo>
                <a:lnTo>
                  <a:pt x="2151" y="340"/>
                </a:lnTo>
                <a:lnTo>
                  <a:pt x="2151" y="348"/>
                </a:lnTo>
                <a:lnTo>
                  <a:pt x="2152" y="350"/>
                </a:lnTo>
                <a:lnTo>
                  <a:pt x="2152" y="355"/>
                </a:lnTo>
                <a:lnTo>
                  <a:pt x="2152" y="361"/>
                </a:lnTo>
                <a:lnTo>
                  <a:pt x="2152" y="357"/>
                </a:lnTo>
                <a:lnTo>
                  <a:pt x="2152" y="359"/>
                </a:lnTo>
                <a:lnTo>
                  <a:pt x="2153" y="350"/>
                </a:lnTo>
                <a:lnTo>
                  <a:pt x="2153" y="354"/>
                </a:lnTo>
                <a:lnTo>
                  <a:pt x="2153" y="351"/>
                </a:lnTo>
                <a:lnTo>
                  <a:pt x="2153" y="356"/>
                </a:lnTo>
                <a:lnTo>
                  <a:pt x="2153" y="357"/>
                </a:lnTo>
                <a:lnTo>
                  <a:pt x="2154" y="353"/>
                </a:lnTo>
                <a:lnTo>
                  <a:pt x="2154" y="353"/>
                </a:lnTo>
                <a:lnTo>
                  <a:pt x="2154" y="359"/>
                </a:lnTo>
                <a:lnTo>
                  <a:pt x="2155" y="366"/>
                </a:lnTo>
                <a:lnTo>
                  <a:pt x="2155" y="344"/>
                </a:lnTo>
                <a:lnTo>
                  <a:pt x="2155" y="350"/>
                </a:lnTo>
                <a:lnTo>
                  <a:pt x="2155" y="363"/>
                </a:lnTo>
                <a:lnTo>
                  <a:pt x="2156" y="349"/>
                </a:lnTo>
                <a:lnTo>
                  <a:pt x="2156" y="368"/>
                </a:lnTo>
                <a:lnTo>
                  <a:pt x="2156" y="374"/>
                </a:lnTo>
                <a:lnTo>
                  <a:pt x="2156" y="384"/>
                </a:lnTo>
                <a:lnTo>
                  <a:pt x="2157" y="382"/>
                </a:lnTo>
                <a:lnTo>
                  <a:pt x="2157" y="375"/>
                </a:lnTo>
                <a:lnTo>
                  <a:pt x="2157" y="370"/>
                </a:lnTo>
                <a:lnTo>
                  <a:pt x="2157" y="367"/>
                </a:lnTo>
                <a:lnTo>
                  <a:pt x="2158" y="359"/>
                </a:lnTo>
                <a:lnTo>
                  <a:pt x="2158" y="371"/>
                </a:lnTo>
                <a:lnTo>
                  <a:pt x="2158" y="363"/>
                </a:lnTo>
                <a:lnTo>
                  <a:pt x="2158" y="364"/>
                </a:lnTo>
                <a:lnTo>
                  <a:pt x="2158" y="358"/>
                </a:lnTo>
                <a:lnTo>
                  <a:pt x="2159" y="381"/>
                </a:lnTo>
                <a:lnTo>
                  <a:pt x="2159" y="384"/>
                </a:lnTo>
                <a:lnTo>
                  <a:pt x="2159" y="377"/>
                </a:lnTo>
                <a:lnTo>
                  <a:pt x="2160" y="370"/>
                </a:lnTo>
                <a:lnTo>
                  <a:pt x="2160" y="365"/>
                </a:lnTo>
                <a:lnTo>
                  <a:pt x="2160" y="366"/>
                </a:lnTo>
                <a:lnTo>
                  <a:pt x="2160" y="361"/>
                </a:lnTo>
                <a:lnTo>
                  <a:pt x="2161" y="368"/>
                </a:lnTo>
                <a:lnTo>
                  <a:pt x="2161" y="366"/>
                </a:lnTo>
                <a:lnTo>
                  <a:pt x="2161" y="362"/>
                </a:lnTo>
                <a:lnTo>
                  <a:pt x="2161" y="361"/>
                </a:lnTo>
                <a:lnTo>
                  <a:pt x="2161" y="359"/>
                </a:lnTo>
                <a:lnTo>
                  <a:pt x="2162" y="335"/>
                </a:lnTo>
                <a:lnTo>
                  <a:pt x="2162" y="320"/>
                </a:lnTo>
                <a:lnTo>
                  <a:pt x="2162" y="312"/>
                </a:lnTo>
                <a:lnTo>
                  <a:pt x="2162" y="291"/>
                </a:lnTo>
                <a:lnTo>
                  <a:pt x="2163" y="263"/>
                </a:lnTo>
                <a:lnTo>
                  <a:pt x="2163" y="244"/>
                </a:lnTo>
                <a:lnTo>
                  <a:pt x="2163" y="160"/>
                </a:lnTo>
                <a:lnTo>
                  <a:pt x="2163" y="141"/>
                </a:lnTo>
                <a:lnTo>
                  <a:pt x="2164" y="134"/>
                </a:lnTo>
                <a:lnTo>
                  <a:pt x="2164" y="121"/>
                </a:lnTo>
                <a:lnTo>
                  <a:pt x="2164" y="108"/>
                </a:lnTo>
                <a:lnTo>
                  <a:pt x="2164" y="115"/>
                </a:lnTo>
                <a:lnTo>
                  <a:pt x="2164" y="124"/>
                </a:lnTo>
                <a:lnTo>
                  <a:pt x="2165" y="119"/>
                </a:lnTo>
                <a:lnTo>
                  <a:pt x="2165" y="122"/>
                </a:lnTo>
                <a:lnTo>
                  <a:pt x="2165" y="128"/>
                </a:lnTo>
                <a:lnTo>
                  <a:pt x="2166" y="111"/>
                </a:lnTo>
                <a:lnTo>
                  <a:pt x="2166" y="97"/>
                </a:lnTo>
                <a:lnTo>
                  <a:pt x="2166" y="71"/>
                </a:lnTo>
                <a:lnTo>
                  <a:pt x="2166" y="95"/>
                </a:lnTo>
                <a:lnTo>
                  <a:pt x="2166" y="107"/>
                </a:lnTo>
                <a:lnTo>
                  <a:pt x="2167" y="120"/>
                </a:lnTo>
                <a:lnTo>
                  <a:pt x="2167" y="119"/>
                </a:lnTo>
                <a:lnTo>
                  <a:pt x="2167" y="125"/>
                </a:lnTo>
                <a:lnTo>
                  <a:pt x="2168" y="115"/>
                </a:lnTo>
                <a:lnTo>
                  <a:pt x="2168" y="128"/>
                </a:lnTo>
                <a:lnTo>
                  <a:pt x="2168" y="144"/>
                </a:lnTo>
                <a:lnTo>
                  <a:pt x="2168" y="145"/>
                </a:lnTo>
                <a:lnTo>
                  <a:pt x="2169" y="139"/>
                </a:lnTo>
                <a:lnTo>
                  <a:pt x="2169" y="158"/>
                </a:lnTo>
                <a:lnTo>
                  <a:pt x="2169" y="161"/>
                </a:lnTo>
                <a:lnTo>
                  <a:pt x="2169" y="161"/>
                </a:lnTo>
                <a:lnTo>
                  <a:pt x="2170" y="184"/>
                </a:lnTo>
                <a:lnTo>
                  <a:pt x="2170" y="209"/>
                </a:lnTo>
                <a:lnTo>
                  <a:pt x="2170" y="238"/>
                </a:lnTo>
                <a:lnTo>
                  <a:pt x="2170" y="260"/>
                </a:lnTo>
                <a:lnTo>
                  <a:pt x="2171" y="281"/>
                </a:lnTo>
                <a:lnTo>
                  <a:pt x="2171" y="296"/>
                </a:lnTo>
                <a:lnTo>
                  <a:pt x="2171" y="297"/>
                </a:lnTo>
                <a:lnTo>
                  <a:pt x="2172" y="331"/>
                </a:lnTo>
                <a:lnTo>
                  <a:pt x="2172" y="348"/>
                </a:lnTo>
                <a:lnTo>
                  <a:pt x="2172" y="349"/>
                </a:lnTo>
                <a:lnTo>
                  <a:pt x="2172" y="352"/>
                </a:lnTo>
                <a:lnTo>
                  <a:pt x="2172" y="351"/>
                </a:lnTo>
                <a:lnTo>
                  <a:pt x="2173" y="354"/>
                </a:lnTo>
                <a:lnTo>
                  <a:pt x="2173" y="357"/>
                </a:lnTo>
                <a:lnTo>
                  <a:pt x="2173" y="359"/>
                </a:lnTo>
                <a:lnTo>
                  <a:pt x="2173" y="357"/>
                </a:lnTo>
                <a:lnTo>
                  <a:pt x="2174" y="356"/>
                </a:lnTo>
                <a:lnTo>
                  <a:pt x="2174" y="355"/>
                </a:lnTo>
                <a:lnTo>
                  <a:pt x="2174" y="358"/>
                </a:lnTo>
                <a:lnTo>
                  <a:pt x="2174" y="357"/>
                </a:lnTo>
                <a:lnTo>
                  <a:pt x="2175" y="356"/>
                </a:lnTo>
                <a:lnTo>
                  <a:pt x="2175" y="358"/>
                </a:lnTo>
                <a:lnTo>
                  <a:pt x="2175" y="355"/>
                </a:lnTo>
                <a:lnTo>
                  <a:pt x="2175" y="360"/>
                </a:lnTo>
                <a:lnTo>
                  <a:pt x="2175" y="363"/>
                </a:lnTo>
                <a:lnTo>
                  <a:pt x="2176" y="361"/>
                </a:lnTo>
                <a:lnTo>
                  <a:pt x="2176" y="363"/>
                </a:lnTo>
                <a:lnTo>
                  <a:pt x="2176" y="355"/>
                </a:lnTo>
                <a:lnTo>
                  <a:pt x="2176" y="361"/>
                </a:lnTo>
                <a:lnTo>
                  <a:pt x="2177" y="362"/>
                </a:lnTo>
                <a:lnTo>
                  <a:pt x="2177" y="358"/>
                </a:lnTo>
                <a:lnTo>
                  <a:pt x="2177" y="363"/>
                </a:lnTo>
                <a:lnTo>
                  <a:pt x="2178" y="361"/>
                </a:lnTo>
                <a:lnTo>
                  <a:pt x="2178" y="369"/>
                </a:lnTo>
                <a:lnTo>
                  <a:pt x="2178" y="368"/>
                </a:lnTo>
                <a:lnTo>
                  <a:pt x="2178" y="371"/>
                </a:lnTo>
                <a:lnTo>
                  <a:pt x="2178" y="368"/>
                </a:lnTo>
                <a:lnTo>
                  <a:pt x="2179" y="365"/>
                </a:lnTo>
                <a:lnTo>
                  <a:pt x="2179" y="368"/>
                </a:lnTo>
                <a:lnTo>
                  <a:pt x="2179" y="367"/>
                </a:lnTo>
                <a:lnTo>
                  <a:pt x="2179" y="364"/>
                </a:lnTo>
                <a:lnTo>
                  <a:pt x="2180" y="366"/>
                </a:lnTo>
                <a:lnTo>
                  <a:pt x="2180" y="367"/>
                </a:lnTo>
                <a:lnTo>
                  <a:pt x="2180" y="364"/>
                </a:lnTo>
                <a:lnTo>
                  <a:pt x="2180" y="362"/>
                </a:lnTo>
                <a:lnTo>
                  <a:pt x="2181" y="357"/>
                </a:lnTo>
                <a:lnTo>
                  <a:pt x="2181" y="361"/>
                </a:lnTo>
                <a:lnTo>
                  <a:pt x="2181" y="359"/>
                </a:lnTo>
                <a:lnTo>
                  <a:pt x="2181" y="358"/>
                </a:lnTo>
                <a:lnTo>
                  <a:pt x="2182" y="351"/>
                </a:lnTo>
                <a:lnTo>
                  <a:pt x="2182" y="337"/>
                </a:lnTo>
                <a:lnTo>
                  <a:pt x="2182" y="337"/>
                </a:lnTo>
                <a:lnTo>
                  <a:pt x="2182" y="324"/>
                </a:lnTo>
                <a:lnTo>
                  <a:pt x="2183" y="310"/>
                </a:lnTo>
                <a:lnTo>
                  <a:pt x="2183" y="272"/>
                </a:lnTo>
                <a:lnTo>
                  <a:pt x="2183" y="258"/>
                </a:lnTo>
                <a:lnTo>
                  <a:pt x="2184" y="230"/>
                </a:lnTo>
                <a:lnTo>
                  <a:pt x="2184" y="200"/>
                </a:lnTo>
                <a:lnTo>
                  <a:pt x="2184" y="177"/>
                </a:lnTo>
                <a:lnTo>
                  <a:pt x="2184" y="179"/>
                </a:lnTo>
                <a:lnTo>
                  <a:pt x="2185" y="163"/>
                </a:lnTo>
                <a:lnTo>
                  <a:pt x="2185" y="138"/>
                </a:lnTo>
                <a:lnTo>
                  <a:pt x="2185" y="165"/>
                </a:lnTo>
                <a:lnTo>
                  <a:pt x="2185" y="154"/>
                </a:lnTo>
                <a:lnTo>
                  <a:pt x="2185" y="158"/>
                </a:lnTo>
                <a:lnTo>
                  <a:pt x="2186" y="137"/>
                </a:lnTo>
                <a:lnTo>
                  <a:pt x="2186" y="145"/>
                </a:lnTo>
                <a:lnTo>
                  <a:pt x="2186" y="135"/>
                </a:lnTo>
                <a:lnTo>
                  <a:pt x="2186" y="133"/>
                </a:lnTo>
                <a:lnTo>
                  <a:pt x="2187" y="154"/>
                </a:lnTo>
                <a:lnTo>
                  <a:pt x="2187" y="165"/>
                </a:lnTo>
                <a:lnTo>
                  <a:pt x="2187" y="167"/>
                </a:lnTo>
                <a:lnTo>
                  <a:pt x="2187" y="160"/>
                </a:lnTo>
                <a:lnTo>
                  <a:pt x="2188" y="168"/>
                </a:lnTo>
                <a:lnTo>
                  <a:pt x="2188" y="151"/>
                </a:lnTo>
                <a:lnTo>
                  <a:pt x="2188" y="152"/>
                </a:lnTo>
                <a:lnTo>
                  <a:pt x="2188" y="162"/>
                </a:lnTo>
                <a:lnTo>
                  <a:pt x="2188" y="160"/>
                </a:lnTo>
                <a:lnTo>
                  <a:pt x="2189" y="176"/>
                </a:lnTo>
                <a:lnTo>
                  <a:pt x="2189" y="166"/>
                </a:lnTo>
                <a:lnTo>
                  <a:pt x="2189" y="169"/>
                </a:lnTo>
                <a:lnTo>
                  <a:pt x="2189" y="169"/>
                </a:lnTo>
                <a:lnTo>
                  <a:pt x="2190" y="186"/>
                </a:lnTo>
                <a:lnTo>
                  <a:pt x="2190" y="205"/>
                </a:lnTo>
                <a:lnTo>
                  <a:pt x="2190" y="206"/>
                </a:lnTo>
                <a:lnTo>
                  <a:pt x="2190" y="206"/>
                </a:lnTo>
                <a:lnTo>
                  <a:pt x="2190" y="210"/>
                </a:lnTo>
                <a:lnTo>
                  <a:pt x="2191" y="217"/>
                </a:lnTo>
                <a:lnTo>
                  <a:pt x="2191" y="240"/>
                </a:lnTo>
                <a:lnTo>
                  <a:pt x="2191" y="257"/>
                </a:lnTo>
                <a:lnTo>
                  <a:pt x="2191" y="296"/>
                </a:lnTo>
                <a:lnTo>
                  <a:pt x="2192" y="315"/>
                </a:lnTo>
                <a:lnTo>
                  <a:pt x="2192" y="327"/>
                </a:lnTo>
                <a:lnTo>
                  <a:pt x="2192" y="341"/>
                </a:lnTo>
                <a:lnTo>
                  <a:pt x="2192" y="364"/>
                </a:lnTo>
                <a:lnTo>
                  <a:pt x="2193" y="361"/>
                </a:lnTo>
                <a:lnTo>
                  <a:pt x="2193" y="370"/>
                </a:lnTo>
                <a:lnTo>
                  <a:pt x="2193" y="369"/>
                </a:lnTo>
                <a:lnTo>
                  <a:pt x="2193" y="371"/>
                </a:lnTo>
                <a:lnTo>
                  <a:pt x="2194" y="376"/>
                </a:lnTo>
                <a:lnTo>
                  <a:pt x="2194" y="380"/>
                </a:lnTo>
                <a:lnTo>
                  <a:pt x="2194" y="378"/>
                </a:lnTo>
                <a:lnTo>
                  <a:pt x="2194" y="377"/>
                </a:lnTo>
                <a:lnTo>
                  <a:pt x="2194" y="376"/>
                </a:lnTo>
                <a:lnTo>
                  <a:pt x="2195" y="375"/>
                </a:lnTo>
                <a:lnTo>
                  <a:pt x="2195" y="371"/>
                </a:lnTo>
                <a:lnTo>
                  <a:pt x="2195" y="372"/>
                </a:lnTo>
                <a:lnTo>
                  <a:pt x="2196" y="370"/>
                </a:lnTo>
                <a:lnTo>
                  <a:pt x="2196" y="367"/>
                </a:lnTo>
                <a:lnTo>
                  <a:pt x="2196" y="360"/>
                </a:lnTo>
                <a:lnTo>
                  <a:pt x="2196" y="363"/>
                </a:lnTo>
                <a:lnTo>
                  <a:pt x="2197" y="368"/>
                </a:lnTo>
                <a:lnTo>
                  <a:pt x="2197" y="363"/>
                </a:lnTo>
                <a:lnTo>
                  <a:pt x="2197" y="362"/>
                </a:lnTo>
                <a:lnTo>
                  <a:pt x="2197" y="366"/>
                </a:lnTo>
                <a:lnTo>
                  <a:pt x="2198" y="372"/>
                </a:lnTo>
                <a:lnTo>
                  <a:pt x="2198" y="369"/>
                </a:lnTo>
                <a:lnTo>
                  <a:pt x="2198" y="375"/>
                </a:lnTo>
                <a:lnTo>
                  <a:pt x="2198" y="369"/>
                </a:lnTo>
                <a:lnTo>
                  <a:pt x="2198" y="368"/>
                </a:lnTo>
                <a:lnTo>
                  <a:pt x="2199" y="372"/>
                </a:lnTo>
                <a:lnTo>
                  <a:pt x="2199" y="370"/>
                </a:lnTo>
                <a:lnTo>
                  <a:pt x="2199" y="372"/>
                </a:lnTo>
                <a:lnTo>
                  <a:pt x="2199" y="377"/>
                </a:lnTo>
                <a:lnTo>
                  <a:pt x="2199" y="377"/>
                </a:lnTo>
                <a:lnTo>
                  <a:pt x="2200" y="374"/>
                </a:lnTo>
                <a:lnTo>
                  <a:pt x="2200" y="376"/>
                </a:lnTo>
                <a:lnTo>
                  <a:pt x="2200" y="369"/>
                </a:lnTo>
                <a:lnTo>
                  <a:pt x="2200" y="372"/>
                </a:lnTo>
                <a:lnTo>
                  <a:pt x="2201" y="376"/>
                </a:lnTo>
                <a:lnTo>
                  <a:pt x="2201" y="373"/>
                </a:lnTo>
                <a:lnTo>
                  <a:pt x="2201" y="369"/>
                </a:lnTo>
                <a:lnTo>
                  <a:pt x="2201" y="371"/>
                </a:lnTo>
                <a:lnTo>
                  <a:pt x="2202" y="374"/>
                </a:lnTo>
                <a:lnTo>
                  <a:pt x="2202" y="371"/>
                </a:lnTo>
                <a:lnTo>
                  <a:pt x="2202" y="371"/>
                </a:lnTo>
                <a:lnTo>
                  <a:pt x="2202" y="374"/>
                </a:lnTo>
                <a:lnTo>
                  <a:pt x="2202" y="371"/>
                </a:lnTo>
                <a:lnTo>
                  <a:pt x="2203" y="372"/>
                </a:lnTo>
                <a:lnTo>
                  <a:pt x="2203" y="366"/>
                </a:lnTo>
                <a:lnTo>
                  <a:pt x="2203" y="344"/>
                </a:lnTo>
                <a:lnTo>
                  <a:pt x="2203" y="307"/>
                </a:lnTo>
                <a:lnTo>
                  <a:pt x="2204" y="286"/>
                </a:lnTo>
                <a:lnTo>
                  <a:pt x="2204" y="264"/>
                </a:lnTo>
                <a:lnTo>
                  <a:pt x="2204" y="243"/>
                </a:lnTo>
                <a:lnTo>
                  <a:pt x="2204" y="172"/>
                </a:lnTo>
                <a:lnTo>
                  <a:pt x="2205" y="160"/>
                </a:lnTo>
                <a:lnTo>
                  <a:pt x="2205" y="162"/>
                </a:lnTo>
                <a:lnTo>
                  <a:pt x="2205" y="147"/>
                </a:lnTo>
                <a:lnTo>
                  <a:pt x="2205" y="126"/>
                </a:lnTo>
                <a:lnTo>
                  <a:pt x="2205" y="145"/>
                </a:lnTo>
                <a:lnTo>
                  <a:pt x="2206" y="150"/>
                </a:lnTo>
                <a:lnTo>
                  <a:pt x="2206" y="136"/>
                </a:lnTo>
                <a:lnTo>
                  <a:pt x="2206" y="129"/>
                </a:lnTo>
                <a:lnTo>
                  <a:pt x="2206" y="147"/>
                </a:lnTo>
                <a:lnTo>
                  <a:pt x="2207" y="153"/>
                </a:lnTo>
                <a:lnTo>
                  <a:pt x="2207" y="147"/>
                </a:lnTo>
                <a:lnTo>
                  <a:pt x="2207" y="160"/>
                </a:lnTo>
                <a:lnTo>
                  <a:pt x="2207" y="172"/>
                </a:lnTo>
                <a:lnTo>
                  <a:pt x="2208" y="155"/>
                </a:lnTo>
                <a:lnTo>
                  <a:pt x="2208" y="152"/>
                </a:lnTo>
                <a:lnTo>
                  <a:pt x="2208" y="157"/>
                </a:lnTo>
                <a:lnTo>
                  <a:pt x="2208" y="158"/>
                </a:lnTo>
                <a:lnTo>
                  <a:pt x="2209" y="157"/>
                </a:lnTo>
                <a:lnTo>
                  <a:pt x="2209" y="166"/>
                </a:lnTo>
                <a:lnTo>
                  <a:pt x="2209" y="182"/>
                </a:lnTo>
                <a:lnTo>
                  <a:pt x="2209" y="184"/>
                </a:lnTo>
                <a:lnTo>
                  <a:pt x="2210" y="169"/>
                </a:lnTo>
                <a:lnTo>
                  <a:pt x="2210" y="172"/>
                </a:lnTo>
                <a:lnTo>
                  <a:pt x="2210" y="210"/>
                </a:lnTo>
                <a:lnTo>
                  <a:pt x="2210" y="211"/>
                </a:lnTo>
                <a:lnTo>
                  <a:pt x="2211" y="212"/>
                </a:lnTo>
                <a:lnTo>
                  <a:pt x="2211" y="222"/>
                </a:lnTo>
                <a:lnTo>
                  <a:pt x="2211" y="226"/>
                </a:lnTo>
                <a:lnTo>
                  <a:pt x="2211" y="249"/>
                </a:lnTo>
                <a:lnTo>
                  <a:pt x="2212" y="300"/>
                </a:lnTo>
                <a:lnTo>
                  <a:pt x="2212" y="321"/>
                </a:lnTo>
                <a:lnTo>
                  <a:pt x="2212" y="327"/>
                </a:lnTo>
                <a:lnTo>
                  <a:pt x="2212" y="339"/>
                </a:lnTo>
                <a:lnTo>
                  <a:pt x="2213" y="358"/>
                </a:lnTo>
                <a:lnTo>
                  <a:pt x="2213" y="365"/>
                </a:lnTo>
                <a:lnTo>
                  <a:pt x="2213" y="361"/>
                </a:lnTo>
                <a:lnTo>
                  <a:pt x="2214" y="369"/>
                </a:lnTo>
                <a:lnTo>
                  <a:pt x="2214" y="368"/>
                </a:lnTo>
                <a:lnTo>
                  <a:pt x="2214" y="371"/>
                </a:lnTo>
                <a:lnTo>
                  <a:pt x="2214" y="370"/>
                </a:lnTo>
                <a:lnTo>
                  <a:pt x="2214" y="364"/>
                </a:lnTo>
                <a:lnTo>
                  <a:pt x="2215" y="364"/>
                </a:lnTo>
                <a:lnTo>
                  <a:pt x="2215" y="362"/>
                </a:lnTo>
                <a:lnTo>
                  <a:pt x="2215" y="365"/>
                </a:lnTo>
                <a:lnTo>
                  <a:pt x="2215" y="350"/>
                </a:lnTo>
                <a:lnTo>
                  <a:pt x="2215" y="353"/>
                </a:lnTo>
                <a:lnTo>
                  <a:pt x="2216" y="356"/>
                </a:lnTo>
                <a:lnTo>
                  <a:pt x="2216" y="366"/>
                </a:lnTo>
                <a:lnTo>
                  <a:pt x="2216" y="364"/>
                </a:lnTo>
                <a:lnTo>
                  <a:pt x="2216" y="367"/>
                </a:lnTo>
                <a:lnTo>
                  <a:pt x="2216" y="360"/>
                </a:lnTo>
                <a:lnTo>
                  <a:pt x="2217" y="358"/>
                </a:lnTo>
                <a:lnTo>
                  <a:pt x="2217" y="374"/>
                </a:lnTo>
                <a:lnTo>
                  <a:pt x="2217" y="364"/>
                </a:lnTo>
                <a:lnTo>
                  <a:pt x="2217" y="361"/>
                </a:lnTo>
                <a:lnTo>
                  <a:pt x="2218" y="366"/>
                </a:lnTo>
                <a:lnTo>
                  <a:pt x="2218" y="369"/>
                </a:lnTo>
                <a:lnTo>
                  <a:pt x="2218" y="363"/>
                </a:lnTo>
                <a:lnTo>
                  <a:pt x="2218" y="375"/>
                </a:lnTo>
                <a:lnTo>
                  <a:pt x="2218" y="372"/>
                </a:lnTo>
                <a:lnTo>
                  <a:pt x="2219" y="363"/>
                </a:lnTo>
                <a:lnTo>
                  <a:pt x="2219" y="359"/>
                </a:lnTo>
                <a:lnTo>
                  <a:pt x="2219" y="361"/>
                </a:lnTo>
                <a:lnTo>
                  <a:pt x="2220" y="361"/>
                </a:lnTo>
                <a:lnTo>
                  <a:pt x="2220" y="351"/>
                </a:lnTo>
                <a:lnTo>
                  <a:pt x="2220" y="362"/>
                </a:lnTo>
                <a:lnTo>
                  <a:pt x="2220" y="362"/>
                </a:lnTo>
                <a:lnTo>
                  <a:pt x="2221" y="355"/>
                </a:lnTo>
                <a:lnTo>
                  <a:pt x="2221" y="356"/>
                </a:lnTo>
                <a:lnTo>
                  <a:pt x="2221" y="367"/>
                </a:lnTo>
                <a:lnTo>
                  <a:pt x="2221" y="361"/>
                </a:lnTo>
                <a:lnTo>
                  <a:pt x="2221" y="358"/>
                </a:lnTo>
                <a:lnTo>
                  <a:pt x="2222" y="354"/>
                </a:lnTo>
                <a:lnTo>
                  <a:pt x="2222" y="365"/>
                </a:lnTo>
                <a:lnTo>
                  <a:pt x="2222" y="357"/>
                </a:lnTo>
                <a:lnTo>
                  <a:pt x="2222" y="364"/>
                </a:lnTo>
                <a:lnTo>
                  <a:pt x="2222" y="361"/>
                </a:lnTo>
                <a:lnTo>
                  <a:pt x="2223" y="370"/>
                </a:lnTo>
                <a:lnTo>
                  <a:pt x="2223" y="374"/>
                </a:lnTo>
                <a:lnTo>
                  <a:pt x="2223" y="380"/>
                </a:lnTo>
                <a:lnTo>
                  <a:pt x="2223" y="373"/>
                </a:lnTo>
                <a:lnTo>
                  <a:pt x="2223" y="376"/>
                </a:lnTo>
                <a:lnTo>
                  <a:pt x="2224" y="366"/>
                </a:lnTo>
                <a:lnTo>
                  <a:pt x="2224" y="377"/>
                </a:lnTo>
                <a:lnTo>
                  <a:pt x="2224" y="361"/>
                </a:lnTo>
                <a:lnTo>
                  <a:pt x="2224" y="369"/>
                </a:lnTo>
                <a:lnTo>
                  <a:pt x="2225" y="386"/>
                </a:lnTo>
                <a:lnTo>
                  <a:pt x="2225" y="383"/>
                </a:lnTo>
                <a:lnTo>
                  <a:pt x="2225" y="383"/>
                </a:lnTo>
                <a:lnTo>
                  <a:pt x="2226" y="383"/>
                </a:lnTo>
                <a:lnTo>
                  <a:pt x="2226" y="374"/>
                </a:lnTo>
                <a:lnTo>
                  <a:pt x="2226" y="360"/>
                </a:lnTo>
                <a:lnTo>
                  <a:pt x="2226" y="379"/>
                </a:lnTo>
                <a:lnTo>
                  <a:pt x="2227" y="373"/>
                </a:lnTo>
                <a:lnTo>
                  <a:pt x="2227" y="389"/>
                </a:lnTo>
                <a:lnTo>
                  <a:pt x="2227" y="372"/>
                </a:lnTo>
                <a:lnTo>
                  <a:pt x="2227" y="371"/>
                </a:lnTo>
                <a:lnTo>
                  <a:pt x="2228" y="374"/>
                </a:lnTo>
                <a:lnTo>
                  <a:pt x="2228" y="382"/>
                </a:lnTo>
                <a:lnTo>
                  <a:pt x="2228" y="379"/>
                </a:lnTo>
                <a:lnTo>
                  <a:pt x="2228" y="372"/>
                </a:lnTo>
                <a:lnTo>
                  <a:pt x="2228" y="377"/>
                </a:lnTo>
                <a:lnTo>
                  <a:pt x="2229" y="390"/>
                </a:lnTo>
                <a:lnTo>
                  <a:pt x="2229" y="387"/>
                </a:lnTo>
                <a:lnTo>
                  <a:pt x="2229" y="383"/>
                </a:lnTo>
                <a:lnTo>
                  <a:pt x="2229" y="376"/>
                </a:lnTo>
                <a:lnTo>
                  <a:pt x="2229" y="387"/>
                </a:lnTo>
                <a:lnTo>
                  <a:pt x="2230" y="379"/>
                </a:lnTo>
                <a:lnTo>
                  <a:pt x="2230" y="377"/>
                </a:lnTo>
                <a:lnTo>
                  <a:pt x="2230" y="380"/>
                </a:lnTo>
                <a:lnTo>
                  <a:pt x="2230" y="389"/>
                </a:lnTo>
                <a:lnTo>
                  <a:pt x="2231" y="384"/>
                </a:lnTo>
                <a:lnTo>
                  <a:pt x="2231" y="384"/>
                </a:lnTo>
                <a:lnTo>
                  <a:pt x="2231" y="392"/>
                </a:lnTo>
                <a:lnTo>
                  <a:pt x="2232" y="378"/>
                </a:lnTo>
                <a:lnTo>
                  <a:pt x="2232" y="375"/>
                </a:lnTo>
                <a:lnTo>
                  <a:pt x="2232" y="374"/>
                </a:lnTo>
                <a:lnTo>
                  <a:pt x="2232" y="370"/>
                </a:lnTo>
                <a:lnTo>
                  <a:pt x="2233" y="376"/>
                </a:lnTo>
                <a:lnTo>
                  <a:pt x="2233" y="377"/>
                </a:lnTo>
                <a:lnTo>
                  <a:pt x="2233" y="388"/>
                </a:lnTo>
                <a:lnTo>
                  <a:pt x="2233" y="388"/>
                </a:lnTo>
                <a:lnTo>
                  <a:pt x="2234" y="398"/>
                </a:lnTo>
                <a:lnTo>
                  <a:pt x="2234" y="370"/>
                </a:lnTo>
                <a:lnTo>
                  <a:pt x="2234" y="386"/>
                </a:lnTo>
                <a:lnTo>
                  <a:pt x="2234" y="390"/>
                </a:lnTo>
                <a:lnTo>
                  <a:pt x="2235" y="385"/>
                </a:lnTo>
                <a:lnTo>
                  <a:pt x="2235" y="378"/>
                </a:lnTo>
                <a:lnTo>
                  <a:pt x="2235" y="382"/>
                </a:lnTo>
                <a:lnTo>
                  <a:pt x="2235" y="369"/>
                </a:lnTo>
                <a:lnTo>
                  <a:pt x="2235" y="373"/>
                </a:lnTo>
                <a:lnTo>
                  <a:pt x="2236" y="375"/>
                </a:lnTo>
                <a:lnTo>
                  <a:pt x="2236" y="387"/>
                </a:lnTo>
                <a:lnTo>
                  <a:pt x="2236" y="383"/>
                </a:lnTo>
                <a:lnTo>
                  <a:pt x="2236" y="390"/>
                </a:lnTo>
                <a:lnTo>
                  <a:pt x="2236" y="379"/>
                </a:lnTo>
                <a:lnTo>
                  <a:pt x="2237" y="381"/>
                </a:lnTo>
                <a:lnTo>
                  <a:pt x="2237" y="369"/>
                </a:lnTo>
                <a:lnTo>
                  <a:pt x="2237" y="368"/>
                </a:lnTo>
                <a:lnTo>
                  <a:pt x="2238" y="366"/>
                </a:lnTo>
                <a:lnTo>
                  <a:pt x="2238" y="385"/>
                </a:lnTo>
                <a:lnTo>
                  <a:pt x="2238" y="378"/>
                </a:lnTo>
                <a:lnTo>
                  <a:pt x="2238" y="384"/>
                </a:lnTo>
                <a:lnTo>
                  <a:pt x="2239" y="383"/>
                </a:lnTo>
                <a:lnTo>
                  <a:pt x="2239" y="392"/>
                </a:lnTo>
                <a:lnTo>
                  <a:pt x="2239" y="380"/>
                </a:lnTo>
                <a:lnTo>
                  <a:pt x="2239" y="367"/>
                </a:lnTo>
                <a:lnTo>
                  <a:pt x="2239" y="370"/>
                </a:lnTo>
                <a:lnTo>
                  <a:pt x="2240" y="375"/>
                </a:lnTo>
                <a:lnTo>
                  <a:pt x="2240" y="372"/>
                </a:lnTo>
                <a:lnTo>
                  <a:pt x="2240" y="374"/>
                </a:lnTo>
                <a:lnTo>
                  <a:pt x="2240" y="376"/>
                </a:lnTo>
                <a:lnTo>
                  <a:pt x="2240" y="377"/>
                </a:lnTo>
                <a:lnTo>
                  <a:pt x="2241" y="368"/>
                </a:lnTo>
                <a:lnTo>
                  <a:pt x="2241" y="388"/>
                </a:lnTo>
                <a:lnTo>
                  <a:pt x="2241" y="389"/>
                </a:lnTo>
                <a:lnTo>
                  <a:pt x="2241" y="379"/>
                </a:lnTo>
                <a:lnTo>
                  <a:pt x="2242" y="392"/>
                </a:lnTo>
                <a:lnTo>
                  <a:pt x="2242" y="393"/>
                </a:lnTo>
                <a:lnTo>
                  <a:pt x="2242" y="382"/>
                </a:lnTo>
                <a:lnTo>
                  <a:pt x="2242" y="381"/>
                </a:lnTo>
                <a:lnTo>
                  <a:pt x="2243" y="383"/>
                </a:lnTo>
                <a:lnTo>
                  <a:pt x="2243" y="386"/>
                </a:lnTo>
                <a:lnTo>
                  <a:pt x="2243" y="392"/>
                </a:lnTo>
                <a:lnTo>
                  <a:pt x="2243" y="383"/>
                </a:lnTo>
                <a:lnTo>
                  <a:pt x="2244" y="392"/>
                </a:lnTo>
                <a:lnTo>
                  <a:pt x="2244" y="384"/>
                </a:lnTo>
                <a:lnTo>
                  <a:pt x="2244" y="381"/>
                </a:lnTo>
                <a:lnTo>
                  <a:pt x="2244" y="375"/>
                </a:lnTo>
                <a:lnTo>
                  <a:pt x="2245" y="373"/>
                </a:lnTo>
                <a:lnTo>
                  <a:pt x="2245" y="374"/>
                </a:lnTo>
                <a:lnTo>
                  <a:pt x="2245" y="392"/>
                </a:lnTo>
                <a:lnTo>
                  <a:pt x="2245" y="402"/>
                </a:lnTo>
                <a:lnTo>
                  <a:pt x="2246" y="379"/>
                </a:lnTo>
                <a:lnTo>
                  <a:pt x="2246" y="361"/>
                </a:lnTo>
                <a:lnTo>
                  <a:pt x="2246" y="371"/>
                </a:lnTo>
                <a:lnTo>
                  <a:pt x="2246" y="370"/>
                </a:lnTo>
                <a:lnTo>
                  <a:pt x="2246" y="383"/>
                </a:lnTo>
                <a:lnTo>
                  <a:pt x="2247" y="394"/>
                </a:lnTo>
                <a:lnTo>
                  <a:pt x="2247" y="383"/>
                </a:lnTo>
                <a:lnTo>
                  <a:pt x="2247" y="383"/>
                </a:lnTo>
                <a:lnTo>
                  <a:pt x="2247" y="383"/>
                </a:lnTo>
                <a:lnTo>
                  <a:pt x="2247" y="381"/>
                </a:lnTo>
                <a:lnTo>
                  <a:pt x="2248" y="381"/>
                </a:lnTo>
                <a:lnTo>
                  <a:pt x="2248" y="384"/>
                </a:lnTo>
                <a:lnTo>
                  <a:pt x="2248" y="384"/>
                </a:lnTo>
                <a:lnTo>
                  <a:pt x="2248" y="387"/>
                </a:lnTo>
                <a:lnTo>
                  <a:pt x="2249" y="390"/>
                </a:lnTo>
                <a:lnTo>
                  <a:pt x="2249" y="379"/>
                </a:lnTo>
                <a:lnTo>
                  <a:pt x="2249" y="376"/>
                </a:lnTo>
                <a:lnTo>
                  <a:pt x="2249" y="380"/>
                </a:lnTo>
                <a:lnTo>
                  <a:pt x="2249" y="380"/>
                </a:lnTo>
                <a:lnTo>
                  <a:pt x="2250" y="386"/>
                </a:lnTo>
                <a:lnTo>
                  <a:pt x="2250" y="387"/>
                </a:lnTo>
                <a:lnTo>
                  <a:pt x="2250" y="386"/>
                </a:lnTo>
                <a:lnTo>
                  <a:pt x="2250" y="390"/>
                </a:lnTo>
                <a:lnTo>
                  <a:pt x="2251" y="383"/>
                </a:lnTo>
                <a:lnTo>
                  <a:pt x="2251" y="390"/>
                </a:lnTo>
                <a:lnTo>
                  <a:pt x="2251" y="384"/>
                </a:lnTo>
                <a:lnTo>
                  <a:pt x="2251" y="390"/>
                </a:lnTo>
                <a:lnTo>
                  <a:pt x="2252" y="388"/>
                </a:lnTo>
                <a:lnTo>
                  <a:pt x="2252" y="379"/>
                </a:lnTo>
                <a:lnTo>
                  <a:pt x="2252" y="387"/>
                </a:lnTo>
                <a:lnTo>
                  <a:pt x="2252" y="376"/>
                </a:lnTo>
                <a:lnTo>
                  <a:pt x="2252" y="376"/>
                </a:lnTo>
                <a:lnTo>
                  <a:pt x="2253" y="377"/>
                </a:lnTo>
                <a:lnTo>
                  <a:pt x="2253" y="380"/>
                </a:lnTo>
                <a:lnTo>
                  <a:pt x="2253" y="379"/>
                </a:lnTo>
                <a:lnTo>
                  <a:pt x="2253" y="375"/>
                </a:lnTo>
                <a:lnTo>
                  <a:pt x="2254" y="376"/>
                </a:lnTo>
                <a:lnTo>
                  <a:pt x="2254" y="384"/>
                </a:lnTo>
                <a:lnTo>
                  <a:pt x="2254" y="383"/>
                </a:lnTo>
                <a:lnTo>
                  <a:pt x="2254" y="381"/>
                </a:lnTo>
                <a:lnTo>
                  <a:pt x="2255" y="385"/>
                </a:lnTo>
                <a:lnTo>
                  <a:pt x="2255" y="382"/>
                </a:lnTo>
                <a:lnTo>
                  <a:pt x="2255" y="384"/>
                </a:lnTo>
                <a:lnTo>
                  <a:pt x="2255" y="380"/>
                </a:lnTo>
                <a:lnTo>
                  <a:pt x="2255" y="383"/>
                </a:lnTo>
                <a:lnTo>
                  <a:pt x="2256" y="380"/>
                </a:lnTo>
                <a:lnTo>
                  <a:pt x="2256" y="384"/>
                </a:lnTo>
                <a:lnTo>
                  <a:pt x="2256" y="387"/>
                </a:lnTo>
                <a:lnTo>
                  <a:pt x="2256" y="386"/>
                </a:lnTo>
                <a:lnTo>
                  <a:pt x="2257" y="371"/>
                </a:lnTo>
                <a:lnTo>
                  <a:pt x="2257" y="378"/>
                </a:lnTo>
                <a:lnTo>
                  <a:pt x="2257" y="377"/>
                </a:lnTo>
                <a:lnTo>
                  <a:pt x="2257" y="374"/>
                </a:lnTo>
                <a:lnTo>
                  <a:pt x="2258" y="373"/>
                </a:lnTo>
                <a:lnTo>
                  <a:pt x="2258" y="375"/>
                </a:lnTo>
                <a:lnTo>
                  <a:pt x="2258" y="376"/>
                </a:lnTo>
                <a:lnTo>
                  <a:pt x="2258" y="375"/>
                </a:lnTo>
                <a:lnTo>
                  <a:pt x="2258" y="377"/>
                </a:lnTo>
                <a:lnTo>
                  <a:pt x="2259" y="378"/>
                </a:lnTo>
                <a:lnTo>
                  <a:pt x="2259" y="377"/>
                </a:lnTo>
                <a:lnTo>
                  <a:pt x="2259" y="374"/>
                </a:lnTo>
                <a:lnTo>
                  <a:pt x="2259" y="380"/>
                </a:lnTo>
                <a:lnTo>
                  <a:pt x="2260" y="382"/>
                </a:lnTo>
                <a:lnTo>
                  <a:pt x="2260" y="375"/>
                </a:lnTo>
                <a:lnTo>
                  <a:pt x="2260" y="372"/>
                </a:lnTo>
                <a:lnTo>
                  <a:pt x="2261" y="368"/>
                </a:lnTo>
                <a:lnTo>
                  <a:pt x="2261" y="371"/>
                </a:lnTo>
                <a:lnTo>
                  <a:pt x="2261" y="369"/>
                </a:lnTo>
                <a:lnTo>
                  <a:pt x="2261" y="361"/>
                </a:lnTo>
                <a:lnTo>
                  <a:pt x="2261" y="363"/>
                </a:lnTo>
                <a:lnTo>
                  <a:pt x="2262" y="365"/>
                </a:lnTo>
                <a:lnTo>
                  <a:pt x="2262" y="364"/>
                </a:lnTo>
                <a:lnTo>
                  <a:pt x="2262" y="364"/>
                </a:lnTo>
                <a:lnTo>
                  <a:pt x="2262" y="361"/>
                </a:lnTo>
                <a:lnTo>
                  <a:pt x="2262" y="364"/>
                </a:lnTo>
                <a:lnTo>
                  <a:pt x="2263" y="364"/>
                </a:lnTo>
                <a:lnTo>
                  <a:pt x="2263" y="362"/>
                </a:lnTo>
                <a:lnTo>
                  <a:pt x="2263" y="364"/>
                </a:lnTo>
                <a:lnTo>
                  <a:pt x="2263" y="363"/>
                </a:lnTo>
                <a:lnTo>
                  <a:pt x="2263" y="363"/>
                </a:lnTo>
                <a:lnTo>
                  <a:pt x="2264" y="357"/>
                </a:lnTo>
                <a:lnTo>
                  <a:pt x="2264" y="359"/>
                </a:lnTo>
                <a:lnTo>
                  <a:pt x="2264" y="349"/>
                </a:lnTo>
                <a:lnTo>
                  <a:pt x="2264" y="348"/>
                </a:lnTo>
                <a:lnTo>
                  <a:pt x="2265" y="334"/>
                </a:lnTo>
                <a:lnTo>
                  <a:pt x="2265" y="305"/>
                </a:lnTo>
                <a:lnTo>
                  <a:pt x="2265" y="292"/>
                </a:lnTo>
                <a:lnTo>
                  <a:pt x="2265" y="288"/>
                </a:lnTo>
                <a:lnTo>
                  <a:pt x="2266" y="251"/>
                </a:lnTo>
                <a:lnTo>
                  <a:pt x="2266" y="186"/>
                </a:lnTo>
                <a:lnTo>
                  <a:pt x="2266" y="190"/>
                </a:lnTo>
                <a:lnTo>
                  <a:pt x="2267" y="180"/>
                </a:lnTo>
                <a:lnTo>
                  <a:pt x="2267" y="184"/>
                </a:lnTo>
                <a:lnTo>
                  <a:pt x="2267" y="156"/>
                </a:lnTo>
                <a:lnTo>
                  <a:pt x="2267" y="171"/>
                </a:lnTo>
                <a:lnTo>
                  <a:pt x="2267" y="175"/>
                </a:lnTo>
                <a:lnTo>
                  <a:pt x="2268" y="169"/>
                </a:lnTo>
                <a:lnTo>
                  <a:pt x="2268" y="161"/>
                </a:lnTo>
                <a:lnTo>
                  <a:pt x="2268" y="167"/>
                </a:lnTo>
                <a:lnTo>
                  <a:pt x="2268" y="162"/>
                </a:lnTo>
                <a:lnTo>
                  <a:pt x="2269" y="177"/>
                </a:lnTo>
                <a:lnTo>
                  <a:pt x="2269" y="193"/>
                </a:lnTo>
                <a:lnTo>
                  <a:pt x="2269" y="182"/>
                </a:lnTo>
                <a:lnTo>
                  <a:pt x="2269" y="178"/>
                </a:lnTo>
                <a:lnTo>
                  <a:pt x="2270" y="191"/>
                </a:lnTo>
                <a:lnTo>
                  <a:pt x="2270" y="186"/>
                </a:lnTo>
                <a:lnTo>
                  <a:pt x="2270" y="184"/>
                </a:lnTo>
                <a:lnTo>
                  <a:pt x="2270" y="176"/>
                </a:lnTo>
                <a:lnTo>
                  <a:pt x="2271" y="194"/>
                </a:lnTo>
                <a:lnTo>
                  <a:pt x="2271" y="199"/>
                </a:lnTo>
                <a:lnTo>
                  <a:pt x="2271" y="199"/>
                </a:lnTo>
                <a:lnTo>
                  <a:pt x="2271" y="201"/>
                </a:lnTo>
                <a:lnTo>
                  <a:pt x="2272" y="199"/>
                </a:lnTo>
                <a:lnTo>
                  <a:pt x="2272" y="203"/>
                </a:lnTo>
                <a:lnTo>
                  <a:pt x="2272" y="213"/>
                </a:lnTo>
                <a:lnTo>
                  <a:pt x="2273" y="221"/>
                </a:lnTo>
                <a:lnTo>
                  <a:pt x="2273" y="232"/>
                </a:lnTo>
                <a:lnTo>
                  <a:pt x="2273" y="253"/>
                </a:lnTo>
                <a:lnTo>
                  <a:pt x="2273" y="294"/>
                </a:lnTo>
                <a:lnTo>
                  <a:pt x="2274" y="303"/>
                </a:lnTo>
                <a:lnTo>
                  <a:pt x="2274" y="314"/>
                </a:lnTo>
                <a:lnTo>
                  <a:pt x="2274" y="322"/>
                </a:lnTo>
                <a:lnTo>
                  <a:pt x="2274" y="345"/>
                </a:lnTo>
                <a:lnTo>
                  <a:pt x="2275" y="349"/>
                </a:lnTo>
                <a:lnTo>
                  <a:pt x="2275" y="360"/>
                </a:lnTo>
                <a:lnTo>
                  <a:pt x="2275" y="369"/>
                </a:lnTo>
                <a:lnTo>
                  <a:pt x="2275" y="374"/>
                </a:lnTo>
                <a:lnTo>
                  <a:pt x="2275" y="365"/>
                </a:lnTo>
                <a:lnTo>
                  <a:pt x="2276" y="366"/>
                </a:lnTo>
                <a:lnTo>
                  <a:pt x="2276" y="367"/>
                </a:lnTo>
                <a:lnTo>
                  <a:pt x="2276" y="361"/>
                </a:lnTo>
                <a:lnTo>
                  <a:pt x="2276" y="357"/>
                </a:lnTo>
                <a:lnTo>
                  <a:pt x="2276" y="363"/>
                </a:lnTo>
                <a:lnTo>
                  <a:pt x="2277" y="355"/>
                </a:lnTo>
                <a:lnTo>
                  <a:pt x="2277" y="366"/>
                </a:lnTo>
                <a:lnTo>
                  <a:pt x="2277" y="355"/>
                </a:lnTo>
                <a:lnTo>
                  <a:pt x="2278" y="369"/>
                </a:lnTo>
                <a:lnTo>
                  <a:pt x="2278" y="364"/>
                </a:lnTo>
                <a:lnTo>
                  <a:pt x="2278" y="370"/>
                </a:lnTo>
                <a:lnTo>
                  <a:pt x="2279" y="370"/>
                </a:lnTo>
                <a:lnTo>
                  <a:pt x="2279" y="361"/>
                </a:lnTo>
                <a:lnTo>
                  <a:pt x="2279" y="364"/>
                </a:lnTo>
                <a:lnTo>
                  <a:pt x="2279" y="364"/>
                </a:lnTo>
                <a:lnTo>
                  <a:pt x="2279" y="367"/>
                </a:lnTo>
                <a:lnTo>
                  <a:pt x="2280" y="379"/>
                </a:lnTo>
                <a:lnTo>
                  <a:pt x="2280" y="365"/>
                </a:lnTo>
                <a:lnTo>
                  <a:pt x="2280" y="360"/>
                </a:lnTo>
                <a:lnTo>
                  <a:pt x="2280" y="366"/>
                </a:lnTo>
                <a:lnTo>
                  <a:pt x="2281" y="371"/>
                </a:lnTo>
                <a:lnTo>
                  <a:pt x="2281" y="376"/>
                </a:lnTo>
                <a:lnTo>
                  <a:pt x="2281" y="370"/>
                </a:lnTo>
                <a:lnTo>
                  <a:pt x="2281" y="372"/>
                </a:lnTo>
                <a:lnTo>
                  <a:pt x="2281" y="372"/>
                </a:lnTo>
                <a:lnTo>
                  <a:pt x="2282" y="374"/>
                </a:lnTo>
                <a:lnTo>
                  <a:pt x="2282" y="376"/>
                </a:lnTo>
                <a:lnTo>
                  <a:pt x="2282" y="374"/>
                </a:lnTo>
                <a:lnTo>
                  <a:pt x="2282" y="372"/>
                </a:lnTo>
                <a:lnTo>
                  <a:pt x="2282" y="365"/>
                </a:lnTo>
                <a:lnTo>
                  <a:pt x="2283" y="370"/>
                </a:lnTo>
                <a:lnTo>
                  <a:pt x="2283" y="372"/>
                </a:lnTo>
                <a:lnTo>
                  <a:pt x="2283" y="372"/>
                </a:lnTo>
                <a:lnTo>
                  <a:pt x="2283" y="370"/>
                </a:lnTo>
                <a:lnTo>
                  <a:pt x="2284" y="379"/>
                </a:lnTo>
                <a:lnTo>
                  <a:pt x="2284" y="365"/>
                </a:lnTo>
                <a:lnTo>
                  <a:pt x="2284" y="368"/>
                </a:lnTo>
                <a:lnTo>
                  <a:pt x="2285" y="359"/>
                </a:lnTo>
                <a:lnTo>
                  <a:pt x="2285" y="352"/>
                </a:lnTo>
                <a:lnTo>
                  <a:pt x="2285" y="387"/>
                </a:lnTo>
                <a:lnTo>
                  <a:pt x="2285" y="350"/>
                </a:lnTo>
                <a:lnTo>
                  <a:pt x="2285" y="310"/>
                </a:lnTo>
                <a:lnTo>
                  <a:pt x="2286" y="295"/>
                </a:lnTo>
                <a:lnTo>
                  <a:pt x="2286" y="290"/>
                </a:lnTo>
                <a:lnTo>
                  <a:pt x="2286" y="263"/>
                </a:lnTo>
                <a:lnTo>
                  <a:pt x="2286" y="231"/>
                </a:lnTo>
                <a:lnTo>
                  <a:pt x="2287" y="184"/>
                </a:lnTo>
                <a:lnTo>
                  <a:pt x="2287" y="157"/>
                </a:lnTo>
                <a:lnTo>
                  <a:pt x="2287" y="152"/>
                </a:lnTo>
                <a:lnTo>
                  <a:pt x="2287" y="141"/>
                </a:lnTo>
                <a:lnTo>
                  <a:pt x="2288" y="155"/>
                </a:lnTo>
                <a:lnTo>
                  <a:pt x="2288" y="162"/>
                </a:lnTo>
                <a:lnTo>
                  <a:pt x="2288" y="148"/>
                </a:lnTo>
                <a:lnTo>
                  <a:pt x="2288" y="127"/>
                </a:lnTo>
                <a:lnTo>
                  <a:pt x="2289" y="141"/>
                </a:lnTo>
                <a:lnTo>
                  <a:pt x="2289" y="155"/>
                </a:lnTo>
                <a:lnTo>
                  <a:pt x="2289" y="155"/>
                </a:lnTo>
                <a:lnTo>
                  <a:pt x="2289" y="151"/>
                </a:lnTo>
                <a:lnTo>
                  <a:pt x="2290" y="152"/>
                </a:lnTo>
                <a:lnTo>
                  <a:pt x="2290" y="154"/>
                </a:lnTo>
                <a:lnTo>
                  <a:pt x="2290" y="155"/>
                </a:lnTo>
                <a:lnTo>
                  <a:pt x="2291" y="154"/>
                </a:lnTo>
                <a:lnTo>
                  <a:pt x="2291" y="158"/>
                </a:lnTo>
                <a:lnTo>
                  <a:pt x="2291" y="153"/>
                </a:lnTo>
                <a:lnTo>
                  <a:pt x="2291" y="154"/>
                </a:lnTo>
                <a:lnTo>
                  <a:pt x="2291" y="169"/>
                </a:lnTo>
                <a:lnTo>
                  <a:pt x="2292" y="182"/>
                </a:lnTo>
                <a:lnTo>
                  <a:pt x="2292" y="183"/>
                </a:lnTo>
                <a:lnTo>
                  <a:pt x="2292" y="185"/>
                </a:lnTo>
                <a:lnTo>
                  <a:pt x="2292" y="183"/>
                </a:lnTo>
                <a:lnTo>
                  <a:pt x="2292" y="188"/>
                </a:lnTo>
                <a:lnTo>
                  <a:pt x="2293" y="188"/>
                </a:lnTo>
                <a:lnTo>
                  <a:pt x="2293" y="194"/>
                </a:lnTo>
                <a:lnTo>
                  <a:pt x="2293" y="218"/>
                </a:lnTo>
                <a:lnTo>
                  <a:pt x="2293" y="252"/>
                </a:lnTo>
                <a:lnTo>
                  <a:pt x="2294" y="286"/>
                </a:lnTo>
                <a:lnTo>
                  <a:pt x="2294" y="300"/>
                </a:lnTo>
                <a:lnTo>
                  <a:pt x="2294" y="311"/>
                </a:lnTo>
                <a:lnTo>
                  <a:pt x="2294" y="322"/>
                </a:lnTo>
                <a:lnTo>
                  <a:pt x="2295" y="354"/>
                </a:lnTo>
                <a:lnTo>
                  <a:pt x="2295" y="362"/>
                </a:lnTo>
                <a:lnTo>
                  <a:pt x="2295" y="368"/>
                </a:lnTo>
                <a:lnTo>
                  <a:pt x="2295" y="368"/>
                </a:lnTo>
                <a:lnTo>
                  <a:pt x="2296" y="366"/>
                </a:lnTo>
                <a:lnTo>
                  <a:pt x="2296" y="365"/>
                </a:lnTo>
                <a:lnTo>
                  <a:pt x="2296" y="372"/>
                </a:lnTo>
                <a:lnTo>
                  <a:pt x="2297" y="372"/>
                </a:lnTo>
                <a:lnTo>
                  <a:pt x="2297" y="372"/>
                </a:lnTo>
                <a:lnTo>
                  <a:pt x="2297" y="373"/>
                </a:lnTo>
                <a:lnTo>
                  <a:pt x="2297" y="369"/>
                </a:lnTo>
                <a:lnTo>
                  <a:pt x="2297" y="367"/>
                </a:lnTo>
                <a:lnTo>
                  <a:pt x="2298" y="366"/>
                </a:lnTo>
                <a:lnTo>
                  <a:pt x="2298" y="363"/>
                </a:lnTo>
                <a:lnTo>
                  <a:pt x="2298" y="364"/>
                </a:lnTo>
                <a:lnTo>
                  <a:pt x="2298" y="364"/>
                </a:lnTo>
                <a:lnTo>
                  <a:pt x="2299" y="369"/>
                </a:lnTo>
                <a:lnTo>
                  <a:pt x="2299" y="365"/>
                </a:lnTo>
                <a:lnTo>
                  <a:pt x="2299" y="363"/>
                </a:lnTo>
                <a:lnTo>
                  <a:pt x="2299" y="364"/>
                </a:lnTo>
                <a:lnTo>
                  <a:pt x="2299" y="359"/>
                </a:lnTo>
                <a:lnTo>
                  <a:pt x="2300" y="368"/>
                </a:lnTo>
                <a:lnTo>
                  <a:pt x="2300" y="368"/>
                </a:lnTo>
                <a:lnTo>
                  <a:pt x="2300" y="370"/>
                </a:lnTo>
                <a:lnTo>
                  <a:pt x="2300" y="368"/>
                </a:lnTo>
                <a:lnTo>
                  <a:pt x="2300" y="368"/>
                </a:lnTo>
                <a:lnTo>
                  <a:pt x="2301" y="370"/>
                </a:lnTo>
                <a:lnTo>
                  <a:pt x="2301" y="367"/>
                </a:lnTo>
                <a:lnTo>
                  <a:pt x="2301" y="369"/>
                </a:lnTo>
                <a:lnTo>
                  <a:pt x="2301" y="370"/>
                </a:lnTo>
                <a:lnTo>
                  <a:pt x="2301" y="368"/>
                </a:lnTo>
                <a:lnTo>
                  <a:pt x="2302" y="369"/>
                </a:lnTo>
                <a:lnTo>
                  <a:pt x="2302" y="368"/>
                </a:lnTo>
                <a:lnTo>
                  <a:pt x="2302" y="370"/>
                </a:lnTo>
                <a:lnTo>
                  <a:pt x="2303" y="365"/>
                </a:lnTo>
                <a:lnTo>
                  <a:pt x="2303" y="368"/>
                </a:lnTo>
                <a:lnTo>
                  <a:pt x="2303" y="361"/>
                </a:lnTo>
                <a:lnTo>
                  <a:pt x="2303" y="362"/>
                </a:lnTo>
                <a:lnTo>
                  <a:pt x="2304" y="360"/>
                </a:lnTo>
                <a:lnTo>
                  <a:pt x="2304" y="359"/>
                </a:lnTo>
                <a:lnTo>
                  <a:pt x="2304" y="360"/>
                </a:lnTo>
                <a:lnTo>
                  <a:pt x="2304" y="368"/>
                </a:lnTo>
                <a:lnTo>
                  <a:pt x="2305" y="365"/>
                </a:lnTo>
                <a:lnTo>
                  <a:pt x="2305" y="359"/>
                </a:lnTo>
                <a:lnTo>
                  <a:pt x="2305" y="342"/>
                </a:lnTo>
                <a:lnTo>
                  <a:pt x="2305" y="327"/>
                </a:lnTo>
                <a:lnTo>
                  <a:pt x="2306" y="314"/>
                </a:lnTo>
                <a:lnTo>
                  <a:pt x="2306" y="303"/>
                </a:lnTo>
                <a:lnTo>
                  <a:pt x="2306" y="271"/>
                </a:lnTo>
                <a:lnTo>
                  <a:pt x="2306" y="254"/>
                </a:lnTo>
                <a:lnTo>
                  <a:pt x="2307" y="242"/>
                </a:lnTo>
                <a:lnTo>
                  <a:pt x="2307" y="205"/>
                </a:lnTo>
                <a:lnTo>
                  <a:pt x="2307" y="209"/>
                </a:lnTo>
                <a:lnTo>
                  <a:pt x="2307" y="195"/>
                </a:lnTo>
                <a:lnTo>
                  <a:pt x="2307" y="198"/>
                </a:lnTo>
                <a:lnTo>
                  <a:pt x="2308" y="192"/>
                </a:lnTo>
                <a:lnTo>
                  <a:pt x="2308" y="181"/>
                </a:lnTo>
                <a:lnTo>
                  <a:pt x="2308" y="183"/>
                </a:lnTo>
                <a:lnTo>
                  <a:pt x="2309" y="167"/>
                </a:lnTo>
                <a:lnTo>
                  <a:pt x="2309" y="161"/>
                </a:lnTo>
                <a:lnTo>
                  <a:pt x="2309" y="168"/>
                </a:lnTo>
                <a:lnTo>
                  <a:pt x="2309" y="151"/>
                </a:lnTo>
                <a:lnTo>
                  <a:pt x="2309" y="154"/>
                </a:lnTo>
                <a:lnTo>
                  <a:pt x="2310" y="142"/>
                </a:lnTo>
                <a:lnTo>
                  <a:pt x="2310" y="160"/>
                </a:lnTo>
                <a:lnTo>
                  <a:pt x="2310" y="165"/>
                </a:lnTo>
                <a:lnTo>
                  <a:pt x="2310" y="158"/>
                </a:lnTo>
                <a:lnTo>
                  <a:pt x="2311" y="157"/>
                </a:lnTo>
                <a:lnTo>
                  <a:pt x="2311" y="148"/>
                </a:lnTo>
                <a:lnTo>
                  <a:pt x="2311" y="155"/>
                </a:lnTo>
                <a:lnTo>
                  <a:pt x="2311" y="171"/>
                </a:lnTo>
                <a:lnTo>
                  <a:pt x="2311" y="167"/>
                </a:lnTo>
                <a:lnTo>
                  <a:pt x="2312" y="187"/>
                </a:lnTo>
                <a:lnTo>
                  <a:pt x="2312" y="204"/>
                </a:lnTo>
                <a:lnTo>
                  <a:pt x="2312" y="193"/>
                </a:lnTo>
                <a:lnTo>
                  <a:pt x="2312" y="182"/>
                </a:lnTo>
                <a:lnTo>
                  <a:pt x="2312" y="193"/>
                </a:lnTo>
                <a:lnTo>
                  <a:pt x="2313" y="200"/>
                </a:lnTo>
                <a:lnTo>
                  <a:pt x="2313" y="186"/>
                </a:lnTo>
                <a:lnTo>
                  <a:pt x="2313" y="176"/>
                </a:lnTo>
                <a:lnTo>
                  <a:pt x="2313" y="211"/>
                </a:lnTo>
                <a:lnTo>
                  <a:pt x="2314" y="223"/>
                </a:lnTo>
                <a:lnTo>
                  <a:pt x="2314" y="236"/>
                </a:lnTo>
                <a:lnTo>
                  <a:pt x="2314" y="271"/>
                </a:lnTo>
                <a:lnTo>
                  <a:pt x="2315" y="298"/>
                </a:lnTo>
                <a:lnTo>
                  <a:pt x="2315" y="303"/>
                </a:lnTo>
                <a:lnTo>
                  <a:pt x="2315" y="311"/>
                </a:lnTo>
                <a:lnTo>
                  <a:pt x="2315" y="326"/>
                </a:lnTo>
                <a:lnTo>
                  <a:pt x="2316" y="325"/>
                </a:lnTo>
                <a:lnTo>
                  <a:pt x="2316" y="335"/>
                </a:lnTo>
                <a:lnTo>
                  <a:pt x="2316" y="348"/>
                </a:lnTo>
                <a:lnTo>
                  <a:pt x="2316" y="346"/>
                </a:lnTo>
                <a:lnTo>
                  <a:pt x="2316" y="352"/>
                </a:lnTo>
                <a:lnTo>
                  <a:pt x="2317" y="352"/>
                </a:lnTo>
                <a:lnTo>
                  <a:pt x="2317" y="343"/>
                </a:lnTo>
                <a:lnTo>
                  <a:pt x="2317" y="351"/>
                </a:lnTo>
                <a:lnTo>
                  <a:pt x="2317" y="347"/>
                </a:lnTo>
                <a:lnTo>
                  <a:pt x="2317" y="348"/>
                </a:lnTo>
                <a:lnTo>
                  <a:pt x="2318" y="352"/>
                </a:lnTo>
                <a:lnTo>
                  <a:pt x="2318" y="348"/>
                </a:lnTo>
                <a:lnTo>
                  <a:pt x="2318" y="356"/>
                </a:lnTo>
                <a:lnTo>
                  <a:pt x="2318" y="345"/>
                </a:lnTo>
                <a:lnTo>
                  <a:pt x="2318" y="349"/>
                </a:lnTo>
                <a:lnTo>
                  <a:pt x="2319" y="342"/>
                </a:lnTo>
                <a:lnTo>
                  <a:pt x="2319" y="347"/>
                </a:lnTo>
                <a:lnTo>
                  <a:pt x="2319" y="350"/>
                </a:lnTo>
                <a:lnTo>
                  <a:pt x="2320" y="347"/>
                </a:lnTo>
                <a:lnTo>
                  <a:pt x="2320" y="350"/>
                </a:lnTo>
                <a:lnTo>
                  <a:pt x="2320" y="347"/>
                </a:lnTo>
                <a:lnTo>
                  <a:pt x="2320" y="348"/>
                </a:lnTo>
                <a:lnTo>
                  <a:pt x="2320" y="347"/>
                </a:lnTo>
                <a:lnTo>
                  <a:pt x="2321" y="359"/>
                </a:lnTo>
                <a:lnTo>
                  <a:pt x="2321" y="355"/>
                </a:lnTo>
                <a:lnTo>
                  <a:pt x="2321" y="356"/>
                </a:lnTo>
                <a:lnTo>
                  <a:pt x="2321" y="355"/>
                </a:lnTo>
                <a:lnTo>
                  <a:pt x="2322" y="350"/>
                </a:lnTo>
                <a:lnTo>
                  <a:pt x="2322" y="354"/>
                </a:lnTo>
                <a:lnTo>
                  <a:pt x="2322" y="352"/>
                </a:lnTo>
                <a:lnTo>
                  <a:pt x="2322" y="351"/>
                </a:lnTo>
                <a:lnTo>
                  <a:pt x="2322" y="345"/>
                </a:lnTo>
                <a:lnTo>
                  <a:pt x="2323" y="343"/>
                </a:lnTo>
                <a:lnTo>
                  <a:pt x="2323" y="352"/>
                </a:lnTo>
                <a:lnTo>
                  <a:pt x="2323" y="352"/>
                </a:lnTo>
                <a:lnTo>
                  <a:pt x="2323" y="350"/>
                </a:lnTo>
                <a:lnTo>
                  <a:pt x="2324" y="353"/>
                </a:lnTo>
                <a:lnTo>
                  <a:pt x="2324" y="344"/>
                </a:lnTo>
                <a:lnTo>
                  <a:pt x="2324" y="354"/>
                </a:lnTo>
                <a:lnTo>
                  <a:pt x="2324" y="349"/>
                </a:lnTo>
                <a:lnTo>
                  <a:pt x="2325" y="352"/>
                </a:lnTo>
                <a:lnTo>
                  <a:pt x="2325" y="353"/>
                </a:lnTo>
                <a:lnTo>
                  <a:pt x="2325" y="350"/>
                </a:lnTo>
                <a:lnTo>
                  <a:pt x="2325" y="341"/>
                </a:lnTo>
                <a:lnTo>
                  <a:pt x="2326" y="344"/>
                </a:lnTo>
                <a:lnTo>
                  <a:pt x="2326" y="334"/>
                </a:lnTo>
                <a:lnTo>
                  <a:pt x="2326" y="329"/>
                </a:lnTo>
                <a:lnTo>
                  <a:pt x="2326" y="319"/>
                </a:lnTo>
                <a:lnTo>
                  <a:pt x="2327" y="276"/>
                </a:lnTo>
                <a:lnTo>
                  <a:pt x="2327" y="262"/>
                </a:lnTo>
                <a:lnTo>
                  <a:pt x="2327" y="250"/>
                </a:lnTo>
                <a:lnTo>
                  <a:pt x="2327" y="219"/>
                </a:lnTo>
                <a:lnTo>
                  <a:pt x="2328" y="160"/>
                </a:lnTo>
                <a:lnTo>
                  <a:pt x="2328" y="158"/>
                </a:lnTo>
                <a:lnTo>
                  <a:pt x="2328" y="152"/>
                </a:lnTo>
                <a:lnTo>
                  <a:pt x="2328" y="111"/>
                </a:lnTo>
                <a:lnTo>
                  <a:pt x="2329" y="140"/>
                </a:lnTo>
                <a:lnTo>
                  <a:pt x="2329" y="154"/>
                </a:lnTo>
                <a:lnTo>
                  <a:pt x="2329" y="142"/>
                </a:lnTo>
                <a:lnTo>
                  <a:pt x="2329" y="145"/>
                </a:lnTo>
                <a:lnTo>
                  <a:pt x="2330" y="141"/>
                </a:lnTo>
                <a:lnTo>
                  <a:pt x="2330" y="153"/>
                </a:lnTo>
                <a:lnTo>
                  <a:pt x="2330" y="130"/>
                </a:lnTo>
                <a:lnTo>
                  <a:pt x="2330" y="153"/>
                </a:lnTo>
                <a:lnTo>
                  <a:pt x="2331" y="158"/>
                </a:lnTo>
                <a:lnTo>
                  <a:pt x="2331" y="147"/>
                </a:lnTo>
                <a:lnTo>
                  <a:pt x="2331" y="166"/>
                </a:lnTo>
                <a:lnTo>
                  <a:pt x="2332" y="157"/>
                </a:lnTo>
                <a:lnTo>
                  <a:pt x="2332" y="149"/>
                </a:lnTo>
                <a:lnTo>
                  <a:pt x="2332" y="154"/>
                </a:lnTo>
                <a:lnTo>
                  <a:pt x="2332" y="152"/>
                </a:lnTo>
                <a:lnTo>
                  <a:pt x="2332" y="178"/>
                </a:lnTo>
                <a:lnTo>
                  <a:pt x="2333" y="183"/>
                </a:lnTo>
                <a:lnTo>
                  <a:pt x="2333" y="183"/>
                </a:lnTo>
                <a:lnTo>
                  <a:pt x="2333" y="180"/>
                </a:lnTo>
                <a:lnTo>
                  <a:pt x="2333" y="196"/>
                </a:lnTo>
                <a:lnTo>
                  <a:pt x="2333" y="193"/>
                </a:lnTo>
                <a:lnTo>
                  <a:pt x="2334" y="188"/>
                </a:lnTo>
                <a:lnTo>
                  <a:pt x="2334" y="218"/>
                </a:lnTo>
                <a:lnTo>
                  <a:pt x="2334" y="213"/>
                </a:lnTo>
                <a:lnTo>
                  <a:pt x="2334" y="231"/>
                </a:lnTo>
                <a:lnTo>
                  <a:pt x="2335" y="248"/>
                </a:lnTo>
                <a:lnTo>
                  <a:pt x="2335" y="294"/>
                </a:lnTo>
                <a:lnTo>
                  <a:pt x="2335" y="305"/>
                </a:lnTo>
                <a:lnTo>
                  <a:pt x="2335" y="311"/>
                </a:lnTo>
                <a:lnTo>
                  <a:pt x="2336" y="325"/>
                </a:lnTo>
                <a:lnTo>
                  <a:pt x="2336" y="356"/>
                </a:lnTo>
                <a:lnTo>
                  <a:pt x="2336" y="355"/>
                </a:lnTo>
                <a:lnTo>
                  <a:pt x="2336" y="367"/>
                </a:lnTo>
                <a:lnTo>
                  <a:pt x="2337" y="370"/>
                </a:lnTo>
                <a:lnTo>
                  <a:pt x="2337" y="380"/>
                </a:lnTo>
                <a:lnTo>
                  <a:pt x="2337" y="378"/>
                </a:lnTo>
                <a:lnTo>
                  <a:pt x="2338" y="378"/>
                </a:lnTo>
                <a:lnTo>
                  <a:pt x="2338" y="382"/>
                </a:lnTo>
                <a:lnTo>
                  <a:pt x="2338" y="381"/>
                </a:lnTo>
                <a:lnTo>
                  <a:pt x="2338" y="376"/>
                </a:lnTo>
                <a:lnTo>
                  <a:pt x="2338" y="381"/>
                </a:lnTo>
                <a:lnTo>
                  <a:pt x="2339" y="374"/>
                </a:lnTo>
                <a:lnTo>
                  <a:pt x="2339" y="366"/>
                </a:lnTo>
                <a:lnTo>
                  <a:pt x="2339" y="370"/>
                </a:lnTo>
                <a:lnTo>
                  <a:pt x="2339" y="373"/>
                </a:lnTo>
                <a:lnTo>
                  <a:pt x="2340" y="378"/>
                </a:lnTo>
                <a:lnTo>
                  <a:pt x="2340" y="369"/>
                </a:lnTo>
                <a:lnTo>
                  <a:pt x="2340" y="371"/>
                </a:lnTo>
                <a:lnTo>
                  <a:pt x="2340" y="370"/>
                </a:lnTo>
                <a:lnTo>
                  <a:pt x="2341" y="377"/>
                </a:lnTo>
                <a:lnTo>
                  <a:pt x="2341" y="375"/>
                </a:lnTo>
                <a:lnTo>
                  <a:pt x="2341" y="375"/>
                </a:lnTo>
                <a:lnTo>
                  <a:pt x="2341" y="382"/>
                </a:lnTo>
                <a:lnTo>
                  <a:pt x="2342" y="376"/>
                </a:lnTo>
                <a:lnTo>
                  <a:pt x="2342" y="369"/>
                </a:lnTo>
                <a:lnTo>
                  <a:pt x="2342" y="378"/>
                </a:lnTo>
                <a:lnTo>
                  <a:pt x="2342" y="383"/>
                </a:lnTo>
                <a:lnTo>
                  <a:pt x="2343" y="383"/>
                </a:lnTo>
                <a:lnTo>
                  <a:pt x="2343" y="386"/>
                </a:lnTo>
                <a:lnTo>
                  <a:pt x="2343" y="390"/>
                </a:lnTo>
                <a:lnTo>
                  <a:pt x="2343" y="388"/>
                </a:lnTo>
                <a:lnTo>
                  <a:pt x="2344" y="384"/>
                </a:lnTo>
                <a:lnTo>
                  <a:pt x="2344" y="387"/>
                </a:lnTo>
                <a:lnTo>
                  <a:pt x="2344" y="387"/>
                </a:lnTo>
                <a:lnTo>
                  <a:pt x="2344" y="380"/>
                </a:lnTo>
                <a:lnTo>
                  <a:pt x="2345" y="377"/>
                </a:lnTo>
                <a:lnTo>
                  <a:pt x="2345" y="375"/>
                </a:lnTo>
                <a:lnTo>
                  <a:pt x="2345" y="380"/>
                </a:lnTo>
                <a:lnTo>
                  <a:pt x="2345" y="372"/>
                </a:lnTo>
                <a:lnTo>
                  <a:pt x="2346" y="371"/>
                </a:lnTo>
                <a:lnTo>
                  <a:pt x="2346" y="364"/>
                </a:lnTo>
                <a:lnTo>
                  <a:pt x="2346" y="357"/>
                </a:lnTo>
                <a:lnTo>
                  <a:pt x="2346" y="357"/>
                </a:lnTo>
                <a:lnTo>
                  <a:pt x="2346" y="353"/>
                </a:lnTo>
                <a:lnTo>
                  <a:pt x="2347" y="342"/>
                </a:lnTo>
                <a:lnTo>
                  <a:pt x="2347" y="317"/>
                </a:lnTo>
                <a:lnTo>
                  <a:pt x="2347" y="298"/>
                </a:lnTo>
                <a:lnTo>
                  <a:pt x="2347" y="281"/>
                </a:lnTo>
                <a:lnTo>
                  <a:pt x="2348" y="257"/>
                </a:lnTo>
                <a:lnTo>
                  <a:pt x="2348" y="185"/>
                </a:lnTo>
                <a:lnTo>
                  <a:pt x="2348" y="213"/>
                </a:lnTo>
                <a:lnTo>
                  <a:pt x="2348" y="258"/>
                </a:lnTo>
                <a:lnTo>
                  <a:pt x="2349" y="239"/>
                </a:lnTo>
                <a:lnTo>
                  <a:pt x="2349" y="210"/>
                </a:lnTo>
                <a:lnTo>
                  <a:pt x="2349" y="219"/>
                </a:lnTo>
                <a:lnTo>
                  <a:pt x="2349" y="240"/>
                </a:lnTo>
                <a:lnTo>
                  <a:pt x="2350" y="213"/>
                </a:lnTo>
                <a:lnTo>
                  <a:pt x="2350" y="208"/>
                </a:lnTo>
                <a:lnTo>
                  <a:pt x="2350" y="204"/>
                </a:lnTo>
                <a:lnTo>
                  <a:pt x="2350" y="233"/>
                </a:lnTo>
                <a:lnTo>
                  <a:pt x="2350" y="232"/>
                </a:lnTo>
                <a:lnTo>
                  <a:pt x="2351" y="232"/>
                </a:lnTo>
                <a:lnTo>
                  <a:pt x="2351" y="240"/>
                </a:lnTo>
                <a:lnTo>
                  <a:pt x="2351" y="228"/>
                </a:lnTo>
                <a:lnTo>
                  <a:pt x="2351" y="231"/>
                </a:lnTo>
                <a:lnTo>
                  <a:pt x="2351" y="224"/>
                </a:lnTo>
                <a:lnTo>
                  <a:pt x="2352" y="155"/>
                </a:lnTo>
                <a:lnTo>
                  <a:pt x="2352" y="148"/>
                </a:lnTo>
                <a:lnTo>
                  <a:pt x="2352" y="152"/>
                </a:lnTo>
                <a:lnTo>
                  <a:pt x="2352" y="156"/>
                </a:lnTo>
                <a:lnTo>
                  <a:pt x="2352" y="154"/>
                </a:lnTo>
                <a:lnTo>
                  <a:pt x="2353" y="160"/>
                </a:lnTo>
                <a:lnTo>
                  <a:pt x="2353" y="170"/>
                </a:lnTo>
                <a:lnTo>
                  <a:pt x="2353" y="185"/>
                </a:lnTo>
                <a:lnTo>
                  <a:pt x="2353" y="180"/>
                </a:lnTo>
                <a:lnTo>
                  <a:pt x="2354" y="192"/>
                </a:lnTo>
                <a:lnTo>
                  <a:pt x="2354" y="210"/>
                </a:lnTo>
                <a:lnTo>
                  <a:pt x="2354" y="222"/>
                </a:lnTo>
                <a:lnTo>
                  <a:pt x="2354" y="241"/>
                </a:lnTo>
                <a:lnTo>
                  <a:pt x="2355" y="258"/>
                </a:lnTo>
                <a:lnTo>
                  <a:pt x="2355" y="275"/>
                </a:lnTo>
                <a:lnTo>
                  <a:pt x="2355" y="304"/>
                </a:lnTo>
                <a:lnTo>
                  <a:pt x="2356" y="311"/>
                </a:lnTo>
                <a:lnTo>
                  <a:pt x="2356" y="327"/>
                </a:lnTo>
                <a:lnTo>
                  <a:pt x="2356" y="332"/>
                </a:lnTo>
                <a:lnTo>
                  <a:pt x="2356" y="358"/>
                </a:lnTo>
                <a:lnTo>
                  <a:pt x="2357" y="369"/>
                </a:lnTo>
                <a:lnTo>
                  <a:pt x="2357" y="371"/>
                </a:lnTo>
                <a:lnTo>
                  <a:pt x="2357" y="370"/>
                </a:lnTo>
                <a:lnTo>
                  <a:pt x="2357" y="374"/>
                </a:lnTo>
                <a:lnTo>
                  <a:pt x="2358" y="366"/>
                </a:lnTo>
                <a:lnTo>
                  <a:pt x="2358" y="372"/>
                </a:lnTo>
                <a:lnTo>
                  <a:pt x="2358" y="369"/>
                </a:lnTo>
                <a:lnTo>
                  <a:pt x="2358" y="361"/>
                </a:lnTo>
                <a:lnTo>
                  <a:pt x="2359" y="364"/>
                </a:lnTo>
                <a:lnTo>
                  <a:pt x="2359" y="353"/>
                </a:lnTo>
                <a:lnTo>
                  <a:pt x="2359" y="355"/>
                </a:lnTo>
                <a:lnTo>
                  <a:pt x="2359" y="351"/>
                </a:lnTo>
                <a:lnTo>
                  <a:pt x="2360" y="353"/>
                </a:lnTo>
                <a:lnTo>
                  <a:pt x="2360" y="355"/>
                </a:lnTo>
                <a:lnTo>
                  <a:pt x="2360" y="360"/>
                </a:lnTo>
                <a:lnTo>
                  <a:pt x="2360" y="354"/>
                </a:lnTo>
                <a:lnTo>
                  <a:pt x="2361" y="357"/>
                </a:lnTo>
                <a:lnTo>
                  <a:pt x="2361" y="355"/>
                </a:lnTo>
                <a:lnTo>
                  <a:pt x="2361" y="356"/>
                </a:lnTo>
                <a:lnTo>
                  <a:pt x="2361" y="357"/>
                </a:lnTo>
                <a:lnTo>
                  <a:pt x="2362" y="364"/>
                </a:lnTo>
                <a:lnTo>
                  <a:pt x="2362" y="370"/>
                </a:lnTo>
                <a:lnTo>
                  <a:pt x="2362" y="374"/>
                </a:lnTo>
                <a:lnTo>
                  <a:pt x="2362" y="372"/>
                </a:lnTo>
                <a:lnTo>
                  <a:pt x="2362" y="372"/>
                </a:lnTo>
                <a:lnTo>
                  <a:pt x="2363" y="371"/>
                </a:lnTo>
                <a:lnTo>
                  <a:pt x="2363" y="374"/>
                </a:lnTo>
                <a:lnTo>
                  <a:pt x="2363" y="374"/>
                </a:lnTo>
                <a:lnTo>
                  <a:pt x="2363" y="371"/>
                </a:lnTo>
                <a:lnTo>
                  <a:pt x="2363" y="367"/>
                </a:lnTo>
                <a:lnTo>
                  <a:pt x="2364" y="366"/>
                </a:lnTo>
                <a:lnTo>
                  <a:pt x="2364" y="369"/>
                </a:lnTo>
                <a:lnTo>
                  <a:pt x="2364" y="361"/>
                </a:lnTo>
                <a:lnTo>
                  <a:pt x="2364" y="366"/>
                </a:lnTo>
                <a:lnTo>
                  <a:pt x="2365" y="362"/>
                </a:lnTo>
                <a:lnTo>
                  <a:pt x="2365" y="367"/>
                </a:lnTo>
                <a:lnTo>
                  <a:pt x="2365" y="366"/>
                </a:lnTo>
                <a:lnTo>
                  <a:pt x="2365" y="370"/>
                </a:lnTo>
                <a:lnTo>
                  <a:pt x="2365" y="363"/>
                </a:lnTo>
                <a:lnTo>
                  <a:pt x="2366" y="363"/>
                </a:lnTo>
                <a:lnTo>
                  <a:pt x="2366" y="361"/>
                </a:lnTo>
                <a:lnTo>
                  <a:pt x="2366" y="365"/>
                </a:lnTo>
                <a:lnTo>
                  <a:pt x="2366" y="363"/>
                </a:lnTo>
                <a:lnTo>
                  <a:pt x="2367" y="370"/>
                </a:lnTo>
                <a:lnTo>
                  <a:pt x="2367" y="369"/>
                </a:lnTo>
                <a:lnTo>
                  <a:pt x="2367" y="369"/>
                </a:lnTo>
                <a:lnTo>
                  <a:pt x="2368" y="378"/>
                </a:lnTo>
                <a:lnTo>
                  <a:pt x="2368" y="374"/>
                </a:lnTo>
                <a:lnTo>
                  <a:pt x="2368" y="378"/>
                </a:lnTo>
                <a:lnTo>
                  <a:pt x="2368" y="387"/>
                </a:lnTo>
                <a:lnTo>
                  <a:pt x="2368" y="385"/>
                </a:lnTo>
                <a:lnTo>
                  <a:pt x="2369" y="384"/>
                </a:lnTo>
                <a:lnTo>
                  <a:pt x="2369" y="387"/>
                </a:lnTo>
                <a:lnTo>
                  <a:pt x="2369" y="387"/>
                </a:lnTo>
                <a:lnTo>
                  <a:pt x="2369" y="390"/>
                </a:lnTo>
                <a:lnTo>
                  <a:pt x="2369" y="385"/>
                </a:lnTo>
                <a:lnTo>
                  <a:pt x="2370" y="381"/>
                </a:lnTo>
                <a:lnTo>
                  <a:pt x="2370" y="387"/>
                </a:lnTo>
                <a:lnTo>
                  <a:pt x="2370" y="390"/>
                </a:lnTo>
                <a:lnTo>
                  <a:pt x="2370" y="393"/>
                </a:lnTo>
                <a:lnTo>
                  <a:pt x="2370" y="389"/>
                </a:lnTo>
                <a:lnTo>
                  <a:pt x="2371" y="395"/>
                </a:lnTo>
                <a:lnTo>
                  <a:pt x="2371" y="394"/>
                </a:lnTo>
                <a:lnTo>
                  <a:pt x="2371" y="394"/>
                </a:lnTo>
                <a:lnTo>
                  <a:pt x="2371" y="388"/>
                </a:lnTo>
                <a:lnTo>
                  <a:pt x="2372" y="393"/>
                </a:lnTo>
                <a:lnTo>
                  <a:pt x="2372" y="394"/>
                </a:lnTo>
                <a:lnTo>
                  <a:pt x="2372" y="398"/>
                </a:lnTo>
                <a:lnTo>
                  <a:pt x="2372" y="397"/>
                </a:lnTo>
                <a:lnTo>
                  <a:pt x="2372" y="399"/>
                </a:lnTo>
                <a:lnTo>
                  <a:pt x="2373" y="404"/>
                </a:lnTo>
                <a:lnTo>
                  <a:pt x="2373" y="411"/>
                </a:lnTo>
                <a:lnTo>
                  <a:pt x="2373" y="400"/>
                </a:lnTo>
                <a:lnTo>
                  <a:pt x="2374" y="403"/>
                </a:lnTo>
                <a:lnTo>
                  <a:pt x="2374" y="403"/>
                </a:lnTo>
                <a:lnTo>
                  <a:pt x="2374" y="398"/>
                </a:lnTo>
                <a:lnTo>
                  <a:pt x="2374" y="396"/>
                </a:lnTo>
                <a:lnTo>
                  <a:pt x="2375" y="387"/>
                </a:lnTo>
                <a:lnTo>
                  <a:pt x="2375" y="390"/>
                </a:lnTo>
                <a:lnTo>
                  <a:pt x="2375" y="380"/>
                </a:lnTo>
                <a:lnTo>
                  <a:pt x="2375" y="384"/>
                </a:lnTo>
                <a:lnTo>
                  <a:pt x="2375" y="382"/>
                </a:lnTo>
                <a:lnTo>
                  <a:pt x="2376" y="383"/>
                </a:lnTo>
                <a:lnTo>
                  <a:pt x="2376" y="381"/>
                </a:lnTo>
                <a:lnTo>
                  <a:pt x="2376" y="394"/>
                </a:lnTo>
                <a:lnTo>
                  <a:pt x="2376" y="387"/>
                </a:lnTo>
                <a:lnTo>
                  <a:pt x="2376" y="389"/>
                </a:lnTo>
                <a:lnTo>
                  <a:pt x="2377" y="390"/>
                </a:lnTo>
                <a:lnTo>
                  <a:pt x="2377" y="381"/>
                </a:lnTo>
                <a:lnTo>
                  <a:pt x="2377" y="387"/>
                </a:lnTo>
                <a:lnTo>
                  <a:pt x="2377" y="382"/>
                </a:lnTo>
                <a:lnTo>
                  <a:pt x="2377" y="390"/>
                </a:lnTo>
                <a:lnTo>
                  <a:pt x="2378" y="390"/>
                </a:lnTo>
                <a:lnTo>
                  <a:pt x="2378" y="385"/>
                </a:lnTo>
                <a:lnTo>
                  <a:pt x="2378" y="381"/>
                </a:lnTo>
                <a:lnTo>
                  <a:pt x="2378" y="382"/>
                </a:lnTo>
                <a:lnTo>
                  <a:pt x="2379" y="387"/>
                </a:lnTo>
                <a:lnTo>
                  <a:pt x="2379" y="397"/>
                </a:lnTo>
                <a:lnTo>
                  <a:pt x="2379" y="386"/>
                </a:lnTo>
                <a:lnTo>
                  <a:pt x="2380" y="389"/>
                </a:lnTo>
                <a:lnTo>
                  <a:pt x="2380" y="395"/>
                </a:lnTo>
                <a:lnTo>
                  <a:pt x="2380" y="395"/>
                </a:lnTo>
                <a:lnTo>
                  <a:pt x="2380" y="395"/>
                </a:lnTo>
                <a:lnTo>
                  <a:pt x="2381" y="395"/>
                </a:lnTo>
                <a:lnTo>
                  <a:pt x="2381" y="394"/>
                </a:lnTo>
                <a:lnTo>
                  <a:pt x="2381" y="395"/>
                </a:lnTo>
                <a:lnTo>
                  <a:pt x="2381" y="397"/>
                </a:lnTo>
                <a:lnTo>
                  <a:pt x="2382" y="394"/>
                </a:lnTo>
                <a:lnTo>
                  <a:pt x="2382" y="397"/>
                </a:lnTo>
                <a:lnTo>
                  <a:pt x="2382" y="396"/>
                </a:lnTo>
                <a:lnTo>
                  <a:pt x="2382" y="400"/>
                </a:lnTo>
                <a:lnTo>
                  <a:pt x="2382" y="404"/>
                </a:lnTo>
                <a:lnTo>
                  <a:pt x="2383" y="402"/>
                </a:lnTo>
                <a:lnTo>
                  <a:pt x="2383" y="400"/>
                </a:lnTo>
                <a:lnTo>
                  <a:pt x="2383" y="401"/>
                </a:lnTo>
                <a:lnTo>
                  <a:pt x="2383" y="399"/>
                </a:lnTo>
                <a:lnTo>
                  <a:pt x="2384" y="401"/>
                </a:lnTo>
                <a:lnTo>
                  <a:pt x="2384" y="394"/>
                </a:lnTo>
                <a:lnTo>
                  <a:pt x="2384" y="396"/>
                </a:lnTo>
                <a:lnTo>
                  <a:pt x="2384" y="394"/>
                </a:lnTo>
                <a:lnTo>
                  <a:pt x="2385" y="392"/>
                </a:lnTo>
                <a:lnTo>
                  <a:pt x="2385" y="395"/>
                </a:lnTo>
                <a:lnTo>
                  <a:pt x="2385" y="393"/>
                </a:lnTo>
                <a:lnTo>
                  <a:pt x="2386" y="391"/>
                </a:lnTo>
                <a:lnTo>
                  <a:pt x="2386" y="394"/>
                </a:lnTo>
                <a:lnTo>
                  <a:pt x="2386" y="392"/>
                </a:lnTo>
                <a:lnTo>
                  <a:pt x="2386" y="390"/>
                </a:lnTo>
                <a:lnTo>
                  <a:pt x="2386" y="393"/>
                </a:lnTo>
                <a:lnTo>
                  <a:pt x="2387" y="394"/>
                </a:lnTo>
                <a:lnTo>
                  <a:pt x="2387" y="391"/>
                </a:lnTo>
                <a:lnTo>
                  <a:pt x="2387" y="394"/>
                </a:lnTo>
                <a:lnTo>
                  <a:pt x="2387" y="390"/>
                </a:lnTo>
                <a:lnTo>
                  <a:pt x="2388" y="398"/>
                </a:lnTo>
                <a:lnTo>
                  <a:pt x="2388" y="395"/>
                </a:lnTo>
                <a:lnTo>
                  <a:pt x="2388" y="392"/>
                </a:lnTo>
                <a:lnTo>
                  <a:pt x="2388" y="395"/>
                </a:lnTo>
                <a:lnTo>
                  <a:pt x="2389" y="399"/>
                </a:lnTo>
                <a:lnTo>
                  <a:pt x="2389" y="399"/>
                </a:lnTo>
                <a:lnTo>
                  <a:pt x="2389" y="393"/>
                </a:lnTo>
                <a:lnTo>
                  <a:pt x="2389" y="395"/>
                </a:lnTo>
                <a:lnTo>
                  <a:pt x="2389" y="398"/>
                </a:lnTo>
                <a:lnTo>
                  <a:pt x="2390" y="396"/>
                </a:lnTo>
                <a:lnTo>
                  <a:pt x="2390" y="393"/>
                </a:lnTo>
                <a:lnTo>
                  <a:pt x="2390" y="396"/>
                </a:lnTo>
                <a:lnTo>
                  <a:pt x="2390" y="393"/>
                </a:lnTo>
                <a:lnTo>
                  <a:pt x="2390" y="392"/>
                </a:lnTo>
                <a:lnTo>
                  <a:pt x="2391" y="393"/>
                </a:lnTo>
                <a:lnTo>
                  <a:pt x="2391" y="392"/>
                </a:lnTo>
                <a:lnTo>
                  <a:pt x="2391" y="391"/>
                </a:lnTo>
                <a:lnTo>
                  <a:pt x="2392" y="394"/>
                </a:lnTo>
                <a:lnTo>
                  <a:pt x="2392" y="389"/>
                </a:lnTo>
                <a:lnTo>
                  <a:pt x="2392" y="394"/>
                </a:lnTo>
                <a:lnTo>
                  <a:pt x="2392" y="393"/>
                </a:lnTo>
                <a:lnTo>
                  <a:pt x="2392" y="392"/>
                </a:lnTo>
                <a:lnTo>
                  <a:pt x="2393" y="395"/>
                </a:lnTo>
                <a:lnTo>
                  <a:pt x="2393" y="389"/>
                </a:lnTo>
                <a:lnTo>
                  <a:pt x="2393" y="394"/>
                </a:lnTo>
                <a:lnTo>
                  <a:pt x="2393" y="392"/>
                </a:lnTo>
                <a:lnTo>
                  <a:pt x="2394" y="390"/>
                </a:lnTo>
                <a:lnTo>
                  <a:pt x="2394" y="392"/>
                </a:lnTo>
                <a:lnTo>
                  <a:pt x="2394" y="386"/>
                </a:lnTo>
                <a:lnTo>
                  <a:pt x="2394" y="387"/>
                </a:lnTo>
                <a:lnTo>
                  <a:pt x="2394" y="392"/>
                </a:lnTo>
                <a:lnTo>
                  <a:pt x="2395" y="396"/>
                </a:lnTo>
                <a:lnTo>
                  <a:pt x="2395" y="395"/>
                </a:lnTo>
                <a:lnTo>
                  <a:pt x="2395" y="398"/>
                </a:lnTo>
                <a:lnTo>
                  <a:pt x="2395" y="401"/>
                </a:lnTo>
                <a:lnTo>
                  <a:pt x="2395" y="397"/>
                </a:lnTo>
                <a:lnTo>
                  <a:pt x="2396" y="396"/>
                </a:lnTo>
                <a:lnTo>
                  <a:pt x="2396" y="392"/>
                </a:lnTo>
                <a:lnTo>
                  <a:pt x="2396" y="394"/>
                </a:lnTo>
                <a:lnTo>
                  <a:pt x="2396" y="405"/>
                </a:lnTo>
                <a:lnTo>
                  <a:pt x="2397" y="405"/>
                </a:lnTo>
                <a:lnTo>
                  <a:pt x="2397" y="404"/>
                </a:lnTo>
                <a:lnTo>
                  <a:pt x="2397" y="399"/>
                </a:lnTo>
                <a:lnTo>
                  <a:pt x="2397" y="399"/>
                </a:lnTo>
                <a:lnTo>
                  <a:pt x="2398" y="390"/>
                </a:lnTo>
                <a:lnTo>
                  <a:pt x="2398" y="390"/>
                </a:lnTo>
                <a:lnTo>
                  <a:pt x="2398" y="389"/>
                </a:lnTo>
                <a:lnTo>
                  <a:pt x="2398" y="390"/>
                </a:lnTo>
                <a:lnTo>
                  <a:pt x="2399" y="386"/>
                </a:lnTo>
                <a:lnTo>
                  <a:pt x="2399" y="388"/>
                </a:lnTo>
                <a:lnTo>
                  <a:pt x="2399" y="392"/>
                </a:lnTo>
                <a:lnTo>
                  <a:pt x="2399" y="388"/>
                </a:lnTo>
                <a:lnTo>
                  <a:pt x="2399" y="389"/>
                </a:lnTo>
                <a:lnTo>
                  <a:pt x="2400" y="388"/>
                </a:lnTo>
                <a:lnTo>
                  <a:pt x="2400" y="388"/>
                </a:lnTo>
                <a:lnTo>
                  <a:pt x="2400" y="387"/>
                </a:lnTo>
                <a:lnTo>
                  <a:pt x="2400" y="387"/>
                </a:lnTo>
                <a:lnTo>
                  <a:pt x="2401" y="385"/>
                </a:lnTo>
                <a:lnTo>
                  <a:pt x="2401" y="384"/>
                </a:lnTo>
                <a:lnTo>
                  <a:pt x="2401" y="381"/>
                </a:lnTo>
                <a:lnTo>
                  <a:pt x="2401" y="381"/>
                </a:lnTo>
                <a:lnTo>
                  <a:pt x="2402" y="377"/>
                </a:lnTo>
                <a:lnTo>
                  <a:pt x="2402" y="379"/>
                </a:lnTo>
                <a:lnTo>
                  <a:pt x="2402" y="378"/>
                </a:lnTo>
                <a:lnTo>
                  <a:pt x="2402" y="382"/>
                </a:lnTo>
                <a:lnTo>
                  <a:pt x="2403" y="387"/>
                </a:lnTo>
                <a:lnTo>
                  <a:pt x="2403" y="387"/>
                </a:lnTo>
                <a:lnTo>
                  <a:pt x="2403" y="392"/>
                </a:lnTo>
                <a:lnTo>
                  <a:pt x="2403" y="395"/>
                </a:lnTo>
                <a:lnTo>
                  <a:pt x="2403" y="387"/>
                </a:lnTo>
                <a:lnTo>
                  <a:pt x="2404" y="389"/>
                </a:lnTo>
                <a:lnTo>
                  <a:pt x="2404" y="376"/>
                </a:lnTo>
                <a:lnTo>
                  <a:pt x="2404" y="366"/>
                </a:lnTo>
                <a:lnTo>
                  <a:pt x="2404" y="375"/>
                </a:lnTo>
                <a:lnTo>
                  <a:pt x="2404" y="376"/>
                </a:lnTo>
                <a:lnTo>
                  <a:pt x="2405" y="370"/>
                </a:lnTo>
                <a:lnTo>
                  <a:pt x="2405" y="379"/>
                </a:lnTo>
                <a:lnTo>
                  <a:pt x="2405" y="390"/>
                </a:lnTo>
                <a:lnTo>
                  <a:pt x="2406" y="398"/>
                </a:lnTo>
                <a:lnTo>
                  <a:pt x="2406" y="384"/>
                </a:lnTo>
                <a:lnTo>
                  <a:pt x="2406" y="390"/>
                </a:lnTo>
                <a:lnTo>
                  <a:pt x="2406" y="386"/>
                </a:lnTo>
                <a:lnTo>
                  <a:pt x="2406" y="385"/>
                </a:lnTo>
                <a:lnTo>
                  <a:pt x="2407" y="385"/>
                </a:lnTo>
                <a:lnTo>
                  <a:pt x="2407" y="374"/>
                </a:lnTo>
                <a:lnTo>
                  <a:pt x="2407" y="373"/>
                </a:lnTo>
                <a:lnTo>
                  <a:pt x="2407" y="371"/>
                </a:lnTo>
                <a:lnTo>
                  <a:pt x="2408" y="370"/>
                </a:lnTo>
                <a:lnTo>
                  <a:pt x="2408" y="364"/>
                </a:lnTo>
                <a:lnTo>
                  <a:pt x="2408" y="364"/>
                </a:lnTo>
                <a:lnTo>
                  <a:pt x="2408" y="361"/>
                </a:lnTo>
                <a:lnTo>
                  <a:pt x="2409" y="337"/>
                </a:lnTo>
                <a:lnTo>
                  <a:pt x="2409" y="317"/>
                </a:lnTo>
                <a:lnTo>
                  <a:pt x="2409" y="296"/>
                </a:lnTo>
                <a:lnTo>
                  <a:pt x="2409" y="254"/>
                </a:lnTo>
                <a:lnTo>
                  <a:pt x="2410" y="208"/>
                </a:lnTo>
                <a:lnTo>
                  <a:pt x="2410" y="169"/>
                </a:lnTo>
                <a:lnTo>
                  <a:pt x="2410" y="176"/>
                </a:lnTo>
                <a:lnTo>
                  <a:pt x="2410" y="176"/>
                </a:lnTo>
                <a:lnTo>
                  <a:pt x="2411" y="132"/>
                </a:lnTo>
                <a:lnTo>
                  <a:pt x="2411" y="146"/>
                </a:lnTo>
                <a:lnTo>
                  <a:pt x="2411" y="154"/>
                </a:lnTo>
                <a:lnTo>
                  <a:pt x="2411" y="135"/>
                </a:lnTo>
                <a:lnTo>
                  <a:pt x="2412" y="130"/>
                </a:lnTo>
                <a:lnTo>
                  <a:pt x="2412" y="130"/>
                </a:lnTo>
                <a:lnTo>
                  <a:pt x="2412" y="129"/>
                </a:lnTo>
                <a:lnTo>
                  <a:pt x="2412" y="130"/>
                </a:lnTo>
                <a:lnTo>
                  <a:pt x="2412" y="155"/>
                </a:lnTo>
                <a:lnTo>
                  <a:pt x="2413" y="163"/>
                </a:lnTo>
                <a:lnTo>
                  <a:pt x="2413" y="167"/>
                </a:lnTo>
                <a:lnTo>
                  <a:pt x="2413" y="175"/>
                </a:lnTo>
                <a:lnTo>
                  <a:pt x="2413" y="174"/>
                </a:lnTo>
                <a:lnTo>
                  <a:pt x="2414" y="147"/>
                </a:lnTo>
                <a:lnTo>
                  <a:pt x="2414" y="142"/>
                </a:lnTo>
                <a:lnTo>
                  <a:pt x="2414" y="166"/>
                </a:lnTo>
                <a:lnTo>
                  <a:pt x="2415" y="175"/>
                </a:lnTo>
                <a:lnTo>
                  <a:pt x="2415" y="182"/>
                </a:lnTo>
                <a:lnTo>
                  <a:pt x="2415" y="175"/>
                </a:lnTo>
                <a:lnTo>
                  <a:pt x="2415" y="188"/>
                </a:lnTo>
                <a:lnTo>
                  <a:pt x="2416" y="197"/>
                </a:lnTo>
                <a:lnTo>
                  <a:pt x="2416" y="206"/>
                </a:lnTo>
                <a:lnTo>
                  <a:pt x="2416" y="210"/>
                </a:lnTo>
                <a:lnTo>
                  <a:pt x="2416" y="231"/>
                </a:lnTo>
                <a:lnTo>
                  <a:pt x="2417" y="245"/>
                </a:lnTo>
                <a:lnTo>
                  <a:pt x="2417" y="271"/>
                </a:lnTo>
                <a:lnTo>
                  <a:pt x="2417" y="293"/>
                </a:lnTo>
                <a:lnTo>
                  <a:pt x="2417" y="308"/>
                </a:lnTo>
                <a:lnTo>
                  <a:pt x="2417" y="297"/>
                </a:lnTo>
                <a:lnTo>
                  <a:pt x="2418" y="320"/>
                </a:lnTo>
                <a:lnTo>
                  <a:pt x="2418" y="356"/>
                </a:lnTo>
                <a:lnTo>
                  <a:pt x="2418" y="382"/>
                </a:lnTo>
                <a:lnTo>
                  <a:pt x="2419" y="372"/>
                </a:lnTo>
                <a:lnTo>
                  <a:pt x="2419" y="347"/>
                </a:lnTo>
                <a:lnTo>
                  <a:pt x="2419" y="373"/>
                </a:lnTo>
                <a:lnTo>
                  <a:pt x="2419" y="349"/>
                </a:lnTo>
                <a:lnTo>
                  <a:pt x="2420" y="357"/>
                </a:lnTo>
                <a:lnTo>
                  <a:pt x="2420" y="349"/>
                </a:lnTo>
                <a:lnTo>
                  <a:pt x="2420" y="356"/>
                </a:lnTo>
                <a:lnTo>
                  <a:pt x="2421" y="357"/>
                </a:lnTo>
                <a:lnTo>
                  <a:pt x="2421" y="361"/>
                </a:lnTo>
                <a:lnTo>
                  <a:pt x="2421" y="372"/>
                </a:lnTo>
                <a:lnTo>
                  <a:pt x="2421" y="364"/>
                </a:lnTo>
                <a:lnTo>
                  <a:pt x="2421" y="362"/>
                </a:lnTo>
                <a:lnTo>
                  <a:pt x="2422" y="352"/>
                </a:lnTo>
                <a:lnTo>
                  <a:pt x="2422" y="364"/>
                </a:lnTo>
                <a:lnTo>
                  <a:pt x="2422" y="370"/>
                </a:lnTo>
                <a:lnTo>
                  <a:pt x="2422" y="370"/>
                </a:lnTo>
                <a:lnTo>
                  <a:pt x="2423" y="372"/>
                </a:lnTo>
                <a:lnTo>
                  <a:pt x="2423" y="374"/>
                </a:lnTo>
                <a:lnTo>
                  <a:pt x="2423" y="368"/>
                </a:lnTo>
                <a:lnTo>
                  <a:pt x="2423" y="382"/>
                </a:lnTo>
                <a:lnTo>
                  <a:pt x="2423" y="373"/>
                </a:lnTo>
                <a:lnTo>
                  <a:pt x="2424" y="377"/>
                </a:lnTo>
                <a:lnTo>
                  <a:pt x="2424" y="372"/>
                </a:lnTo>
                <a:lnTo>
                  <a:pt x="2424" y="373"/>
                </a:lnTo>
                <a:lnTo>
                  <a:pt x="2424" y="374"/>
                </a:lnTo>
                <a:lnTo>
                  <a:pt x="2425" y="371"/>
                </a:lnTo>
                <a:lnTo>
                  <a:pt x="2425" y="371"/>
                </a:lnTo>
                <a:lnTo>
                  <a:pt x="2425" y="371"/>
                </a:lnTo>
                <a:lnTo>
                  <a:pt x="2425" y="363"/>
                </a:lnTo>
                <a:lnTo>
                  <a:pt x="2425" y="366"/>
                </a:lnTo>
                <a:lnTo>
                  <a:pt x="2426" y="375"/>
                </a:lnTo>
                <a:lnTo>
                  <a:pt x="2426" y="380"/>
                </a:lnTo>
                <a:lnTo>
                  <a:pt x="2426" y="376"/>
                </a:lnTo>
                <a:lnTo>
                  <a:pt x="2427" y="370"/>
                </a:lnTo>
                <a:lnTo>
                  <a:pt x="2427" y="369"/>
                </a:lnTo>
                <a:lnTo>
                  <a:pt x="2427" y="373"/>
                </a:lnTo>
                <a:lnTo>
                  <a:pt x="2427" y="367"/>
                </a:lnTo>
                <a:lnTo>
                  <a:pt x="2427" y="370"/>
                </a:lnTo>
                <a:lnTo>
                  <a:pt x="2428" y="370"/>
                </a:lnTo>
                <a:lnTo>
                  <a:pt x="2428" y="363"/>
                </a:lnTo>
                <a:lnTo>
                  <a:pt x="2428" y="358"/>
                </a:lnTo>
                <a:lnTo>
                  <a:pt x="2428" y="349"/>
                </a:lnTo>
                <a:lnTo>
                  <a:pt x="2429" y="340"/>
                </a:lnTo>
                <a:lnTo>
                  <a:pt x="2429" y="323"/>
                </a:lnTo>
                <a:lnTo>
                  <a:pt x="2429" y="318"/>
                </a:lnTo>
                <a:lnTo>
                  <a:pt x="2429" y="279"/>
                </a:lnTo>
                <a:lnTo>
                  <a:pt x="2430" y="263"/>
                </a:lnTo>
                <a:lnTo>
                  <a:pt x="2430" y="244"/>
                </a:lnTo>
                <a:lnTo>
                  <a:pt x="2430" y="194"/>
                </a:lnTo>
                <a:lnTo>
                  <a:pt x="2430" y="180"/>
                </a:lnTo>
                <a:lnTo>
                  <a:pt x="2430" y="170"/>
                </a:lnTo>
                <a:lnTo>
                  <a:pt x="2431" y="131"/>
                </a:lnTo>
                <a:lnTo>
                  <a:pt x="2431" y="132"/>
                </a:lnTo>
                <a:lnTo>
                  <a:pt x="2431" y="151"/>
                </a:lnTo>
                <a:lnTo>
                  <a:pt x="2432" y="162"/>
                </a:lnTo>
                <a:lnTo>
                  <a:pt x="2432" y="143"/>
                </a:lnTo>
                <a:lnTo>
                  <a:pt x="2432" y="140"/>
                </a:lnTo>
                <a:lnTo>
                  <a:pt x="2433" y="158"/>
                </a:lnTo>
                <a:lnTo>
                  <a:pt x="2433" y="169"/>
                </a:lnTo>
                <a:lnTo>
                  <a:pt x="2433" y="173"/>
                </a:lnTo>
                <a:lnTo>
                  <a:pt x="2433" y="156"/>
                </a:lnTo>
                <a:lnTo>
                  <a:pt x="2433" y="152"/>
                </a:lnTo>
                <a:lnTo>
                  <a:pt x="2434" y="151"/>
                </a:lnTo>
                <a:lnTo>
                  <a:pt x="2434" y="157"/>
                </a:lnTo>
                <a:lnTo>
                  <a:pt x="2434" y="164"/>
                </a:lnTo>
                <a:lnTo>
                  <a:pt x="2434" y="160"/>
                </a:lnTo>
                <a:lnTo>
                  <a:pt x="2435" y="167"/>
                </a:lnTo>
                <a:lnTo>
                  <a:pt x="2435" y="163"/>
                </a:lnTo>
                <a:lnTo>
                  <a:pt x="2435" y="177"/>
                </a:lnTo>
                <a:lnTo>
                  <a:pt x="2435" y="180"/>
                </a:lnTo>
                <a:lnTo>
                  <a:pt x="2436" y="185"/>
                </a:lnTo>
                <a:lnTo>
                  <a:pt x="2436" y="195"/>
                </a:lnTo>
                <a:lnTo>
                  <a:pt x="2436" y="203"/>
                </a:lnTo>
                <a:lnTo>
                  <a:pt x="2436" y="209"/>
                </a:lnTo>
                <a:lnTo>
                  <a:pt x="2437" y="220"/>
                </a:lnTo>
                <a:lnTo>
                  <a:pt x="2437" y="239"/>
                </a:lnTo>
                <a:lnTo>
                  <a:pt x="2437" y="259"/>
                </a:lnTo>
                <a:lnTo>
                  <a:pt x="2437" y="291"/>
                </a:lnTo>
                <a:lnTo>
                  <a:pt x="2438" y="303"/>
                </a:lnTo>
                <a:lnTo>
                  <a:pt x="2438" y="318"/>
                </a:lnTo>
                <a:lnTo>
                  <a:pt x="2438" y="328"/>
                </a:lnTo>
                <a:lnTo>
                  <a:pt x="2439" y="340"/>
                </a:lnTo>
                <a:lnTo>
                  <a:pt x="2439" y="360"/>
                </a:lnTo>
                <a:lnTo>
                  <a:pt x="2439" y="360"/>
                </a:lnTo>
                <a:lnTo>
                  <a:pt x="2439" y="369"/>
                </a:lnTo>
                <a:lnTo>
                  <a:pt x="2440" y="372"/>
                </a:lnTo>
                <a:lnTo>
                  <a:pt x="2440" y="370"/>
                </a:lnTo>
                <a:lnTo>
                  <a:pt x="2440" y="375"/>
                </a:lnTo>
                <a:lnTo>
                  <a:pt x="2440" y="369"/>
                </a:lnTo>
                <a:lnTo>
                  <a:pt x="2440" y="374"/>
                </a:lnTo>
                <a:lnTo>
                  <a:pt x="2441" y="380"/>
                </a:lnTo>
                <a:lnTo>
                  <a:pt x="2441" y="376"/>
                </a:lnTo>
                <a:lnTo>
                  <a:pt x="2441" y="376"/>
                </a:lnTo>
                <a:lnTo>
                  <a:pt x="2441" y="386"/>
                </a:lnTo>
                <a:lnTo>
                  <a:pt x="2441" y="383"/>
                </a:lnTo>
                <a:lnTo>
                  <a:pt x="2442" y="389"/>
                </a:lnTo>
                <a:lnTo>
                  <a:pt x="2442" y="392"/>
                </a:lnTo>
                <a:lnTo>
                  <a:pt x="2442" y="386"/>
                </a:lnTo>
                <a:lnTo>
                  <a:pt x="2442" y="399"/>
                </a:lnTo>
                <a:lnTo>
                  <a:pt x="2443" y="387"/>
                </a:lnTo>
                <a:lnTo>
                  <a:pt x="2443" y="397"/>
                </a:lnTo>
                <a:lnTo>
                  <a:pt x="2443" y="395"/>
                </a:lnTo>
                <a:lnTo>
                  <a:pt x="2443" y="387"/>
                </a:lnTo>
                <a:lnTo>
                  <a:pt x="2444" y="386"/>
                </a:lnTo>
                <a:lnTo>
                  <a:pt x="2444" y="388"/>
                </a:lnTo>
                <a:lnTo>
                  <a:pt x="2444" y="381"/>
                </a:lnTo>
                <a:lnTo>
                  <a:pt x="2445" y="373"/>
                </a:lnTo>
                <a:lnTo>
                  <a:pt x="2445" y="377"/>
                </a:lnTo>
                <a:lnTo>
                  <a:pt x="2445" y="385"/>
                </a:lnTo>
                <a:lnTo>
                  <a:pt x="2445" y="381"/>
                </a:lnTo>
                <a:lnTo>
                  <a:pt x="2446" y="376"/>
                </a:lnTo>
                <a:lnTo>
                  <a:pt x="2446" y="376"/>
                </a:lnTo>
                <a:lnTo>
                  <a:pt x="2446" y="381"/>
                </a:lnTo>
                <a:lnTo>
                  <a:pt x="2446" y="380"/>
                </a:lnTo>
                <a:lnTo>
                  <a:pt x="2446" y="387"/>
                </a:lnTo>
                <a:lnTo>
                  <a:pt x="2447" y="387"/>
                </a:lnTo>
                <a:lnTo>
                  <a:pt x="2447" y="393"/>
                </a:lnTo>
                <a:lnTo>
                  <a:pt x="2447" y="395"/>
                </a:lnTo>
                <a:lnTo>
                  <a:pt x="2447" y="393"/>
                </a:lnTo>
                <a:lnTo>
                  <a:pt x="2447" y="385"/>
                </a:lnTo>
                <a:lnTo>
                  <a:pt x="2448" y="388"/>
                </a:lnTo>
                <a:lnTo>
                  <a:pt x="2448" y="386"/>
                </a:lnTo>
                <a:lnTo>
                  <a:pt x="2448" y="388"/>
                </a:lnTo>
                <a:lnTo>
                  <a:pt x="2448" y="389"/>
                </a:lnTo>
                <a:lnTo>
                  <a:pt x="2449" y="406"/>
                </a:lnTo>
                <a:lnTo>
                  <a:pt x="2449" y="399"/>
                </a:lnTo>
                <a:lnTo>
                  <a:pt x="2449" y="405"/>
                </a:lnTo>
                <a:lnTo>
                  <a:pt x="2449" y="395"/>
                </a:lnTo>
                <a:lnTo>
                  <a:pt x="2449" y="400"/>
                </a:lnTo>
                <a:lnTo>
                  <a:pt x="2450" y="387"/>
                </a:lnTo>
                <a:lnTo>
                  <a:pt x="2450" y="390"/>
                </a:lnTo>
                <a:lnTo>
                  <a:pt x="2450" y="390"/>
                </a:lnTo>
                <a:lnTo>
                  <a:pt x="2451" y="384"/>
                </a:lnTo>
                <a:lnTo>
                  <a:pt x="2451" y="379"/>
                </a:lnTo>
                <a:lnTo>
                  <a:pt x="2451" y="383"/>
                </a:lnTo>
                <a:lnTo>
                  <a:pt x="2451" y="384"/>
                </a:lnTo>
                <a:lnTo>
                  <a:pt x="2452" y="386"/>
                </a:lnTo>
                <a:lnTo>
                  <a:pt x="2452" y="383"/>
                </a:lnTo>
                <a:lnTo>
                  <a:pt x="2452" y="386"/>
                </a:lnTo>
                <a:lnTo>
                  <a:pt x="2452" y="392"/>
                </a:lnTo>
                <a:lnTo>
                  <a:pt x="2452" y="390"/>
                </a:lnTo>
                <a:lnTo>
                  <a:pt x="2453" y="390"/>
                </a:lnTo>
                <a:lnTo>
                  <a:pt x="2453" y="394"/>
                </a:lnTo>
                <a:lnTo>
                  <a:pt x="2453" y="394"/>
                </a:lnTo>
                <a:lnTo>
                  <a:pt x="2453" y="399"/>
                </a:lnTo>
                <a:lnTo>
                  <a:pt x="2454" y="396"/>
                </a:lnTo>
                <a:lnTo>
                  <a:pt x="2454" y="402"/>
                </a:lnTo>
                <a:lnTo>
                  <a:pt x="2454" y="401"/>
                </a:lnTo>
                <a:lnTo>
                  <a:pt x="2454" y="396"/>
                </a:lnTo>
                <a:lnTo>
                  <a:pt x="2454" y="400"/>
                </a:lnTo>
                <a:lnTo>
                  <a:pt x="2455" y="396"/>
                </a:lnTo>
                <a:lnTo>
                  <a:pt x="2455" y="393"/>
                </a:lnTo>
                <a:lnTo>
                  <a:pt x="2455" y="394"/>
                </a:lnTo>
                <a:lnTo>
                  <a:pt x="2455" y="392"/>
                </a:lnTo>
                <a:lnTo>
                  <a:pt x="2455" y="394"/>
                </a:lnTo>
                <a:lnTo>
                  <a:pt x="2456" y="393"/>
                </a:lnTo>
                <a:lnTo>
                  <a:pt x="2456" y="396"/>
                </a:lnTo>
                <a:lnTo>
                  <a:pt x="2456" y="394"/>
                </a:lnTo>
                <a:lnTo>
                  <a:pt x="2457" y="395"/>
                </a:lnTo>
                <a:lnTo>
                  <a:pt x="2457" y="394"/>
                </a:lnTo>
                <a:lnTo>
                  <a:pt x="2457" y="399"/>
                </a:lnTo>
                <a:lnTo>
                  <a:pt x="2457" y="395"/>
                </a:lnTo>
                <a:lnTo>
                  <a:pt x="2457" y="393"/>
                </a:lnTo>
                <a:lnTo>
                  <a:pt x="2458" y="393"/>
                </a:lnTo>
                <a:lnTo>
                  <a:pt x="2458" y="397"/>
                </a:lnTo>
                <a:lnTo>
                  <a:pt x="2458" y="393"/>
                </a:lnTo>
                <a:lnTo>
                  <a:pt x="2458" y="394"/>
                </a:lnTo>
                <a:lnTo>
                  <a:pt x="2459" y="390"/>
                </a:lnTo>
                <a:lnTo>
                  <a:pt x="2459" y="392"/>
                </a:lnTo>
                <a:lnTo>
                  <a:pt x="2459" y="395"/>
                </a:lnTo>
                <a:lnTo>
                  <a:pt x="2459" y="390"/>
                </a:lnTo>
                <a:lnTo>
                  <a:pt x="2459" y="394"/>
                </a:lnTo>
                <a:lnTo>
                  <a:pt x="2460" y="390"/>
                </a:lnTo>
                <a:lnTo>
                  <a:pt x="2460" y="393"/>
                </a:lnTo>
                <a:lnTo>
                  <a:pt x="2460" y="390"/>
                </a:lnTo>
                <a:lnTo>
                  <a:pt x="2460" y="391"/>
                </a:lnTo>
                <a:lnTo>
                  <a:pt x="2460" y="392"/>
                </a:lnTo>
                <a:lnTo>
                  <a:pt x="2461" y="394"/>
                </a:lnTo>
                <a:lnTo>
                  <a:pt x="2461" y="394"/>
                </a:lnTo>
                <a:lnTo>
                  <a:pt x="2461" y="394"/>
                </a:lnTo>
                <a:lnTo>
                  <a:pt x="2461" y="392"/>
                </a:lnTo>
                <a:lnTo>
                  <a:pt x="2461" y="392"/>
                </a:lnTo>
                <a:lnTo>
                  <a:pt x="2462" y="386"/>
                </a:lnTo>
                <a:lnTo>
                  <a:pt x="2462" y="383"/>
                </a:lnTo>
                <a:lnTo>
                  <a:pt x="2462" y="386"/>
                </a:lnTo>
                <a:lnTo>
                  <a:pt x="2463" y="388"/>
                </a:lnTo>
                <a:lnTo>
                  <a:pt x="2463" y="390"/>
                </a:lnTo>
                <a:lnTo>
                  <a:pt x="2463" y="386"/>
                </a:lnTo>
                <a:lnTo>
                  <a:pt x="2463" y="387"/>
                </a:lnTo>
                <a:lnTo>
                  <a:pt x="2464" y="389"/>
                </a:lnTo>
                <a:lnTo>
                  <a:pt x="2464" y="391"/>
                </a:lnTo>
                <a:lnTo>
                  <a:pt x="2464" y="386"/>
                </a:lnTo>
                <a:lnTo>
                  <a:pt x="2464" y="388"/>
                </a:lnTo>
                <a:lnTo>
                  <a:pt x="2464" y="394"/>
                </a:lnTo>
                <a:lnTo>
                  <a:pt x="2465" y="390"/>
                </a:lnTo>
                <a:lnTo>
                  <a:pt x="2465" y="389"/>
                </a:lnTo>
                <a:lnTo>
                  <a:pt x="2465" y="393"/>
                </a:lnTo>
                <a:lnTo>
                  <a:pt x="2465" y="391"/>
                </a:lnTo>
                <a:lnTo>
                  <a:pt x="2465" y="393"/>
                </a:lnTo>
                <a:lnTo>
                  <a:pt x="2466" y="390"/>
                </a:lnTo>
                <a:lnTo>
                  <a:pt x="2466" y="392"/>
                </a:lnTo>
                <a:lnTo>
                  <a:pt x="2466" y="394"/>
                </a:lnTo>
                <a:lnTo>
                  <a:pt x="2466" y="393"/>
                </a:lnTo>
                <a:lnTo>
                  <a:pt x="2466" y="395"/>
                </a:lnTo>
                <a:lnTo>
                  <a:pt x="2467" y="393"/>
                </a:lnTo>
                <a:lnTo>
                  <a:pt x="2467" y="393"/>
                </a:lnTo>
                <a:lnTo>
                  <a:pt x="2467" y="395"/>
                </a:lnTo>
                <a:lnTo>
                  <a:pt x="2467" y="387"/>
                </a:lnTo>
                <a:lnTo>
                  <a:pt x="2468" y="387"/>
                </a:lnTo>
                <a:lnTo>
                  <a:pt x="2468" y="389"/>
                </a:lnTo>
                <a:lnTo>
                  <a:pt x="2468" y="385"/>
                </a:lnTo>
                <a:lnTo>
                  <a:pt x="2469" y="389"/>
                </a:lnTo>
                <a:lnTo>
                  <a:pt x="2469" y="385"/>
                </a:lnTo>
                <a:lnTo>
                  <a:pt x="2469" y="390"/>
                </a:lnTo>
                <a:lnTo>
                  <a:pt x="2469" y="386"/>
                </a:lnTo>
                <a:lnTo>
                  <a:pt x="2469" y="377"/>
                </a:lnTo>
                <a:lnTo>
                  <a:pt x="2470" y="368"/>
                </a:lnTo>
                <a:lnTo>
                  <a:pt x="2470" y="351"/>
                </a:lnTo>
                <a:lnTo>
                  <a:pt x="2470" y="338"/>
                </a:lnTo>
                <a:lnTo>
                  <a:pt x="2470" y="334"/>
                </a:lnTo>
                <a:lnTo>
                  <a:pt x="2471" y="312"/>
                </a:lnTo>
                <a:lnTo>
                  <a:pt x="2471" y="295"/>
                </a:lnTo>
                <a:lnTo>
                  <a:pt x="2471" y="217"/>
                </a:lnTo>
                <a:lnTo>
                  <a:pt x="2471" y="211"/>
                </a:lnTo>
                <a:lnTo>
                  <a:pt x="2472" y="192"/>
                </a:lnTo>
                <a:lnTo>
                  <a:pt x="2472" y="193"/>
                </a:lnTo>
                <a:lnTo>
                  <a:pt x="2472" y="176"/>
                </a:lnTo>
                <a:lnTo>
                  <a:pt x="2472" y="178"/>
                </a:lnTo>
                <a:lnTo>
                  <a:pt x="2472" y="198"/>
                </a:lnTo>
                <a:lnTo>
                  <a:pt x="2473" y="188"/>
                </a:lnTo>
                <a:lnTo>
                  <a:pt x="2473" y="172"/>
                </a:lnTo>
                <a:lnTo>
                  <a:pt x="2473" y="163"/>
                </a:lnTo>
                <a:lnTo>
                  <a:pt x="2473" y="197"/>
                </a:lnTo>
                <a:lnTo>
                  <a:pt x="2474" y="200"/>
                </a:lnTo>
                <a:lnTo>
                  <a:pt x="2474" y="166"/>
                </a:lnTo>
                <a:lnTo>
                  <a:pt x="2474" y="182"/>
                </a:lnTo>
                <a:lnTo>
                  <a:pt x="2475" y="184"/>
                </a:lnTo>
                <a:lnTo>
                  <a:pt x="2475" y="180"/>
                </a:lnTo>
                <a:lnTo>
                  <a:pt x="2475" y="183"/>
                </a:lnTo>
                <a:lnTo>
                  <a:pt x="2475" y="188"/>
                </a:lnTo>
                <a:lnTo>
                  <a:pt x="2476" y="191"/>
                </a:lnTo>
                <a:lnTo>
                  <a:pt x="2476" y="195"/>
                </a:lnTo>
                <a:lnTo>
                  <a:pt x="2476" y="221"/>
                </a:lnTo>
                <a:lnTo>
                  <a:pt x="2476" y="204"/>
                </a:lnTo>
                <a:lnTo>
                  <a:pt x="2477" y="199"/>
                </a:lnTo>
                <a:lnTo>
                  <a:pt x="2477" y="203"/>
                </a:lnTo>
                <a:lnTo>
                  <a:pt x="2477" y="213"/>
                </a:lnTo>
                <a:lnTo>
                  <a:pt x="2477" y="214"/>
                </a:lnTo>
                <a:lnTo>
                  <a:pt x="2478" y="222"/>
                </a:lnTo>
                <a:lnTo>
                  <a:pt x="2478" y="251"/>
                </a:lnTo>
                <a:lnTo>
                  <a:pt x="2478" y="278"/>
                </a:lnTo>
                <a:lnTo>
                  <a:pt x="2478" y="306"/>
                </a:lnTo>
                <a:lnTo>
                  <a:pt x="2479" y="313"/>
                </a:lnTo>
                <a:lnTo>
                  <a:pt x="2479" y="325"/>
                </a:lnTo>
                <a:lnTo>
                  <a:pt x="2479" y="338"/>
                </a:lnTo>
                <a:lnTo>
                  <a:pt x="2480" y="353"/>
                </a:lnTo>
                <a:lnTo>
                  <a:pt x="2480" y="363"/>
                </a:lnTo>
                <a:lnTo>
                  <a:pt x="2480" y="366"/>
                </a:lnTo>
                <a:lnTo>
                  <a:pt x="2480" y="368"/>
                </a:lnTo>
                <a:lnTo>
                  <a:pt x="2481" y="373"/>
                </a:lnTo>
                <a:lnTo>
                  <a:pt x="2481" y="375"/>
                </a:lnTo>
                <a:lnTo>
                  <a:pt x="2481" y="374"/>
                </a:lnTo>
                <a:lnTo>
                  <a:pt x="2481" y="374"/>
                </a:lnTo>
                <a:lnTo>
                  <a:pt x="2481" y="371"/>
                </a:lnTo>
                <a:lnTo>
                  <a:pt x="2482" y="374"/>
                </a:lnTo>
                <a:lnTo>
                  <a:pt x="2482" y="368"/>
                </a:lnTo>
                <a:lnTo>
                  <a:pt x="2482" y="373"/>
                </a:lnTo>
                <a:lnTo>
                  <a:pt x="2482" y="372"/>
                </a:lnTo>
                <a:lnTo>
                  <a:pt x="2483" y="373"/>
                </a:lnTo>
                <a:lnTo>
                  <a:pt x="2483" y="372"/>
                </a:lnTo>
                <a:lnTo>
                  <a:pt x="2483" y="374"/>
                </a:lnTo>
                <a:lnTo>
                  <a:pt x="2483" y="370"/>
                </a:lnTo>
                <a:lnTo>
                  <a:pt x="2483" y="373"/>
                </a:lnTo>
                <a:lnTo>
                  <a:pt x="2484" y="370"/>
                </a:lnTo>
                <a:lnTo>
                  <a:pt x="2484" y="373"/>
                </a:lnTo>
                <a:lnTo>
                  <a:pt x="2484" y="374"/>
                </a:lnTo>
                <a:lnTo>
                  <a:pt x="2484" y="371"/>
                </a:lnTo>
                <a:lnTo>
                  <a:pt x="2484" y="370"/>
                </a:lnTo>
                <a:lnTo>
                  <a:pt x="2485" y="370"/>
                </a:lnTo>
                <a:lnTo>
                  <a:pt x="2485" y="370"/>
                </a:lnTo>
                <a:lnTo>
                  <a:pt x="2485" y="369"/>
                </a:lnTo>
                <a:lnTo>
                  <a:pt x="2485" y="370"/>
                </a:lnTo>
                <a:lnTo>
                  <a:pt x="2486" y="373"/>
                </a:lnTo>
                <a:lnTo>
                  <a:pt x="2486" y="372"/>
                </a:lnTo>
                <a:lnTo>
                  <a:pt x="2486" y="371"/>
                </a:lnTo>
                <a:lnTo>
                  <a:pt x="2486" y="368"/>
                </a:lnTo>
                <a:lnTo>
                  <a:pt x="2486" y="372"/>
                </a:lnTo>
                <a:lnTo>
                  <a:pt x="2487" y="368"/>
                </a:lnTo>
                <a:lnTo>
                  <a:pt x="2487" y="372"/>
                </a:lnTo>
                <a:lnTo>
                  <a:pt x="2487" y="374"/>
                </a:lnTo>
                <a:lnTo>
                  <a:pt x="2487" y="372"/>
                </a:lnTo>
                <a:lnTo>
                  <a:pt x="2487" y="375"/>
                </a:lnTo>
                <a:lnTo>
                  <a:pt x="2488" y="370"/>
                </a:lnTo>
                <a:lnTo>
                  <a:pt x="2488" y="371"/>
                </a:lnTo>
                <a:lnTo>
                  <a:pt x="2488" y="375"/>
                </a:lnTo>
                <a:lnTo>
                  <a:pt x="2488" y="376"/>
                </a:lnTo>
                <a:lnTo>
                  <a:pt x="2489" y="377"/>
                </a:lnTo>
                <a:lnTo>
                  <a:pt x="2489" y="369"/>
                </a:lnTo>
                <a:lnTo>
                  <a:pt x="2489" y="370"/>
                </a:lnTo>
                <a:lnTo>
                  <a:pt x="2489" y="367"/>
                </a:lnTo>
                <a:lnTo>
                  <a:pt x="2489" y="372"/>
                </a:lnTo>
                <a:lnTo>
                  <a:pt x="2490" y="380"/>
                </a:lnTo>
                <a:lnTo>
                  <a:pt x="2490" y="368"/>
                </a:lnTo>
                <a:lnTo>
                  <a:pt x="2490" y="354"/>
                </a:lnTo>
                <a:lnTo>
                  <a:pt x="2490" y="327"/>
                </a:lnTo>
                <a:lnTo>
                  <a:pt x="2491" y="316"/>
                </a:lnTo>
                <a:lnTo>
                  <a:pt x="2491" y="271"/>
                </a:lnTo>
                <a:lnTo>
                  <a:pt x="2491" y="254"/>
                </a:lnTo>
                <a:lnTo>
                  <a:pt x="2492" y="235"/>
                </a:lnTo>
                <a:lnTo>
                  <a:pt x="2492" y="210"/>
                </a:lnTo>
                <a:lnTo>
                  <a:pt x="2492" y="219"/>
                </a:lnTo>
                <a:lnTo>
                  <a:pt x="2492" y="189"/>
                </a:lnTo>
                <a:lnTo>
                  <a:pt x="2492" y="172"/>
                </a:lnTo>
                <a:lnTo>
                  <a:pt x="2493" y="181"/>
                </a:lnTo>
                <a:lnTo>
                  <a:pt x="2493" y="179"/>
                </a:lnTo>
                <a:lnTo>
                  <a:pt x="2493" y="198"/>
                </a:lnTo>
                <a:lnTo>
                  <a:pt x="2493" y="184"/>
                </a:lnTo>
                <a:lnTo>
                  <a:pt x="2493" y="188"/>
                </a:lnTo>
                <a:lnTo>
                  <a:pt x="2494" y="185"/>
                </a:lnTo>
                <a:lnTo>
                  <a:pt x="2494" y="171"/>
                </a:lnTo>
                <a:lnTo>
                  <a:pt x="2494" y="174"/>
                </a:lnTo>
                <a:lnTo>
                  <a:pt x="2494" y="180"/>
                </a:lnTo>
                <a:lnTo>
                  <a:pt x="2495" y="183"/>
                </a:lnTo>
                <a:lnTo>
                  <a:pt x="2495" y="188"/>
                </a:lnTo>
                <a:lnTo>
                  <a:pt x="2495" y="195"/>
                </a:lnTo>
                <a:lnTo>
                  <a:pt x="2495" y="193"/>
                </a:lnTo>
                <a:lnTo>
                  <a:pt x="2496" y="186"/>
                </a:lnTo>
                <a:lnTo>
                  <a:pt x="2496" y="191"/>
                </a:lnTo>
                <a:lnTo>
                  <a:pt x="2496" y="193"/>
                </a:lnTo>
                <a:lnTo>
                  <a:pt x="2496" y="195"/>
                </a:lnTo>
                <a:lnTo>
                  <a:pt x="2497" y="212"/>
                </a:lnTo>
                <a:lnTo>
                  <a:pt x="2497" y="221"/>
                </a:lnTo>
                <a:lnTo>
                  <a:pt x="2497" y="213"/>
                </a:lnTo>
                <a:lnTo>
                  <a:pt x="2497" y="219"/>
                </a:lnTo>
                <a:lnTo>
                  <a:pt x="2498" y="241"/>
                </a:lnTo>
                <a:lnTo>
                  <a:pt x="2498" y="245"/>
                </a:lnTo>
                <a:lnTo>
                  <a:pt x="2498" y="254"/>
                </a:lnTo>
                <a:lnTo>
                  <a:pt x="2498" y="269"/>
                </a:lnTo>
                <a:lnTo>
                  <a:pt x="2499" y="281"/>
                </a:lnTo>
                <a:lnTo>
                  <a:pt x="2499" y="298"/>
                </a:lnTo>
                <a:lnTo>
                  <a:pt x="2499" y="316"/>
                </a:lnTo>
                <a:lnTo>
                  <a:pt x="2499" y="340"/>
                </a:lnTo>
                <a:lnTo>
                  <a:pt x="2500" y="341"/>
                </a:lnTo>
                <a:lnTo>
                  <a:pt x="2500" y="354"/>
                </a:lnTo>
                <a:lnTo>
                  <a:pt x="2500" y="360"/>
                </a:lnTo>
                <a:lnTo>
                  <a:pt x="2500" y="375"/>
                </a:lnTo>
                <a:lnTo>
                  <a:pt x="2500" y="375"/>
                </a:lnTo>
                <a:lnTo>
                  <a:pt x="2501" y="378"/>
                </a:lnTo>
                <a:lnTo>
                  <a:pt x="2501" y="385"/>
                </a:lnTo>
                <a:lnTo>
                  <a:pt x="2501" y="390"/>
                </a:lnTo>
                <a:lnTo>
                  <a:pt x="2501" y="390"/>
                </a:lnTo>
                <a:lnTo>
                  <a:pt x="2502" y="397"/>
                </a:lnTo>
                <a:lnTo>
                  <a:pt x="2502" y="392"/>
                </a:lnTo>
                <a:lnTo>
                  <a:pt x="2502" y="395"/>
                </a:lnTo>
                <a:lnTo>
                  <a:pt x="2502" y="392"/>
                </a:lnTo>
                <a:lnTo>
                  <a:pt x="2503" y="385"/>
                </a:lnTo>
                <a:lnTo>
                  <a:pt x="2503" y="389"/>
                </a:lnTo>
                <a:lnTo>
                  <a:pt x="2503" y="385"/>
                </a:lnTo>
                <a:lnTo>
                  <a:pt x="2504" y="386"/>
                </a:lnTo>
                <a:lnTo>
                  <a:pt x="2504" y="389"/>
                </a:lnTo>
                <a:lnTo>
                  <a:pt x="2504" y="384"/>
                </a:lnTo>
                <a:lnTo>
                  <a:pt x="2504" y="386"/>
                </a:lnTo>
                <a:lnTo>
                  <a:pt x="2505" y="383"/>
                </a:lnTo>
                <a:lnTo>
                  <a:pt x="2505" y="386"/>
                </a:lnTo>
                <a:lnTo>
                  <a:pt x="2505" y="382"/>
                </a:lnTo>
                <a:lnTo>
                  <a:pt x="2505" y="389"/>
                </a:lnTo>
                <a:lnTo>
                  <a:pt x="2505" y="390"/>
                </a:lnTo>
                <a:lnTo>
                  <a:pt x="2506" y="385"/>
                </a:lnTo>
                <a:lnTo>
                  <a:pt x="2506" y="387"/>
                </a:lnTo>
                <a:lnTo>
                  <a:pt x="2506" y="388"/>
                </a:lnTo>
                <a:lnTo>
                  <a:pt x="2506" y="385"/>
                </a:lnTo>
                <a:lnTo>
                  <a:pt x="2507" y="384"/>
                </a:lnTo>
                <a:lnTo>
                  <a:pt x="2507" y="386"/>
                </a:lnTo>
                <a:lnTo>
                  <a:pt x="2507" y="384"/>
                </a:lnTo>
                <a:lnTo>
                  <a:pt x="2507" y="381"/>
                </a:lnTo>
                <a:lnTo>
                  <a:pt x="2507" y="386"/>
                </a:lnTo>
                <a:lnTo>
                  <a:pt x="2508" y="384"/>
                </a:lnTo>
                <a:lnTo>
                  <a:pt x="2508" y="381"/>
                </a:lnTo>
                <a:lnTo>
                  <a:pt x="2508" y="384"/>
                </a:lnTo>
                <a:lnTo>
                  <a:pt x="2508" y="382"/>
                </a:lnTo>
                <a:lnTo>
                  <a:pt x="2509" y="383"/>
                </a:lnTo>
                <a:lnTo>
                  <a:pt x="2509" y="386"/>
                </a:lnTo>
                <a:lnTo>
                  <a:pt x="2509" y="383"/>
                </a:lnTo>
                <a:lnTo>
                  <a:pt x="2510" y="385"/>
                </a:lnTo>
                <a:lnTo>
                  <a:pt x="2510" y="381"/>
                </a:lnTo>
                <a:lnTo>
                  <a:pt x="2510" y="386"/>
                </a:lnTo>
                <a:lnTo>
                  <a:pt x="2510" y="388"/>
                </a:lnTo>
                <a:lnTo>
                  <a:pt x="2510" y="388"/>
                </a:lnTo>
                <a:lnTo>
                  <a:pt x="2511" y="385"/>
                </a:lnTo>
                <a:lnTo>
                  <a:pt x="2511" y="392"/>
                </a:lnTo>
                <a:lnTo>
                  <a:pt x="2511" y="391"/>
                </a:lnTo>
                <a:lnTo>
                  <a:pt x="2511" y="390"/>
                </a:lnTo>
                <a:lnTo>
                  <a:pt x="2511" y="394"/>
                </a:lnTo>
                <a:lnTo>
                  <a:pt x="2512" y="396"/>
                </a:lnTo>
                <a:lnTo>
                  <a:pt x="2512" y="392"/>
                </a:lnTo>
                <a:lnTo>
                  <a:pt x="2512" y="395"/>
                </a:lnTo>
                <a:lnTo>
                  <a:pt x="2512" y="400"/>
                </a:lnTo>
                <a:lnTo>
                  <a:pt x="2513" y="404"/>
                </a:lnTo>
                <a:lnTo>
                  <a:pt x="2513" y="404"/>
                </a:lnTo>
                <a:lnTo>
                  <a:pt x="2513" y="399"/>
                </a:lnTo>
                <a:lnTo>
                  <a:pt x="2513" y="392"/>
                </a:lnTo>
                <a:lnTo>
                  <a:pt x="2513" y="394"/>
                </a:lnTo>
                <a:lnTo>
                  <a:pt x="2514" y="387"/>
                </a:lnTo>
                <a:lnTo>
                  <a:pt x="2514" y="389"/>
                </a:lnTo>
                <a:lnTo>
                  <a:pt x="2514" y="393"/>
                </a:lnTo>
                <a:lnTo>
                  <a:pt x="2514" y="388"/>
                </a:lnTo>
                <a:lnTo>
                  <a:pt x="2515" y="393"/>
                </a:lnTo>
                <a:lnTo>
                  <a:pt x="2515" y="383"/>
                </a:lnTo>
                <a:lnTo>
                  <a:pt x="2515" y="385"/>
                </a:lnTo>
                <a:lnTo>
                  <a:pt x="2516" y="390"/>
                </a:lnTo>
                <a:lnTo>
                  <a:pt x="2516" y="392"/>
                </a:lnTo>
                <a:lnTo>
                  <a:pt x="2516" y="384"/>
                </a:lnTo>
                <a:lnTo>
                  <a:pt x="2516" y="389"/>
                </a:lnTo>
                <a:lnTo>
                  <a:pt x="2516" y="386"/>
                </a:lnTo>
                <a:lnTo>
                  <a:pt x="2517" y="384"/>
                </a:lnTo>
                <a:lnTo>
                  <a:pt x="2517" y="386"/>
                </a:lnTo>
                <a:lnTo>
                  <a:pt x="2517" y="383"/>
                </a:lnTo>
                <a:lnTo>
                  <a:pt x="2517" y="385"/>
                </a:lnTo>
                <a:lnTo>
                  <a:pt x="2517" y="387"/>
                </a:lnTo>
                <a:lnTo>
                  <a:pt x="2518" y="386"/>
                </a:lnTo>
                <a:lnTo>
                  <a:pt x="2518" y="390"/>
                </a:lnTo>
                <a:lnTo>
                  <a:pt x="2518" y="395"/>
                </a:lnTo>
                <a:lnTo>
                  <a:pt x="2518" y="394"/>
                </a:lnTo>
                <a:lnTo>
                  <a:pt x="2519" y="395"/>
                </a:lnTo>
                <a:lnTo>
                  <a:pt x="2519" y="394"/>
                </a:lnTo>
                <a:lnTo>
                  <a:pt x="2519" y="393"/>
                </a:lnTo>
                <a:lnTo>
                  <a:pt x="2519" y="392"/>
                </a:lnTo>
                <a:lnTo>
                  <a:pt x="2519" y="392"/>
                </a:lnTo>
                <a:lnTo>
                  <a:pt x="2520" y="392"/>
                </a:lnTo>
                <a:lnTo>
                  <a:pt x="2520" y="390"/>
                </a:lnTo>
                <a:lnTo>
                  <a:pt x="2520" y="396"/>
                </a:lnTo>
                <a:lnTo>
                  <a:pt x="2520" y="392"/>
                </a:lnTo>
                <a:lnTo>
                  <a:pt x="2521" y="399"/>
                </a:lnTo>
                <a:lnTo>
                  <a:pt x="2521" y="401"/>
                </a:lnTo>
                <a:lnTo>
                  <a:pt x="2521" y="404"/>
                </a:lnTo>
                <a:lnTo>
                  <a:pt x="2522" y="398"/>
                </a:lnTo>
                <a:lnTo>
                  <a:pt x="2522" y="407"/>
                </a:lnTo>
                <a:lnTo>
                  <a:pt x="2522" y="404"/>
                </a:lnTo>
                <a:lnTo>
                  <a:pt x="2522" y="401"/>
                </a:lnTo>
                <a:lnTo>
                  <a:pt x="2522" y="396"/>
                </a:lnTo>
                <a:lnTo>
                  <a:pt x="2523" y="405"/>
                </a:lnTo>
                <a:lnTo>
                  <a:pt x="2523" y="409"/>
                </a:lnTo>
                <a:lnTo>
                  <a:pt x="2523" y="405"/>
                </a:lnTo>
                <a:lnTo>
                  <a:pt x="2523" y="398"/>
                </a:lnTo>
                <a:lnTo>
                  <a:pt x="2524" y="400"/>
                </a:lnTo>
                <a:lnTo>
                  <a:pt x="2524" y="398"/>
                </a:lnTo>
                <a:lnTo>
                  <a:pt x="2524" y="388"/>
                </a:lnTo>
                <a:lnTo>
                  <a:pt x="2524" y="394"/>
                </a:lnTo>
                <a:lnTo>
                  <a:pt x="2524" y="387"/>
                </a:lnTo>
                <a:lnTo>
                  <a:pt x="2525" y="384"/>
                </a:lnTo>
                <a:lnTo>
                  <a:pt x="2525" y="390"/>
                </a:lnTo>
                <a:lnTo>
                  <a:pt x="2525" y="395"/>
                </a:lnTo>
                <a:lnTo>
                  <a:pt x="2525" y="393"/>
                </a:lnTo>
                <a:lnTo>
                  <a:pt x="2525" y="396"/>
                </a:lnTo>
                <a:lnTo>
                  <a:pt x="2526" y="389"/>
                </a:lnTo>
                <a:lnTo>
                  <a:pt x="2526" y="387"/>
                </a:lnTo>
                <a:lnTo>
                  <a:pt x="2526" y="385"/>
                </a:lnTo>
                <a:lnTo>
                  <a:pt x="2526" y="393"/>
                </a:lnTo>
                <a:lnTo>
                  <a:pt x="2526" y="383"/>
                </a:lnTo>
                <a:lnTo>
                  <a:pt x="2527" y="387"/>
                </a:lnTo>
                <a:lnTo>
                  <a:pt x="2527" y="380"/>
                </a:lnTo>
                <a:lnTo>
                  <a:pt x="2527" y="393"/>
                </a:lnTo>
                <a:lnTo>
                  <a:pt x="2528" y="399"/>
                </a:lnTo>
                <a:lnTo>
                  <a:pt x="2528" y="396"/>
                </a:lnTo>
                <a:lnTo>
                  <a:pt x="2528" y="393"/>
                </a:lnTo>
                <a:lnTo>
                  <a:pt x="2528" y="399"/>
                </a:lnTo>
                <a:lnTo>
                  <a:pt x="2529" y="403"/>
                </a:lnTo>
                <a:lnTo>
                  <a:pt x="2529" y="403"/>
                </a:lnTo>
                <a:lnTo>
                  <a:pt x="2529" y="392"/>
                </a:lnTo>
                <a:lnTo>
                  <a:pt x="2529" y="393"/>
                </a:lnTo>
                <a:lnTo>
                  <a:pt x="2530" y="400"/>
                </a:lnTo>
                <a:lnTo>
                  <a:pt x="2530" y="416"/>
                </a:lnTo>
                <a:lnTo>
                  <a:pt x="2530" y="421"/>
                </a:lnTo>
                <a:lnTo>
                  <a:pt x="2530" y="413"/>
                </a:lnTo>
                <a:lnTo>
                  <a:pt x="2531" y="415"/>
                </a:lnTo>
                <a:lnTo>
                  <a:pt x="2531" y="414"/>
                </a:lnTo>
                <a:lnTo>
                  <a:pt x="2531" y="405"/>
                </a:lnTo>
                <a:lnTo>
                  <a:pt x="2531" y="406"/>
                </a:lnTo>
                <a:lnTo>
                  <a:pt x="2532" y="408"/>
                </a:lnTo>
                <a:lnTo>
                  <a:pt x="2532" y="409"/>
                </a:lnTo>
                <a:lnTo>
                  <a:pt x="2532" y="404"/>
                </a:lnTo>
                <a:lnTo>
                  <a:pt x="2532" y="404"/>
                </a:lnTo>
                <a:lnTo>
                  <a:pt x="2532" y="395"/>
                </a:lnTo>
                <a:lnTo>
                  <a:pt x="2533" y="400"/>
                </a:lnTo>
                <a:lnTo>
                  <a:pt x="2533" y="398"/>
                </a:lnTo>
                <a:lnTo>
                  <a:pt x="2533" y="401"/>
                </a:lnTo>
                <a:lnTo>
                  <a:pt x="2534" y="400"/>
                </a:lnTo>
                <a:lnTo>
                  <a:pt x="2534" y="387"/>
                </a:lnTo>
                <a:lnTo>
                  <a:pt x="2534" y="389"/>
                </a:lnTo>
                <a:lnTo>
                  <a:pt x="2534" y="398"/>
                </a:lnTo>
                <a:lnTo>
                  <a:pt x="2535" y="394"/>
                </a:lnTo>
                <a:lnTo>
                  <a:pt x="2535" y="394"/>
                </a:lnTo>
                <a:lnTo>
                  <a:pt x="2535" y="398"/>
                </a:lnTo>
                <a:lnTo>
                  <a:pt x="2535" y="400"/>
                </a:lnTo>
                <a:lnTo>
                  <a:pt x="2535" y="397"/>
                </a:lnTo>
                <a:lnTo>
                  <a:pt x="2536" y="386"/>
                </a:lnTo>
                <a:lnTo>
                  <a:pt x="2536" y="407"/>
                </a:lnTo>
                <a:lnTo>
                  <a:pt x="2536" y="403"/>
                </a:lnTo>
                <a:lnTo>
                  <a:pt x="2536" y="412"/>
                </a:lnTo>
                <a:lnTo>
                  <a:pt x="2537" y="405"/>
                </a:lnTo>
                <a:lnTo>
                  <a:pt x="2537" y="408"/>
                </a:lnTo>
                <a:lnTo>
                  <a:pt x="2537" y="405"/>
                </a:lnTo>
                <a:lnTo>
                  <a:pt x="2537" y="403"/>
                </a:lnTo>
                <a:lnTo>
                  <a:pt x="2538" y="406"/>
                </a:lnTo>
                <a:lnTo>
                  <a:pt x="2538" y="404"/>
                </a:lnTo>
                <a:lnTo>
                  <a:pt x="2538" y="402"/>
                </a:lnTo>
                <a:lnTo>
                  <a:pt x="2538" y="407"/>
                </a:lnTo>
                <a:lnTo>
                  <a:pt x="2538" y="406"/>
                </a:lnTo>
                <a:lnTo>
                  <a:pt x="2539" y="409"/>
                </a:lnTo>
                <a:lnTo>
                  <a:pt x="2539" y="405"/>
                </a:lnTo>
                <a:lnTo>
                  <a:pt x="2539" y="405"/>
                </a:lnTo>
                <a:lnTo>
                  <a:pt x="2540" y="398"/>
                </a:lnTo>
                <a:lnTo>
                  <a:pt x="2540" y="396"/>
                </a:lnTo>
                <a:lnTo>
                  <a:pt x="2540" y="397"/>
                </a:lnTo>
                <a:lnTo>
                  <a:pt x="2540" y="392"/>
                </a:lnTo>
                <a:lnTo>
                  <a:pt x="2541" y="397"/>
                </a:lnTo>
                <a:lnTo>
                  <a:pt x="2541" y="392"/>
                </a:lnTo>
                <a:lnTo>
                  <a:pt x="2541" y="403"/>
                </a:lnTo>
                <a:lnTo>
                  <a:pt x="2541" y="405"/>
                </a:lnTo>
                <a:lnTo>
                  <a:pt x="2542" y="406"/>
                </a:lnTo>
                <a:lnTo>
                  <a:pt x="2542" y="407"/>
                </a:lnTo>
                <a:lnTo>
                  <a:pt x="2542" y="407"/>
                </a:lnTo>
                <a:lnTo>
                  <a:pt x="2542" y="409"/>
                </a:lnTo>
                <a:lnTo>
                  <a:pt x="2542" y="400"/>
                </a:lnTo>
                <a:lnTo>
                  <a:pt x="2543" y="395"/>
                </a:lnTo>
                <a:lnTo>
                  <a:pt x="2543" y="398"/>
                </a:lnTo>
                <a:lnTo>
                  <a:pt x="2543" y="387"/>
                </a:lnTo>
                <a:lnTo>
                  <a:pt x="2543" y="392"/>
                </a:lnTo>
                <a:lnTo>
                  <a:pt x="2544" y="402"/>
                </a:lnTo>
                <a:lnTo>
                  <a:pt x="2544" y="399"/>
                </a:lnTo>
                <a:lnTo>
                  <a:pt x="2544" y="393"/>
                </a:lnTo>
                <a:lnTo>
                  <a:pt x="2544" y="382"/>
                </a:lnTo>
                <a:lnTo>
                  <a:pt x="2545" y="395"/>
                </a:lnTo>
                <a:lnTo>
                  <a:pt x="2545" y="401"/>
                </a:lnTo>
                <a:lnTo>
                  <a:pt x="2545" y="394"/>
                </a:lnTo>
                <a:lnTo>
                  <a:pt x="2546" y="395"/>
                </a:lnTo>
                <a:lnTo>
                  <a:pt x="2546" y="393"/>
                </a:lnTo>
                <a:lnTo>
                  <a:pt x="2546" y="400"/>
                </a:lnTo>
                <a:lnTo>
                  <a:pt x="2546" y="397"/>
                </a:lnTo>
                <a:lnTo>
                  <a:pt x="2546" y="398"/>
                </a:lnTo>
                <a:lnTo>
                  <a:pt x="2547" y="393"/>
                </a:lnTo>
                <a:lnTo>
                  <a:pt x="2547" y="386"/>
                </a:lnTo>
                <a:lnTo>
                  <a:pt x="2547" y="385"/>
                </a:lnTo>
                <a:lnTo>
                  <a:pt x="2547" y="389"/>
                </a:lnTo>
                <a:lnTo>
                  <a:pt x="2548" y="405"/>
                </a:lnTo>
                <a:lnTo>
                  <a:pt x="2548" y="409"/>
                </a:lnTo>
                <a:lnTo>
                  <a:pt x="2548" y="392"/>
                </a:lnTo>
                <a:lnTo>
                  <a:pt x="2548" y="394"/>
                </a:lnTo>
                <a:lnTo>
                  <a:pt x="2549" y="398"/>
                </a:lnTo>
                <a:lnTo>
                  <a:pt x="2549" y="397"/>
                </a:lnTo>
                <a:lnTo>
                  <a:pt x="2549" y="400"/>
                </a:lnTo>
                <a:lnTo>
                  <a:pt x="2549" y="397"/>
                </a:lnTo>
                <a:lnTo>
                  <a:pt x="2549" y="402"/>
                </a:lnTo>
                <a:lnTo>
                  <a:pt x="2550" y="399"/>
                </a:lnTo>
                <a:lnTo>
                  <a:pt x="2550" y="406"/>
                </a:lnTo>
                <a:lnTo>
                  <a:pt x="2550" y="395"/>
                </a:lnTo>
                <a:lnTo>
                  <a:pt x="2550" y="398"/>
                </a:lnTo>
                <a:lnTo>
                  <a:pt x="2550" y="392"/>
                </a:lnTo>
                <a:lnTo>
                  <a:pt x="2551" y="394"/>
                </a:lnTo>
                <a:lnTo>
                  <a:pt x="2551" y="396"/>
                </a:lnTo>
                <a:lnTo>
                  <a:pt x="2551" y="405"/>
                </a:lnTo>
                <a:lnTo>
                  <a:pt x="2551" y="408"/>
                </a:lnTo>
                <a:lnTo>
                  <a:pt x="2552" y="392"/>
                </a:lnTo>
                <a:lnTo>
                  <a:pt x="2552" y="393"/>
                </a:lnTo>
                <a:lnTo>
                  <a:pt x="2552" y="393"/>
                </a:lnTo>
                <a:lnTo>
                  <a:pt x="2552" y="396"/>
                </a:lnTo>
                <a:lnTo>
                  <a:pt x="2553" y="392"/>
                </a:lnTo>
                <a:lnTo>
                  <a:pt x="2553" y="394"/>
                </a:lnTo>
                <a:lnTo>
                  <a:pt x="2553" y="401"/>
                </a:lnTo>
                <a:lnTo>
                  <a:pt x="2553" y="399"/>
                </a:lnTo>
                <a:lnTo>
                  <a:pt x="2553" y="397"/>
                </a:lnTo>
                <a:lnTo>
                  <a:pt x="2554" y="375"/>
                </a:lnTo>
                <a:lnTo>
                  <a:pt x="2554" y="372"/>
                </a:lnTo>
                <a:lnTo>
                  <a:pt x="2554" y="368"/>
                </a:lnTo>
                <a:lnTo>
                  <a:pt x="2554" y="351"/>
                </a:lnTo>
                <a:lnTo>
                  <a:pt x="2555" y="356"/>
                </a:lnTo>
                <a:lnTo>
                  <a:pt x="2555" y="370"/>
                </a:lnTo>
                <a:lnTo>
                  <a:pt x="2555" y="362"/>
                </a:lnTo>
                <a:lnTo>
                  <a:pt x="2555" y="369"/>
                </a:lnTo>
                <a:lnTo>
                  <a:pt x="2555" y="376"/>
                </a:lnTo>
                <a:lnTo>
                  <a:pt x="2556" y="370"/>
                </a:lnTo>
                <a:lnTo>
                  <a:pt x="2556" y="371"/>
                </a:lnTo>
                <a:lnTo>
                  <a:pt x="2556" y="361"/>
                </a:lnTo>
                <a:lnTo>
                  <a:pt x="2556" y="371"/>
                </a:lnTo>
                <a:lnTo>
                  <a:pt x="2557" y="375"/>
                </a:lnTo>
                <a:lnTo>
                  <a:pt x="2557" y="365"/>
                </a:lnTo>
                <a:lnTo>
                  <a:pt x="2557" y="350"/>
                </a:lnTo>
                <a:lnTo>
                  <a:pt x="2557" y="370"/>
                </a:lnTo>
                <a:lnTo>
                  <a:pt x="2558" y="353"/>
                </a:lnTo>
                <a:lnTo>
                  <a:pt x="2558" y="358"/>
                </a:lnTo>
                <a:lnTo>
                  <a:pt x="2558" y="353"/>
                </a:lnTo>
                <a:lnTo>
                  <a:pt x="2558" y="355"/>
                </a:lnTo>
                <a:lnTo>
                  <a:pt x="2558" y="364"/>
                </a:lnTo>
                <a:lnTo>
                  <a:pt x="2559" y="379"/>
                </a:lnTo>
                <a:lnTo>
                  <a:pt x="2559" y="387"/>
                </a:lnTo>
                <a:lnTo>
                  <a:pt x="2559" y="394"/>
                </a:lnTo>
                <a:lnTo>
                  <a:pt x="2560" y="378"/>
                </a:lnTo>
                <a:lnTo>
                  <a:pt x="2560" y="387"/>
                </a:lnTo>
                <a:lnTo>
                  <a:pt x="2560" y="396"/>
                </a:lnTo>
                <a:lnTo>
                  <a:pt x="2560" y="390"/>
                </a:lnTo>
                <a:lnTo>
                  <a:pt x="2561" y="390"/>
                </a:lnTo>
                <a:lnTo>
                  <a:pt x="2561" y="396"/>
                </a:lnTo>
                <a:lnTo>
                  <a:pt x="2561" y="389"/>
                </a:lnTo>
                <a:lnTo>
                  <a:pt x="2561" y="386"/>
                </a:lnTo>
                <a:lnTo>
                  <a:pt x="2562" y="394"/>
                </a:lnTo>
                <a:lnTo>
                  <a:pt x="2562" y="396"/>
                </a:lnTo>
                <a:lnTo>
                  <a:pt x="2562" y="391"/>
                </a:lnTo>
                <a:lnTo>
                  <a:pt x="2562" y="391"/>
                </a:lnTo>
                <a:lnTo>
                  <a:pt x="2563" y="383"/>
                </a:lnTo>
                <a:lnTo>
                  <a:pt x="2563" y="388"/>
                </a:lnTo>
                <a:lnTo>
                  <a:pt x="2563" y="383"/>
                </a:lnTo>
                <a:lnTo>
                  <a:pt x="2563" y="380"/>
                </a:lnTo>
                <a:lnTo>
                  <a:pt x="2563" y="376"/>
                </a:lnTo>
                <a:lnTo>
                  <a:pt x="2564" y="378"/>
                </a:lnTo>
                <a:lnTo>
                  <a:pt x="2564" y="385"/>
                </a:lnTo>
                <a:lnTo>
                  <a:pt x="2564" y="397"/>
                </a:lnTo>
                <a:lnTo>
                  <a:pt x="2564" y="396"/>
                </a:lnTo>
                <a:lnTo>
                  <a:pt x="2565" y="390"/>
                </a:lnTo>
                <a:lnTo>
                  <a:pt x="2565" y="387"/>
                </a:lnTo>
                <a:lnTo>
                  <a:pt x="2565" y="387"/>
                </a:lnTo>
                <a:lnTo>
                  <a:pt x="2565" y="383"/>
                </a:lnTo>
                <a:lnTo>
                  <a:pt x="2566" y="406"/>
                </a:lnTo>
                <a:lnTo>
                  <a:pt x="2566" y="397"/>
                </a:lnTo>
                <a:lnTo>
                  <a:pt x="2566" y="388"/>
                </a:lnTo>
                <a:lnTo>
                  <a:pt x="2566" y="370"/>
                </a:lnTo>
                <a:lnTo>
                  <a:pt x="2567" y="386"/>
                </a:lnTo>
                <a:lnTo>
                  <a:pt x="2567" y="401"/>
                </a:lnTo>
                <a:lnTo>
                  <a:pt x="2567" y="390"/>
                </a:lnTo>
                <a:lnTo>
                  <a:pt x="2567" y="392"/>
                </a:lnTo>
                <a:lnTo>
                  <a:pt x="2568" y="397"/>
                </a:lnTo>
                <a:lnTo>
                  <a:pt x="2568" y="383"/>
                </a:lnTo>
                <a:lnTo>
                  <a:pt x="2568" y="377"/>
                </a:lnTo>
                <a:lnTo>
                  <a:pt x="2568" y="379"/>
                </a:lnTo>
                <a:lnTo>
                  <a:pt x="2569" y="389"/>
                </a:lnTo>
                <a:lnTo>
                  <a:pt x="2569" y="393"/>
                </a:lnTo>
                <a:lnTo>
                  <a:pt x="2569" y="383"/>
                </a:lnTo>
                <a:lnTo>
                  <a:pt x="2569" y="374"/>
                </a:lnTo>
                <a:lnTo>
                  <a:pt x="2569" y="386"/>
                </a:lnTo>
                <a:lnTo>
                  <a:pt x="2570" y="394"/>
                </a:lnTo>
                <a:lnTo>
                  <a:pt x="2570" y="395"/>
                </a:lnTo>
                <a:lnTo>
                  <a:pt x="2570" y="381"/>
                </a:lnTo>
                <a:lnTo>
                  <a:pt x="2570" y="393"/>
                </a:lnTo>
                <a:lnTo>
                  <a:pt x="2571" y="395"/>
                </a:lnTo>
                <a:lnTo>
                  <a:pt x="2571" y="406"/>
                </a:lnTo>
                <a:lnTo>
                  <a:pt x="2571" y="398"/>
                </a:lnTo>
                <a:lnTo>
                  <a:pt x="2571" y="398"/>
                </a:lnTo>
                <a:lnTo>
                  <a:pt x="2571" y="387"/>
                </a:lnTo>
                <a:lnTo>
                  <a:pt x="2572" y="379"/>
                </a:lnTo>
                <a:lnTo>
                  <a:pt x="2572" y="374"/>
                </a:lnTo>
                <a:lnTo>
                  <a:pt x="2572" y="369"/>
                </a:lnTo>
                <a:lnTo>
                  <a:pt x="2573" y="353"/>
                </a:lnTo>
                <a:lnTo>
                  <a:pt x="2573" y="310"/>
                </a:lnTo>
                <a:lnTo>
                  <a:pt x="2573" y="277"/>
                </a:lnTo>
                <a:lnTo>
                  <a:pt x="2573" y="255"/>
                </a:lnTo>
                <a:lnTo>
                  <a:pt x="2574" y="219"/>
                </a:lnTo>
                <a:lnTo>
                  <a:pt x="2574" y="185"/>
                </a:lnTo>
                <a:lnTo>
                  <a:pt x="2574" y="186"/>
                </a:lnTo>
                <a:lnTo>
                  <a:pt x="2575" y="169"/>
                </a:lnTo>
                <a:lnTo>
                  <a:pt x="2575" y="197"/>
                </a:lnTo>
                <a:lnTo>
                  <a:pt x="2575" y="145"/>
                </a:lnTo>
                <a:lnTo>
                  <a:pt x="2575" y="170"/>
                </a:lnTo>
                <a:lnTo>
                  <a:pt x="2576" y="181"/>
                </a:lnTo>
                <a:lnTo>
                  <a:pt x="2576" y="142"/>
                </a:lnTo>
                <a:lnTo>
                  <a:pt x="2576" y="162"/>
                </a:lnTo>
                <a:lnTo>
                  <a:pt x="2576" y="159"/>
                </a:lnTo>
                <a:lnTo>
                  <a:pt x="2576" y="180"/>
                </a:lnTo>
                <a:lnTo>
                  <a:pt x="2577" y="144"/>
                </a:lnTo>
                <a:lnTo>
                  <a:pt x="2577" y="126"/>
                </a:lnTo>
                <a:lnTo>
                  <a:pt x="2577" y="135"/>
                </a:lnTo>
                <a:lnTo>
                  <a:pt x="2577" y="177"/>
                </a:lnTo>
                <a:lnTo>
                  <a:pt x="2578" y="145"/>
                </a:lnTo>
                <a:lnTo>
                  <a:pt x="2578" y="170"/>
                </a:lnTo>
                <a:lnTo>
                  <a:pt x="2578" y="187"/>
                </a:lnTo>
                <a:lnTo>
                  <a:pt x="2578" y="193"/>
                </a:lnTo>
                <a:lnTo>
                  <a:pt x="2579" y="195"/>
                </a:lnTo>
                <a:lnTo>
                  <a:pt x="2579" y="189"/>
                </a:lnTo>
                <a:lnTo>
                  <a:pt x="2579" y="183"/>
                </a:lnTo>
                <a:lnTo>
                  <a:pt x="2579" y="185"/>
                </a:lnTo>
                <a:lnTo>
                  <a:pt x="2579" y="206"/>
                </a:lnTo>
                <a:lnTo>
                  <a:pt x="2580" y="194"/>
                </a:lnTo>
                <a:lnTo>
                  <a:pt x="2580" y="194"/>
                </a:lnTo>
                <a:lnTo>
                  <a:pt x="2580" y="213"/>
                </a:lnTo>
                <a:lnTo>
                  <a:pt x="2581" y="228"/>
                </a:lnTo>
                <a:lnTo>
                  <a:pt x="2581" y="230"/>
                </a:lnTo>
                <a:lnTo>
                  <a:pt x="2581" y="254"/>
                </a:lnTo>
                <a:lnTo>
                  <a:pt x="2581" y="304"/>
                </a:lnTo>
                <a:lnTo>
                  <a:pt x="2582" y="325"/>
                </a:lnTo>
                <a:lnTo>
                  <a:pt x="2582" y="334"/>
                </a:lnTo>
                <a:lnTo>
                  <a:pt x="2582" y="330"/>
                </a:lnTo>
                <a:lnTo>
                  <a:pt x="2582" y="357"/>
                </a:lnTo>
                <a:lnTo>
                  <a:pt x="2583" y="371"/>
                </a:lnTo>
                <a:lnTo>
                  <a:pt x="2583" y="361"/>
                </a:lnTo>
                <a:lnTo>
                  <a:pt x="2583" y="366"/>
                </a:lnTo>
                <a:lnTo>
                  <a:pt x="2583" y="369"/>
                </a:lnTo>
                <a:lnTo>
                  <a:pt x="2583" y="365"/>
                </a:lnTo>
                <a:lnTo>
                  <a:pt x="2584" y="362"/>
                </a:lnTo>
                <a:lnTo>
                  <a:pt x="2584" y="354"/>
                </a:lnTo>
                <a:lnTo>
                  <a:pt x="2584" y="360"/>
                </a:lnTo>
                <a:lnTo>
                  <a:pt x="2584" y="356"/>
                </a:lnTo>
                <a:lnTo>
                  <a:pt x="2584" y="356"/>
                </a:lnTo>
                <a:lnTo>
                  <a:pt x="2585" y="368"/>
                </a:lnTo>
                <a:lnTo>
                  <a:pt x="2585" y="362"/>
                </a:lnTo>
                <a:lnTo>
                  <a:pt x="2585" y="372"/>
                </a:lnTo>
                <a:lnTo>
                  <a:pt x="2585" y="372"/>
                </a:lnTo>
                <a:lnTo>
                  <a:pt x="2586" y="365"/>
                </a:lnTo>
                <a:lnTo>
                  <a:pt x="2586" y="360"/>
                </a:lnTo>
                <a:lnTo>
                  <a:pt x="2586" y="366"/>
                </a:lnTo>
                <a:lnTo>
                  <a:pt x="2586" y="366"/>
                </a:lnTo>
                <a:lnTo>
                  <a:pt x="2587" y="368"/>
                </a:lnTo>
                <a:lnTo>
                  <a:pt x="2587" y="370"/>
                </a:lnTo>
                <a:lnTo>
                  <a:pt x="2587" y="375"/>
                </a:lnTo>
                <a:lnTo>
                  <a:pt x="2587" y="376"/>
                </a:lnTo>
                <a:lnTo>
                  <a:pt x="2588" y="367"/>
                </a:lnTo>
                <a:lnTo>
                  <a:pt x="2588" y="378"/>
                </a:lnTo>
                <a:lnTo>
                  <a:pt x="2588" y="353"/>
                </a:lnTo>
                <a:lnTo>
                  <a:pt x="2588" y="354"/>
                </a:lnTo>
                <a:lnTo>
                  <a:pt x="2588" y="351"/>
                </a:lnTo>
                <a:lnTo>
                  <a:pt x="2589" y="336"/>
                </a:lnTo>
                <a:lnTo>
                  <a:pt x="2589" y="337"/>
                </a:lnTo>
                <a:lnTo>
                  <a:pt x="2589" y="377"/>
                </a:lnTo>
                <a:lnTo>
                  <a:pt x="2589" y="381"/>
                </a:lnTo>
                <a:lnTo>
                  <a:pt x="2590" y="342"/>
                </a:lnTo>
                <a:lnTo>
                  <a:pt x="2590" y="362"/>
                </a:lnTo>
                <a:lnTo>
                  <a:pt x="2590" y="382"/>
                </a:lnTo>
                <a:lnTo>
                  <a:pt x="2590" y="370"/>
                </a:lnTo>
                <a:lnTo>
                  <a:pt x="2590" y="362"/>
                </a:lnTo>
                <a:lnTo>
                  <a:pt x="2591" y="366"/>
                </a:lnTo>
                <a:lnTo>
                  <a:pt x="2591" y="369"/>
                </a:lnTo>
                <a:lnTo>
                  <a:pt x="2591" y="370"/>
                </a:lnTo>
                <a:lnTo>
                  <a:pt x="2591" y="361"/>
                </a:lnTo>
                <a:lnTo>
                  <a:pt x="2592" y="355"/>
                </a:lnTo>
                <a:lnTo>
                  <a:pt x="2592" y="355"/>
                </a:lnTo>
                <a:lnTo>
                  <a:pt x="2592" y="355"/>
                </a:lnTo>
                <a:lnTo>
                  <a:pt x="2593" y="358"/>
                </a:lnTo>
                <a:lnTo>
                  <a:pt x="2593" y="372"/>
                </a:lnTo>
                <a:lnTo>
                  <a:pt x="2593" y="339"/>
                </a:lnTo>
                <a:lnTo>
                  <a:pt x="2593" y="317"/>
                </a:lnTo>
                <a:lnTo>
                  <a:pt x="2594" y="299"/>
                </a:lnTo>
                <a:lnTo>
                  <a:pt x="2594" y="277"/>
                </a:lnTo>
                <a:lnTo>
                  <a:pt x="2594" y="272"/>
                </a:lnTo>
                <a:lnTo>
                  <a:pt x="2594" y="217"/>
                </a:lnTo>
                <a:lnTo>
                  <a:pt x="2595" y="204"/>
                </a:lnTo>
                <a:lnTo>
                  <a:pt x="2595" y="193"/>
                </a:lnTo>
                <a:lnTo>
                  <a:pt x="2595" y="210"/>
                </a:lnTo>
                <a:lnTo>
                  <a:pt x="2595" y="208"/>
                </a:lnTo>
                <a:lnTo>
                  <a:pt x="2595" y="209"/>
                </a:lnTo>
                <a:lnTo>
                  <a:pt x="2596" y="207"/>
                </a:lnTo>
                <a:lnTo>
                  <a:pt x="2596" y="197"/>
                </a:lnTo>
                <a:lnTo>
                  <a:pt x="2596" y="182"/>
                </a:lnTo>
                <a:lnTo>
                  <a:pt x="2596" y="187"/>
                </a:lnTo>
                <a:lnTo>
                  <a:pt x="2596" y="178"/>
                </a:lnTo>
                <a:lnTo>
                  <a:pt x="2597" y="198"/>
                </a:lnTo>
                <a:lnTo>
                  <a:pt x="2597" y="186"/>
                </a:lnTo>
                <a:lnTo>
                  <a:pt x="2597" y="176"/>
                </a:lnTo>
                <a:lnTo>
                  <a:pt x="2597" y="154"/>
                </a:lnTo>
                <a:lnTo>
                  <a:pt x="2598" y="153"/>
                </a:lnTo>
                <a:lnTo>
                  <a:pt x="2598" y="165"/>
                </a:lnTo>
                <a:lnTo>
                  <a:pt x="2598" y="176"/>
                </a:lnTo>
                <a:lnTo>
                  <a:pt x="2599" y="158"/>
                </a:lnTo>
                <a:lnTo>
                  <a:pt x="2599" y="179"/>
                </a:lnTo>
                <a:lnTo>
                  <a:pt x="2599" y="167"/>
                </a:lnTo>
                <a:lnTo>
                  <a:pt x="2599" y="188"/>
                </a:lnTo>
                <a:lnTo>
                  <a:pt x="2599" y="199"/>
                </a:lnTo>
                <a:lnTo>
                  <a:pt x="2600" y="184"/>
                </a:lnTo>
                <a:lnTo>
                  <a:pt x="2600" y="185"/>
                </a:lnTo>
                <a:lnTo>
                  <a:pt x="2600" y="201"/>
                </a:lnTo>
                <a:lnTo>
                  <a:pt x="2600" y="219"/>
                </a:lnTo>
                <a:lnTo>
                  <a:pt x="2601" y="233"/>
                </a:lnTo>
                <a:lnTo>
                  <a:pt x="2601" y="231"/>
                </a:lnTo>
                <a:lnTo>
                  <a:pt x="2601" y="228"/>
                </a:lnTo>
                <a:lnTo>
                  <a:pt x="2601" y="238"/>
                </a:lnTo>
                <a:lnTo>
                  <a:pt x="2601" y="258"/>
                </a:lnTo>
                <a:lnTo>
                  <a:pt x="2602" y="292"/>
                </a:lnTo>
                <a:lnTo>
                  <a:pt x="2602" y="300"/>
                </a:lnTo>
                <a:lnTo>
                  <a:pt x="2602" y="309"/>
                </a:lnTo>
                <a:lnTo>
                  <a:pt x="2602" y="315"/>
                </a:lnTo>
                <a:lnTo>
                  <a:pt x="2603" y="335"/>
                </a:lnTo>
                <a:lnTo>
                  <a:pt x="2603" y="353"/>
                </a:lnTo>
                <a:lnTo>
                  <a:pt x="2603" y="358"/>
                </a:lnTo>
                <a:lnTo>
                  <a:pt x="2603" y="362"/>
                </a:lnTo>
                <a:lnTo>
                  <a:pt x="2603" y="363"/>
                </a:lnTo>
                <a:lnTo>
                  <a:pt x="2604" y="359"/>
                </a:lnTo>
                <a:lnTo>
                  <a:pt x="2604" y="363"/>
                </a:lnTo>
                <a:lnTo>
                  <a:pt x="2604" y="366"/>
                </a:lnTo>
                <a:lnTo>
                  <a:pt x="2605" y="360"/>
                </a:lnTo>
                <a:lnTo>
                  <a:pt x="2605" y="365"/>
                </a:lnTo>
                <a:lnTo>
                  <a:pt x="2605" y="364"/>
                </a:lnTo>
                <a:lnTo>
                  <a:pt x="2605" y="362"/>
                </a:lnTo>
                <a:lnTo>
                  <a:pt x="2605" y="363"/>
                </a:lnTo>
                <a:lnTo>
                  <a:pt x="2606" y="362"/>
                </a:lnTo>
                <a:lnTo>
                  <a:pt x="2606" y="358"/>
                </a:lnTo>
                <a:lnTo>
                  <a:pt x="2606" y="365"/>
                </a:lnTo>
                <a:lnTo>
                  <a:pt x="2606" y="368"/>
                </a:lnTo>
                <a:lnTo>
                  <a:pt x="2606" y="366"/>
                </a:lnTo>
                <a:lnTo>
                  <a:pt x="2607" y="366"/>
                </a:lnTo>
                <a:lnTo>
                  <a:pt x="2607" y="364"/>
                </a:lnTo>
                <a:lnTo>
                  <a:pt x="2607" y="360"/>
                </a:lnTo>
                <a:lnTo>
                  <a:pt x="2607" y="364"/>
                </a:lnTo>
                <a:lnTo>
                  <a:pt x="2608" y="364"/>
                </a:lnTo>
                <a:lnTo>
                  <a:pt x="2608" y="366"/>
                </a:lnTo>
                <a:lnTo>
                  <a:pt x="2608" y="369"/>
                </a:lnTo>
                <a:lnTo>
                  <a:pt x="2608" y="362"/>
                </a:lnTo>
                <a:lnTo>
                  <a:pt x="2609" y="371"/>
                </a:lnTo>
                <a:lnTo>
                  <a:pt x="2609" y="373"/>
                </a:lnTo>
                <a:lnTo>
                  <a:pt x="2609" y="367"/>
                </a:lnTo>
                <a:lnTo>
                  <a:pt x="2609" y="376"/>
                </a:lnTo>
                <a:lnTo>
                  <a:pt x="2610" y="373"/>
                </a:lnTo>
                <a:lnTo>
                  <a:pt x="2610" y="375"/>
                </a:lnTo>
                <a:lnTo>
                  <a:pt x="2610" y="372"/>
                </a:lnTo>
                <a:lnTo>
                  <a:pt x="2611" y="374"/>
                </a:lnTo>
                <a:lnTo>
                  <a:pt x="2611" y="369"/>
                </a:lnTo>
                <a:lnTo>
                  <a:pt x="2611" y="368"/>
                </a:lnTo>
                <a:lnTo>
                  <a:pt x="2611" y="372"/>
                </a:lnTo>
                <a:lnTo>
                  <a:pt x="2611" y="370"/>
                </a:lnTo>
                <a:lnTo>
                  <a:pt x="2612" y="367"/>
                </a:lnTo>
                <a:lnTo>
                  <a:pt x="2612" y="370"/>
                </a:lnTo>
                <a:lnTo>
                  <a:pt x="2612" y="366"/>
                </a:lnTo>
                <a:lnTo>
                  <a:pt x="2612" y="366"/>
                </a:lnTo>
                <a:lnTo>
                  <a:pt x="2612" y="369"/>
                </a:lnTo>
                <a:lnTo>
                  <a:pt x="2613" y="372"/>
                </a:lnTo>
                <a:lnTo>
                  <a:pt x="2613" y="364"/>
                </a:lnTo>
                <a:lnTo>
                  <a:pt x="2613" y="365"/>
                </a:lnTo>
                <a:lnTo>
                  <a:pt x="2613" y="374"/>
                </a:lnTo>
                <a:lnTo>
                  <a:pt x="2614" y="376"/>
                </a:lnTo>
                <a:lnTo>
                  <a:pt x="2614" y="387"/>
                </a:lnTo>
                <a:lnTo>
                  <a:pt x="2614" y="394"/>
                </a:lnTo>
                <a:lnTo>
                  <a:pt x="2614" y="387"/>
                </a:lnTo>
                <a:lnTo>
                  <a:pt x="2615" y="390"/>
                </a:lnTo>
                <a:lnTo>
                  <a:pt x="2615" y="393"/>
                </a:lnTo>
                <a:lnTo>
                  <a:pt x="2615" y="381"/>
                </a:lnTo>
                <a:lnTo>
                  <a:pt x="2615" y="382"/>
                </a:lnTo>
                <a:lnTo>
                  <a:pt x="2616" y="387"/>
                </a:lnTo>
                <a:lnTo>
                  <a:pt x="2616" y="389"/>
                </a:lnTo>
                <a:lnTo>
                  <a:pt x="2616" y="378"/>
                </a:lnTo>
                <a:lnTo>
                  <a:pt x="2617" y="381"/>
                </a:lnTo>
                <a:lnTo>
                  <a:pt x="2617" y="382"/>
                </a:lnTo>
                <a:lnTo>
                  <a:pt x="2617" y="381"/>
                </a:lnTo>
                <a:lnTo>
                  <a:pt x="2617" y="382"/>
                </a:lnTo>
                <a:lnTo>
                  <a:pt x="2617" y="383"/>
                </a:lnTo>
                <a:lnTo>
                  <a:pt x="2618" y="386"/>
                </a:lnTo>
                <a:lnTo>
                  <a:pt x="2618" y="381"/>
                </a:lnTo>
                <a:lnTo>
                  <a:pt x="2618" y="387"/>
                </a:lnTo>
                <a:lnTo>
                  <a:pt x="2618" y="385"/>
                </a:lnTo>
                <a:lnTo>
                  <a:pt x="2618" y="378"/>
                </a:lnTo>
                <a:lnTo>
                  <a:pt x="2619" y="382"/>
                </a:lnTo>
                <a:lnTo>
                  <a:pt x="2619" y="383"/>
                </a:lnTo>
                <a:lnTo>
                  <a:pt x="2619" y="379"/>
                </a:lnTo>
                <a:lnTo>
                  <a:pt x="2619" y="375"/>
                </a:lnTo>
                <a:lnTo>
                  <a:pt x="2619" y="370"/>
                </a:lnTo>
                <a:lnTo>
                  <a:pt x="2620" y="365"/>
                </a:lnTo>
                <a:lnTo>
                  <a:pt x="2620" y="381"/>
                </a:lnTo>
                <a:lnTo>
                  <a:pt x="2620" y="372"/>
                </a:lnTo>
                <a:lnTo>
                  <a:pt x="2620" y="357"/>
                </a:lnTo>
                <a:lnTo>
                  <a:pt x="2620" y="366"/>
                </a:lnTo>
                <a:lnTo>
                  <a:pt x="2621" y="371"/>
                </a:lnTo>
                <a:lnTo>
                  <a:pt x="2621" y="347"/>
                </a:lnTo>
                <a:lnTo>
                  <a:pt x="2621" y="333"/>
                </a:lnTo>
                <a:lnTo>
                  <a:pt x="2621" y="388"/>
                </a:lnTo>
                <a:lnTo>
                  <a:pt x="2622" y="383"/>
                </a:lnTo>
                <a:lnTo>
                  <a:pt x="2622" y="391"/>
                </a:lnTo>
                <a:lnTo>
                  <a:pt x="2622" y="391"/>
                </a:lnTo>
                <a:lnTo>
                  <a:pt x="2623" y="375"/>
                </a:lnTo>
                <a:lnTo>
                  <a:pt x="2623" y="395"/>
                </a:lnTo>
                <a:lnTo>
                  <a:pt x="2623" y="385"/>
                </a:lnTo>
                <a:lnTo>
                  <a:pt x="2623" y="387"/>
                </a:lnTo>
                <a:lnTo>
                  <a:pt x="2624" y="394"/>
                </a:lnTo>
                <a:lnTo>
                  <a:pt x="2624" y="388"/>
                </a:lnTo>
                <a:lnTo>
                  <a:pt x="2624" y="400"/>
                </a:lnTo>
                <a:lnTo>
                  <a:pt x="2624" y="392"/>
                </a:lnTo>
                <a:lnTo>
                  <a:pt x="2625" y="384"/>
                </a:lnTo>
                <a:lnTo>
                  <a:pt x="2625" y="368"/>
                </a:lnTo>
                <a:lnTo>
                  <a:pt x="2625" y="362"/>
                </a:lnTo>
                <a:lnTo>
                  <a:pt x="2625" y="364"/>
                </a:lnTo>
                <a:lnTo>
                  <a:pt x="2626" y="364"/>
                </a:lnTo>
                <a:lnTo>
                  <a:pt x="2626" y="369"/>
                </a:lnTo>
                <a:lnTo>
                  <a:pt x="2626" y="368"/>
                </a:lnTo>
                <a:lnTo>
                  <a:pt x="2626" y="377"/>
                </a:lnTo>
                <a:lnTo>
                  <a:pt x="2627" y="387"/>
                </a:lnTo>
                <a:lnTo>
                  <a:pt x="2627" y="400"/>
                </a:lnTo>
                <a:lnTo>
                  <a:pt x="2627" y="385"/>
                </a:lnTo>
                <a:lnTo>
                  <a:pt x="2627" y="379"/>
                </a:lnTo>
                <a:lnTo>
                  <a:pt x="2628" y="375"/>
                </a:lnTo>
                <a:lnTo>
                  <a:pt x="2628" y="373"/>
                </a:lnTo>
                <a:lnTo>
                  <a:pt x="2628" y="381"/>
                </a:lnTo>
                <a:lnTo>
                  <a:pt x="2628" y="377"/>
                </a:lnTo>
                <a:lnTo>
                  <a:pt x="2629" y="378"/>
                </a:lnTo>
                <a:lnTo>
                  <a:pt x="2629" y="363"/>
                </a:lnTo>
                <a:lnTo>
                  <a:pt x="2629" y="372"/>
                </a:lnTo>
                <a:lnTo>
                  <a:pt x="2629" y="376"/>
                </a:lnTo>
                <a:lnTo>
                  <a:pt x="2630" y="383"/>
                </a:lnTo>
                <a:lnTo>
                  <a:pt x="2630" y="387"/>
                </a:lnTo>
                <a:lnTo>
                  <a:pt x="2630" y="383"/>
                </a:lnTo>
                <a:lnTo>
                  <a:pt x="2630" y="391"/>
                </a:lnTo>
                <a:lnTo>
                  <a:pt x="2630" y="396"/>
                </a:lnTo>
                <a:lnTo>
                  <a:pt x="2631" y="391"/>
                </a:lnTo>
                <a:lnTo>
                  <a:pt x="2631" y="368"/>
                </a:lnTo>
                <a:lnTo>
                  <a:pt x="2631" y="371"/>
                </a:lnTo>
                <a:lnTo>
                  <a:pt x="2631" y="369"/>
                </a:lnTo>
                <a:lnTo>
                  <a:pt x="2631" y="370"/>
                </a:lnTo>
                <a:lnTo>
                  <a:pt x="2632" y="368"/>
                </a:lnTo>
                <a:lnTo>
                  <a:pt x="2632" y="375"/>
                </a:lnTo>
                <a:lnTo>
                  <a:pt x="2632" y="388"/>
                </a:lnTo>
                <a:lnTo>
                  <a:pt x="2632" y="389"/>
                </a:lnTo>
                <a:lnTo>
                  <a:pt x="2633" y="382"/>
                </a:lnTo>
                <a:lnTo>
                  <a:pt x="2633" y="395"/>
                </a:lnTo>
                <a:lnTo>
                  <a:pt x="2633" y="388"/>
                </a:lnTo>
                <a:lnTo>
                  <a:pt x="2634" y="376"/>
                </a:lnTo>
                <a:lnTo>
                  <a:pt x="2634" y="374"/>
                </a:lnTo>
                <a:lnTo>
                  <a:pt x="2634" y="355"/>
                </a:lnTo>
                <a:lnTo>
                  <a:pt x="2634" y="343"/>
                </a:lnTo>
                <a:lnTo>
                  <a:pt x="2635" y="306"/>
                </a:lnTo>
                <a:lnTo>
                  <a:pt x="2635" y="290"/>
                </a:lnTo>
                <a:lnTo>
                  <a:pt x="2635" y="256"/>
                </a:lnTo>
                <a:lnTo>
                  <a:pt x="2635" y="243"/>
                </a:lnTo>
                <a:lnTo>
                  <a:pt x="2636" y="216"/>
                </a:lnTo>
                <a:lnTo>
                  <a:pt x="2636" y="216"/>
                </a:lnTo>
                <a:lnTo>
                  <a:pt x="2636" y="251"/>
                </a:lnTo>
                <a:lnTo>
                  <a:pt x="2636" y="248"/>
                </a:lnTo>
                <a:lnTo>
                  <a:pt x="2637" y="256"/>
                </a:lnTo>
                <a:lnTo>
                  <a:pt x="2637" y="223"/>
                </a:lnTo>
                <a:lnTo>
                  <a:pt x="2637" y="234"/>
                </a:lnTo>
                <a:lnTo>
                  <a:pt x="2637" y="226"/>
                </a:lnTo>
                <a:lnTo>
                  <a:pt x="2638" y="233"/>
                </a:lnTo>
                <a:lnTo>
                  <a:pt x="2638" y="231"/>
                </a:lnTo>
                <a:lnTo>
                  <a:pt x="2638" y="236"/>
                </a:lnTo>
                <a:lnTo>
                  <a:pt x="2638" y="235"/>
                </a:lnTo>
                <a:lnTo>
                  <a:pt x="2638" y="233"/>
                </a:lnTo>
                <a:lnTo>
                  <a:pt x="2639" y="248"/>
                </a:lnTo>
                <a:lnTo>
                  <a:pt x="2639" y="239"/>
                </a:lnTo>
                <a:lnTo>
                  <a:pt x="2639" y="249"/>
                </a:lnTo>
                <a:lnTo>
                  <a:pt x="2639" y="239"/>
                </a:lnTo>
                <a:lnTo>
                  <a:pt x="2640" y="225"/>
                </a:lnTo>
                <a:lnTo>
                  <a:pt x="2640" y="225"/>
                </a:lnTo>
                <a:lnTo>
                  <a:pt x="2640" y="221"/>
                </a:lnTo>
                <a:lnTo>
                  <a:pt x="2640" y="248"/>
                </a:lnTo>
                <a:lnTo>
                  <a:pt x="2641" y="234"/>
                </a:lnTo>
                <a:lnTo>
                  <a:pt x="2641" y="235"/>
                </a:lnTo>
                <a:lnTo>
                  <a:pt x="2641" y="249"/>
                </a:lnTo>
                <a:lnTo>
                  <a:pt x="2641" y="272"/>
                </a:lnTo>
                <a:lnTo>
                  <a:pt x="2642" y="289"/>
                </a:lnTo>
                <a:lnTo>
                  <a:pt x="2642" y="301"/>
                </a:lnTo>
                <a:lnTo>
                  <a:pt x="2642" y="306"/>
                </a:lnTo>
                <a:lnTo>
                  <a:pt x="2642" y="307"/>
                </a:lnTo>
                <a:lnTo>
                  <a:pt x="2643" y="312"/>
                </a:lnTo>
                <a:lnTo>
                  <a:pt x="2643" y="339"/>
                </a:lnTo>
                <a:lnTo>
                  <a:pt x="2643" y="348"/>
                </a:lnTo>
                <a:lnTo>
                  <a:pt x="2643" y="356"/>
                </a:lnTo>
                <a:lnTo>
                  <a:pt x="2644" y="363"/>
                </a:lnTo>
                <a:lnTo>
                  <a:pt x="2644" y="362"/>
                </a:lnTo>
                <a:lnTo>
                  <a:pt x="2644" y="372"/>
                </a:lnTo>
                <a:lnTo>
                  <a:pt x="2644" y="385"/>
                </a:lnTo>
                <a:lnTo>
                  <a:pt x="2644" y="377"/>
                </a:lnTo>
                <a:lnTo>
                  <a:pt x="2645" y="385"/>
                </a:lnTo>
                <a:lnTo>
                  <a:pt x="2645" y="379"/>
                </a:lnTo>
                <a:lnTo>
                  <a:pt x="2645" y="387"/>
                </a:lnTo>
                <a:lnTo>
                  <a:pt x="2645" y="381"/>
                </a:lnTo>
                <a:lnTo>
                  <a:pt x="2646" y="383"/>
                </a:lnTo>
                <a:lnTo>
                  <a:pt x="2646" y="387"/>
                </a:lnTo>
                <a:lnTo>
                  <a:pt x="2646" y="374"/>
                </a:lnTo>
                <a:lnTo>
                  <a:pt x="2646" y="375"/>
                </a:lnTo>
                <a:lnTo>
                  <a:pt x="2646" y="378"/>
                </a:lnTo>
                <a:lnTo>
                  <a:pt x="2647" y="372"/>
                </a:lnTo>
                <a:lnTo>
                  <a:pt x="2647" y="372"/>
                </a:lnTo>
                <a:lnTo>
                  <a:pt x="2647" y="374"/>
                </a:lnTo>
                <a:lnTo>
                  <a:pt x="2647" y="370"/>
                </a:lnTo>
                <a:lnTo>
                  <a:pt x="2648" y="383"/>
                </a:lnTo>
                <a:lnTo>
                  <a:pt x="2648" y="394"/>
                </a:lnTo>
                <a:lnTo>
                  <a:pt x="2648" y="393"/>
                </a:lnTo>
                <a:lnTo>
                  <a:pt x="2648" y="388"/>
                </a:lnTo>
                <a:lnTo>
                  <a:pt x="2648" y="387"/>
                </a:lnTo>
                <a:lnTo>
                  <a:pt x="2649" y="393"/>
                </a:lnTo>
                <a:lnTo>
                  <a:pt x="2649" y="389"/>
                </a:lnTo>
                <a:lnTo>
                  <a:pt x="2649" y="387"/>
                </a:lnTo>
                <a:lnTo>
                  <a:pt x="2649" y="391"/>
                </a:lnTo>
                <a:lnTo>
                  <a:pt x="2650" y="387"/>
                </a:lnTo>
                <a:lnTo>
                  <a:pt x="2650" y="384"/>
                </a:lnTo>
                <a:lnTo>
                  <a:pt x="2650" y="386"/>
                </a:lnTo>
                <a:lnTo>
                  <a:pt x="2650" y="384"/>
                </a:lnTo>
                <a:lnTo>
                  <a:pt x="2651" y="382"/>
                </a:lnTo>
                <a:lnTo>
                  <a:pt x="2651" y="382"/>
                </a:lnTo>
                <a:lnTo>
                  <a:pt x="2651" y="381"/>
                </a:lnTo>
                <a:lnTo>
                  <a:pt x="2651" y="393"/>
                </a:lnTo>
                <a:lnTo>
                  <a:pt x="2652" y="397"/>
                </a:lnTo>
                <a:lnTo>
                  <a:pt x="2652" y="389"/>
                </a:lnTo>
                <a:lnTo>
                  <a:pt x="2652" y="379"/>
                </a:lnTo>
                <a:lnTo>
                  <a:pt x="2652" y="375"/>
                </a:lnTo>
                <a:lnTo>
                  <a:pt x="2652" y="383"/>
                </a:lnTo>
                <a:lnTo>
                  <a:pt x="2653" y="384"/>
                </a:lnTo>
                <a:lnTo>
                  <a:pt x="2653" y="391"/>
                </a:lnTo>
                <a:lnTo>
                  <a:pt x="2653" y="389"/>
                </a:lnTo>
                <a:lnTo>
                  <a:pt x="2653" y="399"/>
                </a:lnTo>
                <a:lnTo>
                  <a:pt x="2654" y="406"/>
                </a:lnTo>
                <a:lnTo>
                  <a:pt x="2654" y="400"/>
                </a:lnTo>
                <a:lnTo>
                  <a:pt x="2654" y="400"/>
                </a:lnTo>
                <a:lnTo>
                  <a:pt x="2654" y="394"/>
                </a:lnTo>
                <a:lnTo>
                  <a:pt x="2655" y="392"/>
                </a:lnTo>
                <a:lnTo>
                  <a:pt x="2655" y="394"/>
                </a:lnTo>
                <a:lnTo>
                  <a:pt x="2655" y="391"/>
                </a:lnTo>
                <a:lnTo>
                  <a:pt x="2655" y="388"/>
                </a:lnTo>
                <a:lnTo>
                  <a:pt x="2656" y="389"/>
                </a:lnTo>
                <a:lnTo>
                  <a:pt x="2656" y="398"/>
                </a:lnTo>
                <a:lnTo>
                  <a:pt x="2656" y="400"/>
                </a:lnTo>
                <a:lnTo>
                  <a:pt x="2656" y="396"/>
                </a:lnTo>
                <a:lnTo>
                  <a:pt x="2657" y="387"/>
                </a:lnTo>
                <a:lnTo>
                  <a:pt x="2657" y="409"/>
                </a:lnTo>
                <a:lnTo>
                  <a:pt x="2657" y="405"/>
                </a:lnTo>
                <a:lnTo>
                  <a:pt x="2658" y="396"/>
                </a:lnTo>
                <a:lnTo>
                  <a:pt x="2658" y="397"/>
                </a:lnTo>
                <a:lnTo>
                  <a:pt x="2658" y="397"/>
                </a:lnTo>
                <a:lnTo>
                  <a:pt x="2658" y="394"/>
                </a:lnTo>
                <a:lnTo>
                  <a:pt x="2658" y="402"/>
                </a:lnTo>
                <a:lnTo>
                  <a:pt x="2659" y="402"/>
                </a:lnTo>
                <a:lnTo>
                  <a:pt x="2659" y="401"/>
                </a:lnTo>
                <a:lnTo>
                  <a:pt x="2659" y="392"/>
                </a:lnTo>
                <a:lnTo>
                  <a:pt x="2659" y="404"/>
                </a:lnTo>
                <a:lnTo>
                  <a:pt x="2659" y="401"/>
                </a:lnTo>
                <a:lnTo>
                  <a:pt x="2660" y="393"/>
                </a:lnTo>
                <a:lnTo>
                  <a:pt x="2660" y="398"/>
                </a:lnTo>
                <a:lnTo>
                  <a:pt x="2660" y="400"/>
                </a:lnTo>
                <a:lnTo>
                  <a:pt x="2660" y="396"/>
                </a:lnTo>
                <a:lnTo>
                  <a:pt x="2661" y="404"/>
                </a:lnTo>
                <a:lnTo>
                  <a:pt x="2661" y="407"/>
                </a:lnTo>
                <a:lnTo>
                  <a:pt x="2661" y="399"/>
                </a:lnTo>
                <a:lnTo>
                  <a:pt x="2661" y="398"/>
                </a:lnTo>
                <a:lnTo>
                  <a:pt x="2662" y="411"/>
                </a:lnTo>
                <a:lnTo>
                  <a:pt x="2662" y="403"/>
                </a:lnTo>
                <a:lnTo>
                  <a:pt x="2662" y="403"/>
                </a:lnTo>
                <a:lnTo>
                  <a:pt x="2662" y="397"/>
                </a:lnTo>
                <a:lnTo>
                  <a:pt x="2663" y="383"/>
                </a:lnTo>
                <a:lnTo>
                  <a:pt x="2663" y="384"/>
                </a:lnTo>
                <a:lnTo>
                  <a:pt x="2663" y="392"/>
                </a:lnTo>
                <a:lnTo>
                  <a:pt x="2664" y="395"/>
                </a:lnTo>
                <a:lnTo>
                  <a:pt x="2664" y="391"/>
                </a:lnTo>
                <a:lnTo>
                  <a:pt x="2664" y="388"/>
                </a:lnTo>
                <a:lnTo>
                  <a:pt x="2664" y="402"/>
                </a:lnTo>
                <a:lnTo>
                  <a:pt x="2665" y="405"/>
                </a:lnTo>
                <a:lnTo>
                  <a:pt x="2665" y="411"/>
                </a:lnTo>
                <a:lnTo>
                  <a:pt x="2665" y="408"/>
                </a:lnTo>
                <a:lnTo>
                  <a:pt x="2665" y="374"/>
                </a:lnTo>
                <a:lnTo>
                  <a:pt x="2666" y="372"/>
                </a:lnTo>
                <a:lnTo>
                  <a:pt x="2666" y="383"/>
                </a:lnTo>
                <a:lnTo>
                  <a:pt x="2666" y="382"/>
                </a:lnTo>
                <a:lnTo>
                  <a:pt x="2666" y="395"/>
                </a:lnTo>
                <a:lnTo>
                  <a:pt x="2667" y="406"/>
                </a:lnTo>
                <a:lnTo>
                  <a:pt x="2667" y="390"/>
                </a:lnTo>
                <a:lnTo>
                  <a:pt x="2667" y="379"/>
                </a:lnTo>
                <a:lnTo>
                  <a:pt x="2667" y="384"/>
                </a:lnTo>
                <a:lnTo>
                  <a:pt x="2667" y="379"/>
                </a:lnTo>
                <a:lnTo>
                  <a:pt x="2668" y="387"/>
                </a:lnTo>
                <a:lnTo>
                  <a:pt x="2668" y="415"/>
                </a:lnTo>
                <a:lnTo>
                  <a:pt x="2668" y="407"/>
                </a:lnTo>
                <a:lnTo>
                  <a:pt x="2668" y="415"/>
                </a:lnTo>
                <a:lnTo>
                  <a:pt x="2668" y="407"/>
                </a:lnTo>
                <a:lnTo>
                  <a:pt x="2669" y="405"/>
                </a:lnTo>
                <a:lnTo>
                  <a:pt x="2669" y="410"/>
                </a:lnTo>
                <a:lnTo>
                  <a:pt x="2669" y="404"/>
                </a:lnTo>
                <a:lnTo>
                  <a:pt x="2670" y="406"/>
                </a:lnTo>
                <a:lnTo>
                  <a:pt x="2670" y="407"/>
                </a:lnTo>
                <a:lnTo>
                  <a:pt x="2670" y="409"/>
                </a:lnTo>
                <a:lnTo>
                  <a:pt x="2670" y="409"/>
                </a:lnTo>
                <a:lnTo>
                  <a:pt x="2670" y="403"/>
                </a:lnTo>
                <a:lnTo>
                  <a:pt x="2671" y="400"/>
                </a:lnTo>
                <a:lnTo>
                  <a:pt x="2671" y="403"/>
                </a:lnTo>
                <a:lnTo>
                  <a:pt x="2671" y="399"/>
                </a:lnTo>
                <a:lnTo>
                  <a:pt x="2671" y="392"/>
                </a:lnTo>
                <a:lnTo>
                  <a:pt x="2672" y="390"/>
                </a:lnTo>
                <a:lnTo>
                  <a:pt x="2672" y="384"/>
                </a:lnTo>
                <a:lnTo>
                  <a:pt x="2672" y="387"/>
                </a:lnTo>
                <a:lnTo>
                  <a:pt x="2672" y="398"/>
                </a:lnTo>
                <a:lnTo>
                  <a:pt x="2673" y="399"/>
                </a:lnTo>
                <a:lnTo>
                  <a:pt x="2673" y="392"/>
                </a:lnTo>
                <a:lnTo>
                  <a:pt x="2673" y="394"/>
                </a:lnTo>
                <a:lnTo>
                  <a:pt x="2673" y="392"/>
                </a:lnTo>
                <a:lnTo>
                  <a:pt x="2673" y="383"/>
                </a:lnTo>
                <a:lnTo>
                  <a:pt x="2674" y="386"/>
                </a:lnTo>
                <a:lnTo>
                  <a:pt x="2674" y="387"/>
                </a:lnTo>
                <a:lnTo>
                  <a:pt x="2674" y="387"/>
                </a:lnTo>
                <a:lnTo>
                  <a:pt x="2674" y="384"/>
                </a:lnTo>
                <a:lnTo>
                  <a:pt x="2675" y="397"/>
                </a:lnTo>
                <a:lnTo>
                  <a:pt x="2675" y="390"/>
                </a:lnTo>
                <a:lnTo>
                  <a:pt x="2675" y="398"/>
                </a:lnTo>
                <a:lnTo>
                  <a:pt x="2676" y="401"/>
                </a:lnTo>
                <a:lnTo>
                  <a:pt x="2676" y="398"/>
                </a:lnTo>
                <a:lnTo>
                  <a:pt x="2676" y="397"/>
                </a:lnTo>
                <a:lnTo>
                  <a:pt x="2676" y="400"/>
                </a:lnTo>
                <a:lnTo>
                  <a:pt x="2677" y="409"/>
                </a:lnTo>
                <a:lnTo>
                  <a:pt x="2677" y="420"/>
                </a:lnTo>
                <a:lnTo>
                  <a:pt x="2677" y="417"/>
                </a:lnTo>
                <a:lnTo>
                  <a:pt x="2677" y="413"/>
                </a:lnTo>
                <a:lnTo>
                  <a:pt x="2678" y="394"/>
                </a:lnTo>
                <a:lnTo>
                  <a:pt x="2678" y="389"/>
                </a:lnTo>
                <a:lnTo>
                  <a:pt x="2678" y="408"/>
                </a:lnTo>
                <a:lnTo>
                  <a:pt x="2678" y="419"/>
                </a:lnTo>
                <a:lnTo>
                  <a:pt x="2678" y="412"/>
                </a:lnTo>
                <a:lnTo>
                  <a:pt x="2679" y="409"/>
                </a:lnTo>
                <a:lnTo>
                  <a:pt x="2679" y="400"/>
                </a:lnTo>
                <a:lnTo>
                  <a:pt x="2679" y="396"/>
                </a:lnTo>
                <a:lnTo>
                  <a:pt x="2679" y="414"/>
                </a:lnTo>
                <a:lnTo>
                  <a:pt x="2680" y="416"/>
                </a:lnTo>
                <a:lnTo>
                  <a:pt x="2680" y="400"/>
                </a:lnTo>
                <a:lnTo>
                  <a:pt x="2680" y="390"/>
                </a:lnTo>
                <a:lnTo>
                  <a:pt x="2680" y="401"/>
                </a:lnTo>
                <a:lnTo>
                  <a:pt x="2680" y="397"/>
                </a:lnTo>
                <a:lnTo>
                  <a:pt x="2681" y="390"/>
                </a:lnTo>
                <a:lnTo>
                  <a:pt x="2681" y="382"/>
                </a:lnTo>
                <a:lnTo>
                  <a:pt x="2681" y="396"/>
                </a:lnTo>
                <a:lnTo>
                  <a:pt x="2682" y="402"/>
                </a:lnTo>
                <a:lnTo>
                  <a:pt x="2682" y="392"/>
                </a:lnTo>
                <a:lnTo>
                  <a:pt x="2682" y="405"/>
                </a:lnTo>
                <a:lnTo>
                  <a:pt x="2682" y="398"/>
                </a:lnTo>
                <a:lnTo>
                  <a:pt x="2682" y="409"/>
                </a:lnTo>
                <a:lnTo>
                  <a:pt x="2683" y="416"/>
                </a:lnTo>
                <a:lnTo>
                  <a:pt x="2683" y="410"/>
                </a:lnTo>
                <a:lnTo>
                  <a:pt x="2683" y="421"/>
                </a:lnTo>
                <a:lnTo>
                  <a:pt x="2683" y="410"/>
                </a:lnTo>
                <a:lnTo>
                  <a:pt x="2683" y="413"/>
                </a:lnTo>
                <a:lnTo>
                  <a:pt x="2684" y="416"/>
                </a:lnTo>
                <a:lnTo>
                  <a:pt x="2684" y="415"/>
                </a:lnTo>
                <a:lnTo>
                  <a:pt x="2684" y="399"/>
                </a:lnTo>
                <a:lnTo>
                  <a:pt x="2684" y="398"/>
                </a:lnTo>
                <a:lnTo>
                  <a:pt x="2685" y="396"/>
                </a:lnTo>
                <a:lnTo>
                  <a:pt x="2685" y="398"/>
                </a:lnTo>
                <a:lnTo>
                  <a:pt x="2685" y="402"/>
                </a:lnTo>
                <a:lnTo>
                  <a:pt x="2685" y="397"/>
                </a:lnTo>
                <a:lnTo>
                  <a:pt x="2685" y="392"/>
                </a:lnTo>
                <a:lnTo>
                  <a:pt x="2686" y="395"/>
                </a:lnTo>
                <a:lnTo>
                  <a:pt x="2686" y="394"/>
                </a:lnTo>
                <a:lnTo>
                  <a:pt x="2686" y="393"/>
                </a:lnTo>
                <a:lnTo>
                  <a:pt x="2686" y="388"/>
                </a:lnTo>
                <a:lnTo>
                  <a:pt x="2687" y="402"/>
                </a:lnTo>
                <a:lnTo>
                  <a:pt x="2687" y="404"/>
                </a:lnTo>
                <a:lnTo>
                  <a:pt x="2687" y="413"/>
                </a:lnTo>
                <a:lnTo>
                  <a:pt x="2688" y="411"/>
                </a:lnTo>
                <a:lnTo>
                  <a:pt x="2688" y="404"/>
                </a:lnTo>
                <a:lnTo>
                  <a:pt x="2688" y="408"/>
                </a:lnTo>
                <a:lnTo>
                  <a:pt x="2688" y="401"/>
                </a:lnTo>
                <a:lnTo>
                  <a:pt x="2689" y="400"/>
                </a:lnTo>
                <a:lnTo>
                  <a:pt x="2689" y="406"/>
                </a:lnTo>
                <a:lnTo>
                  <a:pt x="2689" y="420"/>
                </a:lnTo>
                <a:lnTo>
                  <a:pt x="2689" y="404"/>
                </a:lnTo>
                <a:lnTo>
                  <a:pt x="2690" y="400"/>
                </a:lnTo>
                <a:lnTo>
                  <a:pt x="2690" y="402"/>
                </a:lnTo>
                <a:lnTo>
                  <a:pt x="2690" y="398"/>
                </a:lnTo>
                <a:lnTo>
                  <a:pt x="2690" y="407"/>
                </a:lnTo>
                <a:lnTo>
                  <a:pt x="2690" y="390"/>
                </a:lnTo>
                <a:lnTo>
                  <a:pt x="2691" y="389"/>
                </a:lnTo>
                <a:lnTo>
                  <a:pt x="2691" y="398"/>
                </a:lnTo>
                <a:lnTo>
                  <a:pt x="2691" y="411"/>
                </a:lnTo>
                <a:lnTo>
                  <a:pt x="2691" y="396"/>
                </a:lnTo>
                <a:lnTo>
                  <a:pt x="2692" y="407"/>
                </a:lnTo>
                <a:lnTo>
                  <a:pt x="2692" y="405"/>
                </a:lnTo>
                <a:lnTo>
                  <a:pt x="2692" y="398"/>
                </a:lnTo>
                <a:lnTo>
                  <a:pt x="2692" y="398"/>
                </a:lnTo>
                <a:lnTo>
                  <a:pt x="2692" y="397"/>
                </a:lnTo>
                <a:lnTo>
                  <a:pt x="2693" y="399"/>
                </a:lnTo>
                <a:lnTo>
                  <a:pt x="2693" y="396"/>
                </a:lnTo>
                <a:lnTo>
                  <a:pt x="2693" y="394"/>
                </a:lnTo>
                <a:lnTo>
                  <a:pt x="2694" y="387"/>
                </a:lnTo>
                <a:lnTo>
                  <a:pt x="2694" y="395"/>
                </a:lnTo>
                <a:lnTo>
                  <a:pt x="2694" y="390"/>
                </a:lnTo>
                <a:lnTo>
                  <a:pt x="2694" y="389"/>
                </a:lnTo>
                <a:lnTo>
                  <a:pt x="2695" y="379"/>
                </a:lnTo>
                <a:lnTo>
                  <a:pt x="2695" y="388"/>
                </a:lnTo>
                <a:lnTo>
                  <a:pt x="2695" y="387"/>
                </a:lnTo>
                <a:lnTo>
                  <a:pt x="2695" y="387"/>
                </a:lnTo>
                <a:lnTo>
                  <a:pt x="2695" y="385"/>
                </a:lnTo>
                <a:lnTo>
                  <a:pt x="2696" y="378"/>
                </a:lnTo>
                <a:lnTo>
                  <a:pt x="2696" y="366"/>
                </a:lnTo>
                <a:lnTo>
                  <a:pt x="2696" y="332"/>
                </a:lnTo>
                <a:lnTo>
                  <a:pt x="2696" y="313"/>
                </a:lnTo>
                <a:lnTo>
                  <a:pt x="2697" y="292"/>
                </a:lnTo>
                <a:lnTo>
                  <a:pt x="2697" y="273"/>
                </a:lnTo>
                <a:lnTo>
                  <a:pt x="2697" y="223"/>
                </a:lnTo>
                <a:lnTo>
                  <a:pt x="2697" y="199"/>
                </a:lnTo>
                <a:lnTo>
                  <a:pt x="2698" y="183"/>
                </a:lnTo>
                <a:lnTo>
                  <a:pt x="2698" y="161"/>
                </a:lnTo>
                <a:lnTo>
                  <a:pt x="2698" y="150"/>
                </a:lnTo>
                <a:lnTo>
                  <a:pt x="2698" y="184"/>
                </a:lnTo>
                <a:lnTo>
                  <a:pt x="2698" y="174"/>
                </a:lnTo>
                <a:lnTo>
                  <a:pt x="2699" y="171"/>
                </a:lnTo>
                <a:lnTo>
                  <a:pt x="2699" y="172"/>
                </a:lnTo>
                <a:lnTo>
                  <a:pt x="2699" y="156"/>
                </a:lnTo>
                <a:lnTo>
                  <a:pt x="2699" y="177"/>
                </a:lnTo>
                <a:lnTo>
                  <a:pt x="2700" y="174"/>
                </a:lnTo>
                <a:lnTo>
                  <a:pt x="2700" y="182"/>
                </a:lnTo>
                <a:lnTo>
                  <a:pt x="2700" y="178"/>
                </a:lnTo>
                <a:lnTo>
                  <a:pt x="2700" y="170"/>
                </a:lnTo>
                <a:lnTo>
                  <a:pt x="2701" y="176"/>
                </a:lnTo>
                <a:lnTo>
                  <a:pt x="2701" y="195"/>
                </a:lnTo>
                <a:lnTo>
                  <a:pt x="2701" y="186"/>
                </a:lnTo>
                <a:lnTo>
                  <a:pt x="2701" y="173"/>
                </a:lnTo>
                <a:lnTo>
                  <a:pt x="2702" y="166"/>
                </a:lnTo>
                <a:lnTo>
                  <a:pt x="2702" y="159"/>
                </a:lnTo>
                <a:lnTo>
                  <a:pt x="2702" y="192"/>
                </a:lnTo>
                <a:lnTo>
                  <a:pt x="2702" y="186"/>
                </a:lnTo>
                <a:lnTo>
                  <a:pt x="2702" y="176"/>
                </a:lnTo>
                <a:lnTo>
                  <a:pt x="2703" y="187"/>
                </a:lnTo>
                <a:lnTo>
                  <a:pt x="2703" y="191"/>
                </a:lnTo>
                <a:lnTo>
                  <a:pt x="2703" y="217"/>
                </a:lnTo>
                <a:lnTo>
                  <a:pt x="2703" y="208"/>
                </a:lnTo>
                <a:lnTo>
                  <a:pt x="2704" y="219"/>
                </a:lnTo>
                <a:lnTo>
                  <a:pt x="2704" y="221"/>
                </a:lnTo>
                <a:lnTo>
                  <a:pt x="2704" y="245"/>
                </a:lnTo>
                <a:lnTo>
                  <a:pt x="2704" y="290"/>
                </a:lnTo>
                <a:lnTo>
                  <a:pt x="2705" y="308"/>
                </a:lnTo>
                <a:lnTo>
                  <a:pt x="2705" y="306"/>
                </a:lnTo>
                <a:lnTo>
                  <a:pt x="2705" y="327"/>
                </a:lnTo>
                <a:lnTo>
                  <a:pt x="2706" y="351"/>
                </a:lnTo>
                <a:lnTo>
                  <a:pt x="2706" y="353"/>
                </a:lnTo>
                <a:lnTo>
                  <a:pt x="2706" y="366"/>
                </a:lnTo>
                <a:lnTo>
                  <a:pt x="2706" y="377"/>
                </a:lnTo>
                <a:lnTo>
                  <a:pt x="2707" y="370"/>
                </a:lnTo>
                <a:lnTo>
                  <a:pt x="2707" y="375"/>
                </a:lnTo>
                <a:lnTo>
                  <a:pt x="2707" y="373"/>
                </a:lnTo>
                <a:lnTo>
                  <a:pt x="2707" y="371"/>
                </a:lnTo>
                <a:lnTo>
                  <a:pt x="2707" y="377"/>
                </a:lnTo>
                <a:lnTo>
                  <a:pt x="2708" y="358"/>
                </a:lnTo>
                <a:lnTo>
                  <a:pt x="2708" y="363"/>
                </a:lnTo>
                <a:lnTo>
                  <a:pt x="2708" y="359"/>
                </a:lnTo>
                <a:lnTo>
                  <a:pt x="2708" y="361"/>
                </a:lnTo>
                <a:lnTo>
                  <a:pt x="2709" y="358"/>
                </a:lnTo>
                <a:lnTo>
                  <a:pt x="2709" y="358"/>
                </a:lnTo>
                <a:lnTo>
                  <a:pt x="2709" y="352"/>
                </a:lnTo>
                <a:lnTo>
                  <a:pt x="2709" y="362"/>
                </a:lnTo>
                <a:lnTo>
                  <a:pt x="2709" y="362"/>
                </a:lnTo>
                <a:lnTo>
                  <a:pt x="2710" y="359"/>
                </a:lnTo>
                <a:lnTo>
                  <a:pt x="2710" y="365"/>
                </a:lnTo>
                <a:lnTo>
                  <a:pt x="2710" y="369"/>
                </a:lnTo>
                <a:lnTo>
                  <a:pt x="2710" y="366"/>
                </a:lnTo>
                <a:lnTo>
                  <a:pt x="2710" y="362"/>
                </a:lnTo>
                <a:lnTo>
                  <a:pt x="2711" y="363"/>
                </a:lnTo>
                <a:lnTo>
                  <a:pt x="2711" y="363"/>
                </a:lnTo>
                <a:lnTo>
                  <a:pt x="2711" y="368"/>
                </a:lnTo>
                <a:lnTo>
                  <a:pt x="2712" y="362"/>
                </a:lnTo>
                <a:lnTo>
                  <a:pt x="2712" y="361"/>
                </a:lnTo>
                <a:lnTo>
                  <a:pt x="2712" y="370"/>
                </a:lnTo>
                <a:lnTo>
                  <a:pt x="2712" y="369"/>
                </a:lnTo>
                <a:lnTo>
                  <a:pt x="2712" y="372"/>
                </a:lnTo>
                <a:lnTo>
                  <a:pt x="2713" y="369"/>
                </a:lnTo>
                <a:lnTo>
                  <a:pt x="2713" y="369"/>
                </a:lnTo>
                <a:lnTo>
                  <a:pt x="2713" y="368"/>
                </a:lnTo>
                <a:lnTo>
                  <a:pt x="2714" y="369"/>
                </a:lnTo>
                <a:lnTo>
                  <a:pt x="2714" y="372"/>
                </a:lnTo>
                <a:lnTo>
                  <a:pt x="2714" y="365"/>
                </a:lnTo>
                <a:lnTo>
                  <a:pt x="2714" y="369"/>
                </a:lnTo>
                <a:lnTo>
                  <a:pt x="2715" y="371"/>
                </a:lnTo>
                <a:lnTo>
                  <a:pt x="2715" y="377"/>
                </a:lnTo>
                <a:lnTo>
                  <a:pt x="2715" y="375"/>
                </a:lnTo>
                <a:lnTo>
                  <a:pt x="2715" y="370"/>
                </a:lnTo>
                <a:lnTo>
                  <a:pt x="2716" y="364"/>
                </a:lnTo>
                <a:lnTo>
                  <a:pt x="2716" y="348"/>
                </a:lnTo>
                <a:lnTo>
                  <a:pt x="2716" y="340"/>
                </a:lnTo>
                <a:lnTo>
                  <a:pt x="2717" y="322"/>
                </a:lnTo>
                <a:lnTo>
                  <a:pt x="2717" y="297"/>
                </a:lnTo>
                <a:lnTo>
                  <a:pt x="2717" y="293"/>
                </a:lnTo>
                <a:lnTo>
                  <a:pt x="2717" y="270"/>
                </a:lnTo>
                <a:lnTo>
                  <a:pt x="2718" y="219"/>
                </a:lnTo>
                <a:lnTo>
                  <a:pt x="2718" y="203"/>
                </a:lnTo>
                <a:lnTo>
                  <a:pt x="2718" y="200"/>
                </a:lnTo>
                <a:lnTo>
                  <a:pt x="2718" y="193"/>
                </a:lnTo>
                <a:lnTo>
                  <a:pt x="2719" y="151"/>
                </a:lnTo>
                <a:lnTo>
                  <a:pt x="2719" y="183"/>
                </a:lnTo>
                <a:lnTo>
                  <a:pt x="2719" y="189"/>
                </a:lnTo>
                <a:lnTo>
                  <a:pt x="2719" y="172"/>
                </a:lnTo>
                <a:lnTo>
                  <a:pt x="2720" y="164"/>
                </a:lnTo>
                <a:lnTo>
                  <a:pt x="2720" y="165"/>
                </a:lnTo>
                <a:lnTo>
                  <a:pt x="2720" y="165"/>
                </a:lnTo>
                <a:lnTo>
                  <a:pt x="2720" y="179"/>
                </a:lnTo>
                <a:lnTo>
                  <a:pt x="2720" y="183"/>
                </a:lnTo>
                <a:lnTo>
                  <a:pt x="2721" y="186"/>
                </a:lnTo>
                <a:lnTo>
                  <a:pt x="2721" y="186"/>
                </a:lnTo>
                <a:lnTo>
                  <a:pt x="2721" y="182"/>
                </a:lnTo>
                <a:lnTo>
                  <a:pt x="2721" y="173"/>
                </a:lnTo>
                <a:lnTo>
                  <a:pt x="2721" y="163"/>
                </a:lnTo>
                <a:lnTo>
                  <a:pt x="2722" y="150"/>
                </a:lnTo>
                <a:lnTo>
                  <a:pt x="2722" y="153"/>
                </a:lnTo>
                <a:lnTo>
                  <a:pt x="2722" y="189"/>
                </a:lnTo>
                <a:lnTo>
                  <a:pt x="2723" y="268"/>
                </a:lnTo>
                <a:lnTo>
                  <a:pt x="2723" y="229"/>
                </a:lnTo>
                <a:lnTo>
                  <a:pt x="2723" y="177"/>
                </a:lnTo>
                <a:lnTo>
                  <a:pt x="2723" y="187"/>
                </a:lnTo>
                <a:lnTo>
                  <a:pt x="2724" y="191"/>
                </a:lnTo>
                <a:lnTo>
                  <a:pt x="2724" y="199"/>
                </a:lnTo>
                <a:lnTo>
                  <a:pt x="2724" y="219"/>
                </a:lnTo>
                <a:lnTo>
                  <a:pt x="2724" y="218"/>
                </a:lnTo>
                <a:lnTo>
                  <a:pt x="2724" y="228"/>
                </a:lnTo>
                <a:lnTo>
                  <a:pt x="2725" y="248"/>
                </a:lnTo>
                <a:lnTo>
                  <a:pt x="2725" y="266"/>
                </a:lnTo>
                <a:lnTo>
                  <a:pt x="2725" y="281"/>
                </a:lnTo>
                <a:lnTo>
                  <a:pt x="2725" y="310"/>
                </a:lnTo>
                <a:lnTo>
                  <a:pt x="2726" y="317"/>
                </a:lnTo>
                <a:lnTo>
                  <a:pt x="2726" y="329"/>
                </a:lnTo>
                <a:lnTo>
                  <a:pt x="2726" y="342"/>
                </a:lnTo>
                <a:lnTo>
                  <a:pt x="2726" y="349"/>
                </a:lnTo>
                <a:lnTo>
                  <a:pt x="2727" y="355"/>
                </a:lnTo>
                <a:lnTo>
                  <a:pt x="2727" y="354"/>
                </a:lnTo>
                <a:lnTo>
                  <a:pt x="2727" y="358"/>
                </a:lnTo>
                <a:lnTo>
                  <a:pt x="2727" y="360"/>
                </a:lnTo>
                <a:lnTo>
                  <a:pt x="2727" y="362"/>
                </a:lnTo>
                <a:lnTo>
                  <a:pt x="2728" y="364"/>
                </a:lnTo>
                <a:lnTo>
                  <a:pt x="2728" y="370"/>
                </a:lnTo>
                <a:lnTo>
                  <a:pt x="2728" y="368"/>
                </a:lnTo>
                <a:lnTo>
                  <a:pt x="2729" y="368"/>
                </a:lnTo>
                <a:lnTo>
                  <a:pt x="2729" y="370"/>
                </a:lnTo>
                <a:lnTo>
                  <a:pt x="2729" y="365"/>
                </a:lnTo>
                <a:lnTo>
                  <a:pt x="2729" y="365"/>
                </a:lnTo>
                <a:lnTo>
                  <a:pt x="2729" y="364"/>
                </a:lnTo>
                <a:lnTo>
                  <a:pt x="2730" y="370"/>
                </a:lnTo>
                <a:lnTo>
                  <a:pt x="2730" y="371"/>
                </a:lnTo>
                <a:lnTo>
                  <a:pt x="2730" y="371"/>
                </a:lnTo>
                <a:lnTo>
                  <a:pt x="2730" y="369"/>
                </a:lnTo>
                <a:lnTo>
                  <a:pt x="2730" y="367"/>
                </a:lnTo>
                <a:lnTo>
                  <a:pt x="2731" y="368"/>
                </a:lnTo>
                <a:lnTo>
                  <a:pt x="2731" y="367"/>
                </a:lnTo>
                <a:lnTo>
                  <a:pt x="2731" y="369"/>
                </a:lnTo>
                <a:lnTo>
                  <a:pt x="2731" y="366"/>
                </a:lnTo>
                <a:lnTo>
                  <a:pt x="2732" y="370"/>
                </a:lnTo>
                <a:lnTo>
                  <a:pt x="2732" y="367"/>
                </a:lnTo>
                <a:lnTo>
                  <a:pt x="2732" y="369"/>
                </a:lnTo>
                <a:lnTo>
                  <a:pt x="2732" y="367"/>
                </a:lnTo>
                <a:lnTo>
                  <a:pt x="2733" y="369"/>
                </a:lnTo>
                <a:lnTo>
                  <a:pt x="2733" y="371"/>
                </a:lnTo>
                <a:lnTo>
                  <a:pt x="2733" y="369"/>
                </a:lnTo>
                <a:lnTo>
                  <a:pt x="2733" y="368"/>
                </a:lnTo>
                <a:lnTo>
                  <a:pt x="2734" y="367"/>
                </a:lnTo>
                <a:lnTo>
                  <a:pt x="2734" y="370"/>
                </a:lnTo>
                <a:lnTo>
                  <a:pt x="2734" y="369"/>
                </a:lnTo>
                <a:lnTo>
                  <a:pt x="2734" y="369"/>
                </a:lnTo>
                <a:lnTo>
                  <a:pt x="2735" y="370"/>
                </a:lnTo>
                <a:lnTo>
                  <a:pt x="2735" y="363"/>
                </a:lnTo>
                <a:lnTo>
                  <a:pt x="2735" y="365"/>
                </a:lnTo>
                <a:lnTo>
                  <a:pt x="2735" y="368"/>
                </a:lnTo>
                <a:lnTo>
                  <a:pt x="2735" y="365"/>
                </a:lnTo>
                <a:lnTo>
                  <a:pt x="2736" y="365"/>
                </a:lnTo>
                <a:lnTo>
                  <a:pt x="2736" y="361"/>
                </a:lnTo>
                <a:lnTo>
                  <a:pt x="2736" y="360"/>
                </a:lnTo>
                <a:lnTo>
                  <a:pt x="2736" y="348"/>
                </a:lnTo>
                <a:lnTo>
                  <a:pt x="2737" y="338"/>
                </a:lnTo>
                <a:lnTo>
                  <a:pt x="2737" y="331"/>
                </a:lnTo>
                <a:lnTo>
                  <a:pt x="2737" y="312"/>
                </a:lnTo>
                <a:lnTo>
                  <a:pt x="2737" y="288"/>
                </a:lnTo>
                <a:lnTo>
                  <a:pt x="2738" y="269"/>
                </a:lnTo>
                <a:lnTo>
                  <a:pt x="2738" y="240"/>
                </a:lnTo>
                <a:lnTo>
                  <a:pt x="2738" y="199"/>
                </a:lnTo>
                <a:lnTo>
                  <a:pt x="2738" y="163"/>
                </a:lnTo>
                <a:lnTo>
                  <a:pt x="2739" y="176"/>
                </a:lnTo>
                <a:lnTo>
                  <a:pt x="2739" y="159"/>
                </a:lnTo>
                <a:lnTo>
                  <a:pt x="2739" y="133"/>
                </a:lnTo>
                <a:lnTo>
                  <a:pt x="2739" y="149"/>
                </a:lnTo>
                <a:lnTo>
                  <a:pt x="2740" y="157"/>
                </a:lnTo>
                <a:lnTo>
                  <a:pt x="2740" y="115"/>
                </a:lnTo>
                <a:lnTo>
                  <a:pt x="2740" y="126"/>
                </a:lnTo>
                <a:lnTo>
                  <a:pt x="2741" y="130"/>
                </a:lnTo>
                <a:lnTo>
                  <a:pt x="2741" y="130"/>
                </a:lnTo>
                <a:lnTo>
                  <a:pt x="2741" y="141"/>
                </a:lnTo>
                <a:lnTo>
                  <a:pt x="2741" y="149"/>
                </a:lnTo>
                <a:lnTo>
                  <a:pt x="2742" y="150"/>
                </a:lnTo>
                <a:lnTo>
                  <a:pt x="2742" y="140"/>
                </a:lnTo>
                <a:lnTo>
                  <a:pt x="2742" y="146"/>
                </a:lnTo>
                <a:lnTo>
                  <a:pt x="2742" y="146"/>
                </a:lnTo>
                <a:lnTo>
                  <a:pt x="2743" y="141"/>
                </a:lnTo>
                <a:lnTo>
                  <a:pt x="2743" y="145"/>
                </a:lnTo>
                <a:lnTo>
                  <a:pt x="2743" y="157"/>
                </a:lnTo>
                <a:lnTo>
                  <a:pt x="2743" y="156"/>
                </a:lnTo>
                <a:lnTo>
                  <a:pt x="2744" y="180"/>
                </a:lnTo>
                <a:lnTo>
                  <a:pt x="2744" y="180"/>
                </a:lnTo>
                <a:lnTo>
                  <a:pt x="2744" y="178"/>
                </a:lnTo>
                <a:lnTo>
                  <a:pt x="2744" y="170"/>
                </a:lnTo>
                <a:lnTo>
                  <a:pt x="2745" y="195"/>
                </a:lnTo>
                <a:lnTo>
                  <a:pt x="2745" y="200"/>
                </a:lnTo>
                <a:lnTo>
                  <a:pt x="2745" y="219"/>
                </a:lnTo>
                <a:lnTo>
                  <a:pt x="2745" y="242"/>
                </a:lnTo>
                <a:lnTo>
                  <a:pt x="2746" y="300"/>
                </a:lnTo>
                <a:lnTo>
                  <a:pt x="2746" y="310"/>
                </a:lnTo>
                <a:lnTo>
                  <a:pt x="2746" y="319"/>
                </a:lnTo>
                <a:lnTo>
                  <a:pt x="2747" y="339"/>
                </a:lnTo>
                <a:lnTo>
                  <a:pt x="2747" y="350"/>
                </a:lnTo>
                <a:lnTo>
                  <a:pt x="2747" y="357"/>
                </a:lnTo>
                <a:lnTo>
                  <a:pt x="2747" y="358"/>
                </a:lnTo>
                <a:lnTo>
                  <a:pt x="2748" y="366"/>
                </a:lnTo>
                <a:lnTo>
                  <a:pt x="2748" y="360"/>
                </a:lnTo>
                <a:lnTo>
                  <a:pt x="2748" y="366"/>
                </a:lnTo>
                <a:lnTo>
                  <a:pt x="2748" y="360"/>
                </a:lnTo>
                <a:lnTo>
                  <a:pt x="2749" y="360"/>
                </a:lnTo>
                <a:lnTo>
                  <a:pt x="2749" y="360"/>
                </a:lnTo>
                <a:lnTo>
                  <a:pt x="2749" y="360"/>
                </a:lnTo>
                <a:lnTo>
                  <a:pt x="2749" y="359"/>
                </a:lnTo>
                <a:lnTo>
                  <a:pt x="2749" y="359"/>
                </a:lnTo>
                <a:lnTo>
                  <a:pt x="2750" y="358"/>
                </a:lnTo>
                <a:lnTo>
                  <a:pt x="2750" y="360"/>
                </a:lnTo>
                <a:lnTo>
                  <a:pt x="2750" y="353"/>
                </a:lnTo>
                <a:lnTo>
                  <a:pt x="2750" y="357"/>
                </a:lnTo>
                <a:lnTo>
                  <a:pt x="2751" y="357"/>
                </a:lnTo>
                <a:lnTo>
                  <a:pt x="2751" y="353"/>
                </a:lnTo>
                <a:lnTo>
                  <a:pt x="2751" y="354"/>
                </a:lnTo>
                <a:lnTo>
                  <a:pt x="2751" y="353"/>
                </a:lnTo>
                <a:lnTo>
                  <a:pt x="2751" y="353"/>
                </a:lnTo>
                <a:lnTo>
                  <a:pt x="2752" y="358"/>
                </a:lnTo>
                <a:lnTo>
                  <a:pt x="2752" y="353"/>
                </a:lnTo>
                <a:lnTo>
                  <a:pt x="2752" y="350"/>
                </a:lnTo>
                <a:lnTo>
                  <a:pt x="2753" y="357"/>
                </a:lnTo>
                <a:lnTo>
                  <a:pt x="2753" y="354"/>
                </a:lnTo>
                <a:lnTo>
                  <a:pt x="2753" y="359"/>
                </a:lnTo>
                <a:lnTo>
                  <a:pt x="2753" y="353"/>
                </a:lnTo>
                <a:lnTo>
                  <a:pt x="2753" y="355"/>
                </a:lnTo>
                <a:lnTo>
                  <a:pt x="2754" y="355"/>
                </a:lnTo>
                <a:lnTo>
                  <a:pt x="2754" y="358"/>
                </a:lnTo>
                <a:lnTo>
                  <a:pt x="2754" y="356"/>
                </a:lnTo>
                <a:lnTo>
                  <a:pt x="2754" y="356"/>
                </a:lnTo>
                <a:lnTo>
                  <a:pt x="2754" y="352"/>
                </a:lnTo>
                <a:lnTo>
                  <a:pt x="2755" y="355"/>
                </a:lnTo>
                <a:lnTo>
                  <a:pt x="2755" y="350"/>
                </a:lnTo>
                <a:lnTo>
                  <a:pt x="2755" y="354"/>
                </a:lnTo>
                <a:lnTo>
                  <a:pt x="2755" y="349"/>
                </a:lnTo>
                <a:lnTo>
                  <a:pt x="2755" y="349"/>
                </a:lnTo>
                <a:lnTo>
                  <a:pt x="2756" y="346"/>
                </a:lnTo>
                <a:lnTo>
                  <a:pt x="2756" y="349"/>
                </a:lnTo>
                <a:lnTo>
                  <a:pt x="2756" y="356"/>
                </a:lnTo>
                <a:lnTo>
                  <a:pt x="2756" y="349"/>
                </a:lnTo>
                <a:lnTo>
                  <a:pt x="2757" y="342"/>
                </a:lnTo>
                <a:lnTo>
                  <a:pt x="2757" y="334"/>
                </a:lnTo>
                <a:lnTo>
                  <a:pt x="2757" y="327"/>
                </a:lnTo>
                <a:lnTo>
                  <a:pt x="2757" y="321"/>
                </a:lnTo>
                <a:lnTo>
                  <a:pt x="2758" y="293"/>
                </a:lnTo>
                <a:lnTo>
                  <a:pt x="2758" y="271"/>
                </a:lnTo>
                <a:lnTo>
                  <a:pt x="2758" y="245"/>
                </a:lnTo>
                <a:lnTo>
                  <a:pt x="2759" y="240"/>
                </a:lnTo>
                <a:lnTo>
                  <a:pt x="2759" y="180"/>
                </a:lnTo>
                <a:lnTo>
                  <a:pt x="2759" y="180"/>
                </a:lnTo>
                <a:lnTo>
                  <a:pt x="2759" y="176"/>
                </a:lnTo>
                <a:lnTo>
                  <a:pt x="2760" y="153"/>
                </a:lnTo>
                <a:lnTo>
                  <a:pt x="2760" y="133"/>
                </a:lnTo>
                <a:lnTo>
                  <a:pt x="2760" y="139"/>
                </a:lnTo>
                <a:lnTo>
                  <a:pt x="2760" y="156"/>
                </a:lnTo>
                <a:lnTo>
                  <a:pt x="2760" y="140"/>
                </a:lnTo>
                <a:lnTo>
                  <a:pt x="2761" y="116"/>
                </a:lnTo>
                <a:lnTo>
                  <a:pt x="2761" y="145"/>
                </a:lnTo>
                <a:lnTo>
                  <a:pt x="2761" y="145"/>
                </a:lnTo>
                <a:lnTo>
                  <a:pt x="2761" y="115"/>
                </a:lnTo>
                <a:lnTo>
                  <a:pt x="2761" y="128"/>
                </a:lnTo>
                <a:lnTo>
                  <a:pt x="2762" y="141"/>
                </a:lnTo>
                <a:lnTo>
                  <a:pt x="2762" y="148"/>
                </a:lnTo>
                <a:lnTo>
                  <a:pt x="2762" y="139"/>
                </a:lnTo>
                <a:lnTo>
                  <a:pt x="2762" y="148"/>
                </a:lnTo>
                <a:lnTo>
                  <a:pt x="2762" y="143"/>
                </a:lnTo>
                <a:lnTo>
                  <a:pt x="2763" y="144"/>
                </a:lnTo>
                <a:lnTo>
                  <a:pt x="2763" y="162"/>
                </a:lnTo>
                <a:lnTo>
                  <a:pt x="2763" y="163"/>
                </a:lnTo>
                <a:lnTo>
                  <a:pt x="2763" y="156"/>
                </a:lnTo>
                <a:lnTo>
                  <a:pt x="2763" y="161"/>
                </a:lnTo>
                <a:lnTo>
                  <a:pt x="2764" y="167"/>
                </a:lnTo>
                <a:lnTo>
                  <a:pt x="2764" y="174"/>
                </a:lnTo>
                <a:lnTo>
                  <a:pt x="2764" y="181"/>
                </a:lnTo>
                <a:lnTo>
                  <a:pt x="2765" y="192"/>
                </a:lnTo>
                <a:lnTo>
                  <a:pt x="2765" y="190"/>
                </a:lnTo>
                <a:lnTo>
                  <a:pt x="2765" y="198"/>
                </a:lnTo>
                <a:lnTo>
                  <a:pt x="2765" y="204"/>
                </a:lnTo>
                <a:lnTo>
                  <a:pt x="2765" y="223"/>
                </a:lnTo>
                <a:lnTo>
                  <a:pt x="2766" y="229"/>
                </a:lnTo>
                <a:lnTo>
                  <a:pt x="2766" y="234"/>
                </a:lnTo>
                <a:lnTo>
                  <a:pt x="2766" y="293"/>
                </a:lnTo>
                <a:lnTo>
                  <a:pt x="2766" y="304"/>
                </a:lnTo>
                <a:lnTo>
                  <a:pt x="2767" y="294"/>
                </a:lnTo>
                <a:lnTo>
                  <a:pt x="2767" y="313"/>
                </a:lnTo>
                <a:lnTo>
                  <a:pt x="2767" y="335"/>
                </a:lnTo>
                <a:lnTo>
                  <a:pt x="2767" y="333"/>
                </a:lnTo>
                <a:lnTo>
                  <a:pt x="2768" y="352"/>
                </a:lnTo>
                <a:lnTo>
                  <a:pt x="2768" y="348"/>
                </a:lnTo>
                <a:lnTo>
                  <a:pt x="2768" y="345"/>
                </a:lnTo>
                <a:lnTo>
                  <a:pt x="2768" y="347"/>
                </a:lnTo>
                <a:lnTo>
                  <a:pt x="2768" y="344"/>
                </a:lnTo>
                <a:lnTo>
                  <a:pt x="2769" y="343"/>
                </a:lnTo>
                <a:lnTo>
                  <a:pt x="2769" y="356"/>
                </a:lnTo>
                <a:lnTo>
                  <a:pt x="2769" y="362"/>
                </a:lnTo>
                <a:lnTo>
                  <a:pt x="2769" y="367"/>
                </a:lnTo>
                <a:lnTo>
                  <a:pt x="2770" y="359"/>
                </a:lnTo>
                <a:lnTo>
                  <a:pt x="2770" y="362"/>
                </a:lnTo>
                <a:lnTo>
                  <a:pt x="2770" y="364"/>
                </a:lnTo>
                <a:lnTo>
                  <a:pt x="2771" y="366"/>
                </a:lnTo>
                <a:lnTo>
                  <a:pt x="2771" y="358"/>
                </a:lnTo>
                <a:lnTo>
                  <a:pt x="2771" y="363"/>
                </a:lnTo>
                <a:lnTo>
                  <a:pt x="2771" y="350"/>
                </a:lnTo>
                <a:lnTo>
                  <a:pt x="2771" y="353"/>
                </a:lnTo>
                <a:lnTo>
                  <a:pt x="2772" y="351"/>
                </a:lnTo>
                <a:lnTo>
                  <a:pt x="2772" y="354"/>
                </a:lnTo>
                <a:lnTo>
                  <a:pt x="2772" y="358"/>
                </a:lnTo>
                <a:lnTo>
                  <a:pt x="2772" y="357"/>
                </a:lnTo>
                <a:lnTo>
                  <a:pt x="2773" y="366"/>
                </a:lnTo>
                <a:lnTo>
                  <a:pt x="2773" y="365"/>
                </a:lnTo>
                <a:lnTo>
                  <a:pt x="2773" y="365"/>
                </a:lnTo>
                <a:lnTo>
                  <a:pt x="2773" y="366"/>
                </a:lnTo>
                <a:lnTo>
                  <a:pt x="2773" y="365"/>
                </a:lnTo>
                <a:lnTo>
                  <a:pt x="2774" y="365"/>
                </a:lnTo>
                <a:lnTo>
                  <a:pt x="2774" y="362"/>
                </a:lnTo>
                <a:lnTo>
                  <a:pt x="2774" y="366"/>
                </a:lnTo>
                <a:lnTo>
                  <a:pt x="2774" y="357"/>
                </a:lnTo>
                <a:lnTo>
                  <a:pt x="2775" y="357"/>
                </a:lnTo>
                <a:lnTo>
                  <a:pt x="2775" y="354"/>
                </a:lnTo>
                <a:lnTo>
                  <a:pt x="2775" y="361"/>
                </a:lnTo>
                <a:lnTo>
                  <a:pt x="2775" y="366"/>
                </a:lnTo>
                <a:lnTo>
                  <a:pt x="2776" y="368"/>
                </a:lnTo>
                <a:lnTo>
                  <a:pt x="2776" y="364"/>
                </a:lnTo>
                <a:lnTo>
                  <a:pt x="2776" y="372"/>
                </a:lnTo>
                <a:lnTo>
                  <a:pt x="2776" y="371"/>
                </a:lnTo>
                <a:lnTo>
                  <a:pt x="2777" y="378"/>
                </a:lnTo>
                <a:lnTo>
                  <a:pt x="2777" y="383"/>
                </a:lnTo>
                <a:lnTo>
                  <a:pt x="2777" y="370"/>
                </a:lnTo>
                <a:lnTo>
                  <a:pt x="2777" y="364"/>
                </a:lnTo>
                <a:lnTo>
                  <a:pt x="2778" y="353"/>
                </a:lnTo>
                <a:lnTo>
                  <a:pt x="2778" y="333"/>
                </a:lnTo>
                <a:lnTo>
                  <a:pt x="2778" y="323"/>
                </a:lnTo>
                <a:lnTo>
                  <a:pt x="2778" y="304"/>
                </a:lnTo>
                <a:lnTo>
                  <a:pt x="2779" y="286"/>
                </a:lnTo>
                <a:lnTo>
                  <a:pt x="2779" y="268"/>
                </a:lnTo>
                <a:lnTo>
                  <a:pt x="2779" y="213"/>
                </a:lnTo>
                <a:lnTo>
                  <a:pt x="2779" y="203"/>
                </a:lnTo>
                <a:lnTo>
                  <a:pt x="2780" y="186"/>
                </a:lnTo>
                <a:lnTo>
                  <a:pt x="2780" y="178"/>
                </a:lnTo>
                <a:lnTo>
                  <a:pt x="2780" y="158"/>
                </a:lnTo>
                <a:lnTo>
                  <a:pt x="2780" y="181"/>
                </a:lnTo>
                <a:lnTo>
                  <a:pt x="2781" y="172"/>
                </a:lnTo>
                <a:lnTo>
                  <a:pt x="2781" y="147"/>
                </a:lnTo>
                <a:lnTo>
                  <a:pt x="2781" y="167"/>
                </a:lnTo>
                <a:lnTo>
                  <a:pt x="2781" y="174"/>
                </a:lnTo>
                <a:lnTo>
                  <a:pt x="2782" y="177"/>
                </a:lnTo>
                <a:lnTo>
                  <a:pt x="2782" y="164"/>
                </a:lnTo>
                <a:lnTo>
                  <a:pt x="2782" y="175"/>
                </a:lnTo>
                <a:lnTo>
                  <a:pt x="2783" y="170"/>
                </a:lnTo>
                <a:lnTo>
                  <a:pt x="2783" y="179"/>
                </a:lnTo>
                <a:lnTo>
                  <a:pt x="2783" y="184"/>
                </a:lnTo>
                <a:lnTo>
                  <a:pt x="2783" y="193"/>
                </a:lnTo>
                <a:lnTo>
                  <a:pt x="2784" y="189"/>
                </a:lnTo>
                <a:lnTo>
                  <a:pt x="2784" y="186"/>
                </a:lnTo>
                <a:lnTo>
                  <a:pt x="2784" y="192"/>
                </a:lnTo>
                <a:lnTo>
                  <a:pt x="2784" y="213"/>
                </a:lnTo>
                <a:lnTo>
                  <a:pt x="2784" y="208"/>
                </a:lnTo>
                <a:lnTo>
                  <a:pt x="2785" y="199"/>
                </a:lnTo>
                <a:lnTo>
                  <a:pt x="2785" y="230"/>
                </a:lnTo>
                <a:lnTo>
                  <a:pt x="2785" y="234"/>
                </a:lnTo>
                <a:lnTo>
                  <a:pt x="2785" y="239"/>
                </a:lnTo>
                <a:lnTo>
                  <a:pt x="2786" y="246"/>
                </a:lnTo>
                <a:lnTo>
                  <a:pt x="2786" y="264"/>
                </a:lnTo>
                <a:lnTo>
                  <a:pt x="2786" y="263"/>
                </a:lnTo>
                <a:lnTo>
                  <a:pt x="2786" y="284"/>
                </a:lnTo>
                <a:lnTo>
                  <a:pt x="2786" y="305"/>
                </a:lnTo>
                <a:lnTo>
                  <a:pt x="2787" y="312"/>
                </a:lnTo>
                <a:lnTo>
                  <a:pt x="2787" y="337"/>
                </a:lnTo>
                <a:lnTo>
                  <a:pt x="2787" y="344"/>
                </a:lnTo>
                <a:lnTo>
                  <a:pt x="2787" y="360"/>
                </a:lnTo>
                <a:lnTo>
                  <a:pt x="2788" y="365"/>
                </a:lnTo>
                <a:lnTo>
                  <a:pt x="2788" y="367"/>
                </a:lnTo>
                <a:lnTo>
                  <a:pt x="2788" y="374"/>
                </a:lnTo>
                <a:lnTo>
                  <a:pt x="2789" y="381"/>
                </a:lnTo>
                <a:lnTo>
                  <a:pt x="2789" y="384"/>
                </a:lnTo>
                <a:lnTo>
                  <a:pt x="2789" y="388"/>
                </a:lnTo>
                <a:lnTo>
                  <a:pt x="2789" y="380"/>
                </a:lnTo>
                <a:lnTo>
                  <a:pt x="2789" y="382"/>
                </a:lnTo>
                <a:lnTo>
                  <a:pt x="2790" y="378"/>
                </a:lnTo>
                <a:lnTo>
                  <a:pt x="2790" y="375"/>
                </a:lnTo>
                <a:lnTo>
                  <a:pt x="2790" y="369"/>
                </a:lnTo>
                <a:lnTo>
                  <a:pt x="2790" y="367"/>
                </a:lnTo>
                <a:lnTo>
                  <a:pt x="2791" y="364"/>
                </a:lnTo>
                <a:lnTo>
                  <a:pt x="2791" y="361"/>
                </a:lnTo>
                <a:lnTo>
                  <a:pt x="2791" y="358"/>
                </a:lnTo>
                <a:lnTo>
                  <a:pt x="2791" y="352"/>
                </a:lnTo>
                <a:lnTo>
                  <a:pt x="2792" y="350"/>
                </a:lnTo>
                <a:lnTo>
                  <a:pt x="2792" y="355"/>
                </a:lnTo>
                <a:lnTo>
                  <a:pt x="2792" y="357"/>
                </a:lnTo>
                <a:lnTo>
                  <a:pt x="2792" y="348"/>
                </a:lnTo>
                <a:lnTo>
                  <a:pt x="2792" y="353"/>
                </a:lnTo>
                <a:lnTo>
                  <a:pt x="2793" y="349"/>
                </a:lnTo>
                <a:lnTo>
                  <a:pt x="2793" y="353"/>
                </a:lnTo>
                <a:lnTo>
                  <a:pt x="2793" y="348"/>
                </a:lnTo>
                <a:lnTo>
                  <a:pt x="2793" y="352"/>
                </a:lnTo>
                <a:lnTo>
                  <a:pt x="2794" y="354"/>
                </a:lnTo>
                <a:lnTo>
                  <a:pt x="2794" y="357"/>
                </a:lnTo>
                <a:lnTo>
                  <a:pt x="2794" y="360"/>
                </a:lnTo>
                <a:lnTo>
                  <a:pt x="2794" y="357"/>
                </a:lnTo>
                <a:lnTo>
                  <a:pt x="2795" y="357"/>
                </a:lnTo>
                <a:lnTo>
                  <a:pt x="2795" y="367"/>
                </a:lnTo>
                <a:lnTo>
                  <a:pt x="2795" y="387"/>
                </a:lnTo>
                <a:lnTo>
                  <a:pt x="2795" y="371"/>
                </a:lnTo>
                <a:lnTo>
                  <a:pt x="2796" y="374"/>
                </a:lnTo>
                <a:lnTo>
                  <a:pt x="2796" y="372"/>
                </a:lnTo>
                <a:lnTo>
                  <a:pt x="2796" y="378"/>
                </a:lnTo>
                <a:lnTo>
                  <a:pt x="2796" y="371"/>
                </a:lnTo>
                <a:lnTo>
                  <a:pt x="2797" y="374"/>
                </a:lnTo>
                <a:lnTo>
                  <a:pt x="2797" y="374"/>
                </a:lnTo>
                <a:lnTo>
                  <a:pt x="2797" y="374"/>
                </a:lnTo>
                <a:lnTo>
                  <a:pt x="2797" y="371"/>
                </a:lnTo>
                <a:lnTo>
                  <a:pt x="2798" y="376"/>
                </a:lnTo>
                <a:lnTo>
                  <a:pt x="2798" y="382"/>
                </a:lnTo>
                <a:lnTo>
                  <a:pt x="2798" y="381"/>
                </a:lnTo>
                <a:lnTo>
                  <a:pt x="2798" y="378"/>
                </a:lnTo>
                <a:lnTo>
                  <a:pt x="2799" y="379"/>
                </a:lnTo>
                <a:lnTo>
                  <a:pt x="2799" y="374"/>
                </a:lnTo>
                <a:lnTo>
                  <a:pt x="2799" y="374"/>
                </a:lnTo>
                <a:lnTo>
                  <a:pt x="2800" y="372"/>
                </a:lnTo>
                <a:lnTo>
                  <a:pt x="2800" y="371"/>
                </a:lnTo>
                <a:lnTo>
                  <a:pt x="2800" y="370"/>
                </a:lnTo>
                <a:lnTo>
                  <a:pt x="2800" y="367"/>
                </a:lnTo>
                <a:lnTo>
                  <a:pt x="2801" y="370"/>
                </a:lnTo>
                <a:lnTo>
                  <a:pt x="2801" y="369"/>
                </a:lnTo>
                <a:lnTo>
                  <a:pt x="2801" y="370"/>
                </a:lnTo>
                <a:lnTo>
                  <a:pt x="2801" y="375"/>
                </a:lnTo>
                <a:lnTo>
                  <a:pt x="2802" y="384"/>
                </a:lnTo>
                <a:lnTo>
                  <a:pt x="2802" y="383"/>
                </a:lnTo>
                <a:lnTo>
                  <a:pt x="2802" y="384"/>
                </a:lnTo>
                <a:lnTo>
                  <a:pt x="2802" y="381"/>
                </a:lnTo>
                <a:lnTo>
                  <a:pt x="2802" y="375"/>
                </a:lnTo>
                <a:lnTo>
                  <a:pt x="2803" y="376"/>
                </a:lnTo>
                <a:lnTo>
                  <a:pt x="2803" y="382"/>
                </a:lnTo>
                <a:lnTo>
                  <a:pt x="2803" y="381"/>
                </a:lnTo>
                <a:lnTo>
                  <a:pt x="2803" y="375"/>
                </a:lnTo>
                <a:lnTo>
                  <a:pt x="2804" y="380"/>
                </a:lnTo>
                <a:lnTo>
                  <a:pt x="2804" y="377"/>
                </a:lnTo>
                <a:lnTo>
                  <a:pt x="2804" y="375"/>
                </a:lnTo>
                <a:lnTo>
                  <a:pt x="2804" y="377"/>
                </a:lnTo>
                <a:lnTo>
                  <a:pt x="2804" y="373"/>
                </a:lnTo>
                <a:lnTo>
                  <a:pt x="2805" y="376"/>
                </a:lnTo>
                <a:lnTo>
                  <a:pt x="2805" y="380"/>
                </a:lnTo>
                <a:lnTo>
                  <a:pt x="2805" y="381"/>
                </a:lnTo>
                <a:lnTo>
                  <a:pt x="2805" y="376"/>
                </a:lnTo>
                <a:lnTo>
                  <a:pt x="2806" y="380"/>
                </a:lnTo>
                <a:lnTo>
                  <a:pt x="2806" y="382"/>
                </a:lnTo>
                <a:lnTo>
                  <a:pt x="2806" y="381"/>
                </a:lnTo>
                <a:lnTo>
                  <a:pt x="2806" y="383"/>
                </a:lnTo>
                <a:lnTo>
                  <a:pt x="2806" y="380"/>
                </a:lnTo>
                <a:lnTo>
                  <a:pt x="2807" y="378"/>
                </a:lnTo>
                <a:lnTo>
                  <a:pt x="2807" y="381"/>
                </a:lnTo>
                <a:lnTo>
                  <a:pt x="2807" y="381"/>
                </a:lnTo>
                <a:lnTo>
                  <a:pt x="2807" y="381"/>
                </a:lnTo>
                <a:lnTo>
                  <a:pt x="2807" y="384"/>
                </a:lnTo>
                <a:lnTo>
                  <a:pt x="2808" y="383"/>
                </a:lnTo>
                <a:lnTo>
                  <a:pt x="2808" y="382"/>
                </a:lnTo>
                <a:lnTo>
                  <a:pt x="2808" y="383"/>
                </a:lnTo>
                <a:lnTo>
                  <a:pt x="2808" y="384"/>
                </a:lnTo>
                <a:lnTo>
                  <a:pt x="2809" y="382"/>
                </a:lnTo>
                <a:lnTo>
                  <a:pt x="2809" y="384"/>
                </a:lnTo>
                <a:lnTo>
                  <a:pt x="2809" y="384"/>
                </a:lnTo>
                <a:lnTo>
                  <a:pt x="2809" y="386"/>
                </a:lnTo>
                <a:lnTo>
                  <a:pt x="2809" y="385"/>
                </a:lnTo>
                <a:lnTo>
                  <a:pt x="2810" y="381"/>
                </a:lnTo>
                <a:lnTo>
                  <a:pt x="2810" y="386"/>
                </a:lnTo>
                <a:lnTo>
                  <a:pt x="2810" y="384"/>
                </a:lnTo>
                <a:lnTo>
                  <a:pt x="2810" y="383"/>
                </a:lnTo>
                <a:lnTo>
                  <a:pt x="2811" y="386"/>
                </a:lnTo>
                <a:lnTo>
                  <a:pt x="2811" y="387"/>
                </a:lnTo>
                <a:lnTo>
                  <a:pt x="2811" y="383"/>
                </a:lnTo>
                <a:lnTo>
                  <a:pt x="2811" y="386"/>
                </a:lnTo>
                <a:lnTo>
                  <a:pt x="2812" y="387"/>
                </a:lnTo>
                <a:lnTo>
                  <a:pt x="2812" y="385"/>
                </a:lnTo>
                <a:lnTo>
                  <a:pt x="2812" y="389"/>
                </a:lnTo>
                <a:lnTo>
                  <a:pt x="2812" y="385"/>
                </a:lnTo>
                <a:lnTo>
                  <a:pt x="2812" y="379"/>
                </a:lnTo>
                <a:lnTo>
                  <a:pt x="2813" y="379"/>
                </a:lnTo>
                <a:lnTo>
                  <a:pt x="2813" y="373"/>
                </a:lnTo>
                <a:lnTo>
                  <a:pt x="2813" y="368"/>
                </a:lnTo>
                <a:lnTo>
                  <a:pt x="2813" y="372"/>
                </a:lnTo>
                <a:lnTo>
                  <a:pt x="2814" y="379"/>
                </a:lnTo>
                <a:lnTo>
                  <a:pt x="2814" y="377"/>
                </a:lnTo>
                <a:lnTo>
                  <a:pt x="2814" y="374"/>
                </a:lnTo>
                <a:lnTo>
                  <a:pt x="2814" y="372"/>
                </a:lnTo>
                <a:lnTo>
                  <a:pt x="2814" y="369"/>
                </a:lnTo>
                <a:lnTo>
                  <a:pt x="2815" y="371"/>
                </a:lnTo>
                <a:lnTo>
                  <a:pt x="2815" y="371"/>
                </a:lnTo>
                <a:lnTo>
                  <a:pt x="2815" y="369"/>
                </a:lnTo>
                <a:lnTo>
                  <a:pt x="2815" y="368"/>
                </a:lnTo>
                <a:lnTo>
                  <a:pt x="2816" y="363"/>
                </a:lnTo>
                <a:lnTo>
                  <a:pt x="2816" y="366"/>
                </a:lnTo>
                <a:lnTo>
                  <a:pt x="2816" y="405"/>
                </a:lnTo>
                <a:lnTo>
                  <a:pt x="2816" y="416"/>
                </a:lnTo>
                <a:lnTo>
                  <a:pt x="2817" y="390"/>
                </a:lnTo>
                <a:lnTo>
                  <a:pt x="2817" y="395"/>
                </a:lnTo>
                <a:lnTo>
                  <a:pt x="2817" y="391"/>
                </a:lnTo>
                <a:lnTo>
                  <a:pt x="2818" y="377"/>
                </a:lnTo>
                <a:lnTo>
                  <a:pt x="2818" y="382"/>
                </a:lnTo>
                <a:lnTo>
                  <a:pt x="2818" y="379"/>
                </a:lnTo>
                <a:lnTo>
                  <a:pt x="2818" y="382"/>
                </a:lnTo>
                <a:lnTo>
                  <a:pt x="2819" y="383"/>
                </a:lnTo>
                <a:lnTo>
                  <a:pt x="2819" y="376"/>
                </a:lnTo>
                <a:lnTo>
                  <a:pt x="2819" y="374"/>
                </a:lnTo>
                <a:lnTo>
                  <a:pt x="2819" y="402"/>
                </a:lnTo>
                <a:lnTo>
                  <a:pt x="2820" y="394"/>
                </a:lnTo>
                <a:lnTo>
                  <a:pt x="2820" y="394"/>
                </a:lnTo>
                <a:lnTo>
                  <a:pt x="2820" y="392"/>
                </a:lnTo>
                <a:lnTo>
                  <a:pt x="2820" y="383"/>
                </a:lnTo>
                <a:lnTo>
                  <a:pt x="2821" y="382"/>
                </a:lnTo>
                <a:lnTo>
                  <a:pt x="2821" y="382"/>
                </a:lnTo>
                <a:lnTo>
                  <a:pt x="2821" y="379"/>
                </a:lnTo>
                <a:lnTo>
                  <a:pt x="2821" y="368"/>
                </a:lnTo>
                <a:lnTo>
                  <a:pt x="2822" y="370"/>
                </a:lnTo>
                <a:lnTo>
                  <a:pt x="2822" y="382"/>
                </a:lnTo>
                <a:lnTo>
                  <a:pt x="2822" y="398"/>
                </a:lnTo>
                <a:lnTo>
                  <a:pt x="2822" y="392"/>
                </a:lnTo>
                <a:lnTo>
                  <a:pt x="2822" y="386"/>
                </a:lnTo>
                <a:lnTo>
                  <a:pt x="2823" y="372"/>
                </a:lnTo>
                <a:lnTo>
                  <a:pt x="2823" y="372"/>
                </a:lnTo>
                <a:lnTo>
                  <a:pt x="2824" y="378"/>
                </a:lnTo>
                <a:lnTo>
                  <a:pt x="2824" y="383"/>
                </a:lnTo>
                <a:lnTo>
                  <a:pt x="2824" y="395"/>
                </a:lnTo>
                <a:lnTo>
                  <a:pt x="2824" y="388"/>
                </a:lnTo>
                <a:lnTo>
                  <a:pt x="2825" y="393"/>
                </a:lnTo>
                <a:lnTo>
                  <a:pt x="2825" y="398"/>
                </a:lnTo>
                <a:lnTo>
                  <a:pt x="2825" y="389"/>
                </a:lnTo>
                <a:lnTo>
                  <a:pt x="2825" y="384"/>
                </a:lnTo>
                <a:lnTo>
                  <a:pt x="2826" y="382"/>
                </a:lnTo>
                <a:lnTo>
                  <a:pt x="2826" y="390"/>
                </a:lnTo>
                <a:lnTo>
                  <a:pt x="2826" y="385"/>
                </a:lnTo>
                <a:lnTo>
                  <a:pt x="2826" y="383"/>
                </a:lnTo>
                <a:lnTo>
                  <a:pt x="2827" y="389"/>
                </a:lnTo>
                <a:lnTo>
                  <a:pt x="2827" y="390"/>
                </a:lnTo>
                <a:lnTo>
                  <a:pt x="2827" y="390"/>
                </a:lnTo>
                <a:lnTo>
                  <a:pt x="2827" y="389"/>
                </a:lnTo>
                <a:lnTo>
                  <a:pt x="2827" y="389"/>
                </a:lnTo>
                <a:lnTo>
                  <a:pt x="2828" y="387"/>
                </a:lnTo>
                <a:lnTo>
                  <a:pt x="2828" y="387"/>
                </a:lnTo>
                <a:lnTo>
                  <a:pt x="2828" y="384"/>
                </a:lnTo>
                <a:lnTo>
                  <a:pt x="2828" y="384"/>
                </a:lnTo>
                <a:lnTo>
                  <a:pt x="2828" y="386"/>
                </a:lnTo>
                <a:lnTo>
                  <a:pt x="2829" y="384"/>
                </a:lnTo>
                <a:lnTo>
                  <a:pt x="2829" y="377"/>
                </a:lnTo>
                <a:lnTo>
                  <a:pt x="2829" y="377"/>
                </a:lnTo>
                <a:lnTo>
                  <a:pt x="2830" y="384"/>
                </a:lnTo>
                <a:lnTo>
                  <a:pt x="2830" y="384"/>
                </a:lnTo>
                <a:lnTo>
                  <a:pt x="2830" y="384"/>
                </a:lnTo>
                <a:lnTo>
                  <a:pt x="2830" y="382"/>
                </a:lnTo>
                <a:lnTo>
                  <a:pt x="2831" y="382"/>
                </a:lnTo>
                <a:lnTo>
                  <a:pt x="2831" y="387"/>
                </a:lnTo>
                <a:lnTo>
                  <a:pt x="2831" y="386"/>
                </a:lnTo>
                <a:lnTo>
                  <a:pt x="2831" y="387"/>
                </a:lnTo>
                <a:lnTo>
                  <a:pt x="2832" y="386"/>
                </a:lnTo>
                <a:lnTo>
                  <a:pt x="2832" y="385"/>
                </a:lnTo>
                <a:lnTo>
                  <a:pt x="2832" y="383"/>
                </a:lnTo>
                <a:lnTo>
                  <a:pt x="2832" y="385"/>
                </a:lnTo>
                <a:lnTo>
                  <a:pt x="2832" y="381"/>
                </a:lnTo>
                <a:lnTo>
                  <a:pt x="2833" y="379"/>
                </a:lnTo>
                <a:lnTo>
                  <a:pt x="2833" y="381"/>
                </a:lnTo>
                <a:lnTo>
                  <a:pt x="2833" y="382"/>
                </a:lnTo>
                <a:lnTo>
                  <a:pt x="2833" y="381"/>
                </a:lnTo>
                <a:lnTo>
                  <a:pt x="2834" y="383"/>
                </a:lnTo>
                <a:lnTo>
                  <a:pt x="2834" y="384"/>
                </a:lnTo>
                <a:lnTo>
                  <a:pt x="2834" y="383"/>
                </a:lnTo>
                <a:lnTo>
                  <a:pt x="2834" y="384"/>
                </a:lnTo>
                <a:lnTo>
                  <a:pt x="2834" y="384"/>
                </a:lnTo>
                <a:lnTo>
                  <a:pt x="2835" y="385"/>
                </a:lnTo>
                <a:lnTo>
                  <a:pt x="2835" y="385"/>
                </a:lnTo>
                <a:lnTo>
                  <a:pt x="2835" y="385"/>
                </a:lnTo>
                <a:lnTo>
                  <a:pt x="2836" y="385"/>
                </a:lnTo>
                <a:lnTo>
                  <a:pt x="2836" y="385"/>
                </a:lnTo>
                <a:lnTo>
                  <a:pt x="2836" y="383"/>
                </a:lnTo>
                <a:lnTo>
                  <a:pt x="2836" y="384"/>
                </a:lnTo>
                <a:lnTo>
                  <a:pt x="2836" y="383"/>
                </a:lnTo>
                <a:lnTo>
                  <a:pt x="2837" y="385"/>
                </a:lnTo>
                <a:lnTo>
                  <a:pt x="2837" y="382"/>
                </a:lnTo>
                <a:lnTo>
                  <a:pt x="2837" y="379"/>
                </a:lnTo>
                <a:lnTo>
                  <a:pt x="2837" y="380"/>
                </a:lnTo>
                <a:lnTo>
                  <a:pt x="2837" y="383"/>
                </a:lnTo>
                <a:lnTo>
                  <a:pt x="2838" y="380"/>
                </a:lnTo>
                <a:lnTo>
                  <a:pt x="2838" y="385"/>
                </a:lnTo>
                <a:lnTo>
                  <a:pt x="2838" y="383"/>
                </a:lnTo>
                <a:lnTo>
                  <a:pt x="2838" y="388"/>
                </a:lnTo>
                <a:lnTo>
                  <a:pt x="2838" y="383"/>
                </a:lnTo>
                <a:lnTo>
                  <a:pt x="2839" y="383"/>
                </a:lnTo>
                <a:lnTo>
                  <a:pt x="2839" y="383"/>
                </a:lnTo>
                <a:lnTo>
                  <a:pt x="2839" y="387"/>
                </a:lnTo>
                <a:lnTo>
                  <a:pt x="2839" y="390"/>
                </a:lnTo>
                <a:lnTo>
                  <a:pt x="2840" y="382"/>
                </a:lnTo>
                <a:lnTo>
                  <a:pt x="2840" y="386"/>
                </a:lnTo>
                <a:lnTo>
                  <a:pt x="2840" y="389"/>
                </a:lnTo>
                <a:lnTo>
                  <a:pt x="2840" y="388"/>
                </a:lnTo>
                <a:lnTo>
                  <a:pt x="2840" y="394"/>
                </a:lnTo>
                <a:lnTo>
                  <a:pt x="2841" y="391"/>
                </a:lnTo>
                <a:lnTo>
                  <a:pt x="2841" y="391"/>
                </a:lnTo>
                <a:lnTo>
                  <a:pt x="2841" y="387"/>
                </a:lnTo>
                <a:lnTo>
                  <a:pt x="2842" y="385"/>
                </a:lnTo>
                <a:lnTo>
                  <a:pt x="2842" y="392"/>
                </a:lnTo>
                <a:lnTo>
                  <a:pt x="2842" y="389"/>
                </a:lnTo>
                <a:lnTo>
                  <a:pt x="2842" y="394"/>
                </a:lnTo>
                <a:lnTo>
                  <a:pt x="2843" y="394"/>
                </a:lnTo>
                <a:lnTo>
                  <a:pt x="2843" y="389"/>
                </a:lnTo>
                <a:lnTo>
                  <a:pt x="2843" y="391"/>
                </a:lnTo>
                <a:lnTo>
                  <a:pt x="2843" y="392"/>
                </a:lnTo>
                <a:lnTo>
                  <a:pt x="2843" y="394"/>
                </a:lnTo>
                <a:lnTo>
                  <a:pt x="2844" y="392"/>
                </a:lnTo>
                <a:lnTo>
                  <a:pt x="2844" y="388"/>
                </a:lnTo>
                <a:lnTo>
                  <a:pt x="2844" y="390"/>
                </a:lnTo>
                <a:lnTo>
                  <a:pt x="2844" y="382"/>
                </a:lnTo>
                <a:lnTo>
                  <a:pt x="2844" y="392"/>
                </a:lnTo>
                <a:lnTo>
                  <a:pt x="2845" y="389"/>
                </a:lnTo>
                <a:lnTo>
                  <a:pt x="2845" y="390"/>
                </a:lnTo>
                <a:lnTo>
                  <a:pt x="2845" y="392"/>
                </a:lnTo>
                <a:lnTo>
                  <a:pt x="2845" y="384"/>
                </a:lnTo>
                <a:lnTo>
                  <a:pt x="2845" y="385"/>
                </a:lnTo>
                <a:lnTo>
                  <a:pt x="2846" y="388"/>
                </a:lnTo>
                <a:lnTo>
                  <a:pt x="2846" y="390"/>
                </a:lnTo>
                <a:lnTo>
                  <a:pt x="2846" y="384"/>
                </a:lnTo>
                <a:lnTo>
                  <a:pt x="2846" y="382"/>
                </a:lnTo>
                <a:lnTo>
                  <a:pt x="2847" y="381"/>
                </a:lnTo>
                <a:lnTo>
                  <a:pt x="2847" y="383"/>
                </a:lnTo>
                <a:lnTo>
                  <a:pt x="2847" y="387"/>
                </a:lnTo>
                <a:lnTo>
                  <a:pt x="2848" y="388"/>
                </a:lnTo>
                <a:lnTo>
                  <a:pt x="2848" y="388"/>
                </a:lnTo>
                <a:lnTo>
                  <a:pt x="2848" y="383"/>
                </a:lnTo>
                <a:lnTo>
                  <a:pt x="2848" y="390"/>
                </a:lnTo>
                <a:lnTo>
                  <a:pt x="2848" y="389"/>
                </a:lnTo>
                <a:lnTo>
                  <a:pt x="2849" y="388"/>
                </a:lnTo>
                <a:lnTo>
                  <a:pt x="2849" y="389"/>
                </a:lnTo>
                <a:lnTo>
                  <a:pt x="2849" y="389"/>
                </a:lnTo>
                <a:lnTo>
                  <a:pt x="2849" y="387"/>
                </a:lnTo>
                <a:lnTo>
                  <a:pt x="2849" y="387"/>
                </a:lnTo>
                <a:lnTo>
                  <a:pt x="2850" y="388"/>
                </a:lnTo>
                <a:lnTo>
                  <a:pt x="2850" y="388"/>
                </a:lnTo>
                <a:lnTo>
                  <a:pt x="2850" y="388"/>
                </a:lnTo>
                <a:lnTo>
                  <a:pt x="2850" y="387"/>
                </a:lnTo>
                <a:lnTo>
                  <a:pt x="2851" y="387"/>
                </a:lnTo>
                <a:lnTo>
                  <a:pt x="2851" y="387"/>
                </a:lnTo>
                <a:lnTo>
                  <a:pt x="2851" y="382"/>
                </a:lnTo>
                <a:lnTo>
                  <a:pt x="2851" y="384"/>
                </a:lnTo>
                <a:lnTo>
                  <a:pt x="2851" y="383"/>
                </a:lnTo>
                <a:lnTo>
                  <a:pt x="2852" y="382"/>
                </a:lnTo>
                <a:lnTo>
                  <a:pt x="2852" y="385"/>
                </a:lnTo>
                <a:lnTo>
                  <a:pt x="2852" y="383"/>
                </a:lnTo>
                <a:lnTo>
                  <a:pt x="2852" y="383"/>
                </a:lnTo>
                <a:lnTo>
                  <a:pt x="2853" y="379"/>
                </a:lnTo>
                <a:lnTo>
                  <a:pt x="2853" y="383"/>
                </a:lnTo>
                <a:lnTo>
                  <a:pt x="2853" y="379"/>
                </a:lnTo>
                <a:lnTo>
                  <a:pt x="2853" y="380"/>
                </a:lnTo>
                <a:lnTo>
                  <a:pt x="2854" y="381"/>
                </a:lnTo>
                <a:lnTo>
                  <a:pt x="2854" y="383"/>
                </a:lnTo>
                <a:lnTo>
                  <a:pt x="2854" y="384"/>
                </a:lnTo>
                <a:lnTo>
                  <a:pt x="2855" y="385"/>
                </a:lnTo>
                <a:lnTo>
                  <a:pt x="2855" y="384"/>
                </a:lnTo>
                <a:lnTo>
                  <a:pt x="2855" y="384"/>
                </a:lnTo>
                <a:lnTo>
                  <a:pt x="2855" y="383"/>
                </a:lnTo>
                <a:lnTo>
                  <a:pt x="2855" y="383"/>
                </a:lnTo>
                <a:lnTo>
                  <a:pt x="2856" y="386"/>
                </a:lnTo>
                <a:lnTo>
                  <a:pt x="2856" y="383"/>
                </a:lnTo>
                <a:lnTo>
                  <a:pt x="2856" y="384"/>
                </a:lnTo>
                <a:lnTo>
                  <a:pt x="2856" y="383"/>
                </a:lnTo>
                <a:lnTo>
                  <a:pt x="2856" y="385"/>
                </a:lnTo>
                <a:lnTo>
                  <a:pt x="2857" y="381"/>
                </a:lnTo>
                <a:lnTo>
                  <a:pt x="2857" y="396"/>
                </a:lnTo>
                <a:lnTo>
                  <a:pt x="2857" y="392"/>
                </a:lnTo>
                <a:lnTo>
                  <a:pt x="2857" y="402"/>
                </a:lnTo>
                <a:lnTo>
                  <a:pt x="2858" y="406"/>
                </a:lnTo>
                <a:lnTo>
                  <a:pt x="2858" y="390"/>
                </a:lnTo>
                <a:lnTo>
                  <a:pt x="2858" y="386"/>
                </a:lnTo>
                <a:lnTo>
                  <a:pt x="2858" y="382"/>
                </a:lnTo>
                <a:lnTo>
                  <a:pt x="2859" y="386"/>
                </a:lnTo>
                <a:lnTo>
                  <a:pt x="2859" y="383"/>
                </a:lnTo>
                <a:lnTo>
                  <a:pt x="2859" y="378"/>
                </a:lnTo>
                <a:lnTo>
                  <a:pt x="2860" y="361"/>
                </a:lnTo>
                <a:lnTo>
                  <a:pt x="2860" y="354"/>
                </a:lnTo>
                <a:lnTo>
                  <a:pt x="2860" y="343"/>
                </a:lnTo>
                <a:lnTo>
                  <a:pt x="2860" y="334"/>
                </a:lnTo>
                <a:lnTo>
                  <a:pt x="2861" y="303"/>
                </a:lnTo>
                <a:lnTo>
                  <a:pt x="2861" y="281"/>
                </a:lnTo>
                <a:lnTo>
                  <a:pt x="2861" y="270"/>
                </a:lnTo>
                <a:lnTo>
                  <a:pt x="2861" y="238"/>
                </a:lnTo>
                <a:lnTo>
                  <a:pt x="2862" y="203"/>
                </a:lnTo>
                <a:lnTo>
                  <a:pt x="2862" y="203"/>
                </a:lnTo>
                <a:lnTo>
                  <a:pt x="2862" y="187"/>
                </a:lnTo>
                <a:lnTo>
                  <a:pt x="2862" y="193"/>
                </a:lnTo>
                <a:lnTo>
                  <a:pt x="2863" y="182"/>
                </a:lnTo>
                <a:lnTo>
                  <a:pt x="2863" y="193"/>
                </a:lnTo>
                <a:lnTo>
                  <a:pt x="2863" y="193"/>
                </a:lnTo>
                <a:lnTo>
                  <a:pt x="2863" y="180"/>
                </a:lnTo>
                <a:lnTo>
                  <a:pt x="2863" y="173"/>
                </a:lnTo>
                <a:lnTo>
                  <a:pt x="2864" y="153"/>
                </a:lnTo>
                <a:lnTo>
                  <a:pt x="2864" y="158"/>
                </a:lnTo>
                <a:lnTo>
                  <a:pt x="2864" y="171"/>
                </a:lnTo>
                <a:lnTo>
                  <a:pt x="2864" y="169"/>
                </a:lnTo>
                <a:lnTo>
                  <a:pt x="2864" y="180"/>
                </a:lnTo>
                <a:lnTo>
                  <a:pt x="2865" y="182"/>
                </a:lnTo>
                <a:lnTo>
                  <a:pt x="2865" y="174"/>
                </a:lnTo>
                <a:lnTo>
                  <a:pt x="2865" y="159"/>
                </a:lnTo>
                <a:lnTo>
                  <a:pt x="2865" y="164"/>
                </a:lnTo>
                <a:lnTo>
                  <a:pt x="2866" y="171"/>
                </a:lnTo>
                <a:lnTo>
                  <a:pt x="2866" y="178"/>
                </a:lnTo>
                <a:lnTo>
                  <a:pt x="2866" y="166"/>
                </a:lnTo>
                <a:lnTo>
                  <a:pt x="2866" y="192"/>
                </a:lnTo>
                <a:lnTo>
                  <a:pt x="2867" y="182"/>
                </a:lnTo>
                <a:lnTo>
                  <a:pt x="2867" y="187"/>
                </a:lnTo>
                <a:lnTo>
                  <a:pt x="2867" y="187"/>
                </a:lnTo>
                <a:lnTo>
                  <a:pt x="2867" y="199"/>
                </a:lnTo>
                <a:lnTo>
                  <a:pt x="2868" y="200"/>
                </a:lnTo>
                <a:lnTo>
                  <a:pt x="2868" y="213"/>
                </a:lnTo>
                <a:lnTo>
                  <a:pt x="2868" y="232"/>
                </a:lnTo>
                <a:lnTo>
                  <a:pt x="2868" y="260"/>
                </a:lnTo>
                <a:lnTo>
                  <a:pt x="2869" y="276"/>
                </a:lnTo>
                <a:lnTo>
                  <a:pt x="2869" y="304"/>
                </a:lnTo>
                <a:lnTo>
                  <a:pt x="2869" y="321"/>
                </a:lnTo>
                <a:lnTo>
                  <a:pt x="2869" y="341"/>
                </a:lnTo>
                <a:lnTo>
                  <a:pt x="2870" y="341"/>
                </a:lnTo>
                <a:lnTo>
                  <a:pt x="2870" y="354"/>
                </a:lnTo>
                <a:lnTo>
                  <a:pt x="2870" y="358"/>
                </a:lnTo>
                <a:lnTo>
                  <a:pt x="2871" y="364"/>
                </a:lnTo>
                <a:lnTo>
                  <a:pt x="2871" y="363"/>
                </a:lnTo>
                <a:lnTo>
                  <a:pt x="2871" y="367"/>
                </a:lnTo>
                <a:lnTo>
                  <a:pt x="2871" y="369"/>
                </a:lnTo>
                <a:lnTo>
                  <a:pt x="2871" y="366"/>
                </a:lnTo>
                <a:lnTo>
                  <a:pt x="2872" y="369"/>
                </a:lnTo>
                <a:lnTo>
                  <a:pt x="2872" y="364"/>
                </a:lnTo>
                <a:lnTo>
                  <a:pt x="2872" y="366"/>
                </a:lnTo>
                <a:lnTo>
                  <a:pt x="2872" y="369"/>
                </a:lnTo>
                <a:lnTo>
                  <a:pt x="2872" y="368"/>
                </a:lnTo>
                <a:lnTo>
                  <a:pt x="2873" y="375"/>
                </a:lnTo>
                <a:lnTo>
                  <a:pt x="2873" y="366"/>
                </a:lnTo>
                <a:lnTo>
                  <a:pt x="2873" y="372"/>
                </a:lnTo>
                <a:lnTo>
                  <a:pt x="2873" y="378"/>
                </a:lnTo>
                <a:lnTo>
                  <a:pt x="2874" y="380"/>
                </a:lnTo>
                <a:lnTo>
                  <a:pt x="2874" y="376"/>
                </a:lnTo>
                <a:lnTo>
                  <a:pt x="2874" y="377"/>
                </a:lnTo>
                <a:lnTo>
                  <a:pt x="2874" y="383"/>
                </a:lnTo>
                <a:lnTo>
                  <a:pt x="2874" y="380"/>
                </a:lnTo>
                <a:lnTo>
                  <a:pt x="2875" y="378"/>
                </a:lnTo>
                <a:lnTo>
                  <a:pt x="2875" y="381"/>
                </a:lnTo>
                <a:lnTo>
                  <a:pt x="2875" y="378"/>
                </a:lnTo>
                <a:lnTo>
                  <a:pt x="2875" y="381"/>
                </a:lnTo>
                <a:lnTo>
                  <a:pt x="2875" y="384"/>
                </a:lnTo>
                <a:lnTo>
                  <a:pt x="2876" y="383"/>
                </a:lnTo>
                <a:lnTo>
                  <a:pt x="2876" y="382"/>
                </a:lnTo>
                <a:lnTo>
                  <a:pt x="2876" y="381"/>
                </a:lnTo>
                <a:lnTo>
                  <a:pt x="2876" y="381"/>
                </a:lnTo>
                <a:lnTo>
                  <a:pt x="2877" y="385"/>
                </a:lnTo>
                <a:lnTo>
                  <a:pt x="2877" y="386"/>
                </a:lnTo>
                <a:lnTo>
                  <a:pt x="2877" y="389"/>
                </a:lnTo>
                <a:lnTo>
                  <a:pt x="2877" y="381"/>
                </a:lnTo>
                <a:lnTo>
                  <a:pt x="2878" y="382"/>
                </a:lnTo>
                <a:lnTo>
                  <a:pt x="2878" y="384"/>
                </a:lnTo>
                <a:lnTo>
                  <a:pt x="2878" y="381"/>
                </a:lnTo>
                <a:lnTo>
                  <a:pt x="2878" y="384"/>
                </a:lnTo>
                <a:lnTo>
                  <a:pt x="2878" y="380"/>
                </a:lnTo>
                <a:lnTo>
                  <a:pt x="2879" y="381"/>
                </a:lnTo>
                <a:lnTo>
                  <a:pt x="2879" y="378"/>
                </a:lnTo>
                <a:lnTo>
                  <a:pt x="2879" y="381"/>
                </a:lnTo>
                <a:lnTo>
                  <a:pt x="2879" y="380"/>
                </a:lnTo>
                <a:lnTo>
                  <a:pt x="2879" y="381"/>
                </a:lnTo>
                <a:lnTo>
                  <a:pt x="2880" y="378"/>
                </a:lnTo>
                <a:lnTo>
                  <a:pt x="2880" y="371"/>
                </a:lnTo>
                <a:lnTo>
                  <a:pt x="2880" y="364"/>
                </a:lnTo>
                <a:lnTo>
                  <a:pt x="2880" y="347"/>
                </a:lnTo>
                <a:lnTo>
                  <a:pt x="2881" y="338"/>
                </a:lnTo>
                <a:lnTo>
                  <a:pt x="2881" y="313"/>
                </a:lnTo>
                <a:lnTo>
                  <a:pt x="2881" y="299"/>
                </a:lnTo>
                <a:lnTo>
                  <a:pt x="2881" y="275"/>
                </a:lnTo>
                <a:lnTo>
                  <a:pt x="2882" y="245"/>
                </a:lnTo>
                <a:lnTo>
                  <a:pt x="2882" y="210"/>
                </a:lnTo>
                <a:lnTo>
                  <a:pt x="2882" y="183"/>
                </a:lnTo>
                <a:lnTo>
                  <a:pt x="2883" y="165"/>
                </a:lnTo>
                <a:lnTo>
                  <a:pt x="2883" y="169"/>
                </a:lnTo>
                <a:lnTo>
                  <a:pt x="2883" y="180"/>
                </a:lnTo>
                <a:lnTo>
                  <a:pt x="2883" y="185"/>
                </a:lnTo>
                <a:lnTo>
                  <a:pt x="2884" y="174"/>
                </a:lnTo>
                <a:lnTo>
                  <a:pt x="2884" y="162"/>
                </a:lnTo>
                <a:lnTo>
                  <a:pt x="2884" y="167"/>
                </a:lnTo>
                <a:lnTo>
                  <a:pt x="2884" y="166"/>
                </a:lnTo>
                <a:lnTo>
                  <a:pt x="2885" y="188"/>
                </a:lnTo>
                <a:lnTo>
                  <a:pt x="2885" y="188"/>
                </a:lnTo>
                <a:lnTo>
                  <a:pt x="2885" y="180"/>
                </a:lnTo>
                <a:lnTo>
                  <a:pt x="2885" y="170"/>
                </a:lnTo>
                <a:lnTo>
                  <a:pt x="2885" y="155"/>
                </a:lnTo>
                <a:lnTo>
                  <a:pt x="2886" y="163"/>
                </a:lnTo>
                <a:lnTo>
                  <a:pt x="2886" y="171"/>
                </a:lnTo>
                <a:lnTo>
                  <a:pt x="2886" y="169"/>
                </a:lnTo>
                <a:lnTo>
                  <a:pt x="2886" y="157"/>
                </a:lnTo>
                <a:lnTo>
                  <a:pt x="2887" y="186"/>
                </a:lnTo>
                <a:lnTo>
                  <a:pt x="2887" y="188"/>
                </a:lnTo>
                <a:lnTo>
                  <a:pt x="2887" y="180"/>
                </a:lnTo>
                <a:lnTo>
                  <a:pt x="2887" y="175"/>
                </a:lnTo>
                <a:lnTo>
                  <a:pt x="2888" y="196"/>
                </a:lnTo>
                <a:lnTo>
                  <a:pt x="2888" y="188"/>
                </a:lnTo>
                <a:lnTo>
                  <a:pt x="2888" y="191"/>
                </a:lnTo>
                <a:lnTo>
                  <a:pt x="2888" y="206"/>
                </a:lnTo>
                <a:lnTo>
                  <a:pt x="2889" y="214"/>
                </a:lnTo>
                <a:lnTo>
                  <a:pt x="2889" y="227"/>
                </a:lnTo>
                <a:lnTo>
                  <a:pt x="2889" y="250"/>
                </a:lnTo>
                <a:lnTo>
                  <a:pt x="2889" y="305"/>
                </a:lnTo>
                <a:lnTo>
                  <a:pt x="2890" y="309"/>
                </a:lnTo>
                <a:lnTo>
                  <a:pt x="2890" y="324"/>
                </a:lnTo>
                <a:lnTo>
                  <a:pt x="2890" y="344"/>
                </a:lnTo>
                <a:lnTo>
                  <a:pt x="2890" y="363"/>
                </a:lnTo>
                <a:lnTo>
                  <a:pt x="2891" y="357"/>
                </a:lnTo>
                <a:lnTo>
                  <a:pt x="2891" y="364"/>
                </a:lnTo>
                <a:lnTo>
                  <a:pt x="2891" y="366"/>
                </a:lnTo>
                <a:lnTo>
                  <a:pt x="2891" y="363"/>
                </a:lnTo>
                <a:lnTo>
                  <a:pt x="2892" y="362"/>
                </a:lnTo>
                <a:lnTo>
                  <a:pt x="2892" y="360"/>
                </a:lnTo>
                <a:lnTo>
                  <a:pt x="2892" y="355"/>
                </a:lnTo>
                <a:lnTo>
                  <a:pt x="2892" y="366"/>
                </a:lnTo>
                <a:lnTo>
                  <a:pt x="2892" y="359"/>
                </a:lnTo>
                <a:lnTo>
                  <a:pt x="2893" y="359"/>
                </a:lnTo>
                <a:lnTo>
                  <a:pt x="2893" y="354"/>
                </a:lnTo>
                <a:lnTo>
                  <a:pt x="2893" y="353"/>
                </a:lnTo>
                <a:lnTo>
                  <a:pt x="2893" y="356"/>
                </a:lnTo>
                <a:lnTo>
                  <a:pt x="2894" y="342"/>
                </a:lnTo>
                <a:lnTo>
                  <a:pt x="2894" y="351"/>
                </a:lnTo>
                <a:lnTo>
                  <a:pt x="2894" y="353"/>
                </a:lnTo>
                <a:lnTo>
                  <a:pt x="2895" y="357"/>
                </a:lnTo>
                <a:lnTo>
                  <a:pt x="2895" y="356"/>
                </a:lnTo>
                <a:lnTo>
                  <a:pt x="2895" y="355"/>
                </a:lnTo>
                <a:lnTo>
                  <a:pt x="2895" y="365"/>
                </a:lnTo>
                <a:lnTo>
                  <a:pt x="2895" y="364"/>
                </a:lnTo>
                <a:lnTo>
                  <a:pt x="2896" y="370"/>
                </a:lnTo>
                <a:lnTo>
                  <a:pt x="2896" y="371"/>
                </a:lnTo>
                <a:lnTo>
                  <a:pt x="2896" y="375"/>
                </a:lnTo>
                <a:lnTo>
                  <a:pt x="2896" y="373"/>
                </a:lnTo>
                <a:lnTo>
                  <a:pt x="2896" y="373"/>
                </a:lnTo>
                <a:lnTo>
                  <a:pt x="2897" y="375"/>
                </a:lnTo>
                <a:lnTo>
                  <a:pt x="2897" y="371"/>
                </a:lnTo>
                <a:lnTo>
                  <a:pt x="2897" y="376"/>
                </a:lnTo>
                <a:lnTo>
                  <a:pt x="2897" y="374"/>
                </a:lnTo>
                <a:lnTo>
                  <a:pt x="2897" y="376"/>
                </a:lnTo>
                <a:lnTo>
                  <a:pt x="2898" y="375"/>
                </a:lnTo>
                <a:lnTo>
                  <a:pt x="2898" y="378"/>
                </a:lnTo>
                <a:lnTo>
                  <a:pt x="2898" y="374"/>
                </a:lnTo>
                <a:lnTo>
                  <a:pt x="2898" y="376"/>
                </a:lnTo>
                <a:lnTo>
                  <a:pt x="2899" y="381"/>
                </a:lnTo>
                <a:lnTo>
                  <a:pt x="2899" y="379"/>
                </a:lnTo>
                <a:lnTo>
                  <a:pt x="2899" y="386"/>
                </a:lnTo>
                <a:lnTo>
                  <a:pt x="2899" y="370"/>
                </a:lnTo>
                <a:lnTo>
                  <a:pt x="2900" y="374"/>
                </a:lnTo>
                <a:lnTo>
                  <a:pt x="2900" y="368"/>
                </a:lnTo>
                <a:lnTo>
                  <a:pt x="2900" y="374"/>
                </a:lnTo>
                <a:lnTo>
                  <a:pt x="2901" y="377"/>
                </a:lnTo>
                <a:lnTo>
                  <a:pt x="2901" y="342"/>
                </a:lnTo>
                <a:lnTo>
                  <a:pt x="2901" y="335"/>
                </a:lnTo>
                <a:lnTo>
                  <a:pt x="2901" y="333"/>
                </a:lnTo>
                <a:lnTo>
                  <a:pt x="2902" y="323"/>
                </a:lnTo>
                <a:lnTo>
                  <a:pt x="2902" y="299"/>
                </a:lnTo>
                <a:lnTo>
                  <a:pt x="2902" y="284"/>
                </a:lnTo>
                <a:lnTo>
                  <a:pt x="2902" y="211"/>
                </a:lnTo>
                <a:lnTo>
                  <a:pt x="2903" y="190"/>
                </a:lnTo>
                <a:lnTo>
                  <a:pt x="2903" y="178"/>
                </a:lnTo>
                <a:lnTo>
                  <a:pt x="2903" y="175"/>
                </a:lnTo>
                <a:lnTo>
                  <a:pt x="2903" y="126"/>
                </a:lnTo>
                <a:lnTo>
                  <a:pt x="2904" y="153"/>
                </a:lnTo>
                <a:lnTo>
                  <a:pt x="2904" y="176"/>
                </a:lnTo>
                <a:lnTo>
                  <a:pt x="2904" y="164"/>
                </a:lnTo>
                <a:lnTo>
                  <a:pt x="2904" y="128"/>
                </a:lnTo>
                <a:lnTo>
                  <a:pt x="2904" y="151"/>
                </a:lnTo>
                <a:lnTo>
                  <a:pt x="2905" y="154"/>
                </a:lnTo>
                <a:lnTo>
                  <a:pt x="2905" y="139"/>
                </a:lnTo>
                <a:lnTo>
                  <a:pt x="2905" y="138"/>
                </a:lnTo>
                <a:lnTo>
                  <a:pt x="2905" y="132"/>
                </a:lnTo>
                <a:lnTo>
                  <a:pt x="2905" y="146"/>
                </a:lnTo>
                <a:lnTo>
                  <a:pt x="2906" y="144"/>
                </a:lnTo>
                <a:lnTo>
                  <a:pt x="2906" y="128"/>
                </a:lnTo>
                <a:lnTo>
                  <a:pt x="2906" y="144"/>
                </a:lnTo>
                <a:lnTo>
                  <a:pt x="2907" y="145"/>
                </a:lnTo>
                <a:lnTo>
                  <a:pt x="2907" y="158"/>
                </a:lnTo>
                <a:lnTo>
                  <a:pt x="2907" y="179"/>
                </a:lnTo>
                <a:lnTo>
                  <a:pt x="2907" y="180"/>
                </a:lnTo>
                <a:lnTo>
                  <a:pt x="2908" y="174"/>
                </a:lnTo>
                <a:lnTo>
                  <a:pt x="2908" y="162"/>
                </a:lnTo>
                <a:lnTo>
                  <a:pt x="2908" y="176"/>
                </a:lnTo>
                <a:lnTo>
                  <a:pt x="2908" y="179"/>
                </a:lnTo>
                <a:lnTo>
                  <a:pt x="2909" y="187"/>
                </a:lnTo>
                <a:lnTo>
                  <a:pt x="2909" y="198"/>
                </a:lnTo>
                <a:lnTo>
                  <a:pt x="2909" y="215"/>
                </a:lnTo>
                <a:lnTo>
                  <a:pt x="2909" y="240"/>
                </a:lnTo>
                <a:lnTo>
                  <a:pt x="2910" y="279"/>
                </a:lnTo>
                <a:lnTo>
                  <a:pt x="2910" y="294"/>
                </a:lnTo>
                <a:lnTo>
                  <a:pt x="2910" y="318"/>
                </a:lnTo>
                <a:lnTo>
                  <a:pt x="2910" y="332"/>
                </a:lnTo>
                <a:lnTo>
                  <a:pt x="2911" y="347"/>
                </a:lnTo>
                <a:lnTo>
                  <a:pt x="2911" y="354"/>
                </a:lnTo>
                <a:lnTo>
                  <a:pt x="2911" y="357"/>
                </a:lnTo>
                <a:lnTo>
                  <a:pt x="2911" y="353"/>
                </a:lnTo>
                <a:lnTo>
                  <a:pt x="2911" y="357"/>
                </a:lnTo>
                <a:lnTo>
                  <a:pt x="2912" y="355"/>
                </a:lnTo>
                <a:lnTo>
                  <a:pt x="2912" y="358"/>
                </a:lnTo>
                <a:lnTo>
                  <a:pt x="2912" y="363"/>
                </a:lnTo>
                <a:lnTo>
                  <a:pt x="2913" y="359"/>
                </a:lnTo>
                <a:lnTo>
                  <a:pt x="2913" y="368"/>
                </a:lnTo>
                <a:lnTo>
                  <a:pt x="2913" y="355"/>
                </a:lnTo>
                <a:lnTo>
                  <a:pt x="2913" y="366"/>
                </a:lnTo>
                <a:lnTo>
                  <a:pt x="2913" y="369"/>
                </a:lnTo>
                <a:lnTo>
                  <a:pt x="2914" y="369"/>
                </a:lnTo>
                <a:lnTo>
                  <a:pt x="2914" y="373"/>
                </a:lnTo>
                <a:lnTo>
                  <a:pt x="2914" y="373"/>
                </a:lnTo>
                <a:lnTo>
                  <a:pt x="2914" y="370"/>
                </a:lnTo>
                <a:lnTo>
                  <a:pt x="2914" y="371"/>
                </a:lnTo>
                <a:lnTo>
                  <a:pt x="2915" y="368"/>
                </a:lnTo>
                <a:lnTo>
                  <a:pt x="2915" y="370"/>
                </a:lnTo>
                <a:lnTo>
                  <a:pt x="2915" y="370"/>
                </a:lnTo>
                <a:lnTo>
                  <a:pt x="2915" y="368"/>
                </a:lnTo>
                <a:lnTo>
                  <a:pt x="2915" y="377"/>
                </a:lnTo>
                <a:lnTo>
                  <a:pt x="2916" y="372"/>
                </a:lnTo>
                <a:lnTo>
                  <a:pt x="2916" y="374"/>
                </a:lnTo>
                <a:lnTo>
                  <a:pt x="2916" y="381"/>
                </a:lnTo>
                <a:lnTo>
                  <a:pt x="2916" y="372"/>
                </a:lnTo>
                <a:lnTo>
                  <a:pt x="2917" y="368"/>
                </a:lnTo>
                <a:lnTo>
                  <a:pt x="2917" y="370"/>
                </a:lnTo>
                <a:lnTo>
                  <a:pt x="2917" y="371"/>
                </a:lnTo>
                <a:lnTo>
                  <a:pt x="2917" y="358"/>
                </a:lnTo>
                <a:lnTo>
                  <a:pt x="2918" y="365"/>
                </a:lnTo>
                <a:lnTo>
                  <a:pt x="2918" y="365"/>
                </a:lnTo>
                <a:lnTo>
                  <a:pt x="2918" y="361"/>
                </a:lnTo>
                <a:lnTo>
                  <a:pt x="2919" y="368"/>
                </a:lnTo>
                <a:lnTo>
                  <a:pt x="2919" y="368"/>
                </a:lnTo>
                <a:lnTo>
                  <a:pt x="2919" y="365"/>
                </a:lnTo>
                <a:lnTo>
                  <a:pt x="2919" y="361"/>
                </a:lnTo>
                <a:lnTo>
                  <a:pt x="2920" y="365"/>
                </a:lnTo>
                <a:lnTo>
                  <a:pt x="2920" y="361"/>
                </a:lnTo>
                <a:lnTo>
                  <a:pt x="2920" y="371"/>
                </a:lnTo>
                <a:lnTo>
                  <a:pt x="2920" y="369"/>
                </a:lnTo>
                <a:lnTo>
                  <a:pt x="2921" y="363"/>
                </a:lnTo>
                <a:lnTo>
                  <a:pt x="2921" y="372"/>
                </a:lnTo>
                <a:lnTo>
                  <a:pt x="2921" y="335"/>
                </a:lnTo>
                <a:lnTo>
                  <a:pt x="2921" y="331"/>
                </a:lnTo>
                <a:lnTo>
                  <a:pt x="2922" y="313"/>
                </a:lnTo>
                <a:lnTo>
                  <a:pt x="2922" y="316"/>
                </a:lnTo>
                <a:lnTo>
                  <a:pt x="2922" y="275"/>
                </a:lnTo>
                <a:lnTo>
                  <a:pt x="2922" y="269"/>
                </a:lnTo>
                <a:lnTo>
                  <a:pt x="2923" y="243"/>
                </a:lnTo>
                <a:lnTo>
                  <a:pt x="2923" y="200"/>
                </a:lnTo>
                <a:lnTo>
                  <a:pt x="2923" y="195"/>
                </a:lnTo>
                <a:lnTo>
                  <a:pt x="2923" y="185"/>
                </a:lnTo>
                <a:lnTo>
                  <a:pt x="2924" y="174"/>
                </a:lnTo>
                <a:lnTo>
                  <a:pt x="2924" y="167"/>
                </a:lnTo>
                <a:lnTo>
                  <a:pt x="2924" y="190"/>
                </a:lnTo>
                <a:lnTo>
                  <a:pt x="2925" y="193"/>
                </a:lnTo>
                <a:lnTo>
                  <a:pt x="2925" y="169"/>
                </a:lnTo>
                <a:lnTo>
                  <a:pt x="2925" y="171"/>
                </a:lnTo>
                <a:lnTo>
                  <a:pt x="2925" y="162"/>
                </a:lnTo>
                <a:lnTo>
                  <a:pt x="2926" y="181"/>
                </a:lnTo>
                <a:lnTo>
                  <a:pt x="2926" y="187"/>
                </a:lnTo>
                <a:lnTo>
                  <a:pt x="2926" y="186"/>
                </a:lnTo>
                <a:lnTo>
                  <a:pt x="2926" y="184"/>
                </a:lnTo>
                <a:lnTo>
                  <a:pt x="2927" y="178"/>
                </a:lnTo>
                <a:lnTo>
                  <a:pt x="2927" y="188"/>
                </a:lnTo>
                <a:lnTo>
                  <a:pt x="2927" y="184"/>
                </a:lnTo>
                <a:lnTo>
                  <a:pt x="2927" y="181"/>
                </a:lnTo>
                <a:lnTo>
                  <a:pt x="2928" y="192"/>
                </a:lnTo>
                <a:lnTo>
                  <a:pt x="2928" y="207"/>
                </a:lnTo>
                <a:lnTo>
                  <a:pt x="2928" y="197"/>
                </a:lnTo>
                <a:lnTo>
                  <a:pt x="2928" y="190"/>
                </a:lnTo>
                <a:lnTo>
                  <a:pt x="2929" y="193"/>
                </a:lnTo>
                <a:lnTo>
                  <a:pt x="2929" y="206"/>
                </a:lnTo>
                <a:lnTo>
                  <a:pt x="2929" y="227"/>
                </a:lnTo>
                <a:lnTo>
                  <a:pt x="2929" y="270"/>
                </a:lnTo>
                <a:lnTo>
                  <a:pt x="2930" y="281"/>
                </a:lnTo>
                <a:lnTo>
                  <a:pt x="2930" y="299"/>
                </a:lnTo>
                <a:lnTo>
                  <a:pt x="2930" y="311"/>
                </a:lnTo>
                <a:lnTo>
                  <a:pt x="2931" y="342"/>
                </a:lnTo>
                <a:lnTo>
                  <a:pt x="2931" y="352"/>
                </a:lnTo>
                <a:lnTo>
                  <a:pt x="2931" y="361"/>
                </a:lnTo>
                <a:lnTo>
                  <a:pt x="2931" y="372"/>
                </a:lnTo>
                <a:lnTo>
                  <a:pt x="2932" y="390"/>
                </a:lnTo>
                <a:lnTo>
                  <a:pt x="2932" y="389"/>
                </a:lnTo>
                <a:lnTo>
                  <a:pt x="2932" y="388"/>
                </a:lnTo>
                <a:lnTo>
                  <a:pt x="2932" y="390"/>
                </a:lnTo>
                <a:lnTo>
                  <a:pt x="2933" y="391"/>
                </a:lnTo>
                <a:lnTo>
                  <a:pt x="2933" y="386"/>
                </a:lnTo>
                <a:lnTo>
                  <a:pt x="2933" y="384"/>
                </a:lnTo>
                <a:lnTo>
                  <a:pt x="2933" y="390"/>
                </a:lnTo>
                <a:lnTo>
                  <a:pt x="2933" y="387"/>
                </a:lnTo>
                <a:lnTo>
                  <a:pt x="2934" y="390"/>
                </a:lnTo>
                <a:lnTo>
                  <a:pt x="2934" y="388"/>
                </a:lnTo>
                <a:lnTo>
                  <a:pt x="2934" y="379"/>
                </a:lnTo>
                <a:lnTo>
                  <a:pt x="2934" y="381"/>
                </a:lnTo>
                <a:lnTo>
                  <a:pt x="2934" y="383"/>
                </a:lnTo>
                <a:lnTo>
                  <a:pt x="2935" y="387"/>
                </a:lnTo>
                <a:lnTo>
                  <a:pt x="2935" y="385"/>
                </a:lnTo>
                <a:lnTo>
                  <a:pt x="2935" y="374"/>
                </a:lnTo>
                <a:lnTo>
                  <a:pt x="2935" y="378"/>
                </a:lnTo>
                <a:lnTo>
                  <a:pt x="2936" y="384"/>
                </a:lnTo>
                <a:lnTo>
                  <a:pt x="2936" y="384"/>
                </a:lnTo>
                <a:lnTo>
                  <a:pt x="2936" y="375"/>
                </a:lnTo>
                <a:lnTo>
                  <a:pt x="2936" y="383"/>
                </a:lnTo>
                <a:lnTo>
                  <a:pt x="2937" y="386"/>
                </a:lnTo>
                <a:lnTo>
                  <a:pt x="2937" y="385"/>
                </a:lnTo>
                <a:lnTo>
                  <a:pt x="2937" y="384"/>
                </a:lnTo>
                <a:lnTo>
                  <a:pt x="2937" y="383"/>
                </a:lnTo>
                <a:lnTo>
                  <a:pt x="2938" y="387"/>
                </a:lnTo>
                <a:lnTo>
                  <a:pt x="2938" y="384"/>
                </a:lnTo>
                <a:lnTo>
                  <a:pt x="2938" y="384"/>
                </a:lnTo>
                <a:lnTo>
                  <a:pt x="2938" y="386"/>
                </a:lnTo>
                <a:lnTo>
                  <a:pt x="2938" y="385"/>
                </a:lnTo>
                <a:lnTo>
                  <a:pt x="2939" y="383"/>
                </a:lnTo>
                <a:lnTo>
                  <a:pt x="2939" y="381"/>
                </a:lnTo>
                <a:lnTo>
                  <a:pt x="2939" y="382"/>
                </a:lnTo>
                <a:lnTo>
                  <a:pt x="2939" y="385"/>
                </a:lnTo>
                <a:lnTo>
                  <a:pt x="2939" y="389"/>
                </a:lnTo>
                <a:lnTo>
                  <a:pt x="2940" y="388"/>
                </a:lnTo>
                <a:lnTo>
                  <a:pt x="2940" y="386"/>
                </a:lnTo>
                <a:lnTo>
                  <a:pt x="2940" y="398"/>
                </a:lnTo>
                <a:lnTo>
                  <a:pt x="2940" y="394"/>
                </a:lnTo>
                <a:lnTo>
                  <a:pt x="2940" y="393"/>
                </a:lnTo>
                <a:lnTo>
                  <a:pt x="2941" y="391"/>
                </a:lnTo>
                <a:lnTo>
                  <a:pt x="2941" y="383"/>
                </a:lnTo>
                <a:lnTo>
                  <a:pt x="2941" y="392"/>
                </a:lnTo>
                <a:lnTo>
                  <a:pt x="2941" y="395"/>
                </a:lnTo>
                <a:lnTo>
                  <a:pt x="2942" y="387"/>
                </a:lnTo>
                <a:lnTo>
                  <a:pt x="2942" y="390"/>
                </a:lnTo>
                <a:lnTo>
                  <a:pt x="2942" y="389"/>
                </a:lnTo>
                <a:lnTo>
                  <a:pt x="2943" y="376"/>
                </a:lnTo>
                <a:lnTo>
                  <a:pt x="2943" y="379"/>
                </a:lnTo>
                <a:lnTo>
                  <a:pt x="2943" y="378"/>
                </a:lnTo>
                <a:lnTo>
                  <a:pt x="2943" y="384"/>
                </a:lnTo>
                <a:lnTo>
                  <a:pt x="2943" y="382"/>
                </a:lnTo>
                <a:lnTo>
                  <a:pt x="2944" y="386"/>
                </a:lnTo>
                <a:lnTo>
                  <a:pt x="2944" y="388"/>
                </a:lnTo>
                <a:lnTo>
                  <a:pt x="2944" y="381"/>
                </a:lnTo>
                <a:lnTo>
                  <a:pt x="2944" y="382"/>
                </a:lnTo>
                <a:lnTo>
                  <a:pt x="2945" y="378"/>
                </a:lnTo>
                <a:lnTo>
                  <a:pt x="2945" y="384"/>
                </a:lnTo>
                <a:lnTo>
                  <a:pt x="2945" y="386"/>
                </a:lnTo>
                <a:lnTo>
                  <a:pt x="2945" y="387"/>
                </a:lnTo>
                <a:lnTo>
                  <a:pt x="2945" y="394"/>
                </a:lnTo>
                <a:lnTo>
                  <a:pt x="2946" y="392"/>
                </a:lnTo>
                <a:lnTo>
                  <a:pt x="2946" y="383"/>
                </a:lnTo>
                <a:lnTo>
                  <a:pt x="2946" y="380"/>
                </a:lnTo>
                <a:lnTo>
                  <a:pt x="2946" y="385"/>
                </a:lnTo>
                <a:lnTo>
                  <a:pt x="2946" y="397"/>
                </a:lnTo>
                <a:lnTo>
                  <a:pt x="2947" y="401"/>
                </a:lnTo>
                <a:lnTo>
                  <a:pt x="2947" y="396"/>
                </a:lnTo>
                <a:lnTo>
                  <a:pt x="2947" y="382"/>
                </a:lnTo>
                <a:lnTo>
                  <a:pt x="2947" y="392"/>
                </a:lnTo>
                <a:lnTo>
                  <a:pt x="2948" y="389"/>
                </a:lnTo>
                <a:lnTo>
                  <a:pt x="2948" y="390"/>
                </a:lnTo>
                <a:lnTo>
                  <a:pt x="2948" y="387"/>
                </a:lnTo>
                <a:lnTo>
                  <a:pt x="2949" y="388"/>
                </a:lnTo>
                <a:lnTo>
                  <a:pt x="2949" y="387"/>
                </a:lnTo>
                <a:lnTo>
                  <a:pt x="2949" y="385"/>
                </a:lnTo>
                <a:lnTo>
                  <a:pt x="2949" y="385"/>
                </a:lnTo>
                <a:lnTo>
                  <a:pt x="2949" y="386"/>
                </a:lnTo>
                <a:lnTo>
                  <a:pt x="2950" y="390"/>
                </a:lnTo>
                <a:lnTo>
                  <a:pt x="2950" y="389"/>
                </a:lnTo>
                <a:lnTo>
                  <a:pt x="2950" y="385"/>
                </a:lnTo>
                <a:lnTo>
                  <a:pt x="2950" y="393"/>
                </a:lnTo>
                <a:lnTo>
                  <a:pt x="2951" y="394"/>
                </a:lnTo>
                <a:lnTo>
                  <a:pt x="2951" y="390"/>
                </a:lnTo>
                <a:lnTo>
                  <a:pt x="2951" y="393"/>
                </a:lnTo>
                <a:lnTo>
                  <a:pt x="2951" y="395"/>
                </a:lnTo>
                <a:lnTo>
                  <a:pt x="2951" y="394"/>
                </a:lnTo>
                <a:lnTo>
                  <a:pt x="2952" y="398"/>
                </a:lnTo>
                <a:lnTo>
                  <a:pt x="2952" y="403"/>
                </a:lnTo>
                <a:lnTo>
                  <a:pt x="2952" y="393"/>
                </a:lnTo>
                <a:lnTo>
                  <a:pt x="2952" y="403"/>
                </a:lnTo>
                <a:lnTo>
                  <a:pt x="2953" y="401"/>
                </a:lnTo>
                <a:lnTo>
                  <a:pt x="2953" y="410"/>
                </a:lnTo>
                <a:lnTo>
                  <a:pt x="2953" y="410"/>
                </a:lnTo>
                <a:lnTo>
                  <a:pt x="2953" y="403"/>
                </a:lnTo>
                <a:lnTo>
                  <a:pt x="2954" y="402"/>
                </a:lnTo>
                <a:lnTo>
                  <a:pt x="2954" y="408"/>
                </a:lnTo>
                <a:lnTo>
                  <a:pt x="2954" y="394"/>
                </a:lnTo>
                <a:lnTo>
                  <a:pt x="2954" y="397"/>
                </a:lnTo>
                <a:lnTo>
                  <a:pt x="2955" y="389"/>
                </a:lnTo>
                <a:lnTo>
                  <a:pt x="2955" y="395"/>
                </a:lnTo>
                <a:lnTo>
                  <a:pt x="2955" y="388"/>
                </a:lnTo>
                <a:lnTo>
                  <a:pt x="2955" y="379"/>
                </a:lnTo>
                <a:lnTo>
                  <a:pt x="2955" y="383"/>
                </a:lnTo>
                <a:lnTo>
                  <a:pt x="2956" y="379"/>
                </a:lnTo>
                <a:lnTo>
                  <a:pt x="2956" y="381"/>
                </a:lnTo>
                <a:lnTo>
                  <a:pt x="2956" y="378"/>
                </a:lnTo>
                <a:lnTo>
                  <a:pt x="2956" y="382"/>
                </a:lnTo>
                <a:lnTo>
                  <a:pt x="2956" y="375"/>
                </a:lnTo>
                <a:lnTo>
                  <a:pt x="2957" y="375"/>
                </a:lnTo>
                <a:lnTo>
                  <a:pt x="2957" y="377"/>
                </a:lnTo>
                <a:lnTo>
                  <a:pt x="2957" y="378"/>
                </a:lnTo>
                <a:lnTo>
                  <a:pt x="2957" y="382"/>
                </a:lnTo>
                <a:lnTo>
                  <a:pt x="2958" y="386"/>
                </a:lnTo>
                <a:lnTo>
                  <a:pt x="2958" y="384"/>
                </a:lnTo>
                <a:lnTo>
                  <a:pt x="2958" y="386"/>
                </a:lnTo>
                <a:lnTo>
                  <a:pt x="2958" y="386"/>
                </a:lnTo>
                <a:lnTo>
                  <a:pt x="2959" y="388"/>
                </a:lnTo>
                <a:lnTo>
                  <a:pt x="2959" y="387"/>
                </a:lnTo>
                <a:lnTo>
                  <a:pt x="2959" y="389"/>
                </a:lnTo>
                <a:lnTo>
                  <a:pt x="2960" y="390"/>
                </a:lnTo>
                <a:lnTo>
                  <a:pt x="2960" y="390"/>
                </a:lnTo>
                <a:lnTo>
                  <a:pt x="2960" y="391"/>
                </a:lnTo>
                <a:lnTo>
                  <a:pt x="2960" y="394"/>
                </a:lnTo>
                <a:lnTo>
                  <a:pt x="2960" y="387"/>
                </a:lnTo>
                <a:lnTo>
                  <a:pt x="2961" y="390"/>
                </a:lnTo>
                <a:lnTo>
                  <a:pt x="2961" y="387"/>
                </a:lnTo>
                <a:lnTo>
                  <a:pt x="2961" y="387"/>
                </a:lnTo>
                <a:lnTo>
                  <a:pt x="2961" y="390"/>
                </a:lnTo>
                <a:lnTo>
                  <a:pt x="2961" y="389"/>
                </a:lnTo>
                <a:lnTo>
                  <a:pt x="2962" y="393"/>
                </a:lnTo>
                <a:lnTo>
                  <a:pt x="2962" y="384"/>
                </a:lnTo>
                <a:lnTo>
                  <a:pt x="2962" y="386"/>
                </a:lnTo>
                <a:lnTo>
                  <a:pt x="2962" y="390"/>
                </a:lnTo>
                <a:lnTo>
                  <a:pt x="2963" y="386"/>
                </a:lnTo>
                <a:lnTo>
                  <a:pt x="2963" y="387"/>
                </a:lnTo>
                <a:lnTo>
                  <a:pt x="2963" y="384"/>
                </a:lnTo>
                <a:lnTo>
                  <a:pt x="2963" y="388"/>
                </a:lnTo>
                <a:lnTo>
                  <a:pt x="2963" y="386"/>
                </a:lnTo>
                <a:lnTo>
                  <a:pt x="2964" y="388"/>
                </a:lnTo>
                <a:lnTo>
                  <a:pt x="2964" y="385"/>
                </a:lnTo>
                <a:lnTo>
                  <a:pt x="2964" y="392"/>
                </a:lnTo>
                <a:lnTo>
                  <a:pt x="2964" y="390"/>
                </a:lnTo>
                <a:lnTo>
                  <a:pt x="2965" y="384"/>
                </a:lnTo>
                <a:lnTo>
                  <a:pt x="2965" y="387"/>
                </a:lnTo>
                <a:lnTo>
                  <a:pt x="2965" y="386"/>
                </a:lnTo>
                <a:lnTo>
                  <a:pt x="2966" y="388"/>
                </a:lnTo>
                <a:lnTo>
                  <a:pt x="2966" y="387"/>
                </a:lnTo>
                <a:lnTo>
                  <a:pt x="2966" y="385"/>
                </a:lnTo>
                <a:lnTo>
                  <a:pt x="2966" y="390"/>
                </a:lnTo>
                <a:lnTo>
                  <a:pt x="2966" y="379"/>
                </a:lnTo>
                <a:lnTo>
                  <a:pt x="2967" y="383"/>
                </a:lnTo>
                <a:lnTo>
                  <a:pt x="2967" y="376"/>
                </a:lnTo>
                <a:lnTo>
                  <a:pt x="2967" y="377"/>
                </a:lnTo>
                <a:lnTo>
                  <a:pt x="2967" y="377"/>
                </a:lnTo>
                <a:lnTo>
                  <a:pt x="2967" y="370"/>
                </a:lnTo>
                <a:lnTo>
                  <a:pt x="2968" y="374"/>
                </a:lnTo>
                <a:lnTo>
                  <a:pt x="2968" y="367"/>
                </a:lnTo>
                <a:lnTo>
                  <a:pt x="2968" y="368"/>
                </a:lnTo>
                <a:lnTo>
                  <a:pt x="2968" y="368"/>
                </a:lnTo>
                <a:lnTo>
                  <a:pt x="2968" y="368"/>
                </a:lnTo>
                <a:lnTo>
                  <a:pt x="2969" y="373"/>
                </a:lnTo>
                <a:lnTo>
                  <a:pt x="2969" y="370"/>
                </a:lnTo>
                <a:lnTo>
                  <a:pt x="2969" y="366"/>
                </a:lnTo>
                <a:lnTo>
                  <a:pt x="2969" y="372"/>
                </a:lnTo>
                <a:lnTo>
                  <a:pt x="2970" y="378"/>
                </a:lnTo>
                <a:lnTo>
                  <a:pt x="2970" y="383"/>
                </a:lnTo>
                <a:lnTo>
                  <a:pt x="2970" y="384"/>
                </a:lnTo>
                <a:lnTo>
                  <a:pt x="2970" y="376"/>
                </a:lnTo>
                <a:lnTo>
                  <a:pt x="2971" y="379"/>
                </a:lnTo>
                <a:lnTo>
                  <a:pt x="2971" y="377"/>
                </a:lnTo>
                <a:lnTo>
                  <a:pt x="2971" y="381"/>
                </a:lnTo>
                <a:lnTo>
                  <a:pt x="2971" y="382"/>
                </a:lnTo>
                <a:lnTo>
                  <a:pt x="2972" y="383"/>
                </a:lnTo>
                <a:lnTo>
                  <a:pt x="2972" y="393"/>
                </a:lnTo>
                <a:lnTo>
                  <a:pt x="2972" y="374"/>
                </a:lnTo>
                <a:lnTo>
                  <a:pt x="2972" y="396"/>
                </a:lnTo>
                <a:lnTo>
                  <a:pt x="2973" y="386"/>
                </a:lnTo>
                <a:lnTo>
                  <a:pt x="2973" y="386"/>
                </a:lnTo>
                <a:lnTo>
                  <a:pt x="2973" y="390"/>
                </a:lnTo>
                <a:lnTo>
                  <a:pt x="2973" y="382"/>
                </a:lnTo>
                <a:lnTo>
                  <a:pt x="2973" y="383"/>
                </a:lnTo>
                <a:lnTo>
                  <a:pt x="2974" y="384"/>
                </a:lnTo>
                <a:lnTo>
                  <a:pt x="2974" y="383"/>
                </a:lnTo>
                <a:lnTo>
                  <a:pt x="2974" y="383"/>
                </a:lnTo>
                <a:lnTo>
                  <a:pt x="2974" y="390"/>
                </a:lnTo>
                <a:lnTo>
                  <a:pt x="2974" y="383"/>
                </a:lnTo>
                <a:lnTo>
                  <a:pt x="2975" y="384"/>
                </a:lnTo>
                <a:lnTo>
                  <a:pt x="2975" y="386"/>
                </a:lnTo>
                <a:lnTo>
                  <a:pt x="2975" y="394"/>
                </a:lnTo>
                <a:lnTo>
                  <a:pt x="2975" y="394"/>
                </a:lnTo>
                <a:lnTo>
                  <a:pt x="2975" y="397"/>
                </a:lnTo>
                <a:lnTo>
                  <a:pt x="2976" y="396"/>
                </a:lnTo>
                <a:lnTo>
                  <a:pt x="2976" y="392"/>
                </a:lnTo>
                <a:lnTo>
                  <a:pt x="2976" y="391"/>
                </a:lnTo>
                <a:lnTo>
                  <a:pt x="2976" y="391"/>
                </a:lnTo>
                <a:lnTo>
                  <a:pt x="2976" y="390"/>
                </a:lnTo>
                <a:lnTo>
                  <a:pt x="2977" y="383"/>
                </a:lnTo>
                <a:lnTo>
                  <a:pt x="2977" y="382"/>
                </a:lnTo>
                <a:lnTo>
                  <a:pt x="2978" y="382"/>
                </a:lnTo>
                <a:lnTo>
                  <a:pt x="2978" y="381"/>
                </a:lnTo>
                <a:lnTo>
                  <a:pt x="2978" y="385"/>
                </a:lnTo>
                <a:lnTo>
                  <a:pt x="2978" y="382"/>
                </a:lnTo>
                <a:lnTo>
                  <a:pt x="2978" y="381"/>
                </a:lnTo>
                <a:lnTo>
                  <a:pt x="2979" y="384"/>
                </a:lnTo>
                <a:lnTo>
                  <a:pt x="2979" y="384"/>
                </a:lnTo>
                <a:lnTo>
                  <a:pt x="2979" y="377"/>
                </a:lnTo>
                <a:lnTo>
                  <a:pt x="2979" y="379"/>
                </a:lnTo>
                <a:lnTo>
                  <a:pt x="2979" y="380"/>
                </a:lnTo>
                <a:lnTo>
                  <a:pt x="2980" y="381"/>
                </a:lnTo>
                <a:lnTo>
                  <a:pt x="2980" y="377"/>
                </a:lnTo>
                <a:lnTo>
                  <a:pt x="2980" y="374"/>
                </a:lnTo>
                <a:lnTo>
                  <a:pt x="2980" y="377"/>
                </a:lnTo>
                <a:lnTo>
                  <a:pt x="2980" y="378"/>
                </a:lnTo>
                <a:lnTo>
                  <a:pt x="2981" y="373"/>
                </a:lnTo>
                <a:lnTo>
                  <a:pt x="2981" y="376"/>
                </a:lnTo>
                <a:lnTo>
                  <a:pt x="2981" y="376"/>
                </a:lnTo>
                <a:lnTo>
                  <a:pt x="2981" y="377"/>
                </a:lnTo>
                <a:lnTo>
                  <a:pt x="2981" y="371"/>
                </a:lnTo>
                <a:lnTo>
                  <a:pt x="2982" y="372"/>
                </a:lnTo>
                <a:lnTo>
                  <a:pt x="2982" y="376"/>
                </a:lnTo>
                <a:lnTo>
                  <a:pt x="2982" y="374"/>
                </a:lnTo>
                <a:lnTo>
                  <a:pt x="2982" y="369"/>
                </a:lnTo>
                <a:lnTo>
                  <a:pt x="2982" y="374"/>
                </a:lnTo>
                <a:lnTo>
                  <a:pt x="2983" y="362"/>
                </a:lnTo>
                <a:lnTo>
                  <a:pt x="2983" y="348"/>
                </a:lnTo>
                <a:lnTo>
                  <a:pt x="2983" y="345"/>
                </a:lnTo>
                <a:lnTo>
                  <a:pt x="2984" y="327"/>
                </a:lnTo>
                <a:lnTo>
                  <a:pt x="2984" y="296"/>
                </a:lnTo>
                <a:lnTo>
                  <a:pt x="2984" y="277"/>
                </a:lnTo>
                <a:lnTo>
                  <a:pt x="2984" y="262"/>
                </a:lnTo>
                <a:lnTo>
                  <a:pt x="2985" y="229"/>
                </a:lnTo>
                <a:lnTo>
                  <a:pt x="2985" y="199"/>
                </a:lnTo>
                <a:lnTo>
                  <a:pt x="2985" y="200"/>
                </a:lnTo>
                <a:lnTo>
                  <a:pt x="2985" y="173"/>
                </a:lnTo>
                <a:lnTo>
                  <a:pt x="2986" y="158"/>
                </a:lnTo>
                <a:lnTo>
                  <a:pt x="2986" y="177"/>
                </a:lnTo>
                <a:lnTo>
                  <a:pt x="2986" y="184"/>
                </a:lnTo>
                <a:lnTo>
                  <a:pt x="2986" y="165"/>
                </a:lnTo>
                <a:lnTo>
                  <a:pt x="2987" y="156"/>
                </a:lnTo>
                <a:lnTo>
                  <a:pt x="2987" y="165"/>
                </a:lnTo>
                <a:lnTo>
                  <a:pt x="2987" y="164"/>
                </a:lnTo>
                <a:lnTo>
                  <a:pt x="2987" y="170"/>
                </a:lnTo>
                <a:lnTo>
                  <a:pt x="2988" y="170"/>
                </a:lnTo>
                <a:lnTo>
                  <a:pt x="2988" y="177"/>
                </a:lnTo>
                <a:lnTo>
                  <a:pt x="2988" y="162"/>
                </a:lnTo>
                <a:lnTo>
                  <a:pt x="2988" y="154"/>
                </a:lnTo>
                <a:lnTo>
                  <a:pt x="2988" y="161"/>
                </a:lnTo>
                <a:lnTo>
                  <a:pt x="2989" y="168"/>
                </a:lnTo>
                <a:lnTo>
                  <a:pt x="2989" y="163"/>
                </a:lnTo>
                <a:lnTo>
                  <a:pt x="2989" y="171"/>
                </a:lnTo>
                <a:lnTo>
                  <a:pt x="2990" y="181"/>
                </a:lnTo>
                <a:lnTo>
                  <a:pt x="2990" y="182"/>
                </a:lnTo>
                <a:lnTo>
                  <a:pt x="2990" y="182"/>
                </a:lnTo>
                <a:lnTo>
                  <a:pt x="2990" y="188"/>
                </a:lnTo>
                <a:lnTo>
                  <a:pt x="2991" y="183"/>
                </a:lnTo>
                <a:lnTo>
                  <a:pt x="2991" y="191"/>
                </a:lnTo>
                <a:lnTo>
                  <a:pt x="2991" y="217"/>
                </a:lnTo>
                <a:lnTo>
                  <a:pt x="2991" y="233"/>
                </a:lnTo>
                <a:lnTo>
                  <a:pt x="2992" y="255"/>
                </a:lnTo>
                <a:lnTo>
                  <a:pt x="2992" y="292"/>
                </a:lnTo>
                <a:lnTo>
                  <a:pt x="2992" y="307"/>
                </a:lnTo>
                <a:lnTo>
                  <a:pt x="2992" y="321"/>
                </a:lnTo>
                <a:lnTo>
                  <a:pt x="2993" y="328"/>
                </a:lnTo>
                <a:lnTo>
                  <a:pt x="2993" y="346"/>
                </a:lnTo>
                <a:lnTo>
                  <a:pt x="2993" y="354"/>
                </a:lnTo>
                <a:lnTo>
                  <a:pt x="2993" y="363"/>
                </a:lnTo>
                <a:lnTo>
                  <a:pt x="2994" y="366"/>
                </a:lnTo>
                <a:lnTo>
                  <a:pt x="2994" y="363"/>
                </a:lnTo>
                <a:lnTo>
                  <a:pt x="2994" y="366"/>
                </a:lnTo>
                <a:lnTo>
                  <a:pt x="2994" y="368"/>
                </a:lnTo>
                <a:lnTo>
                  <a:pt x="2994" y="364"/>
                </a:lnTo>
                <a:lnTo>
                  <a:pt x="2995" y="366"/>
                </a:lnTo>
                <a:lnTo>
                  <a:pt x="2995" y="374"/>
                </a:lnTo>
                <a:lnTo>
                  <a:pt x="2995" y="370"/>
                </a:lnTo>
                <a:lnTo>
                  <a:pt x="2996" y="377"/>
                </a:lnTo>
                <a:lnTo>
                  <a:pt x="2996" y="368"/>
                </a:lnTo>
                <a:lnTo>
                  <a:pt x="2996" y="366"/>
                </a:lnTo>
                <a:lnTo>
                  <a:pt x="2996" y="366"/>
                </a:lnTo>
                <a:lnTo>
                  <a:pt x="2997" y="359"/>
                </a:lnTo>
                <a:lnTo>
                  <a:pt x="2997" y="374"/>
                </a:lnTo>
                <a:lnTo>
                  <a:pt x="2997" y="372"/>
                </a:lnTo>
                <a:lnTo>
                  <a:pt x="2997" y="373"/>
                </a:lnTo>
                <a:lnTo>
                  <a:pt x="2997" y="379"/>
                </a:lnTo>
                <a:lnTo>
                  <a:pt x="2998" y="364"/>
                </a:lnTo>
                <a:lnTo>
                  <a:pt x="2998" y="374"/>
                </a:lnTo>
                <a:lnTo>
                  <a:pt x="2998" y="374"/>
                </a:lnTo>
                <a:lnTo>
                  <a:pt x="2998" y="382"/>
                </a:lnTo>
                <a:lnTo>
                  <a:pt x="2999" y="386"/>
                </a:lnTo>
                <a:lnTo>
                  <a:pt x="2999" y="379"/>
                </a:lnTo>
                <a:lnTo>
                  <a:pt x="2999" y="376"/>
                </a:lnTo>
                <a:lnTo>
                  <a:pt x="2999" y="362"/>
                </a:lnTo>
                <a:lnTo>
                  <a:pt x="3000" y="356"/>
                </a:lnTo>
                <a:lnTo>
                  <a:pt x="3000" y="358"/>
                </a:lnTo>
                <a:lnTo>
                  <a:pt x="3000" y="362"/>
                </a:lnTo>
                <a:lnTo>
                  <a:pt x="3000" y="351"/>
                </a:lnTo>
                <a:lnTo>
                  <a:pt x="3001" y="358"/>
                </a:lnTo>
                <a:lnTo>
                  <a:pt x="3001" y="364"/>
                </a:lnTo>
                <a:lnTo>
                  <a:pt x="3001" y="374"/>
                </a:lnTo>
                <a:lnTo>
                  <a:pt x="3002" y="374"/>
                </a:lnTo>
                <a:lnTo>
                  <a:pt x="3002" y="362"/>
                </a:lnTo>
                <a:lnTo>
                  <a:pt x="3002" y="346"/>
                </a:lnTo>
                <a:lnTo>
                  <a:pt x="3002" y="353"/>
                </a:lnTo>
                <a:lnTo>
                  <a:pt x="3002" y="375"/>
                </a:lnTo>
                <a:lnTo>
                  <a:pt x="3003" y="364"/>
                </a:lnTo>
                <a:lnTo>
                  <a:pt x="3003" y="361"/>
                </a:lnTo>
                <a:lnTo>
                  <a:pt x="3003" y="345"/>
                </a:lnTo>
                <a:lnTo>
                  <a:pt x="3003" y="347"/>
                </a:lnTo>
                <a:lnTo>
                  <a:pt x="3004" y="333"/>
                </a:lnTo>
                <a:lnTo>
                  <a:pt x="3004" y="315"/>
                </a:lnTo>
                <a:lnTo>
                  <a:pt x="3004" y="281"/>
                </a:lnTo>
                <a:lnTo>
                  <a:pt x="3004" y="277"/>
                </a:lnTo>
                <a:lnTo>
                  <a:pt x="3005" y="251"/>
                </a:lnTo>
                <a:lnTo>
                  <a:pt x="3005" y="235"/>
                </a:lnTo>
                <a:lnTo>
                  <a:pt x="3005" y="188"/>
                </a:lnTo>
                <a:lnTo>
                  <a:pt x="3005" y="168"/>
                </a:lnTo>
                <a:lnTo>
                  <a:pt x="3006" y="187"/>
                </a:lnTo>
                <a:lnTo>
                  <a:pt x="3006" y="147"/>
                </a:lnTo>
                <a:lnTo>
                  <a:pt x="3006" y="141"/>
                </a:lnTo>
                <a:lnTo>
                  <a:pt x="3006" y="177"/>
                </a:lnTo>
                <a:lnTo>
                  <a:pt x="3006" y="154"/>
                </a:lnTo>
                <a:lnTo>
                  <a:pt x="3007" y="138"/>
                </a:lnTo>
                <a:lnTo>
                  <a:pt x="3007" y="136"/>
                </a:lnTo>
                <a:lnTo>
                  <a:pt x="3007" y="141"/>
                </a:lnTo>
                <a:lnTo>
                  <a:pt x="3007" y="155"/>
                </a:lnTo>
                <a:lnTo>
                  <a:pt x="3008" y="149"/>
                </a:lnTo>
                <a:lnTo>
                  <a:pt x="3008" y="156"/>
                </a:lnTo>
                <a:lnTo>
                  <a:pt x="3008" y="165"/>
                </a:lnTo>
                <a:lnTo>
                  <a:pt x="3008" y="159"/>
                </a:lnTo>
                <a:lnTo>
                  <a:pt x="3009" y="154"/>
                </a:lnTo>
                <a:lnTo>
                  <a:pt x="3009" y="141"/>
                </a:lnTo>
                <a:lnTo>
                  <a:pt x="3009" y="157"/>
                </a:lnTo>
                <a:lnTo>
                  <a:pt x="3009" y="145"/>
                </a:lnTo>
                <a:lnTo>
                  <a:pt x="3009" y="146"/>
                </a:lnTo>
                <a:lnTo>
                  <a:pt x="3010" y="140"/>
                </a:lnTo>
                <a:lnTo>
                  <a:pt x="3010" y="171"/>
                </a:lnTo>
                <a:lnTo>
                  <a:pt x="3010" y="188"/>
                </a:lnTo>
                <a:lnTo>
                  <a:pt x="3010" y="178"/>
                </a:lnTo>
                <a:lnTo>
                  <a:pt x="3011" y="168"/>
                </a:lnTo>
                <a:lnTo>
                  <a:pt x="3011" y="193"/>
                </a:lnTo>
                <a:lnTo>
                  <a:pt x="3011" y="176"/>
                </a:lnTo>
                <a:lnTo>
                  <a:pt x="3011" y="180"/>
                </a:lnTo>
                <a:lnTo>
                  <a:pt x="3012" y="204"/>
                </a:lnTo>
                <a:lnTo>
                  <a:pt x="3012" y="190"/>
                </a:lnTo>
                <a:lnTo>
                  <a:pt x="3012" y="222"/>
                </a:lnTo>
                <a:lnTo>
                  <a:pt x="3012" y="298"/>
                </a:lnTo>
                <a:lnTo>
                  <a:pt x="3013" y="304"/>
                </a:lnTo>
                <a:lnTo>
                  <a:pt x="3013" y="313"/>
                </a:lnTo>
                <a:lnTo>
                  <a:pt x="3013" y="330"/>
                </a:lnTo>
                <a:lnTo>
                  <a:pt x="3014" y="343"/>
                </a:lnTo>
                <a:lnTo>
                  <a:pt x="3014" y="350"/>
                </a:lnTo>
                <a:lnTo>
                  <a:pt x="3014" y="358"/>
                </a:lnTo>
                <a:lnTo>
                  <a:pt x="3014" y="354"/>
                </a:lnTo>
                <a:lnTo>
                  <a:pt x="3015" y="358"/>
                </a:lnTo>
                <a:lnTo>
                  <a:pt x="3015" y="362"/>
                </a:lnTo>
                <a:lnTo>
                  <a:pt x="3015" y="352"/>
                </a:lnTo>
                <a:lnTo>
                  <a:pt x="3015" y="355"/>
                </a:lnTo>
                <a:lnTo>
                  <a:pt x="3016" y="357"/>
                </a:lnTo>
                <a:lnTo>
                  <a:pt x="3016" y="350"/>
                </a:lnTo>
                <a:lnTo>
                  <a:pt x="3016" y="366"/>
                </a:lnTo>
                <a:lnTo>
                  <a:pt x="3016" y="361"/>
                </a:lnTo>
                <a:lnTo>
                  <a:pt x="3016" y="347"/>
                </a:lnTo>
                <a:lnTo>
                  <a:pt x="3017" y="351"/>
                </a:lnTo>
                <a:lnTo>
                  <a:pt x="3017" y="362"/>
                </a:lnTo>
                <a:lnTo>
                  <a:pt x="3017" y="351"/>
                </a:lnTo>
                <a:lnTo>
                  <a:pt x="3017" y="365"/>
                </a:lnTo>
                <a:lnTo>
                  <a:pt x="3018" y="356"/>
                </a:lnTo>
                <a:lnTo>
                  <a:pt x="3018" y="357"/>
                </a:lnTo>
                <a:lnTo>
                  <a:pt x="3018" y="362"/>
                </a:lnTo>
                <a:lnTo>
                  <a:pt x="3018" y="362"/>
                </a:lnTo>
                <a:lnTo>
                  <a:pt x="3018" y="368"/>
                </a:lnTo>
                <a:lnTo>
                  <a:pt x="3019" y="368"/>
                </a:lnTo>
                <a:lnTo>
                  <a:pt x="3019" y="349"/>
                </a:lnTo>
                <a:lnTo>
                  <a:pt x="3019" y="371"/>
                </a:lnTo>
                <a:lnTo>
                  <a:pt x="3020" y="359"/>
                </a:lnTo>
                <a:lnTo>
                  <a:pt x="3020" y="357"/>
                </a:lnTo>
                <a:lnTo>
                  <a:pt x="3020" y="359"/>
                </a:lnTo>
                <a:lnTo>
                  <a:pt x="3020" y="353"/>
                </a:lnTo>
                <a:lnTo>
                  <a:pt x="3020" y="359"/>
                </a:lnTo>
                <a:lnTo>
                  <a:pt x="3021" y="360"/>
                </a:lnTo>
                <a:lnTo>
                  <a:pt x="3021" y="345"/>
                </a:lnTo>
                <a:lnTo>
                  <a:pt x="3021" y="355"/>
                </a:lnTo>
                <a:lnTo>
                  <a:pt x="3021" y="359"/>
                </a:lnTo>
                <a:lnTo>
                  <a:pt x="3022" y="374"/>
                </a:lnTo>
                <a:lnTo>
                  <a:pt x="3022" y="382"/>
                </a:lnTo>
                <a:lnTo>
                  <a:pt x="3022" y="351"/>
                </a:lnTo>
                <a:lnTo>
                  <a:pt x="3022" y="338"/>
                </a:lnTo>
                <a:lnTo>
                  <a:pt x="3022" y="354"/>
                </a:lnTo>
                <a:lnTo>
                  <a:pt x="3023" y="357"/>
                </a:lnTo>
                <a:lnTo>
                  <a:pt x="3023" y="350"/>
                </a:lnTo>
                <a:lnTo>
                  <a:pt x="3023" y="355"/>
                </a:lnTo>
                <a:lnTo>
                  <a:pt x="3023" y="353"/>
                </a:lnTo>
                <a:lnTo>
                  <a:pt x="3023" y="355"/>
                </a:lnTo>
                <a:lnTo>
                  <a:pt x="3024" y="347"/>
                </a:lnTo>
                <a:lnTo>
                  <a:pt x="3024" y="342"/>
                </a:lnTo>
                <a:lnTo>
                  <a:pt x="3024" y="347"/>
                </a:lnTo>
                <a:lnTo>
                  <a:pt x="3024" y="331"/>
                </a:lnTo>
                <a:lnTo>
                  <a:pt x="3024" y="318"/>
                </a:lnTo>
                <a:lnTo>
                  <a:pt x="3025" y="299"/>
                </a:lnTo>
                <a:lnTo>
                  <a:pt x="3025" y="274"/>
                </a:lnTo>
                <a:lnTo>
                  <a:pt x="3025" y="268"/>
                </a:lnTo>
                <a:lnTo>
                  <a:pt x="3026" y="218"/>
                </a:lnTo>
                <a:lnTo>
                  <a:pt x="3026" y="197"/>
                </a:lnTo>
                <a:lnTo>
                  <a:pt x="3026" y="197"/>
                </a:lnTo>
                <a:lnTo>
                  <a:pt x="3026" y="223"/>
                </a:lnTo>
                <a:lnTo>
                  <a:pt x="3027" y="241"/>
                </a:lnTo>
                <a:lnTo>
                  <a:pt x="3027" y="255"/>
                </a:lnTo>
                <a:lnTo>
                  <a:pt x="3027" y="254"/>
                </a:lnTo>
                <a:lnTo>
                  <a:pt x="3027" y="235"/>
                </a:lnTo>
                <a:lnTo>
                  <a:pt x="3028" y="247"/>
                </a:lnTo>
                <a:lnTo>
                  <a:pt x="3028" y="250"/>
                </a:lnTo>
                <a:lnTo>
                  <a:pt x="3028" y="251"/>
                </a:lnTo>
                <a:lnTo>
                  <a:pt x="3028" y="174"/>
                </a:lnTo>
                <a:lnTo>
                  <a:pt x="3029" y="148"/>
                </a:lnTo>
                <a:lnTo>
                  <a:pt x="3029" y="162"/>
                </a:lnTo>
                <a:lnTo>
                  <a:pt x="3029" y="166"/>
                </a:lnTo>
                <a:lnTo>
                  <a:pt x="3029" y="199"/>
                </a:lnTo>
                <a:lnTo>
                  <a:pt x="3030" y="249"/>
                </a:lnTo>
                <a:lnTo>
                  <a:pt x="3030" y="240"/>
                </a:lnTo>
                <a:lnTo>
                  <a:pt x="3030" y="224"/>
                </a:lnTo>
                <a:lnTo>
                  <a:pt x="3030" y="231"/>
                </a:lnTo>
                <a:lnTo>
                  <a:pt x="3031" y="245"/>
                </a:lnTo>
                <a:lnTo>
                  <a:pt x="3031" y="236"/>
                </a:lnTo>
                <a:lnTo>
                  <a:pt x="3031" y="194"/>
                </a:lnTo>
                <a:lnTo>
                  <a:pt x="3031" y="167"/>
                </a:lnTo>
                <a:lnTo>
                  <a:pt x="3031" y="175"/>
                </a:lnTo>
                <a:lnTo>
                  <a:pt x="3032" y="186"/>
                </a:lnTo>
                <a:lnTo>
                  <a:pt x="3032" y="192"/>
                </a:lnTo>
                <a:lnTo>
                  <a:pt x="3032" y="195"/>
                </a:lnTo>
                <a:lnTo>
                  <a:pt x="3032" y="223"/>
                </a:lnTo>
                <a:lnTo>
                  <a:pt x="3033" y="234"/>
                </a:lnTo>
                <a:lnTo>
                  <a:pt x="3033" y="265"/>
                </a:lnTo>
                <a:lnTo>
                  <a:pt x="3033" y="283"/>
                </a:lnTo>
                <a:lnTo>
                  <a:pt x="3033" y="307"/>
                </a:lnTo>
                <a:lnTo>
                  <a:pt x="3034" y="316"/>
                </a:lnTo>
                <a:lnTo>
                  <a:pt x="3034" y="332"/>
                </a:lnTo>
                <a:lnTo>
                  <a:pt x="3034" y="342"/>
                </a:lnTo>
                <a:lnTo>
                  <a:pt x="3034" y="344"/>
                </a:lnTo>
                <a:lnTo>
                  <a:pt x="3035" y="347"/>
                </a:lnTo>
                <a:lnTo>
                  <a:pt x="3035" y="347"/>
                </a:lnTo>
                <a:lnTo>
                  <a:pt x="3035" y="356"/>
                </a:lnTo>
                <a:lnTo>
                  <a:pt x="3035" y="352"/>
                </a:lnTo>
                <a:lnTo>
                  <a:pt x="3035" y="356"/>
                </a:lnTo>
                <a:lnTo>
                  <a:pt x="3036" y="355"/>
                </a:lnTo>
                <a:lnTo>
                  <a:pt x="3036" y="353"/>
                </a:lnTo>
                <a:lnTo>
                  <a:pt x="3036" y="353"/>
                </a:lnTo>
                <a:lnTo>
                  <a:pt x="3036" y="346"/>
                </a:lnTo>
                <a:lnTo>
                  <a:pt x="3037" y="353"/>
                </a:lnTo>
                <a:lnTo>
                  <a:pt x="3037" y="350"/>
                </a:lnTo>
                <a:lnTo>
                  <a:pt x="3037" y="352"/>
                </a:lnTo>
                <a:lnTo>
                  <a:pt x="3037" y="347"/>
                </a:lnTo>
                <a:lnTo>
                  <a:pt x="3037" y="350"/>
                </a:lnTo>
                <a:lnTo>
                  <a:pt x="3038" y="351"/>
                </a:lnTo>
                <a:lnTo>
                  <a:pt x="3038" y="351"/>
                </a:lnTo>
                <a:lnTo>
                  <a:pt x="3038" y="346"/>
                </a:lnTo>
                <a:lnTo>
                  <a:pt x="3038" y="350"/>
                </a:lnTo>
                <a:lnTo>
                  <a:pt x="3038" y="349"/>
                </a:lnTo>
                <a:lnTo>
                  <a:pt x="3039" y="357"/>
                </a:lnTo>
                <a:lnTo>
                  <a:pt x="3039" y="359"/>
                </a:lnTo>
                <a:lnTo>
                  <a:pt x="3039" y="353"/>
                </a:lnTo>
                <a:lnTo>
                  <a:pt x="3039" y="355"/>
                </a:lnTo>
                <a:lnTo>
                  <a:pt x="3040" y="360"/>
                </a:lnTo>
                <a:lnTo>
                  <a:pt x="3040" y="354"/>
                </a:lnTo>
                <a:lnTo>
                  <a:pt x="3040" y="353"/>
                </a:lnTo>
                <a:lnTo>
                  <a:pt x="3040" y="354"/>
                </a:lnTo>
                <a:lnTo>
                  <a:pt x="3040" y="360"/>
                </a:lnTo>
                <a:lnTo>
                  <a:pt x="3041" y="359"/>
                </a:lnTo>
                <a:lnTo>
                  <a:pt x="3041" y="358"/>
                </a:lnTo>
                <a:lnTo>
                  <a:pt x="3041" y="359"/>
                </a:lnTo>
                <a:lnTo>
                  <a:pt x="3041" y="362"/>
                </a:lnTo>
                <a:lnTo>
                  <a:pt x="3042" y="364"/>
                </a:lnTo>
                <a:lnTo>
                  <a:pt x="3042" y="362"/>
                </a:lnTo>
                <a:lnTo>
                  <a:pt x="3042" y="362"/>
                </a:lnTo>
                <a:lnTo>
                  <a:pt x="3043" y="365"/>
                </a:lnTo>
                <a:lnTo>
                  <a:pt x="3043" y="360"/>
                </a:lnTo>
                <a:lnTo>
                  <a:pt x="3043" y="359"/>
                </a:lnTo>
                <a:lnTo>
                  <a:pt x="3043" y="361"/>
                </a:lnTo>
                <a:lnTo>
                  <a:pt x="3043" y="360"/>
                </a:lnTo>
                <a:lnTo>
                  <a:pt x="3044" y="361"/>
                </a:lnTo>
                <a:lnTo>
                  <a:pt x="3044" y="363"/>
                </a:lnTo>
                <a:lnTo>
                  <a:pt x="3044" y="360"/>
                </a:lnTo>
                <a:lnTo>
                  <a:pt x="3044" y="344"/>
                </a:lnTo>
                <a:lnTo>
                  <a:pt x="3045" y="336"/>
                </a:lnTo>
                <a:lnTo>
                  <a:pt x="3045" y="332"/>
                </a:lnTo>
                <a:lnTo>
                  <a:pt x="3045" y="312"/>
                </a:lnTo>
                <a:lnTo>
                  <a:pt x="3045" y="284"/>
                </a:lnTo>
                <a:lnTo>
                  <a:pt x="3046" y="273"/>
                </a:lnTo>
                <a:lnTo>
                  <a:pt x="3046" y="245"/>
                </a:lnTo>
                <a:lnTo>
                  <a:pt x="3046" y="215"/>
                </a:lnTo>
                <a:lnTo>
                  <a:pt x="3046" y="184"/>
                </a:lnTo>
                <a:lnTo>
                  <a:pt x="3046" y="186"/>
                </a:lnTo>
                <a:lnTo>
                  <a:pt x="3047" y="177"/>
                </a:lnTo>
                <a:lnTo>
                  <a:pt x="3047" y="162"/>
                </a:lnTo>
                <a:lnTo>
                  <a:pt x="3047" y="149"/>
                </a:lnTo>
                <a:lnTo>
                  <a:pt x="3047" y="175"/>
                </a:lnTo>
                <a:lnTo>
                  <a:pt x="3048" y="178"/>
                </a:lnTo>
                <a:lnTo>
                  <a:pt x="3048" y="146"/>
                </a:lnTo>
                <a:lnTo>
                  <a:pt x="3048" y="155"/>
                </a:lnTo>
                <a:lnTo>
                  <a:pt x="3049" y="154"/>
                </a:lnTo>
                <a:lnTo>
                  <a:pt x="3049" y="154"/>
                </a:lnTo>
                <a:lnTo>
                  <a:pt x="3049" y="178"/>
                </a:lnTo>
                <a:lnTo>
                  <a:pt x="3049" y="176"/>
                </a:lnTo>
                <a:lnTo>
                  <a:pt x="3050" y="166"/>
                </a:lnTo>
                <a:lnTo>
                  <a:pt x="3050" y="152"/>
                </a:lnTo>
                <a:lnTo>
                  <a:pt x="3050" y="172"/>
                </a:lnTo>
                <a:lnTo>
                  <a:pt x="3050" y="181"/>
                </a:lnTo>
                <a:lnTo>
                  <a:pt x="3051" y="180"/>
                </a:lnTo>
                <a:lnTo>
                  <a:pt x="3051" y="184"/>
                </a:lnTo>
                <a:lnTo>
                  <a:pt x="3051" y="195"/>
                </a:lnTo>
                <a:lnTo>
                  <a:pt x="3051" y="189"/>
                </a:lnTo>
                <a:lnTo>
                  <a:pt x="3052" y="186"/>
                </a:lnTo>
                <a:lnTo>
                  <a:pt x="3052" y="183"/>
                </a:lnTo>
                <a:lnTo>
                  <a:pt x="3052" y="188"/>
                </a:lnTo>
                <a:lnTo>
                  <a:pt x="3052" y="207"/>
                </a:lnTo>
                <a:lnTo>
                  <a:pt x="3053" y="234"/>
                </a:lnTo>
                <a:lnTo>
                  <a:pt x="3053" y="240"/>
                </a:lnTo>
                <a:lnTo>
                  <a:pt x="3053" y="263"/>
                </a:lnTo>
                <a:lnTo>
                  <a:pt x="3053" y="289"/>
                </a:lnTo>
                <a:lnTo>
                  <a:pt x="3054" y="314"/>
                </a:lnTo>
                <a:lnTo>
                  <a:pt x="3054" y="318"/>
                </a:lnTo>
                <a:lnTo>
                  <a:pt x="3054" y="329"/>
                </a:lnTo>
                <a:lnTo>
                  <a:pt x="3055" y="333"/>
                </a:lnTo>
                <a:lnTo>
                  <a:pt x="3055" y="357"/>
                </a:lnTo>
                <a:lnTo>
                  <a:pt x="3055" y="363"/>
                </a:lnTo>
                <a:lnTo>
                  <a:pt x="3055" y="357"/>
                </a:lnTo>
                <a:lnTo>
                  <a:pt x="3056" y="363"/>
                </a:lnTo>
                <a:lnTo>
                  <a:pt x="3056" y="365"/>
                </a:lnTo>
                <a:lnTo>
                  <a:pt x="3056" y="366"/>
                </a:lnTo>
                <a:lnTo>
                  <a:pt x="3056" y="361"/>
                </a:lnTo>
                <a:lnTo>
                  <a:pt x="3057" y="360"/>
                </a:lnTo>
                <a:lnTo>
                  <a:pt x="3057" y="366"/>
                </a:lnTo>
                <a:lnTo>
                  <a:pt x="3057" y="371"/>
                </a:lnTo>
                <a:lnTo>
                  <a:pt x="3057" y="374"/>
                </a:lnTo>
                <a:lnTo>
                  <a:pt x="3057" y="374"/>
                </a:lnTo>
                <a:lnTo>
                  <a:pt x="3058" y="375"/>
                </a:lnTo>
                <a:lnTo>
                  <a:pt x="3058" y="376"/>
                </a:lnTo>
                <a:lnTo>
                  <a:pt x="3058" y="373"/>
                </a:lnTo>
                <a:lnTo>
                  <a:pt x="3058" y="372"/>
                </a:lnTo>
                <a:lnTo>
                  <a:pt x="3058" y="377"/>
                </a:lnTo>
                <a:lnTo>
                  <a:pt x="3059" y="373"/>
                </a:lnTo>
                <a:lnTo>
                  <a:pt x="3059" y="373"/>
                </a:lnTo>
                <a:lnTo>
                  <a:pt x="3059" y="378"/>
                </a:lnTo>
                <a:lnTo>
                  <a:pt x="3059" y="385"/>
                </a:lnTo>
                <a:lnTo>
                  <a:pt x="3060" y="379"/>
                </a:lnTo>
                <a:lnTo>
                  <a:pt x="3060" y="381"/>
                </a:lnTo>
                <a:lnTo>
                  <a:pt x="3060" y="384"/>
                </a:lnTo>
                <a:lnTo>
                  <a:pt x="3061" y="382"/>
                </a:lnTo>
                <a:lnTo>
                  <a:pt x="3061" y="382"/>
                </a:lnTo>
                <a:lnTo>
                  <a:pt x="3061" y="375"/>
                </a:lnTo>
                <a:lnTo>
                  <a:pt x="3061" y="378"/>
                </a:lnTo>
                <a:lnTo>
                  <a:pt x="3062" y="383"/>
                </a:lnTo>
                <a:lnTo>
                  <a:pt x="3062" y="379"/>
                </a:lnTo>
                <a:lnTo>
                  <a:pt x="3062" y="382"/>
                </a:lnTo>
                <a:lnTo>
                  <a:pt x="3062" y="378"/>
                </a:lnTo>
                <a:lnTo>
                  <a:pt x="3062" y="375"/>
                </a:lnTo>
                <a:lnTo>
                  <a:pt x="3063" y="375"/>
                </a:lnTo>
                <a:lnTo>
                  <a:pt x="3063" y="380"/>
                </a:lnTo>
                <a:lnTo>
                  <a:pt x="3063" y="376"/>
                </a:lnTo>
                <a:lnTo>
                  <a:pt x="3063" y="379"/>
                </a:lnTo>
                <a:lnTo>
                  <a:pt x="3064" y="381"/>
                </a:lnTo>
                <a:lnTo>
                  <a:pt x="3064" y="381"/>
                </a:lnTo>
                <a:lnTo>
                  <a:pt x="3064" y="377"/>
                </a:lnTo>
                <a:lnTo>
                  <a:pt x="3064" y="372"/>
                </a:lnTo>
                <a:lnTo>
                  <a:pt x="3065" y="370"/>
                </a:lnTo>
                <a:lnTo>
                  <a:pt x="3065" y="363"/>
                </a:lnTo>
                <a:lnTo>
                  <a:pt x="3065" y="351"/>
                </a:lnTo>
                <a:lnTo>
                  <a:pt x="3065" y="335"/>
                </a:lnTo>
                <a:lnTo>
                  <a:pt x="3066" y="307"/>
                </a:lnTo>
                <a:lnTo>
                  <a:pt x="3066" y="303"/>
                </a:lnTo>
                <a:lnTo>
                  <a:pt x="3066" y="288"/>
                </a:lnTo>
                <a:lnTo>
                  <a:pt x="3067" y="271"/>
                </a:lnTo>
                <a:lnTo>
                  <a:pt x="3067" y="234"/>
                </a:lnTo>
                <a:lnTo>
                  <a:pt x="3067" y="222"/>
                </a:lnTo>
                <a:lnTo>
                  <a:pt x="3067" y="219"/>
                </a:lnTo>
                <a:lnTo>
                  <a:pt x="3068" y="194"/>
                </a:lnTo>
                <a:lnTo>
                  <a:pt x="3068" y="200"/>
                </a:lnTo>
                <a:lnTo>
                  <a:pt x="3068" y="203"/>
                </a:lnTo>
                <a:lnTo>
                  <a:pt x="3068" y="192"/>
                </a:lnTo>
                <a:lnTo>
                  <a:pt x="3069" y="198"/>
                </a:lnTo>
                <a:lnTo>
                  <a:pt x="3069" y="192"/>
                </a:lnTo>
                <a:lnTo>
                  <a:pt x="3069" y="191"/>
                </a:lnTo>
                <a:lnTo>
                  <a:pt x="3069" y="201"/>
                </a:lnTo>
                <a:lnTo>
                  <a:pt x="3070" y="210"/>
                </a:lnTo>
                <a:lnTo>
                  <a:pt x="3070" y="199"/>
                </a:lnTo>
                <a:lnTo>
                  <a:pt x="3070" y="190"/>
                </a:lnTo>
                <a:lnTo>
                  <a:pt x="3070" y="204"/>
                </a:lnTo>
                <a:lnTo>
                  <a:pt x="3070" y="204"/>
                </a:lnTo>
                <a:lnTo>
                  <a:pt x="3071" y="206"/>
                </a:lnTo>
                <a:lnTo>
                  <a:pt x="3071" y="205"/>
                </a:lnTo>
                <a:lnTo>
                  <a:pt x="3071" y="202"/>
                </a:lnTo>
                <a:lnTo>
                  <a:pt x="3071" y="212"/>
                </a:lnTo>
                <a:lnTo>
                  <a:pt x="3072" y="207"/>
                </a:lnTo>
                <a:lnTo>
                  <a:pt x="3072" y="199"/>
                </a:lnTo>
                <a:lnTo>
                  <a:pt x="3072" y="205"/>
                </a:lnTo>
                <a:lnTo>
                  <a:pt x="3073" y="216"/>
                </a:lnTo>
                <a:lnTo>
                  <a:pt x="3073" y="224"/>
                </a:lnTo>
                <a:lnTo>
                  <a:pt x="3073" y="227"/>
                </a:lnTo>
                <a:lnTo>
                  <a:pt x="3073" y="236"/>
                </a:lnTo>
                <a:lnTo>
                  <a:pt x="3074" y="252"/>
                </a:lnTo>
                <a:lnTo>
                  <a:pt x="3074" y="262"/>
                </a:lnTo>
                <a:lnTo>
                  <a:pt x="3074" y="290"/>
                </a:lnTo>
                <a:lnTo>
                  <a:pt x="3074" y="305"/>
                </a:lnTo>
                <a:lnTo>
                  <a:pt x="3075" y="319"/>
                </a:lnTo>
                <a:lnTo>
                  <a:pt x="3075" y="337"/>
                </a:lnTo>
                <a:lnTo>
                  <a:pt x="3075" y="365"/>
                </a:lnTo>
                <a:lnTo>
                  <a:pt x="3075" y="364"/>
                </a:lnTo>
                <a:lnTo>
                  <a:pt x="3076" y="362"/>
                </a:lnTo>
                <a:lnTo>
                  <a:pt x="3076" y="368"/>
                </a:lnTo>
                <a:lnTo>
                  <a:pt x="3076" y="365"/>
                </a:lnTo>
                <a:lnTo>
                  <a:pt x="3076" y="368"/>
                </a:lnTo>
                <a:lnTo>
                  <a:pt x="3076" y="366"/>
                </a:lnTo>
                <a:lnTo>
                  <a:pt x="3077" y="365"/>
                </a:lnTo>
                <a:lnTo>
                  <a:pt x="3077" y="367"/>
                </a:lnTo>
                <a:lnTo>
                  <a:pt x="3077" y="361"/>
                </a:lnTo>
                <a:lnTo>
                  <a:pt x="3077" y="366"/>
                </a:lnTo>
                <a:lnTo>
                  <a:pt x="3077" y="367"/>
                </a:lnTo>
                <a:lnTo>
                  <a:pt x="3078" y="366"/>
                </a:lnTo>
                <a:lnTo>
                  <a:pt x="3078" y="368"/>
                </a:lnTo>
                <a:lnTo>
                  <a:pt x="3078" y="362"/>
                </a:lnTo>
                <a:lnTo>
                  <a:pt x="3079" y="357"/>
                </a:lnTo>
                <a:lnTo>
                  <a:pt x="3079" y="363"/>
                </a:lnTo>
                <a:lnTo>
                  <a:pt x="3079" y="361"/>
                </a:lnTo>
                <a:lnTo>
                  <a:pt x="3079" y="362"/>
                </a:lnTo>
                <a:lnTo>
                  <a:pt x="3079" y="366"/>
                </a:lnTo>
                <a:lnTo>
                  <a:pt x="3080" y="368"/>
                </a:lnTo>
                <a:lnTo>
                  <a:pt x="3080" y="363"/>
                </a:lnTo>
                <a:lnTo>
                  <a:pt x="3080" y="366"/>
                </a:lnTo>
                <a:lnTo>
                  <a:pt x="3080" y="367"/>
                </a:lnTo>
                <a:lnTo>
                  <a:pt x="3080" y="359"/>
                </a:lnTo>
                <a:lnTo>
                  <a:pt x="3081" y="363"/>
                </a:lnTo>
                <a:lnTo>
                  <a:pt x="3081" y="362"/>
                </a:lnTo>
                <a:lnTo>
                  <a:pt x="3081" y="363"/>
                </a:lnTo>
                <a:lnTo>
                  <a:pt x="3081" y="362"/>
                </a:lnTo>
                <a:lnTo>
                  <a:pt x="3081" y="364"/>
                </a:lnTo>
                <a:lnTo>
                  <a:pt x="3082" y="368"/>
                </a:lnTo>
                <a:lnTo>
                  <a:pt x="3082" y="365"/>
                </a:lnTo>
                <a:lnTo>
                  <a:pt x="3082" y="366"/>
                </a:lnTo>
                <a:lnTo>
                  <a:pt x="3082" y="368"/>
                </a:lnTo>
                <a:lnTo>
                  <a:pt x="3082" y="368"/>
                </a:lnTo>
                <a:lnTo>
                  <a:pt x="3083" y="372"/>
                </a:lnTo>
                <a:lnTo>
                  <a:pt x="3083" y="375"/>
                </a:lnTo>
                <a:lnTo>
                  <a:pt x="3083" y="374"/>
                </a:lnTo>
                <a:lnTo>
                  <a:pt x="3083" y="371"/>
                </a:lnTo>
                <a:lnTo>
                  <a:pt x="3084" y="373"/>
                </a:lnTo>
                <a:lnTo>
                  <a:pt x="3084" y="378"/>
                </a:lnTo>
                <a:lnTo>
                  <a:pt x="3084" y="377"/>
                </a:lnTo>
                <a:lnTo>
                  <a:pt x="3084" y="377"/>
                </a:lnTo>
                <a:lnTo>
                  <a:pt x="3085" y="382"/>
                </a:lnTo>
                <a:lnTo>
                  <a:pt x="3085" y="382"/>
                </a:lnTo>
                <a:lnTo>
                  <a:pt x="3085" y="383"/>
                </a:lnTo>
                <a:lnTo>
                  <a:pt x="3085" y="388"/>
                </a:lnTo>
                <a:lnTo>
                  <a:pt x="3086" y="389"/>
                </a:lnTo>
                <a:lnTo>
                  <a:pt x="3086" y="385"/>
                </a:lnTo>
                <a:lnTo>
                  <a:pt x="3086" y="385"/>
                </a:lnTo>
                <a:lnTo>
                  <a:pt x="3086" y="383"/>
                </a:lnTo>
                <a:lnTo>
                  <a:pt x="3086" y="381"/>
                </a:lnTo>
                <a:lnTo>
                  <a:pt x="3087" y="377"/>
                </a:lnTo>
                <a:lnTo>
                  <a:pt x="3087" y="381"/>
                </a:lnTo>
                <a:lnTo>
                  <a:pt x="3087" y="392"/>
                </a:lnTo>
                <a:lnTo>
                  <a:pt x="3087" y="387"/>
                </a:lnTo>
                <a:lnTo>
                  <a:pt x="3088" y="388"/>
                </a:lnTo>
                <a:lnTo>
                  <a:pt x="3088" y="391"/>
                </a:lnTo>
                <a:lnTo>
                  <a:pt x="3088" y="396"/>
                </a:lnTo>
                <a:lnTo>
                  <a:pt x="3088" y="395"/>
                </a:lnTo>
                <a:lnTo>
                  <a:pt x="3088" y="383"/>
                </a:lnTo>
                <a:lnTo>
                  <a:pt x="3089" y="391"/>
                </a:lnTo>
                <a:lnTo>
                  <a:pt x="3089" y="382"/>
                </a:lnTo>
                <a:lnTo>
                  <a:pt x="3089" y="371"/>
                </a:lnTo>
                <a:lnTo>
                  <a:pt x="3089" y="377"/>
                </a:lnTo>
                <a:lnTo>
                  <a:pt x="3090" y="374"/>
                </a:lnTo>
                <a:lnTo>
                  <a:pt x="3090" y="378"/>
                </a:lnTo>
                <a:lnTo>
                  <a:pt x="3090" y="375"/>
                </a:lnTo>
                <a:lnTo>
                  <a:pt x="3091" y="375"/>
                </a:lnTo>
                <a:lnTo>
                  <a:pt x="3091" y="379"/>
                </a:lnTo>
                <a:lnTo>
                  <a:pt x="3091" y="377"/>
                </a:lnTo>
                <a:lnTo>
                  <a:pt x="3091" y="381"/>
                </a:lnTo>
                <a:lnTo>
                  <a:pt x="3092" y="382"/>
                </a:lnTo>
                <a:lnTo>
                  <a:pt x="3092" y="383"/>
                </a:lnTo>
                <a:lnTo>
                  <a:pt x="3092" y="383"/>
                </a:lnTo>
                <a:lnTo>
                  <a:pt x="3092" y="393"/>
                </a:lnTo>
                <a:lnTo>
                  <a:pt x="3092" y="383"/>
                </a:lnTo>
                <a:lnTo>
                  <a:pt x="3093" y="397"/>
                </a:lnTo>
                <a:lnTo>
                  <a:pt x="3093" y="385"/>
                </a:lnTo>
                <a:lnTo>
                  <a:pt x="3093" y="390"/>
                </a:lnTo>
                <a:lnTo>
                  <a:pt x="3093" y="392"/>
                </a:lnTo>
                <a:lnTo>
                  <a:pt x="3093" y="398"/>
                </a:lnTo>
                <a:lnTo>
                  <a:pt x="3094" y="394"/>
                </a:lnTo>
                <a:lnTo>
                  <a:pt x="3094" y="381"/>
                </a:lnTo>
                <a:lnTo>
                  <a:pt x="3094" y="395"/>
                </a:lnTo>
                <a:lnTo>
                  <a:pt x="3094" y="392"/>
                </a:lnTo>
                <a:lnTo>
                  <a:pt x="3094" y="388"/>
                </a:lnTo>
                <a:lnTo>
                  <a:pt x="3095" y="386"/>
                </a:lnTo>
                <a:lnTo>
                  <a:pt x="3095" y="371"/>
                </a:lnTo>
                <a:lnTo>
                  <a:pt x="3095" y="374"/>
                </a:lnTo>
                <a:lnTo>
                  <a:pt x="3095" y="377"/>
                </a:lnTo>
                <a:lnTo>
                  <a:pt x="3096" y="386"/>
                </a:lnTo>
                <a:lnTo>
                  <a:pt x="3096" y="386"/>
                </a:lnTo>
                <a:lnTo>
                  <a:pt x="3096" y="388"/>
                </a:lnTo>
                <a:lnTo>
                  <a:pt x="3096" y="384"/>
                </a:lnTo>
                <a:lnTo>
                  <a:pt x="3097" y="398"/>
                </a:lnTo>
                <a:lnTo>
                  <a:pt x="3097" y="384"/>
                </a:lnTo>
                <a:lnTo>
                  <a:pt x="3097" y="381"/>
                </a:lnTo>
                <a:lnTo>
                  <a:pt x="3097" y="364"/>
                </a:lnTo>
                <a:lnTo>
                  <a:pt x="3098" y="372"/>
                </a:lnTo>
                <a:lnTo>
                  <a:pt x="3098" y="383"/>
                </a:lnTo>
                <a:lnTo>
                  <a:pt x="3098" y="387"/>
                </a:lnTo>
                <a:lnTo>
                  <a:pt x="3098" y="391"/>
                </a:lnTo>
                <a:lnTo>
                  <a:pt x="3099" y="387"/>
                </a:lnTo>
                <a:lnTo>
                  <a:pt x="3099" y="388"/>
                </a:lnTo>
                <a:lnTo>
                  <a:pt x="3099" y="387"/>
                </a:lnTo>
                <a:lnTo>
                  <a:pt x="3099" y="391"/>
                </a:lnTo>
                <a:lnTo>
                  <a:pt x="3099" y="393"/>
                </a:lnTo>
                <a:lnTo>
                  <a:pt x="3100" y="392"/>
                </a:lnTo>
                <a:lnTo>
                  <a:pt x="3100" y="394"/>
                </a:lnTo>
                <a:lnTo>
                  <a:pt x="3100" y="388"/>
                </a:lnTo>
                <a:lnTo>
                  <a:pt x="3100" y="390"/>
                </a:lnTo>
                <a:lnTo>
                  <a:pt x="3100" y="388"/>
                </a:lnTo>
                <a:lnTo>
                  <a:pt x="3101" y="396"/>
                </a:lnTo>
                <a:lnTo>
                  <a:pt x="3101" y="393"/>
                </a:lnTo>
                <a:lnTo>
                  <a:pt x="3101" y="393"/>
                </a:lnTo>
                <a:lnTo>
                  <a:pt x="3101" y="389"/>
                </a:lnTo>
                <a:lnTo>
                  <a:pt x="3101" y="389"/>
                </a:lnTo>
                <a:lnTo>
                  <a:pt x="3102" y="391"/>
                </a:lnTo>
                <a:lnTo>
                  <a:pt x="3102" y="390"/>
                </a:lnTo>
                <a:lnTo>
                  <a:pt x="3102" y="390"/>
                </a:lnTo>
                <a:lnTo>
                  <a:pt x="3102" y="383"/>
                </a:lnTo>
                <a:lnTo>
                  <a:pt x="3103" y="382"/>
                </a:lnTo>
                <a:lnTo>
                  <a:pt x="3103" y="378"/>
                </a:lnTo>
                <a:lnTo>
                  <a:pt x="3103" y="378"/>
                </a:lnTo>
                <a:lnTo>
                  <a:pt x="3103" y="396"/>
                </a:lnTo>
                <a:lnTo>
                  <a:pt x="3104" y="390"/>
                </a:lnTo>
                <a:lnTo>
                  <a:pt x="3104" y="397"/>
                </a:lnTo>
                <a:lnTo>
                  <a:pt x="3104" y="386"/>
                </a:lnTo>
                <a:lnTo>
                  <a:pt x="3104" y="379"/>
                </a:lnTo>
                <a:lnTo>
                  <a:pt x="3104" y="381"/>
                </a:lnTo>
                <a:lnTo>
                  <a:pt x="3105" y="386"/>
                </a:lnTo>
                <a:lnTo>
                  <a:pt x="3105" y="386"/>
                </a:lnTo>
                <a:lnTo>
                  <a:pt x="3105" y="390"/>
                </a:lnTo>
                <a:lnTo>
                  <a:pt x="3106" y="390"/>
                </a:lnTo>
                <a:lnTo>
                  <a:pt x="3106" y="392"/>
                </a:lnTo>
                <a:lnTo>
                  <a:pt x="3106" y="389"/>
                </a:lnTo>
                <a:lnTo>
                  <a:pt x="3106" y="392"/>
                </a:lnTo>
                <a:lnTo>
                  <a:pt x="3106" y="396"/>
                </a:lnTo>
                <a:lnTo>
                  <a:pt x="3107" y="392"/>
                </a:lnTo>
                <a:lnTo>
                  <a:pt x="3107" y="371"/>
                </a:lnTo>
                <a:lnTo>
                  <a:pt x="3107" y="381"/>
                </a:lnTo>
                <a:lnTo>
                  <a:pt x="3108" y="387"/>
                </a:lnTo>
                <a:lnTo>
                  <a:pt x="3108" y="401"/>
                </a:lnTo>
                <a:lnTo>
                  <a:pt x="3108" y="392"/>
                </a:lnTo>
                <a:lnTo>
                  <a:pt x="3108" y="399"/>
                </a:lnTo>
                <a:lnTo>
                  <a:pt x="3109" y="399"/>
                </a:lnTo>
                <a:lnTo>
                  <a:pt x="3109" y="401"/>
                </a:lnTo>
                <a:lnTo>
                  <a:pt x="3109" y="399"/>
                </a:lnTo>
                <a:lnTo>
                  <a:pt x="3109" y="398"/>
                </a:lnTo>
                <a:lnTo>
                  <a:pt x="3110" y="390"/>
                </a:lnTo>
                <a:lnTo>
                  <a:pt x="3110" y="391"/>
                </a:lnTo>
                <a:lnTo>
                  <a:pt x="3110" y="399"/>
                </a:lnTo>
                <a:lnTo>
                  <a:pt x="3110" y="385"/>
                </a:lnTo>
                <a:lnTo>
                  <a:pt x="3110" y="380"/>
                </a:lnTo>
                <a:lnTo>
                  <a:pt x="3111" y="398"/>
                </a:lnTo>
                <a:lnTo>
                  <a:pt x="3111" y="395"/>
                </a:lnTo>
                <a:lnTo>
                  <a:pt x="3111" y="390"/>
                </a:lnTo>
                <a:lnTo>
                  <a:pt x="3111" y="393"/>
                </a:lnTo>
                <a:lnTo>
                  <a:pt x="3112" y="381"/>
                </a:lnTo>
                <a:lnTo>
                  <a:pt x="3112" y="391"/>
                </a:lnTo>
                <a:lnTo>
                  <a:pt x="3112" y="388"/>
                </a:lnTo>
                <a:lnTo>
                  <a:pt x="3112" y="385"/>
                </a:lnTo>
                <a:lnTo>
                  <a:pt x="3113" y="389"/>
                </a:lnTo>
                <a:lnTo>
                  <a:pt x="3113" y="388"/>
                </a:lnTo>
                <a:lnTo>
                  <a:pt x="3113" y="387"/>
                </a:lnTo>
                <a:lnTo>
                  <a:pt x="3113" y="388"/>
                </a:lnTo>
                <a:lnTo>
                  <a:pt x="3114" y="387"/>
                </a:lnTo>
                <a:lnTo>
                  <a:pt x="3114" y="382"/>
                </a:lnTo>
                <a:lnTo>
                  <a:pt x="3114" y="383"/>
                </a:lnTo>
                <a:lnTo>
                  <a:pt x="3114" y="386"/>
                </a:lnTo>
                <a:lnTo>
                  <a:pt x="3114" y="384"/>
                </a:lnTo>
                <a:lnTo>
                  <a:pt x="3115" y="388"/>
                </a:lnTo>
                <a:lnTo>
                  <a:pt x="3115" y="388"/>
                </a:lnTo>
                <a:lnTo>
                  <a:pt x="3115" y="389"/>
                </a:lnTo>
                <a:lnTo>
                  <a:pt x="3115" y="387"/>
                </a:lnTo>
                <a:lnTo>
                  <a:pt x="3115" y="394"/>
                </a:lnTo>
                <a:lnTo>
                  <a:pt x="3116" y="390"/>
                </a:lnTo>
                <a:lnTo>
                  <a:pt x="3116" y="386"/>
                </a:lnTo>
                <a:lnTo>
                  <a:pt x="3116" y="384"/>
                </a:lnTo>
                <a:lnTo>
                  <a:pt x="3116" y="389"/>
                </a:lnTo>
                <a:lnTo>
                  <a:pt x="3116" y="387"/>
                </a:lnTo>
                <a:lnTo>
                  <a:pt x="3117" y="386"/>
                </a:lnTo>
                <a:lnTo>
                  <a:pt x="3117" y="390"/>
                </a:lnTo>
                <a:lnTo>
                  <a:pt x="3117" y="386"/>
                </a:lnTo>
                <a:lnTo>
                  <a:pt x="3117" y="386"/>
                </a:lnTo>
                <a:lnTo>
                  <a:pt x="3117" y="384"/>
                </a:lnTo>
                <a:lnTo>
                  <a:pt x="3118" y="389"/>
                </a:lnTo>
                <a:lnTo>
                  <a:pt x="3118" y="382"/>
                </a:lnTo>
                <a:lnTo>
                  <a:pt x="3118" y="388"/>
                </a:lnTo>
                <a:lnTo>
                  <a:pt x="3118" y="385"/>
                </a:lnTo>
                <a:lnTo>
                  <a:pt x="3119" y="396"/>
                </a:lnTo>
                <a:lnTo>
                  <a:pt x="3119" y="388"/>
                </a:lnTo>
                <a:lnTo>
                  <a:pt x="3119" y="390"/>
                </a:lnTo>
                <a:lnTo>
                  <a:pt x="3120" y="389"/>
                </a:lnTo>
                <a:lnTo>
                  <a:pt x="3120" y="390"/>
                </a:lnTo>
                <a:lnTo>
                  <a:pt x="3120" y="381"/>
                </a:lnTo>
                <a:lnTo>
                  <a:pt x="3120" y="381"/>
                </a:lnTo>
                <a:lnTo>
                  <a:pt x="3121" y="376"/>
                </a:lnTo>
                <a:lnTo>
                  <a:pt x="3121" y="383"/>
                </a:lnTo>
                <a:lnTo>
                  <a:pt x="3121" y="388"/>
                </a:lnTo>
                <a:lnTo>
                  <a:pt x="3121" y="385"/>
                </a:lnTo>
                <a:lnTo>
                  <a:pt x="3122" y="385"/>
                </a:lnTo>
                <a:lnTo>
                  <a:pt x="3122" y="390"/>
                </a:lnTo>
                <a:lnTo>
                  <a:pt x="3122" y="391"/>
                </a:lnTo>
                <a:lnTo>
                  <a:pt x="3122" y="384"/>
                </a:lnTo>
                <a:lnTo>
                  <a:pt x="3123" y="378"/>
                </a:lnTo>
                <a:lnTo>
                  <a:pt x="3123" y="376"/>
                </a:lnTo>
                <a:lnTo>
                  <a:pt x="3123" y="370"/>
                </a:lnTo>
                <a:lnTo>
                  <a:pt x="3123" y="381"/>
                </a:lnTo>
                <a:lnTo>
                  <a:pt x="3123" y="383"/>
                </a:lnTo>
                <a:lnTo>
                  <a:pt x="3124" y="379"/>
                </a:lnTo>
                <a:lnTo>
                  <a:pt x="3124" y="375"/>
                </a:lnTo>
                <a:lnTo>
                  <a:pt x="3124" y="385"/>
                </a:lnTo>
                <a:lnTo>
                  <a:pt x="3124" y="383"/>
                </a:lnTo>
                <a:lnTo>
                  <a:pt x="3125" y="391"/>
                </a:lnTo>
                <a:lnTo>
                  <a:pt x="3125" y="389"/>
                </a:lnTo>
                <a:lnTo>
                  <a:pt x="3125" y="385"/>
                </a:lnTo>
                <a:lnTo>
                  <a:pt x="3126" y="391"/>
                </a:lnTo>
                <a:lnTo>
                  <a:pt x="3126" y="383"/>
                </a:lnTo>
                <a:lnTo>
                  <a:pt x="3126" y="371"/>
                </a:lnTo>
                <a:lnTo>
                  <a:pt x="3126" y="374"/>
                </a:lnTo>
                <a:lnTo>
                  <a:pt x="3127" y="366"/>
                </a:lnTo>
                <a:lnTo>
                  <a:pt x="3127" y="357"/>
                </a:lnTo>
                <a:lnTo>
                  <a:pt x="3127" y="346"/>
                </a:lnTo>
                <a:lnTo>
                  <a:pt x="3127" y="309"/>
                </a:lnTo>
                <a:lnTo>
                  <a:pt x="3128" y="292"/>
                </a:lnTo>
                <a:lnTo>
                  <a:pt x="3128" y="277"/>
                </a:lnTo>
                <a:lnTo>
                  <a:pt x="3128" y="266"/>
                </a:lnTo>
                <a:lnTo>
                  <a:pt x="3128" y="221"/>
                </a:lnTo>
                <a:lnTo>
                  <a:pt x="3129" y="200"/>
                </a:lnTo>
                <a:lnTo>
                  <a:pt x="3129" y="205"/>
                </a:lnTo>
                <a:lnTo>
                  <a:pt x="3129" y="170"/>
                </a:lnTo>
                <a:lnTo>
                  <a:pt x="3129" y="132"/>
                </a:lnTo>
                <a:lnTo>
                  <a:pt x="3129" y="139"/>
                </a:lnTo>
                <a:lnTo>
                  <a:pt x="3130" y="145"/>
                </a:lnTo>
                <a:lnTo>
                  <a:pt x="3130" y="147"/>
                </a:lnTo>
                <a:lnTo>
                  <a:pt x="3130" y="177"/>
                </a:lnTo>
                <a:lnTo>
                  <a:pt x="3130" y="192"/>
                </a:lnTo>
                <a:lnTo>
                  <a:pt x="3130" y="177"/>
                </a:lnTo>
                <a:lnTo>
                  <a:pt x="3131" y="198"/>
                </a:lnTo>
                <a:lnTo>
                  <a:pt x="3131" y="196"/>
                </a:lnTo>
                <a:lnTo>
                  <a:pt x="3131" y="205"/>
                </a:lnTo>
                <a:lnTo>
                  <a:pt x="3132" y="211"/>
                </a:lnTo>
                <a:lnTo>
                  <a:pt x="3132" y="182"/>
                </a:lnTo>
                <a:lnTo>
                  <a:pt x="3132" y="206"/>
                </a:lnTo>
                <a:lnTo>
                  <a:pt x="3132" y="225"/>
                </a:lnTo>
                <a:lnTo>
                  <a:pt x="3133" y="168"/>
                </a:lnTo>
                <a:lnTo>
                  <a:pt x="3133" y="167"/>
                </a:lnTo>
                <a:lnTo>
                  <a:pt x="3133" y="167"/>
                </a:lnTo>
                <a:lnTo>
                  <a:pt x="3133" y="185"/>
                </a:lnTo>
                <a:lnTo>
                  <a:pt x="3133" y="186"/>
                </a:lnTo>
                <a:lnTo>
                  <a:pt x="3134" y="175"/>
                </a:lnTo>
                <a:lnTo>
                  <a:pt x="3134" y="181"/>
                </a:lnTo>
                <a:lnTo>
                  <a:pt x="3134" y="199"/>
                </a:lnTo>
                <a:lnTo>
                  <a:pt x="3134" y="208"/>
                </a:lnTo>
                <a:lnTo>
                  <a:pt x="3135" y="216"/>
                </a:lnTo>
                <a:lnTo>
                  <a:pt x="3135" y="216"/>
                </a:lnTo>
                <a:lnTo>
                  <a:pt x="3135" y="223"/>
                </a:lnTo>
                <a:lnTo>
                  <a:pt x="3135" y="241"/>
                </a:lnTo>
                <a:lnTo>
                  <a:pt x="3136" y="301"/>
                </a:lnTo>
                <a:lnTo>
                  <a:pt x="3136" y="332"/>
                </a:lnTo>
                <a:lnTo>
                  <a:pt x="3136" y="322"/>
                </a:lnTo>
                <a:lnTo>
                  <a:pt x="3136" y="317"/>
                </a:lnTo>
                <a:lnTo>
                  <a:pt x="3136" y="349"/>
                </a:lnTo>
                <a:lnTo>
                  <a:pt x="3137" y="346"/>
                </a:lnTo>
                <a:lnTo>
                  <a:pt x="3137" y="369"/>
                </a:lnTo>
                <a:lnTo>
                  <a:pt x="3137" y="364"/>
                </a:lnTo>
                <a:lnTo>
                  <a:pt x="3138" y="366"/>
                </a:lnTo>
                <a:lnTo>
                  <a:pt x="3138" y="360"/>
                </a:lnTo>
                <a:lnTo>
                  <a:pt x="3138" y="349"/>
                </a:lnTo>
                <a:lnTo>
                  <a:pt x="3138" y="353"/>
                </a:lnTo>
                <a:lnTo>
                  <a:pt x="3139" y="351"/>
                </a:lnTo>
                <a:lnTo>
                  <a:pt x="3139" y="361"/>
                </a:lnTo>
                <a:lnTo>
                  <a:pt x="3139" y="358"/>
                </a:lnTo>
                <a:lnTo>
                  <a:pt x="3139" y="364"/>
                </a:lnTo>
                <a:lnTo>
                  <a:pt x="3140" y="366"/>
                </a:lnTo>
                <a:lnTo>
                  <a:pt x="3140" y="363"/>
                </a:lnTo>
                <a:lnTo>
                  <a:pt x="3140" y="361"/>
                </a:lnTo>
                <a:lnTo>
                  <a:pt x="3140" y="365"/>
                </a:lnTo>
                <a:lnTo>
                  <a:pt x="3140" y="351"/>
                </a:lnTo>
                <a:lnTo>
                  <a:pt x="3141" y="352"/>
                </a:lnTo>
                <a:lnTo>
                  <a:pt x="3141" y="347"/>
                </a:lnTo>
                <a:lnTo>
                  <a:pt x="3141" y="345"/>
                </a:lnTo>
                <a:lnTo>
                  <a:pt x="3141" y="350"/>
                </a:lnTo>
                <a:lnTo>
                  <a:pt x="3142" y="346"/>
                </a:lnTo>
                <a:lnTo>
                  <a:pt x="3142" y="346"/>
                </a:lnTo>
                <a:lnTo>
                  <a:pt x="3142" y="351"/>
                </a:lnTo>
                <a:lnTo>
                  <a:pt x="3142" y="354"/>
                </a:lnTo>
                <a:lnTo>
                  <a:pt x="3143" y="359"/>
                </a:lnTo>
                <a:lnTo>
                  <a:pt x="3143" y="357"/>
                </a:lnTo>
                <a:lnTo>
                  <a:pt x="3143" y="359"/>
                </a:lnTo>
                <a:lnTo>
                  <a:pt x="3144" y="363"/>
                </a:lnTo>
                <a:lnTo>
                  <a:pt x="3144" y="359"/>
                </a:lnTo>
                <a:lnTo>
                  <a:pt x="3144" y="362"/>
                </a:lnTo>
                <a:lnTo>
                  <a:pt x="3144" y="358"/>
                </a:lnTo>
                <a:lnTo>
                  <a:pt x="3144" y="359"/>
                </a:lnTo>
                <a:lnTo>
                  <a:pt x="3145" y="361"/>
                </a:lnTo>
                <a:lnTo>
                  <a:pt x="3145" y="363"/>
                </a:lnTo>
                <a:lnTo>
                  <a:pt x="3145" y="364"/>
                </a:lnTo>
                <a:lnTo>
                  <a:pt x="3145" y="355"/>
                </a:lnTo>
                <a:lnTo>
                  <a:pt x="3146" y="358"/>
                </a:lnTo>
                <a:lnTo>
                  <a:pt x="3146" y="358"/>
                </a:lnTo>
                <a:lnTo>
                  <a:pt x="3146" y="361"/>
                </a:lnTo>
                <a:lnTo>
                  <a:pt x="3146" y="357"/>
                </a:lnTo>
                <a:lnTo>
                  <a:pt x="3146" y="360"/>
                </a:lnTo>
                <a:lnTo>
                  <a:pt x="3147" y="359"/>
                </a:lnTo>
                <a:lnTo>
                  <a:pt x="3147" y="365"/>
                </a:lnTo>
                <a:lnTo>
                  <a:pt x="3147" y="349"/>
                </a:lnTo>
                <a:lnTo>
                  <a:pt x="3147" y="336"/>
                </a:lnTo>
                <a:lnTo>
                  <a:pt x="3148" y="318"/>
                </a:lnTo>
                <a:lnTo>
                  <a:pt x="3148" y="300"/>
                </a:lnTo>
                <a:lnTo>
                  <a:pt x="3148" y="288"/>
                </a:lnTo>
                <a:lnTo>
                  <a:pt x="3148" y="274"/>
                </a:lnTo>
                <a:lnTo>
                  <a:pt x="3149" y="220"/>
                </a:lnTo>
                <a:lnTo>
                  <a:pt x="3149" y="194"/>
                </a:lnTo>
                <a:lnTo>
                  <a:pt x="3149" y="208"/>
                </a:lnTo>
                <a:lnTo>
                  <a:pt x="3150" y="193"/>
                </a:lnTo>
                <a:lnTo>
                  <a:pt x="3150" y="171"/>
                </a:lnTo>
                <a:lnTo>
                  <a:pt x="3150" y="183"/>
                </a:lnTo>
                <a:lnTo>
                  <a:pt x="3150" y="193"/>
                </a:lnTo>
                <a:lnTo>
                  <a:pt x="3151" y="186"/>
                </a:lnTo>
                <a:lnTo>
                  <a:pt x="3151" y="199"/>
                </a:lnTo>
                <a:lnTo>
                  <a:pt x="3151" y="186"/>
                </a:lnTo>
                <a:lnTo>
                  <a:pt x="3151" y="176"/>
                </a:lnTo>
                <a:lnTo>
                  <a:pt x="3152" y="195"/>
                </a:lnTo>
                <a:lnTo>
                  <a:pt x="3152" y="188"/>
                </a:lnTo>
                <a:lnTo>
                  <a:pt x="3152" y="187"/>
                </a:lnTo>
                <a:lnTo>
                  <a:pt x="3152" y="182"/>
                </a:lnTo>
                <a:lnTo>
                  <a:pt x="3153" y="195"/>
                </a:lnTo>
                <a:lnTo>
                  <a:pt x="3153" y="186"/>
                </a:lnTo>
                <a:lnTo>
                  <a:pt x="3153" y="186"/>
                </a:lnTo>
                <a:lnTo>
                  <a:pt x="3153" y="174"/>
                </a:lnTo>
                <a:lnTo>
                  <a:pt x="3154" y="186"/>
                </a:lnTo>
                <a:lnTo>
                  <a:pt x="3154" y="181"/>
                </a:lnTo>
                <a:lnTo>
                  <a:pt x="3154" y="176"/>
                </a:lnTo>
                <a:lnTo>
                  <a:pt x="3154" y="167"/>
                </a:lnTo>
                <a:lnTo>
                  <a:pt x="3154" y="189"/>
                </a:lnTo>
                <a:lnTo>
                  <a:pt x="3155" y="197"/>
                </a:lnTo>
                <a:lnTo>
                  <a:pt x="3155" y="211"/>
                </a:lnTo>
                <a:lnTo>
                  <a:pt x="3155" y="216"/>
                </a:lnTo>
                <a:lnTo>
                  <a:pt x="3156" y="251"/>
                </a:lnTo>
                <a:lnTo>
                  <a:pt x="3156" y="277"/>
                </a:lnTo>
                <a:lnTo>
                  <a:pt x="3156" y="292"/>
                </a:lnTo>
                <a:lnTo>
                  <a:pt x="3156" y="312"/>
                </a:lnTo>
                <a:lnTo>
                  <a:pt x="3157" y="322"/>
                </a:lnTo>
                <a:lnTo>
                  <a:pt x="3157" y="340"/>
                </a:lnTo>
                <a:lnTo>
                  <a:pt x="3157" y="349"/>
                </a:lnTo>
                <a:lnTo>
                  <a:pt x="3157" y="357"/>
                </a:lnTo>
                <a:lnTo>
                  <a:pt x="3158" y="360"/>
                </a:lnTo>
                <a:lnTo>
                  <a:pt x="3158" y="363"/>
                </a:lnTo>
                <a:lnTo>
                  <a:pt x="3158" y="364"/>
                </a:lnTo>
                <a:lnTo>
                  <a:pt x="3158" y="362"/>
                </a:lnTo>
                <a:lnTo>
                  <a:pt x="3158" y="359"/>
                </a:lnTo>
                <a:lnTo>
                  <a:pt x="3159" y="356"/>
                </a:lnTo>
                <a:lnTo>
                  <a:pt x="3159" y="365"/>
                </a:lnTo>
                <a:lnTo>
                  <a:pt x="3159" y="375"/>
                </a:lnTo>
                <a:lnTo>
                  <a:pt x="3159" y="368"/>
                </a:lnTo>
                <a:lnTo>
                  <a:pt x="3159" y="370"/>
                </a:lnTo>
                <a:lnTo>
                  <a:pt x="3160" y="354"/>
                </a:lnTo>
                <a:lnTo>
                  <a:pt x="3160" y="360"/>
                </a:lnTo>
                <a:lnTo>
                  <a:pt x="3160" y="357"/>
                </a:lnTo>
                <a:lnTo>
                  <a:pt x="3160" y="361"/>
                </a:lnTo>
                <a:lnTo>
                  <a:pt x="3160" y="363"/>
                </a:lnTo>
                <a:lnTo>
                  <a:pt x="3161" y="364"/>
                </a:lnTo>
                <a:lnTo>
                  <a:pt x="3161" y="361"/>
                </a:lnTo>
                <a:lnTo>
                  <a:pt x="3161" y="362"/>
                </a:lnTo>
                <a:lnTo>
                  <a:pt x="3161" y="362"/>
                </a:lnTo>
                <a:lnTo>
                  <a:pt x="3162" y="360"/>
                </a:lnTo>
                <a:lnTo>
                  <a:pt x="3162" y="364"/>
                </a:lnTo>
                <a:lnTo>
                  <a:pt x="3162" y="358"/>
                </a:lnTo>
                <a:lnTo>
                  <a:pt x="3162" y="362"/>
                </a:lnTo>
                <a:lnTo>
                  <a:pt x="3163" y="361"/>
                </a:lnTo>
                <a:lnTo>
                  <a:pt x="3163" y="364"/>
                </a:lnTo>
                <a:lnTo>
                  <a:pt x="3163" y="363"/>
                </a:lnTo>
                <a:lnTo>
                  <a:pt x="3163" y="368"/>
                </a:lnTo>
                <a:lnTo>
                  <a:pt x="3163" y="368"/>
                </a:lnTo>
                <a:lnTo>
                  <a:pt x="3164" y="369"/>
                </a:lnTo>
                <a:lnTo>
                  <a:pt x="3164" y="370"/>
                </a:lnTo>
                <a:lnTo>
                  <a:pt x="3164" y="370"/>
                </a:lnTo>
                <a:lnTo>
                  <a:pt x="3164" y="369"/>
                </a:lnTo>
                <a:lnTo>
                  <a:pt x="3164" y="374"/>
                </a:lnTo>
                <a:lnTo>
                  <a:pt x="3165" y="371"/>
                </a:lnTo>
                <a:lnTo>
                  <a:pt x="3165" y="370"/>
                </a:lnTo>
                <a:lnTo>
                  <a:pt x="3165" y="370"/>
                </a:lnTo>
                <a:lnTo>
                  <a:pt x="3165" y="371"/>
                </a:lnTo>
                <a:lnTo>
                  <a:pt x="3165" y="374"/>
                </a:lnTo>
                <a:lnTo>
                  <a:pt x="3166" y="373"/>
                </a:lnTo>
                <a:lnTo>
                  <a:pt x="3166" y="371"/>
                </a:lnTo>
                <a:lnTo>
                  <a:pt x="3166" y="368"/>
                </a:lnTo>
                <a:lnTo>
                  <a:pt x="3166" y="360"/>
                </a:lnTo>
                <a:lnTo>
                  <a:pt x="3167" y="370"/>
                </a:lnTo>
                <a:lnTo>
                  <a:pt x="3167" y="364"/>
                </a:lnTo>
                <a:lnTo>
                  <a:pt x="3167" y="365"/>
                </a:lnTo>
                <a:lnTo>
                  <a:pt x="3168" y="350"/>
                </a:lnTo>
                <a:lnTo>
                  <a:pt x="3168" y="344"/>
                </a:lnTo>
                <a:lnTo>
                  <a:pt x="3168" y="337"/>
                </a:lnTo>
                <a:lnTo>
                  <a:pt x="3168" y="322"/>
                </a:lnTo>
                <a:lnTo>
                  <a:pt x="3169" y="295"/>
                </a:lnTo>
                <a:lnTo>
                  <a:pt x="3169" y="268"/>
                </a:lnTo>
                <a:lnTo>
                  <a:pt x="3169" y="241"/>
                </a:lnTo>
                <a:lnTo>
                  <a:pt x="3169" y="226"/>
                </a:lnTo>
                <a:lnTo>
                  <a:pt x="3170" y="215"/>
                </a:lnTo>
                <a:lnTo>
                  <a:pt x="3170" y="208"/>
                </a:lnTo>
                <a:lnTo>
                  <a:pt x="3170" y="202"/>
                </a:lnTo>
                <a:lnTo>
                  <a:pt x="3170" y="203"/>
                </a:lnTo>
                <a:lnTo>
                  <a:pt x="3171" y="206"/>
                </a:lnTo>
                <a:lnTo>
                  <a:pt x="3171" y="194"/>
                </a:lnTo>
                <a:lnTo>
                  <a:pt x="3171" y="176"/>
                </a:lnTo>
                <a:lnTo>
                  <a:pt x="3171" y="185"/>
                </a:lnTo>
                <a:lnTo>
                  <a:pt x="3171" y="193"/>
                </a:lnTo>
                <a:lnTo>
                  <a:pt x="3172" y="193"/>
                </a:lnTo>
                <a:lnTo>
                  <a:pt x="3172" y="196"/>
                </a:lnTo>
                <a:lnTo>
                  <a:pt x="3172" y="205"/>
                </a:lnTo>
                <a:lnTo>
                  <a:pt x="3172" y="206"/>
                </a:lnTo>
                <a:lnTo>
                  <a:pt x="3173" y="192"/>
                </a:lnTo>
                <a:lnTo>
                  <a:pt x="3173" y="191"/>
                </a:lnTo>
                <a:lnTo>
                  <a:pt x="3173" y="188"/>
                </a:lnTo>
                <a:lnTo>
                  <a:pt x="3173" y="188"/>
                </a:lnTo>
                <a:lnTo>
                  <a:pt x="3174" y="180"/>
                </a:lnTo>
                <a:lnTo>
                  <a:pt x="3174" y="175"/>
                </a:lnTo>
                <a:lnTo>
                  <a:pt x="3174" y="168"/>
                </a:lnTo>
                <a:lnTo>
                  <a:pt x="3174" y="186"/>
                </a:lnTo>
                <a:lnTo>
                  <a:pt x="3174" y="180"/>
                </a:lnTo>
                <a:lnTo>
                  <a:pt x="3175" y="179"/>
                </a:lnTo>
                <a:lnTo>
                  <a:pt x="3175" y="194"/>
                </a:lnTo>
                <a:lnTo>
                  <a:pt x="3175" y="201"/>
                </a:lnTo>
                <a:lnTo>
                  <a:pt x="3175" y="214"/>
                </a:lnTo>
                <a:lnTo>
                  <a:pt x="3176" y="214"/>
                </a:lnTo>
                <a:lnTo>
                  <a:pt x="3176" y="245"/>
                </a:lnTo>
                <a:lnTo>
                  <a:pt x="3176" y="255"/>
                </a:lnTo>
                <a:lnTo>
                  <a:pt x="3176" y="268"/>
                </a:lnTo>
                <a:lnTo>
                  <a:pt x="3177" y="294"/>
                </a:lnTo>
                <a:lnTo>
                  <a:pt x="3177" y="320"/>
                </a:lnTo>
                <a:lnTo>
                  <a:pt x="3177" y="320"/>
                </a:lnTo>
                <a:lnTo>
                  <a:pt x="3177" y="327"/>
                </a:lnTo>
                <a:lnTo>
                  <a:pt x="3178" y="334"/>
                </a:lnTo>
                <a:lnTo>
                  <a:pt x="3178" y="350"/>
                </a:lnTo>
                <a:lnTo>
                  <a:pt x="3178" y="344"/>
                </a:lnTo>
                <a:lnTo>
                  <a:pt x="3178" y="341"/>
                </a:lnTo>
                <a:lnTo>
                  <a:pt x="3179" y="344"/>
                </a:lnTo>
                <a:lnTo>
                  <a:pt x="3179" y="348"/>
                </a:lnTo>
                <a:lnTo>
                  <a:pt x="3179" y="348"/>
                </a:lnTo>
                <a:lnTo>
                  <a:pt x="3179" y="349"/>
                </a:lnTo>
                <a:lnTo>
                  <a:pt x="3180" y="349"/>
                </a:lnTo>
                <a:lnTo>
                  <a:pt x="3180" y="353"/>
                </a:lnTo>
                <a:lnTo>
                  <a:pt x="3180" y="360"/>
                </a:lnTo>
                <a:lnTo>
                  <a:pt x="3180" y="360"/>
                </a:lnTo>
                <a:lnTo>
                  <a:pt x="3180" y="357"/>
                </a:lnTo>
                <a:lnTo>
                  <a:pt x="3181" y="360"/>
                </a:lnTo>
                <a:lnTo>
                  <a:pt x="3181" y="367"/>
                </a:lnTo>
                <a:lnTo>
                  <a:pt x="3181" y="361"/>
                </a:lnTo>
                <a:lnTo>
                  <a:pt x="3181" y="364"/>
                </a:lnTo>
                <a:lnTo>
                  <a:pt x="3181" y="360"/>
                </a:lnTo>
                <a:lnTo>
                  <a:pt x="3182" y="364"/>
                </a:lnTo>
                <a:lnTo>
                  <a:pt x="3182" y="366"/>
                </a:lnTo>
                <a:lnTo>
                  <a:pt x="3182" y="367"/>
                </a:lnTo>
                <a:lnTo>
                  <a:pt x="3182" y="372"/>
                </a:lnTo>
                <a:lnTo>
                  <a:pt x="3183" y="363"/>
                </a:lnTo>
                <a:lnTo>
                  <a:pt x="3183" y="372"/>
                </a:lnTo>
                <a:lnTo>
                  <a:pt x="3183" y="365"/>
                </a:lnTo>
                <a:lnTo>
                  <a:pt x="3183" y="369"/>
                </a:lnTo>
                <a:lnTo>
                  <a:pt x="3184" y="366"/>
                </a:lnTo>
                <a:lnTo>
                  <a:pt x="3184" y="362"/>
                </a:lnTo>
                <a:lnTo>
                  <a:pt x="3184" y="355"/>
                </a:lnTo>
                <a:lnTo>
                  <a:pt x="3184" y="359"/>
                </a:lnTo>
                <a:lnTo>
                  <a:pt x="3185" y="357"/>
                </a:lnTo>
                <a:lnTo>
                  <a:pt x="3185" y="358"/>
                </a:lnTo>
                <a:lnTo>
                  <a:pt x="3185" y="365"/>
                </a:lnTo>
                <a:lnTo>
                  <a:pt x="3186" y="366"/>
                </a:lnTo>
                <a:lnTo>
                  <a:pt x="3186" y="360"/>
                </a:lnTo>
                <a:lnTo>
                  <a:pt x="3186" y="357"/>
                </a:lnTo>
                <a:lnTo>
                  <a:pt x="3186" y="353"/>
                </a:lnTo>
                <a:lnTo>
                  <a:pt x="3187" y="361"/>
                </a:lnTo>
                <a:lnTo>
                  <a:pt x="3187" y="363"/>
                </a:lnTo>
                <a:lnTo>
                  <a:pt x="3187" y="371"/>
                </a:lnTo>
                <a:lnTo>
                  <a:pt x="3187" y="366"/>
                </a:lnTo>
                <a:lnTo>
                  <a:pt x="3187" y="378"/>
                </a:lnTo>
                <a:lnTo>
                  <a:pt x="3188" y="369"/>
                </a:lnTo>
                <a:lnTo>
                  <a:pt x="3188" y="366"/>
                </a:lnTo>
                <a:lnTo>
                  <a:pt x="3188" y="347"/>
                </a:lnTo>
                <a:lnTo>
                  <a:pt x="3188" y="346"/>
                </a:lnTo>
                <a:lnTo>
                  <a:pt x="3189" y="331"/>
                </a:lnTo>
                <a:lnTo>
                  <a:pt x="3189" y="303"/>
                </a:lnTo>
                <a:lnTo>
                  <a:pt x="3189" y="297"/>
                </a:lnTo>
                <a:lnTo>
                  <a:pt x="3189" y="282"/>
                </a:lnTo>
                <a:lnTo>
                  <a:pt x="3190" y="254"/>
                </a:lnTo>
                <a:lnTo>
                  <a:pt x="3190" y="220"/>
                </a:lnTo>
                <a:lnTo>
                  <a:pt x="3190" y="217"/>
                </a:lnTo>
                <a:lnTo>
                  <a:pt x="3191" y="203"/>
                </a:lnTo>
                <a:lnTo>
                  <a:pt x="3191" y="166"/>
                </a:lnTo>
                <a:lnTo>
                  <a:pt x="3191" y="178"/>
                </a:lnTo>
                <a:lnTo>
                  <a:pt x="3191" y="185"/>
                </a:lnTo>
                <a:lnTo>
                  <a:pt x="3192" y="177"/>
                </a:lnTo>
                <a:lnTo>
                  <a:pt x="3192" y="162"/>
                </a:lnTo>
                <a:lnTo>
                  <a:pt x="3192" y="179"/>
                </a:lnTo>
                <a:lnTo>
                  <a:pt x="3192" y="189"/>
                </a:lnTo>
                <a:lnTo>
                  <a:pt x="3193" y="171"/>
                </a:lnTo>
                <a:lnTo>
                  <a:pt x="3193" y="185"/>
                </a:lnTo>
                <a:lnTo>
                  <a:pt x="3193" y="182"/>
                </a:lnTo>
                <a:lnTo>
                  <a:pt x="3193" y="169"/>
                </a:lnTo>
                <a:lnTo>
                  <a:pt x="3194" y="151"/>
                </a:lnTo>
                <a:lnTo>
                  <a:pt x="3194" y="164"/>
                </a:lnTo>
                <a:lnTo>
                  <a:pt x="3194" y="158"/>
                </a:lnTo>
                <a:lnTo>
                  <a:pt x="3194" y="158"/>
                </a:lnTo>
                <a:lnTo>
                  <a:pt x="3195" y="188"/>
                </a:lnTo>
                <a:lnTo>
                  <a:pt x="3195" y="187"/>
                </a:lnTo>
                <a:lnTo>
                  <a:pt x="3195" y="175"/>
                </a:lnTo>
                <a:lnTo>
                  <a:pt x="3195" y="188"/>
                </a:lnTo>
                <a:lnTo>
                  <a:pt x="3196" y="209"/>
                </a:lnTo>
                <a:lnTo>
                  <a:pt x="3196" y="222"/>
                </a:lnTo>
                <a:lnTo>
                  <a:pt x="3196" y="236"/>
                </a:lnTo>
                <a:lnTo>
                  <a:pt x="3197" y="232"/>
                </a:lnTo>
                <a:lnTo>
                  <a:pt x="3197" y="233"/>
                </a:lnTo>
                <a:lnTo>
                  <a:pt x="3197" y="263"/>
                </a:lnTo>
                <a:lnTo>
                  <a:pt x="3197" y="309"/>
                </a:lnTo>
                <a:lnTo>
                  <a:pt x="3198" y="325"/>
                </a:lnTo>
                <a:lnTo>
                  <a:pt x="3198" y="330"/>
                </a:lnTo>
                <a:lnTo>
                  <a:pt x="3198" y="333"/>
                </a:lnTo>
                <a:lnTo>
                  <a:pt x="3198" y="346"/>
                </a:lnTo>
                <a:lnTo>
                  <a:pt x="3199" y="357"/>
                </a:lnTo>
                <a:lnTo>
                  <a:pt x="3199" y="355"/>
                </a:lnTo>
                <a:lnTo>
                  <a:pt x="3199" y="359"/>
                </a:lnTo>
                <a:lnTo>
                  <a:pt x="3199" y="370"/>
                </a:lnTo>
                <a:lnTo>
                  <a:pt x="3199" y="368"/>
                </a:lnTo>
                <a:lnTo>
                  <a:pt x="3200" y="371"/>
                </a:lnTo>
                <a:lnTo>
                  <a:pt x="3200" y="369"/>
                </a:lnTo>
                <a:lnTo>
                  <a:pt x="3200" y="363"/>
                </a:lnTo>
                <a:lnTo>
                  <a:pt x="3200" y="362"/>
                </a:lnTo>
                <a:lnTo>
                  <a:pt x="3200" y="368"/>
                </a:lnTo>
                <a:lnTo>
                  <a:pt x="3201" y="368"/>
                </a:lnTo>
                <a:lnTo>
                  <a:pt x="3201" y="364"/>
                </a:lnTo>
                <a:lnTo>
                  <a:pt x="3201" y="370"/>
                </a:lnTo>
                <a:lnTo>
                  <a:pt x="3201" y="362"/>
                </a:lnTo>
                <a:lnTo>
                  <a:pt x="3202" y="360"/>
                </a:lnTo>
                <a:lnTo>
                  <a:pt x="3202" y="364"/>
                </a:lnTo>
                <a:lnTo>
                  <a:pt x="3202" y="368"/>
                </a:lnTo>
                <a:lnTo>
                  <a:pt x="3203" y="372"/>
                </a:lnTo>
                <a:lnTo>
                  <a:pt x="3203" y="373"/>
                </a:lnTo>
                <a:lnTo>
                  <a:pt x="3203" y="370"/>
                </a:lnTo>
                <a:lnTo>
                  <a:pt x="3203" y="380"/>
                </a:lnTo>
                <a:lnTo>
                  <a:pt x="3203" y="370"/>
                </a:lnTo>
                <a:lnTo>
                  <a:pt x="3204" y="370"/>
                </a:lnTo>
                <a:lnTo>
                  <a:pt x="3204" y="366"/>
                </a:lnTo>
                <a:lnTo>
                  <a:pt x="3204" y="368"/>
                </a:lnTo>
                <a:lnTo>
                  <a:pt x="3204" y="365"/>
                </a:lnTo>
                <a:lnTo>
                  <a:pt x="3204" y="368"/>
                </a:lnTo>
                <a:lnTo>
                  <a:pt x="3205" y="366"/>
                </a:lnTo>
                <a:lnTo>
                  <a:pt x="3205" y="366"/>
                </a:lnTo>
                <a:lnTo>
                  <a:pt x="3205" y="371"/>
                </a:lnTo>
                <a:lnTo>
                  <a:pt x="3205" y="367"/>
                </a:lnTo>
                <a:lnTo>
                  <a:pt x="3205" y="366"/>
                </a:lnTo>
                <a:lnTo>
                  <a:pt x="3206" y="365"/>
                </a:lnTo>
                <a:lnTo>
                  <a:pt x="3206" y="368"/>
                </a:lnTo>
                <a:lnTo>
                  <a:pt x="3206" y="370"/>
                </a:lnTo>
                <a:lnTo>
                  <a:pt x="3206" y="372"/>
                </a:lnTo>
                <a:lnTo>
                  <a:pt x="3206" y="377"/>
                </a:lnTo>
                <a:lnTo>
                  <a:pt x="3207" y="376"/>
                </a:lnTo>
                <a:lnTo>
                  <a:pt x="3207" y="373"/>
                </a:lnTo>
                <a:lnTo>
                  <a:pt x="3207" y="372"/>
                </a:lnTo>
                <a:lnTo>
                  <a:pt x="3207" y="374"/>
                </a:lnTo>
                <a:lnTo>
                  <a:pt x="3207" y="375"/>
                </a:lnTo>
                <a:lnTo>
                  <a:pt x="3208" y="372"/>
                </a:lnTo>
                <a:lnTo>
                  <a:pt x="3208" y="376"/>
                </a:lnTo>
                <a:lnTo>
                  <a:pt x="3208" y="372"/>
                </a:lnTo>
                <a:lnTo>
                  <a:pt x="3209" y="370"/>
                </a:lnTo>
                <a:lnTo>
                  <a:pt x="3209" y="353"/>
                </a:lnTo>
                <a:lnTo>
                  <a:pt x="3209" y="338"/>
                </a:lnTo>
                <a:lnTo>
                  <a:pt x="3209" y="325"/>
                </a:lnTo>
                <a:lnTo>
                  <a:pt x="3210" y="311"/>
                </a:lnTo>
                <a:lnTo>
                  <a:pt x="3210" y="293"/>
                </a:lnTo>
                <a:lnTo>
                  <a:pt x="3210" y="286"/>
                </a:lnTo>
                <a:lnTo>
                  <a:pt x="3210" y="233"/>
                </a:lnTo>
                <a:lnTo>
                  <a:pt x="3211" y="213"/>
                </a:lnTo>
                <a:lnTo>
                  <a:pt x="3211" y="205"/>
                </a:lnTo>
                <a:lnTo>
                  <a:pt x="3211" y="208"/>
                </a:lnTo>
                <a:lnTo>
                  <a:pt x="3211" y="189"/>
                </a:lnTo>
                <a:lnTo>
                  <a:pt x="3211" y="193"/>
                </a:lnTo>
                <a:lnTo>
                  <a:pt x="3212" y="185"/>
                </a:lnTo>
                <a:lnTo>
                  <a:pt x="3212" y="193"/>
                </a:lnTo>
                <a:lnTo>
                  <a:pt x="3212" y="188"/>
                </a:lnTo>
                <a:lnTo>
                  <a:pt x="3212" y="185"/>
                </a:lnTo>
                <a:lnTo>
                  <a:pt x="3212" y="187"/>
                </a:lnTo>
                <a:lnTo>
                  <a:pt x="3213" y="187"/>
                </a:lnTo>
                <a:lnTo>
                  <a:pt x="3213" y="198"/>
                </a:lnTo>
                <a:lnTo>
                  <a:pt x="3213" y="203"/>
                </a:lnTo>
                <a:lnTo>
                  <a:pt x="3213" y="205"/>
                </a:lnTo>
                <a:lnTo>
                  <a:pt x="3213" y="197"/>
                </a:lnTo>
                <a:lnTo>
                  <a:pt x="3214" y="194"/>
                </a:lnTo>
                <a:lnTo>
                  <a:pt x="3214" y="192"/>
                </a:lnTo>
                <a:lnTo>
                  <a:pt x="3214" y="190"/>
                </a:lnTo>
                <a:lnTo>
                  <a:pt x="3215" y="189"/>
                </a:lnTo>
                <a:lnTo>
                  <a:pt x="3215" y="195"/>
                </a:lnTo>
                <a:lnTo>
                  <a:pt x="3215" y="189"/>
                </a:lnTo>
                <a:lnTo>
                  <a:pt x="3215" y="189"/>
                </a:lnTo>
                <a:lnTo>
                  <a:pt x="3215" y="192"/>
                </a:lnTo>
                <a:lnTo>
                  <a:pt x="3216" y="201"/>
                </a:lnTo>
                <a:lnTo>
                  <a:pt x="3216" y="207"/>
                </a:lnTo>
                <a:lnTo>
                  <a:pt x="3216" y="216"/>
                </a:lnTo>
                <a:lnTo>
                  <a:pt x="3216" y="234"/>
                </a:lnTo>
                <a:lnTo>
                  <a:pt x="3217" y="254"/>
                </a:lnTo>
                <a:lnTo>
                  <a:pt x="3217" y="262"/>
                </a:lnTo>
                <a:lnTo>
                  <a:pt x="3217" y="283"/>
                </a:lnTo>
                <a:lnTo>
                  <a:pt x="3217" y="296"/>
                </a:lnTo>
                <a:lnTo>
                  <a:pt x="3218" y="319"/>
                </a:lnTo>
                <a:lnTo>
                  <a:pt x="3218" y="331"/>
                </a:lnTo>
                <a:lnTo>
                  <a:pt x="3218" y="347"/>
                </a:lnTo>
                <a:lnTo>
                  <a:pt x="3218" y="354"/>
                </a:lnTo>
                <a:lnTo>
                  <a:pt x="3219" y="362"/>
                </a:lnTo>
                <a:lnTo>
                  <a:pt x="3219" y="372"/>
                </a:lnTo>
                <a:lnTo>
                  <a:pt x="3219" y="377"/>
                </a:lnTo>
                <a:lnTo>
                  <a:pt x="3219" y="377"/>
                </a:lnTo>
                <a:lnTo>
                  <a:pt x="3219" y="375"/>
                </a:lnTo>
                <a:lnTo>
                  <a:pt x="3220" y="379"/>
                </a:lnTo>
                <a:lnTo>
                  <a:pt x="3220" y="378"/>
                </a:lnTo>
                <a:lnTo>
                  <a:pt x="3220" y="381"/>
                </a:lnTo>
                <a:lnTo>
                  <a:pt x="3221" y="381"/>
                </a:lnTo>
                <a:lnTo>
                  <a:pt x="3221" y="383"/>
                </a:lnTo>
                <a:lnTo>
                  <a:pt x="3221" y="374"/>
                </a:lnTo>
                <a:lnTo>
                  <a:pt x="3221" y="370"/>
                </a:lnTo>
                <a:lnTo>
                  <a:pt x="3221" y="374"/>
                </a:lnTo>
                <a:lnTo>
                  <a:pt x="3222" y="375"/>
                </a:lnTo>
                <a:lnTo>
                  <a:pt x="3222" y="375"/>
                </a:lnTo>
                <a:lnTo>
                  <a:pt x="3222" y="376"/>
                </a:lnTo>
                <a:lnTo>
                  <a:pt x="3222" y="371"/>
                </a:lnTo>
                <a:lnTo>
                  <a:pt x="3222" y="369"/>
                </a:lnTo>
                <a:lnTo>
                  <a:pt x="3223" y="368"/>
                </a:lnTo>
                <a:lnTo>
                  <a:pt x="3223" y="373"/>
                </a:lnTo>
                <a:lnTo>
                  <a:pt x="3223" y="369"/>
                </a:lnTo>
                <a:lnTo>
                  <a:pt x="3223" y="375"/>
                </a:lnTo>
                <a:lnTo>
                  <a:pt x="3224" y="372"/>
                </a:lnTo>
                <a:lnTo>
                  <a:pt x="3224" y="372"/>
                </a:lnTo>
                <a:lnTo>
                  <a:pt x="3224" y="376"/>
                </a:lnTo>
                <a:lnTo>
                  <a:pt x="3224" y="377"/>
                </a:lnTo>
                <a:lnTo>
                  <a:pt x="3225" y="379"/>
                </a:lnTo>
                <a:lnTo>
                  <a:pt x="3225" y="378"/>
                </a:lnTo>
                <a:lnTo>
                  <a:pt x="3225" y="380"/>
                </a:lnTo>
                <a:lnTo>
                  <a:pt x="3225" y="379"/>
                </a:lnTo>
                <a:lnTo>
                  <a:pt x="3225" y="381"/>
                </a:lnTo>
                <a:lnTo>
                  <a:pt x="3226" y="382"/>
                </a:lnTo>
                <a:lnTo>
                  <a:pt x="3226" y="382"/>
                </a:lnTo>
                <a:lnTo>
                  <a:pt x="3226" y="383"/>
                </a:lnTo>
                <a:lnTo>
                  <a:pt x="3227" y="385"/>
                </a:lnTo>
                <a:lnTo>
                  <a:pt x="3227" y="381"/>
                </a:lnTo>
                <a:lnTo>
                  <a:pt x="3227" y="377"/>
                </a:lnTo>
                <a:lnTo>
                  <a:pt x="3227" y="372"/>
                </a:lnTo>
                <a:lnTo>
                  <a:pt x="3227" y="372"/>
                </a:lnTo>
                <a:lnTo>
                  <a:pt x="3228" y="372"/>
                </a:lnTo>
                <a:lnTo>
                  <a:pt x="3228" y="374"/>
                </a:lnTo>
                <a:lnTo>
                  <a:pt x="3228" y="368"/>
                </a:lnTo>
                <a:lnTo>
                  <a:pt x="3228" y="369"/>
                </a:lnTo>
                <a:lnTo>
                  <a:pt x="3228" y="370"/>
                </a:lnTo>
                <a:lnTo>
                  <a:pt x="3229" y="365"/>
                </a:lnTo>
                <a:lnTo>
                  <a:pt x="3229" y="364"/>
                </a:lnTo>
                <a:lnTo>
                  <a:pt x="3229" y="359"/>
                </a:lnTo>
                <a:lnTo>
                  <a:pt x="3229" y="361"/>
                </a:lnTo>
                <a:lnTo>
                  <a:pt x="3229" y="357"/>
                </a:lnTo>
                <a:lnTo>
                  <a:pt x="3230" y="360"/>
                </a:lnTo>
                <a:lnTo>
                  <a:pt x="3230" y="358"/>
                </a:lnTo>
                <a:lnTo>
                  <a:pt x="3230" y="368"/>
                </a:lnTo>
                <a:lnTo>
                  <a:pt x="3230" y="368"/>
                </a:lnTo>
                <a:lnTo>
                  <a:pt x="3230" y="374"/>
                </a:lnTo>
                <a:lnTo>
                  <a:pt x="3231" y="381"/>
                </a:lnTo>
                <a:lnTo>
                  <a:pt x="3231" y="374"/>
                </a:lnTo>
                <a:lnTo>
                  <a:pt x="3231" y="374"/>
                </a:lnTo>
                <a:lnTo>
                  <a:pt x="3231" y="377"/>
                </a:lnTo>
                <a:lnTo>
                  <a:pt x="3231" y="388"/>
                </a:lnTo>
                <a:lnTo>
                  <a:pt x="3232" y="378"/>
                </a:lnTo>
                <a:lnTo>
                  <a:pt x="3232" y="381"/>
                </a:lnTo>
                <a:lnTo>
                  <a:pt x="3232" y="376"/>
                </a:lnTo>
                <a:lnTo>
                  <a:pt x="3233" y="377"/>
                </a:lnTo>
                <a:lnTo>
                  <a:pt x="3233" y="368"/>
                </a:lnTo>
                <a:lnTo>
                  <a:pt x="3233" y="370"/>
                </a:lnTo>
                <a:lnTo>
                  <a:pt x="3233" y="369"/>
                </a:lnTo>
                <a:lnTo>
                  <a:pt x="3233" y="363"/>
                </a:lnTo>
                <a:lnTo>
                  <a:pt x="3234" y="377"/>
                </a:lnTo>
                <a:lnTo>
                  <a:pt x="3234" y="372"/>
                </a:lnTo>
                <a:lnTo>
                  <a:pt x="3234" y="376"/>
                </a:lnTo>
                <a:lnTo>
                  <a:pt x="3234" y="371"/>
                </a:lnTo>
                <a:lnTo>
                  <a:pt x="3234" y="374"/>
                </a:lnTo>
                <a:lnTo>
                  <a:pt x="3235" y="375"/>
                </a:lnTo>
                <a:lnTo>
                  <a:pt x="3235" y="366"/>
                </a:lnTo>
                <a:lnTo>
                  <a:pt x="3235" y="372"/>
                </a:lnTo>
                <a:lnTo>
                  <a:pt x="3235" y="376"/>
                </a:lnTo>
                <a:lnTo>
                  <a:pt x="3235" y="385"/>
                </a:lnTo>
                <a:lnTo>
                  <a:pt x="3236" y="377"/>
                </a:lnTo>
                <a:lnTo>
                  <a:pt x="3236" y="368"/>
                </a:lnTo>
                <a:lnTo>
                  <a:pt x="3236" y="374"/>
                </a:lnTo>
                <a:lnTo>
                  <a:pt x="3236" y="375"/>
                </a:lnTo>
                <a:lnTo>
                  <a:pt x="3237" y="379"/>
                </a:lnTo>
                <a:lnTo>
                  <a:pt x="3237" y="378"/>
                </a:lnTo>
                <a:lnTo>
                  <a:pt x="3237" y="389"/>
                </a:lnTo>
                <a:lnTo>
                  <a:pt x="3237" y="417"/>
                </a:lnTo>
                <a:lnTo>
                  <a:pt x="3238" y="405"/>
                </a:lnTo>
                <a:lnTo>
                  <a:pt x="3238" y="378"/>
                </a:lnTo>
                <a:lnTo>
                  <a:pt x="3238" y="368"/>
                </a:lnTo>
                <a:lnTo>
                  <a:pt x="3239" y="372"/>
                </a:lnTo>
                <a:lnTo>
                  <a:pt x="3239" y="373"/>
                </a:lnTo>
                <a:lnTo>
                  <a:pt x="3239" y="372"/>
                </a:lnTo>
                <a:lnTo>
                  <a:pt x="3239" y="372"/>
                </a:lnTo>
                <a:lnTo>
                  <a:pt x="3240" y="372"/>
                </a:lnTo>
                <a:lnTo>
                  <a:pt x="3240" y="378"/>
                </a:lnTo>
                <a:lnTo>
                  <a:pt x="3240" y="377"/>
                </a:lnTo>
                <a:lnTo>
                  <a:pt x="3240" y="385"/>
                </a:lnTo>
                <a:lnTo>
                  <a:pt x="3240" y="392"/>
                </a:lnTo>
                <a:lnTo>
                  <a:pt x="3241" y="390"/>
                </a:lnTo>
                <a:lnTo>
                  <a:pt x="3241" y="379"/>
                </a:lnTo>
                <a:lnTo>
                  <a:pt x="3241" y="388"/>
                </a:lnTo>
                <a:lnTo>
                  <a:pt x="3241" y="383"/>
                </a:lnTo>
                <a:lnTo>
                  <a:pt x="3242" y="377"/>
                </a:lnTo>
                <a:lnTo>
                  <a:pt x="3242" y="380"/>
                </a:lnTo>
                <a:lnTo>
                  <a:pt x="3242" y="369"/>
                </a:lnTo>
                <a:lnTo>
                  <a:pt x="3242" y="368"/>
                </a:lnTo>
                <a:lnTo>
                  <a:pt x="3243" y="364"/>
                </a:lnTo>
                <a:lnTo>
                  <a:pt x="3243" y="366"/>
                </a:lnTo>
                <a:lnTo>
                  <a:pt x="3243" y="363"/>
                </a:lnTo>
                <a:lnTo>
                  <a:pt x="3243" y="367"/>
                </a:lnTo>
                <a:lnTo>
                  <a:pt x="3243" y="368"/>
                </a:lnTo>
                <a:lnTo>
                  <a:pt x="3244" y="372"/>
                </a:lnTo>
                <a:lnTo>
                  <a:pt x="3244" y="372"/>
                </a:lnTo>
                <a:lnTo>
                  <a:pt x="3244" y="377"/>
                </a:lnTo>
                <a:lnTo>
                  <a:pt x="3245" y="380"/>
                </a:lnTo>
                <a:lnTo>
                  <a:pt x="3245" y="383"/>
                </a:lnTo>
                <a:lnTo>
                  <a:pt x="3245" y="380"/>
                </a:lnTo>
                <a:lnTo>
                  <a:pt x="3245" y="383"/>
                </a:lnTo>
                <a:lnTo>
                  <a:pt x="3245" y="384"/>
                </a:lnTo>
                <a:lnTo>
                  <a:pt x="3246" y="381"/>
                </a:lnTo>
                <a:lnTo>
                  <a:pt x="3246" y="381"/>
                </a:lnTo>
                <a:lnTo>
                  <a:pt x="3246" y="381"/>
                </a:lnTo>
                <a:lnTo>
                  <a:pt x="3246" y="381"/>
                </a:lnTo>
                <a:lnTo>
                  <a:pt x="3247" y="384"/>
                </a:lnTo>
                <a:lnTo>
                  <a:pt x="3247" y="380"/>
                </a:lnTo>
                <a:lnTo>
                  <a:pt x="3247" y="379"/>
                </a:lnTo>
                <a:lnTo>
                  <a:pt x="3247" y="382"/>
                </a:lnTo>
                <a:lnTo>
                  <a:pt x="3248" y="383"/>
                </a:lnTo>
                <a:lnTo>
                  <a:pt x="3248" y="385"/>
                </a:lnTo>
                <a:lnTo>
                  <a:pt x="3248" y="382"/>
                </a:lnTo>
                <a:lnTo>
                  <a:pt x="3248" y="384"/>
                </a:lnTo>
                <a:lnTo>
                  <a:pt x="3248" y="381"/>
                </a:lnTo>
                <a:lnTo>
                  <a:pt x="3249" y="385"/>
                </a:lnTo>
                <a:lnTo>
                  <a:pt x="3249" y="383"/>
                </a:lnTo>
                <a:lnTo>
                  <a:pt x="3249" y="386"/>
                </a:lnTo>
                <a:lnTo>
                  <a:pt x="3249" y="390"/>
                </a:lnTo>
                <a:lnTo>
                  <a:pt x="3250" y="390"/>
                </a:lnTo>
                <a:lnTo>
                  <a:pt x="3250" y="392"/>
                </a:lnTo>
                <a:lnTo>
                  <a:pt x="3250" y="390"/>
                </a:lnTo>
                <a:lnTo>
                  <a:pt x="3251" y="387"/>
                </a:lnTo>
                <a:lnTo>
                  <a:pt x="3251" y="389"/>
                </a:lnTo>
                <a:lnTo>
                  <a:pt x="3251" y="383"/>
                </a:lnTo>
                <a:lnTo>
                  <a:pt x="3251" y="402"/>
                </a:lnTo>
                <a:lnTo>
                  <a:pt x="3251" y="384"/>
                </a:lnTo>
                <a:lnTo>
                  <a:pt x="3252" y="394"/>
                </a:lnTo>
                <a:lnTo>
                  <a:pt x="3252" y="410"/>
                </a:lnTo>
                <a:lnTo>
                  <a:pt x="3252" y="411"/>
                </a:lnTo>
                <a:lnTo>
                  <a:pt x="3252" y="403"/>
                </a:lnTo>
                <a:lnTo>
                  <a:pt x="3253" y="388"/>
                </a:lnTo>
                <a:lnTo>
                  <a:pt x="3253" y="381"/>
                </a:lnTo>
                <a:lnTo>
                  <a:pt x="3253" y="383"/>
                </a:lnTo>
                <a:lnTo>
                  <a:pt x="3253" y="387"/>
                </a:lnTo>
                <a:lnTo>
                  <a:pt x="3254" y="380"/>
                </a:lnTo>
                <a:lnTo>
                  <a:pt x="3254" y="383"/>
                </a:lnTo>
                <a:lnTo>
                  <a:pt x="3254" y="385"/>
                </a:lnTo>
                <a:lnTo>
                  <a:pt x="3254" y="386"/>
                </a:lnTo>
                <a:lnTo>
                  <a:pt x="3255" y="386"/>
                </a:lnTo>
                <a:lnTo>
                  <a:pt x="3255" y="385"/>
                </a:lnTo>
                <a:lnTo>
                  <a:pt x="3255" y="397"/>
                </a:lnTo>
                <a:lnTo>
                  <a:pt x="3255" y="394"/>
                </a:lnTo>
                <a:lnTo>
                  <a:pt x="3256" y="392"/>
                </a:lnTo>
                <a:lnTo>
                  <a:pt x="3256" y="398"/>
                </a:lnTo>
                <a:lnTo>
                  <a:pt x="3256" y="398"/>
                </a:lnTo>
                <a:lnTo>
                  <a:pt x="3256" y="388"/>
                </a:lnTo>
                <a:lnTo>
                  <a:pt x="3257" y="384"/>
                </a:lnTo>
                <a:lnTo>
                  <a:pt x="3257" y="381"/>
                </a:lnTo>
                <a:lnTo>
                  <a:pt x="3257" y="379"/>
                </a:lnTo>
                <a:lnTo>
                  <a:pt x="3257" y="376"/>
                </a:lnTo>
                <a:lnTo>
                  <a:pt x="3257" y="377"/>
                </a:lnTo>
                <a:lnTo>
                  <a:pt x="3258" y="376"/>
                </a:lnTo>
                <a:lnTo>
                  <a:pt x="3258" y="376"/>
                </a:lnTo>
                <a:lnTo>
                  <a:pt x="3258" y="375"/>
                </a:lnTo>
                <a:lnTo>
                  <a:pt x="3258" y="376"/>
                </a:lnTo>
                <a:lnTo>
                  <a:pt x="3258" y="381"/>
                </a:lnTo>
                <a:lnTo>
                  <a:pt x="3259" y="390"/>
                </a:lnTo>
                <a:lnTo>
                  <a:pt x="3259" y="387"/>
                </a:lnTo>
                <a:lnTo>
                  <a:pt x="3259" y="383"/>
                </a:lnTo>
                <a:lnTo>
                  <a:pt x="3259" y="378"/>
                </a:lnTo>
                <a:lnTo>
                  <a:pt x="3260" y="374"/>
                </a:lnTo>
                <a:lnTo>
                  <a:pt x="3260" y="373"/>
                </a:lnTo>
                <a:lnTo>
                  <a:pt x="3260" y="375"/>
                </a:lnTo>
                <a:lnTo>
                  <a:pt x="3260" y="378"/>
                </a:lnTo>
                <a:lnTo>
                  <a:pt x="3260" y="381"/>
                </a:lnTo>
                <a:lnTo>
                  <a:pt x="3261" y="388"/>
                </a:lnTo>
                <a:lnTo>
                  <a:pt x="3261" y="397"/>
                </a:lnTo>
                <a:lnTo>
                  <a:pt x="3261" y="392"/>
                </a:lnTo>
                <a:lnTo>
                  <a:pt x="3261" y="395"/>
                </a:lnTo>
                <a:lnTo>
                  <a:pt x="3262" y="395"/>
                </a:lnTo>
                <a:lnTo>
                  <a:pt x="3262" y="381"/>
                </a:lnTo>
                <a:lnTo>
                  <a:pt x="3262" y="383"/>
                </a:lnTo>
                <a:lnTo>
                  <a:pt x="3263" y="382"/>
                </a:lnTo>
                <a:lnTo>
                  <a:pt x="3263" y="381"/>
                </a:lnTo>
                <a:lnTo>
                  <a:pt x="3263" y="386"/>
                </a:lnTo>
                <a:lnTo>
                  <a:pt x="3263" y="377"/>
                </a:lnTo>
                <a:lnTo>
                  <a:pt x="3263" y="377"/>
                </a:lnTo>
                <a:lnTo>
                  <a:pt x="3264" y="384"/>
                </a:lnTo>
                <a:lnTo>
                  <a:pt x="3264" y="386"/>
                </a:lnTo>
                <a:lnTo>
                  <a:pt x="3264" y="389"/>
                </a:lnTo>
                <a:lnTo>
                  <a:pt x="3264" y="385"/>
                </a:lnTo>
                <a:lnTo>
                  <a:pt x="3264" y="388"/>
                </a:lnTo>
                <a:lnTo>
                  <a:pt x="3265" y="386"/>
                </a:lnTo>
                <a:lnTo>
                  <a:pt x="3265" y="375"/>
                </a:lnTo>
                <a:lnTo>
                  <a:pt x="3265" y="378"/>
                </a:lnTo>
                <a:lnTo>
                  <a:pt x="3265" y="384"/>
                </a:lnTo>
                <a:lnTo>
                  <a:pt x="3266" y="378"/>
                </a:lnTo>
                <a:lnTo>
                  <a:pt x="3266" y="386"/>
                </a:lnTo>
                <a:lnTo>
                  <a:pt x="3266" y="376"/>
                </a:lnTo>
                <a:lnTo>
                  <a:pt x="3266" y="367"/>
                </a:lnTo>
                <a:lnTo>
                  <a:pt x="3266" y="361"/>
                </a:lnTo>
                <a:lnTo>
                  <a:pt x="3267" y="377"/>
                </a:lnTo>
                <a:lnTo>
                  <a:pt x="3267" y="373"/>
                </a:lnTo>
                <a:lnTo>
                  <a:pt x="3267" y="379"/>
                </a:lnTo>
                <a:lnTo>
                  <a:pt x="3267" y="380"/>
                </a:lnTo>
                <a:lnTo>
                  <a:pt x="3268" y="382"/>
                </a:lnTo>
                <a:lnTo>
                  <a:pt x="3268" y="380"/>
                </a:lnTo>
                <a:lnTo>
                  <a:pt x="3268" y="383"/>
                </a:lnTo>
                <a:lnTo>
                  <a:pt x="3268" y="381"/>
                </a:lnTo>
                <a:lnTo>
                  <a:pt x="3269" y="372"/>
                </a:lnTo>
                <a:lnTo>
                  <a:pt x="3269" y="383"/>
                </a:lnTo>
                <a:lnTo>
                  <a:pt x="3269" y="379"/>
                </a:lnTo>
                <a:lnTo>
                  <a:pt x="3269" y="380"/>
                </a:lnTo>
                <a:lnTo>
                  <a:pt x="3269" y="377"/>
                </a:lnTo>
                <a:lnTo>
                  <a:pt x="3270" y="383"/>
                </a:lnTo>
                <a:lnTo>
                  <a:pt x="3270" y="376"/>
                </a:lnTo>
                <a:lnTo>
                  <a:pt x="3270" y="366"/>
                </a:lnTo>
                <a:lnTo>
                  <a:pt x="3270" y="354"/>
                </a:lnTo>
                <a:lnTo>
                  <a:pt x="3271" y="338"/>
                </a:lnTo>
                <a:lnTo>
                  <a:pt x="3271" y="319"/>
                </a:lnTo>
                <a:lnTo>
                  <a:pt x="3271" y="314"/>
                </a:lnTo>
                <a:lnTo>
                  <a:pt x="3271" y="296"/>
                </a:lnTo>
                <a:lnTo>
                  <a:pt x="3272" y="280"/>
                </a:lnTo>
                <a:lnTo>
                  <a:pt x="3272" y="233"/>
                </a:lnTo>
                <a:lnTo>
                  <a:pt x="3272" y="214"/>
                </a:lnTo>
                <a:lnTo>
                  <a:pt x="3272" y="208"/>
                </a:lnTo>
                <a:lnTo>
                  <a:pt x="3273" y="223"/>
                </a:lnTo>
                <a:lnTo>
                  <a:pt x="3273" y="185"/>
                </a:lnTo>
                <a:lnTo>
                  <a:pt x="3273" y="196"/>
                </a:lnTo>
                <a:lnTo>
                  <a:pt x="3274" y="213"/>
                </a:lnTo>
                <a:lnTo>
                  <a:pt x="3274" y="190"/>
                </a:lnTo>
                <a:lnTo>
                  <a:pt x="3274" y="199"/>
                </a:lnTo>
                <a:lnTo>
                  <a:pt x="3274" y="182"/>
                </a:lnTo>
                <a:lnTo>
                  <a:pt x="3274" y="178"/>
                </a:lnTo>
                <a:lnTo>
                  <a:pt x="3275" y="186"/>
                </a:lnTo>
                <a:lnTo>
                  <a:pt x="3275" y="193"/>
                </a:lnTo>
                <a:lnTo>
                  <a:pt x="3275" y="205"/>
                </a:lnTo>
                <a:lnTo>
                  <a:pt x="3275" y="200"/>
                </a:lnTo>
                <a:lnTo>
                  <a:pt x="3275" y="195"/>
                </a:lnTo>
                <a:lnTo>
                  <a:pt x="3276" y="189"/>
                </a:lnTo>
                <a:lnTo>
                  <a:pt x="3276" y="193"/>
                </a:lnTo>
                <a:lnTo>
                  <a:pt x="3276" y="193"/>
                </a:lnTo>
                <a:lnTo>
                  <a:pt x="3276" y="190"/>
                </a:lnTo>
                <a:lnTo>
                  <a:pt x="3277" y="204"/>
                </a:lnTo>
                <a:lnTo>
                  <a:pt x="3277" y="216"/>
                </a:lnTo>
                <a:lnTo>
                  <a:pt x="3277" y="211"/>
                </a:lnTo>
                <a:lnTo>
                  <a:pt x="3277" y="199"/>
                </a:lnTo>
                <a:lnTo>
                  <a:pt x="3277" y="212"/>
                </a:lnTo>
                <a:lnTo>
                  <a:pt x="3278" y="212"/>
                </a:lnTo>
                <a:lnTo>
                  <a:pt x="3278" y="217"/>
                </a:lnTo>
                <a:lnTo>
                  <a:pt x="3278" y="225"/>
                </a:lnTo>
                <a:lnTo>
                  <a:pt x="3278" y="231"/>
                </a:lnTo>
                <a:lnTo>
                  <a:pt x="3279" y="241"/>
                </a:lnTo>
                <a:lnTo>
                  <a:pt x="3279" y="254"/>
                </a:lnTo>
                <a:lnTo>
                  <a:pt x="3279" y="278"/>
                </a:lnTo>
                <a:lnTo>
                  <a:pt x="3280" y="291"/>
                </a:lnTo>
                <a:lnTo>
                  <a:pt x="3280" y="310"/>
                </a:lnTo>
                <a:lnTo>
                  <a:pt x="3280" y="323"/>
                </a:lnTo>
                <a:lnTo>
                  <a:pt x="3280" y="336"/>
                </a:lnTo>
                <a:lnTo>
                  <a:pt x="3281" y="344"/>
                </a:lnTo>
                <a:lnTo>
                  <a:pt x="3281" y="346"/>
                </a:lnTo>
                <a:lnTo>
                  <a:pt x="3281" y="351"/>
                </a:lnTo>
                <a:lnTo>
                  <a:pt x="3281" y="355"/>
                </a:lnTo>
                <a:lnTo>
                  <a:pt x="3282" y="353"/>
                </a:lnTo>
                <a:lnTo>
                  <a:pt x="3282" y="352"/>
                </a:lnTo>
                <a:lnTo>
                  <a:pt x="3282" y="354"/>
                </a:lnTo>
                <a:lnTo>
                  <a:pt x="3282" y="365"/>
                </a:lnTo>
                <a:lnTo>
                  <a:pt x="3283" y="364"/>
                </a:lnTo>
                <a:lnTo>
                  <a:pt x="3283" y="361"/>
                </a:lnTo>
                <a:lnTo>
                  <a:pt x="3283" y="358"/>
                </a:lnTo>
                <a:lnTo>
                  <a:pt x="3283" y="361"/>
                </a:lnTo>
                <a:lnTo>
                  <a:pt x="3284" y="357"/>
                </a:lnTo>
                <a:lnTo>
                  <a:pt x="3284" y="356"/>
                </a:lnTo>
                <a:lnTo>
                  <a:pt x="3284" y="351"/>
                </a:lnTo>
                <a:lnTo>
                  <a:pt x="3284" y="353"/>
                </a:lnTo>
                <a:lnTo>
                  <a:pt x="3284" y="349"/>
                </a:lnTo>
                <a:lnTo>
                  <a:pt x="3285" y="353"/>
                </a:lnTo>
                <a:lnTo>
                  <a:pt x="3285" y="350"/>
                </a:lnTo>
                <a:lnTo>
                  <a:pt x="3285" y="353"/>
                </a:lnTo>
                <a:lnTo>
                  <a:pt x="3286" y="351"/>
                </a:lnTo>
                <a:lnTo>
                  <a:pt x="3286" y="354"/>
                </a:lnTo>
                <a:lnTo>
                  <a:pt x="3286" y="350"/>
                </a:lnTo>
                <a:lnTo>
                  <a:pt x="3286" y="355"/>
                </a:lnTo>
                <a:lnTo>
                  <a:pt x="3286" y="352"/>
                </a:lnTo>
                <a:lnTo>
                  <a:pt x="3287" y="355"/>
                </a:lnTo>
                <a:lnTo>
                  <a:pt x="3287" y="351"/>
                </a:lnTo>
                <a:lnTo>
                  <a:pt x="3287" y="356"/>
                </a:lnTo>
                <a:lnTo>
                  <a:pt x="3287" y="356"/>
                </a:lnTo>
                <a:lnTo>
                  <a:pt x="3288" y="349"/>
                </a:lnTo>
                <a:lnTo>
                  <a:pt x="3288" y="359"/>
                </a:lnTo>
                <a:lnTo>
                  <a:pt x="3288" y="359"/>
                </a:lnTo>
                <a:lnTo>
                  <a:pt x="3288" y="363"/>
                </a:lnTo>
                <a:lnTo>
                  <a:pt x="3289" y="362"/>
                </a:lnTo>
                <a:lnTo>
                  <a:pt x="3289" y="366"/>
                </a:lnTo>
                <a:lnTo>
                  <a:pt x="3289" y="360"/>
                </a:lnTo>
                <a:lnTo>
                  <a:pt x="3289" y="368"/>
                </a:lnTo>
                <a:lnTo>
                  <a:pt x="3290" y="371"/>
                </a:lnTo>
                <a:lnTo>
                  <a:pt x="3290" y="366"/>
                </a:lnTo>
                <a:lnTo>
                  <a:pt x="3290" y="378"/>
                </a:lnTo>
                <a:lnTo>
                  <a:pt x="3290" y="380"/>
                </a:lnTo>
                <a:lnTo>
                  <a:pt x="3291" y="366"/>
                </a:lnTo>
                <a:lnTo>
                  <a:pt x="3291" y="353"/>
                </a:lnTo>
                <a:lnTo>
                  <a:pt x="3291" y="333"/>
                </a:lnTo>
                <a:lnTo>
                  <a:pt x="3292" y="322"/>
                </a:lnTo>
                <a:lnTo>
                  <a:pt x="3292" y="295"/>
                </a:lnTo>
                <a:lnTo>
                  <a:pt x="3292" y="270"/>
                </a:lnTo>
                <a:lnTo>
                  <a:pt x="3292" y="246"/>
                </a:lnTo>
                <a:lnTo>
                  <a:pt x="3293" y="213"/>
                </a:lnTo>
                <a:lnTo>
                  <a:pt x="3293" y="201"/>
                </a:lnTo>
                <a:lnTo>
                  <a:pt x="3293" y="210"/>
                </a:lnTo>
                <a:lnTo>
                  <a:pt x="3293" y="200"/>
                </a:lnTo>
                <a:lnTo>
                  <a:pt x="3293" y="174"/>
                </a:lnTo>
                <a:lnTo>
                  <a:pt x="3294" y="176"/>
                </a:lnTo>
                <a:lnTo>
                  <a:pt x="3294" y="182"/>
                </a:lnTo>
                <a:lnTo>
                  <a:pt x="3294" y="180"/>
                </a:lnTo>
                <a:lnTo>
                  <a:pt x="3294" y="163"/>
                </a:lnTo>
                <a:lnTo>
                  <a:pt x="3294" y="176"/>
                </a:lnTo>
                <a:lnTo>
                  <a:pt x="3295" y="179"/>
                </a:lnTo>
                <a:lnTo>
                  <a:pt x="3295" y="171"/>
                </a:lnTo>
                <a:lnTo>
                  <a:pt x="3295" y="185"/>
                </a:lnTo>
                <a:lnTo>
                  <a:pt x="3295" y="194"/>
                </a:lnTo>
                <a:lnTo>
                  <a:pt x="3296" y="184"/>
                </a:lnTo>
                <a:lnTo>
                  <a:pt x="3296" y="190"/>
                </a:lnTo>
                <a:lnTo>
                  <a:pt x="3296" y="180"/>
                </a:lnTo>
                <a:lnTo>
                  <a:pt x="3296" y="188"/>
                </a:lnTo>
                <a:lnTo>
                  <a:pt x="3297" y="191"/>
                </a:lnTo>
                <a:lnTo>
                  <a:pt x="3297" y="196"/>
                </a:lnTo>
                <a:lnTo>
                  <a:pt x="3297" y="197"/>
                </a:lnTo>
                <a:lnTo>
                  <a:pt x="3298" y="209"/>
                </a:lnTo>
                <a:lnTo>
                  <a:pt x="3298" y="202"/>
                </a:lnTo>
                <a:lnTo>
                  <a:pt x="3298" y="206"/>
                </a:lnTo>
                <a:lnTo>
                  <a:pt x="3298" y="209"/>
                </a:lnTo>
                <a:lnTo>
                  <a:pt x="3298" y="208"/>
                </a:lnTo>
                <a:lnTo>
                  <a:pt x="3299" y="212"/>
                </a:lnTo>
                <a:lnTo>
                  <a:pt x="3299" y="220"/>
                </a:lnTo>
                <a:lnTo>
                  <a:pt x="3299" y="236"/>
                </a:lnTo>
                <a:lnTo>
                  <a:pt x="3299" y="253"/>
                </a:lnTo>
                <a:lnTo>
                  <a:pt x="3300" y="279"/>
                </a:lnTo>
                <a:lnTo>
                  <a:pt x="3300" y="303"/>
                </a:lnTo>
                <a:lnTo>
                  <a:pt x="3300" y="341"/>
                </a:lnTo>
                <a:lnTo>
                  <a:pt x="3300" y="338"/>
                </a:lnTo>
                <a:lnTo>
                  <a:pt x="3301" y="344"/>
                </a:lnTo>
                <a:lnTo>
                  <a:pt x="3301" y="350"/>
                </a:lnTo>
                <a:lnTo>
                  <a:pt x="3301" y="366"/>
                </a:lnTo>
                <a:lnTo>
                  <a:pt x="3301" y="361"/>
                </a:lnTo>
                <a:lnTo>
                  <a:pt x="3302" y="357"/>
                </a:lnTo>
                <a:lnTo>
                  <a:pt x="3302" y="356"/>
                </a:lnTo>
                <a:lnTo>
                  <a:pt x="3302" y="368"/>
                </a:lnTo>
                <a:lnTo>
                  <a:pt x="3302" y="365"/>
                </a:lnTo>
                <a:lnTo>
                  <a:pt x="3302" y="372"/>
                </a:lnTo>
                <a:lnTo>
                  <a:pt x="3303" y="372"/>
                </a:lnTo>
                <a:lnTo>
                  <a:pt x="3303" y="381"/>
                </a:lnTo>
                <a:lnTo>
                  <a:pt x="3303" y="375"/>
                </a:lnTo>
                <a:lnTo>
                  <a:pt x="3304" y="374"/>
                </a:lnTo>
                <a:lnTo>
                  <a:pt x="3304" y="370"/>
                </a:lnTo>
                <a:lnTo>
                  <a:pt x="3304" y="372"/>
                </a:lnTo>
                <a:lnTo>
                  <a:pt x="3304" y="373"/>
                </a:lnTo>
                <a:lnTo>
                  <a:pt x="3304" y="369"/>
                </a:lnTo>
                <a:lnTo>
                  <a:pt x="3305" y="367"/>
                </a:lnTo>
                <a:lnTo>
                  <a:pt x="3305" y="362"/>
                </a:lnTo>
                <a:lnTo>
                  <a:pt x="3305" y="358"/>
                </a:lnTo>
                <a:lnTo>
                  <a:pt x="3305" y="355"/>
                </a:lnTo>
                <a:lnTo>
                  <a:pt x="3306" y="355"/>
                </a:lnTo>
                <a:lnTo>
                  <a:pt x="3306" y="352"/>
                </a:lnTo>
                <a:lnTo>
                  <a:pt x="3306" y="362"/>
                </a:lnTo>
                <a:lnTo>
                  <a:pt x="3306" y="359"/>
                </a:lnTo>
                <a:lnTo>
                  <a:pt x="3306" y="374"/>
                </a:lnTo>
                <a:lnTo>
                  <a:pt x="3307" y="361"/>
                </a:lnTo>
                <a:lnTo>
                  <a:pt x="3307" y="359"/>
                </a:lnTo>
                <a:lnTo>
                  <a:pt x="3307" y="361"/>
                </a:lnTo>
                <a:lnTo>
                  <a:pt x="3307" y="370"/>
                </a:lnTo>
                <a:lnTo>
                  <a:pt x="3308" y="381"/>
                </a:lnTo>
                <a:lnTo>
                  <a:pt x="3308" y="380"/>
                </a:lnTo>
                <a:lnTo>
                  <a:pt x="3308" y="369"/>
                </a:lnTo>
                <a:lnTo>
                  <a:pt x="3308" y="364"/>
                </a:lnTo>
                <a:lnTo>
                  <a:pt x="3308" y="371"/>
                </a:lnTo>
                <a:lnTo>
                  <a:pt x="3309" y="369"/>
                </a:lnTo>
                <a:lnTo>
                  <a:pt x="3309" y="370"/>
                </a:lnTo>
                <a:lnTo>
                  <a:pt x="3309" y="365"/>
                </a:lnTo>
                <a:lnTo>
                  <a:pt x="3310" y="369"/>
                </a:lnTo>
                <a:lnTo>
                  <a:pt x="3310" y="362"/>
                </a:lnTo>
                <a:lnTo>
                  <a:pt x="3310" y="362"/>
                </a:lnTo>
                <a:lnTo>
                  <a:pt x="3310" y="363"/>
                </a:lnTo>
                <a:lnTo>
                  <a:pt x="3310" y="363"/>
                </a:lnTo>
                <a:lnTo>
                  <a:pt x="3311" y="358"/>
                </a:lnTo>
                <a:lnTo>
                  <a:pt x="3311" y="357"/>
                </a:lnTo>
                <a:lnTo>
                  <a:pt x="3311" y="367"/>
                </a:lnTo>
                <a:lnTo>
                  <a:pt x="3311" y="347"/>
                </a:lnTo>
                <a:lnTo>
                  <a:pt x="3312" y="341"/>
                </a:lnTo>
                <a:lnTo>
                  <a:pt x="3312" y="324"/>
                </a:lnTo>
                <a:lnTo>
                  <a:pt x="3312" y="288"/>
                </a:lnTo>
                <a:lnTo>
                  <a:pt x="3312" y="274"/>
                </a:lnTo>
                <a:lnTo>
                  <a:pt x="3313" y="263"/>
                </a:lnTo>
                <a:lnTo>
                  <a:pt x="3313" y="231"/>
                </a:lnTo>
                <a:lnTo>
                  <a:pt x="3313" y="191"/>
                </a:lnTo>
                <a:lnTo>
                  <a:pt x="3313" y="188"/>
                </a:lnTo>
                <a:lnTo>
                  <a:pt x="3314" y="176"/>
                </a:lnTo>
                <a:lnTo>
                  <a:pt x="3314" y="145"/>
                </a:lnTo>
                <a:lnTo>
                  <a:pt x="3314" y="168"/>
                </a:lnTo>
                <a:lnTo>
                  <a:pt x="3314" y="180"/>
                </a:lnTo>
                <a:lnTo>
                  <a:pt x="3315" y="165"/>
                </a:lnTo>
                <a:lnTo>
                  <a:pt x="3315" y="164"/>
                </a:lnTo>
                <a:lnTo>
                  <a:pt x="3315" y="180"/>
                </a:lnTo>
                <a:lnTo>
                  <a:pt x="3315" y="178"/>
                </a:lnTo>
                <a:lnTo>
                  <a:pt x="3316" y="183"/>
                </a:lnTo>
                <a:lnTo>
                  <a:pt x="3316" y="191"/>
                </a:lnTo>
                <a:lnTo>
                  <a:pt x="3316" y="189"/>
                </a:lnTo>
                <a:lnTo>
                  <a:pt x="3316" y="182"/>
                </a:lnTo>
                <a:lnTo>
                  <a:pt x="3317" y="176"/>
                </a:lnTo>
                <a:lnTo>
                  <a:pt x="3317" y="165"/>
                </a:lnTo>
                <a:lnTo>
                  <a:pt x="3317" y="174"/>
                </a:lnTo>
                <a:lnTo>
                  <a:pt x="3317" y="192"/>
                </a:lnTo>
                <a:lnTo>
                  <a:pt x="3318" y="186"/>
                </a:lnTo>
                <a:lnTo>
                  <a:pt x="3318" y="206"/>
                </a:lnTo>
                <a:lnTo>
                  <a:pt x="3318" y="207"/>
                </a:lnTo>
                <a:lnTo>
                  <a:pt x="3318" y="181"/>
                </a:lnTo>
                <a:lnTo>
                  <a:pt x="3319" y="163"/>
                </a:lnTo>
                <a:lnTo>
                  <a:pt x="3319" y="170"/>
                </a:lnTo>
                <a:lnTo>
                  <a:pt x="3319" y="170"/>
                </a:lnTo>
                <a:lnTo>
                  <a:pt x="3319" y="171"/>
                </a:lnTo>
                <a:lnTo>
                  <a:pt x="3319" y="180"/>
                </a:lnTo>
                <a:lnTo>
                  <a:pt x="3320" y="183"/>
                </a:lnTo>
                <a:lnTo>
                  <a:pt x="3320" y="195"/>
                </a:lnTo>
                <a:lnTo>
                  <a:pt x="3320" y="215"/>
                </a:lnTo>
                <a:lnTo>
                  <a:pt x="3320" y="274"/>
                </a:lnTo>
                <a:lnTo>
                  <a:pt x="3321" y="301"/>
                </a:lnTo>
                <a:lnTo>
                  <a:pt x="3321" y="309"/>
                </a:lnTo>
                <a:lnTo>
                  <a:pt x="3321" y="313"/>
                </a:lnTo>
                <a:lnTo>
                  <a:pt x="3322" y="346"/>
                </a:lnTo>
                <a:lnTo>
                  <a:pt x="3322" y="353"/>
                </a:lnTo>
                <a:lnTo>
                  <a:pt x="3322" y="354"/>
                </a:lnTo>
                <a:lnTo>
                  <a:pt x="3322" y="362"/>
                </a:lnTo>
                <a:lnTo>
                  <a:pt x="3323" y="369"/>
                </a:lnTo>
                <a:lnTo>
                  <a:pt x="3323" y="368"/>
                </a:lnTo>
                <a:lnTo>
                  <a:pt x="3323" y="367"/>
                </a:lnTo>
                <a:lnTo>
                  <a:pt x="3323" y="375"/>
                </a:lnTo>
                <a:lnTo>
                  <a:pt x="3324" y="364"/>
                </a:lnTo>
                <a:lnTo>
                  <a:pt x="3324" y="360"/>
                </a:lnTo>
                <a:lnTo>
                  <a:pt x="3324" y="362"/>
                </a:lnTo>
                <a:lnTo>
                  <a:pt x="3324" y="366"/>
                </a:lnTo>
                <a:lnTo>
                  <a:pt x="3325" y="359"/>
                </a:lnTo>
                <a:lnTo>
                  <a:pt x="3325" y="356"/>
                </a:lnTo>
                <a:lnTo>
                  <a:pt x="3325" y="363"/>
                </a:lnTo>
                <a:lnTo>
                  <a:pt x="3325" y="359"/>
                </a:lnTo>
                <a:lnTo>
                  <a:pt x="3326" y="358"/>
                </a:lnTo>
                <a:lnTo>
                  <a:pt x="3326" y="357"/>
                </a:lnTo>
                <a:lnTo>
                  <a:pt x="3326" y="355"/>
                </a:lnTo>
                <a:lnTo>
                  <a:pt x="3326" y="357"/>
                </a:lnTo>
                <a:lnTo>
                  <a:pt x="3326" y="353"/>
                </a:lnTo>
                <a:lnTo>
                  <a:pt x="3327" y="352"/>
                </a:lnTo>
                <a:lnTo>
                  <a:pt x="3327" y="353"/>
                </a:lnTo>
                <a:lnTo>
                  <a:pt x="3327" y="349"/>
                </a:lnTo>
                <a:lnTo>
                  <a:pt x="3328" y="347"/>
                </a:lnTo>
                <a:lnTo>
                  <a:pt x="3328" y="357"/>
                </a:lnTo>
                <a:lnTo>
                  <a:pt x="3328" y="371"/>
                </a:lnTo>
                <a:lnTo>
                  <a:pt x="3328" y="353"/>
                </a:lnTo>
                <a:lnTo>
                  <a:pt x="3329" y="364"/>
                </a:lnTo>
                <a:lnTo>
                  <a:pt x="3329" y="368"/>
                </a:lnTo>
                <a:lnTo>
                  <a:pt x="3329" y="360"/>
                </a:lnTo>
                <a:lnTo>
                  <a:pt x="3329" y="356"/>
                </a:lnTo>
                <a:lnTo>
                  <a:pt x="3330" y="357"/>
                </a:lnTo>
                <a:lnTo>
                  <a:pt x="3330" y="348"/>
                </a:lnTo>
                <a:lnTo>
                  <a:pt x="3330" y="352"/>
                </a:lnTo>
                <a:lnTo>
                  <a:pt x="3330" y="349"/>
                </a:lnTo>
                <a:lnTo>
                  <a:pt x="3331" y="346"/>
                </a:lnTo>
                <a:lnTo>
                  <a:pt x="3331" y="364"/>
                </a:lnTo>
                <a:lnTo>
                  <a:pt x="3331" y="364"/>
                </a:lnTo>
                <a:lnTo>
                  <a:pt x="3331" y="357"/>
                </a:lnTo>
                <a:lnTo>
                  <a:pt x="3332" y="353"/>
                </a:lnTo>
                <a:lnTo>
                  <a:pt x="3332" y="331"/>
                </a:lnTo>
                <a:lnTo>
                  <a:pt x="3332" y="325"/>
                </a:lnTo>
                <a:lnTo>
                  <a:pt x="3332" y="314"/>
                </a:lnTo>
                <a:lnTo>
                  <a:pt x="3333" y="288"/>
                </a:lnTo>
                <a:lnTo>
                  <a:pt x="3333" y="256"/>
                </a:lnTo>
                <a:lnTo>
                  <a:pt x="3333" y="240"/>
                </a:lnTo>
                <a:lnTo>
                  <a:pt x="3334" y="204"/>
                </a:lnTo>
                <a:lnTo>
                  <a:pt x="3334" y="185"/>
                </a:lnTo>
                <a:lnTo>
                  <a:pt x="3334" y="171"/>
                </a:lnTo>
                <a:lnTo>
                  <a:pt x="3334" y="160"/>
                </a:lnTo>
                <a:lnTo>
                  <a:pt x="3335" y="149"/>
                </a:lnTo>
                <a:lnTo>
                  <a:pt x="3335" y="150"/>
                </a:lnTo>
                <a:lnTo>
                  <a:pt x="3335" y="160"/>
                </a:lnTo>
                <a:lnTo>
                  <a:pt x="3335" y="152"/>
                </a:lnTo>
                <a:lnTo>
                  <a:pt x="3335" y="158"/>
                </a:lnTo>
                <a:lnTo>
                  <a:pt x="3336" y="157"/>
                </a:lnTo>
                <a:lnTo>
                  <a:pt x="3336" y="152"/>
                </a:lnTo>
                <a:lnTo>
                  <a:pt x="3336" y="141"/>
                </a:lnTo>
                <a:lnTo>
                  <a:pt x="3336" y="156"/>
                </a:lnTo>
                <a:lnTo>
                  <a:pt x="3337" y="180"/>
                </a:lnTo>
                <a:lnTo>
                  <a:pt x="3337" y="185"/>
                </a:lnTo>
                <a:lnTo>
                  <a:pt x="3337" y="160"/>
                </a:lnTo>
                <a:lnTo>
                  <a:pt x="3337" y="177"/>
                </a:lnTo>
                <a:lnTo>
                  <a:pt x="3338" y="171"/>
                </a:lnTo>
                <a:lnTo>
                  <a:pt x="3338" y="183"/>
                </a:lnTo>
                <a:lnTo>
                  <a:pt x="3338" y="176"/>
                </a:lnTo>
                <a:lnTo>
                  <a:pt x="3338" y="191"/>
                </a:lnTo>
                <a:lnTo>
                  <a:pt x="3338" y="191"/>
                </a:lnTo>
                <a:lnTo>
                  <a:pt x="3339" y="190"/>
                </a:lnTo>
                <a:lnTo>
                  <a:pt x="3339" y="191"/>
                </a:lnTo>
                <a:lnTo>
                  <a:pt x="3339" y="188"/>
                </a:lnTo>
                <a:lnTo>
                  <a:pt x="3339" y="191"/>
                </a:lnTo>
                <a:lnTo>
                  <a:pt x="3340" y="201"/>
                </a:lnTo>
                <a:lnTo>
                  <a:pt x="3340" y="210"/>
                </a:lnTo>
                <a:lnTo>
                  <a:pt x="3340" y="203"/>
                </a:lnTo>
                <a:lnTo>
                  <a:pt x="3340" y="241"/>
                </a:lnTo>
                <a:lnTo>
                  <a:pt x="3341" y="253"/>
                </a:lnTo>
                <a:lnTo>
                  <a:pt x="3341" y="287"/>
                </a:lnTo>
                <a:lnTo>
                  <a:pt x="3341" y="299"/>
                </a:lnTo>
                <a:lnTo>
                  <a:pt x="3341" y="322"/>
                </a:lnTo>
                <a:lnTo>
                  <a:pt x="3341" y="319"/>
                </a:lnTo>
                <a:lnTo>
                  <a:pt x="3342" y="332"/>
                </a:lnTo>
                <a:lnTo>
                  <a:pt x="3342" y="344"/>
                </a:lnTo>
                <a:lnTo>
                  <a:pt x="3342" y="347"/>
                </a:lnTo>
                <a:lnTo>
                  <a:pt x="3342" y="354"/>
                </a:lnTo>
                <a:lnTo>
                  <a:pt x="3343" y="356"/>
                </a:lnTo>
                <a:lnTo>
                  <a:pt x="3343" y="357"/>
                </a:lnTo>
                <a:lnTo>
                  <a:pt x="3343" y="353"/>
                </a:lnTo>
                <a:lnTo>
                  <a:pt x="3343" y="358"/>
                </a:lnTo>
                <a:lnTo>
                  <a:pt x="3343" y="365"/>
                </a:lnTo>
                <a:lnTo>
                  <a:pt x="3344" y="364"/>
                </a:lnTo>
                <a:lnTo>
                  <a:pt x="3344" y="377"/>
                </a:lnTo>
                <a:lnTo>
                  <a:pt x="3344" y="370"/>
                </a:lnTo>
                <a:lnTo>
                  <a:pt x="3345" y="368"/>
                </a:lnTo>
                <a:lnTo>
                  <a:pt x="3345" y="365"/>
                </a:lnTo>
                <a:lnTo>
                  <a:pt x="3345" y="368"/>
                </a:lnTo>
                <a:lnTo>
                  <a:pt x="3345" y="362"/>
                </a:lnTo>
                <a:lnTo>
                  <a:pt x="3345" y="362"/>
                </a:lnTo>
                <a:lnTo>
                  <a:pt x="3346" y="363"/>
                </a:lnTo>
                <a:lnTo>
                  <a:pt x="3346" y="368"/>
                </a:lnTo>
                <a:lnTo>
                  <a:pt x="3346" y="368"/>
                </a:lnTo>
                <a:lnTo>
                  <a:pt x="3346" y="366"/>
                </a:lnTo>
                <a:lnTo>
                  <a:pt x="3346" y="369"/>
                </a:lnTo>
                <a:lnTo>
                  <a:pt x="3347" y="366"/>
                </a:lnTo>
                <a:lnTo>
                  <a:pt x="3347" y="374"/>
                </a:lnTo>
                <a:lnTo>
                  <a:pt x="3347" y="373"/>
                </a:lnTo>
                <a:lnTo>
                  <a:pt x="3347" y="372"/>
                </a:lnTo>
                <a:lnTo>
                  <a:pt x="3348" y="377"/>
                </a:lnTo>
                <a:lnTo>
                  <a:pt x="3348" y="378"/>
                </a:lnTo>
                <a:lnTo>
                  <a:pt x="3348" y="380"/>
                </a:lnTo>
                <a:lnTo>
                  <a:pt x="3348" y="374"/>
                </a:lnTo>
                <a:lnTo>
                  <a:pt x="3348" y="375"/>
                </a:lnTo>
                <a:lnTo>
                  <a:pt x="3349" y="375"/>
                </a:lnTo>
                <a:lnTo>
                  <a:pt x="3349" y="370"/>
                </a:lnTo>
                <a:lnTo>
                  <a:pt x="3349" y="373"/>
                </a:lnTo>
                <a:lnTo>
                  <a:pt x="3349" y="370"/>
                </a:lnTo>
                <a:lnTo>
                  <a:pt x="3350" y="372"/>
                </a:lnTo>
                <a:lnTo>
                  <a:pt x="3350" y="376"/>
                </a:lnTo>
                <a:lnTo>
                  <a:pt x="3350" y="373"/>
                </a:lnTo>
                <a:lnTo>
                  <a:pt x="3351" y="372"/>
                </a:lnTo>
                <a:lnTo>
                  <a:pt x="3351" y="374"/>
                </a:lnTo>
                <a:lnTo>
                  <a:pt x="3351" y="369"/>
                </a:lnTo>
                <a:lnTo>
                  <a:pt x="3351" y="374"/>
                </a:lnTo>
                <a:lnTo>
                  <a:pt x="3352" y="371"/>
                </a:lnTo>
                <a:lnTo>
                  <a:pt x="3352" y="368"/>
                </a:lnTo>
                <a:lnTo>
                  <a:pt x="3352" y="357"/>
                </a:lnTo>
                <a:lnTo>
                  <a:pt x="3352" y="345"/>
                </a:lnTo>
                <a:lnTo>
                  <a:pt x="3353" y="336"/>
                </a:lnTo>
                <a:lnTo>
                  <a:pt x="3353" y="318"/>
                </a:lnTo>
                <a:lnTo>
                  <a:pt x="3353" y="303"/>
                </a:lnTo>
                <a:lnTo>
                  <a:pt x="3353" y="272"/>
                </a:lnTo>
                <a:lnTo>
                  <a:pt x="3354" y="267"/>
                </a:lnTo>
                <a:lnTo>
                  <a:pt x="3354" y="251"/>
                </a:lnTo>
                <a:lnTo>
                  <a:pt x="3354" y="215"/>
                </a:lnTo>
                <a:lnTo>
                  <a:pt x="3354" y="211"/>
                </a:lnTo>
                <a:lnTo>
                  <a:pt x="3354" y="218"/>
                </a:lnTo>
                <a:lnTo>
                  <a:pt x="3355" y="207"/>
                </a:lnTo>
                <a:lnTo>
                  <a:pt x="3355" y="204"/>
                </a:lnTo>
                <a:lnTo>
                  <a:pt x="3355" y="185"/>
                </a:lnTo>
                <a:lnTo>
                  <a:pt x="3355" y="207"/>
                </a:lnTo>
                <a:lnTo>
                  <a:pt x="3356" y="192"/>
                </a:lnTo>
                <a:lnTo>
                  <a:pt x="3356" y="199"/>
                </a:lnTo>
                <a:lnTo>
                  <a:pt x="3356" y="198"/>
                </a:lnTo>
                <a:lnTo>
                  <a:pt x="3357" y="196"/>
                </a:lnTo>
                <a:lnTo>
                  <a:pt x="3357" y="198"/>
                </a:lnTo>
                <a:lnTo>
                  <a:pt x="3357" y="197"/>
                </a:lnTo>
                <a:lnTo>
                  <a:pt x="3357" y="201"/>
                </a:lnTo>
                <a:lnTo>
                  <a:pt x="3357" y="196"/>
                </a:lnTo>
                <a:lnTo>
                  <a:pt x="3358" y="190"/>
                </a:lnTo>
                <a:lnTo>
                  <a:pt x="3358" y="198"/>
                </a:lnTo>
                <a:lnTo>
                  <a:pt x="3358" y="201"/>
                </a:lnTo>
                <a:lnTo>
                  <a:pt x="3358" y="192"/>
                </a:lnTo>
                <a:lnTo>
                  <a:pt x="3358" y="192"/>
                </a:lnTo>
                <a:lnTo>
                  <a:pt x="3359" y="200"/>
                </a:lnTo>
                <a:lnTo>
                  <a:pt x="3359" y="189"/>
                </a:lnTo>
                <a:lnTo>
                  <a:pt x="3359" y="195"/>
                </a:lnTo>
                <a:lnTo>
                  <a:pt x="3359" y="192"/>
                </a:lnTo>
                <a:lnTo>
                  <a:pt x="3359" y="195"/>
                </a:lnTo>
                <a:lnTo>
                  <a:pt x="3360" y="193"/>
                </a:lnTo>
                <a:lnTo>
                  <a:pt x="3360" y="199"/>
                </a:lnTo>
                <a:lnTo>
                  <a:pt x="3360" y="219"/>
                </a:lnTo>
                <a:lnTo>
                  <a:pt x="3360" y="234"/>
                </a:lnTo>
                <a:lnTo>
                  <a:pt x="3361" y="262"/>
                </a:lnTo>
                <a:lnTo>
                  <a:pt x="3361" y="272"/>
                </a:lnTo>
                <a:lnTo>
                  <a:pt x="3361" y="285"/>
                </a:lnTo>
                <a:lnTo>
                  <a:pt x="3361" y="303"/>
                </a:lnTo>
                <a:lnTo>
                  <a:pt x="3362" y="328"/>
                </a:lnTo>
                <a:lnTo>
                  <a:pt x="3362" y="333"/>
                </a:lnTo>
                <a:lnTo>
                  <a:pt x="3362" y="340"/>
                </a:lnTo>
                <a:lnTo>
                  <a:pt x="3363" y="353"/>
                </a:lnTo>
                <a:lnTo>
                  <a:pt x="3363" y="366"/>
                </a:lnTo>
                <a:lnTo>
                  <a:pt x="3363" y="364"/>
                </a:lnTo>
                <a:lnTo>
                  <a:pt x="3363" y="366"/>
                </a:lnTo>
                <a:lnTo>
                  <a:pt x="3364" y="372"/>
                </a:lnTo>
                <a:lnTo>
                  <a:pt x="3364" y="381"/>
                </a:lnTo>
                <a:lnTo>
                  <a:pt x="3364" y="377"/>
                </a:lnTo>
                <a:lnTo>
                  <a:pt x="3364" y="378"/>
                </a:lnTo>
                <a:lnTo>
                  <a:pt x="3365" y="379"/>
                </a:lnTo>
                <a:lnTo>
                  <a:pt x="3365" y="378"/>
                </a:lnTo>
                <a:lnTo>
                  <a:pt x="3365" y="373"/>
                </a:lnTo>
                <a:lnTo>
                  <a:pt x="3365" y="377"/>
                </a:lnTo>
                <a:lnTo>
                  <a:pt x="3365" y="375"/>
                </a:lnTo>
                <a:lnTo>
                  <a:pt x="3366" y="375"/>
                </a:lnTo>
                <a:lnTo>
                  <a:pt x="3366" y="373"/>
                </a:lnTo>
                <a:lnTo>
                  <a:pt x="3366" y="379"/>
                </a:lnTo>
                <a:lnTo>
                  <a:pt x="3366" y="374"/>
                </a:lnTo>
                <a:lnTo>
                  <a:pt x="3366" y="381"/>
                </a:lnTo>
                <a:lnTo>
                  <a:pt x="3367" y="380"/>
                </a:lnTo>
                <a:lnTo>
                  <a:pt x="3367" y="377"/>
                </a:lnTo>
                <a:lnTo>
                  <a:pt x="3367" y="376"/>
                </a:lnTo>
                <a:lnTo>
                  <a:pt x="3367" y="378"/>
                </a:lnTo>
                <a:lnTo>
                  <a:pt x="3367" y="374"/>
                </a:lnTo>
                <a:lnTo>
                  <a:pt x="3368" y="373"/>
                </a:lnTo>
                <a:lnTo>
                  <a:pt x="3368" y="375"/>
                </a:lnTo>
                <a:lnTo>
                  <a:pt x="3368" y="367"/>
                </a:lnTo>
                <a:lnTo>
                  <a:pt x="3369" y="374"/>
                </a:lnTo>
                <a:lnTo>
                  <a:pt x="3369" y="378"/>
                </a:lnTo>
                <a:lnTo>
                  <a:pt x="3369" y="379"/>
                </a:lnTo>
                <a:lnTo>
                  <a:pt x="3369" y="377"/>
                </a:lnTo>
                <a:lnTo>
                  <a:pt x="3369" y="379"/>
                </a:lnTo>
                <a:lnTo>
                  <a:pt x="3370" y="374"/>
                </a:lnTo>
                <a:lnTo>
                  <a:pt x="3370" y="380"/>
                </a:lnTo>
                <a:lnTo>
                  <a:pt x="3370" y="373"/>
                </a:lnTo>
                <a:lnTo>
                  <a:pt x="3370" y="377"/>
                </a:lnTo>
                <a:lnTo>
                  <a:pt x="3371" y="376"/>
                </a:lnTo>
                <a:lnTo>
                  <a:pt x="3371" y="372"/>
                </a:lnTo>
                <a:lnTo>
                  <a:pt x="3371" y="373"/>
                </a:lnTo>
                <a:lnTo>
                  <a:pt x="3371" y="375"/>
                </a:lnTo>
                <a:lnTo>
                  <a:pt x="3372" y="377"/>
                </a:lnTo>
                <a:lnTo>
                  <a:pt x="3372" y="379"/>
                </a:lnTo>
                <a:lnTo>
                  <a:pt x="3372" y="388"/>
                </a:lnTo>
                <a:lnTo>
                  <a:pt x="3372" y="396"/>
                </a:lnTo>
                <a:lnTo>
                  <a:pt x="3373" y="386"/>
                </a:lnTo>
                <a:lnTo>
                  <a:pt x="3373" y="390"/>
                </a:lnTo>
                <a:lnTo>
                  <a:pt x="3373" y="396"/>
                </a:lnTo>
                <a:lnTo>
                  <a:pt x="3373" y="397"/>
                </a:lnTo>
                <a:lnTo>
                  <a:pt x="3374" y="411"/>
                </a:lnTo>
                <a:lnTo>
                  <a:pt x="3374" y="403"/>
                </a:lnTo>
                <a:lnTo>
                  <a:pt x="3374" y="401"/>
                </a:lnTo>
                <a:lnTo>
                  <a:pt x="3375" y="390"/>
                </a:lnTo>
                <a:lnTo>
                  <a:pt x="3375" y="392"/>
                </a:lnTo>
                <a:lnTo>
                  <a:pt x="3375" y="387"/>
                </a:lnTo>
                <a:lnTo>
                  <a:pt x="3375" y="380"/>
                </a:lnTo>
                <a:lnTo>
                  <a:pt x="3375" y="378"/>
                </a:lnTo>
                <a:lnTo>
                  <a:pt x="3376" y="382"/>
                </a:lnTo>
                <a:lnTo>
                  <a:pt x="3376" y="373"/>
                </a:lnTo>
                <a:lnTo>
                  <a:pt x="3376" y="382"/>
                </a:lnTo>
                <a:lnTo>
                  <a:pt x="3376" y="380"/>
                </a:lnTo>
                <a:lnTo>
                  <a:pt x="3377" y="387"/>
                </a:lnTo>
                <a:lnTo>
                  <a:pt x="3377" y="377"/>
                </a:lnTo>
                <a:lnTo>
                  <a:pt x="3377" y="381"/>
                </a:lnTo>
                <a:lnTo>
                  <a:pt x="3377" y="383"/>
                </a:lnTo>
                <a:lnTo>
                  <a:pt x="3377" y="377"/>
                </a:lnTo>
                <a:lnTo>
                  <a:pt x="3378" y="381"/>
                </a:lnTo>
                <a:lnTo>
                  <a:pt x="3378" y="382"/>
                </a:lnTo>
                <a:lnTo>
                  <a:pt x="3378" y="376"/>
                </a:lnTo>
                <a:lnTo>
                  <a:pt x="3378" y="386"/>
                </a:lnTo>
                <a:lnTo>
                  <a:pt x="3378" y="383"/>
                </a:lnTo>
                <a:lnTo>
                  <a:pt x="3379" y="383"/>
                </a:lnTo>
                <a:lnTo>
                  <a:pt x="3379" y="391"/>
                </a:lnTo>
                <a:lnTo>
                  <a:pt x="3379" y="403"/>
                </a:lnTo>
                <a:lnTo>
                  <a:pt x="3379" y="393"/>
                </a:lnTo>
                <a:lnTo>
                  <a:pt x="3379" y="394"/>
                </a:lnTo>
                <a:lnTo>
                  <a:pt x="3380" y="387"/>
                </a:lnTo>
                <a:lnTo>
                  <a:pt x="3380" y="393"/>
                </a:lnTo>
                <a:lnTo>
                  <a:pt x="3380" y="398"/>
                </a:lnTo>
                <a:lnTo>
                  <a:pt x="3381" y="392"/>
                </a:lnTo>
                <a:lnTo>
                  <a:pt x="3381" y="395"/>
                </a:lnTo>
                <a:lnTo>
                  <a:pt x="3381" y="402"/>
                </a:lnTo>
                <a:lnTo>
                  <a:pt x="3381" y="396"/>
                </a:lnTo>
                <a:lnTo>
                  <a:pt x="3381" y="394"/>
                </a:lnTo>
                <a:lnTo>
                  <a:pt x="3382" y="390"/>
                </a:lnTo>
                <a:lnTo>
                  <a:pt x="3382" y="380"/>
                </a:lnTo>
                <a:lnTo>
                  <a:pt x="3382" y="371"/>
                </a:lnTo>
                <a:lnTo>
                  <a:pt x="3382" y="378"/>
                </a:lnTo>
                <a:lnTo>
                  <a:pt x="3383" y="378"/>
                </a:lnTo>
                <a:lnTo>
                  <a:pt x="3383" y="381"/>
                </a:lnTo>
                <a:lnTo>
                  <a:pt x="3383" y="399"/>
                </a:lnTo>
                <a:lnTo>
                  <a:pt x="3383" y="399"/>
                </a:lnTo>
                <a:lnTo>
                  <a:pt x="3384" y="398"/>
                </a:lnTo>
                <a:lnTo>
                  <a:pt x="3384" y="403"/>
                </a:lnTo>
                <a:lnTo>
                  <a:pt x="3384" y="393"/>
                </a:lnTo>
                <a:lnTo>
                  <a:pt x="3384" y="388"/>
                </a:lnTo>
                <a:lnTo>
                  <a:pt x="3385" y="395"/>
                </a:lnTo>
                <a:lnTo>
                  <a:pt x="3385" y="392"/>
                </a:lnTo>
                <a:lnTo>
                  <a:pt x="3385" y="400"/>
                </a:lnTo>
                <a:lnTo>
                  <a:pt x="3385" y="395"/>
                </a:lnTo>
                <a:lnTo>
                  <a:pt x="3386" y="396"/>
                </a:lnTo>
                <a:lnTo>
                  <a:pt x="3386" y="392"/>
                </a:lnTo>
                <a:lnTo>
                  <a:pt x="3386" y="392"/>
                </a:lnTo>
                <a:lnTo>
                  <a:pt x="3387" y="392"/>
                </a:lnTo>
                <a:lnTo>
                  <a:pt x="3387" y="389"/>
                </a:lnTo>
                <a:lnTo>
                  <a:pt x="3387" y="389"/>
                </a:lnTo>
                <a:lnTo>
                  <a:pt x="3387" y="394"/>
                </a:lnTo>
                <a:lnTo>
                  <a:pt x="3387" y="395"/>
                </a:lnTo>
                <a:lnTo>
                  <a:pt x="3388" y="388"/>
                </a:lnTo>
                <a:lnTo>
                  <a:pt x="3388" y="395"/>
                </a:lnTo>
                <a:lnTo>
                  <a:pt x="3388" y="393"/>
                </a:lnTo>
                <a:lnTo>
                  <a:pt x="3388" y="390"/>
                </a:lnTo>
                <a:lnTo>
                  <a:pt x="3388" y="392"/>
                </a:lnTo>
                <a:lnTo>
                  <a:pt x="3389" y="397"/>
                </a:lnTo>
                <a:lnTo>
                  <a:pt x="3389" y="395"/>
                </a:lnTo>
                <a:lnTo>
                  <a:pt x="3389" y="391"/>
                </a:lnTo>
                <a:lnTo>
                  <a:pt x="3389" y="394"/>
                </a:lnTo>
                <a:lnTo>
                  <a:pt x="3390" y="391"/>
                </a:lnTo>
                <a:lnTo>
                  <a:pt x="3390" y="387"/>
                </a:lnTo>
                <a:lnTo>
                  <a:pt x="3390" y="393"/>
                </a:lnTo>
                <a:lnTo>
                  <a:pt x="3390" y="395"/>
                </a:lnTo>
                <a:lnTo>
                  <a:pt x="3390" y="386"/>
                </a:lnTo>
                <a:lnTo>
                  <a:pt x="3391" y="387"/>
                </a:lnTo>
                <a:lnTo>
                  <a:pt x="3391" y="387"/>
                </a:lnTo>
                <a:lnTo>
                  <a:pt x="3391" y="397"/>
                </a:lnTo>
                <a:lnTo>
                  <a:pt x="3391" y="389"/>
                </a:lnTo>
                <a:lnTo>
                  <a:pt x="3391" y="392"/>
                </a:lnTo>
                <a:lnTo>
                  <a:pt x="3392" y="399"/>
                </a:lnTo>
                <a:lnTo>
                  <a:pt x="3392" y="398"/>
                </a:lnTo>
                <a:lnTo>
                  <a:pt x="3392" y="397"/>
                </a:lnTo>
                <a:lnTo>
                  <a:pt x="3392" y="406"/>
                </a:lnTo>
                <a:lnTo>
                  <a:pt x="3393" y="403"/>
                </a:lnTo>
                <a:lnTo>
                  <a:pt x="3393" y="407"/>
                </a:lnTo>
                <a:lnTo>
                  <a:pt x="3393" y="406"/>
                </a:lnTo>
                <a:lnTo>
                  <a:pt x="3393" y="385"/>
                </a:lnTo>
                <a:lnTo>
                  <a:pt x="3394" y="397"/>
                </a:lnTo>
                <a:lnTo>
                  <a:pt x="3394" y="393"/>
                </a:lnTo>
                <a:lnTo>
                  <a:pt x="3394" y="387"/>
                </a:lnTo>
                <a:lnTo>
                  <a:pt x="3394" y="387"/>
                </a:lnTo>
                <a:lnTo>
                  <a:pt x="3395" y="383"/>
                </a:lnTo>
                <a:lnTo>
                  <a:pt x="3395" y="387"/>
                </a:lnTo>
                <a:lnTo>
                  <a:pt x="3395" y="388"/>
                </a:lnTo>
                <a:lnTo>
                  <a:pt x="3395" y="402"/>
                </a:lnTo>
                <a:lnTo>
                  <a:pt x="3395" y="404"/>
                </a:lnTo>
                <a:lnTo>
                  <a:pt x="3396" y="398"/>
                </a:lnTo>
                <a:lnTo>
                  <a:pt x="3396" y="400"/>
                </a:lnTo>
                <a:lnTo>
                  <a:pt x="3396" y="392"/>
                </a:lnTo>
                <a:lnTo>
                  <a:pt x="3396" y="390"/>
                </a:lnTo>
                <a:lnTo>
                  <a:pt x="3397" y="392"/>
                </a:lnTo>
                <a:lnTo>
                  <a:pt x="3397" y="392"/>
                </a:lnTo>
                <a:lnTo>
                  <a:pt x="3397" y="387"/>
                </a:lnTo>
                <a:lnTo>
                  <a:pt x="3397" y="379"/>
                </a:lnTo>
                <a:lnTo>
                  <a:pt x="3398" y="379"/>
                </a:lnTo>
                <a:lnTo>
                  <a:pt x="3398" y="380"/>
                </a:lnTo>
                <a:lnTo>
                  <a:pt x="3398" y="384"/>
                </a:lnTo>
                <a:lnTo>
                  <a:pt x="3399" y="386"/>
                </a:lnTo>
                <a:lnTo>
                  <a:pt x="3399" y="388"/>
                </a:lnTo>
                <a:lnTo>
                  <a:pt x="3399" y="390"/>
                </a:lnTo>
                <a:lnTo>
                  <a:pt x="3399" y="388"/>
                </a:lnTo>
                <a:lnTo>
                  <a:pt x="3399" y="386"/>
                </a:lnTo>
                <a:lnTo>
                  <a:pt x="3400" y="384"/>
                </a:lnTo>
                <a:lnTo>
                  <a:pt x="3400" y="381"/>
                </a:lnTo>
                <a:lnTo>
                  <a:pt x="3400" y="386"/>
                </a:lnTo>
                <a:lnTo>
                  <a:pt x="3401" y="383"/>
                </a:lnTo>
                <a:lnTo>
                  <a:pt x="3401" y="396"/>
                </a:lnTo>
                <a:lnTo>
                  <a:pt x="3401" y="387"/>
                </a:lnTo>
                <a:lnTo>
                  <a:pt x="3401" y="392"/>
                </a:lnTo>
                <a:lnTo>
                  <a:pt x="3401" y="392"/>
                </a:lnTo>
                <a:lnTo>
                  <a:pt x="3402" y="395"/>
                </a:lnTo>
                <a:lnTo>
                  <a:pt x="3402" y="398"/>
                </a:lnTo>
                <a:lnTo>
                  <a:pt x="3402" y="392"/>
                </a:lnTo>
                <a:lnTo>
                  <a:pt x="3402" y="387"/>
                </a:lnTo>
                <a:lnTo>
                  <a:pt x="3402" y="391"/>
                </a:lnTo>
                <a:lnTo>
                  <a:pt x="3403" y="389"/>
                </a:lnTo>
                <a:lnTo>
                  <a:pt x="3403" y="392"/>
                </a:lnTo>
                <a:lnTo>
                  <a:pt x="3403" y="394"/>
                </a:lnTo>
                <a:lnTo>
                  <a:pt x="3403" y="387"/>
                </a:lnTo>
                <a:lnTo>
                  <a:pt x="3404" y="388"/>
                </a:lnTo>
                <a:lnTo>
                  <a:pt x="3404" y="395"/>
                </a:lnTo>
                <a:lnTo>
                  <a:pt x="3404" y="395"/>
                </a:lnTo>
                <a:lnTo>
                  <a:pt x="3405" y="398"/>
                </a:lnTo>
                <a:lnTo>
                  <a:pt x="3405" y="398"/>
                </a:lnTo>
                <a:lnTo>
                  <a:pt x="3405" y="394"/>
                </a:lnTo>
                <a:lnTo>
                  <a:pt x="3405" y="393"/>
                </a:lnTo>
                <a:lnTo>
                  <a:pt x="3406" y="390"/>
                </a:lnTo>
                <a:lnTo>
                  <a:pt x="3406" y="393"/>
                </a:lnTo>
                <a:lnTo>
                  <a:pt x="3406" y="393"/>
                </a:lnTo>
                <a:lnTo>
                  <a:pt x="3406" y="392"/>
                </a:lnTo>
                <a:lnTo>
                  <a:pt x="3407" y="398"/>
                </a:lnTo>
                <a:lnTo>
                  <a:pt x="3407" y="393"/>
                </a:lnTo>
                <a:lnTo>
                  <a:pt x="3407" y="395"/>
                </a:lnTo>
                <a:lnTo>
                  <a:pt x="3407" y="388"/>
                </a:lnTo>
                <a:lnTo>
                  <a:pt x="3408" y="385"/>
                </a:lnTo>
                <a:lnTo>
                  <a:pt x="3408" y="386"/>
                </a:lnTo>
                <a:lnTo>
                  <a:pt x="3408" y="389"/>
                </a:lnTo>
                <a:lnTo>
                  <a:pt x="3408" y="380"/>
                </a:lnTo>
                <a:lnTo>
                  <a:pt x="3408" y="386"/>
                </a:lnTo>
                <a:lnTo>
                  <a:pt x="3409" y="389"/>
                </a:lnTo>
                <a:lnTo>
                  <a:pt x="3409" y="389"/>
                </a:lnTo>
                <a:lnTo>
                  <a:pt x="3409" y="387"/>
                </a:lnTo>
                <a:lnTo>
                  <a:pt x="3409" y="389"/>
                </a:lnTo>
                <a:lnTo>
                  <a:pt x="3409" y="387"/>
                </a:lnTo>
                <a:lnTo>
                  <a:pt x="3410" y="389"/>
                </a:lnTo>
                <a:lnTo>
                  <a:pt x="3410" y="387"/>
                </a:lnTo>
                <a:lnTo>
                  <a:pt x="3410" y="383"/>
                </a:lnTo>
                <a:lnTo>
                  <a:pt x="3410" y="384"/>
                </a:lnTo>
                <a:lnTo>
                  <a:pt x="3411" y="384"/>
                </a:lnTo>
                <a:lnTo>
                  <a:pt x="3411" y="383"/>
                </a:lnTo>
                <a:lnTo>
                  <a:pt x="3411" y="375"/>
                </a:lnTo>
                <a:lnTo>
                  <a:pt x="3411" y="377"/>
                </a:lnTo>
                <a:lnTo>
                  <a:pt x="3412" y="379"/>
                </a:lnTo>
                <a:lnTo>
                  <a:pt x="3412" y="377"/>
                </a:lnTo>
                <a:lnTo>
                  <a:pt x="3412" y="379"/>
                </a:lnTo>
                <a:lnTo>
                  <a:pt x="3412" y="377"/>
                </a:lnTo>
                <a:lnTo>
                  <a:pt x="3412" y="380"/>
                </a:lnTo>
                <a:lnTo>
                  <a:pt x="3413" y="378"/>
                </a:lnTo>
                <a:lnTo>
                  <a:pt x="3413" y="382"/>
                </a:lnTo>
                <a:lnTo>
                  <a:pt x="3413" y="380"/>
                </a:lnTo>
                <a:lnTo>
                  <a:pt x="3413" y="388"/>
                </a:lnTo>
                <a:lnTo>
                  <a:pt x="3414" y="376"/>
                </a:lnTo>
                <a:lnTo>
                  <a:pt x="3414" y="368"/>
                </a:lnTo>
                <a:lnTo>
                  <a:pt x="3414" y="366"/>
                </a:lnTo>
                <a:lnTo>
                  <a:pt x="3414" y="353"/>
                </a:lnTo>
                <a:lnTo>
                  <a:pt x="3415" y="335"/>
                </a:lnTo>
                <a:lnTo>
                  <a:pt x="3415" y="317"/>
                </a:lnTo>
                <a:lnTo>
                  <a:pt x="3415" y="292"/>
                </a:lnTo>
                <a:lnTo>
                  <a:pt x="3415" y="268"/>
                </a:lnTo>
                <a:lnTo>
                  <a:pt x="3416" y="237"/>
                </a:lnTo>
                <a:lnTo>
                  <a:pt x="3416" y="200"/>
                </a:lnTo>
                <a:lnTo>
                  <a:pt x="3416" y="199"/>
                </a:lnTo>
                <a:lnTo>
                  <a:pt x="3417" y="170"/>
                </a:lnTo>
                <a:lnTo>
                  <a:pt x="3417" y="174"/>
                </a:lnTo>
                <a:lnTo>
                  <a:pt x="3417" y="196"/>
                </a:lnTo>
                <a:lnTo>
                  <a:pt x="3417" y="166"/>
                </a:lnTo>
                <a:lnTo>
                  <a:pt x="3417" y="159"/>
                </a:lnTo>
                <a:lnTo>
                  <a:pt x="3418" y="167"/>
                </a:lnTo>
                <a:lnTo>
                  <a:pt x="3418" y="164"/>
                </a:lnTo>
                <a:lnTo>
                  <a:pt x="3418" y="137"/>
                </a:lnTo>
                <a:lnTo>
                  <a:pt x="3418" y="150"/>
                </a:lnTo>
                <a:lnTo>
                  <a:pt x="3419" y="189"/>
                </a:lnTo>
                <a:lnTo>
                  <a:pt x="3419" y="178"/>
                </a:lnTo>
                <a:lnTo>
                  <a:pt x="3419" y="183"/>
                </a:lnTo>
                <a:lnTo>
                  <a:pt x="3419" y="188"/>
                </a:lnTo>
                <a:lnTo>
                  <a:pt x="3420" y="175"/>
                </a:lnTo>
                <a:lnTo>
                  <a:pt x="3420" y="177"/>
                </a:lnTo>
                <a:lnTo>
                  <a:pt x="3420" y="182"/>
                </a:lnTo>
                <a:lnTo>
                  <a:pt x="3420" y="180"/>
                </a:lnTo>
                <a:lnTo>
                  <a:pt x="3420" y="182"/>
                </a:lnTo>
                <a:lnTo>
                  <a:pt x="3421" y="201"/>
                </a:lnTo>
                <a:lnTo>
                  <a:pt x="3421" y="197"/>
                </a:lnTo>
                <a:lnTo>
                  <a:pt x="3421" y="183"/>
                </a:lnTo>
                <a:lnTo>
                  <a:pt x="3421" y="194"/>
                </a:lnTo>
                <a:lnTo>
                  <a:pt x="3421" y="205"/>
                </a:lnTo>
                <a:lnTo>
                  <a:pt x="3422" y="204"/>
                </a:lnTo>
                <a:lnTo>
                  <a:pt x="3422" y="216"/>
                </a:lnTo>
                <a:lnTo>
                  <a:pt x="3422" y="217"/>
                </a:lnTo>
                <a:lnTo>
                  <a:pt x="3422" y="216"/>
                </a:lnTo>
                <a:lnTo>
                  <a:pt x="3423" y="223"/>
                </a:lnTo>
                <a:lnTo>
                  <a:pt x="3423" y="251"/>
                </a:lnTo>
                <a:lnTo>
                  <a:pt x="3423" y="279"/>
                </a:lnTo>
                <a:lnTo>
                  <a:pt x="3423" y="306"/>
                </a:lnTo>
                <a:lnTo>
                  <a:pt x="3424" y="322"/>
                </a:lnTo>
                <a:lnTo>
                  <a:pt x="3424" y="335"/>
                </a:lnTo>
                <a:lnTo>
                  <a:pt x="3424" y="342"/>
                </a:lnTo>
                <a:lnTo>
                  <a:pt x="3424" y="359"/>
                </a:lnTo>
                <a:lnTo>
                  <a:pt x="3425" y="356"/>
                </a:lnTo>
                <a:lnTo>
                  <a:pt x="3425" y="357"/>
                </a:lnTo>
                <a:lnTo>
                  <a:pt x="3425" y="361"/>
                </a:lnTo>
                <a:lnTo>
                  <a:pt x="3425" y="360"/>
                </a:lnTo>
                <a:lnTo>
                  <a:pt x="3425" y="361"/>
                </a:lnTo>
                <a:lnTo>
                  <a:pt x="3426" y="363"/>
                </a:lnTo>
                <a:lnTo>
                  <a:pt x="3426" y="363"/>
                </a:lnTo>
                <a:lnTo>
                  <a:pt x="3426" y="359"/>
                </a:lnTo>
                <a:lnTo>
                  <a:pt x="3426" y="354"/>
                </a:lnTo>
                <a:lnTo>
                  <a:pt x="3427" y="353"/>
                </a:lnTo>
                <a:lnTo>
                  <a:pt x="3427" y="351"/>
                </a:lnTo>
                <a:lnTo>
                  <a:pt x="3427" y="353"/>
                </a:lnTo>
                <a:lnTo>
                  <a:pt x="3427" y="354"/>
                </a:lnTo>
                <a:lnTo>
                  <a:pt x="3428" y="352"/>
                </a:lnTo>
                <a:lnTo>
                  <a:pt x="3428" y="352"/>
                </a:lnTo>
                <a:lnTo>
                  <a:pt x="3428" y="371"/>
                </a:lnTo>
                <a:lnTo>
                  <a:pt x="3428" y="364"/>
                </a:lnTo>
                <a:lnTo>
                  <a:pt x="3429" y="368"/>
                </a:lnTo>
                <a:lnTo>
                  <a:pt x="3429" y="377"/>
                </a:lnTo>
                <a:lnTo>
                  <a:pt x="3429" y="372"/>
                </a:lnTo>
                <a:lnTo>
                  <a:pt x="3429" y="375"/>
                </a:lnTo>
                <a:lnTo>
                  <a:pt x="3429" y="379"/>
                </a:lnTo>
                <a:lnTo>
                  <a:pt x="3430" y="381"/>
                </a:lnTo>
                <a:lnTo>
                  <a:pt x="3430" y="372"/>
                </a:lnTo>
                <a:lnTo>
                  <a:pt x="3430" y="374"/>
                </a:lnTo>
                <a:lnTo>
                  <a:pt x="3430" y="381"/>
                </a:lnTo>
                <a:lnTo>
                  <a:pt x="3430" y="380"/>
                </a:lnTo>
                <a:lnTo>
                  <a:pt x="3431" y="384"/>
                </a:lnTo>
                <a:lnTo>
                  <a:pt x="3431" y="383"/>
                </a:lnTo>
                <a:lnTo>
                  <a:pt x="3431" y="374"/>
                </a:lnTo>
                <a:lnTo>
                  <a:pt x="3431" y="376"/>
                </a:lnTo>
                <a:lnTo>
                  <a:pt x="3431" y="375"/>
                </a:lnTo>
                <a:lnTo>
                  <a:pt x="3432" y="375"/>
                </a:lnTo>
                <a:lnTo>
                  <a:pt x="3432" y="377"/>
                </a:lnTo>
                <a:lnTo>
                  <a:pt x="3432" y="377"/>
                </a:lnTo>
                <a:lnTo>
                  <a:pt x="3432" y="373"/>
                </a:lnTo>
                <a:lnTo>
                  <a:pt x="3432" y="369"/>
                </a:lnTo>
                <a:lnTo>
                  <a:pt x="3433" y="371"/>
                </a:lnTo>
                <a:lnTo>
                  <a:pt x="3433" y="370"/>
                </a:lnTo>
                <a:lnTo>
                  <a:pt x="3433" y="376"/>
                </a:lnTo>
                <a:lnTo>
                  <a:pt x="3434" y="374"/>
                </a:lnTo>
                <a:lnTo>
                  <a:pt x="3434" y="374"/>
                </a:lnTo>
                <a:lnTo>
                  <a:pt x="3434" y="377"/>
                </a:lnTo>
                <a:lnTo>
                  <a:pt x="3434" y="370"/>
                </a:lnTo>
                <a:lnTo>
                  <a:pt x="3434" y="360"/>
                </a:lnTo>
                <a:lnTo>
                  <a:pt x="3435" y="350"/>
                </a:lnTo>
                <a:lnTo>
                  <a:pt x="3435" y="348"/>
                </a:lnTo>
                <a:lnTo>
                  <a:pt x="3435" y="326"/>
                </a:lnTo>
                <a:lnTo>
                  <a:pt x="3435" y="279"/>
                </a:lnTo>
                <a:lnTo>
                  <a:pt x="3436" y="273"/>
                </a:lnTo>
                <a:lnTo>
                  <a:pt x="3436" y="262"/>
                </a:lnTo>
                <a:lnTo>
                  <a:pt x="3436" y="244"/>
                </a:lnTo>
                <a:lnTo>
                  <a:pt x="3436" y="191"/>
                </a:lnTo>
                <a:lnTo>
                  <a:pt x="3437" y="184"/>
                </a:lnTo>
                <a:lnTo>
                  <a:pt x="3437" y="196"/>
                </a:lnTo>
                <a:lnTo>
                  <a:pt x="3437" y="188"/>
                </a:lnTo>
                <a:lnTo>
                  <a:pt x="3437" y="164"/>
                </a:lnTo>
                <a:lnTo>
                  <a:pt x="3437" y="178"/>
                </a:lnTo>
                <a:lnTo>
                  <a:pt x="3438" y="171"/>
                </a:lnTo>
                <a:lnTo>
                  <a:pt x="3438" y="173"/>
                </a:lnTo>
                <a:lnTo>
                  <a:pt x="3438" y="162"/>
                </a:lnTo>
                <a:lnTo>
                  <a:pt x="3438" y="169"/>
                </a:lnTo>
                <a:lnTo>
                  <a:pt x="3439" y="170"/>
                </a:lnTo>
                <a:lnTo>
                  <a:pt x="3439" y="171"/>
                </a:lnTo>
                <a:lnTo>
                  <a:pt x="3439" y="180"/>
                </a:lnTo>
                <a:lnTo>
                  <a:pt x="3440" y="180"/>
                </a:lnTo>
                <a:lnTo>
                  <a:pt x="3440" y="169"/>
                </a:lnTo>
                <a:lnTo>
                  <a:pt x="3440" y="172"/>
                </a:lnTo>
                <a:lnTo>
                  <a:pt x="3440" y="172"/>
                </a:lnTo>
                <a:lnTo>
                  <a:pt x="3440" y="177"/>
                </a:lnTo>
                <a:lnTo>
                  <a:pt x="3441" y="182"/>
                </a:lnTo>
                <a:lnTo>
                  <a:pt x="3441" y="168"/>
                </a:lnTo>
                <a:lnTo>
                  <a:pt x="3441" y="197"/>
                </a:lnTo>
                <a:lnTo>
                  <a:pt x="3441" y="186"/>
                </a:lnTo>
                <a:lnTo>
                  <a:pt x="3442" y="176"/>
                </a:lnTo>
                <a:lnTo>
                  <a:pt x="3442" y="190"/>
                </a:lnTo>
                <a:lnTo>
                  <a:pt x="3442" y="209"/>
                </a:lnTo>
                <a:lnTo>
                  <a:pt x="3442" y="218"/>
                </a:lnTo>
                <a:lnTo>
                  <a:pt x="3443" y="216"/>
                </a:lnTo>
                <a:lnTo>
                  <a:pt x="3443" y="232"/>
                </a:lnTo>
                <a:lnTo>
                  <a:pt x="3443" y="240"/>
                </a:lnTo>
                <a:lnTo>
                  <a:pt x="3443" y="259"/>
                </a:lnTo>
                <a:lnTo>
                  <a:pt x="3444" y="295"/>
                </a:lnTo>
                <a:lnTo>
                  <a:pt x="3444" y="307"/>
                </a:lnTo>
                <a:lnTo>
                  <a:pt x="3444" y="304"/>
                </a:lnTo>
                <a:lnTo>
                  <a:pt x="3444" y="323"/>
                </a:lnTo>
                <a:lnTo>
                  <a:pt x="3445" y="335"/>
                </a:lnTo>
                <a:lnTo>
                  <a:pt x="3445" y="344"/>
                </a:lnTo>
                <a:lnTo>
                  <a:pt x="3445" y="345"/>
                </a:lnTo>
                <a:lnTo>
                  <a:pt x="3446" y="346"/>
                </a:lnTo>
                <a:lnTo>
                  <a:pt x="3446" y="353"/>
                </a:lnTo>
                <a:lnTo>
                  <a:pt x="3446" y="363"/>
                </a:lnTo>
                <a:lnTo>
                  <a:pt x="3446" y="353"/>
                </a:lnTo>
                <a:lnTo>
                  <a:pt x="3447" y="358"/>
                </a:lnTo>
                <a:lnTo>
                  <a:pt x="3447" y="349"/>
                </a:lnTo>
                <a:lnTo>
                  <a:pt x="3447" y="356"/>
                </a:lnTo>
                <a:lnTo>
                  <a:pt x="3447" y="360"/>
                </a:lnTo>
                <a:lnTo>
                  <a:pt x="3448" y="357"/>
                </a:lnTo>
                <a:lnTo>
                  <a:pt x="3448" y="357"/>
                </a:lnTo>
                <a:lnTo>
                  <a:pt x="3448" y="356"/>
                </a:lnTo>
                <a:lnTo>
                  <a:pt x="3448" y="355"/>
                </a:lnTo>
                <a:lnTo>
                  <a:pt x="3448" y="360"/>
                </a:lnTo>
                <a:lnTo>
                  <a:pt x="3449" y="362"/>
                </a:lnTo>
                <a:lnTo>
                  <a:pt x="3449" y="361"/>
                </a:lnTo>
                <a:lnTo>
                  <a:pt x="3449" y="362"/>
                </a:lnTo>
                <a:lnTo>
                  <a:pt x="3449" y="352"/>
                </a:lnTo>
                <a:lnTo>
                  <a:pt x="3450" y="349"/>
                </a:lnTo>
                <a:lnTo>
                  <a:pt x="3450" y="357"/>
                </a:lnTo>
                <a:lnTo>
                  <a:pt x="3450" y="357"/>
                </a:lnTo>
                <a:lnTo>
                  <a:pt x="3450" y="356"/>
                </a:lnTo>
                <a:lnTo>
                  <a:pt x="3450" y="360"/>
                </a:lnTo>
                <a:lnTo>
                  <a:pt x="3451" y="365"/>
                </a:lnTo>
                <a:lnTo>
                  <a:pt x="3451" y="366"/>
                </a:lnTo>
                <a:lnTo>
                  <a:pt x="3451" y="363"/>
                </a:lnTo>
                <a:lnTo>
                  <a:pt x="3452" y="366"/>
                </a:lnTo>
                <a:lnTo>
                  <a:pt x="3452" y="361"/>
                </a:lnTo>
                <a:lnTo>
                  <a:pt x="3452" y="365"/>
                </a:lnTo>
                <a:lnTo>
                  <a:pt x="3452" y="358"/>
                </a:lnTo>
                <a:lnTo>
                  <a:pt x="3452" y="356"/>
                </a:lnTo>
                <a:lnTo>
                  <a:pt x="3453" y="359"/>
                </a:lnTo>
                <a:lnTo>
                  <a:pt x="3453" y="358"/>
                </a:lnTo>
                <a:lnTo>
                  <a:pt x="3453" y="371"/>
                </a:lnTo>
                <a:lnTo>
                  <a:pt x="3453" y="361"/>
                </a:lnTo>
                <a:lnTo>
                  <a:pt x="3454" y="359"/>
                </a:lnTo>
                <a:lnTo>
                  <a:pt x="3454" y="360"/>
                </a:lnTo>
                <a:lnTo>
                  <a:pt x="3454" y="366"/>
                </a:lnTo>
                <a:lnTo>
                  <a:pt x="3454" y="363"/>
                </a:lnTo>
                <a:lnTo>
                  <a:pt x="3455" y="362"/>
                </a:lnTo>
                <a:lnTo>
                  <a:pt x="3455" y="361"/>
                </a:lnTo>
                <a:lnTo>
                  <a:pt x="3455" y="341"/>
                </a:lnTo>
                <a:lnTo>
                  <a:pt x="3455" y="327"/>
                </a:lnTo>
                <a:lnTo>
                  <a:pt x="3456" y="317"/>
                </a:lnTo>
                <a:lnTo>
                  <a:pt x="3456" y="310"/>
                </a:lnTo>
                <a:lnTo>
                  <a:pt x="3456" y="284"/>
                </a:lnTo>
                <a:lnTo>
                  <a:pt x="3456" y="262"/>
                </a:lnTo>
                <a:lnTo>
                  <a:pt x="3457" y="231"/>
                </a:lnTo>
                <a:lnTo>
                  <a:pt x="3457" y="210"/>
                </a:lnTo>
                <a:lnTo>
                  <a:pt x="3457" y="192"/>
                </a:lnTo>
                <a:lnTo>
                  <a:pt x="3458" y="199"/>
                </a:lnTo>
                <a:lnTo>
                  <a:pt x="3458" y="190"/>
                </a:lnTo>
                <a:lnTo>
                  <a:pt x="3458" y="193"/>
                </a:lnTo>
                <a:lnTo>
                  <a:pt x="3458" y="192"/>
                </a:lnTo>
                <a:lnTo>
                  <a:pt x="3458" y="184"/>
                </a:lnTo>
                <a:lnTo>
                  <a:pt x="3459" y="185"/>
                </a:lnTo>
                <a:lnTo>
                  <a:pt x="3459" y="172"/>
                </a:lnTo>
                <a:lnTo>
                  <a:pt x="3459" y="181"/>
                </a:lnTo>
                <a:lnTo>
                  <a:pt x="3459" y="187"/>
                </a:lnTo>
                <a:lnTo>
                  <a:pt x="3459" y="183"/>
                </a:lnTo>
                <a:lnTo>
                  <a:pt x="3460" y="184"/>
                </a:lnTo>
                <a:lnTo>
                  <a:pt x="3460" y="189"/>
                </a:lnTo>
                <a:lnTo>
                  <a:pt x="3460" y="183"/>
                </a:lnTo>
                <a:lnTo>
                  <a:pt x="3460" y="189"/>
                </a:lnTo>
                <a:lnTo>
                  <a:pt x="3460" y="182"/>
                </a:lnTo>
                <a:lnTo>
                  <a:pt x="3461" y="175"/>
                </a:lnTo>
                <a:lnTo>
                  <a:pt x="3461" y="175"/>
                </a:lnTo>
                <a:lnTo>
                  <a:pt x="3461" y="175"/>
                </a:lnTo>
                <a:lnTo>
                  <a:pt x="3461" y="152"/>
                </a:lnTo>
                <a:lnTo>
                  <a:pt x="3461" y="159"/>
                </a:lnTo>
                <a:lnTo>
                  <a:pt x="3462" y="183"/>
                </a:lnTo>
                <a:lnTo>
                  <a:pt x="3462" y="189"/>
                </a:lnTo>
                <a:lnTo>
                  <a:pt x="3462" y="176"/>
                </a:lnTo>
                <a:lnTo>
                  <a:pt x="3462" y="195"/>
                </a:lnTo>
                <a:lnTo>
                  <a:pt x="3463" y="197"/>
                </a:lnTo>
                <a:lnTo>
                  <a:pt x="3463" y="194"/>
                </a:lnTo>
                <a:lnTo>
                  <a:pt x="3463" y="201"/>
                </a:lnTo>
                <a:lnTo>
                  <a:pt x="3464" y="222"/>
                </a:lnTo>
                <a:lnTo>
                  <a:pt x="3464" y="238"/>
                </a:lnTo>
                <a:lnTo>
                  <a:pt x="3464" y="267"/>
                </a:lnTo>
                <a:lnTo>
                  <a:pt x="3464" y="281"/>
                </a:lnTo>
                <a:lnTo>
                  <a:pt x="3465" y="318"/>
                </a:lnTo>
                <a:lnTo>
                  <a:pt x="3465" y="327"/>
                </a:lnTo>
                <a:lnTo>
                  <a:pt x="3465" y="342"/>
                </a:lnTo>
                <a:lnTo>
                  <a:pt x="3465" y="351"/>
                </a:lnTo>
                <a:lnTo>
                  <a:pt x="3466" y="360"/>
                </a:lnTo>
                <a:lnTo>
                  <a:pt x="3466" y="357"/>
                </a:lnTo>
                <a:lnTo>
                  <a:pt x="3466" y="358"/>
                </a:lnTo>
                <a:lnTo>
                  <a:pt x="3466" y="350"/>
                </a:lnTo>
                <a:lnTo>
                  <a:pt x="3466" y="352"/>
                </a:lnTo>
                <a:lnTo>
                  <a:pt x="3467" y="352"/>
                </a:lnTo>
                <a:lnTo>
                  <a:pt x="3467" y="352"/>
                </a:lnTo>
                <a:lnTo>
                  <a:pt x="3467" y="354"/>
                </a:lnTo>
                <a:lnTo>
                  <a:pt x="3467" y="353"/>
                </a:lnTo>
                <a:lnTo>
                  <a:pt x="3467" y="353"/>
                </a:lnTo>
                <a:lnTo>
                  <a:pt x="3468" y="354"/>
                </a:lnTo>
                <a:lnTo>
                  <a:pt x="3468" y="357"/>
                </a:lnTo>
                <a:lnTo>
                  <a:pt x="3468" y="359"/>
                </a:lnTo>
                <a:lnTo>
                  <a:pt x="3468" y="359"/>
                </a:lnTo>
                <a:lnTo>
                  <a:pt x="3468" y="359"/>
                </a:lnTo>
                <a:lnTo>
                  <a:pt x="3469" y="359"/>
                </a:lnTo>
                <a:lnTo>
                  <a:pt x="3469" y="359"/>
                </a:lnTo>
                <a:lnTo>
                  <a:pt x="3469" y="368"/>
                </a:lnTo>
                <a:lnTo>
                  <a:pt x="3470" y="365"/>
                </a:lnTo>
                <a:lnTo>
                  <a:pt x="3470" y="364"/>
                </a:lnTo>
                <a:lnTo>
                  <a:pt x="3470" y="363"/>
                </a:lnTo>
                <a:lnTo>
                  <a:pt x="3470" y="358"/>
                </a:lnTo>
                <a:lnTo>
                  <a:pt x="3471" y="365"/>
                </a:lnTo>
                <a:lnTo>
                  <a:pt x="3471" y="369"/>
                </a:lnTo>
                <a:lnTo>
                  <a:pt x="3471" y="368"/>
                </a:lnTo>
                <a:lnTo>
                  <a:pt x="3471" y="370"/>
                </a:lnTo>
                <a:lnTo>
                  <a:pt x="3472" y="365"/>
                </a:lnTo>
                <a:lnTo>
                  <a:pt x="3472" y="369"/>
                </a:lnTo>
                <a:lnTo>
                  <a:pt x="3472" y="369"/>
                </a:lnTo>
                <a:lnTo>
                  <a:pt x="3472" y="374"/>
                </a:lnTo>
                <a:lnTo>
                  <a:pt x="3473" y="372"/>
                </a:lnTo>
                <a:lnTo>
                  <a:pt x="3473" y="369"/>
                </a:lnTo>
                <a:lnTo>
                  <a:pt x="3473" y="375"/>
                </a:lnTo>
                <a:lnTo>
                  <a:pt x="3473" y="374"/>
                </a:lnTo>
                <a:lnTo>
                  <a:pt x="3473" y="374"/>
                </a:lnTo>
                <a:lnTo>
                  <a:pt x="3474" y="368"/>
                </a:lnTo>
                <a:lnTo>
                  <a:pt x="3474" y="359"/>
                </a:lnTo>
                <a:lnTo>
                  <a:pt x="3474" y="358"/>
                </a:lnTo>
                <a:lnTo>
                  <a:pt x="3474" y="364"/>
                </a:lnTo>
                <a:lnTo>
                  <a:pt x="3475" y="356"/>
                </a:lnTo>
                <a:lnTo>
                  <a:pt x="3475" y="354"/>
                </a:lnTo>
                <a:lnTo>
                  <a:pt x="3475" y="353"/>
                </a:lnTo>
                <a:lnTo>
                  <a:pt x="3476" y="336"/>
                </a:lnTo>
                <a:lnTo>
                  <a:pt x="3476" y="340"/>
                </a:lnTo>
                <a:lnTo>
                  <a:pt x="3476" y="335"/>
                </a:lnTo>
                <a:lnTo>
                  <a:pt x="3476" y="325"/>
                </a:lnTo>
                <a:lnTo>
                  <a:pt x="3477" y="295"/>
                </a:lnTo>
                <a:lnTo>
                  <a:pt x="3477" y="275"/>
                </a:lnTo>
                <a:lnTo>
                  <a:pt x="3477" y="262"/>
                </a:lnTo>
                <a:lnTo>
                  <a:pt x="3477" y="211"/>
                </a:lnTo>
                <a:lnTo>
                  <a:pt x="3478" y="172"/>
                </a:lnTo>
                <a:lnTo>
                  <a:pt x="3478" y="180"/>
                </a:lnTo>
                <a:lnTo>
                  <a:pt x="3478" y="162"/>
                </a:lnTo>
                <a:lnTo>
                  <a:pt x="3478" y="154"/>
                </a:lnTo>
                <a:lnTo>
                  <a:pt x="3479" y="178"/>
                </a:lnTo>
                <a:lnTo>
                  <a:pt x="3479" y="164"/>
                </a:lnTo>
                <a:lnTo>
                  <a:pt x="3479" y="152"/>
                </a:lnTo>
                <a:lnTo>
                  <a:pt x="3479" y="179"/>
                </a:lnTo>
                <a:lnTo>
                  <a:pt x="3479" y="178"/>
                </a:lnTo>
                <a:lnTo>
                  <a:pt x="3480" y="172"/>
                </a:lnTo>
                <a:lnTo>
                  <a:pt x="3480" y="152"/>
                </a:lnTo>
                <a:lnTo>
                  <a:pt x="3480" y="177"/>
                </a:lnTo>
                <a:lnTo>
                  <a:pt x="3480" y="179"/>
                </a:lnTo>
                <a:lnTo>
                  <a:pt x="3481" y="180"/>
                </a:lnTo>
                <a:lnTo>
                  <a:pt x="3481" y="165"/>
                </a:lnTo>
                <a:lnTo>
                  <a:pt x="3481" y="162"/>
                </a:lnTo>
                <a:lnTo>
                  <a:pt x="3481" y="167"/>
                </a:lnTo>
                <a:lnTo>
                  <a:pt x="3482" y="161"/>
                </a:lnTo>
                <a:lnTo>
                  <a:pt x="3482" y="158"/>
                </a:lnTo>
                <a:lnTo>
                  <a:pt x="3482" y="154"/>
                </a:lnTo>
                <a:lnTo>
                  <a:pt x="3482" y="172"/>
                </a:lnTo>
                <a:lnTo>
                  <a:pt x="3482" y="160"/>
                </a:lnTo>
                <a:lnTo>
                  <a:pt x="3483" y="168"/>
                </a:lnTo>
                <a:lnTo>
                  <a:pt x="3483" y="168"/>
                </a:lnTo>
                <a:lnTo>
                  <a:pt x="3483" y="180"/>
                </a:lnTo>
                <a:lnTo>
                  <a:pt x="3483" y="170"/>
                </a:lnTo>
                <a:lnTo>
                  <a:pt x="3484" y="183"/>
                </a:lnTo>
                <a:lnTo>
                  <a:pt x="3484" y="206"/>
                </a:lnTo>
                <a:lnTo>
                  <a:pt x="3484" y="219"/>
                </a:lnTo>
                <a:lnTo>
                  <a:pt x="3484" y="247"/>
                </a:lnTo>
                <a:lnTo>
                  <a:pt x="3485" y="283"/>
                </a:lnTo>
                <a:lnTo>
                  <a:pt x="3485" y="314"/>
                </a:lnTo>
                <a:lnTo>
                  <a:pt x="3485" y="332"/>
                </a:lnTo>
                <a:lnTo>
                  <a:pt x="3485" y="335"/>
                </a:lnTo>
                <a:lnTo>
                  <a:pt x="3486" y="350"/>
                </a:lnTo>
                <a:lnTo>
                  <a:pt x="3486" y="358"/>
                </a:lnTo>
                <a:lnTo>
                  <a:pt x="3486" y="357"/>
                </a:lnTo>
                <a:lnTo>
                  <a:pt x="3486" y="360"/>
                </a:lnTo>
                <a:lnTo>
                  <a:pt x="3486" y="362"/>
                </a:lnTo>
                <a:lnTo>
                  <a:pt x="3487" y="364"/>
                </a:lnTo>
                <a:lnTo>
                  <a:pt x="3487" y="366"/>
                </a:lnTo>
                <a:lnTo>
                  <a:pt x="3487" y="364"/>
                </a:lnTo>
                <a:lnTo>
                  <a:pt x="3488" y="363"/>
                </a:lnTo>
                <a:lnTo>
                  <a:pt x="3488" y="360"/>
                </a:lnTo>
                <a:lnTo>
                  <a:pt x="3488" y="361"/>
                </a:lnTo>
                <a:lnTo>
                  <a:pt x="3488" y="364"/>
                </a:lnTo>
                <a:lnTo>
                  <a:pt x="3488" y="357"/>
                </a:lnTo>
                <a:lnTo>
                  <a:pt x="3489" y="360"/>
                </a:lnTo>
                <a:lnTo>
                  <a:pt x="3489" y="364"/>
                </a:lnTo>
                <a:lnTo>
                  <a:pt x="3489" y="360"/>
                </a:lnTo>
                <a:lnTo>
                  <a:pt x="3489" y="358"/>
                </a:lnTo>
                <a:lnTo>
                  <a:pt x="3490" y="352"/>
                </a:lnTo>
                <a:lnTo>
                  <a:pt x="3490" y="355"/>
                </a:lnTo>
                <a:lnTo>
                  <a:pt x="3490" y="353"/>
                </a:lnTo>
                <a:lnTo>
                  <a:pt x="3490" y="354"/>
                </a:lnTo>
                <a:lnTo>
                  <a:pt x="3491" y="352"/>
                </a:lnTo>
                <a:lnTo>
                  <a:pt x="3491" y="353"/>
                </a:lnTo>
                <a:lnTo>
                  <a:pt x="3491" y="359"/>
                </a:lnTo>
                <a:lnTo>
                  <a:pt x="3491" y="358"/>
                </a:lnTo>
                <a:lnTo>
                  <a:pt x="3491" y="359"/>
                </a:lnTo>
                <a:lnTo>
                  <a:pt x="3492" y="359"/>
                </a:lnTo>
                <a:lnTo>
                  <a:pt x="3492" y="359"/>
                </a:lnTo>
                <a:lnTo>
                  <a:pt x="3492" y="354"/>
                </a:lnTo>
                <a:lnTo>
                  <a:pt x="3492" y="356"/>
                </a:lnTo>
                <a:lnTo>
                  <a:pt x="3493" y="359"/>
                </a:lnTo>
                <a:lnTo>
                  <a:pt x="3493" y="356"/>
                </a:lnTo>
                <a:lnTo>
                  <a:pt x="3493" y="359"/>
                </a:lnTo>
                <a:lnTo>
                  <a:pt x="3493" y="358"/>
                </a:lnTo>
                <a:lnTo>
                  <a:pt x="3494" y="357"/>
                </a:lnTo>
                <a:lnTo>
                  <a:pt x="3494" y="358"/>
                </a:lnTo>
                <a:lnTo>
                  <a:pt x="3494" y="359"/>
                </a:lnTo>
                <a:lnTo>
                  <a:pt x="3494" y="356"/>
                </a:lnTo>
                <a:lnTo>
                  <a:pt x="3494" y="377"/>
                </a:lnTo>
                <a:lnTo>
                  <a:pt x="3495" y="398"/>
                </a:lnTo>
                <a:lnTo>
                  <a:pt x="3495" y="380"/>
                </a:lnTo>
                <a:lnTo>
                  <a:pt x="3495" y="380"/>
                </a:lnTo>
                <a:lnTo>
                  <a:pt x="3495" y="375"/>
                </a:lnTo>
                <a:lnTo>
                  <a:pt x="3495" y="377"/>
                </a:lnTo>
                <a:lnTo>
                  <a:pt x="3496" y="378"/>
                </a:lnTo>
                <a:lnTo>
                  <a:pt x="3496" y="370"/>
                </a:lnTo>
                <a:lnTo>
                  <a:pt x="3496" y="360"/>
                </a:lnTo>
                <a:lnTo>
                  <a:pt x="3496" y="348"/>
                </a:lnTo>
                <a:lnTo>
                  <a:pt x="3497" y="327"/>
                </a:lnTo>
                <a:lnTo>
                  <a:pt x="3497" y="300"/>
                </a:lnTo>
                <a:lnTo>
                  <a:pt x="3497" y="281"/>
                </a:lnTo>
                <a:lnTo>
                  <a:pt x="3497" y="261"/>
                </a:lnTo>
                <a:lnTo>
                  <a:pt x="3498" y="236"/>
                </a:lnTo>
                <a:lnTo>
                  <a:pt x="3498" y="199"/>
                </a:lnTo>
                <a:lnTo>
                  <a:pt x="3498" y="194"/>
                </a:lnTo>
                <a:lnTo>
                  <a:pt x="3498" y="175"/>
                </a:lnTo>
                <a:lnTo>
                  <a:pt x="3499" y="163"/>
                </a:lnTo>
                <a:lnTo>
                  <a:pt x="3499" y="147"/>
                </a:lnTo>
                <a:lnTo>
                  <a:pt x="3499" y="154"/>
                </a:lnTo>
                <a:lnTo>
                  <a:pt x="3499" y="158"/>
                </a:lnTo>
                <a:lnTo>
                  <a:pt x="3500" y="140"/>
                </a:lnTo>
                <a:lnTo>
                  <a:pt x="3500" y="149"/>
                </a:lnTo>
                <a:lnTo>
                  <a:pt x="3500" y="167"/>
                </a:lnTo>
                <a:lnTo>
                  <a:pt x="3500" y="182"/>
                </a:lnTo>
                <a:lnTo>
                  <a:pt x="3501" y="190"/>
                </a:lnTo>
                <a:lnTo>
                  <a:pt x="3501" y="199"/>
                </a:lnTo>
                <a:lnTo>
                  <a:pt x="3501" y="196"/>
                </a:lnTo>
                <a:lnTo>
                  <a:pt x="3501" y="179"/>
                </a:lnTo>
                <a:lnTo>
                  <a:pt x="3501" y="176"/>
                </a:lnTo>
                <a:lnTo>
                  <a:pt x="3502" y="180"/>
                </a:lnTo>
                <a:lnTo>
                  <a:pt x="3502" y="178"/>
                </a:lnTo>
                <a:lnTo>
                  <a:pt x="3502" y="175"/>
                </a:lnTo>
                <a:lnTo>
                  <a:pt x="3502" y="179"/>
                </a:lnTo>
                <a:lnTo>
                  <a:pt x="3502" y="174"/>
                </a:lnTo>
                <a:lnTo>
                  <a:pt x="3503" y="187"/>
                </a:lnTo>
                <a:lnTo>
                  <a:pt x="3503" y="198"/>
                </a:lnTo>
                <a:lnTo>
                  <a:pt x="3503" y="190"/>
                </a:lnTo>
                <a:lnTo>
                  <a:pt x="3503" y="199"/>
                </a:lnTo>
                <a:lnTo>
                  <a:pt x="3504" y="214"/>
                </a:lnTo>
                <a:lnTo>
                  <a:pt x="3504" y="233"/>
                </a:lnTo>
                <a:lnTo>
                  <a:pt x="3504" y="241"/>
                </a:lnTo>
                <a:lnTo>
                  <a:pt x="3505" y="253"/>
                </a:lnTo>
                <a:lnTo>
                  <a:pt x="3505" y="290"/>
                </a:lnTo>
                <a:lnTo>
                  <a:pt x="3505" y="305"/>
                </a:lnTo>
                <a:lnTo>
                  <a:pt x="3505" y="325"/>
                </a:lnTo>
                <a:lnTo>
                  <a:pt x="3506" y="330"/>
                </a:lnTo>
                <a:lnTo>
                  <a:pt x="3506" y="348"/>
                </a:lnTo>
                <a:lnTo>
                  <a:pt x="3506" y="360"/>
                </a:lnTo>
                <a:lnTo>
                  <a:pt x="3506" y="380"/>
                </a:lnTo>
                <a:lnTo>
                  <a:pt x="3507" y="374"/>
                </a:lnTo>
                <a:lnTo>
                  <a:pt x="3507" y="372"/>
                </a:lnTo>
                <a:lnTo>
                  <a:pt x="3507" y="368"/>
                </a:lnTo>
                <a:lnTo>
                  <a:pt x="3507" y="363"/>
                </a:lnTo>
                <a:lnTo>
                  <a:pt x="3508" y="356"/>
                </a:lnTo>
                <a:lnTo>
                  <a:pt x="3508" y="357"/>
                </a:lnTo>
                <a:lnTo>
                  <a:pt x="3508" y="354"/>
                </a:lnTo>
                <a:lnTo>
                  <a:pt x="3508" y="362"/>
                </a:lnTo>
                <a:lnTo>
                  <a:pt x="3508" y="354"/>
                </a:lnTo>
                <a:lnTo>
                  <a:pt x="3509" y="356"/>
                </a:lnTo>
                <a:lnTo>
                  <a:pt x="3509" y="356"/>
                </a:lnTo>
                <a:lnTo>
                  <a:pt x="3509" y="363"/>
                </a:lnTo>
                <a:lnTo>
                  <a:pt x="3509" y="362"/>
                </a:lnTo>
                <a:lnTo>
                  <a:pt x="3509" y="358"/>
                </a:lnTo>
                <a:lnTo>
                  <a:pt x="3510" y="368"/>
                </a:lnTo>
                <a:lnTo>
                  <a:pt x="3510" y="374"/>
                </a:lnTo>
                <a:lnTo>
                  <a:pt x="3511" y="371"/>
                </a:lnTo>
                <a:lnTo>
                  <a:pt x="3511" y="376"/>
                </a:lnTo>
                <a:lnTo>
                  <a:pt x="3511" y="371"/>
                </a:lnTo>
                <a:lnTo>
                  <a:pt x="3511" y="372"/>
                </a:lnTo>
                <a:lnTo>
                  <a:pt x="3511" y="375"/>
                </a:lnTo>
                <a:lnTo>
                  <a:pt x="3512" y="376"/>
                </a:lnTo>
                <a:lnTo>
                  <a:pt x="3512" y="375"/>
                </a:lnTo>
                <a:lnTo>
                  <a:pt x="3512" y="374"/>
                </a:lnTo>
                <a:lnTo>
                  <a:pt x="3512" y="380"/>
                </a:lnTo>
                <a:lnTo>
                  <a:pt x="3512" y="381"/>
                </a:lnTo>
                <a:lnTo>
                  <a:pt x="3513" y="378"/>
                </a:lnTo>
                <a:lnTo>
                  <a:pt x="3513" y="383"/>
                </a:lnTo>
                <a:lnTo>
                  <a:pt x="3513" y="372"/>
                </a:lnTo>
                <a:lnTo>
                  <a:pt x="3513" y="376"/>
                </a:lnTo>
                <a:lnTo>
                  <a:pt x="3514" y="366"/>
                </a:lnTo>
                <a:lnTo>
                  <a:pt x="3514" y="373"/>
                </a:lnTo>
                <a:lnTo>
                  <a:pt x="3514" y="366"/>
                </a:lnTo>
                <a:lnTo>
                  <a:pt x="3514" y="375"/>
                </a:lnTo>
                <a:lnTo>
                  <a:pt x="3514" y="372"/>
                </a:lnTo>
                <a:lnTo>
                  <a:pt x="3515" y="389"/>
                </a:lnTo>
                <a:lnTo>
                  <a:pt x="3515" y="393"/>
                </a:lnTo>
                <a:lnTo>
                  <a:pt x="3515" y="394"/>
                </a:lnTo>
                <a:lnTo>
                  <a:pt x="3515" y="390"/>
                </a:lnTo>
                <a:lnTo>
                  <a:pt x="3515" y="392"/>
                </a:lnTo>
                <a:lnTo>
                  <a:pt x="3516" y="388"/>
                </a:lnTo>
                <a:lnTo>
                  <a:pt x="3516" y="379"/>
                </a:lnTo>
                <a:lnTo>
                  <a:pt x="3516" y="383"/>
                </a:lnTo>
                <a:lnTo>
                  <a:pt x="3517" y="374"/>
                </a:lnTo>
                <a:lnTo>
                  <a:pt x="3517" y="365"/>
                </a:lnTo>
                <a:lnTo>
                  <a:pt x="3517" y="364"/>
                </a:lnTo>
                <a:lnTo>
                  <a:pt x="3517" y="366"/>
                </a:lnTo>
                <a:lnTo>
                  <a:pt x="3518" y="393"/>
                </a:lnTo>
                <a:lnTo>
                  <a:pt x="3518" y="379"/>
                </a:lnTo>
                <a:lnTo>
                  <a:pt x="3518" y="389"/>
                </a:lnTo>
                <a:lnTo>
                  <a:pt x="3518" y="387"/>
                </a:lnTo>
                <a:lnTo>
                  <a:pt x="3518" y="387"/>
                </a:lnTo>
                <a:lnTo>
                  <a:pt x="3519" y="393"/>
                </a:lnTo>
                <a:lnTo>
                  <a:pt x="3519" y="401"/>
                </a:lnTo>
                <a:lnTo>
                  <a:pt x="3519" y="401"/>
                </a:lnTo>
                <a:lnTo>
                  <a:pt x="3519" y="399"/>
                </a:lnTo>
                <a:lnTo>
                  <a:pt x="3519" y="400"/>
                </a:lnTo>
                <a:lnTo>
                  <a:pt x="3520" y="389"/>
                </a:lnTo>
                <a:lnTo>
                  <a:pt x="3520" y="353"/>
                </a:lnTo>
                <a:lnTo>
                  <a:pt x="3520" y="353"/>
                </a:lnTo>
                <a:lnTo>
                  <a:pt x="3520" y="354"/>
                </a:lnTo>
                <a:lnTo>
                  <a:pt x="3520" y="352"/>
                </a:lnTo>
                <a:lnTo>
                  <a:pt x="3521" y="352"/>
                </a:lnTo>
                <a:lnTo>
                  <a:pt x="3521" y="346"/>
                </a:lnTo>
                <a:lnTo>
                  <a:pt x="3521" y="347"/>
                </a:lnTo>
                <a:lnTo>
                  <a:pt x="3521" y="394"/>
                </a:lnTo>
                <a:lnTo>
                  <a:pt x="3522" y="404"/>
                </a:lnTo>
                <a:lnTo>
                  <a:pt x="3522" y="411"/>
                </a:lnTo>
                <a:lnTo>
                  <a:pt x="3522" y="405"/>
                </a:lnTo>
                <a:lnTo>
                  <a:pt x="3523" y="410"/>
                </a:lnTo>
                <a:lnTo>
                  <a:pt x="3523" y="404"/>
                </a:lnTo>
                <a:lnTo>
                  <a:pt x="3523" y="408"/>
                </a:lnTo>
                <a:lnTo>
                  <a:pt x="3523" y="400"/>
                </a:lnTo>
                <a:lnTo>
                  <a:pt x="3523" y="398"/>
                </a:lnTo>
                <a:lnTo>
                  <a:pt x="3524" y="389"/>
                </a:lnTo>
                <a:lnTo>
                  <a:pt x="3524" y="386"/>
                </a:lnTo>
                <a:lnTo>
                  <a:pt x="3524" y="388"/>
                </a:lnTo>
                <a:lnTo>
                  <a:pt x="3524" y="387"/>
                </a:lnTo>
                <a:lnTo>
                  <a:pt x="3524" y="385"/>
                </a:lnTo>
                <a:lnTo>
                  <a:pt x="3525" y="377"/>
                </a:lnTo>
                <a:lnTo>
                  <a:pt x="3525" y="383"/>
                </a:lnTo>
                <a:lnTo>
                  <a:pt x="3525" y="382"/>
                </a:lnTo>
                <a:lnTo>
                  <a:pt x="3525" y="383"/>
                </a:lnTo>
                <a:lnTo>
                  <a:pt x="3525" y="383"/>
                </a:lnTo>
                <a:lnTo>
                  <a:pt x="3526" y="373"/>
                </a:lnTo>
                <a:lnTo>
                  <a:pt x="3526" y="378"/>
                </a:lnTo>
                <a:lnTo>
                  <a:pt x="3526" y="377"/>
                </a:lnTo>
                <a:lnTo>
                  <a:pt x="3526" y="387"/>
                </a:lnTo>
                <a:lnTo>
                  <a:pt x="3526" y="371"/>
                </a:lnTo>
                <a:lnTo>
                  <a:pt x="3527" y="382"/>
                </a:lnTo>
                <a:lnTo>
                  <a:pt x="3527" y="387"/>
                </a:lnTo>
                <a:lnTo>
                  <a:pt x="3527" y="398"/>
                </a:lnTo>
                <a:lnTo>
                  <a:pt x="3527" y="381"/>
                </a:lnTo>
                <a:lnTo>
                  <a:pt x="3527" y="387"/>
                </a:lnTo>
                <a:lnTo>
                  <a:pt x="3528" y="383"/>
                </a:lnTo>
                <a:lnTo>
                  <a:pt x="3528" y="380"/>
                </a:lnTo>
                <a:lnTo>
                  <a:pt x="3528" y="387"/>
                </a:lnTo>
                <a:lnTo>
                  <a:pt x="3529" y="391"/>
                </a:lnTo>
                <a:lnTo>
                  <a:pt x="3529" y="391"/>
                </a:lnTo>
                <a:lnTo>
                  <a:pt x="3529" y="390"/>
                </a:lnTo>
                <a:lnTo>
                  <a:pt x="3529" y="383"/>
                </a:lnTo>
                <a:lnTo>
                  <a:pt x="3529" y="385"/>
                </a:lnTo>
                <a:lnTo>
                  <a:pt x="3530" y="372"/>
                </a:lnTo>
                <a:lnTo>
                  <a:pt x="3530" y="385"/>
                </a:lnTo>
                <a:lnTo>
                  <a:pt x="3530" y="381"/>
                </a:lnTo>
                <a:lnTo>
                  <a:pt x="3530" y="378"/>
                </a:lnTo>
                <a:lnTo>
                  <a:pt x="3530" y="377"/>
                </a:lnTo>
                <a:lnTo>
                  <a:pt x="3531" y="383"/>
                </a:lnTo>
                <a:lnTo>
                  <a:pt x="3531" y="386"/>
                </a:lnTo>
                <a:lnTo>
                  <a:pt x="3531" y="369"/>
                </a:lnTo>
                <a:lnTo>
                  <a:pt x="3531" y="358"/>
                </a:lnTo>
                <a:lnTo>
                  <a:pt x="3532" y="355"/>
                </a:lnTo>
                <a:lnTo>
                  <a:pt x="3532" y="360"/>
                </a:lnTo>
                <a:lnTo>
                  <a:pt x="3532" y="365"/>
                </a:lnTo>
                <a:lnTo>
                  <a:pt x="3532" y="367"/>
                </a:lnTo>
                <a:lnTo>
                  <a:pt x="3532" y="365"/>
                </a:lnTo>
                <a:lnTo>
                  <a:pt x="3533" y="379"/>
                </a:lnTo>
                <a:lnTo>
                  <a:pt x="3533" y="393"/>
                </a:lnTo>
                <a:lnTo>
                  <a:pt x="3533" y="379"/>
                </a:lnTo>
                <a:lnTo>
                  <a:pt x="3533" y="375"/>
                </a:lnTo>
                <a:lnTo>
                  <a:pt x="3533" y="393"/>
                </a:lnTo>
                <a:lnTo>
                  <a:pt x="3534" y="421"/>
                </a:lnTo>
                <a:lnTo>
                  <a:pt x="3534" y="406"/>
                </a:lnTo>
                <a:lnTo>
                  <a:pt x="3534" y="417"/>
                </a:lnTo>
                <a:lnTo>
                  <a:pt x="3535" y="388"/>
                </a:lnTo>
                <a:lnTo>
                  <a:pt x="3535" y="379"/>
                </a:lnTo>
                <a:lnTo>
                  <a:pt x="3535" y="380"/>
                </a:lnTo>
                <a:lnTo>
                  <a:pt x="3535" y="373"/>
                </a:lnTo>
                <a:lnTo>
                  <a:pt x="3536" y="387"/>
                </a:lnTo>
                <a:lnTo>
                  <a:pt x="3536" y="382"/>
                </a:lnTo>
                <a:lnTo>
                  <a:pt x="3536" y="382"/>
                </a:lnTo>
                <a:lnTo>
                  <a:pt x="3536" y="376"/>
                </a:lnTo>
                <a:lnTo>
                  <a:pt x="3536" y="388"/>
                </a:lnTo>
                <a:lnTo>
                  <a:pt x="3537" y="389"/>
                </a:lnTo>
                <a:lnTo>
                  <a:pt x="3537" y="389"/>
                </a:lnTo>
                <a:lnTo>
                  <a:pt x="3537" y="393"/>
                </a:lnTo>
                <a:lnTo>
                  <a:pt x="3537" y="388"/>
                </a:lnTo>
                <a:lnTo>
                  <a:pt x="3537" y="400"/>
                </a:lnTo>
                <a:lnTo>
                  <a:pt x="3538" y="393"/>
                </a:lnTo>
                <a:lnTo>
                  <a:pt x="3538" y="383"/>
                </a:lnTo>
                <a:lnTo>
                  <a:pt x="3538" y="394"/>
                </a:lnTo>
                <a:lnTo>
                  <a:pt x="3538" y="393"/>
                </a:lnTo>
                <a:lnTo>
                  <a:pt x="3538" y="387"/>
                </a:lnTo>
                <a:lnTo>
                  <a:pt x="3539" y="387"/>
                </a:lnTo>
                <a:lnTo>
                  <a:pt x="3539" y="382"/>
                </a:lnTo>
                <a:lnTo>
                  <a:pt x="3539" y="392"/>
                </a:lnTo>
                <a:lnTo>
                  <a:pt x="3539" y="384"/>
                </a:lnTo>
                <a:lnTo>
                  <a:pt x="3540" y="397"/>
                </a:lnTo>
                <a:lnTo>
                  <a:pt x="3540" y="391"/>
                </a:lnTo>
                <a:lnTo>
                  <a:pt x="3540" y="397"/>
                </a:lnTo>
                <a:lnTo>
                  <a:pt x="3540" y="391"/>
                </a:lnTo>
                <a:lnTo>
                  <a:pt x="3541" y="386"/>
                </a:lnTo>
                <a:lnTo>
                  <a:pt x="3541" y="392"/>
                </a:lnTo>
                <a:lnTo>
                  <a:pt x="3541" y="386"/>
                </a:lnTo>
                <a:lnTo>
                  <a:pt x="3541" y="393"/>
                </a:lnTo>
                <a:lnTo>
                  <a:pt x="3542" y="395"/>
                </a:lnTo>
                <a:lnTo>
                  <a:pt x="3542" y="387"/>
                </a:lnTo>
                <a:lnTo>
                  <a:pt x="3542" y="390"/>
                </a:lnTo>
                <a:lnTo>
                  <a:pt x="3542" y="389"/>
                </a:lnTo>
                <a:lnTo>
                  <a:pt x="3542" y="383"/>
                </a:lnTo>
                <a:lnTo>
                  <a:pt x="3543" y="377"/>
                </a:lnTo>
                <a:lnTo>
                  <a:pt x="3543" y="381"/>
                </a:lnTo>
                <a:lnTo>
                  <a:pt x="3543" y="379"/>
                </a:lnTo>
                <a:lnTo>
                  <a:pt x="3543" y="381"/>
                </a:lnTo>
                <a:lnTo>
                  <a:pt x="3543" y="378"/>
                </a:lnTo>
                <a:lnTo>
                  <a:pt x="3544" y="392"/>
                </a:lnTo>
                <a:lnTo>
                  <a:pt x="3544" y="388"/>
                </a:lnTo>
                <a:lnTo>
                  <a:pt x="3544" y="398"/>
                </a:lnTo>
                <a:lnTo>
                  <a:pt x="3544" y="390"/>
                </a:lnTo>
                <a:lnTo>
                  <a:pt x="3544" y="390"/>
                </a:lnTo>
                <a:lnTo>
                  <a:pt x="3545" y="389"/>
                </a:lnTo>
                <a:lnTo>
                  <a:pt x="3545" y="386"/>
                </a:lnTo>
                <a:lnTo>
                  <a:pt x="3545" y="381"/>
                </a:lnTo>
                <a:lnTo>
                  <a:pt x="3545" y="384"/>
                </a:lnTo>
                <a:lnTo>
                  <a:pt x="3545" y="380"/>
                </a:lnTo>
                <a:lnTo>
                  <a:pt x="3546" y="388"/>
                </a:lnTo>
                <a:lnTo>
                  <a:pt x="3546" y="372"/>
                </a:lnTo>
                <a:lnTo>
                  <a:pt x="3546" y="380"/>
                </a:lnTo>
                <a:lnTo>
                  <a:pt x="3547" y="407"/>
                </a:lnTo>
                <a:lnTo>
                  <a:pt x="3547" y="404"/>
                </a:lnTo>
                <a:lnTo>
                  <a:pt x="3547" y="399"/>
                </a:lnTo>
                <a:lnTo>
                  <a:pt x="3547" y="390"/>
                </a:lnTo>
                <a:lnTo>
                  <a:pt x="3548" y="379"/>
                </a:lnTo>
                <a:lnTo>
                  <a:pt x="3548" y="377"/>
                </a:lnTo>
                <a:lnTo>
                  <a:pt x="3548" y="372"/>
                </a:lnTo>
                <a:lnTo>
                  <a:pt x="3548" y="377"/>
                </a:lnTo>
                <a:lnTo>
                  <a:pt x="3549" y="375"/>
                </a:lnTo>
                <a:lnTo>
                  <a:pt x="3549" y="388"/>
                </a:lnTo>
                <a:lnTo>
                  <a:pt x="3549" y="396"/>
                </a:lnTo>
                <a:lnTo>
                  <a:pt x="3549" y="400"/>
                </a:lnTo>
                <a:lnTo>
                  <a:pt x="3549" y="396"/>
                </a:lnTo>
                <a:lnTo>
                  <a:pt x="3550" y="397"/>
                </a:lnTo>
                <a:lnTo>
                  <a:pt x="3550" y="386"/>
                </a:lnTo>
                <a:lnTo>
                  <a:pt x="3550" y="387"/>
                </a:lnTo>
                <a:lnTo>
                  <a:pt x="3550" y="387"/>
                </a:lnTo>
                <a:lnTo>
                  <a:pt x="3550" y="383"/>
                </a:lnTo>
                <a:lnTo>
                  <a:pt x="3551" y="384"/>
                </a:lnTo>
                <a:lnTo>
                  <a:pt x="3551" y="386"/>
                </a:lnTo>
                <a:lnTo>
                  <a:pt x="3551" y="382"/>
                </a:lnTo>
                <a:lnTo>
                  <a:pt x="3551" y="383"/>
                </a:lnTo>
                <a:lnTo>
                  <a:pt x="3552" y="383"/>
                </a:lnTo>
                <a:lnTo>
                  <a:pt x="3552" y="387"/>
                </a:lnTo>
                <a:lnTo>
                  <a:pt x="3552" y="384"/>
                </a:lnTo>
                <a:lnTo>
                  <a:pt x="3553" y="387"/>
                </a:lnTo>
                <a:lnTo>
                  <a:pt x="3553" y="383"/>
                </a:lnTo>
                <a:lnTo>
                  <a:pt x="3553" y="381"/>
                </a:lnTo>
                <a:lnTo>
                  <a:pt x="3553" y="378"/>
                </a:lnTo>
                <a:lnTo>
                  <a:pt x="3553" y="377"/>
                </a:lnTo>
                <a:lnTo>
                  <a:pt x="3554" y="372"/>
                </a:lnTo>
                <a:lnTo>
                  <a:pt x="3554" y="372"/>
                </a:lnTo>
                <a:lnTo>
                  <a:pt x="3554" y="377"/>
                </a:lnTo>
                <a:lnTo>
                  <a:pt x="3555" y="371"/>
                </a:lnTo>
                <a:lnTo>
                  <a:pt x="3555" y="376"/>
                </a:lnTo>
                <a:lnTo>
                  <a:pt x="3555" y="375"/>
                </a:lnTo>
                <a:lnTo>
                  <a:pt x="3555" y="382"/>
                </a:lnTo>
                <a:lnTo>
                  <a:pt x="3555" y="378"/>
                </a:lnTo>
                <a:lnTo>
                  <a:pt x="3556" y="380"/>
                </a:lnTo>
                <a:lnTo>
                  <a:pt x="3556" y="383"/>
                </a:lnTo>
                <a:lnTo>
                  <a:pt x="3556" y="374"/>
                </a:lnTo>
                <a:lnTo>
                  <a:pt x="3556" y="384"/>
                </a:lnTo>
                <a:lnTo>
                  <a:pt x="3556" y="382"/>
                </a:lnTo>
                <a:lnTo>
                  <a:pt x="3557" y="384"/>
                </a:lnTo>
                <a:lnTo>
                  <a:pt x="3557" y="397"/>
                </a:lnTo>
                <a:lnTo>
                  <a:pt x="3557" y="393"/>
                </a:lnTo>
                <a:lnTo>
                  <a:pt x="3557" y="384"/>
                </a:lnTo>
                <a:lnTo>
                  <a:pt x="3558" y="373"/>
                </a:lnTo>
                <a:lnTo>
                  <a:pt x="3558" y="378"/>
                </a:lnTo>
                <a:lnTo>
                  <a:pt x="3558" y="362"/>
                </a:lnTo>
                <a:lnTo>
                  <a:pt x="3559" y="323"/>
                </a:lnTo>
                <a:lnTo>
                  <a:pt x="3559" y="318"/>
                </a:lnTo>
                <a:lnTo>
                  <a:pt x="3559" y="268"/>
                </a:lnTo>
                <a:lnTo>
                  <a:pt x="3559" y="222"/>
                </a:lnTo>
                <a:lnTo>
                  <a:pt x="3559" y="205"/>
                </a:lnTo>
                <a:lnTo>
                  <a:pt x="3560" y="205"/>
                </a:lnTo>
                <a:lnTo>
                  <a:pt x="3560" y="199"/>
                </a:lnTo>
                <a:lnTo>
                  <a:pt x="3560" y="168"/>
                </a:lnTo>
                <a:lnTo>
                  <a:pt x="3560" y="181"/>
                </a:lnTo>
                <a:lnTo>
                  <a:pt x="3561" y="195"/>
                </a:lnTo>
                <a:lnTo>
                  <a:pt x="3561" y="174"/>
                </a:lnTo>
                <a:lnTo>
                  <a:pt x="3561" y="162"/>
                </a:lnTo>
                <a:lnTo>
                  <a:pt x="3561" y="184"/>
                </a:lnTo>
                <a:lnTo>
                  <a:pt x="3562" y="162"/>
                </a:lnTo>
                <a:lnTo>
                  <a:pt x="3562" y="165"/>
                </a:lnTo>
                <a:lnTo>
                  <a:pt x="3562" y="174"/>
                </a:lnTo>
                <a:lnTo>
                  <a:pt x="3562" y="173"/>
                </a:lnTo>
                <a:lnTo>
                  <a:pt x="3563" y="176"/>
                </a:lnTo>
                <a:lnTo>
                  <a:pt x="3563" y="188"/>
                </a:lnTo>
                <a:lnTo>
                  <a:pt x="3563" y="195"/>
                </a:lnTo>
                <a:lnTo>
                  <a:pt x="3563" y="190"/>
                </a:lnTo>
                <a:lnTo>
                  <a:pt x="3563" y="188"/>
                </a:lnTo>
                <a:lnTo>
                  <a:pt x="3564" y="193"/>
                </a:lnTo>
                <a:lnTo>
                  <a:pt x="3564" y="182"/>
                </a:lnTo>
                <a:lnTo>
                  <a:pt x="3564" y="201"/>
                </a:lnTo>
                <a:lnTo>
                  <a:pt x="3565" y="210"/>
                </a:lnTo>
                <a:lnTo>
                  <a:pt x="3565" y="199"/>
                </a:lnTo>
                <a:lnTo>
                  <a:pt x="3565" y="199"/>
                </a:lnTo>
                <a:lnTo>
                  <a:pt x="3565" y="212"/>
                </a:lnTo>
                <a:lnTo>
                  <a:pt x="3566" y="216"/>
                </a:lnTo>
                <a:lnTo>
                  <a:pt x="3566" y="227"/>
                </a:lnTo>
                <a:lnTo>
                  <a:pt x="3566" y="228"/>
                </a:lnTo>
                <a:lnTo>
                  <a:pt x="3566" y="266"/>
                </a:lnTo>
                <a:lnTo>
                  <a:pt x="3567" y="292"/>
                </a:lnTo>
                <a:lnTo>
                  <a:pt x="3567" y="305"/>
                </a:lnTo>
                <a:lnTo>
                  <a:pt x="3567" y="323"/>
                </a:lnTo>
                <a:lnTo>
                  <a:pt x="3567" y="329"/>
                </a:lnTo>
                <a:lnTo>
                  <a:pt x="3568" y="339"/>
                </a:lnTo>
                <a:lnTo>
                  <a:pt x="3568" y="325"/>
                </a:lnTo>
                <a:lnTo>
                  <a:pt x="3568" y="363"/>
                </a:lnTo>
                <a:lnTo>
                  <a:pt x="3568" y="370"/>
                </a:lnTo>
                <a:lnTo>
                  <a:pt x="3569" y="378"/>
                </a:lnTo>
                <a:lnTo>
                  <a:pt x="3569" y="370"/>
                </a:lnTo>
                <a:lnTo>
                  <a:pt x="3569" y="374"/>
                </a:lnTo>
                <a:lnTo>
                  <a:pt x="3569" y="377"/>
                </a:lnTo>
                <a:lnTo>
                  <a:pt x="3569" y="377"/>
                </a:lnTo>
                <a:lnTo>
                  <a:pt x="3570" y="374"/>
                </a:lnTo>
                <a:lnTo>
                  <a:pt x="3570" y="376"/>
                </a:lnTo>
                <a:lnTo>
                  <a:pt x="3570" y="375"/>
                </a:lnTo>
                <a:lnTo>
                  <a:pt x="3570" y="380"/>
                </a:lnTo>
                <a:lnTo>
                  <a:pt x="3571" y="376"/>
                </a:lnTo>
                <a:lnTo>
                  <a:pt x="3571" y="377"/>
                </a:lnTo>
                <a:lnTo>
                  <a:pt x="3571" y="380"/>
                </a:lnTo>
                <a:lnTo>
                  <a:pt x="3571" y="340"/>
                </a:lnTo>
                <a:lnTo>
                  <a:pt x="3572" y="381"/>
                </a:lnTo>
                <a:lnTo>
                  <a:pt x="3572" y="384"/>
                </a:lnTo>
                <a:lnTo>
                  <a:pt x="3572" y="372"/>
                </a:lnTo>
                <a:lnTo>
                  <a:pt x="3572" y="382"/>
                </a:lnTo>
                <a:lnTo>
                  <a:pt x="3573" y="357"/>
                </a:lnTo>
                <a:lnTo>
                  <a:pt x="3573" y="356"/>
                </a:lnTo>
                <a:lnTo>
                  <a:pt x="3573" y="376"/>
                </a:lnTo>
                <a:lnTo>
                  <a:pt x="3573" y="381"/>
                </a:lnTo>
                <a:lnTo>
                  <a:pt x="3574" y="375"/>
                </a:lnTo>
                <a:lnTo>
                  <a:pt x="3574" y="380"/>
                </a:lnTo>
                <a:lnTo>
                  <a:pt x="3574" y="382"/>
                </a:lnTo>
                <a:lnTo>
                  <a:pt x="3574" y="385"/>
                </a:lnTo>
                <a:lnTo>
                  <a:pt x="3574" y="376"/>
                </a:lnTo>
                <a:lnTo>
                  <a:pt x="3575" y="382"/>
                </a:lnTo>
                <a:lnTo>
                  <a:pt x="3575" y="377"/>
                </a:lnTo>
                <a:lnTo>
                  <a:pt x="3575" y="385"/>
                </a:lnTo>
                <a:lnTo>
                  <a:pt x="3575" y="376"/>
                </a:lnTo>
                <a:lnTo>
                  <a:pt x="3576" y="379"/>
                </a:lnTo>
                <a:lnTo>
                  <a:pt x="3576" y="370"/>
                </a:lnTo>
                <a:lnTo>
                  <a:pt x="3576" y="337"/>
                </a:lnTo>
                <a:lnTo>
                  <a:pt x="3577" y="370"/>
                </a:lnTo>
                <a:lnTo>
                  <a:pt x="3577" y="372"/>
                </a:lnTo>
                <a:lnTo>
                  <a:pt x="3577" y="370"/>
                </a:lnTo>
                <a:lnTo>
                  <a:pt x="3577" y="375"/>
                </a:lnTo>
                <a:lnTo>
                  <a:pt x="3578" y="380"/>
                </a:lnTo>
                <a:lnTo>
                  <a:pt x="3578" y="367"/>
                </a:lnTo>
                <a:lnTo>
                  <a:pt x="3578" y="375"/>
                </a:lnTo>
                <a:lnTo>
                  <a:pt x="3578" y="344"/>
                </a:lnTo>
                <a:lnTo>
                  <a:pt x="3579" y="328"/>
                </a:lnTo>
                <a:lnTo>
                  <a:pt x="3579" y="335"/>
                </a:lnTo>
                <a:lnTo>
                  <a:pt x="3579" y="316"/>
                </a:lnTo>
                <a:lnTo>
                  <a:pt x="3579" y="274"/>
                </a:lnTo>
                <a:lnTo>
                  <a:pt x="3580" y="262"/>
                </a:lnTo>
                <a:lnTo>
                  <a:pt x="3580" y="244"/>
                </a:lnTo>
                <a:lnTo>
                  <a:pt x="3580" y="241"/>
                </a:lnTo>
                <a:lnTo>
                  <a:pt x="3580" y="210"/>
                </a:lnTo>
                <a:lnTo>
                  <a:pt x="3581" y="192"/>
                </a:lnTo>
                <a:lnTo>
                  <a:pt x="3581" y="195"/>
                </a:lnTo>
                <a:lnTo>
                  <a:pt x="3581" y="183"/>
                </a:lnTo>
                <a:lnTo>
                  <a:pt x="3581" y="193"/>
                </a:lnTo>
                <a:lnTo>
                  <a:pt x="3582" y="195"/>
                </a:lnTo>
                <a:lnTo>
                  <a:pt x="3582" y="199"/>
                </a:lnTo>
                <a:lnTo>
                  <a:pt x="3582" y="165"/>
                </a:lnTo>
                <a:lnTo>
                  <a:pt x="3582" y="176"/>
                </a:lnTo>
                <a:lnTo>
                  <a:pt x="3583" y="177"/>
                </a:lnTo>
                <a:lnTo>
                  <a:pt x="3583" y="193"/>
                </a:lnTo>
                <a:lnTo>
                  <a:pt x="3583" y="192"/>
                </a:lnTo>
                <a:lnTo>
                  <a:pt x="3583" y="195"/>
                </a:lnTo>
                <a:lnTo>
                  <a:pt x="3583" y="192"/>
                </a:lnTo>
                <a:lnTo>
                  <a:pt x="3584" y="182"/>
                </a:lnTo>
                <a:lnTo>
                  <a:pt x="3584" y="159"/>
                </a:lnTo>
                <a:lnTo>
                  <a:pt x="3584" y="171"/>
                </a:lnTo>
                <a:lnTo>
                  <a:pt x="3584" y="189"/>
                </a:lnTo>
                <a:lnTo>
                  <a:pt x="3584" y="191"/>
                </a:lnTo>
                <a:lnTo>
                  <a:pt x="3585" y="162"/>
                </a:lnTo>
                <a:lnTo>
                  <a:pt x="3585" y="204"/>
                </a:lnTo>
                <a:lnTo>
                  <a:pt x="3585" y="213"/>
                </a:lnTo>
                <a:lnTo>
                  <a:pt x="3585" y="211"/>
                </a:lnTo>
                <a:lnTo>
                  <a:pt x="3585" y="199"/>
                </a:lnTo>
                <a:lnTo>
                  <a:pt x="3586" y="215"/>
                </a:lnTo>
                <a:lnTo>
                  <a:pt x="3586" y="210"/>
                </a:lnTo>
                <a:lnTo>
                  <a:pt x="3586" y="237"/>
                </a:lnTo>
                <a:lnTo>
                  <a:pt x="3586" y="231"/>
                </a:lnTo>
                <a:lnTo>
                  <a:pt x="3586" y="203"/>
                </a:lnTo>
                <a:lnTo>
                  <a:pt x="3587" y="250"/>
                </a:lnTo>
                <a:lnTo>
                  <a:pt x="3587" y="258"/>
                </a:lnTo>
                <a:lnTo>
                  <a:pt x="3587" y="284"/>
                </a:lnTo>
                <a:lnTo>
                  <a:pt x="3588" y="320"/>
                </a:lnTo>
                <a:lnTo>
                  <a:pt x="3588" y="346"/>
                </a:lnTo>
                <a:lnTo>
                  <a:pt x="3588" y="358"/>
                </a:lnTo>
                <a:lnTo>
                  <a:pt x="3588" y="366"/>
                </a:lnTo>
                <a:lnTo>
                  <a:pt x="3589" y="374"/>
                </a:lnTo>
                <a:lnTo>
                  <a:pt x="3589" y="377"/>
                </a:lnTo>
                <a:lnTo>
                  <a:pt x="3589" y="372"/>
                </a:lnTo>
                <a:lnTo>
                  <a:pt x="3589" y="368"/>
                </a:lnTo>
                <a:lnTo>
                  <a:pt x="3590" y="383"/>
                </a:lnTo>
                <a:lnTo>
                  <a:pt x="3590" y="381"/>
                </a:lnTo>
                <a:lnTo>
                  <a:pt x="3590" y="377"/>
                </a:lnTo>
                <a:lnTo>
                  <a:pt x="3590" y="380"/>
                </a:lnTo>
                <a:lnTo>
                  <a:pt x="3590" y="378"/>
                </a:lnTo>
                <a:lnTo>
                  <a:pt x="3591" y="370"/>
                </a:lnTo>
                <a:lnTo>
                  <a:pt x="3591" y="373"/>
                </a:lnTo>
                <a:lnTo>
                  <a:pt x="3591" y="367"/>
                </a:lnTo>
                <a:lnTo>
                  <a:pt x="3591" y="373"/>
                </a:lnTo>
                <a:lnTo>
                  <a:pt x="3592" y="367"/>
                </a:lnTo>
                <a:lnTo>
                  <a:pt x="3592" y="369"/>
                </a:lnTo>
                <a:lnTo>
                  <a:pt x="3592" y="374"/>
                </a:lnTo>
                <a:lnTo>
                  <a:pt x="3592" y="367"/>
                </a:lnTo>
                <a:lnTo>
                  <a:pt x="3592" y="372"/>
                </a:lnTo>
                <a:lnTo>
                  <a:pt x="3593" y="372"/>
                </a:lnTo>
                <a:lnTo>
                  <a:pt x="3593" y="372"/>
                </a:lnTo>
                <a:lnTo>
                  <a:pt x="3593" y="378"/>
                </a:lnTo>
                <a:lnTo>
                  <a:pt x="3594" y="376"/>
                </a:lnTo>
                <a:lnTo>
                  <a:pt x="3594" y="384"/>
                </a:lnTo>
                <a:lnTo>
                  <a:pt x="3594" y="386"/>
                </a:lnTo>
                <a:lnTo>
                  <a:pt x="3594" y="385"/>
                </a:lnTo>
                <a:lnTo>
                  <a:pt x="3594" y="386"/>
                </a:lnTo>
                <a:lnTo>
                  <a:pt x="3595" y="389"/>
                </a:lnTo>
                <a:lnTo>
                  <a:pt x="3595" y="384"/>
                </a:lnTo>
                <a:lnTo>
                  <a:pt x="3595" y="387"/>
                </a:lnTo>
                <a:lnTo>
                  <a:pt x="3595" y="385"/>
                </a:lnTo>
                <a:lnTo>
                  <a:pt x="3596" y="384"/>
                </a:lnTo>
                <a:lnTo>
                  <a:pt x="3596" y="388"/>
                </a:lnTo>
                <a:lnTo>
                  <a:pt x="3596" y="387"/>
                </a:lnTo>
                <a:lnTo>
                  <a:pt x="3596" y="390"/>
                </a:lnTo>
                <a:lnTo>
                  <a:pt x="3596" y="385"/>
                </a:lnTo>
                <a:lnTo>
                  <a:pt x="3597" y="388"/>
                </a:lnTo>
                <a:lnTo>
                  <a:pt x="3597" y="390"/>
                </a:lnTo>
                <a:lnTo>
                  <a:pt x="3597" y="381"/>
                </a:lnTo>
                <a:lnTo>
                  <a:pt x="3597" y="390"/>
                </a:lnTo>
                <a:lnTo>
                  <a:pt x="3598" y="388"/>
                </a:lnTo>
                <a:lnTo>
                  <a:pt x="3598" y="384"/>
                </a:lnTo>
                <a:lnTo>
                  <a:pt x="3598" y="389"/>
                </a:lnTo>
                <a:lnTo>
                  <a:pt x="3598" y="381"/>
                </a:lnTo>
                <a:lnTo>
                  <a:pt x="3598" y="381"/>
                </a:lnTo>
                <a:lnTo>
                  <a:pt x="3599" y="371"/>
                </a:lnTo>
                <a:lnTo>
                  <a:pt x="3599" y="362"/>
                </a:lnTo>
                <a:lnTo>
                  <a:pt x="3599" y="355"/>
                </a:lnTo>
                <a:lnTo>
                  <a:pt x="3600" y="342"/>
                </a:lnTo>
                <a:lnTo>
                  <a:pt x="3600" y="307"/>
                </a:lnTo>
                <a:lnTo>
                  <a:pt x="3600" y="299"/>
                </a:lnTo>
                <a:lnTo>
                  <a:pt x="3600" y="269"/>
                </a:lnTo>
                <a:lnTo>
                  <a:pt x="3601" y="229"/>
                </a:lnTo>
                <a:lnTo>
                  <a:pt x="3601" y="197"/>
                </a:lnTo>
                <a:lnTo>
                  <a:pt x="3601" y="188"/>
                </a:lnTo>
                <a:lnTo>
                  <a:pt x="3601" y="169"/>
                </a:lnTo>
                <a:lnTo>
                  <a:pt x="3602" y="173"/>
                </a:lnTo>
                <a:lnTo>
                  <a:pt x="3602" y="185"/>
                </a:lnTo>
                <a:lnTo>
                  <a:pt x="3602" y="186"/>
                </a:lnTo>
                <a:lnTo>
                  <a:pt x="3602" y="172"/>
                </a:lnTo>
                <a:lnTo>
                  <a:pt x="3602" y="185"/>
                </a:lnTo>
                <a:lnTo>
                  <a:pt x="3603" y="192"/>
                </a:lnTo>
                <a:lnTo>
                  <a:pt x="3603" y="171"/>
                </a:lnTo>
                <a:lnTo>
                  <a:pt x="3603" y="182"/>
                </a:lnTo>
                <a:lnTo>
                  <a:pt x="3603" y="195"/>
                </a:lnTo>
                <a:lnTo>
                  <a:pt x="3604" y="193"/>
                </a:lnTo>
                <a:lnTo>
                  <a:pt x="3604" y="196"/>
                </a:lnTo>
                <a:lnTo>
                  <a:pt x="3604" y="198"/>
                </a:lnTo>
                <a:lnTo>
                  <a:pt x="3604" y="192"/>
                </a:lnTo>
                <a:lnTo>
                  <a:pt x="3604" y="197"/>
                </a:lnTo>
                <a:lnTo>
                  <a:pt x="3605" y="185"/>
                </a:lnTo>
                <a:lnTo>
                  <a:pt x="3605" y="177"/>
                </a:lnTo>
                <a:lnTo>
                  <a:pt x="3605" y="185"/>
                </a:lnTo>
                <a:lnTo>
                  <a:pt x="3606" y="191"/>
                </a:lnTo>
                <a:lnTo>
                  <a:pt x="3606" y="188"/>
                </a:lnTo>
                <a:lnTo>
                  <a:pt x="3606" y="200"/>
                </a:lnTo>
                <a:lnTo>
                  <a:pt x="3606" y="206"/>
                </a:lnTo>
                <a:lnTo>
                  <a:pt x="3607" y="213"/>
                </a:lnTo>
                <a:lnTo>
                  <a:pt x="3607" y="215"/>
                </a:lnTo>
                <a:lnTo>
                  <a:pt x="3607" y="235"/>
                </a:lnTo>
                <a:lnTo>
                  <a:pt x="3607" y="245"/>
                </a:lnTo>
                <a:lnTo>
                  <a:pt x="3608" y="260"/>
                </a:lnTo>
                <a:lnTo>
                  <a:pt x="3608" y="300"/>
                </a:lnTo>
                <a:lnTo>
                  <a:pt x="3608" y="324"/>
                </a:lnTo>
                <a:lnTo>
                  <a:pt x="3608" y="336"/>
                </a:lnTo>
                <a:lnTo>
                  <a:pt x="3609" y="344"/>
                </a:lnTo>
                <a:lnTo>
                  <a:pt x="3609" y="354"/>
                </a:lnTo>
                <a:lnTo>
                  <a:pt x="3609" y="370"/>
                </a:lnTo>
                <a:lnTo>
                  <a:pt x="3609" y="365"/>
                </a:lnTo>
                <a:lnTo>
                  <a:pt x="3610" y="368"/>
                </a:lnTo>
                <a:lnTo>
                  <a:pt x="3610" y="374"/>
                </a:lnTo>
                <a:lnTo>
                  <a:pt x="3610" y="368"/>
                </a:lnTo>
                <a:lnTo>
                  <a:pt x="3610" y="370"/>
                </a:lnTo>
                <a:lnTo>
                  <a:pt x="3610" y="383"/>
                </a:lnTo>
                <a:lnTo>
                  <a:pt x="3611" y="380"/>
                </a:lnTo>
                <a:lnTo>
                  <a:pt x="3611" y="382"/>
                </a:lnTo>
                <a:lnTo>
                  <a:pt x="3611" y="380"/>
                </a:lnTo>
                <a:lnTo>
                  <a:pt x="3612" y="380"/>
                </a:lnTo>
                <a:lnTo>
                  <a:pt x="3612" y="384"/>
                </a:lnTo>
                <a:lnTo>
                  <a:pt x="3612" y="381"/>
                </a:lnTo>
                <a:lnTo>
                  <a:pt x="3612" y="377"/>
                </a:lnTo>
                <a:lnTo>
                  <a:pt x="3613" y="381"/>
                </a:lnTo>
                <a:lnTo>
                  <a:pt x="3613" y="376"/>
                </a:lnTo>
                <a:lnTo>
                  <a:pt x="3613" y="377"/>
                </a:lnTo>
                <a:lnTo>
                  <a:pt x="3613" y="377"/>
                </a:lnTo>
                <a:lnTo>
                  <a:pt x="3614" y="377"/>
                </a:lnTo>
                <a:lnTo>
                  <a:pt x="3614" y="381"/>
                </a:lnTo>
                <a:lnTo>
                  <a:pt x="3614" y="378"/>
                </a:lnTo>
                <a:lnTo>
                  <a:pt x="3614" y="380"/>
                </a:lnTo>
                <a:lnTo>
                  <a:pt x="3614" y="378"/>
                </a:lnTo>
                <a:lnTo>
                  <a:pt x="3615" y="380"/>
                </a:lnTo>
                <a:lnTo>
                  <a:pt x="3615" y="382"/>
                </a:lnTo>
                <a:lnTo>
                  <a:pt x="3615" y="382"/>
                </a:lnTo>
                <a:lnTo>
                  <a:pt x="3615" y="380"/>
                </a:lnTo>
                <a:lnTo>
                  <a:pt x="3615" y="382"/>
                </a:lnTo>
                <a:lnTo>
                  <a:pt x="3616" y="382"/>
                </a:lnTo>
                <a:lnTo>
                  <a:pt x="3616" y="383"/>
                </a:lnTo>
                <a:lnTo>
                  <a:pt x="3616" y="385"/>
                </a:lnTo>
                <a:lnTo>
                  <a:pt x="3616" y="383"/>
                </a:lnTo>
                <a:lnTo>
                  <a:pt x="3617" y="384"/>
                </a:lnTo>
                <a:lnTo>
                  <a:pt x="3617" y="378"/>
                </a:lnTo>
                <a:lnTo>
                  <a:pt x="3617" y="387"/>
                </a:lnTo>
                <a:lnTo>
                  <a:pt x="3617" y="381"/>
                </a:lnTo>
                <a:lnTo>
                  <a:pt x="3618" y="382"/>
                </a:lnTo>
                <a:lnTo>
                  <a:pt x="3618" y="378"/>
                </a:lnTo>
                <a:lnTo>
                  <a:pt x="3618" y="377"/>
                </a:lnTo>
                <a:lnTo>
                  <a:pt x="3618" y="383"/>
                </a:lnTo>
                <a:lnTo>
                  <a:pt x="3619" y="381"/>
                </a:lnTo>
                <a:lnTo>
                  <a:pt x="3619" y="381"/>
                </a:lnTo>
                <a:lnTo>
                  <a:pt x="3619" y="378"/>
                </a:lnTo>
                <a:lnTo>
                  <a:pt x="3619" y="374"/>
                </a:lnTo>
                <a:lnTo>
                  <a:pt x="3619" y="371"/>
                </a:lnTo>
                <a:lnTo>
                  <a:pt x="3620" y="366"/>
                </a:lnTo>
                <a:lnTo>
                  <a:pt x="3620" y="353"/>
                </a:lnTo>
                <a:lnTo>
                  <a:pt x="3620" y="325"/>
                </a:lnTo>
                <a:lnTo>
                  <a:pt x="3620" y="309"/>
                </a:lnTo>
                <a:lnTo>
                  <a:pt x="3621" y="278"/>
                </a:lnTo>
                <a:lnTo>
                  <a:pt x="3621" y="263"/>
                </a:lnTo>
                <a:lnTo>
                  <a:pt x="3621" y="224"/>
                </a:lnTo>
                <a:lnTo>
                  <a:pt x="3621" y="198"/>
                </a:lnTo>
                <a:lnTo>
                  <a:pt x="3622" y="180"/>
                </a:lnTo>
                <a:lnTo>
                  <a:pt x="3622" y="193"/>
                </a:lnTo>
                <a:lnTo>
                  <a:pt x="3622" y="183"/>
                </a:lnTo>
                <a:lnTo>
                  <a:pt x="3622" y="190"/>
                </a:lnTo>
                <a:lnTo>
                  <a:pt x="3622" y="180"/>
                </a:lnTo>
                <a:lnTo>
                  <a:pt x="3623" y="188"/>
                </a:lnTo>
                <a:lnTo>
                  <a:pt x="3623" y="178"/>
                </a:lnTo>
                <a:lnTo>
                  <a:pt x="3623" y="176"/>
                </a:lnTo>
                <a:lnTo>
                  <a:pt x="3623" y="178"/>
                </a:lnTo>
                <a:lnTo>
                  <a:pt x="3624" y="180"/>
                </a:lnTo>
                <a:lnTo>
                  <a:pt x="3624" y="192"/>
                </a:lnTo>
                <a:lnTo>
                  <a:pt x="3624" y="193"/>
                </a:lnTo>
                <a:lnTo>
                  <a:pt x="3624" y="193"/>
                </a:lnTo>
                <a:lnTo>
                  <a:pt x="3625" y="201"/>
                </a:lnTo>
                <a:lnTo>
                  <a:pt x="3625" y="195"/>
                </a:lnTo>
                <a:lnTo>
                  <a:pt x="3625" y="194"/>
                </a:lnTo>
                <a:lnTo>
                  <a:pt x="3625" y="196"/>
                </a:lnTo>
                <a:lnTo>
                  <a:pt x="3626" y="184"/>
                </a:lnTo>
                <a:lnTo>
                  <a:pt x="3626" y="196"/>
                </a:lnTo>
                <a:lnTo>
                  <a:pt x="3626" y="193"/>
                </a:lnTo>
                <a:lnTo>
                  <a:pt x="3626" y="194"/>
                </a:lnTo>
                <a:lnTo>
                  <a:pt x="3626" y="191"/>
                </a:lnTo>
                <a:lnTo>
                  <a:pt x="3627" y="193"/>
                </a:lnTo>
                <a:lnTo>
                  <a:pt x="3627" y="216"/>
                </a:lnTo>
                <a:lnTo>
                  <a:pt x="3627" y="218"/>
                </a:lnTo>
                <a:lnTo>
                  <a:pt x="3627" y="220"/>
                </a:lnTo>
                <a:lnTo>
                  <a:pt x="3628" y="227"/>
                </a:lnTo>
                <a:lnTo>
                  <a:pt x="3628" y="267"/>
                </a:lnTo>
                <a:lnTo>
                  <a:pt x="3628" y="303"/>
                </a:lnTo>
                <a:lnTo>
                  <a:pt x="3628" y="312"/>
                </a:lnTo>
                <a:lnTo>
                  <a:pt x="3629" y="328"/>
                </a:lnTo>
                <a:lnTo>
                  <a:pt x="3629" y="337"/>
                </a:lnTo>
                <a:lnTo>
                  <a:pt x="3629" y="346"/>
                </a:lnTo>
                <a:lnTo>
                  <a:pt x="3630" y="368"/>
                </a:lnTo>
                <a:lnTo>
                  <a:pt x="3630" y="370"/>
                </a:lnTo>
                <a:lnTo>
                  <a:pt x="3630" y="374"/>
                </a:lnTo>
                <a:lnTo>
                  <a:pt x="3630" y="371"/>
                </a:lnTo>
                <a:lnTo>
                  <a:pt x="3630" y="376"/>
                </a:lnTo>
                <a:lnTo>
                  <a:pt x="3631" y="374"/>
                </a:lnTo>
                <a:lnTo>
                  <a:pt x="3631" y="377"/>
                </a:lnTo>
                <a:lnTo>
                  <a:pt x="3631" y="375"/>
                </a:lnTo>
                <a:lnTo>
                  <a:pt x="3631" y="377"/>
                </a:lnTo>
                <a:lnTo>
                  <a:pt x="3632" y="381"/>
                </a:lnTo>
                <a:lnTo>
                  <a:pt x="3632" y="377"/>
                </a:lnTo>
                <a:lnTo>
                  <a:pt x="3632" y="381"/>
                </a:lnTo>
                <a:lnTo>
                  <a:pt x="3632" y="377"/>
                </a:lnTo>
                <a:lnTo>
                  <a:pt x="3632" y="377"/>
                </a:lnTo>
                <a:lnTo>
                  <a:pt x="3633" y="379"/>
                </a:lnTo>
                <a:lnTo>
                  <a:pt x="3633" y="379"/>
                </a:lnTo>
                <a:lnTo>
                  <a:pt x="3633" y="386"/>
                </a:lnTo>
                <a:lnTo>
                  <a:pt x="3633" y="382"/>
                </a:lnTo>
                <a:lnTo>
                  <a:pt x="3634" y="381"/>
                </a:lnTo>
                <a:lnTo>
                  <a:pt x="3634" y="383"/>
                </a:lnTo>
                <a:lnTo>
                  <a:pt x="3634" y="380"/>
                </a:lnTo>
                <a:lnTo>
                  <a:pt x="3634" y="383"/>
                </a:lnTo>
                <a:lnTo>
                  <a:pt x="3634" y="379"/>
                </a:lnTo>
                <a:lnTo>
                  <a:pt x="3635" y="380"/>
                </a:lnTo>
                <a:lnTo>
                  <a:pt x="3635" y="384"/>
                </a:lnTo>
                <a:lnTo>
                  <a:pt x="3635" y="381"/>
                </a:lnTo>
                <a:lnTo>
                  <a:pt x="3635" y="383"/>
                </a:lnTo>
                <a:lnTo>
                  <a:pt x="3636" y="384"/>
                </a:lnTo>
                <a:lnTo>
                  <a:pt x="3636" y="382"/>
                </a:lnTo>
                <a:lnTo>
                  <a:pt x="3636" y="381"/>
                </a:lnTo>
                <a:lnTo>
                  <a:pt x="3636" y="384"/>
                </a:lnTo>
                <a:lnTo>
                  <a:pt x="3637" y="381"/>
                </a:lnTo>
                <a:lnTo>
                  <a:pt x="3637" y="385"/>
                </a:lnTo>
                <a:lnTo>
                  <a:pt x="3637" y="387"/>
                </a:lnTo>
                <a:lnTo>
                  <a:pt x="3637" y="383"/>
                </a:lnTo>
                <a:lnTo>
                  <a:pt x="3638" y="386"/>
                </a:lnTo>
                <a:lnTo>
                  <a:pt x="3638" y="388"/>
                </a:lnTo>
                <a:lnTo>
                  <a:pt x="3638" y="387"/>
                </a:lnTo>
                <a:lnTo>
                  <a:pt x="3638" y="383"/>
                </a:lnTo>
                <a:lnTo>
                  <a:pt x="3638" y="386"/>
                </a:lnTo>
                <a:lnTo>
                  <a:pt x="3639" y="386"/>
                </a:lnTo>
                <a:lnTo>
                  <a:pt x="3639" y="393"/>
                </a:lnTo>
                <a:lnTo>
                  <a:pt x="3639" y="385"/>
                </a:lnTo>
                <a:lnTo>
                  <a:pt x="3639" y="387"/>
                </a:lnTo>
                <a:lnTo>
                  <a:pt x="3640" y="386"/>
                </a:lnTo>
                <a:lnTo>
                  <a:pt x="3640" y="375"/>
                </a:lnTo>
                <a:lnTo>
                  <a:pt x="3640" y="364"/>
                </a:lnTo>
                <a:lnTo>
                  <a:pt x="3640" y="354"/>
                </a:lnTo>
                <a:lnTo>
                  <a:pt x="3641" y="335"/>
                </a:lnTo>
                <a:lnTo>
                  <a:pt x="3641" y="267"/>
                </a:lnTo>
                <a:lnTo>
                  <a:pt x="3641" y="257"/>
                </a:lnTo>
                <a:lnTo>
                  <a:pt x="3642" y="235"/>
                </a:lnTo>
                <a:lnTo>
                  <a:pt x="3642" y="219"/>
                </a:lnTo>
                <a:lnTo>
                  <a:pt x="3642" y="214"/>
                </a:lnTo>
                <a:lnTo>
                  <a:pt x="3642" y="188"/>
                </a:lnTo>
                <a:lnTo>
                  <a:pt x="3642" y="170"/>
                </a:lnTo>
                <a:lnTo>
                  <a:pt x="3643" y="179"/>
                </a:lnTo>
                <a:lnTo>
                  <a:pt x="3643" y="191"/>
                </a:lnTo>
                <a:lnTo>
                  <a:pt x="3643" y="185"/>
                </a:lnTo>
                <a:lnTo>
                  <a:pt x="3643" y="188"/>
                </a:lnTo>
                <a:lnTo>
                  <a:pt x="3643" y="194"/>
                </a:lnTo>
                <a:lnTo>
                  <a:pt x="3644" y="181"/>
                </a:lnTo>
                <a:lnTo>
                  <a:pt x="3644" y="176"/>
                </a:lnTo>
                <a:lnTo>
                  <a:pt x="3644" y="193"/>
                </a:lnTo>
                <a:lnTo>
                  <a:pt x="3644" y="199"/>
                </a:lnTo>
                <a:lnTo>
                  <a:pt x="3645" y="206"/>
                </a:lnTo>
                <a:lnTo>
                  <a:pt x="3645" y="198"/>
                </a:lnTo>
                <a:lnTo>
                  <a:pt x="3645" y="197"/>
                </a:lnTo>
                <a:lnTo>
                  <a:pt x="3645" y="200"/>
                </a:lnTo>
                <a:lnTo>
                  <a:pt x="3645" y="194"/>
                </a:lnTo>
                <a:lnTo>
                  <a:pt x="3646" y="203"/>
                </a:lnTo>
                <a:lnTo>
                  <a:pt x="3646" y="201"/>
                </a:lnTo>
                <a:lnTo>
                  <a:pt x="3646" y="193"/>
                </a:lnTo>
                <a:lnTo>
                  <a:pt x="3646" y="203"/>
                </a:lnTo>
                <a:lnTo>
                  <a:pt x="3646" y="219"/>
                </a:lnTo>
                <a:lnTo>
                  <a:pt x="3647" y="221"/>
                </a:lnTo>
                <a:lnTo>
                  <a:pt x="3647" y="212"/>
                </a:lnTo>
                <a:lnTo>
                  <a:pt x="3647" y="228"/>
                </a:lnTo>
                <a:lnTo>
                  <a:pt x="3648" y="239"/>
                </a:lnTo>
                <a:lnTo>
                  <a:pt x="3648" y="243"/>
                </a:lnTo>
                <a:lnTo>
                  <a:pt x="3648" y="252"/>
                </a:lnTo>
                <a:lnTo>
                  <a:pt x="3648" y="273"/>
                </a:lnTo>
                <a:lnTo>
                  <a:pt x="3649" y="294"/>
                </a:lnTo>
                <a:lnTo>
                  <a:pt x="3649" y="316"/>
                </a:lnTo>
                <a:lnTo>
                  <a:pt x="3649" y="322"/>
                </a:lnTo>
                <a:lnTo>
                  <a:pt x="3649" y="335"/>
                </a:lnTo>
                <a:lnTo>
                  <a:pt x="3649" y="333"/>
                </a:lnTo>
                <a:lnTo>
                  <a:pt x="3650" y="342"/>
                </a:lnTo>
                <a:lnTo>
                  <a:pt x="3650" y="356"/>
                </a:lnTo>
                <a:lnTo>
                  <a:pt x="3650" y="363"/>
                </a:lnTo>
                <a:lnTo>
                  <a:pt x="3650" y="369"/>
                </a:lnTo>
                <a:lnTo>
                  <a:pt x="3650" y="370"/>
                </a:lnTo>
                <a:lnTo>
                  <a:pt x="3651" y="377"/>
                </a:lnTo>
                <a:lnTo>
                  <a:pt x="3651" y="382"/>
                </a:lnTo>
                <a:lnTo>
                  <a:pt x="3651" y="386"/>
                </a:lnTo>
                <a:lnTo>
                  <a:pt x="3652" y="384"/>
                </a:lnTo>
                <a:lnTo>
                  <a:pt x="3652" y="389"/>
                </a:lnTo>
                <a:lnTo>
                  <a:pt x="3652" y="385"/>
                </a:lnTo>
                <a:lnTo>
                  <a:pt x="3652" y="389"/>
                </a:lnTo>
                <a:lnTo>
                  <a:pt x="3653" y="385"/>
                </a:lnTo>
                <a:lnTo>
                  <a:pt x="3653" y="388"/>
                </a:lnTo>
                <a:lnTo>
                  <a:pt x="3653" y="383"/>
                </a:lnTo>
                <a:lnTo>
                  <a:pt x="3654" y="390"/>
                </a:lnTo>
                <a:lnTo>
                  <a:pt x="3654" y="386"/>
                </a:lnTo>
                <a:lnTo>
                  <a:pt x="3654" y="390"/>
                </a:lnTo>
                <a:lnTo>
                  <a:pt x="3654" y="386"/>
                </a:lnTo>
                <a:lnTo>
                  <a:pt x="3654" y="384"/>
                </a:lnTo>
                <a:lnTo>
                  <a:pt x="3655" y="385"/>
                </a:lnTo>
                <a:lnTo>
                  <a:pt x="3655" y="384"/>
                </a:lnTo>
                <a:lnTo>
                  <a:pt x="3655" y="389"/>
                </a:lnTo>
                <a:lnTo>
                  <a:pt x="3655" y="387"/>
                </a:lnTo>
                <a:lnTo>
                  <a:pt x="3655" y="385"/>
                </a:lnTo>
                <a:lnTo>
                  <a:pt x="3656" y="390"/>
                </a:lnTo>
                <a:lnTo>
                  <a:pt x="3656" y="387"/>
                </a:lnTo>
                <a:lnTo>
                  <a:pt x="3656" y="387"/>
                </a:lnTo>
                <a:lnTo>
                  <a:pt x="3656" y="389"/>
                </a:lnTo>
                <a:lnTo>
                  <a:pt x="3657" y="383"/>
                </a:lnTo>
                <a:lnTo>
                  <a:pt x="3657" y="390"/>
                </a:lnTo>
                <a:lnTo>
                  <a:pt x="3657" y="385"/>
                </a:lnTo>
                <a:lnTo>
                  <a:pt x="3657" y="387"/>
                </a:lnTo>
                <a:lnTo>
                  <a:pt x="3658" y="389"/>
                </a:lnTo>
                <a:lnTo>
                  <a:pt x="3658" y="384"/>
                </a:lnTo>
                <a:lnTo>
                  <a:pt x="3658" y="390"/>
                </a:lnTo>
                <a:lnTo>
                  <a:pt x="3658" y="387"/>
                </a:lnTo>
                <a:lnTo>
                  <a:pt x="3659" y="390"/>
                </a:lnTo>
                <a:lnTo>
                  <a:pt x="3659" y="389"/>
                </a:lnTo>
                <a:lnTo>
                  <a:pt x="3659" y="390"/>
                </a:lnTo>
                <a:lnTo>
                  <a:pt x="3659" y="393"/>
                </a:lnTo>
                <a:lnTo>
                  <a:pt x="3660" y="392"/>
                </a:lnTo>
                <a:lnTo>
                  <a:pt x="3660" y="391"/>
                </a:lnTo>
                <a:lnTo>
                  <a:pt x="3660" y="390"/>
                </a:lnTo>
                <a:lnTo>
                  <a:pt x="3660" y="396"/>
                </a:lnTo>
                <a:lnTo>
                  <a:pt x="3661" y="396"/>
                </a:lnTo>
                <a:lnTo>
                  <a:pt x="3661" y="398"/>
                </a:lnTo>
                <a:lnTo>
                  <a:pt x="3661" y="400"/>
                </a:lnTo>
                <a:lnTo>
                  <a:pt x="3661" y="394"/>
                </a:lnTo>
                <a:lnTo>
                  <a:pt x="3662" y="392"/>
                </a:lnTo>
                <a:lnTo>
                  <a:pt x="3662" y="395"/>
                </a:lnTo>
                <a:lnTo>
                  <a:pt x="3662" y="394"/>
                </a:lnTo>
                <a:lnTo>
                  <a:pt x="3662" y="391"/>
                </a:lnTo>
                <a:lnTo>
                  <a:pt x="3662" y="392"/>
                </a:lnTo>
                <a:lnTo>
                  <a:pt x="3663" y="397"/>
                </a:lnTo>
                <a:lnTo>
                  <a:pt x="3663" y="397"/>
                </a:lnTo>
                <a:lnTo>
                  <a:pt x="3663" y="397"/>
                </a:lnTo>
                <a:lnTo>
                  <a:pt x="3663" y="397"/>
                </a:lnTo>
                <a:lnTo>
                  <a:pt x="3663" y="398"/>
                </a:lnTo>
                <a:lnTo>
                  <a:pt x="3664" y="392"/>
                </a:lnTo>
                <a:lnTo>
                  <a:pt x="3664" y="395"/>
                </a:lnTo>
                <a:lnTo>
                  <a:pt x="3664" y="396"/>
                </a:lnTo>
                <a:lnTo>
                  <a:pt x="3665" y="390"/>
                </a:lnTo>
                <a:lnTo>
                  <a:pt x="3665" y="391"/>
                </a:lnTo>
                <a:lnTo>
                  <a:pt x="3665" y="394"/>
                </a:lnTo>
                <a:lnTo>
                  <a:pt x="3665" y="393"/>
                </a:lnTo>
                <a:lnTo>
                  <a:pt x="3665" y="392"/>
                </a:lnTo>
                <a:lnTo>
                  <a:pt x="3666" y="393"/>
                </a:lnTo>
                <a:lnTo>
                  <a:pt x="3666" y="394"/>
                </a:lnTo>
                <a:lnTo>
                  <a:pt x="3666" y="390"/>
                </a:lnTo>
                <a:lnTo>
                  <a:pt x="3666" y="393"/>
                </a:lnTo>
                <a:lnTo>
                  <a:pt x="3666" y="389"/>
                </a:lnTo>
                <a:lnTo>
                  <a:pt x="3667" y="386"/>
                </a:lnTo>
                <a:lnTo>
                  <a:pt x="3667" y="389"/>
                </a:lnTo>
                <a:lnTo>
                  <a:pt x="3667" y="398"/>
                </a:lnTo>
                <a:lnTo>
                  <a:pt x="3667" y="400"/>
                </a:lnTo>
                <a:lnTo>
                  <a:pt x="3668" y="400"/>
                </a:lnTo>
                <a:lnTo>
                  <a:pt x="3668" y="399"/>
                </a:lnTo>
                <a:lnTo>
                  <a:pt x="3668" y="402"/>
                </a:lnTo>
                <a:lnTo>
                  <a:pt x="3668" y="401"/>
                </a:lnTo>
                <a:lnTo>
                  <a:pt x="3669" y="398"/>
                </a:lnTo>
                <a:lnTo>
                  <a:pt x="3669" y="403"/>
                </a:lnTo>
                <a:lnTo>
                  <a:pt x="3669" y="398"/>
                </a:lnTo>
                <a:lnTo>
                  <a:pt x="3669" y="398"/>
                </a:lnTo>
                <a:lnTo>
                  <a:pt x="3669" y="395"/>
                </a:lnTo>
                <a:lnTo>
                  <a:pt x="3670" y="400"/>
                </a:lnTo>
                <a:lnTo>
                  <a:pt x="3670" y="398"/>
                </a:lnTo>
                <a:lnTo>
                  <a:pt x="3670" y="402"/>
                </a:lnTo>
                <a:lnTo>
                  <a:pt x="3671" y="401"/>
                </a:lnTo>
                <a:lnTo>
                  <a:pt x="3671" y="399"/>
                </a:lnTo>
                <a:lnTo>
                  <a:pt x="3671" y="401"/>
                </a:lnTo>
                <a:lnTo>
                  <a:pt x="3671" y="400"/>
                </a:lnTo>
                <a:lnTo>
                  <a:pt x="3672" y="399"/>
                </a:lnTo>
                <a:lnTo>
                  <a:pt x="3672" y="402"/>
                </a:lnTo>
                <a:lnTo>
                  <a:pt x="3672" y="403"/>
                </a:lnTo>
                <a:lnTo>
                  <a:pt x="3672" y="400"/>
                </a:lnTo>
                <a:lnTo>
                  <a:pt x="3673" y="399"/>
                </a:lnTo>
                <a:lnTo>
                  <a:pt x="3673" y="404"/>
                </a:lnTo>
                <a:lnTo>
                  <a:pt x="3673" y="403"/>
                </a:lnTo>
                <a:lnTo>
                  <a:pt x="3673" y="404"/>
                </a:lnTo>
                <a:lnTo>
                  <a:pt x="3673" y="402"/>
                </a:lnTo>
                <a:lnTo>
                  <a:pt x="3674" y="405"/>
                </a:lnTo>
                <a:lnTo>
                  <a:pt x="3674" y="402"/>
                </a:lnTo>
                <a:lnTo>
                  <a:pt x="3674" y="402"/>
                </a:lnTo>
                <a:lnTo>
                  <a:pt x="3674" y="398"/>
                </a:lnTo>
                <a:lnTo>
                  <a:pt x="3675" y="397"/>
                </a:lnTo>
                <a:lnTo>
                  <a:pt x="3675" y="396"/>
                </a:lnTo>
                <a:lnTo>
                  <a:pt x="3675" y="400"/>
                </a:lnTo>
                <a:lnTo>
                  <a:pt x="3675" y="397"/>
                </a:lnTo>
                <a:lnTo>
                  <a:pt x="3675" y="401"/>
                </a:lnTo>
                <a:lnTo>
                  <a:pt x="3676" y="400"/>
                </a:lnTo>
                <a:lnTo>
                  <a:pt x="3676" y="396"/>
                </a:lnTo>
                <a:lnTo>
                  <a:pt x="3676" y="398"/>
                </a:lnTo>
                <a:lnTo>
                  <a:pt x="3677" y="397"/>
                </a:lnTo>
                <a:lnTo>
                  <a:pt x="3677" y="393"/>
                </a:lnTo>
                <a:lnTo>
                  <a:pt x="3677" y="398"/>
                </a:lnTo>
                <a:lnTo>
                  <a:pt x="3677" y="396"/>
                </a:lnTo>
                <a:lnTo>
                  <a:pt x="3678" y="397"/>
                </a:lnTo>
                <a:lnTo>
                  <a:pt x="3678" y="398"/>
                </a:lnTo>
                <a:lnTo>
                  <a:pt x="3678" y="394"/>
                </a:lnTo>
                <a:lnTo>
                  <a:pt x="3678" y="402"/>
                </a:lnTo>
                <a:lnTo>
                  <a:pt x="3678" y="398"/>
                </a:lnTo>
                <a:lnTo>
                  <a:pt x="3679" y="400"/>
                </a:lnTo>
                <a:lnTo>
                  <a:pt x="3679" y="404"/>
                </a:lnTo>
                <a:lnTo>
                  <a:pt x="3679" y="399"/>
                </a:lnTo>
                <a:lnTo>
                  <a:pt x="3679" y="401"/>
                </a:lnTo>
                <a:lnTo>
                  <a:pt x="3680" y="406"/>
                </a:lnTo>
                <a:lnTo>
                  <a:pt x="3680" y="405"/>
                </a:lnTo>
                <a:lnTo>
                  <a:pt x="3680" y="402"/>
                </a:lnTo>
                <a:lnTo>
                  <a:pt x="3680" y="407"/>
                </a:lnTo>
                <a:lnTo>
                  <a:pt x="3680" y="404"/>
                </a:lnTo>
                <a:lnTo>
                  <a:pt x="3681" y="407"/>
                </a:lnTo>
                <a:lnTo>
                  <a:pt x="3681" y="410"/>
                </a:lnTo>
                <a:lnTo>
                  <a:pt x="3681" y="410"/>
                </a:lnTo>
                <a:lnTo>
                  <a:pt x="3681" y="409"/>
                </a:lnTo>
                <a:lnTo>
                  <a:pt x="3681" y="408"/>
                </a:lnTo>
                <a:lnTo>
                  <a:pt x="3682" y="410"/>
                </a:lnTo>
                <a:lnTo>
                  <a:pt x="3682" y="406"/>
                </a:lnTo>
                <a:lnTo>
                  <a:pt x="3682" y="412"/>
                </a:lnTo>
                <a:lnTo>
                  <a:pt x="3683" y="404"/>
                </a:lnTo>
                <a:lnTo>
                  <a:pt x="3683" y="407"/>
                </a:lnTo>
                <a:lnTo>
                  <a:pt x="3683" y="399"/>
                </a:lnTo>
                <a:lnTo>
                  <a:pt x="3683" y="401"/>
                </a:lnTo>
                <a:lnTo>
                  <a:pt x="3683" y="404"/>
                </a:lnTo>
                <a:lnTo>
                  <a:pt x="3684" y="403"/>
                </a:lnTo>
                <a:lnTo>
                  <a:pt x="3684" y="402"/>
                </a:lnTo>
                <a:lnTo>
                  <a:pt x="3684" y="401"/>
                </a:lnTo>
                <a:lnTo>
                  <a:pt x="3684" y="404"/>
                </a:lnTo>
                <a:lnTo>
                  <a:pt x="3685" y="400"/>
                </a:lnTo>
                <a:lnTo>
                  <a:pt x="3685" y="403"/>
                </a:lnTo>
                <a:lnTo>
                  <a:pt x="3685" y="401"/>
                </a:lnTo>
                <a:lnTo>
                  <a:pt x="3685" y="398"/>
                </a:lnTo>
                <a:lnTo>
                  <a:pt x="3685" y="398"/>
                </a:lnTo>
                <a:lnTo>
                  <a:pt x="3686" y="401"/>
                </a:lnTo>
                <a:lnTo>
                  <a:pt x="3686" y="403"/>
                </a:lnTo>
                <a:lnTo>
                  <a:pt x="3686" y="396"/>
                </a:lnTo>
                <a:lnTo>
                  <a:pt x="3686" y="404"/>
                </a:lnTo>
                <a:lnTo>
                  <a:pt x="3687" y="397"/>
                </a:lnTo>
                <a:lnTo>
                  <a:pt x="3687" y="400"/>
                </a:lnTo>
                <a:lnTo>
                  <a:pt x="3687" y="399"/>
                </a:lnTo>
                <a:lnTo>
                  <a:pt x="3687" y="403"/>
                </a:lnTo>
                <a:lnTo>
                  <a:pt x="3687" y="399"/>
                </a:lnTo>
                <a:lnTo>
                  <a:pt x="3688" y="400"/>
                </a:lnTo>
                <a:lnTo>
                  <a:pt x="3688" y="396"/>
                </a:lnTo>
                <a:lnTo>
                  <a:pt x="3688" y="396"/>
                </a:lnTo>
                <a:lnTo>
                  <a:pt x="3689" y="400"/>
                </a:lnTo>
                <a:lnTo>
                  <a:pt x="3689" y="397"/>
                </a:lnTo>
                <a:lnTo>
                  <a:pt x="3689" y="397"/>
                </a:lnTo>
                <a:lnTo>
                  <a:pt x="3689" y="400"/>
                </a:lnTo>
                <a:lnTo>
                  <a:pt x="3689" y="395"/>
                </a:lnTo>
                <a:lnTo>
                  <a:pt x="3690" y="399"/>
                </a:lnTo>
                <a:lnTo>
                  <a:pt x="3690" y="399"/>
                </a:lnTo>
                <a:lnTo>
                  <a:pt x="3690" y="399"/>
                </a:lnTo>
                <a:lnTo>
                  <a:pt x="3690" y="399"/>
                </a:lnTo>
                <a:lnTo>
                  <a:pt x="3690" y="400"/>
                </a:lnTo>
                <a:lnTo>
                  <a:pt x="3691" y="402"/>
                </a:lnTo>
                <a:lnTo>
                  <a:pt x="3691" y="401"/>
                </a:lnTo>
                <a:lnTo>
                  <a:pt x="3691" y="406"/>
                </a:lnTo>
                <a:lnTo>
                  <a:pt x="3691" y="400"/>
                </a:lnTo>
                <a:lnTo>
                  <a:pt x="3691" y="406"/>
                </a:lnTo>
                <a:lnTo>
                  <a:pt x="3692" y="403"/>
                </a:lnTo>
                <a:lnTo>
                  <a:pt x="3692" y="408"/>
                </a:lnTo>
                <a:lnTo>
                  <a:pt x="3692" y="405"/>
                </a:lnTo>
                <a:lnTo>
                  <a:pt x="3692" y="409"/>
                </a:lnTo>
                <a:lnTo>
                  <a:pt x="3692" y="407"/>
                </a:lnTo>
                <a:lnTo>
                  <a:pt x="3693" y="406"/>
                </a:lnTo>
                <a:lnTo>
                  <a:pt x="3693" y="407"/>
                </a:lnTo>
                <a:lnTo>
                  <a:pt x="3693" y="405"/>
                </a:lnTo>
                <a:lnTo>
                  <a:pt x="3693" y="406"/>
                </a:lnTo>
                <a:lnTo>
                  <a:pt x="3693" y="402"/>
                </a:lnTo>
                <a:lnTo>
                  <a:pt x="3694" y="403"/>
                </a:lnTo>
                <a:lnTo>
                  <a:pt x="3694" y="403"/>
                </a:lnTo>
                <a:lnTo>
                  <a:pt x="3694" y="404"/>
                </a:lnTo>
                <a:lnTo>
                  <a:pt x="3694" y="405"/>
                </a:lnTo>
                <a:lnTo>
                  <a:pt x="3695" y="403"/>
                </a:lnTo>
                <a:lnTo>
                  <a:pt x="3695" y="403"/>
                </a:lnTo>
                <a:lnTo>
                  <a:pt x="3695" y="400"/>
                </a:lnTo>
                <a:lnTo>
                  <a:pt x="3695" y="399"/>
                </a:lnTo>
                <a:lnTo>
                  <a:pt x="3696" y="399"/>
                </a:lnTo>
                <a:lnTo>
                  <a:pt x="3696" y="400"/>
                </a:lnTo>
                <a:lnTo>
                  <a:pt x="3696" y="398"/>
                </a:lnTo>
                <a:lnTo>
                  <a:pt x="3696" y="404"/>
                </a:lnTo>
                <a:lnTo>
                  <a:pt x="3696" y="402"/>
                </a:lnTo>
                <a:lnTo>
                  <a:pt x="3697" y="401"/>
                </a:lnTo>
                <a:lnTo>
                  <a:pt x="3697" y="404"/>
                </a:lnTo>
                <a:lnTo>
                  <a:pt x="3697" y="399"/>
                </a:lnTo>
                <a:lnTo>
                  <a:pt x="3697" y="402"/>
                </a:lnTo>
                <a:lnTo>
                  <a:pt x="3697" y="402"/>
                </a:lnTo>
                <a:lnTo>
                  <a:pt x="3698" y="398"/>
                </a:lnTo>
                <a:lnTo>
                  <a:pt x="3698" y="402"/>
                </a:lnTo>
                <a:lnTo>
                  <a:pt x="3698" y="398"/>
                </a:lnTo>
                <a:lnTo>
                  <a:pt x="3698" y="398"/>
                </a:lnTo>
                <a:lnTo>
                  <a:pt x="3698" y="396"/>
                </a:lnTo>
                <a:lnTo>
                  <a:pt x="3699" y="397"/>
                </a:lnTo>
                <a:lnTo>
                  <a:pt x="3699" y="395"/>
                </a:lnTo>
                <a:lnTo>
                  <a:pt x="3699" y="395"/>
                </a:lnTo>
                <a:lnTo>
                  <a:pt x="3699" y="392"/>
                </a:lnTo>
                <a:lnTo>
                  <a:pt x="3699" y="395"/>
                </a:lnTo>
                <a:lnTo>
                  <a:pt x="3700" y="394"/>
                </a:lnTo>
                <a:lnTo>
                  <a:pt x="3700" y="397"/>
                </a:lnTo>
                <a:lnTo>
                  <a:pt x="3700" y="398"/>
                </a:lnTo>
                <a:lnTo>
                  <a:pt x="3700" y="392"/>
                </a:lnTo>
                <a:lnTo>
                  <a:pt x="3701" y="399"/>
                </a:lnTo>
                <a:lnTo>
                  <a:pt x="3701" y="398"/>
                </a:lnTo>
                <a:lnTo>
                  <a:pt x="3701" y="392"/>
                </a:lnTo>
                <a:lnTo>
                  <a:pt x="3701" y="395"/>
                </a:lnTo>
                <a:lnTo>
                  <a:pt x="3702" y="380"/>
                </a:lnTo>
                <a:lnTo>
                  <a:pt x="3702" y="371"/>
                </a:lnTo>
                <a:lnTo>
                  <a:pt x="3702" y="359"/>
                </a:lnTo>
                <a:lnTo>
                  <a:pt x="3702" y="337"/>
                </a:lnTo>
                <a:lnTo>
                  <a:pt x="3703" y="300"/>
                </a:lnTo>
                <a:lnTo>
                  <a:pt x="3703" y="275"/>
                </a:lnTo>
                <a:lnTo>
                  <a:pt x="3703" y="238"/>
                </a:lnTo>
                <a:lnTo>
                  <a:pt x="3703" y="238"/>
                </a:lnTo>
                <a:lnTo>
                  <a:pt x="3704" y="217"/>
                </a:lnTo>
                <a:lnTo>
                  <a:pt x="3704" y="184"/>
                </a:lnTo>
                <a:lnTo>
                  <a:pt x="3704" y="181"/>
                </a:lnTo>
                <a:lnTo>
                  <a:pt x="3704" y="184"/>
                </a:lnTo>
                <a:lnTo>
                  <a:pt x="3705" y="183"/>
                </a:lnTo>
                <a:lnTo>
                  <a:pt x="3705" y="173"/>
                </a:lnTo>
                <a:lnTo>
                  <a:pt x="3705" y="182"/>
                </a:lnTo>
                <a:lnTo>
                  <a:pt x="3705" y="178"/>
                </a:lnTo>
                <a:lnTo>
                  <a:pt x="3705" y="169"/>
                </a:lnTo>
                <a:lnTo>
                  <a:pt x="3706" y="182"/>
                </a:lnTo>
                <a:lnTo>
                  <a:pt x="3706" y="187"/>
                </a:lnTo>
                <a:lnTo>
                  <a:pt x="3706" y="186"/>
                </a:lnTo>
                <a:lnTo>
                  <a:pt x="3706" y="190"/>
                </a:lnTo>
                <a:lnTo>
                  <a:pt x="3707" y="199"/>
                </a:lnTo>
                <a:lnTo>
                  <a:pt x="3707" y="200"/>
                </a:lnTo>
                <a:lnTo>
                  <a:pt x="3707" y="199"/>
                </a:lnTo>
                <a:lnTo>
                  <a:pt x="3707" y="188"/>
                </a:lnTo>
                <a:lnTo>
                  <a:pt x="3708" y="184"/>
                </a:lnTo>
                <a:lnTo>
                  <a:pt x="3708" y="198"/>
                </a:lnTo>
                <a:lnTo>
                  <a:pt x="3708" y="201"/>
                </a:lnTo>
                <a:lnTo>
                  <a:pt x="3708" y="208"/>
                </a:lnTo>
                <a:lnTo>
                  <a:pt x="3709" y="197"/>
                </a:lnTo>
                <a:lnTo>
                  <a:pt x="3709" y="210"/>
                </a:lnTo>
                <a:lnTo>
                  <a:pt x="3709" y="218"/>
                </a:lnTo>
                <a:lnTo>
                  <a:pt x="3709" y="214"/>
                </a:lnTo>
                <a:lnTo>
                  <a:pt x="3710" y="222"/>
                </a:lnTo>
                <a:lnTo>
                  <a:pt x="3710" y="240"/>
                </a:lnTo>
                <a:lnTo>
                  <a:pt x="3710" y="250"/>
                </a:lnTo>
                <a:lnTo>
                  <a:pt x="3710" y="280"/>
                </a:lnTo>
                <a:lnTo>
                  <a:pt x="3711" y="298"/>
                </a:lnTo>
                <a:lnTo>
                  <a:pt x="3711" y="321"/>
                </a:lnTo>
                <a:lnTo>
                  <a:pt x="3711" y="331"/>
                </a:lnTo>
                <a:lnTo>
                  <a:pt x="3711" y="339"/>
                </a:lnTo>
                <a:lnTo>
                  <a:pt x="3712" y="350"/>
                </a:lnTo>
                <a:lnTo>
                  <a:pt x="3712" y="353"/>
                </a:lnTo>
                <a:lnTo>
                  <a:pt x="3712" y="357"/>
                </a:lnTo>
                <a:lnTo>
                  <a:pt x="3712" y="367"/>
                </a:lnTo>
                <a:lnTo>
                  <a:pt x="3713" y="363"/>
                </a:lnTo>
                <a:lnTo>
                  <a:pt x="3713" y="365"/>
                </a:lnTo>
                <a:lnTo>
                  <a:pt x="3713" y="366"/>
                </a:lnTo>
                <a:lnTo>
                  <a:pt x="3713" y="365"/>
                </a:lnTo>
                <a:lnTo>
                  <a:pt x="3714" y="372"/>
                </a:lnTo>
                <a:lnTo>
                  <a:pt x="3714" y="361"/>
                </a:lnTo>
                <a:lnTo>
                  <a:pt x="3714" y="364"/>
                </a:lnTo>
                <a:lnTo>
                  <a:pt x="3714" y="371"/>
                </a:lnTo>
                <a:lnTo>
                  <a:pt x="3715" y="369"/>
                </a:lnTo>
                <a:lnTo>
                  <a:pt x="3715" y="370"/>
                </a:lnTo>
                <a:lnTo>
                  <a:pt x="3715" y="370"/>
                </a:lnTo>
                <a:lnTo>
                  <a:pt x="3715" y="370"/>
                </a:lnTo>
                <a:lnTo>
                  <a:pt x="3715" y="368"/>
                </a:lnTo>
                <a:lnTo>
                  <a:pt x="3716" y="368"/>
                </a:lnTo>
                <a:lnTo>
                  <a:pt x="3716" y="366"/>
                </a:lnTo>
                <a:lnTo>
                  <a:pt x="3716" y="365"/>
                </a:lnTo>
                <a:lnTo>
                  <a:pt x="3716" y="364"/>
                </a:lnTo>
                <a:lnTo>
                  <a:pt x="3716" y="368"/>
                </a:lnTo>
                <a:lnTo>
                  <a:pt x="3717" y="372"/>
                </a:lnTo>
                <a:lnTo>
                  <a:pt x="3717" y="369"/>
                </a:lnTo>
                <a:lnTo>
                  <a:pt x="3717" y="371"/>
                </a:lnTo>
                <a:lnTo>
                  <a:pt x="3717" y="368"/>
                </a:lnTo>
                <a:lnTo>
                  <a:pt x="3717" y="370"/>
                </a:lnTo>
                <a:lnTo>
                  <a:pt x="3718" y="371"/>
                </a:lnTo>
                <a:lnTo>
                  <a:pt x="3718" y="369"/>
                </a:lnTo>
                <a:lnTo>
                  <a:pt x="3718" y="370"/>
                </a:lnTo>
                <a:lnTo>
                  <a:pt x="3718" y="368"/>
                </a:lnTo>
                <a:lnTo>
                  <a:pt x="3719" y="369"/>
                </a:lnTo>
                <a:lnTo>
                  <a:pt x="3719" y="370"/>
                </a:lnTo>
                <a:lnTo>
                  <a:pt x="3719" y="374"/>
                </a:lnTo>
                <a:lnTo>
                  <a:pt x="3719" y="369"/>
                </a:lnTo>
                <a:lnTo>
                  <a:pt x="3719" y="372"/>
                </a:lnTo>
                <a:lnTo>
                  <a:pt x="3720" y="366"/>
                </a:lnTo>
                <a:lnTo>
                  <a:pt x="3720" y="369"/>
                </a:lnTo>
                <a:lnTo>
                  <a:pt x="3720" y="369"/>
                </a:lnTo>
                <a:lnTo>
                  <a:pt x="3720" y="365"/>
                </a:lnTo>
                <a:lnTo>
                  <a:pt x="3720" y="366"/>
                </a:lnTo>
                <a:lnTo>
                  <a:pt x="3721" y="368"/>
                </a:lnTo>
                <a:lnTo>
                  <a:pt x="3721" y="365"/>
                </a:lnTo>
                <a:lnTo>
                  <a:pt x="3721" y="371"/>
                </a:lnTo>
                <a:lnTo>
                  <a:pt x="3721" y="370"/>
                </a:lnTo>
                <a:lnTo>
                  <a:pt x="3722" y="370"/>
                </a:lnTo>
                <a:lnTo>
                  <a:pt x="3722" y="359"/>
                </a:lnTo>
                <a:lnTo>
                  <a:pt x="3722" y="357"/>
                </a:lnTo>
                <a:lnTo>
                  <a:pt x="3722" y="344"/>
                </a:lnTo>
                <a:lnTo>
                  <a:pt x="3723" y="328"/>
                </a:lnTo>
                <a:lnTo>
                  <a:pt x="3723" y="297"/>
                </a:lnTo>
                <a:lnTo>
                  <a:pt x="3723" y="286"/>
                </a:lnTo>
                <a:lnTo>
                  <a:pt x="3723" y="258"/>
                </a:lnTo>
                <a:lnTo>
                  <a:pt x="3724" y="237"/>
                </a:lnTo>
                <a:lnTo>
                  <a:pt x="3724" y="213"/>
                </a:lnTo>
                <a:lnTo>
                  <a:pt x="3724" y="189"/>
                </a:lnTo>
                <a:lnTo>
                  <a:pt x="3725" y="209"/>
                </a:lnTo>
                <a:lnTo>
                  <a:pt x="3725" y="205"/>
                </a:lnTo>
                <a:lnTo>
                  <a:pt x="3725" y="213"/>
                </a:lnTo>
                <a:lnTo>
                  <a:pt x="3725" y="194"/>
                </a:lnTo>
                <a:lnTo>
                  <a:pt x="3725" y="187"/>
                </a:lnTo>
                <a:lnTo>
                  <a:pt x="3726" y="191"/>
                </a:lnTo>
                <a:lnTo>
                  <a:pt x="3726" y="179"/>
                </a:lnTo>
                <a:lnTo>
                  <a:pt x="3726" y="174"/>
                </a:lnTo>
                <a:lnTo>
                  <a:pt x="3726" y="187"/>
                </a:lnTo>
                <a:lnTo>
                  <a:pt x="3726" y="177"/>
                </a:lnTo>
                <a:lnTo>
                  <a:pt x="3727" y="181"/>
                </a:lnTo>
                <a:lnTo>
                  <a:pt x="3727" y="187"/>
                </a:lnTo>
                <a:lnTo>
                  <a:pt x="3727" y="183"/>
                </a:lnTo>
                <a:lnTo>
                  <a:pt x="3727" y="182"/>
                </a:lnTo>
                <a:lnTo>
                  <a:pt x="3728" y="236"/>
                </a:lnTo>
                <a:lnTo>
                  <a:pt x="3728" y="276"/>
                </a:lnTo>
                <a:lnTo>
                  <a:pt x="3728" y="263"/>
                </a:lnTo>
                <a:lnTo>
                  <a:pt x="3728" y="272"/>
                </a:lnTo>
                <a:lnTo>
                  <a:pt x="3729" y="280"/>
                </a:lnTo>
                <a:lnTo>
                  <a:pt x="3729" y="276"/>
                </a:lnTo>
                <a:lnTo>
                  <a:pt x="3729" y="271"/>
                </a:lnTo>
                <a:lnTo>
                  <a:pt x="3729" y="276"/>
                </a:lnTo>
                <a:lnTo>
                  <a:pt x="3729" y="227"/>
                </a:lnTo>
                <a:lnTo>
                  <a:pt x="3730" y="213"/>
                </a:lnTo>
                <a:lnTo>
                  <a:pt x="3730" y="215"/>
                </a:lnTo>
                <a:lnTo>
                  <a:pt x="3730" y="233"/>
                </a:lnTo>
                <a:lnTo>
                  <a:pt x="3731" y="238"/>
                </a:lnTo>
                <a:lnTo>
                  <a:pt x="3731" y="264"/>
                </a:lnTo>
                <a:lnTo>
                  <a:pt x="3731" y="300"/>
                </a:lnTo>
                <a:lnTo>
                  <a:pt x="3731" y="325"/>
                </a:lnTo>
                <a:lnTo>
                  <a:pt x="3732" y="332"/>
                </a:lnTo>
                <a:lnTo>
                  <a:pt x="3732" y="343"/>
                </a:lnTo>
                <a:lnTo>
                  <a:pt x="3732" y="347"/>
                </a:lnTo>
                <a:lnTo>
                  <a:pt x="3732" y="363"/>
                </a:lnTo>
                <a:lnTo>
                  <a:pt x="3733" y="367"/>
                </a:lnTo>
                <a:lnTo>
                  <a:pt x="3733" y="368"/>
                </a:lnTo>
                <a:lnTo>
                  <a:pt x="3733" y="370"/>
                </a:lnTo>
                <a:lnTo>
                  <a:pt x="3733" y="374"/>
                </a:lnTo>
                <a:lnTo>
                  <a:pt x="3733" y="374"/>
                </a:lnTo>
                <a:lnTo>
                  <a:pt x="3734" y="375"/>
                </a:lnTo>
                <a:lnTo>
                  <a:pt x="3734" y="374"/>
                </a:lnTo>
                <a:lnTo>
                  <a:pt x="3734" y="372"/>
                </a:lnTo>
                <a:lnTo>
                  <a:pt x="3734" y="372"/>
                </a:lnTo>
                <a:lnTo>
                  <a:pt x="3735" y="372"/>
                </a:lnTo>
                <a:lnTo>
                  <a:pt x="3735" y="369"/>
                </a:lnTo>
                <a:lnTo>
                  <a:pt x="3735" y="376"/>
                </a:lnTo>
                <a:lnTo>
                  <a:pt x="3735" y="378"/>
                </a:lnTo>
                <a:lnTo>
                  <a:pt x="3735" y="372"/>
                </a:lnTo>
                <a:lnTo>
                  <a:pt x="3736" y="373"/>
                </a:lnTo>
                <a:lnTo>
                  <a:pt x="3736" y="366"/>
                </a:lnTo>
                <a:lnTo>
                  <a:pt x="3736" y="367"/>
                </a:lnTo>
                <a:lnTo>
                  <a:pt x="3737" y="365"/>
                </a:lnTo>
                <a:lnTo>
                  <a:pt x="3737" y="367"/>
                </a:lnTo>
                <a:lnTo>
                  <a:pt x="3737" y="370"/>
                </a:lnTo>
                <a:lnTo>
                  <a:pt x="3737" y="368"/>
                </a:lnTo>
                <a:lnTo>
                  <a:pt x="3737" y="371"/>
                </a:lnTo>
                <a:lnTo>
                  <a:pt x="3738" y="369"/>
                </a:lnTo>
                <a:lnTo>
                  <a:pt x="3738" y="368"/>
                </a:lnTo>
                <a:lnTo>
                  <a:pt x="3738" y="368"/>
                </a:lnTo>
                <a:lnTo>
                  <a:pt x="3738" y="369"/>
                </a:lnTo>
                <a:lnTo>
                  <a:pt x="3738" y="370"/>
                </a:lnTo>
                <a:lnTo>
                  <a:pt x="3739" y="366"/>
                </a:lnTo>
                <a:lnTo>
                  <a:pt x="3739" y="366"/>
                </a:lnTo>
                <a:lnTo>
                  <a:pt x="3739" y="372"/>
                </a:lnTo>
                <a:lnTo>
                  <a:pt x="3739" y="368"/>
                </a:lnTo>
                <a:lnTo>
                  <a:pt x="3740" y="372"/>
                </a:lnTo>
                <a:lnTo>
                  <a:pt x="3740" y="370"/>
                </a:lnTo>
                <a:lnTo>
                  <a:pt x="3740" y="371"/>
                </a:lnTo>
                <a:lnTo>
                  <a:pt x="3740" y="371"/>
                </a:lnTo>
                <a:lnTo>
                  <a:pt x="3740" y="373"/>
                </a:lnTo>
                <a:lnTo>
                  <a:pt x="3741" y="371"/>
                </a:lnTo>
                <a:lnTo>
                  <a:pt x="3741" y="373"/>
                </a:lnTo>
                <a:lnTo>
                  <a:pt x="3741" y="373"/>
                </a:lnTo>
                <a:lnTo>
                  <a:pt x="3742" y="375"/>
                </a:lnTo>
                <a:lnTo>
                  <a:pt x="3742" y="379"/>
                </a:lnTo>
                <a:lnTo>
                  <a:pt x="3742" y="374"/>
                </a:lnTo>
                <a:lnTo>
                  <a:pt x="3742" y="370"/>
                </a:lnTo>
                <a:lnTo>
                  <a:pt x="3742" y="372"/>
                </a:lnTo>
                <a:lnTo>
                  <a:pt x="3743" y="365"/>
                </a:lnTo>
                <a:lnTo>
                  <a:pt x="3743" y="357"/>
                </a:lnTo>
                <a:lnTo>
                  <a:pt x="3743" y="347"/>
                </a:lnTo>
                <a:lnTo>
                  <a:pt x="3743" y="304"/>
                </a:lnTo>
                <a:lnTo>
                  <a:pt x="3744" y="301"/>
                </a:lnTo>
                <a:lnTo>
                  <a:pt x="3744" y="286"/>
                </a:lnTo>
                <a:lnTo>
                  <a:pt x="3744" y="261"/>
                </a:lnTo>
                <a:lnTo>
                  <a:pt x="3744" y="228"/>
                </a:lnTo>
                <a:lnTo>
                  <a:pt x="3745" y="227"/>
                </a:lnTo>
                <a:lnTo>
                  <a:pt x="3745" y="224"/>
                </a:lnTo>
                <a:lnTo>
                  <a:pt x="3745" y="212"/>
                </a:lnTo>
                <a:lnTo>
                  <a:pt x="3745" y="202"/>
                </a:lnTo>
                <a:lnTo>
                  <a:pt x="3745" y="223"/>
                </a:lnTo>
                <a:lnTo>
                  <a:pt x="3746" y="206"/>
                </a:lnTo>
                <a:lnTo>
                  <a:pt x="3746" y="262"/>
                </a:lnTo>
                <a:lnTo>
                  <a:pt x="3746" y="279"/>
                </a:lnTo>
                <a:lnTo>
                  <a:pt x="3746" y="272"/>
                </a:lnTo>
                <a:lnTo>
                  <a:pt x="3746" y="277"/>
                </a:lnTo>
                <a:lnTo>
                  <a:pt x="3747" y="276"/>
                </a:lnTo>
                <a:lnTo>
                  <a:pt x="3747" y="284"/>
                </a:lnTo>
                <a:lnTo>
                  <a:pt x="3747" y="283"/>
                </a:lnTo>
                <a:lnTo>
                  <a:pt x="3748" y="282"/>
                </a:lnTo>
                <a:lnTo>
                  <a:pt x="3748" y="287"/>
                </a:lnTo>
                <a:lnTo>
                  <a:pt x="3748" y="245"/>
                </a:lnTo>
                <a:lnTo>
                  <a:pt x="3748" y="207"/>
                </a:lnTo>
                <a:lnTo>
                  <a:pt x="3749" y="201"/>
                </a:lnTo>
                <a:lnTo>
                  <a:pt x="3749" y="201"/>
                </a:lnTo>
                <a:lnTo>
                  <a:pt x="3749" y="220"/>
                </a:lnTo>
                <a:lnTo>
                  <a:pt x="3749" y="217"/>
                </a:lnTo>
                <a:lnTo>
                  <a:pt x="3750" y="211"/>
                </a:lnTo>
                <a:lnTo>
                  <a:pt x="3750" y="217"/>
                </a:lnTo>
                <a:lnTo>
                  <a:pt x="3750" y="225"/>
                </a:lnTo>
                <a:lnTo>
                  <a:pt x="3750" y="223"/>
                </a:lnTo>
                <a:lnTo>
                  <a:pt x="3750" y="236"/>
                </a:lnTo>
                <a:lnTo>
                  <a:pt x="3751" y="229"/>
                </a:lnTo>
                <a:lnTo>
                  <a:pt x="3751" y="230"/>
                </a:lnTo>
                <a:lnTo>
                  <a:pt x="3751" y="257"/>
                </a:lnTo>
                <a:lnTo>
                  <a:pt x="3751" y="282"/>
                </a:lnTo>
                <a:lnTo>
                  <a:pt x="3752" y="306"/>
                </a:lnTo>
                <a:lnTo>
                  <a:pt x="3752" y="325"/>
                </a:lnTo>
                <a:lnTo>
                  <a:pt x="3752" y="331"/>
                </a:lnTo>
                <a:lnTo>
                  <a:pt x="3752" y="335"/>
                </a:lnTo>
                <a:lnTo>
                  <a:pt x="3753" y="351"/>
                </a:lnTo>
                <a:lnTo>
                  <a:pt x="3753" y="359"/>
                </a:lnTo>
                <a:lnTo>
                  <a:pt x="3753" y="363"/>
                </a:lnTo>
                <a:lnTo>
                  <a:pt x="3754" y="362"/>
                </a:lnTo>
                <a:lnTo>
                  <a:pt x="3754" y="365"/>
                </a:lnTo>
                <a:lnTo>
                  <a:pt x="3754" y="364"/>
                </a:lnTo>
                <a:lnTo>
                  <a:pt x="3754" y="366"/>
                </a:lnTo>
                <a:lnTo>
                  <a:pt x="3755" y="362"/>
                </a:lnTo>
                <a:lnTo>
                  <a:pt x="3755" y="366"/>
                </a:lnTo>
                <a:lnTo>
                  <a:pt x="3755" y="364"/>
                </a:lnTo>
                <a:lnTo>
                  <a:pt x="3755" y="364"/>
                </a:lnTo>
                <a:lnTo>
                  <a:pt x="3756" y="365"/>
                </a:lnTo>
                <a:lnTo>
                  <a:pt x="3756" y="365"/>
                </a:lnTo>
                <a:lnTo>
                  <a:pt x="3756" y="360"/>
                </a:lnTo>
                <a:lnTo>
                  <a:pt x="3756" y="365"/>
                </a:lnTo>
                <a:lnTo>
                  <a:pt x="3756" y="358"/>
                </a:lnTo>
                <a:lnTo>
                  <a:pt x="3757" y="361"/>
                </a:lnTo>
                <a:lnTo>
                  <a:pt x="3757" y="363"/>
                </a:lnTo>
                <a:lnTo>
                  <a:pt x="3757" y="360"/>
                </a:lnTo>
                <a:lnTo>
                  <a:pt x="3757" y="357"/>
                </a:lnTo>
                <a:lnTo>
                  <a:pt x="3757" y="361"/>
                </a:lnTo>
                <a:lnTo>
                  <a:pt x="3758" y="359"/>
                </a:lnTo>
                <a:lnTo>
                  <a:pt x="3758" y="360"/>
                </a:lnTo>
                <a:lnTo>
                  <a:pt x="3758" y="361"/>
                </a:lnTo>
                <a:lnTo>
                  <a:pt x="3758" y="358"/>
                </a:lnTo>
                <a:lnTo>
                  <a:pt x="3759" y="362"/>
                </a:lnTo>
                <a:lnTo>
                  <a:pt x="3759" y="359"/>
                </a:lnTo>
                <a:lnTo>
                  <a:pt x="3759" y="358"/>
                </a:lnTo>
                <a:lnTo>
                  <a:pt x="3760" y="362"/>
                </a:lnTo>
                <a:lnTo>
                  <a:pt x="3760" y="357"/>
                </a:lnTo>
                <a:lnTo>
                  <a:pt x="3760" y="359"/>
                </a:lnTo>
                <a:lnTo>
                  <a:pt x="3760" y="360"/>
                </a:lnTo>
                <a:lnTo>
                  <a:pt x="3760" y="359"/>
                </a:lnTo>
                <a:lnTo>
                  <a:pt x="3761" y="358"/>
                </a:lnTo>
                <a:lnTo>
                  <a:pt x="3761" y="364"/>
                </a:lnTo>
                <a:lnTo>
                  <a:pt x="3761" y="358"/>
                </a:lnTo>
                <a:lnTo>
                  <a:pt x="3761" y="359"/>
                </a:lnTo>
                <a:lnTo>
                  <a:pt x="3761" y="358"/>
                </a:lnTo>
                <a:lnTo>
                  <a:pt x="3762" y="358"/>
                </a:lnTo>
                <a:lnTo>
                  <a:pt x="3762" y="355"/>
                </a:lnTo>
                <a:lnTo>
                  <a:pt x="3762" y="362"/>
                </a:lnTo>
                <a:lnTo>
                  <a:pt x="3762" y="363"/>
                </a:lnTo>
                <a:lnTo>
                  <a:pt x="3763" y="360"/>
                </a:lnTo>
                <a:lnTo>
                  <a:pt x="3763" y="358"/>
                </a:lnTo>
                <a:lnTo>
                  <a:pt x="3763" y="346"/>
                </a:lnTo>
                <a:lnTo>
                  <a:pt x="3763" y="331"/>
                </a:lnTo>
                <a:lnTo>
                  <a:pt x="3764" y="301"/>
                </a:lnTo>
                <a:lnTo>
                  <a:pt x="3764" y="300"/>
                </a:lnTo>
                <a:lnTo>
                  <a:pt x="3764" y="268"/>
                </a:lnTo>
                <a:lnTo>
                  <a:pt x="3764" y="228"/>
                </a:lnTo>
                <a:lnTo>
                  <a:pt x="3765" y="215"/>
                </a:lnTo>
                <a:lnTo>
                  <a:pt x="3765" y="217"/>
                </a:lnTo>
                <a:lnTo>
                  <a:pt x="3765" y="204"/>
                </a:lnTo>
                <a:lnTo>
                  <a:pt x="3766" y="181"/>
                </a:lnTo>
                <a:lnTo>
                  <a:pt x="3766" y="169"/>
                </a:lnTo>
                <a:lnTo>
                  <a:pt x="3766" y="187"/>
                </a:lnTo>
                <a:lnTo>
                  <a:pt x="3766" y="199"/>
                </a:lnTo>
                <a:lnTo>
                  <a:pt x="3766" y="183"/>
                </a:lnTo>
                <a:lnTo>
                  <a:pt x="3767" y="188"/>
                </a:lnTo>
                <a:lnTo>
                  <a:pt x="3767" y="196"/>
                </a:lnTo>
                <a:lnTo>
                  <a:pt x="3767" y="174"/>
                </a:lnTo>
                <a:lnTo>
                  <a:pt x="3767" y="180"/>
                </a:lnTo>
                <a:lnTo>
                  <a:pt x="3768" y="187"/>
                </a:lnTo>
                <a:lnTo>
                  <a:pt x="3768" y="191"/>
                </a:lnTo>
                <a:lnTo>
                  <a:pt x="3768" y="188"/>
                </a:lnTo>
                <a:lnTo>
                  <a:pt x="3768" y="186"/>
                </a:lnTo>
                <a:lnTo>
                  <a:pt x="3769" y="182"/>
                </a:lnTo>
                <a:lnTo>
                  <a:pt x="3769" y="181"/>
                </a:lnTo>
                <a:lnTo>
                  <a:pt x="3769" y="200"/>
                </a:lnTo>
                <a:lnTo>
                  <a:pt x="3769" y="203"/>
                </a:lnTo>
                <a:lnTo>
                  <a:pt x="3769" y="199"/>
                </a:lnTo>
                <a:lnTo>
                  <a:pt x="3770" y="198"/>
                </a:lnTo>
                <a:lnTo>
                  <a:pt x="3770" y="212"/>
                </a:lnTo>
                <a:lnTo>
                  <a:pt x="3770" y="209"/>
                </a:lnTo>
                <a:lnTo>
                  <a:pt x="3770" y="218"/>
                </a:lnTo>
                <a:lnTo>
                  <a:pt x="3771" y="225"/>
                </a:lnTo>
                <a:lnTo>
                  <a:pt x="3771" y="234"/>
                </a:lnTo>
                <a:lnTo>
                  <a:pt x="3771" y="245"/>
                </a:lnTo>
                <a:lnTo>
                  <a:pt x="3772" y="254"/>
                </a:lnTo>
                <a:lnTo>
                  <a:pt x="3772" y="275"/>
                </a:lnTo>
                <a:lnTo>
                  <a:pt x="3772" y="298"/>
                </a:lnTo>
                <a:lnTo>
                  <a:pt x="3772" y="308"/>
                </a:lnTo>
                <a:lnTo>
                  <a:pt x="3773" y="331"/>
                </a:lnTo>
                <a:lnTo>
                  <a:pt x="3773" y="335"/>
                </a:lnTo>
                <a:lnTo>
                  <a:pt x="3773" y="345"/>
                </a:lnTo>
                <a:lnTo>
                  <a:pt x="3773" y="350"/>
                </a:lnTo>
                <a:lnTo>
                  <a:pt x="3774" y="354"/>
                </a:lnTo>
                <a:lnTo>
                  <a:pt x="3774" y="356"/>
                </a:lnTo>
                <a:lnTo>
                  <a:pt x="3774" y="361"/>
                </a:lnTo>
                <a:lnTo>
                  <a:pt x="3774" y="360"/>
                </a:lnTo>
                <a:lnTo>
                  <a:pt x="3774" y="359"/>
                </a:lnTo>
                <a:lnTo>
                  <a:pt x="3775" y="367"/>
                </a:lnTo>
                <a:lnTo>
                  <a:pt x="3775" y="364"/>
                </a:lnTo>
                <a:lnTo>
                  <a:pt x="3775" y="362"/>
                </a:lnTo>
                <a:lnTo>
                  <a:pt x="3775" y="365"/>
                </a:lnTo>
                <a:lnTo>
                  <a:pt x="3775" y="366"/>
                </a:lnTo>
                <a:lnTo>
                  <a:pt x="3776" y="366"/>
                </a:lnTo>
                <a:lnTo>
                  <a:pt x="3776" y="368"/>
                </a:lnTo>
                <a:lnTo>
                  <a:pt x="3776" y="365"/>
                </a:lnTo>
                <a:lnTo>
                  <a:pt x="3776" y="371"/>
                </a:lnTo>
                <a:lnTo>
                  <a:pt x="3776" y="366"/>
                </a:lnTo>
                <a:lnTo>
                  <a:pt x="3777" y="368"/>
                </a:lnTo>
                <a:lnTo>
                  <a:pt x="3777" y="365"/>
                </a:lnTo>
                <a:lnTo>
                  <a:pt x="3777" y="364"/>
                </a:lnTo>
                <a:lnTo>
                  <a:pt x="3777" y="365"/>
                </a:lnTo>
                <a:lnTo>
                  <a:pt x="3778" y="365"/>
                </a:lnTo>
                <a:lnTo>
                  <a:pt x="3778" y="360"/>
                </a:lnTo>
                <a:lnTo>
                  <a:pt x="3778" y="365"/>
                </a:lnTo>
                <a:lnTo>
                  <a:pt x="3778" y="363"/>
                </a:lnTo>
                <a:lnTo>
                  <a:pt x="3779" y="361"/>
                </a:lnTo>
                <a:lnTo>
                  <a:pt x="3779" y="364"/>
                </a:lnTo>
                <a:lnTo>
                  <a:pt x="3779" y="362"/>
                </a:lnTo>
                <a:lnTo>
                  <a:pt x="3779" y="365"/>
                </a:lnTo>
                <a:lnTo>
                  <a:pt x="3779" y="364"/>
                </a:lnTo>
                <a:lnTo>
                  <a:pt x="3780" y="367"/>
                </a:lnTo>
                <a:lnTo>
                  <a:pt x="3780" y="362"/>
                </a:lnTo>
                <a:lnTo>
                  <a:pt x="3780" y="367"/>
                </a:lnTo>
                <a:lnTo>
                  <a:pt x="3780" y="363"/>
                </a:lnTo>
                <a:lnTo>
                  <a:pt x="3780" y="364"/>
                </a:lnTo>
                <a:lnTo>
                  <a:pt x="3781" y="366"/>
                </a:lnTo>
                <a:lnTo>
                  <a:pt x="3781" y="369"/>
                </a:lnTo>
                <a:lnTo>
                  <a:pt x="3781" y="364"/>
                </a:lnTo>
                <a:lnTo>
                  <a:pt x="3781" y="365"/>
                </a:lnTo>
                <a:lnTo>
                  <a:pt x="3781" y="368"/>
                </a:lnTo>
                <a:lnTo>
                  <a:pt x="3782" y="363"/>
                </a:lnTo>
                <a:lnTo>
                  <a:pt x="3782" y="366"/>
                </a:lnTo>
                <a:lnTo>
                  <a:pt x="3782" y="369"/>
                </a:lnTo>
                <a:lnTo>
                  <a:pt x="3782" y="368"/>
                </a:lnTo>
                <a:lnTo>
                  <a:pt x="3783" y="366"/>
                </a:lnTo>
                <a:lnTo>
                  <a:pt x="3783" y="367"/>
                </a:lnTo>
                <a:lnTo>
                  <a:pt x="3783" y="366"/>
                </a:lnTo>
                <a:lnTo>
                  <a:pt x="3783" y="365"/>
                </a:lnTo>
                <a:lnTo>
                  <a:pt x="3784" y="366"/>
                </a:lnTo>
                <a:lnTo>
                  <a:pt x="3784" y="362"/>
                </a:lnTo>
                <a:lnTo>
                  <a:pt x="3784" y="348"/>
                </a:lnTo>
                <a:lnTo>
                  <a:pt x="3784" y="337"/>
                </a:lnTo>
                <a:lnTo>
                  <a:pt x="3785" y="290"/>
                </a:lnTo>
                <a:lnTo>
                  <a:pt x="3785" y="276"/>
                </a:lnTo>
                <a:lnTo>
                  <a:pt x="3785" y="275"/>
                </a:lnTo>
                <a:lnTo>
                  <a:pt x="3785" y="251"/>
                </a:lnTo>
                <a:lnTo>
                  <a:pt x="3786" y="236"/>
                </a:lnTo>
                <a:lnTo>
                  <a:pt x="3786" y="217"/>
                </a:lnTo>
                <a:lnTo>
                  <a:pt x="3786" y="212"/>
                </a:lnTo>
                <a:lnTo>
                  <a:pt x="3786" y="219"/>
                </a:lnTo>
                <a:lnTo>
                  <a:pt x="3787" y="234"/>
                </a:lnTo>
                <a:lnTo>
                  <a:pt x="3787" y="210"/>
                </a:lnTo>
                <a:lnTo>
                  <a:pt x="3787" y="201"/>
                </a:lnTo>
                <a:lnTo>
                  <a:pt x="3787" y="199"/>
                </a:lnTo>
                <a:lnTo>
                  <a:pt x="3788" y="201"/>
                </a:lnTo>
                <a:lnTo>
                  <a:pt x="3788" y="203"/>
                </a:lnTo>
                <a:lnTo>
                  <a:pt x="3788" y="214"/>
                </a:lnTo>
                <a:lnTo>
                  <a:pt x="3788" y="212"/>
                </a:lnTo>
                <a:lnTo>
                  <a:pt x="3789" y="213"/>
                </a:lnTo>
                <a:lnTo>
                  <a:pt x="3789" y="213"/>
                </a:lnTo>
                <a:lnTo>
                  <a:pt x="3789" y="210"/>
                </a:lnTo>
                <a:lnTo>
                  <a:pt x="3789" y="213"/>
                </a:lnTo>
                <a:lnTo>
                  <a:pt x="3790" y="212"/>
                </a:lnTo>
                <a:lnTo>
                  <a:pt x="3790" y="204"/>
                </a:lnTo>
                <a:lnTo>
                  <a:pt x="3790" y="210"/>
                </a:lnTo>
                <a:lnTo>
                  <a:pt x="3790" y="225"/>
                </a:lnTo>
                <a:lnTo>
                  <a:pt x="3790" y="221"/>
                </a:lnTo>
                <a:lnTo>
                  <a:pt x="3791" y="211"/>
                </a:lnTo>
                <a:lnTo>
                  <a:pt x="3791" y="224"/>
                </a:lnTo>
                <a:lnTo>
                  <a:pt x="3791" y="249"/>
                </a:lnTo>
                <a:lnTo>
                  <a:pt x="3791" y="257"/>
                </a:lnTo>
                <a:lnTo>
                  <a:pt x="3792" y="264"/>
                </a:lnTo>
                <a:lnTo>
                  <a:pt x="3792" y="286"/>
                </a:lnTo>
                <a:lnTo>
                  <a:pt x="3792" y="292"/>
                </a:lnTo>
                <a:lnTo>
                  <a:pt x="3792" y="304"/>
                </a:lnTo>
                <a:lnTo>
                  <a:pt x="3793" y="324"/>
                </a:lnTo>
                <a:lnTo>
                  <a:pt x="3793" y="350"/>
                </a:lnTo>
                <a:lnTo>
                  <a:pt x="3793" y="355"/>
                </a:lnTo>
                <a:lnTo>
                  <a:pt x="3793" y="365"/>
                </a:lnTo>
                <a:lnTo>
                  <a:pt x="3794" y="376"/>
                </a:lnTo>
                <a:lnTo>
                  <a:pt x="3794" y="390"/>
                </a:lnTo>
                <a:lnTo>
                  <a:pt x="3794" y="390"/>
                </a:lnTo>
                <a:lnTo>
                  <a:pt x="3794" y="394"/>
                </a:lnTo>
                <a:lnTo>
                  <a:pt x="3795" y="392"/>
                </a:lnTo>
                <a:lnTo>
                  <a:pt x="3795" y="396"/>
                </a:lnTo>
                <a:lnTo>
                  <a:pt x="3795" y="392"/>
                </a:lnTo>
                <a:lnTo>
                  <a:pt x="3795" y="393"/>
                </a:lnTo>
                <a:lnTo>
                  <a:pt x="3796" y="392"/>
                </a:lnTo>
                <a:lnTo>
                  <a:pt x="3796" y="390"/>
                </a:lnTo>
                <a:lnTo>
                  <a:pt x="3796" y="392"/>
                </a:lnTo>
                <a:lnTo>
                  <a:pt x="3796" y="396"/>
                </a:lnTo>
                <a:lnTo>
                  <a:pt x="3796" y="398"/>
                </a:lnTo>
                <a:lnTo>
                  <a:pt x="3797" y="395"/>
                </a:lnTo>
                <a:lnTo>
                  <a:pt x="3797" y="395"/>
                </a:lnTo>
                <a:lnTo>
                  <a:pt x="3797" y="392"/>
                </a:lnTo>
                <a:lnTo>
                  <a:pt x="3797" y="394"/>
                </a:lnTo>
                <a:lnTo>
                  <a:pt x="3797" y="391"/>
                </a:lnTo>
                <a:lnTo>
                  <a:pt x="3798" y="394"/>
                </a:lnTo>
                <a:lnTo>
                  <a:pt x="3798" y="389"/>
                </a:lnTo>
                <a:lnTo>
                  <a:pt x="3798" y="392"/>
                </a:lnTo>
                <a:lnTo>
                  <a:pt x="3798" y="390"/>
                </a:lnTo>
                <a:lnTo>
                  <a:pt x="3799" y="393"/>
                </a:lnTo>
                <a:lnTo>
                  <a:pt x="3799" y="393"/>
                </a:lnTo>
                <a:lnTo>
                  <a:pt x="3799" y="393"/>
                </a:lnTo>
                <a:lnTo>
                  <a:pt x="3799" y="390"/>
                </a:lnTo>
                <a:lnTo>
                  <a:pt x="3799" y="395"/>
                </a:lnTo>
                <a:lnTo>
                  <a:pt x="3800" y="390"/>
                </a:lnTo>
                <a:lnTo>
                  <a:pt x="3800" y="393"/>
                </a:lnTo>
                <a:lnTo>
                  <a:pt x="3800" y="392"/>
                </a:lnTo>
                <a:lnTo>
                  <a:pt x="3800" y="392"/>
                </a:lnTo>
                <a:lnTo>
                  <a:pt x="3800" y="393"/>
                </a:lnTo>
                <a:lnTo>
                  <a:pt x="3801" y="394"/>
                </a:lnTo>
                <a:lnTo>
                  <a:pt x="3801" y="393"/>
                </a:lnTo>
                <a:lnTo>
                  <a:pt x="3801" y="392"/>
                </a:lnTo>
                <a:lnTo>
                  <a:pt x="3801" y="393"/>
                </a:lnTo>
                <a:lnTo>
                  <a:pt x="3802" y="392"/>
                </a:lnTo>
                <a:lnTo>
                  <a:pt x="3802" y="389"/>
                </a:lnTo>
                <a:lnTo>
                  <a:pt x="3802" y="394"/>
                </a:lnTo>
                <a:lnTo>
                  <a:pt x="3802" y="390"/>
                </a:lnTo>
                <a:lnTo>
                  <a:pt x="3802" y="393"/>
                </a:lnTo>
                <a:lnTo>
                  <a:pt x="3803" y="393"/>
                </a:lnTo>
                <a:lnTo>
                  <a:pt x="3803" y="394"/>
                </a:lnTo>
                <a:lnTo>
                  <a:pt x="3803" y="393"/>
                </a:lnTo>
                <a:lnTo>
                  <a:pt x="3803" y="398"/>
                </a:lnTo>
                <a:lnTo>
                  <a:pt x="3803" y="396"/>
                </a:lnTo>
                <a:lnTo>
                  <a:pt x="3804" y="393"/>
                </a:lnTo>
                <a:lnTo>
                  <a:pt x="3804" y="392"/>
                </a:lnTo>
                <a:lnTo>
                  <a:pt x="3804" y="400"/>
                </a:lnTo>
                <a:lnTo>
                  <a:pt x="3804" y="400"/>
                </a:lnTo>
                <a:lnTo>
                  <a:pt x="3804" y="397"/>
                </a:lnTo>
                <a:lnTo>
                  <a:pt x="3805" y="400"/>
                </a:lnTo>
                <a:lnTo>
                  <a:pt x="3805" y="395"/>
                </a:lnTo>
                <a:lnTo>
                  <a:pt x="3805" y="398"/>
                </a:lnTo>
                <a:lnTo>
                  <a:pt x="3806" y="400"/>
                </a:lnTo>
                <a:lnTo>
                  <a:pt x="3806" y="403"/>
                </a:lnTo>
                <a:lnTo>
                  <a:pt x="3806" y="398"/>
                </a:lnTo>
                <a:lnTo>
                  <a:pt x="3806" y="397"/>
                </a:lnTo>
                <a:lnTo>
                  <a:pt x="3807" y="399"/>
                </a:lnTo>
                <a:lnTo>
                  <a:pt x="3807" y="395"/>
                </a:lnTo>
                <a:lnTo>
                  <a:pt x="3807" y="397"/>
                </a:lnTo>
                <a:lnTo>
                  <a:pt x="3808" y="400"/>
                </a:lnTo>
                <a:lnTo>
                  <a:pt x="3808" y="393"/>
                </a:lnTo>
                <a:lnTo>
                  <a:pt x="3808" y="397"/>
                </a:lnTo>
                <a:lnTo>
                  <a:pt x="3808" y="393"/>
                </a:lnTo>
                <a:lnTo>
                  <a:pt x="3808" y="393"/>
                </a:lnTo>
                <a:lnTo>
                  <a:pt x="3809" y="398"/>
                </a:lnTo>
                <a:lnTo>
                  <a:pt x="3809" y="398"/>
                </a:lnTo>
                <a:lnTo>
                  <a:pt x="3809" y="396"/>
                </a:lnTo>
                <a:lnTo>
                  <a:pt x="3809" y="396"/>
                </a:lnTo>
                <a:lnTo>
                  <a:pt x="3810" y="398"/>
                </a:lnTo>
                <a:lnTo>
                  <a:pt x="3810" y="398"/>
                </a:lnTo>
                <a:lnTo>
                  <a:pt x="3810" y="398"/>
                </a:lnTo>
                <a:lnTo>
                  <a:pt x="3810" y="399"/>
                </a:lnTo>
                <a:lnTo>
                  <a:pt x="3810" y="396"/>
                </a:lnTo>
                <a:lnTo>
                  <a:pt x="3811" y="398"/>
                </a:lnTo>
                <a:lnTo>
                  <a:pt x="3811" y="402"/>
                </a:lnTo>
                <a:lnTo>
                  <a:pt x="3811" y="392"/>
                </a:lnTo>
                <a:lnTo>
                  <a:pt x="3811" y="397"/>
                </a:lnTo>
                <a:lnTo>
                  <a:pt x="3812" y="399"/>
                </a:lnTo>
                <a:lnTo>
                  <a:pt x="3812" y="397"/>
                </a:lnTo>
                <a:lnTo>
                  <a:pt x="3812" y="398"/>
                </a:lnTo>
                <a:lnTo>
                  <a:pt x="3812" y="395"/>
                </a:lnTo>
                <a:lnTo>
                  <a:pt x="3813" y="396"/>
                </a:lnTo>
                <a:lnTo>
                  <a:pt x="3813" y="396"/>
                </a:lnTo>
                <a:lnTo>
                  <a:pt x="3813" y="392"/>
                </a:lnTo>
                <a:lnTo>
                  <a:pt x="3813" y="395"/>
                </a:lnTo>
                <a:lnTo>
                  <a:pt x="3814" y="395"/>
                </a:lnTo>
                <a:lnTo>
                  <a:pt x="3814" y="392"/>
                </a:lnTo>
                <a:lnTo>
                  <a:pt x="3814" y="395"/>
                </a:lnTo>
                <a:lnTo>
                  <a:pt x="3814" y="395"/>
                </a:lnTo>
                <a:lnTo>
                  <a:pt x="3814" y="395"/>
                </a:lnTo>
                <a:lnTo>
                  <a:pt x="3815" y="387"/>
                </a:lnTo>
                <a:lnTo>
                  <a:pt x="3815" y="394"/>
                </a:lnTo>
                <a:lnTo>
                  <a:pt x="3815" y="395"/>
                </a:lnTo>
                <a:lnTo>
                  <a:pt x="3815" y="394"/>
                </a:lnTo>
                <a:lnTo>
                  <a:pt x="3815" y="395"/>
                </a:lnTo>
                <a:lnTo>
                  <a:pt x="3816" y="398"/>
                </a:lnTo>
                <a:lnTo>
                  <a:pt x="3816" y="394"/>
                </a:lnTo>
                <a:lnTo>
                  <a:pt x="3816" y="396"/>
                </a:lnTo>
                <a:lnTo>
                  <a:pt x="3816" y="399"/>
                </a:lnTo>
                <a:lnTo>
                  <a:pt x="3817" y="399"/>
                </a:lnTo>
                <a:lnTo>
                  <a:pt x="3817" y="400"/>
                </a:lnTo>
                <a:lnTo>
                  <a:pt x="3817" y="399"/>
                </a:lnTo>
                <a:lnTo>
                  <a:pt x="3817" y="398"/>
                </a:lnTo>
                <a:lnTo>
                  <a:pt x="3817" y="398"/>
                </a:lnTo>
                <a:lnTo>
                  <a:pt x="3818" y="398"/>
                </a:lnTo>
                <a:lnTo>
                  <a:pt x="3818" y="394"/>
                </a:lnTo>
                <a:lnTo>
                  <a:pt x="3818" y="395"/>
                </a:lnTo>
                <a:lnTo>
                  <a:pt x="3819" y="397"/>
                </a:lnTo>
                <a:lnTo>
                  <a:pt x="3819" y="391"/>
                </a:lnTo>
                <a:lnTo>
                  <a:pt x="3819" y="393"/>
                </a:lnTo>
                <a:lnTo>
                  <a:pt x="3819" y="393"/>
                </a:lnTo>
                <a:lnTo>
                  <a:pt x="3819" y="394"/>
                </a:lnTo>
                <a:lnTo>
                  <a:pt x="3820" y="398"/>
                </a:lnTo>
                <a:lnTo>
                  <a:pt x="3820" y="393"/>
                </a:lnTo>
                <a:lnTo>
                  <a:pt x="3820" y="390"/>
                </a:lnTo>
                <a:lnTo>
                  <a:pt x="3820" y="394"/>
                </a:lnTo>
                <a:lnTo>
                  <a:pt x="3820" y="396"/>
                </a:lnTo>
                <a:lnTo>
                  <a:pt x="3821" y="392"/>
                </a:lnTo>
                <a:lnTo>
                  <a:pt x="3821" y="397"/>
                </a:lnTo>
                <a:lnTo>
                  <a:pt x="3821" y="394"/>
                </a:lnTo>
                <a:lnTo>
                  <a:pt x="3821" y="394"/>
                </a:lnTo>
                <a:lnTo>
                  <a:pt x="3822" y="396"/>
                </a:lnTo>
                <a:lnTo>
                  <a:pt x="3822" y="390"/>
                </a:lnTo>
                <a:lnTo>
                  <a:pt x="3822" y="395"/>
                </a:lnTo>
                <a:lnTo>
                  <a:pt x="3822" y="393"/>
                </a:lnTo>
                <a:lnTo>
                  <a:pt x="3822" y="395"/>
                </a:lnTo>
                <a:lnTo>
                  <a:pt x="3823" y="393"/>
                </a:lnTo>
                <a:lnTo>
                  <a:pt x="3823" y="398"/>
                </a:lnTo>
                <a:lnTo>
                  <a:pt x="3823" y="396"/>
                </a:lnTo>
                <a:lnTo>
                  <a:pt x="3823" y="398"/>
                </a:lnTo>
                <a:lnTo>
                  <a:pt x="3823" y="397"/>
                </a:lnTo>
                <a:lnTo>
                  <a:pt x="3824" y="402"/>
                </a:lnTo>
                <a:lnTo>
                  <a:pt x="3824" y="398"/>
                </a:lnTo>
                <a:lnTo>
                  <a:pt x="3824" y="402"/>
                </a:lnTo>
                <a:lnTo>
                  <a:pt x="3825" y="400"/>
                </a:lnTo>
                <a:lnTo>
                  <a:pt x="3825" y="405"/>
                </a:lnTo>
                <a:lnTo>
                  <a:pt x="3825" y="400"/>
                </a:lnTo>
                <a:lnTo>
                  <a:pt x="3825" y="397"/>
                </a:lnTo>
                <a:lnTo>
                  <a:pt x="3826" y="402"/>
                </a:lnTo>
                <a:lnTo>
                  <a:pt x="3826" y="403"/>
                </a:lnTo>
                <a:lnTo>
                  <a:pt x="3826" y="399"/>
                </a:lnTo>
                <a:lnTo>
                  <a:pt x="3826" y="403"/>
                </a:lnTo>
                <a:lnTo>
                  <a:pt x="3826" y="400"/>
                </a:lnTo>
                <a:lnTo>
                  <a:pt x="3827" y="400"/>
                </a:lnTo>
                <a:lnTo>
                  <a:pt x="3827" y="398"/>
                </a:lnTo>
                <a:lnTo>
                  <a:pt x="3827" y="402"/>
                </a:lnTo>
                <a:lnTo>
                  <a:pt x="3827" y="396"/>
                </a:lnTo>
                <a:lnTo>
                  <a:pt x="3827" y="403"/>
                </a:lnTo>
                <a:lnTo>
                  <a:pt x="3828" y="402"/>
                </a:lnTo>
                <a:lnTo>
                  <a:pt x="3828" y="400"/>
                </a:lnTo>
                <a:lnTo>
                  <a:pt x="3828" y="404"/>
                </a:lnTo>
                <a:lnTo>
                  <a:pt x="3828" y="398"/>
                </a:lnTo>
                <a:lnTo>
                  <a:pt x="3829" y="400"/>
                </a:lnTo>
                <a:lnTo>
                  <a:pt x="3829" y="401"/>
                </a:lnTo>
                <a:lnTo>
                  <a:pt x="3829" y="401"/>
                </a:lnTo>
                <a:lnTo>
                  <a:pt x="3829" y="405"/>
                </a:lnTo>
                <a:lnTo>
                  <a:pt x="3830" y="399"/>
                </a:lnTo>
                <a:lnTo>
                  <a:pt x="3830" y="405"/>
                </a:lnTo>
                <a:lnTo>
                  <a:pt x="3830" y="403"/>
                </a:lnTo>
                <a:lnTo>
                  <a:pt x="3831" y="400"/>
                </a:lnTo>
                <a:lnTo>
                  <a:pt x="3831" y="405"/>
                </a:lnTo>
                <a:lnTo>
                  <a:pt x="3831" y="403"/>
                </a:lnTo>
                <a:lnTo>
                  <a:pt x="3831" y="401"/>
                </a:lnTo>
                <a:lnTo>
                  <a:pt x="3832" y="403"/>
                </a:lnTo>
                <a:lnTo>
                  <a:pt x="3832" y="396"/>
                </a:lnTo>
                <a:lnTo>
                  <a:pt x="3832" y="401"/>
                </a:lnTo>
                <a:lnTo>
                  <a:pt x="3832" y="401"/>
                </a:lnTo>
                <a:lnTo>
                  <a:pt x="3832" y="400"/>
                </a:lnTo>
                <a:lnTo>
                  <a:pt x="3833" y="399"/>
                </a:lnTo>
                <a:lnTo>
                  <a:pt x="3833" y="399"/>
                </a:lnTo>
                <a:lnTo>
                  <a:pt x="3833" y="399"/>
                </a:lnTo>
                <a:lnTo>
                  <a:pt x="3833" y="400"/>
                </a:lnTo>
                <a:lnTo>
                  <a:pt x="3834" y="403"/>
                </a:lnTo>
                <a:lnTo>
                  <a:pt x="3834" y="400"/>
                </a:lnTo>
                <a:lnTo>
                  <a:pt x="3834" y="403"/>
                </a:lnTo>
                <a:lnTo>
                  <a:pt x="3834" y="402"/>
                </a:lnTo>
                <a:lnTo>
                  <a:pt x="3834" y="399"/>
                </a:lnTo>
                <a:lnTo>
                  <a:pt x="3835" y="402"/>
                </a:lnTo>
                <a:lnTo>
                  <a:pt x="3835" y="403"/>
                </a:lnTo>
                <a:lnTo>
                  <a:pt x="3835" y="401"/>
                </a:lnTo>
                <a:lnTo>
                  <a:pt x="3835" y="401"/>
                </a:lnTo>
                <a:lnTo>
                  <a:pt x="3836" y="394"/>
                </a:lnTo>
                <a:lnTo>
                  <a:pt x="3836" y="404"/>
                </a:lnTo>
                <a:lnTo>
                  <a:pt x="3836" y="404"/>
                </a:lnTo>
                <a:lnTo>
                  <a:pt x="3837" y="400"/>
                </a:lnTo>
                <a:lnTo>
                  <a:pt x="3837" y="405"/>
                </a:lnTo>
                <a:lnTo>
                  <a:pt x="3837" y="401"/>
                </a:lnTo>
                <a:lnTo>
                  <a:pt x="3837" y="403"/>
                </a:lnTo>
                <a:lnTo>
                  <a:pt x="3837" y="404"/>
                </a:lnTo>
                <a:lnTo>
                  <a:pt x="3838" y="404"/>
                </a:lnTo>
                <a:lnTo>
                  <a:pt x="3838" y="403"/>
                </a:lnTo>
                <a:lnTo>
                  <a:pt x="3838" y="402"/>
                </a:lnTo>
                <a:lnTo>
                  <a:pt x="3838" y="398"/>
                </a:lnTo>
                <a:lnTo>
                  <a:pt x="3839" y="399"/>
                </a:lnTo>
                <a:lnTo>
                  <a:pt x="3839" y="400"/>
                </a:lnTo>
                <a:lnTo>
                  <a:pt x="3839" y="395"/>
                </a:lnTo>
                <a:lnTo>
                  <a:pt x="3839" y="395"/>
                </a:lnTo>
                <a:lnTo>
                  <a:pt x="3839" y="390"/>
                </a:lnTo>
                <a:lnTo>
                  <a:pt x="3840" y="395"/>
                </a:lnTo>
                <a:lnTo>
                  <a:pt x="3840" y="392"/>
                </a:lnTo>
                <a:lnTo>
                  <a:pt x="3840" y="394"/>
                </a:lnTo>
                <a:lnTo>
                  <a:pt x="3840" y="393"/>
                </a:lnTo>
                <a:lnTo>
                  <a:pt x="3840" y="394"/>
                </a:lnTo>
                <a:lnTo>
                  <a:pt x="3841" y="392"/>
                </a:lnTo>
                <a:lnTo>
                  <a:pt x="3841" y="394"/>
                </a:lnTo>
                <a:lnTo>
                  <a:pt x="3841" y="394"/>
                </a:lnTo>
                <a:lnTo>
                  <a:pt x="3841" y="392"/>
                </a:lnTo>
                <a:lnTo>
                  <a:pt x="3841" y="393"/>
                </a:lnTo>
                <a:lnTo>
                  <a:pt x="3842" y="391"/>
                </a:lnTo>
                <a:lnTo>
                  <a:pt x="3842" y="394"/>
                </a:lnTo>
                <a:lnTo>
                  <a:pt x="3842" y="390"/>
                </a:lnTo>
                <a:lnTo>
                  <a:pt x="3843" y="390"/>
                </a:lnTo>
                <a:lnTo>
                  <a:pt x="3843" y="391"/>
                </a:lnTo>
                <a:lnTo>
                  <a:pt x="3843" y="386"/>
                </a:lnTo>
                <a:lnTo>
                  <a:pt x="3843" y="389"/>
                </a:lnTo>
                <a:lnTo>
                  <a:pt x="3843" y="389"/>
                </a:lnTo>
                <a:lnTo>
                  <a:pt x="3844" y="387"/>
                </a:lnTo>
                <a:lnTo>
                  <a:pt x="3844" y="390"/>
                </a:lnTo>
                <a:lnTo>
                  <a:pt x="3844" y="391"/>
                </a:lnTo>
                <a:lnTo>
                  <a:pt x="3844" y="390"/>
                </a:lnTo>
                <a:lnTo>
                  <a:pt x="3845" y="387"/>
                </a:lnTo>
                <a:lnTo>
                  <a:pt x="3845" y="387"/>
                </a:lnTo>
                <a:lnTo>
                  <a:pt x="3845" y="383"/>
                </a:lnTo>
                <a:lnTo>
                  <a:pt x="3845" y="378"/>
                </a:lnTo>
                <a:lnTo>
                  <a:pt x="3846" y="355"/>
                </a:lnTo>
                <a:lnTo>
                  <a:pt x="3846" y="337"/>
                </a:lnTo>
                <a:lnTo>
                  <a:pt x="3846" y="318"/>
                </a:lnTo>
                <a:lnTo>
                  <a:pt x="3846" y="294"/>
                </a:lnTo>
                <a:lnTo>
                  <a:pt x="3847" y="277"/>
                </a:lnTo>
                <a:lnTo>
                  <a:pt x="3847" y="253"/>
                </a:lnTo>
                <a:lnTo>
                  <a:pt x="3847" y="256"/>
                </a:lnTo>
                <a:lnTo>
                  <a:pt x="3847" y="243"/>
                </a:lnTo>
                <a:lnTo>
                  <a:pt x="3847" y="213"/>
                </a:lnTo>
                <a:lnTo>
                  <a:pt x="3848" y="193"/>
                </a:lnTo>
                <a:lnTo>
                  <a:pt x="3848" y="203"/>
                </a:lnTo>
                <a:lnTo>
                  <a:pt x="3848" y="213"/>
                </a:lnTo>
                <a:lnTo>
                  <a:pt x="3848" y="191"/>
                </a:lnTo>
                <a:lnTo>
                  <a:pt x="3849" y="190"/>
                </a:lnTo>
                <a:lnTo>
                  <a:pt x="3849" y="199"/>
                </a:lnTo>
                <a:lnTo>
                  <a:pt x="3849" y="195"/>
                </a:lnTo>
                <a:lnTo>
                  <a:pt x="3849" y="191"/>
                </a:lnTo>
                <a:lnTo>
                  <a:pt x="3850" y="188"/>
                </a:lnTo>
                <a:lnTo>
                  <a:pt x="3850" y="176"/>
                </a:lnTo>
                <a:lnTo>
                  <a:pt x="3850" y="193"/>
                </a:lnTo>
                <a:lnTo>
                  <a:pt x="3850" y="212"/>
                </a:lnTo>
                <a:lnTo>
                  <a:pt x="3850" y="201"/>
                </a:lnTo>
                <a:lnTo>
                  <a:pt x="3851" y="201"/>
                </a:lnTo>
                <a:lnTo>
                  <a:pt x="3851" y="192"/>
                </a:lnTo>
                <a:lnTo>
                  <a:pt x="3851" y="196"/>
                </a:lnTo>
                <a:lnTo>
                  <a:pt x="3851" y="206"/>
                </a:lnTo>
                <a:lnTo>
                  <a:pt x="3851" y="209"/>
                </a:lnTo>
                <a:lnTo>
                  <a:pt x="3852" y="209"/>
                </a:lnTo>
                <a:lnTo>
                  <a:pt x="3852" y="224"/>
                </a:lnTo>
                <a:lnTo>
                  <a:pt x="3852" y="219"/>
                </a:lnTo>
                <a:lnTo>
                  <a:pt x="3852" y="210"/>
                </a:lnTo>
                <a:lnTo>
                  <a:pt x="3852" y="225"/>
                </a:lnTo>
                <a:lnTo>
                  <a:pt x="3853" y="234"/>
                </a:lnTo>
                <a:lnTo>
                  <a:pt x="3853" y="232"/>
                </a:lnTo>
                <a:lnTo>
                  <a:pt x="3853" y="243"/>
                </a:lnTo>
                <a:lnTo>
                  <a:pt x="3853" y="249"/>
                </a:lnTo>
                <a:lnTo>
                  <a:pt x="3854" y="259"/>
                </a:lnTo>
                <a:lnTo>
                  <a:pt x="3854" y="277"/>
                </a:lnTo>
                <a:lnTo>
                  <a:pt x="3854" y="292"/>
                </a:lnTo>
                <a:lnTo>
                  <a:pt x="3855" y="329"/>
                </a:lnTo>
                <a:lnTo>
                  <a:pt x="3855" y="335"/>
                </a:lnTo>
                <a:lnTo>
                  <a:pt x="3855" y="339"/>
                </a:lnTo>
                <a:lnTo>
                  <a:pt x="3855" y="353"/>
                </a:lnTo>
                <a:lnTo>
                  <a:pt x="3856" y="365"/>
                </a:lnTo>
                <a:lnTo>
                  <a:pt x="3856" y="364"/>
                </a:lnTo>
                <a:lnTo>
                  <a:pt x="3856" y="362"/>
                </a:lnTo>
                <a:lnTo>
                  <a:pt x="3856" y="368"/>
                </a:lnTo>
                <a:lnTo>
                  <a:pt x="3857" y="367"/>
                </a:lnTo>
                <a:lnTo>
                  <a:pt x="3857" y="372"/>
                </a:lnTo>
                <a:lnTo>
                  <a:pt x="3857" y="370"/>
                </a:lnTo>
                <a:lnTo>
                  <a:pt x="3857" y="370"/>
                </a:lnTo>
                <a:lnTo>
                  <a:pt x="3857" y="373"/>
                </a:lnTo>
                <a:lnTo>
                  <a:pt x="3858" y="370"/>
                </a:lnTo>
                <a:lnTo>
                  <a:pt x="3858" y="368"/>
                </a:lnTo>
                <a:lnTo>
                  <a:pt x="3858" y="372"/>
                </a:lnTo>
                <a:lnTo>
                  <a:pt x="3858" y="371"/>
                </a:lnTo>
                <a:lnTo>
                  <a:pt x="3858" y="371"/>
                </a:lnTo>
                <a:lnTo>
                  <a:pt x="3859" y="372"/>
                </a:lnTo>
                <a:lnTo>
                  <a:pt x="3859" y="369"/>
                </a:lnTo>
                <a:lnTo>
                  <a:pt x="3859" y="366"/>
                </a:lnTo>
                <a:lnTo>
                  <a:pt x="3859" y="369"/>
                </a:lnTo>
                <a:lnTo>
                  <a:pt x="3859" y="371"/>
                </a:lnTo>
                <a:lnTo>
                  <a:pt x="3860" y="370"/>
                </a:lnTo>
                <a:lnTo>
                  <a:pt x="3860" y="366"/>
                </a:lnTo>
                <a:lnTo>
                  <a:pt x="3860" y="370"/>
                </a:lnTo>
                <a:lnTo>
                  <a:pt x="3860" y="368"/>
                </a:lnTo>
                <a:lnTo>
                  <a:pt x="3861" y="370"/>
                </a:lnTo>
                <a:lnTo>
                  <a:pt x="3861" y="368"/>
                </a:lnTo>
                <a:lnTo>
                  <a:pt x="3861" y="370"/>
                </a:lnTo>
                <a:lnTo>
                  <a:pt x="3861" y="368"/>
                </a:lnTo>
                <a:lnTo>
                  <a:pt x="3861" y="370"/>
                </a:lnTo>
                <a:lnTo>
                  <a:pt x="3862" y="369"/>
                </a:lnTo>
                <a:lnTo>
                  <a:pt x="3862" y="371"/>
                </a:lnTo>
                <a:lnTo>
                  <a:pt x="3862" y="370"/>
                </a:lnTo>
                <a:lnTo>
                  <a:pt x="3862" y="372"/>
                </a:lnTo>
                <a:lnTo>
                  <a:pt x="3863" y="369"/>
                </a:lnTo>
                <a:lnTo>
                  <a:pt x="3863" y="372"/>
                </a:lnTo>
                <a:lnTo>
                  <a:pt x="3863" y="368"/>
                </a:lnTo>
                <a:lnTo>
                  <a:pt x="3863" y="370"/>
                </a:lnTo>
                <a:lnTo>
                  <a:pt x="3864" y="371"/>
                </a:lnTo>
                <a:lnTo>
                  <a:pt x="3864" y="364"/>
                </a:lnTo>
                <a:lnTo>
                  <a:pt x="3864" y="369"/>
                </a:lnTo>
                <a:lnTo>
                  <a:pt x="3864" y="368"/>
                </a:lnTo>
                <a:lnTo>
                  <a:pt x="3865" y="367"/>
                </a:lnTo>
                <a:lnTo>
                  <a:pt x="3865" y="370"/>
                </a:lnTo>
                <a:lnTo>
                  <a:pt x="3865" y="369"/>
                </a:lnTo>
                <a:lnTo>
                  <a:pt x="3865" y="365"/>
                </a:lnTo>
                <a:lnTo>
                  <a:pt x="3865" y="365"/>
                </a:lnTo>
                <a:lnTo>
                  <a:pt x="3866" y="354"/>
                </a:lnTo>
                <a:lnTo>
                  <a:pt x="3866" y="351"/>
                </a:lnTo>
                <a:lnTo>
                  <a:pt x="3866" y="335"/>
                </a:lnTo>
                <a:lnTo>
                  <a:pt x="3867" y="303"/>
                </a:lnTo>
                <a:lnTo>
                  <a:pt x="3867" y="281"/>
                </a:lnTo>
                <a:lnTo>
                  <a:pt x="3867" y="275"/>
                </a:lnTo>
                <a:lnTo>
                  <a:pt x="3867" y="262"/>
                </a:lnTo>
                <a:lnTo>
                  <a:pt x="3868" y="232"/>
                </a:lnTo>
                <a:lnTo>
                  <a:pt x="3868" y="214"/>
                </a:lnTo>
                <a:lnTo>
                  <a:pt x="3868" y="204"/>
                </a:lnTo>
                <a:lnTo>
                  <a:pt x="3868" y="180"/>
                </a:lnTo>
                <a:lnTo>
                  <a:pt x="3869" y="199"/>
                </a:lnTo>
                <a:lnTo>
                  <a:pt x="3869" y="193"/>
                </a:lnTo>
                <a:lnTo>
                  <a:pt x="3869" y="198"/>
                </a:lnTo>
                <a:lnTo>
                  <a:pt x="3869" y="193"/>
                </a:lnTo>
                <a:lnTo>
                  <a:pt x="3870" y="198"/>
                </a:lnTo>
                <a:lnTo>
                  <a:pt x="3870" y="189"/>
                </a:lnTo>
                <a:lnTo>
                  <a:pt x="3870" y="203"/>
                </a:lnTo>
                <a:lnTo>
                  <a:pt x="3870" y="201"/>
                </a:lnTo>
                <a:lnTo>
                  <a:pt x="3870" y="215"/>
                </a:lnTo>
                <a:lnTo>
                  <a:pt x="3871" y="211"/>
                </a:lnTo>
                <a:lnTo>
                  <a:pt x="3871" y="203"/>
                </a:lnTo>
                <a:lnTo>
                  <a:pt x="3871" y="209"/>
                </a:lnTo>
                <a:lnTo>
                  <a:pt x="3871" y="198"/>
                </a:lnTo>
                <a:lnTo>
                  <a:pt x="3872" y="193"/>
                </a:lnTo>
                <a:lnTo>
                  <a:pt x="3872" y="187"/>
                </a:lnTo>
                <a:lnTo>
                  <a:pt x="3872" y="205"/>
                </a:lnTo>
                <a:lnTo>
                  <a:pt x="3873" y="207"/>
                </a:lnTo>
                <a:lnTo>
                  <a:pt x="3873" y="196"/>
                </a:lnTo>
                <a:lnTo>
                  <a:pt x="3873" y="212"/>
                </a:lnTo>
                <a:lnTo>
                  <a:pt x="3873" y="210"/>
                </a:lnTo>
                <a:lnTo>
                  <a:pt x="3873" y="221"/>
                </a:lnTo>
                <a:lnTo>
                  <a:pt x="3874" y="226"/>
                </a:lnTo>
                <a:lnTo>
                  <a:pt x="3874" y="233"/>
                </a:lnTo>
                <a:lnTo>
                  <a:pt x="3874" y="240"/>
                </a:lnTo>
                <a:lnTo>
                  <a:pt x="3874" y="265"/>
                </a:lnTo>
                <a:lnTo>
                  <a:pt x="3875" y="284"/>
                </a:lnTo>
                <a:lnTo>
                  <a:pt x="3875" y="300"/>
                </a:lnTo>
                <a:lnTo>
                  <a:pt x="3875" y="309"/>
                </a:lnTo>
                <a:lnTo>
                  <a:pt x="3875" y="316"/>
                </a:lnTo>
                <a:lnTo>
                  <a:pt x="3876" y="330"/>
                </a:lnTo>
                <a:lnTo>
                  <a:pt x="3876" y="347"/>
                </a:lnTo>
                <a:lnTo>
                  <a:pt x="3876" y="352"/>
                </a:lnTo>
                <a:lnTo>
                  <a:pt x="3876" y="354"/>
                </a:lnTo>
                <a:lnTo>
                  <a:pt x="3877" y="357"/>
                </a:lnTo>
                <a:lnTo>
                  <a:pt x="3877" y="356"/>
                </a:lnTo>
                <a:lnTo>
                  <a:pt x="3877" y="359"/>
                </a:lnTo>
                <a:lnTo>
                  <a:pt x="3877" y="353"/>
                </a:lnTo>
                <a:lnTo>
                  <a:pt x="3877" y="355"/>
                </a:lnTo>
                <a:lnTo>
                  <a:pt x="3878" y="363"/>
                </a:lnTo>
                <a:lnTo>
                  <a:pt x="3878" y="357"/>
                </a:lnTo>
                <a:lnTo>
                  <a:pt x="3878" y="358"/>
                </a:lnTo>
                <a:lnTo>
                  <a:pt x="3878" y="362"/>
                </a:lnTo>
                <a:lnTo>
                  <a:pt x="3879" y="355"/>
                </a:lnTo>
                <a:lnTo>
                  <a:pt x="3879" y="358"/>
                </a:lnTo>
                <a:lnTo>
                  <a:pt x="3879" y="357"/>
                </a:lnTo>
                <a:lnTo>
                  <a:pt x="3879" y="359"/>
                </a:lnTo>
                <a:lnTo>
                  <a:pt x="3879" y="355"/>
                </a:lnTo>
                <a:lnTo>
                  <a:pt x="3880" y="355"/>
                </a:lnTo>
                <a:lnTo>
                  <a:pt x="3880" y="357"/>
                </a:lnTo>
                <a:lnTo>
                  <a:pt x="3880" y="353"/>
                </a:lnTo>
                <a:lnTo>
                  <a:pt x="3880" y="353"/>
                </a:lnTo>
                <a:lnTo>
                  <a:pt x="3880" y="354"/>
                </a:lnTo>
                <a:lnTo>
                  <a:pt x="3881" y="353"/>
                </a:lnTo>
                <a:lnTo>
                  <a:pt x="3881" y="358"/>
                </a:lnTo>
                <a:lnTo>
                  <a:pt x="3881" y="360"/>
                </a:lnTo>
                <a:lnTo>
                  <a:pt x="3881" y="360"/>
                </a:lnTo>
                <a:lnTo>
                  <a:pt x="3881" y="359"/>
                </a:lnTo>
                <a:lnTo>
                  <a:pt x="3882" y="364"/>
                </a:lnTo>
                <a:lnTo>
                  <a:pt x="3882" y="359"/>
                </a:lnTo>
                <a:lnTo>
                  <a:pt x="3882" y="361"/>
                </a:lnTo>
                <a:lnTo>
                  <a:pt x="3882" y="360"/>
                </a:lnTo>
                <a:lnTo>
                  <a:pt x="3883" y="366"/>
                </a:lnTo>
                <a:lnTo>
                  <a:pt x="3883" y="366"/>
                </a:lnTo>
                <a:lnTo>
                  <a:pt x="3883" y="370"/>
                </a:lnTo>
                <a:lnTo>
                  <a:pt x="3883" y="366"/>
                </a:lnTo>
                <a:lnTo>
                  <a:pt x="3883" y="369"/>
                </a:lnTo>
                <a:lnTo>
                  <a:pt x="3884" y="370"/>
                </a:lnTo>
                <a:lnTo>
                  <a:pt x="3884" y="368"/>
                </a:lnTo>
                <a:lnTo>
                  <a:pt x="3884" y="372"/>
                </a:lnTo>
                <a:lnTo>
                  <a:pt x="3884" y="368"/>
                </a:lnTo>
                <a:lnTo>
                  <a:pt x="3885" y="365"/>
                </a:lnTo>
                <a:lnTo>
                  <a:pt x="3885" y="366"/>
                </a:lnTo>
                <a:lnTo>
                  <a:pt x="3885" y="367"/>
                </a:lnTo>
                <a:lnTo>
                  <a:pt x="3885" y="364"/>
                </a:lnTo>
                <a:lnTo>
                  <a:pt x="3885" y="367"/>
                </a:lnTo>
                <a:lnTo>
                  <a:pt x="3886" y="370"/>
                </a:lnTo>
                <a:lnTo>
                  <a:pt x="3886" y="363"/>
                </a:lnTo>
                <a:lnTo>
                  <a:pt x="3886" y="360"/>
                </a:lnTo>
                <a:lnTo>
                  <a:pt x="3886" y="349"/>
                </a:lnTo>
                <a:lnTo>
                  <a:pt x="3887" y="333"/>
                </a:lnTo>
                <a:lnTo>
                  <a:pt x="3887" y="323"/>
                </a:lnTo>
                <a:lnTo>
                  <a:pt x="3887" y="300"/>
                </a:lnTo>
                <a:lnTo>
                  <a:pt x="3887" y="277"/>
                </a:lnTo>
                <a:lnTo>
                  <a:pt x="3888" y="263"/>
                </a:lnTo>
                <a:lnTo>
                  <a:pt x="3888" y="232"/>
                </a:lnTo>
                <a:lnTo>
                  <a:pt x="3888" y="214"/>
                </a:lnTo>
                <a:lnTo>
                  <a:pt x="3888" y="213"/>
                </a:lnTo>
                <a:lnTo>
                  <a:pt x="3889" y="214"/>
                </a:lnTo>
                <a:lnTo>
                  <a:pt x="3889" y="220"/>
                </a:lnTo>
                <a:lnTo>
                  <a:pt x="3889" y="199"/>
                </a:lnTo>
                <a:lnTo>
                  <a:pt x="3889" y="201"/>
                </a:lnTo>
                <a:lnTo>
                  <a:pt x="3889" y="203"/>
                </a:lnTo>
                <a:lnTo>
                  <a:pt x="3890" y="204"/>
                </a:lnTo>
                <a:lnTo>
                  <a:pt x="3890" y="205"/>
                </a:lnTo>
                <a:lnTo>
                  <a:pt x="3890" y="197"/>
                </a:lnTo>
                <a:lnTo>
                  <a:pt x="3890" y="194"/>
                </a:lnTo>
                <a:lnTo>
                  <a:pt x="3891" y="189"/>
                </a:lnTo>
                <a:lnTo>
                  <a:pt x="3891" y="186"/>
                </a:lnTo>
                <a:lnTo>
                  <a:pt x="3891" y="195"/>
                </a:lnTo>
                <a:lnTo>
                  <a:pt x="3891" y="205"/>
                </a:lnTo>
                <a:lnTo>
                  <a:pt x="3892" y="203"/>
                </a:lnTo>
                <a:lnTo>
                  <a:pt x="3892" y="211"/>
                </a:lnTo>
                <a:lnTo>
                  <a:pt x="3892" y="201"/>
                </a:lnTo>
                <a:lnTo>
                  <a:pt x="3892" y="200"/>
                </a:lnTo>
                <a:lnTo>
                  <a:pt x="3893" y="196"/>
                </a:lnTo>
                <a:lnTo>
                  <a:pt x="3893" y="203"/>
                </a:lnTo>
                <a:lnTo>
                  <a:pt x="3893" y="200"/>
                </a:lnTo>
                <a:lnTo>
                  <a:pt x="3893" y="199"/>
                </a:lnTo>
                <a:lnTo>
                  <a:pt x="3894" y="224"/>
                </a:lnTo>
                <a:lnTo>
                  <a:pt x="3894" y="219"/>
                </a:lnTo>
                <a:lnTo>
                  <a:pt x="3894" y="230"/>
                </a:lnTo>
                <a:lnTo>
                  <a:pt x="3894" y="240"/>
                </a:lnTo>
                <a:lnTo>
                  <a:pt x="3894" y="239"/>
                </a:lnTo>
                <a:lnTo>
                  <a:pt x="3895" y="249"/>
                </a:lnTo>
                <a:lnTo>
                  <a:pt x="3895" y="269"/>
                </a:lnTo>
                <a:lnTo>
                  <a:pt x="3895" y="292"/>
                </a:lnTo>
                <a:lnTo>
                  <a:pt x="3895" y="310"/>
                </a:lnTo>
                <a:lnTo>
                  <a:pt x="3896" y="329"/>
                </a:lnTo>
                <a:lnTo>
                  <a:pt x="3896" y="337"/>
                </a:lnTo>
                <a:lnTo>
                  <a:pt x="3896" y="348"/>
                </a:lnTo>
                <a:lnTo>
                  <a:pt x="3897" y="353"/>
                </a:lnTo>
                <a:lnTo>
                  <a:pt x="3897" y="360"/>
                </a:lnTo>
                <a:lnTo>
                  <a:pt x="3897" y="359"/>
                </a:lnTo>
                <a:lnTo>
                  <a:pt x="3897" y="363"/>
                </a:lnTo>
                <a:lnTo>
                  <a:pt x="3898" y="369"/>
                </a:lnTo>
                <a:lnTo>
                  <a:pt x="3898" y="363"/>
                </a:lnTo>
                <a:lnTo>
                  <a:pt x="3898" y="364"/>
                </a:lnTo>
                <a:lnTo>
                  <a:pt x="3898" y="364"/>
                </a:lnTo>
                <a:lnTo>
                  <a:pt x="3898" y="368"/>
                </a:lnTo>
                <a:lnTo>
                  <a:pt x="3899" y="371"/>
                </a:lnTo>
                <a:lnTo>
                  <a:pt x="3899" y="369"/>
                </a:lnTo>
                <a:lnTo>
                  <a:pt x="3899" y="365"/>
                </a:lnTo>
                <a:lnTo>
                  <a:pt x="3899" y="370"/>
                </a:lnTo>
                <a:lnTo>
                  <a:pt x="3899" y="368"/>
                </a:lnTo>
                <a:lnTo>
                  <a:pt x="3900" y="368"/>
                </a:lnTo>
                <a:lnTo>
                  <a:pt x="3900" y="363"/>
                </a:lnTo>
                <a:lnTo>
                  <a:pt x="3900" y="369"/>
                </a:lnTo>
                <a:lnTo>
                  <a:pt x="3900" y="364"/>
                </a:lnTo>
                <a:lnTo>
                  <a:pt x="3900" y="365"/>
                </a:lnTo>
                <a:lnTo>
                  <a:pt x="3901" y="364"/>
                </a:lnTo>
                <a:lnTo>
                  <a:pt x="3901" y="365"/>
                </a:lnTo>
                <a:lnTo>
                  <a:pt x="3901" y="362"/>
                </a:lnTo>
                <a:lnTo>
                  <a:pt x="3902" y="367"/>
                </a:lnTo>
                <a:lnTo>
                  <a:pt x="3902" y="369"/>
                </a:lnTo>
                <a:lnTo>
                  <a:pt x="3902" y="368"/>
                </a:lnTo>
                <a:lnTo>
                  <a:pt x="3902" y="368"/>
                </a:lnTo>
                <a:lnTo>
                  <a:pt x="3903" y="367"/>
                </a:lnTo>
                <a:lnTo>
                  <a:pt x="3903" y="367"/>
                </a:lnTo>
                <a:lnTo>
                  <a:pt x="3903" y="368"/>
                </a:lnTo>
                <a:lnTo>
                  <a:pt x="3903" y="365"/>
                </a:lnTo>
                <a:lnTo>
                  <a:pt x="3903" y="367"/>
                </a:lnTo>
                <a:lnTo>
                  <a:pt x="3904" y="367"/>
                </a:lnTo>
                <a:lnTo>
                  <a:pt x="3904" y="368"/>
                </a:lnTo>
                <a:lnTo>
                  <a:pt x="3904" y="366"/>
                </a:lnTo>
                <a:lnTo>
                  <a:pt x="3904" y="368"/>
                </a:lnTo>
                <a:lnTo>
                  <a:pt x="3904" y="363"/>
                </a:lnTo>
                <a:lnTo>
                  <a:pt x="3905" y="369"/>
                </a:lnTo>
                <a:lnTo>
                  <a:pt x="3905" y="366"/>
                </a:lnTo>
                <a:lnTo>
                  <a:pt x="3905" y="365"/>
                </a:lnTo>
                <a:lnTo>
                  <a:pt x="3905" y="368"/>
                </a:lnTo>
                <a:lnTo>
                  <a:pt x="3906" y="364"/>
                </a:lnTo>
                <a:lnTo>
                  <a:pt x="3906" y="365"/>
                </a:lnTo>
                <a:lnTo>
                  <a:pt x="3906" y="366"/>
                </a:lnTo>
                <a:lnTo>
                  <a:pt x="3906" y="360"/>
                </a:lnTo>
                <a:lnTo>
                  <a:pt x="3907" y="353"/>
                </a:lnTo>
                <a:lnTo>
                  <a:pt x="3907" y="352"/>
                </a:lnTo>
                <a:lnTo>
                  <a:pt x="3907" y="337"/>
                </a:lnTo>
                <a:lnTo>
                  <a:pt x="3908" y="320"/>
                </a:lnTo>
                <a:lnTo>
                  <a:pt x="3908" y="296"/>
                </a:lnTo>
                <a:lnTo>
                  <a:pt x="3908" y="280"/>
                </a:lnTo>
                <a:lnTo>
                  <a:pt x="3908" y="271"/>
                </a:lnTo>
                <a:lnTo>
                  <a:pt x="3909" y="250"/>
                </a:lnTo>
                <a:lnTo>
                  <a:pt x="3909" y="228"/>
                </a:lnTo>
                <a:lnTo>
                  <a:pt x="3909" y="233"/>
                </a:lnTo>
                <a:lnTo>
                  <a:pt x="3909" y="230"/>
                </a:lnTo>
                <a:lnTo>
                  <a:pt x="3910" y="200"/>
                </a:lnTo>
                <a:lnTo>
                  <a:pt x="3910" y="229"/>
                </a:lnTo>
                <a:lnTo>
                  <a:pt x="3910" y="192"/>
                </a:lnTo>
                <a:lnTo>
                  <a:pt x="3910" y="201"/>
                </a:lnTo>
                <a:lnTo>
                  <a:pt x="3911" y="192"/>
                </a:lnTo>
                <a:lnTo>
                  <a:pt x="3911" y="198"/>
                </a:lnTo>
                <a:lnTo>
                  <a:pt x="3911" y="186"/>
                </a:lnTo>
                <a:lnTo>
                  <a:pt x="3911" y="219"/>
                </a:lnTo>
                <a:lnTo>
                  <a:pt x="3912" y="215"/>
                </a:lnTo>
                <a:lnTo>
                  <a:pt x="3912" y="207"/>
                </a:lnTo>
                <a:lnTo>
                  <a:pt x="3912" y="204"/>
                </a:lnTo>
                <a:lnTo>
                  <a:pt x="3912" y="180"/>
                </a:lnTo>
                <a:lnTo>
                  <a:pt x="3912" y="188"/>
                </a:lnTo>
                <a:lnTo>
                  <a:pt x="3913" y="201"/>
                </a:lnTo>
                <a:lnTo>
                  <a:pt x="3913" y="217"/>
                </a:lnTo>
                <a:lnTo>
                  <a:pt x="3913" y="195"/>
                </a:lnTo>
                <a:lnTo>
                  <a:pt x="3914" y="187"/>
                </a:lnTo>
                <a:lnTo>
                  <a:pt x="3914" y="195"/>
                </a:lnTo>
                <a:lnTo>
                  <a:pt x="3914" y="219"/>
                </a:lnTo>
                <a:lnTo>
                  <a:pt x="3914" y="220"/>
                </a:lnTo>
                <a:lnTo>
                  <a:pt x="3914" y="227"/>
                </a:lnTo>
                <a:lnTo>
                  <a:pt x="3915" y="225"/>
                </a:lnTo>
                <a:lnTo>
                  <a:pt x="3915" y="233"/>
                </a:lnTo>
                <a:lnTo>
                  <a:pt x="3915" y="246"/>
                </a:lnTo>
                <a:lnTo>
                  <a:pt x="3915" y="252"/>
                </a:lnTo>
                <a:lnTo>
                  <a:pt x="3916" y="270"/>
                </a:lnTo>
                <a:lnTo>
                  <a:pt x="3916" y="298"/>
                </a:lnTo>
                <a:lnTo>
                  <a:pt x="3916" y="318"/>
                </a:lnTo>
                <a:lnTo>
                  <a:pt x="3916" y="313"/>
                </a:lnTo>
                <a:lnTo>
                  <a:pt x="3917" y="329"/>
                </a:lnTo>
                <a:lnTo>
                  <a:pt x="3917" y="344"/>
                </a:lnTo>
                <a:lnTo>
                  <a:pt x="3917" y="354"/>
                </a:lnTo>
                <a:lnTo>
                  <a:pt x="3917" y="355"/>
                </a:lnTo>
                <a:lnTo>
                  <a:pt x="3918" y="356"/>
                </a:lnTo>
                <a:lnTo>
                  <a:pt x="3918" y="356"/>
                </a:lnTo>
                <a:lnTo>
                  <a:pt x="3918" y="355"/>
                </a:lnTo>
                <a:lnTo>
                  <a:pt x="3918" y="363"/>
                </a:lnTo>
                <a:lnTo>
                  <a:pt x="3918" y="358"/>
                </a:lnTo>
                <a:lnTo>
                  <a:pt x="3919" y="363"/>
                </a:lnTo>
                <a:lnTo>
                  <a:pt x="3919" y="364"/>
                </a:lnTo>
                <a:lnTo>
                  <a:pt x="3919" y="361"/>
                </a:lnTo>
                <a:lnTo>
                  <a:pt x="3920" y="368"/>
                </a:lnTo>
                <a:lnTo>
                  <a:pt x="3920" y="365"/>
                </a:lnTo>
                <a:lnTo>
                  <a:pt x="3920" y="366"/>
                </a:lnTo>
                <a:lnTo>
                  <a:pt x="3920" y="365"/>
                </a:lnTo>
                <a:lnTo>
                  <a:pt x="3920" y="364"/>
                </a:lnTo>
                <a:lnTo>
                  <a:pt x="3921" y="362"/>
                </a:lnTo>
                <a:lnTo>
                  <a:pt x="3921" y="361"/>
                </a:lnTo>
                <a:lnTo>
                  <a:pt x="3921" y="362"/>
                </a:lnTo>
                <a:lnTo>
                  <a:pt x="3921" y="361"/>
                </a:lnTo>
                <a:lnTo>
                  <a:pt x="3922" y="363"/>
                </a:lnTo>
                <a:lnTo>
                  <a:pt x="3922" y="359"/>
                </a:lnTo>
                <a:lnTo>
                  <a:pt x="3922" y="364"/>
                </a:lnTo>
                <a:lnTo>
                  <a:pt x="3922" y="362"/>
                </a:lnTo>
                <a:lnTo>
                  <a:pt x="3922" y="363"/>
                </a:lnTo>
                <a:lnTo>
                  <a:pt x="3923" y="362"/>
                </a:lnTo>
                <a:lnTo>
                  <a:pt x="3923" y="366"/>
                </a:lnTo>
                <a:lnTo>
                  <a:pt x="3923" y="363"/>
                </a:lnTo>
                <a:lnTo>
                  <a:pt x="3923" y="363"/>
                </a:lnTo>
                <a:lnTo>
                  <a:pt x="3924" y="364"/>
                </a:lnTo>
                <a:lnTo>
                  <a:pt x="3924" y="365"/>
                </a:lnTo>
                <a:lnTo>
                  <a:pt x="3924" y="367"/>
                </a:lnTo>
                <a:lnTo>
                  <a:pt x="3924" y="363"/>
                </a:lnTo>
                <a:lnTo>
                  <a:pt x="3924" y="364"/>
                </a:lnTo>
                <a:lnTo>
                  <a:pt x="3925" y="368"/>
                </a:lnTo>
                <a:lnTo>
                  <a:pt x="3925" y="367"/>
                </a:lnTo>
                <a:lnTo>
                  <a:pt x="3925" y="366"/>
                </a:lnTo>
                <a:lnTo>
                  <a:pt x="3925" y="369"/>
                </a:lnTo>
                <a:lnTo>
                  <a:pt x="3926" y="365"/>
                </a:lnTo>
                <a:lnTo>
                  <a:pt x="3926" y="363"/>
                </a:lnTo>
                <a:lnTo>
                  <a:pt x="3926" y="368"/>
                </a:lnTo>
                <a:lnTo>
                  <a:pt x="3926" y="368"/>
                </a:lnTo>
                <a:lnTo>
                  <a:pt x="3927" y="371"/>
                </a:lnTo>
                <a:lnTo>
                  <a:pt x="3927" y="369"/>
                </a:lnTo>
                <a:lnTo>
                  <a:pt x="3927" y="364"/>
                </a:lnTo>
                <a:lnTo>
                  <a:pt x="3927" y="357"/>
                </a:lnTo>
                <a:lnTo>
                  <a:pt x="3928" y="357"/>
                </a:lnTo>
                <a:lnTo>
                  <a:pt x="3928" y="328"/>
                </a:lnTo>
                <a:lnTo>
                  <a:pt x="3928" y="312"/>
                </a:lnTo>
                <a:lnTo>
                  <a:pt x="3928" y="276"/>
                </a:lnTo>
                <a:lnTo>
                  <a:pt x="3929" y="282"/>
                </a:lnTo>
                <a:lnTo>
                  <a:pt x="3929" y="268"/>
                </a:lnTo>
                <a:lnTo>
                  <a:pt x="3929" y="239"/>
                </a:lnTo>
                <a:lnTo>
                  <a:pt x="3929" y="247"/>
                </a:lnTo>
                <a:lnTo>
                  <a:pt x="3929" y="247"/>
                </a:lnTo>
                <a:lnTo>
                  <a:pt x="3930" y="215"/>
                </a:lnTo>
                <a:lnTo>
                  <a:pt x="3930" y="197"/>
                </a:lnTo>
                <a:lnTo>
                  <a:pt x="3930" y="192"/>
                </a:lnTo>
                <a:lnTo>
                  <a:pt x="3930" y="205"/>
                </a:lnTo>
                <a:lnTo>
                  <a:pt x="3930" y="205"/>
                </a:lnTo>
                <a:lnTo>
                  <a:pt x="3931" y="203"/>
                </a:lnTo>
                <a:lnTo>
                  <a:pt x="3931" y="208"/>
                </a:lnTo>
                <a:lnTo>
                  <a:pt x="3931" y="210"/>
                </a:lnTo>
                <a:lnTo>
                  <a:pt x="3931" y="209"/>
                </a:lnTo>
                <a:lnTo>
                  <a:pt x="3932" y="218"/>
                </a:lnTo>
                <a:lnTo>
                  <a:pt x="3932" y="220"/>
                </a:lnTo>
                <a:lnTo>
                  <a:pt x="3932" y="234"/>
                </a:lnTo>
                <a:lnTo>
                  <a:pt x="3932" y="235"/>
                </a:lnTo>
                <a:lnTo>
                  <a:pt x="3933" y="233"/>
                </a:lnTo>
                <a:lnTo>
                  <a:pt x="3933" y="230"/>
                </a:lnTo>
                <a:lnTo>
                  <a:pt x="3933" y="234"/>
                </a:lnTo>
                <a:lnTo>
                  <a:pt x="3933" y="236"/>
                </a:lnTo>
                <a:lnTo>
                  <a:pt x="3933" y="234"/>
                </a:lnTo>
                <a:lnTo>
                  <a:pt x="3934" y="234"/>
                </a:lnTo>
                <a:lnTo>
                  <a:pt x="3934" y="242"/>
                </a:lnTo>
                <a:lnTo>
                  <a:pt x="3934" y="237"/>
                </a:lnTo>
                <a:lnTo>
                  <a:pt x="3934" y="245"/>
                </a:lnTo>
                <a:lnTo>
                  <a:pt x="3935" y="252"/>
                </a:lnTo>
                <a:lnTo>
                  <a:pt x="3935" y="274"/>
                </a:lnTo>
                <a:lnTo>
                  <a:pt x="3935" y="282"/>
                </a:lnTo>
                <a:lnTo>
                  <a:pt x="3935" y="281"/>
                </a:lnTo>
                <a:lnTo>
                  <a:pt x="3936" y="297"/>
                </a:lnTo>
                <a:lnTo>
                  <a:pt x="3936" y="310"/>
                </a:lnTo>
                <a:lnTo>
                  <a:pt x="3936" y="327"/>
                </a:lnTo>
                <a:lnTo>
                  <a:pt x="3936" y="334"/>
                </a:lnTo>
                <a:lnTo>
                  <a:pt x="3937" y="342"/>
                </a:lnTo>
                <a:lnTo>
                  <a:pt x="3937" y="350"/>
                </a:lnTo>
                <a:lnTo>
                  <a:pt x="3937" y="353"/>
                </a:lnTo>
                <a:lnTo>
                  <a:pt x="3938" y="374"/>
                </a:lnTo>
                <a:lnTo>
                  <a:pt x="3938" y="377"/>
                </a:lnTo>
                <a:lnTo>
                  <a:pt x="3938" y="372"/>
                </a:lnTo>
                <a:lnTo>
                  <a:pt x="3938" y="380"/>
                </a:lnTo>
                <a:lnTo>
                  <a:pt x="3939" y="386"/>
                </a:lnTo>
                <a:lnTo>
                  <a:pt x="3939" y="381"/>
                </a:lnTo>
                <a:lnTo>
                  <a:pt x="3939" y="387"/>
                </a:lnTo>
                <a:lnTo>
                  <a:pt x="3939" y="384"/>
                </a:lnTo>
                <a:lnTo>
                  <a:pt x="3940" y="383"/>
                </a:lnTo>
                <a:lnTo>
                  <a:pt x="3940" y="387"/>
                </a:lnTo>
                <a:lnTo>
                  <a:pt x="3940" y="387"/>
                </a:lnTo>
                <a:lnTo>
                  <a:pt x="3940" y="384"/>
                </a:lnTo>
                <a:lnTo>
                  <a:pt x="3941" y="388"/>
                </a:lnTo>
                <a:lnTo>
                  <a:pt x="3941" y="387"/>
                </a:lnTo>
                <a:lnTo>
                  <a:pt x="3941" y="382"/>
                </a:lnTo>
                <a:lnTo>
                  <a:pt x="3941" y="390"/>
                </a:lnTo>
                <a:lnTo>
                  <a:pt x="3941" y="388"/>
                </a:lnTo>
                <a:lnTo>
                  <a:pt x="3942" y="387"/>
                </a:lnTo>
                <a:lnTo>
                  <a:pt x="3942" y="389"/>
                </a:lnTo>
                <a:lnTo>
                  <a:pt x="3942" y="391"/>
                </a:lnTo>
                <a:lnTo>
                  <a:pt x="3942" y="386"/>
                </a:lnTo>
                <a:lnTo>
                  <a:pt x="3942" y="387"/>
                </a:lnTo>
                <a:lnTo>
                  <a:pt x="3943" y="389"/>
                </a:lnTo>
                <a:lnTo>
                  <a:pt x="3943" y="390"/>
                </a:lnTo>
                <a:lnTo>
                  <a:pt x="3943" y="388"/>
                </a:lnTo>
                <a:lnTo>
                  <a:pt x="3943" y="392"/>
                </a:lnTo>
                <a:lnTo>
                  <a:pt x="3944" y="386"/>
                </a:lnTo>
                <a:lnTo>
                  <a:pt x="3944" y="390"/>
                </a:lnTo>
                <a:lnTo>
                  <a:pt x="3944" y="387"/>
                </a:lnTo>
                <a:lnTo>
                  <a:pt x="3944" y="392"/>
                </a:lnTo>
                <a:lnTo>
                  <a:pt x="3944" y="387"/>
                </a:lnTo>
                <a:lnTo>
                  <a:pt x="3945" y="394"/>
                </a:lnTo>
                <a:lnTo>
                  <a:pt x="3945" y="387"/>
                </a:lnTo>
                <a:lnTo>
                  <a:pt x="3945" y="390"/>
                </a:lnTo>
                <a:lnTo>
                  <a:pt x="3945" y="392"/>
                </a:lnTo>
                <a:lnTo>
                  <a:pt x="3945" y="389"/>
                </a:lnTo>
                <a:lnTo>
                  <a:pt x="3946" y="389"/>
                </a:lnTo>
                <a:lnTo>
                  <a:pt x="3946" y="391"/>
                </a:lnTo>
                <a:lnTo>
                  <a:pt x="3946" y="388"/>
                </a:lnTo>
                <a:lnTo>
                  <a:pt x="3947" y="393"/>
                </a:lnTo>
                <a:lnTo>
                  <a:pt x="3947" y="392"/>
                </a:lnTo>
                <a:lnTo>
                  <a:pt x="3947" y="393"/>
                </a:lnTo>
                <a:lnTo>
                  <a:pt x="3947" y="395"/>
                </a:lnTo>
                <a:lnTo>
                  <a:pt x="3947" y="397"/>
                </a:lnTo>
                <a:lnTo>
                  <a:pt x="3948" y="395"/>
                </a:lnTo>
                <a:lnTo>
                  <a:pt x="3948" y="398"/>
                </a:lnTo>
                <a:lnTo>
                  <a:pt x="3948" y="393"/>
                </a:lnTo>
                <a:lnTo>
                  <a:pt x="3948" y="396"/>
                </a:lnTo>
                <a:lnTo>
                  <a:pt x="3949" y="394"/>
                </a:lnTo>
                <a:lnTo>
                  <a:pt x="3949" y="394"/>
                </a:lnTo>
                <a:lnTo>
                  <a:pt x="3949" y="398"/>
                </a:lnTo>
                <a:lnTo>
                  <a:pt x="3950" y="388"/>
                </a:lnTo>
                <a:lnTo>
                  <a:pt x="3950" y="393"/>
                </a:lnTo>
                <a:lnTo>
                  <a:pt x="3950" y="396"/>
                </a:lnTo>
                <a:lnTo>
                  <a:pt x="3950" y="397"/>
                </a:lnTo>
                <a:lnTo>
                  <a:pt x="3950" y="397"/>
                </a:lnTo>
                <a:lnTo>
                  <a:pt x="3951" y="399"/>
                </a:lnTo>
                <a:lnTo>
                  <a:pt x="3951" y="400"/>
                </a:lnTo>
                <a:lnTo>
                  <a:pt x="3951" y="394"/>
                </a:lnTo>
                <a:lnTo>
                  <a:pt x="3951" y="401"/>
                </a:lnTo>
                <a:lnTo>
                  <a:pt x="3951" y="402"/>
                </a:lnTo>
                <a:lnTo>
                  <a:pt x="3952" y="398"/>
                </a:lnTo>
                <a:lnTo>
                  <a:pt x="3952" y="399"/>
                </a:lnTo>
                <a:lnTo>
                  <a:pt x="3952" y="402"/>
                </a:lnTo>
                <a:lnTo>
                  <a:pt x="3952" y="401"/>
                </a:lnTo>
                <a:lnTo>
                  <a:pt x="3953" y="397"/>
                </a:lnTo>
                <a:lnTo>
                  <a:pt x="3953" y="400"/>
                </a:lnTo>
                <a:lnTo>
                  <a:pt x="3953" y="401"/>
                </a:lnTo>
                <a:lnTo>
                  <a:pt x="3953" y="401"/>
                </a:lnTo>
                <a:lnTo>
                  <a:pt x="3953" y="398"/>
                </a:lnTo>
                <a:lnTo>
                  <a:pt x="3954" y="402"/>
                </a:lnTo>
                <a:lnTo>
                  <a:pt x="3954" y="398"/>
                </a:lnTo>
                <a:lnTo>
                  <a:pt x="3954" y="402"/>
                </a:lnTo>
                <a:lnTo>
                  <a:pt x="3954" y="401"/>
                </a:lnTo>
                <a:lnTo>
                  <a:pt x="3954" y="400"/>
                </a:lnTo>
                <a:lnTo>
                  <a:pt x="3955" y="400"/>
                </a:lnTo>
                <a:lnTo>
                  <a:pt x="3955" y="405"/>
                </a:lnTo>
                <a:lnTo>
                  <a:pt x="3955" y="401"/>
                </a:lnTo>
                <a:lnTo>
                  <a:pt x="3956" y="404"/>
                </a:lnTo>
                <a:lnTo>
                  <a:pt x="3956" y="400"/>
                </a:lnTo>
                <a:lnTo>
                  <a:pt x="3956" y="404"/>
                </a:lnTo>
                <a:lnTo>
                  <a:pt x="3956" y="407"/>
                </a:lnTo>
                <a:lnTo>
                  <a:pt x="3956" y="406"/>
                </a:lnTo>
                <a:lnTo>
                  <a:pt x="3957" y="406"/>
                </a:lnTo>
                <a:lnTo>
                  <a:pt x="3957" y="405"/>
                </a:lnTo>
                <a:lnTo>
                  <a:pt x="3957" y="405"/>
                </a:lnTo>
                <a:lnTo>
                  <a:pt x="3957" y="401"/>
                </a:lnTo>
                <a:lnTo>
                  <a:pt x="3957" y="405"/>
                </a:lnTo>
                <a:lnTo>
                  <a:pt x="3958" y="405"/>
                </a:lnTo>
                <a:lnTo>
                  <a:pt x="3958" y="406"/>
                </a:lnTo>
                <a:lnTo>
                  <a:pt x="3958" y="407"/>
                </a:lnTo>
                <a:lnTo>
                  <a:pt x="3958" y="404"/>
                </a:lnTo>
                <a:lnTo>
                  <a:pt x="3958" y="407"/>
                </a:lnTo>
                <a:lnTo>
                  <a:pt x="3959" y="405"/>
                </a:lnTo>
                <a:lnTo>
                  <a:pt x="3959" y="406"/>
                </a:lnTo>
                <a:lnTo>
                  <a:pt x="3959" y="405"/>
                </a:lnTo>
                <a:lnTo>
                  <a:pt x="3959" y="406"/>
                </a:lnTo>
                <a:lnTo>
                  <a:pt x="3960" y="407"/>
                </a:lnTo>
                <a:lnTo>
                  <a:pt x="3960" y="405"/>
                </a:lnTo>
                <a:lnTo>
                  <a:pt x="3960" y="405"/>
                </a:lnTo>
                <a:lnTo>
                  <a:pt x="3960" y="404"/>
                </a:lnTo>
                <a:lnTo>
                  <a:pt x="3960" y="404"/>
                </a:lnTo>
                <a:lnTo>
                  <a:pt x="3961" y="403"/>
                </a:lnTo>
                <a:lnTo>
                  <a:pt x="3961" y="408"/>
                </a:lnTo>
                <a:lnTo>
                  <a:pt x="3961" y="402"/>
                </a:lnTo>
                <a:lnTo>
                  <a:pt x="3961" y="404"/>
                </a:lnTo>
                <a:lnTo>
                  <a:pt x="3962" y="402"/>
                </a:lnTo>
                <a:lnTo>
                  <a:pt x="3962" y="401"/>
                </a:lnTo>
                <a:lnTo>
                  <a:pt x="3962" y="405"/>
                </a:lnTo>
                <a:lnTo>
                  <a:pt x="3962" y="401"/>
                </a:lnTo>
                <a:lnTo>
                  <a:pt x="3962" y="403"/>
                </a:lnTo>
                <a:lnTo>
                  <a:pt x="3963" y="400"/>
                </a:lnTo>
                <a:lnTo>
                  <a:pt x="3963" y="405"/>
                </a:lnTo>
                <a:lnTo>
                  <a:pt x="3963" y="401"/>
                </a:lnTo>
                <a:lnTo>
                  <a:pt x="3963" y="403"/>
                </a:lnTo>
                <a:lnTo>
                  <a:pt x="3963" y="404"/>
                </a:lnTo>
                <a:lnTo>
                  <a:pt x="3964" y="399"/>
                </a:lnTo>
                <a:lnTo>
                  <a:pt x="3964" y="405"/>
                </a:lnTo>
                <a:lnTo>
                  <a:pt x="3964" y="407"/>
                </a:lnTo>
                <a:lnTo>
                  <a:pt x="3964" y="402"/>
                </a:lnTo>
                <a:lnTo>
                  <a:pt x="3964" y="405"/>
                </a:lnTo>
                <a:lnTo>
                  <a:pt x="3965" y="403"/>
                </a:lnTo>
                <a:lnTo>
                  <a:pt x="3965" y="407"/>
                </a:lnTo>
                <a:lnTo>
                  <a:pt x="3965" y="405"/>
                </a:lnTo>
                <a:lnTo>
                  <a:pt x="3965" y="402"/>
                </a:lnTo>
                <a:lnTo>
                  <a:pt x="3966" y="406"/>
                </a:lnTo>
                <a:lnTo>
                  <a:pt x="3966" y="402"/>
                </a:lnTo>
                <a:lnTo>
                  <a:pt x="3966" y="405"/>
                </a:lnTo>
                <a:lnTo>
                  <a:pt x="3966" y="403"/>
                </a:lnTo>
                <a:lnTo>
                  <a:pt x="3966" y="402"/>
                </a:lnTo>
                <a:lnTo>
                  <a:pt x="3967" y="407"/>
                </a:lnTo>
                <a:lnTo>
                  <a:pt x="3967" y="403"/>
                </a:lnTo>
                <a:lnTo>
                  <a:pt x="3967" y="404"/>
                </a:lnTo>
                <a:lnTo>
                  <a:pt x="3967" y="409"/>
                </a:lnTo>
                <a:lnTo>
                  <a:pt x="3968" y="406"/>
                </a:lnTo>
                <a:lnTo>
                  <a:pt x="3968" y="408"/>
                </a:lnTo>
                <a:lnTo>
                  <a:pt x="3968" y="407"/>
                </a:lnTo>
                <a:lnTo>
                  <a:pt x="3968" y="411"/>
                </a:lnTo>
                <a:lnTo>
                  <a:pt x="3968" y="407"/>
                </a:lnTo>
                <a:lnTo>
                  <a:pt x="3969" y="410"/>
                </a:lnTo>
                <a:lnTo>
                  <a:pt x="3969" y="412"/>
                </a:lnTo>
                <a:lnTo>
                  <a:pt x="3969" y="410"/>
                </a:lnTo>
                <a:lnTo>
                  <a:pt x="3969" y="412"/>
                </a:lnTo>
                <a:lnTo>
                  <a:pt x="3970" y="409"/>
                </a:lnTo>
                <a:lnTo>
                  <a:pt x="3970" y="411"/>
                </a:lnTo>
                <a:lnTo>
                  <a:pt x="3970" y="406"/>
                </a:lnTo>
                <a:lnTo>
                  <a:pt x="3970" y="410"/>
                </a:lnTo>
                <a:lnTo>
                  <a:pt x="3970" y="402"/>
                </a:lnTo>
                <a:lnTo>
                  <a:pt x="3971" y="408"/>
                </a:lnTo>
                <a:lnTo>
                  <a:pt x="3971" y="406"/>
                </a:lnTo>
                <a:lnTo>
                  <a:pt x="3971" y="404"/>
                </a:lnTo>
                <a:lnTo>
                  <a:pt x="3971" y="405"/>
                </a:lnTo>
                <a:lnTo>
                  <a:pt x="3971" y="403"/>
                </a:lnTo>
                <a:lnTo>
                  <a:pt x="3972" y="405"/>
                </a:lnTo>
                <a:lnTo>
                  <a:pt x="3972" y="404"/>
                </a:lnTo>
                <a:lnTo>
                  <a:pt x="3972" y="407"/>
                </a:lnTo>
                <a:lnTo>
                  <a:pt x="3972" y="403"/>
                </a:lnTo>
                <a:lnTo>
                  <a:pt x="3973" y="400"/>
                </a:lnTo>
                <a:lnTo>
                  <a:pt x="3973" y="399"/>
                </a:lnTo>
                <a:lnTo>
                  <a:pt x="3973" y="405"/>
                </a:lnTo>
                <a:lnTo>
                  <a:pt x="3973" y="402"/>
                </a:lnTo>
                <a:lnTo>
                  <a:pt x="3974" y="407"/>
                </a:lnTo>
                <a:lnTo>
                  <a:pt x="3974" y="401"/>
                </a:lnTo>
                <a:lnTo>
                  <a:pt x="3974" y="402"/>
                </a:lnTo>
                <a:lnTo>
                  <a:pt x="3974" y="400"/>
                </a:lnTo>
                <a:lnTo>
                  <a:pt x="3974" y="398"/>
                </a:lnTo>
                <a:lnTo>
                  <a:pt x="3975" y="395"/>
                </a:lnTo>
                <a:lnTo>
                  <a:pt x="3975" y="399"/>
                </a:lnTo>
                <a:lnTo>
                  <a:pt x="3975" y="394"/>
                </a:lnTo>
                <a:lnTo>
                  <a:pt x="3975" y="395"/>
                </a:lnTo>
                <a:lnTo>
                  <a:pt x="3975" y="396"/>
                </a:lnTo>
                <a:lnTo>
                  <a:pt x="3976" y="396"/>
                </a:lnTo>
                <a:lnTo>
                  <a:pt x="3976" y="395"/>
                </a:lnTo>
                <a:lnTo>
                  <a:pt x="3976" y="396"/>
                </a:lnTo>
                <a:lnTo>
                  <a:pt x="3976" y="399"/>
                </a:lnTo>
                <a:lnTo>
                  <a:pt x="3976" y="404"/>
                </a:lnTo>
                <a:lnTo>
                  <a:pt x="3977" y="402"/>
                </a:lnTo>
                <a:lnTo>
                  <a:pt x="3977" y="402"/>
                </a:lnTo>
                <a:lnTo>
                  <a:pt x="3977" y="402"/>
                </a:lnTo>
                <a:lnTo>
                  <a:pt x="3977" y="401"/>
                </a:lnTo>
                <a:lnTo>
                  <a:pt x="3978" y="404"/>
                </a:lnTo>
                <a:lnTo>
                  <a:pt x="3978" y="401"/>
                </a:lnTo>
                <a:lnTo>
                  <a:pt x="3978" y="403"/>
                </a:lnTo>
                <a:lnTo>
                  <a:pt x="3979" y="402"/>
                </a:lnTo>
                <a:lnTo>
                  <a:pt x="3979" y="405"/>
                </a:lnTo>
                <a:lnTo>
                  <a:pt x="3979" y="401"/>
                </a:lnTo>
                <a:lnTo>
                  <a:pt x="3979" y="404"/>
                </a:lnTo>
                <a:lnTo>
                  <a:pt x="3980" y="404"/>
                </a:lnTo>
                <a:lnTo>
                  <a:pt x="3980" y="400"/>
                </a:lnTo>
                <a:lnTo>
                  <a:pt x="3980" y="407"/>
                </a:lnTo>
                <a:lnTo>
                  <a:pt x="3980" y="400"/>
                </a:lnTo>
                <a:lnTo>
                  <a:pt x="3980" y="400"/>
                </a:lnTo>
                <a:lnTo>
                  <a:pt x="3981" y="405"/>
                </a:lnTo>
                <a:lnTo>
                  <a:pt x="3981" y="406"/>
                </a:lnTo>
                <a:lnTo>
                  <a:pt x="3981" y="403"/>
                </a:lnTo>
                <a:lnTo>
                  <a:pt x="3981" y="404"/>
                </a:lnTo>
                <a:lnTo>
                  <a:pt x="3981" y="403"/>
                </a:lnTo>
                <a:lnTo>
                  <a:pt x="3982" y="405"/>
                </a:lnTo>
                <a:lnTo>
                  <a:pt x="3982" y="401"/>
                </a:lnTo>
                <a:lnTo>
                  <a:pt x="3982" y="398"/>
                </a:lnTo>
                <a:lnTo>
                  <a:pt x="3982" y="402"/>
                </a:lnTo>
                <a:lnTo>
                  <a:pt x="3982" y="401"/>
                </a:lnTo>
                <a:lnTo>
                  <a:pt x="3983" y="398"/>
                </a:lnTo>
                <a:lnTo>
                  <a:pt x="3983" y="400"/>
                </a:lnTo>
                <a:lnTo>
                  <a:pt x="3983" y="397"/>
                </a:lnTo>
                <a:lnTo>
                  <a:pt x="3983" y="399"/>
                </a:lnTo>
                <a:lnTo>
                  <a:pt x="3983" y="398"/>
                </a:lnTo>
                <a:lnTo>
                  <a:pt x="3984" y="403"/>
                </a:lnTo>
                <a:lnTo>
                  <a:pt x="3984" y="398"/>
                </a:lnTo>
                <a:lnTo>
                  <a:pt x="3984" y="401"/>
                </a:lnTo>
                <a:lnTo>
                  <a:pt x="3985" y="401"/>
                </a:lnTo>
                <a:lnTo>
                  <a:pt x="3985" y="400"/>
                </a:lnTo>
                <a:lnTo>
                  <a:pt x="3985" y="403"/>
                </a:lnTo>
                <a:lnTo>
                  <a:pt x="3985" y="395"/>
                </a:lnTo>
                <a:lnTo>
                  <a:pt x="3985" y="398"/>
                </a:lnTo>
                <a:lnTo>
                  <a:pt x="3986" y="400"/>
                </a:lnTo>
                <a:lnTo>
                  <a:pt x="3986" y="397"/>
                </a:lnTo>
                <a:lnTo>
                  <a:pt x="3986" y="394"/>
                </a:lnTo>
                <a:lnTo>
                  <a:pt x="3986" y="394"/>
                </a:lnTo>
                <a:lnTo>
                  <a:pt x="3986" y="395"/>
                </a:lnTo>
                <a:lnTo>
                  <a:pt x="3987" y="393"/>
                </a:lnTo>
                <a:lnTo>
                  <a:pt x="3987" y="394"/>
                </a:lnTo>
                <a:lnTo>
                  <a:pt x="3987" y="397"/>
                </a:lnTo>
                <a:lnTo>
                  <a:pt x="3987" y="395"/>
                </a:lnTo>
                <a:lnTo>
                  <a:pt x="3988" y="397"/>
                </a:lnTo>
                <a:lnTo>
                  <a:pt x="3988" y="396"/>
                </a:lnTo>
                <a:lnTo>
                  <a:pt x="3988" y="399"/>
                </a:lnTo>
                <a:lnTo>
                  <a:pt x="3988" y="392"/>
                </a:lnTo>
                <a:lnTo>
                  <a:pt x="3989" y="392"/>
                </a:lnTo>
                <a:lnTo>
                  <a:pt x="3989" y="388"/>
                </a:lnTo>
                <a:lnTo>
                  <a:pt x="3989" y="386"/>
                </a:lnTo>
                <a:lnTo>
                  <a:pt x="3989" y="350"/>
                </a:lnTo>
                <a:lnTo>
                  <a:pt x="3990" y="337"/>
                </a:lnTo>
                <a:lnTo>
                  <a:pt x="3990" y="305"/>
                </a:lnTo>
                <a:lnTo>
                  <a:pt x="3990" y="310"/>
                </a:lnTo>
                <a:lnTo>
                  <a:pt x="3991" y="294"/>
                </a:lnTo>
                <a:lnTo>
                  <a:pt x="3991" y="257"/>
                </a:lnTo>
                <a:lnTo>
                  <a:pt x="3991" y="249"/>
                </a:lnTo>
                <a:lnTo>
                  <a:pt x="3991" y="229"/>
                </a:lnTo>
                <a:lnTo>
                  <a:pt x="3992" y="219"/>
                </a:lnTo>
                <a:lnTo>
                  <a:pt x="3992" y="236"/>
                </a:lnTo>
                <a:lnTo>
                  <a:pt x="3992" y="232"/>
                </a:lnTo>
                <a:lnTo>
                  <a:pt x="3992" y="203"/>
                </a:lnTo>
                <a:lnTo>
                  <a:pt x="3993" y="212"/>
                </a:lnTo>
                <a:lnTo>
                  <a:pt x="3993" y="230"/>
                </a:lnTo>
                <a:lnTo>
                  <a:pt x="3993" y="222"/>
                </a:lnTo>
                <a:lnTo>
                  <a:pt x="3993" y="213"/>
                </a:lnTo>
                <a:lnTo>
                  <a:pt x="3993" y="199"/>
                </a:lnTo>
                <a:lnTo>
                  <a:pt x="3994" y="210"/>
                </a:lnTo>
                <a:lnTo>
                  <a:pt x="3994" y="216"/>
                </a:lnTo>
                <a:lnTo>
                  <a:pt x="3994" y="223"/>
                </a:lnTo>
                <a:lnTo>
                  <a:pt x="3994" y="198"/>
                </a:lnTo>
                <a:lnTo>
                  <a:pt x="3994" y="206"/>
                </a:lnTo>
                <a:lnTo>
                  <a:pt x="3995" y="221"/>
                </a:lnTo>
                <a:lnTo>
                  <a:pt x="3995" y="209"/>
                </a:lnTo>
                <a:lnTo>
                  <a:pt x="3995" y="217"/>
                </a:lnTo>
                <a:lnTo>
                  <a:pt x="3995" y="234"/>
                </a:lnTo>
                <a:lnTo>
                  <a:pt x="3996" y="230"/>
                </a:lnTo>
                <a:lnTo>
                  <a:pt x="3996" y="227"/>
                </a:lnTo>
                <a:lnTo>
                  <a:pt x="3996" y="228"/>
                </a:lnTo>
                <a:lnTo>
                  <a:pt x="3997" y="246"/>
                </a:lnTo>
                <a:lnTo>
                  <a:pt x="3997" y="247"/>
                </a:lnTo>
                <a:lnTo>
                  <a:pt x="3997" y="258"/>
                </a:lnTo>
                <a:lnTo>
                  <a:pt x="3997" y="258"/>
                </a:lnTo>
                <a:lnTo>
                  <a:pt x="3998" y="279"/>
                </a:lnTo>
                <a:lnTo>
                  <a:pt x="3998" y="304"/>
                </a:lnTo>
                <a:lnTo>
                  <a:pt x="3998" y="312"/>
                </a:lnTo>
                <a:lnTo>
                  <a:pt x="3998" y="326"/>
                </a:lnTo>
                <a:lnTo>
                  <a:pt x="3999" y="335"/>
                </a:lnTo>
                <a:lnTo>
                  <a:pt x="3999" y="342"/>
                </a:lnTo>
                <a:lnTo>
                  <a:pt x="3999" y="361"/>
                </a:lnTo>
                <a:lnTo>
                  <a:pt x="3999" y="367"/>
                </a:lnTo>
                <a:lnTo>
                  <a:pt x="4000" y="366"/>
                </a:lnTo>
                <a:lnTo>
                  <a:pt x="4000" y="369"/>
                </a:lnTo>
                <a:lnTo>
                  <a:pt x="4000" y="376"/>
                </a:lnTo>
                <a:lnTo>
                  <a:pt x="4000" y="374"/>
                </a:lnTo>
                <a:lnTo>
                  <a:pt x="4001" y="374"/>
                </a:lnTo>
                <a:lnTo>
                  <a:pt x="4001" y="377"/>
                </a:lnTo>
                <a:lnTo>
                  <a:pt x="4001" y="375"/>
                </a:lnTo>
                <a:lnTo>
                  <a:pt x="4001" y="376"/>
                </a:lnTo>
                <a:lnTo>
                  <a:pt x="4001" y="377"/>
                </a:lnTo>
                <a:lnTo>
                  <a:pt x="4002" y="377"/>
                </a:lnTo>
                <a:lnTo>
                  <a:pt x="4002" y="376"/>
                </a:lnTo>
                <a:lnTo>
                  <a:pt x="4002" y="377"/>
                </a:lnTo>
                <a:lnTo>
                  <a:pt x="4002" y="372"/>
                </a:lnTo>
                <a:lnTo>
                  <a:pt x="4003" y="377"/>
                </a:lnTo>
                <a:lnTo>
                  <a:pt x="4003" y="374"/>
                </a:lnTo>
                <a:lnTo>
                  <a:pt x="4003" y="374"/>
                </a:lnTo>
                <a:lnTo>
                  <a:pt x="4003" y="375"/>
                </a:lnTo>
                <a:lnTo>
                  <a:pt x="4004" y="371"/>
                </a:lnTo>
                <a:lnTo>
                  <a:pt x="4004" y="373"/>
                </a:lnTo>
                <a:lnTo>
                  <a:pt x="4004" y="371"/>
                </a:lnTo>
                <a:lnTo>
                  <a:pt x="4004" y="375"/>
                </a:lnTo>
                <a:lnTo>
                  <a:pt x="4004" y="380"/>
                </a:lnTo>
                <a:lnTo>
                  <a:pt x="4005" y="376"/>
                </a:lnTo>
                <a:lnTo>
                  <a:pt x="4005" y="381"/>
                </a:lnTo>
                <a:lnTo>
                  <a:pt x="4005" y="375"/>
                </a:lnTo>
                <a:lnTo>
                  <a:pt x="4005" y="378"/>
                </a:lnTo>
                <a:lnTo>
                  <a:pt x="4005" y="377"/>
                </a:lnTo>
                <a:lnTo>
                  <a:pt x="4006" y="375"/>
                </a:lnTo>
                <a:lnTo>
                  <a:pt x="4006" y="379"/>
                </a:lnTo>
                <a:lnTo>
                  <a:pt x="4006" y="379"/>
                </a:lnTo>
                <a:lnTo>
                  <a:pt x="4006" y="374"/>
                </a:lnTo>
                <a:lnTo>
                  <a:pt x="4006" y="377"/>
                </a:lnTo>
                <a:lnTo>
                  <a:pt x="4007" y="380"/>
                </a:lnTo>
                <a:lnTo>
                  <a:pt x="4007" y="378"/>
                </a:lnTo>
                <a:lnTo>
                  <a:pt x="4007" y="377"/>
                </a:lnTo>
                <a:lnTo>
                  <a:pt x="4007" y="381"/>
                </a:lnTo>
                <a:lnTo>
                  <a:pt x="4007" y="376"/>
                </a:lnTo>
                <a:lnTo>
                  <a:pt x="4008" y="374"/>
                </a:lnTo>
                <a:lnTo>
                  <a:pt x="4008" y="378"/>
                </a:lnTo>
                <a:lnTo>
                  <a:pt x="4008" y="374"/>
                </a:lnTo>
                <a:lnTo>
                  <a:pt x="4009" y="378"/>
                </a:lnTo>
                <a:lnTo>
                  <a:pt x="4009" y="376"/>
                </a:lnTo>
                <a:lnTo>
                  <a:pt x="4009" y="373"/>
                </a:lnTo>
                <a:lnTo>
                  <a:pt x="4009" y="369"/>
                </a:lnTo>
                <a:lnTo>
                  <a:pt x="4009" y="358"/>
                </a:lnTo>
                <a:lnTo>
                  <a:pt x="4010" y="358"/>
                </a:lnTo>
                <a:lnTo>
                  <a:pt x="4010" y="339"/>
                </a:lnTo>
                <a:lnTo>
                  <a:pt x="4010" y="324"/>
                </a:lnTo>
                <a:lnTo>
                  <a:pt x="4010" y="312"/>
                </a:lnTo>
                <a:lnTo>
                  <a:pt x="4011" y="291"/>
                </a:lnTo>
                <a:lnTo>
                  <a:pt x="4011" y="255"/>
                </a:lnTo>
                <a:lnTo>
                  <a:pt x="4011" y="230"/>
                </a:lnTo>
                <a:lnTo>
                  <a:pt x="4011" y="232"/>
                </a:lnTo>
                <a:lnTo>
                  <a:pt x="4012" y="224"/>
                </a:lnTo>
                <a:lnTo>
                  <a:pt x="4012" y="225"/>
                </a:lnTo>
                <a:lnTo>
                  <a:pt x="4012" y="205"/>
                </a:lnTo>
                <a:lnTo>
                  <a:pt x="4012" y="213"/>
                </a:lnTo>
                <a:lnTo>
                  <a:pt x="4013" y="209"/>
                </a:lnTo>
                <a:lnTo>
                  <a:pt x="4013" y="212"/>
                </a:lnTo>
                <a:lnTo>
                  <a:pt x="4013" y="195"/>
                </a:lnTo>
                <a:lnTo>
                  <a:pt x="4013" y="201"/>
                </a:lnTo>
                <a:lnTo>
                  <a:pt x="4013" y="191"/>
                </a:lnTo>
                <a:lnTo>
                  <a:pt x="4014" y="190"/>
                </a:lnTo>
                <a:lnTo>
                  <a:pt x="4014" y="195"/>
                </a:lnTo>
                <a:lnTo>
                  <a:pt x="4014" y="203"/>
                </a:lnTo>
                <a:lnTo>
                  <a:pt x="4014" y="200"/>
                </a:lnTo>
                <a:lnTo>
                  <a:pt x="4015" y="196"/>
                </a:lnTo>
                <a:lnTo>
                  <a:pt x="4015" y="191"/>
                </a:lnTo>
                <a:lnTo>
                  <a:pt x="4015" y="192"/>
                </a:lnTo>
                <a:lnTo>
                  <a:pt x="4015" y="199"/>
                </a:lnTo>
                <a:lnTo>
                  <a:pt x="4016" y="201"/>
                </a:lnTo>
                <a:lnTo>
                  <a:pt x="4016" y="199"/>
                </a:lnTo>
                <a:lnTo>
                  <a:pt x="4016" y="204"/>
                </a:lnTo>
                <a:lnTo>
                  <a:pt x="4016" y="201"/>
                </a:lnTo>
                <a:lnTo>
                  <a:pt x="4017" y="197"/>
                </a:lnTo>
                <a:lnTo>
                  <a:pt x="4017" y="210"/>
                </a:lnTo>
                <a:lnTo>
                  <a:pt x="4017" y="216"/>
                </a:lnTo>
                <a:lnTo>
                  <a:pt x="4017" y="219"/>
                </a:lnTo>
                <a:lnTo>
                  <a:pt x="4018" y="223"/>
                </a:lnTo>
                <a:lnTo>
                  <a:pt x="4018" y="243"/>
                </a:lnTo>
                <a:lnTo>
                  <a:pt x="4018" y="255"/>
                </a:lnTo>
                <a:lnTo>
                  <a:pt x="4018" y="279"/>
                </a:lnTo>
                <a:lnTo>
                  <a:pt x="4019" y="301"/>
                </a:lnTo>
                <a:lnTo>
                  <a:pt x="4019" y="320"/>
                </a:lnTo>
                <a:lnTo>
                  <a:pt x="4019" y="322"/>
                </a:lnTo>
                <a:lnTo>
                  <a:pt x="4019" y="337"/>
                </a:lnTo>
                <a:lnTo>
                  <a:pt x="4020" y="344"/>
                </a:lnTo>
                <a:lnTo>
                  <a:pt x="4020" y="349"/>
                </a:lnTo>
                <a:lnTo>
                  <a:pt x="4020" y="349"/>
                </a:lnTo>
                <a:lnTo>
                  <a:pt x="4021" y="355"/>
                </a:lnTo>
                <a:lnTo>
                  <a:pt x="4021" y="351"/>
                </a:lnTo>
                <a:lnTo>
                  <a:pt x="4021" y="352"/>
                </a:lnTo>
                <a:lnTo>
                  <a:pt x="4021" y="353"/>
                </a:lnTo>
                <a:lnTo>
                  <a:pt x="4021" y="353"/>
                </a:lnTo>
                <a:lnTo>
                  <a:pt x="4022" y="348"/>
                </a:lnTo>
                <a:lnTo>
                  <a:pt x="4022" y="352"/>
                </a:lnTo>
                <a:lnTo>
                  <a:pt x="4022" y="359"/>
                </a:lnTo>
                <a:lnTo>
                  <a:pt x="4022" y="353"/>
                </a:lnTo>
                <a:lnTo>
                  <a:pt x="4023" y="350"/>
                </a:lnTo>
                <a:lnTo>
                  <a:pt x="4023" y="355"/>
                </a:lnTo>
                <a:lnTo>
                  <a:pt x="4023" y="357"/>
                </a:lnTo>
                <a:lnTo>
                  <a:pt x="4023" y="354"/>
                </a:lnTo>
                <a:lnTo>
                  <a:pt x="4024" y="359"/>
                </a:lnTo>
                <a:lnTo>
                  <a:pt x="4024" y="357"/>
                </a:lnTo>
                <a:lnTo>
                  <a:pt x="4024" y="356"/>
                </a:lnTo>
                <a:lnTo>
                  <a:pt x="4024" y="360"/>
                </a:lnTo>
                <a:lnTo>
                  <a:pt x="4024" y="356"/>
                </a:lnTo>
                <a:lnTo>
                  <a:pt x="4025" y="353"/>
                </a:lnTo>
                <a:lnTo>
                  <a:pt x="4025" y="356"/>
                </a:lnTo>
                <a:lnTo>
                  <a:pt x="4025" y="360"/>
                </a:lnTo>
                <a:lnTo>
                  <a:pt x="4025" y="353"/>
                </a:lnTo>
                <a:lnTo>
                  <a:pt x="4025" y="355"/>
                </a:lnTo>
                <a:lnTo>
                  <a:pt x="4026" y="355"/>
                </a:lnTo>
                <a:lnTo>
                  <a:pt x="4026" y="355"/>
                </a:lnTo>
                <a:lnTo>
                  <a:pt x="4026" y="359"/>
                </a:lnTo>
                <a:lnTo>
                  <a:pt x="4027" y="357"/>
                </a:lnTo>
                <a:lnTo>
                  <a:pt x="4027" y="358"/>
                </a:lnTo>
                <a:lnTo>
                  <a:pt x="4027" y="360"/>
                </a:lnTo>
                <a:lnTo>
                  <a:pt x="4027" y="357"/>
                </a:lnTo>
                <a:lnTo>
                  <a:pt x="4027" y="364"/>
                </a:lnTo>
                <a:lnTo>
                  <a:pt x="4028" y="360"/>
                </a:lnTo>
                <a:lnTo>
                  <a:pt x="4028" y="355"/>
                </a:lnTo>
                <a:lnTo>
                  <a:pt x="4028" y="358"/>
                </a:lnTo>
                <a:lnTo>
                  <a:pt x="4028" y="354"/>
                </a:lnTo>
                <a:lnTo>
                  <a:pt x="4029" y="356"/>
                </a:lnTo>
                <a:lnTo>
                  <a:pt x="4029" y="358"/>
                </a:lnTo>
                <a:lnTo>
                  <a:pt x="4029" y="353"/>
                </a:lnTo>
                <a:lnTo>
                  <a:pt x="4029" y="354"/>
                </a:lnTo>
                <a:lnTo>
                  <a:pt x="4030" y="352"/>
                </a:lnTo>
                <a:lnTo>
                  <a:pt x="4030" y="343"/>
                </a:lnTo>
                <a:lnTo>
                  <a:pt x="4030" y="337"/>
                </a:lnTo>
                <a:lnTo>
                  <a:pt x="4030" y="313"/>
                </a:lnTo>
                <a:lnTo>
                  <a:pt x="4031" y="306"/>
                </a:lnTo>
                <a:lnTo>
                  <a:pt x="4031" y="267"/>
                </a:lnTo>
                <a:lnTo>
                  <a:pt x="4031" y="255"/>
                </a:lnTo>
                <a:lnTo>
                  <a:pt x="4031" y="235"/>
                </a:lnTo>
                <a:lnTo>
                  <a:pt x="4032" y="219"/>
                </a:lnTo>
                <a:lnTo>
                  <a:pt x="4032" y="197"/>
                </a:lnTo>
                <a:lnTo>
                  <a:pt x="4032" y="203"/>
                </a:lnTo>
                <a:lnTo>
                  <a:pt x="4032" y="174"/>
                </a:lnTo>
                <a:lnTo>
                  <a:pt x="4033" y="172"/>
                </a:lnTo>
                <a:lnTo>
                  <a:pt x="4033" y="176"/>
                </a:lnTo>
                <a:lnTo>
                  <a:pt x="4033" y="188"/>
                </a:lnTo>
                <a:lnTo>
                  <a:pt x="4033" y="165"/>
                </a:lnTo>
                <a:lnTo>
                  <a:pt x="4033" y="171"/>
                </a:lnTo>
                <a:lnTo>
                  <a:pt x="4034" y="162"/>
                </a:lnTo>
                <a:lnTo>
                  <a:pt x="4034" y="164"/>
                </a:lnTo>
                <a:lnTo>
                  <a:pt x="4034" y="154"/>
                </a:lnTo>
                <a:lnTo>
                  <a:pt x="4034" y="142"/>
                </a:lnTo>
                <a:lnTo>
                  <a:pt x="4035" y="177"/>
                </a:lnTo>
                <a:lnTo>
                  <a:pt x="4035" y="176"/>
                </a:lnTo>
                <a:lnTo>
                  <a:pt x="4035" y="174"/>
                </a:lnTo>
                <a:lnTo>
                  <a:pt x="4035" y="169"/>
                </a:lnTo>
                <a:lnTo>
                  <a:pt x="4036" y="166"/>
                </a:lnTo>
                <a:lnTo>
                  <a:pt x="4036" y="166"/>
                </a:lnTo>
                <a:lnTo>
                  <a:pt x="4036" y="169"/>
                </a:lnTo>
                <a:lnTo>
                  <a:pt x="4036" y="176"/>
                </a:lnTo>
                <a:lnTo>
                  <a:pt x="4037" y="197"/>
                </a:lnTo>
                <a:lnTo>
                  <a:pt x="4037" y="183"/>
                </a:lnTo>
                <a:lnTo>
                  <a:pt x="4037" y="197"/>
                </a:lnTo>
                <a:lnTo>
                  <a:pt x="4037" y="211"/>
                </a:lnTo>
                <a:lnTo>
                  <a:pt x="4038" y="212"/>
                </a:lnTo>
                <a:lnTo>
                  <a:pt x="4038" y="219"/>
                </a:lnTo>
                <a:lnTo>
                  <a:pt x="4038" y="240"/>
                </a:lnTo>
                <a:lnTo>
                  <a:pt x="4039" y="240"/>
                </a:lnTo>
                <a:lnTo>
                  <a:pt x="4039" y="264"/>
                </a:lnTo>
                <a:lnTo>
                  <a:pt x="4039" y="297"/>
                </a:lnTo>
                <a:lnTo>
                  <a:pt x="4039" y="318"/>
                </a:lnTo>
                <a:lnTo>
                  <a:pt x="4040" y="330"/>
                </a:lnTo>
                <a:lnTo>
                  <a:pt x="4040" y="330"/>
                </a:lnTo>
                <a:lnTo>
                  <a:pt x="4040" y="347"/>
                </a:lnTo>
                <a:lnTo>
                  <a:pt x="4040" y="357"/>
                </a:lnTo>
                <a:lnTo>
                  <a:pt x="4041" y="362"/>
                </a:lnTo>
                <a:lnTo>
                  <a:pt x="4041" y="365"/>
                </a:lnTo>
                <a:lnTo>
                  <a:pt x="4041" y="366"/>
                </a:lnTo>
                <a:lnTo>
                  <a:pt x="4041" y="371"/>
                </a:lnTo>
                <a:lnTo>
                  <a:pt x="4041" y="368"/>
                </a:lnTo>
                <a:lnTo>
                  <a:pt x="4042" y="370"/>
                </a:lnTo>
                <a:lnTo>
                  <a:pt x="4042" y="371"/>
                </a:lnTo>
                <a:lnTo>
                  <a:pt x="4042" y="372"/>
                </a:lnTo>
                <a:lnTo>
                  <a:pt x="4042" y="371"/>
                </a:lnTo>
                <a:lnTo>
                  <a:pt x="4043" y="368"/>
                </a:lnTo>
                <a:lnTo>
                  <a:pt x="4043" y="366"/>
                </a:lnTo>
                <a:lnTo>
                  <a:pt x="4043" y="372"/>
                </a:lnTo>
                <a:lnTo>
                  <a:pt x="4043" y="370"/>
                </a:lnTo>
                <a:lnTo>
                  <a:pt x="4043" y="370"/>
                </a:lnTo>
                <a:lnTo>
                  <a:pt x="4044" y="370"/>
                </a:lnTo>
                <a:lnTo>
                  <a:pt x="4044" y="368"/>
                </a:lnTo>
                <a:lnTo>
                  <a:pt x="4044" y="370"/>
                </a:lnTo>
                <a:lnTo>
                  <a:pt x="4044" y="368"/>
                </a:lnTo>
                <a:lnTo>
                  <a:pt x="4045" y="367"/>
                </a:lnTo>
                <a:lnTo>
                  <a:pt x="4045" y="369"/>
                </a:lnTo>
                <a:lnTo>
                  <a:pt x="4045" y="363"/>
                </a:lnTo>
                <a:lnTo>
                  <a:pt x="4045" y="369"/>
                </a:lnTo>
                <a:lnTo>
                  <a:pt x="4045" y="370"/>
                </a:lnTo>
                <a:lnTo>
                  <a:pt x="4046" y="369"/>
                </a:lnTo>
                <a:lnTo>
                  <a:pt x="4046" y="368"/>
                </a:lnTo>
                <a:lnTo>
                  <a:pt x="4046" y="377"/>
                </a:lnTo>
                <a:lnTo>
                  <a:pt x="4046" y="375"/>
                </a:lnTo>
                <a:lnTo>
                  <a:pt x="4047" y="376"/>
                </a:lnTo>
                <a:lnTo>
                  <a:pt x="4047" y="377"/>
                </a:lnTo>
                <a:lnTo>
                  <a:pt x="4047" y="377"/>
                </a:lnTo>
                <a:lnTo>
                  <a:pt x="4047" y="371"/>
                </a:lnTo>
                <a:lnTo>
                  <a:pt x="4047" y="377"/>
                </a:lnTo>
                <a:lnTo>
                  <a:pt x="4048" y="375"/>
                </a:lnTo>
                <a:lnTo>
                  <a:pt x="4048" y="376"/>
                </a:lnTo>
                <a:lnTo>
                  <a:pt x="4048" y="373"/>
                </a:lnTo>
                <a:lnTo>
                  <a:pt x="4048" y="375"/>
                </a:lnTo>
                <a:lnTo>
                  <a:pt x="4048" y="373"/>
                </a:lnTo>
                <a:lnTo>
                  <a:pt x="4049" y="374"/>
                </a:lnTo>
                <a:lnTo>
                  <a:pt x="4049" y="372"/>
                </a:lnTo>
                <a:lnTo>
                  <a:pt x="4049" y="371"/>
                </a:lnTo>
                <a:lnTo>
                  <a:pt x="4049" y="373"/>
                </a:lnTo>
                <a:lnTo>
                  <a:pt x="4050" y="377"/>
                </a:lnTo>
                <a:lnTo>
                  <a:pt x="4050" y="373"/>
                </a:lnTo>
                <a:lnTo>
                  <a:pt x="4050" y="374"/>
                </a:lnTo>
                <a:lnTo>
                  <a:pt x="4050" y="368"/>
                </a:lnTo>
                <a:lnTo>
                  <a:pt x="4051" y="363"/>
                </a:lnTo>
                <a:lnTo>
                  <a:pt x="4051" y="359"/>
                </a:lnTo>
                <a:lnTo>
                  <a:pt x="4051" y="348"/>
                </a:lnTo>
                <a:lnTo>
                  <a:pt x="4051" y="296"/>
                </a:lnTo>
                <a:lnTo>
                  <a:pt x="4052" y="279"/>
                </a:lnTo>
                <a:lnTo>
                  <a:pt x="4052" y="275"/>
                </a:lnTo>
                <a:lnTo>
                  <a:pt x="4052" y="252"/>
                </a:lnTo>
                <a:lnTo>
                  <a:pt x="4052" y="238"/>
                </a:lnTo>
                <a:lnTo>
                  <a:pt x="4053" y="228"/>
                </a:lnTo>
                <a:lnTo>
                  <a:pt x="4053" y="212"/>
                </a:lnTo>
                <a:lnTo>
                  <a:pt x="4053" y="214"/>
                </a:lnTo>
                <a:lnTo>
                  <a:pt x="4053" y="204"/>
                </a:lnTo>
                <a:lnTo>
                  <a:pt x="4054" y="189"/>
                </a:lnTo>
                <a:lnTo>
                  <a:pt x="4054" y="187"/>
                </a:lnTo>
                <a:lnTo>
                  <a:pt x="4054" y="206"/>
                </a:lnTo>
                <a:lnTo>
                  <a:pt x="4054" y="187"/>
                </a:lnTo>
                <a:lnTo>
                  <a:pt x="4055" y="198"/>
                </a:lnTo>
                <a:lnTo>
                  <a:pt x="4055" y="201"/>
                </a:lnTo>
                <a:lnTo>
                  <a:pt x="4055" y="194"/>
                </a:lnTo>
                <a:lnTo>
                  <a:pt x="4056" y="195"/>
                </a:lnTo>
                <a:lnTo>
                  <a:pt x="4056" y="189"/>
                </a:lnTo>
                <a:lnTo>
                  <a:pt x="4056" y="197"/>
                </a:lnTo>
                <a:lnTo>
                  <a:pt x="4056" y="185"/>
                </a:lnTo>
                <a:lnTo>
                  <a:pt x="4056" y="199"/>
                </a:lnTo>
                <a:lnTo>
                  <a:pt x="4057" y="205"/>
                </a:lnTo>
                <a:lnTo>
                  <a:pt x="4057" y="199"/>
                </a:lnTo>
                <a:lnTo>
                  <a:pt x="4057" y="199"/>
                </a:lnTo>
                <a:lnTo>
                  <a:pt x="4057" y="209"/>
                </a:lnTo>
                <a:lnTo>
                  <a:pt x="4057" y="201"/>
                </a:lnTo>
                <a:lnTo>
                  <a:pt x="4058" y="204"/>
                </a:lnTo>
                <a:lnTo>
                  <a:pt x="4058" y="201"/>
                </a:lnTo>
                <a:lnTo>
                  <a:pt x="4058" y="216"/>
                </a:lnTo>
                <a:lnTo>
                  <a:pt x="4058" y="230"/>
                </a:lnTo>
                <a:lnTo>
                  <a:pt x="4059" y="231"/>
                </a:lnTo>
                <a:lnTo>
                  <a:pt x="4059" y="234"/>
                </a:lnTo>
                <a:lnTo>
                  <a:pt x="4059" y="260"/>
                </a:lnTo>
                <a:lnTo>
                  <a:pt x="4059" y="293"/>
                </a:lnTo>
                <a:lnTo>
                  <a:pt x="4060" y="314"/>
                </a:lnTo>
                <a:lnTo>
                  <a:pt x="4060" y="325"/>
                </a:lnTo>
                <a:lnTo>
                  <a:pt x="4060" y="325"/>
                </a:lnTo>
                <a:lnTo>
                  <a:pt x="4060" y="330"/>
                </a:lnTo>
                <a:lnTo>
                  <a:pt x="4061" y="355"/>
                </a:lnTo>
                <a:lnTo>
                  <a:pt x="4061" y="357"/>
                </a:lnTo>
                <a:lnTo>
                  <a:pt x="4061" y="363"/>
                </a:lnTo>
                <a:lnTo>
                  <a:pt x="4062" y="362"/>
                </a:lnTo>
                <a:lnTo>
                  <a:pt x="4062" y="369"/>
                </a:lnTo>
                <a:lnTo>
                  <a:pt x="4062" y="370"/>
                </a:lnTo>
                <a:lnTo>
                  <a:pt x="4062" y="371"/>
                </a:lnTo>
                <a:lnTo>
                  <a:pt x="4063" y="368"/>
                </a:lnTo>
                <a:lnTo>
                  <a:pt x="4063" y="364"/>
                </a:lnTo>
                <a:lnTo>
                  <a:pt x="4063" y="369"/>
                </a:lnTo>
                <a:lnTo>
                  <a:pt x="4063" y="368"/>
                </a:lnTo>
                <a:lnTo>
                  <a:pt x="4064" y="369"/>
                </a:lnTo>
                <a:lnTo>
                  <a:pt x="4064" y="370"/>
                </a:lnTo>
                <a:lnTo>
                  <a:pt x="4064" y="364"/>
                </a:lnTo>
                <a:lnTo>
                  <a:pt x="4064" y="365"/>
                </a:lnTo>
                <a:lnTo>
                  <a:pt x="4064" y="362"/>
                </a:lnTo>
                <a:lnTo>
                  <a:pt x="4065" y="364"/>
                </a:lnTo>
                <a:lnTo>
                  <a:pt x="4065" y="362"/>
                </a:lnTo>
                <a:lnTo>
                  <a:pt x="4065" y="364"/>
                </a:lnTo>
                <a:lnTo>
                  <a:pt x="4065" y="358"/>
                </a:lnTo>
                <a:lnTo>
                  <a:pt x="4065" y="359"/>
                </a:lnTo>
                <a:lnTo>
                  <a:pt x="4066" y="364"/>
                </a:lnTo>
                <a:lnTo>
                  <a:pt x="4066" y="365"/>
                </a:lnTo>
                <a:lnTo>
                  <a:pt x="4066" y="362"/>
                </a:lnTo>
                <a:lnTo>
                  <a:pt x="4066" y="364"/>
                </a:lnTo>
                <a:lnTo>
                  <a:pt x="4066" y="363"/>
                </a:lnTo>
                <a:lnTo>
                  <a:pt x="4067" y="362"/>
                </a:lnTo>
                <a:lnTo>
                  <a:pt x="4067" y="364"/>
                </a:lnTo>
                <a:lnTo>
                  <a:pt x="4067" y="365"/>
                </a:lnTo>
                <a:lnTo>
                  <a:pt x="4068" y="368"/>
                </a:lnTo>
                <a:lnTo>
                  <a:pt x="4068" y="366"/>
                </a:lnTo>
                <a:lnTo>
                  <a:pt x="4068" y="366"/>
                </a:lnTo>
                <a:lnTo>
                  <a:pt x="4068" y="364"/>
                </a:lnTo>
                <a:lnTo>
                  <a:pt x="4069" y="364"/>
                </a:lnTo>
                <a:lnTo>
                  <a:pt x="4069" y="365"/>
                </a:lnTo>
                <a:lnTo>
                  <a:pt x="4069" y="364"/>
                </a:lnTo>
                <a:lnTo>
                  <a:pt x="4069" y="365"/>
                </a:lnTo>
                <a:lnTo>
                  <a:pt x="4069" y="363"/>
                </a:lnTo>
                <a:lnTo>
                  <a:pt x="4070" y="361"/>
                </a:lnTo>
                <a:lnTo>
                  <a:pt x="4070" y="368"/>
                </a:lnTo>
                <a:lnTo>
                  <a:pt x="4070" y="364"/>
                </a:lnTo>
                <a:lnTo>
                  <a:pt x="4070" y="368"/>
                </a:lnTo>
                <a:lnTo>
                  <a:pt x="4070" y="368"/>
                </a:lnTo>
                <a:lnTo>
                  <a:pt x="4071" y="364"/>
                </a:lnTo>
                <a:lnTo>
                  <a:pt x="4071" y="359"/>
                </a:lnTo>
                <a:lnTo>
                  <a:pt x="4071" y="353"/>
                </a:lnTo>
                <a:lnTo>
                  <a:pt x="4071" y="357"/>
                </a:lnTo>
                <a:lnTo>
                  <a:pt x="4071" y="344"/>
                </a:lnTo>
                <a:lnTo>
                  <a:pt x="4072" y="321"/>
                </a:lnTo>
                <a:lnTo>
                  <a:pt x="4072" y="301"/>
                </a:lnTo>
                <a:lnTo>
                  <a:pt x="4072" y="240"/>
                </a:lnTo>
                <a:lnTo>
                  <a:pt x="4072" y="236"/>
                </a:lnTo>
                <a:lnTo>
                  <a:pt x="4073" y="221"/>
                </a:lnTo>
                <a:lnTo>
                  <a:pt x="4073" y="222"/>
                </a:lnTo>
                <a:lnTo>
                  <a:pt x="4073" y="208"/>
                </a:lnTo>
                <a:lnTo>
                  <a:pt x="4074" y="195"/>
                </a:lnTo>
                <a:lnTo>
                  <a:pt x="4074" y="170"/>
                </a:lnTo>
                <a:lnTo>
                  <a:pt x="4074" y="188"/>
                </a:lnTo>
                <a:lnTo>
                  <a:pt x="4074" y="205"/>
                </a:lnTo>
                <a:lnTo>
                  <a:pt x="4074" y="199"/>
                </a:lnTo>
                <a:lnTo>
                  <a:pt x="4075" y="173"/>
                </a:lnTo>
                <a:lnTo>
                  <a:pt x="4075" y="188"/>
                </a:lnTo>
                <a:lnTo>
                  <a:pt x="4075" y="189"/>
                </a:lnTo>
                <a:lnTo>
                  <a:pt x="4075" y="182"/>
                </a:lnTo>
                <a:lnTo>
                  <a:pt x="4076" y="185"/>
                </a:lnTo>
                <a:lnTo>
                  <a:pt x="4076" y="195"/>
                </a:lnTo>
                <a:lnTo>
                  <a:pt x="4076" y="190"/>
                </a:lnTo>
                <a:lnTo>
                  <a:pt x="4076" y="183"/>
                </a:lnTo>
                <a:lnTo>
                  <a:pt x="4077" y="185"/>
                </a:lnTo>
                <a:lnTo>
                  <a:pt x="4077" y="190"/>
                </a:lnTo>
                <a:lnTo>
                  <a:pt x="4077" y="188"/>
                </a:lnTo>
                <a:lnTo>
                  <a:pt x="4077" y="184"/>
                </a:lnTo>
                <a:lnTo>
                  <a:pt x="4077" y="192"/>
                </a:lnTo>
                <a:lnTo>
                  <a:pt x="4078" y="197"/>
                </a:lnTo>
                <a:lnTo>
                  <a:pt x="4078" y="187"/>
                </a:lnTo>
                <a:lnTo>
                  <a:pt x="4078" y="180"/>
                </a:lnTo>
                <a:lnTo>
                  <a:pt x="4078" y="216"/>
                </a:lnTo>
                <a:lnTo>
                  <a:pt x="4079" y="221"/>
                </a:lnTo>
                <a:lnTo>
                  <a:pt x="4079" y="225"/>
                </a:lnTo>
                <a:lnTo>
                  <a:pt x="4079" y="236"/>
                </a:lnTo>
                <a:lnTo>
                  <a:pt x="4080" y="288"/>
                </a:lnTo>
                <a:lnTo>
                  <a:pt x="4080" y="320"/>
                </a:lnTo>
                <a:lnTo>
                  <a:pt x="4080" y="339"/>
                </a:lnTo>
                <a:lnTo>
                  <a:pt x="4080" y="340"/>
                </a:lnTo>
                <a:lnTo>
                  <a:pt x="4081" y="352"/>
                </a:lnTo>
                <a:lnTo>
                  <a:pt x="4081" y="350"/>
                </a:lnTo>
                <a:lnTo>
                  <a:pt x="4081" y="337"/>
                </a:lnTo>
                <a:lnTo>
                  <a:pt x="4081" y="366"/>
                </a:lnTo>
                <a:lnTo>
                  <a:pt x="4081" y="375"/>
                </a:lnTo>
                <a:lnTo>
                  <a:pt x="4082" y="385"/>
                </a:lnTo>
                <a:lnTo>
                  <a:pt x="4082" y="376"/>
                </a:lnTo>
                <a:lnTo>
                  <a:pt x="4082" y="377"/>
                </a:lnTo>
                <a:lnTo>
                  <a:pt x="4082" y="380"/>
                </a:lnTo>
                <a:lnTo>
                  <a:pt x="4082" y="371"/>
                </a:lnTo>
                <a:lnTo>
                  <a:pt x="4083" y="377"/>
                </a:lnTo>
                <a:lnTo>
                  <a:pt x="4083" y="370"/>
                </a:lnTo>
                <a:lnTo>
                  <a:pt x="4083" y="360"/>
                </a:lnTo>
                <a:lnTo>
                  <a:pt x="4083" y="364"/>
                </a:lnTo>
                <a:lnTo>
                  <a:pt x="4084" y="361"/>
                </a:lnTo>
                <a:lnTo>
                  <a:pt x="4084" y="360"/>
                </a:lnTo>
                <a:lnTo>
                  <a:pt x="4084" y="358"/>
                </a:lnTo>
                <a:lnTo>
                  <a:pt x="4084" y="359"/>
                </a:lnTo>
                <a:lnTo>
                  <a:pt x="4084" y="352"/>
                </a:lnTo>
                <a:lnTo>
                  <a:pt x="4085" y="356"/>
                </a:lnTo>
                <a:lnTo>
                  <a:pt x="4085" y="353"/>
                </a:lnTo>
                <a:lnTo>
                  <a:pt x="4085" y="353"/>
                </a:lnTo>
                <a:lnTo>
                  <a:pt x="4085" y="346"/>
                </a:lnTo>
                <a:lnTo>
                  <a:pt x="4086" y="346"/>
                </a:lnTo>
                <a:lnTo>
                  <a:pt x="4086" y="347"/>
                </a:lnTo>
                <a:lnTo>
                  <a:pt x="4086" y="352"/>
                </a:lnTo>
                <a:lnTo>
                  <a:pt x="4086" y="358"/>
                </a:lnTo>
                <a:lnTo>
                  <a:pt x="4086" y="354"/>
                </a:lnTo>
                <a:lnTo>
                  <a:pt x="4087" y="342"/>
                </a:lnTo>
                <a:lnTo>
                  <a:pt x="4087" y="349"/>
                </a:lnTo>
                <a:lnTo>
                  <a:pt x="4087" y="343"/>
                </a:lnTo>
                <a:lnTo>
                  <a:pt x="4088" y="350"/>
                </a:lnTo>
                <a:lnTo>
                  <a:pt x="4088" y="357"/>
                </a:lnTo>
                <a:lnTo>
                  <a:pt x="4088" y="354"/>
                </a:lnTo>
                <a:lnTo>
                  <a:pt x="4088" y="355"/>
                </a:lnTo>
                <a:lnTo>
                  <a:pt x="4088" y="353"/>
                </a:lnTo>
                <a:lnTo>
                  <a:pt x="4089" y="355"/>
                </a:lnTo>
                <a:lnTo>
                  <a:pt x="4089" y="355"/>
                </a:lnTo>
                <a:lnTo>
                  <a:pt x="4089" y="358"/>
                </a:lnTo>
                <a:lnTo>
                  <a:pt x="4089" y="361"/>
                </a:lnTo>
                <a:lnTo>
                  <a:pt x="4089" y="365"/>
                </a:lnTo>
                <a:lnTo>
                  <a:pt x="4090" y="362"/>
                </a:lnTo>
                <a:lnTo>
                  <a:pt x="4090" y="368"/>
                </a:lnTo>
                <a:lnTo>
                  <a:pt x="4090" y="362"/>
                </a:lnTo>
                <a:lnTo>
                  <a:pt x="4090" y="358"/>
                </a:lnTo>
                <a:lnTo>
                  <a:pt x="4090" y="362"/>
                </a:lnTo>
                <a:lnTo>
                  <a:pt x="4091" y="370"/>
                </a:lnTo>
                <a:lnTo>
                  <a:pt x="4091" y="370"/>
                </a:lnTo>
                <a:lnTo>
                  <a:pt x="4091" y="372"/>
                </a:lnTo>
                <a:lnTo>
                  <a:pt x="4092" y="379"/>
                </a:lnTo>
                <a:lnTo>
                  <a:pt x="4092" y="380"/>
                </a:lnTo>
                <a:lnTo>
                  <a:pt x="4092" y="381"/>
                </a:lnTo>
                <a:lnTo>
                  <a:pt x="4092" y="377"/>
                </a:lnTo>
                <a:lnTo>
                  <a:pt x="4093" y="372"/>
                </a:lnTo>
                <a:lnTo>
                  <a:pt x="4093" y="375"/>
                </a:lnTo>
                <a:lnTo>
                  <a:pt x="4093" y="377"/>
                </a:lnTo>
                <a:lnTo>
                  <a:pt x="4093" y="376"/>
                </a:lnTo>
                <a:lnTo>
                  <a:pt x="4094" y="373"/>
                </a:lnTo>
                <a:lnTo>
                  <a:pt x="4094" y="370"/>
                </a:lnTo>
                <a:lnTo>
                  <a:pt x="4094" y="366"/>
                </a:lnTo>
                <a:lnTo>
                  <a:pt x="4094" y="369"/>
                </a:lnTo>
                <a:lnTo>
                  <a:pt x="4095" y="365"/>
                </a:lnTo>
                <a:lnTo>
                  <a:pt x="4095" y="384"/>
                </a:lnTo>
                <a:lnTo>
                  <a:pt x="4095" y="378"/>
                </a:lnTo>
                <a:lnTo>
                  <a:pt x="4095" y="383"/>
                </a:lnTo>
                <a:lnTo>
                  <a:pt x="4096" y="380"/>
                </a:lnTo>
                <a:lnTo>
                  <a:pt x="4096" y="370"/>
                </a:lnTo>
                <a:lnTo>
                  <a:pt x="4096" y="365"/>
                </a:lnTo>
                <a:lnTo>
                  <a:pt x="4096" y="372"/>
                </a:lnTo>
                <a:lnTo>
                  <a:pt x="4096" y="374"/>
                </a:lnTo>
                <a:lnTo>
                  <a:pt x="4097" y="382"/>
                </a:lnTo>
                <a:lnTo>
                  <a:pt x="4097" y="387"/>
                </a:lnTo>
                <a:lnTo>
                  <a:pt x="4097" y="374"/>
                </a:lnTo>
                <a:lnTo>
                  <a:pt x="4098" y="365"/>
                </a:lnTo>
                <a:lnTo>
                  <a:pt x="4098" y="391"/>
                </a:lnTo>
                <a:lnTo>
                  <a:pt x="4098" y="383"/>
                </a:lnTo>
                <a:lnTo>
                  <a:pt x="4098" y="369"/>
                </a:lnTo>
                <a:lnTo>
                  <a:pt x="4098" y="387"/>
                </a:lnTo>
                <a:lnTo>
                  <a:pt x="4099" y="383"/>
                </a:lnTo>
                <a:lnTo>
                  <a:pt x="4099" y="385"/>
                </a:lnTo>
                <a:lnTo>
                  <a:pt x="4099" y="381"/>
                </a:lnTo>
                <a:lnTo>
                  <a:pt x="4099" y="386"/>
                </a:lnTo>
                <a:lnTo>
                  <a:pt x="4099" y="386"/>
                </a:lnTo>
                <a:lnTo>
                  <a:pt x="4100" y="378"/>
                </a:lnTo>
                <a:lnTo>
                  <a:pt x="4100" y="381"/>
                </a:lnTo>
                <a:lnTo>
                  <a:pt x="4100" y="372"/>
                </a:lnTo>
                <a:lnTo>
                  <a:pt x="4101" y="379"/>
                </a:lnTo>
                <a:lnTo>
                  <a:pt x="4101" y="389"/>
                </a:lnTo>
                <a:lnTo>
                  <a:pt x="4101" y="383"/>
                </a:lnTo>
                <a:lnTo>
                  <a:pt x="4101" y="381"/>
                </a:lnTo>
                <a:lnTo>
                  <a:pt x="4102" y="379"/>
                </a:lnTo>
                <a:lnTo>
                  <a:pt x="4102" y="370"/>
                </a:lnTo>
                <a:lnTo>
                  <a:pt x="4102" y="376"/>
                </a:lnTo>
                <a:lnTo>
                  <a:pt x="4102" y="382"/>
                </a:lnTo>
                <a:lnTo>
                  <a:pt x="4103" y="377"/>
                </a:lnTo>
                <a:lnTo>
                  <a:pt x="4103" y="383"/>
                </a:lnTo>
                <a:lnTo>
                  <a:pt x="4103" y="375"/>
                </a:lnTo>
                <a:lnTo>
                  <a:pt x="4103" y="375"/>
                </a:lnTo>
                <a:lnTo>
                  <a:pt x="4104" y="382"/>
                </a:lnTo>
                <a:lnTo>
                  <a:pt x="4104" y="381"/>
                </a:lnTo>
                <a:lnTo>
                  <a:pt x="4104" y="372"/>
                </a:lnTo>
                <a:lnTo>
                  <a:pt x="4104" y="362"/>
                </a:lnTo>
                <a:lnTo>
                  <a:pt x="4104" y="378"/>
                </a:lnTo>
                <a:lnTo>
                  <a:pt x="4105" y="372"/>
                </a:lnTo>
                <a:lnTo>
                  <a:pt x="4105" y="371"/>
                </a:lnTo>
                <a:lnTo>
                  <a:pt x="4105" y="371"/>
                </a:lnTo>
                <a:lnTo>
                  <a:pt x="4105" y="376"/>
                </a:lnTo>
                <a:lnTo>
                  <a:pt x="4105" y="377"/>
                </a:lnTo>
                <a:lnTo>
                  <a:pt x="4106" y="375"/>
                </a:lnTo>
                <a:lnTo>
                  <a:pt x="4106" y="373"/>
                </a:lnTo>
                <a:lnTo>
                  <a:pt x="4106" y="370"/>
                </a:lnTo>
                <a:lnTo>
                  <a:pt x="4106" y="376"/>
                </a:lnTo>
                <a:lnTo>
                  <a:pt x="4107" y="376"/>
                </a:lnTo>
                <a:lnTo>
                  <a:pt x="4107" y="377"/>
                </a:lnTo>
                <a:lnTo>
                  <a:pt x="4107" y="374"/>
                </a:lnTo>
                <a:lnTo>
                  <a:pt x="4107" y="378"/>
                </a:lnTo>
                <a:lnTo>
                  <a:pt x="4107" y="380"/>
                </a:lnTo>
                <a:lnTo>
                  <a:pt x="4108" y="376"/>
                </a:lnTo>
                <a:lnTo>
                  <a:pt x="4108" y="379"/>
                </a:lnTo>
                <a:lnTo>
                  <a:pt x="4108" y="376"/>
                </a:lnTo>
                <a:lnTo>
                  <a:pt x="4108" y="378"/>
                </a:lnTo>
                <a:lnTo>
                  <a:pt x="4108" y="376"/>
                </a:lnTo>
                <a:lnTo>
                  <a:pt x="4109" y="379"/>
                </a:lnTo>
                <a:lnTo>
                  <a:pt x="4109" y="378"/>
                </a:lnTo>
                <a:lnTo>
                  <a:pt x="4109" y="377"/>
                </a:lnTo>
                <a:lnTo>
                  <a:pt x="4110" y="377"/>
                </a:lnTo>
                <a:lnTo>
                  <a:pt x="4110" y="377"/>
                </a:lnTo>
                <a:lnTo>
                  <a:pt x="4110" y="376"/>
                </a:lnTo>
                <a:lnTo>
                  <a:pt x="4110" y="379"/>
                </a:lnTo>
                <a:lnTo>
                  <a:pt x="4110" y="371"/>
                </a:lnTo>
                <a:lnTo>
                  <a:pt x="4111" y="378"/>
                </a:lnTo>
                <a:lnTo>
                  <a:pt x="4111" y="377"/>
                </a:lnTo>
                <a:lnTo>
                  <a:pt x="4111" y="377"/>
                </a:lnTo>
                <a:lnTo>
                  <a:pt x="4111" y="382"/>
                </a:lnTo>
                <a:lnTo>
                  <a:pt x="4111" y="381"/>
                </a:lnTo>
                <a:lnTo>
                  <a:pt x="4112" y="380"/>
                </a:lnTo>
                <a:lnTo>
                  <a:pt x="4112" y="381"/>
                </a:lnTo>
                <a:lnTo>
                  <a:pt x="4112" y="384"/>
                </a:lnTo>
                <a:lnTo>
                  <a:pt x="4112" y="383"/>
                </a:lnTo>
                <a:lnTo>
                  <a:pt x="4112" y="384"/>
                </a:lnTo>
                <a:lnTo>
                  <a:pt x="4113" y="381"/>
                </a:lnTo>
                <a:lnTo>
                  <a:pt x="4113" y="380"/>
                </a:lnTo>
                <a:lnTo>
                  <a:pt x="4113" y="381"/>
                </a:lnTo>
                <a:lnTo>
                  <a:pt x="4113" y="381"/>
                </a:lnTo>
                <a:lnTo>
                  <a:pt x="4114" y="383"/>
                </a:lnTo>
                <a:lnTo>
                  <a:pt x="4114" y="379"/>
                </a:lnTo>
                <a:lnTo>
                  <a:pt x="4114" y="380"/>
                </a:lnTo>
                <a:lnTo>
                  <a:pt x="4114" y="381"/>
                </a:lnTo>
                <a:lnTo>
                  <a:pt x="4114" y="381"/>
                </a:lnTo>
                <a:lnTo>
                  <a:pt x="4115" y="380"/>
                </a:lnTo>
                <a:lnTo>
                  <a:pt x="4115" y="382"/>
                </a:lnTo>
                <a:lnTo>
                  <a:pt x="4115" y="381"/>
                </a:lnTo>
                <a:lnTo>
                  <a:pt x="4115" y="385"/>
                </a:lnTo>
                <a:lnTo>
                  <a:pt x="4116" y="389"/>
                </a:lnTo>
                <a:lnTo>
                  <a:pt x="4116" y="387"/>
                </a:lnTo>
                <a:lnTo>
                  <a:pt x="4116" y="382"/>
                </a:lnTo>
                <a:lnTo>
                  <a:pt x="4116" y="387"/>
                </a:lnTo>
                <a:lnTo>
                  <a:pt x="4116" y="384"/>
                </a:lnTo>
                <a:lnTo>
                  <a:pt x="4117" y="386"/>
                </a:lnTo>
                <a:lnTo>
                  <a:pt x="4117" y="386"/>
                </a:lnTo>
                <a:lnTo>
                  <a:pt x="4117" y="387"/>
                </a:lnTo>
                <a:lnTo>
                  <a:pt x="4117" y="383"/>
                </a:lnTo>
                <a:lnTo>
                  <a:pt x="4118" y="386"/>
                </a:lnTo>
                <a:lnTo>
                  <a:pt x="4118" y="383"/>
                </a:lnTo>
                <a:lnTo>
                  <a:pt x="4118" y="381"/>
                </a:lnTo>
                <a:lnTo>
                  <a:pt x="4118" y="387"/>
                </a:lnTo>
                <a:lnTo>
                  <a:pt x="4119" y="385"/>
                </a:lnTo>
                <a:lnTo>
                  <a:pt x="4119" y="384"/>
                </a:lnTo>
                <a:lnTo>
                  <a:pt x="4119" y="387"/>
                </a:lnTo>
                <a:lnTo>
                  <a:pt x="4119" y="381"/>
                </a:lnTo>
                <a:lnTo>
                  <a:pt x="4120" y="386"/>
                </a:lnTo>
                <a:lnTo>
                  <a:pt x="4120" y="383"/>
                </a:lnTo>
                <a:lnTo>
                  <a:pt x="4120" y="382"/>
                </a:lnTo>
                <a:lnTo>
                  <a:pt x="4120" y="381"/>
                </a:lnTo>
                <a:lnTo>
                  <a:pt x="4121" y="385"/>
                </a:lnTo>
                <a:lnTo>
                  <a:pt x="4121" y="381"/>
                </a:lnTo>
                <a:lnTo>
                  <a:pt x="4121" y="384"/>
                </a:lnTo>
                <a:lnTo>
                  <a:pt x="4121" y="383"/>
                </a:lnTo>
                <a:lnTo>
                  <a:pt x="4122" y="382"/>
                </a:lnTo>
                <a:lnTo>
                  <a:pt x="4122" y="382"/>
                </a:lnTo>
                <a:lnTo>
                  <a:pt x="4122" y="382"/>
                </a:lnTo>
                <a:lnTo>
                  <a:pt x="4122" y="380"/>
                </a:lnTo>
                <a:lnTo>
                  <a:pt x="4122" y="382"/>
                </a:lnTo>
                <a:lnTo>
                  <a:pt x="4123" y="384"/>
                </a:lnTo>
                <a:lnTo>
                  <a:pt x="4123" y="381"/>
                </a:lnTo>
                <a:lnTo>
                  <a:pt x="4123" y="383"/>
                </a:lnTo>
                <a:lnTo>
                  <a:pt x="4123" y="386"/>
                </a:lnTo>
                <a:lnTo>
                  <a:pt x="4123" y="384"/>
                </a:lnTo>
                <a:lnTo>
                  <a:pt x="4124" y="388"/>
                </a:lnTo>
                <a:lnTo>
                  <a:pt x="4124" y="382"/>
                </a:lnTo>
                <a:lnTo>
                  <a:pt x="4124" y="386"/>
                </a:lnTo>
                <a:lnTo>
                  <a:pt x="4124" y="381"/>
                </a:lnTo>
                <a:lnTo>
                  <a:pt x="4125" y="382"/>
                </a:lnTo>
                <a:lnTo>
                  <a:pt x="4125" y="381"/>
                </a:lnTo>
                <a:lnTo>
                  <a:pt x="4125" y="379"/>
                </a:lnTo>
                <a:lnTo>
                  <a:pt x="4125" y="381"/>
                </a:lnTo>
                <a:lnTo>
                  <a:pt x="4125" y="378"/>
                </a:lnTo>
                <a:lnTo>
                  <a:pt x="4126" y="378"/>
                </a:lnTo>
                <a:lnTo>
                  <a:pt x="4126" y="379"/>
                </a:lnTo>
                <a:lnTo>
                  <a:pt x="4126" y="379"/>
                </a:lnTo>
                <a:lnTo>
                  <a:pt x="4126" y="378"/>
                </a:lnTo>
                <a:lnTo>
                  <a:pt x="4127" y="376"/>
                </a:lnTo>
                <a:lnTo>
                  <a:pt x="4127" y="378"/>
                </a:lnTo>
                <a:lnTo>
                  <a:pt x="4127" y="374"/>
                </a:lnTo>
                <a:lnTo>
                  <a:pt x="4128" y="377"/>
                </a:lnTo>
                <a:lnTo>
                  <a:pt x="4128" y="376"/>
                </a:lnTo>
                <a:lnTo>
                  <a:pt x="4128" y="379"/>
                </a:lnTo>
                <a:lnTo>
                  <a:pt x="4128" y="378"/>
                </a:lnTo>
                <a:lnTo>
                  <a:pt x="4128" y="378"/>
                </a:lnTo>
                <a:lnTo>
                  <a:pt x="4129" y="379"/>
                </a:lnTo>
                <a:lnTo>
                  <a:pt x="4129" y="372"/>
                </a:lnTo>
                <a:lnTo>
                  <a:pt x="4129" y="375"/>
                </a:lnTo>
                <a:lnTo>
                  <a:pt x="4129" y="375"/>
                </a:lnTo>
                <a:lnTo>
                  <a:pt x="4130" y="371"/>
                </a:lnTo>
                <a:lnTo>
                  <a:pt x="4130" y="371"/>
                </a:lnTo>
                <a:lnTo>
                  <a:pt x="4130" y="374"/>
                </a:lnTo>
                <a:lnTo>
                  <a:pt x="4130" y="371"/>
                </a:lnTo>
                <a:lnTo>
                  <a:pt x="4130" y="368"/>
                </a:lnTo>
                <a:lnTo>
                  <a:pt x="4131" y="375"/>
                </a:lnTo>
                <a:lnTo>
                  <a:pt x="4131" y="370"/>
                </a:lnTo>
                <a:lnTo>
                  <a:pt x="4131" y="369"/>
                </a:lnTo>
                <a:lnTo>
                  <a:pt x="4131" y="371"/>
                </a:lnTo>
                <a:lnTo>
                  <a:pt x="4131" y="370"/>
                </a:lnTo>
                <a:lnTo>
                  <a:pt x="4132" y="372"/>
                </a:lnTo>
                <a:lnTo>
                  <a:pt x="4132" y="370"/>
                </a:lnTo>
                <a:lnTo>
                  <a:pt x="4132" y="366"/>
                </a:lnTo>
                <a:lnTo>
                  <a:pt x="4133" y="364"/>
                </a:lnTo>
                <a:lnTo>
                  <a:pt x="4133" y="348"/>
                </a:lnTo>
                <a:lnTo>
                  <a:pt x="4133" y="328"/>
                </a:lnTo>
                <a:lnTo>
                  <a:pt x="4133" y="314"/>
                </a:lnTo>
                <a:lnTo>
                  <a:pt x="4134" y="296"/>
                </a:lnTo>
                <a:lnTo>
                  <a:pt x="4134" y="271"/>
                </a:lnTo>
                <a:lnTo>
                  <a:pt x="4134" y="249"/>
                </a:lnTo>
                <a:lnTo>
                  <a:pt x="4134" y="235"/>
                </a:lnTo>
                <a:lnTo>
                  <a:pt x="4135" y="216"/>
                </a:lnTo>
                <a:lnTo>
                  <a:pt x="4135" y="211"/>
                </a:lnTo>
                <a:lnTo>
                  <a:pt x="4135" y="219"/>
                </a:lnTo>
                <a:lnTo>
                  <a:pt x="4135" y="194"/>
                </a:lnTo>
                <a:lnTo>
                  <a:pt x="4136" y="193"/>
                </a:lnTo>
                <a:lnTo>
                  <a:pt x="4136" y="200"/>
                </a:lnTo>
                <a:lnTo>
                  <a:pt x="4136" y="188"/>
                </a:lnTo>
                <a:lnTo>
                  <a:pt x="4136" y="177"/>
                </a:lnTo>
                <a:lnTo>
                  <a:pt x="4136" y="184"/>
                </a:lnTo>
                <a:lnTo>
                  <a:pt x="4137" y="178"/>
                </a:lnTo>
                <a:lnTo>
                  <a:pt x="4137" y="180"/>
                </a:lnTo>
                <a:lnTo>
                  <a:pt x="4137" y="181"/>
                </a:lnTo>
                <a:lnTo>
                  <a:pt x="4137" y="193"/>
                </a:lnTo>
                <a:lnTo>
                  <a:pt x="4138" y="200"/>
                </a:lnTo>
                <a:lnTo>
                  <a:pt x="4138" y="199"/>
                </a:lnTo>
                <a:lnTo>
                  <a:pt x="4138" y="184"/>
                </a:lnTo>
                <a:lnTo>
                  <a:pt x="4139" y="224"/>
                </a:lnTo>
                <a:lnTo>
                  <a:pt x="4139" y="194"/>
                </a:lnTo>
                <a:lnTo>
                  <a:pt x="4139" y="197"/>
                </a:lnTo>
                <a:lnTo>
                  <a:pt x="4139" y="194"/>
                </a:lnTo>
                <a:lnTo>
                  <a:pt x="4140" y="193"/>
                </a:lnTo>
                <a:lnTo>
                  <a:pt x="4140" y="213"/>
                </a:lnTo>
                <a:lnTo>
                  <a:pt x="4140" y="215"/>
                </a:lnTo>
                <a:lnTo>
                  <a:pt x="4140" y="206"/>
                </a:lnTo>
                <a:lnTo>
                  <a:pt x="4140" y="210"/>
                </a:lnTo>
                <a:lnTo>
                  <a:pt x="4141" y="219"/>
                </a:lnTo>
                <a:lnTo>
                  <a:pt x="4141" y="231"/>
                </a:lnTo>
                <a:lnTo>
                  <a:pt x="4141" y="250"/>
                </a:lnTo>
                <a:lnTo>
                  <a:pt x="4141" y="259"/>
                </a:lnTo>
                <a:lnTo>
                  <a:pt x="4142" y="286"/>
                </a:lnTo>
                <a:lnTo>
                  <a:pt x="4142" y="307"/>
                </a:lnTo>
                <a:lnTo>
                  <a:pt x="4142" y="326"/>
                </a:lnTo>
                <a:lnTo>
                  <a:pt x="4142" y="333"/>
                </a:lnTo>
                <a:lnTo>
                  <a:pt x="4143" y="345"/>
                </a:lnTo>
                <a:lnTo>
                  <a:pt x="4143" y="353"/>
                </a:lnTo>
                <a:lnTo>
                  <a:pt x="4143" y="357"/>
                </a:lnTo>
                <a:lnTo>
                  <a:pt x="4143" y="357"/>
                </a:lnTo>
                <a:lnTo>
                  <a:pt x="4143" y="357"/>
                </a:lnTo>
                <a:lnTo>
                  <a:pt x="4144" y="363"/>
                </a:lnTo>
                <a:lnTo>
                  <a:pt x="4144" y="364"/>
                </a:lnTo>
                <a:lnTo>
                  <a:pt x="4144" y="364"/>
                </a:lnTo>
                <a:lnTo>
                  <a:pt x="4145" y="364"/>
                </a:lnTo>
                <a:lnTo>
                  <a:pt x="4145" y="362"/>
                </a:lnTo>
                <a:lnTo>
                  <a:pt x="4145" y="365"/>
                </a:lnTo>
                <a:lnTo>
                  <a:pt x="4145" y="366"/>
                </a:lnTo>
                <a:lnTo>
                  <a:pt x="4145" y="368"/>
                </a:lnTo>
                <a:lnTo>
                  <a:pt x="4146" y="365"/>
                </a:lnTo>
                <a:lnTo>
                  <a:pt x="4146" y="363"/>
                </a:lnTo>
                <a:lnTo>
                  <a:pt x="4146" y="365"/>
                </a:lnTo>
                <a:lnTo>
                  <a:pt x="4146" y="364"/>
                </a:lnTo>
                <a:lnTo>
                  <a:pt x="4146" y="363"/>
                </a:lnTo>
                <a:lnTo>
                  <a:pt x="4147" y="359"/>
                </a:lnTo>
                <a:lnTo>
                  <a:pt x="4147" y="363"/>
                </a:lnTo>
                <a:lnTo>
                  <a:pt x="4147" y="363"/>
                </a:lnTo>
                <a:lnTo>
                  <a:pt x="4147" y="362"/>
                </a:lnTo>
                <a:lnTo>
                  <a:pt x="4148" y="358"/>
                </a:lnTo>
                <a:lnTo>
                  <a:pt x="4148" y="362"/>
                </a:lnTo>
                <a:lnTo>
                  <a:pt x="4148" y="362"/>
                </a:lnTo>
                <a:lnTo>
                  <a:pt x="4148" y="360"/>
                </a:lnTo>
                <a:lnTo>
                  <a:pt x="4148" y="360"/>
                </a:lnTo>
                <a:lnTo>
                  <a:pt x="4149" y="366"/>
                </a:lnTo>
                <a:lnTo>
                  <a:pt x="4149" y="366"/>
                </a:lnTo>
                <a:lnTo>
                  <a:pt x="4149" y="366"/>
                </a:lnTo>
                <a:lnTo>
                  <a:pt x="4149" y="371"/>
                </a:lnTo>
                <a:lnTo>
                  <a:pt x="4150" y="368"/>
                </a:lnTo>
                <a:lnTo>
                  <a:pt x="4150" y="369"/>
                </a:lnTo>
                <a:lnTo>
                  <a:pt x="4150" y="368"/>
                </a:lnTo>
                <a:lnTo>
                  <a:pt x="4151" y="370"/>
                </a:lnTo>
                <a:lnTo>
                  <a:pt x="4151" y="369"/>
                </a:lnTo>
                <a:lnTo>
                  <a:pt x="4151" y="372"/>
                </a:lnTo>
                <a:lnTo>
                  <a:pt x="4151" y="368"/>
                </a:lnTo>
                <a:lnTo>
                  <a:pt x="4151" y="371"/>
                </a:lnTo>
                <a:lnTo>
                  <a:pt x="4152" y="366"/>
                </a:lnTo>
                <a:lnTo>
                  <a:pt x="4152" y="367"/>
                </a:lnTo>
                <a:lnTo>
                  <a:pt x="4152" y="365"/>
                </a:lnTo>
                <a:lnTo>
                  <a:pt x="4152" y="368"/>
                </a:lnTo>
                <a:lnTo>
                  <a:pt x="4152" y="365"/>
                </a:lnTo>
                <a:lnTo>
                  <a:pt x="4153" y="358"/>
                </a:lnTo>
                <a:lnTo>
                  <a:pt x="4153" y="357"/>
                </a:lnTo>
                <a:lnTo>
                  <a:pt x="4153" y="357"/>
                </a:lnTo>
                <a:lnTo>
                  <a:pt x="4153" y="347"/>
                </a:lnTo>
                <a:lnTo>
                  <a:pt x="4153" y="344"/>
                </a:lnTo>
                <a:lnTo>
                  <a:pt x="4154" y="313"/>
                </a:lnTo>
                <a:lnTo>
                  <a:pt x="4154" y="306"/>
                </a:lnTo>
                <a:lnTo>
                  <a:pt x="4154" y="281"/>
                </a:lnTo>
                <a:lnTo>
                  <a:pt x="4154" y="272"/>
                </a:lnTo>
                <a:lnTo>
                  <a:pt x="4155" y="258"/>
                </a:lnTo>
                <a:lnTo>
                  <a:pt x="4155" y="236"/>
                </a:lnTo>
                <a:lnTo>
                  <a:pt x="4155" y="212"/>
                </a:lnTo>
                <a:lnTo>
                  <a:pt x="4155" y="223"/>
                </a:lnTo>
                <a:lnTo>
                  <a:pt x="4155" y="212"/>
                </a:lnTo>
                <a:lnTo>
                  <a:pt x="4156" y="189"/>
                </a:lnTo>
                <a:lnTo>
                  <a:pt x="4156" y="185"/>
                </a:lnTo>
                <a:lnTo>
                  <a:pt x="4156" y="203"/>
                </a:lnTo>
                <a:lnTo>
                  <a:pt x="4157" y="182"/>
                </a:lnTo>
                <a:lnTo>
                  <a:pt x="4157" y="193"/>
                </a:lnTo>
                <a:lnTo>
                  <a:pt x="4157" y="189"/>
                </a:lnTo>
                <a:lnTo>
                  <a:pt x="4157" y="193"/>
                </a:lnTo>
                <a:lnTo>
                  <a:pt x="4158" y="193"/>
                </a:lnTo>
                <a:lnTo>
                  <a:pt x="4158" y="212"/>
                </a:lnTo>
                <a:lnTo>
                  <a:pt x="4158" y="206"/>
                </a:lnTo>
                <a:lnTo>
                  <a:pt x="4158" y="199"/>
                </a:lnTo>
                <a:lnTo>
                  <a:pt x="4159" y="205"/>
                </a:lnTo>
                <a:lnTo>
                  <a:pt x="4159" y="208"/>
                </a:lnTo>
                <a:lnTo>
                  <a:pt x="4159" y="204"/>
                </a:lnTo>
                <a:lnTo>
                  <a:pt x="4159" y="205"/>
                </a:lnTo>
                <a:lnTo>
                  <a:pt x="4159" y="198"/>
                </a:lnTo>
                <a:lnTo>
                  <a:pt x="4160" y="205"/>
                </a:lnTo>
                <a:lnTo>
                  <a:pt x="4160" y="213"/>
                </a:lnTo>
                <a:lnTo>
                  <a:pt x="4160" y="205"/>
                </a:lnTo>
                <a:lnTo>
                  <a:pt x="4160" y="201"/>
                </a:lnTo>
                <a:lnTo>
                  <a:pt x="4160" y="225"/>
                </a:lnTo>
                <a:lnTo>
                  <a:pt x="4161" y="232"/>
                </a:lnTo>
                <a:lnTo>
                  <a:pt x="4161" y="225"/>
                </a:lnTo>
                <a:lnTo>
                  <a:pt x="4161" y="218"/>
                </a:lnTo>
                <a:lnTo>
                  <a:pt x="4161" y="233"/>
                </a:lnTo>
                <a:lnTo>
                  <a:pt x="4162" y="249"/>
                </a:lnTo>
                <a:lnTo>
                  <a:pt x="4162" y="274"/>
                </a:lnTo>
                <a:lnTo>
                  <a:pt x="4162" y="299"/>
                </a:lnTo>
                <a:lnTo>
                  <a:pt x="4163" y="327"/>
                </a:lnTo>
                <a:lnTo>
                  <a:pt x="4163" y="336"/>
                </a:lnTo>
                <a:lnTo>
                  <a:pt x="4163" y="339"/>
                </a:lnTo>
                <a:lnTo>
                  <a:pt x="4163" y="356"/>
                </a:lnTo>
                <a:lnTo>
                  <a:pt x="4164" y="372"/>
                </a:lnTo>
                <a:lnTo>
                  <a:pt x="4164" y="372"/>
                </a:lnTo>
                <a:lnTo>
                  <a:pt x="4164" y="366"/>
                </a:lnTo>
                <a:lnTo>
                  <a:pt x="4164" y="359"/>
                </a:lnTo>
                <a:lnTo>
                  <a:pt x="4165" y="361"/>
                </a:lnTo>
                <a:lnTo>
                  <a:pt x="4165" y="359"/>
                </a:lnTo>
                <a:lnTo>
                  <a:pt x="4165" y="362"/>
                </a:lnTo>
                <a:lnTo>
                  <a:pt x="4165" y="366"/>
                </a:lnTo>
                <a:lnTo>
                  <a:pt x="4165" y="359"/>
                </a:lnTo>
                <a:lnTo>
                  <a:pt x="4166" y="354"/>
                </a:lnTo>
                <a:lnTo>
                  <a:pt x="4166" y="357"/>
                </a:lnTo>
                <a:lnTo>
                  <a:pt x="4166" y="351"/>
                </a:lnTo>
                <a:lnTo>
                  <a:pt x="4166" y="351"/>
                </a:lnTo>
                <a:lnTo>
                  <a:pt x="4167" y="357"/>
                </a:lnTo>
                <a:lnTo>
                  <a:pt x="4167" y="350"/>
                </a:lnTo>
                <a:lnTo>
                  <a:pt x="4167" y="353"/>
                </a:lnTo>
                <a:lnTo>
                  <a:pt x="4167" y="354"/>
                </a:lnTo>
                <a:lnTo>
                  <a:pt x="4168" y="348"/>
                </a:lnTo>
                <a:lnTo>
                  <a:pt x="4168" y="349"/>
                </a:lnTo>
                <a:lnTo>
                  <a:pt x="4168" y="359"/>
                </a:lnTo>
                <a:lnTo>
                  <a:pt x="4169" y="360"/>
                </a:lnTo>
                <a:lnTo>
                  <a:pt x="4169" y="357"/>
                </a:lnTo>
                <a:lnTo>
                  <a:pt x="4169" y="364"/>
                </a:lnTo>
                <a:lnTo>
                  <a:pt x="4169" y="369"/>
                </a:lnTo>
                <a:lnTo>
                  <a:pt x="4170" y="374"/>
                </a:lnTo>
                <a:lnTo>
                  <a:pt x="4170" y="371"/>
                </a:lnTo>
                <a:lnTo>
                  <a:pt x="4170" y="362"/>
                </a:lnTo>
                <a:lnTo>
                  <a:pt x="4170" y="362"/>
                </a:lnTo>
                <a:lnTo>
                  <a:pt x="4171" y="367"/>
                </a:lnTo>
                <a:lnTo>
                  <a:pt x="4171" y="371"/>
                </a:lnTo>
                <a:lnTo>
                  <a:pt x="4171" y="370"/>
                </a:lnTo>
                <a:lnTo>
                  <a:pt x="4171" y="371"/>
                </a:lnTo>
                <a:lnTo>
                  <a:pt x="4171" y="373"/>
                </a:lnTo>
                <a:lnTo>
                  <a:pt x="4172" y="373"/>
                </a:lnTo>
                <a:lnTo>
                  <a:pt x="4172" y="376"/>
                </a:lnTo>
                <a:lnTo>
                  <a:pt x="4172" y="368"/>
                </a:lnTo>
                <a:lnTo>
                  <a:pt x="4172" y="373"/>
                </a:lnTo>
                <a:lnTo>
                  <a:pt x="4172" y="361"/>
                </a:lnTo>
                <a:lnTo>
                  <a:pt x="4173" y="362"/>
                </a:lnTo>
                <a:lnTo>
                  <a:pt x="4173" y="356"/>
                </a:lnTo>
                <a:lnTo>
                  <a:pt x="4173" y="359"/>
                </a:lnTo>
                <a:lnTo>
                  <a:pt x="4173" y="353"/>
                </a:lnTo>
                <a:lnTo>
                  <a:pt x="4173" y="360"/>
                </a:lnTo>
                <a:lnTo>
                  <a:pt x="4174" y="366"/>
                </a:lnTo>
                <a:lnTo>
                  <a:pt x="4174" y="336"/>
                </a:lnTo>
                <a:lnTo>
                  <a:pt x="4174" y="315"/>
                </a:lnTo>
                <a:lnTo>
                  <a:pt x="4175" y="295"/>
                </a:lnTo>
                <a:lnTo>
                  <a:pt x="4175" y="292"/>
                </a:lnTo>
                <a:lnTo>
                  <a:pt x="4175" y="273"/>
                </a:lnTo>
                <a:lnTo>
                  <a:pt x="4175" y="257"/>
                </a:lnTo>
                <a:lnTo>
                  <a:pt x="4176" y="219"/>
                </a:lnTo>
                <a:lnTo>
                  <a:pt x="4176" y="218"/>
                </a:lnTo>
                <a:lnTo>
                  <a:pt x="4176" y="215"/>
                </a:lnTo>
                <a:lnTo>
                  <a:pt x="4176" y="188"/>
                </a:lnTo>
                <a:lnTo>
                  <a:pt x="4177" y="201"/>
                </a:lnTo>
                <a:lnTo>
                  <a:pt x="4177" y="192"/>
                </a:lnTo>
                <a:lnTo>
                  <a:pt x="4177" y="189"/>
                </a:lnTo>
                <a:lnTo>
                  <a:pt x="4177" y="182"/>
                </a:lnTo>
                <a:lnTo>
                  <a:pt x="4178" y="204"/>
                </a:lnTo>
                <a:lnTo>
                  <a:pt x="4178" y="211"/>
                </a:lnTo>
                <a:lnTo>
                  <a:pt x="4178" y="207"/>
                </a:lnTo>
                <a:lnTo>
                  <a:pt x="4178" y="207"/>
                </a:lnTo>
                <a:lnTo>
                  <a:pt x="4179" y="206"/>
                </a:lnTo>
                <a:lnTo>
                  <a:pt x="4179" y="197"/>
                </a:lnTo>
                <a:lnTo>
                  <a:pt x="4179" y="193"/>
                </a:lnTo>
                <a:lnTo>
                  <a:pt x="4179" y="200"/>
                </a:lnTo>
                <a:lnTo>
                  <a:pt x="4179" y="201"/>
                </a:lnTo>
                <a:lnTo>
                  <a:pt x="4180" y="204"/>
                </a:lnTo>
                <a:lnTo>
                  <a:pt x="4180" y="201"/>
                </a:lnTo>
                <a:lnTo>
                  <a:pt x="4180" y="213"/>
                </a:lnTo>
                <a:lnTo>
                  <a:pt x="4181" y="206"/>
                </a:lnTo>
                <a:lnTo>
                  <a:pt x="4181" y="210"/>
                </a:lnTo>
                <a:lnTo>
                  <a:pt x="4181" y="228"/>
                </a:lnTo>
                <a:lnTo>
                  <a:pt x="4181" y="232"/>
                </a:lnTo>
                <a:lnTo>
                  <a:pt x="4181" y="230"/>
                </a:lnTo>
                <a:lnTo>
                  <a:pt x="4182" y="231"/>
                </a:lnTo>
                <a:lnTo>
                  <a:pt x="4182" y="241"/>
                </a:lnTo>
                <a:lnTo>
                  <a:pt x="4182" y="241"/>
                </a:lnTo>
                <a:lnTo>
                  <a:pt x="4182" y="275"/>
                </a:lnTo>
                <a:lnTo>
                  <a:pt x="4183" y="297"/>
                </a:lnTo>
                <a:lnTo>
                  <a:pt x="4183" y="303"/>
                </a:lnTo>
                <a:lnTo>
                  <a:pt x="4183" y="321"/>
                </a:lnTo>
                <a:lnTo>
                  <a:pt x="4183" y="321"/>
                </a:lnTo>
                <a:lnTo>
                  <a:pt x="4184" y="330"/>
                </a:lnTo>
                <a:lnTo>
                  <a:pt x="4184" y="348"/>
                </a:lnTo>
                <a:lnTo>
                  <a:pt x="4184" y="358"/>
                </a:lnTo>
                <a:lnTo>
                  <a:pt x="4184" y="359"/>
                </a:lnTo>
                <a:lnTo>
                  <a:pt x="4185" y="357"/>
                </a:lnTo>
                <a:lnTo>
                  <a:pt x="4185" y="359"/>
                </a:lnTo>
                <a:lnTo>
                  <a:pt x="4185" y="360"/>
                </a:lnTo>
                <a:lnTo>
                  <a:pt x="4185" y="362"/>
                </a:lnTo>
                <a:lnTo>
                  <a:pt x="4186" y="361"/>
                </a:lnTo>
                <a:lnTo>
                  <a:pt x="4186" y="364"/>
                </a:lnTo>
                <a:lnTo>
                  <a:pt x="4186" y="362"/>
                </a:lnTo>
                <a:lnTo>
                  <a:pt x="4186" y="364"/>
                </a:lnTo>
                <a:lnTo>
                  <a:pt x="4187" y="366"/>
                </a:lnTo>
                <a:lnTo>
                  <a:pt x="4187" y="360"/>
                </a:lnTo>
                <a:lnTo>
                  <a:pt x="4187" y="356"/>
                </a:lnTo>
                <a:lnTo>
                  <a:pt x="4187" y="358"/>
                </a:lnTo>
                <a:lnTo>
                  <a:pt x="4187" y="356"/>
                </a:lnTo>
                <a:lnTo>
                  <a:pt x="4188" y="355"/>
                </a:lnTo>
                <a:lnTo>
                  <a:pt x="4188" y="360"/>
                </a:lnTo>
                <a:lnTo>
                  <a:pt x="4188" y="358"/>
                </a:lnTo>
                <a:lnTo>
                  <a:pt x="4188" y="352"/>
                </a:lnTo>
                <a:lnTo>
                  <a:pt x="4189" y="348"/>
                </a:lnTo>
                <a:lnTo>
                  <a:pt x="4189" y="346"/>
                </a:lnTo>
                <a:lnTo>
                  <a:pt x="4189" y="347"/>
                </a:lnTo>
                <a:lnTo>
                  <a:pt x="4189" y="344"/>
                </a:lnTo>
                <a:lnTo>
                  <a:pt x="4189" y="344"/>
                </a:lnTo>
                <a:lnTo>
                  <a:pt x="4190" y="346"/>
                </a:lnTo>
                <a:lnTo>
                  <a:pt x="4190" y="345"/>
                </a:lnTo>
                <a:lnTo>
                  <a:pt x="4190" y="345"/>
                </a:lnTo>
                <a:lnTo>
                  <a:pt x="4190" y="343"/>
                </a:lnTo>
                <a:lnTo>
                  <a:pt x="4191" y="343"/>
                </a:lnTo>
                <a:lnTo>
                  <a:pt x="4191" y="341"/>
                </a:lnTo>
                <a:lnTo>
                  <a:pt x="4191" y="344"/>
                </a:lnTo>
                <a:lnTo>
                  <a:pt x="4191" y="340"/>
                </a:lnTo>
                <a:lnTo>
                  <a:pt x="4191" y="340"/>
                </a:lnTo>
                <a:lnTo>
                  <a:pt x="4192" y="344"/>
                </a:lnTo>
                <a:lnTo>
                  <a:pt x="4192" y="346"/>
                </a:lnTo>
                <a:lnTo>
                  <a:pt x="4192" y="355"/>
                </a:lnTo>
                <a:lnTo>
                  <a:pt x="4193" y="356"/>
                </a:lnTo>
                <a:lnTo>
                  <a:pt x="4193" y="366"/>
                </a:lnTo>
                <a:lnTo>
                  <a:pt x="4193" y="367"/>
                </a:lnTo>
                <a:lnTo>
                  <a:pt x="4193" y="375"/>
                </a:lnTo>
                <a:lnTo>
                  <a:pt x="4194" y="371"/>
                </a:lnTo>
                <a:lnTo>
                  <a:pt x="4194" y="366"/>
                </a:lnTo>
                <a:lnTo>
                  <a:pt x="4194" y="358"/>
                </a:lnTo>
                <a:lnTo>
                  <a:pt x="4194" y="340"/>
                </a:lnTo>
                <a:lnTo>
                  <a:pt x="4195" y="328"/>
                </a:lnTo>
                <a:lnTo>
                  <a:pt x="4195" y="319"/>
                </a:lnTo>
                <a:lnTo>
                  <a:pt x="4195" y="312"/>
                </a:lnTo>
                <a:lnTo>
                  <a:pt x="4195" y="262"/>
                </a:lnTo>
                <a:lnTo>
                  <a:pt x="4196" y="247"/>
                </a:lnTo>
                <a:lnTo>
                  <a:pt x="4196" y="216"/>
                </a:lnTo>
                <a:lnTo>
                  <a:pt x="4196" y="213"/>
                </a:lnTo>
                <a:lnTo>
                  <a:pt x="4196" y="216"/>
                </a:lnTo>
                <a:lnTo>
                  <a:pt x="4197" y="216"/>
                </a:lnTo>
                <a:lnTo>
                  <a:pt x="4197" y="172"/>
                </a:lnTo>
                <a:lnTo>
                  <a:pt x="4197" y="186"/>
                </a:lnTo>
                <a:lnTo>
                  <a:pt x="4197" y="190"/>
                </a:lnTo>
                <a:lnTo>
                  <a:pt x="4198" y="186"/>
                </a:lnTo>
                <a:lnTo>
                  <a:pt x="4198" y="205"/>
                </a:lnTo>
                <a:lnTo>
                  <a:pt x="4198" y="197"/>
                </a:lnTo>
                <a:lnTo>
                  <a:pt x="4199" y="200"/>
                </a:lnTo>
                <a:lnTo>
                  <a:pt x="4199" y="207"/>
                </a:lnTo>
                <a:lnTo>
                  <a:pt x="4199" y="199"/>
                </a:lnTo>
                <a:lnTo>
                  <a:pt x="4199" y="206"/>
                </a:lnTo>
                <a:lnTo>
                  <a:pt x="4199" y="213"/>
                </a:lnTo>
                <a:lnTo>
                  <a:pt x="4200" y="193"/>
                </a:lnTo>
                <a:lnTo>
                  <a:pt x="4200" y="187"/>
                </a:lnTo>
                <a:lnTo>
                  <a:pt x="4200" y="218"/>
                </a:lnTo>
                <a:lnTo>
                  <a:pt x="4200" y="198"/>
                </a:lnTo>
                <a:lnTo>
                  <a:pt x="4201" y="212"/>
                </a:lnTo>
                <a:lnTo>
                  <a:pt x="4201" y="219"/>
                </a:lnTo>
                <a:lnTo>
                  <a:pt x="4201" y="211"/>
                </a:lnTo>
                <a:lnTo>
                  <a:pt x="4201" y="220"/>
                </a:lnTo>
                <a:lnTo>
                  <a:pt x="4202" y="244"/>
                </a:lnTo>
                <a:lnTo>
                  <a:pt x="4202" y="250"/>
                </a:lnTo>
                <a:lnTo>
                  <a:pt x="4202" y="255"/>
                </a:lnTo>
                <a:lnTo>
                  <a:pt x="4202" y="243"/>
                </a:lnTo>
                <a:lnTo>
                  <a:pt x="4203" y="254"/>
                </a:lnTo>
                <a:lnTo>
                  <a:pt x="4203" y="274"/>
                </a:lnTo>
                <a:lnTo>
                  <a:pt x="4203" y="294"/>
                </a:lnTo>
                <a:lnTo>
                  <a:pt x="4203" y="295"/>
                </a:lnTo>
                <a:lnTo>
                  <a:pt x="4204" y="300"/>
                </a:lnTo>
                <a:lnTo>
                  <a:pt x="4204" y="299"/>
                </a:lnTo>
                <a:lnTo>
                  <a:pt x="4204" y="307"/>
                </a:lnTo>
                <a:lnTo>
                  <a:pt x="4204" y="320"/>
                </a:lnTo>
                <a:lnTo>
                  <a:pt x="4205" y="333"/>
                </a:lnTo>
                <a:lnTo>
                  <a:pt x="4205" y="348"/>
                </a:lnTo>
                <a:lnTo>
                  <a:pt x="4205" y="352"/>
                </a:lnTo>
                <a:lnTo>
                  <a:pt x="4205" y="355"/>
                </a:lnTo>
                <a:lnTo>
                  <a:pt x="4206" y="354"/>
                </a:lnTo>
                <a:lnTo>
                  <a:pt x="4206" y="351"/>
                </a:lnTo>
                <a:lnTo>
                  <a:pt x="4206" y="352"/>
                </a:lnTo>
                <a:lnTo>
                  <a:pt x="4206" y="357"/>
                </a:lnTo>
                <a:lnTo>
                  <a:pt x="4207" y="353"/>
                </a:lnTo>
                <a:lnTo>
                  <a:pt x="4207" y="361"/>
                </a:lnTo>
                <a:lnTo>
                  <a:pt x="4207" y="369"/>
                </a:lnTo>
                <a:lnTo>
                  <a:pt x="4207" y="366"/>
                </a:lnTo>
                <a:lnTo>
                  <a:pt x="4207" y="374"/>
                </a:lnTo>
                <a:lnTo>
                  <a:pt x="4208" y="366"/>
                </a:lnTo>
                <a:lnTo>
                  <a:pt x="4208" y="374"/>
                </a:lnTo>
                <a:lnTo>
                  <a:pt x="4208" y="366"/>
                </a:lnTo>
                <a:lnTo>
                  <a:pt x="4208" y="362"/>
                </a:lnTo>
                <a:lnTo>
                  <a:pt x="4208" y="368"/>
                </a:lnTo>
                <a:lnTo>
                  <a:pt x="4209" y="361"/>
                </a:lnTo>
                <a:lnTo>
                  <a:pt x="4209" y="360"/>
                </a:lnTo>
                <a:lnTo>
                  <a:pt x="4209" y="359"/>
                </a:lnTo>
                <a:lnTo>
                  <a:pt x="4209" y="365"/>
                </a:lnTo>
                <a:lnTo>
                  <a:pt x="4209" y="364"/>
                </a:lnTo>
                <a:lnTo>
                  <a:pt x="4210" y="369"/>
                </a:lnTo>
                <a:lnTo>
                  <a:pt x="4210" y="371"/>
                </a:lnTo>
                <a:lnTo>
                  <a:pt x="4211" y="366"/>
                </a:lnTo>
                <a:lnTo>
                  <a:pt x="4211" y="377"/>
                </a:lnTo>
                <a:lnTo>
                  <a:pt x="4211" y="371"/>
                </a:lnTo>
                <a:lnTo>
                  <a:pt x="4211" y="374"/>
                </a:lnTo>
                <a:lnTo>
                  <a:pt x="4211" y="364"/>
                </a:lnTo>
                <a:lnTo>
                  <a:pt x="4212" y="370"/>
                </a:lnTo>
                <a:lnTo>
                  <a:pt x="4212" y="368"/>
                </a:lnTo>
                <a:lnTo>
                  <a:pt x="4212" y="363"/>
                </a:lnTo>
                <a:lnTo>
                  <a:pt x="4212" y="374"/>
                </a:lnTo>
                <a:lnTo>
                  <a:pt x="4212" y="364"/>
                </a:lnTo>
                <a:lnTo>
                  <a:pt x="4213" y="361"/>
                </a:lnTo>
                <a:lnTo>
                  <a:pt x="4213" y="365"/>
                </a:lnTo>
                <a:lnTo>
                  <a:pt x="4213" y="349"/>
                </a:lnTo>
                <a:lnTo>
                  <a:pt x="4213" y="355"/>
                </a:lnTo>
                <a:lnTo>
                  <a:pt x="4214" y="362"/>
                </a:lnTo>
                <a:lnTo>
                  <a:pt x="4214" y="366"/>
                </a:lnTo>
                <a:lnTo>
                  <a:pt x="4214" y="369"/>
                </a:lnTo>
                <a:lnTo>
                  <a:pt x="4214" y="353"/>
                </a:lnTo>
                <a:lnTo>
                  <a:pt x="4215" y="338"/>
                </a:lnTo>
                <a:lnTo>
                  <a:pt x="4215" y="329"/>
                </a:lnTo>
                <a:lnTo>
                  <a:pt x="4215" y="313"/>
                </a:lnTo>
                <a:lnTo>
                  <a:pt x="4216" y="296"/>
                </a:lnTo>
                <a:lnTo>
                  <a:pt x="4216" y="263"/>
                </a:lnTo>
                <a:lnTo>
                  <a:pt x="4216" y="242"/>
                </a:lnTo>
                <a:lnTo>
                  <a:pt x="4216" y="230"/>
                </a:lnTo>
                <a:lnTo>
                  <a:pt x="4217" y="211"/>
                </a:lnTo>
                <a:lnTo>
                  <a:pt x="4217" y="195"/>
                </a:lnTo>
                <a:lnTo>
                  <a:pt x="4217" y="203"/>
                </a:lnTo>
                <a:lnTo>
                  <a:pt x="4217" y="193"/>
                </a:lnTo>
                <a:lnTo>
                  <a:pt x="4218" y="201"/>
                </a:lnTo>
                <a:lnTo>
                  <a:pt x="4218" y="232"/>
                </a:lnTo>
                <a:lnTo>
                  <a:pt x="4218" y="225"/>
                </a:lnTo>
                <a:lnTo>
                  <a:pt x="4218" y="216"/>
                </a:lnTo>
                <a:lnTo>
                  <a:pt x="4218" y="213"/>
                </a:lnTo>
                <a:lnTo>
                  <a:pt x="4219" y="214"/>
                </a:lnTo>
                <a:lnTo>
                  <a:pt x="4219" y="207"/>
                </a:lnTo>
                <a:lnTo>
                  <a:pt x="4219" y="199"/>
                </a:lnTo>
                <a:lnTo>
                  <a:pt x="4219" y="216"/>
                </a:lnTo>
                <a:lnTo>
                  <a:pt x="4220" y="200"/>
                </a:lnTo>
                <a:lnTo>
                  <a:pt x="4220" y="215"/>
                </a:lnTo>
                <a:lnTo>
                  <a:pt x="4220" y="204"/>
                </a:lnTo>
                <a:lnTo>
                  <a:pt x="4220" y="191"/>
                </a:lnTo>
                <a:lnTo>
                  <a:pt x="4220" y="199"/>
                </a:lnTo>
                <a:lnTo>
                  <a:pt x="4221" y="200"/>
                </a:lnTo>
                <a:lnTo>
                  <a:pt x="4221" y="193"/>
                </a:lnTo>
                <a:lnTo>
                  <a:pt x="4221" y="208"/>
                </a:lnTo>
                <a:lnTo>
                  <a:pt x="4222" y="223"/>
                </a:lnTo>
                <a:lnTo>
                  <a:pt x="4222" y="215"/>
                </a:lnTo>
                <a:lnTo>
                  <a:pt x="4222" y="211"/>
                </a:lnTo>
                <a:lnTo>
                  <a:pt x="4222" y="214"/>
                </a:lnTo>
                <a:lnTo>
                  <a:pt x="4222" y="231"/>
                </a:lnTo>
                <a:lnTo>
                  <a:pt x="4223" y="227"/>
                </a:lnTo>
                <a:lnTo>
                  <a:pt x="4223" y="223"/>
                </a:lnTo>
                <a:lnTo>
                  <a:pt x="4223" y="238"/>
                </a:lnTo>
                <a:lnTo>
                  <a:pt x="4223" y="262"/>
                </a:lnTo>
                <a:lnTo>
                  <a:pt x="4224" y="283"/>
                </a:lnTo>
                <a:lnTo>
                  <a:pt x="4224" y="296"/>
                </a:lnTo>
                <a:lnTo>
                  <a:pt x="4224" y="329"/>
                </a:lnTo>
                <a:lnTo>
                  <a:pt x="4224" y="345"/>
                </a:lnTo>
                <a:lnTo>
                  <a:pt x="4225" y="351"/>
                </a:lnTo>
                <a:lnTo>
                  <a:pt x="4225" y="323"/>
                </a:lnTo>
                <a:lnTo>
                  <a:pt x="4225" y="383"/>
                </a:lnTo>
                <a:lnTo>
                  <a:pt x="4225" y="330"/>
                </a:lnTo>
                <a:lnTo>
                  <a:pt x="4226" y="327"/>
                </a:lnTo>
                <a:lnTo>
                  <a:pt x="4226" y="335"/>
                </a:lnTo>
                <a:lnTo>
                  <a:pt x="4226" y="340"/>
                </a:lnTo>
                <a:lnTo>
                  <a:pt x="4226" y="348"/>
                </a:lnTo>
                <a:lnTo>
                  <a:pt x="4227" y="354"/>
                </a:lnTo>
                <a:lnTo>
                  <a:pt x="4227" y="357"/>
                </a:lnTo>
                <a:lnTo>
                  <a:pt x="4227" y="360"/>
                </a:lnTo>
                <a:lnTo>
                  <a:pt x="4227" y="361"/>
                </a:lnTo>
                <a:lnTo>
                  <a:pt x="4228" y="364"/>
                </a:lnTo>
                <a:lnTo>
                  <a:pt x="4228" y="363"/>
                </a:lnTo>
                <a:lnTo>
                  <a:pt x="4228" y="365"/>
                </a:lnTo>
                <a:lnTo>
                  <a:pt x="4228" y="366"/>
                </a:lnTo>
                <a:lnTo>
                  <a:pt x="4229" y="364"/>
                </a:lnTo>
                <a:lnTo>
                  <a:pt x="4229" y="368"/>
                </a:lnTo>
                <a:lnTo>
                  <a:pt x="4229" y="363"/>
                </a:lnTo>
                <a:lnTo>
                  <a:pt x="4229" y="364"/>
                </a:lnTo>
                <a:lnTo>
                  <a:pt x="4230" y="363"/>
                </a:lnTo>
                <a:lnTo>
                  <a:pt x="4230" y="368"/>
                </a:lnTo>
                <a:lnTo>
                  <a:pt x="4230" y="368"/>
                </a:lnTo>
                <a:lnTo>
                  <a:pt x="4230" y="367"/>
                </a:lnTo>
                <a:lnTo>
                  <a:pt x="4231" y="366"/>
                </a:lnTo>
                <a:lnTo>
                  <a:pt x="4231" y="369"/>
                </a:lnTo>
                <a:lnTo>
                  <a:pt x="4231" y="368"/>
                </a:lnTo>
                <a:lnTo>
                  <a:pt x="4231" y="368"/>
                </a:lnTo>
                <a:lnTo>
                  <a:pt x="4232" y="368"/>
                </a:lnTo>
                <a:lnTo>
                  <a:pt x="4232" y="366"/>
                </a:lnTo>
                <a:lnTo>
                  <a:pt x="4232" y="368"/>
                </a:lnTo>
                <a:lnTo>
                  <a:pt x="4232" y="369"/>
                </a:lnTo>
                <a:lnTo>
                  <a:pt x="4232" y="366"/>
                </a:lnTo>
                <a:lnTo>
                  <a:pt x="4233" y="366"/>
                </a:lnTo>
                <a:lnTo>
                  <a:pt x="4233" y="368"/>
                </a:lnTo>
                <a:lnTo>
                  <a:pt x="4233" y="366"/>
                </a:lnTo>
                <a:lnTo>
                  <a:pt x="4233" y="364"/>
                </a:lnTo>
                <a:lnTo>
                  <a:pt x="4234" y="369"/>
                </a:lnTo>
                <a:lnTo>
                  <a:pt x="4234" y="365"/>
                </a:lnTo>
                <a:lnTo>
                  <a:pt x="4234" y="365"/>
                </a:lnTo>
                <a:lnTo>
                  <a:pt x="4234" y="369"/>
                </a:lnTo>
                <a:lnTo>
                  <a:pt x="4235" y="368"/>
                </a:lnTo>
                <a:lnTo>
                  <a:pt x="4235" y="371"/>
                </a:lnTo>
                <a:lnTo>
                  <a:pt x="4235" y="375"/>
                </a:lnTo>
                <a:lnTo>
                  <a:pt x="4235" y="377"/>
                </a:lnTo>
                <a:lnTo>
                  <a:pt x="4235" y="382"/>
                </a:lnTo>
                <a:lnTo>
                  <a:pt x="4236" y="382"/>
                </a:lnTo>
                <a:lnTo>
                  <a:pt x="4236" y="378"/>
                </a:lnTo>
                <a:lnTo>
                  <a:pt x="4236" y="379"/>
                </a:lnTo>
                <a:lnTo>
                  <a:pt x="4236" y="380"/>
                </a:lnTo>
                <a:lnTo>
                  <a:pt x="4237" y="379"/>
                </a:lnTo>
                <a:lnTo>
                  <a:pt x="4237" y="380"/>
                </a:lnTo>
                <a:lnTo>
                  <a:pt x="4237" y="377"/>
                </a:lnTo>
                <a:lnTo>
                  <a:pt x="4237" y="376"/>
                </a:lnTo>
                <a:lnTo>
                  <a:pt x="4238" y="381"/>
                </a:lnTo>
                <a:lnTo>
                  <a:pt x="4238" y="383"/>
                </a:lnTo>
                <a:lnTo>
                  <a:pt x="4238" y="378"/>
                </a:lnTo>
                <a:lnTo>
                  <a:pt x="4238" y="379"/>
                </a:lnTo>
                <a:lnTo>
                  <a:pt x="4238" y="380"/>
                </a:lnTo>
                <a:lnTo>
                  <a:pt x="4239" y="381"/>
                </a:lnTo>
                <a:lnTo>
                  <a:pt x="4239" y="379"/>
                </a:lnTo>
                <a:lnTo>
                  <a:pt x="4239" y="379"/>
                </a:lnTo>
                <a:lnTo>
                  <a:pt x="4239" y="380"/>
                </a:lnTo>
                <a:lnTo>
                  <a:pt x="4240" y="383"/>
                </a:lnTo>
                <a:lnTo>
                  <a:pt x="4240" y="378"/>
                </a:lnTo>
                <a:lnTo>
                  <a:pt x="4240" y="377"/>
                </a:lnTo>
                <a:lnTo>
                  <a:pt x="4240" y="379"/>
                </a:lnTo>
                <a:lnTo>
                  <a:pt x="4240" y="381"/>
                </a:lnTo>
                <a:lnTo>
                  <a:pt x="4241" y="382"/>
                </a:lnTo>
                <a:lnTo>
                  <a:pt x="4241" y="381"/>
                </a:lnTo>
                <a:lnTo>
                  <a:pt x="4241" y="381"/>
                </a:lnTo>
                <a:lnTo>
                  <a:pt x="4241" y="381"/>
                </a:lnTo>
                <a:lnTo>
                  <a:pt x="4242" y="381"/>
                </a:lnTo>
                <a:lnTo>
                  <a:pt x="4242" y="380"/>
                </a:lnTo>
                <a:lnTo>
                  <a:pt x="4242" y="380"/>
                </a:lnTo>
                <a:lnTo>
                  <a:pt x="4242" y="377"/>
                </a:lnTo>
                <a:lnTo>
                  <a:pt x="4242" y="380"/>
                </a:lnTo>
                <a:lnTo>
                  <a:pt x="4243" y="378"/>
                </a:lnTo>
                <a:lnTo>
                  <a:pt x="4243" y="386"/>
                </a:lnTo>
                <a:lnTo>
                  <a:pt x="4243" y="382"/>
                </a:lnTo>
                <a:lnTo>
                  <a:pt x="4243" y="384"/>
                </a:lnTo>
                <a:lnTo>
                  <a:pt x="4244" y="381"/>
                </a:lnTo>
                <a:lnTo>
                  <a:pt x="4244" y="387"/>
                </a:lnTo>
                <a:lnTo>
                  <a:pt x="4244" y="383"/>
                </a:lnTo>
                <a:lnTo>
                  <a:pt x="4244" y="381"/>
                </a:lnTo>
                <a:lnTo>
                  <a:pt x="4244" y="382"/>
                </a:lnTo>
                <a:lnTo>
                  <a:pt x="4245" y="383"/>
                </a:lnTo>
                <a:lnTo>
                  <a:pt x="4245" y="383"/>
                </a:lnTo>
                <a:lnTo>
                  <a:pt x="4245" y="383"/>
                </a:lnTo>
                <a:lnTo>
                  <a:pt x="4245" y="385"/>
                </a:lnTo>
                <a:lnTo>
                  <a:pt x="4246" y="383"/>
                </a:lnTo>
                <a:lnTo>
                  <a:pt x="4246" y="379"/>
                </a:lnTo>
                <a:lnTo>
                  <a:pt x="4246" y="383"/>
                </a:lnTo>
                <a:lnTo>
                  <a:pt x="4246" y="384"/>
                </a:lnTo>
                <a:lnTo>
                  <a:pt x="4247" y="380"/>
                </a:lnTo>
                <a:lnTo>
                  <a:pt x="4247" y="378"/>
                </a:lnTo>
                <a:lnTo>
                  <a:pt x="4247" y="374"/>
                </a:lnTo>
                <a:lnTo>
                  <a:pt x="4247" y="366"/>
                </a:lnTo>
                <a:lnTo>
                  <a:pt x="4248" y="374"/>
                </a:lnTo>
                <a:lnTo>
                  <a:pt x="4248" y="371"/>
                </a:lnTo>
                <a:lnTo>
                  <a:pt x="4248" y="367"/>
                </a:lnTo>
                <a:lnTo>
                  <a:pt x="4248" y="359"/>
                </a:lnTo>
                <a:lnTo>
                  <a:pt x="4249" y="374"/>
                </a:lnTo>
                <a:lnTo>
                  <a:pt x="4249" y="380"/>
                </a:lnTo>
                <a:lnTo>
                  <a:pt x="4249" y="375"/>
                </a:lnTo>
                <a:lnTo>
                  <a:pt x="4249" y="371"/>
                </a:lnTo>
                <a:lnTo>
                  <a:pt x="4250" y="374"/>
                </a:lnTo>
                <a:lnTo>
                  <a:pt x="4250" y="373"/>
                </a:lnTo>
                <a:lnTo>
                  <a:pt x="4250" y="378"/>
                </a:lnTo>
                <a:lnTo>
                  <a:pt x="4250" y="374"/>
                </a:lnTo>
                <a:lnTo>
                  <a:pt x="4251" y="377"/>
                </a:lnTo>
                <a:lnTo>
                  <a:pt x="4251" y="376"/>
                </a:lnTo>
                <a:lnTo>
                  <a:pt x="4251" y="379"/>
                </a:lnTo>
                <a:lnTo>
                  <a:pt x="4251" y="375"/>
                </a:lnTo>
                <a:lnTo>
                  <a:pt x="4252" y="379"/>
                </a:lnTo>
                <a:lnTo>
                  <a:pt x="4252" y="378"/>
                </a:lnTo>
                <a:lnTo>
                  <a:pt x="4252" y="377"/>
                </a:lnTo>
                <a:lnTo>
                  <a:pt x="4252" y="378"/>
                </a:lnTo>
                <a:lnTo>
                  <a:pt x="4253" y="374"/>
                </a:lnTo>
                <a:lnTo>
                  <a:pt x="4253" y="379"/>
                </a:lnTo>
                <a:lnTo>
                  <a:pt x="4253" y="375"/>
                </a:lnTo>
                <a:lnTo>
                  <a:pt x="4253" y="380"/>
                </a:lnTo>
                <a:lnTo>
                  <a:pt x="4253" y="378"/>
                </a:lnTo>
                <a:lnTo>
                  <a:pt x="4254" y="379"/>
                </a:lnTo>
                <a:lnTo>
                  <a:pt x="4254" y="378"/>
                </a:lnTo>
                <a:lnTo>
                  <a:pt x="4254" y="379"/>
                </a:lnTo>
                <a:lnTo>
                  <a:pt x="4255" y="378"/>
                </a:lnTo>
                <a:lnTo>
                  <a:pt x="4255" y="375"/>
                </a:lnTo>
                <a:lnTo>
                  <a:pt x="4255" y="380"/>
                </a:lnTo>
                <a:lnTo>
                  <a:pt x="4255" y="381"/>
                </a:lnTo>
                <a:lnTo>
                  <a:pt x="4255" y="381"/>
                </a:lnTo>
                <a:lnTo>
                  <a:pt x="4256" y="382"/>
                </a:lnTo>
                <a:lnTo>
                  <a:pt x="4256" y="380"/>
                </a:lnTo>
                <a:lnTo>
                  <a:pt x="4256" y="383"/>
                </a:lnTo>
                <a:lnTo>
                  <a:pt x="4256" y="381"/>
                </a:lnTo>
                <a:lnTo>
                  <a:pt x="4256" y="379"/>
                </a:lnTo>
                <a:lnTo>
                  <a:pt x="4257" y="380"/>
                </a:lnTo>
                <a:lnTo>
                  <a:pt x="4257" y="382"/>
                </a:lnTo>
                <a:lnTo>
                  <a:pt x="4257" y="380"/>
                </a:lnTo>
                <a:lnTo>
                  <a:pt x="4257" y="383"/>
                </a:lnTo>
                <a:lnTo>
                  <a:pt x="4258" y="384"/>
                </a:lnTo>
                <a:lnTo>
                  <a:pt x="4258" y="383"/>
                </a:lnTo>
                <a:lnTo>
                  <a:pt x="4258" y="383"/>
                </a:lnTo>
                <a:lnTo>
                  <a:pt x="4258" y="382"/>
                </a:lnTo>
                <a:lnTo>
                  <a:pt x="4258" y="382"/>
                </a:lnTo>
                <a:lnTo>
                  <a:pt x="4259" y="384"/>
                </a:lnTo>
                <a:lnTo>
                  <a:pt x="4259" y="385"/>
                </a:lnTo>
                <a:lnTo>
                  <a:pt x="4259" y="381"/>
                </a:lnTo>
                <a:lnTo>
                  <a:pt x="4259" y="381"/>
                </a:lnTo>
                <a:lnTo>
                  <a:pt x="4259" y="384"/>
                </a:lnTo>
                <a:lnTo>
                  <a:pt x="4260" y="381"/>
                </a:lnTo>
                <a:lnTo>
                  <a:pt x="4260" y="383"/>
                </a:lnTo>
                <a:lnTo>
                  <a:pt x="4260" y="381"/>
                </a:lnTo>
                <a:lnTo>
                  <a:pt x="4260" y="386"/>
                </a:lnTo>
                <a:lnTo>
                  <a:pt x="4261" y="385"/>
                </a:lnTo>
                <a:lnTo>
                  <a:pt x="4261" y="384"/>
                </a:lnTo>
                <a:lnTo>
                  <a:pt x="4261" y="383"/>
                </a:lnTo>
                <a:lnTo>
                  <a:pt x="4261" y="384"/>
                </a:lnTo>
                <a:lnTo>
                  <a:pt x="4262" y="385"/>
                </a:lnTo>
                <a:lnTo>
                  <a:pt x="4262" y="381"/>
                </a:lnTo>
                <a:lnTo>
                  <a:pt x="4262" y="383"/>
                </a:lnTo>
                <a:lnTo>
                  <a:pt x="4262" y="387"/>
                </a:lnTo>
                <a:lnTo>
                  <a:pt x="4262" y="381"/>
                </a:lnTo>
                <a:lnTo>
                  <a:pt x="4263" y="386"/>
                </a:lnTo>
                <a:lnTo>
                  <a:pt x="4263" y="385"/>
                </a:lnTo>
                <a:lnTo>
                  <a:pt x="4263" y="380"/>
                </a:lnTo>
                <a:lnTo>
                  <a:pt x="4264" y="385"/>
                </a:lnTo>
                <a:lnTo>
                  <a:pt x="4264" y="384"/>
                </a:lnTo>
                <a:lnTo>
                  <a:pt x="4264" y="379"/>
                </a:lnTo>
                <a:lnTo>
                  <a:pt x="4264" y="383"/>
                </a:lnTo>
                <a:lnTo>
                  <a:pt x="4265" y="383"/>
                </a:lnTo>
                <a:lnTo>
                  <a:pt x="4265" y="383"/>
                </a:lnTo>
                <a:lnTo>
                  <a:pt x="4265" y="380"/>
                </a:lnTo>
                <a:lnTo>
                  <a:pt x="4265" y="384"/>
                </a:lnTo>
                <a:lnTo>
                  <a:pt x="4265" y="381"/>
                </a:lnTo>
                <a:lnTo>
                  <a:pt x="4266" y="383"/>
                </a:lnTo>
                <a:lnTo>
                  <a:pt x="4266" y="383"/>
                </a:lnTo>
                <a:lnTo>
                  <a:pt x="4266" y="383"/>
                </a:lnTo>
                <a:lnTo>
                  <a:pt x="4266" y="385"/>
                </a:lnTo>
                <a:lnTo>
                  <a:pt x="4266" y="382"/>
                </a:lnTo>
                <a:lnTo>
                  <a:pt x="4267" y="384"/>
                </a:lnTo>
                <a:lnTo>
                  <a:pt x="4267" y="386"/>
                </a:lnTo>
                <a:lnTo>
                  <a:pt x="4267" y="383"/>
                </a:lnTo>
                <a:lnTo>
                  <a:pt x="4267" y="382"/>
                </a:lnTo>
                <a:lnTo>
                  <a:pt x="4268" y="385"/>
                </a:lnTo>
                <a:lnTo>
                  <a:pt x="4268" y="385"/>
                </a:lnTo>
                <a:lnTo>
                  <a:pt x="4268" y="384"/>
                </a:lnTo>
                <a:lnTo>
                  <a:pt x="4268" y="384"/>
                </a:lnTo>
                <a:lnTo>
                  <a:pt x="4268" y="384"/>
                </a:lnTo>
                <a:lnTo>
                  <a:pt x="4269" y="383"/>
                </a:lnTo>
                <a:lnTo>
                  <a:pt x="4269" y="385"/>
                </a:lnTo>
                <a:lnTo>
                  <a:pt x="4269" y="381"/>
                </a:lnTo>
                <a:lnTo>
                  <a:pt x="4269" y="381"/>
                </a:lnTo>
                <a:lnTo>
                  <a:pt x="4270" y="384"/>
                </a:lnTo>
                <a:lnTo>
                  <a:pt x="4270" y="379"/>
                </a:lnTo>
                <a:lnTo>
                  <a:pt x="4270" y="374"/>
                </a:lnTo>
                <a:lnTo>
                  <a:pt x="4270" y="372"/>
                </a:lnTo>
                <a:lnTo>
                  <a:pt x="4271" y="381"/>
                </a:lnTo>
                <a:lnTo>
                  <a:pt x="4271" y="377"/>
                </a:lnTo>
                <a:lnTo>
                  <a:pt x="4271" y="382"/>
                </a:lnTo>
                <a:lnTo>
                  <a:pt x="4271" y="381"/>
                </a:lnTo>
                <a:lnTo>
                  <a:pt x="4272" y="378"/>
                </a:lnTo>
                <a:lnTo>
                  <a:pt x="4272" y="379"/>
                </a:lnTo>
                <a:lnTo>
                  <a:pt x="4272" y="383"/>
                </a:lnTo>
                <a:lnTo>
                  <a:pt x="4272" y="380"/>
                </a:lnTo>
                <a:lnTo>
                  <a:pt x="4272" y="375"/>
                </a:lnTo>
                <a:lnTo>
                  <a:pt x="4273" y="377"/>
                </a:lnTo>
                <a:lnTo>
                  <a:pt x="4273" y="372"/>
                </a:lnTo>
                <a:lnTo>
                  <a:pt x="4273" y="377"/>
                </a:lnTo>
                <a:lnTo>
                  <a:pt x="4273" y="376"/>
                </a:lnTo>
                <a:lnTo>
                  <a:pt x="4274" y="370"/>
                </a:lnTo>
                <a:lnTo>
                  <a:pt x="4274" y="371"/>
                </a:lnTo>
                <a:lnTo>
                  <a:pt x="4274" y="372"/>
                </a:lnTo>
                <a:lnTo>
                  <a:pt x="4274" y="372"/>
                </a:lnTo>
                <a:lnTo>
                  <a:pt x="4275" y="370"/>
                </a:lnTo>
                <a:lnTo>
                  <a:pt x="4275" y="372"/>
                </a:lnTo>
                <a:lnTo>
                  <a:pt x="4275" y="371"/>
                </a:lnTo>
                <a:lnTo>
                  <a:pt x="4275" y="370"/>
                </a:lnTo>
                <a:lnTo>
                  <a:pt x="4276" y="369"/>
                </a:lnTo>
                <a:lnTo>
                  <a:pt x="4276" y="372"/>
                </a:lnTo>
                <a:lnTo>
                  <a:pt x="4276" y="370"/>
                </a:lnTo>
                <a:lnTo>
                  <a:pt x="4276" y="359"/>
                </a:lnTo>
                <a:lnTo>
                  <a:pt x="4277" y="347"/>
                </a:lnTo>
                <a:lnTo>
                  <a:pt x="4277" y="318"/>
                </a:lnTo>
                <a:lnTo>
                  <a:pt x="4277" y="315"/>
                </a:lnTo>
                <a:lnTo>
                  <a:pt x="4277" y="294"/>
                </a:lnTo>
                <a:lnTo>
                  <a:pt x="4278" y="273"/>
                </a:lnTo>
                <a:lnTo>
                  <a:pt x="4278" y="250"/>
                </a:lnTo>
                <a:lnTo>
                  <a:pt x="4278" y="233"/>
                </a:lnTo>
                <a:lnTo>
                  <a:pt x="4278" y="214"/>
                </a:lnTo>
                <a:lnTo>
                  <a:pt x="4278" y="219"/>
                </a:lnTo>
                <a:lnTo>
                  <a:pt x="4279" y="221"/>
                </a:lnTo>
                <a:lnTo>
                  <a:pt x="4279" y="219"/>
                </a:lnTo>
                <a:lnTo>
                  <a:pt x="4279" y="214"/>
                </a:lnTo>
                <a:lnTo>
                  <a:pt x="4279" y="193"/>
                </a:lnTo>
                <a:lnTo>
                  <a:pt x="4279" y="201"/>
                </a:lnTo>
                <a:lnTo>
                  <a:pt x="4280" y="199"/>
                </a:lnTo>
                <a:lnTo>
                  <a:pt x="4280" y="183"/>
                </a:lnTo>
                <a:lnTo>
                  <a:pt x="4280" y="170"/>
                </a:lnTo>
                <a:lnTo>
                  <a:pt x="4280" y="187"/>
                </a:lnTo>
                <a:lnTo>
                  <a:pt x="4281" y="183"/>
                </a:lnTo>
                <a:lnTo>
                  <a:pt x="4281" y="174"/>
                </a:lnTo>
                <a:lnTo>
                  <a:pt x="4281" y="203"/>
                </a:lnTo>
                <a:lnTo>
                  <a:pt x="4282" y="201"/>
                </a:lnTo>
                <a:lnTo>
                  <a:pt x="4282" y="189"/>
                </a:lnTo>
                <a:lnTo>
                  <a:pt x="4282" y="174"/>
                </a:lnTo>
                <a:lnTo>
                  <a:pt x="4282" y="175"/>
                </a:lnTo>
                <a:lnTo>
                  <a:pt x="4282" y="190"/>
                </a:lnTo>
                <a:lnTo>
                  <a:pt x="4283" y="195"/>
                </a:lnTo>
                <a:lnTo>
                  <a:pt x="4283" y="194"/>
                </a:lnTo>
                <a:lnTo>
                  <a:pt x="4283" y="205"/>
                </a:lnTo>
                <a:lnTo>
                  <a:pt x="4283" y="192"/>
                </a:lnTo>
                <a:lnTo>
                  <a:pt x="4283" y="212"/>
                </a:lnTo>
                <a:lnTo>
                  <a:pt x="4284" y="214"/>
                </a:lnTo>
                <a:lnTo>
                  <a:pt x="4284" y="230"/>
                </a:lnTo>
                <a:lnTo>
                  <a:pt x="4284" y="234"/>
                </a:lnTo>
                <a:lnTo>
                  <a:pt x="4284" y="240"/>
                </a:lnTo>
                <a:lnTo>
                  <a:pt x="4285" y="238"/>
                </a:lnTo>
                <a:lnTo>
                  <a:pt x="4285" y="255"/>
                </a:lnTo>
                <a:lnTo>
                  <a:pt x="4285" y="281"/>
                </a:lnTo>
                <a:lnTo>
                  <a:pt x="4285" y="301"/>
                </a:lnTo>
                <a:lnTo>
                  <a:pt x="4286" y="324"/>
                </a:lnTo>
                <a:lnTo>
                  <a:pt x="4286" y="329"/>
                </a:lnTo>
                <a:lnTo>
                  <a:pt x="4286" y="341"/>
                </a:lnTo>
                <a:lnTo>
                  <a:pt x="4286" y="348"/>
                </a:lnTo>
                <a:lnTo>
                  <a:pt x="4287" y="355"/>
                </a:lnTo>
                <a:lnTo>
                  <a:pt x="4287" y="354"/>
                </a:lnTo>
                <a:lnTo>
                  <a:pt x="4287" y="356"/>
                </a:lnTo>
                <a:lnTo>
                  <a:pt x="4288" y="351"/>
                </a:lnTo>
                <a:lnTo>
                  <a:pt x="4288" y="355"/>
                </a:lnTo>
                <a:lnTo>
                  <a:pt x="4288" y="353"/>
                </a:lnTo>
                <a:lnTo>
                  <a:pt x="4288" y="351"/>
                </a:lnTo>
                <a:lnTo>
                  <a:pt x="4289" y="357"/>
                </a:lnTo>
                <a:lnTo>
                  <a:pt x="4289" y="357"/>
                </a:lnTo>
                <a:lnTo>
                  <a:pt x="4289" y="357"/>
                </a:lnTo>
                <a:lnTo>
                  <a:pt x="4289" y="361"/>
                </a:lnTo>
                <a:lnTo>
                  <a:pt x="4290" y="357"/>
                </a:lnTo>
                <a:lnTo>
                  <a:pt x="4290" y="359"/>
                </a:lnTo>
                <a:lnTo>
                  <a:pt x="4290" y="362"/>
                </a:lnTo>
                <a:lnTo>
                  <a:pt x="4290" y="351"/>
                </a:lnTo>
                <a:lnTo>
                  <a:pt x="4291" y="361"/>
                </a:lnTo>
                <a:lnTo>
                  <a:pt x="4291" y="356"/>
                </a:lnTo>
                <a:lnTo>
                  <a:pt x="4291" y="362"/>
                </a:lnTo>
                <a:lnTo>
                  <a:pt x="4291" y="364"/>
                </a:lnTo>
                <a:lnTo>
                  <a:pt x="4292" y="363"/>
                </a:lnTo>
                <a:lnTo>
                  <a:pt x="4292" y="361"/>
                </a:lnTo>
                <a:lnTo>
                  <a:pt x="4292" y="360"/>
                </a:lnTo>
                <a:lnTo>
                  <a:pt x="4293" y="365"/>
                </a:lnTo>
                <a:lnTo>
                  <a:pt x="4293" y="364"/>
                </a:lnTo>
                <a:lnTo>
                  <a:pt x="4293" y="361"/>
                </a:lnTo>
                <a:lnTo>
                  <a:pt x="4293" y="361"/>
                </a:lnTo>
                <a:lnTo>
                  <a:pt x="4293" y="361"/>
                </a:lnTo>
                <a:lnTo>
                  <a:pt x="4294" y="361"/>
                </a:lnTo>
                <a:lnTo>
                  <a:pt x="4294" y="362"/>
                </a:lnTo>
                <a:lnTo>
                  <a:pt x="4294" y="364"/>
                </a:lnTo>
                <a:lnTo>
                  <a:pt x="4294" y="360"/>
                </a:lnTo>
                <a:lnTo>
                  <a:pt x="4294" y="357"/>
                </a:lnTo>
                <a:lnTo>
                  <a:pt x="4295" y="362"/>
                </a:lnTo>
                <a:lnTo>
                  <a:pt x="4295" y="357"/>
                </a:lnTo>
                <a:lnTo>
                  <a:pt x="4295" y="355"/>
                </a:lnTo>
                <a:lnTo>
                  <a:pt x="4295" y="353"/>
                </a:lnTo>
                <a:lnTo>
                  <a:pt x="4296" y="352"/>
                </a:lnTo>
                <a:lnTo>
                  <a:pt x="4296" y="355"/>
                </a:lnTo>
                <a:lnTo>
                  <a:pt x="4296" y="350"/>
                </a:lnTo>
                <a:lnTo>
                  <a:pt x="4296" y="345"/>
                </a:lnTo>
                <a:lnTo>
                  <a:pt x="4297" y="344"/>
                </a:lnTo>
                <a:lnTo>
                  <a:pt x="4297" y="333"/>
                </a:lnTo>
                <a:lnTo>
                  <a:pt x="4297" y="302"/>
                </a:lnTo>
                <a:lnTo>
                  <a:pt x="4297" y="295"/>
                </a:lnTo>
                <a:lnTo>
                  <a:pt x="4298" y="293"/>
                </a:lnTo>
                <a:lnTo>
                  <a:pt x="4298" y="284"/>
                </a:lnTo>
                <a:lnTo>
                  <a:pt x="4298" y="258"/>
                </a:lnTo>
                <a:lnTo>
                  <a:pt x="4299" y="240"/>
                </a:lnTo>
                <a:lnTo>
                  <a:pt x="4299" y="179"/>
                </a:lnTo>
                <a:lnTo>
                  <a:pt x="4299" y="199"/>
                </a:lnTo>
                <a:lnTo>
                  <a:pt x="4299" y="203"/>
                </a:lnTo>
                <a:lnTo>
                  <a:pt x="4300" y="197"/>
                </a:lnTo>
                <a:lnTo>
                  <a:pt x="4300" y="175"/>
                </a:lnTo>
                <a:lnTo>
                  <a:pt x="4300" y="187"/>
                </a:lnTo>
                <a:lnTo>
                  <a:pt x="4300" y="187"/>
                </a:lnTo>
                <a:lnTo>
                  <a:pt x="4300" y="173"/>
                </a:lnTo>
                <a:lnTo>
                  <a:pt x="4301" y="159"/>
                </a:lnTo>
                <a:lnTo>
                  <a:pt x="4301" y="179"/>
                </a:lnTo>
                <a:lnTo>
                  <a:pt x="4301" y="170"/>
                </a:lnTo>
                <a:lnTo>
                  <a:pt x="4301" y="174"/>
                </a:lnTo>
                <a:lnTo>
                  <a:pt x="4301" y="189"/>
                </a:lnTo>
                <a:lnTo>
                  <a:pt x="4302" y="191"/>
                </a:lnTo>
                <a:lnTo>
                  <a:pt x="4302" y="189"/>
                </a:lnTo>
                <a:lnTo>
                  <a:pt x="4302" y="185"/>
                </a:lnTo>
                <a:lnTo>
                  <a:pt x="4302" y="173"/>
                </a:lnTo>
                <a:lnTo>
                  <a:pt x="4303" y="180"/>
                </a:lnTo>
                <a:lnTo>
                  <a:pt x="4303" y="183"/>
                </a:lnTo>
                <a:lnTo>
                  <a:pt x="4303" y="183"/>
                </a:lnTo>
                <a:lnTo>
                  <a:pt x="4303" y="201"/>
                </a:lnTo>
                <a:lnTo>
                  <a:pt x="4304" y="188"/>
                </a:lnTo>
                <a:lnTo>
                  <a:pt x="4304" y="199"/>
                </a:lnTo>
                <a:lnTo>
                  <a:pt x="4304" y="194"/>
                </a:lnTo>
                <a:lnTo>
                  <a:pt x="4305" y="218"/>
                </a:lnTo>
                <a:lnTo>
                  <a:pt x="4305" y="220"/>
                </a:lnTo>
                <a:lnTo>
                  <a:pt x="4305" y="233"/>
                </a:lnTo>
                <a:lnTo>
                  <a:pt x="4305" y="241"/>
                </a:lnTo>
                <a:lnTo>
                  <a:pt x="4306" y="268"/>
                </a:lnTo>
                <a:lnTo>
                  <a:pt x="4306" y="291"/>
                </a:lnTo>
                <a:lnTo>
                  <a:pt x="4306" y="304"/>
                </a:lnTo>
                <a:lnTo>
                  <a:pt x="4306" y="311"/>
                </a:lnTo>
                <a:lnTo>
                  <a:pt x="4307" y="312"/>
                </a:lnTo>
                <a:lnTo>
                  <a:pt x="4307" y="318"/>
                </a:lnTo>
                <a:lnTo>
                  <a:pt x="4307" y="339"/>
                </a:lnTo>
                <a:lnTo>
                  <a:pt x="4307" y="340"/>
                </a:lnTo>
                <a:lnTo>
                  <a:pt x="4308" y="339"/>
                </a:lnTo>
                <a:lnTo>
                  <a:pt x="4308" y="342"/>
                </a:lnTo>
                <a:lnTo>
                  <a:pt x="4308" y="345"/>
                </a:lnTo>
                <a:lnTo>
                  <a:pt x="4308" y="348"/>
                </a:lnTo>
                <a:lnTo>
                  <a:pt x="4309" y="345"/>
                </a:lnTo>
                <a:lnTo>
                  <a:pt x="4309" y="345"/>
                </a:lnTo>
                <a:lnTo>
                  <a:pt x="4309" y="346"/>
                </a:lnTo>
                <a:lnTo>
                  <a:pt x="4309" y="339"/>
                </a:lnTo>
                <a:lnTo>
                  <a:pt x="4310" y="345"/>
                </a:lnTo>
                <a:lnTo>
                  <a:pt x="4310" y="340"/>
                </a:lnTo>
                <a:lnTo>
                  <a:pt x="4310" y="329"/>
                </a:lnTo>
                <a:lnTo>
                  <a:pt x="4311" y="329"/>
                </a:lnTo>
                <a:lnTo>
                  <a:pt x="4311" y="335"/>
                </a:lnTo>
                <a:lnTo>
                  <a:pt x="4311" y="339"/>
                </a:lnTo>
                <a:lnTo>
                  <a:pt x="4311" y="336"/>
                </a:lnTo>
                <a:lnTo>
                  <a:pt x="4312" y="339"/>
                </a:lnTo>
                <a:lnTo>
                  <a:pt x="4312" y="340"/>
                </a:lnTo>
                <a:lnTo>
                  <a:pt x="4312" y="338"/>
                </a:lnTo>
                <a:lnTo>
                  <a:pt x="4312" y="341"/>
                </a:lnTo>
                <a:lnTo>
                  <a:pt x="4312" y="340"/>
                </a:lnTo>
                <a:lnTo>
                  <a:pt x="4313" y="340"/>
                </a:lnTo>
                <a:lnTo>
                  <a:pt x="4313" y="335"/>
                </a:lnTo>
                <a:lnTo>
                  <a:pt x="4313" y="346"/>
                </a:lnTo>
                <a:lnTo>
                  <a:pt x="4313" y="349"/>
                </a:lnTo>
                <a:lnTo>
                  <a:pt x="4314" y="351"/>
                </a:lnTo>
                <a:lnTo>
                  <a:pt x="4314" y="361"/>
                </a:lnTo>
                <a:lnTo>
                  <a:pt x="4314" y="355"/>
                </a:lnTo>
                <a:lnTo>
                  <a:pt x="4314" y="358"/>
                </a:lnTo>
                <a:lnTo>
                  <a:pt x="4315" y="360"/>
                </a:lnTo>
                <a:lnTo>
                  <a:pt x="4315" y="355"/>
                </a:lnTo>
                <a:lnTo>
                  <a:pt x="4315" y="358"/>
                </a:lnTo>
                <a:lnTo>
                  <a:pt x="4315" y="355"/>
                </a:lnTo>
                <a:lnTo>
                  <a:pt x="4315" y="346"/>
                </a:lnTo>
                <a:lnTo>
                  <a:pt x="4316" y="340"/>
                </a:lnTo>
                <a:lnTo>
                  <a:pt x="4316" y="340"/>
                </a:lnTo>
                <a:lnTo>
                  <a:pt x="4316" y="341"/>
                </a:lnTo>
                <a:lnTo>
                  <a:pt x="4316" y="344"/>
                </a:lnTo>
                <a:lnTo>
                  <a:pt x="4317" y="342"/>
                </a:lnTo>
                <a:lnTo>
                  <a:pt x="4317" y="346"/>
                </a:lnTo>
                <a:lnTo>
                  <a:pt x="4317" y="346"/>
                </a:lnTo>
                <a:lnTo>
                  <a:pt x="4317" y="334"/>
                </a:lnTo>
                <a:lnTo>
                  <a:pt x="4318" y="321"/>
                </a:lnTo>
                <a:lnTo>
                  <a:pt x="4318" y="307"/>
                </a:lnTo>
                <a:lnTo>
                  <a:pt x="4318" y="298"/>
                </a:lnTo>
                <a:lnTo>
                  <a:pt x="4318" y="287"/>
                </a:lnTo>
                <a:lnTo>
                  <a:pt x="4319" y="262"/>
                </a:lnTo>
                <a:lnTo>
                  <a:pt x="4319" y="236"/>
                </a:lnTo>
                <a:lnTo>
                  <a:pt x="4319" y="217"/>
                </a:lnTo>
                <a:lnTo>
                  <a:pt x="4319" y="212"/>
                </a:lnTo>
                <a:lnTo>
                  <a:pt x="4320" y="205"/>
                </a:lnTo>
                <a:lnTo>
                  <a:pt x="4320" y="193"/>
                </a:lnTo>
                <a:lnTo>
                  <a:pt x="4320" y="198"/>
                </a:lnTo>
                <a:lnTo>
                  <a:pt x="4320" y="173"/>
                </a:lnTo>
                <a:lnTo>
                  <a:pt x="4320" y="194"/>
                </a:lnTo>
                <a:lnTo>
                  <a:pt x="4321" y="186"/>
                </a:lnTo>
                <a:lnTo>
                  <a:pt x="4321" y="181"/>
                </a:lnTo>
                <a:lnTo>
                  <a:pt x="4321" y="197"/>
                </a:lnTo>
                <a:lnTo>
                  <a:pt x="4321" y="189"/>
                </a:lnTo>
                <a:lnTo>
                  <a:pt x="4321" y="189"/>
                </a:lnTo>
                <a:lnTo>
                  <a:pt x="4322" y="197"/>
                </a:lnTo>
                <a:lnTo>
                  <a:pt x="4322" y="204"/>
                </a:lnTo>
                <a:lnTo>
                  <a:pt x="4322" y="209"/>
                </a:lnTo>
                <a:lnTo>
                  <a:pt x="4322" y="197"/>
                </a:lnTo>
                <a:lnTo>
                  <a:pt x="4323" y="192"/>
                </a:lnTo>
                <a:lnTo>
                  <a:pt x="4323" y="175"/>
                </a:lnTo>
                <a:lnTo>
                  <a:pt x="4323" y="176"/>
                </a:lnTo>
                <a:lnTo>
                  <a:pt x="4323" y="183"/>
                </a:lnTo>
                <a:lnTo>
                  <a:pt x="4324" y="170"/>
                </a:lnTo>
                <a:lnTo>
                  <a:pt x="4324" y="170"/>
                </a:lnTo>
                <a:lnTo>
                  <a:pt x="4324" y="188"/>
                </a:lnTo>
                <a:lnTo>
                  <a:pt x="4324" y="177"/>
                </a:lnTo>
                <a:lnTo>
                  <a:pt x="4325" y="176"/>
                </a:lnTo>
                <a:lnTo>
                  <a:pt x="4325" y="176"/>
                </a:lnTo>
                <a:lnTo>
                  <a:pt x="4325" y="185"/>
                </a:lnTo>
                <a:lnTo>
                  <a:pt x="4325" y="186"/>
                </a:lnTo>
                <a:lnTo>
                  <a:pt x="4325" y="189"/>
                </a:lnTo>
                <a:lnTo>
                  <a:pt x="4326" y="201"/>
                </a:lnTo>
                <a:lnTo>
                  <a:pt x="4326" y="232"/>
                </a:lnTo>
                <a:lnTo>
                  <a:pt x="4326" y="250"/>
                </a:lnTo>
                <a:lnTo>
                  <a:pt x="4326" y="281"/>
                </a:lnTo>
                <a:lnTo>
                  <a:pt x="4327" y="291"/>
                </a:lnTo>
                <a:lnTo>
                  <a:pt x="4327" y="313"/>
                </a:lnTo>
                <a:lnTo>
                  <a:pt x="4327" y="324"/>
                </a:lnTo>
                <a:lnTo>
                  <a:pt x="4327" y="333"/>
                </a:lnTo>
                <a:lnTo>
                  <a:pt x="4328" y="344"/>
                </a:lnTo>
                <a:lnTo>
                  <a:pt x="4328" y="356"/>
                </a:lnTo>
                <a:lnTo>
                  <a:pt x="4328" y="352"/>
                </a:lnTo>
                <a:lnTo>
                  <a:pt x="4328" y="353"/>
                </a:lnTo>
                <a:lnTo>
                  <a:pt x="4329" y="364"/>
                </a:lnTo>
                <a:lnTo>
                  <a:pt x="4329" y="384"/>
                </a:lnTo>
                <a:lnTo>
                  <a:pt x="4329" y="379"/>
                </a:lnTo>
                <a:lnTo>
                  <a:pt x="4329" y="375"/>
                </a:lnTo>
                <a:lnTo>
                  <a:pt x="4330" y="363"/>
                </a:lnTo>
                <a:lnTo>
                  <a:pt x="4330" y="360"/>
                </a:lnTo>
                <a:lnTo>
                  <a:pt x="4330" y="358"/>
                </a:lnTo>
                <a:lnTo>
                  <a:pt x="4330" y="359"/>
                </a:lnTo>
                <a:lnTo>
                  <a:pt x="4331" y="362"/>
                </a:lnTo>
                <a:lnTo>
                  <a:pt x="4331" y="363"/>
                </a:lnTo>
                <a:lnTo>
                  <a:pt x="4331" y="363"/>
                </a:lnTo>
                <a:lnTo>
                  <a:pt x="4331" y="356"/>
                </a:lnTo>
                <a:lnTo>
                  <a:pt x="4332" y="359"/>
                </a:lnTo>
                <a:lnTo>
                  <a:pt x="4332" y="356"/>
                </a:lnTo>
                <a:lnTo>
                  <a:pt x="4332" y="355"/>
                </a:lnTo>
                <a:lnTo>
                  <a:pt x="4332" y="352"/>
                </a:lnTo>
                <a:lnTo>
                  <a:pt x="4333" y="353"/>
                </a:lnTo>
                <a:lnTo>
                  <a:pt x="4333" y="353"/>
                </a:lnTo>
                <a:lnTo>
                  <a:pt x="4333" y="346"/>
                </a:lnTo>
                <a:lnTo>
                  <a:pt x="4333" y="344"/>
                </a:lnTo>
                <a:lnTo>
                  <a:pt x="4334" y="346"/>
                </a:lnTo>
                <a:lnTo>
                  <a:pt x="4334" y="348"/>
                </a:lnTo>
                <a:lnTo>
                  <a:pt x="4334" y="343"/>
                </a:lnTo>
                <a:lnTo>
                  <a:pt x="4335" y="341"/>
                </a:lnTo>
                <a:lnTo>
                  <a:pt x="4335" y="363"/>
                </a:lnTo>
                <a:lnTo>
                  <a:pt x="4335" y="362"/>
                </a:lnTo>
                <a:lnTo>
                  <a:pt x="4335" y="366"/>
                </a:lnTo>
                <a:lnTo>
                  <a:pt x="4335" y="359"/>
                </a:lnTo>
                <a:lnTo>
                  <a:pt x="4336" y="353"/>
                </a:lnTo>
                <a:lnTo>
                  <a:pt x="4336" y="355"/>
                </a:lnTo>
                <a:lnTo>
                  <a:pt x="4336" y="350"/>
                </a:lnTo>
                <a:lnTo>
                  <a:pt x="4336" y="342"/>
                </a:lnTo>
                <a:lnTo>
                  <a:pt x="4337" y="342"/>
                </a:lnTo>
                <a:lnTo>
                  <a:pt x="4337" y="358"/>
                </a:lnTo>
                <a:lnTo>
                  <a:pt x="4337" y="355"/>
                </a:lnTo>
                <a:lnTo>
                  <a:pt x="4337" y="373"/>
                </a:lnTo>
                <a:lnTo>
                  <a:pt x="4338" y="371"/>
                </a:lnTo>
                <a:lnTo>
                  <a:pt x="4338" y="342"/>
                </a:lnTo>
                <a:lnTo>
                  <a:pt x="4338" y="337"/>
                </a:lnTo>
                <a:lnTo>
                  <a:pt x="4338" y="312"/>
                </a:lnTo>
                <a:lnTo>
                  <a:pt x="4339" y="301"/>
                </a:lnTo>
                <a:lnTo>
                  <a:pt x="4339" y="303"/>
                </a:lnTo>
                <a:lnTo>
                  <a:pt x="4339" y="287"/>
                </a:lnTo>
                <a:lnTo>
                  <a:pt x="4339" y="255"/>
                </a:lnTo>
                <a:lnTo>
                  <a:pt x="4339" y="249"/>
                </a:lnTo>
                <a:lnTo>
                  <a:pt x="4340" y="205"/>
                </a:lnTo>
                <a:lnTo>
                  <a:pt x="4340" y="183"/>
                </a:lnTo>
                <a:lnTo>
                  <a:pt x="4340" y="195"/>
                </a:lnTo>
                <a:lnTo>
                  <a:pt x="4340" y="199"/>
                </a:lnTo>
                <a:lnTo>
                  <a:pt x="4341" y="184"/>
                </a:lnTo>
                <a:lnTo>
                  <a:pt x="4341" y="183"/>
                </a:lnTo>
                <a:lnTo>
                  <a:pt x="4341" y="176"/>
                </a:lnTo>
                <a:lnTo>
                  <a:pt x="4341" y="186"/>
                </a:lnTo>
                <a:lnTo>
                  <a:pt x="4341" y="181"/>
                </a:lnTo>
                <a:lnTo>
                  <a:pt x="4342" y="176"/>
                </a:lnTo>
                <a:lnTo>
                  <a:pt x="4342" y="192"/>
                </a:lnTo>
                <a:lnTo>
                  <a:pt x="4342" y="178"/>
                </a:lnTo>
                <a:lnTo>
                  <a:pt x="4342" y="188"/>
                </a:lnTo>
                <a:lnTo>
                  <a:pt x="4342" y="178"/>
                </a:lnTo>
                <a:lnTo>
                  <a:pt x="4343" y="191"/>
                </a:lnTo>
                <a:lnTo>
                  <a:pt x="4343" y="176"/>
                </a:lnTo>
                <a:lnTo>
                  <a:pt x="4343" y="173"/>
                </a:lnTo>
                <a:lnTo>
                  <a:pt x="4343" y="162"/>
                </a:lnTo>
                <a:lnTo>
                  <a:pt x="4343" y="153"/>
                </a:lnTo>
                <a:lnTo>
                  <a:pt x="4344" y="170"/>
                </a:lnTo>
                <a:lnTo>
                  <a:pt x="4344" y="172"/>
                </a:lnTo>
                <a:lnTo>
                  <a:pt x="4344" y="175"/>
                </a:lnTo>
                <a:lnTo>
                  <a:pt x="4344" y="186"/>
                </a:lnTo>
                <a:lnTo>
                  <a:pt x="4345" y="200"/>
                </a:lnTo>
                <a:lnTo>
                  <a:pt x="4345" y="200"/>
                </a:lnTo>
                <a:lnTo>
                  <a:pt x="4345" y="178"/>
                </a:lnTo>
                <a:lnTo>
                  <a:pt x="4345" y="185"/>
                </a:lnTo>
                <a:lnTo>
                  <a:pt x="4345" y="194"/>
                </a:lnTo>
                <a:lnTo>
                  <a:pt x="4346" y="212"/>
                </a:lnTo>
                <a:lnTo>
                  <a:pt x="4346" y="192"/>
                </a:lnTo>
                <a:lnTo>
                  <a:pt x="4346" y="180"/>
                </a:lnTo>
                <a:lnTo>
                  <a:pt x="4346" y="212"/>
                </a:lnTo>
                <a:lnTo>
                  <a:pt x="4347" y="236"/>
                </a:lnTo>
                <a:lnTo>
                  <a:pt x="4347" y="246"/>
                </a:lnTo>
                <a:lnTo>
                  <a:pt x="4347" y="282"/>
                </a:lnTo>
                <a:lnTo>
                  <a:pt x="4347" y="309"/>
                </a:lnTo>
                <a:lnTo>
                  <a:pt x="4348" y="305"/>
                </a:lnTo>
                <a:lnTo>
                  <a:pt x="4348" y="290"/>
                </a:lnTo>
                <a:lnTo>
                  <a:pt x="4348" y="339"/>
                </a:lnTo>
                <a:lnTo>
                  <a:pt x="4348" y="363"/>
                </a:lnTo>
                <a:lnTo>
                  <a:pt x="4349" y="354"/>
                </a:lnTo>
                <a:lnTo>
                  <a:pt x="4349" y="369"/>
                </a:lnTo>
                <a:lnTo>
                  <a:pt x="4349" y="371"/>
                </a:lnTo>
                <a:lnTo>
                  <a:pt x="4349" y="382"/>
                </a:lnTo>
                <a:lnTo>
                  <a:pt x="4350" y="362"/>
                </a:lnTo>
                <a:lnTo>
                  <a:pt x="4350" y="331"/>
                </a:lnTo>
                <a:lnTo>
                  <a:pt x="4350" y="336"/>
                </a:lnTo>
                <a:lnTo>
                  <a:pt x="4350" y="337"/>
                </a:lnTo>
                <a:lnTo>
                  <a:pt x="4350" y="343"/>
                </a:lnTo>
                <a:lnTo>
                  <a:pt x="4351" y="343"/>
                </a:lnTo>
                <a:lnTo>
                  <a:pt x="4351" y="344"/>
                </a:lnTo>
                <a:lnTo>
                  <a:pt x="4351" y="348"/>
                </a:lnTo>
                <a:lnTo>
                  <a:pt x="4351" y="349"/>
                </a:lnTo>
                <a:lnTo>
                  <a:pt x="4352" y="349"/>
                </a:lnTo>
                <a:lnTo>
                  <a:pt x="4352" y="346"/>
                </a:lnTo>
                <a:lnTo>
                  <a:pt x="4352" y="350"/>
                </a:lnTo>
                <a:lnTo>
                  <a:pt x="4352" y="347"/>
                </a:lnTo>
                <a:lnTo>
                  <a:pt x="4353" y="349"/>
                </a:lnTo>
                <a:lnTo>
                  <a:pt x="4353" y="348"/>
                </a:lnTo>
                <a:lnTo>
                  <a:pt x="4353" y="358"/>
                </a:lnTo>
                <a:lnTo>
                  <a:pt x="4353" y="357"/>
                </a:lnTo>
                <a:lnTo>
                  <a:pt x="4354" y="358"/>
                </a:lnTo>
                <a:lnTo>
                  <a:pt x="4354" y="358"/>
                </a:lnTo>
                <a:lnTo>
                  <a:pt x="4354" y="356"/>
                </a:lnTo>
                <a:lnTo>
                  <a:pt x="4354" y="358"/>
                </a:lnTo>
                <a:lnTo>
                  <a:pt x="4354" y="358"/>
                </a:lnTo>
                <a:lnTo>
                  <a:pt x="4355" y="361"/>
                </a:lnTo>
                <a:lnTo>
                  <a:pt x="4355" y="360"/>
                </a:lnTo>
                <a:lnTo>
                  <a:pt x="4355" y="359"/>
                </a:lnTo>
                <a:lnTo>
                  <a:pt x="4355" y="359"/>
                </a:lnTo>
                <a:lnTo>
                  <a:pt x="4356" y="361"/>
                </a:lnTo>
                <a:lnTo>
                  <a:pt x="4356" y="362"/>
                </a:lnTo>
                <a:lnTo>
                  <a:pt x="4356" y="364"/>
                </a:lnTo>
                <a:lnTo>
                  <a:pt x="4356" y="363"/>
                </a:lnTo>
                <a:lnTo>
                  <a:pt x="4357" y="360"/>
                </a:lnTo>
                <a:lnTo>
                  <a:pt x="4357" y="358"/>
                </a:lnTo>
                <a:lnTo>
                  <a:pt x="4357" y="357"/>
                </a:lnTo>
                <a:lnTo>
                  <a:pt x="4357" y="360"/>
                </a:lnTo>
                <a:lnTo>
                  <a:pt x="4358" y="354"/>
                </a:lnTo>
                <a:lnTo>
                  <a:pt x="4358" y="349"/>
                </a:lnTo>
                <a:lnTo>
                  <a:pt x="4358" y="347"/>
                </a:lnTo>
                <a:lnTo>
                  <a:pt x="4359" y="340"/>
                </a:lnTo>
                <a:lnTo>
                  <a:pt x="4359" y="311"/>
                </a:lnTo>
                <a:lnTo>
                  <a:pt x="4359" y="299"/>
                </a:lnTo>
                <a:lnTo>
                  <a:pt x="4359" y="286"/>
                </a:lnTo>
                <a:lnTo>
                  <a:pt x="4360" y="276"/>
                </a:lnTo>
                <a:lnTo>
                  <a:pt x="4360" y="263"/>
                </a:lnTo>
                <a:lnTo>
                  <a:pt x="4360" y="255"/>
                </a:lnTo>
                <a:lnTo>
                  <a:pt x="4360" y="215"/>
                </a:lnTo>
                <a:lnTo>
                  <a:pt x="4361" y="216"/>
                </a:lnTo>
                <a:lnTo>
                  <a:pt x="4361" y="213"/>
                </a:lnTo>
                <a:lnTo>
                  <a:pt x="4361" y="210"/>
                </a:lnTo>
                <a:lnTo>
                  <a:pt x="4361" y="214"/>
                </a:lnTo>
                <a:lnTo>
                  <a:pt x="4361" y="192"/>
                </a:lnTo>
                <a:lnTo>
                  <a:pt x="4362" y="197"/>
                </a:lnTo>
                <a:lnTo>
                  <a:pt x="4362" y="186"/>
                </a:lnTo>
                <a:lnTo>
                  <a:pt x="4362" y="201"/>
                </a:lnTo>
                <a:lnTo>
                  <a:pt x="4362" y="203"/>
                </a:lnTo>
                <a:lnTo>
                  <a:pt x="4362" y="180"/>
                </a:lnTo>
                <a:lnTo>
                  <a:pt x="4363" y="191"/>
                </a:lnTo>
                <a:lnTo>
                  <a:pt x="4363" y="212"/>
                </a:lnTo>
                <a:lnTo>
                  <a:pt x="4363" y="215"/>
                </a:lnTo>
                <a:lnTo>
                  <a:pt x="4363" y="209"/>
                </a:lnTo>
                <a:lnTo>
                  <a:pt x="4363" y="210"/>
                </a:lnTo>
                <a:lnTo>
                  <a:pt x="4364" y="201"/>
                </a:lnTo>
                <a:lnTo>
                  <a:pt x="4364" y="206"/>
                </a:lnTo>
                <a:lnTo>
                  <a:pt x="4364" y="207"/>
                </a:lnTo>
                <a:lnTo>
                  <a:pt x="4365" y="215"/>
                </a:lnTo>
                <a:lnTo>
                  <a:pt x="4365" y="211"/>
                </a:lnTo>
                <a:lnTo>
                  <a:pt x="4365" y="229"/>
                </a:lnTo>
                <a:lnTo>
                  <a:pt x="4365" y="238"/>
                </a:lnTo>
                <a:lnTo>
                  <a:pt x="4366" y="230"/>
                </a:lnTo>
                <a:lnTo>
                  <a:pt x="4366" y="233"/>
                </a:lnTo>
                <a:lnTo>
                  <a:pt x="4366" y="230"/>
                </a:lnTo>
                <a:lnTo>
                  <a:pt x="4366" y="244"/>
                </a:lnTo>
                <a:lnTo>
                  <a:pt x="4366" y="246"/>
                </a:lnTo>
                <a:lnTo>
                  <a:pt x="4367" y="253"/>
                </a:lnTo>
                <a:lnTo>
                  <a:pt x="4367" y="264"/>
                </a:lnTo>
                <a:lnTo>
                  <a:pt x="4367" y="283"/>
                </a:lnTo>
                <a:lnTo>
                  <a:pt x="4367" y="299"/>
                </a:lnTo>
                <a:lnTo>
                  <a:pt x="4368" y="308"/>
                </a:lnTo>
                <a:lnTo>
                  <a:pt x="4368" y="329"/>
                </a:lnTo>
                <a:lnTo>
                  <a:pt x="4368" y="341"/>
                </a:lnTo>
                <a:lnTo>
                  <a:pt x="4368" y="344"/>
                </a:lnTo>
                <a:lnTo>
                  <a:pt x="4369" y="364"/>
                </a:lnTo>
                <a:lnTo>
                  <a:pt x="4369" y="368"/>
                </a:lnTo>
                <a:lnTo>
                  <a:pt x="4369" y="365"/>
                </a:lnTo>
                <a:lnTo>
                  <a:pt x="4370" y="368"/>
                </a:lnTo>
                <a:lnTo>
                  <a:pt x="4370" y="371"/>
                </a:lnTo>
                <a:lnTo>
                  <a:pt x="4370" y="370"/>
                </a:lnTo>
                <a:lnTo>
                  <a:pt x="4370" y="372"/>
                </a:lnTo>
                <a:lnTo>
                  <a:pt x="4371" y="370"/>
                </a:lnTo>
                <a:lnTo>
                  <a:pt x="4371" y="373"/>
                </a:lnTo>
                <a:lnTo>
                  <a:pt x="4371" y="372"/>
                </a:lnTo>
                <a:lnTo>
                  <a:pt x="4371" y="371"/>
                </a:lnTo>
                <a:lnTo>
                  <a:pt x="4371" y="369"/>
                </a:lnTo>
                <a:lnTo>
                  <a:pt x="4372" y="371"/>
                </a:lnTo>
                <a:lnTo>
                  <a:pt x="4372" y="370"/>
                </a:lnTo>
                <a:lnTo>
                  <a:pt x="4372" y="372"/>
                </a:lnTo>
                <a:lnTo>
                  <a:pt x="4372" y="366"/>
                </a:lnTo>
                <a:lnTo>
                  <a:pt x="4372" y="372"/>
                </a:lnTo>
                <a:lnTo>
                  <a:pt x="4373" y="371"/>
                </a:lnTo>
                <a:lnTo>
                  <a:pt x="4373" y="371"/>
                </a:lnTo>
                <a:lnTo>
                  <a:pt x="4373" y="368"/>
                </a:lnTo>
                <a:lnTo>
                  <a:pt x="4373" y="370"/>
                </a:lnTo>
                <a:lnTo>
                  <a:pt x="4373" y="368"/>
                </a:lnTo>
                <a:lnTo>
                  <a:pt x="4374" y="368"/>
                </a:lnTo>
                <a:lnTo>
                  <a:pt x="4374" y="371"/>
                </a:lnTo>
                <a:lnTo>
                  <a:pt x="4374" y="371"/>
                </a:lnTo>
                <a:lnTo>
                  <a:pt x="4374" y="374"/>
                </a:lnTo>
                <a:lnTo>
                  <a:pt x="4375" y="373"/>
                </a:lnTo>
                <a:lnTo>
                  <a:pt x="4375" y="374"/>
                </a:lnTo>
                <a:lnTo>
                  <a:pt x="4375" y="374"/>
                </a:lnTo>
                <a:lnTo>
                  <a:pt x="4376" y="372"/>
                </a:lnTo>
                <a:lnTo>
                  <a:pt x="4376" y="373"/>
                </a:lnTo>
                <a:lnTo>
                  <a:pt x="4376" y="375"/>
                </a:lnTo>
                <a:lnTo>
                  <a:pt x="4376" y="369"/>
                </a:lnTo>
                <a:lnTo>
                  <a:pt x="4376" y="372"/>
                </a:lnTo>
                <a:lnTo>
                  <a:pt x="4377" y="371"/>
                </a:lnTo>
                <a:lnTo>
                  <a:pt x="4377" y="373"/>
                </a:lnTo>
                <a:lnTo>
                  <a:pt x="4377" y="371"/>
                </a:lnTo>
                <a:lnTo>
                  <a:pt x="4377" y="372"/>
                </a:lnTo>
                <a:lnTo>
                  <a:pt x="4377" y="370"/>
                </a:lnTo>
                <a:lnTo>
                  <a:pt x="4378" y="374"/>
                </a:lnTo>
                <a:lnTo>
                  <a:pt x="4378" y="374"/>
                </a:lnTo>
                <a:lnTo>
                  <a:pt x="4378" y="375"/>
                </a:lnTo>
                <a:lnTo>
                  <a:pt x="4378" y="375"/>
                </a:lnTo>
                <a:lnTo>
                  <a:pt x="4378" y="377"/>
                </a:lnTo>
                <a:lnTo>
                  <a:pt x="4379" y="384"/>
                </a:lnTo>
                <a:lnTo>
                  <a:pt x="4379" y="386"/>
                </a:lnTo>
                <a:lnTo>
                  <a:pt x="4379" y="389"/>
                </a:lnTo>
                <a:lnTo>
                  <a:pt x="4379" y="389"/>
                </a:lnTo>
                <a:lnTo>
                  <a:pt x="4380" y="385"/>
                </a:lnTo>
                <a:lnTo>
                  <a:pt x="4380" y="388"/>
                </a:lnTo>
                <a:lnTo>
                  <a:pt x="4380" y="386"/>
                </a:lnTo>
                <a:lnTo>
                  <a:pt x="4380" y="388"/>
                </a:lnTo>
                <a:lnTo>
                  <a:pt x="4380" y="389"/>
                </a:lnTo>
                <a:lnTo>
                  <a:pt x="4381" y="388"/>
                </a:lnTo>
                <a:lnTo>
                  <a:pt x="4381" y="388"/>
                </a:lnTo>
                <a:lnTo>
                  <a:pt x="4381" y="387"/>
                </a:lnTo>
                <a:lnTo>
                  <a:pt x="4381" y="387"/>
                </a:lnTo>
                <a:lnTo>
                  <a:pt x="4382" y="387"/>
                </a:lnTo>
                <a:lnTo>
                  <a:pt x="4382" y="387"/>
                </a:lnTo>
                <a:lnTo>
                  <a:pt x="4382" y="386"/>
                </a:lnTo>
                <a:lnTo>
                  <a:pt x="4383" y="387"/>
                </a:lnTo>
                <a:lnTo>
                  <a:pt x="4383" y="382"/>
                </a:lnTo>
                <a:lnTo>
                  <a:pt x="4383" y="386"/>
                </a:lnTo>
                <a:lnTo>
                  <a:pt x="4383" y="386"/>
                </a:lnTo>
                <a:lnTo>
                  <a:pt x="4383" y="387"/>
                </a:lnTo>
                <a:lnTo>
                  <a:pt x="4384" y="387"/>
                </a:lnTo>
                <a:lnTo>
                  <a:pt x="4384" y="387"/>
                </a:lnTo>
                <a:lnTo>
                  <a:pt x="4384" y="386"/>
                </a:lnTo>
                <a:lnTo>
                  <a:pt x="4384" y="388"/>
                </a:lnTo>
                <a:lnTo>
                  <a:pt x="4384" y="385"/>
                </a:lnTo>
                <a:lnTo>
                  <a:pt x="4385" y="385"/>
                </a:lnTo>
                <a:lnTo>
                  <a:pt x="4385" y="384"/>
                </a:lnTo>
                <a:lnTo>
                  <a:pt x="4385" y="385"/>
                </a:lnTo>
                <a:lnTo>
                  <a:pt x="4385" y="387"/>
                </a:lnTo>
                <a:lnTo>
                  <a:pt x="4386" y="383"/>
                </a:lnTo>
                <a:lnTo>
                  <a:pt x="4386" y="385"/>
                </a:lnTo>
                <a:lnTo>
                  <a:pt x="4386" y="385"/>
                </a:lnTo>
                <a:lnTo>
                  <a:pt x="4386" y="387"/>
                </a:lnTo>
                <a:lnTo>
                  <a:pt x="4387" y="386"/>
                </a:lnTo>
                <a:lnTo>
                  <a:pt x="4387" y="388"/>
                </a:lnTo>
                <a:lnTo>
                  <a:pt x="4387" y="390"/>
                </a:lnTo>
                <a:lnTo>
                  <a:pt x="4388" y="393"/>
                </a:lnTo>
                <a:lnTo>
                  <a:pt x="4388" y="389"/>
                </a:lnTo>
                <a:lnTo>
                  <a:pt x="4388" y="392"/>
                </a:lnTo>
                <a:lnTo>
                  <a:pt x="4388" y="388"/>
                </a:lnTo>
                <a:lnTo>
                  <a:pt x="4389" y="390"/>
                </a:lnTo>
                <a:lnTo>
                  <a:pt x="4389" y="390"/>
                </a:lnTo>
                <a:lnTo>
                  <a:pt x="4389" y="392"/>
                </a:lnTo>
                <a:lnTo>
                  <a:pt x="4389" y="391"/>
                </a:lnTo>
                <a:lnTo>
                  <a:pt x="4389" y="390"/>
                </a:lnTo>
                <a:lnTo>
                  <a:pt x="4390" y="392"/>
                </a:lnTo>
                <a:lnTo>
                  <a:pt x="4390" y="388"/>
                </a:lnTo>
                <a:lnTo>
                  <a:pt x="4390" y="387"/>
                </a:lnTo>
                <a:lnTo>
                  <a:pt x="4390" y="390"/>
                </a:lnTo>
                <a:lnTo>
                  <a:pt x="4390" y="388"/>
                </a:lnTo>
                <a:lnTo>
                  <a:pt x="4391" y="386"/>
                </a:lnTo>
                <a:lnTo>
                  <a:pt x="4391" y="386"/>
                </a:lnTo>
                <a:lnTo>
                  <a:pt x="4391" y="389"/>
                </a:lnTo>
                <a:lnTo>
                  <a:pt x="4391" y="392"/>
                </a:lnTo>
                <a:lnTo>
                  <a:pt x="4392" y="388"/>
                </a:lnTo>
                <a:lnTo>
                  <a:pt x="4392" y="389"/>
                </a:lnTo>
                <a:lnTo>
                  <a:pt x="4392" y="385"/>
                </a:lnTo>
                <a:lnTo>
                  <a:pt x="4392" y="385"/>
                </a:lnTo>
                <a:lnTo>
                  <a:pt x="4393" y="385"/>
                </a:lnTo>
                <a:lnTo>
                  <a:pt x="4393" y="386"/>
                </a:lnTo>
                <a:lnTo>
                  <a:pt x="4393" y="382"/>
                </a:lnTo>
                <a:lnTo>
                  <a:pt x="4394" y="384"/>
                </a:lnTo>
                <a:lnTo>
                  <a:pt x="4394" y="385"/>
                </a:lnTo>
                <a:lnTo>
                  <a:pt x="4394" y="386"/>
                </a:lnTo>
                <a:lnTo>
                  <a:pt x="4394" y="386"/>
                </a:lnTo>
                <a:lnTo>
                  <a:pt x="4394" y="386"/>
                </a:lnTo>
                <a:lnTo>
                  <a:pt x="4395" y="388"/>
                </a:lnTo>
                <a:lnTo>
                  <a:pt x="4395" y="386"/>
                </a:lnTo>
                <a:lnTo>
                  <a:pt x="4395" y="388"/>
                </a:lnTo>
                <a:lnTo>
                  <a:pt x="4395" y="386"/>
                </a:lnTo>
                <a:lnTo>
                  <a:pt x="4396" y="385"/>
                </a:lnTo>
                <a:lnTo>
                  <a:pt x="4396" y="389"/>
                </a:lnTo>
                <a:lnTo>
                  <a:pt x="4396" y="386"/>
                </a:lnTo>
                <a:lnTo>
                  <a:pt x="4396" y="385"/>
                </a:lnTo>
                <a:lnTo>
                  <a:pt x="4396" y="387"/>
                </a:lnTo>
                <a:lnTo>
                  <a:pt x="4397" y="384"/>
                </a:lnTo>
                <a:lnTo>
                  <a:pt x="4397" y="388"/>
                </a:lnTo>
                <a:lnTo>
                  <a:pt x="4397" y="388"/>
                </a:lnTo>
                <a:lnTo>
                  <a:pt x="4397" y="387"/>
                </a:lnTo>
                <a:lnTo>
                  <a:pt x="4398" y="387"/>
                </a:lnTo>
                <a:lnTo>
                  <a:pt x="4398" y="384"/>
                </a:lnTo>
                <a:lnTo>
                  <a:pt x="4398" y="385"/>
                </a:lnTo>
                <a:lnTo>
                  <a:pt x="4398" y="386"/>
                </a:lnTo>
                <a:lnTo>
                  <a:pt x="4399" y="386"/>
                </a:lnTo>
                <a:lnTo>
                  <a:pt x="4399" y="387"/>
                </a:lnTo>
                <a:lnTo>
                  <a:pt x="4399" y="389"/>
                </a:lnTo>
                <a:lnTo>
                  <a:pt x="4399" y="389"/>
                </a:lnTo>
                <a:lnTo>
                  <a:pt x="4400" y="392"/>
                </a:lnTo>
                <a:lnTo>
                  <a:pt x="4400" y="389"/>
                </a:lnTo>
                <a:lnTo>
                  <a:pt x="4400" y="390"/>
                </a:lnTo>
                <a:lnTo>
                  <a:pt x="4400" y="389"/>
                </a:lnTo>
                <a:lnTo>
                  <a:pt x="4400" y="392"/>
                </a:lnTo>
                <a:lnTo>
                  <a:pt x="4401" y="390"/>
                </a:lnTo>
                <a:lnTo>
                  <a:pt x="4401" y="390"/>
                </a:lnTo>
                <a:lnTo>
                  <a:pt x="4401" y="383"/>
                </a:lnTo>
                <a:lnTo>
                  <a:pt x="4401" y="387"/>
                </a:lnTo>
                <a:lnTo>
                  <a:pt x="4402" y="389"/>
                </a:lnTo>
                <a:lnTo>
                  <a:pt x="4402" y="387"/>
                </a:lnTo>
                <a:lnTo>
                  <a:pt x="4402" y="388"/>
                </a:lnTo>
                <a:lnTo>
                  <a:pt x="4402" y="390"/>
                </a:lnTo>
                <a:lnTo>
                  <a:pt x="4402" y="390"/>
                </a:lnTo>
                <a:lnTo>
                  <a:pt x="4403" y="389"/>
                </a:lnTo>
                <a:lnTo>
                  <a:pt x="4403" y="389"/>
                </a:lnTo>
                <a:lnTo>
                  <a:pt x="4403" y="389"/>
                </a:lnTo>
                <a:lnTo>
                  <a:pt x="4403" y="387"/>
                </a:lnTo>
                <a:lnTo>
                  <a:pt x="4403" y="389"/>
                </a:lnTo>
                <a:lnTo>
                  <a:pt x="4404" y="385"/>
                </a:lnTo>
                <a:lnTo>
                  <a:pt x="4404" y="388"/>
                </a:lnTo>
                <a:lnTo>
                  <a:pt x="4404" y="394"/>
                </a:lnTo>
                <a:lnTo>
                  <a:pt x="4404" y="392"/>
                </a:lnTo>
                <a:lnTo>
                  <a:pt x="4404" y="393"/>
                </a:lnTo>
                <a:lnTo>
                  <a:pt x="4405" y="394"/>
                </a:lnTo>
                <a:lnTo>
                  <a:pt x="4405" y="393"/>
                </a:lnTo>
                <a:lnTo>
                  <a:pt x="4405" y="391"/>
                </a:lnTo>
                <a:lnTo>
                  <a:pt x="4405" y="391"/>
                </a:lnTo>
                <a:lnTo>
                  <a:pt x="4406" y="390"/>
                </a:lnTo>
                <a:lnTo>
                  <a:pt x="4406" y="392"/>
                </a:lnTo>
                <a:lnTo>
                  <a:pt x="4406" y="390"/>
                </a:lnTo>
                <a:lnTo>
                  <a:pt x="4406" y="392"/>
                </a:lnTo>
                <a:lnTo>
                  <a:pt x="4406" y="391"/>
                </a:lnTo>
                <a:lnTo>
                  <a:pt x="4407" y="392"/>
                </a:lnTo>
                <a:lnTo>
                  <a:pt x="4407" y="392"/>
                </a:lnTo>
                <a:lnTo>
                  <a:pt x="4407" y="390"/>
                </a:lnTo>
                <a:lnTo>
                  <a:pt x="4407" y="393"/>
                </a:lnTo>
                <a:lnTo>
                  <a:pt x="4408" y="393"/>
                </a:lnTo>
                <a:lnTo>
                  <a:pt x="4408" y="390"/>
                </a:lnTo>
                <a:lnTo>
                  <a:pt x="4408" y="392"/>
                </a:lnTo>
                <a:lnTo>
                  <a:pt x="4408" y="392"/>
                </a:lnTo>
                <a:lnTo>
                  <a:pt x="4409" y="392"/>
                </a:lnTo>
                <a:lnTo>
                  <a:pt x="4409" y="390"/>
                </a:lnTo>
                <a:lnTo>
                  <a:pt x="4409" y="394"/>
                </a:lnTo>
                <a:lnTo>
                  <a:pt x="4409" y="391"/>
                </a:lnTo>
                <a:lnTo>
                  <a:pt x="4409" y="393"/>
                </a:lnTo>
                <a:lnTo>
                  <a:pt x="4410" y="394"/>
                </a:lnTo>
                <a:lnTo>
                  <a:pt x="4410" y="396"/>
                </a:lnTo>
                <a:lnTo>
                  <a:pt x="4410" y="391"/>
                </a:lnTo>
                <a:lnTo>
                  <a:pt x="4410" y="392"/>
                </a:lnTo>
                <a:lnTo>
                  <a:pt x="4410" y="394"/>
                </a:lnTo>
                <a:lnTo>
                  <a:pt x="4411" y="392"/>
                </a:lnTo>
                <a:lnTo>
                  <a:pt x="4411" y="393"/>
                </a:lnTo>
                <a:lnTo>
                  <a:pt x="4411" y="385"/>
                </a:lnTo>
                <a:lnTo>
                  <a:pt x="4411" y="386"/>
                </a:lnTo>
                <a:lnTo>
                  <a:pt x="4412" y="387"/>
                </a:lnTo>
                <a:lnTo>
                  <a:pt x="4412" y="387"/>
                </a:lnTo>
                <a:lnTo>
                  <a:pt x="4412" y="388"/>
                </a:lnTo>
                <a:lnTo>
                  <a:pt x="4412" y="386"/>
                </a:lnTo>
                <a:lnTo>
                  <a:pt x="4413" y="382"/>
                </a:lnTo>
                <a:lnTo>
                  <a:pt x="4413" y="383"/>
                </a:lnTo>
                <a:lnTo>
                  <a:pt x="4413" y="383"/>
                </a:lnTo>
                <a:lnTo>
                  <a:pt x="4413" y="381"/>
                </a:lnTo>
                <a:lnTo>
                  <a:pt x="4413" y="383"/>
                </a:lnTo>
                <a:lnTo>
                  <a:pt x="4414" y="382"/>
                </a:lnTo>
                <a:lnTo>
                  <a:pt x="4414" y="381"/>
                </a:lnTo>
                <a:lnTo>
                  <a:pt x="4414" y="385"/>
                </a:lnTo>
                <a:lnTo>
                  <a:pt x="4414" y="383"/>
                </a:lnTo>
                <a:lnTo>
                  <a:pt x="4415" y="385"/>
                </a:lnTo>
                <a:lnTo>
                  <a:pt x="4415" y="383"/>
                </a:lnTo>
                <a:lnTo>
                  <a:pt x="4415" y="383"/>
                </a:lnTo>
                <a:lnTo>
                  <a:pt x="4415" y="384"/>
                </a:lnTo>
                <a:lnTo>
                  <a:pt x="4415" y="381"/>
                </a:lnTo>
                <a:lnTo>
                  <a:pt x="4416" y="383"/>
                </a:lnTo>
                <a:lnTo>
                  <a:pt x="4416" y="380"/>
                </a:lnTo>
                <a:lnTo>
                  <a:pt x="4416" y="378"/>
                </a:lnTo>
                <a:lnTo>
                  <a:pt x="4416" y="374"/>
                </a:lnTo>
                <a:lnTo>
                  <a:pt x="4417" y="375"/>
                </a:lnTo>
                <a:lnTo>
                  <a:pt x="4417" y="382"/>
                </a:lnTo>
                <a:lnTo>
                  <a:pt x="4417" y="374"/>
                </a:lnTo>
                <a:lnTo>
                  <a:pt x="4418" y="374"/>
                </a:lnTo>
                <a:lnTo>
                  <a:pt x="4418" y="372"/>
                </a:lnTo>
                <a:lnTo>
                  <a:pt x="4418" y="372"/>
                </a:lnTo>
                <a:lnTo>
                  <a:pt x="4418" y="375"/>
                </a:lnTo>
                <a:lnTo>
                  <a:pt x="4419" y="374"/>
                </a:lnTo>
                <a:lnTo>
                  <a:pt x="4419" y="375"/>
                </a:lnTo>
                <a:lnTo>
                  <a:pt x="4419" y="372"/>
                </a:lnTo>
                <a:lnTo>
                  <a:pt x="4419" y="375"/>
                </a:lnTo>
                <a:lnTo>
                  <a:pt x="4419" y="375"/>
                </a:lnTo>
                <a:lnTo>
                  <a:pt x="4420" y="371"/>
                </a:lnTo>
                <a:lnTo>
                  <a:pt x="4420" y="367"/>
                </a:lnTo>
                <a:lnTo>
                  <a:pt x="4420" y="360"/>
                </a:lnTo>
                <a:lnTo>
                  <a:pt x="4420" y="330"/>
                </a:lnTo>
                <a:lnTo>
                  <a:pt x="4421" y="323"/>
                </a:lnTo>
                <a:lnTo>
                  <a:pt x="4421" y="316"/>
                </a:lnTo>
                <a:lnTo>
                  <a:pt x="4421" y="298"/>
                </a:lnTo>
                <a:lnTo>
                  <a:pt x="4421" y="287"/>
                </a:lnTo>
                <a:lnTo>
                  <a:pt x="4422" y="261"/>
                </a:lnTo>
                <a:lnTo>
                  <a:pt x="4422" y="213"/>
                </a:lnTo>
                <a:lnTo>
                  <a:pt x="4422" y="215"/>
                </a:lnTo>
                <a:lnTo>
                  <a:pt x="4422" y="219"/>
                </a:lnTo>
                <a:lnTo>
                  <a:pt x="4423" y="211"/>
                </a:lnTo>
                <a:lnTo>
                  <a:pt x="4423" y="193"/>
                </a:lnTo>
                <a:lnTo>
                  <a:pt x="4423" y="213"/>
                </a:lnTo>
                <a:lnTo>
                  <a:pt x="4423" y="201"/>
                </a:lnTo>
                <a:lnTo>
                  <a:pt x="4424" y="195"/>
                </a:lnTo>
                <a:lnTo>
                  <a:pt x="4424" y="203"/>
                </a:lnTo>
                <a:lnTo>
                  <a:pt x="4424" y="180"/>
                </a:lnTo>
                <a:lnTo>
                  <a:pt x="4424" y="200"/>
                </a:lnTo>
                <a:lnTo>
                  <a:pt x="4425" y="212"/>
                </a:lnTo>
                <a:lnTo>
                  <a:pt x="4425" y="213"/>
                </a:lnTo>
                <a:lnTo>
                  <a:pt x="4425" y="205"/>
                </a:lnTo>
                <a:lnTo>
                  <a:pt x="4425" y="200"/>
                </a:lnTo>
                <a:lnTo>
                  <a:pt x="4425" y="201"/>
                </a:lnTo>
                <a:lnTo>
                  <a:pt x="4426" y="197"/>
                </a:lnTo>
                <a:lnTo>
                  <a:pt x="4426" y="200"/>
                </a:lnTo>
                <a:lnTo>
                  <a:pt x="4426" y="203"/>
                </a:lnTo>
                <a:lnTo>
                  <a:pt x="4426" y="194"/>
                </a:lnTo>
                <a:lnTo>
                  <a:pt x="4427" y="212"/>
                </a:lnTo>
                <a:lnTo>
                  <a:pt x="4427" y="207"/>
                </a:lnTo>
                <a:lnTo>
                  <a:pt x="4427" y="200"/>
                </a:lnTo>
                <a:lnTo>
                  <a:pt x="4427" y="216"/>
                </a:lnTo>
                <a:lnTo>
                  <a:pt x="4428" y="241"/>
                </a:lnTo>
                <a:lnTo>
                  <a:pt x="4428" y="241"/>
                </a:lnTo>
                <a:lnTo>
                  <a:pt x="4428" y="255"/>
                </a:lnTo>
                <a:lnTo>
                  <a:pt x="4428" y="241"/>
                </a:lnTo>
                <a:lnTo>
                  <a:pt x="4429" y="234"/>
                </a:lnTo>
                <a:lnTo>
                  <a:pt x="4429" y="260"/>
                </a:lnTo>
                <a:lnTo>
                  <a:pt x="4429" y="299"/>
                </a:lnTo>
                <a:lnTo>
                  <a:pt x="4429" y="294"/>
                </a:lnTo>
                <a:lnTo>
                  <a:pt x="4430" y="300"/>
                </a:lnTo>
                <a:lnTo>
                  <a:pt x="4430" y="333"/>
                </a:lnTo>
                <a:lnTo>
                  <a:pt x="4430" y="331"/>
                </a:lnTo>
                <a:lnTo>
                  <a:pt x="4430" y="368"/>
                </a:lnTo>
                <a:lnTo>
                  <a:pt x="4431" y="374"/>
                </a:lnTo>
                <a:lnTo>
                  <a:pt x="4431" y="348"/>
                </a:lnTo>
                <a:lnTo>
                  <a:pt x="4431" y="341"/>
                </a:lnTo>
                <a:lnTo>
                  <a:pt x="4431" y="344"/>
                </a:lnTo>
                <a:lnTo>
                  <a:pt x="4431" y="343"/>
                </a:lnTo>
                <a:lnTo>
                  <a:pt x="4432" y="346"/>
                </a:lnTo>
                <a:lnTo>
                  <a:pt x="4432" y="346"/>
                </a:lnTo>
                <a:lnTo>
                  <a:pt x="4432" y="347"/>
                </a:lnTo>
                <a:lnTo>
                  <a:pt x="4432" y="354"/>
                </a:lnTo>
                <a:lnTo>
                  <a:pt x="4433" y="349"/>
                </a:lnTo>
                <a:lnTo>
                  <a:pt x="4433" y="351"/>
                </a:lnTo>
                <a:lnTo>
                  <a:pt x="4433" y="346"/>
                </a:lnTo>
                <a:lnTo>
                  <a:pt x="4433" y="347"/>
                </a:lnTo>
                <a:lnTo>
                  <a:pt x="4433" y="342"/>
                </a:lnTo>
                <a:lnTo>
                  <a:pt x="4434" y="347"/>
                </a:lnTo>
                <a:lnTo>
                  <a:pt x="4434" y="346"/>
                </a:lnTo>
                <a:lnTo>
                  <a:pt x="4434" y="346"/>
                </a:lnTo>
                <a:lnTo>
                  <a:pt x="4434" y="339"/>
                </a:lnTo>
                <a:lnTo>
                  <a:pt x="4435" y="346"/>
                </a:lnTo>
                <a:lnTo>
                  <a:pt x="4435" y="347"/>
                </a:lnTo>
                <a:lnTo>
                  <a:pt x="4435" y="347"/>
                </a:lnTo>
                <a:lnTo>
                  <a:pt x="4435" y="346"/>
                </a:lnTo>
                <a:lnTo>
                  <a:pt x="4436" y="346"/>
                </a:lnTo>
                <a:lnTo>
                  <a:pt x="4436" y="346"/>
                </a:lnTo>
                <a:lnTo>
                  <a:pt x="4436" y="346"/>
                </a:lnTo>
                <a:lnTo>
                  <a:pt x="4436" y="348"/>
                </a:lnTo>
                <a:lnTo>
                  <a:pt x="4437" y="348"/>
                </a:lnTo>
                <a:lnTo>
                  <a:pt x="4437" y="348"/>
                </a:lnTo>
                <a:lnTo>
                  <a:pt x="4437" y="353"/>
                </a:lnTo>
                <a:lnTo>
                  <a:pt x="4437" y="348"/>
                </a:lnTo>
                <a:lnTo>
                  <a:pt x="4437" y="351"/>
                </a:lnTo>
                <a:lnTo>
                  <a:pt x="4438" y="353"/>
                </a:lnTo>
                <a:lnTo>
                  <a:pt x="4438" y="352"/>
                </a:lnTo>
                <a:lnTo>
                  <a:pt x="4438" y="353"/>
                </a:lnTo>
                <a:lnTo>
                  <a:pt x="4438" y="351"/>
                </a:lnTo>
                <a:lnTo>
                  <a:pt x="4438" y="353"/>
                </a:lnTo>
                <a:lnTo>
                  <a:pt x="4439" y="351"/>
                </a:lnTo>
                <a:lnTo>
                  <a:pt x="4439" y="346"/>
                </a:lnTo>
                <a:lnTo>
                  <a:pt x="4439" y="347"/>
                </a:lnTo>
                <a:lnTo>
                  <a:pt x="4439" y="349"/>
                </a:lnTo>
                <a:lnTo>
                  <a:pt x="4440" y="346"/>
                </a:lnTo>
                <a:lnTo>
                  <a:pt x="4440" y="347"/>
                </a:lnTo>
                <a:lnTo>
                  <a:pt x="4440" y="346"/>
                </a:lnTo>
                <a:lnTo>
                  <a:pt x="4440" y="342"/>
                </a:lnTo>
                <a:lnTo>
                  <a:pt x="4441" y="328"/>
                </a:lnTo>
                <a:lnTo>
                  <a:pt x="4441" y="305"/>
                </a:lnTo>
                <a:lnTo>
                  <a:pt x="4441" y="304"/>
                </a:lnTo>
                <a:lnTo>
                  <a:pt x="4442" y="288"/>
                </a:lnTo>
                <a:lnTo>
                  <a:pt x="4442" y="252"/>
                </a:lnTo>
                <a:lnTo>
                  <a:pt x="4442" y="239"/>
                </a:lnTo>
                <a:lnTo>
                  <a:pt x="4442" y="218"/>
                </a:lnTo>
                <a:lnTo>
                  <a:pt x="4443" y="205"/>
                </a:lnTo>
                <a:lnTo>
                  <a:pt x="4443" y="207"/>
                </a:lnTo>
                <a:lnTo>
                  <a:pt x="4443" y="206"/>
                </a:lnTo>
                <a:lnTo>
                  <a:pt x="4443" y="181"/>
                </a:lnTo>
                <a:lnTo>
                  <a:pt x="4444" y="192"/>
                </a:lnTo>
                <a:lnTo>
                  <a:pt x="4444" y="192"/>
                </a:lnTo>
                <a:lnTo>
                  <a:pt x="4444" y="165"/>
                </a:lnTo>
                <a:lnTo>
                  <a:pt x="4444" y="177"/>
                </a:lnTo>
                <a:lnTo>
                  <a:pt x="4445" y="192"/>
                </a:lnTo>
                <a:lnTo>
                  <a:pt x="4445" y="198"/>
                </a:lnTo>
                <a:lnTo>
                  <a:pt x="4445" y="193"/>
                </a:lnTo>
                <a:lnTo>
                  <a:pt x="4445" y="208"/>
                </a:lnTo>
                <a:lnTo>
                  <a:pt x="4445" y="199"/>
                </a:lnTo>
                <a:lnTo>
                  <a:pt x="4446" y="197"/>
                </a:lnTo>
                <a:lnTo>
                  <a:pt x="4446" y="194"/>
                </a:lnTo>
                <a:lnTo>
                  <a:pt x="4446" y="194"/>
                </a:lnTo>
                <a:lnTo>
                  <a:pt x="4446" y="204"/>
                </a:lnTo>
                <a:lnTo>
                  <a:pt x="4447" y="203"/>
                </a:lnTo>
                <a:lnTo>
                  <a:pt x="4447" y="197"/>
                </a:lnTo>
                <a:lnTo>
                  <a:pt x="4447" y="207"/>
                </a:lnTo>
                <a:lnTo>
                  <a:pt x="4448" y="198"/>
                </a:lnTo>
                <a:lnTo>
                  <a:pt x="4448" y="202"/>
                </a:lnTo>
                <a:lnTo>
                  <a:pt x="4448" y="223"/>
                </a:lnTo>
                <a:lnTo>
                  <a:pt x="4448" y="222"/>
                </a:lnTo>
                <a:lnTo>
                  <a:pt x="4449" y="229"/>
                </a:lnTo>
                <a:lnTo>
                  <a:pt x="4449" y="245"/>
                </a:lnTo>
                <a:lnTo>
                  <a:pt x="4449" y="262"/>
                </a:lnTo>
                <a:lnTo>
                  <a:pt x="4449" y="279"/>
                </a:lnTo>
                <a:lnTo>
                  <a:pt x="4450" y="294"/>
                </a:lnTo>
                <a:lnTo>
                  <a:pt x="4450" y="298"/>
                </a:lnTo>
                <a:lnTo>
                  <a:pt x="4450" y="333"/>
                </a:lnTo>
                <a:lnTo>
                  <a:pt x="4450" y="338"/>
                </a:lnTo>
                <a:lnTo>
                  <a:pt x="4451" y="355"/>
                </a:lnTo>
                <a:lnTo>
                  <a:pt x="4451" y="362"/>
                </a:lnTo>
                <a:lnTo>
                  <a:pt x="4451" y="378"/>
                </a:lnTo>
                <a:lnTo>
                  <a:pt x="4451" y="381"/>
                </a:lnTo>
                <a:lnTo>
                  <a:pt x="4452" y="385"/>
                </a:lnTo>
                <a:lnTo>
                  <a:pt x="4452" y="381"/>
                </a:lnTo>
                <a:lnTo>
                  <a:pt x="4452" y="381"/>
                </a:lnTo>
                <a:lnTo>
                  <a:pt x="4453" y="377"/>
                </a:lnTo>
                <a:lnTo>
                  <a:pt x="4453" y="377"/>
                </a:lnTo>
                <a:lnTo>
                  <a:pt x="4453" y="368"/>
                </a:lnTo>
                <a:lnTo>
                  <a:pt x="4453" y="356"/>
                </a:lnTo>
                <a:lnTo>
                  <a:pt x="4453" y="356"/>
                </a:lnTo>
                <a:lnTo>
                  <a:pt x="4454" y="362"/>
                </a:lnTo>
                <a:lnTo>
                  <a:pt x="4454" y="368"/>
                </a:lnTo>
                <a:lnTo>
                  <a:pt x="4454" y="366"/>
                </a:lnTo>
                <a:lnTo>
                  <a:pt x="4454" y="365"/>
                </a:lnTo>
                <a:lnTo>
                  <a:pt x="4455" y="361"/>
                </a:lnTo>
                <a:lnTo>
                  <a:pt x="4455" y="361"/>
                </a:lnTo>
                <a:lnTo>
                  <a:pt x="4455" y="358"/>
                </a:lnTo>
                <a:lnTo>
                  <a:pt x="4455" y="353"/>
                </a:lnTo>
                <a:lnTo>
                  <a:pt x="4456" y="352"/>
                </a:lnTo>
                <a:lnTo>
                  <a:pt x="4456" y="358"/>
                </a:lnTo>
                <a:lnTo>
                  <a:pt x="4456" y="361"/>
                </a:lnTo>
                <a:lnTo>
                  <a:pt x="4456" y="355"/>
                </a:lnTo>
                <a:lnTo>
                  <a:pt x="4456" y="359"/>
                </a:lnTo>
                <a:lnTo>
                  <a:pt x="4457" y="358"/>
                </a:lnTo>
                <a:lnTo>
                  <a:pt x="4457" y="362"/>
                </a:lnTo>
                <a:lnTo>
                  <a:pt x="4457" y="360"/>
                </a:lnTo>
                <a:lnTo>
                  <a:pt x="4457" y="376"/>
                </a:lnTo>
                <a:lnTo>
                  <a:pt x="4458" y="376"/>
                </a:lnTo>
                <a:lnTo>
                  <a:pt x="4458" y="375"/>
                </a:lnTo>
                <a:lnTo>
                  <a:pt x="4458" y="374"/>
                </a:lnTo>
                <a:lnTo>
                  <a:pt x="4459" y="368"/>
                </a:lnTo>
                <a:lnTo>
                  <a:pt x="4459" y="375"/>
                </a:lnTo>
                <a:lnTo>
                  <a:pt x="4459" y="370"/>
                </a:lnTo>
                <a:lnTo>
                  <a:pt x="4459" y="370"/>
                </a:lnTo>
                <a:lnTo>
                  <a:pt x="4460" y="366"/>
                </a:lnTo>
                <a:lnTo>
                  <a:pt x="4460" y="366"/>
                </a:lnTo>
                <a:lnTo>
                  <a:pt x="4460" y="363"/>
                </a:lnTo>
                <a:lnTo>
                  <a:pt x="4460" y="366"/>
                </a:lnTo>
                <a:lnTo>
                  <a:pt x="4461" y="371"/>
                </a:lnTo>
                <a:lnTo>
                  <a:pt x="4461" y="364"/>
                </a:lnTo>
                <a:lnTo>
                  <a:pt x="4461" y="350"/>
                </a:lnTo>
                <a:lnTo>
                  <a:pt x="4461" y="340"/>
                </a:lnTo>
                <a:lnTo>
                  <a:pt x="4462" y="321"/>
                </a:lnTo>
                <a:lnTo>
                  <a:pt x="4462" y="311"/>
                </a:lnTo>
                <a:lnTo>
                  <a:pt x="4462" y="278"/>
                </a:lnTo>
                <a:lnTo>
                  <a:pt x="4462" y="264"/>
                </a:lnTo>
                <a:lnTo>
                  <a:pt x="4463" y="246"/>
                </a:lnTo>
                <a:lnTo>
                  <a:pt x="4463" y="231"/>
                </a:lnTo>
                <a:lnTo>
                  <a:pt x="4463" y="222"/>
                </a:lnTo>
                <a:lnTo>
                  <a:pt x="4463" y="220"/>
                </a:lnTo>
                <a:lnTo>
                  <a:pt x="4464" y="192"/>
                </a:lnTo>
                <a:lnTo>
                  <a:pt x="4464" y="193"/>
                </a:lnTo>
                <a:lnTo>
                  <a:pt x="4464" y="201"/>
                </a:lnTo>
                <a:lnTo>
                  <a:pt x="4464" y="197"/>
                </a:lnTo>
                <a:lnTo>
                  <a:pt x="4465" y="192"/>
                </a:lnTo>
                <a:lnTo>
                  <a:pt x="4465" y="189"/>
                </a:lnTo>
                <a:lnTo>
                  <a:pt x="4465" y="181"/>
                </a:lnTo>
                <a:lnTo>
                  <a:pt x="4465" y="197"/>
                </a:lnTo>
                <a:lnTo>
                  <a:pt x="4466" y="206"/>
                </a:lnTo>
                <a:lnTo>
                  <a:pt x="4466" y="212"/>
                </a:lnTo>
                <a:lnTo>
                  <a:pt x="4466" y="217"/>
                </a:lnTo>
                <a:lnTo>
                  <a:pt x="4466" y="223"/>
                </a:lnTo>
                <a:lnTo>
                  <a:pt x="4467" y="214"/>
                </a:lnTo>
                <a:lnTo>
                  <a:pt x="4467" y="207"/>
                </a:lnTo>
                <a:lnTo>
                  <a:pt x="4467" y="208"/>
                </a:lnTo>
                <a:lnTo>
                  <a:pt x="4467" y="205"/>
                </a:lnTo>
                <a:lnTo>
                  <a:pt x="4467" y="195"/>
                </a:lnTo>
                <a:lnTo>
                  <a:pt x="4468" y="203"/>
                </a:lnTo>
                <a:lnTo>
                  <a:pt x="4468" y="213"/>
                </a:lnTo>
                <a:lnTo>
                  <a:pt x="4468" y="200"/>
                </a:lnTo>
                <a:lnTo>
                  <a:pt x="4468" y="206"/>
                </a:lnTo>
                <a:lnTo>
                  <a:pt x="4468" y="209"/>
                </a:lnTo>
                <a:lnTo>
                  <a:pt x="4469" y="207"/>
                </a:lnTo>
                <a:lnTo>
                  <a:pt x="4469" y="230"/>
                </a:lnTo>
                <a:lnTo>
                  <a:pt x="4469" y="246"/>
                </a:lnTo>
                <a:lnTo>
                  <a:pt x="4469" y="253"/>
                </a:lnTo>
                <a:lnTo>
                  <a:pt x="4470" y="257"/>
                </a:lnTo>
                <a:lnTo>
                  <a:pt x="4470" y="272"/>
                </a:lnTo>
                <a:lnTo>
                  <a:pt x="4470" y="301"/>
                </a:lnTo>
                <a:lnTo>
                  <a:pt x="4470" y="300"/>
                </a:lnTo>
                <a:lnTo>
                  <a:pt x="4471" y="310"/>
                </a:lnTo>
                <a:lnTo>
                  <a:pt x="4471" y="323"/>
                </a:lnTo>
                <a:lnTo>
                  <a:pt x="4471" y="323"/>
                </a:lnTo>
                <a:lnTo>
                  <a:pt x="4471" y="326"/>
                </a:lnTo>
                <a:lnTo>
                  <a:pt x="4472" y="352"/>
                </a:lnTo>
                <a:lnTo>
                  <a:pt x="4472" y="352"/>
                </a:lnTo>
                <a:lnTo>
                  <a:pt x="4472" y="357"/>
                </a:lnTo>
                <a:lnTo>
                  <a:pt x="4472" y="354"/>
                </a:lnTo>
                <a:lnTo>
                  <a:pt x="4473" y="356"/>
                </a:lnTo>
                <a:lnTo>
                  <a:pt x="4473" y="351"/>
                </a:lnTo>
                <a:lnTo>
                  <a:pt x="4473" y="351"/>
                </a:lnTo>
                <a:lnTo>
                  <a:pt x="4473" y="351"/>
                </a:lnTo>
                <a:lnTo>
                  <a:pt x="4473" y="348"/>
                </a:lnTo>
                <a:lnTo>
                  <a:pt x="4474" y="352"/>
                </a:lnTo>
                <a:lnTo>
                  <a:pt x="4474" y="351"/>
                </a:lnTo>
                <a:lnTo>
                  <a:pt x="4474" y="355"/>
                </a:lnTo>
                <a:lnTo>
                  <a:pt x="4474" y="358"/>
                </a:lnTo>
                <a:lnTo>
                  <a:pt x="4475" y="357"/>
                </a:lnTo>
                <a:lnTo>
                  <a:pt x="4475" y="360"/>
                </a:lnTo>
                <a:lnTo>
                  <a:pt x="4475" y="369"/>
                </a:lnTo>
                <a:lnTo>
                  <a:pt x="4475" y="363"/>
                </a:lnTo>
                <a:lnTo>
                  <a:pt x="4475" y="363"/>
                </a:lnTo>
                <a:lnTo>
                  <a:pt x="4476" y="359"/>
                </a:lnTo>
                <a:lnTo>
                  <a:pt x="4476" y="357"/>
                </a:lnTo>
                <a:lnTo>
                  <a:pt x="4476" y="358"/>
                </a:lnTo>
                <a:lnTo>
                  <a:pt x="4476" y="357"/>
                </a:lnTo>
                <a:lnTo>
                  <a:pt x="4477" y="358"/>
                </a:lnTo>
                <a:lnTo>
                  <a:pt x="4477" y="352"/>
                </a:lnTo>
                <a:lnTo>
                  <a:pt x="4477" y="359"/>
                </a:lnTo>
                <a:lnTo>
                  <a:pt x="4477" y="361"/>
                </a:lnTo>
                <a:lnTo>
                  <a:pt x="4477" y="356"/>
                </a:lnTo>
                <a:lnTo>
                  <a:pt x="4478" y="361"/>
                </a:lnTo>
                <a:lnTo>
                  <a:pt x="4478" y="364"/>
                </a:lnTo>
                <a:lnTo>
                  <a:pt x="4478" y="362"/>
                </a:lnTo>
                <a:lnTo>
                  <a:pt x="4478" y="364"/>
                </a:lnTo>
                <a:lnTo>
                  <a:pt x="4479" y="364"/>
                </a:lnTo>
                <a:lnTo>
                  <a:pt x="4479" y="367"/>
                </a:lnTo>
                <a:lnTo>
                  <a:pt x="4479" y="366"/>
                </a:lnTo>
                <a:lnTo>
                  <a:pt x="4479" y="365"/>
                </a:lnTo>
                <a:lnTo>
                  <a:pt x="4480" y="365"/>
                </a:lnTo>
                <a:lnTo>
                  <a:pt x="4480" y="366"/>
                </a:lnTo>
                <a:lnTo>
                  <a:pt x="4480" y="359"/>
                </a:lnTo>
                <a:lnTo>
                  <a:pt x="4480" y="361"/>
                </a:lnTo>
                <a:lnTo>
                  <a:pt x="4480" y="359"/>
                </a:lnTo>
                <a:lnTo>
                  <a:pt x="4481" y="359"/>
                </a:lnTo>
                <a:lnTo>
                  <a:pt x="4481" y="366"/>
                </a:lnTo>
                <a:lnTo>
                  <a:pt x="4481" y="365"/>
                </a:lnTo>
                <a:lnTo>
                  <a:pt x="4481" y="362"/>
                </a:lnTo>
                <a:lnTo>
                  <a:pt x="4481" y="353"/>
                </a:lnTo>
                <a:lnTo>
                  <a:pt x="4482" y="343"/>
                </a:lnTo>
                <a:lnTo>
                  <a:pt x="4482" y="329"/>
                </a:lnTo>
                <a:lnTo>
                  <a:pt x="4482" y="316"/>
                </a:lnTo>
                <a:lnTo>
                  <a:pt x="4483" y="300"/>
                </a:lnTo>
                <a:lnTo>
                  <a:pt x="4483" y="277"/>
                </a:lnTo>
                <a:lnTo>
                  <a:pt x="4483" y="267"/>
                </a:lnTo>
                <a:lnTo>
                  <a:pt x="4483" y="255"/>
                </a:lnTo>
                <a:lnTo>
                  <a:pt x="4484" y="226"/>
                </a:lnTo>
                <a:lnTo>
                  <a:pt x="4484" y="205"/>
                </a:lnTo>
                <a:lnTo>
                  <a:pt x="4484" y="188"/>
                </a:lnTo>
                <a:lnTo>
                  <a:pt x="4484" y="194"/>
                </a:lnTo>
                <a:lnTo>
                  <a:pt x="4484" y="201"/>
                </a:lnTo>
                <a:lnTo>
                  <a:pt x="4485" y="188"/>
                </a:lnTo>
                <a:lnTo>
                  <a:pt x="4485" y="171"/>
                </a:lnTo>
                <a:lnTo>
                  <a:pt x="4485" y="176"/>
                </a:lnTo>
                <a:lnTo>
                  <a:pt x="4485" y="181"/>
                </a:lnTo>
                <a:lnTo>
                  <a:pt x="4486" y="192"/>
                </a:lnTo>
                <a:lnTo>
                  <a:pt x="4486" y="201"/>
                </a:lnTo>
                <a:lnTo>
                  <a:pt x="4486" y="199"/>
                </a:lnTo>
                <a:lnTo>
                  <a:pt x="4486" y="196"/>
                </a:lnTo>
                <a:lnTo>
                  <a:pt x="4487" y="200"/>
                </a:lnTo>
                <a:lnTo>
                  <a:pt x="4487" y="197"/>
                </a:lnTo>
                <a:lnTo>
                  <a:pt x="4487" y="199"/>
                </a:lnTo>
                <a:lnTo>
                  <a:pt x="4487" y="197"/>
                </a:lnTo>
                <a:lnTo>
                  <a:pt x="4487" y="199"/>
                </a:lnTo>
                <a:lnTo>
                  <a:pt x="4488" y="212"/>
                </a:lnTo>
                <a:lnTo>
                  <a:pt x="4488" y="219"/>
                </a:lnTo>
                <a:lnTo>
                  <a:pt x="4488" y="227"/>
                </a:lnTo>
                <a:lnTo>
                  <a:pt x="4488" y="218"/>
                </a:lnTo>
                <a:lnTo>
                  <a:pt x="4489" y="212"/>
                </a:lnTo>
                <a:lnTo>
                  <a:pt x="4489" y="232"/>
                </a:lnTo>
                <a:lnTo>
                  <a:pt x="4489" y="231"/>
                </a:lnTo>
                <a:lnTo>
                  <a:pt x="4489" y="209"/>
                </a:lnTo>
                <a:lnTo>
                  <a:pt x="4489" y="224"/>
                </a:lnTo>
                <a:lnTo>
                  <a:pt x="4490" y="231"/>
                </a:lnTo>
                <a:lnTo>
                  <a:pt x="4490" y="231"/>
                </a:lnTo>
                <a:lnTo>
                  <a:pt x="4490" y="237"/>
                </a:lnTo>
                <a:lnTo>
                  <a:pt x="4490" y="274"/>
                </a:lnTo>
                <a:lnTo>
                  <a:pt x="4491" y="293"/>
                </a:lnTo>
                <a:lnTo>
                  <a:pt x="4491" y="306"/>
                </a:lnTo>
                <a:lnTo>
                  <a:pt x="4491" y="312"/>
                </a:lnTo>
                <a:lnTo>
                  <a:pt x="4491" y="318"/>
                </a:lnTo>
                <a:lnTo>
                  <a:pt x="4491" y="353"/>
                </a:lnTo>
                <a:lnTo>
                  <a:pt x="4492" y="371"/>
                </a:lnTo>
                <a:lnTo>
                  <a:pt x="4492" y="364"/>
                </a:lnTo>
                <a:lnTo>
                  <a:pt x="4492" y="366"/>
                </a:lnTo>
                <a:lnTo>
                  <a:pt x="4493" y="360"/>
                </a:lnTo>
                <a:lnTo>
                  <a:pt x="4493" y="364"/>
                </a:lnTo>
                <a:lnTo>
                  <a:pt x="4493" y="356"/>
                </a:lnTo>
                <a:lnTo>
                  <a:pt x="4493" y="359"/>
                </a:lnTo>
                <a:lnTo>
                  <a:pt x="4494" y="360"/>
                </a:lnTo>
                <a:lnTo>
                  <a:pt x="4494" y="367"/>
                </a:lnTo>
                <a:lnTo>
                  <a:pt x="4494" y="371"/>
                </a:lnTo>
                <a:lnTo>
                  <a:pt x="4495" y="370"/>
                </a:lnTo>
                <a:lnTo>
                  <a:pt x="4495" y="367"/>
                </a:lnTo>
                <a:lnTo>
                  <a:pt x="4495" y="376"/>
                </a:lnTo>
                <a:lnTo>
                  <a:pt x="4495" y="372"/>
                </a:lnTo>
                <a:lnTo>
                  <a:pt x="4495" y="376"/>
                </a:lnTo>
                <a:lnTo>
                  <a:pt x="4496" y="370"/>
                </a:lnTo>
                <a:lnTo>
                  <a:pt x="4496" y="376"/>
                </a:lnTo>
                <a:lnTo>
                  <a:pt x="4496" y="372"/>
                </a:lnTo>
                <a:lnTo>
                  <a:pt x="4496" y="368"/>
                </a:lnTo>
                <a:lnTo>
                  <a:pt x="4497" y="367"/>
                </a:lnTo>
                <a:lnTo>
                  <a:pt x="4497" y="372"/>
                </a:lnTo>
                <a:lnTo>
                  <a:pt x="4497" y="375"/>
                </a:lnTo>
                <a:lnTo>
                  <a:pt x="4497" y="366"/>
                </a:lnTo>
                <a:lnTo>
                  <a:pt x="4497" y="369"/>
                </a:lnTo>
                <a:lnTo>
                  <a:pt x="4498" y="369"/>
                </a:lnTo>
                <a:lnTo>
                  <a:pt x="4498" y="363"/>
                </a:lnTo>
                <a:lnTo>
                  <a:pt x="4498" y="369"/>
                </a:lnTo>
                <a:lnTo>
                  <a:pt x="4498" y="367"/>
                </a:lnTo>
                <a:lnTo>
                  <a:pt x="4499" y="368"/>
                </a:lnTo>
                <a:lnTo>
                  <a:pt x="4499" y="366"/>
                </a:lnTo>
                <a:lnTo>
                  <a:pt x="4499" y="368"/>
                </a:lnTo>
                <a:lnTo>
                  <a:pt x="4499" y="369"/>
                </a:lnTo>
                <a:lnTo>
                  <a:pt x="4500" y="366"/>
                </a:lnTo>
                <a:lnTo>
                  <a:pt x="4500" y="370"/>
                </a:lnTo>
                <a:lnTo>
                  <a:pt x="4500" y="373"/>
                </a:lnTo>
                <a:lnTo>
                  <a:pt x="4500" y="371"/>
                </a:lnTo>
                <a:lnTo>
                  <a:pt x="4501" y="372"/>
                </a:lnTo>
                <a:lnTo>
                  <a:pt x="4501" y="372"/>
                </a:lnTo>
                <a:lnTo>
                  <a:pt x="4501" y="377"/>
                </a:lnTo>
                <a:lnTo>
                  <a:pt x="4501" y="379"/>
                </a:lnTo>
                <a:lnTo>
                  <a:pt x="4501" y="374"/>
                </a:lnTo>
                <a:lnTo>
                  <a:pt x="4502" y="373"/>
                </a:lnTo>
                <a:lnTo>
                  <a:pt x="4502" y="375"/>
                </a:lnTo>
                <a:lnTo>
                  <a:pt x="4502" y="371"/>
                </a:lnTo>
                <a:lnTo>
                  <a:pt x="4502" y="336"/>
                </a:lnTo>
                <a:lnTo>
                  <a:pt x="4503" y="325"/>
                </a:lnTo>
                <a:lnTo>
                  <a:pt x="4503" y="310"/>
                </a:lnTo>
                <a:lnTo>
                  <a:pt x="4503" y="294"/>
                </a:lnTo>
                <a:lnTo>
                  <a:pt x="4503" y="269"/>
                </a:lnTo>
                <a:lnTo>
                  <a:pt x="4503" y="270"/>
                </a:lnTo>
                <a:lnTo>
                  <a:pt x="4504" y="252"/>
                </a:lnTo>
                <a:lnTo>
                  <a:pt x="4504" y="230"/>
                </a:lnTo>
                <a:lnTo>
                  <a:pt x="4504" y="221"/>
                </a:lnTo>
                <a:lnTo>
                  <a:pt x="4504" y="222"/>
                </a:lnTo>
                <a:lnTo>
                  <a:pt x="4504" y="224"/>
                </a:lnTo>
                <a:lnTo>
                  <a:pt x="4505" y="210"/>
                </a:lnTo>
                <a:lnTo>
                  <a:pt x="4505" y="187"/>
                </a:lnTo>
                <a:lnTo>
                  <a:pt x="4505" y="200"/>
                </a:lnTo>
                <a:lnTo>
                  <a:pt x="4506" y="188"/>
                </a:lnTo>
                <a:lnTo>
                  <a:pt x="4506" y="179"/>
                </a:lnTo>
                <a:lnTo>
                  <a:pt x="4506" y="195"/>
                </a:lnTo>
                <a:lnTo>
                  <a:pt x="4506" y="195"/>
                </a:lnTo>
                <a:lnTo>
                  <a:pt x="4507" y="209"/>
                </a:lnTo>
                <a:lnTo>
                  <a:pt x="4507" y="217"/>
                </a:lnTo>
                <a:lnTo>
                  <a:pt x="4507" y="217"/>
                </a:lnTo>
                <a:lnTo>
                  <a:pt x="4507" y="217"/>
                </a:lnTo>
                <a:lnTo>
                  <a:pt x="4507" y="217"/>
                </a:lnTo>
                <a:lnTo>
                  <a:pt x="4508" y="221"/>
                </a:lnTo>
                <a:lnTo>
                  <a:pt x="4508" y="223"/>
                </a:lnTo>
                <a:lnTo>
                  <a:pt x="4508" y="222"/>
                </a:lnTo>
                <a:lnTo>
                  <a:pt x="4508" y="233"/>
                </a:lnTo>
                <a:lnTo>
                  <a:pt x="4508" y="228"/>
                </a:lnTo>
                <a:lnTo>
                  <a:pt x="4509" y="235"/>
                </a:lnTo>
                <a:lnTo>
                  <a:pt x="4509" y="234"/>
                </a:lnTo>
                <a:lnTo>
                  <a:pt x="4509" y="227"/>
                </a:lnTo>
                <a:lnTo>
                  <a:pt x="4509" y="234"/>
                </a:lnTo>
                <a:lnTo>
                  <a:pt x="4510" y="245"/>
                </a:lnTo>
                <a:lnTo>
                  <a:pt x="4510" y="241"/>
                </a:lnTo>
                <a:lnTo>
                  <a:pt x="4510" y="253"/>
                </a:lnTo>
                <a:lnTo>
                  <a:pt x="4510" y="260"/>
                </a:lnTo>
                <a:lnTo>
                  <a:pt x="4511" y="274"/>
                </a:lnTo>
                <a:lnTo>
                  <a:pt x="4511" y="289"/>
                </a:lnTo>
                <a:lnTo>
                  <a:pt x="4511" y="307"/>
                </a:lnTo>
                <a:lnTo>
                  <a:pt x="4511" y="310"/>
                </a:lnTo>
                <a:lnTo>
                  <a:pt x="4512" y="333"/>
                </a:lnTo>
                <a:lnTo>
                  <a:pt x="4512" y="330"/>
                </a:lnTo>
                <a:lnTo>
                  <a:pt x="4512" y="346"/>
                </a:lnTo>
                <a:lnTo>
                  <a:pt x="4513" y="361"/>
                </a:lnTo>
                <a:lnTo>
                  <a:pt x="4513" y="354"/>
                </a:lnTo>
                <a:lnTo>
                  <a:pt x="4513" y="355"/>
                </a:lnTo>
                <a:lnTo>
                  <a:pt x="4513" y="359"/>
                </a:lnTo>
                <a:lnTo>
                  <a:pt x="4513" y="356"/>
                </a:lnTo>
                <a:lnTo>
                  <a:pt x="4514" y="358"/>
                </a:lnTo>
                <a:lnTo>
                  <a:pt x="4514" y="357"/>
                </a:lnTo>
                <a:lnTo>
                  <a:pt x="4514" y="352"/>
                </a:lnTo>
                <a:lnTo>
                  <a:pt x="4514" y="357"/>
                </a:lnTo>
                <a:lnTo>
                  <a:pt x="4514" y="357"/>
                </a:lnTo>
                <a:lnTo>
                  <a:pt x="4515" y="359"/>
                </a:lnTo>
                <a:lnTo>
                  <a:pt x="4515" y="359"/>
                </a:lnTo>
                <a:lnTo>
                  <a:pt x="4515" y="356"/>
                </a:lnTo>
                <a:lnTo>
                  <a:pt x="4515" y="361"/>
                </a:lnTo>
                <a:lnTo>
                  <a:pt x="4516" y="358"/>
                </a:lnTo>
                <a:lnTo>
                  <a:pt x="4516" y="363"/>
                </a:lnTo>
                <a:lnTo>
                  <a:pt x="4516" y="360"/>
                </a:lnTo>
                <a:lnTo>
                  <a:pt x="4516" y="367"/>
                </a:lnTo>
                <a:lnTo>
                  <a:pt x="4516" y="366"/>
                </a:lnTo>
                <a:lnTo>
                  <a:pt x="4517" y="368"/>
                </a:lnTo>
                <a:lnTo>
                  <a:pt x="4517" y="363"/>
                </a:lnTo>
                <a:lnTo>
                  <a:pt x="4517" y="368"/>
                </a:lnTo>
                <a:lnTo>
                  <a:pt x="4517" y="366"/>
                </a:lnTo>
                <a:lnTo>
                  <a:pt x="4517" y="368"/>
                </a:lnTo>
                <a:lnTo>
                  <a:pt x="4518" y="371"/>
                </a:lnTo>
                <a:lnTo>
                  <a:pt x="4518" y="370"/>
                </a:lnTo>
                <a:lnTo>
                  <a:pt x="4518" y="374"/>
                </a:lnTo>
                <a:lnTo>
                  <a:pt x="4519" y="369"/>
                </a:lnTo>
                <a:lnTo>
                  <a:pt x="4519" y="374"/>
                </a:lnTo>
                <a:lnTo>
                  <a:pt x="4519" y="375"/>
                </a:lnTo>
                <a:lnTo>
                  <a:pt x="4519" y="375"/>
                </a:lnTo>
                <a:lnTo>
                  <a:pt x="4519" y="378"/>
                </a:lnTo>
                <a:lnTo>
                  <a:pt x="4520" y="370"/>
                </a:lnTo>
                <a:lnTo>
                  <a:pt x="4520" y="362"/>
                </a:lnTo>
                <a:lnTo>
                  <a:pt x="4520" y="361"/>
                </a:lnTo>
                <a:lnTo>
                  <a:pt x="4520" y="363"/>
                </a:lnTo>
                <a:lnTo>
                  <a:pt x="4520" y="362"/>
                </a:lnTo>
                <a:lnTo>
                  <a:pt x="4521" y="361"/>
                </a:lnTo>
                <a:lnTo>
                  <a:pt x="4521" y="363"/>
                </a:lnTo>
                <a:lnTo>
                  <a:pt x="4521" y="357"/>
                </a:lnTo>
                <a:lnTo>
                  <a:pt x="4521" y="361"/>
                </a:lnTo>
                <a:lnTo>
                  <a:pt x="4521" y="362"/>
                </a:lnTo>
                <a:lnTo>
                  <a:pt x="4522" y="361"/>
                </a:lnTo>
                <a:lnTo>
                  <a:pt x="4522" y="360"/>
                </a:lnTo>
                <a:lnTo>
                  <a:pt x="4522" y="360"/>
                </a:lnTo>
                <a:lnTo>
                  <a:pt x="4522" y="365"/>
                </a:lnTo>
                <a:lnTo>
                  <a:pt x="4522" y="364"/>
                </a:lnTo>
                <a:lnTo>
                  <a:pt x="4523" y="365"/>
                </a:lnTo>
                <a:lnTo>
                  <a:pt x="4523" y="363"/>
                </a:lnTo>
                <a:lnTo>
                  <a:pt x="4523" y="365"/>
                </a:lnTo>
                <a:lnTo>
                  <a:pt x="4523" y="370"/>
                </a:lnTo>
                <a:lnTo>
                  <a:pt x="4524" y="364"/>
                </a:lnTo>
                <a:lnTo>
                  <a:pt x="4524" y="366"/>
                </a:lnTo>
                <a:lnTo>
                  <a:pt x="4524" y="367"/>
                </a:lnTo>
                <a:lnTo>
                  <a:pt x="4525" y="374"/>
                </a:lnTo>
                <a:lnTo>
                  <a:pt x="4525" y="376"/>
                </a:lnTo>
                <a:lnTo>
                  <a:pt x="4525" y="374"/>
                </a:lnTo>
                <a:lnTo>
                  <a:pt x="4525" y="373"/>
                </a:lnTo>
                <a:lnTo>
                  <a:pt x="4525" y="374"/>
                </a:lnTo>
                <a:lnTo>
                  <a:pt x="4526" y="375"/>
                </a:lnTo>
                <a:lnTo>
                  <a:pt x="4526" y="370"/>
                </a:lnTo>
                <a:lnTo>
                  <a:pt x="4526" y="374"/>
                </a:lnTo>
                <a:lnTo>
                  <a:pt x="4526" y="375"/>
                </a:lnTo>
                <a:lnTo>
                  <a:pt x="4526" y="368"/>
                </a:lnTo>
                <a:lnTo>
                  <a:pt x="4527" y="371"/>
                </a:lnTo>
                <a:lnTo>
                  <a:pt x="4527" y="371"/>
                </a:lnTo>
                <a:lnTo>
                  <a:pt x="4527" y="369"/>
                </a:lnTo>
                <a:lnTo>
                  <a:pt x="4527" y="365"/>
                </a:lnTo>
                <a:lnTo>
                  <a:pt x="4527" y="366"/>
                </a:lnTo>
                <a:lnTo>
                  <a:pt x="4528" y="365"/>
                </a:lnTo>
                <a:lnTo>
                  <a:pt x="4528" y="364"/>
                </a:lnTo>
                <a:lnTo>
                  <a:pt x="4528" y="365"/>
                </a:lnTo>
                <a:lnTo>
                  <a:pt x="4528" y="368"/>
                </a:lnTo>
                <a:lnTo>
                  <a:pt x="4528" y="364"/>
                </a:lnTo>
                <a:lnTo>
                  <a:pt x="4529" y="365"/>
                </a:lnTo>
                <a:lnTo>
                  <a:pt x="4529" y="368"/>
                </a:lnTo>
                <a:lnTo>
                  <a:pt x="4529" y="368"/>
                </a:lnTo>
                <a:lnTo>
                  <a:pt x="4530" y="367"/>
                </a:lnTo>
                <a:lnTo>
                  <a:pt x="4530" y="370"/>
                </a:lnTo>
                <a:lnTo>
                  <a:pt x="4530" y="371"/>
                </a:lnTo>
                <a:lnTo>
                  <a:pt x="4530" y="369"/>
                </a:lnTo>
                <a:lnTo>
                  <a:pt x="4530" y="368"/>
                </a:lnTo>
                <a:lnTo>
                  <a:pt x="4531" y="378"/>
                </a:lnTo>
                <a:lnTo>
                  <a:pt x="4531" y="376"/>
                </a:lnTo>
                <a:lnTo>
                  <a:pt x="4531" y="371"/>
                </a:lnTo>
                <a:lnTo>
                  <a:pt x="4531" y="376"/>
                </a:lnTo>
                <a:lnTo>
                  <a:pt x="4531" y="379"/>
                </a:lnTo>
                <a:lnTo>
                  <a:pt x="4532" y="373"/>
                </a:lnTo>
                <a:lnTo>
                  <a:pt x="4532" y="380"/>
                </a:lnTo>
                <a:lnTo>
                  <a:pt x="4532" y="379"/>
                </a:lnTo>
                <a:lnTo>
                  <a:pt x="4532" y="379"/>
                </a:lnTo>
                <a:lnTo>
                  <a:pt x="4532" y="378"/>
                </a:lnTo>
                <a:lnTo>
                  <a:pt x="4533" y="378"/>
                </a:lnTo>
                <a:lnTo>
                  <a:pt x="4533" y="378"/>
                </a:lnTo>
                <a:lnTo>
                  <a:pt x="4533" y="375"/>
                </a:lnTo>
                <a:lnTo>
                  <a:pt x="4533" y="379"/>
                </a:lnTo>
                <a:lnTo>
                  <a:pt x="4533" y="377"/>
                </a:lnTo>
                <a:lnTo>
                  <a:pt x="4534" y="372"/>
                </a:lnTo>
                <a:lnTo>
                  <a:pt x="4534" y="378"/>
                </a:lnTo>
                <a:lnTo>
                  <a:pt x="4534" y="374"/>
                </a:lnTo>
                <a:lnTo>
                  <a:pt x="4534" y="372"/>
                </a:lnTo>
                <a:lnTo>
                  <a:pt x="4535" y="375"/>
                </a:lnTo>
                <a:lnTo>
                  <a:pt x="4535" y="376"/>
                </a:lnTo>
                <a:lnTo>
                  <a:pt x="4535" y="375"/>
                </a:lnTo>
                <a:lnTo>
                  <a:pt x="4535" y="377"/>
                </a:lnTo>
                <a:lnTo>
                  <a:pt x="4536" y="381"/>
                </a:lnTo>
                <a:lnTo>
                  <a:pt x="4536" y="379"/>
                </a:lnTo>
                <a:lnTo>
                  <a:pt x="4536" y="378"/>
                </a:lnTo>
                <a:lnTo>
                  <a:pt x="4536" y="377"/>
                </a:lnTo>
                <a:lnTo>
                  <a:pt x="4537" y="376"/>
                </a:lnTo>
                <a:lnTo>
                  <a:pt x="4537" y="371"/>
                </a:lnTo>
                <a:lnTo>
                  <a:pt x="4537" y="372"/>
                </a:lnTo>
                <a:lnTo>
                  <a:pt x="4537" y="372"/>
                </a:lnTo>
                <a:lnTo>
                  <a:pt x="4538" y="377"/>
                </a:lnTo>
                <a:lnTo>
                  <a:pt x="4538" y="378"/>
                </a:lnTo>
                <a:lnTo>
                  <a:pt x="4538" y="377"/>
                </a:lnTo>
                <a:lnTo>
                  <a:pt x="4538" y="375"/>
                </a:lnTo>
                <a:lnTo>
                  <a:pt x="4538" y="377"/>
                </a:lnTo>
                <a:lnTo>
                  <a:pt x="4539" y="382"/>
                </a:lnTo>
                <a:lnTo>
                  <a:pt x="4539" y="377"/>
                </a:lnTo>
                <a:lnTo>
                  <a:pt x="4539" y="379"/>
                </a:lnTo>
                <a:lnTo>
                  <a:pt x="4539" y="379"/>
                </a:lnTo>
                <a:lnTo>
                  <a:pt x="4539" y="381"/>
                </a:lnTo>
                <a:lnTo>
                  <a:pt x="4540" y="383"/>
                </a:lnTo>
                <a:lnTo>
                  <a:pt x="4540" y="381"/>
                </a:lnTo>
                <a:lnTo>
                  <a:pt x="4540" y="382"/>
                </a:lnTo>
                <a:lnTo>
                  <a:pt x="4540" y="381"/>
                </a:lnTo>
                <a:lnTo>
                  <a:pt x="4541" y="385"/>
                </a:lnTo>
                <a:lnTo>
                  <a:pt x="4541" y="383"/>
                </a:lnTo>
                <a:lnTo>
                  <a:pt x="4541" y="386"/>
                </a:lnTo>
                <a:lnTo>
                  <a:pt x="4542" y="378"/>
                </a:lnTo>
                <a:lnTo>
                  <a:pt x="4542" y="381"/>
                </a:lnTo>
                <a:lnTo>
                  <a:pt x="4542" y="379"/>
                </a:lnTo>
                <a:lnTo>
                  <a:pt x="4542" y="381"/>
                </a:lnTo>
                <a:lnTo>
                  <a:pt x="4543" y="382"/>
                </a:lnTo>
                <a:lnTo>
                  <a:pt x="4543" y="381"/>
                </a:lnTo>
                <a:lnTo>
                  <a:pt x="4543" y="385"/>
                </a:lnTo>
                <a:lnTo>
                  <a:pt x="4543" y="383"/>
                </a:lnTo>
                <a:lnTo>
                  <a:pt x="4543" y="384"/>
                </a:lnTo>
                <a:lnTo>
                  <a:pt x="4544" y="387"/>
                </a:lnTo>
                <a:lnTo>
                  <a:pt x="4544" y="387"/>
                </a:lnTo>
                <a:lnTo>
                  <a:pt x="4544" y="383"/>
                </a:lnTo>
                <a:lnTo>
                  <a:pt x="4544" y="382"/>
                </a:lnTo>
                <a:lnTo>
                  <a:pt x="4544" y="382"/>
                </a:lnTo>
                <a:lnTo>
                  <a:pt x="4545" y="382"/>
                </a:lnTo>
                <a:lnTo>
                  <a:pt x="4545" y="386"/>
                </a:lnTo>
                <a:lnTo>
                  <a:pt x="4545" y="384"/>
                </a:lnTo>
                <a:lnTo>
                  <a:pt x="4545" y="385"/>
                </a:lnTo>
                <a:lnTo>
                  <a:pt x="4545" y="385"/>
                </a:lnTo>
                <a:lnTo>
                  <a:pt x="4546" y="383"/>
                </a:lnTo>
                <a:lnTo>
                  <a:pt x="4546" y="387"/>
                </a:lnTo>
                <a:lnTo>
                  <a:pt x="4546" y="380"/>
                </a:lnTo>
                <a:lnTo>
                  <a:pt x="4546" y="381"/>
                </a:lnTo>
                <a:lnTo>
                  <a:pt x="4547" y="384"/>
                </a:lnTo>
                <a:lnTo>
                  <a:pt x="4547" y="383"/>
                </a:lnTo>
                <a:lnTo>
                  <a:pt x="4547" y="379"/>
                </a:lnTo>
                <a:lnTo>
                  <a:pt x="4547" y="383"/>
                </a:lnTo>
                <a:lnTo>
                  <a:pt x="4548" y="378"/>
                </a:lnTo>
                <a:lnTo>
                  <a:pt x="4548" y="379"/>
                </a:lnTo>
                <a:lnTo>
                  <a:pt x="4548" y="379"/>
                </a:lnTo>
                <a:lnTo>
                  <a:pt x="4548" y="380"/>
                </a:lnTo>
                <a:lnTo>
                  <a:pt x="4549" y="379"/>
                </a:lnTo>
                <a:lnTo>
                  <a:pt x="4549" y="381"/>
                </a:lnTo>
                <a:lnTo>
                  <a:pt x="4549" y="379"/>
                </a:lnTo>
                <a:lnTo>
                  <a:pt x="4549" y="375"/>
                </a:lnTo>
                <a:lnTo>
                  <a:pt x="4550" y="379"/>
                </a:lnTo>
                <a:lnTo>
                  <a:pt x="4550" y="380"/>
                </a:lnTo>
                <a:lnTo>
                  <a:pt x="4550" y="377"/>
                </a:lnTo>
                <a:lnTo>
                  <a:pt x="4550" y="376"/>
                </a:lnTo>
                <a:lnTo>
                  <a:pt x="4550" y="380"/>
                </a:lnTo>
                <a:lnTo>
                  <a:pt x="4551" y="379"/>
                </a:lnTo>
                <a:lnTo>
                  <a:pt x="4551" y="377"/>
                </a:lnTo>
                <a:lnTo>
                  <a:pt x="4551" y="379"/>
                </a:lnTo>
                <a:lnTo>
                  <a:pt x="4551" y="376"/>
                </a:lnTo>
                <a:lnTo>
                  <a:pt x="4551" y="374"/>
                </a:lnTo>
                <a:lnTo>
                  <a:pt x="4552" y="377"/>
                </a:lnTo>
                <a:lnTo>
                  <a:pt x="4552" y="379"/>
                </a:lnTo>
                <a:lnTo>
                  <a:pt x="4552" y="377"/>
                </a:lnTo>
                <a:lnTo>
                  <a:pt x="4552" y="377"/>
                </a:lnTo>
                <a:lnTo>
                  <a:pt x="4552" y="378"/>
                </a:lnTo>
                <a:lnTo>
                  <a:pt x="4553" y="380"/>
                </a:lnTo>
                <a:lnTo>
                  <a:pt x="4553" y="380"/>
                </a:lnTo>
                <a:lnTo>
                  <a:pt x="4553" y="378"/>
                </a:lnTo>
                <a:lnTo>
                  <a:pt x="4553" y="380"/>
                </a:lnTo>
                <a:lnTo>
                  <a:pt x="4554" y="376"/>
                </a:lnTo>
                <a:lnTo>
                  <a:pt x="4554" y="376"/>
                </a:lnTo>
                <a:lnTo>
                  <a:pt x="4554" y="377"/>
                </a:lnTo>
                <a:lnTo>
                  <a:pt x="4554" y="382"/>
                </a:lnTo>
                <a:lnTo>
                  <a:pt x="4554" y="377"/>
                </a:lnTo>
                <a:lnTo>
                  <a:pt x="4555" y="379"/>
                </a:lnTo>
                <a:lnTo>
                  <a:pt x="4555" y="381"/>
                </a:lnTo>
                <a:lnTo>
                  <a:pt x="4555" y="377"/>
                </a:lnTo>
                <a:lnTo>
                  <a:pt x="4555" y="374"/>
                </a:lnTo>
                <a:lnTo>
                  <a:pt x="4556" y="378"/>
                </a:lnTo>
                <a:lnTo>
                  <a:pt x="4556" y="376"/>
                </a:lnTo>
                <a:lnTo>
                  <a:pt x="4556" y="376"/>
                </a:lnTo>
                <a:lnTo>
                  <a:pt x="4556" y="379"/>
                </a:lnTo>
                <a:lnTo>
                  <a:pt x="4557" y="375"/>
                </a:lnTo>
                <a:lnTo>
                  <a:pt x="4557" y="377"/>
                </a:lnTo>
                <a:lnTo>
                  <a:pt x="4557" y="377"/>
                </a:lnTo>
                <a:lnTo>
                  <a:pt x="4557" y="374"/>
                </a:lnTo>
                <a:lnTo>
                  <a:pt x="4558" y="374"/>
                </a:lnTo>
                <a:lnTo>
                  <a:pt x="4558" y="377"/>
                </a:lnTo>
                <a:lnTo>
                  <a:pt x="4558" y="373"/>
                </a:lnTo>
                <a:lnTo>
                  <a:pt x="4558" y="375"/>
                </a:lnTo>
                <a:lnTo>
                  <a:pt x="4558" y="377"/>
                </a:lnTo>
                <a:lnTo>
                  <a:pt x="4559" y="374"/>
                </a:lnTo>
                <a:lnTo>
                  <a:pt x="4559" y="375"/>
                </a:lnTo>
                <a:lnTo>
                  <a:pt x="4559" y="380"/>
                </a:lnTo>
                <a:lnTo>
                  <a:pt x="4560" y="377"/>
                </a:lnTo>
                <a:lnTo>
                  <a:pt x="4560" y="379"/>
                </a:lnTo>
                <a:lnTo>
                  <a:pt x="4560" y="371"/>
                </a:lnTo>
                <a:lnTo>
                  <a:pt x="4560" y="374"/>
                </a:lnTo>
                <a:lnTo>
                  <a:pt x="4561" y="374"/>
                </a:lnTo>
                <a:lnTo>
                  <a:pt x="4561" y="372"/>
                </a:lnTo>
                <a:lnTo>
                  <a:pt x="4561" y="374"/>
                </a:lnTo>
                <a:lnTo>
                  <a:pt x="4561" y="375"/>
                </a:lnTo>
                <a:lnTo>
                  <a:pt x="4561" y="375"/>
                </a:lnTo>
                <a:lnTo>
                  <a:pt x="4562" y="372"/>
                </a:lnTo>
                <a:lnTo>
                  <a:pt x="4562" y="376"/>
                </a:lnTo>
                <a:lnTo>
                  <a:pt x="4562" y="374"/>
                </a:lnTo>
                <a:lnTo>
                  <a:pt x="4562" y="376"/>
                </a:lnTo>
                <a:lnTo>
                  <a:pt x="4563" y="368"/>
                </a:lnTo>
                <a:lnTo>
                  <a:pt x="4563" y="371"/>
                </a:lnTo>
                <a:lnTo>
                  <a:pt x="4563" y="370"/>
                </a:lnTo>
                <a:lnTo>
                  <a:pt x="4563" y="370"/>
                </a:lnTo>
                <a:lnTo>
                  <a:pt x="4563" y="368"/>
                </a:lnTo>
                <a:lnTo>
                  <a:pt x="4564" y="365"/>
                </a:lnTo>
                <a:lnTo>
                  <a:pt x="4564" y="353"/>
                </a:lnTo>
                <a:lnTo>
                  <a:pt x="4564" y="333"/>
                </a:lnTo>
                <a:lnTo>
                  <a:pt x="4564" y="321"/>
                </a:lnTo>
                <a:lnTo>
                  <a:pt x="4565" y="316"/>
                </a:lnTo>
                <a:lnTo>
                  <a:pt x="4565" y="288"/>
                </a:lnTo>
                <a:lnTo>
                  <a:pt x="4565" y="269"/>
                </a:lnTo>
                <a:lnTo>
                  <a:pt x="4566" y="234"/>
                </a:lnTo>
                <a:lnTo>
                  <a:pt x="4566" y="224"/>
                </a:lnTo>
                <a:lnTo>
                  <a:pt x="4566" y="226"/>
                </a:lnTo>
                <a:lnTo>
                  <a:pt x="4566" y="204"/>
                </a:lnTo>
                <a:lnTo>
                  <a:pt x="4567" y="180"/>
                </a:lnTo>
                <a:lnTo>
                  <a:pt x="4567" y="194"/>
                </a:lnTo>
                <a:lnTo>
                  <a:pt x="4567" y="196"/>
                </a:lnTo>
                <a:lnTo>
                  <a:pt x="4567" y="182"/>
                </a:lnTo>
                <a:lnTo>
                  <a:pt x="4568" y="201"/>
                </a:lnTo>
                <a:lnTo>
                  <a:pt x="4568" y="187"/>
                </a:lnTo>
                <a:lnTo>
                  <a:pt x="4568" y="206"/>
                </a:lnTo>
                <a:lnTo>
                  <a:pt x="4568" y="201"/>
                </a:lnTo>
                <a:lnTo>
                  <a:pt x="4568" y="210"/>
                </a:lnTo>
                <a:lnTo>
                  <a:pt x="4569" y="203"/>
                </a:lnTo>
                <a:lnTo>
                  <a:pt x="4569" y="203"/>
                </a:lnTo>
                <a:lnTo>
                  <a:pt x="4569" y="198"/>
                </a:lnTo>
                <a:lnTo>
                  <a:pt x="4569" y="178"/>
                </a:lnTo>
                <a:lnTo>
                  <a:pt x="4570" y="202"/>
                </a:lnTo>
                <a:lnTo>
                  <a:pt x="4570" y="201"/>
                </a:lnTo>
                <a:lnTo>
                  <a:pt x="4570" y="216"/>
                </a:lnTo>
                <a:lnTo>
                  <a:pt x="4570" y="210"/>
                </a:lnTo>
                <a:lnTo>
                  <a:pt x="4571" y="214"/>
                </a:lnTo>
                <a:lnTo>
                  <a:pt x="4571" y="223"/>
                </a:lnTo>
                <a:lnTo>
                  <a:pt x="4571" y="228"/>
                </a:lnTo>
                <a:lnTo>
                  <a:pt x="4572" y="227"/>
                </a:lnTo>
                <a:lnTo>
                  <a:pt x="4572" y="240"/>
                </a:lnTo>
                <a:lnTo>
                  <a:pt x="4572" y="245"/>
                </a:lnTo>
                <a:lnTo>
                  <a:pt x="4572" y="244"/>
                </a:lnTo>
                <a:lnTo>
                  <a:pt x="4572" y="270"/>
                </a:lnTo>
                <a:lnTo>
                  <a:pt x="4573" y="288"/>
                </a:lnTo>
                <a:lnTo>
                  <a:pt x="4573" y="313"/>
                </a:lnTo>
                <a:lnTo>
                  <a:pt x="4573" y="318"/>
                </a:lnTo>
                <a:lnTo>
                  <a:pt x="4573" y="331"/>
                </a:lnTo>
                <a:lnTo>
                  <a:pt x="4573" y="327"/>
                </a:lnTo>
                <a:lnTo>
                  <a:pt x="4574" y="324"/>
                </a:lnTo>
                <a:lnTo>
                  <a:pt x="4574" y="334"/>
                </a:lnTo>
                <a:lnTo>
                  <a:pt x="4574" y="343"/>
                </a:lnTo>
                <a:lnTo>
                  <a:pt x="4574" y="339"/>
                </a:lnTo>
                <a:lnTo>
                  <a:pt x="4575" y="339"/>
                </a:lnTo>
                <a:lnTo>
                  <a:pt x="4575" y="346"/>
                </a:lnTo>
                <a:lnTo>
                  <a:pt x="4575" y="346"/>
                </a:lnTo>
                <a:lnTo>
                  <a:pt x="4575" y="345"/>
                </a:lnTo>
                <a:lnTo>
                  <a:pt x="4576" y="351"/>
                </a:lnTo>
                <a:lnTo>
                  <a:pt x="4576" y="349"/>
                </a:lnTo>
                <a:lnTo>
                  <a:pt x="4576" y="351"/>
                </a:lnTo>
                <a:lnTo>
                  <a:pt x="4576" y="356"/>
                </a:lnTo>
                <a:lnTo>
                  <a:pt x="4576" y="348"/>
                </a:lnTo>
                <a:lnTo>
                  <a:pt x="4577" y="354"/>
                </a:lnTo>
                <a:lnTo>
                  <a:pt x="4577" y="357"/>
                </a:lnTo>
                <a:lnTo>
                  <a:pt x="4577" y="361"/>
                </a:lnTo>
                <a:lnTo>
                  <a:pt x="4578" y="359"/>
                </a:lnTo>
                <a:lnTo>
                  <a:pt x="4578" y="361"/>
                </a:lnTo>
                <a:lnTo>
                  <a:pt x="4578" y="360"/>
                </a:lnTo>
                <a:lnTo>
                  <a:pt x="4578" y="362"/>
                </a:lnTo>
                <a:lnTo>
                  <a:pt x="4578" y="359"/>
                </a:lnTo>
                <a:lnTo>
                  <a:pt x="4579" y="369"/>
                </a:lnTo>
                <a:lnTo>
                  <a:pt x="4579" y="363"/>
                </a:lnTo>
                <a:lnTo>
                  <a:pt x="4579" y="369"/>
                </a:lnTo>
                <a:lnTo>
                  <a:pt x="4579" y="368"/>
                </a:lnTo>
                <a:lnTo>
                  <a:pt x="4580" y="368"/>
                </a:lnTo>
                <a:lnTo>
                  <a:pt x="4580" y="366"/>
                </a:lnTo>
                <a:lnTo>
                  <a:pt x="4580" y="366"/>
                </a:lnTo>
                <a:lnTo>
                  <a:pt x="4580" y="369"/>
                </a:lnTo>
                <a:lnTo>
                  <a:pt x="4580" y="363"/>
                </a:lnTo>
                <a:lnTo>
                  <a:pt x="4581" y="369"/>
                </a:lnTo>
                <a:lnTo>
                  <a:pt x="4581" y="376"/>
                </a:lnTo>
                <a:lnTo>
                  <a:pt x="4581" y="374"/>
                </a:lnTo>
                <a:lnTo>
                  <a:pt x="4581" y="372"/>
                </a:lnTo>
                <a:lnTo>
                  <a:pt x="4581" y="374"/>
                </a:lnTo>
                <a:lnTo>
                  <a:pt x="4582" y="373"/>
                </a:lnTo>
                <a:lnTo>
                  <a:pt x="4582" y="372"/>
                </a:lnTo>
                <a:lnTo>
                  <a:pt x="4582" y="368"/>
                </a:lnTo>
                <a:lnTo>
                  <a:pt x="4582" y="368"/>
                </a:lnTo>
                <a:lnTo>
                  <a:pt x="4583" y="362"/>
                </a:lnTo>
                <a:lnTo>
                  <a:pt x="4583" y="359"/>
                </a:lnTo>
                <a:lnTo>
                  <a:pt x="4583" y="361"/>
                </a:lnTo>
                <a:lnTo>
                  <a:pt x="4584" y="357"/>
                </a:lnTo>
                <a:lnTo>
                  <a:pt x="4584" y="355"/>
                </a:lnTo>
                <a:lnTo>
                  <a:pt x="4584" y="361"/>
                </a:lnTo>
                <a:lnTo>
                  <a:pt x="4584" y="339"/>
                </a:lnTo>
                <a:lnTo>
                  <a:pt x="4585" y="335"/>
                </a:lnTo>
                <a:lnTo>
                  <a:pt x="4585" y="322"/>
                </a:lnTo>
                <a:lnTo>
                  <a:pt x="4585" y="311"/>
                </a:lnTo>
                <a:lnTo>
                  <a:pt x="4585" y="282"/>
                </a:lnTo>
                <a:lnTo>
                  <a:pt x="4586" y="260"/>
                </a:lnTo>
                <a:lnTo>
                  <a:pt x="4586" y="242"/>
                </a:lnTo>
                <a:lnTo>
                  <a:pt x="4586" y="218"/>
                </a:lnTo>
                <a:lnTo>
                  <a:pt x="4586" y="210"/>
                </a:lnTo>
                <a:lnTo>
                  <a:pt x="4586" y="212"/>
                </a:lnTo>
                <a:lnTo>
                  <a:pt x="4587" y="211"/>
                </a:lnTo>
                <a:lnTo>
                  <a:pt x="4587" y="191"/>
                </a:lnTo>
                <a:lnTo>
                  <a:pt x="4587" y="190"/>
                </a:lnTo>
                <a:lnTo>
                  <a:pt x="4587" y="199"/>
                </a:lnTo>
                <a:lnTo>
                  <a:pt x="4587" y="191"/>
                </a:lnTo>
                <a:lnTo>
                  <a:pt x="4588" y="180"/>
                </a:lnTo>
                <a:lnTo>
                  <a:pt x="4588" y="186"/>
                </a:lnTo>
                <a:lnTo>
                  <a:pt x="4588" y="169"/>
                </a:lnTo>
                <a:lnTo>
                  <a:pt x="4588" y="183"/>
                </a:lnTo>
                <a:lnTo>
                  <a:pt x="4589" y="182"/>
                </a:lnTo>
                <a:lnTo>
                  <a:pt x="4589" y="200"/>
                </a:lnTo>
                <a:lnTo>
                  <a:pt x="4589" y="202"/>
                </a:lnTo>
                <a:lnTo>
                  <a:pt x="4590" y="200"/>
                </a:lnTo>
                <a:lnTo>
                  <a:pt x="4590" y="203"/>
                </a:lnTo>
                <a:lnTo>
                  <a:pt x="4590" y="203"/>
                </a:lnTo>
                <a:lnTo>
                  <a:pt x="4590" y="210"/>
                </a:lnTo>
                <a:lnTo>
                  <a:pt x="4590" y="210"/>
                </a:lnTo>
                <a:lnTo>
                  <a:pt x="4591" y="208"/>
                </a:lnTo>
                <a:lnTo>
                  <a:pt x="4591" y="211"/>
                </a:lnTo>
                <a:lnTo>
                  <a:pt x="4591" y="218"/>
                </a:lnTo>
                <a:lnTo>
                  <a:pt x="4591" y="205"/>
                </a:lnTo>
                <a:lnTo>
                  <a:pt x="4591" y="204"/>
                </a:lnTo>
                <a:lnTo>
                  <a:pt x="4592" y="214"/>
                </a:lnTo>
                <a:lnTo>
                  <a:pt x="4592" y="218"/>
                </a:lnTo>
                <a:lnTo>
                  <a:pt x="4592" y="225"/>
                </a:lnTo>
                <a:lnTo>
                  <a:pt x="4592" y="237"/>
                </a:lnTo>
                <a:lnTo>
                  <a:pt x="4593" y="246"/>
                </a:lnTo>
                <a:lnTo>
                  <a:pt x="4593" y="260"/>
                </a:lnTo>
                <a:lnTo>
                  <a:pt x="4593" y="270"/>
                </a:lnTo>
                <a:lnTo>
                  <a:pt x="4593" y="288"/>
                </a:lnTo>
                <a:lnTo>
                  <a:pt x="4594" y="312"/>
                </a:lnTo>
                <a:lnTo>
                  <a:pt x="4594" y="311"/>
                </a:lnTo>
                <a:lnTo>
                  <a:pt x="4594" y="322"/>
                </a:lnTo>
                <a:lnTo>
                  <a:pt x="4594" y="335"/>
                </a:lnTo>
                <a:lnTo>
                  <a:pt x="4594" y="345"/>
                </a:lnTo>
                <a:lnTo>
                  <a:pt x="4595" y="344"/>
                </a:lnTo>
                <a:lnTo>
                  <a:pt x="4595" y="342"/>
                </a:lnTo>
                <a:lnTo>
                  <a:pt x="4595" y="346"/>
                </a:lnTo>
                <a:lnTo>
                  <a:pt x="4596" y="342"/>
                </a:lnTo>
                <a:lnTo>
                  <a:pt x="4596" y="340"/>
                </a:lnTo>
                <a:lnTo>
                  <a:pt x="4596" y="345"/>
                </a:lnTo>
                <a:lnTo>
                  <a:pt x="4596" y="342"/>
                </a:lnTo>
                <a:lnTo>
                  <a:pt x="4596" y="348"/>
                </a:lnTo>
                <a:lnTo>
                  <a:pt x="4597" y="347"/>
                </a:lnTo>
                <a:lnTo>
                  <a:pt x="4597" y="350"/>
                </a:lnTo>
                <a:lnTo>
                  <a:pt x="4597" y="350"/>
                </a:lnTo>
                <a:lnTo>
                  <a:pt x="4597" y="348"/>
                </a:lnTo>
                <a:lnTo>
                  <a:pt x="4597" y="351"/>
                </a:lnTo>
                <a:lnTo>
                  <a:pt x="4598" y="351"/>
                </a:lnTo>
                <a:lnTo>
                  <a:pt x="4598" y="351"/>
                </a:lnTo>
                <a:lnTo>
                  <a:pt x="4598" y="349"/>
                </a:lnTo>
                <a:lnTo>
                  <a:pt x="4598" y="348"/>
                </a:lnTo>
                <a:lnTo>
                  <a:pt x="4598" y="351"/>
                </a:lnTo>
                <a:lnTo>
                  <a:pt x="4599" y="353"/>
                </a:lnTo>
                <a:lnTo>
                  <a:pt x="4599" y="355"/>
                </a:lnTo>
                <a:lnTo>
                  <a:pt x="4599" y="353"/>
                </a:lnTo>
                <a:lnTo>
                  <a:pt x="4599" y="348"/>
                </a:lnTo>
                <a:lnTo>
                  <a:pt x="4600" y="351"/>
                </a:lnTo>
                <a:lnTo>
                  <a:pt x="4600" y="351"/>
                </a:lnTo>
                <a:lnTo>
                  <a:pt x="4600" y="352"/>
                </a:lnTo>
                <a:lnTo>
                  <a:pt x="4600" y="346"/>
                </a:lnTo>
                <a:lnTo>
                  <a:pt x="4601" y="346"/>
                </a:lnTo>
                <a:lnTo>
                  <a:pt x="4601" y="347"/>
                </a:lnTo>
                <a:lnTo>
                  <a:pt x="4601" y="346"/>
                </a:lnTo>
                <a:lnTo>
                  <a:pt x="4602" y="344"/>
                </a:lnTo>
                <a:lnTo>
                  <a:pt x="4602" y="343"/>
                </a:lnTo>
                <a:lnTo>
                  <a:pt x="4602" y="344"/>
                </a:lnTo>
                <a:lnTo>
                  <a:pt x="4602" y="342"/>
                </a:lnTo>
                <a:lnTo>
                  <a:pt x="4602" y="346"/>
                </a:lnTo>
                <a:lnTo>
                  <a:pt x="4603" y="342"/>
                </a:lnTo>
                <a:lnTo>
                  <a:pt x="4603" y="340"/>
                </a:lnTo>
                <a:lnTo>
                  <a:pt x="4603" y="342"/>
                </a:lnTo>
                <a:lnTo>
                  <a:pt x="4603" y="338"/>
                </a:lnTo>
                <a:lnTo>
                  <a:pt x="4603" y="338"/>
                </a:lnTo>
                <a:lnTo>
                  <a:pt x="4604" y="337"/>
                </a:lnTo>
                <a:lnTo>
                  <a:pt x="4604" y="340"/>
                </a:lnTo>
                <a:lnTo>
                  <a:pt x="4604" y="342"/>
                </a:lnTo>
                <a:lnTo>
                  <a:pt x="4604" y="343"/>
                </a:lnTo>
                <a:lnTo>
                  <a:pt x="4605" y="342"/>
                </a:lnTo>
                <a:lnTo>
                  <a:pt x="4605" y="340"/>
                </a:lnTo>
                <a:lnTo>
                  <a:pt x="4605" y="320"/>
                </a:lnTo>
                <a:lnTo>
                  <a:pt x="4605" y="314"/>
                </a:lnTo>
                <a:lnTo>
                  <a:pt x="4606" y="303"/>
                </a:lnTo>
                <a:lnTo>
                  <a:pt x="4606" y="283"/>
                </a:lnTo>
                <a:lnTo>
                  <a:pt x="4606" y="267"/>
                </a:lnTo>
                <a:lnTo>
                  <a:pt x="4607" y="246"/>
                </a:lnTo>
                <a:lnTo>
                  <a:pt x="4607" y="200"/>
                </a:lnTo>
                <a:lnTo>
                  <a:pt x="4607" y="205"/>
                </a:lnTo>
                <a:lnTo>
                  <a:pt x="4607" y="199"/>
                </a:lnTo>
                <a:lnTo>
                  <a:pt x="4608" y="184"/>
                </a:lnTo>
                <a:lnTo>
                  <a:pt x="4608" y="170"/>
                </a:lnTo>
                <a:lnTo>
                  <a:pt x="4608" y="181"/>
                </a:lnTo>
                <a:lnTo>
                  <a:pt x="4608" y="173"/>
                </a:lnTo>
                <a:lnTo>
                  <a:pt x="4608" y="164"/>
                </a:lnTo>
                <a:lnTo>
                  <a:pt x="4609" y="176"/>
                </a:lnTo>
                <a:lnTo>
                  <a:pt x="4609" y="163"/>
                </a:lnTo>
                <a:lnTo>
                  <a:pt x="4609" y="179"/>
                </a:lnTo>
                <a:lnTo>
                  <a:pt x="4609" y="189"/>
                </a:lnTo>
                <a:lnTo>
                  <a:pt x="4609" y="193"/>
                </a:lnTo>
                <a:lnTo>
                  <a:pt x="4610" y="187"/>
                </a:lnTo>
                <a:lnTo>
                  <a:pt x="4610" y="182"/>
                </a:lnTo>
                <a:lnTo>
                  <a:pt x="4610" y="186"/>
                </a:lnTo>
                <a:lnTo>
                  <a:pt x="4610" y="182"/>
                </a:lnTo>
                <a:lnTo>
                  <a:pt x="4611" y="185"/>
                </a:lnTo>
                <a:lnTo>
                  <a:pt x="4611" y="191"/>
                </a:lnTo>
                <a:lnTo>
                  <a:pt x="4611" y="187"/>
                </a:lnTo>
                <a:lnTo>
                  <a:pt x="4611" y="202"/>
                </a:lnTo>
                <a:lnTo>
                  <a:pt x="4612" y="197"/>
                </a:lnTo>
                <a:lnTo>
                  <a:pt x="4612" y="203"/>
                </a:lnTo>
                <a:lnTo>
                  <a:pt x="4612" y="207"/>
                </a:lnTo>
                <a:lnTo>
                  <a:pt x="4612" y="217"/>
                </a:lnTo>
                <a:lnTo>
                  <a:pt x="4613" y="216"/>
                </a:lnTo>
                <a:lnTo>
                  <a:pt x="4613" y="228"/>
                </a:lnTo>
                <a:lnTo>
                  <a:pt x="4613" y="235"/>
                </a:lnTo>
                <a:lnTo>
                  <a:pt x="4613" y="240"/>
                </a:lnTo>
                <a:lnTo>
                  <a:pt x="4614" y="268"/>
                </a:lnTo>
                <a:lnTo>
                  <a:pt x="4614" y="298"/>
                </a:lnTo>
                <a:lnTo>
                  <a:pt x="4614" y="322"/>
                </a:lnTo>
                <a:lnTo>
                  <a:pt x="4614" y="322"/>
                </a:lnTo>
                <a:lnTo>
                  <a:pt x="4615" y="334"/>
                </a:lnTo>
                <a:lnTo>
                  <a:pt x="4615" y="329"/>
                </a:lnTo>
                <a:lnTo>
                  <a:pt x="4615" y="342"/>
                </a:lnTo>
                <a:lnTo>
                  <a:pt x="4615" y="344"/>
                </a:lnTo>
                <a:lnTo>
                  <a:pt x="4616" y="347"/>
                </a:lnTo>
                <a:lnTo>
                  <a:pt x="4616" y="345"/>
                </a:lnTo>
                <a:lnTo>
                  <a:pt x="4616" y="350"/>
                </a:lnTo>
                <a:lnTo>
                  <a:pt x="4616" y="347"/>
                </a:lnTo>
                <a:lnTo>
                  <a:pt x="4616" y="348"/>
                </a:lnTo>
                <a:lnTo>
                  <a:pt x="4617" y="347"/>
                </a:lnTo>
                <a:lnTo>
                  <a:pt x="4617" y="346"/>
                </a:lnTo>
                <a:lnTo>
                  <a:pt x="4617" y="341"/>
                </a:lnTo>
                <a:lnTo>
                  <a:pt x="4617" y="343"/>
                </a:lnTo>
                <a:lnTo>
                  <a:pt x="4617" y="334"/>
                </a:lnTo>
                <a:lnTo>
                  <a:pt x="4618" y="331"/>
                </a:lnTo>
                <a:lnTo>
                  <a:pt x="4618" y="335"/>
                </a:lnTo>
                <a:lnTo>
                  <a:pt x="4618" y="332"/>
                </a:lnTo>
                <a:lnTo>
                  <a:pt x="4618" y="348"/>
                </a:lnTo>
                <a:lnTo>
                  <a:pt x="4619" y="358"/>
                </a:lnTo>
                <a:lnTo>
                  <a:pt x="4619" y="358"/>
                </a:lnTo>
                <a:lnTo>
                  <a:pt x="4619" y="348"/>
                </a:lnTo>
                <a:lnTo>
                  <a:pt x="4619" y="345"/>
                </a:lnTo>
                <a:lnTo>
                  <a:pt x="4620" y="349"/>
                </a:lnTo>
                <a:lnTo>
                  <a:pt x="4620" y="336"/>
                </a:lnTo>
                <a:lnTo>
                  <a:pt x="4620" y="333"/>
                </a:lnTo>
                <a:lnTo>
                  <a:pt x="4620" y="342"/>
                </a:lnTo>
                <a:lnTo>
                  <a:pt x="4621" y="343"/>
                </a:lnTo>
                <a:lnTo>
                  <a:pt x="4621" y="341"/>
                </a:lnTo>
                <a:lnTo>
                  <a:pt x="4621" y="348"/>
                </a:lnTo>
                <a:lnTo>
                  <a:pt x="4621" y="356"/>
                </a:lnTo>
                <a:lnTo>
                  <a:pt x="4622" y="355"/>
                </a:lnTo>
                <a:lnTo>
                  <a:pt x="4622" y="357"/>
                </a:lnTo>
                <a:lnTo>
                  <a:pt x="4622" y="354"/>
                </a:lnTo>
                <a:lnTo>
                  <a:pt x="4622" y="359"/>
                </a:lnTo>
                <a:lnTo>
                  <a:pt x="4622" y="360"/>
                </a:lnTo>
                <a:lnTo>
                  <a:pt x="4623" y="354"/>
                </a:lnTo>
                <a:lnTo>
                  <a:pt x="4623" y="355"/>
                </a:lnTo>
                <a:lnTo>
                  <a:pt x="4623" y="354"/>
                </a:lnTo>
                <a:lnTo>
                  <a:pt x="4623" y="360"/>
                </a:lnTo>
                <a:lnTo>
                  <a:pt x="4623" y="363"/>
                </a:lnTo>
                <a:lnTo>
                  <a:pt x="4624" y="361"/>
                </a:lnTo>
                <a:lnTo>
                  <a:pt x="4624" y="361"/>
                </a:lnTo>
                <a:lnTo>
                  <a:pt x="4624" y="356"/>
                </a:lnTo>
                <a:lnTo>
                  <a:pt x="4624" y="359"/>
                </a:lnTo>
                <a:lnTo>
                  <a:pt x="4625" y="357"/>
                </a:lnTo>
                <a:lnTo>
                  <a:pt x="4625" y="354"/>
                </a:lnTo>
                <a:lnTo>
                  <a:pt x="4625" y="349"/>
                </a:lnTo>
                <a:lnTo>
                  <a:pt x="4625" y="348"/>
                </a:lnTo>
                <a:lnTo>
                  <a:pt x="4626" y="336"/>
                </a:lnTo>
                <a:lnTo>
                  <a:pt x="4626" y="327"/>
                </a:lnTo>
                <a:lnTo>
                  <a:pt x="4626" y="319"/>
                </a:lnTo>
                <a:lnTo>
                  <a:pt x="4626" y="314"/>
                </a:lnTo>
                <a:lnTo>
                  <a:pt x="4627" y="277"/>
                </a:lnTo>
                <a:lnTo>
                  <a:pt x="4627" y="269"/>
                </a:lnTo>
                <a:lnTo>
                  <a:pt x="4627" y="239"/>
                </a:lnTo>
                <a:lnTo>
                  <a:pt x="4627" y="219"/>
                </a:lnTo>
                <a:lnTo>
                  <a:pt x="4628" y="227"/>
                </a:lnTo>
                <a:lnTo>
                  <a:pt x="4628" y="220"/>
                </a:lnTo>
                <a:lnTo>
                  <a:pt x="4628" y="201"/>
                </a:lnTo>
                <a:lnTo>
                  <a:pt x="4628" y="210"/>
                </a:lnTo>
                <a:lnTo>
                  <a:pt x="4629" y="206"/>
                </a:lnTo>
                <a:lnTo>
                  <a:pt x="4629" y="194"/>
                </a:lnTo>
                <a:lnTo>
                  <a:pt x="4629" y="188"/>
                </a:lnTo>
                <a:lnTo>
                  <a:pt x="4629" y="189"/>
                </a:lnTo>
                <a:lnTo>
                  <a:pt x="4629" y="193"/>
                </a:lnTo>
                <a:lnTo>
                  <a:pt x="4630" y="185"/>
                </a:lnTo>
                <a:lnTo>
                  <a:pt x="4630" y="175"/>
                </a:lnTo>
                <a:lnTo>
                  <a:pt x="4630" y="195"/>
                </a:lnTo>
                <a:lnTo>
                  <a:pt x="4630" y="189"/>
                </a:lnTo>
                <a:lnTo>
                  <a:pt x="4631" y="195"/>
                </a:lnTo>
                <a:lnTo>
                  <a:pt x="4631" y="182"/>
                </a:lnTo>
                <a:lnTo>
                  <a:pt x="4631" y="181"/>
                </a:lnTo>
                <a:lnTo>
                  <a:pt x="4631" y="199"/>
                </a:lnTo>
                <a:lnTo>
                  <a:pt x="4632" y="189"/>
                </a:lnTo>
                <a:lnTo>
                  <a:pt x="4632" y="203"/>
                </a:lnTo>
                <a:lnTo>
                  <a:pt x="4632" y="212"/>
                </a:lnTo>
                <a:lnTo>
                  <a:pt x="4632" y="194"/>
                </a:lnTo>
                <a:lnTo>
                  <a:pt x="4632" y="201"/>
                </a:lnTo>
                <a:lnTo>
                  <a:pt x="4633" y="225"/>
                </a:lnTo>
                <a:lnTo>
                  <a:pt x="4633" y="222"/>
                </a:lnTo>
                <a:lnTo>
                  <a:pt x="4633" y="239"/>
                </a:lnTo>
                <a:lnTo>
                  <a:pt x="4634" y="242"/>
                </a:lnTo>
                <a:lnTo>
                  <a:pt x="4634" y="257"/>
                </a:lnTo>
                <a:lnTo>
                  <a:pt x="4634" y="281"/>
                </a:lnTo>
                <a:lnTo>
                  <a:pt x="4634" y="310"/>
                </a:lnTo>
                <a:lnTo>
                  <a:pt x="4635" y="315"/>
                </a:lnTo>
                <a:lnTo>
                  <a:pt x="4635" y="321"/>
                </a:lnTo>
                <a:lnTo>
                  <a:pt x="4635" y="327"/>
                </a:lnTo>
                <a:lnTo>
                  <a:pt x="4635" y="335"/>
                </a:lnTo>
                <a:lnTo>
                  <a:pt x="4636" y="348"/>
                </a:lnTo>
                <a:lnTo>
                  <a:pt x="4636" y="355"/>
                </a:lnTo>
                <a:lnTo>
                  <a:pt x="4636" y="352"/>
                </a:lnTo>
                <a:lnTo>
                  <a:pt x="4636" y="350"/>
                </a:lnTo>
                <a:lnTo>
                  <a:pt x="4637" y="346"/>
                </a:lnTo>
                <a:lnTo>
                  <a:pt x="4637" y="346"/>
                </a:lnTo>
                <a:lnTo>
                  <a:pt x="4637" y="348"/>
                </a:lnTo>
                <a:lnTo>
                  <a:pt x="4637" y="356"/>
                </a:lnTo>
                <a:lnTo>
                  <a:pt x="4638" y="347"/>
                </a:lnTo>
                <a:lnTo>
                  <a:pt x="4638" y="359"/>
                </a:lnTo>
                <a:lnTo>
                  <a:pt x="4638" y="355"/>
                </a:lnTo>
                <a:lnTo>
                  <a:pt x="4638" y="356"/>
                </a:lnTo>
                <a:lnTo>
                  <a:pt x="4639" y="352"/>
                </a:lnTo>
                <a:lnTo>
                  <a:pt x="4639" y="349"/>
                </a:lnTo>
                <a:lnTo>
                  <a:pt x="4639" y="360"/>
                </a:lnTo>
                <a:lnTo>
                  <a:pt x="4639" y="363"/>
                </a:lnTo>
                <a:lnTo>
                  <a:pt x="4640" y="364"/>
                </a:lnTo>
                <a:lnTo>
                  <a:pt x="4640" y="362"/>
                </a:lnTo>
                <a:lnTo>
                  <a:pt x="4640" y="358"/>
                </a:lnTo>
                <a:lnTo>
                  <a:pt x="4640" y="358"/>
                </a:lnTo>
                <a:lnTo>
                  <a:pt x="4640" y="364"/>
                </a:lnTo>
                <a:lnTo>
                  <a:pt x="4641" y="360"/>
                </a:lnTo>
                <a:lnTo>
                  <a:pt x="4641" y="360"/>
                </a:lnTo>
                <a:lnTo>
                  <a:pt x="4641" y="354"/>
                </a:lnTo>
                <a:lnTo>
                  <a:pt x="4641" y="356"/>
                </a:lnTo>
                <a:lnTo>
                  <a:pt x="4642" y="361"/>
                </a:lnTo>
                <a:lnTo>
                  <a:pt x="4642" y="362"/>
                </a:lnTo>
                <a:lnTo>
                  <a:pt x="4642" y="366"/>
                </a:lnTo>
                <a:lnTo>
                  <a:pt x="4642" y="361"/>
                </a:lnTo>
                <a:lnTo>
                  <a:pt x="4643" y="363"/>
                </a:lnTo>
                <a:lnTo>
                  <a:pt x="4643" y="363"/>
                </a:lnTo>
                <a:lnTo>
                  <a:pt x="4643" y="358"/>
                </a:lnTo>
                <a:lnTo>
                  <a:pt x="4643" y="364"/>
                </a:lnTo>
                <a:lnTo>
                  <a:pt x="4643" y="362"/>
                </a:lnTo>
                <a:lnTo>
                  <a:pt x="4644" y="364"/>
                </a:lnTo>
                <a:lnTo>
                  <a:pt x="4644" y="365"/>
                </a:lnTo>
                <a:lnTo>
                  <a:pt x="4644" y="364"/>
                </a:lnTo>
                <a:lnTo>
                  <a:pt x="4644" y="357"/>
                </a:lnTo>
                <a:lnTo>
                  <a:pt x="4645" y="360"/>
                </a:lnTo>
                <a:lnTo>
                  <a:pt x="4645" y="359"/>
                </a:lnTo>
                <a:lnTo>
                  <a:pt x="4645" y="359"/>
                </a:lnTo>
                <a:lnTo>
                  <a:pt x="4645" y="358"/>
                </a:lnTo>
                <a:lnTo>
                  <a:pt x="4645" y="354"/>
                </a:lnTo>
                <a:lnTo>
                  <a:pt x="4646" y="346"/>
                </a:lnTo>
                <a:lnTo>
                  <a:pt x="4646" y="339"/>
                </a:lnTo>
                <a:lnTo>
                  <a:pt x="4646" y="324"/>
                </a:lnTo>
                <a:lnTo>
                  <a:pt x="4647" y="309"/>
                </a:lnTo>
                <a:lnTo>
                  <a:pt x="4647" y="284"/>
                </a:lnTo>
                <a:lnTo>
                  <a:pt x="4647" y="270"/>
                </a:lnTo>
                <a:lnTo>
                  <a:pt x="4647" y="264"/>
                </a:lnTo>
                <a:lnTo>
                  <a:pt x="4648" y="240"/>
                </a:lnTo>
                <a:lnTo>
                  <a:pt x="4648" y="234"/>
                </a:lnTo>
                <a:lnTo>
                  <a:pt x="4648" y="223"/>
                </a:lnTo>
                <a:lnTo>
                  <a:pt x="4649" y="205"/>
                </a:lnTo>
                <a:lnTo>
                  <a:pt x="4649" y="198"/>
                </a:lnTo>
                <a:lnTo>
                  <a:pt x="4649" y="202"/>
                </a:lnTo>
                <a:lnTo>
                  <a:pt x="4649" y="193"/>
                </a:lnTo>
                <a:lnTo>
                  <a:pt x="4650" y="188"/>
                </a:lnTo>
                <a:lnTo>
                  <a:pt x="4650" y="193"/>
                </a:lnTo>
                <a:lnTo>
                  <a:pt x="4650" y="211"/>
                </a:lnTo>
                <a:lnTo>
                  <a:pt x="4650" y="205"/>
                </a:lnTo>
                <a:lnTo>
                  <a:pt x="4650" y="198"/>
                </a:lnTo>
                <a:lnTo>
                  <a:pt x="4651" y="207"/>
                </a:lnTo>
                <a:lnTo>
                  <a:pt x="4651" y="200"/>
                </a:lnTo>
                <a:lnTo>
                  <a:pt x="4651" y="197"/>
                </a:lnTo>
                <a:lnTo>
                  <a:pt x="4651" y="200"/>
                </a:lnTo>
                <a:lnTo>
                  <a:pt x="4652" y="206"/>
                </a:lnTo>
                <a:lnTo>
                  <a:pt x="4652" y="208"/>
                </a:lnTo>
                <a:lnTo>
                  <a:pt x="4652" y="207"/>
                </a:lnTo>
                <a:lnTo>
                  <a:pt x="4652" y="213"/>
                </a:lnTo>
                <a:lnTo>
                  <a:pt x="4653" y="222"/>
                </a:lnTo>
                <a:lnTo>
                  <a:pt x="4653" y="215"/>
                </a:lnTo>
                <a:lnTo>
                  <a:pt x="4653" y="207"/>
                </a:lnTo>
                <a:lnTo>
                  <a:pt x="4653" y="207"/>
                </a:lnTo>
                <a:lnTo>
                  <a:pt x="4653" y="221"/>
                </a:lnTo>
                <a:lnTo>
                  <a:pt x="4654" y="246"/>
                </a:lnTo>
                <a:lnTo>
                  <a:pt x="4654" y="253"/>
                </a:lnTo>
                <a:lnTo>
                  <a:pt x="4654" y="260"/>
                </a:lnTo>
                <a:lnTo>
                  <a:pt x="4655" y="267"/>
                </a:lnTo>
                <a:lnTo>
                  <a:pt x="4655" y="276"/>
                </a:lnTo>
                <a:lnTo>
                  <a:pt x="4655" y="293"/>
                </a:lnTo>
                <a:lnTo>
                  <a:pt x="4655" y="305"/>
                </a:lnTo>
                <a:lnTo>
                  <a:pt x="4656" y="312"/>
                </a:lnTo>
                <a:lnTo>
                  <a:pt x="4656" y="322"/>
                </a:lnTo>
                <a:lnTo>
                  <a:pt x="4656" y="327"/>
                </a:lnTo>
                <a:lnTo>
                  <a:pt x="4656" y="335"/>
                </a:lnTo>
                <a:lnTo>
                  <a:pt x="4656" y="335"/>
                </a:lnTo>
                <a:lnTo>
                  <a:pt x="4657" y="342"/>
                </a:lnTo>
                <a:lnTo>
                  <a:pt x="4657" y="344"/>
                </a:lnTo>
                <a:lnTo>
                  <a:pt x="4657" y="342"/>
                </a:lnTo>
                <a:lnTo>
                  <a:pt x="4657" y="345"/>
                </a:lnTo>
                <a:lnTo>
                  <a:pt x="4658" y="348"/>
                </a:lnTo>
                <a:lnTo>
                  <a:pt x="4658" y="351"/>
                </a:lnTo>
                <a:lnTo>
                  <a:pt x="4658" y="351"/>
                </a:lnTo>
                <a:lnTo>
                  <a:pt x="4658" y="356"/>
                </a:lnTo>
                <a:lnTo>
                  <a:pt x="4658" y="353"/>
                </a:lnTo>
                <a:lnTo>
                  <a:pt x="4659" y="352"/>
                </a:lnTo>
                <a:lnTo>
                  <a:pt x="4659" y="352"/>
                </a:lnTo>
                <a:lnTo>
                  <a:pt x="4659" y="353"/>
                </a:lnTo>
                <a:lnTo>
                  <a:pt x="4659" y="352"/>
                </a:lnTo>
                <a:lnTo>
                  <a:pt x="4660" y="350"/>
                </a:lnTo>
                <a:lnTo>
                  <a:pt x="4660" y="356"/>
                </a:lnTo>
                <a:lnTo>
                  <a:pt x="4660" y="354"/>
                </a:lnTo>
                <a:lnTo>
                  <a:pt x="4661" y="353"/>
                </a:lnTo>
                <a:lnTo>
                  <a:pt x="4661" y="354"/>
                </a:lnTo>
                <a:lnTo>
                  <a:pt x="4661" y="351"/>
                </a:lnTo>
                <a:lnTo>
                  <a:pt x="4661" y="351"/>
                </a:lnTo>
                <a:lnTo>
                  <a:pt x="4661" y="355"/>
                </a:lnTo>
                <a:lnTo>
                  <a:pt x="4662" y="355"/>
                </a:lnTo>
                <a:lnTo>
                  <a:pt x="4662" y="352"/>
                </a:lnTo>
                <a:lnTo>
                  <a:pt x="4662" y="357"/>
                </a:lnTo>
                <a:lnTo>
                  <a:pt x="4662" y="355"/>
                </a:lnTo>
                <a:lnTo>
                  <a:pt x="4662" y="357"/>
                </a:lnTo>
                <a:lnTo>
                  <a:pt x="4663" y="357"/>
                </a:lnTo>
                <a:lnTo>
                  <a:pt x="4663" y="359"/>
                </a:lnTo>
                <a:lnTo>
                  <a:pt x="4663" y="358"/>
                </a:lnTo>
                <a:lnTo>
                  <a:pt x="4663" y="358"/>
                </a:lnTo>
                <a:lnTo>
                  <a:pt x="4664" y="363"/>
                </a:lnTo>
                <a:lnTo>
                  <a:pt x="4664" y="362"/>
                </a:lnTo>
                <a:lnTo>
                  <a:pt x="4664" y="364"/>
                </a:lnTo>
                <a:lnTo>
                  <a:pt x="4664" y="365"/>
                </a:lnTo>
                <a:lnTo>
                  <a:pt x="4664" y="368"/>
                </a:lnTo>
                <a:lnTo>
                  <a:pt x="4665" y="367"/>
                </a:lnTo>
                <a:lnTo>
                  <a:pt x="4665" y="370"/>
                </a:lnTo>
                <a:lnTo>
                  <a:pt x="4665" y="369"/>
                </a:lnTo>
                <a:lnTo>
                  <a:pt x="4665" y="370"/>
                </a:lnTo>
                <a:lnTo>
                  <a:pt x="4666" y="369"/>
                </a:lnTo>
                <a:lnTo>
                  <a:pt x="4666" y="371"/>
                </a:lnTo>
                <a:lnTo>
                  <a:pt x="4666" y="370"/>
                </a:lnTo>
                <a:lnTo>
                  <a:pt x="4666" y="370"/>
                </a:lnTo>
                <a:lnTo>
                  <a:pt x="4667" y="372"/>
                </a:lnTo>
                <a:lnTo>
                  <a:pt x="4667" y="378"/>
                </a:lnTo>
                <a:lnTo>
                  <a:pt x="4667" y="375"/>
                </a:lnTo>
                <a:lnTo>
                  <a:pt x="4667" y="377"/>
                </a:lnTo>
                <a:lnTo>
                  <a:pt x="4667" y="377"/>
                </a:lnTo>
                <a:lnTo>
                  <a:pt x="4668" y="374"/>
                </a:lnTo>
                <a:lnTo>
                  <a:pt x="4668" y="370"/>
                </a:lnTo>
                <a:lnTo>
                  <a:pt x="4668" y="374"/>
                </a:lnTo>
                <a:lnTo>
                  <a:pt x="4668" y="372"/>
                </a:lnTo>
                <a:lnTo>
                  <a:pt x="4668" y="375"/>
                </a:lnTo>
                <a:lnTo>
                  <a:pt x="4669" y="374"/>
                </a:lnTo>
                <a:lnTo>
                  <a:pt x="4669" y="372"/>
                </a:lnTo>
                <a:lnTo>
                  <a:pt x="4669" y="370"/>
                </a:lnTo>
                <a:lnTo>
                  <a:pt x="4669" y="365"/>
                </a:lnTo>
                <a:lnTo>
                  <a:pt x="4670" y="365"/>
                </a:lnTo>
                <a:lnTo>
                  <a:pt x="4670" y="366"/>
                </a:lnTo>
                <a:lnTo>
                  <a:pt x="4670" y="367"/>
                </a:lnTo>
                <a:lnTo>
                  <a:pt x="4670" y="362"/>
                </a:lnTo>
                <a:lnTo>
                  <a:pt x="4671" y="360"/>
                </a:lnTo>
                <a:lnTo>
                  <a:pt x="4671" y="364"/>
                </a:lnTo>
                <a:lnTo>
                  <a:pt x="4671" y="360"/>
                </a:lnTo>
                <a:lnTo>
                  <a:pt x="4671" y="364"/>
                </a:lnTo>
                <a:lnTo>
                  <a:pt x="4671" y="363"/>
                </a:lnTo>
                <a:lnTo>
                  <a:pt x="4672" y="360"/>
                </a:lnTo>
                <a:lnTo>
                  <a:pt x="4672" y="363"/>
                </a:lnTo>
                <a:lnTo>
                  <a:pt x="4672" y="365"/>
                </a:lnTo>
                <a:lnTo>
                  <a:pt x="4673" y="362"/>
                </a:lnTo>
                <a:lnTo>
                  <a:pt x="4673" y="368"/>
                </a:lnTo>
                <a:lnTo>
                  <a:pt x="4673" y="366"/>
                </a:lnTo>
                <a:lnTo>
                  <a:pt x="4673" y="369"/>
                </a:lnTo>
                <a:lnTo>
                  <a:pt x="4674" y="365"/>
                </a:lnTo>
                <a:lnTo>
                  <a:pt x="4674" y="367"/>
                </a:lnTo>
                <a:lnTo>
                  <a:pt x="4674" y="368"/>
                </a:lnTo>
                <a:lnTo>
                  <a:pt x="4674" y="366"/>
                </a:lnTo>
                <a:lnTo>
                  <a:pt x="4674" y="369"/>
                </a:lnTo>
                <a:lnTo>
                  <a:pt x="4675" y="369"/>
                </a:lnTo>
                <a:lnTo>
                  <a:pt x="4675" y="366"/>
                </a:lnTo>
                <a:lnTo>
                  <a:pt x="4675" y="370"/>
                </a:lnTo>
                <a:lnTo>
                  <a:pt x="4675" y="379"/>
                </a:lnTo>
                <a:lnTo>
                  <a:pt x="4676" y="368"/>
                </a:lnTo>
                <a:lnTo>
                  <a:pt x="4676" y="366"/>
                </a:lnTo>
                <a:lnTo>
                  <a:pt x="4676" y="373"/>
                </a:lnTo>
                <a:lnTo>
                  <a:pt x="4676" y="375"/>
                </a:lnTo>
                <a:lnTo>
                  <a:pt x="4677" y="375"/>
                </a:lnTo>
                <a:lnTo>
                  <a:pt x="4677" y="372"/>
                </a:lnTo>
                <a:lnTo>
                  <a:pt x="4677" y="369"/>
                </a:lnTo>
                <a:lnTo>
                  <a:pt x="4677" y="368"/>
                </a:lnTo>
                <a:lnTo>
                  <a:pt x="4678" y="373"/>
                </a:lnTo>
                <a:lnTo>
                  <a:pt x="4678" y="369"/>
                </a:lnTo>
                <a:lnTo>
                  <a:pt x="4678" y="372"/>
                </a:lnTo>
                <a:lnTo>
                  <a:pt x="4679" y="374"/>
                </a:lnTo>
                <a:lnTo>
                  <a:pt x="4679" y="366"/>
                </a:lnTo>
                <a:lnTo>
                  <a:pt x="4679" y="360"/>
                </a:lnTo>
                <a:lnTo>
                  <a:pt x="4679" y="365"/>
                </a:lnTo>
                <a:lnTo>
                  <a:pt x="4680" y="364"/>
                </a:lnTo>
                <a:lnTo>
                  <a:pt x="4680" y="362"/>
                </a:lnTo>
                <a:lnTo>
                  <a:pt x="4680" y="364"/>
                </a:lnTo>
                <a:lnTo>
                  <a:pt x="4680" y="361"/>
                </a:lnTo>
                <a:lnTo>
                  <a:pt x="4680" y="362"/>
                </a:lnTo>
                <a:lnTo>
                  <a:pt x="4681" y="363"/>
                </a:lnTo>
                <a:lnTo>
                  <a:pt x="4681" y="362"/>
                </a:lnTo>
                <a:lnTo>
                  <a:pt x="4681" y="364"/>
                </a:lnTo>
                <a:lnTo>
                  <a:pt x="4681" y="369"/>
                </a:lnTo>
                <a:lnTo>
                  <a:pt x="4681" y="360"/>
                </a:lnTo>
                <a:lnTo>
                  <a:pt x="4682" y="361"/>
                </a:lnTo>
                <a:lnTo>
                  <a:pt x="4682" y="364"/>
                </a:lnTo>
                <a:lnTo>
                  <a:pt x="4682" y="366"/>
                </a:lnTo>
                <a:lnTo>
                  <a:pt x="4682" y="366"/>
                </a:lnTo>
                <a:lnTo>
                  <a:pt x="4683" y="369"/>
                </a:lnTo>
                <a:lnTo>
                  <a:pt x="4683" y="367"/>
                </a:lnTo>
                <a:lnTo>
                  <a:pt x="4683" y="368"/>
                </a:lnTo>
                <a:lnTo>
                  <a:pt x="4683" y="372"/>
                </a:lnTo>
                <a:lnTo>
                  <a:pt x="4684" y="373"/>
                </a:lnTo>
                <a:lnTo>
                  <a:pt x="4684" y="374"/>
                </a:lnTo>
                <a:lnTo>
                  <a:pt x="4684" y="373"/>
                </a:lnTo>
                <a:lnTo>
                  <a:pt x="4685" y="374"/>
                </a:lnTo>
                <a:lnTo>
                  <a:pt x="4685" y="372"/>
                </a:lnTo>
                <a:lnTo>
                  <a:pt x="4685" y="372"/>
                </a:lnTo>
                <a:lnTo>
                  <a:pt x="4685" y="374"/>
                </a:lnTo>
                <a:lnTo>
                  <a:pt x="4685" y="371"/>
                </a:lnTo>
                <a:lnTo>
                  <a:pt x="4686" y="372"/>
                </a:lnTo>
                <a:lnTo>
                  <a:pt x="4686" y="369"/>
                </a:lnTo>
                <a:lnTo>
                  <a:pt x="4686" y="373"/>
                </a:lnTo>
                <a:lnTo>
                  <a:pt x="4686" y="375"/>
                </a:lnTo>
                <a:lnTo>
                  <a:pt x="4687" y="377"/>
                </a:lnTo>
                <a:lnTo>
                  <a:pt x="4687" y="378"/>
                </a:lnTo>
                <a:lnTo>
                  <a:pt x="4687" y="382"/>
                </a:lnTo>
                <a:lnTo>
                  <a:pt x="4687" y="381"/>
                </a:lnTo>
                <a:lnTo>
                  <a:pt x="4688" y="381"/>
                </a:lnTo>
                <a:lnTo>
                  <a:pt x="4688" y="376"/>
                </a:lnTo>
                <a:lnTo>
                  <a:pt x="4688" y="379"/>
                </a:lnTo>
                <a:lnTo>
                  <a:pt x="4688" y="375"/>
                </a:lnTo>
                <a:lnTo>
                  <a:pt x="4688" y="374"/>
                </a:lnTo>
                <a:lnTo>
                  <a:pt x="4689" y="377"/>
                </a:lnTo>
                <a:lnTo>
                  <a:pt x="4689" y="376"/>
                </a:lnTo>
                <a:lnTo>
                  <a:pt x="4689" y="374"/>
                </a:lnTo>
                <a:lnTo>
                  <a:pt x="4689" y="375"/>
                </a:lnTo>
                <a:lnTo>
                  <a:pt x="4690" y="377"/>
                </a:lnTo>
                <a:lnTo>
                  <a:pt x="4690" y="373"/>
                </a:lnTo>
                <a:lnTo>
                  <a:pt x="4690" y="373"/>
                </a:lnTo>
                <a:lnTo>
                  <a:pt x="4690" y="372"/>
                </a:lnTo>
                <a:lnTo>
                  <a:pt x="4691" y="374"/>
                </a:lnTo>
                <a:lnTo>
                  <a:pt x="4691" y="377"/>
                </a:lnTo>
                <a:lnTo>
                  <a:pt x="4691" y="372"/>
                </a:lnTo>
                <a:lnTo>
                  <a:pt x="4691" y="369"/>
                </a:lnTo>
                <a:lnTo>
                  <a:pt x="4691" y="374"/>
                </a:lnTo>
                <a:lnTo>
                  <a:pt x="4692" y="371"/>
                </a:lnTo>
                <a:lnTo>
                  <a:pt x="4692" y="371"/>
                </a:lnTo>
                <a:lnTo>
                  <a:pt x="4692" y="374"/>
                </a:lnTo>
                <a:lnTo>
                  <a:pt x="4692" y="372"/>
                </a:lnTo>
                <a:lnTo>
                  <a:pt x="4692" y="370"/>
                </a:lnTo>
                <a:lnTo>
                  <a:pt x="4693" y="368"/>
                </a:lnTo>
                <a:lnTo>
                  <a:pt x="4693" y="372"/>
                </a:lnTo>
                <a:lnTo>
                  <a:pt x="4693" y="371"/>
                </a:lnTo>
                <a:lnTo>
                  <a:pt x="4693" y="377"/>
                </a:lnTo>
                <a:lnTo>
                  <a:pt x="4693" y="375"/>
                </a:lnTo>
                <a:lnTo>
                  <a:pt x="4694" y="377"/>
                </a:lnTo>
                <a:lnTo>
                  <a:pt x="4694" y="370"/>
                </a:lnTo>
                <a:lnTo>
                  <a:pt x="4694" y="378"/>
                </a:lnTo>
                <a:lnTo>
                  <a:pt x="4694" y="377"/>
                </a:lnTo>
                <a:lnTo>
                  <a:pt x="4694" y="377"/>
                </a:lnTo>
                <a:lnTo>
                  <a:pt x="4695" y="377"/>
                </a:lnTo>
                <a:lnTo>
                  <a:pt x="4695" y="374"/>
                </a:lnTo>
                <a:lnTo>
                  <a:pt x="4695" y="377"/>
                </a:lnTo>
                <a:lnTo>
                  <a:pt x="4696" y="372"/>
                </a:lnTo>
                <a:lnTo>
                  <a:pt x="4696" y="374"/>
                </a:lnTo>
                <a:lnTo>
                  <a:pt x="4696" y="372"/>
                </a:lnTo>
                <a:lnTo>
                  <a:pt x="4696" y="365"/>
                </a:lnTo>
                <a:lnTo>
                  <a:pt x="4697" y="370"/>
                </a:lnTo>
                <a:lnTo>
                  <a:pt x="4697" y="369"/>
                </a:lnTo>
                <a:lnTo>
                  <a:pt x="4697" y="367"/>
                </a:lnTo>
                <a:lnTo>
                  <a:pt x="4697" y="366"/>
                </a:lnTo>
                <a:lnTo>
                  <a:pt x="4697" y="366"/>
                </a:lnTo>
                <a:lnTo>
                  <a:pt x="4698" y="368"/>
                </a:lnTo>
                <a:lnTo>
                  <a:pt x="4698" y="366"/>
                </a:lnTo>
                <a:lnTo>
                  <a:pt x="4698" y="366"/>
                </a:lnTo>
                <a:lnTo>
                  <a:pt x="4698" y="363"/>
                </a:lnTo>
                <a:lnTo>
                  <a:pt x="4698" y="365"/>
                </a:lnTo>
                <a:lnTo>
                  <a:pt x="4699" y="363"/>
                </a:lnTo>
                <a:lnTo>
                  <a:pt x="4699" y="365"/>
                </a:lnTo>
                <a:lnTo>
                  <a:pt x="4699" y="367"/>
                </a:lnTo>
                <a:lnTo>
                  <a:pt x="4699" y="365"/>
                </a:lnTo>
                <a:lnTo>
                  <a:pt x="4699" y="366"/>
                </a:lnTo>
                <a:lnTo>
                  <a:pt x="4700" y="364"/>
                </a:lnTo>
                <a:lnTo>
                  <a:pt x="4700" y="368"/>
                </a:lnTo>
                <a:lnTo>
                  <a:pt x="4700" y="368"/>
                </a:lnTo>
                <a:lnTo>
                  <a:pt x="4700" y="370"/>
                </a:lnTo>
                <a:lnTo>
                  <a:pt x="4700" y="370"/>
                </a:lnTo>
                <a:lnTo>
                  <a:pt x="4701" y="368"/>
                </a:lnTo>
                <a:lnTo>
                  <a:pt x="4701" y="368"/>
                </a:lnTo>
                <a:lnTo>
                  <a:pt x="4701" y="364"/>
                </a:lnTo>
                <a:lnTo>
                  <a:pt x="4701" y="370"/>
                </a:lnTo>
                <a:lnTo>
                  <a:pt x="4702" y="367"/>
                </a:lnTo>
                <a:lnTo>
                  <a:pt x="4702" y="372"/>
                </a:lnTo>
                <a:lnTo>
                  <a:pt x="4702" y="371"/>
                </a:lnTo>
                <a:lnTo>
                  <a:pt x="4702" y="368"/>
                </a:lnTo>
                <a:lnTo>
                  <a:pt x="4702" y="371"/>
                </a:lnTo>
                <a:lnTo>
                  <a:pt x="4703" y="372"/>
                </a:lnTo>
                <a:lnTo>
                  <a:pt x="4703" y="369"/>
                </a:lnTo>
                <a:lnTo>
                  <a:pt x="4703" y="368"/>
                </a:lnTo>
                <a:lnTo>
                  <a:pt x="4703" y="372"/>
                </a:lnTo>
                <a:lnTo>
                  <a:pt x="4704" y="370"/>
                </a:lnTo>
                <a:lnTo>
                  <a:pt x="4704" y="362"/>
                </a:lnTo>
                <a:lnTo>
                  <a:pt x="4704" y="361"/>
                </a:lnTo>
                <a:lnTo>
                  <a:pt x="4704" y="367"/>
                </a:lnTo>
                <a:lnTo>
                  <a:pt x="4705" y="363"/>
                </a:lnTo>
                <a:lnTo>
                  <a:pt x="4705" y="359"/>
                </a:lnTo>
                <a:lnTo>
                  <a:pt x="4705" y="364"/>
                </a:lnTo>
                <a:lnTo>
                  <a:pt x="4705" y="363"/>
                </a:lnTo>
                <a:lnTo>
                  <a:pt x="4705" y="366"/>
                </a:lnTo>
                <a:lnTo>
                  <a:pt x="4706" y="366"/>
                </a:lnTo>
                <a:lnTo>
                  <a:pt x="4706" y="363"/>
                </a:lnTo>
                <a:lnTo>
                  <a:pt x="4706" y="364"/>
                </a:lnTo>
                <a:lnTo>
                  <a:pt x="4706" y="363"/>
                </a:lnTo>
                <a:lnTo>
                  <a:pt x="4707" y="361"/>
                </a:lnTo>
                <a:lnTo>
                  <a:pt x="4707" y="361"/>
                </a:lnTo>
                <a:lnTo>
                  <a:pt x="4707" y="359"/>
                </a:lnTo>
                <a:lnTo>
                  <a:pt x="4708" y="350"/>
                </a:lnTo>
                <a:lnTo>
                  <a:pt x="4708" y="344"/>
                </a:lnTo>
                <a:lnTo>
                  <a:pt x="4708" y="329"/>
                </a:lnTo>
                <a:lnTo>
                  <a:pt x="4708" y="322"/>
                </a:lnTo>
                <a:lnTo>
                  <a:pt x="4709" y="295"/>
                </a:lnTo>
                <a:lnTo>
                  <a:pt x="4709" y="283"/>
                </a:lnTo>
                <a:lnTo>
                  <a:pt x="4709" y="260"/>
                </a:lnTo>
                <a:lnTo>
                  <a:pt x="4709" y="230"/>
                </a:lnTo>
                <a:lnTo>
                  <a:pt x="4709" y="215"/>
                </a:lnTo>
                <a:lnTo>
                  <a:pt x="4710" y="217"/>
                </a:lnTo>
                <a:lnTo>
                  <a:pt x="4710" y="212"/>
                </a:lnTo>
                <a:lnTo>
                  <a:pt x="4710" y="203"/>
                </a:lnTo>
                <a:lnTo>
                  <a:pt x="4710" y="184"/>
                </a:lnTo>
                <a:lnTo>
                  <a:pt x="4711" y="189"/>
                </a:lnTo>
                <a:lnTo>
                  <a:pt x="4711" y="185"/>
                </a:lnTo>
                <a:lnTo>
                  <a:pt x="4711" y="170"/>
                </a:lnTo>
                <a:lnTo>
                  <a:pt x="4711" y="176"/>
                </a:lnTo>
                <a:lnTo>
                  <a:pt x="4711" y="185"/>
                </a:lnTo>
                <a:lnTo>
                  <a:pt x="4712" y="187"/>
                </a:lnTo>
                <a:lnTo>
                  <a:pt x="4712" y="197"/>
                </a:lnTo>
                <a:lnTo>
                  <a:pt x="4712" y="182"/>
                </a:lnTo>
                <a:lnTo>
                  <a:pt x="4712" y="185"/>
                </a:lnTo>
                <a:lnTo>
                  <a:pt x="4712" y="187"/>
                </a:lnTo>
                <a:lnTo>
                  <a:pt x="4713" y="184"/>
                </a:lnTo>
                <a:lnTo>
                  <a:pt x="4713" y="184"/>
                </a:lnTo>
                <a:lnTo>
                  <a:pt x="4713" y="173"/>
                </a:lnTo>
                <a:lnTo>
                  <a:pt x="4714" y="175"/>
                </a:lnTo>
                <a:lnTo>
                  <a:pt x="4714" y="168"/>
                </a:lnTo>
                <a:lnTo>
                  <a:pt x="4714" y="177"/>
                </a:lnTo>
                <a:lnTo>
                  <a:pt x="4714" y="184"/>
                </a:lnTo>
                <a:lnTo>
                  <a:pt x="4714" y="176"/>
                </a:lnTo>
                <a:lnTo>
                  <a:pt x="4715" y="164"/>
                </a:lnTo>
                <a:lnTo>
                  <a:pt x="4715" y="180"/>
                </a:lnTo>
                <a:lnTo>
                  <a:pt x="4715" y="179"/>
                </a:lnTo>
                <a:lnTo>
                  <a:pt x="4715" y="208"/>
                </a:lnTo>
                <a:lnTo>
                  <a:pt x="4716" y="215"/>
                </a:lnTo>
                <a:lnTo>
                  <a:pt x="4716" y="222"/>
                </a:lnTo>
                <a:lnTo>
                  <a:pt x="4716" y="233"/>
                </a:lnTo>
                <a:lnTo>
                  <a:pt x="4716" y="238"/>
                </a:lnTo>
                <a:lnTo>
                  <a:pt x="4717" y="256"/>
                </a:lnTo>
                <a:lnTo>
                  <a:pt x="4717" y="281"/>
                </a:lnTo>
                <a:lnTo>
                  <a:pt x="4717" y="293"/>
                </a:lnTo>
                <a:lnTo>
                  <a:pt x="4717" y="305"/>
                </a:lnTo>
                <a:lnTo>
                  <a:pt x="4718" y="313"/>
                </a:lnTo>
                <a:lnTo>
                  <a:pt x="4718" y="331"/>
                </a:lnTo>
                <a:lnTo>
                  <a:pt x="4718" y="334"/>
                </a:lnTo>
                <a:lnTo>
                  <a:pt x="4718" y="336"/>
                </a:lnTo>
                <a:lnTo>
                  <a:pt x="4719" y="329"/>
                </a:lnTo>
                <a:lnTo>
                  <a:pt x="4719" y="323"/>
                </a:lnTo>
                <a:lnTo>
                  <a:pt x="4719" y="329"/>
                </a:lnTo>
                <a:lnTo>
                  <a:pt x="4720" y="334"/>
                </a:lnTo>
                <a:lnTo>
                  <a:pt x="4720" y="328"/>
                </a:lnTo>
                <a:lnTo>
                  <a:pt x="4720" y="333"/>
                </a:lnTo>
                <a:lnTo>
                  <a:pt x="4720" y="335"/>
                </a:lnTo>
                <a:lnTo>
                  <a:pt x="4721" y="335"/>
                </a:lnTo>
                <a:lnTo>
                  <a:pt x="4721" y="336"/>
                </a:lnTo>
                <a:lnTo>
                  <a:pt x="4721" y="338"/>
                </a:lnTo>
                <a:lnTo>
                  <a:pt x="4721" y="345"/>
                </a:lnTo>
                <a:lnTo>
                  <a:pt x="4721" y="340"/>
                </a:lnTo>
                <a:lnTo>
                  <a:pt x="4722" y="346"/>
                </a:lnTo>
                <a:lnTo>
                  <a:pt x="4722" y="345"/>
                </a:lnTo>
                <a:lnTo>
                  <a:pt x="4722" y="342"/>
                </a:lnTo>
                <a:lnTo>
                  <a:pt x="4722" y="343"/>
                </a:lnTo>
                <a:lnTo>
                  <a:pt x="4722" y="342"/>
                </a:lnTo>
                <a:lnTo>
                  <a:pt x="4723" y="346"/>
                </a:lnTo>
                <a:lnTo>
                  <a:pt x="4723" y="350"/>
                </a:lnTo>
                <a:lnTo>
                  <a:pt x="4723" y="354"/>
                </a:lnTo>
                <a:lnTo>
                  <a:pt x="4723" y="352"/>
                </a:lnTo>
                <a:lnTo>
                  <a:pt x="4724" y="351"/>
                </a:lnTo>
                <a:lnTo>
                  <a:pt x="4724" y="357"/>
                </a:lnTo>
                <a:lnTo>
                  <a:pt x="4724" y="368"/>
                </a:lnTo>
                <a:lnTo>
                  <a:pt x="4724" y="364"/>
                </a:lnTo>
                <a:lnTo>
                  <a:pt x="4724" y="360"/>
                </a:lnTo>
                <a:lnTo>
                  <a:pt x="4725" y="356"/>
                </a:lnTo>
                <a:lnTo>
                  <a:pt x="4725" y="354"/>
                </a:lnTo>
                <a:lnTo>
                  <a:pt x="4725" y="355"/>
                </a:lnTo>
                <a:lnTo>
                  <a:pt x="4725" y="353"/>
                </a:lnTo>
                <a:lnTo>
                  <a:pt x="4726" y="350"/>
                </a:lnTo>
                <a:lnTo>
                  <a:pt x="4726" y="356"/>
                </a:lnTo>
                <a:lnTo>
                  <a:pt x="4726" y="355"/>
                </a:lnTo>
                <a:lnTo>
                  <a:pt x="4726" y="347"/>
                </a:lnTo>
                <a:lnTo>
                  <a:pt x="4727" y="347"/>
                </a:lnTo>
                <a:lnTo>
                  <a:pt x="4727" y="347"/>
                </a:lnTo>
                <a:lnTo>
                  <a:pt x="4727" y="348"/>
                </a:lnTo>
                <a:lnTo>
                  <a:pt x="4727" y="347"/>
                </a:lnTo>
                <a:lnTo>
                  <a:pt x="4727" y="349"/>
                </a:lnTo>
                <a:lnTo>
                  <a:pt x="4728" y="346"/>
                </a:lnTo>
                <a:lnTo>
                  <a:pt x="4728" y="343"/>
                </a:lnTo>
                <a:lnTo>
                  <a:pt x="4728" y="338"/>
                </a:lnTo>
                <a:lnTo>
                  <a:pt x="4728" y="314"/>
                </a:lnTo>
                <a:lnTo>
                  <a:pt x="4729" y="303"/>
                </a:lnTo>
                <a:lnTo>
                  <a:pt x="4729" y="295"/>
                </a:lnTo>
                <a:lnTo>
                  <a:pt x="4729" y="273"/>
                </a:lnTo>
                <a:lnTo>
                  <a:pt x="4729" y="253"/>
                </a:lnTo>
                <a:lnTo>
                  <a:pt x="4730" y="222"/>
                </a:lnTo>
                <a:lnTo>
                  <a:pt x="4730" y="172"/>
                </a:lnTo>
                <a:lnTo>
                  <a:pt x="4730" y="175"/>
                </a:lnTo>
                <a:lnTo>
                  <a:pt x="4730" y="168"/>
                </a:lnTo>
                <a:lnTo>
                  <a:pt x="4731" y="151"/>
                </a:lnTo>
                <a:lnTo>
                  <a:pt x="4731" y="139"/>
                </a:lnTo>
                <a:lnTo>
                  <a:pt x="4731" y="147"/>
                </a:lnTo>
                <a:lnTo>
                  <a:pt x="4731" y="151"/>
                </a:lnTo>
                <a:lnTo>
                  <a:pt x="4732" y="148"/>
                </a:lnTo>
                <a:lnTo>
                  <a:pt x="4732" y="111"/>
                </a:lnTo>
                <a:lnTo>
                  <a:pt x="4732" y="132"/>
                </a:lnTo>
                <a:lnTo>
                  <a:pt x="4732" y="136"/>
                </a:lnTo>
                <a:lnTo>
                  <a:pt x="4733" y="152"/>
                </a:lnTo>
                <a:lnTo>
                  <a:pt x="4733" y="160"/>
                </a:lnTo>
                <a:lnTo>
                  <a:pt x="4733" y="145"/>
                </a:lnTo>
                <a:lnTo>
                  <a:pt x="4733" y="156"/>
                </a:lnTo>
                <a:lnTo>
                  <a:pt x="4733" y="157"/>
                </a:lnTo>
                <a:lnTo>
                  <a:pt x="4734" y="165"/>
                </a:lnTo>
                <a:lnTo>
                  <a:pt x="4734" y="165"/>
                </a:lnTo>
                <a:lnTo>
                  <a:pt x="4734" y="166"/>
                </a:lnTo>
                <a:lnTo>
                  <a:pt x="4734" y="165"/>
                </a:lnTo>
                <a:lnTo>
                  <a:pt x="4735" y="178"/>
                </a:lnTo>
                <a:lnTo>
                  <a:pt x="4735" y="169"/>
                </a:lnTo>
                <a:lnTo>
                  <a:pt x="4735" y="178"/>
                </a:lnTo>
                <a:lnTo>
                  <a:pt x="4735" y="190"/>
                </a:lnTo>
                <a:lnTo>
                  <a:pt x="4735" y="182"/>
                </a:lnTo>
                <a:lnTo>
                  <a:pt x="4736" y="193"/>
                </a:lnTo>
                <a:lnTo>
                  <a:pt x="4736" y="185"/>
                </a:lnTo>
                <a:lnTo>
                  <a:pt x="4736" y="203"/>
                </a:lnTo>
                <a:lnTo>
                  <a:pt x="4736" y="203"/>
                </a:lnTo>
                <a:lnTo>
                  <a:pt x="4737" y="239"/>
                </a:lnTo>
                <a:lnTo>
                  <a:pt x="4737" y="262"/>
                </a:lnTo>
                <a:lnTo>
                  <a:pt x="4737" y="275"/>
                </a:lnTo>
                <a:lnTo>
                  <a:pt x="4738" y="295"/>
                </a:lnTo>
                <a:lnTo>
                  <a:pt x="4738" y="283"/>
                </a:lnTo>
                <a:lnTo>
                  <a:pt x="4738" y="286"/>
                </a:lnTo>
                <a:lnTo>
                  <a:pt x="4738" y="319"/>
                </a:lnTo>
                <a:lnTo>
                  <a:pt x="4739" y="333"/>
                </a:lnTo>
                <a:lnTo>
                  <a:pt x="4739" y="333"/>
                </a:lnTo>
                <a:lnTo>
                  <a:pt x="4739" y="332"/>
                </a:lnTo>
                <a:lnTo>
                  <a:pt x="4739" y="311"/>
                </a:lnTo>
                <a:lnTo>
                  <a:pt x="4740" y="327"/>
                </a:lnTo>
                <a:lnTo>
                  <a:pt x="4740" y="333"/>
                </a:lnTo>
                <a:lnTo>
                  <a:pt x="4740" y="337"/>
                </a:lnTo>
                <a:lnTo>
                  <a:pt x="4740" y="330"/>
                </a:lnTo>
                <a:lnTo>
                  <a:pt x="4740" y="331"/>
                </a:lnTo>
                <a:lnTo>
                  <a:pt x="4741" y="335"/>
                </a:lnTo>
                <a:lnTo>
                  <a:pt x="4741" y="331"/>
                </a:lnTo>
                <a:lnTo>
                  <a:pt x="4741" y="322"/>
                </a:lnTo>
                <a:lnTo>
                  <a:pt x="4741" y="307"/>
                </a:lnTo>
                <a:lnTo>
                  <a:pt x="4741" y="308"/>
                </a:lnTo>
                <a:lnTo>
                  <a:pt x="4742" y="317"/>
                </a:lnTo>
                <a:lnTo>
                  <a:pt x="4742" y="318"/>
                </a:lnTo>
                <a:lnTo>
                  <a:pt x="4742" y="311"/>
                </a:lnTo>
                <a:lnTo>
                  <a:pt x="4742" y="311"/>
                </a:lnTo>
                <a:lnTo>
                  <a:pt x="4743" y="312"/>
                </a:lnTo>
                <a:lnTo>
                  <a:pt x="4743" y="326"/>
                </a:lnTo>
                <a:lnTo>
                  <a:pt x="4743" y="326"/>
                </a:lnTo>
                <a:lnTo>
                  <a:pt x="4743" y="317"/>
                </a:lnTo>
                <a:lnTo>
                  <a:pt x="4744" y="318"/>
                </a:lnTo>
                <a:lnTo>
                  <a:pt x="4744" y="327"/>
                </a:lnTo>
                <a:lnTo>
                  <a:pt x="4744" y="337"/>
                </a:lnTo>
                <a:lnTo>
                  <a:pt x="4744" y="337"/>
                </a:lnTo>
                <a:lnTo>
                  <a:pt x="4745" y="336"/>
                </a:lnTo>
                <a:lnTo>
                  <a:pt x="4745" y="330"/>
                </a:lnTo>
                <a:lnTo>
                  <a:pt x="4745" y="332"/>
                </a:lnTo>
                <a:lnTo>
                  <a:pt x="4745" y="331"/>
                </a:lnTo>
                <a:lnTo>
                  <a:pt x="4745" y="330"/>
                </a:lnTo>
                <a:lnTo>
                  <a:pt x="4746" y="333"/>
                </a:lnTo>
                <a:lnTo>
                  <a:pt x="4746" y="333"/>
                </a:lnTo>
                <a:lnTo>
                  <a:pt x="4746" y="333"/>
                </a:lnTo>
                <a:lnTo>
                  <a:pt x="4746" y="337"/>
                </a:lnTo>
                <a:lnTo>
                  <a:pt x="4746" y="329"/>
                </a:lnTo>
                <a:lnTo>
                  <a:pt x="4747" y="328"/>
                </a:lnTo>
                <a:lnTo>
                  <a:pt x="4747" y="327"/>
                </a:lnTo>
                <a:lnTo>
                  <a:pt x="4747" y="330"/>
                </a:lnTo>
                <a:lnTo>
                  <a:pt x="4747" y="329"/>
                </a:lnTo>
                <a:lnTo>
                  <a:pt x="4747" y="332"/>
                </a:lnTo>
                <a:lnTo>
                  <a:pt x="4748" y="330"/>
                </a:lnTo>
                <a:lnTo>
                  <a:pt x="4748" y="333"/>
                </a:lnTo>
                <a:lnTo>
                  <a:pt x="4748" y="328"/>
                </a:lnTo>
                <a:lnTo>
                  <a:pt x="4748" y="324"/>
                </a:lnTo>
                <a:lnTo>
                  <a:pt x="4749" y="315"/>
                </a:lnTo>
                <a:lnTo>
                  <a:pt x="4749" y="299"/>
                </a:lnTo>
                <a:lnTo>
                  <a:pt x="4749" y="287"/>
                </a:lnTo>
                <a:lnTo>
                  <a:pt x="4750" y="274"/>
                </a:lnTo>
                <a:lnTo>
                  <a:pt x="4750" y="242"/>
                </a:lnTo>
                <a:lnTo>
                  <a:pt x="4750" y="229"/>
                </a:lnTo>
                <a:lnTo>
                  <a:pt x="4750" y="200"/>
                </a:lnTo>
                <a:lnTo>
                  <a:pt x="4751" y="179"/>
                </a:lnTo>
                <a:lnTo>
                  <a:pt x="4751" y="195"/>
                </a:lnTo>
                <a:lnTo>
                  <a:pt x="4751" y="168"/>
                </a:lnTo>
                <a:lnTo>
                  <a:pt x="4751" y="157"/>
                </a:lnTo>
                <a:lnTo>
                  <a:pt x="4752" y="174"/>
                </a:lnTo>
                <a:lnTo>
                  <a:pt x="4752" y="168"/>
                </a:lnTo>
                <a:lnTo>
                  <a:pt x="4752" y="162"/>
                </a:lnTo>
                <a:lnTo>
                  <a:pt x="4752" y="153"/>
                </a:lnTo>
                <a:lnTo>
                  <a:pt x="4752" y="153"/>
                </a:lnTo>
                <a:lnTo>
                  <a:pt x="4753" y="158"/>
                </a:lnTo>
                <a:lnTo>
                  <a:pt x="4753" y="161"/>
                </a:lnTo>
                <a:lnTo>
                  <a:pt x="4753" y="178"/>
                </a:lnTo>
                <a:lnTo>
                  <a:pt x="4753" y="181"/>
                </a:lnTo>
                <a:lnTo>
                  <a:pt x="4753" y="163"/>
                </a:lnTo>
                <a:lnTo>
                  <a:pt x="4754" y="159"/>
                </a:lnTo>
                <a:lnTo>
                  <a:pt x="4754" y="174"/>
                </a:lnTo>
                <a:lnTo>
                  <a:pt x="4754" y="159"/>
                </a:lnTo>
                <a:lnTo>
                  <a:pt x="4754" y="183"/>
                </a:lnTo>
                <a:lnTo>
                  <a:pt x="4755" y="216"/>
                </a:lnTo>
                <a:lnTo>
                  <a:pt x="4755" y="197"/>
                </a:lnTo>
                <a:lnTo>
                  <a:pt x="4755" y="219"/>
                </a:lnTo>
                <a:lnTo>
                  <a:pt x="4756" y="188"/>
                </a:lnTo>
                <a:lnTo>
                  <a:pt x="4756" y="189"/>
                </a:lnTo>
                <a:lnTo>
                  <a:pt x="4756" y="177"/>
                </a:lnTo>
                <a:lnTo>
                  <a:pt x="4756" y="186"/>
                </a:lnTo>
                <a:lnTo>
                  <a:pt x="4756" y="185"/>
                </a:lnTo>
                <a:lnTo>
                  <a:pt x="4757" y="196"/>
                </a:lnTo>
                <a:lnTo>
                  <a:pt x="4757" y="202"/>
                </a:lnTo>
                <a:lnTo>
                  <a:pt x="4757" y="201"/>
                </a:lnTo>
                <a:lnTo>
                  <a:pt x="4757" y="213"/>
                </a:lnTo>
                <a:lnTo>
                  <a:pt x="4757" y="224"/>
                </a:lnTo>
                <a:lnTo>
                  <a:pt x="4758" y="247"/>
                </a:lnTo>
                <a:lnTo>
                  <a:pt x="4758" y="264"/>
                </a:lnTo>
                <a:lnTo>
                  <a:pt x="4758" y="278"/>
                </a:lnTo>
                <a:lnTo>
                  <a:pt x="4758" y="290"/>
                </a:lnTo>
                <a:lnTo>
                  <a:pt x="4759" y="286"/>
                </a:lnTo>
                <a:lnTo>
                  <a:pt x="4759" y="302"/>
                </a:lnTo>
                <a:lnTo>
                  <a:pt x="4759" y="310"/>
                </a:lnTo>
                <a:lnTo>
                  <a:pt x="4759" y="316"/>
                </a:lnTo>
                <a:lnTo>
                  <a:pt x="4760" y="327"/>
                </a:lnTo>
                <a:lnTo>
                  <a:pt x="4760" y="333"/>
                </a:lnTo>
                <a:lnTo>
                  <a:pt x="4760" y="332"/>
                </a:lnTo>
                <a:lnTo>
                  <a:pt x="4760" y="337"/>
                </a:lnTo>
                <a:lnTo>
                  <a:pt x="4761" y="344"/>
                </a:lnTo>
                <a:lnTo>
                  <a:pt x="4761" y="340"/>
                </a:lnTo>
                <a:lnTo>
                  <a:pt x="4761" y="340"/>
                </a:lnTo>
                <a:lnTo>
                  <a:pt x="4762" y="344"/>
                </a:lnTo>
                <a:lnTo>
                  <a:pt x="4762" y="341"/>
                </a:lnTo>
                <a:lnTo>
                  <a:pt x="4762" y="342"/>
                </a:lnTo>
                <a:lnTo>
                  <a:pt x="4762" y="343"/>
                </a:lnTo>
                <a:lnTo>
                  <a:pt x="4763" y="340"/>
                </a:lnTo>
                <a:lnTo>
                  <a:pt x="4763" y="341"/>
                </a:lnTo>
                <a:lnTo>
                  <a:pt x="4763" y="341"/>
                </a:lnTo>
                <a:lnTo>
                  <a:pt x="4763" y="340"/>
                </a:lnTo>
                <a:lnTo>
                  <a:pt x="4764" y="342"/>
                </a:lnTo>
                <a:lnTo>
                  <a:pt x="4764" y="344"/>
                </a:lnTo>
                <a:lnTo>
                  <a:pt x="4764" y="344"/>
                </a:lnTo>
                <a:lnTo>
                  <a:pt x="4764" y="346"/>
                </a:lnTo>
                <a:lnTo>
                  <a:pt x="4764" y="342"/>
                </a:lnTo>
                <a:lnTo>
                  <a:pt x="4765" y="345"/>
                </a:lnTo>
                <a:lnTo>
                  <a:pt x="4765" y="345"/>
                </a:lnTo>
                <a:lnTo>
                  <a:pt x="4765" y="344"/>
                </a:lnTo>
                <a:lnTo>
                  <a:pt x="4765" y="346"/>
                </a:lnTo>
                <a:lnTo>
                  <a:pt x="4765" y="341"/>
                </a:lnTo>
                <a:lnTo>
                  <a:pt x="4766" y="348"/>
                </a:lnTo>
                <a:lnTo>
                  <a:pt x="4766" y="348"/>
                </a:lnTo>
                <a:lnTo>
                  <a:pt x="4766" y="350"/>
                </a:lnTo>
                <a:lnTo>
                  <a:pt x="4766" y="344"/>
                </a:lnTo>
                <a:lnTo>
                  <a:pt x="4767" y="345"/>
                </a:lnTo>
                <a:lnTo>
                  <a:pt x="4767" y="345"/>
                </a:lnTo>
                <a:lnTo>
                  <a:pt x="4767" y="342"/>
                </a:lnTo>
                <a:lnTo>
                  <a:pt x="4767" y="343"/>
                </a:lnTo>
                <a:lnTo>
                  <a:pt x="4768" y="345"/>
                </a:lnTo>
                <a:lnTo>
                  <a:pt x="4768" y="343"/>
                </a:lnTo>
                <a:lnTo>
                  <a:pt x="4768" y="344"/>
                </a:lnTo>
                <a:lnTo>
                  <a:pt x="4768" y="345"/>
                </a:lnTo>
                <a:lnTo>
                  <a:pt x="4769" y="345"/>
                </a:lnTo>
                <a:lnTo>
                  <a:pt x="4769" y="339"/>
                </a:lnTo>
                <a:lnTo>
                  <a:pt x="4769" y="329"/>
                </a:lnTo>
                <a:lnTo>
                  <a:pt x="4769" y="323"/>
                </a:lnTo>
                <a:lnTo>
                  <a:pt x="4770" y="304"/>
                </a:lnTo>
                <a:lnTo>
                  <a:pt x="4770" y="286"/>
                </a:lnTo>
                <a:lnTo>
                  <a:pt x="4770" y="264"/>
                </a:lnTo>
                <a:lnTo>
                  <a:pt x="4770" y="247"/>
                </a:lnTo>
                <a:lnTo>
                  <a:pt x="4771" y="224"/>
                </a:lnTo>
                <a:lnTo>
                  <a:pt x="4771" y="206"/>
                </a:lnTo>
                <a:lnTo>
                  <a:pt x="4771" y="183"/>
                </a:lnTo>
                <a:lnTo>
                  <a:pt x="4771" y="201"/>
                </a:lnTo>
                <a:lnTo>
                  <a:pt x="4771" y="195"/>
                </a:lnTo>
                <a:lnTo>
                  <a:pt x="4772" y="177"/>
                </a:lnTo>
                <a:lnTo>
                  <a:pt x="4772" y="158"/>
                </a:lnTo>
                <a:lnTo>
                  <a:pt x="4772" y="171"/>
                </a:lnTo>
                <a:lnTo>
                  <a:pt x="4772" y="164"/>
                </a:lnTo>
                <a:lnTo>
                  <a:pt x="4773" y="157"/>
                </a:lnTo>
                <a:lnTo>
                  <a:pt x="4773" y="165"/>
                </a:lnTo>
                <a:lnTo>
                  <a:pt x="4773" y="170"/>
                </a:lnTo>
                <a:lnTo>
                  <a:pt x="4773" y="164"/>
                </a:lnTo>
                <a:lnTo>
                  <a:pt x="4774" y="166"/>
                </a:lnTo>
                <a:lnTo>
                  <a:pt x="4774" y="168"/>
                </a:lnTo>
                <a:lnTo>
                  <a:pt x="4774" y="158"/>
                </a:lnTo>
                <a:lnTo>
                  <a:pt x="4774" y="162"/>
                </a:lnTo>
                <a:lnTo>
                  <a:pt x="4774" y="160"/>
                </a:lnTo>
                <a:lnTo>
                  <a:pt x="4775" y="160"/>
                </a:lnTo>
                <a:lnTo>
                  <a:pt x="4775" y="156"/>
                </a:lnTo>
                <a:lnTo>
                  <a:pt x="4775" y="170"/>
                </a:lnTo>
                <a:lnTo>
                  <a:pt x="4775" y="175"/>
                </a:lnTo>
                <a:lnTo>
                  <a:pt x="4775" y="175"/>
                </a:lnTo>
                <a:lnTo>
                  <a:pt x="4776" y="176"/>
                </a:lnTo>
                <a:lnTo>
                  <a:pt x="4776" y="180"/>
                </a:lnTo>
                <a:lnTo>
                  <a:pt x="4776" y="177"/>
                </a:lnTo>
                <a:lnTo>
                  <a:pt x="4776" y="183"/>
                </a:lnTo>
                <a:lnTo>
                  <a:pt x="4776" y="208"/>
                </a:lnTo>
                <a:lnTo>
                  <a:pt x="4777" y="205"/>
                </a:lnTo>
                <a:lnTo>
                  <a:pt x="4777" y="222"/>
                </a:lnTo>
                <a:lnTo>
                  <a:pt x="4777" y="226"/>
                </a:lnTo>
                <a:lnTo>
                  <a:pt x="4777" y="232"/>
                </a:lnTo>
                <a:lnTo>
                  <a:pt x="4778" y="246"/>
                </a:lnTo>
                <a:lnTo>
                  <a:pt x="4778" y="261"/>
                </a:lnTo>
                <a:lnTo>
                  <a:pt x="4778" y="281"/>
                </a:lnTo>
                <a:lnTo>
                  <a:pt x="4779" y="306"/>
                </a:lnTo>
                <a:lnTo>
                  <a:pt x="4779" y="314"/>
                </a:lnTo>
                <a:lnTo>
                  <a:pt x="4779" y="316"/>
                </a:lnTo>
                <a:lnTo>
                  <a:pt x="4779" y="317"/>
                </a:lnTo>
                <a:lnTo>
                  <a:pt x="4780" y="335"/>
                </a:lnTo>
                <a:lnTo>
                  <a:pt x="4780" y="337"/>
                </a:lnTo>
                <a:lnTo>
                  <a:pt x="4780" y="338"/>
                </a:lnTo>
                <a:lnTo>
                  <a:pt x="4780" y="338"/>
                </a:lnTo>
                <a:lnTo>
                  <a:pt x="4781" y="344"/>
                </a:lnTo>
                <a:lnTo>
                  <a:pt x="4781" y="348"/>
                </a:lnTo>
                <a:lnTo>
                  <a:pt x="4781" y="345"/>
                </a:lnTo>
                <a:lnTo>
                  <a:pt x="4781" y="347"/>
                </a:lnTo>
                <a:lnTo>
                  <a:pt x="4782" y="340"/>
                </a:lnTo>
                <a:lnTo>
                  <a:pt x="4782" y="339"/>
                </a:lnTo>
                <a:lnTo>
                  <a:pt x="4782" y="342"/>
                </a:lnTo>
                <a:lnTo>
                  <a:pt x="4782" y="342"/>
                </a:lnTo>
                <a:lnTo>
                  <a:pt x="4783" y="341"/>
                </a:lnTo>
                <a:lnTo>
                  <a:pt x="4783" y="344"/>
                </a:lnTo>
                <a:lnTo>
                  <a:pt x="4783" y="346"/>
                </a:lnTo>
                <a:lnTo>
                  <a:pt x="4783" y="344"/>
                </a:lnTo>
                <a:lnTo>
                  <a:pt x="4783" y="340"/>
                </a:lnTo>
                <a:lnTo>
                  <a:pt x="4784" y="347"/>
                </a:lnTo>
                <a:lnTo>
                  <a:pt x="4784" y="347"/>
                </a:lnTo>
                <a:lnTo>
                  <a:pt x="4784" y="346"/>
                </a:lnTo>
                <a:lnTo>
                  <a:pt x="4784" y="348"/>
                </a:lnTo>
                <a:lnTo>
                  <a:pt x="4785" y="353"/>
                </a:lnTo>
                <a:lnTo>
                  <a:pt x="4785" y="354"/>
                </a:lnTo>
                <a:lnTo>
                  <a:pt x="4785" y="357"/>
                </a:lnTo>
                <a:lnTo>
                  <a:pt x="4785" y="350"/>
                </a:lnTo>
                <a:lnTo>
                  <a:pt x="4785" y="353"/>
                </a:lnTo>
                <a:lnTo>
                  <a:pt x="4786" y="352"/>
                </a:lnTo>
                <a:lnTo>
                  <a:pt x="4786" y="353"/>
                </a:lnTo>
                <a:lnTo>
                  <a:pt x="4786" y="355"/>
                </a:lnTo>
                <a:lnTo>
                  <a:pt x="4786" y="361"/>
                </a:lnTo>
                <a:lnTo>
                  <a:pt x="4786" y="364"/>
                </a:lnTo>
                <a:lnTo>
                  <a:pt x="4787" y="358"/>
                </a:lnTo>
                <a:lnTo>
                  <a:pt x="4787" y="361"/>
                </a:lnTo>
                <a:lnTo>
                  <a:pt x="4787" y="368"/>
                </a:lnTo>
                <a:lnTo>
                  <a:pt x="4787" y="358"/>
                </a:lnTo>
                <a:lnTo>
                  <a:pt x="4788" y="351"/>
                </a:lnTo>
                <a:lnTo>
                  <a:pt x="4788" y="357"/>
                </a:lnTo>
                <a:lnTo>
                  <a:pt x="4788" y="353"/>
                </a:lnTo>
                <a:lnTo>
                  <a:pt x="4788" y="362"/>
                </a:lnTo>
                <a:lnTo>
                  <a:pt x="4788" y="359"/>
                </a:lnTo>
                <a:lnTo>
                  <a:pt x="4789" y="366"/>
                </a:lnTo>
                <a:lnTo>
                  <a:pt x="4789" y="356"/>
                </a:lnTo>
                <a:lnTo>
                  <a:pt x="4789" y="349"/>
                </a:lnTo>
                <a:lnTo>
                  <a:pt x="4789" y="345"/>
                </a:lnTo>
                <a:lnTo>
                  <a:pt x="4790" y="328"/>
                </a:lnTo>
                <a:lnTo>
                  <a:pt x="4790" y="304"/>
                </a:lnTo>
                <a:lnTo>
                  <a:pt x="4790" y="285"/>
                </a:lnTo>
                <a:lnTo>
                  <a:pt x="4791" y="280"/>
                </a:lnTo>
                <a:lnTo>
                  <a:pt x="4791" y="268"/>
                </a:lnTo>
                <a:lnTo>
                  <a:pt x="4791" y="252"/>
                </a:lnTo>
                <a:lnTo>
                  <a:pt x="4791" y="241"/>
                </a:lnTo>
                <a:lnTo>
                  <a:pt x="4792" y="198"/>
                </a:lnTo>
                <a:lnTo>
                  <a:pt x="4792" y="190"/>
                </a:lnTo>
                <a:lnTo>
                  <a:pt x="4792" y="171"/>
                </a:lnTo>
                <a:lnTo>
                  <a:pt x="4792" y="156"/>
                </a:lnTo>
                <a:lnTo>
                  <a:pt x="4793" y="171"/>
                </a:lnTo>
                <a:lnTo>
                  <a:pt x="4793" y="173"/>
                </a:lnTo>
                <a:lnTo>
                  <a:pt x="4793" y="153"/>
                </a:lnTo>
                <a:lnTo>
                  <a:pt x="4793" y="160"/>
                </a:lnTo>
                <a:lnTo>
                  <a:pt x="4794" y="191"/>
                </a:lnTo>
                <a:lnTo>
                  <a:pt x="4794" y="189"/>
                </a:lnTo>
                <a:lnTo>
                  <a:pt x="4794" y="184"/>
                </a:lnTo>
                <a:lnTo>
                  <a:pt x="4794" y="189"/>
                </a:lnTo>
                <a:lnTo>
                  <a:pt x="4795" y="180"/>
                </a:lnTo>
                <a:lnTo>
                  <a:pt x="4795" y="181"/>
                </a:lnTo>
                <a:lnTo>
                  <a:pt x="4795" y="182"/>
                </a:lnTo>
                <a:lnTo>
                  <a:pt x="4795" y="184"/>
                </a:lnTo>
                <a:lnTo>
                  <a:pt x="4796" y="186"/>
                </a:lnTo>
                <a:lnTo>
                  <a:pt x="4796" y="188"/>
                </a:lnTo>
                <a:lnTo>
                  <a:pt x="4796" y="204"/>
                </a:lnTo>
                <a:lnTo>
                  <a:pt x="4797" y="203"/>
                </a:lnTo>
                <a:lnTo>
                  <a:pt x="4797" y="201"/>
                </a:lnTo>
                <a:lnTo>
                  <a:pt x="4797" y="202"/>
                </a:lnTo>
                <a:lnTo>
                  <a:pt x="4797" y="225"/>
                </a:lnTo>
                <a:lnTo>
                  <a:pt x="4798" y="229"/>
                </a:lnTo>
                <a:lnTo>
                  <a:pt x="4798" y="227"/>
                </a:lnTo>
                <a:lnTo>
                  <a:pt x="4798" y="242"/>
                </a:lnTo>
                <a:lnTo>
                  <a:pt x="4798" y="234"/>
                </a:lnTo>
                <a:lnTo>
                  <a:pt x="4798" y="247"/>
                </a:lnTo>
                <a:lnTo>
                  <a:pt x="4799" y="265"/>
                </a:lnTo>
                <a:lnTo>
                  <a:pt x="4799" y="275"/>
                </a:lnTo>
                <a:lnTo>
                  <a:pt x="4799" y="304"/>
                </a:lnTo>
                <a:lnTo>
                  <a:pt x="4799" y="314"/>
                </a:lnTo>
                <a:lnTo>
                  <a:pt x="4799" y="316"/>
                </a:lnTo>
                <a:lnTo>
                  <a:pt x="4800" y="330"/>
                </a:lnTo>
                <a:lnTo>
                  <a:pt x="4800" y="338"/>
                </a:lnTo>
                <a:lnTo>
                  <a:pt x="4800" y="343"/>
                </a:lnTo>
                <a:lnTo>
                  <a:pt x="4801" y="340"/>
                </a:lnTo>
                <a:lnTo>
                  <a:pt x="4801" y="335"/>
                </a:lnTo>
                <a:lnTo>
                  <a:pt x="4801" y="348"/>
                </a:lnTo>
                <a:lnTo>
                  <a:pt x="4801" y="346"/>
                </a:lnTo>
                <a:lnTo>
                  <a:pt x="4801" y="342"/>
                </a:lnTo>
                <a:lnTo>
                  <a:pt x="4802" y="346"/>
                </a:lnTo>
                <a:lnTo>
                  <a:pt x="4802" y="337"/>
                </a:lnTo>
                <a:lnTo>
                  <a:pt x="4802" y="343"/>
                </a:lnTo>
                <a:lnTo>
                  <a:pt x="4802" y="338"/>
                </a:lnTo>
                <a:lnTo>
                  <a:pt x="4803" y="341"/>
                </a:lnTo>
                <a:lnTo>
                  <a:pt x="4803" y="337"/>
                </a:lnTo>
                <a:lnTo>
                  <a:pt x="4803" y="342"/>
                </a:lnTo>
                <a:lnTo>
                  <a:pt x="4803" y="340"/>
                </a:lnTo>
                <a:lnTo>
                  <a:pt x="4803" y="341"/>
                </a:lnTo>
                <a:lnTo>
                  <a:pt x="4804" y="339"/>
                </a:lnTo>
                <a:lnTo>
                  <a:pt x="4804" y="347"/>
                </a:lnTo>
                <a:lnTo>
                  <a:pt x="4804" y="347"/>
                </a:lnTo>
                <a:lnTo>
                  <a:pt x="4804" y="350"/>
                </a:lnTo>
                <a:lnTo>
                  <a:pt x="4805" y="346"/>
                </a:lnTo>
                <a:lnTo>
                  <a:pt x="4805" y="347"/>
                </a:lnTo>
                <a:lnTo>
                  <a:pt x="4805" y="346"/>
                </a:lnTo>
                <a:lnTo>
                  <a:pt x="4805" y="349"/>
                </a:lnTo>
                <a:lnTo>
                  <a:pt x="4806" y="345"/>
                </a:lnTo>
                <a:lnTo>
                  <a:pt x="4806" y="347"/>
                </a:lnTo>
                <a:lnTo>
                  <a:pt x="4806" y="352"/>
                </a:lnTo>
                <a:lnTo>
                  <a:pt x="4806" y="347"/>
                </a:lnTo>
                <a:lnTo>
                  <a:pt x="4807" y="352"/>
                </a:lnTo>
                <a:lnTo>
                  <a:pt x="4807" y="353"/>
                </a:lnTo>
                <a:lnTo>
                  <a:pt x="4807" y="348"/>
                </a:lnTo>
                <a:lnTo>
                  <a:pt x="4807" y="352"/>
                </a:lnTo>
                <a:lnTo>
                  <a:pt x="4808" y="349"/>
                </a:lnTo>
                <a:lnTo>
                  <a:pt x="4808" y="352"/>
                </a:lnTo>
                <a:lnTo>
                  <a:pt x="4808" y="350"/>
                </a:lnTo>
                <a:lnTo>
                  <a:pt x="4808" y="352"/>
                </a:lnTo>
                <a:lnTo>
                  <a:pt x="4809" y="352"/>
                </a:lnTo>
                <a:lnTo>
                  <a:pt x="4809" y="350"/>
                </a:lnTo>
                <a:lnTo>
                  <a:pt x="4809" y="348"/>
                </a:lnTo>
                <a:lnTo>
                  <a:pt x="4809" y="353"/>
                </a:lnTo>
                <a:lnTo>
                  <a:pt x="4810" y="351"/>
                </a:lnTo>
                <a:lnTo>
                  <a:pt x="4810" y="351"/>
                </a:lnTo>
                <a:lnTo>
                  <a:pt x="4810" y="351"/>
                </a:lnTo>
                <a:lnTo>
                  <a:pt x="4810" y="354"/>
                </a:lnTo>
                <a:lnTo>
                  <a:pt x="4811" y="360"/>
                </a:lnTo>
                <a:lnTo>
                  <a:pt x="4811" y="359"/>
                </a:lnTo>
                <a:lnTo>
                  <a:pt x="4811" y="361"/>
                </a:lnTo>
                <a:lnTo>
                  <a:pt x="4811" y="354"/>
                </a:lnTo>
                <a:lnTo>
                  <a:pt x="4811" y="354"/>
                </a:lnTo>
                <a:lnTo>
                  <a:pt x="4812" y="354"/>
                </a:lnTo>
                <a:lnTo>
                  <a:pt x="4812" y="354"/>
                </a:lnTo>
                <a:lnTo>
                  <a:pt x="4812" y="354"/>
                </a:lnTo>
                <a:lnTo>
                  <a:pt x="4812" y="350"/>
                </a:lnTo>
                <a:lnTo>
                  <a:pt x="4813" y="350"/>
                </a:lnTo>
                <a:lnTo>
                  <a:pt x="4813" y="354"/>
                </a:lnTo>
                <a:lnTo>
                  <a:pt x="4813" y="352"/>
                </a:lnTo>
                <a:lnTo>
                  <a:pt x="4813" y="345"/>
                </a:lnTo>
                <a:lnTo>
                  <a:pt x="4814" y="350"/>
                </a:lnTo>
                <a:lnTo>
                  <a:pt x="4814" y="343"/>
                </a:lnTo>
                <a:lnTo>
                  <a:pt x="4814" y="339"/>
                </a:lnTo>
                <a:lnTo>
                  <a:pt x="4815" y="345"/>
                </a:lnTo>
                <a:lnTo>
                  <a:pt x="4815" y="343"/>
                </a:lnTo>
                <a:lnTo>
                  <a:pt x="4815" y="352"/>
                </a:lnTo>
                <a:lnTo>
                  <a:pt x="4815" y="348"/>
                </a:lnTo>
                <a:lnTo>
                  <a:pt x="4816" y="358"/>
                </a:lnTo>
                <a:lnTo>
                  <a:pt x="4816" y="346"/>
                </a:lnTo>
                <a:lnTo>
                  <a:pt x="4816" y="365"/>
                </a:lnTo>
                <a:lnTo>
                  <a:pt x="4816" y="361"/>
                </a:lnTo>
                <a:lnTo>
                  <a:pt x="4817" y="349"/>
                </a:lnTo>
                <a:lnTo>
                  <a:pt x="4817" y="357"/>
                </a:lnTo>
                <a:lnTo>
                  <a:pt x="4817" y="374"/>
                </a:lnTo>
                <a:lnTo>
                  <a:pt x="4817" y="357"/>
                </a:lnTo>
                <a:lnTo>
                  <a:pt x="4818" y="348"/>
                </a:lnTo>
                <a:lnTo>
                  <a:pt x="4818" y="353"/>
                </a:lnTo>
                <a:lnTo>
                  <a:pt x="4818" y="359"/>
                </a:lnTo>
                <a:lnTo>
                  <a:pt x="4818" y="355"/>
                </a:lnTo>
                <a:lnTo>
                  <a:pt x="4818" y="352"/>
                </a:lnTo>
                <a:lnTo>
                  <a:pt x="4819" y="353"/>
                </a:lnTo>
                <a:lnTo>
                  <a:pt x="4819" y="359"/>
                </a:lnTo>
                <a:lnTo>
                  <a:pt x="4819" y="357"/>
                </a:lnTo>
                <a:lnTo>
                  <a:pt x="4819" y="356"/>
                </a:lnTo>
                <a:lnTo>
                  <a:pt x="4820" y="335"/>
                </a:lnTo>
                <a:lnTo>
                  <a:pt x="4820" y="341"/>
                </a:lnTo>
                <a:lnTo>
                  <a:pt x="4820" y="346"/>
                </a:lnTo>
                <a:lnTo>
                  <a:pt x="4821" y="341"/>
                </a:lnTo>
                <a:lnTo>
                  <a:pt x="4821" y="347"/>
                </a:lnTo>
                <a:lnTo>
                  <a:pt x="4821" y="346"/>
                </a:lnTo>
                <a:lnTo>
                  <a:pt x="4821" y="352"/>
                </a:lnTo>
                <a:lnTo>
                  <a:pt x="4821" y="350"/>
                </a:lnTo>
                <a:lnTo>
                  <a:pt x="4822" y="350"/>
                </a:lnTo>
                <a:lnTo>
                  <a:pt x="4822" y="341"/>
                </a:lnTo>
                <a:lnTo>
                  <a:pt x="4822" y="341"/>
                </a:lnTo>
                <a:lnTo>
                  <a:pt x="4822" y="346"/>
                </a:lnTo>
                <a:lnTo>
                  <a:pt x="4823" y="350"/>
                </a:lnTo>
                <a:lnTo>
                  <a:pt x="4823" y="349"/>
                </a:lnTo>
                <a:lnTo>
                  <a:pt x="4823" y="353"/>
                </a:lnTo>
                <a:lnTo>
                  <a:pt x="4823" y="344"/>
                </a:lnTo>
                <a:lnTo>
                  <a:pt x="4823" y="350"/>
                </a:lnTo>
                <a:lnTo>
                  <a:pt x="4824" y="347"/>
                </a:lnTo>
                <a:lnTo>
                  <a:pt x="4824" y="349"/>
                </a:lnTo>
                <a:lnTo>
                  <a:pt x="4824" y="351"/>
                </a:lnTo>
                <a:lnTo>
                  <a:pt x="4824" y="351"/>
                </a:lnTo>
                <a:lnTo>
                  <a:pt x="4824" y="349"/>
                </a:lnTo>
                <a:lnTo>
                  <a:pt x="4825" y="353"/>
                </a:lnTo>
                <a:lnTo>
                  <a:pt x="4825" y="354"/>
                </a:lnTo>
                <a:lnTo>
                  <a:pt x="4825" y="358"/>
                </a:lnTo>
                <a:lnTo>
                  <a:pt x="4825" y="354"/>
                </a:lnTo>
                <a:lnTo>
                  <a:pt x="4825" y="356"/>
                </a:lnTo>
                <a:lnTo>
                  <a:pt x="4826" y="359"/>
                </a:lnTo>
                <a:lnTo>
                  <a:pt x="4826" y="375"/>
                </a:lnTo>
                <a:lnTo>
                  <a:pt x="4826" y="370"/>
                </a:lnTo>
                <a:lnTo>
                  <a:pt x="4827" y="363"/>
                </a:lnTo>
                <a:lnTo>
                  <a:pt x="4827" y="359"/>
                </a:lnTo>
                <a:lnTo>
                  <a:pt x="4827" y="368"/>
                </a:lnTo>
                <a:lnTo>
                  <a:pt x="4827" y="357"/>
                </a:lnTo>
                <a:lnTo>
                  <a:pt x="4828" y="361"/>
                </a:lnTo>
                <a:lnTo>
                  <a:pt x="4828" y="355"/>
                </a:lnTo>
                <a:lnTo>
                  <a:pt x="4828" y="356"/>
                </a:lnTo>
                <a:lnTo>
                  <a:pt x="4828" y="353"/>
                </a:lnTo>
                <a:lnTo>
                  <a:pt x="4828" y="357"/>
                </a:lnTo>
                <a:lnTo>
                  <a:pt x="4829" y="352"/>
                </a:lnTo>
                <a:lnTo>
                  <a:pt x="4829" y="353"/>
                </a:lnTo>
                <a:lnTo>
                  <a:pt x="4829" y="357"/>
                </a:lnTo>
                <a:lnTo>
                  <a:pt x="4829" y="355"/>
                </a:lnTo>
                <a:lnTo>
                  <a:pt x="4830" y="354"/>
                </a:lnTo>
                <a:lnTo>
                  <a:pt x="4830" y="359"/>
                </a:lnTo>
                <a:lnTo>
                  <a:pt x="4830" y="359"/>
                </a:lnTo>
                <a:lnTo>
                  <a:pt x="4830" y="357"/>
                </a:lnTo>
                <a:lnTo>
                  <a:pt x="4831" y="362"/>
                </a:lnTo>
                <a:lnTo>
                  <a:pt x="4831" y="359"/>
                </a:lnTo>
                <a:lnTo>
                  <a:pt x="4831" y="361"/>
                </a:lnTo>
                <a:lnTo>
                  <a:pt x="4831" y="355"/>
                </a:lnTo>
                <a:lnTo>
                  <a:pt x="4832" y="358"/>
                </a:lnTo>
                <a:lnTo>
                  <a:pt x="4832" y="357"/>
                </a:lnTo>
                <a:lnTo>
                  <a:pt x="4832" y="356"/>
                </a:lnTo>
                <a:lnTo>
                  <a:pt x="4833" y="358"/>
                </a:lnTo>
                <a:lnTo>
                  <a:pt x="4833" y="356"/>
                </a:lnTo>
                <a:lnTo>
                  <a:pt x="4833" y="357"/>
                </a:lnTo>
                <a:lnTo>
                  <a:pt x="4833" y="359"/>
                </a:lnTo>
                <a:lnTo>
                  <a:pt x="4833" y="359"/>
                </a:lnTo>
                <a:lnTo>
                  <a:pt x="4834" y="357"/>
                </a:lnTo>
                <a:lnTo>
                  <a:pt x="4834" y="355"/>
                </a:lnTo>
                <a:lnTo>
                  <a:pt x="4834" y="355"/>
                </a:lnTo>
                <a:lnTo>
                  <a:pt x="4834" y="355"/>
                </a:lnTo>
                <a:lnTo>
                  <a:pt x="4834" y="346"/>
                </a:lnTo>
                <a:lnTo>
                  <a:pt x="4835" y="345"/>
                </a:lnTo>
                <a:lnTo>
                  <a:pt x="4835" y="350"/>
                </a:lnTo>
                <a:lnTo>
                  <a:pt x="4835" y="347"/>
                </a:lnTo>
                <a:lnTo>
                  <a:pt x="4835" y="346"/>
                </a:lnTo>
                <a:lnTo>
                  <a:pt x="4835" y="347"/>
                </a:lnTo>
                <a:lnTo>
                  <a:pt x="4836" y="351"/>
                </a:lnTo>
                <a:lnTo>
                  <a:pt x="4836" y="359"/>
                </a:lnTo>
                <a:lnTo>
                  <a:pt x="4836" y="353"/>
                </a:lnTo>
                <a:lnTo>
                  <a:pt x="4836" y="354"/>
                </a:lnTo>
                <a:lnTo>
                  <a:pt x="4836" y="351"/>
                </a:lnTo>
                <a:lnTo>
                  <a:pt x="4837" y="346"/>
                </a:lnTo>
                <a:lnTo>
                  <a:pt x="4837" y="346"/>
                </a:lnTo>
                <a:lnTo>
                  <a:pt x="4837" y="345"/>
                </a:lnTo>
                <a:lnTo>
                  <a:pt x="4837" y="353"/>
                </a:lnTo>
                <a:lnTo>
                  <a:pt x="4838" y="350"/>
                </a:lnTo>
                <a:lnTo>
                  <a:pt x="4838" y="353"/>
                </a:lnTo>
                <a:lnTo>
                  <a:pt x="4838" y="353"/>
                </a:lnTo>
                <a:lnTo>
                  <a:pt x="4839" y="361"/>
                </a:lnTo>
                <a:lnTo>
                  <a:pt x="4839" y="364"/>
                </a:lnTo>
                <a:lnTo>
                  <a:pt x="4839" y="364"/>
                </a:lnTo>
                <a:lnTo>
                  <a:pt x="4839" y="359"/>
                </a:lnTo>
                <a:lnTo>
                  <a:pt x="4840" y="359"/>
                </a:lnTo>
                <a:lnTo>
                  <a:pt x="4840" y="352"/>
                </a:lnTo>
                <a:lnTo>
                  <a:pt x="4840" y="354"/>
                </a:lnTo>
                <a:lnTo>
                  <a:pt x="4840" y="352"/>
                </a:lnTo>
                <a:lnTo>
                  <a:pt x="4840" y="346"/>
                </a:lnTo>
                <a:lnTo>
                  <a:pt x="4841" y="344"/>
                </a:lnTo>
                <a:lnTo>
                  <a:pt x="4841" y="349"/>
                </a:lnTo>
                <a:lnTo>
                  <a:pt x="4841" y="345"/>
                </a:lnTo>
                <a:lnTo>
                  <a:pt x="4841" y="350"/>
                </a:lnTo>
                <a:lnTo>
                  <a:pt x="4842" y="344"/>
                </a:lnTo>
                <a:lnTo>
                  <a:pt x="4842" y="349"/>
                </a:lnTo>
                <a:lnTo>
                  <a:pt x="4842" y="350"/>
                </a:lnTo>
                <a:lnTo>
                  <a:pt x="4842" y="347"/>
                </a:lnTo>
                <a:lnTo>
                  <a:pt x="4842" y="346"/>
                </a:lnTo>
                <a:lnTo>
                  <a:pt x="4843" y="345"/>
                </a:lnTo>
                <a:lnTo>
                  <a:pt x="4843" y="349"/>
                </a:lnTo>
                <a:lnTo>
                  <a:pt x="4843" y="341"/>
                </a:lnTo>
                <a:lnTo>
                  <a:pt x="4844" y="347"/>
                </a:lnTo>
                <a:lnTo>
                  <a:pt x="4844" y="349"/>
                </a:lnTo>
                <a:lnTo>
                  <a:pt x="4844" y="349"/>
                </a:lnTo>
                <a:lnTo>
                  <a:pt x="4844" y="346"/>
                </a:lnTo>
                <a:lnTo>
                  <a:pt x="4845" y="346"/>
                </a:lnTo>
                <a:lnTo>
                  <a:pt x="4845" y="348"/>
                </a:lnTo>
                <a:lnTo>
                  <a:pt x="4845" y="348"/>
                </a:lnTo>
                <a:lnTo>
                  <a:pt x="4845" y="351"/>
                </a:lnTo>
                <a:lnTo>
                  <a:pt x="4845" y="354"/>
                </a:lnTo>
                <a:lnTo>
                  <a:pt x="4846" y="354"/>
                </a:lnTo>
                <a:lnTo>
                  <a:pt x="4846" y="350"/>
                </a:lnTo>
                <a:lnTo>
                  <a:pt x="4846" y="350"/>
                </a:lnTo>
                <a:lnTo>
                  <a:pt x="4846" y="353"/>
                </a:lnTo>
                <a:lnTo>
                  <a:pt x="4847" y="350"/>
                </a:lnTo>
                <a:lnTo>
                  <a:pt x="4847" y="356"/>
                </a:lnTo>
                <a:lnTo>
                  <a:pt x="4847" y="350"/>
                </a:lnTo>
                <a:lnTo>
                  <a:pt x="4847" y="353"/>
                </a:lnTo>
                <a:lnTo>
                  <a:pt x="4847" y="353"/>
                </a:lnTo>
                <a:lnTo>
                  <a:pt x="4848" y="354"/>
                </a:lnTo>
                <a:lnTo>
                  <a:pt x="4848" y="351"/>
                </a:lnTo>
                <a:lnTo>
                  <a:pt x="4848" y="354"/>
                </a:lnTo>
                <a:lnTo>
                  <a:pt x="4848" y="344"/>
                </a:lnTo>
                <a:lnTo>
                  <a:pt x="4849" y="346"/>
                </a:lnTo>
                <a:lnTo>
                  <a:pt x="4849" y="349"/>
                </a:lnTo>
                <a:lnTo>
                  <a:pt x="4849" y="344"/>
                </a:lnTo>
                <a:lnTo>
                  <a:pt x="4849" y="351"/>
                </a:lnTo>
                <a:lnTo>
                  <a:pt x="4850" y="345"/>
                </a:lnTo>
                <a:lnTo>
                  <a:pt x="4850" y="350"/>
                </a:lnTo>
                <a:lnTo>
                  <a:pt x="4850" y="350"/>
                </a:lnTo>
                <a:lnTo>
                  <a:pt x="4850" y="352"/>
                </a:lnTo>
                <a:lnTo>
                  <a:pt x="4851" y="343"/>
                </a:lnTo>
                <a:lnTo>
                  <a:pt x="4851" y="344"/>
                </a:lnTo>
                <a:lnTo>
                  <a:pt x="4851" y="343"/>
                </a:lnTo>
                <a:lnTo>
                  <a:pt x="4851" y="346"/>
                </a:lnTo>
                <a:lnTo>
                  <a:pt x="4852" y="333"/>
                </a:lnTo>
                <a:lnTo>
                  <a:pt x="4852" y="315"/>
                </a:lnTo>
                <a:lnTo>
                  <a:pt x="4852" y="305"/>
                </a:lnTo>
                <a:lnTo>
                  <a:pt x="4852" y="282"/>
                </a:lnTo>
                <a:lnTo>
                  <a:pt x="4853" y="275"/>
                </a:lnTo>
                <a:lnTo>
                  <a:pt x="4853" y="257"/>
                </a:lnTo>
                <a:lnTo>
                  <a:pt x="4853" y="212"/>
                </a:lnTo>
                <a:lnTo>
                  <a:pt x="4853" y="198"/>
                </a:lnTo>
                <a:lnTo>
                  <a:pt x="4854" y="197"/>
                </a:lnTo>
                <a:lnTo>
                  <a:pt x="4854" y="168"/>
                </a:lnTo>
                <a:lnTo>
                  <a:pt x="4854" y="158"/>
                </a:lnTo>
                <a:lnTo>
                  <a:pt x="4854" y="160"/>
                </a:lnTo>
                <a:lnTo>
                  <a:pt x="4854" y="157"/>
                </a:lnTo>
                <a:lnTo>
                  <a:pt x="4855" y="178"/>
                </a:lnTo>
                <a:lnTo>
                  <a:pt x="4855" y="160"/>
                </a:lnTo>
                <a:lnTo>
                  <a:pt x="4855" y="165"/>
                </a:lnTo>
                <a:lnTo>
                  <a:pt x="4855" y="140"/>
                </a:lnTo>
                <a:lnTo>
                  <a:pt x="4856" y="144"/>
                </a:lnTo>
                <a:lnTo>
                  <a:pt x="4856" y="140"/>
                </a:lnTo>
                <a:lnTo>
                  <a:pt x="4856" y="138"/>
                </a:lnTo>
                <a:lnTo>
                  <a:pt x="4856" y="146"/>
                </a:lnTo>
                <a:lnTo>
                  <a:pt x="4857" y="143"/>
                </a:lnTo>
                <a:lnTo>
                  <a:pt x="4857" y="139"/>
                </a:lnTo>
                <a:lnTo>
                  <a:pt x="4857" y="152"/>
                </a:lnTo>
                <a:lnTo>
                  <a:pt x="4857" y="180"/>
                </a:lnTo>
                <a:lnTo>
                  <a:pt x="4858" y="175"/>
                </a:lnTo>
                <a:lnTo>
                  <a:pt x="4858" y="175"/>
                </a:lnTo>
                <a:lnTo>
                  <a:pt x="4858" y="175"/>
                </a:lnTo>
                <a:lnTo>
                  <a:pt x="4858" y="162"/>
                </a:lnTo>
                <a:lnTo>
                  <a:pt x="4858" y="153"/>
                </a:lnTo>
                <a:lnTo>
                  <a:pt x="4859" y="164"/>
                </a:lnTo>
                <a:lnTo>
                  <a:pt x="4859" y="148"/>
                </a:lnTo>
                <a:lnTo>
                  <a:pt x="4859" y="235"/>
                </a:lnTo>
                <a:lnTo>
                  <a:pt x="4859" y="274"/>
                </a:lnTo>
                <a:lnTo>
                  <a:pt x="4860" y="268"/>
                </a:lnTo>
                <a:lnTo>
                  <a:pt x="4860" y="182"/>
                </a:lnTo>
                <a:lnTo>
                  <a:pt x="4860" y="203"/>
                </a:lnTo>
                <a:lnTo>
                  <a:pt x="4860" y="221"/>
                </a:lnTo>
                <a:lnTo>
                  <a:pt x="4861" y="255"/>
                </a:lnTo>
                <a:lnTo>
                  <a:pt x="4861" y="253"/>
                </a:lnTo>
                <a:lnTo>
                  <a:pt x="4861" y="255"/>
                </a:lnTo>
                <a:lnTo>
                  <a:pt x="4862" y="284"/>
                </a:lnTo>
                <a:lnTo>
                  <a:pt x="4862" y="299"/>
                </a:lnTo>
                <a:lnTo>
                  <a:pt x="4862" y="300"/>
                </a:lnTo>
                <a:lnTo>
                  <a:pt x="4862" y="302"/>
                </a:lnTo>
                <a:lnTo>
                  <a:pt x="4863" y="305"/>
                </a:lnTo>
                <a:lnTo>
                  <a:pt x="4863" y="305"/>
                </a:lnTo>
                <a:lnTo>
                  <a:pt x="4863" y="303"/>
                </a:lnTo>
                <a:lnTo>
                  <a:pt x="4863" y="305"/>
                </a:lnTo>
                <a:lnTo>
                  <a:pt x="4863" y="308"/>
                </a:lnTo>
                <a:lnTo>
                  <a:pt x="4864" y="303"/>
                </a:lnTo>
                <a:lnTo>
                  <a:pt x="4864" y="307"/>
                </a:lnTo>
                <a:lnTo>
                  <a:pt x="4864" y="309"/>
                </a:lnTo>
                <a:lnTo>
                  <a:pt x="4864" y="305"/>
                </a:lnTo>
                <a:lnTo>
                  <a:pt x="4865" y="324"/>
                </a:lnTo>
                <a:lnTo>
                  <a:pt x="4865" y="329"/>
                </a:lnTo>
                <a:lnTo>
                  <a:pt x="4865" y="325"/>
                </a:lnTo>
                <a:lnTo>
                  <a:pt x="4865" y="321"/>
                </a:lnTo>
                <a:lnTo>
                  <a:pt x="4866" y="314"/>
                </a:lnTo>
                <a:lnTo>
                  <a:pt x="4866" y="313"/>
                </a:lnTo>
                <a:lnTo>
                  <a:pt x="4866" y="305"/>
                </a:lnTo>
                <a:lnTo>
                  <a:pt x="4866" y="309"/>
                </a:lnTo>
                <a:lnTo>
                  <a:pt x="4867" y="308"/>
                </a:lnTo>
                <a:lnTo>
                  <a:pt x="4867" y="317"/>
                </a:lnTo>
                <a:lnTo>
                  <a:pt x="4867" y="335"/>
                </a:lnTo>
                <a:lnTo>
                  <a:pt x="4868" y="329"/>
                </a:lnTo>
                <a:lnTo>
                  <a:pt x="4868" y="324"/>
                </a:lnTo>
                <a:lnTo>
                  <a:pt x="4868" y="319"/>
                </a:lnTo>
                <a:lnTo>
                  <a:pt x="4868" y="318"/>
                </a:lnTo>
                <a:lnTo>
                  <a:pt x="4868" y="322"/>
                </a:lnTo>
                <a:lnTo>
                  <a:pt x="4869" y="318"/>
                </a:lnTo>
                <a:lnTo>
                  <a:pt x="4869" y="318"/>
                </a:lnTo>
                <a:lnTo>
                  <a:pt x="4869" y="316"/>
                </a:lnTo>
                <a:lnTo>
                  <a:pt x="4869" y="321"/>
                </a:lnTo>
                <a:lnTo>
                  <a:pt x="4870" y="318"/>
                </a:lnTo>
                <a:lnTo>
                  <a:pt x="4870" y="320"/>
                </a:lnTo>
                <a:lnTo>
                  <a:pt x="4870" y="318"/>
                </a:lnTo>
                <a:lnTo>
                  <a:pt x="4870" y="325"/>
                </a:lnTo>
                <a:lnTo>
                  <a:pt x="4871" y="323"/>
                </a:lnTo>
                <a:lnTo>
                  <a:pt x="4871" y="328"/>
                </a:lnTo>
                <a:lnTo>
                  <a:pt x="4871" y="324"/>
                </a:lnTo>
                <a:lnTo>
                  <a:pt x="4871" y="328"/>
                </a:lnTo>
                <a:lnTo>
                  <a:pt x="4871" y="323"/>
                </a:lnTo>
                <a:lnTo>
                  <a:pt x="4872" y="325"/>
                </a:lnTo>
                <a:lnTo>
                  <a:pt x="4872" y="316"/>
                </a:lnTo>
                <a:lnTo>
                  <a:pt x="4872" y="324"/>
                </a:lnTo>
                <a:lnTo>
                  <a:pt x="4872" y="304"/>
                </a:lnTo>
                <a:lnTo>
                  <a:pt x="4872" y="283"/>
                </a:lnTo>
                <a:lnTo>
                  <a:pt x="4873" y="275"/>
                </a:lnTo>
                <a:lnTo>
                  <a:pt x="4873" y="226"/>
                </a:lnTo>
                <a:lnTo>
                  <a:pt x="4873" y="208"/>
                </a:lnTo>
                <a:lnTo>
                  <a:pt x="4874" y="189"/>
                </a:lnTo>
                <a:lnTo>
                  <a:pt x="4874" y="169"/>
                </a:lnTo>
                <a:lnTo>
                  <a:pt x="4874" y="156"/>
                </a:lnTo>
                <a:lnTo>
                  <a:pt x="4874" y="157"/>
                </a:lnTo>
                <a:lnTo>
                  <a:pt x="4874" y="138"/>
                </a:lnTo>
                <a:lnTo>
                  <a:pt x="4875" y="138"/>
                </a:lnTo>
                <a:lnTo>
                  <a:pt x="4875" y="146"/>
                </a:lnTo>
                <a:lnTo>
                  <a:pt x="4875" y="138"/>
                </a:lnTo>
                <a:lnTo>
                  <a:pt x="4875" y="146"/>
                </a:lnTo>
                <a:lnTo>
                  <a:pt x="4875" y="138"/>
                </a:lnTo>
                <a:lnTo>
                  <a:pt x="4876" y="141"/>
                </a:lnTo>
                <a:lnTo>
                  <a:pt x="4876" y="133"/>
                </a:lnTo>
                <a:lnTo>
                  <a:pt x="4876" y="145"/>
                </a:lnTo>
                <a:lnTo>
                  <a:pt x="4876" y="171"/>
                </a:lnTo>
                <a:lnTo>
                  <a:pt x="4877" y="154"/>
                </a:lnTo>
                <a:lnTo>
                  <a:pt x="4877" y="152"/>
                </a:lnTo>
                <a:lnTo>
                  <a:pt x="4877" y="150"/>
                </a:lnTo>
                <a:lnTo>
                  <a:pt x="4877" y="149"/>
                </a:lnTo>
                <a:lnTo>
                  <a:pt x="4878" y="152"/>
                </a:lnTo>
                <a:lnTo>
                  <a:pt x="4878" y="151"/>
                </a:lnTo>
                <a:lnTo>
                  <a:pt x="4878" y="151"/>
                </a:lnTo>
                <a:lnTo>
                  <a:pt x="4878" y="148"/>
                </a:lnTo>
                <a:lnTo>
                  <a:pt x="4878" y="164"/>
                </a:lnTo>
                <a:lnTo>
                  <a:pt x="4879" y="164"/>
                </a:lnTo>
                <a:lnTo>
                  <a:pt x="4879" y="171"/>
                </a:lnTo>
                <a:lnTo>
                  <a:pt x="4879" y="166"/>
                </a:lnTo>
                <a:lnTo>
                  <a:pt x="4879" y="169"/>
                </a:lnTo>
                <a:lnTo>
                  <a:pt x="4880" y="176"/>
                </a:lnTo>
                <a:lnTo>
                  <a:pt x="4880" y="184"/>
                </a:lnTo>
                <a:lnTo>
                  <a:pt x="4880" y="194"/>
                </a:lnTo>
                <a:lnTo>
                  <a:pt x="4880" y="211"/>
                </a:lnTo>
                <a:lnTo>
                  <a:pt x="4881" y="239"/>
                </a:lnTo>
                <a:lnTo>
                  <a:pt x="4881" y="261"/>
                </a:lnTo>
                <a:lnTo>
                  <a:pt x="4881" y="278"/>
                </a:lnTo>
                <a:lnTo>
                  <a:pt x="4881" y="307"/>
                </a:lnTo>
                <a:lnTo>
                  <a:pt x="4882" y="308"/>
                </a:lnTo>
                <a:lnTo>
                  <a:pt x="4882" y="310"/>
                </a:lnTo>
                <a:lnTo>
                  <a:pt x="4882" y="326"/>
                </a:lnTo>
                <a:lnTo>
                  <a:pt x="4882" y="333"/>
                </a:lnTo>
                <a:lnTo>
                  <a:pt x="4882" y="333"/>
                </a:lnTo>
                <a:lnTo>
                  <a:pt x="4883" y="323"/>
                </a:lnTo>
                <a:lnTo>
                  <a:pt x="4883" y="329"/>
                </a:lnTo>
                <a:lnTo>
                  <a:pt x="4883" y="333"/>
                </a:lnTo>
                <a:lnTo>
                  <a:pt x="4883" y="333"/>
                </a:lnTo>
                <a:lnTo>
                  <a:pt x="4884" y="338"/>
                </a:lnTo>
                <a:lnTo>
                  <a:pt x="4884" y="336"/>
                </a:lnTo>
                <a:lnTo>
                  <a:pt x="4884" y="338"/>
                </a:lnTo>
                <a:lnTo>
                  <a:pt x="4884" y="336"/>
                </a:lnTo>
                <a:lnTo>
                  <a:pt x="4884" y="333"/>
                </a:lnTo>
                <a:lnTo>
                  <a:pt x="4885" y="330"/>
                </a:lnTo>
                <a:lnTo>
                  <a:pt x="4885" y="340"/>
                </a:lnTo>
                <a:lnTo>
                  <a:pt x="4885" y="334"/>
                </a:lnTo>
                <a:lnTo>
                  <a:pt x="4886" y="339"/>
                </a:lnTo>
                <a:lnTo>
                  <a:pt x="4886" y="338"/>
                </a:lnTo>
                <a:lnTo>
                  <a:pt x="4886" y="339"/>
                </a:lnTo>
                <a:lnTo>
                  <a:pt x="4886" y="331"/>
                </a:lnTo>
                <a:lnTo>
                  <a:pt x="4886" y="329"/>
                </a:lnTo>
                <a:lnTo>
                  <a:pt x="4887" y="330"/>
                </a:lnTo>
                <a:lnTo>
                  <a:pt x="4887" y="331"/>
                </a:lnTo>
                <a:lnTo>
                  <a:pt x="4887" y="329"/>
                </a:lnTo>
                <a:lnTo>
                  <a:pt x="4887" y="334"/>
                </a:lnTo>
                <a:lnTo>
                  <a:pt x="4887" y="336"/>
                </a:lnTo>
                <a:lnTo>
                  <a:pt x="4888" y="332"/>
                </a:lnTo>
                <a:lnTo>
                  <a:pt x="4888" y="338"/>
                </a:lnTo>
                <a:lnTo>
                  <a:pt x="4888" y="342"/>
                </a:lnTo>
                <a:lnTo>
                  <a:pt x="4888" y="339"/>
                </a:lnTo>
                <a:lnTo>
                  <a:pt x="4888" y="335"/>
                </a:lnTo>
                <a:lnTo>
                  <a:pt x="4889" y="338"/>
                </a:lnTo>
                <a:lnTo>
                  <a:pt x="4889" y="337"/>
                </a:lnTo>
                <a:lnTo>
                  <a:pt x="4889" y="335"/>
                </a:lnTo>
                <a:lnTo>
                  <a:pt x="4889" y="335"/>
                </a:lnTo>
                <a:lnTo>
                  <a:pt x="4890" y="341"/>
                </a:lnTo>
                <a:lnTo>
                  <a:pt x="4890" y="341"/>
                </a:lnTo>
                <a:lnTo>
                  <a:pt x="4890" y="337"/>
                </a:lnTo>
                <a:lnTo>
                  <a:pt x="4890" y="335"/>
                </a:lnTo>
                <a:lnTo>
                  <a:pt x="4891" y="327"/>
                </a:lnTo>
                <a:lnTo>
                  <a:pt x="4891" y="329"/>
                </a:lnTo>
                <a:lnTo>
                  <a:pt x="4891" y="326"/>
                </a:lnTo>
                <a:lnTo>
                  <a:pt x="4891" y="325"/>
                </a:lnTo>
                <a:lnTo>
                  <a:pt x="4892" y="324"/>
                </a:lnTo>
                <a:lnTo>
                  <a:pt x="4892" y="328"/>
                </a:lnTo>
                <a:lnTo>
                  <a:pt x="4892" y="318"/>
                </a:lnTo>
                <a:lnTo>
                  <a:pt x="4892" y="313"/>
                </a:lnTo>
                <a:lnTo>
                  <a:pt x="4893" y="309"/>
                </a:lnTo>
                <a:lnTo>
                  <a:pt x="4893" y="298"/>
                </a:lnTo>
                <a:lnTo>
                  <a:pt x="4893" y="286"/>
                </a:lnTo>
                <a:lnTo>
                  <a:pt x="4893" y="247"/>
                </a:lnTo>
                <a:lnTo>
                  <a:pt x="4894" y="234"/>
                </a:lnTo>
                <a:lnTo>
                  <a:pt x="4894" y="218"/>
                </a:lnTo>
                <a:lnTo>
                  <a:pt x="4894" y="206"/>
                </a:lnTo>
                <a:lnTo>
                  <a:pt x="4894" y="176"/>
                </a:lnTo>
                <a:lnTo>
                  <a:pt x="4895" y="166"/>
                </a:lnTo>
                <a:lnTo>
                  <a:pt x="4895" y="169"/>
                </a:lnTo>
                <a:lnTo>
                  <a:pt x="4895" y="158"/>
                </a:lnTo>
                <a:lnTo>
                  <a:pt x="4895" y="162"/>
                </a:lnTo>
                <a:lnTo>
                  <a:pt x="4895" y="154"/>
                </a:lnTo>
                <a:lnTo>
                  <a:pt x="4896" y="156"/>
                </a:lnTo>
                <a:lnTo>
                  <a:pt x="4896" y="154"/>
                </a:lnTo>
                <a:lnTo>
                  <a:pt x="4896" y="160"/>
                </a:lnTo>
                <a:lnTo>
                  <a:pt x="4896" y="164"/>
                </a:lnTo>
                <a:lnTo>
                  <a:pt x="4896" y="156"/>
                </a:lnTo>
                <a:lnTo>
                  <a:pt x="4897" y="161"/>
                </a:lnTo>
                <a:lnTo>
                  <a:pt x="4897" y="154"/>
                </a:lnTo>
                <a:lnTo>
                  <a:pt x="4897" y="166"/>
                </a:lnTo>
                <a:lnTo>
                  <a:pt x="4898" y="164"/>
                </a:lnTo>
                <a:lnTo>
                  <a:pt x="4898" y="168"/>
                </a:lnTo>
                <a:lnTo>
                  <a:pt x="4898" y="142"/>
                </a:lnTo>
                <a:lnTo>
                  <a:pt x="4898" y="141"/>
                </a:lnTo>
                <a:lnTo>
                  <a:pt x="4899" y="141"/>
                </a:lnTo>
                <a:lnTo>
                  <a:pt x="4899" y="153"/>
                </a:lnTo>
                <a:lnTo>
                  <a:pt x="4899" y="154"/>
                </a:lnTo>
                <a:lnTo>
                  <a:pt x="4899" y="152"/>
                </a:lnTo>
                <a:lnTo>
                  <a:pt x="4899" y="169"/>
                </a:lnTo>
                <a:lnTo>
                  <a:pt x="4900" y="159"/>
                </a:lnTo>
                <a:lnTo>
                  <a:pt x="4900" y="172"/>
                </a:lnTo>
                <a:lnTo>
                  <a:pt x="4900" y="182"/>
                </a:lnTo>
                <a:lnTo>
                  <a:pt x="4900" y="179"/>
                </a:lnTo>
                <a:lnTo>
                  <a:pt x="4900" y="194"/>
                </a:lnTo>
                <a:lnTo>
                  <a:pt x="4901" y="186"/>
                </a:lnTo>
                <a:lnTo>
                  <a:pt x="4901" y="210"/>
                </a:lnTo>
                <a:lnTo>
                  <a:pt x="4901" y="223"/>
                </a:lnTo>
                <a:lnTo>
                  <a:pt x="4901" y="256"/>
                </a:lnTo>
                <a:lnTo>
                  <a:pt x="4902" y="319"/>
                </a:lnTo>
                <a:lnTo>
                  <a:pt x="4902" y="280"/>
                </a:lnTo>
                <a:lnTo>
                  <a:pt x="4902" y="278"/>
                </a:lnTo>
                <a:lnTo>
                  <a:pt x="4902" y="293"/>
                </a:lnTo>
                <a:lnTo>
                  <a:pt x="4903" y="302"/>
                </a:lnTo>
                <a:lnTo>
                  <a:pt x="4903" y="308"/>
                </a:lnTo>
                <a:lnTo>
                  <a:pt x="4903" y="311"/>
                </a:lnTo>
                <a:lnTo>
                  <a:pt x="4904" y="316"/>
                </a:lnTo>
                <a:lnTo>
                  <a:pt x="4904" y="319"/>
                </a:lnTo>
                <a:lnTo>
                  <a:pt x="4904" y="319"/>
                </a:lnTo>
                <a:lnTo>
                  <a:pt x="4904" y="318"/>
                </a:lnTo>
                <a:lnTo>
                  <a:pt x="4904" y="324"/>
                </a:lnTo>
                <a:lnTo>
                  <a:pt x="4905" y="323"/>
                </a:lnTo>
                <a:lnTo>
                  <a:pt x="4905" y="322"/>
                </a:lnTo>
                <a:lnTo>
                  <a:pt x="4905" y="324"/>
                </a:lnTo>
                <a:lnTo>
                  <a:pt x="4905" y="319"/>
                </a:lnTo>
                <a:lnTo>
                  <a:pt x="4905" y="318"/>
                </a:lnTo>
                <a:lnTo>
                  <a:pt x="4906" y="316"/>
                </a:lnTo>
                <a:lnTo>
                  <a:pt x="4906" y="321"/>
                </a:lnTo>
                <a:lnTo>
                  <a:pt x="4906" y="325"/>
                </a:lnTo>
                <a:lnTo>
                  <a:pt x="4906" y="330"/>
                </a:lnTo>
                <a:lnTo>
                  <a:pt x="4906" y="329"/>
                </a:lnTo>
                <a:lnTo>
                  <a:pt x="4907" y="327"/>
                </a:lnTo>
                <a:lnTo>
                  <a:pt x="4907" y="332"/>
                </a:lnTo>
                <a:lnTo>
                  <a:pt x="4907" y="335"/>
                </a:lnTo>
                <a:lnTo>
                  <a:pt x="4907" y="342"/>
                </a:lnTo>
                <a:lnTo>
                  <a:pt x="4907" y="334"/>
                </a:lnTo>
                <a:lnTo>
                  <a:pt x="4908" y="338"/>
                </a:lnTo>
                <a:lnTo>
                  <a:pt x="4908" y="339"/>
                </a:lnTo>
                <a:lnTo>
                  <a:pt x="4908" y="342"/>
                </a:lnTo>
                <a:lnTo>
                  <a:pt x="4908" y="344"/>
                </a:lnTo>
                <a:lnTo>
                  <a:pt x="4909" y="352"/>
                </a:lnTo>
                <a:lnTo>
                  <a:pt x="4909" y="347"/>
                </a:lnTo>
                <a:lnTo>
                  <a:pt x="4909" y="342"/>
                </a:lnTo>
                <a:lnTo>
                  <a:pt x="4910" y="339"/>
                </a:lnTo>
                <a:lnTo>
                  <a:pt x="4910" y="336"/>
                </a:lnTo>
                <a:lnTo>
                  <a:pt x="4910" y="345"/>
                </a:lnTo>
                <a:lnTo>
                  <a:pt x="4910" y="341"/>
                </a:lnTo>
                <a:lnTo>
                  <a:pt x="4910" y="330"/>
                </a:lnTo>
                <a:lnTo>
                  <a:pt x="4911" y="333"/>
                </a:lnTo>
                <a:lnTo>
                  <a:pt x="4911" y="329"/>
                </a:lnTo>
                <a:lnTo>
                  <a:pt x="4911" y="340"/>
                </a:lnTo>
                <a:lnTo>
                  <a:pt x="4911" y="337"/>
                </a:lnTo>
                <a:lnTo>
                  <a:pt x="4912" y="344"/>
                </a:lnTo>
                <a:lnTo>
                  <a:pt x="4912" y="332"/>
                </a:lnTo>
                <a:lnTo>
                  <a:pt x="4912" y="349"/>
                </a:lnTo>
                <a:lnTo>
                  <a:pt x="4912" y="342"/>
                </a:lnTo>
                <a:lnTo>
                  <a:pt x="4913" y="321"/>
                </a:lnTo>
                <a:lnTo>
                  <a:pt x="4913" y="313"/>
                </a:lnTo>
                <a:lnTo>
                  <a:pt x="4913" y="287"/>
                </a:lnTo>
                <a:lnTo>
                  <a:pt x="4913" y="276"/>
                </a:lnTo>
                <a:lnTo>
                  <a:pt x="4914" y="259"/>
                </a:lnTo>
                <a:lnTo>
                  <a:pt x="4914" y="248"/>
                </a:lnTo>
                <a:lnTo>
                  <a:pt x="4914" y="239"/>
                </a:lnTo>
                <a:lnTo>
                  <a:pt x="4914" y="223"/>
                </a:lnTo>
                <a:lnTo>
                  <a:pt x="4915" y="176"/>
                </a:lnTo>
                <a:lnTo>
                  <a:pt x="4915" y="145"/>
                </a:lnTo>
                <a:lnTo>
                  <a:pt x="4915" y="147"/>
                </a:lnTo>
                <a:lnTo>
                  <a:pt x="4916" y="158"/>
                </a:lnTo>
                <a:lnTo>
                  <a:pt x="4916" y="118"/>
                </a:lnTo>
                <a:lnTo>
                  <a:pt x="4916" y="139"/>
                </a:lnTo>
                <a:lnTo>
                  <a:pt x="4916" y="145"/>
                </a:lnTo>
                <a:lnTo>
                  <a:pt x="4917" y="169"/>
                </a:lnTo>
                <a:lnTo>
                  <a:pt x="4917" y="118"/>
                </a:lnTo>
                <a:lnTo>
                  <a:pt x="4917" y="117"/>
                </a:lnTo>
                <a:lnTo>
                  <a:pt x="4917" y="128"/>
                </a:lnTo>
                <a:lnTo>
                  <a:pt x="4918" y="116"/>
                </a:lnTo>
                <a:lnTo>
                  <a:pt x="4918" y="147"/>
                </a:lnTo>
                <a:lnTo>
                  <a:pt x="4918" y="123"/>
                </a:lnTo>
                <a:lnTo>
                  <a:pt x="4918" y="134"/>
                </a:lnTo>
                <a:lnTo>
                  <a:pt x="4918" y="138"/>
                </a:lnTo>
                <a:lnTo>
                  <a:pt x="4919" y="129"/>
                </a:lnTo>
                <a:lnTo>
                  <a:pt x="4919" y="146"/>
                </a:lnTo>
                <a:lnTo>
                  <a:pt x="4919" y="147"/>
                </a:lnTo>
                <a:lnTo>
                  <a:pt x="4919" y="159"/>
                </a:lnTo>
                <a:lnTo>
                  <a:pt x="4919" y="146"/>
                </a:lnTo>
                <a:lnTo>
                  <a:pt x="4920" y="133"/>
                </a:lnTo>
                <a:lnTo>
                  <a:pt x="4920" y="160"/>
                </a:lnTo>
                <a:lnTo>
                  <a:pt x="4920" y="176"/>
                </a:lnTo>
                <a:lnTo>
                  <a:pt x="4920" y="198"/>
                </a:lnTo>
                <a:lnTo>
                  <a:pt x="4921" y="188"/>
                </a:lnTo>
                <a:lnTo>
                  <a:pt x="4921" y="239"/>
                </a:lnTo>
                <a:lnTo>
                  <a:pt x="4921" y="210"/>
                </a:lnTo>
                <a:lnTo>
                  <a:pt x="4922" y="229"/>
                </a:lnTo>
                <a:lnTo>
                  <a:pt x="4922" y="256"/>
                </a:lnTo>
                <a:lnTo>
                  <a:pt x="4922" y="238"/>
                </a:lnTo>
                <a:lnTo>
                  <a:pt x="4922" y="258"/>
                </a:lnTo>
                <a:lnTo>
                  <a:pt x="4923" y="287"/>
                </a:lnTo>
                <a:lnTo>
                  <a:pt x="4923" y="292"/>
                </a:lnTo>
                <a:lnTo>
                  <a:pt x="4923" y="349"/>
                </a:lnTo>
                <a:lnTo>
                  <a:pt x="4923" y="301"/>
                </a:lnTo>
                <a:lnTo>
                  <a:pt x="4924" y="307"/>
                </a:lnTo>
                <a:lnTo>
                  <a:pt x="4924" y="314"/>
                </a:lnTo>
                <a:lnTo>
                  <a:pt x="4924" y="321"/>
                </a:lnTo>
                <a:lnTo>
                  <a:pt x="4924" y="316"/>
                </a:lnTo>
                <a:lnTo>
                  <a:pt x="4924" y="316"/>
                </a:lnTo>
                <a:lnTo>
                  <a:pt x="4925" y="319"/>
                </a:lnTo>
                <a:lnTo>
                  <a:pt x="4925" y="322"/>
                </a:lnTo>
                <a:lnTo>
                  <a:pt x="4925" y="336"/>
                </a:lnTo>
                <a:lnTo>
                  <a:pt x="4925" y="331"/>
                </a:lnTo>
                <a:lnTo>
                  <a:pt x="4926" y="322"/>
                </a:lnTo>
                <a:lnTo>
                  <a:pt x="4926" y="323"/>
                </a:lnTo>
                <a:lnTo>
                  <a:pt x="4926" y="316"/>
                </a:lnTo>
                <a:lnTo>
                  <a:pt x="4926" y="333"/>
                </a:lnTo>
                <a:lnTo>
                  <a:pt x="4927" y="319"/>
                </a:lnTo>
                <a:lnTo>
                  <a:pt x="4927" y="322"/>
                </a:lnTo>
                <a:lnTo>
                  <a:pt x="4927" y="327"/>
                </a:lnTo>
                <a:lnTo>
                  <a:pt x="4927" y="329"/>
                </a:lnTo>
                <a:lnTo>
                  <a:pt x="4927" y="334"/>
                </a:lnTo>
                <a:lnTo>
                  <a:pt x="4928" y="335"/>
                </a:lnTo>
                <a:lnTo>
                  <a:pt x="4928" y="335"/>
                </a:lnTo>
                <a:lnTo>
                  <a:pt x="4928" y="339"/>
                </a:lnTo>
                <a:lnTo>
                  <a:pt x="4928" y="342"/>
                </a:lnTo>
                <a:lnTo>
                  <a:pt x="4929" y="345"/>
                </a:lnTo>
                <a:lnTo>
                  <a:pt x="4929" y="329"/>
                </a:lnTo>
                <a:lnTo>
                  <a:pt x="4929" y="327"/>
                </a:lnTo>
                <a:lnTo>
                  <a:pt x="4929" y="347"/>
                </a:lnTo>
                <a:lnTo>
                  <a:pt x="4930" y="369"/>
                </a:lnTo>
                <a:lnTo>
                  <a:pt x="4930" y="299"/>
                </a:lnTo>
                <a:lnTo>
                  <a:pt x="4930" y="322"/>
                </a:lnTo>
                <a:lnTo>
                  <a:pt x="4930" y="322"/>
                </a:lnTo>
                <a:lnTo>
                  <a:pt x="4931" y="318"/>
                </a:lnTo>
                <a:lnTo>
                  <a:pt x="4931" y="301"/>
                </a:lnTo>
                <a:lnTo>
                  <a:pt x="4931" y="347"/>
                </a:lnTo>
                <a:lnTo>
                  <a:pt x="4931" y="343"/>
                </a:lnTo>
                <a:lnTo>
                  <a:pt x="4932" y="341"/>
                </a:lnTo>
                <a:lnTo>
                  <a:pt x="4932" y="345"/>
                </a:lnTo>
                <a:lnTo>
                  <a:pt x="4932" y="328"/>
                </a:lnTo>
                <a:lnTo>
                  <a:pt x="4932" y="345"/>
                </a:lnTo>
                <a:lnTo>
                  <a:pt x="4933" y="345"/>
                </a:lnTo>
                <a:lnTo>
                  <a:pt x="4933" y="340"/>
                </a:lnTo>
                <a:lnTo>
                  <a:pt x="4933" y="338"/>
                </a:lnTo>
                <a:lnTo>
                  <a:pt x="4933" y="318"/>
                </a:lnTo>
                <a:lnTo>
                  <a:pt x="4934" y="268"/>
                </a:lnTo>
                <a:lnTo>
                  <a:pt x="4934" y="284"/>
                </a:lnTo>
                <a:lnTo>
                  <a:pt x="4934" y="269"/>
                </a:lnTo>
                <a:lnTo>
                  <a:pt x="4934" y="238"/>
                </a:lnTo>
                <a:lnTo>
                  <a:pt x="4935" y="226"/>
                </a:lnTo>
                <a:lnTo>
                  <a:pt x="4935" y="230"/>
                </a:lnTo>
                <a:lnTo>
                  <a:pt x="4935" y="217"/>
                </a:lnTo>
                <a:lnTo>
                  <a:pt x="4935" y="207"/>
                </a:lnTo>
                <a:lnTo>
                  <a:pt x="4935" y="183"/>
                </a:lnTo>
                <a:lnTo>
                  <a:pt x="4936" y="169"/>
                </a:lnTo>
                <a:lnTo>
                  <a:pt x="4936" y="171"/>
                </a:lnTo>
                <a:lnTo>
                  <a:pt x="4936" y="153"/>
                </a:lnTo>
                <a:lnTo>
                  <a:pt x="4936" y="121"/>
                </a:lnTo>
                <a:lnTo>
                  <a:pt x="4936" y="158"/>
                </a:lnTo>
                <a:lnTo>
                  <a:pt x="4937" y="158"/>
                </a:lnTo>
                <a:lnTo>
                  <a:pt x="4937" y="131"/>
                </a:lnTo>
                <a:lnTo>
                  <a:pt x="4937" y="157"/>
                </a:lnTo>
                <a:lnTo>
                  <a:pt x="4937" y="150"/>
                </a:lnTo>
                <a:lnTo>
                  <a:pt x="4938" y="159"/>
                </a:lnTo>
                <a:lnTo>
                  <a:pt x="4938" y="166"/>
                </a:lnTo>
                <a:lnTo>
                  <a:pt x="4938" y="154"/>
                </a:lnTo>
                <a:lnTo>
                  <a:pt x="4939" y="148"/>
                </a:lnTo>
                <a:lnTo>
                  <a:pt x="4939" y="162"/>
                </a:lnTo>
                <a:lnTo>
                  <a:pt x="4939" y="172"/>
                </a:lnTo>
                <a:lnTo>
                  <a:pt x="4939" y="171"/>
                </a:lnTo>
                <a:lnTo>
                  <a:pt x="4939" y="171"/>
                </a:lnTo>
                <a:lnTo>
                  <a:pt x="4940" y="167"/>
                </a:lnTo>
                <a:lnTo>
                  <a:pt x="4940" y="147"/>
                </a:lnTo>
                <a:lnTo>
                  <a:pt x="4940" y="129"/>
                </a:lnTo>
                <a:lnTo>
                  <a:pt x="4940" y="174"/>
                </a:lnTo>
                <a:lnTo>
                  <a:pt x="4940" y="165"/>
                </a:lnTo>
                <a:lnTo>
                  <a:pt x="4941" y="190"/>
                </a:lnTo>
                <a:lnTo>
                  <a:pt x="4941" y="195"/>
                </a:lnTo>
                <a:lnTo>
                  <a:pt x="4941" y="202"/>
                </a:lnTo>
                <a:lnTo>
                  <a:pt x="4942" y="191"/>
                </a:lnTo>
                <a:lnTo>
                  <a:pt x="4942" y="216"/>
                </a:lnTo>
                <a:lnTo>
                  <a:pt x="4942" y="216"/>
                </a:lnTo>
                <a:lnTo>
                  <a:pt x="4942" y="254"/>
                </a:lnTo>
                <a:lnTo>
                  <a:pt x="4942" y="269"/>
                </a:lnTo>
                <a:lnTo>
                  <a:pt x="4943" y="281"/>
                </a:lnTo>
                <a:lnTo>
                  <a:pt x="4943" y="301"/>
                </a:lnTo>
                <a:lnTo>
                  <a:pt x="4943" y="311"/>
                </a:lnTo>
                <a:lnTo>
                  <a:pt x="4943" y="281"/>
                </a:lnTo>
                <a:lnTo>
                  <a:pt x="4944" y="330"/>
                </a:lnTo>
                <a:lnTo>
                  <a:pt x="4944" y="343"/>
                </a:lnTo>
                <a:lnTo>
                  <a:pt x="4944" y="345"/>
                </a:lnTo>
                <a:lnTo>
                  <a:pt x="4945" y="342"/>
                </a:lnTo>
                <a:lnTo>
                  <a:pt x="4945" y="341"/>
                </a:lnTo>
                <a:lnTo>
                  <a:pt x="4945" y="317"/>
                </a:lnTo>
                <a:lnTo>
                  <a:pt x="4945" y="299"/>
                </a:lnTo>
                <a:lnTo>
                  <a:pt x="4945" y="298"/>
                </a:lnTo>
                <a:lnTo>
                  <a:pt x="4946" y="303"/>
                </a:lnTo>
                <a:lnTo>
                  <a:pt x="4946" y="321"/>
                </a:lnTo>
                <a:lnTo>
                  <a:pt x="4946" y="327"/>
                </a:lnTo>
                <a:lnTo>
                  <a:pt x="4946" y="328"/>
                </a:lnTo>
                <a:lnTo>
                  <a:pt x="4947" y="344"/>
                </a:lnTo>
                <a:lnTo>
                  <a:pt x="4947" y="338"/>
                </a:lnTo>
                <a:lnTo>
                  <a:pt x="4947" y="358"/>
                </a:lnTo>
                <a:lnTo>
                  <a:pt x="4947" y="339"/>
                </a:lnTo>
                <a:lnTo>
                  <a:pt x="4948" y="342"/>
                </a:lnTo>
                <a:lnTo>
                  <a:pt x="4948" y="341"/>
                </a:lnTo>
                <a:lnTo>
                  <a:pt x="4948" y="325"/>
                </a:lnTo>
                <a:lnTo>
                  <a:pt x="4948" y="334"/>
                </a:lnTo>
                <a:lnTo>
                  <a:pt x="4948" y="324"/>
                </a:lnTo>
                <a:lnTo>
                  <a:pt x="4949" y="345"/>
                </a:lnTo>
                <a:lnTo>
                  <a:pt x="4949" y="339"/>
                </a:lnTo>
                <a:lnTo>
                  <a:pt x="4949" y="344"/>
                </a:lnTo>
                <a:lnTo>
                  <a:pt x="4949" y="356"/>
                </a:lnTo>
                <a:lnTo>
                  <a:pt x="4950" y="340"/>
                </a:lnTo>
                <a:lnTo>
                  <a:pt x="4950" y="365"/>
                </a:lnTo>
                <a:lnTo>
                  <a:pt x="4950" y="348"/>
                </a:lnTo>
                <a:lnTo>
                  <a:pt x="4950" y="357"/>
                </a:lnTo>
                <a:lnTo>
                  <a:pt x="4951" y="345"/>
                </a:lnTo>
                <a:lnTo>
                  <a:pt x="4951" y="339"/>
                </a:lnTo>
                <a:lnTo>
                  <a:pt x="4951" y="339"/>
                </a:lnTo>
                <a:lnTo>
                  <a:pt x="4951" y="329"/>
                </a:lnTo>
                <a:lnTo>
                  <a:pt x="4952" y="319"/>
                </a:lnTo>
                <a:lnTo>
                  <a:pt x="4952" y="320"/>
                </a:lnTo>
                <a:lnTo>
                  <a:pt x="4952" y="328"/>
                </a:lnTo>
                <a:lnTo>
                  <a:pt x="4952" y="324"/>
                </a:lnTo>
                <a:lnTo>
                  <a:pt x="4953" y="342"/>
                </a:lnTo>
                <a:lnTo>
                  <a:pt x="4953" y="347"/>
                </a:lnTo>
                <a:lnTo>
                  <a:pt x="4953" y="346"/>
                </a:lnTo>
                <a:lnTo>
                  <a:pt x="4953" y="362"/>
                </a:lnTo>
                <a:lnTo>
                  <a:pt x="4954" y="356"/>
                </a:lnTo>
                <a:lnTo>
                  <a:pt x="4954" y="357"/>
                </a:lnTo>
                <a:lnTo>
                  <a:pt x="4954" y="354"/>
                </a:lnTo>
                <a:lnTo>
                  <a:pt x="4954" y="348"/>
                </a:lnTo>
                <a:lnTo>
                  <a:pt x="4955" y="350"/>
                </a:lnTo>
                <a:lnTo>
                  <a:pt x="4955" y="359"/>
                </a:lnTo>
                <a:lnTo>
                  <a:pt x="4955" y="356"/>
                </a:lnTo>
                <a:lnTo>
                  <a:pt x="4955" y="362"/>
                </a:lnTo>
                <a:lnTo>
                  <a:pt x="4955" y="358"/>
                </a:lnTo>
                <a:lnTo>
                  <a:pt x="4956" y="354"/>
                </a:lnTo>
                <a:lnTo>
                  <a:pt x="4956" y="354"/>
                </a:lnTo>
                <a:lnTo>
                  <a:pt x="4956" y="356"/>
                </a:lnTo>
                <a:lnTo>
                  <a:pt x="4956" y="354"/>
                </a:lnTo>
                <a:lnTo>
                  <a:pt x="4957" y="361"/>
                </a:lnTo>
                <a:lnTo>
                  <a:pt x="4957" y="365"/>
                </a:lnTo>
                <a:lnTo>
                  <a:pt x="4957" y="359"/>
                </a:lnTo>
                <a:lnTo>
                  <a:pt x="4957" y="361"/>
                </a:lnTo>
                <a:lnTo>
                  <a:pt x="4957" y="359"/>
                </a:lnTo>
                <a:lnTo>
                  <a:pt x="4958" y="364"/>
                </a:lnTo>
                <a:lnTo>
                  <a:pt x="4958" y="366"/>
                </a:lnTo>
                <a:lnTo>
                  <a:pt x="4958" y="367"/>
                </a:lnTo>
                <a:lnTo>
                  <a:pt x="4958" y="390"/>
                </a:lnTo>
                <a:lnTo>
                  <a:pt x="4959" y="366"/>
                </a:lnTo>
                <a:lnTo>
                  <a:pt x="4959" y="357"/>
                </a:lnTo>
                <a:lnTo>
                  <a:pt x="4959" y="360"/>
                </a:lnTo>
                <a:lnTo>
                  <a:pt x="4959" y="352"/>
                </a:lnTo>
                <a:lnTo>
                  <a:pt x="4959" y="364"/>
                </a:lnTo>
                <a:lnTo>
                  <a:pt x="4960" y="356"/>
                </a:lnTo>
                <a:lnTo>
                  <a:pt x="4960" y="350"/>
                </a:lnTo>
                <a:lnTo>
                  <a:pt x="4960" y="346"/>
                </a:lnTo>
                <a:lnTo>
                  <a:pt x="4960" y="362"/>
                </a:lnTo>
                <a:lnTo>
                  <a:pt x="4961" y="371"/>
                </a:lnTo>
                <a:lnTo>
                  <a:pt x="4961" y="365"/>
                </a:lnTo>
                <a:lnTo>
                  <a:pt x="4961" y="362"/>
                </a:lnTo>
                <a:lnTo>
                  <a:pt x="4961" y="368"/>
                </a:lnTo>
                <a:lnTo>
                  <a:pt x="4962" y="368"/>
                </a:lnTo>
                <a:lnTo>
                  <a:pt x="4962" y="368"/>
                </a:lnTo>
                <a:lnTo>
                  <a:pt x="4962" y="363"/>
                </a:lnTo>
                <a:lnTo>
                  <a:pt x="4962" y="357"/>
                </a:lnTo>
                <a:lnTo>
                  <a:pt x="4963" y="366"/>
                </a:lnTo>
                <a:lnTo>
                  <a:pt x="4963" y="360"/>
                </a:lnTo>
                <a:lnTo>
                  <a:pt x="4963" y="353"/>
                </a:lnTo>
                <a:lnTo>
                  <a:pt x="4963" y="357"/>
                </a:lnTo>
                <a:lnTo>
                  <a:pt x="4964" y="361"/>
                </a:lnTo>
                <a:lnTo>
                  <a:pt x="4964" y="356"/>
                </a:lnTo>
                <a:lnTo>
                  <a:pt x="4964" y="352"/>
                </a:lnTo>
                <a:lnTo>
                  <a:pt x="4964" y="364"/>
                </a:lnTo>
                <a:lnTo>
                  <a:pt x="4965" y="370"/>
                </a:lnTo>
                <a:lnTo>
                  <a:pt x="4965" y="368"/>
                </a:lnTo>
                <a:lnTo>
                  <a:pt x="4965" y="370"/>
                </a:lnTo>
                <a:lnTo>
                  <a:pt x="4965" y="380"/>
                </a:lnTo>
                <a:lnTo>
                  <a:pt x="4966" y="359"/>
                </a:lnTo>
                <a:lnTo>
                  <a:pt x="4966" y="359"/>
                </a:lnTo>
                <a:lnTo>
                  <a:pt x="4966" y="352"/>
                </a:lnTo>
                <a:lnTo>
                  <a:pt x="4966" y="346"/>
                </a:lnTo>
                <a:lnTo>
                  <a:pt x="4967" y="347"/>
                </a:lnTo>
                <a:lnTo>
                  <a:pt x="4967" y="351"/>
                </a:lnTo>
                <a:lnTo>
                  <a:pt x="4967" y="354"/>
                </a:lnTo>
                <a:lnTo>
                  <a:pt x="4967" y="352"/>
                </a:lnTo>
                <a:lnTo>
                  <a:pt x="4968" y="384"/>
                </a:lnTo>
                <a:lnTo>
                  <a:pt x="4968" y="374"/>
                </a:lnTo>
                <a:lnTo>
                  <a:pt x="4968" y="374"/>
                </a:lnTo>
                <a:lnTo>
                  <a:pt x="4968" y="353"/>
                </a:lnTo>
                <a:lnTo>
                  <a:pt x="4969" y="354"/>
                </a:lnTo>
                <a:lnTo>
                  <a:pt x="4969" y="360"/>
                </a:lnTo>
                <a:lnTo>
                  <a:pt x="4969" y="384"/>
                </a:lnTo>
                <a:lnTo>
                  <a:pt x="4969" y="359"/>
                </a:lnTo>
                <a:lnTo>
                  <a:pt x="4970" y="367"/>
                </a:lnTo>
                <a:lnTo>
                  <a:pt x="4970" y="362"/>
                </a:lnTo>
                <a:lnTo>
                  <a:pt x="4970" y="366"/>
                </a:lnTo>
                <a:lnTo>
                  <a:pt x="4970" y="364"/>
                </a:lnTo>
                <a:lnTo>
                  <a:pt x="4970" y="374"/>
                </a:lnTo>
                <a:lnTo>
                  <a:pt x="4971" y="368"/>
                </a:lnTo>
                <a:lnTo>
                  <a:pt x="4971" y="360"/>
                </a:lnTo>
                <a:lnTo>
                  <a:pt x="4971" y="374"/>
                </a:lnTo>
                <a:lnTo>
                  <a:pt x="4971" y="384"/>
                </a:lnTo>
                <a:lnTo>
                  <a:pt x="4971" y="389"/>
                </a:lnTo>
                <a:lnTo>
                  <a:pt x="4972" y="378"/>
                </a:lnTo>
                <a:lnTo>
                  <a:pt x="4972" y="384"/>
                </a:lnTo>
                <a:lnTo>
                  <a:pt x="4972" y="359"/>
                </a:lnTo>
                <a:lnTo>
                  <a:pt x="4972" y="374"/>
                </a:lnTo>
                <a:lnTo>
                  <a:pt x="4972" y="364"/>
                </a:lnTo>
                <a:lnTo>
                  <a:pt x="4973" y="371"/>
                </a:lnTo>
                <a:lnTo>
                  <a:pt x="4973" y="374"/>
                </a:lnTo>
                <a:lnTo>
                  <a:pt x="4973" y="362"/>
                </a:lnTo>
                <a:lnTo>
                  <a:pt x="4973" y="365"/>
                </a:lnTo>
                <a:lnTo>
                  <a:pt x="4973" y="355"/>
                </a:lnTo>
                <a:lnTo>
                  <a:pt x="4974" y="355"/>
                </a:lnTo>
                <a:lnTo>
                  <a:pt x="4974" y="355"/>
                </a:lnTo>
                <a:lnTo>
                  <a:pt x="4974" y="360"/>
                </a:lnTo>
                <a:lnTo>
                  <a:pt x="4975" y="358"/>
                </a:lnTo>
                <a:lnTo>
                  <a:pt x="4975" y="358"/>
                </a:lnTo>
                <a:lnTo>
                  <a:pt x="4975" y="354"/>
                </a:lnTo>
                <a:lnTo>
                  <a:pt x="4975" y="359"/>
                </a:lnTo>
                <a:lnTo>
                  <a:pt x="4975" y="357"/>
                </a:lnTo>
                <a:lnTo>
                  <a:pt x="4976" y="354"/>
                </a:lnTo>
                <a:lnTo>
                  <a:pt x="4976" y="362"/>
                </a:lnTo>
                <a:lnTo>
                  <a:pt x="4976" y="358"/>
                </a:lnTo>
                <a:lnTo>
                  <a:pt x="4976" y="353"/>
                </a:lnTo>
                <a:lnTo>
                  <a:pt x="4976" y="358"/>
                </a:lnTo>
                <a:lnTo>
                  <a:pt x="4977" y="357"/>
                </a:lnTo>
                <a:lnTo>
                  <a:pt x="4977" y="364"/>
                </a:lnTo>
                <a:lnTo>
                  <a:pt x="4977" y="366"/>
                </a:lnTo>
                <a:lnTo>
                  <a:pt x="4977" y="361"/>
                </a:lnTo>
                <a:lnTo>
                  <a:pt x="4977" y="368"/>
                </a:lnTo>
                <a:lnTo>
                  <a:pt x="4978" y="366"/>
                </a:lnTo>
                <a:lnTo>
                  <a:pt x="4978" y="366"/>
                </a:lnTo>
                <a:lnTo>
                  <a:pt x="4978" y="363"/>
                </a:lnTo>
                <a:lnTo>
                  <a:pt x="4978" y="365"/>
                </a:lnTo>
                <a:lnTo>
                  <a:pt x="4979" y="362"/>
                </a:lnTo>
                <a:lnTo>
                  <a:pt x="4979" y="363"/>
                </a:lnTo>
                <a:lnTo>
                  <a:pt x="4979" y="362"/>
                </a:lnTo>
                <a:lnTo>
                  <a:pt x="4979" y="365"/>
                </a:lnTo>
                <a:lnTo>
                  <a:pt x="4979" y="365"/>
                </a:lnTo>
                <a:lnTo>
                  <a:pt x="4980" y="364"/>
                </a:lnTo>
                <a:lnTo>
                  <a:pt x="4980" y="364"/>
                </a:lnTo>
                <a:lnTo>
                  <a:pt x="4980" y="370"/>
                </a:lnTo>
                <a:lnTo>
                  <a:pt x="4981" y="363"/>
                </a:lnTo>
                <a:lnTo>
                  <a:pt x="4981" y="364"/>
                </a:lnTo>
                <a:lnTo>
                  <a:pt x="4981" y="367"/>
                </a:lnTo>
                <a:lnTo>
                  <a:pt x="4981" y="363"/>
                </a:lnTo>
                <a:lnTo>
                  <a:pt x="4981" y="365"/>
                </a:lnTo>
                <a:lnTo>
                  <a:pt x="4982" y="359"/>
                </a:lnTo>
                <a:lnTo>
                  <a:pt x="4982" y="361"/>
                </a:lnTo>
                <a:lnTo>
                  <a:pt x="4982" y="358"/>
                </a:lnTo>
                <a:lnTo>
                  <a:pt x="4982" y="359"/>
                </a:lnTo>
                <a:lnTo>
                  <a:pt x="4982" y="361"/>
                </a:lnTo>
                <a:lnTo>
                  <a:pt x="4983" y="363"/>
                </a:lnTo>
                <a:lnTo>
                  <a:pt x="4983" y="374"/>
                </a:lnTo>
                <a:lnTo>
                  <a:pt x="4983" y="386"/>
                </a:lnTo>
                <a:lnTo>
                  <a:pt x="4983" y="382"/>
                </a:lnTo>
                <a:lnTo>
                  <a:pt x="4984" y="385"/>
                </a:lnTo>
                <a:lnTo>
                  <a:pt x="4984" y="372"/>
                </a:lnTo>
                <a:lnTo>
                  <a:pt x="4984" y="377"/>
                </a:lnTo>
                <a:lnTo>
                  <a:pt x="4984" y="368"/>
                </a:lnTo>
                <a:lnTo>
                  <a:pt x="4984" y="374"/>
                </a:lnTo>
                <a:lnTo>
                  <a:pt x="4985" y="358"/>
                </a:lnTo>
                <a:lnTo>
                  <a:pt x="4985" y="357"/>
                </a:lnTo>
                <a:lnTo>
                  <a:pt x="4985" y="355"/>
                </a:lnTo>
                <a:lnTo>
                  <a:pt x="4985" y="356"/>
                </a:lnTo>
                <a:lnTo>
                  <a:pt x="4985" y="355"/>
                </a:lnTo>
                <a:lnTo>
                  <a:pt x="4986" y="358"/>
                </a:lnTo>
                <a:lnTo>
                  <a:pt x="4986" y="369"/>
                </a:lnTo>
                <a:lnTo>
                  <a:pt x="4986" y="373"/>
                </a:lnTo>
                <a:lnTo>
                  <a:pt x="4987" y="379"/>
                </a:lnTo>
                <a:lnTo>
                  <a:pt x="4987" y="381"/>
                </a:lnTo>
                <a:lnTo>
                  <a:pt x="4987" y="374"/>
                </a:lnTo>
                <a:lnTo>
                  <a:pt x="4987" y="373"/>
                </a:lnTo>
                <a:lnTo>
                  <a:pt x="4987" y="364"/>
                </a:lnTo>
                <a:lnTo>
                  <a:pt x="4988" y="357"/>
                </a:lnTo>
                <a:lnTo>
                  <a:pt x="4988" y="367"/>
                </a:lnTo>
                <a:lnTo>
                  <a:pt x="4988" y="371"/>
                </a:lnTo>
                <a:lnTo>
                  <a:pt x="4988" y="371"/>
                </a:lnTo>
                <a:lnTo>
                  <a:pt x="4989" y="369"/>
                </a:lnTo>
                <a:lnTo>
                  <a:pt x="4989" y="369"/>
                </a:lnTo>
                <a:lnTo>
                  <a:pt x="4989" y="370"/>
                </a:lnTo>
                <a:lnTo>
                  <a:pt x="4989" y="376"/>
                </a:lnTo>
                <a:lnTo>
                  <a:pt x="4989" y="366"/>
                </a:lnTo>
                <a:lnTo>
                  <a:pt x="4990" y="360"/>
                </a:lnTo>
                <a:lnTo>
                  <a:pt x="4990" y="367"/>
                </a:lnTo>
                <a:lnTo>
                  <a:pt x="4990" y="362"/>
                </a:lnTo>
                <a:lnTo>
                  <a:pt x="4990" y="366"/>
                </a:lnTo>
                <a:lnTo>
                  <a:pt x="4990" y="360"/>
                </a:lnTo>
                <a:lnTo>
                  <a:pt x="4991" y="357"/>
                </a:lnTo>
                <a:lnTo>
                  <a:pt x="4991" y="355"/>
                </a:lnTo>
                <a:lnTo>
                  <a:pt x="4991" y="350"/>
                </a:lnTo>
                <a:lnTo>
                  <a:pt x="4991" y="348"/>
                </a:lnTo>
                <a:lnTo>
                  <a:pt x="4992" y="347"/>
                </a:lnTo>
                <a:lnTo>
                  <a:pt x="4992" y="344"/>
                </a:lnTo>
                <a:lnTo>
                  <a:pt x="4992" y="341"/>
                </a:lnTo>
                <a:lnTo>
                  <a:pt x="4993" y="344"/>
                </a:lnTo>
                <a:lnTo>
                  <a:pt x="4993" y="350"/>
                </a:lnTo>
                <a:lnTo>
                  <a:pt x="4993" y="356"/>
                </a:lnTo>
                <a:lnTo>
                  <a:pt x="4993" y="365"/>
                </a:lnTo>
                <a:lnTo>
                  <a:pt x="4994" y="364"/>
                </a:lnTo>
                <a:lnTo>
                  <a:pt x="4994" y="365"/>
                </a:lnTo>
                <a:lnTo>
                  <a:pt x="4994" y="360"/>
                </a:lnTo>
                <a:lnTo>
                  <a:pt x="4994" y="364"/>
                </a:lnTo>
                <a:lnTo>
                  <a:pt x="4994" y="361"/>
                </a:lnTo>
                <a:lnTo>
                  <a:pt x="4995" y="366"/>
                </a:lnTo>
                <a:lnTo>
                  <a:pt x="4995" y="365"/>
                </a:lnTo>
                <a:lnTo>
                  <a:pt x="4995" y="347"/>
                </a:lnTo>
                <a:lnTo>
                  <a:pt x="4995" y="357"/>
                </a:lnTo>
                <a:lnTo>
                  <a:pt x="4995" y="335"/>
                </a:lnTo>
                <a:lnTo>
                  <a:pt x="4996" y="339"/>
                </a:lnTo>
                <a:lnTo>
                  <a:pt x="4996" y="326"/>
                </a:lnTo>
                <a:lnTo>
                  <a:pt x="4996" y="240"/>
                </a:lnTo>
                <a:lnTo>
                  <a:pt x="4996" y="234"/>
                </a:lnTo>
                <a:lnTo>
                  <a:pt x="4997" y="219"/>
                </a:lnTo>
                <a:lnTo>
                  <a:pt x="4997" y="195"/>
                </a:lnTo>
                <a:lnTo>
                  <a:pt x="4997" y="157"/>
                </a:lnTo>
                <a:lnTo>
                  <a:pt x="4997" y="183"/>
                </a:lnTo>
                <a:lnTo>
                  <a:pt x="4997" y="206"/>
                </a:lnTo>
                <a:lnTo>
                  <a:pt x="4998" y="178"/>
                </a:lnTo>
                <a:lnTo>
                  <a:pt x="4998" y="182"/>
                </a:lnTo>
                <a:lnTo>
                  <a:pt x="4998" y="197"/>
                </a:lnTo>
                <a:lnTo>
                  <a:pt x="4999" y="152"/>
                </a:lnTo>
                <a:lnTo>
                  <a:pt x="4999" y="146"/>
                </a:lnTo>
                <a:lnTo>
                  <a:pt x="4999" y="171"/>
                </a:lnTo>
                <a:lnTo>
                  <a:pt x="4999" y="148"/>
                </a:lnTo>
                <a:lnTo>
                  <a:pt x="4999" y="153"/>
                </a:lnTo>
                <a:lnTo>
                  <a:pt x="5000" y="141"/>
                </a:lnTo>
                <a:lnTo>
                  <a:pt x="5000" y="162"/>
                </a:lnTo>
                <a:lnTo>
                  <a:pt x="5000" y="149"/>
                </a:lnTo>
                <a:lnTo>
                  <a:pt x="5000" y="167"/>
                </a:lnTo>
                <a:lnTo>
                  <a:pt x="5001" y="219"/>
                </a:lnTo>
                <a:lnTo>
                  <a:pt x="5001" y="227"/>
                </a:lnTo>
                <a:lnTo>
                  <a:pt x="5001" y="221"/>
                </a:lnTo>
                <a:lnTo>
                  <a:pt x="5001" y="234"/>
                </a:lnTo>
                <a:lnTo>
                  <a:pt x="5001" y="223"/>
                </a:lnTo>
                <a:lnTo>
                  <a:pt x="5002" y="182"/>
                </a:lnTo>
                <a:lnTo>
                  <a:pt x="5002" y="158"/>
                </a:lnTo>
                <a:lnTo>
                  <a:pt x="5002" y="149"/>
                </a:lnTo>
                <a:lnTo>
                  <a:pt x="5002" y="160"/>
                </a:lnTo>
                <a:lnTo>
                  <a:pt x="5003" y="168"/>
                </a:lnTo>
                <a:lnTo>
                  <a:pt x="5003" y="195"/>
                </a:lnTo>
                <a:lnTo>
                  <a:pt x="5003" y="224"/>
                </a:lnTo>
                <a:lnTo>
                  <a:pt x="5003" y="211"/>
                </a:lnTo>
                <a:lnTo>
                  <a:pt x="5004" y="226"/>
                </a:lnTo>
                <a:lnTo>
                  <a:pt x="5004" y="245"/>
                </a:lnTo>
                <a:lnTo>
                  <a:pt x="5004" y="264"/>
                </a:lnTo>
                <a:lnTo>
                  <a:pt x="5004" y="287"/>
                </a:lnTo>
                <a:lnTo>
                  <a:pt x="5005" y="309"/>
                </a:lnTo>
                <a:lnTo>
                  <a:pt x="5005" y="310"/>
                </a:lnTo>
                <a:lnTo>
                  <a:pt x="5005" y="322"/>
                </a:lnTo>
                <a:lnTo>
                  <a:pt x="5005" y="340"/>
                </a:lnTo>
                <a:lnTo>
                  <a:pt x="5006" y="350"/>
                </a:lnTo>
                <a:lnTo>
                  <a:pt x="5006" y="347"/>
                </a:lnTo>
                <a:lnTo>
                  <a:pt x="5006" y="351"/>
                </a:lnTo>
                <a:lnTo>
                  <a:pt x="5006" y="359"/>
                </a:lnTo>
                <a:lnTo>
                  <a:pt x="5006" y="356"/>
                </a:lnTo>
                <a:lnTo>
                  <a:pt x="5007" y="345"/>
                </a:lnTo>
                <a:lnTo>
                  <a:pt x="5007" y="332"/>
                </a:lnTo>
                <a:lnTo>
                  <a:pt x="5007" y="329"/>
                </a:lnTo>
                <a:lnTo>
                  <a:pt x="5007" y="332"/>
                </a:lnTo>
                <a:lnTo>
                  <a:pt x="5007" y="325"/>
                </a:lnTo>
                <a:lnTo>
                  <a:pt x="5008" y="327"/>
                </a:lnTo>
                <a:lnTo>
                  <a:pt x="5008" y="329"/>
                </a:lnTo>
                <a:lnTo>
                  <a:pt x="5008" y="328"/>
                </a:lnTo>
                <a:lnTo>
                  <a:pt x="5008" y="338"/>
                </a:lnTo>
                <a:lnTo>
                  <a:pt x="5008" y="331"/>
                </a:lnTo>
                <a:lnTo>
                  <a:pt x="5009" y="337"/>
                </a:lnTo>
                <a:lnTo>
                  <a:pt x="5009" y="334"/>
                </a:lnTo>
                <a:lnTo>
                  <a:pt x="5009" y="336"/>
                </a:lnTo>
                <a:lnTo>
                  <a:pt x="5009" y="336"/>
                </a:lnTo>
                <a:lnTo>
                  <a:pt x="5010" y="334"/>
                </a:lnTo>
                <a:lnTo>
                  <a:pt x="5010" y="341"/>
                </a:lnTo>
                <a:lnTo>
                  <a:pt x="5010" y="336"/>
                </a:lnTo>
                <a:lnTo>
                  <a:pt x="5010" y="340"/>
                </a:lnTo>
                <a:lnTo>
                  <a:pt x="5011" y="341"/>
                </a:lnTo>
                <a:lnTo>
                  <a:pt x="5011" y="342"/>
                </a:lnTo>
                <a:lnTo>
                  <a:pt x="5011" y="338"/>
                </a:lnTo>
                <a:lnTo>
                  <a:pt x="5011" y="341"/>
                </a:lnTo>
                <a:lnTo>
                  <a:pt x="5012" y="346"/>
                </a:lnTo>
                <a:lnTo>
                  <a:pt x="5012" y="340"/>
                </a:lnTo>
                <a:lnTo>
                  <a:pt x="5012" y="345"/>
                </a:lnTo>
                <a:lnTo>
                  <a:pt x="5012" y="340"/>
                </a:lnTo>
                <a:lnTo>
                  <a:pt x="5013" y="348"/>
                </a:lnTo>
                <a:lnTo>
                  <a:pt x="5013" y="345"/>
                </a:lnTo>
                <a:lnTo>
                  <a:pt x="5013" y="346"/>
                </a:lnTo>
                <a:lnTo>
                  <a:pt x="5013" y="344"/>
                </a:lnTo>
                <a:lnTo>
                  <a:pt x="5013" y="349"/>
                </a:lnTo>
                <a:lnTo>
                  <a:pt x="5014" y="345"/>
                </a:lnTo>
                <a:lnTo>
                  <a:pt x="5014" y="348"/>
                </a:lnTo>
                <a:lnTo>
                  <a:pt x="5014" y="353"/>
                </a:lnTo>
                <a:lnTo>
                  <a:pt x="5014" y="352"/>
                </a:lnTo>
                <a:lnTo>
                  <a:pt x="5015" y="357"/>
                </a:lnTo>
                <a:lnTo>
                  <a:pt x="5015" y="350"/>
                </a:lnTo>
                <a:lnTo>
                  <a:pt x="5015" y="341"/>
                </a:lnTo>
                <a:lnTo>
                  <a:pt x="5016" y="338"/>
                </a:lnTo>
                <a:lnTo>
                  <a:pt x="5016" y="334"/>
                </a:lnTo>
                <a:lnTo>
                  <a:pt x="5016" y="317"/>
                </a:lnTo>
                <a:lnTo>
                  <a:pt x="5016" y="302"/>
                </a:lnTo>
                <a:lnTo>
                  <a:pt x="5017" y="253"/>
                </a:lnTo>
                <a:lnTo>
                  <a:pt x="5017" y="243"/>
                </a:lnTo>
                <a:lnTo>
                  <a:pt x="5017" y="225"/>
                </a:lnTo>
                <a:lnTo>
                  <a:pt x="5017" y="180"/>
                </a:lnTo>
                <a:lnTo>
                  <a:pt x="5018" y="165"/>
                </a:lnTo>
                <a:lnTo>
                  <a:pt x="5018" y="151"/>
                </a:lnTo>
                <a:lnTo>
                  <a:pt x="5018" y="166"/>
                </a:lnTo>
                <a:lnTo>
                  <a:pt x="5018" y="211"/>
                </a:lnTo>
                <a:lnTo>
                  <a:pt x="5019" y="228"/>
                </a:lnTo>
                <a:lnTo>
                  <a:pt x="5019" y="212"/>
                </a:lnTo>
                <a:lnTo>
                  <a:pt x="5019" y="206"/>
                </a:lnTo>
                <a:lnTo>
                  <a:pt x="5019" y="207"/>
                </a:lnTo>
                <a:lnTo>
                  <a:pt x="5019" y="212"/>
                </a:lnTo>
                <a:lnTo>
                  <a:pt x="5020" y="201"/>
                </a:lnTo>
                <a:lnTo>
                  <a:pt x="5020" y="170"/>
                </a:lnTo>
                <a:lnTo>
                  <a:pt x="5020" y="129"/>
                </a:lnTo>
                <a:lnTo>
                  <a:pt x="5020" y="139"/>
                </a:lnTo>
                <a:lnTo>
                  <a:pt x="5020" y="141"/>
                </a:lnTo>
                <a:lnTo>
                  <a:pt x="5021" y="134"/>
                </a:lnTo>
                <a:lnTo>
                  <a:pt x="5021" y="134"/>
                </a:lnTo>
                <a:lnTo>
                  <a:pt x="5021" y="124"/>
                </a:lnTo>
                <a:lnTo>
                  <a:pt x="5022" y="133"/>
                </a:lnTo>
                <a:lnTo>
                  <a:pt x="5022" y="127"/>
                </a:lnTo>
                <a:lnTo>
                  <a:pt x="5022" y="129"/>
                </a:lnTo>
                <a:lnTo>
                  <a:pt x="5022" y="141"/>
                </a:lnTo>
                <a:lnTo>
                  <a:pt x="5022" y="128"/>
                </a:lnTo>
                <a:lnTo>
                  <a:pt x="5023" y="134"/>
                </a:lnTo>
                <a:lnTo>
                  <a:pt x="5023" y="137"/>
                </a:lnTo>
                <a:lnTo>
                  <a:pt x="5023" y="147"/>
                </a:lnTo>
                <a:lnTo>
                  <a:pt x="5023" y="177"/>
                </a:lnTo>
                <a:lnTo>
                  <a:pt x="5024" y="186"/>
                </a:lnTo>
                <a:lnTo>
                  <a:pt x="5024" y="193"/>
                </a:lnTo>
                <a:lnTo>
                  <a:pt x="5024" y="204"/>
                </a:lnTo>
                <a:lnTo>
                  <a:pt x="5024" y="230"/>
                </a:lnTo>
                <a:lnTo>
                  <a:pt x="5025" y="259"/>
                </a:lnTo>
                <a:lnTo>
                  <a:pt x="5025" y="288"/>
                </a:lnTo>
                <a:lnTo>
                  <a:pt x="5025" y="298"/>
                </a:lnTo>
                <a:lnTo>
                  <a:pt x="5025" y="300"/>
                </a:lnTo>
                <a:lnTo>
                  <a:pt x="5026" y="305"/>
                </a:lnTo>
                <a:lnTo>
                  <a:pt x="5026" y="316"/>
                </a:lnTo>
                <a:lnTo>
                  <a:pt x="5026" y="320"/>
                </a:lnTo>
                <a:lnTo>
                  <a:pt x="5026" y="322"/>
                </a:lnTo>
                <a:lnTo>
                  <a:pt x="5027" y="321"/>
                </a:lnTo>
                <a:lnTo>
                  <a:pt x="5027" y="318"/>
                </a:lnTo>
                <a:lnTo>
                  <a:pt x="5027" y="317"/>
                </a:lnTo>
                <a:lnTo>
                  <a:pt x="5028" y="320"/>
                </a:lnTo>
                <a:lnTo>
                  <a:pt x="5028" y="321"/>
                </a:lnTo>
                <a:lnTo>
                  <a:pt x="5028" y="317"/>
                </a:lnTo>
                <a:lnTo>
                  <a:pt x="5028" y="315"/>
                </a:lnTo>
                <a:lnTo>
                  <a:pt x="5029" y="315"/>
                </a:lnTo>
                <a:lnTo>
                  <a:pt x="5029" y="315"/>
                </a:lnTo>
                <a:lnTo>
                  <a:pt x="5029" y="318"/>
                </a:lnTo>
                <a:lnTo>
                  <a:pt x="5029" y="321"/>
                </a:lnTo>
                <a:lnTo>
                  <a:pt x="5030" y="330"/>
                </a:lnTo>
                <a:lnTo>
                  <a:pt x="5030" y="330"/>
                </a:lnTo>
                <a:lnTo>
                  <a:pt x="5030" y="324"/>
                </a:lnTo>
                <a:lnTo>
                  <a:pt x="5030" y="323"/>
                </a:lnTo>
                <a:lnTo>
                  <a:pt x="5031" y="328"/>
                </a:lnTo>
                <a:lnTo>
                  <a:pt x="5031" y="327"/>
                </a:lnTo>
                <a:lnTo>
                  <a:pt x="5031" y="325"/>
                </a:lnTo>
                <a:lnTo>
                  <a:pt x="5031" y="327"/>
                </a:lnTo>
                <a:lnTo>
                  <a:pt x="5032" y="330"/>
                </a:lnTo>
                <a:lnTo>
                  <a:pt x="5032" y="328"/>
                </a:lnTo>
                <a:lnTo>
                  <a:pt x="5032" y="332"/>
                </a:lnTo>
                <a:lnTo>
                  <a:pt x="5032" y="335"/>
                </a:lnTo>
                <a:lnTo>
                  <a:pt x="5033" y="331"/>
                </a:lnTo>
                <a:lnTo>
                  <a:pt x="5033" y="339"/>
                </a:lnTo>
                <a:lnTo>
                  <a:pt x="5033" y="336"/>
                </a:lnTo>
                <a:lnTo>
                  <a:pt x="5033" y="340"/>
                </a:lnTo>
                <a:lnTo>
                  <a:pt x="5034" y="336"/>
                </a:lnTo>
                <a:lnTo>
                  <a:pt x="5034" y="338"/>
                </a:lnTo>
                <a:lnTo>
                  <a:pt x="5034" y="334"/>
                </a:lnTo>
                <a:lnTo>
                  <a:pt x="5034" y="340"/>
                </a:lnTo>
                <a:lnTo>
                  <a:pt x="5035" y="338"/>
                </a:lnTo>
                <a:lnTo>
                  <a:pt x="5035" y="335"/>
                </a:lnTo>
                <a:lnTo>
                  <a:pt x="5035" y="339"/>
                </a:lnTo>
                <a:lnTo>
                  <a:pt x="5035" y="331"/>
                </a:lnTo>
                <a:lnTo>
                  <a:pt x="5035" y="340"/>
                </a:lnTo>
                <a:lnTo>
                  <a:pt x="5036" y="335"/>
                </a:lnTo>
                <a:lnTo>
                  <a:pt x="5036" y="326"/>
                </a:lnTo>
                <a:lnTo>
                  <a:pt x="5036" y="331"/>
                </a:lnTo>
                <a:lnTo>
                  <a:pt x="5036" y="301"/>
                </a:lnTo>
                <a:lnTo>
                  <a:pt x="5037" y="289"/>
                </a:lnTo>
                <a:lnTo>
                  <a:pt x="5037" y="264"/>
                </a:lnTo>
                <a:lnTo>
                  <a:pt x="5037" y="254"/>
                </a:lnTo>
                <a:lnTo>
                  <a:pt x="5037" y="238"/>
                </a:lnTo>
                <a:lnTo>
                  <a:pt x="5037" y="229"/>
                </a:lnTo>
                <a:lnTo>
                  <a:pt x="5038" y="188"/>
                </a:lnTo>
                <a:lnTo>
                  <a:pt x="5038" y="170"/>
                </a:lnTo>
                <a:lnTo>
                  <a:pt x="5038" y="158"/>
                </a:lnTo>
                <a:lnTo>
                  <a:pt x="5039" y="150"/>
                </a:lnTo>
                <a:lnTo>
                  <a:pt x="5039" y="148"/>
                </a:lnTo>
                <a:lnTo>
                  <a:pt x="5039" y="156"/>
                </a:lnTo>
                <a:lnTo>
                  <a:pt x="5040" y="133"/>
                </a:lnTo>
                <a:lnTo>
                  <a:pt x="5040" y="139"/>
                </a:lnTo>
                <a:lnTo>
                  <a:pt x="5040" y="163"/>
                </a:lnTo>
                <a:lnTo>
                  <a:pt x="5040" y="188"/>
                </a:lnTo>
                <a:lnTo>
                  <a:pt x="5041" y="185"/>
                </a:lnTo>
                <a:lnTo>
                  <a:pt x="5041" y="160"/>
                </a:lnTo>
                <a:lnTo>
                  <a:pt x="5041" y="149"/>
                </a:lnTo>
                <a:lnTo>
                  <a:pt x="5041" y="162"/>
                </a:lnTo>
                <a:lnTo>
                  <a:pt x="5041" y="159"/>
                </a:lnTo>
                <a:lnTo>
                  <a:pt x="5042" y="154"/>
                </a:lnTo>
                <a:lnTo>
                  <a:pt x="5042" y="171"/>
                </a:lnTo>
                <a:lnTo>
                  <a:pt x="5042" y="173"/>
                </a:lnTo>
                <a:lnTo>
                  <a:pt x="5042" y="164"/>
                </a:lnTo>
                <a:lnTo>
                  <a:pt x="5043" y="195"/>
                </a:lnTo>
                <a:lnTo>
                  <a:pt x="5043" y="185"/>
                </a:lnTo>
                <a:lnTo>
                  <a:pt x="5043" y="174"/>
                </a:lnTo>
                <a:lnTo>
                  <a:pt x="5043" y="164"/>
                </a:lnTo>
                <a:lnTo>
                  <a:pt x="5044" y="187"/>
                </a:lnTo>
                <a:lnTo>
                  <a:pt x="5044" y="181"/>
                </a:lnTo>
                <a:lnTo>
                  <a:pt x="5044" y="188"/>
                </a:lnTo>
                <a:lnTo>
                  <a:pt x="5044" y="204"/>
                </a:lnTo>
                <a:lnTo>
                  <a:pt x="5045" y="228"/>
                </a:lnTo>
                <a:lnTo>
                  <a:pt x="5045" y="259"/>
                </a:lnTo>
                <a:lnTo>
                  <a:pt x="5045" y="271"/>
                </a:lnTo>
                <a:lnTo>
                  <a:pt x="5046" y="289"/>
                </a:lnTo>
                <a:lnTo>
                  <a:pt x="5046" y="289"/>
                </a:lnTo>
                <a:lnTo>
                  <a:pt x="5046" y="288"/>
                </a:lnTo>
                <a:lnTo>
                  <a:pt x="5046" y="302"/>
                </a:lnTo>
                <a:lnTo>
                  <a:pt x="5046" y="308"/>
                </a:lnTo>
                <a:lnTo>
                  <a:pt x="5047" y="315"/>
                </a:lnTo>
                <a:lnTo>
                  <a:pt x="5047" y="314"/>
                </a:lnTo>
                <a:lnTo>
                  <a:pt x="5047" y="318"/>
                </a:lnTo>
                <a:lnTo>
                  <a:pt x="5047" y="324"/>
                </a:lnTo>
                <a:lnTo>
                  <a:pt x="5048" y="332"/>
                </a:lnTo>
                <a:lnTo>
                  <a:pt x="5048" y="340"/>
                </a:lnTo>
                <a:lnTo>
                  <a:pt x="5048" y="348"/>
                </a:lnTo>
                <a:lnTo>
                  <a:pt x="5048" y="347"/>
                </a:lnTo>
                <a:lnTo>
                  <a:pt x="5049" y="337"/>
                </a:lnTo>
                <a:lnTo>
                  <a:pt x="5049" y="338"/>
                </a:lnTo>
                <a:lnTo>
                  <a:pt x="5049" y="338"/>
                </a:lnTo>
                <a:lnTo>
                  <a:pt x="5049" y="334"/>
                </a:lnTo>
                <a:lnTo>
                  <a:pt x="5050" y="339"/>
                </a:lnTo>
                <a:lnTo>
                  <a:pt x="5050" y="343"/>
                </a:lnTo>
                <a:lnTo>
                  <a:pt x="5050" y="344"/>
                </a:lnTo>
                <a:lnTo>
                  <a:pt x="5050" y="338"/>
                </a:lnTo>
                <a:lnTo>
                  <a:pt x="5050" y="339"/>
                </a:lnTo>
                <a:lnTo>
                  <a:pt x="5051" y="337"/>
                </a:lnTo>
                <a:lnTo>
                  <a:pt x="5051" y="341"/>
                </a:lnTo>
                <a:lnTo>
                  <a:pt x="5051" y="344"/>
                </a:lnTo>
                <a:lnTo>
                  <a:pt x="5052" y="342"/>
                </a:lnTo>
                <a:lnTo>
                  <a:pt x="5052" y="341"/>
                </a:lnTo>
                <a:lnTo>
                  <a:pt x="5052" y="344"/>
                </a:lnTo>
                <a:lnTo>
                  <a:pt x="5052" y="343"/>
                </a:lnTo>
                <a:lnTo>
                  <a:pt x="5052" y="346"/>
                </a:lnTo>
                <a:lnTo>
                  <a:pt x="5053" y="350"/>
                </a:lnTo>
                <a:lnTo>
                  <a:pt x="5053" y="348"/>
                </a:lnTo>
                <a:lnTo>
                  <a:pt x="5053" y="341"/>
                </a:lnTo>
                <a:lnTo>
                  <a:pt x="5053" y="344"/>
                </a:lnTo>
                <a:lnTo>
                  <a:pt x="5054" y="338"/>
                </a:lnTo>
                <a:lnTo>
                  <a:pt x="5054" y="336"/>
                </a:lnTo>
                <a:lnTo>
                  <a:pt x="5054" y="335"/>
                </a:lnTo>
                <a:lnTo>
                  <a:pt x="5054" y="338"/>
                </a:lnTo>
                <a:lnTo>
                  <a:pt x="5054" y="344"/>
                </a:lnTo>
                <a:lnTo>
                  <a:pt x="5055" y="341"/>
                </a:lnTo>
                <a:lnTo>
                  <a:pt x="5055" y="346"/>
                </a:lnTo>
                <a:lnTo>
                  <a:pt x="5055" y="344"/>
                </a:lnTo>
                <a:lnTo>
                  <a:pt x="5055" y="346"/>
                </a:lnTo>
                <a:lnTo>
                  <a:pt x="5055" y="342"/>
                </a:lnTo>
                <a:lnTo>
                  <a:pt x="5056" y="353"/>
                </a:lnTo>
                <a:lnTo>
                  <a:pt x="5056" y="350"/>
                </a:lnTo>
                <a:lnTo>
                  <a:pt x="5056" y="348"/>
                </a:lnTo>
                <a:lnTo>
                  <a:pt x="5056" y="335"/>
                </a:lnTo>
                <a:lnTo>
                  <a:pt x="5056" y="341"/>
                </a:lnTo>
                <a:lnTo>
                  <a:pt x="5057" y="335"/>
                </a:lnTo>
                <a:lnTo>
                  <a:pt x="5057" y="321"/>
                </a:lnTo>
                <a:lnTo>
                  <a:pt x="5057" y="304"/>
                </a:lnTo>
                <a:lnTo>
                  <a:pt x="5058" y="302"/>
                </a:lnTo>
                <a:lnTo>
                  <a:pt x="5058" y="250"/>
                </a:lnTo>
                <a:lnTo>
                  <a:pt x="5058" y="241"/>
                </a:lnTo>
                <a:lnTo>
                  <a:pt x="5058" y="197"/>
                </a:lnTo>
                <a:lnTo>
                  <a:pt x="5059" y="176"/>
                </a:lnTo>
                <a:lnTo>
                  <a:pt x="5059" y="156"/>
                </a:lnTo>
                <a:lnTo>
                  <a:pt x="5059" y="155"/>
                </a:lnTo>
                <a:lnTo>
                  <a:pt x="5059" y="144"/>
                </a:lnTo>
                <a:lnTo>
                  <a:pt x="5060" y="155"/>
                </a:lnTo>
                <a:lnTo>
                  <a:pt x="5060" y="146"/>
                </a:lnTo>
                <a:lnTo>
                  <a:pt x="5060" y="134"/>
                </a:lnTo>
                <a:lnTo>
                  <a:pt x="5060" y="152"/>
                </a:lnTo>
                <a:lnTo>
                  <a:pt x="5060" y="148"/>
                </a:lnTo>
                <a:lnTo>
                  <a:pt x="5061" y="128"/>
                </a:lnTo>
                <a:lnTo>
                  <a:pt x="5061" y="127"/>
                </a:lnTo>
                <a:lnTo>
                  <a:pt x="5061" y="147"/>
                </a:lnTo>
                <a:lnTo>
                  <a:pt x="5061" y="117"/>
                </a:lnTo>
                <a:lnTo>
                  <a:pt x="5061" y="134"/>
                </a:lnTo>
                <a:lnTo>
                  <a:pt x="5062" y="132"/>
                </a:lnTo>
                <a:lnTo>
                  <a:pt x="5062" y="138"/>
                </a:lnTo>
                <a:lnTo>
                  <a:pt x="5062" y="126"/>
                </a:lnTo>
                <a:lnTo>
                  <a:pt x="5062" y="126"/>
                </a:lnTo>
                <a:lnTo>
                  <a:pt x="5062" y="120"/>
                </a:lnTo>
                <a:lnTo>
                  <a:pt x="5063" y="118"/>
                </a:lnTo>
                <a:lnTo>
                  <a:pt x="5063" y="127"/>
                </a:lnTo>
                <a:lnTo>
                  <a:pt x="5063" y="140"/>
                </a:lnTo>
                <a:lnTo>
                  <a:pt x="5064" y="124"/>
                </a:lnTo>
                <a:lnTo>
                  <a:pt x="5064" y="134"/>
                </a:lnTo>
                <a:lnTo>
                  <a:pt x="5064" y="172"/>
                </a:lnTo>
                <a:lnTo>
                  <a:pt x="5064" y="185"/>
                </a:lnTo>
                <a:lnTo>
                  <a:pt x="5065" y="173"/>
                </a:lnTo>
                <a:lnTo>
                  <a:pt x="5065" y="190"/>
                </a:lnTo>
                <a:lnTo>
                  <a:pt x="5065" y="230"/>
                </a:lnTo>
                <a:lnTo>
                  <a:pt x="5065" y="233"/>
                </a:lnTo>
                <a:lnTo>
                  <a:pt x="5066" y="258"/>
                </a:lnTo>
                <a:lnTo>
                  <a:pt x="5066" y="286"/>
                </a:lnTo>
                <a:lnTo>
                  <a:pt x="5066" y="308"/>
                </a:lnTo>
                <a:lnTo>
                  <a:pt x="5066" y="305"/>
                </a:lnTo>
                <a:lnTo>
                  <a:pt x="5066" y="301"/>
                </a:lnTo>
                <a:lnTo>
                  <a:pt x="5067" y="305"/>
                </a:lnTo>
                <a:lnTo>
                  <a:pt x="5067" y="321"/>
                </a:lnTo>
                <a:lnTo>
                  <a:pt x="5067" y="322"/>
                </a:lnTo>
                <a:lnTo>
                  <a:pt x="5067" y="321"/>
                </a:lnTo>
                <a:lnTo>
                  <a:pt x="5067" y="328"/>
                </a:lnTo>
                <a:lnTo>
                  <a:pt x="5068" y="330"/>
                </a:lnTo>
                <a:lnTo>
                  <a:pt x="5068" y="334"/>
                </a:lnTo>
                <a:lnTo>
                  <a:pt x="5068" y="316"/>
                </a:lnTo>
                <a:lnTo>
                  <a:pt x="5068" y="312"/>
                </a:lnTo>
                <a:lnTo>
                  <a:pt x="5068" y="317"/>
                </a:lnTo>
                <a:lnTo>
                  <a:pt x="5069" y="309"/>
                </a:lnTo>
                <a:lnTo>
                  <a:pt x="5069" y="310"/>
                </a:lnTo>
                <a:lnTo>
                  <a:pt x="5069" y="311"/>
                </a:lnTo>
                <a:lnTo>
                  <a:pt x="5070" y="314"/>
                </a:lnTo>
                <a:lnTo>
                  <a:pt x="5070" y="314"/>
                </a:lnTo>
                <a:lnTo>
                  <a:pt x="5070" y="316"/>
                </a:lnTo>
                <a:lnTo>
                  <a:pt x="5070" y="316"/>
                </a:lnTo>
                <a:lnTo>
                  <a:pt x="5070" y="319"/>
                </a:lnTo>
                <a:lnTo>
                  <a:pt x="5071" y="313"/>
                </a:lnTo>
                <a:lnTo>
                  <a:pt x="5071" y="318"/>
                </a:lnTo>
                <a:lnTo>
                  <a:pt x="5071" y="319"/>
                </a:lnTo>
                <a:lnTo>
                  <a:pt x="5071" y="319"/>
                </a:lnTo>
                <a:lnTo>
                  <a:pt x="5072" y="320"/>
                </a:lnTo>
                <a:lnTo>
                  <a:pt x="5072" y="322"/>
                </a:lnTo>
                <a:lnTo>
                  <a:pt x="5072" y="321"/>
                </a:lnTo>
                <a:lnTo>
                  <a:pt x="5072" y="320"/>
                </a:lnTo>
                <a:lnTo>
                  <a:pt x="5072" y="325"/>
                </a:lnTo>
                <a:lnTo>
                  <a:pt x="5073" y="319"/>
                </a:lnTo>
                <a:lnTo>
                  <a:pt x="5073" y="323"/>
                </a:lnTo>
                <a:lnTo>
                  <a:pt x="5073" y="322"/>
                </a:lnTo>
                <a:lnTo>
                  <a:pt x="5073" y="319"/>
                </a:lnTo>
                <a:lnTo>
                  <a:pt x="5073" y="323"/>
                </a:lnTo>
                <a:lnTo>
                  <a:pt x="5074" y="323"/>
                </a:lnTo>
                <a:lnTo>
                  <a:pt x="5074" y="319"/>
                </a:lnTo>
                <a:lnTo>
                  <a:pt x="5074" y="321"/>
                </a:lnTo>
                <a:lnTo>
                  <a:pt x="5074" y="319"/>
                </a:lnTo>
                <a:lnTo>
                  <a:pt x="5074" y="321"/>
                </a:lnTo>
                <a:lnTo>
                  <a:pt x="5075" y="321"/>
                </a:lnTo>
                <a:lnTo>
                  <a:pt x="5075" y="322"/>
                </a:lnTo>
                <a:lnTo>
                  <a:pt x="5075" y="318"/>
                </a:lnTo>
                <a:lnTo>
                  <a:pt x="5076" y="321"/>
                </a:lnTo>
                <a:lnTo>
                  <a:pt x="5076" y="321"/>
                </a:lnTo>
                <a:lnTo>
                  <a:pt x="5076" y="326"/>
                </a:lnTo>
                <a:lnTo>
                  <a:pt x="5076" y="329"/>
                </a:lnTo>
                <a:lnTo>
                  <a:pt x="5077" y="325"/>
                </a:lnTo>
                <a:lnTo>
                  <a:pt x="5077" y="314"/>
                </a:lnTo>
                <a:lnTo>
                  <a:pt x="5077" y="317"/>
                </a:lnTo>
                <a:lnTo>
                  <a:pt x="5077" y="317"/>
                </a:lnTo>
                <a:lnTo>
                  <a:pt x="5078" y="298"/>
                </a:lnTo>
                <a:lnTo>
                  <a:pt x="5078" y="288"/>
                </a:lnTo>
                <a:lnTo>
                  <a:pt x="5078" y="253"/>
                </a:lnTo>
                <a:lnTo>
                  <a:pt x="5078" y="243"/>
                </a:lnTo>
                <a:lnTo>
                  <a:pt x="5079" y="213"/>
                </a:lnTo>
                <a:lnTo>
                  <a:pt x="5079" y="193"/>
                </a:lnTo>
                <a:lnTo>
                  <a:pt x="5079" y="191"/>
                </a:lnTo>
                <a:lnTo>
                  <a:pt x="5079" y="191"/>
                </a:lnTo>
                <a:lnTo>
                  <a:pt x="5079" y="170"/>
                </a:lnTo>
                <a:lnTo>
                  <a:pt x="5080" y="157"/>
                </a:lnTo>
                <a:lnTo>
                  <a:pt x="5080" y="155"/>
                </a:lnTo>
                <a:lnTo>
                  <a:pt x="5080" y="165"/>
                </a:lnTo>
                <a:lnTo>
                  <a:pt x="5081" y="166"/>
                </a:lnTo>
                <a:lnTo>
                  <a:pt x="5081" y="160"/>
                </a:lnTo>
                <a:lnTo>
                  <a:pt x="5081" y="158"/>
                </a:lnTo>
                <a:lnTo>
                  <a:pt x="5081" y="162"/>
                </a:lnTo>
                <a:lnTo>
                  <a:pt x="5081" y="160"/>
                </a:lnTo>
                <a:lnTo>
                  <a:pt x="5082" y="183"/>
                </a:lnTo>
                <a:lnTo>
                  <a:pt x="5082" y="167"/>
                </a:lnTo>
                <a:lnTo>
                  <a:pt x="5082" y="170"/>
                </a:lnTo>
                <a:lnTo>
                  <a:pt x="5083" y="163"/>
                </a:lnTo>
                <a:lnTo>
                  <a:pt x="5083" y="161"/>
                </a:lnTo>
                <a:lnTo>
                  <a:pt x="5083" y="165"/>
                </a:lnTo>
                <a:lnTo>
                  <a:pt x="5083" y="160"/>
                </a:lnTo>
                <a:lnTo>
                  <a:pt x="5083" y="152"/>
                </a:lnTo>
                <a:lnTo>
                  <a:pt x="5084" y="160"/>
                </a:lnTo>
                <a:lnTo>
                  <a:pt x="5084" y="177"/>
                </a:lnTo>
                <a:lnTo>
                  <a:pt x="5084" y="176"/>
                </a:lnTo>
                <a:lnTo>
                  <a:pt x="5084" y="177"/>
                </a:lnTo>
                <a:lnTo>
                  <a:pt x="5084" y="185"/>
                </a:lnTo>
                <a:lnTo>
                  <a:pt x="5085" y="200"/>
                </a:lnTo>
                <a:lnTo>
                  <a:pt x="5085" y="197"/>
                </a:lnTo>
                <a:lnTo>
                  <a:pt x="5085" y="198"/>
                </a:lnTo>
                <a:lnTo>
                  <a:pt x="5085" y="218"/>
                </a:lnTo>
                <a:lnTo>
                  <a:pt x="5085" y="219"/>
                </a:lnTo>
                <a:lnTo>
                  <a:pt x="5086" y="233"/>
                </a:lnTo>
                <a:lnTo>
                  <a:pt x="5086" y="248"/>
                </a:lnTo>
                <a:lnTo>
                  <a:pt x="5086" y="254"/>
                </a:lnTo>
                <a:lnTo>
                  <a:pt x="5087" y="285"/>
                </a:lnTo>
                <a:lnTo>
                  <a:pt x="5087" y="297"/>
                </a:lnTo>
                <a:lnTo>
                  <a:pt x="5087" y="296"/>
                </a:lnTo>
                <a:lnTo>
                  <a:pt x="5087" y="316"/>
                </a:lnTo>
                <a:lnTo>
                  <a:pt x="5088" y="324"/>
                </a:lnTo>
                <a:lnTo>
                  <a:pt x="5088" y="330"/>
                </a:lnTo>
                <a:lnTo>
                  <a:pt x="5088" y="333"/>
                </a:lnTo>
                <a:lnTo>
                  <a:pt x="5088" y="337"/>
                </a:lnTo>
                <a:lnTo>
                  <a:pt x="5089" y="342"/>
                </a:lnTo>
                <a:lnTo>
                  <a:pt x="5089" y="340"/>
                </a:lnTo>
                <a:lnTo>
                  <a:pt x="5089" y="340"/>
                </a:lnTo>
                <a:lnTo>
                  <a:pt x="5089" y="342"/>
                </a:lnTo>
                <a:lnTo>
                  <a:pt x="5089" y="336"/>
                </a:lnTo>
                <a:lnTo>
                  <a:pt x="5090" y="340"/>
                </a:lnTo>
                <a:lnTo>
                  <a:pt x="5090" y="338"/>
                </a:lnTo>
                <a:lnTo>
                  <a:pt x="5090" y="339"/>
                </a:lnTo>
                <a:lnTo>
                  <a:pt x="5090" y="341"/>
                </a:lnTo>
                <a:lnTo>
                  <a:pt x="5090" y="346"/>
                </a:lnTo>
                <a:lnTo>
                  <a:pt x="5091" y="351"/>
                </a:lnTo>
                <a:lnTo>
                  <a:pt x="5091" y="350"/>
                </a:lnTo>
                <a:lnTo>
                  <a:pt x="5091" y="340"/>
                </a:lnTo>
                <a:lnTo>
                  <a:pt x="5091" y="337"/>
                </a:lnTo>
                <a:lnTo>
                  <a:pt x="5092" y="355"/>
                </a:lnTo>
                <a:lnTo>
                  <a:pt x="5092" y="351"/>
                </a:lnTo>
                <a:lnTo>
                  <a:pt x="5092" y="359"/>
                </a:lnTo>
                <a:lnTo>
                  <a:pt x="5093" y="337"/>
                </a:lnTo>
                <a:lnTo>
                  <a:pt x="5093" y="348"/>
                </a:lnTo>
                <a:lnTo>
                  <a:pt x="5093" y="382"/>
                </a:lnTo>
                <a:lnTo>
                  <a:pt x="5093" y="413"/>
                </a:lnTo>
                <a:lnTo>
                  <a:pt x="5093" y="333"/>
                </a:lnTo>
                <a:lnTo>
                  <a:pt x="5094" y="325"/>
                </a:lnTo>
                <a:lnTo>
                  <a:pt x="5094" y="332"/>
                </a:lnTo>
                <a:lnTo>
                  <a:pt x="5094" y="337"/>
                </a:lnTo>
                <a:lnTo>
                  <a:pt x="5094" y="340"/>
                </a:lnTo>
                <a:lnTo>
                  <a:pt x="5094" y="334"/>
                </a:lnTo>
                <a:lnTo>
                  <a:pt x="5095" y="332"/>
                </a:lnTo>
                <a:lnTo>
                  <a:pt x="5095" y="336"/>
                </a:lnTo>
                <a:lnTo>
                  <a:pt x="5095" y="337"/>
                </a:lnTo>
                <a:lnTo>
                  <a:pt x="5095" y="333"/>
                </a:lnTo>
                <a:lnTo>
                  <a:pt x="5096" y="340"/>
                </a:lnTo>
                <a:lnTo>
                  <a:pt x="5096" y="337"/>
                </a:lnTo>
                <a:lnTo>
                  <a:pt x="5096" y="341"/>
                </a:lnTo>
                <a:lnTo>
                  <a:pt x="5096" y="349"/>
                </a:lnTo>
                <a:lnTo>
                  <a:pt x="5096" y="355"/>
                </a:lnTo>
                <a:lnTo>
                  <a:pt x="5097" y="356"/>
                </a:lnTo>
                <a:lnTo>
                  <a:pt x="5097" y="354"/>
                </a:lnTo>
                <a:lnTo>
                  <a:pt x="5097" y="366"/>
                </a:lnTo>
                <a:lnTo>
                  <a:pt x="5097" y="371"/>
                </a:lnTo>
                <a:lnTo>
                  <a:pt x="5097" y="374"/>
                </a:lnTo>
                <a:lnTo>
                  <a:pt x="5098" y="365"/>
                </a:lnTo>
                <a:lnTo>
                  <a:pt x="5098" y="371"/>
                </a:lnTo>
                <a:lnTo>
                  <a:pt x="5098" y="369"/>
                </a:lnTo>
                <a:lnTo>
                  <a:pt x="5098" y="378"/>
                </a:lnTo>
                <a:lnTo>
                  <a:pt x="5099" y="377"/>
                </a:lnTo>
                <a:lnTo>
                  <a:pt x="5099" y="383"/>
                </a:lnTo>
                <a:lnTo>
                  <a:pt x="5099" y="381"/>
                </a:lnTo>
                <a:lnTo>
                  <a:pt x="5099" y="368"/>
                </a:lnTo>
                <a:lnTo>
                  <a:pt x="5099" y="360"/>
                </a:lnTo>
                <a:lnTo>
                  <a:pt x="5100" y="363"/>
                </a:lnTo>
                <a:lnTo>
                  <a:pt x="5100" y="369"/>
                </a:lnTo>
                <a:lnTo>
                  <a:pt x="5100" y="361"/>
                </a:lnTo>
                <a:lnTo>
                  <a:pt x="5100" y="337"/>
                </a:lnTo>
                <a:lnTo>
                  <a:pt x="5100" y="340"/>
                </a:lnTo>
                <a:lnTo>
                  <a:pt x="5101" y="336"/>
                </a:lnTo>
                <a:lnTo>
                  <a:pt x="5101" y="346"/>
                </a:lnTo>
                <a:lnTo>
                  <a:pt x="5101" y="346"/>
                </a:lnTo>
                <a:lnTo>
                  <a:pt x="5101" y="334"/>
                </a:lnTo>
                <a:lnTo>
                  <a:pt x="5102" y="331"/>
                </a:lnTo>
                <a:lnTo>
                  <a:pt x="5102" y="338"/>
                </a:lnTo>
                <a:lnTo>
                  <a:pt x="5102" y="355"/>
                </a:lnTo>
                <a:lnTo>
                  <a:pt x="5102" y="362"/>
                </a:lnTo>
                <a:lnTo>
                  <a:pt x="5102" y="369"/>
                </a:lnTo>
                <a:lnTo>
                  <a:pt x="5103" y="373"/>
                </a:lnTo>
                <a:lnTo>
                  <a:pt x="5103" y="354"/>
                </a:lnTo>
                <a:lnTo>
                  <a:pt x="5103" y="361"/>
                </a:lnTo>
                <a:lnTo>
                  <a:pt x="5103" y="357"/>
                </a:lnTo>
                <a:lnTo>
                  <a:pt x="5103" y="347"/>
                </a:lnTo>
                <a:lnTo>
                  <a:pt x="5104" y="358"/>
                </a:lnTo>
                <a:lnTo>
                  <a:pt x="5104" y="361"/>
                </a:lnTo>
                <a:lnTo>
                  <a:pt x="5104" y="369"/>
                </a:lnTo>
                <a:lnTo>
                  <a:pt x="5104" y="359"/>
                </a:lnTo>
                <a:lnTo>
                  <a:pt x="5105" y="354"/>
                </a:lnTo>
                <a:lnTo>
                  <a:pt x="5105" y="365"/>
                </a:lnTo>
                <a:lnTo>
                  <a:pt x="5105" y="367"/>
                </a:lnTo>
                <a:lnTo>
                  <a:pt x="5105" y="371"/>
                </a:lnTo>
                <a:lnTo>
                  <a:pt x="5105" y="371"/>
                </a:lnTo>
                <a:lnTo>
                  <a:pt x="5106" y="362"/>
                </a:lnTo>
                <a:lnTo>
                  <a:pt x="5106" y="370"/>
                </a:lnTo>
                <a:lnTo>
                  <a:pt x="5106" y="363"/>
                </a:lnTo>
                <a:lnTo>
                  <a:pt x="5106" y="371"/>
                </a:lnTo>
                <a:lnTo>
                  <a:pt x="5106" y="357"/>
                </a:lnTo>
                <a:lnTo>
                  <a:pt x="5107" y="363"/>
                </a:lnTo>
                <a:lnTo>
                  <a:pt x="5107" y="348"/>
                </a:lnTo>
                <a:lnTo>
                  <a:pt x="5107" y="349"/>
                </a:lnTo>
                <a:lnTo>
                  <a:pt x="5107" y="346"/>
                </a:lnTo>
                <a:lnTo>
                  <a:pt x="5108" y="338"/>
                </a:lnTo>
                <a:lnTo>
                  <a:pt x="5108" y="328"/>
                </a:lnTo>
                <a:lnTo>
                  <a:pt x="5108" y="337"/>
                </a:lnTo>
                <a:lnTo>
                  <a:pt x="5108" y="347"/>
                </a:lnTo>
                <a:lnTo>
                  <a:pt x="5109" y="348"/>
                </a:lnTo>
                <a:lnTo>
                  <a:pt x="5109" y="359"/>
                </a:lnTo>
                <a:lnTo>
                  <a:pt x="5109" y="350"/>
                </a:lnTo>
                <a:lnTo>
                  <a:pt x="5109" y="365"/>
                </a:lnTo>
                <a:lnTo>
                  <a:pt x="5110" y="365"/>
                </a:lnTo>
                <a:lnTo>
                  <a:pt x="5110" y="363"/>
                </a:lnTo>
                <a:lnTo>
                  <a:pt x="5110" y="368"/>
                </a:lnTo>
                <a:lnTo>
                  <a:pt x="5110" y="361"/>
                </a:lnTo>
                <a:lnTo>
                  <a:pt x="5111" y="359"/>
                </a:lnTo>
                <a:lnTo>
                  <a:pt x="5111" y="358"/>
                </a:lnTo>
                <a:lnTo>
                  <a:pt x="5111" y="333"/>
                </a:lnTo>
                <a:lnTo>
                  <a:pt x="5111" y="351"/>
                </a:lnTo>
                <a:lnTo>
                  <a:pt x="5112" y="350"/>
                </a:lnTo>
                <a:lnTo>
                  <a:pt x="5112" y="345"/>
                </a:lnTo>
                <a:lnTo>
                  <a:pt x="5112" y="347"/>
                </a:lnTo>
                <a:lnTo>
                  <a:pt x="5112" y="351"/>
                </a:lnTo>
                <a:lnTo>
                  <a:pt x="5112" y="371"/>
                </a:lnTo>
                <a:lnTo>
                  <a:pt x="5113" y="366"/>
                </a:lnTo>
                <a:lnTo>
                  <a:pt x="5113" y="366"/>
                </a:lnTo>
                <a:lnTo>
                  <a:pt x="5113" y="368"/>
                </a:lnTo>
                <a:lnTo>
                  <a:pt x="5113" y="358"/>
                </a:lnTo>
                <a:lnTo>
                  <a:pt x="5114" y="340"/>
                </a:lnTo>
                <a:lnTo>
                  <a:pt x="5114" y="358"/>
                </a:lnTo>
                <a:lnTo>
                  <a:pt x="5114" y="347"/>
                </a:lnTo>
                <a:lnTo>
                  <a:pt x="5114" y="350"/>
                </a:lnTo>
                <a:lnTo>
                  <a:pt x="5114" y="358"/>
                </a:lnTo>
                <a:lnTo>
                  <a:pt x="5115" y="348"/>
                </a:lnTo>
                <a:lnTo>
                  <a:pt x="5115" y="348"/>
                </a:lnTo>
                <a:lnTo>
                  <a:pt x="5115" y="350"/>
                </a:lnTo>
                <a:lnTo>
                  <a:pt x="5115" y="357"/>
                </a:lnTo>
                <a:lnTo>
                  <a:pt x="5116" y="342"/>
                </a:lnTo>
                <a:lnTo>
                  <a:pt x="5116" y="366"/>
                </a:lnTo>
                <a:lnTo>
                  <a:pt x="5116" y="364"/>
                </a:lnTo>
                <a:lnTo>
                  <a:pt x="5116" y="364"/>
                </a:lnTo>
                <a:lnTo>
                  <a:pt x="5117" y="371"/>
                </a:lnTo>
                <a:lnTo>
                  <a:pt x="5117" y="363"/>
                </a:lnTo>
                <a:lnTo>
                  <a:pt x="5117" y="340"/>
                </a:lnTo>
                <a:lnTo>
                  <a:pt x="5117" y="334"/>
                </a:lnTo>
                <a:lnTo>
                  <a:pt x="5117" y="344"/>
                </a:lnTo>
                <a:lnTo>
                  <a:pt x="5118" y="351"/>
                </a:lnTo>
                <a:lnTo>
                  <a:pt x="5118" y="361"/>
                </a:lnTo>
                <a:lnTo>
                  <a:pt x="5118" y="365"/>
                </a:lnTo>
                <a:lnTo>
                  <a:pt x="5118" y="335"/>
                </a:lnTo>
                <a:lnTo>
                  <a:pt x="5118" y="360"/>
                </a:lnTo>
                <a:lnTo>
                  <a:pt x="5119" y="370"/>
                </a:lnTo>
                <a:lnTo>
                  <a:pt x="5119" y="355"/>
                </a:lnTo>
                <a:lnTo>
                  <a:pt x="5119" y="357"/>
                </a:lnTo>
                <a:lnTo>
                  <a:pt x="5119" y="327"/>
                </a:lnTo>
                <a:lnTo>
                  <a:pt x="5119" y="347"/>
                </a:lnTo>
                <a:lnTo>
                  <a:pt x="5120" y="349"/>
                </a:lnTo>
                <a:lnTo>
                  <a:pt x="5120" y="352"/>
                </a:lnTo>
                <a:lnTo>
                  <a:pt x="5120" y="357"/>
                </a:lnTo>
                <a:lnTo>
                  <a:pt x="5120" y="350"/>
                </a:lnTo>
                <a:lnTo>
                  <a:pt x="5121" y="376"/>
                </a:lnTo>
                <a:lnTo>
                  <a:pt x="5121" y="366"/>
                </a:lnTo>
                <a:lnTo>
                  <a:pt x="5121" y="363"/>
                </a:lnTo>
                <a:lnTo>
                  <a:pt x="5121" y="364"/>
                </a:lnTo>
                <a:lnTo>
                  <a:pt x="5122" y="371"/>
                </a:lnTo>
                <a:lnTo>
                  <a:pt x="5122" y="378"/>
                </a:lnTo>
                <a:lnTo>
                  <a:pt x="5122" y="376"/>
                </a:lnTo>
                <a:lnTo>
                  <a:pt x="5122" y="370"/>
                </a:lnTo>
                <a:lnTo>
                  <a:pt x="5123" y="350"/>
                </a:lnTo>
                <a:lnTo>
                  <a:pt x="5123" y="367"/>
                </a:lnTo>
                <a:lnTo>
                  <a:pt x="5123" y="368"/>
                </a:lnTo>
                <a:lnTo>
                  <a:pt x="5123" y="362"/>
                </a:lnTo>
                <a:lnTo>
                  <a:pt x="5123" y="365"/>
                </a:lnTo>
                <a:lnTo>
                  <a:pt x="5124" y="356"/>
                </a:lnTo>
                <a:lnTo>
                  <a:pt x="5124" y="363"/>
                </a:lnTo>
                <a:lnTo>
                  <a:pt x="5124" y="348"/>
                </a:lnTo>
                <a:lnTo>
                  <a:pt x="5124" y="366"/>
                </a:lnTo>
                <a:lnTo>
                  <a:pt x="5125" y="380"/>
                </a:lnTo>
                <a:lnTo>
                  <a:pt x="5125" y="367"/>
                </a:lnTo>
                <a:lnTo>
                  <a:pt x="5125" y="363"/>
                </a:lnTo>
                <a:lnTo>
                  <a:pt x="5125" y="357"/>
                </a:lnTo>
                <a:lnTo>
                  <a:pt x="5126" y="356"/>
                </a:lnTo>
                <a:lnTo>
                  <a:pt x="5126" y="338"/>
                </a:lnTo>
                <a:lnTo>
                  <a:pt x="5126" y="353"/>
                </a:lnTo>
                <a:lnTo>
                  <a:pt x="5126" y="350"/>
                </a:lnTo>
                <a:lnTo>
                  <a:pt x="5126" y="350"/>
                </a:lnTo>
                <a:lnTo>
                  <a:pt x="5127" y="353"/>
                </a:lnTo>
                <a:lnTo>
                  <a:pt x="5127" y="349"/>
                </a:lnTo>
                <a:lnTo>
                  <a:pt x="5127" y="359"/>
                </a:lnTo>
                <a:lnTo>
                  <a:pt x="5127" y="361"/>
                </a:lnTo>
                <a:lnTo>
                  <a:pt x="5128" y="353"/>
                </a:lnTo>
                <a:lnTo>
                  <a:pt x="5128" y="352"/>
                </a:lnTo>
                <a:lnTo>
                  <a:pt x="5128" y="358"/>
                </a:lnTo>
                <a:lnTo>
                  <a:pt x="5129" y="363"/>
                </a:lnTo>
                <a:lnTo>
                  <a:pt x="5129" y="366"/>
                </a:lnTo>
                <a:lnTo>
                  <a:pt x="5129" y="361"/>
                </a:lnTo>
                <a:lnTo>
                  <a:pt x="5129" y="372"/>
                </a:lnTo>
                <a:lnTo>
                  <a:pt x="5129" y="361"/>
                </a:lnTo>
                <a:lnTo>
                  <a:pt x="5130" y="362"/>
                </a:lnTo>
                <a:lnTo>
                  <a:pt x="5130" y="364"/>
                </a:lnTo>
                <a:lnTo>
                  <a:pt x="5130" y="361"/>
                </a:lnTo>
                <a:lnTo>
                  <a:pt x="5130" y="350"/>
                </a:lnTo>
                <a:lnTo>
                  <a:pt x="5130" y="355"/>
                </a:lnTo>
                <a:lnTo>
                  <a:pt x="5131" y="358"/>
                </a:lnTo>
                <a:lnTo>
                  <a:pt x="5131" y="354"/>
                </a:lnTo>
                <a:lnTo>
                  <a:pt x="5131" y="347"/>
                </a:lnTo>
                <a:lnTo>
                  <a:pt x="5131" y="336"/>
                </a:lnTo>
                <a:lnTo>
                  <a:pt x="5132" y="350"/>
                </a:lnTo>
                <a:lnTo>
                  <a:pt x="5132" y="347"/>
                </a:lnTo>
                <a:lnTo>
                  <a:pt x="5132" y="337"/>
                </a:lnTo>
                <a:lnTo>
                  <a:pt x="5132" y="328"/>
                </a:lnTo>
                <a:lnTo>
                  <a:pt x="5132" y="330"/>
                </a:lnTo>
                <a:lnTo>
                  <a:pt x="5133" y="338"/>
                </a:lnTo>
                <a:lnTo>
                  <a:pt x="5133" y="332"/>
                </a:lnTo>
                <a:lnTo>
                  <a:pt x="5133" y="334"/>
                </a:lnTo>
                <a:lnTo>
                  <a:pt x="5133" y="362"/>
                </a:lnTo>
                <a:lnTo>
                  <a:pt x="5134" y="365"/>
                </a:lnTo>
                <a:lnTo>
                  <a:pt x="5134" y="368"/>
                </a:lnTo>
                <a:lnTo>
                  <a:pt x="5134" y="384"/>
                </a:lnTo>
                <a:lnTo>
                  <a:pt x="5135" y="383"/>
                </a:lnTo>
                <a:lnTo>
                  <a:pt x="5135" y="379"/>
                </a:lnTo>
                <a:lnTo>
                  <a:pt x="5135" y="361"/>
                </a:lnTo>
                <a:lnTo>
                  <a:pt x="5135" y="367"/>
                </a:lnTo>
                <a:lnTo>
                  <a:pt x="5135" y="383"/>
                </a:lnTo>
                <a:lnTo>
                  <a:pt x="5136" y="360"/>
                </a:lnTo>
                <a:lnTo>
                  <a:pt x="5136" y="344"/>
                </a:lnTo>
                <a:lnTo>
                  <a:pt x="5136" y="327"/>
                </a:lnTo>
                <a:lnTo>
                  <a:pt x="5136" y="331"/>
                </a:lnTo>
                <a:lnTo>
                  <a:pt x="5137" y="327"/>
                </a:lnTo>
                <a:lnTo>
                  <a:pt x="5137" y="358"/>
                </a:lnTo>
                <a:lnTo>
                  <a:pt x="5137" y="334"/>
                </a:lnTo>
                <a:lnTo>
                  <a:pt x="5137" y="338"/>
                </a:lnTo>
                <a:lnTo>
                  <a:pt x="5137" y="345"/>
                </a:lnTo>
                <a:lnTo>
                  <a:pt x="5138" y="346"/>
                </a:lnTo>
                <a:lnTo>
                  <a:pt x="5138" y="357"/>
                </a:lnTo>
                <a:lnTo>
                  <a:pt x="5138" y="353"/>
                </a:lnTo>
                <a:lnTo>
                  <a:pt x="5138" y="347"/>
                </a:lnTo>
                <a:lnTo>
                  <a:pt x="5139" y="342"/>
                </a:lnTo>
                <a:lnTo>
                  <a:pt x="5139" y="333"/>
                </a:lnTo>
                <a:lnTo>
                  <a:pt x="5139" y="316"/>
                </a:lnTo>
                <a:lnTo>
                  <a:pt x="5139" y="300"/>
                </a:lnTo>
                <a:lnTo>
                  <a:pt x="5140" y="260"/>
                </a:lnTo>
                <a:lnTo>
                  <a:pt x="5140" y="225"/>
                </a:lnTo>
                <a:lnTo>
                  <a:pt x="5140" y="216"/>
                </a:lnTo>
                <a:lnTo>
                  <a:pt x="5141" y="180"/>
                </a:lnTo>
                <a:lnTo>
                  <a:pt x="5141" y="156"/>
                </a:lnTo>
                <a:lnTo>
                  <a:pt x="5141" y="175"/>
                </a:lnTo>
                <a:lnTo>
                  <a:pt x="5141" y="164"/>
                </a:lnTo>
                <a:lnTo>
                  <a:pt x="5142" y="148"/>
                </a:lnTo>
                <a:lnTo>
                  <a:pt x="5142" y="158"/>
                </a:lnTo>
                <a:lnTo>
                  <a:pt x="5142" y="134"/>
                </a:lnTo>
                <a:lnTo>
                  <a:pt x="5142" y="132"/>
                </a:lnTo>
                <a:lnTo>
                  <a:pt x="5142" y="159"/>
                </a:lnTo>
                <a:lnTo>
                  <a:pt x="5143" y="157"/>
                </a:lnTo>
                <a:lnTo>
                  <a:pt x="5143" y="134"/>
                </a:lnTo>
                <a:lnTo>
                  <a:pt x="5143" y="130"/>
                </a:lnTo>
                <a:lnTo>
                  <a:pt x="5143" y="122"/>
                </a:lnTo>
                <a:lnTo>
                  <a:pt x="5143" y="132"/>
                </a:lnTo>
                <a:lnTo>
                  <a:pt x="5144" y="131"/>
                </a:lnTo>
                <a:lnTo>
                  <a:pt x="5144" y="129"/>
                </a:lnTo>
                <a:lnTo>
                  <a:pt x="5144" y="156"/>
                </a:lnTo>
                <a:lnTo>
                  <a:pt x="5144" y="142"/>
                </a:lnTo>
                <a:lnTo>
                  <a:pt x="5144" y="142"/>
                </a:lnTo>
                <a:lnTo>
                  <a:pt x="5145" y="152"/>
                </a:lnTo>
                <a:lnTo>
                  <a:pt x="5145" y="155"/>
                </a:lnTo>
                <a:lnTo>
                  <a:pt x="5145" y="156"/>
                </a:lnTo>
                <a:lnTo>
                  <a:pt x="5145" y="144"/>
                </a:lnTo>
                <a:lnTo>
                  <a:pt x="5146" y="141"/>
                </a:lnTo>
                <a:lnTo>
                  <a:pt x="5146" y="141"/>
                </a:lnTo>
                <a:lnTo>
                  <a:pt x="5146" y="176"/>
                </a:lnTo>
                <a:lnTo>
                  <a:pt x="5147" y="155"/>
                </a:lnTo>
                <a:lnTo>
                  <a:pt x="5147" y="160"/>
                </a:lnTo>
                <a:lnTo>
                  <a:pt x="5147" y="188"/>
                </a:lnTo>
                <a:lnTo>
                  <a:pt x="5147" y="201"/>
                </a:lnTo>
                <a:lnTo>
                  <a:pt x="5147" y="213"/>
                </a:lnTo>
                <a:lnTo>
                  <a:pt x="5148" y="242"/>
                </a:lnTo>
                <a:lnTo>
                  <a:pt x="5148" y="270"/>
                </a:lnTo>
                <a:lnTo>
                  <a:pt x="5148" y="306"/>
                </a:lnTo>
                <a:lnTo>
                  <a:pt x="5148" y="301"/>
                </a:lnTo>
                <a:lnTo>
                  <a:pt x="5149" y="321"/>
                </a:lnTo>
                <a:lnTo>
                  <a:pt x="5149" y="333"/>
                </a:lnTo>
                <a:lnTo>
                  <a:pt x="5149" y="338"/>
                </a:lnTo>
                <a:lnTo>
                  <a:pt x="5149" y="335"/>
                </a:lnTo>
                <a:lnTo>
                  <a:pt x="5149" y="348"/>
                </a:lnTo>
                <a:lnTo>
                  <a:pt x="5150" y="329"/>
                </a:lnTo>
                <a:lnTo>
                  <a:pt x="5150" y="314"/>
                </a:lnTo>
                <a:lnTo>
                  <a:pt x="5150" y="346"/>
                </a:lnTo>
                <a:lnTo>
                  <a:pt x="5150" y="348"/>
                </a:lnTo>
                <a:lnTo>
                  <a:pt x="5151" y="350"/>
                </a:lnTo>
                <a:lnTo>
                  <a:pt x="5151" y="351"/>
                </a:lnTo>
                <a:lnTo>
                  <a:pt x="5151" y="347"/>
                </a:lnTo>
                <a:lnTo>
                  <a:pt x="5151" y="325"/>
                </a:lnTo>
                <a:lnTo>
                  <a:pt x="5152" y="331"/>
                </a:lnTo>
                <a:lnTo>
                  <a:pt x="5152" y="348"/>
                </a:lnTo>
                <a:lnTo>
                  <a:pt x="5152" y="351"/>
                </a:lnTo>
                <a:lnTo>
                  <a:pt x="5153" y="362"/>
                </a:lnTo>
                <a:lnTo>
                  <a:pt x="5153" y="351"/>
                </a:lnTo>
                <a:lnTo>
                  <a:pt x="5153" y="359"/>
                </a:lnTo>
                <a:lnTo>
                  <a:pt x="5153" y="335"/>
                </a:lnTo>
                <a:lnTo>
                  <a:pt x="5153" y="348"/>
                </a:lnTo>
                <a:lnTo>
                  <a:pt x="5154" y="349"/>
                </a:lnTo>
                <a:lnTo>
                  <a:pt x="5154" y="346"/>
                </a:lnTo>
                <a:lnTo>
                  <a:pt x="5154" y="350"/>
                </a:lnTo>
                <a:lnTo>
                  <a:pt x="5154" y="356"/>
                </a:lnTo>
                <a:lnTo>
                  <a:pt x="5154" y="346"/>
                </a:lnTo>
                <a:lnTo>
                  <a:pt x="5155" y="368"/>
                </a:lnTo>
                <a:lnTo>
                  <a:pt x="5155" y="348"/>
                </a:lnTo>
                <a:lnTo>
                  <a:pt x="5155" y="353"/>
                </a:lnTo>
                <a:lnTo>
                  <a:pt x="5155" y="363"/>
                </a:lnTo>
                <a:lnTo>
                  <a:pt x="5155" y="358"/>
                </a:lnTo>
                <a:lnTo>
                  <a:pt x="5156" y="346"/>
                </a:lnTo>
                <a:lnTo>
                  <a:pt x="5156" y="353"/>
                </a:lnTo>
                <a:lnTo>
                  <a:pt x="5156" y="359"/>
                </a:lnTo>
                <a:lnTo>
                  <a:pt x="5156" y="353"/>
                </a:lnTo>
                <a:lnTo>
                  <a:pt x="5157" y="355"/>
                </a:lnTo>
                <a:lnTo>
                  <a:pt x="5157" y="358"/>
                </a:lnTo>
                <a:lnTo>
                  <a:pt x="5157" y="355"/>
                </a:lnTo>
                <a:lnTo>
                  <a:pt x="5157" y="351"/>
                </a:lnTo>
                <a:lnTo>
                  <a:pt x="5157" y="352"/>
                </a:lnTo>
                <a:lnTo>
                  <a:pt x="5158" y="363"/>
                </a:lnTo>
                <a:lnTo>
                  <a:pt x="5158" y="361"/>
                </a:lnTo>
                <a:lnTo>
                  <a:pt x="5158" y="350"/>
                </a:lnTo>
                <a:lnTo>
                  <a:pt x="5158" y="339"/>
                </a:lnTo>
                <a:lnTo>
                  <a:pt x="5159" y="344"/>
                </a:lnTo>
                <a:lnTo>
                  <a:pt x="5159" y="355"/>
                </a:lnTo>
                <a:lnTo>
                  <a:pt x="5159" y="340"/>
                </a:lnTo>
                <a:lnTo>
                  <a:pt x="5159" y="321"/>
                </a:lnTo>
                <a:lnTo>
                  <a:pt x="5160" y="341"/>
                </a:lnTo>
                <a:lnTo>
                  <a:pt x="5160" y="316"/>
                </a:lnTo>
                <a:lnTo>
                  <a:pt x="5160" y="298"/>
                </a:lnTo>
                <a:lnTo>
                  <a:pt x="5160" y="289"/>
                </a:lnTo>
                <a:lnTo>
                  <a:pt x="5160" y="251"/>
                </a:lnTo>
                <a:lnTo>
                  <a:pt x="5161" y="240"/>
                </a:lnTo>
                <a:lnTo>
                  <a:pt x="5161" y="228"/>
                </a:lnTo>
                <a:lnTo>
                  <a:pt x="5161" y="171"/>
                </a:lnTo>
                <a:lnTo>
                  <a:pt x="5161" y="149"/>
                </a:lnTo>
                <a:lnTo>
                  <a:pt x="5162" y="117"/>
                </a:lnTo>
                <a:lnTo>
                  <a:pt x="5162" y="134"/>
                </a:lnTo>
                <a:lnTo>
                  <a:pt x="5162" y="156"/>
                </a:lnTo>
                <a:lnTo>
                  <a:pt x="5162" y="131"/>
                </a:lnTo>
                <a:lnTo>
                  <a:pt x="5163" y="124"/>
                </a:lnTo>
                <a:lnTo>
                  <a:pt x="5163" y="123"/>
                </a:lnTo>
                <a:lnTo>
                  <a:pt x="5163" y="146"/>
                </a:lnTo>
                <a:lnTo>
                  <a:pt x="5164" y="150"/>
                </a:lnTo>
                <a:lnTo>
                  <a:pt x="5164" y="150"/>
                </a:lnTo>
                <a:lnTo>
                  <a:pt x="5164" y="154"/>
                </a:lnTo>
                <a:lnTo>
                  <a:pt x="5164" y="145"/>
                </a:lnTo>
                <a:lnTo>
                  <a:pt x="5165" y="145"/>
                </a:lnTo>
                <a:lnTo>
                  <a:pt x="5165" y="134"/>
                </a:lnTo>
                <a:lnTo>
                  <a:pt x="5165" y="141"/>
                </a:lnTo>
                <a:lnTo>
                  <a:pt x="5165" y="145"/>
                </a:lnTo>
                <a:lnTo>
                  <a:pt x="5166" y="151"/>
                </a:lnTo>
                <a:lnTo>
                  <a:pt x="5166" y="149"/>
                </a:lnTo>
                <a:lnTo>
                  <a:pt x="5166" y="170"/>
                </a:lnTo>
                <a:lnTo>
                  <a:pt x="5166" y="151"/>
                </a:lnTo>
                <a:lnTo>
                  <a:pt x="5166" y="143"/>
                </a:lnTo>
                <a:lnTo>
                  <a:pt x="5167" y="147"/>
                </a:lnTo>
                <a:lnTo>
                  <a:pt x="5167" y="154"/>
                </a:lnTo>
                <a:lnTo>
                  <a:pt x="5167" y="141"/>
                </a:lnTo>
                <a:lnTo>
                  <a:pt x="5167" y="162"/>
                </a:lnTo>
                <a:lnTo>
                  <a:pt x="5167" y="182"/>
                </a:lnTo>
                <a:lnTo>
                  <a:pt x="5168" y="237"/>
                </a:lnTo>
                <a:lnTo>
                  <a:pt x="5168" y="198"/>
                </a:lnTo>
                <a:lnTo>
                  <a:pt x="5168" y="234"/>
                </a:lnTo>
                <a:lnTo>
                  <a:pt x="5168" y="251"/>
                </a:lnTo>
                <a:lnTo>
                  <a:pt x="5169" y="264"/>
                </a:lnTo>
                <a:lnTo>
                  <a:pt x="5169" y="269"/>
                </a:lnTo>
                <a:lnTo>
                  <a:pt x="5169" y="276"/>
                </a:lnTo>
                <a:lnTo>
                  <a:pt x="5170" y="290"/>
                </a:lnTo>
                <a:lnTo>
                  <a:pt x="5170" y="293"/>
                </a:lnTo>
                <a:lnTo>
                  <a:pt x="5170" y="302"/>
                </a:lnTo>
                <a:lnTo>
                  <a:pt x="5170" y="305"/>
                </a:lnTo>
                <a:lnTo>
                  <a:pt x="5171" y="318"/>
                </a:lnTo>
                <a:lnTo>
                  <a:pt x="5171" y="321"/>
                </a:lnTo>
                <a:lnTo>
                  <a:pt x="5171" y="328"/>
                </a:lnTo>
                <a:lnTo>
                  <a:pt x="5171" y="327"/>
                </a:lnTo>
                <a:lnTo>
                  <a:pt x="5171" y="339"/>
                </a:lnTo>
                <a:lnTo>
                  <a:pt x="5172" y="287"/>
                </a:lnTo>
                <a:lnTo>
                  <a:pt x="5172" y="286"/>
                </a:lnTo>
                <a:lnTo>
                  <a:pt x="5172" y="284"/>
                </a:lnTo>
                <a:lnTo>
                  <a:pt x="5172" y="292"/>
                </a:lnTo>
                <a:lnTo>
                  <a:pt x="5173" y="296"/>
                </a:lnTo>
                <a:lnTo>
                  <a:pt x="5173" y="296"/>
                </a:lnTo>
                <a:lnTo>
                  <a:pt x="5173" y="312"/>
                </a:lnTo>
                <a:lnTo>
                  <a:pt x="5173" y="317"/>
                </a:lnTo>
                <a:lnTo>
                  <a:pt x="5173" y="325"/>
                </a:lnTo>
                <a:lnTo>
                  <a:pt x="5174" y="324"/>
                </a:lnTo>
                <a:lnTo>
                  <a:pt x="5174" y="329"/>
                </a:lnTo>
                <a:lnTo>
                  <a:pt x="5174" y="315"/>
                </a:lnTo>
                <a:lnTo>
                  <a:pt x="5174" y="312"/>
                </a:lnTo>
                <a:lnTo>
                  <a:pt x="5175" y="327"/>
                </a:lnTo>
                <a:lnTo>
                  <a:pt x="5175" y="330"/>
                </a:lnTo>
                <a:lnTo>
                  <a:pt x="5175" y="321"/>
                </a:lnTo>
                <a:lnTo>
                  <a:pt x="5176" y="328"/>
                </a:lnTo>
                <a:lnTo>
                  <a:pt x="5176" y="316"/>
                </a:lnTo>
                <a:lnTo>
                  <a:pt x="5176" y="319"/>
                </a:lnTo>
                <a:lnTo>
                  <a:pt x="5176" y="334"/>
                </a:lnTo>
                <a:lnTo>
                  <a:pt x="5176" y="333"/>
                </a:lnTo>
                <a:lnTo>
                  <a:pt x="5177" y="337"/>
                </a:lnTo>
                <a:lnTo>
                  <a:pt x="5177" y="332"/>
                </a:lnTo>
                <a:lnTo>
                  <a:pt x="5177" y="326"/>
                </a:lnTo>
                <a:lnTo>
                  <a:pt x="5177" y="322"/>
                </a:lnTo>
                <a:lnTo>
                  <a:pt x="5177" y="329"/>
                </a:lnTo>
                <a:lnTo>
                  <a:pt x="5178" y="328"/>
                </a:lnTo>
                <a:lnTo>
                  <a:pt x="5178" y="328"/>
                </a:lnTo>
                <a:lnTo>
                  <a:pt x="5178" y="340"/>
                </a:lnTo>
                <a:lnTo>
                  <a:pt x="5178" y="338"/>
                </a:lnTo>
                <a:lnTo>
                  <a:pt x="5179" y="337"/>
                </a:lnTo>
                <a:lnTo>
                  <a:pt x="5179" y="323"/>
                </a:lnTo>
                <a:lnTo>
                  <a:pt x="5179" y="320"/>
                </a:lnTo>
                <a:lnTo>
                  <a:pt x="5179" y="326"/>
                </a:lnTo>
                <a:lnTo>
                  <a:pt x="5180" y="331"/>
                </a:lnTo>
                <a:lnTo>
                  <a:pt x="5180" y="299"/>
                </a:lnTo>
                <a:lnTo>
                  <a:pt x="5180" y="282"/>
                </a:lnTo>
                <a:lnTo>
                  <a:pt x="5180" y="270"/>
                </a:lnTo>
                <a:lnTo>
                  <a:pt x="5181" y="291"/>
                </a:lnTo>
                <a:lnTo>
                  <a:pt x="5181" y="258"/>
                </a:lnTo>
                <a:lnTo>
                  <a:pt x="5181" y="231"/>
                </a:lnTo>
                <a:lnTo>
                  <a:pt x="5182" y="216"/>
                </a:lnTo>
                <a:lnTo>
                  <a:pt x="5182" y="184"/>
                </a:lnTo>
                <a:lnTo>
                  <a:pt x="5182" y="151"/>
                </a:lnTo>
                <a:lnTo>
                  <a:pt x="5182" y="137"/>
                </a:lnTo>
                <a:lnTo>
                  <a:pt x="5183" y="145"/>
                </a:lnTo>
                <a:lnTo>
                  <a:pt x="5183" y="152"/>
                </a:lnTo>
                <a:lnTo>
                  <a:pt x="5183" y="139"/>
                </a:lnTo>
                <a:lnTo>
                  <a:pt x="5183" y="148"/>
                </a:lnTo>
                <a:lnTo>
                  <a:pt x="5184" y="132"/>
                </a:lnTo>
                <a:lnTo>
                  <a:pt x="5184" y="158"/>
                </a:lnTo>
                <a:lnTo>
                  <a:pt x="5184" y="169"/>
                </a:lnTo>
                <a:lnTo>
                  <a:pt x="5184" y="156"/>
                </a:lnTo>
                <a:lnTo>
                  <a:pt x="5185" y="129"/>
                </a:lnTo>
                <a:lnTo>
                  <a:pt x="5185" y="129"/>
                </a:lnTo>
                <a:lnTo>
                  <a:pt x="5185" y="128"/>
                </a:lnTo>
                <a:lnTo>
                  <a:pt x="5185" y="122"/>
                </a:lnTo>
                <a:lnTo>
                  <a:pt x="5186" y="118"/>
                </a:lnTo>
                <a:lnTo>
                  <a:pt x="5186" y="140"/>
                </a:lnTo>
                <a:lnTo>
                  <a:pt x="5186" y="163"/>
                </a:lnTo>
                <a:lnTo>
                  <a:pt x="5186" y="170"/>
                </a:lnTo>
                <a:lnTo>
                  <a:pt x="5186" y="182"/>
                </a:lnTo>
                <a:lnTo>
                  <a:pt x="5187" y="147"/>
                </a:lnTo>
                <a:lnTo>
                  <a:pt x="5187" y="165"/>
                </a:lnTo>
                <a:lnTo>
                  <a:pt x="5187" y="166"/>
                </a:lnTo>
                <a:lnTo>
                  <a:pt x="5188" y="177"/>
                </a:lnTo>
                <a:lnTo>
                  <a:pt x="5188" y="182"/>
                </a:lnTo>
                <a:lnTo>
                  <a:pt x="5188" y="188"/>
                </a:lnTo>
                <a:lnTo>
                  <a:pt x="5188" y="203"/>
                </a:lnTo>
                <a:lnTo>
                  <a:pt x="5189" y="221"/>
                </a:lnTo>
                <a:lnTo>
                  <a:pt x="5189" y="250"/>
                </a:lnTo>
                <a:lnTo>
                  <a:pt x="5189" y="272"/>
                </a:lnTo>
                <a:lnTo>
                  <a:pt x="5189" y="289"/>
                </a:lnTo>
                <a:lnTo>
                  <a:pt x="5190" y="295"/>
                </a:lnTo>
                <a:lnTo>
                  <a:pt x="5190" y="297"/>
                </a:lnTo>
                <a:lnTo>
                  <a:pt x="5190" y="312"/>
                </a:lnTo>
                <a:lnTo>
                  <a:pt x="5190" y="318"/>
                </a:lnTo>
                <a:lnTo>
                  <a:pt x="5191" y="309"/>
                </a:lnTo>
                <a:lnTo>
                  <a:pt x="5191" y="321"/>
                </a:lnTo>
                <a:lnTo>
                  <a:pt x="5191" y="325"/>
                </a:lnTo>
                <a:lnTo>
                  <a:pt x="5191" y="325"/>
                </a:lnTo>
                <a:lnTo>
                  <a:pt x="5191" y="328"/>
                </a:lnTo>
                <a:lnTo>
                  <a:pt x="5192" y="317"/>
                </a:lnTo>
                <a:lnTo>
                  <a:pt x="5192" y="321"/>
                </a:lnTo>
                <a:lnTo>
                  <a:pt x="5192" y="319"/>
                </a:lnTo>
                <a:lnTo>
                  <a:pt x="5193" y="317"/>
                </a:lnTo>
                <a:lnTo>
                  <a:pt x="5193" y="317"/>
                </a:lnTo>
                <a:lnTo>
                  <a:pt x="5193" y="317"/>
                </a:lnTo>
                <a:lnTo>
                  <a:pt x="5193" y="317"/>
                </a:lnTo>
                <a:lnTo>
                  <a:pt x="5194" y="323"/>
                </a:lnTo>
                <a:lnTo>
                  <a:pt x="5194" y="320"/>
                </a:lnTo>
                <a:lnTo>
                  <a:pt x="5194" y="321"/>
                </a:lnTo>
                <a:lnTo>
                  <a:pt x="5194" y="317"/>
                </a:lnTo>
                <a:lnTo>
                  <a:pt x="5194" y="325"/>
                </a:lnTo>
                <a:lnTo>
                  <a:pt x="5195" y="322"/>
                </a:lnTo>
                <a:lnTo>
                  <a:pt x="5195" y="325"/>
                </a:lnTo>
                <a:lnTo>
                  <a:pt x="5195" y="325"/>
                </a:lnTo>
                <a:lnTo>
                  <a:pt x="5195" y="323"/>
                </a:lnTo>
                <a:lnTo>
                  <a:pt x="5195" y="327"/>
                </a:lnTo>
                <a:lnTo>
                  <a:pt x="5196" y="327"/>
                </a:lnTo>
                <a:lnTo>
                  <a:pt x="5196" y="330"/>
                </a:lnTo>
                <a:lnTo>
                  <a:pt x="5196" y="329"/>
                </a:lnTo>
                <a:lnTo>
                  <a:pt x="5196" y="328"/>
                </a:lnTo>
                <a:lnTo>
                  <a:pt x="5196" y="329"/>
                </a:lnTo>
                <a:lnTo>
                  <a:pt x="5197" y="328"/>
                </a:lnTo>
                <a:lnTo>
                  <a:pt x="5197" y="330"/>
                </a:lnTo>
                <a:lnTo>
                  <a:pt x="5197" y="324"/>
                </a:lnTo>
                <a:lnTo>
                  <a:pt x="5197" y="326"/>
                </a:lnTo>
                <a:lnTo>
                  <a:pt x="5197" y="330"/>
                </a:lnTo>
                <a:lnTo>
                  <a:pt x="5198" y="325"/>
                </a:lnTo>
                <a:lnTo>
                  <a:pt x="5198" y="322"/>
                </a:lnTo>
                <a:lnTo>
                  <a:pt x="5198" y="328"/>
                </a:lnTo>
                <a:lnTo>
                  <a:pt x="5198" y="321"/>
                </a:lnTo>
                <a:lnTo>
                  <a:pt x="5199" y="324"/>
                </a:lnTo>
                <a:lnTo>
                  <a:pt x="5199" y="322"/>
                </a:lnTo>
                <a:lnTo>
                  <a:pt x="5199" y="324"/>
                </a:lnTo>
                <a:lnTo>
                  <a:pt x="5199" y="330"/>
                </a:lnTo>
                <a:lnTo>
                  <a:pt x="5200" y="327"/>
                </a:lnTo>
                <a:lnTo>
                  <a:pt x="5200" y="323"/>
                </a:lnTo>
                <a:lnTo>
                  <a:pt x="5200" y="324"/>
                </a:lnTo>
                <a:lnTo>
                  <a:pt x="5200" y="322"/>
                </a:lnTo>
                <a:lnTo>
                  <a:pt x="5200" y="321"/>
                </a:lnTo>
                <a:lnTo>
                  <a:pt x="5201" y="310"/>
                </a:lnTo>
                <a:lnTo>
                  <a:pt x="5201" y="300"/>
                </a:lnTo>
                <a:lnTo>
                  <a:pt x="5201" y="290"/>
                </a:lnTo>
                <a:lnTo>
                  <a:pt x="5201" y="283"/>
                </a:lnTo>
                <a:lnTo>
                  <a:pt x="5201" y="315"/>
                </a:lnTo>
                <a:lnTo>
                  <a:pt x="5202" y="293"/>
                </a:lnTo>
                <a:lnTo>
                  <a:pt x="5202" y="257"/>
                </a:lnTo>
                <a:lnTo>
                  <a:pt x="5202" y="241"/>
                </a:lnTo>
                <a:lnTo>
                  <a:pt x="5202" y="190"/>
                </a:lnTo>
                <a:lnTo>
                  <a:pt x="5203" y="187"/>
                </a:lnTo>
                <a:lnTo>
                  <a:pt x="5203" y="155"/>
                </a:lnTo>
                <a:lnTo>
                  <a:pt x="5203" y="149"/>
                </a:lnTo>
                <a:lnTo>
                  <a:pt x="5203" y="178"/>
                </a:lnTo>
                <a:lnTo>
                  <a:pt x="5203" y="170"/>
                </a:lnTo>
                <a:lnTo>
                  <a:pt x="5204" y="149"/>
                </a:lnTo>
                <a:lnTo>
                  <a:pt x="5204" y="162"/>
                </a:lnTo>
                <a:lnTo>
                  <a:pt x="5204" y="153"/>
                </a:lnTo>
                <a:lnTo>
                  <a:pt x="5204" y="139"/>
                </a:lnTo>
                <a:lnTo>
                  <a:pt x="5204" y="147"/>
                </a:lnTo>
                <a:lnTo>
                  <a:pt x="5205" y="153"/>
                </a:lnTo>
                <a:lnTo>
                  <a:pt x="5205" y="139"/>
                </a:lnTo>
                <a:lnTo>
                  <a:pt x="5205" y="139"/>
                </a:lnTo>
                <a:lnTo>
                  <a:pt x="5206" y="143"/>
                </a:lnTo>
                <a:lnTo>
                  <a:pt x="5206" y="157"/>
                </a:lnTo>
                <a:lnTo>
                  <a:pt x="5206" y="170"/>
                </a:lnTo>
                <a:lnTo>
                  <a:pt x="5206" y="167"/>
                </a:lnTo>
                <a:lnTo>
                  <a:pt x="5206" y="164"/>
                </a:lnTo>
                <a:lnTo>
                  <a:pt x="5207" y="169"/>
                </a:lnTo>
                <a:lnTo>
                  <a:pt x="5207" y="178"/>
                </a:lnTo>
                <a:lnTo>
                  <a:pt x="5207" y="145"/>
                </a:lnTo>
                <a:lnTo>
                  <a:pt x="5207" y="156"/>
                </a:lnTo>
                <a:lnTo>
                  <a:pt x="5208" y="164"/>
                </a:lnTo>
                <a:lnTo>
                  <a:pt x="5208" y="169"/>
                </a:lnTo>
                <a:lnTo>
                  <a:pt x="5208" y="197"/>
                </a:lnTo>
                <a:lnTo>
                  <a:pt x="5208" y="197"/>
                </a:lnTo>
                <a:lnTo>
                  <a:pt x="5209" y="207"/>
                </a:lnTo>
                <a:lnTo>
                  <a:pt x="5209" y="219"/>
                </a:lnTo>
                <a:lnTo>
                  <a:pt x="5209" y="248"/>
                </a:lnTo>
                <a:lnTo>
                  <a:pt x="5209" y="284"/>
                </a:lnTo>
                <a:lnTo>
                  <a:pt x="5210" y="317"/>
                </a:lnTo>
                <a:lnTo>
                  <a:pt x="5210" y="319"/>
                </a:lnTo>
                <a:lnTo>
                  <a:pt x="5210" y="320"/>
                </a:lnTo>
                <a:lnTo>
                  <a:pt x="5210" y="326"/>
                </a:lnTo>
                <a:lnTo>
                  <a:pt x="5211" y="349"/>
                </a:lnTo>
                <a:lnTo>
                  <a:pt x="5211" y="344"/>
                </a:lnTo>
                <a:lnTo>
                  <a:pt x="5211" y="341"/>
                </a:lnTo>
                <a:lnTo>
                  <a:pt x="5212" y="346"/>
                </a:lnTo>
                <a:lnTo>
                  <a:pt x="5212" y="348"/>
                </a:lnTo>
                <a:lnTo>
                  <a:pt x="5212" y="342"/>
                </a:lnTo>
                <a:lnTo>
                  <a:pt x="5212" y="342"/>
                </a:lnTo>
                <a:lnTo>
                  <a:pt x="5212" y="342"/>
                </a:lnTo>
                <a:lnTo>
                  <a:pt x="5213" y="344"/>
                </a:lnTo>
                <a:lnTo>
                  <a:pt x="5213" y="341"/>
                </a:lnTo>
                <a:lnTo>
                  <a:pt x="5213" y="344"/>
                </a:lnTo>
                <a:lnTo>
                  <a:pt x="5213" y="344"/>
                </a:lnTo>
                <a:lnTo>
                  <a:pt x="5213" y="347"/>
                </a:lnTo>
                <a:lnTo>
                  <a:pt x="5214" y="345"/>
                </a:lnTo>
                <a:lnTo>
                  <a:pt x="5214" y="341"/>
                </a:lnTo>
                <a:lnTo>
                  <a:pt x="5214" y="340"/>
                </a:lnTo>
                <a:lnTo>
                  <a:pt x="5214" y="339"/>
                </a:lnTo>
                <a:lnTo>
                  <a:pt x="5214" y="341"/>
                </a:lnTo>
                <a:lnTo>
                  <a:pt x="5215" y="349"/>
                </a:lnTo>
                <a:lnTo>
                  <a:pt x="5215" y="340"/>
                </a:lnTo>
                <a:lnTo>
                  <a:pt x="5215" y="339"/>
                </a:lnTo>
                <a:lnTo>
                  <a:pt x="5215" y="372"/>
                </a:lnTo>
                <a:lnTo>
                  <a:pt x="5216" y="367"/>
                </a:lnTo>
                <a:lnTo>
                  <a:pt x="5216" y="368"/>
                </a:lnTo>
                <a:lnTo>
                  <a:pt x="5216" y="368"/>
                </a:lnTo>
                <a:lnTo>
                  <a:pt x="5216" y="361"/>
                </a:lnTo>
                <a:lnTo>
                  <a:pt x="5216" y="362"/>
                </a:lnTo>
                <a:lnTo>
                  <a:pt x="5217" y="362"/>
                </a:lnTo>
                <a:lnTo>
                  <a:pt x="5217" y="359"/>
                </a:lnTo>
                <a:lnTo>
                  <a:pt x="5217" y="349"/>
                </a:lnTo>
                <a:lnTo>
                  <a:pt x="5218" y="357"/>
                </a:lnTo>
                <a:lnTo>
                  <a:pt x="5218" y="346"/>
                </a:lnTo>
                <a:lnTo>
                  <a:pt x="5218" y="351"/>
                </a:lnTo>
                <a:lnTo>
                  <a:pt x="5218" y="348"/>
                </a:lnTo>
                <a:lnTo>
                  <a:pt x="5219" y="347"/>
                </a:lnTo>
                <a:lnTo>
                  <a:pt x="5219" y="348"/>
                </a:lnTo>
                <a:lnTo>
                  <a:pt x="5219" y="351"/>
                </a:lnTo>
                <a:lnTo>
                  <a:pt x="5219" y="348"/>
                </a:lnTo>
                <a:lnTo>
                  <a:pt x="5219" y="348"/>
                </a:lnTo>
                <a:lnTo>
                  <a:pt x="5220" y="344"/>
                </a:lnTo>
                <a:lnTo>
                  <a:pt x="5220" y="341"/>
                </a:lnTo>
                <a:lnTo>
                  <a:pt x="5220" y="333"/>
                </a:lnTo>
                <a:lnTo>
                  <a:pt x="5220" y="327"/>
                </a:lnTo>
                <a:lnTo>
                  <a:pt x="5221" y="318"/>
                </a:lnTo>
                <a:lnTo>
                  <a:pt x="5221" y="315"/>
                </a:lnTo>
                <a:lnTo>
                  <a:pt x="5221" y="291"/>
                </a:lnTo>
                <a:lnTo>
                  <a:pt x="5221" y="307"/>
                </a:lnTo>
                <a:lnTo>
                  <a:pt x="5222" y="301"/>
                </a:lnTo>
                <a:lnTo>
                  <a:pt x="5222" y="266"/>
                </a:lnTo>
                <a:lnTo>
                  <a:pt x="5222" y="252"/>
                </a:lnTo>
                <a:lnTo>
                  <a:pt x="5222" y="226"/>
                </a:lnTo>
                <a:lnTo>
                  <a:pt x="5223" y="154"/>
                </a:lnTo>
                <a:lnTo>
                  <a:pt x="5223" y="159"/>
                </a:lnTo>
                <a:lnTo>
                  <a:pt x="5223" y="129"/>
                </a:lnTo>
                <a:lnTo>
                  <a:pt x="5224" y="130"/>
                </a:lnTo>
                <a:lnTo>
                  <a:pt x="5224" y="148"/>
                </a:lnTo>
                <a:lnTo>
                  <a:pt x="5224" y="129"/>
                </a:lnTo>
                <a:lnTo>
                  <a:pt x="5224" y="134"/>
                </a:lnTo>
                <a:lnTo>
                  <a:pt x="5225" y="143"/>
                </a:lnTo>
                <a:lnTo>
                  <a:pt x="5225" y="165"/>
                </a:lnTo>
                <a:lnTo>
                  <a:pt x="5225" y="162"/>
                </a:lnTo>
                <a:lnTo>
                  <a:pt x="5225" y="149"/>
                </a:lnTo>
                <a:lnTo>
                  <a:pt x="5225" y="142"/>
                </a:lnTo>
                <a:lnTo>
                  <a:pt x="5226" y="176"/>
                </a:lnTo>
                <a:lnTo>
                  <a:pt x="5226" y="179"/>
                </a:lnTo>
                <a:lnTo>
                  <a:pt x="5226" y="171"/>
                </a:lnTo>
                <a:lnTo>
                  <a:pt x="5226" y="159"/>
                </a:lnTo>
                <a:lnTo>
                  <a:pt x="5226" y="211"/>
                </a:lnTo>
                <a:lnTo>
                  <a:pt x="5227" y="247"/>
                </a:lnTo>
                <a:lnTo>
                  <a:pt x="5227" y="236"/>
                </a:lnTo>
                <a:lnTo>
                  <a:pt x="5227" y="206"/>
                </a:lnTo>
                <a:lnTo>
                  <a:pt x="5227" y="186"/>
                </a:lnTo>
                <a:lnTo>
                  <a:pt x="5227" y="200"/>
                </a:lnTo>
                <a:lnTo>
                  <a:pt x="5228" y="186"/>
                </a:lnTo>
                <a:lnTo>
                  <a:pt x="5228" y="130"/>
                </a:lnTo>
                <a:lnTo>
                  <a:pt x="5228" y="187"/>
                </a:lnTo>
                <a:lnTo>
                  <a:pt x="5228" y="202"/>
                </a:lnTo>
                <a:lnTo>
                  <a:pt x="5229" y="187"/>
                </a:lnTo>
                <a:lnTo>
                  <a:pt x="5229" y="203"/>
                </a:lnTo>
                <a:lnTo>
                  <a:pt x="5229" y="219"/>
                </a:lnTo>
                <a:lnTo>
                  <a:pt x="5230" y="254"/>
                </a:lnTo>
                <a:lnTo>
                  <a:pt x="5230" y="278"/>
                </a:lnTo>
                <a:lnTo>
                  <a:pt x="5230" y="284"/>
                </a:lnTo>
                <a:lnTo>
                  <a:pt x="5230" y="297"/>
                </a:lnTo>
                <a:lnTo>
                  <a:pt x="5231" y="323"/>
                </a:lnTo>
                <a:lnTo>
                  <a:pt x="5231" y="332"/>
                </a:lnTo>
                <a:lnTo>
                  <a:pt x="5231" y="339"/>
                </a:lnTo>
                <a:lnTo>
                  <a:pt x="5231" y="344"/>
                </a:lnTo>
                <a:lnTo>
                  <a:pt x="5232" y="332"/>
                </a:lnTo>
                <a:lnTo>
                  <a:pt x="5232" y="321"/>
                </a:lnTo>
                <a:lnTo>
                  <a:pt x="5232" y="354"/>
                </a:lnTo>
                <a:lnTo>
                  <a:pt x="5232" y="356"/>
                </a:lnTo>
                <a:lnTo>
                  <a:pt x="5233" y="359"/>
                </a:lnTo>
                <a:lnTo>
                  <a:pt x="5233" y="366"/>
                </a:lnTo>
                <a:lnTo>
                  <a:pt x="5233" y="338"/>
                </a:lnTo>
                <a:lnTo>
                  <a:pt x="5233" y="339"/>
                </a:lnTo>
                <a:lnTo>
                  <a:pt x="5233" y="340"/>
                </a:lnTo>
                <a:lnTo>
                  <a:pt x="5234" y="346"/>
                </a:lnTo>
                <a:lnTo>
                  <a:pt x="5234" y="346"/>
                </a:lnTo>
                <a:lnTo>
                  <a:pt x="5234" y="349"/>
                </a:lnTo>
                <a:lnTo>
                  <a:pt x="5234" y="345"/>
                </a:lnTo>
                <a:lnTo>
                  <a:pt x="5235" y="350"/>
                </a:lnTo>
                <a:lnTo>
                  <a:pt x="5235" y="357"/>
                </a:lnTo>
                <a:lnTo>
                  <a:pt x="5235" y="351"/>
                </a:lnTo>
                <a:lnTo>
                  <a:pt x="5235" y="349"/>
                </a:lnTo>
                <a:lnTo>
                  <a:pt x="5236" y="345"/>
                </a:lnTo>
                <a:lnTo>
                  <a:pt x="5236" y="353"/>
                </a:lnTo>
                <a:lnTo>
                  <a:pt x="5236" y="350"/>
                </a:lnTo>
                <a:lnTo>
                  <a:pt x="5236" y="320"/>
                </a:lnTo>
                <a:lnTo>
                  <a:pt x="5237" y="331"/>
                </a:lnTo>
                <a:lnTo>
                  <a:pt x="5237" y="327"/>
                </a:lnTo>
                <a:lnTo>
                  <a:pt x="5237" y="348"/>
                </a:lnTo>
                <a:lnTo>
                  <a:pt x="5237" y="346"/>
                </a:lnTo>
                <a:lnTo>
                  <a:pt x="5237" y="333"/>
                </a:lnTo>
                <a:lnTo>
                  <a:pt x="5238" y="341"/>
                </a:lnTo>
                <a:lnTo>
                  <a:pt x="5238" y="355"/>
                </a:lnTo>
                <a:lnTo>
                  <a:pt x="5238" y="354"/>
                </a:lnTo>
                <a:lnTo>
                  <a:pt x="5238" y="354"/>
                </a:lnTo>
                <a:lnTo>
                  <a:pt x="5239" y="356"/>
                </a:lnTo>
                <a:lnTo>
                  <a:pt x="5239" y="347"/>
                </a:lnTo>
                <a:lnTo>
                  <a:pt x="5239" y="353"/>
                </a:lnTo>
                <a:lnTo>
                  <a:pt x="5239" y="346"/>
                </a:lnTo>
                <a:lnTo>
                  <a:pt x="5239" y="347"/>
                </a:lnTo>
                <a:lnTo>
                  <a:pt x="5240" y="355"/>
                </a:lnTo>
                <a:lnTo>
                  <a:pt x="5240" y="347"/>
                </a:lnTo>
                <a:lnTo>
                  <a:pt x="5240" y="359"/>
                </a:lnTo>
                <a:lnTo>
                  <a:pt x="5241" y="353"/>
                </a:lnTo>
                <a:lnTo>
                  <a:pt x="5241" y="352"/>
                </a:lnTo>
                <a:lnTo>
                  <a:pt x="5241" y="349"/>
                </a:lnTo>
                <a:lnTo>
                  <a:pt x="5241" y="353"/>
                </a:lnTo>
                <a:lnTo>
                  <a:pt x="5242" y="348"/>
                </a:lnTo>
                <a:lnTo>
                  <a:pt x="5242" y="352"/>
                </a:lnTo>
                <a:lnTo>
                  <a:pt x="5242" y="346"/>
                </a:lnTo>
                <a:lnTo>
                  <a:pt x="5242" y="344"/>
                </a:lnTo>
                <a:lnTo>
                  <a:pt x="5243" y="346"/>
                </a:lnTo>
                <a:lnTo>
                  <a:pt x="5243" y="338"/>
                </a:lnTo>
                <a:lnTo>
                  <a:pt x="5243" y="347"/>
                </a:lnTo>
                <a:lnTo>
                  <a:pt x="5243" y="348"/>
                </a:lnTo>
                <a:lnTo>
                  <a:pt x="5243" y="347"/>
                </a:lnTo>
                <a:lnTo>
                  <a:pt x="5244" y="349"/>
                </a:lnTo>
                <a:lnTo>
                  <a:pt x="5244" y="344"/>
                </a:lnTo>
                <a:lnTo>
                  <a:pt x="5244" y="355"/>
                </a:lnTo>
                <a:lnTo>
                  <a:pt x="5244" y="345"/>
                </a:lnTo>
                <a:lnTo>
                  <a:pt x="5244" y="347"/>
                </a:lnTo>
                <a:lnTo>
                  <a:pt x="5245" y="350"/>
                </a:lnTo>
                <a:lnTo>
                  <a:pt x="5245" y="347"/>
                </a:lnTo>
                <a:lnTo>
                  <a:pt x="5245" y="349"/>
                </a:lnTo>
                <a:lnTo>
                  <a:pt x="5245" y="343"/>
                </a:lnTo>
                <a:lnTo>
                  <a:pt x="5245" y="347"/>
                </a:lnTo>
                <a:lnTo>
                  <a:pt x="5246" y="348"/>
                </a:lnTo>
                <a:lnTo>
                  <a:pt x="5246" y="348"/>
                </a:lnTo>
                <a:lnTo>
                  <a:pt x="5246" y="353"/>
                </a:lnTo>
                <a:lnTo>
                  <a:pt x="5246" y="349"/>
                </a:lnTo>
                <a:lnTo>
                  <a:pt x="5247" y="350"/>
                </a:lnTo>
                <a:lnTo>
                  <a:pt x="5247" y="350"/>
                </a:lnTo>
                <a:lnTo>
                  <a:pt x="5247" y="345"/>
                </a:lnTo>
                <a:lnTo>
                  <a:pt x="5247" y="354"/>
                </a:lnTo>
                <a:lnTo>
                  <a:pt x="5248" y="352"/>
                </a:lnTo>
                <a:lnTo>
                  <a:pt x="5248" y="348"/>
                </a:lnTo>
                <a:lnTo>
                  <a:pt x="5248" y="348"/>
                </a:lnTo>
                <a:lnTo>
                  <a:pt x="5248" y="352"/>
                </a:lnTo>
                <a:lnTo>
                  <a:pt x="5249" y="347"/>
                </a:lnTo>
                <a:lnTo>
                  <a:pt x="5249" y="350"/>
                </a:lnTo>
                <a:lnTo>
                  <a:pt x="5249" y="346"/>
                </a:lnTo>
                <a:lnTo>
                  <a:pt x="5249" y="352"/>
                </a:lnTo>
                <a:lnTo>
                  <a:pt x="5250" y="354"/>
                </a:lnTo>
                <a:lnTo>
                  <a:pt x="5250" y="349"/>
                </a:lnTo>
                <a:lnTo>
                  <a:pt x="5250" y="351"/>
                </a:lnTo>
                <a:lnTo>
                  <a:pt x="5250" y="347"/>
                </a:lnTo>
                <a:lnTo>
                  <a:pt x="5250" y="350"/>
                </a:lnTo>
                <a:lnTo>
                  <a:pt x="5251" y="355"/>
                </a:lnTo>
                <a:lnTo>
                  <a:pt x="5251" y="354"/>
                </a:lnTo>
                <a:lnTo>
                  <a:pt x="5251" y="354"/>
                </a:lnTo>
                <a:lnTo>
                  <a:pt x="5251" y="357"/>
                </a:lnTo>
                <a:lnTo>
                  <a:pt x="5251" y="359"/>
                </a:lnTo>
                <a:lnTo>
                  <a:pt x="5252" y="363"/>
                </a:lnTo>
                <a:lnTo>
                  <a:pt x="5252" y="359"/>
                </a:lnTo>
                <a:lnTo>
                  <a:pt x="5252" y="372"/>
                </a:lnTo>
                <a:lnTo>
                  <a:pt x="5252" y="357"/>
                </a:lnTo>
                <a:lnTo>
                  <a:pt x="5253" y="364"/>
                </a:lnTo>
                <a:lnTo>
                  <a:pt x="5253" y="383"/>
                </a:lnTo>
                <a:lnTo>
                  <a:pt x="5253" y="361"/>
                </a:lnTo>
                <a:lnTo>
                  <a:pt x="5253" y="348"/>
                </a:lnTo>
                <a:lnTo>
                  <a:pt x="5254" y="345"/>
                </a:lnTo>
                <a:lnTo>
                  <a:pt x="5254" y="355"/>
                </a:lnTo>
                <a:lnTo>
                  <a:pt x="5254" y="361"/>
                </a:lnTo>
                <a:lnTo>
                  <a:pt x="5254" y="368"/>
                </a:lnTo>
                <a:lnTo>
                  <a:pt x="5255" y="363"/>
                </a:lnTo>
                <a:lnTo>
                  <a:pt x="5255" y="360"/>
                </a:lnTo>
                <a:lnTo>
                  <a:pt x="5255" y="357"/>
                </a:lnTo>
                <a:lnTo>
                  <a:pt x="5255" y="378"/>
                </a:lnTo>
                <a:lnTo>
                  <a:pt x="5256" y="383"/>
                </a:lnTo>
                <a:lnTo>
                  <a:pt x="5256" y="374"/>
                </a:lnTo>
                <a:lnTo>
                  <a:pt x="5256" y="374"/>
                </a:lnTo>
                <a:lnTo>
                  <a:pt x="5256" y="376"/>
                </a:lnTo>
                <a:lnTo>
                  <a:pt x="5257" y="376"/>
                </a:lnTo>
                <a:lnTo>
                  <a:pt x="5257" y="376"/>
                </a:lnTo>
                <a:lnTo>
                  <a:pt x="5257" y="377"/>
                </a:lnTo>
                <a:lnTo>
                  <a:pt x="5257" y="375"/>
                </a:lnTo>
                <a:lnTo>
                  <a:pt x="5257" y="383"/>
                </a:lnTo>
                <a:lnTo>
                  <a:pt x="5258" y="377"/>
                </a:lnTo>
                <a:lnTo>
                  <a:pt x="5258" y="378"/>
                </a:lnTo>
                <a:lnTo>
                  <a:pt x="5258" y="381"/>
                </a:lnTo>
                <a:lnTo>
                  <a:pt x="5258" y="374"/>
                </a:lnTo>
                <a:lnTo>
                  <a:pt x="5259" y="377"/>
                </a:lnTo>
                <a:lnTo>
                  <a:pt x="5259" y="379"/>
                </a:lnTo>
                <a:lnTo>
                  <a:pt x="5259" y="376"/>
                </a:lnTo>
                <a:lnTo>
                  <a:pt x="5259" y="375"/>
                </a:lnTo>
                <a:lnTo>
                  <a:pt x="5259" y="380"/>
                </a:lnTo>
                <a:lnTo>
                  <a:pt x="5260" y="376"/>
                </a:lnTo>
                <a:lnTo>
                  <a:pt x="5260" y="375"/>
                </a:lnTo>
                <a:lnTo>
                  <a:pt x="5260" y="381"/>
                </a:lnTo>
                <a:lnTo>
                  <a:pt x="5260" y="372"/>
                </a:lnTo>
                <a:lnTo>
                  <a:pt x="5261" y="379"/>
                </a:lnTo>
                <a:lnTo>
                  <a:pt x="5261" y="377"/>
                </a:lnTo>
                <a:lnTo>
                  <a:pt x="5261" y="374"/>
                </a:lnTo>
                <a:lnTo>
                  <a:pt x="5261" y="380"/>
                </a:lnTo>
                <a:lnTo>
                  <a:pt x="5262" y="383"/>
                </a:lnTo>
                <a:lnTo>
                  <a:pt x="5262" y="381"/>
                </a:lnTo>
                <a:lnTo>
                  <a:pt x="5262" y="384"/>
                </a:lnTo>
                <a:lnTo>
                  <a:pt x="5262" y="386"/>
                </a:lnTo>
                <a:lnTo>
                  <a:pt x="5263" y="386"/>
                </a:lnTo>
                <a:lnTo>
                  <a:pt x="5263" y="377"/>
                </a:lnTo>
                <a:lnTo>
                  <a:pt x="5263" y="378"/>
                </a:lnTo>
                <a:lnTo>
                  <a:pt x="5263" y="381"/>
                </a:lnTo>
                <a:lnTo>
                  <a:pt x="5264" y="369"/>
                </a:lnTo>
                <a:lnTo>
                  <a:pt x="5264" y="386"/>
                </a:lnTo>
                <a:lnTo>
                  <a:pt x="5264" y="385"/>
                </a:lnTo>
                <a:lnTo>
                  <a:pt x="5265" y="383"/>
                </a:lnTo>
                <a:lnTo>
                  <a:pt x="5265" y="385"/>
                </a:lnTo>
                <a:lnTo>
                  <a:pt x="5265" y="381"/>
                </a:lnTo>
                <a:lnTo>
                  <a:pt x="5265" y="387"/>
                </a:lnTo>
                <a:lnTo>
                  <a:pt x="5265" y="383"/>
                </a:lnTo>
                <a:lnTo>
                  <a:pt x="5266" y="384"/>
                </a:lnTo>
                <a:lnTo>
                  <a:pt x="5266" y="381"/>
                </a:lnTo>
                <a:lnTo>
                  <a:pt x="5266" y="370"/>
                </a:lnTo>
                <a:lnTo>
                  <a:pt x="5266" y="385"/>
                </a:lnTo>
                <a:lnTo>
                  <a:pt x="5266" y="377"/>
                </a:lnTo>
                <a:lnTo>
                  <a:pt x="5267" y="382"/>
                </a:lnTo>
                <a:lnTo>
                  <a:pt x="5267" y="381"/>
                </a:lnTo>
                <a:lnTo>
                  <a:pt x="5267" y="377"/>
                </a:lnTo>
                <a:lnTo>
                  <a:pt x="5267" y="377"/>
                </a:lnTo>
                <a:lnTo>
                  <a:pt x="5268" y="385"/>
                </a:lnTo>
                <a:lnTo>
                  <a:pt x="5268" y="376"/>
                </a:lnTo>
                <a:lnTo>
                  <a:pt x="5268" y="376"/>
                </a:lnTo>
                <a:lnTo>
                  <a:pt x="5268" y="378"/>
                </a:lnTo>
                <a:lnTo>
                  <a:pt x="5268" y="389"/>
                </a:lnTo>
                <a:lnTo>
                  <a:pt x="5269" y="383"/>
                </a:lnTo>
                <a:lnTo>
                  <a:pt x="5269" y="385"/>
                </a:lnTo>
                <a:lnTo>
                  <a:pt x="5269" y="385"/>
                </a:lnTo>
                <a:lnTo>
                  <a:pt x="5269" y="375"/>
                </a:lnTo>
                <a:lnTo>
                  <a:pt x="5270" y="394"/>
                </a:lnTo>
                <a:lnTo>
                  <a:pt x="5270" y="386"/>
                </a:lnTo>
                <a:lnTo>
                  <a:pt x="5270" y="385"/>
                </a:lnTo>
                <a:lnTo>
                  <a:pt x="5270" y="385"/>
                </a:lnTo>
                <a:lnTo>
                  <a:pt x="5271" y="385"/>
                </a:lnTo>
                <a:lnTo>
                  <a:pt x="5271" y="382"/>
                </a:lnTo>
                <a:lnTo>
                  <a:pt x="5271" y="384"/>
                </a:lnTo>
                <a:lnTo>
                  <a:pt x="5271" y="399"/>
                </a:lnTo>
                <a:lnTo>
                  <a:pt x="5272" y="386"/>
                </a:lnTo>
                <a:lnTo>
                  <a:pt x="5272" y="382"/>
                </a:lnTo>
                <a:lnTo>
                  <a:pt x="5272" y="387"/>
                </a:lnTo>
                <a:lnTo>
                  <a:pt x="5272" y="390"/>
                </a:lnTo>
                <a:lnTo>
                  <a:pt x="5272" y="385"/>
                </a:lnTo>
                <a:lnTo>
                  <a:pt x="5273" y="379"/>
                </a:lnTo>
                <a:lnTo>
                  <a:pt x="5273" y="383"/>
                </a:lnTo>
                <a:lnTo>
                  <a:pt x="5273" y="387"/>
                </a:lnTo>
                <a:lnTo>
                  <a:pt x="5273" y="382"/>
                </a:lnTo>
                <a:lnTo>
                  <a:pt x="5274" y="379"/>
                </a:lnTo>
                <a:lnTo>
                  <a:pt x="5274" y="374"/>
                </a:lnTo>
                <a:lnTo>
                  <a:pt x="5274" y="367"/>
                </a:lnTo>
                <a:lnTo>
                  <a:pt x="5274" y="373"/>
                </a:lnTo>
                <a:lnTo>
                  <a:pt x="5274" y="368"/>
                </a:lnTo>
                <a:lnTo>
                  <a:pt x="5275" y="365"/>
                </a:lnTo>
                <a:lnTo>
                  <a:pt x="5275" y="368"/>
                </a:lnTo>
                <a:lnTo>
                  <a:pt x="5275" y="368"/>
                </a:lnTo>
                <a:lnTo>
                  <a:pt x="5275" y="368"/>
                </a:lnTo>
                <a:lnTo>
                  <a:pt x="5276" y="365"/>
                </a:lnTo>
                <a:lnTo>
                  <a:pt x="5276" y="366"/>
                </a:lnTo>
                <a:lnTo>
                  <a:pt x="5276" y="363"/>
                </a:lnTo>
                <a:lnTo>
                  <a:pt x="5276" y="363"/>
                </a:lnTo>
                <a:lnTo>
                  <a:pt x="5277" y="361"/>
                </a:lnTo>
                <a:lnTo>
                  <a:pt x="5277" y="367"/>
                </a:lnTo>
                <a:lnTo>
                  <a:pt x="5277" y="364"/>
                </a:lnTo>
                <a:lnTo>
                  <a:pt x="5277" y="370"/>
                </a:lnTo>
                <a:lnTo>
                  <a:pt x="5277" y="372"/>
                </a:lnTo>
                <a:lnTo>
                  <a:pt x="5278" y="373"/>
                </a:lnTo>
                <a:lnTo>
                  <a:pt x="5278" y="383"/>
                </a:lnTo>
                <a:lnTo>
                  <a:pt x="5278" y="398"/>
                </a:lnTo>
                <a:lnTo>
                  <a:pt x="5278" y="400"/>
                </a:lnTo>
                <a:lnTo>
                  <a:pt x="5279" y="393"/>
                </a:lnTo>
                <a:lnTo>
                  <a:pt x="5279" y="384"/>
                </a:lnTo>
                <a:lnTo>
                  <a:pt x="5279" y="387"/>
                </a:lnTo>
                <a:lnTo>
                  <a:pt x="5279" y="385"/>
                </a:lnTo>
                <a:lnTo>
                  <a:pt x="5279" y="370"/>
                </a:lnTo>
                <a:lnTo>
                  <a:pt x="5280" y="371"/>
                </a:lnTo>
                <a:lnTo>
                  <a:pt x="5280" y="361"/>
                </a:lnTo>
                <a:lnTo>
                  <a:pt x="5280" y="368"/>
                </a:lnTo>
                <a:lnTo>
                  <a:pt x="5280" y="364"/>
                </a:lnTo>
                <a:lnTo>
                  <a:pt x="5281" y="368"/>
                </a:lnTo>
                <a:lnTo>
                  <a:pt x="5281" y="360"/>
                </a:lnTo>
                <a:lnTo>
                  <a:pt x="5281" y="344"/>
                </a:lnTo>
                <a:lnTo>
                  <a:pt x="5281" y="353"/>
                </a:lnTo>
                <a:lnTo>
                  <a:pt x="5281" y="350"/>
                </a:lnTo>
                <a:lnTo>
                  <a:pt x="5282" y="355"/>
                </a:lnTo>
                <a:lnTo>
                  <a:pt x="5282" y="377"/>
                </a:lnTo>
                <a:lnTo>
                  <a:pt x="5282" y="376"/>
                </a:lnTo>
                <a:lnTo>
                  <a:pt x="5283" y="370"/>
                </a:lnTo>
                <a:lnTo>
                  <a:pt x="5283" y="351"/>
                </a:lnTo>
                <a:lnTo>
                  <a:pt x="5283" y="351"/>
                </a:lnTo>
                <a:lnTo>
                  <a:pt x="5283" y="333"/>
                </a:lnTo>
                <a:lnTo>
                  <a:pt x="5284" y="294"/>
                </a:lnTo>
                <a:lnTo>
                  <a:pt x="5284" y="272"/>
                </a:lnTo>
                <a:lnTo>
                  <a:pt x="5284" y="236"/>
                </a:lnTo>
                <a:lnTo>
                  <a:pt x="5284" y="174"/>
                </a:lnTo>
                <a:lnTo>
                  <a:pt x="5285" y="159"/>
                </a:lnTo>
                <a:lnTo>
                  <a:pt x="5285" y="138"/>
                </a:lnTo>
                <a:lnTo>
                  <a:pt x="5285" y="127"/>
                </a:lnTo>
                <a:lnTo>
                  <a:pt x="5285" y="201"/>
                </a:lnTo>
                <a:lnTo>
                  <a:pt x="5286" y="187"/>
                </a:lnTo>
                <a:lnTo>
                  <a:pt x="5286" y="173"/>
                </a:lnTo>
                <a:lnTo>
                  <a:pt x="5286" y="182"/>
                </a:lnTo>
                <a:lnTo>
                  <a:pt x="5286" y="185"/>
                </a:lnTo>
                <a:lnTo>
                  <a:pt x="5286" y="176"/>
                </a:lnTo>
                <a:lnTo>
                  <a:pt x="5287" y="151"/>
                </a:lnTo>
                <a:lnTo>
                  <a:pt x="5287" y="131"/>
                </a:lnTo>
                <a:lnTo>
                  <a:pt x="5287" y="144"/>
                </a:lnTo>
                <a:lnTo>
                  <a:pt x="5287" y="137"/>
                </a:lnTo>
                <a:lnTo>
                  <a:pt x="5288" y="138"/>
                </a:lnTo>
                <a:lnTo>
                  <a:pt x="5288" y="112"/>
                </a:lnTo>
                <a:lnTo>
                  <a:pt x="5288" y="171"/>
                </a:lnTo>
                <a:lnTo>
                  <a:pt x="5289" y="175"/>
                </a:lnTo>
                <a:lnTo>
                  <a:pt x="5289" y="167"/>
                </a:lnTo>
                <a:lnTo>
                  <a:pt x="5289" y="186"/>
                </a:lnTo>
                <a:lnTo>
                  <a:pt x="5289" y="169"/>
                </a:lnTo>
                <a:lnTo>
                  <a:pt x="5290" y="139"/>
                </a:lnTo>
                <a:lnTo>
                  <a:pt x="5290" y="146"/>
                </a:lnTo>
                <a:lnTo>
                  <a:pt x="5290" y="149"/>
                </a:lnTo>
                <a:lnTo>
                  <a:pt x="5290" y="164"/>
                </a:lnTo>
                <a:lnTo>
                  <a:pt x="5291" y="167"/>
                </a:lnTo>
                <a:lnTo>
                  <a:pt x="5291" y="193"/>
                </a:lnTo>
                <a:lnTo>
                  <a:pt x="5291" y="248"/>
                </a:lnTo>
                <a:lnTo>
                  <a:pt x="5291" y="244"/>
                </a:lnTo>
                <a:lnTo>
                  <a:pt x="5292" y="259"/>
                </a:lnTo>
                <a:lnTo>
                  <a:pt x="5292" y="278"/>
                </a:lnTo>
                <a:lnTo>
                  <a:pt x="5292" y="288"/>
                </a:lnTo>
                <a:lnTo>
                  <a:pt x="5292" y="281"/>
                </a:lnTo>
                <a:lnTo>
                  <a:pt x="5292" y="301"/>
                </a:lnTo>
                <a:lnTo>
                  <a:pt x="5293" y="304"/>
                </a:lnTo>
                <a:lnTo>
                  <a:pt x="5293" y="318"/>
                </a:lnTo>
                <a:lnTo>
                  <a:pt x="5293" y="317"/>
                </a:lnTo>
                <a:lnTo>
                  <a:pt x="5293" y="319"/>
                </a:lnTo>
                <a:lnTo>
                  <a:pt x="5293" y="325"/>
                </a:lnTo>
                <a:lnTo>
                  <a:pt x="5294" y="322"/>
                </a:lnTo>
                <a:lnTo>
                  <a:pt x="5294" y="330"/>
                </a:lnTo>
                <a:lnTo>
                  <a:pt x="5294" y="324"/>
                </a:lnTo>
                <a:lnTo>
                  <a:pt x="5295" y="320"/>
                </a:lnTo>
                <a:lnTo>
                  <a:pt x="5295" y="325"/>
                </a:lnTo>
                <a:lnTo>
                  <a:pt x="5295" y="322"/>
                </a:lnTo>
                <a:lnTo>
                  <a:pt x="5295" y="324"/>
                </a:lnTo>
                <a:lnTo>
                  <a:pt x="5295" y="328"/>
                </a:lnTo>
                <a:lnTo>
                  <a:pt x="5296" y="325"/>
                </a:lnTo>
                <a:lnTo>
                  <a:pt x="5296" y="329"/>
                </a:lnTo>
                <a:lnTo>
                  <a:pt x="5296" y="331"/>
                </a:lnTo>
                <a:lnTo>
                  <a:pt x="5296" y="333"/>
                </a:lnTo>
                <a:lnTo>
                  <a:pt x="5297" y="329"/>
                </a:lnTo>
                <a:lnTo>
                  <a:pt x="5297" y="331"/>
                </a:lnTo>
                <a:lnTo>
                  <a:pt x="5297" y="333"/>
                </a:lnTo>
                <a:lnTo>
                  <a:pt x="5297" y="327"/>
                </a:lnTo>
                <a:lnTo>
                  <a:pt x="5298" y="335"/>
                </a:lnTo>
                <a:lnTo>
                  <a:pt x="5298" y="324"/>
                </a:lnTo>
                <a:lnTo>
                  <a:pt x="5298" y="328"/>
                </a:lnTo>
                <a:lnTo>
                  <a:pt x="5298" y="336"/>
                </a:lnTo>
                <a:lnTo>
                  <a:pt x="5299" y="338"/>
                </a:lnTo>
                <a:lnTo>
                  <a:pt x="5299" y="342"/>
                </a:lnTo>
                <a:lnTo>
                  <a:pt x="5299" y="330"/>
                </a:lnTo>
                <a:lnTo>
                  <a:pt x="5299" y="331"/>
                </a:lnTo>
                <a:lnTo>
                  <a:pt x="5299" y="330"/>
                </a:lnTo>
                <a:lnTo>
                  <a:pt x="5300" y="329"/>
                </a:lnTo>
                <a:lnTo>
                  <a:pt x="5300" y="322"/>
                </a:lnTo>
                <a:lnTo>
                  <a:pt x="5300" y="330"/>
                </a:lnTo>
                <a:lnTo>
                  <a:pt x="5301" y="322"/>
                </a:lnTo>
                <a:lnTo>
                  <a:pt x="5301" y="324"/>
                </a:lnTo>
                <a:lnTo>
                  <a:pt x="5301" y="325"/>
                </a:lnTo>
                <a:lnTo>
                  <a:pt x="5301" y="316"/>
                </a:lnTo>
                <a:lnTo>
                  <a:pt x="5302" y="323"/>
                </a:lnTo>
                <a:lnTo>
                  <a:pt x="5302" y="357"/>
                </a:lnTo>
                <a:lnTo>
                  <a:pt x="5302" y="357"/>
                </a:lnTo>
                <a:lnTo>
                  <a:pt x="5302" y="357"/>
                </a:lnTo>
                <a:lnTo>
                  <a:pt x="5302" y="362"/>
                </a:lnTo>
                <a:lnTo>
                  <a:pt x="5303" y="349"/>
                </a:lnTo>
                <a:lnTo>
                  <a:pt x="5303" y="340"/>
                </a:lnTo>
                <a:lnTo>
                  <a:pt x="5303" y="323"/>
                </a:lnTo>
                <a:lnTo>
                  <a:pt x="5303" y="263"/>
                </a:lnTo>
                <a:lnTo>
                  <a:pt x="5304" y="257"/>
                </a:lnTo>
                <a:lnTo>
                  <a:pt x="5304" y="235"/>
                </a:lnTo>
                <a:lnTo>
                  <a:pt x="5304" y="197"/>
                </a:lnTo>
                <a:lnTo>
                  <a:pt x="5304" y="176"/>
                </a:lnTo>
                <a:lnTo>
                  <a:pt x="5305" y="145"/>
                </a:lnTo>
                <a:lnTo>
                  <a:pt x="5305" y="182"/>
                </a:lnTo>
                <a:lnTo>
                  <a:pt x="5305" y="178"/>
                </a:lnTo>
                <a:lnTo>
                  <a:pt x="5305" y="178"/>
                </a:lnTo>
                <a:lnTo>
                  <a:pt x="5305" y="163"/>
                </a:lnTo>
                <a:lnTo>
                  <a:pt x="5306" y="174"/>
                </a:lnTo>
                <a:lnTo>
                  <a:pt x="5306" y="173"/>
                </a:lnTo>
                <a:lnTo>
                  <a:pt x="5306" y="154"/>
                </a:lnTo>
                <a:lnTo>
                  <a:pt x="5307" y="113"/>
                </a:lnTo>
                <a:lnTo>
                  <a:pt x="5307" y="136"/>
                </a:lnTo>
                <a:lnTo>
                  <a:pt x="5307" y="117"/>
                </a:lnTo>
                <a:lnTo>
                  <a:pt x="5307" y="113"/>
                </a:lnTo>
                <a:lnTo>
                  <a:pt x="5307" y="110"/>
                </a:lnTo>
                <a:lnTo>
                  <a:pt x="5308" y="126"/>
                </a:lnTo>
                <a:lnTo>
                  <a:pt x="5308" y="156"/>
                </a:lnTo>
                <a:lnTo>
                  <a:pt x="5308" y="162"/>
                </a:lnTo>
                <a:lnTo>
                  <a:pt x="5308" y="156"/>
                </a:lnTo>
                <a:lnTo>
                  <a:pt x="5309" y="155"/>
                </a:lnTo>
                <a:lnTo>
                  <a:pt x="5309" y="168"/>
                </a:lnTo>
                <a:lnTo>
                  <a:pt x="5309" y="159"/>
                </a:lnTo>
                <a:lnTo>
                  <a:pt x="5309" y="120"/>
                </a:lnTo>
                <a:lnTo>
                  <a:pt x="5309" y="120"/>
                </a:lnTo>
                <a:lnTo>
                  <a:pt x="5310" y="127"/>
                </a:lnTo>
                <a:lnTo>
                  <a:pt x="5310" y="130"/>
                </a:lnTo>
                <a:lnTo>
                  <a:pt x="5310" y="129"/>
                </a:lnTo>
                <a:lnTo>
                  <a:pt x="5310" y="139"/>
                </a:lnTo>
                <a:lnTo>
                  <a:pt x="5310" y="140"/>
                </a:lnTo>
                <a:lnTo>
                  <a:pt x="5311" y="178"/>
                </a:lnTo>
                <a:lnTo>
                  <a:pt x="5311" y="191"/>
                </a:lnTo>
                <a:lnTo>
                  <a:pt x="5311" y="219"/>
                </a:lnTo>
                <a:lnTo>
                  <a:pt x="5311" y="208"/>
                </a:lnTo>
                <a:lnTo>
                  <a:pt x="5311" y="216"/>
                </a:lnTo>
                <a:lnTo>
                  <a:pt x="5312" y="226"/>
                </a:lnTo>
                <a:lnTo>
                  <a:pt x="5312" y="221"/>
                </a:lnTo>
                <a:lnTo>
                  <a:pt x="5312" y="234"/>
                </a:lnTo>
                <a:lnTo>
                  <a:pt x="5313" y="270"/>
                </a:lnTo>
                <a:lnTo>
                  <a:pt x="5313" y="271"/>
                </a:lnTo>
                <a:lnTo>
                  <a:pt x="5313" y="281"/>
                </a:lnTo>
                <a:lnTo>
                  <a:pt x="5313" y="299"/>
                </a:lnTo>
                <a:lnTo>
                  <a:pt x="5314" y="306"/>
                </a:lnTo>
                <a:lnTo>
                  <a:pt x="5314" y="302"/>
                </a:lnTo>
                <a:lnTo>
                  <a:pt x="5314" y="303"/>
                </a:lnTo>
                <a:lnTo>
                  <a:pt x="5314" y="309"/>
                </a:lnTo>
                <a:lnTo>
                  <a:pt x="5315" y="320"/>
                </a:lnTo>
                <a:lnTo>
                  <a:pt x="5315" y="316"/>
                </a:lnTo>
                <a:lnTo>
                  <a:pt x="5315" y="310"/>
                </a:lnTo>
                <a:lnTo>
                  <a:pt x="5315" y="308"/>
                </a:lnTo>
                <a:lnTo>
                  <a:pt x="5316" y="306"/>
                </a:lnTo>
                <a:lnTo>
                  <a:pt x="5316" y="311"/>
                </a:lnTo>
                <a:lnTo>
                  <a:pt x="5316" y="321"/>
                </a:lnTo>
                <a:lnTo>
                  <a:pt x="5316" y="315"/>
                </a:lnTo>
                <a:lnTo>
                  <a:pt x="5317" y="314"/>
                </a:lnTo>
                <a:lnTo>
                  <a:pt x="5317" y="319"/>
                </a:lnTo>
                <a:lnTo>
                  <a:pt x="5317" y="325"/>
                </a:lnTo>
                <a:lnTo>
                  <a:pt x="5317" y="323"/>
                </a:lnTo>
                <a:lnTo>
                  <a:pt x="5318" y="326"/>
                </a:lnTo>
                <a:lnTo>
                  <a:pt x="5318" y="330"/>
                </a:lnTo>
                <a:lnTo>
                  <a:pt x="5318" y="324"/>
                </a:lnTo>
                <a:lnTo>
                  <a:pt x="5318" y="333"/>
                </a:lnTo>
                <a:lnTo>
                  <a:pt x="5319" y="337"/>
                </a:lnTo>
                <a:lnTo>
                  <a:pt x="5319" y="349"/>
                </a:lnTo>
                <a:lnTo>
                  <a:pt x="5319" y="336"/>
                </a:lnTo>
                <a:lnTo>
                  <a:pt x="5319" y="328"/>
                </a:lnTo>
                <a:lnTo>
                  <a:pt x="5320" y="336"/>
                </a:lnTo>
                <a:lnTo>
                  <a:pt x="5320" y="330"/>
                </a:lnTo>
                <a:lnTo>
                  <a:pt x="5320" y="333"/>
                </a:lnTo>
                <a:lnTo>
                  <a:pt x="5320" y="327"/>
                </a:lnTo>
                <a:lnTo>
                  <a:pt x="5320" y="327"/>
                </a:lnTo>
                <a:lnTo>
                  <a:pt x="5321" y="325"/>
                </a:lnTo>
                <a:lnTo>
                  <a:pt x="5321" y="331"/>
                </a:lnTo>
                <a:lnTo>
                  <a:pt x="5321" y="332"/>
                </a:lnTo>
                <a:lnTo>
                  <a:pt x="5321" y="327"/>
                </a:lnTo>
                <a:lnTo>
                  <a:pt x="5322" y="320"/>
                </a:lnTo>
                <a:lnTo>
                  <a:pt x="5322" y="334"/>
                </a:lnTo>
                <a:lnTo>
                  <a:pt x="5322" y="371"/>
                </a:lnTo>
                <a:lnTo>
                  <a:pt x="5322" y="361"/>
                </a:lnTo>
                <a:lnTo>
                  <a:pt x="5323" y="368"/>
                </a:lnTo>
                <a:lnTo>
                  <a:pt x="5323" y="370"/>
                </a:lnTo>
                <a:lnTo>
                  <a:pt x="5323" y="370"/>
                </a:lnTo>
                <a:lnTo>
                  <a:pt x="5323" y="365"/>
                </a:lnTo>
                <a:lnTo>
                  <a:pt x="5324" y="361"/>
                </a:lnTo>
                <a:lnTo>
                  <a:pt x="5324" y="325"/>
                </a:lnTo>
                <a:lnTo>
                  <a:pt x="5324" y="293"/>
                </a:lnTo>
                <a:lnTo>
                  <a:pt x="5324" y="273"/>
                </a:lnTo>
                <a:lnTo>
                  <a:pt x="5325" y="227"/>
                </a:lnTo>
                <a:lnTo>
                  <a:pt x="5325" y="217"/>
                </a:lnTo>
                <a:lnTo>
                  <a:pt x="5325" y="178"/>
                </a:lnTo>
                <a:lnTo>
                  <a:pt x="5325" y="140"/>
                </a:lnTo>
                <a:lnTo>
                  <a:pt x="5325" y="135"/>
                </a:lnTo>
                <a:lnTo>
                  <a:pt x="5326" y="161"/>
                </a:lnTo>
                <a:lnTo>
                  <a:pt x="5326" y="159"/>
                </a:lnTo>
                <a:lnTo>
                  <a:pt x="5326" y="153"/>
                </a:lnTo>
                <a:lnTo>
                  <a:pt x="5326" y="148"/>
                </a:lnTo>
                <a:lnTo>
                  <a:pt x="5327" y="134"/>
                </a:lnTo>
                <a:lnTo>
                  <a:pt x="5327" y="91"/>
                </a:lnTo>
                <a:lnTo>
                  <a:pt x="5327" y="80"/>
                </a:lnTo>
                <a:lnTo>
                  <a:pt x="5327" y="88"/>
                </a:lnTo>
                <a:lnTo>
                  <a:pt x="5328" y="69"/>
                </a:lnTo>
                <a:lnTo>
                  <a:pt x="5328" y="85"/>
                </a:lnTo>
                <a:lnTo>
                  <a:pt x="5328" y="88"/>
                </a:lnTo>
                <a:lnTo>
                  <a:pt x="5328" y="109"/>
                </a:lnTo>
                <a:lnTo>
                  <a:pt x="5329" y="144"/>
                </a:lnTo>
                <a:lnTo>
                  <a:pt x="5329" y="159"/>
                </a:lnTo>
                <a:lnTo>
                  <a:pt x="5329" y="184"/>
                </a:lnTo>
                <a:lnTo>
                  <a:pt x="5330" y="187"/>
                </a:lnTo>
                <a:lnTo>
                  <a:pt x="5330" y="165"/>
                </a:lnTo>
                <a:lnTo>
                  <a:pt x="5330" y="127"/>
                </a:lnTo>
                <a:lnTo>
                  <a:pt x="5330" y="135"/>
                </a:lnTo>
                <a:lnTo>
                  <a:pt x="5331" y="142"/>
                </a:lnTo>
                <a:lnTo>
                  <a:pt x="5331" y="150"/>
                </a:lnTo>
                <a:lnTo>
                  <a:pt x="5331" y="156"/>
                </a:lnTo>
                <a:lnTo>
                  <a:pt x="5331" y="141"/>
                </a:lnTo>
                <a:lnTo>
                  <a:pt x="5331" y="145"/>
                </a:lnTo>
                <a:lnTo>
                  <a:pt x="5332" y="203"/>
                </a:lnTo>
                <a:lnTo>
                  <a:pt x="5332" y="208"/>
                </a:lnTo>
                <a:lnTo>
                  <a:pt x="5332" y="225"/>
                </a:lnTo>
                <a:lnTo>
                  <a:pt x="5332" y="245"/>
                </a:lnTo>
                <a:lnTo>
                  <a:pt x="5332" y="241"/>
                </a:lnTo>
                <a:lnTo>
                  <a:pt x="5333" y="276"/>
                </a:lnTo>
                <a:lnTo>
                  <a:pt x="5333" y="286"/>
                </a:lnTo>
                <a:lnTo>
                  <a:pt x="5333" y="297"/>
                </a:lnTo>
                <a:lnTo>
                  <a:pt x="5334" y="307"/>
                </a:lnTo>
                <a:lnTo>
                  <a:pt x="5334" y="320"/>
                </a:lnTo>
                <a:lnTo>
                  <a:pt x="5334" y="328"/>
                </a:lnTo>
                <a:lnTo>
                  <a:pt x="5334" y="330"/>
                </a:lnTo>
                <a:lnTo>
                  <a:pt x="5335" y="336"/>
                </a:lnTo>
                <a:lnTo>
                  <a:pt x="5335" y="340"/>
                </a:lnTo>
                <a:lnTo>
                  <a:pt x="5335" y="340"/>
                </a:lnTo>
                <a:lnTo>
                  <a:pt x="5335" y="336"/>
                </a:lnTo>
                <a:lnTo>
                  <a:pt x="5336" y="338"/>
                </a:lnTo>
                <a:lnTo>
                  <a:pt x="5336" y="340"/>
                </a:lnTo>
                <a:lnTo>
                  <a:pt x="5336" y="341"/>
                </a:lnTo>
                <a:lnTo>
                  <a:pt x="5336" y="341"/>
                </a:lnTo>
                <a:lnTo>
                  <a:pt x="5337" y="341"/>
                </a:lnTo>
                <a:lnTo>
                  <a:pt x="5337" y="343"/>
                </a:lnTo>
                <a:lnTo>
                  <a:pt x="5337" y="340"/>
                </a:lnTo>
                <a:lnTo>
                  <a:pt x="5337" y="340"/>
                </a:lnTo>
                <a:lnTo>
                  <a:pt x="5338" y="347"/>
                </a:lnTo>
                <a:lnTo>
                  <a:pt x="5338" y="349"/>
                </a:lnTo>
                <a:lnTo>
                  <a:pt x="5338" y="350"/>
                </a:lnTo>
                <a:lnTo>
                  <a:pt x="5338" y="348"/>
                </a:lnTo>
                <a:lnTo>
                  <a:pt x="5338" y="349"/>
                </a:lnTo>
                <a:lnTo>
                  <a:pt x="5339" y="344"/>
                </a:lnTo>
                <a:lnTo>
                  <a:pt x="5339" y="346"/>
                </a:lnTo>
                <a:lnTo>
                  <a:pt x="5339" y="350"/>
                </a:lnTo>
                <a:lnTo>
                  <a:pt x="5339" y="350"/>
                </a:lnTo>
                <a:lnTo>
                  <a:pt x="5340" y="344"/>
                </a:lnTo>
                <a:lnTo>
                  <a:pt x="5340" y="349"/>
                </a:lnTo>
                <a:lnTo>
                  <a:pt x="5340" y="349"/>
                </a:lnTo>
                <a:lnTo>
                  <a:pt x="5340" y="351"/>
                </a:lnTo>
                <a:lnTo>
                  <a:pt x="5340" y="355"/>
                </a:lnTo>
                <a:lnTo>
                  <a:pt x="5341" y="348"/>
                </a:lnTo>
                <a:lnTo>
                  <a:pt x="5341" y="347"/>
                </a:lnTo>
                <a:lnTo>
                  <a:pt x="5341" y="346"/>
                </a:lnTo>
                <a:lnTo>
                  <a:pt x="5342" y="342"/>
                </a:lnTo>
                <a:lnTo>
                  <a:pt x="5342" y="340"/>
                </a:lnTo>
                <a:lnTo>
                  <a:pt x="5342" y="336"/>
                </a:lnTo>
                <a:lnTo>
                  <a:pt x="5342" y="333"/>
                </a:lnTo>
                <a:lnTo>
                  <a:pt x="5343" y="337"/>
                </a:lnTo>
                <a:lnTo>
                  <a:pt x="5343" y="401"/>
                </a:lnTo>
                <a:lnTo>
                  <a:pt x="5343" y="399"/>
                </a:lnTo>
                <a:lnTo>
                  <a:pt x="5343" y="386"/>
                </a:lnTo>
                <a:lnTo>
                  <a:pt x="5344" y="380"/>
                </a:lnTo>
                <a:lnTo>
                  <a:pt x="5344" y="376"/>
                </a:lnTo>
                <a:lnTo>
                  <a:pt x="5344" y="370"/>
                </a:lnTo>
                <a:lnTo>
                  <a:pt x="5344" y="278"/>
                </a:lnTo>
                <a:lnTo>
                  <a:pt x="5345" y="268"/>
                </a:lnTo>
                <a:lnTo>
                  <a:pt x="5345" y="250"/>
                </a:lnTo>
                <a:lnTo>
                  <a:pt x="5345" y="282"/>
                </a:lnTo>
                <a:lnTo>
                  <a:pt x="5345" y="291"/>
                </a:lnTo>
                <a:lnTo>
                  <a:pt x="5345" y="266"/>
                </a:lnTo>
                <a:lnTo>
                  <a:pt x="5346" y="160"/>
                </a:lnTo>
                <a:lnTo>
                  <a:pt x="5346" y="136"/>
                </a:lnTo>
                <a:lnTo>
                  <a:pt x="5346" y="122"/>
                </a:lnTo>
                <a:lnTo>
                  <a:pt x="5347" y="104"/>
                </a:lnTo>
                <a:lnTo>
                  <a:pt x="5347" y="203"/>
                </a:lnTo>
                <a:lnTo>
                  <a:pt x="5347" y="187"/>
                </a:lnTo>
                <a:lnTo>
                  <a:pt x="5348" y="173"/>
                </a:lnTo>
                <a:lnTo>
                  <a:pt x="5348" y="163"/>
                </a:lnTo>
                <a:lnTo>
                  <a:pt x="5348" y="150"/>
                </a:lnTo>
                <a:lnTo>
                  <a:pt x="5348" y="157"/>
                </a:lnTo>
                <a:lnTo>
                  <a:pt x="5348" y="148"/>
                </a:lnTo>
                <a:lnTo>
                  <a:pt x="5349" y="129"/>
                </a:lnTo>
                <a:lnTo>
                  <a:pt x="5349" y="130"/>
                </a:lnTo>
                <a:lnTo>
                  <a:pt x="5349" y="141"/>
                </a:lnTo>
                <a:lnTo>
                  <a:pt x="5349" y="141"/>
                </a:lnTo>
                <a:lnTo>
                  <a:pt x="5350" y="155"/>
                </a:lnTo>
                <a:lnTo>
                  <a:pt x="5350" y="146"/>
                </a:lnTo>
                <a:lnTo>
                  <a:pt x="5350" y="167"/>
                </a:lnTo>
                <a:lnTo>
                  <a:pt x="5350" y="177"/>
                </a:lnTo>
                <a:lnTo>
                  <a:pt x="5350" y="183"/>
                </a:lnTo>
                <a:lnTo>
                  <a:pt x="5351" y="173"/>
                </a:lnTo>
                <a:lnTo>
                  <a:pt x="5351" y="168"/>
                </a:lnTo>
                <a:lnTo>
                  <a:pt x="5351" y="144"/>
                </a:lnTo>
                <a:lnTo>
                  <a:pt x="5351" y="142"/>
                </a:lnTo>
                <a:lnTo>
                  <a:pt x="5351" y="145"/>
                </a:lnTo>
                <a:lnTo>
                  <a:pt x="5352" y="139"/>
                </a:lnTo>
                <a:lnTo>
                  <a:pt x="5352" y="149"/>
                </a:lnTo>
                <a:lnTo>
                  <a:pt x="5352" y="163"/>
                </a:lnTo>
                <a:lnTo>
                  <a:pt x="5352" y="169"/>
                </a:lnTo>
                <a:lnTo>
                  <a:pt x="5353" y="252"/>
                </a:lnTo>
                <a:lnTo>
                  <a:pt x="5353" y="251"/>
                </a:lnTo>
                <a:lnTo>
                  <a:pt x="5353" y="263"/>
                </a:lnTo>
                <a:lnTo>
                  <a:pt x="5354" y="272"/>
                </a:lnTo>
                <a:lnTo>
                  <a:pt x="5354" y="291"/>
                </a:lnTo>
                <a:lnTo>
                  <a:pt x="5354" y="296"/>
                </a:lnTo>
                <a:lnTo>
                  <a:pt x="5354" y="310"/>
                </a:lnTo>
                <a:lnTo>
                  <a:pt x="5355" y="317"/>
                </a:lnTo>
                <a:lnTo>
                  <a:pt x="5355" y="319"/>
                </a:lnTo>
                <a:lnTo>
                  <a:pt x="5355" y="323"/>
                </a:lnTo>
                <a:lnTo>
                  <a:pt x="5355" y="340"/>
                </a:lnTo>
                <a:lnTo>
                  <a:pt x="5356" y="347"/>
                </a:lnTo>
                <a:lnTo>
                  <a:pt x="5356" y="339"/>
                </a:lnTo>
                <a:lnTo>
                  <a:pt x="5356" y="344"/>
                </a:lnTo>
                <a:lnTo>
                  <a:pt x="5356" y="345"/>
                </a:lnTo>
                <a:lnTo>
                  <a:pt x="5356" y="344"/>
                </a:lnTo>
                <a:lnTo>
                  <a:pt x="5357" y="339"/>
                </a:lnTo>
                <a:lnTo>
                  <a:pt x="5357" y="335"/>
                </a:lnTo>
                <a:lnTo>
                  <a:pt x="5357" y="337"/>
                </a:lnTo>
                <a:lnTo>
                  <a:pt x="5357" y="346"/>
                </a:lnTo>
                <a:lnTo>
                  <a:pt x="5358" y="352"/>
                </a:lnTo>
                <a:lnTo>
                  <a:pt x="5358" y="352"/>
                </a:lnTo>
                <a:lnTo>
                  <a:pt x="5358" y="342"/>
                </a:lnTo>
                <a:lnTo>
                  <a:pt x="5358" y="342"/>
                </a:lnTo>
                <a:lnTo>
                  <a:pt x="5358" y="344"/>
                </a:lnTo>
                <a:lnTo>
                  <a:pt x="5359" y="339"/>
                </a:lnTo>
                <a:lnTo>
                  <a:pt x="5359" y="342"/>
                </a:lnTo>
                <a:lnTo>
                  <a:pt x="5359" y="345"/>
                </a:lnTo>
                <a:lnTo>
                  <a:pt x="5360" y="341"/>
                </a:lnTo>
                <a:lnTo>
                  <a:pt x="5360" y="341"/>
                </a:lnTo>
                <a:lnTo>
                  <a:pt x="5360" y="348"/>
                </a:lnTo>
                <a:lnTo>
                  <a:pt x="5360" y="349"/>
                </a:lnTo>
                <a:lnTo>
                  <a:pt x="5361" y="347"/>
                </a:lnTo>
                <a:lnTo>
                  <a:pt x="5361" y="347"/>
                </a:lnTo>
                <a:lnTo>
                  <a:pt x="5361" y="344"/>
                </a:lnTo>
                <a:lnTo>
                  <a:pt x="5361" y="341"/>
                </a:lnTo>
                <a:lnTo>
                  <a:pt x="5362" y="342"/>
                </a:lnTo>
                <a:lnTo>
                  <a:pt x="5362" y="344"/>
                </a:lnTo>
                <a:lnTo>
                  <a:pt x="5362" y="343"/>
                </a:lnTo>
                <a:lnTo>
                  <a:pt x="5362" y="339"/>
                </a:lnTo>
                <a:lnTo>
                  <a:pt x="5363" y="337"/>
                </a:lnTo>
                <a:lnTo>
                  <a:pt x="5363" y="340"/>
                </a:lnTo>
                <a:lnTo>
                  <a:pt x="5363" y="341"/>
                </a:lnTo>
                <a:lnTo>
                  <a:pt x="5363" y="381"/>
                </a:lnTo>
                <a:lnTo>
                  <a:pt x="5363" y="383"/>
                </a:lnTo>
                <a:lnTo>
                  <a:pt x="5364" y="376"/>
                </a:lnTo>
                <a:lnTo>
                  <a:pt x="5364" y="373"/>
                </a:lnTo>
                <a:lnTo>
                  <a:pt x="5364" y="372"/>
                </a:lnTo>
                <a:lnTo>
                  <a:pt x="5364" y="363"/>
                </a:lnTo>
                <a:lnTo>
                  <a:pt x="5365" y="351"/>
                </a:lnTo>
                <a:lnTo>
                  <a:pt x="5365" y="327"/>
                </a:lnTo>
                <a:lnTo>
                  <a:pt x="5365" y="316"/>
                </a:lnTo>
                <a:lnTo>
                  <a:pt x="5366" y="265"/>
                </a:lnTo>
                <a:lnTo>
                  <a:pt x="5366" y="204"/>
                </a:lnTo>
                <a:lnTo>
                  <a:pt x="5366" y="185"/>
                </a:lnTo>
                <a:lnTo>
                  <a:pt x="5366" y="156"/>
                </a:lnTo>
                <a:lnTo>
                  <a:pt x="5367" y="130"/>
                </a:lnTo>
                <a:lnTo>
                  <a:pt x="5367" y="136"/>
                </a:lnTo>
                <a:lnTo>
                  <a:pt x="5367" y="132"/>
                </a:lnTo>
                <a:lnTo>
                  <a:pt x="5367" y="130"/>
                </a:lnTo>
                <a:lnTo>
                  <a:pt x="5367" y="133"/>
                </a:lnTo>
                <a:lnTo>
                  <a:pt x="5368" y="143"/>
                </a:lnTo>
                <a:lnTo>
                  <a:pt x="5368" y="132"/>
                </a:lnTo>
                <a:lnTo>
                  <a:pt x="5368" y="132"/>
                </a:lnTo>
                <a:lnTo>
                  <a:pt x="5368" y="143"/>
                </a:lnTo>
                <a:lnTo>
                  <a:pt x="5368" y="135"/>
                </a:lnTo>
                <a:lnTo>
                  <a:pt x="5369" y="93"/>
                </a:lnTo>
                <a:lnTo>
                  <a:pt x="5369" y="95"/>
                </a:lnTo>
                <a:lnTo>
                  <a:pt x="5369" y="107"/>
                </a:lnTo>
                <a:lnTo>
                  <a:pt x="5369" y="119"/>
                </a:lnTo>
                <a:lnTo>
                  <a:pt x="5369" y="117"/>
                </a:lnTo>
                <a:lnTo>
                  <a:pt x="5370" y="132"/>
                </a:lnTo>
                <a:lnTo>
                  <a:pt x="5370" y="156"/>
                </a:lnTo>
                <a:lnTo>
                  <a:pt x="5370" y="165"/>
                </a:lnTo>
                <a:lnTo>
                  <a:pt x="5370" y="169"/>
                </a:lnTo>
                <a:lnTo>
                  <a:pt x="5371" y="173"/>
                </a:lnTo>
                <a:lnTo>
                  <a:pt x="5371" y="188"/>
                </a:lnTo>
                <a:lnTo>
                  <a:pt x="5371" y="174"/>
                </a:lnTo>
                <a:lnTo>
                  <a:pt x="5372" y="159"/>
                </a:lnTo>
                <a:lnTo>
                  <a:pt x="5372" y="169"/>
                </a:lnTo>
                <a:lnTo>
                  <a:pt x="5372" y="180"/>
                </a:lnTo>
                <a:lnTo>
                  <a:pt x="5372" y="197"/>
                </a:lnTo>
                <a:lnTo>
                  <a:pt x="5373" y="229"/>
                </a:lnTo>
                <a:lnTo>
                  <a:pt x="5373" y="244"/>
                </a:lnTo>
                <a:lnTo>
                  <a:pt x="5373" y="272"/>
                </a:lnTo>
                <a:lnTo>
                  <a:pt x="5373" y="294"/>
                </a:lnTo>
                <a:lnTo>
                  <a:pt x="5374" y="288"/>
                </a:lnTo>
                <a:lnTo>
                  <a:pt x="5374" y="297"/>
                </a:lnTo>
                <a:lnTo>
                  <a:pt x="5374" y="316"/>
                </a:lnTo>
                <a:lnTo>
                  <a:pt x="5374" y="314"/>
                </a:lnTo>
                <a:lnTo>
                  <a:pt x="5374" y="315"/>
                </a:lnTo>
                <a:lnTo>
                  <a:pt x="5375" y="321"/>
                </a:lnTo>
                <a:lnTo>
                  <a:pt x="5375" y="335"/>
                </a:lnTo>
                <a:lnTo>
                  <a:pt x="5375" y="339"/>
                </a:lnTo>
                <a:lnTo>
                  <a:pt x="5375" y="340"/>
                </a:lnTo>
                <a:lnTo>
                  <a:pt x="5376" y="342"/>
                </a:lnTo>
                <a:lnTo>
                  <a:pt x="5376" y="345"/>
                </a:lnTo>
                <a:lnTo>
                  <a:pt x="5376" y="342"/>
                </a:lnTo>
                <a:lnTo>
                  <a:pt x="5376" y="343"/>
                </a:lnTo>
                <a:lnTo>
                  <a:pt x="5376" y="346"/>
                </a:lnTo>
                <a:lnTo>
                  <a:pt x="5377" y="345"/>
                </a:lnTo>
                <a:lnTo>
                  <a:pt x="5377" y="341"/>
                </a:lnTo>
                <a:lnTo>
                  <a:pt x="5377" y="344"/>
                </a:lnTo>
                <a:lnTo>
                  <a:pt x="5378" y="345"/>
                </a:lnTo>
                <a:lnTo>
                  <a:pt x="5378" y="344"/>
                </a:lnTo>
                <a:lnTo>
                  <a:pt x="5378" y="347"/>
                </a:lnTo>
                <a:lnTo>
                  <a:pt x="5378" y="346"/>
                </a:lnTo>
                <a:lnTo>
                  <a:pt x="5379" y="353"/>
                </a:lnTo>
                <a:lnTo>
                  <a:pt x="5379" y="354"/>
                </a:lnTo>
                <a:lnTo>
                  <a:pt x="5379" y="354"/>
                </a:lnTo>
                <a:lnTo>
                  <a:pt x="5379" y="357"/>
                </a:lnTo>
                <a:lnTo>
                  <a:pt x="5379" y="363"/>
                </a:lnTo>
                <a:lnTo>
                  <a:pt x="5380" y="354"/>
                </a:lnTo>
                <a:lnTo>
                  <a:pt x="5380" y="360"/>
                </a:lnTo>
                <a:lnTo>
                  <a:pt x="5380" y="362"/>
                </a:lnTo>
                <a:lnTo>
                  <a:pt x="5380" y="358"/>
                </a:lnTo>
                <a:lnTo>
                  <a:pt x="5381" y="358"/>
                </a:lnTo>
                <a:lnTo>
                  <a:pt x="5381" y="358"/>
                </a:lnTo>
                <a:lnTo>
                  <a:pt x="5381" y="360"/>
                </a:lnTo>
                <a:lnTo>
                  <a:pt x="5381" y="361"/>
                </a:lnTo>
                <a:lnTo>
                  <a:pt x="5381" y="361"/>
                </a:lnTo>
                <a:lnTo>
                  <a:pt x="5382" y="362"/>
                </a:lnTo>
                <a:lnTo>
                  <a:pt x="5382" y="359"/>
                </a:lnTo>
                <a:lnTo>
                  <a:pt x="5382" y="357"/>
                </a:lnTo>
                <a:lnTo>
                  <a:pt x="5382" y="361"/>
                </a:lnTo>
                <a:lnTo>
                  <a:pt x="5382" y="357"/>
                </a:lnTo>
                <a:lnTo>
                  <a:pt x="5383" y="350"/>
                </a:lnTo>
                <a:lnTo>
                  <a:pt x="5383" y="347"/>
                </a:lnTo>
                <a:lnTo>
                  <a:pt x="5383" y="347"/>
                </a:lnTo>
                <a:lnTo>
                  <a:pt x="5384" y="339"/>
                </a:lnTo>
                <a:lnTo>
                  <a:pt x="5384" y="349"/>
                </a:lnTo>
                <a:lnTo>
                  <a:pt x="5384" y="415"/>
                </a:lnTo>
                <a:lnTo>
                  <a:pt x="5384" y="407"/>
                </a:lnTo>
                <a:lnTo>
                  <a:pt x="5384" y="402"/>
                </a:lnTo>
                <a:lnTo>
                  <a:pt x="5385" y="402"/>
                </a:lnTo>
                <a:lnTo>
                  <a:pt x="5385" y="402"/>
                </a:lnTo>
                <a:lnTo>
                  <a:pt x="5385" y="402"/>
                </a:lnTo>
                <a:lnTo>
                  <a:pt x="5385" y="401"/>
                </a:lnTo>
                <a:lnTo>
                  <a:pt x="5385" y="398"/>
                </a:lnTo>
                <a:lnTo>
                  <a:pt x="5386" y="395"/>
                </a:lnTo>
                <a:lnTo>
                  <a:pt x="5386" y="394"/>
                </a:lnTo>
                <a:lnTo>
                  <a:pt x="5386" y="386"/>
                </a:lnTo>
                <a:lnTo>
                  <a:pt x="5386" y="352"/>
                </a:lnTo>
                <a:lnTo>
                  <a:pt x="5387" y="316"/>
                </a:lnTo>
                <a:lnTo>
                  <a:pt x="5387" y="319"/>
                </a:lnTo>
                <a:lnTo>
                  <a:pt x="5387" y="317"/>
                </a:lnTo>
                <a:lnTo>
                  <a:pt x="5387" y="380"/>
                </a:lnTo>
                <a:lnTo>
                  <a:pt x="5387" y="398"/>
                </a:lnTo>
                <a:lnTo>
                  <a:pt x="5388" y="400"/>
                </a:lnTo>
                <a:lnTo>
                  <a:pt x="5388" y="406"/>
                </a:lnTo>
                <a:lnTo>
                  <a:pt x="5388" y="337"/>
                </a:lnTo>
                <a:lnTo>
                  <a:pt x="5388" y="341"/>
                </a:lnTo>
                <a:lnTo>
                  <a:pt x="5389" y="344"/>
                </a:lnTo>
                <a:lnTo>
                  <a:pt x="5389" y="342"/>
                </a:lnTo>
                <a:lnTo>
                  <a:pt x="5389" y="417"/>
                </a:lnTo>
                <a:lnTo>
                  <a:pt x="5390" y="416"/>
                </a:lnTo>
                <a:lnTo>
                  <a:pt x="5390" y="412"/>
                </a:lnTo>
                <a:lnTo>
                  <a:pt x="5390" y="353"/>
                </a:lnTo>
                <a:lnTo>
                  <a:pt x="5390" y="348"/>
                </a:lnTo>
                <a:lnTo>
                  <a:pt x="5391" y="351"/>
                </a:lnTo>
                <a:lnTo>
                  <a:pt x="5391" y="356"/>
                </a:lnTo>
                <a:lnTo>
                  <a:pt x="5391" y="355"/>
                </a:lnTo>
                <a:lnTo>
                  <a:pt x="5391" y="390"/>
                </a:lnTo>
                <a:lnTo>
                  <a:pt x="5391" y="395"/>
                </a:lnTo>
                <a:lnTo>
                  <a:pt x="5392" y="399"/>
                </a:lnTo>
                <a:lnTo>
                  <a:pt x="5392" y="401"/>
                </a:lnTo>
                <a:lnTo>
                  <a:pt x="5392" y="401"/>
                </a:lnTo>
                <a:lnTo>
                  <a:pt x="5392" y="404"/>
                </a:lnTo>
                <a:lnTo>
                  <a:pt x="5392" y="404"/>
                </a:lnTo>
                <a:lnTo>
                  <a:pt x="5393" y="377"/>
                </a:lnTo>
                <a:lnTo>
                  <a:pt x="5393" y="366"/>
                </a:lnTo>
                <a:lnTo>
                  <a:pt x="5393" y="366"/>
                </a:lnTo>
                <a:lnTo>
                  <a:pt x="5393" y="369"/>
                </a:lnTo>
                <a:lnTo>
                  <a:pt x="5394" y="371"/>
                </a:lnTo>
                <a:lnTo>
                  <a:pt x="5394" y="407"/>
                </a:lnTo>
                <a:lnTo>
                  <a:pt x="5394" y="372"/>
                </a:lnTo>
                <a:lnTo>
                  <a:pt x="5394" y="372"/>
                </a:lnTo>
                <a:lnTo>
                  <a:pt x="5394" y="374"/>
                </a:lnTo>
                <a:lnTo>
                  <a:pt x="5395" y="375"/>
                </a:lnTo>
                <a:lnTo>
                  <a:pt x="5395" y="374"/>
                </a:lnTo>
                <a:lnTo>
                  <a:pt x="5395" y="374"/>
                </a:lnTo>
                <a:lnTo>
                  <a:pt x="5395" y="376"/>
                </a:lnTo>
                <a:lnTo>
                  <a:pt x="5396" y="375"/>
                </a:lnTo>
                <a:lnTo>
                  <a:pt x="5396" y="377"/>
                </a:lnTo>
                <a:lnTo>
                  <a:pt x="5396" y="384"/>
                </a:lnTo>
                <a:lnTo>
                  <a:pt x="5396" y="378"/>
                </a:lnTo>
                <a:lnTo>
                  <a:pt x="5397" y="382"/>
                </a:lnTo>
                <a:lnTo>
                  <a:pt x="5397" y="381"/>
                </a:lnTo>
                <a:lnTo>
                  <a:pt x="5397" y="375"/>
                </a:lnTo>
                <a:lnTo>
                  <a:pt x="5397" y="378"/>
                </a:lnTo>
                <a:lnTo>
                  <a:pt x="5398" y="377"/>
                </a:lnTo>
                <a:lnTo>
                  <a:pt x="5398" y="377"/>
                </a:lnTo>
                <a:lnTo>
                  <a:pt x="5398" y="380"/>
                </a:lnTo>
                <a:lnTo>
                  <a:pt x="5398" y="379"/>
                </a:lnTo>
                <a:lnTo>
                  <a:pt x="5398" y="375"/>
                </a:lnTo>
                <a:lnTo>
                  <a:pt x="5399" y="374"/>
                </a:lnTo>
                <a:lnTo>
                  <a:pt x="5399" y="377"/>
                </a:lnTo>
                <a:lnTo>
                  <a:pt x="5399" y="375"/>
                </a:lnTo>
                <a:lnTo>
                  <a:pt x="5399" y="381"/>
                </a:lnTo>
                <a:lnTo>
                  <a:pt x="5400" y="378"/>
                </a:lnTo>
                <a:lnTo>
                  <a:pt x="5400" y="381"/>
                </a:lnTo>
                <a:lnTo>
                  <a:pt x="5400" y="384"/>
                </a:lnTo>
                <a:lnTo>
                  <a:pt x="5400" y="381"/>
                </a:lnTo>
                <a:lnTo>
                  <a:pt x="5401" y="380"/>
                </a:lnTo>
                <a:lnTo>
                  <a:pt x="5401" y="382"/>
                </a:lnTo>
                <a:lnTo>
                  <a:pt x="5401" y="378"/>
                </a:lnTo>
                <a:lnTo>
                  <a:pt x="5401" y="384"/>
                </a:lnTo>
                <a:lnTo>
                  <a:pt x="5402" y="383"/>
                </a:lnTo>
                <a:lnTo>
                  <a:pt x="5402" y="383"/>
                </a:lnTo>
                <a:lnTo>
                  <a:pt x="5402" y="383"/>
                </a:lnTo>
                <a:lnTo>
                  <a:pt x="5402" y="376"/>
                </a:lnTo>
                <a:lnTo>
                  <a:pt x="5403" y="378"/>
                </a:lnTo>
                <a:lnTo>
                  <a:pt x="5403" y="379"/>
                </a:lnTo>
                <a:lnTo>
                  <a:pt x="5403" y="374"/>
                </a:lnTo>
                <a:lnTo>
                  <a:pt x="5403" y="371"/>
                </a:lnTo>
                <a:lnTo>
                  <a:pt x="5404" y="367"/>
                </a:lnTo>
                <a:lnTo>
                  <a:pt x="5404" y="359"/>
                </a:lnTo>
                <a:lnTo>
                  <a:pt x="5404" y="360"/>
                </a:lnTo>
                <a:lnTo>
                  <a:pt x="5404" y="423"/>
                </a:lnTo>
                <a:lnTo>
                  <a:pt x="5405" y="422"/>
                </a:lnTo>
                <a:lnTo>
                  <a:pt x="5405" y="418"/>
                </a:lnTo>
                <a:lnTo>
                  <a:pt x="5405" y="415"/>
                </a:lnTo>
                <a:lnTo>
                  <a:pt x="5405" y="423"/>
                </a:lnTo>
                <a:lnTo>
                  <a:pt x="5406" y="418"/>
                </a:lnTo>
                <a:lnTo>
                  <a:pt x="5406" y="356"/>
                </a:lnTo>
                <a:lnTo>
                  <a:pt x="5406" y="353"/>
                </a:lnTo>
                <a:lnTo>
                  <a:pt x="5407" y="371"/>
                </a:lnTo>
                <a:lnTo>
                  <a:pt x="5407" y="358"/>
                </a:lnTo>
                <a:lnTo>
                  <a:pt x="5407" y="364"/>
                </a:lnTo>
                <a:lnTo>
                  <a:pt x="5407" y="366"/>
                </a:lnTo>
                <a:lnTo>
                  <a:pt x="5407" y="368"/>
                </a:lnTo>
                <a:lnTo>
                  <a:pt x="5408" y="368"/>
                </a:lnTo>
                <a:lnTo>
                  <a:pt x="5408" y="377"/>
                </a:lnTo>
                <a:lnTo>
                  <a:pt x="5408" y="379"/>
                </a:lnTo>
                <a:lnTo>
                  <a:pt x="5408" y="383"/>
                </a:lnTo>
                <a:lnTo>
                  <a:pt x="5409" y="390"/>
                </a:lnTo>
                <a:lnTo>
                  <a:pt x="5409" y="387"/>
                </a:lnTo>
                <a:lnTo>
                  <a:pt x="5409" y="386"/>
                </a:lnTo>
                <a:lnTo>
                  <a:pt x="5409" y="388"/>
                </a:lnTo>
                <a:lnTo>
                  <a:pt x="5409" y="383"/>
                </a:lnTo>
                <a:lnTo>
                  <a:pt x="5410" y="385"/>
                </a:lnTo>
                <a:lnTo>
                  <a:pt x="5410" y="385"/>
                </a:lnTo>
                <a:lnTo>
                  <a:pt x="5410" y="383"/>
                </a:lnTo>
                <a:lnTo>
                  <a:pt x="5410" y="386"/>
                </a:lnTo>
                <a:lnTo>
                  <a:pt x="5411" y="387"/>
                </a:lnTo>
                <a:lnTo>
                  <a:pt x="5411" y="385"/>
                </a:lnTo>
                <a:lnTo>
                  <a:pt x="5411" y="385"/>
                </a:lnTo>
                <a:lnTo>
                  <a:pt x="5411" y="385"/>
                </a:lnTo>
                <a:lnTo>
                  <a:pt x="5411" y="387"/>
                </a:lnTo>
                <a:lnTo>
                  <a:pt x="5412" y="382"/>
                </a:lnTo>
                <a:lnTo>
                  <a:pt x="5412" y="386"/>
                </a:lnTo>
                <a:lnTo>
                  <a:pt x="5412" y="387"/>
                </a:lnTo>
                <a:lnTo>
                  <a:pt x="5412" y="385"/>
                </a:lnTo>
                <a:lnTo>
                  <a:pt x="5413" y="387"/>
                </a:lnTo>
                <a:lnTo>
                  <a:pt x="5413" y="385"/>
                </a:lnTo>
                <a:lnTo>
                  <a:pt x="5413" y="383"/>
                </a:lnTo>
                <a:lnTo>
                  <a:pt x="5413" y="383"/>
                </a:lnTo>
                <a:lnTo>
                  <a:pt x="5413" y="386"/>
                </a:lnTo>
                <a:lnTo>
                  <a:pt x="5414" y="385"/>
                </a:lnTo>
                <a:lnTo>
                  <a:pt x="5414" y="388"/>
                </a:lnTo>
                <a:lnTo>
                  <a:pt x="5414" y="390"/>
                </a:lnTo>
                <a:lnTo>
                  <a:pt x="5414" y="387"/>
                </a:lnTo>
                <a:lnTo>
                  <a:pt x="5414" y="390"/>
                </a:lnTo>
                <a:lnTo>
                  <a:pt x="5415" y="387"/>
                </a:lnTo>
                <a:lnTo>
                  <a:pt x="5415" y="389"/>
                </a:lnTo>
                <a:lnTo>
                  <a:pt x="5415" y="387"/>
                </a:lnTo>
                <a:lnTo>
                  <a:pt x="5415" y="383"/>
                </a:lnTo>
                <a:lnTo>
                  <a:pt x="5416" y="387"/>
                </a:lnTo>
                <a:lnTo>
                  <a:pt x="5416" y="383"/>
                </a:lnTo>
                <a:lnTo>
                  <a:pt x="5416" y="385"/>
                </a:lnTo>
                <a:lnTo>
                  <a:pt x="5416" y="386"/>
                </a:lnTo>
                <a:lnTo>
                  <a:pt x="5417" y="387"/>
                </a:lnTo>
                <a:lnTo>
                  <a:pt x="5417" y="384"/>
                </a:lnTo>
                <a:lnTo>
                  <a:pt x="5417" y="386"/>
                </a:lnTo>
                <a:lnTo>
                  <a:pt x="5417" y="378"/>
                </a:lnTo>
                <a:lnTo>
                  <a:pt x="5417" y="381"/>
                </a:lnTo>
                <a:lnTo>
                  <a:pt x="5418" y="382"/>
                </a:lnTo>
                <a:lnTo>
                  <a:pt x="5418" y="374"/>
                </a:lnTo>
                <a:lnTo>
                  <a:pt x="5418" y="374"/>
                </a:lnTo>
                <a:lnTo>
                  <a:pt x="5419" y="374"/>
                </a:lnTo>
                <a:lnTo>
                  <a:pt x="5419" y="379"/>
                </a:lnTo>
                <a:lnTo>
                  <a:pt x="5419" y="381"/>
                </a:lnTo>
                <a:lnTo>
                  <a:pt x="5419" y="379"/>
                </a:lnTo>
                <a:lnTo>
                  <a:pt x="5419" y="383"/>
                </a:lnTo>
                <a:lnTo>
                  <a:pt x="5420" y="381"/>
                </a:lnTo>
                <a:lnTo>
                  <a:pt x="5420" y="384"/>
                </a:lnTo>
                <a:lnTo>
                  <a:pt x="5420" y="380"/>
                </a:lnTo>
                <a:lnTo>
                  <a:pt x="5420" y="378"/>
                </a:lnTo>
                <a:lnTo>
                  <a:pt x="5421" y="377"/>
                </a:lnTo>
                <a:lnTo>
                  <a:pt x="5421" y="376"/>
                </a:lnTo>
                <a:lnTo>
                  <a:pt x="5421" y="380"/>
                </a:lnTo>
                <a:lnTo>
                  <a:pt x="5421" y="379"/>
                </a:lnTo>
                <a:lnTo>
                  <a:pt x="5421" y="381"/>
                </a:lnTo>
                <a:lnTo>
                  <a:pt x="5422" y="377"/>
                </a:lnTo>
                <a:lnTo>
                  <a:pt x="5422" y="378"/>
                </a:lnTo>
                <a:lnTo>
                  <a:pt x="5422" y="378"/>
                </a:lnTo>
                <a:lnTo>
                  <a:pt x="5422" y="375"/>
                </a:lnTo>
                <a:lnTo>
                  <a:pt x="5422" y="376"/>
                </a:lnTo>
                <a:lnTo>
                  <a:pt x="5423" y="372"/>
                </a:lnTo>
                <a:lnTo>
                  <a:pt x="5423" y="377"/>
                </a:lnTo>
                <a:lnTo>
                  <a:pt x="5423" y="376"/>
                </a:lnTo>
                <a:lnTo>
                  <a:pt x="5423" y="371"/>
                </a:lnTo>
                <a:lnTo>
                  <a:pt x="5424" y="379"/>
                </a:lnTo>
                <a:lnTo>
                  <a:pt x="5424" y="376"/>
                </a:lnTo>
                <a:lnTo>
                  <a:pt x="5424" y="377"/>
                </a:lnTo>
                <a:lnTo>
                  <a:pt x="5424" y="377"/>
                </a:lnTo>
                <a:lnTo>
                  <a:pt x="5425" y="379"/>
                </a:lnTo>
                <a:lnTo>
                  <a:pt x="5425" y="381"/>
                </a:lnTo>
                <a:lnTo>
                  <a:pt x="5425" y="377"/>
                </a:lnTo>
                <a:lnTo>
                  <a:pt x="5425" y="379"/>
                </a:lnTo>
                <a:lnTo>
                  <a:pt x="5425" y="375"/>
                </a:lnTo>
                <a:lnTo>
                  <a:pt x="5426" y="372"/>
                </a:lnTo>
                <a:lnTo>
                  <a:pt x="5426" y="369"/>
                </a:lnTo>
                <a:lnTo>
                  <a:pt x="5426" y="367"/>
                </a:lnTo>
                <a:lnTo>
                  <a:pt x="5426" y="356"/>
                </a:lnTo>
                <a:lnTo>
                  <a:pt x="5427" y="332"/>
                </a:lnTo>
                <a:lnTo>
                  <a:pt x="5427" y="319"/>
                </a:lnTo>
                <a:lnTo>
                  <a:pt x="5427" y="305"/>
                </a:lnTo>
                <a:lnTo>
                  <a:pt x="5427" y="271"/>
                </a:lnTo>
                <a:lnTo>
                  <a:pt x="5428" y="260"/>
                </a:lnTo>
                <a:lnTo>
                  <a:pt x="5428" y="213"/>
                </a:lnTo>
                <a:lnTo>
                  <a:pt x="5428" y="192"/>
                </a:lnTo>
                <a:lnTo>
                  <a:pt x="5428" y="182"/>
                </a:lnTo>
                <a:lnTo>
                  <a:pt x="5429" y="173"/>
                </a:lnTo>
                <a:lnTo>
                  <a:pt x="5429" y="153"/>
                </a:lnTo>
                <a:lnTo>
                  <a:pt x="5429" y="167"/>
                </a:lnTo>
                <a:lnTo>
                  <a:pt x="5429" y="178"/>
                </a:lnTo>
                <a:lnTo>
                  <a:pt x="5430" y="152"/>
                </a:lnTo>
                <a:lnTo>
                  <a:pt x="5430" y="138"/>
                </a:lnTo>
                <a:lnTo>
                  <a:pt x="5430" y="141"/>
                </a:lnTo>
                <a:lnTo>
                  <a:pt x="5430" y="159"/>
                </a:lnTo>
                <a:lnTo>
                  <a:pt x="5431" y="151"/>
                </a:lnTo>
                <a:lnTo>
                  <a:pt x="5431" y="154"/>
                </a:lnTo>
                <a:lnTo>
                  <a:pt x="5431" y="178"/>
                </a:lnTo>
                <a:lnTo>
                  <a:pt x="5431" y="169"/>
                </a:lnTo>
                <a:lnTo>
                  <a:pt x="5432" y="168"/>
                </a:lnTo>
                <a:lnTo>
                  <a:pt x="5432" y="167"/>
                </a:lnTo>
                <a:lnTo>
                  <a:pt x="5432" y="163"/>
                </a:lnTo>
                <a:lnTo>
                  <a:pt x="5432" y="167"/>
                </a:lnTo>
                <a:lnTo>
                  <a:pt x="5432" y="156"/>
                </a:lnTo>
                <a:lnTo>
                  <a:pt x="5433" y="141"/>
                </a:lnTo>
                <a:lnTo>
                  <a:pt x="5433" y="146"/>
                </a:lnTo>
                <a:lnTo>
                  <a:pt x="5433" y="134"/>
                </a:lnTo>
                <a:lnTo>
                  <a:pt x="5433" y="140"/>
                </a:lnTo>
                <a:lnTo>
                  <a:pt x="5433" y="156"/>
                </a:lnTo>
                <a:lnTo>
                  <a:pt x="5434" y="149"/>
                </a:lnTo>
                <a:lnTo>
                  <a:pt x="5434" y="159"/>
                </a:lnTo>
                <a:lnTo>
                  <a:pt x="5434" y="166"/>
                </a:lnTo>
                <a:lnTo>
                  <a:pt x="5434" y="175"/>
                </a:lnTo>
                <a:lnTo>
                  <a:pt x="5435" y="203"/>
                </a:lnTo>
                <a:lnTo>
                  <a:pt x="5435" y="223"/>
                </a:lnTo>
                <a:lnTo>
                  <a:pt x="5435" y="250"/>
                </a:lnTo>
                <a:lnTo>
                  <a:pt x="5435" y="265"/>
                </a:lnTo>
                <a:lnTo>
                  <a:pt x="5436" y="293"/>
                </a:lnTo>
                <a:lnTo>
                  <a:pt x="5436" y="301"/>
                </a:lnTo>
                <a:lnTo>
                  <a:pt x="5436" y="308"/>
                </a:lnTo>
                <a:lnTo>
                  <a:pt x="5437" y="321"/>
                </a:lnTo>
                <a:lnTo>
                  <a:pt x="5437" y="317"/>
                </a:lnTo>
                <a:lnTo>
                  <a:pt x="5437" y="318"/>
                </a:lnTo>
                <a:lnTo>
                  <a:pt x="5437" y="322"/>
                </a:lnTo>
                <a:lnTo>
                  <a:pt x="5437" y="314"/>
                </a:lnTo>
                <a:lnTo>
                  <a:pt x="5438" y="323"/>
                </a:lnTo>
                <a:lnTo>
                  <a:pt x="5438" y="322"/>
                </a:lnTo>
                <a:lnTo>
                  <a:pt x="5438" y="317"/>
                </a:lnTo>
                <a:lnTo>
                  <a:pt x="5438" y="317"/>
                </a:lnTo>
                <a:lnTo>
                  <a:pt x="5438" y="318"/>
                </a:lnTo>
                <a:lnTo>
                  <a:pt x="5439" y="312"/>
                </a:lnTo>
                <a:lnTo>
                  <a:pt x="5439" y="317"/>
                </a:lnTo>
                <a:lnTo>
                  <a:pt x="5439" y="321"/>
                </a:lnTo>
                <a:lnTo>
                  <a:pt x="5439" y="326"/>
                </a:lnTo>
                <a:lnTo>
                  <a:pt x="5440" y="329"/>
                </a:lnTo>
                <a:lnTo>
                  <a:pt x="5440" y="334"/>
                </a:lnTo>
                <a:lnTo>
                  <a:pt x="5440" y="334"/>
                </a:lnTo>
                <a:lnTo>
                  <a:pt x="5440" y="340"/>
                </a:lnTo>
                <a:lnTo>
                  <a:pt x="5441" y="336"/>
                </a:lnTo>
                <a:lnTo>
                  <a:pt x="5441" y="333"/>
                </a:lnTo>
                <a:lnTo>
                  <a:pt x="5441" y="333"/>
                </a:lnTo>
                <a:lnTo>
                  <a:pt x="5441" y="335"/>
                </a:lnTo>
                <a:lnTo>
                  <a:pt x="5441" y="332"/>
                </a:lnTo>
                <a:lnTo>
                  <a:pt x="5442" y="336"/>
                </a:lnTo>
                <a:lnTo>
                  <a:pt x="5442" y="331"/>
                </a:lnTo>
                <a:lnTo>
                  <a:pt x="5442" y="330"/>
                </a:lnTo>
                <a:lnTo>
                  <a:pt x="5443" y="331"/>
                </a:lnTo>
                <a:lnTo>
                  <a:pt x="5443" y="338"/>
                </a:lnTo>
                <a:lnTo>
                  <a:pt x="5443" y="334"/>
                </a:lnTo>
                <a:lnTo>
                  <a:pt x="5443" y="335"/>
                </a:lnTo>
                <a:lnTo>
                  <a:pt x="5443" y="333"/>
                </a:lnTo>
                <a:lnTo>
                  <a:pt x="5444" y="338"/>
                </a:lnTo>
                <a:lnTo>
                  <a:pt x="5444" y="333"/>
                </a:lnTo>
                <a:lnTo>
                  <a:pt x="5444" y="338"/>
                </a:lnTo>
                <a:lnTo>
                  <a:pt x="5444" y="333"/>
                </a:lnTo>
                <a:lnTo>
                  <a:pt x="5444" y="335"/>
                </a:lnTo>
                <a:lnTo>
                  <a:pt x="5445" y="336"/>
                </a:lnTo>
                <a:lnTo>
                  <a:pt x="5445" y="330"/>
                </a:lnTo>
                <a:lnTo>
                  <a:pt x="5445" y="333"/>
                </a:lnTo>
                <a:lnTo>
                  <a:pt x="5445" y="332"/>
                </a:lnTo>
                <a:lnTo>
                  <a:pt x="5446" y="336"/>
                </a:lnTo>
                <a:lnTo>
                  <a:pt x="5446" y="329"/>
                </a:lnTo>
                <a:lnTo>
                  <a:pt x="5446" y="327"/>
                </a:lnTo>
                <a:lnTo>
                  <a:pt x="5446" y="324"/>
                </a:lnTo>
                <a:lnTo>
                  <a:pt x="5447" y="323"/>
                </a:lnTo>
                <a:lnTo>
                  <a:pt x="5447" y="318"/>
                </a:lnTo>
                <a:lnTo>
                  <a:pt x="5447" y="299"/>
                </a:lnTo>
                <a:lnTo>
                  <a:pt x="5447" y="283"/>
                </a:lnTo>
                <a:lnTo>
                  <a:pt x="5448" y="254"/>
                </a:lnTo>
                <a:lnTo>
                  <a:pt x="5448" y="226"/>
                </a:lnTo>
                <a:lnTo>
                  <a:pt x="5448" y="221"/>
                </a:lnTo>
                <a:lnTo>
                  <a:pt x="5449" y="188"/>
                </a:lnTo>
                <a:lnTo>
                  <a:pt x="5449" y="136"/>
                </a:lnTo>
                <a:lnTo>
                  <a:pt x="5449" y="130"/>
                </a:lnTo>
                <a:lnTo>
                  <a:pt x="5449" y="132"/>
                </a:lnTo>
                <a:lnTo>
                  <a:pt x="5450" y="127"/>
                </a:lnTo>
                <a:lnTo>
                  <a:pt x="5450" y="129"/>
                </a:lnTo>
                <a:lnTo>
                  <a:pt x="5450" y="111"/>
                </a:lnTo>
                <a:lnTo>
                  <a:pt x="5450" y="86"/>
                </a:lnTo>
                <a:lnTo>
                  <a:pt x="5450" y="93"/>
                </a:lnTo>
                <a:lnTo>
                  <a:pt x="5451" y="101"/>
                </a:lnTo>
                <a:lnTo>
                  <a:pt x="5451" y="128"/>
                </a:lnTo>
                <a:lnTo>
                  <a:pt x="5451" y="115"/>
                </a:lnTo>
                <a:lnTo>
                  <a:pt x="5451" y="115"/>
                </a:lnTo>
                <a:lnTo>
                  <a:pt x="5451" y="129"/>
                </a:lnTo>
                <a:lnTo>
                  <a:pt x="5452" y="134"/>
                </a:lnTo>
                <a:lnTo>
                  <a:pt x="5452" y="129"/>
                </a:lnTo>
                <a:lnTo>
                  <a:pt x="5452" y="129"/>
                </a:lnTo>
                <a:lnTo>
                  <a:pt x="5452" y="141"/>
                </a:lnTo>
                <a:lnTo>
                  <a:pt x="5452" y="136"/>
                </a:lnTo>
                <a:lnTo>
                  <a:pt x="5453" y="139"/>
                </a:lnTo>
                <a:lnTo>
                  <a:pt x="5453" y="139"/>
                </a:lnTo>
                <a:lnTo>
                  <a:pt x="5453" y="145"/>
                </a:lnTo>
                <a:lnTo>
                  <a:pt x="5453" y="151"/>
                </a:lnTo>
                <a:lnTo>
                  <a:pt x="5453" y="149"/>
                </a:lnTo>
                <a:lnTo>
                  <a:pt x="5454" y="148"/>
                </a:lnTo>
                <a:lnTo>
                  <a:pt x="5454" y="157"/>
                </a:lnTo>
                <a:lnTo>
                  <a:pt x="5454" y="171"/>
                </a:lnTo>
                <a:lnTo>
                  <a:pt x="5455" y="162"/>
                </a:lnTo>
                <a:lnTo>
                  <a:pt x="5455" y="180"/>
                </a:lnTo>
                <a:lnTo>
                  <a:pt x="5455" y="184"/>
                </a:lnTo>
                <a:lnTo>
                  <a:pt x="5455" y="196"/>
                </a:lnTo>
                <a:lnTo>
                  <a:pt x="5455" y="197"/>
                </a:lnTo>
                <a:lnTo>
                  <a:pt x="5456" y="223"/>
                </a:lnTo>
                <a:lnTo>
                  <a:pt x="5456" y="251"/>
                </a:lnTo>
                <a:lnTo>
                  <a:pt x="5456" y="280"/>
                </a:lnTo>
                <a:lnTo>
                  <a:pt x="5456" y="302"/>
                </a:lnTo>
                <a:lnTo>
                  <a:pt x="5457" y="310"/>
                </a:lnTo>
                <a:lnTo>
                  <a:pt x="5457" y="312"/>
                </a:lnTo>
                <a:lnTo>
                  <a:pt x="5457" y="334"/>
                </a:lnTo>
                <a:lnTo>
                  <a:pt x="5457" y="329"/>
                </a:lnTo>
                <a:lnTo>
                  <a:pt x="5458" y="336"/>
                </a:lnTo>
                <a:lnTo>
                  <a:pt x="5458" y="339"/>
                </a:lnTo>
                <a:lnTo>
                  <a:pt x="5458" y="346"/>
                </a:lnTo>
                <a:lnTo>
                  <a:pt x="5458" y="342"/>
                </a:lnTo>
                <a:lnTo>
                  <a:pt x="5459" y="346"/>
                </a:lnTo>
                <a:lnTo>
                  <a:pt x="5459" y="351"/>
                </a:lnTo>
                <a:lnTo>
                  <a:pt x="5459" y="346"/>
                </a:lnTo>
                <a:lnTo>
                  <a:pt x="5459" y="355"/>
                </a:lnTo>
                <a:lnTo>
                  <a:pt x="5459" y="354"/>
                </a:lnTo>
                <a:lnTo>
                  <a:pt x="5460" y="350"/>
                </a:lnTo>
                <a:lnTo>
                  <a:pt x="5460" y="351"/>
                </a:lnTo>
                <a:lnTo>
                  <a:pt x="5460" y="346"/>
                </a:lnTo>
                <a:lnTo>
                  <a:pt x="5461" y="348"/>
                </a:lnTo>
                <a:lnTo>
                  <a:pt x="5461" y="347"/>
                </a:lnTo>
                <a:lnTo>
                  <a:pt x="5461" y="350"/>
                </a:lnTo>
                <a:lnTo>
                  <a:pt x="5461" y="346"/>
                </a:lnTo>
                <a:lnTo>
                  <a:pt x="5461" y="346"/>
                </a:lnTo>
                <a:lnTo>
                  <a:pt x="5462" y="347"/>
                </a:lnTo>
                <a:lnTo>
                  <a:pt x="5462" y="346"/>
                </a:lnTo>
                <a:lnTo>
                  <a:pt x="5462" y="349"/>
                </a:lnTo>
                <a:lnTo>
                  <a:pt x="5462" y="345"/>
                </a:lnTo>
                <a:lnTo>
                  <a:pt x="5462" y="346"/>
                </a:lnTo>
                <a:lnTo>
                  <a:pt x="5463" y="342"/>
                </a:lnTo>
                <a:lnTo>
                  <a:pt x="5463" y="346"/>
                </a:lnTo>
                <a:lnTo>
                  <a:pt x="5463" y="343"/>
                </a:lnTo>
                <a:lnTo>
                  <a:pt x="5463" y="340"/>
                </a:lnTo>
                <a:lnTo>
                  <a:pt x="5464" y="341"/>
                </a:lnTo>
                <a:lnTo>
                  <a:pt x="5464" y="348"/>
                </a:lnTo>
                <a:lnTo>
                  <a:pt x="5464" y="352"/>
                </a:lnTo>
                <a:lnTo>
                  <a:pt x="5464" y="344"/>
                </a:lnTo>
                <a:lnTo>
                  <a:pt x="5465" y="341"/>
                </a:lnTo>
                <a:lnTo>
                  <a:pt x="5465" y="342"/>
                </a:lnTo>
                <a:lnTo>
                  <a:pt x="5465" y="348"/>
                </a:lnTo>
                <a:lnTo>
                  <a:pt x="5465" y="346"/>
                </a:lnTo>
                <a:lnTo>
                  <a:pt x="5465" y="350"/>
                </a:lnTo>
                <a:lnTo>
                  <a:pt x="5466" y="347"/>
                </a:lnTo>
                <a:lnTo>
                  <a:pt x="5466" y="343"/>
                </a:lnTo>
                <a:lnTo>
                  <a:pt x="5466" y="341"/>
                </a:lnTo>
                <a:lnTo>
                  <a:pt x="5466" y="347"/>
                </a:lnTo>
                <a:lnTo>
                  <a:pt x="5467" y="347"/>
                </a:lnTo>
                <a:lnTo>
                  <a:pt x="5467" y="349"/>
                </a:lnTo>
                <a:lnTo>
                  <a:pt x="5467" y="343"/>
                </a:lnTo>
                <a:lnTo>
                  <a:pt x="5467" y="335"/>
                </a:lnTo>
                <a:lnTo>
                  <a:pt x="5468" y="307"/>
                </a:lnTo>
                <a:lnTo>
                  <a:pt x="5468" y="282"/>
                </a:lnTo>
                <a:lnTo>
                  <a:pt x="5468" y="266"/>
                </a:lnTo>
                <a:lnTo>
                  <a:pt x="5468" y="235"/>
                </a:lnTo>
                <a:lnTo>
                  <a:pt x="5469" y="223"/>
                </a:lnTo>
                <a:lnTo>
                  <a:pt x="5469" y="207"/>
                </a:lnTo>
                <a:lnTo>
                  <a:pt x="5469" y="167"/>
                </a:lnTo>
                <a:lnTo>
                  <a:pt x="5469" y="174"/>
                </a:lnTo>
                <a:lnTo>
                  <a:pt x="5469" y="161"/>
                </a:lnTo>
                <a:lnTo>
                  <a:pt x="5470" y="166"/>
                </a:lnTo>
                <a:lnTo>
                  <a:pt x="5470" y="170"/>
                </a:lnTo>
                <a:lnTo>
                  <a:pt x="5470" y="142"/>
                </a:lnTo>
                <a:lnTo>
                  <a:pt x="5470" y="149"/>
                </a:lnTo>
                <a:lnTo>
                  <a:pt x="5471" y="141"/>
                </a:lnTo>
                <a:lnTo>
                  <a:pt x="5471" y="139"/>
                </a:lnTo>
                <a:lnTo>
                  <a:pt x="5471" y="164"/>
                </a:lnTo>
                <a:lnTo>
                  <a:pt x="5471" y="172"/>
                </a:lnTo>
                <a:lnTo>
                  <a:pt x="5472" y="193"/>
                </a:lnTo>
                <a:lnTo>
                  <a:pt x="5472" y="200"/>
                </a:lnTo>
                <a:lnTo>
                  <a:pt x="5472" y="140"/>
                </a:lnTo>
                <a:lnTo>
                  <a:pt x="5473" y="132"/>
                </a:lnTo>
                <a:lnTo>
                  <a:pt x="5473" y="136"/>
                </a:lnTo>
                <a:lnTo>
                  <a:pt x="5473" y="130"/>
                </a:lnTo>
                <a:lnTo>
                  <a:pt x="5473" y="132"/>
                </a:lnTo>
                <a:lnTo>
                  <a:pt x="5473" y="126"/>
                </a:lnTo>
                <a:lnTo>
                  <a:pt x="5474" y="141"/>
                </a:lnTo>
                <a:lnTo>
                  <a:pt x="5474" y="181"/>
                </a:lnTo>
                <a:lnTo>
                  <a:pt x="5474" y="186"/>
                </a:lnTo>
                <a:lnTo>
                  <a:pt x="5475" y="189"/>
                </a:lnTo>
                <a:lnTo>
                  <a:pt x="5475" y="186"/>
                </a:lnTo>
                <a:lnTo>
                  <a:pt x="5475" y="193"/>
                </a:lnTo>
                <a:lnTo>
                  <a:pt x="5475" y="159"/>
                </a:lnTo>
                <a:lnTo>
                  <a:pt x="5475" y="171"/>
                </a:lnTo>
                <a:lnTo>
                  <a:pt x="5476" y="183"/>
                </a:lnTo>
                <a:lnTo>
                  <a:pt x="5476" y="219"/>
                </a:lnTo>
                <a:lnTo>
                  <a:pt x="5476" y="258"/>
                </a:lnTo>
                <a:lnTo>
                  <a:pt x="5476" y="274"/>
                </a:lnTo>
                <a:lnTo>
                  <a:pt x="5477" y="288"/>
                </a:lnTo>
                <a:lnTo>
                  <a:pt x="5477" y="299"/>
                </a:lnTo>
                <a:lnTo>
                  <a:pt x="5477" y="311"/>
                </a:lnTo>
                <a:lnTo>
                  <a:pt x="5478" y="323"/>
                </a:lnTo>
                <a:lnTo>
                  <a:pt x="5478" y="327"/>
                </a:lnTo>
                <a:lnTo>
                  <a:pt x="5478" y="327"/>
                </a:lnTo>
                <a:lnTo>
                  <a:pt x="5478" y="340"/>
                </a:lnTo>
                <a:lnTo>
                  <a:pt x="5479" y="333"/>
                </a:lnTo>
                <a:lnTo>
                  <a:pt x="5479" y="338"/>
                </a:lnTo>
                <a:lnTo>
                  <a:pt x="5479" y="337"/>
                </a:lnTo>
                <a:lnTo>
                  <a:pt x="5479" y="337"/>
                </a:lnTo>
                <a:lnTo>
                  <a:pt x="5479" y="340"/>
                </a:lnTo>
                <a:lnTo>
                  <a:pt x="5480" y="336"/>
                </a:lnTo>
                <a:lnTo>
                  <a:pt x="5480" y="334"/>
                </a:lnTo>
                <a:lnTo>
                  <a:pt x="5480" y="330"/>
                </a:lnTo>
                <a:lnTo>
                  <a:pt x="5480" y="337"/>
                </a:lnTo>
                <a:lnTo>
                  <a:pt x="5481" y="336"/>
                </a:lnTo>
                <a:lnTo>
                  <a:pt x="5481" y="339"/>
                </a:lnTo>
                <a:lnTo>
                  <a:pt x="5481" y="337"/>
                </a:lnTo>
                <a:lnTo>
                  <a:pt x="5481" y="335"/>
                </a:lnTo>
                <a:lnTo>
                  <a:pt x="5481" y="342"/>
                </a:lnTo>
                <a:lnTo>
                  <a:pt x="5482" y="344"/>
                </a:lnTo>
                <a:lnTo>
                  <a:pt x="5482" y="344"/>
                </a:lnTo>
                <a:lnTo>
                  <a:pt x="5482" y="343"/>
                </a:lnTo>
                <a:lnTo>
                  <a:pt x="5482" y="344"/>
                </a:lnTo>
                <a:lnTo>
                  <a:pt x="5483" y="342"/>
                </a:lnTo>
                <a:lnTo>
                  <a:pt x="5483" y="343"/>
                </a:lnTo>
                <a:lnTo>
                  <a:pt x="5483" y="339"/>
                </a:lnTo>
                <a:lnTo>
                  <a:pt x="5483" y="341"/>
                </a:lnTo>
                <a:lnTo>
                  <a:pt x="5484" y="348"/>
                </a:lnTo>
                <a:lnTo>
                  <a:pt x="5484" y="341"/>
                </a:lnTo>
                <a:lnTo>
                  <a:pt x="5484" y="339"/>
                </a:lnTo>
                <a:lnTo>
                  <a:pt x="5484" y="346"/>
                </a:lnTo>
                <a:lnTo>
                  <a:pt x="5485" y="340"/>
                </a:lnTo>
                <a:lnTo>
                  <a:pt x="5485" y="339"/>
                </a:lnTo>
                <a:lnTo>
                  <a:pt x="5485" y="330"/>
                </a:lnTo>
                <a:lnTo>
                  <a:pt x="5485" y="324"/>
                </a:lnTo>
                <a:lnTo>
                  <a:pt x="5485" y="325"/>
                </a:lnTo>
                <a:lnTo>
                  <a:pt x="5486" y="322"/>
                </a:lnTo>
                <a:lnTo>
                  <a:pt x="5486" y="320"/>
                </a:lnTo>
                <a:lnTo>
                  <a:pt x="5486" y="317"/>
                </a:lnTo>
                <a:lnTo>
                  <a:pt x="5486" y="318"/>
                </a:lnTo>
                <a:lnTo>
                  <a:pt x="5486" y="400"/>
                </a:lnTo>
                <a:lnTo>
                  <a:pt x="5487" y="385"/>
                </a:lnTo>
                <a:lnTo>
                  <a:pt x="5487" y="360"/>
                </a:lnTo>
                <a:lnTo>
                  <a:pt x="5487" y="299"/>
                </a:lnTo>
                <a:lnTo>
                  <a:pt x="5488" y="294"/>
                </a:lnTo>
                <a:lnTo>
                  <a:pt x="5488" y="282"/>
                </a:lnTo>
                <a:lnTo>
                  <a:pt x="5488" y="344"/>
                </a:lnTo>
                <a:lnTo>
                  <a:pt x="5488" y="327"/>
                </a:lnTo>
                <a:lnTo>
                  <a:pt x="5489" y="309"/>
                </a:lnTo>
                <a:lnTo>
                  <a:pt x="5489" y="262"/>
                </a:lnTo>
                <a:lnTo>
                  <a:pt x="5489" y="204"/>
                </a:lnTo>
                <a:lnTo>
                  <a:pt x="5490" y="224"/>
                </a:lnTo>
                <a:lnTo>
                  <a:pt x="5490" y="205"/>
                </a:lnTo>
                <a:lnTo>
                  <a:pt x="5490" y="131"/>
                </a:lnTo>
                <a:lnTo>
                  <a:pt x="5490" y="102"/>
                </a:lnTo>
                <a:lnTo>
                  <a:pt x="5491" y="169"/>
                </a:lnTo>
                <a:lnTo>
                  <a:pt x="5491" y="166"/>
                </a:lnTo>
                <a:lnTo>
                  <a:pt x="5491" y="119"/>
                </a:lnTo>
                <a:lnTo>
                  <a:pt x="5491" y="83"/>
                </a:lnTo>
                <a:lnTo>
                  <a:pt x="5492" y="121"/>
                </a:lnTo>
                <a:lnTo>
                  <a:pt x="5492" y="182"/>
                </a:lnTo>
                <a:lnTo>
                  <a:pt x="5492" y="145"/>
                </a:lnTo>
                <a:lnTo>
                  <a:pt x="5492" y="143"/>
                </a:lnTo>
                <a:lnTo>
                  <a:pt x="5492" y="149"/>
                </a:lnTo>
                <a:lnTo>
                  <a:pt x="5493" y="145"/>
                </a:lnTo>
                <a:lnTo>
                  <a:pt x="5493" y="142"/>
                </a:lnTo>
                <a:lnTo>
                  <a:pt x="5493" y="109"/>
                </a:lnTo>
                <a:lnTo>
                  <a:pt x="5493" y="95"/>
                </a:lnTo>
                <a:lnTo>
                  <a:pt x="5494" y="123"/>
                </a:lnTo>
                <a:lnTo>
                  <a:pt x="5494" y="121"/>
                </a:lnTo>
                <a:lnTo>
                  <a:pt x="5494" y="125"/>
                </a:lnTo>
                <a:lnTo>
                  <a:pt x="5494" y="122"/>
                </a:lnTo>
                <a:lnTo>
                  <a:pt x="5495" y="179"/>
                </a:lnTo>
                <a:lnTo>
                  <a:pt x="5495" y="196"/>
                </a:lnTo>
                <a:lnTo>
                  <a:pt x="5495" y="186"/>
                </a:lnTo>
                <a:lnTo>
                  <a:pt x="5496" y="191"/>
                </a:lnTo>
                <a:lnTo>
                  <a:pt x="5496" y="203"/>
                </a:lnTo>
                <a:lnTo>
                  <a:pt x="5496" y="212"/>
                </a:lnTo>
                <a:lnTo>
                  <a:pt x="5496" y="198"/>
                </a:lnTo>
                <a:lnTo>
                  <a:pt x="5496" y="217"/>
                </a:lnTo>
                <a:lnTo>
                  <a:pt x="5497" y="247"/>
                </a:lnTo>
                <a:lnTo>
                  <a:pt x="5497" y="286"/>
                </a:lnTo>
                <a:lnTo>
                  <a:pt x="5497" y="311"/>
                </a:lnTo>
                <a:lnTo>
                  <a:pt x="5497" y="323"/>
                </a:lnTo>
                <a:lnTo>
                  <a:pt x="5498" y="343"/>
                </a:lnTo>
                <a:lnTo>
                  <a:pt x="5498" y="340"/>
                </a:lnTo>
                <a:lnTo>
                  <a:pt x="5498" y="350"/>
                </a:lnTo>
                <a:lnTo>
                  <a:pt x="5498" y="338"/>
                </a:lnTo>
                <a:lnTo>
                  <a:pt x="5499" y="341"/>
                </a:lnTo>
                <a:lnTo>
                  <a:pt x="5499" y="340"/>
                </a:lnTo>
                <a:lnTo>
                  <a:pt x="5499" y="336"/>
                </a:lnTo>
                <a:lnTo>
                  <a:pt x="5499" y="342"/>
                </a:lnTo>
                <a:lnTo>
                  <a:pt x="5499" y="342"/>
                </a:lnTo>
                <a:lnTo>
                  <a:pt x="5500" y="342"/>
                </a:lnTo>
                <a:lnTo>
                  <a:pt x="5500" y="340"/>
                </a:lnTo>
                <a:lnTo>
                  <a:pt x="5500" y="342"/>
                </a:lnTo>
                <a:lnTo>
                  <a:pt x="5500" y="341"/>
                </a:lnTo>
                <a:lnTo>
                  <a:pt x="5501" y="342"/>
                </a:lnTo>
                <a:lnTo>
                  <a:pt x="5501" y="350"/>
                </a:lnTo>
                <a:lnTo>
                  <a:pt x="5501" y="347"/>
                </a:lnTo>
                <a:lnTo>
                  <a:pt x="5501" y="353"/>
                </a:lnTo>
                <a:lnTo>
                  <a:pt x="5502" y="354"/>
                </a:lnTo>
                <a:lnTo>
                  <a:pt x="5502" y="350"/>
                </a:lnTo>
                <a:lnTo>
                  <a:pt x="5502" y="350"/>
                </a:lnTo>
                <a:lnTo>
                  <a:pt x="5502" y="348"/>
                </a:lnTo>
                <a:lnTo>
                  <a:pt x="5502" y="346"/>
                </a:lnTo>
                <a:lnTo>
                  <a:pt x="5503" y="349"/>
                </a:lnTo>
                <a:lnTo>
                  <a:pt x="5503" y="350"/>
                </a:lnTo>
                <a:lnTo>
                  <a:pt x="5503" y="357"/>
                </a:lnTo>
                <a:lnTo>
                  <a:pt x="5503" y="354"/>
                </a:lnTo>
                <a:lnTo>
                  <a:pt x="5504" y="354"/>
                </a:lnTo>
                <a:lnTo>
                  <a:pt x="5504" y="355"/>
                </a:lnTo>
                <a:lnTo>
                  <a:pt x="5504" y="356"/>
                </a:lnTo>
                <a:lnTo>
                  <a:pt x="5504" y="357"/>
                </a:lnTo>
                <a:lnTo>
                  <a:pt x="5505" y="363"/>
                </a:lnTo>
                <a:lnTo>
                  <a:pt x="5505" y="355"/>
                </a:lnTo>
                <a:lnTo>
                  <a:pt x="5505" y="354"/>
                </a:lnTo>
                <a:lnTo>
                  <a:pt x="5505" y="352"/>
                </a:lnTo>
                <a:lnTo>
                  <a:pt x="5506" y="347"/>
                </a:lnTo>
                <a:lnTo>
                  <a:pt x="5506" y="347"/>
                </a:lnTo>
                <a:lnTo>
                  <a:pt x="5506" y="345"/>
                </a:lnTo>
                <a:lnTo>
                  <a:pt x="5506" y="338"/>
                </a:lnTo>
                <a:lnTo>
                  <a:pt x="5507" y="341"/>
                </a:lnTo>
                <a:lnTo>
                  <a:pt x="5507" y="338"/>
                </a:lnTo>
                <a:lnTo>
                  <a:pt x="5507" y="398"/>
                </a:lnTo>
                <a:lnTo>
                  <a:pt x="5507" y="402"/>
                </a:lnTo>
                <a:lnTo>
                  <a:pt x="5508" y="389"/>
                </a:lnTo>
                <a:lnTo>
                  <a:pt x="5508" y="386"/>
                </a:lnTo>
                <a:lnTo>
                  <a:pt x="5508" y="368"/>
                </a:lnTo>
                <a:lnTo>
                  <a:pt x="5508" y="342"/>
                </a:lnTo>
                <a:lnTo>
                  <a:pt x="5509" y="330"/>
                </a:lnTo>
                <a:lnTo>
                  <a:pt x="5509" y="306"/>
                </a:lnTo>
                <a:lnTo>
                  <a:pt x="5509" y="301"/>
                </a:lnTo>
                <a:lnTo>
                  <a:pt x="5509" y="265"/>
                </a:lnTo>
                <a:lnTo>
                  <a:pt x="5510" y="250"/>
                </a:lnTo>
                <a:lnTo>
                  <a:pt x="5510" y="234"/>
                </a:lnTo>
                <a:lnTo>
                  <a:pt x="5510" y="214"/>
                </a:lnTo>
                <a:lnTo>
                  <a:pt x="5510" y="178"/>
                </a:lnTo>
                <a:lnTo>
                  <a:pt x="5511" y="173"/>
                </a:lnTo>
                <a:lnTo>
                  <a:pt x="5511" y="135"/>
                </a:lnTo>
                <a:lnTo>
                  <a:pt x="5511" y="119"/>
                </a:lnTo>
                <a:lnTo>
                  <a:pt x="5511" y="149"/>
                </a:lnTo>
                <a:lnTo>
                  <a:pt x="5511" y="147"/>
                </a:lnTo>
                <a:lnTo>
                  <a:pt x="5512" y="135"/>
                </a:lnTo>
                <a:lnTo>
                  <a:pt x="5512" y="141"/>
                </a:lnTo>
                <a:lnTo>
                  <a:pt x="5512" y="145"/>
                </a:lnTo>
                <a:lnTo>
                  <a:pt x="5512" y="199"/>
                </a:lnTo>
                <a:lnTo>
                  <a:pt x="5513" y="204"/>
                </a:lnTo>
                <a:lnTo>
                  <a:pt x="5513" y="207"/>
                </a:lnTo>
                <a:lnTo>
                  <a:pt x="5513" y="205"/>
                </a:lnTo>
                <a:lnTo>
                  <a:pt x="5514" y="204"/>
                </a:lnTo>
                <a:lnTo>
                  <a:pt x="5514" y="178"/>
                </a:lnTo>
                <a:lnTo>
                  <a:pt x="5514" y="159"/>
                </a:lnTo>
                <a:lnTo>
                  <a:pt x="5514" y="169"/>
                </a:lnTo>
                <a:lnTo>
                  <a:pt x="5514" y="169"/>
                </a:lnTo>
                <a:lnTo>
                  <a:pt x="5515" y="164"/>
                </a:lnTo>
                <a:lnTo>
                  <a:pt x="5515" y="175"/>
                </a:lnTo>
                <a:lnTo>
                  <a:pt x="5515" y="247"/>
                </a:lnTo>
                <a:lnTo>
                  <a:pt x="5515" y="240"/>
                </a:lnTo>
                <a:lnTo>
                  <a:pt x="5516" y="245"/>
                </a:lnTo>
                <a:lnTo>
                  <a:pt x="5516" y="259"/>
                </a:lnTo>
                <a:lnTo>
                  <a:pt x="5516" y="271"/>
                </a:lnTo>
                <a:lnTo>
                  <a:pt x="5516" y="241"/>
                </a:lnTo>
                <a:lnTo>
                  <a:pt x="5516" y="241"/>
                </a:lnTo>
                <a:lnTo>
                  <a:pt x="5517" y="256"/>
                </a:lnTo>
                <a:lnTo>
                  <a:pt x="5517" y="266"/>
                </a:lnTo>
                <a:lnTo>
                  <a:pt x="5517" y="276"/>
                </a:lnTo>
                <a:lnTo>
                  <a:pt x="5517" y="295"/>
                </a:lnTo>
                <a:lnTo>
                  <a:pt x="5518" y="318"/>
                </a:lnTo>
                <a:lnTo>
                  <a:pt x="5518" y="323"/>
                </a:lnTo>
                <a:lnTo>
                  <a:pt x="5518" y="329"/>
                </a:lnTo>
                <a:lnTo>
                  <a:pt x="5518" y="333"/>
                </a:lnTo>
                <a:lnTo>
                  <a:pt x="5519" y="350"/>
                </a:lnTo>
                <a:lnTo>
                  <a:pt x="5519" y="348"/>
                </a:lnTo>
                <a:lnTo>
                  <a:pt x="5519" y="348"/>
                </a:lnTo>
                <a:lnTo>
                  <a:pt x="5520" y="348"/>
                </a:lnTo>
                <a:lnTo>
                  <a:pt x="5520" y="357"/>
                </a:lnTo>
                <a:lnTo>
                  <a:pt x="5520" y="353"/>
                </a:lnTo>
                <a:lnTo>
                  <a:pt x="5520" y="357"/>
                </a:lnTo>
                <a:lnTo>
                  <a:pt x="5520" y="356"/>
                </a:lnTo>
                <a:lnTo>
                  <a:pt x="5521" y="358"/>
                </a:lnTo>
                <a:lnTo>
                  <a:pt x="5521" y="364"/>
                </a:lnTo>
                <a:lnTo>
                  <a:pt x="5521" y="361"/>
                </a:lnTo>
                <a:lnTo>
                  <a:pt x="5521" y="368"/>
                </a:lnTo>
                <a:lnTo>
                  <a:pt x="5522" y="368"/>
                </a:lnTo>
                <a:lnTo>
                  <a:pt x="5522" y="367"/>
                </a:lnTo>
                <a:lnTo>
                  <a:pt x="5522" y="363"/>
                </a:lnTo>
                <a:lnTo>
                  <a:pt x="5522" y="360"/>
                </a:lnTo>
                <a:lnTo>
                  <a:pt x="5523" y="357"/>
                </a:lnTo>
                <a:lnTo>
                  <a:pt x="5523" y="357"/>
                </a:lnTo>
                <a:lnTo>
                  <a:pt x="5523" y="360"/>
                </a:lnTo>
                <a:lnTo>
                  <a:pt x="5523" y="365"/>
                </a:lnTo>
                <a:lnTo>
                  <a:pt x="5523" y="364"/>
                </a:lnTo>
                <a:lnTo>
                  <a:pt x="5524" y="368"/>
                </a:lnTo>
                <a:lnTo>
                  <a:pt x="5524" y="362"/>
                </a:lnTo>
                <a:lnTo>
                  <a:pt x="5524" y="364"/>
                </a:lnTo>
                <a:lnTo>
                  <a:pt x="5524" y="366"/>
                </a:lnTo>
                <a:lnTo>
                  <a:pt x="5524" y="360"/>
                </a:lnTo>
                <a:lnTo>
                  <a:pt x="5525" y="362"/>
                </a:lnTo>
                <a:lnTo>
                  <a:pt x="5525" y="366"/>
                </a:lnTo>
                <a:lnTo>
                  <a:pt x="5525" y="361"/>
                </a:lnTo>
                <a:lnTo>
                  <a:pt x="5526" y="366"/>
                </a:lnTo>
                <a:lnTo>
                  <a:pt x="5526" y="363"/>
                </a:lnTo>
                <a:lnTo>
                  <a:pt x="5526" y="365"/>
                </a:lnTo>
                <a:lnTo>
                  <a:pt x="5526" y="359"/>
                </a:lnTo>
                <a:lnTo>
                  <a:pt x="5526" y="361"/>
                </a:lnTo>
                <a:lnTo>
                  <a:pt x="5527" y="362"/>
                </a:lnTo>
                <a:lnTo>
                  <a:pt x="5527" y="359"/>
                </a:lnTo>
                <a:lnTo>
                  <a:pt x="5527" y="362"/>
                </a:lnTo>
                <a:lnTo>
                  <a:pt x="5527" y="362"/>
                </a:lnTo>
                <a:lnTo>
                  <a:pt x="5527" y="361"/>
                </a:lnTo>
                <a:lnTo>
                  <a:pt x="5528" y="363"/>
                </a:lnTo>
                <a:lnTo>
                  <a:pt x="5528" y="360"/>
                </a:lnTo>
                <a:lnTo>
                  <a:pt x="5528" y="364"/>
                </a:lnTo>
                <a:lnTo>
                  <a:pt x="5528" y="363"/>
                </a:lnTo>
                <a:lnTo>
                  <a:pt x="5529" y="364"/>
                </a:lnTo>
                <a:lnTo>
                  <a:pt x="5529" y="364"/>
                </a:lnTo>
                <a:lnTo>
                  <a:pt x="5529" y="358"/>
                </a:lnTo>
                <a:lnTo>
                  <a:pt x="5529" y="358"/>
                </a:lnTo>
                <a:lnTo>
                  <a:pt x="5530" y="360"/>
                </a:lnTo>
                <a:lnTo>
                  <a:pt x="5530" y="357"/>
                </a:lnTo>
                <a:lnTo>
                  <a:pt x="5530" y="361"/>
                </a:lnTo>
                <a:lnTo>
                  <a:pt x="5530" y="360"/>
                </a:lnTo>
                <a:lnTo>
                  <a:pt x="5530" y="362"/>
                </a:lnTo>
                <a:lnTo>
                  <a:pt x="5531" y="365"/>
                </a:lnTo>
                <a:lnTo>
                  <a:pt x="5531" y="365"/>
                </a:lnTo>
                <a:lnTo>
                  <a:pt x="5531" y="360"/>
                </a:lnTo>
                <a:lnTo>
                  <a:pt x="5532" y="362"/>
                </a:lnTo>
                <a:lnTo>
                  <a:pt x="5532" y="361"/>
                </a:lnTo>
                <a:lnTo>
                  <a:pt x="5532" y="365"/>
                </a:lnTo>
                <a:lnTo>
                  <a:pt x="5532" y="361"/>
                </a:lnTo>
                <a:lnTo>
                  <a:pt x="5532" y="367"/>
                </a:lnTo>
                <a:lnTo>
                  <a:pt x="5533" y="362"/>
                </a:lnTo>
                <a:lnTo>
                  <a:pt x="5533" y="365"/>
                </a:lnTo>
                <a:lnTo>
                  <a:pt x="5533" y="363"/>
                </a:lnTo>
                <a:lnTo>
                  <a:pt x="5533" y="364"/>
                </a:lnTo>
                <a:lnTo>
                  <a:pt x="5533" y="362"/>
                </a:lnTo>
                <a:lnTo>
                  <a:pt x="5534" y="363"/>
                </a:lnTo>
                <a:lnTo>
                  <a:pt x="5534" y="368"/>
                </a:lnTo>
                <a:lnTo>
                  <a:pt x="5534" y="367"/>
                </a:lnTo>
                <a:lnTo>
                  <a:pt x="5534" y="367"/>
                </a:lnTo>
                <a:lnTo>
                  <a:pt x="5534" y="364"/>
                </a:lnTo>
                <a:lnTo>
                  <a:pt x="5535" y="363"/>
                </a:lnTo>
                <a:lnTo>
                  <a:pt x="5535" y="370"/>
                </a:lnTo>
                <a:lnTo>
                  <a:pt x="5535" y="366"/>
                </a:lnTo>
                <a:lnTo>
                  <a:pt x="5535" y="377"/>
                </a:lnTo>
                <a:lnTo>
                  <a:pt x="5536" y="381"/>
                </a:lnTo>
                <a:lnTo>
                  <a:pt x="5536" y="378"/>
                </a:lnTo>
                <a:lnTo>
                  <a:pt x="5536" y="376"/>
                </a:lnTo>
                <a:lnTo>
                  <a:pt x="5536" y="375"/>
                </a:lnTo>
                <a:lnTo>
                  <a:pt x="5536" y="376"/>
                </a:lnTo>
                <a:lnTo>
                  <a:pt x="5537" y="377"/>
                </a:lnTo>
                <a:lnTo>
                  <a:pt x="5537" y="378"/>
                </a:lnTo>
                <a:lnTo>
                  <a:pt x="5537" y="383"/>
                </a:lnTo>
                <a:lnTo>
                  <a:pt x="5538" y="383"/>
                </a:lnTo>
                <a:lnTo>
                  <a:pt x="5538" y="380"/>
                </a:lnTo>
                <a:lnTo>
                  <a:pt x="5538" y="383"/>
                </a:lnTo>
                <a:lnTo>
                  <a:pt x="5538" y="377"/>
                </a:lnTo>
                <a:lnTo>
                  <a:pt x="5538" y="378"/>
                </a:lnTo>
                <a:lnTo>
                  <a:pt x="5539" y="381"/>
                </a:lnTo>
                <a:lnTo>
                  <a:pt x="5539" y="374"/>
                </a:lnTo>
                <a:lnTo>
                  <a:pt x="5539" y="372"/>
                </a:lnTo>
                <a:lnTo>
                  <a:pt x="5539" y="371"/>
                </a:lnTo>
                <a:lnTo>
                  <a:pt x="5539" y="366"/>
                </a:lnTo>
                <a:lnTo>
                  <a:pt x="5540" y="368"/>
                </a:lnTo>
                <a:lnTo>
                  <a:pt x="5540" y="372"/>
                </a:lnTo>
                <a:lnTo>
                  <a:pt x="5540" y="374"/>
                </a:lnTo>
                <a:lnTo>
                  <a:pt x="5540" y="369"/>
                </a:lnTo>
                <a:lnTo>
                  <a:pt x="5540" y="373"/>
                </a:lnTo>
                <a:lnTo>
                  <a:pt x="5541" y="378"/>
                </a:lnTo>
                <a:lnTo>
                  <a:pt x="5541" y="378"/>
                </a:lnTo>
                <a:lnTo>
                  <a:pt x="5541" y="377"/>
                </a:lnTo>
                <a:lnTo>
                  <a:pt x="5541" y="377"/>
                </a:lnTo>
                <a:lnTo>
                  <a:pt x="5541" y="374"/>
                </a:lnTo>
                <a:lnTo>
                  <a:pt x="5542" y="382"/>
                </a:lnTo>
                <a:lnTo>
                  <a:pt x="5542" y="381"/>
                </a:lnTo>
                <a:lnTo>
                  <a:pt x="5542" y="377"/>
                </a:lnTo>
                <a:lnTo>
                  <a:pt x="5542" y="378"/>
                </a:lnTo>
                <a:lnTo>
                  <a:pt x="5543" y="375"/>
                </a:lnTo>
                <a:lnTo>
                  <a:pt x="5543" y="372"/>
                </a:lnTo>
                <a:lnTo>
                  <a:pt x="5543" y="378"/>
                </a:lnTo>
                <a:lnTo>
                  <a:pt x="5543" y="374"/>
                </a:lnTo>
                <a:lnTo>
                  <a:pt x="5544" y="374"/>
                </a:lnTo>
                <a:lnTo>
                  <a:pt x="5544" y="374"/>
                </a:lnTo>
                <a:lnTo>
                  <a:pt x="5544" y="376"/>
                </a:lnTo>
                <a:lnTo>
                  <a:pt x="5544" y="375"/>
                </a:lnTo>
                <a:lnTo>
                  <a:pt x="5545" y="377"/>
                </a:lnTo>
                <a:lnTo>
                  <a:pt x="5545" y="373"/>
                </a:lnTo>
                <a:lnTo>
                  <a:pt x="5545" y="374"/>
                </a:lnTo>
                <a:lnTo>
                  <a:pt x="5545" y="375"/>
                </a:lnTo>
                <a:lnTo>
                  <a:pt x="5545" y="377"/>
                </a:lnTo>
                <a:lnTo>
                  <a:pt x="5546" y="379"/>
                </a:lnTo>
                <a:lnTo>
                  <a:pt x="5546" y="382"/>
                </a:lnTo>
                <a:lnTo>
                  <a:pt x="5546" y="378"/>
                </a:lnTo>
                <a:lnTo>
                  <a:pt x="5546" y="381"/>
                </a:lnTo>
                <a:lnTo>
                  <a:pt x="5547" y="378"/>
                </a:lnTo>
                <a:lnTo>
                  <a:pt x="5547" y="375"/>
                </a:lnTo>
                <a:lnTo>
                  <a:pt x="5547" y="377"/>
                </a:lnTo>
                <a:lnTo>
                  <a:pt x="5547" y="376"/>
                </a:lnTo>
                <a:lnTo>
                  <a:pt x="5547" y="372"/>
                </a:lnTo>
                <a:lnTo>
                  <a:pt x="5548" y="375"/>
                </a:lnTo>
                <a:lnTo>
                  <a:pt x="5548" y="372"/>
                </a:lnTo>
                <a:lnTo>
                  <a:pt x="5548" y="376"/>
                </a:lnTo>
                <a:lnTo>
                  <a:pt x="5548" y="370"/>
                </a:lnTo>
                <a:lnTo>
                  <a:pt x="5549" y="375"/>
                </a:lnTo>
                <a:lnTo>
                  <a:pt x="5549" y="374"/>
                </a:lnTo>
                <a:lnTo>
                  <a:pt x="5549" y="372"/>
                </a:lnTo>
                <a:lnTo>
                  <a:pt x="5549" y="376"/>
                </a:lnTo>
                <a:lnTo>
                  <a:pt x="5550" y="375"/>
                </a:lnTo>
                <a:lnTo>
                  <a:pt x="5550" y="375"/>
                </a:lnTo>
                <a:lnTo>
                  <a:pt x="5550" y="371"/>
                </a:lnTo>
                <a:lnTo>
                  <a:pt x="5550" y="374"/>
                </a:lnTo>
                <a:lnTo>
                  <a:pt x="5550" y="378"/>
                </a:lnTo>
                <a:lnTo>
                  <a:pt x="5551" y="376"/>
                </a:lnTo>
                <a:lnTo>
                  <a:pt x="5551" y="380"/>
                </a:lnTo>
                <a:lnTo>
                  <a:pt x="5551" y="380"/>
                </a:lnTo>
                <a:lnTo>
                  <a:pt x="5551" y="377"/>
                </a:lnTo>
                <a:lnTo>
                  <a:pt x="5552" y="382"/>
                </a:lnTo>
                <a:lnTo>
                  <a:pt x="5552" y="378"/>
                </a:lnTo>
                <a:lnTo>
                  <a:pt x="5552" y="382"/>
                </a:lnTo>
                <a:lnTo>
                  <a:pt x="5552" y="380"/>
                </a:lnTo>
                <a:lnTo>
                  <a:pt x="5553" y="381"/>
                </a:lnTo>
                <a:lnTo>
                  <a:pt x="5553" y="380"/>
                </a:lnTo>
                <a:lnTo>
                  <a:pt x="5553" y="377"/>
                </a:lnTo>
                <a:lnTo>
                  <a:pt x="5553" y="379"/>
                </a:lnTo>
                <a:lnTo>
                  <a:pt x="5554" y="384"/>
                </a:lnTo>
                <a:lnTo>
                  <a:pt x="5554" y="381"/>
                </a:lnTo>
                <a:lnTo>
                  <a:pt x="5554" y="385"/>
                </a:lnTo>
                <a:lnTo>
                  <a:pt x="5555" y="381"/>
                </a:lnTo>
                <a:lnTo>
                  <a:pt x="5555" y="385"/>
                </a:lnTo>
                <a:lnTo>
                  <a:pt x="5555" y="383"/>
                </a:lnTo>
                <a:lnTo>
                  <a:pt x="5555" y="380"/>
                </a:lnTo>
                <a:lnTo>
                  <a:pt x="5555" y="381"/>
                </a:lnTo>
                <a:lnTo>
                  <a:pt x="5556" y="391"/>
                </a:lnTo>
                <a:lnTo>
                  <a:pt x="5556" y="392"/>
                </a:lnTo>
                <a:lnTo>
                  <a:pt x="5556" y="389"/>
                </a:lnTo>
                <a:lnTo>
                  <a:pt x="5556" y="390"/>
                </a:lnTo>
                <a:lnTo>
                  <a:pt x="5556" y="388"/>
                </a:lnTo>
                <a:lnTo>
                  <a:pt x="5557" y="384"/>
                </a:lnTo>
                <a:lnTo>
                  <a:pt x="5557" y="390"/>
                </a:lnTo>
                <a:lnTo>
                  <a:pt x="5557" y="385"/>
                </a:lnTo>
                <a:lnTo>
                  <a:pt x="5557" y="382"/>
                </a:lnTo>
                <a:lnTo>
                  <a:pt x="5558" y="383"/>
                </a:lnTo>
                <a:lnTo>
                  <a:pt x="5558" y="381"/>
                </a:lnTo>
                <a:lnTo>
                  <a:pt x="5558" y="381"/>
                </a:lnTo>
                <a:lnTo>
                  <a:pt x="5558" y="378"/>
                </a:lnTo>
                <a:lnTo>
                  <a:pt x="5558" y="377"/>
                </a:lnTo>
                <a:lnTo>
                  <a:pt x="5559" y="378"/>
                </a:lnTo>
                <a:lnTo>
                  <a:pt x="5559" y="378"/>
                </a:lnTo>
                <a:lnTo>
                  <a:pt x="5559" y="378"/>
                </a:lnTo>
                <a:lnTo>
                  <a:pt x="5559" y="373"/>
                </a:lnTo>
                <a:lnTo>
                  <a:pt x="5559" y="368"/>
                </a:lnTo>
                <a:lnTo>
                  <a:pt x="5560" y="371"/>
                </a:lnTo>
                <a:lnTo>
                  <a:pt x="5560" y="375"/>
                </a:lnTo>
                <a:lnTo>
                  <a:pt x="5560" y="370"/>
                </a:lnTo>
                <a:lnTo>
                  <a:pt x="5560" y="374"/>
                </a:lnTo>
                <a:lnTo>
                  <a:pt x="5561" y="370"/>
                </a:lnTo>
                <a:lnTo>
                  <a:pt x="5561" y="368"/>
                </a:lnTo>
                <a:lnTo>
                  <a:pt x="5561" y="368"/>
                </a:lnTo>
                <a:lnTo>
                  <a:pt x="5561" y="365"/>
                </a:lnTo>
                <a:lnTo>
                  <a:pt x="5561" y="361"/>
                </a:lnTo>
                <a:lnTo>
                  <a:pt x="5562" y="364"/>
                </a:lnTo>
                <a:lnTo>
                  <a:pt x="5562" y="362"/>
                </a:lnTo>
                <a:lnTo>
                  <a:pt x="5562" y="367"/>
                </a:lnTo>
                <a:lnTo>
                  <a:pt x="5562" y="368"/>
                </a:lnTo>
                <a:lnTo>
                  <a:pt x="5563" y="366"/>
                </a:lnTo>
                <a:lnTo>
                  <a:pt x="5563" y="372"/>
                </a:lnTo>
                <a:lnTo>
                  <a:pt x="5563" y="367"/>
                </a:lnTo>
                <a:lnTo>
                  <a:pt x="5563" y="365"/>
                </a:lnTo>
                <a:lnTo>
                  <a:pt x="5564" y="370"/>
                </a:lnTo>
                <a:lnTo>
                  <a:pt x="5564" y="368"/>
                </a:lnTo>
                <a:lnTo>
                  <a:pt x="5564" y="371"/>
                </a:lnTo>
                <a:lnTo>
                  <a:pt x="5564" y="368"/>
                </a:lnTo>
                <a:lnTo>
                  <a:pt x="5565" y="372"/>
                </a:lnTo>
                <a:lnTo>
                  <a:pt x="5565" y="370"/>
                </a:lnTo>
                <a:lnTo>
                  <a:pt x="5565" y="367"/>
                </a:lnTo>
                <a:lnTo>
                  <a:pt x="5565" y="369"/>
                </a:lnTo>
                <a:lnTo>
                  <a:pt x="5566" y="374"/>
                </a:lnTo>
                <a:lnTo>
                  <a:pt x="5566" y="372"/>
                </a:lnTo>
                <a:lnTo>
                  <a:pt x="5566" y="369"/>
                </a:lnTo>
                <a:lnTo>
                  <a:pt x="5566" y="370"/>
                </a:lnTo>
                <a:lnTo>
                  <a:pt x="5567" y="374"/>
                </a:lnTo>
                <a:lnTo>
                  <a:pt x="5567" y="372"/>
                </a:lnTo>
                <a:lnTo>
                  <a:pt x="5567" y="374"/>
                </a:lnTo>
                <a:lnTo>
                  <a:pt x="5567" y="372"/>
                </a:lnTo>
                <a:lnTo>
                  <a:pt x="5568" y="374"/>
                </a:lnTo>
                <a:lnTo>
                  <a:pt x="5568" y="376"/>
                </a:lnTo>
                <a:lnTo>
                  <a:pt x="5568" y="372"/>
                </a:lnTo>
                <a:lnTo>
                  <a:pt x="5568" y="372"/>
                </a:lnTo>
                <a:lnTo>
                  <a:pt x="5568" y="371"/>
                </a:lnTo>
                <a:lnTo>
                  <a:pt x="5569" y="371"/>
                </a:lnTo>
                <a:lnTo>
                  <a:pt x="5569" y="370"/>
                </a:lnTo>
                <a:lnTo>
                  <a:pt x="5569" y="372"/>
                </a:lnTo>
                <a:lnTo>
                  <a:pt x="5569" y="361"/>
                </a:lnTo>
                <a:lnTo>
                  <a:pt x="5570" y="360"/>
                </a:lnTo>
                <a:lnTo>
                  <a:pt x="5570" y="356"/>
                </a:lnTo>
                <a:lnTo>
                  <a:pt x="5570" y="343"/>
                </a:lnTo>
                <a:lnTo>
                  <a:pt x="5570" y="335"/>
                </a:lnTo>
                <a:lnTo>
                  <a:pt x="5571" y="321"/>
                </a:lnTo>
                <a:lnTo>
                  <a:pt x="5571" y="268"/>
                </a:lnTo>
                <a:lnTo>
                  <a:pt x="5571" y="258"/>
                </a:lnTo>
                <a:lnTo>
                  <a:pt x="5571" y="237"/>
                </a:lnTo>
                <a:lnTo>
                  <a:pt x="5572" y="193"/>
                </a:lnTo>
                <a:lnTo>
                  <a:pt x="5572" y="156"/>
                </a:lnTo>
                <a:lnTo>
                  <a:pt x="5572" y="158"/>
                </a:lnTo>
                <a:lnTo>
                  <a:pt x="5573" y="139"/>
                </a:lnTo>
                <a:lnTo>
                  <a:pt x="5573" y="130"/>
                </a:lnTo>
                <a:lnTo>
                  <a:pt x="5573" y="133"/>
                </a:lnTo>
                <a:lnTo>
                  <a:pt x="5573" y="129"/>
                </a:lnTo>
                <a:lnTo>
                  <a:pt x="5573" y="104"/>
                </a:lnTo>
                <a:lnTo>
                  <a:pt x="5574" y="87"/>
                </a:lnTo>
                <a:lnTo>
                  <a:pt x="5574" y="94"/>
                </a:lnTo>
                <a:lnTo>
                  <a:pt x="5574" y="87"/>
                </a:lnTo>
                <a:lnTo>
                  <a:pt x="5574" y="157"/>
                </a:lnTo>
                <a:lnTo>
                  <a:pt x="5574" y="145"/>
                </a:lnTo>
                <a:lnTo>
                  <a:pt x="5575" y="141"/>
                </a:lnTo>
                <a:lnTo>
                  <a:pt x="5575" y="129"/>
                </a:lnTo>
                <a:lnTo>
                  <a:pt x="5575" y="132"/>
                </a:lnTo>
                <a:lnTo>
                  <a:pt x="5575" y="138"/>
                </a:lnTo>
                <a:lnTo>
                  <a:pt x="5575" y="126"/>
                </a:lnTo>
                <a:lnTo>
                  <a:pt x="5576" y="141"/>
                </a:lnTo>
                <a:lnTo>
                  <a:pt x="5576" y="154"/>
                </a:lnTo>
                <a:lnTo>
                  <a:pt x="5576" y="153"/>
                </a:lnTo>
                <a:lnTo>
                  <a:pt x="5576" y="177"/>
                </a:lnTo>
                <a:lnTo>
                  <a:pt x="5576" y="181"/>
                </a:lnTo>
                <a:lnTo>
                  <a:pt x="5577" y="154"/>
                </a:lnTo>
                <a:lnTo>
                  <a:pt x="5577" y="177"/>
                </a:lnTo>
                <a:lnTo>
                  <a:pt x="5577" y="196"/>
                </a:lnTo>
                <a:lnTo>
                  <a:pt x="5577" y="195"/>
                </a:lnTo>
                <a:lnTo>
                  <a:pt x="5578" y="200"/>
                </a:lnTo>
                <a:lnTo>
                  <a:pt x="5578" y="201"/>
                </a:lnTo>
                <a:lnTo>
                  <a:pt x="5578" y="212"/>
                </a:lnTo>
                <a:lnTo>
                  <a:pt x="5579" y="224"/>
                </a:lnTo>
                <a:lnTo>
                  <a:pt x="5579" y="253"/>
                </a:lnTo>
                <a:lnTo>
                  <a:pt x="5579" y="256"/>
                </a:lnTo>
                <a:lnTo>
                  <a:pt x="5579" y="293"/>
                </a:lnTo>
                <a:lnTo>
                  <a:pt x="5580" y="303"/>
                </a:lnTo>
                <a:lnTo>
                  <a:pt x="5580" y="311"/>
                </a:lnTo>
                <a:lnTo>
                  <a:pt x="5580" y="319"/>
                </a:lnTo>
                <a:lnTo>
                  <a:pt x="5580" y="339"/>
                </a:lnTo>
                <a:lnTo>
                  <a:pt x="5581" y="344"/>
                </a:lnTo>
                <a:lnTo>
                  <a:pt x="5581" y="352"/>
                </a:lnTo>
                <a:lnTo>
                  <a:pt x="5581" y="350"/>
                </a:lnTo>
                <a:lnTo>
                  <a:pt x="5581" y="360"/>
                </a:lnTo>
                <a:lnTo>
                  <a:pt x="5582" y="358"/>
                </a:lnTo>
                <a:lnTo>
                  <a:pt x="5582" y="356"/>
                </a:lnTo>
                <a:lnTo>
                  <a:pt x="5582" y="357"/>
                </a:lnTo>
                <a:lnTo>
                  <a:pt x="5582" y="366"/>
                </a:lnTo>
                <a:lnTo>
                  <a:pt x="5583" y="359"/>
                </a:lnTo>
                <a:lnTo>
                  <a:pt x="5583" y="359"/>
                </a:lnTo>
                <a:lnTo>
                  <a:pt x="5583" y="361"/>
                </a:lnTo>
                <a:lnTo>
                  <a:pt x="5583" y="355"/>
                </a:lnTo>
                <a:lnTo>
                  <a:pt x="5584" y="356"/>
                </a:lnTo>
                <a:lnTo>
                  <a:pt x="5584" y="352"/>
                </a:lnTo>
                <a:lnTo>
                  <a:pt x="5584" y="349"/>
                </a:lnTo>
                <a:lnTo>
                  <a:pt x="5585" y="340"/>
                </a:lnTo>
                <a:lnTo>
                  <a:pt x="5585" y="343"/>
                </a:lnTo>
                <a:lnTo>
                  <a:pt x="5585" y="346"/>
                </a:lnTo>
                <a:lnTo>
                  <a:pt x="5585" y="346"/>
                </a:lnTo>
                <a:lnTo>
                  <a:pt x="5585" y="345"/>
                </a:lnTo>
                <a:lnTo>
                  <a:pt x="5586" y="351"/>
                </a:lnTo>
                <a:lnTo>
                  <a:pt x="5586" y="354"/>
                </a:lnTo>
                <a:lnTo>
                  <a:pt x="5586" y="347"/>
                </a:lnTo>
                <a:lnTo>
                  <a:pt x="5586" y="344"/>
                </a:lnTo>
                <a:lnTo>
                  <a:pt x="5587" y="346"/>
                </a:lnTo>
                <a:lnTo>
                  <a:pt x="5587" y="341"/>
                </a:lnTo>
                <a:lnTo>
                  <a:pt x="5587" y="338"/>
                </a:lnTo>
                <a:lnTo>
                  <a:pt x="5587" y="337"/>
                </a:lnTo>
                <a:lnTo>
                  <a:pt x="5588" y="338"/>
                </a:lnTo>
                <a:lnTo>
                  <a:pt x="5588" y="336"/>
                </a:lnTo>
                <a:lnTo>
                  <a:pt x="5588" y="339"/>
                </a:lnTo>
                <a:lnTo>
                  <a:pt x="5588" y="336"/>
                </a:lnTo>
                <a:lnTo>
                  <a:pt x="5588" y="335"/>
                </a:lnTo>
                <a:lnTo>
                  <a:pt x="5589" y="338"/>
                </a:lnTo>
                <a:lnTo>
                  <a:pt x="5589" y="335"/>
                </a:lnTo>
                <a:lnTo>
                  <a:pt x="5589" y="367"/>
                </a:lnTo>
                <a:lnTo>
                  <a:pt x="5589" y="367"/>
                </a:lnTo>
                <a:lnTo>
                  <a:pt x="5590" y="361"/>
                </a:lnTo>
                <a:lnTo>
                  <a:pt x="5590" y="357"/>
                </a:lnTo>
                <a:lnTo>
                  <a:pt x="5590" y="353"/>
                </a:lnTo>
                <a:lnTo>
                  <a:pt x="5591" y="351"/>
                </a:lnTo>
                <a:lnTo>
                  <a:pt x="5591" y="315"/>
                </a:lnTo>
                <a:lnTo>
                  <a:pt x="5591" y="302"/>
                </a:lnTo>
                <a:lnTo>
                  <a:pt x="5591" y="281"/>
                </a:lnTo>
                <a:lnTo>
                  <a:pt x="5592" y="252"/>
                </a:lnTo>
                <a:lnTo>
                  <a:pt x="5592" y="205"/>
                </a:lnTo>
                <a:lnTo>
                  <a:pt x="5592" y="162"/>
                </a:lnTo>
                <a:lnTo>
                  <a:pt x="5592" y="141"/>
                </a:lnTo>
                <a:lnTo>
                  <a:pt x="5593" y="116"/>
                </a:lnTo>
                <a:lnTo>
                  <a:pt x="5593" y="120"/>
                </a:lnTo>
                <a:lnTo>
                  <a:pt x="5593" y="147"/>
                </a:lnTo>
                <a:lnTo>
                  <a:pt x="5593" y="122"/>
                </a:lnTo>
                <a:lnTo>
                  <a:pt x="5593" y="144"/>
                </a:lnTo>
                <a:lnTo>
                  <a:pt x="5594" y="143"/>
                </a:lnTo>
                <a:lnTo>
                  <a:pt x="5594" y="153"/>
                </a:lnTo>
                <a:lnTo>
                  <a:pt x="5594" y="152"/>
                </a:lnTo>
                <a:lnTo>
                  <a:pt x="5594" y="140"/>
                </a:lnTo>
                <a:lnTo>
                  <a:pt x="5594" y="151"/>
                </a:lnTo>
                <a:lnTo>
                  <a:pt x="5595" y="149"/>
                </a:lnTo>
                <a:lnTo>
                  <a:pt x="5595" y="143"/>
                </a:lnTo>
                <a:lnTo>
                  <a:pt x="5595" y="132"/>
                </a:lnTo>
                <a:lnTo>
                  <a:pt x="5595" y="123"/>
                </a:lnTo>
                <a:lnTo>
                  <a:pt x="5596" y="126"/>
                </a:lnTo>
                <a:lnTo>
                  <a:pt x="5596" y="134"/>
                </a:lnTo>
                <a:lnTo>
                  <a:pt x="5596" y="145"/>
                </a:lnTo>
                <a:lnTo>
                  <a:pt x="5597" y="135"/>
                </a:lnTo>
                <a:lnTo>
                  <a:pt x="5597" y="156"/>
                </a:lnTo>
                <a:lnTo>
                  <a:pt x="5597" y="188"/>
                </a:lnTo>
                <a:lnTo>
                  <a:pt x="5597" y="186"/>
                </a:lnTo>
                <a:lnTo>
                  <a:pt x="5598" y="187"/>
                </a:lnTo>
                <a:lnTo>
                  <a:pt x="5598" y="182"/>
                </a:lnTo>
                <a:lnTo>
                  <a:pt x="5598" y="195"/>
                </a:lnTo>
                <a:lnTo>
                  <a:pt x="5598" y="176"/>
                </a:lnTo>
                <a:lnTo>
                  <a:pt x="5598" y="175"/>
                </a:lnTo>
                <a:lnTo>
                  <a:pt x="5599" y="177"/>
                </a:lnTo>
                <a:lnTo>
                  <a:pt x="5599" y="191"/>
                </a:lnTo>
                <a:lnTo>
                  <a:pt x="5599" y="237"/>
                </a:lnTo>
                <a:lnTo>
                  <a:pt x="5599" y="273"/>
                </a:lnTo>
                <a:lnTo>
                  <a:pt x="5600" y="291"/>
                </a:lnTo>
                <a:lnTo>
                  <a:pt x="5600" y="309"/>
                </a:lnTo>
                <a:lnTo>
                  <a:pt x="5600" y="328"/>
                </a:lnTo>
                <a:lnTo>
                  <a:pt x="5600" y="330"/>
                </a:lnTo>
                <a:lnTo>
                  <a:pt x="5601" y="343"/>
                </a:lnTo>
                <a:lnTo>
                  <a:pt x="5601" y="350"/>
                </a:lnTo>
                <a:lnTo>
                  <a:pt x="5601" y="350"/>
                </a:lnTo>
                <a:lnTo>
                  <a:pt x="5601" y="350"/>
                </a:lnTo>
                <a:lnTo>
                  <a:pt x="5601" y="345"/>
                </a:lnTo>
                <a:lnTo>
                  <a:pt x="5602" y="347"/>
                </a:lnTo>
                <a:lnTo>
                  <a:pt x="5602" y="348"/>
                </a:lnTo>
                <a:lnTo>
                  <a:pt x="5602" y="351"/>
                </a:lnTo>
                <a:lnTo>
                  <a:pt x="5603" y="351"/>
                </a:lnTo>
                <a:lnTo>
                  <a:pt x="5603" y="350"/>
                </a:lnTo>
                <a:lnTo>
                  <a:pt x="5603" y="353"/>
                </a:lnTo>
                <a:lnTo>
                  <a:pt x="5603" y="355"/>
                </a:lnTo>
                <a:lnTo>
                  <a:pt x="5603" y="359"/>
                </a:lnTo>
                <a:lnTo>
                  <a:pt x="5604" y="355"/>
                </a:lnTo>
                <a:lnTo>
                  <a:pt x="5604" y="359"/>
                </a:lnTo>
                <a:lnTo>
                  <a:pt x="5604" y="362"/>
                </a:lnTo>
                <a:lnTo>
                  <a:pt x="5604" y="359"/>
                </a:lnTo>
                <a:lnTo>
                  <a:pt x="5605" y="364"/>
                </a:lnTo>
                <a:lnTo>
                  <a:pt x="5605" y="359"/>
                </a:lnTo>
                <a:lnTo>
                  <a:pt x="5605" y="362"/>
                </a:lnTo>
                <a:lnTo>
                  <a:pt x="5605" y="359"/>
                </a:lnTo>
                <a:lnTo>
                  <a:pt x="5606" y="359"/>
                </a:lnTo>
                <a:lnTo>
                  <a:pt x="5606" y="359"/>
                </a:lnTo>
                <a:lnTo>
                  <a:pt x="5606" y="357"/>
                </a:lnTo>
                <a:lnTo>
                  <a:pt x="5606" y="361"/>
                </a:lnTo>
                <a:lnTo>
                  <a:pt x="5606" y="361"/>
                </a:lnTo>
                <a:lnTo>
                  <a:pt x="5607" y="360"/>
                </a:lnTo>
                <a:lnTo>
                  <a:pt x="5607" y="358"/>
                </a:lnTo>
                <a:lnTo>
                  <a:pt x="5607" y="360"/>
                </a:lnTo>
                <a:lnTo>
                  <a:pt x="5607" y="358"/>
                </a:lnTo>
                <a:lnTo>
                  <a:pt x="5607" y="360"/>
                </a:lnTo>
                <a:lnTo>
                  <a:pt x="5608" y="360"/>
                </a:lnTo>
                <a:lnTo>
                  <a:pt x="5608" y="356"/>
                </a:lnTo>
                <a:lnTo>
                  <a:pt x="5608" y="353"/>
                </a:lnTo>
                <a:lnTo>
                  <a:pt x="5609" y="347"/>
                </a:lnTo>
                <a:lnTo>
                  <a:pt x="5609" y="356"/>
                </a:lnTo>
                <a:lnTo>
                  <a:pt x="5609" y="348"/>
                </a:lnTo>
                <a:lnTo>
                  <a:pt x="5609" y="347"/>
                </a:lnTo>
                <a:lnTo>
                  <a:pt x="5610" y="345"/>
                </a:lnTo>
                <a:lnTo>
                  <a:pt x="5610" y="375"/>
                </a:lnTo>
                <a:lnTo>
                  <a:pt x="5610" y="373"/>
                </a:lnTo>
                <a:lnTo>
                  <a:pt x="5610" y="366"/>
                </a:lnTo>
                <a:lnTo>
                  <a:pt x="5611" y="362"/>
                </a:lnTo>
                <a:lnTo>
                  <a:pt x="5611" y="358"/>
                </a:lnTo>
                <a:lnTo>
                  <a:pt x="5611" y="344"/>
                </a:lnTo>
                <a:lnTo>
                  <a:pt x="5611" y="325"/>
                </a:lnTo>
                <a:lnTo>
                  <a:pt x="5612" y="308"/>
                </a:lnTo>
                <a:lnTo>
                  <a:pt x="5612" y="298"/>
                </a:lnTo>
                <a:lnTo>
                  <a:pt x="5612" y="265"/>
                </a:lnTo>
                <a:lnTo>
                  <a:pt x="5612" y="206"/>
                </a:lnTo>
                <a:lnTo>
                  <a:pt x="5613" y="170"/>
                </a:lnTo>
                <a:lnTo>
                  <a:pt x="5613" y="163"/>
                </a:lnTo>
                <a:lnTo>
                  <a:pt x="5613" y="107"/>
                </a:lnTo>
                <a:lnTo>
                  <a:pt x="5613" y="94"/>
                </a:lnTo>
                <a:lnTo>
                  <a:pt x="5614" y="130"/>
                </a:lnTo>
                <a:lnTo>
                  <a:pt x="5614" y="152"/>
                </a:lnTo>
                <a:lnTo>
                  <a:pt x="5614" y="144"/>
                </a:lnTo>
                <a:lnTo>
                  <a:pt x="5615" y="139"/>
                </a:lnTo>
                <a:lnTo>
                  <a:pt x="5615" y="142"/>
                </a:lnTo>
                <a:lnTo>
                  <a:pt x="5615" y="134"/>
                </a:lnTo>
                <a:lnTo>
                  <a:pt x="5615" y="145"/>
                </a:lnTo>
                <a:lnTo>
                  <a:pt x="5615" y="144"/>
                </a:lnTo>
                <a:lnTo>
                  <a:pt x="5616" y="118"/>
                </a:lnTo>
                <a:lnTo>
                  <a:pt x="5616" y="108"/>
                </a:lnTo>
                <a:lnTo>
                  <a:pt x="5616" y="111"/>
                </a:lnTo>
                <a:lnTo>
                  <a:pt x="5616" y="107"/>
                </a:lnTo>
                <a:lnTo>
                  <a:pt x="5617" y="98"/>
                </a:lnTo>
                <a:lnTo>
                  <a:pt x="5617" y="129"/>
                </a:lnTo>
                <a:lnTo>
                  <a:pt x="5617" y="138"/>
                </a:lnTo>
                <a:lnTo>
                  <a:pt x="5617" y="154"/>
                </a:lnTo>
                <a:lnTo>
                  <a:pt x="5618" y="169"/>
                </a:lnTo>
                <a:lnTo>
                  <a:pt x="5618" y="154"/>
                </a:lnTo>
                <a:lnTo>
                  <a:pt x="5618" y="160"/>
                </a:lnTo>
                <a:lnTo>
                  <a:pt x="5618" y="134"/>
                </a:lnTo>
                <a:lnTo>
                  <a:pt x="5619" y="141"/>
                </a:lnTo>
                <a:lnTo>
                  <a:pt x="5619" y="144"/>
                </a:lnTo>
                <a:lnTo>
                  <a:pt x="5619" y="155"/>
                </a:lnTo>
                <a:lnTo>
                  <a:pt x="5619" y="178"/>
                </a:lnTo>
                <a:lnTo>
                  <a:pt x="5620" y="206"/>
                </a:lnTo>
                <a:lnTo>
                  <a:pt x="5620" y="247"/>
                </a:lnTo>
                <a:lnTo>
                  <a:pt x="5620" y="268"/>
                </a:lnTo>
                <a:lnTo>
                  <a:pt x="5621" y="294"/>
                </a:lnTo>
                <a:lnTo>
                  <a:pt x="5621" y="309"/>
                </a:lnTo>
                <a:lnTo>
                  <a:pt x="5621" y="325"/>
                </a:lnTo>
                <a:lnTo>
                  <a:pt x="5621" y="343"/>
                </a:lnTo>
                <a:lnTo>
                  <a:pt x="5622" y="347"/>
                </a:lnTo>
                <a:lnTo>
                  <a:pt x="5622" y="335"/>
                </a:lnTo>
                <a:lnTo>
                  <a:pt x="5622" y="338"/>
                </a:lnTo>
                <a:lnTo>
                  <a:pt x="5622" y="340"/>
                </a:lnTo>
                <a:lnTo>
                  <a:pt x="5622" y="332"/>
                </a:lnTo>
                <a:lnTo>
                  <a:pt x="5623" y="353"/>
                </a:lnTo>
                <a:lnTo>
                  <a:pt x="5623" y="348"/>
                </a:lnTo>
                <a:lnTo>
                  <a:pt x="5623" y="351"/>
                </a:lnTo>
                <a:lnTo>
                  <a:pt x="5623" y="344"/>
                </a:lnTo>
                <a:lnTo>
                  <a:pt x="5623" y="348"/>
                </a:lnTo>
                <a:lnTo>
                  <a:pt x="5624" y="348"/>
                </a:lnTo>
                <a:lnTo>
                  <a:pt x="5624" y="351"/>
                </a:lnTo>
                <a:lnTo>
                  <a:pt x="5624" y="351"/>
                </a:lnTo>
                <a:lnTo>
                  <a:pt x="5624" y="353"/>
                </a:lnTo>
                <a:lnTo>
                  <a:pt x="5624" y="355"/>
                </a:lnTo>
                <a:lnTo>
                  <a:pt x="5625" y="355"/>
                </a:lnTo>
                <a:lnTo>
                  <a:pt x="5625" y="352"/>
                </a:lnTo>
                <a:lnTo>
                  <a:pt x="5625" y="357"/>
                </a:lnTo>
                <a:lnTo>
                  <a:pt x="5625" y="353"/>
                </a:lnTo>
                <a:lnTo>
                  <a:pt x="5626" y="355"/>
                </a:lnTo>
                <a:lnTo>
                  <a:pt x="5626" y="359"/>
                </a:lnTo>
                <a:lnTo>
                  <a:pt x="5626" y="362"/>
                </a:lnTo>
                <a:lnTo>
                  <a:pt x="5626" y="353"/>
                </a:lnTo>
                <a:lnTo>
                  <a:pt x="5627" y="359"/>
                </a:lnTo>
                <a:lnTo>
                  <a:pt x="5627" y="357"/>
                </a:lnTo>
                <a:lnTo>
                  <a:pt x="5627" y="363"/>
                </a:lnTo>
                <a:lnTo>
                  <a:pt x="5627" y="360"/>
                </a:lnTo>
                <a:lnTo>
                  <a:pt x="5627" y="366"/>
                </a:lnTo>
                <a:lnTo>
                  <a:pt x="5628" y="363"/>
                </a:lnTo>
                <a:lnTo>
                  <a:pt x="5628" y="366"/>
                </a:lnTo>
                <a:lnTo>
                  <a:pt x="5628" y="366"/>
                </a:lnTo>
                <a:lnTo>
                  <a:pt x="5628" y="369"/>
                </a:lnTo>
                <a:lnTo>
                  <a:pt x="5629" y="367"/>
                </a:lnTo>
                <a:lnTo>
                  <a:pt x="5629" y="369"/>
                </a:lnTo>
                <a:lnTo>
                  <a:pt x="5629" y="366"/>
                </a:lnTo>
                <a:lnTo>
                  <a:pt x="5629" y="347"/>
                </a:lnTo>
                <a:lnTo>
                  <a:pt x="5629" y="327"/>
                </a:lnTo>
                <a:lnTo>
                  <a:pt x="5630" y="336"/>
                </a:lnTo>
                <a:lnTo>
                  <a:pt x="5630" y="339"/>
                </a:lnTo>
                <a:lnTo>
                  <a:pt x="5630" y="328"/>
                </a:lnTo>
                <a:lnTo>
                  <a:pt x="5630" y="356"/>
                </a:lnTo>
                <a:lnTo>
                  <a:pt x="5630" y="366"/>
                </a:lnTo>
                <a:lnTo>
                  <a:pt x="5631" y="365"/>
                </a:lnTo>
                <a:lnTo>
                  <a:pt x="5631" y="366"/>
                </a:lnTo>
                <a:lnTo>
                  <a:pt x="5631" y="359"/>
                </a:lnTo>
                <a:lnTo>
                  <a:pt x="5631" y="357"/>
                </a:lnTo>
                <a:lnTo>
                  <a:pt x="5631" y="359"/>
                </a:lnTo>
                <a:lnTo>
                  <a:pt x="5632" y="352"/>
                </a:lnTo>
                <a:lnTo>
                  <a:pt x="5632" y="328"/>
                </a:lnTo>
                <a:lnTo>
                  <a:pt x="5632" y="316"/>
                </a:lnTo>
                <a:lnTo>
                  <a:pt x="5633" y="288"/>
                </a:lnTo>
                <a:lnTo>
                  <a:pt x="5633" y="249"/>
                </a:lnTo>
                <a:lnTo>
                  <a:pt x="5633" y="204"/>
                </a:lnTo>
                <a:lnTo>
                  <a:pt x="5633" y="187"/>
                </a:lnTo>
                <a:lnTo>
                  <a:pt x="5634" y="152"/>
                </a:lnTo>
                <a:lnTo>
                  <a:pt x="5634" y="157"/>
                </a:lnTo>
                <a:lnTo>
                  <a:pt x="5634" y="127"/>
                </a:lnTo>
                <a:lnTo>
                  <a:pt x="5634" y="132"/>
                </a:lnTo>
                <a:lnTo>
                  <a:pt x="5635" y="144"/>
                </a:lnTo>
                <a:lnTo>
                  <a:pt x="5635" y="132"/>
                </a:lnTo>
                <a:lnTo>
                  <a:pt x="5635" y="126"/>
                </a:lnTo>
                <a:lnTo>
                  <a:pt x="5635" y="133"/>
                </a:lnTo>
                <a:lnTo>
                  <a:pt x="5635" y="119"/>
                </a:lnTo>
                <a:lnTo>
                  <a:pt x="5636" y="118"/>
                </a:lnTo>
                <a:lnTo>
                  <a:pt x="5636" y="121"/>
                </a:lnTo>
                <a:lnTo>
                  <a:pt x="5636" y="106"/>
                </a:lnTo>
                <a:lnTo>
                  <a:pt x="5636" y="127"/>
                </a:lnTo>
                <a:lnTo>
                  <a:pt x="5636" y="119"/>
                </a:lnTo>
                <a:lnTo>
                  <a:pt x="5637" y="108"/>
                </a:lnTo>
                <a:lnTo>
                  <a:pt x="5637" y="122"/>
                </a:lnTo>
                <a:lnTo>
                  <a:pt x="5637" y="147"/>
                </a:lnTo>
                <a:lnTo>
                  <a:pt x="5638" y="144"/>
                </a:lnTo>
                <a:lnTo>
                  <a:pt x="5638" y="135"/>
                </a:lnTo>
                <a:lnTo>
                  <a:pt x="5638" y="139"/>
                </a:lnTo>
                <a:lnTo>
                  <a:pt x="5638" y="152"/>
                </a:lnTo>
                <a:lnTo>
                  <a:pt x="5638" y="149"/>
                </a:lnTo>
                <a:lnTo>
                  <a:pt x="5639" y="128"/>
                </a:lnTo>
                <a:lnTo>
                  <a:pt x="5639" y="128"/>
                </a:lnTo>
                <a:lnTo>
                  <a:pt x="5639" y="149"/>
                </a:lnTo>
                <a:lnTo>
                  <a:pt x="5639" y="191"/>
                </a:lnTo>
                <a:lnTo>
                  <a:pt x="5640" y="186"/>
                </a:lnTo>
                <a:lnTo>
                  <a:pt x="5640" y="193"/>
                </a:lnTo>
                <a:lnTo>
                  <a:pt x="5640" y="227"/>
                </a:lnTo>
                <a:lnTo>
                  <a:pt x="5640" y="237"/>
                </a:lnTo>
                <a:lnTo>
                  <a:pt x="5640" y="236"/>
                </a:lnTo>
                <a:lnTo>
                  <a:pt x="5641" y="265"/>
                </a:lnTo>
                <a:lnTo>
                  <a:pt x="5641" y="291"/>
                </a:lnTo>
                <a:lnTo>
                  <a:pt x="5641" y="310"/>
                </a:lnTo>
                <a:lnTo>
                  <a:pt x="5642" y="298"/>
                </a:lnTo>
                <a:lnTo>
                  <a:pt x="5642" y="334"/>
                </a:lnTo>
                <a:lnTo>
                  <a:pt x="5642" y="327"/>
                </a:lnTo>
                <a:lnTo>
                  <a:pt x="5642" y="330"/>
                </a:lnTo>
                <a:lnTo>
                  <a:pt x="5643" y="329"/>
                </a:lnTo>
                <a:lnTo>
                  <a:pt x="5643" y="353"/>
                </a:lnTo>
                <a:lnTo>
                  <a:pt x="5643" y="356"/>
                </a:lnTo>
                <a:lnTo>
                  <a:pt x="5644" y="355"/>
                </a:lnTo>
                <a:lnTo>
                  <a:pt x="5644" y="348"/>
                </a:lnTo>
                <a:lnTo>
                  <a:pt x="5644" y="363"/>
                </a:lnTo>
                <a:lnTo>
                  <a:pt x="5644" y="357"/>
                </a:lnTo>
                <a:lnTo>
                  <a:pt x="5645" y="355"/>
                </a:lnTo>
                <a:lnTo>
                  <a:pt x="5645" y="352"/>
                </a:lnTo>
                <a:lnTo>
                  <a:pt x="5645" y="347"/>
                </a:lnTo>
                <a:lnTo>
                  <a:pt x="5645" y="355"/>
                </a:lnTo>
                <a:lnTo>
                  <a:pt x="5645" y="358"/>
                </a:lnTo>
                <a:lnTo>
                  <a:pt x="5646" y="358"/>
                </a:lnTo>
                <a:lnTo>
                  <a:pt x="5646" y="359"/>
                </a:lnTo>
                <a:lnTo>
                  <a:pt x="5646" y="361"/>
                </a:lnTo>
                <a:lnTo>
                  <a:pt x="5646" y="359"/>
                </a:lnTo>
                <a:lnTo>
                  <a:pt x="5646" y="357"/>
                </a:lnTo>
                <a:lnTo>
                  <a:pt x="5647" y="359"/>
                </a:lnTo>
                <a:lnTo>
                  <a:pt x="5647" y="363"/>
                </a:lnTo>
                <a:lnTo>
                  <a:pt x="5647" y="361"/>
                </a:lnTo>
                <a:lnTo>
                  <a:pt x="5647" y="360"/>
                </a:lnTo>
                <a:lnTo>
                  <a:pt x="5648" y="354"/>
                </a:lnTo>
                <a:lnTo>
                  <a:pt x="5648" y="359"/>
                </a:lnTo>
                <a:lnTo>
                  <a:pt x="5648" y="359"/>
                </a:lnTo>
                <a:lnTo>
                  <a:pt x="5648" y="342"/>
                </a:lnTo>
                <a:lnTo>
                  <a:pt x="5648" y="344"/>
                </a:lnTo>
                <a:lnTo>
                  <a:pt x="5649" y="350"/>
                </a:lnTo>
                <a:lnTo>
                  <a:pt x="5649" y="356"/>
                </a:lnTo>
                <a:lnTo>
                  <a:pt x="5649" y="357"/>
                </a:lnTo>
                <a:lnTo>
                  <a:pt x="5650" y="349"/>
                </a:lnTo>
                <a:lnTo>
                  <a:pt x="5650" y="340"/>
                </a:lnTo>
                <a:lnTo>
                  <a:pt x="5650" y="337"/>
                </a:lnTo>
                <a:lnTo>
                  <a:pt x="5650" y="331"/>
                </a:lnTo>
                <a:lnTo>
                  <a:pt x="5650" y="340"/>
                </a:lnTo>
                <a:lnTo>
                  <a:pt x="5651" y="345"/>
                </a:lnTo>
                <a:lnTo>
                  <a:pt x="5651" y="415"/>
                </a:lnTo>
                <a:lnTo>
                  <a:pt x="5651" y="410"/>
                </a:lnTo>
                <a:lnTo>
                  <a:pt x="5651" y="403"/>
                </a:lnTo>
                <a:lnTo>
                  <a:pt x="5652" y="364"/>
                </a:lnTo>
                <a:lnTo>
                  <a:pt x="5652" y="352"/>
                </a:lnTo>
                <a:lnTo>
                  <a:pt x="5652" y="333"/>
                </a:lnTo>
                <a:lnTo>
                  <a:pt x="5652" y="306"/>
                </a:lnTo>
                <a:lnTo>
                  <a:pt x="5653" y="294"/>
                </a:lnTo>
                <a:lnTo>
                  <a:pt x="5653" y="277"/>
                </a:lnTo>
                <a:lnTo>
                  <a:pt x="5653" y="247"/>
                </a:lnTo>
                <a:lnTo>
                  <a:pt x="5653" y="218"/>
                </a:lnTo>
                <a:lnTo>
                  <a:pt x="5654" y="187"/>
                </a:lnTo>
                <a:lnTo>
                  <a:pt x="5654" y="171"/>
                </a:lnTo>
                <a:lnTo>
                  <a:pt x="5654" y="172"/>
                </a:lnTo>
                <a:lnTo>
                  <a:pt x="5654" y="169"/>
                </a:lnTo>
                <a:lnTo>
                  <a:pt x="5655" y="160"/>
                </a:lnTo>
                <a:lnTo>
                  <a:pt x="5655" y="132"/>
                </a:lnTo>
                <a:lnTo>
                  <a:pt x="5655" y="141"/>
                </a:lnTo>
                <a:lnTo>
                  <a:pt x="5656" y="122"/>
                </a:lnTo>
                <a:lnTo>
                  <a:pt x="5656" y="132"/>
                </a:lnTo>
                <a:lnTo>
                  <a:pt x="5656" y="131"/>
                </a:lnTo>
                <a:lnTo>
                  <a:pt x="5656" y="140"/>
                </a:lnTo>
                <a:lnTo>
                  <a:pt x="5656" y="173"/>
                </a:lnTo>
                <a:lnTo>
                  <a:pt x="5657" y="189"/>
                </a:lnTo>
                <a:lnTo>
                  <a:pt x="5657" y="189"/>
                </a:lnTo>
                <a:lnTo>
                  <a:pt x="5657" y="148"/>
                </a:lnTo>
                <a:lnTo>
                  <a:pt x="5657" y="106"/>
                </a:lnTo>
                <a:lnTo>
                  <a:pt x="5658" y="109"/>
                </a:lnTo>
                <a:lnTo>
                  <a:pt x="5658" y="106"/>
                </a:lnTo>
                <a:lnTo>
                  <a:pt x="5658" y="111"/>
                </a:lnTo>
                <a:lnTo>
                  <a:pt x="5658" y="112"/>
                </a:lnTo>
                <a:lnTo>
                  <a:pt x="5659" y="147"/>
                </a:lnTo>
                <a:lnTo>
                  <a:pt x="5659" y="161"/>
                </a:lnTo>
                <a:lnTo>
                  <a:pt x="5659" y="160"/>
                </a:lnTo>
                <a:lnTo>
                  <a:pt x="5659" y="179"/>
                </a:lnTo>
                <a:lnTo>
                  <a:pt x="5660" y="195"/>
                </a:lnTo>
                <a:lnTo>
                  <a:pt x="5660" y="190"/>
                </a:lnTo>
                <a:lnTo>
                  <a:pt x="5660" y="201"/>
                </a:lnTo>
                <a:lnTo>
                  <a:pt x="5660" y="216"/>
                </a:lnTo>
                <a:lnTo>
                  <a:pt x="5660" y="213"/>
                </a:lnTo>
                <a:lnTo>
                  <a:pt x="5661" y="232"/>
                </a:lnTo>
                <a:lnTo>
                  <a:pt x="5661" y="262"/>
                </a:lnTo>
                <a:lnTo>
                  <a:pt x="5661" y="284"/>
                </a:lnTo>
                <a:lnTo>
                  <a:pt x="5662" y="295"/>
                </a:lnTo>
                <a:lnTo>
                  <a:pt x="5662" y="316"/>
                </a:lnTo>
                <a:lnTo>
                  <a:pt x="5662" y="322"/>
                </a:lnTo>
                <a:lnTo>
                  <a:pt x="5662" y="334"/>
                </a:lnTo>
                <a:lnTo>
                  <a:pt x="5663" y="348"/>
                </a:lnTo>
                <a:lnTo>
                  <a:pt x="5663" y="345"/>
                </a:lnTo>
                <a:lnTo>
                  <a:pt x="5663" y="335"/>
                </a:lnTo>
                <a:lnTo>
                  <a:pt x="5663" y="326"/>
                </a:lnTo>
                <a:lnTo>
                  <a:pt x="5664" y="329"/>
                </a:lnTo>
                <a:lnTo>
                  <a:pt x="5664" y="329"/>
                </a:lnTo>
                <a:lnTo>
                  <a:pt x="5664" y="329"/>
                </a:lnTo>
                <a:lnTo>
                  <a:pt x="5664" y="345"/>
                </a:lnTo>
                <a:lnTo>
                  <a:pt x="5664" y="337"/>
                </a:lnTo>
                <a:lnTo>
                  <a:pt x="5665" y="344"/>
                </a:lnTo>
                <a:lnTo>
                  <a:pt x="5665" y="340"/>
                </a:lnTo>
                <a:lnTo>
                  <a:pt x="5665" y="336"/>
                </a:lnTo>
                <a:lnTo>
                  <a:pt x="5665" y="344"/>
                </a:lnTo>
                <a:lnTo>
                  <a:pt x="5666" y="344"/>
                </a:lnTo>
                <a:lnTo>
                  <a:pt x="5666" y="354"/>
                </a:lnTo>
                <a:lnTo>
                  <a:pt x="5666" y="344"/>
                </a:lnTo>
                <a:lnTo>
                  <a:pt x="5666" y="343"/>
                </a:lnTo>
                <a:lnTo>
                  <a:pt x="5666" y="348"/>
                </a:lnTo>
                <a:lnTo>
                  <a:pt x="5667" y="338"/>
                </a:lnTo>
                <a:lnTo>
                  <a:pt x="5667" y="335"/>
                </a:lnTo>
                <a:lnTo>
                  <a:pt x="5667" y="332"/>
                </a:lnTo>
                <a:lnTo>
                  <a:pt x="5668" y="340"/>
                </a:lnTo>
                <a:lnTo>
                  <a:pt x="5668" y="339"/>
                </a:lnTo>
                <a:lnTo>
                  <a:pt x="5668" y="340"/>
                </a:lnTo>
                <a:lnTo>
                  <a:pt x="5668" y="340"/>
                </a:lnTo>
                <a:lnTo>
                  <a:pt x="5668" y="341"/>
                </a:lnTo>
                <a:lnTo>
                  <a:pt x="5669" y="337"/>
                </a:lnTo>
                <a:lnTo>
                  <a:pt x="5669" y="330"/>
                </a:lnTo>
                <a:lnTo>
                  <a:pt x="5669" y="347"/>
                </a:lnTo>
                <a:lnTo>
                  <a:pt x="5669" y="366"/>
                </a:lnTo>
                <a:lnTo>
                  <a:pt x="5670" y="367"/>
                </a:lnTo>
                <a:lnTo>
                  <a:pt x="5670" y="348"/>
                </a:lnTo>
                <a:lnTo>
                  <a:pt x="5670" y="363"/>
                </a:lnTo>
                <a:lnTo>
                  <a:pt x="5670" y="370"/>
                </a:lnTo>
                <a:lnTo>
                  <a:pt x="5671" y="370"/>
                </a:lnTo>
                <a:lnTo>
                  <a:pt x="5671" y="363"/>
                </a:lnTo>
                <a:lnTo>
                  <a:pt x="5671" y="361"/>
                </a:lnTo>
                <a:lnTo>
                  <a:pt x="5671" y="363"/>
                </a:lnTo>
                <a:lnTo>
                  <a:pt x="5672" y="352"/>
                </a:lnTo>
                <a:lnTo>
                  <a:pt x="5672" y="366"/>
                </a:lnTo>
                <a:lnTo>
                  <a:pt x="5672" y="358"/>
                </a:lnTo>
                <a:lnTo>
                  <a:pt x="5672" y="364"/>
                </a:lnTo>
                <a:lnTo>
                  <a:pt x="5673" y="355"/>
                </a:lnTo>
                <a:lnTo>
                  <a:pt x="5673" y="329"/>
                </a:lnTo>
                <a:lnTo>
                  <a:pt x="5673" y="312"/>
                </a:lnTo>
                <a:lnTo>
                  <a:pt x="5674" y="318"/>
                </a:lnTo>
                <a:lnTo>
                  <a:pt x="5674" y="300"/>
                </a:lnTo>
                <a:lnTo>
                  <a:pt x="5674" y="309"/>
                </a:lnTo>
                <a:lnTo>
                  <a:pt x="5674" y="287"/>
                </a:lnTo>
                <a:lnTo>
                  <a:pt x="5675" y="266"/>
                </a:lnTo>
                <a:lnTo>
                  <a:pt x="5675" y="219"/>
                </a:lnTo>
                <a:lnTo>
                  <a:pt x="5675" y="231"/>
                </a:lnTo>
                <a:lnTo>
                  <a:pt x="5675" y="225"/>
                </a:lnTo>
                <a:lnTo>
                  <a:pt x="5676" y="224"/>
                </a:lnTo>
                <a:lnTo>
                  <a:pt x="5676" y="245"/>
                </a:lnTo>
                <a:lnTo>
                  <a:pt x="5676" y="241"/>
                </a:lnTo>
                <a:lnTo>
                  <a:pt x="5676" y="247"/>
                </a:lnTo>
                <a:lnTo>
                  <a:pt x="5677" y="228"/>
                </a:lnTo>
                <a:lnTo>
                  <a:pt x="5677" y="243"/>
                </a:lnTo>
                <a:lnTo>
                  <a:pt x="5677" y="233"/>
                </a:lnTo>
                <a:lnTo>
                  <a:pt x="5677" y="216"/>
                </a:lnTo>
                <a:lnTo>
                  <a:pt x="5677" y="223"/>
                </a:lnTo>
                <a:lnTo>
                  <a:pt x="5678" y="207"/>
                </a:lnTo>
                <a:lnTo>
                  <a:pt x="5678" y="214"/>
                </a:lnTo>
                <a:lnTo>
                  <a:pt x="5678" y="210"/>
                </a:lnTo>
                <a:lnTo>
                  <a:pt x="5678" y="209"/>
                </a:lnTo>
                <a:lnTo>
                  <a:pt x="5678" y="218"/>
                </a:lnTo>
                <a:lnTo>
                  <a:pt x="5679" y="222"/>
                </a:lnTo>
                <a:lnTo>
                  <a:pt x="5679" y="221"/>
                </a:lnTo>
                <a:lnTo>
                  <a:pt x="5679" y="230"/>
                </a:lnTo>
                <a:lnTo>
                  <a:pt x="5680" y="235"/>
                </a:lnTo>
                <a:lnTo>
                  <a:pt x="5680" y="235"/>
                </a:lnTo>
                <a:lnTo>
                  <a:pt x="5680" y="245"/>
                </a:lnTo>
                <a:lnTo>
                  <a:pt x="5680" y="243"/>
                </a:lnTo>
                <a:lnTo>
                  <a:pt x="5680" y="254"/>
                </a:lnTo>
                <a:lnTo>
                  <a:pt x="5681" y="251"/>
                </a:lnTo>
                <a:lnTo>
                  <a:pt x="5681" y="243"/>
                </a:lnTo>
                <a:lnTo>
                  <a:pt x="5681" y="311"/>
                </a:lnTo>
                <a:lnTo>
                  <a:pt x="5681" y="323"/>
                </a:lnTo>
                <a:lnTo>
                  <a:pt x="5682" y="327"/>
                </a:lnTo>
                <a:lnTo>
                  <a:pt x="5682" y="322"/>
                </a:lnTo>
                <a:lnTo>
                  <a:pt x="5682" y="339"/>
                </a:lnTo>
                <a:lnTo>
                  <a:pt x="5682" y="334"/>
                </a:lnTo>
                <a:lnTo>
                  <a:pt x="5682" y="348"/>
                </a:lnTo>
                <a:lnTo>
                  <a:pt x="5683" y="344"/>
                </a:lnTo>
                <a:lnTo>
                  <a:pt x="5683" y="360"/>
                </a:lnTo>
                <a:lnTo>
                  <a:pt x="5683" y="358"/>
                </a:lnTo>
                <a:lnTo>
                  <a:pt x="5683" y="362"/>
                </a:lnTo>
                <a:lnTo>
                  <a:pt x="5683" y="360"/>
                </a:lnTo>
                <a:lnTo>
                  <a:pt x="5684" y="353"/>
                </a:lnTo>
                <a:lnTo>
                  <a:pt x="5684" y="355"/>
                </a:lnTo>
                <a:lnTo>
                  <a:pt x="5684" y="354"/>
                </a:lnTo>
                <a:lnTo>
                  <a:pt x="5684" y="366"/>
                </a:lnTo>
                <a:lnTo>
                  <a:pt x="5684" y="376"/>
                </a:lnTo>
                <a:lnTo>
                  <a:pt x="5685" y="370"/>
                </a:lnTo>
                <a:lnTo>
                  <a:pt x="5685" y="374"/>
                </a:lnTo>
                <a:lnTo>
                  <a:pt x="5685" y="374"/>
                </a:lnTo>
                <a:lnTo>
                  <a:pt x="5686" y="380"/>
                </a:lnTo>
                <a:lnTo>
                  <a:pt x="5686" y="382"/>
                </a:lnTo>
                <a:lnTo>
                  <a:pt x="5686" y="381"/>
                </a:lnTo>
                <a:lnTo>
                  <a:pt x="5686" y="389"/>
                </a:lnTo>
                <a:lnTo>
                  <a:pt x="5686" y="380"/>
                </a:lnTo>
                <a:lnTo>
                  <a:pt x="5687" y="382"/>
                </a:lnTo>
                <a:lnTo>
                  <a:pt x="5687" y="384"/>
                </a:lnTo>
                <a:lnTo>
                  <a:pt x="5687" y="383"/>
                </a:lnTo>
                <a:lnTo>
                  <a:pt x="5687" y="375"/>
                </a:lnTo>
                <a:lnTo>
                  <a:pt x="5687" y="361"/>
                </a:lnTo>
                <a:lnTo>
                  <a:pt x="5688" y="363"/>
                </a:lnTo>
                <a:lnTo>
                  <a:pt x="5688" y="366"/>
                </a:lnTo>
                <a:lnTo>
                  <a:pt x="5688" y="369"/>
                </a:lnTo>
                <a:lnTo>
                  <a:pt x="5688" y="371"/>
                </a:lnTo>
                <a:lnTo>
                  <a:pt x="5689" y="374"/>
                </a:lnTo>
                <a:lnTo>
                  <a:pt x="5689" y="378"/>
                </a:lnTo>
                <a:lnTo>
                  <a:pt x="5689" y="378"/>
                </a:lnTo>
                <a:lnTo>
                  <a:pt x="5689" y="372"/>
                </a:lnTo>
                <a:lnTo>
                  <a:pt x="5689" y="379"/>
                </a:lnTo>
                <a:lnTo>
                  <a:pt x="5690" y="383"/>
                </a:lnTo>
                <a:lnTo>
                  <a:pt x="5690" y="380"/>
                </a:lnTo>
                <a:lnTo>
                  <a:pt x="5690" y="380"/>
                </a:lnTo>
                <a:lnTo>
                  <a:pt x="5690" y="378"/>
                </a:lnTo>
                <a:lnTo>
                  <a:pt x="5690" y="380"/>
                </a:lnTo>
                <a:lnTo>
                  <a:pt x="5691" y="373"/>
                </a:lnTo>
                <a:lnTo>
                  <a:pt x="5691" y="381"/>
                </a:lnTo>
                <a:lnTo>
                  <a:pt x="5691" y="371"/>
                </a:lnTo>
                <a:lnTo>
                  <a:pt x="5692" y="382"/>
                </a:lnTo>
                <a:lnTo>
                  <a:pt x="5692" y="378"/>
                </a:lnTo>
                <a:lnTo>
                  <a:pt x="5692" y="384"/>
                </a:lnTo>
                <a:lnTo>
                  <a:pt x="5692" y="394"/>
                </a:lnTo>
                <a:lnTo>
                  <a:pt x="5693" y="387"/>
                </a:lnTo>
                <a:lnTo>
                  <a:pt x="5693" y="390"/>
                </a:lnTo>
                <a:lnTo>
                  <a:pt x="5693" y="378"/>
                </a:lnTo>
                <a:lnTo>
                  <a:pt x="5693" y="379"/>
                </a:lnTo>
                <a:lnTo>
                  <a:pt x="5694" y="379"/>
                </a:lnTo>
                <a:lnTo>
                  <a:pt x="5694" y="382"/>
                </a:lnTo>
                <a:lnTo>
                  <a:pt x="5694" y="381"/>
                </a:lnTo>
                <a:lnTo>
                  <a:pt x="5694" y="385"/>
                </a:lnTo>
                <a:lnTo>
                  <a:pt x="5694" y="383"/>
                </a:lnTo>
                <a:lnTo>
                  <a:pt x="5695" y="387"/>
                </a:lnTo>
                <a:lnTo>
                  <a:pt x="5695" y="385"/>
                </a:lnTo>
                <a:lnTo>
                  <a:pt x="5695" y="384"/>
                </a:lnTo>
                <a:lnTo>
                  <a:pt x="5695" y="390"/>
                </a:lnTo>
                <a:lnTo>
                  <a:pt x="5695" y="394"/>
                </a:lnTo>
                <a:lnTo>
                  <a:pt x="5696" y="397"/>
                </a:lnTo>
                <a:lnTo>
                  <a:pt x="5696" y="399"/>
                </a:lnTo>
                <a:lnTo>
                  <a:pt x="5696" y="392"/>
                </a:lnTo>
                <a:lnTo>
                  <a:pt x="5696" y="399"/>
                </a:lnTo>
                <a:lnTo>
                  <a:pt x="5696" y="393"/>
                </a:lnTo>
                <a:lnTo>
                  <a:pt x="5697" y="390"/>
                </a:lnTo>
                <a:lnTo>
                  <a:pt x="5697" y="381"/>
                </a:lnTo>
                <a:lnTo>
                  <a:pt x="5697" y="381"/>
                </a:lnTo>
                <a:lnTo>
                  <a:pt x="5697" y="377"/>
                </a:lnTo>
                <a:lnTo>
                  <a:pt x="5698" y="378"/>
                </a:lnTo>
                <a:lnTo>
                  <a:pt x="5698" y="378"/>
                </a:lnTo>
                <a:lnTo>
                  <a:pt x="5698" y="381"/>
                </a:lnTo>
                <a:lnTo>
                  <a:pt x="5698" y="386"/>
                </a:lnTo>
                <a:lnTo>
                  <a:pt x="5699" y="381"/>
                </a:lnTo>
                <a:lnTo>
                  <a:pt x="5699" y="379"/>
                </a:lnTo>
                <a:lnTo>
                  <a:pt x="5699" y="386"/>
                </a:lnTo>
                <a:lnTo>
                  <a:pt x="5699" y="383"/>
                </a:lnTo>
                <a:lnTo>
                  <a:pt x="5699" y="390"/>
                </a:lnTo>
                <a:lnTo>
                  <a:pt x="5700" y="387"/>
                </a:lnTo>
                <a:lnTo>
                  <a:pt x="5700" y="379"/>
                </a:lnTo>
                <a:lnTo>
                  <a:pt x="5700" y="380"/>
                </a:lnTo>
                <a:lnTo>
                  <a:pt x="5700" y="380"/>
                </a:lnTo>
                <a:lnTo>
                  <a:pt x="5700" y="379"/>
                </a:lnTo>
                <a:lnTo>
                  <a:pt x="5701" y="373"/>
                </a:lnTo>
                <a:lnTo>
                  <a:pt x="5701" y="378"/>
                </a:lnTo>
                <a:lnTo>
                  <a:pt x="5701" y="372"/>
                </a:lnTo>
                <a:lnTo>
                  <a:pt x="5701" y="376"/>
                </a:lnTo>
                <a:lnTo>
                  <a:pt x="5701" y="374"/>
                </a:lnTo>
                <a:lnTo>
                  <a:pt x="5702" y="379"/>
                </a:lnTo>
                <a:lnTo>
                  <a:pt x="5702" y="375"/>
                </a:lnTo>
                <a:lnTo>
                  <a:pt x="5702" y="378"/>
                </a:lnTo>
                <a:lnTo>
                  <a:pt x="5702" y="379"/>
                </a:lnTo>
                <a:lnTo>
                  <a:pt x="5702" y="405"/>
                </a:lnTo>
                <a:lnTo>
                  <a:pt x="5703" y="411"/>
                </a:lnTo>
                <a:lnTo>
                  <a:pt x="5703" y="397"/>
                </a:lnTo>
                <a:lnTo>
                  <a:pt x="5703" y="405"/>
                </a:lnTo>
                <a:lnTo>
                  <a:pt x="5703" y="415"/>
                </a:lnTo>
                <a:lnTo>
                  <a:pt x="5704" y="401"/>
                </a:lnTo>
                <a:lnTo>
                  <a:pt x="5704" y="399"/>
                </a:lnTo>
                <a:lnTo>
                  <a:pt x="5704" y="381"/>
                </a:lnTo>
                <a:lnTo>
                  <a:pt x="5704" y="375"/>
                </a:lnTo>
                <a:lnTo>
                  <a:pt x="5704" y="365"/>
                </a:lnTo>
                <a:lnTo>
                  <a:pt x="5705" y="368"/>
                </a:lnTo>
                <a:lnTo>
                  <a:pt x="5705" y="371"/>
                </a:lnTo>
                <a:lnTo>
                  <a:pt x="5705" y="371"/>
                </a:lnTo>
                <a:lnTo>
                  <a:pt x="5705" y="370"/>
                </a:lnTo>
                <a:lnTo>
                  <a:pt x="5706" y="365"/>
                </a:lnTo>
                <a:lnTo>
                  <a:pt x="5706" y="366"/>
                </a:lnTo>
                <a:lnTo>
                  <a:pt x="5706" y="372"/>
                </a:lnTo>
                <a:lnTo>
                  <a:pt x="5706" y="390"/>
                </a:lnTo>
                <a:lnTo>
                  <a:pt x="5706" y="387"/>
                </a:lnTo>
                <a:lnTo>
                  <a:pt x="5707" y="392"/>
                </a:lnTo>
                <a:lnTo>
                  <a:pt x="5707" y="397"/>
                </a:lnTo>
                <a:lnTo>
                  <a:pt x="5707" y="385"/>
                </a:lnTo>
                <a:lnTo>
                  <a:pt x="5707" y="377"/>
                </a:lnTo>
                <a:lnTo>
                  <a:pt x="5708" y="378"/>
                </a:lnTo>
                <a:lnTo>
                  <a:pt x="5708" y="373"/>
                </a:lnTo>
                <a:lnTo>
                  <a:pt x="5708" y="368"/>
                </a:lnTo>
                <a:lnTo>
                  <a:pt x="5708" y="372"/>
                </a:lnTo>
                <a:lnTo>
                  <a:pt x="5708" y="364"/>
                </a:lnTo>
                <a:lnTo>
                  <a:pt x="5709" y="366"/>
                </a:lnTo>
                <a:lnTo>
                  <a:pt x="5709" y="368"/>
                </a:lnTo>
                <a:lnTo>
                  <a:pt x="5709" y="374"/>
                </a:lnTo>
                <a:lnTo>
                  <a:pt x="5710" y="372"/>
                </a:lnTo>
                <a:lnTo>
                  <a:pt x="5710" y="370"/>
                </a:lnTo>
                <a:lnTo>
                  <a:pt x="5710" y="372"/>
                </a:lnTo>
                <a:lnTo>
                  <a:pt x="5710" y="384"/>
                </a:lnTo>
                <a:lnTo>
                  <a:pt x="5711" y="372"/>
                </a:lnTo>
                <a:lnTo>
                  <a:pt x="5711" y="374"/>
                </a:lnTo>
                <a:lnTo>
                  <a:pt x="5711" y="373"/>
                </a:lnTo>
                <a:lnTo>
                  <a:pt x="5711" y="374"/>
                </a:lnTo>
                <a:lnTo>
                  <a:pt x="5712" y="372"/>
                </a:lnTo>
                <a:lnTo>
                  <a:pt x="5712" y="377"/>
                </a:lnTo>
                <a:lnTo>
                  <a:pt x="5712" y="374"/>
                </a:lnTo>
                <a:lnTo>
                  <a:pt x="5712" y="380"/>
                </a:lnTo>
                <a:lnTo>
                  <a:pt x="5712" y="378"/>
                </a:lnTo>
                <a:lnTo>
                  <a:pt x="5713" y="377"/>
                </a:lnTo>
                <a:lnTo>
                  <a:pt x="5713" y="375"/>
                </a:lnTo>
                <a:lnTo>
                  <a:pt x="5713" y="370"/>
                </a:lnTo>
                <a:lnTo>
                  <a:pt x="5713" y="371"/>
                </a:lnTo>
                <a:lnTo>
                  <a:pt x="5714" y="369"/>
                </a:lnTo>
                <a:lnTo>
                  <a:pt x="5714" y="334"/>
                </a:lnTo>
                <a:lnTo>
                  <a:pt x="5714" y="315"/>
                </a:lnTo>
                <a:lnTo>
                  <a:pt x="5715" y="299"/>
                </a:lnTo>
                <a:lnTo>
                  <a:pt x="5715" y="277"/>
                </a:lnTo>
                <a:lnTo>
                  <a:pt x="5715" y="242"/>
                </a:lnTo>
                <a:lnTo>
                  <a:pt x="5715" y="214"/>
                </a:lnTo>
                <a:lnTo>
                  <a:pt x="5716" y="195"/>
                </a:lnTo>
                <a:lnTo>
                  <a:pt x="5716" y="180"/>
                </a:lnTo>
                <a:lnTo>
                  <a:pt x="5716" y="169"/>
                </a:lnTo>
                <a:lnTo>
                  <a:pt x="5716" y="147"/>
                </a:lnTo>
                <a:lnTo>
                  <a:pt x="5716" y="136"/>
                </a:lnTo>
                <a:lnTo>
                  <a:pt x="5717" y="158"/>
                </a:lnTo>
                <a:lnTo>
                  <a:pt x="5717" y="148"/>
                </a:lnTo>
                <a:lnTo>
                  <a:pt x="5717" y="151"/>
                </a:lnTo>
                <a:lnTo>
                  <a:pt x="5717" y="171"/>
                </a:lnTo>
                <a:lnTo>
                  <a:pt x="5718" y="159"/>
                </a:lnTo>
                <a:lnTo>
                  <a:pt x="5718" y="166"/>
                </a:lnTo>
                <a:lnTo>
                  <a:pt x="5718" y="160"/>
                </a:lnTo>
                <a:lnTo>
                  <a:pt x="5718" y="169"/>
                </a:lnTo>
                <a:lnTo>
                  <a:pt x="5719" y="181"/>
                </a:lnTo>
                <a:lnTo>
                  <a:pt x="5719" y="189"/>
                </a:lnTo>
                <a:lnTo>
                  <a:pt x="5719" y="155"/>
                </a:lnTo>
                <a:lnTo>
                  <a:pt x="5719" y="170"/>
                </a:lnTo>
                <a:lnTo>
                  <a:pt x="5720" y="186"/>
                </a:lnTo>
                <a:lnTo>
                  <a:pt x="5720" y="166"/>
                </a:lnTo>
                <a:lnTo>
                  <a:pt x="5720" y="160"/>
                </a:lnTo>
                <a:lnTo>
                  <a:pt x="5720" y="178"/>
                </a:lnTo>
                <a:lnTo>
                  <a:pt x="5721" y="165"/>
                </a:lnTo>
                <a:lnTo>
                  <a:pt x="5721" y="163"/>
                </a:lnTo>
                <a:lnTo>
                  <a:pt x="5721" y="171"/>
                </a:lnTo>
                <a:lnTo>
                  <a:pt x="5721" y="171"/>
                </a:lnTo>
                <a:lnTo>
                  <a:pt x="5721" y="183"/>
                </a:lnTo>
                <a:lnTo>
                  <a:pt x="5722" y="196"/>
                </a:lnTo>
                <a:lnTo>
                  <a:pt x="5722" y="196"/>
                </a:lnTo>
                <a:lnTo>
                  <a:pt x="5722" y="200"/>
                </a:lnTo>
                <a:lnTo>
                  <a:pt x="5722" y="235"/>
                </a:lnTo>
                <a:lnTo>
                  <a:pt x="5723" y="261"/>
                </a:lnTo>
                <a:lnTo>
                  <a:pt x="5723" y="268"/>
                </a:lnTo>
                <a:lnTo>
                  <a:pt x="5723" y="283"/>
                </a:lnTo>
                <a:lnTo>
                  <a:pt x="5723" y="301"/>
                </a:lnTo>
                <a:lnTo>
                  <a:pt x="5724" y="314"/>
                </a:lnTo>
                <a:lnTo>
                  <a:pt x="5724" y="323"/>
                </a:lnTo>
                <a:lnTo>
                  <a:pt x="5724" y="324"/>
                </a:lnTo>
                <a:lnTo>
                  <a:pt x="5724" y="331"/>
                </a:lnTo>
                <a:lnTo>
                  <a:pt x="5725" y="337"/>
                </a:lnTo>
                <a:lnTo>
                  <a:pt x="5725" y="347"/>
                </a:lnTo>
                <a:lnTo>
                  <a:pt x="5725" y="353"/>
                </a:lnTo>
                <a:lnTo>
                  <a:pt x="5725" y="348"/>
                </a:lnTo>
                <a:lnTo>
                  <a:pt x="5726" y="355"/>
                </a:lnTo>
                <a:lnTo>
                  <a:pt x="5726" y="342"/>
                </a:lnTo>
                <a:lnTo>
                  <a:pt x="5726" y="354"/>
                </a:lnTo>
                <a:lnTo>
                  <a:pt x="5727" y="353"/>
                </a:lnTo>
                <a:lnTo>
                  <a:pt x="5727" y="352"/>
                </a:lnTo>
                <a:lnTo>
                  <a:pt x="5727" y="353"/>
                </a:lnTo>
                <a:lnTo>
                  <a:pt x="5727" y="352"/>
                </a:lnTo>
                <a:lnTo>
                  <a:pt x="5727" y="356"/>
                </a:lnTo>
                <a:lnTo>
                  <a:pt x="5728" y="351"/>
                </a:lnTo>
                <a:lnTo>
                  <a:pt x="5728" y="356"/>
                </a:lnTo>
                <a:lnTo>
                  <a:pt x="5728" y="348"/>
                </a:lnTo>
                <a:lnTo>
                  <a:pt x="5728" y="353"/>
                </a:lnTo>
                <a:lnTo>
                  <a:pt x="5728" y="356"/>
                </a:lnTo>
                <a:lnTo>
                  <a:pt x="5729" y="352"/>
                </a:lnTo>
                <a:lnTo>
                  <a:pt x="5729" y="353"/>
                </a:lnTo>
                <a:lnTo>
                  <a:pt x="5729" y="349"/>
                </a:lnTo>
                <a:lnTo>
                  <a:pt x="5729" y="349"/>
                </a:lnTo>
                <a:lnTo>
                  <a:pt x="5729" y="348"/>
                </a:lnTo>
                <a:lnTo>
                  <a:pt x="5730" y="357"/>
                </a:lnTo>
                <a:lnTo>
                  <a:pt x="5730" y="346"/>
                </a:lnTo>
                <a:lnTo>
                  <a:pt x="5730" y="349"/>
                </a:lnTo>
                <a:lnTo>
                  <a:pt x="5730" y="377"/>
                </a:lnTo>
                <a:lnTo>
                  <a:pt x="5731" y="352"/>
                </a:lnTo>
                <a:lnTo>
                  <a:pt x="5731" y="338"/>
                </a:lnTo>
                <a:lnTo>
                  <a:pt x="5731" y="346"/>
                </a:lnTo>
                <a:lnTo>
                  <a:pt x="5731" y="357"/>
                </a:lnTo>
                <a:lnTo>
                  <a:pt x="5732" y="369"/>
                </a:lnTo>
                <a:lnTo>
                  <a:pt x="5732" y="366"/>
                </a:lnTo>
                <a:lnTo>
                  <a:pt x="5732" y="367"/>
                </a:lnTo>
                <a:lnTo>
                  <a:pt x="5733" y="365"/>
                </a:lnTo>
                <a:lnTo>
                  <a:pt x="5733" y="358"/>
                </a:lnTo>
                <a:lnTo>
                  <a:pt x="5733" y="360"/>
                </a:lnTo>
                <a:lnTo>
                  <a:pt x="5733" y="359"/>
                </a:lnTo>
                <a:lnTo>
                  <a:pt x="5734" y="359"/>
                </a:lnTo>
                <a:lnTo>
                  <a:pt x="5734" y="353"/>
                </a:lnTo>
                <a:lnTo>
                  <a:pt x="5734" y="348"/>
                </a:lnTo>
                <a:lnTo>
                  <a:pt x="5734" y="346"/>
                </a:lnTo>
                <a:lnTo>
                  <a:pt x="5734" y="348"/>
                </a:lnTo>
                <a:lnTo>
                  <a:pt x="5735" y="322"/>
                </a:lnTo>
                <a:lnTo>
                  <a:pt x="5735" y="304"/>
                </a:lnTo>
                <a:lnTo>
                  <a:pt x="5735" y="287"/>
                </a:lnTo>
                <a:lnTo>
                  <a:pt x="5735" y="252"/>
                </a:lnTo>
                <a:lnTo>
                  <a:pt x="5736" y="212"/>
                </a:lnTo>
                <a:lnTo>
                  <a:pt x="5736" y="168"/>
                </a:lnTo>
                <a:lnTo>
                  <a:pt x="5736" y="142"/>
                </a:lnTo>
                <a:lnTo>
                  <a:pt x="5736" y="145"/>
                </a:lnTo>
                <a:lnTo>
                  <a:pt x="5736" y="132"/>
                </a:lnTo>
                <a:lnTo>
                  <a:pt x="5737" y="102"/>
                </a:lnTo>
                <a:lnTo>
                  <a:pt x="5737" y="110"/>
                </a:lnTo>
                <a:lnTo>
                  <a:pt x="5737" y="132"/>
                </a:lnTo>
                <a:lnTo>
                  <a:pt x="5737" y="114"/>
                </a:lnTo>
                <a:lnTo>
                  <a:pt x="5737" y="118"/>
                </a:lnTo>
                <a:lnTo>
                  <a:pt x="5738" y="150"/>
                </a:lnTo>
                <a:lnTo>
                  <a:pt x="5738" y="139"/>
                </a:lnTo>
                <a:lnTo>
                  <a:pt x="5739" y="141"/>
                </a:lnTo>
                <a:lnTo>
                  <a:pt x="5739" y="150"/>
                </a:lnTo>
                <a:lnTo>
                  <a:pt x="5739" y="148"/>
                </a:lnTo>
                <a:lnTo>
                  <a:pt x="5739" y="148"/>
                </a:lnTo>
                <a:lnTo>
                  <a:pt x="5739" y="136"/>
                </a:lnTo>
                <a:lnTo>
                  <a:pt x="5740" y="139"/>
                </a:lnTo>
                <a:lnTo>
                  <a:pt x="5740" y="141"/>
                </a:lnTo>
                <a:lnTo>
                  <a:pt x="5740" y="132"/>
                </a:lnTo>
                <a:lnTo>
                  <a:pt x="5740" y="138"/>
                </a:lnTo>
                <a:lnTo>
                  <a:pt x="5741" y="141"/>
                </a:lnTo>
                <a:lnTo>
                  <a:pt x="5741" y="153"/>
                </a:lnTo>
                <a:lnTo>
                  <a:pt x="5741" y="122"/>
                </a:lnTo>
                <a:lnTo>
                  <a:pt x="5741" y="121"/>
                </a:lnTo>
                <a:lnTo>
                  <a:pt x="5742" y="128"/>
                </a:lnTo>
                <a:lnTo>
                  <a:pt x="5742" y="139"/>
                </a:lnTo>
                <a:lnTo>
                  <a:pt x="5742" y="158"/>
                </a:lnTo>
                <a:lnTo>
                  <a:pt x="5742" y="163"/>
                </a:lnTo>
                <a:lnTo>
                  <a:pt x="5743" y="184"/>
                </a:lnTo>
                <a:lnTo>
                  <a:pt x="5743" y="210"/>
                </a:lnTo>
                <a:lnTo>
                  <a:pt x="5743" y="253"/>
                </a:lnTo>
                <a:lnTo>
                  <a:pt x="5743" y="286"/>
                </a:lnTo>
                <a:lnTo>
                  <a:pt x="5743" y="298"/>
                </a:lnTo>
                <a:lnTo>
                  <a:pt x="5744" y="285"/>
                </a:lnTo>
                <a:lnTo>
                  <a:pt x="5744" y="300"/>
                </a:lnTo>
                <a:lnTo>
                  <a:pt x="5744" y="308"/>
                </a:lnTo>
                <a:lnTo>
                  <a:pt x="5745" y="323"/>
                </a:lnTo>
                <a:lnTo>
                  <a:pt x="5745" y="331"/>
                </a:lnTo>
                <a:lnTo>
                  <a:pt x="5745" y="327"/>
                </a:lnTo>
                <a:lnTo>
                  <a:pt x="5745" y="344"/>
                </a:lnTo>
                <a:lnTo>
                  <a:pt x="5746" y="337"/>
                </a:lnTo>
                <a:lnTo>
                  <a:pt x="5746" y="348"/>
                </a:lnTo>
                <a:lnTo>
                  <a:pt x="5746" y="349"/>
                </a:lnTo>
                <a:lnTo>
                  <a:pt x="5746" y="350"/>
                </a:lnTo>
                <a:lnTo>
                  <a:pt x="5747" y="341"/>
                </a:lnTo>
                <a:lnTo>
                  <a:pt x="5747" y="340"/>
                </a:lnTo>
                <a:lnTo>
                  <a:pt x="5747" y="341"/>
                </a:lnTo>
                <a:lnTo>
                  <a:pt x="5747" y="355"/>
                </a:lnTo>
                <a:lnTo>
                  <a:pt x="5748" y="353"/>
                </a:lnTo>
                <a:lnTo>
                  <a:pt x="5748" y="353"/>
                </a:lnTo>
                <a:lnTo>
                  <a:pt x="5748" y="351"/>
                </a:lnTo>
                <a:lnTo>
                  <a:pt x="5748" y="347"/>
                </a:lnTo>
                <a:lnTo>
                  <a:pt x="5748" y="351"/>
                </a:lnTo>
                <a:lnTo>
                  <a:pt x="5749" y="356"/>
                </a:lnTo>
                <a:lnTo>
                  <a:pt x="5749" y="347"/>
                </a:lnTo>
                <a:lnTo>
                  <a:pt x="5749" y="352"/>
                </a:lnTo>
                <a:lnTo>
                  <a:pt x="5749" y="359"/>
                </a:lnTo>
                <a:lnTo>
                  <a:pt x="5750" y="357"/>
                </a:lnTo>
                <a:lnTo>
                  <a:pt x="5750" y="358"/>
                </a:lnTo>
                <a:lnTo>
                  <a:pt x="5750" y="362"/>
                </a:lnTo>
                <a:lnTo>
                  <a:pt x="5751" y="357"/>
                </a:lnTo>
                <a:lnTo>
                  <a:pt x="5751" y="364"/>
                </a:lnTo>
                <a:lnTo>
                  <a:pt x="5751" y="361"/>
                </a:lnTo>
                <a:lnTo>
                  <a:pt x="5751" y="361"/>
                </a:lnTo>
                <a:lnTo>
                  <a:pt x="5751" y="363"/>
                </a:lnTo>
                <a:lnTo>
                  <a:pt x="5752" y="340"/>
                </a:lnTo>
                <a:lnTo>
                  <a:pt x="5752" y="341"/>
                </a:lnTo>
                <a:lnTo>
                  <a:pt x="5752" y="338"/>
                </a:lnTo>
                <a:lnTo>
                  <a:pt x="5752" y="340"/>
                </a:lnTo>
                <a:lnTo>
                  <a:pt x="5752" y="355"/>
                </a:lnTo>
                <a:lnTo>
                  <a:pt x="5753" y="335"/>
                </a:lnTo>
                <a:lnTo>
                  <a:pt x="5753" y="338"/>
                </a:lnTo>
                <a:lnTo>
                  <a:pt x="5753" y="354"/>
                </a:lnTo>
                <a:lnTo>
                  <a:pt x="5753" y="372"/>
                </a:lnTo>
                <a:lnTo>
                  <a:pt x="5754" y="372"/>
                </a:lnTo>
                <a:lnTo>
                  <a:pt x="5754" y="373"/>
                </a:lnTo>
                <a:lnTo>
                  <a:pt x="5754" y="337"/>
                </a:lnTo>
                <a:lnTo>
                  <a:pt x="5754" y="366"/>
                </a:lnTo>
                <a:lnTo>
                  <a:pt x="5754" y="365"/>
                </a:lnTo>
                <a:lnTo>
                  <a:pt x="5755" y="368"/>
                </a:lnTo>
                <a:lnTo>
                  <a:pt x="5755" y="357"/>
                </a:lnTo>
                <a:lnTo>
                  <a:pt x="5755" y="327"/>
                </a:lnTo>
                <a:lnTo>
                  <a:pt x="5755" y="301"/>
                </a:lnTo>
                <a:lnTo>
                  <a:pt x="5756" y="256"/>
                </a:lnTo>
                <a:lnTo>
                  <a:pt x="5756" y="253"/>
                </a:lnTo>
                <a:lnTo>
                  <a:pt x="5756" y="240"/>
                </a:lnTo>
                <a:lnTo>
                  <a:pt x="5757" y="191"/>
                </a:lnTo>
                <a:lnTo>
                  <a:pt x="5757" y="149"/>
                </a:lnTo>
                <a:lnTo>
                  <a:pt x="5757" y="152"/>
                </a:lnTo>
                <a:lnTo>
                  <a:pt x="5757" y="152"/>
                </a:lnTo>
                <a:lnTo>
                  <a:pt x="5758" y="142"/>
                </a:lnTo>
                <a:lnTo>
                  <a:pt x="5758" y="133"/>
                </a:lnTo>
                <a:lnTo>
                  <a:pt x="5758" y="122"/>
                </a:lnTo>
                <a:lnTo>
                  <a:pt x="5758" y="58"/>
                </a:lnTo>
                <a:lnTo>
                  <a:pt x="5759" y="63"/>
                </a:lnTo>
                <a:lnTo>
                  <a:pt x="5759" y="76"/>
                </a:lnTo>
                <a:lnTo>
                  <a:pt x="5759" y="74"/>
                </a:lnTo>
                <a:lnTo>
                  <a:pt x="5759" y="87"/>
                </a:lnTo>
                <a:lnTo>
                  <a:pt x="5759" y="103"/>
                </a:lnTo>
                <a:lnTo>
                  <a:pt x="5760" y="113"/>
                </a:lnTo>
                <a:lnTo>
                  <a:pt x="5760" y="128"/>
                </a:lnTo>
                <a:lnTo>
                  <a:pt x="5760" y="136"/>
                </a:lnTo>
                <a:lnTo>
                  <a:pt x="5760" y="156"/>
                </a:lnTo>
                <a:lnTo>
                  <a:pt x="5760" y="155"/>
                </a:lnTo>
                <a:lnTo>
                  <a:pt x="5761" y="151"/>
                </a:lnTo>
                <a:lnTo>
                  <a:pt x="5761" y="140"/>
                </a:lnTo>
                <a:lnTo>
                  <a:pt x="5761" y="139"/>
                </a:lnTo>
                <a:lnTo>
                  <a:pt x="5761" y="117"/>
                </a:lnTo>
                <a:lnTo>
                  <a:pt x="5762" y="113"/>
                </a:lnTo>
                <a:lnTo>
                  <a:pt x="5762" y="113"/>
                </a:lnTo>
                <a:lnTo>
                  <a:pt x="5762" y="132"/>
                </a:lnTo>
                <a:lnTo>
                  <a:pt x="5763" y="130"/>
                </a:lnTo>
                <a:lnTo>
                  <a:pt x="5763" y="177"/>
                </a:lnTo>
                <a:lnTo>
                  <a:pt x="5763" y="182"/>
                </a:lnTo>
                <a:lnTo>
                  <a:pt x="5763" y="206"/>
                </a:lnTo>
                <a:lnTo>
                  <a:pt x="5763" y="228"/>
                </a:lnTo>
                <a:lnTo>
                  <a:pt x="5764" y="281"/>
                </a:lnTo>
                <a:lnTo>
                  <a:pt x="5764" y="306"/>
                </a:lnTo>
                <a:lnTo>
                  <a:pt x="5764" y="296"/>
                </a:lnTo>
                <a:lnTo>
                  <a:pt x="5764" y="282"/>
                </a:lnTo>
                <a:lnTo>
                  <a:pt x="5765" y="296"/>
                </a:lnTo>
                <a:lnTo>
                  <a:pt x="5765" y="297"/>
                </a:lnTo>
                <a:lnTo>
                  <a:pt x="5765" y="313"/>
                </a:lnTo>
                <a:lnTo>
                  <a:pt x="5765" y="311"/>
                </a:lnTo>
                <a:lnTo>
                  <a:pt x="5766" y="301"/>
                </a:lnTo>
                <a:lnTo>
                  <a:pt x="5766" y="309"/>
                </a:lnTo>
                <a:lnTo>
                  <a:pt x="5766" y="330"/>
                </a:lnTo>
                <a:lnTo>
                  <a:pt x="5766" y="334"/>
                </a:lnTo>
                <a:lnTo>
                  <a:pt x="5767" y="339"/>
                </a:lnTo>
                <a:lnTo>
                  <a:pt x="5767" y="348"/>
                </a:lnTo>
                <a:lnTo>
                  <a:pt x="5767" y="352"/>
                </a:lnTo>
                <a:lnTo>
                  <a:pt x="5767" y="351"/>
                </a:lnTo>
                <a:lnTo>
                  <a:pt x="5767" y="350"/>
                </a:lnTo>
                <a:lnTo>
                  <a:pt x="5768" y="350"/>
                </a:lnTo>
                <a:lnTo>
                  <a:pt x="5768" y="347"/>
                </a:lnTo>
                <a:lnTo>
                  <a:pt x="5768" y="337"/>
                </a:lnTo>
                <a:lnTo>
                  <a:pt x="5768" y="340"/>
                </a:lnTo>
                <a:lnTo>
                  <a:pt x="5769" y="368"/>
                </a:lnTo>
                <a:lnTo>
                  <a:pt x="5769" y="373"/>
                </a:lnTo>
                <a:lnTo>
                  <a:pt x="5769" y="373"/>
                </a:lnTo>
                <a:lnTo>
                  <a:pt x="5770" y="382"/>
                </a:lnTo>
                <a:lnTo>
                  <a:pt x="5770" y="300"/>
                </a:lnTo>
                <a:lnTo>
                  <a:pt x="5770" y="312"/>
                </a:lnTo>
                <a:lnTo>
                  <a:pt x="5770" y="310"/>
                </a:lnTo>
                <a:lnTo>
                  <a:pt x="5771" y="318"/>
                </a:lnTo>
                <a:lnTo>
                  <a:pt x="5771" y="327"/>
                </a:lnTo>
                <a:lnTo>
                  <a:pt x="5771" y="328"/>
                </a:lnTo>
                <a:lnTo>
                  <a:pt x="5771" y="334"/>
                </a:lnTo>
                <a:lnTo>
                  <a:pt x="5772" y="338"/>
                </a:lnTo>
                <a:lnTo>
                  <a:pt x="5772" y="347"/>
                </a:lnTo>
                <a:lnTo>
                  <a:pt x="5772" y="351"/>
                </a:lnTo>
                <a:lnTo>
                  <a:pt x="5772" y="348"/>
                </a:lnTo>
                <a:lnTo>
                  <a:pt x="5773" y="349"/>
                </a:lnTo>
                <a:lnTo>
                  <a:pt x="5773" y="346"/>
                </a:lnTo>
                <a:lnTo>
                  <a:pt x="5773" y="352"/>
                </a:lnTo>
                <a:lnTo>
                  <a:pt x="5773" y="353"/>
                </a:lnTo>
                <a:lnTo>
                  <a:pt x="5773" y="353"/>
                </a:lnTo>
                <a:lnTo>
                  <a:pt x="5774" y="355"/>
                </a:lnTo>
                <a:lnTo>
                  <a:pt x="5774" y="385"/>
                </a:lnTo>
                <a:lnTo>
                  <a:pt x="5774" y="381"/>
                </a:lnTo>
                <a:lnTo>
                  <a:pt x="5775" y="373"/>
                </a:lnTo>
                <a:lnTo>
                  <a:pt x="5775" y="365"/>
                </a:lnTo>
                <a:lnTo>
                  <a:pt x="5775" y="359"/>
                </a:lnTo>
                <a:lnTo>
                  <a:pt x="5775" y="353"/>
                </a:lnTo>
                <a:lnTo>
                  <a:pt x="5776" y="318"/>
                </a:lnTo>
                <a:lnTo>
                  <a:pt x="5776" y="297"/>
                </a:lnTo>
                <a:lnTo>
                  <a:pt x="5776" y="246"/>
                </a:lnTo>
                <a:lnTo>
                  <a:pt x="5776" y="247"/>
                </a:lnTo>
                <a:lnTo>
                  <a:pt x="5777" y="273"/>
                </a:lnTo>
                <a:lnTo>
                  <a:pt x="5777" y="248"/>
                </a:lnTo>
                <a:lnTo>
                  <a:pt x="5777" y="212"/>
                </a:lnTo>
                <a:lnTo>
                  <a:pt x="5777" y="189"/>
                </a:lnTo>
                <a:lnTo>
                  <a:pt x="5777" y="154"/>
                </a:lnTo>
                <a:lnTo>
                  <a:pt x="5778" y="151"/>
                </a:lnTo>
                <a:lnTo>
                  <a:pt x="5778" y="147"/>
                </a:lnTo>
                <a:lnTo>
                  <a:pt x="5778" y="143"/>
                </a:lnTo>
                <a:lnTo>
                  <a:pt x="5778" y="146"/>
                </a:lnTo>
                <a:lnTo>
                  <a:pt x="5778" y="137"/>
                </a:lnTo>
                <a:lnTo>
                  <a:pt x="5779" y="132"/>
                </a:lnTo>
                <a:lnTo>
                  <a:pt x="5779" y="127"/>
                </a:lnTo>
                <a:lnTo>
                  <a:pt x="5779" y="92"/>
                </a:lnTo>
                <a:lnTo>
                  <a:pt x="5779" y="89"/>
                </a:lnTo>
                <a:lnTo>
                  <a:pt x="5780" y="83"/>
                </a:lnTo>
                <a:lnTo>
                  <a:pt x="5780" y="97"/>
                </a:lnTo>
                <a:lnTo>
                  <a:pt x="5780" y="93"/>
                </a:lnTo>
                <a:lnTo>
                  <a:pt x="5780" y="95"/>
                </a:lnTo>
                <a:lnTo>
                  <a:pt x="5781" y="96"/>
                </a:lnTo>
                <a:lnTo>
                  <a:pt x="5781" y="115"/>
                </a:lnTo>
                <a:lnTo>
                  <a:pt x="5781" y="128"/>
                </a:lnTo>
                <a:lnTo>
                  <a:pt x="5781" y="135"/>
                </a:lnTo>
                <a:lnTo>
                  <a:pt x="5781" y="133"/>
                </a:lnTo>
                <a:lnTo>
                  <a:pt x="5782" y="143"/>
                </a:lnTo>
                <a:lnTo>
                  <a:pt x="5782" y="146"/>
                </a:lnTo>
                <a:lnTo>
                  <a:pt x="5782" y="146"/>
                </a:lnTo>
                <a:lnTo>
                  <a:pt x="5783" y="145"/>
                </a:lnTo>
                <a:lnTo>
                  <a:pt x="5783" y="163"/>
                </a:lnTo>
                <a:lnTo>
                  <a:pt x="5783" y="162"/>
                </a:lnTo>
                <a:lnTo>
                  <a:pt x="5783" y="169"/>
                </a:lnTo>
                <a:lnTo>
                  <a:pt x="5784" y="206"/>
                </a:lnTo>
                <a:lnTo>
                  <a:pt x="5784" y="216"/>
                </a:lnTo>
                <a:lnTo>
                  <a:pt x="5784" y="205"/>
                </a:lnTo>
                <a:lnTo>
                  <a:pt x="5784" y="258"/>
                </a:lnTo>
                <a:lnTo>
                  <a:pt x="5784" y="278"/>
                </a:lnTo>
                <a:lnTo>
                  <a:pt x="5785" y="286"/>
                </a:lnTo>
                <a:lnTo>
                  <a:pt x="5785" y="313"/>
                </a:lnTo>
                <a:lnTo>
                  <a:pt x="5785" y="328"/>
                </a:lnTo>
                <a:lnTo>
                  <a:pt x="5785" y="335"/>
                </a:lnTo>
                <a:lnTo>
                  <a:pt x="5786" y="348"/>
                </a:lnTo>
                <a:lnTo>
                  <a:pt x="5786" y="342"/>
                </a:lnTo>
                <a:lnTo>
                  <a:pt x="5786" y="338"/>
                </a:lnTo>
                <a:lnTo>
                  <a:pt x="5787" y="350"/>
                </a:lnTo>
                <a:lnTo>
                  <a:pt x="5787" y="353"/>
                </a:lnTo>
                <a:lnTo>
                  <a:pt x="5787" y="342"/>
                </a:lnTo>
                <a:lnTo>
                  <a:pt x="5787" y="348"/>
                </a:lnTo>
                <a:lnTo>
                  <a:pt x="5787" y="343"/>
                </a:lnTo>
                <a:lnTo>
                  <a:pt x="5788" y="343"/>
                </a:lnTo>
                <a:lnTo>
                  <a:pt x="5788" y="340"/>
                </a:lnTo>
                <a:lnTo>
                  <a:pt x="5788" y="333"/>
                </a:lnTo>
                <a:lnTo>
                  <a:pt x="5788" y="328"/>
                </a:lnTo>
                <a:lnTo>
                  <a:pt x="5789" y="325"/>
                </a:lnTo>
                <a:lnTo>
                  <a:pt x="5789" y="327"/>
                </a:lnTo>
                <a:lnTo>
                  <a:pt x="5789" y="318"/>
                </a:lnTo>
                <a:lnTo>
                  <a:pt x="5789" y="322"/>
                </a:lnTo>
                <a:lnTo>
                  <a:pt x="5789" y="357"/>
                </a:lnTo>
                <a:lnTo>
                  <a:pt x="5790" y="381"/>
                </a:lnTo>
                <a:lnTo>
                  <a:pt x="5790" y="379"/>
                </a:lnTo>
                <a:lnTo>
                  <a:pt x="5790" y="373"/>
                </a:lnTo>
                <a:lnTo>
                  <a:pt x="5790" y="376"/>
                </a:lnTo>
                <a:lnTo>
                  <a:pt x="5790" y="372"/>
                </a:lnTo>
                <a:lnTo>
                  <a:pt x="5791" y="355"/>
                </a:lnTo>
                <a:lnTo>
                  <a:pt x="5791" y="355"/>
                </a:lnTo>
                <a:lnTo>
                  <a:pt x="5791" y="351"/>
                </a:lnTo>
                <a:lnTo>
                  <a:pt x="5791" y="358"/>
                </a:lnTo>
                <a:lnTo>
                  <a:pt x="5792" y="352"/>
                </a:lnTo>
                <a:lnTo>
                  <a:pt x="5792" y="337"/>
                </a:lnTo>
                <a:lnTo>
                  <a:pt x="5792" y="338"/>
                </a:lnTo>
                <a:lnTo>
                  <a:pt x="5792" y="365"/>
                </a:lnTo>
                <a:lnTo>
                  <a:pt x="5793" y="368"/>
                </a:lnTo>
                <a:lnTo>
                  <a:pt x="5793" y="362"/>
                </a:lnTo>
                <a:lnTo>
                  <a:pt x="5793" y="364"/>
                </a:lnTo>
                <a:lnTo>
                  <a:pt x="5793" y="354"/>
                </a:lnTo>
                <a:lnTo>
                  <a:pt x="5793" y="357"/>
                </a:lnTo>
                <a:lnTo>
                  <a:pt x="5794" y="352"/>
                </a:lnTo>
                <a:lnTo>
                  <a:pt x="5794" y="352"/>
                </a:lnTo>
                <a:lnTo>
                  <a:pt x="5794" y="357"/>
                </a:lnTo>
                <a:lnTo>
                  <a:pt x="5794" y="351"/>
                </a:lnTo>
                <a:lnTo>
                  <a:pt x="5794" y="379"/>
                </a:lnTo>
                <a:lnTo>
                  <a:pt x="5795" y="375"/>
                </a:lnTo>
                <a:lnTo>
                  <a:pt x="5795" y="370"/>
                </a:lnTo>
                <a:lnTo>
                  <a:pt x="5795" y="370"/>
                </a:lnTo>
                <a:lnTo>
                  <a:pt x="5795" y="366"/>
                </a:lnTo>
                <a:lnTo>
                  <a:pt x="5796" y="362"/>
                </a:lnTo>
                <a:lnTo>
                  <a:pt x="5796" y="365"/>
                </a:lnTo>
                <a:lnTo>
                  <a:pt x="5796" y="349"/>
                </a:lnTo>
                <a:lnTo>
                  <a:pt x="5796" y="318"/>
                </a:lnTo>
                <a:lnTo>
                  <a:pt x="5796" y="305"/>
                </a:lnTo>
                <a:lnTo>
                  <a:pt x="5797" y="300"/>
                </a:lnTo>
                <a:lnTo>
                  <a:pt x="5797" y="205"/>
                </a:lnTo>
                <a:lnTo>
                  <a:pt x="5797" y="189"/>
                </a:lnTo>
                <a:lnTo>
                  <a:pt x="5798" y="185"/>
                </a:lnTo>
                <a:lnTo>
                  <a:pt x="5798" y="166"/>
                </a:lnTo>
                <a:lnTo>
                  <a:pt x="5798" y="177"/>
                </a:lnTo>
                <a:lnTo>
                  <a:pt x="5798" y="157"/>
                </a:lnTo>
                <a:lnTo>
                  <a:pt x="5799" y="160"/>
                </a:lnTo>
                <a:lnTo>
                  <a:pt x="5799" y="155"/>
                </a:lnTo>
                <a:lnTo>
                  <a:pt x="5799" y="149"/>
                </a:lnTo>
                <a:lnTo>
                  <a:pt x="5799" y="146"/>
                </a:lnTo>
                <a:lnTo>
                  <a:pt x="5800" y="142"/>
                </a:lnTo>
                <a:lnTo>
                  <a:pt x="5800" y="124"/>
                </a:lnTo>
                <a:lnTo>
                  <a:pt x="5800" y="116"/>
                </a:lnTo>
                <a:lnTo>
                  <a:pt x="5800" y="124"/>
                </a:lnTo>
                <a:lnTo>
                  <a:pt x="5801" y="139"/>
                </a:lnTo>
                <a:lnTo>
                  <a:pt x="5801" y="135"/>
                </a:lnTo>
                <a:lnTo>
                  <a:pt x="5801" y="138"/>
                </a:lnTo>
                <a:lnTo>
                  <a:pt x="5801" y="139"/>
                </a:lnTo>
                <a:lnTo>
                  <a:pt x="5802" y="147"/>
                </a:lnTo>
                <a:lnTo>
                  <a:pt x="5802" y="148"/>
                </a:lnTo>
                <a:lnTo>
                  <a:pt x="5802" y="156"/>
                </a:lnTo>
                <a:lnTo>
                  <a:pt x="5802" y="171"/>
                </a:lnTo>
                <a:lnTo>
                  <a:pt x="5803" y="132"/>
                </a:lnTo>
                <a:lnTo>
                  <a:pt x="5803" y="132"/>
                </a:lnTo>
                <a:lnTo>
                  <a:pt x="5803" y="145"/>
                </a:lnTo>
                <a:lnTo>
                  <a:pt x="5804" y="168"/>
                </a:lnTo>
                <a:lnTo>
                  <a:pt x="5804" y="228"/>
                </a:lnTo>
                <a:lnTo>
                  <a:pt x="5804" y="236"/>
                </a:lnTo>
                <a:lnTo>
                  <a:pt x="5804" y="247"/>
                </a:lnTo>
                <a:lnTo>
                  <a:pt x="5805" y="282"/>
                </a:lnTo>
                <a:lnTo>
                  <a:pt x="5805" y="294"/>
                </a:lnTo>
                <a:lnTo>
                  <a:pt x="5805" y="319"/>
                </a:lnTo>
                <a:lnTo>
                  <a:pt x="5805" y="345"/>
                </a:lnTo>
                <a:lnTo>
                  <a:pt x="5806" y="322"/>
                </a:lnTo>
                <a:lnTo>
                  <a:pt x="5806" y="334"/>
                </a:lnTo>
                <a:lnTo>
                  <a:pt x="5806" y="331"/>
                </a:lnTo>
                <a:lnTo>
                  <a:pt x="5806" y="329"/>
                </a:lnTo>
                <a:lnTo>
                  <a:pt x="5806" y="340"/>
                </a:lnTo>
                <a:lnTo>
                  <a:pt x="5807" y="337"/>
                </a:lnTo>
                <a:lnTo>
                  <a:pt x="5807" y="342"/>
                </a:lnTo>
                <a:lnTo>
                  <a:pt x="5807" y="345"/>
                </a:lnTo>
                <a:lnTo>
                  <a:pt x="5807" y="357"/>
                </a:lnTo>
                <a:lnTo>
                  <a:pt x="5808" y="374"/>
                </a:lnTo>
                <a:lnTo>
                  <a:pt x="5808" y="367"/>
                </a:lnTo>
                <a:lnTo>
                  <a:pt x="5808" y="354"/>
                </a:lnTo>
                <a:lnTo>
                  <a:pt x="5808" y="370"/>
                </a:lnTo>
                <a:lnTo>
                  <a:pt x="5809" y="368"/>
                </a:lnTo>
                <a:lnTo>
                  <a:pt x="5809" y="378"/>
                </a:lnTo>
                <a:lnTo>
                  <a:pt x="5809" y="381"/>
                </a:lnTo>
                <a:lnTo>
                  <a:pt x="5810" y="366"/>
                </a:lnTo>
                <a:lnTo>
                  <a:pt x="5810" y="373"/>
                </a:lnTo>
                <a:lnTo>
                  <a:pt x="5810" y="368"/>
                </a:lnTo>
                <a:lnTo>
                  <a:pt x="5810" y="378"/>
                </a:lnTo>
                <a:lnTo>
                  <a:pt x="5810" y="376"/>
                </a:lnTo>
                <a:lnTo>
                  <a:pt x="5811" y="376"/>
                </a:lnTo>
                <a:lnTo>
                  <a:pt x="5811" y="377"/>
                </a:lnTo>
                <a:lnTo>
                  <a:pt x="5811" y="382"/>
                </a:lnTo>
                <a:lnTo>
                  <a:pt x="5811" y="378"/>
                </a:lnTo>
                <a:lnTo>
                  <a:pt x="5812" y="374"/>
                </a:lnTo>
                <a:lnTo>
                  <a:pt x="5812" y="373"/>
                </a:lnTo>
                <a:lnTo>
                  <a:pt x="5812" y="375"/>
                </a:lnTo>
                <a:lnTo>
                  <a:pt x="5812" y="369"/>
                </a:lnTo>
                <a:lnTo>
                  <a:pt x="5812" y="374"/>
                </a:lnTo>
                <a:lnTo>
                  <a:pt x="5813" y="371"/>
                </a:lnTo>
                <a:lnTo>
                  <a:pt x="5813" y="378"/>
                </a:lnTo>
                <a:lnTo>
                  <a:pt x="5813" y="374"/>
                </a:lnTo>
                <a:lnTo>
                  <a:pt x="5813" y="374"/>
                </a:lnTo>
                <a:lnTo>
                  <a:pt x="5814" y="360"/>
                </a:lnTo>
                <a:lnTo>
                  <a:pt x="5814" y="363"/>
                </a:lnTo>
                <a:lnTo>
                  <a:pt x="5814" y="359"/>
                </a:lnTo>
                <a:lnTo>
                  <a:pt x="5814" y="356"/>
                </a:lnTo>
                <a:lnTo>
                  <a:pt x="5815" y="361"/>
                </a:lnTo>
                <a:lnTo>
                  <a:pt x="5815" y="421"/>
                </a:lnTo>
                <a:lnTo>
                  <a:pt x="5815" y="416"/>
                </a:lnTo>
                <a:lnTo>
                  <a:pt x="5816" y="415"/>
                </a:lnTo>
                <a:lnTo>
                  <a:pt x="5816" y="411"/>
                </a:lnTo>
                <a:lnTo>
                  <a:pt x="5816" y="400"/>
                </a:lnTo>
                <a:lnTo>
                  <a:pt x="5816" y="370"/>
                </a:lnTo>
                <a:lnTo>
                  <a:pt x="5817" y="370"/>
                </a:lnTo>
                <a:lnTo>
                  <a:pt x="5817" y="364"/>
                </a:lnTo>
                <a:lnTo>
                  <a:pt x="5817" y="368"/>
                </a:lnTo>
                <a:lnTo>
                  <a:pt x="5817" y="360"/>
                </a:lnTo>
                <a:lnTo>
                  <a:pt x="5817" y="366"/>
                </a:lnTo>
                <a:lnTo>
                  <a:pt x="5818" y="370"/>
                </a:lnTo>
                <a:lnTo>
                  <a:pt x="5818" y="370"/>
                </a:lnTo>
                <a:lnTo>
                  <a:pt x="5818" y="367"/>
                </a:lnTo>
                <a:lnTo>
                  <a:pt x="5818" y="368"/>
                </a:lnTo>
                <a:lnTo>
                  <a:pt x="5818" y="359"/>
                </a:lnTo>
                <a:lnTo>
                  <a:pt x="5819" y="362"/>
                </a:lnTo>
                <a:lnTo>
                  <a:pt x="5819" y="371"/>
                </a:lnTo>
                <a:lnTo>
                  <a:pt x="5819" y="364"/>
                </a:lnTo>
                <a:lnTo>
                  <a:pt x="5819" y="372"/>
                </a:lnTo>
                <a:lnTo>
                  <a:pt x="5819" y="365"/>
                </a:lnTo>
                <a:lnTo>
                  <a:pt x="5820" y="368"/>
                </a:lnTo>
                <a:lnTo>
                  <a:pt x="5820" y="366"/>
                </a:lnTo>
                <a:lnTo>
                  <a:pt x="5820" y="362"/>
                </a:lnTo>
                <a:lnTo>
                  <a:pt x="5820" y="355"/>
                </a:lnTo>
                <a:lnTo>
                  <a:pt x="5820" y="372"/>
                </a:lnTo>
                <a:lnTo>
                  <a:pt x="5821" y="367"/>
                </a:lnTo>
                <a:lnTo>
                  <a:pt x="5821" y="364"/>
                </a:lnTo>
                <a:lnTo>
                  <a:pt x="5821" y="374"/>
                </a:lnTo>
                <a:lnTo>
                  <a:pt x="5822" y="372"/>
                </a:lnTo>
                <a:lnTo>
                  <a:pt x="5822" y="368"/>
                </a:lnTo>
                <a:lnTo>
                  <a:pt x="5822" y="371"/>
                </a:lnTo>
                <a:lnTo>
                  <a:pt x="5822" y="370"/>
                </a:lnTo>
                <a:lnTo>
                  <a:pt x="5822" y="368"/>
                </a:lnTo>
                <a:lnTo>
                  <a:pt x="5823" y="372"/>
                </a:lnTo>
                <a:lnTo>
                  <a:pt x="5823" y="359"/>
                </a:lnTo>
                <a:lnTo>
                  <a:pt x="5823" y="370"/>
                </a:lnTo>
                <a:lnTo>
                  <a:pt x="5823" y="364"/>
                </a:lnTo>
                <a:lnTo>
                  <a:pt x="5823" y="378"/>
                </a:lnTo>
                <a:lnTo>
                  <a:pt x="5824" y="359"/>
                </a:lnTo>
                <a:lnTo>
                  <a:pt x="5824" y="382"/>
                </a:lnTo>
                <a:lnTo>
                  <a:pt x="5824" y="371"/>
                </a:lnTo>
                <a:lnTo>
                  <a:pt x="5824" y="373"/>
                </a:lnTo>
                <a:lnTo>
                  <a:pt x="5825" y="387"/>
                </a:lnTo>
                <a:lnTo>
                  <a:pt x="5825" y="378"/>
                </a:lnTo>
                <a:lnTo>
                  <a:pt x="5825" y="393"/>
                </a:lnTo>
                <a:lnTo>
                  <a:pt x="5825" y="374"/>
                </a:lnTo>
                <a:lnTo>
                  <a:pt x="5825" y="393"/>
                </a:lnTo>
                <a:lnTo>
                  <a:pt x="5826" y="405"/>
                </a:lnTo>
                <a:lnTo>
                  <a:pt x="5826" y="395"/>
                </a:lnTo>
                <a:lnTo>
                  <a:pt x="5826" y="370"/>
                </a:lnTo>
                <a:lnTo>
                  <a:pt x="5826" y="374"/>
                </a:lnTo>
                <a:lnTo>
                  <a:pt x="5827" y="377"/>
                </a:lnTo>
                <a:lnTo>
                  <a:pt x="5827" y="377"/>
                </a:lnTo>
                <a:lnTo>
                  <a:pt x="5827" y="361"/>
                </a:lnTo>
                <a:lnTo>
                  <a:pt x="5828" y="362"/>
                </a:lnTo>
                <a:lnTo>
                  <a:pt x="5828" y="369"/>
                </a:lnTo>
                <a:lnTo>
                  <a:pt x="5828" y="368"/>
                </a:lnTo>
                <a:lnTo>
                  <a:pt x="5828" y="371"/>
                </a:lnTo>
                <a:lnTo>
                  <a:pt x="5829" y="371"/>
                </a:lnTo>
                <a:lnTo>
                  <a:pt x="5829" y="370"/>
                </a:lnTo>
                <a:lnTo>
                  <a:pt x="5829" y="372"/>
                </a:lnTo>
                <a:lnTo>
                  <a:pt x="5829" y="376"/>
                </a:lnTo>
                <a:lnTo>
                  <a:pt x="5829" y="380"/>
                </a:lnTo>
                <a:lnTo>
                  <a:pt x="5830" y="371"/>
                </a:lnTo>
                <a:lnTo>
                  <a:pt x="5830" y="373"/>
                </a:lnTo>
                <a:lnTo>
                  <a:pt x="5830" y="373"/>
                </a:lnTo>
                <a:lnTo>
                  <a:pt x="5830" y="375"/>
                </a:lnTo>
                <a:lnTo>
                  <a:pt x="5830" y="375"/>
                </a:lnTo>
                <a:lnTo>
                  <a:pt x="5831" y="376"/>
                </a:lnTo>
                <a:lnTo>
                  <a:pt x="5831" y="380"/>
                </a:lnTo>
                <a:lnTo>
                  <a:pt x="5831" y="377"/>
                </a:lnTo>
                <a:lnTo>
                  <a:pt x="5831" y="381"/>
                </a:lnTo>
                <a:lnTo>
                  <a:pt x="5832" y="379"/>
                </a:lnTo>
                <a:lnTo>
                  <a:pt x="5832" y="376"/>
                </a:lnTo>
                <a:lnTo>
                  <a:pt x="5832" y="375"/>
                </a:lnTo>
                <a:lnTo>
                  <a:pt x="5832" y="380"/>
                </a:lnTo>
                <a:lnTo>
                  <a:pt x="5832" y="375"/>
                </a:lnTo>
                <a:lnTo>
                  <a:pt x="5833" y="382"/>
                </a:lnTo>
                <a:lnTo>
                  <a:pt x="5833" y="383"/>
                </a:lnTo>
                <a:lnTo>
                  <a:pt x="5833" y="384"/>
                </a:lnTo>
                <a:lnTo>
                  <a:pt x="5834" y="365"/>
                </a:lnTo>
                <a:lnTo>
                  <a:pt x="5834" y="368"/>
                </a:lnTo>
                <a:lnTo>
                  <a:pt x="5834" y="377"/>
                </a:lnTo>
                <a:lnTo>
                  <a:pt x="5834" y="364"/>
                </a:lnTo>
                <a:lnTo>
                  <a:pt x="5835" y="352"/>
                </a:lnTo>
                <a:lnTo>
                  <a:pt x="5835" y="349"/>
                </a:lnTo>
                <a:lnTo>
                  <a:pt x="5835" y="352"/>
                </a:lnTo>
                <a:lnTo>
                  <a:pt x="5835" y="348"/>
                </a:lnTo>
                <a:lnTo>
                  <a:pt x="5835" y="347"/>
                </a:lnTo>
                <a:lnTo>
                  <a:pt x="5836" y="407"/>
                </a:lnTo>
                <a:lnTo>
                  <a:pt x="5836" y="398"/>
                </a:lnTo>
                <a:lnTo>
                  <a:pt x="5836" y="417"/>
                </a:lnTo>
                <a:lnTo>
                  <a:pt x="5836" y="395"/>
                </a:lnTo>
                <a:lnTo>
                  <a:pt x="5837" y="389"/>
                </a:lnTo>
                <a:lnTo>
                  <a:pt x="5837" y="392"/>
                </a:lnTo>
                <a:lnTo>
                  <a:pt x="5837" y="352"/>
                </a:lnTo>
                <a:lnTo>
                  <a:pt x="5837" y="349"/>
                </a:lnTo>
                <a:lnTo>
                  <a:pt x="5838" y="365"/>
                </a:lnTo>
                <a:lnTo>
                  <a:pt x="5838" y="361"/>
                </a:lnTo>
                <a:lnTo>
                  <a:pt x="5838" y="371"/>
                </a:lnTo>
                <a:lnTo>
                  <a:pt x="5838" y="368"/>
                </a:lnTo>
                <a:lnTo>
                  <a:pt x="5839" y="375"/>
                </a:lnTo>
                <a:lnTo>
                  <a:pt x="5839" y="379"/>
                </a:lnTo>
                <a:lnTo>
                  <a:pt x="5839" y="370"/>
                </a:lnTo>
                <a:lnTo>
                  <a:pt x="5840" y="383"/>
                </a:lnTo>
                <a:lnTo>
                  <a:pt x="5840" y="388"/>
                </a:lnTo>
                <a:lnTo>
                  <a:pt x="5840" y="378"/>
                </a:lnTo>
                <a:lnTo>
                  <a:pt x="5840" y="381"/>
                </a:lnTo>
                <a:lnTo>
                  <a:pt x="5840" y="386"/>
                </a:lnTo>
                <a:lnTo>
                  <a:pt x="5841" y="387"/>
                </a:lnTo>
                <a:lnTo>
                  <a:pt x="5841" y="384"/>
                </a:lnTo>
                <a:lnTo>
                  <a:pt x="5841" y="382"/>
                </a:lnTo>
                <a:lnTo>
                  <a:pt x="5841" y="382"/>
                </a:lnTo>
                <a:lnTo>
                  <a:pt x="5842" y="379"/>
                </a:lnTo>
                <a:lnTo>
                  <a:pt x="5842" y="382"/>
                </a:lnTo>
                <a:lnTo>
                  <a:pt x="5842" y="382"/>
                </a:lnTo>
                <a:lnTo>
                  <a:pt x="5842" y="380"/>
                </a:lnTo>
                <a:lnTo>
                  <a:pt x="5842" y="384"/>
                </a:lnTo>
                <a:lnTo>
                  <a:pt x="5843" y="352"/>
                </a:lnTo>
                <a:lnTo>
                  <a:pt x="5843" y="342"/>
                </a:lnTo>
                <a:lnTo>
                  <a:pt x="5843" y="371"/>
                </a:lnTo>
                <a:lnTo>
                  <a:pt x="5843" y="360"/>
                </a:lnTo>
                <a:lnTo>
                  <a:pt x="5844" y="353"/>
                </a:lnTo>
                <a:lnTo>
                  <a:pt x="5844" y="368"/>
                </a:lnTo>
                <a:lnTo>
                  <a:pt x="5844" y="374"/>
                </a:lnTo>
                <a:lnTo>
                  <a:pt x="5844" y="361"/>
                </a:lnTo>
                <a:lnTo>
                  <a:pt x="5845" y="381"/>
                </a:lnTo>
                <a:lnTo>
                  <a:pt x="5845" y="373"/>
                </a:lnTo>
                <a:lnTo>
                  <a:pt x="5845" y="388"/>
                </a:lnTo>
                <a:lnTo>
                  <a:pt x="5845" y="384"/>
                </a:lnTo>
                <a:lnTo>
                  <a:pt x="5846" y="389"/>
                </a:lnTo>
                <a:lnTo>
                  <a:pt x="5846" y="387"/>
                </a:lnTo>
                <a:lnTo>
                  <a:pt x="5846" y="391"/>
                </a:lnTo>
                <a:lnTo>
                  <a:pt x="5846" y="390"/>
                </a:lnTo>
                <a:lnTo>
                  <a:pt x="5847" y="355"/>
                </a:lnTo>
                <a:lnTo>
                  <a:pt x="5847" y="359"/>
                </a:lnTo>
                <a:lnTo>
                  <a:pt x="5847" y="374"/>
                </a:lnTo>
                <a:lnTo>
                  <a:pt x="5847" y="370"/>
                </a:lnTo>
                <a:lnTo>
                  <a:pt x="5848" y="360"/>
                </a:lnTo>
                <a:lnTo>
                  <a:pt x="5848" y="369"/>
                </a:lnTo>
                <a:lnTo>
                  <a:pt x="5848" y="386"/>
                </a:lnTo>
                <a:lnTo>
                  <a:pt x="5848" y="382"/>
                </a:lnTo>
                <a:lnTo>
                  <a:pt x="5848" y="392"/>
                </a:lnTo>
                <a:lnTo>
                  <a:pt x="5849" y="395"/>
                </a:lnTo>
                <a:lnTo>
                  <a:pt x="5849" y="390"/>
                </a:lnTo>
                <a:lnTo>
                  <a:pt x="5849" y="392"/>
                </a:lnTo>
                <a:lnTo>
                  <a:pt x="5849" y="387"/>
                </a:lnTo>
                <a:lnTo>
                  <a:pt x="5849" y="393"/>
                </a:lnTo>
                <a:lnTo>
                  <a:pt x="5850" y="387"/>
                </a:lnTo>
                <a:lnTo>
                  <a:pt x="5850" y="385"/>
                </a:lnTo>
                <a:lnTo>
                  <a:pt x="5850" y="397"/>
                </a:lnTo>
                <a:lnTo>
                  <a:pt x="5850" y="392"/>
                </a:lnTo>
                <a:lnTo>
                  <a:pt x="5850" y="392"/>
                </a:lnTo>
                <a:lnTo>
                  <a:pt x="5851" y="384"/>
                </a:lnTo>
                <a:lnTo>
                  <a:pt x="5851" y="390"/>
                </a:lnTo>
                <a:lnTo>
                  <a:pt x="5851" y="380"/>
                </a:lnTo>
                <a:lnTo>
                  <a:pt x="5852" y="374"/>
                </a:lnTo>
                <a:lnTo>
                  <a:pt x="5852" y="367"/>
                </a:lnTo>
                <a:lnTo>
                  <a:pt x="5852" y="387"/>
                </a:lnTo>
                <a:lnTo>
                  <a:pt x="5852" y="384"/>
                </a:lnTo>
                <a:lnTo>
                  <a:pt x="5853" y="383"/>
                </a:lnTo>
                <a:lnTo>
                  <a:pt x="5853" y="377"/>
                </a:lnTo>
                <a:lnTo>
                  <a:pt x="5853" y="390"/>
                </a:lnTo>
                <a:lnTo>
                  <a:pt x="5853" y="383"/>
                </a:lnTo>
                <a:lnTo>
                  <a:pt x="5853" y="371"/>
                </a:lnTo>
                <a:lnTo>
                  <a:pt x="5854" y="392"/>
                </a:lnTo>
                <a:lnTo>
                  <a:pt x="5854" y="392"/>
                </a:lnTo>
                <a:lnTo>
                  <a:pt x="5854" y="392"/>
                </a:lnTo>
                <a:lnTo>
                  <a:pt x="5854" y="387"/>
                </a:lnTo>
                <a:lnTo>
                  <a:pt x="5854" y="368"/>
                </a:lnTo>
                <a:lnTo>
                  <a:pt x="5855" y="365"/>
                </a:lnTo>
                <a:lnTo>
                  <a:pt x="5855" y="350"/>
                </a:lnTo>
                <a:lnTo>
                  <a:pt x="5855" y="347"/>
                </a:lnTo>
                <a:lnTo>
                  <a:pt x="5855" y="344"/>
                </a:lnTo>
                <a:lnTo>
                  <a:pt x="5856" y="345"/>
                </a:lnTo>
                <a:lnTo>
                  <a:pt x="5856" y="416"/>
                </a:lnTo>
                <a:lnTo>
                  <a:pt x="5856" y="436"/>
                </a:lnTo>
                <a:lnTo>
                  <a:pt x="5856" y="403"/>
                </a:lnTo>
                <a:lnTo>
                  <a:pt x="5857" y="384"/>
                </a:lnTo>
                <a:lnTo>
                  <a:pt x="5857" y="426"/>
                </a:lnTo>
                <a:lnTo>
                  <a:pt x="5857" y="383"/>
                </a:lnTo>
                <a:lnTo>
                  <a:pt x="5857" y="335"/>
                </a:lnTo>
                <a:lnTo>
                  <a:pt x="5858" y="349"/>
                </a:lnTo>
                <a:lnTo>
                  <a:pt x="5858" y="345"/>
                </a:lnTo>
                <a:lnTo>
                  <a:pt x="5858" y="322"/>
                </a:lnTo>
                <a:lnTo>
                  <a:pt x="5858" y="303"/>
                </a:lnTo>
                <a:lnTo>
                  <a:pt x="5859" y="258"/>
                </a:lnTo>
                <a:lnTo>
                  <a:pt x="5859" y="247"/>
                </a:lnTo>
                <a:lnTo>
                  <a:pt x="5859" y="205"/>
                </a:lnTo>
                <a:lnTo>
                  <a:pt x="5859" y="194"/>
                </a:lnTo>
                <a:lnTo>
                  <a:pt x="5860" y="171"/>
                </a:lnTo>
                <a:lnTo>
                  <a:pt x="5860" y="153"/>
                </a:lnTo>
                <a:lnTo>
                  <a:pt x="5860" y="134"/>
                </a:lnTo>
                <a:lnTo>
                  <a:pt x="5860" y="130"/>
                </a:lnTo>
                <a:lnTo>
                  <a:pt x="5861" y="147"/>
                </a:lnTo>
                <a:lnTo>
                  <a:pt x="5861" y="148"/>
                </a:lnTo>
                <a:lnTo>
                  <a:pt x="5861" y="145"/>
                </a:lnTo>
                <a:lnTo>
                  <a:pt x="5861" y="149"/>
                </a:lnTo>
                <a:lnTo>
                  <a:pt x="5861" y="132"/>
                </a:lnTo>
                <a:lnTo>
                  <a:pt x="5862" y="130"/>
                </a:lnTo>
                <a:lnTo>
                  <a:pt x="5862" y="152"/>
                </a:lnTo>
                <a:lnTo>
                  <a:pt x="5862" y="161"/>
                </a:lnTo>
                <a:lnTo>
                  <a:pt x="5862" y="152"/>
                </a:lnTo>
                <a:lnTo>
                  <a:pt x="5862" y="149"/>
                </a:lnTo>
                <a:lnTo>
                  <a:pt x="5863" y="142"/>
                </a:lnTo>
                <a:lnTo>
                  <a:pt x="5863" y="152"/>
                </a:lnTo>
                <a:lnTo>
                  <a:pt x="5863" y="163"/>
                </a:lnTo>
                <a:lnTo>
                  <a:pt x="5863" y="137"/>
                </a:lnTo>
                <a:lnTo>
                  <a:pt x="5864" y="138"/>
                </a:lnTo>
                <a:lnTo>
                  <a:pt x="5864" y="175"/>
                </a:lnTo>
                <a:lnTo>
                  <a:pt x="5864" y="182"/>
                </a:lnTo>
                <a:lnTo>
                  <a:pt x="5864" y="141"/>
                </a:lnTo>
                <a:lnTo>
                  <a:pt x="5864" y="145"/>
                </a:lnTo>
                <a:lnTo>
                  <a:pt x="5865" y="144"/>
                </a:lnTo>
                <a:lnTo>
                  <a:pt x="5865" y="155"/>
                </a:lnTo>
                <a:lnTo>
                  <a:pt x="5865" y="155"/>
                </a:lnTo>
                <a:lnTo>
                  <a:pt x="5865" y="160"/>
                </a:lnTo>
                <a:lnTo>
                  <a:pt x="5866" y="147"/>
                </a:lnTo>
                <a:lnTo>
                  <a:pt x="5866" y="205"/>
                </a:lnTo>
                <a:lnTo>
                  <a:pt x="5866" y="228"/>
                </a:lnTo>
                <a:lnTo>
                  <a:pt x="5866" y="258"/>
                </a:lnTo>
                <a:lnTo>
                  <a:pt x="5867" y="288"/>
                </a:lnTo>
                <a:lnTo>
                  <a:pt x="5867" y="308"/>
                </a:lnTo>
                <a:lnTo>
                  <a:pt x="5867" y="318"/>
                </a:lnTo>
                <a:lnTo>
                  <a:pt x="5867" y="328"/>
                </a:lnTo>
                <a:lnTo>
                  <a:pt x="5868" y="345"/>
                </a:lnTo>
                <a:lnTo>
                  <a:pt x="5868" y="353"/>
                </a:lnTo>
                <a:lnTo>
                  <a:pt x="5868" y="343"/>
                </a:lnTo>
                <a:lnTo>
                  <a:pt x="5868" y="348"/>
                </a:lnTo>
                <a:lnTo>
                  <a:pt x="5869" y="351"/>
                </a:lnTo>
                <a:lnTo>
                  <a:pt x="5869" y="348"/>
                </a:lnTo>
                <a:lnTo>
                  <a:pt x="5869" y="350"/>
                </a:lnTo>
                <a:lnTo>
                  <a:pt x="5869" y="356"/>
                </a:lnTo>
                <a:lnTo>
                  <a:pt x="5870" y="355"/>
                </a:lnTo>
                <a:lnTo>
                  <a:pt x="5870" y="362"/>
                </a:lnTo>
                <a:lnTo>
                  <a:pt x="5870" y="366"/>
                </a:lnTo>
                <a:lnTo>
                  <a:pt x="5870" y="355"/>
                </a:lnTo>
                <a:lnTo>
                  <a:pt x="5871" y="344"/>
                </a:lnTo>
                <a:lnTo>
                  <a:pt x="5871" y="372"/>
                </a:lnTo>
                <a:lnTo>
                  <a:pt x="5871" y="371"/>
                </a:lnTo>
                <a:lnTo>
                  <a:pt x="5871" y="352"/>
                </a:lnTo>
                <a:lnTo>
                  <a:pt x="5871" y="343"/>
                </a:lnTo>
                <a:lnTo>
                  <a:pt x="5872" y="374"/>
                </a:lnTo>
                <a:lnTo>
                  <a:pt x="5872" y="364"/>
                </a:lnTo>
                <a:lnTo>
                  <a:pt x="5872" y="369"/>
                </a:lnTo>
                <a:lnTo>
                  <a:pt x="5872" y="360"/>
                </a:lnTo>
                <a:lnTo>
                  <a:pt x="5873" y="329"/>
                </a:lnTo>
                <a:lnTo>
                  <a:pt x="5873" y="338"/>
                </a:lnTo>
                <a:lnTo>
                  <a:pt x="5873" y="364"/>
                </a:lnTo>
                <a:lnTo>
                  <a:pt x="5873" y="355"/>
                </a:lnTo>
                <a:lnTo>
                  <a:pt x="5873" y="382"/>
                </a:lnTo>
                <a:lnTo>
                  <a:pt x="5874" y="381"/>
                </a:lnTo>
                <a:lnTo>
                  <a:pt x="5874" y="376"/>
                </a:lnTo>
                <a:lnTo>
                  <a:pt x="5874" y="380"/>
                </a:lnTo>
                <a:lnTo>
                  <a:pt x="5874" y="373"/>
                </a:lnTo>
                <a:lnTo>
                  <a:pt x="5875" y="372"/>
                </a:lnTo>
                <a:lnTo>
                  <a:pt x="5875" y="376"/>
                </a:lnTo>
                <a:lnTo>
                  <a:pt x="5875" y="365"/>
                </a:lnTo>
                <a:lnTo>
                  <a:pt x="5875" y="369"/>
                </a:lnTo>
                <a:lnTo>
                  <a:pt x="5875" y="357"/>
                </a:lnTo>
                <a:lnTo>
                  <a:pt x="5876" y="369"/>
                </a:lnTo>
                <a:lnTo>
                  <a:pt x="5876" y="353"/>
                </a:lnTo>
                <a:lnTo>
                  <a:pt x="5876" y="366"/>
                </a:lnTo>
                <a:lnTo>
                  <a:pt x="5876" y="361"/>
                </a:lnTo>
                <a:lnTo>
                  <a:pt x="5877" y="342"/>
                </a:lnTo>
                <a:lnTo>
                  <a:pt x="5877" y="340"/>
                </a:lnTo>
                <a:lnTo>
                  <a:pt x="5877" y="345"/>
                </a:lnTo>
                <a:lnTo>
                  <a:pt x="5877" y="357"/>
                </a:lnTo>
                <a:lnTo>
                  <a:pt x="5878" y="353"/>
                </a:lnTo>
                <a:lnTo>
                  <a:pt x="5878" y="331"/>
                </a:lnTo>
                <a:lnTo>
                  <a:pt x="5878" y="294"/>
                </a:lnTo>
                <a:lnTo>
                  <a:pt x="5878" y="309"/>
                </a:lnTo>
                <a:lnTo>
                  <a:pt x="5878" y="303"/>
                </a:lnTo>
                <a:lnTo>
                  <a:pt x="5879" y="264"/>
                </a:lnTo>
                <a:lnTo>
                  <a:pt x="5879" y="254"/>
                </a:lnTo>
                <a:lnTo>
                  <a:pt x="5879" y="233"/>
                </a:lnTo>
                <a:lnTo>
                  <a:pt x="5880" y="179"/>
                </a:lnTo>
                <a:lnTo>
                  <a:pt x="5880" y="168"/>
                </a:lnTo>
                <a:lnTo>
                  <a:pt x="5880" y="175"/>
                </a:lnTo>
                <a:lnTo>
                  <a:pt x="5881" y="115"/>
                </a:lnTo>
                <a:lnTo>
                  <a:pt x="5881" y="122"/>
                </a:lnTo>
                <a:lnTo>
                  <a:pt x="5881" y="140"/>
                </a:lnTo>
                <a:lnTo>
                  <a:pt x="5881" y="146"/>
                </a:lnTo>
                <a:lnTo>
                  <a:pt x="5882" y="144"/>
                </a:lnTo>
                <a:lnTo>
                  <a:pt x="5882" y="137"/>
                </a:lnTo>
                <a:lnTo>
                  <a:pt x="5882" y="129"/>
                </a:lnTo>
                <a:lnTo>
                  <a:pt x="5882" y="135"/>
                </a:lnTo>
                <a:lnTo>
                  <a:pt x="5882" y="147"/>
                </a:lnTo>
                <a:lnTo>
                  <a:pt x="5883" y="158"/>
                </a:lnTo>
                <a:lnTo>
                  <a:pt x="5883" y="162"/>
                </a:lnTo>
                <a:lnTo>
                  <a:pt x="5883" y="162"/>
                </a:lnTo>
                <a:lnTo>
                  <a:pt x="5883" y="162"/>
                </a:lnTo>
                <a:lnTo>
                  <a:pt x="5884" y="178"/>
                </a:lnTo>
                <a:lnTo>
                  <a:pt x="5884" y="140"/>
                </a:lnTo>
                <a:lnTo>
                  <a:pt x="5884" y="151"/>
                </a:lnTo>
                <a:lnTo>
                  <a:pt x="5884" y="139"/>
                </a:lnTo>
                <a:lnTo>
                  <a:pt x="5884" y="134"/>
                </a:lnTo>
                <a:lnTo>
                  <a:pt x="5885" y="165"/>
                </a:lnTo>
                <a:lnTo>
                  <a:pt x="5885" y="168"/>
                </a:lnTo>
                <a:lnTo>
                  <a:pt x="5885" y="149"/>
                </a:lnTo>
                <a:lnTo>
                  <a:pt x="5885" y="150"/>
                </a:lnTo>
                <a:lnTo>
                  <a:pt x="5886" y="146"/>
                </a:lnTo>
                <a:lnTo>
                  <a:pt x="5886" y="169"/>
                </a:lnTo>
                <a:lnTo>
                  <a:pt x="5886" y="170"/>
                </a:lnTo>
                <a:lnTo>
                  <a:pt x="5886" y="180"/>
                </a:lnTo>
                <a:lnTo>
                  <a:pt x="5887" y="176"/>
                </a:lnTo>
                <a:lnTo>
                  <a:pt x="5887" y="254"/>
                </a:lnTo>
                <a:lnTo>
                  <a:pt x="5887" y="295"/>
                </a:lnTo>
                <a:lnTo>
                  <a:pt x="5887" y="307"/>
                </a:lnTo>
                <a:lnTo>
                  <a:pt x="5888" y="322"/>
                </a:lnTo>
                <a:lnTo>
                  <a:pt x="5888" y="323"/>
                </a:lnTo>
                <a:lnTo>
                  <a:pt x="5888" y="314"/>
                </a:lnTo>
                <a:lnTo>
                  <a:pt x="5888" y="329"/>
                </a:lnTo>
                <a:lnTo>
                  <a:pt x="5889" y="310"/>
                </a:lnTo>
                <a:lnTo>
                  <a:pt x="5889" y="314"/>
                </a:lnTo>
                <a:lnTo>
                  <a:pt x="5889" y="324"/>
                </a:lnTo>
                <a:lnTo>
                  <a:pt x="5889" y="333"/>
                </a:lnTo>
                <a:lnTo>
                  <a:pt x="5890" y="334"/>
                </a:lnTo>
                <a:lnTo>
                  <a:pt x="5890" y="330"/>
                </a:lnTo>
                <a:lnTo>
                  <a:pt x="5890" y="337"/>
                </a:lnTo>
                <a:lnTo>
                  <a:pt x="5890" y="329"/>
                </a:lnTo>
                <a:lnTo>
                  <a:pt x="5890" y="343"/>
                </a:lnTo>
                <a:lnTo>
                  <a:pt x="5891" y="357"/>
                </a:lnTo>
                <a:lnTo>
                  <a:pt x="5891" y="342"/>
                </a:lnTo>
                <a:lnTo>
                  <a:pt x="5891" y="358"/>
                </a:lnTo>
                <a:lnTo>
                  <a:pt x="5891" y="367"/>
                </a:lnTo>
                <a:lnTo>
                  <a:pt x="5891" y="369"/>
                </a:lnTo>
                <a:lnTo>
                  <a:pt x="5892" y="354"/>
                </a:lnTo>
                <a:lnTo>
                  <a:pt x="5892" y="363"/>
                </a:lnTo>
                <a:lnTo>
                  <a:pt x="5893" y="356"/>
                </a:lnTo>
                <a:lnTo>
                  <a:pt x="5893" y="355"/>
                </a:lnTo>
                <a:lnTo>
                  <a:pt x="5893" y="349"/>
                </a:lnTo>
                <a:lnTo>
                  <a:pt x="5893" y="350"/>
                </a:lnTo>
                <a:lnTo>
                  <a:pt x="5893" y="357"/>
                </a:lnTo>
                <a:lnTo>
                  <a:pt x="5894" y="351"/>
                </a:lnTo>
                <a:lnTo>
                  <a:pt x="5894" y="347"/>
                </a:lnTo>
                <a:lnTo>
                  <a:pt x="5894" y="348"/>
                </a:lnTo>
                <a:lnTo>
                  <a:pt x="5894" y="344"/>
                </a:lnTo>
                <a:lnTo>
                  <a:pt x="5894" y="359"/>
                </a:lnTo>
                <a:lnTo>
                  <a:pt x="5895" y="351"/>
                </a:lnTo>
                <a:lnTo>
                  <a:pt x="5895" y="351"/>
                </a:lnTo>
                <a:lnTo>
                  <a:pt x="5895" y="358"/>
                </a:lnTo>
                <a:lnTo>
                  <a:pt x="5895" y="356"/>
                </a:lnTo>
                <a:lnTo>
                  <a:pt x="5896" y="366"/>
                </a:lnTo>
                <a:lnTo>
                  <a:pt x="5896" y="356"/>
                </a:lnTo>
                <a:lnTo>
                  <a:pt x="5896" y="357"/>
                </a:lnTo>
                <a:lnTo>
                  <a:pt x="5896" y="357"/>
                </a:lnTo>
                <a:lnTo>
                  <a:pt x="5896" y="355"/>
                </a:lnTo>
                <a:lnTo>
                  <a:pt x="5897" y="365"/>
                </a:lnTo>
                <a:lnTo>
                  <a:pt x="5897" y="353"/>
                </a:lnTo>
                <a:lnTo>
                  <a:pt x="5897" y="350"/>
                </a:lnTo>
                <a:lnTo>
                  <a:pt x="5897" y="355"/>
                </a:lnTo>
                <a:lnTo>
                  <a:pt x="5897" y="360"/>
                </a:lnTo>
                <a:lnTo>
                  <a:pt x="5898" y="353"/>
                </a:lnTo>
                <a:lnTo>
                  <a:pt x="5898" y="353"/>
                </a:lnTo>
                <a:lnTo>
                  <a:pt x="5898" y="347"/>
                </a:lnTo>
                <a:lnTo>
                  <a:pt x="5899" y="343"/>
                </a:lnTo>
                <a:lnTo>
                  <a:pt x="5899" y="303"/>
                </a:lnTo>
                <a:lnTo>
                  <a:pt x="5899" y="298"/>
                </a:lnTo>
                <a:lnTo>
                  <a:pt x="5899" y="288"/>
                </a:lnTo>
                <a:lnTo>
                  <a:pt x="5900" y="258"/>
                </a:lnTo>
                <a:lnTo>
                  <a:pt x="5900" y="219"/>
                </a:lnTo>
                <a:lnTo>
                  <a:pt x="5900" y="180"/>
                </a:lnTo>
                <a:lnTo>
                  <a:pt x="5900" y="160"/>
                </a:lnTo>
                <a:lnTo>
                  <a:pt x="5901" y="146"/>
                </a:lnTo>
                <a:lnTo>
                  <a:pt x="5901" y="136"/>
                </a:lnTo>
                <a:lnTo>
                  <a:pt x="5901" y="135"/>
                </a:lnTo>
                <a:lnTo>
                  <a:pt x="5901" y="118"/>
                </a:lnTo>
                <a:lnTo>
                  <a:pt x="5901" y="124"/>
                </a:lnTo>
                <a:lnTo>
                  <a:pt x="5902" y="135"/>
                </a:lnTo>
                <a:lnTo>
                  <a:pt x="5902" y="127"/>
                </a:lnTo>
                <a:lnTo>
                  <a:pt x="5902" y="126"/>
                </a:lnTo>
                <a:lnTo>
                  <a:pt x="5902" y="108"/>
                </a:lnTo>
                <a:lnTo>
                  <a:pt x="5903" y="115"/>
                </a:lnTo>
                <a:lnTo>
                  <a:pt x="5903" y="147"/>
                </a:lnTo>
                <a:lnTo>
                  <a:pt x="5903" y="182"/>
                </a:lnTo>
                <a:lnTo>
                  <a:pt x="5903" y="145"/>
                </a:lnTo>
                <a:lnTo>
                  <a:pt x="5904" y="95"/>
                </a:lnTo>
                <a:lnTo>
                  <a:pt x="5904" y="107"/>
                </a:lnTo>
                <a:lnTo>
                  <a:pt x="5904" y="153"/>
                </a:lnTo>
                <a:lnTo>
                  <a:pt x="5905" y="144"/>
                </a:lnTo>
                <a:lnTo>
                  <a:pt x="5905" y="174"/>
                </a:lnTo>
                <a:lnTo>
                  <a:pt x="5905" y="139"/>
                </a:lnTo>
                <a:lnTo>
                  <a:pt x="5905" y="153"/>
                </a:lnTo>
                <a:lnTo>
                  <a:pt x="5905" y="134"/>
                </a:lnTo>
                <a:lnTo>
                  <a:pt x="5906" y="135"/>
                </a:lnTo>
                <a:lnTo>
                  <a:pt x="5906" y="164"/>
                </a:lnTo>
                <a:lnTo>
                  <a:pt x="5906" y="206"/>
                </a:lnTo>
                <a:lnTo>
                  <a:pt x="5906" y="243"/>
                </a:lnTo>
                <a:lnTo>
                  <a:pt x="5907" y="233"/>
                </a:lnTo>
                <a:lnTo>
                  <a:pt x="5907" y="173"/>
                </a:lnTo>
                <a:lnTo>
                  <a:pt x="5907" y="225"/>
                </a:lnTo>
                <a:lnTo>
                  <a:pt x="5907" y="256"/>
                </a:lnTo>
                <a:lnTo>
                  <a:pt x="5908" y="278"/>
                </a:lnTo>
                <a:lnTo>
                  <a:pt x="5908" y="296"/>
                </a:lnTo>
                <a:lnTo>
                  <a:pt x="5908" y="313"/>
                </a:lnTo>
                <a:lnTo>
                  <a:pt x="5908" y="326"/>
                </a:lnTo>
                <a:lnTo>
                  <a:pt x="5909" y="342"/>
                </a:lnTo>
                <a:lnTo>
                  <a:pt x="5909" y="331"/>
                </a:lnTo>
                <a:lnTo>
                  <a:pt x="5909" y="332"/>
                </a:lnTo>
                <a:lnTo>
                  <a:pt x="5909" y="325"/>
                </a:lnTo>
                <a:lnTo>
                  <a:pt x="5910" y="347"/>
                </a:lnTo>
                <a:lnTo>
                  <a:pt x="5910" y="342"/>
                </a:lnTo>
                <a:lnTo>
                  <a:pt x="5910" y="346"/>
                </a:lnTo>
                <a:lnTo>
                  <a:pt x="5911" y="349"/>
                </a:lnTo>
                <a:lnTo>
                  <a:pt x="5911" y="348"/>
                </a:lnTo>
                <a:lnTo>
                  <a:pt x="5911" y="349"/>
                </a:lnTo>
                <a:lnTo>
                  <a:pt x="5911" y="350"/>
                </a:lnTo>
                <a:lnTo>
                  <a:pt x="5911" y="353"/>
                </a:lnTo>
                <a:lnTo>
                  <a:pt x="5912" y="346"/>
                </a:lnTo>
                <a:lnTo>
                  <a:pt x="5912" y="350"/>
                </a:lnTo>
                <a:lnTo>
                  <a:pt x="5912" y="343"/>
                </a:lnTo>
                <a:lnTo>
                  <a:pt x="5912" y="356"/>
                </a:lnTo>
                <a:lnTo>
                  <a:pt x="5912" y="342"/>
                </a:lnTo>
                <a:lnTo>
                  <a:pt x="5913" y="352"/>
                </a:lnTo>
                <a:lnTo>
                  <a:pt x="5913" y="357"/>
                </a:lnTo>
                <a:lnTo>
                  <a:pt x="5913" y="346"/>
                </a:lnTo>
                <a:lnTo>
                  <a:pt x="5913" y="352"/>
                </a:lnTo>
                <a:lnTo>
                  <a:pt x="5913" y="357"/>
                </a:lnTo>
                <a:lnTo>
                  <a:pt x="5914" y="347"/>
                </a:lnTo>
                <a:lnTo>
                  <a:pt x="5914" y="357"/>
                </a:lnTo>
                <a:lnTo>
                  <a:pt x="5914" y="340"/>
                </a:lnTo>
                <a:lnTo>
                  <a:pt x="5914" y="356"/>
                </a:lnTo>
                <a:lnTo>
                  <a:pt x="5914" y="347"/>
                </a:lnTo>
                <a:lnTo>
                  <a:pt x="5915" y="353"/>
                </a:lnTo>
                <a:lnTo>
                  <a:pt x="5915" y="346"/>
                </a:lnTo>
                <a:lnTo>
                  <a:pt x="5915" y="353"/>
                </a:lnTo>
                <a:lnTo>
                  <a:pt x="5915" y="347"/>
                </a:lnTo>
                <a:lnTo>
                  <a:pt x="5915" y="350"/>
                </a:lnTo>
                <a:lnTo>
                  <a:pt x="5916" y="350"/>
                </a:lnTo>
                <a:lnTo>
                  <a:pt x="5916" y="355"/>
                </a:lnTo>
                <a:lnTo>
                  <a:pt x="5916" y="359"/>
                </a:lnTo>
                <a:lnTo>
                  <a:pt x="5917" y="357"/>
                </a:lnTo>
                <a:lnTo>
                  <a:pt x="5917" y="363"/>
                </a:lnTo>
                <a:lnTo>
                  <a:pt x="5917" y="357"/>
                </a:lnTo>
                <a:lnTo>
                  <a:pt x="5917" y="365"/>
                </a:lnTo>
                <a:lnTo>
                  <a:pt x="5917" y="360"/>
                </a:lnTo>
                <a:lnTo>
                  <a:pt x="5918" y="348"/>
                </a:lnTo>
                <a:lnTo>
                  <a:pt x="5918" y="356"/>
                </a:lnTo>
                <a:lnTo>
                  <a:pt x="5918" y="341"/>
                </a:lnTo>
                <a:lnTo>
                  <a:pt x="5918" y="342"/>
                </a:lnTo>
                <a:lnTo>
                  <a:pt x="5919" y="329"/>
                </a:lnTo>
                <a:lnTo>
                  <a:pt x="5919" y="321"/>
                </a:lnTo>
                <a:lnTo>
                  <a:pt x="5919" y="298"/>
                </a:lnTo>
                <a:lnTo>
                  <a:pt x="5919" y="280"/>
                </a:lnTo>
                <a:lnTo>
                  <a:pt x="5920" y="279"/>
                </a:lnTo>
                <a:lnTo>
                  <a:pt x="5920" y="316"/>
                </a:lnTo>
                <a:lnTo>
                  <a:pt x="5920" y="262"/>
                </a:lnTo>
                <a:lnTo>
                  <a:pt x="5920" y="247"/>
                </a:lnTo>
                <a:lnTo>
                  <a:pt x="5921" y="209"/>
                </a:lnTo>
                <a:lnTo>
                  <a:pt x="5921" y="177"/>
                </a:lnTo>
                <a:lnTo>
                  <a:pt x="5921" y="150"/>
                </a:lnTo>
                <a:lnTo>
                  <a:pt x="5921" y="135"/>
                </a:lnTo>
                <a:lnTo>
                  <a:pt x="5922" y="117"/>
                </a:lnTo>
                <a:lnTo>
                  <a:pt x="5922" y="112"/>
                </a:lnTo>
                <a:lnTo>
                  <a:pt x="5922" y="123"/>
                </a:lnTo>
                <a:lnTo>
                  <a:pt x="5922" y="127"/>
                </a:lnTo>
                <a:lnTo>
                  <a:pt x="5923" y="98"/>
                </a:lnTo>
                <a:lnTo>
                  <a:pt x="5923" y="111"/>
                </a:lnTo>
                <a:lnTo>
                  <a:pt x="5923" y="108"/>
                </a:lnTo>
                <a:lnTo>
                  <a:pt x="5924" y="128"/>
                </a:lnTo>
                <a:lnTo>
                  <a:pt x="5924" y="124"/>
                </a:lnTo>
                <a:lnTo>
                  <a:pt x="5924" y="135"/>
                </a:lnTo>
                <a:lnTo>
                  <a:pt x="5924" y="124"/>
                </a:lnTo>
                <a:lnTo>
                  <a:pt x="5925" y="139"/>
                </a:lnTo>
                <a:lnTo>
                  <a:pt x="5925" y="166"/>
                </a:lnTo>
                <a:lnTo>
                  <a:pt x="5925" y="163"/>
                </a:lnTo>
                <a:lnTo>
                  <a:pt x="5925" y="163"/>
                </a:lnTo>
                <a:lnTo>
                  <a:pt x="5926" y="185"/>
                </a:lnTo>
                <a:lnTo>
                  <a:pt x="5926" y="171"/>
                </a:lnTo>
                <a:lnTo>
                  <a:pt x="5926" y="213"/>
                </a:lnTo>
                <a:lnTo>
                  <a:pt x="5926" y="200"/>
                </a:lnTo>
                <a:lnTo>
                  <a:pt x="5927" y="157"/>
                </a:lnTo>
                <a:lnTo>
                  <a:pt x="5927" y="159"/>
                </a:lnTo>
                <a:lnTo>
                  <a:pt x="5927" y="162"/>
                </a:lnTo>
                <a:lnTo>
                  <a:pt x="5927" y="192"/>
                </a:lnTo>
                <a:lnTo>
                  <a:pt x="5928" y="214"/>
                </a:lnTo>
                <a:lnTo>
                  <a:pt x="5928" y="259"/>
                </a:lnTo>
                <a:lnTo>
                  <a:pt x="5928" y="274"/>
                </a:lnTo>
                <a:lnTo>
                  <a:pt x="5929" y="303"/>
                </a:lnTo>
                <a:lnTo>
                  <a:pt x="5929" y="305"/>
                </a:lnTo>
                <a:lnTo>
                  <a:pt x="5929" y="312"/>
                </a:lnTo>
                <a:lnTo>
                  <a:pt x="5929" y="327"/>
                </a:lnTo>
                <a:lnTo>
                  <a:pt x="5930" y="323"/>
                </a:lnTo>
                <a:lnTo>
                  <a:pt x="5930" y="330"/>
                </a:lnTo>
                <a:lnTo>
                  <a:pt x="5930" y="329"/>
                </a:lnTo>
                <a:lnTo>
                  <a:pt x="5930" y="328"/>
                </a:lnTo>
                <a:lnTo>
                  <a:pt x="5930" y="334"/>
                </a:lnTo>
                <a:lnTo>
                  <a:pt x="5931" y="344"/>
                </a:lnTo>
                <a:lnTo>
                  <a:pt x="5931" y="340"/>
                </a:lnTo>
                <a:lnTo>
                  <a:pt x="5931" y="342"/>
                </a:lnTo>
                <a:lnTo>
                  <a:pt x="5931" y="347"/>
                </a:lnTo>
                <a:lnTo>
                  <a:pt x="5932" y="344"/>
                </a:lnTo>
                <a:lnTo>
                  <a:pt x="5932" y="348"/>
                </a:lnTo>
                <a:lnTo>
                  <a:pt x="5932" y="344"/>
                </a:lnTo>
                <a:lnTo>
                  <a:pt x="5932" y="345"/>
                </a:lnTo>
                <a:lnTo>
                  <a:pt x="5932" y="346"/>
                </a:lnTo>
                <a:lnTo>
                  <a:pt x="5933" y="349"/>
                </a:lnTo>
                <a:lnTo>
                  <a:pt x="5933" y="348"/>
                </a:lnTo>
                <a:lnTo>
                  <a:pt x="5933" y="352"/>
                </a:lnTo>
                <a:lnTo>
                  <a:pt x="5933" y="345"/>
                </a:lnTo>
                <a:lnTo>
                  <a:pt x="5934" y="349"/>
                </a:lnTo>
                <a:lnTo>
                  <a:pt x="5934" y="351"/>
                </a:lnTo>
                <a:lnTo>
                  <a:pt x="5934" y="347"/>
                </a:lnTo>
                <a:lnTo>
                  <a:pt x="5934" y="349"/>
                </a:lnTo>
                <a:lnTo>
                  <a:pt x="5935" y="350"/>
                </a:lnTo>
                <a:lnTo>
                  <a:pt x="5935" y="350"/>
                </a:lnTo>
                <a:lnTo>
                  <a:pt x="5935" y="348"/>
                </a:lnTo>
                <a:lnTo>
                  <a:pt x="5935" y="347"/>
                </a:lnTo>
                <a:lnTo>
                  <a:pt x="5935" y="351"/>
                </a:lnTo>
                <a:lnTo>
                  <a:pt x="5936" y="349"/>
                </a:lnTo>
                <a:lnTo>
                  <a:pt x="5936" y="346"/>
                </a:lnTo>
                <a:lnTo>
                  <a:pt x="5936" y="353"/>
                </a:lnTo>
                <a:lnTo>
                  <a:pt x="5936" y="348"/>
                </a:lnTo>
                <a:lnTo>
                  <a:pt x="5937" y="352"/>
                </a:lnTo>
                <a:lnTo>
                  <a:pt x="5937" y="345"/>
                </a:lnTo>
                <a:lnTo>
                  <a:pt x="5937" y="348"/>
                </a:lnTo>
                <a:lnTo>
                  <a:pt x="5937" y="349"/>
                </a:lnTo>
                <a:lnTo>
                  <a:pt x="5938" y="345"/>
                </a:lnTo>
                <a:lnTo>
                  <a:pt x="5938" y="342"/>
                </a:lnTo>
                <a:lnTo>
                  <a:pt x="5938" y="344"/>
                </a:lnTo>
                <a:lnTo>
                  <a:pt x="5938" y="340"/>
                </a:lnTo>
                <a:lnTo>
                  <a:pt x="5938" y="340"/>
                </a:lnTo>
                <a:lnTo>
                  <a:pt x="5939" y="336"/>
                </a:lnTo>
                <a:lnTo>
                  <a:pt x="5939" y="326"/>
                </a:lnTo>
                <a:lnTo>
                  <a:pt x="5939" y="319"/>
                </a:lnTo>
                <a:lnTo>
                  <a:pt x="5939" y="312"/>
                </a:lnTo>
                <a:lnTo>
                  <a:pt x="5940" y="296"/>
                </a:lnTo>
                <a:lnTo>
                  <a:pt x="5940" y="267"/>
                </a:lnTo>
                <a:lnTo>
                  <a:pt x="5940" y="282"/>
                </a:lnTo>
                <a:lnTo>
                  <a:pt x="5941" y="262"/>
                </a:lnTo>
                <a:lnTo>
                  <a:pt x="5941" y="240"/>
                </a:lnTo>
                <a:lnTo>
                  <a:pt x="5941" y="227"/>
                </a:lnTo>
                <a:lnTo>
                  <a:pt x="5941" y="192"/>
                </a:lnTo>
                <a:lnTo>
                  <a:pt x="5941" y="193"/>
                </a:lnTo>
                <a:lnTo>
                  <a:pt x="5942" y="182"/>
                </a:lnTo>
                <a:lnTo>
                  <a:pt x="5942" y="177"/>
                </a:lnTo>
                <a:lnTo>
                  <a:pt x="5942" y="160"/>
                </a:lnTo>
                <a:lnTo>
                  <a:pt x="5942" y="141"/>
                </a:lnTo>
                <a:lnTo>
                  <a:pt x="5943" y="174"/>
                </a:lnTo>
                <a:lnTo>
                  <a:pt x="5943" y="185"/>
                </a:lnTo>
                <a:lnTo>
                  <a:pt x="5943" y="205"/>
                </a:lnTo>
                <a:lnTo>
                  <a:pt x="5943" y="207"/>
                </a:lnTo>
                <a:lnTo>
                  <a:pt x="5944" y="179"/>
                </a:lnTo>
                <a:lnTo>
                  <a:pt x="5944" y="158"/>
                </a:lnTo>
                <a:lnTo>
                  <a:pt x="5944" y="160"/>
                </a:lnTo>
                <a:lnTo>
                  <a:pt x="5944" y="157"/>
                </a:lnTo>
                <a:lnTo>
                  <a:pt x="5945" y="162"/>
                </a:lnTo>
                <a:lnTo>
                  <a:pt x="5945" y="179"/>
                </a:lnTo>
                <a:lnTo>
                  <a:pt x="5945" y="177"/>
                </a:lnTo>
                <a:lnTo>
                  <a:pt x="5945" y="184"/>
                </a:lnTo>
                <a:lnTo>
                  <a:pt x="5945" y="194"/>
                </a:lnTo>
                <a:lnTo>
                  <a:pt x="5946" y="179"/>
                </a:lnTo>
                <a:lnTo>
                  <a:pt x="5946" y="182"/>
                </a:lnTo>
                <a:lnTo>
                  <a:pt x="5946" y="183"/>
                </a:lnTo>
                <a:lnTo>
                  <a:pt x="5947" y="184"/>
                </a:lnTo>
                <a:lnTo>
                  <a:pt x="5947" y="187"/>
                </a:lnTo>
                <a:lnTo>
                  <a:pt x="5947" y="199"/>
                </a:lnTo>
                <a:lnTo>
                  <a:pt x="5947" y="220"/>
                </a:lnTo>
                <a:lnTo>
                  <a:pt x="5948" y="223"/>
                </a:lnTo>
                <a:lnTo>
                  <a:pt x="5948" y="249"/>
                </a:lnTo>
                <a:lnTo>
                  <a:pt x="5948" y="265"/>
                </a:lnTo>
                <a:lnTo>
                  <a:pt x="5948" y="292"/>
                </a:lnTo>
                <a:lnTo>
                  <a:pt x="5949" y="301"/>
                </a:lnTo>
                <a:lnTo>
                  <a:pt x="5949" y="310"/>
                </a:lnTo>
                <a:lnTo>
                  <a:pt x="5949" y="318"/>
                </a:lnTo>
                <a:lnTo>
                  <a:pt x="5949" y="325"/>
                </a:lnTo>
                <a:lnTo>
                  <a:pt x="5950" y="332"/>
                </a:lnTo>
                <a:lnTo>
                  <a:pt x="5950" y="348"/>
                </a:lnTo>
                <a:lnTo>
                  <a:pt x="5950" y="347"/>
                </a:lnTo>
                <a:lnTo>
                  <a:pt x="5950" y="347"/>
                </a:lnTo>
                <a:lnTo>
                  <a:pt x="5950" y="350"/>
                </a:lnTo>
                <a:lnTo>
                  <a:pt x="5951" y="356"/>
                </a:lnTo>
                <a:lnTo>
                  <a:pt x="5951" y="362"/>
                </a:lnTo>
                <a:lnTo>
                  <a:pt x="5951" y="361"/>
                </a:lnTo>
                <a:lnTo>
                  <a:pt x="5951" y="365"/>
                </a:lnTo>
                <a:lnTo>
                  <a:pt x="5952" y="374"/>
                </a:lnTo>
                <a:lnTo>
                  <a:pt x="5952" y="376"/>
                </a:lnTo>
                <a:lnTo>
                  <a:pt x="5952" y="385"/>
                </a:lnTo>
                <a:lnTo>
                  <a:pt x="5952" y="383"/>
                </a:lnTo>
                <a:lnTo>
                  <a:pt x="5953" y="380"/>
                </a:lnTo>
                <a:lnTo>
                  <a:pt x="5953" y="376"/>
                </a:lnTo>
                <a:lnTo>
                  <a:pt x="5953" y="383"/>
                </a:lnTo>
                <a:lnTo>
                  <a:pt x="5953" y="380"/>
                </a:lnTo>
                <a:lnTo>
                  <a:pt x="5954" y="377"/>
                </a:lnTo>
                <a:lnTo>
                  <a:pt x="5954" y="374"/>
                </a:lnTo>
                <a:lnTo>
                  <a:pt x="5954" y="374"/>
                </a:lnTo>
                <a:lnTo>
                  <a:pt x="5954" y="380"/>
                </a:lnTo>
                <a:lnTo>
                  <a:pt x="5954" y="390"/>
                </a:lnTo>
                <a:lnTo>
                  <a:pt x="5955" y="388"/>
                </a:lnTo>
                <a:lnTo>
                  <a:pt x="5955" y="388"/>
                </a:lnTo>
                <a:lnTo>
                  <a:pt x="5955" y="382"/>
                </a:lnTo>
                <a:lnTo>
                  <a:pt x="5955" y="377"/>
                </a:lnTo>
                <a:lnTo>
                  <a:pt x="5955" y="390"/>
                </a:lnTo>
                <a:lnTo>
                  <a:pt x="5956" y="387"/>
                </a:lnTo>
                <a:lnTo>
                  <a:pt x="5956" y="374"/>
                </a:lnTo>
                <a:lnTo>
                  <a:pt x="5956" y="382"/>
                </a:lnTo>
                <a:lnTo>
                  <a:pt x="5956" y="390"/>
                </a:lnTo>
                <a:lnTo>
                  <a:pt x="5957" y="383"/>
                </a:lnTo>
                <a:lnTo>
                  <a:pt x="5957" y="384"/>
                </a:lnTo>
                <a:lnTo>
                  <a:pt x="5957" y="374"/>
                </a:lnTo>
                <a:lnTo>
                  <a:pt x="5958" y="375"/>
                </a:lnTo>
                <a:lnTo>
                  <a:pt x="5958" y="374"/>
                </a:lnTo>
                <a:lnTo>
                  <a:pt x="5958" y="366"/>
                </a:lnTo>
                <a:lnTo>
                  <a:pt x="5958" y="354"/>
                </a:lnTo>
                <a:lnTo>
                  <a:pt x="5959" y="357"/>
                </a:lnTo>
                <a:lnTo>
                  <a:pt x="5959" y="427"/>
                </a:lnTo>
                <a:lnTo>
                  <a:pt x="5959" y="421"/>
                </a:lnTo>
                <a:lnTo>
                  <a:pt x="5959" y="411"/>
                </a:lnTo>
                <a:lnTo>
                  <a:pt x="5960" y="401"/>
                </a:lnTo>
                <a:lnTo>
                  <a:pt x="5960" y="409"/>
                </a:lnTo>
                <a:lnTo>
                  <a:pt x="5960" y="402"/>
                </a:lnTo>
                <a:lnTo>
                  <a:pt x="5960" y="403"/>
                </a:lnTo>
                <a:lnTo>
                  <a:pt x="5960" y="392"/>
                </a:lnTo>
                <a:lnTo>
                  <a:pt x="5961" y="373"/>
                </a:lnTo>
                <a:lnTo>
                  <a:pt x="5961" y="355"/>
                </a:lnTo>
                <a:lnTo>
                  <a:pt x="5961" y="359"/>
                </a:lnTo>
                <a:lnTo>
                  <a:pt x="5961" y="367"/>
                </a:lnTo>
                <a:lnTo>
                  <a:pt x="5962" y="373"/>
                </a:lnTo>
                <a:lnTo>
                  <a:pt x="5962" y="372"/>
                </a:lnTo>
                <a:lnTo>
                  <a:pt x="5962" y="371"/>
                </a:lnTo>
                <a:lnTo>
                  <a:pt x="5962" y="373"/>
                </a:lnTo>
                <a:lnTo>
                  <a:pt x="5963" y="372"/>
                </a:lnTo>
                <a:lnTo>
                  <a:pt x="5963" y="382"/>
                </a:lnTo>
                <a:lnTo>
                  <a:pt x="5963" y="376"/>
                </a:lnTo>
                <a:lnTo>
                  <a:pt x="5963" y="367"/>
                </a:lnTo>
                <a:lnTo>
                  <a:pt x="5964" y="379"/>
                </a:lnTo>
                <a:lnTo>
                  <a:pt x="5964" y="371"/>
                </a:lnTo>
                <a:lnTo>
                  <a:pt x="5964" y="392"/>
                </a:lnTo>
                <a:lnTo>
                  <a:pt x="5964" y="397"/>
                </a:lnTo>
                <a:lnTo>
                  <a:pt x="5965" y="407"/>
                </a:lnTo>
                <a:lnTo>
                  <a:pt x="5965" y="408"/>
                </a:lnTo>
                <a:lnTo>
                  <a:pt x="5965" y="409"/>
                </a:lnTo>
                <a:lnTo>
                  <a:pt x="5965" y="407"/>
                </a:lnTo>
                <a:lnTo>
                  <a:pt x="5965" y="404"/>
                </a:lnTo>
                <a:lnTo>
                  <a:pt x="5966" y="402"/>
                </a:lnTo>
                <a:lnTo>
                  <a:pt x="5966" y="403"/>
                </a:lnTo>
                <a:lnTo>
                  <a:pt x="5966" y="413"/>
                </a:lnTo>
                <a:lnTo>
                  <a:pt x="5966" y="401"/>
                </a:lnTo>
                <a:lnTo>
                  <a:pt x="5967" y="382"/>
                </a:lnTo>
                <a:lnTo>
                  <a:pt x="5967" y="381"/>
                </a:lnTo>
                <a:lnTo>
                  <a:pt x="5967" y="373"/>
                </a:lnTo>
                <a:lnTo>
                  <a:pt x="5967" y="368"/>
                </a:lnTo>
                <a:lnTo>
                  <a:pt x="5968" y="404"/>
                </a:lnTo>
                <a:lnTo>
                  <a:pt x="5968" y="407"/>
                </a:lnTo>
                <a:lnTo>
                  <a:pt x="5968" y="410"/>
                </a:lnTo>
                <a:lnTo>
                  <a:pt x="5968" y="400"/>
                </a:lnTo>
                <a:lnTo>
                  <a:pt x="5968" y="406"/>
                </a:lnTo>
                <a:lnTo>
                  <a:pt x="5969" y="400"/>
                </a:lnTo>
                <a:lnTo>
                  <a:pt x="5969" y="366"/>
                </a:lnTo>
                <a:lnTo>
                  <a:pt x="5969" y="369"/>
                </a:lnTo>
                <a:lnTo>
                  <a:pt x="5970" y="366"/>
                </a:lnTo>
                <a:lnTo>
                  <a:pt x="5970" y="365"/>
                </a:lnTo>
                <a:lnTo>
                  <a:pt x="5970" y="369"/>
                </a:lnTo>
                <a:lnTo>
                  <a:pt x="5970" y="370"/>
                </a:lnTo>
                <a:lnTo>
                  <a:pt x="5970" y="374"/>
                </a:lnTo>
                <a:lnTo>
                  <a:pt x="5971" y="376"/>
                </a:lnTo>
                <a:lnTo>
                  <a:pt x="5971" y="371"/>
                </a:lnTo>
                <a:lnTo>
                  <a:pt x="5971" y="368"/>
                </a:lnTo>
                <a:lnTo>
                  <a:pt x="5971" y="372"/>
                </a:lnTo>
                <a:lnTo>
                  <a:pt x="5971" y="371"/>
                </a:lnTo>
                <a:lnTo>
                  <a:pt x="5972" y="370"/>
                </a:lnTo>
                <a:lnTo>
                  <a:pt x="5972" y="372"/>
                </a:lnTo>
                <a:lnTo>
                  <a:pt x="5972" y="372"/>
                </a:lnTo>
                <a:lnTo>
                  <a:pt x="5972" y="373"/>
                </a:lnTo>
                <a:lnTo>
                  <a:pt x="5972" y="370"/>
                </a:lnTo>
                <a:lnTo>
                  <a:pt x="5973" y="373"/>
                </a:lnTo>
                <a:lnTo>
                  <a:pt x="5973" y="372"/>
                </a:lnTo>
                <a:lnTo>
                  <a:pt x="5973" y="372"/>
                </a:lnTo>
                <a:lnTo>
                  <a:pt x="5973" y="375"/>
                </a:lnTo>
                <a:lnTo>
                  <a:pt x="5973" y="374"/>
                </a:lnTo>
                <a:lnTo>
                  <a:pt x="5974" y="379"/>
                </a:lnTo>
                <a:lnTo>
                  <a:pt x="5974" y="377"/>
                </a:lnTo>
                <a:lnTo>
                  <a:pt x="5974" y="379"/>
                </a:lnTo>
                <a:lnTo>
                  <a:pt x="5974" y="377"/>
                </a:lnTo>
                <a:lnTo>
                  <a:pt x="5974" y="380"/>
                </a:lnTo>
                <a:lnTo>
                  <a:pt x="5975" y="382"/>
                </a:lnTo>
                <a:lnTo>
                  <a:pt x="5975" y="377"/>
                </a:lnTo>
                <a:lnTo>
                  <a:pt x="5975" y="381"/>
                </a:lnTo>
                <a:lnTo>
                  <a:pt x="5976" y="379"/>
                </a:lnTo>
                <a:lnTo>
                  <a:pt x="5976" y="378"/>
                </a:lnTo>
                <a:lnTo>
                  <a:pt x="5976" y="370"/>
                </a:lnTo>
                <a:lnTo>
                  <a:pt x="5976" y="382"/>
                </a:lnTo>
                <a:lnTo>
                  <a:pt x="5977" y="380"/>
                </a:lnTo>
                <a:lnTo>
                  <a:pt x="5977" y="377"/>
                </a:lnTo>
                <a:lnTo>
                  <a:pt x="5977" y="374"/>
                </a:lnTo>
                <a:lnTo>
                  <a:pt x="5977" y="377"/>
                </a:lnTo>
                <a:lnTo>
                  <a:pt x="5977" y="370"/>
                </a:lnTo>
                <a:lnTo>
                  <a:pt x="5978" y="370"/>
                </a:lnTo>
                <a:lnTo>
                  <a:pt x="5978" y="364"/>
                </a:lnTo>
                <a:lnTo>
                  <a:pt x="5978" y="363"/>
                </a:lnTo>
                <a:lnTo>
                  <a:pt x="5978" y="357"/>
                </a:lnTo>
                <a:lnTo>
                  <a:pt x="5979" y="349"/>
                </a:lnTo>
                <a:lnTo>
                  <a:pt x="5979" y="346"/>
                </a:lnTo>
                <a:lnTo>
                  <a:pt x="5979" y="414"/>
                </a:lnTo>
                <a:lnTo>
                  <a:pt x="5979" y="409"/>
                </a:lnTo>
                <a:lnTo>
                  <a:pt x="5980" y="409"/>
                </a:lnTo>
                <a:lnTo>
                  <a:pt x="5980" y="399"/>
                </a:lnTo>
                <a:lnTo>
                  <a:pt x="5980" y="397"/>
                </a:lnTo>
                <a:lnTo>
                  <a:pt x="5980" y="400"/>
                </a:lnTo>
                <a:lnTo>
                  <a:pt x="5980" y="392"/>
                </a:lnTo>
                <a:lnTo>
                  <a:pt x="5981" y="395"/>
                </a:lnTo>
                <a:lnTo>
                  <a:pt x="5981" y="378"/>
                </a:lnTo>
                <a:lnTo>
                  <a:pt x="5981" y="361"/>
                </a:lnTo>
                <a:lnTo>
                  <a:pt x="5982" y="354"/>
                </a:lnTo>
                <a:lnTo>
                  <a:pt x="5982" y="368"/>
                </a:lnTo>
                <a:lnTo>
                  <a:pt x="5982" y="370"/>
                </a:lnTo>
                <a:lnTo>
                  <a:pt x="5982" y="374"/>
                </a:lnTo>
                <a:lnTo>
                  <a:pt x="5983" y="376"/>
                </a:lnTo>
                <a:lnTo>
                  <a:pt x="5983" y="377"/>
                </a:lnTo>
                <a:lnTo>
                  <a:pt x="5983" y="371"/>
                </a:lnTo>
                <a:lnTo>
                  <a:pt x="5983" y="374"/>
                </a:lnTo>
                <a:lnTo>
                  <a:pt x="5983" y="372"/>
                </a:lnTo>
                <a:lnTo>
                  <a:pt x="5984" y="371"/>
                </a:lnTo>
                <a:lnTo>
                  <a:pt x="5984" y="376"/>
                </a:lnTo>
                <a:lnTo>
                  <a:pt x="5984" y="375"/>
                </a:lnTo>
                <a:lnTo>
                  <a:pt x="5984" y="378"/>
                </a:lnTo>
                <a:lnTo>
                  <a:pt x="5985" y="384"/>
                </a:lnTo>
                <a:lnTo>
                  <a:pt x="5985" y="384"/>
                </a:lnTo>
                <a:lnTo>
                  <a:pt x="5985" y="388"/>
                </a:lnTo>
                <a:lnTo>
                  <a:pt x="5985" y="390"/>
                </a:lnTo>
                <a:lnTo>
                  <a:pt x="5985" y="389"/>
                </a:lnTo>
                <a:lnTo>
                  <a:pt x="5986" y="391"/>
                </a:lnTo>
                <a:lnTo>
                  <a:pt x="5986" y="387"/>
                </a:lnTo>
                <a:lnTo>
                  <a:pt x="5986" y="389"/>
                </a:lnTo>
                <a:lnTo>
                  <a:pt x="5986" y="359"/>
                </a:lnTo>
                <a:lnTo>
                  <a:pt x="5987" y="358"/>
                </a:lnTo>
                <a:lnTo>
                  <a:pt x="5987" y="362"/>
                </a:lnTo>
                <a:lnTo>
                  <a:pt x="5987" y="357"/>
                </a:lnTo>
                <a:lnTo>
                  <a:pt x="5988" y="380"/>
                </a:lnTo>
                <a:lnTo>
                  <a:pt x="5988" y="396"/>
                </a:lnTo>
                <a:lnTo>
                  <a:pt x="5988" y="394"/>
                </a:lnTo>
                <a:lnTo>
                  <a:pt x="5988" y="396"/>
                </a:lnTo>
                <a:lnTo>
                  <a:pt x="5989" y="394"/>
                </a:lnTo>
                <a:lnTo>
                  <a:pt x="5989" y="395"/>
                </a:lnTo>
                <a:lnTo>
                  <a:pt x="5989" y="395"/>
                </a:lnTo>
                <a:lnTo>
                  <a:pt x="5989" y="398"/>
                </a:lnTo>
                <a:lnTo>
                  <a:pt x="5989" y="390"/>
                </a:lnTo>
                <a:lnTo>
                  <a:pt x="5990" y="364"/>
                </a:lnTo>
                <a:lnTo>
                  <a:pt x="5990" y="364"/>
                </a:lnTo>
                <a:lnTo>
                  <a:pt x="5990" y="364"/>
                </a:lnTo>
                <a:lnTo>
                  <a:pt x="5990" y="366"/>
                </a:lnTo>
                <a:lnTo>
                  <a:pt x="5990" y="370"/>
                </a:lnTo>
                <a:lnTo>
                  <a:pt x="5991" y="373"/>
                </a:lnTo>
                <a:lnTo>
                  <a:pt x="5991" y="378"/>
                </a:lnTo>
                <a:lnTo>
                  <a:pt x="5991" y="373"/>
                </a:lnTo>
                <a:lnTo>
                  <a:pt x="5991" y="374"/>
                </a:lnTo>
                <a:lnTo>
                  <a:pt x="5991" y="373"/>
                </a:lnTo>
                <a:lnTo>
                  <a:pt x="5992" y="379"/>
                </a:lnTo>
                <a:lnTo>
                  <a:pt x="5992" y="374"/>
                </a:lnTo>
                <a:lnTo>
                  <a:pt x="5992" y="377"/>
                </a:lnTo>
                <a:lnTo>
                  <a:pt x="5992" y="373"/>
                </a:lnTo>
                <a:lnTo>
                  <a:pt x="5993" y="375"/>
                </a:lnTo>
                <a:lnTo>
                  <a:pt x="5993" y="374"/>
                </a:lnTo>
                <a:lnTo>
                  <a:pt x="5993" y="372"/>
                </a:lnTo>
                <a:lnTo>
                  <a:pt x="5994" y="379"/>
                </a:lnTo>
                <a:lnTo>
                  <a:pt x="5994" y="380"/>
                </a:lnTo>
                <a:lnTo>
                  <a:pt x="5994" y="377"/>
                </a:lnTo>
                <a:lnTo>
                  <a:pt x="5994" y="379"/>
                </a:lnTo>
                <a:lnTo>
                  <a:pt x="5994" y="378"/>
                </a:lnTo>
                <a:lnTo>
                  <a:pt x="5995" y="379"/>
                </a:lnTo>
                <a:lnTo>
                  <a:pt x="5995" y="379"/>
                </a:lnTo>
                <a:lnTo>
                  <a:pt x="5995" y="378"/>
                </a:lnTo>
                <a:lnTo>
                  <a:pt x="5995" y="381"/>
                </a:lnTo>
                <a:lnTo>
                  <a:pt x="5995" y="379"/>
                </a:lnTo>
                <a:lnTo>
                  <a:pt x="5996" y="382"/>
                </a:lnTo>
                <a:lnTo>
                  <a:pt x="5996" y="380"/>
                </a:lnTo>
                <a:lnTo>
                  <a:pt x="5996" y="380"/>
                </a:lnTo>
                <a:lnTo>
                  <a:pt x="5996" y="379"/>
                </a:lnTo>
                <a:lnTo>
                  <a:pt x="5996" y="376"/>
                </a:lnTo>
                <a:lnTo>
                  <a:pt x="5997" y="378"/>
                </a:lnTo>
                <a:lnTo>
                  <a:pt x="5997" y="380"/>
                </a:lnTo>
                <a:lnTo>
                  <a:pt x="5997" y="378"/>
                </a:lnTo>
                <a:lnTo>
                  <a:pt x="5997" y="377"/>
                </a:lnTo>
                <a:lnTo>
                  <a:pt x="5997" y="375"/>
                </a:lnTo>
                <a:lnTo>
                  <a:pt x="5998" y="375"/>
                </a:lnTo>
                <a:lnTo>
                  <a:pt x="5998" y="374"/>
                </a:lnTo>
                <a:lnTo>
                  <a:pt x="5998" y="366"/>
                </a:lnTo>
                <a:lnTo>
                  <a:pt x="5998" y="361"/>
                </a:lnTo>
                <a:lnTo>
                  <a:pt x="5999" y="354"/>
                </a:lnTo>
                <a:lnTo>
                  <a:pt x="5999" y="358"/>
                </a:lnTo>
                <a:lnTo>
                  <a:pt x="5999" y="356"/>
                </a:lnTo>
                <a:lnTo>
                  <a:pt x="5999" y="352"/>
                </a:lnTo>
                <a:lnTo>
                  <a:pt x="6000" y="354"/>
                </a:lnTo>
                <a:lnTo>
                  <a:pt x="6000" y="418"/>
                </a:lnTo>
                <a:lnTo>
                  <a:pt x="6000" y="415"/>
                </a:lnTo>
                <a:lnTo>
                  <a:pt x="6000" y="413"/>
                </a:lnTo>
                <a:lnTo>
                  <a:pt x="6001" y="403"/>
                </a:lnTo>
                <a:lnTo>
                  <a:pt x="6001" y="370"/>
                </a:lnTo>
                <a:lnTo>
                  <a:pt x="6001" y="345"/>
                </a:lnTo>
                <a:lnTo>
                  <a:pt x="6001" y="333"/>
                </a:lnTo>
                <a:lnTo>
                  <a:pt x="6002" y="306"/>
                </a:lnTo>
                <a:lnTo>
                  <a:pt x="6002" y="298"/>
                </a:lnTo>
                <a:lnTo>
                  <a:pt x="6002" y="270"/>
                </a:lnTo>
                <a:lnTo>
                  <a:pt x="6002" y="277"/>
                </a:lnTo>
                <a:lnTo>
                  <a:pt x="6003" y="261"/>
                </a:lnTo>
                <a:lnTo>
                  <a:pt x="6003" y="224"/>
                </a:lnTo>
                <a:lnTo>
                  <a:pt x="6003" y="189"/>
                </a:lnTo>
                <a:lnTo>
                  <a:pt x="6003" y="183"/>
                </a:lnTo>
                <a:lnTo>
                  <a:pt x="6004" y="145"/>
                </a:lnTo>
                <a:lnTo>
                  <a:pt x="6004" y="143"/>
                </a:lnTo>
                <a:lnTo>
                  <a:pt x="6004" y="191"/>
                </a:lnTo>
                <a:lnTo>
                  <a:pt x="6004" y="175"/>
                </a:lnTo>
                <a:lnTo>
                  <a:pt x="6005" y="184"/>
                </a:lnTo>
                <a:lnTo>
                  <a:pt x="6005" y="191"/>
                </a:lnTo>
                <a:lnTo>
                  <a:pt x="6005" y="176"/>
                </a:lnTo>
                <a:lnTo>
                  <a:pt x="6006" y="175"/>
                </a:lnTo>
                <a:lnTo>
                  <a:pt x="6006" y="182"/>
                </a:lnTo>
                <a:lnTo>
                  <a:pt x="6006" y="177"/>
                </a:lnTo>
                <a:lnTo>
                  <a:pt x="6006" y="178"/>
                </a:lnTo>
                <a:lnTo>
                  <a:pt x="6007" y="181"/>
                </a:lnTo>
                <a:lnTo>
                  <a:pt x="6007" y="200"/>
                </a:lnTo>
                <a:lnTo>
                  <a:pt x="6007" y="179"/>
                </a:lnTo>
                <a:lnTo>
                  <a:pt x="6007" y="186"/>
                </a:lnTo>
                <a:lnTo>
                  <a:pt x="6007" y="180"/>
                </a:lnTo>
                <a:lnTo>
                  <a:pt x="6008" y="179"/>
                </a:lnTo>
                <a:lnTo>
                  <a:pt x="6008" y="186"/>
                </a:lnTo>
                <a:lnTo>
                  <a:pt x="6008" y="183"/>
                </a:lnTo>
                <a:lnTo>
                  <a:pt x="6008" y="189"/>
                </a:lnTo>
                <a:lnTo>
                  <a:pt x="6008" y="189"/>
                </a:lnTo>
                <a:lnTo>
                  <a:pt x="6009" y="201"/>
                </a:lnTo>
                <a:lnTo>
                  <a:pt x="6009" y="214"/>
                </a:lnTo>
                <a:lnTo>
                  <a:pt x="6009" y="225"/>
                </a:lnTo>
                <a:lnTo>
                  <a:pt x="6009" y="242"/>
                </a:lnTo>
                <a:lnTo>
                  <a:pt x="6010" y="254"/>
                </a:lnTo>
                <a:lnTo>
                  <a:pt x="6010" y="282"/>
                </a:lnTo>
                <a:lnTo>
                  <a:pt x="6010" y="289"/>
                </a:lnTo>
                <a:lnTo>
                  <a:pt x="6010" y="297"/>
                </a:lnTo>
                <a:lnTo>
                  <a:pt x="6011" y="291"/>
                </a:lnTo>
                <a:lnTo>
                  <a:pt x="6011" y="304"/>
                </a:lnTo>
                <a:lnTo>
                  <a:pt x="6011" y="316"/>
                </a:lnTo>
                <a:lnTo>
                  <a:pt x="6012" y="353"/>
                </a:lnTo>
                <a:lnTo>
                  <a:pt x="6012" y="352"/>
                </a:lnTo>
                <a:lnTo>
                  <a:pt x="6012" y="344"/>
                </a:lnTo>
                <a:lnTo>
                  <a:pt x="6012" y="350"/>
                </a:lnTo>
                <a:lnTo>
                  <a:pt x="6013" y="342"/>
                </a:lnTo>
                <a:lnTo>
                  <a:pt x="6013" y="360"/>
                </a:lnTo>
                <a:lnTo>
                  <a:pt x="6013" y="350"/>
                </a:lnTo>
                <a:lnTo>
                  <a:pt x="6013" y="346"/>
                </a:lnTo>
                <a:lnTo>
                  <a:pt x="6014" y="347"/>
                </a:lnTo>
                <a:lnTo>
                  <a:pt x="6014" y="343"/>
                </a:lnTo>
                <a:lnTo>
                  <a:pt x="6014" y="340"/>
                </a:lnTo>
                <a:lnTo>
                  <a:pt x="6014" y="340"/>
                </a:lnTo>
                <a:lnTo>
                  <a:pt x="6014" y="346"/>
                </a:lnTo>
                <a:lnTo>
                  <a:pt x="6015" y="351"/>
                </a:lnTo>
                <a:lnTo>
                  <a:pt x="6015" y="353"/>
                </a:lnTo>
                <a:lnTo>
                  <a:pt x="6015" y="354"/>
                </a:lnTo>
                <a:lnTo>
                  <a:pt x="6015" y="364"/>
                </a:lnTo>
                <a:lnTo>
                  <a:pt x="6016" y="369"/>
                </a:lnTo>
                <a:lnTo>
                  <a:pt x="6016" y="359"/>
                </a:lnTo>
                <a:lnTo>
                  <a:pt x="6016" y="351"/>
                </a:lnTo>
                <a:lnTo>
                  <a:pt x="6016" y="349"/>
                </a:lnTo>
                <a:lnTo>
                  <a:pt x="6017" y="351"/>
                </a:lnTo>
                <a:lnTo>
                  <a:pt x="6017" y="347"/>
                </a:lnTo>
                <a:lnTo>
                  <a:pt x="6017" y="353"/>
                </a:lnTo>
                <a:lnTo>
                  <a:pt x="6017" y="347"/>
                </a:lnTo>
                <a:lnTo>
                  <a:pt x="6018" y="345"/>
                </a:lnTo>
                <a:lnTo>
                  <a:pt x="6018" y="351"/>
                </a:lnTo>
                <a:lnTo>
                  <a:pt x="6018" y="343"/>
                </a:lnTo>
                <a:lnTo>
                  <a:pt x="6018" y="340"/>
                </a:lnTo>
                <a:lnTo>
                  <a:pt x="6018" y="344"/>
                </a:lnTo>
                <a:lnTo>
                  <a:pt x="6019" y="334"/>
                </a:lnTo>
                <a:lnTo>
                  <a:pt x="6019" y="332"/>
                </a:lnTo>
                <a:lnTo>
                  <a:pt x="6019" y="327"/>
                </a:lnTo>
                <a:lnTo>
                  <a:pt x="6019" y="321"/>
                </a:lnTo>
                <a:lnTo>
                  <a:pt x="6020" y="316"/>
                </a:lnTo>
                <a:lnTo>
                  <a:pt x="6020" y="307"/>
                </a:lnTo>
                <a:lnTo>
                  <a:pt x="6020" y="307"/>
                </a:lnTo>
                <a:lnTo>
                  <a:pt x="6020" y="375"/>
                </a:lnTo>
                <a:lnTo>
                  <a:pt x="6021" y="373"/>
                </a:lnTo>
                <a:lnTo>
                  <a:pt x="6021" y="358"/>
                </a:lnTo>
                <a:lnTo>
                  <a:pt x="6021" y="350"/>
                </a:lnTo>
                <a:lnTo>
                  <a:pt x="6021" y="334"/>
                </a:lnTo>
                <a:lnTo>
                  <a:pt x="6022" y="333"/>
                </a:lnTo>
                <a:lnTo>
                  <a:pt x="6022" y="291"/>
                </a:lnTo>
                <a:lnTo>
                  <a:pt x="6022" y="258"/>
                </a:lnTo>
                <a:lnTo>
                  <a:pt x="6022" y="237"/>
                </a:lnTo>
                <a:lnTo>
                  <a:pt x="6023" y="227"/>
                </a:lnTo>
                <a:lnTo>
                  <a:pt x="6023" y="178"/>
                </a:lnTo>
                <a:lnTo>
                  <a:pt x="6023" y="131"/>
                </a:lnTo>
                <a:lnTo>
                  <a:pt x="6024" y="111"/>
                </a:lnTo>
                <a:lnTo>
                  <a:pt x="6024" y="117"/>
                </a:lnTo>
                <a:lnTo>
                  <a:pt x="6024" y="109"/>
                </a:lnTo>
                <a:lnTo>
                  <a:pt x="6024" y="90"/>
                </a:lnTo>
                <a:lnTo>
                  <a:pt x="6024" y="84"/>
                </a:lnTo>
                <a:lnTo>
                  <a:pt x="6025" y="111"/>
                </a:lnTo>
                <a:lnTo>
                  <a:pt x="6025" y="127"/>
                </a:lnTo>
                <a:lnTo>
                  <a:pt x="6025" y="85"/>
                </a:lnTo>
                <a:lnTo>
                  <a:pt x="6025" y="100"/>
                </a:lnTo>
                <a:lnTo>
                  <a:pt x="6026" y="119"/>
                </a:lnTo>
                <a:lnTo>
                  <a:pt x="6026" y="123"/>
                </a:lnTo>
                <a:lnTo>
                  <a:pt x="6026" y="145"/>
                </a:lnTo>
                <a:lnTo>
                  <a:pt x="6026" y="145"/>
                </a:lnTo>
                <a:lnTo>
                  <a:pt x="6027" y="140"/>
                </a:lnTo>
                <a:lnTo>
                  <a:pt x="6027" y="141"/>
                </a:lnTo>
                <a:lnTo>
                  <a:pt x="6027" y="139"/>
                </a:lnTo>
                <a:lnTo>
                  <a:pt x="6027" y="156"/>
                </a:lnTo>
                <a:lnTo>
                  <a:pt x="6028" y="132"/>
                </a:lnTo>
                <a:lnTo>
                  <a:pt x="6028" y="135"/>
                </a:lnTo>
                <a:lnTo>
                  <a:pt x="6028" y="139"/>
                </a:lnTo>
                <a:lnTo>
                  <a:pt x="6029" y="147"/>
                </a:lnTo>
                <a:lnTo>
                  <a:pt x="6029" y="144"/>
                </a:lnTo>
                <a:lnTo>
                  <a:pt x="6029" y="147"/>
                </a:lnTo>
                <a:lnTo>
                  <a:pt x="6029" y="166"/>
                </a:lnTo>
                <a:lnTo>
                  <a:pt x="6030" y="171"/>
                </a:lnTo>
                <a:lnTo>
                  <a:pt x="6030" y="184"/>
                </a:lnTo>
                <a:lnTo>
                  <a:pt x="6030" y="199"/>
                </a:lnTo>
                <a:lnTo>
                  <a:pt x="6030" y="235"/>
                </a:lnTo>
                <a:lnTo>
                  <a:pt x="6031" y="266"/>
                </a:lnTo>
                <a:lnTo>
                  <a:pt x="6031" y="271"/>
                </a:lnTo>
                <a:lnTo>
                  <a:pt x="6031" y="264"/>
                </a:lnTo>
                <a:lnTo>
                  <a:pt x="6031" y="270"/>
                </a:lnTo>
                <a:lnTo>
                  <a:pt x="6032" y="284"/>
                </a:lnTo>
                <a:lnTo>
                  <a:pt x="6032" y="303"/>
                </a:lnTo>
                <a:lnTo>
                  <a:pt x="6032" y="310"/>
                </a:lnTo>
                <a:lnTo>
                  <a:pt x="6032" y="311"/>
                </a:lnTo>
                <a:lnTo>
                  <a:pt x="6032" y="315"/>
                </a:lnTo>
                <a:lnTo>
                  <a:pt x="6033" y="327"/>
                </a:lnTo>
                <a:lnTo>
                  <a:pt x="6033" y="331"/>
                </a:lnTo>
                <a:lnTo>
                  <a:pt x="6033" y="336"/>
                </a:lnTo>
                <a:lnTo>
                  <a:pt x="6034" y="335"/>
                </a:lnTo>
                <a:lnTo>
                  <a:pt x="6034" y="333"/>
                </a:lnTo>
                <a:lnTo>
                  <a:pt x="6034" y="339"/>
                </a:lnTo>
                <a:lnTo>
                  <a:pt x="6034" y="340"/>
                </a:lnTo>
                <a:lnTo>
                  <a:pt x="6035" y="339"/>
                </a:lnTo>
                <a:lnTo>
                  <a:pt x="6035" y="336"/>
                </a:lnTo>
                <a:lnTo>
                  <a:pt x="6035" y="342"/>
                </a:lnTo>
                <a:lnTo>
                  <a:pt x="6035" y="341"/>
                </a:lnTo>
                <a:lnTo>
                  <a:pt x="6035" y="341"/>
                </a:lnTo>
                <a:lnTo>
                  <a:pt x="6036" y="344"/>
                </a:lnTo>
                <a:lnTo>
                  <a:pt x="6036" y="341"/>
                </a:lnTo>
                <a:lnTo>
                  <a:pt x="6036" y="353"/>
                </a:lnTo>
                <a:lnTo>
                  <a:pt x="6036" y="340"/>
                </a:lnTo>
                <a:lnTo>
                  <a:pt x="6037" y="350"/>
                </a:lnTo>
                <a:lnTo>
                  <a:pt x="6037" y="353"/>
                </a:lnTo>
                <a:lnTo>
                  <a:pt x="6037" y="356"/>
                </a:lnTo>
                <a:lnTo>
                  <a:pt x="6037" y="353"/>
                </a:lnTo>
                <a:lnTo>
                  <a:pt x="6037" y="349"/>
                </a:lnTo>
                <a:lnTo>
                  <a:pt x="6038" y="350"/>
                </a:lnTo>
                <a:lnTo>
                  <a:pt x="6038" y="341"/>
                </a:lnTo>
                <a:lnTo>
                  <a:pt x="6038" y="339"/>
                </a:lnTo>
                <a:lnTo>
                  <a:pt x="6038" y="332"/>
                </a:lnTo>
                <a:lnTo>
                  <a:pt x="6038" y="337"/>
                </a:lnTo>
                <a:lnTo>
                  <a:pt x="6039" y="336"/>
                </a:lnTo>
                <a:lnTo>
                  <a:pt x="6039" y="334"/>
                </a:lnTo>
                <a:lnTo>
                  <a:pt x="6039" y="332"/>
                </a:lnTo>
                <a:lnTo>
                  <a:pt x="6039" y="333"/>
                </a:lnTo>
                <a:lnTo>
                  <a:pt x="6040" y="336"/>
                </a:lnTo>
                <a:lnTo>
                  <a:pt x="6040" y="335"/>
                </a:lnTo>
                <a:lnTo>
                  <a:pt x="6040" y="334"/>
                </a:lnTo>
                <a:lnTo>
                  <a:pt x="6041" y="334"/>
                </a:lnTo>
                <a:lnTo>
                  <a:pt x="6041" y="340"/>
                </a:lnTo>
                <a:lnTo>
                  <a:pt x="6041" y="334"/>
                </a:lnTo>
                <a:lnTo>
                  <a:pt x="6041" y="337"/>
                </a:lnTo>
                <a:lnTo>
                  <a:pt x="6042" y="331"/>
                </a:lnTo>
                <a:lnTo>
                  <a:pt x="6042" y="330"/>
                </a:lnTo>
                <a:lnTo>
                  <a:pt x="6042" y="326"/>
                </a:lnTo>
                <a:lnTo>
                  <a:pt x="6042" y="322"/>
                </a:lnTo>
                <a:lnTo>
                  <a:pt x="6042" y="323"/>
                </a:lnTo>
                <a:lnTo>
                  <a:pt x="6043" y="288"/>
                </a:lnTo>
                <a:lnTo>
                  <a:pt x="6043" y="272"/>
                </a:lnTo>
                <a:lnTo>
                  <a:pt x="6043" y="256"/>
                </a:lnTo>
                <a:lnTo>
                  <a:pt x="6043" y="230"/>
                </a:lnTo>
                <a:lnTo>
                  <a:pt x="6044" y="212"/>
                </a:lnTo>
                <a:lnTo>
                  <a:pt x="6044" y="189"/>
                </a:lnTo>
                <a:lnTo>
                  <a:pt x="6044" y="164"/>
                </a:lnTo>
                <a:lnTo>
                  <a:pt x="6044" y="142"/>
                </a:lnTo>
                <a:lnTo>
                  <a:pt x="6045" y="137"/>
                </a:lnTo>
                <a:lnTo>
                  <a:pt x="6045" y="150"/>
                </a:lnTo>
                <a:lnTo>
                  <a:pt x="6045" y="150"/>
                </a:lnTo>
                <a:lnTo>
                  <a:pt x="6045" y="147"/>
                </a:lnTo>
                <a:lnTo>
                  <a:pt x="6045" y="145"/>
                </a:lnTo>
                <a:lnTo>
                  <a:pt x="6046" y="132"/>
                </a:lnTo>
                <a:lnTo>
                  <a:pt x="6046" y="129"/>
                </a:lnTo>
                <a:lnTo>
                  <a:pt x="6047" y="136"/>
                </a:lnTo>
                <a:lnTo>
                  <a:pt x="6047" y="145"/>
                </a:lnTo>
                <a:lnTo>
                  <a:pt x="6047" y="156"/>
                </a:lnTo>
                <a:lnTo>
                  <a:pt x="6047" y="143"/>
                </a:lnTo>
                <a:lnTo>
                  <a:pt x="6047" y="147"/>
                </a:lnTo>
                <a:lnTo>
                  <a:pt x="6048" y="145"/>
                </a:lnTo>
                <a:lnTo>
                  <a:pt x="6048" y="141"/>
                </a:lnTo>
                <a:lnTo>
                  <a:pt x="6048" y="123"/>
                </a:lnTo>
                <a:lnTo>
                  <a:pt x="6048" y="117"/>
                </a:lnTo>
                <a:lnTo>
                  <a:pt x="6049" y="119"/>
                </a:lnTo>
                <a:lnTo>
                  <a:pt x="6049" y="125"/>
                </a:lnTo>
                <a:lnTo>
                  <a:pt x="6049" y="127"/>
                </a:lnTo>
                <a:lnTo>
                  <a:pt x="6049" y="120"/>
                </a:lnTo>
                <a:lnTo>
                  <a:pt x="6049" y="120"/>
                </a:lnTo>
                <a:lnTo>
                  <a:pt x="6050" y="127"/>
                </a:lnTo>
                <a:lnTo>
                  <a:pt x="6050" y="138"/>
                </a:lnTo>
                <a:lnTo>
                  <a:pt x="6050" y="149"/>
                </a:lnTo>
                <a:lnTo>
                  <a:pt x="6050" y="174"/>
                </a:lnTo>
                <a:lnTo>
                  <a:pt x="6051" y="197"/>
                </a:lnTo>
                <a:lnTo>
                  <a:pt x="6051" y="213"/>
                </a:lnTo>
                <a:lnTo>
                  <a:pt x="6051" y="256"/>
                </a:lnTo>
                <a:lnTo>
                  <a:pt x="6051" y="265"/>
                </a:lnTo>
                <a:lnTo>
                  <a:pt x="6052" y="281"/>
                </a:lnTo>
                <a:lnTo>
                  <a:pt x="6052" y="294"/>
                </a:lnTo>
                <a:lnTo>
                  <a:pt x="6052" y="301"/>
                </a:lnTo>
                <a:lnTo>
                  <a:pt x="6053" y="315"/>
                </a:lnTo>
                <a:lnTo>
                  <a:pt x="6053" y="318"/>
                </a:lnTo>
                <a:lnTo>
                  <a:pt x="6053" y="316"/>
                </a:lnTo>
                <a:lnTo>
                  <a:pt x="6053" y="320"/>
                </a:lnTo>
                <a:lnTo>
                  <a:pt x="6053" y="322"/>
                </a:lnTo>
                <a:lnTo>
                  <a:pt x="6054" y="327"/>
                </a:lnTo>
                <a:lnTo>
                  <a:pt x="6054" y="335"/>
                </a:lnTo>
                <a:lnTo>
                  <a:pt x="6054" y="335"/>
                </a:lnTo>
                <a:lnTo>
                  <a:pt x="6054" y="340"/>
                </a:lnTo>
                <a:lnTo>
                  <a:pt x="6054" y="336"/>
                </a:lnTo>
                <a:lnTo>
                  <a:pt x="6055" y="333"/>
                </a:lnTo>
                <a:lnTo>
                  <a:pt x="6055" y="333"/>
                </a:lnTo>
                <a:lnTo>
                  <a:pt x="6055" y="327"/>
                </a:lnTo>
                <a:lnTo>
                  <a:pt x="6055" y="333"/>
                </a:lnTo>
                <a:lnTo>
                  <a:pt x="6056" y="332"/>
                </a:lnTo>
                <a:lnTo>
                  <a:pt x="6056" y="339"/>
                </a:lnTo>
                <a:lnTo>
                  <a:pt x="6056" y="335"/>
                </a:lnTo>
                <a:lnTo>
                  <a:pt x="6056" y="338"/>
                </a:lnTo>
                <a:lnTo>
                  <a:pt x="6056" y="333"/>
                </a:lnTo>
                <a:lnTo>
                  <a:pt x="6057" y="340"/>
                </a:lnTo>
                <a:lnTo>
                  <a:pt x="6057" y="336"/>
                </a:lnTo>
                <a:lnTo>
                  <a:pt x="6057" y="336"/>
                </a:lnTo>
                <a:lnTo>
                  <a:pt x="6057" y="342"/>
                </a:lnTo>
                <a:lnTo>
                  <a:pt x="6058" y="342"/>
                </a:lnTo>
                <a:lnTo>
                  <a:pt x="6058" y="341"/>
                </a:lnTo>
                <a:lnTo>
                  <a:pt x="6058" y="346"/>
                </a:lnTo>
                <a:lnTo>
                  <a:pt x="6059" y="348"/>
                </a:lnTo>
                <a:lnTo>
                  <a:pt x="6059" y="347"/>
                </a:lnTo>
                <a:lnTo>
                  <a:pt x="6059" y="351"/>
                </a:lnTo>
                <a:lnTo>
                  <a:pt x="6059" y="357"/>
                </a:lnTo>
                <a:lnTo>
                  <a:pt x="6059" y="381"/>
                </a:lnTo>
                <a:lnTo>
                  <a:pt x="6060" y="372"/>
                </a:lnTo>
                <a:lnTo>
                  <a:pt x="6060" y="362"/>
                </a:lnTo>
                <a:lnTo>
                  <a:pt x="6060" y="354"/>
                </a:lnTo>
                <a:lnTo>
                  <a:pt x="6060" y="352"/>
                </a:lnTo>
                <a:lnTo>
                  <a:pt x="6061" y="353"/>
                </a:lnTo>
                <a:lnTo>
                  <a:pt x="6061" y="353"/>
                </a:lnTo>
                <a:lnTo>
                  <a:pt x="6061" y="348"/>
                </a:lnTo>
                <a:lnTo>
                  <a:pt x="6061" y="348"/>
                </a:lnTo>
                <a:lnTo>
                  <a:pt x="6061" y="345"/>
                </a:lnTo>
                <a:lnTo>
                  <a:pt x="6062" y="340"/>
                </a:lnTo>
                <a:lnTo>
                  <a:pt x="6062" y="338"/>
                </a:lnTo>
                <a:lnTo>
                  <a:pt x="6062" y="340"/>
                </a:lnTo>
                <a:lnTo>
                  <a:pt x="6062" y="335"/>
                </a:lnTo>
                <a:lnTo>
                  <a:pt x="6062" y="329"/>
                </a:lnTo>
                <a:lnTo>
                  <a:pt x="6063" y="323"/>
                </a:lnTo>
                <a:lnTo>
                  <a:pt x="6063" y="308"/>
                </a:lnTo>
                <a:lnTo>
                  <a:pt x="6063" y="315"/>
                </a:lnTo>
                <a:lnTo>
                  <a:pt x="6063" y="329"/>
                </a:lnTo>
                <a:lnTo>
                  <a:pt x="6064" y="268"/>
                </a:lnTo>
                <a:lnTo>
                  <a:pt x="6064" y="253"/>
                </a:lnTo>
                <a:lnTo>
                  <a:pt x="6064" y="218"/>
                </a:lnTo>
                <a:lnTo>
                  <a:pt x="6065" y="199"/>
                </a:lnTo>
                <a:lnTo>
                  <a:pt x="6065" y="138"/>
                </a:lnTo>
                <a:lnTo>
                  <a:pt x="6065" y="108"/>
                </a:lnTo>
                <a:lnTo>
                  <a:pt x="6065" y="98"/>
                </a:lnTo>
                <a:lnTo>
                  <a:pt x="6066" y="115"/>
                </a:lnTo>
                <a:lnTo>
                  <a:pt x="6066" y="121"/>
                </a:lnTo>
                <a:lnTo>
                  <a:pt x="6066" y="121"/>
                </a:lnTo>
                <a:lnTo>
                  <a:pt x="6066" y="115"/>
                </a:lnTo>
                <a:lnTo>
                  <a:pt x="6066" y="94"/>
                </a:lnTo>
                <a:lnTo>
                  <a:pt x="6067" y="93"/>
                </a:lnTo>
                <a:lnTo>
                  <a:pt x="6067" y="95"/>
                </a:lnTo>
                <a:lnTo>
                  <a:pt x="6067" y="91"/>
                </a:lnTo>
                <a:lnTo>
                  <a:pt x="6067" y="120"/>
                </a:lnTo>
                <a:lnTo>
                  <a:pt x="6067" y="119"/>
                </a:lnTo>
                <a:lnTo>
                  <a:pt x="6068" y="116"/>
                </a:lnTo>
                <a:lnTo>
                  <a:pt x="6068" y="116"/>
                </a:lnTo>
                <a:lnTo>
                  <a:pt x="6068" y="101"/>
                </a:lnTo>
                <a:lnTo>
                  <a:pt x="6068" y="105"/>
                </a:lnTo>
                <a:lnTo>
                  <a:pt x="6068" y="100"/>
                </a:lnTo>
                <a:lnTo>
                  <a:pt x="6069" y="116"/>
                </a:lnTo>
                <a:lnTo>
                  <a:pt x="6069" y="113"/>
                </a:lnTo>
                <a:lnTo>
                  <a:pt x="6069" y="108"/>
                </a:lnTo>
                <a:lnTo>
                  <a:pt x="6069" y="141"/>
                </a:lnTo>
                <a:lnTo>
                  <a:pt x="6070" y="135"/>
                </a:lnTo>
                <a:lnTo>
                  <a:pt x="6070" y="115"/>
                </a:lnTo>
                <a:lnTo>
                  <a:pt x="6070" y="136"/>
                </a:lnTo>
                <a:lnTo>
                  <a:pt x="6071" y="134"/>
                </a:lnTo>
                <a:lnTo>
                  <a:pt x="6071" y="145"/>
                </a:lnTo>
                <a:lnTo>
                  <a:pt x="6071" y="148"/>
                </a:lnTo>
                <a:lnTo>
                  <a:pt x="6071" y="163"/>
                </a:lnTo>
                <a:lnTo>
                  <a:pt x="6071" y="192"/>
                </a:lnTo>
                <a:lnTo>
                  <a:pt x="6072" y="262"/>
                </a:lnTo>
                <a:lnTo>
                  <a:pt x="6072" y="273"/>
                </a:lnTo>
                <a:lnTo>
                  <a:pt x="6072" y="284"/>
                </a:lnTo>
                <a:lnTo>
                  <a:pt x="6072" y="297"/>
                </a:lnTo>
                <a:lnTo>
                  <a:pt x="6073" y="327"/>
                </a:lnTo>
                <a:lnTo>
                  <a:pt x="6073" y="322"/>
                </a:lnTo>
                <a:lnTo>
                  <a:pt x="6073" y="358"/>
                </a:lnTo>
                <a:lnTo>
                  <a:pt x="6073" y="369"/>
                </a:lnTo>
                <a:lnTo>
                  <a:pt x="6074" y="354"/>
                </a:lnTo>
                <a:lnTo>
                  <a:pt x="6074" y="333"/>
                </a:lnTo>
                <a:lnTo>
                  <a:pt x="6074" y="393"/>
                </a:lnTo>
                <a:lnTo>
                  <a:pt x="6074" y="374"/>
                </a:lnTo>
                <a:lnTo>
                  <a:pt x="6075" y="388"/>
                </a:lnTo>
                <a:lnTo>
                  <a:pt x="6075" y="378"/>
                </a:lnTo>
                <a:lnTo>
                  <a:pt x="6075" y="394"/>
                </a:lnTo>
                <a:lnTo>
                  <a:pt x="6075" y="386"/>
                </a:lnTo>
                <a:lnTo>
                  <a:pt x="6075" y="385"/>
                </a:lnTo>
                <a:lnTo>
                  <a:pt x="6076" y="389"/>
                </a:lnTo>
                <a:lnTo>
                  <a:pt x="6076" y="389"/>
                </a:lnTo>
                <a:lnTo>
                  <a:pt x="6076" y="396"/>
                </a:lnTo>
                <a:lnTo>
                  <a:pt x="6076" y="374"/>
                </a:lnTo>
                <a:lnTo>
                  <a:pt x="6077" y="408"/>
                </a:lnTo>
                <a:lnTo>
                  <a:pt x="6077" y="396"/>
                </a:lnTo>
                <a:lnTo>
                  <a:pt x="6077" y="385"/>
                </a:lnTo>
                <a:lnTo>
                  <a:pt x="6078" y="387"/>
                </a:lnTo>
                <a:lnTo>
                  <a:pt x="6078" y="363"/>
                </a:lnTo>
                <a:lnTo>
                  <a:pt x="6078" y="398"/>
                </a:lnTo>
                <a:lnTo>
                  <a:pt x="6078" y="388"/>
                </a:lnTo>
                <a:lnTo>
                  <a:pt x="6078" y="381"/>
                </a:lnTo>
                <a:lnTo>
                  <a:pt x="6079" y="400"/>
                </a:lnTo>
                <a:lnTo>
                  <a:pt x="6079" y="368"/>
                </a:lnTo>
                <a:lnTo>
                  <a:pt x="6079" y="388"/>
                </a:lnTo>
                <a:lnTo>
                  <a:pt x="6079" y="392"/>
                </a:lnTo>
                <a:lnTo>
                  <a:pt x="6080" y="379"/>
                </a:lnTo>
                <a:lnTo>
                  <a:pt x="6080" y="357"/>
                </a:lnTo>
                <a:lnTo>
                  <a:pt x="6080" y="374"/>
                </a:lnTo>
                <a:lnTo>
                  <a:pt x="6080" y="370"/>
                </a:lnTo>
                <a:lnTo>
                  <a:pt x="6081" y="403"/>
                </a:lnTo>
                <a:lnTo>
                  <a:pt x="6081" y="403"/>
                </a:lnTo>
                <a:lnTo>
                  <a:pt x="6081" y="373"/>
                </a:lnTo>
                <a:lnTo>
                  <a:pt x="6081" y="360"/>
                </a:lnTo>
                <a:lnTo>
                  <a:pt x="6082" y="351"/>
                </a:lnTo>
                <a:lnTo>
                  <a:pt x="6082" y="365"/>
                </a:lnTo>
                <a:lnTo>
                  <a:pt x="6082" y="368"/>
                </a:lnTo>
                <a:lnTo>
                  <a:pt x="6082" y="368"/>
                </a:lnTo>
                <a:lnTo>
                  <a:pt x="6083" y="344"/>
                </a:lnTo>
                <a:lnTo>
                  <a:pt x="6083" y="345"/>
                </a:lnTo>
                <a:lnTo>
                  <a:pt x="6083" y="339"/>
                </a:lnTo>
                <a:lnTo>
                  <a:pt x="6083" y="340"/>
                </a:lnTo>
                <a:lnTo>
                  <a:pt x="6084" y="318"/>
                </a:lnTo>
                <a:lnTo>
                  <a:pt x="6084" y="333"/>
                </a:lnTo>
                <a:lnTo>
                  <a:pt x="6084" y="307"/>
                </a:lnTo>
                <a:lnTo>
                  <a:pt x="6084" y="294"/>
                </a:lnTo>
                <a:lnTo>
                  <a:pt x="6085" y="219"/>
                </a:lnTo>
                <a:lnTo>
                  <a:pt x="6085" y="194"/>
                </a:lnTo>
                <a:lnTo>
                  <a:pt x="6085" y="171"/>
                </a:lnTo>
                <a:lnTo>
                  <a:pt x="6085" y="170"/>
                </a:lnTo>
                <a:lnTo>
                  <a:pt x="6086" y="157"/>
                </a:lnTo>
                <a:lnTo>
                  <a:pt x="6086" y="130"/>
                </a:lnTo>
                <a:lnTo>
                  <a:pt x="6086" y="189"/>
                </a:lnTo>
                <a:lnTo>
                  <a:pt x="6086" y="165"/>
                </a:lnTo>
                <a:lnTo>
                  <a:pt x="6087" y="165"/>
                </a:lnTo>
                <a:lnTo>
                  <a:pt x="6087" y="159"/>
                </a:lnTo>
                <a:lnTo>
                  <a:pt x="6087" y="157"/>
                </a:lnTo>
                <a:lnTo>
                  <a:pt x="6087" y="180"/>
                </a:lnTo>
                <a:lnTo>
                  <a:pt x="6087" y="151"/>
                </a:lnTo>
                <a:lnTo>
                  <a:pt x="6088" y="153"/>
                </a:lnTo>
                <a:lnTo>
                  <a:pt x="6088" y="185"/>
                </a:lnTo>
                <a:lnTo>
                  <a:pt x="6088" y="172"/>
                </a:lnTo>
                <a:lnTo>
                  <a:pt x="6088" y="172"/>
                </a:lnTo>
                <a:lnTo>
                  <a:pt x="6089" y="178"/>
                </a:lnTo>
                <a:lnTo>
                  <a:pt x="6089" y="178"/>
                </a:lnTo>
                <a:lnTo>
                  <a:pt x="6089" y="171"/>
                </a:lnTo>
                <a:lnTo>
                  <a:pt x="6089" y="150"/>
                </a:lnTo>
                <a:lnTo>
                  <a:pt x="6089" y="154"/>
                </a:lnTo>
                <a:lnTo>
                  <a:pt x="6090" y="169"/>
                </a:lnTo>
                <a:lnTo>
                  <a:pt x="6090" y="155"/>
                </a:lnTo>
                <a:lnTo>
                  <a:pt x="6090" y="161"/>
                </a:lnTo>
                <a:lnTo>
                  <a:pt x="6090" y="161"/>
                </a:lnTo>
                <a:lnTo>
                  <a:pt x="6091" y="165"/>
                </a:lnTo>
                <a:lnTo>
                  <a:pt x="6091" y="220"/>
                </a:lnTo>
                <a:lnTo>
                  <a:pt x="6091" y="224"/>
                </a:lnTo>
                <a:lnTo>
                  <a:pt x="6091" y="224"/>
                </a:lnTo>
                <a:lnTo>
                  <a:pt x="6092" y="238"/>
                </a:lnTo>
                <a:lnTo>
                  <a:pt x="6092" y="274"/>
                </a:lnTo>
                <a:lnTo>
                  <a:pt x="6092" y="301"/>
                </a:lnTo>
                <a:lnTo>
                  <a:pt x="6092" y="289"/>
                </a:lnTo>
                <a:lnTo>
                  <a:pt x="6093" y="296"/>
                </a:lnTo>
                <a:lnTo>
                  <a:pt x="6093" y="293"/>
                </a:lnTo>
                <a:lnTo>
                  <a:pt x="6093" y="309"/>
                </a:lnTo>
                <a:lnTo>
                  <a:pt x="6093" y="350"/>
                </a:lnTo>
                <a:lnTo>
                  <a:pt x="6094" y="345"/>
                </a:lnTo>
                <a:lnTo>
                  <a:pt x="6094" y="334"/>
                </a:lnTo>
                <a:lnTo>
                  <a:pt x="6094" y="358"/>
                </a:lnTo>
                <a:lnTo>
                  <a:pt x="6094" y="366"/>
                </a:lnTo>
                <a:lnTo>
                  <a:pt x="6095" y="350"/>
                </a:lnTo>
                <a:lnTo>
                  <a:pt x="6095" y="370"/>
                </a:lnTo>
                <a:lnTo>
                  <a:pt x="6095" y="382"/>
                </a:lnTo>
                <a:lnTo>
                  <a:pt x="6095" y="389"/>
                </a:lnTo>
                <a:lnTo>
                  <a:pt x="6095" y="357"/>
                </a:lnTo>
                <a:lnTo>
                  <a:pt x="6096" y="361"/>
                </a:lnTo>
                <a:lnTo>
                  <a:pt x="6096" y="387"/>
                </a:lnTo>
                <a:lnTo>
                  <a:pt x="6096" y="397"/>
                </a:lnTo>
                <a:lnTo>
                  <a:pt x="6096" y="379"/>
                </a:lnTo>
                <a:lnTo>
                  <a:pt x="6096" y="405"/>
                </a:lnTo>
                <a:lnTo>
                  <a:pt x="6097" y="400"/>
                </a:lnTo>
                <a:lnTo>
                  <a:pt x="6097" y="410"/>
                </a:lnTo>
                <a:lnTo>
                  <a:pt x="6097" y="404"/>
                </a:lnTo>
                <a:lnTo>
                  <a:pt x="6097" y="406"/>
                </a:lnTo>
                <a:lnTo>
                  <a:pt x="6098" y="400"/>
                </a:lnTo>
                <a:lnTo>
                  <a:pt x="6098" y="400"/>
                </a:lnTo>
                <a:lnTo>
                  <a:pt x="6098" y="402"/>
                </a:lnTo>
                <a:lnTo>
                  <a:pt x="6098" y="416"/>
                </a:lnTo>
                <a:lnTo>
                  <a:pt x="6099" y="388"/>
                </a:lnTo>
                <a:lnTo>
                  <a:pt x="6099" y="389"/>
                </a:lnTo>
                <a:lnTo>
                  <a:pt x="6099" y="394"/>
                </a:lnTo>
                <a:lnTo>
                  <a:pt x="6099" y="389"/>
                </a:lnTo>
                <a:lnTo>
                  <a:pt x="6099" y="375"/>
                </a:lnTo>
                <a:lnTo>
                  <a:pt x="6100" y="381"/>
                </a:lnTo>
                <a:lnTo>
                  <a:pt x="6100" y="380"/>
                </a:lnTo>
                <a:lnTo>
                  <a:pt x="6100" y="418"/>
                </a:lnTo>
                <a:lnTo>
                  <a:pt x="6100" y="412"/>
                </a:lnTo>
                <a:lnTo>
                  <a:pt x="6101" y="397"/>
                </a:lnTo>
                <a:lnTo>
                  <a:pt x="6101" y="386"/>
                </a:lnTo>
                <a:lnTo>
                  <a:pt x="6101" y="405"/>
                </a:lnTo>
                <a:lnTo>
                  <a:pt x="6101" y="397"/>
                </a:lnTo>
                <a:lnTo>
                  <a:pt x="6101" y="400"/>
                </a:lnTo>
                <a:lnTo>
                  <a:pt x="6102" y="400"/>
                </a:lnTo>
                <a:lnTo>
                  <a:pt x="6102" y="415"/>
                </a:lnTo>
                <a:lnTo>
                  <a:pt x="6102" y="394"/>
                </a:lnTo>
                <a:lnTo>
                  <a:pt x="6102" y="411"/>
                </a:lnTo>
                <a:lnTo>
                  <a:pt x="6102" y="403"/>
                </a:lnTo>
                <a:lnTo>
                  <a:pt x="6103" y="420"/>
                </a:lnTo>
                <a:lnTo>
                  <a:pt x="6103" y="435"/>
                </a:lnTo>
                <a:lnTo>
                  <a:pt x="6103" y="410"/>
                </a:lnTo>
                <a:lnTo>
                  <a:pt x="6103" y="410"/>
                </a:lnTo>
                <a:lnTo>
                  <a:pt x="6104" y="428"/>
                </a:lnTo>
                <a:lnTo>
                  <a:pt x="6104" y="412"/>
                </a:lnTo>
                <a:lnTo>
                  <a:pt x="6104" y="415"/>
                </a:lnTo>
                <a:lnTo>
                  <a:pt x="6104" y="410"/>
                </a:lnTo>
                <a:lnTo>
                  <a:pt x="6105" y="414"/>
                </a:lnTo>
                <a:lnTo>
                  <a:pt x="6105" y="419"/>
                </a:lnTo>
                <a:lnTo>
                  <a:pt x="6105" y="418"/>
                </a:lnTo>
                <a:lnTo>
                  <a:pt x="6105" y="418"/>
                </a:lnTo>
                <a:lnTo>
                  <a:pt x="6105" y="422"/>
                </a:lnTo>
                <a:lnTo>
                  <a:pt x="6106" y="431"/>
                </a:lnTo>
                <a:lnTo>
                  <a:pt x="6106" y="429"/>
                </a:lnTo>
                <a:lnTo>
                  <a:pt x="6106" y="429"/>
                </a:lnTo>
                <a:lnTo>
                  <a:pt x="6106" y="425"/>
                </a:lnTo>
                <a:lnTo>
                  <a:pt x="6107" y="433"/>
                </a:lnTo>
                <a:lnTo>
                  <a:pt x="6107" y="425"/>
                </a:lnTo>
                <a:lnTo>
                  <a:pt x="6107" y="441"/>
                </a:lnTo>
                <a:lnTo>
                  <a:pt x="6107" y="424"/>
                </a:lnTo>
                <a:lnTo>
                  <a:pt x="6107" y="424"/>
                </a:lnTo>
                <a:lnTo>
                  <a:pt x="6108" y="433"/>
                </a:lnTo>
                <a:lnTo>
                  <a:pt x="6108" y="433"/>
                </a:lnTo>
                <a:lnTo>
                  <a:pt x="6108" y="436"/>
                </a:lnTo>
                <a:lnTo>
                  <a:pt x="6108" y="425"/>
                </a:lnTo>
                <a:lnTo>
                  <a:pt x="6108" y="419"/>
                </a:lnTo>
                <a:lnTo>
                  <a:pt x="6109" y="421"/>
                </a:lnTo>
                <a:lnTo>
                  <a:pt x="6109" y="412"/>
                </a:lnTo>
                <a:lnTo>
                  <a:pt x="6109" y="421"/>
                </a:lnTo>
                <a:lnTo>
                  <a:pt x="6109" y="423"/>
                </a:lnTo>
                <a:lnTo>
                  <a:pt x="6109" y="415"/>
                </a:lnTo>
                <a:lnTo>
                  <a:pt x="6110" y="421"/>
                </a:lnTo>
                <a:lnTo>
                  <a:pt x="6110" y="421"/>
                </a:lnTo>
                <a:lnTo>
                  <a:pt x="6110" y="424"/>
                </a:lnTo>
                <a:lnTo>
                  <a:pt x="6110" y="433"/>
                </a:lnTo>
                <a:lnTo>
                  <a:pt x="6111" y="422"/>
                </a:lnTo>
                <a:lnTo>
                  <a:pt x="6111" y="430"/>
                </a:lnTo>
                <a:lnTo>
                  <a:pt x="6111" y="427"/>
                </a:lnTo>
                <a:lnTo>
                  <a:pt x="6112" y="435"/>
                </a:lnTo>
                <a:lnTo>
                  <a:pt x="6112" y="432"/>
                </a:lnTo>
                <a:lnTo>
                  <a:pt x="6112" y="431"/>
                </a:lnTo>
                <a:lnTo>
                  <a:pt x="6112" y="405"/>
                </a:lnTo>
                <a:lnTo>
                  <a:pt x="6113" y="393"/>
                </a:lnTo>
                <a:lnTo>
                  <a:pt x="6113" y="401"/>
                </a:lnTo>
                <a:lnTo>
                  <a:pt x="6113" y="409"/>
                </a:lnTo>
                <a:lnTo>
                  <a:pt x="6113" y="383"/>
                </a:lnTo>
                <a:lnTo>
                  <a:pt x="6114" y="378"/>
                </a:lnTo>
                <a:lnTo>
                  <a:pt x="6114" y="376"/>
                </a:lnTo>
                <a:lnTo>
                  <a:pt x="6114" y="377"/>
                </a:lnTo>
                <a:lnTo>
                  <a:pt x="6114" y="364"/>
                </a:lnTo>
                <a:lnTo>
                  <a:pt x="6115" y="364"/>
                </a:lnTo>
                <a:lnTo>
                  <a:pt x="6115" y="360"/>
                </a:lnTo>
                <a:lnTo>
                  <a:pt x="6115" y="360"/>
                </a:lnTo>
                <a:lnTo>
                  <a:pt x="6115" y="363"/>
                </a:lnTo>
                <a:lnTo>
                  <a:pt x="6116" y="359"/>
                </a:lnTo>
                <a:lnTo>
                  <a:pt x="6116" y="358"/>
                </a:lnTo>
                <a:lnTo>
                  <a:pt x="6116" y="363"/>
                </a:lnTo>
                <a:lnTo>
                  <a:pt x="6116" y="360"/>
                </a:lnTo>
                <a:lnTo>
                  <a:pt x="6117" y="365"/>
                </a:lnTo>
                <a:lnTo>
                  <a:pt x="6117" y="361"/>
                </a:lnTo>
                <a:lnTo>
                  <a:pt x="6117" y="363"/>
                </a:lnTo>
                <a:lnTo>
                  <a:pt x="6117" y="368"/>
                </a:lnTo>
                <a:lnTo>
                  <a:pt x="6118" y="363"/>
                </a:lnTo>
                <a:lnTo>
                  <a:pt x="6118" y="363"/>
                </a:lnTo>
                <a:lnTo>
                  <a:pt x="6118" y="363"/>
                </a:lnTo>
                <a:lnTo>
                  <a:pt x="6118" y="367"/>
                </a:lnTo>
                <a:lnTo>
                  <a:pt x="6118" y="374"/>
                </a:lnTo>
                <a:lnTo>
                  <a:pt x="6119" y="374"/>
                </a:lnTo>
                <a:lnTo>
                  <a:pt x="6119" y="377"/>
                </a:lnTo>
                <a:lnTo>
                  <a:pt x="6119" y="389"/>
                </a:lnTo>
                <a:lnTo>
                  <a:pt x="6119" y="378"/>
                </a:lnTo>
                <a:lnTo>
                  <a:pt x="6119" y="372"/>
                </a:lnTo>
                <a:lnTo>
                  <a:pt x="6120" y="368"/>
                </a:lnTo>
                <a:lnTo>
                  <a:pt x="6120" y="364"/>
                </a:lnTo>
                <a:lnTo>
                  <a:pt x="6120" y="361"/>
                </a:lnTo>
                <a:lnTo>
                  <a:pt x="6120" y="363"/>
                </a:lnTo>
                <a:lnTo>
                  <a:pt x="6121" y="361"/>
                </a:lnTo>
                <a:lnTo>
                  <a:pt x="6121" y="360"/>
                </a:lnTo>
                <a:lnTo>
                  <a:pt x="6121" y="356"/>
                </a:lnTo>
                <a:lnTo>
                  <a:pt x="6121" y="357"/>
                </a:lnTo>
                <a:lnTo>
                  <a:pt x="6121" y="372"/>
                </a:lnTo>
                <a:lnTo>
                  <a:pt x="6122" y="372"/>
                </a:lnTo>
                <a:lnTo>
                  <a:pt x="6122" y="368"/>
                </a:lnTo>
                <a:lnTo>
                  <a:pt x="6122" y="366"/>
                </a:lnTo>
                <a:lnTo>
                  <a:pt x="6122" y="361"/>
                </a:lnTo>
                <a:lnTo>
                  <a:pt x="6122" y="371"/>
                </a:lnTo>
                <a:lnTo>
                  <a:pt x="6123" y="365"/>
                </a:lnTo>
                <a:lnTo>
                  <a:pt x="6123" y="360"/>
                </a:lnTo>
                <a:lnTo>
                  <a:pt x="6123" y="365"/>
                </a:lnTo>
                <a:lnTo>
                  <a:pt x="6124" y="367"/>
                </a:lnTo>
                <a:lnTo>
                  <a:pt x="6124" y="373"/>
                </a:lnTo>
                <a:lnTo>
                  <a:pt x="6124" y="370"/>
                </a:lnTo>
                <a:lnTo>
                  <a:pt x="6124" y="374"/>
                </a:lnTo>
                <a:lnTo>
                  <a:pt x="6125" y="376"/>
                </a:lnTo>
                <a:lnTo>
                  <a:pt x="6125" y="374"/>
                </a:lnTo>
                <a:lnTo>
                  <a:pt x="6125" y="372"/>
                </a:lnTo>
                <a:lnTo>
                  <a:pt x="6125" y="381"/>
                </a:lnTo>
                <a:lnTo>
                  <a:pt x="6125" y="381"/>
                </a:lnTo>
                <a:lnTo>
                  <a:pt x="6126" y="380"/>
                </a:lnTo>
                <a:lnTo>
                  <a:pt x="6126" y="376"/>
                </a:lnTo>
                <a:lnTo>
                  <a:pt x="6126" y="371"/>
                </a:lnTo>
                <a:lnTo>
                  <a:pt x="6126" y="374"/>
                </a:lnTo>
                <a:lnTo>
                  <a:pt x="6126" y="372"/>
                </a:lnTo>
                <a:lnTo>
                  <a:pt x="6127" y="369"/>
                </a:lnTo>
                <a:lnTo>
                  <a:pt x="6127" y="374"/>
                </a:lnTo>
                <a:lnTo>
                  <a:pt x="6127" y="376"/>
                </a:lnTo>
                <a:lnTo>
                  <a:pt x="6127" y="372"/>
                </a:lnTo>
                <a:lnTo>
                  <a:pt x="6127" y="375"/>
                </a:lnTo>
                <a:lnTo>
                  <a:pt x="6128" y="374"/>
                </a:lnTo>
                <a:lnTo>
                  <a:pt x="6128" y="373"/>
                </a:lnTo>
                <a:lnTo>
                  <a:pt x="6128" y="372"/>
                </a:lnTo>
                <a:lnTo>
                  <a:pt x="6128" y="366"/>
                </a:lnTo>
                <a:lnTo>
                  <a:pt x="6128" y="368"/>
                </a:lnTo>
                <a:lnTo>
                  <a:pt x="6129" y="370"/>
                </a:lnTo>
                <a:lnTo>
                  <a:pt x="6129" y="380"/>
                </a:lnTo>
                <a:lnTo>
                  <a:pt x="6129" y="381"/>
                </a:lnTo>
                <a:lnTo>
                  <a:pt x="6130" y="381"/>
                </a:lnTo>
                <a:lnTo>
                  <a:pt x="6130" y="378"/>
                </a:lnTo>
                <a:lnTo>
                  <a:pt x="6130" y="374"/>
                </a:lnTo>
                <a:lnTo>
                  <a:pt x="6130" y="374"/>
                </a:lnTo>
                <a:lnTo>
                  <a:pt x="6131" y="369"/>
                </a:lnTo>
                <a:lnTo>
                  <a:pt x="6131" y="373"/>
                </a:lnTo>
                <a:lnTo>
                  <a:pt x="6131" y="378"/>
                </a:lnTo>
                <a:lnTo>
                  <a:pt x="6131" y="372"/>
                </a:lnTo>
                <a:lnTo>
                  <a:pt x="6132" y="368"/>
                </a:lnTo>
                <a:lnTo>
                  <a:pt x="6132" y="368"/>
                </a:lnTo>
                <a:lnTo>
                  <a:pt x="6132" y="363"/>
                </a:lnTo>
                <a:lnTo>
                  <a:pt x="6132" y="364"/>
                </a:lnTo>
                <a:lnTo>
                  <a:pt x="6133" y="370"/>
                </a:lnTo>
                <a:lnTo>
                  <a:pt x="6133" y="368"/>
                </a:lnTo>
                <a:lnTo>
                  <a:pt x="6133" y="364"/>
                </a:lnTo>
                <a:lnTo>
                  <a:pt x="6133" y="368"/>
                </a:lnTo>
                <a:lnTo>
                  <a:pt x="6133" y="374"/>
                </a:lnTo>
                <a:lnTo>
                  <a:pt x="6134" y="365"/>
                </a:lnTo>
                <a:lnTo>
                  <a:pt x="6134" y="362"/>
                </a:lnTo>
                <a:lnTo>
                  <a:pt x="6134" y="353"/>
                </a:lnTo>
                <a:lnTo>
                  <a:pt x="6134" y="358"/>
                </a:lnTo>
                <a:lnTo>
                  <a:pt x="6135" y="380"/>
                </a:lnTo>
                <a:lnTo>
                  <a:pt x="6135" y="373"/>
                </a:lnTo>
                <a:lnTo>
                  <a:pt x="6135" y="371"/>
                </a:lnTo>
                <a:lnTo>
                  <a:pt x="6136" y="353"/>
                </a:lnTo>
                <a:lnTo>
                  <a:pt x="6136" y="361"/>
                </a:lnTo>
                <a:lnTo>
                  <a:pt x="6136" y="361"/>
                </a:lnTo>
                <a:lnTo>
                  <a:pt x="6136" y="359"/>
                </a:lnTo>
                <a:lnTo>
                  <a:pt x="6136" y="366"/>
                </a:lnTo>
                <a:lnTo>
                  <a:pt x="6137" y="363"/>
                </a:lnTo>
                <a:lnTo>
                  <a:pt x="6137" y="370"/>
                </a:lnTo>
                <a:lnTo>
                  <a:pt x="6137" y="367"/>
                </a:lnTo>
                <a:lnTo>
                  <a:pt x="6137" y="366"/>
                </a:lnTo>
                <a:lnTo>
                  <a:pt x="6137" y="360"/>
                </a:lnTo>
                <a:lnTo>
                  <a:pt x="6138" y="366"/>
                </a:lnTo>
                <a:lnTo>
                  <a:pt x="6138" y="361"/>
                </a:lnTo>
                <a:lnTo>
                  <a:pt x="6138" y="361"/>
                </a:lnTo>
                <a:lnTo>
                  <a:pt x="6138" y="364"/>
                </a:lnTo>
                <a:lnTo>
                  <a:pt x="6138" y="370"/>
                </a:lnTo>
                <a:lnTo>
                  <a:pt x="6139" y="368"/>
                </a:lnTo>
                <a:lnTo>
                  <a:pt x="6139" y="369"/>
                </a:lnTo>
                <a:lnTo>
                  <a:pt x="6139" y="371"/>
                </a:lnTo>
                <a:lnTo>
                  <a:pt x="6139" y="385"/>
                </a:lnTo>
                <a:lnTo>
                  <a:pt x="6140" y="380"/>
                </a:lnTo>
                <a:lnTo>
                  <a:pt x="6140" y="380"/>
                </a:lnTo>
                <a:lnTo>
                  <a:pt x="6140" y="377"/>
                </a:lnTo>
                <a:lnTo>
                  <a:pt x="6140" y="375"/>
                </a:lnTo>
                <a:lnTo>
                  <a:pt x="6140" y="377"/>
                </a:lnTo>
                <a:lnTo>
                  <a:pt x="6141" y="372"/>
                </a:lnTo>
                <a:lnTo>
                  <a:pt x="6141" y="369"/>
                </a:lnTo>
                <a:lnTo>
                  <a:pt x="6141" y="364"/>
                </a:lnTo>
                <a:lnTo>
                  <a:pt x="6142" y="362"/>
                </a:lnTo>
                <a:lnTo>
                  <a:pt x="6142" y="366"/>
                </a:lnTo>
                <a:lnTo>
                  <a:pt x="6142" y="367"/>
                </a:lnTo>
                <a:lnTo>
                  <a:pt x="6142" y="367"/>
                </a:lnTo>
                <a:lnTo>
                  <a:pt x="6142" y="370"/>
                </a:lnTo>
                <a:lnTo>
                  <a:pt x="6143" y="368"/>
                </a:lnTo>
                <a:lnTo>
                  <a:pt x="6143" y="368"/>
                </a:lnTo>
                <a:lnTo>
                  <a:pt x="6143" y="378"/>
                </a:lnTo>
                <a:lnTo>
                  <a:pt x="6143" y="378"/>
                </a:lnTo>
                <a:lnTo>
                  <a:pt x="6143" y="380"/>
                </a:lnTo>
                <a:lnTo>
                  <a:pt x="6144" y="381"/>
                </a:lnTo>
                <a:lnTo>
                  <a:pt x="6144" y="379"/>
                </a:lnTo>
                <a:lnTo>
                  <a:pt x="6144" y="380"/>
                </a:lnTo>
                <a:lnTo>
                  <a:pt x="6144" y="370"/>
                </a:lnTo>
                <a:lnTo>
                  <a:pt x="6145" y="366"/>
                </a:lnTo>
                <a:lnTo>
                  <a:pt x="6145" y="369"/>
                </a:lnTo>
                <a:lnTo>
                  <a:pt x="6145" y="335"/>
                </a:lnTo>
                <a:lnTo>
                  <a:pt x="6145" y="304"/>
                </a:lnTo>
                <a:lnTo>
                  <a:pt x="6146" y="298"/>
                </a:lnTo>
                <a:lnTo>
                  <a:pt x="6146" y="281"/>
                </a:lnTo>
                <a:lnTo>
                  <a:pt x="6146" y="236"/>
                </a:lnTo>
                <a:lnTo>
                  <a:pt x="6146" y="203"/>
                </a:lnTo>
                <a:lnTo>
                  <a:pt x="6147" y="188"/>
                </a:lnTo>
                <a:lnTo>
                  <a:pt x="6147" y="176"/>
                </a:lnTo>
                <a:lnTo>
                  <a:pt x="6147" y="187"/>
                </a:lnTo>
                <a:lnTo>
                  <a:pt x="6148" y="189"/>
                </a:lnTo>
                <a:lnTo>
                  <a:pt x="6148" y="165"/>
                </a:lnTo>
                <a:lnTo>
                  <a:pt x="6148" y="187"/>
                </a:lnTo>
                <a:lnTo>
                  <a:pt x="6148" y="197"/>
                </a:lnTo>
                <a:lnTo>
                  <a:pt x="6148" y="180"/>
                </a:lnTo>
                <a:lnTo>
                  <a:pt x="6149" y="178"/>
                </a:lnTo>
                <a:lnTo>
                  <a:pt x="6149" y="152"/>
                </a:lnTo>
                <a:lnTo>
                  <a:pt x="6149" y="131"/>
                </a:lnTo>
                <a:lnTo>
                  <a:pt x="6149" y="173"/>
                </a:lnTo>
                <a:lnTo>
                  <a:pt x="6150" y="173"/>
                </a:lnTo>
                <a:lnTo>
                  <a:pt x="6150" y="172"/>
                </a:lnTo>
                <a:lnTo>
                  <a:pt x="6150" y="177"/>
                </a:lnTo>
                <a:lnTo>
                  <a:pt x="6150" y="174"/>
                </a:lnTo>
                <a:lnTo>
                  <a:pt x="6150" y="157"/>
                </a:lnTo>
                <a:lnTo>
                  <a:pt x="6151" y="156"/>
                </a:lnTo>
                <a:lnTo>
                  <a:pt x="6151" y="173"/>
                </a:lnTo>
                <a:lnTo>
                  <a:pt x="6151" y="163"/>
                </a:lnTo>
                <a:lnTo>
                  <a:pt x="6151" y="162"/>
                </a:lnTo>
                <a:lnTo>
                  <a:pt x="6151" y="174"/>
                </a:lnTo>
                <a:lnTo>
                  <a:pt x="6152" y="162"/>
                </a:lnTo>
                <a:lnTo>
                  <a:pt x="6152" y="165"/>
                </a:lnTo>
                <a:lnTo>
                  <a:pt x="6152" y="171"/>
                </a:lnTo>
                <a:lnTo>
                  <a:pt x="6152" y="179"/>
                </a:lnTo>
                <a:lnTo>
                  <a:pt x="6152" y="171"/>
                </a:lnTo>
                <a:lnTo>
                  <a:pt x="6153" y="172"/>
                </a:lnTo>
                <a:lnTo>
                  <a:pt x="6153" y="187"/>
                </a:lnTo>
                <a:lnTo>
                  <a:pt x="6153" y="188"/>
                </a:lnTo>
                <a:lnTo>
                  <a:pt x="6154" y="224"/>
                </a:lnTo>
                <a:lnTo>
                  <a:pt x="6154" y="253"/>
                </a:lnTo>
                <a:lnTo>
                  <a:pt x="6154" y="266"/>
                </a:lnTo>
                <a:lnTo>
                  <a:pt x="6154" y="283"/>
                </a:lnTo>
                <a:lnTo>
                  <a:pt x="6155" y="277"/>
                </a:lnTo>
                <a:lnTo>
                  <a:pt x="6155" y="287"/>
                </a:lnTo>
                <a:lnTo>
                  <a:pt x="6155" y="295"/>
                </a:lnTo>
                <a:lnTo>
                  <a:pt x="6155" y="307"/>
                </a:lnTo>
                <a:lnTo>
                  <a:pt x="6155" y="316"/>
                </a:lnTo>
                <a:lnTo>
                  <a:pt x="6156" y="318"/>
                </a:lnTo>
                <a:lnTo>
                  <a:pt x="6156" y="321"/>
                </a:lnTo>
                <a:lnTo>
                  <a:pt x="6156" y="331"/>
                </a:lnTo>
                <a:lnTo>
                  <a:pt x="6156" y="339"/>
                </a:lnTo>
                <a:lnTo>
                  <a:pt x="6157" y="334"/>
                </a:lnTo>
                <a:lnTo>
                  <a:pt x="6157" y="333"/>
                </a:lnTo>
                <a:lnTo>
                  <a:pt x="6157" y="334"/>
                </a:lnTo>
                <a:lnTo>
                  <a:pt x="6157" y="329"/>
                </a:lnTo>
                <a:lnTo>
                  <a:pt x="6157" y="334"/>
                </a:lnTo>
                <a:lnTo>
                  <a:pt x="6158" y="332"/>
                </a:lnTo>
                <a:lnTo>
                  <a:pt x="6158" y="331"/>
                </a:lnTo>
                <a:lnTo>
                  <a:pt x="6158" y="337"/>
                </a:lnTo>
                <a:lnTo>
                  <a:pt x="6158" y="329"/>
                </a:lnTo>
                <a:lnTo>
                  <a:pt x="6158" y="327"/>
                </a:lnTo>
                <a:lnTo>
                  <a:pt x="6159" y="325"/>
                </a:lnTo>
                <a:lnTo>
                  <a:pt x="6159" y="324"/>
                </a:lnTo>
                <a:lnTo>
                  <a:pt x="6159" y="328"/>
                </a:lnTo>
                <a:lnTo>
                  <a:pt x="6159" y="324"/>
                </a:lnTo>
                <a:lnTo>
                  <a:pt x="6160" y="323"/>
                </a:lnTo>
                <a:lnTo>
                  <a:pt x="6160" y="325"/>
                </a:lnTo>
                <a:lnTo>
                  <a:pt x="6160" y="326"/>
                </a:lnTo>
                <a:lnTo>
                  <a:pt x="6160" y="329"/>
                </a:lnTo>
                <a:lnTo>
                  <a:pt x="6161" y="322"/>
                </a:lnTo>
                <a:lnTo>
                  <a:pt x="6161" y="322"/>
                </a:lnTo>
                <a:lnTo>
                  <a:pt x="6161" y="323"/>
                </a:lnTo>
                <a:lnTo>
                  <a:pt x="6161" y="320"/>
                </a:lnTo>
                <a:lnTo>
                  <a:pt x="6161" y="321"/>
                </a:lnTo>
                <a:lnTo>
                  <a:pt x="6162" y="322"/>
                </a:lnTo>
                <a:lnTo>
                  <a:pt x="6162" y="331"/>
                </a:lnTo>
                <a:lnTo>
                  <a:pt x="6162" y="333"/>
                </a:lnTo>
                <a:lnTo>
                  <a:pt x="6162" y="331"/>
                </a:lnTo>
                <a:lnTo>
                  <a:pt x="6163" y="333"/>
                </a:lnTo>
                <a:lnTo>
                  <a:pt x="6163" y="336"/>
                </a:lnTo>
                <a:lnTo>
                  <a:pt x="6163" y="335"/>
                </a:lnTo>
                <a:lnTo>
                  <a:pt x="6163" y="337"/>
                </a:lnTo>
                <a:lnTo>
                  <a:pt x="6164" y="339"/>
                </a:lnTo>
                <a:lnTo>
                  <a:pt x="6164" y="337"/>
                </a:lnTo>
                <a:lnTo>
                  <a:pt x="6164" y="341"/>
                </a:lnTo>
                <a:lnTo>
                  <a:pt x="6164" y="337"/>
                </a:lnTo>
                <a:lnTo>
                  <a:pt x="6164" y="333"/>
                </a:lnTo>
                <a:lnTo>
                  <a:pt x="6165" y="334"/>
                </a:lnTo>
                <a:lnTo>
                  <a:pt x="6165" y="323"/>
                </a:lnTo>
                <a:lnTo>
                  <a:pt x="6165" y="325"/>
                </a:lnTo>
                <a:lnTo>
                  <a:pt x="6166" y="294"/>
                </a:lnTo>
                <a:lnTo>
                  <a:pt x="6166" y="281"/>
                </a:lnTo>
                <a:lnTo>
                  <a:pt x="6166" y="277"/>
                </a:lnTo>
                <a:lnTo>
                  <a:pt x="6166" y="258"/>
                </a:lnTo>
                <a:lnTo>
                  <a:pt x="6167" y="233"/>
                </a:lnTo>
                <a:lnTo>
                  <a:pt x="6167" y="213"/>
                </a:lnTo>
                <a:lnTo>
                  <a:pt x="6167" y="165"/>
                </a:lnTo>
                <a:lnTo>
                  <a:pt x="6167" y="147"/>
                </a:lnTo>
                <a:lnTo>
                  <a:pt x="6168" y="127"/>
                </a:lnTo>
                <a:lnTo>
                  <a:pt x="6168" y="107"/>
                </a:lnTo>
                <a:lnTo>
                  <a:pt x="6168" y="95"/>
                </a:lnTo>
                <a:lnTo>
                  <a:pt x="6168" y="107"/>
                </a:lnTo>
                <a:lnTo>
                  <a:pt x="6169" y="117"/>
                </a:lnTo>
                <a:lnTo>
                  <a:pt x="6169" y="128"/>
                </a:lnTo>
                <a:lnTo>
                  <a:pt x="6169" y="130"/>
                </a:lnTo>
                <a:lnTo>
                  <a:pt x="6169" y="139"/>
                </a:lnTo>
                <a:lnTo>
                  <a:pt x="6170" y="136"/>
                </a:lnTo>
                <a:lnTo>
                  <a:pt x="6170" y="133"/>
                </a:lnTo>
                <a:lnTo>
                  <a:pt x="6170" y="119"/>
                </a:lnTo>
                <a:lnTo>
                  <a:pt x="6170" y="136"/>
                </a:lnTo>
                <a:lnTo>
                  <a:pt x="6170" y="115"/>
                </a:lnTo>
                <a:lnTo>
                  <a:pt x="6171" y="114"/>
                </a:lnTo>
                <a:lnTo>
                  <a:pt x="6171" y="122"/>
                </a:lnTo>
                <a:lnTo>
                  <a:pt x="6171" y="130"/>
                </a:lnTo>
                <a:lnTo>
                  <a:pt x="6171" y="129"/>
                </a:lnTo>
                <a:lnTo>
                  <a:pt x="6172" y="122"/>
                </a:lnTo>
                <a:lnTo>
                  <a:pt x="6172" y="134"/>
                </a:lnTo>
                <a:lnTo>
                  <a:pt x="6172" y="141"/>
                </a:lnTo>
                <a:lnTo>
                  <a:pt x="6172" y="143"/>
                </a:lnTo>
                <a:lnTo>
                  <a:pt x="6172" y="135"/>
                </a:lnTo>
                <a:lnTo>
                  <a:pt x="6173" y="132"/>
                </a:lnTo>
                <a:lnTo>
                  <a:pt x="6173" y="139"/>
                </a:lnTo>
                <a:lnTo>
                  <a:pt x="6173" y="150"/>
                </a:lnTo>
                <a:lnTo>
                  <a:pt x="6173" y="154"/>
                </a:lnTo>
                <a:lnTo>
                  <a:pt x="6173" y="168"/>
                </a:lnTo>
                <a:lnTo>
                  <a:pt x="6174" y="179"/>
                </a:lnTo>
                <a:lnTo>
                  <a:pt x="6174" y="216"/>
                </a:lnTo>
                <a:lnTo>
                  <a:pt x="6174" y="226"/>
                </a:lnTo>
                <a:lnTo>
                  <a:pt x="6175" y="246"/>
                </a:lnTo>
                <a:lnTo>
                  <a:pt x="6175" y="275"/>
                </a:lnTo>
                <a:lnTo>
                  <a:pt x="6175" y="281"/>
                </a:lnTo>
                <a:lnTo>
                  <a:pt x="6175" y="289"/>
                </a:lnTo>
                <a:lnTo>
                  <a:pt x="6176" y="305"/>
                </a:lnTo>
                <a:lnTo>
                  <a:pt x="6176" y="301"/>
                </a:lnTo>
                <a:lnTo>
                  <a:pt x="6176" y="303"/>
                </a:lnTo>
                <a:lnTo>
                  <a:pt x="6176" y="305"/>
                </a:lnTo>
                <a:lnTo>
                  <a:pt x="6177" y="314"/>
                </a:lnTo>
                <a:lnTo>
                  <a:pt x="6177" y="318"/>
                </a:lnTo>
                <a:lnTo>
                  <a:pt x="6177" y="321"/>
                </a:lnTo>
                <a:lnTo>
                  <a:pt x="6178" y="316"/>
                </a:lnTo>
                <a:lnTo>
                  <a:pt x="6178" y="307"/>
                </a:lnTo>
                <a:lnTo>
                  <a:pt x="6178" y="320"/>
                </a:lnTo>
                <a:lnTo>
                  <a:pt x="6178" y="327"/>
                </a:lnTo>
                <a:lnTo>
                  <a:pt x="6179" y="322"/>
                </a:lnTo>
                <a:lnTo>
                  <a:pt x="6179" y="323"/>
                </a:lnTo>
                <a:lnTo>
                  <a:pt x="6179" y="329"/>
                </a:lnTo>
                <a:lnTo>
                  <a:pt x="6179" y="335"/>
                </a:lnTo>
                <a:lnTo>
                  <a:pt x="6180" y="327"/>
                </a:lnTo>
                <a:lnTo>
                  <a:pt x="6180" y="324"/>
                </a:lnTo>
                <a:lnTo>
                  <a:pt x="6180" y="323"/>
                </a:lnTo>
                <a:lnTo>
                  <a:pt x="6180" y="312"/>
                </a:lnTo>
                <a:lnTo>
                  <a:pt x="6181" y="320"/>
                </a:lnTo>
                <a:lnTo>
                  <a:pt x="6181" y="316"/>
                </a:lnTo>
                <a:lnTo>
                  <a:pt x="6181" y="319"/>
                </a:lnTo>
                <a:lnTo>
                  <a:pt x="6181" y="321"/>
                </a:lnTo>
                <a:lnTo>
                  <a:pt x="6181" y="313"/>
                </a:lnTo>
                <a:lnTo>
                  <a:pt x="6182" y="312"/>
                </a:lnTo>
                <a:lnTo>
                  <a:pt x="6182" y="318"/>
                </a:lnTo>
                <a:lnTo>
                  <a:pt x="6182" y="311"/>
                </a:lnTo>
                <a:lnTo>
                  <a:pt x="6182" y="313"/>
                </a:lnTo>
                <a:lnTo>
                  <a:pt x="6182" y="312"/>
                </a:lnTo>
                <a:lnTo>
                  <a:pt x="6183" y="317"/>
                </a:lnTo>
                <a:lnTo>
                  <a:pt x="6183" y="315"/>
                </a:lnTo>
                <a:lnTo>
                  <a:pt x="6183" y="316"/>
                </a:lnTo>
                <a:lnTo>
                  <a:pt x="6184" y="314"/>
                </a:lnTo>
                <a:lnTo>
                  <a:pt x="6184" y="321"/>
                </a:lnTo>
                <a:lnTo>
                  <a:pt x="6184" y="317"/>
                </a:lnTo>
                <a:lnTo>
                  <a:pt x="6184" y="323"/>
                </a:lnTo>
                <a:lnTo>
                  <a:pt x="6185" y="325"/>
                </a:lnTo>
                <a:lnTo>
                  <a:pt x="6185" y="324"/>
                </a:lnTo>
                <a:lnTo>
                  <a:pt x="6185" y="322"/>
                </a:lnTo>
                <a:lnTo>
                  <a:pt x="6185" y="316"/>
                </a:lnTo>
                <a:lnTo>
                  <a:pt x="6186" y="311"/>
                </a:lnTo>
                <a:lnTo>
                  <a:pt x="6186" y="309"/>
                </a:lnTo>
                <a:lnTo>
                  <a:pt x="6186" y="306"/>
                </a:lnTo>
                <a:lnTo>
                  <a:pt x="6186" y="286"/>
                </a:lnTo>
                <a:lnTo>
                  <a:pt x="6186" y="260"/>
                </a:lnTo>
                <a:lnTo>
                  <a:pt x="6187" y="256"/>
                </a:lnTo>
                <a:lnTo>
                  <a:pt x="6187" y="259"/>
                </a:lnTo>
                <a:lnTo>
                  <a:pt x="6187" y="240"/>
                </a:lnTo>
                <a:lnTo>
                  <a:pt x="6187" y="221"/>
                </a:lnTo>
                <a:lnTo>
                  <a:pt x="6188" y="192"/>
                </a:lnTo>
                <a:lnTo>
                  <a:pt x="6188" y="169"/>
                </a:lnTo>
                <a:lnTo>
                  <a:pt x="6188" y="114"/>
                </a:lnTo>
                <a:lnTo>
                  <a:pt x="6189" y="80"/>
                </a:lnTo>
                <a:lnTo>
                  <a:pt x="6189" y="76"/>
                </a:lnTo>
                <a:lnTo>
                  <a:pt x="6189" y="190"/>
                </a:lnTo>
                <a:lnTo>
                  <a:pt x="6189" y="171"/>
                </a:lnTo>
                <a:lnTo>
                  <a:pt x="6190" y="113"/>
                </a:lnTo>
                <a:lnTo>
                  <a:pt x="6190" y="110"/>
                </a:lnTo>
                <a:lnTo>
                  <a:pt x="6190" y="104"/>
                </a:lnTo>
                <a:lnTo>
                  <a:pt x="6190" y="191"/>
                </a:lnTo>
                <a:lnTo>
                  <a:pt x="6190" y="200"/>
                </a:lnTo>
                <a:lnTo>
                  <a:pt x="6191" y="193"/>
                </a:lnTo>
                <a:lnTo>
                  <a:pt x="6191" y="135"/>
                </a:lnTo>
                <a:lnTo>
                  <a:pt x="6191" y="139"/>
                </a:lnTo>
                <a:lnTo>
                  <a:pt x="6191" y="132"/>
                </a:lnTo>
                <a:lnTo>
                  <a:pt x="6192" y="214"/>
                </a:lnTo>
                <a:lnTo>
                  <a:pt x="6192" y="225"/>
                </a:lnTo>
                <a:lnTo>
                  <a:pt x="6192" y="214"/>
                </a:lnTo>
                <a:lnTo>
                  <a:pt x="6192" y="218"/>
                </a:lnTo>
                <a:lnTo>
                  <a:pt x="6192" y="227"/>
                </a:lnTo>
                <a:lnTo>
                  <a:pt x="6193" y="183"/>
                </a:lnTo>
                <a:lnTo>
                  <a:pt x="6193" y="132"/>
                </a:lnTo>
                <a:lnTo>
                  <a:pt x="6193" y="135"/>
                </a:lnTo>
                <a:lnTo>
                  <a:pt x="6193" y="161"/>
                </a:lnTo>
                <a:lnTo>
                  <a:pt x="6194" y="196"/>
                </a:lnTo>
                <a:lnTo>
                  <a:pt x="6194" y="196"/>
                </a:lnTo>
                <a:lnTo>
                  <a:pt x="6194" y="188"/>
                </a:lnTo>
                <a:lnTo>
                  <a:pt x="6194" y="191"/>
                </a:lnTo>
                <a:lnTo>
                  <a:pt x="6195" y="200"/>
                </a:lnTo>
                <a:lnTo>
                  <a:pt x="6195" y="238"/>
                </a:lnTo>
                <a:lnTo>
                  <a:pt x="6195" y="246"/>
                </a:lnTo>
                <a:lnTo>
                  <a:pt x="6195" y="252"/>
                </a:lnTo>
                <a:lnTo>
                  <a:pt x="6196" y="260"/>
                </a:lnTo>
                <a:lnTo>
                  <a:pt x="6196" y="265"/>
                </a:lnTo>
                <a:lnTo>
                  <a:pt x="6196" y="272"/>
                </a:lnTo>
                <a:lnTo>
                  <a:pt x="6196" y="290"/>
                </a:lnTo>
                <a:lnTo>
                  <a:pt x="6197" y="293"/>
                </a:lnTo>
                <a:lnTo>
                  <a:pt x="6197" y="297"/>
                </a:lnTo>
                <a:lnTo>
                  <a:pt x="6197" y="301"/>
                </a:lnTo>
                <a:lnTo>
                  <a:pt x="6197" y="305"/>
                </a:lnTo>
                <a:lnTo>
                  <a:pt x="6197" y="304"/>
                </a:lnTo>
                <a:lnTo>
                  <a:pt x="6198" y="310"/>
                </a:lnTo>
                <a:lnTo>
                  <a:pt x="6198" y="309"/>
                </a:lnTo>
                <a:lnTo>
                  <a:pt x="6198" y="307"/>
                </a:lnTo>
                <a:lnTo>
                  <a:pt x="6198" y="321"/>
                </a:lnTo>
                <a:lnTo>
                  <a:pt x="6199" y="322"/>
                </a:lnTo>
                <a:lnTo>
                  <a:pt x="6199" y="322"/>
                </a:lnTo>
                <a:lnTo>
                  <a:pt x="6199" y="327"/>
                </a:lnTo>
                <a:lnTo>
                  <a:pt x="6199" y="329"/>
                </a:lnTo>
                <a:lnTo>
                  <a:pt x="6199" y="324"/>
                </a:lnTo>
                <a:lnTo>
                  <a:pt x="6200" y="331"/>
                </a:lnTo>
                <a:lnTo>
                  <a:pt x="6200" y="333"/>
                </a:lnTo>
                <a:lnTo>
                  <a:pt x="6200" y="331"/>
                </a:lnTo>
                <a:lnTo>
                  <a:pt x="6201" y="332"/>
                </a:lnTo>
                <a:lnTo>
                  <a:pt x="6201" y="332"/>
                </a:lnTo>
                <a:lnTo>
                  <a:pt x="6201" y="335"/>
                </a:lnTo>
                <a:lnTo>
                  <a:pt x="6201" y="330"/>
                </a:lnTo>
                <a:lnTo>
                  <a:pt x="6201" y="331"/>
                </a:lnTo>
                <a:lnTo>
                  <a:pt x="6202" y="327"/>
                </a:lnTo>
                <a:lnTo>
                  <a:pt x="6202" y="325"/>
                </a:lnTo>
                <a:lnTo>
                  <a:pt x="6202" y="330"/>
                </a:lnTo>
                <a:lnTo>
                  <a:pt x="6202" y="327"/>
                </a:lnTo>
                <a:lnTo>
                  <a:pt x="6202" y="325"/>
                </a:lnTo>
                <a:lnTo>
                  <a:pt x="6203" y="323"/>
                </a:lnTo>
                <a:lnTo>
                  <a:pt x="6203" y="323"/>
                </a:lnTo>
                <a:lnTo>
                  <a:pt x="6203" y="327"/>
                </a:lnTo>
                <a:lnTo>
                  <a:pt x="6203" y="324"/>
                </a:lnTo>
                <a:lnTo>
                  <a:pt x="6203" y="318"/>
                </a:lnTo>
                <a:lnTo>
                  <a:pt x="6204" y="323"/>
                </a:lnTo>
                <a:lnTo>
                  <a:pt x="6204" y="326"/>
                </a:lnTo>
                <a:lnTo>
                  <a:pt x="6204" y="327"/>
                </a:lnTo>
                <a:lnTo>
                  <a:pt x="6204" y="329"/>
                </a:lnTo>
                <a:lnTo>
                  <a:pt x="6205" y="331"/>
                </a:lnTo>
                <a:lnTo>
                  <a:pt x="6205" y="329"/>
                </a:lnTo>
                <a:lnTo>
                  <a:pt x="6205" y="330"/>
                </a:lnTo>
                <a:lnTo>
                  <a:pt x="6205" y="335"/>
                </a:lnTo>
                <a:lnTo>
                  <a:pt x="6205" y="336"/>
                </a:lnTo>
                <a:lnTo>
                  <a:pt x="6206" y="335"/>
                </a:lnTo>
                <a:lnTo>
                  <a:pt x="6206" y="333"/>
                </a:lnTo>
                <a:lnTo>
                  <a:pt x="6206" y="324"/>
                </a:lnTo>
                <a:lnTo>
                  <a:pt x="6207" y="322"/>
                </a:lnTo>
                <a:lnTo>
                  <a:pt x="6207" y="293"/>
                </a:lnTo>
                <a:lnTo>
                  <a:pt x="6207" y="276"/>
                </a:lnTo>
                <a:lnTo>
                  <a:pt x="6207" y="257"/>
                </a:lnTo>
                <a:lnTo>
                  <a:pt x="6208" y="241"/>
                </a:lnTo>
                <a:lnTo>
                  <a:pt x="6208" y="195"/>
                </a:lnTo>
                <a:lnTo>
                  <a:pt x="6208" y="159"/>
                </a:lnTo>
                <a:lnTo>
                  <a:pt x="6208" y="134"/>
                </a:lnTo>
                <a:lnTo>
                  <a:pt x="6209" y="140"/>
                </a:lnTo>
                <a:lnTo>
                  <a:pt x="6209" y="122"/>
                </a:lnTo>
                <a:lnTo>
                  <a:pt x="6209" y="117"/>
                </a:lnTo>
                <a:lnTo>
                  <a:pt x="6209" y="101"/>
                </a:lnTo>
                <a:lnTo>
                  <a:pt x="6209" y="121"/>
                </a:lnTo>
                <a:lnTo>
                  <a:pt x="6210" y="113"/>
                </a:lnTo>
                <a:lnTo>
                  <a:pt x="6210" y="134"/>
                </a:lnTo>
                <a:lnTo>
                  <a:pt x="6210" y="124"/>
                </a:lnTo>
                <a:lnTo>
                  <a:pt x="6210" y="198"/>
                </a:lnTo>
                <a:lnTo>
                  <a:pt x="6211" y="191"/>
                </a:lnTo>
                <a:lnTo>
                  <a:pt x="6211" y="216"/>
                </a:lnTo>
                <a:lnTo>
                  <a:pt x="6211" y="219"/>
                </a:lnTo>
                <a:lnTo>
                  <a:pt x="6211" y="205"/>
                </a:lnTo>
                <a:lnTo>
                  <a:pt x="6212" y="189"/>
                </a:lnTo>
                <a:lnTo>
                  <a:pt x="6212" y="144"/>
                </a:lnTo>
                <a:lnTo>
                  <a:pt x="6212" y="127"/>
                </a:lnTo>
                <a:lnTo>
                  <a:pt x="6213" y="100"/>
                </a:lnTo>
                <a:lnTo>
                  <a:pt x="6213" y="107"/>
                </a:lnTo>
                <a:lnTo>
                  <a:pt x="6213" y="106"/>
                </a:lnTo>
                <a:lnTo>
                  <a:pt x="6213" y="113"/>
                </a:lnTo>
                <a:lnTo>
                  <a:pt x="6213" y="136"/>
                </a:lnTo>
                <a:lnTo>
                  <a:pt x="6214" y="118"/>
                </a:lnTo>
                <a:lnTo>
                  <a:pt x="6214" y="126"/>
                </a:lnTo>
                <a:lnTo>
                  <a:pt x="6214" y="146"/>
                </a:lnTo>
                <a:lnTo>
                  <a:pt x="6214" y="153"/>
                </a:lnTo>
                <a:lnTo>
                  <a:pt x="6215" y="148"/>
                </a:lnTo>
                <a:lnTo>
                  <a:pt x="6215" y="159"/>
                </a:lnTo>
                <a:lnTo>
                  <a:pt x="6215" y="201"/>
                </a:lnTo>
                <a:lnTo>
                  <a:pt x="6215" y="245"/>
                </a:lnTo>
                <a:lnTo>
                  <a:pt x="6216" y="258"/>
                </a:lnTo>
                <a:lnTo>
                  <a:pt x="6216" y="265"/>
                </a:lnTo>
                <a:lnTo>
                  <a:pt x="6216" y="257"/>
                </a:lnTo>
                <a:lnTo>
                  <a:pt x="6216" y="268"/>
                </a:lnTo>
                <a:lnTo>
                  <a:pt x="6217" y="291"/>
                </a:lnTo>
                <a:lnTo>
                  <a:pt x="6217" y="299"/>
                </a:lnTo>
                <a:lnTo>
                  <a:pt x="6217" y="311"/>
                </a:lnTo>
                <a:lnTo>
                  <a:pt x="6217" y="319"/>
                </a:lnTo>
                <a:lnTo>
                  <a:pt x="6217" y="318"/>
                </a:lnTo>
                <a:lnTo>
                  <a:pt x="6218" y="319"/>
                </a:lnTo>
                <a:lnTo>
                  <a:pt x="6218" y="320"/>
                </a:lnTo>
                <a:lnTo>
                  <a:pt x="6218" y="316"/>
                </a:lnTo>
                <a:lnTo>
                  <a:pt x="6219" y="319"/>
                </a:lnTo>
                <a:lnTo>
                  <a:pt x="6219" y="326"/>
                </a:lnTo>
                <a:lnTo>
                  <a:pt x="6219" y="323"/>
                </a:lnTo>
                <a:lnTo>
                  <a:pt x="6219" y="322"/>
                </a:lnTo>
                <a:lnTo>
                  <a:pt x="6219" y="327"/>
                </a:lnTo>
                <a:lnTo>
                  <a:pt x="6220" y="337"/>
                </a:lnTo>
                <a:lnTo>
                  <a:pt x="6220" y="339"/>
                </a:lnTo>
                <a:lnTo>
                  <a:pt x="6220" y="346"/>
                </a:lnTo>
                <a:lnTo>
                  <a:pt x="6220" y="345"/>
                </a:lnTo>
                <a:lnTo>
                  <a:pt x="6221" y="345"/>
                </a:lnTo>
                <a:lnTo>
                  <a:pt x="6221" y="339"/>
                </a:lnTo>
                <a:lnTo>
                  <a:pt x="6221" y="339"/>
                </a:lnTo>
                <a:lnTo>
                  <a:pt x="6221" y="343"/>
                </a:lnTo>
                <a:lnTo>
                  <a:pt x="6222" y="342"/>
                </a:lnTo>
                <a:lnTo>
                  <a:pt x="6222" y="343"/>
                </a:lnTo>
                <a:lnTo>
                  <a:pt x="6222" y="346"/>
                </a:lnTo>
                <a:lnTo>
                  <a:pt x="6222" y="340"/>
                </a:lnTo>
                <a:lnTo>
                  <a:pt x="6223" y="342"/>
                </a:lnTo>
                <a:lnTo>
                  <a:pt x="6223" y="335"/>
                </a:lnTo>
                <a:lnTo>
                  <a:pt x="6223" y="337"/>
                </a:lnTo>
                <a:lnTo>
                  <a:pt x="6223" y="342"/>
                </a:lnTo>
                <a:lnTo>
                  <a:pt x="6223" y="333"/>
                </a:lnTo>
                <a:lnTo>
                  <a:pt x="6224" y="335"/>
                </a:lnTo>
                <a:lnTo>
                  <a:pt x="6224" y="336"/>
                </a:lnTo>
                <a:lnTo>
                  <a:pt x="6224" y="337"/>
                </a:lnTo>
                <a:lnTo>
                  <a:pt x="6225" y="337"/>
                </a:lnTo>
                <a:lnTo>
                  <a:pt x="6225" y="339"/>
                </a:lnTo>
                <a:lnTo>
                  <a:pt x="6225" y="342"/>
                </a:lnTo>
                <a:lnTo>
                  <a:pt x="6225" y="337"/>
                </a:lnTo>
                <a:lnTo>
                  <a:pt x="6225" y="334"/>
                </a:lnTo>
                <a:lnTo>
                  <a:pt x="6226" y="335"/>
                </a:lnTo>
                <a:lnTo>
                  <a:pt x="6226" y="329"/>
                </a:lnTo>
                <a:lnTo>
                  <a:pt x="6226" y="329"/>
                </a:lnTo>
                <a:lnTo>
                  <a:pt x="6226" y="325"/>
                </a:lnTo>
                <a:lnTo>
                  <a:pt x="6226" y="325"/>
                </a:lnTo>
                <a:lnTo>
                  <a:pt x="6227" y="327"/>
                </a:lnTo>
                <a:lnTo>
                  <a:pt x="6227" y="317"/>
                </a:lnTo>
                <a:lnTo>
                  <a:pt x="6227" y="311"/>
                </a:lnTo>
                <a:lnTo>
                  <a:pt x="6227" y="277"/>
                </a:lnTo>
                <a:lnTo>
                  <a:pt x="6228" y="258"/>
                </a:lnTo>
                <a:lnTo>
                  <a:pt x="6228" y="247"/>
                </a:lnTo>
                <a:lnTo>
                  <a:pt x="6228" y="215"/>
                </a:lnTo>
                <a:lnTo>
                  <a:pt x="6228" y="207"/>
                </a:lnTo>
                <a:lnTo>
                  <a:pt x="6229" y="156"/>
                </a:lnTo>
                <a:lnTo>
                  <a:pt x="6229" y="141"/>
                </a:lnTo>
                <a:lnTo>
                  <a:pt x="6229" y="134"/>
                </a:lnTo>
                <a:lnTo>
                  <a:pt x="6229" y="139"/>
                </a:lnTo>
                <a:lnTo>
                  <a:pt x="6229" y="127"/>
                </a:lnTo>
                <a:lnTo>
                  <a:pt x="6230" y="124"/>
                </a:lnTo>
                <a:lnTo>
                  <a:pt x="6230" y="136"/>
                </a:lnTo>
                <a:lnTo>
                  <a:pt x="6230" y="140"/>
                </a:lnTo>
                <a:lnTo>
                  <a:pt x="6231" y="141"/>
                </a:lnTo>
                <a:lnTo>
                  <a:pt x="6231" y="154"/>
                </a:lnTo>
                <a:lnTo>
                  <a:pt x="6231" y="146"/>
                </a:lnTo>
                <a:lnTo>
                  <a:pt x="6231" y="141"/>
                </a:lnTo>
                <a:lnTo>
                  <a:pt x="6232" y="150"/>
                </a:lnTo>
                <a:lnTo>
                  <a:pt x="6232" y="167"/>
                </a:lnTo>
                <a:lnTo>
                  <a:pt x="6232" y="161"/>
                </a:lnTo>
                <a:lnTo>
                  <a:pt x="6232" y="128"/>
                </a:lnTo>
                <a:lnTo>
                  <a:pt x="6233" y="136"/>
                </a:lnTo>
                <a:lnTo>
                  <a:pt x="6233" y="145"/>
                </a:lnTo>
                <a:lnTo>
                  <a:pt x="6233" y="141"/>
                </a:lnTo>
                <a:lnTo>
                  <a:pt x="6233" y="148"/>
                </a:lnTo>
                <a:lnTo>
                  <a:pt x="6233" y="154"/>
                </a:lnTo>
                <a:lnTo>
                  <a:pt x="6234" y="167"/>
                </a:lnTo>
                <a:lnTo>
                  <a:pt x="6234" y="194"/>
                </a:lnTo>
                <a:lnTo>
                  <a:pt x="6234" y="187"/>
                </a:lnTo>
                <a:lnTo>
                  <a:pt x="6234" y="196"/>
                </a:lnTo>
                <a:lnTo>
                  <a:pt x="6235" y="189"/>
                </a:lnTo>
                <a:lnTo>
                  <a:pt x="6235" y="191"/>
                </a:lnTo>
                <a:lnTo>
                  <a:pt x="6235" y="199"/>
                </a:lnTo>
                <a:lnTo>
                  <a:pt x="6235" y="197"/>
                </a:lnTo>
                <a:lnTo>
                  <a:pt x="6235" y="205"/>
                </a:lnTo>
                <a:lnTo>
                  <a:pt x="6236" y="231"/>
                </a:lnTo>
                <a:lnTo>
                  <a:pt x="6236" y="261"/>
                </a:lnTo>
                <a:lnTo>
                  <a:pt x="6236" y="275"/>
                </a:lnTo>
                <a:lnTo>
                  <a:pt x="6236" y="282"/>
                </a:lnTo>
                <a:lnTo>
                  <a:pt x="6237" y="278"/>
                </a:lnTo>
                <a:lnTo>
                  <a:pt x="6237" y="275"/>
                </a:lnTo>
                <a:lnTo>
                  <a:pt x="6237" y="272"/>
                </a:lnTo>
                <a:lnTo>
                  <a:pt x="6237" y="285"/>
                </a:lnTo>
                <a:lnTo>
                  <a:pt x="6238" y="302"/>
                </a:lnTo>
                <a:lnTo>
                  <a:pt x="6238" y="318"/>
                </a:lnTo>
                <a:lnTo>
                  <a:pt x="6238" y="326"/>
                </a:lnTo>
                <a:lnTo>
                  <a:pt x="6238" y="325"/>
                </a:lnTo>
                <a:lnTo>
                  <a:pt x="6239" y="316"/>
                </a:lnTo>
                <a:lnTo>
                  <a:pt x="6239" y="338"/>
                </a:lnTo>
                <a:lnTo>
                  <a:pt x="6239" y="340"/>
                </a:lnTo>
                <a:lnTo>
                  <a:pt x="6239" y="341"/>
                </a:lnTo>
                <a:lnTo>
                  <a:pt x="6240" y="339"/>
                </a:lnTo>
                <a:lnTo>
                  <a:pt x="6240" y="343"/>
                </a:lnTo>
                <a:lnTo>
                  <a:pt x="6240" y="346"/>
                </a:lnTo>
                <a:lnTo>
                  <a:pt x="6240" y="337"/>
                </a:lnTo>
                <a:lnTo>
                  <a:pt x="6240" y="337"/>
                </a:lnTo>
                <a:lnTo>
                  <a:pt x="6241" y="339"/>
                </a:lnTo>
                <a:lnTo>
                  <a:pt x="6241" y="335"/>
                </a:lnTo>
                <a:lnTo>
                  <a:pt x="6241" y="332"/>
                </a:lnTo>
                <a:lnTo>
                  <a:pt x="6241" y="333"/>
                </a:lnTo>
                <a:lnTo>
                  <a:pt x="6242" y="339"/>
                </a:lnTo>
                <a:lnTo>
                  <a:pt x="6242" y="342"/>
                </a:lnTo>
                <a:lnTo>
                  <a:pt x="6242" y="352"/>
                </a:lnTo>
                <a:lnTo>
                  <a:pt x="6243" y="347"/>
                </a:lnTo>
                <a:lnTo>
                  <a:pt x="6243" y="346"/>
                </a:lnTo>
                <a:lnTo>
                  <a:pt x="6243" y="346"/>
                </a:lnTo>
                <a:lnTo>
                  <a:pt x="6243" y="343"/>
                </a:lnTo>
                <a:lnTo>
                  <a:pt x="6244" y="345"/>
                </a:lnTo>
                <a:lnTo>
                  <a:pt x="6244" y="346"/>
                </a:lnTo>
                <a:lnTo>
                  <a:pt x="6244" y="341"/>
                </a:lnTo>
                <a:lnTo>
                  <a:pt x="6244" y="344"/>
                </a:lnTo>
                <a:lnTo>
                  <a:pt x="6245" y="348"/>
                </a:lnTo>
                <a:lnTo>
                  <a:pt x="6245" y="358"/>
                </a:lnTo>
                <a:lnTo>
                  <a:pt x="6245" y="355"/>
                </a:lnTo>
                <a:lnTo>
                  <a:pt x="6245" y="354"/>
                </a:lnTo>
                <a:lnTo>
                  <a:pt x="6246" y="348"/>
                </a:lnTo>
                <a:lnTo>
                  <a:pt x="6246" y="350"/>
                </a:lnTo>
                <a:lnTo>
                  <a:pt x="6246" y="345"/>
                </a:lnTo>
                <a:lnTo>
                  <a:pt x="6246" y="339"/>
                </a:lnTo>
                <a:lnTo>
                  <a:pt x="6247" y="351"/>
                </a:lnTo>
                <a:lnTo>
                  <a:pt x="6247" y="347"/>
                </a:lnTo>
                <a:lnTo>
                  <a:pt x="6247" y="349"/>
                </a:lnTo>
                <a:lnTo>
                  <a:pt x="6247" y="356"/>
                </a:lnTo>
                <a:lnTo>
                  <a:pt x="6247" y="349"/>
                </a:lnTo>
                <a:lnTo>
                  <a:pt x="6248" y="350"/>
                </a:lnTo>
                <a:lnTo>
                  <a:pt x="6248" y="350"/>
                </a:lnTo>
                <a:lnTo>
                  <a:pt x="6248" y="350"/>
                </a:lnTo>
                <a:lnTo>
                  <a:pt x="6248" y="353"/>
                </a:lnTo>
                <a:lnTo>
                  <a:pt x="6249" y="353"/>
                </a:lnTo>
                <a:lnTo>
                  <a:pt x="6249" y="345"/>
                </a:lnTo>
                <a:lnTo>
                  <a:pt x="6249" y="347"/>
                </a:lnTo>
                <a:lnTo>
                  <a:pt x="6249" y="345"/>
                </a:lnTo>
                <a:lnTo>
                  <a:pt x="6250" y="343"/>
                </a:lnTo>
                <a:lnTo>
                  <a:pt x="6250" y="341"/>
                </a:lnTo>
                <a:lnTo>
                  <a:pt x="6250" y="344"/>
                </a:lnTo>
                <a:lnTo>
                  <a:pt x="6250" y="345"/>
                </a:lnTo>
                <a:lnTo>
                  <a:pt x="6250" y="339"/>
                </a:lnTo>
                <a:lnTo>
                  <a:pt x="6251" y="344"/>
                </a:lnTo>
                <a:lnTo>
                  <a:pt x="6251" y="343"/>
                </a:lnTo>
                <a:lnTo>
                  <a:pt x="6251" y="342"/>
                </a:lnTo>
                <a:lnTo>
                  <a:pt x="6251" y="343"/>
                </a:lnTo>
                <a:lnTo>
                  <a:pt x="6252" y="340"/>
                </a:lnTo>
                <a:lnTo>
                  <a:pt x="6252" y="345"/>
                </a:lnTo>
                <a:lnTo>
                  <a:pt x="6252" y="342"/>
                </a:lnTo>
                <a:lnTo>
                  <a:pt x="6252" y="347"/>
                </a:lnTo>
                <a:lnTo>
                  <a:pt x="6252" y="347"/>
                </a:lnTo>
                <a:lnTo>
                  <a:pt x="6253" y="350"/>
                </a:lnTo>
                <a:lnTo>
                  <a:pt x="6253" y="351"/>
                </a:lnTo>
                <a:lnTo>
                  <a:pt x="6253" y="352"/>
                </a:lnTo>
                <a:lnTo>
                  <a:pt x="6253" y="349"/>
                </a:lnTo>
                <a:lnTo>
                  <a:pt x="6253" y="353"/>
                </a:lnTo>
                <a:lnTo>
                  <a:pt x="6254" y="358"/>
                </a:lnTo>
                <a:lnTo>
                  <a:pt x="6254" y="359"/>
                </a:lnTo>
                <a:lnTo>
                  <a:pt x="6254" y="370"/>
                </a:lnTo>
                <a:lnTo>
                  <a:pt x="6255" y="368"/>
                </a:lnTo>
                <a:lnTo>
                  <a:pt x="6255" y="364"/>
                </a:lnTo>
                <a:lnTo>
                  <a:pt x="6255" y="360"/>
                </a:lnTo>
                <a:lnTo>
                  <a:pt x="6255" y="354"/>
                </a:lnTo>
                <a:lnTo>
                  <a:pt x="6255" y="358"/>
                </a:lnTo>
                <a:lnTo>
                  <a:pt x="6256" y="366"/>
                </a:lnTo>
                <a:lnTo>
                  <a:pt x="6256" y="368"/>
                </a:lnTo>
                <a:lnTo>
                  <a:pt x="6256" y="363"/>
                </a:lnTo>
                <a:lnTo>
                  <a:pt x="6256" y="368"/>
                </a:lnTo>
                <a:lnTo>
                  <a:pt x="6256" y="368"/>
                </a:lnTo>
                <a:lnTo>
                  <a:pt x="6257" y="364"/>
                </a:lnTo>
                <a:lnTo>
                  <a:pt x="6257" y="359"/>
                </a:lnTo>
                <a:lnTo>
                  <a:pt x="6257" y="366"/>
                </a:lnTo>
                <a:lnTo>
                  <a:pt x="6257" y="363"/>
                </a:lnTo>
                <a:lnTo>
                  <a:pt x="6258" y="363"/>
                </a:lnTo>
                <a:lnTo>
                  <a:pt x="6258" y="363"/>
                </a:lnTo>
                <a:lnTo>
                  <a:pt x="6258" y="363"/>
                </a:lnTo>
                <a:lnTo>
                  <a:pt x="6258" y="360"/>
                </a:lnTo>
                <a:lnTo>
                  <a:pt x="6258" y="360"/>
                </a:lnTo>
                <a:lnTo>
                  <a:pt x="6259" y="362"/>
                </a:lnTo>
                <a:lnTo>
                  <a:pt x="6259" y="359"/>
                </a:lnTo>
                <a:lnTo>
                  <a:pt x="6259" y="360"/>
                </a:lnTo>
                <a:lnTo>
                  <a:pt x="6259" y="358"/>
                </a:lnTo>
                <a:lnTo>
                  <a:pt x="6259" y="357"/>
                </a:lnTo>
                <a:lnTo>
                  <a:pt x="6260" y="363"/>
                </a:lnTo>
                <a:lnTo>
                  <a:pt x="6260" y="360"/>
                </a:lnTo>
                <a:lnTo>
                  <a:pt x="6260" y="363"/>
                </a:lnTo>
                <a:lnTo>
                  <a:pt x="6260" y="357"/>
                </a:lnTo>
                <a:lnTo>
                  <a:pt x="6261" y="359"/>
                </a:lnTo>
                <a:lnTo>
                  <a:pt x="6261" y="359"/>
                </a:lnTo>
                <a:lnTo>
                  <a:pt x="6261" y="361"/>
                </a:lnTo>
                <a:lnTo>
                  <a:pt x="6261" y="357"/>
                </a:lnTo>
                <a:lnTo>
                  <a:pt x="6262" y="361"/>
                </a:lnTo>
                <a:lnTo>
                  <a:pt x="6262" y="363"/>
                </a:lnTo>
                <a:lnTo>
                  <a:pt x="6262" y="365"/>
                </a:lnTo>
                <a:lnTo>
                  <a:pt x="6262" y="361"/>
                </a:lnTo>
                <a:lnTo>
                  <a:pt x="6263" y="366"/>
                </a:lnTo>
                <a:lnTo>
                  <a:pt x="6263" y="365"/>
                </a:lnTo>
                <a:lnTo>
                  <a:pt x="6263" y="368"/>
                </a:lnTo>
                <a:lnTo>
                  <a:pt x="6263" y="367"/>
                </a:lnTo>
                <a:lnTo>
                  <a:pt x="6263" y="367"/>
                </a:lnTo>
                <a:lnTo>
                  <a:pt x="6264" y="370"/>
                </a:lnTo>
                <a:lnTo>
                  <a:pt x="6264" y="365"/>
                </a:lnTo>
                <a:lnTo>
                  <a:pt x="6264" y="367"/>
                </a:lnTo>
                <a:lnTo>
                  <a:pt x="6264" y="365"/>
                </a:lnTo>
                <a:lnTo>
                  <a:pt x="6265" y="367"/>
                </a:lnTo>
                <a:lnTo>
                  <a:pt x="6265" y="365"/>
                </a:lnTo>
                <a:lnTo>
                  <a:pt x="6265" y="358"/>
                </a:lnTo>
                <a:lnTo>
                  <a:pt x="6265" y="361"/>
                </a:lnTo>
                <a:lnTo>
                  <a:pt x="6266" y="367"/>
                </a:lnTo>
                <a:lnTo>
                  <a:pt x="6266" y="364"/>
                </a:lnTo>
                <a:lnTo>
                  <a:pt x="6266" y="367"/>
                </a:lnTo>
                <a:lnTo>
                  <a:pt x="6266" y="364"/>
                </a:lnTo>
                <a:lnTo>
                  <a:pt x="6266" y="368"/>
                </a:lnTo>
                <a:lnTo>
                  <a:pt x="6267" y="366"/>
                </a:lnTo>
                <a:lnTo>
                  <a:pt x="6267" y="365"/>
                </a:lnTo>
                <a:lnTo>
                  <a:pt x="6267" y="364"/>
                </a:lnTo>
                <a:lnTo>
                  <a:pt x="6267" y="366"/>
                </a:lnTo>
                <a:lnTo>
                  <a:pt x="6267" y="365"/>
                </a:lnTo>
                <a:lnTo>
                  <a:pt x="6268" y="364"/>
                </a:lnTo>
                <a:lnTo>
                  <a:pt x="6268" y="366"/>
                </a:lnTo>
                <a:lnTo>
                  <a:pt x="6268" y="368"/>
                </a:lnTo>
                <a:lnTo>
                  <a:pt x="6268" y="371"/>
                </a:lnTo>
                <a:lnTo>
                  <a:pt x="6269" y="377"/>
                </a:lnTo>
                <a:lnTo>
                  <a:pt x="6269" y="380"/>
                </a:lnTo>
                <a:lnTo>
                  <a:pt x="6269" y="377"/>
                </a:lnTo>
                <a:lnTo>
                  <a:pt x="6269" y="384"/>
                </a:lnTo>
                <a:lnTo>
                  <a:pt x="6270" y="383"/>
                </a:lnTo>
                <a:lnTo>
                  <a:pt x="6270" y="382"/>
                </a:lnTo>
                <a:lnTo>
                  <a:pt x="6270" y="381"/>
                </a:lnTo>
                <a:lnTo>
                  <a:pt x="6270" y="370"/>
                </a:lnTo>
                <a:lnTo>
                  <a:pt x="6271" y="368"/>
                </a:lnTo>
                <a:lnTo>
                  <a:pt x="6271" y="361"/>
                </a:lnTo>
                <a:lnTo>
                  <a:pt x="6271" y="366"/>
                </a:lnTo>
                <a:lnTo>
                  <a:pt x="6271" y="368"/>
                </a:lnTo>
                <a:lnTo>
                  <a:pt x="6272" y="370"/>
                </a:lnTo>
                <a:lnTo>
                  <a:pt x="6272" y="372"/>
                </a:lnTo>
                <a:lnTo>
                  <a:pt x="6272" y="378"/>
                </a:lnTo>
                <a:lnTo>
                  <a:pt x="6272" y="375"/>
                </a:lnTo>
                <a:lnTo>
                  <a:pt x="6272" y="374"/>
                </a:lnTo>
                <a:lnTo>
                  <a:pt x="6273" y="376"/>
                </a:lnTo>
                <a:lnTo>
                  <a:pt x="6273" y="371"/>
                </a:lnTo>
                <a:lnTo>
                  <a:pt x="6273" y="367"/>
                </a:lnTo>
                <a:lnTo>
                  <a:pt x="6273" y="366"/>
                </a:lnTo>
                <a:lnTo>
                  <a:pt x="6274" y="364"/>
                </a:lnTo>
                <a:lnTo>
                  <a:pt x="6274" y="362"/>
                </a:lnTo>
                <a:lnTo>
                  <a:pt x="6274" y="361"/>
                </a:lnTo>
                <a:lnTo>
                  <a:pt x="6274" y="362"/>
                </a:lnTo>
                <a:lnTo>
                  <a:pt x="6274" y="359"/>
                </a:lnTo>
                <a:lnTo>
                  <a:pt x="6275" y="361"/>
                </a:lnTo>
                <a:lnTo>
                  <a:pt x="6275" y="354"/>
                </a:lnTo>
                <a:lnTo>
                  <a:pt x="6275" y="358"/>
                </a:lnTo>
                <a:lnTo>
                  <a:pt x="6275" y="358"/>
                </a:lnTo>
                <a:lnTo>
                  <a:pt x="6275" y="352"/>
                </a:lnTo>
                <a:lnTo>
                  <a:pt x="6276" y="354"/>
                </a:lnTo>
                <a:lnTo>
                  <a:pt x="6276" y="357"/>
                </a:lnTo>
                <a:lnTo>
                  <a:pt x="6276" y="359"/>
                </a:lnTo>
                <a:lnTo>
                  <a:pt x="6276" y="366"/>
                </a:lnTo>
                <a:lnTo>
                  <a:pt x="6277" y="373"/>
                </a:lnTo>
                <a:lnTo>
                  <a:pt x="6277" y="370"/>
                </a:lnTo>
                <a:lnTo>
                  <a:pt x="6277" y="366"/>
                </a:lnTo>
                <a:lnTo>
                  <a:pt x="6278" y="366"/>
                </a:lnTo>
                <a:lnTo>
                  <a:pt x="6278" y="366"/>
                </a:lnTo>
                <a:lnTo>
                  <a:pt x="6278" y="374"/>
                </a:lnTo>
                <a:lnTo>
                  <a:pt x="6278" y="365"/>
                </a:lnTo>
                <a:lnTo>
                  <a:pt x="6279" y="366"/>
                </a:lnTo>
                <a:lnTo>
                  <a:pt x="6279" y="365"/>
                </a:lnTo>
                <a:lnTo>
                  <a:pt x="6279" y="366"/>
                </a:lnTo>
                <a:lnTo>
                  <a:pt x="6279" y="364"/>
                </a:lnTo>
                <a:lnTo>
                  <a:pt x="6279" y="366"/>
                </a:lnTo>
                <a:lnTo>
                  <a:pt x="6280" y="364"/>
                </a:lnTo>
                <a:lnTo>
                  <a:pt x="6280" y="372"/>
                </a:lnTo>
                <a:lnTo>
                  <a:pt x="6280" y="368"/>
                </a:lnTo>
                <a:lnTo>
                  <a:pt x="6280" y="361"/>
                </a:lnTo>
                <a:lnTo>
                  <a:pt x="6280" y="363"/>
                </a:lnTo>
                <a:lnTo>
                  <a:pt x="6281" y="366"/>
                </a:lnTo>
                <a:lnTo>
                  <a:pt x="6281" y="366"/>
                </a:lnTo>
                <a:lnTo>
                  <a:pt x="6281" y="363"/>
                </a:lnTo>
                <a:lnTo>
                  <a:pt x="6281" y="374"/>
                </a:lnTo>
                <a:lnTo>
                  <a:pt x="6281" y="366"/>
                </a:lnTo>
                <a:lnTo>
                  <a:pt x="6282" y="366"/>
                </a:lnTo>
                <a:lnTo>
                  <a:pt x="6282" y="364"/>
                </a:lnTo>
                <a:lnTo>
                  <a:pt x="6282" y="363"/>
                </a:lnTo>
                <a:lnTo>
                  <a:pt x="6282" y="366"/>
                </a:lnTo>
                <a:lnTo>
                  <a:pt x="6283" y="364"/>
                </a:lnTo>
                <a:lnTo>
                  <a:pt x="6283" y="371"/>
                </a:lnTo>
                <a:lnTo>
                  <a:pt x="6283" y="390"/>
                </a:lnTo>
                <a:lnTo>
                  <a:pt x="6284" y="389"/>
                </a:lnTo>
                <a:lnTo>
                  <a:pt x="6284" y="388"/>
                </a:lnTo>
                <a:lnTo>
                  <a:pt x="6284" y="370"/>
                </a:lnTo>
                <a:lnTo>
                  <a:pt x="6284" y="370"/>
                </a:lnTo>
                <a:lnTo>
                  <a:pt x="6285" y="371"/>
                </a:lnTo>
                <a:lnTo>
                  <a:pt x="6285" y="365"/>
                </a:lnTo>
                <a:lnTo>
                  <a:pt x="6285" y="361"/>
                </a:lnTo>
                <a:lnTo>
                  <a:pt x="6285" y="364"/>
                </a:lnTo>
                <a:lnTo>
                  <a:pt x="6285" y="364"/>
                </a:lnTo>
                <a:lnTo>
                  <a:pt x="6286" y="366"/>
                </a:lnTo>
                <a:lnTo>
                  <a:pt x="6286" y="361"/>
                </a:lnTo>
                <a:lnTo>
                  <a:pt x="6286" y="366"/>
                </a:lnTo>
                <a:lnTo>
                  <a:pt x="6286" y="364"/>
                </a:lnTo>
                <a:lnTo>
                  <a:pt x="6287" y="360"/>
                </a:lnTo>
                <a:lnTo>
                  <a:pt x="6287" y="361"/>
                </a:lnTo>
                <a:lnTo>
                  <a:pt x="6287" y="374"/>
                </a:lnTo>
                <a:lnTo>
                  <a:pt x="6287" y="371"/>
                </a:lnTo>
                <a:lnTo>
                  <a:pt x="6288" y="353"/>
                </a:lnTo>
                <a:lnTo>
                  <a:pt x="6288" y="347"/>
                </a:lnTo>
                <a:lnTo>
                  <a:pt x="6288" y="336"/>
                </a:lnTo>
                <a:lnTo>
                  <a:pt x="6288" y="332"/>
                </a:lnTo>
                <a:lnTo>
                  <a:pt x="6288" y="350"/>
                </a:lnTo>
                <a:lnTo>
                  <a:pt x="6289" y="345"/>
                </a:lnTo>
                <a:lnTo>
                  <a:pt x="6289" y="336"/>
                </a:lnTo>
                <a:lnTo>
                  <a:pt x="6289" y="327"/>
                </a:lnTo>
                <a:lnTo>
                  <a:pt x="6290" y="304"/>
                </a:lnTo>
                <a:lnTo>
                  <a:pt x="6290" y="257"/>
                </a:lnTo>
                <a:lnTo>
                  <a:pt x="6290" y="225"/>
                </a:lnTo>
                <a:lnTo>
                  <a:pt x="6290" y="173"/>
                </a:lnTo>
                <a:lnTo>
                  <a:pt x="6291" y="168"/>
                </a:lnTo>
                <a:lnTo>
                  <a:pt x="6291" y="152"/>
                </a:lnTo>
                <a:lnTo>
                  <a:pt x="6291" y="163"/>
                </a:lnTo>
                <a:lnTo>
                  <a:pt x="6291" y="127"/>
                </a:lnTo>
                <a:lnTo>
                  <a:pt x="6291" y="120"/>
                </a:lnTo>
                <a:lnTo>
                  <a:pt x="6292" y="127"/>
                </a:lnTo>
                <a:lnTo>
                  <a:pt x="6292" y="135"/>
                </a:lnTo>
                <a:lnTo>
                  <a:pt x="6292" y="121"/>
                </a:lnTo>
                <a:lnTo>
                  <a:pt x="6292" y="122"/>
                </a:lnTo>
                <a:lnTo>
                  <a:pt x="6292" y="127"/>
                </a:lnTo>
                <a:lnTo>
                  <a:pt x="6293" y="117"/>
                </a:lnTo>
                <a:lnTo>
                  <a:pt x="6293" y="112"/>
                </a:lnTo>
                <a:lnTo>
                  <a:pt x="6293" y="136"/>
                </a:lnTo>
                <a:lnTo>
                  <a:pt x="6293" y="151"/>
                </a:lnTo>
                <a:lnTo>
                  <a:pt x="6294" y="168"/>
                </a:lnTo>
                <a:lnTo>
                  <a:pt x="6294" y="135"/>
                </a:lnTo>
                <a:lnTo>
                  <a:pt x="6294" y="116"/>
                </a:lnTo>
                <a:lnTo>
                  <a:pt x="6294" y="121"/>
                </a:lnTo>
                <a:lnTo>
                  <a:pt x="6295" y="114"/>
                </a:lnTo>
                <a:lnTo>
                  <a:pt x="6295" y="136"/>
                </a:lnTo>
                <a:lnTo>
                  <a:pt x="6295" y="142"/>
                </a:lnTo>
                <a:lnTo>
                  <a:pt x="6296" y="117"/>
                </a:lnTo>
                <a:lnTo>
                  <a:pt x="6296" y="124"/>
                </a:lnTo>
                <a:lnTo>
                  <a:pt x="6296" y="136"/>
                </a:lnTo>
                <a:lnTo>
                  <a:pt x="6296" y="153"/>
                </a:lnTo>
                <a:lnTo>
                  <a:pt x="6296" y="158"/>
                </a:lnTo>
                <a:lnTo>
                  <a:pt x="6297" y="161"/>
                </a:lnTo>
                <a:lnTo>
                  <a:pt x="6297" y="148"/>
                </a:lnTo>
                <a:lnTo>
                  <a:pt x="6297" y="147"/>
                </a:lnTo>
                <a:lnTo>
                  <a:pt x="6297" y="162"/>
                </a:lnTo>
                <a:lnTo>
                  <a:pt x="6297" y="195"/>
                </a:lnTo>
                <a:lnTo>
                  <a:pt x="6298" y="228"/>
                </a:lnTo>
                <a:lnTo>
                  <a:pt x="6298" y="248"/>
                </a:lnTo>
                <a:lnTo>
                  <a:pt x="6298" y="265"/>
                </a:lnTo>
                <a:lnTo>
                  <a:pt x="6298" y="262"/>
                </a:lnTo>
                <a:lnTo>
                  <a:pt x="6298" y="278"/>
                </a:lnTo>
                <a:lnTo>
                  <a:pt x="6299" y="284"/>
                </a:lnTo>
                <a:lnTo>
                  <a:pt x="6299" y="303"/>
                </a:lnTo>
                <a:lnTo>
                  <a:pt x="6299" y="326"/>
                </a:lnTo>
                <a:lnTo>
                  <a:pt x="6299" y="324"/>
                </a:lnTo>
                <a:lnTo>
                  <a:pt x="6300" y="330"/>
                </a:lnTo>
                <a:lnTo>
                  <a:pt x="6300" y="311"/>
                </a:lnTo>
                <a:lnTo>
                  <a:pt x="6300" y="327"/>
                </a:lnTo>
                <a:lnTo>
                  <a:pt x="6300" y="320"/>
                </a:lnTo>
                <a:lnTo>
                  <a:pt x="6301" y="315"/>
                </a:lnTo>
                <a:lnTo>
                  <a:pt x="6301" y="318"/>
                </a:lnTo>
                <a:lnTo>
                  <a:pt x="6301" y="325"/>
                </a:lnTo>
                <a:lnTo>
                  <a:pt x="6302" y="330"/>
                </a:lnTo>
                <a:lnTo>
                  <a:pt x="6302" y="341"/>
                </a:lnTo>
                <a:lnTo>
                  <a:pt x="6302" y="338"/>
                </a:lnTo>
                <a:lnTo>
                  <a:pt x="6302" y="339"/>
                </a:lnTo>
                <a:lnTo>
                  <a:pt x="6302" y="340"/>
                </a:lnTo>
                <a:lnTo>
                  <a:pt x="6303" y="335"/>
                </a:lnTo>
                <a:lnTo>
                  <a:pt x="6303" y="335"/>
                </a:lnTo>
                <a:lnTo>
                  <a:pt x="6303" y="327"/>
                </a:lnTo>
                <a:lnTo>
                  <a:pt x="6303" y="316"/>
                </a:lnTo>
                <a:lnTo>
                  <a:pt x="6304" y="316"/>
                </a:lnTo>
                <a:lnTo>
                  <a:pt x="6304" y="327"/>
                </a:lnTo>
                <a:lnTo>
                  <a:pt x="6304" y="329"/>
                </a:lnTo>
                <a:lnTo>
                  <a:pt x="6304" y="345"/>
                </a:lnTo>
                <a:lnTo>
                  <a:pt x="6305" y="346"/>
                </a:lnTo>
                <a:lnTo>
                  <a:pt x="6305" y="356"/>
                </a:lnTo>
                <a:lnTo>
                  <a:pt x="6305" y="353"/>
                </a:lnTo>
                <a:lnTo>
                  <a:pt x="6305" y="346"/>
                </a:lnTo>
                <a:lnTo>
                  <a:pt x="6306" y="340"/>
                </a:lnTo>
                <a:lnTo>
                  <a:pt x="6306" y="346"/>
                </a:lnTo>
                <a:lnTo>
                  <a:pt x="6306" y="350"/>
                </a:lnTo>
                <a:lnTo>
                  <a:pt x="6306" y="344"/>
                </a:lnTo>
                <a:lnTo>
                  <a:pt x="6307" y="344"/>
                </a:lnTo>
                <a:lnTo>
                  <a:pt x="6307" y="337"/>
                </a:lnTo>
                <a:lnTo>
                  <a:pt x="6307" y="346"/>
                </a:lnTo>
                <a:lnTo>
                  <a:pt x="6308" y="337"/>
                </a:lnTo>
                <a:lnTo>
                  <a:pt x="6308" y="330"/>
                </a:lnTo>
                <a:lnTo>
                  <a:pt x="6308" y="327"/>
                </a:lnTo>
                <a:lnTo>
                  <a:pt x="6308" y="329"/>
                </a:lnTo>
                <a:lnTo>
                  <a:pt x="6309" y="327"/>
                </a:lnTo>
                <a:lnTo>
                  <a:pt x="6309" y="324"/>
                </a:lnTo>
                <a:lnTo>
                  <a:pt x="6309" y="318"/>
                </a:lnTo>
                <a:lnTo>
                  <a:pt x="6309" y="329"/>
                </a:lnTo>
                <a:lnTo>
                  <a:pt x="6310" y="288"/>
                </a:lnTo>
                <a:lnTo>
                  <a:pt x="6310" y="260"/>
                </a:lnTo>
                <a:lnTo>
                  <a:pt x="6310" y="262"/>
                </a:lnTo>
                <a:lnTo>
                  <a:pt x="6310" y="243"/>
                </a:lnTo>
                <a:lnTo>
                  <a:pt x="6311" y="228"/>
                </a:lnTo>
                <a:lnTo>
                  <a:pt x="6311" y="189"/>
                </a:lnTo>
                <a:lnTo>
                  <a:pt x="6311" y="173"/>
                </a:lnTo>
                <a:lnTo>
                  <a:pt x="6311" y="169"/>
                </a:lnTo>
                <a:lnTo>
                  <a:pt x="6312" y="93"/>
                </a:lnTo>
                <a:lnTo>
                  <a:pt x="6312" y="110"/>
                </a:lnTo>
                <a:lnTo>
                  <a:pt x="6312" y="129"/>
                </a:lnTo>
                <a:lnTo>
                  <a:pt x="6312" y="98"/>
                </a:lnTo>
                <a:lnTo>
                  <a:pt x="6312" y="95"/>
                </a:lnTo>
                <a:lnTo>
                  <a:pt x="6313" y="103"/>
                </a:lnTo>
                <a:lnTo>
                  <a:pt x="6313" y="112"/>
                </a:lnTo>
                <a:lnTo>
                  <a:pt x="6313" y="107"/>
                </a:lnTo>
                <a:lnTo>
                  <a:pt x="6313" y="116"/>
                </a:lnTo>
                <a:lnTo>
                  <a:pt x="6314" y="124"/>
                </a:lnTo>
                <a:lnTo>
                  <a:pt x="6314" y="121"/>
                </a:lnTo>
                <a:lnTo>
                  <a:pt x="6314" y="122"/>
                </a:lnTo>
                <a:lnTo>
                  <a:pt x="6314" y="117"/>
                </a:lnTo>
                <a:lnTo>
                  <a:pt x="6314" y="115"/>
                </a:lnTo>
                <a:lnTo>
                  <a:pt x="6315" y="106"/>
                </a:lnTo>
                <a:lnTo>
                  <a:pt x="6315" y="122"/>
                </a:lnTo>
                <a:lnTo>
                  <a:pt x="6315" y="184"/>
                </a:lnTo>
                <a:lnTo>
                  <a:pt x="6315" y="179"/>
                </a:lnTo>
                <a:lnTo>
                  <a:pt x="6316" y="175"/>
                </a:lnTo>
                <a:lnTo>
                  <a:pt x="6316" y="167"/>
                </a:lnTo>
                <a:lnTo>
                  <a:pt x="6316" y="176"/>
                </a:lnTo>
                <a:lnTo>
                  <a:pt x="6316" y="171"/>
                </a:lnTo>
                <a:lnTo>
                  <a:pt x="6316" y="169"/>
                </a:lnTo>
                <a:lnTo>
                  <a:pt x="6317" y="179"/>
                </a:lnTo>
                <a:lnTo>
                  <a:pt x="6317" y="174"/>
                </a:lnTo>
                <a:lnTo>
                  <a:pt x="6317" y="180"/>
                </a:lnTo>
                <a:lnTo>
                  <a:pt x="6317" y="182"/>
                </a:lnTo>
                <a:lnTo>
                  <a:pt x="6317" y="185"/>
                </a:lnTo>
                <a:lnTo>
                  <a:pt x="6318" y="185"/>
                </a:lnTo>
                <a:lnTo>
                  <a:pt x="6318" y="249"/>
                </a:lnTo>
                <a:lnTo>
                  <a:pt x="6318" y="266"/>
                </a:lnTo>
                <a:lnTo>
                  <a:pt x="6318" y="278"/>
                </a:lnTo>
                <a:lnTo>
                  <a:pt x="6319" y="270"/>
                </a:lnTo>
                <a:lnTo>
                  <a:pt x="6319" y="284"/>
                </a:lnTo>
                <a:lnTo>
                  <a:pt x="6319" y="288"/>
                </a:lnTo>
                <a:lnTo>
                  <a:pt x="6319" y="281"/>
                </a:lnTo>
                <a:lnTo>
                  <a:pt x="6320" y="290"/>
                </a:lnTo>
                <a:lnTo>
                  <a:pt x="6320" y="307"/>
                </a:lnTo>
                <a:lnTo>
                  <a:pt x="6320" y="311"/>
                </a:lnTo>
                <a:lnTo>
                  <a:pt x="6320" y="327"/>
                </a:lnTo>
                <a:lnTo>
                  <a:pt x="6321" y="325"/>
                </a:lnTo>
                <a:lnTo>
                  <a:pt x="6321" y="325"/>
                </a:lnTo>
                <a:lnTo>
                  <a:pt x="6321" y="333"/>
                </a:lnTo>
                <a:lnTo>
                  <a:pt x="6321" y="333"/>
                </a:lnTo>
                <a:lnTo>
                  <a:pt x="6322" y="329"/>
                </a:lnTo>
                <a:lnTo>
                  <a:pt x="6322" y="336"/>
                </a:lnTo>
                <a:lnTo>
                  <a:pt x="6322" y="331"/>
                </a:lnTo>
                <a:lnTo>
                  <a:pt x="6322" y="339"/>
                </a:lnTo>
                <a:lnTo>
                  <a:pt x="6322" y="352"/>
                </a:lnTo>
                <a:lnTo>
                  <a:pt x="6323" y="348"/>
                </a:lnTo>
                <a:lnTo>
                  <a:pt x="6323" y="342"/>
                </a:lnTo>
                <a:lnTo>
                  <a:pt x="6323" y="343"/>
                </a:lnTo>
                <a:lnTo>
                  <a:pt x="6323" y="336"/>
                </a:lnTo>
                <a:lnTo>
                  <a:pt x="6324" y="340"/>
                </a:lnTo>
                <a:lnTo>
                  <a:pt x="6324" y="340"/>
                </a:lnTo>
                <a:lnTo>
                  <a:pt x="6324" y="347"/>
                </a:lnTo>
                <a:lnTo>
                  <a:pt x="6324" y="347"/>
                </a:lnTo>
                <a:lnTo>
                  <a:pt x="6325" y="340"/>
                </a:lnTo>
                <a:lnTo>
                  <a:pt x="6325" y="351"/>
                </a:lnTo>
                <a:lnTo>
                  <a:pt x="6325" y="342"/>
                </a:lnTo>
                <a:lnTo>
                  <a:pt x="6326" y="350"/>
                </a:lnTo>
                <a:lnTo>
                  <a:pt x="6326" y="352"/>
                </a:lnTo>
                <a:lnTo>
                  <a:pt x="6326" y="350"/>
                </a:lnTo>
                <a:lnTo>
                  <a:pt x="6326" y="355"/>
                </a:lnTo>
                <a:lnTo>
                  <a:pt x="6327" y="359"/>
                </a:lnTo>
                <a:lnTo>
                  <a:pt x="6327" y="351"/>
                </a:lnTo>
                <a:lnTo>
                  <a:pt x="6327" y="350"/>
                </a:lnTo>
                <a:lnTo>
                  <a:pt x="6327" y="353"/>
                </a:lnTo>
                <a:lnTo>
                  <a:pt x="6327" y="352"/>
                </a:lnTo>
                <a:lnTo>
                  <a:pt x="6328" y="360"/>
                </a:lnTo>
                <a:lnTo>
                  <a:pt x="6328" y="357"/>
                </a:lnTo>
                <a:lnTo>
                  <a:pt x="6328" y="364"/>
                </a:lnTo>
                <a:lnTo>
                  <a:pt x="6329" y="365"/>
                </a:lnTo>
                <a:lnTo>
                  <a:pt x="6329" y="346"/>
                </a:lnTo>
                <a:lnTo>
                  <a:pt x="6329" y="335"/>
                </a:lnTo>
                <a:lnTo>
                  <a:pt x="6329" y="333"/>
                </a:lnTo>
                <a:lnTo>
                  <a:pt x="6330" y="342"/>
                </a:lnTo>
                <a:lnTo>
                  <a:pt x="6330" y="322"/>
                </a:lnTo>
                <a:lnTo>
                  <a:pt x="6330" y="306"/>
                </a:lnTo>
                <a:lnTo>
                  <a:pt x="6330" y="290"/>
                </a:lnTo>
                <a:lnTo>
                  <a:pt x="6331" y="257"/>
                </a:lnTo>
                <a:lnTo>
                  <a:pt x="6331" y="218"/>
                </a:lnTo>
                <a:lnTo>
                  <a:pt x="6331" y="176"/>
                </a:lnTo>
                <a:lnTo>
                  <a:pt x="6332" y="170"/>
                </a:lnTo>
                <a:lnTo>
                  <a:pt x="6332" y="157"/>
                </a:lnTo>
                <a:lnTo>
                  <a:pt x="6332" y="144"/>
                </a:lnTo>
                <a:lnTo>
                  <a:pt x="6332" y="138"/>
                </a:lnTo>
                <a:lnTo>
                  <a:pt x="6332" y="136"/>
                </a:lnTo>
                <a:lnTo>
                  <a:pt x="6333" y="143"/>
                </a:lnTo>
                <a:lnTo>
                  <a:pt x="6333" y="147"/>
                </a:lnTo>
                <a:lnTo>
                  <a:pt x="6333" y="147"/>
                </a:lnTo>
                <a:lnTo>
                  <a:pt x="6333" y="154"/>
                </a:lnTo>
                <a:lnTo>
                  <a:pt x="6334" y="117"/>
                </a:lnTo>
                <a:lnTo>
                  <a:pt x="6334" y="133"/>
                </a:lnTo>
                <a:lnTo>
                  <a:pt x="6334" y="110"/>
                </a:lnTo>
                <a:lnTo>
                  <a:pt x="6334" y="116"/>
                </a:lnTo>
                <a:lnTo>
                  <a:pt x="6335" y="131"/>
                </a:lnTo>
                <a:lnTo>
                  <a:pt x="6335" y="142"/>
                </a:lnTo>
                <a:lnTo>
                  <a:pt x="6335" y="140"/>
                </a:lnTo>
                <a:lnTo>
                  <a:pt x="6335" y="150"/>
                </a:lnTo>
                <a:lnTo>
                  <a:pt x="6336" y="136"/>
                </a:lnTo>
                <a:lnTo>
                  <a:pt x="6336" y="143"/>
                </a:lnTo>
                <a:lnTo>
                  <a:pt x="6336" y="149"/>
                </a:lnTo>
                <a:lnTo>
                  <a:pt x="6336" y="150"/>
                </a:lnTo>
                <a:lnTo>
                  <a:pt x="6337" y="143"/>
                </a:lnTo>
                <a:lnTo>
                  <a:pt x="6337" y="147"/>
                </a:lnTo>
                <a:lnTo>
                  <a:pt x="6337" y="174"/>
                </a:lnTo>
                <a:lnTo>
                  <a:pt x="6337" y="171"/>
                </a:lnTo>
                <a:lnTo>
                  <a:pt x="6338" y="165"/>
                </a:lnTo>
                <a:lnTo>
                  <a:pt x="6338" y="171"/>
                </a:lnTo>
                <a:lnTo>
                  <a:pt x="6338" y="177"/>
                </a:lnTo>
                <a:lnTo>
                  <a:pt x="6338" y="212"/>
                </a:lnTo>
                <a:lnTo>
                  <a:pt x="6339" y="248"/>
                </a:lnTo>
                <a:lnTo>
                  <a:pt x="6339" y="274"/>
                </a:lnTo>
                <a:lnTo>
                  <a:pt x="6339" y="284"/>
                </a:lnTo>
                <a:lnTo>
                  <a:pt x="6339" y="299"/>
                </a:lnTo>
                <a:lnTo>
                  <a:pt x="6340" y="318"/>
                </a:lnTo>
                <a:lnTo>
                  <a:pt x="6340" y="332"/>
                </a:lnTo>
                <a:lnTo>
                  <a:pt x="6340" y="331"/>
                </a:lnTo>
                <a:lnTo>
                  <a:pt x="6340" y="336"/>
                </a:lnTo>
                <a:lnTo>
                  <a:pt x="6340" y="331"/>
                </a:lnTo>
                <a:lnTo>
                  <a:pt x="6341" y="331"/>
                </a:lnTo>
                <a:lnTo>
                  <a:pt x="6341" y="338"/>
                </a:lnTo>
                <a:lnTo>
                  <a:pt x="6341" y="343"/>
                </a:lnTo>
                <a:lnTo>
                  <a:pt x="6341" y="345"/>
                </a:lnTo>
                <a:lnTo>
                  <a:pt x="6342" y="345"/>
                </a:lnTo>
                <a:lnTo>
                  <a:pt x="6342" y="344"/>
                </a:lnTo>
                <a:lnTo>
                  <a:pt x="6342" y="350"/>
                </a:lnTo>
                <a:lnTo>
                  <a:pt x="6342" y="342"/>
                </a:lnTo>
                <a:lnTo>
                  <a:pt x="6342" y="348"/>
                </a:lnTo>
                <a:lnTo>
                  <a:pt x="6343" y="359"/>
                </a:lnTo>
                <a:lnTo>
                  <a:pt x="6343" y="352"/>
                </a:lnTo>
                <a:lnTo>
                  <a:pt x="6343" y="363"/>
                </a:lnTo>
                <a:lnTo>
                  <a:pt x="6343" y="359"/>
                </a:lnTo>
                <a:lnTo>
                  <a:pt x="6344" y="355"/>
                </a:lnTo>
                <a:lnTo>
                  <a:pt x="6344" y="356"/>
                </a:lnTo>
                <a:lnTo>
                  <a:pt x="6344" y="350"/>
                </a:lnTo>
                <a:lnTo>
                  <a:pt x="6344" y="342"/>
                </a:lnTo>
                <a:lnTo>
                  <a:pt x="6345" y="347"/>
                </a:lnTo>
                <a:lnTo>
                  <a:pt x="6345" y="352"/>
                </a:lnTo>
                <a:lnTo>
                  <a:pt x="6345" y="351"/>
                </a:lnTo>
                <a:lnTo>
                  <a:pt x="6345" y="355"/>
                </a:lnTo>
                <a:lnTo>
                  <a:pt x="6346" y="346"/>
                </a:lnTo>
                <a:lnTo>
                  <a:pt x="6346" y="355"/>
                </a:lnTo>
                <a:lnTo>
                  <a:pt x="6346" y="345"/>
                </a:lnTo>
                <a:lnTo>
                  <a:pt x="6346" y="342"/>
                </a:lnTo>
                <a:lnTo>
                  <a:pt x="6346" y="338"/>
                </a:lnTo>
                <a:lnTo>
                  <a:pt x="6347" y="344"/>
                </a:lnTo>
                <a:lnTo>
                  <a:pt x="6347" y="354"/>
                </a:lnTo>
                <a:lnTo>
                  <a:pt x="6347" y="342"/>
                </a:lnTo>
                <a:lnTo>
                  <a:pt x="6347" y="346"/>
                </a:lnTo>
                <a:lnTo>
                  <a:pt x="6348" y="341"/>
                </a:lnTo>
                <a:lnTo>
                  <a:pt x="6348" y="342"/>
                </a:lnTo>
                <a:lnTo>
                  <a:pt x="6348" y="344"/>
                </a:lnTo>
                <a:lnTo>
                  <a:pt x="6348" y="341"/>
                </a:lnTo>
                <a:lnTo>
                  <a:pt x="6349" y="341"/>
                </a:lnTo>
                <a:lnTo>
                  <a:pt x="6349" y="348"/>
                </a:lnTo>
                <a:lnTo>
                  <a:pt x="6349" y="353"/>
                </a:lnTo>
                <a:lnTo>
                  <a:pt x="6349" y="353"/>
                </a:lnTo>
                <a:lnTo>
                  <a:pt x="6350" y="340"/>
                </a:lnTo>
                <a:lnTo>
                  <a:pt x="6350" y="334"/>
                </a:lnTo>
                <a:lnTo>
                  <a:pt x="6350" y="333"/>
                </a:lnTo>
                <a:lnTo>
                  <a:pt x="6350" y="339"/>
                </a:lnTo>
                <a:lnTo>
                  <a:pt x="6350" y="339"/>
                </a:lnTo>
                <a:lnTo>
                  <a:pt x="6351" y="313"/>
                </a:lnTo>
                <a:lnTo>
                  <a:pt x="6351" y="303"/>
                </a:lnTo>
                <a:lnTo>
                  <a:pt x="6351" y="301"/>
                </a:lnTo>
                <a:lnTo>
                  <a:pt x="6351" y="258"/>
                </a:lnTo>
                <a:lnTo>
                  <a:pt x="6352" y="241"/>
                </a:lnTo>
                <a:lnTo>
                  <a:pt x="6352" y="191"/>
                </a:lnTo>
                <a:lnTo>
                  <a:pt x="6352" y="160"/>
                </a:lnTo>
                <a:lnTo>
                  <a:pt x="6352" y="138"/>
                </a:lnTo>
                <a:lnTo>
                  <a:pt x="6353" y="118"/>
                </a:lnTo>
                <a:lnTo>
                  <a:pt x="6353" y="93"/>
                </a:lnTo>
                <a:lnTo>
                  <a:pt x="6353" y="124"/>
                </a:lnTo>
                <a:lnTo>
                  <a:pt x="6353" y="119"/>
                </a:lnTo>
                <a:lnTo>
                  <a:pt x="6354" y="124"/>
                </a:lnTo>
                <a:lnTo>
                  <a:pt x="6354" y="131"/>
                </a:lnTo>
                <a:lnTo>
                  <a:pt x="6354" y="130"/>
                </a:lnTo>
                <a:lnTo>
                  <a:pt x="6355" y="122"/>
                </a:lnTo>
                <a:lnTo>
                  <a:pt x="6355" y="110"/>
                </a:lnTo>
                <a:lnTo>
                  <a:pt x="6355" y="109"/>
                </a:lnTo>
                <a:lnTo>
                  <a:pt x="6355" y="124"/>
                </a:lnTo>
                <a:lnTo>
                  <a:pt x="6355" y="139"/>
                </a:lnTo>
                <a:lnTo>
                  <a:pt x="6356" y="147"/>
                </a:lnTo>
                <a:lnTo>
                  <a:pt x="6356" y="139"/>
                </a:lnTo>
                <a:lnTo>
                  <a:pt x="6356" y="145"/>
                </a:lnTo>
                <a:lnTo>
                  <a:pt x="6356" y="137"/>
                </a:lnTo>
                <a:lnTo>
                  <a:pt x="6356" y="130"/>
                </a:lnTo>
                <a:lnTo>
                  <a:pt x="6357" y="140"/>
                </a:lnTo>
                <a:lnTo>
                  <a:pt x="6357" y="141"/>
                </a:lnTo>
                <a:lnTo>
                  <a:pt x="6357" y="139"/>
                </a:lnTo>
                <a:lnTo>
                  <a:pt x="6357" y="151"/>
                </a:lnTo>
                <a:lnTo>
                  <a:pt x="6357" y="145"/>
                </a:lnTo>
                <a:lnTo>
                  <a:pt x="6358" y="151"/>
                </a:lnTo>
                <a:lnTo>
                  <a:pt x="6358" y="169"/>
                </a:lnTo>
                <a:lnTo>
                  <a:pt x="6358" y="176"/>
                </a:lnTo>
                <a:lnTo>
                  <a:pt x="6358" y="184"/>
                </a:lnTo>
                <a:lnTo>
                  <a:pt x="6359" y="207"/>
                </a:lnTo>
                <a:lnTo>
                  <a:pt x="6359" y="226"/>
                </a:lnTo>
                <a:lnTo>
                  <a:pt x="6359" y="274"/>
                </a:lnTo>
                <a:lnTo>
                  <a:pt x="6359" y="285"/>
                </a:lnTo>
                <a:lnTo>
                  <a:pt x="6359" y="299"/>
                </a:lnTo>
                <a:lnTo>
                  <a:pt x="6360" y="299"/>
                </a:lnTo>
                <a:lnTo>
                  <a:pt x="6360" y="313"/>
                </a:lnTo>
                <a:lnTo>
                  <a:pt x="6360" y="315"/>
                </a:lnTo>
                <a:lnTo>
                  <a:pt x="6361" y="324"/>
                </a:lnTo>
                <a:lnTo>
                  <a:pt x="6361" y="340"/>
                </a:lnTo>
                <a:lnTo>
                  <a:pt x="6361" y="347"/>
                </a:lnTo>
                <a:lnTo>
                  <a:pt x="6361" y="354"/>
                </a:lnTo>
                <a:lnTo>
                  <a:pt x="6362" y="354"/>
                </a:lnTo>
                <a:lnTo>
                  <a:pt x="6362" y="364"/>
                </a:lnTo>
                <a:lnTo>
                  <a:pt x="6362" y="364"/>
                </a:lnTo>
                <a:lnTo>
                  <a:pt x="6362" y="360"/>
                </a:lnTo>
                <a:lnTo>
                  <a:pt x="6362" y="363"/>
                </a:lnTo>
                <a:lnTo>
                  <a:pt x="6363" y="360"/>
                </a:lnTo>
                <a:lnTo>
                  <a:pt x="6363" y="362"/>
                </a:lnTo>
                <a:lnTo>
                  <a:pt x="6363" y="365"/>
                </a:lnTo>
                <a:lnTo>
                  <a:pt x="6363" y="359"/>
                </a:lnTo>
                <a:lnTo>
                  <a:pt x="6364" y="367"/>
                </a:lnTo>
                <a:lnTo>
                  <a:pt x="6364" y="365"/>
                </a:lnTo>
                <a:lnTo>
                  <a:pt x="6364" y="363"/>
                </a:lnTo>
                <a:lnTo>
                  <a:pt x="6364" y="361"/>
                </a:lnTo>
                <a:lnTo>
                  <a:pt x="6364" y="364"/>
                </a:lnTo>
                <a:lnTo>
                  <a:pt x="6365" y="366"/>
                </a:lnTo>
                <a:lnTo>
                  <a:pt x="6365" y="364"/>
                </a:lnTo>
                <a:lnTo>
                  <a:pt x="6365" y="366"/>
                </a:lnTo>
                <a:lnTo>
                  <a:pt x="6365" y="362"/>
                </a:lnTo>
                <a:lnTo>
                  <a:pt x="6365" y="367"/>
                </a:lnTo>
                <a:lnTo>
                  <a:pt x="6366" y="365"/>
                </a:lnTo>
                <a:lnTo>
                  <a:pt x="6366" y="365"/>
                </a:lnTo>
                <a:lnTo>
                  <a:pt x="6366" y="374"/>
                </a:lnTo>
                <a:lnTo>
                  <a:pt x="6367" y="363"/>
                </a:lnTo>
                <a:lnTo>
                  <a:pt x="6367" y="360"/>
                </a:lnTo>
                <a:lnTo>
                  <a:pt x="6367" y="366"/>
                </a:lnTo>
                <a:lnTo>
                  <a:pt x="6367" y="359"/>
                </a:lnTo>
                <a:lnTo>
                  <a:pt x="6368" y="365"/>
                </a:lnTo>
                <a:lnTo>
                  <a:pt x="6368" y="358"/>
                </a:lnTo>
                <a:lnTo>
                  <a:pt x="6368" y="357"/>
                </a:lnTo>
                <a:lnTo>
                  <a:pt x="6368" y="364"/>
                </a:lnTo>
                <a:lnTo>
                  <a:pt x="6368" y="367"/>
                </a:lnTo>
                <a:lnTo>
                  <a:pt x="6369" y="363"/>
                </a:lnTo>
                <a:lnTo>
                  <a:pt x="6369" y="369"/>
                </a:lnTo>
                <a:lnTo>
                  <a:pt x="6369" y="363"/>
                </a:lnTo>
                <a:lnTo>
                  <a:pt x="6369" y="371"/>
                </a:lnTo>
                <a:lnTo>
                  <a:pt x="6369" y="370"/>
                </a:lnTo>
                <a:lnTo>
                  <a:pt x="6370" y="366"/>
                </a:lnTo>
                <a:lnTo>
                  <a:pt x="6370" y="373"/>
                </a:lnTo>
                <a:lnTo>
                  <a:pt x="6370" y="353"/>
                </a:lnTo>
                <a:lnTo>
                  <a:pt x="6370" y="349"/>
                </a:lnTo>
                <a:lnTo>
                  <a:pt x="6371" y="335"/>
                </a:lnTo>
                <a:lnTo>
                  <a:pt x="6371" y="320"/>
                </a:lnTo>
                <a:lnTo>
                  <a:pt x="6371" y="289"/>
                </a:lnTo>
                <a:lnTo>
                  <a:pt x="6371" y="290"/>
                </a:lnTo>
                <a:lnTo>
                  <a:pt x="6372" y="270"/>
                </a:lnTo>
                <a:lnTo>
                  <a:pt x="6372" y="298"/>
                </a:lnTo>
                <a:lnTo>
                  <a:pt x="6372" y="274"/>
                </a:lnTo>
                <a:lnTo>
                  <a:pt x="6373" y="223"/>
                </a:lnTo>
                <a:lnTo>
                  <a:pt x="6373" y="172"/>
                </a:lnTo>
                <a:lnTo>
                  <a:pt x="6373" y="181"/>
                </a:lnTo>
                <a:lnTo>
                  <a:pt x="6373" y="165"/>
                </a:lnTo>
                <a:lnTo>
                  <a:pt x="6374" y="156"/>
                </a:lnTo>
                <a:lnTo>
                  <a:pt x="6374" y="158"/>
                </a:lnTo>
                <a:lnTo>
                  <a:pt x="6374" y="144"/>
                </a:lnTo>
                <a:lnTo>
                  <a:pt x="6374" y="144"/>
                </a:lnTo>
                <a:lnTo>
                  <a:pt x="6374" y="141"/>
                </a:lnTo>
                <a:lnTo>
                  <a:pt x="6375" y="149"/>
                </a:lnTo>
                <a:lnTo>
                  <a:pt x="6375" y="135"/>
                </a:lnTo>
                <a:lnTo>
                  <a:pt x="6375" y="141"/>
                </a:lnTo>
                <a:lnTo>
                  <a:pt x="6375" y="137"/>
                </a:lnTo>
                <a:lnTo>
                  <a:pt x="6376" y="140"/>
                </a:lnTo>
                <a:lnTo>
                  <a:pt x="6376" y="150"/>
                </a:lnTo>
                <a:lnTo>
                  <a:pt x="6376" y="154"/>
                </a:lnTo>
                <a:lnTo>
                  <a:pt x="6376" y="135"/>
                </a:lnTo>
                <a:lnTo>
                  <a:pt x="6377" y="156"/>
                </a:lnTo>
                <a:lnTo>
                  <a:pt x="6377" y="159"/>
                </a:lnTo>
                <a:lnTo>
                  <a:pt x="6377" y="160"/>
                </a:lnTo>
                <a:lnTo>
                  <a:pt x="6377" y="175"/>
                </a:lnTo>
                <a:lnTo>
                  <a:pt x="6377" y="173"/>
                </a:lnTo>
                <a:lnTo>
                  <a:pt x="6378" y="162"/>
                </a:lnTo>
                <a:lnTo>
                  <a:pt x="6378" y="169"/>
                </a:lnTo>
                <a:lnTo>
                  <a:pt x="6378" y="176"/>
                </a:lnTo>
                <a:lnTo>
                  <a:pt x="6379" y="196"/>
                </a:lnTo>
                <a:lnTo>
                  <a:pt x="6379" y="208"/>
                </a:lnTo>
                <a:lnTo>
                  <a:pt x="6379" y="218"/>
                </a:lnTo>
                <a:lnTo>
                  <a:pt x="6379" y="230"/>
                </a:lnTo>
                <a:lnTo>
                  <a:pt x="6380" y="285"/>
                </a:lnTo>
                <a:lnTo>
                  <a:pt x="6380" y="287"/>
                </a:lnTo>
                <a:lnTo>
                  <a:pt x="6380" y="291"/>
                </a:lnTo>
                <a:lnTo>
                  <a:pt x="6380" y="289"/>
                </a:lnTo>
                <a:lnTo>
                  <a:pt x="6381" y="313"/>
                </a:lnTo>
                <a:lnTo>
                  <a:pt x="6381" y="323"/>
                </a:lnTo>
                <a:lnTo>
                  <a:pt x="6381" y="352"/>
                </a:lnTo>
                <a:lnTo>
                  <a:pt x="6381" y="351"/>
                </a:lnTo>
                <a:lnTo>
                  <a:pt x="6382" y="358"/>
                </a:lnTo>
                <a:lnTo>
                  <a:pt x="6382" y="354"/>
                </a:lnTo>
                <a:lnTo>
                  <a:pt x="6382" y="369"/>
                </a:lnTo>
                <a:lnTo>
                  <a:pt x="6382" y="371"/>
                </a:lnTo>
                <a:lnTo>
                  <a:pt x="6383" y="380"/>
                </a:lnTo>
                <a:lnTo>
                  <a:pt x="6383" y="365"/>
                </a:lnTo>
                <a:lnTo>
                  <a:pt x="6383" y="368"/>
                </a:lnTo>
                <a:lnTo>
                  <a:pt x="6383" y="364"/>
                </a:lnTo>
                <a:lnTo>
                  <a:pt x="6384" y="357"/>
                </a:lnTo>
                <a:lnTo>
                  <a:pt x="6384" y="357"/>
                </a:lnTo>
                <a:lnTo>
                  <a:pt x="6384" y="371"/>
                </a:lnTo>
                <a:lnTo>
                  <a:pt x="6385" y="365"/>
                </a:lnTo>
                <a:lnTo>
                  <a:pt x="6385" y="378"/>
                </a:lnTo>
                <a:lnTo>
                  <a:pt x="6385" y="374"/>
                </a:lnTo>
                <a:lnTo>
                  <a:pt x="6385" y="364"/>
                </a:lnTo>
                <a:lnTo>
                  <a:pt x="6386" y="371"/>
                </a:lnTo>
                <a:lnTo>
                  <a:pt x="6386" y="356"/>
                </a:lnTo>
                <a:lnTo>
                  <a:pt x="6386" y="357"/>
                </a:lnTo>
                <a:lnTo>
                  <a:pt x="6386" y="363"/>
                </a:lnTo>
                <a:lnTo>
                  <a:pt x="6387" y="366"/>
                </a:lnTo>
                <a:lnTo>
                  <a:pt x="6387" y="366"/>
                </a:lnTo>
                <a:lnTo>
                  <a:pt x="6387" y="375"/>
                </a:lnTo>
                <a:lnTo>
                  <a:pt x="6387" y="371"/>
                </a:lnTo>
                <a:lnTo>
                  <a:pt x="6387" y="366"/>
                </a:lnTo>
                <a:lnTo>
                  <a:pt x="6388" y="381"/>
                </a:lnTo>
                <a:lnTo>
                  <a:pt x="6388" y="383"/>
                </a:lnTo>
                <a:lnTo>
                  <a:pt x="6388" y="381"/>
                </a:lnTo>
                <a:lnTo>
                  <a:pt x="6388" y="372"/>
                </a:lnTo>
                <a:lnTo>
                  <a:pt x="6388" y="363"/>
                </a:lnTo>
                <a:lnTo>
                  <a:pt x="6389" y="359"/>
                </a:lnTo>
                <a:lnTo>
                  <a:pt x="6389" y="349"/>
                </a:lnTo>
                <a:lnTo>
                  <a:pt x="6389" y="344"/>
                </a:lnTo>
                <a:lnTo>
                  <a:pt x="6389" y="361"/>
                </a:lnTo>
                <a:lnTo>
                  <a:pt x="6390" y="368"/>
                </a:lnTo>
                <a:lnTo>
                  <a:pt x="6390" y="370"/>
                </a:lnTo>
                <a:lnTo>
                  <a:pt x="6390" y="376"/>
                </a:lnTo>
                <a:lnTo>
                  <a:pt x="6390" y="374"/>
                </a:lnTo>
                <a:lnTo>
                  <a:pt x="6391" y="377"/>
                </a:lnTo>
                <a:lnTo>
                  <a:pt x="6391" y="379"/>
                </a:lnTo>
                <a:lnTo>
                  <a:pt x="6391" y="388"/>
                </a:lnTo>
                <a:lnTo>
                  <a:pt x="6391" y="377"/>
                </a:lnTo>
                <a:lnTo>
                  <a:pt x="6391" y="366"/>
                </a:lnTo>
                <a:lnTo>
                  <a:pt x="6392" y="367"/>
                </a:lnTo>
                <a:lnTo>
                  <a:pt x="6392" y="363"/>
                </a:lnTo>
                <a:lnTo>
                  <a:pt x="6392" y="363"/>
                </a:lnTo>
                <a:lnTo>
                  <a:pt x="6392" y="364"/>
                </a:lnTo>
                <a:lnTo>
                  <a:pt x="6393" y="367"/>
                </a:lnTo>
                <a:lnTo>
                  <a:pt x="6393" y="378"/>
                </a:lnTo>
                <a:lnTo>
                  <a:pt x="6393" y="379"/>
                </a:lnTo>
                <a:lnTo>
                  <a:pt x="6393" y="372"/>
                </a:lnTo>
                <a:lnTo>
                  <a:pt x="6394" y="371"/>
                </a:lnTo>
                <a:lnTo>
                  <a:pt x="6394" y="372"/>
                </a:lnTo>
                <a:lnTo>
                  <a:pt x="6394" y="374"/>
                </a:lnTo>
                <a:lnTo>
                  <a:pt x="6394" y="373"/>
                </a:lnTo>
                <a:lnTo>
                  <a:pt x="6394" y="366"/>
                </a:lnTo>
                <a:lnTo>
                  <a:pt x="6395" y="372"/>
                </a:lnTo>
                <a:lnTo>
                  <a:pt x="6395" y="369"/>
                </a:lnTo>
                <a:lnTo>
                  <a:pt x="6395" y="354"/>
                </a:lnTo>
                <a:lnTo>
                  <a:pt x="6395" y="360"/>
                </a:lnTo>
                <a:lnTo>
                  <a:pt x="6396" y="363"/>
                </a:lnTo>
                <a:lnTo>
                  <a:pt x="6396" y="363"/>
                </a:lnTo>
                <a:lnTo>
                  <a:pt x="6396" y="378"/>
                </a:lnTo>
                <a:lnTo>
                  <a:pt x="6397" y="380"/>
                </a:lnTo>
                <a:lnTo>
                  <a:pt x="6397" y="378"/>
                </a:lnTo>
                <a:lnTo>
                  <a:pt x="6397" y="382"/>
                </a:lnTo>
                <a:lnTo>
                  <a:pt x="6397" y="382"/>
                </a:lnTo>
                <a:lnTo>
                  <a:pt x="6397" y="383"/>
                </a:lnTo>
                <a:lnTo>
                  <a:pt x="6398" y="380"/>
                </a:lnTo>
                <a:lnTo>
                  <a:pt x="6398" y="383"/>
                </a:lnTo>
                <a:lnTo>
                  <a:pt x="6398" y="387"/>
                </a:lnTo>
                <a:lnTo>
                  <a:pt x="6398" y="384"/>
                </a:lnTo>
                <a:lnTo>
                  <a:pt x="6399" y="384"/>
                </a:lnTo>
                <a:lnTo>
                  <a:pt x="6399" y="389"/>
                </a:lnTo>
                <a:lnTo>
                  <a:pt x="6399" y="380"/>
                </a:lnTo>
                <a:lnTo>
                  <a:pt x="6399" y="386"/>
                </a:lnTo>
                <a:lnTo>
                  <a:pt x="6400" y="362"/>
                </a:lnTo>
                <a:lnTo>
                  <a:pt x="6400" y="356"/>
                </a:lnTo>
                <a:lnTo>
                  <a:pt x="6400" y="387"/>
                </a:lnTo>
                <a:lnTo>
                  <a:pt x="6400" y="386"/>
                </a:lnTo>
                <a:lnTo>
                  <a:pt x="6400" y="381"/>
                </a:lnTo>
                <a:lnTo>
                  <a:pt x="6401" y="377"/>
                </a:lnTo>
                <a:lnTo>
                  <a:pt x="6401" y="382"/>
                </a:lnTo>
                <a:lnTo>
                  <a:pt x="6401" y="389"/>
                </a:lnTo>
                <a:lnTo>
                  <a:pt x="6401" y="390"/>
                </a:lnTo>
                <a:lnTo>
                  <a:pt x="6402" y="388"/>
                </a:lnTo>
                <a:lnTo>
                  <a:pt x="6402" y="379"/>
                </a:lnTo>
                <a:lnTo>
                  <a:pt x="6402" y="384"/>
                </a:lnTo>
                <a:lnTo>
                  <a:pt x="6402" y="372"/>
                </a:lnTo>
                <a:lnTo>
                  <a:pt x="6403" y="373"/>
                </a:lnTo>
                <a:lnTo>
                  <a:pt x="6403" y="359"/>
                </a:lnTo>
                <a:lnTo>
                  <a:pt x="6403" y="362"/>
                </a:lnTo>
                <a:lnTo>
                  <a:pt x="6403" y="368"/>
                </a:lnTo>
                <a:lnTo>
                  <a:pt x="6403" y="356"/>
                </a:lnTo>
                <a:lnTo>
                  <a:pt x="6404" y="366"/>
                </a:lnTo>
                <a:lnTo>
                  <a:pt x="6404" y="377"/>
                </a:lnTo>
                <a:lnTo>
                  <a:pt x="6404" y="387"/>
                </a:lnTo>
                <a:lnTo>
                  <a:pt x="6404" y="392"/>
                </a:lnTo>
                <a:lnTo>
                  <a:pt x="6405" y="378"/>
                </a:lnTo>
                <a:lnTo>
                  <a:pt x="6405" y="384"/>
                </a:lnTo>
                <a:lnTo>
                  <a:pt x="6405" y="378"/>
                </a:lnTo>
                <a:lnTo>
                  <a:pt x="6405" y="386"/>
                </a:lnTo>
                <a:lnTo>
                  <a:pt x="6406" y="393"/>
                </a:lnTo>
                <a:lnTo>
                  <a:pt x="6406" y="389"/>
                </a:lnTo>
                <a:lnTo>
                  <a:pt x="6406" y="384"/>
                </a:lnTo>
                <a:lnTo>
                  <a:pt x="6406" y="380"/>
                </a:lnTo>
                <a:lnTo>
                  <a:pt x="6407" y="378"/>
                </a:lnTo>
                <a:lnTo>
                  <a:pt x="6407" y="380"/>
                </a:lnTo>
                <a:lnTo>
                  <a:pt x="6407" y="396"/>
                </a:lnTo>
                <a:lnTo>
                  <a:pt x="6407" y="389"/>
                </a:lnTo>
                <a:lnTo>
                  <a:pt x="6408" y="396"/>
                </a:lnTo>
                <a:lnTo>
                  <a:pt x="6408" y="394"/>
                </a:lnTo>
                <a:lnTo>
                  <a:pt x="6408" y="385"/>
                </a:lnTo>
                <a:lnTo>
                  <a:pt x="6409" y="377"/>
                </a:lnTo>
                <a:lnTo>
                  <a:pt x="6409" y="379"/>
                </a:lnTo>
                <a:lnTo>
                  <a:pt x="6409" y="375"/>
                </a:lnTo>
                <a:lnTo>
                  <a:pt x="6409" y="369"/>
                </a:lnTo>
                <a:lnTo>
                  <a:pt x="6410" y="374"/>
                </a:lnTo>
                <a:lnTo>
                  <a:pt x="6410" y="383"/>
                </a:lnTo>
                <a:lnTo>
                  <a:pt x="6410" y="387"/>
                </a:lnTo>
                <a:lnTo>
                  <a:pt x="6410" y="395"/>
                </a:lnTo>
                <a:lnTo>
                  <a:pt x="6410" y="380"/>
                </a:lnTo>
                <a:lnTo>
                  <a:pt x="6411" y="381"/>
                </a:lnTo>
                <a:lnTo>
                  <a:pt x="6411" y="382"/>
                </a:lnTo>
                <a:lnTo>
                  <a:pt x="6411" y="387"/>
                </a:lnTo>
                <a:lnTo>
                  <a:pt x="6411" y="394"/>
                </a:lnTo>
                <a:lnTo>
                  <a:pt x="6412" y="413"/>
                </a:lnTo>
                <a:lnTo>
                  <a:pt x="6412" y="394"/>
                </a:lnTo>
                <a:lnTo>
                  <a:pt x="6412" y="378"/>
                </a:lnTo>
                <a:lnTo>
                  <a:pt x="6412" y="381"/>
                </a:lnTo>
                <a:lnTo>
                  <a:pt x="6413" y="386"/>
                </a:lnTo>
                <a:lnTo>
                  <a:pt x="6413" y="396"/>
                </a:lnTo>
                <a:lnTo>
                  <a:pt x="6413" y="399"/>
                </a:lnTo>
                <a:lnTo>
                  <a:pt x="6413" y="401"/>
                </a:lnTo>
                <a:lnTo>
                  <a:pt x="6414" y="400"/>
                </a:lnTo>
                <a:lnTo>
                  <a:pt x="6414" y="398"/>
                </a:lnTo>
                <a:lnTo>
                  <a:pt x="6414" y="398"/>
                </a:lnTo>
                <a:lnTo>
                  <a:pt x="6414" y="394"/>
                </a:lnTo>
                <a:lnTo>
                  <a:pt x="6415" y="394"/>
                </a:lnTo>
                <a:lnTo>
                  <a:pt x="6415" y="392"/>
                </a:lnTo>
                <a:lnTo>
                  <a:pt x="6415" y="383"/>
                </a:lnTo>
                <a:lnTo>
                  <a:pt x="6415" y="386"/>
                </a:lnTo>
                <a:lnTo>
                  <a:pt x="6416" y="385"/>
                </a:lnTo>
                <a:lnTo>
                  <a:pt x="6416" y="385"/>
                </a:lnTo>
                <a:lnTo>
                  <a:pt x="6416" y="388"/>
                </a:lnTo>
                <a:lnTo>
                  <a:pt x="6416" y="394"/>
                </a:lnTo>
                <a:lnTo>
                  <a:pt x="6417" y="391"/>
                </a:lnTo>
                <a:lnTo>
                  <a:pt x="6417" y="397"/>
                </a:lnTo>
                <a:lnTo>
                  <a:pt x="6417" y="392"/>
                </a:lnTo>
                <a:lnTo>
                  <a:pt x="6417" y="396"/>
                </a:lnTo>
                <a:lnTo>
                  <a:pt x="6418" y="394"/>
                </a:lnTo>
                <a:lnTo>
                  <a:pt x="6418" y="389"/>
                </a:lnTo>
                <a:lnTo>
                  <a:pt x="6418" y="387"/>
                </a:lnTo>
                <a:lnTo>
                  <a:pt x="6418" y="394"/>
                </a:lnTo>
                <a:lnTo>
                  <a:pt x="6419" y="396"/>
                </a:lnTo>
                <a:lnTo>
                  <a:pt x="6419" y="387"/>
                </a:lnTo>
                <a:lnTo>
                  <a:pt x="6419" y="387"/>
                </a:lnTo>
                <a:lnTo>
                  <a:pt x="6419" y="384"/>
                </a:lnTo>
                <a:lnTo>
                  <a:pt x="6419" y="387"/>
                </a:lnTo>
                <a:lnTo>
                  <a:pt x="6420" y="388"/>
                </a:lnTo>
                <a:lnTo>
                  <a:pt x="6420" y="385"/>
                </a:lnTo>
                <a:lnTo>
                  <a:pt x="6420" y="387"/>
                </a:lnTo>
                <a:lnTo>
                  <a:pt x="6420" y="383"/>
                </a:lnTo>
                <a:lnTo>
                  <a:pt x="6421" y="379"/>
                </a:lnTo>
                <a:lnTo>
                  <a:pt x="6421" y="380"/>
                </a:lnTo>
                <a:lnTo>
                  <a:pt x="6421" y="383"/>
                </a:lnTo>
                <a:lnTo>
                  <a:pt x="6421" y="365"/>
                </a:lnTo>
                <a:lnTo>
                  <a:pt x="6422" y="370"/>
                </a:lnTo>
                <a:lnTo>
                  <a:pt x="6422" y="375"/>
                </a:lnTo>
                <a:lnTo>
                  <a:pt x="6422" y="368"/>
                </a:lnTo>
                <a:lnTo>
                  <a:pt x="6422" y="400"/>
                </a:lnTo>
                <a:lnTo>
                  <a:pt x="6423" y="396"/>
                </a:lnTo>
                <a:lnTo>
                  <a:pt x="6423" y="382"/>
                </a:lnTo>
                <a:lnTo>
                  <a:pt x="6423" y="383"/>
                </a:lnTo>
                <a:lnTo>
                  <a:pt x="6423" y="387"/>
                </a:lnTo>
                <a:lnTo>
                  <a:pt x="6423" y="384"/>
                </a:lnTo>
                <a:lnTo>
                  <a:pt x="6424" y="395"/>
                </a:lnTo>
                <a:lnTo>
                  <a:pt x="6424" y="391"/>
                </a:lnTo>
                <a:lnTo>
                  <a:pt x="6424" y="392"/>
                </a:lnTo>
                <a:lnTo>
                  <a:pt x="6424" y="387"/>
                </a:lnTo>
                <a:lnTo>
                  <a:pt x="6425" y="388"/>
                </a:lnTo>
                <a:lnTo>
                  <a:pt x="6425" y="393"/>
                </a:lnTo>
                <a:lnTo>
                  <a:pt x="6425" y="390"/>
                </a:lnTo>
                <a:lnTo>
                  <a:pt x="6425" y="397"/>
                </a:lnTo>
                <a:lnTo>
                  <a:pt x="6426" y="389"/>
                </a:lnTo>
                <a:lnTo>
                  <a:pt x="6426" y="377"/>
                </a:lnTo>
                <a:lnTo>
                  <a:pt x="6426" y="383"/>
                </a:lnTo>
                <a:lnTo>
                  <a:pt x="6426" y="370"/>
                </a:lnTo>
                <a:lnTo>
                  <a:pt x="6426" y="365"/>
                </a:lnTo>
                <a:lnTo>
                  <a:pt x="6427" y="369"/>
                </a:lnTo>
                <a:lnTo>
                  <a:pt x="6427" y="372"/>
                </a:lnTo>
                <a:lnTo>
                  <a:pt x="6427" y="396"/>
                </a:lnTo>
                <a:lnTo>
                  <a:pt x="6427" y="381"/>
                </a:lnTo>
                <a:lnTo>
                  <a:pt x="6427" y="375"/>
                </a:lnTo>
                <a:lnTo>
                  <a:pt x="6428" y="378"/>
                </a:lnTo>
                <a:lnTo>
                  <a:pt x="6428" y="372"/>
                </a:lnTo>
                <a:lnTo>
                  <a:pt x="6428" y="368"/>
                </a:lnTo>
                <a:lnTo>
                  <a:pt x="6428" y="359"/>
                </a:lnTo>
                <a:lnTo>
                  <a:pt x="6429" y="388"/>
                </a:lnTo>
                <a:lnTo>
                  <a:pt x="6429" y="402"/>
                </a:lnTo>
                <a:lnTo>
                  <a:pt x="6429" y="393"/>
                </a:lnTo>
                <a:lnTo>
                  <a:pt x="6429" y="385"/>
                </a:lnTo>
                <a:lnTo>
                  <a:pt x="6430" y="376"/>
                </a:lnTo>
                <a:lnTo>
                  <a:pt x="6430" y="371"/>
                </a:lnTo>
                <a:lnTo>
                  <a:pt x="6430" y="366"/>
                </a:lnTo>
                <a:lnTo>
                  <a:pt x="6430" y="384"/>
                </a:lnTo>
                <a:lnTo>
                  <a:pt x="6430" y="383"/>
                </a:lnTo>
                <a:lnTo>
                  <a:pt x="6431" y="383"/>
                </a:lnTo>
                <a:lnTo>
                  <a:pt x="6431" y="387"/>
                </a:lnTo>
                <a:lnTo>
                  <a:pt x="6431" y="377"/>
                </a:lnTo>
                <a:lnTo>
                  <a:pt x="6432" y="383"/>
                </a:lnTo>
                <a:lnTo>
                  <a:pt x="6432" y="356"/>
                </a:lnTo>
                <a:lnTo>
                  <a:pt x="6432" y="361"/>
                </a:lnTo>
                <a:lnTo>
                  <a:pt x="6432" y="361"/>
                </a:lnTo>
                <a:lnTo>
                  <a:pt x="6433" y="366"/>
                </a:lnTo>
                <a:lnTo>
                  <a:pt x="6433" y="356"/>
                </a:lnTo>
                <a:lnTo>
                  <a:pt x="6433" y="332"/>
                </a:lnTo>
                <a:lnTo>
                  <a:pt x="6433" y="300"/>
                </a:lnTo>
                <a:lnTo>
                  <a:pt x="6434" y="284"/>
                </a:lnTo>
                <a:lnTo>
                  <a:pt x="6434" y="248"/>
                </a:lnTo>
                <a:lnTo>
                  <a:pt x="6434" y="220"/>
                </a:lnTo>
                <a:lnTo>
                  <a:pt x="6434" y="198"/>
                </a:lnTo>
                <a:lnTo>
                  <a:pt x="6434" y="205"/>
                </a:lnTo>
                <a:lnTo>
                  <a:pt x="6435" y="117"/>
                </a:lnTo>
                <a:lnTo>
                  <a:pt x="6435" y="106"/>
                </a:lnTo>
                <a:lnTo>
                  <a:pt x="6435" y="94"/>
                </a:lnTo>
                <a:lnTo>
                  <a:pt x="6435" y="134"/>
                </a:lnTo>
                <a:lnTo>
                  <a:pt x="6436" y="107"/>
                </a:lnTo>
                <a:lnTo>
                  <a:pt x="6436" y="123"/>
                </a:lnTo>
                <a:lnTo>
                  <a:pt x="6436" y="132"/>
                </a:lnTo>
                <a:lnTo>
                  <a:pt x="6436" y="107"/>
                </a:lnTo>
                <a:lnTo>
                  <a:pt x="6437" y="109"/>
                </a:lnTo>
                <a:lnTo>
                  <a:pt x="6437" y="128"/>
                </a:lnTo>
                <a:lnTo>
                  <a:pt x="6437" y="147"/>
                </a:lnTo>
                <a:lnTo>
                  <a:pt x="6438" y="141"/>
                </a:lnTo>
                <a:lnTo>
                  <a:pt x="6438" y="134"/>
                </a:lnTo>
                <a:lnTo>
                  <a:pt x="6438" y="127"/>
                </a:lnTo>
                <a:lnTo>
                  <a:pt x="6438" y="139"/>
                </a:lnTo>
                <a:lnTo>
                  <a:pt x="6438" y="146"/>
                </a:lnTo>
                <a:lnTo>
                  <a:pt x="6439" y="141"/>
                </a:lnTo>
                <a:lnTo>
                  <a:pt x="6439" y="142"/>
                </a:lnTo>
                <a:lnTo>
                  <a:pt x="6439" y="158"/>
                </a:lnTo>
                <a:lnTo>
                  <a:pt x="6439" y="160"/>
                </a:lnTo>
                <a:lnTo>
                  <a:pt x="6440" y="167"/>
                </a:lnTo>
                <a:lnTo>
                  <a:pt x="6440" y="176"/>
                </a:lnTo>
                <a:lnTo>
                  <a:pt x="6440" y="147"/>
                </a:lnTo>
                <a:lnTo>
                  <a:pt x="6440" y="139"/>
                </a:lnTo>
                <a:lnTo>
                  <a:pt x="6441" y="152"/>
                </a:lnTo>
                <a:lnTo>
                  <a:pt x="6441" y="169"/>
                </a:lnTo>
                <a:lnTo>
                  <a:pt x="6441" y="232"/>
                </a:lnTo>
                <a:lnTo>
                  <a:pt x="6441" y="237"/>
                </a:lnTo>
                <a:lnTo>
                  <a:pt x="6442" y="281"/>
                </a:lnTo>
                <a:lnTo>
                  <a:pt x="6442" y="297"/>
                </a:lnTo>
                <a:lnTo>
                  <a:pt x="6442" y="287"/>
                </a:lnTo>
                <a:lnTo>
                  <a:pt x="6442" y="306"/>
                </a:lnTo>
                <a:lnTo>
                  <a:pt x="6443" y="342"/>
                </a:lnTo>
                <a:lnTo>
                  <a:pt x="6443" y="346"/>
                </a:lnTo>
                <a:lnTo>
                  <a:pt x="6443" y="352"/>
                </a:lnTo>
                <a:lnTo>
                  <a:pt x="6444" y="353"/>
                </a:lnTo>
                <a:lnTo>
                  <a:pt x="6444" y="366"/>
                </a:lnTo>
                <a:lnTo>
                  <a:pt x="6444" y="360"/>
                </a:lnTo>
                <a:lnTo>
                  <a:pt x="6444" y="377"/>
                </a:lnTo>
                <a:lnTo>
                  <a:pt x="6445" y="361"/>
                </a:lnTo>
                <a:lnTo>
                  <a:pt x="6445" y="331"/>
                </a:lnTo>
                <a:lnTo>
                  <a:pt x="6445" y="341"/>
                </a:lnTo>
                <a:lnTo>
                  <a:pt x="6445" y="342"/>
                </a:lnTo>
                <a:lnTo>
                  <a:pt x="6446" y="348"/>
                </a:lnTo>
                <a:lnTo>
                  <a:pt x="6446" y="343"/>
                </a:lnTo>
                <a:lnTo>
                  <a:pt x="6446" y="354"/>
                </a:lnTo>
                <a:lnTo>
                  <a:pt x="6446" y="354"/>
                </a:lnTo>
                <a:lnTo>
                  <a:pt x="6446" y="358"/>
                </a:lnTo>
                <a:lnTo>
                  <a:pt x="6447" y="353"/>
                </a:lnTo>
                <a:lnTo>
                  <a:pt x="6447" y="353"/>
                </a:lnTo>
                <a:lnTo>
                  <a:pt x="6447" y="350"/>
                </a:lnTo>
                <a:lnTo>
                  <a:pt x="6447" y="355"/>
                </a:lnTo>
                <a:lnTo>
                  <a:pt x="6447" y="344"/>
                </a:lnTo>
                <a:lnTo>
                  <a:pt x="6448" y="337"/>
                </a:lnTo>
                <a:lnTo>
                  <a:pt x="6448" y="339"/>
                </a:lnTo>
                <a:lnTo>
                  <a:pt x="6448" y="335"/>
                </a:lnTo>
                <a:lnTo>
                  <a:pt x="6448" y="332"/>
                </a:lnTo>
                <a:lnTo>
                  <a:pt x="6448" y="334"/>
                </a:lnTo>
                <a:lnTo>
                  <a:pt x="6449" y="367"/>
                </a:lnTo>
                <a:lnTo>
                  <a:pt x="6449" y="372"/>
                </a:lnTo>
                <a:lnTo>
                  <a:pt x="6449" y="359"/>
                </a:lnTo>
                <a:lnTo>
                  <a:pt x="6450" y="344"/>
                </a:lnTo>
                <a:lnTo>
                  <a:pt x="6450" y="364"/>
                </a:lnTo>
                <a:lnTo>
                  <a:pt x="6450" y="353"/>
                </a:lnTo>
                <a:lnTo>
                  <a:pt x="6450" y="348"/>
                </a:lnTo>
                <a:lnTo>
                  <a:pt x="6450" y="359"/>
                </a:lnTo>
                <a:lnTo>
                  <a:pt x="6451" y="351"/>
                </a:lnTo>
                <a:lnTo>
                  <a:pt x="6451" y="357"/>
                </a:lnTo>
                <a:lnTo>
                  <a:pt x="6451" y="361"/>
                </a:lnTo>
                <a:lnTo>
                  <a:pt x="6451" y="359"/>
                </a:lnTo>
                <a:lnTo>
                  <a:pt x="6451" y="349"/>
                </a:lnTo>
                <a:lnTo>
                  <a:pt x="6452" y="353"/>
                </a:lnTo>
                <a:lnTo>
                  <a:pt x="6452" y="354"/>
                </a:lnTo>
                <a:lnTo>
                  <a:pt x="6452" y="341"/>
                </a:lnTo>
                <a:lnTo>
                  <a:pt x="6452" y="341"/>
                </a:lnTo>
                <a:lnTo>
                  <a:pt x="6452" y="334"/>
                </a:lnTo>
                <a:lnTo>
                  <a:pt x="6453" y="332"/>
                </a:lnTo>
                <a:lnTo>
                  <a:pt x="6453" y="331"/>
                </a:lnTo>
                <a:lnTo>
                  <a:pt x="6453" y="337"/>
                </a:lnTo>
                <a:lnTo>
                  <a:pt x="6453" y="304"/>
                </a:lnTo>
                <a:lnTo>
                  <a:pt x="6453" y="272"/>
                </a:lnTo>
                <a:lnTo>
                  <a:pt x="6454" y="241"/>
                </a:lnTo>
                <a:lnTo>
                  <a:pt x="6454" y="229"/>
                </a:lnTo>
                <a:lnTo>
                  <a:pt x="6454" y="186"/>
                </a:lnTo>
                <a:lnTo>
                  <a:pt x="6454" y="150"/>
                </a:lnTo>
                <a:lnTo>
                  <a:pt x="6455" y="106"/>
                </a:lnTo>
                <a:lnTo>
                  <a:pt x="6455" y="98"/>
                </a:lnTo>
                <a:lnTo>
                  <a:pt x="6455" y="91"/>
                </a:lnTo>
                <a:lnTo>
                  <a:pt x="6455" y="126"/>
                </a:lnTo>
                <a:lnTo>
                  <a:pt x="6456" y="126"/>
                </a:lnTo>
                <a:lnTo>
                  <a:pt x="6456" y="136"/>
                </a:lnTo>
                <a:lnTo>
                  <a:pt x="6456" y="146"/>
                </a:lnTo>
                <a:lnTo>
                  <a:pt x="6456" y="139"/>
                </a:lnTo>
                <a:lnTo>
                  <a:pt x="6457" y="125"/>
                </a:lnTo>
                <a:lnTo>
                  <a:pt x="6457" y="105"/>
                </a:lnTo>
                <a:lnTo>
                  <a:pt x="6457" y="102"/>
                </a:lnTo>
                <a:lnTo>
                  <a:pt x="6457" y="115"/>
                </a:lnTo>
                <a:lnTo>
                  <a:pt x="6458" y="102"/>
                </a:lnTo>
                <a:lnTo>
                  <a:pt x="6458" y="120"/>
                </a:lnTo>
                <a:lnTo>
                  <a:pt x="6458" y="123"/>
                </a:lnTo>
                <a:lnTo>
                  <a:pt x="6458" y="141"/>
                </a:lnTo>
                <a:lnTo>
                  <a:pt x="6459" y="132"/>
                </a:lnTo>
                <a:lnTo>
                  <a:pt x="6459" y="147"/>
                </a:lnTo>
                <a:lnTo>
                  <a:pt x="6459" y="133"/>
                </a:lnTo>
                <a:lnTo>
                  <a:pt x="6459" y="117"/>
                </a:lnTo>
                <a:lnTo>
                  <a:pt x="6459" y="89"/>
                </a:lnTo>
                <a:lnTo>
                  <a:pt x="6460" y="91"/>
                </a:lnTo>
                <a:lnTo>
                  <a:pt x="6460" y="80"/>
                </a:lnTo>
                <a:lnTo>
                  <a:pt x="6460" y="84"/>
                </a:lnTo>
                <a:lnTo>
                  <a:pt x="6460" y="162"/>
                </a:lnTo>
                <a:lnTo>
                  <a:pt x="6461" y="186"/>
                </a:lnTo>
                <a:lnTo>
                  <a:pt x="6461" y="186"/>
                </a:lnTo>
                <a:lnTo>
                  <a:pt x="6461" y="193"/>
                </a:lnTo>
                <a:lnTo>
                  <a:pt x="6462" y="228"/>
                </a:lnTo>
                <a:lnTo>
                  <a:pt x="6462" y="263"/>
                </a:lnTo>
                <a:lnTo>
                  <a:pt x="6462" y="278"/>
                </a:lnTo>
                <a:lnTo>
                  <a:pt x="6462" y="292"/>
                </a:lnTo>
                <a:lnTo>
                  <a:pt x="6463" y="304"/>
                </a:lnTo>
                <a:lnTo>
                  <a:pt x="6463" y="286"/>
                </a:lnTo>
                <a:lnTo>
                  <a:pt x="6463" y="296"/>
                </a:lnTo>
                <a:lnTo>
                  <a:pt x="6463" y="312"/>
                </a:lnTo>
                <a:lnTo>
                  <a:pt x="6463" y="324"/>
                </a:lnTo>
                <a:lnTo>
                  <a:pt x="6464" y="325"/>
                </a:lnTo>
                <a:lnTo>
                  <a:pt x="6464" y="322"/>
                </a:lnTo>
                <a:lnTo>
                  <a:pt x="6464" y="344"/>
                </a:lnTo>
                <a:lnTo>
                  <a:pt x="6464" y="351"/>
                </a:lnTo>
                <a:lnTo>
                  <a:pt x="6464" y="352"/>
                </a:lnTo>
                <a:lnTo>
                  <a:pt x="6465" y="350"/>
                </a:lnTo>
                <a:lnTo>
                  <a:pt x="6465" y="352"/>
                </a:lnTo>
                <a:lnTo>
                  <a:pt x="6465" y="350"/>
                </a:lnTo>
                <a:lnTo>
                  <a:pt x="6465" y="352"/>
                </a:lnTo>
                <a:lnTo>
                  <a:pt x="6465" y="349"/>
                </a:lnTo>
                <a:lnTo>
                  <a:pt x="6466" y="352"/>
                </a:lnTo>
                <a:lnTo>
                  <a:pt x="6466" y="353"/>
                </a:lnTo>
                <a:lnTo>
                  <a:pt x="6466" y="354"/>
                </a:lnTo>
                <a:lnTo>
                  <a:pt x="6466" y="346"/>
                </a:lnTo>
                <a:lnTo>
                  <a:pt x="6467" y="353"/>
                </a:lnTo>
                <a:lnTo>
                  <a:pt x="6467" y="353"/>
                </a:lnTo>
                <a:lnTo>
                  <a:pt x="6467" y="349"/>
                </a:lnTo>
                <a:lnTo>
                  <a:pt x="6467" y="353"/>
                </a:lnTo>
                <a:lnTo>
                  <a:pt x="6468" y="353"/>
                </a:lnTo>
                <a:lnTo>
                  <a:pt x="6468" y="362"/>
                </a:lnTo>
                <a:lnTo>
                  <a:pt x="6468" y="366"/>
                </a:lnTo>
                <a:lnTo>
                  <a:pt x="6468" y="353"/>
                </a:lnTo>
                <a:lnTo>
                  <a:pt x="6468" y="347"/>
                </a:lnTo>
                <a:lnTo>
                  <a:pt x="6469" y="338"/>
                </a:lnTo>
                <a:lnTo>
                  <a:pt x="6469" y="353"/>
                </a:lnTo>
                <a:lnTo>
                  <a:pt x="6469" y="350"/>
                </a:lnTo>
                <a:lnTo>
                  <a:pt x="6470" y="354"/>
                </a:lnTo>
                <a:lnTo>
                  <a:pt x="6470" y="350"/>
                </a:lnTo>
                <a:lnTo>
                  <a:pt x="6470" y="355"/>
                </a:lnTo>
                <a:lnTo>
                  <a:pt x="6470" y="356"/>
                </a:lnTo>
                <a:lnTo>
                  <a:pt x="6470" y="357"/>
                </a:lnTo>
                <a:lnTo>
                  <a:pt x="6471" y="357"/>
                </a:lnTo>
                <a:lnTo>
                  <a:pt x="6471" y="349"/>
                </a:lnTo>
                <a:lnTo>
                  <a:pt x="6471" y="364"/>
                </a:lnTo>
                <a:lnTo>
                  <a:pt x="6471" y="364"/>
                </a:lnTo>
                <a:lnTo>
                  <a:pt x="6472" y="361"/>
                </a:lnTo>
                <a:lnTo>
                  <a:pt x="6472" y="364"/>
                </a:lnTo>
                <a:lnTo>
                  <a:pt x="6472" y="362"/>
                </a:lnTo>
                <a:lnTo>
                  <a:pt x="6472" y="364"/>
                </a:lnTo>
                <a:lnTo>
                  <a:pt x="6473" y="359"/>
                </a:lnTo>
                <a:lnTo>
                  <a:pt x="6473" y="357"/>
                </a:lnTo>
                <a:lnTo>
                  <a:pt x="6473" y="347"/>
                </a:lnTo>
                <a:lnTo>
                  <a:pt x="6474" y="336"/>
                </a:lnTo>
                <a:lnTo>
                  <a:pt x="6474" y="305"/>
                </a:lnTo>
                <a:lnTo>
                  <a:pt x="6474" y="297"/>
                </a:lnTo>
                <a:lnTo>
                  <a:pt x="6474" y="271"/>
                </a:lnTo>
                <a:lnTo>
                  <a:pt x="6475" y="231"/>
                </a:lnTo>
                <a:lnTo>
                  <a:pt x="6475" y="212"/>
                </a:lnTo>
                <a:lnTo>
                  <a:pt x="6475" y="171"/>
                </a:lnTo>
                <a:lnTo>
                  <a:pt x="6475" y="149"/>
                </a:lnTo>
                <a:lnTo>
                  <a:pt x="6476" y="158"/>
                </a:lnTo>
                <a:lnTo>
                  <a:pt x="6476" y="150"/>
                </a:lnTo>
                <a:lnTo>
                  <a:pt x="6476" y="121"/>
                </a:lnTo>
                <a:lnTo>
                  <a:pt x="6476" y="93"/>
                </a:lnTo>
                <a:lnTo>
                  <a:pt x="6476" y="105"/>
                </a:lnTo>
                <a:lnTo>
                  <a:pt x="6477" y="115"/>
                </a:lnTo>
                <a:lnTo>
                  <a:pt x="6477" y="109"/>
                </a:lnTo>
                <a:lnTo>
                  <a:pt x="6477" y="125"/>
                </a:lnTo>
                <a:lnTo>
                  <a:pt x="6477" y="124"/>
                </a:lnTo>
                <a:lnTo>
                  <a:pt x="6477" y="117"/>
                </a:lnTo>
                <a:lnTo>
                  <a:pt x="6478" y="123"/>
                </a:lnTo>
                <a:lnTo>
                  <a:pt x="6478" y="130"/>
                </a:lnTo>
                <a:lnTo>
                  <a:pt x="6478" y="144"/>
                </a:lnTo>
                <a:lnTo>
                  <a:pt x="6478" y="134"/>
                </a:lnTo>
                <a:lnTo>
                  <a:pt x="6479" y="132"/>
                </a:lnTo>
                <a:lnTo>
                  <a:pt x="6479" y="132"/>
                </a:lnTo>
                <a:lnTo>
                  <a:pt x="6479" y="121"/>
                </a:lnTo>
                <a:lnTo>
                  <a:pt x="6480" y="125"/>
                </a:lnTo>
                <a:lnTo>
                  <a:pt x="6480" y="137"/>
                </a:lnTo>
                <a:lnTo>
                  <a:pt x="6480" y="136"/>
                </a:lnTo>
                <a:lnTo>
                  <a:pt x="6480" y="139"/>
                </a:lnTo>
                <a:lnTo>
                  <a:pt x="6480" y="129"/>
                </a:lnTo>
                <a:lnTo>
                  <a:pt x="6481" y="141"/>
                </a:lnTo>
                <a:lnTo>
                  <a:pt x="6481" y="149"/>
                </a:lnTo>
                <a:lnTo>
                  <a:pt x="6481" y="148"/>
                </a:lnTo>
                <a:lnTo>
                  <a:pt x="6481" y="166"/>
                </a:lnTo>
                <a:lnTo>
                  <a:pt x="6481" y="175"/>
                </a:lnTo>
                <a:lnTo>
                  <a:pt x="6482" y="201"/>
                </a:lnTo>
                <a:lnTo>
                  <a:pt x="6482" y="225"/>
                </a:lnTo>
                <a:lnTo>
                  <a:pt x="6482" y="262"/>
                </a:lnTo>
                <a:lnTo>
                  <a:pt x="6483" y="262"/>
                </a:lnTo>
                <a:lnTo>
                  <a:pt x="6483" y="274"/>
                </a:lnTo>
                <a:lnTo>
                  <a:pt x="6483" y="269"/>
                </a:lnTo>
                <a:lnTo>
                  <a:pt x="6483" y="285"/>
                </a:lnTo>
                <a:lnTo>
                  <a:pt x="6483" y="290"/>
                </a:lnTo>
                <a:lnTo>
                  <a:pt x="6484" y="303"/>
                </a:lnTo>
                <a:lnTo>
                  <a:pt x="6484" y="310"/>
                </a:lnTo>
                <a:lnTo>
                  <a:pt x="6484" y="309"/>
                </a:lnTo>
                <a:lnTo>
                  <a:pt x="6484" y="313"/>
                </a:lnTo>
                <a:lnTo>
                  <a:pt x="6485" y="316"/>
                </a:lnTo>
                <a:lnTo>
                  <a:pt x="6485" y="337"/>
                </a:lnTo>
                <a:lnTo>
                  <a:pt x="6485" y="344"/>
                </a:lnTo>
                <a:lnTo>
                  <a:pt x="6486" y="341"/>
                </a:lnTo>
                <a:lnTo>
                  <a:pt x="6486" y="334"/>
                </a:lnTo>
                <a:lnTo>
                  <a:pt x="6486" y="331"/>
                </a:lnTo>
                <a:lnTo>
                  <a:pt x="6486" y="341"/>
                </a:lnTo>
                <a:lnTo>
                  <a:pt x="6486" y="340"/>
                </a:lnTo>
                <a:lnTo>
                  <a:pt x="6487" y="350"/>
                </a:lnTo>
                <a:lnTo>
                  <a:pt x="6487" y="352"/>
                </a:lnTo>
                <a:lnTo>
                  <a:pt x="6487" y="346"/>
                </a:lnTo>
                <a:lnTo>
                  <a:pt x="6487" y="349"/>
                </a:lnTo>
                <a:lnTo>
                  <a:pt x="6488" y="347"/>
                </a:lnTo>
                <a:lnTo>
                  <a:pt x="6488" y="346"/>
                </a:lnTo>
                <a:lnTo>
                  <a:pt x="6488" y="345"/>
                </a:lnTo>
                <a:lnTo>
                  <a:pt x="6488" y="353"/>
                </a:lnTo>
                <a:lnTo>
                  <a:pt x="6489" y="358"/>
                </a:lnTo>
                <a:lnTo>
                  <a:pt x="6489" y="353"/>
                </a:lnTo>
                <a:lnTo>
                  <a:pt x="6489" y="354"/>
                </a:lnTo>
                <a:lnTo>
                  <a:pt x="6489" y="352"/>
                </a:lnTo>
                <a:lnTo>
                  <a:pt x="6490" y="348"/>
                </a:lnTo>
                <a:lnTo>
                  <a:pt x="6490" y="351"/>
                </a:lnTo>
                <a:lnTo>
                  <a:pt x="6490" y="351"/>
                </a:lnTo>
                <a:lnTo>
                  <a:pt x="6490" y="351"/>
                </a:lnTo>
                <a:lnTo>
                  <a:pt x="6490" y="349"/>
                </a:lnTo>
                <a:lnTo>
                  <a:pt x="6491" y="344"/>
                </a:lnTo>
                <a:lnTo>
                  <a:pt x="6491" y="351"/>
                </a:lnTo>
                <a:lnTo>
                  <a:pt x="6491" y="348"/>
                </a:lnTo>
                <a:lnTo>
                  <a:pt x="6491" y="353"/>
                </a:lnTo>
                <a:lnTo>
                  <a:pt x="6492" y="359"/>
                </a:lnTo>
                <a:lnTo>
                  <a:pt x="6492" y="361"/>
                </a:lnTo>
                <a:lnTo>
                  <a:pt x="6492" y="364"/>
                </a:lnTo>
                <a:lnTo>
                  <a:pt x="6492" y="359"/>
                </a:lnTo>
                <a:lnTo>
                  <a:pt x="6493" y="359"/>
                </a:lnTo>
                <a:lnTo>
                  <a:pt x="6493" y="363"/>
                </a:lnTo>
                <a:lnTo>
                  <a:pt x="6493" y="363"/>
                </a:lnTo>
                <a:lnTo>
                  <a:pt x="6493" y="350"/>
                </a:lnTo>
                <a:lnTo>
                  <a:pt x="6494" y="327"/>
                </a:lnTo>
                <a:lnTo>
                  <a:pt x="6494" y="324"/>
                </a:lnTo>
                <a:lnTo>
                  <a:pt x="6494" y="318"/>
                </a:lnTo>
                <a:lnTo>
                  <a:pt x="6494" y="304"/>
                </a:lnTo>
                <a:lnTo>
                  <a:pt x="6495" y="286"/>
                </a:lnTo>
                <a:lnTo>
                  <a:pt x="6495" y="278"/>
                </a:lnTo>
                <a:lnTo>
                  <a:pt x="6495" y="245"/>
                </a:lnTo>
                <a:lnTo>
                  <a:pt x="6495" y="219"/>
                </a:lnTo>
                <a:lnTo>
                  <a:pt x="6496" y="180"/>
                </a:lnTo>
                <a:lnTo>
                  <a:pt x="6496" y="146"/>
                </a:lnTo>
                <a:lnTo>
                  <a:pt x="6496" y="141"/>
                </a:lnTo>
                <a:lnTo>
                  <a:pt x="6496" y="130"/>
                </a:lnTo>
                <a:lnTo>
                  <a:pt x="6497" y="90"/>
                </a:lnTo>
                <a:lnTo>
                  <a:pt x="6497" y="121"/>
                </a:lnTo>
                <a:lnTo>
                  <a:pt x="6497" y="121"/>
                </a:lnTo>
                <a:lnTo>
                  <a:pt x="6497" y="105"/>
                </a:lnTo>
                <a:lnTo>
                  <a:pt x="6498" y="123"/>
                </a:lnTo>
                <a:lnTo>
                  <a:pt x="6498" y="111"/>
                </a:lnTo>
                <a:lnTo>
                  <a:pt x="6498" y="100"/>
                </a:lnTo>
                <a:lnTo>
                  <a:pt x="6498" y="108"/>
                </a:lnTo>
                <a:lnTo>
                  <a:pt x="6499" y="111"/>
                </a:lnTo>
                <a:lnTo>
                  <a:pt x="6499" y="114"/>
                </a:lnTo>
                <a:lnTo>
                  <a:pt x="6499" y="119"/>
                </a:lnTo>
                <a:lnTo>
                  <a:pt x="6499" y="120"/>
                </a:lnTo>
                <a:lnTo>
                  <a:pt x="6499" y="115"/>
                </a:lnTo>
                <a:lnTo>
                  <a:pt x="6500" y="115"/>
                </a:lnTo>
                <a:lnTo>
                  <a:pt x="6500" y="126"/>
                </a:lnTo>
                <a:lnTo>
                  <a:pt x="6500" y="126"/>
                </a:lnTo>
                <a:lnTo>
                  <a:pt x="6500" y="122"/>
                </a:lnTo>
                <a:lnTo>
                  <a:pt x="6501" y="133"/>
                </a:lnTo>
                <a:lnTo>
                  <a:pt x="6501" y="127"/>
                </a:lnTo>
                <a:lnTo>
                  <a:pt x="6501" y="123"/>
                </a:lnTo>
                <a:lnTo>
                  <a:pt x="6501" y="145"/>
                </a:lnTo>
                <a:lnTo>
                  <a:pt x="6502" y="173"/>
                </a:lnTo>
                <a:lnTo>
                  <a:pt x="6502" y="195"/>
                </a:lnTo>
                <a:lnTo>
                  <a:pt x="6502" y="206"/>
                </a:lnTo>
                <a:lnTo>
                  <a:pt x="6503" y="218"/>
                </a:lnTo>
                <a:lnTo>
                  <a:pt x="6503" y="288"/>
                </a:lnTo>
                <a:lnTo>
                  <a:pt x="6503" y="288"/>
                </a:lnTo>
                <a:lnTo>
                  <a:pt x="6503" y="297"/>
                </a:lnTo>
                <a:lnTo>
                  <a:pt x="6504" y="312"/>
                </a:lnTo>
                <a:lnTo>
                  <a:pt x="6504" y="311"/>
                </a:lnTo>
                <a:lnTo>
                  <a:pt x="6504" y="306"/>
                </a:lnTo>
                <a:lnTo>
                  <a:pt x="6504" y="324"/>
                </a:lnTo>
                <a:lnTo>
                  <a:pt x="6505" y="322"/>
                </a:lnTo>
                <a:lnTo>
                  <a:pt x="6505" y="321"/>
                </a:lnTo>
                <a:lnTo>
                  <a:pt x="6505" y="329"/>
                </a:lnTo>
                <a:lnTo>
                  <a:pt x="6505" y="350"/>
                </a:lnTo>
                <a:lnTo>
                  <a:pt x="6505" y="344"/>
                </a:lnTo>
                <a:lnTo>
                  <a:pt x="6506" y="354"/>
                </a:lnTo>
                <a:lnTo>
                  <a:pt x="6506" y="368"/>
                </a:lnTo>
                <a:lnTo>
                  <a:pt x="6506" y="352"/>
                </a:lnTo>
                <a:lnTo>
                  <a:pt x="6506" y="363"/>
                </a:lnTo>
                <a:lnTo>
                  <a:pt x="6506" y="353"/>
                </a:lnTo>
                <a:lnTo>
                  <a:pt x="6507" y="352"/>
                </a:lnTo>
                <a:lnTo>
                  <a:pt x="6507" y="362"/>
                </a:lnTo>
                <a:lnTo>
                  <a:pt x="6507" y="368"/>
                </a:lnTo>
                <a:lnTo>
                  <a:pt x="6507" y="368"/>
                </a:lnTo>
                <a:lnTo>
                  <a:pt x="6507" y="364"/>
                </a:lnTo>
                <a:lnTo>
                  <a:pt x="6508" y="359"/>
                </a:lnTo>
                <a:lnTo>
                  <a:pt x="6508" y="361"/>
                </a:lnTo>
                <a:lnTo>
                  <a:pt x="6508" y="372"/>
                </a:lnTo>
                <a:lnTo>
                  <a:pt x="6509" y="361"/>
                </a:lnTo>
                <a:lnTo>
                  <a:pt x="6509" y="358"/>
                </a:lnTo>
                <a:lnTo>
                  <a:pt x="6509" y="355"/>
                </a:lnTo>
                <a:lnTo>
                  <a:pt x="6509" y="381"/>
                </a:lnTo>
                <a:lnTo>
                  <a:pt x="6509" y="398"/>
                </a:lnTo>
                <a:lnTo>
                  <a:pt x="6510" y="393"/>
                </a:lnTo>
                <a:lnTo>
                  <a:pt x="6510" y="390"/>
                </a:lnTo>
                <a:lnTo>
                  <a:pt x="6510" y="366"/>
                </a:lnTo>
                <a:lnTo>
                  <a:pt x="6510" y="362"/>
                </a:lnTo>
                <a:lnTo>
                  <a:pt x="6511" y="358"/>
                </a:lnTo>
                <a:lnTo>
                  <a:pt x="6511" y="362"/>
                </a:lnTo>
                <a:lnTo>
                  <a:pt x="6511" y="365"/>
                </a:lnTo>
                <a:lnTo>
                  <a:pt x="6511" y="366"/>
                </a:lnTo>
                <a:lnTo>
                  <a:pt x="6512" y="361"/>
                </a:lnTo>
                <a:lnTo>
                  <a:pt x="6512" y="375"/>
                </a:lnTo>
                <a:lnTo>
                  <a:pt x="6512" y="384"/>
                </a:lnTo>
                <a:lnTo>
                  <a:pt x="6512" y="376"/>
                </a:lnTo>
                <a:lnTo>
                  <a:pt x="6512" y="366"/>
                </a:lnTo>
                <a:lnTo>
                  <a:pt x="6513" y="369"/>
                </a:lnTo>
                <a:lnTo>
                  <a:pt x="6513" y="374"/>
                </a:lnTo>
                <a:lnTo>
                  <a:pt x="6513" y="374"/>
                </a:lnTo>
                <a:lnTo>
                  <a:pt x="6513" y="373"/>
                </a:lnTo>
                <a:lnTo>
                  <a:pt x="6514" y="360"/>
                </a:lnTo>
                <a:lnTo>
                  <a:pt x="6514" y="342"/>
                </a:lnTo>
                <a:lnTo>
                  <a:pt x="6514" y="335"/>
                </a:lnTo>
                <a:lnTo>
                  <a:pt x="6515" y="347"/>
                </a:lnTo>
                <a:lnTo>
                  <a:pt x="6515" y="312"/>
                </a:lnTo>
                <a:lnTo>
                  <a:pt x="6515" y="295"/>
                </a:lnTo>
                <a:lnTo>
                  <a:pt x="6515" y="268"/>
                </a:lnTo>
                <a:lnTo>
                  <a:pt x="6516" y="256"/>
                </a:lnTo>
                <a:lnTo>
                  <a:pt x="6516" y="213"/>
                </a:lnTo>
                <a:lnTo>
                  <a:pt x="6516" y="182"/>
                </a:lnTo>
                <a:lnTo>
                  <a:pt x="6516" y="167"/>
                </a:lnTo>
                <a:lnTo>
                  <a:pt x="6517" y="149"/>
                </a:lnTo>
                <a:lnTo>
                  <a:pt x="6517" y="160"/>
                </a:lnTo>
                <a:lnTo>
                  <a:pt x="6517" y="152"/>
                </a:lnTo>
                <a:lnTo>
                  <a:pt x="6517" y="128"/>
                </a:lnTo>
                <a:lnTo>
                  <a:pt x="6518" y="137"/>
                </a:lnTo>
                <a:lnTo>
                  <a:pt x="6518" y="144"/>
                </a:lnTo>
                <a:lnTo>
                  <a:pt x="6518" y="141"/>
                </a:lnTo>
                <a:lnTo>
                  <a:pt x="6518" y="142"/>
                </a:lnTo>
                <a:lnTo>
                  <a:pt x="6518" y="139"/>
                </a:lnTo>
                <a:lnTo>
                  <a:pt x="6519" y="146"/>
                </a:lnTo>
                <a:lnTo>
                  <a:pt x="6519" y="160"/>
                </a:lnTo>
                <a:lnTo>
                  <a:pt x="6519" y="165"/>
                </a:lnTo>
                <a:lnTo>
                  <a:pt x="6519" y="158"/>
                </a:lnTo>
                <a:lnTo>
                  <a:pt x="6519" y="160"/>
                </a:lnTo>
                <a:lnTo>
                  <a:pt x="6520" y="174"/>
                </a:lnTo>
                <a:lnTo>
                  <a:pt x="6520" y="176"/>
                </a:lnTo>
                <a:lnTo>
                  <a:pt x="6520" y="179"/>
                </a:lnTo>
                <a:lnTo>
                  <a:pt x="6521" y="165"/>
                </a:lnTo>
                <a:lnTo>
                  <a:pt x="6521" y="154"/>
                </a:lnTo>
                <a:lnTo>
                  <a:pt x="6521" y="166"/>
                </a:lnTo>
                <a:lnTo>
                  <a:pt x="6521" y="158"/>
                </a:lnTo>
                <a:lnTo>
                  <a:pt x="6522" y="145"/>
                </a:lnTo>
                <a:lnTo>
                  <a:pt x="6522" y="147"/>
                </a:lnTo>
                <a:lnTo>
                  <a:pt x="6522" y="175"/>
                </a:lnTo>
                <a:lnTo>
                  <a:pt x="6522" y="199"/>
                </a:lnTo>
                <a:lnTo>
                  <a:pt x="6523" y="203"/>
                </a:lnTo>
                <a:lnTo>
                  <a:pt x="6523" y="219"/>
                </a:lnTo>
                <a:lnTo>
                  <a:pt x="6523" y="218"/>
                </a:lnTo>
                <a:lnTo>
                  <a:pt x="6523" y="245"/>
                </a:lnTo>
                <a:lnTo>
                  <a:pt x="6523" y="276"/>
                </a:lnTo>
                <a:lnTo>
                  <a:pt x="6524" y="268"/>
                </a:lnTo>
                <a:lnTo>
                  <a:pt x="6524" y="281"/>
                </a:lnTo>
                <a:lnTo>
                  <a:pt x="6524" y="288"/>
                </a:lnTo>
                <a:lnTo>
                  <a:pt x="6524" y="286"/>
                </a:lnTo>
                <a:lnTo>
                  <a:pt x="6524" y="284"/>
                </a:lnTo>
                <a:lnTo>
                  <a:pt x="6525" y="302"/>
                </a:lnTo>
                <a:lnTo>
                  <a:pt x="6525" y="307"/>
                </a:lnTo>
                <a:lnTo>
                  <a:pt x="6525" y="315"/>
                </a:lnTo>
                <a:lnTo>
                  <a:pt x="6525" y="320"/>
                </a:lnTo>
                <a:lnTo>
                  <a:pt x="6526" y="325"/>
                </a:lnTo>
                <a:lnTo>
                  <a:pt x="6526" y="330"/>
                </a:lnTo>
                <a:lnTo>
                  <a:pt x="6526" y="334"/>
                </a:lnTo>
                <a:lnTo>
                  <a:pt x="6527" y="335"/>
                </a:lnTo>
                <a:lnTo>
                  <a:pt x="6527" y="321"/>
                </a:lnTo>
                <a:lnTo>
                  <a:pt x="6527" y="323"/>
                </a:lnTo>
                <a:lnTo>
                  <a:pt x="6527" y="322"/>
                </a:lnTo>
                <a:lnTo>
                  <a:pt x="6527" y="322"/>
                </a:lnTo>
                <a:lnTo>
                  <a:pt x="6528" y="313"/>
                </a:lnTo>
                <a:lnTo>
                  <a:pt x="6528" y="328"/>
                </a:lnTo>
                <a:lnTo>
                  <a:pt x="6528" y="320"/>
                </a:lnTo>
                <a:lnTo>
                  <a:pt x="6528" y="327"/>
                </a:lnTo>
                <a:lnTo>
                  <a:pt x="6529" y="337"/>
                </a:lnTo>
                <a:lnTo>
                  <a:pt x="6529" y="347"/>
                </a:lnTo>
                <a:lnTo>
                  <a:pt x="6529" y="339"/>
                </a:lnTo>
                <a:lnTo>
                  <a:pt x="6529" y="353"/>
                </a:lnTo>
                <a:lnTo>
                  <a:pt x="6530" y="360"/>
                </a:lnTo>
                <a:lnTo>
                  <a:pt x="6530" y="349"/>
                </a:lnTo>
                <a:lnTo>
                  <a:pt x="6530" y="351"/>
                </a:lnTo>
                <a:lnTo>
                  <a:pt x="6530" y="350"/>
                </a:lnTo>
                <a:lnTo>
                  <a:pt x="6530" y="351"/>
                </a:lnTo>
                <a:lnTo>
                  <a:pt x="6531" y="344"/>
                </a:lnTo>
                <a:lnTo>
                  <a:pt x="6531" y="344"/>
                </a:lnTo>
                <a:lnTo>
                  <a:pt x="6531" y="352"/>
                </a:lnTo>
                <a:lnTo>
                  <a:pt x="6531" y="337"/>
                </a:lnTo>
                <a:lnTo>
                  <a:pt x="6532" y="334"/>
                </a:lnTo>
                <a:lnTo>
                  <a:pt x="6532" y="347"/>
                </a:lnTo>
                <a:lnTo>
                  <a:pt x="6532" y="337"/>
                </a:lnTo>
                <a:lnTo>
                  <a:pt x="6533" y="339"/>
                </a:lnTo>
                <a:lnTo>
                  <a:pt x="6533" y="331"/>
                </a:lnTo>
                <a:lnTo>
                  <a:pt x="6533" y="326"/>
                </a:lnTo>
                <a:lnTo>
                  <a:pt x="6533" y="328"/>
                </a:lnTo>
                <a:lnTo>
                  <a:pt x="6534" y="328"/>
                </a:lnTo>
                <a:lnTo>
                  <a:pt x="6534" y="339"/>
                </a:lnTo>
                <a:lnTo>
                  <a:pt x="6534" y="339"/>
                </a:lnTo>
                <a:lnTo>
                  <a:pt x="6534" y="342"/>
                </a:lnTo>
                <a:lnTo>
                  <a:pt x="6534" y="344"/>
                </a:lnTo>
                <a:lnTo>
                  <a:pt x="6535" y="347"/>
                </a:lnTo>
                <a:lnTo>
                  <a:pt x="6535" y="359"/>
                </a:lnTo>
                <a:lnTo>
                  <a:pt x="6535" y="365"/>
                </a:lnTo>
                <a:lnTo>
                  <a:pt x="6535" y="363"/>
                </a:lnTo>
                <a:lnTo>
                  <a:pt x="6535" y="366"/>
                </a:lnTo>
                <a:lnTo>
                  <a:pt x="6536" y="360"/>
                </a:lnTo>
                <a:lnTo>
                  <a:pt x="6536" y="356"/>
                </a:lnTo>
                <a:lnTo>
                  <a:pt x="6536" y="350"/>
                </a:lnTo>
                <a:lnTo>
                  <a:pt x="6536" y="354"/>
                </a:lnTo>
                <a:lnTo>
                  <a:pt x="6537" y="362"/>
                </a:lnTo>
                <a:lnTo>
                  <a:pt x="6537" y="363"/>
                </a:lnTo>
                <a:lnTo>
                  <a:pt x="6537" y="355"/>
                </a:lnTo>
                <a:lnTo>
                  <a:pt x="6537" y="358"/>
                </a:lnTo>
                <a:lnTo>
                  <a:pt x="6538" y="363"/>
                </a:lnTo>
                <a:lnTo>
                  <a:pt x="6538" y="356"/>
                </a:lnTo>
                <a:lnTo>
                  <a:pt x="6538" y="360"/>
                </a:lnTo>
                <a:lnTo>
                  <a:pt x="6538" y="358"/>
                </a:lnTo>
                <a:lnTo>
                  <a:pt x="6539" y="354"/>
                </a:lnTo>
                <a:lnTo>
                  <a:pt x="6539" y="364"/>
                </a:lnTo>
                <a:lnTo>
                  <a:pt x="6539" y="366"/>
                </a:lnTo>
                <a:lnTo>
                  <a:pt x="6539" y="372"/>
                </a:lnTo>
                <a:lnTo>
                  <a:pt x="6540" y="359"/>
                </a:lnTo>
                <a:lnTo>
                  <a:pt x="6540" y="358"/>
                </a:lnTo>
                <a:lnTo>
                  <a:pt x="6540" y="365"/>
                </a:lnTo>
                <a:lnTo>
                  <a:pt x="6540" y="356"/>
                </a:lnTo>
                <a:lnTo>
                  <a:pt x="6540" y="357"/>
                </a:lnTo>
                <a:lnTo>
                  <a:pt x="6541" y="361"/>
                </a:lnTo>
                <a:lnTo>
                  <a:pt x="6541" y="358"/>
                </a:lnTo>
                <a:lnTo>
                  <a:pt x="6541" y="361"/>
                </a:lnTo>
                <a:lnTo>
                  <a:pt x="6541" y="354"/>
                </a:lnTo>
                <a:lnTo>
                  <a:pt x="6541" y="366"/>
                </a:lnTo>
                <a:lnTo>
                  <a:pt x="6542" y="365"/>
                </a:lnTo>
                <a:lnTo>
                  <a:pt x="6542" y="360"/>
                </a:lnTo>
                <a:lnTo>
                  <a:pt x="6542" y="354"/>
                </a:lnTo>
                <a:lnTo>
                  <a:pt x="6542" y="362"/>
                </a:lnTo>
                <a:lnTo>
                  <a:pt x="6543" y="364"/>
                </a:lnTo>
                <a:lnTo>
                  <a:pt x="6543" y="369"/>
                </a:lnTo>
                <a:lnTo>
                  <a:pt x="6543" y="363"/>
                </a:lnTo>
                <a:lnTo>
                  <a:pt x="6543" y="364"/>
                </a:lnTo>
                <a:lnTo>
                  <a:pt x="6544" y="358"/>
                </a:lnTo>
                <a:lnTo>
                  <a:pt x="6544" y="354"/>
                </a:lnTo>
                <a:lnTo>
                  <a:pt x="6544" y="361"/>
                </a:lnTo>
                <a:lnTo>
                  <a:pt x="6545" y="354"/>
                </a:lnTo>
                <a:lnTo>
                  <a:pt x="6545" y="354"/>
                </a:lnTo>
                <a:lnTo>
                  <a:pt x="6545" y="359"/>
                </a:lnTo>
                <a:lnTo>
                  <a:pt x="6545" y="352"/>
                </a:lnTo>
                <a:lnTo>
                  <a:pt x="6546" y="355"/>
                </a:lnTo>
                <a:lnTo>
                  <a:pt x="6546" y="359"/>
                </a:lnTo>
                <a:lnTo>
                  <a:pt x="6546" y="363"/>
                </a:lnTo>
                <a:lnTo>
                  <a:pt x="6546" y="364"/>
                </a:lnTo>
                <a:lnTo>
                  <a:pt x="6547" y="370"/>
                </a:lnTo>
                <a:lnTo>
                  <a:pt x="6547" y="367"/>
                </a:lnTo>
                <a:lnTo>
                  <a:pt x="6547" y="340"/>
                </a:lnTo>
                <a:lnTo>
                  <a:pt x="6547" y="340"/>
                </a:lnTo>
                <a:lnTo>
                  <a:pt x="6548" y="355"/>
                </a:lnTo>
                <a:lnTo>
                  <a:pt x="6548" y="372"/>
                </a:lnTo>
                <a:lnTo>
                  <a:pt x="6548" y="371"/>
                </a:lnTo>
                <a:lnTo>
                  <a:pt x="6548" y="373"/>
                </a:lnTo>
                <a:lnTo>
                  <a:pt x="6548" y="374"/>
                </a:lnTo>
                <a:lnTo>
                  <a:pt x="6549" y="374"/>
                </a:lnTo>
                <a:lnTo>
                  <a:pt x="6549" y="371"/>
                </a:lnTo>
                <a:lnTo>
                  <a:pt x="6549" y="378"/>
                </a:lnTo>
                <a:lnTo>
                  <a:pt x="6549" y="376"/>
                </a:lnTo>
                <a:lnTo>
                  <a:pt x="6549" y="377"/>
                </a:lnTo>
                <a:lnTo>
                  <a:pt x="6550" y="364"/>
                </a:lnTo>
                <a:lnTo>
                  <a:pt x="6550" y="348"/>
                </a:lnTo>
                <a:lnTo>
                  <a:pt x="6550" y="381"/>
                </a:lnTo>
                <a:lnTo>
                  <a:pt x="6550" y="375"/>
                </a:lnTo>
                <a:lnTo>
                  <a:pt x="6551" y="376"/>
                </a:lnTo>
                <a:lnTo>
                  <a:pt x="6551" y="371"/>
                </a:lnTo>
                <a:lnTo>
                  <a:pt x="6551" y="372"/>
                </a:lnTo>
                <a:lnTo>
                  <a:pt x="6551" y="365"/>
                </a:lnTo>
                <a:lnTo>
                  <a:pt x="6551" y="370"/>
                </a:lnTo>
                <a:lnTo>
                  <a:pt x="6552" y="374"/>
                </a:lnTo>
                <a:lnTo>
                  <a:pt x="6552" y="374"/>
                </a:lnTo>
                <a:lnTo>
                  <a:pt x="6552" y="369"/>
                </a:lnTo>
                <a:lnTo>
                  <a:pt x="6552" y="370"/>
                </a:lnTo>
                <a:lnTo>
                  <a:pt x="6553" y="366"/>
                </a:lnTo>
                <a:lnTo>
                  <a:pt x="6553" y="368"/>
                </a:lnTo>
                <a:lnTo>
                  <a:pt x="6553" y="366"/>
                </a:lnTo>
                <a:lnTo>
                  <a:pt x="6553" y="368"/>
                </a:lnTo>
                <a:lnTo>
                  <a:pt x="6553" y="366"/>
                </a:lnTo>
                <a:lnTo>
                  <a:pt x="6554" y="374"/>
                </a:lnTo>
                <a:lnTo>
                  <a:pt x="6554" y="365"/>
                </a:lnTo>
                <a:lnTo>
                  <a:pt x="6554" y="368"/>
                </a:lnTo>
                <a:lnTo>
                  <a:pt x="6554" y="369"/>
                </a:lnTo>
                <a:lnTo>
                  <a:pt x="6555" y="370"/>
                </a:lnTo>
                <a:lnTo>
                  <a:pt x="6555" y="358"/>
                </a:lnTo>
                <a:lnTo>
                  <a:pt x="6555" y="358"/>
                </a:lnTo>
                <a:lnTo>
                  <a:pt x="6555" y="362"/>
                </a:lnTo>
                <a:lnTo>
                  <a:pt x="6556" y="359"/>
                </a:lnTo>
                <a:lnTo>
                  <a:pt x="6556" y="360"/>
                </a:lnTo>
                <a:lnTo>
                  <a:pt x="6556" y="359"/>
                </a:lnTo>
                <a:lnTo>
                  <a:pt x="6556" y="356"/>
                </a:lnTo>
                <a:lnTo>
                  <a:pt x="6557" y="364"/>
                </a:lnTo>
                <a:lnTo>
                  <a:pt x="6557" y="366"/>
                </a:lnTo>
                <a:lnTo>
                  <a:pt x="6557" y="362"/>
                </a:lnTo>
                <a:lnTo>
                  <a:pt x="6557" y="370"/>
                </a:lnTo>
                <a:lnTo>
                  <a:pt x="6557" y="377"/>
                </a:lnTo>
                <a:lnTo>
                  <a:pt x="6558" y="375"/>
                </a:lnTo>
                <a:lnTo>
                  <a:pt x="6558" y="372"/>
                </a:lnTo>
                <a:lnTo>
                  <a:pt x="6558" y="365"/>
                </a:lnTo>
                <a:lnTo>
                  <a:pt x="6558" y="360"/>
                </a:lnTo>
                <a:lnTo>
                  <a:pt x="6559" y="371"/>
                </a:lnTo>
                <a:lnTo>
                  <a:pt x="6559" y="372"/>
                </a:lnTo>
                <a:lnTo>
                  <a:pt x="6559" y="371"/>
                </a:lnTo>
                <a:lnTo>
                  <a:pt x="6559" y="372"/>
                </a:lnTo>
                <a:lnTo>
                  <a:pt x="6560" y="384"/>
                </a:lnTo>
                <a:lnTo>
                  <a:pt x="6560" y="381"/>
                </a:lnTo>
                <a:lnTo>
                  <a:pt x="6560" y="378"/>
                </a:lnTo>
                <a:lnTo>
                  <a:pt x="6560" y="376"/>
                </a:lnTo>
                <a:lnTo>
                  <a:pt x="6560" y="370"/>
                </a:lnTo>
                <a:lnTo>
                  <a:pt x="6561" y="377"/>
                </a:lnTo>
                <a:lnTo>
                  <a:pt x="6561" y="370"/>
                </a:lnTo>
                <a:lnTo>
                  <a:pt x="6561" y="363"/>
                </a:lnTo>
                <a:lnTo>
                  <a:pt x="6561" y="370"/>
                </a:lnTo>
                <a:lnTo>
                  <a:pt x="6561" y="367"/>
                </a:lnTo>
                <a:lnTo>
                  <a:pt x="6562" y="373"/>
                </a:lnTo>
                <a:lnTo>
                  <a:pt x="6562" y="371"/>
                </a:lnTo>
                <a:lnTo>
                  <a:pt x="6562" y="374"/>
                </a:lnTo>
                <a:lnTo>
                  <a:pt x="6562" y="372"/>
                </a:lnTo>
                <a:lnTo>
                  <a:pt x="6563" y="374"/>
                </a:lnTo>
                <a:lnTo>
                  <a:pt x="6563" y="381"/>
                </a:lnTo>
                <a:lnTo>
                  <a:pt x="6563" y="379"/>
                </a:lnTo>
                <a:lnTo>
                  <a:pt x="6563" y="383"/>
                </a:lnTo>
                <a:lnTo>
                  <a:pt x="6563" y="376"/>
                </a:lnTo>
                <a:lnTo>
                  <a:pt x="6564" y="365"/>
                </a:lnTo>
                <a:lnTo>
                  <a:pt x="6564" y="370"/>
                </a:lnTo>
                <a:lnTo>
                  <a:pt x="6564" y="366"/>
                </a:lnTo>
                <a:lnTo>
                  <a:pt x="6564" y="362"/>
                </a:lnTo>
                <a:lnTo>
                  <a:pt x="6564" y="366"/>
                </a:lnTo>
                <a:lnTo>
                  <a:pt x="6565" y="362"/>
                </a:lnTo>
                <a:lnTo>
                  <a:pt x="6565" y="369"/>
                </a:lnTo>
                <a:lnTo>
                  <a:pt x="6565" y="363"/>
                </a:lnTo>
                <a:lnTo>
                  <a:pt x="6565" y="365"/>
                </a:lnTo>
                <a:lnTo>
                  <a:pt x="6566" y="371"/>
                </a:lnTo>
                <a:lnTo>
                  <a:pt x="6566" y="381"/>
                </a:lnTo>
                <a:lnTo>
                  <a:pt x="6566" y="372"/>
                </a:lnTo>
                <a:lnTo>
                  <a:pt x="6566" y="368"/>
                </a:lnTo>
                <a:lnTo>
                  <a:pt x="6566" y="365"/>
                </a:lnTo>
                <a:lnTo>
                  <a:pt x="6567" y="366"/>
                </a:lnTo>
                <a:lnTo>
                  <a:pt x="6567" y="372"/>
                </a:lnTo>
                <a:lnTo>
                  <a:pt x="6567" y="358"/>
                </a:lnTo>
                <a:lnTo>
                  <a:pt x="6567" y="346"/>
                </a:lnTo>
                <a:lnTo>
                  <a:pt x="6567" y="346"/>
                </a:lnTo>
                <a:lnTo>
                  <a:pt x="6568" y="364"/>
                </a:lnTo>
                <a:lnTo>
                  <a:pt x="6568" y="362"/>
                </a:lnTo>
                <a:lnTo>
                  <a:pt x="6568" y="367"/>
                </a:lnTo>
                <a:lnTo>
                  <a:pt x="6568" y="381"/>
                </a:lnTo>
                <a:lnTo>
                  <a:pt x="6569" y="378"/>
                </a:lnTo>
                <a:lnTo>
                  <a:pt x="6569" y="380"/>
                </a:lnTo>
                <a:lnTo>
                  <a:pt x="6569" y="364"/>
                </a:lnTo>
                <a:lnTo>
                  <a:pt x="6569" y="351"/>
                </a:lnTo>
                <a:lnTo>
                  <a:pt x="6570" y="354"/>
                </a:lnTo>
                <a:lnTo>
                  <a:pt x="6570" y="365"/>
                </a:lnTo>
                <a:lnTo>
                  <a:pt x="6570" y="373"/>
                </a:lnTo>
                <a:lnTo>
                  <a:pt x="6570" y="368"/>
                </a:lnTo>
                <a:lnTo>
                  <a:pt x="6570" y="366"/>
                </a:lnTo>
                <a:lnTo>
                  <a:pt x="6571" y="366"/>
                </a:lnTo>
                <a:lnTo>
                  <a:pt x="6571" y="364"/>
                </a:lnTo>
                <a:lnTo>
                  <a:pt x="6571" y="362"/>
                </a:lnTo>
                <a:lnTo>
                  <a:pt x="6571" y="357"/>
                </a:lnTo>
                <a:lnTo>
                  <a:pt x="6571" y="349"/>
                </a:lnTo>
                <a:lnTo>
                  <a:pt x="6572" y="350"/>
                </a:lnTo>
                <a:lnTo>
                  <a:pt x="6572" y="350"/>
                </a:lnTo>
                <a:lnTo>
                  <a:pt x="6572" y="350"/>
                </a:lnTo>
                <a:lnTo>
                  <a:pt x="6572" y="356"/>
                </a:lnTo>
                <a:lnTo>
                  <a:pt x="6573" y="366"/>
                </a:lnTo>
                <a:lnTo>
                  <a:pt x="6573" y="365"/>
                </a:lnTo>
                <a:lnTo>
                  <a:pt x="6573" y="365"/>
                </a:lnTo>
                <a:lnTo>
                  <a:pt x="6573" y="374"/>
                </a:lnTo>
                <a:lnTo>
                  <a:pt x="6574" y="378"/>
                </a:lnTo>
                <a:lnTo>
                  <a:pt x="6574" y="353"/>
                </a:lnTo>
                <a:lnTo>
                  <a:pt x="6574" y="353"/>
                </a:lnTo>
                <a:lnTo>
                  <a:pt x="6575" y="356"/>
                </a:lnTo>
                <a:lnTo>
                  <a:pt x="6575" y="361"/>
                </a:lnTo>
                <a:lnTo>
                  <a:pt x="6575" y="348"/>
                </a:lnTo>
                <a:lnTo>
                  <a:pt x="6575" y="337"/>
                </a:lnTo>
                <a:lnTo>
                  <a:pt x="6576" y="326"/>
                </a:lnTo>
                <a:lnTo>
                  <a:pt x="6576" y="322"/>
                </a:lnTo>
                <a:lnTo>
                  <a:pt x="6576" y="333"/>
                </a:lnTo>
                <a:lnTo>
                  <a:pt x="6576" y="310"/>
                </a:lnTo>
                <a:lnTo>
                  <a:pt x="6577" y="292"/>
                </a:lnTo>
                <a:lnTo>
                  <a:pt x="6577" y="283"/>
                </a:lnTo>
                <a:lnTo>
                  <a:pt x="6577" y="274"/>
                </a:lnTo>
                <a:lnTo>
                  <a:pt x="6577" y="252"/>
                </a:lnTo>
                <a:lnTo>
                  <a:pt x="6578" y="223"/>
                </a:lnTo>
                <a:lnTo>
                  <a:pt x="6578" y="203"/>
                </a:lnTo>
                <a:lnTo>
                  <a:pt x="6578" y="173"/>
                </a:lnTo>
                <a:lnTo>
                  <a:pt x="6578" y="164"/>
                </a:lnTo>
                <a:lnTo>
                  <a:pt x="6578" y="141"/>
                </a:lnTo>
                <a:lnTo>
                  <a:pt x="6579" y="93"/>
                </a:lnTo>
                <a:lnTo>
                  <a:pt x="6579" y="95"/>
                </a:lnTo>
                <a:lnTo>
                  <a:pt x="6579" y="69"/>
                </a:lnTo>
                <a:lnTo>
                  <a:pt x="6580" y="77"/>
                </a:lnTo>
                <a:lnTo>
                  <a:pt x="6580" y="175"/>
                </a:lnTo>
                <a:lnTo>
                  <a:pt x="6580" y="167"/>
                </a:lnTo>
                <a:lnTo>
                  <a:pt x="6581" y="172"/>
                </a:lnTo>
                <a:lnTo>
                  <a:pt x="6581" y="175"/>
                </a:lnTo>
                <a:lnTo>
                  <a:pt x="6581" y="176"/>
                </a:lnTo>
                <a:lnTo>
                  <a:pt x="6581" y="153"/>
                </a:lnTo>
                <a:lnTo>
                  <a:pt x="6581" y="141"/>
                </a:lnTo>
                <a:lnTo>
                  <a:pt x="6582" y="140"/>
                </a:lnTo>
                <a:lnTo>
                  <a:pt x="6582" y="146"/>
                </a:lnTo>
                <a:lnTo>
                  <a:pt x="6582" y="115"/>
                </a:lnTo>
                <a:lnTo>
                  <a:pt x="6582" y="124"/>
                </a:lnTo>
                <a:lnTo>
                  <a:pt x="6583" y="137"/>
                </a:lnTo>
                <a:lnTo>
                  <a:pt x="6583" y="139"/>
                </a:lnTo>
                <a:lnTo>
                  <a:pt x="6583" y="132"/>
                </a:lnTo>
                <a:lnTo>
                  <a:pt x="6583" y="144"/>
                </a:lnTo>
                <a:lnTo>
                  <a:pt x="6584" y="145"/>
                </a:lnTo>
                <a:lnTo>
                  <a:pt x="6584" y="147"/>
                </a:lnTo>
                <a:lnTo>
                  <a:pt x="6584" y="145"/>
                </a:lnTo>
                <a:lnTo>
                  <a:pt x="6584" y="150"/>
                </a:lnTo>
                <a:lnTo>
                  <a:pt x="6585" y="192"/>
                </a:lnTo>
                <a:lnTo>
                  <a:pt x="6585" y="227"/>
                </a:lnTo>
                <a:lnTo>
                  <a:pt x="6585" y="229"/>
                </a:lnTo>
                <a:lnTo>
                  <a:pt x="6586" y="238"/>
                </a:lnTo>
                <a:lnTo>
                  <a:pt x="6586" y="260"/>
                </a:lnTo>
                <a:lnTo>
                  <a:pt x="6586" y="260"/>
                </a:lnTo>
                <a:lnTo>
                  <a:pt x="6586" y="285"/>
                </a:lnTo>
                <a:lnTo>
                  <a:pt x="6587" y="293"/>
                </a:lnTo>
                <a:lnTo>
                  <a:pt x="6587" y="323"/>
                </a:lnTo>
                <a:lnTo>
                  <a:pt x="6587" y="331"/>
                </a:lnTo>
                <a:lnTo>
                  <a:pt x="6587" y="341"/>
                </a:lnTo>
                <a:lnTo>
                  <a:pt x="6588" y="330"/>
                </a:lnTo>
                <a:lnTo>
                  <a:pt x="6588" y="333"/>
                </a:lnTo>
                <a:lnTo>
                  <a:pt x="6588" y="340"/>
                </a:lnTo>
                <a:lnTo>
                  <a:pt x="6588" y="330"/>
                </a:lnTo>
                <a:lnTo>
                  <a:pt x="6588" y="337"/>
                </a:lnTo>
                <a:lnTo>
                  <a:pt x="6589" y="336"/>
                </a:lnTo>
                <a:lnTo>
                  <a:pt x="6589" y="342"/>
                </a:lnTo>
                <a:lnTo>
                  <a:pt x="6589" y="339"/>
                </a:lnTo>
                <a:lnTo>
                  <a:pt x="6589" y="357"/>
                </a:lnTo>
                <a:lnTo>
                  <a:pt x="6590" y="349"/>
                </a:lnTo>
                <a:lnTo>
                  <a:pt x="6590" y="346"/>
                </a:lnTo>
                <a:lnTo>
                  <a:pt x="6590" y="340"/>
                </a:lnTo>
                <a:lnTo>
                  <a:pt x="6590" y="339"/>
                </a:lnTo>
                <a:lnTo>
                  <a:pt x="6591" y="330"/>
                </a:lnTo>
                <a:lnTo>
                  <a:pt x="6591" y="343"/>
                </a:lnTo>
                <a:lnTo>
                  <a:pt x="6591" y="360"/>
                </a:lnTo>
                <a:lnTo>
                  <a:pt x="6592" y="355"/>
                </a:lnTo>
                <a:lnTo>
                  <a:pt x="6592" y="340"/>
                </a:lnTo>
                <a:lnTo>
                  <a:pt x="6592" y="329"/>
                </a:lnTo>
                <a:lnTo>
                  <a:pt x="6592" y="338"/>
                </a:lnTo>
                <a:lnTo>
                  <a:pt x="6593" y="335"/>
                </a:lnTo>
                <a:lnTo>
                  <a:pt x="6593" y="340"/>
                </a:lnTo>
                <a:lnTo>
                  <a:pt x="6593" y="333"/>
                </a:lnTo>
                <a:lnTo>
                  <a:pt x="6593" y="340"/>
                </a:lnTo>
                <a:lnTo>
                  <a:pt x="6594" y="342"/>
                </a:lnTo>
                <a:lnTo>
                  <a:pt x="6594" y="341"/>
                </a:lnTo>
                <a:lnTo>
                  <a:pt x="6594" y="332"/>
                </a:lnTo>
                <a:lnTo>
                  <a:pt x="6594" y="337"/>
                </a:lnTo>
                <a:lnTo>
                  <a:pt x="6594" y="341"/>
                </a:lnTo>
                <a:lnTo>
                  <a:pt x="6595" y="330"/>
                </a:lnTo>
                <a:lnTo>
                  <a:pt x="6595" y="335"/>
                </a:lnTo>
                <a:lnTo>
                  <a:pt x="6595" y="325"/>
                </a:lnTo>
                <a:lnTo>
                  <a:pt x="6595" y="332"/>
                </a:lnTo>
                <a:lnTo>
                  <a:pt x="6595" y="327"/>
                </a:lnTo>
                <a:lnTo>
                  <a:pt x="6596" y="326"/>
                </a:lnTo>
                <a:lnTo>
                  <a:pt x="6596" y="327"/>
                </a:lnTo>
                <a:lnTo>
                  <a:pt x="6596" y="325"/>
                </a:lnTo>
                <a:lnTo>
                  <a:pt x="6596" y="324"/>
                </a:lnTo>
                <a:lnTo>
                  <a:pt x="6597" y="291"/>
                </a:lnTo>
                <a:lnTo>
                  <a:pt x="6597" y="260"/>
                </a:lnTo>
                <a:lnTo>
                  <a:pt x="6597" y="258"/>
                </a:lnTo>
                <a:lnTo>
                  <a:pt x="6598" y="245"/>
                </a:lnTo>
                <a:lnTo>
                  <a:pt x="6598" y="216"/>
                </a:lnTo>
                <a:lnTo>
                  <a:pt x="6598" y="200"/>
                </a:lnTo>
                <a:lnTo>
                  <a:pt x="6598" y="159"/>
                </a:lnTo>
                <a:lnTo>
                  <a:pt x="6599" y="137"/>
                </a:lnTo>
                <a:lnTo>
                  <a:pt x="6599" y="143"/>
                </a:lnTo>
                <a:lnTo>
                  <a:pt x="6599" y="119"/>
                </a:lnTo>
                <a:lnTo>
                  <a:pt x="6599" y="123"/>
                </a:lnTo>
                <a:lnTo>
                  <a:pt x="6599" y="113"/>
                </a:lnTo>
                <a:lnTo>
                  <a:pt x="6600" y="123"/>
                </a:lnTo>
                <a:lnTo>
                  <a:pt x="6600" y="139"/>
                </a:lnTo>
                <a:lnTo>
                  <a:pt x="6600" y="121"/>
                </a:lnTo>
                <a:lnTo>
                  <a:pt x="6600" y="89"/>
                </a:lnTo>
                <a:lnTo>
                  <a:pt x="6600" y="114"/>
                </a:lnTo>
                <a:lnTo>
                  <a:pt x="6601" y="140"/>
                </a:lnTo>
                <a:lnTo>
                  <a:pt x="6601" y="119"/>
                </a:lnTo>
                <a:lnTo>
                  <a:pt x="6601" y="137"/>
                </a:lnTo>
                <a:lnTo>
                  <a:pt x="6601" y="154"/>
                </a:lnTo>
                <a:lnTo>
                  <a:pt x="6601" y="144"/>
                </a:lnTo>
                <a:lnTo>
                  <a:pt x="6602" y="136"/>
                </a:lnTo>
                <a:lnTo>
                  <a:pt x="6602" y="122"/>
                </a:lnTo>
                <a:lnTo>
                  <a:pt x="6602" y="133"/>
                </a:lnTo>
                <a:lnTo>
                  <a:pt x="6602" y="124"/>
                </a:lnTo>
                <a:lnTo>
                  <a:pt x="6602" y="133"/>
                </a:lnTo>
                <a:lnTo>
                  <a:pt x="6603" y="134"/>
                </a:lnTo>
                <a:lnTo>
                  <a:pt x="6603" y="133"/>
                </a:lnTo>
                <a:lnTo>
                  <a:pt x="6603" y="141"/>
                </a:lnTo>
                <a:lnTo>
                  <a:pt x="6604" y="151"/>
                </a:lnTo>
                <a:lnTo>
                  <a:pt x="6604" y="132"/>
                </a:lnTo>
                <a:lnTo>
                  <a:pt x="6604" y="128"/>
                </a:lnTo>
                <a:lnTo>
                  <a:pt x="6604" y="145"/>
                </a:lnTo>
                <a:lnTo>
                  <a:pt x="6604" y="147"/>
                </a:lnTo>
                <a:lnTo>
                  <a:pt x="6605" y="171"/>
                </a:lnTo>
                <a:lnTo>
                  <a:pt x="6605" y="177"/>
                </a:lnTo>
                <a:lnTo>
                  <a:pt x="6605" y="181"/>
                </a:lnTo>
                <a:lnTo>
                  <a:pt x="6605" y="204"/>
                </a:lnTo>
                <a:lnTo>
                  <a:pt x="6606" y="231"/>
                </a:lnTo>
                <a:lnTo>
                  <a:pt x="6606" y="244"/>
                </a:lnTo>
                <a:lnTo>
                  <a:pt x="6606" y="267"/>
                </a:lnTo>
                <a:lnTo>
                  <a:pt x="6606" y="279"/>
                </a:lnTo>
                <a:lnTo>
                  <a:pt x="6607" y="261"/>
                </a:lnTo>
                <a:lnTo>
                  <a:pt x="6607" y="283"/>
                </a:lnTo>
                <a:lnTo>
                  <a:pt x="6607" y="290"/>
                </a:lnTo>
                <a:lnTo>
                  <a:pt x="6607" y="300"/>
                </a:lnTo>
                <a:lnTo>
                  <a:pt x="6608" y="300"/>
                </a:lnTo>
                <a:lnTo>
                  <a:pt x="6608" y="309"/>
                </a:lnTo>
                <a:lnTo>
                  <a:pt x="6608" y="327"/>
                </a:lnTo>
                <a:lnTo>
                  <a:pt x="6608" y="323"/>
                </a:lnTo>
                <a:lnTo>
                  <a:pt x="6608" y="326"/>
                </a:lnTo>
                <a:lnTo>
                  <a:pt x="6609" y="327"/>
                </a:lnTo>
                <a:lnTo>
                  <a:pt x="6609" y="333"/>
                </a:lnTo>
                <a:lnTo>
                  <a:pt x="6609" y="342"/>
                </a:lnTo>
                <a:lnTo>
                  <a:pt x="6609" y="354"/>
                </a:lnTo>
                <a:lnTo>
                  <a:pt x="6610" y="342"/>
                </a:lnTo>
                <a:lnTo>
                  <a:pt x="6610" y="343"/>
                </a:lnTo>
                <a:lnTo>
                  <a:pt x="6610" y="343"/>
                </a:lnTo>
                <a:lnTo>
                  <a:pt x="6610" y="336"/>
                </a:lnTo>
                <a:lnTo>
                  <a:pt x="6611" y="337"/>
                </a:lnTo>
                <a:lnTo>
                  <a:pt x="6611" y="340"/>
                </a:lnTo>
                <a:lnTo>
                  <a:pt x="6611" y="346"/>
                </a:lnTo>
                <a:lnTo>
                  <a:pt x="6611" y="337"/>
                </a:lnTo>
                <a:lnTo>
                  <a:pt x="6612" y="342"/>
                </a:lnTo>
                <a:lnTo>
                  <a:pt x="6612" y="352"/>
                </a:lnTo>
                <a:lnTo>
                  <a:pt x="6612" y="356"/>
                </a:lnTo>
                <a:lnTo>
                  <a:pt x="6612" y="363"/>
                </a:lnTo>
                <a:lnTo>
                  <a:pt x="6613" y="367"/>
                </a:lnTo>
                <a:lnTo>
                  <a:pt x="6613" y="372"/>
                </a:lnTo>
                <a:lnTo>
                  <a:pt x="6613" y="372"/>
                </a:lnTo>
                <a:lnTo>
                  <a:pt x="6613" y="383"/>
                </a:lnTo>
                <a:lnTo>
                  <a:pt x="6613" y="389"/>
                </a:lnTo>
                <a:lnTo>
                  <a:pt x="6614" y="354"/>
                </a:lnTo>
                <a:lnTo>
                  <a:pt x="6614" y="325"/>
                </a:lnTo>
                <a:lnTo>
                  <a:pt x="6614" y="321"/>
                </a:lnTo>
                <a:lnTo>
                  <a:pt x="6614" y="325"/>
                </a:lnTo>
                <a:lnTo>
                  <a:pt x="6615" y="331"/>
                </a:lnTo>
                <a:lnTo>
                  <a:pt x="6615" y="333"/>
                </a:lnTo>
                <a:lnTo>
                  <a:pt x="6615" y="340"/>
                </a:lnTo>
                <a:lnTo>
                  <a:pt x="6616" y="346"/>
                </a:lnTo>
                <a:lnTo>
                  <a:pt x="6616" y="344"/>
                </a:lnTo>
                <a:lnTo>
                  <a:pt x="6616" y="343"/>
                </a:lnTo>
                <a:lnTo>
                  <a:pt x="6616" y="344"/>
                </a:lnTo>
                <a:lnTo>
                  <a:pt x="6617" y="338"/>
                </a:lnTo>
                <a:lnTo>
                  <a:pt x="6617" y="329"/>
                </a:lnTo>
                <a:lnTo>
                  <a:pt x="6617" y="321"/>
                </a:lnTo>
                <a:lnTo>
                  <a:pt x="6617" y="297"/>
                </a:lnTo>
                <a:lnTo>
                  <a:pt x="6618" y="239"/>
                </a:lnTo>
                <a:lnTo>
                  <a:pt x="6618" y="222"/>
                </a:lnTo>
                <a:lnTo>
                  <a:pt x="6618" y="205"/>
                </a:lnTo>
                <a:lnTo>
                  <a:pt x="6618" y="180"/>
                </a:lnTo>
                <a:lnTo>
                  <a:pt x="6619" y="147"/>
                </a:lnTo>
                <a:lnTo>
                  <a:pt x="6619" y="173"/>
                </a:lnTo>
                <a:lnTo>
                  <a:pt x="6619" y="150"/>
                </a:lnTo>
                <a:lnTo>
                  <a:pt x="6619" y="141"/>
                </a:lnTo>
                <a:lnTo>
                  <a:pt x="6620" y="126"/>
                </a:lnTo>
                <a:lnTo>
                  <a:pt x="6620" y="115"/>
                </a:lnTo>
                <a:lnTo>
                  <a:pt x="6620" y="119"/>
                </a:lnTo>
                <a:lnTo>
                  <a:pt x="6620" y="119"/>
                </a:lnTo>
                <a:lnTo>
                  <a:pt x="6620" y="118"/>
                </a:lnTo>
                <a:lnTo>
                  <a:pt x="6621" y="111"/>
                </a:lnTo>
                <a:lnTo>
                  <a:pt x="6621" y="101"/>
                </a:lnTo>
                <a:lnTo>
                  <a:pt x="6621" y="104"/>
                </a:lnTo>
                <a:lnTo>
                  <a:pt x="6621" y="95"/>
                </a:lnTo>
                <a:lnTo>
                  <a:pt x="6622" y="96"/>
                </a:lnTo>
                <a:lnTo>
                  <a:pt x="6622" y="125"/>
                </a:lnTo>
                <a:lnTo>
                  <a:pt x="6622" y="117"/>
                </a:lnTo>
                <a:lnTo>
                  <a:pt x="6622" y="127"/>
                </a:lnTo>
                <a:lnTo>
                  <a:pt x="6622" y="125"/>
                </a:lnTo>
                <a:lnTo>
                  <a:pt x="6623" y="103"/>
                </a:lnTo>
                <a:lnTo>
                  <a:pt x="6623" y="109"/>
                </a:lnTo>
                <a:lnTo>
                  <a:pt x="6623" y="111"/>
                </a:lnTo>
                <a:lnTo>
                  <a:pt x="6624" y="117"/>
                </a:lnTo>
                <a:lnTo>
                  <a:pt x="6624" y="143"/>
                </a:lnTo>
                <a:lnTo>
                  <a:pt x="6624" y="113"/>
                </a:lnTo>
                <a:lnTo>
                  <a:pt x="6624" y="119"/>
                </a:lnTo>
                <a:lnTo>
                  <a:pt x="6625" y="124"/>
                </a:lnTo>
                <a:lnTo>
                  <a:pt x="6625" y="140"/>
                </a:lnTo>
                <a:lnTo>
                  <a:pt x="6625" y="139"/>
                </a:lnTo>
                <a:lnTo>
                  <a:pt x="6625" y="140"/>
                </a:lnTo>
                <a:lnTo>
                  <a:pt x="6625" y="172"/>
                </a:lnTo>
                <a:lnTo>
                  <a:pt x="6626" y="177"/>
                </a:lnTo>
                <a:lnTo>
                  <a:pt x="6626" y="208"/>
                </a:lnTo>
                <a:lnTo>
                  <a:pt x="6626" y="216"/>
                </a:lnTo>
                <a:lnTo>
                  <a:pt x="6626" y="243"/>
                </a:lnTo>
                <a:lnTo>
                  <a:pt x="6627" y="246"/>
                </a:lnTo>
                <a:lnTo>
                  <a:pt x="6627" y="262"/>
                </a:lnTo>
                <a:lnTo>
                  <a:pt x="6627" y="271"/>
                </a:lnTo>
                <a:lnTo>
                  <a:pt x="6628" y="302"/>
                </a:lnTo>
                <a:lnTo>
                  <a:pt x="6628" y="309"/>
                </a:lnTo>
                <a:lnTo>
                  <a:pt x="6628" y="299"/>
                </a:lnTo>
                <a:lnTo>
                  <a:pt x="6628" y="305"/>
                </a:lnTo>
                <a:lnTo>
                  <a:pt x="6629" y="335"/>
                </a:lnTo>
                <a:lnTo>
                  <a:pt x="6629" y="326"/>
                </a:lnTo>
                <a:lnTo>
                  <a:pt x="6629" y="315"/>
                </a:lnTo>
                <a:lnTo>
                  <a:pt x="6629" y="314"/>
                </a:lnTo>
                <a:lnTo>
                  <a:pt x="6630" y="327"/>
                </a:lnTo>
                <a:lnTo>
                  <a:pt x="6630" y="319"/>
                </a:lnTo>
                <a:lnTo>
                  <a:pt x="6630" y="327"/>
                </a:lnTo>
                <a:lnTo>
                  <a:pt x="6630" y="321"/>
                </a:lnTo>
                <a:lnTo>
                  <a:pt x="6631" y="330"/>
                </a:lnTo>
                <a:lnTo>
                  <a:pt x="6631" y="328"/>
                </a:lnTo>
                <a:lnTo>
                  <a:pt x="6631" y="329"/>
                </a:lnTo>
                <a:lnTo>
                  <a:pt x="6631" y="328"/>
                </a:lnTo>
                <a:lnTo>
                  <a:pt x="6632" y="325"/>
                </a:lnTo>
                <a:lnTo>
                  <a:pt x="6632" y="324"/>
                </a:lnTo>
                <a:lnTo>
                  <a:pt x="6632" y="327"/>
                </a:lnTo>
                <a:lnTo>
                  <a:pt x="6632" y="327"/>
                </a:lnTo>
                <a:lnTo>
                  <a:pt x="6633" y="327"/>
                </a:lnTo>
                <a:lnTo>
                  <a:pt x="6633" y="322"/>
                </a:lnTo>
                <a:lnTo>
                  <a:pt x="6633" y="328"/>
                </a:lnTo>
                <a:lnTo>
                  <a:pt x="6634" y="326"/>
                </a:lnTo>
                <a:lnTo>
                  <a:pt x="6634" y="332"/>
                </a:lnTo>
                <a:lnTo>
                  <a:pt x="6634" y="327"/>
                </a:lnTo>
                <a:lnTo>
                  <a:pt x="6634" y="321"/>
                </a:lnTo>
                <a:lnTo>
                  <a:pt x="6635" y="324"/>
                </a:lnTo>
                <a:lnTo>
                  <a:pt x="6635" y="320"/>
                </a:lnTo>
                <a:lnTo>
                  <a:pt x="6635" y="322"/>
                </a:lnTo>
                <a:lnTo>
                  <a:pt x="6635" y="320"/>
                </a:lnTo>
                <a:lnTo>
                  <a:pt x="6635" y="330"/>
                </a:lnTo>
                <a:lnTo>
                  <a:pt x="6636" y="334"/>
                </a:lnTo>
                <a:lnTo>
                  <a:pt x="6636" y="332"/>
                </a:lnTo>
                <a:lnTo>
                  <a:pt x="6636" y="334"/>
                </a:lnTo>
                <a:lnTo>
                  <a:pt x="6636" y="330"/>
                </a:lnTo>
                <a:lnTo>
                  <a:pt x="6637" y="318"/>
                </a:lnTo>
                <a:lnTo>
                  <a:pt x="6637" y="329"/>
                </a:lnTo>
                <a:lnTo>
                  <a:pt x="6637" y="316"/>
                </a:lnTo>
                <a:lnTo>
                  <a:pt x="6637" y="320"/>
                </a:lnTo>
                <a:lnTo>
                  <a:pt x="6638" y="318"/>
                </a:lnTo>
                <a:lnTo>
                  <a:pt x="6638" y="277"/>
                </a:lnTo>
                <a:lnTo>
                  <a:pt x="6638" y="263"/>
                </a:lnTo>
                <a:lnTo>
                  <a:pt x="6638" y="248"/>
                </a:lnTo>
                <a:lnTo>
                  <a:pt x="6639" y="228"/>
                </a:lnTo>
                <a:lnTo>
                  <a:pt x="6639" y="197"/>
                </a:lnTo>
                <a:lnTo>
                  <a:pt x="6639" y="165"/>
                </a:lnTo>
                <a:lnTo>
                  <a:pt x="6640" y="145"/>
                </a:lnTo>
                <a:lnTo>
                  <a:pt x="6640" y="108"/>
                </a:lnTo>
                <a:lnTo>
                  <a:pt x="6640" y="95"/>
                </a:lnTo>
                <a:lnTo>
                  <a:pt x="6640" y="95"/>
                </a:lnTo>
                <a:lnTo>
                  <a:pt x="6640" y="74"/>
                </a:lnTo>
                <a:lnTo>
                  <a:pt x="6641" y="81"/>
                </a:lnTo>
                <a:lnTo>
                  <a:pt x="6641" y="102"/>
                </a:lnTo>
                <a:lnTo>
                  <a:pt x="6641" y="104"/>
                </a:lnTo>
                <a:lnTo>
                  <a:pt x="6641" y="107"/>
                </a:lnTo>
                <a:lnTo>
                  <a:pt x="6641" y="111"/>
                </a:lnTo>
                <a:lnTo>
                  <a:pt x="6642" y="96"/>
                </a:lnTo>
                <a:lnTo>
                  <a:pt x="6642" y="57"/>
                </a:lnTo>
                <a:lnTo>
                  <a:pt x="6642" y="75"/>
                </a:lnTo>
                <a:lnTo>
                  <a:pt x="6642" y="82"/>
                </a:lnTo>
                <a:lnTo>
                  <a:pt x="6643" y="52"/>
                </a:lnTo>
                <a:lnTo>
                  <a:pt x="6643" y="50"/>
                </a:lnTo>
                <a:lnTo>
                  <a:pt x="6643" y="79"/>
                </a:lnTo>
                <a:lnTo>
                  <a:pt x="6643" y="104"/>
                </a:lnTo>
                <a:lnTo>
                  <a:pt x="6644" y="110"/>
                </a:lnTo>
                <a:lnTo>
                  <a:pt x="6644" y="98"/>
                </a:lnTo>
                <a:lnTo>
                  <a:pt x="6644" y="100"/>
                </a:lnTo>
                <a:lnTo>
                  <a:pt x="6644" y="111"/>
                </a:lnTo>
                <a:lnTo>
                  <a:pt x="6644" y="118"/>
                </a:lnTo>
                <a:lnTo>
                  <a:pt x="6645" y="100"/>
                </a:lnTo>
                <a:lnTo>
                  <a:pt x="6645" y="106"/>
                </a:lnTo>
                <a:lnTo>
                  <a:pt x="6645" y="126"/>
                </a:lnTo>
                <a:lnTo>
                  <a:pt x="6646" y="134"/>
                </a:lnTo>
                <a:lnTo>
                  <a:pt x="6646" y="134"/>
                </a:lnTo>
                <a:lnTo>
                  <a:pt x="6646" y="139"/>
                </a:lnTo>
                <a:lnTo>
                  <a:pt x="6646" y="181"/>
                </a:lnTo>
                <a:lnTo>
                  <a:pt x="6647" y="214"/>
                </a:lnTo>
                <a:lnTo>
                  <a:pt x="6647" y="226"/>
                </a:lnTo>
                <a:lnTo>
                  <a:pt x="6647" y="248"/>
                </a:lnTo>
                <a:lnTo>
                  <a:pt x="6647" y="278"/>
                </a:lnTo>
                <a:lnTo>
                  <a:pt x="6648" y="285"/>
                </a:lnTo>
                <a:lnTo>
                  <a:pt x="6648" y="299"/>
                </a:lnTo>
                <a:lnTo>
                  <a:pt x="6648" y="306"/>
                </a:lnTo>
                <a:lnTo>
                  <a:pt x="6648" y="323"/>
                </a:lnTo>
                <a:lnTo>
                  <a:pt x="6649" y="328"/>
                </a:lnTo>
                <a:lnTo>
                  <a:pt x="6649" y="330"/>
                </a:lnTo>
                <a:lnTo>
                  <a:pt x="6649" y="340"/>
                </a:lnTo>
                <a:lnTo>
                  <a:pt x="6649" y="334"/>
                </a:lnTo>
                <a:lnTo>
                  <a:pt x="6650" y="327"/>
                </a:lnTo>
                <a:lnTo>
                  <a:pt x="6650" y="340"/>
                </a:lnTo>
                <a:lnTo>
                  <a:pt x="6650" y="340"/>
                </a:lnTo>
                <a:lnTo>
                  <a:pt x="6650" y="346"/>
                </a:lnTo>
                <a:lnTo>
                  <a:pt x="6651" y="343"/>
                </a:lnTo>
                <a:lnTo>
                  <a:pt x="6651" y="346"/>
                </a:lnTo>
                <a:lnTo>
                  <a:pt x="6651" y="344"/>
                </a:lnTo>
                <a:lnTo>
                  <a:pt x="6652" y="342"/>
                </a:lnTo>
                <a:lnTo>
                  <a:pt x="6652" y="341"/>
                </a:lnTo>
                <a:lnTo>
                  <a:pt x="6652" y="346"/>
                </a:lnTo>
                <a:lnTo>
                  <a:pt x="6652" y="345"/>
                </a:lnTo>
                <a:lnTo>
                  <a:pt x="6652" y="340"/>
                </a:lnTo>
                <a:lnTo>
                  <a:pt x="6653" y="347"/>
                </a:lnTo>
                <a:lnTo>
                  <a:pt x="6653" y="360"/>
                </a:lnTo>
                <a:lnTo>
                  <a:pt x="6653" y="357"/>
                </a:lnTo>
                <a:lnTo>
                  <a:pt x="6653" y="359"/>
                </a:lnTo>
                <a:lnTo>
                  <a:pt x="6653" y="357"/>
                </a:lnTo>
                <a:lnTo>
                  <a:pt x="6654" y="359"/>
                </a:lnTo>
                <a:lnTo>
                  <a:pt x="6654" y="359"/>
                </a:lnTo>
                <a:lnTo>
                  <a:pt x="6654" y="354"/>
                </a:lnTo>
                <a:lnTo>
                  <a:pt x="6654" y="360"/>
                </a:lnTo>
                <a:lnTo>
                  <a:pt x="6654" y="351"/>
                </a:lnTo>
                <a:lnTo>
                  <a:pt x="6655" y="354"/>
                </a:lnTo>
                <a:lnTo>
                  <a:pt x="6655" y="352"/>
                </a:lnTo>
                <a:lnTo>
                  <a:pt x="6655" y="341"/>
                </a:lnTo>
                <a:lnTo>
                  <a:pt x="6655" y="342"/>
                </a:lnTo>
                <a:lnTo>
                  <a:pt x="6655" y="349"/>
                </a:lnTo>
                <a:lnTo>
                  <a:pt x="6656" y="347"/>
                </a:lnTo>
                <a:lnTo>
                  <a:pt x="6656" y="351"/>
                </a:lnTo>
                <a:lnTo>
                  <a:pt x="6656" y="351"/>
                </a:lnTo>
                <a:lnTo>
                  <a:pt x="6656" y="350"/>
                </a:lnTo>
                <a:lnTo>
                  <a:pt x="6657" y="355"/>
                </a:lnTo>
                <a:lnTo>
                  <a:pt x="6657" y="352"/>
                </a:lnTo>
                <a:lnTo>
                  <a:pt x="6657" y="353"/>
                </a:lnTo>
                <a:lnTo>
                  <a:pt x="6657" y="350"/>
                </a:lnTo>
                <a:lnTo>
                  <a:pt x="6658" y="348"/>
                </a:lnTo>
                <a:lnTo>
                  <a:pt x="6658" y="339"/>
                </a:lnTo>
                <a:lnTo>
                  <a:pt x="6658" y="325"/>
                </a:lnTo>
                <a:lnTo>
                  <a:pt x="6658" y="329"/>
                </a:lnTo>
                <a:lnTo>
                  <a:pt x="6658" y="318"/>
                </a:lnTo>
                <a:lnTo>
                  <a:pt x="6659" y="292"/>
                </a:lnTo>
                <a:lnTo>
                  <a:pt x="6659" y="284"/>
                </a:lnTo>
                <a:lnTo>
                  <a:pt x="6659" y="271"/>
                </a:lnTo>
                <a:lnTo>
                  <a:pt x="6659" y="225"/>
                </a:lnTo>
                <a:lnTo>
                  <a:pt x="6660" y="170"/>
                </a:lnTo>
                <a:lnTo>
                  <a:pt x="6660" y="141"/>
                </a:lnTo>
                <a:lnTo>
                  <a:pt x="6660" y="148"/>
                </a:lnTo>
                <a:lnTo>
                  <a:pt x="6660" y="126"/>
                </a:lnTo>
                <a:lnTo>
                  <a:pt x="6661" y="115"/>
                </a:lnTo>
                <a:lnTo>
                  <a:pt x="6661" y="103"/>
                </a:lnTo>
                <a:lnTo>
                  <a:pt x="6661" y="118"/>
                </a:lnTo>
                <a:lnTo>
                  <a:pt x="6661" y="126"/>
                </a:lnTo>
                <a:lnTo>
                  <a:pt x="6661" y="109"/>
                </a:lnTo>
                <a:lnTo>
                  <a:pt x="6662" y="121"/>
                </a:lnTo>
                <a:lnTo>
                  <a:pt x="6662" y="103"/>
                </a:lnTo>
                <a:lnTo>
                  <a:pt x="6662" y="115"/>
                </a:lnTo>
                <a:lnTo>
                  <a:pt x="6663" y="115"/>
                </a:lnTo>
                <a:lnTo>
                  <a:pt x="6663" y="117"/>
                </a:lnTo>
                <a:lnTo>
                  <a:pt x="6663" y="124"/>
                </a:lnTo>
                <a:lnTo>
                  <a:pt x="6663" y="124"/>
                </a:lnTo>
                <a:lnTo>
                  <a:pt x="6663" y="134"/>
                </a:lnTo>
                <a:lnTo>
                  <a:pt x="6664" y="136"/>
                </a:lnTo>
                <a:lnTo>
                  <a:pt x="6664" y="147"/>
                </a:lnTo>
                <a:lnTo>
                  <a:pt x="6664" y="138"/>
                </a:lnTo>
                <a:lnTo>
                  <a:pt x="6664" y="138"/>
                </a:lnTo>
                <a:lnTo>
                  <a:pt x="6665" y="134"/>
                </a:lnTo>
                <a:lnTo>
                  <a:pt x="6665" y="146"/>
                </a:lnTo>
                <a:lnTo>
                  <a:pt x="6665" y="148"/>
                </a:lnTo>
                <a:lnTo>
                  <a:pt x="6665" y="134"/>
                </a:lnTo>
                <a:lnTo>
                  <a:pt x="6665" y="141"/>
                </a:lnTo>
                <a:lnTo>
                  <a:pt x="6666" y="145"/>
                </a:lnTo>
                <a:lnTo>
                  <a:pt x="6666" y="176"/>
                </a:lnTo>
                <a:lnTo>
                  <a:pt x="6666" y="199"/>
                </a:lnTo>
                <a:lnTo>
                  <a:pt x="6666" y="207"/>
                </a:lnTo>
                <a:lnTo>
                  <a:pt x="6667" y="223"/>
                </a:lnTo>
                <a:lnTo>
                  <a:pt x="6667" y="247"/>
                </a:lnTo>
                <a:lnTo>
                  <a:pt x="6667" y="271"/>
                </a:lnTo>
                <a:lnTo>
                  <a:pt x="6667" y="274"/>
                </a:lnTo>
                <a:lnTo>
                  <a:pt x="6668" y="288"/>
                </a:lnTo>
                <a:lnTo>
                  <a:pt x="6668" y="283"/>
                </a:lnTo>
                <a:lnTo>
                  <a:pt x="6668" y="300"/>
                </a:lnTo>
                <a:lnTo>
                  <a:pt x="6669" y="320"/>
                </a:lnTo>
                <a:lnTo>
                  <a:pt x="6669" y="327"/>
                </a:lnTo>
                <a:lnTo>
                  <a:pt x="6669" y="337"/>
                </a:lnTo>
                <a:lnTo>
                  <a:pt x="6669" y="347"/>
                </a:lnTo>
                <a:lnTo>
                  <a:pt x="6670" y="348"/>
                </a:lnTo>
                <a:lnTo>
                  <a:pt x="6670" y="353"/>
                </a:lnTo>
                <a:lnTo>
                  <a:pt x="6670" y="353"/>
                </a:lnTo>
                <a:lnTo>
                  <a:pt x="6670" y="354"/>
                </a:lnTo>
                <a:lnTo>
                  <a:pt x="6671" y="350"/>
                </a:lnTo>
                <a:lnTo>
                  <a:pt x="6671" y="352"/>
                </a:lnTo>
                <a:lnTo>
                  <a:pt x="6671" y="348"/>
                </a:lnTo>
                <a:lnTo>
                  <a:pt x="6671" y="352"/>
                </a:lnTo>
                <a:lnTo>
                  <a:pt x="6672" y="348"/>
                </a:lnTo>
                <a:lnTo>
                  <a:pt x="6672" y="353"/>
                </a:lnTo>
                <a:lnTo>
                  <a:pt x="6672" y="355"/>
                </a:lnTo>
                <a:lnTo>
                  <a:pt x="6672" y="356"/>
                </a:lnTo>
                <a:lnTo>
                  <a:pt x="6672" y="351"/>
                </a:lnTo>
                <a:lnTo>
                  <a:pt x="6673" y="344"/>
                </a:lnTo>
                <a:lnTo>
                  <a:pt x="6673" y="343"/>
                </a:lnTo>
                <a:lnTo>
                  <a:pt x="6673" y="340"/>
                </a:lnTo>
                <a:lnTo>
                  <a:pt x="6673" y="332"/>
                </a:lnTo>
                <a:lnTo>
                  <a:pt x="6673" y="336"/>
                </a:lnTo>
                <a:lnTo>
                  <a:pt x="6674" y="336"/>
                </a:lnTo>
                <a:lnTo>
                  <a:pt x="6674" y="353"/>
                </a:lnTo>
                <a:lnTo>
                  <a:pt x="6674" y="365"/>
                </a:lnTo>
                <a:lnTo>
                  <a:pt x="6675" y="352"/>
                </a:lnTo>
                <a:lnTo>
                  <a:pt x="6675" y="348"/>
                </a:lnTo>
                <a:lnTo>
                  <a:pt x="6675" y="360"/>
                </a:lnTo>
                <a:lnTo>
                  <a:pt x="6675" y="363"/>
                </a:lnTo>
                <a:lnTo>
                  <a:pt x="6676" y="364"/>
                </a:lnTo>
                <a:lnTo>
                  <a:pt x="6676" y="364"/>
                </a:lnTo>
                <a:lnTo>
                  <a:pt x="6676" y="351"/>
                </a:lnTo>
                <a:lnTo>
                  <a:pt x="6676" y="347"/>
                </a:lnTo>
                <a:lnTo>
                  <a:pt x="6677" y="345"/>
                </a:lnTo>
                <a:lnTo>
                  <a:pt x="6677" y="353"/>
                </a:lnTo>
                <a:lnTo>
                  <a:pt x="6677" y="346"/>
                </a:lnTo>
                <a:lnTo>
                  <a:pt x="6677" y="346"/>
                </a:lnTo>
                <a:lnTo>
                  <a:pt x="6677" y="353"/>
                </a:lnTo>
                <a:lnTo>
                  <a:pt x="6678" y="356"/>
                </a:lnTo>
                <a:lnTo>
                  <a:pt x="6678" y="364"/>
                </a:lnTo>
                <a:lnTo>
                  <a:pt x="6678" y="355"/>
                </a:lnTo>
                <a:lnTo>
                  <a:pt x="6678" y="364"/>
                </a:lnTo>
                <a:lnTo>
                  <a:pt x="6679" y="360"/>
                </a:lnTo>
                <a:lnTo>
                  <a:pt x="6679" y="361"/>
                </a:lnTo>
                <a:lnTo>
                  <a:pt x="6679" y="362"/>
                </a:lnTo>
                <a:lnTo>
                  <a:pt x="6679" y="361"/>
                </a:lnTo>
                <a:lnTo>
                  <a:pt x="6679" y="365"/>
                </a:lnTo>
                <a:lnTo>
                  <a:pt x="6680" y="364"/>
                </a:lnTo>
                <a:lnTo>
                  <a:pt x="6680" y="362"/>
                </a:lnTo>
                <a:lnTo>
                  <a:pt x="6680" y="369"/>
                </a:lnTo>
                <a:lnTo>
                  <a:pt x="6681" y="367"/>
                </a:lnTo>
                <a:lnTo>
                  <a:pt x="6681" y="379"/>
                </a:lnTo>
                <a:lnTo>
                  <a:pt x="6681" y="369"/>
                </a:lnTo>
                <a:lnTo>
                  <a:pt x="6681" y="372"/>
                </a:lnTo>
                <a:lnTo>
                  <a:pt x="6682" y="366"/>
                </a:lnTo>
                <a:lnTo>
                  <a:pt x="6682" y="363"/>
                </a:lnTo>
                <a:lnTo>
                  <a:pt x="6682" y="363"/>
                </a:lnTo>
                <a:lnTo>
                  <a:pt x="6682" y="356"/>
                </a:lnTo>
                <a:lnTo>
                  <a:pt x="6682" y="355"/>
                </a:lnTo>
                <a:lnTo>
                  <a:pt x="6683" y="359"/>
                </a:lnTo>
                <a:lnTo>
                  <a:pt x="6683" y="364"/>
                </a:lnTo>
                <a:lnTo>
                  <a:pt x="6683" y="367"/>
                </a:lnTo>
                <a:lnTo>
                  <a:pt x="6683" y="367"/>
                </a:lnTo>
                <a:lnTo>
                  <a:pt x="6684" y="369"/>
                </a:lnTo>
                <a:lnTo>
                  <a:pt x="6684" y="371"/>
                </a:lnTo>
                <a:lnTo>
                  <a:pt x="6684" y="366"/>
                </a:lnTo>
                <a:lnTo>
                  <a:pt x="6684" y="362"/>
                </a:lnTo>
                <a:lnTo>
                  <a:pt x="6685" y="363"/>
                </a:lnTo>
                <a:lnTo>
                  <a:pt x="6685" y="365"/>
                </a:lnTo>
                <a:lnTo>
                  <a:pt x="6685" y="363"/>
                </a:lnTo>
                <a:lnTo>
                  <a:pt x="6685" y="369"/>
                </a:lnTo>
                <a:lnTo>
                  <a:pt x="6686" y="370"/>
                </a:lnTo>
                <a:lnTo>
                  <a:pt x="6686" y="374"/>
                </a:lnTo>
                <a:lnTo>
                  <a:pt x="6686" y="371"/>
                </a:lnTo>
                <a:lnTo>
                  <a:pt x="6686" y="369"/>
                </a:lnTo>
                <a:lnTo>
                  <a:pt x="6687" y="374"/>
                </a:lnTo>
                <a:lnTo>
                  <a:pt x="6687" y="390"/>
                </a:lnTo>
                <a:lnTo>
                  <a:pt x="6687" y="394"/>
                </a:lnTo>
                <a:lnTo>
                  <a:pt x="6687" y="390"/>
                </a:lnTo>
                <a:lnTo>
                  <a:pt x="6688" y="376"/>
                </a:lnTo>
                <a:lnTo>
                  <a:pt x="6688" y="377"/>
                </a:lnTo>
                <a:lnTo>
                  <a:pt x="6688" y="385"/>
                </a:lnTo>
                <a:lnTo>
                  <a:pt x="6688" y="390"/>
                </a:lnTo>
                <a:lnTo>
                  <a:pt x="6688" y="381"/>
                </a:lnTo>
                <a:lnTo>
                  <a:pt x="6689" y="365"/>
                </a:lnTo>
                <a:lnTo>
                  <a:pt x="6689" y="366"/>
                </a:lnTo>
                <a:lnTo>
                  <a:pt x="6689" y="364"/>
                </a:lnTo>
                <a:lnTo>
                  <a:pt x="6689" y="378"/>
                </a:lnTo>
                <a:lnTo>
                  <a:pt x="6689" y="371"/>
                </a:lnTo>
                <a:lnTo>
                  <a:pt x="6690" y="370"/>
                </a:lnTo>
                <a:lnTo>
                  <a:pt x="6690" y="376"/>
                </a:lnTo>
                <a:lnTo>
                  <a:pt x="6690" y="369"/>
                </a:lnTo>
                <a:lnTo>
                  <a:pt x="6690" y="377"/>
                </a:lnTo>
                <a:lnTo>
                  <a:pt x="6690" y="374"/>
                </a:lnTo>
                <a:lnTo>
                  <a:pt x="6691" y="373"/>
                </a:lnTo>
                <a:lnTo>
                  <a:pt x="6691" y="374"/>
                </a:lnTo>
                <a:lnTo>
                  <a:pt x="6691" y="377"/>
                </a:lnTo>
                <a:lnTo>
                  <a:pt x="6691" y="373"/>
                </a:lnTo>
                <a:lnTo>
                  <a:pt x="6691" y="372"/>
                </a:lnTo>
                <a:lnTo>
                  <a:pt x="6692" y="368"/>
                </a:lnTo>
                <a:lnTo>
                  <a:pt x="6692" y="368"/>
                </a:lnTo>
                <a:lnTo>
                  <a:pt x="6692" y="369"/>
                </a:lnTo>
                <a:lnTo>
                  <a:pt x="6692" y="368"/>
                </a:lnTo>
                <a:lnTo>
                  <a:pt x="6693" y="368"/>
                </a:lnTo>
                <a:lnTo>
                  <a:pt x="6693" y="365"/>
                </a:lnTo>
                <a:lnTo>
                  <a:pt x="6693" y="362"/>
                </a:lnTo>
                <a:lnTo>
                  <a:pt x="6693" y="366"/>
                </a:lnTo>
                <a:lnTo>
                  <a:pt x="6694" y="358"/>
                </a:lnTo>
                <a:lnTo>
                  <a:pt x="6694" y="379"/>
                </a:lnTo>
                <a:lnTo>
                  <a:pt x="6694" y="377"/>
                </a:lnTo>
                <a:lnTo>
                  <a:pt x="6694" y="377"/>
                </a:lnTo>
                <a:lnTo>
                  <a:pt x="6695" y="377"/>
                </a:lnTo>
                <a:lnTo>
                  <a:pt x="6695" y="372"/>
                </a:lnTo>
                <a:lnTo>
                  <a:pt x="6695" y="373"/>
                </a:lnTo>
                <a:lnTo>
                  <a:pt x="6695" y="369"/>
                </a:lnTo>
                <a:lnTo>
                  <a:pt x="6696" y="368"/>
                </a:lnTo>
                <a:lnTo>
                  <a:pt x="6696" y="370"/>
                </a:lnTo>
                <a:lnTo>
                  <a:pt x="6696" y="368"/>
                </a:lnTo>
                <a:lnTo>
                  <a:pt x="6696" y="364"/>
                </a:lnTo>
                <a:lnTo>
                  <a:pt x="6696" y="368"/>
                </a:lnTo>
                <a:lnTo>
                  <a:pt x="6697" y="372"/>
                </a:lnTo>
                <a:lnTo>
                  <a:pt x="6697" y="364"/>
                </a:lnTo>
                <a:lnTo>
                  <a:pt x="6697" y="375"/>
                </a:lnTo>
                <a:lnTo>
                  <a:pt x="6697" y="373"/>
                </a:lnTo>
                <a:lnTo>
                  <a:pt x="6697" y="377"/>
                </a:lnTo>
                <a:lnTo>
                  <a:pt x="6698" y="370"/>
                </a:lnTo>
                <a:lnTo>
                  <a:pt x="6698" y="371"/>
                </a:lnTo>
                <a:lnTo>
                  <a:pt x="6698" y="376"/>
                </a:lnTo>
                <a:lnTo>
                  <a:pt x="6699" y="371"/>
                </a:lnTo>
                <a:lnTo>
                  <a:pt x="6699" y="369"/>
                </a:lnTo>
                <a:lnTo>
                  <a:pt x="6699" y="371"/>
                </a:lnTo>
                <a:lnTo>
                  <a:pt x="6699" y="376"/>
                </a:lnTo>
                <a:lnTo>
                  <a:pt x="6700" y="377"/>
                </a:lnTo>
                <a:lnTo>
                  <a:pt x="6700" y="378"/>
                </a:lnTo>
                <a:lnTo>
                  <a:pt x="6700" y="379"/>
                </a:lnTo>
                <a:lnTo>
                  <a:pt x="6700" y="375"/>
                </a:lnTo>
                <a:lnTo>
                  <a:pt x="6701" y="372"/>
                </a:lnTo>
                <a:lnTo>
                  <a:pt x="6701" y="379"/>
                </a:lnTo>
                <a:lnTo>
                  <a:pt x="6701" y="375"/>
                </a:lnTo>
                <a:lnTo>
                  <a:pt x="6701" y="376"/>
                </a:lnTo>
                <a:lnTo>
                  <a:pt x="6701" y="374"/>
                </a:lnTo>
                <a:lnTo>
                  <a:pt x="6702" y="376"/>
                </a:lnTo>
                <a:lnTo>
                  <a:pt x="6702" y="373"/>
                </a:lnTo>
                <a:lnTo>
                  <a:pt x="6702" y="372"/>
                </a:lnTo>
                <a:lnTo>
                  <a:pt x="6702" y="372"/>
                </a:lnTo>
                <a:lnTo>
                  <a:pt x="6703" y="373"/>
                </a:lnTo>
                <a:lnTo>
                  <a:pt x="6703" y="370"/>
                </a:lnTo>
                <a:lnTo>
                  <a:pt x="6703" y="368"/>
                </a:lnTo>
                <a:lnTo>
                  <a:pt x="6703" y="375"/>
                </a:lnTo>
                <a:lnTo>
                  <a:pt x="6703" y="374"/>
                </a:lnTo>
                <a:lnTo>
                  <a:pt x="6704" y="368"/>
                </a:lnTo>
                <a:lnTo>
                  <a:pt x="6704" y="375"/>
                </a:lnTo>
                <a:lnTo>
                  <a:pt x="6704" y="376"/>
                </a:lnTo>
                <a:lnTo>
                  <a:pt x="6704" y="373"/>
                </a:lnTo>
                <a:lnTo>
                  <a:pt x="6705" y="375"/>
                </a:lnTo>
                <a:lnTo>
                  <a:pt x="6705" y="376"/>
                </a:lnTo>
                <a:lnTo>
                  <a:pt x="6705" y="370"/>
                </a:lnTo>
                <a:lnTo>
                  <a:pt x="6705" y="375"/>
                </a:lnTo>
                <a:lnTo>
                  <a:pt x="6705" y="369"/>
                </a:lnTo>
                <a:lnTo>
                  <a:pt x="6706" y="365"/>
                </a:lnTo>
                <a:lnTo>
                  <a:pt x="6706" y="371"/>
                </a:lnTo>
                <a:lnTo>
                  <a:pt x="6706" y="361"/>
                </a:lnTo>
                <a:lnTo>
                  <a:pt x="6706" y="365"/>
                </a:lnTo>
                <a:lnTo>
                  <a:pt x="6707" y="363"/>
                </a:lnTo>
                <a:lnTo>
                  <a:pt x="6707" y="372"/>
                </a:lnTo>
                <a:lnTo>
                  <a:pt x="6707" y="371"/>
                </a:lnTo>
                <a:lnTo>
                  <a:pt x="6707" y="366"/>
                </a:lnTo>
                <a:lnTo>
                  <a:pt x="6708" y="370"/>
                </a:lnTo>
                <a:lnTo>
                  <a:pt x="6708" y="376"/>
                </a:lnTo>
                <a:lnTo>
                  <a:pt x="6708" y="366"/>
                </a:lnTo>
                <a:lnTo>
                  <a:pt x="6708" y="365"/>
                </a:lnTo>
                <a:lnTo>
                  <a:pt x="6708" y="365"/>
                </a:lnTo>
                <a:lnTo>
                  <a:pt x="6709" y="363"/>
                </a:lnTo>
                <a:lnTo>
                  <a:pt x="6709" y="345"/>
                </a:lnTo>
                <a:lnTo>
                  <a:pt x="6709" y="339"/>
                </a:lnTo>
                <a:lnTo>
                  <a:pt x="6709" y="346"/>
                </a:lnTo>
                <a:lnTo>
                  <a:pt x="6710" y="348"/>
                </a:lnTo>
                <a:lnTo>
                  <a:pt x="6710" y="362"/>
                </a:lnTo>
                <a:lnTo>
                  <a:pt x="6710" y="362"/>
                </a:lnTo>
                <a:lnTo>
                  <a:pt x="6711" y="361"/>
                </a:lnTo>
                <a:lnTo>
                  <a:pt x="6711" y="363"/>
                </a:lnTo>
                <a:lnTo>
                  <a:pt x="6711" y="361"/>
                </a:lnTo>
                <a:lnTo>
                  <a:pt x="6711" y="363"/>
                </a:lnTo>
                <a:lnTo>
                  <a:pt x="6712" y="375"/>
                </a:lnTo>
                <a:lnTo>
                  <a:pt x="6712" y="374"/>
                </a:lnTo>
                <a:lnTo>
                  <a:pt x="6712" y="371"/>
                </a:lnTo>
                <a:lnTo>
                  <a:pt x="6712" y="377"/>
                </a:lnTo>
                <a:lnTo>
                  <a:pt x="6712" y="381"/>
                </a:lnTo>
                <a:lnTo>
                  <a:pt x="6713" y="366"/>
                </a:lnTo>
                <a:lnTo>
                  <a:pt x="6713" y="371"/>
                </a:lnTo>
                <a:lnTo>
                  <a:pt x="6713" y="364"/>
                </a:lnTo>
                <a:lnTo>
                  <a:pt x="6713" y="364"/>
                </a:lnTo>
                <a:lnTo>
                  <a:pt x="6714" y="366"/>
                </a:lnTo>
                <a:lnTo>
                  <a:pt x="6714" y="362"/>
                </a:lnTo>
                <a:lnTo>
                  <a:pt x="6714" y="362"/>
                </a:lnTo>
                <a:lnTo>
                  <a:pt x="6714" y="368"/>
                </a:lnTo>
                <a:lnTo>
                  <a:pt x="6714" y="373"/>
                </a:lnTo>
                <a:lnTo>
                  <a:pt x="6715" y="377"/>
                </a:lnTo>
                <a:lnTo>
                  <a:pt x="6715" y="372"/>
                </a:lnTo>
                <a:lnTo>
                  <a:pt x="6715" y="370"/>
                </a:lnTo>
                <a:lnTo>
                  <a:pt x="6715" y="369"/>
                </a:lnTo>
                <a:lnTo>
                  <a:pt x="6715" y="360"/>
                </a:lnTo>
                <a:lnTo>
                  <a:pt x="6716" y="368"/>
                </a:lnTo>
                <a:lnTo>
                  <a:pt x="6716" y="364"/>
                </a:lnTo>
                <a:lnTo>
                  <a:pt x="6716" y="362"/>
                </a:lnTo>
                <a:lnTo>
                  <a:pt x="6716" y="370"/>
                </a:lnTo>
                <a:lnTo>
                  <a:pt x="6717" y="367"/>
                </a:lnTo>
                <a:lnTo>
                  <a:pt x="6717" y="364"/>
                </a:lnTo>
                <a:lnTo>
                  <a:pt x="6717" y="364"/>
                </a:lnTo>
                <a:lnTo>
                  <a:pt x="6717" y="355"/>
                </a:lnTo>
                <a:lnTo>
                  <a:pt x="6718" y="356"/>
                </a:lnTo>
                <a:lnTo>
                  <a:pt x="6718" y="355"/>
                </a:lnTo>
                <a:lnTo>
                  <a:pt x="6718" y="352"/>
                </a:lnTo>
                <a:lnTo>
                  <a:pt x="6718" y="357"/>
                </a:lnTo>
                <a:lnTo>
                  <a:pt x="6719" y="354"/>
                </a:lnTo>
                <a:lnTo>
                  <a:pt x="6719" y="353"/>
                </a:lnTo>
                <a:lnTo>
                  <a:pt x="6719" y="353"/>
                </a:lnTo>
                <a:lnTo>
                  <a:pt x="6719" y="350"/>
                </a:lnTo>
                <a:lnTo>
                  <a:pt x="6719" y="347"/>
                </a:lnTo>
                <a:lnTo>
                  <a:pt x="6720" y="332"/>
                </a:lnTo>
                <a:lnTo>
                  <a:pt x="6720" y="300"/>
                </a:lnTo>
                <a:lnTo>
                  <a:pt x="6720" y="282"/>
                </a:lnTo>
                <a:lnTo>
                  <a:pt x="6721" y="284"/>
                </a:lnTo>
                <a:lnTo>
                  <a:pt x="6721" y="229"/>
                </a:lnTo>
                <a:lnTo>
                  <a:pt x="6721" y="223"/>
                </a:lnTo>
                <a:lnTo>
                  <a:pt x="6721" y="165"/>
                </a:lnTo>
                <a:lnTo>
                  <a:pt x="6722" y="151"/>
                </a:lnTo>
                <a:lnTo>
                  <a:pt x="6722" y="132"/>
                </a:lnTo>
                <a:lnTo>
                  <a:pt x="6722" y="112"/>
                </a:lnTo>
                <a:lnTo>
                  <a:pt x="6723" y="96"/>
                </a:lnTo>
                <a:lnTo>
                  <a:pt x="6723" y="131"/>
                </a:lnTo>
                <a:lnTo>
                  <a:pt x="6723" y="127"/>
                </a:lnTo>
                <a:lnTo>
                  <a:pt x="6723" y="128"/>
                </a:lnTo>
                <a:lnTo>
                  <a:pt x="6724" y="128"/>
                </a:lnTo>
                <a:lnTo>
                  <a:pt x="6724" y="100"/>
                </a:lnTo>
                <a:lnTo>
                  <a:pt x="6724" y="67"/>
                </a:lnTo>
                <a:lnTo>
                  <a:pt x="6724" y="83"/>
                </a:lnTo>
                <a:lnTo>
                  <a:pt x="6724" y="89"/>
                </a:lnTo>
                <a:lnTo>
                  <a:pt x="6725" y="83"/>
                </a:lnTo>
                <a:lnTo>
                  <a:pt x="6725" y="95"/>
                </a:lnTo>
                <a:lnTo>
                  <a:pt x="6725" y="75"/>
                </a:lnTo>
                <a:lnTo>
                  <a:pt x="6725" y="71"/>
                </a:lnTo>
                <a:lnTo>
                  <a:pt x="6726" y="93"/>
                </a:lnTo>
                <a:lnTo>
                  <a:pt x="6726" y="70"/>
                </a:lnTo>
                <a:lnTo>
                  <a:pt x="6726" y="100"/>
                </a:lnTo>
                <a:lnTo>
                  <a:pt x="6726" y="111"/>
                </a:lnTo>
                <a:lnTo>
                  <a:pt x="6727" y="66"/>
                </a:lnTo>
                <a:lnTo>
                  <a:pt x="6727" y="79"/>
                </a:lnTo>
                <a:lnTo>
                  <a:pt x="6727" y="83"/>
                </a:lnTo>
                <a:lnTo>
                  <a:pt x="6727" y="97"/>
                </a:lnTo>
                <a:lnTo>
                  <a:pt x="6728" y="163"/>
                </a:lnTo>
                <a:lnTo>
                  <a:pt x="6728" y="183"/>
                </a:lnTo>
                <a:lnTo>
                  <a:pt x="6728" y="205"/>
                </a:lnTo>
                <a:lnTo>
                  <a:pt x="6729" y="224"/>
                </a:lnTo>
                <a:lnTo>
                  <a:pt x="6729" y="234"/>
                </a:lnTo>
                <a:lnTo>
                  <a:pt x="6729" y="245"/>
                </a:lnTo>
                <a:lnTo>
                  <a:pt x="6729" y="269"/>
                </a:lnTo>
                <a:lnTo>
                  <a:pt x="6730" y="288"/>
                </a:lnTo>
                <a:lnTo>
                  <a:pt x="6730" y="272"/>
                </a:lnTo>
                <a:lnTo>
                  <a:pt x="6730" y="275"/>
                </a:lnTo>
                <a:lnTo>
                  <a:pt x="6730" y="295"/>
                </a:lnTo>
                <a:lnTo>
                  <a:pt x="6731" y="302"/>
                </a:lnTo>
                <a:lnTo>
                  <a:pt x="6731" y="297"/>
                </a:lnTo>
                <a:lnTo>
                  <a:pt x="6731" y="313"/>
                </a:lnTo>
                <a:lnTo>
                  <a:pt x="6731" y="312"/>
                </a:lnTo>
                <a:lnTo>
                  <a:pt x="6731" y="313"/>
                </a:lnTo>
                <a:lnTo>
                  <a:pt x="6732" y="326"/>
                </a:lnTo>
                <a:lnTo>
                  <a:pt x="6732" y="324"/>
                </a:lnTo>
                <a:lnTo>
                  <a:pt x="6732" y="327"/>
                </a:lnTo>
                <a:lnTo>
                  <a:pt x="6732" y="318"/>
                </a:lnTo>
                <a:lnTo>
                  <a:pt x="6732" y="331"/>
                </a:lnTo>
                <a:lnTo>
                  <a:pt x="6733" y="326"/>
                </a:lnTo>
                <a:lnTo>
                  <a:pt x="6733" y="325"/>
                </a:lnTo>
                <a:lnTo>
                  <a:pt x="6733" y="322"/>
                </a:lnTo>
                <a:lnTo>
                  <a:pt x="6734" y="325"/>
                </a:lnTo>
                <a:lnTo>
                  <a:pt x="6734" y="323"/>
                </a:lnTo>
                <a:lnTo>
                  <a:pt x="6734" y="316"/>
                </a:lnTo>
                <a:lnTo>
                  <a:pt x="6735" y="322"/>
                </a:lnTo>
                <a:lnTo>
                  <a:pt x="6735" y="325"/>
                </a:lnTo>
                <a:lnTo>
                  <a:pt x="6735" y="380"/>
                </a:lnTo>
                <a:lnTo>
                  <a:pt x="6735" y="356"/>
                </a:lnTo>
                <a:lnTo>
                  <a:pt x="6736" y="348"/>
                </a:lnTo>
                <a:lnTo>
                  <a:pt x="6736" y="344"/>
                </a:lnTo>
                <a:lnTo>
                  <a:pt x="6736" y="334"/>
                </a:lnTo>
                <a:lnTo>
                  <a:pt x="6736" y="316"/>
                </a:lnTo>
                <a:lnTo>
                  <a:pt x="6737" y="294"/>
                </a:lnTo>
                <a:lnTo>
                  <a:pt x="6737" y="299"/>
                </a:lnTo>
                <a:lnTo>
                  <a:pt x="6737" y="294"/>
                </a:lnTo>
                <a:lnTo>
                  <a:pt x="6737" y="291"/>
                </a:lnTo>
                <a:lnTo>
                  <a:pt x="6738" y="327"/>
                </a:lnTo>
                <a:lnTo>
                  <a:pt x="6738" y="389"/>
                </a:lnTo>
                <a:lnTo>
                  <a:pt x="6738" y="373"/>
                </a:lnTo>
                <a:lnTo>
                  <a:pt x="6738" y="336"/>
                </a:lnTo>
                <a:lnTo>
                  <a:pt x="6738" y="325"/>
                </a:lnTo>
                <a:lnTo>
                  <a:pt x="6739" y="332"/>
                </a:lnTo>
                <a:lnTo>
                  <a:pt x="6739" y="328"/>
                </a:lnTo>
                <a:lnTo>
                  <a:pt x="6739" y="329"/>
                </a:lnTo>
                <a:lnTo>
                  <a:pt x="6740" y="333"/>
                </a:lnTo>
                <a:lnTo>
                  <a:pt x="6740" y="298"/>
                </a:lnTo>
                <a:lnTo>
                  <a:pt x="6740" y="292"/>
                </a:lnTo>
                <a:lnTo>
                  <a:pt x="6740" y="286"/>
                </a:lnTo>
                <a:lnTo>
                  <a:pt x="6741" y="264"/>
                </a:lnTo>
                <a:lnTo>
                  <a:pt x="6741" y="313"/>
                </a:lnTo>
                <a:lnTo>
                  <a:pt x="6741" y="293"/>
                </a:lnTo>
                <a:lnTo>
                  <a:pt x="6741" y="256"/>
                </a:lnTo>
                <a:lnTo>
                  <a:pt x="6741" y="240"/>
                </a:lnTo>
                <a:lnTo>
                  <a:pt x="6742" y="239"/>
                </a:lnTo>
                <a:lnTo>
                  <a:pt x="6742" y="227"/>
                </a:lnTo>
                <a:lnTo>
                  <a:pt x="6742" y="197"/>
                </a:lnTo>
                <a:lnTo>
                  <a:pt x="6742" y="80"/>
                </a:lnTo>
                <a:lnTo>
                  <a:pt x="6743" y="91"/>
                </a:lnTo>
                <a:lnTo>
                  <a:pt x="6743" y="78"/>
                </a:lnTo>
                <a:lnTo>
                  <a:pt x="6743" y="99"/>
                </a:lnTo>
                <a:lnTo>
                  <a:pt x="6743" y="111"/>
                </a:lnTo>
                <a:lnTo>
                  <a:pt x="6743" y="104"/>
                </a:lnTo>
                <a:lnTo>
                  <a:pt x="6744" y="97"/>
                </a:lnTo>
                <a:lnTo>
                  <a:pt x="6744" y="151"/>
                </a:lnTo>
                <a:lnTo>
                  <a:pt x="6744" y="168"/>
                </a:lnTo>
                <a:lnTo>
                  <a:pt x="6744" y="76"/>
                </a:lnTo>
                <a:lnTo>
                  <a:pt x="6744" y="77"/>
                </a:lnTo>
                <a:lnTo>
                  <a:pt x="6745" y="89"/>
                </a:lnTo>
                <a:lnTo>
                  <a:pt x="6745" y="93"/>
                </a:lnTo>
                <a:lnTo>
                  <a:pt x="6745" y="97"/>
                </a:lnTo>
                <a:lnTo>
                  <a:pt x="6746" y="83"/>
                </a:lnTo>
                <a:lnTo>
                  <a:pt x="6746" y="83"/>
                </a:lnTo>
                <a:lnTo>
                  <a:pt x="6746" y="86"/>
                </a:lnTo>
                <a:lnTo>
                  <a:pt x="6746" y="99"/>
                </a:lnTo>
                <a:lnTo>
                  <a:pt x="6746" y="98"/>
                </a:lnTo>
                <a:lnTo>
                  <a:pt x="6747" y="152"/>
                </a:lnTo>
                <a:lnTo>
                  <a:pt x="6747" y="147"/>
                </a:lnTo>
                <a:lnTo>
                  <a:pt x="6747" y="159"/>
                </a:lnTo>
                <a:lnTo>
                  <a:pt x="6747" y="147"/>
                </a:lnTo>
                <a:lnTo>
                  <a:pt x="6747" y="99"/>
                </a:lnTo>
                <a:lnTo>
                  <a:pt x="6748" y="93"/>
                </a:lnTo>
                <a:lnTo>
                  <a:pt x="6748" y="100"/>
                </a:lnTo>
                <a:lnTo>
                  <a:pt x="6748" y="170"/>
                </a:lnTo>
                <a:lnTo>
                  <a:pt x="6748" y="166"/>
                </a:lnTo>
                <a:lnTo>
                  <a:pt x="6749" y="166"/>
                </a:lnTo>
                <a:lnTo>
                  <a:pt x="6749" y="182"/>
                </a:lnTo>
                <a:lnTo>
                  <a:pt x="6749" y="238"/>
                </a:lnTo>
                <a:lnTo>
                  <a:pt x="6749" y="253"/>
                </a:lnTo>
                <a:lnTo>
                  <a:pt x="6750" y="268"/>
                </a:lnTo>
                <a:lnTo>
                  <a:pt x="6750" y="272"/>
                </a:lnTo>
                <a:lnTo>
                  <a:pt x="6750" y="283"/>
                </a:lnTo>
                <a:lnTo>
                  <a:pt x="6750" y="283"/>
                </a:lnTo>
                <a:lnTo>
                  <a:pt x="6751" y="303"/>
                </a:lnTo>
                <a:lnTo>
                  <a:pt x="6751" y="312"/>
                </a:lnTo>
                <a:lnTo>
                  <a:pt x="6751" y="320"/>
                </a:lnTo>
                <a:lnTo>
                  <a:pt x="6752" y="325"/>
                </a:lnTo>
                <a:lnTo>
                  <a:pt x="6752" y="335"/>
                </a:lnTo>
                <a:lnTo>
                  <a:pt x="6752" y="334"/>
                </a:lnTo>
                <a:lnTo>
                  <a:pt x="6752" y="338"/>
                </a:lnTo>
                <a:lnTo>
                  <a:pt x="6753" y="335"/>
                </a:lnTo>
                <a:lnTo>
                  <a:pt x="6753" y="340"/>
                </a:lnTo>
                <a:lnTo>
                  <a:pt x="6753" y="339"/>
                </a:lnTo>
                <a:lnTo>
                  <a:pt x="6753" y="344"/>
                </a:lnTo>
                <a:lnTo>
                  <a:pt x="6754" y="339"/>
                </a:lnTo>
                <a:lnTo>
                  <a:pt x="6754" y="344"/>
                </a:lnTo>
                <a:lnTo>
                  <a:pt x="6754" y="342"/>
                </a:lnTo>
                <a:lnTo>
                  <a:pt x="6754" y="336"/>
                </a:lnTo>
                <a:lnTo>
                  <a:pt x="6754" y="344"/>
                </a:lnTo>
                <a:lnTo>
                  <a:pt x="6755" y="345"/>
                </a:lnTo>
                <a:lnTo>
                  <a:pt x="6755" y="350"/>
                </a:lnTo>
                <a:lnTo>
                  <a:pt x="6755" y="358"/>
                </a:lnTo>
                <a:lnTo>
                  <a:pt x="6755" y="349"/>
                </a:lnTo>
                <a:lnTo>
                  <a:pt x="6756" y="349"/>
                </a:lnTo>
                <a:lnTo>
                  <a:pt x="6756" y="346"/>
                </a:lnTo>
                <a:lnTo>
                  <a:pt x="6756" y="346"/>
                </a:lnTo>
                <a:lnTo>
                  <a:pt x="6756" y="344"/>
                </a:lnTo>
                <a:lnTo>
                  <a:pt x="6756" y="345"/>
                </a:lnTo>
                <a:lnTo>
                  <a:pt x="6757" y="339"/>
                </a:lnTo>
                <a:lnTo>
                  <a:pt x="6757" y="341"/>
                </a:lnTo>
                <a:lnTo>
                  <a:pt x="6757" y="345"/>
                </a:lnTo>
                <a:lnTo>
                  <a:pt x="6758" y="341"/>
                </a:lnTo>
                <a:lnTo>
                  <a:pt x="6758" y="348"/>
                </a:lnTo>
                <a:lnTo>
                  <a:pt x="6758" y="340"/>
                </a:lnTo>
                <a:lnTo>
                  <a:pt x="6758" y="350"/>
                </a:lnTo>
                <a:lnTo>
                  <a:pt x="6758" y="359"/>
                </a:lnTo>
                <a:lnTo>
                  <a:pt x="6759" y="344"/>
                </a:lnTo>
                <a:lnTo>
                  <a:pt x="6759" y="352"/>
                </a:lnTo>
                <a:lnTo>
                  <a:pt x="6759" y="351"/>
                </a:lnTo>
                <a:lnTo>
                  <a:pt x="6759" y="354"/>
                </a:lnTo>
                <a:lnTo>
                  <a:pt x="6760" y="339"/>
                </a:lnTo>
                <a:lnTo>
                  <a:pt x="6760" y="341"/>
                </a:lnTo>
                <a:lnTo>
                  <a:pt x="6760" y="350"/>
                </a:lnTo>
                <a:lnTo>
                  <a:pt x="6760" y="349"/>
                </a:lnTo>
                <a:lnTo>
                  <a:pt x="6761" y="347"/>
                </a:lnTo>
                <a:lnTo>
                  <a:pt x="6761" y="357"/>
                </a:lnTo>
                <a:lnTo>
                  <a:pt x="6761" y="321"/>
                </a:lnTo>
                <a:lnTo>
                  <a:pt x="6761" y="309"/>
                </a:lnTo>
                <a:lnTo>
                  <a:pt x="6762" y="300"/>
                </a:lnTo>
                <a:lnTo>
                  <a:pt x="6762" y="286"/>
                </a:lnTo>
                <a:lnTo>
                  <a:pt x="6762" y="238"/>
                </a:lnTo>
                <a:lnTo>
                  <a:pt x="6762" y="208"/>
                </a:lnTo>
                <a:lnTo>
                  <a:pt x="6763" y="177"/>
                </a:lnTo>
                <a:lnTo>
                  <a:pt x="6763" y="150"/>
                </a:lnTo>
                <a:lnTo>
                  <a:pt x="6763" y="114"/>
                </a:lnTo>
                <a:lnTo>
                  <a:pt x="6763" y="107"/>
                </a:lnTo>
                <a:lnTo>
                  <a:pt x="6764" y="103"/>
                </a:lnTo>
                <a:lnTo>
                  <a:pt x="6764" y="106"/>
                </a:lnTo>
                <a:lnTo>
                  <a:pt x="6764" y="177"/>
                </a:lnTo>
                <a:lnTo>
                  <a:pt x="6765" y="193"/>
                </a:lnTo>
                <a:lnTo>
                  <a:pt x="6765" y="156"/>
                </a:lnTo>
                <a:lnTo>
                  <a:pt x="6765" y="117"/>
                </a:lnTo>
                <a:lnTo>
                  <a:pt x="6765" y="138"/>
                </a:lnTo>
                <a:lnTo>
                  <a:pt x="6766" y="212"/>
                </a:lnTo>
                <a:lnTo>
                  <a:pt x="6766" y="198"/>
                </a:lnTo>
                <a:lnTo>
                  <a:pt x="6766" y="152"/>
                </a:lnTo>
                <a:lnTo>
                  <a:pt x="6766" y="129"/>
                </a:lnTo>
                <a:lnTo>
                  <a:pt x="6767" y="144"/>
                </a:lnTo>
                <a:lnTo>
                  <a:pt x="6767" y="135"/>
                </a:lnTo>
                <a:lnTo>
                  <a:pt x="6767" y="137"/>
                </a:lnTo>
                <a:lnTo>
                  <a:pt x="6767" y="153"/>
                </a:lnTo>
                <a:lnTo>
                  <a:pt x="6767" y="150"/>
                </a:lnTo>
                <a:lnTo>
                  <a:pt x="6768" y="163"/>
                </a:lnTo>
                <a:lnTo>
                  <a:pt x="6768" y="160"/>
                </a:lnTo>
                <a:lnTo>
                  <a:pt x="6768" y="160"/>
                </a:lnTo>
                <a:lnTo>
                  <a:pt x="6768" y="178"/>
                </a:lnTo>
                <a:lnTo>
                  <a:pt x="6769" y="177"/>
                </a:lnTo>
                <a:lnTo>
                  <a:pt x="6769" y="193"/>
                </a:lnTo>
                <a:lnTo>
                  <a:pt x="6769" y="204"/>
                </a:lnTo>
                <a:lnTo>
                  <a:pt x="6770" y="221"/>
                </a:lnTo>
                <a:lnTo>
                  <a:pt x="6770" y="257"/>
                </a:lnTo>
                <a:lnTo>
                  <a:pt x="6770" y="288"/>
                </a:lnTo>
                <a:lnTo>
                  <a:pt x="6770" y="304"/>
                </a:lnTo>
                <a:lnTo>
                  <a:pt x="6771" y="303"/>
                </a:lnTo>
                <a:lnTo>
                  <a:pt x="6771" y="313"/>
                </a:lnTo>
                <a:lnTo>
                  <a:pt x="6771" y="332"/>
                </a:lnTo>
                <a:lnTo>
                  <a:pt x="6771" y="338"/>
                </a:lnTo>
                <a:lnTo>
                  <a:pt x="6771" y="333"/>
                </a:lnTo>
                <a:lnTo>
                  <a:pt x="6772" y="331"/>
                </a:lnTo>
                <a:lnTo>
                  <a:pt x="6772" y="333"/>
                </a:lnTo>
                <a:lnTo>
                  <a:pt x="6772" y="334"/>
                </a:lnTo>
                <a:lnTo>
                  <a:pt x="6772" y="338"/>
                </a:lnTo>
                <a:lnTo>
                  <a:pt x="6772" y="349"/>
                </a:lnTo>
                <a:lnTo>
                  <a:pt x="6773" y="354"/>
                </a:lnTo>
                <a:lnTo>
                  <a:pt x="6773" y="364"/>
                </a:lnTo>
                <a:lnTo>
                  <a:pt x="6773" y="365"/>
                </a:lnTo>
                <a:lnTo>
                  <a:pt x="6773" y="364"/>
                </a:lnTo>
                <a:lnTo>
                  <a:pt x="6773" y="374"/>
                </a:lnTo>
                <a:lnTo>
                  <a:pt x="6774" y="374"/>
                </a:lnTo>
                <a:lnTo>
                  <a:pt x="6774" y="362"/>
                </a:lnTo>
                <a:lnTo>
                  <a:pt x="6774" y="372"/>
                </a:lnTo>
                <a:lnTo>
                  <a:pt x="6774" y="364"/>
                </a:lnTo>
                <a:lnTo>
                  <a:pt x="6774" y="383"/>
                </a:lnTo>
                <a:lnTo>
                  <a:pt x="6775" y="383"/>
                </a:lnTo>
                <a:lnTo>
                  <a:pt x="6775" y="389"/>
                </a:lnTo>
                <a:lnTo>
                  <a:pt x="6775" y="391"/>
                </a:lnTo>
                <a:lnTo>
                  <a:pt x="6775" y="384"/>
                </a:lnTo>
                <a:lnTo>
                  <a:pt x="6776" y="380"/>
                </a:lnTo>
                <a:lnTo>
                  <a:pt x="6776" y="386"/>
                </a:lnTo>
                <a:lnTo>
                  <a:pt x="6776" y="393"/>
                </a:lnTo>
                <a:lnTo>
                  <a:pt x="6776" y="396"/>
                </a:lnTo>
                <a:lnTo>
                  <a:pt x="6776" y="387"/>
                </a:lnTo>
                <a:lnTo>
                  <a:pt x="6777" y="383"/>
                </a:lnTo>
                <a:lnTo>
                  <a:pt x="6777" y="386"/>
                </a:lnTo>
                <a:lnTo>
                  <a:pt x="6777" y="380"/>
                </a:lnTo>
                <a:lnTo>
                  <a:pt x="6777" y="379"/>
                </a:lnTo>
                <a:lnTo>
                  <a:pt x="6778" y="384"/>
                </a:lnTo>
                <a:lnTo>
                  <a:pt x="6778" y="389"/>
                </a:lnTo>
                <a:lnTo>
                  <a:pt x="6778" y="389"/>
                </a:lnTo>
                <a:lnTo>
                  <a:pt x="6778" y="386"/>
                </a:lnTo>
                <a:lnTo>
                  <a:pt x="6779" y="399"/>
                </a:lnTo>
                <a:lnTo>
                  <a:pt x="6779" y="393"/>
                </a:lnTo>
                <a:lnTo>
                  <a:pt x="6779" y="398"/>
                </a:lnTo>
                <a:lnTo>
                  <a:pt x="6779" y="400"/>
                </a:lnTo>
                <a:lnTo>
                  <a:pt x="6779" y="404"/>
                </a:lnTo>
                <a:lnTo>
                  <a:pt x="6780" y="403"/>
                </a:lnTo>
                <a:lnTo>
                  <a:pt x="6780" y="394"/>
                </a:lnTo>
                <a:lnTo>
                  <a:pt x="6780" y="397"/>
                </a:lnTo>
                <a:lnTo>
                  <a:pt x="6780" y="398"/>
                </a:lnTo>
                <a:lnTo>
                  <a:pt x="6780" y="383"/>
                </a:lnTo>
                <a:lnTo>
                  <a:pt x="6781" y="381"/>
                </a:lnTo>
                <a:lnTo>
                  <a:pt x="6781" y="386"/>
                </a:lnTo>
                <a:lnTo>
                  <a:pt x="6781" y="381"/>
                </a:lnTo>
                <a:lnTo>
                  <a:pt x="6782" y="369"/>
                </a:lnTo>
                <a:lnTo>
                  <a:pt x="6782" y="346"/>
                </a:lnTo>
                <a:lnTo>
                  <a:pt x="6782" y="337"/>
                </a:lnTo>
                <a:lnTo>
                  <a:pt x="6782" y="323"/>
                </a:lnTo>
                <a:lnTo>
                  <a:pt x="6783" y="255"/>
                </a:lnTo>
                <a:lnTo>
                  <a:pt x="6783" y="238"/>
                </a:lnTo>
                <a:lnTo>
                  <a:pt x="6783" y="222"/>
                </a:lnTo>
                <a:lnTo>
                  <a:pt x="6783" y="193"/>
                </a:lnTo>
                <a:lnTo>
                  <a:pt x="6784" y="159"/>
                </a:lnTo>
                <a:lnTo>
                  <a:pt x="6784" y="144"/>
                </a:lnTo>
                <a:lnTo>
                  <a:pt x="6784" y="134"/>
                </a:lnTo>
                <a:lnTo>
                  <a:pt x="6784" y="146"/>
                </a:lnTo>
                <a:lnTo>
                  <a:pt x="6785" y="110"/>
                </a:lnTo>
                <a:lnTo>
                  <a:pt x="6785" y="119"/>
                </a:lnTo>
                <a:lnTo>
                  <a:pt x="6785" y="122"/>
                </a:lnTo>
                <a:lnTo>
                  <a:pt x="6785" y="184"/>
                </a:lnTo>
                <a:lnTo>
                  <a:pt x="6786" y="155"/>
                </a:lnTo>
                <a:lnTo>
                  <a:pt x="6786" y="111"/>
                </a:lnTo>
                <a:lnTo>
                  <a:pt x="6786" y="115"/>
                </a:lnTo>
                <a:lnTo>
                  <a:pt x="6786" y="111"/>
                </a:lnTo>
                <a:lnTo>
                  <a:pt x="6787" y="116"/>
                </a:lnTo>
                <a:lnTo>
                  <a:pt x="6787" y="124"/>
                </a:lnTo>
                <a:lnTo>
                  <a:pt x="6787" y="119"/>
                </a:lnTo>
                <a:lnTo>
                  <a:pt x="6787" y="126"/>
                </a:lnTo>
                <a:lnTo>
                  <a:pt x="6788" y="131"/>
                </a:lnTo>
                <a:lnTo>
                  <a:pt x="6788" y="132"/>
                </a:lnTo>
                <a:lnTo>
                  <a:pt x="6788" y="149"/>
                </a:lnTo>
                <a:lnTo>
                  <a:pt x="6788" y="172"/>
                </a:lnTo>
                <a:lnTo>
                  <a:pt x="6788" y="172"/>
                </a:lnTo>
                <a:lnTo>
                  <a:pt x="6789" y="189"/>
                </a:lnTo>
                <a:lnTo>
                  <a:pt x="6789" y="192"/>
                </a:lnTo>
                <a:lnTo>
                  <a:pt x="6789" y="186"/>
                </a:lnTo>
                <a:lnTo>
                  <a:pt x="6789" y="213"/>
                </a:lnTo>
                <a:lnTo>
                  <a:pt x="6790" y="216"/>
                </a:lnTo>
                <a:lnTo>
                  <a:pt x="6790" y="228"/>
                </a:lnTo>
                <a:lnTo>
                  <a:pt x="6790" y="253"/>
                </a:lnTo>
                <a:lnTo>
                  <a:pt x="6790" y="299"/>
                </a:lnTo>
                <a:lnTo>
                  <a:pt x="6791" y="304"/>
                </a:lnTo>
                <a:lnTo>
                  <a:pt x="6791" y="327"/>
                </a:lnTo>
                <a:lnTo>
                  <a:pt x="6791" y="338"/>
                </a:lnTo>
                <a:lnTo>
                  <a:pt x="6791" y="342"/>
                </a:lnTo>
                <a:lnTo>
                  <a:pt x="6792" y="352"/>
                </a:lnTo>
                <a:lnTo>
                  <a:pt x="6792" y="356"/>
                </a:lnTo>
                <a:lnTo>
                  <a:pt x="6792" y="357"/>
                </a:lnTo>
                <a:lnTo>
                  <a:pt x="6792" y="368"/>
                </a:lnTo>
                <a:lnTo>
                  <a:pt x="6793" y="359"/>
                </a:lnTo>
                <a:lnTo>
                  <a:pt x="6793" y="349"/>
                </a:lnTo>
                <a:lnTo>
                  <a:pt x="6793" y="359"/>
                </a:lnTo>
                <a:lnTo>
                  <a:pt x="6794" y="368"/>
                </a:lnTo>
                <a:lnTo>
                  <a:pt x="6794" y="366"/>
                </a:lnTo>
                <a:lnTo>
                  <a:pt x="6794" y="370"/>
                </a:lnTo>
                <a:lnTo>
                  <a:pt x="6794" y="371"/>
                </a:lnTo>
                <a:lnTo>
                  <a:pt x="6794" y="368"/>
                </a:lnTo>
                <a:lnTo>
                  <a:pt x="6795" y="369"/>
                </a:lnTo>
                <a:lnTo>
                  <a:pt x="6795" y="369"/>
                </a:lnTo>
                <a:lnTo>
                  <a:pt x="6795" y="369"/>
                </a:lnTo>
                <a:lnTo>
                  <a:pt x="6795" y="376"/>
                </a:lnTo>
                <a:lnTo>
                  <a:pt x="6796" y="371"/>
                </a:lnTo>
                <a:lnTo>
                  <a:pt x="6796" y="374"/>
                </a:lnTo>
                <a:lnTo>
                  <a:pt x="6796" y="377"/>
                </a:lnTo>
                <a:lnTo>
                  <a:pt x="6796" y="383"/>
                </a:lnTo>
                <a:lnTo>
                  <a:pt x="6797" y="375"/>
                </a:lnTo>
                <a:lnTo>
                  <a:pt x="6797" y="372"/>
                </a:lnTo>
                <a:lnTo>
                  <a:pt x="6797" y="366"/>
                </a:lnTo>
                <a:lnTo>
                  <a:pt x="6797" y="366"/>
                </a:lnTo>
                <a:lnTo>
                  <a:pt x="6798" y="369"/>
                </a:lnTo>
                <a:lnTo>
                  <a:pt x="6798" y="364"/>
                </a:lnTo>
                <a:lnTo>
                  <a:pt x="6798" y="364"/>
                </a:lnTo>
                <a:lnTo>
                  <a:pt x="6798" y="362"/>
                </a:lnTo>
                <a:lnTo>
                  <a:pt x="6798" y="363"/>
                </a:lnTo>
                <a:lnTo>
                  <a:pt x="6799" y="361"/>
                </a:lnTo>
                <a:lnTo>
                  <a:pt x="6799" y="360"/>
                </a:lnTo>
                <a:lnTo>
                  <a:pt x="6799" y="361"/>
                </a:lnTo>
                <a:lnTo>
                  <a:pt x="6800" y="353"/>
                </a:lnTo>
                <a:lnTo>
                  <a:pt x="6800" y="362"/>
                </a:lnTo>
                <a:lnTo>
                  <a:pt x="6800" y="357"/>
                </a:lnTo>
                <a:lnTo>
                  <a:pt x="6800" y="358"/>
                </a:lnTo>
                <a:lnTo>
                  <a:pt x="6800" y="355"/>
                </a:lnTo>
                <a:lnTo>
                  <a:pt x="6801" y="355"/>
                </a:lnTo>
                <a:lnTo>
                  <a:pt x="6801" y="359"/>
                </a:lnTo>
                <a:lnTo>
                  <a:pt x="6801" y="355"/>
                </a:lnTo>
                <a:lnTo>
                  <a:pt x="6801" y="350"/>
                </a:lnTo>
                <a:lnTo>
                  <a:pt x="6802" y="340"/>
                </a:lnTo>
                <a:lnTo>
                  <a:pt x="6802" y="340"/>
                </a:lnTo>
                <a:lnTo>
                  <a:pt x="6802" y="331"/>
                </a:lnTo>
                <a:lnTo>
                  <a:pt x="6802" y="302"/>
                </a:lnTo>
                <a:lnTo>
                  <a:pt x="6803" y="280"/>
                </a:lnTo>
                <a:lnTo>
                  <a:pt x="6803" y="242"/>
                </a:lnTo>
                <a:lnTo>
                  <a:pt x="6803" y="219"/>
                </a:lnTo>
                <a:lnTo>
                  <a:pt x="6803" y="208"/>
                </a:lnTo>
                <a:lnTo>
                  <a:pt x="6804" y="186"/>
                </a:lnTo>
                <a:lnTo>
                  <a:pt x="6804" y="143"/>
                </a:lnTo>
                <a:lnTo>
                  <a:pt x="6804" y="145"/>
                </a:lnTo>
                <a:lnTo>
                  <a:pt x="6804" y="141"/>
                </a:lnTo>
                <a:lnTo>
                  <a:pt x="6805" y="127"/>
                </a:lnTo>
                <a:lnTo>
                  <a:pt x="6805" y="157"/>
                </a:lnTo>
                <a:lnTo>
                  <a:pt x="6805" y="127"/>
                </a:lnTo>
                <a:lnTo>
                  <a:pt x="6806" y="123"/>
                </a:lnTo>
                <a:lnTo>
                  <a:pt x="6806" y="129"/>
                </a:lnTo>
                <a:lnTo>
                  <a:pt x="6806" y="137"/>
                </a:lnTo>
                <a:lnTo>
                  <a:pt x="6806" y="135"/>
                </a:lnTo>
                <a:lnTo>
                  <a:pt x="6806" y="149"/>
                </a:lnTo>
                <a:lnTo>
                  <a:pt x="6807" y="152"/>
                </a:lnTo>
                <a:lnTo>
                  <a:pt x="6807" y="140"/>
                </a:lnTo>
                <a:lnTo>
                  <a:pt x="6807" y="134"/>
                </a:lnTo>
                <a:lnTo>
                  <a:pt x="6807" y="135"/>
                </a:lnTo>
                <a:lnTo>
                  <a:pt x="6807" y="148"/>
                </a:lnTo>
                <a:lnTo>
                  <a:pt x="6808" y="149"/>
                </a:lnTo>
                <a:lnTo>
                  <a:pt x="6808" y="134"/>
                </a:lnTo>
                <a:lnTo>
                  <a:pt x="6808" y="136"/>
                </a:lnTo>
                <a:lnTo>
                  <a:pt x="6808" y="132"/>
                </a:lnTo>
                <a:lnTo>
                  <a:pt x="6809" y="143"/>
                </a:lnTo>
                <a:lnTo>
                  <a:pt x="6809" y="131"/>
                </a:lnTo>
                <a:lnTo>
                  <a:pt x="6809" y="126"/>
                </a:lnTo>
                <a:lnTo>
                  <a:pt x="6809" y="138"/>
                </a:lnTo>
                <a:lnTo>
                  <a:pt x="6810" y="166"/>
                </a:lnTo>
                <a:lnTo>
                  <a:pt x="6810" y="181"/>
                </a:lnTo>
                <a:lnTo>
                  <a:pt x="6810" y="193"/>
                </a:lnTo>
                <a:lnTo>
                  <a:pt x="6810" y="204"/>
                </a:lnTo>
                <a:lnTo>
                  <a:pt x="6811" y="260"/>
                </a:lnTo>
                <a:lnTo>
                  <a:pt x="6811" y="272"/>
                </a:lnTo>
                <a:lnTo>
                  <a:pt x="6811" y="287"/>
                </a:lnTo>
                <a:lnTo>
                  <a:pt x="6812" y="291"/>
                </a:lnTo>
                <a:lnTo>
                  <a:pt x="6812" y="307"/>
                </a:lnTo>
                <a:lnTo>
                  <a:pt x="6812" y="314"/>
                </a:lnTo>
                <a:lnTo>
                  <a:pt x="6812" y="325"/>
                </a:lnTo>
                <a:lnTo>
                  <a:pt x="6812" y="324"/>
                </a:lnTo>
                <a:lnTo>
                  <a:pt x="6813" y="327"/>
                </a:lnTo>
                <a:lnTo>
                  <a:pt x="6813" y="322"/>
                </a:lnTo>
                <a:lnTo>
                  <a:pt x="6813" y="330"/>
                </a:lnTo>
                <a:lnTo>
                  <a:pt x="6813" y="328"/>
                </a:lnTo>
                <a:lnTo>
                  <a:pt x="6813" y="329"/>
                </a:lnTo>
                <a:lnTo>
                  <a:pt x="6814" y="337"/>
                </a:lnTo>
                <a:lnTo>
                  <a:pt x="6814" y="335"/>
                </a:lnTo>
                <a:lnTo>
                  <a:pt x="6814" y="340"/>
                </a:lnTo>
                <a:lnTo>
                  <a:pt x="6814" y="345"/>
                </a:lnTo>
                <a:lnTo>
                  <a:pt x="6815" y="345"/>
                </a:lnTo>
                <a:lnTo>
                  <a:pt x="6815" y="339"/>
                </a:lnTo>
                <a:lnTo>
                  <a:pt x="6815" y="344"/>
                </a:lnTo>
                <a:lnTo>
                  <a:pt x="6815" y="353"/>
                </a:lnTo>
                <a:lnTo>
                  <a:pt x="6816" y="350"/>
                </a:lnTo>
                <a:lnTo>
                  <a:pt x="6816" y="343"/>
                </a:lnTo>
                <a:lnTo>
                  <a:pt x="6816" y="340"/>
                </a:lnTo>
                <a:lnTo>
                  <a:pt x="6816" y="344"/>
                </a:lnTo>
                <a:lnTo>
                  <a:pt x="6817" y="342"/>
                </a:lnTo>
                <a:lnTo>
                  <a:pt x="6817" y="340"/>
                </a:lnTo>
                <a:lnTo>
                  <a:pt x="6817" y="342"/>
                </a:lnTo>
                <a:lnTo>
                  <a:pt x="6817" y="349"/>
                </a:lnTo>
                <a:lnTo>
                  <a:pt x="6818" y="344"/>
                </a:lnTo>
                <a:lnTo>
                  <a:pt x="6818" y="346"/>
                </a:lnTo>
                <a:lnTo>
                  <a:pt x="6818" y="350"/>
                </a:lnTo>
                <a:lnTo>
                  <a:pt x="6818" y="342"/>
                </a:lnTo>
                <a:lnTo>
                  <a:pt x="6818" y="340"/>
                </a:lnTo>
                <a:lnTo>
                  <a:pt x="6819" y="340"/>
                </a:lnTo>
                <a:lnTo>
                  <a:pt x="6819" y="338"/>
                </a:lnTo>
                <a:lnTo>
                  <a:pt x="6819" y="342"/>
                </a:lnTo>
                <a:lnTo>
                  <a:pt x="6819" y="339"/>
                </a:lnTo>
                <a:lnTo>
                  <a:pt x="6819" y="341"/>
                </a:lnTo>
                <a:lnTo>
                  <a:pt x="6820" y="340"/>
                </a:lnTo>
                <a:lnTo>
                  <a:pt x="6820" y="342"/>
                </a:lnTo>
                <a:lnTo>
                  <a:pt x="6820" y="334"/>
                </a:lnTo>
                <a:lnTo>
                  <a:pt x="6820" y="338"/>
                </a:lnTo>
                <a:lnTo>
                  <a:pt x="6820" y="338"/>
                </a:lnTo>
                <a:lnTo>
                  <a:pt x="6821" y="347"/>
                </a:lnTo>
                <a:lnTo>
                  <a:pt x="6821" y="353"/>
                </a:lnTo>
                <a:lnTo>
                  <a:pt x="6821" y="356"/>
                </a:lnTo>
                <a:lnTo>
                  <a:pt x="6821" y="353"/>
                </a:lnTo>
                <a:lnTo>
                  <a:pt x="6822" y="357"/>
                </a:lnTo>
                <a:lnTo>
                  <a:pt x="6822" y="341"/>
                </a:lnTo>
                <a:lnTo>
                  <a:pt x="6822" y="347"/>
                </a:lnTo>
                <a:lnTo>
                  <a:pt x="6823" y="346"/>
                </a:lnTo>
                <a:lnTo>
                  <a:pt x="6823" y="335"/>
                </a:lnTo>
                <a:lnTo>
                  <a:pt x="6823" y="346"/>
                </a:lnTo>
                <a:lnTo>
                  <a:pt x="6823" y="337"/>
                </a:lnTo>
                <a:lnTo>
                  <a:pt x="6823" y="333"/>
                </a:lnTo>
                <a:lnTo>
                  <a:pt x="6824" y="342"/>
                </a:lnTo>
                <a:lnTo>
                  <a:pt x="6824" y="337"/>
                </a:lnTo>
                <a:lnTo>
                  <a:pt x="6824" y="361"/>
                </a:lnTo>
                <a:lnTo>
                  <a:pt x="6824" y="362"/>
                </a:lnTo>
                <a:lnTo>
                  <a:pt x="6825" y="363"/>
                </a:lnTo>
                <a:lnTo>
                  <a:pt x="6825" y="363"/>
                </a:lnTo>
                <a:lnTo>
                  <a:pt x="6825" y="366"/>
                </a:lnTo>
                <a:lnTo>
                  <a:pt x="6825" y="351"/>
                </a:lnTo>
                <a:lnTo>
                  <a:pt x="6826" y="354"/>
                </a:lnTo>
                <a:lnTo>
                  <a:pt x="6826" y="342"/>
                </a:lnTo>
                <a:lnTo>
                  <a:pt x="6826" y="340"/>
                </a:lnTo>
                <a:lnTo>
                  <a:pt x="6826" y="347"/>
                </a:lnTo>
                <a:lnTo>
                  <a:pt x="6827" y="348"/>
                </a:lnTo>
                <a:lnTo>
                  <a:pt x="6827" y="352"/>
                </a:lnTo>
                <a:lnTo>
                  <a:pt x="6827" y="351"/>
                </a:lnTo>
                <a:lnTo>
                  <a:pt x="6827" y="348"/>
                </a:lnTo>
                <a:lnTo>
                  <a:pt x="6828" y="361"/>
                </a:lnTo>
                <a:lnTo>
                  <a:pt x="6828" y="366"/>
                </a:lnTo>
                <a:lnTo>
                  <a:pt x="6828" y="360"/>
                </a:lnTo>
                <a:lnTo>
                  <a:pt x="6829" y="350"/>
                </a:lnTo>
                <a:lnTo>
                  <a:pt x="6829" y="352"/>
                </a:lnTo>
                <a:lnTo>
                  <a:pt x="6829" y="356"/>
                </a:lnTo>
                <a:lnTo>
                  <a:pt x="6829" y="361"/>
                </a:lnTo>
                <a:lnTo>
                  <a:pt x="6830" y="357"/>
                </a:lnTo>
                <a:lnTo>
                  <a:pt x="6830" y="368"/>
                </a:lnTo>
                <a:lnTo>
                  <a:pt x="6830" y="349"/>
                </a:lnTo>
                <a:lnTo>
                  <a:pt x="6830" y="353"/>
                </a:lnTo>
                <a:lnTo>
                  <a:pt x="6831" y="347"/>
                </a:lnTo>
                <a:lnTo>
                  <a:pt x="6831" y="351"/>
                </a:lnTo>
                <a:lnTo>
                  <a:pt x="6831" y="355"/>
                </a:lnTo>
                <a:lnTo>
                  <a:pt x="6831" y="353"/>
                </a:lnTo>
                <a:lnTo>
                  <a:pt x="6831" y="355"/>
                </a:lnTo>
                <a:lnTo>
                  <a:pt x="6832" y="359"/>
                </a:lnTo>
                <a:lnTo>
                  <a:pt x="6832" y="375"/>
                </a:lnTo>
                <a:lnTo>
                  <a:pt x="6832" y="363"/>
                </a:lnTo>
                <a:lnTo>
                  <a:pt x="6832" y="362"/>
                </a:lnTo>
                <a:lnTo>
                  <a:pt x="6833" y="364"/>
                </a:lnTo>
                <a:lnTo>
                  <a:pt x="6833" y="366"/>
                </a:lnTo>
                <a:lnTo>
                  <a:pt x="6833" y="368"/>
                </a:lnTo>
                <a:lnTo>
                  <a:pt x="6833" y="362"/>
                </a:lnTo>
                <a:lnTo>
                  <a:pt x="6833" y="366"/>
                </a:lnTo>
                <a:lnTo>
                  <a:pt x="6834" y="372"/>
                </a:lnTo>
                <a:lnTo>
                  <a:pt x="6834" y="370"/>
                </a:lnTo>
                <a:lnTo>
                  <a:pt x="6834" y="375"/>
                </a:lnTo>
                <a:lnTo>
                  <a:pt x="6835" y="365"/>
                </a:lnTo>
                <a:lnTo>
                  <a:pt x="6835" y="368"/>
                </a:lnTo>
                <a:lnTo>
                  <a:pt x="6835" y="364"/>
                </a:lnTo>
                <a:lnTo>
                  <a:pt x="6835" y="358"/>
                </a:lnTo>
                <a:lnTo>
                  <a:pt x="6836" y="348"/>
                </a:lnTo>
                <a:lnTo>
                  <a:pt x="6836" y="347"/>
                </a:lnTo>
                <a:lnTo>
                  <a:pt x="6836" y="347"/>
                </a:lnTo>
                <a:lnTo>
                  <a:pt x="6836" y="348"/>
                </a:lnTo>
                <a:lnTo>
                  <a:pt x="6836" y="344"/>
                </a:lnTo>
                <a:lnTo>
                  <a:pt x="6837" y="358"/>
                </a:lnTo>
                <a:lnTo>
                  <a:pt x="6837" y="357"/>
                </a:lnTo>
                <a:lnTo>
                  <a:pt x="6837" y="365"/>
                </a:lnTo>
                <a:lnTo>
                  <a:pt x="6837" y="366"/>
                </a:lnTo>
                <a:lnTo>
                  <a:pt x="6837" y="369"/>
                </a:lnTo>
                <a:lnTo>
                  <a:pt x="6838" y="365"/>
                </a:lnTo>
                <a:lnTo>
                  <a:pt x="6838" y="364"/>
                </a:lnTo>
                <a:lnTo>
                  <a:pt x="6838" y="370"/>
                </a:lnTo>
                <a:lnTo>
                  <a:pt x="6838" y="368"/>
                </a:lnTo>
                <a:lnTo>
                  <a:pt x="6838" y="373"/>
                </a:lnTo>
                <a:lnTo>
                  <a:pt x="6839" y="366"/>
                </a:lnTo>
                <a:lnTo>
                  <a:pt x="6839" y="364"/>
                </a:lnTo>
                <a:lnTo>
                  <a:pt x="6839" y="366"/>
                </a:lnTo>
                <a:lnTo>
                  <a:pt x="6839" y="369"/>
                </a:lnTo>
                <a:lnTo>
                  <a:pt x="6840" y="367"/>
                </a:lnTo>
                <a:lnTo>
                  <a:pt x="6840" y="364"/>
                </a:lnTo>
                <a:lnTo>
                  <a:pt x="6840" y="367"/>
                </a:lnTo>
                <a:lnTo>
                  <a:pt x="6840" y="375"/>
                </a:lnTo>
                <a:lnTo>
                  <a:pt x="6841" y="370"/>
                </a:lnTo>
                <a:lnTo>
                  <a:pt x="6841" y="366"/>
                </a:lnTo>
                <a:lnTo>
                  <a:pt x="6841" y="368"/>
                </a:lnTo>
                <a:lnTo>
                  <a:pt x="6841" y="375"/>
                </a:lnTo>
                <a:lnTo>
                  <a:pt x="6842" y="370"/>
                </a:lnTo>
                <a:lnTo>
                  <a:pt x="6842" y="369"/>
                </a:lnTo>
                <a:lnTo>
                  <a:pt x="6842" y="369"/>
                </a:lnTo>
                <a:lnTo>
                  <a:pt x="6842" y="369"/>
                </a:lnTo>
                <a:lnTo>
                  <a:pt x="6843" y="368"/>
                </a:lnTo>
                <a:lnTo>
                  <a:pt x="6843" y="372"/>
                </a:lnTo>
                <a:lnTo>
                  <a:pt x="6843" y="376"/>
                </a:lnTo>
                <a:lnTo>
                  <a:pt x="6843" y="371"/>
                </a:lnTo>
                <a:lnTo>
                  <a:pt x="6843" y="373"/>
                </a:lnTo>
                <a:lnTo>
                  <a:pt x="6844" y="368"/>
                </a:lnTo>
                <a:lnTo>
                  <a:pt x="6844" y="369"/>
                </a:lnTo>
                <a:lnTo>
                  <a:pt x="6844" y="364"/>
                </a:lnTo>
                <a:lnTo>
                  <a:pt x="6844" y="365"/>
                </a:lnTo>
                <a:lnTo>
                  <a:pt x="6845" y="368"/>
                </a:lnTo>
                <a:lnTo>
                  <a:pt x="6845" y="366"/>
                </a:lnTo>
                <a:lnTo>
                  <a:pt x="6845" y="370"/>
                </a:lnTo>
                <a:lnTo>
                  <a:pt x="6845" y="366"/>
                </a:lnTo>
                <a:lnTo>
                  <a:pt x="6845" y="366"/>
                </a:lnTo>
                <a:lnTo>
                  <a:pt x="6846" y="370"/>
                </a:lnTo>
                <a:lnTo>
                  <a:pt x="6846" y="368"/>
                </a:lnTo>
                <a:lnTo>
                  <a:pt x="6846" y="371"/>
                </a:lnTo>
                <a:lnTo>
                  <a:pt x="6846" y="368"/>
                </a:lnTo>
                <a:lnTo>
                  <a:pt x="6847" y="368"/>
                </a:lnTo>
                <a:lnTo>
                  <a:pt x="6847" y="367"/>
                </a:lnTo>
                <a:lnTo>
                  <a:pt x="6847" y="366"/>
                </a:lnTo>
                <a:lnTo>
                  <a:pt x="6847" y="368"/>
                </a:lnTo>
                <a:lnTo>
                  <a:pt x="6848" y="364"/>
                </a:lnTo>
                <a:lnTo>
                  <a:pt x="6848" y="366"/>
                </a:lnTo>
                <a:lnTo>
                  <a:pt x="6848" y="364"/>
                </a:lnTo>
                <a:lnTo>
                  <a:pt x="6848" y="366"/>
                </a:lnTo>
                <a:lnTo>
                  <a:pt x="6848" y="366"/>
                </a:lnTo>
                <a:lnTo>
                  <a:pt x="6849" y="369"/>
                </a:lnTo>
                <a:lnTo>
                  <a:pt x="6849" y="367"/>
                </a:lnTo>
                <a:lnTo>
                  <a:pt x="6849" y="371"/>
                </a:lnTo>
                <a:lnTo>
                  <a:pt x="6849" y="368"/>
                </a:lnTo>
                <a:lnTo>
                  <a:pt x="6849" y="368"/>
                </a:lnTo>
                <a:lnTo>
                  <a:pt x="6850" y="365"/>
                </a:lnTo>
                <a:lnTo>
                  <a:pt x="6850" y="360"/>
                </a:lnTo>
                <a:lnTo>
                  <a:pt x="6850" y="355"/>
                </a:lnTo>
                <a:lnTo>
                  <a:pt x="6850" y="350"/>
                </a:lnTo>
                <a:lnTo>
                  <a:pt x="6851" y="352"/>
                </a:lnTo>
                <a:lnTo>
                  <a:pt x="6851" y="390"/>
                </a:lnTo>
                <a:lnTo>
                  <a:pt x="6851" y="387"/>
                </a:lnTo>
                <a:lnTo>
                  <a:pt x="6851" y="373"/>
                </a:lnTo>
                <a:lnTo>
                  <a:pt x="6852" y="375"/>
                </a:lnTo>
                <a:lnTo>
                  <a:pt x="6852" y="384"/>
                </a:lnTo>
                <a:lnTo>
                  <a:pt x="6852" y="382"/>
                </a:lnTo>
                <a:lnTo>
                  <a:pt x="6853" y="372"/>
                </a:lnTo>
                <a:lnTo>
                  <a:pt x="6853" y="374"/>
                </a:lnTo>
                <a:lnTo>
                  <a:pt x="6853" y="353"/>
                </a:lnTo>
                <a:lnTo>
                  <a:pt x="6853" y="345"/>
                </a:lnTo>
                <a:lnTo>
                  <a:pt x="6853" y="355"/>
                </a:lnTo>
                <a:lnTo>
                  <a:pt x="6854" y="344"/>
                </a:lnTo>
                <a:lnTo>
                  <a:pt x="6854" y="339"/>
                </a:lnTo>
                <a:lnTo>
                  <a:pt x="6854" y="339"/>
                </a:lnTo>
                <a:lnTo>
                  <a:pt x="6854" y="335"/>
                </a:lnTo>
                <a:lnTo>
                  <a:pt x="6855" y="388"/>
                </a:lnTo>
                <a:lnTo>
                  <a:pt x="6855" y="371"/>
                </a:lnTo>
                <a:lnTo>
                  <a:pt x="6855" y="368"/>
                </a:lnTo>
                <a:lnTo>
                  <a:pt x="6855" y="360"/>
                </a:lnTo>
                <a:lnTo>
                  <a:pt x="6856" y="359"/>
                </a:lnTo>
                <a:lnTo>
                  <a:pt x="6856" y="370"/>
                </a:lnTo>
                <a:lnTo>
                  <a:pt x="6856" y="366"/>
                </a:lnTo>
                <a:lnTo>
                  <a:pt x="6856" y="378"/>
                </a:lnTo>
                <a:lnTo>
                  <a:pt x="6856" y="368"/>
                </a:lnTo>
                <a:lnTo>
                  <a:pt x="6857" y="370"/>
                </a:lnTo>
                <a:lnTo>
                  <a:pt x="6857" y="362"/>
                </a:lnTo>
                <a:lnTo>
                  <a:pt x="6857" y="368"/>
                </a:lnTo>
                <a:lnTo>
                  <a:pt x="6857" y="366"/>
                </a:lnTo>
                <a:lnTo>
                  <a:pt x="6857" y="365"/>
                </a:lnTo>
                <a:lnTo>
                  <a:pt x="6858" y="366"/>
                </a:lnTo>
                <a:lnTo>
                  <a:pt x="6858" y="369"/>
                </a:lnTo>
                <a:lnTo>
                  <a:pt x="6858" y="366"/>
                </a:lnTo>
                <a:lnTo>
                  <a:pt x="6859" y="359"/>
                </a:lnTo>
                <a:lnTo>
                  <a:pt x="6859" y="368"/>
                </a:lnTo>
                <a:lnTo>
                  <a:pt x="6859" y="337"/>
                </a:lnTo>
                <a:lnTo>
                  <a:pt x="6859" y="366"/>
                </a:lnTo>
                <a:lnTo>
                  <a:pt x="6860" y="361"/>
                </a:lnTo>
                <a:lnTo>
                  <a:pt x="6860" y="358"/>
                </a:lnTo>
                <a:lnTo>
                  <a:pt x="6860" y="358"/>
                </a:lnTo>
                <a:lnTo>
                  <a:pt x="6860" y="368"/>
                </a:lnTo>
                <a:lnTo>
                  <a:pt x="6860" y="353"/>
                </a:lnTo>
                <a:lnTo>
                  <a:pt x="6861" y="336"/>
                </a:lnTo>
                <a:lnTo>
                  <a:pt x="6861" y="330"/>
                </a:lnTo>
                <a:lnTo>
                  <a:pt x="6861" y="333"/>
                </a:lnTo>
                <a:lnTo>
                  <a:pt x="6862" y="368"/>
                </a:lnTo>
                <a:lnTo>
                  <a:pt x="6862" y="333"/>
                </a:lnTo>
                <a:lnTo>
                  <a:pt x="6862" y="332"/>
                </a:lnTo>
                <a:lnTo>
                  <a:pt x="6862" y="336"/>
                </a:lnTo>
                <a:lnTo>
                  <a:pt x="6863" y="337"/>
                </a:lnTo>
                <a:lnTo>
                  <a:pt x="6863" y="331"/>
                </a:lnTo>
                <a:lnTo>
                  <a:pt x="6863" y="358"/>
                </a:lnTo>
                <a:lnTo>
                  <a:pt x="6863" y="354"/>
                </a:lnTo>
                <a:lnTo>
                  <a:pt x="6863" y="329"/>
                </a:lnTo>
                <a:lnTo>
                  <a:pt x="6864" y="316"/>
                </a:lnTo>
                <a:lnTo>
                  <a:pt x="6864" y="289"/>
                </a:lnTo>
                <a:lnTo>
                  <a:pt x="6864" y="265"/>
                </a:lnTo>
                <a:lnTo>
                  <a:pt x="6865" y="240"/>
                </a:lnTo>
                <a:lnTo>
                  <a:pt x="6865" y="225"/>
                </a:lnTo>
                <a:lnTo>
                  <a:pt x="6865" y="207"/>
                </a:lnTo>
                <a:lnTo>
                  <a:pt x="6865" y="167"/>
                </a:lnTo>
                <a:lnTo>
                  <a:pt x="6866" y="143"/>
                </a:lnTo>
                <a:lnTo>
                  <a:pt x="6866" y="144"/>
                </a:lnTo>
                <a:lnTo>
                  <a:pt x="6866" y="124"/>
                </a:lnTo>
                <a:lnTo>
                  <a:pt x="6866" y="128"/>
                </a:lnTo>
                <a:lnTo>
                  <a:pt x="6867" y="142"/>
                </a:lnTo>
                <a:lnTo>
                  <a:pt x="6867" y="128"/>
                </a:lnTo>
                <a:lnTo>
                  <a:pt x="6867" y="107"/>
                </a:lnTo>
                <a:lnTo>
                  <a:pt x="6867" y="181"/>
                </a:lnTo>
                <a:lnTo>
                  <a:pt x="6868" y="184"/>
                </a:lnTo>
                <a:lnTo>
                  <a:pt x="6868" y="168"/>
                </a:lnTo>
                <a:lnTo>
                  <a:pt x="6868" y="108"/>
                </a:lnTo>
                <a:lnTo>
                  <a:pt x="6868" y="199"/>
                </a:lnTo>
                <a:lnTo>
                  <a:pt x="6868" y="215"/>
                </a:lnTo>
                <a:lnTo>
                  <a:pt x="6869" y="128"/>
                </a:lnTo>
                <a:lnTo>
                  <a:pt x="6869" y="119"/>
                </a:lnTo>
                <a:lnTo>
                  <a:pt x="6869" y="137"/>
                </a:lnTo>
                <a:lnTo>
                  <a:pt x="6869" y="134"/>
                </a:lnTo>
                <a:lnTo>
                  <a:pt x="6870" y="124"/>
                </a:lnTo>
                <a:lnTo>
                  <a:pt x="6870" y="116"/>
                </a:lnTo>
                <a:lnTo>
                  <a:pt x="6870" y="146"/>
                </a:lnTo>
                <a:lnTo>
                  <a:pt x="6870" y="142"/>
                </a:lnTo>
                <a:lnTo>
                  <a:pt x="6871" y="130"/>
                </a:lnTo>
                <a:lnTo>
                  <a:pt x="6871" y="121"/>
                </a:lnTo>
                <a:lnTo>
                  <a:pt x="6871" y="127"/>
                </a:lnTo>
                <a:lnTo>
                  <a:pt x="6871" y="122"/>
                </a:lnTo>
                <a:lnTo>
                  <a:pt x="6871" y="123"/>
                </a:lnTo>
                <a:lnTo>
                  <a:pt x="6872" y="192"/>
                </a:lnTo>
                <a:lnTo>
                  <a:pt x="6872" y="199"/>
                </a:lnTo>
                <a:lnTo>
                  <a:pt x="6872" y="204"/>
                </a:lnTo>
                <a:lnTo>
                  <a:pt x="6872" y="243"/>
                </a:lnTo>
                <a:lnTo>
                  <a:pt x="6873" y="261"/>
                </a:lnTo>
                <a:lnTo>
                  <a:pt x="6873" y="268"/>
                </a:lnTo>
                <a:lnTo>
                  <a:pt x="6873" y="274"/>
                </a:lnTo>
                <a:lnTo>
                  <a:pt x="6873" y="288"/>
                </a:lnTo>
                <a:lnTo>
                  <a:pt x="6873" y="293"/>
                </a:lnTo>
                <a:lnTo>
                  <a:pt x="6874" y="303"/>
                </a:lnTo>
                <a:lnTo>
                  <a:pt x="6874" y="309"/>
                </a:lnTo>
                <a:lnTo>
                  <a:pt x="6874" y="312"/>
                </a:lnTo>
                <a:lnTo>
                  <a:pt x="6875" y="316"/>
                </a:lnTo>
                <a:lnTo>
                  <a:pt x="6875" y="313"/>
                </a:lnTo>
                <a:lnTo>
                  <a:pt x="6875" y="319"/>
                </a:lnTo>
                <a:lnTo>
                  <a:pt x="6875" y="314"/>
                </a:lnTo>
                <a:lnTo>
                  <a:pt x="6875" y="318"/>
                </a:lnTo>
                <a:lnTo>
                  <a:pt x="6876" y="314"/>
                </a:lnTo>
                <a:lnTo>
                  <a:pt x="6876" y="320"/>
                </a:lnTo>
                <a:lnTo>
                  <a:pt x="6876" y="321"/>
                </a:lnTo>
                <a:lnTo>
                  <a:pt x="6877" y="311"/>
                </a:lnTo>
                <a:lnTo>
                  <a:pt x="6877" y="309"/>
                </a:lnTo>
                <a:lnTo>
                  <a:pt x="6877" y="321"/>
                </a:lnTo>
                <a:lnTo>
                  <a:pt x="6877" y="320"/>
                </a:lnTo>
                <a:lnTo>
                  <a:pt x="6878" y="328"/>
                </a:lnTo>
                <a:lnTo>
                  <a:pt x="6878" y="324"/>
                </a:lnTo>
                <a:lnTo>
                  <a:pt x="6878" y="323"/>
                </a:lnTo>
                <a:lnTo>
                  <a:pt x="6878" y="323"/>
                </a:lnTo>
                <a:lnTo>
                  <a:pt x="6879" y="325"/>
                </a:lnTo>
                <a:lnTo>
                  <a:pt x="6879" y="328"/>
                </a:lnTo>
                <a:lnTo>
                  <a:pt x="6879" y="325"/>
                </a:lnTo>
                <a:lnTo>
                  <a:pt x="6879" y="333"/>
                </a:lnTo>
                <a:lnTo>
                  <a:pt x="6879" y="334"/>
                </a:lnTo>
                <a:lnTo>
                  <a:pt x="6880" y="329"/>
                </a:lnTo>
                <a:lnTo>
                  <a:pt x="6880" y="330"/>
                </a:lnTo>
                <a:lnTo>
                  <a:pt x="6880" y="329"/>
                </a:lnTo>
                <a:lnTo>
                  <a:pt x="6880" y="327"/>
                </a:lnTo>
                <a:lnTo>
                  <a:pt x="6881" y="335"/>
                </a:lnTo>
                <a:lnTo>
                  <a:pt x="6881" y="329"/>
                </a:lnTo>
                <a:lnTo>
                  <a:pt x="6881" y="335"/>
                </a:lnTo>
                <a:lnTo>
                  <a:pt x="6881" y="333"/>
                </a:lnTo>
                <a:lnTo>
                  <a:pt x="6882" y="338"/>
                </a:lnTo>
                <a:lnTo>
                  <a:pt x="6882" y="330"/>
                </a:lnTo>
                <a:lnTo>
                  <a:pt x="6882" y="331"/>
                </a:lnTo>
                <a:lnTo>
                  <a:pt x="6883" y="330"/>
                </a:lnTo>
                <a:lnTo>
                  <a:pt x="6883" y="328"/>
                </a:lnTo>
                <a:lnTo>
                  <a:pt x="6883" y="329"/>
                </a:lnTo>
                <a:lnTo>
                  <a:pt x="6883" y="319"/>
                </a:lnTo>
                <a:lnTo>
                  <a:pt x="6883" y="319"/>
                </a:lnTo>
                <a:lnTo>
                  <a:pt x="6884" y="312"/>
                </a:lnTo>
                <a:lnTo>
                  <a:pt x="6884" y="309"/>
                </a:lnTo>
                <a:lnTo>
                  <a:pt x="6884" y="299"/>
                </a:lnTo>
                <a:lnTo>
                  <a:pt x="6884" y="280"/>
                </a:lnTo>
                <a:lnTo>
                  <a:pt x="6885" y="259"/>
                </a:lnTo>
                <a:lnTo>
                  <a:pt x="6885" y="246"/>
                </a:lnTo>
                <a:lnTo>
                  <a:pt x="6885" y="221"/>
                </a:lnTo>
                <a:lnTo>
                  <a:pt x="6885" y="183"/>
                </a:lnTo>
                <a:lnTo>
                  <a:pt x="6886" y="160"/>
                </a:lnTo>
                <a:lnTo>
                  <a:pt x="6886" y="138"/>
                </a:lnTo>
                <a:lnTo>
                  <a:pt x="6886" y="103"/>
                </a:lnTo>
                <a:lnTo>
                  <a:pt x="6886" y="97"/>
                </a:lnTo>
                <a:lnTo>
                  <a:pt x="6886" y="111"/>
                </a:lnTo>
                <a:lnTo>
                  <a:pt x="6887" y="117"/>
                </a:lnTo>
                <a:lnTo>
                  <a:pt x="6887" y="91"/>
                </a:lnTo>
                <a:lnTo>
                  <a:pt x="6887" y="87"/>
                </a:lnTo>
                <a:lnTo>
                  <a:pt x="6888" y="57"/>
                </a:lnTo>
                <a:lnTo>
                  <a:pt x="6888" y="135"/>
                </a:lnTo>
                <a:lnTo>
                  <a:pt x="6888" y="115"/>
                </a:lnTo>
                <a:lnTo>
                  <a:pt x="6889" y="69"/>
                </a:lnTo>
                <a:lnTo>
                  <a:pt x="6889" y="135"/>
                </a:lnTo>
                <a:lnTo>
                  <a:pt x="6889" y="141"/>
                </a:lnTo>
                <a:lnTo>
                  <a:pt x="6889" y="108"/>
                </a:lnTo>
                <a:lnTo>
                  <a:pt x="6889" y="70"/>
                </a:lnTo>
                <a:lnTo>
                  <a:pt x="6890" y="129"/>
                </a:lnTo>
                <a:lnTo>
                  <a:pt x="6890" y="203"/>
                </a:lnTo>
                <a:lnTo>
                  <a:pt x="6890" y="105"/>
                </a:lnTo>
                <a:lnTo>
                  <a:pt x="6890" y="87"/>
                </a:lnTo>
                <a:lnTo>
                  <a:pt x="6891" y="69"/>
                </a:lnTo>
                <a:lnTo>
                  <a:pt x="6891" y="94"/>
                </a:lnTo>
                <a:lnTo>
                  <a:pt x="6891" y="111"/>
                </a:lnTo>
                <a:lnTo>
                  <a:pt x="6891" y="128"/>
                </a:lnTo>
                <a:lnTo>
                  <a:pt x="6892" y="144"/>
                </a:lnTo>
                <a:lnTo>
                  <a:pt x="6892" y="145"/>
                </a:lnTo>
                <a:lnTo>
                  <a:pt x="6892" y="154"/>
                </a:lnTo>
                <a:lnTo>
                  <a:pt x="6892" y="163"/>
                </a:lnTo>
                <a:lnTo>
                  <a:pt x="6893" y="191"/>
                </a:lnTo>
                <a:lnTo>
                  <a:pt x="6893" y="234"/>
                </a:lnTo>
                <a:lnTo>
                  <a:pt x="6893" y="254"/>
                </a:lnTo>
                <a:lnTo>
                  <a:pt x="6893" y="264"/>
                </a:lnTo>
                <a:lnTo>
                  <a:pt x="6894" y="289"/>
                </a:lnTo>
                <a:lnTo>
                  <a:pt x="6894" y="298"/>
                </a:lnTo>
                <a:lnTo>
                  <a:pt x="6894" y="296"/>
                </a:lnTo>
                <a:lnTo>
                  <a:pt x="6895" y="304"/>
                </a:lnTo>
                <a:lnTo>
                  <a:pt x="6895" y="316"/>
                </a:lnTo>
                <a:lnTo>
                  <a:pt x="6895" y="316"/>
                </a:lnTo>
                <a:lnTo>
                  <a:pt x="6895" y="320"/>
                </a:lnTo>
                <a:lnTo>
                  <a:pt x="6895" y="322"/>
                </a:lnTo>
                <a:lnTo>
                  <a:pt x="6896" y="319"/>
                </a:lnTo>
                <a:lnTo>
                  <a:pt x="6896" y="331"/>
                </a:lnTo>
                <a:lnTo>
                  <a:pt x="6896" y="324"/>
                </a:lnTo>
                <a:lnTo>
                  <a:pt x="6896" y="332"/>
                </a:lnTo>
                <a:lnTo>
                  <a:pt x="6896" y="326"/>
                </a:lnTo>
                <a:lnTo>
                  <a:pt x="6897" y="319"/>
                </a:lnTo>
                <a:lnTo>
                  <a:pt x="6897" y="311"/>
                </a:lnTo>
                <a:lnTo>
                  <a:pt x="6897" y="315"/>
                </a:lnTo>
                <a:lnTo>
                  <a:pt x="6897" y="330"/>
                </a:lnTo>
                <a:lnTo>
                  <a:pt x="6897" y="328"/>
                </a:lnTo>
                <a:lnTo>
                  <a:pt x="6898" y="329"/>
                </a:lnTo>
                <a:lnTo>
                  <a:pt x="6898" y="335"/>
                </a:lnTo>
                <a:lnTo>
                  <a:pt x="6898" y="348"/>
                </a:lnTo>
                <a:lnTo>
                  <a:pt x="6898" y="350"/>
                </a:lnTo>
                <a:lnTo>
                  <a:pt x="6898" y="350"/>
                </a:lnTo>
                <a:lnTo>
                  <a:pt x="6899" y="345"/>
                </a:lnTo>
                <a:lnTo>
                  <a:pt x="6899" y="343"/>
                </a:lnTo>
                <a:lnTo>
                  <a:pt x="6899" y="342"/>
                </a:lnTo>
                <a:lnTo>
                  <a:pt x="6900" y="337"/>
                </a:lnTo>
                <a:lnTo>
                  <a:pt x="6900" y="341"/>
                </a:lnTo>
                <a:lnTo>
                  <a:pt x="6900" y="345"/>
                </a:lnTo>
                <a:lnTo>
                  <a:pt x="6900" y="346"/>
                </a:lnTo>
                <a:lnTo>
                  <a:pt x="6901" y="345"/>
                </a:lnTo>
                <a:lnTo>
                  <a:pt x="6901" y="349"/>
                </a:lnTo>
                <a:lnTo>
                  <a:pt x="6901" y="352"/>
                </a:lnTo>
                <a:lnTo>
                  <a:pt x="6901" y="350"/>
                </a:lnTo>
                <a:lnTo>
                  <a:pt x="6901" y="349"/>
                </a:lnTo>
                <a:lnTo>
                  <a:pt x="6902" y="348"/>
                </a:lnTo>
                <a:lnTo>
                  <a:pt x="6902" y="347"/>
                </a:lnTo>
                <a:lnTo>
                  <a:pt x="6902" y="345"/>
                </a:lnTo>
                <a:lnTo>
                  <a:pt x="6902" y="350"/>
                </a:lnTo>
                <a:lnTo>
                  <a:pt x="6903" y="350"/>
                </a:lnTo>
                <a:lnTo>
                  <a:pt x="6903" y="346"/>
                </a:lnTo>
                <a:lnTo>
                  <a:pt x="6903" y="349"/>
                </a:lnTo>
                <a:lnTo>
                  <a:pt x="6903" y="346"/>
                </a:lnTo>
                <a:lnTo>
                  <a:pt x="6903" y="348"/>
                </a:lnTo>
                <a:lnTo>
                  <a:pt x="6904" y="338"/>
                </a:lnTo>
                <a:lnTo>
                  <a:pt x="6904" y="336"/>
                </a:lnTo>
                <a:lnTo>
                  <a:pt x="6904" y="329"/>
                </a:lnTo>
                <a:lnTo>
                  <a:pt x="6904" y="325"/>
                </a:lnTo>
                <a:lnTo>
                  <a:pt x="6905" y="316"/>
                </a:lnTo>
                <a:lnTo>
                  <a:pt x="6905" y="289"/>
                </a:lnTo>
                <a:lnTo>
                  <a:pt x="6905" y="278"/>
                </a:lnTo>
                <a:lnTo>
                  <a:pt x="6906" y="268"/>
                </a:lnTo>
                <a:lnTo>
                  <a:pt x="6906" y="207"/>
                </a:lnTo>
                <a:lnTo>
                  <a:pt x="6906" y="203"/>
                </a:lnTo>
                <a:lnTo>
                  <a:pt x="6906" y="164"/>
                </a:lnTo>
                <a:lnTo>
                  <a:pt x="6907" y="128"/>
                </a:lnTo>
                <a:lnTo>
                  <a:pt x="6907" y="129"/>
                </a:lnTo>
                <a:lnTo>
                  <a:pt x="6907" y="106"/>
                </a:lnTo>
                <a:lnTo>
                  <a:pt x="6907" y="106"/>
                </a:lnTo>
                <a:lnTo>
                  <a:pt x="6907" y="110"/>
                </a:lnTo>
                <a:lnTo>
                  <a:pt x="6908" y="132"/>
                </a:lnTo>
                <a:lnTo>
                  <a:pt x="6908" y="118"/>
                </a:lnTo>
                <a:lnTo>
                  <a:pt x="6908" y="105"/>
                </a:lnTo>
                <a:lnTo>
                  <a:pt x="6908" y="92"/>
                </a:lnTo>
                <a:lnTo>
                  <a:pt x="6909" y="94"/>
                </a:lnTo>
                <a:lnTo>
                  <a:pt x="6909" y="101"/>
                </a:lnTo>
                <a:lnTo>
                  <a:pt x="6909" y="105"/>
                </a:lnTo>
                <a:lnTo>
                  <a:pt x="6909" y="116"/>
                </a:lnTo>
                <a:lnTo>
                  <a:pt x="6909" y="108"/>
                </a:lnTo>
                <a:lnTo>
                  <a:pt x="6910" y="115"/>
                </a:lnTo>
                <a:lnTo>
                  <a:pt x="6910" y="113"/>
                </a:lnTo>
                <a:lnTo>
                  <a:pt x="6910" y="134"/>
                </a:lnTo>
                <a:lnTo>
                  <a:pt x="6910" y="145"/>
                </a:lnTo>
                <a:lnTo>
                  <a:pt x="6911" y="110"/>
                </a:lnTo>
                <a:lnTo>
                  <a:pt x="6911" y="112"/>
                </a:lnTo>
                <a:lnTo>
                  <a:pt x="6911" y="108"/>
                </a:lnTo>
                <a:lnTo>
                  <a:pt x="6912" y="83"/>
                </a:lnTo>
                <a:lnTo>
                  <a:pt x="6912" y="97"/>
                </a:lnTo>
                <a:lnTo>
                  <a:pt x="6912" y="118"/>
                </a:lnTo>
                <a:lnTo>
                  <a:pt x="6912" y="124"/>
                </a:lnTo>
                <a:lnTo>
                  <a:pt x="6913" y="145"/>
                </a:lnTo>
                <a:lnTo>
                  <a:pt x="6913" y="158"/>
                </a:lnTo>
                <a:lnTo>
                  <a:pt x="6913" y="180"/>
                </a:lnTo>
                <a:lnTo>
                  <a:pt x="6913" y="196"/>
                </a:lnTo>
                <a:lnTo>
                  <a:pt x="6914" y="240"/>
                </a:lnTo>
                <a:lnTo>
                  <a:pt x="6914" y="252"/>
                </a:lnTo>
                <a:lnTo>
                  <a:pt x="6914" y="271"/>
                </a:lnTo>
                <a:lnTo>
                  <a:pt x="6914" y="266"/>
                </a:lnTo>
                <a:lnTo>
                  <a:pt x="6914" y="273"/>
                </a:lnTo>
                <a:lnTo>
                  <a:pt x="6915" y="280"/>
                </a:lnTo>
                <a:lnTo>
                  <a:pt x="6915" y="286"/>
                </a:lnTo>
                <a:lnTo>
                  <a:pt x="6915" y="298"/>
                </a:lnTo>
                <a:lnTo>
                  <a:pt x="6915" y="292"/>
                </a:lnTo>
                <a:lnTo>
                  <a:pt x="6916" y="299"/>
                </a:lnTo>
                <a:lnTo>
                  <a:pt x="6916" y="299"/>
                </a:lnTo>
                <a:lnTo>
                  <a:pt x="6916" y="308"/>
                </a:lnTo>
                <a:lnTo>
                  <a:pt x="6916" y="307"/>
                </a:lnTo>
                <a:lnTo>
                  <a:pt x="6916" y="310"/>
                </a:lnTo>
                <a:lnTo>
                  <a:pt x="6917" y="311"/>
                </a:lnTo>
                <a:lnTo>
                  <a:pt x="6917" y="310"/>
                </a:lnTo>
                <a:lnTo>
                  <a:pt x="6917" y="305"/>
                </a:lnTo>
                <a:lnTo>
                  <a:pt x="6917" y="312"/>
                </a:lnTo>
                <a:lnTo>
                  <a:pt x="6918" y="312"/>
                </a:lnTo>
                <a:lnTo>
                  <a:pt x="6918" y="321"/>
                </a:lnTo>
                <a:lnTo>
                  <a:pt x="6918" y="321"/>
                </a:lnTo>
                <a:lnTo>
                  <a:pt x="6918" y="325"/>
                </a:lnTo>
                <a:lnTo>
                  <a:pt x="6919" y="329"/>
                </a:lnTo>
                <a:lnTo>
                  <a:pt x="6919" y="334"/>
                </a:lnTo>
                <a:lnTo>
                  <a:pt x="6919" y="330"/>
                </a:lnTo>
                <a:lnTo>
                  <a:pt x="6919" y="335"/>
                </a:lnTo>
                <a:lnTo>
                  <a:pt x="6919" y="331"/>
                </a:lnTo>
                <a:lnTo>
                  <a:pt x="6920" y="333"/>
                </a:lnTo>
                <a:lnTo>
                  <a:pt x="6920" y="332"/>
                </a:lnTo>
                <a:lnTo>
                  <a:pt x="6920" y="335"/>
                </a:lnTo>
                <a:lnTo>
                  <a:pt x="6920" y="336"/>
                </a:lnTo>
                <a:lnTo>
                  <a:pt x="6920" y="336"/>
                </a:lnTo>
                <a:lnTo>
                  <a:pt x="6921" y="335"/>
                </a:lnTo>
                <a:lnTo>
                  <a:pt x="6921" y="331"/>
                </a:lnTo>
                <a:lnTo>
                  <a:pt x="6921" y="327"/>
                </a:lnTo>
                <a:lnTo>
                  <a:pt x="6921" y="326"/>
                </a:lnTo>
                <a:lnTo>
                  <a:pt x="6922" y="323"/>
                </a:lnTo>
                <a:lnTo>
                  <a:pt x="6922" y="325"/>
                </a:lnTo>
                <a:lnTo>
                  <a:pt x="6922" y="322"/>
                </a:lnTo>
                <a:lnTo>
                  <a:pt x="6922" y="325"/>
                </a:lnTo>
                <a:lnTo>
                  <a:pt x="6923" y="320"/>
                </a:lnTo>
                <a:lnTo>
                  <a:pt x="6923" y="322"/>
                </a:lnTo>
                <a:lnTo>
                  <a:pt x="6923" y="325"/>
                </a:lnTo>
                <a:lnTo>
                  <a:pt x="6923" y="316"/>
                </a:lnTo>
                <a:lnTo>
                  <a:pt x="6924" y="318"/>
                </a:lnTo>
                <a:lnTo>
                  <a:pt x="6924" y="322"/>
                </a:lnTo>
                <a:lnTo>
                  <a:pt x="6924" y="323"/>
                </a:lnTo>
                <a:lnTo>
                  <a:pt x="6924" y="329"/>
                </a:lnTo>
                <a:lnTo>
                  <a:pt x="6925" y="323"/>
                </a:lnTo>
                <a:lnTo>
                  <a:pt x="6925" y="325"/>
                </a:lnTo>
                <a:lnTo>
                  <a:pt x="6925" y="327"/>
                </a:lnTo>
                <a:lnTo>
                  <a:pt x="6925" y="321"/>
                </a:lnTo>
                <a:lnTo>
                  <a:pt x="6925" y="324"/>
                </a:lnTo>
                <a:lnTo>
                  <a:pt x="6926" y="296"/>
                </a:lnTo>
                <a:lnTo>
                  <a:pt x="6926" y="279"/>
                </a:lnTo>
                <a:lnTo>
                  <a:pt x="6926" y="183"/>
                </a:lnTo>
                <a:lnTo>
                  <a:pt x="6926" y="170"/>
                </a:lnTo>
                <a:lnTo>
                  <a:pt x="6927" y="145"/>
                </a:lnTo>
                <a:lnTo>
                  <a:pt x="6927" y="166"/>
                </a:lnTo>
                <a:lnTo>
                  <a:pt x="6927" y="129"/>
                </a:lnTo>
                <a:lnTo>
                  <a:pt x="6927" y="82"/>
                </a:lnTo>
                <a:lnTo>
                  <a:pt x="6928" y="111"/>
                </a:lnTo>
                <a:lnTo>
                  <a:pt x="6928" y="102"/>
                </a:lnTo>
                <a:lnTo>
                  <a:pt x="6928" y="130"/>
                </a:lnTo>
                <a:lnTo>
                  <a:pt x="6928" y="110"/>
                </a:lnTo>
                <a:lnTo>
                  <a:pt x="6929" y="102"/>
                </a:lnTo>
                <a:lnTo>
                  <a:pt x="6929" y="100"/>
                </a:lnTo>
                <a:lnTo>
                  <a:pt x="6929" y="88"/>
                </a:lnTo>
                <a:lnTo>
                  <a:pt x="6930" y="81"/>
                </a:lnTo>
                <a:lnTo>
                  <a:pt x="6930" y="100"/>
                </a:lnTo>
                <a:lnTo>
                  <a:pt x="6930" y="101"/>
                </a:lnTo>
                <a:lnTo>
                  <a:pt x="6930" y="93"/>
                </a:lnTo>
                <a:lnTo>
                  <a:pt x="6930" y="105"/>
                </a:lnTo>
                <a:lnTo>
                  <a:pt x="6931" y="116"/>
                </a:lnTo>
                <a:lnTo>
                  <a:pt x="6931" y="117"/>
                </a:lnTo>
                <a:lnTo>
                  <a:pt x="6931" y="111"/>
                </a:lnTo>
                <a:lnTo>
                  <a:pt x="6931" y="96"/>
                </a:lnTo>
                <a:lnTo>
                  <a:pt x="6932" y="118"/>
                </a:lnTo>
                <a:lnTo>
                  <a:pt x="6932" y="126"/>
                </a:lnTo>
                <a:lnTo>
                  <a:pt x="6932" y="124"/>
                </a:lnTo>
                <a:lnTo>
                  <a:pt x="6932" y="133"/>
                </a:lnTo>
                <a:lnTo>
                  <a:pt x="6933" y="137"/>
                </a:lnTo>
                <a:lnTo>
                  <a:pt x="6933" y="149"/>
                </a:lnTo>
                <a:lnTo>
                  <a:pt x="6933" y="155"/>
                </a:lnTo>
                <a:lnTo>
                  <a:pt x="6933" y="157"/>
                </a:lnTo>
                <a:lnTo>
                  <a:pt x="6934" y="173"/>
                </a:lnTo>
                <a:lnTo>
                  <a:pt x="6934" y="232"/>
                </a:lnTo>
                <a:lnTo>
                  <a:pt x="6934" y="255"/>
                </a:lnTo>
                <a:lnTo>
                  <a:pt x="6934" y="275"/>
                </a:lnTo>
                <a:lnTo>
                  <a:pt x="6935" y="282"/>
                </a:lnTo>
                <a:lnTo>
                  <a:pt x="6935" y="291"/>
                </a:lnTo>
                <a:lnTo>
                  <a:pt x="6935" y="303"/>
                </a:lnTo>
                <a:lnTo>
                  <a:pt x="6936" y="316"/>
                </a:lnTo>
                <a:lnTo>
                  <a:pt x="6936" y="324"/>
                </a:lnTo>
                <a:lnTo>
                  <a:pt x="6936" y="317"/>
                </a:lnTo>
                <a:lnTo>
                  <a:pt x="6936" y="325"/>
                </a:lnTo>
                <a:lnTo>
                  <a:pt x="6936" y="327"/>
                </a:lnTo>
                <a:lnTo>
                  <a:pt x="6937" y="326"/>
                </a:lnTo>
                <a:lnTo>
                  <a:pt x="6937" y="333"/>
                </a:lnTo>
                <a:lnTo>
                  <a:pt x="6937" y="327"/>
                </a:lnTo>
                <a:lnTo>
                  <a:pt x="6937" y="329"/>
                </a:lnTo>
                <a:lnTo>
                  <a:pt x="6938" y="323"/>
                </a:lnTo>
                <a:lnTo>
                  <a:pt x="6938" y="326"/>
                </a:lnTo>
                <a:lnTo>
                  <a:pt x="6938" y="323"/>
                </a:lnTo>
                <a:lnTo>
                  <a:pt x="6938" y="329"/>
                </a:lnTo>
                <a:lnTo>
                  <a:pt x="6939" y="333"/>
                </a:lnTo>
                <a:lnTo>
                  <a:pt x="6939" y="338"/>
                </a:lnTo>
                <a:lnTo>
                  <a:pt x="6939" y="340"/>
                </a:lnTo>
                <a:lnTo>
                  <a:pt x="6939" y="350"/>
                </a:lnTo>
                <a:lnTo>
                  <a:pt x="6940" y="348"/>
                </a:lnTo>
                <a:lnTo>
                  <a:pt x="6940" y="345"/>
                </a:lnTo>
                <a:lnTo>
                  <a:pt x="6940" y="340"/>
                </a:lnTo>
                <a:lnTo>
                  <a:pt x="6940" y="344"/>
                </a:lnTo>
                <a:lnTo>
                  <a:pt x="6940" y="336"/>
                </a:lnTo>
                <a:lnTo>
                  <a:pt x="6941" y="338"/>
                </a:lnTo>
                <a:lnTo>
                  <a:pt x="6941" y="339"/>
                </a:lnTo>
                <a:lnTo>
                  <a:pt x="6941" y="347"/>
                </a:lnTo>
                <a:lnTo>
                  <a:pt x="6942" y="344"/>
                </a:lnTo>
                <a:lnTo>
                  <a:pt x="6942" y="352"/>
                </a:lnTo>
                <a:lnTo>
                  <a:pt x="6942" y="346"/>
                </a:lnTo>
                <a:lnTo>
                  <a:pt x="6942" y="341"/>
                </a:lnTo>
                <a:lnTo>
                  <a:pt x="6942" y="346"/>
                </a:lnTo>
                <a:lnTo>
                  <a:pt x="6943" y="344"/>
                </a:lnTo>
                <a:lnTo>
                  <a:pt x="6943" y="358"/>
                </a:lnTo>
                <a:lnTo>
                  <a:pt x="6943" y="357"/>
                </a:lnTo>
                <a:lnTo>
                  <a:pt x="6943" y="357"/>
                </a:lnTo>
                <a:lnTo>
                  <a:pt x="6943" y="353"/>
                </a:lnTo>
                <a:lnTo>
                  <a:pt x="6944" y="349"/>
                </a:lnTo>
                <a:lnTo>
                  <a:pt x="6944" y="355"/>
                </a:lnTo>
                <a:lnTo>
                  <a:pt x="6944" y="339"/>
                </a:lnTo>
                <a:lnTo>
                  <a:pt x="6944" y="339"/>
                </a:lnTo>
                <a:lnTo>
                  <a:pt x="6945" y="358"/>
                </a:lnTo>
                <a:lnTo>
                  <a:pt x="6945" y="342"/>
                </a:lnTo>
                <a:lnTo>
                  <a:pt x="6945" y="335"/>
                </a:lnTo>
                <a:lnTo>
                  <a:pt x="6945" y="335"/>
                </a:lnTo>
                <a:lnTo>
                  <a:pt x="6946" y="312"/>
                </a:lnTo>
                <a:lnTo>
                  <a:pt x="6946" y="314"/>
                </a:lnTo>
                <a:lnTo>
                  <a:pt x="6946" y="300"/>
                </a:lnTo>
                <a:lnTo>
                  <a:pt x="6946" y="283"/>
                </a:lnTo>
                <a:lnTo>
                  <a:pt x="6946" y="266"/>
                </a:lnTo>
                <a:lnTo>
                  <a:pt x="6947" y="225"/>
                </a:lnTo>
                <a:lnTo>
                  <a:pt x="6947" y="198"/>
                </a:lnTo>
                <a:lnTo>
                  <a:pt x="6947" y="181"/>
                </a:lnTo>
                <a:lnTo>
                  <a:pt x="6948" y="150"/>
                </a:lnTo>
                <a:lnTo>
                  <a:pt x="6948" y="139"/>
                </a:lnTo>
                <a:lnTo>
                  <a:pt x="6948" y="140"/>
                </a:lnTo>
                <a:lnTo>
                  <a:pt x="6948" y="112"/>
                </a:lnTo>
                <a:lnTo>
                  <a:pt x="6948" y="101"/>
                </a:lnTo>
                <a:lnTo>
                  <a:pt x="6949" y="102"/>
                </a:lnTo>
                <a:lnTo>
                  <a:pt x="6949" y="116"/>
                </a:lnTo>
                <a:lnTo>
                  <a:pt x="6949" y="102"/>
                </a:lnTo>
                <a:lnTo>
                  <a:pt x="6949" y="88"/>
                </a:lnTo>
                <a:lnTo>
                  <a:pt x="6949" y="99"/>
                </a:lnTo>
                <a:lnTo>
                  <a:pt x="6950" y="89"/>
                </a:lnTo>
                <a:lnTo>
                  <a:pt x="6950" y="110"/>
                </a:lnTo>
                <a:lnTo>
                  <a:pt x="6950" y="117"/>
                </a:lnTo>
                <a:lnTo>
                  <a:pt x="6950" y="111"/>
                </a:lnTo>
                <a:lnTo>
                  <a:pt x="6950" y="92"/>
                </a:lnTo>
                <a:lnTo>
                  <a:pt x="6951" y="108"/>
                </a:lnTo>
                <a:lnTo>
                  <a:pt x="6951" y="100"/>
                </a:lnTo>
                <a:lnTo>
                  <a:pt x="6951" y="113"/>
                </a:lnTo>
                <a:lnTo>
                  <a:pt x="6951" y="130"/>
                </a:lnTo>
                <a:lnTo>
                  <a:pt x="6952" y="129"/>
                </a:lnTo>
                <a:lnTo>
                  <a:pt x="6952" y="129"/>
                </a:lnTo>
                <a:lnTo>
                  <a:pt x="6952" y="136"/>
                </a:lnTo>
                <a:lnTo>
                  <a:pt x="6952" y="141"/>
                </a:lnTo>
                <a:lnTo>
                  <a:pt x="6952" y="147"/>
                </a:lnTo>
                <a:lnTo>
                  <a:pt x="6953" y="143"/>
                </a:lnTo>
                <a:lnTo>
                  <a:pt x="6953" y="149"/>
                </a:lnTo>
                <a:lnTo>
                  <a:pt x="6953" y="188"/>
                </a:lnTo>
                <a:lnTo>
                  <a:pt x="6954" y="193"/>
                </a:lnTo>
                <a:lnTo>
                  <a:pt x="6954" y="246"/>
                </a:lnTo>
                <a:lnTo>
                  <a:pt x="6954" y="260"/>
                </a:lnTo>
                <a:lnTo>
                  <a:pt x="6954" y="283"/>
                </a:lnTo>
                <a:lnTo>
                  <a:pt x="6955" y="279"/>
                </a:lnTo>
                <a:lnTo>
                  <a:pt x="6955" y="286"/>
                </a:lnTo>
                <a:lnTo>
                  <a:pt x="6955" y="301"/>
                </a:lnTo>
                <a:lnTo>
                  <a:pt x="6955" y="298"/>
                </a:lnTo>
                <a:lnTo>
                  <a:pt x="6955" y="318"/>
                </a:lnTo>
                <a:lnTo>
                  <a:pt x="6956" y="325"/>
                </a:lnTo>
                <a:lnTo>
                  <a:pt x="6956" y="341"/>
                </a:lnTo>
                <a:lnTo>
                  <a:pt x="6956" y="336"/>
                </a:lnTo>
                <a:lnTo>
                  <a:pt x="6956" y="355"/>
                </a:lnTo>
                <a:lnTo>
                  <a:pt x="6956" y="349"/>
                </a:lnTo>
                <a:lnTo>
                  <a:pt x="6957" y="359"/>
                </a:lnTo>
                <a:lnTo>
                  <a:pt x="6957" y="355"/>
                </a:lnTo>
                <a:lnTo>
                  <a:pt x="6957" y="364"/>
                </a:lnTo>
                <a:lnTo>
                  <a:pt x="6957" y="359"/>
                </a:lnTo>
                <a:lnTo>
                  <a:pt x="6958" y="357"/>
                </a:lnTo>
                <a:lnTo>
                  <a:pt x="6958" y="345"/>
                </a:lnTo>
                <a:lnTo>
                  <a:pt x="6958" y="354"/>
                </a:lnTo>
                <a:lnTo>
                  <a:pt x="6958" y="346"/>
                </a:lnTo>
                <a:lnTo>
                  <a:pt x="6958" y="354"/>
                </a:lnTo>
                <a:lnTo>
                  <a:pt x="6959" y="335"/>
                </a:lnTo>
                <a:lnTo>
                  <a:pt x="6959" y="271"/>
                </a:lnTo>
                <a:lnTo>
                  <a:pt x="6959" y="286"/>
                </a:lnTo>
                <a:lnTo>
                  <a:pt x="6959" y="350"/>
                </a:lnTo>
                <a:lnTo>
                  <a:pt x="6960" y="352"/>
                </a:lnTo>
                <a:lnTo>
                  <a:pt x="6960" y="356"/>
                </a:lnTo>
                <a:lnTo>
                  <a:pt x="6960" y="354"/>
                </a:lnTo>
                <a:lnTo>
                  <a:pt x="6960" y="359"/>
                </a:lnTo>
                <a:lnTo>
                  <a:pt x="6960" y="356"/>
                </a:lnTo>
                <a:lnTo>
                  <a:pt x="6961" y="362"/>
                </a:lnTo>
                <a:lnTo>
                  <a:pt x="6961" y="354"/>
                </a:lnTo>
                <a:lnTo>
                  <a:pt x="6961" y="358"/>
                </a:lnTo>
                <a:lnTo>
                  <a:pt x="6961" y="346"/>
                </a:lnTo>
                <a:lnTo>
                  <a:pt x="6961" y="350"/>
                </a:lnTo>
                <a:lnTo>
                  <a:pt x="6962" y="348"/>
                </a:lnTo>
                <a:lnTo>
                  <a:pt x="6962" y="346"/>
                </a:lnTo>
                <a:lnTo>
                  <a:pt x="6962" y="352"/>
                </a:lnTo>
                <a:lnTo>
                  <a:pt x="6962" y="364"/>
                </a:lnTo>
                <a:lnTo>
                  <a:pt x="6963" y="352"/>
                </a:lnTo>
                <a:lnTo>
                  <a:pt x="6963" y="359"/>
                </a:lnTo>
                <a:lnTo>
                  <a:pt x="6963" y="357"/>
                </a:lnTo>
                <a:lnTo>
                  <a:pt x="6963" y="364"/>
                </a:lnTo>
                <a:lnTo>
                  <a:pt x="6963" y="359"/>
                </a:lnTo>
                <a:lnTo>
                  <a:pt x="6964" y="363"/>
                </a:lnTo>
                <a:lnTo>
                  <a:pt x="6964" y="357"/>
                </a:lnTo>
                <a:lnTo>
                  <a:pt x="6964" y="359"/>
                </a:lnTo>
                <a:lnTo>
                  <a:pt x="6964" y="358"/>
                </a:lnTo>
                <a:lnTo>
                  <a:pt x="6965" y="353"/>
                </a:lnTo>
                <a:lnTo>
                  <a:pt x="6965" y="364"/>
                </a:lnTo>
                <a:lnTo>
                  <a:pt x="6965" y="359"/>
                </a:lnTo>
                <a:lnTo>
                  <a:pt x="6965" y="362"/>
                </a:lnTo>
                <a:lnTo>
                  <a:pt x="6966" y="366"/>
                </a:lnTo>
                <a:lnTo>
                  <a:pt x="6966" y="355"/>
                </a:lnTo>
                <a:lnTo>
                  <a:pt x="6966" y="353"/>
                </a:lnTo>
                <a:lnTo>
                  <a:pt x="6966" y="357"/>
                </a:lnTo>
                <a:lnTo>
                  <a:pt x="6966" y="354"/>
                </a:lnTo>
                <a:lnTo>
                  <a:pt x="6967" y="361"/>
                </a:lnTo>
                <a:lnTo>
                  <a:pt x="6967" y="358"/>
                </a:lnTo>
                <a:lnTo>
                  <a:pt x="6967" y="352"/>
                </a:lnTo>
                <a:lnTo>
                  <a:pt x="6967" y="353"/>
                </a:lnTo>
                <a:lnTo>
                  <a:pt x="6967" y="352"/>
                </a:lnTo>
                <a:lnTo>
                  <a:pt x="6968" y="358"/>
                </a:lnTo>
                <a:lnTo>
                  <a:pt x="6968" y="360"/>
                </a:lnTo>
                <a:lnTo>
                  <a:pt x="6968" y="365"/>
                </a:lnTo>
                <a:lnTo>
                  <a:pt x="6968" y="331"/>
                </a:lnTo>
                <a:lnTo>
                  <a:pt x="6969" y="292"/>
                </a:lnTo>
                <a:lnTo>
                  <a:pt x="6969" y="315"/>
                </a:lnTo>
                <a:lnTo>
                  <a:pt x="6969" y="367"/>
                </a:lnTo>
                <a:lnTo>
                  <a:pt x="6969" y="383"/>
                </a:lnTo>
                <a:lnTo>
                  <a:pt x="6969" y="381"/>
                </a:lnTo>
                <a:lnTo>
                  <a:pt x="6970" y="391"/>
                </a:lnTo>
                <a:lnTo>
                  <a:pt x="6970" y="362"/>
                </a:lnTo>
                <a:lnTo>
                  <a:pt x="6970" y="315"/>
                </a:lnTo>
                <a:lnTo>
                  <a:pt x="6970" y="316"/>
                </a:lnTo>
                <a:lnTo>
                  <a:pt x="6971" y="324"/>
                </a:lnTo>
                <a:lnTo>
                  <a:pt x="6971" y="327"/>
                </a:lnTo>
                <a:lnTo>
                  <a:pt x="6971" y="335"/>
                </a:lnTo>
                <a:lnTo>
                  <a:pt x="6972" y="331"/>
                </a:lnTo>
                <a:lnTo>
                  <a:pt x="6972" y="343"/>
                </a:lnTo>
                <a:lnTo>
                  <a:pt x="6972" y="351"/>
                </a:lnTo>
                <a:lnTo>
                  <a:pt x="6972" y="352"/>
                </a:lnTo>
                <a:lnTo>
                  <a:pt x="6973" y="352"/>
                </a:lnTo>
                <a:lnTo>
                  <a:pt x="6973" y="353"/>
                </a:lnTo>
                <a:lnTo>
                  <a:pt x="6973" y="358"/>
                </a:lnTo>
                <a:lnTo>
                  <a:pt x="6973" y="356"/>
                </a:lnTo>
                <a:lnTo>
                  <a:pt x="6974" y="357"/>
                </a:lnTo>
                <a:lnTo>
                  <a:pt x="6974" y="363"/>
                </a:lnTo>
                <a:lnTo>
                  <a:pt x="6974" y="372"/>
                </a:lnTo>
                <a:lnTo>
                  <a:pt x="6974" y="370"/>
                </a:lnTo>
                <a:lnTo>
                  <a:pt x="6975" y="372"/>
                </a:lnTo>
                <a:lnTo>
                  <a:pt x="6975" y="373"/>
                </a:lnTo>
                <a:lnTo>
                  <a:pt x="6975" y="371"/>
                </a:lnTo>
                <a:lnTo>
                  <a:pt x="6975" y="375"/>
                </a:lnTo>
                <a:lnTo>
                  <a:pt x="6975" y="371"/>
                </a:lnTo>
                <a:lnTo>
                  <a:pt x="6976" y="374"/>
                </a:lnTo>
                <a:lnTo>
                  <a:pt x="6976" y="376"/>
                </a:lnTo>
                <a:lnTo>
                  <a:pt x="6976" y="334"/>
                </a:lnTo>
                <a:lnTo>
                  <a:pt x="6977" y="299"/>
                </a:lnTo>
                <a:lnTo>
                  <a:pt x="6977" y="368"/>
                </a:lnTo>
                <a:lnTo>
                  <a:pt x="6977" y="371"/>
                </a:lnTo>
                <a:lnTo>
                  <a:pt x="6977" y="370"/>
                </a:lnTo>
                <a:lnTo>
                  <a:pt x="6978" y="367"/>
                </a:lnTo>
                <a:lnTo>
                  <a:pt x="6978" y="370"/>
                </a:lnTo>
                <a:lnTo>
                  <a:pt x="6978" y="361"/>
                </a:lnTo>
                <a:lnTo>
                  <a:pt x="6978" y="358"/>
                </a:lnTo>
                <a:lnTo>
                  <a:pt x="6978" y="325"/>
                </a:lnTo>
                <a:lnTo>
                  <a:pt x="6979" y="335"/>
                </a:lnTo>
                <a:lnTo>
                  <a:pt x="6979" y="405"/>
                </a:lnTo>
                <a:lnTo>
                  <a:pt x="6979" y="401"/>
                </a:lnTo>
                <a:lnTo>
                  <a:pt x="6979" y="394"/>
                </a:lnTo>
                <a:lnTo>
                  <a:pt x="6980" y="392"/>
                </a:lnTo>
                <a:lnTo>
                  <a:pt x="6980" y="384"/>
                </a:lnTo>
                <a:lnTo>
                  <a:pt x="6980" y="385"/>
                </a:lnTo>
                <a:lnTo>
                  <a:pt x="6980" y="390"/>
                </a:lnTo>
                <a:lnTo>
                  <a:pt x="6980" y="387"/>
                </a:lnTo>
                <a:lnTo>
                  <a:pt x="6981" y="325"/>
                </a:lnTo>
                <a:lnTo>
                  <a:pt x="6981" y="308"/>
                </a:lnTo>
                <a:lnTo>
                  <a:pt x="6981" y="348"/>
                </a:lnTo>
                <a:lnTo>
                  <a:pt x="6981" y="378"/>
                </a:lnTo>
                <a:lnTo>
                  <a:pt x="6981" y="377"/>
                </a:lnTo>
                <a:lnTo>
                  <a:pt x="6982" y="368"/>
                </a:lnTo>
                <a:lnTo>
                  <a:pt x="6982" y="377"/>
                </a:lnTo>
                <a:lnTo>
                  <a:pt x="6982" y="366"/>
                </a:lnTo>
                <a:lnTo>
                  <a:pt x="6983" y="378"/>
                </a:lnTo>
                <a:lnTo>
                  <a:pt x="6983" y="381"/>
                </a:lnTo>
                <a:lnTo>
                  <a:pt x="6983" y="379"/>
                </a:lnTo>
                <a:lnTo>
                  <a:pt x="6983" y="372"/>
                </a:lnTo>
                <a:lnTo>
                  <a:pt x="6984" y="372"/>
                </a:lnTo>
                <a:lnTo>
                  <a:pt x="6984" y="380"/>
                </a:lnTo>
                <a:lnTo>
                  <a:pt x="6984" y="382"/>
                </a:lnTo>
                <a:lnTo>
                  <a:pt x="6984" y="379"/>
                </a:lnTo>
                <a:lnTo>
                  <a:pt x="6984" y="374"/>
                </a:lnTo>
                <a:lnTo>
                  <a:pt x="6985" y="364"/>
                </a:lnTo>
                <a:lnTo>
                  <a:pt x="6985" y="372"/>
                </a:lnTo>
                <a:lnTo>
                  <a:pt x="6985" y="369"/>
                </a:lnTo>
                <a:lnTo>
                  <a:pt x="6985" y="361"/>
                </a:lnTo>
                <a:lnTo>
                  <a:pt x="6986" y="355"/>
                </a:lnTo>
                <a:lnTo>
                  <a:pt x="6986" y="357"/>
                </a:lnTo>
                <a:lnTo>
                  <a:pt x="6986" y="354"/>
                </a:lnTo>
                <a:lnTo>
                  <a:pt x="6986" y="379"/>
                </a:lnTo>
                <a:lnTo>
                  <a:pt x="6986" y="374"/>
                </a:lnTo>
                <a:lnTo>
                  <a:pt x="6987" y="375"/>
                </a:lnTo>
                <a:lnTo>
                  <a:pt x="6987" y="371"/>
                </a:lnTo>
                <a:lnTo>
                  <a:pt x="6987" y="378"/>
                </a:lnTo>
                <a:lnTo>
                  <a:pt x="6987" y="370"/>
                </a:lnTo>
                <a:lnTo>
                  <a:pt x="6987" y="375"/>
                </a:lnTo>
                <a:lnTo>
                  <a:pt x="6988" y="370"/>
                </a:lnTo>
                <a:lnTo>
                  <a:pt x="6988" y="370"/>
                </a:lnTo>
                <a:lnTo>
                  <a:pt x="6988" y="367"/>
                </a:lnTo>
                <a:lnTo>
                  <a:pt x="6989" y="368"/>
                </a:lnTo>
                <a:lnTo>
                  <a:pt x="6989" y="377"/>
                </a:lnTo>
                <a:lnTo>
                  <a:pt x="6989" y="376"/>
                </a:lnTo>
                <a:lnTo>
                  <a:pt x="6989" y="381"/>
                </a:lnTo>
                <a:lnTo>
                  <a:pt x="6990" y="374"/>
                </a:lnTo>
                <a:lnTo>
                  <a:pt x="6990" y="370"/>
                </a:lnTo>
                <a:lnTo>
                  <a:pt x="6990" y="371"/>
                </a:lnTo>
                <a:lnTo>
                  <a:pt x="6990" y="369"/>
                </a:lnTo>
                <a:lnTo>
                  <a:pt x="6990" y="365"/>
                </a:lnTo>
                <a:lnTo>
                  <a:pt x="6991" y="359"/>
                </a:lnTo>
                <a:lnTo>
                  <a:pt x="6991" y="363"/>
                </a:lnTo>
                <a:lnTo>
                  <a:pt x="6991" y="358"/>
                </a:lnTo>
                <a:lnTo>
                  <a:pt x="6991" y="347"/>
                </a:lnTo>
                <a:lnTo>
                  <a:pt x="6991" y="351"/>
                </a:lnTo>
                <a:lnTo>
                  <a:pt x="6992" y="366"/>
                </a:lnTo>
                <a:lnTo>
                  <a:pt x="6992" y="367"/>
                </a:lnTo>
                <a:lnTo>
                  <a:pt x="6992" y="361"/>
                </a:lnTo>
                <a:lnTo>
                  <a:pt x="6992" y="365"/>
                </a:lnTo>
                <a:lnTo>
                  <a:pt x="6992" y="366"/>
                </a:lnTo>
                <a:lnTo>
                  <a:pt x="6993" y="369"/>
                </a:lnTo>
                <a:lnTo>
                  <a:pt x="6993" y="377"/>
                </a:lnTo>
                <a:lnTo>
                  <a:pt x="6993" y="377"/>
                </a:lnTo>
                <a:lnTo>
                  <a:pt x="6993" y="378"/>
                </a:lnTo>
                <a:lnTo>
                  <a:pt x="6993" y="376"/>
                </a:lnTo>
                <a:lnTo>
                  <a:pt x="6994" y="392"/>
                </a:lnTo>
                <a:lnTo>
                  <a:pt x="6994" y="377"/>
                </a:lnTo>
                <a:lnTo>
                  <a:pt x="6994" y="384"/>
                </a:lnTo>
                <a:lnTo>
                  <a:pt x="6994" y="377"/>
                </a:lnTo>
                <a:lnTo>
                  <a:pt x="6995" y="381"/>
                </a:lnTo>
                <a:lnTo>
                  <a:pt x="6995" y="374"/>
                </a:lnTo>
                <a:lnTo>
                  <a:pt x="6995" y="366"/>
                </a:lnTo>
                <a:lnTo>
                  <a:pt x="6995" y="358"/>
                </a:lnTo>
                <a:lnTo>
                  <a:pt x="6996" y="353"/>
                </a:lnTo>
                <a:lnTo>
                  <a:pt x="6996" y="356"/>
                </a:lnTo>
                <a:lnTo>
                  <a:pt x="6996" y="357"/>
                </a:lnTo>
                <a:lnTo>
                  <a:pt x="6996" y="358"/>
                </a:lnTo>
                <a:lnTo>
                  <a:pt x="6996" y="361"/>
                </a:lnTo>
                <a:lnTo>
                  <a:pt x="6997" y="365"/>
                </a:lnTo>
                <a:lnTo>
                  <a:pt x="6997" y="357"/>
                </a:lnTo>
                <a:lnTo>
                  <a:pt x="6997" y="353"/>
                </a:lnTo>
                <a:lnTo>
                  <a:pt x="6997" y="356"/>
                </a:lnTo>
                <a:lnTo>
                  <a:pt x="6997" y="360"/>
                </a:lnTo>
                <a:lnTo>
                  <a:pt x="6998" y="361"/>
                </a:lnTo>
                <a:lnTo>
                  <a:pt x="6998" y="365"/>
                </a:lnTo>
                <a:lnTo>
                  <a:pt x="6998" y="366"/>
                </a:lnTo>
                <a:lnTo>
                  <a:pt x="6998" y="358"/>
                </a:lnTo>
                <a:lnTo>
                  <a:pt x="6998" y="362"/>
                </a:lnTo>
                <a:lnTo>
                  <a:pt x="6999" y="364"/>
                </a:lnTo>
                <a:lnTo>
                  <a:pt x="6999" y="362"/>
                </a:lnTo>
                <a:lnTo>
                  <a:pt x="6999" y="374"/>
                </a:lnTo>
                <a:lnTo>
                  <a:pt x="6999" y="365"/>
                </a:lnTo>
                <a:lnTo>
                  <a:pt x="6999" y="363"/>
                </a:lnTo>
                <a:lnTo>
                  <a:pt x="7000" y="369"/>
                </a:lnTo>
                <a:lnTo>
                  <a:pt x="7000" y="366"/>
                </a:lnTo>
                <a:lnTo>
                  <a:pt x="7000" y="371"/>
                </a:lnTo>
                <a:lnTo>
                  <a:pt x="7000" y="370"/>
                </a:lnTo>
                <a:lnTo>
                  <a:pt x="7001" y="366"/>
                </a:lnTo>
                <a:lnTo>
                  <a:pt x="7001" y="370"/>
                </a:lnTo>
                <a:lnTo>
                  <a:pt x="7001" y="381"/>
                </a:lnTo>
                <a:lnTo>
                  <a:pt x="7001" y="381"/>
                </a:lnTo>
                <a:lnTo>
                  <a:pt x="7002" y="375"/>
                </a:lnTo>
                <a:lnTo>
                  <a:pt x="7002" y="360"/>
                </a:lnTo>
                <a:lnTo>
                  <a:pt x="7002" y="366"/>
                </a:lnTo>
                <a:lnTo>
                  <a:pt x="7002" y="367"/>
                </a:lnTo>
                <a:lnTo>
                  <a:pt x="7003" y="369"/>
                </a:lnTo>
                <a:lnTo>
                  <a:pt x="7003" y="377"/>
                </a:lnTo>
                <a:lnTo>
                  <a:pt x="7003" y="370"/>
                </a:lnTo>
                <a:lnTo>
                  <a:pt x="7003" y="367"/>
                </a:lnTo>
                <a:lnTo>
                  <a:pt x="7004" y="372"/>
                </a:lnTo>
                <a:lnTo>
                  <a:pt x="7004" y="383"/>
                </a:lnTo>
                <a:lnTo>
                  <a:pt x="7004" y="365"/>
                </a:lnTo>
                <a:lnTo>
                  <a:pt x="7004" y="360"/>
                </a:lnTo>
                <a:lnTo>
                  <a:pt x="7004" y="350"/>
                </a:lnTo>
                <a:lnTo>
                  <a:pt x="7005" y="354"/>
                </a:lnTo>
                <a:lnTo>
                  <a:pt x="7005" y="351"/>
                </a:lnTo>
                <a:lnTo>
                  <a:pt x="7005" y="359"/>
                </a:lnTo>
                <a:lnTo>
                  <a:pt x="7005" y="357"/>
                </a:lnTo>
                <a:lnTo>
                  <a:pt x="7006" y="356"/>
                </a:lnTo>
                <a:lnTo>
                  <a:pt x="7006" y="355"/>
                </a:lnTo>
                <a:lnTo>
                  <a:pt x="7006" y="358"/>
                </a:lnTo>
                <a:lnTo>
                  <a:pt x="7007" y="347"/>
                </a:lnTo>
                <a:lnTo>
                  <a:pt x="7007" y="343"/>
                </a:lnTo>
                <a:lnTo>
                  <a:pt x="7007" y="345"/>
                </a:lnTo>
                <a:lnTo>
                  <a:pt x="7007" y="346"/>
                </a:lnTo>
                <a:lnTo>
                  <a:pt x="7008" y="325"/>
                </a:lnTo>
                <a:lnTo>
                  <a:pt x="7008" y="309"/>
                </a:lnTo>
                <a:lnTo>
                  <a:pt x="7008" y="291"/>
                </a:lnTo>
                <a:lnTo>
                  <a:pt x="7008" y="281"/>
                </a:lnTo>
                <a:lnTo>
                  <a:pt x="7009" y="220"/>
                </a:lnTo>
                <a:lnTo>
                  <a:pt x="7009" y="179"/>
                </a:lnTo>
                <a:lnTo>
                  <a:pt x="7009" y="151"/>
                </a:lnTo>
                <a:lnTo>
                  <a:pt x="7009" y="151"/>
                </a:lnTo>
                <a:lnTo>
                  <a:pt x="7010" y="116"/>
                </a:lnTo>
                <a:lnTo>
                  <a:pt x="7010" y="91"/>
                </a:lnTo>
                <a:lnTo>
                  <a:pt x="7010" y="105"/>
                </a:lnTo>
                <a:lnTo>
                  <a:pt x="7010" y="95"/>
                </a:lnTo>
                <a:lnTo>
                  <a:pt x="7011" y="83"/>
                </a:lnTo>
                <a:lnTo>
                  <a:pt x="7011" y="84"/>
                </a:lnTo>
                <a:lnTo>
                  <a:pt x="7011" y="99"/>
                </a:lnTo>
                <a:lnTo>
                  <a:pt x="7011" y="83"/>
                </a:lnTo>
                <a:lnTo>
                  <a:pt x="7011" y="89"/>
                </a:lnTo>
                <a:lnTo>
                  <a:pt x="7012" y="90"/>
                </a:lnTo>
                <a:lnTo>
                  <a:pt x="7012" y="118"/>
                </a:lnTo>
                <a:lnTo>
                  <a:pt x="7012" y="110"/>
                </a:lnTo>
                <a:lnTo>
                  <a:pt x="7012" y="111"/>
                </a:lnTo>
                <a:lnTo>
                  <a:pt x="7013" y="105"/>
                </a:lnTo>
                <a:lnTo>
                  <a:pt x="7013" y="107"/>
                </a:lnTo>
                <a:lnTo>
                  <a:pt x="7013" y="110"/>
                </a:lnTo>
                <a:lnTo>
                  <a:pt x="7013" y="121"/>
                </a:lnTo>
                <a:lnTo>
                  <a:pt x="7013" y="107"/>
                </a:lnTo>
                <a:lnTo>
                  <a:pt x="7014" y="40"/>
                </a:lnTo>
                <a:lnTo>
                  <a:pt x="7014" y="56"/>
                </a:lnTo>
                <a:lnTo>
                  <a:pt x="7014" y="76"/>
                </a:lnTo>
                <a:lnTo>
                  <a:pt x="7014" y="137"/>
                </a:lnTo>
                <a:lnTo>
                  <a:pt x="7014" y="75"/>
                </a:lnTo>
                <a:lnTo>
                  <a:pt x="7015" y="164"/>
                </a:lnTo>
                <a:lnTo>
                  <a:pt x="7015" y="173"/>
                </a:lnTo>
                <a:lnTo>
                  <a:pt x="7015" y="168"/>
                </a:lnTo>
                <a:lnTo>
                  <a:pt x="7016" y="161"/>
                </a:lnTo>
                <a:lnTo>
                  <a:pt x="7016" y="191"/>
                </a:lnTo>
                <a:lnTo>
                  <a:pt x="7016" y="223"/>
                </a:lnTo>
                <a:lnTo>
                  <a:pt x="7016" y="247"/>
                </a:lnTo>
                <a:lnTo>
                  <a:pt x="7017" y="278"/>
                </a:lnTo>
                <a:lnTo>
                  <a:pt x="7017" y="299"/>
                </a:lnTo>
                <a:lnTo>
                  <a:pt x="7017" y="308"/>
                </a:lnTo>
                <a:lnTo>
                  <a:pt x="7017" y="313"/>
                </a:lnTo>
                <a:lnTo>
                  <a:pt x="7018" y="328"/>
                </a:lnTo>
                <a:lnTo>
                  <a:pt x="7018" y="350"/>
                </a:lnTo>
                <a:lnTo>
                  <a:pt x="7018" y="341"/>
                </a:lnTo>
                <a:lnTo>
                  <a:pt x="7018" y="348"/>
                </a:lnTo>
                <a:lnTo>
                  <a:pt x="7019" y="347"/>
                </a:lnTo>
                <a:lnTo>
                  <a:pt x="7019" y="352"/>
                </a:lnTo>
                <a:lnTo>
                  <a:pt x="7019" y="318"/>
                </a:lnTo>
                <a:lnTo>
                  <a:pt x="7019" y="277"/>
                </a:lnTo>
                <a:lnTo>
                  <a:pt x="7020" y="359"/>
                </a:lnTo>
                <a:lnTo>
                  <a:pt x="7020" y="363"/>
                </a:lnTo>
                <a:lnTo>
                  <a:pt x="7020" y="365"/>
                </a:lnTo>
                <a:lnTo>
                  <a:pt x="7020" y="364"/>
                </a:lnTo>
                <a:lnTo>
                  <a:pt x="7020" y="371"/>
                </a:lnTo>
                <a:lnTo>
                  <a:pt x="7021" y="369"/>
                </a:lnTo>
                <a:lnTo>
                  <a:pt x="7021" y="366"/>
                </a:lnTo>
                <a:lnTo>
                  <a:pt x="7021" y="364"/>
                </a:lnTo>
                <a:lnTo>
                  <a:pt x="7021" y="366"/>
                </a:lnTo>
                <a:lnTo>
                  <a:pt x="7022" y="335"/>
                </a:lnTo>
                <a:lnTo>
                  <a:pt x="7022" y="297"/>
                </a:lnTo>
                <a:lnTo>
                  <a:pt x="7022" y="323"/>
                </a:lnTo>
                <a:lnTo>
                  <a:pt x="7022" y="368"/>
                </a:lnTo>
                <a:lnTo>
                  <a:pt x="7023" y="364"/>
                </a:lnTo>
                <a:lnTo>
                  <a:pt x="7023" y="366"/>
                </a:lnTo>
                <a:lnTo>
                  <a:pt x="7023" y="366"/>
                </a:lnTo>
                <a:lnTo>
                  <a:pt x="7023" y="365"/>
                </a:lnTo>
                <a:lnTo>
                  <a:pt x="7023" y="370"/>
                </a:lnTo>
                <a:lnTo>
                  <a:pt x="7024" y="360"/>
                </a:lnTo>
                <a:lnTo>
                  <a:pt x="7024" y="363"/>
                </a:lnTo>
                <a:lnTo>
                  <a:pt x="7024" y="362"/>
                </a:lnTo>
                <a:lnTo>
                  <a:pt x="7024" y="367"/>
                </a:lnTo>
                <a:lnTo>
                  <a:pt x="7025" y="354"/>
                </a:lnTo>
                <a:lnTo>
                  <a:pt x="7025" y="352"/>
                </a:lnTo>
                <a:lnTo>
                  <a:pt x="7025" y="353"/>
                </a:lnTo>
                <a:lnTo>
                  <a:pt x="7025" y="354"/>
                </a:lnTo>
                <a:lnTo>
                  <a:pt x="7025" y="350"/>
                </a:lnTo>
                <a:lnTo>
                  <a:pt x="7026" y="362"/>
                </a:lnTo>
                <a:lnTo>
                  <a:pt x="7026" y="355"/>
                </a:lnTo>
                <a:lnTo>
                  <a:pt x="7026" y="351"/>
                </a:lnTo>
                <a:lnTo>
                  <a:pt x="7026" y="356"/>
                </a:lnTo>
                <a:lnTo>
                  <a:pt x="7026" y="350"/>
                </a:lnTo>
                <a:lnTo>
                  <a:pt x="7027" y="350"/>
                </a:lnTo>
                <a:lnTo>
                  <a:pt x="7027" y="345"/>
                </a:lnTo>
                <a:lnTo>
                  <a:pt x="7027" y="357"/>
                </a:lnTo>
                <a:lnTo>
                  <a:pt x="7027" y="344"/>
                </a:lnTo>
                <a:lnTo>
                  <a:pt x="7027" y="334"/>
                </a:lnTo>
                <a:lnTo>
                  <a:pt x="7028" y="339"/>
                </a:lnTo>
                <a:lnTo>
                  <a:pt x="7028" y="332"/>
                </a:lnTo>
                <a:lnTo>
                  <a:pt x="7028" y="306"/>
                </a:lnTo>
                <a:lnTo>
                  <a:pt x="7028" y="279"/>
                </a:lnTo>
                <a:lnTo>
                  <a:pt x="7029" y="254"/>
                </a:lnTo>
                <a:lnTo>
                  <a:pt x="7029" y="220"/>
                </a:lnTo>
                <a:lnTo>
                  <a:pt x="7029" y="188"/>
                </a:lnTo>
                <a:lnTo>
                  <a:pt x="7029" y="161"/>
                </a:lnTo>
                <a:lnTo>
                  <a:pt x="7030" y="124"/>
                </a:lnTo>
                <a:lnTo>
                  <a:pt x="7030" y="116"/>
                </a:lnTo>
                <a:lnTo>
                  <a:pt x="7030" y="96"/>
                </a:lnTo>
                <a:lnTo>
                  <a:pt x="7031" y="73"/>
                </a:lnTo>
                <a:lnTo>
                  <a:pt x="7031" y="107"/>
                </a:lnTo>
                <a:lnTo>
                  <a:pt x="7031" y="97"/>
                </a:lnTo>
                <a:lnTo>
                  <a:pt x="7031" y="116"/>
                </a:lnTo>
                <a:lnTo>
                  <a:pt x="7031" y="118"/>
                </a:lnTo>
                <a:lnTo>
                  <a:pt x="7032" y="123"/>
                </a:lnTo>
                <a:lnTo>
                  <a:pt x="7032" y="93"/>
                </a:lnTo>
                <a:lnTo>
                  <a:pt x="7032" y="99"/>
                </a:lnTo>
                <a:lnTo>
                  <a:pt x="7032" y="115"/>
                </a:lnTo>
                <a:lnTo>
                  <a:pt x="7032" y="121"/>
                </a:lnTo>
                <a:lnTo>
                  <a:pt x="7033" y="93"/>
                </a:lnTo>
                <a:lnTo>
                  <a:pt x="7033" y="119"/>
                </a:lnTo>
                <a:lnTo>
                  <a:pt x="7033" y="126"/>
                </a:lnTo>
                <a:lnTo>
                  <a:pt x="7033" y="127"/>
                </a:lnTo>
                <a:lnTo>
                  <a:pt x="7034" y="112"/>
                </a:lnTo>
                <a:lnTo>
                  <a:pt x="7034" y="100"/>
                </a:lnTo>
                <a:lnTo>
                  <a:pt x="7034" y="98"/>
                </a:lnTo>
                <a:lnTo>
                  <a:pt x="7034" y="116"/>
                </a:lnTo>
                <a:lnTo>
                  <a:pt x="7035" y="106"/>
                </a:lnTo>
                <a:lnTo>
                  <a:pt x="7035" y="141"/>
                </a:lnTo>
                <a:lnTo>
                  <a:pt x="7035" y="145"/>
                </a:lnTo>
                <a:lnTo>
                  <a:pt x="7035" y="131"/>
                </a:lnTo>
                <a:lnTo>
                  <a:pt x="7035" y="142"/>
                </a:lnTo>
                <a:lnTo>
                  <a:pt x="7036" y="181"/>
                </a:lnTo>
                <a:lnTo>
                  <a:pt x="7036" y="177"/>
                </a:lnTo>
                <a:lnTo>
                  <a:pt x="7036" y="190"/>
                </a:lnTo>
                <a:lnTo>
                  <a:pt x="7037" y="217"/>
                </a:lnTo>
                <a:lnTo>
                  <a:pt x="7037" y="250"/>
                </a:lnTo>
                <a:lnTo>
                  <a:pt x="7037" y="270"/>
                </a:lnTo>
                <a:lnTo>
                  <a:pt x="7037" y="283"/>
                </a:lnTo>
                <a:lnTo>
                  <a:pt x="7038" y="293"/>
                </a:lnTo>
                <a:lnTo>
                  <a:pt x="7038" y="321"/>
                </a:lnTo>
                <a:lnTo>
                  <a:pt x="7038" y="330"/>
                </a:lnTo>
                <a:lnTo>
                  <a:pt x="7038" y="341"/>
                </a:lnTo>
                <a:lnTo>
                  <a:pt x="7038" y="298"/>
                </a:lnTo>
                <a:lnTo>
                  <a:pt x="7039" y="273"/>
                </a:lnTo>
                <a:lnTo>
                  <a:pt x="7039" y="310"/>
                </a:lnTo>
                <a:lnTo>
                  <a:pt x="7039" y="359"/>
                </a:lnTo>
                <a:lnTo>
                  <a:pt x="7039" y="354"/>
                </a:lnTo>
                <a:lnTo>
                  <a:pt x="7040" y="356"/>
                </a:lnTo>
                <a:lnTo>
                  <a:pt x="7040" y="352"/>
                </a:lnTo>
                <a:lnTo>
                  <a:pt x="7040" y="350"/>
                </a:lnTo>
                <a:lnTo>
                  <a:pt x="7040" y="362"/>
                </a:lnTo>
                <a:lnTo>
                  <a:pt x="7040" y="300"/>
                </a:lnTo>
                <a:lnTo>
                  <a:pt x="7041" y="294"/>
                </a:lnTo>
                <a:lnTo>
                  <a:pt x="7041" y="319"/>
                </a:lnTo>
                <a:lnTo>
                  <a:pt x="7041" y="371"/>
                </a:lnTo>
                <a:lnTo>
                  <a:pt x="7041" y="362"/>
                </a:lnTo>
                <a:lnTo>
                  <a:pt x="7042" y="357"/>
                </a:lnTo>
                <a:lnTo>
                  <a:pt x="7042" y="347"/>
                </a:lnTo>
                <a:lnTo>
                  <a:pt x="7042" y="352"/>
                </a:lnTo>
                <a:lnTo>
                  <a:pt x="7043" y="362"/>
                </a:lnTo>
                <a:lnTo>
                  <a:pt x="7043" y="358"/>
                </a:lnTo>
                <a:lnTo>
                  <a:pt x="7043" y="351"/>
                </a:lnTo>
                <a:lnTo>
                  <a:pt x="7043" y="351"/>
                </a:lnTo>
                <a:lnTo>
                  <a:pt x="7043" y="344"/>
                </a:lnTo>
                <a:lnTo>
                  <a:pt x="7044" y="350"/>
                </a:lnTo>
                <a:lnTo>
                  <a:pt x="7044" y="353"/>
                </a:lnTo>
                <a:lnTo>
                  <a:pt x="7044" y="340"/>
                </a:lnTo>
                <a:lnTo>
                  <a:pt x="7044" y="347"/>
                </a:lnTo>
                <a:lnTo>
                  <a:pt x="7045" y="358"/>
                </a:lnTo>
                <a:lnTo>
                  <a:pt x="7045" y="355"/>
                </a:lnTo>
                <a:lnTo>
                  <a:pt x="7045" y="334"/>
                </a:lnTo>
                <a:lnTo>
                  <a:pt x="7045" y="360"/>
                </a:lnTo>
                <a:lnTo>
                  <a:pt x="7046" y="372"/>
                </a:lnTo>
                <a:lnTo>
                  <a:pt x="7046" y="384"/>
                </a:lnTo>
                <a:lnTo>
                  <a:pt x="7046" y="364"/>
                </a:lnTo>
                <a:lnTo>
                  <a:pt x="7046" y="345"/>
                </a:lnTo>
                <a:lnTo>
                  <a:pt x="7046" y="342"/>
                </a:lnTo>
                <a:lnTo>
                  <a:pt x="7047" y="354"/>
                </a:lnTo>
                <a:lnTo>
                  <a:pt x="7047" y="307"/>
                </a:lnTo>
                <a:lnTo>
                  <a:pt x="7047" y="286"/>
                </a:lnTo>
                <a:lnTo>
                  <a:pt x="7047" y="294"/>
                </a:lnTo>
                <a:lnTo>
                  <a:pt x="7048" y="331"/>
                </a:lnTo>
                <a:lnTo>
                  <a:pt x="7048" y="363"/>
                </a:lnTo>
                <a:lnTo>
                  <a:pt x="7048" y="361"/>
                </a:lnTo>
                <a:lnTo>
                  <a:pt x="7049" y="364"/>
                </a:lnTo>
                <a:lnTo>
                  <a:pt x="7049" y="318"/>
                </a:lnTo>
                <a:lnTo>
                  <a:pt x="7049" y="308"/>
                </a:lnTo>
                <a:lnTo>
                  <a:pt x="7049" y="273"/>
                </a:lnTo>
                <a:lnTo>
                  <a:pt x="7050" y="251"/>
                </a:lnTo>
                <a:lnTo>
                  <a:pt x="7050" y="212"/>
                </a:lnTo>
                <a:lnTo>
                  <a:pt x="7050" y="180"/>
                </a:lnTo>
                <a:lnTo>
                  <a:pt x="7050" y="146"/>
                </a:lnTo>
                <a:lnTo>
                  <a:pt x="7050" y="171"/>
                </a:lnTo>
                <a:lnTo>
                  <a:pt x="7051" y="220"/>
                </a:lnTo>
                <a:lnTo>
                  <a:pt x="7051" y="165"/>
                </a:lnTo>
                <a:lnTo>
                  <a:pt x="7051" y="157"/>
                </a:lnTo>
                <a:lnTo>
                  <a:pt x="7051" y="106"/>
                </a:lnTo>
                <a:lnTo>
                  <a:pt x="7051" y="130"/>
                </a:lnTo>
                <a:lnTo>
                  <a:pt x="7052" y="112"/>
                </a:lnTo>
                <a:lnTo>
                  <a:pt x="7052" y="115"/>
                </a:lnTo>
                <a:lnTo>
                  <a:pt x="7052" y="95"/>
                </a:lnTo>
                <a:lnTo>
                  <a:pt x="7052" y="113"/>
                </a:lnTo>
                <a:lnTo>
                  <a:pt x="7053" y="106"/>
                </a:lnTo>
                <a:lnTo>
                  <a:pt x="7053" y="127"/>
                </a:lnTo>
                <a:lnTo>
                  <a:pt x="7053" y="124"/>
                </a:lnTo>
                <a:lnTo>
                  <a:pt x="7053" y="113"/>
                </a:lnTo>
                <a:lnTo>
                  <a:pt x="7054" y="132"/>
                </a:lnTo>
                <a:lnTo>
                  <a:pt x="7054" y="148"/>
                </a:lnTo>
                <a:lnTo>
                  <a:pt x="7054" y="139"/>
                </a:lnTo>
                <a:lnTo>
                  <a:pt x="7055" y="135"/>
                </a:lnTo>
                <a:lnTo>
                  <a:pt x="7055" y="80"/>
                </a:lnTo>
                <a:lnTo>
                  <a:pt x="7055" y="74"/>
                </a:lnTo>
                <a:lnTo>
                  <a:pt x="7055" y="83"/>
                </a:lnTo>
                <a:lnTo>
                  <a:pt x="7055" y="79"/>
                </a:lnTo>
                <a:lnTo>
                  <a:pt x="7056" y="118"/>
                </a:lnTo>
                <a:lnTo>
                  <a:pt x="7056" y="172"/>
                </a:lnTo>
                <a:lnTo>
                  <a:pt x="7056" y="195"/>
                </a:lnTo>
                <a:lnTo>
                  <a:pt x="7056" y="184"/>
                </a:lnTo>
                <a:lnTo>
                  <a:pt x="7056" y="118"/>
                </a:lnTo>
                <a:lnTo>
                  <a:pt x="7057" y="118"/>
                </a:lnTo>
                <a:lnTo>
                  <a:pt x="7057" y="160"/>
                </a:lnTo>
                <a:lnTo>
                  <a:pt x="7057" y="275"/>
                </a:lnTo>
                <a:lnTo>
                  <a:pt x="7057" y="300"/>
                </a:lnTo>
                <a:lnTo>
                  <a:pt x="7058" y="308"/>
                </a:lnTo>
                <a:lnTo>
                  <a:pt x="7058" y="306"/>
                </a:lnTo>
                <a:lnTo>
                  <a:pt x="7058" y="308"/>
                </a:lnTo>
                <a:lnTo>
                  <a:pt x="7058" y="327"/>
                </a:lnTo>
                <a:lnTo>
                  <a:pt x="7059" y="341"/>
                </a:lnTo>
                <a:lnTo>
                  <a:pt x="7059" y="356"/>
                </a:lnTo>
                <a:lnTo>
                  <a:pt x="7059" y="358"/>
                </a:lnTo>
                <a:lnTo>
                  <a:pt x="7060" y="334"/>
                </a:lnTo>
                <a:lnTo>
                  <a:pt x="7060" y="288"/>
                </a:lnTo>
                <a:lnTo>
                  <a:pt x="7060" y="301"/>
                </a:lnTo>
                <a:lnTo>
                  <a:pt x="7060" y="350"/>
                </a:lnTo>
                <a:lnTo>
                  <a:pt x="7060" y="383"/>
                </a:lnTo>
                <a:lnTo>
                  <a:pt x="7061" y="391"/>
                </a:lnTo>
                <a:lnTo>
                  <a:pt x="7061" y="313"/>
                </a:lnTo>
                <a:lnTo>
                  <a:pt x="7061" y="311"/>
                </a:lnTo>
                <a:lnTo>
                  <a:pt x="7061" y="324"/>
                </a:lnTo>
                <a:lnTo>
                  <a:pt x="7062" y="328"/>
                </a:lnTo>
                <a:lnTo>
                  <a:pt x="7062" y="338"/>
                </a:lnTo>
                <a:lnTo>
                  <a:pt x="7062" y="343"/>
                </a:lnTo>
                <a:lnTo>
                  <a:pt x="7062" y="339"/>
                </a:lnTo>
                <a:lnTo>
                  <a:pt x="7063" y="342"/>
                </a:lnTo>
                <a:lnTo>
                  <a:pt x="7063" y="344"/>
                </a:lnTo>
                <a:lnTo>
                  <a:pt x="7063" y="344"/>
                </a:lnTo>
                <a:lnTo>
                  <a:pt x="7063" y="348"/>
                </a:lnTo>
                <a:lnTo>
                  <a:pt x="7063" y="347"/>
                </a:lnTo>
                <a:lnTo>
                  <a:pt x="7064" y="347"/>
                </a:lnTo>
                <a:lnTo>
                  <a:pt x="7064" y="350"/>
                </a:lnTo>
                <a:lnTo>
                  <a:pt x="7064" y="351"/>
                </a:lnTo>
                <a:lnTo>
                  <a:pt x="7064" y="355"/>
                </a:lnTo>
                <a:lnTo>
                  <a:pt x="7064" y="353"/>
                </a:lnTo>
                <a:lnTo>
                  <a:pt x="7065" y="350"/>
                </a:lnTo>
                <a:lnTo>
                  <a:pt x="7065" y="348"/>
                </a:lnTo>
                <a:lnTo>
                  <a:pt x="7065" y="347"/>
                </a:lnTo>
                <a:lnTo>
                  <a:pt x="7066" y="357"/>
                </a:lnTo>
                <a:lnTo>
                  <a:pt x="7066" y="357"/>
                </a:lnTo>
                <a:lnTo>
                  <a:pt x="7066" y="349"/>
                </a:lnTo>
                <a:lnTo>
                  <a:pt x="7066" y="353"/>
                </a:lnTo>
                <a:lnTo>
                  <a:pt x="7067" y="346"/>
                </a:lnTo>
                <a:lnTo>
                  <a:pt x="7067" y="350"/>
                </a:lnTo>
                <a:lnTo>
                  <a:pt x="7067" y="348"/>
                </a:lnTo>
                <a:lnTo>
                  <a:pt x="7067" y="344"/>
                </a:lnTo>
                <a:lnTo>
                  <a:pt x="7068" y="338"/>
                </a:lnTo>
                <a:lnTo>
                  <a:pt x="7068" y="327"/>
                </a:lnTo>
                <a:lnTo>
                  <a:pt x="7068" y="328"/>
                </a:lnTo>
                <a:lnTo>
                  <a:pt x="7068" y="310"/>
                </a:lnTo>
                <a:lnTo>
                  <a:pt x="7068" y="315"/>
                </a:lnTo>
                <a:lnTo>
                  <a:pt x="7069" y="308"/>
                </a:lnTo>
                <a:lnTo>
                  <a:pt x="7069" y="282"/>
                </a:lnTo>
                <a:lnTo>
                  <a:pt x="7069" y="287"/>
                </a:lnTo>
                <a:lnTo>
                  <a:pt x="7069" y="262"/>
                </a:lnTo>
                <a:lnTo>
                  <a:pt x="7069" y="244"/>
                </a:lnTo>
                <a:lnTo>
                  <a:pt x="7070" y="283"/>
                </a:lnTo>
                <a:lnTo>
                  <a:pt x="7070" y="285"/>
                </a:lnTo>
                <a:lnTo>
                  <a:pt x="7070" y="227"/>
                </a:lnTo>
                <a:lnTo>
                  <a:pt x="7070" y="188"/>
                </a:lnTo>
                <a:lnTo>
                  <a:pt x="7071" y="154"/>
                </a:lnTo>
                <a:lnTo>
                  <a:pt x="7071" y="138"/>
                </a:lnTo>
                <a:lnTo>
                  <a:pt x="7071" y="101"/>
                </a:lnTo>
                <a:lnTo>
                  <a:pt x="7071" y="102"/>
                </a:lnTo>
                <a:lnTo>
                  <a:pt x="7072" y="63"/>
                </a:lnTo>
                <a:lnTo>
                  <a:pt x="7072" y="89"/>
                </a:lnTo>
                <a:lnTo>
                  <a:pt x="7072" y="104"/>
                </a:lnTo>
                <a:lnTo>
                  <a:pt x="7072" y="73"/>
                </a:lnTo>
                <a:lnTo>
                  <a:pt x="7073" y="82"/>
                </a:lnTo>
                <a:lnTo>
                  <a:pt x="7073" y="124"/>
                </a:lnTo>
                <a:lnTo>
                  <a:pt x="7073" y="105"/>
                </a:lnTo>
                <a:lnTo>
                  <a:pt x="7073" y="121"/>
                </a:lnTo>
                <a:lnTo>
                  <a:pt x="7074" y="127"/>
                </a:lnTo>
                <a:lnTo>
                  <a:pt x="7074" y="117"/>
                </a:lnTo>
                <a:lnTo>
                  <a:pt x="7074" y="111"/>
                </a:lnTo>
                <a:lnTo>
                  <a:pt x="7074" y="109"/>
                </a:lnTo>
                <a:lnTo>
                  <a:pt x="7075" y="48"/>
                </a:lnTo>
                <a:lnTo>
                  <a:pt x="7075" y="41"/>
                </a:lnTo>
                <a:lnTo>
                  <a:pt x="7075" y="98"/>
                </a:lnTo>
                <a:lnTo>
                  <a:pt x="7075" y="115"/>
                </a:lnTo>
                <a:lnTo>
                  <a:pt x="7075" y="119"/>
                </a:lnTo>
                <a:lnTo>
                  <a:pt x="7076" y="128"/>
                </a:lnTo>
                <a:lnTo>
                  <a:pt x="7076" y="123"/>
                </a:lnTo>
                <a:lnTo>
                  <a:pt x="7076" y="132"/>
                </a:lnTo>
                <a:lnTo>
                  <a:pt x="7076" y="143"/>
                </a:lnTo>
                <a:lnTo>
                  <a:pt x="7076" y="122"/>
                </a:lnTo>
                <a:lnTo>
                  <a:pt x="7077" y="141"/>
                </a:lnTo>
                <a:lnTo>
                  <a:pt x="7077" y="154"/>
                </a:lnTo>
                <a:lnTo>
                  <a:pt x="7077" y="160"/>
                </a:lnTo>
                <a:lnTo>
                  <a:pt x="7078" y="190"/>
                </a:lnTo>
                <a:lnTo>
                  <a:pt x="7078" y="192"/>
                </a:lnTo>
                <a:lnTo>
                  <a:pt x="7078" y="188"/>
                </a:lnTo>
                <a:lnTo>
                  <a:pt x="7078" y="237"/>
                </a:lnTo>
                <a:lnTo>
                  <a:pt x="7079" y="297"/>
                </a:lnTo>
                <a:lnTo>
                  <a:pt x="7079" y="322"/>
                </a:lnTo>
                <a:lnTo>
                  <a:pt x="7079" y="313"/>
                </a:lnTo>
                <a:lnTo>
                  <a:pt x="7079" y="331"/>
                </a:lnTo>
                <a:lnTo>
                  <a:pt x="7080" y="249"/>
                </a:lnTo>
                <a:lnTo>
                  <a:pt x="7080" y="271"/>
                </a:lnTo>
                <a:lnTo>
                  <a:pt x="7080" y="330"/>
                </a:lnTo>
                <a:lnTo>
                  <a:pt x="7080" y="338"/>
                </a:lnTo>
                <a:lnTo>
                  <a:pt x="7081" y="337"/>
                </a:lnTo>
                <a:lnTo>
                  <a:pt x="7081" y="353"/>
                </a:lnTo>
                <a:lnTo>
                  <a:pt x="7081" y="354"/>
                </a:lnTo>
                <a:lnTo>
                  <a:pt x="7081" y="344"/>
                </a:lnTo>
                <a:lnTo>
                  <a:pt x="7081" y="282"/>
                </a:lnTo>
                <a:lnTo>
                  <a:pt x="7082" y="275"/>
                </a:lnTo>
                <a:lnTo>
                  <a:pt x="7082" y="327"/>
                </a:lnTo>
                <a:lnTo>
                  <a:pt x="7082" y="371"/>
                </a:lnTo>
                <a:lnTo>
                  <a:pt x="7082" y="379"/>
                </a:lnTo>
                <a:lnTo>
                  <a:pt x="7083" y="374"/>
                </a:lnTo>
                <a:lnTo>
                  <a:pt x="7083" y="372"/>
                </a:lnTo>
                <a:lnTo>
                  <a:pt x="7083" y="294"/>
                </a:lnTo>
                <a:lnTo>
                  <a:pt x="7084" y="288"/>
                </a:lnTo>
                <a:lnTo>
                  <a:pt x="7084" y="314"/>
                </a:lnTo>
                <a:lnTo>
                  <a:pt x="7084" y="372"/>
                </a:lnTo>
                <a:lnTo>
                  <a:pt x="7084" y="364"/>
                </a:lnTo>
                <a:lnTo>
                  <a:pt x="7084" y="366"/>
                </a:lnTo>
                <a:lnTo>
                  <a:pt x="7085" y="360"/>
                </a:lnTo>
                <a:lnTo>
                  <a:pt x="7085" y="354"/>
                </a:lnTo>
                <a:lnTo>
                  <a:pt x="7085" y="382"/>
                </a:lnTo>
                <a:lnTo>
                  <a:pt x="7085" y="360"/>
                </a:lnTo>
                <a:lnTo>
                  <a:pt x="7086" y="358"/>
                </a:lnTo>
                <a:lnTo>
                  <a:pt x="7086" y="367"/>
                </a:lnTo>
                <a:lnTo>
                  <a:pt x="7086" y="309"/>
                </a:lnTo>
                <a:lnTo>
                  <a:pt x="7086" y="273"/>
                </a:lnTo>
                <a:lnTo>
                  <a:pt x="7086" y="324"/>
                </a:lnTo>
                <a:lnTo>
                  <a:pt x="7087" y="358"/>
                </a:lnTo>
                <a:lnTo>
                  <a:pt x="7087" y="371"/>
                </a:lnTo>
                <a:lnTo>
                  <a:pt x="7087" y="359"/>
                </a:lnTo>
                <a:lnTo>
                  <a:pt x="7087" y="364"/>
                </a:lnTo>
                <a:lnTo>
                  <a:pt x="7087" y="370"/>
                </a:lnTo>
                <a:lnTo>
                  <a:pt x="7088" y="374"/>
                </a:lnTo>
                <a:lnTo>
                  <a:pt x="7088" y="390"/>
                </a:lnTo>
                <a:lnTo>
                  <a:pt x="7088" y="324"/>
                </a:lnTo>
                <a:lnTo>
                  <a:pt x="7088" y="321"/>
                </a:lnTo>
                <a:lnTo>
                  <a:pt x="7088" y="326"/>
                </a:lnTo>
                <a:lnTo>
                  <a:pt x="7089" y="323"/>
                </a:lnTo>
                <a:lnTo>
                  <a:pt x="7089" y="327"/>
                </a:lnTo>
                <a:lnTo>
                  <a:pt x="7089" y="309"/>
                </a:lnTo>
                <a:lnTo>
                  <a:pt x="7090" y="296"/>
                </a:lnTo>
                <a:lnTo>
                  <a:pt x="7090" y="271"/>
                </a:lnTo>
                <a:lnTo>
                  <a:pt x="7090" y="251"/>
                </a:lnTo>
                <a:lnTo>
                  <a:pt x="7090" y="274"/>
                </a:lnTo>
                <a:lnTo>
                  <a:pt x="7091" y="258"/>
                </a:lnTo>
                <a:lnTo>
                  <a:pt x="7091" y="238"/>
                </a:lnTo>
                <a:lnTo>
                  <a:pt x="7091" y="204"/>
                </a:lnTo>
                <a:lnTo>
                  <a:pt x="7091" y="178"/>
                </a:lnTo>
                <a:lnTo>
                  <a:pt x="7092" y="139"/>
                </a:lnTo>
                <a:lnTo>
                  <a:pt x="7092" y="145"/>
                </a:lnTo>
                <a:lnTo>
                  <a:pt x="7092" y="126"/>
                </a:lnTo>
                <a:lnTo>
                  <a:pt x="7092" y="127"/>
                </a:lnTo>
                <a:lnTo>
                  <a:pt x="7093" y="130"/>
                </a:lnTo>
                <a:lnTo>
                  <a:pt x="7093" y="67"/>
                </a:lnTo>
                <a:lnTo>
                  <a:pt x="7093" y="71"/>
                </a:lnTo>
                <a:lnTo>
                  <a:pt x="7093" y="126"/>
                </a:lnTo>
                <a:lnTo>
                  <a:pt x="7093" y="110"/>
                </a:lnTo>
                <a:lnTo>
                  <a:pt x="7094" y="123"/>
                </a:lnTo>
                <a:lnTo>
                  <a:pt x="7094" y="143"/>
                </a:lnTo>
                <a:lnTo>
                  <a:pt x="7094" y="152"/>
                </a:lnTo>
                <a:lnTo>
                  <a:pt x="7094" y="143"/>
                </a:lnTo>
                <a:lnTo>
                  <a:pt x="7094" y="132"/>
                </a:lnTo>
                <a:lnTo>
                  <a:pt x="7095" y="119"/>
                </a:lnTo>
                <a:lnTo>
                  <a:pt x="7095" y="132"/>
                </a:lnTo>
                <a:lnTo>
                  <a:pt x="7095" y="139"/>
                </a:lnTo>
                <a:lnTo>
                  <a:pt x="7096" y="130"/>
                </a:lnTo>
                <a:lnTo>
                  <a:pt x="7096" y="137"/>
                </a:lnTo>
                <a:lnTo>
                  <a:pt x="7096" y="138"/>
                </a:lnTo>
                <a:lnTo>
                  <a:pt x="7096" y="147"/>
                </a:lnTo>
                <a:lnTo>
                  <a:pt x="7096" y="143"/>
                </a:lnTo>
                <a:lnTo>
                  <a:pt x="7097" y="146"/>
                </a:lnTo>
                <a:lnTo>
                  <a:pt x="7097" y="153"/>
                </a:lnTo>
                <a:lnTo>
                  <a:pt x="7097" y="162"/>
                </a:lnTo>
                <a:lnTo>
                  <a:pt x="7097" y="169"/>
                </a:lnTo>
                <a:lnTo>
                  <a:pt x="7098" y="196"/>
                </a:lnTo>
                <a:lnTo>
                  <a:pt x="7098" y="210"/>
                </a:lnTo>
                <a:lnTo>
                  <a:pt x="7098" y="226"/>
                </a:lnTo>
                <a:lnTo>
                  <a:pt x="7098" y="265"/>
                </a:lnTo>
                <a:lnTo>
                  <a:pt x="7099" y="280"/>
                </a:lnTo>
                <a:lnTo>
                  <a:pt x="7099" y="277"/>
                </a:lnTo>
                <a:lnTo>
                  <a:pt x="7099" y="297"/>
                </a:lnTo>
                <a:lnTo>
                  <a:pt x="7099" y="307"/>
                </a:lnTo>
                <a:lnTo>
                  <a:pt x="7099" y="303"/>
                </a:lnTo>
                <a:lnTo>
                  <a:pt x="7100" y="322"/>
                </a:lnTo>
                <a:lnTo>
                  <a:pt x="7100" y="338"/>
                </a:lnTo>
                <a:lnTo>
                  <a:pt x="7100" y="341"/>
                </a:lnTo>
                <a:lnTo>
                  <a:pt x="7100" y="341"/>
                </a:lnTo>
                <a:lnTo>
                  <a:pt x="7101" y="348"/>
                </a:lnTo>
                <a:lnTo>
                  <a:pt x="7101" y="354"/>
                </a:lnTo>
                <a:lnTo>
                  <a:pt x="7101" y="353"/>
                </a:lnTo>
                <a:lnTo>
                  <a:pt x="7101" y="352"/>
                </a:lnTo>
                <a:lnTo>
                  <a:pt x="7102" y="347"/>
                </a:lnTo>
                <a:lnTo>
                  <a:pt x="7102" y="346"/>
                </a:lnTo>
                <a:lnTo>
                  <a:pt x="7102" y="346"/>
                </a:lnTo>
                <a:lnTo>
                  <a:pt x="7102" y="355"/>
                </a:lnTo>
                <a:lnTo>
                  <a:pt x="7102" y="344"/>
                </a:lnTo>
                <a:lnTo>
                  <a:pt x="7103" y="347"/>
                </a:lnTo>
                <a:lnTo>
                  <a:pt x="7103" y="347"/>
                </a:lnTo>
                <a:lnTo>
                  <a:pt x="7103" y="347"/>
                </a:lnTo>
                <a:lnTo>
                  <a:pt x="7103" y="337"/>
                </a:lnTo>
                <a:lnTo>
                  <a:pt x="7103" y="338"/>
                </a:lnTo>
                <a:lnTo>
                  <a:pt x="7104" y="324"/>
                </a:lnTo>
                <a:lnTo>
                  <a:pt x="7104" y="327"/>
                </a:lnTo>
                <a:lnTo>
                  <a:pt x="7104" y="336"/>
                </a:lnTo>
                <a:lnTo>
                  <a:pt x="7104" y="337"/>
                </a:lnTo>
                <a:lnTo>
                  <a:pt x="7105" y="362"/>
                </a:lnTo>
                <a:lnTo>
                  <a:pt x="7105" y="357"/>
                </a:lnTo>
                <a:lnTo>
                  <a:pt x="7105" y="353"/>
                </a:lnTo>
                <a:lnTo>
                  <a:pt x="7105" y="350"/>
                </a:lnTo>
                <a:lnTo>
                  <a:pt x="7106" y="350"/>
                </a:lnTo>
                <a:lnTo>
                  <a:pt x="7106" y="351"/>
                </a:lnTo>
                <a:lnTo>
                  <a:pt x="7106" y="371"/>
                </a:lnTo>
                <a:lnTo>
                  <a:pt x="7106" y="355"/>
                </a:lnTo>
                <a:lnTo>
                  <a:pt x="7106" y="368"/>
                </a:lnTo>
                <a:lnTo>
                  <a:pt x="7107" y="353"/>
                </a:lnTo>
                <a:lnTo>
                  <a:pt x="7107" y="350"/>
                </a:lnTo>
                <a:lnTo>
                  <a:pt x="7107" y="349"/>
                </a:lnTo>
                <a:lnTo>
                  <a:pt x="7107" y="359"/>
                </a:lnTo>
                <a:lnTo>
                  <a:pt x="7108" y="362"/>
                </a:lnTo>
                <a:lnTo>
                  <a:pt x="7108" y="372"/>
                </a:lnTo>
                <a:lnTo>
                  <a:pt x="7108" y="371"/>
                </a:lnTo>
                <a:lnTo>
                  <a:pt x="7108" y="362"/>
                </a:lnTo>
                <a:lnTo>
                  <a:pt x="7109" y="351"/>
                </a:lnTo>
                <a:lnTo>
                  <a:pt x="7109" y="356"/>
                </a:lnTo>
                <a:lnTo>
                  <a:pt x="7109" y="359"/>
                </a:lnTo>
                <a:lnTo>
                  <a:pt x="7109" y="356"/>
                </a:lnTo>
                <a:lnTo>
                  <a:pt x="7109" y="361"/>
                </a:lnTo>
                <a:lnTo>
                  <a:pt x="7110" y="361"/>
                </a:lnTo>
                <a:lnTo>
                  <a:pt x="7110" y="374"/>
                </a:lnTo>
                <a:lnTo>
                  <a:pt x="7110" y="371"/>
                </a:lnTo>
                <a:lnTo>
                  <a:pt x="7110" y="359"/>
                </a:lnTo>
                <a:lnTo>
                  <a:pt x="7110" y="363"/>
                </a:lnTo>
                <a:lnTo>
                  <a:pt x="7111" y="351"/>
                </a:lnTo>
                <a:lnTo>
                  <a:pt x="7111" y="357"/>
                </a:lnTo>
                <a:lnTo>
                  <a:pt x="7111" y="366"/>
                </a:lnTo>
                <a:lnTo>
                  <a:pt x="7111" y="363"/>
                </a:lnTo>
                <a:lnTo>
                  <a:pt x="7112" y="360"/>
                </a:lnTo>
                <a:lnTo>
                  <a:pt x="7112" y="359"/>
                </a:lnTo>
                <a:lnTo>
                  <a:pt x="7112" y="360"/>
                </a:lnTo>
                <a:lnTo>
                  <a:pt x="7112" y="365"/>
                </a:lnTo>
                <a:lnTo>
                  <a:pt x="7113" y="363"/>
                </a:lnTo>
                <a:lnTo>
                  <a:pt x="7113" y="349"/>
                </a:lnTo>
                <a:lnTo>
                  <a:pt x="7113" y="342"/>
                </a:lnTo>
                <a:lnTo>
                  <a:pt x="7114" y="349"/>
                </a:lnTo>
                <a:lnTo>
                  <a:pt x="7114" y="357"/>
                </a:lnTo>
                <a:lnTo>
                  <a:pt x="7114" y="369"/>
                </a:lnTo>
                <a:lnTo>
                  <a:pt x="7114" y="375"/>
                </a:lnTo>
                <a:lnTo>
                  <a:pt x="7115" y="368"/>
                </a:lnTo>
                <a:lnTo>
                  <a:pt x="7115" y="372"/>
                </a:lnTo>
                <a:lnTo>
                  <a:pt x="7115" y="382"/>
                </a:lnTo>
                <a:lnTo>
                  <a:pt x="7115" y="380"/>
                </a:lnTo>
                <a:lnTo>
                  <a:pt x="7116" y="370"/>
                </a:lnTo>
                <a:lnTo>
                  <a:pt x="7116" y="364"/>
                </a:lnTo>
                <a:lnTo>
                  <a:pt x="7116" y="355"/>
                </a:lnTo>
                <a:lnTo>
                  <a:pt x="7116" y="359"/>
                </a:lnTo>
                <a:lnTo>
                  <a:pt x="7117" y="363"/>
                </a:lnTo>
                <a:lnTo>
                  <a:pt x="7117" y="366"/>
                </a:lnTo>
                <a:lnTo>
                  <a:pt x="7117" y="367"/>
                </a:lnTo>
                <a:lnTo>
                  <a:pt x="7117" y="374"/>
                </a:lnTo>
                <a:lnTo>
                  <a:pt x="7117" y="377"/>
                </a:lnTo>
                <a:lnTo>
                  <a:pt x="7118" y="366"/>
                </a:lnTo>
                <a:lnTo>
                  <a:pt x="7118" y="370"/>
                </a:lnTo>
                <a:lnTo>
                  <a:pt x="7118" y="382"/>
                </a:lnTo>
                <a:lnTo>
                  <a:pt x="7118" y="380"/>
                </a:lnTo>
                <a:lnTo>
                  <a:pt x="7119" y="372"/>
                </a:lnTo>
                <a:lnTo>
                  <a:pt x="7119" y="373"/>
                </a:lnTo>
                <a:lnTo>
                  <a:pt x="7119" y="378"/>
                </a:lnTo>
                <a:lnTo>
                  <a:pt x="7120" y="366"/>
                </a:lnTo>
                <a:lnTo>
                  <a:pt x="7120" y="362"/>
                </a:lnTo>
                <a:lnTo>
                  <a:pt x="7120" y="368"/>
                </a:lnTo>
                <a:lnTo>
                  <a:pt x="7120" y="368"/>
                </a:lnTo>
                <a:lnTo>
                  <a:pt x="7120" y="364"/>
                </a:lnTo>
                <a:lnTo>
                  <a:pt x="7121" y="364"/>
                </a:lnTo>
                <a:lnTo>
                  <a:pt x="7121" y="366"/>
                </a:lnTo>
                <a:lnTo>
                  <a:pt x="7121" y="363"/>
                </a:lnTo>
                <a:lnTo>
                  <a:pt x="7121" y="359"/>
                </a:lnTo>
                <a:lnTo>
                  <a:pt x="7121" y="374"/>
                </a:lnTo>
                <a:lnTo>
                  <a:pt x="7122" y="376"/>
                </a:lnTo>
                <a:lnTo>
                  <a:pt x="7122" y="378"/>
                </a:lnTo>
                <a:lnTo>
                  <a:pt x="7122" y="376"/>
                </a:lnTo>
                <a:lnTo>
                  <a:pt x="7122" y="364"/>
                </a:lnTo>
                <a:lnTo>
                  <a:pt x="7123" y="355"/>
                </a:lnTo>
                <a:lnTo>
                  <a:pt x="7123" y="359"/>
                </a:lnTo>
                <a:lnTo>
                  <a:pt x="7123" y="364"/>
                </a:lnTo>
                <a:lnTo>
                  <a:pt x="7123" y="361"/>
                </a:lnTo>
                <a:lnTo>
                  <a:pt x="7123" y="362"/>
                </a:lnTo>
                <a:lnTo>
                  <a:pt x="7124" y="362"/>
                </a:lnTo>
                <a:lnTo>
                  <a:pt x="7124" y="368"/>
                </a:lnTo>
                <a:lnTo>
                  <a:pt x="7124" y="372"/>
                </a:lnTo>
                <a:lnTo>
                  <a:pt x="7124" y="366"/>
                </a:lnTo>
                <a:lnTo>
                  <a:pt x="7124" y="365"/>
                </a:lnTo>
                <a:lnTo>
                  <a:pt x="7125" y="377"/>
                </a:lnTo>
                <a:lnTo>
                  <a:pt x="7125" y="380"/>
                </a:lnTo>
                <a:lnTo>
                  <a:pt x="7126" y="370"/>
                </a:lnTo>
                <a:lnTo>
                  <a:pt x="7126" y="370"/>
                </a:lnTo>
                <a:lnTo>
                  <a:pt x="7126" y="379"/>
                </a:lnTo>
                <a:lnTo>
                  <a:pt x="7126" y="368"/>
                </a:lnTo>
                <a:lnTo>
                  <a:pt x="7127" y="377"/>
                </a:lnTo>
                <a:lnTo>
                  <a:pt x="7127" y="373"/>
                </a:lnTo>
                <a:lnTo>
                  <a:pt x="7127" y="370"/>
                </a:lnTo>
                <a:lnTo>
                  <a:pt x="7127" y="376"/>
                </a:lnTo>
                <a:lnTo>
                  <a:pt x="7127" y="377"/>
                </a:lnTo>
                <a:lnTo>
                  <a:pt x="7128" y="369"/>
                </a:lnTo>
                <a:lnTo>
                  <a:pt x="7128" y="366"/>
                </a:lnTo>
                <a:lnTo>
                  <a:pt x="7128" y="376"/>
                </a:lnTo>
                <a:lnTo>
                  <a:pt x="7128" y="362"/>
                </a:lnTo>
                <a:lnTo>
                  <a:pt x="7128" y="360"/>
                </a:lnTo>
                <a:lnTo>
                  <a:pt x="7129" y="383"/>
                </a:lnTo>
                <a:lnTo>
                  <a:pt x="7129" y="373"/>
                </a:lnTo>
                <a:lnTo>
                  <a:pt x="7129" y="371"/>
                </a:lnTo>
                <a:lnTo>
                  <a:pt x="7129" y="366"/>
                </a:lnTo>
                <a:lnTo>
                  <a:pt x="7130" y="390"/>
                </a:lnTo>
                <a:lnTo>
                  <a:pt x="7130" y="387"/>
                </a:lnTo>
                <a:lnTo>
                  <a:pt x="7130" y="368"/>
                </a:lnTo>
                <a:lnTo>
                  <a:pt x="7130" y="376"/>
                </a:lnTo>
                <a:lnTo>
                  <a:pt x="7131" y="359"/>
                </a:lnTo>
                <a:lnTo>
                  <a:pt x="7131" y="365"/>
                </a:lnTo>
                <a:lnTo>
                  <a:pt x="7131" y="357"/>
                </a:lnTo>
                <a:lnTo>
                  <a:pt x="7132" y="348"/>
                </a:lnTo>
                <a:lnTo>
                  <a:pt x="7132" y="366"/>
                </a:lnTo>
                <a:lnTo>
                  <a:pt x="7132" y="394"/>
                </a:lnTo>
                <a:lnTo>
                  <a:pt x="7132" y="382"/>
                </a:lnTo>
                <a:lnTo>
                  <a:pt x="7133" y="354"/>
                </a:lnTo>
                <a:lnTo>
                  <a:pt x="7133" y="372"/>
                </a:lnTo>
                <a:lnTo>
                  <a:pt x="7133" y="362"/>
                </a:lnTo>
                <a:lnTo>
                  <a:pt x="7133" y="359"/>
                </a:lnTo>
                <a:lnTo>
                  <a:pt x="7133" y="364"/>
                </a:lnTo>
                <a:lnTo>
                  <a:pt x="7134" y="366"/>
                </a:lnTo>
                <a:lnTo>
                  <a:pt x="7134" y="362"/>
                </a:lnTo>
                <a:lnTo>
                  <a:pt x="7134" y="368"/>
                </a:lnTo>
                <a:lnTo>
                  <a:pt x="7134" y="366"/>
                </a:lnTo>
                <a:lnTo>
                  <a:pt x="7135" y="376"/>
                </a:lnTo>
                <a:lnTo>
                  <a:pt x="7135" y="374"/>
                </a:lnTo>
                <a:lnTo>
                  <a:pt x="7135" y="376"/>
                </a:lnTo>
                <a:lnTo>
                  <a:pt x="7135" y="389"/>
                </a:lnTo>
                <a:lnTo>
                  <a:pt x="7135" y="369"/>
                </a:lnTo>
                <a:lnTo>
                  <a:pt x="7136" y="363"/>
                </a:lnTo>
                <a:lnTo>
                  <a:pt x="7136" y="364"/>
                </a:lnTo>
                <a:lnTo>
                  <a:pt x="7136" y="387"/>
                </a:lnTo>
                <a:lnTo>
                  <a:pt x="7137" y="385"/>
                </a:lnTo>
                <a:lnTo>
                  <a:pt x="7137" y="385"/>
                </a:lnTo>
                <a:lnTo>
                  <a:pt x="7137" y="372"/>
                </a:lnTo>
                <a:lnTo>
                  <a:pt x="7137" y="348"/>
                </a:lnTo>
                <a:lnTo>
                  <a:pt x="7137" y="368"/>
                </a:lnTo>
                <a:lnTo>
                  <a:pt x="7138" y="371"/>
                </a:lnTo>
                <a:lnTo>
                  <a:pt x="7138" y="376"/>
                </a:lnTo>
                <a:lnTo>
                  <a:pt x="7138" y="378"/>
                </a:lnTo>
                <a:lnTo>
                  <a:pt x="7138" y="375"/>
                </a:lnTo>
                <a:lnTo>
                  <a:pt x="7138" y="368"/>
                </a:lnTo>
                <a:lnTo>
                  <a:pt x="7139" y="357"/>
                </a:lnTo>
                <a:lnTo>
                  <a:pt x="7139" y="369"/>
                </a:lnTo>
                <a:lnTo>
                  <a:pt x="7139" y="380"/>
                </a:lnTo>
                <a:lnTo>
                  <a:pt x="7139" y="362"/>
                </a:lnTo>
                <a:lnTo>
                  <a:pt x="7140" y="384"/>
                </a:lnTo>
                <a:lnTo>
                  <a:pt x="7140" y="361"/>
                </a:lnTo>
                <a:lnTo>
                  <a:pt x="7140" y="379"/>
                </a:lnTo>
                <a:lnTo>
                  <a:pt x="7140" y="370"/>
                </a:lnTo>
                <a:lnTo>
                  <a:pt x="7141" y="366"/>
                </a:lnTo>
                <a:lnTo>
                  <a:pt x="7141" y="372"/>
                </a:lnTo>
                <a:lnTo>
                  <a:pt x="7141" y="359"/>
                </a:lnTo>
                <a:lnTo>
                  <a:pt x="7141" y="365"/>
                </a:lnTo>
                <a:lnTo>
                  <a:pt x="7141" y="357"/>
                </a:lnTo>
                <a:lnTo>
                  <a:pt x="7142" y="359"/>
                </a:lnTo>
                <a:lnTo>
                  <a:pt x="7142" y="357"/>
                </a:lnTo>
                <a:lnTo>
                  <a:pt x="7142" y="352"/>
                </a:lnTo>
                <a:lnTo>
                  <a:pt x="7143" y="347"/>
                </a:lnTo>
                <a:lnTo>
                  <a:pt x="7143" y="372"/>
                </a:lnTo>
                <a:lnTo>
                  <a:pt x="7143" y="361"/>
                </a:lnTo>
                <a:lnTo>
                  <a:pt x="7143" y="358"/>
                </a:lnTo>
                <a:lnTo>
                  <a:pt x="7144" y="363"/>
                </a:lnTo>
                <a:lnTo>
                  <a:pt x="7144" y="367"/>
                </a:lnTo>
                <a:lnTo>
                  <a:pt x="7144" y="368"/>
                </a:lnTo>
                <a:lnTo>
                  <a:pt x="7144" y="374"/>
                </a:lnTo>
                <a:lnTo>
                  <a:pt x="7145" y="368"/>
                </a:lnTo>
                <a:lnTo>
                  <a:pt x="7145" y="370"/>
                </a:lnTo>
                <a:lnTo>
                  <a:pt x="7145" y="359"/>
                </a:lnTo>
                <a:lnTo>
                  <a:pt x="7145" y="354"/>
                </a:lnTo>
                <a:lnTo>
                  <a:pt x="7145" y="366"/>
                </a:lnTo>
                <a:lnTo>
                  <a:pt x="7146" y="374"/>
                </a:lnTo>
                <a:lnTo>
                  <a:pt x="7146" y="362"/>
                </a:lnTo>
                <a:lnTo>
                  <a:pt x="7146" y="370"/>
                </a:lnTo>
                <a:lnTo>
                  <a:pt x="7146" y="377"/>
                </a:lnTo>
                <a:lnTo>
                  <a:pt x="7146" y="368"/>
                </a:lnTo>
                <a:lnTo>
                  <a:pt x="7147" y="365"/>
                </a:lnTo>
                <a:lnTo>
                  <a:pt x="7147" y="384"/>
                </a:lnTo>
                <a:lnTo>
                  <a:pt x="7147" y="383"/>
                </a:lnTo>
                <a:lnTo>
                  <a:pt x="7147" y="365"/>
                </a:lnTo>
                <a:lnTo>
                  <a:pt x="7147" y="372"/>
                </a:lnTo>
                <a:lnTo>
                  <a:pt x="7148" y="358"/>
                </a:lnTo>
                <a:lnTo>
                  <a:pt x="7148" y="355"/>
                </a:lnTo>
                <a:lnTo>
                  <a:pt x="7148" y="353"/>
                </a:lnTo>
                <a:lnTo>
                  <a:pt x="7149" y="348"/>
                </a:lnTo>
                <a:lnTo>
                  <a:pt x="7149" y="346"/>
                </a:lnTo>
                <a:lnTo>
                  <a:pt x="7149" y="343"/>
                </a:lnTo>
                <a:lnTo>
                  <a:pt x="7149" y="348"/>
                </a:lnTo>
                <a:lnTo>
                  <a:pt x="7150" y="353"/>
                </a:lnTo>
                <a:lnTo>
                  <a:pt x="7150" y="351"/>
                </a:lnTo>
                <a:lnTo>
                  <a:pt x="7150" y="359"/>
                </a:lnTo>
                <a:lnTo>
                  <a:pt x="7150" y="355"/>
                </a:lnTo>
                <a:lnTo>
                  <a:pt x="7150" y="358"/>
                </a:lnTo>
                <a:lnTo>
                  <a:pt x="7151" y="359"/>
                </a:lnTo>
                <a:lnTo>
                  <a:pt x="7151" y="343"/>
                </a:lnTo>
                <a:lnTo>
                  <a:pt x="7151" y="339"/>
                </a:lnTo>
                <a:lnTo>
                  <a:pt x="7151" y="338"/>
                </a:lnTo>
                <a:lnTo>
                  <a:pt x="7151" y="304"/>
                </a:lnTo>
                <a:lnTo>
                  <a:pt x="7152" y="288"/>
                </a:lnTo>
                <a:lnTo>
                  <a:pt x="7152" y="266"/>
                </a:lnTo>
                <a:lnTo>
                  <a:pt x="7152" y="244"/>
                </a:lnTo>
                <a:lnTo>
                  <a:pt x="7152" y="247"/>
                </a:lnTo>
                <a:lnTo>
                  <a:pt x="7152" y="224"/>
                </a:lnTo>
                <a:lnTo>
                  <a:pt x="7153" y="206"/>
                </a:lnTo>
                <a:lnTo>
                  <a:pt x="7153" y="169"/>
                </a:lnTo>
                <a:lnTo>
                  <a:pt x="7153" y="113"/>
                </a:lnTo>
                <a:lnTo>
                  <a:pt x="7153" y="112"/>
                </a:lnTo>
                <a:lnTo>
                  <a:pt x="7154" y="93"/>
                </a:lnTo>
                <a:lnTo>
                  <a:pt x="7154" y="91"/>
                </a:lnTo>
                <a:lnTo>
                  <a:pt x="7154" y="113"/>
                </a:lnTo>
                <a:lnTo>
                  <a:pt x="7154" y="110"/>
                </a:lnTo>
                <a:lnTo>
                  <a:pt x="7155" y="103"/>
                </a:lnTo>
                <a:lnTo>
                  <a:pt x="7155" y="100"/>
                </a:lnTo>
                <a:lnTo>
                  <a:pt x="7155" y="102"/>
                </a:lnTo>
                <a:lnTo>
                  <a:pt x="7155" y="84"/>
                </a:lnTo>
                <a:lnTo>
                  <a:pt x="7155" y="70"/>
                </a:lnTo>
                <a:lnTo>
                  <a:pt x="7156" y="109"/>
                </a:lnTo>
                <a:lnTo>
                  <a:pt x="7156" y="111"/>
                </a:lnTo>
                <a:lnTo>
                  <a:pt x="7156" y="106"/>
                </a:lnTo>
                <a:lnTo>
                  <a:pt x="7157" y="112"/>
                </a:lnTo>
                <a:lnTo>
                  <a:pt x="7157" y="70"/>
                </a:lnTo>
                <a:lnTo>
                  <a:pt x="7157" y="80"/>
                </a:lnTo>
                <a:lnTo>
                  <a:pt x="7157" y="78"/>
                </a:lnTo>
                <a:lnTo>
                  <a:pt x="7157" y="81"/>
                </a:lnTo>
                <a:lnTo>
                  <a:pt x="7158" y="99"/>
                </a:lnTo>
                <a:lnTo>
                  <a:pt x="7158" y="107"/>
                </a:lnTo>
                <a:lnTo>
                  <a:pt x="7158" y="84"/>
                </a:lnTo>
                <a:lnTo>
                  <a:pt x="7158" y="104"/>
                </a:lnTo>
                <a:lnTo>
                  <a:pt x="7158" y="116"/>
                </a:lnTo>
                <a:lnTo>
                  <a:pt x="7159" y="133"/>
                </a:lnTo>
                <a:lnTo>
                  <a:pt x="7159" y="164"/>
                </a:lnTo>
                <a:lnTo>
                  <a:pt x="7159" y="155"/>
                </a:lnTo>
                <a:lnTo>
                  <a:pt x="7159" y="171"/>
                </a:lnTo>
                <a:lnTo>
                  <a:pt x="7160" y="201"/>
                </a:lnTo>
                <a:lnTo>
                  <a:pt x="7160" y="230"/>
                </a:lnTo>
                <a:lnTo>
                  <a:pt x="7160" y="254"/>
                </a:lnTo>
                <a:lnTo>
                  <a:pt x="7160" y="283"/>
                </a:lnTo>
                <a:lnTo>
                  <a:pt x="7161" y="277"/>
                </a:lnTo>
                <a:lnTo>
                  <a:pt x="7161" y="309"/>
                </a:lnTo>
                <a:lnTo>
                  <a:pt x="7161" y="298"/>
                </a:lnTo>
                <a:lnTo>
                  <a:pt x="7161" y="324"/>
                </a:lnTo>
                <a:lnTo>
                  <a:pt x="7162" y="311"/>
                </a:lnTo>
                <a:lnTo>
                  <a:pt x="7162" y="323"/>
                </a:lnTo>
                <a:lnTo>
                  <a:pt x="7162" y="319"/>
                </a:lnTo>
                <a:lnTo>
                  <a:pt x="7162" y="317"/>
                </a:lnTo>
                <a:lnTo>
                  <a:pt x="7163" y="341"/>
                </a:lnTo>
                <a:lnTo>
                  <a:pt x="7163" y="331"/>
                </a:lnTo>
                <a:lnTo>
                  <a:pt x="7163" y="335"/>
                </a:lnTo>
                <a:lnTo>
                  <a:pt x="7163" y="332"/>
                </a:lnTo>
                <a:lnTo>
                  <a:pt x="7163" y="325"/>
                </a:lnTo>
                <a:lnTo>
                  <a:pt x="7164" y="321"/>
                </a:lnTo>
                <a:lnTo>
                  <a:pt x="7164" y="324"/>
                </a:lnTo>
                <a:lnTo>
                  <a:pt x="7164" y="331"/>
                </a:lnTo>
                <a:lnTo>
                  <a:pt x="7164" y="322"/>
                </a:lnTo>
                <a:lnTo>
                  <a:pt x="7164" y="323"/>
                </a:lnTo>
                <a:lnTo>
                  <a:pt x="7165" y="324"/>
                </a:lnTo>
                <a:lnTo>
                  <a:pt x="7165" y="331"/>
                </a:lnTo>
                <a:lnTo>
                  <a:pt x="7165" y="327"/>
                </a:lnTo>
                <a:lnTo>
                  <a:pt x="7165" y="329"/>
                </a:lnTo>
                <a:lnTo>
                  <a:pt x="7165" y="328"/>
                </a:lnTo>
                <a:lnTo>
                  <a:pt x="7166" y="329"/>
                </a:lnTo>
                <a:lnTo>
                  <a:pt x="7166" y="333"/>
                </a:lnTo>
                <a:lnTo>
                  <a:pt x="7166" y="334"/>
                </a:lnTo>
                <a:lnTo>
                  <a:pt x="7166" y="333"/>
                </a:lnTo>
                <a:lnTo>
                  <a:pt x="7167" y="330"/>
                </a:lnTo>
                <a:lnTo>
                  <a:pt x="7167" y="324"/>
                </a:lnTo>
                <a:lnTo>
                  <a:pt x="7167" y="320"/>
                </a:lnTo>
                <a:lnTo>
                  <a:pt x="7167" y="335"/>
                </a:lnTo>
                <a:lnTo>
                  <a:pt x="7167" y="333"/>
                </a:lnTo>
                <a:lnTo>
                  <a:pt x="7168" y="338"/>
                </a:lnTo>
                <a:lnTo>
                  <a:pt x="7168" y="338"/>
                </a:lnTo>
                <a:lnTo>
                  <a:pt x="7168" y="339"/>
                </a:lnTo>
                <a:lnTo>
                  <a:pt x="7168" y="340"/>
                </a:lnTo>
                <a:lnTo>
                  <a:pt x="7168" y="335"/>
                </a:lnTo>
                <a:lnTo>
                  <a:pt x="7169" y="329"/>
                </a:lnTo>
                <a:lnTo>
                  <a:pt x="7169" y="342"/>
                </a:lnTo>
                <a:lnTo>
                  <a:pt x="7169" y="351"/>
                </a:lnTo>
                <a:lnTo>
                  <a:pt x="7169" y="348"/>
                </a:lnTo>
                <a:lnTo>
                  <a:pt x="7170" y="346"/>
                </a:lnTo>
                <a:lnTo>
                  <a:pt x="7170" y="347"/>
                </a:lnTo>
                <a:lnTo>
                  <a:pt x="7170" y="345"/>
                </a:lnTo>
                <a:lnTo>
                  <a:pt x="7170" y="343"/>
                </a:lnTo>
                <a:lnTo>
                  <a:pt x="7170" y="339"/>
                </a:lnTo>
                <a:lnTo>
                  <a:pt x="7171" y="342"/>
                </a:lnTo>
                <a:lnTo>
                  <a:pt x="7171" y="357"/>
                </a:lnTo>
                <a:lnTo>
                  <a:pt x="7171" y="365"/>
                </a:lnTo>
                <a:lnTo>
                  <a:pt x="7171" y="363"/>
                </a:lnTo>
                <a:lnTo>
                  <a:pt x="7172" y="292"/>
                </a:lnTo>
                <a:lnTo>
                  <a:pt x="7172" y="262"/>
                </a:lnTo>
                <a:lnTo>
                  <a:pt x="7172" y="240"/>
                </a:lnTo>
                <a:lnTo>
                  <a:pt x="7173" y="195"/>
                </a:lnTo>
                <a:lnTo>
                  <a:pt x="7173" y="164"/>
                </a:lnTo>
                <a:lnTo>
                  <a:pt x="7173" y="137"/>
                </a:lnTo>
                <a:lnTo>
                  <a:pt x="7173" y="105"/>
                </a:lnTo>
                <a:lnTo>
                  <a:pt x="7174" y="78"/>
                </a:lnTo>
                <a:lnTo>
                  <a:pt x="7174" y="80"/>
                </a:lnTo>
                <a:lnTo>
                  <a:pt x="7174" y="64"/>
                </a:lnTo>
                <a:lnTo>
                  <a:pt x="7174" y="70"/>
                </a:lnTo>
                <a:lnTo>
                  <a:pt x="7174" y="138"/>
                </a:lnTo>
                <a:lnTo>
                  <a:pt x="7175" y="120"/>
                </a:lnTo>
                <a:lnTo>
                  <a:pt x="7175" y="106"/>
                </a:lnTo>
                <a:lnTo>
                  <a:pt x="7175" y="114"/>
                </a:lnTo>
                <a:lnTo>
                  <a:pt x="7175" y="124"/>
                </a:lnTo>
                <a:lnTo>
                  <a:pt x="7176" y="96"/>
                </a:lnTo>
                <a:lnTo>
                  <a:pt x="7176" y="124"/>
                </a:lnTo>
                <a:lnTo>
                  <a:pt x="7176" y="136"/>
                </a:lnTo>
                <a:lnTo>
                  <a:pt x="7176" y="89"/>
                </a:lnTo>
                <a:lnTo>
                  <a:pt x="7176" y="37"/>
                </a:lnTo>
                <a:lnTo>
                  <a:pt x="7177" y="27"/>
                </a:lnTo>
                <a:lnTo>
                  <a:pt x="7177" y="72"/>
                </a:lnTo>
                <a:lnTo>
                  <a:pt x="7177" y="181"/>
                </a:lnTo>
                <a:lnTo>
                  <a:pt x="7177" y="181"/>
                </a:lnTo>
                <a:lnTo>
                  <a:pt x="7177" y="141"/>
                </a:lnTo>
                <a:lnTo>
                  <a:pt x="7178" y="158"/>
                </a:lnTo>
                <a:lnTo>
                  <a:pt x="7178" y="95"/>
                </a:lnTo>
                <a:lnTo>
                  <a:pt x="7178" y="110"/>
                </a:lnTo>
                <a:lnTo>
                  <a:pt x="7178" y="107"/>
                </a:lnTo>
                <a:lnTo>
                  <a:pt x="7179" y="101"/>
                </a:lnTo>
                <a:lnTo>
                  <a:pt x="7179" y="121"/>
                </a:lnTo>
                <a:lnTo>
                  <a:pt x="7179" y="129"/>
                </a:lnTo>
                <a:lnTo>
                  <a:pt x="7179" y="139"/>
                </a:lnTo>
                <a:lnTo>
                  <a:pt x="7180" y="157"/>
                </a:lnTo>
                <a:lnTo>
                  <a:pt x="7180" y="172"/>
                </a:lnTo>
                <a:lnTo>
                  <a:pt x="7180" y="179"/>
                </a:lnTo>
                <a:lnTo>
                  <a:pt x="7180" y="229"/>
                </a:lnTo>
                <a:lnTo>
                  <a:pt x="7181" y="256"/>
                </a:lnTo>
                <a:lnTo>
                  <a:pt x="7181" y="275"/>
                </a:lnTo>
                <a:lnTo>
                  <a:pt x="7181" y="279"/>
                </a:lnTo>
                <a:lnTo>
                  <a:pt x="7181" y="284"/>
                </a:lnTo>
                <a:lnTo>
                  <a:pt x="7182" y="300"/>
                </a:lnTo>
                <a:lnTo>
                  <a:pt x="7182" y="307"/>
                </a:lnTo>
                <a:lnTo>
                  <a:pt x="7182" y="320"/>
                </a:lnTo>
                <a:lnTo>
                  <a:pt x="7182" y="320"/>
                </a:lnTo>
                <a:lnTo>
                  <a:pt x="7183" y="326"/>
                </a:lnTo>
                <a:lnTo>
                  <a:pt x="7183" y="334"/>
                </a:lnTo>
                <a:lnTo>
                  <a:pt x="7183" y="329"/>
                </a:lnTo>
                <a:lnTo>
                  <a:pt x="7183" y="333"/>
                </a:lnTo>
                <a:lnTo>
                  <a:pt x="7183" y="333"/>
                </a:lnTo>
                <a:lnTo>
                  <a:pt x="7184" y="361"/>
                </a:lnTo>
                <a:lnTo>
                  <a:pt x="7184" y="364"/>
                </a:lnTo>
                <a:lnTo>
                  <a:pt x="7184" y="293"/>
                </a:lnTo>
                <a:lnTo>
                  <a:pt x="7184" y="297"/>
                </a:lnTo>
                <a:lnTo>
                  <a:pt x="7185" y="307"/>
                </a:lnTo>
                <a:lnTo>
                  <a:pt x="7185" y="309"/>
                </a:lnTo>
                <a:lnTo>
                  <a:pt x="7185" y="317"/>
                </a:lnTo>
                <a:lnTo>
                  <a:pt x="7185" y="326"/>
                </a:lnTo>
                <a:lnTo>
                  <a:pt x="7186" y="333"/>
                </a:lnTo>
                <a:lnTo>
                  <a:pt x="7186" y="332"/>
                </a:lnTo>
                <a:lnTo>
                  <a:pt x="7186" y="339"/>
                </a:lnTo>
                <a:lnTo>
                  <a:pt x="7186" y="340"/>
                </a:lnTo>
                <a:lnTo>
                  <a:pt x="7186" y="340"/>
                </a:lnTo>
                <a:lnTo>
                  <a:pt x="7187" y="347"/>
                </a:lnTo>
                <a:lnTo>
                  <a:pt x="7187" y="345"/>
                </a:lnTo>
                <a:lnTo>
                  <a:pt x="7187" y="345"/>
                </a:lnTo>
                <a:lnTo>
                  <a:pt x="7187" y="346"/>
                </a:lnTo>
                <a:lnTo>
                  <a:pt x="7187" y="347"/>
                </a:lnTo>
                <a:lnTo>
                  <a:pt x="7188" y="344"/>
                </a:lnTo>
                <a:lnTo>
                  <a:pt x="7188" y="353"/>
                </a:lnTo>
                <a:lnTo>
                  <a:pt x="7188" y="339"/>
                </a:lnTo>
                <a:lnTo>
                  <a:pt x="7188" y="344"/>
                </a:lnTo>
                <a:lnTo>
                  <a:pt x="7189" y="346"/>
                </a:lnTo>
                <a:lnTo>
                  <a:pt x="7189" y="345"/>
                </a:lnTo>
                <a:lnTo>
                  <a:pt x="7189" y="346"/>
                </a:lnTo>
                <a:lnTo>
                  <a:pt x="7189" y="344"/>
                </a:lnTo>
                <a:lnTo>
                  <a:pt x="7189" y="342"/>
                </a:lnTo>
                <a:lnTo>
                  <a:pt x="7190" y="347"/>
                </a:lnTo>
                <a:lnTo>
                  <a:pt x="7190" y="344"/>
                </a:lnTo>
                <a:lnTo>
                  <a:pt x="7190" y="339"/>
                </a:lnTo>
                <a:lnTo>
                  <a:pt x="7191" y="342"/>
                </a:lnTo>
                <a:lnTo>
                  <a:pt x="7191" y="341"/>
                </a:lnTo>
                <a:lnTo>
                  <a:pt x="7191" y="344"/>
                </a:lnTo>
                <a:lnTo>
                  <a:pt x="7191" y="340"/>
                </a:lnTo>
                <a:lnTo>
                  <a:pt x="7191" y="341"/>
                </a:lnTo>
                <a:lnTo>
                  <a:pt x="7192" y="338"/>
                </a:lnTo>
                <a:lnTo>
                  <a:pt x="7192" y="331"/>
                </a:lnTo>
                <a:lnTo>
                  <a:pt x="7192" y="330"/>
                </a:lnTo>
                <a:lnTo>
                  <a:pt x="7192" y="304"/>
                </a:lnTo>
                <a:lnTo>
                  <a:pt x="7193" y="283"/>
                </a:lnTo>
                <a:lnTo>
                  <a:pt x="7193" y="264"/>
                </a:lnTo>
                <a:lnTo>
                  <a:pt x="7193" y="250"/>
                </a:lnTo>
                <a:lnTo>
                  <a:pt x="7193" y="195"/>
                </a:lnTo>
                <a:lnTo>
                  <a:pt x="7194" y="161"/>
                </a:lnTo>
                <a:lnTo>
                  <a:pt x="7194" y="135"/>
                </a:lnTo>
                <a:lnTo>
                  <a:pt x="7194" y="121"/>
                </a:lnTo>
                <a:lnTo>
                  <a:pt x="7194" y="122"/>
                </a:lnTo>
                <a:lnTo>
                  <a:pt x="7194" y="111"/>
                </a:lnTo>
                <a:lnTo>
                  <a:pt x="7195" y="119"/>
                </a:lnTo>
                <a:lnTo>
                  <a:pt x="7195" y="122"/>
                </a:lnTo>
                <a:lnTo>
                  <a:pt x="7195" y="120"/>
                </a:lnTo>
                <a:lnTo>
                  <a:pt x="7195" y="106"/>
                </a:lnTo>
                <a:lnTo>
                  <a:pt x="7196" y="115"/>
                </a:lnTo>
                <a:lnTo>
                  <a:pt x="7196" y="107"/>
                </a:lnTo>
                <a:lnTo>
                  <a:pt x="7196" y="112"/>
                </a:lnTo>
                <a:lnTo>
                  <a:pt x="7197" y="89"/>
                </a:lnTo>
                <a:lnTo>
                  <a:pt x="7197" y="81"/>
                </a:lnTo>
                <a:lnTo>
                  <a:pt x="7197" y="104"/>
                </a:lnTo>
                <a:lnTo>
                  <a:pt x="7197" y="99"/>
                </a:lnTo>
                <a:lnTo>
                  <a:pt x="7198" y="99"/>
                </a:lnTo>
                <a:lnTo>
                  <a:pt x="7198" y="95"/>
                </a:lnTo>
                <a:lnTo>
                  <a:pt x="7198" y="106"/>
                </a:lnTo>
                <a:lnTo>
                  <a:pt x="7198" y="103"/>
                </a:lnTo>
                <a:lnTo>
                  <a:pt x="7199" y="104"/>
                </a:lnTo>
                <a:lnTo>
                  <a:pt x="7199" y="109"/>
                </a:lnTo>
                <a:lnTo>
                  <a:pt x="7199" y="118"/>
                </a:lnTo>
                <a:lnTo>
                  <a:pt x="7199" y="106"/>
                </a:lnTo>
                <a:lnTo>
                  <a:pt x="7199" y="104"/>
                </a:lnTo>
                <a:lnTo>
                  <a:pt x="7200" y="119"/>
                </a:lnTo>
                <a:lnTo>
                  <a:pt x="7200" y="124"/>
                </a:lnTo>
                <a:lnTo>
                  <a:pt x="7200" y="137"/>
                </a:lnTo>
                <a:lnTo>
                  <a:pt x="7200" y="142"/>
                </a:lnTo>
                <a:lnTo>
                  <a:pt x="7201" y="203"/>
                </a:lnTo>
                <a:lnTo>
                  <a:pt x="7201" y="242"/>
                </a:lnTo>
                <a:lnTo>
                  <a:pt x="7201" y="258"/>
                </a:lnTo>
                <a:lnTo>
                  <a:pt x="7201" y="266"/>
                </a:lnTo>
                <a:lnTo>
                  <a:pt x="7202" y="284"/>
                </a:lnTo>
                <a:lnTo>
                  <a:pt x="7202" y="289"/>
                </a:lnTo>
                <a:lnTo>
                  <a:pt x="7202" y="298"/>
                </a:lnTo>
                <a:lnTo>
                  <a:pt x="7203" y="294"/>
                </a:lnTo>
                <a:lnTo>
                  <a:pt x="7203" y="297"/>
                </a:lnTo>
                <a:lnTo>
                  <a:pt x="7203" y="300"/>
                </a:lnTo>
                <a:lnTo>
                  <a:pt x="7203" y="307"/>
                </a:lnTo>
                <a:lnTo>
                  <a:pt x="7204" y="305"/>
                </a:lnTo>
                <a:lnTo>
                  <a:pt x="7204" y="310"/>
                </a:lnTo>
                <a:lnTo>
                  <a:pt x="7204" y="307"/>
                </a:lnTo>
                <a:lnTo>
                  <a:pt x="7204" y="308"/>
                </a:lnTo>
                <a:lnTo>
                  <a:pt x="7204" y="307"/>
                </a:lnTo>
                <a:lnTo>
                  <a:pt x="7205" y="312"/>
                </a:lnTo>
                <a:lnTo>
                  <a:pt x="7205" y="313"/>
                </a:lnTo>
                <a:lnTo>
                  <a:pt x="7205" y="315"/>
                </a:lnTo>
                <a:lnTo>
                  <a:pt x="7205" y="318"/>
                </a:lnTo>
                <a:lnTo>
                  <a:pt x="7206" y="314"/>
                </a:lnTo>
                <a:lnTo>
                  <a:pt x="7206" y="322"/>
                </a:lnTo>
                <a:lnTo>
                  <a:pt x="7206" y="316"/>
                </a:lnTo>
                <a:lnTo>
                  <a:pt x="7206" y="318"/>
                </a:lnTo>
                <a:lnTo>
                  <a:pt x="7206" y="315"/>
                </a:lnTo>
                <a:lnTo>
                  <a:pt x="7207" y="322"/>
                </a:lnTo>
                <a:lnTo>
                  <a:pt x="7207" y="326"/>
                </a:lnTo>
                <a:lnTo>
                  <a:pt x="7207" y="327"/>
                </a:lnTo>
                <a:lnTo>
                  <a:pt x="7207" y="327"/>
                </a:lnTo>
                <a:lnTo>
                  <a:pt x="7207" y="327"/>
                </a:lnTo>
                <a:lnTo>
                  <a:pt x="7208" y="328"/>
                </a:lnTo>
                <a:lnTo>
                  <a:pt x="7208" y="327"/>
                </a:lnTo>
                <a:lnTo>
                  <a:pt x="7208" y="326"/>
                </a:lnTo>
                <a:lnTo>
                  <a:pt x="7209" y="331"/>
                </a:lnTo>
                <a:lnTo>
                  <a:pt x="7209" y="331"/>
                </a:lnTo>
                <a:lnTo>
                  <a:pt x="7209" y="332"/>
                </a:lnTo>
                <a:lnTo>
                  <a:pt x="7209" y="329"/>
                </a:lnTo>
                <a:lnTo>
                  <a:pt x="7209" y="333"/>
                </a:lnTo>
                <a:lnTo>
                  <a:pt x="7210" y="331"/>
                </a:lnTo>
                <a:lnTo>
                  <a:pt x="7210" y="334"/>
                </a:lnTo>
                <a:lnTo>
                  <a:pt x="7210" y="338"/>
                </a:lnTo>
                <a:lnTo>
                  <a:pt x="7210" y="338"/>
                </a:lnTo>
                <a:lnTo>
                  <a:pt x="7210" y="340"/>
                </a:lnTo>
                <a:lnTo>
                  <a:pt x="7211" y="338"/>
                </a:lnTo>
                <a:lnTo>
                  <a:pt x="7211" y="334"/>
                </a:lnTo>
                <a:lnTo>
                  <a:pt x="7211" y="340"/>
                </a:lnTo>
                <a:lnTo>
                  <a:pt x="7211" y="336"/>
                </a:lnTo>
                <a:lnTo>
                  <a:pt x="7211" y="338"/>
                </a:lnTo>
                <a:lnTo>
                  <a:pt x="7212" y="331"/>
                </a:lnTo>
                <a:lnTo>
                  <a:pt x="7212" y="331"/>
                </a:lnTo>
                <a:lnTo>
                  <a:pt x="7212" y="322"/>
                </a:lnTo>
                <a:lnTo>
                  <a:pt x="7212" y="315"/>
                </a:lnTo>
                <a:lnTo>
                  <a:pt x="7213" y="312"/>
                </a:lnTo>
                <a:lnTo>
                  <a:pt x="7213" y="292"/>
                </a:lnTo>
                <a:lnTo>
                  <a:pt x="7213" y="273"/>
                </a:lnTo>
                <a:lnTo>
                  <a:pt x="7214" y="258"/>
                </a:lnTo>
                <a:lnTo>
                  <a:pt x="7214" y="209"/>
                </a:lnTo>
                <a:lnTo>
                  <a:pt x="7214" y="182"/>
                </a:lnTo>
                <a:lnTo>
                  <a:pt x="7214" y="158"/>
                </a:lnTo>
                <a:lnTo>
                  <a:pt x="7215" y="111"/>
                </a:lnTo>
                <a:lnTo>
                  <a:pt x="7215" y="101"/>
                </a:lnTo>
                <a:lnTo>
                  <a:pt x="7215" y="111"/>
                </a:lnTo>
                <a:lnTo>
                  <a:pt x="7215" y="94"/>
                </a:lnTo>
                <a:lnTo>
                  <a:pt x="7215" y="99"/>
                </a:lnTo>
                <a:lnTo>
                  <a:pt x="7216" y="111"/>
                </a:lnTo>
                <a:lnTo>
                  <a:pt x="7216" y="86"/>
                </a:lnTo>
                <a:lnTo>
                  <a:pt x="7216" y="79"/>
                </a:lnTo>
                <a:lnTo>
                  <a:pt x="7216" y="93"/>
                </a:lnTo>
                <a:lnTo>
                  <a:pt x="7217" y="72"/>
                </a:lnTo>
                <a:lnTo>
                  <a:pt x="7217" y="62"/>
                </a:lnTo>
                <a:lnTo>
                  <a:pt x="7217" y="83"/>
                </a:lnTo>
                <a:lnTo>
                  <a:pt x="7217" y="82"/>
                </a:lnTo>
                <a:lnTo>
                  <a:pt x="7217" y="107"/>
                </a:lnTo>
                <a:lnTo>
                  <a:pt x="7218" y="103"/>
                </a:lnTo>
                <a:lnTo>
                  <a:pt x="7218" y="83"/>
                </a:lnTo>
                <a:lnTo>
                  <a:pt x="7218" y="26"/>
                </a:lnTo>
                <a:lnTo>
                  <a:pt x="7218" y="101"/>
                </a:lnTo>
                <a:lnTo>
                  <a:pt x="7219" y="93"/>
                </a:lnTo>
                <a:lnTo>
                  <a:pt x="7219" y="83"/>
                </a:lnTo>
                <a:lnTo>
                  <a:pt x="7219" y="99"/>
                </a:lnTo>
                <a:lnTo>
                  <a:pt x="7220" y="91"/>
                </a:lnTo>
                <a:lnTo>
                  <a:pt x="7220" y="95"/>
                </a:lnTo>
                <a:lnTo>
                  <a:pt x="7220" y="93"/>
                </a:lnTo>
                <a:lnTo>
                  <a:pt x="7220" y="105"/>
                </a:lnTo>
                <a:lnTo>
                  <a:pt x="7221" y="129"/>
                </a:lnTo>
                <a:lnTo>
                  <a:pt x="7221" y="123"/>
                </a:lnTo>
                <a:lnTo>
                  <a:pt x="7221" y="120"/>
                </a:lnTo>
                <a:lnTo>
                  <a:pt x="7221" y="132"/>
                </a:lnTo>
                <a:lnTo>
                  <a:pt x="7221" y="181"/>
                </a:lnTo>
                <a:lnTo>
                  <a:pt x="7222" y="224"/>
                </a:lnTo>
                <a:lnTo>
                  <a:pt x="7222" y="238"/>
                </a:lnTo>
                <a:lnTo>
                  <a:pt x="7222" y="288"/>
                </a:lnTo>
                <a:lnTo>
                  <a:pt x="7222" y="309"/>
                </a:lnTo>
                <a:lnTo>
                  <a:pt x="7223" y="303"/>
                </a:lnTo>
                <a:lnTo>
                  <a:pt x="7223" y="313"/>
                </a:lnTo>
                <a:lnTo>
                  <a:pt x="7223" y="311"/>
                </a:lnTo>
                <a:lnTo>
                  <a:pt x="7223" y="317"/>
                </a:lnTo>
                <a:lnTo>
                  <a:pt x="7223" y="317"/>
                </a:lnTo>
                <a:lnTo>
                  <a:pt x="7224" y="296"/>
                </a:lnTo>
                <a:lnTo>
                  <a:pt x="7224" y="320"/>
                </a:lnTo>
                <a:lnTo>
                  <a:pt x="7224" y="323"/>
                </a:lnTo>
                <a:lnTo>
                  <a:pt x="7224" y="321"/>
                </a:lnTo>
                <a:lnTo>
                  <a:pt x="7224" y="319"/>
                </a:lnTo>
                <a:lnTo>
                  <a:pt x="7225" y="335"/>
                </a:lnTo>
                <a:lnTo>
                  <a:pt x="7225" y="339"/>
                </a:lnTo>
                <a:lnTo>
                  <a:pt x="7225" y="335"/>
                </a:lnTo>
                <a:lnTo>
                  <a:pt x="7225" y="339"/>
                </a:lnTo>
                <a:lnTo>
                  <a:pt x="7226" y="338"/>
                </a:lnTo>
                <a:lnTo>
                  <a:pt x="7226" y="328"/>
                </a:lnTo>
                <a:lnTo>
                  <a:pt x="7226" y="327"/>
                </a:lnTo>
                <a:lnTo>
                  <a:pt x="7226" y="324"/>
                </a:lnTo>
                <a:lnTo>
                  <a:pt x="7227" y="329"/>
                </a:lnTo>
                <a:lnTo>
                  <a:pt x="7227" y="344"/>
                </a:lnTo>
                <a:lnTo>
                  <a:pt x="7227" y="344"/>
                </a:lnTo>
                <a:lnTo>
                  <a:pt x="7227" y="350"/>
                </a:lnTo>
                <a:lnTo>
                  <a:pt x="7228" y="350"/>
                </a:lnTo>
                <a:lnTo>
                  <a:pt x="7228" y="365"/>
                </a:lnTo>
                <a:lnTo>
                  <a:pt x="7228" y="360"/>
                </a:lnTo>
                <a:lnTo>
                  <a:pt x="7228" y="360"/>
                </a:lnTo>
                <a:lnTo>
                  <a:pt x="7228" y="356"/>
                </a:lnTo>
                <a:lnTo>
                  <a:pt x="7229" y="353"/>
                </a:lnTo>
                <a:lnTo>
                  <a:pt x="7229" y="353"/>
                </a:lnTo>
                <a:lnTo>
                  <a:pt x="7229" y="350"/>
                </a:lnTo>
                <a:lnTo>
                  <a:pt x="7229" y="352"/>
                </a:lnTo>
                <a:lnTo>
                  <a:pt x="7229" y="347"/>
                </a:lnTo>
                <a:lnTo>
                  <a:pt x="7230" y="348"/>
                </a:lnTo>
                <a:lnTo>
                  <a:pt x="7230" y="347"/>
                </a:lnTo>
                <a:lnTo>
                  <a:pt x="7230" y="348"/>
                </a:lnTo>
                <a:lnTo>
                  <a:pt x="7230" y="354"/>
                </a:lnTo>
                <a:lnTo>
                  <a:pt x="7230" y="351"/>
                </a:lnTo>
                <a:lnTo>
                  <a:pt x="7231" y="350"/>
                </a:lnTo>
                <a:lnTo>
                  <a:pt x="7231" y="355"/>
                </a:lnTo>
                <a:lnTo>
                  <a:pt x="7231" y="355"/>
                </a:lnTo>
                <a:lnTo>
                  <a:pt x="7232" y="340"/>
                </a:lnTo>
                <a:lnTo>
                  <a:pt x="7232" y="344"/>
                </a:lnTo>
                <a:lnTo>
                  <a:pt x="7232" y="340"/>
                </a:lnTo>
                <a:lnTo>
                  <a:pt x="7232" y="339"/>
                </a:lnTo>
                <a:lnTo>
                  <a:pt x="7232" y="344"/>
                </a:lnTo>
                <a:lnTo>
                  <a:pt x="7233" y="344"/>
                </a:lnTo>
                <a:lnTo>
                  <a:pt x="7233" y="338"/>
                </a:lnTo>
                <a:lnTo>
                  <a:pt x="7233" y="340"/>
                </a:lnTo>
                <a:lnTo>
                  <a:pt x="7233" y="331"/>
                </a:lnTo>
                <a:lnTo>
                  <a:pt x="7234" y="303"/>
                </a:lnTo>
                <a:lnTo>
                  <a:pt x="7234" y="278"/>
                </a:lnTo>
                <a:lnTo>
                  <a:pt x="7234" y="243"/>
                </a:lnTo>
                <a:lnTo>
                  <a:pt x="7234" y="215"/>
                </a:lnTo>
                <a:lnTo>
                  <a:pt x="7235" y="206"/>
                </a:lnTo>
                <a:lnTo>
                  <a:pt x="7235" y="172"/>
                </a:lnTo>
                <a:lnTo>
                  <a:pt x="7235" y="136"/>
                </a:lnTo>
                <a:lnTo>
                  <a:pt x="7235" y="113"/>
                </a:lnTo>
                <a:lnTo>
                  <a:pt x="7236" y="98"/>
                </a:lnTo>
                <a:lnTo>
                  <a:pt x="7236" y="87"/>
                </a:lnTo>
                <a:lnTo>
                  <a:pt x="7236" y="106"/>
                </a:lnTo>
                <a:lnTo>
                  <a:pt x="7236" y="103"/>
                </a:lnTo>
                <a:lnTo>
                  <a:pt x="7236" y="111"/>
                </a:lnTo>
                <a:lnTo>
                  <a:pt x="7237" y="117"/>
                </a:lnTo>
                <a:lnTo>
                  <a:pt x="7237" y="111"/>
                </a:lnTo>
                <a:lnTo>
                  <a:pt x="7237" y="122"/>
                </a:lnTo>
                <a:lnTo>
                  <a:pt x="7237" y="121"/>
                </a:lnTo>
                <a:lnTo>
                  <a:pt x="7238" y="138"/>
                </a:lnTo>
                <a:lnTo>
                  <a:pt x="7238" y="144"/>
                </a:lnTo>
                <a:lnTo>
                  <a:pt x="7238" y="133"/>
                </a:lnTo>
                <a:lnTo>
                  <a:pt x="7238" y="143"/>
                </a:lnTo>
                <a:lnTo>
                  <a:pt x="7239" y="139"/>
                </a:lnTo>
                <a:lnTo>
                  <a:pt x="7239" y="137"/>
                </a:lnTo>
                <a:lnTo>
                  <a:pt x="7239" y="142"/>
                </a:lnTo>
                <a:lnTo>
                  <a:pt x="7239" y="146"/>
                </a:lnTo>
                <a:lnTo>
                  <a:pt x="7240" y="147"/>
                </a:lnTo>
                <a:lnTo>
                  <a:pt x="7240" y="148"/>
                </a:lnTo>
                <a:lnTo>
                  <a:pt x="7240" y="141"/>
                </a:lnTo>
                <a:lnTo>
                  <a:pt x="7240" y="147"/>
                </a:lnTo>
                <a:lnTo>
                  <a:pt x="7240" y="153"/>
                </a:lnTo>
                <a:lnTo>
                  <a:pt x="7241" y="178"/>
                </a:lnTo>
                <a:lnTo>
                  <a:pt x="7241" y="194"/>
                </a:lnTo>
                <a:lnTo>
                  <a:pt x="7241" y="180"/>
                </a:lnTo>
                <a:lnTo>
                  <a:pt x="7241" y="189"/>
                </a:lnTo>
                <a:lnTo>
                  <a:pt x="7241" y="209"/>
                </a:lnTo>
                <a:lnTo>
                  <a:pt x="7242" y="236"/>
                </a:lnTo>
                <a:lnTo>
                  <a:pt x="7242" y="270"/>
                </a:lnTo>
                <a:lnTo>
                  <a:pt x="7242" y="282"/>
                </a:lnTo>
                <a:lnTo>
                  <a:pt x="7242" y="298"/>
                </a:lnTo>
                <a:lnTo>
                  <a:pt x="7243" y="306"/>
                </a:lnTo>
                <a:lnTo>
                  <a:pt x="7243" y="344"/>
                </a:lnTo>
                <a:lnTo>
                  <a:pt x="7243" y="358"/>
                </a:lnTo>
                <a:lnTo>
                  <a:pt x="7244" y="349"/>
                </a:lnTo>
                <a:lnTo>
                  <a:pt x="7244" y="344"/>
                </a:lnTo>
                <a:lnTo>
                  <a:pt x="7244" y="345"/>
                </a:lnTo>
                <a:lnTo>
                  <a:pt x="7244" y="363"/>
                </a:lnTo>
                <a:lnTo>
                  <a:pt x="7244" y="368"/>
                </a:lnTo>
                <a:lnTo>
                  <a:pt x="7245" y="368"/>
                </a:lnTo>
                <a:lnTo>
                  <a:pt x="7245" y="353"/>
                </a:lnTo>
                <a:lnTo>
                  <a:pt x="7245" y="353"/>
                </a:lnTo>
                <a:lnTo>
                  <a:pt x="7245" y="297"/>
                </a:lnTo>
                <a:lnTo>
                  <a:pt x="7245" y="281"/>
                </a:lnTo>
                <a:lnTo>
                  <a:pt x="7246" y="354"/>
                </a:lnTo>
                <a:lnTo>
                  <a:pt x="7246" y="374"/>
                </a:lnTo>
                <a:lnTo>
                  <a:pt x="7246" y="366"/>
                </a:lnTo>
                <a:lnTo>
                  <a:pt x="7246" y="358"/>
                </a:lnTo>
                <a:lnTo>
                  <a:pt x="7247" y="370"/>
                </a:lnTo>
                <a:lnTo>
                  <a:pt x="7247" y="366"/>
                </a:lnTo>
                <a:lnTo>
                  <a:pt x="7247" y="359"/>
                </a:lnTo>
                <a:lnTo>
                  <a:pt x="7247" y="353"/>
                </a:lnTo>
                <a:lnTo>
                  <a:pt x="7247" y="347"/>
                </a:lnTo>
                <a:lnTo>
                  <a:pt x="7248" y="347"/>
                </a:lnTo>
                <a:lnTo>
                  <a:pt x="7248" y="358"/>
                </a:lnTo>
                <a:lnTo>
                  <a:pt x="7248" y="349"/>
                </a:lnTo>
                <a:lnTo>
                  <a:pt x="7248" y="349"/>
                </a:lnTo>
                <a:lnTo>
                  <a:pt x="7248" y="335"/>
                </a:lnTo>
                <a:lnTo>
                  <a:pt x="7249" y="330"/>
                </a:lnTo>
                <a:lnTo>
                  <a:pt x="7249" y="339"/>
                </a:lnTo>
                <a:lnTo>
                  <a:pt x="7249" y="347"/>
                </a:lnTo>
                <a:lnTo>
                  <a:pt x="7250" y="354"/>
                </a:lnTo>
                <a:lnTo>
                  <a:pt x="7250" y="349"/>
                </a:lnTo>
                <a:lnTo>
                  <a:pt x="7250" y="350"/>
                </a:lnTo>
                <a:lnTo>
                  <a:pt x="7250" y="351"/>
                </a:lnTo>
                <a:lnTo>
                  <a:pt x="7250" y="344"/>
                </a:lnTo>
                <a:lnTo>
                  <a:pt x="7251" y="341"/>
                </a:lnTo>
                <a:lnTo>
                  <a:pt x="7251" y="342"/>
                </a:lnTo>
                <a:lnTo>
                  <a:pt x="7251" y="337"/>
                </a:lnTo>
                <a:lnTo>
                  <a:pt x="7251" y="341"/>
                </a:lnTo>
                <a:lnTo>
                  <a:pt x="7252" y="349"/>
                </a:lnTo>
                <a:lnTo>
                  <a:pt x="7252" y="351"/>
                </a:lnTo>
                <a:lnTo>
                  <a:pt x="7252" y="348"/>
                </a:lnTo>
                <a:lnTo>
                  <a:pt x="7252" y="354"/>
                </a:lnTo>
                <a:lnTo>
                  <a:pt x="7253" y="356"/>
                </a:lnTo>
                <a:lnTo>
                  <a:pt x="7253" y="361"/>
                </a:lnTo>
                <a:lnTo>
                  <a:pt x="7253" y="357"/>
                </a:lnTo>
                <a:lnTo>
                  <a:pt x="7253" y="355"/>
                </a:lnTo>
                <a:lnTo>
                  <a:pt x="7253" y="362"/>
                </a:lnTo>
                <a:lnTo>
                  <a:pt x="7254" y="364"/>
                </a:lnTo>
                <a:lnTo>
                  <a:pt x="7254" y="365"/>
                </a:lnTo>
                <a:lnTo>
                  <a:pt x="7254" y="360"/>
                </a:lnTo>
                <a:lnTo>
                  <a:pt x="7254" y="358"/>
                </a:lnTo>
                <a:lnTo>
                  <a:pt x="7254" y="354"/>
                </a:lnTo>
                <a:lnTo>
                  <a:pt x="7255" y="362"/>
                </a:lnTo>
                <a:lnTo>
                  <a:pt x="7255" y="359"/>
                </a:lnTo>
                <a:lnTo>
                  <a:pt x="7255" y="361"/>
                </a:lnTo>
                <a:lnTo>
                  <a:pt x="7256" y="363"/>
                </a:lnTo>
                <a:lnTo>
                  <a:pt x="7256" y="360"/>
                </a:lnTo>
                <a:lnTo>
                  <a:pt x="7256" y="365"/>
                </a:lnTo>
                <a:lnTo>
                  <a:pt x="7256" y="364"/>
                </a:lnTo>
                <a:lnTo>
                  <a:pt x="7257" y="363"/>
                </a:lnTo>
                <a:lnTo>
                  <a:pt x="7257" y="363"/>
                </a:lnTo>
                <a:lnTo>
                  <a:pt x="7257" y="354"/>
                </a:lnTo>
                <a:lnTo>
                  <a:pt x="7257" y="359"/>
                </a:lnTo>
                <a:lnTo>
                  <a:pt x="7258" y="355"/>
                </a:lnTo>
                <a:lnTo>
                  <a:pt x="7258" y="356"/>
                </a:lnTo>
                <a:lnTo>
                  <a:pt x="7258" y="358"/>
                </a:lnTo>
                <a:lnTo>
                  <a:pt x="7258" y="354"/>
                </a:lnTo>
                <a:lnTo>
                  <a:pt x="7258" y="361"/>
                </a:lnTo>
                <a:lnTo>
                  <a:pt x="7259" y="360"/>
                </a:lnTo>
                <a:lnTo>
                  <a:pt x="7259" y="360"/>
                </a:lnTo>
                <a:lnTo>
                  <a:pt x="7259" y="357"/>
                </a:lnTo>
                <a:lnTo>
                  <a:pt x="7259" y="363"/>
                </a:lnTo>
                <a:lnTo>
                  <a:pt x="7260" y="358"/>
                </a:lnTo>
                <a:lnTo>
                  <a:pt x="7260" y="360"/>
                </a:lnTo>
                <a:lnTo>
                  <a:pt x="7260" y="359"/>
                </a:lnTo>
                <a:lnTo>
                  <a:pt x="7260" y="362"/>
                </a:lnTo>
                <a:lnTo>
                  <a:pt x="7261" y="363"/>
                </a:lnTo>
                <a:lnTo>
                  <a:pt x="7261" y="363"/>
                </a:lnTo>
                <a:lnTo>
                  <a:pt x="7261" y="370"/>
                </a:lnTo>
                <a:lnTo>
                  <a:pt x="7261" y="366"/>
                </a:lnTo>
                <a:lnTo>
                  <a:pt x="7262" y="369"/>
                </a:lnTo>
                <a:lnTo>
                  <a:pt x="7262" y="371"/>
                </a:lnTo>
                <a:lnTo>
                  <a:pt x="7262" y="368"/>
                </a:lnTo>
                <a:lnTo>
                  <a:pt x="7262" y="372"/>
                </a:lnTo>
                <a:lnTo>
                  <a:pt x="7262" y="369"/>
                </a:lnTo>
                <a:lnTo>
                  <a:pt x="7263" y="361"/>
                </a:lnTo>
                <a:lnTo>
                  <a:pt x="7263" y="359"/>
                </a:lnTo>
                <a:lnTo>
                  <a:pt x="7263" y="353"/>
                </a:lnTo>
                <a:lnTo>
                  <a:pt x="7263" y="356"/>
                </a:lnTo>
                <a:lnTo>
                  <a:pt x="7264" y="354"/>
                </a:lnTo>
                <a:lnTo>
                  <a:pt x="7264" y="361"/>
                </a:lnTo>
                <a:lnTo>
                  <a:pt x="7264" y="358"/>
                </a:lnTo>
                <a:lnTo>
                  <a:pt x="7264" y="362"/>
                </a:lnTo>
                <a:lnTo>
                  <a:pt x="7264" y="360"/>
                </a:lnTo>
                <a:lnTo>
                  <a:pt x="7265" y="360"/>
                </a:lnTo>
                <a:lnTo>
                  <a:pt x="7265" y="360"/>
                </a:lnTo>
                <a:lnTo>
                  <a:pt x="7265" y="357"/>
                </a:lnTo>
                <a:lnTo>
                  <a:pt x="7265" y="360"/>
                </a:lnTo>
                <a:lnTo>
                  <a:pt x="7265" y="364"/>
                </a:lnTo>
                <a:lnTo>
                  <a:pt x="7266" y="357"/>
                </a:lnTo>
                <a:lnTo>
                  <a:pt x="7266" y="360"/>
                </a:lnTo>
                <a:lnTo>
                  <a:pt x="7266" y="364"/>
                </a:lnTo>
                <a:lnTo>
                  <a:pt x="7266" y="363"/>
                </a:lnTo>
                <a:lnTo>
                  <a:pt x="7267" y="364"/>
                </a:lnTo>
                <a:lnTo>
                  <a:pt x="7267" y="373"/>
                </a:lnTo>
                <a:lnTo>
                  <a:pt x="7267" y="369"/>
                </a:lnTo>
                <a:lnTo>
                  <a:pt x="7268" y="361"/>
                </a:lnTo>
                <a:lnTo>
                  <a:pt x="7268" y="368"/>
                </a:lnTo>
                <a:lnTo>
                  <a:pt x="7268" y="368"/>
                </a:lnTo>
                <a:lnTo>
                  <a:pt x="7268" y="369"/>
                </a:lnTo>
                <a:lnTo>
                  <a:pt x="7268" y="370"/>
                </a:lnTo>
                <a:lnTo>
                  <a:pt x="7269" y="369"/>
                </a:lnTo>
                <a:lnTo>
                  <a:pt x="7269" y="369"/>
                </a:lnTo>
                <a:lnTo>
                  <a:pt x="7269" y="375"/>
                </a:lnTo>
                <a:lnTo>
                  <a:pt x="7269" y="368"/>
                </a:lnTo>
                <a:lnTo>
                  <a:pt x="7269" y="369"/>
                </a:lnTo>
                <a:lnTo>
                  <a:pt x="7270" y="362"/>
                </a:lnTo>
                <a:lnTo>
                  <a:pt x="7270" y="362"/>
                </a:lnTo>
                <a:lnTo>
                  <a:pt x="7270" y="360"/>
                </a:lnTo>
                <a:lnTo>
                  <a:pt x="7270" y="354"/>
                </a:lnTo>
                <a:lnTo>
                  <a:pt x="7271" y="350"/>
                </a:lnTo>
                <a:lnTo>
                  <a:pt x="7271" y="349"/>
                </a:lnTo>
                <a:lnTo>
                  <a:pt x="7271" y="356"/>
                </a:lnTo>
                <a:lnTo>
                  <a:pt x="7271" y="354"/>
                </a:lnTo>
                <a:lnTo>
                  <a:pt x="7271" y="353"/>
                </a:lnTo>
                <a:lnTo>
                  <a:pt x="7272" y="356"/>
                </a:lnTo>
                <a:lnTo>
                  <a:pt x="7272" y="356"/>
                </a:lnTo>
                <a:lnTo>
                  <a:pt x="7272" y="366"/>
                </a:lnTo>
                <a:lnTo>
                  <a:pt x="7272" y="377"/>
                </a:lnTo>
                <a:lnTo>
                  <a:pt x="7273" y="374"/>
                </a:lnTo>
                <a:lnTo>
                  <a:pt x="7273" y="382"/>
                </a:lnTo>
                <a:lnTo>
                  <a:pt x="7273" y="380"/>
                </a:lnTo>
                <a:lnTo>
                  <a:pt x="7273" y="383"/>
                </a:lnTo>
                <a:lnTo>
                  <a:pt x="7274" y="378"/>
                </a:lnTo>
                <a:lnTo>
                  <a:pt x="7274" y="369"/>
                </a:lnTo>
                <a:lnTo>
                  <a:pt x="7274" y="369"/>
                </a:lnTo>
                <a:lnTo>
                  <a:pt x="7274" y="363"/>
                </a:lnTo>
                <a:lnTo>
                  <a:pt x="7274" y="361"/>
                </a:lnTo>
                <a:lnTo>
                  <a:pt x="7275" y="360"/>
                </a:lnTo>
                <a:lnTo>
                  <a:pt x="7275" y="356"/>
                </a:lnTo>
                <a:lnTo>
                  <a:pt x="7275" y="364"/>
                </a:lnTo>
                <a:lnTo>
                  <a:pt x="7275" y="365"/>
                </a:lnTo>
                <a:lnTo>
                  <a:pt x="7275" y="353"/>
                </a:lnTo>
                <a:lnTo>
                  <a:pt x="7276" y="351"/>
                </a:lnTo>
                <a:lnTo>
                  <a:pt x="7276" y="360"/>
                </a:lnTo>
                <a:lnTo>
                  <a:pt x="7276" y="352"/>
                </a:lnTo>
                <a:lnTo>
                  <a:pt x="7276" y="367"/>
                </a:lnTo>
                <a:lnTo>
                  <a:pt x="7276" y="363"/>
                </a:lnTo>
                <a:lnTo>
                  <a:pt x="7277" y="358"/>
                </a:lnTo>
                <a:lnTo>
                  <a:pt x="7277" y="361"/>
                </a:lnTo>
                <a:lnTo>
                  <a:pt x="7277" y="357"/>
                </a:lnTo>
                <a:lnTo>
                  <a:pt x="7277" y="357"/>
                </a:lnTo>
                <a:lnTo>
                  <a:pt x="7277" y="357"/>
                </a:lnTo>
                <a:lnTo>
                  <a:pt x="7278" y="352"/>
                </a:lnTo>
                <a:lnTo>
                  <a:pt x="7278" y="354"/>
                </a:lnTo>
                <a:lnTo>
                  <a:pt x="7278" y="357"/>
                </a:lnTo>
                <a:lnTo>
                  <a:pt x="7278" y="364"/>
                </a:lnTo>
                <a:lnTo>
                  <a:pt x="7278" y="368"/>
                </a:lnTo>
                <a:lnTo>
                  <a:pt x="7279" y="378"/>
                </a:lnTo>
                <a:lnTo>
                  <a:pt x="7279" y="374"/>
                </a:lnTo>
                <a:lnTo>
                  <a:pt x="7279" y="376"/>
                </a:lnTo>
                <a:lnTo>
                  <a:pt x="7280" y="368"/>
                </a:lnTo>
                <a:lnTo>
                  <a:pt x="7280" y="363"/>
                </a:lnTo>
                <a:lnTo>
                  <a:pt x="7280" y="354"/>
                </a:lnTo>
                <a:lnTo>
                  <a:pt x="7280" y="351"/>
                </a:lnTo>
                <a:lnTo>
                  <a:pt x="7281" y="348"/>
                </a:lnTo>
                <a:lnTo>
                  <a:pt x="7281" y="351"/>
                </a:lnTo>
                <a:lnTo>
                  <a:pt x="7281" y="364"/>
                </a:lnTo>
                <a:lnTo>
                  <a:pt x="7281" y="361"/>
                </a:lnTo>
                <a:lnTo>
                  <a:pt x="7282" y="365"/>
                </a:lnTo>
                <a:lnTo>
                  <a:pt x="7282" y="372"/>
                </a:lnTo>
                <a:lnTo>
                  <a:pt x="7282" y="360"/>
                </a:lnTo>
                <a:lnTo>
                  <a:pt x="7282" y="377"/>
                </a:lnTo>
                <a:lnTo>
                  <a:pt x="7283" y="371"/>
                </a:lnTo>
                <a:lnTo>
                  <a:pt x="7283" y="359"/>
                </a:lnTo>
                <a:lnTo>
                  <a:pt x="7283" y="362"/>
                </a:lnTo>
                <a:lnTo>
                  <a:pt x="7283" y="363"/>
                </a:lnTo>
                <a:lnTo>
                  <a:pt x="7284" y="372"/>
                </a:lnTo>
                <a:lnTo>
                  <a:pt x="7284" y="364"/>
                </a:lnTo>
                <a:lnTo>
                  <a:pt x="7284" y="360"/>
                </a:lnTo>
                <a:lnTo>
                  <a:pt x="7284" y="352"/>
                </a:lnTo>
                <a:lnTo>
                  <a:pt x="7284" y="350"/>
                </a:lnTo>
                <a:lnTo>
                  <a:pt x="7285" y="356"/>
                </a:lnTo>
                <a:lnTo>
                  <a:pt x="7285" y="360"/>
                </a:lnTo>
                <a:lnTo>
                  <a:pt x="7285" y="366"/>
                </a:lnTo>
                <a:lnTo>
                  <a:pt x="7286" y="363"/>
                </a:lnTo>
                <a:lnTo>
                  <a:pt x="7286" y="353"/>
                </a:lnTo>
                <a:lnTo>
                  <a:pt x="7286" y="354"/>
                </a:lnTo>
                <a:lnTo>
                  <a:pt x="7286" y="356"/>
                </a:lnTo>
                <a:lnTo>
                  <a:pt x="7287" y="358"/>
                </a:lnTo>
                <a:lnTo>
                  <a:pt x="7287" y="354"/>
                </a:lnTo>
                <a:lnTo>
                  <a:pt x="7287" y="352"/>
                </a:lnTo>
                <a:lnTo>
                  <a:pt x="7287" y="353"/>
                </a:lnTo>
                <a:lnTo>
                  <a:pt x="7288" y="360"/>
                </a:lnTo>
                <a:lnTo>
                  <a:pt x="7288" y="364"/>
                </a:lnTo>
                <a:lnTo>
                  <a:pt x="7288" y="364"/>
                </a:lnTo>
                <a:lnTo>
                  <a:pt x="7288" y="376"/>
                </a:lnTo>
                <a:lnTo>
                  <a:pt x="7288" y="371"/>
                </a:lnTo>
                <a:lnTo>
                  <a:pt x="7289" y="368"/>
                </a:lnTo>
                <a:lnTo>
                  <a:pt x="7289" y="366"/>
                </a:lnTo>
                <a:lnTo>
                  <a:pt x="7289" y="370"/>
                </a:lnTo>
                <a:lnTo>
                  <a:pt x="7289" y="380"/>
                </a:lnTo>
                <a:lnTo>
                  <a:pt x="7290" y="379"/>
                </a:lnTo>
                <a:lnTo>
                  <a:pt x="7290" y="378"/>
                </a:lnTo>
                <a:lnTo>
                  <a:pt x="7290" y="372"/>
                </a:lnTo>
                <a:lnTo>
                  <a:pt x="7290" y="380"/>
                </a:lnTo>
                <a:lnTo>
                  <a:pt x="7290" y="376"/>
                </a:lnTo>
                <a:lnTo>
                  <a:pt x="7291" y="372"/>
                </a:lnTo>
                <a:lnTo>
                  <a:pt x="7291" y="384"/>
                </a:lnTo>
                <a:lnTo>
                  <a:pt x="7291" y="376"/>
                </a:lnTo>
                <a:lnTo>
                  <a:pt x="7292" y="371"/>
                </a:lnTo>
                <a:lnTo>
                  <a:pt x="7292" y="370"/>
                </a:lnTo>
                <a:lnTo>
                  <a:pt x="7292" y="360"/>
                </a:lnTo>
                <a:lnTo>
                  <a:pt x="7292" y="362"/>
                </a:lnTo>
                <a:lnTo>
                  <a:pt x="7292" y="358"/>
                </a:lnTo>
                <a:lnTo>
                  <a:pt x="7293" y="365"/>
                </a:lnTo>
                <a:lnTo>
                  <a:pt x="7293" y="363"/>
                </a:lnTo>
                <a:lnTo>
                  <a:pt x="7293" y="352"/>
                </a:lnTo>
                <a:lnTo>
                  <a:pt x="7293" y="355"/>
                </a:lnTo>
                <a:lnTo>
                  <a:pt x="7294" y="353"/>
                </a:lnTo>
                <a:lnTo>
                  <a:pt x="7294" y="353"/>
                </a:lnTo>
                <a:lnTo>
                  <a:pt x="7294" y="335"/>
                </a:lnTo>
                <a:lnTo>
                  <a:pt x="7294" y="337"/>
                </a:lnTo>
                <a:lnTo>
                  <a:pt x="7295" y="334"/>
                </a:lnTo>
                <a:lnTo>
                  <a:pt x="7295" y="329"/>
                </a:lnTo>
                <a:lnTo>
                  <a:pt x="7295" y="294"/>
                </a:lnTo>
                <a:lnTo>
                  <a:pt x="7295" y="272"/>
                </a:lnTo>
                <a:lnTo>
                  <a:pt x="7296" y="257"/>
                </a:lnTo>
                <a:lnTo>
                  <a:pt x="7296" y="233"/>
                </a:lnTo>
                <a:lnTo>
                  <a:pt x="7296" y="204"/>
                </a:lnTo>
                <a:lnTo>
                  <a:pt x="7296" y="168"/>
                </a:lnTo>
                <a:lnTo>
                  <a:pt x="7297" y="135"/>
                </a:lnTo>
                <a:lnTo>
                  <a:pt x="7297" y="102"/>
                </a:lnTo>
                <a:lnTo>
                  <a:pt x="7297" y="87"/>
                </a:lnTo>
                <a:lnTo>
                  <a:pt x="7298" y="88"/>
                </a:lnTo>
                <a:lnTo>
                  <a:pt x="7298" y="121"/>
                </a:lnTo>
                <a:lnTo>
                  <a:pt x="7298" y="107"/>
                </a:lnTo>
                <a:lnTo>
                  <a:pt x="7298" y="97"/>
                </a:lnTo>
                <a:lnTo>
                  <a:pt x="7299" y="86"/>
                </a:lnTo>
                <a:lnTo>
                  <a:pt x="7299" y="71"/>
                </a:lnTo>
                <a:lnTo>
                  <a:pt x="7299" y="97"/>
                </a:lnTo>
                <a:lnTo>
                  <a:pt x="7299" y="83"/>
                </a:lnTo>
                <a:lnTo>
                  <a:pt x="7299" y="107"/>
                </a:lnTo>
                <a:lnTo>
                  <a:pt x="7300" y="120"/>
                </a:lnTo>
                <a:lnTo>
                  <a:pt x="7300" y="115"/>
                </a:lnTo>
                <a:lnTo>
                  <a:pt x="7300" y="102"/>
                </a:lnTo>
                <a:lnTo>
                  <a:pt x="7300" y="94"/>
                </a:lnTo>
                <a:lnTo>
                  <a:pt x="7301" y="119"/>
                </a:lnTo>
                <a:lnTo>
                  <a:pt x="7301" y="107"/>
                </a:lnTo>
                <a:lnTo>
                  <a:pt x="7301" y="108"/>
                </a:lnTo>
                <a:lnTo>
                  <a:pt x="7301" y="121"/>
                </a:lnTo>
                <a:lnTo>
                  <a:pt x="7301" y="121"/>
                </a:lnTo>
                <a:lnTo>
                  <a:pt x="7302" y="136"/>
                </a:lnTo>
                <a:lnTo>
                  <a:pt x="7302" y="155"/>
                </a:lnTo>
                <a:lnTo>
                  <a:pt x="7302" y="145"/>
                </a:lnTo>
                <a:lnTo>
                  <a:pt x="7303" y="171"/>
                </a:lnTo>
                <a:lnTo>
                  <a:pt x="7303" y="187"/>
                </a:lnTo>
                <a:lnTo>
                  <a:pt x="7303" y="194"/>
                </a:lnTo>
                <a:lnTo>
                  <a:pt x="7303" y="204"/>
                </a:lnTo>
                <a:lnTo>
                  <a:pt x="7304" y="249"/>
                </a:lnTo>
                <a:lnTo>
                  <a:pt x="7304" y="268"/>
                </a:lnTo>
                <a:lnTo>
                  <a:pt x="7304" y="280"/>
                </a:lnTo>
                <a:lnTo>
                  <a:pt x="7304" y="289"/>
                </a:lnTo>
                <a:lnTo>
                  <a:pt x="7305" y="318"/>
                </a:lnTo>
                <a:lnTo>
                  <a:pt x="7305" y="324"/>
                </a:lnTo>
                <a:lnTo>
                  <a:pt x="7305" y="331"/>
                </a:lnTo>
                <a:lnTo>
                  <a:pt x="7305" y="344"/>
                </a:lnTo>
                <a:lnTo>
                  <a:pt x="7306" y="340"/>
                </a:lnTo>
                <a:lnTo>
                  <a:pt x="7306" y="345"/>
                </a:lnTo>
                <a:lnTo>
                  <a:pt x="7306" y="344"/>
                </a:lnTo>
                <a:lnTo>
                  <a:pt x="7306" y="352"/>
                </a:lnTo>
                <a:lnTo>
                  <a:pt x="7306" y="354"/>
                </a:lnTo>
                <a:lnTo>
                  <a:pt x="7307" y="353"/>
                </a:lnTo>
                <a:lnTo>
                  <a:pt x="7307" y="351"/>
                </a:lnTo>
                <a:lnTo>
                  <a:pt x="7307" y="346"/>
                </a:lnTo>
                <a:lnTo>
                  <a:pt x="7307" y="346"/>
                </a:lnTo>
                <a:lnTo>
                  <a:pt x="7307" y="349"/>
                </a:lnTo>
                <a:lnTo>
                  <a:pt x="7308" y="346"/>
                </a:lnTo>
                <a:lnTo>
                  <a:pt x="7308" y="356"/>
                </a:lnTo>
                <a:lnTo>
                  <a:pt x="7308" y="348"/>
                </a:lnTo>
                <a:lnTo>
                  <a:pt x="7309" y="348"/>
                </a:lnTo>
                <a:lnTo>
                  <a:pt x="7309" y="349"/>
                </a:lnTo>
                <a:lnTo>
                  <a:pt x="7309" y="349"/>
                </a:lnTo>
                <a:lnTo>
                  <a:pt x="7309" y="352"/>
                </a:lnTo>
                <a:lnTo>
                  <a:pt x="7309" y="351"/>
                </a:lnTo>
                <a:lnTo>
                  <a:pt x="7310" y="350"/>
                </a:lnTo>
                <a:lnTo>
                  <a:pt x="7310" y="351"/>
                </a:lnTo>
                <a:lnTo>
                  <a:pt x="7310" y="354"/>
                </a:lnTo>
                <a:lnTo>
                  <a:pt x="7311" y="356"/>
                </a:lnTo>
                <a:lnTo>
                  <a:pt x="7311" y="356"/>
                </a:lnTo>
                <a:lnTo>
                  <a:pt x="7311" y="359"/>
                </a:lnTo>
                <a:lnTo>
                  <a:pt x="7311" y="361"/>
                </a:lnTo>
                <a:lnTo>
                  <a:pt x="7311" y="359"/>
                </a:lnTo>
                <a:lnTo>
                  <a:pt x="7312" y="360"/>
                </a:lnTo>
                <a:lnTo>
                  <a:pt x="7312" y="363"/>
                </a:lnTo>
                <a:lnTo>
                  <a:pt x="7312" y="359"/>
                </a:lnTo>
                <a:lnTo>
                  <a:pt x="7312" y="363"/>
                </a:lnTo>
                <a:lnTo>
                  <a:pt x="7312" y="360"/>
                </a:lnTo>
                <a:lnTo>
                  <a:pt x="7313" y="359"/>
                </a:lnTo>
                <a:lnTo>
                  <a:pt x="7313" y="359"/>
                </a:lnTo>
                <a:lnTo>
                  <a:pt x="7313" y="360"/>
                </a:lnTo>
                <a:lnTo>
                  <a:pt x="7313" y="361"/>
                </a:lnTo>
                <a:lnTo>
                  <a:pt x="7313" y="360"/>
                </a:lnTo>
                <a:lnTo>
                  <a:pt x="7314" y="358"/>
                </a:lnTo>
                <a:lnTo>
                  <a:pt x="7314" y="355"/>
                </a:lnTo>
                <a:lnTo>
                  <a:pt x="7314" y="357"/>
                </a:lnTo>
                <a:lnTo>
                  <a:pt x="7315" y="350"/>
                </a:lnTo>
                <a:lnTo>
                  <a:pt x="7315" y="352"/>
                </a:lnTo>
                <a:lnTo>
                  <a:pt x="7315" y="343"/>
                </a:lnTo>
                <a:lnTo>
                  <a:pt x="7315" y="339"/>
                </a:lnTo>
                <a:lnTo>
                  <a:pt x="7316" y="308"/>
                </a:lnTo>
                <a:lnTo>
                  <a:pt x="7316" y="297"/>
                </a:lnTo>
                <a:lnTo>
                  <a:pt x="7316" y="284"/>
                </a:lnTo>
                <a:lnTo>
                  <a:pt x="7316" y="245"/>
                </a:lnTo>
                <a:lnTo>
                  <a:pt x="7317" y="199"/>
                </a:lnTo>
                <a:lnTo>
                  <a:pt x="7317" y="158"/>
                </a:lnTo>
                <a:lnTo>
                  <a:pt x="7317" y="145"/>
                </a:lnTo>
                <a:lnTo>
                  <a:pt x="7317" y="134"/>
                </a:lnTo>
                <a:lnTo>
                  <a:pt x="7318" y="118"/>
                </a:lnTo>
                <a:lnTo>
                  <a:pt x="7318" y="124"/>
                </a:lnTo>
                <a:lnTo>
                  <a:pt x="7318" y="139"/>
                </a:lnTo>
                <a:lnTo>
                  <a:pt x="7318" y="137"/>
                </a:lnTo>
                <a:lnTo>
                  <a:pt x="7319" y="116"/>
                </a:lnTo>
                <a:lnTo>
                  <a:pt x="7319" y="119"/>
                </a:lnTo>
                <a:lnTo>
                  <a:pt x="7319" y="133"/>
                </a:lnTo>
                <a:lnTo>
                  <a:pt x="7319" y="128"/>
                </a:lnTo>
                <a:lnTo>
                  <a:pt x="7319" y="123"/>
                </a:lnTo>
                <a:lnTo>
                  <a:pt x="7320" y="124"/>
                </a:lnTo>
                <a:lnTo>
                  <a:pt x="7320" y="121"/>
                </a:lnTo>
                <a:lnTo>
                  <a:pt x="7320" y="132"/>
                </a:lnTo>
                <a:lnTo>
                  <a:pt x="7320" y="128"/>
                </a:lnTo>
                <a:lnTo>
                  <a:pt x="7321" y="124"/>
                </a:lnTo>
                <a:lnTo>
                  <a:pt x="7321" y="126"/>
                </a:lnTo>
                <a:lnTo>
                  <a:pt x="7321" y="133"/>
                </a:lnTo>
                <a:lnTo>
                  <a:pt x="7321" y="122"/>
                </a:lnTo>
                <a:lnTo>
                  <a:pt x="7322" y="141"/>
                </a:lnTo>
                <a:lnTo>
                  <a:pt x="7322" y="160"/>
                </a:lnTo>
                <a:lnTo>
                  <a:pt x="7322" y="154"/>
                </a:lnTo>
                <a:lnTo>
                  <a:pt x="7322" y="143"/>
                </a:lnTo>
                <a:lnTo>
                  <a:pt x="7322" y="144"/>
                </a:lnTo>
                <a:lnTo>
                  <a:pt x="7323" y="162"/>
                </a:lnTo>
                <a:lnTo>
                  <a:pt x="7323" y="181"/>
                </a:lnTo>
                <a:lnTo>
                  <a:pt x="7323" y="184"/>
                </a:lnTo>
                <a:lnTo>
                  <a:pt x="7323" y="188"/>
                </a:lnTo>
                <a:lnTo>
                  <a:pt x="7324" y="204"/>
                </a:lnTo>
                <a:lnTo>
                  <a:pt x="7324" y="242"/>
                </a:lnTo>
                <a:lnTo>
                  <a:pt x="7324" y="275"/>
                </a:lnTo>
                <a:lnTo>
                  <a:pt x="7324" y="280"/>
                </a:lnTo>
                <a:lnTo>
                  <a:pt x="7325" y="294"/>
                </a:lnTo>
                <a:lnTo>
                  <a:pt x="7325" y="307"/>
                </a:lnTo>
                <a:lnTo>
                  <a:pt x="7325" y="313"/>
                </a:lnTo>
                <a:lnTo>
                  <a:pt x="7325" y="326"/>
                </a:lnTo>
                <a:lnTo>
                  <a:pt x="7326" y="335"/>
                </a:lnTo>
                <a:lnTo>
                  <a:pt x="7326" y="341"/>
                </a:lnTo>
                <a:lnTo>
                  <a:pt x="7326" y="337"/>
                </a:lnTo>
                <a:lnTo>
                  <a:pt x="7326" y="333"/>
                </a:lnTo>
                <a:lnTo>
                  <a:pt x="7327" y="342"/>
                </a:lnTo>
                <a:lnTo>
                  <a:pt x="7327" y="342"/>
                </a:lnTo>
                <a:lnTo>
                  <a:pt x="7327" y="349"/>
                </a:lnTo>
                <a:lnTo>
                  <a:pt x="7327" y="344"/>
                </a:lnTo>
                <a:lnTo>
                  <a:pt x="7327" y="333"/>
                </a:lnTo>
                <a:lnTo>
                  <a:pt x="7328" y="346"/>
                </a:lnTo>
                <a:lnTo>
                  <a:pt x="7328" y="347"/>
                </a:lnTo>
                <a:lnTo>
                  <a:pt x="7328" y="355"/>
                </a:lnTo>
                <a:lnTo>
                  <a:pt x="7328" y="348"/>
                </a:lnTo>
                <a:lnTo>
                  <a:pt x="7328" y="340"/>
                </a:lnTo>
                <a:lnTo>
                  <a:pt x="7329" y="347"/>
                </a:lnTo>
                <a:lnTo>
                  <a:pt x="7329" y="351"/>
                </a:lnTo>
                <a:lnTo>
                  <a:pt x="7329" y="350"/>
                </a:lnTo>
                <a:lnTo>
                  <a:pt x="7329" y="350"/>
                </a:lnTo>
                <a:lnTo>
                  <a:pt x="7330" y="355"/>
                </a:lnTo>
                <a:lnTo>
                  <a:pt x="7330" y="354"/>
                </a:lnTo>
                <a:lnTo>
                  <a:pt x="7330" y="353"/>
                </a:lnTo>
                <a:lnTo>
                  <a:pt x="7330" y="350"/>
                </a:lnTo>
                <a:lnTo>
                  <a:pt x="7330" y="343"/>
                </a:lnTo>
                <a:lnTo>
                  <a:pt x="7331" y="337"/>
                </a:lnTo>
                <a:lnTo>
                  <a:pt x="7331" y="339"/>
                </a:lnTo>
                <a:lnTo>
                  <a:pt x="7331" y="339"/>
                </a:lnTo>
                <a:lnTo>
                  <a:pt x="7331" y="348"/>
                </a:lnTo>
                <a:lnTo>
                  <a:pt x="7332" y="362"/>
                </a:lnTo>
                <a:lnTo>
                  <a:pt x="7332" y="364"/>
                </a:lnTo>
                <a:lnTo>
                  <a:pt x="7332" y="358"/>
                </a:lnTo>
                <a:lnTo>
                  <a:pt x="7332" y="363"/>
                </a:lnTo>
                <a:lnTo>
                  <a:pt x="7333" y="353"/>
                </a:lnTo>
                <a:lnTo>
                  <a:pt x="7333" y="354"/>
                </a:lnTo>
                <a:lnTo>
                  <a:pt x="7333" y="358"/>
                </a:lnTo>
                <a:lnTo>
                  <a:pt x="7333" y="353"/>
                </a:lnTo>
                <a:lnTo>
                  <a:pt x="7333" y="358"/>
                </a:lnTo>
                <a:lnTo>
                  <a:pt x="7334" y="362"/>
                </a:lnTo>
                <a:lnTo>
                  <a:pt x="7334" y="381"/>
                </a:lnTo>
                <a:lnTo>
                  <a:pt x="7334" y="374"/>
                </a:lnTo>
                <a:lnTo>
                  <a:pt x="7334" y="367"/>
                </a:lnTo>
                <a:lnTo>
                  <a:pt x="7335" y="363"/>
                </a:lnTo>
                <a:lnTo>
                  <a:pt x="7335" y="365"/>
                </a:lnTo>
                <a:lnTo>
                  <a:pt x="7335" y="363"/>
                </a:lnTo>
                <a:lnTo>
                  <a:pt x="7335" y="348"/>
                </a:lnTo>
                <a:lnTo>
                  <a:pt x="7336" y="336"/>
                </a:lnTo>
                <a:lnTo>
                  <a:pt x="7336" y="344"/>
                </a:lnTo>
                <a:lnTo>
                  <a:pt x="7336" y="310"/>
                </a:lnTo>
                <a:lnTo>
                  <a:pt x="7336" y="314"/>
                </a:lnTo>
                <a:lnTo>
                  <a:pt x="7337" y="304"/>
                </a:lnTo>
                <a:lnTo>
                  <a:pt x="7337" y="260"/>
                </a:lnTo>
                <a:lnTo>
                  <a:pt x="7337" y="254"/>
                </a:lnTo>
                <a:lnTo>
                  <a:pt x="7337" y="214"/>
                </a:lnTo>
                <a:lnTo>
                  <a:pt x="7338" y="203"/>
                </a:lnTo>
                <a:lnTo>
                  <a:pt x="7338" y="152"/>
                </a:lnTo>
                <a:lnTo>
                  <a:pt x="7338" y="148"/>
                </a:lnTo>
                <a:lnTo>
                  <a:pt x="7339" y="158"/>
                </a:lnTo>
                <a:lnTo>
                  <a:pt x="7339" y="173"/>
                </a:lnTo>
                <a:lnTo>
                  <a:pt x="7339" y="156"/>
                </a:lnTo>
                <a:lnTo>
                  <a:pt x="7339" y="157"/>
                </a:lnTo>
                <a:lnTo>
                  <a:pt x="7340" y="157"/>
                </a:lnTo>
                <a:lnTo>
                  <a:pt x="7340" y="150"/>
                </a:lnTo>
                <a:lnTo>
                  <a:pt x="7340" y="156"/>
                </a:lnTo>
                <a:lnTo>
                  <a:pt x="7340" y="139"/>
                </a:lnTo>
                <a:lnTo>
                  <a:pt x="7341" y="172"/>
                </a:lnTo>
                <a:lnTo>
                  <a:pt x="7341" y="167"/>
                </a:lnTo>
                <a:lnTo>
                  <a:pt x="7341" y="174"/>
                </a:lnTo>
                <a:lnTo>
                  <a:pt x="7341" y="184"/>
                </a:lnTo>
                <a:lnTo>
                  <a:pt x="7342" y="188"/>
                </a:lnTo>
                <a:lnTo>
                  <a:pt x="7342" y="191"/>
                </a:lnTo>
                <a:lnTo>
                  <a:pt x="7342" y="211"/>
                </a:lnTo>
                <a:lnTo>
                  <a:pt x="7342" y="198"/>
                </a:lnTo>
                <a:lnTo>
                  <a:pt x="7343" y="212"/>
                </a:lnTo>
                <a:lnTo>
                  <a:pt x="7343" y="233"/>
                </a:lnTo>
                <a:lnTo>
                  <a:pt x="7343" y="241"/>
                </a:lnTo>
                <a:lnTo>
                  <a:pt x="7343" y="249"/>
                </a:lnTo>
                <a:lnTo>
                  <a:pt x="7344" y="313"/>
                </a:lnTo>
                <a:lnTo>
                  <a:pt x="7344" y="331"/>
                </a:lnTo>
                <a:lnTo>
                  <a:pt x="7344" y="354"/>
                </a:lnTo>
                <a:lnTo>
                  <a:pt x="7345" y="345"/>
                </a:lnTo>
                <a:lnTo>
                  <a:pt x="7345" y="353"/>
                </a:lnTo>
                <a:lnTo>
                  <a:pt x="7345" y="322"/>
                </a:lnTo>
                <a:lnTo>
                  <a:pt x="7345" y="284"/>
                </a:lnTo>
                <a:lnTo>
                  <a:pt x="7345" y="295"/>
                </a:lnTo>
                <a:lnTo>
                  <a:pt x="7346" y="383"/>
                </a:lnTo>
                <a:lnTo>
                  <a:pt x="7346" y="385"/>
                </a:lnTo>
                <a:lnTo>
                  <a:pt x="7346" y="388"/>
                </a:lnTo>
                <a:lnTo>
                  <a:pt x="7346" y="398"/>
                </a:lnTo>
                <a:lnTo>
                  <a:pt x="7347" y="322"/>
                </a:lnTo>
                <a:lnTo>
                  <a:pt x="7347" y="323"/>
                </a:lnTo>
                <a:lnTo>
                  <a:pt x="7347" y="354"/>
                </a:lnTo>
                <a:lnTo>
                  <a:pt x="7347" y="396"/>
                </a:lnTo>
                <a:lnTo>
                  <a:pt x="7347" y="395"/>
                </a:lnTo>
                <a:lnTo>
                  <a:pt x="7348" y="395"/>
                </a:lnTo>
                <a:lnTo>
                  <a:pt x="7348" y="376"/>
                </a:lnTo>
                <a:lnTo>
                  <a:pt x="7348" y="375"/>
                </a:lnTo>
                <a:lnTo>
                  <a:pt x="7348" y="390"/>
                </a:lnTo>
                <a:lnTo>
                  <a:pt x="7348" y="331"/>
                </a:lnTo>
                <a:lnTo>
                  <a:pt x="7349" y="308"/>
                </a:lnTo>
                <a:lnTo>
                  <a:pt x="7349" y="365"/>
                </a:lnTo>
                <a:lnTo>
                  <a:pt x="7349" y="380"/>
                </a:lnTo>
                <a:lnTo>
                  <a:pt x="7349" y="374"/>
                </a:lnTo>
                <a:lnTo>
                  <a:pt x="7350" y="382"/>
                </a:lnTo>
                <a:lnTo>
                  <a:pt x="7350" y="376"/>
                </a:lnTo>
                <a:lnTo>
                  <a:pt x="7350" y="364"/>
                </a:lnTo>
                <a:lnTo>
                  <a:pt x="7351" y="364"/>
                </a:lnTo>
                <a:lnTo>
                  <a:pt x="7351" y="325"/>
                </a:lnTo>
                <a:lnTo>
                  <a:pt x="7351" y="312"/>
                </a:lnTo>
                <a:lnTo>
                  <a:pt x="7351" y="361"/>
                </a:lnTo>
                <a:lnTo>
                  <a:pt x="7351" y="370"/>
                </a:lnTo>
                <a:lnTo>
                  <a:pt x="7352" y="369"/>
                </a:lnTo>
                <a:lnTo>
                  <a:pt x="7352" y="375"/>
                </a:lnTo>
                <a:lnTo>
                  <a:pt x="7352" y="375"/>
                </a:lnTo>
                <a:lnTo>
                  <a:pt x="7352" y="379"/>
                </a:lnTo>
                <a:lnTo>
                  <a:pt x="7352" y="374"/>
                </a:lnTo>
                <a:lnTo>
                  <a:pt x="7353" y="367"/>
                </a:lnTo>
                <a:lnTo>
                  <a:pt x="7353" y="382"/>
                </a:lnTo>
                <a:lnTo>
                  <a:pt x="7353" y="363"/>
                </a:lnTo>
                <a:lnTo>
                  <a:pt x="7353" y="360"/>
                </a:lnTo>
                <a:lnTo>
                  <a:pt x="7354" y="357"/>
                </a:lnTo>
                <a:lnTo>
                  <a:pt x="7354" y="359"/>
                </a:lnTo>
                <a:lnTo>
                  <a:pt x="7354" y="363"/>
                </a:lnTo>
                <a:lnTo>
                  <a:pt x="7354" y="362"/>
                </a:lnTo>
                <a:lnTo>
                  <a:pt x="7354" y="370"/>
                </a:lnTo>
                <a:lnTo>
                  <a:pt x="7355" y="368"/>
                </a:lnTo>
                <a:lnTo>
                  <a:pt x="7355" y="368"/>
                </a:lnTo>
                <a:lnTo>
                  <a:pt x="7355" y="380"/>
                </a:lnTo>
                <a:lnTo>
                  <a:pt x="7355" y="378"/>
                </a:lnTo>
                <a:lnTo>
                  <a:pt x="7355" y="376"/>
                </a:lnTo>
                <a:lnTo>
                  <a:pt x="7356" y="380"/>
                </a:lnTo>
                <a:lnTo>
                  <a:pt x="7356" y="379"/>
                </a:lnTo>
                <a:lnTo>
                  <a:pt x="7356" y="385"/>
                </a:lnTo>
                <a:lnTo>
                  <a:pt x="7357" y="383"/>
                </a:lnTo>
                <a:lnTo>
                  <a:pt x="7357" y="388"/>
                </a:lnTo>
                <a:lnTo>
                  <a:pt x="7357" y="381"/>
                </a:lnTo>
                <a:lnTo>
                  <a:pt x="7357" y="378"/>
                </a:lnTo>
                <a:lnTo>
                  <a:pt x="7357" y="379"/>
                </a:lnTo>
                <a:lnTo>
                  <a:pt x="7358" y="359"/>
                </a:lnTo>
                <a:lnTo>
                  <a:pt x="7358" y="358"/>
                </a:lnTo>
                <a:lnTo>
                  <a:pt x="7358" y="365"/>
                </a:lnTo>
                <a:lnTo>
                  <a:pt x="7358" y="372"/>
                </a:lnTo>
                <a:lnTo>
                  <a:pt x="7359" y="382"/>
                </a:lnTo>
                <a:lnTo>
                  <a:pt x="7359" y="385"/>
                </a:lnTo>
                <a:lnTo>
                  <a:pt x="7359" y="371"/>
                </a:lnTo>
                <a:lnTo>
                  <a:pt x="7359" y="374"/>
                </a:lnTo>
                <a:lnTo>
                  <a:pt x="7360" y="374"/>
                </a:lnTo>
                <a:lnTo>
                  <a:pt x="7360" y="374"/>
                </a:lnTo>
                <a:lnTo>
                  <a:pt x="7360" y="379"/>
                </a:lnTo>
                <a:lnTo>
                  <a:pt x="7360" y="375"/>
                </a:lnTo>
                <a:lnTo>
                  <a:pt x="7361" y="380"/>
                </a:lnTo>
                <a:lnTo>
                  <a:pt x="7361" y="372"/>
                </a:lnTo>
                <a:lnTo>
                  <a:pt x="7361" y="376"/>
                </a:lnTo>
                <a:lnTo>
                  <a:pt x="7361" y="380"/>
                </a:lnTo>
                <a:lnTo>
                  <a:pt x="7362" y="379"/>
                </a:lnTo>
                <a:lnTo>
                  <a:pt x="7362" y="376"/>
                </a:lnTo>
                <a:lnTo>
                  <a:pt x="7362" y="366"/>
                </a:lnTo>
                <a:lnTo>
                  <a:pt x="7363" y="367"/>
                </a:lnTo>
                <a:lnTo>
                  <a:pt x="7363" y="365"/>
                </a:lnTo>
                <a:lnTo>
                  <a:pt x="7363" y="373"/>
                </a:lnTo>
                <a:lnTo>
                  <a:pt x="7363" y="359"/>
                </a:lnTo>
                <a:lnTo>
                  <a:pt x="7363" y="366"/>
                </a:lnTo>
                <a:lnTo>
                  <a:pt x="7364" y="372"/>
                </a:lnTo>
                <a:lnTo>
                  <a:pt x="7364" y="379"/>
                </a:lnTo>
                <a:lnTo>
                  <a:pt x="7364" y="381"/>
                </a:lnTo>
                <a:lnTo>
                  <a:pt x="7364" y="380"/>
                </a:lnTo>
                <a:lnTo>
                  <a:pt x="7364" y="388"/>
                </a:lnTo>
                <a:lnTo>
                  <a:pt x="7365" y="394"/>
                </a:lnTo>
                <a:lnTo>
                  <a:pt x="7365" y="398"/>
                </a:lnTo>
                <a:lnTo>
                  <a:pt x="7365" y="400"/>
                </a:lnTo>
                <a:lnTo>
                  <a:pt x="7365" y="378"/>
                </a:lnTo>
                <a:lnTo>
                  <a:pt x="7365" y="377"/>
                </a:lnTo>
                <a:lnTo>
                  <a:pt x="7366" y="367"/>
                </a:lnTo>
                <a:lnTo>
                  <a:pt x="7366" y="307"/>
                </a:lnTo>
                <a:lnTo>
                  <a:pt x="7366" y="396"/>
                </a:lnTo>
                <a:lnTo>
                  <a:pt x="7366" y="400"/>
                </a:lnTo>
                <a:lnTo>
                  <a:pt x="7367" y="393"/>
                </a:lnTo>
                <a:lnTo>
                  <a:pt x="7367" y="383"/>
                </a:lnTo>
                <a:lnTo>
                  <a:pt x="7367" y="383"/>
                </a:lnTo>
                <a:lnTo>
                  <a:pt x="7367" y="389"/>
                </a:lnTo>
                <a:lnTo>
                  <a:pt x="7368" y="402"/>
                </a:lnTo>
                <a:lnTo>
                  <a:pt x="7368" y="371"/>
                </a:lnTo>
                <a:lnTo>
                  <a:pt x="7368" y="319"/>
                </a:lnTo>
                <a:lnTo>
                  <a:pt x="7369" y="324"/>
                </a:lnTo>
                <a:lnTo>
                  <a:pt x="7369" y="394"/>
                </a:lnTo>
                <a:lnTo>
                  <a:pt x="7369" y="390"/>
                </a:lnTo>
                <a:lnTo>
                  <a:pt x="7369" y="392"/>
                </a:lnTo>
                <a:lnTo>
                  <a:pt x="7370" y="389"/>
                </a:lnTo>
                <a:lnTo>
                  <a:pt x="7370" y="390"/>
                </a:lnTo>
                <a:lnTo>
                  <a:pt x="7370" y="388"/>
                </a:lnTo>
                <a:lnTo>
                  <a:pt x="7370" y="402"/>
                </a:lnTo>
                <a:lnTo>
                  <a:pt x="7370" y="367"/>
                </a:lnTo>
                <a:lnTo>
                  <a:pt x="7371" y="310"/>
                </a:lnTo>
                <a:lnTo>
                  <a:pt x="7371" y="319"/>
                </a:lnTo>
                <a:lnTo>
                  <a:pt x="7371" y="382"/>
                </a:lnTo>
                <a:lnTo>
                  <a:pt x="7371" y="375"/>
                </a:lnTo>
                <a:lnTo>
                  <a:pt x="7371" y="376"/>
                </a:lnTo>
                <a:lnTo>
                  <a:pt x="7372" y="372"/>
                </a:lnTo>
                <a:lnTo>
                  <a:pt x="7372" y="376"/>
                </a:lnTo>
                <a:lnTo>
                  <a:pt x="7372" y="375"/>
                </a:lnTo>
                <a:lnTo>
                  <a:pt x="7372" y="374"/>
                </a:lnTo>
                <a:lnTo>
                  <a:pt x="7372" y="378"/>
                </a:lnTo>
                <a:lnTo>
                  <a:pt x="7373" y="379"/>
                </a:lnTo>
                <a:lnTo>
                  <a:pt x="7373" y="377"/>
                </a:lnTo>
                <a:lnTo>
                  <a:pt x="7373" y="376"/>
                </a:lnTo>
                <a:lnTo>
                  <a:pt x="7373" y="380"/>
                </a:lnTo>
                <a:lnTo>
                  <a:pt x="7374" y="378"/>
                </a:lnTo>
                <a:lnTo>
                  <a:pt x="7374" y="379"/>
                </a:lnTo>
                <a:lnTo>
                  <a:pt x="7374" y="377"/>
                </a:lnTo>
                <a:lnTo>
                  <a:pt x="7374" y="377"/>
                </a:lnTo>
                <a:lnTo>
                  <a:pt x="7375" y="379"/>
                </a:lnTo>
                <a:lnTo>
                  <a:pt x="7375" y="375"/>
                </a:lnTo>
                <a:lnTo>
                  <a:pt x="7375" y="377"/>
                </a:lnTo>
                <a:lnTo>
                  <a:pt x="7375" y="383"/>
                </a:lnTo>
                <a:lnTo>
                  <a:pt x="7375" y="379"/>
                </a:lnTo>
                <a:lnTo>
                  <a:pt x="7376" y="377"/>
                </a:lnTo>
                <a:lnTo>
                  <a:pt x="7376" y="379"/>
                </a:lnTo>
                <a:lnTo>
                  <a:pt x="7376" y="379"/>
                </a:lnTo>
                <a:lnTo>
                  <a:pt x="7376" y="381"/>
                </a:lnTo>
                <a:lnTo>
                  <a:pt x="7376" y="380"/>
                </a:lnTo>
                <a:lnTo>
                  <a:pt x="7377" y="378"/>
                </a:lnTo>
                <a:lnTo>
                  <a:pt x="7377" y="376"/>
                </a:lnTo>
                <a:lnTo>
                  <a:pt x="7377" y="374"/>
                </a:lnTo>
                <a:lnTo>
                  <a:pt x="7377" y="377"/>
                </a:lnTo>
                <a:lnTo>
                  <a:pt x="7377" y="374"/>
                </a:lnTo>
                <a:lnTo>
                  <a:pt x="7378" y="371"/>
                </a:lnTo>
                <a:lnTo>
                  <a:pt x="7378" y="371"/>
                </a:lnTo>
                <a:lnTo>
                  <a:pt x="7378" y="363"/>
                </a:lnTo>
                <a:lnTo>
                  <a:pt x="7378" y="362"/>
                </a:lnTo>
                <a:lnTo>
                  <a:pt x="7379" y="369"/>
                </a:lnTo>
                <a:lnTo>
                  <a:pt x="7379" y="377"/>
                </a:lnTo>
                <a:lnTo>
                  <a:pt x="7379" y="373"/>
                </a:lnTo>
                <a:lnTo>
                  <a:pt x="7380" y="373"/>
                </a:lnTo>
                <a:lnTo>
                  <a:pt x="7380" y="370"/>
                </a:lnTo>
                <a:lnTo>
                  <a:pt x="7380" y="380"/>
                </a:lnTo>
                <a:lnTo>
                  <a:pt x="7380" y="381"/>
                </a:lnTo>
                <a:lnTo>
                  <a:pt x="7381" y="380"/>
                </a:lnTo>
                <a:lnTo>
                  <a:pt x="7381" y="374"/>
                </a:lnTo>
                <a:lnTo>
                  <a:pt x="7381" y="372"/>
                </a:lnTo>
                <a:lnTo>
                  <a:pt x="7381" y="372"/>
                </a:lnTo>
                <a:lnTo>
                  <a:pt x="7382" y="366"/>
                </a:lnTo>
                <a:lnTo>
                  <a:pt x="7382" y="361"/>
                </a:lnTo>
                <a:lnTo>
                  <a:pt x="7382" y="374"/>
                </a:lnTo>
                <a:lnTo>
                  <a:pt x="7382" y="366"/>
                </a:lnTo>
                <a:lnTo>
                  <a:pt x="7382" y="365"/>
                </a:lnTo>
                <a:lnTo>
                  <a:pt x="7383" y="370"/>
                </a:lnTo>
                <a:lnTo>
                  <a:pt x="7383" y="376"/>
                </a:lnTo>
                <a:lnTo>
                  <a:pt x="7383" y="372"/>
                </a:lnTo>
                <a:lnTo>
                  <a:pt x="7383" y="368"/>
                </a:lnTo>
                <a:lnTo>
                  <a:pt x="7384" y="370"/>
                </a:lnTo>
                <a:lnTo>
                  <a:pt x="7384" y="370"/>
                </a:lnTo>
                <a:lnTo>
                  <a:pt x="7384" y="375"/>
                </a:lnTo>
                <a:lnTo>
                  <a:pt x="7384" y="368"/>
                </a:lnTo>
                <a:lnTo>
                  <a:pt x="7384" y="370"/>
                </a:lnTo>
                <a:lnTo>
                  <a:pt x="7385" y="364"/>
                </a:lnTo>
                <a:lnTo>
                  <a:pt x="7385" y="361"/>
                </a:lnTo>
                <a:lnTo>
                  <a:pt x="7385" y="351"/>
                </a:lnTo>
                <a:lnTo>
                  <a:pt x="7386" y="364"/>
                </a:lnTo>
                <a:lnTo>
                  <a:pt x="7386" y="370"/>
                </a:lnTo>
                <a:lnTo>
                  <a:pt x="7386" y="372"/>
                </a:lnTo>
                <a:lnTo>
                  <a:pt x="7386" y="377"/>
                </a:lnTo>
                <a:lnTo>
                  <a:pt x="7386" y="374"/>
                </a:lnTo>
                <a:lnTo>
                  <a:pt x="7387" y="375"/>
                </a:lnTo>
                <a:lnTo>
                  <a:pt x="7387" y="385"/>
                </a:lnTo>
                <a:lnTo>
                  <a:pt x="7387" y="384"/>
                </a:lnTo>
                <a:lnTo>
                  <a:pt x="7387" y="383"/>
                </a:lnTo>
                <a:lnTo>
                  <a:pt x="7388" y="367"/>
                </a:lnTo>
                <a:lnTo>
                  <a:pt x="7388" y="372"/>
                </a:lnTo>
                <a:lnTo>
                  <a:pt x="7388" y="366"/>
                </a:lnTo>
                <a:lnTo>
                  <a:pt x="7388" y="315"/>
                </a:lnTo>
                <a:lnTo>
                  <a:pt x="7388" y="304"/>
                </a:lnTo>
                <a:lnTo>
                  <a:pt x="7389" y="352"/>
                </a:lnTo>
                <a:lnTo>
                  <a:pt x="7389" y="382"/>
                </a:lnTo>
                <a:lnTo>
                  <a:pt x="7389" y="374"/>
                </a:lnTo>
                <a:lnTo>
                  <a:pt x="7389" y="388"/>
                </a:lnTo>
                <a:lnTo>
                  <a:pt x="7390" y="382"/>
                </a:lnTo>
                <a:lnTo>
                  <a:pt x="7390" y="385"/>
                </a:lnTo>
                <a:lnTo>
                  <a:pt x="7390" y="384"/>
                </a:lnTo>
                <a:lnTo>
                  <a:pt x="7390" y="385"/>
                </a:lnTo>
                <a:lnTo>
                  <a:pt x="7390" y="380"/>
                </a:lnTo>
                <a:lnTo>
                  <a:pt x="7391" y="368"/>
                </a:lnTo>
                <a:lnTo>
                  <a:pt x="7391" y="362"/>
                </a:lnTo>
                <a:lnTo>
                  <a:pt x="7391" y="352"/>
                </a:lnTo>
                <a:lnTo>
                  <a:pt x="7391" y="367"/>
                </a:lnTo>
                <a:lnTo>
                  <a:pt x="7392" y="364"/>
                </a:lnTo>
                <a:lnTo>
                  <a:pt x="7392" y="369"/>
                </a:lnTo>
                <a:lnTo>
                  <a:pt x="7392" y="366"/>
                </a:lnTo>
                <a:lnTo>
                  <a:pt x="7392" y="364"/>
                </a:lnTo>
                <a:lnTo>
                  <a:pt x="7392" y="372"/>
                </a:lnTo>
                <a:lnTo>
                  <a:pt x="7393" y="370"/>
                </a:lnTo>
                <a:lnTo>
                  <a:pt x="7393" y="379"/>
                </a:lnTo>
                <a:lnTo>
                  <a:pt x="7393" y="374"/>
                </a:lnTo>
                <a:lnTo>
                  <a:pt x="7393" y="381"/>
                </a:lnTo>
                <a:lnTo>
                  <a:pt x="7394" y="383"/>
                </a:lnTo>
                <a:lnTo>
                  <a:pt x="7394" y="367"/>
                </a:lnTo>
                <a:lnTo>
                  <a:pt x="7394" y="370"/>
                </a:lnTo>
                <a:lnTo>
                  <a:pt x="7394" y="377"/>
                </a:lnTo>
                <a:lnTo>
                  <a:pt x="7395" y="369"/>
                </a:lnTo>
                <a:lnTo>
                  <a:pt x="7395" y="383"/>
                </a:lnTo>
                <a:lnTo>
                  <a:pt x="7395" y="381"/>
                </a:lnTo>
                <a:lnTo>
                  <a:pt x="7395" y="379"/>
                </a:lnTo>
                <a:lnTo>
                  <a:pt x="7396" y="377"/>
                </a:lnTo>
                <a:lnTo>
                  <a:pt x="7396" y="372"/>
                </a:lnTo>
                <a:lnTo>
                  <a:pt x="7396" y="369"/>
                </a:lnTo>
                <a:lnTo>
                  <a:pt x="7396" y="374"/>
                </a:lnTo>
                <a:lnTo>
                  <a:pt x="7397" y="383"/>
                </a:lnTo>
                <a:lnTo>
                  <a:pt x="7397" y="370"/>
                </a:lnTo>
                <a:lnTo>
                  <a:pt x="7397" y="372"/>
                </a:lnTo>
                <a:lnTo>
                  <a:pt x="7397" y="375"/>
                </a:lnTo>
                <a:lnTo>
                  <a:pt x="7398" y="381"/>
                </a:lnTo>
                <a:lnTo>
                  <a:pt x="7398" y="374"/>
                </a:lnTo>
                <a:lnTo>
                  <a:pt x="7398" y="385"/>
                </a:lnTo>
                <a:lnTo>
                  <a:pt x="7398" y="390"/>
                </a:lnTo>
                <a:lnTo>
                  <a:pt x="7398" y="368"/>
                </a:lnTo>
                <a:lnTo>
                  <a:pt x="7399" y="372"/>
                </a:lnTo>
                <a:lnTo>
                  <a:pt x="7399" y="358"/>
                </a:lnTo>
                <a:lnTo>
                  <a:pt x="7399" y="368"/>
                </a:lnTo>
                <a:lnTo>
                  <a:pt x="7399" y="367"/>
                </a:lnTo>
                <a:lnTo>
                  <a:pt x="7399" y="367"/>
                </a:lnTo>
                <a:lnTo>
                  <a:pt x="7400" y="364"/>
                </a:lnTo>
                <a:lnTo>
                  <a:pt x="7400" y="366"/>
                </a:lnTo>
                <a:lnTo>
                  <a:pt x="7400" y="367"/>
                </a:lnTo>
                <a:lnTo>
                  <a:pt x="7400" y="365"/>
                </a:lnTo>
                <a:lnTo>
                  <a:pt x="7401" y="374"/>
                </a:lnTo>
                <a:lnTo>
                  <a:pt x="7401" y="363"/>
                </a:lnTo>
                <a:lnTo>
                  <a:pt x="7401" y="359"/>
                </a:lnTo>
                <a:lnTo>
                  <a:pt x="7401" y="363"/>
                </a:lnTo>
                <a:lnTo>
                  <a:pt x="7402" y="357"/>
                </a:lnTo>
                <a:lnTo>
                  <a:pt x="7402" y="350"/>
                </a:lnTo>
                <a:lnTo>
                  <a:pt x="7402" y="356"/>
                </a:lnTo>
                <a:lnTo>
                  <a:pt x="7402" y="356"/>
                </a:lnTo>
                <a:lnTo>
                  <a:pt x="7402" y="361"/>
                </a:lnTo>
                <a:lnTo>
                  <a:pt x="7403" y="369"/>
                </a:lnTo>
                <a:lnTo>
                  <a:pt x="7403" y="380"/>
                </a:lnTo>
                <a:lnTo>
                  <a:pt x="7403" y="374"/>
                </a:lnTo>
                <a:lnTo>
                  <a:pt x="7403" y="382"/>
                </a:lnTo>
                <a:lnTo>
                  <a:pt x="7404" y="380"/>
                </a:lnTo>
                <a:lnTo>
                  <a:pt x="7404" y="384"/>
                </a:lnTo>
                <a:lnTo>
                  <a:pt x="7404" y="390"/>
                </a:lnTo>
                <a:lnTo>
                  <a:pt x="7404" y="376"/>
                </a:lnTo>
                <a:lnTo>
                  <a:pt x="7405" y="380"/>
                </a:lnTo>
                <a:lnTo>
                  <a:pt x="7405" y="375"/>
                </a:lnTo>
                <a:lnTo>
                  <a:pt x="7405" y="376"/>
                </a:lnTo>
                <a:lnTo>
                  <a:pt x="7405" y="372"/>
                </a:lnTo>
                <a:lnTo>
                  <a:pt x="7406" y="365"/>
                </a:lnTo>
                <a:lnTo>
                  <a:pt x="7406" y="370"/>
                </a:lnTo>
                <a:lnTo>
                  <a:pt x="7406" y="371"/>
                </a:lnTo>
                <a:lnTo>
                  <a:pt x="7406" y="373"/>
                </a:lnTo>
                <a:lnTo>
                  <a:pt x="7407" y="375"/>
                </a:lnTo>
                <a:lnTo>
                  <a:pt x="7407" y="366"/>
                </a:lnTo>
                <a:lnTo>
                  <a:pt x="7407" y="366"/>
                </a:lnTo>
                <a:lnTo>
                  <a:pt x="7407" y="361"/>
                </a:lnTo>
                <a:lnTo>
                  <a:pt x="7408" y="368"/>
                </a:lnTo>
                <a:lnTo>
                  <a:pt x="7408" y="302"/>
                </a:lnTo>
                <a:lnTo>
                  <a:pt x="7408" y="335"/>
                </a:lnTo>
                <a:lnTo>
                  <a:pt x="7408" y="397"/>
                </a:lnTo>
                <a:lnTo>
                  <a:pt x="7409" y="391"/>
                </a:lnTo>
                <a:lnTo>
                  <a:pt x="7409" y="375"/>
                </a:lnTo>
                <a:lnTo>
                  <a:pt x="7409" y="378"/>
                </a:lnTo>
                <a:lnTo>
                  <a:pt x="7410" y="378"/>
                </a:lnTo>
                <a:lnTo>
                  <a:pt x="7410" y="376"/>
                </a:lnTo>
                <a:lnTo>
                  <a:pt x="7410" y="383"/>
                </a:lnTo>
                <a:lnTo>
                  <a:pt x="7410" y="388"/>
                </a:lnTo>
                <a:lnTo>
                  <a:pt x="7411" y="387"/>
                </a:lnTo>
                <a:lnTo>
                  <a:pt x="7411" y="378"/>
                </a:lnTo>
                <a:lnTo>
                  <a:pt x="7411" y="378"/>
                </a:lnTo>
                <a:lnTo>
                  <a:pt x="7411" y="371"/>
                </a:lnTo>
                <a:lnTo>
                  <a:pt x="7412" y="358"/>
                </a:lnTo>
                <a:lnTo>
                  <a:pt x="7412" y="362"/>
                </a:lnTo>
                <a:lnTo>
                  <a:pt x="7412" y="370"/>
                </a:lnTo>
                <a:lnTo>
                  <a:pt x="7412" y="372"/>
                </a:lnTo>
                <a:lnTo>
                  <a:pt x="7413" y="363"/>
                </a:lnTo>
                <a:lnTo>
                  <a:pt x="7413" y="362"/>
                </a:lnTo>
                <a:lnTo>
                  <a:pt x="7413" y="361"/>
                </a:lnTo>
                <a:lnTo>
                  <a:pt x="7413" y="362"/>
                </a:lnTo>
                <a:lnTo>
                  <a:pt x="7414" y="359"/>
                </a:lnTo>
                <a:lnTo>
                  <a:pt x="7414" y="372"/>
                </a:lnTo>
                <a:lnTo>
                  <a:pt x="7414" y="364"/>
                </a:lnTo>
                <a:lnTo>
                  <a:pt x="7414" y="366"/>
                </a:lnTo>
                <a:lnTo>
                  <a:pt x="7414" y="371"/>
                </a:lnTo>
                <a:lnTo>
                  <a:pt x="7415" y="374"/>
                </a:lnTo>
                <a:lnTo>
                  <a:pt x="7415" y="366"/>
                </a:lnTo>
                <a:lnTo>
                  <a:pt x="7415" y="364"/>
                </a:lnTo>
                <a:lnTo>
                  <a:pt x="7415" y="362"/>
                </a:lnTo>
                <a:lnTo>
                  <a:pt x="7416" y="369"/>
                </a:lnTo>
                <a:lnTo>
                  <a:pt x="7416" y="380"/>
                </a:lnTo>
                <a:lnTo>
                  <a:pt x="7416" y="377"/>
                </a:lnTo>
                <a:lnTo>
                  <a:pt x="7416" y="375"/>
                </a:lnTo>
                <a:lnTo>
                  <a:pt x="7416" y="379"/>
                </a:lnTo>
                <a:lnTo>
                  <a:pt x="7417" y="382"/>
                </a:lnTo>
                <a:lnTo>
                  <a:pt x="7417" y="379"/>
                </a:lnTo>
                <a:lnTo>
                  <a:pt x="7417" y="374"/>
                </a:lnTo>
                <a:lnTo>
                  <a:pt x="7417" y="374"/>
                </a:lnTo>
                <a:lnTo>
                  <a:pt x="7417" y="372"/>
                </a:lnTo>
                <a:lnTo>
                  <a:pt x="7418" y="378"/>
                </a:lnTo>
                <a:lnTo>
                  <a:pt x="7418" y="367"/>
                </a:lnTo>
                <a:lnTo>
                  <a:pt x="7418" y="365"/>
                </a:lnTo>
                <a:lnTo>
                  <a:pt x="7418" y="371"/>
                </a:lnTo>
                <a:lnTo>
                  <a:pt x="7418" y="366"/>
                </a:lnTo>
                <a:lnTo>
                  <a:pt x="7419" y="366"/>
                </a:lnTo>
                <a:lnTo>
                  <a:pt x="7419" y="362"/>
                </a:lnTo>
                <a:lnTo>
                  <a:pt x="7419" y="364"/>
                </a:lnTo>
                <a:lnTo>
                  <a:pt x="7419" y="365"/>
                </a:lnTo>
                <a:lnTo>
                  <a:pt x="7419" y="380"/>
                </a:lnTo>
                <a:lnTo>
                  <a:pt x="7420" y="376"/>
                </a:lnTo>
                <a:lnTo>
                  <a:pt x="7420" y="368"/>
                </a:lnTo>
                <a:lnTo>
                  <a:pt x="7420" y="369"/>
                </a:lnTo>
                <a:lnTo>
                  <a:pt x="7421" y="381"/>
                </a:lnTo>
                <a:lnTo>
                  <a:pt x="7421" y="374"/>
                </a:lnTo>
                <a:lnTo>
                  <a:pt x="7421" y="374"/>
                </a:lnTo>
                <a:lnTo>
                  <a:pt x="7422" y="377"/>
                </a:lnTo>
                <a:lnTo>
                  <a:pt x="7422" y="377"/>
                </a:lnTo>
                <a:lnTo>
                  <a:pt x="7422" y="371"/>
                </a:lnTo>
                <a:lnTo>
                  <a:pt x="7422" y="378"/>
                </a:lnTo>
                <a:lnTo>
                  <a:pt x="7422" y="375"/>
                </a:lnTo>
                <a:lnTo>
                  <a:pt x="7423" y="389"/>
                </a:lnTo>
                <a:lnTo>
                  <a:pt x="7423" y="382"/>
                </a:lnTo>
                <a:lnTo>
                  <a:pt x="7423" y="371"/>
                </a:lnTo>
                <a:lnTo>
                  <a:pt x="7423" y="385"/>
                </a:lnTo>
                <a:lnTo>
                  <a:pt x="7423" y="381"/>
                </a:lnTo>
                <a:lnTo>
                  <a:pt x="7424" y="370"/>
                </a:lnTo>
                <a:lnTo>
                  <a:pt x="7424" y="375"/>
                </a:lnTo>
                <a:lnTo>
                  <a:pt x="7424" y="384"/>
                </a:lnTo>
                <a:lnTo>
                  <a:pt x="7424" y="397"/>
                </a:lnTo>
                <a:lnTo>
                  <a:pt x="7425" y="385"/>
                </a:lnTo>
                <a:lnTo>
                  <a:pt x="7425" y="381"/>
                </a:lnTo>
                <a:lnTo>
                  <a:pt x="7425" y="372"/>
                </a:lnTo>
                <a:lnTo>
                  <a:pt x="7425" y="380"/>
                </a:lnTo>
                <a:lnTo>
                  <a:pt x="7425" y="371"/>
                </a:lnTo>
                <a:lnTo>
                  <a:pt x="7426" y="377"/>
                </a:lnTo>
                <a:lnTo>
                  <a:pt x="7426" y="367"/>
                </a:lnTo>
                <a:lnTo>
                  <a:pt x="7426" y="369"/>
                </a:lnTo>
                <a:lnTo>
                  <a:pt x="7426" y="359"/>
                </a:lnTo>
                <a:lnTo>
                  <a:pt x="7427" y="378"/>
                </a:lnTo>
                <a:lnTo>
                  <a:pt x="7427" y="368"/>
                </a:lnTo>
                <a:lnTo>
                  <a:pt x="7427" y="384"/>
                </a:lnTo>
                <a:lnTo>
                  <a:pt x="7427" y="369"/>
                </a:lnTo>
                <a:lnTo>
                  <a:pt x="7428" y="373"/>
                </a:lnTo>
                <a:lnTo>
                  <a:pt x="7428" y="359"/>
                </a:lnTo>
                <a:lnTo>
                  <a:pt x="7428" y="374"/>
                </a:lnTo>
                <a:lnTo>
                  <a:pt x="7428" y="385"/>
                </a:lnTo>
                <a:lnTo>
                  <a:pt x="7428" y="374"/>
                </a:lnTo>
                <a:lnTo>
                  <a:pt x="7429" y="376"/>
                </a:lnTo>
                <a:lnTo>
                  <a:pt x="7429" y="372"/>
                </a:lnTo>
                <a:lnTo>
                  <a:pt x="7429" y="360"/>
                </a:lnTo>
                <a:lnTo>
                  <a:pt x="7429" y="382"/>
                </a:lnTo>
                <a:lnTo>
                  <a:pt x="7429" y="381"/>
                </a:lnTo>
                <a:lnTo>
                  <a:pt x="7430" y="387"/>
                </a:lnTo>
                <a:lnTo>
                  <a:pt x="7430" y="377"/>
                </a:lnTo>
                <a:lnTo>
                  <a:pt x="7430" y="374"/>
                </a:lnTo>
                <a:lnTo>
                  <a:pt x="7430" y="368"/>
                </a:lnTo>
                <a:lnTo>
                  <a:pt x="7430" y="377"/>
                </a:lnTo>
                <a:lnTo>
                  <a:pt x="7431" y="370"/>
                </a:lnTo>
                <a:lnTo>
                  <a:pt x="7431" y="371"/>
                </a:lnTo>
                <a:lnTo>
                  <a:pt x="7431" y="370"/>
                </a:lnTo>
                <a:lnTo>
                  <a:pt x="7431" y="368"/>
                </a:lnTo>
                <a:lnTo>
                  <a:pt x="7431" y="376"/>
                </a:lnTo>
                <a:lnTo>
                  <a:pt x="7432" y="374"/>
                </a:lnTo>
                <a:lnTo>
                  <a:pt x="7432" y="376"/>
                </a:lnTo>
                <a:lnTo>
                  <a:pt x="7432" y="378"/>
                </a:lnTo>
                <a:lnTo>
                  <a:pt x="7432" y="374"/>
                </a:lnTo>
                <a:lnTo>
                  <a:pt x="7432" y="377"/>
                </a:lnTo>
                <a:lnTo>
                  <a:pt x="7433" y="376"/>
                </a:lnTo>
                <a:lnTo>
                  <a:pt x="7433" y="368"/>
                </a:lnTo>
                <a:lnTo>
                  <a:pt x="7434" y="378"/>
                </a:lnTo>
                <a:lnTo>
                  <a:pt x="7434" y="379"/>
                </a:lnTo>
                <a:lnTo>
                  <a:pt x="7434" y="374"/>
                </a:lnTo>
                <a:lnTo>
                  <a:pt x="7434" y="376"/>
                </a:lnTo>
                <a:lnTo>
                  <a:pt x="7434" y="372"/>
                </a:lnTo>
                <a:lnTo>
                  <a:pt x="7435" y="378"/>
                </a:lnTo>
                <a:lnTo>
                  <a:pt x="7435" y="383"/>
                </a:lnTo>
                <a:lnTo>
                  <a:pt x="7435" y="380"/>
                </a:lnTo>
                <a:lnTo>
                  <a:pt x="7435" y="389"/>
                </a:lnTo>
                <a:lnTo>
                  <a:pt x="7435" y="381"/>
                </a:lnTo>
                <a:lnTo>
                  <a:pt x="7436" y="373"/>
                </a:lnTo>
                <a:lnTo>
                  <a:pt x="7436" y="362"/>
                </a:lnTo>
                <a:lnTo>
                  <a:pt x="7436" y="352"/>
                </a:lnTo>
                <a:lnTo>
                  <a:pt x="7436" y="354"/>
                </a:lnTo>
                <a:lnTo>
                  <a:pt x="7436" y="361"/>
                </a:lnTo>
                <a:lnTo>
                  <a:pt x="7437" y="356"/>
                </a:lnTo>
                <a:lnTo>
                  <a:pt x="7437" y="393"/>
                </a:lnTo>
                <a:lnTo>
                  <a:pt x="7437" y="373"/>
                </a:lnTo>
                <a:lnTo>
                  <a:pt x="7437" y="351"/>
                </a:lnTo>
                <a:lnTo>
                  <a:pt x="7438" y="357"/>
                </a:lnTo>
                <a:lnTo>
                  <a:pt x="7438" y="354"/>
                </a:lnTo>
                <a:lnTo>
                  <a:pt x="7438" y="363"/>
                </a:lnTo>
                <a:lnTo>
                  <a:pt x="7438" y="362"/>
                </a:lnTo>
                <a:lnTo>
                  <a:pt x="7439" y="327"/>
                </a:lnTo>
                <a:lnTo>
                  <a:pt x="7439" y="312"/>
                </a:lnTo>
                <a:lnTo>
                  <a:pt x="7439" y="299"/>
                </a:lnTo>
                <a:lnTo>
                  <a:pt x="7440" y="275"/>
                </a:lnTo>
                <a:lnTo>
                  <a:pt x="7440" y="216"/>
                </a:lnTo>
                <a:lnTo>
                  <a:pt x="7440" y="195"/>
                </a:lnTo>
                <a:lnTo>
                  <a:pt x="7440" y="183"/>
                </a:lnTo>
                <a:lnTo>
                  <a:pt x="7441" y="165"/>
                </a:lnTo>
                <a:lnTo>
                  <a:pt x="7441" y="179"/>
                </a:lnTo>
                <a:lnTo>
                  <a:pt x="7441" y="171"/>
                </a:lnTo>
                <a:lnTo>
                  <a:pt x="7441" y="193"/>
                </a:lnTo>
                <a:lnTo>
                  <a:pt x="7441" y="200"/>
                </a:lnTo>
                <a:lnTo>
                  <a:pt x="7442" y="192"/>
                </a:lnTo>
                <a:lnTo>
                  <a:pt x="7442" y="179"/>
                </a:lnTo>
                <a:lnTo>
                  <a:pt x="7442" y="180"/>
                </a:lnTo>
                <a:lnTo>
                  <a:pt x="7442" y="201"/>
                </a:lnTo>
                <a:lnTo>
                  <a:pt x="7442" y="174"/>
                </a:lnTo>
                <a:lnTo>
                  <a:pt x="7443" y="189"/>
                </a:lnTo>
                <a:lnTo>
                  <a:pt x="7443" y="191"/>
                </a:lnTo>
                <a:lnTo>
                  <a:pt x="7443" y="185"/>
                </a:lnTo>
                <a:lnTo>
                  <a:pt x="7443" y="178"/>
                </a:lnTo>
                <a:lnTo>
                  <a:pt x="7444" y="184"/>
                </a:lnTo>
                <a:lnTo>
                  <a:pt x="7444" y="193"/>
                </a:lnTo>
                <a:lnTo>
                  <a:pt x="7444" y="180"/>
                </a:lnTo>
                <a:lnTo>
                  <a:pt x="7444" y="175"/>
                </a:lnTo>
                <a:lnTo>
                  <a:pt x="7444" y="201"/>
                </a:lnTo>
                <a:lnTo>
                  <a:pt x="7445" y="215"/>
                </a:lnTo>
                <a:lnTo>
                  <a:pt x="7445" y="213"/>
                </a:lnTo>
                <a:lnTo>
                  <a:pt x="7445" y="206"/>
                </a:lnTo>
                <a:lnTo>
                  <a:pt x="7446" y="216"/>
                </a:lnTo>
                <a:lnTo>
                  <a:pt x="7446" y="208"/>
                </a:lnTo>
                <a:lnTo>
                  <a:pt x="7446" y="229"/>
                </a:lnTo>
                <a:lnTo>
                  <a:pt x="7446" y="232"/>
                </a:lnTo>
                <a:lnTo>
                  <a:pt x="7447" y="235"/>
                </a:lnTo>
                <a:lnTo>
                  <a:pt x="7447" y="240"/>
                </a:lnTo>
                <a:lnTo>
                  <a:pt x="7447" y="274"/>
                </a:lnTo>
                <a:lnTo>
                  <a:pt x="7447" y="290"/>
                </a:lnTo>
                <a:lnTo>
                  <a:pt x="7448" y="303"/>
                </a:lnTo>
                <a:lnTo>
                  <a:pt x="7448" y="312"/>
                </a:lnTo>
                <a:lnTo>
                  <a:pt x="7448" y="331"/>
                </a:lnTo>
                <a:lnTo>
                  <a:pt x="7448" y="331"/>
                </a:lnTo>
                <a:lnTo>
                  <a:pt x="7449" y="339"/>
                </a:lnTo>
                <a:lnTo>
                  <a:pt x="7449" y="342"/>
                </a:lnTo>
                <a:lnTo>
                  <a:pt x="7449" y="368"/>
                </a:lnTo>
                <a:lnTo>
                  <a:pt x="7449" y="381"/>
                </a:lnTo>
                <a:lnTo>
                  <a:pt x="7450" y="389"/>
                </a:lnTo>
                <a:lnTo>
                  <a:pt x="7450" y="376"/>
                </a:lnTo>
                <a:lnTo>
                  <a:pt x="7450" y="301"/>
                </a:lnTo>
                <a:lnTo>
                  <a:pt x="7450" y="292"/>
                </a:lnTo>
                <a:lnTo>
                  <a:pt x="7451" y="364"/>
                </a:lnTo>
                <a:lnTo>
                  <a:pt x="7451" y="367"/>
                </a:lnTo>
                <a:lnTo>
                  <a:pt x="7451" y="380"/>
                </a:lnTo>
                <a:lnTo>
                  <a:pt x="7452" y="383"/>
                </a:lnTo>
                <a:lnTo>
                  <a:pt x="7452" y="372"/>
                </a:lnTo>
                <a:lnTo>
                  <a:pt x="7452" y="376"/>
                </a:lnTo>
                <a:lnTo>
                  <a:pt x="7452" y="380"/>
                </a:lnTo>
                <a:lnTo>
                  <a:pt x="7452" y="372"/>
                </a:lnTo>
                <a:lnTo>
                  <a:pt x="7453" y="368"/>
                </a:lnTo>
                <a:lnTo>
                  <a:pt x="7453" y="366"/>
                </a:lnTo>
                <a:lnTo>
                  <a:pt x="7453" y="371"/>
                </a:lnTo>
                <a:lnTo>
                  <a:pt x="7453" y="368"/>
                </a:lnTo>
                <a:lnTo>
                  <a:pt x="7453" y="375"/>
                </a:lnTo>
                <a:lnTo>
                  <a:pt x="7454" y="368"/>
                </a:lnTo>
                <a:lnTo>
                  <a:pt x="7454" y="363"/>
                </a:lnTo>
                <a:lnTo>
                  <a:pt x="7454" y="363"/>
                </a:lnTo>
                <a:lnTo>
                  <a:pt x="7454" y="365"/>
                </a:lnTo>
                <a:lnTo>
                  <a:pt x="7455" y="364"/>
                </a:lnTo>
                <a:lnTo>
                  <a:pt x="7455" y="357"/>
                </a:lnTo>
                <a:lnTo>
                  <a:pt x="7455" y="364"/>
                </a:lnTo>
                <a:lnTo>
                  <a:pt x="7455" y="359"/>
                </a:lnTo>
                <a:lnTo>
                  <a:pt x="7455" y="372"/>
                </a:lnTo>
                <a:lnTo>
                  <a:pt x="7456" y="369"/>
                </a:lnTo>
                <a:lnTo>
                  <a:pt x="7456" y="356"/>
                </a:lnTo>
                <a:lnTo>
                  <a:pt x="7456" y="354"/>
                </a:lnTo>
                <a:lnTo>
                  <a:pt x="7457" y="362"/>
                </a:lnTo>
                <a:lnTo>
                  <a:pt x="7457" y="362"/>
                </a:lnTo>
                <a:lnTo>
                  <a:pt x="7457" y="363"/>
                </a:lnTo>
                <a:lnTo>
                  <a:pt x="7457" y="356"/>
                </a:lnTo>
                <a:lnTo>
                  <a:pt x="7458" y="363"/>
                </a:lnTo>
                <a:lnTo>
                  <a:pt x="7458" y="362"/>
                </a:lnTo>
                <a:lnTo>
                  <a:pt x="7458" y="357"/>
                </a:lnTo>
                <a:lnTo>
                  <a:pt x="7458" y="357"/>
                </a:lnTo>
                <a:lnTo>
                  <a:pt x="7458" y="359"/>
                </a:lnTo>
                <a:lnTo>
                  <a:pt x="7459" y="352"/>
                </a:lnTo>
                <a:lnTo>
                  <a:pt x="7459" y="356"/>
                </a:lnTo>
                <a:lnTo>
                  <a:pt x="7459" y="340"/>
                </a:lnTo>
                <a:lnTo>
                  <a:pt x="7459" y="329"/>
                </a:lnTo>
                <a:lnTo>
                  <a:pt x="7460" y="300"/>
                </a:lnTo>
                <a:lnTo>
                  <a:pt x="7460" y="285"/>
                </a:lnTo>
                <a:lnTo>
                  <a:pt x="7460" y="265"/>
                </a:lnTo>
                <a:lnTo>
                  <a:pt x="7460" y="234"/>
                </a:lnTo>
                <a:lnTo>
                  <a:pt x="7461" y="218"/>
                </a:lnTo>
                <a:lnTo>
                  <a:pt x="7461" y="222"/>
                </a:lnTo>
                <a:lnTo>
                  <a:pt x="7461" y="196"/>
                </a:lnTo>
                <a:lnTo>
                  <a:pt x="7461" y="185"/>
                </a:lnTo>
                <a:lnTo>
                  <a:pt x="7462" y="174"/>
                </a:lnTo>
                <a:lnTo>
                  <a:pt x="7462" y="191"/>
                </a:lnTo>
                <a:lnTo>
                  <a:pt x="7462" y="194"/>
                </a:lnTo>
                <a:lnTo>
                  <a:pt x="7462" y="189"/>
                </a:lnTo>
                <a:lnTo>
                  <a:pt x="7463" y="194"/>
                </a:lnTo>
                <a:lnTo>
                  <a:pt x="7463" y="190"/>
                </a:lnTo>
                <a:lnTo>
                  <a:pt x="7463" y="197"/>
                </a:lnTo>
                <a:lnTo>
                  <a:pt x="7463" y="188"/>
                </a:lnTo>
                <a:lnTo>
                  <a:pt x="7463" y="188"/>
                </a:lnTo>
                <a:lnTo>
                  <a:pt x="7464" y="195"/>
                </a:lnTo>
                <a:lnTo>
                  <a:pt x="7464" y="190"/>
                </a:lnTo>
                <a:lnTo>
                  <a:pt x="7464" y="193"/>
                </a:lnTo>
                <a:lnTo>
                  <a:pt x="7465" y="202"/>
                </a:lnTo>
                <a:lnTo>
                  <a:pt x="7465" y="211"/>
                </a:lnTo>
                <a:lnTo>
                  <a:pt x="7465" y="208"/>
                </a:lnTo>
                <a:lnTo>
                  <a:pt x="7465" y="215"/>
                </a:lnTo>
                <a:lnTo>
                  <a:pt x="7465" y="223"/>
                </a:lnTo>
                <a:lnTo>
                  <a:pt x="7466" y="224"/>
                </a:lnTo>
                <a:lnTo>
                  <a:pt x="7466" y="231"/>
                </a:lnTo>
                <a:lnTo>
                  <a:pt x="7466" y="186"/>
                </a:lnTo>
                <a:lnTo>
                  <a:pt x="7466" y="181"/>
                </a:lnTo>
                <a:lnTo>
                  <a:pt x="7467" y="224"/>
                </a:lnTo>
                <a:lnTo>
                  <a:pt x="7467" y="248"/>
                </a:lnTo>
                <a:lnTo>
                  <a:pt x="7467" y="256"/>
                </a:lnTo>
                <a:lnTo>
                  <a:pt x="7467" y="263"/>
                </a:lnTo>
                <a:lnTo>
                  <a:pt x="7468" y="271"/>
                </a:lnTo>
                <a:lnTo>
                  <a:pt x="7468" y="314"/>
                </a:lnTo>
                <a:lnTo>
                  <a:pt x="7468" y="318"/>
                </a:lnTo>
                <a:lnTo>
                  <a:pt x="7469" y="325"/>
                </a:lnTo>
                <a:lnTo>
                  <a:pt x="7469" y="337"/>
                </a:lnTo>
                <a:lnTo>
                  <a:pt x="7469" y="338"/>
                </a:lnTo>
                <a:lnTo>
                  <a:pt x="7469" y="347"/>
                </a:lnTo>
                <a:lnTo>
                  <a:pt x="7469" y="346"/>
                </a:lnTo>
                <a:lnTo>
                  <a:pt x="7470" y="350"/>
                </a:lnTo>
                <a:lnTo>
                  <a:pt x="7470" y="353"/>
                </a:lnTo>
                <a:lnTo>
                  <a:pt x="7470" y="349"/>
                </a:lnTo>
                <a:lnTo>
                  <a:pt x="7470" y="359"/>
                </a:lnTo>
                <a:lnTo>
                  <a:pt x="7471" y="375"/>
                </a:lnTo>
                <a:lnTo>
                  <a:pt x="7471" y="372"/>
                </a:lnTo>
                <a:lnTo>
                  <a:pt x="7471" y="376"/>
                </a:lnTo>
                <a:lnTo>
                  <a:pt x="7471" y="347"/>
                </a:lnTo>
                <a:lnTo>
                  <a:pt x="7472" y="305"/>
                </a:lnTo>
                <a:lnTo>
                  <a:pt x="7472" y="327"/>
                </a:lnTo>
                <a:lnTo>
                  <a:pt x="7472" y="386"/>
                </a:lnTo>
                <a:lnTo>
                  <a:pt x="7472" y="375"/>
                </a:lnTo>
                <a:lnTo>
                  <a:pt x="7472" y="370"/>
                </a:lnTo>
                <a:lnTo>
                  <a:pt x="7473" y="371"/>
                </a:lnTo>
                <a:lnTo>
                  <a:pt x="7473" y="368"/>
                </a:lnTo>
                <a:lnTo>
                  <a:pt x="7473" y="371"/>
                </a:lnTo>
                <a:lnTo>
                  <a:pt x="7473" y="357"/>
                </a:lnTo>
                <a:lnTo>
                  <a:pt x="7473" y="355"/>
                </a:lnTo>
                <a:lnTo>
                  <a:pt x="7474" y="370"/>
                </a:lnTo>
                <a:lnTo>
                  <a:pt x="7474" y="377"/>
                </a:lnTo>
                <a:lnTo>
                  <a:pt x="7474" y="378"/>
                </a:lnTo>
                <a:lnTo>
                  <a:pt x="7474" y="372"/>
                </a:lnTo>
                <a:lnTo>
                  <a:pt x="7475" y="367"/>
                </a:lnTo>
                <a:lnTo>
                  <a:pt x="7475" y="362"/>
                </a:lnTo>
                <a:lnTo>
                  <a:pt x="7475" y="360"/>
                </a:lnTo>
                <a:lnTo>
                  <a:pt x="7475" y="370"/>
                </a:lnTo>
                <a:lnTo>
                  <a:pt x="7476" y="370"/>
                </a:lnTo>
                <a:lnTo>
                  <a:pt x="7476" y="370"/>
                </a:lnTo>
                <a:lnTo>
                  <a:pt x="7476" y="372"/>
                </a:lnTo>
                <a:lnTo>
                  <a:pt x="7476" y="382"/>
                </a:lnTo>
                <a:lnTo>
                  <a:pt x="7477" y="381"/>
                </a:lnTo>
                <a:lnTo>
                  <a:pt x="7477" y="383"/>
                </a:lnTo>
                <a:lnTo>
                  <a:pt x="7477" y="380"/>
                </a:lnTo>
                <a:lnTo>
                  <a:pt x="7477" y="377"/>
                </a:lnTo>
                <a:lnTo>
                  <a:pt x="7478" y="379"/>
                </a:lnTo>
                <a:lnTo>
                  <a:pt x="7478" y="363"/>
                </a:lnTo>
                <a:lnTo>
                  <a:pt x="7478" y="358"/>
                </a:lnTo>
                <a:lnTo>
                  <a:pt x="7478" y="363"/>
                </a:lnTo>
                <a:lnTo>
                  <a:pt x="7479" y="372"/>
                </a:lnTo>
                <a:lnTo>
                  <a:pt x="7479" y="372"/>
                </a:lnTo>
                <a:lnTo>
                  <a:pt x="7479" y="370"/>
                </a:lnTo>
                <a:lnTo>
                  <a:pt x="7479" y="364"/>
                </a:lnTo>
                <a:lnTo>
                  <a:pt x="7479" y="368"/>
                </a:lnTo>
                <a:lnTo>
                  <a:pt x="7480" y="354"/>
                </a:lnTo>
                <a:lnTo>
                  <a:pt x="7480" y="329"/>
                </a:lnTo>
                <a:lnTo>
                  <a:pt x="7480" y="322"/>
                </a:lnTo>
                <a:lnTo>
                  <a:pt x="7481" y="307"/>
                </a:lnTo>
                <a:lnTo>
                  <a:pt x="7481" y="298"/>
                </a:lnTo>
                <a:lnTo>
                  <a:pt x="7481" y="298"/>
                </a:lnTo>
                <a:lnTo>
                  <a:pt x="7481" y="244"/>
                </a:lnTo>
                <a:lnTo>
                  <a:pt x="7482" y="239"/>
                </a:lnTo>
                <a:lnTo>
                  <a:pt x="7482" y="215"/>
                </a:lnTo>
                <a:lnTo>
                  <a:pt x="7482" y="203"/>
                </a:lnTo>
                <a:lnTo>
                  <a:pt x="7482" y="207"/>
                </a:lnTo>
                <a:lnTo>
                  <a:pt x="7482" y="218"/>
                </a:lnTo>
                <a:lnTo>
                  <a:pt x="7483" y="209"/>
                </a:lnTo>
                <a:lnTo>
                  <a:pt x="7483" y="223"/>
                </a:lnTo>
                <a:lnTo>
                  <a:pt x="7483" y="217"/>
                </a:lnTo>
                <a:lnTo>
                  <a:pt x="7483" y="238"/>
                </a:lnTo>
                <a:lnTo>
                  <a:pt x="7483" y="230"/>
                </a:lnTo>
                <a:lnTo>
                  <a:pt x="7484" y="242"/>
                </a:lnTo>
                <a:lnTo>
                  <a:pt x="7484" y="234"/>
                </a:lnTo>
                <a:lnTo>
                  <a:pt x="7484" y="246"/>
                </a:lnTo>
                <a:lnTo>
                  <a:pt x="7484" y="249"/>
                </a:lnTo>
                <a:lnTo>
                  <a:pt x="7485" y="245"/>
                </a:lnTo>
                <a:lnTo>
                  <a:pt x="7485" y="248"/>
                </a:lnTo>
                <a:lnTo>
                  <a:pt x="7485" y="260"/>
                </a:lnTo>
                <a:lnTo>
                  <a:pt x="7485" y="224"/>
                </a:lnTo>
                <a:lnTo>
                  <a:pt x="7485" y="207"/>
                </a:lnTo>
                <a:lnTo>
                  <a:pt x="7486" y="218"/>
                </a:lnTo>
                <a:lnTo>
                  <a:pt x="7486" y="229"/>
                </a:lnTo>
                <a:lnTo>
                  <a:pt x="7486" y="265"/>
                </a:lnTo>
                <a:lnTo>
                  <a:pt x="7487" y="275"/>
                </a:lnTo>
                <a:lnTo>
                  <a:pt x="7487" y="290"/>
                </a:lnTo>
                <a:lnTo>
                  <a:pt x="7487" y="297"/>
                </a:lnTo>
                <a:lnTo>
                  <a:pt x="7487" y="316"/>
                </a:lnTo>
                <a:lnTo>
                  <a:pt x="7488" y="323"/>
                </a:lnTo>
                <a:lnTo>
                  <a:pt x="7488" y="317"/>
                </a:lnTo>
                <a:lnTo>
                  <a:pt x="7488" y="329"/>
                </a:lnTo>
                <a:lnTo>
                  <a:pt x="7488" y="344"/>
                </a:lnTo>
                <a:lnTo>
                  <a:pt x="7489" y="347"/>
                </a:lnTo>
                <a:lnTo>
                  <a:pt x="7489" y="344"/>
                </a:lnTo>
                <a:lnTo>
                  <a:pt x="7489" y="349"/>
                </a:lnTo>
                <a:lnTo>
                  <a:pt x="7489" y="359"/>
                </a:lnTo>
                <a:lnTo>
                  <a:pt x="7490" y="366"/>
                </a:lnTo>
                <a:lnTo>
                  <a:pt x="7490" y="369"/>
                </a:lnTo>
                <a:lnTo>
                  <a:pt x="7490" y="370"/>
                </a:lnTo>
                <a:lnTo>
                  <a:pt x="7490" y="323"/>
                </a:lnTo>
                <a:lnTo>
                  <a:pt x="7491" y="299"/>
                </a:lnTo>
                <a:lnTo>
                  <a:pt x="7491" y="374"/>
                </a:lnTo>
                <a:lnTo>
                  <a:pt x="7491" y="368"/>
                </a:lnTo>
                <a:lnTo>
                  <a:pt x="7491" y="369"/>
                </a:lnTo>
                <a:lnTo>
                  <a:pt x="7492" y="412"/>
                </a:lnTo>
                <a:lnTo>
                  <a:pt x="7492" y="459"/>
                </a:lnTo>
                <a:lnTo>
                  <a:pt x="7492" y="464"/>
                </a:lnTo>
                <a:lnTo>
                  <a:pt x="7493" y="456"/>
                </a:lnTo>
                <a:lnTo>
                  <a:pt x="7493" y="460"/>
                </a:lnTo>
                <a:lnTo>
                  <a:pt x="7493" y="464"/>
                </a:lnTo>
                <a:lnTo>
                  <a:pt x="7493" y="464"/>
                </a:lnTo>
                <a:lnTo>
                  <a:pt x="7494" y="467"/>
                </a:lnTo>
                <a:lnTo>
                  <a:pt x="7494" y="463"/>
                </a:lnTo>
                <a:lnTo>
                  <a:pt x="7494" y="461"/>
                </a:lnTo>
                <a:lnTo>
                  <a:pt x="7494" y="385"/>
                </a:lnTo>
              </a:path>
            </a:pathLst>
          </a:custGeom>
          <a:noFill/>
          <a:ln w="3175" cap="flat">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TextBox 179">
            <a:extLst>
              <a:ext uri="{FF2B5EF4-FFF2-40B4-BE49-F238E27FC236}">
                <a16:creationId xmlns:a16="http://schemas.microsoft.com/office/drawing/2014/main" id="{2E7955C0-2CE1-4D23-A63A-43C0D8A27FA4}"/>
              </a:ext>
            </a:extLst>
          </p:cNvPr>
          <p:cNvSpPr txBox="1"/>
          <p:nvPr/>
        </p:nvSpPr>
        <p:spPr>
          <a:xfrm>
            <a:off x="235235" y="1016207"/>
            <a:ext cx="11712290" cy="2554545"/>
          </a:xfrm>
          <a:prstGeom prst="rect">
            <a:avLst/>
          </a:prstGeom>
          <a:noFill/>
        </p:spPr>
        <p:txBody>
          <a:bodyPr wrap="square">
            <a:spAutoFit/>
          </a:bodyPr>
          <a:lstStyle/>
          <a:p>
            <a:r>
              <a:rPr lang="en-US" sz="2000" dirty="0"/>
              <a:t>This paper proposes a </a:t>
            </a:r>
            <a:r>
              <a:rPr lang="en-US" sz="2000" i="1" dirty="0"/>
              <a:t>very</a:t>
            </a:r>
            <a:r>
              <a:rPr lang="en-US" sz="2000" dirty="0"/>
              <a:t> complex method “</a:t>
            </a:r>
            <a:r>
              <a:rPr lang="en-US" sz="2000" i="1" dirty="0"/>
              <a:t>adaptive anomaly detection .. hierarchical edge computing… multiple anomaly detection DNN models with increasing complexity… adaptive model selection scheme … contextual-bandit problem … reinforcement learning policy network</a:t>
            </a:r>
            <a:r>
              <a:rPr lang="en-US" sz="2000" dirty="0"/>
              <a:t>.” [a].</a:t>
            </a:r>
          </a:p>
          <a:p>
            <a:r>
              <a:rPr lang="en-US" sz="2000" dirty="0"/>
              <a:t>I could not count all the parameters set, but clear more than a dozen.</a:t>
            </a:r>
          </a:p>
          <a:p>
            <a:r>
              <a:rPr lang="en-US" sz="2000" dirty="0"/>
              <a:t>To evaluate it, they use the dataset below and say…</a:t>
            </a:r>
          </a:p>
          <a:p>
            <a:r>
              <a:rPr lang="en-US" sz="2000" dirty="0"/>
              <a:t>“</a:t>
            </a:r>
            <a:r>
              <a:rPr lang="en-US" sz="2000" i="1" dirty="0">
                <a:solidFill>
                  <a:srgbClr val="C00000"/>
                </a:solidFill>
              </a:rPr>
              <a:t>We manually label a day as abnormal if it is a weekday with low power consumption</a:t>
            </a:r>
            <a:r>
              <a:rPr lang="en-US" sz="2000" dirty="0"/>
              <a:t>”.</a:t>
            </a:r>
          </a:p>
          <a:p>
            <a:endParaRPr lang="en-US" sz="2000" dirty="0"/>
          </a:p>
          <a:p>
            <a:endParaRPr lang="en-US" sz="2000" dirty="0"/>
          </a:p>
        </p:txBody>
      </p:sp>
      <p:sp>
        <p:nvSpPr>
          <p:cNvPr id="184" name="TextBox 183">
            <a:extLst>
              <a:ext uri="{FF2B5EF4-FFF2-40B4-BE49-F238E27FC236}">
                <a16:creationId xmlns:a16="http://schemas.microsoft.com/office/drawing/2014/main" id="{3F4D51D0-E5D7-408A-BDB1-529BA1CF8DF6}"/>
              </a:ext>
            </a:extLst>
          </p:cNvPr>
          <p:cNvSpPr txBox="1"/>
          <p:nvPr/>
        </p:nvSpPr>
        <p:spPr>
          <a:xfrm>
            <a:off x="28319" y="6562980"/>
            <a:ext cx="11938256" cy="276999"/>
          </a:xfrm>
          <a:prstGeom prst="rect">
            <a:avLst/>
          </a:prstGeom>
          <a:noFill/>
        </p:spPr>
        <p:txBody>
          <a:bodyPr wrap="square">
            <a:spAutoFit/>
          </a:bodyPr>
          <a:lstStyle/>
          <a:p>
            <a:r>
              <a:rPr lang="en-US" sz="1200" dirty="0">
                <a:solidFill>
                  <a:schemeClr val="bg1">
                    <a:lumMod val="50000"/>
                  </a:schemeClr>
                </a:solidFill>
              </a:rPr>
              <a:t>[a] Mao V. Ngo, Tie Luo, </a:t>
            </a:r>
            <a:r>
              <a:rPr lang="en-US" sz="1200" dirty="0" err="1">
                <a:solidFill>
                  <a:schemeClr val="bg1">
                    <a:lumMod val="50000"/>
                  </a:schemeClr>
                </a:solidFill>
              </a:rPr>
              <a:t>Hakima</a:t>
            </a:r>
            <a:r>
              <a:rPr lang="en-US" sz="1200" dirty="0">
                <a:solidFill>
                  <a:schemeClr val="bg1">
                    <a:lumMod val="50000"/>
                  </a:schemeClr>
                </a:solidFill>
              </a:rPr>
              <a:t> </a:t>
            </a:r>
            <a:r>
              <a:rPr lang="en-US" sz="1200" dirty="0" err="1">
                <a:solidFill>
                  <a:schemeClr val="bg1">
                    <a:lumMod val="50000"/>
                  </a:schemeClr>
                </a:solidFill>
              </a:rPr>
              <a:t>Chaouchi</a:t>
            </a:r>
            <a:r>
              <a:rPr lang="en-US" sz="1200" dirty="0">
                <a:solidFill>
                  <a:schemeClr val="bg1">
                    <a:lumMod val="50000"/>
                  </a:schemeClr>
                </a:solidFill>
              </a:rPr>
              <a:t>, Tony Q. S. Quek: Contextual-Bandit Anomaly Detection for IoT Data in Distributed Hierarchical Edge Computing. ICDCS 2020: 1227-1230</a:t>
            </a:r>
          </a:p>
        </p:txBody>
      </p:sp>
      <p:sp>
        <p:nvSpPr>
          <p:cNvPr id="44" name="Title 1">
            <a:extLst>
              <a:ext uri="{FF2B5EF4-FFF2-40B4-BE49-F238E27FC236}">
                <a16:creationId xmlns:a16="http://schemas.microsoft.com/office/drawing/2014/main" id="{3BCF2525-9851-4372-B40B-9F989E9911C3}"/>
              </a:ext>
            </a:extLst>
          </p:cNvPr>
          <p:cNvSpPr>
            <a:spLocks noGrp="1"/>
          </p:cNvSpPr>
          <p:nvPr>
            <p:ph type="title"/>
          </p:nvPr>
        </p:nvSpPr>
        <p:spPr>
          <a:xfrm>
            <a:off x="59050" y="-19136"/>
            <a:ext cx="12067281" cy="978999"/>
          </a:xfrm>
        </p:spPr>
        <p:txBody>
          <a:bodyPr>
            <a:normAutofit/>
          </a:bodyPr>
          <a:lstStyle/>
          <a:p>
            <a:r>
              <a:rPr lang="en-US" dirty="0">
                <a:latin typeface="+mn-lt"/>
              </a:rPr>
              <a:t>Stabbing William of Ockham in the Heart II  </a:t>
            </a:r>
          </a:p>
        </p:txBody>
      </p:sp>
    </p:spTree>
    <p:extLst>
      <p:ext uri="{BB962C8B-B14F-4D97-AF65-F5344CB8AC3E}">
        <p14:creationId xmlns:p14="http://schemas.microsoft.com/office/powerpoint/2010/main" val="31419041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5">
            <a:extLst>
              <a:ext uri="{FF2B5EF4-FFF2-40B4-BE49-F238E27FC236}">
                <a16:creationId xmlns:a16="http://schemas.microsoft.com/office/drawing/2014/main" id="{535BAD30-EC46-43E9-B0E2-5A138936D75F}"/>
              </a:ext>
            </a:extLst>
          </p:cNvPr>
          <p:cNvSpPr>
            <a:spLocks noChangeArrowheads="1"/>
          </p:cNvSpPr>
          <p:nvPr/>
        </p:nvSpPr>
        <p:spPr bwMode="auto">
          <a:xfrm>
            <a:off x="147637" y="4168171"/>
            <a:ext cx="11896725" cy="815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Line 6">
            <a:extLst>
              <a:ext uri="{FF2B5EF4-FFF2-40B4-BE49-F238E27FC236}">
                <a16:creationId xmlns:a16="http://schemas.microsoft.com/office/drawing/2014/main" id="{89B678F3-8DF3-4897-98A4-031BC75236E5}"/>
              </a:ext>
            </a:extLst>
          </p:cNvPr>
          <p:cNvSpPr>
            <a:spLocks noChangeShapeType="1"/>
          </p:cNvSpPr>
          <p:nvPr/>
        </p:nvSpPr>
        <p:spPr bwMode="auto">
          <a:xfrm>
            <a:off x="147637" y="4984146"/>
            <a:ext cx="1189672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7">
            <a:extLst>
              <a:ext uri="{FF2B5EF4-FFF2-40B4-BE49-F238E27FC236}">
                <a16:creationId xmlns:a16="http://schemas.microsoft.com/office/drawing/2014/main" id="{961F9636-B3AB-4302-93E1-5F18671D488C}"/>
              </a:ext>
            </a:extLst>
          </p:cNvPr>
          <p:cNvSpPr>
            <a:spLocks noChangeShapeType="1"/>
          </p:cNvSpPr>
          <p:nvPr/>
        </p:nvSpPr>
        <p:spPr bwMode="auto">
          <a:xfrm flipV="1">
            <a:off x="147637" y="4865084"/>
            <a:ext cx="0" cy="1190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8">
            <a:extLst>
              <a:ext uri="{FF2B5EF4-FFF2-40B4-BE49-F238E27FC236}">
                <a16:creationId xmlns:a16="http://schemas.microsoft.com/office/drawing/2014/main" id="{D435520D-E573-4405-B4EC-D6B0EDA2DB63}"/>
              </a:ext>
            </a:extLst>
          </p:cNvPr>
          <p:cNvSpPr>
            <a:spLocks noChangeShapeType="1"/>
          </p:cNvSpPr>
          <p:nvPr/>
        </p:nvSpPr>
        <p:spPr bwMode="auto">
          <a:xfrm flipV="1">
            <a:off x="12044362" y="4865084"/>
            <a:ext cx="0" cy="1190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Rectangle 9">
            <a:extLst>
              <a:ext uri="{FF2B5EF4-FFF2-40B4-BE49-F238E27FC236}">
                <a16:creationId xmlns:a16="http://schemas.microsoft.com/office/drawing/2014/main" id="{5F050F30-73A1-42CF-9F1E-EDEDA7B58163}"/>
              </a:ext>
            </a:extLst>
          </p:cNvPr>
          <p:cNvSpPr>
            <a:spLocks noChangeArrowheads="1"/>
          </p:cNvSpPr>
          <p:nvPr/>
        </p:nvSpPr>
        <p:spPr bwMode="auto">
          <a:xfrm>
            <a:off x="53975" y="5014309"/>
            <a:ext cx="219075"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0.0001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 name="Rectangle 10">
            <a:extLst>
              <a:ext uri="{FF2B5EF4-FFF2-40B4-BE49-F238E27FC236}">
                <a16:creationId xmlns:a16="http://schemas.microsoft.com/office/drawing/2014/main" id="{D54DE6D1-11A9-4B30-9C25-7B6049B2FDF9}"/>
              </a:ext>
            </a:extLst>
          </p:cNvPr>
          <p:cNvSpPr>
            <a:spLocks noChangeArrowheads="1"/>
          </p:cNvSpPr>
          <p:nvPr/>
        </p:nvSpPr>
        <p:spPr bwMode="auto">
          <a:xfrm>
            <a:off x="11968162" y="5014309"/>
            <a:ext cx="182563"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3.504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 name="Rectangle 12">
            <a:extLst>
              <a:ext uri="{FF2B5EF4-FFF2-40B4-BE49-F238E27FC236}">
                <a16:creationId xmlns:a16="http://schemas.microsoft.com/office/drawing/2014/main" id="{5C19069D-7A7B-4AF6-84E9-A9D528D7CB5A}"/>
              </a:ext>
            </a:extLst>
          </p:cNvPr>
          <p:cNvSpPr>
            <a:spLocks noChangeArrowheads="1"/>
          </p:cNvSpPr>
          <p:nvPr/>
        </p:nvSpPr>
        <p:spPr bwMode="auto">
          <a:xfrm>
            <a:off x="11949112" y="5111146"/>
            <a:ext cx="96838"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 name="Rectangle 13">
            <a:extLst>
              <a:ext uri="{FF2B5EF4-FFF2-40B4-BE49-F238E27FC236}">
                <a16:creationId xmlns:a16="http://schemas.microsoft.com/office/drawing/2014/main" id="{4D3207E2-D184-4517-A8D2-97DB64B05305}"/>
              </a:ext>
            </a:extLst>
          </p:cNvPr>
          <p:cNvSpPr>
            <a:spLocks noChangeArrowheads="1"/>
          </p:cNvSpPr>
          <p:nvPr/>
        </p:nvSpPr>
        <p:spPr bwMode="auto">
          <a:xfrm>
            <a:off x="12017375" y="5090509"/>
            <a:ext cx="49213"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4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 name="Line 14">
            <a:extLst>
              <a:ext uri="{FF2B5EF4-FFF2-40B4-BE49-F238E27FC236}">
                <a16:creationId xmlns:a16="http://schemas.microsoft.com/office/drawing/2014/main" id="{AEFF8342-FB31-4FCE-BEBE-7849CEECC923}"/>
              </a:ext>
            </a:extLst>
          </p:cNvPr>
          <p:cNvSpPr>
            <a:spLocks noChangeShapeType="1"/>
          </p:cNvSpPr>
          <p:nvPr/>
        </p:nvSpPr>
        <p:spPr bwMode="auto">
          <a:xfrm flipV="1">
            <a:off x="147637" y="4168171"/>
            <a:ext cx="0" cy="815975"/>
          </a:xfrm>
          <a:prstGeom prst="line">
            <a:avLst/>
          </a:prstGeom>
          <a:noFill/>
          <a:ln w="3175"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6757920C-9887-408E-AF2D-E65151043A09}"/>
              </a:ext>
            </a:extLst>
          </p:cNvPr>
          <p:cNvSpPr>
            <a:spLocks/>
          </p:cNvSpPr>
          <p:nvPr/>
        </p:nvSpPr>
        <p:spPr bwMode="auto">
          <a:xfrm>
            <a:off x="147637" y="4206271"/>
            <a:ext cx="11896725" cy="741363"/>
          </a:xfrm>
          <a:custGeom>
            <a:avLst/>
            <a:gdLst>
              <a:gd name="T0" fmla="*/ 117 w 7494"/>
              <a:gd name="T1" fmla="*/ 166 h 467"/>
              <a:gd name="T2" fmla="*/ 236 w 7494"/>
              <a:gd name="T3" fmla="*/ 350 h 467"/>
              <a:gd name="T4" fmla="*/ 355 w 7494"/>
              <a:gd name="T5" fmla="*/ 356 h 467"/>
              <a:gd name="T6" fmla="*/ 473 w 7494"/>
              <a:gd name="T7" fmla="*/ 353 h 467"/>
              <a:gd name="T8" fmla="*/ 590 w 7494"/>
              <a:gd name="T9" fmla="*/ 278 h 467"/>
              <a:gd name="T10" fmla="*/ 706 w 7494"/>
              <a:gd name="T11" fmla="*/ 56 h 467"/>
              <a:gd name="T12" fmla="*/ 823 w 7494"/>
              <a:gd name="T13" fmla="*/ 367 h 467"/>
              <a:gd name="T14" fmla="*/ 941 w 7494"/>
              <a:gd name="T15" fmla="*/ 353 h 467"/>
              <a:gd name="T16" fmla="*/ 1059 w 7494"/>
              <a:gd name="T17" fmla="*/ 149 h 467"/>
              <a:gd name="T18" fmla="*/ 1176 w 7494"/>
              <a:gd name="T19" fmla="*/ 265 h 467"/>
              <a:gd name="T20" fmla="*/ 1294 w 7494"/>
              <a:gd name="T21" fmla="*/ 346 h 467"/>
              <a:gd name="T22" fmla="*/ 1411 w 7494"/>
              <a:gd name="T23" fmla="*/ 293 h 467"/>
              <a:gd name="T24" fmla="*/ 1527 w 7494"/>
              <a:gd name="T25" fmla="*/ 377 h 467"/>
              <a:gd name="T26" fmla="*/ 1644 w 7494"/>
              <a:gd name="T27" fmla="*/ 347 h 467"/>
              <a:gd name="T28" fmla="*/ 1761 w 7494"/>
              <a:gd name="T29" fmla="*/ 324 h 467"/>
              <a:gd name="T30" fmla="*/ 1879 w 7494"/>
              <a:gd name="T31" fmla="*/ 119 h 467"/>
              <a:gd name="T32" fmla="*/ 1996 w 7494"/>
              <a:gd name="T33" fmla="*/ 338 h 467"/>
              <a:gd name="T34" fmla="*/ 2113 w 7494"/>
              <a:gd name="T35" fmla="*/ 382 h 467"/>
              <a:gd name="T36" fmla="*/ 2231 w 7494"/>
              <a:gd name="T37" fmla="*/ 384 h 467"/>
              <a:gd name="T38" fmla="*/ 2349 w 7494"/>
              <a:gd name="T39" fmla="*/ 219 h 467"/>
              <a:gd name="T40" fmla="*/ 2466 w 7494"/>
              <a:gd name="T41" fmla="*/ 394 h 467"/>
              <a:gd name="T42" fmla="*/ 2584 w 7494"/>
              <a:gd name="T43" fmla="*/ 360 h 467"/>
              <a:gd name="T44" fmla="*/ 2702 w 7494"/>
              <a:gd name="T45" fmla="*/ 192 h 467"/>
              <a:gd name="T46" fmla="*/ 2821 w 7494"/>
              <a:gd name="T47" fmla="*/ 379 h 467"/>
              <a:gd name="T48" fmla="*/ 2939 w 7494"/>
              <a:gd name="T49" fmla="*/ 389 h 467"/>
              <a:gd name="T50" fmla="*/ 3057 w 7494"/>
              <a:gd name="T51" fmla="*/ 366 h 467"/>
              <a:gd name="T52" fmla="*/ 3174 w 7494"/>
              <a:gd name="T53" fmla="*/ 186 h 467"/>
              <a:gd name="T54" fmla="*/ 3292 w 7494"/>
              <a:gd name="T55" fmla="*/ 322 h 467"/>
              <a:gd name="T56" fmla="*/ 3410 w 7494"/>
              <a:gd name="T57" fmla="*/ 387 h 467"/>
              <a:gd name="T58" fmla="*/ 3526 w 7494"/>
              <a:gd name="T59" fmla="*/ 371 h 467"/>
              <a:gd name="T60" fmla="*/ 3643 w 7494"/>
              <a:gd name="T61" fmla="*/ 188 h 467"/>
              <a:gd name="T62" fmla="*/ 3759 w 7494"/>
              <a:gd name="T63" fmla="*/ 362 h 467"/>
              <a:gd name="T64" fmla="*/ 3874 w 7494"/>
              <a:gd name="T65" fmla="*/ 240 h 467"/>
              <a:gd name="T66" fmla="*/ 3988 w 7494"/>
              <a:gd name="T67" fmla="*/ 399 h 467"/>
              <a:gd name="T68" fmla="*/ 4106 w 7494"/>
              <a:gd name="T69" fmla="*/ 375 h 467"/>
              <a:gd name="T70" fmla="*/ 4223 w 7494"/>
              <a:gd name="T71" fmla="*/ 238 h 467"/>
              <a:gd name="T72" fmla="*/ 4341 w 7494"/>
              <a:gd name="T73" fmla="*/ 181 h 467"/>
              <a:gd name="T74" fmla="*/ 4458 w 7494"/>
              <a:gd name="T75" fmla="*/ 374 h 467"/>
              <a:gd name="T76" fmla="*/ 4573 w 7494"/>
              <a:gd name="T77" fmla="*/ 331 h 467"/>
              <a:gd name="T78" fmla="*/ 4691 w 7494"/>
              <a:gd name="T79" fmla="*/ 374 h 467"/>
              <a:gd name="T80" fmla="*/ 4807 w 7494"/>
              <a:gd name="T81" fmla="*/ 353 h 467"/>
              <a:gd name="T82" fmla="*/ 4924 w 7494"/>
              <a:gd name="T83" fmla="*/ 316 h 467"/>
              <a:gd name="T84" fmla="*/ 5041 w 7494"/>
              <a:gd name="T85" fmla="*/ 159 h 467"/>
              <a:gd name="T86" fmla="*/ 5156 w 7494"/>
              <a:gd name="T87" fmla="*/ 353 h 467"/>
              <a:gd name="T88" fmla="*/ 5273 w 7494"/>
              <a:gd name="T89" fmla="*/ 383 h 467"/>
              <a:gd name="T90" fmla="*/ 5391 w 7494"/>
              <a:gd name="T91" fmla="*/ 395 h 467"/>
              <a:gd name="T92" fmla="*/ 5509 w 7494"/>
              <a:gd name="T93" fmla="*/ 330 h 467"/>
              <a:gd name="T94" fmla="*/ 5626 w 7494"/>
              <a:gd name="T95" fmla="*/ 355 h 467"/>
              <a:gd name="T96" fmla="*/ 5742 w 7494"/>
              <a:gd name="T97" fmla="*/ 163 h 467"/>
              <a:gd name="T98" fmla="*/ 5860 w 7494"/>
              <a:gd name="T99" fmla="*/ 130 h 467"/>
              <a:gd name="T100" fmla="*/ 5978 w 7494"/>
              <a:gd name="T101" fmla="*/ 364 h 467"/>
              <a:gd name="T102" fmla="*/ 6096 w 7494"/>
              <a:gd name="T103" fmla="*/ 379 h 467"/>
              <a:gd name="T104" fmla="*/ 6212 w 7494"/>
              <a:gd name="T105" fmla="*/ 127 h 467"/>
              <a:gd name="T106" fmla="*/ 6329 w 7494"/>
              <a:gd name="T107" fmla="*/ 333 h 467"/>
              <a:gd name="T108" fmla="*/ 6448 w 7494"/>
              <a:gd name="T109" fmla="*/ 335 h 467"/>
              <a:gd name="T110" fmla="*/ 6565 w 7494"/>
              <a:gd name="T111" fmla="*/ 369 h 467"/>
              <a:gd name="T112" fmla="*/ 6684 w 7494"/>
              <a:gd name="T113" fmla="*/ 362 h 467"/>
              <a:gd name="T114" fmla="*/ 6803 w 7494"/>
              <a:gd name="T115" fmla="*/ 242 h 467"/>
              <a:gd name="T116" fmla="*/ 6921 w 7494"/>
              <a:gd name="T117" fmla="*/ 331 h 467"/>
              <a:gd name="T118" fmla="*/ 7036 w 7494"/>
              <a:gd name="T119" fmla="*/ 190 h 467"/>
              <a:gd name="T120" fmla="*/ 7153 w 7494"/>
              <a:gd name="T121" fmla="*/ 169 h 467"/>
              <a:gd name="T122" fmla="*/ 7268 w 7494"/>
              <a:gd name="T123" fmla="*/ 368 h 467"/>
              <a:gd name="T124" fmla="*/ 7385 w 7494"/>
              <a:gd name="T125" fmla="*/ 36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94" h="467">
                <a:moveTo>
                  <a:pt x="0" y="365"/>
                </a:moveTo>
                <a:lnTo>
                  <a:pt x="0" y="368"/>
                </a:lnTo>
                <a:lnTo>
                  <a:pt x="0" y="367"/>
                </a:lnTo>
                <a:lnTo>
                  <a:pt x="1" y="358"/>
                </a:lnTo>
                <a:lnTo>
                  <a:pt x="1" y="345"/>
                </a:lnTo>
                <a:lnTo>
                  <a:pt x="1" y="337"/>
                </a:lnTo>
                <a:lnTo>
                  <a:pt x="1" y="342"/>
                </a:lnTo>
                <a:lnTo>
                  <a:pt x="1" y="340"/>
                </a:lnTo>
                <a:lnTo>
                  <a:pt x="2" y="348"/>
                </a:lnTo>
                <a:lnTo>
                  <a:pt x="2" y="351"/>
                </a:lnTo>
                <a:lnTo>
                  <a:pt x="2" y="353"/>
                </a:lnTo>
                <a:lnTo>
                  <a:pt x="2" y="354"/>
                </a:lnTo>
                <a:lnTo>
                  <a:pt x="2" y="354"/>
                </a:lnTo>
                <a:lnTo>
                  <a:pt x="3" y="352"/>
                </a:lnTo>
                <a:lnTo>
                  <a:pt x="3" y="350"/>
                </a:lnTo>
                <a:lnTo>
                  <a:pt x="3" y="346"/>
                </a:lnTo>
                <a:lnTo>
                  <a:pt x="4" y="345"/>
                </a:lnTo>
                <a:lnTo>
                  <a:pt x="4" y="349"/>
                </a:lnTo>
                <a:lnTo>
                  <a:pt x="4" y="353"/>
                </a:lnTo>
                <a:lnTo>
                  <a:pt x="4" y="342"/>
                </a:lnTo>
                <a:lnTo>
                  <a:pt x="4" y="337"/>
                </a:lnTo>
                <a:lnTo>
                  <a:pt x="5" y="338"/>
                </a:lnTo>
                <a:lnTo>
                  <a:pt x="5" y="337"/>
                </a:lnTo>
                <a:lnTo>
                  <a:pt x="5" y="350"/>
                </a:lnTo>
                <a:lnTo>
                  <a:pt x="5" y="336"/>
                </a:lnTo>
                <a:lnTo>
                  <a:pt x="5" y="330"/>
                </a:lnTo>
                <a:lnTo>
                  <a:pt x="6" y="326"/>
                </a:lnTo>
                <a:lnTo>
                  <a:pt x="6" y="332"/>
                </a:lnTo>
                <a:lnTo>
                  <a:pt x="6" y="327"/>
                </a:lnTo>
                <a:lnTo>
                  <a:pt x="6" y="318"/>
                </a:lnTo>
                <a:lnTo>
                  <a:pt x="7" y="324"/>
                </a:lnTo>
                <a:lnTo>
                  <a:pt x="7" y="320"/>
                </a:lnTo>
                <a:lnTo>
                  <a:pt x="7" y="329"/>
                </a:lnTo>
                <a:lnTo>
                  <a:pt x="7" y="326"/>
                </a:lnTo>
                <a:lnTo>
                  <a:pt x="7" y="325"/>
                </a:lnTo>
                <a:lnTo>
                  <a:pt x="8" y="318"/>
                </a:lnTo>
                <a:lnTo>
                  <a:pt x="8" y="316"/>
                </a:lnTo>
                <a:lnTo>
                  <a:pt x="8" y="313"/>
                </a:lnTo>
                <a:lnTo>
                  <a:pt x="8" y="319"/>
                </a:lnTo>
                <a:lnTo>
                  <a:pt x="8" y="325"/>
                </a:lnTo>
                <a:lnTo>
                  <a:pt x="9" y="324"/>
                </a:lnTo>
                <a:lnTo>
                  <a:pt x="9" y="307"/>
                </a:lnTo>
                <a:lnTo>
                  <a:pt x="9" y="326"/>
                </a:lnTo>
                <a:lnTo>
                  <a:pt x="10" y="319"/>
                </a:lnTo>
                <a:lnTo>
                  <a:pt x="10" y="313"/>
                </a:lnTo>
                <a:lnTo>
                  <a:pt x="10" y="313"/>
                </a:lnTo>
                <a:lnTo>
                  <a:pt x="10" y="313"/>
                </a:lnTo>
                <a:lnTo>
                  <a:pt x="11" y="315"/>
                </a:lnTo>
                <a:lnTo>
                  <a:pt x="11" y="335"/>
                </a:lnTo>
                <a:lnTo>
                  <a:pt x="11" y="323"/>
                </a:lnTo>
                <a:lnTo>
                  <a:pt x="11" y="323"/>
                </a:lnTo>
                <a:lnTo>
                  <a:pt x="11" y="319"/>
                </a:lnTo>
                <a:lnTo>
                  <a:pt x="12" y="322"/>
                </a:lnTo>
                <a:lnTo>
                  <a:pt x="12" y="311"/>
                </a:lnTo>
                <a:lnTo>
                  <a:pt x="12" y="316"/>
                </a:lnTo>
                <a:lnTo>
                  <a:pt x="12" y="316"/>
                </a:lnTo>
                <a:lnTo>
                  <a:pt x="12" y="319"/>
                </a:lnTo>
                <a:lnTo>
                  <a:pt x="13" y="320"/>
                </a:lnTo>
                <a:lnTo>
                  <a:pt x="13" y="323"/>
                </a:lnTo>
                <a:lnTo>
                  <a:pt x="13" y="329"/>
                </a:lnTo>
                <a:lnTo>
                  <a:pt x="13" y="322"/>
                </a:lnTo>
                <a:lnTo>
                  <a:pt x="14" y="329"/>
                </a:lnTo>
                <a:lnTo>
                  <a:pt x="14" y="319"/>
                </a:lnTo>
                <a:lnTo>
                  <a:pt x="14" y="319"/>
                </a:lnTo>
                <a:lnTo>
                  <a:pt x="14" y="308"/>
                </a:lnTo>
                <a:lnTo>
                  <a:pt x="15" y="310"/>
                </a:lnTo>
                <a:lnTo>
                  <a:pt x="15" y="316"/>
                </a:lnTo>
                <a:lnTo>
                  <a:pt x="15" y="318"/>
                </a:lnTo>
                <a:lnTo>
                  <a:pt x="16" y="336"/>
                </a:lnTo>
                <a:lnTo>
                  <a:pt x="16" y="342"/>
                </a:lnTo>
                <a:lnTo>
                  <a:pt x="16" y="352"/>
                </a:lnTo>
                <a:lnTo>
                  <a:pt x="16" y="348"/>
                </a:lnTo>
                <a:lnTo>
                  <a:pt x="17" y="355"/>
                </a:lnTo>
                <a:lnTo>
                  <a:pt x="17" y="348"/>
                </a:lnTo>
                <a:lnTo>
                  <a:pt x="17" y="354"/>
                </a:lnTo>
                <a:lnTo>
                  <a:pt x="17" y="359"/>
                </a:lnTo>
                <a:lnTo>
                  <a:pt x="17" y="358"/>
                </a:lnTo>
                <a:lnTo>
                  <a:pt x="18" y="350"/>
                </a:lnTo>
                <a:lnTo>
                  <a:pt x="18" y="348"/>
                </a:lnTo>
                <a:lnTo>
                  <a:pt x="18" y="346"/>
                </a:lnTo>
                <a:lnTo>
                  <a:pt x="18" y="344"/>
                </a:lnTo>
                <a:lnTo>
                  <a:pt x="19" y="345"/>
                </a:lnTo>
                <a:lnTo>
                  <a:pt x="19" y="348"/>
                </a:lnTo>
                <a:lnTo>
                  <a:pt x="19" y="347"/>
                </a:lnTo>
                <a:lnTo>
                  <a:pt x="19" y="350"/>
                </a:lnTo>
                <a:lnTo>
                  <a:pt x="19" y="352"/>
                </a:lnTo>
                <a:lnTo>
                  <a:pt x="20" y="352"/>
                </a:lnTo>
                <a:lnTo>
                  <a:pt x="20" y="346"/>
                </a:lnTo>
                <a:lnTo>
                  <a:pt x="20" y="344"/>
                </a:lnTo>
                <a:lnTo>
                  <a:pt x="20" y="346"/>
                </a:lnTo>
                <a:lnTo>
                  <a:pt x="20" y="346"/>
                </a:lnTo>
                <a:lnTo>
                  <a:pt x="21" y="350"/>
                </a:lnTo>
                <a:lnTo>
                  <a:pt x="21" y="348"/>
                </a:lnTo>
                <a:lnTo>
                  <a:pt x="21" y="350"/>
                </a:lnTo>
                <a:lnTo>
                  <a:pt x="21" y="346"/>
                </a:lnTo>
                <a:lnTo>
                  <a:pt x="22" y="349"/>
                </a:lnTo>
                <a:lnTo>
                  <a:pt x="22" y="346"/>
                </a:lnTo>
                <a:lnTo>
                  <a:pt x="22" y="345"/>
                </a:lnTo>
                <a:lnTo>
                  <a:pt x="22" y="349"/>
                </a:lnTo>
                <a:lnTo>
                  <a:pt x="23" y="347"/>
                </a:lnTo>
                <a:lnTo>
                  <a:pt x="23" y="349"/>
                </a:lnTo>
                <a:lnTo>
                  <a:pt x="23" y="351"/>
                </a:lnTo>
                <a:lnTo>
                  <a:pt x="23" y="347"/>
                </a:lnTo>
                <a:lnTo>
                  <a:pt x="24" y="345"/>
                </a:lnTo>
                <a:lnTo>
                  <a:pt x="24" y="347"/>
                </a:lnTo>
                <a:lnTo>
                  <a:pt x="24" y="345"/>
                </a:lnTo>
                <a:lnTo>
                  <a:pt x="24" y="346"/>
                </a:lnTo>
                <a:lnTo>
                  <a:pt x="24" y="345"/>
                </a:lnTo>
                <a:lnTo>
                  <a:pt x="25" y="346"/>
                </a:lnTo>
                <a:lnTo>
                  <a:pt x="25" y="347"/>
                </a:lnTo>
                <a:lnTo>
                  <a:pt x="25" y="343"/>
                </a:lnTo>
                <a:lnTo>
                  <a:pt x="25" y="342"/>
                </a:lnTo>
                <a:lnTo>
                  <a:pt x="25" y="342"/>
                </a:lnTo>
                <a:lnTo>
                  <a:pt x="26" y="343"/>
                </a:lnTo>
                <a:lnTo>
                  <a:pt x="26" y="323"/>
                </a:lnTo>
                <a:lnTo>
                  <a:pt x="26" y="317"/>
                </a:lnTo>
                <a:lnTo>
                  <a:pt x="27" y="306"/>
                </a:lnTo>
                <a:lnTo>
                  <a:pt x="27" y="301"/>
                </a:lnTo>
                <a:lnTo>
                  <a:pt x="27" y="271"/>
                </a:lnTo>
                <a:lnTo>
                  <a:pt x="27" y="248"/>
                </a:lnTo>
                <a:lnTo>
                  <a:pt x="28" y="231"/>
                </a:lnTo>
                <a:lnTo>
                  <a:pt x="28" y="213"/>
                </a:lnTo>
                <a:lnTo>
                  <a:pt x="28" y="199"/>
                </a:lnTo>
                <a:lnTo>
                  <a:pt x="28" y="194"/>
                </a:lnTo>
                <a:lnTo>
                  <a:pt x="29" y="169"/>
                </a:lnTo>
                <a:lnTo>
                  <a:pt x="29" y="142"/>
                </a:lnTo>
                <a:lnTo>
                  <a:pt x="29" y="154"/>
                </a:lnTo>
                <a:lnTo>
                  <a:pt x="29" y="168"/>
                </a:lnTo>
                <a:lnTo>
                  <a:pt x="30" y="150"/>
                </a:lnTo>
                <a:lnTo>
                  <a:pt x="30" y="145"/>
                </a:lnTo>
                <a:lnTo>
                  <a:pt x="30" y="147"/>
                </a:lnTo>
                <a:lnTo>
                  <a:pt x="30" y="165"/>
                </a:lnTo>
                <a:lnTo>
                  <a:pt x="31" y="162"/>
                </a:lnTo>
                <a:lnTo>
                  <a:pt x="31" y="172"/>
                </a:lnTo>
                <a:lnTo>
                  <a:pt x="31" y="169"/>
                </a:lnTo>
                <a:lnTo>
                  <a:pt x="31" y="163"/>
                </a:lnTo>
                <a:lnTo>
                  <a:pt x="31" y="165"/>
                </a:lnTo>
                <a:lnTo>
                  <a:pt x="32" y="165"/>
                </a:lnTo>
                <a:lnTo>
                  <a:pt x="32" y="170"/>
                </a:lnTo>
                <a:lnTo>
                  <a:pt x="32" y="166"/>
                </a:lnTo>
                <a:lnTo>
                  <a:pt x="33" y="182"/>
                </a:lnTo>
                <a:lnTo>
                  <a:pt x="33" y="184"/>
                </a:lnTo>
                <a:lnTo>
                  <a:pt x="33" y="166"/>
                </a:lnTo>
                <a:lnTo>
                  <a:pt x="33" y="182"/>
                </a:lnTo>
                <a:lnTo>
                  <a:pt x="34" y="185"/>
                </a:lnTo>
                <a:lnTo>
                  <a:pt x="34" y="191"/>
                </a:lnTo>
                <a:lnTo>
                  <a:pt x="34" y="201"/>
                </a:lnTo>
                <a:lnTo>
                  <a:pt x="34" y="231"/>
                </a:lnTo>
                <a:lnTo>
                  <a:pt x="35" y="238"/>
                </a:lnTo>
                <a:lnTo>
                  <a:pt x="35" y="254"/>
                </a:lnTo>
                <a:lnTo>
                  <a:pt x="35" y="274"/>
                </a:lnTo>
                <a:lnTo>
                  <a:pt x="35" y="289"/>
                </a:lnTo>
                <a:lnTo>
                  <a:pt x="35" y="294"/>
                </a:lnTo>
                <a:lnTo>
                  <a:pt x="36" y="295"/>
                </a:lnTo>
                <a:lnTo>
                  <a:pt x="36" y="305"/>
                </a:lnTo>
                <a:lnTo>
                  <a:pt x="36" y="324"/>
                </a:lnTo>
                <a:lnTo>
                  <a:pt x="37" y="326"/>
                </a:lnTo>
                <a:lnTo>
                  <a:pt x="37" y="321"/>
                </a:lnTo>
                <a:lnTo>
                  <a:pt x="37" y="325"/>
                </a:lnTo>
                <a:lnTo>
                  <a:pt x="37" y="339"/>
                </a:lnTo>
                <a:lnTo>
                  <a:pt x="38" y="334"/>
                </a:lnTo>
                <a:lnTo>
                  <a:pt x="38" y="342"/>
                </a:lnTo>
                <a:lnTo>
                  <a:pt x="38" y="340"/>
                </a:lnTo>
                <a:lnTo>
                  <a:pt x="39" y="329"/>
                </a:lnTo>
                <a:lnTo>
                  <a:pt x="39" y="330"/>
                </a:lnTo>
                <a:lnTo>
                  <a:pt x="39" y="348"/>
                </a:lnTo>
                <a:lnTo>
                  <a:pt x="39" y="347"/>
                </a:lnTo>
                <a:lnTo>
                  <a:pt x="40" y="342"/>
                </a:lnTo>
                <a:lnTo>
                  <a:pt x="40" y="341"/>
                </a:lnTo>
                <a:lnTo>
                  <a:pt x="40" y="339"/>
                </a:lnTo>
                <a:lnTo>
                  <a:pt x="40" y="336"/>
                </a:lnTo>
                <a:lnTo>
                  <a:pt x="41" y="348"/>
                </a:lnTo>
                <a:lnTo>
                  <a:pt x="41" y="342"/>
                </a:lnTo>
                <a:lnTo>
                  <a:pt x="41" y="344"/>
                </a:lnTo>
                <a:lnTo>
                  <a:pt x="41" y="333"/>
                </a:lnTo>
                <a:lnTo>
                  <a:pt x="41" y="326"/>
                </a:lnTo>
                <a:lnTo>
                  <a:pt x="42" y="333"/>
                </a:lnTo>
                <a:lnTo>
                  <a:pt x="42" y="341"/>
                </a:lnTo>
                <a:lnTo>
                  <a:pt x="42" y="353"/>
                </a:lnTo>
                <a:lnTo>
                  <a:pt x="42" y="372"/>
                </a:lnTo>
                <a:lnTo>
                  <a:pt x="43" y="353"/>
                </a:lnTo>
                <a:lnTo>
                  <a:pt x="43" y="352"/>
                </a:lnTo>
                <a:lnTo>
                  <a:pt x="43" y="352"/>
                </a:lnTo>
                <a:lnTo>
                  <a:pt x="43" y="351"/>
                </a:lnTo>
                <a:lnTo>
                  <a:pt x="44" y="353"/>
                </a:lnTo>
                <a:lnTo>
                  <a:pt x="44" y="350"/>
                </a:lnTo>
                <a:lnTo>
                  <a:pt x="44" y="342"/>
                </a:lnTo>
                <a:lnTo>
                  <a:pt x="44" y="339"/>
                </a:lnTo>
                <a:lnTo>
                  <a:pt x="45" y="339"/>
                </a:lnTo>
                <a:lnTo>
                  <a:pt x="45" y="330"/>
                </a:lnTo>
                <a:lnTo>
                  <a:pt x="45" y="331"/>
                </a:lnTo>
                <a:lnTo>
                  <a:pt x="45" y="325"/>
                </a:lnTo>
                <a:lnTo>
                  <a:pt x="45" y="327"/>
                </a:lnTo>
                <a:lnTo>
                  <a:pt x="46" y="339"/>
                </a:lnTo>
                <a:lnTo>
                  <a:pt x="46" y="342"/>
                </a:lnTo>
                <a:lnTo>
                  <a:pt x="46" y="346"/>
                </a:lnTo>
                <a:lnTo>
                  <a:pt x="46" y="336"/>
                </a:lnTo>
                <a:lnTo>
                  <a:pt x="47" y="334"/>
                </a:lnTo>
                <a:lnTo>
                  <a:pt x="47" y="322"/>
                </a:lnTo>
                <a:lnTo>
                  <a:pt x="47" y="303"/>
                </a:lnTo>
                <a:lnTo>
                  <a:pt x="47" y="244"/>
                </a:lnTo>
                <a:lnTo>
                  <a:pt x="48" y="230"/>
                </a:lnTo>
                <a:lnTo>
                  <a:pt x="48" y="218"/>
                </a:lnTo>
                <a:lnTo>
                  <a:pt x="48" y="206"/>
                </a:lnTo>
                <a:lnTo>
                  <a:pt x="48" y="178"/>
                </a:lnTo>
                <a:lnTo>
                  <a:pt x="48" y="147"/>
                </a:lnTo>
                <a:lnTo>
                  <a:pt x="49" y="160"/>
                </a:lnTo>
                <a:lnTo>
                  <a:pt x="49" y="130"/>
                </a:lnTo>
                <a:lnTo>
                  <a:pt x="49" y="142"/>
                </a:lnTo>
                <a:lnTo>
                  <a:pt x="50" y="163"/>
                </a:lnTo>
                <a:lnTo>
                  <a:pt x="50" y="174"/>
                </a:lnTo>
                <a:lnTo>
                  <a:pt x="50" y="161"/>
                </a:lnTo>
                <a:lnTo>
                  <a:pt x="50" y="155"/>
                </a:lnTo>
                <a:lnTo>
                  <a:pt x="51" y="153"/>
                </a:lnTo>
                <a:lnTo>
                  <a:pt x="51" y="158"/>
                </a:lnTo>
                <a:lnTo>
                  <a:pt x="51" y="156"/>
                </a:lnTo>
                <a:lnTo>
                  <a:pt x="51" y="171"/>
                </a:lnTo>
                <a:lnTo>
                  <a:pt x="51" y="159"/>
                </a:lnTo>
                <a:lnTo>
                  <a:pt x="52" y="169"/>
                </a:lnTo>
                <a:lnTo>
                  <a:pt x="52" y="153"/>
                </a:lnTo>
                <a:lnTo>
                  <a:pt x="52" y="141"/>
                </a:lnTo>
                <a:lnTo>
                  <a:pt x="52" y="151"/>
                </a:lnTo>
                <a:lnTo>
                  <a:pt x="53" y="160"/>
                </a:lnTo>
                <a:lnTo>
                  <a:pt x="53" y="165"/>
                </a:lnTo>
                <a:lnTo>
                  <a:pt x="53" y="171"/>
                </a:lnTo>
                <a:lnTo>
                  <a:pt x="53" y="167"/>
                </a:lnTo>
                <a:lnTo>
                  <a:pt x="54" y="182"/>
                </a:lnTo>
                <a:lnTo>
                  <a:pt x="54" y="197"/>
                </a:lnTo>
                <a:lnTo>
                  <a:pt x="54" y="205"/>
                </a:lnTo>
                <a:lnTo>
                  <a:pt x="54" y="192"/>
                </a:lnTo>
                <a:lnTo>
                  <a:pt x="54" y="179"/>
                </a:lnTo>
                <a:lnTo>
                  <a:pt x="55" y="192"/>
                </a:lnTo>
                <a:lnTo>
                  <a:pt x="55" y="213"/>
                </a:lnTo>
                <a:lnTo>
                  <a:pt x="55" y="234"/>
                </a:lnTo>
                <a:lnTo>
                  <a:pt x="55" y="247"/>
                </a:lnTo>
                <a:lnTo>
                  <a:pt x="56" y="261"/>
                </a:lnTo>
                <a:lnTo>
                  <a:pt x="56" y="276"/>
                </a:lnTo>
                <a:lnTo>
                  <a:pt x="56" y="296"/>
                </a:lnTo>
                <a:lnTo>
                  <a:pt x="57" y="301"/>
                </a:lnTo>
                <a:lnTo>
                  <a:pt x="57" y="332"/>
                </a:lnTo>
                <a:lnTo>
                  <a:pt x="57" y="329"/>
                </a:lnTo>
                <a:lnTo>
                  <a:pt x="57" y="331"/>
                </a:lnTo>
                <a:lnTo>
                  <a:pt x="58" y="333"/>
                </a:lnTo>
                <a:lnTo>
                  <a:pt x="58" y="333"/>
                </a:lnTo>
                <a:lnTo>
                  <a:pt x="58" y="342"/>
                </a:lnTo>
                <a:lnTo>
                  <a:pt x="58" y="328"/>
                </a:lnTo>
                <a:lnTo>
                  <a:pt x="58" y="333"/>
                </a:lnTo>
                <a:lnTo>
                  <a:pt x="59" y="339"/>
                </a:lnTo>
                <a:lnTo>
                  <a:pt x="59" y="329"/>
                </a:lnTo>
                <a:lnTo>
                  <a:pt x="59" y="321"/>
                </a:lnTo>
                <a:lnTo>
                  <a:pt x="59" y="320"/>
                </a:lnTo>
                <a:lnTo>
                  <a:pt x="59" y="334"/>
                </a:lnTo>
                <a:lnTo>
                  <a:pt x="60" y="335"/>
                </a:lnTo>
                <a:lnTo>
                  <a:pt x="60" y="339"/>
                </a:lnTo>
                <a:lnTo>
                  <a:pt x="60" y="339"/>
                </a:lnTo>
                <a:lnTo>
                  <a:pt x="60" y="332"/>
                </a:lnTo>
                <a:lnTo>
                  <a:pt x="60" y="335"/>
                </a:lnTo>
                <a:lnTo>
                  <a:pt x="61" y="341"/>
                </a:lnTo>
                <a:lnTo>
                  <a:pt x="61" y="333"/>
                </a:lnTo>
                <a:lnTo>
                  <a:pt x="61" y="333"/>
                </a:lnTo>
                <a:lnTo>
                  <a:pt x="61" y="337"/>
                </a:lnTo>
                <a:lnTo>
                  <a:pt x="62" y="338"/>
                </a:lnTo>
                <a:lnTo>
                  <a:pt x="62" y="330"/>
                </a:lnTo>
                <a:lnTo>
                  <a:pt x="62" y="323"/>
                </a:lnTo>
                <a:lnTo>
                  <a:pt x="63" y="316"/>
                </a:lnTo>
                <a:lnTo>
                  <a:pt x="63" y="330"/>
                </a:lnTo>
                <a:lnTo>
                  <a:pt x="63" y="340"/>
                </a:lnTo>
                <a:lnTo>
                  <a:pt x="63" y="341"/>
                </a:lnTo>
                <a:lnTo>
                  <a:pt x="64" y="339"/>
                </a:lnTo>
                <a:lnTo>
                  <a:pt x="64" y="341"/>
                </a:lnTo>
                <a:lnTo>
                  <a:pt x="64" y="344"/>
                </a:lnTo>
                <a:lnTo>
                  <a:pt x="64" y="341"/>
                </a:lnTo>
                <a:lnTo>
                  <a:pt x="64" y="342"/>
                </a:lnTo>
                <a:lnTo>
                  <a:pt x="65" y="311"/>
                </a:lnTo>
                <a:lnTo>
                  <a:pt x="65" y="340"/>
                </a:lnTo>
                <a:lnTo>
                  <a:pt x="65" y="338"/>
                </a:lnTo>
                <a:lnTo>
                  <a:pt x="65" y="345"/>
                </a:lnTo>
                <a:lnTo>
                  <a:pt x="65" y="348"/>
                </a:lnTo>
                <a:lnTo>
                  <a:pt x="66" y="332"/>
                </a:lnTo>
                <a:lnTo>
                  <a:pt x="66" y="335"/>
                </a:lnTo>
                <a:lnTo>
                  <a:pt x="66" y="331"/>
                </a:lnTo>
                <a:lnTo>
                  <a:pt x="66" y="348"/>
                </a:lnTo>
                <a:lnTo>
                  <a:pt x="67" y="328"/>
                </a:lnTo>
                <a:lnTo>
                  <a:pt x="67" y="322"/>
                </a:lnTo>
                <a:lnTo>
                  <a:pt x="67" y="284"/>
                </a:lnTo>
                <a:lnTo>
                  <a:pt x="67" y="319"/>
                </a:lnTo>
                <a:lnTo>
                  <a:pt x="68" y="335"/>
                </a:lnTo>
                <a:lnTo>
                  <a:pt x="68" y="329"/>
                </a:lnTo>
                <a:lnTo>
                  <a:pt x="68" y="323"/>
                </a:lnTo>
                <a:lnTo>
                  <a:pt x="69" y="333"/>
                </a:lnTo>
                <a:lnTo>
                  <a:pt x="69" y="337"/>
                </a:lnTo>
                <a:lnTo>
                  <a:pt x="69" y="328"/>
                </a:lnTo>
                <a:lnTo>
                  <a:pt x="69" y="326"/>
                </a:lnTo>
                <a:lnTo>
                  <a:pt x="69" y="322"/>
                </a:lnTo>
                <a:lnTo>
                  <a:pt x="70" y="326"/>
                </a:lnTo>
                <a:lnTo>
                  <a:pt x="70" y="317"/>
                </a:lnTo>
                <a:lnTo>
                  <a:pt x="70" y="317"/>
                </a:lnTo>
                <a:lnTo>
                  <a:pt x="70" y="317"/>
                </a:lnTo>
                <a:lnTo>
                  <a:pt x="71" y="316"/>
                </a:lnTo>
                <a:lnTo>
                  <a:pt x="71" y="320"/>
                </a:lnTo>
                <a:lnTo>
                  <a:pt x="71" y="307"/>
                </a:lnTo>
                <a:lnTo>
                  <a:pt x="71" y="317"/>
                </a:lnTo>
                <a:lnTo>
                  <a:pt x="72" y="314"/>
                </a:lnTo>
                <a:lnTo>
                  <a:pt x="72" y="309"/>
                </a:lnTo>
                <a:lnTo>
                  <a:pt x="72" y="320"/>
                </a:lnTo>
                <a:lnTo>
                  <a:pt x="72" y="315"/>
                </a:lnTo>
                <a:lnTo>
                  <a:pt x="73" y="317"/>
                </a:lnTo>
                <a:lnTo>
                  <a:pt x="73" y="312"/>
                </a:lnTo>
                <a:lnTo>
                  <a:pt x="73" y="314"/>
                </a:lnTo>
                <a:lnTo>
                  <a:pt x="73" y="317"/>
                </a:lnTo>
                <a:lnTo>
                  <a:pt x="74" y="325"/>
                </a:lnTo>
                <a:lnTo>
                  <a:pt x="74" y="326"/>
                </a:lnTo>
                <a:lnTo>
                  <a:pt x="74" y="328"/>
                </a:lnTo>
                <a:lnTo>
                  <a:pt x="75" y="315"/>
                </a:lnTo>
                <a:lnTo>
                  <a:pt x="75" y="327"/>
                </a:lnTo>
                <a:lnTo>
                  <a:pt x="75" y="327"/>
                </a:lnTo>
                <a:lnTo>
                  <a:pt x="75" y="321"/>
                </a:lnTo>
                <a:lnTo>
                  <a:pt x="76" y="318"/>
                </a:lnTo>
                <a:lnTo>
                  <a:pt x="76" y="319"/>
                </a:lnTo>
                <a:lnTo>
                  <a:pt x="76" y="316"/>
                </a:lnTo>
                <a:lnTo>
                  <a:pt x="76" y="316"/>
                </a:lnTo>
                <a:lnTo>
                  <a:pt x="76" y="319"/>
                </a:lnTo>
                <a:lnTo>
                  <a:pt x="77" y="321"/>
                </a:lnTo>
                <a:lnTo>
                  <a:pt x="77" y="320"/>
                </a:lnTo>
                <a:lnTo>
                  <a:pt x="77" y="328"/>
                </a:lnTo>
                <a:lnTo>
                  <a:pt x="77" y="331"/>
                </a:lnTo>
                <a:lnTo>
                  <a:pt x="78" y="333"/>
                </a:lnTo>
                <a:lnTo>
                  <a:pt x="78" y="331"/>
                </a:lnTo>
                <a:lnTo>
                  <a:pt x="78" y="346"/>
                </a:lnTo>
                <a:lnTo>
                  <a:pt x="78" y="348"/>
                </a:lnTo>
                <a:lnTo>
                  <a:pt x="79" y="326"/>
                </a:lnTo>
                <a:lnTo>
                  <a:pt x="79" y="310"/>
                </a:lnTo>
                <a:lnTo>
                  <a:pt x="79" y="314"/>
                </a:lnTo>
                <a:lnTo>
                  <a:pt x="79" y="316"/>
                </a:lnTo>
                <a:lnTo>
                  <a:pt x="80" y="328"/>
                </a:lnTo>
                <a:lnTo>
                  <a:pt x="80" y="335"/>
                </a:lnTo>
                <a:lnTo>
                  <a:pt x="80" y="342"/>
                </a:lnTo>
                <a:lnTo>
                  <a:pt x="81" y="338"/>
                </a:lnTo>
                <a:lnTo>
                  <a:pt x="81" y="346"/>
                </a:lnTo>
                <a:lnTo>
                  <a:pt x="81" y="336"/>
                </a:lnTo>
                <a:lnTo>
                  <a:pt x="81" y="342"/>
                </a:lnTo>
                <a:lnTo>
                  <a:pt x="82" y="340"/>
                </a:lnTo>
                <a:lnTo>
                  <a:pt x="82" y="348"/>
                </a:lnTo>
                <a:lnTo>
                  <a:pt x="82" y="353"/>
                </a:lnTo>
                <a:lnTo>
                  <a:pt x="82" y="346"/>
                </a:lnTo>
                <a:lnTo>
                  <a:pt x="83" y="350"/>
                </a:lnTo>
                <a:lnTo>
                  <a:pt x="83" y="345"/>
                </a:lnTo>
                <a:lnTo>
                  <a:pt x="83" y="348"/>
                </a:lnTo>
                <a:lnTo>
                  <a:pt x="83" y="346"/>
                </a:lnTo>
                <a:lnTo>
                  <a:pt x="84" y="344"/>
                </a:lnTo>
                <a:lnTo>
                  <a:pt x="84" y="357"/>
                </a:lnTo>
                <a:lnTo>
                  <a:pt x="84" y="355"/>
                </a:lnTo>
                <a:lnTo>
                  <a:pt x="84" y="357"/>
                </a:lnTo>
                <a:lnTo>
                  <a:pt x="84" y="354"/>
                </a:lnTo>
                <a:lnTo>
                  <a:pt x="85" y="357"/>
                </a:lnTo>
                <a:lnTo>
                  <a:pt x="85" y="358"/>
                </a:lnTo>
                <a:lnTo>
                  <a:pt x="85" y="360"/>
                </a:lnTo>
                <a:lnTo>
                  <a:pt x="85" y="344"/>
                </a:lnTo>
                <a:lnTo>
                  <a:pt x="86" y="348"/>
                </a:lnTo>
                <a:lnTo>
                  <a:pt x="86" y="347"/>
                </a:lnTo>
                <a:lnTo>
                  <a:pt x="86" y="346"/>
                </a:lnTo>
                <a:lnTo>
                  <a:pt x="87" y="348"/>
                </a:lnTo>
                <a:lnTo>
                  <a:pt x="87" y="348"/>
                </a:lnTo>
                <a:lnTo>
                  <a:pt x="87" y="347"/>
                </a:lnTo>
                <a:lnTo>
                  <a:pt x="87" y="342"/>
                </a:lnTo>
                <a:lnTo>
                  <a:pt x="87" y="342"/>
                </a:lnTo>
                <a:lnTo>
                  <a:pt x="88" y="350"/>
                </a:lnTo>
                <a:lnTo>
                  <a:pt x="88" y="350"/>
                </a:lnTo>
                <a:lnTo>
                  <a:pt x="88" y="355"/>
                </a:lnTo>
                <a:lnTo>
                  <a:pt x="88" y="356"/>
                </a:lnTo>
                <a:lnTo>
                  <a:pt x="89" y="357"/>
                </a:lnTo>
                <a:lnTo>
                  <a:pt x="89" y="347"/>
                </a:lnTo>
                <a:lnTo>
                  <a:pt x="89" y="351"/>
                </a:lnTo>
                <a:lnTo>
                  <a:pt x="89" y="344"/>
                </a:lnTo>
                <a:lnTo>
                  <a:pt x="89" y="347"/>
                </a:lnTo>
                <a:lnTo>
                  <a:pt x="90" y="344"/>
                </a:lnTo>
                <a:lnTo>
                  <a:pt x="90" y="340"/>
                </a:lnTo>
                <a:lnTo>
                  <a:pt x="90" y="338"/>
                </a:lnTo>
                <a:lnTo>
                  <a:pt x="90" y="341"/>
                </a:lnTo>
                <a:lnTo>
                  <a:pt x="90" y="337"/>
                </a:lnTo>
                <a:lnTo>
                  <a:pt x="91" y="344"/>
                </a:lnTo>
                <a:lnTo>
                  <a:pt x="91" y="343"/>
                </a:lnTo>
                <a:lnTo>
                  <a:pt x="91" y="340"/>
                </a:lnTo>
                <a:lnTo>
                  <a:pt x="91" y="349"/>
                </a:lnTo>
                <a:lnTo>
                  <a:pt x="92" y="343"/>
                </a:lnTo>
                <a:lnTo>
                  <a:pt x="92" y="341"/>
                </a:lnTo>
                <a:lnTo>
                  <a:pt x="92" y="338"/>
                </a:lnTo>
                <a:lnTo>
                  <a:pt x="92" y="340"/>
                </a:lnTo>
                <a:lnTo>
                  <a:pt x="93" y="344"/>
                </a:lnTo>
                <a:lnTo>
                  <a:pt x="93" y="347"/>
                </a:lnTo>
                <a:lnTo>
                  <a:pt x="93" y="348"/>
                </a:lnTo>
                <a:lnTo>
                  <a:pt x="93" y="349"/>
                </a:lnTo>
                <a:lnTo>
                  <a:pt x="94" y="353"/>
                </a:lnTo>
                <a:lnTo>
                  <a:pt x="94" y="356"/>
                </a:lnTo>
                <a:lnTo>
                  <a:pt x="94" y="351"/>
                </a:lnTo>
                <a:lnTo>
                  <a:pt x="94" y="352"/>
                </a:lnTo>
                <a:lnTo>
                  <a:pt x="94" y="350"/>
                </a:lnTo>
                <a:lnTo>
                  <a:pt x="95" y="353"/>
                </a:lnTo>
                <a:lnTo>
                  <a:pt x="95" y="346"/>
                </a:lnTo>
                <a:lnTo>
                  <a:pt x="95" y="346"/>
                </a:lnTo>
                <a:lnTo>
                  <a:pt x="95" y="346"/>
                </a:lnTo>
                <a:lnTo>
                  <a:pt x="96" y="347"/>
                </a:lnTo>
                <a:lnTo>
                  <a:pt x="96" y="350"/>
                </a:lnTo>
                <a:lnTo>
                  <a:pt x="96" y="345"/>
                </a:lnTo>
                <a:lnTo>
                  <a:pt x="96" y="348"/>
                </a:lnTo>
                <a:lnTo>
                  <a:pt x="96" y="345"/>
                </a:lnTo>
                <a:lnTo>
                  <a:pt x="97" y="348"/>
                </a:lnTo>
                <a:lnTo>
                  <a:pt x="97" y="342"/>
                </a:lnTo>
                <a:lnTo>
                  <a:pt x="97" y="344"/>
                </a:lnTo>
                <a:lnTo>
                  <a:pt x="97" y="348"/>
                </a:lnTo>
                <a:lnTo>
                  <a:pt x="97" y="347"/>
                </a:lnTo>
                <a:lnTo>
                  <a:pt x="98" y="344"/>
                </a:lnTo>
                <a:lnTo>
                  <a:pt x="98" y="341"/>
                </a:lnTo>
                <a:lnTo>
                  <a:pt x="98" y="340"/>
                </a:lnTo>
                <a:lnTo>
                  <a:pt x="98" y="342"/>
                </a:lnTo>
                <a:lnTo>
                  <a:pt x="99" y="338"/>
                </a:lnTo>
                <a:lnTo>
                  <a:pt x="99" y="345"/>
                </a:lnTo>
                <a:lnTo>
                  <a:pt x="99" y="345"/>
                </a:lnTo>
                <a:lnTo>
                  <a:pt x="99" y="344"/>
                </a:lnTo>
                <a:lnTo>
                  <a:pt x="100" y="345"/>
                </a:lnTo>
                <a:lnTo>
                  <a:pt x="100" y="340"/>
                </a:lnTo>
                <a:lnTo>
                  <a:pt x="100" y="342"/>
                </a:lnTo>
                <a:lnTo>
                  <a:pt x="100" y="344"/>
                </a:lnTo>
                <a:lnTo>
                  <a:pt x="100" y="346"/>
                </a:lnTo>
                <a:lnTo>
                  <a:pt x="101" y="344"/>
                </a:lnTo>
                <a:lnTo>
                  <a:pt x="101" y="345"/>
                </a:lnTo>
                <a:lnTo>
                  <a:pt x="101" y="346"/>
                </a:lnTo>
                <a:lnTo>
                  <a:pt x="101" y="346"/>
                </a:lnTo>
                <a:lnTo>
                  <a:pt x="102" y="346"/>
                </a:lnTo>
                <a:lnTo>
                  <a:pt x="102" y="347"/>
                </a:lnTo>
                <a:lnTo>
                  <a:pt x="102" y="344"/>
                </a:lnTo>
                <a:lnTo>
                  <a:pt x="102" y="344"/>
                </a:lnTo>
                <a:lnTo>
                  <a:pt x="102" y="343"/>
                </a:lnTo>
                <a:lnTo>
                  <a:pt x="103" y="347"/>
                </a:lnTo>
                <a:lnTo>
                  <a:pt x="103" y="349"/>
                </a:lnTo>
                <a:lnTo>
                  <a:pt x="103" y="347"/>
                </a:lnTo>
                <a:lnTo>
                  <a:pt x="103" y="347"/>
                </a:lnTo>
                <a:lnTo>
                  <a:pt x="103" y="349"/>
                </a:lnTo>
                <a:lnTo>
                  <a:pt x="104" y="349"/>
                </a:lnTo>
                <a:lnTo>
                  <a:pt x="104" y="348"/>
                </a:lnTo>
                <a:lnTo>
                  <a:pt x="104" y="348"/>
                </a:lnTo>
                <a:lnTo>
                  <a:pt x="104" y="348"/>
                </a:lnTo>
                <a:lnTo>
                  <a:pt x="105" y="350"/>
                </a:lnTo>
                <a:lnTo>
                  <a:pt x="105" y="346"/>
                </a:lnTo>
                <a:lnTo>
                  <a:pt x="105" y="348"/>
                </a:lnTo>
                <a:lnTo>
                  <a:pt x="105" y="341"/>
                </a:lnTo>
                <a:lnTo>
                  <a:pt x="106" y="341"/>
                </a:lnTo>
                <a:lnTo>
                  <a:pt x="106" y="342"/>
                </a:lnTo>
                <a:lnTo>
                  <a:pt x="106" y="341"/>
                </a:lnTo>
                <a:lnTo>
                  <a:pt x="106" y="344"/>
                </a:lnTo>
                <a:lnTo>
                  <a:pt x="107" y="345"/>
                </a:lnTo>
                <a:lnTo>
                  <a:pt x="107" y="341"/>
                </a:lnTo>
                <a:lnTo>
                  <a:pt x="107" y="341"/>
                </a:lnTo>
                <a:lnTo>
                  <a:pt x="107" y="346"/>
                </a:lnTo>
                <a:lnTo>
                  <a:pt x="107" y="342"/>
                </a:lnTo>
                <a:lnTo>
                  <a:pt x="108" y="340"/>
                </a:lnTo>
                <a:lnTo>
                  <a:pt x="108" y="336"/>
                </a:lnTo>
                <a:lnTo>
                  <a:pt x="108" y="336"/>
                </a:lnTo>
                <a:lnTo>
                  <a:pt x="108" y="312"/>
                </a:lnTo>
                <a:lnTo>
                  <a:pt x="108" y="309"/>
                </a:lnTo>
                <a:lnTo>
                  <a:pt x="109" y="301"/>
                </a:lnTo>
                <a:lnTo>
                  <a:pt x="109" y="262"/>
                </a:lnTo>
                <a:lnTo>
                  <a:pt x="109" y="238"/>
                </a:lnTo>
                <a:lnTo>
                  <a:pt x="110" y="212"/>
                </a:lnTo>
                <a:lnTo>
                  <a:pt x="110" y="189"/>
                </a:lnTo>
                <a:lnTo>
                  <a:pt x="110" y="151"/>
                </a:lnTo>
                <a:lnTo>
                  <a:pt x="110" y="124"/>
                </a:lnTo>
                <a:lnTo>
                  <a:pt x="111" y="137"/>
                </a:lnTo>
                <a:lnTo>
                  <a:pt x="111" y="128"/>
                </a:lnTo>
                <a:lnTo>
                  <a:pt x="111" y="121"/>
                </a:lnTo>
                <a:lnTo>
                  <a:pt x="111" y="117"/>
                </a:lnTo>
                <a:lnTo>
                  <a:pt x="112" y="96"/>
                </a:lnTo>
                <a:lnTo>
                  <a:pt x="112" y="97"/>
                </a:lnTo>
                <a:lnTo>
                  <a:pt x="112" y="90"/>
                </a:lnTo>
                <a:lnTo>
                  <a:pt x="112" y="75"/>
                </a:lnTo>
                <a:lnTo>
                  <a:pt x="112" y="93"/>
                </a:lnTo>
                <a:lnTo>
                  <a:pt x="113" y="92"/>
                </a:lnTo>
                <a:lnTo>
                  <a:pt x="113" y="97"/>
                </a:lnTo>
                <a:lnTo>
                  <a:pt x="113" y="95"/>
                </a:lnTo>
                <a:lnTo>
                  <a:pt x="113" y="95"/>
                </a:lnTo>
                <a:lnTo>
                  <a:pt x="114" y="96"/>
                </a:lnTo>
                <a:lnTo>
                  <a:pt x="114" y="90"/>
                </a:lnTo>
                <a:lnTo>
                  <a:pt x="114" y="101"/>
                </a:lnTo>
                <a:lnTo>
                  <a:pt x="114" y="104"/>
                </a:lnTo>
                <a:lnTo>
                  <a:pt x="114" y="102"/>
                </a:lnTo>
                <a:lnTo>
                  <a:pt x="115" y="104"/>
                </a:lnTo>
                <a:lnTo>
                  <a:pt x="115" y="115"/>
                </a:lnTo>
                <a:lnTo>
                  <a:pt x="115" y="107"/>
                </a:lnTo>
                <a:lnTo>
                  <a:pt x="115" y="120"/>
                </a:lnTo>
                <a:lnTo>
                  <a:pt x="116" y="124"/>
                </a:lnTo>
                <a:lnTo>
                  <a:pt x="116" y="126"/>
                </a:lnTo>
                <a:lnTo>
                  <a:pt x="116" y="122"/>
                </a:lnTo>
                <a:lnTo>
                  <a:pt x="116" y="135"/>
                </a:lnTo>
                <a:lnTo>
                  <a:pt x="117" y="143"/>
                </a:lnTo>
                <a:lnTo>
                  <a:pt x="117" y="158"/>
                </a:lnTo>
                <a:lnTo>
                  <a:pt x="117" y="166"/>
                </a:lnTo>
                <a:lnTo>
                  <a:pt x="117" y="236"/>
                </a:lnTo>
                <a:lnTo>
                  <a:pt x="118" y="230"/>
                </a:lnTo>
                <a:lnTo>
                  <a:pt x="118" y="250"/>
                </a:lnTo>
                <a:lnTo>
                  <a:pt x="118" y="245"/>
                </a:lnTo>
                <a:lnTo>
                  <a:pt x="118" y="301"/>
                </a:lnTo>
                <a:lnTo>
                  <a:pt x="119" y="296"/>
                </a:lnTo>
                <a:lnTo>
                  <a:pt x="119" y="290"/>
                </a:lnTo>
                <a:lnTo>
                  <a:pt x="119" y="290"/>
                </a:lnTo>
                <a:lnTo>
                  <a:pt x="119" y="299"/>
                </a:lnTo>
                <a:lnTo>
                  <a:pt x="120" y="305"/>
                </a:lnTo>
                <a:lnTo>
                  <a:pt x="120" y="304"/>
                </a:lnTo>
                <a:lnTo>
                  <a:pt x="120" y="328"/>
                </a:lnTo>
                <a:lnTo>
                  <a:pt x="120" y="317"/>
                </a:lnTo>
                <a:lnTo>
                  <a:pt x="120" y="314"/>
                </a:lnTo>
                <a:lnTo>
                  <a:pt x="121" y="310"/>
                </a:lnTo>
                <a:lnTo>
                  <a:pt x="121" y="323"/>
                </a:lnTo>
                <a:lnTo>
                  <a:pt x="121" y="307"/>
                </a:lnTo>
                <a:lnTo>
                  <a:pt x="121" y="305"/>
                </a:lnTo>
                <a:lnTo>
                  <a:pt x="122" y="310"/>
                </a:lnTo>
                <a:lnTo>
                  <a:pt x="122" y="308"/>
                </a:lnTo>
                <a:lnTo>
                  <a:pt x="122" y="312"/>
                </a:lnTo>
                <a:lnTo>
                  <a:pt x="122" y="321"/>
                </a:lnTo>
                <a:lnTo>
                  <a:pt x="123" y="326"/>
                </a:lnTo>
                <a:lnTo>
                  <a:pt x="123" y="323"/>
                </a:lnTo>
                <a:lnTo>
                  <a:pt x="123" y="317"/>
                </a:lnTo>
                <a:lnTo>
                  <a:pt x="123" y="318"/>
                </a:lnTo>
                <a:lnTo>
                  <a:pt x="123" y="327"/>
                </a:lnTo>
                <a:lnTo>
                  <a:pt x="124" y="318"/>
                </a:lnTo>
                <a:lnTo>
                  <a:pt x="124" y="320"/>
                </a:lnTo>
                <a:lnTo>
                  <a:pt x="124" y="321"/>
                </a:lnTo>
                <a:lnTo>
                  <a:pt x="124" y="309"/>
                </a:lnTo>
                <a:lnTo>
                  <a:pt x="124" y="327"/>
                </a:lnTo>
                <a:lnTo>
                  <a:pt x="125" y="309"/>
                </a:lnTo>
                <a:lnTo>
                  <a:pt x="125" y="315"/>
                </a:lnTo>
                <a:lnTo>
                  <a:pt x="125" y="325"/>
                </a:lnTo>
                <a:lnTo>
                  <a:pt x="125" y="312"/>
                </a:lnTo>
                <a:lnTo>
                  <a:pt x="126" y="340"/>
                </a:lnTo>
                <a:lnTo>
                  <a:pt x="126" y="339"/>
                </a:lnTo>
                <a:lnTo>
                  <a:pt x="126" y="331"/>
                </a:lnTo>
                <a:lnTo>
                  <a:pt x="126" y="331"/>
                </a:lnTo>
                <a:lnTo>
                  <a:pt x="127" y="316"/>
                </a:lnTo>
                <a:lnTo>
                  <a:pt x="127" y="320"/>
                </a:lnTo>
                <a:lnTo>
                  <a:pt x="127" y="309"/>
                </a:lnTo>
                <a:lnTo>
                  <a:pt x="128" y="305"/>
                </a:lnTo>
                <a:lnTo>
                  <a:pt x="128" y="304"/>
                </a:lnTo>
                <a:lnTo>
                  <a:pt x="128" y="309"/>
                </a:lnTo>
                <a:lnTo>
                  <a:pt x="128" y="313"/>
                </a:lnTo>
                <a:lnTo>
                  <a:pt x="128" y="310"/>
                </a:lnTo>
                <a:lnTo>
                  <a:pt x="129" y="303"/>
                </a:lnTo>
                <a:lnTo>
                  <a:pt x="129" y="289"/>
                </a:lnTo>
                <a:lnTo>
                  <a:pt x="129" y="288"/>
                </a:lnTo>
                <a:lnTo>
                  <a:pt x="129" y="245"/>
                </a:lnTo>
                <a:lnTo>
                  <a:pt x="130" y="251"/>
                </a:lnTo>
                <a:lnTo>
                  <a:pt x="130" y="221"/>
                </a:lnTo>
                <a:lnTo>
                  <a:pt x="130" y="209"/>
                </a:lnTo>
                <a:lnTo>
                  <a:pt x="130" y="95"/>
                </a:lnTo>
                <a:lnTo>
                  <a:pt x="131" y="100"/>
                </a:lnTo>
                <a:lnTo>
                  <a:pt x="131" y="92"/>
                </a:lnTo>
                <a:lnTo>
                  <a:pt x="131" y="97"/>
                </a:lnTo>
                <a:lnTo>
                  <a:pt x="131" y="52"/>
                </a:lnTo>
                <a:lnTo>
                  <a:pt x="131" y="65"/>
                </a:lnTo>
                <a:lnTo>
                  <a:pt x="132" y="84"/>
                </a:lnTo>
                <a:lnTo>
                  <a:pt x="132" y="88"/>
                </a:lnTo>
                <a:lnTo>
                  <a:pt x="132" y="78"/>
                </a:lnTo>
                <a:lnTo>
                  <a:pt x="132" y="100"/>
                </a:lnTo>
                <a:lnTo>
                  <a:pt x="133" y="89"/>
                </a:lnTo>
                <a:lnTo>
                  <a:pt x="133" y="89"/>
                </a:lnTo>
                <a:lnTo>
                  <a:pt x="133" y="106"/>
                </a:lnTo>
                <a:lnTo>
                  <a:pt x="133" y="118"/>
                </a:lnTo>
                <a:lnTo>
                  <a:pt x="134" y="96"/>
                </a:lnTo>
                <a:lnTo>
                  <a:pt x="134" y="100"/>
                </a:lnTo>
                <a:lnTo>
                  <a:pt x="134" y="103"/>
                </a:lnTo>
                <a:lnTo>
                  <a:pt x="134" y="96"/>
                </a:lnTo>
                <a:lnTo>
                  <a:pt x="134" y="98"/>
                </a:lnTo>
                <a:lnTo>
                  <a:pt x="135" y="119"/>
                </a:lnTo>
                <a:lnTo>
                  <a:pt x="135" y="123"/>
                </a:lnTo>
                <a:lnTo>
                  <a:pt x="135" y="108"/>
                </a:lnTo>
                <a:lnTo>
                  <a:pt x="135" y="108"/>
                </a:lnTo>
                <a:lnTo>
                  <a:pt x="135" y="113"/>
                </a:lnTo>
                <a:lnTo>
                  <a:pt x="136" y="122"/>
                </a:lnTo>
                <a:lnTo>
                  <a:pt x="136" y="103"/>
                </a:lnTo>
                <a:lnTo>
                  <a:pt x="136" y="135"/>
                </a:lnTo>
                <a:lnTo>
                  <a:pt x="136" y="130"/>
                </a:lnTo>
                <a:lnTo>
                  <a:pt x="137" y="136"/>
                </a:lnTo>
                <a:lnTo>
                  <a:pt x="137" y="156"/>
                </a:lnTo>
                <a:lnTo>
                  <a:pt x="137" y="166"/>
                </a:lnTo>
                <a:lnTo>
                  <a:pt x="137" y="179"/>
                </a:lnTo>
                <a:lnTo>
                  <a:pt x="138" y="242"/>
                </a:lnTo>
                <a:lnTo>
                  <a:pt x="138" y="256"/>
                </a:lnTo>
                <a:lnTo>
                  <a:pt x="138" y="275"/>
                </a:lnTo>
                <a:lnTo>
                  <a:pt x="138" y="283"/>
                </a:lnTo>
                <a:lnTo>
                  <a:pt x="139" y="297"/>
                </a:lnTo>
                <a:lnTo>
                  <a:pt x="139" y="320"/>
                </a:lnTo>
                <a:lnTo>
                  <a:pt x="139" y="324"/>
                </a:lnTo>
                <a:lnTo>
                  <a:pt x="140" y="323"/>
                </a:lnTo>
                <a:lnTo>
                  <a:pt x="140" y="333"/>
                </a:lnTo>
                <a:lnTo>
                  <a:pt x="140" y="330"/>
                </a:lnTo>
                <a:lnTo>
                  <a:pt x="140" y="333"/>
                </a:lnTo>
                <a:lnTo>
                  <a:pt x="141" y="332"/>
                </a:lnTo>
                <a:lnTo>
                  <a:pt x="141" y="338"/>
                </a:lnTo>
                <a:lnTo>
                  <a:pt x="141" y="336"/>
                </a:lnTo>
                <a:lnTo>
                  <a:pt x="141" y="348"/>
                </a:lnTo>
                <a:lnTo>
                  <a:pt x="142" y="341"/>
                </a:lnTo>
                <a:lnTo>
                  <a:pt x="142" y="355"/>
                </a:lnTo>
                <a:lnTo>
                  <a:pt x="142" y="348"/>
                </a:lnTo>
                <a:lnTo>
                  <a:pt x="142" y="350"/>
                </a:lnTo>
                <a:lnTo>
                  <a:pt x="142" y="342"/>
                </a:lnTo>
                <a:lnTo>
                  <a:pt x="143" y="341"/>
                </a:lnTo>
                <a:lnTo>
                  <a:pt x="143" y="343"/>
                </a:lnTo>
                <a:lnTo>
                  <a:pt x="143" y="338"/>
                </a:lnTo>
                <a:lnTo>
                  <a:pt x="143" y="349"/>
                </a:lnTo>
                <a:lnTo>
                  <a:pt x="144" y="337"/>
                </a:lnTo>
                <a:lnTo>
                  <a:pt x="144" y="339"/>
                </a:lnTo>
                <a:lnTo>
                  <a:pt x="144" y="343"/>
                </a:lnTo>
                <a:lnTo>
                  <a:pt x="144" y="350"/>
                </a:lnTo>
                <a:lnTo>
                  <a:pt x="144" y="349"/>
                </a:lnTo>
                <a:lnTo>
                  <a:pt x="145" y="346"/>
                </a:lnTo>
                <a:lnTo>
                  <a:pt x="145" y="346"/>
                </a:lnTo>
                <a:lnTo>
                  <a:pt x="145" y="342"/>
                </a:lnTo>
                <a:lnTo>
                  <a:pt x="146" y="347"/>
                </a:lnTo>
                <a:lnTo>
                  <a:pt x="146" y="334"/>
                </a:lnTo>
                <a:lnTo>
                  <a:pt x="146" y="347"/>
                </a:lnTo>
                <a:lnTo>
                  <a:pt x="146" y="351"/>
                </a:lnTo>
                <a:lnTo>
                  <a:pt x="147" y="344"/>
                </a:lnTo>
                <a:lnTo>
                  <a:pt x="147" y="340"/>
                </a:lnTo>
                <a:lnTo>
                  <a:pt x="147" y="339"/>
                </a:lnTo>
                <a:lnTo>
                  <a:pt x="147" y="348"/>
                </a:lnTo>
                <a:lnTo>
                  <a:pt x="147" y="356"/>
                </a:lnTo>
                <a:lnTo>
                  <a:pt x="148" y="347"/>
                </a:lnTo>
                <a:lnTo>
                  <a:pt x="148" y="345"/>
                </a:lnTo>
                <a:lnTo>
                  <a:pt x="148" y="331"/>
                </a:lnTo>
                <a:lnTo>
                  <a:pt x="148" y="330"/>
                </a:lnTo>
                <a:lnTo>
                  <a:pt x="149" y="335"/>
                </a:lnTo>
                <a:lnTo>
                  <a:pt x="149" y="347"/>
                </a:lnTo>
                <a:lnTo>
                  <a:pt x="149" y="336"/>
                </a:lnTo>
                <a:lnTo>
                  <a:pt x="149" y="303"/>
                </a:lnTo>
                <a:lnTo>
                  <a:pt x="150" y="297"/>
                </a:lnTo>
                <a:lnTo>
                  <a:pt x="150" y="290"/>
                </a:lnTo>
                <a:lnTo>
                  <a:pt x="150" y="263"/>
                </a:lnTo>
                <a:lnTo>
                  <a:pt x="150" y="251"/>
                </a:lnTo>
                <a:lnTo>
                  <a:pt x="151" y="199"/>
                </a:lnTo>
                <a:lnTo>
                  <a:pt x="151" y="148"/>
                </a:lnTo>
                <a:lnTo>
                  <a:pt x="151" y="133"/>
                </a:lnTo>
                <a:lnTo>
                  <a:pt x="152" y="126"/>
                </a:lnTo>
                <a:lnTo>
                  <a:pt x="152" y="91"/>
                </a:lnTo>
                <a:lnTo>
                  <a:pt x="152" y="79"/>
                </a:lnTo>
                <a:lnTo>
                  <a:pt x="152" y="95"/>
                </a:lnTo>
                <a:lnTo>
                  <a:pt x="153" y="118"/>
                </a:lnTo>
                <a:lnTo>
                  <a:pt x="153" y="100"/>
                </a:lnTo>
                <a:lnTo>
                  <a:pt x="153" y="111"/>
                </a:lnTo>
                <a:lnTo>
                  <a:pt x="153" y="102"/>
                </a:lnTo>
                <a:lnTo>
                  <a:pt x="153" y="120"/>
                </a:lnTo>
                <a:lnTo>
                  <a:pt x="154" y="119"/>
                </a:lnTo>
                <a:lnTo>
                  <a:pt x="154" y="135"/>
                </a:lnTo>
                <a:lnTo>
                  <a:pt x="154" y="134"/>
                </a:lnTo>
                <a:lnTo>
                  <a:pt x="154" y="128"/>
                </a:lnTo>
                <a:lnTo>
                  <a:pt x="155" y="121"/>
                </a:lnTo>
                <a:lnTo>
                  <a:pt x="155" y="120"/>
                </a:lnTo>
                <a:lnTo>
                  <a:pt x="155" y="124"/>
                </a:lnTo>
                <a:lnTo>
                  <a:pt x="155" y="123"/>
                </a:lnTo>
                <a:lnTo>
                  <a:pt x="156" y="124"/>
                </a:lnTo>
                <a:lnTo>
                  <a:pt x="156" y="132"/>
                </a:lnTo>
                <a:lnTo>
                  <a:pt x="156" y="139"/>
                </a:lnTo>
                <a:lnTo>
                  <a:pt x="156" y="129"/>
                </a:lnTo>
                <a:lnTo>
                  <a:pt x="157" y="154"/>
                </a:lnTo>
                <a:lnTo>
                  <a:pt x="157" y="162"/>
                </a:lnTo>
                <a:lnTo>
                  <a:pt x="157" y="143"/>
                </a:lnTo>
                <a:lnTo>
                  <a:pt x="158" y="138"/>
                </a:lnTo>
                <a:lnTo>
                  <a:pt x="158" y="164"/>
                </a:lnTo>
                <a:lnTo>
                  <a:pt x="158" y="194"/>
                </a:lnTo>
                <a:lnTo>
                  <a:pt x="158" y="230"/>
                </a:lnTo>
                <a:lnTo>
                  <a:pt x="159" y="248"/>
                </a:lnTo>
                <a:lnTo>
                  <a:pt x="159" y="268"/>
                </a:lnTo>
                <a:lnTo>
                  <a:pt x="159" y="286"/>
                </a:lnTo>
                <a:lnTo>
                  <a:pt x="159" y="300"/>
                </a:lnTo>
                <a:lnTo>
                  <a:pt x="160" y="314"/>
                </a:lnTo>
                <a:lnTo>
                  <a:pt x="160" y="313"/>
                </a:lnTo>
                <a:lnTo>
                  <a:pt x="160" y="310"/>
                </a:lnTo>
                <a:lnTo>
                  <a:pt x="160" y="320"/>
                </a:lnTo>
                <a:lnTo>
                  <a:pt x="160" y="331"/>
                </a:lnTo>
                <a:lnTo>
                  <a:pt x="161" y="334"/>
                </a:lnTo>
                <a:lnTo>
                  <a:pt x="161" y="335"/>
                </a:lnTo>
                <a:lnTo>
                  <a:pt x="161" y="322"/>
                </a:lnTo>
                <a:lnTo>
                  <a:pt x="161" y="326"/>
                </a:lnTo>
                <a:lnTo>
                  <a:pt x="162" y="334"/>
                </a:lnTo>
                <a:lnTo>
                  <a:pt x="162" y="334"/>
                </a:lnTo>
                <a:lnTo>
                  <a:pt x="162" y="345"/>
                </a:lnTo>
                <a:lnTo>
                  <a:pt x="162" y="337"/>
                </a:lnTo>
                <a:lnTo>
                  <a:pt x="163" y="339"/>
                </a:lnTo>
                <a:lnTo>
                  <a:pt x="163" y="340"/>
                </a:lnTo>
                <a:lnTo>
                  <a:pt x="163" y="339"/>
                </a:lnTo>
                <a:lnTo>
                  <a:pt x="164" y="336"/>
                </a:lnTo>
                <a:lnTo>
                  <a:pt x="164" y="337"/>
                </a:lnTo>
                <a:lnTo>
                  <a:pt x="164" y="335"/>
                </a:lnTo>
                <a:lnTo>
                  <a:pt x="164" y="334"/>
                </a:lnTo>
                <a:lnTo>
                  <a:pt x="164" y="332"/>
                </a:lnTo>
                <a:lnTo>
                  <a:pt x="165" y="347"/>
                </a:lnTo>
                <a:lnTo>
                  <a:pt x="165" y="354"/>
                </a:lnTo>
                <a:lnTo>
                  <a:pt x="165" y="351"/>
                </a:lnTo>
                <a:lnTo>
                  <a:pt x="165" y="357"/>
                </a:lnTo>
                <a:lnTo>
                  <a:pt x="166" y="346"/>
                </a:lnTo>
                <a:lnTo>
                  <a:pt x="166" y="349"/>
                </a:lnTo>
                <a:lnTo>
                  <a:pt x="166" y="337"/>
                </a:lnTo>
                <a:lnTo>
                  <a:pt x="166" y="350"/>
                </a:lnTo>
                <a:lnTo>
                  <a:pt x="166" y="345"/>
                </a:lnTo>
                <a:lnTo>
                  <a:pt x="167" y="353"/>
                </a:lnTo>
                <a:lnTo>
                  <a:pt x="167" y="354"/>
                </a:lnTo>
                <a:lnTo>
                  <a:pt x="167" y="349"/>
                </a:lnTo>
                <a:lnTo>
                  <a:pt x="167" y="333"/>
                </a:lnTo>
                <a:lnTo>
                  <a:pt x="167" y="328"/>
                </a:lnTo>
                <a:lnTo>
                  <a:pt x="168" y="335"/>
                </a:lnTo>
                <a:lnTo>
                  <a:pt x="168" y="346"/>
                </a:lnTo>
                <a:lnTo>
                  <a:pt x="168" y="346"/>
                </a:lnTo>
                <a:lnTo>
                  <a:pt x="168" y="341"/>
                </a:lnTo>
                <a:lnTo>
                  <a:pt x="169" y="333"/>
                </a:lnTo>
                <a:lnTo>
                  <a:pt x="169" y="334"/>
                </a:lnTo>
                <a:lnTo>
                  <a:pt x="169" y="334"/>
                </a:lnTo>
                <a:lnTo>
                  <a:pt x="170" y="310"/>
                </a:lnTo>
                <a:lnTo>
                  <a:pt x="170" y="305"/>
                </a:lnTo>
                <a:lnTo>
                  <a:pt x="170" y="303"/>
                </a:lnTo>
                <a:lnTo>
                  <a:pt x="170" y="290"/>
                </a:lnTo>
                <a:lnTo>
                  <a:pt x="171" y="277"/>
                </a:lnTo>
                <a:lnTo>
                  <a:pt x="171" y="254"/>
                </a:lnTo>
                <a:lnTo>
                  <a:pt x="171" y="237"/>
                </a:lnTo>
                <a:lnTo>
                  <a:pt x="171" y="184"/>
                </a:lnTo>
                <a:lnTo>
                  <a:pt x="172" y="144"/>
                </a:lnTo>
                <a:lnTo>
                  <a:pt x="172" y="105"/>
                </a:lnTo>
                <a:lnTo>
                  <a:pt x="172" y="95"/>
                </a:lnTo>
                <a:lnTo>
                  <a:pt x="172" y="72"/>
                </a:lnTo>
                <a:lnTo>
                  <a:pt x="173" y="70"/>
                </a:lnTo>
                <a:lnTo>
                  <a:pt x="173" y="92"/>
                </a:lnTo>
                <a:lnTo>
                  <a:pt x="173" y="120"/>
                </a:lnTo>
                <a:lnTo>
                  <a:pt x="173" y="100"/>
                </a:lnTo>
                <a:lnTo>
                  <a:pt x="173" y="109"/>
                </a:lnTo>
                <a:lnTo>
                  <a:pt x="174" y="81"/>
                </a:lnTo>
                <a:lnTo>
                  <a:pt x="174" y="64"/>
                </a:lnTo>
                <a:lnTo>
                  <a:pt x="174" y="59"/>
                </a:lnTo>
                <a:lnTo>
                  <a:pt x="174" y="72"/>
                </a:lnTo>
                <a:lnTo>
                  <a:pt x="175" y="68"/>
                </a:lnTo>
                <a:lnTo>
                  <a:pt x="175" y="37"/>
                </a:lnTo>
                <a:lnTo>
                  <a:pt x="175" y="76"/>
                </a:lnTo>
                <a:lnTo>
                  <a:pt x="176" y="92"/>
                </a:lnTo>
                <a:lnTo>
                  <a:pt x="176" y="104"/>
                </a:lnTo>
                <a:lnTo>
                  <a:pt x="176" y="106"/>
                </a:lnTo>
                <a:lnTo>
                  <a:pt x="176" y="111"/>
                </a:lnTo>
                <a:lnTo>
                  <a:pt x="176" y="91"/>
                </a:lnTo>
                <a:lnTo>
                  <a:pt x="177" y="95"/>
                </a:lnTo>
                <a:lnTo>
                  <a:pt x="177" y="93"/>
                </a:lnTo>
                <a:lnTo>
                  <a:pt x="177" y="95"/>
                </a:lnTo>
                <a:lnTo>
                  <a:pt x="177" y="83"/>
                </a:lnTo>
                <a:lnTo>
                  <a:pt x="178" y="76"/>
                </a:lnTo>
                <a:lnTo>
                  <a:pt x="178" y="126"/>
                </a:lnTo>
                <a:lnTo>
                  <a:pt x="178" y="139"/>
                </a:lnTo>
                <a:lnTo>
                  <a:pt x="178" y="177"/>
                </a:lnTo>
                <a:lnTo>
                  <a:pt x="179" y="179"/>
                </a:lnTo>
                <a:lnTo>
                  <a:pt x="179" y="250"/>
                </a:lnTo>
                <a:lnTo>
                  <a:pt x="179" y="270"/>
                </a:lnTo>
                <a:lnTo>
                  <a:pt x="179" y="243"/>
                </a:lnTo>
                <a:lnTo>
                  <a:pt x="180" y="252"/>
                </a:lnTo>
                <a:lnTo>
                  <a:pt x="180" y="284"/>
                </a:lnTo>
                <a:lnTo>
                  <a:pt x="180" y="283"/>
                </a:lnTo>
                <a:lnTo>
                  <a:pt x="180" y="287"/>
                </a:lnTo>
                <a:lnTo>
                  <a:pt x="181" y="301"/>
                </a:lnTo>
                <a:lnTo>
                  <a:pt x="181" y="301"/>
                </a:lnTo>
                <a:lnTo>
                  <a:pt x="181" y="295"/>
                </a:lnTo>
                <a:lnTo>
                  <a:pt x="182" y="316"/>
                </a:lnTo>
                <a:lnTo>
                  <a:pt x="182" y="309"/>
                </a:lnTo>
                <a:lnTo>
                  <a:pt x="182" y="327"/>
                </a:lnTo>
                <a:lnTo>
                  <a:pt x="182" y="342"/>
                </a:lnTo>
                <a:lnTo>
                  <a:pt x="183" y="301"/>
                </a:lnTo>
                <a:lnTo>
                  <a:pt x="183" y="317"/>
                </a:lnTo>
                <a:lnTo>
                  <a:pt x="183" y="339"/>
                </a:lnTo>
                <a:lnTo>
                  <a:pt x="183" y="303"/>
                </a:lnTo>
                <a:lnTo>
                  <a:pt x="184" y="299"/>
                </a:lnTo>
                <a:lnTo>
                  <a:pt x="184" y="292"/>
                </a:lnTo>
                <a:lnTo>
                  <a:pt x="184" y="289"/>
                </a:lnTo>
                <a:lnTo>
                  <a:pt x="184" y="307"/>
                </a:lnTo>
                <a:lnTo>
                  <a:pt x="185" y="316"/>
                </a:lnTo>
                <a:lnTo>
                  <a:pt x="185" y="324"/>
                </a:lnTo>
                <a:lnTo>
                  <a:pt x="185" y="328"/>
                </a:lnTo>
                <a:lnTo>
                  <a:pt x="185" y="326"/>
                </a:lnTo>
                <a:lnTo>
                  <a:pt x="186" y="339"/>
                </a:lnTo>
                <a:lnTo>
                  <a:pt x="186" y="330"/>
                </a:lnTo>
                <a:lnTo>
                  <a:pt x="186" y="335"/>
                </a:lnTo>
                <a:lnTo>
                  <a:pt x="187" y="342"/>
                </a:lnTo>
                <a:lnTo>
                  <a:pt x="187" y="338"/>
                </a:lnTo>
                <a:lnTo>
                  <a:pt x="187" y="327"/>
                </a:lnTo>
                <a:lnTo>
                  <a:pt x="187" y="317"/>
                </a:lnTo>
                <a:lnTo>
                  <a:pt x="187" y="328"/>
                </a:lnTo>
                <a:lnTo>
                  <a:pt x="188" y="345"/>
                </a:lnTo>
                <a:lnTo>
                  <a:pt x="188" y="329"/>
                </a:lnTo>
                <a:lnTo>
                  <a:pt x="188" y="357"/>
                </a:lnTo>
                <a:lnTo>
                  <a:pt x="188" y="336"/>
                </a:lnTo>
                <a:lnTo>
                  <a:pt x="188" y="353"/>
                </a:lnTo>
                <a:lnTo>
                  <a:pt x="189" y="367"/>
                </a:lnTo>
                <a:lnTo>
                  <a:pt x="189" y="355"/>
                </a:lnTo>
                <a:lnTo>
                  <a:pt x="189" y="342"/>
                </a:lnTo>
                <a:lnTo>
                  <a:pt x="189" y="334"/>
                </a:lnTo>
                <a:lnTo>
                  <a:pt x="189" y="312"/>
                </a:lnTo>
                <a:lnTo>
                  <a:pt x="190" y="313"/>
                </a:lnTo>
                <a:lnTo>
                  <a:pt x="190" y="309"/>
                </a:lnTo>
                <a:lnTo>
                  <a:pt x="190" y="315"/>
                </a:lnTo>
                <a:lnTo>
                  <a:pt x="190" y="322"/>
                </a:lnTo>
                <a:lnTo>
                  <a:pt x="191" y="311"/>
                </a:lnTo>
                <a:lnTo>
                  <a:pt x="191" y="287"/>
                </a:lnTo>
                <a:lnTo>
                  <a:pt x="191" y="277"/>
                </a:lnTo>
                <a:lnTo>
                  <a:pt x="191" y="248"/>
                </a:lnTo>
                <a:lnTo>
                  <a:pt x="192" y="221"/>
                </a:lnTo>
                <a:lnTo>
                  <a:pt x="192" y="124"/>
                </a:lnTo>
                <a:lnTo>
                  <a:pt x="192" y="113"/>
                </a:lnTo>
                <a:lnTo>
                  <a:pt x="193" y="110"/>
                </a:lnTo>
                <a:lnTo>
                  <a:pt x="193" y="99"/>
                </a:lnTo>
                <a:lnTo>
                  <a:pt x="193" y="115"/>
                </a:lnTo>
                <a:lnTo>
                  <a:pt x="193" y="110"/>
                </a:lnTo>
                <a:lnTo>
                  <a:pt x="194" y="108"/>
                </a:lnTo>
                <a:lnTo>
                  <a:pt x="194" y="91"/>
                </a:lnTo>
                <a:lnTo>
                  <a:pt x="194" y="94"/>
                </a:lnTo>
                <a:lnTo>
                  <a:pt x="194" y="121"/>
                </a:lnTo>
                <a:lnTo>
                  <a:pt x="194" y="142"/>
                </a:lnTo>
                <a:lnTo>
                  <a:pt x="195" y="97"/>
                </a:lnTo>
                <a:lnTo>
                  <a:pt x="195" y="104"/>
                </a:lnTo>
                <a:lnTo>
                  <a:pt x="195" y="115"/>
                </a:lnTo>
                <a:lnTo>
                  <a:pt x="195" y="117"/>
                </a:lnTo>
                <a:lnTo>
                  <a:pt x="196" y="96"/>
                </a:lnTo>
                <a:lnTo>
                  <a:pt x="196" y="94"/>
                </a:lnTo>
                <a:lnTo>
                  <a:pt x="196" y="95"/>
                </a:lnTo>
                <a:lnTo>
                  <a:pt x="196" y="89"/>
                </a:lnTo>
                <a:lnTo>
                  <a:pt x="197" y="93"/>
                </a:lnTo>
                <a:lnTo>
                  <a:pt x="197" y="119"/>
                </a:lnTo>
                <a:lnTo>
                  <a:pt x="197" y="112"/>
                </a:lnTo>
                <a:lnTo>
                  <a:pt x="197" y="115"/>
                </a:lnTo>
                <a:lnTo>
                  <a:pt x="198" y="134"/>
                </a:lnTo>
                <a:lnTo>
                  <a:pt x="198" y="151"/>
                </a:lnTo>
                <a:lnTo>
                  <a:pt x="198" y="169"/>
                </a:lnTo>
                <a:lnTo>
                  <a:pt x="199" y="175"/>
                </a:lnTo>
                <a:lnTo>
                  <a:pt x="199" y="184"/>
                </a:lnTo>
                <a:lnTo>
                  <a:pt x="199" y="194"/>
                </a:lnTo>
                <a:lnTo>
                  <a:pt x="199" y="240"/>
                </a:lnTo>
                <a:lnTo>
                  <a:pt x="200" y="258"/>
                </a:lnTo>
                <a:lnTo>
                  <a:pt x="200" y="268"/>
                </a:lnTo>
                <a:lnTo>
                  <a:pt x="200" y="275"/>
                </a:lnTo>
                <a:lnTo>
                  <a:pt x="200" y="304"/>
                </a:lnTo>
                <a:lnTo>
                  <a:pt x="201" y="318"/>
                </a:lnTo>
                <a:lnTo>
                  <a:pt x="201" y="320"/>
                </a:lnTo>
                <a:lnTo>
                  <a:pt x="201" y="318"/>
                </a:lnTo>
                <a:lnTo>
                  <a:pt x="201" y="329"/>
                </a:lnTo>
                <a:lnTo>
                  <a:pt x="202" y="333"/>
                </a:lnTo>
                <a:lnTo>
                  <a:pt x="202" y="331"/>
                </a:lnTo>
                <a:lnTo>
                  <a:pt x="202" y="330"/>
                </a:lnTo>
                <a:lnTo>
                  <a:pt x="202" y="332"/>
                </a:lnTo>
                <a:lnTo>
                  <a:pt x="202" y="332"/>
                </a:lnTo>
                <a:lnTo>
                  <a:pt x="203" y="328"/>
                </a:lnTo>
                <a:lnTo>
                  <a:pt x="203" y="334"/>
                </a:lnTo>
                <a:lnTo>
                  <a:pt x="203" y="331"/>
                </a:lnTo>
                <a:lnTo>
                  <a:pt x="203" y="338"/>
                </a:lnTo>
                <a:lnTo>
                  <a:pt x="204" y="330"/>
                </a:lnTo>
                <a:lnTo>
                  <a:pt x="204" y="335"/>
                </a:lnTo>
                <a:lnTo>
                  <a:pt x="204" y="335"/>
                </a:lnTo>
                <a:lnTo>
                  <a:pt x="205" y="340"/>
                </a:lnTo>
                <a:lnTo>
                  <a:pt x="205" y="335"/>
                </a:lnTo>
                <a:lnTo>
                  <a:pt x="205" y="334"/>
                </a:lnTo>
                <a:lnTo>
                  <a:pt x="205" y="336"/>
                </a:lnTo>
                <a:lnTo>
                  <a:pt x="205" y="336"/>
                </a:lnTo>
                <a:lnTo>
                  <a:pt x="206" y="336"/>
                </a:lnTo>
                <a:lnTo>
                  <a:pt x="206" y="335"/>
                </a:lnTo>
                <a:lnTo>
                  <a:pt x="206" y="341"/>
                </a:lnTo>
                <a:lnTo>
                  <a:pt x="206" y="337"/>
                </a:lnTo>
                <a:lnTo>
                  <a:pt x="206" y="337"/>
                </a:lnTo>
                <a:lnTo>
                  <a:pt x="207" y="333"/>
                </a:lnTo>
                <a:lnTo>
                  <a:pt x="207" y="339"/>
                </a:lnTo>
                <a:lnTo>
                  <a:pt x="207" y="342"/>
                </a:lnTo>
                <a:lnTo>
                  <a:pt x="207" y="340"/>
                </a:lnTo>
                <a:lnTo>
                  <a:pt x="208" y="333"/>
                </a:lnTo>
                <a:lnTo>
                  <a:pt x="208" y="335"/>
                </a:lnTo>
                <a:lnTo>
                  <a:pt x="208" y="338"/>
                </a:lnTo>
                <a:lnTo>
                  <a:pt x="208" y="337"/>
                </a:lnTo>
                <a:lnTo>
                  <a:pt x="209" y="339"/>
                </a:lnTo>
                <a:lnTo>
                  <a:pt x="209" y="337"/>
                </a:lnTo>
                <a:lnTo>
                  <a:pt x="209" y="334"/>
                </a:lnTo>
                <a:lnTo>
                  <a:pt x="209" y="338"/>
                </a:lnTo>
                <a:lnTo>
                  <a:pt x="210" y="337"/>
                </a:lnTo>
                <a:lnTo>
                  <a:pt x="210" y="338"/>
                </a:lnTo>
                <a:lnTo>
                  <a:pt x="210" y="336"/>
                </a:lnTo>
                <a:lnTo>
                  <a:pt x="210" y="336"/>
                </a:lnTo>
                <a:lnTo>
                  <a:pt x="211" y="339"/>
                </a:lnTo>
                <a:lnTo>
                  <a:pt x="211" y="337"/>
                </a:lnTo>
                <a:lnTo>
                  <a:pt x="211" y="340"/>
                </a:lnTo>
                <a:lnTo>
                  <a:pt x="211" y="341"/>
                </a:lnTo>
                <a:lnTo>
                  <a:pt x="211" y="341"/>
                </a:lnTo>
                <a:lnTo>
                  <a:pt x="212" y="337"/>
                </a:lnTo>
                <a:lnTo>
                  <a:pt x="212" y="335"/>
                </a:lnTo>
                <a:lnTo>
                  <a:pt x="212" y="336"/>
                </a:lnTo>
                <a:lnTo>
                  <a:pt x="212" y="340"/>
                </a:lnTo>
                <a:lnTo>
                  <a:pt x="212" y="335"/>
                </a:lnTo>
                <a:lnTo>
                  <a:pt x="213" y="339"/>
                </a:lnTo>
                <a:lnTo>
                  <a:pt x="213" y="338"/>
                </a:lnTo>
                <a:lnTo>
                  <a:pt x="213" y="339"/>
                </a:lnTo>
                <a:lnTo>
                  <a:pt x="213" y="343"/>
                </a:lnTo>
                <a:lnTo>
                  <a:pt x="214" y="340"/>
                </a:lnTo>
                <a:lnTo>
                  <a:pt x="214" y="337"/>
                </a:lnTo>
                <a:lnTo>
                  <a:pt x="214" y="339"/>
                </a:lnTo>
                <a:lnTo>
                  <a:pt x="214" y="334"/>
                </a:lnTo>
                <a:lnTo>
                  <a:pt x="215" y="336"/>
                </a:lnTo>
                <a:lnTo>
                  <a:pt x="215" y="333"/>
                </a:lnTo>
                <a:lnTo>
                  <a:pt x="215" y="336"/>
                </a:lnTo>
                <a:lnTo>
                  <a:pt x="215" y="334"/>
                </a:lnTo>
                <a:lnTo>
                  <a:pt x="215" y="335"/>
                </a:lnTo>
                <a:lnTo>
                  <a:pt x="216" y="340"/>
                </a:lnTo>
                <a:lnTo>
                  <a:pt x="216" y="342"/>
                </a:lnTo>
                <a:lnTo>
                  <a:pt x="216" y="346"/>
                </a:lnTo>
                <a:lnTo>
                  <a:pt x="217" y="335"/>
                </a:lnTo>
                <a:lnTo>
                  <a:pt x="217" y="343"/>
                </a:lnTo>
                <a:lnTo>
                  <a:pt x="217" y="339"/>
                </a:lnTo>
                <a:lnTo>
                  <a:pt x="217" y="342"/>
                </a:lnTo>
                <a:lnTo>
                  <a:pt x="217" y="340"/>
                </a:lnTo>
                <a:lnTo>
                  <a:pt x="218" y="340"/>
                </a:lnTo>
                <a:lnTo>
                  <a:pt x="218" y="340"/>
                </a:lnTo>
                <a:lnTo>
                  <a:pt x="218" y="342"/>
                </a:lnTo>
                <a:lnTo>
                  <a:pt x="218" y="340"/>
                </a:lnTo>
                <a:lnTo>
                  <a:pt x="218" y="345"/>
                </a:lnTo>
                <a:lnTo>
                  <a:pt x="219" y="342"/>
                </a:lnTo>
                <a:lnTo>
                  <a:pt x="219" y="344"/>
                </a:lnTo>
                <a:lnTo>
                  <a:pt x="219" y="347"/>
                </a:lnTo>
                <a:lnTo>
                  <a:pt x="219" y="339"/>
                </a:lnTo>
                <a:lnTo>
                  <a:pt x="219" y="348"/>
                </a:lnTo>
                <a:lnTo>
                  <a:pt x="220" y="340"/>
                </a:lnTo>
                <a:lnTo>
                  <a:pt x="220" y="337"/>
                </a:lnTo>
                <a:lnTo>
                  <a:pt x="220" y="339"/>
                </a:lnTo>
                <a:lnTo>
                  <a:pt x="220" y="346"/>
                </a:lnTo>
                <a:lnTo>
                  <a:pt x="221" y="336"/>
                </a:lnTo>
                <a:lnTo>
                  <a:pt x="221" y="337"/>
                </a:lnTo>
                <a:lnTo>
                  <a:pt x="221" y="337"/>
                </a:lnTo>
                <a:lnTo>
                  <a:pt x="221" y="332"/>
                </a:lnTo>
                <a:lnTo>
                  <a:pt x="221" y="335"/>
                </a:lnTo>
                <a:lnTo>
                  <a:pt x="222" y="330"/>
                </a:lnTo>
                <a:lnTo>
                  <a:pt x="222" y="336"/>
                </a:lnTo>
                <a:lnTo>
                  <a:pt x="222" y="335"/>
                </a:lnTo>
                <a:lnTo>
                  <a:pt x="223" y="338"/>
                </a:lnTo>
                <a:lnTo>
                  <a:pt x="223" y="344"/>
                </a:lnTo>
                <a:lnTo>
                  <a:pt x="223" y="353"/>
                </a:lnTo>
                <a:lnTo>
                  <a:pt x="223" y="362"/>
                </a:lnTo>
                <a:lnTo>
                  <a:pt x="224" y="356"/>
                </a:lnTo>
                <a:lnTo>
                  <a:pt x="224" y="363"/>
                </a:lnTo>
                <a:lnTo>
                  <a:pt x="224" y="368"/>
                </a:lnTo>
                <a:lnTo>
                  <a:pt x="224" y="362"/>
                </a:lnTo>
                <a:lnTo>
                  <a:pt x="225" y="358"/>
                </a:lnTo>
                <a:lnTo>
                  <a:pt x="225" y="358"/>
                </a:lnTo>
                <a:lnTo>
                  <a:pt x="225" y="356"/>
                </a:lnTo>
                <a:lnTo>
                  <a:pt x="225" y="361"/>
                </a:lnTo>
                <a:lnTo>
                  <a:pt x="226" y="356"/>
                </a:lnTo>
                <a:lnTo>
                  <a:pt x="226" y="353"/>
                </a:lnTo>
                <a:lnTo>
                  <a:pt x="226" y="350"/>
                </a:lnTo>
                <a:lnTo>
                  <a:pt x="226" y="347"/>
                </a:lnTo>
                <a:lnTo>
                  <a:pt x="226" y="350"/>
                </a:lnTo>
                <a:lnTo>
                  <a:pt x="227" y="342"/>
                </a:lnTo>
                <a:lnTo>
                  <a:pt x="227" y="346"/>
                </a:lnTo>
                <a:lnTo>
                  <a:pt x="227" y="348"/>
                </a:lnTo>
                <a:lnTo>
                  <a:pt x="227" y="342"/>
                </a:lnTo>
                <a:lnTo>
                  <a:pt x="227" y="351"/>
                </a:lnTo>
                <a:lnTo>
                  <a:pt x="228" y="349"/>
                </a:lnTo>
                <a:lnTo>
                  <a:pt x="228" y="352"/>
                </a:lnTo>
                <a:lnTo>
                  <a:pt x="228" y="347"/>
                </a:lnTo>
                <a:lnTo>
                  <a:pt x="229" y="350"/>
                </a:lnTo>
                <a:lnTo>
                  <a:pt x="229" y="346"/>
                </a:lnTo>
                <a:lnTo>
                  <a:pt x="229" y="348"/>
                </a:lnTo>
                <a:lnTo>
                  <a:pt x="229" y="345"/>
                </a:lnTo>
                <a:lnTo>
                  <a:pt x="229" y="348"/>
                </a:lnTo>
                <a:lnTo>
                  <a:pt x="230" y="352"/>
                </a:lnTo>
                <a:lnTo>
                  <a:pt x="230" y="357"/>
                </a:lnTo>
                <a:lnTo>
                  <a:pt x="230" y="356"/>
                </a:lnTo>
                <a:lnTo>
                  <a:pt x="230" y="357"/>
                </a:lnTo>
                <a:lnTo>
                  <a:pt x="230" y="358"/>
                </a:lnTo>
                <a:lnTo>
                  <a:pt x="231" y="362"/>
                </a:lnTo>
                <a:lnTo>
                  <a:pt x="231" y="365"/>
                </a:lnTo>
                <a:lnTo>
                  <a:pt x="231" y="359"/>
                </a:lnTo>
                <a:lnTo>
                  <a:pt x="231" y="362"/>
                </a:lnTo>
                <a:lnTo>
                  <a:pt x="232" y="363"/>
                </a:lnTo>
                <a:lnTo>
                  <a:pt x="232" y="351"/>
                </a:lnTo>
                <a:lnTo>
                  <a:pt x="232" y="346"/>
                </a:lnTo>
                <a:lnTo>
                  <a:pt x="232" y="347"/>
                </a:lnTo>
                <a:lnTo>
                  <a:pt x="232" y="343"/>
                </a:lnTo>
                <a:lnTo>
                  <a:pt x="233" y="341"/>
                </a:lnTo>
                <a:lnTo>
                  <a:pt x="233" y="338"/>
                </a:lnTo>
                <a:lnTo>
                  <a:pt x="233" y="333"/>
                </a:lnTo>
                <a:lnTo>
                  <a:pt x="233" y="357"/>
                </a:lnTo>
                <a:lnTo>
                  <a:pt x="233" y="360"/>
                </a:lnTo>
                <a:lnTo>
                  <a:pt x="234" y="372"/>
                </a:lnTo>
                <a:lnTo>
                  <a:pt x="234" y="358"/>
                </a:lnTo>
                <a:lnTo>
                  <a:pt x="234" y="356"/>
                </a:lnTo>
                <a:lnTo>
                  <a:pt x="235" y="346"/>
                </a:lnTo>
                <a:lnTo>
                  <a:pt x="235" y="337"/>
                </a:lnTo>
                <a:lnTo>
                  <a:pt x="235" y="338"/>
                </a:lnTo>
                <a:lnTo>
                  <a:pt x="235" y="338"/>
                </a:lnTo>
                <a:lnTo>
                  <a:pt x="236" y="332"/>
                </a:lnTo>
                <a:lnTo>
                  <a:pt x="236" y="347"/>
                </a:lnTo>
                <a:lnTo>
                  <a:pt x="236" y="350"/>
                </a:lnTo>
                <a:lnTo>
                  <a:pt x="236" y="349"/>
                </a:lnTo>
                <a:lnTo>
                  <a:pt x="237" y="346"/>
                </a:lnTo>
                <a:lnTo>
                  <a:pt x="237" y="356"/>
                </a:lnTo>
                <a:lnTo>
                  <a:pt x="237" y="364"/>
                </a:lnTo>
                <a:lnTo>
                  <a:pt x="237" y="361"/>
                </a:lnTo>
                <a:lnTo>
                  <a:pt x="238" y="363"/>
                </a:lnTo>
                <a:lnTo>
                  <a:pt x="238" y="349"/>
                </a:lnTo>
                <a:lnTo>
                  <a:pt x="238" y="346"/>
                </a:lnTo>
                <a:lnTo>
                  <a:pt x="238" y="345"/>
                </a:lnTo>
                <a:lnTo>
                  <a:pt x="239" y="350"/>
                </a:lnTo>
                <a:lnTo>
                  <a:pt x="239" y="355"/>
                </a:lnTo>
                <a:lnTo>
                  <a:pt x="239" y="358"/>
                </a:lnTo>
                <a:lnTo>
                  <a:pt x="239" y="352"/>
                </a:lnTo>
                <a:lnTo>
                  <a:pt x="239" y="354"/>
                </a:lnTo>
                <a:lnTo>
                  <a:pt x="240" y="352"/>
                </a:lnTo>
                <a:lnTo>
                  <a:pt x="240" y="353"/>
                </a:lnTo>
                <a:lnTo>
                  <a:pt x="240" y="348"/>
                </a:lnTo>
                <a:lnTo>
                  <a:pt x="241" y="346"/>
                </a:lnTo>
                <a:lnTo>
                  <a:pt x="241" y="351"/>
                </a:lnTo>
                <a:lnTo>
                  <a:pt x="241" y="337"/>
                </a:lnTo>
                <a:lnTo>
                  <a:pt x="241" y="337"/>
                </a:lnTo>
                <a:lnTo>
                  <a:pt x="241" y="344"/>
                </a:lnTo>
                <a:lnTo>
                  <a:pt x="242" y="346"/>
                </a:lnTo>
                <a:lnTo>
                  <a:pt x="242" y="341"/>
                </a:lnTo>
                <a:lnTo>
                  <a:pt x="242" y="345"/>
                </a:lnTo>
                <a:lnTo>
                  <a:pt x="242" y="341"/>
                </a:lnTo>
                <a:lnTo>
                  <a:pt x="242" y="336"/>
                </a:lnTo>
                <a:lnTo>
                  <a:pt x="243" y="346"/>
                </a:lnTo>
                <a:lnTo>
                  <a:pt x="243" y="341"/>
                </a:lnTo>
                <a:lnTo>
                  <a:pt x="243" y="353"/>
                </a:lnTo>
                <a:lnTo>
                  <a:pt x="243" y="348"/>
                </a:lnTo>
                <a:lnTo>
                  <a:pt x="244" y="351"/>
                </a:lnTo>
                <a:lnTo>
                  <a:pt x="244" y="351"/>
                </a:lnTo>
                <a:lnTo>
                  <a:pt x="244" y="346"/>
                </a:lnTo>
                <a:lnTo>
                  <a:pt x="244" y="357"/>
                </a:lnTo>
                <a:lnTo>
                  <a:pt x="244" y="350"/>
                </a:lnTo>
                <a:lnTo>
                  <a:pt x="245" y="351"/>
                </a:lnTo>
                <a:lnTo>
                  <a:pt x="245" y="351"/>
                </a:lnTo>
                <a:lnTo>
                  <a:pt x="245" y="353"/>
                </a:lnTo>
                <a:lnTo>
                  <a:pt x="245" y="351"/>
                </a:lnTo>
                <a:lnTo>
                  <a:pt x="245" y="353"/>
                </a:lnTo>
                <a:lnTo>
                  <a:pt x="246" y="356"/>
                </a:lnTo>
                <a:lnTo>
                  <a:pt x="246" y="357"/>
                </a:lnTo>
                <a:lnTo>
                  <a:pt x="246" y="354"/>
                </a:lnTo>
                <a:lnTo>
                  <a:pt x="246" y="354"/>
                </a:lnTo>
                <a:lnTo>
                  <a:pt x="247" y="357"/>
                </a:lnTo>
                <a:lnTo>
                  <a:pt x="247" y="367"/>
                </a:lnTo>
                <a:lnTo>
                  <a:pt x="247" y="366"/>
                </a:lnTo>
                <a:lnTo>
                  <a:pt x="247" y="359"/>
                </a:lnTo>
                <a:lnTo>
                  <a:pt x="248" y="357"/>
                </a:lnTo>
                <a:lnTo>
                  <a:pt x="248" y="360"/>
                </a:lnTo>
                <a:lnTo>
                  <a:pt x="248" y="354"/>
                </a:lnTo>
                <a:lnTo>
                  <a:pt x="248" y="353"/>
                </a:lnTo>
                <a:lnTo>
                  <a:pt x="248" y="354"/>
                </a:lnTo>
                <a:lnTo>
                  <a:pt x="249" y="356"/>
                </a:lnTo>
                <a:lnTo>
                  <a:pt x="249" y="358"/>
                </a:lnTo>
                <a:lnTo>
                  <a:pt x="249" y="344"/>
                </a:lnTo>
                <a:lnTo>
                  <a:pt x="249" y="352"/>
                </a:lnTo>
                <a:lnTo>
                  <a:pt x="249" y="356"/>
                </a:lnTo>
                <a:lnTo>
                  <a:pt x="250" y="353"/>
                </a:lnTo>
                <a:lnTo>
                  <a:pt x="250" y="346"/>
                </a:lnTo>
                <a:lnTo>
                  <a:pt x="250" y="341"/>
                </a:lnTo>
                <a:lnTo>
                  <a:pt x="250" y="339"/>
                </a:lnTo>
                <a:lnTo>
                  <a:pt x="251" y="346"/>
                </a:lnTo>
                <a:lnTo>
                  <a:pt x="251" y="348"/>
                </a:lnTo>
                <a:lnTo>
                  <a:pt x="251" y="348"/>
                </a:lnTo>
                <a:lnTo>
                  <a:pt x="251" y="343"/>
                </a:lnTo>
                <a:lnTo>
                  <a:pt x="252" y="339"/>
                </a:lnTo>
                <a:lnTo>
                  <a:pt x="252" y="335"/>
                </a:lnTo>
                <a:lnTo>
                  <a:pt x="252" y="323"/>
                </a:lnTo>
                <a:lnTo>
                  <a:pt x="253" y="313"/>
                </a:lnTo>
                <a:lnTo>
                  <a:pt x="253" y="287"/>
                </a:lnTo>
                <a:lnTo>
                  <a:pt x="253" y="262"/>
                </a:lnTo>
                <a:lnTo>
                  <a:pt x="253" y="242"/>
                </a:lnTo>
                <a:lnTo>
                  <a:pt x="254" y="171"/>
                </a:lnTo>
                <a:lnTo>
                  <a:pt x="254" y="141"/>
                </a:lnTo>
                <a:lnTo>
                  <a:pt x="254" y="125"/>
                </a:lnTo>
                <a:lnTo>
                  <a:pt x="254" y="119"/>
                </a:lnTo>
                <a:lnTo>
                  <a:pt x="255" y="71"/>
                </a:lnTo>
                <a:lnTo>
                  <a:pt x="255" y="93"/>
                </a:lnTo>
                <a:lnTo>
                  <a:pt x="255" y="106"/>
                </a:lnTo>
                <a:lnTo>
                  <a:pt x="255" y="93"/>
                </a:lnTo>
                <a:lnTo>
                  <a:pt x="256" y="79"/>
                </a:lnTo>
                <a:lnTo>
                  <a:pt x="256" y="95"/>
                </a:lnTo>
                <a:lnTo>
                  <a:pt x="256" y="94"/>
                </a:lnTo>
                <a:lnTo>
                  <a:pt x="256" y="97"/>
                </a:lnTo>
                <a:lnTo>
                  <a:pt x="256" y="71"/>
                </a:lnTo>
                <a:lnTo>
                  <a:pt x="257" y="97"/>
                </a:lnTo>
                <a:lnTo>
                  <a:pt x="257" y="103"/>
                </a:lnTo>
                <a:lnTo>
                  <a:pt x="257" y="85"/>
                </a:lnTo>
                <a:lnTo>
                  <a:pt x="257" y="91"/>
                </a:lnTo>
                <a:lnTo>
                  <a:pt x="257" y="96"/>
                </a:lnTo>
                <a:lnTo>
                  <a:pt x="258" y="108"/>
                </a:lnTo>
                <a:lnTo>
                  <a:pt x="258" y="117"/>
                </a:lnTo>
                <a:lnTo>
                  <a:pt x="258" y="105"/>
                </a:lnTo>
                <a:lnTo>
                  <a:pt x="259" y="124"/>
                </a:lnTo>
                <a:lnTo>
                  <a:pt x="259" y="133"/>
                </a:lnTo>
                <a:lnTo>
                  <a:pt x="259" y="133"/>
                </a:lnTo>
                <a:lnTo>
                  <a:pt x="259" y="108"/>
                </a:lnTo>
                <a:lnTo>
                  <a:pt x="260" y="111"/>
                </a:lnTo>
                <a:lnTo>
                  <a:pt x="260" y="131"/>
                </a:lnTo>
                <a:lnTo>
                  <a:pt x="260" y="139"/>
                </a:lnTo>
                <a:lnTo>
                  <a:pt x="260" y="158"/>
                </a:lnTo>
                <a:lnTo>
                  <a:pt x="261" y="179"/>
                </a:lnTo>
                <a:lnTo>
                  <a:pt x="261" y="241"/>
                </a:lnTo>
                <a:lnTo>
                  <a:pt x="261" y="263"/>
                </a:lnTo>
                <a:lnTo>
                  <a:pt x="261" y="277"/>
                </a:lnTo>
                <a:lnTo>
                  <a:pt x="262" y="289"/>
                </a:lnTo>
                <a:lnTo>
                  <a:pt x="262" y="299"/>
                </a:lnTo>
                <a:lnTo>
                  <a:pt x="262" y="315"/>
                </a:lnTo>
                <a:lnTo>
                  <a:pt x="262" y="325"/>
                </a:lnTo>
                <a:lnTo>
                  <a:pt x="263" y="323"/>
                </a:lnTo>
                <a:lnTo>
                  <a:pt x="263" y="324"/>
                </a:lnTo>
                <a:lnTo>
                  <a:pt x="263" y="323"/>
                </a:lnTo>
                <a:lnTo>
                  <a:pt x="263" y="336"/>
                </a:lnTo>
                <a:lnTo>
                  <a:pt x="264" y="344"/>
                </a:lnTo>
                <a:lnTo>
                  <a:pt x="264" y="344"/>
                </a:lnTo>
                <a:lnTo>
                  <a:pt x="264" y="351"/>
                </a:lnTo>
                <a:lnTo>
                  <a:pt x="264" y="340"/>
                </a:lnTo>
                <a:lnTo>
                  <a:pt x="265" y="328"/>
                </a:lnTo>
                <a:lnTo>
                  <a:pt x="265" y="333"/>
                </a:lnTo>
                <a:lnTo>
                  <a:pt x="265" y="340"/>
                </a:lnTo>
                <a:lnTo>
                  <a:pt x="265" y="336"/>
                </a:lnTo>
                <a:lnTo>
                  <a:pt x="266" y="344"/>
                </a:lnTo>
                <a:lnTo>
                  <a:pt x="266" y="343"/>
                </a:lnTo>
                <a:lnTo>
                  <a:pt x="266" y="347"/>
                </a:lnTo>
                <a:lnTo>
                  <a:pt x="266" y="354"/>
                </a:lnTo>
                <a:lnTo>
                  <a:pt x="267" y="340"/>
                </a:lnTo>
                <a:lnTo>
                  <a:pt x="267" y="342"/>
                </a:lnTo>
                <a:lnTo>
                  <a:pt x="267" y="344"/>
                </a:lnTo>
                <a:lnTo>
                  <a:pt x="267" y="350"/>
                </a:lnTo>
                <a:lnTo>
                  <a:pt x="268" y="348"/>
                </a:lnTo>
                <a:lnTo>
                  <a:pt x="268" y="350"/>
                </a:lnTo>
                <a:lnTo>
                  <a:pt x="268" y="339"/>
                </a:lnTo>
                <a:lnTo>
                  <a:pt x="268" y="342"/>
                </a:lnTo>
                <a:lnTo>
                  <a:pt x="268" y="350"/>
                </a:lnTo>
                <a:lnTo>
                  <a:pt x="269" y="341"/>
                </a:lnTo>
                <a:lnTo>
                  <a:pt x="269" y="331"/>
                </a:lnTo>
                <a:lnTo>
                  <a:pt x="269" y="323"/>
                </a:lnTo>
                <a:lnTo>
                  <a:pt x="269" y="327"/>
                </a:lnTo>
                <a:lnTo>
                  <a:pt x="270" y="334"/>
                </a:lnTo>
                <a:lnTo>
                  <a:pt x="270" y="335"/>
                </a:lnTo>
                <a:lnTo>
                  <a:pt x="270" y="340"/>
                </a:lnTo>
                <a:lnTo>
                  <a:pt x="270" y="343"/>
                </a:lnTo>
                <a:lnTo>
                  <a:pt x="270" y="338"/>
                </a:lnTo>
                <a:lnTo>
                  <a:pt x="271" y="338"/>
                </a:lnTo>
                <a:lnTo>
                  <a:pt x="271" y="350"/>
                </a:lnTo>
                <a:lnTo>
                  <a:pt x="271" y="339"/>
                </a:lnTo>
                <a:lnTo>
                  <a:pt x="271" y="353"/>
                </a:lnTo>
                <a:lnTo>
                  <a:pt x="271" y="349"/>
                </a:lnTo>
                <a:lnTo>
                  <a:pt x="272" y="351"/>
                </a:lnTo>
                <a:lnTo>
                  <a:pt x="272" y="350"/>
                </a:lnTo>
                <a:lnTo>
                  <a:pt x="272" y="350"/>
                </a:lnTo>
                <a:lnTo>
                  <a:pt x="272" y="307"/>
                </a:lnTo>
                <a:lnTo>
                  <a:pt x="273" y="298"/>
                </a:lnTo>
                <a:lnTo>
                  <a:pt x="273" y="295"/>
                </a:lnTo>
                <a:lnTo>
                  <a:pt x="273" y="282"/>
                </a:lnTo>
                <a:lnTo>
                  <a:pt x="273" y="258"/>
                </a:lnTo>
                <a:lnTo>
                  <a:pt x="274" y="244"/>
                </a:lnTo>
                <a:lnTo>
                  <a:pt x="274" y="192"/>
                </a:lnTo>
                <a:lnTo>
                  <a:pt x="274" y="134"/>
                </a:lnTo>
                <a:lnTo>
                  <a:pt x="274" y="104"/>
                </a:lnTo>
                <a:lnTo>
                  <a:pt x="275" y="106"/>
                </a:lnTo>
                <a:lnTo>
                  <a:pt x="275" y="74"/>
                </a:lnTo>
                <a:lnTo>
                  <a:pt x="275" y="79"/>
                </a:lnTo>
                <a:lnTo>
                  <a:pt x="276" y="105"/>
                </a:lnTo>
                <a:lnTo>
                  <a:pt x="276" y="113"/>
                </a:lnTo>
                <a:lnTo>
                  <a:pt x="276" y="105"/>
                </a:lnTo>
                <a:lnTo>
                  <a:pt x="276" y="105"/>
                </a:lnTo>
                <a:lnTo>
                  <a:pt x="276" y="116"/>
                </a:lnTo>
                <a:lnTo>
                  <a:pt x="277" y="109"/>
                </a:lnTo>
                <a:lnTo>
                  <a:pt x="277" y="117"/>
                </a:lnTo>
                <a:lnTo>
                  <a:pt x="277" y="111"/>
                </a:lnTo>
                <a:lnTo>
                  <a:pt x="277" y="116"/>
                </a:lnTo>
                <a:lnTo>
                  <a:pt x="277" y="126"/>
                </a:lnTo>
                <a:lnTo>
                  <a:pt x="278" y="120"/>
                </a:lnTo>
                <a:lnTo>
                  <a:pt x="278" y="121"/>
                </a:lnTo>
                <a:lnTo>
                  <a:pt x="278" y="124"/>
                </a:lnTo>
                <a:lnTo>
                  <a:pt x="278" y="126"/>
                </a:lnTo>
                <a:lnTo>
                  <a:pt x="278" y="119"/>
                </a:lnTo>
                <a:lnTo>
                  <a:pt x="279" y="123"/>
                </a:lnTo>
                <a:lnTo>
                  <a:pt x="279" y="117"/>
                </a:lnTo>
                <a:lnTo>
                  <a:pt x="279" y="132"/>
                </a:lnTo>
                <a:lnTo>
                  <a:pt x="279" y="136"/>
                </a:lnTo>
                <a:lnTo>
                  <a:pt x="280" y="128"/>
                </a:lnTo>
                <a:lnTo>
                  <a:pt x="280" y="135"/>
                </a:lnTo>
                <a:lnTo>
                  <a:pt x="280" y="153"/>
                </a:lnTo>
                <a:lnTo>
                  <a:pt x="280" y="168"/>
                </a:lnTo>
                <a:lnTo>
                  <a:pt x="281" y="192"/>
                </a:lnTo>
                <a:lnTo>
                  <a:pt x="281" y="196"/>
                </a:lnTo>
                <a:lnTo>
                  <a:pt x="281" y="216"/>
                </a:lnTo>
                <a:lnTo>
                  <a:pt x="282" y="245"/>
                </a:lnTo>
                <a:lnTo>
                  <a:pt x="282" y="255"/>
                </a:lnTo>
                <a:lnTo>
                  <a:pt x="282" y="267"/>
                </a:lnTo>
                <a:lnTo>
                  <a:pt x="282" y="287"/>
                </a:lnTo>
                <a:lnTo>
                  <a:pt x="283" y="304"/>
                </a:lnTo>
                <a:lnTo>
                  <a:pt x="283" y="312"/>
                </a:lnTo>
                <a:lnTo>
                  <a:pt x="283" y="313"/>
                </a:lnTo>
                <a:lnTo>
                  <a:pt x="283" y="323"/>
                </a:lnTo>
                <a:lnTo>
                  <a:pt x="284" y="325"/>
                </a:lnTo>
                <a:lnTo>
                  <a:pt x="284" y="334"/>
                </a:lnTo>
                <a:lnTo>
                  <a:pt x="284" y="338"/>
                </a:lnTo>
                <a:lnTo>
                  <a:pt x="284" y="334"/>
                </a:lnTo>
                <a:lnTo>
                  <a:pt x="285" y="323"/>
                </a:lnTo>
                <a:lnTo>
                  <a:pt x="285" y="327"/>
                </a:lnTo>
                <a:lnTo>
                  <a:pt x="285" y="331"/>
                </a:lnTo>
                <a:lnTo>
                  <a:pt x="285" y="328"/>
                </a:lnTo>
                <a:lnTo>
                  <a:pt x="286" y="334"/>
                </a:lnTo>
                <a:lnTo>
                  <a:pt x="286" y="334"/>
                </a:lnTo>
                <a:lnTo>
                  <a:pt x="286" y="341"/>
                </a:lnTo>
                <a:lnTo>
                  <a:pt x="286" y="339"/>
                </a:lnTo>
                <a:lnTo>
                  <a:pt x="287" y="344"/>
                </a:lnTo>
                <a:lnTo>
                  <a:pt x="287" y="340"/>
                </a:lnTo>
                <a:lnTo>
                  <a:pt x="287" y="342"/>
                </a:lnTo>
                <a:lnTo>
                  <a:pt x="287" y="346"/>
                </a:lnTo>
                <a:lnTo>
                  <a:pt x="288" y="355"/>
                </a:lnTo>
                <a:lnTo>
                  <a:pt x="288" y="342"/>
                </a:lnTo>
                <a:lnTo>
                  <a:pt x="288" y="353"/>
                </a:lnTo>
                <a:lnTo>
                  <a:pt x="288" y="353"/>
                </a:lnTo>
                <a:lnTo>
                  <a:pt x="289" y="355"/>
                </a:lnTo>
                <a:lnTo>
                  <a:pt x="289" y="358"/>
                </a:lnTo>
                <a:lnTo>
                  <a:pt x="289" y="353"/>
                </a:lnTo>
                <a:lnTo>
                  <a:pt x="289" y="345"/>
                </a:lnTo>
                <a:lnTo>
                  <a:pt x="290" y="352"/>
                </a:lnTo>
                <a:lnTo>
                  <a:pt x="290" y="351"/>
                </a:lnTo>
                <a:lnTo>
                  <a:pt x="290" y="346"/>
                </a:lnTo>
                <a:lnTo>
                  <a:pt x="290" y="353"/>
                </a:lnTo>
                <a:lnTo>
                  <a:pt x="290" y="352"/>
                </a:lnTo>
                <a:lnTo>
                  <a:pt x="291" y="349"/>
                </a:lnTo>
                <a:lnTo>
                  <a:pt x="291" y="355"/>
                </a:lnTo>
                <a:lnTo>
                  <a:pt x="291" y="347"/>
                </a:lnTo>
                <a:lnTo>
                  <a:pt x="291" y="350"/>
                </a:lnTo>
                <a:lnTo>
                  <a:pt x="292" y="342"/>
                </a:lnTo>
                <a:lnTo>
                  <a:pt x="292" y="345"/>
                </a:lnTo>
                <a:lnTo>
                  <a:pt x="292" y="345"/>
                </a:lnTo>
                <a:lnTo>
                  <a:pt x="292" y="354"/>
                </a:lnTo>
                <a:lnTo>
                  <a:pt x="293" y="347"/>
                </a:lnTo>
                <a:lnTo>
                  <a:pt x="293" y="334"/>
                </a:lnTo>
                <a:lnTo>
                  <a:pt x="293" y="328"/>
                </a:lnTo>
                <a:lnTo>
                  <a:pt x="294" y="307"/>
                </a:lnTo>
                <a:lnTo>
                  <a:pt x="294" y="273"/>
                </a:lnTo>
                <a:lnTo>
                  <a:pt x="294" y="256"/>
                </a:lnTo>
                <a:lnTo>
                  <a:pt x="294" y="224"/>
                </a:lnTo>
                <a:lnTo>
                  <a:pt x="295" y="189"/>
                </a:lnTo>
                <a:lnTo>
                  <a:pt x="295" y="132"/>
                </a:lnTo>
                <a:lnTo>
                  <a:pt x="295" y="114"/>
                </a:lnTo>
                <a:lnTo>
                  <a:pt x="295" y="81"/>
                </a:lnTo>
                <a:lnTo>
                  <a:pt x="296" y="85"/>
                </a:lnTo>
                <a:lnTo>
                  <a:pt x="296" y="81"/>
                </a:lnTo>
                <a:lnTo>
                  <a:pt x="296" y="104"/>
                </a:lnTo>
                <a:lnTo>
                  <a:pt x="296" y="83"/>
                </a:lnTo>
                <a:lnTo>
                  <a:pt x="297" y="79"/>
                </a:lnTo>
                <a:lnTo>
                  <a:pt x="297" y="99"/>
                </a:lnTo>
                <a:lnTo>
                  <a:pt x="297" y="75"/>
                </a:lnTo>
                <a:lnTo>
                  <a:pt x="297" y="107"/>
                </a:lnTo>
                <a:lnTo>
                  <a:pt x="298" y="119"/>
                </a:lnTo>
                <a:lnTo>
                  <a:pt x="298" y="120"/>
                </a:lnTo>
                <a:lnTo>
                  <a:pt x="298" y="120"/>
                </a:lnTo>
                <a:lnTo>
                  <a:pt x="298" y="113"/>
                </a:lnTo>
                <a:lnTo>
                  <a:pt x="298" y="120"/>
                </a:lnTo>
                <a:lnTo>
                  <a:pt x="299" y="114"/>
                </a:lnTo>
                <a:lnTo>
                  <a:pt x="299" y="108"/>
                </a:lnTo>
                <a:lnTo>
                  <a:pt x="299" y="114"/>
                </a:lnTo>
                <a:lnTo>
                  <a:pt x="300" y="112"/>
                </a:lnTo>
                <a:lnTo>
                  <a:pt x="300" y="119"/>
                </a:lnTo>
                <a:lnTo>
                  <a:pt x="300" y="103"/>
                </a:lnTo>
                <a:lnTo>
                  <a:pt x="300" y="114"/>
                </a:lnTo>
                <a:lnTo>
                  <a:pt x="301" y="127"/>
                </a:lnTo>
                <a:lnTo>
                  <a:pt x="301" y="144"/>
                </a:lnTo>
                <a:lnTo>
                  <a:pt x="301" y="159"/>
                </a:lnTo>
                <a:lnTo>
                  <a:pt x="301" y="168"/>
                </a:lnTo>
                <a:lnTo>
                  <a:pt x="302" y="176"/>
                </a:lnTo>
                <a:lnTo>
                  <a:pt x="302" y="201"/>
                </a:lnTo>
                <a:lnTo>
                  <a:pt x="302" y="230"/>
                </a:lnTo>
                <a:lnTo>
                  <a:pt x="302" y="247"/>
                </a:lnTo>
                <a:lnTo>
                  <a:pt x="303" y="253"/>
                </a:lnTo>
                <a:lnTo>
                  <a:pt x="303" y="259"/>
                </a:lnTo>
                <a:lnTo>
                  <a:pt x="303" y="284"/>
                </a:lnTo>
                <a:lnTo>
                  <a:pt x="303" y="290"/>
                </a:lnTo>
                <a:lnTo>
                  <a:pt x="304" y="305"/>
                </a:lnTo>
                <a:lnTo>
                  <a:pt x="304" y="309"/>
                </a:lnTo>
                <a:lnTo>
                  <a:pt x="304" y="316"/>
                </a:lnTo>
                <a:lnTo>
                  <a:pt x="304" y="318"/>
                </a:lnTo>
                <a:lnTo>
                  <a:pt x="305" y="330"/>
                </a:lnTo>
                <a:lnTo>
                  <a:pt x="305" y="327"/>
                </a:lnTo>
                <a:lnTo>
                  <a:pt x="305" y="327"/>
                </a:lnTo>
                <a:lnTo>
                  <a:pt x="306" y="323"/>
                </a:lnTo>
                <a:lnTo>
                  <a:pt x="306" y="318"/>
                </a:lnTo>
                <a:lnTo>
                  <a:pt x="306" y="329"/>
                </a:lnTo>
                <a:lnTo>
                  <a:pt x="306" y="328"/>
                </a:lnTo>
                <a:lnTo>
                  <a:pt x="306" y="325"/>
                </a:lnTo>
                <a:lnTo>
                  <a:pt x="307" y="328"/>
                </a:lnTo>
                <a:lnTo>
                  <a:pt x="307" y="319"/>
                </a:lnTo>
                <a:lnTo>
                  <a:pt x="307" y="318"/>
                </a:lnTo>
                <a:lnTo>
                  <a:pt x="307" y="324"/>
                </a:lnTo>
                <a:lnTo>
                  <a:pt x="308" y="327"/>
                </a:lnTo>
                <a:lnTo>
                  <a:pt x="308" y="325"/>
                </a:lnTo>
                <a:lnTo>
                  <a:pt x="308" y="325"/>
                </a:lnTo>
                <a:lnTo>
                  <a:pt x="308" y="325"/>
                </a:lnTo>
                <a:lnTo>
                  <a:pt x="308" y="320"/>
                </a:lnTo>
                <a:lnTo>
                  <a:pt x="309" y="319"/>
                </a:lnTo>
                <a:lnTo>
                  <a:pt x="309" y="328"/>
                </a:lnTo>
                <a:lnTo>
                  <a:pt x="309" y="326"/>
                </a:lnTo>
                <a:lnTo>
                  <a:pt x="309" y="327"/>
                </a:lnTo>
                <a:lnTo>
                  <a:pt x="310" y="328"/>
                </a:lnTo>
                <a:lnTo>
                  <a:pt x="310" y="336"/>
                </a:lnTo>
                <a:lnTo>
                  <a:pt x="310" y="336"/>
                </a:lnTo>
                <a:lnTo>
                  <a:pt x="310" y="343"/>
                </a:lnTo>
                <a:lnTo>
                  <a:pt x="311" y="345"/>
                </a:lnTo>
                <a:lnTo>
                  <a:pt x="311" y="341"/>
                </a:lnTo>
                <a:lnTo>
                  <a:pt x="311" y="345"/>
                </a:lnTo>
                <a:lnTo>
                  <a:pt x="312" y="347"/>
                </a:lnTo>
                <a:lnTo>
                  <a:pt x="312" y="345"/>
                </a:lnTo>
                <a:lnTo>
                  <a:pt x="312" y="341"/>
                </a:lnTo>
                <a:lnTo>
                  <a:pt x="312" y="344"/>
                </a:lnTo>
                <a:lnTo>
                  <a:pt x="312" y="346"/>
                </a:lnTo>
                <a:lnTo>
                  <a:pt x="313" y="344"/>
                </a:lnTo>
                <a:lnTo>
                  <a:pt x="313" y="344"/>
                </a:lnTo>
                <a:lnTo>
                  <a:pt x="313" y="349"/>
                </a:lnTo>
                <a:lnTo>
                  <a:pt x="313" y="339"/>
                </a:lnTo>
                <a:lnTo>
                  <a:pt x="313" y="334"/>
                </a:lnTo>
                <a:lnTo>
                  <a:pt x="314" y="319"/>
                </a:lnTo>
                <a:lnTo>
                  <a:pt x="314" y="316"/>
                </a:lnTo>
                <a:lnTo>
                  <a:pt x="314" y="282"/>
                </a:lnTo>
                <a:lnTo>
                  <a:pt x="314" y="260"/>
                </a:lnTo>
                <a:lnTo>
                  <a:pt x="315" y="231"/>
                </a:lnTo>
                <a:lnTo>
                  <a:pt x="315" y="204"/>
                </a:lnTo>
                <a:lnTo>
                  <a:pt x="315" y="141"/>
                </a:lnTo>
                <a:lnTo>
                  <a:pt x="315" y="110"/>
                </a:lnTo>
                <a:lnTo>
                  <a:pt x="316" y="106"/>
                </a:lnTo>
                <a:lnTo>
                  <a:pt x="316" y="85"/>
                </a:lnTo>
                <a:lnTo>
                  <a:pt x="316" y="73"/>
                </a:lnTo>
                <a:lnTo>
                  <a:pt x="316" y="87"/>
                </a:lnTo>
                <a:lnTo>
                  <a:pt x="316" y="99"/>
                </a:lnTo>
                <a:lnTo>
                  <a:pt x="317" y="100"/>
                </a:lnTo>
                <a:lnTo>
                  <a:pt x="317" y="100"/>
                </a:lnTo>
                <a:lnTo>
                  <a:pt x="317" y="94"/>
                </a:lnTo>
                <a:lnTo>
                  <a:pt x="318" y="83"/>
                </a:lnTo>
                <a:lnTo>
                  <a:pt x="318" y="88"/>
                </a:lnTo>
                <a:lnTo>
                  <a:pt x="318" y="85"/>
                </a:lnTo>
                <a:lnTo>
                  <a:pt x="318" y="93"/>
                </a:lnTo>
                <a:lnTo>
                  <a:pt x="319" y="104"/>
                </a:lnTo>
                <a:lnTo>
                  <a:pt x="319" y="100"/>
                </a:lnTo>
                <a:lnTo>
                  <a:pt x="319" y="110"/>
                </a:lnTo>
                <a:lnTo>
                  <a:pt x="319" y="117"/>
                </a:lnTo>
                <a:lnTo>
                  <a:pt x="319" y="116"/>
                </a:lnTo>
                <a:lnTo>
                  <a:pt x="320" y="113"/>
                </a:lnTo>
                <a:lnTo>
                  <a:pt x="320" y="105"/>
                </a:lnTo>
                <a:lnTo>
                  <a:pt x="320" y="108"/>
                </a:lnTo>
                <a:lnTo>
                  <a:pt x="320" y="106"/>
                </a:lnTo>
                <a:lnTo>
                  <a:pt x="320" y="110"/>
                </a:lnTo>
                <a:lnTo>
                  <a:pt x="321" y="106"/>
                </a:lnTo>
                <a:lnTo>
                  <a:pt x="321" y="128"/>
                </a:lnTo>
                <a:lnTo>
                  <a:pt x="321" y="152"/>
                </a:lnTo>
                <a:lnTo>
                  <a:pt x="321" y="156"/>
                </a:lnTo>
                <a:lnTo>
                  <a:pt x="322" y="166"/>
                </a:lnTo>
                <a:lnTo>
                  <a:pt x="322" y="174"/>
                </a:lnTo>
                <a:lnTo>
                  <a:pt x="322" y="189"/>
                </a:lnTo>
                <a:lnTo>
                  <a:pt x="322" y="251"/>
                </a:lnTo>
                <a:lnTo>
                  <a:pt x="323" y="250"/>
                </a:lnTo>
                <a:lnTo>
                  <a:pt x="323" y="266"/>
                </a:lnTo>
                <a:lnTo>
                  <a:pt x="323" y="274"/>
                </a:lnTo>
                <a:lnTo>
                  <a:pt x="324" y="301"/>
                </a:lnTo>
                <a:lnTo>
                  <a:pt x="324" y="312"/>
                </a:lnTo>
                <a:lnTo>
                  <a:pt x="324" y="314"/>
                </a:lnTo>
                <a:lnTo>
                  <a:pt x="324" y="315"/>
                </a:lnTo>
                <a:lnTo>
                  <a:pt x="325" y="319"/>
                </a:lnTo>
                <a:lnTo>
                  <a:pt x="325" y="325"/>
                </a:lnTo>
                <a:lnTo>
                  <a:pt x="325" y="327"/>
                </a:lnTo>
                <a:lnTo>
                  <a:pt x="325" y="324"/>
                </a:lnTo>
                <a:lnTo>
                  <a:pt x="326" y="322"/>
                </a:lnTo>
                <a:lnTo>
                  <a:pt x="326" y="328"/>
                </a:lnTo>
                <a:lnTo>
                  <a:pt x="326" y="321"/>
                </a:lnTo>
                <a:lnTo>
                  <a:pt x="326" y="321"/>
                </a:lnTo>
                <a:lnTo>
                  <a:pt x="326" y="323"/>
                </a:lnTo>
                <a:lnTo>
                  <a:pt x="327" y="325"/>
                </a:lnTo>
                <a:lnTo>
                  <a:pt x="327" y="327"/>
                </a:lnTo>
                <a:lnTo>
                  <a:pt x="327" y="334"/>
                </a:lnTo>
                <a:lnTo>
                  <a:pt x="327" y="334"/>
                </a:lnTo>
                <a:lnTo>
                  <a:pt x="327" y="339"/>
                </a:lnTo>
                <a:lnTo>
                  <a:pt x="328" y="334"/>
                </a:lnTo>
                <a:lnTo>
                  <a:pt x="328" y="337"/>
                </a:lnTo>
                <a:lnTo>
                  <a:pt x="328" y="341"/>
                </a:lnTo>
                <a:lnTo>
                  <a:pt x="328" y="343"/>
                </a:lnTo>
                <a:lnTo>
                  <a:pt x="329" y="339"/>
                </a:lnTo>
                <a:lnTo>
                  <a:pt x="329" y="339"/>
                </a:lnTo>
                <a:lnTo>
                  <a:pt x="329" y="346"/>
                </a:lnTo>
                <a:lnTo>
                  <a:pt x="330" y="345"/>
                </a:lnTo>
                <a:lnTo>
                  <a:pt x="330" y="344"/>
                </a:lnTo>
                <a:lnTo>
                  <a:pt x="330" y="347"/>
                </a:lnTo>
                <a:lnTo>
                  <a:pt x="330" y="341"/>
                </a:lnTo>
                <a:lnTo>
                  <a:pt x="330" y="344"/>
                </a:lnTo>
                <a:lnTo>
                  <a:pt x="331" y="346"/>
                </a:lnTo>
                <a:lnTo>
                  <a:pt x="331" y="344"/>
                </a:lnTo>
                <a:lnTo>
                  <a:pt x="331" y="342"/>
                </a:lnTo>
                <a:lnTo>
                  <a:pt x="332" y="338"/>
                </a:lnTo>
                <a:lnTo>
                  <a:pt x="332" y="334"/>
                </a:lnTo>
                <a:lnTo>
                  <a:pt x="332" y="337"/>
                </a:lnTo>
                <a:lnTo>
                  <a:pt x="332" y="336"/>
                </a:lnTo>
                <a:lnTo>
                  <a:pt x="332" y="329"/>
                </a:lnTo>
                <a:lnTo>
                  <a:pt x="333" y="329"/>
                </a:lnTo>
                <a:lnTo>
                  <a:pt x="333" y="329"/>
                </a:lnTo>
                <a:lnTo>
                  <a:pt x="333" y="330"/>
                </a:lnTo>
                <a:lnTo>
                  <a:pt x="333" y="330"/>
                </a:lnTo>
                <a:lnTo>
                  <a:pt x="334" y="328"/>
                </a:lnTo>
                <a:lnTo>
                  <a:pt x="334" y="316"/>
                </a:lnTo>
                <a:lnTo>
                  <a:pt x="334" y="307"/>
                </a:lnTo>
                <a:lnTo>
                  <a:pt x="334" y="299"/>
                </a:lnTo>
                <a:lnTo>
                  <a:pt x="335" y="272"/>
                </a:lnTo>
                <a:lnTo>
                  <a:pt x="335" y="249"/>
                </a:lnTo>
                <a:lnTo>
                  <a:pt x="335" y="223"/>
                </a:lnTo>
                <a:lnTo>
                  <a:pt x="336" y="174"/>
                </a:lnTo>
                <a:lnTo>
                  <a:pt x="336" y="129"/>
                </a:lnTo>
                <a:lnTo>
                  <a:pt x="336" y="120"/>
                </a:lnTo>
                <a:lnTo>
                  <a:pt x="336" y="116"/>
                </a:lnTo>
                <a:lnTo>
                  <a:pt x="337" y="65"/>
                </a:lnTo>
                <a:lnTo>
                  <a:pt x="337" y="80"/>
                </a:lnTo>
                <a:lnTo>
                  <a:pt x="337" y="95"/>
                </a:lnTo>
                <a:lnTo>
                  <a:pt x="337" y="83"/>
                </a:lnTo>
                <a:lnTo>
                  <a:pt x="338" y="65"/>
                </a:lnTo>
                <a:lnTo>
                  <a:pt x="338" y="72"/>
                </a:lnTo>
                <a:lnTo>
                  <a:pt x="338" y="92"/>
                </a:lnTo>
                <a:lnTo>
                  <a:pt x="338" y="83"/>
                </a:lnTo>
                <a:lnTo>
                  <a:pt x="338" y="82"/>
                </a:lnTo>
                <a:lnTo>
                  <a:pt x="339" y="99"/>
                </a:lnTo>
                <a:lnTo>
                  <a:pt x="339" y="95"/>
                </a:lnTo>
                <a:lnTo>
                  <a:pt x="339" y="95"/>
                </a:lnTo>
                <a:lnTo>
                  <a:pt x="339" y="99"/>
                </a:lnTo>
                <a:lnTo>
                  <a:pt x="340" y="93"/>
                </a:lnTo>
                <a:lnTo>
                  <a:pt x="340" y="79"/>
                </a:lnTo>
                <a:lnTo>
                  <a:pt x="340" y="80"/>
                </a:lnTo>
                <a:lnTo>
                  <a:pt x="340" y="77"/>
                </a:lnTo>
                <a:lnTo>
                  <a:pt x="340" y="91"/>
                </a:lnTo>
                <a:lnTo>
                  <a:pt x="341" y="104"/>
                </a:lnTo>
                <a:lnTo>
                  <a:pt x="341" y="108"/>
                </a:lnTo>
                <a:lnTo>
                  <a:pt x="341" y="126"/>
                </a:lnTo>
                <a:lnTo>
                  <a:pt x="342" y="132"/>
                </a:lnTo>
                <a:lnTo>
                  <a:pt x="342" y="159"/>
                </a:lnTo>
                <a:lnTo>
                  <a:pt x="342" y="165"/>
                </a:lnTo>
                <a:lnTo>
                  <a:pt x="342" y="210"/>
                </a:lnTo>
                <a:lnTo>
                  <a:pt x="343" y="223"/>
                </a:lnTo>
                <a:lnTo>
                  <a:pt x="343" y="236"/>
                </a:lnTo>
                <a:lnTo>
                  <a:pt x="343" y="267"/>
                </a:lnTo>
                <a:lnTo>
                  <a:pt x="343" y="271"/>
                </a:lnTo>
                <a:lnTo>
                  <a:pt x="343" y="274"/>
                </a:lnTo>
                <a:lnTo>
                  <a:pt x="344" y="289"/>
                </a:lnTo>
                <a:lnTo>
                  <a:pt x="344" y="293"/>
                </a:lnTo>
                <a:lnTo>
                  <a:pt x="344" y="313"/>
                </a:lnTo>
                <a:lnTo>
                  <a:pt x="345" y="313"/>
                </a:lnTo>
                <a:lnTo>
                  <a:pt x="345" y="301"/>
                </a:lnTo>
                <a:lnTo>
                  <a:pt x="345" y="300"/>
                </a:lnTo>
                <a:lnTo>
                  <a:pt x="345" y="296"/>
                </a:lnTo>
                <a:lnTo>
                  <a:pt x="346" y="316"/>
                </a:lnTo>
                <a:lnTo>
                  <a:pt x="346" y="340"/>
                </a:lnTo>
                <a:lnTo>
                  <a:pt x="346" y="343"/>
                </a:lnTo>
                <a:lnTo>
                  <a:pt x="347" y="342"/>
                </a:lnTo>
                <a:lnTo>
                  <a:pt x="347" y="341"/>
                </a:lnTo>
                <a:lnTo>
                  <a:pt x="347" y="342"/>
                </a:lnTo>
                <a:lnTo>
                  <a:pt x="347" y="339"/>
                </a:lnTo>
                <a:lnTo>
                  <a:pt x="347" y="338"/>
                </a:lnTo>
                <a:lnTo>
                  <a:pt x="348" y="334"/>
                </a:lnTo>
                <a:lnTo>
                  <a:pt x="348" y="341"/>
                </a:lnTo>
                <a:lnTo>
                  <a:pt x="348" y="334"/>
                </a:lnTo>
                <a:lnTo>
                  <a:pt x="348" y="333"/>
                </a:lnTo>
                <a:lnTo>
                  <a:pt x="348" y="327"/>
                </a:lnTo>
                <a:lnTo>
                  <a:pt x="349" y="330"/>
                </a:lnTo>
                <a:lnTo>
                  <a:pt x="349" y="329"/>
                </a:lnTo>
                <a:lnTo>
                  <a:pt x="349" y="339"/>
                </a:lnTo>
                <a:lnTo>
                  <a:pt x="349" y="344"/>
                </a:lnTo>
                <a:lnTo>
                  <a:pt x="349" y="349"/>
                </a:lnTo>
                <a:lnTo>
                  <a:pt x="350" y="347"/>
                </a:lnTo>
                <a:lnTo>
                  <a:pt x="350" y="347"/>
                </a:lnTo>
                <a:lnTo>
                  <a:pt x="350" y="355"/>
                </a:lnTo>
                <a:lnTo>
                  <a:pt x="350" y="352"/>
                </a:lnTo>
                <a:lnTo>
                  <a:pt x="351" y="346"/>
                </a:lnTo>
                <a:lnTo>
                  <a:pt x="351" y="346"/>
                </a:lnTo>
                <a:lnTo>
                  <a:pt x="351" y="347"/>
                </a:lnTo>
                <a:lnTo>
                  <a:pt x="351" y="346"/>
                </a:lnTo>
                <a:lnTo>
                  <a:pt x="352" y="360"/>
                </a:lnTo>
                <a:lnTo>
                  <a:pt x="352" y="358"/>
                </a:lnTo>
                <a:lnTo>
                  <a:pt x="352" y="354"/>
                </a:lnTo>
                <a:lnTo>
                  <a:pt x="353" y="348"/>
                </a:lnTo>
                <a:lnTo>
                  <a:pt x="353" y="359"/>
                </a:lnTo>
                <a:lnTo>
                  <a:pt x="353" y="345"/>
                </a:lnTo>
                <a:lnTo>
                  <a:pt x="353" y="348"/>
                </a:lnTo>
                <a:lnTo>
                  <a:pt x="353" y="346"/>
                </a:lnTo>
                <a:lnTo>
                  <a:pt x="354" y="363"/>
                </a:lnTo>
                <a:lnTo>
                  <a:pt x="354" y="361"/>
                </a:lnTo>
                <a:lnTo>
                  <a:pt x="354" y="351"/>
                </a:lnTo>
                <a:lnTo>
                  <a:pt x="354" y="352"/>
                </a:lnTo>
                <a:lnTo>
                  <a:pt x="354" y="352"/>
                </a:lnTo>
                <a:lnTo>
                  <a:pt x="355" y="350"/>
                </a:lnTo>
                <a:lnTo>
                  <a:pt x="355" y="353"/>
                </a:lnTo>
                <a:lnTo>
                  <a:pt x="355" y="351"/>
                </a:lnTo>
                <a:lnTo>
                  <a:pt x="355" y="358"/>
                </a:lnTo>
                <a:lnTo>
                  <a:pt x="355" y="356"/>
                </a:lnTo>
                <a:lnTo>
                  <a:pt x="356" y="351"/>
                </a:lnTo>
                <a:lnTo>
                  <a:pt x="356" y="348"/>
                </a:lnTo>
                <a:lnTo>
                  <a:pt x="356" y="345"/>
                </a:lnTo>
                <a:lnTo>
                  <a:pt x="356" y="335"/>
                </a:lnTo>
                <a:lnTo>
                  <a:pt x="357" y="334"/>
                </a:lnTo>
                <a:lnTo>
                  <a:pt x="357" y="334"/>
                </a:lnTo>
                <a:lnTo>
                  <a:pt x="357" y="343"/>
                </a:lnTo>
                <a:lnTo>
                  <a:pt x="357" y="340"/>
                </a:lnTo>
                <a:lnTo>
                  <a:pt x="358" y="335"/>
                </a:lnTo>
                <a:lnTo>
                  <a:pt x="358" y="325"/>
                </a:lnTo>
                <a:lnTo>
                  <a:pt x="358" y="319"/>
                </a:lnTo>
                <a:lnTo>
                  <a:pt x="359" y="331"/>
                </a:lnTo>
                <a:lnTo>
                  <a:pt x="359" y="334"/>
                </a:lnTo>
                <a:lnTo>
                  <a:pt x="359" y="335"/>
                </a:lnTo>
                <a:lnTo>
                  <a:pt x="359" y="335"/>
                </a:lnTo>
                <a:lnTo>
                  <a:pt x="359" y="337"/>
                </a:lnTo>
                <a:lnTo>
                  <a:pt x="360" y="333"/>
                </a:lnTo>
                <a:lnTo>
                  <a:pt x="360" y="328"/>
                </a:lnTo>
                <a:lnTo>
                  <a:pt x="360" y="318"/>
                </a:lnTo>
                <a:lnTo>
                  <a:pt x="360" y="330"/>
                </a:lnTo>
                <a:lnTo>
                  <a:pt x="361" y="328"/>
                </a:lnTo>
                <a:lnTo>
                  <a:pt x="361" y="332"/>
                </a:lnTo>
                <a:lnTo>
                  <a:pt x="361" y="321"/>
                </a:lnTo>
                <a:lnTo>
                  <a:pt x="361" y="328"/>
                </a:lnTo>
                <a:lnTo>
                  <a:pt x="362" y="337"/>
                </a:lnTo>
                <a:lnTo>
                  <a:pt x="362" y="335"/>
                </a:lnTo>
                <a:lnTo>
                  <a:pt x="362" y="337"/>
                </a:lnTo>
                <a:lnTo>
                  <a:pt x="362" y="338"/>
                </a:lnTo>
                <a:lnTo>
                  <a:pt x="362" y="340"/>
                </a:lnTo>
                <a:lnTo>
                  <a:pt x="363" y="337"/>
                </a:lnTo>
                <a:lnTo>
                  <a:pt x="363" y="347"/>
                </a:lnTo>
                <a:lnTo>
                  <a:pt x="363" y="350"/>
                </a:lnTo>
                <a:lnTo>
                  <a:pt x="363" y="348"/>
                </a:lnTo>
                <a:lnTo>
                  <a:pt x="364" y="345"/>
                </a:lnTo>
                <a:lnTo>
                  <a:pt x="364" y="339"/>
                </a:lnTo>
                <a:lnTo>
                  <a:pt x="364" y="344"/>
                </a:lnTo>
                <a:lnTo>
                  <a:pt x="365" y="343"/>
                </a:lnTo>
                <a:lnTo>
                  <a:pt x="365" y="343"/>
                </a:lnTo>
                <a:lnTo>
                  <a:pt x="365" y="342"/>
                </a:lnTo>
                <a:lnTo>
                  <a:pt x="365" y="339"/>
                </a:lnTo>
                <a:lnTo>
                  <a:pt x="365" y="342"/>
                </a:lnTo>
                <a:lnTo>
                  <a:pt x="366" y="346"/>
                </a:lnTo>
                <a:lnTo>
                  <a:pt x="366" y="346"/>
                </a:lnTo>
                <a:lnTo>
                  <a:pt x="366" y="349"/>
                </a:lnTo>
                <a:lnTo>
                  <a:pt x="366" y="353"/>
                </a:lnTo>
                <a:lnTo>
                  <a:pt x="367" y="361"/>
                </a:lnTo>
                <a:lnTo>
                  <a:pt x="367" y="362"/>
                </a:lnTo>
                <a:lnTo>
                  <a:pt x="367" y="370"/>
                </a:lnTo>
                <a:lnTo>
                  <a:pt x="367" y="371"/>
                </a:lnTo>
                <a:lnTo>
                  <a:pt x="367" y="363"/>
                </a:lnTo>
                <a:lnTo>
                  <a:pt x="368" y="364"/>
                </a:lnTo>
                <a:lnTo>
                  <a:pt x="368" y="368"/>
                </a:lnTo>
                <a:lnTo>
                  <a:pt x="368" y="362"/>
                </a:lnTo>
                <a:lnTo>
                  <a:pt x="368" y="367"/>
                </a:lnTo>
                <a:lnTo>
                  <a:pt x="368" y="363"/>
                </a:lnTo>
                <a:lnTo>
                  <a:pt x="369" y="363"/>
                </a:lnTo>
                <a:lnTo>
                  <a:pt x="369" y="366"/>
                </a:lnTo>
                <a:lnTo>
                  <a:pt x="369" y="378"/>
                </a:lnTo>
                <a:lnTo>
                  <a:pt x="369" y="383"/>
                </a:lnTo>
                <a:lnTo>
                  <a:pt x="369" y="369"/>
                </a:lnTo>
                <a:lnTo>
                  <a:pt x="370" y="369"/>
                </a:lnTo>
                <a:lnTo>
                  <a:pt x="370" y="365"/>
                </a:lnTo>
                <a:lnTo>
                  <a:pt x="370" y="363"/>
                </a:lnTo>
                <a:lnTo>
                  <a:pt x="371" y="367"/>
                </a:lnTo>
                <a:lnTo>
                  <a:pt x="371" y="362"/>
                </a:lnTo>
                <a:lnTo>
                  <a:pt x="371" y="360"/>
                </a:lnTo>
                <a:lnTo>
                  <a:pt x="371" y="364"/>
                </a:lnTo>
                <a:lnTo>
                  <a:pt x="372" y="368"/>
                </a:lnTo>
                <a:lnTo>
                  <a:pt x="372" y="362"/>
                </a:lnTo>
                <a:lnTo>
                  <a:pt x="372" y="371"/>
                </a:lnTo>
                <a:lnTo>
                  <a:pt x="372" y="367"/>
                </a:lnTo>
                <a:lnTo>
                  <a:pt x="373" y="366"/>
                </a:lnTo>
                <a:lnTo>
                  <a:pt x="373" y="357"/>
                </a:lnTo>
                <a:lnTo>
                  <a:pt x="373" y="374"/>
                </a:lnTo>
                <a:lnTo>
                  <a:pt x="373" y="370"/>
                </a:lnTo>
                <a:lnTo>
                  <a:pt x="374" y="358"/>
                </a:lnTo>
                <a:lnTo>
                  <a:pt x="374" y="359"/>
                </a:lnTo>
                <a:lnTo>
                  <a:pt x="374" y="359"/>
                </a:lnTo>
                <a:lnTo>
                  <a:pt x="374" y="354"/>
                </a:lnTo>
                <a:lnTo>
                  <a:pt x="375" y="372"/>
                </a:lnTo>
                <a:lnTo>
                  <a:pt x="375" y="378"/>
                </a:lnTo>
                <a:lnTo>
                  <a:pt x="375" y="364"/>
                </a:lnTo>
                <a:lnTo>
                  <a:pt x="375" y="362"/>
                </a:lnTo>
                <a:lnTo>
                  <a:pt x="375" y="359"/>
                </a:lnTo>
                <a:lnTo>
                  <a:pt x="376" y="361"/>
                </a:lnTo>
                <a:lnTo>
                  <a:pt x="376" y="356"/>
                </a:lnTo>
                <a:lnTo>
                  <a:pt x="376" y="357"/>
                </a:lnTo>
                <a:lnTo>
                  <a:pt x="377" y="358"/>
                </a:lnTo>
                <a:lnTo>
                  <a:pt x="377" y="364"/>
                </a:lnTo>
                <a:lnTo>
                  <a:pt x="377" y="361"/>
                </a:lnTo>
                <a:lnTo>
                  <a:pt x="377" y="361"/>
                </a:lnTo>
                <a:lnTo>
                  <a:pt x="378" y="367"/>
                </a:lnTo>
                <a:lnTo>
                  <a:pt x="378" y="368"/>
                </a:lnTo>
                <a:lnTo>
                  <a:pt x="378" y="358"/>
                </a:lnTo>
                <a:lnTo>
                  <a:pt x="378" y="358"/>
                </a:lnTo>
                <a:lnTo>
                  <a:pt x="378" y="360"/>
                </a:lnTo>
                <a:lnTo>
                  <a:pt x="379" y="366"/>
                </a:lnTo>
                <a:lnTo>
                  <a:pt x="379" y="370"/>
                </a:lnTo>
                <a:lnTo>
                  <a:pt x="379" y="371"/>
                </a:lnTo>
                <a:lnTo>
                  <a:pt x="379" y="356"/>
                </a:lnTo>
                <a:lnTo>
                  <a:pt x="380" y="346"/>
                </a:lnTo>
                <a:lnTo>
                  <a:pt x="380" y="345"/>
                </a:lnTo>
                <a:lnTo>
                  <a:pt x="380" y="344"/>
                </a:lnTo>
                <a:lnTo>
                  <a:pt x="380" y="342"/>
                </a:lnTo>
                <a:lnTo>
                  <a:pt x="381" y="342"/>
                </a:lnTo>
                <a:lnTo>
                  <a:pt x="381" y="341"/>
                </a:lnTo>
                <a:lnTo>
                  <a:pt x="381" y="343"/>
                </a:lnTo>
                <a:lnTo>
                  <a:pt x="381" y="343"/>
                </a:lnTo>
                <a:lnTo>
                  <a:pt x="381" y="345"/>
                </a:lnTo>
                <a:lnTo>
                  <a:pt x="382" y="348"/>
                </a:lnTo>
                <a:lnTo>
                  <a:pt x="382" y="346"/>
                </a:lnTo>
                <a:lnTo>
                  <a:pt x="382" y="346"/>
                </a:lnTo>
                <a:lnTo>
                  <a:pt x="383" y="344"/>
                </a:lnTo>
                <a:lnTo>
                  <a:pt x="383" y="353"/>
                </a:lnTo>
                <a:lnTo>
                  <a:pt x="383" y="348"/>
                </a:lnTo>
                <a:lnTo>
                  <a:pt x="383" y="344"/>
                </a:lnTo>
                <a:lnTo>
                  <a:pt x="383" y="344"/>
                </a:lnTo>
                <a:lnTo>
                  <a:pt x="384" y="345"/>
                </a:lnTo>
                <a:lnTo>
                  <a:pt x="384" y="342"/>
                </a:lnTo>
                <a:lnTo>
                  <a:pt x="384" y="355"/>
                </a:lnTo>
                <a:lnTo>
                  <a:pt x="384" y="352"/>
                </a:lnTo>
                <a:lnTo>
                  <a:pt x="384" y="354"/>
                </a:lnTo>
                <a:lnTo>
                  <a:pt x="385" y="356"/>
                </a:lnTo>
                <a:lnTo>
                  <a:pt x="385" y="355"/>
                </a:lnTo>
                <a:lnTo>
                  <a:pt x="385" y="353"/>
                </a:lnTo>
                <a:lnTo>
                  <a:pt x="385" y="355"/>
                </a:lnTo>
                <a:lnTo>
                  <a:pt x="386" y="353"/>
                </a:lnTo>
                <a:lnTo>
                  <a:pt x="386" y="353"/>
                </a:lnTo>
                <a:lnTo>
                  <a:pt x="386" y="352"/>
                </a:lnTo>
                <a:lnTo>
                  <a:pt x="386" y="352"/>
                </a:lnTo>
                <a:lnTo>
                  <a:pt x="386" y="355"/>
                </a:lnTo>
                <a:lnTo>
                  <a:pt x="387" y="357"/>
                </a:lnTo>
                <a:lnTo>
                  <a:pt x="387" y="356"/>
                </a:lnTo>
                <a:lnTo>
                  <a:pt x="387" y="361"/>
                </a:lnTo>
                <a:lnTo>
                  <a:pt x="387" y="360"/>
                </a:lnTo>
                <a:lnTo>
                  <a:pt x="387" y="357"/>
                </a:lnTo>
                <a:lnTo>
                  <a:pt x="388" y="357"/>
                </a:lnTo>
                <a:lnTo>
                  <a:pt x="388" y="357"/>
                </a:lnTo>
                <a:lnTo>
                  <a:pt x="388" y="359"/>
                </a:lnTo>
                <a:lnTo>
                  <a:pt x="389" y="354"/>
                </a:lnTo>
                <a:lnTo>
                  <a:pt x="389" y="359"/>
                </a:lnTo>
                <a:lnTo>
                  <a:pt x="389" y="358"/>
                </a:lnTo>
                <a:lnTo>
                  <a:pt x="389" y="364"/>
                </a:lnTo>
                <a:lnTo>
                  <a:pt x="389" y="364"/>
                </a:lnTo>
                <a:lnTo>
                  <a:pt x="390" y="364"/>
                </a:lnTo>
                <a:lnTo>
                  <a:pt x="390" y="358"/>
                </a:lnTo>
                <a:lnTo>
                  <a:pt x="390" y="359"/>
                </a:lnTo>
                <a:lnTo>
                  <a:pt x="390" y="366"/>
                </a:lnTo>
                <a:lnTo>
                  <a:pt x="391" y="362"/>
                </a:lnTo>
                <a:lnTo>
                  <a:pt x="391" y="373"/>
                </a:lnTo>
                <a:lnTo>
                  <a:pt x="391" y="373"/>
                </a:lnTo>
                <a:lnTo>
                  <a:pt x="391" y="369"/>
                </a:lnTo>
                <a:lnTo>
                  <a:pt x="392" y="370"/>
                </a:lnTo>
                <a:lnTo>
                  <a:pt x="392" y="363"/>
                </a:lnTo>
                <a:lnTo>
                  <a:pt x="392" y="360"/>
                </a:lnTo>
                <a:lnTo>
                  <a:pt x="392" y="357"/>
                </a:lnTo>
                <a:lnTo>
                  <a:pt x="393" y="354"/>
                </a:lnTo>
                <a:lnTo>
                  <a:pt x="393" y="358"/>
                </a:lnTo>
                <a:lnTo>
                  <a:pt x="393" y="359"/>
                </a:lnTo>
                <a:lnTo>
                  <a:pt x="393" y="361"/>
                </a:lnTo>
                <a:lnTo>
                  <a:pt x="393" y="359"/>
                </a:lnTo>
                <a:lnTo>
                  <a:pt x="394" y="352"/>
                </a:lnTo>
                <a:lnTo>
                  <a:pt x="394" y="351"/>
                </a:lnTo>
                <a:lnTo>
                  <a:pt x="394" y="349"/>
                </a:lnTo>
                <a:lnTo>
                  <a:pt x="395" y="345"/>
                </a:lnTo>
                <a:lnTo>
                  <a:pt x="395" y="341"/>
                </a:lnTo>
                <a:lnTo>
                  <a:pt x="395" y="341"/>
                </a:lnTo>
                <a:lnTo>
                  <a:pt x="395" y="330"/>
                </a:lnTo>
                <a:lnTo>
                  <a:pt x="396" y="327"/>
                </a:lnTo>
                <a:lnTo>
                  <a:pt x="396" y="317"/>
                </a:lnTo>
                <a:lnTo>
                  <a:pt x="396" y="312"/>
                </a:lnTo>
                <a:lnTo>
                  <a:pt x="396" y="305"/>
                </a:lnTo>
                <a:lnTo>
                  <a:pt x="397" y="275"/>
                </a:lnTo>
                <a:lnTo>
                  <a:pt x="397" y="245"/>
                </a:lnTo>
                <a:lnTo>
                  <a:pt x="397" y="171"/>
                </a:lnTo>
                <a:lnTo>
                  <a:pt x="397" y="119"/>
                </a:lnTo>
                <a:lnTo>
                  <a:pt x="398" y="96"/>
                </a:lnTo>
                <a:lnTo>
                  <a:pt x="398" y="93"/>
                </a:lnTo>
                <a:lnTo>
                  <a:pt x="398" y="82"/>
                </a:lnTo>
                <a:lnTo>
                  <a:pt x="398" y="58"/>
                </a:lnTo>
                <a:lnTo>
                  <a:pt x="399" y="88"/>
                </a:lnTo>
                <a:lnTo>
                  <a:pt x="399" y="98"/>
                </a:lnTo>
                <a:lnTo>
                  <a:pt x="399" y="90"/>
                </a:lnTo>
                <a:lnTo>
                  <a:pt x="399" y="95"/>
                </a:lnTo>
                <a:lnTo>
                  <a:pt x="400" y="96"/>
                </a:lnTo>
                <a:lnTo>
                  <a:pt x="400" y="92"/>
                </a:lnTo>
                <a:lnTo>
                  <a:pt x="400" y="100"/>
                </a:lnTo>
                <a:lnTo>
                  <a:pt x="400" y="92"/>
                </a:lnTo>
                <a:lnTo>
                  <a:pt x="401" y="112"/>
                </a:lnTo>
                <a:lnTo>
                  <a:pt x="401" y="109"/>
                </a:lnTo>
                <a:lnTo>
                  <a:pt x="401" y="112"/>
                </a:lnTo>
                <a:lnTo>
                  <a:pt x="401" y="120"/>
                </a:lnTo>
                <a:lnTo>
                  <a:pt x="402" y="117"/>
                </a:lnTo>
                <a:lnTo>
                  <a:pt x="402" y="109"/>
                </a:lnTo>
                <a:lnTo>
                  <a:pt x="402" y="113"/>
                </a:lnTo>
                <a:lnTo>
                  <a:pt x="402" y="113"/>
                </a:lnTo>
                <a:lnTo>
                  <a:pt x="402" y="130"/>
                </a:lnTo>
                <a:lnTo>
                  <a:pt x="403" y="128"/>
                </a:lnTo>
                <a:lnTo>
                  <a:pt x="403" y="121"/>
                </a:lnTo>
                <a:lnTo>
                  <a:pt x="403" y="123"/>
                </a:lnTo>
                <a:lnTo>
                  <a:pt x="403" y="129"/>
                </a:lnTo>
                <a:lnTo>
                  <a:pt x="403" y="130"/>
                </a:lnTo>
                <a:lnTo>
                  <a:pt x="404" y="137"/>
                </a:lnTo>
                <a:lnTo>
                  <a:pt x="404" y="172"/>
                </a:lnTo>
                <a:lnTo>
                  <a:pt x="404" y="177"/>
                </a:lnTo>
                <a:lnTo>
                  <a:pt x="404" y="204"/>
                </a:lnTo>
                <a:lnTo>
                  <a:pt x="405" y="243"/>
                </a:lnTo>
                <a:lnTo>
                  <a:pt x="405" y="250"/>
                </a:lnTo>
                <a:lnTo>
                  <a:pt x="405" y="263"/>
                </a:lnTo>
                <a:lnTo>
                  <a:pt x="405" y="282"/>
                </a:lnTo>
                <a:lnTo>
                  <a:pt x="406" y="291"/>
                </a:lnTo>
                <a:lnTo>
                  <a:pt x="406" y="301"/>
                </a:lnTo>
                <a:lnTo>
                  <a:pt x="406" y="307"/>
                </a:lnTo>
                <a:lnTo>
                  <a:pt x="407" y="318"/>
                </a:lnTo>
                <a:lnTo>
                  <a:pt x="407" y="321"/>
                </a:lnTo>
                <a:lnTo>
                  <a:pt x="407" y="322"/>
                </a:lnTo>
                <a:lnTo>
                  <a:pt x="407" y="323"/>
                </a:lnTo>
                <a:lnTo>
                  <a:pt x="407" y="325"/>
                </a:lnTo>
                <a:lnTo>
                  <a:pt x="408" y="322"/>
                </a:lnTo>
                <a:lnTo>
                  <a:pt x="408" y="319"/>
                </a:lnTo>
                <a:lnTo>
                  <a:pt x="408" y="323"/>
                </a:lnTo>
                <a:lnTo>
                  <a:pt x="408" y="321"/>
                </a:lnTo>
                <a:lnTo>
                  <a:pt x="409" y="318"/>
                </a:lnTo>
                <a:lnTo>
                  <a:pt x="409" y="324"/>
                </a:lnTo>
                <a:lnTo>
                  <a:pt x="409" y="322"/>
                </a:lnTo>
                <a:lnTo>
                  <a:pt x="409" y="317"/>
                </a:lnTo>
                <a:lnTo>
                  <a:pt x="409" y="320"/>
                </a:lnTo>
                <a:lnTo>
                  <a:pt x="410" y="323"/>
                </a:lnTo>
                <a:lnTo>
                  <a:pt x="410" y="328"/>
                </a:lnTo>
                <a:lnTo>
                  <a:pt x="410" y="318"/>
                </a:lnTo>
                <a:lnTo>
                  <a:pt x="410" y="321"/>
                </a:lnTo>
                <a:lnTo>
                  <a:pt x="411" y="322"/>
                </a:lnTo>
                <a:lnTo>
                  <a:pt x="411" y="324"/>
                </a:lnTo>
                <a:lnTo>
                  <a:pt x="411" y="330"/>
                </a:lnTo>
                <a:lnTo>
                  <a:pt x="411" y="337"/>
                </a:lnTo>
                <a:lnTo>
                  <a:pt x="412" y="340"/>
                </a:lnTo>
                <a:lnTo>
                  <a:pt x="412" y="338"/>
                </a:lnTo>
                <a:lnTo>
                  <a:pt x="412" y="348"/>
                </a:lnTo>
                <a:lnTo>
                  <a:pt x="412" y="345"/>
                </a:lnTo>
                <a:lnTo>
                  <a:pt x="413" y="342"/>
                </a:lnTo>
                <a:lnTo>
                  <a:pt x="413" y="350"/>
                </a:lnTo>
                <a:lnTo>
                  <a:pt x="413" y="342"/>
                </a:lnTo>
                <a:lnTo>
                  <a:pt x="413" y="347"/>
                </a:lnTo>
                <a:lnTo>
                  <a:pt x="413" y="343"/>
                </a:lnTo>
                <a:lnTo>
                  <a:pt x="414" y="344"/>
                </a:lnTo>
                <a:lnTo>
                  <a:pt x="414" y="344"/>
                </a:lnTo>
                <a:lnTo>
                  <a:pt x="414" y="340"/>
                </a:lnTo>
                <a:lnTo>
                  <a:pt x="414" y="337"/>
                </a:lnTo>
                <a:lnTo>
                  <a:pt x="415" y="333"/>
                </a:lnTo>
                <a:lnTo>
                  <a:pt x="415" y="335"/>
                </a:lnTo>
                <a:lnTo>
                  <a:pt x="415" y="335"/>
                </a:lnTo>
                <a:lnTo>
                  <a:pt x="415" y="336"/>
                </a:lnTo>
                <a:lnTo>
                  <a:pt x="416" y="337"/>
                </a:lnTo>
                <a:lnTo>
                  <a:pt x="416" y="330"/>
                </a:lnTo>
                <a:lnTo>
                  <a:pt x="416" y="325"/>
                </a:lnTo>
                <a:lnTo>
                  <a:pt x="416" y="307"/>
                </a:lnTo>
                <a:lnTo>
                  <a:pt x="417" y="292"/>
                </a:lnTo>
                <a:lnTo>
                  <a:pt x="417" y="262"/>
                </a:lnTo>
                <a:lnTo>
                  <a:pt x="417" y="244"/>
                </a:lnTo>
                <a:lnTo>
                  <a:pt x="417" y="217"/>
                </a:lnTo>
                <a:lnTo>
                  <a:pt x="418" y="189"/>
                </a:lnTo>
                <a:lnTo>
                  <a:pt x="418" y="126"/>
                </a:lnTo>
                <a:lnTo>
                  <a:pt x="418" y="106"/>
                </a:lnTo>
                <a:lnTo>
                  <a:pt x="419" y="99"/>
                </a:lnTo>
                <a:lnTo>
                  <a:pt x="419" y="69"/>
                </a:lnTo>
                <a:lnTo>
                  <a:pt x="419" y="118"/>
                </a:lnTo>
                <a:lnTo>
                  <a:pt x="419" y="185"/>
                </a:lnTo>
                <a:lnTo>
                  <a:pt x="420" y="171"/>
                </a:lnTo>
                <a:lnTo>
                  <a:pt x="420" y="181"/>
                </a:lnTo>
                <a:lnTo>
                  <a:pt x="420" y="152"/>
                </a:lnTo>
                <a:lnTo>
                  <a:pt x="420" y="134"/>
                </a:lnTo>
                <a:lnTo>
                  <a:pt x="420" y="148"/>
                </a:lnTo>
                <a:lnTo>
                  <a:pt x="421" y="124"/>
                </a:lnTo>
                <a:lnTo>
                  <a:pt x="421" y="134"/>
                </a:lnTo>
                <a:lnTo>
                  <a:pt x="421" y="154"/>
                </a:lnTo>
                <a:lnTo>
                  <a:pt x="421" y="158"/>
                </a:lnTo>
                <a:lnTo>
                  <a:pt x="422" y="121"/>
                </a:lnTo>
                <a:lnTo>
                  <a:pt x="422" y="150"/>
                </a:lnTo>
                <a:lnTo>
                  <a:pt x="422" y="194"/>
                </a:lnTo>
                <a:lnTo>
                  <a:pt x="422" y="209"/>
                </a:lnTo>
                <a:lnTo>
                  <a:pt x="422" y="198"/>
                </a:lnTo>
                <a:lnTo>
                  <a:pt x="423" y="199"/>
                </a:lnTo>
                <a:lnTo>
                  <a:pt x="423" y="205"/>
                </a:lnTo>
                <a:lnTo>
                  <a:pt x="423" y="204"/>
                </a:lnTo>
                <a:lnTo>
                  <a:pt x="423" y="219"/>
                </a:lnTo>
                <a:lnTo>
                  <a:pt x="424" y="213"/>
                </a:lnTo>
                <a:lnTo>
                  <a:pt x="424" y="157"/>
                </a:lnTo>
                <a:lnTo>
                  <a:pt x="424" y="133"/>
                </a:lnTo>
                <a:lnTo>
                  <a:pt x="424" y="131"/>
                </a:lnTo>
                <a:lnTo>
                  <a:pt x="424" y="134"/>
                </a:lnTo>
                <a:lnTo>
                  <a:pt x="425" y="142"/>
                </a:lnTo>
                <a:lnTo>
                  <a:pt x="425" y="150"/>
                </a:lnTo>
                <a:lnTo>
                  <a:pt x="425" y="202"/>
                </a:lnTo>
                <a:lnTo>
                  <a:pt x="425" y="244"/>
                </a:lnTo>
                <a:lnTo>
                  <a:pt x="426" y="266"/>
                </a:lnTo>
                <a:lnTo>
                  <a:pt x="426" y="288"/>
                </a:lnTo>
                <a:lnTo>
                  <a:pt x="426" y="305"/>
                </a:lnTo>
                <a:lnTo>
                  <a:pt x="426" y="325"/>
                </a:lnTo>
                <a:lnTo>
                  <a:pt x="427" y="330"/>
                </a:lnTo>
                <a:lnTo>
                  <a:pt x="427" y="328"/>
                </a:lnTo>
                <a:lnTo>
                  <a:pt x="427" y="342"/>
                </a:lnTo>
                <a:lnTo>
                  <a:pt x="427" y="350"/>
                </a:lnTo>
                <a:lnTo>
                  <a:pt x="428" y="350"/>
                </a:lnTo>
                <a:lnTo>
                  <a:pt x="428" y="340"/>
                </a:lnTo>
                <a:lnTo>
                  <a:pt x="428" y="338"/>
                </a:lnTo>
                <a:lnTo>
                  <a:pt x="428" y="341"/>
                </a:lnTo>
                <a:lnTo>
                  <a:pt x="429" y="340"/>
                </a:lnTo>
                <a:lnTo>
                  <a:pt x="429" y="344"/>
                </a:lnTo>
                <a:lnTo>
                  <a:pt x="429" y="341"/>
                </a:lnTo>
                <a:lnTo>
                  <a:pt x="429" y="345"/>
                </a:lnTo>
                <a:lnTo>
                  <a:pt x="430" y="345"/>
                </a:lnTo>
                <a:lnTo>
                  <a:pt x="430" y="351"/>
                </a:lnTo>
                <a:lnTo>
                  <a:pt x="430" y="346"/>
                </a:lnTo>
                <a:lnTo>
                  <a:pt x="430" y="349"/>
                </a:lnTo>
                <a:lnTo>
                  <a:pt x="430" y="359"/>
                </a:lnTo>
                <a:lnTo>
                  <a:pt x="431" y="368"/>
                </a:lnTo>
                <a:lnTo>
                  <a:pt x="431" y="368"/>
                </a:lnTo>
                <a:lnTo>
                  <a:pt x="431" y="362"/>
                </a:lnTo>
                <a:lnTo>
                  <a:pt x="431" y="367"/>
                </a:lnTo>
                <a:lnTo>
                  <a:pt x="432" y="360"/>
                </a:lnTo>
                <a:lnTo>
                  <a:pt x="432" y="365"/>
                </a:lnTo>
                <a:lnTo>
                  <a:pt x="432" y="364"/>
                </a:lnTo>
                <a:lnTo>
                  <a:pt x="432" y="356"/>
                </a:lnTo>
                <a:lnTo>
                  <a:pt x="432" y="371"/>
                </a:lnTo>
                <a:lnTo>
                  <a:pt x="433" y="352"/>
                </a:lnTo>
                <a:lnTo>
                  <a:pt x="433" y="351"/>
                </a:lnTo>
                <a:lnTo>
                  <a:pt x="433" y="353"/>
                </a:lnTo>
                <a:lnTo>
                  <a:pt x="433" y="359"/>
                </a:lnTo>
                <a:lnTo>
                  <a:pt x="434" y="355"/>
                </a:lnTo>
                <a:lnTo>
                  <a:pt x="434" y="346"/>
                </a:lnTo>
                <a:lnTo>
                  <a:pt x="434" y="344"/>
                </a:lnTo>
                <a:lnTo>
                  <a:pt x="434" y="349"/>
                </a:lnTo>
                <a:lnTo>
                  <a:pt x="435" y="340"/>
                </a:lnTo>
                <a:lnTo>
                  <a:pt x="435" y="344"/>
                </a:lnTo>
                <a:lnTo>
                  <a:pt x="435" y="337"/>
                </a:lnTo>
                <a:lnTo>
                  <a:pt x="435" y="347"/>
                </a:lnTo>
                <a:lnTo>
                  <a:pt x="436" y="354"/>
                </a:lnTo>
                <a:lnTo>
                  <a:pt x="436" y="359"/>
                </a:lnTo>
                <a:lnTo>
                  <a:pt x="436" y="352"/>
                </a:lnTo>
                <a:lnTo>
                  <a:pt x="436" y="363"/>
                </a:lnTo>
                <a:lnTo>
                  <a:pt x="436" y="357"/>
                </a:lnTo>
                <a:lnTo>
                  <a:pt x="437" y="341"/>
                </a:lnTo>
                <a:lnTo>
                  <a:pt x="437" y="333"/>
                </a:lnTo>
                <a:lnTo>
                  <a:pt x="437" y="321"/>
                </a:lnTo>
                <a:lnTo>
                  <a:pt x="437" y="297"/>
                </a:lnTo>
                <a:lnTo>
                  <a:pt x="438" y="273"/>
                </a:lnTo>
                <a:lnTo>
                  <a:pt x="438" y="254"/>
                </a:lnTo>
                <a:lnTo>
                  <a:pt x="438" y="225"/>
                </a:lnTo>
                <a:lnTo>
                  <a:pt x="438" y="154"/>
                </a:lnTo>
                <a:lnTo>
                  <a:pt x="439" y="136"/>
                </a:lnTo>
                <a:lnTo>
                  <a:pt x="439" y="123"/>
                </a:lnTo>
                <a:lnTo>
                  <a:pt x="439" y="113"/>
                </a:lnTo>
                <a:lnTo>
                  <a:pt x="439" y="97"/>
                </a:lnTo>
                <a:lnTo>
                  <a:pt x="439" y="100"/>
                </a:lnTo>
                <a:lnTo>
                  <a:pt x="440" y="117"/>
                </a:lnTo>
                <a:lnTo>
                  <a:pt x="440" y="107"/>
                </a:lnTo>
                <a:lnTo>
                  <a:pt x="440" y="102"/>
                </a:lnTo>
                <a:lnTo>
                  <a:pt x="440" y="104"/>
                </a:lnTo>
                <a:lnTo>
                  <a:pt x="440" y="88"/>
                </a:lnTo>
                <a:lnTo>
                  <a:pt x="441" y="81"/>
                </a:lnTo>
                <a:lnTo>
                  <a:pt x="441" y="101"/>
                </a:lnTo>
                <a:lnTo>
                  <a:pt x="441" y="111"/>
                </a:lnTo>
                <a:lnTo>
                  <a:pt x="442" y="130"/>
                </a:lnTo>
                <a:lnTo>
                  <a:pt x="442" y="131"/>
                </a:lnTo>
                <a:lnTo>
                  <a:pt x="442" y="107"/>
                </a:lnTo>
                <a:lnTo>
                  <a:pt x="442" y="113"/>
                </a:lnTo>
                <a:lnTo>
                  <a:pt x="442" y="118"/>
                </a:lnTo>
                <a:lnTo>
                  <a:pt x="443" y="119"/>
                </a:lnTo>
                <a:lnTo>
                  <a:pt x="443" y="133"/>
                </a:lnTo>
                <a:lnTo>
                  <a:pt x="443" y="129"/>
                </a:lnTo>
                <a:lnTo>
                  <a:pt x="443" y="134"/>
                </a:lnTo>
                <a:lnTo>
                  <a:pt x="443" y="136"/>
                </a:lnTo>
                <a:lnTo>
                  <a:pt x="444" y="137"/>
                </a:lnTo>
                <a:lnTo>
                  <a:pt x="444" y="132"/>
                </a:lnTo>
                <a:lnTo>
                  <a:pt x="444" y="149"/>
                </a:lnTo>
                <a:lnTo>
                  <a:pt x="444" y="141"/>
                </a:lnTo>
                <a:lnTo>
                  <a:pt x="445" y="152"/>
                </a:lnTo>
                <a:lnTo>
                  <a:pt x="445" y="151"/>
                </a:lnTo>
                <a:lnTo>
                  <a:pt x="445" y="162"/>
                </a:lnTo>
                <a:lnTo>
                  <a:pt x="445" y="180"/>
                </a:lnTo>
                <a:lnTo>
                  <a:pt x="446" y="229"/>
                </a:lnTo>
                <a:lnTo>
                  <a:pt x="446" y="248"/>
                </a:lnTo>
                <a:lnTo>
                  <a:pt x="446" y="268"/>
                </a:lnTo>
                <a:lnTo>
                  <a:pt x="446" y="268"/>
                </a:lnTo>
                <a:lnTo>
                  <a:pt x="447" y="299"/>
                </a:lnTo>
                <a:lnTo>
                  <a:pt x="447" y="315"/>
                </a:lnTo>
                <a:lnTo>
                  <a:pt x="447" y="318"/>
                </a:lnTo>
                <a:lnTo>
                  <a:pt x="448" y="316"/>
                </a:lnTo>
                <a:lnTo>
                  <a:pt x="448" y="312"/>
                </a:lnTo>
                <a:lnTo>
                  <a:pt x="448" y="327"/>
                </a:lnTo>
                <a:lnTo>
                  <a:pt x="448" y="329"/>
                </a:lnTo>
                <a:lnTo>
                  <a:pt x="448" y="333"/>
                </a:lnTo>
                <a:lnTo>
                  <a:pt x="449" y="338"/>
                </a:lnTo>
                <a:lnTo>
                  <a:pt x="449" y="341"/>
                </a:lnTo>
                <a:lnTo>
                  <a:pt x="449" y="338"/>
                </a:lnTo>
                <a:lnTo>
                  <a:pt x="449" y="340"/>
                </a:lnTo>
                <a:lnTo>
                  <a:pt x="450" y="344"/>
                </a:lnTo>
                <a:lnTo>
                  <a:pt x="450" y="341"/>
                </a:lnTo>
                <a:lnTo>
                  <a:pt x="450" y="344"/>
                </a:lnTo>
                <a:lnTo>
                  <a:pt x="450" y="344"/>
                </a:lnTo>
                <a:lnTo>
                  <a:pt x="450" y="338"/>
                </a:lnTo>
                <a:lnTo>
                  <a:pt x="451" y="332"/>
                </a:lnTo>
                <a:lnTo>
                  <a:pt x="451" y="342"/>
                </a:lnTo>
                <a:lnTo>
                  <a:pt x="451" y="345"/>
                </a:lnTo>
                <a:lnTo>
                  <a:pt x="451" y="331"/>
                </a:lnTo>
                <a:lnTo>
                  <a:pt x="451" y="333"/>
                </a:lnTo>
                <a:lnTo>
                  <a:pt x="452" y="336"/>
                </a:lnTo>
                <a:lnTo>
                  <a:pt x="452" y="331"/>
                </a:lnTo>
                <a:lnTo>
                  <a:pt x="452" y="329"/>
                </a:lnTo>
                <a:lnTo>
                  <a:pt x="452" y="331"/>
                </a:lnTo>
                <a:lnTo>
                  <a:pt x="452" y="330"/>
                </a:lnTo>
                <a:lnTo>
                  <a:pt x="453" y="333"/>
                </a:lnTo>
                <a:lnTo>
                  <a:pt x="453" y="331"/>
                </a:lnTo>
                <a:lnTo>
                  <a:pt x="453" y="337"/>
                </a:lnTo>
                <a:lnTo>
                  <a:pt x="454" y="341"/>
                </a:lnTo>
                <a:lnTo>
                  <a:pt x="454" y="344"/>
                </a:lnTo>
                <a:lnTo>
                  <a:pt x="454" y="350"/>
                </a:lnTo>
                <a:lnTo>
                  <a:pt x="454" y="347"/>
                </a:lnTo>
                <a:lnTo>
                  <a:pt x="454" y="345"/>
                </a:lnTo>
                <a:lnTo>
                  <a:pt x="455" y="344"/>
                </a:lnTo>
                <a:lnTo>
                  <a:pt x="455" y="344"/>
                </a:lnTo>
                <a:lnTo>
                  <a:pt x="455" y="362"/>
                </a:lnTo>
                <a:lnTo>
                  <a:pt x="455" y="368"/>
                </a:lnTo>
                <a:lnTo>
                  <a:pt x="456" y="353"/>
                </a:lnTo>
                <a:lnTo>
                  <a:pt x="456" y="360"/>
                </a:lnTo>
                <a:lnTo>
                  <a:pt x="456" y="350"/>
                </a:lnTo>
                <a:lnTo>
                  <a:pt x="456" y="357"/>
                </a:lnTo>
                <a:lnTo>
                  <a:pt x="457" y="350"/>
                </a:lnTo>
                <a:lnTo>
                  <a:pt x="457" y="356"/>
                </a:lnTo>
                <a:lnTo>
                  <a:pt x="457" y="337"/>
                </a:lnTo>
                <a:lnTo>
                  <a:pt x="457" y="330"/>
                </a:lnTo>
                <a:lnTo>
                  <a:pt x="458" y="322"/>
                </a:lnTo>
                <a:lnTo>
                  <a:pt x="458" y="303"/>
                </a:lnTo>
                <a:lnTo>
                  <a:pt x="458" y="271"/>
                </a:lnTo>
                <a:lnTo>
                  <a:pt x="458" y="254"/>
                </a:lnTo>
                <a:lnTo>
                  <a:pt x="459" y="201"/>
                </a:lnTo>
                <a:lnTo>
                  <a:pt x="459" y="141"/>
                </a:lnTo>
                <a:lnTo>
                  <a:pt x="459" y="146"/>
                </a:lnTo>
                <a:lnTo>
                  <a:pt x="460" y="144"/>
                </a:lnTo>
                <a:lnTo>
                  <a:pt x="460" y="102"/>
                </a:lnTo>
                <a:lnTo>
                  <a:pt x="460" y="130"/>
                </a:lnTo>
                <a:lnTo>
                  <a:pt x="460" y="140"/>
                </a:lnTo>
                <a:lnTo>
                  <a:pt x="461" y="142"/>
                </a:lnTo>
                <a:lnTo>
                  <a:pt x="461" y="104"/>
                </a:lnTo>
                <a:lnTo>
                  <a:pt x="461" y="112"/>
                </a:lnTo>
                <a:lnTo>
                  <a:pt x="461" y="97"/>
                </a:lnTo>
                <a:lnTo>
                  <a:pt x="461" y="108"/>
                </a:lnTo>
                <a:lnTo>
                  <a:pt x="462" y="101"/>
                </a:lnTo>
                <a:lnTo>
                  <a:pt x="462" y="94"/>
                </a:lnTo>
                <a:lnTo>
                  <a:pt x="462" y="115"/>
                </a:lnTo>
                <a:lnTo>
                  <a:pt x="462" y="104"/>
                </a:lnTo>
                <a:lnTo>
                  <a:pt x="462" y="111"/>
                </a:lnTo>
                <a:lnTo>
                  <a:pt x="463" y="104"/>
                </a:lnTo>
                <a:lnTo>
                  <a:pt x="463" y="114"/>
                </a:lnTo>
                <a:lnTo>
                  <a:pt x="463" y="120"/>
                </a:lnTo>
                <a:lnTo>
                  <a:pt x="463" y="127"/>
                </a:lnTo>
                <a:lnTo>
                  <a:pt x="463" y="110"/>
                </a:lnTo>
                <a:lnTo>
                  <a:pt x="464" y="102"/>
                </a:lnTo>
                <a:lnTo>
                  <a:pt x="464" y="129"/>
                </a:lnTo>
                <a:lnTo>
                  <a:pt x="464" y="115"/>
                </a:lnTo>
                <a:lnTo>
                  <a:pt x="464" y="131"/>
                </a:lnTo>
                <a:lnTo>
                  <a:pt x="465" y="157"/>
                </a:lnTo>
                <a:lnTo>
                  <a:pt x="465" y="137"/>
                </a:lnTo>
                <a:lnTo>
                  <a:pt x="465" y="133"/>
                </a:lnTo>
                <a:lnTo>
                  <a:pt x="466" y="182"/>
                </a:lnTo>
                <a:lnTo>
                  <a:pt x="466" y="192"/>
                </a:lnTo>
                <a:lnTo>
                  <a:pt x="466" y="206"/>
                </a:lnTo>
                <a:lnTo>
                  <a:pt x="466" y="237"/>
                </a:lnTo>
                <a:lnTo>
                  <a:pt x="467" y="268"/>
                </a:lnTo>
                <a:lnTo>
                  <a:pt x="467" y="277"/>
                </a:lnTo>
                <a:lnTo>
                  <a:pt x="467" y="292"/>
                </a:lnTo>
                <a:lnTo>
                  <a:pt x="467" y="302"/>
                </a:lnTo>
                <a:lnTo>
                  <a:pt x="468" y="318"/>
                </a:lnTo>
                <a:lnTo>
                  <a:pt x="468" y="324"/>
                </a:lnTo>
                <a:lnTo>
                  <a:pt x="468" y="333"/>
                </a:lnTo>
                <a:lnTo>
                  <a:pt x="468" y="327"/>
                </a:lnTo>
                <a:lnTo>
                  <a:pt x="469" y="337"/>
                </a:lnTo>
                <a:lnTo>
                  <a:pt x="469" y="337"/>
                </a:lnTo>
                <a:lnTo>
                  <a:pt x="469" y="343"/>
                </a:lnTo>
                <a:lnTo>
                  <a:pt x="469" y="340"/>
                </a:lnTo>
                <a:lnTo>
                  <a:pt x="469" y="340"/>
                </a:lnTo>
                <a:lnTo>
                  <a:pt x="470" y="345"/>
                </a:lnTo>
                <a:lnTo>
                  <a:pt x="470" y="342"/>
                </a:lnTo>
                <a:lnTo>
                  <a:pt x="470" y="355"/>
                </a:lnTo>
                <a:lnTo>
                  <a:pt x="470" y="351"/>
                </a:lnTo>
                <a:lnTo>
                  <a:pt x="470" y="355"/>
                </a:lnTo>
                <a:lnTo>
                  <a:pt x="471" y="353"/>
                </a:lnTo>
                <a:lnTo>
                  <a:pt x="471" y="354"/>
                </a:lnTo>
                <a:lnTo>
                  <a:pt x="471" y="353"/>
                </a:lnTo>
                <a:lnTo>
                  <a:pt x="471" y="350"/>
                </a:lnTo>
                <a:lnTo>
                  <a:pt x="472" y="352"/>
                </a:lnTo>
                <a:lnTo>
                  <a:pt x="472" y="353"/>
                </a:lnTo>
                <a:lnTo>
                  <a:pt x="472" y="354"/>
                </a:lnTo>
                <a:lnTo>
                  <a:pt x="473" y="353"/>
                </a:lnTo>
                <a:lnTo>
                  <a:pt x="473" y="348"/>
                </a:lnTo>
                <a:lnTo>
                  <a:pt x="473" y="353"/>
                </a:lnTo>
                <a:lnTo>
                  <a:pt x="473" y="352"/>
                </a:lnTo>
                <a:lnTo>
                  <a:pt x="474" y="355"/>
                </a:lnTo>
                <a:lnTo>
                  <a:pt x="474" y="355"/>
                </a:lnTo>
                <a:lnTo>
                  <a:pt x="474" y="352"/>
                </a:lnTo>
                <a:lnTo>
                  <a:pt x="474" y="353"/>
                </a:lnTo>
                <a:lnTo>
                  <a:pt x="474" y="359"/>
                </a:lnTo>
                <a:lnTo>
                  <a:pt x="475" y="352"/>
                </a:lnTo>
                <a:lnTo>
                  <a:pt x="475" y="355"/>
                </a:lnTo>
                <a:lnTo>
                  <a:pt x="475" y="351"/>
                </a:lnTo>
                <a:lnTo>
                  <a:pt x="475" y="349"/>
                </a:lnTo>
                <a:lnTo>
                  <a:pt x="475" y="357"/>
                </a:lnTo>
                <a:lnTo>
                  <a:pt x="476" y="357"/>
                </a:lnTo>
                <a:lnTo>
                  <a:pt x="476" y="354"/>
                </a:lnTo>
                <a:lnTo>
                  <a:pt x="476" y="353"/>
                </a:lnTo>
                <a:lnTo>
                  <a:pt x="476" y="351"/>
                </a:lnTo>
                <a:lnTo>
                  <a:pt x="476" y="351"/>
                </a:lnTo>
                <a:lnTo>
                  <a:pt x="477" y="354"/>
                </a:lnTo>
                <a:lnTo>
                  <a:pt x="477" y="356"/>
                </a:lnTo>
                <a:lnTo>
                  <a:pt x="477" y="362"/>
                </a:lnTo>
                <a:lnTo>
                  <a:pt x="478" y="351"/>
                </a:lnTo>
                <a:lnTo>
                  <a:pt x="478" y="346"/>
                </a:lnTo>
                <a:lnTo>
                  <a:pt x="478" y="350"/>
                </a:lnTo>
                <a:lnTo>
                  <a:pt x="478" y="325"/>
                </a:lnTo>
                <a:lnTo>
                  <a:pt x="479" y="264"/>
                </a:lnTo>
                <a:lnTo>
                  <a:pt x="479" y="238"/>
                </a:lnTo>
                <a:lnTo>
                  <a:pt x="479" y="207"/>
                </a:lnTo>
                <a:lnTo>
                  <a:pt x="479" y="194"/>
                </a:lnTo>
                <a:lnTo>
                  <a:pt x="480" y="117"/>
                </a:lnTo>
                <a:lnTo>
                  <a:pt x="480" y="105"/>
                </a:lnTo>
                <a:lnTo>
                  <a:pt x="480" y="101"/>
                </a:lnTo>
                <a:lnTo>
                  <a:pt x="480" y="97"/>
                </a:lnTo>
                <a:lnTo>
                  <a:pt x="481" y="85"/>
                </a:lnTo>
                <a:lnTo>
                  <a:pt x="481" y="107"/>
                </a:lnTo>
                <a:lnTo>
                  <a:pt x="481" y="116"/>
                </a:lnTo>
                <a:lnTo>
                  <a:pt x="481" y="105"/>
                </a:lnTo>
                <a:lnTo>
                  <a:pt x="481" y="106"/>
                </a:lnTo>
                <a:lnTo>
                  <a:pt x="482" y="113"/>
                </a:lnTo>
                <a:lnTo>
                  <a:pt x="482" y="112"/>
                </a:lnTo>
                <a:lnTo>
                  <a:pt x="482" y="119"/>
                </a:lnTo>
                <a:lnTo>
                  <a:pt x="482" y="118"/>
                </a:lnTo>
                <a:lnTo>
                  <a:pt x="482" y="126"/>
                </a:lnTo>
                <a:lnTo>
                  <a:pt x="483" y="133"/>
                </a:lnTo>
                <a:lnTo>
                  <a:pt x="483" y="117"/>
                </a:lnTo>
                <a:lnTo>
                  <a:pt x="483" y="129"/>
                </a:lnTo>
                <a:lnTo>
                  <a:pt x="483" y="128"/>
                </a:lnTo>
                <a:lnTo>
                  <a:pt x="484" y="130"/>
                </a:lnTo>
                <a:lnTo>
                  <a:pt x="484" y="139"/>
                </a:lnTo>
                <a:lnTo>
                  <a:pt x="484" y="129"/>
                </a:lnTo>
                <a:lnTo>
                  <a:pt x="484" y="132"/>
                </a:lnTo>
                <a:lnTo>
                  <a:pt x="484" y="138"/>
                </a:lnTo>
                <a:lnTo>
                  <a:pt x="485" y="135"/>
                </a:lnTo>
                <a:lnTo>
                  <a:pt x="485" y="148"/>
                </a:lnTo>
                <a:lnTo>
                  <a:pt x="485" y="152"/>
                </a:lnTo>
                <a:lnTo>
                  <a:pt x="485" y="165"/>
                </a:lnTo>
                <a:lnTo>
                  <a:pt x="486" y="173"/>
                </a:lnTo>
                <a:lnTo>
                  <a:pt x="486" y="201"/>
                </a:lnTo>
                <a:lnTo>
                  <a:pt x="486" y="209"/>
                </a:lnTo>
                <a:lnTo>
                  <a:pt x="486" y="224"/>
                </a:lnTo>
                <a:lnTo>
                  <a:pt x="487" y="246"/>
                </a:lnTo>
                <a:lnTo>
                  <a:pt x="487" y="283"/>
                </a:lnTo>
                <a:lnTo>
                  <a:pt x="487" y="290"/>
                </a:lnTo>
                <a:lnTo>
                  <a:pt x="487" y="295"/>
                </a:lnTo>
                <a:lnTo>
                  <a:pt x="488" y="297"/>
                </a:lnTo>
                <a:lnTo>
                  <a:pt x="488" y="326"/>
                </a:lnTo>
                <a:lnTo>
                  <a:pt x="488" y="335"/>
                </a:lnTo>
                <a:lnTo>
                  <a:pt x="488" y="335"/>
                </a:lnTo>
                <a:lnTo>
                  <a:pt x="489" y="337"/>
                </a:lnTo>
                <a:lnTo>
                  <a:pt x="489" y="342"/>
                </a:lnTo>
                <a:lnTo>
                  <a:pt x="489" y="339"/>
                </a:lnTo>
                <a:lnTo>
                  <a:pt x="489" y="344"/>
                </a:lnTo>
                <a:lnTo>
                  <a:pt x="490" y="344"/>
                </a:lnTo>
                <a:lnTo>
                  <a:pt x="490" y="347"/>
                </a:lnTo>
                <a:lnTo>
                  <a:pt x="490" y="347"/>
                </a:lnTo>
                <a:lnTo>
                  <a:pt x="490" y="342"/>
                </a:lnTo>
                <a:lnTo>
                  <a:pt x="490" y="351"/>
                </a:lnTo>
                <a:lnTo>
                  <a:pt x="491" y="348"/>
                </a:lnTo>
                <a:lnTo>
                  <a:pt x="491" y="353"/>
                </a:lnTo>
                <a:lnTo>
                  <a:pt x="491" y="347"/>
                </a:lnTo>
                <a:lnTo>
                  <a:pt x="491" y="351"/>
                </a:lnTo>
                <a:lnTo>
                  <a:pt x="492" y="346"/>
                </a:lnTo>
                <a:lnTo>
                  <a:pt x="492" y="350"/>
                </a:lnTo>
                <a:lnTo>
                  <a:pt x="492" y="349"/>
                </a:lnTo>
                <a:lnTo>
                  <a:pt x="492" y="347"/>
                </a:lnTo>
                <a:lnTo>
                  <a:pt x="492" y="352"/>
                </a:lnTo>
                <a:lnTo>
                  <a:pt x="493" y="346"/>
                </a:lnTo>
                <a:lnTo>
                  <a:pt x="493" y="349"/>
                </a:lnTo>
                <a:lnTo>
                  <a:pt x="493" y="347"/>
                </a:lnTo>
                <a:lnTo>
                  <a:pt x="493" y="350"/>
                </a:lnTo>
                <a:lnTo>
                  <a:pt x="493" y="350"/>
                </a:lnTo>
                <a:lnTo>
                  <a:pt x="494" y="351"/>
                </a:lnTo>
                <a:lnTo>
                  <a:pt x="494" y="357"/>
                </a:lnTo>
                <a:lnTo>
                  <a:pt x="494" y="351"/>
                </a:lnTo>
                <a:lnTo>
                  <a:pt x="494" y="357"/>
                </a:lnTo>
                <a:lnTo>
                  <a:pt x="494" y="358"/>
                </a:lnTo>
                <a:lnTo>
                  <a:pt x="495" y="361"/>
                </a:lnTo>
                <a:lnTo>
                  <a:pt x="495" y="357"/>
                </a:lnTo>
                <a:lnTo>
                  <a:pt x="495" y="357"/>
                </a:lnTo>
                <a:lnTo>
                  <a:pt x="495" y="358"/>
                </a:lnTo>
                <a:lnTo>
                  <a:pt x="496" y="361"/>
                </a:lnTo>
                <a:lnTo>
                  <a:pt x="496" y="365"/>
                </a:lnTo>
                <a:lnTo>
                  <a:pt x="496" y="373"/>
                </a:lnTo>
                <a:lnTo>
                  <a:pt x="496" y="375"/>
                </a:lnTo>
                <a:lnTo>
                  <a:pt x="497" y="375"/>
                </a:lnTo>
                <a:lnTo>
                  <a:pt x="497" y="373"/>
                </a:lnTo>
                <a:lnTo>
                  <a:pt x="497" y="377"/>
                </a:lnTo>
                <a:lnTo>
                  <a:pt x="497" y="371"/>
                </a:lnTo>
                <a:lnTo>
                  <a:pt x="498" y="368"/>
                </a:lnTo>
                <a:lnTo>
                  <a:pt x="498" y="367"/>
                </a:lnTo>
                <a:lnTo>
                  <a:pt x="498" y="370"/>
                </a:lnTo>
                <a:lnTo>
                  <a:pt x="498" y="367"/>
                </a:lnTo>
                <a:lnTo>
                  <a:pt x="499" y="364"/>
                </a:lnTo>
                <a:lnTo>
                  <a:pt x="499" y="359"/>
                </a:lnTo>
                <a:lnTo>
                  <a:pt x="499" y="354"/>
                </a:lnTo>
                <a:lnTo>
                  <a:pt x="499" y="350"/>
                </a:lnTo>
                <a:lnTo>
                  <a:pt x="500" y="350"/>
                </a:lnTo>
                <a:lnTo>
                  <a:pt x="500" y="346"/>
                </a:lnTo>
                <a:lnTo>
                  <a:pt x="500" y="353"/>
                </a:lnTo>
                <a:lnTo>
                  <a:pt x="500" y="353"/>
                </a:lnTo>
                <a:lnTo>
                  <a:pt x="501" y="357"/>
                </a:lnTo>
                <a:lnTo>
                  <a:pt x="501" y="353"/>
                </a:lnTo>
                <a:lnTo>
                  <a:pt x="501" y="355"/>
                </a:lnTo>
                <a:lnTo>
                  <a:pt x="501" y="356"/>
                </a:lnTo>
                <a:lnTo>
                  <a:pt x="502" y="348"/>
                </a:lnTo>
                <a:lnTo>
                  <a:pt x="502" y="352"/>
                </a:lnTo>
                <a:lnTo>
                  <a:pt x="502" y="350"/>
                </a:lnTo>
                <a:lnTo>
                  <a:pt x="502" y="350"/>
                </a:lnTo>
                <a:lnTo>
                  <a:pt x="502" y="354"/>
                </a:lnTo>
                <a:lnTo>
                  <a:pt x="503" y="348"/>
                </a:lnTo>
                <a:lnTo>
                  <a:pt x="503" y="345"/>
                </a:lnTo>
                <a:lnTo>
                  <a:pt x="503" y="348"/>
                </a:lnTo>
                <a:lnTo>
                  <a:pt x="503" y="336"/>
                </a:lnTo>
                <a:lnTo>
                  <a:pt x="504" y="347"/>
                </a:lnTo>
                <a:lnTo>
                  <a:pt x="504" y="349"/>
                </a:lnTo>
                <a:lnTo>
                  <a:pt x="504" y="339"/>
                </a:lnTo>
                <a:lnTo>
                  <a:pt x="504" y="338"/>
                </a:lnTo>
                <a:lnTo>
                  <a:pt x="505" y="333"/>
                </a:lnTo>
                <a:lnTo>
                  <a:pt x="505" y="339"/>
                </a:lnTo>
                <a:lnTo>
                  <a:pt x="505" y="339"/>
                </a:lnTo>
                <a:lnTo>
                  <a:pt x="505" y="338"/>
                </a:lnTo>
                <a:lnTo>
                  <a:pt x="505" y="341"/>
                </a:lnTo>
                <a:lnTo>
                  <a:pt x="506" y="353"/>
                </a:lnTo>
                <a:lnTo>
                  <a:pt x="506" y="357"/>
                </a:lnTo>
                <a:lnTo>
                  <a:pt x="506" y="355"/>
                </a:lnTo>
                <a:lnTo>
                  <a:pt x="507" y="355"/>
                </a:lnTo>
                <a:lnTo>
                  <a:pt x="507" y="354"/>
                </a:lnTo>
                <a:lnTo>
                  <a:pt x="507" y="354"/>
                </a:lnTo>
                <a:lnTo>
                  <a:pt x="507" y="357"/>
                </a:lnTo>
                <a:lnTo>
                  <a:pt x="507" y="357"/>
                </a:lnTo>
                <a:lnTo>
                  <a:pt x="508" y="354"/>
                </a:lnTo>
                <a:lnTo>
                  <a:pt x="508" y="352"/>
                </a:lnTo>
                <a:lnTo>
                  <a:pt x="508" y="348"/>
                </a:lnTo>
                <a:lnTo>
                  <a:pt x="508" y="357"/>
                </a:lnTo>
                <a:lnTo>
                  <a:pt x="509" y="360"/>
                </a:lnTo>
                <a:lnTo>
                  <a:pt x="509" y="353"/>
                </a:lnTo>
                <a:lnTo>
                  <a:pt x="509" y="358"/>
                </a:lnTo>
                <a:lnTo>
                  <a:pt x="509" y="358"/>
                </a:lnTo>
                <a:lnTo>
                  <a:pt x="509" y="356"/>
                </a:lnTo>
                <a:lnTo>
                  <a:pt x="510" y="350"/>
                </a:lnTo>
                <a:lnTo>
                  <a:pt x="510" y="358"/>
                </a:lnTo>
                <a:lnTo>
                  <a:pt x="510" y="359"/>
                </a:lnTo>
                <a:lnTo>
                  <a:pt x="510" y="358"/>
                </a:lnTo>
                <a:lnTo>
                  <a:pt x="510" y="360"/>
                </a:lnTo>
                <a:lnTo>
                  <a:pt x="511" y="356"/>
                </a:lnTo>
                <a:lnTo>
                  <a:pt x="511" y="360"/>
                </a:lnTo>
                <a:lnTo>
                  <a:pt x="511" y="360"/>
                </a:lnTo>
                <a:lnTo>
                  <a:pt x="511" y="359"/>
                </a:lnTo>
                <a:lnTo>
                  <a:pt x="512" y="359"/>
                </a:lnTo>
                <a:lnTo>
                  <a:pt x="512" y="354"/>
                </a:lnTo>
                <a:lnTo>
                  <a:pt x="512" y="356"/>
                </a:lnTo>
                <a:lnTo>
                  <a:pt x="513" y="357"/>
                </a:lnTo>
                <a:lnTo>
                  <a:pt x="513" y="351"/>
                </a:lnTo>
                <a:lnTo>
                  <a:pt x="513" y="353"/>
                </a:lnTo>
                <a:lnTo>
                  <a:pt x="513" y="351"/>
                </a:lnTo>
                <a:lnTo>
                  <a:pt x="513" y="358"/>
                </a:lnTo>
                <a:lnTo>
                  <a:pt x="514" y="360"/>
                </a:lnTo>
                <a:lnTo>
                  <a:pt x="514" y="362"/>
                </a:lnTo>
                <a:lnTo>
                  <a:pt x="514" y="363"/>
                </a:lnTo>
                <a:lnTo>
                  <a:pt x="514" y="363"/>
                </a:lnTo>
                <a:lnTo>
                  <a:pt x="514" y="364"/>
                </a:lnTo>
                <a:lnTo>
                  <a:pt x="515" y="372"/>
                </a:lnTo>
                <a:lnTo>
                  <a:pt x="515" y="373"/>
                </a:lnTo>
                <a:lnTo>
                  <a:pt x="515" y="375"/>
                </a:lnTo>
                <a:lnTo>
                  <a:pt x="515" y="380"/>
                </a:lnTo>
                <a:lnTo>
                  <a:pt x="515" y="375"/>
                </a:lnTo>
                <a:lnTo>
                  <a:pt x="516" y="384"/>
                </a:lnTo>
                <a:lnTo>
                  <a:pt x="516" y="375"/>
                </a:lnTo>
                <a:lnTo>
                  <a:pt x="516" y="372"/>
                </a:lnTo>
                <a:lnTo>
                  <a:pt x="516" y="378"/>
                </a:lnTo>
                <a:lnTo>
                  <a:pt x="517" y="370"/>
                </a:lnTo>
                <a:lnTo>
                  <a:pt x="517" y="369"/>
                </a:lnTo>
                <a:lnTo>
                  <a:pt x="517" y="371"/>
                </a:lnTo>
                <a:lnTo>
                  <a:pt x="517" y="374"/>
                </a:lnTo>
                <a:lnTo>
                  <a:pt x="518" y="366"/>
                </a:lnTo>
                <a:lnTo>
                  <a:pt x="518" y="363"/>
                </a:lnTo>
                <a:lnTo>
                  <a:pt x="518" y="366"/>
                </a:lnTo>
                <a:lnTo>
                  <a:pt x="519" y="366"/>
                </a:lnTo>
                <a:lnTo>
                  <a:pt x="519" y="361"/>
                </a:lnTo>
                <a:lnTo>
                  <a:pt x="519" y="359"/>
                </a:lnTo>
                <a:lnTo>
                  <a:pt x="519" y="359"/>
                </a:lnTo>
                <a:lnTo>
                  <a:pt x="520" y="362"/>
                </a:lnTo>
                <a:lnTo>
                  <a:pt x="520" y="362"/>
                </a:lnTo>
                <a:lnTo>
                  <a:pt x="520" y="361"/>
                </a:lnTo>
                <a:lnTo>
                  <a:pt x="520" y="358"/>
                </a:lnTo>
                <a:lnTo>
                  <a:pt x="520" y="359"/>
                </a:lnTo>
                <a:lnTo>
                  <a:pt x="521" y="363"/>
                </a:lnTo>
                <a:lnTo>
                  <a:pt x="521" y="363"/>
                </a:lnTo>
                <a:lnTo>
                  <a:pt x="521" y="362"/>
                </a:lnTo>
                <a:lnTo>
                  <a:pt x="521" y="368"/>
                </a:lnTo>
                <a:lnTo>
                  <a:pt x="522" y="369"/>
                </a:lnTo>
                <a:lnTo>
                  <a:pt x="522" y="361"/>
                </a:lnTo>
                <a:lnTo>
                  <a:pt x="522" y="361"/>
                </a:lnTo>
                <a:lnTo>
                  <a:pt x="522" y="359"/>
                </a:lnTo>
                <a:lnTo>
                  <a:pt x="522" y="366"/>
                </a:lnTo>
                <a:lnTo>
                  <a:pt x="523" y="371"/>
                </a:lnTo>
                <a:lnTo>
                  <a:pt x="523" y="372"/>
                </a:lnTo>
                <a:lnTo>
                  <a:pt x="523" y="365"/>
                </a:lnTo>
                <a:lnTo>
                  <a:pt x="523" y="370"/>
                </a:lnTo>
                <a:lnTo>
                  <a:pt x="524" y="369"/>
                </a:lnTo>
                <a:lnTo>
                  <a:pt x="524" y="366"/>
                </a:lnTo>
                <a:lnTo>
                  <a:pt x="524" y="366"/>
                </a:lnTo>
                <a:lnTo>
                  <a:pt x="525" y="366"/>
                </a:lnTo>
                <a:lnTo>
                  <a:pt x="525" y="368"/>
                </a:lnTo>
                <a:lnTo>
                  <a:pt x="525" y="364"/>
                </a:lnTo>
                <a:lnTo>
                  <a:pt x="525" y="364"/>
                </a:lnTo>
                <a:lnTo>
                  <a:pt x="526" y="364"/>
                </a:lnTo>
                <a:lnTo>
                  <a:pt x="526" y="356"/>
                </a:lnTo>
                <a:lnTo>
                  <a:pt x="526" y="361"/>
                </a:lnTo>
                <a:lnTo>
                  <a:pt x="526" y="358"/>
                </a:lnTo>
                <a:lnTo>
                  <a:pt x="526" y="356"/>
                </a:lnTo>
                <a:lnTo>
                  <a:pt x="527" y="356"/>
                </a:lnTo>
                <a:lnTo>
                  <a:pt x="527" y="357"/>
                </a:lnTo>
                <a:lnTo>
                  <a:pt x="527" y="348"/>
                </a:lnTo>
                <a:lnTo>
                  <a:pt x="527" y="352"/>
                </a:lnTo>
                <a:lnTo>
                  <a:pt x="528" y="348"/>
                </a:lnTo>
                <a:lnTo>
                  <a:pt x="528" y="352"/>
                </a:lnTo>
                <a:lnTo>
                  <a:pt x="528" y="343"/>
                </a:lnTo>
                <a:lnTo>
                  <a:pt x="528" y="346"/>
                </a:lnTo>
                <a:lnTo>
                  <a:pt x="528" y="349"/>
                </a:lnTo>
                <a:lnTo>
                  <a:pt x="529" y="346"/>
                </a:lnTo>
                <a:lnTo>
                  <a:pt x="529" y="341"/>
                </a:lnTo>
                <a:lnTo>
                  <a:pt x="529" y="338"/>
                </a:lnTo>
                <a:lnTo>
                  <a:pt x="529" y="345"/>
                </a:lnTo>
                <a:lnTo>
                  <a:pt x="529" y="344"/>
                </a:lnTo>
                <a:lnTo>
                  <a:pt x="530" y="345"/>
                </a:lnTo>
                <a:lnTo>
                  <a:pt x="530" y="350"/>
                </a:lnTo>
                <a:lnTo>
                  <a:pt x="530" y="351"/>
                </a:lnTo>
                <a:lnTo>
                  <a:pt x="531" y="353"/>
                </a:lnTo>
                <a:lnTo>
                  <a:pt x="531" y="365"/>
                </a:lnTo>
                <a:lnTo>
                  <a:pt x="531" y="365"/>
                </a:lnTo>
                <a:lnTo>
                  <a:pt x="531" y="364"/>
                </a:lnTo>
                <a:lnTo>
                  <a:pt x="532" y="363"/>
                </a:lnTo>
                <a:lnTo>
                  <a:pt x="532" y="366"/>
                </a:lnTo>
                <a:lnTo>
                  <a:pt x="532" y="362"/>
                </a:lnTo>
                <a:lnTo>
                  <a:pt x="532" y="367"/>
                </a:lnTo>
                <a:lnTo>
                  <a:pt x="533" y="362"/>
                </a:lnTo>
                <a:lnTo>
                  <a:pt x="533" y="369"/>
                </a:lnTo>
                <a:lnTo>
                  <a:pt x="533" y="368"/>
                </a:lnTo>
                <a:lnTo>
                  <a:pt x="533" y="365"/>
                </a:lnTo>
                <a:lnTo>
                  <a:pt x="533" y="368"/>
                </a:lnTo>
                <a:lnTo>
                  <a:pt x="534" y="368"/>
                </a:lnTo>
                <a:lnTo>
                  <a:pt x="534" y="370"/>
                </a:lnTo>
                <a:lnTo>
                  <a:pt x="534" y="369"/>
                </a:lnTo>
                <a:lnTo>
                  <a:pt x="534" y="373"/>
                </a:lnTo>
                <a:lnTo>
                  <a:pt x="535" y="377"/>
                </a:lnTo>
                <a:lnTo>
                  <a:pt x="535" y="374"/>
                </a:lnTo>
                <a:lnTo>
                  <a:pt x="535" y="377"/>
                </a:lnTo>
                <a:lnTo>
                  <a:pt x="535" y="368"/>
                </a:lnTo>
                <a:lnTo>
                  <a:pt x="536" y="366"/>
                </a:lnTo>
                <a:lnTo>
                  <a:pt x="536" y="361"/>
                </a:lnTo>
                <a:lnTo>
                  <a:pt x="536" y="362"/>
                </a:lnTo>
                <a:lnTo>
                  <a:pt x="537" y="355"/>
                </a:lnTo>
                <a:lnTo>
                  <a:pt x="537" y="357"/>
                </a:lnTo>
                <a:lnTo>
                  <a:pt x="537" y="350"/>
                </a:lnTo>
                <a:lnTo>
                  <a:pt x="537" y="353"/>
                </a:lnTo>
                <a:lnTo>
                  <a:pt x="537" y="354"/>
                </a:lnTo>
                <a:lnTo>
                  <a:pt x="538" y="353"/>
                </a:lnTo>
                <a:lnTo>
                  <a:pt x="538" y="352"/>
                </a:lnTo>
                <a:lnTo>
                  <a:pt x="538" y="352"/>
                </a:lnTo>
                <a:lnTo>
                  <a:pt x="538" y="353"/>
                </a:lnTo>
                <a:lnTo>
                  <a:pt x="538" y="356"/>
                </a:lnTo>
                <a:lnTo>
                  <a:pt x="539" y="352"/>
                </a:lnTo>
                <a:lnTo>
                  <a:pt x="539" y="354"/>
                </a:lnTo>
                <a:lnTo>
                  <a:pt x="539" y="346"/>
                </a:lnTo>
                <a:lnTo>
                  <a:pt x="539" y="339"/>
                </a:lnTo>
                <a:lnTo>
                  <a:pt x="540" y="329"/>
                </a:lnTo>
                <a:lnTo>
                  <a:pt x="540" y="313"/>
                </a:lnTo>
                <a:lnTo>
                  <a:pt x="540" y="280"/>
                </a:lnTo>
                <a:lnTo>
                  <a:pt x="540" y="271"/>
                </a:lnTo>
                <a:lnTo>
                  <a:pt x="541" y="234"/>
                </a:lnTo>
                <a:lnTo>
                  <a:pt x="541" y="219"/>
                </a:lnTo>
                <a:lnTo>
                  <a:pt x="541" y="121"/>
                </a:lnTo>
                <a:lnTo>
                  <a:pt x="541" y="127"/>
                </a:lnTo>
                <a:lnTo>
                  <a:pt x="542" y="114"/>
                </a:lnTo>
                <a:lnTo>
                  <a:pt x="542" y="91"/>
                </a:lnTo>
                <a:lnTo>
                  <a:pt x="542" y="89"/>
                </a:lnTo>
                <a:lnTo>
                  <a:pt x="543" y="117"/>
                </a:lnTo>
                <a:lnTo>
                  <a:pt x="543" y="94"/>
                </a:lnTo>
                <a:lnTo>
                  <a:pt x="543" y="99"/>
                </a:lnTo>
                <a:lnTo>
                  <a:pt x="543" y="90"/>
                </a:lnTo>
                <a:lnTo>
                  <a:pt x="544" y="96"/>
                </a:lnTo>
                <a:lnTo>
                  <a:pt x="544" y="101"/>
                </a:lnTo>
                <a:lnTo>
                  <a:pt x="544" y="112"/>
                </a:lnTo>
                <a:lnTo>
                  <a:pt x="544" y="118"/>
                </a:lnTo>
                <a:lnTo>
                  <a:pt x="545" y="121"/>
                </a:lnTo>
                <a:lnTo>
                  <a:pt x="545" y="115"/>
                </a:lnTo>
                <a:lnTo>
                  <a:pt x="545" y="117"/>
                </a:lnTo>
                <a:lnTo>
                  <a:pt x="545" y="115"/>
                </a:lnTo>
                <a:lnTo>
                  <a:pt x="545" y="127"/>
                </a:lnTo>
                <a:lnTo>
                  <a:pt x="546" y="122"/>
                </a:lnTo>
                <a:lnTo>
                  <a:pt x="546" y="128"/>
                </a:lnTo>
                <a:lnTo>
                  <a:pt x="546" y="137"/>
                </a:lnTo>
                <a:lnTo>
                  <a:pt x="546" y="126"/>
                </a:lnTo>
                <a:lnTo>
                  <a:pt x="546" y="128"/>
                </a:lnTo>
                <a:lnTo>
                  <a:pt x="547" y="137"/>
                </a:lnTo>
                <a:lnTo>
                  <a:pt x="547" y="149"/>
                </a:lnTo>
                <a:lnTo>
                  <a:pt x="547" y="136"/>
                </a:lnTo>
                <a:lnTo>
                  <a:pt x="547" y="159"/>
                </a:lnTo>
                <a:lnTo>
                  <a:pt x="548" y="170"/>
                </a:lnTo>
                <a:lnTo>
                  <a:pt x="548" y="178"/>
                </a:lnTo>
                <a:lnTo>
                  <a:pt x="548" y="201"/>
                </a:lnTo>
                <a:lnTo>
                  <a:pt x="549" y="255"/>
                </a:lnTo>
                <a:lnTo>
                  <a:pt x="549" y="268"/>
                </a:lnTo>
                <a:lnTo>
                  <a:pt x="549" y="274"/>
                </a:lnTo>
                <a:lnTo>
                  <a:pt x="549" y="285"/>
                </a:lnTo>
                <a:lnTo>
                  <a:pt x="550" y="307"/>
                </a:lnTo>
                <a:lnTo>
                  <a:pt x="550" y="313"/>
                </a:lnTo>
                <a:lnTo>
                  <a:pt x="550" y="319"/>
                </a:lnTo>
                <a:lnTo>
                  <a:pt x="550" y="321"/>
                </a:lnTo>
                <a:lnTo>
                  <a:pt x="551" y="322"/>
                </a:lnTo>
                <a:lnTo>
                  <a:pt x="551" y="329"/>
                </a:lnTo>
                <a:lnTo>
                  <a:pt x="551" y="331"/>
                </a:lnTo>
                <a:lnTo>
                  <a:pt x="551" y="329"/>
                </a:lnTo>
                <a:lnTo>
                  <a:pt x="551" y="325"/>
                </a:lnTo>
                <a:lnTo>
                  <a:pt x="552" y="327"/>
                </a:lnTo>
                <a:lnTo>
                  <a:pt x="552" y="324"/>
                </a:lnTo>
                <a:lnTo>
                  <a:pt x="552" y="320"/>
                </a:lnTo>
                <a:lnTo>
                  <a:pt x="552" y="328"/>
                </a:lnTo>
                <a:lnTo>
                  <a:pt x="553" y="324"/>
                </a:lnTo>
                <a:lnTo>
                  <a:pt x="553" y="326"/>
                </a:lnTo>
                <a:lnTo>
                  <a:pt x="553" y="324"/>
                </a:lnTo>
                <a:lnTo>
                  <a:pt x="553" y="329"/>
                </a:lnTo>
                <a:lnTo>
                  <a:pt x="553" y="337"/>
                </a:lnTo>
                <a:lnTo>
                  <a:pt x="554" y="350"/>
                </a:lnTo>
                <a:lnTo>
                  <a:pt x="554" y="344"/>
                </a:lnTo>
                <a:lnTo>
                  <a:pt x="554" y="336"/>
                </a:lnTo>
                <a:lnTo>
                  <a:pt x="555" y="334"/>
                </a:lnTo>
                <a:lnTo>
                  <a:pt x="555" y="329"/>
                </a:lnTo>
                <a:lnTo>
                  <a:pt x="555" y="329"/>
                </a:lnTo>
                <a:lnTo>
                  <a:pt x="555" y="336"/>
                </a:lnTo>
                <a:lnTo>
                  <a:pt x="556" y="329"/>
                </a:lnTo>
                <a:lnTo>
                  <a:pt x="556" y="340"/>
                </a:lnTo>
                <a:lnTo>
                  <a:pt x="556" y="348"/>
                </a:lnTo>
                <a:lnTo>
                  <a:pt x="556" y="352"/>
                </a:lnTo>
                <a:lnTo>
                  <a:pt x="557" y="359"/>
                </a:lnTo>
                <a:lnTo>
                  <a:pt x="557" y="352"/>
                </a:lnTo>
                <a:lnTo>
                  <a:pt x="557" y="366"/>
                </a:lnTo>
                <a:lnTo>
                  <a:pt x="557" y="355"/>
                </a:lnTo>
                <a:lnTo>
                  <a:pt x="558" y="362"/>
                </a:lnTo>
                <a:lnTo>
                  <a:pt x="558" y="346"/>
                </a:lnTo>
                <a:lnTo>
                  <a:pt x="558" y="344"/>
                </a:lnTo>
                <a:lnTo>
                  <a:pt x="558" y="343"/>
                </a:lnTo>
                <a:lnTo>
                  <a:pt x="559" y="348"/>
                </a:lnTo>
                <a:lnTo>
                  <a:pt x="559" y="337"/>
                </a:lnTo>
                <a:lnTo>
                  <a:pt x="559" y="338"/>
                </a:lnTo>
                <a:lnTo>
                  <a:pt x="559" y="340"/>
                </a:lnTo>
                <a:lnTo>
                  <a:pt x="559" y="319"/>
                </a:lnTo>
                <a:lnTo>
                  <a:pt x="560" y="318"/>
                </a:lnTo>
                <a:lnTo>
                  <a:pt x="560" y="320"/>
                </a:lnTo>
                <a:lnTo>
                  <a:pt x="560" y="301"/>
                </a:lnTo>
                <a:lnTo>
                  <a:pt x="561" y="281"/>
                </a:lnTo>
                <a:lnTo>
                  <a:pt x="561" y="258"/>
                </a:lnTo>
                <a:lnTo>
                  <a:pt x="561" y="251"/>
                </a:lnTo>
                <a:lnTo>
                  <a:pt x="561" y="215"/>
                </a:lnTo>
                <a:lnTo>
                  <a:pt x="562" y="145"/>
                </a:lnTo>
                <a:lnTo>
                  <a:pt x="562" y="137"/>
                </a:lnTo>
                <a:lnTo>
                  <a:pt x="562" y="126"/>
                </a:lnTo>
                <a:lnTo>
                  <a:pt x="562" y="114"/>
                </a:lnTo>
                <a:lnTo>
                  <a:pt x="563" y="90"/>
                </a:lnTo>
                <a:lnTo>
                  <a:pt x="563" y="110"/>
                </a:lnTo>
                <a:lnTo>
                  <a:pt x="563" y="124"/>
                </a:lnTo>
                <a:lnTo>
                  <a:pt x="563" y="132"/>
                </a:lnTo>
                <a:lnTo>
                  <a:pt x="563" y="116"/>
                </a:lnTo>
                <a:lnTo>
                  <a:pt x="564" y="135"/>
                </a:lnTo>
                <a:lnTo>
                  <a:pt x="564" y="124"/>
                </a:lnTo>
                <a:lnTo>
                  <a:pt x="564" y="140"/>
                </a:lnTo>
                <a:lnTo>
                  <a:pt x="564" y="127"/>
                </a:lnTo>
                <a:lnTo>
                  <a:pt x="564" y="138"/>
                </a:lnTo>
                <a:lnTo>
                  <a:pt x="565" y="127"/>
                </a:lnTo>
                <a:lnTo>
                  <a:pt x="565" y="126"/>
                </a:lnTo>
                <a:lnTo>
                  <a:pt x="565" y="118"/>
                </a:lnTo>
                <a:lnTo>
                  <a:pt x="565" y="114"/>
                </a:lnTo>
                <a:lnTo>
                  <a:pt x="566" y="120"/>
                </a:lnTo>
                <a:lnTo>
                  <a:pt x="566" y="121"/>
                </a:lnTo>
                <a:lnTo>
                  <a:pt x="566" y="102"/>
                </a:lnTo>
                <a:lnTo>
                  <a:pt x="566" y="110"/>
                </a:lnTo>
                <a:lnTo>
                  <a:pt x="567" y="125"/>
                </a:lnTo>
                <a:lnTo>
                  <a:pt x="567" y="119"/>
                </a:lnTo>
                <a:lnTo>
                  <a:pt x="567" y="123"/>
                </a:lnTo>
                <a:lnTo>
                  <a:pt x="567" y="136"/>
                </a:lnTo>
                <a:lnTo>
                  <a:pt x="568" y="141"/>
                </a:lnTo>
                <a:lnTo>
                  <a:pt x="568" y="142"/>
                </a:lnTo>
                <a:lnTo>
                  <a:pt x="568" y="163"/>
                </a:lnTo>
                <a:lnTo>
                  <a:pt x="568" y="180"/>
                </a:lnTo>
                <a:lnTo>
                  <a:pt x="569" y="190"/>
                </a:lnTo>
                <a:lnTo>
                  <a:pt x="569" y="263"/>
                </a:lnTo>
                <a:lnTo>
                  <a:pt x="569" y="289"/>
                </a:lnTo>
                <a:lnTo>
                  <a:pt x="569" y="293"/>
                </a:lnTo>
                <a:lnTo>
                  <a:pt x="570" y="288"/>
                </a:lnTo>
                <a:lnTo>
                  <a:pt x="570" y="298"/>
                </a:lnTo>
                <a:lnTo>
                  <a:pt x="570" y="307"/>
                </a:lnTo>
                <a:lnTo>
                  <a:pt x="570" y="314"/>
                </a:lnTo>
                <a:lnTo>
                  <a:pt x="571" y="318"/>
                </a:lnTo>
                <a:lnTo>
                  <a:pt x="571" y="329"/>
                </a:lnTo>
                <a:lnTo>
                  <a:pt x="571" y="328"/>
                </a:lnTo>
                <a:lnTo>
                  <a:pt x="571" y="322"/>
                </a:lnTo>
                <a:lnTo>
                  <a:pt x="571" y="322"/>
                </a:lnTo>
                <a:lnTo>
                  <a:pt x="572" y="342"/>
                </a:lnTo>
                <a:lnTo>
                  <a:pt x="572" y="326"/>
                </a:lnTo>
                <a:lnTo>
                  <a:pt x="572" y="329"/>
                </a:lnTo>
                <a:lnTo>
                  <a:pt x="573" y="326"/>
                </a:lnTo>
                <a:lnTo>
                  <a:pt x="573" y="328"/>
                </a:lnTo>
                <a:lnTo>
                  <a:pt x="573" y="337"/>
                </a:lnTo>
                <a:lnTo>
                  <a:pt x="573" y="337"/>
                </a:lnTo>
                <a:lnTo>
                  <a:pt x="574" y="344"/>
                </a:lnTo>
                <a:lnTo>
                  <a:pt x="574" y="338"/>
                </a:lnTo>
                <a:lnTo>
                  <a:pt x="574" y="345"/>
                </a:lnTo>
                <a:lnTo>
                  <a:pt x="574" y="340"/>
                </a:lnTo>
                <a:lnTo>
                  <a:pt x="574" y="338"/>
                </a:lnTo>
                <a:lnTo>
                  <a:pt x="575" y="345"/>
                </a:lnTo>
                <a:lnTo>
                  <a:pt x="575" y="339"/>
                </a:lnTo>
                <a:lnTo>
                  <a:pt x="575" y="347"/>
                </a:lnTo>
                <a:lnTo>
                  <a:pt x="575" y="346"/>
                </a:lnTo>
                <a:lnTo>
                  <a:pt x="576" y="347"/>
                </a:lnTo>
                <a:lnTo>
                  <a:pt x="576" y="341"/>
                </a:lnTo>
                <a:lnTo>
                  <a:pt x="576" y="342"/>
                </a:lnTo>
                <a:lnTo>
                  <a:pt x="576" y="340"/>
                </a:lnTo>
                <a:lnTo>
                  <a:pt x="576" y="341"/>
                </a:lnTo>
                <a:lnTo>
                  <a:pt x="577" y="342"/>
                </a:lnTo>
                <a:lnTo>
                  <a:pt x="577" y="342"/>
                </a:lnTo>
                <a:lnTo>
                  <a:pt x="577" y="337"/>
                </a:lnTo>
                <a:lnTo>
                  <a:pt x="577" y="342"/>
                </a:lnTo>
                <a:lnTo>
                  <a:pt x="577" y="341"/>
                </a:lnTo>
                <a:lnTo>
                  <a:pt x="578" y="342"/>
                </a:lnTo>
                <a:lnTo>
                  <a:pt x="578" y="341"/>
                </a:lnTo>
                <a:lnTo>
                  <a:pt x="578" y="343"/>
                </a:lnTo>
                <a:lnTo>
                  <a:pt x="578" y="341"/>
                </a:lnTo>
                <a:lnTo>
                  <a:pt x="579" y="342"/>
                </a:lnTo>
                <a:lnTo>
                  <a:pt x="579" y="336"/>
                </a:lnTo>
                <a:lnTo>
                  <a:pt x="579" y="340"/>
                </a:lnTo>
                <a:lnTo>
                  <a:pt x="579" y="334"/>
                </a:lnTo>
                <a:lnTo>
                  <a:pt x="579" y="336"/>
                </a:lnTo>
                <a:lnTo>
                  <a:pt x="580" y="334"/>
                </a:lnTo>
                <a:lnTo>
                  <a:pt x="580" y="328"/>
                </a:lnTo>
                <a:lnTo>
                  <a:pt x="580" y="331"/>
                </a:lnTo>
                <a:lnTo>
                  <a:pt x="580" y="315"/>
                </a:lnTo>
                <a:lnTo>
                  <a:pt x="581" y="301"/>
                </a:lnTo>
                <a:lnTo>
                  <a:pt x="581" y="291"/>
                </a:lnTo>
                <a:lnTo>
                  <a:pt x="581" y="281"/>
                </a:lnTo>
                <a:lnTo>
                  <a:pt x="581" y="267"/>
                </a:lnTo>
                <a:lnTo>
                  <a:pt x="581" y="240"/>
                </a:lnTo>
                <a:lnTo>
                  <a:pt x="582" y="192"/>
                </a:lnTo>
                <a:lnTo>
                  <a:pt x="582" y="152"/>
                </a:lnTo>
                <a:lnTo>
                  <a:pt x="582" y="133"/>
                </a:lnTo>
                <a:lnTo>
                  <a:pt x="583" y="122"/>
                </a:lnTo>
                <a:lnTo>
                  <a:pt x="583" y="95"/>
                </a:lnTo>
                <a:lnTo>
                  <a:pt x="583" y="77"/>
                </a:lnTo>
                <a:lnTo>
                  <a:pt x="584" y="112"/>
                </a:lnTo>
                <a:lnTo>
                  <a:pt x="584" y="103"/>
                </a:lnTo>
                <a:lnTo>
                  <a:pt x="584" y="89"/>
                </a:lnTo>
                <a:lnTo>
                  <a:pt x="584" y="102"/>
                </a:lnTo>
                <a:lnTo>
                  <a:pt x="584" y="86"/>
                </a:lnTo>
                <a:lnTo>
                  <a:pt x="585" y="88"/>
                </a:lnTo>
                <a:lnTo>
                  <a:pt x="585" y="84"/>
                </a:lnTo>
                <a:lnTo>
                  <a:pt x="585" y="111"/>
                </a:lnTo>
                <a:lnTo>
                  <a:pt x="585" y="110"/>
                </a:lnTo>
                <a:lnTo>
                  <a:pt x="586" y="109"/>
                </a:lnTo>
                <a:lnTo>
                  <a:pt x="586" y="116"/>
                </a:lnTo>
                <a:lnTo>
                  <a:pt x="586" y="115"/>
                </a:lnTo>
                <a:lnTo>
                  <a:pt x="586" y="115"/>
                </a:lnTo>
                <a:lnTo>
                  <a:pt x="586" y="109"/>
                </a:lnTo>
                <a:lnTo>
                  <a:pt x="587" y="111"/>
                </a:lnTo>
                <a:lnTo>
                  <a:pt x="587" y="103"/>
                </a:lnTo>
                <a:lnTo>
                  <a:pt x="587" y="111"/>
                </a:lnTo>
                <a:lnTo>
                  <a:pt x="587" y="109"/>
                </a:lnTo>
                <a:lnTo>
                  <a:pt x="587" y="105"/>
                </a:lnTo>
                <a:lnTo>
                  <a:pt x="588" y="110"/>
                </a:lnTo>
                <a:lnTo>
                  <a:pt x="588" y="117"/>
                </a:lnTo>
                <a:lnTo>
                  <a:pt x="588" y="117"/>
                </a:lnTo>
                <a:lnTo>
                  <a:pt x="588" y="126"/>
                </a:lnTo>
                <a:lnTo>
                  <a:pt x="589" y="147"/>
                </a:lnTo>
                <a:lnTo>
                  <a:pt x="589" y="169"/>
                </a:lnTo>
                <a:lnTo>
                  <a:pt x="589" y="182"/>
                </a:lnTo>
                <a:lnTo>
                  <a:pt x="590" y="225"/>
                </a:lnTo>
                <a:lnTo>
                  <a:pt x="590" y="251"/>
                </a:lnTo>
                <a:lnTo>
                  <a:pt x="590" y="270"/>
                </a:lnTo>
                <a:lnTo>
                  <a:pt x="590" y="278"/>
                </a:lnTo>
                <a:lnTo>
                  <a:pt x="591" y="291"/>
                </a:lnTo>
                <a:lnTo>
                  <a:pt x="591" y="304"/>
                </a:lnTo>
                <a:lnTo>
                  <a:pt x="591" y="313"/>
                </a:lnTo>
                <a:lnTo>
                  <a:pt x="591" y="319"/>
                </a:lnTo>
                <a:lnTo>
                  <a:pt x="592" y="321"/>
                </a:lnTo>
                <a:lnTo>
                  <a:pt x="592" y="323"/>
                </a:lnTo>
                <a:lnTo>
                  <a:pt x="592" y="327"/>
                </a:lnTo>
                <a:lnTo>
                  <a:pt x="592" y="331"/>
                </a:lnTo>
                <a:lnTo>
                  <a:pt x="593" y="333"/>
                </a:lnTo>
                <a:lnTo>
                  <a:pt x="593" y="334"/>
                </a:lnTo>
                <a:lnTo>
                  <a:pt x="593" y="331"/>
                </a:lnTo>
                <a:lnTo>
                  <a:pt x="593" y="336"/>
                </a:lnTo>
                <a:lnTo>
                  <a:pt x="593" y="332"/>
                </a:lnTo>
                <a:lnTo>
                  <a:pt x="594" y="338"/>
                </a:lnTo>
                <a:lnTo>
                  <a:pt x="594" y="337"/>
                </a:lnTo>
                <a:lnTo>
                  <a:pt x="594" y="341"/>
                </a:lnTo>
                <a:lnTo>
                  <a:pt x="594" y="336"/>
                </a:lnTo>
                <a:lnTo>
                  <a:pt x="594" y="341"/>
                </a:lnTo>
                <a:lnTo>
                  <a:pt x="595" y="340"/>
                </a:lnTo>
                <a:lnTo>
                  <a:pt x="595" y="337"/>
                </a:lnTo>
                <a:lnTo>
                  <a:pt x="596" y="335"/>
                </a:lnTo>
                <a:lnTo>
                  <a:pt x="596" y="339"/>
                </a:lnTo>
                <a:lnTo>
                  <a:pt x="596" y="335"/>
                </a:lnTo>
                <a:lnTo>
                  <a:pt x="596" y="335"/>
                </a:lnTo>
                <a:lnTo>
                  <a:pt x="597" y="340"/>
                </a:lnTo>
                <a:lnTo>
                  <a:pt x="597" y="336"/>
                </a:lnTo>
                <a:lnTo>
                  <a:pt x="597" y="338"/>
                </a:lnTo>
                <a:lnTo>
                  <a:pt x="597" y="339"/>
                </a:lnTo>
                <a:lnTo>
                  <a:pt x="598" y="337"/>
                </a:lnTo>
                <a:lnTo>
                  <a:pt x="598" y="338"/>
                </a:lnTo>
                <a:lnTo>
                  <a:pt x="598" y="335"/>
                </a:lnTo>
                <a:lnTo>
                  <a:pt x="598" y="339"/>
                </a:lnTo>
                <a:lnTo>
                  <a:pt x="598" y="337"/>
                </a:lnTo>
                <a:lnTo>
                  <a:pt x="599" y="336"/>
                </a:lnTo>
                <a:lnTo>
                  <a:pt x="599" y="340"/>
                </a:lnTo>
                <a:lnTo>
                  <a:pt x="599" y="340"/>
                </a:lnTo>
                <a:lnTo>
                  <a:pt x="599" y="341"/>
                </a:lnTo>
                <a:lnTo>
                  <a:pt x="599" y="333"/>
                </a:lnTo>
                <a:lnTo>
                  <a:pt x="600" y="338"/>
                </a:lnTo>
                <a:lnTo>
                  <a:pt x="600" y="339"/>
                </a:lnTo>
                <a:lnTo>
                  <a:pt x="600" y="339"/>
                </a:lnTo>
                <a:lnTo>
                  <a:pt x="600" y="339"/>
                </a:lnTo>
                <a:lnTo>
                  <a:pt x="601" y="327"/>
                </a:lnTo>
                <a:lnTo>
                  <a:pt x="601" y="313"/>
                </a:lnTo>
                <a:lnTo>
                  <a:pt x="601" y="305"/>
                </a:lnTo>
                <a:lnTo>
                  <a:pt x="602" y="284"/>
                </a:lnTo>
                <a:lnTo>
                  <a:pt x="602" y="253"/>
                </a:lnTo>
                <a:lnTo>
                  <a:pt x="602" y="227"/>
                </a:lnTo>
                <a:lnTo>
                  <a:pt x="602" y="203"/>
                </a:lnTo>
                <a:lnTo>
                  <a:pt x="603" y="186"/>
                </a:lnTo>
                <a:lnTo>
                  <a:pt x="603" y="141"/>
                </a:lnTo>
                <a:lnTo>
                  <a:pt x="603" y="122"/>
                </a:lnTo>
                <a:lnTo>
                  <a:pt x="603" y="114"/>
                </a:lnTo>
                <a:lnTo>
                  <a:pt x="604" y="99"/>
                </a:lnTo>
                <a:lnTo>
                  <a:pt x="604" y="110"/>
                </a:lnTo>
                <a:lnTo>
                  <a:pt x="604" y="128"/>
                </a:lnTo>
                <a:lnTo>
                  <a:pt x="604" y="83"/>
                </a:lnTo>
                <a:lnTo>
                  <a:pt x="605" y="98"/>
                </a:lnTo>
                <a:lnTo>
                  <a:pt x="605" y="87"/>
                </a:lnTo>
                <a:lnTo>
                  <a:pt x="605" y="82"/>
                </a:lnTo>
                <a:lnTo>
                  <a:pt x="605" y="95"/>
                </a:lnTo>
                <a:lnTo>
                  <a:pt x="606" y="102"/>
                </a:lnTo>
                <a:lnTo>
                  <a:pt x="606" y="107"/>
                </a:lnTo>
                <a:lnTo>
                  <a:pt x="606" y="102"/>
                </a:lnTo>
                <a:lnTo>
                  <a:pt x="606" y="72"/>
                </a:lnTo>
                <a:lnTo>
                  <a:pt x="607" y="69"/>
                </a:lnTo>
                <a:lnTo>
                  <a:pt x="607" y="82"/>
                </a:lnTo>
                <a:lnTo>
                  <a:pt x="607" y="101"/>
                </a:lnTo>
                <a:lnTo>
                  <a:pt x="608" y="117"/>
                </a:lnTo>
                <a:lnTo>
                  <a:pt x="608" y="97"/>
                </a:lnTo>
                <a:lnTo>
                  <a:pt x="608" y="117"/>
                </a:lnTo>
                <a:lnTo>
                  <a:pt x="608" y="108"/>
                </a:lnTo>
                <a:lnTo>
                  <a:pt x="608" y="132"/>
                </a:lnTo>
                <a:lnTo>
                  <a:pt x="609" y="137"/>
                </a:lnTo>
                <a:lnTo>
                  <a:pt x="609" y="138"/>
                </a:lnTo>
                <a:lnTo>
                  <a:pt x="609" y="164"/>
                </a:lnTo>
                <a:lnTo>
                  <a:pt x="609" y="171"/>
                </a:lnTo>
                <a:lnTo>
                  <a:pt x="610" y="188"/>
                </a:lnTo>
                <a:lnTo>
                  <a:pt x="610" y="216"/>
                </a:lnTo>
                <a:lnTo>
                  <a:pt x="610" y="258"/>
                </a:lnTo>
                <a:lnTo>
                  <a:pt x="610" y="265"/>
                </a:lnTo>
                <a:lnTo>
                  <a:pt x="611" y="270"/>
                </a:lnTo>
                <a:lnTo>
                  <a:pt x="611" y="290"/>
                </a:lnTo>
                <a:lnTo>
                  <a:pt x="611" y="318"/>
                </a:lnTo>
                <a:lnTo>
                  <a:pt x="611" y="325"/>
                </a:lnTo>
                <a:lnTo>
                  <a:pt x="612" y="327"/>
                </a:lnTo>
                <a:lnTo>
                  <a:pt x="612" y="325"/>
                </a:lnTo>
                <a:lnTo>
                  <a:pt x="612" y="328"/>
                </a:lnTo>
                <a:lnTo>
                  <a:pt x="612" y="337"/>
                </a:lnTo>
                <a:lnTo>
                  <a:pt x="612" y="335"/>
                </a:lnTo>
                <a:lnTo>
                  <a:pt x="613" y="339"/>
                </a:lnTo>
                <a:lnTo>
                  <a:pt x="613" y="335"/>
                </a:lnTo>
                <a:lnTo>
                  <a:pt x="613" y="337"/>
                </a:lnTo>
                <a:lnTo>
                  <a:pt x="614" y="333"/>
                </a:lnTo>
                <a:lnTo>
                  <a:pt x="614" y="334"/>
                </a:lnTo>
                <a:lnTo>
                  <a:pt x="614" y="330"/>
                </a:lnTo>
                <a:lnTo>
                  <a:pt x="614" y="332"/>
                </a:lnTo>
                <a:lnTo>
                  <a:pt x="614" y="336"/>
                </a:lnTo>
                <a:lnTo>
                  <a:pt x="615" y="328"/>
                </a:lnTo>
                <a:lnTo>
                  <a:pt x="615" y="324"/>
                </a:lnTo>
                <a:lnTo>
                  <a:pt x="615" y="323"/>
                </a:lnTo>
                <a:lnTo>
                  <a:pt x="615" y="330"/>
                </a:lnTo>
                <a:lnTo>
                  <a:pt x="616" y="338"/>
                </a:lnTo>
                <a:lnTo>
                  <a:pt x="616" y="352"/>
                </a:lnTo>
                <a:lnTo>
                  <a:pt x="616" y="349"/>
                </a:lnTo>
                <a:lnTo>
                  <a:pt x="616" y="357"/>
                </a:lnTo>
                <a:lnTo>
                  <a:pt x="617" y="358"/>
                </a:lnTo>
                <a:lnTo>
                  <a:pt x="617" y="355"/>
                </a:lnTo>
                <a:lnTo>
                  <a:pt x="617" y="359"/>
                </a:lnTo>
                <a:lnTo>
                  <a:pt x="617" y="357"/>
                </a:lnTo>
                <a:lnTo>
                  <a:pt x="618" y="357"/>
                </a:lnTo>
                <a:lnTo>
                  <a:pt x="618" y="359"/>
                </a:lnTo>
                <a:lnTo>
                  <a:pt x="618" y="358"/>
                </a:lnTo>
                <a:lnTo>
                  <a:pt x="618" y="358"/>
                </a:lnTo>
                <a:lnTo>
                  <a:pt x="619" y="362"/>
                </a:lnTo>
                <a:lnTo>
                  <a:pt x="619" y="356"/>
                </a:lnTo>
                <a:lnTo>
                  <a:pt x="619" y="362"/>
                </a:lnTo>
                <a:lnTo>
                  <a:pt x="620" y="354"/>
                </a:lnTo>
                <a:lnTo>
                  <a:pt x="620" y="350"/>
                </a:lnTo>
                <a:lnTo>
                  <a:pt x="620" y="346"/>
                </a:lnTo>
                <a:lnTo>
                  <a:pt x="620" y="345"/>
                </a:lnTo>
                <a:lnTo>
                  <a:pt x="621" y="341"/>
                </a:lnTo>
                <a:lnTo>
                  <a:pt x="621" y="346"/>
                </a:lnTo>
                <a:lnTo>
                  <a:pt x="621" y="340"/>
                </a:lnTo>
                <a:lnTo>
                  <a:pt x="621" y="338"/>
                </a:lnTo>
                <a:lnTo>
                  <a:pt x="621" y="328"/>
                </a:lnTo>
                <a:lnTo>
                  <a:pt x="622" y="333"/>
                </a:lnTo>
                <a:lnTo>
                  <a:pt x="622" y="333"/>
                </a:lnTo>
                <a:lnTo>
                  <a:pt x="622" y="305"/>
                </a:lnTo>
                <a:lnTo>
                  <a:pt x="622" y="282"/>
                </a:lnTo>
                <a:lnTo>
                  <a:pt x="623" y="247"/>
                </a:lnTo>
                <a:lnTo>
                  <a:pt x="623" y="222"/>
                </a:lnTo>
                <a:lnTo>
                  <a:pt x="623" y="147"/>
                </a:lnTo>
                <a:lnTo>
                  <a:pt x="623" y="138"/>
                </a:lnTo>
                <a:lnTo>
                  <a:pt x="624" y="117"/>
                </a:lnTo>
                <a:lnTo>
                  <a:pt x="624" y="108"/>
                </a:lnTo>
                <a:lnTo>
                  <a:pt x="624" y="139"/>
                </a:lnTo>
                <a:lnTo>
                  <a:pt x="624" y="146"/>
                </a:lnTo>
                <a:lnTo>
                  <a:pt x="625" y="141"/>
                </a:lnTo>
                <a:lnTo>
                  <a:pt x="625" y="143"/>
                </a:lnTo>
                <a:lnTo>
                  <a:pt x="625" y="133"/>
                </a:lnTo>
                <a:lnTo>
                  <a:pt x="625" y="112"/>
                </a:lnTo>
                <a:lnTo>
                  <a:pt x="626" y="125"/>
                </a:lnTo>
                <a:lnTo>
                  <a:pt x="626" y="122"/>
                </a:lnTo>
                <a:lnTo>
                  <a:pt x="626" y="139"/>
                </a:lnTo>
                <a:lnTo>
                  <a:pt x="627" y="139"/>
                </a:lnTo>
                <a:lnTo>
                  <a:pt x="627" y="144"/>
                </a:lnTo>
                <a:lnTo>
                  <a:pt x="627" y="144"/>
                </a:lnTo>
                <a:lnTo>
                  <a:pt x="627" y="156"/>
                </a:lnTo>
                <a:lnTo>
                  <a:pt x="627" y="144"/>
                </a:lnTo>
                <a:lnTo>
                  <a:pt x="628" y="142"/>
                </a:lnTo>
                <a:lnTo>
                  <a:pt x="628" y="141"/>
                </a:lnTo>
                <a:lnTo>
                  <a:pt x="628" y="143"/>
                </a:lnTo>
                <a:lnTo>
                  <a:pt x="628" y="162"/>
                </a:lnTo>
                <a:lnTo>
                  <a:pt x="628" y="164"/>
                </a:lnTo>
                <a:lnTo>
                  <a:pt x="629" y="163"/>
                </a:lnTo>
                <a:lnTo>
                  <a:pt x="629" y="170"/>
                </a:lnTo>
                <a:lnTo>
                  <a:pt x="629" y="170"/>
                </a:lnTo>
                <a:lnTo>
                  <a:pt x="629" y="187"/>
                </a:lnTo>
                <a:lnTo>
                  <a:pt x="629" y="194"/>
                </a:lnTo>
                <a:lnTo>
                  <a:pt x="630" y="209"/>
                </a:lnTo>
                <a:lnTo>
                  <a:pt x="630" y="227"/>
                </a:lnTo>
                <a:lnTo>
                  <a:pt x="630" y="240"/>
                </a:lnTo>
                <a:lnTo>
                  <a:pt x="630" y="290"/>
                </a:lnTo>
                <a:lnTo>
                  <a:pt x="631" y="306"/>
                </a:lnTo>
                <a:lnTo>
                  <a:pt x="631" y="307"/>
                </a:lnTo>
                <a:lnTo>
                  <a:pt x="631" y="316"/>
                </a:lnTo>
                <a:lnTo>
                  <a:pt x="632" y="328"/>
                </a:lnTo>
                <a:lnTo>
                  <a:pt x="632" y="337"/>
                </a:lnTo>
                <a:lnTo>
                  <a:pt x="632" y="347"/>
                </a:lnTo>
                <a:lnTo>
                  <a:pt x="632" y="351"/>
                </a:lnTo>
                <a:lnTo>
                  <a:pt x="633" y="349"/>
                </a:lnTo>
                <a:lnTo>
                  <a:pt x="633" y="353"/>
                </a:lnTo>
                <a:lnTo>
                  <a:pt x="633" y="359"/>
                </a:lnTo>
                <a:lnTo>
                  <a:pt x="633" y="357"/>
                </a:lnTo>
                <a:lnTo>
                  <a:pt x="633" y="362"/>
                </a:lnTo>
                <a:lnTo>
                  <a:pt x="634" y="356"/>
                </a:lnTo>
                <a:lnTo>
                  <a:pt x="634" y="357"/>
                </a:lnTo>
                <a:lnTo>
                  <a:pt x="634" y="354"/>
                </a:lnTo>
                <a:lnTo>
                  <a:pt x="634" y="359"/>
                </a:lnTo>
                <a:lnTo>
                  <a:pt x="634" y="355"/>
                </a:lnTo>
                <a:lnTo>
                  <a:pt x="635" y="357"/>
                </a:lnTo>
                <a:lnTo>
                  <a:pt x="635" y="361"/>
                </a:lnTo>
                <a:lnTo>
                  <a:pt x="635" y="355"/>
                </a:lnTo>
                <a:lnTo>
                  <a:pt x="635" y="358"/>
                </a:lnTo>
                <a:lnTo>
                  <a:pt x="636" y="358"/>
                </a:lnTo>
                <a:lnTo>
                  <a:pt x="636" y="353"/>
                </a:lnTo>
                <a:lnTo>
                  <a:pt x="636" y="357"/>
                </a:lnTo>
                <a:lnTo>
                  <a:pt x="636" y="355"/>
                </a:lnTo>
                <a:lnTo>
                  <a:pt x="637" y="359"/>
                </a:lnTo>
                <a:lnTo>
                  <a:pt x="637" y="359"/>
                </a:lnTo>
                <a:lnTo>
                  <a:pt x="637" y="356"/>
                </a:lnTo>
                <a:lnTo>
                  <a:pt x="637" y="361"/>
                </a:lnTo>
                <a:lnTo>
                  <a:pt x="638" y="358"/>
                </a:lnTo>
                <a:lnTo>
                  <a:pt x="638" y="357"/>
                </a:lnTo>
                <a:lnTo>
                  <a:pt x="638" y="361"/>
                </a:lnTo>
                <a:lnTo>
                  <a:pt x="638" y="357"/>
                </a:lnTo>
                <a:lnTo>
                  <a:pt x="638" y="358"/>
                </a:lnTo>
                <a:lnTo>
                  <a:pt x="639" y="360"/>
                </a:lnTo>
                <a:lnTo>
                  <a:pt x="639" y="358"/>
                </a:lnTo>
                <a:lnTo>
                  <a:pt x="639" y="357"/>
                </a:lnTo>
                <a:lnTo>
                  <a:pt x="639" y="354"/>
                </a:lnTo>
                <a:lnTo>
                  <a:pt x="640" y="360"/>
                </a:lnTo>
                <a:lnTo>
                  <a:pt x="640" y="359"/>
                </a:lnTo>
                <a:lnTo>
                  <a:pt x="640" y="361"/>
                </a:lnTo>
                <a:lnTo>
                  <a:pt x="640" y="359"/>
                </a:lnTo>
                <a:lnTo>
                  <a:pt x="640" y="360"/>
                </a:lnTo>
                <a:lnTo>
                  <a:pt x="641" y="357"/>
                </a:lnTo>
                <a:lnTo>
                  <a:pt x="641" y="358"/>
                </a:lnTo>
                <a:lnTo>
                  <a:pt x="641" y="357"/>
                </a:lnTo>
                <a:lnTo>
                  <a:pt x="641" y="359"/>
                </a:lnTo>
                <a:lnTo>
                  <a:pt x="641" y="356"/>
                </a:lnTo>
                <a:lnTo>
                  <a:pt x="642" y="358"/>
                </a:lnTo>
                <a:lnTo>
                  <a:pt x="642" y="361"/>
                </a:lnTo>
                <a:lnTo>
                  <a:pt x="642" y="357"/>
                </a:lnTo>
                <a:lnTo>
                  <a:pt x="642" y="363"/>
                </a:lnTo>
                <a:lnTo>
                  <a:pt x="642" y="357"/>
                </a:lnTo>
                <a:lnTo>
                  <a:pt x="643" y="361"/>
                </a:lnTo>
                <a:lnTo>
                  <a:pt x="643" y="360"/>
                </a:lnTo>
                <a:lnTo>
                  <a:pt x="643" y="357"/>
                </a:lnTo>
                <a:lnTo>
                  <a:pt x="643" y="354"/>
                </a:lnTo>
                <a:lnTo>
                  <a:pt x="644" y="357"/>
                </a:lnTo>
                <a:lnTo>
                  <a:pt x="644" y="353"/>
                </a:lnTo>
                <a:lnTo>
                  <a:pt x="644" y="349"/>
                </a:lnTo>
                <a:lnTo>
                  <a:pt x="644" y="349"/>
                </a:lnTo>
                <a:lnTo>
                  <a:pt x="644" y="348"/>
                </a:lnTo>
                <a:lnTo>
                  <a:pt x="645" y="356"/>
                </a:lnTo>
                <a:lnTo>
                  <a:pt x="645" y="362"/>
                </a:lnTo>
                <a:lnTo>
                  <a:pt x="645" y="358"/>
                </a:lnTo>
                <a:lnTo>
                  <a:pt x="645" y="353"/>
                </a:lnTo>
                <a:lnTo>
                  <a:pt x="646" y="340"/>
                </a:lnTo>
                <a:lnTo>
                  <a:pt x="646" y="349"/>
                </a:lnTo>
                <a:lnTo>
                  <a:pt x="646" y="350"/>
                </a:lnTo>
                <a:lnTo>
                  <a:pt x="646" y="344"/>
                </a:lnTo>
                <a:lnTo>
                  <a:pt x="646" y="351"/>
                </a:lnTo>
                <a:lnTo>
                  <a:pt x="647" y="346"/>
                </a:lnTo>
                <a:lnTo>
                  <a:pt x="647" y="353"/>
                </a:lnTo>
                <a:lnTo>
                  <a:pt x="647" y="362"/>
                </a:lnTo>
                <a:lnTo>
                  <a:pt x="647" y="361"/>
                </a:lnTo>
                <a:lnTo>
                  <a:pt x="647" y="363"/>
                </a:lnTo>
                <a:lnTo>
                  <a:pt x="648" y="360"/>
                </a:lnTo>
                <a:lnTo>
                  <a:pt x="648" y="358"/>
                </a:lnTo>
                <a:lnTo>
                  <a:pt x="648" y="357"/>
                </a:lnTo>
                <a:lnTo>
                  <a:pt x="648" y="363"/>
                </a:lnTo>
                <a:lnTo>
                  <a:pt x="648" y="362"/>
                </a:lnTo>
                <a:lnTo>
                  <a:pt x="649" y="359"/>
                </a:lnTo>
                <a:lnTo>
                  <a:pt x="649" y="362"/>
                </a:lnTo>
                <a:lnTo>
                  <a:pt x="649" y="359"/>
                </a:lnTo>
                <a:lnTo>
                  <a:pt x="650" y="364"/>
                </a:lnTo>
                <a:lnTo>
                  <a:pt x="650" y="358"/>
                </a:lnTo>
                <a:lnTo>
                  <a:pt x="650" y="366"/>
                </a:lnTo>
                <a:lnTo>
                  <a:pt x="650" y="368"/>
                </a:lnTo>
                <a:lnTo>
                  <a:pt x="650" y="361"/>
                </a:lnTo>
                <a:lnTo>
                  <a:pt x="651" y="365"/>
                </a:lnTo>
                <a:lnTo>
                  <a:pt x="651" y="372"/>
                </a:lnTo>
                <a:lnTo>
                  <a:pt x="651" y="369"/>
                </a:lnTo>
                <a:lnTo>
                  <a:pt x="651" y="365"/>
                </a:lnTo>
                <a:lnTo>
                  <a:pt x="651" y="368"/>
                </a:lnTo>
                <a:lnTo>
                  <a:pt x="652" y="363"/>
                </a:lnTo>
                <a:lnTo>
                  <a:pt x="652" y="357"/>
                </a:lnTo>
                <a:lnTo>
                  <a:pt x="652" y="359"/>
                </a:lnTo>
                <a:lnTo>
                  <a:pt x="652" y="359"/>
                </a:lnTo>
                <a:lnTo>
                  <a:pt x="653" y="359"/>
                </a:lnTo>
                <a:lnTo>
                  <a:pt x="653" y="349"/>
                </a:lnTo>
                <a:lnTo>
                  <a:pt x="653" y="353"/>
                </a:lnTo>
                <a:lnTo>
                  <a:pt x="653" y="350"/>
                </a:lnTo>
                <a:lnTo>
                  <a:pt x="653" y="348"/>
                </a:lnTo>
                <a:lnTo>
                  <a:pt x="654" y="355"/>
                </a:lnTo>
                <a:lnTo>
                  <a:pt x="654" y="358"/>
                </a:lnTo>
                <a:lnTo>
                  <a:pt x="654" y="351"/>
                </a:lnTo>
                <a:lnTo>
                  <a:pt x="654" y="350"/>
                </a:lnTo>
                <a:lnTo>
                  <a:pt x="654" y="359"/>
                </a:lnTo>
                <a:lnTo>
                  <a:pt x="655" y="359"/>
                </a:lnTo>
                <a:lnTo>
                  <a:pt x="655" y="363"/>
                </a:lnTo>
                <a:lnTo>
                  <a:pt x="655" y="363"/>
                </a:lnTo>
                <a:lnTo>
                  <a:pt x="655" y="359"/>
                </a:lnTo>
                <a:lnTo>
                  <a:pt x="656" y="364"/>
                </a:lnTo>
                <a:lnTo>
                  <a:pt x="656" y="359"/>
                </a:lnTo>
                <a:lnTo>
                  <a:pt x="656" y="365"/>
                </a:lnTo>
                <a:lnTo>
                  <a:pt x="656" y="363"/>
                </a:lnTo>
                <a:lnTo>
                  <a:pt x="657" y="372"/>
                </a:lnTo>
                <a:lnTo>
                  <a:pt x="657" y="372"/>
                </a:lnTo>
                <a:lnTo>
                  <a:pt x="657" y="372"/>
                </a:lnTo>
                <a:lnTo>
                  <a:pt x="657" y="371"/>
                </a:lnTo>
                <a:lnTo>
                  <a:pt x="658" y="370"/>
                </a:lnTo>
                <a:lnTo>
                  <a:pt x="658" y="379"/>
                </a:lnTo>
                <a:lnTo>
                  <a:pt x="658" y="374"/>
                </a:lnTo>
                <a:lnTo>
                  <a:pt x="658" y="371"/>
                </a:lnTo>
                <a:lnTo>
                  <a:pt x="658" y="376"/>
                </a:lnTo>
                <a:lnTo>
                  <a:pt x="659" y="370"/>
                </a:lnTo>
                <a:lnTo>
                  <a:pt x="659" y="374"/>
                </a:lnTo>
                <a:lnTo>
                  <a:pt x="659" y="374"/>
                </a:lnTo>
                <a:lnTo>
                  <a:pt x="659" y="368"/>
                </a:lnTo>
                <a:lnTo>
                  <a:pt x="660" y="372"/>
                </a:lnTo>
                <a:lnTo>
                  <a:pt x="660" y="370"/>
                </a:lnTo>
                <a:lnTo>
                  <a:pt x="660" y="369"/>
                </a:lnTo>
                <a:lnTo>
                  <a:pt x="660" y="376"/>
                </a:lnTo>
                <a:lnTo>
                  <a:pt x="661" y="371"/>
                </a:lnTo>
                <a:lnTo>
                  <a:pt x="661" y="372"/>
                </a:lnTo>
                <a:lnTo>
                  <a:pt x="661" y="374"/>
                </a:lnTo>
                <a:lnTo>
                  <a:pt x="661" y="372"/>
                </a:lnTo>
                <a:lnTo>
                  <a:pt x="661" y="377"/>
                </a:lnTo>
                <a:lnTo>
                  <a:pt x="662" y="370"/>
                </a:lnTo>
                <a:lnTo>
                  <a:pt x="662" y="369"/>
                </a:lnTo>
                <a:lnTo>
                  <a:pt x="662" y="375"/>
                </a:lnTo>
                <a:lnTo>
                  <a:pt x="662" y="370"/>
                </a:lnTo>
                <a:lnTo>
                  <a:pt x="662" y="371"/>
                </a:lnTo>
                <a:lnTo>
                  <a:pt x="663" y="368"/>
                </a:lnTo>
                <a:lnTo>
                  <a:pt x="663" y="368"/>
                </a:lnTo>
                <a:lnTo>
                  <a:pt x="663" y="372"/>
                </a:lnTo>
                <a:lnTo>
                  <a:pt x="663" y="375"/>
                </a:lnTo>
                <a:lnTo>
                  <a:pt x="663" y="373"/>
                </a:lnTo>
                <a:lnTo>
                  <a:pt x="664" y="371"/>
                </a:lnTo>
                <a:lnTo>
                  <a:pt x="664" y="368"/>
                </a:lnTo>
                <a:lnTo>
                  <a:pt x="664" y="366"/>
                </a:lnTo>
                <a:lnTo>
                  <a:pt x="664" y="371"/>
                </a:lnTo>
                <a:lnTo>
                  <a:pt x="664" y="368"/>
                </a:lnTo>
                <a:lnTo>
                  <a:pt x="665" y="369"/>
                </a:lnTo>
                <a:lnTo>
                  <a:pt x="665" y="368"/>
                </a:lnTo>
                <a:lnTo>
                  <a:pt x="665" y="368"/>
                </a:lnTo>
                <a:lnTo>
                  <a:pt x="665" y="370"/>
                </a:lnTo>
                <a:lnTo>
                  <a:pt x="666" y="371"/>
                </a:lnTo>
                <a:lnTo>
                  <a:pt x="666" y="364"/>
                </a:lnTo>
                <a:lnTo>
                  <a:pt x="666" y="373"/>
                </a:lnTo>
                <a:lnTo>
                  <a:pt x="666" y="383"/>
                </a:lnTo>
                <a:lnTo>
                  <a:pt x="667" y="376"/>
                </a:lnTo>
                <a:lnTo>
                  <a:pt x="667" y="375"/>
                </a:lnTo>
                <a:lnTo>
                  <a:pt x="667" y="380"/>
                </a:lnTo>
                <a:lnTo>
                  <a:pt x="667" y="372"/>
                </a:lnTo>
                <a:lnTo>
                  <a:pt x="668" y="377"/>
                </a:lnTo>
                <a:lnTo>
                  <a:pt x="668" y="384"/>
                </a:lnTo>
                <a:lnTo>
                  <a:pt x="668" y="372"/>
                </a:lnTo>
                <a:lnTo>
                  <a:pt x="668" y="372"/>
                </a:lnTo>
                <a:lnTo>
                  <a:pt x="669" y="372"/>
                </a:lnTo>
                <a:lnTo>
                  <a:pt x="669" y="362"/>
                </a:lnTo>
                <a:lnTo>
                  <a:pt x="669" y="356"/>
                </a:lnTo>
                <a:lnTo>
                  <a:pt x="669" y="361"/>
                </a:lnTo>
                <a:lnTo>
                  <a:pt x="669" y="368"/>
                </a:lnTo>
                <a:lnTo>
                  <a:pt x="670" y="372"/>
                </a:lnTo>
                <a:lnTo>
                  <a:pt x="670" y="375"/>
                </a:lnTo>
                <a:lnTo>
                  <a:pt x="670" y="368"/>
                </a:lnTo>
                <a:lnTo>
                  <a:pt x="670" y="368"/>
                </a:lnTo>
                <a:lnTo>
                  <a:pt x="671" y="374"/>
                </a:lnTo>
                <a:lnTo>
                  <a:pt x="671" y="367"/>
                </a:lnTo>
                <a:lnTo>
                  <a:pt x="671" y="373"/>
                </a:lnTo>
                <a:lnTo>
                  <a:pt x="671" y="362"/>
                </a:lnTo>
                <a:lnTo>
                  <a:pt x="672" y="369"/>
                </a:lnTo>
                <a:lnTo>
                  <a:pt x="672" y="375"/>
                </a:lnTo>
                <a:lnTo>
                  <a:pt x="672" y="378"/>
                </a:lnTo>
                <a:lnTo>
                  <a:pt x="673" y="380"/>
                </a:lnTo>
                <a:lnTo>
                  <a:pt x="673" y="372"/>
                </a:lnTo>
                <a:lnTo>
                  <a:pt x="673" y="377"/>
                </a:lnTo>
                <a:lnTo>
                  <a:pt x="673" y="381"/>
                </a:lnTo>
                <a:lnTo>
                  <a:pt x="673" y="379"/>
                </a:lnTo>
                <a:lnTo>
                  <a:pt x="674" y="381"/>
                </a:lnTo>
                <a:lnTo>
                  <a:pt x="674" y="383"/>
                </a:lnTo>
                <a:lnTo>
                  <a:pt x="674" y="371"/>
                </a:lnTo>
                <a:lnTo>
                  <a:pt x="674" y="379"/>
                </a:lnTo>
                <a:lnTo>
                  <a:pt x="674" y="377"/>
                </a:lnTo>
                <a:lnTo>
                  <a:pt x="675" y="378"/>
                </a:lnTo>
                <a:lnTo>
                  <a:pt x="675" y="373"/>
                </a:lnTo>
                <a:lnTo>
                  <a:pt x="675" y="373"/>
                </a:lnTo>
                <a:lnTo>
                  <a:pt x="675" y="369"/>
                </a:lnTo>
                <a:lnTo>
                  <a:pt x="675" y="377"/>
                </a:lnTo>
                <a:lnTo>
                  <a:pt x="676" y="370"/>
                </a:lnTo>
                <a:lnTo>
                  <a:pt x="676" y="379"/>
                </a:lnTo>
                <a:lnTo>
                  <a:pt x="676" y="384"/>
                </a:lnTo>
                <a:lnTo>
                  <a:pt x="676" y="379"/>
                </a:lnTo>
                <a:lnTo>
                  <a:pt x="677" y="375"/>
                </a:lnTo>
                <a:lnTo>
                  <a:pt x="677" y="373"/>
                </a:lnTo>
                <a:lnTo>
                  <a:pt x="677" y="376"/>
                </a:lnTo>
                <a:lnTo>
                  <a:pt x="677" y="366"/>
                </a:lnTo>
                <a:lnTo>
                  <a:pt x="677" y="369"/>
                </a:lnTo>
                <a:lnTo>
                  <a:pt x="678" y="377"/>
                </a:lnTo>
                <a:lnTo>
                  <a:pt x="678" y="384"/>
                </a:lnTo>
                <a:lnTo>
                  <a:pt x="678" y="381"/>
                </a:lnTo>
                <a:lnTo>
                  <a:pt x="679" y="377"/>
                </a:lnTo>
                <a:lnTo>
                  <a:pt x="679" y="375"/>
                </a:lnTo>
                <a:lnTo>
                  <a:pt x="679" y="379"/>
                </a:lnTo>
                <a:lnTo>
                  <a:pt x="679" y="382"/>
                </a:lnTo>
                <a:lnTo>
                  <a:pt x="680" y="382"/>
                </a:lnTo>
                <a:lnTo>
                  <a:pt x="680" y="378"/>
                </a:lnTo>
                <a:lnTo>
                  <a:pt x="680" y="381"/>
                </a:lnTo>
                <a:lnTo>
                  <a:pt x="680" y="375"/>
                </a:lnTo>
                <a:lnTo>
                  <a:pt x="680" y="374"/>
                </a:lnTo>
                <a:lnTo>
                  <a:pt x="681" y="374"/>
                </a:lnTo>
                <a:lnTo>
                  <a:pt x="681" y="374"/>
                </a:lnTo>
                <a:lnTo>
                  <a:pt x="681" y="369"/>
                </a:lnTo>
                <a:lnTo>
                  <a:pt x="681" y="373"/>
                </a:lnTo>
                <a:lnTo>
                  <a:pt x="681" y="374"/>
                </a:lnTo>
                <a:lnTo>
                  <a:pt x="682" y="375"/>
                </a:lnTo>
                <a:lnTo>
                  <a:pt x="682" y="375"/>
                </a:lnTo>
                <a:lnTo>
                  <a:pt x="682" y="378"/>
                </a:lnTo>
                <a:lnTo>
                  <a:pt x="682" y="378"/>
                </a:lnTo>
                <a:lnTo>
                  <a:pt x="683" y="370"/>
                </a:lnTo>
                <a:lnTo>
                  <a:pt x="683" y="374"/>
                </a:lnTo>
                <a:lnTo>
                  <a:pt x="683" y="372"/>
                </a:lnTo>
                <a:lnTo>
                  <a:pt x="683" y="366"/>
                </a:lnTo>
                <a:lnTo>
                  <a:pt x="684" y="334"/>
                </a:lnTo>
                <a:lnTo>
                  <a:pt x="684" y="305"/>
                </a:lnTo>
                <a:lnTo>
                  <a:pt x="684" y="282"/>
                </a:lnTo>
                <a:lnTo>
                  <a:pt x="685" y="260"/>
                </a:lnTo>
                <a:lnTo>
                  <a:pt x="685" y="176"/>
                </a:lnTo>
                <a:lnTo>
                  <a:pt x="685" y="162"/>
                </a:lnTo>
                <a:lnTo>
                  <a:pt x="685" y="145"/>
                </a:lnTo>
                <a:lnTo>
                  <a:pt x="686" y="138"/>
                </a:lnTo>
                <a:lnTo>
                  <a:pt x="686" y="104"/>
                </a:lnTo>
                <a:lnTo>
                  <a:pt x="686" y="113"/>
                </a:lnTo>
                <a:lnTo>
                  <a:pt x="686" y="124"/>
                </a:lnTo>
                <a:lnTo>
                  <a:pt x="686" y="122"/>
                </a:lnTo>
                <a:lnTo>
                  <a:pt x="687" y="107"/>
                </a:lnTo>
                <a:lnTo>
                  <a:pt x="687" y="103"/>
                </a:lnTo>
                <a:lnTo>
                  <a:pt x="687" y="91"/>
                </a:lnTo>
                <a:lnTo>
                  <a:pt x="687" y="99"/>
                </a:lnTo>
                <a:lnTo>
                  <a:pt x="687" y="96"/>
                </a:lnTo>
                <a:lnTo>
                  <a:pt x="688" y="99"/>
                </a:lnTo>
                <a:lnTo>
                  <a:pt x="688" y="93"/>
                </a:lnTo>
                <a:lnTo>
                  <a:pt x="688" y="121"/>
                </a:lnTo>
                <a:lnTo>
                  <a:pt x="688" y="134"/>
                </a:lnTo>
                <a:lnTo>
                  <a:pt x="689" y="126"/>
                </a:lnTo>
                <a:lnTo>
                  <a:pt x="689" y="126"/>
                </a:lnTo>
                <a:lnTo>
                  <a:pt x="689" y="112"/>
                </a:lnTo>
                <a:lnTo>
                  <a:pt x="689" y="128"/>
                </a:lnTo>
                <a:lnTo>
                  <a:pt x="690" y="130"/>
                </a:lnTo>
                <a:lnTo>
                  <a:pt x="690" y="115"/>
                </a:lnTo>
                <a:lnTo>
                  <a:pt x="690" y="104"/>
                </a:lnTo>
                <a:lnTo>
                  <a:pt x="691" y="136"/>
                </a:lnTo>
                <a:lnTo>
                  <a:pt x="691" y="133"/>
                </a:lnTo>
                <a:lnTo>
                  <a:pt x="691" y="140"/>
                </a:lnTo>
                <a:lnTo>
                  <a:pt x="691" y="160"/>
                </a:lnTo>
                <a:lnTo>
                  <a:pt x="692" y="162"/>
                </a:lnTo>
                <a:lnTo>
                  <a:pt x="692" y="192"/>
                </a:lnTo>
                <a:lnTo>
                  <a:pt x="692" y="247"/>
                </a:lnTo>
                <a:lnTo>
                  <a:pt x="692" y="256"/>
                </a:lnTo>
                <a:lnTo>
                  <a:pt x="693" y="275"/>
                </a:lnTo>
                <a:lnTo>
                  <a:pt x="693" y="268"/>
                </a:lnTo>
                <a:lnTo>
                  <a:pt x="693" y="281"/>
                </a:lnTo>
                <a:lnTo>
                  <a:pt x="693" y="281"/>
                </a:lnTo>
                <a:lnTo>
                  <a:pt x="693" y="300"/>
                </a:lnTo>
                <a:lnTo>
                  <a:pt x="694" y="313"/>
                </a:lnTo>
                <a:lnTo>
                  <a:pt x="694" y="314"/>
                </a:lnTo>
                <a:lnTo>
                  <a:pt x="694" y="312"/>
                </a:lnTo>
                <a:lnTo>
                  <a:pt x="694" y="316"/>
                </a:lnTo>
                <a:lnTo>
                  <a:pt x="694" y="346"/>
                </a:lnTo>
                <a:lnTo>
                  <a:pt x="695" y="341"/>
                </a:lnTo>
                <a:lnTo>
                  <a:pt x="695" y="324"/>
                </a:lnTo>
                <a:lnTo>
                  <a:pt x="695" y="322"/>
                </a:lnTo>
                <a:lnTo>
                  <a:pt x="695" y="346"/>
                </a:lnTo>
                <a:lnTo>
                  <a:pt x="695" y="356"/>
                </a:lnTo>
                <a:lnTo>
                  <a:pt x="696" y="347"/>
                </a:lnTo>
                <a:lnTo>
                  <a:pt x="696" y="351"/>
                </a:lnTo>
                <a:lnTo>
                  <a:pt x="696" y="348"/>
                </a:lnTo>
                <a:lnTo>
                  <a:pt x="697" y="344"/>
                </a:lnTo>
                <a:lnTo>
                  <a:pt x="697" y="352"/>
                </a:lnTo>
                <a:lnTo>
                  <a:pt x="697" y="340"/>
                </a:lnTo>
                <a:lnTo>
                  <a:pt x="697" y="330"/>
                </a:lnTo>
                <a:lnTo>
                  <a:pt x="697" y="327"/>
                </a:lnTo>
                <a:lnTo>
                  <a:pt x="698" y="323"/>
                </a:lnTo>
                <a:lnTo>
                  <a:pt x="698" y="343"/>
                </a:lnTo>
                <a:lnTo>
                  <a:pt x="698" y="340"/>
                </a:lnTo>
                <a:lnTo>
                  <a:pt x="698" y="337"/>
                </a:lnTo>
                <a:lnTo>
                  <a:pt x="699" y="347"/>
                </a:lnTo>
                <a:lnTo>
                  <a:pt x="699" y="338"/>
                </a:lnTo>
                <a:lnTo>
                  <a:pt x="699" y="348"/>
                </a:lnTo>
                <a:lnTo>
                  <a:pt x="699" y="344"/>
                </a:lnTo>
                <a:lnTo>
                  <a:pt x="700" y="342"/>
                </a:lnTo>
                <a:lnTo>
                  <a:pt x="700" y="338"/>
                </a:lnTo>
                <a:lnTo>
                  <a:pt x="700" y="342"/>
                </a:lnTo>
                <a:lnTo>
                  <a:pt x="700" y="336"/>
                </a:lnTo>
                <a:lnTo>
                  <a:pt x="700" y="338"/>
                </a:lnTo>
                <a:lnTo>
                  <a:pt x="701" y="336"/>
                </a:lnTo>
                <a:lnTo>
                  <a:pt x="701" y="325"/>
                </a:lnTo>
                <a:lnTo>
                  <a:pt x="701" y="319"/>
                </a:lnTo>
                <a:lnTo>
                  <a:pt x="701" y="318"/>
                </a:lnTo>
                <a:lnTo>
                  <a:pt x="701" y="319"/>
                </a:lnTo>
                <a:lnTo>
                  <a:pt x="702" y="328"/>
                </a:lnTo>
                <a:lnTo>
                  <a:pt x="702" y="323"/>
                </a:lnTo>
                <a:lnTo>
                  <a:pt x="702" y="324"/>
                </a:lnTo>
                <a:lnTo>
                  <a:pt x="703" y="325"/>
                </a:lnTo>
                <a:lnTo>
                  <a:pt x="703" y="314"/>
                </a:lnTo>
                <a:lnTo>
                  <a:pt x="703" y="315"/>
                </a:lnTo>
                <a:lnTo>
                  <a:pt x="703" y="315"/>
                </a:lnTo>
                <a:lnTo>
                  <a:pt x="704" y="320"/>
                </a:lnTo>
                <a:lnTo>
                  <a:pt x="704" y="315"/>
                </a:lnTo>
                <a:lnTo>
                  <a:pt x="704" y="307"/>
                </a:lnTo>
                <a:lnTo>
                  <a:pt x="704" y="289"/>
                </a:lnTo>
                <a:lnTo>
                  <a:pt x="704" y="286"/>
                </a:lnTo>
                <a:lnTo>
                  <a:pt x="705" y="279"/>
                </a:lnTo>
                <a:lnTo>
                  <a:pt x="705" y="266"/>
                </a:lnTo>
                <a:lnTo>
                  <a:pt x="705" y="212"/>
                </a:lnTo>
                <a:lnTo>
                  <a:pt x="705" y="114"/>
                </a:lnTo>
                <a:lnTo>
                  <a:pt x="706" y="106"/>
                </a:lnTo>
                <a:lnTo>
                  <a:pt x="706" y="39"/>
                </a:lnTo>
                <a:lnTo>
                  <a:pt x="706" y="0"/>
                </a:lnTo>
                <a:lnTo>
                  <a:pt x="706" y="57"/>
                </a:lnTo>
                <a:lnTo>
                  <a:pt x="706" y="56"/>
                </a:lnTo>
                <a:lnTo>
                  <a:pt x="707" y="73"/>
                </a:lnTo>
                <a:lnTo>
                  <a:pt x="707" y="57"/>
                </a:lnTo>
                <a:lnTo>
                  <a:pt x="707" y="37"/>
                </a:lnTo>
                <a:lnTo>
                  <a:pt x="707" y="53"/>
                </a:lnTo>
                <a:lnTo>
                  <a:pt x="707" y="107"/>
                </a:lnTo>
                <a:lnTo>
                  <a:pt x="708" y="93"/>
                </a:lnTo>
                <a:lnTo>
                  <a:pt x="708" y="106"/>
                </a:lnTo>
                <a:lnTo>
                  <a:pt x="708" y="122"/>
                </a:lnTo>
                <a:lnTo>
                  <a:pt x="708" y="115"/>
                </a:lnTo>
                <a:lnTo>
                  <a:pt x="709" y="106"/>
                </a:lnTo>
                <a:lnTo>
                  <a:pt x="709" y="111"/>
                </a:lnTo>
                <a:lnTo>
                  <a:pt x="709" y="108"/>
                </a:lnTo>
                <a:lnTo>
                  <a:pt x="709" y="98"/>
                </a:lnTo>
                <a:lnTo>
                  <a:pt x="710" y="100"/>
                </a:lnTo>
                <a:lnTo>
                  <a:pt x="710" y="106"/>
                </a:lnTo>
                <a:lnTo>
                  <a:pt x="710" y="113"/>
                </a:lnTo>
                <a:lnTo>
                  <a:pt x="710" y="116"/>
                </a:lnTo>
                <a:lnTo>
                  <a:pt x="711" y="120"/>
                </a:lnTo>
                <a:lnTo>
                  <a:pt x="711" y="110"/>
                </a:lnTo>
                <a:lnTo>
                  <a:pt x="711" y="121"/>
                </a:lnTo>
                <a:lnTo>
                  <a:pt x="711" y="132"/>
                </a:lnTo>
                <a:lnTo>
                  <a:pt x="712" y="137"/>
                </a:lnTo>
                <a:lnTo>
                  <a:pt x="712" y="131"/>
                </a:lnTo>
                <a:lnTo>
                  <a:pt x="712" y="145"/>
                </a:lnTo>
                <a:lnTo>
                  <a:pt x="712" y="164"/>
                </a:lnTo>
                <a:lnTo>
                  <a:pt x="712" y="193"/>
                </a:lnTo>
                <a:lnTo>
                  <a:pt x="713" y="238"/>
                </a:lnTo>
                <a:lnTo>
                  <a:pt x="713" y="265"/>
                </a:lnTo>
                <a:lnTo>
                  <a:pt x="713" y="268"/>
                </a:lnTo>
                <a:lnTo>
                  <a:pt x="713" y="275"/>
                </a:lnTo>
                <a:lnTo>
                  <a:pt x="714" y="291"/>
                </a:lnTo>
                <a:lnTo>
                  <a:pt x="714" y="304"/>
                </a:lnTo>
                <a:lnTo>
                  <a:pt x="714" y="306"/>
                </a:lnTo>
                <a:lnTo>
                  <a:pt x="715" y="319"/>
                </a:lnTo>
                <a:lnTo>
                  <a:pt x="715" y="324"/>
                </a:lnTo>
                <a:lnTo>
                  <a:pt x="715" y="336"/>
                </a:lnTo>
                <a:lnTo>
                  <a:pt x="715" y="346"/>
                </a:lnTo>
                <a:lnTo>
                  <a:pt x="715" y="344"/>
                </a:lnTo>
                <a:lnTo>
                  <a:pt x="716" y="347"/>
                </a:lnTo>
                <a:lnTo>
                  <a:pt x="716" y="358"/>
                </a:lnTo>
                <a:lnTo>
                  <a:pt x="716" y="368"/>
                </a:lnTo>
                <a:lnTo>
                  <a:pt x="716" y="364"/>
                </a:lnTo>
                <a:lnTo>
                  <a:pt x="717" y="321"/>
                </a:lnTo>
                <a:lnTo>
                  <a:pt x="717" y="336"/>
                </a:lnTo>
                <a:lnTo>
                  <a:pt x="717" y="333"/>
                </a:lnTo>
                <a:lnTo>
                  <a:pt x="717" y="347"/>
                </a:lnTo>
                <a:lnTo>
                  <a:pt x="718" y="328"/>
                </a:lnTo>
                <a:lnTo>
                  <a:pt x="718" y="326"/>
                </a:lnTo>
                <a:lnTo>
                  <a:pt x="718" y="331"/>
                </a:lnTo>
                <a:lnTo>
                  <a:pt x="718" y="330"/>
                </a:lnTo>
                <a:lnTo>
                  <a:pt x="718" y="328"/>
                </a:lnTo>
                <a:lnTo>
                  <a:pt x="719" y="329"/>
                </a:lnTo>
                <a:lnTo>
                  <a:pt x="719" y="329"/>
                </a:lnTo>
                <a:lnTo>
                  <a:pt x="719" y="339"/>
                </a:lnTo>
                <a:lnTo>
                  <a:pt x="719" y="344"/>
                </a:lnTo>
                <a:lnTo>
                  <a:pt x="720" y="341"/>
                </a:lnTo>
                <a:lnTo>
                  <a:pt x="720" y="344"/>
                </a:lnTo>
                <a:lnTo>
                  <a:pt x="720" y="345"/>
                </a:lnTo>
                <a:lnTo>
                  <a:pt x="720" y="345"/>
                </a:lnTo>
                <a:lnTo>
                  <a:pt x="721" y="344"/>
                </a:lnTo>
                <a:lnTo>
                  <a:pt x="721" y="338"/>
                </a:lnTo>
                <a:lnTo>
                  <a:pt x="721" y="340"/>
                </a:lnTo>
                <a:lnTo>
                  <a:pt x="721" y="333"/>
                </a:lnTo>
                <a:lnTo>
                  <a:pt x="722" y="330"/>
                </a:lnTo>
                <a:lnTo>
                  <a:pt x="722" y="329"/>
                </a:lnTo>
                <a:lnTo>
                  <a:pt x="722" y="332"/>
                </a:lnTo>
                <a:lnTo>
                  <a:pt x="722" y="327"/>
                </a:lnTo>
                <a:lnTo>
                  <a:pt x="723" y="329"/>
                </a:lnTo>
                <a:lnTo>
                  <a:pt x="723" y="334"/>
                </a:lnTo>
                <a:lnTo>
                  <a:pt x="723" y="343"/>
                </a:lnTo>
                <a:lnTo>
                  <a:pt x="723" y="337"/>
                </a:lnTo>
                <a:lnTo>
                  <a:pt x="724" y="342"/>
                </a:lnTo>
                <a:lnTo>
                  <a:pt x="724" y="326"/>
                </a:lnTo>
                <a:lnTo>
                  <a:pt x="724" y="322"/>
                </a:lnTo>
                <a:lnTo>
                  <a:pt x="724" y="321"/>
                </a:lnTo>
                <a:lnTo>
                  <a:pt x="725" y="306"/>
                </a:lnTo>
                <a:lnTo>
                  <a:pt x="725" y="271"/>
                </a:lnTo>
                <a:lnTo>
                  <a:pt x="725" y="251"/>
                </a:lnTo>
                <a:lnTo>
                  <a:pt x="725" y="216"/>
                </a:lnTo>
                <a:lnTo>
                  <a:pt x="726" y="198"/>
                </a:lnTo>
                <a:lnTo>
                  <a:pt x="726" y="148"/>
                </a:lnTo>
                <a:lnTo>
                  <a:pt x="726" y="137"/>
                </a:lnTo>
                <a:lnTo>
                  <a:pt x="727" y="105"/>
                </a:lnTo>
                <a:lnTo>
                  <a:pt x="727" y="86"/>
                </a:lnTo>
                <a:lnTo>
                  <a:pt x="727" y="97"/>
                </a:lnTo>
                <a:lnTo>
                  <a:pt x="727" y="111"/>
                </a:lnTo>
                <a:lnTo>
                  <a:pt x="728" y="75"/>
                </a:lnTo>
                <a:lnTo>
                  <a:pt x="728" y="76"/>
                </a:lnTo>
                <a:lnTo>
                  <a:pt x="728" y="102"/>
                </a:lnTo>
                <a:lnTo>
                  <a:pt x="728" y="95"/>
                </a:lnTo>
                <a:lnTo>
                  <a:pt x="729" y="106"/>
                </a:lnTo>
                <a:lnTo>
                  <a:pt x="729" y="119"/>
                </a:lnTo>
                <a:lnTo>
                  <a:pt x="729" y="123"/>
                </a:lnTo>
                <a:lnTo>
                  <a:pt x="729" y="115"/>
                </a:lnTo>
                <a:lnTo>
                  <a:pt x="730" y="99"/>
                </a:lnTo>
                <a:lnTo>
                  <a:pt x="730" y="101"/>
                </a:lnTo>
                <a:lnTo>
                  <a:pt x="730" y="105"/>
                </a:lnTo>
                <a:lnTo>
                  <a:pt x="730" y="114"/>
                </a:lnTo>
                <a:lnTo>
                  <a:pt x="730" y="118"/>
                </a:lnTo>
                <a:lnTo>
                  <a:pt x="731" y="106"/>
                </a:lnTo>
                <a:lnTo>
                  <a:pt x="731" y="135"/>
                </a:lnTo>
                <a:lnTo>
                  <a:pt x="731" y="121"/>
                </a:lnTo>
                <a:lnTo>
                  <a:pt x="731" y="120"/>
                </a:lnTo>
                <a:lnTo>
                  <a:pt x="731" y="117"/>
                </a:lnTo>
                <a:lnTo>
                  <a:pt x="732" y="113"/>
                </a:lnTo>
                <a:lnTo>
                  <a:pt x="732" y="134"/>
                </a:lnTo>
                <a:lnTo>
                  <a:pt x="732" y="162"/>
                </a:lnTo>
                <a:lnTo>
                  <a:pt x="733" y="186"/>
                </a:lnTo>
                <a:lnTo>
                  <a:pt x="733" y="195"/>
                </a:lnTo>
                <a:lnTo>
                  <a:pt x="733" y="211"/>
                </a:lnTo>
                <a:lnTo>
                  <a:pt x="733" y="262"/>
                </a:lnTo>
                <a:lnTo>
                  <a:pt x="734" y="275"/>
                </a:lnTo>
                <a:lnTo>
                  <a:pt x="734" y="265"/>
                </a:lnTo>
                <a:lnTo>
                  <a:pt x="734" y="276"/>
                </a:lnTo>
                <a:lnTo>
                  <a:pt x="734" y="335"/>
                </a:lnTo>
                <a:lnTo>
                  <a:pt x="735" y="319"/>
                </a:lnTo>
                <a:lnTo>
                  <a:pt x="735" y="335"/>
                </a:lnTo>
                <a:lnTo>
                  <a:pt x="735" y="336"/>
                </a:lnTo>
                <a:lnTo>
                  <a:pt x="735" y="340"/>
                </a:lnTo>
                <a:lnTo>
                  <a:pt x="735" y="325"/>
                </a:lnTo>
                <a:lnTo>
                  <a:pt x="736" y="307"/>
                </a:lnTo>
                <a:lnTo>
                  <a:pt x="736" y="320"/>
                </a:lnTo>
                <a:lnTo>
                  <a:pt x="736" y="325"/>
                </a:lnTo>
                <a:lnTo>
                  <a:pt x="736" y="334"/>
                </a:lnTo>
                <a:lnTo>
                  <a:pt x="737" y="338"/>
                </a:lnTo>
                <a:lnTo>
                  <a:pt x="737" y="335"/>
                </a:lnTo>
                <a:lnTo>
                  <a:pt x="737" y="340"/>
                </a:lnTo>
                <a:lnTo>
                  <a:pt x="737" y="350"/>
                </a:lnTo>
                <a:lnTo>
                  <a:pt x="738" y="344"/>
                </a:lnTo>
                <a:lnTo>
                  <a:pt x="738" y="341"/>
                </a:lnTo>
                <a:lnTo>
                  <a:pt x="738" y="337"/>
                </a:lnTo>
                <a:lnTo>
                  <a:pt x="738" y="337"/>
                </a:lnTo>
                <a:lnTo>
                  <a:pt x="739" y="335"/>
                </a:lnTo>
                <a:lnTo>
                  <a:pt x="739" y="327"/>
                </a:lnTo>
                <a:lnTo>
                  <a:pt x="739" y="322"/>
                </a:lnTo>
                <a:lnTo>
                  <a:pt x="739" y="330"/>
                </a:lnTo>
                <a:lnTo>
                  <a:pt x="739" y="347"/>
                </a:lnTo>
                <a:lnTo>
                  <a:pt x="740" y="346"/>
                </a:lnTo>
                <a:lnTo>
                  <a:pt x="740" y="353"/>
                </a:lnTo>
                <a:lnTo>
                  <a:pt x="740" y="351"/>
                </a:lnTo>
                <a:lnTo>
                  <a:pt x="740" y="344"/>
                </a:lnTo>
                <a:lnTo>
                  <a:pt x="741" y="321"/>
                </a:lnTo>
                <a:lnTo>
                  <a:pt x="741" y="325"/>
                </a:lnTo>
                <a:lnTo>
                  <a:pt x="741" y="324"/>
                </a:lnTo>
                <a:lnTo>
                  <a:pt x="741" y="327"/>
                </a:lnTo>
                <a:lnTo>
                  <a:pt x="742" y="335"/>
                </a:lnTo>
                <a:lnTo>
                  <a:pt x="742" y="334"/>
                </a:lnTo>
                <a:lnTo>
                  <a:pt x="742" y="339"/>
                </a:lnTo>
                <a:lnTo>
                  <a:pt x="742" y="348"/>
                </a:lnTo>
                <a:lnTo>
                  <a:pt x="743" y="357"/>
                </a:lnTo>
                <a:lnTo>
                  <a:pt x="743" y="341"/>
                </a:lnTo>
                <a:lnTo>
                  <a:pt x="743" y="331"/>
                </a:lnTo>
                <a:lnTo>
                  <a:pt x="743" y="339"/>
                </a:lnTo>
                <a:lnTo>
                  <a:pt x="744" y="328"/>
                </a:lnTo>
                <a:lnTo>
                  <a:pt x="744" y="335"/>
                </a:lnTo>
                <a:lnTo>
                  <a:pt x="744" y="334"/>
                </a:lnTo>
                <a:lnTo>
                  <a:pt x="744" y="335"/>
                </a:lnTo>
                <a:lnTo>
                  <a:pt x="744" y="333"/>
                </a:lnTo>
                <a:lnTo>
                  <a:pt x="745" y="321"/>
                </a:lnTo>
                <a:lnTo>
                  <a:pt x="745" y="320"/>
                </a:lnTo>
                <a:lnTo>
                  <a:pt x="745" y="331"/>
                </a:lnTo>
                <a:lnTo>
                  <a:pt x="745" y="284"/>
                </a:lnTo>
                <a:lnTo>
                  <a:pt x="746" y="267"/>
                </a:lnTo>
                <a:lnTo>
                  <a:pt x="746" y="251"/>
                </a:lnTo>
                <a:lnTo>
                  <a:pt x="746" y="224"/>
                </a:lnTo>
                <a:lnTo>
                  <a:pt x="746" y="139"/>
                </a:lnTo>
                <a:lnTo>
                  <a:pt x="747" y="131"/>
                </a:lnTo>
                <a:lnTo>
                  <a:pt x="747" y="119"/>
                </a:lnTo>
                <a:lnTo>
                  <a:pt x="747" y="103"/>
                </a:lnTo>
                <a:lnTo>
                  <a:pt x="747" y="68"/>
                </a:lnTo>
                <a:lnTo>
                  <a:pt x="747" y="71"/>
                </a:lnTo>
                <a:lnTo>
                  <a:pt x="748" y="78"/>
                </a:lnTo>
                <a:lnTo>
                  <a:pt x="748" y="104"/>
                </a:lnTo>
                <a:lnTo>
                  <a:pt x="748" y="66"/>
                </a:lnTo>
                <a:lnTo>
                  <a:pt x="748" y="82"/>
                </a:lnTo>
                <a:lnTo>
                  <a:pt x="748" y="71"/>
                </a:lnTo>
                <a:lnTo>
                  <a:pt x="749" y="92"/>
                </a:lnTo>
                <a:lnTo>
                  <a:pt x="749" y="89"/>
                </a:lnTo>
                <a:lnTo>
                  <a:pt x="749" y="69"/>
                </a:lnTo>
                <a:lnTo>
                  <a:pt x="750" y="89"/>
                </a:lnTo>
                <a:lnTo>
                  <a:pt x="750" y="83"/>
                </a:lnTo>
                <a:lnTo>
                  <a:pt x="750" y="101"/>
                </a:lnTo>
                <a:lnTo>
                  <a:pt x="750" y="85"/>
                </a:lnTo>
                <a:lnTo>
                  <a:pt x="750" y="100"/>
                </a:lnTo>
                <a:lnTo>
                  <a:pt x="751" y="95"/>
                </a:lnTo>
                <a:lnTo>
                  <a:pt x="751" y="82"/>
                </a:lnTo>
                <a:lnTo>
                  <a:pt x="751" y="97"/>
                </a:lnTo>
                <a:lnTo>
                  <a:pt x="751" y="105"/>
                </a:lnTo>
                <a:lnTo>
                  <a:pt x="752" y="107"/>
                </a:lnTo>
                <a:lnTo>
                  <a:pt x="752" y="108"/>
                </a:lnTo>
                <a:lnTo>
                  <a:pt x="752" y="124"/>
                </a:lnTo>
                <a:lnTo>
                  <a:pt x="752" y="118"/>
                </a:lnTo>
                <a:lnTo>
                  <a:pt x="752" y="130"/>
                </a:lnTo>
                <a:lnTo>
                  <a:pt x="753" y="137"/>
                </a:lnTo>
                <a:lnTo>
                  <a:pt x="753" y="149"/>
                </a:lnTo>
                <a:lnTo>
                  <a:pt x="753" y="136"/>
                </a:lnTo>
                <a:lnTo>
                  <a:pt x="753" y="147"/>
                </a:lnTo>
                <a:lnTo>
                  <a:pt x="754" y="187"/>
                </a:lnTo>
                <a:lnTo>
                  <a:pt x="754" y="225"/>
                </a:lnTo>
                <a:lnTo>
                  <a:pt x="754" y="243"/>
                </a:lnTo>
                <a:lnTo>
                  <a:pt x="754" y="261"/>
                </a:lnTo>
                <a:lnTo>
                  <a:pt x="755" y="292"/>
                </a:lnTo>
                <a:lnTo>
                  <a:pt x="755" y="322"/>
                </a:lnTo>
                <a:lnTo>
                  <a:pt x="755" y="332"/>
                </a:lnTo>
                <a:lnTo>
                  <a:pt x="756" y="325"/>
                </a:lnTo>
                <a:lnTo>
                  <a:pt x="756" y="314"/>
                </a:lnTo>
                <a:lnTo>
                  <a:pt x="756" y="323"/>
                </a:lnTo>
                <a:lnTo>
                  <a:pt x="756" y="318"/>
                </a:lnTo>
                <a:lnTo>
                  <a:pt x="756" y="318"/>
                </a:lnTo>
                <a:lnTo>
                  <a:pt x="757" y="335"/>
                </a:lnTo>
                <a:lnTo>
                  <a:pt x="757" y="327"/>
                </a:lnTo>
                <a:lnTo>
                  <a:pt x="757" y="333"/>
                </a:lnTo>
                <a:lnTo>
                  <a:pt x="757" y="333"/>
                </a:lnTo>
                <a:lnTo>
                  <a:pt x="757" y="330"/>
                </a:lnTo>
                <a:lnTo>
                  <a:pt x="758" y="334"/>
                </a:lnTo>
                <a:lnTo>
                  <a:pt x="758" y="325"/>
                </a:lnTo>
                <a:lnTo>
                  <a:pt x="758" y="324"/>
                </a:lnTo>
                <a:lnTo>
                  <a:pt x="758" y="328"/>
                </a:lnTo>
                <a:lnTo>
                  <a:pt x="758" y="324"/>
                </a:lnTo>
                <a:lnTo>
                  <a:pt x="759" y="337"/>
                </a:lnTo>
                <a:lnTo>
                  <a:pt x="759" y="322"/>
                </a:lnTo>
                <a:lnTo>
                  <a:pt x="759" y="332"/>
                </a:lnTo>
                <a:lnTo>
                  <a:pt x="759" y="340"/>
                </a:lnTo>
                <a:lnTo>
                  <a:pt x="760" y="339"/>
                </a:lnTo>
                <a:lnTo>
                  <a:pt x="760" y="328"/>
                </a:lnTo>
                <a:lnTo>
                  <a:pt x="760" y="319"/>
                </a:lnTo>
                <a:lnTo>
                  <a:pt x="760" y="333"/>
                </a:lnTo>
                <a:lnTo>
                  <a:pt x="761" y="340"/>
                </a:lnTo>
                <a:lnTo>
                  <a:pt x="761" y="340"/>
                </a:lnTo>
                <a:lnTo>
                  <a:pt x="761" y="344"/>
                </a:lnTo>
                <a:lnTo>
                  <a:pt x="762" y="347"/>
                </a:lnTo>
                <a:lnTo>
                  <a:pt x="762" y="342"/>
                </a:lnTo>
                <a:lnTo>
                  <a:pt x="762" y="342"/>
                </a:lnTo>
                <a:lnTo>
                  <a:pt x="762" y="344"/>
                </a:lnTo>
                <a:lnTo>
                  <a:pt x="762" y="342"/>
                </a:lnTo>
                <a:lnTo>
                  <a:pt x="763" y="340"/>
                </a:lnTo>
                <a:lnTo>
                  <a:pt x="763" y="334"/>
                </a:lnTo>
                <a:lnTo>
                  <a:pt x="763" y="339"/>
                </a:lnTo>
                <a:lnTo>
                  <a:pt x="763" y="335"/>
                </a:lnTo>
                <a:lnTo>
                  <a:pt x="763" y="325"/>
                </a:lnTo>
                <a:lnTo>
                  <a:pt x="764" y="335"/>
                </a:lnTo>
                <a:lnTo>
                  <a:pt x="764" y="335"/>
                </a:lnTo>
                <a:lnTo>
                  <a:pt x="764" y="343"/>
                </a:lnTo>
                <a:lnTo>
                  <a:pt x="764" y="343"/>
                </a:lnTo>
                <a:lnTo>
                  <a:pt x="764" y="335"/>
                </a:lnTo>
                <a:lnTo>
                  <a:pt x="765" y="335"/>
                </a:lnTo>
                <a:lnTo>
                  <a:pt x="765" y="334"/>
                </a:lnTo>
                <a:lnTo>
                  <a:pt x="765" y="330"/>
                </a:lnTo>
                <a:lnTo>
                  <a:pt x="765" y="313"/>
                </a:lnTo>
                <a:lnTo>
                  <a:pt x="766" y="301"/>
                </a:lnTo>
                <a:lnTo>
                  <a:pt x="766" y="268"/>
                </a:lnTo>
                <a:lnTo>
                  <a:pt x="766" y="251"/>
                </a:lnTo>
                <a:lnTo>
                  <a:pt x="766" y="236"/>
                </a:lnTo>
                <a:lnTo>
                  <a:pt x="767" y="202"/>
                </a:lnTo>
                <a:lnTo>
                  <a:pt x="767" y="166"/>
                </a:lnTo>
                <a:lnTo>
                  <a:pt x="767" y="168"/>
                </a:lnTo>
                <a:lnTo>
                  <a:pt x="768" y="154"/>
                </a:lnTo>
                <a:lnTo>
                  <a:pt x="768" y="123"/>
                </a:lnTo>
                <a:lnTo>
                  <a:pt x="768" y="126"/>
                </a:lnTo>
                <a:lnTo>
                  <a:pt x="768" y="134"/>
                </a:lnTo>
                <a:lnTo>
                  <a:pt x="769" y="100"/>
                </a:lnTo>
                <a:lnTo>
                  <a:pt x="769" y="110"/>
                </a:lnTo>
                <a:lnTo>
                  <a:pt x="769" y="139"/>
                </a:lnTo>
                <a:lnTo>
                  <a:pt x="769" y="127"/>
                </a:lnTo>
                <a:lnTo>
                  <a:pt x="770" y="119"/>
                </a:lnTo>
                <a:lnTo>
                  <a:pt x="770" y="102"/>
                </a:lnTo>
                <a:lnTo>
                  <a:pt x="770" y="127"/>
                </a:lnTo>
                <a:lnTo>
                  <a:pt x="770" y="110"/>
                </a:lnTo>
                <a:lnTo>
                  <a:pt x="770" y="88"/>
                </a:lnTo>
                <a:lnTo>
                  <a:pt x="771" y="94"/>
                </a:lnTo>
                <a:lnTo>
                  <a:pt x="771" y="95"/>
                </a:lnTo>
                <a:lnTo>
                  <a:pt x="771" y="139"/>
                </a:lnTo>
                <a:lnTo>
                  <a:pt x="771" y="118"/>
                </a:lnTo>
                <a:lnTo>
                  <a:pt x="771" y="123"/>
                </a:lnTo>
                <a:lnTo>
                  <a:pt x="772" y="135"/>
                </a:lnTo>
                <a:lnTo>
                  <a:pt x="772" y="147"/>
                </a:lnTo>
                <a:lnTo>
                  <a:pt x="772" y="145"/>
                </a:lnTo>
                <a:lnTo>
                  <a:pt x="772" y="158"/>
                </a:lnTo>
                <a:lnTo>
                  <a:pt x="772" y="151"/>
                </a:lnTo>
                <a:lnTo>
                  <a:pt x="773" y="157"/>
                </a:lnTo>
                <a:lnTo>
                  <a:pt x="773" y="154"/>
                </a:lnTo>
                <a:lnTo>
                  <a:pt x="773" y="178"/>
                </a:lnTo>
                <a:lnTo>
                  <a:pt x="774" y="217"/>
                </a:lnTo>
                <a:lnTo>
                  <a:pt x="774" y="223"/>
                </a:lnTo>
                <a:lnTo>
                  <a:pt x="774" y="236"/>
                </a:lnTo>
                <a:lnTo>
                  <a:pt x="774" y="264"/>
                </a:lnTo>
                <a:lnTo>
                  <a:pt x="775" y="238"/>
                </a:lnTo>
                <a:lnTo>
                  <a:pt x="775" y="245"/>
                </a:lnTo>
                <a:lnTo>
                  <a:pt x="775" y="257"/>
                </a:lnTo>
                <a:lnTo>
                  <a:pt x="775" y="274"/>
                </a:lnTo>
                <a:lnTo>
                  <a:pt x="776" y="305"/>
                </a:lnTo>
                <a:lnTo>
                  <a:pt x="776" y="322"/>
                </a:lnTo>
                <a:lnTo>
                  <a:pt x="776" y="335"/>
                </a:lnTo>
                <a:lnTo>
                  <a:pt x="776" y="335"/>
                </a:lnTo>
                <a:lnTo>
                  <a:pt x="777" y="336"/>
                </a:lnTo>
                <a:lnTo>
                  <a:pt x="777" y="340"/>
                </a:lnTo>
                <a:lnTo>
                  <a:pt x="777" y="347"/>
                </a:lnTo>
                <a:lnTo>
                  <a:pt x="777" y="348"/>
                </a:lnTo>
                <a:lnTo>
                  <a:pt x="778" y="351"/>
                </a:lnTo>
                <a:lnTo>
                  <a:pt x="778" y="349"/>
                </a:lnTo>
                <a:lnTo>
                  <a:pt x="778" y="356"/>
                </a:lnTo>
                <a:lnTo>
                  <a:pt x="778" y="342"/>
                </a:lnTo>
                <a:lnTo>
                  <a:pt x="778" y="331"/>
                </a:lnTo>
                <a:lnTo>
                  <a:pt x="779" y="331"/>
                </a:lnTo>
                <a:lnTo>
                  <a:pt x="779" y="332"/>
                </a:lnTo>
                <a:lnTo>
                  <a:pt x="779" y="342"/>
                </a:lnTo>
                <a:lnTo>
                  <a:pt x="779" y="352"/>
                </a:lnTo>
                <a:lnTo>
                  <a:pt x="780" y="348"/>
                </a:lnTo>
                <a:lnTo>
                  <a:pt x="780" y="345"/>
                </a:lnTo>
                <a:lnTo>
                  <a:pt x="780" y="344"/>
                </a:lnTo>
                <a:lnTo>
                  <a:pt x="781" y="340"/>
                </a:lnTo>
                <a:lnTo>
                  <a:pt x="781" y="348"/>
                </a:lnTo>
                <a:lnTo>
                  <a:pt x="781" y="345"/>
                </a:lnTo>
                <a:lnTo>
                  <a:pt x="781" y="342"/>
                </a:lnTo>
                <a:lnTo>
                  <a:pt x="781" y="341"/>
                </a:lnTo>
                <a:lnTo>
                  <a:pt x="782" y="341"/>
                </a:lnTo>
                <a:lnTo>
                  <a:pt x="782" y="341"/>
                </a:lnTo>
                <a:lnTo>
                  <a:pt x="782" y="331"/>
                </a:lnTo>
                <a:lnTo>
                  <a:pt x="782" y="333"/>
                </a:lnTo>
                <a:lnTo>
                  <a:pt x="782" y="331"/>
                </a:lnTo>
                <a:lnTo>
                  <a:pt x="783" y="333"/>
                </a:lnTo>
                <a:lnTo>
                  <a:pt x="783" y="346"/>
                </a:lnTo>
                <a:lnTo>
                  <a:pt x="783" y="349"/>
                </a:lnTo>
                <a:lnTo>
                  <a:pt x="783" y="355"/>
                </a:lnTo>
                <a:lnTo>
                  <a:pt x="784" y="377"/>
                </a:lnTo>
                <a:lnTo>
                  <a:pt x="784" y="367"/>
                </a:lnTo>
                <a:lnTo>
                  <a:pt x="784" y="360"/>
                </a:lnTo>
                <a:lnTo>
                  <a:pt x="784" y="368"/>
                </a:lnTo>
                <a:lnTo>
                  <a:pt x="784" y="358"/>
                </a:lnTo>
                <a:lnTo>
                  <a:pt x="785" y="359"/>
                </a:lnTo>
                <a:lnTo>
                  <a:pt x="785" y="355"/>
                </a:lnTo>
                <a:lnTo>
                  <a:pt x="785" y="353"/>
                </a:lnTo>
                <a:lnTo>
                  <a:pt x="785" y="342"/>
                </a:lnTo>
                <a:lnTo>
                  <a:pt x="786" y="347"/>
                </a:lnTo>
                <a:lnTo>
                  <a:pt x="786" y="342"/>
                </a:lnTo>
                <a:lnTo>
                  <a:pt x="786" y="353"/>
                </a:lnTo>
                <a:lnTo>
                  <a:pt x="786" y="360"/>
                </a:lnTo>
                <a:lnTo>
                  <a:pt x="787" y="384"/>
                </a:lnTo>
                <a:lnTo>
                  <a:pt x="787" y="377"/>
                </a:lnTo>
                <a:lnTo>
                  <a:pt x="787" y="366"/>
                </a:lnTo>
                <a:lnTo>
                  <a:pt x="787" y="365"/>
                </a:lnTo>
                <a:lnTo>
                  <a:pt x="788" y="358"/>
                </a:lnTo>
                <a:lnTo>
                  <a:pt x="788" y="364"/>
                </a:lnTo>
                <a:lnTo>
                  <a:pt x="788" y="353"/>
                </a:lnTo>
                <a:lnTo>
                  <a:pt x="788" y="349"/>
                </a:lnTo>
                <a:lnTo>
                  <a:pt x="788" y="333"/>
                </a:lnTo>
                <a:lnTo>
                  <a:pt x="789" y="342"/>
                </a:lnTo>
                <a:lnTo>
                  <a:pt x="789" y="357"/>
                </a:lnTo>
                <a:lnTo>
                  <a:pt x="789" y="351"/>
                </a:lnTo>
                <a:lnTo>
                  <a:pt x="789" y="363"/>
                </a:lnTo>
                <a:lnTo>
                  <a:pt x="789" y="366"/>
                </a:lnTo>
                <a:lnTo>
                  <a:pt x="790" y="363"/>
                </a:lnTo>
                <a:lnTo>
                  <a:pt x="790" y="370"/>
                </a:lnTo>
                <a:lnTo>
                  <a:pt x="790" y="356"/>
                </a:lnTo>
                <a:lnTo>
                  <a:pt x="790" y="370"/>
                </a:lnTo>
                <a:lnTo>
                  <a:pt x="790" y="377"/>
                </a:lnTo>
                <a:lnTo>
                  <a:pt x="791" y="368"/>
                </a:lnTo>
                <a:lnTo>
                  <a:pt x="791" y="374"/>
                </a:lnTo>
                <a:lnTo>
                  <a:pt x="791" y="370"/>
                </a:lnTo>
                <a:lnTo>
                  <a:pt x="791" y="377"/>
                </a:lnTo>
                <a:lnTo>
                  <a:pt x="792" y="376"/>
                </a:lnTo>
                <a:lnTo>
                  <a:pt x="792" y="367"/>
                </a:lnTo>
                <a:lnTo>
                  <a:pt x="792" y="362"/>
                </a:lnTo>
                <a:lnTo>
                  <a:pt x="792" y="371"/>
                </a:lnTo>
                <a:lnTo>
                  <a:pt x="792" y="368"/>
                </a:lnTo>
                <a:lnTo>
                  <a:pt x="793" y="359"/>
                </a:lnTo>
                <a:lnTo>
                  <a:pt x="793" y="358"/>
                </a:lnTo>
                <a:lnTo>
                  <a:pt x="793" y="356"/>
                </a:lnTo>
                <a:lnTo>
                  <a:pt x="793" y="357"/>
                </a:lnTo>
                <a:lnTo>
                  <a:pt x="794" y="351"/>
                </a:lnTo>
                <a:lnTo>
                  <a:pt x="794" y="340"/>
                </a:lnTo>
                <a:lnTo>
                  <a:pt x="794" y="338"/>
                </a:lnTo>
                <a:lnTo>
                  <a:pt x="794" y="357"/>
                </a:lnTo>
                <a:lnTo>
                  <a:pt x="795" y="356"/>
                </a:lnTo>
                <a:lnTo>
                  <a:pt x="795" y="351"/>
                </a:lnTo>
                <a:lnTo>
                  <a:pt x="795" y="349"/>
                </a:lnTo>
                <a:lnTo>
                  <a:pt x="795" y="344"/>
                </a:lnTo>
                <a:lnTo>
                  <a:pt x="796" y="349"/>
                </a:lnTo>
                <a:lnTo>
                  <a:pt x="796" y="361"/>
                </a:lnTo>
                <a:lnTo>
                  <a:pt x="796" y="357"/>
                </a:lnTo>
                <a:lnTo>
                  <a:pt x="796" y="357"/>
                </a:lnTo>
                <a:lnTo>
                  <a:pt x="797" y="348"/>
                </a:lnTo>
                <a:lnTo>
                  <a:pt x="797" y="352"/>
                </a:lnTo>
                <a:lnTo>
                  <a:pt x="797" y="355"/>
                </a:lnTo>
                <a:lnTo>
                  <a:pt x="798" y="381"/>
                </a:lnTo>
                <a:lnTo>
                  <a:pt x="798" y="370"/>
                </a:lnTo>
                <a:lnTo>
                  <a:pt x="798" y="385"/>
                </a:lnTo>
                <a:lnTo>
                  <a:pt x="798" y="377"/>
                </a:lnTo>
                <a:lnTo>
                  <a:pt x="798" y="356"/>
                </a:lnTo>
                <a:lnTo>
                  <a:pt x="799" y="370"/>
                </a:lnTo>
                <a:lnTo>
                  <a:pt x="799" y="369"/>
                </a:lnTo>
                <a:lnTo>
                  <a:pt x="799" y="363"/>
                </a:lnTo>
                <a:lnTo>
                  <a:pt x="799" y="379"/>
                </a:lnTo>
                <a:lnTo>
                  <a:pt x="799" y="354"/>
                </a:lnTo>
                <a:lnTo>
                  <a:pt x="800" y="360"/>
                </a:lnTo>
                <a:lnTo>
                  <a:pt x="800" y="360"/>
                </a:lnTo>
                <a:lnTo>
                  <a:pt x="800" y="366"/>
                </a:lnTo>
                <a:lnTo>
                  <a:pt x="800" y="349"/>
                </a:lnTo>
                <a:lnTo>
                  <a:pt x="801" y="370"/>
                </a:lnTo>
                <a:lnTo>
                  <a:pt x="801" y="357"/>
                </a:lnTo>
                <a:lnTo>
                  <a:pt x="801" y="364"/>
                </a:lnTo>
                <a:lnTo>
                  <a:pt x="801" y="367"/>
                </a:lnTo>
                <a:lnTo>
                  <a:pt x="801" y="369"/>
                </a:lnTo>
                <a:lnTo>
                  <a:pt x="802" y="365"/>
                </a:lnTo>
                <a:lnTo>
                  <a:pt x="802" y="356"/>
                </a:lnTo>
                <a:lnTo>
                  <a:pt x="802" y="365"/>
                </a:lnTo>
                <a:lnTo>
                  <a:pt x="802" y="370"/>
                </a:lnTo>
                <a:lnTo>
                  <a:pt x="803" y="368"/>
                </a:lnTo>
                <a:lnTo>
                  <a:pt x="803" y="374"/>
                </a:lnTo>
                <a:lnTo>
                  <a:pt x="803" y="380"/>
                </a:lnTo>
                <a:lnTo>
                  <a:pt x="803" y="372"/>
                </a:lnTo>
                <a:lnTo>
                  <a:pt x="804" y="365"/>
                </a:lnTo>
                <a:lnTo>
                  <a:pt x="804" y="358"/>
                </a:lnTo>
                <a:lnTo>
                  <a:pt x="804" y="329"/>
                </a:lnTo>
                <a:lnTo>
                  <a:pt x="804" y="344"/>
                </a:lnTo>
                <a:lnTo>
                  <a:pt x="805" y="392"/>
                </a:lnTo>
                <a:lnTo>
                  <a:pt x="805" y="393"/>
                </a:lnTo>
                <a:lnTo>
                  <a:pt x="805" y="390"/>
                </a:lnTo>
                <a:lnTo>
                  <a:pt x="805" y="372"/>
                </a:lnTo>
                <a:lnTo>
                  <a:pt x="805" y="397"/>
                </a:lnTo>
                <a:lnTo>
                  <a:pt x="806" y="372"/>
                </a:lnTo>
                <a:lnTo>
                  <a:pt x="806" y="354"/>
                </a:lnTo>
                <a:lnTo>
                  <a:pt x="806" y="362"/>
                </a:lnTo>
                <a:lnTo>
                  <a:pt x="806" y="355"/>
                </a:lnTo>
                <a:lnTo>
                  <a:pt x="807" y="358"/>
                </a:lnTo>
                <a:lnTo>
                  <a:pt x="807" y="347"/>
                </a:lnTo>
                <a:lnTo>
                  <a:pt x="807" y="354"/>
                </a:lnTo>
                <a:lnTo>
                  <a:pt x="807" y="352"/>
                </a:lnTo>
                <a:lnTo>
                  <a:pt x="808" y="360"/>
                </a:lnTo>
                <a:lnTo>
                  <a:pt x="808" y="349"/>
                </a:lnTo>
                <a:lnTo>
                  <a:pt x="808" y="350"/>
                </a:lnTo>
                <a:lnTo>
                  <a:pt x="808" y="361"/>
                </a:lnTo>
                <a:lnTo>
                  <a:pt x="808" y="370"/>
                </a:lnTo>
                <a:lnTo>
                  <a:pt x="809" y="377"/>
                </a:lnTo>
                <a:lnTo>
                  <a:pt x="809" y="370"/>
                </a:lnTo>
                <a:lnTo>
                  <a:pt x="809" y="364"/>
                </a:lnTo>
                <a:lnTo>
                  <a:pt x="810" y="367"/>
                </a:lnTo>
                <a:lnTo>
                  <a:pt x="810" y="371"/>
                </a:lnTo>
                <a:lnTo>
                  <a:pt x="810" y="370"/>
                </a:lnTo>
                <a:lnTo>
                  <a:pt x="810" y="354"/>
                </a:lnTo>
                <a:lnTo>
                  <a:pt x="810" y="356"/>
                </a:lnTo>
                <a:lnTo>
                  <a:pt x="811" y="331"/>
                </a:lnTo>
                <a:lnTo>
                  <a:pt x="811" y="351"/>
                </a:lnTo>
                <a:lnTo>
                  <a:pt x="811" y="371"/>
                </a:lnTo>
                <a:lnTo>
                  <a:pt x="811" y="382"/>
                </a:lnTo>
                <a:lnTo>
                  <a:pt x="812" y="366"/>
                </a:lnTo>
                <a:lnTo>
                  <a:pt x="812" y="360"/>
                </a:lnTo>
                <a:lnTo>
                  <a:pt x="812" y="362"/>
                </a:lnTo>
                <a:lnTo>
                  <a:pt x="812" y="359"/>
                </a:lnTo>
                <a:lnTo>
                  <a:pt x="812" y="359"/>
                </a:lnTo>
                <a:lnTo>
                  <a:pt x="813" y="358"/>
                </a:lnTo>
                <a:lnTo>
                  <a:pt x="813" y="359"/>
                </a:lnTo>
                <a:lnTo>
                  <a:pt x="813" y="359"/>
                </a:lnTo>
                <a:lnTo>
                  <a:pt x="813" y="361"/>
                </a:lnTo>
                <a:lnTo>
                  <a:pt x="814" y="359"/>
                </a:lnTo>
                <a:lnTo>
                  <a:pt x="814" y="349"/>
                </a:lnTo>
                <a:lnTo>
                  <a:pt x="814" y="356"/>
                </a:lnTo>
                <a:lnTo>
                  <a:pt x="814" y="348"/>
                </a:lnTo>
                <a:lnTo>
                  <a:pt x="815" y="342"/>
                </a:lnTo>
                <a:lnTo>
                  <a:pt x="815" y="358"/>
                </a:lnTo>
                <a:lnTo>
                  <a:pt x="815" y="385"/>
                </a:lnTo>
                <a:lnTo>
                  <a:pt x="816" y="380"/>
                </a:lnTo>
                <a:lnTo>
                  <a:pt x="816" y="379"/>
                </a:lnTo>
                <a:lnTo>
                  <a:pt x="816" y="381"/>
                </a:lnTo>
                <a:lnTo>
                  <a:pt x="816" y="363"/>
                </a:lnTo>
                <a:lnTo>
                  <a:pt x="817" y="353"/>
                </a:lnTo>
                <a:lnTo>
                  <a:pt x="817" y="347"/>
                </a:lnTo>
                <a:lnTo>
                  <a:pt x="817" y="346"/>
                </a:lnTo>
                <a:lnTo>
                  <a:pt x="817" y="341"/>
                </a:lnTo>
                <a:lnTo>
                  <a:pt x="818" y="346"/>
                </a:lnTo>
                <a:lnTo>
                  <a:pt x="818" y="338"/>
                </a:lnTo>
                <a:lnTo>
                  <a:pt x="818" y="358"/>
                </a:lnTo>
                <a:lnTo>
                  <a:pt x="818" y="384"/>
                </a:lnTo>
                <a:lnTo>
                  <a:pt x="818" y="377"/>
                </a:lnTo>
                <a:lnTo>
                  <a:pt x="819" y="370"/>
                </a:lnTo>
                <a:lnTo>
                  <a:pt x="819" y="365"/>
                </a:lnTo>
                <a:lnTo>
                  <a:pt x="819" y="366"/>
                </a:lnTo>
                <a:lnTo>
                  <a:pt x="819" y="358"/>
                </a:lnTo>
                <a:lnTo>
                  <a:pt x="820" y="356"/>
                </a:lnTo>
                <a:lnTo>
                  <a:pt x="820" y="349"/>
                </a:lnTo>
                <a:lnTo>
                  <a:pt x="820" y="350"/>
                </a:lnTo>
                <a:lnTo>
                  <a:pt x="820" y="353"/>
                </a:lnTo>
                <a:lnTo>
                  <a:pt x="821" y="362"/>
                </a:lnTo>
                <a:lnTo>
                  <a:pt x="821" y="366"/>
                </a:lnTo>
                <a:lnTo>
                  <a:pt x="821" y="357"/>
                </a:lnTo>
                <a:lnTo>
                  <a:pt x="821" y="341"/>
                </a:lnTo>
                <a:lnTo>
                  <a:pt x="822" y="346"/>
                </a:lnTo>
                <a:lnTo>
                  <a:pt x="822" y="367"/>
                </a:lnTo>
                <a:lnTo>
                  <a:pt x="822" y="359"/>
                </a:lnTo>
                <a:lnTo>
                  <a:pt x="822" y="384"/>
                </a:lnTo>
                <a:lnTo>
                  <a:pt x="822" y="386"/>
                </a:lnTo>
                <a:lnTo>
                  <a:pt x="823" y="380"/>
                </a:lnTo>
                <a:lnTo>
                  <a:pt x="823" y="374"/>
                </a:lnTo>
                <a:lnTo>
                  <a:pt x="823" y="374"/>
                </a:lnTo>
                <a:lnTo>
                  <a:pt x="823" y="379"/>
                </a:lnTo>
                <a:lnTo>
                  <a:pt x="823" y="367"/>
                </a:lnTo>
                <a:lnTo>
                  <a:pt x="824" y="373"/>
                </a:lnTo>
                <a:lnTo>
                  <a:pt x="824" y="356"/>
                </a:lnTo>
                <a:lnTo>
                  <a:pt x="824" y="353"/>
                </a:lnTo>
                <a:lnTo>
                  <a:pt x="824" y="358"/>
                </a:lnTo>
                <a:lnTo>
                  <a:pt x="824" y="344"/>
                </a:lnTo>
                <a:lnTo>
                  <a:pt x="825" y="361"/>
                </a:lnTo>
                <a:lnTo>
                  <a:pt x="825" y="350"/>
                </a:lnTo>
                <a:lnTo>
                  <a:pt x="825" y="350"/>
                </a:lnTo>
                <a:lnTo>
                  <a:pt x="825" y="366"/>
                </a:lnTo>
                <a:lnTo>
                  <a:pt x="826" y="351"/>
                </a:lnTo>
                <a:lnTo>
                  <a:pt x="826" y="370"/>
                </a:lnTo>
                <a:lnTo>
                  <a:pt x="826" y="367"/>
                </a:lnTo>
                <a:lnTo>
                  <a:pt x="827" y="359"/>
                </a:lnTo>
                <a:lnTo>
                  <a:pt x="827" y="343"/>
                </a:lnTo>
                <a:lnTo>
                  <a:pt x="827" y="338"/>
                </a:lnTo>
                <a:lnTo>
                  <a:pt x="827" y="310"/>
                </a:lnTo>
                <a:lnTo>
                  <a:pt x="828" y="276"/>
                </a:lnTo>
                <a:lnTo>
                  <a:pt x="828" y="262"/>
                </a:lnTo>
                <a:lnTo>
                  <a:pt x="828" y="263"/>
                </a:lnTo>
                <a:lnTo>
                  <a:pt x="828" y="214"/>
                </a:lnTo>
                <a:lnTo>
                  <a:pt x="829" y="187"/>
                </a:lnTo>
                <a:lnTo>
                  <a:pt x="829" y="158"/>
                </a:lnTo>
                <a:lnTo>
                  <a:pt x="829" y="150"/>
                </a:lnTo>
                <a:lnTo>
                  <a:pt x="829" y="104"/>
                </a:lnTo>
                <a:lnTo>
                  <a:pt x="830" y="112"/>
                </a:lnTo>
                <a:lnTo>
                  <a:pt x="830" y="128"/>
                </a:lnTo>
                <a:lnTo>
                  <a:pt x="830" y="119"/>
                </a:lnTo>
                <a:lnTo>
                  <a:pt x="830" y="111"/>
                </a:lnTo>
                <a:lnTo>
                  <a:pt x="830" y="119"/>
                </a:lnTo>
                <a:lnTo>
                  <a:pt x="831" y="100"/>
                </a:lnTo>
                <a:lnTo>
                  <a:pt x="831" y="92"/>
                </a:lnTo>
                <a:lnTo>
                  <a:pt x="831" y="117"/>
                </a:lnTo>
                <a:lnTo>
                  <a:pt x="831" y="135"/>
                </a:lnTo>
                <a:lnTo>
                  <a:pt x="832" y="128"/>
                </a:lnTo>
                <a:lnTo>
                  <a:pt x="832" y="138"/>
                </a:lnTo>
                <a:lnTo>
                  <a:pt x="832" y="134"/>
                </a:lnTo>
                <a:lnTo>
                  <a:pt x="833" y="118"/>
                </a:lnTo>
                <a:lnTo>
                  <a:pt x="833" y="127"/>
                </a:lnTo>
                <a:lnTo>
                  <a:pt x="833" y="136"/>
                </a:lnTo>
                <a:lnTo>
                  <a:pt x="833" y="127"/>
                </a:lnTo>
                <a:lnTo>
                  <a:pt x="833" y="128"/>
                </a:lnTo>
                <a:lnTo>
                  <a:pt x="834" y="148"/>
                </a:lnTo>
                <a:lnTo>
                  <a:pt x="834" y="152"/>
                </a:lnTo>
                <a:lnTo>
                  <a:pt x="834" y="144"/>
                </a:lnTo>
                <a:lnTo>
                  <a:pt x="834" y="161"/>
                </a:lnTo>
                <a:lnTo>
                  <a:pt x="834" y="169"/>
                </a:lnTo>
                <a:lnTo>
                  <a:pt x="835" y="178"/>
                </a:lnTo>
                <a:lnTo>
                  <a:pt x="835" y="186"/>
                </a:lnTo>
                <a:lnTo>
                  <a:pt x="835" y="124"/>
                </a:lnTo>
                <a:lnTo>
                  <a:pt x="835" y="135"/>
                </a:lnTo>
                <a:lnTo>
                  <a:pt x="836" y="163"/>
                </a:lnTo>
                <a:lnTo>
                  <a:pt x="836" y="199"/>
                </a:lnTo>
                <a:lnTo>
                  <a:pt x="836" y="236"/>
                </a:lnTo>
                <a:lnTo>
                  <a:pt x="836" y="255"/>
                </a:lnTo>
                <a:lnTo>
                  <a:pt x="837" y="265"/>
                </a:lnTo>
                <a:lnTo>
                  <a:pt x="837" y="272"/>
                </a:lnTo>
                <a:lnTo>
                  <a:pt x="837" y="285"/>
                </a:lnTo>
                <a:lnTo>
                  <a:pt x="837" y="294"/>
                </a:lnTo>
                <a:lnTo>
                  <a:pt x="838" y="306"/>
                </a:lnTo>
                <a:lnTo>
                  <a:pt x="838" y="307"/>
                </a:lnTo>
                <a:lnTo>
                  <a:pt x="838" y="314"/>
                </a:lnTo>
                <a:lnTo>
                  <a:pt x="839" y="309"/>
                </a:lnTo>
                <a:lnTo>
                  <a:pt x="839" y="315"/>
                </a:lnTo>
                <a:lnTo>
                  <a:pt x="839" y="311"/>
                </a:lnTo>
                <a:lnTo>
                  <a:pt x="839" y="314"/>
                </a:lnTo>
                <a:lnTo>
                  <a:pt x="839" y="316"/>
                </a:lnTo>
                <a:lnTo>
                  <a:pt x="840" y="315"/>
                </a:lnTo>
                <a:lnTo>
                  <a:pt x="840" y="317"/>
                </a:lnTo>
                <a:lnTo>
                  <a:pt x="840" y="314"/>
                </a:lnTo>
                <a:lnTo>
                  <a:pt x="840" y="316"/>
                </a:lnTo>
                <a:lnTo>
                  <a:pt x="840" y="317"/>
                </a:lnTo>
                <a:lnTo>
                  <a:pt x="841" y="317"/>
                </a:lnTo>
                <a:lnTo>
                  <a:pt x="841" y="322"/>
                </a:lnTo>
                <a:lnTo>
                  <a:pt x="841" y="325"/>
                </a:lnTo>
                <a:lnTo>
                  <a:pt x="841" y="325"/>
                </a:lnTo>
                <a:lnTo>
                  <a:pt x="842" y="322"/>
                </a:lnTo>
                <a:lnTo>
                  <a:pt x="842" y="265"/>
                </a:lnTo>
                <a:lnTo>
                  <a:pt x="842" y="322"/>
                </a:lnTo>
                <a:lnTo>
                  <a:pt x="842" y="327"/>
                </a:lnTo>
                <a:lnTo>
                  <a:pt x="842" y="325"/>
                </a:lnTo>
                <a:lnTo>
                  <a:pt x="843" y="322"/>
                </a:lnTo>
                <a:lnTo>
                  <a:pt x="843" y="320"/>
                </a:lnTo>
                <a:lnTo>
                  <a:pt x="843" y="322"/>
                </a:lnTo>
                <a:lnTo>
                  <a:pt x="843" y="324"/>
                </a:lnTo>
                <a:lnTo>
                  <a:pt x="843" y="322"/>
                </a:lnTo>
                <a:lnTo>
                  <a:pt x="844" y="324"/>
                </a:lnTo>
                <a:lnTo>
                  <a:pt x="844" y="323"/>
                </a:lnTo>
                <a:lnTo>
                  <a:pt x="844" y="324"/>
                </a:lnTo>
                <a:lnTo>
                  <a:pt x="845" y="318"/>
                </a:lnTo>
                <a:lnTo>
                  <a:pt x="845" y="322"/>
                </a:lnTo>
                <a:lnTo>
                  <a:pt x="845" y="320"/>
                </a:lnTo>
                <a:lnTo>
                  <a:pt x="845" y="323"/>
                </a:lnTo>
                <a:lnTo>
                  <a:pt x="846" y="318"/>
                </a:lnTo>
                <a:lnTo>
                  <a:pt x="846" y="316"/>
                </a:lnTo>
                <a:lnTo>
                  <a:pt x="846" y="317"/>
                </a:lnTo>
                <a:lnTo>
                  <a:pt x="846" y="313"/>
                </a:lnTo>
                <a:lnTo>
                  <a:pt x="846" y="314"/>
                </a:lnTo>
                <a:lnTo>
                  <a:pt x="847" y="314"/>
                </a:lnTo>
                <a:lnTo>
                  <a:pt x="847" y="314"/>
                </a:lnTo>
                <a:lnTo>
                  <a:pt x="847" y="310"/>
                </a:lnTo>
                <a:lnTo>
                  <a:pt x="847" y="311"/>
                </a:lnTo>
                <a:lnTo>
                  <a:pt x="847" y="302"/>
                </a:lnTo>
                <a:lnTo>
                  <a:pt x="848" y="291"/>
                </a:lnTo>
                <a:lnTo>
                  <a:pt x="848" y="273"/>
                </a:lnTo>
                <a:lnTo>
                  <a:pt x="848" y="249"/>
                </a:lnTo>
                <a:lnTo>
                  <a:pt x="848" y="240"/>
                </a:lnTo>
                <a:lnTo>
                  <a:pt x="849" y="219"/>
                </a:lnTo>
                <a:lnTo>
                  <a:pt x="849" y="187"/>
                </a:lnTo>
                <a:lnTo>
                  <a:pt x="849" y="148"/>
                </a:lnTo>
                <a:lnTo>
                  <a:pt x="849" y="149"/>
                </a:lnTo>
                <a:lnTo>
                  <a:pt x="849" y="147"/>
                </a:lnTo>
                <a:lnTo>
                  <a:pt x="850" y="117"/>
                </a:lnTo>
                <a:lnTo>
                  <a:pt x="850" y="114"/>
                </a:lnTo>
                <a:lnTo>
                  <a:pt x="850" y="118"/>
                </a:lnTo>
                <a:lnTo>
                  <a:pt x="851" y="111"/>
                </a:lnTo>
                <a:lnTo>
                  <a:pt x="851" y="111"/>
                </a:lnTo>
                <a:lnTo>
                  <a:pt x="851" y="121"/>
                </a:lnTo>
                <a:lnTo>
                  <a:pt x="851" y="123"/>
                </a:lnTo>
                <a:lnTo>
                  <a:pt x="851" y="98"/>
                </a:lnTo>
                <a:lnTo>
                  <a:pt x="852" y="147"/>
                </a:lnTo>
                <a:lnTo>
                  <a:pt x="852" y="180"/>
                </a:lnTo>
                <a:lnTo>
                  <a:pt x="852" y="170"/>
                </a:lnTo>
                <a:lnTo>
                  <a:pt x="852" y="164"/>
                </a:lnTo>
                <a:lnTo>
                  <a:pt x="853" y="160"/>
                </a:lnTo>
                <a:lnTo>
                  <a:pt x="853" y="155"/>
                </a:lnTo>
                <a:lnTo>
                  <a:pt x="853" y="163"/>
                </a:lnTo>
                <a:lnTo>
                  <a:pt x="853" y="138"/>
                </a:lnTo>
                <a:lnTo>
                  <a:pt x="853" y="127"/>
                </a:lnTo>
                <a:lnTo>
                  <a:pt x="854" y="145"/>
                </a:lnTo>
                <a:lnTo>
                  <a:pt x="854" y="142"/>
                </a:lnTo>
                <a:lnTo>
                  <a:pt x="854" y="157"/>
                </a:lnTo>
                <a:lnTo>
                  <a:pt x="854" y="145"/>
                </a:lnTo>
                <a:lnTo>
                  <a:pt x="854" y="132"/>
                </a:lnTo>
                <a:lnTo>
                  <a:pt x="855" y="112"/>
                </a:lnTo>
                <a:lnTo>
                  <a:pt x="855" y="139"/>
                </a:lnTo>
                <a:lnTo>
                  <a:pt x="855" y="139"/>
                </a:lnTo>
                <a:lnTo>
                  <a:pt x="855" y="165"/>
                </a:lnTo>
                <a:lnTo>
                  <a:pt x="855" y="164"/>
                </a:lnTo>
                <a:lnTo>
                  <a:pt x="856" y="151"/>
                </a:lnTo>
                <a:lnTo>
                  <a:pt x="856" y="153"/>
                </a:lnTo>
                <a:lnTo>
                  <a:pt x="856" y="211"/>
                </a:lnTo>
                <a:lnTo>
                  <a:pt x="857" y="268"/>
                </a:lnTo>
                <a:lnTo>
                  <a:pt x="857" y="266"/>
                </a:lnTo>
                <a:lnTo>
                  <a:pt x="857" y="278"/>
                </a:lnTo>
                <a:lnTo>
                  <a:pt x="857" y="304"/>
                </a:lnTo>
                <a:lnTo>
                  <a:pt x="858" y="310"/>
                </a:lnTo>
                <a:lnTo>
                  <a:pt x="858" y="279"/>
                </a:lnTo>
                <a:lnTo>
                  <a:pt x="858" y="284"/>
                </a:lnTo>
                <a:lnTo>
                  <a:pt x="858" y="316"/>
                </a:lnTo>
                <a:lnTo>
                  <a:pt x="858" y="325"/>
                </a:lnTo>
                <a:lnTo>
                  <a:pt x="859" y="305"/>
                </a:lnTo>
                <a:lnTo>
                  <a:pt x="859" y="290"/>
                </a:lnTo>
                <a:lnTo>
                  <a:pt x="859" y="342"/>
                </a:lnTo>
                <a:lnTo>
                  <a:pt x="859" y="339"/>
                </a:lnTo>
                <a:lnTo>
                  <a:pt x="860" y="350"/>
                </a:lnTo>
                <a:lnTo>
                  <a:pt x="860" y="336"/>
                </a:lnTo>
                <a:lnTo>
                  <a:pt x="860" y="365"/>
                </a:lnTo>
                <a:lnTo>
                  <a:pt x="860" y="361"/>
                </a:lnTo>
                <a:lnTo>
                  <a:pt x="860" y="344"/>
                </a:lnTo>
                <a:lnTo>
                  <a:pt x="861" y="321"/>
                </a:lnTo>
                <a:lnTo>
                  <a:pt x="861" y="316"/>
                </a:lnTo>
                <a:lnTo>
                  <a:pt x="861" y="327"/>
                </a:lnTo>
                <a:lnTo>
                  <a:pt x="861" y="334"/>
                </a:lnTo>
                <a:lnTo>
                  <a:pt x="862" y="318"/>
                </a:lnTo>
                <a:lnTo>
                  <a:pt x="862" y="309"/>
                </a:lnTo>
                <a:lnTo>
                  <a:pt x="862" y="322"/>
                </a:lnTo>
                <a:lnTo>
                  <a:pt x="863" y="330"/>
                </a:lnTo>
                <a:lnTo>
                  <a:pt x="863" y="334"/>
                </a:lnTo>
                <a:lnTo>
                  <a:pt x="863" y="342"/>
                </a:lnTo>
                <a:lnTo>
                  <a:pt x="863" y="347"/>
                </a:lnTo>
                <a:lnTo>
                  <a:pt x="864" y="340"/>
                </a:lnTo>
                <a:lnTo>
                  <a:pt x="864" y="328"/>
                </a:lnTo>
                <a:lnTo>
                  <a:pt x="864" y="319"/>
                </a:lnTo>
                <a:lnTo>
                  <a:pt x="864" y="323"/>
                </a:lnTo>
                <a:lnTo>
                  <a:pt x="865" y="328"/>
                </a:lnTo>
                <a:lnTo>
                  <a:pt x="865" y="324"/>
                </a:lnTo>
                <a:lnTo>
                  <a:pt x="865" y="333"/>
                </a:lnTo>
                <a:lnTo>
                  <a:pt x="865" y="371"/>
                </a:lnTo>
                <a:lnTo>
                  <a:pt x="866" y="364"/>
                </a:lnTo>
                <a:lnTo>
                  <a:pt x="866" y="371"/>
                </a:lnTo>
                <a:lnTo>
                  <a:pt x="866" y="359"/>
                </a:lnTo>
                <a:lnTo>
                  <a:pt x="866" y="361"/>
                </a:lnTo>
                <a:lnTo>
                  <a:pt x="866" y="355"/>
                </a:lnTo>
                <a:lnTo>
                  <a:pt x="867" y="354"/>
                </a:lnTo>
                <a:lnTo>
                  <a:pt x="867" y="348"/>
                </a:lnTo>
                <a:lnTo>
                  <a:pt x="867" y="343"/>
                </a:lnTo>
                <a:lnTo>
                  <a:pt x="867" y="335"/>
                </a:lnTo>
                <a:lnTo>
                  <a:pt x="868" y="326"/>
                </a:lnTo>
                <a:lnTo>
                  <a:pt x="868" y="327"/>
                </a:lnTo>
                <a:lnTo>
                  <a:pt x="868" y="327"/>
                </a:lnTo>
                <a:lnTo>
                  <a:pt x="869" y="285"/>
                </a:lnTo>
                <a:lnTo>
                  <a:pt x="869" y="270"/>
                </a:lnTo>
                <a:lnTo>
                  <a:pt x="869" y="251"/>
                </a:lnTo>
                <a:lnTo>
                  <a:pt x="869" y="234"/>
                </a:lnTo>
                <a:lnTo>
                  <a:pt x="870" y="146"/>
                </a:lnTo>
                <a:lnTo>
                  <a:pt x="870" y="102"/>
                </a:lnTo>
                <a:lnTo>
                  <a:pt x="870" y="72"/>
                </a:lnTo>
                <a:lnTo>
                  <a:pt x="870" y="108"/>
                </a:lnTo>
                <a:lnTo>
                  <a:pt x="871" y="106"/>
                </a:lnTo>
                <a:lnTo>
                  <a:pt x="871" y="94"/>
                </a:lnTo>
                <a:lnTo>
                  <a:pt x="871" y="70"/>
                </a:lnTo>
                <a:lnTo>
                  <a:pt x="871" y="58"/>
                </a:lnTo>
                <a:lnTo>
                  <a:pt x="872" y="82"/>
                </a:lnTo>
                <a:lnTo>
                  <a:pt x="872" y="81"/>
                </a:lnTo>
                <a:lnTo>
                  <a:pt x="872" y="82"/>
                </a:lnTo>
                <a:lnTo>
                  <a:pt x="872" y="91"/>
                </a:lnTo>
                <a:lnTo>
                  <a:pt x="873" y="113"/>
                </a:lnTo>
                <a:lnTo>
                  <a:pt x="873" y="121"/>
                </a:lnTo>
                <a:lnTo>
                  <a:pt x="873" y="127"/>
                </a:lnTo>
                <a:lnTo>
                  <a:pt x="873" y="123"/>
                </a:lnTo>
                <a:lnTo>
                  <a:pt x="873" y="102"/>
                </a:lnTo>
                <a:lnTo>
                  <a:pt x="874" y="110"/>
                </a:lnTo>
                <a:lnTo>
                  <a:pt x="874" y="95"/>
                </a:lnTo>
                <a:lnTo>
                  <a:pt x="874" y="82"/>
                </a:lnTo>
                <a:lnTo>
                  <a:pt x="874" y="89"/>
                </a:lnTo>
                <a:lnTo>
                  <a:pt x="875" y="117"/>
                </a:lnTo>
                <a:lnTo>
                  <a:pt x="875" y="124"/>
                </a:lnTo>
                <a:lnTo>
                  <a:pt x="875" y="111"/>
                </a:lnTo>
                <a:lnTo>
                  <a:pt x="875" y="61"/>
                </a:lnTo>
                <a:lnTo>
                  <a:pt x="875" y="97"/>
                </a:lnTo>
                <a:lnTo>
                  <a:pt x="876" y="128"/>
                </a:lnTo>
                <a:lnTo>
                  <a:pt x="876" y="151"/>
                </a:lnTo>
                <a:lnTo>
                  <a:pt x="876" y="165"/>
                </a:lnTo>
                <a:lnTo>
                  <a:pt x="876" y="175"/>
                </a:lnTo>
                <a:lnTo>
                  <a:pt x="876" y="179"/>
                </a:lnTo>
                <a:lnTo>
                  <a:pt x="877" y="263"/>
                </a:lnTo>
                <a:lnTo>
                  <a:pt x="877" y="276"/>
                </a:lnTo>
                <a:lnTo>
                  <a:pt x="877" y="238"/>
                </a:lnTo>
                <a:lnTo>
                  <a:pt x="878" y="236"/>
                </a:lnTo>
                <a:lnTo>
                  <a:pt x="878" y="270"/>
                </a:lnTo>
                <a:lnTo>
                  <a:pt x="878" y="283"/>
                </a:lnTo>
                <a:lnTo>
                  <a:pt x="878" y="293"/>
                </a:lnTo>
                <a:lnTo>
                  <a:pt x="879" y="303"/>
                </a:lnTo>
                <a:lnTo>
                  <a:pt x="879" y="310"/>
                </a:lnTo>
                <a:lnTo>
                  <a:pt x="879" y="318"/>
                </a:lnTo>
                <a:lnTo>
                  <a:pt x="879" y="324"/>
                </a:lnTo>
                <a:lnTo>
                  <a:pt x="880" y="323"/>
                </a:lnTo>
                <a:lnTo>
                  <a:pt x="880" y="318"/>
                </a:lnTo>
                <a:lnTo>
                  <a:pt x="880" y="321"/>
                </a:lnTo>
                <a:lnTo>
                  <a:pt x="880" y="324"/>
                </a:lnTo>
                <a:lnTo>
                  <a:pt x="881" y="320"/>
                </a:lnTo>
                <a:lnTo>
                  <a:pt x="881" y="324"/>
                </a:lnTo>
                <a:lnTo>
                  <a:pt x="881" y="327"/>
                </a:lnTo>
                <a:lnTo>
                  <a:pt x="881" y="331"/>
                </a:lnTo>
                <a:lnTo>
                  <a:pt x="881" y="336"/>
                </a:lnTo>
                <a:lnTo>
                  <a:pt x="882" y="329"/>
                </a:lnTo>
                <a:lnTo>
                  <a:pt x="882" y="324"/>
                </a:lnTo>
                <a:lnTo>
                  <a:pt x="882" y="324"/>
                </a:lnTo>
                <a:lnTo>
                  <a:pt x="882" y="329"/>
                </a:lnTo>
                <a:lnTo>
                  <a:pt x="882" y="329"/>
                </a:lnTo>
                <a:lnTo>
                  <a:pt x="883" y="325"/>
                </a:lnTo>
                <a:lnTo>
                  <a:pt x="883" y="328"/>
                </a:lnTo>
                <a:lnTo>
                  <a:pt x="883" y="326"/>
                </a:lnTo>
                <a:lnTo>
                  <a:pt x="883" y="329"/>
                </a:lnTo>
                <a:lnTo>
                  <a:pt x="884" y="327"/>
                </a:lnTo>
                <a:lnTo>
                  <a:pt x="884" y="332"/>
                </a:lnTo>
                <a:lnTo>
                  <a:pt x="884" y="333"/>
                </a:lnTo>
                <a:lnTo>
                  <a:pt x="884" y="331"/>
                </a:lnTo>
                <a:lnTo>
                  <a:pt x="884" y="340"/>
                </a:lnTo>
                <a:lnTo>
                  <a:pt x="885" y="335"/>
                </a:lnTo>
                <a:lnTo>
                  <a:pt x="885" y="335"/>
                </a:lnTo>
                <a:lnTo>
                  <a:pt x="885" y="338"/>
                </a:lnTo>
                <a:lnTo>
                  <a:pt x="885" y="333"/>
                </a:lnTo>
                <a:lnTo>
                  <a:pt x="885" y="337"/>
                </a:lnTo>
                <a:lnTo>
                  <a:pt x="886" y="333"/>
                </a:lnTo>
                <a:lnTo>
                  <a:pt x="886" y="333"/>
                </a:lnTo>
                <a:lnTo>
                  <a:pt x="886" y="336"/>
                </a:lnTo>
                <a:lnTo>
                  <a:pt x="886" y="327"/>
                </a:lnTo>
                <a:lnTo>
                  <a:pt x="887" y="338"/>
                </a:lnTo>
                <a:lnTo>
                  <a:pt x="887" y="340"/>
                </a:lnTo>
                <a:lnTo>
                  <a:pt x="887" y="339"/>
                </a:lnTo>
                <a:lnTo>
                  <a:pt x="887" y="342"/>
                </a:lnTo>
                <a:lnTo>
                  <a:pt x="887" y="341"/>
                </a:lnTo>
                <a:lnTo>
                  <a:pt x="888" y="342"/>
                </a:lnTo>
                <a:lnTo>
                  <a:pt x="888" y="345"/>
                </a:lnTo>
                <a:lnTo>
                  <a:pt x="888" y="325"/>
                </a:lnTo>
                <a:lnTo>
                  <a:pt x="888" y="313"/>
                </a:lnTo>
                <a:lnTo>
                  <a:pt x="889" y="305"/>
                </a:lnTo>
                <a:lnTo>
                  <a:pt x="889" y="298"/>
                </a:lnTo>
                <a:lnTo>
                  <a:pt x="889" y="275"/>
                </a:lnTo>
                <a:lnTo>
                  <a:pt x="889" y="251"/>
                </a:lnTo>
                <a:lnTo>
                  <a:pt x="889" y="237"/>
                </a:lnTo>
                <a:lnTo>
                  <a:pt x="890" y="195"/>
                </a:lnTo>
                <a:lnTo>
                  <a:pt x="890" y="147"/>
                </a:lnTo>
                <a:lnTo>
                  <a:pt x="890" y="121"/>
                </a:lnTo>
                <a:lnTo>
                  <a:pt x="891" y="111"/>
                </a:lnTo>
                <a:lnTo>
                  <a:pt x="891" y="75"/>
                </a:lnTo>
                <a:lnTo>
                  <a:pt x="891" y="90"/>
                </a:lnTo>
                <a:lnTo>
                  <a:pt x="891" y="113"/>
                </a:lnTo>
                <a:lnTo>
                  <a:pt x="892" y="112"/>
                </a:lnTo>
                <a:lnTo>
                  <a:pt x="892" y="97"/>
                </a:lnTo>
                <a:lnTo>
                  <a:pt x="892" y="111"/>
                </a:lnTo>
                <a:lnTo>
                  <a:pt x="892" y="105"/>
                </a:lnTo>
                <a:lnTo>
                  <a:pt x="893" y="99"/>
                </a:lnTo>
                <a:lnTo>
                  <a:pt x="893" y="73"/>
                </a:lnTo>
                <a:lnTo>
                  <a:pt x="893" y="92"/>
                </a:lnTo>
                <a:lnTo>
                  <a:pt x="893" y="83"/>
                </a:lnTo>
                <a:lnTo>
                  <a:pt x="894" y="71"/>
                </a:lnTo>
                <a:lnTo>
                  <a:pt x="894" y="64"/>
                </a:lnTo>
                <a:lnTo>
                  <a:pt x="894" y="54"/>
                </a:lnTo>
                <a:lnTo>
                  <a:pt x="894" y="65"/>
                </a:lnTo>
                <a:lnTo>
                  <a:pt x="895" y="58"/>
                </a:lnTo>
                <a:lnTo>
                  <a:pt x="895" y="59"/>
                </a:lnTo>
                <a:lnTo>
                  <a:pt x="895" y="64"/>
                </a:lnTo>
                <a:lnTo>
                  <a:pt x="895" y="128"/>
                </a:lnTo>
                <a:lnTo>
                  <a:pt x="895" y="159"/>
                </a:lnTo>
                <a:lnTo>
                  <a:pt x="896" y="145"/>
                </a:lnTo>
                <a:lnTo>
                  <a:pt x="896" y="137"/>
                </a:lnTo>
                <a:lnTo>
                  <a:pt x="896" y="136"/>
                </a:lnTo>
                <a:lnTo>
                  <a:pt x="896" y="145"/>
                </a:lnTo>
                <a:lnTo>
                  <a:pt x="897" y="170"/>
                </a:lnTo>
                <a:lnTo>
                  <a:pt x="897" y="184"/>
                </a:lnTo>
                <a:lnTo>
                  <a:pt x="897" y="211"/>
                </a:lnTo>
                <a:lnTo>
                  <a:pt x="898" y="250"/>
                </a:lnTo>
                <a:lnTo>
                  <a:pt x="898" y="297"/>
                </a:lnTo>
                <a:lnTo>
                  <a:pt x="898" y="258"/>
                </a:lnTo>
                <a:lnTo>
                  <a:pt x="898" y="253"/>
                </a:lnTo>
                <a:lnTo>
                  <a:pt x="899" y="265"/>
                </a:lnTo>
                <a:lnTo>
                  <a:pt x="899" y="282"/>
                </a:lnTo>
                <a:lnTo>
                  <a:pt x="899" y="292"/>
                </a:lnTo>
                <a:lnTo>
                  <a:pt x="899" y="304"/>
                </a:lnTo>
                <a:lnTo>
                  <a:pt x="900" y="309"/>
                </a:lnTo>
                <a:lnTo>
                  <a:pt x="900" y="316"/>
                </a:lnTo>
                <a:lnTo>
                  <a:pt x="900" y="314"/>
                </a:lnTo>
                <a:lnTo>
                  <a:pt x="900" y="324"/>
                </a:lnTo>
                <a:lnTo>
                  <a:pt x="901" y="324"/>
                </a:lnTo>
                <a:lnTo>
                  <a:pt x="901" y="327"/>
                </a:lnTo>
                <a:lnTo>
                  <a:pt x="901" y="330"/>
                </a:lnTo>
                <a:lnTo>
                  <a:pt x="901" y="326"/>
                </a:lnTo>
                <a:lnTo>
                  <a:pt x="901" y="330"/>
                </a:lnTo>
                <a:lnTo>
                  <a:pt x="902" y="333"/>
                </a:lnTo>
                <a:lnTo>
                  <a:pt x="902" y="331"/>
                </a:lnTo>
                <a:lnTo>
                  <a:pt x="902" y="329"/>
                </a:lnTo>
                <a:lnTo>
                  <a:pt x="902" y="332"/>
                </a:lnTo>
                <a:lnTo>
                  <a:pt x="903" y="332"/>
                </a:lnTo>
                <a:lnTo>
                  <a:pt x="903" y="333"/>
                </a:lnTo>
                <a:lnTo>
                  <a:pt x="903" y="325"/>
                </a:lnTo>
                <a:lnTo>
                  <a:pt x="904" y="331"/>
                </a:lnTo>
                <a:lnTo>
                  <a:pt x="904" y="325"/>
                </a:lnTo>
                <a:lnTo>
                  <a:pt x="904" y="330"/>
                </a:lnTo>
                <a:lnTo>
                  <a:pt x="904" y="328"/>
                </a:lnTo>
                <a:lnTo>
                  <a:pt x="905" y="329"/>
                </a:lnTo>
                <a:lnTo>
                  <a:pt x="905" y="332"/>
                </a:lnTo>
                <a:lnTo>
                  <a:pt x="905" y="330"/>
                </a:lnTo>
                <a:lnTo>
                  <a:pt x="905" y="331"/>
                </a:lnTo>
                <a:lnTo>
                  <a:pt x="905" y="331"/>
                </a:lnTo>
                <a:lnTo>
                  <a:pt x="906" y="326"/>
                </a:lnTo>
                <a:lnTo>
                  <a:pt x="906" y="331"/>
                </a:lnTo>
                <a:lnTo>
                  <a:pt x="906" y="328"/>
                </a:lnTo>
                <a:lnTo>
                  <a:pt x="906" y="331"/>
                </a:lnTo>
                <a:lnTo>
                  <a:pt x="907" y="329"/>
                </a:lnTo>
                <a:lnTo>
                  <a:pt x="907" y="337"/>
                </a:lnTo>
                <a:lnTo>
                  <a:pt x="907" y="336"/>
                </a:lnTo>
                <a:lnTo>
                  <a:pt x="907" y="331"/>
                </a:lnTo>
                <a:lnTo>
                  <a:pt x="908" y="337"/>
                </a:lnTo>
                <a:lnTo>
                  <a:pt x="908" y="328"/>
                </a:lnTo>
                <a:lnTo>
                  <a:pt x="908" y="333"/>
                </a:lnTo>
                <a:lnTo>
                  <a:pt x="908" y="322"/>
                </a:lnTo>
                <a:lnTo>
                  <a:pt x="908" y="325"/>
                </a:lnTo>
                <a:lnTo>
                  <a:pt x="909" y="322"/>
                </a:lnTo>
                <a:lnTo>
                  <a:pt x="909" y="313"/>
                </a:lnTo>
                <a:lnTo>
                  <a:pt x="909" y="301"/>
                </a:lnTo>
                <a:lnTo>
                  <a:pt x="910" y="280"/>
                </a:lnTo>
                <a:lnTo>
                  <a:pt x="910" y="250"/>
                </a:lnTo>
                <a:lnTo>
                  <a:pt x="910" y="231"/>
                </a:lnTo>
                <a:lnTo>
                  <a:pt x="910" y="219"/>
                </a:lnTo>
                <a:lnTo>
                  <a:pt x="911" y="181"/>
                </a:lnTo>
                <a:lnTo>
                  <a:pt x="911" y="136"/>
                </a:lnTo>
                <a:lnTo>
                  <a:pt x="911" y="128"/>
                </a:lnTo>
                <a:lnTo>
                  <a:pt x="911" y="159"/>
                </a:lnTo>
                <a:lnTo>
                  <a:pt x="912" y="128"/>
                </a:lnTo>
                <a:lnTo>
                  <a:pt x="912" y="133"/>
                </a:lnTo>
                <a:lnTo>
                  <a:pt x="912" y="158"/>
                </a:lnTo>
                <a:lnTo>
                  <a:pt x="912" y="168"/>
                </a:lnTo>
                <a:lnTo>
                  <a:pt x="912" y="162"/>
                </a:lnTo>
                <a:lnTo>
                  <a:pt x="913" y="147"/>
                </a:lnTo>
                <a:lnTo>
                  <a:pt x="913" y="135"/>
                </a:lnTo>
                <a:lnTo>
                  <a:pt x="913" y="83"/>
                </a:lnTo>
                <a:lnTo>
                  <a:pt x="913" y="101"/>
                </a:lnTo>
                <a:lnTo>
                  <a:pt x="914" y="124"/>
                </a:lnTo>
                <a:lnTo>
                  <a:pt x="914" y="141"/>
                </a:lnTo>
                <a:lnTo>
                  <a:pt x="914" y="134"/>
                </a:lnTo>
                <a:lnTo>
                  <a:pt x="914" y="133"/>
                </a:lnTo>
                <a:lnTo>
                  <a:pt x="915" y="145"/>
                </a:lnTo>
                <a:lnTo>
                  <a:pt x="915" y="137"/>
                </a:lnTo>
                <a:lnTo>
                  <a:pt x="915" y="131"/>
                </a:lnTo>
                <a:lnTo>
                  <a:pt x="916" y="126"/>
                </a:lnTo>
                <a:lnTo>
                  <a:pt x="916" y="136"/>
                </a:lnTo>
                <a:lnTo>
                  <a:pt x="916" y="155"/>
                </a:lnTo>
                <a:lnTo>
                  <a:pt x="916" y="143"/>
                </a:lnTo>
                <a:lnTo>
                  <a:pt x="916" y="151"/>
                </a:lnTo>
                <a:lnTo>
                  <a:pt x="917" y="174"/>
                </a:lnTo>
                <a:lnTo>
                  <a:pt x="917" y="178"/>
                </a:lnTo>
                <a:lnTo>
                  <a:pt x="917" y="187"/>
                </a:lnTo>
                <a:lnTo>
                  <a:pt x="917" y="203"/>
                </a:lnTo>
                <a:lnTo>
                  <a:pt x="918" y="231"/>
                </a:lnTo>
                <a:lnTo>
                  <a:pt x="918" y="247"/>
                </a:lnTo>
                <a:lnTo>
                  <a:pt x="918" y="279"/>
                </a:lnTo>
                <a:lnTo>
                  <a:pt x="918" y="289"/>
                </a:lnTo>
                <a:lnTo>
                  <a:pt x="919" y="295"/>
                </a:lnTo>
                <a:lnTo>
                  <a:pt x="919" y="289"/>
                </a:lnTo>
                <a:lnTo>
                  <a:pt x="919" y="320"/>
                </a:lnTo>
                <a:lnTo>
                  <a:pt x="919" y="323"/>
                </a:lnTo>
                <a:lnTo>
                  <a:pt x="920" y="317"/>
                </a:lnTo>
                <a:lnTo>
                  <a:pt x="920" y="315"/>
                </a:lnTo>
                <a:lnTo>
                  <a:pt x="920" y="322"/>
                </a:lnTo>
                <a:lnTo>
                  <a:pt x="920" y="326"/>
                </a:lnTo>
                <a:lnTo>
                  <a:pt x="920" y="317"/>
                </a:lnTo>
                <a:lnTo>
                  <a:pt x="921" y="322"/>
                </a:lnTo>
                <a:lnTo>
                  <a:pt x="921" y="319"/>
                </a:lnTo>
                <a:lnTo>
                  <a:pt x="921" y="330"/>
                </a:lnTo>
                <a:lnTo>
                  <a:pt x="922" y="326"/>
                </a:lnTo>
                <a:lnTo>
                  <a:pt x="922" y="332"/>
                </a:lnTo>
                <a:lnTo>
                  <a:pt x="922" y="339"/>
                </a:lnTo>
                <a:lnTo>
                  <a:pt x="922" y="345"/>
                </a:lnTo>
                <a:lnTo>
                  <a:pt x="923" y="336"/>
                </a:lnTo>
                <a:lnTo>
                  <a:pt x="923" y="341"/>
                </a:lnTo>
                <a:lnTo>
                  <a:pt x="923" y="340"/>
                </a:lnTo>
                <a:lnTo>
                  <a:pt x="923" y="342"/>
                </a:lnTo>
                <a:lnTo>
                  <a:pt x="923" y="337"/>
                </a:lnTo>
                <a:lnTo>
                  <a:pt x="924" y="335"/>
                </a:lnTo>
                <a:lnTo>
                  <a:pt x="924" y="335"/>
                </a:lnTo>
                <a:lnTo>
                  <a:pt x="924" y="329"/>
                </a:lnTo>
                <a:lnTo>
                  <a:pt x="924" y="330"/>
                </a:lnTo>
                <a:lnTo>
                  <a:pt x="924" y="328"/>
                </a:lnTo>
                <a:lnTo>
                  <a:pt x="925" y="327"/>
                </a:lnTo>
                <a:lnTo>
                  <a:pt x="925" y="335"/>
                </a:lnTo>
                <a:lnTo>
                  <a:pt x="925" y="350"/>
                </a:lnTo>
                <a:lnTo>
                  <a:pt x="925" y="334"/>
                </a:lnTo>
                <a:lnTo>
                  <a:pt x="925" y="353"/>
                </a:lnTo>
                <a:lnTo>
                  <a:pt x="926" y="375"/>
                </a:lnTo>
                <a:lnTo>
                  <a:pt x="926" y="337"/>
                </a:lnTo>
                <a:lnTo>
                  <a:pt x="926" y="334"/>
                </a:lnTo>
                <a:lnTo>
                  <a:pt x="926" y="325"/>
                </a:lnTo>
                <a:lnTo>
                  <a:pt x="926" y="327"/>
                </a:lnTo>
                <a:lnTo>
                  <a:pt x="927" y="326"/>
                </a:lnTo>
                <a:lnTo>
                  <a:pt x="927" y="328"/>
                </a:lnTo>
                <a:lnTo>
                  <a:pt x="927" y="319"/>
                </a:lnTo>
                <a:lnTo>
                  <a:pt x="928" y="339"/>
                </a:lnTo>
                <a:lnTo>
                  <a:pt x="928" y="332"/>
                </a:lnTo>
                <a:lnTo>
                  <a:pt x="928" y="342"/>
                </a:lnTo>
                <a:lnTo>
                  <a:pt x="928" y="335"/>
                </a:lnTo>
                <a:lnTo>
                  <a:pt x="929" y="361"/>
                </a:lnTo>
                <a:lnTo>
                  <a:pt x="929" y="374"/>
                </a:lnTo>
                <a:lnTo>
                  <a:pt x="929" y="365"/>
                </a:lnTo>
                <a:lnTo>
                  <a:pt x="929" y="354"/>
                </a:lnTo>
                <a:lnTo>
                  <a:pt x="930" y="343"/>
                </a:lnTo>
                <a:lnTo>
                  <a:pt x="930" y="344"/>
                </a:lnTo>
                <a:lnTo>
                  <a:pt x="930" y="333"/>
                </a:lnTo>
                <a:lnTo>
                  <a:pt x="930" y="335"/>
                </a:lnTo>
                <a:lnTo>
                  <a:pt x="931" y="340"/>
                </a:lnTo>
                <a:lnTo>
                  <a:pt x="931" y="339"/>
                </a:lnTo>
                <a:lnTo>
                  <a:pt x="931" y="349"/>
                </a:lnTo>
                <a:lnTo>
                  <a:pt x="931" y="337"/>
                </a:lnTo>
                <a:lnTo>
                  <a:pt x="931" y="334"/>
                </a:lnTo>
                <a:lnTo>
                  <a:pt x="932" y="339"/>
                </a:lnTo>
                <a:lnTo>
                  <a:pt x="932" y="335"/>
                </a:lnTo>
                <a:lnTo>
                  <a:pt x="932" y="332"/>
                </a:lnTo>
                <a:lnTo>
                  <a:pt x="932" y="340"/>
                </a:lnTo>
                <a:lnTo>
                  <a:pt x="932" y="340"/>
                </a:lnTo>
                <a:lnTo>
                  <a:pt x="933" y="339"/>
                </a:lnTo>
                <a:lnTo>
                  <a:pt x="933" y="345"/>
                </a:lnTo>
                <a:lnTo>
                  <a:pt x="933" y="344"/>
                </a:lnTo>
                <a:lnTo>
                  <a:pt x="933" y="346"/>
                </a:lnTo>
                <a:lnTo>
                  <a:pt x="934" y="346"/>
                </a:lnTo>
                <a:lnTo>
                  <a:pt x="934" y="366"/>
                </a:lnTo>
                <a:lnTo>
                  <a:pt x="934" y="366"/>
                </a:lnTo>
                <a:lnTo>
                  <a:pt x="934" y="364"/>
                </a:lnTo>
                <a:lnTo>
                  <a:pt x="935" y="372"/>
                </a:lnTo>
                <a:lnTo>
                  <a:pt x="935" y="366"/>
                </a:lnTo>
                <a:lnTo>
                  <a:pt x="935" y="371"/>
                </a:lnTo>
                <a:lnTo>
                  <a:pt x="935" y="357"/>
                </a:lnTo>
                <a:lnTo>
                  <a:pt x="935" y="366"/>
                </a:lnTo>
                <a:lnTo>
                  <a:pt x="936" y="368"/>
                </a:lnTo>
                <a:lnTo>
                  <a:pt x="936" y="359"/>
                </a:lnTo>
                <a:lnTo>
                  <a:pt x="936" y="349"/>
                </a:lnTo>
                <a:lnTo>
                  <a:pt x="936" y="352"/>
                </a:lnTo>
                <a:lnTo>
                  <a:pt x="937" y="358"/>
                </a:lnTo>
                <a:lnTo>
                  <a:pt x="937" y="360"/>
                </a:lnTo>
                <a:lnTo>
                  <a:pt x="937" y="333"/>
                </a:lnTo>
                <a:lnTo>
                  <a:pt x="937" y="337"/>
                </a:lnTo>
                <a:lnTo>
                  <a:pt x="937" y="341"/>
                </a:lnTo>
                <a:lnTo>
                  <a:pt x="938" y="335"/>
                </a:lnTo>
                <a:lnTo>
                  <a:pt x="938" y="333"/>
                </a:lnTo>
                <a:lnTo>
                  <a:pt x="938" y="344"/>
                </a:lnTo>
                <a:lnTo>
                  <a:pt x="938" y="349"/>
                </a:lnTo>
                <a:lnTo>
                  <a:pt x="939" y="353"/>
                </a:lnTo>
                <a:lnTo>
                  <a:pt x="939" y="359"/>
                </a:lnTo>
                <a:lnTo>
                  <a:pt x="939" y="365"/>
                </a:lnTo>
                <a:lnTo>
                  <a:pt x="940" y="351"/>
                </a:lnTo>
                <a:lnTo>
                  <a:pt x="940" y="354"/>
                </a:lnTo>
                <a:lnTo>
                  <a:pt x="940" y="360"/>
                </a:lnTo>
                <a:lnTo>
                  <a:pt x="940" y="344"/>
                </a:lnTo>
                <a:lnTo>
                  <a:pt x="941" y="347"/>
                </a:lnTo>
                <a:lnTo>
                  <a:pt x="941" y="345"/>
                </a:lnTo>
                <a:lnTo>
                  <a:pt x="941" y="353"/>
                </a:lnTo>
                <a:lnTo>
                  <a:pt x="941" y="342"/>
                </a:lnTo>
                <a:lnTo>
                  <a:pt x="941" y="324"/>
                </a:lnTo>
                <a:lnTo>
                  <a:pt x="942" y="340"/>
                </a:lnTo>
                <a:lnTo>
                  <a:pt x="942" y="342"/>
                </a:lnTo>
                <a:lnTo>
                  <a:pt x="942" y="339"/>
                </a:lnTo>
                <a:lnTo>
                  <a:pt x="942" y="338"/>
                </a:lnTo>
                <a:lnTo>
                  <a:pt x="943" y="339"/>
                </a:lnTo>
                <a:lnTo>
                  <a:pt x="943" y="332"/>
                </a:lnTo>
                <a:lnTo>
                  <a:pt x="943" y="336"/>
                </a:lnTo>
                <a:lnTo>
                  <a:pt x="943" y="330"/>
                </a:lnTo>
                <a:lnTo>
                  <a:pt x="943" y="339"/>
                </a:lnTo>
                <a:lnTo>
                  <a:pt x="944" y="339"/>
                </a:lnTo>
                <a:lnTo>
                  <a:pt x="944" y="341"/>
                </a:lnTo>
                <a:lnTo>
                  <a:pt x="944" y="343"/>
                </a:lnTo>
                <a:lnTo>
                  <a:pt x="944" y="343"/>
                </a:lnTo>
                <a:lnTo>
                  <a:pt x="945" y="347"/>
                </a:lnTo>
                <a:lnTo>
                  <a:pt x="945" y="348"/>
                </a:lnTo>
                <a:lnTo>
                  <a:pt x="945" y="349"/>
                </a:lnTo>
                <a:lnTo>
                  <a:pt x="945" y="347"/>
                </a:lnTo>
                <a:lnTo>
                  <a:pt x="946" y="347"/>
                </a:lnTo>
                <a:lnTo>
                  <a:pt x="946" y="347"/>
                </a:lnTo>
                <a:lnTo>
                  <a:pt x="946" y="348"/>
                </a:lnTo>
                <a:lnTo>
                  <a:pt x="946" y="353"/>
                </a:lnTo>
                <a:lnTo>
                  <a:pt x="947" y="353"/>
                </a:lnTo>
                <a:lnTo>
                  <a:pt x="947" y="350"/>
                </a:lnTo>
                <a:lnTo>
                  <a:pt x="947" y="350"/>
                </a:lnTo>
                <a:lnTo>
                  <a:pt x="947" y="341"/>
                </a:lnTo>
                <a:lnTo>
                  <a:pt x="948" y="349"/>
                </a:lnTo>
                <a:lnTo>
                  <a:pt x="948" y="351"/>
                </a:lnTo>
                <a:lnTo>
                  <a:pt x="948" y="349"/>
                </a:lnTo>
                <a:lnTo>
                  <a:pt x="948" y="352"/>
                </a:lnTo>
                <a:lnTo>
                  <a:pt x="948" y="350"/>
                </a:lnTo>
                <a:lnTo>
                  <a:pt x="949" y="350"/>
                </a:lnTo>
                <a:lnTo>
                  <a:pt x="949" y="353"/>
                </a:lnTo>
                <a:lnTo>
                  <a:pt x="949" y="347"/>
                </a:lnTo>
                <a:lnTo>
                  <a:pt x="949" y="350"/>
                </a:lnTo>
                <a:lnTo>
                  <a:pt x="949" y="349"/>
                </a:lnTo>
                <a:lnTo>
                  <a:pt x="950" y="351"/>
                </a:lnTo>
                <a:lnTo>
                  <a:pt x="950" y="350"/>
                </a:lnTo>
                <a:lnTo>
                  <a:pt x="950" y="350"/>
                </a:lnTo>
                <a:lnTo>
                  <a:pt x="950" y="351"/>
                </a:lnTo>
                <a:lnTo>
                  <a:pt x="950" y="351"/>
                </a:lnTo>
                <a:lnTo>
                  <a:pt x="951" y="347"/>
                </a:lnTo>
                <a:lnTo>
                  <a:pt x="951" y="349"/>
                </a:lnTo>
                <a:lnTo>
                  <a:pt x="951" y="351"/>
                </a:lnTo>
                <a:lnTo>
                  <a:pt x="951" y="355"/>
                </a:lnTo>
                <a:lnTo>
                  <a:pt x="952" y="354"/>
                </a:lnTo>
                <a:lnTo>
                  <a:pt x="952" y="347"/>
                </a:lnTo>
                <a:lnTo>
                  <a:pt x="952" y="350"/>
                </a:lnTo>
                <a:lnTo>
                  <a:pt x="952" y="347"/>
                </a:lnTo>
                <a:lnTo>
                  <a:pt x="952" y="345"/>
                </a:lnTo>
                <a:lnTo>
                  <a:pt x="953" y="347"/>
                </a:lnTo>
                <a:lnTo>
                  <a:pt x="953" y="348"/>
                </a:lnTo>
                <a:lnTo>
                  <a:pt x="953" y="357"/>
                </a:lnTo>
                <a:lnTo>
                  <a:pt x="953" y="351"/>
                </a:lnTo>
                <a:lnTo>
                  <a:pt x="954" y="359"/>
                </a:lnTo>
                <a:lnTo>
                  <a:pt x="954" y="350"/>
                </a:lnTo>
                <a:lnTo>
                  <a:pt x="954" y="347"/>
                </a:lnTo>
                <a:lnTo>
                  <a:pt x="954" y="346"/>
                </a:lnTo>
                <a:lnTo>
                  <a:pt x="955" y="351"/>
                </a:lnTo>
                <a:lnTo>
                  <a:pt x="955" y="342"/>
                </a:lnTo>
                <a:lnTo>
                  <a:pt x="955" y="338"/>
                </a:lnTo>
                <a:lnTo>
                  <a:pt x="955" y="338"/>
                </a:lnTo>
                <a:lnTo>
                  <a:pt x="955" y="337"/>
                </a:lnTo>
                <a:lnTo>
                  <a:pt x="956" y="340"/>
                </a:lnTo>
                <a:lnTo>
                  <a:pt x="956" y="362"/>
                </a:lnTo>
                <a:lnTo>
                  <a:pt x="956" y="369"/>
                </a:lnTo>
                <a:lnTo>
                  <a:pt x="956" y="377"/>
                </a:lnTo>
                <a:lnTo>
                  <a:pt x="957" y="356"/>
                </a:lnTo>
                <a:lnTo>
                  <a:pt x="957" y="372"/>
                </a:lnTo>
                <a:lnTo>
                  <a:pt x="957" y="369"/>
                </a:lnTo>
                <a:lnTo>
                  <a:pt x="957" y="387"/>
                </a:lnTo>
                <a:lnTo>
                  <a:pt x="958" y="363"/>
                </a:lnTo>
                <a:lnTo>
                  <a:pt x="958" y="327"/>
                </a:lnTo>
                <a:lnTo>
                  <a:pt x="958" y="359"/>
                </a:lnTo>
                <a:lnTo>
                  <a:pt x="958" y="342"/>
                </a:lnTo>
                <a:lnTo>
                  <a:pt x="958" y="344"/>
                </a:lnTo>
                <a:lnTo>
                  <a:pt x="959" y="340"/>
                </a:lnTo>
                <a:lnTo>
                  <a:pt x="959" y="346"/>
                </a:lnTo>
                <a:lnTo>
                  <a:pt x="959" y="376"/>
                </a:lnTo>
                <a:lnTo>
                  <a:pt x="959" y="357"/>
                </a:lnTo>
                <a:lnTo>
                  <a:pt x="960" y="329"/>
                </a:lnTo>
                <a:lnTo>
                  <a:pt x="960" y="340"/>
                </a:lnTo>
                <a:lnTo>
                  <a:pt x="960" y="335"/>
                </a:lnTo>
                <a:lnTo>
                  <a:pt x="960" y="343"/>
                </a:lnTo>
                <a:lnTo>
                  <a:pt x="961" y="365"/>
                </a:lnTo>
                <a:lnTo>
                  <a:pt x="961" y="366"/>
                </a:lnTo>
                <a:lnTo>
                  <a:pt x="961" y="350"/>
                </a:lnTo>
                <a:lnTo>
                  <a:pt x="961" y="345"/>
                </a:lnTo>
                <a:lnTo>
                  <a:pt x="962" y="333"/>
                </a:lnTo>
                <a:lnTo>
                  <a:pt x="962" y="320"/>
                </a:lnTo>
                <a:lnTo>
                  <a:pt x="962" y="330"/>
                </a:lnTo>
                <a:lnTo>
                  <a:pt x="962" y="351"/>
                </a:lnTo>
                <a:lnTo>
                  <a:pt x="963" y="359"/>
                </a:lnTo>
                <a:lnTo>
                  <a:pt x="963" y="344"/>
                </a:lnTo>
                <a:lnTo>
                  <a:pt x="963" y="338"/>
                </a:lnTo>
                <a:lnTo>
                  <a:pt x="964" y="323"/>
                </a:lnTo>
                <a:lnTo>
                  <a:pt x="964" y="292"/>
                </a:lnTo>
                <a:lnTo>
                  <a:pt x="964" y="338"/>
                </a:lnTo>
                <a:lnTo>
                  <a:pt x="964" y="359"/>
                </a:lnTo>
                <a:lnTo>
                  <a:pt x="965" y="335"/>
                </a:lnTo>
                <a:lnTo>
                  <a:pt x="965" y="344"/>
                </a:lnTo>
                <a:lnTo>
                  <a:pt x="965" y="318"/>
                </a:lnTo>
                <a:lnTo>
                  <a:pt x="965" y="326"/>
                </a:lnTo>
                <a:lnTo>
                  <a:pt x="965" y="334"/>
                </a:lnTo>
                <a:lnTo>
                  <a:pt x="966" y="329"/>
                </a:lnTo>
                <a:lnTo>
                  <a:pt x="966" y="354"/>
                </a:lnTo>
                <a:lnTo>
                  <a:pt x="966" y="350"/>
                </a:lnTo>
                <a:lnTo>
                  <a:pt x="966" y="352"/>
                </a:lnTo>
                <a:lnTo>
                  <a:pt x="967" y="379"/>
                </a:lnTo>
                <a:lnTo>
                  <a:pt x="967" y="359"/>
                </a:lnTo>
                <a:lnTo>
                  <a:pt x="967" y="346"/>
                </a:lnTo>
                <a:lnTo>
                  <a:pt x="967" y="344"/>
                </a:lnTo>
                <a:lnTo>
                  <a:pt x="968" y="362"/>
                </a:lnTo>
                <a:lnTo>
                  <a:pt x="968" y="341"/>
                </a:lnTo>
                <a:lnTo>
                  <a:pt x="968" y="351"/>
                </a:lnTo>
                <a:lnTo>
                  <a:pt x="968" y="345"/>
                </a:lnTo>
                <a:lnTo>
                  <a:pt x="969" y="344"/>
                </a:lnTo>
                <a:lnTo>
                  <a:pt x="969" y="329"/>
                </a:lnTo>
                <a:lnTo>
                  <a:pt x="969" y="338"/>
                </a:lnTo>
                <a:lnTo>
                  <a:pt x="969" y="323"/>
                </a:lnTo>
                <a:lnTo>
                  <a:pt x="970" y="323"/>
                </a:lnTo>
                <a:lnTo>
                  <a:pt x="970" y="322"/>
                </a:lnTo>
                <a:lnTo>
                  <a:pt x="970" y="319"/>
                </a:lnTo>
                <a:lnTo>
                  <a:pt x="970" y="316"/>
                </a:lnTo>
                <a:lnTo>
                  <a:pt x="971" y="314"/>
                </a:lnTo>
                <a:lnTo>
                  <a:pt x="971" y="303"/>
                </a:lnTo>
                <a:lnTo>
                  <a:pt x="971" y="301"/>
                </a:lnTo>
                <a:lnTo>
                  <a:pt x="971" y="247"/>
                </a:lnTo>
                <a:lnTo>
                  <a:pt x="972" y="247"/>
                </a:lnTo>
                <a:lnTo>
                  <a:pt x="972" y="242"/>
                </a:lnTo>
                <a:lnTo>
                  <a:pt x="972" y="203"/>
                </a:lnTo>
                <a:lnTo>
                  <a:pt x="972" y="132"/>
                </a:lnTo>
                <a:lnTo>
                  <a:pt x="973" y="118"/>
                </a:lnTo>
                <a:lnTo>
                  <a:pt x="973" y="87"/>
                </a:lnTo>
                <a:lnTo>
                  <a:pt x="973" y="76"/>
                </a:lnTo>
                <a:lnTo>
                  <a:pt x="973" y="76"/>
                </a:lnTo>
                <a:lnTo>
                  <a:pt x="974" y="85"/>
                </a:lnTo>
                <a:lnTo>
                  <a:pt x="974" y="84"/>
                </a:lnTo>
                <a:lnTo>
                  <a:pt x="974" y="95"/>
                </a:lnTo>
                <a:lnTo>
                  <a:pt x="974" y="91"/>
                </a:lnTo>
                <a:lnTo>
                  <a:pt x="975" y="71"/>
                </a:lnTo>
                <a:lnTo>
                  <a:pt x="975" y="66"/>
                </a:lnTo>
                <a:lnTo>
                  <a:pt x="975" y="65"/>
                </a:lnTo>
                <a:lnTo>
                  <a:pt x="975" y="87"/>
                </a:lnTo>
                <a:lnTo>
                  <a:pt x="975" y="83"/>
                </a:lnTo>
                <a:lnTo>
                  <a:pt x="976" y="96"/>
                </a:lnTo>
                <a:lnTo>
                  <a:pt x="976" y="104"/>
                </a:lnTo>
                <a:lnTo>
                  <a:pt x="976" y="117"/>
                </a:lnTo>
                <a:lnTo>
                  <a:pt x="976" y="121"/>
                </a:lnTo>
                <a:lnTo>
                  <a:pt x="977" y="115"/>
                </a:lnTo>
                <a:lnTo>
                  <a:pt x="977" y="104"/>
                </a:lnTo>
                <a:lnTo>
                  <a:pt x="977" y="102"/>
                </a:lnTo>
                <a:lnTo>
                  <a:pt x="977" y="102"/>
                </a:lnTo>
                <a:lnTo>
                  <a:pt x="977" y="115"/>
                </a:lnTo>
                <a:lnTo>
                  <a:pt x="978" y="104"/>
                </a:lnTo>
                <a:lnTo>
                  <a:pt x="978" y="106"/>
                </a:lnTo>
                <a:lnTo>
                  <a:pt x="978" y="113"/>
                </a:lnTo>
                <a:lnTo>
                  <a:pt x="978" y="112"/>
                </a:lnTo>
                <a:lnTo>
                  <a:pt x="979" y="124"/>
                </a:lnTo>
                <a:lnTo>
                  <a:pt x="979" y="126"/>
                </a:lnTo>
                <a:lnTo>
                  <a:pt x="979" y="141"/>
                </a:lnTo>
                <a:lnTo>
                  <a:pt x="979" y="181"/>
                </a:lnTo>
                <a:lnTo>
                  <a:pt x="980" y="228"/>
                </a:lnTo>
                <a:lnTo>
                  <a:pt x="980" y="259"/>
                </a:lnTo>
                <a:lnTo>
                  <a:pt x="980" y="261"/>
                </a:lnTo>
                <a:lnTo>
                  <a:pt x="981" y="271"/>
                </a:lnTo>
                <a:lnTo>
                  <a:pt x="981" y="247"/>
                </a:lnTo>
                <a:lnTo>
                  <a:pt x="981" y="274"/>
                </a:lnTo>
                <a:lnTo>
                  <a:pt x="981" y="285"/>
                </a:lnTo>
                <a:lnTo>
                  <a:pt x="981" y="282"/>
                </a:lnTo>
                <a:lnTo>
                  <a:pt x="982" y="269"/>
                </a:lnTo>
                <a:lnTo>
                  <a:pt x="982" y="271"/>
                </a:lnTo>
                <a:lnTo>
                  <a:pt x="982" y="272"/>
                </a:lnTo>
                <a:lnTo>
                  <a:pt x="982" y="292"/>
                </a:lnTo>
                <a:lnTo>
                  <a:pt x="983" y="283"/>
                </a:lnTo>
                <a:lnTo>
                  <a:pt x="983" y="312"/>
                </a:lnTo>
                <a:lnTo>
                  <a:pt x="983" y="303"/>
                </a:lnTo>
                <a:lnTo>
                  <a:pt x="983" y="304"/>
                </a:lnTo>
                <a:lnTo>
                  <a:pt x="983" y="295"/>
                </a:lnTo>
                <a:lnTo>
                  <a:pt x="984" y="297"/>
                </a:lnTo>
                <a:lnTo>
                  <a:pt x="984" y="298"/>
                </a:lnTo>
                <a:lnTo>
                  <a:pt x="984" y="292"/>
                </a:lnTo>
                <a:lnTo>
                  <a:pt x="984" y="287"/>
                </a:lnTo>
                <a:lnTo>
                  <a:pt x="984" y="299"/>
                </a:lnTo>
                <a:lnTo>
                  <a:pt x="985" y="300"/>
                </a:lnTo>
                <a:lnTo>
                  <a:pt x="985" y="301"/>
                </a:lnTo>
                <a:lnTo>
                  <a:pt x="985" y="299"/>
                </a:lnTo>
                <a:lnTo>
                  <a:pt x="985" y="306"/>
                </a:lnTo>
                <a:lnTo>
                  <a:pt x="985" y="304"/>
                </a:lnTo>
                <a:lnTo>
                  <a:pt x="986" y="307"/>
                </a:lnTo>
                <a:lnTo>
                  <a:pt x="986" y="316"/>
                </a:lnTo>
                <a:lnTo>
                  <a:pt x="986" y="314"/>
                </a:lnTo>
                <a:lnTo>
                  <a:pt x="987" y="333"/>
                </a:lnTo>
                <a:lnTo>
                  <a:pt x="987" y="339"/>
                </a:lnTo>
                <a:lnTo>
                  <a:pt x="987" y="256"/>
                </a:lnTo>
                <a:lnTo>
                  <a:pt x="987" y="266"/>
                </a:lnTo>
                <a:lnTo>
                  <a:pt x="988" y="267"/>
                </a:lnTo>
                <a:lnTo>
                  <a:pt x="988" y="268"/>
                </a:lnTo>
                <a:lnTo>
                  <a:pt x="988" y="286"/>
                </a:lnTo>
                <a:lnTo>
                  <a:pt x="988" y="289"/>
                </a:lnTo>
                <a:lnTo>
                  <a:pt x="989" y="290"/>
                </a:lnTo>
                <a:lnTo>
                  <a:pt x="989" y="291"/>
                </a:lnTo>
                <a:lnTo>
                  <a:pt x="989" y="292"/>
                </a:lnTo>
                <a:lnTo>
                  <a:pt x="989" y="288"/>
                </a:lnTo>
                <a:lnTo>
                  <a:pt x="989" y="291"/>
                </a:lnTo>
                <a:lnTo>
                  <a:pt x="990" y="292"/>
                </a:lnTo>
                <a:lnTo>
                  <a:pt x="990" y="294"/>
                </a:lnTo>
                <a:lnTo>
                  <a:pt x="990" y="286"/>
                </a:lnTo>
                <a:lnTo>
                  <a:pt x="990" y="292"/>
                </a:lnTo>
                <a:lnTo>
                  <a:pt x="990" y="294"/>
                </a:lnTo>
                <a:lnTo>
                  <a:pt x="991" y="293"/>
                </a:lnTo>
                <a:lnTo>
                  <a:pt x="991" y="286"/>
                </a:lnTo>
                <a:lnTo>
                  <a:pt x="991" y="278"/>
                </a:lnTo>
                <a:lnTo>
                  <a:pt x="991" y="276"/>
                </a:lnTo>
                <a:lnTo>
                  <a:pt x="992" y="225"/>
                </a:lnTo>
                <a:lnTo>
                  <a:pt x="992" y="208"/>
                </a:lnTo>
                <a:lnTo>
                  <a:pt x="992" y="189"/>
                </a:lnTo>
                <a:lnTo>
                  <a:pt x="993" y="196"/>
                </a:lnTo>
                <a:lnTo>
                  <a:pt x="993" y="137"/>
                </a:lnTo>
                <a:lnTo>
                  <a:pt x="993" y="106"/>
                </a:lnTo>
                <a:lnTo>
                  <a:pt x="993" y="93"/>
                </a:lnTo>
                <a:lnTo>
                  <a:pt x="994" y="102"/>
                </a:lnTo>
                <a:lnTo>
                  <a:pt x="994" y="93"/>
                </a:lnTo>
                <a:lnTo>
                  <a:pt x="994" y="96"/>
                </a:lnTo>
                <a:lnTo>
                  <a:pt x="994" y="104"/>
                </a:lnTo>
                <a:lnTo>
                  <a:pt x="994" y="96"/>
                </a:lnTo>
                <a:lnTo>
                  <a:pt x="995" y="88"/>
                </a:lnTo>
                <a:lnTo>
                  <a:pt x="995" y="98"/>
                </a:lnTo>
                <a:lnTo>
                  <a:pt x="995" y="98"/>
                </a:lnTo>
                <a:lnTo>
                  <a:pt x="995" y="89"/>
                </a:lnTo>
                <a:lnTo>
                  <a:pt x="995" y="85"/>
                </a:lnTo>
                <a:lnTo>
                  <a:pt x="996" y="76"/>
                </a:lnTo>
                <a:lnTo>
                  <a:pt x="996" y="84"/>
                </a:lnTo>
                <a:lnTo>
                  <a:pt x="996" y="91"/>
                </a:lnTo>
                <a:lnTo>
                  <a:pt x="996" y="107"/>
                </a:lnTo>
                <a:lnTo>
                  <a:pt x="997" y="114"/>
                </a:lnTo>
                <a:lnTo>
                  <a:pt x="997" y="109"/>
                </a:lnTo>
                <a:lnTo>
                  <a:pt x="997" y="107"/>
                </a:lnTo>
                <a:lnTo>
                  <a:pt x="997" y="97"/>
                </a:lnTo>
                <a:lnTo>
                  <a:pt x="997" y="115"/>
                </a:lnTo>
                <a:lnTo>
                  <a:pt x="998" y="123"/>
                </a:lnTo>
                <a:lnTo>
                  <a:pt x="998" y="63"/>
                </a:lnTo>
                <a:lnTo>
                  <a:pt x="998" y="93"/>
                </a:lnTo>
                <a:lnTo>
                  <a:pt x="999" y="115"/>
                </a:lnTo>
                <a:lnTo>
                  <a:pt x="999" y="131"/>
                </a:lnTo>
                <a:lnTo>
                  <a:pt x="999" y="127"/>
                </a:lnTo>
                <a:lnTo>
                  <a:pt x="999" y="133"/>
                </a:lnTo>
                <a:lnTo>
                  <a:pt x="1000" y="148"/>
                </a:lnTo>
                <a:lnTo>
                  <a:pt x="1000" y="145"/>
                </a:lnTo>
                <a:lnTo>
                  <a:pt x="1000" y="166"/>
                </a:lnTo>
                <a:lnTo>
                  <a:pt x="1000" y="204"/>
                </a:lnTo>
                <a:lnTo>
                  <a:pt x="1001" y="272"/>
                </a:lnTo>
                <a:lnTo>
                  <a:pt x="1001" y="278"/>
                </a:lnTo>
                <a:lnTo>
                  <a:pt x="1001" y="264"/>
                </a:lnTo>
                <a:lnTo>
                  <a:pt x="1001" y="252"/>
                </a:lnTo>
                <a:lnTo>
                  <a:pt x="1002" y="275"/>
                </a:lnTo>
                <a:lnTo>
                  <a:pt x="1002" y="274"/>
                </a:lnTo>
                <a:lnTo>
                  <a:pt x="1002" y="322"/>
                </a:lnTo>
                <a:lnTo>
                  <a:pt x="1002" y="239"/>
                </a:lnTo>
                <a:lnTo>
                  <a:pt x="1002" y="209"/>
                </a:lnTo>
                <a:lnTo>
                  <a:pt x="1003" y="256"/>
                </a:lnTo>
                <a:lnTo>
                  <a:pt x="1003" y="288"/>
                </a:lnTo>
                <a:lnTo>
                  <a:pt x="1003" y="320"/>
                </a:lnTo>
                <a:lnTo>
                  <a:pt x="1003" y="312"/>
                </a:lnTo>
                <a:lnTo>
                  <a:pt x="1004" y="303"/>
                </a:lnTo>
                <a:lnTo>
                  <a:pt x="1004" y="296"/>
                </a:lnTo>
                <a:lnTo>
                  <a:pt x="1004" y="293"/>
                </a:lnTo>
                <a:lnTo>
                  <a:pt x="1005" y="283"/>
                </a:lnTo>
                <a:lnTo>
                  <a:pt x="1005" y="296"/>
                </a:lnTo>
                <a:lnTo>
                  <a:pt x="1005" y="303"/>
                </a:lnTo>
                <a:lnTo>
                  <a:pt x="1005" y="299"/>
                </a:lnTo>
                <a:lnTo>
                  <a:pt x="1006" y="300"/>
                </a:lnTo>
                <a:lnTo>
                  <a:pt x="1006" y="299"/>
                </a:lnTo>
                <a:lnTo>
                  <a:pt x="1006" y="305"/>
                </a:lnTo>
                <a:lnTo>
                  <a:pt x="1006" y="305"/>
                </a:lnTo>
                <a:lnTo>
                  <a:pt x="1007" y="296"/>
                </a:lnTo>
                <a:lnTo>
                  <a:pt x="1007" y="299"/>
                </a:lnTo>
                <a:lnTo>
                  <a:pt x="1007" y="299"/>
                </a:lnTo>
                <a:lnTo>
                  <a:pt x="1007" y="302"/>
                </a:lnTo>
                <a:lnTo>
                  <a:pt x="1008" y="302"/>
                </a:lnTo>
                <a:lnTo>
                  <a:pt x="1008" y="297"/>
                </a:lnTo>
                <a:lnTo>
                  <a:pt x="1008" y="297"/>
                </a:lnTo>
                <a:lnTo>
                  <a:pt x="1008" y="302"/>
                </a:lnTo>
                <a:lnTo>
                  <a:pt x="1008" y="307"/>
                </a:lnTo>
                <a:lnTo>
                  <a:pt x="1009" y="311"/>
                </a:lnTo>
                <a:lnTo>
                  <a:pt x="1009" y="308"/>
                </a:lnTo>
                <a:lnTo>
                  <a:pt x="1009" y="311"/>
                </a:lnTo>
                <a:lnTo>
                  <a:pt x="1009" y="304"/>
                </a:lnTo>
                <a:lnTo>
                  <a:pt x="1009" y="309"/>
                </a:lnTo>
                <a:lnTo>
                  <a:pt x="1010" y="313"/>
                </a:lnTo>
                <a:lnTo>
                  <a:pt x="1010" y="303"/>
                </a:lnTo>
                <a:lnTo>
                  <a:pt x="1010" y="315"/>
                </a:lnTo>
                <a:lnTo>
                  <a:pt x="1010" y="318"/>
                </a:lnTo>
                <a:lnTo>
                  <a:pt x="1011" y="315"/>
                </a:lnTo>
                <a:lnTo>
                  <a:pt x="1011" y="299"/>
                </a:lnTo>
                <a:lnTo>
                  <a:pt x="1011" y="288"/>
                </a:lnTo>
                <a:lnTo>
                  <a:pt x="1011" y="276"/>
                </a:lnTo>
                <a:lnTo>
                  <a:pt x="1012" y="282"/>
                </a:lnTo>
                <a:lnTo>
                  <a:pt x="1012" y="282"/>
                </a:lnTo>
                <a:lnTo>
                  <a:pt x="1012" y="264"/>
                </a:lnTo>
                <a:lnTo>
                  <a:pt x="1012" y="234"/>
                </a:lnTo>
                <a:lnTo>
                  <a:pt x="1012" y="245"/>
                </a:lnTo>
                <a:lnTo>
                  <a:pt x="1013" y="220"/>
                </a:lnTo>
                <a:lnTo>
                  <a:pt x="1013" y="232"/>
                </a:lnTo>
                <a:lnTo>
                  <a:pt x="1013" y="217"/>
                </a:lnTo>
                <a:lnTo>
                  <a:pt x="1013" y="162"/>
                </a:lnTo>
                <a:lnTo>
                  <a:pt x="1014" y="144"/>
                </a:lnTo>
                <a:lnTo>
                  <a:pt x="1014" y="117"/>
                </a:lnTo>
                <a:lnTo>
                  <a:pt x="1014" y="82"/>
                </a:lnTo>
                <a:lnTo>
                  <a:pt x="1014" y="109"/>
                </a:lnTo>
                <a:lnTo>
                  <a:pt x="1015" y="87"/>
                </a:lnTo>
                <a:lnTo>
                  <a:pt x="1015" y="86"/>
                </a:lnTo>
                <a:lnTo>
                  <a:pt x="1015" y="78"/>
                </a:lnTo>
                <a:lnTo>
                  <a:pt x="1015" y="90"/>
                </a:lnTo>
                <a:lnTo>
                  <a:pt x="1015" y="137"/>
                </a:lnTo>
                <a:lnTo>
                  <a:pt x="1016" y="134"/>
                </a:lnTo>
                <a:lnTo>
                  <a:pt x="1016" y="136"/>
                </a:lnTo>
                <a:lnTo>
                  <a:pt x="1016" y="158"/>
                </a:lnTo>
                <a:lnTo>
                  <a:pt x="1017" y="142"/>
                </a:lnTo>
                <a:lnTo>
                  <a:pt x="1017" y="142"/>
                </a:lnTo>
                <a:lnTo>
                  <a:pt x="1017" y="137"/>
                </a:lnTo>
                <a:lnTo>
                  <a:pt x="1017" y="120"/>
                </a:lnTo>
                <a:lnTo>
                  <a:pt x="1017" y="128"/>
                </a:lnTo>
                <a:lnTo>
                  <a:pt x="1018" y="134"/>
                </a:lnTo>
                <a:lnTo>
                  <a:pt x="1018" y="128"/>
                </a:lnTo>
                <a:lnTo>
                  <a:pt x="1018" y="128"/>
                </a:lnTo>
                <a:lnTo>
                  <a:pt x="1018" y="135"/>
                </a:lnTo>
                <a:lnTo>
                  <a:pt x="1019" y="144"/>
                </a:lnTo>
                <a:lnTo>
                  <a:pt x="1019" y="109"/>
                </a:lnTo>
                <a:lnTo>
                  <a:pt x="1019" y="129"/>
                </a:lnTo>
                <a:lnTo>
                  <a:pt x="1019" y="141"/>
                </a:lnTo>
                <a:lnTo>
                  <a:pt x="1020" y="157"/>
                </a:lnTo>
                <a:lnTo>
                  <a:pt x="1020" y="138"/>
                </a:lnTo>
                <a:lnTo>
                  <a:pt x="1020" y="146"/>
                </a:lnTo>
                <a:lnTo>
                  <a:pt x="1020" y="159"/>
                </a:lnTo>
                <a:lnTo>
                  <a:pt x="1020" y="195"/>
                </a:lnTo>
                <a:lnTo>
                  <a:pt x="1021" y="231"/>
                </a:lnTo>
                <a:lnTo>
                  <a:pt x="1021" y="285"/>
                </a:lnTo>
                <a:lnTo>
                  <a:pt x="1021" y="299"/>
                </a:lnTo>
                <a:lnTo>
                  <a:pt x="1021" y="308"/>
                </a:lnTo>
                <a:lnTo>
                  <a:pt x="1022" y="277"/>
                </a:lnTo>
                <a:lnTo>
                  <a:pt x="1022" y="269"/>
                </a:lnTo>
                <a:lnTo>
                  <a:pt x="1022" y="288"/>
                </a:lnTo>
                <a:lnTo>
                  <a:pt x="1023" y="305"/>
                </a:lnTo>
                <a:lnTo>
                  <a:pt x="1023" y="309"/>
                </a:lnTo>
                <a:lnTo>
                  <a:pt x="1023" y="251"/>
                </a:lnTo>
                <a:lnTo>
                  <a:pt x="1023" y="260"/>
                </a:lnTo>
                <a:lnTo>
                  <a:pt x="1024" y="276"/>
                </a:lnTo>
                <a:lnTo>
                  <a:pt x="1024" y="283"/>
                </a:lnTo>
                <a:lnTo>
                  <a:pt x="1024" y="285"/>
                </a:lnTo>
                <a:lnTo>
                  <a:pt x="1024" y="292"/>
                </a:lnTo>
                <a:lnTo>
                  <a:pt x="1025" y="299"/>
                </a:lnTo>
                <a:lnTo>
                  <a:pt x="1025" y="306"/>
                </a:lnTo>
                <a:lnTo>
                  <a:pt x="1025" y="306"/>
                </a:lnTo>
                <a:lnTo>
                  <a:pt x="1025" y="307"/>
                </a:lnTo>
                <a:lnTo>
                  <a:pt x="1026" y="318"/>
                </a:lnTo>
                <a:lnTo>
                  <a:pt x="1026" y="318"/>
                </a:lnTo>
                <a:lnTo>
                  <a:pt x="1026" y="323"/>
                </a:lnTo>
                <a:lnTo>
                  <a:pt x="1026" y="323"/>
                </a:lnTo>
                <a:lnTo>
                  <a:pt x="1027" y="323"/>
                </a:lnTo>
                <a:lnTo>
                  <a:pt x="1027" y="324"/>
                </a:lnTo>
                <a:lnTo>
                  <a:pt x="1027" y="321"/>
                </a:lnTo>
                <a:lnTo>
                  <a:pt x="1027" y="325"/>
                </a:lnTo>
                <a:lnTo>
                  <a:pt x="1027" y="324"/>
                </a:lnTo>
                <a:lnTo>
                  <a:pt x="1028" y="323"/>
                </a:lnTo>
                <a:lnTo>
                  <a:pt x="1028" y="324"/>
                </a:lnTo>
                <a:lnTo>
                  <a:pt x="1028" y="324"/>
                </a:lnTo>
                <a:lnTo>
                  <a:pt x="1028" y="326"/>
                </a:lnTo>
                <a:lnTo>
                  <a:pt x="1029" y="322"/>
                </a:lnTo>
                <a:lnTo>
                  <a:pt x="1029" y="321"/>
                </a:lnTo>
                <a:lnTo>
                  <a:pt x="1029" y="333"/>
                </a:lnTo>
                <a:lnTo>
                  <a:pt x="1029" y="324"/>
                </a:lnTo>
                <a:lnTo>
                  <a:pt x="1029" y="330"/>
                </a:lnTo>
                <a:lnTo>
                  <a:pt x="1030" y="327"/>
                </a:lnTo>
                <a:lnTo>
                  <a:pt x="1030" y="325"/>
                </a:lnTo>
                <a:lnTo>
                  <a:pt x="1030" y="329"/>
                </a:lnTo>
                <a:lnTo>
                  <a:pt x="1030" y="319"/>
                </a:lnTo>
                <a:lnTo>
                  <a:pt x="1030" y="323"/>
                </a:lnTo>
                <a:lnTo>
                  <a:pt x="1031" y="328"/>
                </a:lnTo>
                <a:lnTo>
                  <a:pt x="1031" y="327"/>
                </a:lnTo>
                <a:lnTo>
                  <a:pt x="1031" y="325"/>
                </a:lnTo>
                <a:lnTo>
                  <a:pt x="1031" y="325"/>
                </a:lnTo>
                <a:lnTo>
                  <a:pt x="1032" y="320"/>
                </a:lnTo>
                <a:lnTo>
                  <a:pt x="1032" y="297"/>
                </a:lnTo>
                <a:lnTo>
                  <a:pt x="1032" y="287"/>
                </a:lnTo>
                <a:lnTo>
                  <a:pt x="1032" y="273"/>
                </a:lnTo>
                <a:lnTo>
                  <a:pt x="1033" y="258"/>
                </a:lnTo>
                <a:lnTo>
                  <a:pt x="1033" y="199"/>
                </a:lnTo>
                <a:lnTo>
                  <a:pt x="1033" y="178"/>
                </a:lnTo>
                <a:lnTo>
                  <a:pt x="1033" y="171"/>
                </a:lnTo>
                <a:lnTo>
                  <a:pt x="1034" y="209"/>
                </a:lnTo>
                <a:lnTo>
                  <a:pt x="1034" y="180"/>
                </a:lnTo>
                <a:lnTo>
                  <a:pt x="1034" y="192"/>
                </a:lnTo>
                <a:lnTo>
                  <a:pt x="1034" y="191"/>
                </a:lnTo>
                <a:lnTo>
                  <a:pt x="1035" y="184"/>
                </a:lnTo>
                <a:lnTo>
                  <a:pt x="1035" y="151"/>
                </a:lnTo>
                <a:lnTo>
                  <a:pt x="1035" y="160"/>
                </a:lnTo>
                <a:lnTo>
                  <a:pt x="1035" y="165"/>
                </a:lnTo>
                <a:lnTo>
                  <a:pt x="1035" y="174"/>
                </a:lnTo>
                <a:lnTo>
                  <a:pt x="1036" y="165"/>
                </a:lnTo>
                <a:lnTo>
                  <a:pt x="1036" y="144"/>
                </a:lnTo>
                <a:lnTo>
                  <a:pt x="1036" y="79"/>
                </a:lnTo>
                <a:lnTo>
                  <a:pt x="1036" y="86"/>
                </a:lnTo>
                <a:lnTo>
                  <a:pt x="1036" y="86"/>
                </a:lnTo>
                <a:lnTo>
                  <a:pt x="1037" y="94"/>
                </a:lnTo>
                <a:lnTo>
                  <a:pt x="1037" y="105"/>
                </a:lnTo>
                <a:lnTo>
                  <a:pt x="1037" y="107"/>
                </a:lnTo>
                <a:lnTo>
                  <a:pt x="1037" y="112"/>
                </a:lnTo>
                <a:lnTo>
                  <a:pt x="1038" y="98"/>
                </a:lnTo>
                <a:lnTo>
                  <a:pt x="1038" y="112"/>
                </a:lnTo>
                <a:lnTo>
                  <a:pt x="1038" y="120"/>
                </a:lnTo>
                <a:lnTo>
                  <a:pt x="1038" y="118"/>
                </a:lnTo>
                <a:lnTo>
                  <a:pt x="1038" y="134"/>
                </a:lnTo>
                <a:lnTo>
                  <a:pt x="1039" y="149"/>
                </a:lnTo>
                <a:lnTo>
                  <a:pt x="1039" y="141"/>
                </a:lnTo>
                <a:lnTo>
                  <a:pt x="1039" y="119"/>
                </a:lnTo>
                <a:lnTo>
                  <a:pt x="1039" y="126"/>
                </a:lnTo>
                <a:lnTo>
                  <a:pt x="1040" y="131"/>
                </a:lnTo>
                <a:lnTo>
                  <a:pt x="1040" y="137"/>
                </a:lnTo>
                <a:lnTo>
                  <a:pt x="1040" y="146"/>
                </a:lnTo>
                <a:lnTo>
                  <a:pt x="1041" y="100"/>
                </a:lnTo>
                <a:lnTo>
                  <a:pt x="1041" y="140"/>
                </a:lnTo>
                <a:lnTo>
                  <a:pt x="1041" y="225"/>
                </a:lnTo>
                <a:lnTo>
                  <a:pt x="1041" y="265"/>
                </a:lnTo>
                <a:lnTo>
                  <a:pt x="1042" y="289"/>
                </a:lnTo>
                <a:lnTo>
                  <a:pt x="1042" y="286"/>
                </a:lnTo>
                <a:lnTo>
                  <a:pt x="1042" y="287"/>
                </a:lnTo>
                <a:lnTo>
                  <a:pt x="1042" y="317"/>
                </a:lnTo>
                <a:lnTo>
                  <a:pt x="1043" y="316"/>
                </a:lnTo>
                <a:lnTo>
                  <a:pt x="1043" y="324"/>
                </a:lnTo>
                <a:lnTo>
                  <a:pt x="1043" y="325"/>
                </a:lnTo>
                <a:lnTo>
                  <a:pt x="1043" y="318"/>
                </a:lnTo>
                <a:lnTo>
                  <a:pt x="1044" y="314"/>
                </a:lnTo>
                <a:lnTo>
                  <a:pt x="1044" y="301"/>
                </a:lnTo>
                <a:lnTo>
                  <a:pt x="1044" y="301"/>
                </a:lnTo>
                <a:lnTo>
                  <a:pt x="1044" y="320"/>
                </a:lnTo>
                <a:lnTo>
                  <a:pt x="1045" y="324"/>
                </a:lnTo>
                <a:lnTo>
                  <a:pt x="1045" y="316"/>
                </a:lnTo>
                <a:lnTo>
                  <a:pt x="1045" y="321"/>
                </a:lnTo>
                <a:lnTo>
                  <a:pt x="1045" y="317"/>
                </a:lnTo>
                <a:lnTo>
                  <a:pt x="1046" y="314"/>
                </a:lnTo>
                <a:lnTo>
                  <a:pt x="1046" y="330"/>
                </a:lnTo>
                <a:lnTo>
                  <a:pt x="1046" y="329"/>
                </a:lnTo>
                <a:lnTo>
                  <a:pt x="1047" y="327"/>
                </a:lnTo>
                <a:lnTo>
                  <a:pt x="1047" y="328"/>
                </a:lnTo>
                <a:lnTo>
                  <a:pt x="1047" y="320"/>
                </a:lnTo>
                <a:lnTo>
                  <a:pt x="1047" y="328"/>
                </a:lnTo>
                <a:lnTo>
                  <a:pt x="1047" y="315"/>
                </a:lnTo>
                <a:lnTo>
                  <a:pt x="1048" y="309"/>
                </a:lnTo>
                <a:lnTo>
                  <a:pt x="1048" y="318"/>
                </a:lnTo>
                <a:lnTo>
                  <a:pt x="1048" y="319"/>
                </a:lnTo>
                <a:lnTo>
                  <a:pt x="1048" y="327"/>
                </a:lnTo>
                <a:lnTo>
                  <a:pt x="1048" y="328"/>
                </a:lnTo>
                <a:lnTo>
                  <a:pt x="1049" y="327"/>
                </a:lnTo>
                <a:lnTo>
                  <a:pt x="1049" y="329"/>
                </a:lnTo>
                <a:lnTo>
                  <a:pt x="1049" y="324"/>
                </a:lnTo>
                <a:lnTo>
                  <a:pt x="1049" y="321"/>
                </a:lnTo>
                <a:lnTo>
                  <a:pt x="1049" y="325"/>
                </a:lnTo>
                <a:lnTo>
                  <a:pt x="1050" y="322"/>
                </a:lnTo>
                <a:lnTo>
                  <a:pt x="1050" y="331"/>
                </a:lnTo>
                <a:lnTo>
                  <a:pt x="1050" y="324"/>
                </a:lnTo>
                <a:lnTo>
                  <a:pt x="1050" y="337"/>
                </a:lnTo>
                <a:lnTo>
                  <a:pt x="1051" y="331"/>
                </a:lnTo>
                <a:lnTo>
                  <a:pt x="1051" y="341"/>
                </a:lnTo>
                <a:lnTo>
                  <a:pt x="1051" y="346"/>
                </a:lnTo>
                <a:lnTo>
                  <a:pt x="1051" y="357"/>
                </a:lnTo>
                <a:lnTo>
                  <a:pt x="1052" y="330"/>
                </a:lnTo>
                <a:lnTo>
                  <a:pt x="1052" y="297"/>
                </a:lnTo>
                <a:lnTo>
                  <a:pt x="1052" y="294"/>
                </a:lnTo>
                <a:lnTo>
                  <a:pt x="1053" y="290"/>
                </a:lnTo>
                <a:lnTo>
                  <a:pt x="1053" y="283"/>
                </a:lnTo>
                <a:lnTo>
                  <a:pt x="1053" y="280"/>
                </a:lnTo>
                <a:lnTo>
                  <a:pt x="1053" y="247"/>
                </a:lnTo>
                <a:lnTo>
                  <a:pt x="1054" y="231"/>
                </a:lnTo>
                <a:lnTo>
                  <a:pt x="1054" y="217"/>
                </a:lnTo>
                <a:lnTo>
                  <a:pt x="1054" y="199"/>
                </a:lnTo>
                <a:lnTo>
                  <a:pt x="1054" y="143"/>
                </a:lnTo>
                <a:lnTo>
                  <a:pt x="1055" y="182"/>
                </a:lnTo>
                <a:lnTo>
                  <a:pt x="1055" y="183"/>
                </a:lnTo>
                <a:lnTo>
                  <a:pt x="1055" y="155"/>
                </a:lnTo>
                <a:lnTo>
                  <a:pt x="1055" y="123"/>
                </a:lnTo>
                <a:lnTo>
                  <a:pt x="1056" y="136"/>
                </a:lnTo>
                <a:lnTo>
                  <a:pt x="1056" y="123"/>
                </a:lnTo>
                <a:lnTo>
                  <a:pt x="1056" y="131"/>
                </a:lnTo>
                <a:lnTo>
                  <a:pt x="1056" y="117"/>
                </a:lnTo>
                <a:lnTo>
                  <a:pt x="1057" y="112"/>
                </a:lnTo>
                <a:lnTo>
                  <a:pt x="1057" y="131"/>
                </a:lnTo>
                <a:lnTo>
                  <a:pt x="1057" y="151"/>
                </a:lnTo>
                <a:lnTo>
                  <a:pt x="1058" y="155"/>
                </a:lnTo>
                <a:lnTo>
                  <a:pt x="1058" y="147"/>
                </a:lnTo>
                <a:lnTo>
                  <a:pt x="1058" y="128"/>
                </a:lnTo>
                <a:lnTo>
                  <a:pt x="1058" y="146"/>
                </a:lnTo>
                <a:lnTo>
                  <a:pt x="1059" y="142"/>
                </a:lnTo>
                <a:lnTo>
                  <a:pt x="1059" y="142"/>
                </a:lnTo>
                <a:lnTo>
                  <a:pt x="1059" y="149"/>
                </a:lnTo>
                <a:lnTo>
                  <a:pt x="1059" y="159"/>
                </a:lnTo>
                <a:lnTo>
                  <a:pt x="1060" y="169"/>
                </a:lnTo>
                <a:lnTo>
                  <a:pt x="1060" y="153"/>
                </a:lnTo>
                <a:lnTo>
                  <a:pt x="1060" y="150"/>
                </a:lnTo>
                <a:lnTo>
                  <a:pt x="1060" y="170"/>
                </a:lnTo>
                <a:lnTo>
                  <a:pt x="1060" y="177"/>
                </a:lnTo>
                <a:lnTo>
                  <a:pt x="1061" y="185"/>
                </a:lnTo>
                <a:lnTo>
                  <a:pt x="1061" y="189"/>
                </a:lnTo>
                <a:lnTo>
                  <a:pt x="1061" y="190"/>
                </a:lnTo>
                <a:lnTo>
                  <a:pt x="1061" y="210"/>
                </a:lnTo>
                <a:lnTo>
                  <a:pt x="1062" y="275"/>
                </a:lnTo>
                <a:lnTo>
                  <a:pt x="1062" y="279"/>
                </a:lnTo>
                <a:lnTo>
                  <a:pt x="1062" y="287"/>
                </a:lnTo>
                <a:lnTo>
                  <a:pt x="1062" y="281"/>
                </a:lnTo>
                <a:lnTo>
                  <a:pt x="1063" y="303"/>
                </a:lnTo>
                <a:lnTo>
                  <a:pt x="1063" y="328"/>
                </a:lnTo>
                <a:lnTo>
                  <a:pt x="1063" y="314"/>
                </a:lnTo>
                <a:lnTo>
                  <a:pt x="1064" y="317"/>
                </a:lnTo>
                <a:lnTo>
                  <a:pt x="1064" y="346"/>
                </a:lnTo>
                <a:lnTo>
                  <a:pt x="1064" y="351"/>
                </a:lnTo>
                <a:lnTo>
                  <a:pt x="1064" y="357"/>
                </a:lnTo>
                <a:lnTo>
                  <a:pt x="1065" y="351"/>
                </a:lnTo>
                <a:lnTo>
                  <a:pt x="1065" y="337"/>
                </a:lnTo>
                <a:lnTo>
                  <a:pt x="1065" y="343"/>
                </a:lnTo>
                <a:lnTo>
                  <a:pt x="1065" y="316"/>
                </a:lnTo>
                <a:lnTo>
                  <a:pt x="1065" y="315"/>
                </a:lnTo>
                <a:lnTo>
                  <a:pt x="1066" y="341"/>
                </a:lnTo>
                <a:lnTo>
                  <a:pt x="1066" y="348"/>
                </a:lnTo>
                <a:lnTo>
                  <a:pt x="1066" y="346"/>
                </a:lnTo>
                <a:lnTo>
                  <a:pt x="1066" y="323"/>
                </a:lnTo>
                <a:lnTo>
                  <a:pt x="1066" y="337"/>
                </a:lnTo>
                <a:lnTo>
                  <a:pt x="1067" y="353"/>
                </a:lnTo>
                <a:lnTo>
                  <a:pt x="1067" y="372"/>
                </a:lnTo>
                <a:lnTo>
                  <a:pt x="1067" y="333"/>
                </a:lnTo>
                <a:lnTo>
                  <a:pt x="1067" y="356"/>
                </a:lnTo>
                <a:lnTo>
                  <a:pt x="1067" y="308"/>
                </a:lnTo>
                <a:lnTo>
                  <a:pt x="1068" y="334"/>
                </a:lnTo>
                <a:lnTo>
                  <a:pt x="1068" y="338"/>
                </a:lnTo>
                <a:lnTo>
                  <a:pt x="1068" y="341"/>
                </a:lnTo>
                <a:lnTo>
                  <a:pt x="1068" y="334"/>
                </a:lnTo>
                <a:lnTo>
                  <a:pt x="1068" y="377"/>
                </a:lnTo>
                <a:lnTo>
                  <a:pt x="1069" y="373"/>
                </a:lnTo>
                <a:lnTo>
                  <a:pt x="1069" y="360"/>
                </a:lnTo>
                <a:lnTo>
                  <a:pt x="1069" y="353"/>
                </a:lnTo>
                <a:lnTo>
                  <a:pt x="1070" y="369"/>
                </a:lnTo>
                <a:lnTo>
                  <a:pt x="1070" y="360"/>
                </a:lnTo>
                <a:lnTo>
                  <a:pt x="1070" y="379"/>
                </a:lnTo>
                <a:lnTo>
                  <a:pt x="1070" y="353"/>
                </a:lnTo>
                <a:lnTo>
                  <a:pt x="1070" y="360"/>
                </a:lnTo>
                <a:lnTo>
                  <a:pt x="1071" y="316"/>
                </a:lnTo>
                <a:lnTo>
                  <a:pt x="1071" y="329"/>
                </a:lnTo>
                <a:lnTo>
                  <a:pt x="1071" y="339"/>
                </a:lnTo>
                <a:lnTo>
                  <a:pt x="1071" y="321"/>
                </a:lnTo>
                <a:lnTo>
                  <a:pt x="1071" y="334"/>
                </a:lnTo>
                <a:lnTo>
                  <a:pt x="1072" y="353"/>
                </a:lnTo>
                <a:lnTo>
                  <a:pt x="1072" y="353"/>
                </a:lnTo>
                <a:lnTo>
                  <a:pt x="1072" y="306"/>
                </a:lnTo>
                <a:lnTo>
                  <a:pt x="1072" y="333"/>
                </a:lnTo>
                <a:lnTo>
                  <a:pt x="1072" y="314"/>
                </a:lnTo>
                <a:lnTo>
                  <a:pt x="1073" y="351"/>
                </a:lnTo>
                <a:lnTo>
                  <a:pt x="1073" y="361"/>
                </a:lnTo>
                <a:lnTo>
                  <a:pt x="1073" y="374"/>
                </a:lnTo>
                <a:lnTo>
                  <a:pt x="1073" y="370"/>
                </a:lnTo>
                <a:lnTo>
                  <a:pt x="1073" y="365"/>
                </a:lnTo>
                <a:lnTo>
                  <a:pt x="1074" y="365"/>
                </a:lnTo>
                <a:lnTo>
                  <a:pt x="1074" y="355"/>
                </a:lnTo>
                <a:lnTo>
                  <a:pt x="1074" y="336"/>
                </a:lnTo>
                <a:lnTo>
                  <a:pt x="1074" y="331"/>
                </a:lnTo>
                <a:lnTo>
                  <a:pt x="1075" y="340"/>
                </a:lnTo>
                <a:lnTo>
                  <a:pt x="1075" y="349"/>
                </a:lnTo>
                <a:lnTo>
                  <a:pt x="1075" y="337"/>
                </a:lnTo>
                <a:lnTo>
                  <a:pt x="1076" y="357"/>
                </a:lnTo>
                <a:lnTo>
                  <a:pt x="1076" y="334"/>
                </a:lnTo>
                <a:lnTo>
                  <a:pt x="1076" y="337"/>
                </a:lnTo>
                <a:lnTo>
                  <a:pt x="1076" y="359"/>
                </a:lnTo>
                <a:lnTo>
                  <a:pt x="1076" y="371"/>
                </a:lnTo>
                <a:lnTo>
                  <a:pt x="1077" y="369"/>
                </a:lnTo>
                <a:lnTo>
                  <a:pt x="1077" y="356"/>
                </a:lnTo>
                <a:lnTo>
                  <a:pt x="1077" y="354"/>
                </a:lnTo>
                <a:lnTo>
                  <a:pt x="1077" y="354"/>
                </a:lnTo>
                <a:lnTo>
                  <a:pt x="1078" y="353"/>
                </a:lnTo>
                <a:lnTo>
                  <a:pt x="1078" y="364"/>
                </a:lnTo>
                <a:lnTo>
                  <a:pt x="1078" y="361"/>
                </a:lnTo>
                <a:lnTo>
                  <a:pt x="1078" y="359"/>
                </a:lnTo>
                <a:lnTo>
                  <a:pt x="1078" y="352"/>
                </a:lnTo>
                <a:lnTo>
                  <a:pt x="1079" y="343"/>
                </a:lnTo>
                <a:lnTo>
                  <a:pt x="1079" y="365"/>
                </a:lnTo>
                <a:lnTo>
                  <a:pt x="1079" y="366"/>
                </a:lnTo>
                <a:lnTo>
                  <a:pt x="1079" y="357"/>
                </a:lnTo>
                <a:lnTo>
                  <a:pt x="1080" y="349"/>
                </a:lnTo>
                <a:lnTo>
                  <a:pt x="1080" y="364"/>
                </a:lnTo>
                <a:lnTo>
                  <a:pt x="1080" y="368"/>
                </a:lnTo>
                <a:lnTo>
                  <a:pt x="1080" y="374"/>
                </a:lnTo>
                <a:lnTo>
                  <a:pt x="1080" y="340"/>
                </a:lnTo>
                <a:lnTo>
                  <a:pt x="1081" y="329"/>
                </a:lnTo>
                <a:lnTo>
                  <a:pt x="1081" y="350"/>
                </a:lnTo>
                <a:lnTo>
                  <a:pt x="1081" y="388"/>
                </a:lnTo>
                <a:lnTo>
                  <a:pt x="1082" y="350"/>
                </a:lnTo>
                <a:lnTo>
                  <a:pt x="1082" y="338"/>
                </a:lnTo>
                <a:lnTo>
                  <a:pt x="1082" y="376"/>
                </a:lnTo>
                <a:lnTo>
                  <a:pt x="1082" y="386"/>
                </a:lnTo>
                <a:lnTo>
                  <a:pt x="1083" y="340"/>
                </a:lnTo>
                <a:lnTo>
                  <a:pt x="1083" y="344"/>
                </a:lnTo>
                <a:lnTo>
                  <a:pt x="1083" y="372"/>
                </a:lnTo>
                <a:lnTo>
                  <a:pt x="1083" y="359"/>
                </a:lnTo>
                <a:lnTo>
                  <a:pt x="1084" y="346"/>
                </a:lnTo>
                <a:lnTo>
                  <a:pt x="1084" y="353"/>
                </a:lnTo>
                <a:lnTo>
                  <a:pt x="1084" y="370"/>
                </a:lnTo>
                <a:lnTo>
                  <a:pt x="1084" y="358"/>
                </a:lnTo>
                <a:lnTo>
                  <a:pt x="1085" y="351"/>
                </a:lnTo>
                <a:lnTo>
                  <a:pt x="1085" y="380"/>
                </a:lnTo>
                <a:lnTo>
                  <a:pt x="1085" y="359"/>
                </a:lnTo>
                <a:lnTo>
                  <a:pt x="1085" y="369"/>
                </a:lnTo>
                <a:lnTo>
                  <a:pt x="1085" y="405"/>
                </a:lnTo>
                <a:lnTo>
                  <a:pt x="1086" y="391"/>
                </a:lnTo>
                <a:lnTo>
                  <a:pt x="1086" y="334"/>
                </a:lnTo>
                <a:lnTo>
                  <a:pt x="1086" y="354"/>
                </a:lnTo>
                <a:lnTo>
                  <a:pt x="1086" y="347"/>
                </a:lnTo>
                <a:lnTo>
                  <a:pt x="1087" y="359"/>
                </a:lnTo>
                <a:lnTo>
                  <a:pt x="1087" y="366"/>
                </a:lnTo>
                <a:lnTo>
                  <a:pt x="1087" y="370"/>
                </a:lnTo>
                <a:lnTo>
                  <a:pt x="1087" y="340"/>
                </a:lnTo>
                <a:lnTo>
                  <a:pt x="1088" y="347"/>
                </a:lnTo>
                <a:lnTo>
                  <a:pt x="1088" y="352"/>
                </a:lnTo>
                <a:lnTo>
                  <a:pt x="1088" y="354"/>
                </a:lnTo>
                <a:lnTo>
                  <a:pt x="1088" y="363"/>
                </a:lnTo>
                <a:lnTo>
                  <a:pt x="1089" y="366"/>
                </a:lnTo>
                <a:lnTo>
                  <a:pt x="1089" y="356"/>
                </a:lnTo>
                <a:lnTo>
                  <a:pt x="1089" y="363"/>
                </a:lnTo>
                <a:lnTo>
                  <a:pt x="1089" y="360"/>
                </a:lnTo>
                <a:lnTo>
                  <a:pt x="1089" y="368"/>
                </a:lnTo>
                <a:lnTo>
                  <a:pt x="1090" y="354"/>
                </a:lnTo>
                <a:lnTo>
                  <a:pt x="1090" y="371"/>
                </a:lnTo>
                <a:lnTo>
                  <a:pt x="1090" y="350"/>
                </a:lnTo>
                <a:lnTo>
                  <a:pt x="1090" y="352"/>
                </a:lnTo>
                <a:lnTo>
                  <a:pt x="1091" y="361"/>
                </a:lnTo>
                <a:lnTo>
                  <a:pt x="1091" y="353"/>
                </a:lnTo>
                <a:lnTo>
                  <a:pt x="1091" y="353"/>
                </a:lnTo>
                <a:lnTo>
                  <a:pt x="1091" y="365"/>
                </a:lnTo>
                <a:lnTo>
                  <a:pt x="1091" y="360"/>
                </a:lnTo>
                <a:lnTo>
                  <a:pt x="1092" y="374"/>
                </a:lnTo>
                <a:lnTo>
                  <a:pt x="1092" y="372"/>
                </a:lnTo>
                <a:lnTo>
                  <a:pt x="1092" y="387"/>
                </a:lnTo>
                <a:lnTo>
                  <a:pt x="1092" y="364"/>
                </a:lnTo>
                <a:lnTo>
                  <a:pt x="1093" y="358"/>
                </a:lnTo>
                <a:lnTo>
                  <a:pt x="1093" y="370"/>
                </a:lnTo>
                <a:lnTo>
                  <a:pt x="1093" y="368"/>
                </a:lnTo>
                <a:lnTo>
                  <a:pt x="1094" y="350"/>
                </a:lnTo>
                <a:lnTo>
                  <a:pt x="1094" y="348"/>
                </a:lnTo>
                <a:lnTo>
                  <a:pt x="1094" y="347"/>
                </a:lnTo>
                <a:lnTo>
                  <a:pt x="1094" y="357"/>
                </a:lnTo>
                <a:lnTo>
                  <a:pt x="1094" y="355"/>
                </a:lnTo>
                <a:lnTo>
                  <a:pt x="1095" y="357"/>
                </a:lnTo>
                <a:lnTo>
                  <a:pt x="1095" y="364"/>
                </a:lnTo>
                <a:lnTo>
                  <a:pt x="1095" y="364"/>
                </a:lnTo>
                <a:lnTo>
                  <a:pt x="1095" y="371"/>
                </a:lnTo>
                <a:lnTo>
                  <a:pt x="1096" y="365"/>
                </a:lnTo>
                <a:lnTo>
                  <a:pt x="1096" y="372"/>
                </a:lnTo>
                <a:lnTo>
                  <a:pt x="1096" y="369"/>
                </a:lnTo>
                <a:lnTo>
                  <a:pt x="1096" y="358"/>
                </a:lnTo>
                <a:lnTo>
                  <a:pt x="1096" y="354"/>
                </a:lnTo>
                <a:lnTo>
                  <a:pt x="1097" y="352"/>
                </a:lnTo>
                <a:lnTo>
                  <a:pt x="1097" y="358"/>
                </a:lnTo>
                <a:lnTo>
                  <a:pt x="1097" y="361"/>
                </a:lnTo>
                <a:lnTo>
                  <a:pt x="1097" y="359"/>
                </a:lnTo>
                <a:lnTo>
                  <a:pt x="1097" y="359"/>
                </a:lnTo>
                <a:lnTo>
                  <a:pt x="1098" y="361"/>
                </a:lnTo>
                <a:lnTo>
                  <a:pt x="1098" y="357"/>
                </a:lnTo>
                <a:lnTo>
                  <a:pt x="1098" y="362"/>
                </a:lnTo>
                <a:lnTo>
                  <a:pt x="1098" y="360"/>
                </a:lnTo>
                <a:lnTo>
                  <a:pt x="1098" y="362"/>
                </a:lnTo>
                <a:lnTo>
                  <a:pt x="1099" y="359"/>
                </a:lnTo>
                <a:lnTo>
                  <a:pt x="1099" y="361"/>
                </a:lnTo>
                <a:lnTo>
                  <a:pt x="1099" y="355"/>
                </a:lnTo>
                <a:lnTo>
                  <a:pt x="1100" y="353"/>
                </a:lnTo>
                <a:lnTo>
                  <a:pt x="1100" y="348"/>
                </a:lnTo>
                <a:lnTo>
                  <a:pt x="1100" y="350"/>
                </a:lnTo>
                <a:lnTo>
                  <a:pt x="1100" y="355"/>
                </a:lnTo>
                <a:lnTo>
                  <a:pt x="1101" y="353"/>
                </a:lnTo>
                <a:lnTo>
                  <a:pt x="1101" y="345"/>
                </a:lnTo>
                <a:lnTo>
                  <a:pt x="1101" y="348"/>
                </a:lnTo>
                <a:lnTo>
                  <a:pt x="1101" y="349"/>
                </a:lnTo>
                <a:lnTo>
                  <a:pt x="1102" y="354"/>
                </a:lnTo>
                <a:lnTo>
                  <a:pt x="1102" y="358"/>
                </a:lnTo>
                <a:lnTo>
                  <a:pt x="1102" y="350"/>
                </a:lnTo>
                <a:lnTo>
                  <a:pt x="1102" y="351"/>
                </a:lnTo>
                <a:lnTo>
                  <a:pt x="1102" y="343"/>
                </a:lnTo>
                <a:lnTo>
                  <a:pt x="1103" y="356"/>
                </a:lnTo>
                <a:lnTo>
                  <a:pt x="1103" y="361"/>
                </a:lnTo>
                <a:lnTo>
                  <a:pt x="1103" y="359"/>
                </a:lnTo>
                <a:lnTo>
                  <a:pt x="1103" y="357"/>
                </a:lnTo>
                <a:lnTo>
                  <a:pt x="1104" y="343"/>
                </a:lnTo>
                <a:lnTo>
                  <a:pt x="1104" y="336"/>
                </a:lnTo>
                <a:lnTo>
                  <a:pt x="1104" y="333"/>
                </a:lnTo>
                <a:lnTo>
                  <a:pt x="1104" y="340"/>
                </a:lnTo>
                <a:lnTo>
                  <a:pt x="1105" y="343"/>
                </a:lnTo>
                <a:lnTo>
                  <a:pt x="1105" y="348"/>
                </a:lnTo>
                <a:lnTo>
                  <a:pt x="1105" y="340"/>
                </a:lnTo>
                <a:lnTo>
                  <a:pt x="1105" y="340"/>
                </a:lnTo>
                <a:lnTo>
                  <a:pt x="1106" y="343"/>
                </a:lnTo>
                <a:lnTo>
                  <a:pt x="1106" y="336"/>
                </a:lnTo>
                <a:lnTo>
                  <a:pt x="1106" y="341"/>
                </a:lnTo>
                <a:lnTo>
                  <a:pt x="1106" y="343"/>
                </a:lnTo>
                <a:lnTo>
                  <a:pt x="1106" y="338"/>
                </a:lnTo>
                <a:lnTo>
                  <a:pt x="1107" y="340"/>
                </a:lnTo>
                <a:lnTo>
                  <a:pt x="1107" y="344"/>
                </a:lnTo>
                <a:lnTo>
                  <a:pt x="1107" y="345"/>
                </a:lnTo>
                <a:lnTo>
                  <a:pt x="1107" y="347"/>
                </a:lnTo>
                <a:lnTo>
                  <a:pt x="1108" y="340"/>
                </a:lnTo>
                <a:lnTo>
                  <a:pt x="1108" y="344"/>
                </a:lnTo>
                <a:lnTo>
                  <a:pt x="1108" y="346"/>
                </a:lnTo>
                <a:lnTo>
                  <a:pt x="1108" y="350"/>
                </a:lnTo>
                <a:lnTo>
                  <a:pt x="1109" y="342"/>
                </a:lnTo>
                <a:lnTo>
                  <a:pt x="1109" y="353"/>
                </a:lnTo>
                <a:lnTo>
                  <a:pt x="1109" y="351"/>
                </a:lnTo>
                <a:lnTo>
                  <a:pt x="1109" y="350"/>
                </a:lnTo>
                <a:lnTo>
                  <a:pt x="1109" y="339"/>
                </a:lnTo>
                <a:lnTo>
                  <a:pt x="1110" y="340"/>
                </a:lnTo>
                <a:lnTo>
                  <a:pt x="1110" y="340"/>
                </a:lnTo>
                <a:lnTo>
                  <a:pt x="1110" y="341"/>
                </a:lnTo>
                <a:lnTo>
                  <a:pt x="1110" y="339"/>
                </a:lnTo>
                <a:lnTo>
                  <a:pt x="1110" y="333"/>
                </a:lnTo>
                <a:lnTo>
                  <a:pt x="1111" y="330"/>
                </a:lnTo>
                <a:lnTo>
                  <a:pt x="1111" y="325"/>
                </a:lnTo>
                <a:lnTo>
                  <a:pt x="1111" y="329"/>
                </a:lnTo>
                <a:lnTo>
                  <a:pt x="1112" y="331"/>
                </a:lnTo>
                <a:lnTo>
                  <a:pt x="1112" y="333"/>
                </a:lnTo>
                <a:lnTo>
                  <a:pt x="1112" y="334"/>
                </a:lnTo>
                <a:lnTo>
                  <a:pt x="1112" y="336"/>
                </a:lnTo>
                <a:lnTo>
                  <a:pt x="1112" y="329"/>
                </a:lnTo>
                <a:lnTo>
                  <a:pt x="1113" y="333"/>
                </a:lnTo>
                <a:lnTo>
                  <a:pt x="1113" y="331"/>
                </a:lnTo>
                <a:lnTo>
                  <a:pt x="1113" y="340"/>
                </a:lnTo>
                <a:lnTo>
                  <a:pt x="1113" y="334"/>
                </a:lnTo>
                <a:lnTo>
                  <a:pt x="1114" y="344"/>
                </a:lnTo>
                <a:lnTo>
                  <a:pt x="1114" y="338"/>
                </a:lnTo>
                <a:lnTo>
                  <a:pt x="1114" y="342"/>
                </a:lnTo>
                <a:lnTo>
                  <a:pt x="1114" y="331"/>
                </a:lnTo>
                <a:lnTo>
                  <a:pt x="1115" y="323"/>
                </a:lnTo>
                <a:lnTo>
                  <a:pt x="1115" y="298"/>
                </a:lnTo>
                <a:lnTo>
                  <a:pt x="1115" y="299"/>
                </a:lnTo>
                <a:lnTo>
                  <a:pt x="1115" y="275"/>
                </a:lnTo>
                <a:lnTo>
                  <a:pt x="1115" y="253"/>
                </a:lnTo>
                <a:lnTo>
                  <a:pt x="1116" y="237"/>
                </a:lnTo>
                <a:lnTo>
                  <a:pt x="1116" y="145"/>
                </a:lnTo>
                <a:lnTo>
                  <a:pt x="1116" y="103"/>
                </a:lnTo>
                <a:lnTo>
                  <a:pt x="1116" y="125"/>
                </a:lnTo>
                <a:lnTo>
                  <a:pt x="1117" y="131"/>
                </a:lnTo>
                <a:lnTo>
                  <a:pt x="1117" y="119"/>
                </a:lnTo>
                <a:lnTo>
                  <a:pt x="1117" y="127"/>
                </a:lnTo>
                <a:lnTo>
                  <a:pt x="1117" y="151"/>
                </a:lnTo>
                <a:lnTo>
                  <a:pt x="1118" y="127"/>
                </a:lnTo>
                <a:lnTo>
                  <a:pt x="1118" y="130"/>
                </a:lnTo>
                <a:lnTo>
                  <a:pt x="1118" y="138"/>
                </a:lnTo>
                <a:lnTo>
                  <a:pt x="1118" y="127"/>
                </a:lnTo>
                <a:lnTo>
                  <a:pt x="1118" y="128"/>
                </a:lnTo>
                <a:lnTo>
                  <a:pt x="1119" y="142"/>
                </a:lnTo>
                <a:lnTo>
                  <a:pt x="1119" y="138"/>
                </a:lnTo>
                <a:lnTo>
                  <a:pt x="1119" y="146"/>
                </a:lnTo>
                <a:lnTo>
                  <a:pt x="1119" y="158"/>
                </a:lnTo>
                <a:lnTo>
                  <a:pt x="1119" y="164"/>
                </a:lnTo>
                <a:lnTo>
                  <a:pt x="1120" y="154"/>
                </a:lnTo>
                <a:lnTo>
                  <a:pt x="1120" y="148"/>
                </a:lnTo>
                <a:lnTo>
                  <a:pt x="1120" y="146"/>
                </a:lnTo>
                <a:lnTo>
                  <a:pt x="1120" y="148"/>
                </a:lnTo>
                <a:lnTo>
                  <a:pt x="1121" y="83"/>
                </a:lnTo>
                <a:lnTo>
                  <a:pt x="1121" y="85"/>
                </a:lnTo>
                <a:lnTo>
                  <a:pt x="1121" y="91"/>
                </a:lnTo>
                <a:lnTo>
                  <a:pt x="1121" y="126"/>
                </a:lnTo>
                <a:lnTo>
                  <a:pt x="1122" y="165"/>
                </a:lnTo>
                <a:lnTo>
                  <a:pt x="1122" y="171"/>
                </a:lnTo>
                <a:lnTo>
                  <a:pt x="1122" y="174"/>
                </a:lnTo>
                <a:lnTo>
                  <a:pt x="1122" y="179"/>
                </a:lnTo>
                <a:lnTo>
                  <a:pt x="1123" y="179"/>
                </a:lnTo>
                <a:lnTo>
                  <a:pt x="1123" y="180"/>
                </a:lnTo>
                <a:lnTo>
                  <a:pt x="1123" y="226"/>
                </a:lnTo>
                <a:lnTo>
                  <a:pt x="1124" y="250"/>
                </a:lnTo>
                <a:lnTo>
                  <a:pt x="1124" y="260"/>
                </a:lnTo>
                <a:lnTo>
                  <a:pt x="1124" y="269"/>
                </a:lnTo>
                <a:lnTo>
                  <a:pt x="1124" y="279"/>
                </a:lnTo>
                <a:lnTo>
                  <a:pt x="1125" y="292"/>
                </a:lnTo>
                <a:lnTo>
                  <a:pt x="1125" y="294"/>
                </a:lnTo>
                <a:lnTo>
                  <a:pt x="1125" y="294"/>
                </a:lnTo>
                <a:lnTo>
                  <a:pt x="1125" y="312"/>
                </a:lnTo>
                <a:lnTo>
                  <a:pt x="1126" y="317"/>
                </a:lnTo>
                <a:lnTo>
                  <a:pt x="1126" y="313"/>
                </a:lnTo>
                <a:lnTo>
                  <a:pt x="1126" y="309"/>
                </a:lnTo>
                <a:lnTo>
                  <a:pt x="1126" y="324"/>
                </a:lnTo>
                <a:lnTo>
                  <a:pt x="1126" y="318"/>
                </a:lnTo>
                <a:lnTo>
                  <a:pt x="1127" y="321"/>
                </a:lnTo>
                <a:lnTo>
                  <a:pt x="1127" y="322"/>
                </a:lnTo>
                <a:lnTo>
                  <a:pt x="1127" y="338"/>
                </a:lnTo>
                <a:lnTo>
                  <a:pt x="1127" y="342"/>
                </a:lnTo>
                <a:lnTo>
                  <a:pt x="1128" y="353"/>
                </a:lnTo>
                <a:lnTo>
                  <a:pt x="1128" y="371"/>
                </a:lnTo>
                <a:lnTo>
                  <a:pt x="1128" y="380"/>
                </a:lnTo>
                <a:lnTo>
                  <a:pt x="1128" y="370"/>
                </a:lnTo>
                <a:lnTo>
                  <a:pt x="1129" y="307"/>
                </a:lnTo>
                <a:lnTo>
                  <a:pt x="1129" y="254"/>
                </a:lnTo>
                <a:lnTo>
                  <a:pt x="1129" y="268"/>
                </a:lnTo>
                <a:lnTo>
                  <a:pt x="1129" y="271"/>
                </a:lnTo>
                <a:lnTo>
                  <a:pt x="1130" y="278"/>
                </a:lnTo>
                <a:lnTo>
                  <a:pt x="1130" y="287"/>
                </a:lnTo>
                <a:lnTo>
                  <a:pt x="1130" y="296"/>
                </a:lnTo>
                <a:lnTo>
                  <a:pt x="1130" y="305"/>
                </a:lnTo>
                <a:lnTo>
                  <a:pt x="1131" y="312"/>
                </a:lnTo>
                <a:lnTo>
                  <a:pt x="1131" y="314"/>
                </a:lnTo>
                <a:lnTo>
                  <a:pt x="1131" y="325"/>
                </a:lnTo>
                <a:lnTo>
                  <a:pt x="1131" y="325"/>
                </a:lnTo>
                <a:lnTo>
                  <a:pt x="1131" y="324"/>
                </a:lnTo>
                <a:lnTo>
                  <a:pt x="1132" y="320"/>
                </a:lnTo>
                <a:lnTo>
                  <a:pt x="1132" y="325"/>
                </a:lnTo>
                <a:lnTo>
                  <a:pt x="1132" y="323"/>
                </a:lnTo>
                <a:lnTo>
                  <a:pt x="1132" y="316"/>
                </a:lnTo>
                <a:lnTo>
                  <a:pt x="1132" y="323"/>
                </a:lnTo>
                <a:lnTo>
                  <a:pt x="1133" y="316"/>
                </a:lnTo>
                <a:lnTo>
                  <a:pt x="1133" y="312"/>
                </a:lnTo>
                <a:lnTo>
                  <a:pt x="1133" y="303"/>
                </a:lnTo>
                <a:lnTo>
                  <a:pt x="1133" y="303"/>
                </a:lnTo>
                <a:lnTo>
                  <a:pt x="1134" y="294"/>
                </a:lnTo>
                <a:lnTo>
                  <a:pt x="1134" y="282"/>
                </a:lnTo>
                <a:lnTo>
                  <a:pt x="1134" y="324"/>
                </a:lnTo>
                <a:lnTo>
                  <a:pt x="1135" y="353"/>
                </a:lnTo>
                <a:lnTo>
                  <a:pt x="1135" y="329"/>
                </a:lnTo>
                <a:lnTo>
                  <a:pt x="1135" y="315"/>
                </a:lnTo>
                <a:lnTo>
                  <a:pt x="1135" y="283"/>
                </a:lnTo>
                <a:lnTo>
                  <a:pt x="1136" y="264"/>
                </a:lnTo>
                <a:lnTo>
                  <a:pt x="1136" y="241"/>
                </a:lnTo>
                <a:lnTo>
                  <a:pt x="1136" y="207"/>
                </a:lnTo>
                <a:lnTo>
                  <a:pt x="1136" y="180"/>
                </a:lnTo>
                <a:lnTo>
                  <a:pt x="1137" y="121"/>
                </a:lnTo>
                <a:lnTo>
                  <a:pt x="1137" y="120"/>
                </a:lnTo>
                <a:lnTo>
                  <a:pt x="1137" y="110"/>
                </a:lnTo>
                <a:lnTo>
                  <a:pt x="1137" y="163"/>
                </a:lnTo>
                <a:lnTo>
                  <a:pt x="1137" y="148"/>
                </a:lnTo>
                <a:lnTo>
                  <a:pt x="1138" y="162"/>
                </a:lnTo>
                <a:lnTo>
                  <a:pt x="1138" y="162"/>
                </a:lnTo>
                <a:lnTo>
                  <a:pt x="1138" y="141"/>
                </a:lnTo>
                <a:lnTo>
                  <a:pt x="1138" y="170"/>
                </a:lnTo>
                <a:lnTo>
                  <a:pt x="1139" y="138"/>
                </a:lnTo>
                <a:lnTo>
                  <a:pt x="1139" y="97"/>
                </a:lnTo>
                <a:lnTo>
                  <a:pt x="1139" y="98"/>
                </a:lnTo>
                <a:lnTo>
                  <a:pt x="1139" y="98"/>
                </a:lnTo>
                <a:lnTo>
                  <a:pt x="1139" y="98"/>
                </a:lnTo>
                <a:lnTo>
                  <a:pt x="1140" y="99"/>
                </a:lnTo>
                <a:lnTo>
                  <a:pt x="1140" y="112"/>
                </a:lnTo>
                <a:lnTo>
                  <a:pt x="1140" y="123"/>
                </a:lnTo>
                <a:lnTo>
                  <a:pt x="1141" y="123"/>
                </a:lnTo>
                <a:lnTo>
                  <a:pt x="1141" y="118"/>
                </a:lnTo>
                <a:lnTo>
                  <a:pt x="1141" y="112"/>
                </a:lnTo>
                <a:lnTo>
                  <a:pt x="1141" y="118"/>
                </a:lnTo>
                <a:lnTo>
                  <a:pt x="1142" y="133"/>
                </a:lnTo>
                <a:lnTo>
                  <a:pt x="1142" y="116"/>
                </a:lnTo>
                <a:lnTo>
                  <a:pt x="1142" y="112"/>
                </a:lnTo>
                <a:lnTo>
                  <a:pt x="1142" y="114"/>
                </a:lnTo>
                <a:lnTo>
                  <a:pt x="1142" y="110"/>
                </a:lnTo>
                <a:lnTo>
                  <a:pt x="1143" y="126"/>
                </a:lnTo>
                <a:lnTo>
                  <a:pt x="1143" y="130"/>
                </a:lnTo>
                <a:lnTo>
                  <a:pt x="1143" y="192"/>
                </a:lnTo>
                <a:lnTo>
                  <a:pt x="1143" y="203"/>
                </a:lnTo>
                <a:lnTo>
                  <a:pt x="1144" y="208"/>
                </a:lnTo>
                <a:lnTo>
                  <a:pt x="1144" y="245"/>
                </a:lnTo>
                <a:lnTo>
                  <a:pt x="1144" y="259"/>
                </a:lnTo>
                <a:lnTo>
                  <a:pt x="1144" y="261"/>
                </a:lnTo>
                <a:lnTo>
                  <a:pt x="1145" y="260"/>
                </a:lnTo>
                <a:lnTo>
                  <a:pt x="1145" y="256"/>
                </a:lnTo>
                <a:lnTo>
                  <a:pt x="1145" y="269"/>
                </a:lnTo>
                <a:lnTo>
                  <a:pt x="1145" y="275"/>
                </a:lnTo>
                <a:lnTo>
                  <a:pt x="1146" y="284"/>
                </a:lnTo>
                <a:lnTo>
                  <a:pt x="1146" y="284"/>
                </a:lnTo>
                <a:lnTo>
                  <a:pt x="1146" y="284"/>
                </a:lnTo>
                <a:lnTo>
                  <a:pt x="1147" y="303"/>
                </a:lnTo>
                <a:lnTo>
                  <a:pt x="1147" y="315"/>
                </a:lnTo>
                <a:lnTo>
                  <a:pt x="1147" y="307"/>
                </a:lnTo>
                <a:lnTo>
                  <a:pt x="1147" y="322"/>
                </a:lnTo>
                <a:lnTo>
                  <a:pt x="1148" y="279"/>
                </a:lnTo>
                <a:lnTo>
                  <a:pt x="1148" y="252"/>
                </a:lnTo>
                <a:lnTo>
                  <a:pt x="1148" y="257"/>
                </a:lnTo>
                <a:lnTo>
                  <a:pt x="1148" y="281"/>
                </a:lnTo>
                <a:lnTo>
                  <a:pt x="1148" y="295"/>
                </a:lnTo>
                <a:lnTo>
                  <a:pt x="1149" y="303"/>
                </a:lnTo>
                <a:lnTo>
                  <a:pt x="1149" y="324"/>
                </a:lnTo>
                <a:lnTo>
                  <a:pt x="1149" y="329"/>
                </a:lnTo>
                <a:lnTo>
                  <a:pt x="1149" y="332"/>
                </a:lnTo>
                <a:lnTo>
                  <a:pt x="1150" y="341"/>
                </a:lnTo>
                <a:lnTo>
                  <a:pt x="1150" y="322"/>
                </a:lnTo>
                <a:lnTo>
                  <a:pt x="1150" y="318"/>
                </a:lnTo>
                <a:lnTo>
                  <a:pt x="1150" y="309"/>
                </a:lnTo>
                <a:lnTo>
                  <a:pt x="1150" y="329"/>
                </a:lnTo>
                <a:lnTo>
                  <a:pt x="1151" y="323"/>
                </a:lnTo>
                <a:lnTo>
                  <a:pt x="1151" y="330"/>
                </a:lnTo>
                <a:lnTo>
                  <a:pt x="1151" y="315"/>
                </a:lnTo>
                <a:lnTo>
                  <a:pt x="1151" y="336"/>
                </a:lnTo>
                <a:lnTo>
                  <a:pt x="1152" y="345"/>
                </a:lnTo>
                <a:lnTo>
                  <a:pt x="1152" y="346"/>
                </a:lnTo>
                <a:lnTo>
                  <a:pt x="1152" y="344"/>
                </a:lnTo>
                <a:lnTo>
                  <a:pt x="1153" y="288"/>
                </a:lnTo>
                <a:lnTo>
                  <a:pt x="1153" y="258"/>
                </a:lnTo>
                <a:lnTo>
                  <a:pt x="1153" y="261"/>
                </a:lnTo>
                <a:lnTo>
                  <a:pt x="1153" y="267"/>
                </a:lnTo>
                <a:lnTo>
                  <a:pt x="1154" y="297"/>
                </a:lnTo>
                <a:lnTo>
                  <a:pt x="1154" y="327"/>
                </a:lnTo>
                <a:lnTo>
                  <a:pt x="1154" y="325"/>
                </a:lnTo>
                <a:lnTo>
                  <a:pt x="1154" y="327"/>
                </a:lnTo>
                <a:lnTo>
                  <a:pt x="1154" y="322"/>
                </a:lnTo>
                <a:lnTo>
                  <a:pt x="1155" y="315"/>
                </a:lnTo>
                <a:lnTo>
                  <a:pt x="1155" y="325"/>
                </a:lnTo>
                <a:lnTo>
                  <a:pt x="1155" y="303"/>
                </a:lnTo>
                <a:lnTo>
                  <a:pt x="1155" y="286"/>
                </a:lnTo>
                <a:lnTo>
                  <a:pt x="1156" y="266"/>
                </a:lnTo>
                <a:lnTo>
                  <a:pt x="1156" y="242"/>
                </a:lnTo>
                <a:lnTo>
                  <a:pt x="1156" y="224"/>
                </a:lnTo>
                <a:lnTo>
                  <a:pt x="1156" y="215"/>
                </a:lnTo>
                <a:lnTo>
                  <a:pt x="1157" y="203"/>
                </a:lnTo>
                <a:lnTo>
                  <a:pt x="1157" y="185"/>
                </a:lnTo>
                <a:lnTo>
                  <a:pt x="1157" y="123"/>
                </a:lnTo>
                <a:lnTo>
                  <a:pt x="1157" y="193"/>
                </a:lnTo>
                <a:lnTo>
                  <a:pt x="1158" y="190"/>
                </a:lnTo>
                <a:lnTo>
                  <a:pt x="1158" y="171"/>
                </a:lnTo>
                <a:lnTo>
                  <a:pt x="1158" y="184"/>
                </a:lnTo>
                <a:lnTo>
                  <a:pt x="1159" y="182"/>
                </a:lnTo>
                <a:lnTo>
                  <a:pt x="1159" y="150"/>
                </a:lnTo>
                <a:lnTo>
                  <a:pt x="1159" y="140"/>
                </a:lnTo>
                <a:lnTo>
                  <a:pt x="1159" y="198"/>
                </a:lnTo>
                <a:lnTo>
                  <a:pt x="1160" y="174"/>
                </a:lnTo>
                <a:lnTo>
                  <a:pt x="1160" y="164"/>
                </a:lnTo>
                <a:lnTo>
                  <a:pt x="1160" y="185"/>
                </a:lnTo>
                <a:lnTo>
                  <a:pt x="1160" y="190"/>
                </a:lnTo>
                <a:lnTo>
                  <a:pt x="1160" y="200"/>
                </a:lnTo>
                <a:lnTo>
                  <a:pt x="1161" y="195"/>
                </a:lnTo>
                <a:lnTo>
                  <a:pt x="1161" y="116"/>
                </a:lnTo>
                <a:lnTo>
                  <a:pt x="1161" y="126"/>
                </a:lnTo>
                <a:lnTo>
                  <a:pt x="1161" y="119"/>
                </a:lnTo>
                <a:lnTo>
                  <a:pt x="1162" y="97"/>
                </a:lnTo>
                <a:lnTo>
                  <a:pt x="1162" y="129"/>
                </a:lnTo>
                <a:lnTo>
                  <a:pt x="1162" y="102"/>
                </a:lnTo>
                <a:lnTo>
                  <a:pt x="1162" y="58"/>
                </a:lnTo>
                <a:lnTo>
                  <a:pt x="1163" y="106"/>
                </a:lnTo>
                <a:lnTo>
                  <a:pt x="1163" y="162"/>
                </a:lnTo>
                <a:lnTo>
                  <a:pt x="1163" y="180"/>
                </a:lnTo>
                <a:lnTo>
                  <a:pt x="1163" y="179"/>
                </a:lnTo>
                <a:lnTo>
                  <a:pt x="1164" y="198"/>
                </a:lnTo>
                <a:lnTo>
                  <a:pt x="1164" y="193"/>
                </a:lnTo>
                <a:lnTo>
                  <a:pt x="1164" y="163"/>
                </a:lnTo>
                <a:lnTo>
                  <a:pt x="1164" y="219"/>
                </a:lnTo>
                <a:lnTo>
                  <a:pt x="1165" y="216"/>
                </a:lnTo>
                <a:lnTo>
                  <a:pt x="1165" y="264"/>
                </a:lnTo>
                <a:lnTo>
                  <a:pt x="1165" y="262"/>
                </a:lnTo>
                <a:lnTo>
                  <a:pt x="1165" y="240"/>
                </a:lnTo>
                <a:lnTo>
                  <a:pt x="1166" y="235"/>
                </a:lnTo>
                <a:lnTo>
                  <a:pt x="1166" y="244"/>
                </a:lnTo>
                <a:lnTo>
                  <a:pt x="1166" y="264"/>
                </a:lnTo>
                <a:lnTo>
                  <a:pt x="1166" y="277"/>
                </a:lnTo>
                <a:lnTo>
                  <a:pt x="1166" y="297"/>
                </a:lnTo>
                <a:lnTo>
                  <a:pt x="1167" y="327"/>
                </a:lnTo>
                <a:lnTo>
                  <a:pt x="1167" y="339"/>
                </a:lnTo>
                <a:lnTo>
                  <a:pt x="1167" y="335"/>
                </a:lnTo>
                <a:lnTo>
                  <a:pt x="1167" y="330"/>
                </a:lnTo>
                <a:lnTo>
                  <a:pt x="1168" y="325"/>
                </a:lnTo>
                <a:lnTo>
                  <a:pt x="1168" y="333"/>
                </a:lnTo>
                <a:lnTo>
                  <a:pt x="1168" y="346"/>
                </a:lnTo>
                <a:lnTo>
                  <a:pt x="1168" y="329"/>
                </a:lnTo>
                <a:lnTo>
                  <a:pt x="1168" y="336"/>
                </a:lnTo>
                <a:lnTo>
                  <a:pt x="1169" y="335"/>
                </a:lnTo>
                <a:lnTo>
                  <a:pt x="1169" y="338"/>
                </a:lnTo>
                <a:lnTo>
                  <a:pt x="1169" y="318"/>
                </a:lnTo>
                <a:lnTo>
                  <a:pt x="1169" y="329"/>
                </a:lnTo>
                <a:lnTo>
                  <a:pt x="1169" y="353"/>
                </a:lnTo>
                <a:lnTo>
                  <a:pt x="1170" y="376"/>
                </a:lnTo>
                <a:lnTo>
                  <a:pt x="1170" y="351"/>
                </a:lnTo>
                <a:lnTo>
                  <a:pt x="1170" y="344"/>
                </a:lnTo>
                <a:lnTo>
                  <a:pt x="1170" y="350"/>
                </a:lnTo>
                <a:lnTo>
                  <a:pt x="1171" y="337"/>
                </a:lnTo>
                <a:lnTo>
                  <a:pt x="1171" y="327"/>
                </a:lnTo>
                <a:lnTo>
                  <a:pt x="1171" y="327"/>
                </a:lnTo>
                <a:lnTo>
                  <a:pt x="1171" y="317"/>
                </a:lnTo>
                <a:lnTo>
                  <a:pt x="1171" y="333"/>
                </a:lnTo>
                <a:lnTo>
                  <a:pt x="1172" y="313"/>
                </a:lnTo>
                <a:lnTo>
                  <a:pt x="1172" y="319"/>
                </a:lnTo>
                <a:lnTo>
                  <a:pt x="1172" y="309"/>
                </a:lnTo>
                <a:lnTo>
                  <a:pt x="1173" y="325"/>
                </a:lnTo>
                <a:lnTo>
                  <a:pt x="1173" y="325"/>
                </a:lnTo>
                <a:lnTo>
                  <a:pt x="1173" y="323"/>
                </a:lnTo>
                <a:lnTo>
                  <a:pt x="1173" y="325"/>
                </a:lnTo>
                <a:lnTo>
                  <a:pt x="1173" y="327"/>
                </a:lnTo>
                <a:lnTo>
                  <a:pt x="1174" y="323"/>
                </a:lnTo>
                <a:lnTo>
                  <a:pt x="1174" y="324"/>
                </a:lnTo>
                <a:lnTo>
                  <a:pt x="1174" y="321"/>
                </a:lnTo>
                <a:lnTo>
                  <a:pt x="1174" y="305"/>
                </a:lnTo>
                <a:lnTo>
                  <a:pt x="1174" y="314"/>
                </a:lnTo>
                <a:lnTo>
                  <a:pt x="1175" y="307"/>
                </a:lnTo>
                <a:lnTo>
                  <a:pt x="1175" y="315"/>
                </a:lnTo>
                <a:lnTo>
                  <a:pt x="1175" y="304"/>
                </a:lnTo>
                <a:lnTo>
                  <a:pt x="1175" y="298"/>
                </a:lnTo>
                <a:lnTo>
                  <a:pt x="1176" y="283"/>
                </a:lnTo>
                <a:lnTo>
                  <a:pt x="1176" y="265"/>
                </a:lnTo>
                <a:lnTo>
                  <a:pt x="1176" y="262"/>
                </a:lnTo>
                <a:lnTo>
                  <a:pt x="1177" y="241"/>
                </a:lnTo>
                <a:lnTo>
                  <a:pt x="1177" y="217"/>
                </a:lnTo>
                <a:lnTo>
                  <a:pt x="1177" y="209"/>
                </a:lnTo>
                <a:lnTo>
                  <a:pt x="1177" y="203"/>
                </a:lnTo>
                <a:lnTo>
                  <a:pt x="1178" y="121"/>
                </a:lnTo>
                <a:lnTo>
                  <a:pt x="1178" y="128"/>
                </a:lnTo>
                <a:lnTo>
                  <a:pt x="1178" y="132"/>
                </a:lnTo>
                <a:lnTo>
                  <a:pt x="1178" y="156"/>
                </a:lnTo>
                <a:lnTo>
                  <a:pt x="1179" y="92"/>
                </a:lnTo>
                <a:lnTo>
                  <a:pt x="1179" y="96"/>
                </a:lnTo>
                <a:lnTo>
                  <a:pt x="1179" y="129"/>
                </a:lnTo>
                <a:lnTo>
                  <a:pt x="1179" y="112"/>
                </a:lnTo>
                <a:lnTo>
                  <a:pt x="1179" y="118"/>
                </a:lnTo>
                <a:lnTo>
                  <a:pt x="1180" y="128"/>
                </a:lnTo>
                <a:lnTo>
                  <a:pt x="1180" y="121"/>
                </a:lnTo>
                <a:lnTo>
                  <a:pt x="1180" y="106"/>
                </a:lnTo>
                <a:lnTo>
                  <a:pt x="1180" y="106"/>
                </a:lnTo>
                <a:lnTo>
                  <a:pt x="1180" y="104"/>
                </a:lnTo>
                <a:lnTo>
                  <a:pt x="1181" y="102"/>
                </a:lnTo>
                <a:lnTo>
                  <a:pt x="1181" y="124"/>
                </a:lnTo>
                <a:lnTo>
                  <a:pt x="1181" y="117"/>
                </a:lnTo>
                <a:lnTo>
                  <a:pt x="1181" y="126"/>
                </a:lnTo>
                <a:lnTo>
                  <a:pt x="1181" y="113"/>
                </a:lnTo>
                <a:lnTo>
                  <a:pt x="1182" y="114"/>
                </a:lnTo>
                <a:lnTo>
                  <a:pt x="1182" y="113"/>
                </a:lnTo>
                <a:lnTo>
                  <a:pt x="1182" y="110"/>
                </a:lnTo>
                <a:lnTo>
                  <a:pt x="1182" y="119"/>
                </a:lnTo>
                <a:lnTo>
                  <a:pt x="1183" y="137"/>
                </a:lnTo>
                <a:lnTo>
                  <a:pt x="1183" y="132"/>
                </a:lnTo>
                <a:lnTo>
                  <a:pt x="1183" y="143"/>
                </a:lnTo>
                <a:lnTo>
                  <a:pt x="1183" y="130"/>
                </a:lnTo>
                <a:lnTo>
                  <a:pt x="1183" y="140"/>
                </a:lnTo>
                <a:lnTo>
                  <a:pt x="1184" y="153"/>
                </a:lnTo>
                <a:lnTo>
                  <a:pt x="1184" y="162"/>
                </a:lnTo>
                <a:lnTo>
                  <a:pt x="1184" y="178"/>
                </a:lnTo>
                <a:lnTo>
                  <a:pt x="1184" y="188"/>
                </a:lnTo>
                <a:lnTo>
                  <a:pt x="1184" y="197"/>
                </a:lnTo>
                <a:lnTo>
                  <a:pt x="1185" y="251"/>
                </a:lnTo>
                <a:lnTo>
                  <a:pt x="1185" y="273"/>
                </a:lnTo>
                <a:lnTo>
                  <a:pt x="1185" y="289"/>
                </a:lnTo>
                <a:lnTo>
                  <a:pt x="1186" y="289"/>
                </a:lnTo>
                <a:lnTo>
                  <a:pt x="1186" y="281"/>
                </a:lnTo>
                <a:lnTo>
                  <a:pt x="1186" y="301"/>
                </a:lnTo>
                <a:lnTo>
                  <a:pt x="1186" y="304"/>
                </a:lnTo>
                <a:lnTo>
                  <a:pt x="1186" y="313"/>
                </a:lnTo>
                <a:lnTo>
                  <a:pt x="1187" y="314"/>
                </a:lnTo>
                <a:lnTo>
                  <a:pt x="1187" y="293"/>
                </a:lnTo>
                <a:lnTo>
                  <a:pt x="1187" y="318"/>
                </a:lnTo>
                <a:lnTo>
                  <a:pt x="1187" y="335"/>
                </a:lnTo>
                <a:lnTo>
                  <a:pt x="1188" y="330"/>
                </a:lnTo>
                <a:lnTo>
                  <a:pt x="1188" y="320"/>
                </a:lnTo>
                <a:lnTo>
                  <a:pt x="1188" y="340"/>
                </a:lnTo>
                <a:lnTo>
                  <a:pt x="1188" y="327"/>
                </a:lnTo>
                <a:lnTo>
                  <a:pt x="1189" y="333"/>
                </a:lnTo>
                <a:lnTo>
                  <a:pt x="1189" y="352"/>
                </a:lnTo>
                <a:lnTo>
                  <a:pt x="1189" y="359"/>
                </a:lnTo>
                <a:lnTo>
                  <a:pt x="1189" y="346"/>
                </a:lnTo>
                <a:lnTo>
                  <a:pt x="1189" y="349"/>
                </a:lnTo>
                <a:lnTo>
                  <a:pt x="1190" y="339"/>
                </a:lnTo>
                <a:lnTo>
                  <a:pt x="1190" y="338"/>
                </a:lnTo>
                <a:lnTo>
                  <a:pt x="1190" y="332"/>
                </a:lnTo>
                <a:lnTo>
                  <a:pt x="1190" y="335"/>
                </a:lnTo>
                <a:lnTo>
                  <a:pt x="1190" y="326"/>
                </a:lnTo>
                <a:lnTo>
                  <a:pt x="1191" y="329"/>
                </a:lnTo>
                <a:lnTo>
                  <a:pt x="1191" y="330"/>
                </a:lnTo>
                <a:lnTo>
                  <a:pt x="1191" y="334"/>
                </a:lnTo>
                <a:lnTo>
                  <a:pt x="1191" y="333"/>
                </a:lnTo>
                <a:lnTo>
                  <a:pt x="1192" y="352"/>
                </a:lnTo>
                <a:lnTo>
                  <a:pt x="1192" y="350"/>
                </a:lnTo>
                <a:lnTo>
                  <a:pt x="1192" y="329"/>
                </a:lnTo>
                <a:lnTo>
                  <a:pt x="1192" y="329"/>
                </a:lnTo>
                <a:lnTo>
                  <a:pt x="1193" y="318"/>
                </a:lnTo>
                <a:lnTo>
                  <a:pt x="1193" y="323"/>
                </a:lnTo>
                <a:lnTo>
                  <a:pt x="1193" y="318"/>
                </a:lnTo>
                <a:lnTo>
                  <a:pt x="1193" y="333"/>
                </a:lnTo>
                <a:lnTo>
                  <a:pt x="1193" y="322"/>
                </a:lnTo>
                <a:lnTo>
                  <a:pt x="1194" y="342"/>
                </a:lnTo>
                <a:lnTo>
                  <a:pt x="1194" y="333"/>
                </a:lnTo>
                <a:lnTo>
                  <a:pt x="1194" y="311"/>
                </a:lnTo>
                <a:lnTo>
                  <a:pt x="1194" y="328"/>
                </a:lnTo>
                <a:lnTo>
                  <a:pt x="1195" y="337"/>
                </a:lnTo>
                <a:lnTo>
                  <a:pt x="1195" y="335"/>
                </a:lnTo>
                <a:lnTo>
                  <a:pt x="1195" y="335"/>
                </a:lnTo>
                <a:lnTo>
                  <a:pt x="1195" y="311"/>
                </a:lnTo>
                <a:lnTo>
                  <a:pt x="1196" y="305"/>
                </a:lnTo>
                <a:lnTo>
                  <a:pt x="1196" y="318"/>
                </a:lnTo>
                <a:lnTo>
                  <a:pt x="1196" y="315"/>
                </a:lnTo>
                <a:lnTo>
                  <a:pt x="1196" y="318"/>
                </a:lnTo>
                <a:lnTo>
                  <a:pt x="1196" y="308"/>
                </a:lnTo>
                <a:lnTo>
                  <a:pt x="1197" y="299"/>
                </a:lnTo>
                <a:lnTo>
                  <a:pt x="1197" y="281"/>
                </a:lnTo>
                <a:lnTo>
                  <a:pt x="1197" y="279"/>
                </a:lnTo>
                <a:lnTo>
                  <a:pt x="1197" y="236"/>
                </a:lnTo>
                <a:lnTo>
                  <a:pt x="1198" y="217"/>
                </a:lnTo>
                <a:lnTo>
                  <a:pt x="1198" y="208"/>
                </a:lnTo>
                <a:lnTo>
                  <a:pt x="1198" y="159"/>
                </a:lnTo>
                <a:lnTo>
                  <a:pt x="1198" y="158"/>
                </a:lnTo>
                <a:lnTo>
                  <a:pt x="1199" y="150"/>
                </a:lnTo>
                <a:lnTo>
                  <a:pt x="1199" y="167"/>
                </a:lnTo>
                <a:lnTo>
                  <a:pt x="1199" y="147"/>
                </a:lnTo>
                <a:lnTo>
                  <a:pt x="1199" y="130"/>
                </a:lnTo>
                <a:lnTo>
                  <a:pt x="1199" y="159"/>
                </a:lnTo>
                <a:lnTo>
                  <a:pt x="1200" y="154"/>
                </a:lnTo>
                <a:lnTo>
                  <a:pt x="1200" y="141"/>
                </a:lnTo>
                <a:lnTo>
                  <a:pt x="1200" y="139"/>
                </a:lnTo>
                <a:lnTo>
                  <a:pt x="1201" y="139"/>
                </a:lnTo>
                <a:lnTo>
                  <a:pt x="1201" y="161"/>
                </a:lnTo>
                <a:lnTo>
                  <a:pt x="1201" y="149"/>
                </a:lnTo>
                <a:lnTo>
                  <a:pt x="1201" y="139"/>
                </a:lnTo>
                <a:lnTo>
                  <a:pt x="1202" y="143"/>
                </a:lnTo>
                <a:lnTo>
                  <a:pt x="1202" y="156"/>
                </a:lnTo>
                <a:lnTo>
                  <a:pt x="1202" y="167"/>
                </a:lnTo>
                <a:lnTo>
                  <a:pt x="1202" y="175"/>
                </a:lnTo>
                <a:lnTo>
                  <a:pt x="1203" y="156"/>
                </a:lnTo>
                <a:lnTo>
                  <a:pt x="1203" y="154"/>
                </a:lnTo>
                <a:lnTo>
                  <a:pt x="1203" y="164"/>
                </a:lnTo>
                <a:lnTo>
                  <a:pt x="1203" y="174"/>
                </a:lnTo>
                <a:lnTo>
                  <a:pt x="1204" y="189"/>
                </a:lnTo>
                <a:lnTo>
                  <a:pt x="1204" y="190"/>
                </a:lnTo>
                <a:lnTo>
                  <a:pt x="1204" y="199"/>
                </a:lnTo>
                <a:lnTo>
                  <a:pt x="1204" y="212"/>
                </a:lnTo>
                <a:lnTo>
                  <a:pt x="1204" y="216"/>
                </a:lnTo>
                <a:lnTo>
                  <a:pt x="1205" y="207"/>
                </a:lnTo>
                <a:lnTo>
                  <a:pt x="1205" y="224"/>
                </a:lnTo>
                <a:lnTo>
                  <a:pt x="1205" y="269"/>
                </a:lnTo>
                <a:lnTo>
                  <a:pt x="1205" y="292"/>
                </a:lnTo>
                <a:lnTo>
                  <a:pt x="1206" y="305"/>
                </a:lnTo>
                <a:lnTo>
                  <a:pt x="1206" y="300"/>
                </a:lnTo>
                <a:lnTo>
                  <a:pt x="1206" y="307"/>
                </a:lnTo>
                <a:lnTo>
                  <a:pt x="1207" y="318"/>
                </a:lnTo>
                <a:lnTo>
                  <a:pt x="1207" y="346"/>
                </a:lnTo>
                <a:lnTo>
                  <a:pt x="1207" y="358"/>
                </a:lnTo>
                <a:lnTo>
                  <a:pt x="1207" y="360"/>
                </a:lnTo>
                <a:lnTo>
                  <a:pt x="1208" y="350"/>
                </a:lnTo>
                <a:lnTo>
                  <a:pt x="1208" y="325"/>
                </a:lnTo>
                <a:lnTo>
                  <a:pt x="1208" y="327"/>
                </a:lnTo>
                <a:lnTo>
                  <a:pt x="1208" y="368"/>
                </a:lnTo>
                <a:lnTo>
                  <a:pt x="1209" y="380"/>
                </a:lnTo>
                <a:lnTo>
                  <a:pt x="1209" y="379"/>
                </a:lnTo>
                <a:lnTo>
                  <a:pt x="1209" y="377"/>
                </a:lnTo>
                <a:lnTo>
                  <a:pt x="1209" y="358"/>
                </a:lnTo>
                <a:lnTo>
                  <a:pt x="1210" y="349"/>
                </a:lnTo>
                <a:lnTo>
                  <a:pt x="1210" y="353"/>
                </a:lnTo>
                <a:lnTo>
                  <a:pt x="1210" y="362"/>
                </a:lnTo>
                <a:lnTo>
                  <a:pt x="1210" y="370"/>
                </a:lnTo>
                <a:lnTo>
                  <a:pt x="1210" y="357"/>
                </a:lnTo>
                <a:lnTo>
                  <a:pt x="1211" y="347"/>
                </a:lnTo>
                <a:lnTo>
                  <a:pt x="1211" y="348"/>
                </a:lnTo>
                <a:lnTo>
                  <a:pt x="1211" y="357"/>
                </a:lnTo>
                <a:lnTo>
                  <a:pt x="1212" y="363"/>
                </a:lnTo>
                <a:lnTo>
                  <a:pt x="1212" y="369"/>
                </a:lnTo>
                <a:lnTo>
                  <a:pt x="1212" y="362"/>
                </a:lnTo>
                <a:lnTo>
                  <a:pt x="1212" y="373"/>
                </a:lnTo>
                <a:lnTo>
                  <a:pt x="1212" y="378"/>
                </a:lnTo>
                <a:lnTo>
                  <a:pt x="1213" y="377"/>
                </a:lnTo>
                <a:lnTo>
                  <a:pt x="1213" y="392"/>
                </a:lnTo>
                <a:lnTo>
                  <a:pt x="1213" y="393"/>
                </a:lnTo>
                <a:lnTo>
                  <a:pt x="1213" y="375"/>
                </a:lnTo>
                <a:lnTo>
                  <a:pt x="1213" y="363"/>
                </a:lnTo>
                <a:lnTo>
                  <a:pt x="1214" y="369"/>
                </a:lnTo>
                <a:lnTo>
                  <a:pt x="1214" y="362"/>
                </a:lnTo>
                <a:lnTo>
                  <a:pt x="1214" y="371"/>
                </a:lnTo>
                <a:lnTo>
                  <a:pt x="1214" y="370"/>
                </a:lnTo>
                <a:lnTo>
                  <a:pt x="1214" y="371"/>
                </a:lnTo>
                <a:lnTo>
                  <a:pt x="1215" y="369"/>
                </a:lnTo>
                <a:lnTo>
                  <a:pt x="1215" y="370"/>
                </a:lnTo>
                <a:lnTo>
                  <a:pt x="1215" y="362"/>
                </a:lnTo>
                <a:lnTo>
                  <a:pt x="1215" y="358"/>
                </a:lnTo>
                <a:lnTo>
                  <a:pt x="1215" y="353"/>
                </a:lnTo>
                <a:lnTo>
                  <a:pt x="1216" y="361"/>
                </a:lnTo>
                <a:lnTo>
                  <a:pt x="1216" y="366"/>
                </a:lnTo>
                <a:lnTo>
                  <a:pt x="1216" y="370"/>
                </a:lnTo>
                <a:lnTo>
                  <a:pt x="1216" y="376"/>
                </a:lnTo>
                <a:lnTo>
                  <a:pt x="1217" y="365"/>
                </a:lnTo>
                <a:lnTo>
                  <a:pt x="1217" y="382"/>
                </a:lnTo>
                <a:lnTo>
                  <a:pt x="1217" y="382"/>
                </a:lnTo>
                <a:lnTo>
                  <a:pt x="1218" y="368"/>
                </a:lnTo>
                <a:lnTo>
                  <a:pt x="1218" y="371"/>
                </a:lnTo>
                <a:lnTo>
                  <a:pt x="1218" y="371"/>
                </a:lnTo>
                <a:lnTo>
                  <a:pt x="1218" y="378"/>
                </a:lnTo>
                <a:lnTo>
                  <a:pt x="1218" y="386"/>
                </a:lnTo>
                <a:lnTo>
                  <a:pt x="1219" y="375"/>
                </a:lnTo>
                <a:lnTo>
                  <a:pt x="1219" y="376"/>
                </a:lnTo>
                <a:lnTo>
                  <a:pt x="1219" y="370"/>
                </a:lnTo>
                <a:lnTo>
                  <a:pt x="1219" y="366"/>
                </a:lnTo>
                <a:lnTo>
                  <a:pt x="1219" y="362"/>
                </a:lnTo>
                <a:lnTo>
                  <a:pt x="1220" y="356"/>
                </a:lnTo>
                <a:lnTo>
                  <a:pt x="1220" y="373"/>
                </a:lnTo>
                <a:lnTo>
                  <a:pt x="1220" y="371"/>
                </a:lnTo>
                <a:lnTo>
                  <a:pt x="1220" y="377"/>
                </a:lnTo>
                <a:lnTo>
                  <a:pt x="1220" y="366"/>
                </a:lnTo>
                <a:lnTo>
                  <a:pt x="1221" y="372"/>
                </a:lnTo>
                <a:lnTo>
                  <a:pt x="1221" y="368"/>
                </a:lnTo>
                <a:lnTo>
                  <a:pt x="1221" y="357"/>
                </a:lnTo>
                <a:lnTo>
                  <a:pt x="1221" y="386"/>
                </a:lnTo>
                <a:lnTo>
                  <a:pt x="1222" y="386"/>
                </a:lnTo>
                <a:lnTo>
                  <a:pt x="1222" y="385"/>
                </a:lnTo>
                <a:lnTo>
                  <a:pt x="1222" y="378"/>
                </a:lnTo>
                <a:lnTo>
                  <a:pt x="1222" y="395"/>
                </a:lnTo>
                <a:lnTo>
                  <a:pt x="1223" y="384"/>
                </a:lnTo>
                <a:lnTo>
                  <a:pt x="1223" y="372"/>
                </a:lnTo>
                <a:lnTo>
                  <a:pt x="1223" y="370"/>
                </a:lnTo>
                <a:lnTo>
                  <a:pt x="1224" y="382"/>
                </a:lnTo>
                <a:lnTo>
                  <a:pt x="1224" y="382"/>
                </a:lnTo>
                <a:lnTo>
                  <a:pt x="1224" y="366"/>
                </a:lnTo>
                <a:lnTo>
                  <a:pt x="1224" y="378"/>
                </a:lnTo>
                <a:lnTo>
                  <a:pt x="1225" y="374"/>
                </a:lnTo>
                <a:lnTo>
                  <a:pt x="1225" y="391"/>
                </a:lnTo>
                <a:lnTo>
                  <a:pt x="1225" y="346"/>
                </a:lnTo>
                <a:lnTo>
                  <a:pt x="1225" y="342"/>
                </a:lnTo>
                <a:lnTo>
                  <a:pt x="1226" y="345"/>
                </a:lnTo>
                <a:lnTo>
                  <a:pt x="1226" y="357"/>
                </a:lnTo>
                <a:lnTo>
                  <a:pt x="1226" y="365"/>
                </a:lnTo>
                <a:lnTo>
                  <a:pt x="1226" y="364"/>
                </a:lnTo>
                <a:lnTo>
                  <a:pt x="1227" y="388"/>
                </a:lnTo>
                <a:lnTo>
                  <a:pt x="1227" y="383"/>
                </a:lnTo>
                <a:lnTo>
                  <a:pt x="1227" y="371"/>
                </a:lnTo>
                <a:lnTo>
                  <a:pt x="1227" y="362"/>
                </a:lnTo>
                <a:lnTo>
                  <a:pt x="1228" y="356"/>
                </a:lnTo>
                <a:lnTo>
                  <a:pt x="1228" y="360"/>
                </a:lnTo>
                <a:lnTo>
                  <a:pt x="1228" y="367"/>
                </a:lnTo>
                <a:lnTo>
                  <a:pt x="1228" y="366"/>
                </a:lnTo>
                <a:lnTo>
                  <a:pt x="1229" y="368"/>
                </a:lnTo>
                <a:lnTo>
                  <a:pt x="1229" y="370"/>
                </a:lnTo>
                <a:lnTo>
                  <a:pt x="1229" y="360"/>
                </a:lnTo>
                <a:lnTo>
                  <a:pt x="1230" y="360"/>
                </a:lnTo>
                <a:lnTo>
                  <a:pt x="1230" y="355"/>
                </a:lnTo>
                <a:lnTo>
                  <a:pt x="1230" y="350"/>
                </a:lnTo>
                <a:lnTo>
                  <a:pt x="1230" y="349"/>
                </a:lnTo>
                <a:lnTo>
                  <a:pt x="1231" y="343"/>
                </a:lnTo>
                <a:lnTo>
                  <a:pt x="1231" y="334"/>
                </a:lnTo>
                <a:lnTo>
                  <a:pt x="1231" y="355"/>
                </a:lnTo>
                <a:lnTo>
                  <a:pt x="1231" y="357"/>
                </a:lnTo>
                <a:lnTo>
                  <a:pt x="1232" y="352"/>
                </a:lnTo>
                <a:lnTo>
                  <a:pt x="1232" y="353"/>
                </a:lnTo>
                <a:lnTo>
                  <a:pt x="1232" y="350"/>
                </a:lnTo>
                <a:lnTo>
                  <a:pt x="1232" y="353"/>
                </a:lnTo>
                <a:lnTo>
                  <a:pt x="1232" y="355"/>
                </a:lnTo>
                <a:lnTo>
                  <a:pt x="1233" y="352"/>
                </a:lnTo>
                <a:lnTo>
                  <a:pt x="1233" y="344"/>
                </a:lnTo>
                <a:lnTo>
                  <a:pt x="1233" y="347"/>
                </a:lnTo>
                <a:lnTo>
                  <a:pt x="1233" y="344"/>
                </a:lnTo>
                <a:lnTo>
                  <a:pt x="1233" y="348"/>
                </a:lnTo>
                <a:lnTo>
                  <a:pt x="1234" y="355"/>
                </a:lnTo>
                <a:lnTo>
                  <a:pt x="1234" y="354"/>
                </a:lnTo>
                <a:lnTo>
                  <a:pt x="1234" y="346"/>
                </a:lnTo>
                <a:lnTo>
                  <a:pt x="1234" y="351"/>
                </a:lnTo>
                <a:lnTo>
                  <a:pt x="1235" y="356"/>
                </a:lnTo>
                <a:lnTo>
                  <a:pt x="1235" y="361"/>
                </a:lnTo>
                <a:lnTo>
                  <a:pt x="1235" y="364"/>
                </a:lnTo>
                <a:lnTo>
                  <a:pt x="1235" y="368"/>
                </a:lnTo>
                <a:lnTo>
                  <a:pt x="1236" y="366"/>
                </a:lnTo>
                <a:lnTo>
                  <a:pt x="1236" y="375"/>
                </a:lnTo>
                <a:lnTo>
                  <a:pt x="1236" y="377"/>
                </a:lnTo>
                <a:lnTo>
                  <a:pt x="1236" y="374"/>
                </a:lnTo>
                <a:lnTo>
                  <a:pt x="1237" y="389"/>
                </a:lnTo>
                <a:lnTo>
                  <a:pt x="1237" y="366"/>
                </a:lnTo>
                <a:lnTo>
                  <a:pt x="1237" y="349"/>
                </a:lnTo>
                <a:lnTo>
                  <a:pt x="1237" y="356"/>
                </a:lnTo>
                <a:lnTo>
                  <a:pt x="1238" y="359"/>
                </a:lnTo>
                <a:lnTo>
                  <a:pt x="1238" y="365"/>
                </a:lnTo>
                <a:lnTo>
                  <a:pt x="1238" y="372"/>
                </a:lnTo>
                <a:lnTo>
                  <a:pt x="1238" y="372"/>
                </a:lnTo>
                <a:lnTo>
                  <a:pt x="1239" y="371"/>
                </a:lnTo>
                <a:lnTo>
                  <a:pt x="1239" y="386"/>
                </a:lnTo>
                <a:lnTo>
                  <a:pt x="1239" y="380"/>
                </a:lnTo>
                <a:lnTo>
                  <a:pt x="1239" y="381"/>
                </a:lnTo>
                <a:lnTo>
                  <a:pt x="1239" y="375"/>
                </a:lnTo>
                <a:lnTo>
                  <a:pt x="1240" y="380"/>
                </a:lnTo>
                <a:lnTo>
                  <a:pt x="1240" y="381"/>
                </a:lnTo>
                <a:lnTo>
                  <a:pt x="1240" y="381"/>
                </a:lnTo>
                <a:lnTo>
                  <a:pt x="1240" y="381"/>
                </a:lnTo>
                <a:lnTo>
                  <a:pt x="1240" y="383"/>
                </a:lnTo>
                <a:lnTo>
                  <a:pt x="1241" y="379"/>
                </a:lnTo>
                <a:lnTo>
                  <a:pt x="1241" y="383"/>
                </a:lnTo>
                <a:lnTo>
                  <a:pt x="1241" y="387"/>
                </a:lnTo>
                <a:lnTo>
                  <a:pt x="1241" y="386"/>
                </a:lnTo>
                <a:lnTo>
                  <a:pt x="1242" y="387"/>
                </a:lnTo>
                <a:lnTo>
                  <a:pt x="1242" y="390"/>
                </a:lnTo>
                <a:lnTo>
                  <a:pt x="1242" y="392"/>
                </a:lnTo>
                <a:lnTo>
                  <a:pt x="1242" y="398"/>
                </a:lnTo>
                <a:lnTo>
                  <a:pt x="1243" y="402"/>
                </a:lnTo>
                <a:lnTo>
                  <a:pt x="1243" y="404"/>
                </a:lnTo>
                <a:lnTo>
                  <a:pt x="1243" y="395"/>
                </a:lnTo>
                <a:lnTo>
                  <a:pt x="1243" y="315"/>
                </a:lnTo>
                <a:lnTo>
                  <a:pt x="1243" y="321"/>
                </a:lnTo>
                <a:lnTo>
                  <a:pt x="1244" y="323"/>
                </a:lnTo>
                <a:lnTo>
                  <a:pt x="1244" y="327"/>
                </a:lnTo>
                <a:lnTo>
                  <a:pt x="1244" y="323"/>
                </a:lnTo>
                <a:lnTo>
                  <a:pt x="1244" y="365"/>
                </a:lnTo>
                <a:lnTo>
                  <a:pt x="1244" y="383"/>
                </a:lnTo>
                <a:lnTo>
                  <a:pt x="1245" y="398"/>
                </a:lnTo>
                <a:lnTo>
                  <a:pt x="1245" y="375"/>
                </a:lnTo>
                <a:lnTo>
                  <a:pt x="1245" y="378"/>
                </a:lnTo>
                <a:lnTo>
                  <a:pt x="1245" y="386"/>
                </a:lnTo>
                <a:lnTo>
                  <a:pt x="1246" y="382"/>
                </a:lnTo>
                <a:lnTo>
                  <a:pt x="1246" y="386"/>
                </a:lnTo>
                <a:lnTo>
                  <a:pt x="1246" y="376"/>
                </a:lnTo>
                <a:lnTo>
                  <a:pt x="1246" y="379"/>
                </a:lnTo>
                <a:lnTo>
                  <a:pt x="1247" y="385"/>
                </a:lnTo>
                <a:lnTo>
                  <a:pt x="1247" y="395"/>
                </a:lnTo>
                <a:lnTo>
                  <a:pt x="1247" y="391"/>
                </a:lnTo>
                <a:lnTo>
                  <a:pt x="1248" y="385"/>
                </a:lnTo>
                <a:lnTo>
                  <a:pt x="1248" y="379"/>
                </a:lnTo>
                <a:lnTo>
                  <a:pt x="1248" y="377"/>
                </a:lnTo>
                <a:lnTo>
                  <a:pt x="1248" y="371"/>
                </a:lnTo>
                <a:lnTo>
                  <a:pt x="1249" y="375"/>
                </a:lnTo>
                <a:lnTo>
                  <a:pt x="1249" y="364"/>
                </a:lnTo>
                <a:lnTo>
                  <a:pt x="1249" y="365"/>
                </a:lnTo>
                <a:lnTo>
                  <a:pt x="1249" y="364"/>
                </a:lnTo>
                <a:lnTo>
                  <a:pt x="1250" y="374"/>
                </a:lnTo>
                <a:lnTo>
                  <a:pt x="1250" y="372"/>
                </a:lnTo>
                <a:lnTo>
                  <a:pt x="1250" y="370"/>
                </a:lnTo>
                <a:lnTo>
                  <a:pt x="1250" y="374"/>
                </a:lnTo>
                <a:lnTo>
                  <a:pt x="1251" y="364"/>
                </a:lnTo>
                <a:lnTo>
                  <a:pt x="1251" y="382"/>
                </a:lnTo>
                <a:lnTo>
                  <a:pt x="1251" y="376"/>
                </a:lnTo>
                <a:lnTo>
                  <a:pt x="1251" y="366"/>
                </a:lnTo>
                <a:lnTo>
                  <a:pt x="1252" y="367"/>
                </a:lnTo>
                <a:lnTo>
                  <a:pt x="1252" y="376"/>
                </a:lnTo>
                <a:lnTo>
                  <a:pt x="1252" y="383"/>
                </a:lnTo>
                <a:lnTo>
                  <a:pt x="1252" y="382"/>
                </a:lnTo>
                <a:lnTo>
                  <a:pt x="1253" y="385"/>
                </a:lnTo>
                <a:lnTo>
                  <a:pt x="1253" y="378"/>
                </a:lnTo>
                <a:lnTo>
                  <a:pt x="1253" y="368"/>
                </a:lnTo>
                <a:lnTo>
                  <a:pt x="1254" y="372"/>
                </a:lnTo>
                <a:lnTo>
                  <a:pt x="1254" y="367"/>
                </a:lnTo>
                <a:lnTo>
                  <a:pt x="1254" y="362"/>
                </a:lnTo>
                <a:lnTo>
                  <a:pt x="1254" y="366"/>
                </a:lnTo>
                <a:lnTo>
                  <a:pt x="1254" y="364"/>
                </a:lnTo>
                <a:lnTo>
                  <a:pt x="1255" y="384"/>
                </a:lnTo>
                <a:lnTo>
                  <a:pt x="1255" y="384"/>
                </a:lnTo>
                <a:lnTo>
                  <a:pt x="1255" y="363"/>
                </a:lnTo>
                <a:lnTo>
                  <a:pt x="1255" y="366"/>
                </a:lnTo>
                <a:lnTo>
                  <a:pt x="1256" y="362"/>
                </a:lnTo>
                <a:lnTo>
                  <a:pt x="1256" y="376"/>
                </a:lnTo>
                <a:lnTo>
                  <a:pt x="1256" y="370"/>
                </a:lnTo>
                <a:lnTo>
                  <a:pt x="1256" y="359"/>
                </a:lnTo>
                <a:lnTo>
                  <a:pt x="1256" y="358"/>
                </a:lnTo>
                <a:lnTo>
                  <a:pt x="1257" y="366"/>
                </a:lnTo>
                <a:lnTo>
                  <a:pt x="1257" y="362"/>
                </a:lnTo>
                <a:lnTo>
                  <a:pt x="1257" y="367"/>
                </a:lnTo>
                <a:lnTo>
                  <a:pt x="1257" y="365"/>
                </a:lnTo>
                <a:lnTo>
                  <a:pt x="1257" y="374"/>
                </a:lnTo>
                <a:lnTo>
                  <a:pt x="1258" y="370"/>
                </a:lnTo>
                <a:lnTo>
                  <a:pt x="1258" y="348"/>
                </a:lnTo>
                <a:lnTo>
                  <a:pt x="1258" y="344"/>
                </a:lnTo>
                <a:lnTo>
                  <a:pt x="1258" y="305"/>
                </a:lnTo>
                <a:lnTo>
                  <a:pt x="1259" y="304"/>
                </a:lnTo>
                <a:lnTo>
                  <a:pt x="1259" y="271"/>
                </a:lnTo>
                <a:lnTo>
                  <a:pt x="1259" y="251"/>
                </a:lnTo>
                <a:lnTo>
                  <a:pt x="1260" y="222"/>
                </a:lnTo>
                <a:lnTo>
                  <a:pt x="1260" y="176"/>
                </a:lnTo>
                <a:lnTo>
                  <a:pt x="1260" y="171"/>
                </a:lnTo>
                <a:lnTo>
                  <a:pt x="1260" y="165"/>
                </a:lnTo>
                <a:lnTo>
                  <a:pt x="1261" y="105"/>
                </a:lnTo>
                <a:lnTo>
                  <a:pt x="1261" y="120"/>
                </a:lnTo>
                <a:lnTo>
                  <a:pt x="1261" y="132"/>
                </a:lnTo>
                <a:lnTo>
                  <a:pt x="1261" y="130"/>
                </a:lnTo>
                <a:lnTo>
                  <a:pt x="1262" y="140"/>
                </a:lnTo>
                <a:lnTo>
                  <a:pt x="1262" y="127"/>
                </a:lnTo>
                <a:lnTo>
                  <a:pt x="1262" y="117"/>
                </a:lnTo>
                <a:lnTo>
                  <a:pt x="1262" y="128"/>
                </a:lnTo>
                <a:lnTo>
                  <a:pt x="1263" y="126"/>
                </a:lnTo>
                <a:lnTo>
                  <a:pt x="1263" y="137"/>
                </a:lnTo>
                <a:lnTo>
                  <a:pt x="1263" y="147"/>
                </a:lnTo>
                <a:lnTo>
                  <a:pt x="1263" y="135"/>
                </a:lnTo>
                <a:lnTo>
                  <a:pt x="1263" y="135"/>
                </a:lnTo>
                <a:lnTo>
                  <a:pt x="1264" y="128"/>
                </a:lnTo>
                <a:lnTo>
                  <a:pt x="1264" y="116"/>
                </a:lnTo>
                <a:lnTo>
                  <a:pt x="1264" y="147"/>
                </a:lnTo>
                <a:lnTo>
                  <a:pt x="1264" y="148"/>
                </a:lnTo>
                <a:lnTo>
                  <a:pt x="1265" y="149"/>
                </a:lnTo>
                <a:lnTo>
                  <a:pt x="1265" y="154"/>
                </a:lnTo>
                <a:lnTo>
                  <a:pt x="1265" y="147"/>
                </a:lnTo>
                <a:lnTo>
                  <a:pt x="1265" y="157"/>
                </a:lnTo>
                <a:lnTo>
                  <a:pt x="1266" y="168"/>
                </a:lnTo>
                <a:lnTo>
                  <a:pt x="1266" y="171"/>
                </a:lnTo>
                <a:lnTo>
                  <a:pt x="1266" y="166"/>
                </a:lnTo>
                <a:lnTo>
                  <a:pt x="1266" y="179"/>
                </a:lnTo>
                <a:lnTo>
                  <a:pt x="1267" y="177"/>
                </a:lnTo>
                <a:lnTo>
                  <a:pt x="1267" y="214"/>
                </a:lnTo>
                <a:lnTo>
                  <a:pt x="1267" y="247"/>
                </a:lnTo>
                <a:lnTo>
                  <a:pt x="1267" y="276"/>
                </a:lnTo>
                <a:lnTo>
                  <a:pt x="1268" y="275"/>
                </a:lnTo>
                <a:lnTo>
                  <a:pt x="1268" y="291"/>
                </a:lnTo>
                <a:lnTo>
                  <a:pt x="1268" y="305"/>
                </a:lnTo>
                <a:lnTo>
                  <a:pt x="1268" y="312"/>
                </a:lnTo>
                <a:lnTo>
                  <a:pt x="1269" y="313"/>
                </a:lnTo>
                <a:lnTo>
                  <a:pt x="1269" y="319"/>
                </a:lnTo>
                <a:lnTo>
                  <a:pt x="1269" y="322"/>
                </a:lnTo>
                <a:lnTo>
                  <a:pt x="1269" y="322"/>
                </a:lnTo>
                <a:lnTo>
                  <a:pt x="1270" y="325"/>
                </a:lnTo>
                <a:lnTo>
                  <a:pt x="1270" y="327"/>
                </a:lnTo>
                <a:lnTo>
                  <a:pt x="1270" y="323"/>
                </a:lnTo>
                <a:lnTo>
                  <a:pt x="1270" y="327"/>
                </a:lnTo>
                <a:lnTo>
                  <a:pt x="1270" y="328"/>
                </a:lnTo>
                <a:lnTo>
                  <a:pt x="1271" y="325"/>
                </a:lnTo>
                <a:lnTo>
                  <a:pt x="1271" y="321"/>
                </a:lnTo>
                <a:lnTo>
                  <a:pt x="1271" y="327"/>
                </a:lnTo>
                <a:lnTo>
                  <a:pt x="1272" y="324"/>
                </a:lnTo>
                <a:lnTo>
                  <a:pt x="1272" y="322"/>
                </a:lnTo>
                <a:lnTo>
                  <a:pt x="1272" y="325"/>
                </a:lnTo>
                <a:lnTo>
                  <a:pt x="1272" y="321"/>
                </a:lnTo>
                <a:lnTo>
                  <a:pt x="1273" y="320"/>
                </a:lnTo>
                <a:lnTo>
                  <a:pt x="1273" y="321"/>
                </a:lnTo>
                <a:lnTo>
                  <a:pt x="1273" y="319"/>
                </a:lnTo>
                <a:lnTo>
                  <a:pt x="1273" y="320"/>
                </a:lnTo>
                <a:lnTo>
                  <a:pt x="1274" y="317"/>
                </a:lnTo>
                <a:lnTo>
                  <a:pt x="1274" y="322"/>
                </a:lnTo>
                <a:lnTo>
                  <a:pt x="1274" y="323"/>
                </a:lnTo>
                <a:lnTo>
                  <a:pt x="1274" y="322"/>
                </a:lnTo>
                <a:lnTo>
                  <a:pt x="1274" y="322"/>
                </a:lnTo>
                <a:lnTo>
                  <a:pt x="1275" y="323"/>
                </a:lnTo>
                <a:lnTo>
                  <a:pt x="1275" y="322"/>
                </a:lnTo>
                <a:lnTo>
                  <a:pt x="1275" y="322"/>
                </a:lnTo>
                <a:lnTo>
                  <a:pt x="1275" y="321"/>
                </a:lnTo>
                <a:lnTo>
                  <a:pt x="1276" y="323"/>
                </a:lnTo>
                <a:lnTo>
                  <a:pt x="1276" y="321"/>
                </a:lnTo>
                <a:lnTo>
                  <a:pt x="1276" y="324"/>
                </a:lnTo>
                <a:lnTo>
                  <a:pt x="1276" y="322"/>
                </a:lnTo>
                <a:lnTo>
                  <a:pt x="1277" y="325"/>
                </a:lnTo>
                <a:lnTo>
                  <a:pt x="1277" y="326"/>
                </a:lnTo>
                <a:lnTo>
                  <a:pt x="1277" y="327"/>
                </a:lnTo>
                <a:lnTo>
                  <a:pt x="1278" y="332"/>
                </a:lnTo>
                <a:lnTo>
                  <a:pt x="1278" y="338"/>
                </a:lnTo>
                <a:lnTo>
                  <a:pt x="1278" y="337"/>
                </a:lnTo>
                <a:lnTo>
                  <a:pt x="1278" y="319"/>
                </a:lnTo>
                <a:lnTo>
                  <a:pt x="1279" y="313"/>
                </a:lnTo>
                <a:lnTo>
                  <a:pt x="1279" y="293"/>
                </a:lnTo>
                <a:lnTo>
                  <a:pt x="1279" y="271"/>
                </a:lnTo>
                <a:lnTo>
                  <a:pt x="1279" y="279"/>
                </a:lnTo>
                <a:lnTo>
                  <a:pt x="1279" y="263"/>
                </a:lnTo>
                <a:lnTo>
                  <a:pt x="1280" y="250"/>
                </a:lnTo>
                <a:lnTo>
                  <a:pt x="1280" y="240"/>
                </a:lnTo>
                <a:lnTo>
                  <a:pt x="1280" y="205"/>
                </a:lnTo>
                <a:lnTo>
                  <a:pt x="1280" y="145"/>
                </a:lnTo>
                <a:lnTo>
                  <a:pt x="1281" y="136"/>
                </a:lnTo>
                <a:lnTo>
                  <a:pt x="1281" y="144"/>
                </a:lnTo>
                <a:lnTo>
                  <a:pt x="1281" y="107"/>
                </a:lnTo>
                <a:lnTo>
                  <a:pt x="1281" y="118"/>
                </a:lnTo>
                <a:lnTo>
                  <a:pt x="1281" y="136"/>
                </a:lnTo>
                <a:lnTo>
                  <a:pt x="1282" y="129"/>
                </a:lnTo>
                <a:lnTo>
                  <a:pt x="1282" y="136"/>
                </a:lnTo>
                <a:lnTo>
                  <a:pt x="1282" y="126"/>
                </a:lnTo>
                <a:lnTo>
                  <a:pt x="1283" y="120"/>
                </a:lnTo>
                <a:lnTo>
                  <a:pt x="1283" y="141"/>
                </a:lnTo>
                <a:lnTo>
                  <a:pt x="1283" y="139"/>
                </a:lnTo>
                <a:lnTo>
                  <a:pt x="1283" y="149"/>
                </a:lnTo>
                <a:lnTo>
                  <a:pt x="1284" y="143"/>
                </a:lnTo>
                <a:lnTo>
                  <a:pt x="1284" y="150"/>
                </a:lnTo>
                <a:lnTo>
                  <a:pt x="1284" y="145"/>
                </a:lnTo>
                <a:lnTo>
                  <a:pt x="1284" y="152"/>
                </a:lnTo>
                <a:lnTo>
                  <a:pt x="1284" y="158"/>
                </a:lnTo>
                <a:lnTo>
                  <a:pt x="1285" y="124"/>
                </a:lnTo>
                <a:lnTo>
                  <a:pt x="1285" y="122"/>
                </a:lnTo>
                <a:lnTo>
                  <a:pt x="1285" y="160"/>
                </a:lnTo>
                <a:lnTo>
                  <a:pt x="1285" y="169"/>
                </a:lnTo>
                <a:lnTo>
                  <a:pt x="1286" y="141"/>
                </a:lnTo>
                <a:lnTo>
                  <a:pt x="1286" y="149"/>
                </a:lnTo>
                <a:lnTo>
                  <a:pt x="1286" y="197"/>
                </a:lnTo>
                <a:lnTo>
                  <a:pt x="1286" y="206"/>
                </a:lnTo>
                <a:lnTo>
                  <a:pt x="1286" y="190"/>
                </a:lnTo>
                <a:lnTo>
                  <a:pt x="1287" y="206"/>
                </a:lnTo>
                <a:lnTo>
                  <a:pt x="1287" y="197"/>
                </a:lnTo>
                <a:lnTo>
                  <a:pt x="1287" y="203"/>
                </a:lnTo>
                <a:lnTo>
                  <a:pt x="1287" y="219"/>
                </a:lnTo>
                <a:lnTo>
                  <a:pt x="1288" y="240"/>
                </a:lnTo>
                <a:lnTo>
                  <a:pt x="1288" y="262"/>
                </a:lnTo>
                <a:lnTo>
                  <a:pt x="1288" y="277"/>
                </a:lnTo>
                <a:lnTo>
                  <a:pt x="1288" y="292"/>
                </a:lnTo>
                <a:lnTo>
                  <a:pt x="1289" y="308"/>
                </a:lnTo>
                <a:lnTo>
                  <a:pt x="1289" y="321"/>
                </a:lnTo>
                <a:lnTo>
                  <a:pt x="1289" y="313"/>
                </a:lnTo>
                <a:lnTo>
                  <a:pt x="1290" y="315"/>
                </a:lnTo>
                <a:lnTo>
                  <a:pt x="1290" y="339"/>
                </a:lnTo>
                <a:lnTo>
                  <a:pt x="1290" y="336"/>
                </a:lnTo>
                <a:lnTo>
                  <a:pt x="1290" y="342"/>
                </a:lnTo>
                <a:lnTo>
                  <a:pt x="1290" y="352"/>
                </a:lnTo>
                <a:lnTo>
                  <a:pt x="1291" y="357"/>
                </a:lnTo>
                <a:lnTo>
                  <a:pt x="1291" y="358"/>
                </a:lnTo>
                <a:lnTo>
                  <a:pt x="1291" y="356"/>
                </a:lnTo>
                <a:lnTo>
                  <a:pt x="1291" y="334"/>
                </a:lnTo>
                <a:lnTo>
                  <a:pt x="1292" y="341"/>
                </a:lnTo>
                <a:lnTo>
                  <a:pt x="1292" y="335"/>
                </a:lnTo>
                <a:lnTo>
                  <a:pt x="1292" y="341"/>
                </a:lnTo>
                <a:lnTo>
                  <a:pt x="1292" y="345"/>
                </a:lnTo>
                <a:lnTo>
                  <a:pt x="1293" y="343"/>
                </a:lnTo>
                <a:lnTo>
                  <a:pt x="1293" y="344"/>
                </a:lnTo>
                <a:lnTo>
                  <a:pt x="1293" y="336"/>
                </a:lnTo>
                <a:lnTo>
                  <a:pt x="1293" y="341"/>
                </a:lnTo>
                <a:lnTo>
                  <a:pt x="1293" y="340"/>
                </a:lnTo>
                <a:lnTo>
                  <a:pt x="1294" y="346"/>
                </a:lnTo>
                <a:lnTo>
                  <a:pt x="1294" y="342"/>
                </a:lnTo>
                <a:lnTo>
                  <a:pt x="1294" y="346"/>
                </a:lnTo>
                <a:lnTo>
                  <a:pt x="1295" y="344"/>
                </a:lnTo>
                <a:lnTo>
                  <a:pt x="1295" y="342"/>
                </a:lnTo>
                <a:lnTo>
                  <a:pt x="1295" y="350"/>
                </a:lnTo>
                <a:lnTo>
                  <a:pt x="1295" y="345"/>
                </a:lnTo>
                <a:lnTo>
                  <a:pt x="1296" y="341"/>
                </a:lnTo>
                <a:lnTo>
                  <a:pt x="1296" y="345"/>
                </a:lnTo>
                <a:lnTo>
                  <a:pt x="1296" y="348"/>
                </a:lnTo>
                <a:lnTo>
                  <a:pt x="1296" y="348"/>
                </a:lnTo>
                <a:lnTo>
                  <a:pt x="1296" y="350"/>
                </a:lnTo>
                <a:lnTo>
                  <a:pt x="1297" y="353"/>
                </a:lnTo>
                <a:lnTo>
                  <a:pt x="1297" y="358"/>
                </a:lnTo>
                <a:lnTo>
                  <a:pt x="1297" y="352"/>
                </a:lnTo>
                <a:lnTo>
                  <a:pt x="1297" y="356"/>
                </a:lnTo>
                <a:lnTo>
                  <a:pt x="1297" y="351"/>
                </a:lnTo>
                <a:lnTo>
                  <a:pt x="1298" y="355"/>
                </a:lnTo>
                <a:lnTo>
                  <a:pt x="1298" y="354"/>
                </a:lnTo>
                <a:lnTo>
                  <a:pt x="1298" y="350"/>
                </a:lnTo>
                <a:lnTo>
                  <a:pt x="1298" y="354"/>
                </a:lnTo>
                <a:lnTo>
                  <a:pt x="1298" y="351"/>
                </a:lnTo>
                <a:lnTo>
                  <a:pt x="1299" y="349"/>
                </a:lnTo>
                <a:lnTo>
                  <a:pt x="1299" y="357"/>
                </a:lnTo>
                <a:lnTo>
                  <a:pt x="1299" y="344"/>
                </a:lnTo>
                <a:lnTo>
                  <a:pt x="1299" y="330"/>
                </a:lnTo>
                <a:lnTo>
                  <a:pt x="1300" y="309"/>
                </a:lnTo>
                <a:lnTo>
                  <a:pt x="1300" y="304"/>
                </a:lnTo>
                <a:lnTo>
                  <a:pt x="1300" y="262"/>
                </a:lnTo>
                <a:lnTo>
                  <a:pt x="1301" y="240"/>
                </a:lnTo>
                <a:lnTo>
                  <a:pt x="1301" y="152"/>
                </a:lnTo>
                <a:lnTo>
                  <a:pt x="1301" y="141"/>
                </a:lnTo>
                <a:lnTo>
                  <a:pt x="1301" y="145"/>
                </a:lnTo>
                <a:lnTo>
                  <a:pt x="1302" y="132"/>
                </a:lnTo>
                <a:lnTo>
                  <a:pt x="1302" y="105"/>
                </a:lnTo>
                <a:lnTo>
                  <a:pt x="1302" y="117"/>
                </a:lnTo>
                <a:lnTo>
                  <a:pt x="1302" y="133"/>
                </a:lnTo>
                <a:lnTo>
                  <a:pt x="1302" y="128"/>
                </a:lnTo>
                <a:lnTo>
                  <a:pt x="1303" y="88"/>
                </a:lnTo>
                <a:lnTo>
                  <a:pt x="1303" y="106"/>
                </a:lnTo>
                <a:lnTo>
                  <a:pt x="1303" y="103"/>
                </a:lnTo>
                <a:lnTo>
                  <a:pt x="1303" y="109"/>
                </a:lnTo>
                <a:lnTo>
                  <a:pt x="1304" y="128"/>
                </a:lnTo>
                <a:lnTo>
                  <a:pt x="1304" y="134"/>
                </a:lnTo>
                <a:lnTo>
                  <a:pt x="1304" y="149"/>
                </a:lnTo>
                <a:lnTo>
                  <a:pt x="1304" y="147"/>
                </a:lnTo>
                <a:lnTo>
                  <a:pt x="1304" y="159"/>
                </a:lnTo>
                <a:lnTo>
                  <a:pt x="1305" y="154"/>
                </a:lnTo>
                <a:lnTo>
                  <a:pt x="1305" y="153"/>
                </a:lnTo>
                <a:lnTo>
                  <a:pt x="1305" y="142"/>
                </a:lnTo>
                <a:lnTo>
                  <a:pt x="1305" y="107"/>
                </a:lnTo>
                <a:lnTo>
                  <a:pt x="1305" y="111"/>
                </a:lnTo>
                <a:lnTo>
                  <a:pt x="1306" y="119"/>
                </a:lnTo>
                <a:lnTo>
                  <a:pt x="1306" y="116"/>
                </a:lnTo>
                <a:lnTo>
                  <a:pt x="1306" y="119"/>
                </a:lnTo>
                <a:lnTo>
                  <a:pt x="1307" y="137"/>
                </a:lnTo>
                <a:lnTo>
                  <a:pt x="1307" y="141"/>
                </a:lnTo>
                <a:lnTo>
                  <a:pt x="1307" y="145"/>
                </a:lnTo>
                <a:lnTo>
                  <a:pt x="1307" y="163"/>
                </a:lnTo>
                <a:lnTo>
                  <a:pt x="1308" y="191"/>
                </a:lnTo>
                <a:lnTo>
                  <a:pt x="1308" y="200"/>
                </a:lnTo>
                <a:lnTo>
                  <a:pt x="1308" y="243"/>
                </a:lnTo>
                <a:lnTo>
                  <a:pt x="1308" y="276"/>
                </a:lnTo>
                <a:lnTo>
                  <a:pt x="1309" y="297"/>
                </a:lnTo>
                <a:lnTo>
                  <a:pt x="1309" y="324"/>
                </a:lnTo>
                <a:lnTo>
                  <a:pt x="1309" y="314"/>
                </a:lnTo>
                <a:lnTo>
                  <a:pt x="1309" y="319"/>
                </a:lnTo>
                <a:lnTo>
                  <a:pt x="1310" y="335"/>
                </a:lnTo>
                <a:lnTo>
                  <a:pt x="1310" y="368"/>
                </a:lnTo>
                <a:lnTo>
                  <a:pt x="1310" y="327"/>
                </a:lnTo>
                <a:lnTo>
                  <a:pt x="1310" y="329"/>
                </a:lnTo>
                <a:lnTo>
                  <a:pt x="1311" y="335"/>
                </a:lnTo>
                <a:lnTo>
                  <a:pt x="1311" y="333"/>
                </a:lnTo>
                <a:lnTo>
                  <a:pt x="1311" y="337"/>
                </a:lnTo>
                <a:lnTo>
                  <a:pt x="1311" y="337"/>
                </a:lnTo>
                <a:lnTo>
                  <a:pt x="1312" y="344"/>
                </a:lnTo>
                <a:lnTo>
                  <a:pt x="1312" y="347"/>
                </a:lnTo>
                <a:lnTo>
                  <a:pt x="1312" y="349"/>
                </a:lnTo>
                <a:lnTo>
                  <a:pt x="1312" y="343"/>
                </a:lnTo>
                <a:lnTo>
                  <a:pt x="1313" y="337"/>
                </a:lnTo>
                <a:lnTo>
                  <a:pt x="1313" y="339"/>
                </a:lnTo>
                <a:lnTo>
                  <a:pt x="1313" y="341"/>
                </a:lnTo>
                <a:lnTo>
                  <a:pt x="1314" y="347"/>
                </a:lnTo>
                <a:lnTo>
                  <a:pt x="1314" y="344"/>
                </a:lnTo>
                <a:lnTo>
                  <a:pt x="1314" y="344"/>
                </a:lnTo>
                <a:lnTo>
                  <a:pt x="1314" y="333"/>
                </a:lnTo>
                <a:lnTo>
                  <a:pt x="1315" y="326"/>
                </a:lnTo>
                <a:lnTo>
                  <a:pt x="1315" y="343"/>
                </a:lnTo>
                <a:lnTo>
                  <a:pt x="1315" y="352"/>
                </a:lnTo>
                <a:lnTo>
                  <a:pt x="1315" y="342"/>
                </a:lnTo>
                <a:lnTo>
                  <a:pt x="1316" y="337"/>
                </a:lnTo>
                <a:lnTo>
                  <a:pt x="1316" y="366"/>
                </a:lnTo>
                <a:lnTo>
                  <a:pt x="1316" y="371"/>
                </a:lnTo>
                <a:lnTo>
                  <a:pt x="1316" y="377"/>
                </a:lnTo>
                <a:lnTo>
                  <a:pt x="1317" y="360"/>
                </a:lnTo>
                <a:lnTo>
                  <a:pt x="1317" y="361"/>
                </a:lnTo>
                <a:lnTo>
                  <a:pt x="1317" y="347"/>
                </a:lnTo>
                <a:lnTo>
                  <a:pt x="1317" y="369"/>
                </a:lnTo>
                <a:lnTo>
                  <a:pt x="1317" y="354"/>
                </a:lnTo>
                <a:lnTo>
                  <a:pt x="1318" y="358"/>
                </a:lnTo>
                <a:lnTo>
                  <a:pt x="1318" y="333"/>
                </a:lnTo>
                <a:lnTo>
                  <a:pt x="1318" y="320"/>
                </a:lnTo>
                <a:lnTo>
                  <a:pt x="1318" y="312"/>
                </a:lnTo>
                <a:lnTo>
                  <a:pt x="1319" y="315"/>
                </a:lnTo>
                <a:lnTo>
                  <a:pt x="1319" y="328"/>
                </a:lnTo>
                <a:lnTo>
                  <a:pt x="1319" y="344"/>
                </a:lnTo>
                <a:lnTo>
                  <a:pt x="1319" y="347"/>
                </a:lnTo>
                <a:lnTo>
                  <a:pt x="1320" y="324"/>
                </a:lnTo>
                <a:lnTo>
                  <a:pt x="1320" y="312"/>
                </a:lnTo>
                <a:lnTo>
                  <a:pt x="1320" y="305"/>
                </a:lnTo>
                <a:lnTo>
                  <a:pt x="1320" y="301"/>
                </a:lnTo>
                <a:lnTo>
                  <a:pt x="1321" y="262"/>
                </a:lnTo>
                <a:lnTo>
                  <a:pt x="1321" y="234"/>
                </a:lnTo>
                <a:lnTo>
                  <a:pt x="1321" y="210"/>
                </a:lnTo>
                <a:lnTo>
                  <a:pt x="1321" y="164"/>
                </a:lnTo>
                <a:lnTo>
                  <a:pt x="1322" y="178"/>
                </a:lnTo>
                <a:lnTo>
                  <a:pt x="1322" y="144"/>
                </a:lnTo>
                <a:lnTo>
                  <a:pt x="1322" y="135"/>
                </a:lnTo>
                <a:lnTo>
                  <a:pt x="1322" y="143"/>
                </a:lnTo>
                <a:lnTo>
                  <a:pt x="1323" y="150"/>
                </a:lnTo>
                <a:lnTo>
                  <a:pt x="1323" y="150"/>
                </a:lnTo>
                <a:lnTo>
                  <a:pt x="1323" y="140"/>
                </a:lnTo>
                <a:lnTo>
                  <a:pt x="1323" y="137"/>
                </a:lnTo>
                <a:lnTo>
                  <a:pt x="1324" y="111"/>
                </a:lnTo>
                <a:lnTo>
                  <a:pt x="1324" y="116"/>
                </a:lnTo>
                <a:lnTo>
                  <a:pt x="1324" y="147"/>
                </a:lnTo>
                <a:lnTo>
                  <a:pt x="1325" y="144"/>
                </a:lnTo>
                <a:lnTo>
                  <a:pt x="1325" y="145"/>
                </a:lnTo>
                <a:lnTo>
                  <a:pt x="1325" y="133"/>
                </a:lnTo>
                <a:lnTo>
                  <a:pt x="1325" y="138"/>
                </a:lnTo>
                <a:lnTo>
                  <a:pt x="1325" y="137"/>
                </a:lnTo>
                <a:lnTo>
                  <a:pt x="1326" y="146"/>
                </a:lnTo>
                <a:lnTo>
                  <a:pt x="1326" y="131"/>
                </a:lnTo>
                <a:lnTo>
                  <a:pt x="1326" y="128"/>
                </a:lnTo>
                <a:lnTo>
                  <a:pt x="1327" y="140"/>
                </a:lnTo>
                <a:lnTo>
                  <a:pt x="1327" y="138"/>
                </a:lnTo>
                <a:lnTo>
                  <a:pt x="1327" y="139"/>
                </a:lnTo>
                <a:lnTo>
                  <a:pt x="1327" y="153"/>
                </a:lnTo>
                <a:lnTo>
                  <a:pt x="1328" y="176"/>
                </a:lnTo>
                <a:lnTo>
                  <a:pt x="1328" y="197"/>
                </a:lnTo>
                <a:lnTo>
                  <a:pt x="1328" y="207"/>
                </a:lnTo>
                <a:lnTo>
                  <a:pt x="1328" y="232"/>
                </a:lnTo>
                <a:lnTo>
                  <a:pt x="1329" y="260"/>
                </a:lnTo>
                <a:lnTo>
                  <a:pt x="1329" y="294"/>
                </a:lnTo>
                <a:lnTo>
                  <a:pt x="1329" y="298"/>
                </a:lnTo>
                <a:lnTo>
                  <a:pt x="1329" y="319"/>
                </a:lnTo>
                <a:lnTo>
                  <a:pt x="1330" y="320"/>
                </a:lnTo>
                <a:lnTo>
                  <a:pt x="1330" y="332"/>
                </a:lnTo>
                <a:lnTo>
                  <a:pt x="1330" y="338"/>
                </a:lnTo>
                <a:lnTo>
                  <a:pt x="1331" y="335"/>
                </a:lnTo>
                <a:lnTo>
                  <a:pt x="1331" y="339"/>
                </a:lnTo>
                <a:lnTo>
                  <a:pt x="1331" y="342"/>
                </a:lnTo>
                <a:lnTo>
                  <a:pt x="1331" y="344"/>
                </a:lnTo>
                <a:lnTo>
                  <a:pt x="1331" y="356"/>
                </a:lnTo>
                <a:lnTo>
                  <a:pt x="1332" y="355"/>
                </a:lnTo>
                <a:lnTo>
                  <a:pt x="1332" y="357"/>
                </a:lnTo>
                <a:lnTo>
                  <a:pt x="1332" y="357"/>
                </a:lnTo>
                <a:lnTo>
                  <a:pt x="1332" y="356"/>
                </a:lnTo>
                <a:lnTo>
                  <a:pt x="1333" y="352"/>
                </a:lnTo>
                <a:lnTo>
                  <a:pt x="1333" y="353"/>
                </a:lnTo>
                <a:lnTo>
                  <a:pt x="1333" y="353"/>
                </a:lnTo>
                <a:lnTo>
                  <a:pt x="1333" y="354"/>
                </a:lnTo>
                <a:lnTo>
                  <a:pt x="1333" y="354"/>
                </a:lnTo>
                <a:lnTo>
                  <a:pt x="1334" y="351"/>
                </a:lnTo>
                <a:lnTo>
                  <a:pt x="1334" y="350"/>
                </a:lnTo>
                <a:lnTo>
                  <a:pt x="1334" y="346"/>
                </a:lnTo>
                <a:lnTo>
                  <a:pt x="1334" y="341"/>
                </a:lnTo>
                <a:lnTo>
                  <a:pt x="1335" y="342"/>
                </a:lnTo>
                <a:lnTo>
                  <a:pt x="1335" y="343"/>
                </a:lnTo>
                <a:lnTo>
                  <a:pt x="1335" y="348"/>
                </a:lnTo>
                <a:lnTo>
                  <a:pt x="1335" y="342"/>
                </a:lnTo>
                <a:lnTo>
                  <a:pt x="1336" y="345"/>
                </a:lnTo>
                <a:lnTo>
                  <a:pt x="1336" y="344"/>
                </a:lnTo>
                <a:lnTo>
                  <a:pt x="1336" y="347"/>
                </a:lnTo>
                <a:lnTo>
                  <a:pt x="1336" y="347"/>
                </a:lnTo>
                <a:lnTo>
                  <a:pt x="1337" y="350"/>
                </a:lnTo>
                <a:lnTo>
                  <a:pt x="1337" y="350"/>
                </a:lnTo>
                <a:lnTo>
                  <a:pt x="1337" y="355"/>
                </a:lnTo>
                <a:lnTo>
                  <a:pt x="1337" y="359"/>
                </a:lnTo>
                <a:lnTo>
                  <a:pt x="1338" y="361"/>
                </a:lnTo>
                <a:lnTo>
                  <a:pt x="1338" y="363"/>
                </a:lnTo>
                <a:lnTo>
                  <a:pt x="1338" y="366"/>
                </a:lnTo>
                <a:lnTo>
                  <a:pt x="1338" y="368"/>
                </a:lnTo>
                <a:lnTo>
                  <a:pt x="1338" y="365"/>
                </a:lnTo>
                <a:lnTo>
                  <a:pt x="1339" y="368"/>
                </a:lnTo>
                <a:lnTo>
                  <a:pt x="1339" y="368"/>
                </a:lnTo>
                <a:lnTo>
                  <a:pt x="1339" y="370"/>
                </a:lnTo>
                <a:lnTo>
                  <a:pt x="1339" y="368"/>
                </a:lnTo>
                <a:lnTo>
                  <a:pt x="1340" y="358"/>
                </a:lnTo>
                <a:lnTo>
                  <a:pt x="1340" y="344"/>
                </a:lnTo>
                <a:lnTo>
                  <a:pt x="1340" y="331"/>
                </a:lnTo>
                <a:lnTo>
                  <a:pt x="1340" y="321"/>
                </a:lnTo>
                <a:lnTo>
                  <a:pt x="1341" y="306"/>
                </a:lnTo>
                <a:lnTo>
                  <a:pt x="1341" y="278"/>
                </a:lnTo>
                <a:lnTo>
                  <a:pt x="1341" y="265"/>
                </a:lnTo>
                <a:lnTo>
                  <a:pt x="1341" y="248"/>
                </a:lnTo>
                <a:lnTo>
                  <a:pt x="1342" y="206"/>
                </a:lnTo>
                <a:lnTo>
                  <a:pt x="1342" y="165"/>
                </a:lnTo>
                <a:lnTo>
                  <a:pt x="1342" y="158"/>
                </a:lnTo>
                <a:lnTo>
                  <a:pt x="1343" y="134"/>
                </a:lnTo>
                <a:lnTo>
                  <a:pt x="1343" y="115"/>
                </a:lnTo>
                <a:lnTo>
                  <a:pt x="1343" y="124"/>
                </a:lnTo>
                <a:lnTo>
                  <a:pt x="1343" y="134"/>
                </a:lnTo>
                <a:lnTo>
                  <a:pt x="1343" y="126"/>
                </a:lnTo>
                <a:lnTo>
                  <a:pt x="1344" y="126"/>
                </a:lnTo>
                <a:lnTo>
                  <a:pt x="1344" y="120"/>
                </a:lnTo>
                <a:lnTo>
                  <a:pt x="1344" y="133"/>
                </a:lnTo>
                <a:lnTo>
                  <a:pt x="1344" y="126"/>
                </a:lnTo>
                <a:lnTo>
                  <a:pt x="1344" y="120"/>
                </a:lnTo>
                <a:lnTo>
                  <a:pt x="1345" y="143"/>
                </a:lnTo>
                <a:lnTo>
                  <a:pt x="1345" y="153"/>
                </a:lnTo>
                <a:lnTo>
                  <a:pt x="1345" y="165"/>
                </a:lnTo>
                <a:lnTo>
                  <a:pt x="1345" y="171"/>
                </a:lnTo>
                <a:lnTo>
                  <a:pt x="1346" y="155"/>
                </a:lnTo>
                <a:lnTo>
                  <a:pt x="1346" y="158"/>
                </a:lnTo>
                <a:lnTo>
                  <a:pt x="1346" y="150"/>
                </a:lnTo>
                <a:lnTo>
                  <a:pt x="1346" y="149"/>
                </a:lnTo>
                <a:lnTo>
                  <a:pt x="1347" y="145"/>
                </a:lnTo>
                <a:lnTo>
                  <a:pt x="1347" y="167"/>
                </a:lnTo>
                <a:lnTo>
                  <a:pt x="1347" y="163"/>
                </a:lnTo>
                <a:lnTo>
                  <a:pt x="1347" y="160"/>
                </a:lnTo>
                <a:lnTo>
                  <a:pt x="1347" y="153"/>
                </a:lnTo>
                <a:lnTo>
                  <a:pt x="1348" y="170"/>
                </a:lnTo>
                <a:lnTo>
                  <a:pt x="1348" y="184"/>
                </a:lnTo>
                <a:lnTo>
                  <a:pt x="1348" y="215"/>
                </a:lnTo>
                <a:lnTo>
                  <a:pt x="1349" y="214"/>
                </a:lnTo>
                <a:lnTo>
                  <a:pt x="1349" y="222"/>
                </a:lnTo>
                <a:lnTo>
                  <a:pt x="1349" y="244"/>
                </a:lnTo>
                <a:lnTo>
                  <a:pt x="1349" y="305"/>
                </a:lnTo>
                <a:lnTo>
                  <a:pt x="1350" y="312"/>
                </a:lnTo>
                <a:lnTo>
                  <a:pt x="1350" y="320"/>
                </a:lnTo>
                <a:lnTo>
                  <a:pt x="1350" y="330"/>
                </a:lnTo>
                <a:lnTo>
                  <a:pt x="1350" y="352"/>
                </a:lnTo>
                <a:lnTo>
                  <a:pt x="1351" y="352"/>
                </a:lnTo>
                <a:lnTo>
                  <a:pt x="1351" y="358"/>
                </a:lnTo>
                <a:lnTo>
                  <a:pt x="1351" y="355"/>
                </a:lnTo>
                <a:lnTo>
                  <a:pt x="1351" y="356"/>
                </a:lnTo>
                <a:lnTo>
                  <a:pt x="1351" y="351"/>
                </a:lnTo>
                <a:lnTo>
                  <a:pt x="1352" y="355"/>
                </a:lnTo>
                <a:lnTo>
                  <a:pt x="1352" y="357"/>
                </a:lnTo>
                <a:lnTo>
                  <a:pt x="1352" y="358"/>
                </a:lnTo>
                <a:lnTo>
                  <a:pt x="1352" y="353"/>
                </a:lnTo>
                <a:lnTo>
                  <a:pt x="1353" y="355"/>
                </a:lnTo>
                <a:lnTo>
                  <a:pt x="1353" y="351"/>
                </a:lnTo>
                <a:lnTo>
                  <a:pt x="1353" y="354"/>
                </a:lnTo>
                <a:lnTo>
                  <a:pt x="1353" y="352"/>
                </a:lnTo>
                <a:lnTo>
                  <a:pt x="1353" y="348"/>
                </a:lnTo>
                <a:lnTo>
                  <a:pt x="1354" y="355"/>
                </a:lnTo>
                <a:lnTo>
                  <a:pt x="1354" y="361"/>
                </a:lnTo>
                <a:lnTo>
                  <a:pt x="1354" y="353"/>
                </a:lnTo>
                <a:lnTo>
                  <a:pt x="1354" y="355"/>
                </a:lnTo>
                <a:lnTo>
                  <a:pt x="1355" y="365"/>
                </a:lnTo>
                <a:lnTo>
                  <a:pt x="1355" y="379"/>
                </a:lnTo>
                <a:lnTo>
                  <a:pt x="1355" y="372"/>
                </a:lnTo>
                <a:lnTo>
                  <a:pt x="1355" y="373"/>
                </a:lnTo>
                <a:lnTo>
                  <a:pt x="1356" y="362"/>
                </a:lnTo>
                <a:lnTo>
                  <a:pt x="1356" y="369"/>
                </a:lnTo>
                <a:lnTo>
                  <a:pt x="1356" y="379"/>
                </a:lnTo>
                <a:lnTo>
                  <a:pt x="1356" y="387"/>
                </a:lnTo>
                <a:lnTo>
                  <a:pt x="1356" y="376"/>
                </a:lnTo>
                <a:lnTo>
                  <a:pt x="1357" y="381"/>
                </a:lnTo>
                <a:lnTo>
                  <a:pt x="1357" y="383"/>
                </a:lnTo>
                <a:lnTo>
                  <a:pt x="1357" y="370"/>
                </a:lnTo>
                <a:lnTo>
                  <a:pt x="1357" y="366"/>
                </a:lnTo>
                <a:lnTo>
                  <a:pt x="1357" y="354"/>
                </a:lnTo>
                <a:lnTo>
                  <a:pt x="1358" y="370"/>
                </a:lnTo>
                <a:lnTo>
                  <a:pt x="1358" y="362"/>
                </a:lnTo>
                <a:lnTo>
                  <a:pt x="1358" y="376"/>
                </a:lnTo>
                <a:lnTo>
                  <a:pt x="1358" y="383"/>
                </a:lnTo>
                <a:lnTo>
                  <a:pt x="1358" y="384"/>
                </a:lnTo>
                <a:lnTo>
                  <a:pt x="1359" y="375"/>
                </a:lnTo>
                <a:lnTo>
                  <a:pt x="1359" y="381"/>
                </a:lnTo>
                <a:lnTo>
                  <a:pt x="1359" y="383"/>
                </a:lnTo>
                <a:lnTo>
                  <a:pt x="1359" y="385"/>
                </a:lnTo>
                <a:lnTo>
                  <a:pt x="1360" y="368"/>
                </a:lnTo>
                <a:lnTo>
                  <a:pt x="1360" y="368"/>
                </a:lnTo>
                <a:lnTo>
                  <a:pt x="1360" y="364"/>
                </a:lnTo>
                <a:lnTo>
                  <a:pt x="1361" y="360"/>
                </a:lnTo>
                <a:lnTo>
                  <a:pt x="1361" y="372"/>
                </a:lnTo>
                <a:lnTo>
                  <a:pt x="1361" y="371"/>
                </a:lnTo>
                <a:lnTo>
                  <a:pt x="1361" y="374"/>
                </a:lnTo>
                <a:lnTo>
                  <a:pt x="1361" y="365"/>
                </a:lnTo>
                <a:lnTo>
                  <a:pt x="1362" y="370"/>
                </a:lnTo>
                <a:lnTo>
                  <a:pt x="1362" y="372"/>
                </a:lnTo>
                <a:lnTo>
                  <a:pt x="1362" y="367"/>
                </a:lnTo>
                <a:lnTo>
                  <a:pt x="1362" y="370"/>
                </a:lnTo>
                <a:lnTo>
                  <a:pt x="1362" y="369"/>
                </a:lnTo>
                <a:lnTo>
                  <a:pt x="1363" y="368"/>
                </a:lnTo>
                <a:lnTo>
                  <a:pt x="1363" y="366"/>
                </a:lnTo>
                <a:lnTo>
                  <a:pt x="1363" y="365"/>
                </a:lnTo>
                <a:lnTo>
                  <a:pt x="1363" y="368"/>
                </a:lnTo>
                <a:lnTo>
                  <a:pt x="1363" y="366"/>
                </a:lnTo>
                <a:lnTo>
                  <a:pt x="1364" y="366"/>
                </a:lnTo>
                <a:lnTo>
                  <a:pt x="1364" y="371"/>
                </a:lnTo>
                <a:lnTo>
                  <a:pt x="1364" y="366"/>
                </a:lnTo>
                <a:lnTo>
                  <a:pt x="1364" y="372"/>
                </a:lnTo>
                <a:lnTo>
                  <a:pt x="1364" y="367"/>
                </a:lnTo>
                <a:lnTo>
                  <a:pt x="1365" y="370"/>
                </a:lnTo>
                <a:lnTo>
                  <a:pt x="1365" y="366"/>
                </a:lnTo>
                <a:lnTo>
                  <a:pt x="1365" y="366"/>
                </a:lnTo>
                <a:lnTo>
                  <a:pt x="1365" y="366"/>
                </a:lnTo>
                <a:lnTo>
                  <a:pt x="1366" y="369"/>
                </a:lnTo>
                <a:lnTo>
                  <a:pt x="1366" y="370"/>
                </a:lnTo>
                <a:lnTo>
                  <a:pt x="1366" y="369"/>
                </a:lnTo>
                <a:lnTo>
                  <a:pt x="1366" y="370"/>
                </a:lnTo>
                <a:lnTo>
                  <a:pt x="1367" y="371"/>
                </a:lnTo>
                <a:lnTo>
                  <a:pt x="1367" y="372"/>
                </a:lnTo>
                <a:lnTo>
                  <a:pt x="1367" y="375"/>
                </a:lnTo>
                <a:lnTo>
                  <a:pt x="1367" y="374"/>
                </a:lnTo>
                <a:lnTo>
                  <a:pt x="1367" y="378"/>
                </a:lnTo>
                <a:lnTo>
                  <a:pt x="1368" y="380"/>
                </a:lnTo>
                <a:lnTo>
                  <a:pt x="1368" y="374"/>
                </a:lnTo>
                <a:lnTo>
                  <a:pt x="1368" y="376"/>
                </a:lnTo>
                <a:lnTo>
                  <a:pt x="1368" y="376"/>
                </a:lnTo>
                <a:lnTo>
                  <a:pt x="1368" y="375"/>
                </a:lnTo>
                <a:lnTo>
                  <a:pt x="1369" y="372"/>
                </a:lnTo>
                <a:lnTo>
                  <a:pt x="1369" y="376"/>
                </a:lnTo>
                <a:lnTo>
                  <a:pt x="1369" y="371"/>
                </a:lnTo>
                <a:lnTo>
                  <a:pt x="1369" y="373"/>
                </a:lnTo>
                <a:lnTo>
                  <a:pt x="1369" y="370"/>
                </a:lnTo>
                <a:lnTo>
                  <a:pt x="1370" y="374"/>
                </a:lnTo>
                <a:lnTo>
                  <a:pt x="1370" y="371"/>
                </a:lnTo>
                <a:lnTo>
                  <a:pt x="1370" y="375"/>
                </a:lnTo>
                <a:lnTo>
                  <a:pt x="1370" y="377"/>
                </a:lnTo>
                <a:lnTo>
                  <a:pt x="1370" y="380"/>
                </a:lnTo>
                <a:lnTo>
                  <a:pt x="1371" y="376"/>
                </a:lnTo>
                <a:lnTo>
                  <a:pt x="1371" y="376"/>
                </a:lnTo>
                <a:lnTo>
                  <a:pt x="1371" y="373"/>
                </a:lnTo>
                <a:lnTo>
                  <a:pt x="1372" y="374"/>
                </a:lnTo>
                <a:lnTo>
                  <a:pt x="1372" y="382"/>
                </a:lnTo>
                <a:lnTo>
                  <a:pt x="1372" y="377"/>
                </a:lnTo>
                <a:lnTo>
                  <a:pt x="1372" y="373"/>
                </a:lnTo>
                <a:lnTo>
                  <a:pt x="1372" y="372"/>
                </a:lnTo>
                <a:lnTo>
                  <a:pt x="1373" y="371"/>
                </a:lnTo>
                <a:lnTo>
                  <a:pt x="1373" y="372"/>
                </a:lnTo>
                <a:lnTo>
                  <a:pt x="1373" y="371"/>
                </a:lnTo>
                <a:lnTo>
                  <a:pt x="1373" y="375"/>
                </a:lnTo>
                <a:lnTo>
                  <a:pt x="1373" y="379"/>
                </a:lnTo>
                <a:lnTo>
                  <a:pt x="1374" y="385"/>
                </a:lnTo>
                <a:lnTo>
                  <a:pt x="1374" y="377"/>
                </a:lnTo>
                <a:lnTo>
                  <a:pt x="1374" y="374"/>
                </a:lnTo>
                <a:lnTo>
                  <a:pt x="1374" y="372"/>
                </a:lnTo>
                <a:lnTo>
                  <a:pt x="1374" y="377"/>
                </a:lnTo>
                <a:lnTo>
                  <a:pt x="1375" y="369"/>
                </a:lnTo>
                <a:lnTo>
                  <a:pt x="1375" y="366"/>
                </a:lnTo>
                <a:lnTo>
                  <a:pt x="1375" y="368"/>
                </a:lnTo>
                <a:lnTo>
                  <a:pt x="1375" y="372"/>
                </a:lnTo>
                <a:lnTo>
                  <a:pt x="1376" y="370"/>
                </a:lnTo>
                <a:lnTo>
                  <a:pt x="1376" y="376"/>
                </a:lnTo>
                <a:lnTo>
                  <a:pt x="1376" y="374"/>
                </a:lnTo>
                <a:lnTo>
                  <a:pt x="1376" y="379"/>
                </a:lnTo>
                <a:lnTo>
                  <a:pt x="1376" y="379"/>
                </a:lnTo>
                <a:lnTo>
                  <a:pt x="1377" y="373"/>
                </a:lnTo>
                <a:lnTo>
                  <a:pt x="1377" y="375"/>
                </a:lnTo>
                <a:lnTo>
                  <a:pt x="1377" y="376"/>
                </a:lnTo>
                <a:lnTo>
                  <a:pt x="1378" y="382"/>
                </a:lnTo>
                <a:lnTo>
                  <a:pt x="1378" y="384"/>
                </a:lnTo>
                <a:lnTo>
                  <a:pt x="1378" y="381"/>
                </a:lnTo>
                <a:lnTo>
                  <a:pt x="1378" y="383"/>
                </a:lnTo>
                <a:lnTo>
                  <a:pt x="1379" y="383"/>
                </a:lnTo>
                <a:lnTo>
                  <a:pt x="1379" y="383"/>
                </a:lnTo>
                <a:lnTo>
                  <a:pt x="1379" y="389"/>
                </a:lnTo>
                <a:lnTo>
                  <a:pt x="1379" y="384"/>
                </a:lnTo>
                <a:lnTo>
                  <a:pt x="1379" y="381"/>
                </a:lnTo>
                <a:lnTo>
                  <a:pt x="1380" y="388"/>
                </a:lnTo>
                <a:lnTo>
                  <a:pt x="1380" y="383"/>
                </a:lnTo>
                <a:lnTo>
                  <a:pt x="1380" y="385"/>
                </a:lnTo>
                <a:lnTo>
                  <a:pt x="1380" y="378"/>
                </a:lnTo>
                <a:lnTo>
                  <a:pt x="1380" y="381"/>
                </a:lnTo>
                <a:lnTo>
                  <a:pt x="1381" y="381"/>
                </a:lnTo>
                <a:lnTo>
                  <a:pt x="1381" y="379"/>
                </a:lnTo>
                <a:lnTo>
                  <a:pt x="1381" y="383"/>
                </a:lnTo>
                <a:lnTo>
                  <a:pt x="1381" y="376"/>
                </a:lnTo>
                <a:lnTo>
                  <a:pt x="1382" y="380"/>
                </a:lnTo>
                <a:lnTo>
                  <a:pt x="1382" y="379"/>
                </a:lnTo>
                <a:lnTo>
                  <a:pt x="1382" y="371"/>
                </a:lnTo>
                <a:lnTo>
                  <a:pt x="1382" y="376"/>
                </a:lnTo>
                <a:lnTo>
                  <a:pt x="1382" y="368"/>
                </a:lnTo>
                <a:lnTo>
                  <a:pt x="1383" y="367"/>
                </a:lnTo>
                <a:lnTo>
                  <a:pt x="1383" y="369"/>
                </a:lnTo>
                <a:lnTo>
                  <a:pt x="1383" y="363"/>
                </a:lnTo>
                <a:lnTo>
                  <a:pt x="1384" y="366"/>
                </a:lnTo>
                <a:lnTo>
                  <a:pt x="1384" y="365"/>
                </a:lnTo>
                <a:lnTo>
                  <a:pt x="1384" y="368"/>
                </a:lnTo>
                <a:lnTo>
                  <a:pt x="1384" y="368"/>
                </a:lnTo>
                <a:lnTo>
                  <a:pt x="1384" y="367"/>
                </a:lnTo>
                <a:lnTo>
                  <a:pt x="1385" y="368"/>
                </a:lnTo>
                <a:lnTo>
                  <a:pt x="1385" y="363"/>
                </a:lnTo>
                <a:lnTo>
                  <a:pt x="1385" y="362"/>
                </a:lnTo>
                <a:lnTo>
                  <a:pt x="1385" y="361"/>
                </a:lnTo>
                <a:lnTo>
                  <a:pt x="1386" y="372"/>
                </a:lnTo>
                <a:lnTo>
                  <a:pt x="1386" y="364"/>
                </a:lnTo>
                <a:lnTo>
                  <a:pt x="1386" y="374"/>
                </a:lnTo>
                <a:lnTo>
                  <a:pt x="1386" y="381"/>
                </a:lnTo>
                <a:lnTo>
                  <a:pt x="1386" y="376"/>
                </a:lnTo>
                <a:lnTo>
                  <a:pt x="1387" y="393"/>
                </a:lnTo>
                <a:lnTo>
                  <a:pt x="1387" y="385"/>
                </a:lnTo>
                <a:lnTo>
                  <a:pt x="1387" y="383"/>
                </a:lnTo>
                <a:lnTo>
                  <a:pt x="1387" y="394"/>
                </a:lnTo>
                <a:lnTo>
                  <a:pt x="1388" y="394"/>
                </a:lnTo>
                <a:lnTo>
                  <a:pt x="1388" y="380"/>
                </a:lnTo>
                <a:lnTo>
                  <a:pt x="1388" y="381"/>
                </a:lnTo>
                <a:lnTo>
                  <a:pt x="1388" y="384"/>
                </a:lnTo>
                <a:lnTo>
                  <a:pt x="1388" y="383"/>
                </a:lnTo>
                <a:lnTo>
                  <a:pt x="1389" y="388"/>
                </a:lnTo>
                <a:lnTo>
                  <a:pt x="1389" y="383"/>
                </a:lnTo>
                <a:lnTo>
                  <a:pt x="1389" y="394"/>
                </a:lnTo>
                <a:lnTo>
                  <a:pt x="1389" y="392"/>
                </a:lnTo>
                <a:lnTo>
                  <a:pt x="1390" y="396"/>
                </a:lnTo>
                <a:lnTo>
                  <a:pt x="1390" y="402"/>
                </a:lnTo>
                <a:lnTo>
                  <a:pt x="1390" y="395"/>
                </a:lnTo>
                <a:lnTo>
                  <a:pt x="1390" y="383"/>
                </a:lnTo>
                <a:lnTo>
                  <a:pt x="1391" y="370"/>
                </a:lnTo>
                <a:lnTo>
                  <a:pt x="1391" y="382"/>
                </a:lnTo>
                <a:lnTo>
                  <a:pt x="1391" y="377"/>
                </a:lnTo>
                <a:lnTo>
                  <a:pt x="1391" y="373"/>
                </a:lnTo>
                <a:lnTo>
                  <a:pt x="1391" y="374"/>
                </a:lnTo>
                <a:lnTo>
                  <a:pt x="1392" y="371"/>
                </a:lnTo>
                <a:lnTo>
                  <a:pt x="1392" y="374"/>
                </a:lnTo>
                <a:lnTo>
                  <a:pt x="1392" y="366"/>
                </a:lnTo>
                <a:lnTo>
                  <a:pt x="1392" y="376"/>
                </a:lnTo>
                <a:lnTo>
                  <a:pt x="1393" y="372"/>
                </a:lnTo>
                <a:lnTo>
                  <a:pt x="1393" y="375"/>
                </a:lnTo>
                <a:lnTo>
                  <a:pt x="1393" y="363"/>
                </a:lnTo>
                <a:lnTo>
                  <a:pt x="1393" y="366"/>
                </a:lnTo>
                <a:lnTo>
                  <a:pt x="1393" y="371"/>
                </a:lnTo>
                <a:lnTo>
                  <a:pt x="1394" y="382"/>
                </a:lnTo>
                <a:lnTo>
                  <a:pt x="1394" y="373"/>
                </a:lnTo>
                <a:lnTo>
                  <a:pt x="1394" y="387"/>
                </a:lnTo>
                <a:lnTo>
                  <a:pt x="1394" y="378"/>
                </a:lnTo>
                <a:lnTo>
                  <a:pt x="1395" y="372"/>
                </a:lnTo>
                <a:lnTo>
                  <a:pt x="1395" y="372"/>
                </a:lnTo>
                <a:lnTo>
                  <a:pt x="1395" y="369"/>
                </a:lnTo>
                <a:lnTo>
                  <a:pt x="1395" y="370"/>
                </a:lnTo>
                <a:lnTo>
                  <a:pt x="1396" y="376"/>
                </a:lnTo>
                <a:lnTo>
                  <a:pt x="1396" y="372"/>
                </a:lnTo>
                <a:lnTo>
                  <a:pt x="1396" y="377"/>
                </a:lnTo>
                <a:lnTo>
                  <a:pt x="1396" y="366"/>
                </a:lnTo>
                <a:lnTo>
                  <a:pt x="1397" y="371"/>
                </a:lnTo>
                <a:lnTo>
                  <a:pt x="1397" y="380"/>
                </a:lnTo>
                <a:lnTo>
                  <a:pt x="1397" y="379"/>
                </a:lnTo>
                <a:lnTo>
                  <a:pt x="1397" y="374"/>
                </a:lnTo>
                <a:lnTo>
                  <a:pt x="1398" y="369"/>
                </a:lnTo>
                <a:lnTo>
                  <a:pt x="1398" y="370"/>
                </a:lnTo>
                <a:lnTo>
                  <a:pt x="1398" y="368"/>
                </a:lnTo>
                <a:lnTo>
                  <a:pt x="1398" y="370"/>
                </a:lnTo>
                <a:lnTo>
                  <a:pt x="1398" y="372"/>
                </a:lnTo>
                <a:lnTo>
                  <a:pt x="1399" y="376"/>
                </a:lnTo>
                <a:lnTo>
                  <a:pt x="1399" y="370"/>
                </a:lnTo>
                <a:lnTo>
                  <a:pt x="1399" y="373"/>
                </a:lnTo>
                <a:lnTo>
                  <a:pt x="1399" y="373"/>
                </a:lnTo>
                <a:lnTo>
                  <a:pt x="1400" y="364"/>
                </a:lnTo>
                <a:lnTo>
                  <a:pt x="1400" y="368"/>
                </a:lnTo>
                <a:lnTo>
                  <a:pt x="1400" y="367"/>
                </a:lnTo>
                <a:lnTo>
                  <a:pt x="1400" y="362"/>
                </a:lnTo>
                <a:lnTo>
                  <a:pt x="1400" y="362"/>
                </a:lnTo>
                <a:lnTo>
                  <a:pt x="1401" y="363"/>
                </a:lnTo>
                <a:lnTo>
                  <a:pt x="1401" y="360"/>
                </a:lnTo>
                <a:lnTo>
                  <a:pt x="1401" y="359"/>
                </a:lnTo>
                <a:lnTo>
                  <a:pt x="1402" y="355"/>
                </a:lnTo>
                <a:lnTo>
                  <a:pt x="1402" y="342"/>
                </a:lnTo>
                <a:lnTo>
                  <a:pt x="1402" y="335"/>
                </a:lnTo>
                <a:lnTo>
                  <a:pt x="1402" y="319"/>
                </a:lnTo>
                <a:lnTo>
                  <a:pt x="1402" y="320"/>
                </a:lnTo>
                <a:lnTo>
                  <a:pt x="1403" y="301"/>
                </a:lnTo>
                <a:lnTo>
                  <a:pt x="1403" y="290"/>
                </a:lnTo>
                <a:lnTo>
                  <a:pt x="1403" y="275"/>
                </a:lnTo>
                <a:lnTo>
                  <a:pt x="1403" y="247"/>
                </a:lnTo>
                <a:lnTo>
                  <a:pt x="1404" y="184"/>
                </a:lnTo>
                <a:lnTo>
                  <a:pt x="1404" y="180"/>
                </a:lnTo>
                <a:lnTo>
                  <a:pt x="1404" y="165"/>
                </a:lnTo>
                <a:lnTo>
                  <a:pt x="1404" y="129"/>
                </a:lnTo>
                <a:lnTo>
                  <a:pt x="1405" y="135"/>
                </a:lnTo>
                <a:lnTo>
                  <a:pt x="1405" y="142"/>
                </a:lnTo>
                <a:lnTo>
                  <a:pt x="1405" y="121"/>
                </a:lnTo>
                <a:lnTo>
                  <a:pt x="1405" y="142"/>
                </a:lnTo>
                <a:lnTo>
                  <a:pt x="1406" y="152"/>
                </a:lnTo>
                <a:lnTo>
                  <a:pt x="1406" y="153"/>
                </a:lnTo>
                <a:lnTo>
                  <a:pt x="1406" y="161"/>
                </a:lnTo>
                <a:lnTo>
                  <a:pt x="1406" y="173"/>
                </a:lnTo>
                <a:lnTo>
                  <a:pt x="1407" y="168"/>
                </a:lnTo>
                <a:lnTo>
                  <a:pt x="1407" y="166"/>
                </a:lnTo>
                <a:lnTo>
                  <a:pt x="1407" y="178"/>
                </a:lnTo>
                <a:lnTo>
                  <a:pt x="1407" y="175"/>
                </a:lnTo>
                <a:lnTo>
                  <a:pt x="1408" y="176"/>
                </a:lnTo>
                <a:lnTo>
                  <a:pt x="1408" y="177"/>
                </a:lnTo>
                <a:lnTo>
                  <a:pt x="1408" y="174"/>
                </a:lnTo>
                <a:lnTo>
                  <a:pt x="1408" y="183"/>
                </a:lnTo>
                <a:lnTo>
                  <a:pt x="1409" y="176"/>
                </a:lnTo>
                <a:lnTo>
                  <a:pt x="1409" y="178"/>
                </a:lnTo>
                <a:lnTo>
                  <a:pt x="1409" y="192"/>
                </a:lnTo>
                <a:lnTo>
                  <a:pt x="1409" y="199"/>
                </a:lnTo>
                <a:lnTo>
                  <a:pt x="1410" y="196"/>
                </a:lnTo>
                <a:lnTo>
                  <a:pt x="1410" y="207"/>
                </a:lnTo>
                <a:lnTo>
                  <a:pt x="1410" y="205"/>
                </a:lnTo>
                <a:lnTo>
                  <a:pt x="1410" y="218"/>
                </a:lnTo>
                <a:lnTo>
                  <a:pt x="1411" y="238"/>
                </a:lnTo>
                <a:lnTo>
                  <a:pt x="1411" y="281"/>
                </a:lnTo>
                <a:lnTo>
                  <a:pt x="1411" y="293"/>
                </a:lnTo>
                <a:lnTo>
                  <a:pt x="1411" y="303"/>
                </a:lnTo>
                <a:lnTo>
                  <a:pt x="1412" y="307"/>
                </a:lnTo>
                <a:lnTo>
                  <a:pt x="1412" y="335"/>
                </a:lnTo>
                <a:lnTo>
                  <a:pt x="1412" y="336"/>
                </a:lnTo>
                <a:lnTo>
                  <a:pt x="1412" y="330"/>
                </a:lnTo>
                <a:lnTo>
                  <a:pt x="1413" y="336"/>
                </a:lnTo>
                <a:lnTo>
                  <a:pt x="1413" y="344"/>
                </a:lnTo>
                <a:lnTo>
                  <a:pt x="1413" y="344"/>
                </a:lnTo>
                <a:lnTo>
                  <a:pt x="1414" y="343"/>
                </a:lnTo>
                <a:lnTo>
                  <a:pt x="1414" y="352"/>
                </a:lnTo>
                <a:lnTo>
                  <a:pt x="1414" y="341"/>
                </a:lnTo>
                <a:lnTo>
                  <a:pt x="1414" y="352"/>
                </a:lnTo>
                <a:lnTo>
                  <a:pt x="1414" y="357"/>
                </a:lnTo>
                <a:lnTo>
                  <a:pt x="1415" y="357"/>
                </a:lnTo>
                <a:lnTo>
                  <a:pt x="1415" y="359"/>
                </a:lnTo>
                <a:lnTo>
                  <a:pt x="1415" y="359"/>
                </a:lnTo>
                <a:lnTo>
                  <a:pt x="1415" y="357"/>
                </a:lnTo>
                <a:lnTo>
                  <a:pt x="1415" y="359"/>
                </a:lnTo>
                <a:lnTo>
                  <a:pt x="1416" y="358"/>
                </a:lnTo>
                <a:lnTo>
                  <a:pt x="1416" y="357"/>
                </a:lnTo>
                <a:lnTo>
                  <a:pt x="1416" y="359"/>
                </a:lnTo>
                <a:lnTo>
                  <a:pt x="1416" y="360"/>
                </a:lnTo>
                <a:lnTo>
                  <a:pt x="1417" y="358"/>
                </a:lnTo>
                <a:lnTo>
                  <a:pt x="1417" y="362"/>
                </a:lnTo>
                <a:lnTo>
                  <a:pt x="1417" y="360"/>
                </a:lnTo>
                <a:lnTo>
                  <a:pt x="1417" y="360"/>
                </a:lnTo>
                <a:lnTo>
                  <a:pt x="1417" y="360"/>
                </a:lnTo>
                <a:lnTo>
                  <a:pt x="1418" y="362"/>
                </a:lnTo>
                <a:lnTo>
                  <a:pt x="1418" y="362"/>
                </a:lnTo>
                <a:lnTo>
                  <a:pt x="1418" y="366"/>
                </a:lnTo>
                <a:lnTo>
                  <a:pt x="1418" y="359"/>
                </a:lnTo>
                <a:lnTo>
                  <a:pt x="1418" y="363"/>
                </a:lnTo>
                <a:lnTo>
                  <a:pt x="1419" y="364"/>
                </a:lnTo>
                <a:lnTo>
                  <a:pt x="1419" y="363"/>
                </a:lnTo>
                <a:lnTo>
                  <a:pt x="1419" y="361"/>
                </a:lnTo>
                <a:lnTo>
                  <a:pt x="1419" y="364"/>
                </a:lnTo>
                <a:lnTo>
                  <a:pt x="1420" y="362"/>
                </a:lnTo>
                <a:lnTo>
                  <a:pt x="1420" y="360"/>
                </a:lnTo>
                <a:lnTo>
                  <a:pt x="1420" y="363"/>
                </a:lnTo>
                <a:lnTo>
                  <a:pt x="1420" y="359"/>
                </a:lnTo>
                <a:lnTo>
                  <a:pt x="1421" y="357"/>
                </a:lnTo>
                <a:lnTo>
                  <a:pt x="1421" y="357"/>
                </a:lnTo>
                <a:lnTo>
                  <a:pt x="1421" y="353"/>
                </a:lnTo>
                <a:lnTo>
                  <a:pt x="1421" y="357"/>
                </a:lnTo>
                <a:lnTo>
                  <a:pt x="1421" y="354"/>
                </a:lnTo>
                <a:lnTo>
                  <a:pt x="1422" y="353"/>
                </a:lnTo>
                <a:lnTo>
                  <a:pt x="1422" y="348"/>
                </a:lnTo>
                <a:lnTo>
                  <a:pt x="1422" y="341"/>
                </a:lnTo>
                <a:lnTo>
                  <a:pt x="1422" y="330"/>
                </a:lnTo>
                <a:lnTo>
                  <a:pt x="1422" y="307"/>
                </a:lnTo>
                <a:lnTo>
                  <a:pt x="1423" y="297"/>
                </a:lnTo>
                <a:lnTo>
                  <a:pt x="1423" y="277"/>
                </a:lnTo>
                <a:lnTo>
                  <a:pt x="1423" y="264"/>
                </a:lnTo>
                <a:lnTo>
                  <a:pt x="1424" y="239"/>
                </a:lnTo>
                <a:lnTo>
                  <a:pt x="1424" y="186"/>
                </a:lnTo>
                <a:lnTo>
                  <a:pt x="1424" y="142"/>
                </a:lnTo>
                <a:lnTo>
                  <a:pt x="1424" y="141"/>
                </a:lnTo>
                <a:lnTo>
                  <a:pt x="1425" y="136"/>
                </a:lnTo>
                <a:lnTo>
                  <a:pt x="1425" y="99"/>
                </a:lnTo>
                <a:lnTo>
                  <a:pt x="1425" y="102"/>
                </a:lnTo>
                <a:lnTo>
                  <a:pt x="1425" y="127"/>
                </a:lnTo>
                <a:lnTo>
                  <a:pt x="1426" y="120"/>
                </a:lnTo>
                <a:lnTo>
                  <a:pt x="1426" y="110"/>
                </a:lnTo>
                <a:lnTo>
                  <a:pt x="1426" y="111"/>
                </a:lnTo>
                <a:lnTo>
                  <a:pt x="1426" y="111"/>
                </a:lnTo>
                <a:lnTo>
                  <a:pt x="1426" y="106"/>
                </a:lnTo>
                <a:lnTo>
                  <a:pt x="1427" y="100"/>
                </a:lnTo>
                <a:lnTo>
                  <a:pt x="1427" y="121"/>
                </a:lnTo>
                <a:lnTo>
                  <a:pt x="1427" y="130"/>
                </a:lnTo>
                <a:lnTo>
                  <a:pt x="1427" y="132"/>
                </a:lnTo>
                <a:lnTo>
                  <a:pt x="1427" y="137"/>
                </a:lnTo>
                <a:lnTo>
                  <a:pt x="1428" y="131"/>
                </a:lnTo>
                <a:lnTo>
                  <a:pt x="1428" y="130"/>
                </a:lnTo>
                <a:lnTo>
                  <a:pt x="1428" y="127"/>
                </a:lnTo>
                <a:lnTo>
                  <a:pt x="1428" y="139"/>
                </a:lnTo>
                <a:lnTo>
                  <a:pt x="1428" y="126"/>
                </a:lnTo>
                <a:lnTo>
                  <a:pt x="1429" y="129"/>
                </a:lnTo>
                <a:lnTo>
                  <a:pt x="1429" y="126"/>
                </a:lnTo>
                <a:lnTo>
                  <a:pt x="1429" y="145"/>
                </a:lnTo>
                <a:lnTo>
                  <a:pt x="1429" y="127"/>
                </a:lnTo>
                <a:lnTo>
                  <a:pt x="1430" y="132"/>
                </a:lnTo>
                <a:lnTo>
                  <a:pt x="1430" y="132"/>
                </a:lnTo>
                <a:lnTo>
                  <a:pt x="1430" y="152"/>
                </a:lnTo>
                <a:lnTo>
                  <a:pt x="1430" y="162"/>
                </a:lnTo>
                <a:lnTo>
                  <a:pt x="1430" y="172"/>
                </a:lnTo>
                <a:lnTo>
                  <a:pt x="1431" y="176"/>
                </a:lnTo>
                <a:lnTo>
                  <a:pt x="1431" y="203"/>
                </a:lnTo>
                <a:lnTo>
                  <a:pt x="1431" y="231"/>
                </a:lnTo>
                <a:lnTo>
                  <a:pt x="1432" y="252"/>
                </a:lnTo>
                <a:lnTo>
                  <a:pt x="1432" y="278"/>
                </a:lnTo>
                <a:lnTo>
                  <a:pt x="1432" y="290"/>
                </a:lnTo>
                <a:lnTo>
                  <a:pt x="1432" y="315"/>
                </a:lnTo>
                <a:lnTo>
                  <a:pt x="1433" y="325"/>
                </a:lnTo>
                <a:lnTo>
                  <a:pt x="1433" y="330"/>
                </a:lnTo>
                <a:lnTo>
                  <a:pt x="1433" y="330"/>
                </a:lnTo>
                <a:lnTo>
                  <a:pt x="1433" y="331"/>
                </a:lnTo>
                <a:lnTo>
                  <a:pt x="1433" y="328"/>
                </a:lnTo>
                <a:lnTo>
                  <a:pt x="1434" y="329"/>
                </a:lnTo>
                <a:lnTo>
                  <a:pt x="1434" y="337"/>
                </a:lnTo>
                <a:lnTo>
                  <a:pt x="1434" y="341"/>
                </a:lnTo>
                <a:lnTo>
                  <a:pt x="1434" y="352"/>
                </a:lnTo>
                <a:lnTo>
                  <a:pt x="1435" y="359"/>
                </a:lnTo>
                <a:lnTo>
                  <a:pt x="1435" y="362"/>
                </a:lnTo>
                <a:lnTo>
                  <a:pt x="1435" y="359"/>
                </a:lnTo>
                <a:lnTo>
                  <a:pt x="1435" y="349"/>
                </a:lnTo>
                <a:lnTo>
                  <a:pt x="1435" y="345"/>
                </a:lnTo>
                <a:lnTo>
                  <a:pt x="1436" y="345"/>
                </a:lnTo>
                <a:lnTo>
                  <a:pt x="1436" y="348"/>
                </a:lnTo>
                <a:lnTo>
                  <a:pt x="1436" y="349"/>
                </a:lnTo>
                <a:lnTo>
                  <a:pt x="1436" y="349"/>
                </a:lnTo>
                <a:lnTo>
                  <a:pt x="1437" y="348"/>
                </a:lnTo>
                <a:lnTo>
                  <a:pt x="1437" y="344"/>
                </a:lnTo>
                <a:lnTo>
                  <a:pt x="1437" y="344"/>
                </a:lnTo>
                <a:lnTo>
                  <a:pt x="1437" y="346"/>
                </a:lnTo>
                <a:lnTo>
                  <a:pt x="1438" y="355"/>
                </a:lnTo>
                <a:lnTo>
                  <a:pt x="1438" y="352"/>
                </a:lnTo>
                <a:lnTo>
                  <a:pt x="1438" y="347"/>
                </a:lnTo>
                <a:lnTo>
                  <a:pt x="1438" y="349"/>
                </a:lnTo>
                <a:lnTo>
                  <a:pt x="1438" y="358"/>
                </a:lnTo>
                <a:lnTo>
                  <a:pt x="1439" y="359"/>
                </a:lnTo>
                <a:lnTo>
                  <a:pt x="1439" y="362"/>
                </a:lnTo>
                <a:lnTo>
                  <a:pt x="1439" y="369"/>
                </a:lnTo>
                <a:lnTo>
                  <a:pt x="1439" y="359"/>
                </a:lnTo>
                <a:lnTo>
                  <a:pt x="1439" y="370"/>
                </a:lnTo>
                <a:lnTo>
                  <a:pt x="1440" y="362"/>
                </a:lnTo>
                <a:lnTo>
                  <a:pt x="1440" y="362"/>
                </a:lnTo>
                <a:lnTo>
                  <a:pt x="1440" y="363"/>
                </a:lnTo>
                <a:lnTo>
                  <a:pt x="1440" y="370"/>
                </a:lnTo>
                <a:lnTo>
                  <a:pt x="1440" y="356"/>
                </a:lnTo>
                <a:lnTo>
                  <a:pt x="1441" y="376"/>
                </a:lnTo>
                <a:lnTo>
                  <a:pt x="1441" y="370"/>
                </a:lnTo>
                <a:lnTo>
                  <a:pt x="1441" y="375"/>
                </a:lnTo>
                <a:lnTo>
                  <a:pt x="1441" y="368"/>
                </a:lnTo>
                <a:lnTo>
                  <a:pt x="1441" y="377"/>
                </a:lnTo>
                <a:lnTo>
                  <a:pt x="1442" y="367"/>
                </a:lnTo>
                <a:lnTo>
                  <a:pt x="1442" y="363"/>
                </a:lnTo>
                <a:lnTo>
                  <a:pt x="1442" y="380"/>
                </a:lnTo>
                <a:lnTo>
                  <a:pt x="1442" y="355"/>
                </a:lnTo>
                <a:lnTo>
                  <a:pt x="1443" y="365"/>
                </a:lnTo>
                <a:lnTo>
                  <a:pt x="1443" y="350"/>
                </a:lnTo>
                <a:lnTo>
                  <a:pt x="1443" y="344"/>
                </a:lnTo>
                <a:lnTo>
                  <a:pt x="1443" y="342"/>
                </a:lnTo>
                <a:lnTo>
                  <a:pt x="1444" y="305"/>
                </a:lnTo>
                <a:lnTo>
                  <a:pt x="1444" y="274"/>
                </a:lnTo>
                <a:lnTo>
                  <a:pt x="1444" y="235"/>
                </a:lnTo>
                <a:lnTo>
                  <a:pt x="1444" y="207"/>
                </a:lnTo>
                <a:lnTo>
                  <a:pt x="1445" y="173"/>
                </a:lnTo>
                <a:lnTo>
                  <a:pt x="1445" y="167"/>
                </a:lnTo>
                <a:lnTo>
                  <a:pt x="1445" y="153"/>
                </a:lnTo>
                <a:lnTo>
                  <a:pt x="1445" y="141"/>
                </a:lnTo>
                <a:lnTo>
                  <a:pt x="1446" y="134"/>
                </a:lnTo>
                <a:lnTo>
                  <a:pt x="1446" y="154"/>
                </a:lnTo>
                <a:lnTo>
                  <a:pt x="1446" y="149"/>
                </a:lnTo>
                <a:lnTo>
                  <a:pt x="1446" y="135"/>
                </a:lnTo>
                <a:lnTo>
                  <a:pt x="1447" y="122"/>
                </a:lnTo>
                <a:lnTo>
                  <a:pt x="1447" y="126"/>
                </a:lnTo>
                <a:lnTo>
                  <a:pt x="1447" y="128"/>
                </a:lnTo>
                <a:lnTo>
                  <a:pt x="1447" y="138"/>
                </a:lnTo>
                <a:lnTo>
                  <a:pt x="1448" y="135"/>
                </a:lnTo>
                <a:lnTo>
                  <a:pt x="1448" y="136"/>
                </a:lnTo>
                <a:lnTo>
                  <a:pt x="1448" y="136"/>
                </a:lnTo>
                <a:lnTo>
                  <a:pt x="1449" y="139"/>
                </a:lnTo>
                <a:lnTo>
                  <a:pt x="1449" y="139"/>
                </a:lnTo>
                <a:lnTo>
                  <a:pt x="1449" y="134"/>
                </a:lnTo>
                <a:lnTo>
                  <a:pt x="1449" y="123"/>
                </a:lnTo>
                <a:lnTo>
                  <a:pt x="1449" y="126"/>
                </a:lnTo>
                <a:lnTo>
                  <a:pt x="1450" y="142"/>
                </a:lnTo>
                <a:lnTo>
                  <a:pt x="1450" y="149"/>
                </a:lnTo>
                <a:lnTo>
                  <a:pt x="1450" y="139"/>
                </a:lnTo>
                <a:lnTo>
                  <a:pt x="1450" y="148"/>
                </a:lnTo>
                <a:lnTo>
                  <a:pt x="1450" y="157"/>
                </a:lnTo>
                <a:lnTo>
                  <a:pt x="1451" y="165"/>
                </a:lnTo>
                <a:lnTo>
                  <a:pt x="1451" y="184"/>
                </a:lnTo>
                <a:lnTo>
                  <a:pt x="1451" y="242"/>
                </a:lnTo>
                <a:lnTo>
                  <a:pt x="1451" y="250"/>
                </a:lnTo>
                <a:lnTo>
                  <a:pt x="1452" y="224"/>
                </a:lnTo>
                <a:lnTo>
                  <a:pt x="1452" y="240"/>
                </a:lnTo>
                <a:lnTo>
                  <a:pt x="1452" y="288"/>
                </a:lnTo>
                <a:lnTo>
                  <a:pt x="1452" y="291"/>
                </a:lnTo>
                <a:lnTo>
                  <a:pt x="1453" y="299"/>
                </a:lnTo>
                <a:lnTo>
                  <a:pt x="1453" y="310"/>
                </a:lnTo>
                <a:lnTo>
                  <a:pt x="1453" y="329"/>
                </a:lnTo>
                <a:lnTo>
                  <a:pt x="1453" y="336"/>
                </a:lnTo>
                <a:lnTo>
                  <a:pt x="1453" y="348"/>
                </a:lnTo>
                <a:lnTo>
                  <a:pt x="1454" y="342"/>
                </a:lnTo>
                <a:lnTo>
                  <a:pt x="1454" y="350"/>
                </a:lnTo>
                <a:lnTo>
                  <a:pt x="1454" y="348"/>
                </a:lnTo>
                <a:lnTo>
                  <a:pt x="1455" y="340"/>
                </a:lnTo>
                <a:lnTo>
                  <a:pt x="1455" y="342"/>
                </a:lnTo>
                <a:lnTo>
                  <a:pt x="1455" y="338"/>
                </a:lnTo>
                <a:lnTo>
                  <a:pt x="1455" y="333"/>
                </a:lnTo>
                <a:lnTo>
                  <a:pt x="1455" y="336"/>
                </a:lnTo>
                <a:lnTo>
                  <a:pt x="1456" y="338"/>
                </a:lnTo>
                <a:lnTo>
                  <a:pt x="1456" y="334"/>
                </a:lnTo>
                <a:lnTo>
                  <a:pt x="1456" y="342"/>
                </a:lnTo>
                <a:lnTo>
                  <a:pt x="1456" y="357"/>
                </a:lnTo>
                <a:lnTo>
                  <a:pt x="1456" y="366"/>
                </a:lnTo>
                <a:lnTo>
                  <a:pt x="1457" y="363"/>
                </a:lnTo>
                <a:lnTo>
                  <a:pt x="1457" y="366"/>
                </a:lnTo>
                <a:lnTo>
                  <a:pt x="1457" y="364"/>
                </a:lnTo>
                <a:lnTo>
                  <a:pt x="1457" y="365"/>
                </a:lnTo>
                <a:lnTo>
                  <a:pt x="1457" y="360"/>
                </a:lnTo>
                <a:lnTo>
                  <a:pt x="1458" y="360"/>
                </a:lnTo>
                <a:lnTo>
                  <a:pt x="1458" y="362"/>
                </a:lnTo>
                <a:lnTo>
                  <a:pt x="1458" y="368"/>
                </a:lnTo>
                <a:lnTo>
                  <a:pt x="1458" y="365"/>
                </a:lnTo>
                <a:lnTo>
                  <a:pt x="1458" y="366"/>
                </a:lnTo>
                <a:lnTo>
                  <a:pt x="1459" y="353"/>
                </a:lnTo>
                <a:lnTo>
                  <a:pt x="1459" y="355"/>
                </a:lnTo>
                <a:lnTo>
                  <a:pt x="1459" y="355"/>
                </a:lnTo>
                <a:lnTo>
                  <a:pt x="1459" y="359"/>
                </a:lnTo>
                <a:lnTo>
                  <a:pt x="1459" y="350"/>
                </a:lnTo>
                <a:lnTo>
                  <a:pt x="1460" y="350"/>
                </a:lnTo>
                <a:lnTo>
                  <a:pt x="1460" y="366"/>
                </a:lnTo>
                <a:lnTo>
                  <a:pt x="1460" y="362"/>
                </a:lnTo>
                <a:lnTo>
                  <a:pt x="1461" y="364"/>
                </a:lnTo>
                <a:lnTo>
                  <a:pt x="1461" y="362"/>
                </a:lnTo>
                <a:lnTo>
                  <a:pt x="1461" y="354"/>
                </a:lnTo>
                <a:lnTo>
                  <a:pt x="1461" y="360"/>
                </a:lnTo>
                <a:lnTo>
                  <a:pt x="1461" y="363"/>
                </a:lnTo>
                <a:lnTo>
                  <a:pt x="1462" y="333"/>
                </a:lnTo>
                <a:lnTo>
                  <a:pt x="1462" y="341"/>
                </a:lnTo>
                <a:lnTo>
                  <a:pt x="1462" y="350"/>
                </a:lnTo>
                <a:lnTo>
                  <a:pt x="1462" y="345"/>
                </a:lnTo>
                <a:lnTo>
                  <a:pt x="1463" y="333"/>
                </a:lnTo>
                <a:lnTo>
                  <a:pt x="1463" y="360"/>
                </a:lnTo>
                <a:lnTo>
                  <a:pt x="1463" y="366"/>
                </a:lnTo>
                <a:lnTo>
                  <a:pt x="1463" y="356"/>
                </a:lnTo>
                <a:lnTo>
                  <a:pt x="1463" y="349"/>
                </a:lnTo>
                <a:lnTo>
                  <a:pt x="1464" y="338"/>
                </a:lnTo>
                <a:lnTo>
                  <a:pt x="1464" y="329"/>
                </a:lnTo>
                <a:lnTo>
                  <a:pt x="1464" y="304"/>
                </a:lnTo>
                <a:lnTo>
                  <a:pt x="1464" y="289"/>
                </a:lnTo>
                <a:lnTo>
                  <a:pt x="1465" y="252"/>
                </a:lnTo>
                <a:lnTo>
                  <a:pt x="1465" y="247"/>
                </a:lnTo>
                <a:lnTo>
                  <a:pt x="1465" y="179"/>
                </a:lnTo>
                <a:lnTo>
                  <a:pt x="1465" y="181"/>
                </a:lnTo>
                <a:lnTo>
                  <a:pt x="1465" y="160"/>
                </a:lnTo>
                <a:lnTo>
                  <a:pt x="1466" y="133"/>
                </a:lnTo>
                <a:lnTo>
                  <a:pt x="1466" y="123"/>
                </a:lnTo>
                <a:lnTo>
                  <a:pt x="1466" y="136"/>
                </a:lnTo>
                <a:lnTo>
                  <a:pt x="1466" y="134"/>
                </a:lnTo>
                <a:lnTo>
                  <a:pt x="1467" y="115"/>
                </a:lnTo>
                <a:lnTo>
                  <a:pt x="1467" y="119"/>
                </a:lnTo>
                <a:lnTo>
                  <a:pt x="1467" y="140"/>
                </a:lnTo>
                <a:lnTo>
                  <a:pt x="1467" y="140"/>
                </a:lnTo>
                <a:lnTo>
                  <a:pt x="1468" y="128"/>
                </a:lnTo>
                <a:lnTo>
                  <a:pt x="1468" y="147"/>
                </a:lnTo>
                <a:lnTo>
                  <a:pt x="1468" y="142"/>
                </a:lnTo>
                <a:lnTo>
                  <a:pt x="1468" y="140"/>
                </a:lnTo>
                <a:lnTo>
                  <a:pt x="1468" y="151"/>
                </a:lnTo>
                <a:lnTo>
                  <a:pt x="1469" y="148"/>
                </a:lnTo>
                <a:lnTo>
                  <a:pt x="1469" y="118"/>
                </a:lnTo>
                <a:lnTo>
                  <a:pt x="1469" y="126"/>
                </a:lnTo>
                <a:lnTo>
                  <a:pt x="1469" y="135"/>
                </a:lnTo>
                <a:lnTo>
                  <a:pt x="1469" y="150"/>
                </a:lnTo>
                <a:lnTo>
                  <a:pt x="1470" y="149"/>
                </a:lnTo>
                <a:lnTo>
                  <a:pt x="1470" y="142"/>
                </a:lnTo>
                <a:lnTo>
                  <a:pt x="1470" y="151"/>
                </a:lnTo>
                <a:lnTo>
                  <a:pt x="1470" y="156"/>
                </a:lnTo>
                <a:lnTo>
                  <a:pt x="1470" y="148"/>
                </a:lnTo>
                <a:lnTo>
                  <a:pt x="1471" y="142"/>
                </a:lnTo>
                <a:lnTo>
                  <a:pt x="1471" y="169"/>
                </a:lnTo>
                <a:lnTo>
                  <a:pt x="1471" y="172"/>
                </a:lnTo>
                <a:lnTo>
                  <a:pt x="1471" y="191"/>
                </a:lnTo>
                <a:lnTo>
                  <a:pt x="1471" y="190"/>
                </a:lnTo>
                <a:lnTo>
                  <a:pt x="1472" y="203"/>
                </a:lnTo>
                <a:lnTo>
                  <a:pt x="1472" y="210"/>
                </a:lnTo>
                <a:lnTo>
                  <a:pt x="1472" y="251"/>
                </a:lnTo>
                <a:lnTo>
                  <a:pt x="1473" y="318"/>
                </a:lnTo>
                <a:lnTo>
                  <a:pt x="1473" y="333"/>
                </a:lnTo>
                <a:lnTo>
                  <a:pt x="1473" y="343"/>
                </a:lnTo>
                <a:lnTo>
                  <a:pt x="1473" y="349"/>
                </a:lnTo>
                <a:lnTo>
                  <a:pt x="1474" y="319"/>
                </a:lnTo>
                <a:lnTo>
                  <a:pt x="1474" y="325"/>
                </a:lnTo>
                <a:lnTo>
                  <a:pt x="1474" y="328"/>
                </a:lnTo>
                <a:lnTo>
                  <a:pt x="1474" y="320"/>
                </a:lnTo>
                <a:lnTo>
                  <a:pt x="1474" y="354"/>
                </a:lnTo>
                <a:lnTo>
                  <a:pt x="1475" y="374"/>
                </a:lnTo>
                <a:lnTo>
                  <a:pt x="1475" y="365"/>
                </a:lnTo>
                <a:lnTo>
                  <a:pt x="1475" y="365"/>
                </a:lnTo>
                <a:lnTo>
                  <a:pt x="1475" y="330"/>
                </a:lnTo>
                <a:lnTo>
                  <a:pt x="1476" y="337"/>
                </a:lnTo>
                <a:lnTo>
                  <a:pt x="1476" y="352"/>
                </a:lnTo>
                <a:lnTo>
                  <a:pt x="1476" y="349"/>
                </a:lnTo>
                <a:lnTo>
                  <a:pt x="1476" y="363"/>
                </a:lnTo>
                <a:lnTo>
                  <a:pt x="1476" y="381"/>
                </a:lnTo>
                <a:lnTo>
                  <a:pt x="1477" y="375"/>
                </a:lnTo>
                <a:lnTo>
                  <a:pt x="1477" y="377"/>
                </a:lnTo>
                <a:lnTo>
                  <a:pt x="1477" y="364"/>
                </a:lnTo>
                <a:lnTo>
                  <a:pt x="1477" y="377"/>
                </a:lnTo>
                <a:lnTo>
                  <a:pt x="1477" y="370"/>
                </a:lnTo>
                <a:lnTo>
                  <a:pt x="1478" y="376"/>
                </a:lnTo>
                <a:lnTo>
                  <a:pt x="1478" y="355"/>
                </a:lnTo>
                <a:lnTo>
                  <a:pt x="1478" y="349"/>
                </a:lnTo>
                <a:lnTo>
                  <a:pt x="1478" y="352"/>
                </a:lnTo>
                <a:lnTo>
                  <a:pt x="1479" y="339"/>
                </a:lnTo>
                <a:lnTo>
                  <a:pt x="1479" y="341"/>
                </a:lnTo>
                <a:lnTo>
                  <a:pt x="1479" y="346"/>
                </a:lnTo>
                <a:lnTo>
                  <a:pt x="1479" y="367"/>
                </a:lnTo>
                <a:lnTo>
                  <a:pt x="1479" y="366"/>
                </a:lnTo>
                <a:lnTo>
                  <a:pt x="1480" y="377"/>
                </a:lnTo>
                <a:lnTo>
                  <a:pt x="1480" y="385"/>
                </a:lnTo>
                <a:lnTo>
                  <a:pt x="1480" y="380"/>
                </a:lnTo>
                <a:lnTo>
                  <a:pt x="1480" y="383"/>
                </a:lnTo>
                <a:lnTo>
                  <a:pt x="1481" y="372"/>
                </a:lnTo>
                <a:lnTo>
                  <a:pt x="1481" y="355"/>
                </a:lnTo>
                <a:lnTo>
                  <a:pt x="1481" y="356"/>
                </a:lnTo>
                <a:lnTo>
                  <a:pt x="1481" y="360"/>
                </a:lnTo>
                <a:lnTo>
                  <a:pt x="1482" y="377"/>
                </a:lnTo>
                <a:lnTo>
                  <a:pt x="1482" y="368"/>
                </a:lnTo>
                <a:lnTo>
                  <a:pt x="1482" y="370"/>
                </a:lnTo>
                <a:lnTo>
                  <a:pt x="1482" y="370"/>
                </a:lnTo>
                <a:lnTo>
                  <a:pt x="1483" y="365"/>
                </a:lnTo>
                <a:lnTo>
                  <a:pt x="1483" y="358"/>
                </a:lnTo>
                <a:lnTo>
                  <a:pt x="1483" y="345"/>
                </a:lnTo>
                <a:lnTo>
                  <a:pt x="1483" y="340"/>
                </a:lnTo>
                <a:lnTo>
                  <a:pt x="1484" y="330"/>
                </a:lnTo>
                <a:lnTo>
                  <a:pt x="1484" y="321"/>
                </a:lnTo>
                <a:lnTo>
                  <a:pt x="1484" y="330"/>
                </a:lnTo>
                <a:lnTo>
                  <a:pt x="1484" y="328"/>
                </a:lnTo>
                <a:lnTo>
                  <a:pt x="1485" y="331"/>
                </a:lnTo>
                <a:lnTo>
                  <a:pt x="1485" y="312"/>
                </a:lnTo>
                <a:lnTo>
                  <a:pt x="1485" y="288"/>
                </a:lnTo>
                <a:lnTo>
                  <a:pt x="1485" y="256"/>
                </a:lnTo>
                <a:lnTo>
                  <a:pt x="1486" y="186"/>
                </a:lnTo>
                <a:lnTo>
                  <a:pt x="1486" y="153"/>
                </a:lnTo>
                <a:lnTo>
                  <a:pt x="1486" y="136"/>
                </a:lnTo>
                <a:lnTo>
                  <a:pt x="1486" y="124"/>
                </a:lnTo>
                <a:lnTo>
                  <a:pt x="1487" y="93"/>
                </a:lnTo>
                <a:lnTo>
                  <a:pt x="1487" y="134"/>
                </a:lnTo>
                <a:lnTo>
                  <a:pt x="1487" y="136"/>
                </a:lnTo>
                <a:lnTo>
                  <a:pt x="1487" y="119"/>
                </a:lnTo>
                <a:lnTo>
                  <a:pt x="1488" y="138"/>
                </a:lnTo>
                <a:lnTo>
                  <a:pt x="1488" y="134"/>
                </a:lnTo>
                <a:lnTo>
                  <a:pt x="1488" y="155"/>
                </a:lnTo>
                <a:lnTo>
                  <a:pt x="1488" y="152"/>
                </a:lnTo>
                <a:lnTo>
                  <a:pt x="1489" y="160"/>
                </a:lnTo>
                <a:lnTo>
                  <a:pt x="1489" y="144"/>
                </a:lnTo>
                <a:lnTo>
                  <a:pt x="1489" y="112"/>
                </a:lnTo>
                <a:lnTo>
                  <a:pt x="1489" y="112"/>
                </a:lnTo>
                <a:lnTo>
                  <a:pt x="1490" y="111"/>
                </a:lnTo>
                <a:lnTo>
                  <a:pt x="1490" y="125"/>
                </a:lnTo>
                <a:lnTo>
                  <a:pt x="1490" y="116"/>
                </a:lnTo>
                <a:lnTo>
                  <a:pt x="1491" y="138"/>
                </a:lnTo>
                <a:lnTo>
                  <a:pt x="1491" y="142"/>
                </a:lnTo>
                <a:lnTo>
                  <a:pt x="1491" y="134"/>
                </a:lnTo>
                <a:lnTo>
                  <a:pt x="1491" y="156"/>
                </a:lnTo>
                <a:lnTo>
                  <a:pt x="1492" y="171"/>
                </a:lnTo>
                <a:lnTo>
                  <a:pt x="1492" y="180"/>
                </a:lnTo>
                <a:lnTo>
                  <a:pt x="1492" y="197"/>
                </a:lnTo>
                <a:lnTo>
                  <a:pt x="1492" y="219"/>
                </a:lnTo>
                <a:lnTo>
                  <a:pt x="1493" y="245"/>
                </a:lnTo>
                <a:lnTo>
                  <a:pt x="1493" y="276"/>
                </a:lnTo>
                <a:lnTo>
                  <a:pt x="1493" y="288"/>
                </a:lnTo>
                <a:lnTo>
                  <a:pt x="1493" y="310"/>
                </a:lnTo>
                <a:lnTo>
                  <a:pt x="1494" y="325"/>
                </a:lnTo>
                <a:lnTo>
                  <a:pt x="1494" y="340"/>
                </a:lnTo>
                <a:lnTo>
                  <a:pt x="1494" y="352"/>
                </a:lnTo>
                <a:lnTo>
                  <a:pt x="1494" y="354"/>
                </a:lnTo>
                <a:lnTo>
                  <a:pt x="1495" y="340"/>
                </a:lnTo>
                <a:lnTo>
                  <a:pt x="1495" y="352"/>
                </a:lnTo>
                <a:lnTo>
                  <a:pt x="1495" y="342"/>
                </a:lnTo>
                <a:lnTo>
                  <a:pt x="1495" y="336"/>
                </a:lnTo>
                <a:lnTo>
                  <a:pt x="1496" y="328"/>
                </a:lnTo>
                <a:lnTo>
                  <a:pt x="1496" y="333"/>
                </a:lnTo>
                <a:lnTo>
                  <a:pt x="1496" y="316"/>
                </a:lnTo>
                <a:lnTo>
                  <a:pt x="1497" y="312"/>
                </a:lnTo>
                <a:lnTo>
                  <a:pt x="1497" y="334"/>
                </a:lnTo>
                <a:lnTo>
                  <a:pt x="1497" y="341"/>
                </a:lnTo>
                <a:lnTo>
                  <a:pt x="1497" y="348"/>
                </a:lnTo>
                <a:lnTo>
                  <a:pt x="1497" y="373"/>
                </a:lnTo>
                <a:lnTo>
                  <a:pt x="1498" y="357"/>
                </a:lnTo>
                <a:lnTo>
                  <a:pt x="1498" y="392"/>
                </a:lnTo>
                <a:lnTo>
                  <a:pt x="1498" y="386"/>
                </a:lnTo>
                <a:lnTo>
                  <a:pt x="1498" y="375"/>
                </a:lnTo>
                <a:lnTo>
                  <a:pt x="1499" y="361"/>
                </a:lnTo>
                <a:lnTo>
                  <a:pt x="1499" y="359"/>
                </a:lnTo>
                <a:lnTo>
                  <a:pt x="1499" y="353"/>
                </a:lnTo>
                <a:lnTo>
                  <a:pt x="1499" y="358"/>
                </a:lnTo>
                <a:lnTo>
                  <a:pt x="1500" y="345"/>
                </a:lnTo>
                <a:lnTo>
                  <a:pt x="1500" y="340"/>
                </a:lnTo>
                <a:lnTo>
                  <a:pt x="1500" y="332"/>
                </a:lnTo>
                <a:lnTo>
                  <a:pt x="1500" y="341"/>
                </a:lnTo>
                <a:lnTo>
                  <a:pt x="1501" y="344"/>
                </a:lnTo>
                <a:lnTo>
                  <a:pt x="1501" y="336"/>
                </a:lnTo>
                <a:lnTo>
                  <a:pt x="1501" y="339"/>
                </a:lnTo>
                <a:lnTo>
                  <a:pt x="1501" y="340"/>
                </a:lnTo>
                <a:lnTo>
                  <a:pt x="1501" y="342"/>
                </a:lnTo>
                <a:lnTo>
                  <a:pt x="1502" y="365"/>
                </a:lnTo>
                <a:lnTo>
                  <a:pt x="1502" y="374"/>
                </a:lnTo>
                <a:lnTo>
                  <a:pt x="1502" y="375"/>
                </a:lnTo>
                <a:lnTo>
                  <a:pt x="1502" y="366"/>
                </a:lnTo>
                <a:lnTo>
                  <a:pt x="1503" y="367"/>
                </a:lnTo>
                <a:lnTo>
                  <a:pt x="1503" y="362"/>
                </a:lnTo>
                <a:lnTo>
                  <a:pt x="1503" y="358"/>
                </a:lnTo>
                <a:lnTo>
                  <a:pt x="1503" y="350"/>
                </a:lnTo>
                <a:lnTo>
                  <a:pt x="1503" y="359"/>
                </a:lnTo>
                <a:lnTo>
                  <a:pt x="1504" y="359"/>
                </a:lnTo>
                <a:lnTo>
                  <a:pt x="1504" y="366"/>
                </a:lnTo>
                <a:lnTo>
                  <a:pt x="1504" y="343"/>
                </a:lnTo>
                <a:lnTo>
                  <a:pt x="1504" y="353"/>
                </a:lnTo>
                <a:lnTo>
                  <a:pt x="1504" y="350"/>
                </a:lnTo>
                <a:lnTo>
                  <a:pt x="1505" y="351"/>
                </a:lnTo>
                <a:lnTo>
                  <a:pt x="1505" y="358"/>
                </a:lnTo>
                <a:lnTo>
                  <a:pt x="1505" y="355"/>
                </a:lnTo>
                <a:lnTo>
                  <a:pt x="1505" y="368"/>
                </a:lnTo>
                <a:lnTo>
                  <a:pt x="1506" y="374"/>
                </a:lnTo>
                <a:lnTo>
                  <a:pt x="1506" y="375"/>
                </a:lnTo>
                <a:lnTo>
                  <a:pt x="1506" y="376"/>
                </a:lnTo>
                <a:lnTo>
                  <a:pt x="1506" y="371"/>
                </a:lnTo>
                <a:lnTo>
                  <a:pt x="1507" y="372"/>
                </a:lnTo>
                <a:lnTo>
                  <a:pt x="1507" y="359"/>
                </a:lnTo>
                <a:lnTo>
                  <a:pt x="1507" y="371"/>
                </a:lnTo>
                <a:lnTo>
                  <a:pt x="1507" y="368"/>
                </a:lnTo>
                <a:lnTo>
                  <a:pt x="1508" y="357"/>
                </a:lnTo>
                <a:lnTo>
                  <a:pt x="1508" y="355"/>
                </a:lnTo>
                <a:lnTo>
                  <a:pt x="1508" y="369"/>
                </a:lnTo>
                <a:lnTo>
                  <a:pt x="1508" y="369"/>
                </a:lnTo>
                <a:lnTo>
                  <a:pt x="1509" y="369"/>
                </a:lnTo>
                <a:lnTo>
                  <a:pt x="1509" y="378"/>
                </a:lnTo>
                <a:lnTo>
                  <a:pt x="1509" y="364"/>
                </a:lnTo>
                <a:lnTo>
                  <a:pt x="1509" y="373"/>
                </a:lnTo>
                <a:lnTo>
                  <a:pt x="1510" y="366"/>
                </a:lnTo>
                <a:lnTo>
                  <a:pt x="1510" y="376"/>
                </a:lnTo>
                <a:lnTo>
                  <a:pt x="1510" y="361"/>
                </a:lnTo>
                <a:lnTo>
                  <a:pt x="1510" y="377"/>
                </a:lnTo>
                <a:lnTo>
                  <a:pt x="1511" y="373"/>
                </a:lnTo>
                <a:lnTo>
                  <a:pt x="1511" y="369"/>
                </a:lnTo>
                <a:lnTo>
                  <a:pt x="1511" y="373"/>
                </a:lnTo>
                <a:lnTo>
                  <a:pt x="1511" y="374"/>
                </a:lnTo>
                <a:lnTo>
                  <a:pt x="1511" y="380"/>
                </a:lnTo>
                <a:lnTo>
                  <a:pt x="1512" y="375"/>
                </a:lnTo>
                <a:lnTo>
                  <a:pt x="1512" y="372"/>
                </a:lnTo>
                <a:lnTo>
                  <a:pt x="1512" y="376"/>
                </a:lnTo>
                <a:lnTo>
                  <a:pt x="1512" y="371"/>
                </a:lnTo>
                <a:lnTo>
                  <a:pt x="1513" y="352"/>
                </a:lnTo>
                <a:lnTo>
                  <a:pt x="1513" y="344"/>
                </a:lnTo>
                <a:lnTo>
                  <a:pt x="1513" y="348"/>
                </a:lnTo>
                <a:lnTo>
                  <a:pt x="1513" y="342"/>
                </a:lnTo>
                <a:lnTo>
                  <a:pt x="1514" y="372"/>
                </a:lnTo>
                <a:lnTo>
                  <a:pt x="1514" y="372"/>
                </a:lnTo>
                <a:lnTo>
                  <a:pt x="1514" y="381"/>
                </a:lnTo>
                <a:lnTo>
                  <a:pt x="1515" y="377"/>
                </a:lnTo>
                <a:lnTo>
                  <a:pt x="1515" y="372"/>
                </a:lnTo>
                <a:lnTo>
                  <a:pt x="1515" y="392"/>
                </a:lnTo>
                <a:lnTo>
                  <a:pt x="1515" y="398"/>
                </a:lnTo>
                <a:lnTo>
                  <a:pt x="1516" y="396"/>
                </a:lnTo>
                <a:lnTo>
                  <a:pt x="1516" y="384"/>
                </a:lnTo>
                <a:lnTo>
                  <a:pt x="1516" y="376"/>
                </a:lnTo>
                <a:lnTo>
                  <a:pt x="1516" y="364"/>
                </a:lnTo>
                <a:lnTo>
                  <a:pt x="1517" y="359"/>
                </a:lnTo>
                <a:lnTo>
                  <a:pt x="1517" y="366"/>
                </a:lnTo>
                <a:lnTo>
                  <a:pt x="1517" y="360"/>
                </a:lnTo>
                <a:lnTo>
                  <a:pt x="1517" y="378"/>
                </a:lnTo>
                <a:lnTo>
                  <a:pt x="1518" y="376"/>
                </a:lnTo>
                <a:lnTo>
                  <a:pt x="1518" y="372"/>
                </a:lnTo>
                <a:lnTo>
                  <a:pt x="1518" y="355"/>
                </a:lnTo>
                <a:lnTo>
                  <a:pt x="1518" y="362"/>
                </a:lnTo>
                <a:lnTo>
                  <a:pt x="1519" y="374"/>
                </a:lnTo>
                <a:lnTo>
                  <a:pt x="1519" y="369"/>
                </a:lnTo>
                <a:lnTo>
                  <a:pt x="1519" y="370"/>
                </a:lnTo>
                <a:lnTo>
                  <a:pt x="1519" y="366"/>
                </a:lnTo>
                <a:lnTo>
                  <a:pt x="1520" y="368"/>
                </a:lnTo>
                <a:lnTo>
                  <a:pt x="1520" y="371"/>
                </a:lnTo>
                <a:lnTo>
                  <a:pt x="1520" y="381"/>
                </a:lnTo>
                <a:lnTo>
                  <a:pt x="1521" y="367"/>
                </a:lnTo>
                <a:lnTo>
                  <a:pt x="1521" y="369"/>
                </a:lnTo>
                <a:lnTo>
                  <a:pt x="1521" y="370"/>
                </a:lnTo>
                <a:lnTo>
                  <a:pt x="1521" y="369"/>
                </a:lnTo>
                <a:lnTo>
                  <a:pt x="1521" y="376"/>
                </a:lnTo>
                <a:lnTo>
                  <a:pt x="1522" y="372"/>
                </a:lnTo>
                <a:lnTo>
                  <a:pt x="1522" y="373"/>
                </a:lnTo>
                <a:lnTo>
                  <a:pt x="1522" y="377"/>
                </a:lnTo>
                <a:lnTo>
                  <a:pt x="1522" y="377"/>
                </a:lnTo>
                <a:lnTo>
                  <a:pt x="1522" y="375"/>
                </a:lnTo>
                <a:lnTo>
                  <a:pt x="1523" y="378"/>
                </a:lnTo>
                <a:lnTo>
                  <a:pt x="1523" y="378"/>
                </a:lnTo>
                <a:lnTo>
                  <a:pt x="1523" y="375"/>
                </a:lnTo>
                <a:lnTo>
                  <a:pt x="1523" y="378"/>
                </a:lnTo>
                <a:lnTo>
                  <a:pt x="1523" y="376"/>
                </a:lnTo>
                <a:lnTo>
                  <a:pt x="1524" y="378"/>
                </a:lnTo>
                <a:lnTo>
                  <a:pt x="1524" y="380"/>
                </a:lnTo>
                <a:lnTo>
                  <a:pt x="1524" y="373"/>
                </a:lnTo>
                <a:lnTo>
                  <a:pt x="1524" y="377"/>
                </a:lnTo>
                <a:lnTo>
                  <a:pt x="1525" y="374"/>
                </a:lnTo>
                <a:lnTo>
                  <a:pt x="1525" y="379"/>
                </a:lnTo>
                <a:lnTo>
                  <a:pt x="1525" y="379"/>
                </a:lnTo>
                <a:lnTo>
                  <a:pt x="1525" y="382"/>
                </a:lnTo>
                <a:lnTo>
                  <a:pt x="1526" y="386"/>
                </a:lnTo>
                <a:lnTo>
                  <a:pt x="1526" y="390"/>
                </a:lnTo>
                <a:lnTo>
                  <a:pt x="1526" y="391"/>
                </a:lnTo>
                <a:lnTo>
                  <a:pt x="1527" y="396"/>
                </a:lnTo>
                <a:lnTo>
                  <a:pt x="1527" y="376"/>
                </a:lnTo>
                <a:lnTo>
                  <a:pt x="1527" y="379"/>
                </a:lnTo>
                <a:lnTo>
                  <a:pt x="1527" y="377"/>
                </a:lnTo>
                <a:lnTo>
                  <a:pt x="1527" y="372"/>
                </a:lnTo>
                <a:lnTo>
                  <a:pt x="1528" y="379"/>
                </a:lnTo>
                <a:lnTo>
                  <a:pt x="1528" y="374"/>
                </a:lnTo>
                <a:lnTo>
                  <a:pt x="1528" y="374"/>
                </a:lnTo>
                <a:lnTo>
                  <a:pt x="1528" y="371"/>
                </a:lnTo>
                <a:lnTo>
                  <a:pt x="1528" y="376"/>
                </a:lnTo>
                <a:lnTo>
                  <a:pt x="1529" y="380"/>
                </a:lnTo>
                <a:lnTo>
                  <a:pt x="1529" y="388"/>
                </a:lnTo>
                <a:lnTo>
                  <a:pt x="1529" y="393"/>
                </a:lnTo>
                <a:lnTo>
                  <a:pt x="1529" y="388"/>
                </a:lnTo>
                <a:lnTo>
                  <a:pt x="1530" y="383"/>
                </a:lnTo>
                <a:lnTo>
                  <a:pt x="1530" y="379"/>
                </a:lnTo>
                <a:lnTo>
                  <a:pt x="1530" y="375"/>
                </a:lnTo>
                <a:lnTo>
                  <a:pt x="1530" y="381"/>
                </a:lnTo>
                <a:lnTo>
                  <a:pt x="1530" y="369"/>
                </a:lnTo>
                <a:lnTo>
                  <a:pt x="1531" y="372"/>
                </a:lnTo>
                <a:lnTo>
                  <a:pt x="1531" y="363"/>
                </a:lnTo>
                <a:lnTo>
                  <a:pt x="1531" y="372"/>
                </a:lnTo>
                <a:lnTo>
                  <a:pt x="1532" y="382"/>
                </a:lnTo>
                <a:lnTo>
                  <a:pt x="1532" y="380"/>
                </a:lnTo>
                <a:lnTo>
                  <a:pt x="1532" y="383"/>
                </a:lnTo>
                <a:lnTo>
                  <a:pt x="1532" y="397"/>
                </a:lnTo>
                <a:lnTo>
                  <a:pt x="1532" y="388"/>
                </a:lnTo>
                <a:lnTo>
                  <a:pt x="1533" y="396"/>
                </a:lnTo>
                <a:lnTo>
                  <a:pt x="1533" y="401"/>
                </a:lnTo>
                <a:lnTo>
                  <a:pt x="1533" y="351"/>
                </a:lnTo>
                <a:lnTo>
                  <a:pt x="1533" y="383"/>
                </a:lnTo>
                <a:lnTo>
                  <a:pt x="1534" y="388"/>
                </a:lnTo>
                <a:lnTo>
                  <a:pt x="1534" y="383"/>
                </a:lnTo>
                <a:lnTo>
                  <a:pt x="1534" y="387"/>
                </a:lnTo>
                <a:lnTo>
                  <a:pt x="1534" y="387"/>
                </a:lnTo>
                <a:lnTo>
                  <a:pt x="1534" y="388"/>
                </a:lnTo>
                <a:lnTo>
                  <a:pt x="1535" y="383"/>
                </a:lnTo>
                <a:lnTo>
                  <a:pt x="1535" y="377"/>
                </a:lnTo>
                <a:lnTo>
                  <a:pt x="1535" y="384"/>
                </a:lnTo>
                <a:lnTo>
                  <a:pt x="1535" y="370"/>
                </a:lnTo>
                <a:lnTo>
                  <a:pt x="1535" y="361"/>
                </a:lnTo>
                <a:lnTo>
                  <a:pt x="1536" y="349"/>
                </a:lnTo>
                <a:lnTo>
                  <a:pt x="1536" y="370"/>
                </a:lnTo>
                <a:lnTo>
                  <a:pt x="1536" y="370"/>
                </a:lnTo>
                <a:lnTo>
                  <a:pt x="1536" y="377"/>
                </a:lnTo>
                <a:lnTo>
                  <a:pt x="1536" y="374"/>
                </a:lnTo>
                <a:lnTo>
                  <a:pt x="1537" y="386"/>
                </a:lnTo>
                <a:lnTo>
                  <a:pt x="1537" y="371"/>
                </a:lnTo>
                <a:lnTo>
                  <a:pt x="1537" y="366"/>
                </a:lnTo>
                <a:lnTo>
                  <a:pt x="1538" y="362"/>
                </a:lnTo>
                <a:lnTo>
                  <a:pt x="1538" y="359"/>
                </a:lnTo>
                <a:lnTo>
                  <a:pt x="1538" y="357"/>
                </a:lnTo>
                <a:lnTo>
                  <a:pt x="1538" y="366"/>
                </a:lnTo>
                <a:lnTo>
                  <a:pt x="1539" y="373"/>
                </a:lnTo>
                <a:lnTo>
                  <a:pt x="1539" y="365"/>
                </a:lnTo>
                <a:lnTo>
                  <a:pt x="1539" y="369"/>
                </a:lnTo>
                <a:lnTo>
                  <a:pt x="1539" y="370"/>
                </a:lnTo>
                <a:lnTo>
                  <a:pt x="1540" y="382"/>
                </a:lnTo>
                <a:lnTo>
                  <a:pt x="1540" y="382"/>
                </a:lnTo>
                <a:lnTo>
                  <a:pt x="1540" y="380"/>
                </a:lnTo>
                <a:lnTo>
                  <a:pt x="1540" y="372"/>
                </a:lnTo>
                <a:lnTo>
                  <a:pt x="1540" y="364"/>
                </a:lnTo>
                <a:lnTo>
                  <a:pt x="1541" y="368"/>
                </a:lnTo>
                <a:lnTo>
                  <a:pt x="1541" y="360"/>
                </a:lnTo>
                <a:lnTo>
                  <a:pt x="1541" y="359"/>
                </a:lnTo>
                <a:lnTo>
                  <a:pt x="1541" y="368"/>
                </a:lnTo>
                <a:lnTo>
                  <a:pt x="1542" y="370"/>
                </a:lnTo>
                <a:lnTo>
                  <a:pt x="1542" y="355"/>
                </a:lnTo>
                <a:lnTo>
                  <a:pt x="1542" y="358"/>
                </a:lnTo>
                <a:lnTo>
                  <a:pt x="1542" y="379"/>
                </a:lnTo>
                <a:lnTo>
                  <a:pt x="1542" y="370"/>
                </a:lnTo>
                <a:lnTo>
                  <a:pt x="1543" y="350"/>
                </a:lnTo>
                <a:lnTo>
                  <a:pt x="1543" y="363"/>
                </a:lnTo>
                <a:lnTo>
                  <a:pt x="1543" y="361"/>
                </a:lnTo>
                <a:lnTo>
                  <a:pt x="1543" y="350"/>
                </a:lnTo>
                <a:lnTo>
                  <a:pt x="1544" y="374"/>
                </a:lnTo>
                <a:lnTo>
                  <a:pt x="1544" y="389"/>
                </a:lnTo>
                <a:lnTo>
                  <a:pt x="1544" y="370"/>
                </a:lnTo>
                <a:lnTo>
                  <a:pt x="1544" y="372"/>
                </a:lnTo>
                <a:lnTo>
                  <a:pt x="1545" y="335"/>
                </a:lnTo>
                <a:lnTo>
                  <a:pt x="1545" y="354"/>
                </a:lnTo>
                <a:lnTo>
                  <a:pt x="1545" y="342"/>
                </a:lnTo>
                <a:lnTo>
                  <a:pt x="1545" y="330"/>
                </a:lnTo>
                <a:lnTo>
                  <a:pt x="1546" y="332"/>
                </a:lnTo>
                <a:lnTo>
                  <a:pt x="1546" y="329"/>
                </a:lnTo>
                <a:lnTo>
                  <a:pt x="1546" y="311"/>
                </a:lnTo>
                <a:lnTo>
                  <a:pt x="1546" y="316"/>
                </a:lnTo>
                <a:lnTo>
                  <a:pt x="1546" y="300"/>
                </a:lnTo>
                <a:lnTo>
                  <a:pt x="1547" y="286"/>
                </a:lnTo>
                <a:lnTo>
                  <a:pt x="1547" y="275"/>
                </a:lnTo>
                <a:lnTo>
                  <a:pt x="1547" y="198"/>
                </a:lnTo>
                <a:lnTo>
                  <a:pt x="1547" y="181"/>
                </a:lnTo>
                <a:lnTo>
                  <a:pt x="1548" y="179"/>
                </a:lnTo>
                <a:lnTo>
                  <a:pt x="1548" y="167"/>
                </a:lnTo>
                <a:lnTo>
                  <a:pt x="1548" y="151"/>
                </a:lnTo>
                <a:lnTo>
                  <a:pt x="1548" y="155"/>
                </a:lnTo>
                <a:lnTo>
                  <a:pt x="1548" y="162"/>
                </a:lnTo>
                <a:lnTo>
                  <a:pt x="1549" y="160"/>
                </a:lnTo>
                <a:lnTo>
                  <a:pt x="1549" y="149"/>
                </a:lnTo>
                <a:lnTo>
                  <a:pt x="1549" y="147"/>
                </a:lnTo>
                <a:lnTo>
                  <a:pt x="1549" y="155"/>
                </a:lnTo>
                <a:lnTo>
                  <a:pt x="1550" y="147"/>
                </a:lnTo>
                <a:lnTo>
                  <a:pt x="1550" y="145"/>
                </a:lnTo>
                <a:lnTo>
                  <a:pt x="1550" y="147"/>
                </a:lnTo>
                <a:lnTo>
                  <a:pt x="1550" y="149"/>
                </a:lnTo>
                <a:lnTo>
                  <a:pt x="1551" y="146"/>
                </a:lnTo>
                <a:lnTo>
                  <a:pt x="1551" y="161"/>
                </a:lnTo>
                <a:lnTo>
                  <a:pt x="1551" y="160"/>
                </a:lnTo>
                <a:lnTo>
                  <a:pt x="1551" y="159"/>
                </a:lnTo>
                <a:lnTo>
                  <a:pt x="1551" y="160"/>
                </a:lnTo>
                <a:lnTo>
                  <a:pt x="1552" y="158"/>
                </a:lnTo>
                <a:lnTo>
                  <a:pt x="1552" y="138"/>
                </a:lnTo>
                <a:lnTo>
                  <a:pt x="1552" y="160"/>
                </a:lnTo>
                <a:lnTo>
                  <a:pt x="1552" y="168"/>
                </a:lnTo>
                <a:lnTo>
                  <a:pt x="1553" y="161"/>
                </a:lnTo>
                <a:lnTo>
                  <a:pt x="1553" y="158"/>
                </a:lnTo>
                <a:lnTo>
                  <a:pt x="1553" y="175"/>
                </a:lnTo>
                <a:lnTo>
                  <a:pt x="1553" y="176"/>
                </a:lnTo>
                <a:lnTo>
                  <a:pt x="1553" y="181"/>
                </a:lnTo>
                <a:lnTo>
                  <a:pt x="1554" y="179"/>
                </a:lnTo>
                <a:lnTo>
                  <a:pt x="1554" y="190"/>
                </a:lnTo>
                <a:lnTo>
                  <a:pt x="1554" y="212"/>
                </a:lnTo>
                <a:lnTo>
                  <a:pt x="1554" y="260"/>
                </a:lnTo>
                <a:lnTo>
                  <a:pt x="1555" y="273"/>
                </a:lnTo>
                <a:lnTo>
                  <a:pt x="1555" y="286"/>
                </a:lnTo>
                <a:lnTo>
                  <a:pt x="1555" y="289"/>
                </a:lnTo>
                <a:lnTo>
                  <a:pt x="1556" y="309"/>
                </a:lnTo>
                <a:lnTo>
                  <a:pt x="1556" y="324"/>
                </a:lnTo>
                <a:lnTo>
                  <a:pt x="1556" y="331"/>
                </a:lnTo>
                <a:lnTo>
                  <a:pt x="1556" y="325"/>
                </a:lnTo>
                <a:lnTo>
                  <a:pt x="1556" y="324"/>
                </a:lnTo>
                <a:lnTo>
                  <a:pt x="1557" y="333"/>
                </a:lnTo>
                <a:lnTo>
                  <a:pt x="1557" y="337"/>
                </a:lnTo>
                <a:lnTo>
                  <a:pt x="1557" y="344"/>
                </a:lnTo>
                <a:lnTo>
                  <a:pt x="1557" y="340"/>
                </a:lnTo>
                <a:lnTo>
                  <a:pt x="1558" y="334"/>
                </a:lnTo>
                <a:lnTo>
                  <a:pt x="1558" y="335"/>
                </a:lnTo>
                <a:lnTo>
                  <a:pt x="1558" y="342"/>
                </a:lnTo>
                <a:lnTo>
                  <a:pt x="1558" y="342"/>
                </a:lnTo>
                <a:lnTo>
                  <a:pt x="1559" y="340"/>
                </a:lnTo>
                <a:lnTo>
                  <a:pt x="1559" y="338"/>
                </a:lnTo>
                <a:lnTo>
                  <a:pt x="1559" y="335"/>
                </a:lnTo>
                <a:lnTo>
                  <a:pt x="1559" y="341"/>
                </a:lnTo>
                <a:lnTo>
                  <a:pt x="1559" y="341"/>
                </a:lnTo>
                <a:lnTo>
                  <a:pt x="1560" y="347"/>
                </a:lnTo>
                <a:lnTo>
                  <a:pt x="1560" y="339"/>
                </a:lnTo>
                <a:lnTo>
                  <a:pt x="1560" y="335"/>
                </a:lnTo>
                <a:lnTo>
                  <a:pt x="1560" y="339"/>
                </a:lnTo>
                <a:lnTo>
                  <a:pt x="1560" y="339"/>
                </a:lnTo>
                <a:lnTo>
                  <a:pt x="1561" y="333"/>
                </a:lnTo>
                <a:lnTo>
                  <a:pt x="1561" y="334"/>
                </a:lnTo>
                <a:lnTo>
                  <a:pt x="1561" y="328"/>
                </a:lnTo>
                <a:lnTo>
                  <a:pt x="1562" y="333"/>
                </a:lnTo>
                <a:lnTo>
                  <a:pt x="1562" y="330"/>
                </a:lnTo>
                <a:lnTo>
                  <a:pt x="1562" y="340"/>
                </a:lnTo>
                <a:lnTo>
                  <a:pt x="1562" y="352"/>
                </a:lnTo>
                <a:lnTo>
                  <a:pt x="1563" y="365"/>
                </a:lnTo>
                <a:lnTo>
                  <a:pt x="1563" y="357"/>
                </a:lnTo>
                <a:lnTo>
                  <a:pt x="1563" y="353"/>
                </a:lnTo>
                <a:lnTo>
                  <a:pt x="1563" y="352"/>
                </a:lnTo>
                <a:lnTo>
                  <a:pt x="1564" y="343"/>
                </a:lnTo>
                <a:lnTo>
                  <a:pt x="1564" y="334"/>
                </a:lnTo>
                <a:lnTo>
                  <a:pt x="1564" y="338"/>
                </a:lnTo>
                <a:lnTo>
                  <a:pt x="1564" y="332"/>
                </a:lnTo>
                <a:lnTo>
                  <a:pt x="1565" y="337"/>
                </a:lnTo>
                <a:lnTo>
                  <a:pt x="1565" y="329"/>
                </a:lnTo>
                <a:lnTo>
                  <a:pt x="1565" y="334"/>
                </a:lnTo>
                <a:lnTo>
                  <a:pt x="1565" y="343"/>
                </a:lnTo>
                <a:lnTo>
                  <a:pt x="1565" y="344"/>
                </a:lnTo>
                <a:lnTo>
                  <a:pt x="1566" y="331"/>
                </a:lnTo>
                <a:lnTo>
                  <a:pt x="1566" y="327"/>
                </a:lnTo>
                <a:lnTo>
                  <a:pt x="1566" y="314"/>
                </a:lnTo>
                <a:lnTo>
                  <a:pt x="1566" y="305"/>
                </a:lnTo>
                <a:lnTo>
                  <a:pt x="1567" y="287"/>
                </a:lnTo>
                <a:lnTo>
                  <a:pt x="1567" y="246"/>
                </a:lnTo>
                <a:lnTo>
                  <a:pt x="1567" y="213"/>
                </a:lnTo>
                <a:lnTo>
                  <a:pt x="1568" y="176"/>
                </a:lnTo>
                <a:lnTo>
                  <a:pt x="1568" y="116"/>
                </a:lnTo>
                <a:lnTo>
                  <a:pt x="1568" y="114"/>
                </a:lnTo>
                <a:lnTo>
                  <a:pt x="1568" y="124"/>
                </a:lnTo>
                <a:lnTo>
                  <a:pt x="1569" y="94"/>
                </a:lnTo>
                <a:lnTo>
                  <a:pt x="1569" y="104"/>
                </a:lnTo>
                <a:lnTo>
                  <a:pt x="1569" y="141"/>
                </a:lnTo>
                <a:lnTo>
                  <a:pt x="1569" y="123"/>
                </a:lnTo>
                <a:lnTo>
                  <a:pt x="1569" y="105"/>
                </a:lnTo>
                <a:lnTo>
                  <a:pt x="1570" y="111"/>
                </a:lnTo>
                <a:lnTo>
                  <a:pt x="1570" y="121"/>
                </a:lnTo>
                <a:lnTo>
                  <a:pt x="1570" y="118"/>
                </a:lnTo>
                <a:lnTo>
                  <a:pt x="1570" y="124"/>
                </a:lnTo>
                <a:lnTo>
                  <a:pt x="1571" y="145"/>
                </a:lnTo>
                <a:lnTo>
                  <a:pt x="1571" y="157"/>
                </a:lnTo>
                <a:lnTo>
                  <a:pt x="1571" y="121"/>
                </a:lnTo>
                <a:lnTo>
                  <a:pt x="1571" y="122"/>
                </a:lnTo>
                <a:lnTo>
                  <a:pt x="1572" y="112"/>
                </a:lnTo>
                <a:lnTo>
                  <a:pt x="1572" y="110"/>
                </a:lnTo>
                <a:lnTo>
                  <a:pt x="1572" y="126"/>
                </a:lnTo>
                <a:lnTo>
                  <a:pt x="1572" y="124"/>
                </a:lnTo>
                <a:lnTo>
                  <a:pt x="1573" y="110"/>
                </a:lnTo>
                <a:lnTo>
                  <a:pt x="1573" y="136"/>
                </a:lnTo>
                <a:lnTo>
                  <a:pt x="1573" y="126"/>
                </a:lnTo>
                <a:lnTo>
                  <a:pt x="1573" y="136"/>
                </a:lnTo>
                <a:lnTo>
                  <a:pt x="1574" y="131"/>
                </a:lnTo>
                <a:lnTo>
                  <a:pt x="1574" y="114"/>
                </a:lnTo>
                <a:lnTo>
                  <a:pt x="1574" y="130"/>
                </a:lnTo>
                <a:lnTo>
                  <a:pt x="1574" y="149"/>
                </a:lnTo>
                <a:lnTo>
                  <a:pt x="1575" y="158"/>
                </a:lnTo>
                <a:lnTo>
                  <a:pt x="1575" y="196"/>
                </a:lnTo>
                <a:lnTo>
                  <a:pt x="1575" y="241"/>
                </a:lnTo>
                <a:lnTo>
                  <a:pt x="1575" y="327"/>
                </a:lnTo>
                <a:lnTo>
                  <a:pt x="1576" y="349"/>
                </a:lnTo>
                <a:lnTo>
                  <a:pt x="1576" y="341"/>
                </a:lnTo>
                <a:lnTo>
                  <a:pt x="1576" y="324"/>
                </a:lnTo>
                <a:lnTo>
                  <a:pt x="1576" y="268"/>
                </a:lnTo>
                <a:lnTo>
                  <a:pt x="1576" y="262"/>
                </a:lnTo>
                <a:lnTo>
                  <a:pt x="1577" y="286"/>
                </a:lnTo>
                <a:lnTo>
                  <a:pt x="1577" y="320"/>
                </a:lnTo>
                <a:lnTo>
                  <a:pt x="1577" y="336"/>
                </a:lnTo>
                <a:lnTo>
                  <a:pt x="1578" y="340"/>
                </a:lnTo>
                <a:lnTo>
                  <a:pt x="1578" y="354"/>
                </a:lnTo>
                <a:lnTo>
                  <a:pt x="1578" y="350"/>
                </a:lnTo>
                <a:lnTo>
                  <a:pt x="1578" y="365"/>
                </a:lnTo>
                <a:lnTo>
                  <a:pt x="1579" y="364"/>
                </a:lnTo>
                <a:lnTo>
                  <a:pt x="1579" y="367"/>
                </a:lnTo>
                <a:lnTo>
                  <a:pt x="1579" y="363"/>
                </a:lnTo>
                <a:lnTo>
                  <a:pt x="1579" y="357"/>
                </a:lnTo>
                <a:lnTo>
                  <a:pt x="1580" y="344"/>
                </a:lnTo>
                <a:lnTo>
                  <a:pt x="1580" y="333"/>
                </a:lnTo>
                <a:lnTo>
                  <a:pt x="1580" y="332"/>
                </a:lnTo>
                <a:lnTo>
                  <a:pt x="1580" y="335"/>
                </a:lnTo>
                <a:lnTo>
                  <a:pt x="1580" y="331"/>
                </a:lnTo>
                <a:lnTo>
                  <a:pt x="1581" y="318"/>
                </a:lnTo>
                <a:lnTo>
                  <a:pt x="1581" y="339"/>
                </a:lnTo>
                <a:lnTo>
                  <a:pt x="1581" y="352"/>
                </a:lnTo>
                <a:lnTo>
                  <a:pt x="1581" y="342"/>
                </a:lnTo>
                <a:lnTo>
                  <a:pt x="1582" y="357"/>
                </a:lnTo>
                <a:lnTo>
                  <a:pt x="1582" y="364"/>
                </a:lnTo>
                <a:lnTo>
                  <a:pt x="1582" y="350"/>
                </a:lnTo>
                <a:lnTo>
                  <a:pt x="1582" y="359"/>
                </a:lnTo>
                <a:lnTo>
                  <a:pt x="1583" y="342"/>
                </a:lnTo>
                <a:lnTo>
                  <a:pt x="1583" y="342"/>
                </a:lnTo>
                <a:lnTo>
                  <a:pt x="1583" y="358"/>
                </a:lnTo>
                <a:lnTo>
                  <a:pt x="1583" y="371"/>
                </a:lnTo>
                <a:lnTo>
                  <a:pt x="1584" y="345"/>
                </a:lnTo>
                <a:lnTo>
                  <a:pt x="1584" y="357"/>
                </a:lnTo>
                <a:lnTo>
                  <a:pt x="1584" y="356"/>
                </a:lnTo>
                <a:lnTo>
                  <a:pt x="1584" y="360"/>
                </a:lnTo>
                <a:lnTo>
                  <a:pt x="1584" y="321"/>
                </a:lnTo>
                <a:lnTo>
                  <a:pt x="1585" y="351"/>
                </a:lnTo>
                <a:lnTo>
                  <a:pt x="1585" y="345"/>
                </a:lnTo>
                <a:lnTo>
                  <a:pt x="1585" y="300"/>
                </a:lnTo>
                <a:lnTo>
                  <a:pt x="1586" y="325"/>
                </a:lnTo>
                <a:lnTo>
                  <a:pt x="1586" y="376"/>
                </a:lnTo>
                <a:lnTo>
                  <a:pt x="1586" y="375"/>
                </a:lnTo>
                <a:lnTo>
                  <a:pt x="1586" y="335"/>
                </a:lnTo>
                <a:lnTo>
                  <a:pt x="1587" y="351"/>
                </a:lnTo>
                <a:lnTo>
                  <a:pt x="1587" y="332"/>
                </a:lnTo>
                <a:lnTo>
                  <a:pt x="1587" y="319"/>
                </a:lnTo>
                <a:lnTo>
                  <a:pt x="1587" y="278"/>
                </a:lnTo>
                <a:lnTo>
                  <a:pt x="1588" y="247"/>
                </a:lnTo>
                <a:lnTo>
                  <a:pt x="1588" y="217"/>
                </a:lnTo>
                <a:lnTo>
                  <a:pt x="1588" y="188"/>
                </a:lnTo>
                <a:lnTo>
                  <a:pt x="1588" y="134"/>
                </a:lnTo>
                <a:lnTo>
                  <a:pt x="1589" y="124"/>
                </a:lnTo>
                <a:lnTo>
                  <a:pt x="1589" y="116"/>
                </a:lnTo>
                <a:lnTo>
                  <a:pt x="1589" y="107"/>
                </a:lnTo>
                <a:lnTo>
                  <a:pt x="1589" y="111"/>
                </a:lnTo>
                <a:lnTo>
                  <a:pt x="1589" y="117"/>
                </a:lnTo>
                <a:lnTo>
                  <a:pt x="1590" y="124"/>
                </a:lnTo>
                <a:lnTo>
                  <a:pt x="1590" y="147"/>
                </a:lnTo>
                <a:lnTo>
                  <a:pt x="1590" y="130"/>
                </a:lnTo>
                <a:lnTo>
                  <a:pt x="1591" y="121"/>
                </a:lnTo>
                <a:lnTo>
                  <a:pt x="1591" y="130"/>
                </a:lnTo>
                <a:lnTo>
                  <a:pt x="1591" y="156"/>
                </a:lnTo>
                <a:lnTo>
                  <a:pt x="1592" y="176"/>
                </a:lnTo>
                <a:lnTo>
                  <a:pt x="1592" y="175"/>
                </a:lnTo>
                <a:lnTo>
                  <a:pt x="1592" y="131"/>
                </a:lnTo>
                <a:lnTo>
                  <a:pt x="1592" y="130"/>
                </a:lnTo>
                <a:lnTo>
                  <a:pt x="1593" y="121"/>
                </a:lnTo>
                <a:lnTo>
                  <a:pt x="1593" y="136"/>
                </a:lnTo>
                <a:lnTo>
                  <a:pt x="1593" y="165"/>
                </a:lnTo>
                <a:lnTo>
                  <a:pt x="1593" y="133"/>
                </a:lnTo>
                <a:lnTo>
                  <a:pt x="1594" y="128"/>
                </a:lnTo>
                <a:lnTo>
                  <a:pt x="1594" y="163"/>
                </a:lnTo>
                <a:lnTo>
                  <a:pt x="1594" y="160"/>
                </a:lnTo>
                <a:lnTo>
                  <a:pt x="1594" y="185"/>
                </a:lnTo>
                <a:lnTo>
                  <a:pt x="1594" y="182"/>
                </a:lnTo>
                <a:lnTo>
                  <a:pt x="1595" y="206"/>
                </a:lnTo>
                <a:lnTo>
                  <a:pt x="1595" y="193"/>
                </a:lnTo>
                <a:lnTo>
                  <a:pt x="1595" y="186"/>
                </a:lnTo>
                <a:lnTo>
                  <a:pt x="1595" y="195"/>
                </a:lnTo>
                <a:lnTo>
                  <a:pt x="1595" y="245"/>
                </a:lnTo>
                <a:lnTo>
                  <a:pt x="1596" y="243"/>
                </a:lnTo>
                <a:lnTo>
                  <a:pt x="1596" y="275"/>
                </a:lnTo>
                <a:lnTo>
                  <a:pt x="1596" y="275"/>
                </a:lnTo>
                <a:lnTo>
                  <a:pt x="1596" y="290"/>
                </a:lnTo>
                <a:lnTo>
                  <a:pt x="1597" y="284"/>
                </a:lnTo>
                <a:lnTo>
                  <a:pt x="1597" y="312"/>
                </a:lnTo>
                <a:lnTo>
                  <a:pt x="1597" y="304"/>
                </a:lnTo>
                <a:lnTo>
                  <a:pt x="1597" y="320"/>
                </a:lnTo>
                <a:lnTo>
                  <a:pt x="1598" y="319"/>
                </a:lnTo>
                <a:lnTo>
                  <a:pt x="1598" y="341"/>
                </a:lnTo>
                <a:lnTo>
                  <a:pt x="1598" y="346"/>
                </a:lnTo>
                <a:lnTo>
                  <a:pt x="1598" y="334"/>
                </a:lnTo>
                <a:lnTo>
                  <a:pt x="1599" y="344"/>
                </a:lnTo>
                <a:lnTo>
                  <a:pt x="1599" y="339"/>
                </a:lnTo>
                <a:lnTo>
                  <a:pt x="1599" y="351"/>
                </a:lnTo>
                <a:lnTo>
                  <a:pt x="1599" y="329"/>
                </a:lnTo>
                <a:lnTo>
                  <a:pt x="1599" y="340"/>
                </a:lnTo>
                <a:lnTo>
                  <a:pt x="1600" y="325"/>
                </a:lnTo>
                <a:lnTo>
                  <a:pt x="1600" y="329"/>
                </a:lnTo>
                <a:lnTo>
                  <a:pt x="1600" y="322"/>
                </a:lnTo>
                <a:lnTo>
                  <a:pt x="1600" y="318"/>
                </a:lnTo>
                <a:lnTo>
                  <a:pt x="1601" y="319"/>
                </a:lnTo>
                <a:lnTo>
                  <a:pt x="1601" y="322"/>
                </a:lnTo>
                <a:lnTo>
                  <a:pt x="1601" y="325"/>
                </a:lnTo>
                <a:lnTo>
                  <a:pt x="1601" y="327"/>
                </a:lnTo>
                <a:lnTo>
                  <a:pt x="1601" y="322"/>
                </a:lnTo>
                <a:lnTo>
                  <a:pt x="1602" y="332"/>
                </a:lnTo>
                <a:lnTo>
                  <a:pt x="1602" y="329"/>
                </a:lnTo>
                <a:lnTo>
                  <a:pt x="1602" y="328"/>
                </a:lnTo>
                <a:lnTo>
                  <a:pt x="1602" y="327"/>
                </a:lnTo>
                <a:lnTo>
                  <a:pt x="1602" y="334"/>
                </a:lnTo>
                <a:lnTo>
                  <a:pt x="1603" y="331"/>
                </a:lnTo>
                <a:lnTo>
                  <a:pt x="1603" y="328"/>
                </a:lnTo>
                <a:lnTo>
                  <a:pt x="1603" y="331"/>
                </a:lnTo>
                <a:lnTo>
                  <a:pt x="1604" y="332"/>
                </a:lnTo>
                <a:lnTo>
                  <a:pt x="1604" y="336"/>
                </a:lnTo>
                <a:lnTo>
                  <a:pt x="1604" y="329"/>
                </a:lnTo>
                <a:lnTo>
                  <a:pt x="1604" y="335"/>
                </a:lnTo>
                <a:lnTo>
                  <a:pt x="1605" y="334"/>
                </a:lnTo>
                <a:lnTo>
                  <a:pt x="1605" y="332"/>
                </a:lnTo>
                <a:lnTo>
                  <a:pt x="1605" y="330"/>
                </a:lnTo>
                <a:lnTo>
                  <a:pt x="1605" y="336"/>
                </a:lnTo>
                <a:lnTo>
                  <a:pt x="1605" y="332"/>
                </a:lnTo>
                <a:lnTo>
                  <a:pt x="1606" y="335"/>
                </a:lnTo>
                <a:lnTo>
                  <a:pt x="1606" y="337"/>
                </a:lnTo>
                <a:lnTo>
                  <a:pt x="1606" y="341"/>
                </a:lnTo>
                <a:lnTo>
                  <a:pt x="1606" y="335"/>
                </a:lnTo>
                <a:lnTo>
                  <a:pt x="1606" y="339"/>
                </a:lnTo>
                <a:lnTo>
                  <a:pt x="1607" y="333"/>
                </a:lnTo>
                <a:lnTo>
                  <a:pt x="1607" y="324"/>
                </a:lnTo>
                <a:lnTo>
                  <a:pt x="1607" y="317"/>
                </a:lnTo>
                <a:lnTo>
                  <a:pt x="1607" y="312"/>
                </a:lnTo>
                <a:lnTo>
                  <a:pt x="1608" y="294"/>
                </a:lnTo>
                <a:lnTo>
                  <a:pt x="1608" y="281"/>
                </a:lnTo>
                <a:lnTo>
                  <a:pt x="1608" y="266"/>
                </a:lnTo>
                <a:lnTo>
                  <a:pt x="1609" y="253"/>
                </a:lnTo>
                <a:lnTo>
                  <a:pt x="1609" y="163"/>
                </a:lnTo>
                <a:lnTo>
                  <a:pt x="1609" y="182"/>
                </a:lnTo>
                <a:lnTo>
                  <a:pt x="1609" y="164"/>
                </a:lnTo>
                <a:lnTo>
                  <a:pt x="1610" y="134"/>
                </a:lnTo>
                <a:lnTo>
                  <a:pt x="1610" y="98"/>
                </a:lnTo>
                <a:lnTo>
                  <a:pt x="1610" y="121"/>
                </a:lnTo>
                <a:lnTo>
                  <a:pt x="1610" y="115"/>
                </a:lnTo>
                <a:lnTo>
                  <a:pt x="1611" y="128"/>
                </a:lnTo>
                <a:lnTo>
                  <a:pt x="1611" y="136"/>
                </a:lnTo>
                <a:lnTo>
                  <a:pt x="1611" y="119"/>
                </a:lnTo>
                <a:lnTo>
                  <a:pt x="1611" y="124"/>
                </a:lnTo>
                <a:lnTo>
                  <a:pt x="1611" y="111"/>
                </a:lnTo>
                <a:lnTo>
                  <a:pt x="1612" y="110"/>
                </a:lnTo>
                <a:lnTo>
                  <a:pt x="1612" y="128"/>
                </a:lnTo>
                <a:lnTo>
                  <a:pt x="1612" y="114"/>
                </a:lnTo>
                <a:lnTo>
                  <a:pt x="1612" y="133"/>
                </a:lnTo>
                <a:lnTo>
                  <a:pt x="1612" y="115"/>
                </a:lnTo>
                <a:lnTo>
                  <a:pt x="1613" y="121"/>
                </a:lnTo>
                <a:lnTo>
                  <a:pt x="1613" y="120"/>
                </a:lnTo>
                <a:lnTo>
                  <a:pt x="1613" y="129"/>
                </a:lnTo>
                <a:lnTo>
                  <a:pt x="1613" y="147"/>
                </a:lnTo>
                <a:lnTo>
                  <a:pt x="1614" y="141"/>
                </a:lnTo>
                <a:lnTo>
                  <a:pt x="1614" y="130"/>
                </a:lnTo>
                <a:lnTo>
                  <a:pt x="1614" y="136"/>
                </a:lnTo>
                <a:lnTo>
                  <a:pt x="1615" y="139"/>
                </a:lnTo>
                <a:lnTo>
                  <a:pt x="1615" y="136"/>
                </a:lnTo>
                <a:lnTo>
                  <a:pt x="1615" y="157"/>
                </a:lnTo>
                <a:lnTo>
                  <a:pt x="1615" y="159"/>
                </a:lnTo>
                <a:lnTo>
                  <a:pt x="1615" y="176"/>
                </a:lnTo>
                <a:lnTo>
                  <a:pt x="1616" y="210"/>
                </a:lnTo>
                <a:lnTo>
                  <a:pt x="1616" y="228"/>
                </a:lnTo>
                <a:lnTo>
                  <a:pt x="1616" y="267"/>
                </a:lnTo>
                <a:lnTo>
                  <a:pt x="1616" y="288"/>
                </a:lnTo>
                <a:lnTo>
                  <a:pt x="1617" y="306"/>
                </a:lnTo>
                <a:lnTo>
                  <a:pt x="1617" y="299"/>
                </a:lnTo>
                <a:lnTo>
                  <a:pt x="1617" y="311"/>
                </a:lnTo>
                <a:lnTo>
                  <a:pt x="1617" y="314"/>
                </a:lnTo>
                <a:lnTo>
                  <a:pt x="1618" y="325"/>
                </a:lnTo>
                <a:lnTo>
                  <a:pt x="1618" y="326"/>
                </a:lnTo>
                <a:lnTo>
                  <a:pt x="1618" y="324"/>
                </a:lnTo>
                <a:lnTo>
                  <a:pt x="1618" y="332"/>
                </a:lnTo>
                <a:lnTo>
                  <a:pt x="1618" y="327"/>
                </a:lnTo>
                <a:lnTo>
                  <a:pt x="1619" y="327"/>
                </a:lnTo>
                <a:lnTo>
                  <a:pt x="1619" y="337"/>
                </a:lnTo>
                <a:lnTo>
                  <a:pt x="1619" y="331"/>
                </a:lnTo>
                <a:lnTo>
                  <a:pt x="1619" y="338"/>
                </a:lnTo>
                <a:lnTo>
                  <a:pt x="1619" y="335"/>
                </a:lnTo>
                <a:lnTo>
                  <a:pt x="1620" y="333"/>
                </a:lnTo>
                <a:lnTo>
                  <a:pt x="1620" y="313"/>
                </a:lnTo>
                <a:lnTo>
                  <a:pt x="1620" y="319"/>
                </a:lnTo>
                <a:lnTo>
                  <a:pt x="1620" y="317"/>
                </a:lnTo>
                <a:lnTo>
                  <a:pt x="1621" y="348"/>
                </a:lnTo>
                <a:lnTo>
                  <a:pt x="1621" y="340"/>
                </a:lnTo>
                <a:lnTo>
                  <a:pt x="1621" y="310"/>
                </a:lnTo>
                <a:lnTo>
                  <a:pt x="1622" y="320"/>
                </a:lnTo>
                <a:lnTo>
                  <a:pt x="1622" y="321"/>
                </a:lnTo>
                <a:lnTo>
                  <a:pt x="1622" y="318"/>
                </a:lnTo>
                <a:lnTo>
                  <a:pt x="1622" y="345"/>
                </a:lnTo>
                <a:lnTo>
                  <a:pt x="1622" y="347"/>
                </a:lnTo>
                <a:lnTo>
                  <a:pt x="1623" y="361"/>
                </a:lnTo>
                <a:lnTo>
                  <a:pt x="1623" y="355"/>
                </a:lnTo>
                <a:lnTo>
                  <a:pt x="1623" y="370"/>
                </a:lnTo>
                <a:lnTo>
                  <a:pt x="1623" y="347"/>
                </a:lnTo>
                <a:lnTo>
                  <a:pt x="1623" y="346"/>
                </a:lnTo>
                <a:lnTo>
                  <a:pt x="1624" y="341"/>
                </a:lnTo>
                <a:lnTo>
                  <a:pt x="1624" y="352"/>
                </a:lnTo>
                <a:lnTo>
                  <a:pt x="1624" y="350"/>
                </a:lnTo>
                <a:lnTo>
                  <a:pt x="1624" y="356"/>
                </a:lnTo>
                <a:lnTo>
                  <a:pt x="1624" y="352"/>
                </a:lnTo>
                <a:lnTo>
                  <a:pt x="1625" y="348"/>
                </a:lnTo>
                <a:lnTo>
                  <a:pt x="1625" y="344"/>
                </a:lnTo>
                <a:lnTo>
                  <a:pt x="1625" y="346"/>
                </a:lnTo>
                <a:lnTo>
                  <a:pt x="1625" y="337"/>
                </a:lnTo>
                <a:lnTo>
                  <a:pt x="1625" y="337"/>
                </a:lnTo>
                <a:lnTo>
                  <a:pt x="1626" y="344"/>
                </a:lnTo>
                <a:lnTo>
                  <a:pt x="1626" y="335"/>
                </a:lnTo>
                <a:lnTo>
                  <a:pt x="1626" y="346"/>
                </a:lnTo>
                <a:lnTo>
                  <a:pt x="1626" y="293"/>
                </a:lnTo>
                <a:lnTo>
                  <a:pt x="1627" y="340"/>
                </a:lnTo>
                <a:lnTo>
                  <a:pt x="1627" y="349"/>
                </a:lnTo>
                <a:lnTo>
                  <a:pt x="1627" y="342"/>
                </a:lnTo>
                <a:lnTo>
                  <a:pt x="1627" y="336"/>
                </a:lnTo>
                <a:lnTo>
                  <a:pt x="1628" y="323"/>
                </a:lnTo>
                <a:lnTo>
                  <a:pt x="1628" y="330"/>
                </a:lnTo>
                <a:lnTo>
                  <a:pt x="1628" y="293"/>
                </a:lnTo>
                <a:lnTo>
                  <a:pt x="1628" y="291"/>
                </a:lnTo>
                <a:lnTo>
                  <a:pt x="1629" y="260"/>
                </a:lnTo>
                <a:lnTo>
                  <a:pt x="1629" y="230"/>
                </a:lnTo>
                <a:lnTo>
                  <a:pt x="1629" y="189"/>
                </a:lnTo>
                <a:lnTo>
                  <a:pt x="1629" y="168"/>
                </a:lnTo>
                <a:lnTo>
                  <a:pt x="1630" y="144"/>
                </a:lnTo>
                <a:lnTo>
                  <a:pt x="1630" y="142"/>
                </a:lnTo>
                <a:lnTo>
                  <a:pt x="1630" y="105"/>
                </a:lnTo>
                <a:lnTo>
                  <a:pt x="1630" y="99"/>
                </a:lnTo>
                <a:lnTo>
                  <a:pt x="1631" y="127"/>
                </a:lnTo>
                <a:lnTo>
                  <a:pt x="1631" y="111"/>
                </a:lnTo>
                <a:lnTo>
                  <a:pt x="1631" y="124"/>
                </a:lnTo>
                <a:lnTo>
                  <a:pt x="1631" y="115"/>
                </a:lnTo>
                <a:lnTo>
                  <a:pt x="1631" y="110"/>
                </a:lnTo>
                <a:lnTo>
                  <a:pt x="1632" y="137"/>
                </a:lnTo>
                <a:lnTo>
                  <a:pt x="1632" y="138"/>
                </a:lnTo>
                <a:lnTo>
                  <a:pt x="1632" y="125"/>
                </a:lnTo>
                <a:lnTo>
                  <a:pt x="1633" y="123"/>
                </a:lnTo>
                <a:lnTo>
                  <a:pt x="1633" y="154"/>
                </a:lnTo>
                <a:lnTo>
                  <a:pt x="1633" y="143"/>
                </a:lnTo>
                <a:lnTo>
                  <a:pt x="1633" y="166"/>
                </a:lnTo>
                <a:lnTo>
                  <a:pt x="1633" y="162"/>
                </a:lnTo>
                <a:lnTo>
                  <a:pt x="1634" y="162"/>
                </a:lnTo>
                <a:lnTo>
                  <a:pt x="1634" y="154"/>
                </a:lnTo>
                <a:lnTo>
                  <a:pt x="1634" y="152"/>
                </a:lnTo>
                <a:lnTo>
                  <a:pt x="1634" y="170"/>
                </a:lnTo>
                <a:lnTo>
                  <a:pt x="1635" y="177"/>
                </a:lnTo>
                <a:lnTo>
                  <a:pt x="1635" y="169"/>
                </a:lnTo>
                <a:lnTo>
                  <a:pt x="1635" y="174"/>
                </a:lnTo>
                <a:lnTo>
                  <a:pt x="1635" y="180"/>
                </a:lnTo>
                <a:lnTo>
                  <a:pt x="1635" y="186"/>
                </a:lnTo>
                <a:lnTo>
                  <a:pt x="1636" y="195"/>
                </a:lnTo>
                <a:lnTo>
                  <a:pt x="1636" y="222"/>
                </a:lnTo>
                <a:lnTo>
                  <a:pt x="1636" y="254"/>
                </a:lnTo>
                <a:lnTo>
                  <a:pt x="1636" y="246"/>
                </a:lnTo>
                <a:lnTo>
                  <a:pt x="1637" y="268"/>
                </a:lnTo>
                <a:lnTo>
                  <a:pt x="1637" y="297"/>
                </a:lnTo>
                <a:lnTo>
                  <a:pt x="1637" y="301"/>
                </a:lnTo>
                <a:lnTo>
                  <a:pt x="1637" y="296"/>
                </a:lnTo>
                <a:lnTo>
                  <a:pt x="1638" y="305"/>
                </a:lnTo>
                <a:lnTo>
                  <a:pt x="1638" y="316"/>
                </a:lnTo>
                <a:lnTo>
                  <a:pt x="1638" y="325"/>
                </a:lnTo>
                <a:lnTo>
                  <a:pt x="1638" y="327"/>
                </a:lnTo>
                <a:lnTo>
                  <a:pt x="1639" y="326"/>
                </a:lnTo>
                <a:lnTo>
                  <a:pt x="1639" y="333"/>
                </a:lnTo>
                <a:lnTo>
                  <a:pt x="1639" y="335"/>
                </a:lnTo>
                <a:lnTo>
                  <a:pt x="1639" y="331"/>
                </a:lnTo>
                <a:lnTo>
                  <a:pt x="1640" y="338"/>
                </a:lnTo>
                <a:lnTo>
                  <a:pt x="1640" y="336"/>
                </a:lnTo>
                <a:lnTo>
                  <a:pt x="1640" y="344"/>
                </a:lnTo>
                <a:lnTo>
                  <a:pt x="1640" y="344"/>
                </a:lnTo>
                <a:lnTo>
                  <a:pt x="1640" y="340"/>
                </a:lnTo>
                <a:lnTo>
                  <a:pt x="1641" y="344"/>
                </a:lnTo>
                <a:lnTo>
                  <a:pt x="1641" y="342"/>
                </a:lnTo>
                <a:lnTo>
                  <a:pt x="1641" y="340"/>
                </a:lnTo>
                <a:lnTo>
                  <a:pt x="1641" y="337"/>
                </a:lnTo>
                <a:lnTo>
                  <a:pt x="1642" y="337"/>
                </a:lnTo>
                <a:lnTo>
                  <a:pt x="1642" y="339"/>
                </a:lnTo>
                <a:lnTo>
                  <a:pt x="1642" y="347"/>
                </a:lnTo>
                <a:lnTo>
                  <a:pt x="1642" y="334"/>
                </a:lnTo>
                <a:lnTo>
                  <a:pt x="1642" y="338"/>
                </a:lnTo>
                <a:lnTo>
                  <a:pt x="1643" y="347"/>
                </a:lnTo>
                <a:lnTo>
                  <a:pt x="1643" y="344"/>
                </a:lnTo>
                <a:lnTo>
                  <a:pt x="1643" y="347"/>
                </a:lnTo>
                <a:lnTo>
                  <a:pt x="1643" y="343"/>
                </a:lnTo>
                <a:lnTo>
                  <a:pt x="1643" y="349"/>
                </a:lnTo>
                <a:lnTo>
                  <a:pt x="1644" y="348"/>
                </a:lnTo>
                <a:lnTo>
                  <a:pt x="1644" y="347"/>
                </a:lnTo>
                <a:lnTo>
                  <a:pt x="1644" y="341"/>
                </a:lnTo>
                <a:lnTo>
                  <a:pt x="1644" y="350"/>
                </a:lnTo>
                <a:lnTo>
                  <a:pt x="1645" y="347"/>
                </a:lnTo>
                <a:lnTo>
                  <a:pt x="1645" y="346"/>
                </a:lnTo>
                <a:lnTo>
                  <a:pt x="1645" y="344"/>
                </a:lnTo>
                <a:lnTo>
                  <a:pt x="1645" y="348"/>
                </a:lnTo>
                <a:lnTo>
                  <a:pt x="1646" y="350"/>
                </a:lnTo>
                <a:lnTo>
                  <a:pt x="1646" y="349"/>
                </a:lnTo>
                <a:lnTo>
                  <a:pt x="1646" y="347"/>
                </a:lnTo>
                <a:lnTo>
                  <a:pt x="1646" y="344"/>
                </a:lnTo>
                <a:lnTo>
                  <a:pt x="1646" y="344"/>
                </a:lnTo>
                <a:lnTo>
                  <a:pt x="1647" y="349"/>
                </a:lnTo>
                <a:lnTo>
                  <a:pt x="1647" y="346"/>
                </a:lnTo>
                <a:lnTo>
                  <a:pt x="1647" y="350"/>
                </a:lnTo>
                <a:lnTo>
                  <a:pt x="1647" y="349"/>
                </a:lnTo>
                <a:lnTo>
                  <a:pt x="1648" y="348"/>
                </a:lnTo>
                <a:lnTo>
                  <a:pt x="1648" y="353"/>
                </a:lnTo>
                <a:lnTo>
                  <a:pt x="1648" y="351"/>
                </a:lnTo>
                <a:lnTo>
                  <a:pt x="1648" y="359"/>
                </a:lnTo>
                <a:lnTo>
                  <a:pt x="1648" y="359"/>
                </a:lnTo>
                <a:lnTo>
                  <a:pt x="1649" y="361"/>
                </a:lnTo>
                <a:lnTo>
                  <a:pt x="1649" y="356"/>
                </a:lnTo>
                <a:lnTo>
                  <a:pt x="1649" y="361"/>
                </a:lnTo>
                <a:lnTo>
                  <a:pt x="1649" y="362"/>
                </a:lnTo>
                <a:lnTo>
                  <a:pt x="1649" y="361"/>
                </a:lnTo>
                <a:lnTo>
                  <a:pt x="1650" y="364"/>
                </a:lnTo>
                <a:lnTo>
                  <a:pt x="1650" y="361"/>
                </a:lnTo>
                <a:lnTo>
                  <a:pt x="1650" y="364"/>
                </a:lnTo>
                <a:lnTo>
                  <a:pt x="1650" y="360"/>
                </a:lnTo>
                <a:lnTo>
                  <a:pt x="1651" y="366"/>
                </a:lnTo>
                <a:lnTo>
                  <a:pt x="1651" y="364"/>
                </a:lnTo>
                <a:lnTo>
                  <a:pt x="1651" y="360"/>
                </a:lnTo>
                <a:lnTo>
                  <a:pt x="1651" y="361"/>
                </a:lnTo>
                <a:lnTo>
                  <a:pt x="1652" y="369"/>
                </a:lnTo>
                <a:lnTo>
                  <a:pt x="1652" y="368"/>
                </a:lnTo>
                <a:lnTo>
                  <a:pt x="1652" y="368"/>
                </a:lnTo>
                <a:lnTo>
                  <a:pt x="1652" y="370"/>
                </a:lnTo>
                <a:lnTo>
                  <a:pt x="1652" y="378"/>
                </a:lnTo>
                <a:lnTo>
                  <a:pt x="1653" y="378"/>
                </a:lnTo>
                <a:lnTo>
                  <a:pt x="1653" y="379"/>
                </a:lnTo>
                <a:lnTo>
                  <a:pt x="1653" y="383"/>
                </a:lnTo>
                <a:lnTo>
                  <a:pt x="1653" y="393"/>
                </a:lnTo>
                <a:lnTo>
                  <a:pt x="1654" y="383"/>
                </a:lnTo>
                <a:lnTo>
                  <a:pt x="1654" y="386"/>
                </a:lnTo>
                <a:lnTo>
                  <a:pt x="1654" y="385"/>
                </a:lnTo>
                <a:lnTo>
                  <a:pt x="1654" y="384"/>
                </a:lnTo>
                <a:lnTo>
                  <a:pt x="1655" y="389"/>
                </a:lnTo>
                <a:lnTo>
                  <a:pt x="1655" y="388"/>
                </a:lnTo>
                <a:lnTo>
                  <a:pt x="1655" y="390"/>
                </a:lnTo>
                <a:lnTo>
                  <a:pt x="1655" y="399"/>
                </a:lnTo>
                <a:lnTo>
                  <a:pt x="1655" y="392"/>
                </a:lnTo>
                <a:lnTo>
                  <a:pt x="1656" y="392"/>
                </a:lnTo>
                <a:lnTo>
                  <a:pt x="1656" y="386"/>
                </a:lnTo>
                <a:lnTo>
                  <a:pt x="1656" y="383"/>
                </a:lnTo>
                <a:lnTo>
                  <a:pt x="1657" y="380"/>
                </a:lnTo>
                <a:lnTo>
                  <a:pt x="1657" y="371"/>
                </a:lnTo>
                <a:lnTo>
                  <a:pt x="1657" y="371"/>
                </a:lnTo>
                <a:lnTo>
                  <a:pt x="1657" y="378"/>
                </a:lnTo>
                <a:lnTo>
                  <a:pt x="1658" y="370"/>
                </a:lnTo>
                <a:lnTo>
                  <a:pt x="1658" y="369"/>
                </a:lnTo>
                <a:lnTo>
                  <a:pt x="1658" y="370"/>
                </a:lnTo>
                <a:lnTo>
                  <a:pt x="1658" y="373"/>
                </a:lnTo>
                <a:lnTo>
                  <a:pt x="1658" y="371"/>
                </a:lnTo>
                <a:lnTo>
                  <a:pt x="1659" y="370"/>
                </a:lnTo>
                <a:lnTo>
                  <a:pt x="1659" y="366"/>
                </a:lnTo>
                <a:lnTo>
                  <a:pt x="1659" y="359"/>
                </a:lnTo>
                <a:lnTo>
                  <a:pt x="1659" y="354"/>
                </a:lnTo>
                <a:lnTo>
                  <a:pt x="1659" y="355"/>
                </a:lnTo>
                <a:lnTo>
                  <a:pt x="1660" y="350"/>
                </a:lnTo>
                <a:lnTo>
                  <a:pt x="1660" y="348"/>
                </a:lnTo>
                <a:lnTo>
                  <a:pt x="1660" y="343"/>
                </a:lnTo>
                <a:lnTo>
                  <a:pt x="1660" y="342"/>
                </a:lnTo>
                <a:lnTo>
                  <a:pt x="1661" y="342"/>
                </a:lnTo>
                <a:lnTo>
                  <a:pt x="1661" y="348"/>
                </a:lnTo>
                <a:lnTo>
                  <a:pt x="1661" y="365"/>
                </a:lnTo>
                <a:lnTo>
                  <a:pt x="1661" y="364"/>
                </a:lnTo>
                <a:lnTo>
                  <a:pt x="1662" y="380"/>
                </a:lnTo>
                <a:lnTo>
                  <a:pt x="1662" y="358"/>
                </a:lnTo>
                <a:lnTo>
                  <a:pt x="1662" y="362"/>
                </a:lnTo>
                <a:lnTo>
                  <a:pt x="1663" y="347"/>
                </a:lnTo>
                <a:lnTo>
                  <a:pt x="1663" y="334"/>
                </a:lnTo>
                <a:lnTo>
                  <a:pt x="1663" y="377"/>
                </a:lnTo>
                <a:lnTo>
                  <a:pt x="1663" y="382"/>
                </a:lnTo>
                <a:lnTo>
                  <a:pt x="1664" y="385"/>
                </a:lnTo>
                <a:lnTo>
                  <a:pt x="1664" y="400"/>
                </a:lnTo>
                <a:lnTo>
                  <a:pt x="1664" y="386"/>
                </a:lnTo>
                <a:lnTo>
                  <a:pt x="1664" y="378"/>
                </a:lnTo>
                <a:lnTo>
                  <a:pt x="1665" y="367"/>
                </a:lnTo>
                <a:lnTo>
                  <a:pt x="1665" y="373"/>
                </a:lnTo>
                <a:lnTo>
                  <a:pt x="1665" y="380"/>
                </a:lnTo>
                <a:lnTo>
                  <a:pt x="1665" y="382"/>
                </a:lnTo>
                <a:lnTo>
                  <a:pt x="1665" y="390"/>
                </a:lnTo>
                <a:lnTo>
                  <a:pt x="1666" y="383"/>
                </a:lnTo>
                <a:lnTo>
                  <a:pt x="1666" y="370"/>
                </a:lnTo>
                <a:lnTo>
                  <a:pt x="1666" y="375"/>
                </a:lnTo>
                <a:lnTo>
                  <a:pt x="1666" y="383"/>
                </a:lnTo>
                <a:lnTo>
                  <a:pt x="1667" y="355"/>
                </a:lnTo>
                <a:lnTo>
                  <a:pt x="1667" y="350"/>
                </a:lnTo>
                <a:lnTo>
                  <a:pt x="1667" y="355"/>
                </a:lnTo>
                <a:lnTo>
                  <a:pt x="1667" y="372"/>
                </a:lnTo>
                <a:lnTo>
                  <a:pt x="1668" y="381"/>
                </a:lnTo>
                <a:lnTo>
                  <a:pt x="1668" y="380"/>
                </a:lnTo>
                <a:lnTo>
                  <a:pt x="1668" y="376"/>
                </a:lnTo>
                <a:lnTo>
                  <a:pt x="1668" y="381"/>
                </a:lnTo>
                <a:lnTo>
                  <a:pt x="1669" y="377"/>
                </a:lnTo>
                <a:lnTo>
                  <a:pt x="1669" y="380"/>
                </a:lnTo>
                <a:lnTo>
                  <a:pt x="1669" y="381"/>
                </a:lnTo>
                <a:lnTo>
                  <a:pt x="1669" y="383"/>
                </a:lnTo>
                <a:lnTo>
                  <a:pt x="1669" y="370"/>
                </a:lnTo>
                <a:lnTo>
                  <a:pt x="1670" y="397"/>
                </a:lnTo>
                <a:lnTo>
                  <a:pt x="1670" y="389"/>
                </a:lnTo>
                <a:lnTo>
                  <a:pt x="1670" y="375"/>
                </a:lnTo>
                <a:lnTo>
                  <a:pt x="1670" y="348"/>
                </a:lnTo>
                <a:lnTo>
                  <a:pt x="1671" y="357"/>
                </a:lnTo>
                <a:lnTo>
                  <a:pt x="1671" y="390"/>
                </a:lnTo>
                <a:lnTo>
                  <a:pt x="1671" y="380"/>
                </a:lnTo>
                <a:lnTo>
                  <a:pt x="1671" y="384"/>
                </a:lnTo>
                <a:lnTo>
                  <a:pt x="1671" y="365"/>
                </a:lnTo>
                <a:lnTo>
                  <a:pt x="1672" y="363"/>
                </a:lnTo>
                <a:lnTo>
                  <a:pt x="1672" y="382"/>
                </a:lnTo>
                <a:lnTo>
                  <a:pt x="1672" y="373"/>
                </a:lnTo>
                <a:lnTo>
                  <a:pt x="1672" y="382"/>
                </a:lnTo>
                <a:lnTo>
                  <a:pt x="1672" y="377"/>
                </a:lnTo>
                <a:lnTo>
                  <a:pt x="1673" y="366"/>
                </a:lnTo>
                <a:lnTo>
                  <a:pt x="1673" y="361"/>
                </a:lnTo>
                <a:lnTo>
                  <a:pt x="1673" y="366"/>
                </a:lnTo>
                <a:lnTo>
                  <a:pt x="1673" y="353"/>
                </a:lnTo>
                <a:lnTo>
                  <a:pt x="1674" y="356"/>
                </a:lnTo>
                <a:lnTo>
                  <a:pt x="1674" y="350"/>
                </a:lnTo>
                <a:lnTo>
                  <a:pt x="1674" y="352"/>
                </a:lnTo>
                <a:lnTo>
                  <a:pt x="1675" y="350"/>
                </a:lnTo>
                <a:lnTo>
                  <a:pt x="1675" y="345"/>
                </a:lnTo>
                <a:lnTo>
                  <a:pt x="1675" y="365"/>
                </a:lnTo>
                <a:lnTo>
                  <a:pt x="1675" y="363"/>
                </a:lnTo>
                <a:lnTo>
                  <a:pt x="1676" y="362"/>
                </a:lnTo>
                <a:lnTo>
                  <a:pt x="1676" y="365"/>
                </a:lnTo>
                <a:lnTo>
                  <a:pt x="1676" y="365"/>
                </a:lnTo>
                <a:lnTo>
                  <a:pt x="1676" y="365"/>
                </a:lnTo>
                <a:lnTo>
                  <a:pt x="1676" y="358"/>
                </a:lnTo>
                <a:lnTo>
                  <a:pt x="1677" y="356"/>
                </a:lnTo>
                <a:lnTo>
                  <a:pt x="1677" y="359"/>
                </a:lnTo>
                <a:lnTo>
                  <a:pt x="1677" y="364"/>
                </a:lnTo>
                <a:lnTo>
                  <a:pt x="1677" y="363"/>
                </a:lnTo>
                <a:lnTo>
                  <a:pt x="1677" y="368"/>
                </a:lnTo>
                <a:lnTo>
                  <a:pt x="1678" y="357"/>
                </a:lnTo>
                <a:lnTo>
                  <a:pt x="1678" y="362"/>
                </a:lnTo>
                <a:lnTo>
                  <a:pt x="1678" y="366"/>
                </a:lnTo>
                <a:lnTo>
                  <a:pt x="1678" y="366"/>
                </a:lnTo>
                <a:lnTo>
                  <a:pt x="1678" y="360"/>
                </a:lnTo>
                <a:lnTo>
                  <a:pt x="1679" y="362"/>
                </a:lnTo>
                <a:lnTo>
                  <a:pt x="1679" y="362"/>
                </a:lnTo>
                <a:lnTo>
                  <a:pt x="1679" y="359"/>
                </a:lnTo>
                <a:lnTo>
                  <a:pt x="1679" y="355"/>
                </a:lnTo>
                <a:lnTo>
                  <a:pt x="1680" y="359"/>
                </a:lnTo>
                <a:lnTo>
                  <a:pt x="1680" y="355"/>
                </a:lnTo>
                <a:lnTo>
                  <a:pt x="1680" y="353"/>
                </a:lnTo>
                <a:lnTo>
                  <a:pt x="1681" y="358"/>
                </a:lnTo>
                <a:lnTo>
                  <a:pt x="1681" y="356"/>
                </a:lnTo>
                <a:lnTo>
                  <a:pt x="1681" y="361"/>
                </a:lnTo>
                <a:lnTo>
                  <a:pt x="1681" y="348"/>
                </a:lnTo>
                <a:lnTo>
                  <a:pt x="1681" y="347"/>
                </a:lnTo>
                <a:lnTo>
                  <a:pt x="1682" y="353"/>
                </a:lnTo>
                <a:lnTo>
                  <a:pt x="1682" y="361"/>
                </a:lnTo>
                <a:lnTo>
                  <a:pt x="1682" y="360"/>
                </a:lnTo>
                <a:lnTo>
                  <a:pt x="1682" y="351"/>
                </a:lnTo>
                <a:lnTo>
                  <a:pt x="1682" y="363"/>
                </a:lnTo>
                <a:lnTo>
                  <a:pt x="1683" y="370"/>
                </a:lnTo>
                <a:lnTo>
                  <a:pt x="1683" y="370"/>
                </a:lnTo>
                <a:lnTo>
                  <a:pt x="1683" y="370"/>
                </a:lnTo>
                <a:lnTo>
                  <a:pt x="1683" y="368"/>
                </a:lnTo>
                <a:lnTo>
                  <a:pt x="1683" y="369"/>
                </a:lnTo>
                <a:lnTo>
                  <a:pt x="1684" y="367"/>
                </a:lnTo>
                <a:lnTo>
                  <a:pt x="1684" y="374"/>
                </a:lnTo>
                <a:lnTo>
                  <a:pt x="1684" y="374"/>
                </a:lnTo>
                <a:lnTo>
                  <a:pt x="1684" y="378"/>
                </a:lnTo>
                <a:lnTo>
                  <a:pt x="1685" y="377"/>
                </a:lnTo>
                <a:lnTo>
                  <a:pt x="1685" y="375"/>
                </a:lnTo>
                <a:lnTo>
                  <a:pt x="1685" y="377"/>
                </a:lnTo>
                <a:lnTo>
                  <a:pt x="1686" y="366"/>
                </a:lnTo>
                <a:lnTo>
                  <a:pt x="1686" y="366"/>
                </a:lnTo>
                <a:lnTo>
                  <a:pt x="1686" y="368"/>
                </a:lnTo>
                <a:lnTo>
                  <a:pt x="1686" y="368"/>
                </a:lnTo>
                <a:lnTo>
                  <a:pt x="1686" y="365"/>
                </a:lnTo>
                <a:lnTo>
                  <a:pt x="1687" y="365"/>
                </a:lnTo>
                <a:lnTo>
                  <a:pt x="1687" y="368"/>
                </a:lnTo>
                <a:lnTo>
                  <a:pt x="1687" y="364"/>
                </a:lnTo>
                <a:lnTo>
                  <a:pt x="1687" y="365"/>
                </a:lnTo>
                <a:lnTo>
                  <a:pt x="1688" y="366"/>
                </a:lnTo>
                <a:lnTo>
                  <a:pt x="1688" y="364"/>
                </a:lnTo>
                <a:lnTo>
                  <a:pt x="1688" y="365"/>
                </a:lnTo>
                <a:lnTo>
                  <a:pt x="1688" y="365"/>
                </a:lnTo>
                <a:lnTo>
                  <a:pt x="1689" y="365"/>
                </a:lnTo>
                <a:lnTo>
                  <a:pt x="1689" y="360"/>
                </a:lnTo>
                <a:lnTo>
                  <a:pt x="1689" y="352"/>
                </a:lnTo>
                <a:lnTo>
                  <a:pt x="1689" y="345"/>
                </a:lnTo>
                <a:lnTo>
                  <a:pt x="1690" y="325"/>
                </a:lnTo>
                <a:lnTo>
                  <a:pt x="1690" y="319"/>
                </a:lnTo>
                <a:lnTo>
                  <a:pt x="1690" y="270"/>
                </a:lnTo>
                <a:lnTo>
                  <a:pt x="1690" y="247"/>
                </a:lnTo>
                <a:lnTo>
                  <a:pt x="1691" y="215"/>
                </a:lnTo>
                <a:lnTo>
                  <a:pt x="1691" y="160"/>
                </a:lnTo>
                <a:lnTo>
                  <a:pt x="1691" y="157"/>
                </a:lnTo>
                <a:lnTo>
                  <a:pt x="1692" y="134"/>
                </a:lnTo>
                <a:lnTo>
                  <a:pt x="1692" y="135"/>
                </a:lnTo>
                <a:lnTo>
                  <a:pt x="1692" y="116"/>
                </a:lnTo>
                <a:lnTo>
                  <a:pt x="1692" y="97"/>
                </a:lnTo>
                <a:lnTo>
                  <a:pt x="1692" y="89"/>
                </a:lnTo>
                <a:lnTo>
                  <a:pt x="1693" y="80"/>
                </a:lnTo>
                <a:lnTo>
                  <a:pt x="1693" y="99"/>
                </a:lnTo>
                <a:lnTo>
                  <a:pt x="1693" y="80"/>
                </a:lnTo>
                <a:lnTo>
                  <a:pt x="1693" y="74"/>
                </a:lnTo>
                <a:lnTo>
                  <a:pt x="1694" y="93"/>
                </a:lnTo>
                <a:lnTo>
                  <a:pt x="1694" y="112"/>
                </a:lnTo>
                <a:lnTo>
                  <a:pt x="1694" y="102"/>
                </a:lnTo>
                <a:lnTo>
                  <a:pt x="1694" y="87"/>
                </a:lnTo>
                <a:lnTo>
                  <a:pt x="1694" y="89"/>
                </a:lnTo>
                <a:lnTo>
                  <a:pt x="1695" y="80"/>
                </a:lnTo>
                <a:lnTo>
                  <a:pt x="1695" y="85"/>
                </a:lnTo>
                <a:lnTo>
                  <a:pt x="1695" y="83"/>
                </a:lnTo>
                <a:lnTo>
                  <a:pt x="1695" y="83"/>
                </a:lnTo>
                <a:lnTo>
                  <a:pt x="1695" y="80"/>
                </a:lnTo>
                <a:lnTo>
                  <a:pt x="1696" y="105"/>
                </a:lnTo>
                <a:lnTo>
                  <a:pt x="1696" y="79"/>
                </a:lnTo>
                <a:lnTo>
                  <a:pt x="1696" y="75"/>
                </a:lnTo>
                <a:lnTo>
                  <a:pt x="1696" y="113"/>
                </a:lnTo>
                <a:lnTo>
                  <a:pt x="1697" y="91"/>
                </a:lnTo>
                <a:lnTo>
                  <a:pt x="1697" y="110"/>
                </a:lnTo>
                <a:lnTo>
                  <a:pt x="1697" y="122"/>
                </a:lnTo>
                <a:lnTo>
                  <a:pt x="1698" y="158"/>
                </a:lnTo>
                <a:lnTo>
                  <a:pt x="1698" y="173"/>
                </a:lnTo>
                <a:lnTo>
                  <a:pt x="1698" y="193"/>
                </a:lnTo>
                <a:lnTo>
                  <a:pt x="1698" y="236"/>
                </a:lnTo>
                <a:lnTo>
                  <a:pt x="1699" y="270"/>
                </a:lnTo>
                <a:lnTo>
                  <a:pt x="1699" y="277"/>
                </a:lnTo>
                <a:lnTo>
                  <a:pt x="1699" y="288"/>
                </a:lnTo>
                <a:lnTo>
                  <a:pt x="1699" y="301"/>
                </a:lnTo>
                <a:lnTo>
                  <a:pt x="1700" y="312"/>
                </a:lnTo>
                <a:lnTo>
                  <a:pt x="1700" y="316"/>
                </a:lnTo>
                <a:lnTo>
                  <a:pt x="1700" y="319"/>
                </a:lnTo>
                <a:lnTo>
                  <a:pt x="1700" y="318"/>
                </a:lnTo>
                <a:lnTo>
                  <a:pt x="1700" y="320"/>
                </a:lnTo>
                <a:lnTo>
                  <a:pt x="1701" y="323"/>
                </a:lnTo>
                <a:lnTo>
                  <a:pt x="1701" y="324"/>
                </a:lnTo>
                <a:lnTo>
                  <a:pt x="1701" y="327"/>
                </a:lnTo>
                <a:lnTo>
                  <a:pt x="1701" y="324"/>
                </a:lnTo>
                <a:lnTo>
                  <a:pt x="1701" y="326"/>
                </a:lnTo>
                <a:lnTo>
                  <a:pt x="1702" y="330"/>
                </a:lnTo>
                <a:lnTo>
                  <a:pt x="1702" y="326"/>
                </a:lnTo>
                <a:lnTo>
                  <a:pt x="1702" y="327"/>
                </a:lnTo>
                <a:lnTo>
                  <a:pt x="1702" y="320"/>
                </a:lnTo>
                <a:lnTo>
                  <a:pt x="1703" y="327"/>
                </a:lnTo>
                <a:lnTo>
                  <a:pt x="1703" y="324"/>
                </a:lnTo>
                <a:lnTo>
                  <a:pt x="1703" y="327"/>
                </a:lnTo>
                <a:lnTo>
                  <a:pt x="1703" y="324"/>
                </a:lnTo>
                <a:lnTo>
                  <a:pt x="1704" y="329"/>
                </a:lnTo>
                <a:lnTo>
                  <a:pt x="1704" y="328"/>
                </a:lnTo>
                <a:lnTo>
                  <a:pt x="1704" y="329"/>
                </a:lnTo>
                <a:lnTo>
                  <a:pt x="1704" y="324"/>
                </a:lnTo>
                <a:lnTo>
                  <a:pt x="1705" y="329"/>
                </a:lnTo>
                <a:lnTo>
                  <a:pt x="1705" y="331"/>
                </a:lnTo>
                <a:lnTo>
                  <a:pt x="1705" y="331"/>
                </a:lnTo>
                <a:lnTo>
                  <a:pt x="1705" y="335"/>
                </a:lnTo>
                <a:lnTo>
                  <a:pt x="1706" y="336"/>
                </a:lnTo>
                <a:lnTo>
                  <a:pt x="1706" y="337"/>
                </a:lnTo>
                <a:lnTo>
                  <a:pt x="1706" y="336"/>
                </a:lnTo>
                <a:lnTo>
                  <a:pt x="1706" y="334"/>
                </a:lnTo>
                <a:lnTo>
                  <a:pt x="1706" y="339"/>
                </a:lnTo>
                <a:lnTo>
                  <a:pt x="1707" y="338"/>
                </a:lnTo>
                <a:lnTo>
                  <a:pt x="1707" y="335"/>
                </a:lnTo>
                <a:lnTo>
                  <a:pt x="1707" y="340"/>
                </a:lnTo>
                <a:lnTo>
                  <a:pt x="1707" y="342"/>
                </a:lnTo>
                <a:lnTo>
                  <a:pt x="1707" y="345"/>
                </a:lnTo>
                <a:lnTo>
                  <a:pt x="1708" y="345"/>
                </a:lnTo>
                <a:lnTo>
                  <a:pt x="1708" y="346"/>
                </a:lnTo>
                <a:lnTo>
                  <a:pt x="1708" y="341"/>
                </a:lnTo>
                <a:lnTo>
                  <a:pt x="1708" y="340"/>
                </a:lnTo>
                <a:lnTo>
                  <a:pt x="1708" y="342"/>
                </a:lnTo>
                <a:lnTo>
                  <a:pt x="1709" y="339"/>
                </a:lnTo>
                <a:lnTo>
                  <a:pt x="1709" y="333"/>
                </a:lnTo>
                <a:lnTo>
                  <a:pt x="1709" y="340"/>
                </a:lnTo>
                <a:lnTo>
                  <a:pt x="1710" y="327"/>
                </a:lnTo>
                <a:lnTo>
                  <a:pt x="1710" y="321"/>
                </a:lnTo>
                <a:lnTo>
                  <a:pt x="1710" y="305"/>
                </a:lnTo>
                <a:lnTo>
                  <a:pt x="1710" y="283"/>
                </a:lnTo>
                <a:lnTo>
                  <a:pt x="1710" y="285"/>
                </a:lnTo>
                <a:lnTo>
                  <a:pt x="1711" y="263"/>
                </a:lnTo>
                <a:lnTo>
                  <a:pt x="1711" y="251"/>
                </a:lnTo>
                <a:lnTo>
                  <a:pt x="1711" y="211"/>
                </a:lnTo>
                <a:lnTo>
                  <a:pt x="1711" y="187"/>
                </a:lnTo>
                <a:lnTo>
                  <a:pt x="1712" y="144"/>
                </a:lnTo>
                <a:lnTo>
                  <a:pt x="1712" y="127"/>
                </a:lnTo>
                <a:lnTo>
                  <a:pt x="1712" y="94"/>
                </a:lnTo>
                <a:lnTo>
                  <a:pt x="1712" y="48"/>
                </a:lnTo>
                <a:lnTo>
                  <a:pt x="1713" y="99"/>
                </a:lnTo>
                <a:lnTo>
                  <a:pt x="1713" y="116"/>
                </a:lnTo>
                <a:lnTo>
                  <a:pt x="1713" y="112"/>
                </a:lnTo>
                <a:lnTo>
                  <a:pt x="1713" y="104"/>
                </a:lnTo>
                <a:lnTo>
                  <a:pt x="1714" y="115"/>
                </a:lnTo>
                <a:lnTo>
                  <a:pt x="1714" y="109"/>
                </a:lnTo>
                <a:lnTo>
                  <a:pt x="1714" y="89"/>
                </a:lnTo>
                <a:lnTo>
                  <a:pt x="1714" y="103"/>
                </a:lnTo>
                <a:lnTo>
                  <a:pt x="1714" y="116"/>
                </a:lnTo>
                <a:lnTo>
                  <a:pt x="1715" y="131"/>
                </a:lnTo>
                <a:lnTo>
                  <a:pt x="1715" y="138"/>
                </a:lnTo>
                <a:lnTo>
                  <a:pt x="1715" y="134"/>
                </a:lnTo>
                <a:lnTo>
                  <a:pt x="1715" y="139"/>
                </a:lnTo>
                <a:lnTo>
                  <a:pt x="1716" y="141"/>
                </a:lnTo>
                <a:lnTo>
                  <a:pt x="1716" y="136"/>
                </a:lnTo>
                <a:lnTo>
                  <a:pt x="1716" y="130"/>
                </a:lnTo>
                <a:lnTo>
                  <a:pt x="1716" y="144"/>
                </a:lnTo>
                <a:lnTo>
                  <a:pt x="1717" y="147"/>
                </a:lnTo>
                <a:lnTo>
                  <a:pt x="1717" y="140"/>
                </a:lnTo>
                <a:lnTo>
                  <a:pt x="1717" y="149"/>
                </a:lnTo>
                <a:lnTo>
                  <a:pt x="1717" y="157"/>
                </a:lnTo>
                <a:lnTo>
                  <a:pt x="1717" y="165"/>
                </a:lnTo>
                <a:lnTo>
                  <a:pt x="1718" y="177"/>
                </a:lnTo>
                <a:lnTo>
                  <a:pt x="1718" y="189"/>
                </a:lnTo>
                <a:lnTo>
                  <a:pt x="1718" y="199"/>
                </a:lnTo>
                <a:lnTo>
                  <a:pt x="1719" y="223"/>
                </a:lnTo>
                <a:lnTo>
                  <a:pt x="1719" y="272"/>
                </a:lnTo>
                <a:lnTo>
                  <a:pt x="1719" y="285"/>
                </a:lnTo>
                <a:lnTo>
                  <a:pt x="1719" y="292"/>
                </a:lnTo>
                <a:lnTo>
                  <a:pt x="1720" y="306"/>
                </a:lnTo>
                <a:lnTo>
                  <a:pt x="1720" y="322"/>
                </a:lnTo>
                <a:lnTo>
                  <a:pt x="1720" y="333"/>
                </a:lnTo>
                <a:lnTo>
                  <a:pt x="1720" y="331"/>
                </a:lnTo>
                <a:lnTo>
                  <a:pt x="1721" y="325"/>
                </a:lnTo>
                <a:lnTo>
                  <a:pt x="1721" y="329"/>
                </a:lnTo>
                <a:lnTo>
                  <a:pt x="1721" y="331"/>
                </a:lnTo>
                <a:lnTo>
                  <a:pt x="1722" y="336"/>
                </a:lnTo>
                <a:lnTo>
                  <a:pt x="1722" y="333"/>
                </a:lnTo>
                <a:lnTo>
                  <a:pt x="1722" y="337"/>
                </a:lnTo>
                <a:lnTo>
                  <a:pt x="1722" y="339"/>
                </a:lnTo>
                <a:lnTo>
                  <a:pt x="1722" y="344"/>
                </a:lnTo>
                <a:lnTo>
                  <a:pt x="1723" y="341"/>
                </a:lnTo>
                <a:lnTo>
                  <a:pt x="1723" y="345"/>
                </a:lnTo>
                <a:lnTo>
                  <a:pt x="1723" y="337"/>
                </a:lnTo>
                <a:lnTo>
                  <a:pt x="1723" y="331"/>
                </a:lnTo>
                <a:lnTo>
                  <a:pt x="1724" y="337"/>
                </a:lnTo>
                <a:lnTo>
                  <a:pt x="1724" y="329"/>
                </a:lnTo>
                <a:lnTo>
                  <a:pt x="1724" y="329"/>
                </a:lnTo>
                <a:lnTo>
                  <a:pt x="1724" y="333"/>
                </a:lnTo>
                <a:lnTo>
                  <a:pt x="1725" y="325"/>
                </a:lnTo>
                <a:lnTo>
                  <a:pt x="1725" y="327"/>
                </a:lnTo>
                <a:lnTo>
                  <a:pt x="1725" y="324"/>
                </a:lnTo>
                <a:lnTo>
                  <a:pt x="1725" y="325"/>
                </a:lnTo>
                <a:lnTo>
                  <a:pt x="1725" y="325"/>
                </a:lnTo>
                <a:lnTo>
                  <a:pt x="1726" y="319"/>
                </a:lnTo>
                <a:lnTo>
                  <a:pt x="1726" y="328"/>
                </a:lnTo>
                <a:lnTo>
                  <a:pt x="1726" y="330"/>
                </a:lnTo>
                <a:lnTo>
                  <a:pt x="1726" y="337"/>
                </a:lnTo>
                <a:lnTo>
                  <a:pt x="1726" y="354"/>
                </a:lnTo>
                <a:lnTo>
                  <a:pt x="1727" y="341"/>
                </a:lnTo>
                <a:lnTo>
                  <a:pt x="1727" y="338"/>
                </a:lnTo>
                <a:lnTo>
                  <a:pt x="1727" y="331"/>
                </a:lnTo>
                <a:lnTo>
                  <a:pt x="1728" y="341"/>
                </a:lnTo>
                <a:lnTo>
                  <a:pt x="1728" y="342"/>
                </a:lnTo>
                <a:lnTo>
                  <a:pt x="1728" y="348"/>
                </a:lnTo>
                <a:lnTo>
                  <a:pt x="1728" y="359"/>
                </a:lnTo>
                <a:lnTo>
                  <a:pt x="1728" y="359"/>
                </a:lnTo>
                <a:lnTo>
                  <a:pt x="1729" y="349"/>
                </a:lnTo>
                <a:lnTo>
                  <a:pt x="1729" y="351"/>
                </a:lnTo>
                <a:lnTo>
                  <a:pt x="1729" y="338"/>
                </a:lnTo>
                <a:lnTo>
                  <a:pt x="1729" y="346"/>
                </a:lnTo>
                <a:lnTo>
                  <a:pt x="1730" y="345"/>
                </a:lnTo>
                <a:lnTo>
                  <a:pt x="1730" y="337"/>
                </a:lnTo>
                <a:lnTo>
                  <a:pt x="1730" y="326"/>
                </a:lnTo>
                <a:lnTo>
                  <a:pt x="1730" y="319"/>
                </a:lnTo>
                <a:lnTo>
                  <a:pt x="1730" y="304"/>
                </a:lnTo>
                <a:lnTo>
                  <a:pt x="1731" y="294"/>
                </a:lnTo>
                <a:lnTo>
                  <a:pt x="1731" y="265"/>
                </a:lnTo>
                <a:lnTo>
                  <a:pt x="1731" y="247"/>
                </a:lnTo>
                <a:lnTo>
                  <a:pt x="1732" y="219"/>
                </a:lnTo>
                <a:lnTo>
                  <a:pt x="1732" y="141"/>
                </a:lnTo>
                <a:lnTo>
                  <a:pt x="1732" y="129"/>
                </a:lnTo>
                <a:lnTo>
                  <a:pt x="1732" y="111"/>
                </a:lnTo>
                <a:lnTo>
                  <a:pt x="1733" y="123"/>
                </a:lnTo>
                <a:lnTo>
                  <a:pt x="1733" y="108"/>
                </a:lnTo>
                <a:lnTo>
                  <a:pt x="1733" y="97"/>
                </a:lnTo>
                <a:lnTo>
                  <a:pt x="1734" y="92"/>
                </a:lnTo>
                <a:lnTo>
                  <a:pt x="1734" y="104"/>
                </a:lnTo>
                <a:lnTo>
                  <a:pt x="1734" y="105"/>
                </a:lnTo>
                <a:lnTo>
                  <a:pt x="1734" y="100"/>
                </a:lnTo>
                <a:lnTo>
                  <a:pt x="1734" y="98"/>
                </a:lnTo>
                <a:lnTo>
                  <a:pt x="1735" y="108"/>
                </a:lnTo>
                <a:lnTo>
                  <a:pt x="1735" y="116"/>
                </a:lnTo>
                <a:lnTo>
                  <a:pt x="1735" y="116"/>
                </a:lnTo>
                <a:lnTo>
                  <a:pt x="1735" y="120"/>
                </a:lnTo>
                <a:lnTo>
                  <a:pt x="1735" y="127"/>
                </a:lnTo>
                <a:lnTo>
                  <a:pt x="1736" y="114"/>
                </a:lnTo>
                <a:lnTo>
                  <a:pt x="1736" y="116"/>
                </a:lnTo>
                <a:lnTo>
                  <a:pt x="1736" y="128"/>
                </a:lnTo>
                <a:lnTo>
                  <a:pt x="1736" y="128"/>
                </a:lnTo>
                <a:lnTo>
                  <a:pt x="1737" y="118"/>
                </a:lnTo>
                <a:lnTo>
                  <a:pt x="1737" y="134"/>
                </a:lnTo>
                <a:lnTo>
                  <a:pt x="1737" y="130"/>
                </a:lnTo>
                <a:lnTo>
                  <a:pt x="1737" y="119"/>
                </a:lnTo>
                <a:lnTo>
                  <a:pt x="1738" y="141"/>
                </a:lnTo>
                <a:lnTo>
                  <a:pt x="1738" y="146"/>
                </a:lnTo>
                <a:lnTo>
                  <a:pt x="1738" y="154"/>
                </a:lnTo>
                <a:lnTo>
                  <a:pt x="1738" y="164"/>
                </a:lnTo>
                <a:lnTo>
                  <a:pt x="1739" y="189"/>
                </a:lnTo>
                <a:lnTo>
                  <a:pt x="1739" y="221"/>
                </a:lnTo>
                <a:lnTo>
                  <a:pt x="1739" y="249"/>
                </a:lnTo>
                <a:lnTo>
                  <a:pt x="1740" y="261"/>
                </a:lnTo>
                <a:lnTo>
                  <a:pt x="1740" y="277"/>
                </a:lnTo>
                <a:lnTo>
                  <a:pt x="1740" y="291"/>
                </a:lnTo>
                <a:lnTo>
                  <a:pt x="1740" y="270"/>
                </a:lnTo>
                <a:lnTo>
                  <a:pt x="1741" y="284"/>
                </a:lnTo>
                <a:lnTo>
                  <a:pt x="1741" y="300"/>
                </a:lnTo>
                <a:lnTo>
                  <a:pt x="1741" y="301"/>
                </a:lnTo>
                <a:lnTo>
                  <a:pt x="1741" y="311"/>
                </a:lnTo>
                <a:lnTo>
                  <a:pt x="1742" y="311"/>
                </a:lnTo>
                <a:lnTo>
                  <a:pt x="1742" y="322"/>
                </a:lnTo>
                <a:lnTo>
                  <a:pt x="1742" y="339"/>
                </a:lnTo>
                <a:lnTo>
                  <a:pt x="1742" y="351"/>
                </a:lnTo>
                <a:lnTo>
                  <a:pt x="1743" y="342"/>
                </a:lnTo>
                <a:lnTo>
                  <a:pt x="1743" y="335"/>
                </a:lnTo>
                <a:lnTo>
                  <a:pt x="1743" y="336"/>
                </a:lnTo>
                <a:lnTo>
                  <a:pt x="1743" y="346"/>
                </a:lnTo>
                <a:lnTo>
                  <a:pt x="1743" y="335"/>
                </a:lnTo>
                <a:lnTo>
                  <a:pt x="1744" y="339"/>
                </a:lnTo>
                <a:lnTo>
                  <a:pt x="1744" y="344"/>
                </a:lnTo>
                <a:lnTo>
                  <a:pt x="1744" y="337"/>
                </a:lnTo>
                <a:lnTo>
                  <a:pt x="1744" y="340"/>
                </a:lnTo>
                <a:lnTo>
                  <a:pt x="1745" y="341"/>
                </a:lnTo>
                <a:lnTo>
                  <a:pt x="1745" y="348"/>
                </a:lnTo>
                <a:lnTo>
                  <a:pt x="1745" y="347"/>
                </a:lnTo>
                <a:lnTo>
                  <a:pt x="1745" y="329"/>
                </a:lnTo>
                <a:lnTo>
                  <a:pt x="1746" y="331"/>
                </a:lnTo>
                <a:lnTo>
                  <a:pt x="1746" y="319"/>
                </a:lnTo>
                <a:lnTo>
                  <a:pt x="1746" y="319"/>
                </a:lnTo>
                <a:lnTo>
                  <a:pt x="1746" y="329"/>
                </a:lnTo>
                <a:lnTo>
                  <a:pt x="1746" y="332"/>
                </a:lnTo>
                <a:lnTo>
                  <a:pt x="1747" y="338"/>
                </a:lnTo>
                <a:lnTo>
                  <a:pt x="1747" y="341"/>
                </a:lnTo>
                <a:lnTo>
                  <a:pt x="1747" y="346"/>
                </a:lnTo>
                <a:lnTo>
                  <a:pt x="1747" y="344"/>
                </a:lnTo>
                <a:lnTo>
                  <a:pt x="1747" y="353"/>
                </a:lnTo>
                <a:lnTo>
                  <a:pt x="1748" y="358"/>
                </a:lnTo>
                <a:lnTo>
                  <a:pt x="1748" y="364"/>
                </a:lnTo>
                <a:lnTo>
                  <a:pt x="1748" y="355"/>
                </a:lnTo>
                <a:lnTo>
                  <a:pt x="1748" y="344"/>
                </a:lnTo>
                <a:lnTo>
                  <a:pt x="1748" y="339"/>
                </a:lnTo>
                <a:lnTo>
                  <a:pt x="1749" y="349"/>
                </a:lnTo>
                <a:lnTo>
                  <a:pt x="1749" y="350"/>
                </a:lnTo>
                <a:lnTo>
                  <a:pt x="1749" y="337"/>
                </a:lnTo>
                <a:lnTo>
                  <a:pt x="1749" y="344"/>
                </a:lnTo>
                <a:lnTo>
                  <a:pt x="1749" y="322"/>
                </a:lnTo>
                <a:lnTo>
                  <a:pt x="1750" y="329"/>
                </a:lnTo>
                <a:lnTo>
                  <a:pt x="1750" y="325"/>
                </a:lnTo>
                <a:lnTo>
                  <a:pt x="1750" y="342"/>
                </a:lnTo>
                <a:lnTo>
                  <a:pt x="1750" y="338"/>
                </a:lnTo>
                <a:lnTo>
                  <a:pt x="1751" y="313"/>
                </a:lnTo>
                <a:lnTo>
                  <a:pt x="1751" y="311"/>
                </a:lnTo>
                <a:lnTo>
                  <a:pt x="1751" y="300"/>
                </a:lnTo>
                <a:lnTo>
                  <a:pt x="1752" y="283"/>
                </a:lnTo>
                <a:lnTo>
                  <a:pt x="1752" y="258"/>
                </a:lnTo>
                <a:lnTo>
                  <a:pt x="1752" y="240"/>
                </a:lnTo>
                <a:lnTo>
                  <a:pt x="1752" y="211"/>
                </a:lnTo>
                <a:lnTo>
                  <a:pt x="1753" y="170"/>
                </a:lnTo>
                <a:lnTo>
                  <a:pt x="1753" y="158"/>
                </a:lnTo>
                <a:lnTo>
                  <a:pt x="1753" y="157"/>
                </a:lnTo>
                <a:lnTo>
                  <a:pt x="1753" y="107"/>
                </a:lnTo>
                <a:lnTo>
                  <a:pt x="1754" y="118"/>
                </a:lnTo>
                <a:lnTo>
                  <a:pt x="1754" y="130"/>
                </a:lnTo>
                <a:lnTo>
                  <a:pt x="1754" y="129"/>
                </a:lnTo>
                <a:lnTo>
                  <a:pt x="1754" y="114"/>
                </a:lnTo>
                <a:lnTo>
                  <a:pt x="1754" y="117"/>
                </a:lnTo>
                <a:lnTo>
                  <a:pt x="1755" y="132"/>
                </a:lnTo>
                <a:lnTo>
                  <a:pt x="1755" y="132"/>
                </a:lnTo>
                <a:lnTo>
                  <a:pt x="1755" y="138"/>
                </a:lnTo>
                <a:lnTo>
                  <a:pt x="1755" y="137"/>
                </a:lnTo>
                <a:lnTo>
                  <a:pt x="1755" y="139"/>
                </a:lnTo>
                <a:lnTo>
                  <a:pt x="1756" y="142"/>
                </a:lnTo>
                <a:lnTo>
                  <a:pt x="1756" y="166"/>
                </a:lnTo>
                <a:lnTo>
                  <a:pt x="1756" y="164"/>
                </a:lnTo>
                <a:lnTo>
                  <a:pt x="1756" y="169"/>
                </a:lnTo>
                <a:lnTo>
                  <a:pt x="1756" y="156"/>
                </a:lnTo>
                <a:lnTo>
                  <a:pt x="1757" y="167"/>
                </a:lnTo>
                <a:lnTo>
                  <a:pt x="1757" y="155"/>
                </a:lnTo>
                <a:lnTo>
                  <a:pt x="1757" y="167"/>
                </a:lnTo>
                <a:lnTo>
                  <a:pt x="1758" y="184"/>
                </a:lnTo>
                <a:lnTo>
                  <a:pt x="1758" y="173"/>
                </a:lnTo>
                <a:lnTo>
                  <a:pt x="1758" y="187"/>
                </a:lnTo>
                <a:lnTo>
                  <a:pt x="1758" y="179"/>
                </a:lnTo>
                <a:lnTo>
                  <a:pt x="1758" y="181"/>
                </a:lnTo>
                <a:lnTo>
                  <a:pt x="1759" y="199"/>
                </a:lnTo>
                <a:lnTo>
                  <a:pt x="1759" y="198"/>
                </a:lnTo>
                <a:lnTo>
                  <a:pt x="1759" y="211"/>
                </a:lnTo>
                <a:lnTo>
                  <a:pt x="1759" y="214"/>
                </a:lnTo>
                <a:lnTo>
                  <a:pt x="1760" y="229"/>
                </a:lnTo>
                <a:lnTo>
                  <a:pt x="1760" y="266"/>
                </a:lnTo>
                <a:lnTo>
                  <a:pt x="1760" y="294"/>
                </a:lnTo>
                <a:lnTo>
                  <a:pt x="1760" y="303"/>
                </a:lnTo>
                <a:lnTo>
                  <a:pt x="1761" y="324"/>
                </a:lnTo>
                <a:lnTo>
                  <a:pt x="1761" y="338"/>
                </a:lnTo>
                <a:lnTo>
                  <a:pt x="1761" y="351"/>
                </a:lnTo>
                <a:lnTo>
                  <a:pt x="1761" y="346"/>
                </a:lnTo>
                <a:lnTo>
                  <a:pt x="1762" y="358"/>
                </a:lnTo>
                <a:lnTo>
                  <a:pt x="1762" y="364"/>
                </a:lnTo>
                <a:lnTo>
                  <a:pt x="1762" y="366"/>
                </a:lnTo>
                <a:lnTo>
                  <a:pt x="1762" y="363"/>
                </a:lnTo>
                <a:lnTo>
                  <a:pt x="1763" y="359"/>
                </a:lnTo>
                <a:lnTo>
                  <a:pt x="1763" y="356"/>
                </a:lnTo>
                <a:lnTo>
                  <a:pt x="1763" y="358"/>
                </a:lnTo>
                <a:lnTo>
                  <a:pt x="1764" y="358"/>
                </a:lnTo>
                <a:lnTo>
                  <a:pt x="1764" y="354"/>
                </a:lnTo>
                <a:lnTo>
                  <a:pt x="1764" y="359"/>
                </a:lnTo>
                <a:lnTo>
                  <a:pt x="1764" y="360"/>
                </a:lnTo>
                <a:lnTo>
                  <a:pt x="1764" y="356"/>
                </a:lnTo>
                <a:lnTo>
                  <a:pt x="1765" y="363"/>
                </a:lnTo>
                <a:lnTo>
                  <a:pt x="1765" y="378"/>
                </a:lnTo>
                <a:lnTo>
                  <a:pt x="1765" y="374"/>
                </a:lnTo>
                <a:lnTo>
                  <a:pt x="1765" y="383"/>
                </a:lnTo>
                <a:lnTo>
                  <a:pt x="1766" y="385"/>
                </a:lnTo>
                <a:lnTo>
                  <a:pt x="1766" y="386"/>
                </a:lnTo>
                <a:lnTo>
                  <a:pt x="1766" y="396"/>
                </a:lnTo>
                <a:lnTo>
                  <a:pt x="1766" y="312"/>
                </a:lnTo>
                <a:lnTo>
                  <a:pt x="1767" y="318"/>
                </a:lnTo>
                <a:lnTo>
                  <a:pt x="1767" y="323"/>
                </a:lnTo>
                <a:lnTo>
                  <a:pt x="1767" y="327"/>
                </a:lnTo>
                <a:lnTo>
                  <a:pt x="1767" y="329"/>
                </a:lnTo>
                <a:lnTo>
                  <a:pt x="1768" y="334"/>
                </a:lnTo>
                <a:lnTo>
                  <a:pt x="1768" y="331"/>
                </a:lnTo>
                <a:lnTo>
                  <a:pt x="1768" y="328"/>
                </a:lnTo>
                <a:lnTo>
                  <a:pt x="1769" y="331"/>
                </a:lnTo>
                <a:lnTo>
                  <a:pt x="1769" y="325"/>
                </a:lnTo>
                <a:lnTo>
                  <a:pt x="1769" y="325"/>
                </a:lnTo>
                <a:lnTo>
                  <a:pt x="1769" y="345"/>
                </a:lnTo>
                <a:lnTo>
                  <a:pt x="1769" y="397"/>
                </a:lnTo>
                <a:lnTo>
                  <a:pt x="1770" y="382"/>
                </a:lnTo>
                <a:lnTo>
                  <a:pt x="1770" y="385"/>
                </a:lnTo>
                <a:lnTo>
                  <a:pt x="1770" y="383"/>
                </a:lnTo>
                <a:lnTo>
                  <a:pt x="1770" y="377"/>
                </a:lnTo>
                <a:lnTo>
                  <a:pt x="1771" y="379"/>
                </a:lnTo>
                <a:lnTo>
                  <a:pt x="1771" y="377"/>
                </a:lnTo>
                <a:lnTo>
                  <a:pt x="1771" y="370"/>
                </a:lnTo>
                <a:lnTo>
                  <a:pt x="1771" y="370"/>
                </a:lnTo>
                <a:lnTo>
                  <a:pt x="1771" y="372"/>
                </a:lnTo>
                <a:lnTo>
                  <a:pt x="1772" y="372"/>
                </a:lnTo>
                <a:lnTo>
                  <a:pt x="1772" y="377"/>
                </a:lnTo>
                <a:lnTo>
                  <a:pt x="1772" y="378"/>
                </a:lnTo>
                <a:lnTo>
                  <a:pt x="1772" y="373"/>
                </a:lnTo>
                <a:lnTo>
                  <a:pt x="1773" y="369"/>
                </a:lnTo>
                <a:lnTo>
                  <a:pt x="1773" y="359"/>
                </a:lnTo>
                <a:lnTo>
                  <a:pt x="1773" y="369"/>
                </a:lnTo>
                <a:lnTo>
                  <a:pt x="1773" y="366"/>
                </a:lnTo>
                <a:lnTo>
                  <a:pt x="1773" y="341"/>
                </a:lnTo>
                <a:lnTo>
                  <a:pt x="1774" y="334"/>
                </a:lnTo>
                <a:lnTo>
                  <a:pt x="1774" y="350"/>
                </a:lnTo>
                <a:lnTo>
                  <a:pt x="1774" y="347"/>
                </a:lnTo>
                <a:lnTo>
                  <a:pt x="1775" y="345"/>
                </a:lnTo>
                <a:lnTo>
                  <a:pt x="1775" y="346"/>
                </a:lnTo>
                <a:lnTo>
                  <a:pt x="1775" y="354"/>
                </a:lnTo>
                <a:lnTo>
                  <a:pt x="1775" y="359"/>
                </a:lnTo>
                <a:lnTo>
                  <a:pt x="1776" y="357"/>
                </a:lnTo>
                <a:lnTo>
                  <a:pt x="1776" y="350"/>
                </a:lnTo>
                <a:lnTo>
                  <a:pt x="1776" y="357"/>
                </a:lnTo>
                <a:lnTo>
                  <a:pt x="1776" y="359"/>
                </a:lnTo>
                <a:lnTo>
                  <a:pt x="1776" y="360"/>
                </a:lnTo>
                <a:lnTo>
                  <a:pt x="1777" y="357"/>
                </a:lnTo>
                <a:lnTo>
                  <a:pt x="1777" y="360"/>
                </a:lnTo>
                <a:lnTo>
                  <a:pt x="1777" y="358"/>
                </a:lnTo>
                <a:lnTo>
                  <a:pt x="1777" y="359"/>
                </a:lnTo>
                <a:lnTo>
                  <a:pt x="1777" y="365"/>
                </a:lnTo>
                <a:lnTo>
                  <a:pt x="1778" y="366"/>
                </a:lnTo>
                <a:lnTo>
                  <a:pt x="1778" y="360"/>
                </a:lnTo>
                <a:lnTo>
                  <a:pt x="1778" y="359"/>
                </a:lnTo>
                <a:lnTo>
                  <a:pt x="1778" y="359"/>
                </a:lnTo>
                <a:lnTo>
                  <a:pt x="1779" y="363"/>
                </a:lnTo>
                <a:lnTo>
                  <a:pt x="1779" y="376"/>
                </a:lnTo>
                <a:lnTo>
                  <a:pt x="1779" y="385"/>
                </a:lnTo>
                <a:lnTo>
                  <a:pt x="1779" y="380"/>
                </a:lnTo>
                <a:lnTo>
                  <a:pt x="1779" y="383"/>
                </a:lnTo>
                <a:lnTo>
                  <a:pt x="1780" y="381"/>
                </a:lnTo>
                <a:lnTo>
                  <a:pt x="1780" y="380"/>
                </a:lnTo>
                <a:lnTo>
                  <a:pt x="1780" y="380"/>
                </a:lnTo>
                <a:lnTo>
                  <a:pt x="1781" y="378"/>
                </a:lnTo>
                <a:lnTo>
                  <a:pt x="1781" y="379"/>
                </a:lnTo>
                <a:lnTo>
                  <a:pt x="1781" y="382"/>
                </a:lnTo>
                <a:lnTo>
                  <a:pt x="1781" y="380"/>
                </a:lnTo>
                <a:lnTo>
                  <a:pt x="1781" y="379"/>
                </a:lnTo>
                <a:lnTo>
                  <a:pt x="1782" y="383"/>
                </a:lnTo>
                <a:lnTo>
                  <a:pt x="1782" y="383"/>
                </a:lnTo>
                <a:lnTo>
                  <a:pt x="1782" y="377"/>
                </a:lnTo>
                <a:lnTo>
                  <a:pt x="1782" y="379"/>
                </a:lnTo>
                <a:lnTo>
                  <a:pt x="1783" y="374"/>
                </a:lnTo>
                <a:lnTo>
                  <a:pt x="1783" y="376"/>
                </a:lnTo>
                <a:lnTo>
                  <a:pt x="1783" y="372"/>
                </a:lnTo>
                <a:lnTo>
                  <a:pt x="1783" y="366"/>
                </a:lnTo>
                <a:lnTo>
                  <a:pt x="1783" y="369"/>
                </a:lnTo>
                <a:lnTo>
                  <a:pt x="1784" y="368"/>
                </a:lnTo>
                <a:lnTo>
                  <a:pt x="1784" y="372"/>
                </a:lnTo>
                <a:lnTo>
                  <a:pt x="1784" y="364"/>
                </a:lnTo>
                <a:lnTo>
                  <a:pt x="1784" y="369"/>
                </a:lnTo>
                <a:lnTo>
                  <a:pt x="1785" y="372"/>
                </a:lnTo>
                <a:lnTo>
                  <a:pt x="1785" y="374"/>
                </a:lnTo>
                <a:lnTo>
                  <a:pt x="1785" y="375"/>
                </a:lnTo>
                <a:lnTo>
                  <a:pt x="1785" y="374"/>
                </a:lnTo>
                <a:lnTo>
                  <a:pt x="1785" y="374"/>
                </a:lnTo>
                <a:lnTo>
                  <a:pt x="1786" y="375"/>
                </a:lnTo>
                <a:lnTo>
                  <a:pt x="1786" y="379"/>
                </a:lnTo>
                <a:lnTo>
                  <a:pt x="1786" y="373"/>
                </a:lnTo>
                <a:lnTo>
                  <a:pt x="1786" y="380"/>
                </a:lnTo>
                <a:lnTo>
                  <a:pt x="1787" y="376"/>
                </a:lnTo>
                <a:lnTo>
                  <a:pt x="1787" y="375"/>
                </a:lnTo>
                <a:lnTo>
                  <a:pt x="1787" y="381"/>
                </a:lnTo>
                <a:lnTo>
                  <a:pt x="1787" y="382"/>
                </a:lnTo>
                <a:lnTo>
                  <a:pt x="1787" y="376"/>
                </a:lnTo>
                <a:lnTo>
                  <a:pt x="1788" y="377"/>
                </a:lnTo>
                <a:lnTo>
                  <a:pt x="1788" y="373"/>
                </a:lnTo>
                <a:lnTo>
                  <a:pt x="1788" y="373"/>
                </a:lnTo>
                <a:lnTo>
                  <a:pt x="1788" y="377"/>
                </a:lnTo>
                <a:lnTo>
                  <a:pt x="1789" y="377"/>
                </a:lnTo>
                <a:lnTo>
                  <a:pt x="1789" y="383"/>
                </a:lnTo>
                <a:lnTo>
                  <a:pt x="1789" y="379"/>
                </a:lnTo>
                <a:lnTo>
                  <a:pt x="1789" y="377"/>
                </a:lnTo>
                <a:lnTo>
                  <a:pt x="1789" y="380"/>
                </a:lnTo>
                <a:lnTo>
                  <a:pt x="1790" y="377"/>
                </a:lnTo>
                <a:lnTo>
                  <a:pt x="1790" y="381"/>
                </a:lnTo>
                <a:lnTo>
                  <a:pt x="1790" y="378"/>
                </a:lnTo>
                <a:lnTo>
                  <a:pt x="1790" y="381"/>
                </a:lnTo>
                <a:lnTo>
                  <a:pt x="1791" y="382"/>
                </a:lnTo>
                <a:lnTo>
                  <a:pt x="1791" y="374"/>
                </a:lnTo>
                <a:lnTo>
                  <a:pt x="1791" y="383"/>
                </a:lnTo>
                <a:lnTo>
                  <a:pt x="1791" y="384"/>
                </a:lnTo>
                <a:lnTo>
                  <a:pt x="1791" y="377"/>
                </a:lnTo>
                <a:lnTo>
                  <a:pt x="1792" y="380"/>
                </a:lnTo>
                <a:lnTo>
                  <a:pt x="1792" y="369"/>
                </a:lnTo>
                <a:lnTo>
                  <a:pt x="1792" y="378"/>
                </a:lnTo>
                <a:lnTo>
                  <a:pt x="1793" y="389"/>
                </a:lnTo>
                <a:lnTo>
                  <a:pt x="1793" y="390"/>
                </a:lnTo>
                <a:lnTo>
                  <a:pt x="1793" y="391"/>
                </a:lnTo>
                <a:lnTo>
                  <a:pt x="1793" y="385"/>
                </a:lnTo>
                <a:lnTo>
                  <a:pt x="1794" y="384"/>
                </a:lnTo>
                <a:lnTo>
                  <a:pt x="1794" y="390"/>
                </a:lnTo>
                <a:lnTo>
                  <a:pt x="1794" y="384"/>
                </a:lnTo>
                <a:lnTo>
                  <a:pt x="1794" y="381"/>
                </a:lnTo>
                <a:lnTo>
                  <a:pt x="1794" y="372"/>
                </a:lnTo>
                <a:lnTo>
                  <a:pt x="1795" y="377"/>
                </a:lnTo>
                <a:lnTo>
                  <a:pt x="1795" y="383"/>
                </a:lnTo>
                <a:lnTo>
                  <a:pt x="1795" y="387"/>
                </a:lnTo>
                <a:lnTo>
                  <a:pt x="1795" y="383"/>
                </a:lnTo>
                <a:lnTo>
                  <a:pt x="1796" y="379"/>
                </a:lnTo>
                <a:lnTo>
                  <a:pt x="1796" y="380"/>
                </a:lnTo>
                <a:lnTo>
                  <a:pt x="1796" y="393"/>
                </a:lnTo>
                <a:lnTo>
                  <a:pt x="1796" y="389"/>
                </a:lnTo>
                <a:lnTo>
                  <a:pt x="1797" y="386"/>
                </a:lnTo>
                <a:lnTo>
                  <a:pt x="1797" y="383"/>
                </a:lnTo>
                <a:lnTo>
                  <a:pt x="1797" y="390"/>
                </a:lnTo>
                <a:lnTo>
                  <a:pt x="1797" y="389"/>
                </a:lnTo>
                <a:lnTo>
                  <a:pt x="1797" y="394"/>
                </a:lnTo>
                <a:lnTo>
                  <a:pt x="1798" y="390"/>
                </a:lnTo>
                <a:lnTo>
                  <a:pt x="1798" y="391"/>
                </a:lnTo>
                <a:lnTo>
                  <a:pt x="1798" y="392"/>
                </a:lnTo>
                <a:lnTo>
                  <a:pt x="1798" y="390"/>
                </a:lnTo>
                <a:lnTo>
                  <a:pt x="1799" y="394"/>
                </a:lnTo>
                <a:lnTo>
                  <a:pt x="1799" y="389"/>
                </a:lnTo>
                <a:lnTo>
                  <a:pt x="1799" y="386"/>
                </a:lnTo>
                <a:lnTo>
                  <a:pt x="1799" y="393"/>
                </a:lnTo>
                <a:lnTo>
                  <a:pt x="1800" y="394"/>
                </a:lnTo>
                <a:lnTo>
                  <a:pt x="1800" y="385"/>
                </a:lnTo>
                <a:lnTo>
                  <a:pt x="1800" y="384"/>
                </a:lnTo>
                <a:lnTo>
                  <a:pt x="1800" y="381"/>
                </a:lnTo>
                <a:lnTo>
                  <a:pt x="1800" y="382"/>
                </a:lnTo>
                <a:lnTo>
                  <a:pt x="1801" y="384"/>
                </a:lnTo>
                <a:lnTo>
                  <a:pt x="1801" y="377"/>
                </a:lnTo>
                <a:lnTo>
                  <a:pt x="1801" y="378"/>
                </a:lnTo>
                <a:lnTo>
                  <a:pt x="1801" y="383"/>
                </a:lnTo>
                <a:lnTo>
                  <a:pt x="1802" y="393"/>
                </a:lnTo>
                <a:lnTo>
                  <a:pt x="1802" y="402"/>
                </a:lnTo>
                <a:lnTo>
                  <a:pt x="1802" y="400"/>
                </a:lnTo>
                <a:lnTo>
                  <a:pt x="1802" y="397"/>
                </a:lnTo>
                <a:lnTo>
                  <a:pt x="1803" y="387"/>
                </a:lnTo>
                <a:lnTo>
                  <a:pt x="1803" y="380"/>
                </a:lnTo>
                <a:lnTo>
                  <a:pt x="1803" y="383"/>
                </a:lnTo>
                <a:lnTo>
                  <a:pt x="1803" y="381"/>
                </a:lnTo>
                <a:lnTo>
                  <a:pt x="1803" y="386"/>
                </a:lnTo>
                <a:lnTo>
                  <a:pt x="1804" y="388"/>
                </a:lnTo>
                <a:lnTo>
                  <a:pt x="1804" y="377"/>
                </a:lnTo>
                <a:lnTo>
                  <a:pt x="1804" y="372"/>
                </a:lnTo>
                <a:lnTo>
                  <a:pt x="1805" y="375"/>
                </a:lnTo>
                <a:lnTo>
                  <a:pt x="1805" y="374"/>
                </a:lnTo>
                <a:lnTo>
                  <a:pt x="1805" y="382"/>
                </a:lnTo>
                <a:lnTo>
                  <a:pt x="1805" y="381"/>
                </a:lnTo>
                <a:lnTo>
                  <a:pt x="1806" y="390"/>
                </a:lnTo>
                <a:lnTo>
                  <a:pt x="1806" y="389"/>
                </a:lnTo>
                <a:lnTo>
                  <a:pt x="1806" y="390"/>
                </a:lnTo>
                <a:lnTo>
                  <a:pt x="1806" y="395"/>
                </a:lnTo>
                <a:lnTo>
                  <a:pt x="1807" y="396"/>
                </a:lnTo>
                <a:lnTo>
                  <a:pt x="1807" y="389"/>
                </a:lnTo>
                <a:lnTo>
                  <a:pt x="1807" y="389"/>
                </a:lnTo>
                <a:lnTo>
                  <a:pt x="1807" y="379"/>
                </a:lnTo>
                <a:lnTo>
                  <a:pt x="1808" y="390"/>
                </a:lnTo>
                <a:lnTo>
                  <a:pt x="1808" y="394"/>
                </a:lnTo>
                <a:lnTo>
                  <a:pt x="1808" y="392"/>
                </a:lnTo>
                <a:lnTo>
                  <a:pt x="1808" y="384"/>
                </a:lnTo>
                <a:lnTo>
                  <a:pt x="1809" y="385"/>
                </a:lnTo>
                <a:lnTo>
                  <a:pt x="1809" y="387"/>
                </a:lnTo>
                <a:lnTo>
                  <a:pt x="1809" y="389"/>
                </a:lnTo>
                <a:lnTo>
                  <a:pt x="1809" y="398"/>
                </a:lnTo>
                <a:lnTo>
                  <a:pt x="1810" y="392"/>
                </a:lnTo>
                <a:lnTo>
                  <a:pt x="1810" y="387"/>
                </a:lnTo>
                <a:lnTo>
                  <a:pt x="1810" y="388"/>
                </a:lnTo>
                <a:lnTo>
                  <a:pt x="1810" y="384"/>
                </a:lnTo>
                <a:lnTo>
                  <a:pt x="1811" y="383"/>
                </a:lnTo>
                <a:lnTo>
                  <a:pt x="1811" y="389"/>
                </a:lnTo>
                <a:lnTo>
                  <a:pt x="1811" y="385"/>
                </a:lnTo>
                <a:lnTo>
                  <a:pt x="1811" y="398"/>
                </a:lnTo>
                <a:lnTo>
                  <a:pt x="1811" y="386"/>
                </a:lnTo>
                <a:lnTo>
                  <a:pt x="1812" y="383"/>
                </a:lnTo>
                <a:lnTo>
                  <a:pt x="1812" y="383"/>
                </a:lnTo>
                <a:lnTo>
                  <a:pt x="1812" y="387"/>
                </a:lnTo>
                <a:lnTo>
                  <a:pt x="1812" y="391"/>
                </a:lnTo>
                <a:lnTo>
                  <a:pt x="1813" y="394"/>
                </a:lnTo>
                <a:lnTo>
                  <a:pt x="1813" y="389"/>
                </a:lnTo>
                <a:lnTo>
                  <a:pt x="1813" y="393"/>
                </a:lnTo>
                <a:lnTo>
                  <a:pt x="1813" y="385"/>
                </a:lnTo>
                <a:lnTo>
                  <a:pt x="1814" y="386"/>
                </a:lnTo>
                <a:lnTo>
                  <a:pt x="1814" y="391"/>
                </a:lnTo>
                <a:lnTo>
                  <a:pt x="1814" y="391"/>
                </a:lnTo>
                <a:lnTo>
                  <a:pt x="1814" y="388"/>
                </a:lnTo>
                <a:lnTo>
                  <a:pt x="1815" y="388"/>
                </a:lnTo>
                <a:lnTo>
                  <a:pt x="1815" y="382"/>
                </a:lnTo>
                <a:lnTo>
                  <a:pt x="1815" y="388"/>
                </a:lnTo>
                <a:lnTo>
                  <a:pt x="1815" y="384"/>
                </a:lnTo>
                <a:lnTo>
                  <a:pt x="1816" y="382"/>
                </a:lnTo>
                <a:lnTo>
                  <a:pt x="1816" y="390"/>
                </a:lnTo>
                <a:lnTo>
                  <a:pt x="1816" y="391"/>
                </a:lnTo>
                <a:lnTo>
                  <a:pt x="1817" y="391"/>
                </a:lnTo>
                <a:lnTo>
                  <a:pt x="1817" y="386"/>
                </a:lnTo>
                <a:lnTo>
                  <a:pt x="1817" y="388"/>
                </a:lnTo>
                <a:lnTo>
                  <a:pt x="1817" y="384"/>
                </a:lnTo>
                <a:lnTo>
                  <a:pt x="1817" y="385"/>
                </a:lnTo>
                <a:lnTo>
                  <a:pt x="1818" y="384"/>
                </a:lnTo>
                <a:lnTo>
                  <a:pt x="1818" y="385"/>
                </a:lnTo>
                <a:lnTo>
                  <a:pt x="1818" y="390"/>
                </a:lnTo>
                <a:lnTo>
                  <a:pt x="1818" y="389"/>
                </a:lnTo>
                <a:lnTo>
                  <a:pt x="1819" y="394"/>
                </a:lnTo>
                <a:lnTo>
                  <a:pt x="1819" y="394"/>
                </a:lnTo>
                <a:lnTo>
                  <a:pt x="1819" y="394"/>
                </a:lnTo>
                <a:lnTo>
                  <a:pt x="1819" y="392"/>
                </a:lnTo>
                <a:lnTo>
                  <a:pt x="1820" y="396"/>
                </a:lnTo>
                <a:lnTo>
                  <a:pt x="1820" y="396"/>
                </a:lnTo>
                <a:lnTo>
                  <a:pt x="1820" y="395"/>
                </a:lnTo>
                <a:lnTo>
                  <a:pt x="1820" y="398"/>
                </a:lnTo>
                <a:lnTo>
                  <a:pt x="1821" y="396"/>
                </a:lnTo>
                <a:lnTo>
                  <a:pt x="1821" y="392"/>
                </a:lnTo>
                <a:lnTo>
                  <a:pt x="1821" y="392"/>
                </a:lnTo>
                <a:lnTo>
                  <a:pt x="1821" y="397"/>
                </a:lnTo>
                <a:lnTo>
                  <a:pt x="1822" y="391"/>
                </a:lnTo>
                <a:lnTo>
                  <a:pt x="1822" y="389"/>
                </a:lnTo>
                <a:lnTo>
                  <a:pt x="1822" y="393"/>
                </a:lnTo>
                <a:lnTo>
                  <a:pt x="1823" y="394"/>
                </a:lnTo>
                <a:lnTo>
                  <a:pt x="1823" y="389"/>
                </a:lnTo>
                <a:lnTo>
                  <a:pt x="1823" y="389"/>
                </a:lnTo>
                <a:lnTo>
                  <a:pt x="1823" y="393"/>
                </a:lnTo>
                <a:lnTo>
                  <a:pt x="1823" y="388"/>
                </a:lnTo>
                <a:lnTo>
                  <a:pt x="1824" y="390"/>
                </a:lnTo>
                <a:lnTo>
                  <a:pt x="1824" y="387"/>
                </a:lnTo>
                <a:lnTo>
                  <a:pt x="1824" y="384"/>
                </a:lnTo>
                <a:lnTo>
                  <a:pt x="1824" y="386"/>
                </a:lnTo>
                <a:lnTo>
                  <a:pt x="1824" y="380"/>
                </a:lnTo>
                <a:lnTo>
                  <a:pt x="1825" y="385"/>
                </a:lnTo>
                <a:lnTo>
                  <a:pt x="1825" y="381"/>
                </a:lnTo>
                <a:lnTo>
                  <a:pt x="1825" y="383"/>
                </a:lnTo>
                <a:lnTo>
                  <a:pt x="1825" y="381"/>
                </a:lnTo>
                <a:lnTo>
                  <a:pt x="1825" y="387"/>
                </a:lnTo>
                <a:lnTo>
                  <a:pt x="1826" y="387"/>
                </a:lnTo>
                <a:lnTo>
                  <a:pt x="1826" y="388"/>
                </a:lnTo>
                <a:lnTo>
                  <a:pt x="1826" y="389"/>
                </a:lnTo>
                <a:lnTo>
                  <a:pt x="1826" y="384"/>
                </a:lnTo>
                <a:lnTo>
                  <a:pt x="1826" y="385"/>
                </a:lnTo>
                <a:lnTo>
                  <a:pt x="1827" y="381"/>
                </a:lnTo>
                <a:lnTo>
                  <a:pt x="1827" y="381"/>
                </a:lnTo>
                <a:lnTo>
                  <a:pt x="1827" y="383"/>
                </a:lnTo>
                <a:lnTo>
                  <a:pt x="1827" y="381"/>
                </a:lnTo>
                <a:lnTo>
                  <a:pt x="1827" y="383"/>
                </a:lnTo>
                <a:lnTo>
                  <a:pt x="1828" y="380"/>
                </a:lnTo>
                <a:lnTo>
                  <a:pt x="1828" y="381"/>
                </a:lnTo>
                <a:lnTo>
                  <a:pt x="1828" y="377"/>
                </a:lnTo>
                <a:lnTo>
                  <a:pt x="1829" y="377"/>
                </a:lnTo>
                <a:lnTo>
                  <a:pt x="1829" y="379"/>
                </a:lnTo>
                <a:lnTo>
                  <a:pt x="1829" y="377"/>
                </a:lnTo>
                <a:lnTo>
                  <a:pt x="1829" y="383"/>
                </a:lnTo>
                <a:lnTo>
                  <a:pt x="1829" y="383"/>
                </a:lnTo>
                <a:lnTo>
                  <a:pt x="1830" y="379"/>
                </a:lnTo>
                <a:lnTo>
                  <a:pt x="1830" y="380"/>
                </a:lnTo>
                <a:lnTo>
                  <a:pt x="1830" y="383"/>
                </a:lnTo>
                <a:lnTo>
                  <a:pt x="1830" y="381"/>
                </a:lnTo>
                <a:lnTo>
                  <a:pt x="1830" y="385"/>
                </a:lnTo>
                <a:lnTo>
                  <a:pt x="1831" y="388"/>
                </a:lnTo>
                <a:lnTo>
                  <a:pt x="1831" y="391"/>
                </a:lnTo>
                <a:lnTo>
                  <a:pt x="1831" y="397"/>
                </a:lnTo>
                <a:lnTo>
                  <a:pt x="1831" y="395"/>
                </a:lnTo>
                <a:lnTo>
                  <a:pt x="1832" y="397"/>
                </a:lnTo>
                <a:lnTo>
                  <a:pt x="1832" y="394"/>
                </a:lnTo>
                <a:lnTo>
                  <a:pt x="1832" y="389"/>
                </a:lnTo>
                <a:lnTo>
                  <a:pt x="1832" y="389"/>
                </a:lnTo>
                <a:lnTo>
                  <a:pt x="1832" y="384"/>
                </a:lnTo>
                <a:lnTo>
                  <a:pt x="1833" y="387"/>
                </a:lnTo>
                <a:lnTo>
                  <a:pt x="1833" y="385"/>
                </a:lnTo>
                <a:lnTo>
                  <a:pt x="1833" y="386"/>
                </a:lnTo>
                <a:lnTo>
                  <a:pt x="1833" y="379"/>
                </a:lnTo>
                <a:lnTo>
                  <a:pt x="1833" y="384"/>
                </a:lnTo>
                <a:lnTo>
                  <a:pt x="1834" y="381"/>
                </a:lnTo>
                <a:lnTo>
                  <a:pt x="1834" y="379"/>
                </a:lnTo>
                <a:lnTo>
                  <a:pt x="1834" y="377"/>
                </a:lnTo>
                <a:lnTo>
                  <a:pt x="1835" y="377"/>
                </a:lnTo>
                <a:lnTo>
                  <a:pt x="1835" y="373"/>
                </a:lnTo>
                <a:lnTo>
                  <a:pt x="1835" y="375"/>
                </a:lnTo>
                <a:lnTo>
                  <a:pt x="1835" y="377"/>
                </a:lnTo>
                <a:lnTo>
                  <a:pt x="1836" y="384"/>
                </a:lnTo>
                <a:lnTo>
                  <a:pt x="1836" y="392"/>
                </a:lnTo>
                <a:lnTo>
                  <a:pt x="1836" y="388"/>
                </a:lnTo>
                <a:lnTo>
                  <a:pt x="1836" y="392"/>
                </a:lnTo>
                <a:lnTo>
                  <a:pt x="1837" y="392"/>
                </a:lnTo>
                <a:lnTo>
                  <a:pt x="1837" y="387"/>
                </a:lnTo>
                <a:lnTo>
                  <a:pt x="1837" y="387"/>
                </a:lnTo>
                <a:lnTo>
                  <a:pt x="1837" y="395"/>
                </a:lnTo>
                <a:lnTo>
                  <a:pt x="1837" y="392"/>
                </a:lnTo>
                <a:lnTo>
                  <a:pt x="1838" y="388"/>
                </a:lnTo>
                <a:lnTo>
                  <a:pt x="1838" y="384"/>
                </a:lnTo>
                <a:lnTo>
                  <a:pt x="1838" y="393"/>
                </a:lnTo>
                <a:lnTo>
                  <a:pt x="1838" y="383"/>
                </a:lnTo>
                <a:lnTo>
                  <a:pt x="1839" y="381"/>
                </a:lnTo>
                <a:lnTo>
                  <a:pt x="1839" y="383"/>
                </a:lnTo>
                <a:lnTo>
                  <a:pt x="1839" y="393"/>
                </a:lnTo>
                <a:lnTo>
                  <a:pt x="1839" y="395"/>
                </a:lnTo>
                <a:lnTo>
                  <a:pt x="1839" y="394"/>
                </a:lnTo>
                <a:lnTo>
                  <a:pt x="1840" y="397"/>
                </a:lnTo>
                <a:lnTo>
                  <a:pt x="1840" y="401"/>
                </a:lnTo>
                <a:lnTo>
                  <a:pt x="1840" y="399"/>
                </a:lnTo>
                <a:lnTo>
                  <a:pt x="1841" y="392"/>
                </a:lnTo>
                <a:lnTo>
                  <a:pt x="1841" y="392"/>
                </a:lnTo>
                <a:lnTo>
                  <a:pt x="1841" y="394"/>
                </a:lnTo>
                <a:lnTo>
                  <a:pt x="1841" y="392"/>
                </a:lnTo>
                <a:lnTo>
                  <a:pt x="1841" y="390"/>
                </a:lnTo>
                <a:lnTo>
                  <a:pt x="1842" y="388"/>
                </a:lnTo>
                <a:lnTo>
                  <a:pt x="1842" y="374"/>
                </a:lnTo>
                <a:lnTo>
                  <a:pt x="1842" y="381"/>
                </a:lnTo>
                <a:lnTo>
                  <a:pt x="1842" y="379"/>
                </a:lnTo>
                <a:lnTo>
                  <a:pt x="1842" y="385"/>
                </a:lnTo>
                <a:lnTo>
                  <a:pt x="1843" y="392"/>
                </a:lnTo>
                <a:lnTo>
                  <a:pt x="1843" y="389"/>
                </a:lnTo>
                <a:lnTo>
                  <a:pt x="1843" y="374"/>
                </a:lnTo>
                <a:lnTo>
                  <a:pt x="1843" y="379"/>
                </a:lnTo>
                <a:lnTo>
                  <a:pt x="1843" y="381"/>
                </a:lnTo>
                <a:lnTo>
                  <a:pt x="1844" y="383"/>
                </a:lnTo>
                <a:lnTo>
                  <a:pt x="1844" y="380"/>
                </a:lnTo>
                <a:lnTo>
                  <a:pt x="1844" y="385"/>
                </a:lnTo>
                <a:lnTo>
                  <a:pt x="1844" y="384"/>
                </a:lnTo>
                <a:lnTo>
                  <a:pt x="1845" y="386"/>
                </a:lnTo>
                <a:lnTo>
                  <a:pt x="1845" y="385"/>
                </a:lnTo>
                <a:lnTo>
                  <a:pt x="1845" y="380"/>
                </a:lnTo>
                <a:lnTo>
                  <a:pt x="1846" y="379"/>
                </a:lnTo>
                <a:lnTo>
                  <a:pt x="1846" y="375"/>
                </a:lnTo>
                <a:lnTo>
                  <a:pt x="1846" y="377"/>
                </a:lnTo>
                <a:lnTo>
                  <a:pt x="1846" y="380"/>
                </a:lnTo>
                <a:lnTo>
                  <a:pt x="1846" y="380"/>
                </a:lnTo>
                <a:lnTo>
                  <a:pt x="1847" y="387"/>
                </a:lnTo>
                <a:lnTo>
                  <a:pt x="1847" y="395"/>
                </a:lnTo>
                <a:lnTo>
                  <a:pt x="1847" y="390"/>
                </a:lnTo>
                <a:lnTo>
                  <a:pt x="1847" y="395"/>
                </a:lnTo>
                <a:lnTo>
                  <a:pt x="1847" y="395"/>
                </a:lnTo>
                <a:lnTo>
                  <a:pt x="1848" y="390"/>
                </a:lnTo>
                <a:lnTo>
                  <a:pt x="1848" y="386"/>
                </a:lnTo>
                <a:lnTo>
                  <a:pt x="1848" y="394"/>
                </a:lnTo>
                <a:lnTo>
                  <a:pt x="1848" y="387"/>
                </a:lnTo>
                <a:lnTo>
                  <a:pt x="1849" y="390"/>
                </a:lnTo>
                <a:lnTo>
                  <a:pt x="1849" y="381"/>
                </a:lnTo>
                <a:lnTo>
                  <a:pt x="1849" y="381"/>
                </a:lnTo>
                <a:lnTo>
                  <a:pt x="1849" y="381"/>
                </a:lnTo>
                <a:lnTo>
                  <a:pt x="1849" y="378"/>
                </a:lnTo>
                <a:lnTo>
                  <a:pt x="1850" y="375"/>
                </a:lnTo>
                <a:lnTo>
                  <a:pt x="1850" y="379"/>
                </a:lnTo>
                <a:lnTo>
                  <a:pt x="1850" y="380"/>
                </a:lnTo>
                <a:lnTo>
                  <a:pt x="1850" y="374"/>
                </a:lnTo>
                <a:lnTo>
                  <a:pt x="1851" y="380"/>
                </a:lnTo>
                <a:lnTo>
                  <a:pt x="1851" y="383"/>
                </a:lnTo>
                <a:lnTo>
                  <a:pt x="1851" y="374"/>
                </a:lnTo>
                <a:lnTo>
                  <a:pt x="1852" y="380"/>
                </a:lnTo>
                <a:lnTo>
                  <a:pt x="1852" y="369"/>
                </a:lnTo>
                <a:lnTo>
                  <a:pt x="1852" y="376"/>
                </a:lnTo>
                <a:lnTo>
                  <a:pt x="1852" y="375"/>
                </a:lnTo>
                <a:lnTo>
                  <a:pt x="1853" y="372"/>
                </a:lnTo>
                <a:lnTo>
                  <a:pt x="1853" y="374"/>
                </a:lnTo>
                <a:lnTo>
                  <a:pt x="1853" y="375"/>
                </a:lnTo>
                <a:lnTo>
                  <a:pt x="1853" y="371"/>
                </a:lnTo>
                <a:lnTo>
                  <a:pt x="1853" y="373"/>
                </a:lnTo>
                <a:lnTo>
                  <a:pt x="1854" y="364"/>
                </a:lnTo>
                <a:lnTo>
                  <a:pt x="1854" y="352"/>
                </a:lnTo>
                <a:lnTo>
                  <a:pt x="1854" y="336"/>
                </a:lnTo>
                <a:lnTo>
                  <a:pt x="1854" y="313"/>
                </a:lnTo>
                <a:lnTo>
                  <a:pt x="1855" y="296"/>
                </a:lnTo>
                <a:lnTo>
                  <a:pt x="1855" y="270"/>
                </a:lnTo>
                <a:lnTo>
                  <a:pt x="1855" y="208"/>
                </a:lnTo>
                <a:lnTo>
                  <a:pt x="1855" y="190"/>
                </a:lnTo>
                <a:lnTo>
                  <a:pt x="1856" y="179"/>
                </a:lnTo>
                <a:lnTo>
                  <a:pt x="1856" y="180"/>
                </a:lnTo>
                <a:lnTo>
                  <a:pt x="1856" y="151"/>
                </a:lnTo>
                <a:lnTo>
                  <a:pt x="1856" y="153"/>
                </a:lnTo>
                <a:lnTo>
                  <a:pt x="1856" y="170"/>
                </a:lnTo>
                <a:lnTo>
                  <a:pt x="1857" y="151"/>
                </a:lnTo>
                <a:lnTo>
                  <a:pt x="1857" y="165"/>
                </a:lnTo>
                <a:lnTo>
                  <a:pt x="1857" y="232"/>
                </a:lnTo>
                <a:lnTo>
                  <a:pt x="1858" y="219"/>
                </a:lnTo>
                <a:lnTo>
                  <a:pt x="1858" y="185"/>
                </a:lnTo>
                <a:lnTo>
                  <a:pt x="1858" y="146"/>
                </a:lnTo>
                <a:lnTo>
                  <a:pt x="1858" y="160"/>
                </a:lnTo>
                <a:lnTo>
                  <a:pt x="1858" y="156"/>
                </a:lnTo>
                <a:lnTo>
                  <a:pt x="1859" y="141"/>
                </a:lnTo>
                <a:lnTo>
                  <a:pt x="1859" y="133"/>
                </a:lnTo>
                <a:lnTo>
                  <a:pt x="1859" y="141"/>
                </a:lnTo>
                <a:lnTo>
                  <a:pt x="1860" y="155"/>
                </a:lnTo>
                <a:lnTo>
                  <a:pt x="1860" y="164"/>
                </a:lnTo>
                <a:lnTo>
                  <a:pt x="1860" y="175"/>
                </a:lnTo>
                <a:lnTo>
                  <a:pt x="1860" y="173"/>
                </a:lnTo>
                <a:lnTo>
                  <a:pt x="1861" y="164"/>
                </a:lnTo>
                <a:lnTo>
                  <a:pt x="1861" y="177"/>
                </a:lnTo>
                <a:lnTo>
                  <a:pt x="1861" y="175"/>
                </a:lnTo>
                <a:lnTo>
                  <a:pt x="1861" y="186"/>
                </a:lnTo>
                <a:lnTo>
                  <a:pt x="1862" y="192"/>
                </a:lnTo>
                <a:lnTo>
                  <a:pt x="1862" y="221"/>
                </a:lnTo>
                <a:lnTo>
                  <a:pt x="1862" y="246"/>
                </a:lnTo>
                <a:lnTo>
                  <a:pt x="1862" y="282"/>
                </a:lnTo>
                <a:lnTo>
                  <a:pt x="1863" y="294"/>
                </a:lnTo>
                <a:lnTo>
                  <a:pt x="1863" y="303"/>
                </a:lnTo>
                <a:lnTo>
                  <a:pt x="1863" y="308"/>
                </a:lnTo>
                <a:lnTo>
                  <a:pt x="1864" y="325"/>
                </a:lnTo>
                <a:lnTo>
                  <a:pt x="1864" y="334"/>
                </a:lnTo>
                <a:lnTo>
                  <a:pt x="1864" y="335"/>
                </a:lnTo>
                <a:lnTo>
                  <a:pt x="1864" y="339"/>
                </a:lnTo>
                <a:lnTo>
                  <a:pt x="1864" y="337"/>
                </a:lnTo>
                <a:lnTo>
                  <a:pt x="1865" y="338"/>
                </a:lnTo>
                <a:lnTo>
                  <a:pt x="1865" y="338"/>
                </a:lnTo>
                <a:lnTo>
                  <a:pt x="1865" y="344"/>
                </a:lnTo>
                <a:lnTo>
                  <a:pt x="1865" y="344"/>
                </a:lnTo>
                <a:lnTo>
                  <a:pt x="1866" y="342"/>
                </a:lnTo>
                <a:lnTo>
                  <a:pt x="1866" y="339"/>
                </a:lnTo>
                <a:lnTo>
                  <a:pt x="1866" y="340"/>
                </a:lnTo>
                <a:lnTo>
                  <a:pt x="1866" y="340"/>
                </a:lnTo>
                <a:lnTo>
                  <a:pt x="1867" y="339"/>
                </a:lnTo>
                <a:lnTo>
                  <a:pt x="1867" y="340"/>
                </a:lnTo>
                <a:lnTo>
                  <a:pt x="1867" y="344"/>
                </a:lnTo>
                <a:lnTo>
                  <a:pt x="1867" y="347"/>
                </a:lnTo>
                <a:lnTo>
                  <a:pt x="1867" y="338"/>
                </a:lnTo>
                <a:lnTo>
                  <a:pt x="1868" y="342"/>
                </a:lnTo>
                <a:lnTo>
                  <a:pt x="1868" y="348"/>
                </a:lnTo>
                <a:lnTo>
                  <a:pt x="1868" y="343"/>
                </a:lnTo>
                <a:lnTo>
                  <a:pt x="1868" y="346"/>
                </a:lnTo>
                <a:lnTo>
                  <a:pt x="1869" y="340"/>
                </a:lnTo>
                <a:lnTo>
                  <a:pt x="1869" y="343"/>
                </a:lnTo>
                <a:lnTo>
                  <a:pt x="1869" y="357"/>
                </a:lnTo>
                <a:lnTo>
                  <a:pt x="1870" y="354"/>
                </a:lnTo>
                <a:lnTo>
                  <a:pt x="1870" y="358"/>
                </a:lnTo>
                <a:lnTo>
                  <a:pt x="1870" y="353"/>
                </a:lnTo>
                <a:lnTo>
                  <a:pt x="1870" y="350"/>
                </a:lnTo>
                <a:lnTo>
                  <a:pt x="1871" y="358"/>
                </a:lnTo>
                <a:lnTo>
                  <a:pt x="1871" y="357"/>
                </a:lnTo>
                <a:lnTo>
                  <a:pt x="1871" y="360"/>
                </a:lnTo>
                <a:lnTo>
                  <a:pt x="1871" y="357"/>
                </a:lnTo>
                <a:lnTo>
                  <a:pt x="1871" y="356"/>
                </a:lnTo>
                <a:lnTo>
                  <a:pt x="1872" y="354"/>
                </a:lnTo>
                <a:lnTo>
                  <a:pt x="1872" y="353"/>
                </a:lnTo>
                <a:lnTo>
                  <a:pt x="1872" y="355"/>
                </a:lnTo>
                <a:lnTo>
                  <a:pt x="1873" y="353"/>
                </a:lnTo>
                <a:lnTo>
                  <a:pt x="1873" y="348"/>
                </a:lnTo>
                <a:lnTo>
                  <a:pt x="1873" y="349"/>
                </a:lnTo>
                <a:lnTo>
                  <a:pt x="1873" y="348"/>
                </a:lnTo>
                <a:lnTo>
                  <a:pt x="1873" y="344"/>
                </a:lnTo>
                <a:lnTo>
                  <a:pt x="1874" y="342"/>
                </a:lnTo>
                <a:lnTo>
                  <a:pt x="1874" y="328"/>
                </a:lnTo>
                <a:lnTo>
                  <a:pt x="1874" y="316"/>
                </a:lnTo>
                <a:lnTo>
                  <a:pt x="1874" y="301"/>
                </a:lnTo>
                <a:lnTo>
                  <a:pt x="1875" y="291"/>
                </a:lnTo>
                <a:lnTo>
                  <a:pt x="1875" y="257"/>
                </a:lnTo>
                <a:lnTo>
                  <a:pt x="1875" y="227"/>
                </a:lnTo>
                <a:lnTo>
                  <a:pt x="1876" y="206"/>
                </a:lnTo>
                <a:lnTo>
                  <a:pt x="1876" y="154"/>
                </a:lnTo>
                <a:lnTo>
                  <a:pt x="1876" y="141"/>
                </a:lnTo>
                <a:lnTo>
                  <a:pt x="1876" y="140"/>
                </a:lnTo>
                <a:lnTo>
                  <a:pt x="1877" y="86"/>
                </a:lnTo>
                <a:lnTo>
                  <a:pt x="1877" y="78"/>
                </a:lnTo>
                <a:lnTo>
                  <a:pt x="1877" y="119"/>
                </a:lnTo>
                <a:lnTo>
                  <a:pt x="1877" y="132"/>
                </a:lnTo>
                <a:lnTo>
                  <a:pt x="1878" y="99"/>
                </a:lnTo>
                <a:lnTo>
                  <a:pt x="1878" y="84"/>
                </a:lnTo>
                <a:lnTo>
                  <a:pt x="1878" y="78"/>
                </a:lnTo>
                <a:lnTo>
                  <a:pt x="1878" y="105"/>
                </a:lnTo>
                <a:lnTo>
                  <a:pt x="1879" y="119"/>
                </a:lnTo>
                <a:lnTo>
                  <a:pt x="1879" y="119"/>
                </a:lnTo>
                <a:lnTo>
                  <a:pt x="1879" y="122"/>
                </a:lnTo>
                <a:lnTo>
                  <a:pt x="1879" y="119"/>
                </a:lnTo>
                <a:lnTo>
                  <a:pt x="1879" y="117"/>
                </a:lnTo>
                <a:lnTo>
                  <a:pt x="1880" y="112"/>
                </a:lnTo>
                <a:lnTo>
                  <a:pt x="1880" y="117"/>
                </a:lnTo>
                <a:lnTo>
                  <a:pt x="1880" y="112"/>
                </a:lnTo>
                <a:lnTo>
                  <a:pt x="1880" y="115"/>
                </a:lnTo>
                <a:lnTo>
                  <a:pt x="1881" y="129"/>
                </a:lnTo>
                <a:lnTo>
                  <a:pt x="1881" y="133"/>
                </a:lnTo>
                <a:lnTo>
                  <a:pt x="1881" y="128"/>
                </a:lnTo>
                <a:lnTo>
                  <a:pt x="1881" y="140"/>
                </a:lnTo>
                <a:lnTo>
                  <a:pt x="1882" y="146"/>
                </a:lnTo>
                <a:lnTo>
                  <a:pt x="1882" y="148"/>
                </a:lnTo>
                <a:lnTo>
                  <a:pt x="1882" y="150"/>
                </a:lnTo>
                <a:lnTo>
                  <a:pt x="1882" y="172"/>
                </a:lnTo>
                <a:lnTo>
                  <a:pt x="1883" y="195"/>
                </a:lnTo>
                <a:lnTo>
                  <a:pt x="1883" y="227"/>
                </a:lnTo>
                <a:lnTo>
                  <a:pt x="1883" y="264"/>
                </a:lnTo>
                <a:lnTo>
                  <a:pt x="1883" y="294"/>
                </a:lnTo>
                <a:lnTo>
                  <a:pt x="1884" y="302"/>
                </a:lnTo>
                <a:lnTo>
                  <a:pt x="1884" y="311"/>
                </a:lnTo>
                <a:lnTo>
                  <a:pt x="1884" y="328"/>
                </a:lnTo>
                <a:lnTo>
                  <a:pt x="1884" y="346"/>
                </a:lnTo>
                <a:lnTo>
                  <a:pt x="1885" y="349"/>
                </a:lnTo>
                <a:lnTo>
                  <a:pt x="1885" y="352"/>
                </a:lnTo>
                <a:lnTo>
                  <a:pt x="1885" y="355"/>
                </a:lnTo>
                <a:lnTo>
                  <a:pt x="1885" y="357"/>
                </a:lnTo>
                <a:lnTo>
                  <a:pt x="1886" y="354"/>
                </a:lnTo>
                <a:lnTo>
                  <a:pt x="1886" y="361"/>
                </a:lnTo>
                <a:lnTo>
                  <a:pt x="1886" y="353"/>
                </a:lnTo>
                <a:lnTo>
                  <a:pt x="1886" y="356"/>
                </a:lnTo>
                <a:lnTo>
                  <a:pt x="1887" y="354"/>
                </a:lnTo>
                <a:lnTo>
                  <a:pt x="1887" y="355"/>
                </a:lnTo>
                <a:lnTo>
                  <a:pt x="1887" y="353"/>
                </a:lnTo>
                <a:lnTo>
                  <a:pt x="1887" y="365"/>
                </a:lnTo>
                <a:lnTo>
                  <a:pt x="1888" y="372"/>
                </a:lnTo>
                <a:lnTo>
                  <a:pt x="1888" y="370"/>
                </a:lnTo>
                <a:lnTo>
                  <a:pt x="1888" y="367"/>
                </a:lnTo>
                <a:lnTo>
                  <a:pt x="1888" y="370"/>
                </a:lnTo>
                <a:lnTo>
                  <a:pt x="1888" y="366"/>
                </a:lnTo>
                <a:lnTo>
                  <a:pt x="1889" y="366"/>
                </a:lnTo>
                <a:lnTo>
                  <a:pt x="1889" y="369"/>
                </a:lnTo>
                <a:lnTo>
                  <a:pt x="1889" y="370"/>
                </a:lnTo>
                <a:lnTo>
                  <a:pt x="1889" y="366"/>
                </a:lnTo>
                <a:lnTo>
                  <a:pt x="1890" y="355"/>
                </a:lnTo>
                <a:lnTo>
                  <a:pt x="1890" y="357"/>
                </a:lnTo>
                <a:lnTo>
                  <a:pt x="1890" y="357"/>
                </a:lnTo>
                <a:lnTo>
                  <a:pt x="1890" y="357"/>
                </a:lnTo>
                <a:lnTo>
                  <a:pt x="1891" y="348"/>
                </a:lnTo>
                <a:lnTo>
                  <a:pt x="1891" y="350"/>
                </a:lnTo>
                <a:lnTo>
                  <a:pt x="1891" y="366"/>
                </a:lnTo>
                <a:lnTo>
                  <a:pt x="1891" y="369"/>
                </a:lnTo>
                <a:lnTo>
                  <a:pt x="1892" y="366"/>
                </a:lnTo>
                <a:lnTo>
                  <a:pt x="1892" y="368"/>
                </a:lnTo>
                <a:lnTo>
                  <a:pt x="1892" y="355"/>
                </a:lnTo>
                <a:lnTo>
                  <a:pt x="1892" y="348"/>
                </a:lnTo>
                <a:lnTo>
                  <a:pt x="1892" y="360"/>
                </a:lnTo>
                <a:lnTo>
                  <a:pt x="1893" y="376"/>
                </a:lnTo>
                <a:lnTo>
                  <a:pt x="1893" y="368"/>
                </a:lnTo>
                <a:lnTo>
                  <a:pt x="1893" y="364"/>
                </a:lnTo>
                <a:lnTo>
                  <a:pt x="1893" y="367"/>
                </a:lnTo>
                <a:lnTo>
                  <a:pt x="1894" y="370"/>
                </a:lnTo>
                <a:lnTo>
                  <a:pt x="1894" y="366"/>
                </a:lnTo>
                <a:lnTo>
                  <a:pt x="1894" y="363"/>
                </a:lnTo>
                <a:lnTo>
                  <a:pt x="1894" y="345"/>
                </a:lnTo>
                <a:lnTo>
                  <a:pt x="1895" y="331"/>
                </a:lnTo>
                <a:lnTo>
                  <a:pt x="1895" y="325"/>
                </a:lnTo>
                <a:lnTo>
                  <a:pt x="1895" y="313"/>
                </a:lnTo>
                <a:lnTo>
                  <a:pt x="1895" y="314"/>
                </a:lnTo>
                <a:lnTo>
                  <a:pt x="1895" y="295"/>
                </a:lnTo>
                <a:lnTo>
                  <a:pt x="1896" y="277"/>
                </a:lnTo>
                <a:lnTo>
                  <a:pt x="1896" y="258"/>
                </a:lnTo>
                <a:lnTo>
                  <a:pt x="1896" y="223"/>
                </a:lnTo>
                <a:lnTo>
                  <a:pt x="1896" y="154"/>
                </a:lnTo>
                <a:lnTo>
                  <a:pt x="1897" y="156"/>
                </a:lnTo>
                <a:lnTo>
                  <a:pt x="1897" y="146"/>
                </a:lnTo>
                <a:lnTo>
                  <a:pt x="1897" y="121"/>
                </a:lnTo>
                <a:lnTo>
                  <a:pt x="1897" y="156"/>
                </a:lnTo>
                <a:lnTo>
                  <a:pt x="1898" y="134"/>
                </a:lnTo>
                <a:lnTo>
                  <a:pt x="1898" y="109"/>
                </a:lnTo>
                <a:lnTo>
                  <a:pt x="1898" y="114"/>
                </a:lnTo>
                <a:lnTo>
                  <a:pt x="1898" y="127"/>
                </a:lnTo>
                <a:lnTo>
                  <a:pt x="1899" y="124"/>
                </a:lnTo>
                <a:lnTo>
                  <a:pt x="1899" y="148"/>
                </a:lnTo>
                <a:lnTo>
                  <a:pt x="1899" y="126"/>
                </a:lnTo>
                <a:lnTo>
                  <a:pt x="1900" y="117"/>
                </a:lnTo>
                <a:lnTo>
                  <a:pt x="1900" y="109"/>
                </a:lnTo>
                <a:lnTo>
                  <a:pt x="1900" y="99"/>
                </a:lnTo>
                <a:lnTo>
                  <a:pt x="1900" y="124"/>
                </a:lnTo>
                <a:lnTo>
                  <a:pt x="1900" y="122"/>
                </a:lnTo>
                <a:lnTo>
                  <a:pt x="1901" y="116"/>
                </a:lnTo>
                <a:lnTo>
                  <a:pt x="1901" y="108"/>
                </a:lnTo>
                <a:lnTo>
                  <a:pt x="1901" y="154"/>
                </a:lnTo>
                <a:lnTo>
                  <a:pt x="1901" y="164"/>
                </a:lnTo>
                <a:lnTo>
                  <a:pt x="1902" y="163"/>
                </a:lnTo>
                <a:lnTo>
                  <a:pt x="1902" y="152"/>
                </a:lnTo>
                <a:lnTo>
                  <a:pt x="1902" y="164"/>
                </a:lnTo>
                <a:lnTo>
                  <a:pt x="1902" y="176"/>
                </a:lnTo>
                <a:lnTo>
                  <a:pt x="1903" y="200"/>
                </a:lnTo>
                <a:lnTo>
                  <a:pt x="1903" y="197"/>
                </a:lnTo>
                <a:lnTo>
                  <a:pt x="1903" y="192"/>
                </a:lnTo>
                <a:lnTo>
                  <a:pt x="1903" y="217"/>
                </a:lnTo>
                <a:lnTo>
                  <a:pt x="1904" y="272"/>
                </a:lnTo>
                <a:lnTo>
                  <a:pt x="1904" y="299"/>
                </a:lnTo>
                <a:lnTo>
                  <a:pt x="1904" y="309"/>
                </a:lnTo>
                <a:lnTo>
                  <a:pt x="1904" y="305"/>
                </a:lnTo>
                <a:lnTo>
                  <a:pt x="1905" y="334"/>
                </a:lnTo>
                <a:lnTo>
                  <a:pt x="1905" y="345"/>
                </a:lnTo>
                <a:lnTo>
                  <a:pt x="1905" y="344"/>
                </a:lnTo>
                <a:lnTo>
                  <a:pt x="1906" y="345"/>
                </a:lnTo>
                <a:lnTo>
                  <a:pt x="1906" y="340"/>
                </a:lnTo>
                <a:lnTo>
                  <a:pt x="1906" y="344"/>
                </a:lnTo>
                <a:lnTo>
                  <a:pt x="1906" y="346"/>
                </a:lnTo>
                <a:lnTo>
                  <a:pt x="1906" y="344"/>
                </a:lnTo>
                <a:lnTo>
                  <a:pt x="1907" y="335"/>
                </a:lnTo>
                <a:lnTo>
                  <a:pt x="1907" y="335"/>
                </a:lnTo>
                <a:lnTo>
                  <a:pt x="1907" y="341"/>
                </a:lnTo>
                <a:lnTo>
                  <a:pt x="1907" y="334"/>
                </a:lnTo>
                <a:lnTo>
                  <a:pt x="1907" y="334"/>
                </a:lnTo>
                <a:lnTo>
                  <a:pt x="1908" y="335"/>
                </a:lnTo>
                <a:lnTo>
                  <a:pt x="1908" y="328"/>
                </a:lnTo>
                <a:lnTo>
                  <a:pt x="1908" y="342"/>
                </a:lnTo>
                <a:lnTo>
                  <a:pt x="1908" y="333"/>
                </a:lnTo>
                <a:lnTo>
                  <a:pt x="1908" y="342"/>
                </a:lnTo>
                <a:lnTo>
                  <a:pt x="1909" y="349"/>
                </a:lnTo>
                <a:lnTo>
                  <a:pt x="1909" y="350"/>
                </a:lnTo>
                <a:lnTo>
                  <a:pt x="1909" y="350"/>
                </a:lnTo>
                <a:lnTo>
                  <a:pt x="1909" y="357"/>
                </a:lnTo>
                <a:lnTo>
                  <a:pt x="1910" y="364"/>
                </a:lnTo>
                <a:lnTo>
                  <a:pt x="1910" y="364"/>
                </a:lnTo>
                <a:lnTo>
                  <a:pt x="1910" y="365"/>
                </a:lnTo>
                <a:lnTo>
                  <a:pt x="1910" y="369"/>
                </a:lnTo>
                <a:lnTo>
                  <a:pt x="1910" y="365"/>
                </a:lnTo>
                <a:lnTo>
                  <a:pt x="1911" y="364"/>
                </a:lnTo>
                <a:lnTo>
                  <a:pt x="1911" y="363"/>
                </a:lnTo>
                <a:lnTo>
                  <a:pt x="1911" y="364"/>
                </a:lnTo>
                <a:lnTo>
                  <a:pt x="1912" y="365"/>
                </a:lnTo>
                <a:lnTo>
                  <a:pt x="1912" y="368"/>
                </a:lnTo>
                <a:lnTo>
                  <a:pt x="1912" y="357"/>
                </a:lnTo>
                <a:lnTo>
                  <a:pt x="1912" y="359"/>
                </a:lnTo>
                <a:lnTo>
                  <a:pt x="1912" y="361"/>
                </a:lnTo>
                <a:lnTo>
                  <a:pt x="1913" y="367"/>
                </a:lnTo>
                <a:lnTo>
                  <a:pt x="1913" y="358"/>
                </a:lnTo>
                <a:lnTo>
                  <a:pt x="1913" y="362"/>
                </a:lnTo>
                <a:lnTo>
                  <a:pt x="1913" y="357"/>
                </a:lnTo>
                <a:lnTo>
                  <a:pt x="1914" y="354"/>
                </a:lnTo>
                <a:lnTo>
                  <a:pt x="1914" y="352"/>
                </a:lnTo>
                <a:lnTo>
                  <a:pt x="1914" y="357"/>
                </a:lnTo>
                <a:lnTo>
                  <a:pt x="1914" y="355"/>
                </a:lnTo>
                <a:lnTo>
                  <a:pt x="1914" y="353"/>
                </a:lnTo>
                <a:lnTo>
                  <a:pt x="1915" y="348"/>
                </a:lnTo>
                <a:lnTo>
                  <a:pt x="1915" y="342"/>
                </a:lnTo>
                <a:lnTo>
                  <a:pt x="1915" y="325"/>
                </a:lnTo>
                <a:lnTo>
                  <a:pt x="1915" y="306"/>
                </a:lnTo>
                <a:lnTo>
                  <a:pt x="1916" y="293"/>
                </a:lnTo>
                <a:lnTo>
                  <a:pt x="1916" y="284"/>
                </a:lnTo>
                <a:lnTo>
                  <a:pt x="1916" y="270"/>
                </a:lnTo>
                <a:lnTo>
                  <a:pt x="1916" y="229"/>
                </a:lnTo>
                <a:lnTo>
                  <a:pt x="1917" y="174"/>
                </a:lnTo>
                <a:lnTo>
                  <a:pt x="1917" y="178"/>
                </a:lnTo>
                <a:lnTo>
                  <a:pt x="1917" y="174"/>
                </a:lnTo>
                <a:lnTo>
                  <a:pt x="1918" y="175"/>
                </a:lnTo>
                <a:lnTo>
                  <a:pt x="1918" y="140"/>
                </a:lnTo>
                <a:lnTo>
                  <a:pt x="1918" y="161"/>
                </a:lnTo>
                <a:lnTo>
                  <a:pt x="1918" y="160"/>
                </a:lnTo>
                <a:lnTo>
                  <a:pt x="1919" y="134"/>
                </a:lnTo>
                <a:lnTo>
                  <a:pt x="1919" y="164"/>
                </a:lnTo>
                <a:lnTo>
                  <a:pt x="1919" y="159"/>
                </a:lnTo>
                <a:lnTo>
                  <a:pt x="1919" y="162"/>
                </a:lnTo>
                <a:lnTo>
                  <a:pt x="1920" y="159"/>
                </a:lnTo>
                <a:lnTo>
                  <a:pt x="1920" y="169"/>
                </a:lnTo>
                <a:lnTo>
                  <a:pt x="1920" y="178"/>
                </a:lnTo>
                <a:lnTo>
                  <a:pt x="1920" y="166"/>
                </a:lnTo>
                <a:lnTo>
                  <a:pt x="1920" y="182"/>
                </a:lnTo>
                <a:lnTo>
                  <a:pt x="1921" y="171"/>
                </a:lnTo>
                <a:lnTo>
                  <a:pt x="1921" y="166"/>
                </a:lnTo>
                <a:lnTo>
                  <a:pt x="1921" y="167"/>
                </a:lnTo>
                <a:lnTo>
                  <a:pt x="1921" y="166"/>
                </a:lnTo>
                <a:lnTo>
                  <a:pt x="1921" y="189"/>
                </a:lnTo>
                <a:lnTo>
                  <a:pt x="1922" y="194"/>
                </a:lnTo>
                <a:lnTo>
                  <a:pt x="1922" y="198"/>
                </a:lnTo>
                <a:lnTo>
                  <a:pt x="1922" y="153"/>
                </a:lnTo>
                <a:lnTo>
                  <a:pt x="1923" y="209"/>
                </a:lnTo>
                <a:lnTo>
                  <a:pt x="1923" y="217"/>
                </a:lnTo>
                <a:lnTo>
                  <a:pt x="1923" y="219"/>
                </a:lnTo>
                <a:lnTo>
                  <a:pt x="1923" y="225"/>
                </a:lnTo>
                <a:lnTo>
                  <a:pt x="1924" y="234"/>
                </a:lnTo>
                <a:lnTo>
                  <a:pt x="1924" y="229"/>
                </a:lnTo>
                <a:lnTo>
                  <a:pt x="1924" y="286"/>
                </a:lnTo>
                <a:lnTo>
                  <a:pt x="1924" y="289"/>
                </a:lnTo>
                <a:lnTo>
                  <a:pt x="1924" y="316"/>
                </a:lnTo>
                <a:lnTo>
                  <a:pt x="1925" y="323"/>
                </a:lnTo>
                <a:lnTo>
                  <a:pt x="1925" y="329"/>
                </a:lnTo>
                <a:lnTo>
                  <a:pt x="1925" y="349"/>
                </a:lnTo>
                <a:lnTo>
                  <a:pt x="1925" y="364"/>
                </a:lnTo>
                <a:lnTo>
                  <a:pt x="1926" y="386"/>
                </a:lnTo>
                <a:lnTo>
                  <a:pt x="1926" y="374"/>
                </a:lnTo>
                <a:lnTo>
                  <a:pt x="1926" y="354"/>
                </a:lnTo>
                <a:lnTo>
                  <a:pt x="1926" y="368"/>
                </a:lnTo>
                <a:lnTo>
                  <a:pt x="1926" y="378"/>
                </a:lnTo>
                <a:lnTo>
                  <a:pt x="1927" y="386"/>
                </a:lnTo>
                <a:lnTo>
                  <a:pt x="1927" y="377"/>
                </a:lnTo>
                <a:lnTo>
                  <a:pt x="1927" y="363"/>
                </a:lnTo>
                <a:lnTo>
                  <a:pt x="1927" y="363"/>
                </a:lnTo>
                <a:lnTo>
                  <a:pt x="1928" y="352"/>
                </a:lnTo>
                <a:lnTo>
                  <a:pt x="1928" y="351"/>
                </a:lnTo>
                <a:lnTo>
                  <a:pt x="1928" y="347"/>
                </a:lnTo>
                <a:lnTo>
                  <a:pt x="1929" y="351"/>
                </a:lnTo>
                <a:lnTo>
                  <a:pt x="1929" y="350"/>
                </a:lnTo>
                <a:lnTo>
                  <a:pt x="1929" y="353"/>
                </a:lnTo>
                <a:lnTo>
                  <a:pt x="1929" y="353"/>
                </a:lnTo>
                <a:lnTo>
                  <a:pt x="1930" y="356"/>
                </a:lnTo>
                <a:lnTo>
                  <a:pt x="1930" y="359"/>
                </a:lnTo>
                <a:lnTo>
                  <a:pt x="1930" y="371"/>
                </a:lnTo>
                <a:lnTo>
                  <a:pt x="1930" y="358"/>
                </a:lnTo>
                <a:lnTo>
                  <a:pt x="1931" y="364"/>
                </a:lnTo>
                <a:lnTo>
                  <a:pt x="1931" y="366"/>
                </a:lnTo>
                <a:lnTo>
                  <a:pt x="1931" y="361"/>
                </a:lnTo>
                <a:lnTo>
                  <a:pt x="1931" y="364"/>
                </a:lnTo>
                <a:lnTo>
                  <a:pt x="1931" y="372"/>
                </a:lnTo>
                <a:lnTo>
                  <a:pt x="1932" y="375"/>
                </a:lnTo>
                <a:lnTo>
                  <a:pt x="1932" y="387"/>
                </a:lnTo>
                <a:lnTo>
                  <a:pt x="1932" y="381"/>
                </a:lnTo>
                <a:lnTo>
                  <a:pt x="1932" y="382"/>
                </a:lnTo>
                <a:lnTo>
                  <a:pt x="1933" y="371"/>
                </a:lnTo>
                <a:lnTo>
                  <a:pt x="1933" y="372"/>
                </a:lnTo>
                <a:lnTo>
                  <a:pt x="1933" y="377"/>
                </a:lnTo>
                <a:lnTo>
                  <a:pt x="1933" y="382"/>
                </a:lnTo>
                <a:lnTo>
                  <a:pt x="1933" y="377"/>
                </a:lnTo>
                <a:lnTo>
                  <a:pt x="1934" y="383"/>
                </a:lnTo>
                <a:lnTo>
                  <a:pt x="1934" y="378"/>
                </a:lnTo>
                <a:lnTo>
                  <a:pt x="1934" y="379"/>
                </a:lnTo>
                <a:lnTo>
                  <a:pt x="1935" y="374"/>
                </a:lnTo>
                <a:lnTo>
                  <a:pt x="1935" y="377"/>
                </a:lnTo>
                <a:lnTo>
                  <a:pt x="1935" y="376"/>
                </a:lnTo>
                <a:lnTo>
                  <a:pt x="1935" y="376"/>
                </a:lnTo>
                <a:lnTo>
                  <a:pt x="1935" y="374"/>
                </a:lnTo>
                <a:lnTo>
                  <a:pt x="1936" y="378"/>
                </a:lnTo>
                <a:lnTo>
                  <a:pt x="1936" y="378"/>
                </a:lnTo>
                <a:lnTo>
                  <a:pt x="1936" y="376"/>
                </a:lnTo>
                <a:lnTo>
                  <a:pt x="1936" y="376"/>
                </a:lnTo>
                <a:lnTo>
                  <a:pt x="1937" y="375"/>
                </a:lnTo>
                <a:lnTo>
                  <a:pt x="1937" y="377"/>
                </a:lnTo>
                <a:lnTo>
                  <a:pt x="1937" y="377"/>
                </a:lnTo>
                <a:lnTo>
                  <a:pt x="1937" y="379"/>
                </a:lnTo>
                <a:lnTo>
                  <a:pt x="1937" y="372"/>
                </a:lnTo>
                <a:lnTo>
                  <a:pt x="1938" y="372"/>
                </a:lnTo>
                <a:lnTo>
                  <a:pt x="1938" y="369"/>
                </a:lnTo>
                <a:lnTo>
                  <a:pt x="1938" y="372"/>
                </a:lnTo>
                <a:lnTo>
                  <a:pt x="1938" y="371"/>
                </a:lnTo>
                <a:lnTo>
                  <a:pt x="1938" y="368"/>
                </a:lnTo>
                <a:lnTo>
                  <a:pt x="1939" y="368"/>
                </a:lnTo>
                <a:lnTo>
                  <a:pt x="1939" y="368"/>
                </a:lnTo>
                <a:lnTo>
                  <a:pt x="1939" y="372"/>
                </a:lnTo>
                <a:lnTo>
                  <a:pt x="1939" y="372"/>
                </a:lnTo>
                <a:lnTo>
                  <a:pt x="1939" y="372"/>
                </a:lnTo>
                <a:lnTo>
                  <a:pt x="1940" y="368"/>
                </a:lnTo>
                <a:lnTo>
                  <a:pt x="1940" y="371"/>
                </a:lnTo>
                <a:lnTo>
                  <a:pt x="1940" y="368"/>
                </a:lnTo>
                <a:lnTo>
                  <a:pt x="1940" y="370"/>
                </a:lnTo>
                <a:lnTo>
                  <a:pt x="1941" y="377"/>
                </a:lnTo>
                <a:lnTo>
                  <a:pt x="1941" y="370"/>
                </a:lnTo>
                <a:lnTo>
                  <a:pt x="1941" y="375"/>
                </a:lnTo>
                <a:lnTo>
                  <a:pt x="1941" y="374"/>
                </a:lnTo>
                <a:lnTo>
                  <a:pt x="1941" y="376"/>
                </a:lnTo>
                <a:lnTo>
                  <a:pt x="1942" y="377"/>
                </a:lnTo>
                <a:lnTo>
                  <a:pt x="1942" y="371"/>
                </a:lnTo>
                <a:lnTo>
                  <a:pt x="1942" y="373"/>
                </a:lnTo>
                <a:lnTo>
                  <a:pt x="1942" y="372"/>
                </a:lnTo>
                <a:lnTo>
                  <a:pt x="1943" y="378"/>
                </a:lnTo>
                <a:lnTo>
                  <a:pt x="1943" y="374"/>
                </a:lnTo>
                <a:lnTo>
                  <a:pt x="1943" y="378"/>
                </a:lnTo>
                <a:lnTo>
                  <a:pt x="1943" y="377"/>
                </a:lnTo>
                <a:lnTo>
                  <a:pt x="1943" y="377"/>
                </a:lnTo>
                <a:lnTo>
                  <a:pt x="1944" y="377"/>
                </a:lnTo>
                <a:lnTo>
                  <a:pt x="1944" y="382"/>
                </a:lnTo>
                <a:lnTo>
                  <a:pt x="1944" y="382"/>
                </a:lnTo>
                <a:lnTo>
                  <a:pt x="1944" y="382"/>
                </a:lnTo>
                <a:lnTo>
                  <a:pt x="1945" y="382"/>
                </a:lnTo>
                <a:lnTo>
                  <a:pt x="1945" y="374"/>
                </a:lnTo>
                <a:lnTo>
                  <a:pt x="1945" y="380"/>
                </a:lnTo>
                <a:lnTo>
                  <a:pt x="1945" y="372"/>
                </a:lnTo>
                <a:lnTo>
                  <a:pt x="1945" y="376"/>
                </a:lnTo>
                <a:lnTo>
                  <a:pt x="1946" y="372"/>
                </a:lnTo>
                <a:lnTo>
                  <a:pt x="1946" y="373"/>
                </a:lnTo>
                <a:lnTo>
                  <a:pt x="1946" y="373"/>
                </a:lnTo>
                <a:lnTo>
                  <a:pt x="1946" y="377"/>
                </a:lnTo>
                <a:lnTo>
                  <a:pt x="1947" y="374"/>
                </a:lnTo>
                <a:lnTo>
                  <a:pt x="1947" y="384"/>
                </a:lnTo>
                <a:lnTo>
                  <a:pt x="1947" y="387"/>
                </a:lnTo>
                <a:lnTo>
                  <a:pt x="1947" y="390"/>
                </a:lnTo>
                <a:lnTo>
                  <a:pt x="1947" y="384"/>
                </a:lnTo>
                <a:lnTo>
                  <a:pt x="1948" y="385"/>
                </a:lnTo>
                <a:lnTo>
                  <a:pt x="1948" y="385"/>
                </a:lnTo>
                <a:lnTo>
                  <a:pt x="1948" y="385"/>
                </a:lnTo>
                <a:lnTo>
                  <a:pt x="1948" y="387"/>
                </a:lnTo>
                <a:lnTo>
                  <a:pt x="1949" y="377"/>
                </a:lnTo>
                <a:lnTo>
                  <a:pt x="1949" y="376"/>
                </a:lnTo>
                <a:lnTo>
                  <a:pt x="1949" y="378"/>
                </a:lnTo>
                <a:lnTo>
                  <a:pt x="1949" y="379"/>
                </a:lnTo>
                <a:lnTo>
                  <a:pt x="1950" y="389"/>
                </a:lnTo>
                <a:lnTo>
                  <a:pt x="1950" y="385"/>
                </a:lnTo>
                <a:lnTo>
                  <a:pt x="1950" y="388"/>
                </a:lnTo>
                <a:lnTo>
                  <a:pt x="1950" y="386"/>
                </a:lnTo>
                <a:lnTo>
                  <a:pt x="1950" y="377"/>
                </a:lnTo>
                <a:lnTo>
                  <a:pt x="1951" y="377"/>
                </a:lnTo>
                <a:lnTo>
                  <a:pt x="1951" y="380"/>
                </a:lnTo>
                <a:lnTo>
                  <a:pt x="1951" y="366"/>
                </a:lnTo>
                <a:lnTo>
                  <a:pt x="1951" y="382"/>
                </a:lnTo>
                <a:lnTo>
                  <a:pt x="1952" y="370"/>
                </a:lnTo>
                <a:lnTo>
                  <a:pt x="1952" y="366"/>
                </a:lnTo>
                <a:lnTo>
                  <a:pt x="1952" y="390"/>
                </a:lnTo>
                <a:lnTo>
                  <a:pt x="1953" y="374"/>
                </a:lnTo>
                <a:lnTo>
                  <a:pt x="1953" y="370"/>
                </a:lnTo>
                <a:lnTo>
                  <a:pt x="1953" y="374"/>
                </a:lnTo>
                <a:lnTo>
                  <a:pt x="1953" y="365"/>
                </a:lnTo>
                <a:lnTo>
                  <a:pt x="1953" y="368"/>
                </a:lnTo>
                <a:lnTo>
                  <a:pt x="1954" y="366"/>
                </a:lnTo>
                <a:lnTo>
                  <a:pt x="1954" y="363"/>
                </a:lnTo>
                <a:lnTo>
                  <a:pt x="1954" y="371"/>
                </a:lnTo>
                <a:lnTo>
                  <a:pt x="1954" y="370"/>
                </a:lnTo>
                <a:lnTo>
                  <a:pt x="1954" y="370"/>
                </a:lnTo>
                <a:lnTo>
                  <a:pt x="1955" y="386"/>
                </a:lnTo>
                <a:lnTo>
                  <a:pt x="1955" y="386"/>
                </a:lnTo>
                <a:lnTo>
                  <a:pt x="1955" y="386"/>
                </a:lnTo>
                <a:lnTo>
                  <a:pt x="1955" y="385"/>
                </a:lnTo>
                <a:lnTo>
                  <a:pt x="1956" y="390"/>
                </a:lnTo>
                <a:lnTo>
                  <a:pt x="1956" y="383"/>
                </a:lnTo>
                <a:lnTo>
                  <a:pt x="1956" y="384"/>
                </a:lnTo>
                <a:lnTo>
                  <a:pt x="1956" y="385"/>
                </a:lnTo>
                <a:lnTo>
                  <a:pt x="1956" y="386"/>
                </a:lnTo>
                <a:lnTo>
                  <a:pt x="1957" y="377"/>
                </a:lnTo>
                <a:lnTo>
                  <a:pt x="1957" y="380"/>
                </a:lnTo>
                <a:lnTo>
                  <a:pt x="1957" y="381"/>
                </a:lnTo>
                <a:lnTo>
                  <a:pt x="1957" y="384"/>
                </a:lnTo>
                <a:lnTo>
                  <a:pt x="1958" y="381"/>
                </a:lnTo>
                <a:lnTo>
                  <a:pt x="1958" y="371"/>
                </a:lnTo>
                <a:lnTo>
                  <a:pt x="1958" y="374"/>
                </a:lnTo>
                <a:lnTo>
                  <a:pt x="1959" y="375"/>
                </a:lnTo>
                <a:lnTo>
                  <a:pt x="1959" y="379"/>
                </a:lnTo>
                <a:lnTo>
                  <a:pt x="1959" y="383"/>
                </a:lnTo>
                <a:lnTo>
                  <a:pt x="1959" y="379"/>
                </a:lnTo>
                <a:lnTo>
                  <a:pt x="1959" y="379"/>
                </a:lnTo>
                <a:lnTo>
                  <a:pt x="1960" y="385"/>
                </a:lnTo>
                <a:lnTo>
                  <a:pt x="1960" y="378"/>
                </a:lnTo>
                <a:lnTo>
                  <a:pt x="1960" y="376"/>
                </a:lnTo>
                <a:lnTo>
                  <a:pt x="1960" y="371"/>
                </a:lnTo>
                <a:lnTo>
                  <a:pt x="1961" y="375"/>
                </a:lnTo>
                <a:lnTo>
                  <a:pt x="1961" y="374"/>
                </a:lnTo>
                <a:lnTo>
                  <a:pt x="1961" y="380"/>
                </a:lnTo>
                <a:lnTo>
                  <a:pt x="1961" y="377"/>
                </a:lnTo>
                <a:lnTo>
                  <a:pt x="1962" y="381"/>
                </a:lnTo>
                <a:lnTo>
                  <a:pt x="1962" y="381"/>
                </a:lnTo>
                <a:lnTo>
                  <a:pt x="1962" y="380"/>
                </a:lnTo>
                <a:lnTo>
                  <a:pt x="1962" y="381"/>
                </a:lnTo>
                <a:lnTo>
                  <a:pt x="1963" y="387"/>
                </a:lnTo>
                <a:lnTo>
                  <a:pt x="1963" y="390"/>
                </a:lnTo>
                <a:lnTo>
                  <a:pt x="1963" y="394"/>
                </a:lnTo>
                <a:lnTo>
                  <a:pt x="1963" y="392"/>
                </a:lnTo>
                <a:lnTo>
                  <a:pt x="1964" y="382"/>
                </a:lnTo>
                <a:lnTo>
                  <a:pt x="1964" y="392"/>
                </a:lnTo>
                <a:lnTo>
                  <a:pt x="1964" y="383"/>
                </a:lnTo>
                <a:lnTo>
                  <a:pt x="1965" y="381"/>
                </a:lnTo>
                <a:lnTo>
                  <a:pt x="1965" y="395"/>
                </a:lnTo>
                <a:lnTo>
                  <a:pt x="1965" y="392"/>
                </a:lnTo>
                <a:lnTo>
                  <a:pt x="1965" y="385"/>
                </a:lnTo>
                <a:lnTo>
                  <a:pt x="1966" y="381"/>
                </a:lnTo>
                <a:lnTo>
                  <a:pt x="1966" y="383"/>
                </a:lnTo>
                <a:lnTo>
                  <a:pt x="1966" y="387"/>
                </a:lnTo>
                <a:lnTo>
                  <a:pt x="1966" y="392"/>
                </a:lnTo>
                <a:lnTo>
                  <a:pt x="1966" y="388"/>
                </a:lnTo>
                <a:lnTo>
                  <a:pt x="1967" y="381"/>
                </a:lnTo>
                <a:lnTo>
                  <a:pt x="1967" y="385"/>
                </a:lnTo>
                <a:lnTo>
                  <a:pt x="1967" y="386"/>
                </a:lnTo>
                <a:lnTo>
                  <a:pt x="1967" y="388"/>
                </a:lnTo>
                <a:lnTo>
                  <a:pt x="1967" y="387"/>
                </a:lnTo>
                <a:lnTo>
                  <a:pt x="1968" y="390"/>
                </a:lnTo>
                <a:lnTo>
                  <a:pt x="1968" y="381"/>
                </a:lnTo>
                <a:lnTo>
                  <a:pt x="1968" y="382"/>
                </a:lnTo>
                <a:lnTo>
                  <a:pt x="1968" y="385"/>
                </a:lnTo>
                <a:lnTo>
                  <a:pt x="1969" y="381"/>
                </a:lnTo>
                <a:lnTo>
                  <a:pt x="1969" y="375"/>
                </a:lnTo>
                <a:lnTo>
                  <a:pt x="1969" y="376"/>
                </a:lnTo>
                <a:lnTo>
                  <a:pt x="1969" y="375"/>
                </a:lnTo>
                <a:lnTo>
                  <a:pt x="1969" y="372"/>
                </a:lnTo>
                <a:lnTo>
                  <a:pt x="1970" y="374"/>
                </a:lnTo>
                <a:lnTo>
                  <a:pt x="1970" y="377"/>
                </a:lnTo>
                <a:lnTo>
                  <a:pt x="1970" y="372"/>
                </a:lnTo>
                <a:lnTo>
                  <a:pt x="1971" y="377"/>
                </a:lnTo>
                <a:lnTo>
                  <a:pt x="1971" y="377"/>
                </a:lnTo>
                <a:lnTo>
                  <a:pt x="1971" y="372"/>
                </a:lnTo>
                <a:lnTo>
                  <a:pt x="1971" y="378"/>
                </a:lnTo>
                <a:lnTo>
                  <a:pt x="1971" y="375"/>
                </a:lnTo>
                <a:lnTo>
                  <a:pt x="1972" y="373"/>
                </a:lnTo>
                <a:lnTo>
                  <a:pt x="1972" y="377"/>
                </a:lnTo>
                <a:lnTo>
                  <a:pt x="1972" y="374"/>
                </a:lnTo>
                <a:lnTo>
                  <a:pt x="1972" y="375"/>
                </a:lnTo>
                <a:lnTo>
                  <a:pt x="1972" y="373"/>
                </a:lnTo>
                <a:lnTo>
                  <a:pt x="1973" y="374"/>
                </a:lnTo>
                <a:lnTo>
                  <a:pt x="1973" y="370"/>
                </a:lnTo>
                <a:lnTo>
                  <a:pt x="1973" y="365"/>
                </a:lnTo>
                <a:lnTo>
                  <a:pt x="1973" y="367"/>
                </a:lnTo>
                <a:lnTo>
                  <a:pt x="1973" y="366"/>
                </a:lnTo>
                <a:lnTo>
                  <a:pt x="1974" y="366"/>
                </a:lnTo>
                <a:lnTo>
                  <a:pt x="1974" y="364"/>
                </a:lnTo>
                <a:lnTo>
                  <a:pt x="1974" y="361"/>
                </a:lnTo>
                <a:lnTo>
                  <a:pt x="1974" y="360"/>
                </a:lnTo>
                <a:lnTo>
                  <a:pt x="1975" y="364"/>
                </a:lnTo>
                <a:lnTo>
                  <a:pt x="1975" y="359"/>
                </a:lnTo>
                <a:lnTo>
                  <a:pt x="1975" y="364"/>
                </a:lnTo>
                <a:lnTo>
                  <a:pt x="1975" y="361"/>
                </a:lnTo>
                <a:lnTo>
                  <a:pt x="1976" y="364"/>
                </a:lnTo>
                <a:lnTo>
                  <a:pt x="1976" y="361"/>
                </a:lnTo>
                <a:lnTo>
                  <a:pt x="1976" y="362"/>
                </a:lnTo>
                <a:lnTo>
                  <a:pt x="1976" y="358"/>
                </a:lnTo>
                <a:lnTo>
                  <a:pt x="1977" y="357"/>
                </a:lnTo>
                <a:lnTo>
                  <a:pt x="1977" y="341"/>
                </a:lnTo>
                <a:lnTo>
                  <a:pt x="1977" y="323"/>
                </a:lnTo>
                <a:lnTo>
                  <a:pt x="1977" y="317"/>
                </a:lnTo>
                <a:lnTo>
                  <a:pt x="1978" y="291"/>
                </a:lnTo>
                <a:lnTo>
                  <a:pt x="1978" y="282"/>
                </a:lnTo>
                <a:lnTo>
                  <a:pt x="1978" y="270"/>
                </a:lnTo>
                <a:lnTo>
                  <a:pt x="1978" y="210"/>
                </a:lnTo>
                <a:lnTo>
                  <a:pt x="1979" y="174"/>
                </a:lnTo>
                <a:lnTo>
                  <a:pt x="1979" y="182"/>
                </a:lnTo>
                <a:lnTo>
                  <a:pt x="1979" y="185"/>
                </a:lnTo>
                <a:lnTo>
                  <a:pt x="1979" y="145"/>
                </a:lnTo>
                <a:lnTo>
                  <a:pt x="1980" y="156"/>
                </a:lnTo>
                <a:lnTo>
                  <a:pt x="1980" y="167"/>
                </a:lnTo>
                <a:lnTo>
                  <a:pt x="1980" y="157"/>
                </a:lnTo>
                <a:lnTo>
                  <a:pt x="1980" y="141"/>
                </a:lnTo>
                <a:lnTo>
                  <a:pt x="1980" y="145"/>
                </a:lnTo>
                <a:lnTo>
                  <a:pt x="1981" y="156"/>
                </a:lnTo>
                <a:lnTo>
                  <a:pt x="1981" y="145"/>
                </a:lnTo>
                <a:lnTo>
                  <a:pt x="1981" y="145"/>
                </a:lnTo>
                <a:lnTo>
                  <a:pt x="1981" y="147"/>
                </a:lnTo>
                <a:lnTo>
                  <a:pt x="1981" y="154"/>
                </a:lnTo>
                <a:lnTo>
                  <a:pt x="1982" y="147"/>
                </a:lnTo>
                <a:lnTo>
                  <a:pt x="1982" y="158"/>
                </a:lnTo>
                <a:lnTo>
                  <a:pt x="1982" y="143"/>
                </a:lnTo>
                <a:lnTo>
                  <a:pt x="1983" y="146"/>
                </a:lnTo>
                <a:lnTo>
                  <a:pt x="1983" y="158"/>
                </a:lnTo>
                <a:lnTo>
                  <a:pt x="1983" y="151"/>
                </a:lnTo>
                <a:lnTo>
                  <a:pt x="1983" y="162"/>
                </a:lnTo>
                <a:lnTo>
                  <a:pt x="1983" y="161"/>
                </a:lnTo>
                <a:lnTo>
                  <a:pt x="1984" y="171"/>
                </a:lnTo>
                <a:lnTo>
                  <a:pt x="1984" y="155"/>
                </a:lnTo>
                <a:lnTo>
                  <a:pt x="1984" y="173"/>
                </a:lnTo>
                <a:lnTo>
                  <a:pt x="1984" y="172"/>
                </a:lnTo>
                <a:lnTo>
                  <a:pt x="1985" y="177"/>
                </a:lnTo>
                <a:lnTo>
                  <a:pt x="1985" y="179"/>
                </a:lnTo>
                <a:lnTo>
                  <a:pt x="1985" y="200"/>
                </a:lnTo>
                <a:lnTo>
                  <a:pt x="1985" y="222"/>
                </a:lnTo>
                <a:lnTo>
                  <a:pt x="1986" y="256"/>
                </a:lnTo>
                <a:lnTo>
                  <a:pt x="1986" y="264"/>
                </a:lnTo>
                <a:lnTo>
                  <a:pt x="1986" y="278"/>
                </a:lnTo>
                <a:lnTo>
                  <a:pt x="1986" y="285"/>
                </a:lnTo>
                <a:lnTo>
                  <a:pt x="1987" y="309"/>
                </a:lnTo>
                <a:lnTo>
                  <a:pt x="1987" y="318"/>
                </a:lnTo>
                <a:lnTo>
                  <a:pt x="1987" y="323"/>
                </a:lnTo>
                <a:lnTo>
                  <a:pt x="1987" y="326"/>
                </a:lnTo>
                <a:lnTo>
                  <a:pt x="1988" y="336"/>
                </a:lnTo>
                <a:lnTo>
                  <a:pt x="1988" y="330"/>
                </a:lnTo>
                <a:lnTo>
                  <a:pt x="1988" y="335"/>
                </a:lnTo>
                <a:lnTo>
                  <a:pt x="1989" y="333"/>
                </a:lnTo>
                <a:lnTo>
                  <a:pt x="1989" y="337"/>
                </a:lnTo>
                <a:lnTo>
                  <a:pt x="1989" y="332"/>
                </a:lnTo>
                <a:lnTo>
                  <a:pt x="1989" y="330"/>
                </a:lnTo>
                <a:lnTo>
                  <a:pt x="1990" y="327"/>
                </a:lnTo>
                <a:lnTo>
                  <a:pt x="1990" y="331"/>
                </a:lnTo>
                <a:lnTo>
                  <a:pt x="1990" y="340"/>
                </a:lnTo>
                <a:lnTo>
                  <a:pt x="1990" y="341"/>
                </a:lnTo>
                <a:lnTo>
                  <a:pt x="1991" y="340"/>
                </a:lnTo>
                <a:lnTo>
                  <a:pt x="1991" y="346"/>
                </a:lnTo>
                <a:lnTo>
                  <a:pt x="1991" y="345"/>
                </a:lnTo>
                <a:lnTo>
                  <a:pt x="1991" y="344"/>
                </a:lnTo>
                <a:lnTo>
                  <a:pt x="1991" y="346"/>
                </a:lnTo>
                <a:lnTo>
                  <a:pt x="1992" y="348"/>
                </a:lnTo>
                <a:lnTo>
                  <a:pt x="1992" y="346"/>
                </a:lnTo>
                <a:lnTo>
                  <a:pt x="1992" y="350"/>
                </a:lnTo>
                <a:lnTo>
                  <a:pt x="1992" y="357"/>
                </a:lnTo>
                <a:lnTo>
                  <a:pt x="1993" y="354"/>
                </a:lnTo>
                <a:lnTo>
                  <a:pt x="1993" y="354"/>
                </a:lnTo>
                <a:lnTo>
                  <a:pt x="1993" y="354"/>
                </a:lnTo>
                <a:lnTo>
                  <a:pt x="1993" y="353"/>
                </a:lnTo>
                <a:lnTo>
                  <a:pt x="1993" y="357"/>
                </a:lnTo>
                <a:lnTo>
                  <a:pt x="1994" y="350"/>
                </a:lnTo>
                <a:lnTo>
                  <a:pt x="1994" y="351"/>
                </a:lnTo>
                <a:lnTo>
                  <a:pt x="1994" y="345"/>
                </a:lnTo>
                <a:lnTo>
                  <a:pt x="1995" y="347"/>
                </a:lnTo>
                <a:lnTo>
                  <a:pt x="1995" y="346"/>
                </a:lnTo>
                <a:lnTo>
                  <a:pt x="1995" y="345"/>
                </a:lnTo>
                <a:lnTo>
                  <a:pt x="1995" y="346"/>
                </a:lnTo>
                <a:lnTo>
                  <a:pt x="1995" y="341"/>
                </a:lnTo>
                <a:lnTo>
                  <a:pt x="1996" y="338"/>
                </a:lnTo>
                <a:lnTo>
                  <a:pt x="1996" y="338"/>
                </a:lnTo>
                <a:lnTo>
                  <a:pt x="1996" y="336"/>
                </a:lnTo>
                <a:lnTo>
                  <a:pt x="1996" y="336"/>
                </a:lnTo>
                <a:lnTo>
                  <a:pt x="1997" y="336"/>
                </a:lnTo>
                <a:lnTo>
                  <a:pt x="1997" y="330"/>
                </a:lnTo>
                <a:lnTo>
                  <a:pt x="1997" y="317"/>
                </a:lnTo>
                <a:lnTo>
                  <a:pt x="1997" y="311"/>
                </a:lnTo>
                <a:lnTo>
                  <a:pt x="1998" y="289"/>
                </a:lnTo>
                <a:lnTo>
                  <a:pt x="1998" y="288"/>
                </a:lnTo>
                <a:lnTo>
                  <a:pt x="1998" y="265"/>
                </a:lnTo>
                <a:lnTo>
                  <a:pt x="1998" y="241"/>
                </a:lnTo>
                <a:lnTo>
                  <a:pt x="1999" y="214"/>
                </a:lnTo>
                <a:lnTo>
                  <a:pt x="1999" y="167"/>
                </a:lnTo>
                <a:lnTo>
                  <a:pt x="1999" y="169"/>
                </a:lnTo>
                <a:lnTo>
                  <a:pt x="1999" y="138"/>
                </a:lnTo>
                <a:lnTo>
                  <a:pt x="1999" y="139"/>
                </a:lnTo>
                <a:lnTo>
                  <a:pt x="2000" y="126"/>
                </a:lnTo>
                <a:lnTo>
                  <a:pt x="2000" y="94"/>
                </a:lnTo>
                <a:lnTo>
                  <a:pt x="2000" y="110"/>
                </a:lnTo>
                <a:lnTo>
                  <a:pt x="2001" y="103"/>
                </a:lnTo>
                <a:lnTo>
                  <a:pt x="2001" y="138"/>
                </a:lnTo>
                <a:lnTo>
                  <a:pt x="2001" y="126"/>
                </a:lnTo>
                <a:lnTo>
                  <a:pt x="2001" y="126"/>
                </a:lnTo>
                <a:lnTo>
                  <a:pt x="2002" y="138"/>
                </a:lnTo>
                <a:lnTo>
                  <a:pt x="2002" y="155"/>
                </a:lnTo>
                <a:lnTo>
                  <a:pt x="2002" y="147"/>
                </a:lnTo>
                <a:lnTo>
                  <a:pt x="2002" y="140"/>
                </a:lnTo>
                <a:lnTo>
                  <a:pt x="2003" y="140"/>
                </a:lnTo>
                <a:lnTo>
                  <a:pt x="2003" y="146"/>
                </a:lnTo>
                <a:lnTo>
                  <a:pt x="2003" y="141"/>
                </a:lnTo>
                <a:lnTo>
                  <a:pt x="2003" y="136"/>
                </a:lnTo>
                <a:lnTo>
                  <a:pt x="2004" y="141"/>
                </a:lnTo>
                <a:lnTo>
                  <a:pt x="2004" y="150"/>
                </a:lnTo>
                <a:lnTo>
                  <a:pt x="2004" y="152"/>
                </a:lnTo>
                <a:lnTo>
                  <a:pt x="2004" y="168"/>
                </a:lnTo>
                <a:lnTo>
                  <a:pt x="2005" y="180"/>
                </a:lnTo>
                <a:lnTo>
                  <a:pt x="2005" y="185"/>
                </a:lnTo>
                <a:lnTo>
                  <a:pt x="2005" y="178"/>
                </a:lnTo>
                <a:lnTo>
                  <a:pt x="2006" y="193"/>
                </a:lnTo>
                <a:lnTo>
                  <a:pt x="2006" y="208"/>
                </a:lnTo>
                <a:lnTo>
                  <a:pt x="2006" y="232"/>
                </a:lnTo>
                <a:lnTo>
                  <a:pt x="2006" y="266"/>
                </a:lnTo>
                <a:lnTo>
                  <a:pt x="2007" y="294"/>
                </a:lnTo>
                <a:lnTo>
                  <a:pt x="2007" y="298"/>
                </a:lnTo>
                <a:lnTo>
                  <a:pt x="2007" y="311"/>
                </a:lnTo>
                <a:lnTo>
                  <a:pt x="2007" y="324"/>
                </a:lnTo>
                <a:lnTo>
                  <a:pt x="2008" y="333"/>
                </a:lnTo>
                <a:lnTo>
                  <a:pt x="2008" y="339"/>
                </a:lnTo>
                <a:lnTo>
                  <a:pt x="2008" y="342"/>
                </a:lnTo>
                <a:lnTo>
                  <a:pt x="2008" y="342"/>
                </a:lnTo>
                <a:lnTo>
                  <a:pt x="2009" y="339"/>
                </a:lnTo>
                <a:lnTo>
                  <a:pt x="2009" y="339"/>
                </a:lnTo>
                <a:lnTo>
                  <a:pt x="2009" y="344"/>
                </a:lnTo>
                <a:lnTo>
                  <a:pt x="2009" y="340"/>
                </a:lnTo>
                <a:lnTo>
                  <a:pt x="2010" y="340"/>
                </a:lnTo>
                <a:lnTo>
                  <a:pt x="2010" y="341"/>
                </a:lnTo>
                <a:lnTo>
                  <a:pt x="2010" y="339"/>
                </a:lnTo>
                <a:lnTo>
                  <a:pt x="2010" y="341"/>
                </a:lnTo>
                <a:lnTo>
                  <a:pt x="2010" y="344"/>
                </a:lnTo>
                <a:lnTo>
                  <a:pt x="2011" y="345"/>
                </a:lnTo>
                <a:lnTo>
                  <a:pt x="2011" y="355"/>
                </a:lnTo>
                <a:lnTo>
                  <a:pt x="2011" y="353"/>
                </a:lnTo>
                <a:lnTo>
                  <a:pt x="2011" y="358"/>
                </a:lnTo>
                <a:lnTo>
                  <a:pt x="2012" y="355"/>
                </a:lnTo>
                <a:lnTo>
                  <a:pt x="2012" y="357"/>
                </a:lnTo>
                <a:lnTo>
                  <a:pt x="2012" y="359"/>
                </a:lnTo>
                <a:lnTo>
                  <a:pt x="2012" y="363"/>
                </a:lnTo>
                <a:lnTo>
                  <a:pt x="2012" y="365"/>
                </a:lnTo>
                <a:lnTo>
                  <a:pt x="2013" y="358"/>
                </a:lnTo>
                <a:lnTo>
                  <a:pt x="2013" y="363"/>
                </a:lnTo>
                <a:lnTo>
                  <a:pt x="2013" y="364"/>
                </a:lnTo>
                <a:lnTo>
                  <a:pt x="2014" y="363"/>
                </a:lnTo>
                <a:lnTo>
                  <a:pt x="2014" y="368"/>
                </a:lnTo>
                <a:lnTo>
                  <a:pt x="2014" y="366"/>
                </a:lnTo>
                <a:lnTo>
                  <a:pt x="2014" y="368"/>
                </a:lnTo>
                <a:lnTo>
                  <a:pt x="2015" y="370"/>
                </a:lnTo>
                <a:lnTo>
                  <a:pt x="2015" y="373"/>
                </a:lnTo>
                <a:lnTo>
                  <a:pt x="2015" y="370"/>
                </a:lnTo>
                <a:lnTo>
                  <a:pt x="2015" y="371"/>
                </a:lnTo>
                <a:lnTo>
                  <a:pt x="2016" y="368"/>
                </a:lnTo>
                <a:lnTo>
                  <a:pt x="2016" y="360"/>
                </a:lnTo>
                <a:lnTo>
                  <a:pt x="2016" y="358"/>
                </a:lnTo>
                <a:lnTo>
                  <a:pt x="2016" y="357"/>
                </a:lnTo>
                <a:lnTo>
                  <a:pt x="2017" y="355"/>
                </a:lnTo>
                <a:lnTo>
                  <a:pt x="2017" y="355"/>
                </a:lnTo>
                <a:lnTo>
                  <a:pt x="2017" y="357"/>
                </a:lnTo>
                <a:lnTo>
                  <a:pt x="2018" y="342"/>
                </a:lnTo>
                <a:lnTo>
                  <a:pt x="2018" y="335"/>
                </a:lnTo>
                <a:lnTo>
                  <a:pt x="2018" y="324"/>
                </a:lnTo>
                <a:lnTo>
                  <a:pt x="2018" y="315"/>
                </a:lnTo>
                <a:lnTo>
                  <a:pt x="2019" y="284"/>
                </a:lnTo>
                <a:lnTo>
                  <a:pt x="2019" y="263"/>
                </a:lnTo>
                <a:lnTo>
                  <a:pt x="2019" y="249"/>
                </a:lnTo>
                <a:lnTo>
                  <a:pt x="2019" y="222"/>
                </a:lnTo>
                <a:lnTo>
                  <a:pt x="2020" y="169"/>
                </a:lnTo>
                <a:lnTo>
                  <a:pt x="2020" y="165"/>
                </a:lnTo>
                <a:lnTo>
                  <a:pt x="2020" y="171"/>
                </a:lnTo>
                <a:lnTo>
                  <a:pt x="2020" y="167"/>
                </a:lnTo>
                <a:lnTo>
                  <a:pt x="2021" y="149"/>
                </a:lnTo>
                <a:lnTo>
                  <a:pt x="2021" y="150"/>
                </a:lnTo>
                <a:lnTo>
                  <a:pt x="2021" y="157"/>
                </a:lnTo>
                <a:lnTo>
                  <a:pt x="2021" y="145"/>
                </a:lnTo>
                <a:lnTo>
                  <a:pt x="2022" y="145"/>
                </a:lnTo>
                <a:lnTo>
                  <a:pt x="2022" y="140"/>
                </a:lnTo>
                <a:lnTo>
                  <a:pt x="2022" y="152"/>
                </a:lnTo>
                <a:lnTo>
                  <a:pt x="2022" y="152"/>
                </a:lnTo>
                <a:lnTo>
                  <a:pt x="2023" y="155"/>
                </a:lnTo>
                <a:lnTo>
                  <a:pt x="2023" y="164"/>
                </a:lnTo>
                <a:lnTo>
                  <a:pt x="2023" y="172"/>
                </a:lnTo>
                <a:lnTo>
                  <a:pt x="2024" y="171"/>
                </a:lnTo>
                <a:lnTo>
                  <a:pt x="2024" y="172"/>
                </a:lnTo>
                <a:lnTo>
                  <a:pt x="2024" y="164"/>
                </a:lnTo>
                <a:lnTo>
                  <a:pt x="2024" y="161"/>
                </a:lnTo>
                <a:lnTo>
                  <a:pt x="2024" y="178"/>
                </a:lnTo>
                <a:lnTo>
                  <a:pt x="2025" y="172"/>
                </a:lnTo>
                <a:lnTo>
                  <a:pt x="2025" y="176"/>
                </a:lnTo>
                <a:lnTo>
                  <a:pt x="2025" y="179"/>
                </a:lnTo>
                <a:lnTo>
                  <a:pt x="2025" y="181"/>
                </a:lnTo>
                <a:lnTo>
                  <a:pt x="2025" y="182"/>
                </a:lnTo>
                <a:lnTo>
                  <a:pt x="2026" y="209"/>
                </a:lnTo>
                <a:lnTo>
                  <a:pt x="2026" y="212"/>
                </a:lnTo>
                <a:lnTo>
                  <a:pt x="2026" y="222"/>
                </a:lnTo>
                <a:lnTo>
                  <a:pt x="2027" y="236"/>
                </a:lnTo>
                <a:lnTo>
                  <a:pt x="2027" y="276"/>
                </a:lnTo>
                <a:lnTo>
                  <a:pt x="2027" y="290"/>
                </a:lnTo>
                <a:lnTo>
                  <a:pt x="2027" y="300"/>
                </a:lnTo>
                <a:lnTo>
                  <a:pt x="2028" y="313"/>
                </a:lnTo>
                <a:lnTo>
                  <a:pt x="2028" y="345"/>
                </a:lnTo>
                <a:lnTo>
                  <a:pt x="2028" y="348"/>
                </a:lnTo>
                <a:lnTo>
                  <a:pt x="2028" y="351"/>
                </a:lnTo>
                <a:lnTo>
                  <a:pt x="2029" y="353"/>
                </a:lnTo>
                <a:lnTo>
                  <a:pt x="2029" y="344"/>
                </a:lnTo>
                <a:lnTo>
                  <a:pt x="2029" y="350"/>
                </a:lnTo>
                <a:lnTo>
                  <a:pt x="2030" y="350"/>
                </a:lnTo>
                <a:lnTo>
                  <a:pt x="2030" y="345"/>
                </a:lnTo>
                <a:lnTo>
                  <a:pt x="2030" y="344"/>
                </a:lnTo>
                <a:lnTo>
                  <a:pt x="2030" y="346"/>
                </a:lnTo>
                <a:lnTo>
                  <a:pt x="2031" y="344"/>
                </a:lnTo>
                <a:lnTo>
                  <a:pt x="2031" y="341"/>
                </a:lnTo>
                <a:lnTo>
                  <a:pt x="2031" y="349"/>
                </a:lnTo>
                <a:lnTo>
                  <a:pt x="2031" y="343"/>
                </a:lnTo>
                <a:lnTo>
                  <a:pt x="2032" y="352"/>
                </a:lnTo>
                <a:lnTo>
                  <a:pt x="2032" y="363"/>
                </a:lnTo>
                <a:lnTo>
                  <a:pt x="2032" y="366"/>
                </a:lnTo>
                <a:lnTo>
                  <a:pt x="2032" y="367"/>
                </a:lnTo>
                <a:lnTo>
                  <a:pt x="2033" y="369"/>
                </a:lnTo>
                <a:lnTo>
                  <a:pt x="2033" y="370"/>
                </a:lnTo>
                <a:lnTo>
                  <a:pt x="2033" y="366"/>
                </a:lnTo>
                <a:lnTo>
                  <a:pt x="2033" y="364"/>
                </a:lnTo>
                <a:lnTo>
                  <a:pt x="2034" y="366"/>
                </a:lnTo>
                <a:lnTo>
                  <a:pt x="2034" y="364"/>
                </a:lnTo>
                <a:lnTo>
                  <a:pt x="2034" y="363"/>
                </a:lnTo>
                <a:lnTo>
                  <a:pt x="2034" y="366"/>
                </a:lnTo>
                <a:lnTo>
                  <a:pt x="2034" y="367"/>
                </a:lnTo>
                <a:lnTo>
                  <a:pt x="2035" y="367"/>
                </a:lnTo>
                <a:lnTo>
                  <a:pt x="2035" y="368"/>
                </a:lnTo>
                <a:lnTo>
                  <a:pt x="2035" y="368"/>
                </a:lnTo>
                <a:lnTo>
                  <a:pt x="2035" y="365"/>
                </a:lnTo>
                <a:lnTo>
                  <a:pt x="2036" y="362"/>
                </a:lnTo>
                <a:lnTo>
                  <a:pt x="2036" y="365"/>
                </a:lnTo>
                <a:lnTo>
                  <a:pt x="2036" y="363"/>
                </a:lnTo>
                <a:lnTo>
                  <a:pt x="2036" y="357"/>
                </a:lnTo>
                <a:lnTo>
                  <a:pt x="2036" y="360"/>
                </a:lnTo>
                <a:lnTo>
                  <a:pt x="2037" y="359"/>
                </a:lnTo>
                <a:lnTo>
                  <a:pt x="2037" y="357"/>
                </a:lnTo>
                <a:lnTo>
                  <a:pt x="2037" y="359"/>
                </a:lnTo>
                <a:lnTo>
                  <a:pt x="2037" y="360"/>
                </a:lnTo>
                <a:lnTo>
                  <a:pt x="2038" y="359"/>
                </a:lnTo>
                <a:lnTo>
                  <a:pt x="2038" y="363"/>
                </a:lnTo>
                <a:lnTo>
                  <a:pt x="2038" y="357"/>
                </a:lnTo>
                <a:lnTo>
                  <a:pt x="2038" y="342"/>
                </a:lnTo>
                <a:lnTo>
                  <a:pt x="2038" y="343"/>
                </a:lnTo>
                <a:lnTo>
                  <a:pt x="2039" y="329"/>
                </a:lnTo>
                <a:lnTo>
                  <a:pt x="2039" y="311"/>
                </a:lnTo>
                <a:lnTo>
                  <a:pt x="2039" y="296"/>
                </a:lnTo>
                <a:lnTo>
                  <a:pt x="2039" y="280"/>
                </a:lnTo>
                <a:lnTo>
                  <a:pt x="2040" y="262"/>
                </a:lnTo>
                <a:lnTo>
                  <a:pt x="2040" y="190"/>
                </a:lnTo>
                <a:lnTo>
                  <a:pt x="2040" y="170"/>
                </a:lnTo>
                <a:lnTo>
                  <a:pt x="2040" y="168"/>
                </a:lnTo>
                <a:lnTo>
                  <a:pt x="2041" y="175"/>
                </a:lnTo>
                <a:lnTo>
                  <a:pt x="2041" y="109"/>
                </a:lnTo>
                <a:lnTo>
                  <a:pt x="2041" y="118"/>
                </a:lnTo>
                <a:lnTo>
                  <a:pt x="2042" y="141"/>
                </a:lnTo>
                <a:lnTo>
                  <a:pt x="2042" y="147"/>
                </a:lnTo>
                <a:lnTo>
                  <a:pt x="2042" y="156"/>
                </a:lnTo>
                <a:lnTo>
                  <a:pt x="2042" y="146"/>
                </a:lnTo>
                <a:lnTo>
                  <a:pt x="2042" y="144"/>
                </a:lnTo>
                <a:lnTo>
                  <a:pt x="2043" y="147"/>
                </a:lnTo>
                <a:lnTo>
                  <a:pt x="2043" y="153"/>
                </a:lnTo>
                <a:lnTo>
                  <a:pt x="2043" y="169"/>
                </a:lnTo>
                <a:lnTo>
                  <a:pt x="2043" y="163"/>
                </a:lnTo>
                <a:lnTo>
                  <a:pt x="2043" y="170"/>
                </a:lnTo>
                <a:lnTo>
                  <a:pt x="2044" y="150"/>
                </a:lnTo>
                <a:lnTo>
                  <a:pt x="2044" y="136"/>
                </a:lnTo>
                <a:lnTo>
                  <a:pt x="2044" y="142"/>
                </a:lnTo>
                <a:lnTo>
                  <a:pt x="2044" y="156"/>
                </a:lnTo>
                <a:lnTo>
                  <a:pt x="2044" y="161"/>
                </a:lnTo>
                <a:lnTo>
                  <a:pt x="2045" y="157"/>
                </a:lnTo>
                <a:lnTo>
                  <a:pt x="2045" y="175"/>
                </a:lnTo>
                <a:lnTo>
                  <a:pt x="2045" y="157"/>
                </a:lnTo>
                <a:lnTo>
                  <a:pt x="2045" y="166"/>
                </a:lnTo>
                <a:lnTo>
                  <a:pt x="2045" y="187"/>
                </a:lnTo>
                <a:lnTo>
                  <a:pt x="2046" y="185"/>
                </a:lnTo>
                <a:lnTo>
                  <a:pt x="2046" y="185"/>
                </a:lnTo>
                <a:lnTo>
                  <a:pt x="2046" y="185"/>
                </a:lnTo>
                <a:lnTo>
                  <a:pt x="2046" y="193"/>
                </a:lnTo>
                <a:lnTo>
                  <a:pt x="2047" y="211"/>
                </a:lnTo>
                <a:lnTo>
                  <a:pt x="2047" y="236"/>
                </a:lnTo>
                <a:lnTo>
                  <a:pt x="2047" y="267"/>
                </a:lnTo>
                <a:lnTo>
                  <a:pt x="2048" y="284"/>
                </a:lnTo>
                <a:lnTo>
                  <a:pt x="2048" y="302"/>
                </a:lnTo>
                <a:lnTo>
                  <a:pt x="2048" y="317"/>
                </a:lnTo>
                <a:lnTo>
                  <a:pt x="2048" y="331"/>
                </a:lnTo>
                <a:lnTo>
                  <a:pt x="2049" y="344"/>
                </a:lnTo>
                <a:lnTo>
                  <a:pt x="2049" y="348"/>
                </a:lnTo>
                <a:lnTo>
                  <a:pt x="2049" y="356"/>
                </a:lnTo>
                <a:lnTo>
                  <a:pt x="2049" y="351"/>
                </a:lnTo>
                <a:lnTo>
                  <a:pt x="2049" y="351"/>
                </a:lnTo>
                <a:lnTo>
                  <a:pt x="2050" y="357"/>
                </a:lnTo>
                <a:lnTo>
                  <a:pt x="2050" y="359"/>
                </a:lnTo>
                <a:lnTo>
                  <a:pt x="2050" y="359"/>
                </a:lnTo>
                <a:lnTo>
                  <a:pt x="2050" y="362"/>
                </a:lnTo>
                <a:lnTo>
                  <a:pt x="2050" y="359"/>
                </a:lnTo>
                <a:lnTo>
                  <a:pt x="2051" y="354"/>
                </a:lnTo>
                <a:lnTo>
                  <a:pt x="2051" y="354"/>
                </a:lnTo>
                <a:lnTo>
                  <a:pt x="2051" y="353"/>
                </a:lnTo>
                <a:lnTo>
                  <a:pt x="2051" y="364"/>
                </a:lnTo>
                <a:lnTo>
                  <a:pt x="2051" y="360"/>
                </a:lnTo>
                <a:lnTo>
                  <a:pt x="2052" y="363"/>
                </a:lnTo>
                <a:lnTo>
                  <a:pt x="2052" y="368"/>
                </a:lnTo>
                <a:lnTo>
                  <a:pt x="2052" y="366"/>
                </a:lnTo>
                <a:lnTo>
                  <a:pt x="2052" y="365"/>
                </a:lnTo>
                <a:lnTo>
                  <a:pt x="2053" y="365"/>
                </a:lnTo>
                <a:lnTo>
                  <a:pt x="2053" y="362"/>
                </a:lnTo>
                <a:lnTo>
                  <a:pt x="2053" y="366"/>
                </a:lnTo>
                <a:lnTo>
                  <a:pt x="2053" y="363"/>
                </a:lnTo>
                <a:lnTo>
                  <a:pt x="2054" y="360"/>
                </a:lnTo>
                <a:lnTo>
                  <a:pt x="2054" y="361"/>
                </a:lnTo>
                <a:lnTo>
                  <a:pt x="2054" y="357"/>
                </a:lnTo>
                <a:lnTo>
                  <a:pt x="2054" y="362"/>
                </a:lnTo>
                <a:lnTo>
                  <a:pt x="2054" y="364"/>
                </a:lnTo>
                <a:lnTo>
                  <a:pt x="2055" y="364"/>
                </a:lnTo>
                <a:lnTo>
                  <a:pt x="2055" y="363"/>
                </a:lnTo>
                <a:lnTo>
                  <a:pt x="2055" y="359"/>
                </a:lnTo>
                <a:lnTo>
                  <a:pt x="2055" y="362"/>
                </a:lnTo>
                <a:lnTo>
                  <a:pt x="2055" y="354"/>
                </a:lnTo>
                <a:lnTo>
                  <a:pt x="2056" y="352"/>
                </a:lnTo>
                <a:lnTo>
                  <a:pt x="2056" y="362"/>
                </a:lnTo>
                <a:lnTo>
                  <a:pt x="2056" y="360"/>
                </a:lnTo>
                <a:lnTo>
                  <a:pt x="2056" y="366"/>
                </a:lnTo>
                <a:lnTo>
                  <a:pt x="2056" y="366"/>
                </a:lnTo>
                <a:lnTo>
                  <a:pt x="2057" y="355"/>
                </a:lnTo>
                <a:lnTo>
                  <a:pt x="2057" y="363"/>
                </a:lnTo>
                <a:lnTo>
                  <a:pt x="2057" y="354"/>
                </a:lnTo>
                <a:lnTo>
                  <a:pt x="2057" y="353"/>
                </a:lnTo>
                <a:lnTo>
                  <a:pt x="2057" y="359"/>
                </a:lnTo>
                <a:lnTo>
                  <a:pt x="2058" y="358"/>
                </a:lnTo>
                <a:lnTo>
                  <a:pt x="2058" y="358"/>
                </a:lnTo>
                <a:lnTo>
                  <a:pt x="2058" y="349"/>
                </a:lnTo>
                <a:lnTo>
                  <a:pt x="2058" y="350"/>
                </a:lnTo>
                <a:lnTo>
                  <a:pt x="2059" y="346"/>
                </a:lnTo>
                <a:lnTo>
                  <a:pt x="2059" y="339"/>
                </a:lnTo>
                <a:lnTo>
                  <a:pt x="2059" y="322"/>
                </a:lnTo>
                <a:lnTo>
                  <a:pt x="2060" y="310"/>
                </a:lnTo>
                <a:lnTo>
                  <a:pt x="2060" y="281"/>
                </a:lnTo>
                <a:lnTo>
                  <a:pt x="2060" y="251"/>
                </a:lnTo>
                <a:lnTo>
                  <a:pt x="2060" y="225"/>
                </a:lnTo>
                <a:lnTo>
                  <a:pt x="2061" y="175"/>
                </a:lnTo>
                <a:lnTo>
                  <a:pt x="2061" y="176"/>
                </a:lnTo>
                <a:lnTo>
                  <a:pt x="2061" y="191"/>
                </a:lnTo>
                <a:lnTo>
                  <a:pt x="2061" y="161"/>
                </a:lnTo>
                <a:lnTo>
                  <a:pt x="2062" y="153"/>
                </a:lnTo>
                <a:lnTo>
                  <a:pt x="2062" y="162"/>
                </a:lnTo>
                <a:lnTo>
                  <a:pt x="2062" y="188"/>
                </a:lnTo>
                <a:lnTo>
                  <a:pt x="2062" y="163"/>
                </a:lnTo>
                <a:lnTo>
                  <a:pt x="2063" y="161"/>
                </a:lnTo>
                <a:lnTo>
                  <a:pt x="2063" y="187"/>
                </a:lnTo>
                <a:lnTo>
                  <a:pt x="2063" y="175"/>
                </a:lnTo>
                <a:lnTo>
                  <a:pt x="2063" y="200"/>
                </a:lnTo>
                <a:lnTo>
                  <a:pt x="2064" y="212"/>
                </a:lnTo>
                <a:lnTo>
                  <a:pt x="2064" y="145"/>
                </a:lnTo>
                <a:lnTo>
                  <a:pt x="2064" y="135"/>
                </a:lnTo>
                <a:lnTo>
                  <a:pt x="2064" y="132"/>
                </a:lnTo>
                <a:lnTo>
                  <a:pt x="2064" y="141"/>
                </a:lnTo>
                <a:lnTo>
                  <a:pt x="2065" y="143"/>
                </a:lnTo>
                <a:lnTo>
                  <a:pt x="2065" y="152"/>
                </a:lnTo>
                <a:lnTo>
                  <a:pt x="2065" y="153"/>
                </a:lnTo>
                <a:lnTo>
                  <a:pt x="2066" y="160"/>
                </a:lnTo>
                <a:lnTo>
                  <a:pt x="2066" y="155"/>
                </a:lnTo>
                <a:lnTo>
                  <a:pt x="2066" y="171"/>
                </a:lnTo>
                <a:lnTo>
                  <a:pt x="2066" y="163"/>
                </a:lnTo>
                <a:lnTo>
                  <a:pt x="2067" y="179"/>
                </a:lnTo>
                <a:lnTo>
                  <a:pt x="2067" y="179"/>
                </a:lnTo>
                <a:lnTo>
                  <a:pt x="2067" y="186"/>
                </a:lnTo>
                <a:lnTo>
                  <a:pt x="2067" y="188"/>
                </a:lnTo>
                <a:lnTo>
                  <a:pt x="2068" y="265"/>
                </a:lnTo>
                <a:lnTo>
                  <a:pt x="2068" y="307"/>
                </a:lnTo>
                <a:lnTo>
                  <a:pt x="2068" y="321"/>
                </a:lnTo>
                <a:lnTo>
                  <a:pt x="2068" y="340"/>
                </a:lnTo>
                <a:lnTo>
                  <a:pt x="2069" y="346"/>
                </a:lnTo>
                <a:lnTo>
                  <a:pt x="2069" y="340"/>
                </a:lnTo>
                <a:lnTo>
                  <a:pt x="2069" y="349"/>
                </a:lnTo>
                <a:lnTo>
                  <a:pt x="2069" y="339"/>
                </a:lnTo>
                <a:lnTo>
                  <a:pt x="2070" y="347"/>
                </a:lnTo>
                <a:lnTo>
                  <a:pt x="2070" y="341"/>
                </a:lnTo>
                <a:lnTo>
                  <a:pt x="2070" y="336"/>
                </a:lnTo>
                <a:lnTo>
                  <a:pt x="2070" y="347"/>
                </a:lnTo>
                <a:lnTo>
                  <a:pt x="2071" y="359"/>
                </a:lnTo>
                <a:lnTo>
                  <a:pt x="2071" y="342"/>
                </a:lnTo>
                <a:lnTo>
                  <a:pt x="2071" y="354"/>
                </a:lnTo>
                <a:lnTo>
                  <a:pt x="2072" y="349"/>
                </a:lnTo>
                <a:lnTo>
                  <a:pt x="2072" y="353"/>
                </a:lnTo>
                <a:lnTo>
                  <a:pt x="2072" y="346"/>
                </a:lnTo>
                <a:lnTo>
                  <a:pt x="2072" y="348"/>
                </a:lnTo>
                <a:lnTo>
                  <a:pt x="2072" y="357"/>
                </a:lnTo>
                <a:lnTo>
                  <a:pt x="2073" y="338"/>
                </a:lnTo>
                <a:lnTo>
                  <a:pt x="2073" y="346"/>
                </a:lnTo>
                <a:lnTo>
                  <a:pt x="2073" y="367"/>
                </a:lnTo>
                <a:lnTo>
                  <a:pt x="2073" y="354"/>
                </a:lnTo>
                <a:lnTo>
                  <a:pt x="2074" y="355"/>
                </a:lnTo>
                <a:lnTo>
                  <a:pt x="2074" y="339"/>
                </a:lnTo>
                <a:lnTo>
                  <a:pt x="2074" y="342"/>
                </a:lnTo>
                <a:lnTo>
                  <a:pt x="2074" y="353"/>
                </a:lnTo>
                <a:lnTo>
                  <a:pt x="2074" y="353"/>
                </a:lnTo>
                <a:lnTo>
                  <a:pt x="2075" y="340"/>
                </a:lnTo>
                <a:lnTo>
                  <a:pt x="2075" y="355"/>
                </a:lnTo>
                <a:lnTo>
                  <a:pt x="2075" y="357"/>
                </a:lnTo>
                <a:lnTo>
                  <a:pt x="2075" y="360"/>
                </a:lnTo>
                <a:lnTo>
                  <a:pt x="2075" y="353"/>
                </a:lnTo>
                <a:lnTo>
                  <a:pt x="2076" y="344"/>
                </a:lnTo>
                <a:lnTo>
                  <a:pt x="2076" y="349"/>
                </a:lnTo>
                <a:lnTo>
                  <a:pt x="2076" y="353"/>
                </a:lnTo>
                <a:lnTo>
                  <a:pt x="2076" y="362"/>
                </a:lnTo>
                <a:lnTo>
                  <a:pt x="2076" y="335"/>
                </a:lnTo>
                <a:lnTo>
                  <a:pt x="2077" y="353"/>
                </a:lnTo>
                <a:lnTo>
                  <a:pt x="2077" y="343"/>
                </a:lnTo>
                <a:lnTo>
                  <a:pt x="2077" y="349"/>
                </a:lnTo>
                <a:lnTo>
                  <a:pt x="2078" y="352"/>
                </a:lnTo>
                <a:lnTo>
                  <a:pt x="2078" y="334"/>
                </a:lnTo>
                <a:lnTo>
                  <a:pt x="2078" y="355"/>
                </a:lnTo>
                <a:lnTo>
                  <a:pt x="2078" y="352"/>
                </a:lnTo>
                <a:lnTo>
                  <a:pt x="2078" y="354"/>
                </a:lnTo>
                <a:lnTo>
                  <a:pt x="2079" y="355"/>
                </a:lnTo>
                <a:lnTo>
                  <a:pt x="2079" y="340"/>
                </a:lnTo>
                <a:lnTo>
                  <a:pt x="2079" y="365"/>
                </a:lnTo>
                <a:lnTo>
                  <a:pt x="2079" y="361"/>
                </a:lnTo>
                <a:lnTo>
                  <a:pt x="2079" y="372"/>
                </a:lnTo>
                <a:lnTo>
                  <a:pt x="2080" y="361"/>
                </a:lnTo>
                <a:lnTo>
                  <a:pt x="2080" y="368"/>
                </a:lnTo>
                <a:lnTo>
                  <a:pt x="2080" y="374"/>
                </a:lnTo>
                <a:lnTo>
                  <a:pt x="2080" y="368"/>
                </a:lnTo>
                <a:lnTo>
                  <a:pt x="2080" y="363"/>
                </a:lnTo>
                <a:lnTo>
                  <a:pt x="2081" y="354"/>
                </a:lnTo>
                <a:lnTo>
                  <a:pt x="2081" y="362"/>
                </a:lnTo>
                <a:lnTo>
                  <a:pt x="2081" y="361"/>
                </a:lnTo>
                <a:lnTo>
                  <a:pt x="2081" y="368"/>
                </a:lnTo>
                <a:lnTo>
                  <a:pt x="2081" y="378"/>
                </a:lnTo>
                <a:lnTo>
                  <a:pt x="2082" y="354"/>
                </a:lnTo>
                <a:lnTo>
                  <a:pt x="2082" y="377"/>
                </a:lnTo>
                <a:lnTo>
                  <a:pt x="2082" y="385"/>
                </a:lnTo>
                <a:lnTo>
                  <a:pt x="2082" y="385"/>
                </a:lnTo>
                <a:lnTo>
                  <a:pt x="2083" y="384"/>
                </a:lnTo>
                <a:lnTo>
                  <a:pt x="2083" y="363"/>
                </a:lnTo>
                <a:lnTo>
                  <a:pt x="2083" y="364"/>
                </a:lnTo>
                <a:lnTo>
                  <a:pt x="2083" y="375"/>
                </a:lnTo>
                <a:lnTo>
                  <a:pt x="2084" y="365"/>
                </a:lnTo>
                <a:lnTo>
                  <a:pt x="2084" y="363"/>
                </a:lnTo>
                <a:lnTo>
                  <a:pt x="2084" y="365"/>
                </a:lnTo>
                <a:lnTo>
                  <a:pt x="2084" y="385"/>
                </a:lnTo>
                <a:lnTo>
                  <a:pt x="2084" y="374"/>
                </a:lnTo>
                <a:lnTo>
                  <a:pt x="2085" y="383"/>
                </a:lnTo>
                <a:lnTo>
                  <a:pt x="2085" y="389"/>
                </a:lnTo>
                <a:lnTo>
                  <a:pt x="2085" y="379"/>
                </a:lnTo>
                <a:lnTo>
                  <a:pt x="2085" y="370"/>
                </a:lnTo>
                <a:lnTo>
                  <a:pt x="2085" y="355"/>
                </a:lnTo>
                <a:lnTo>
                  <a:pt x="2086" y="370"/>
                </a:lnTo>
                <a:lnTo>
                  <a:pt x="2086" y="372"/>
                </a:lnTo>
                <a:lnTo>
                  <a:pt x="2086" y="371"/>
                </a:lnTo>
                <a:lnTo>
                  <a:pt x="2086" y="363"/>
                </a:lnTo>
                <a:lnTo>
                  <a:pt x="2086" y="375"/>
                </a:lnTo>
                <a:lnTo>
                  <a:pt x="2087" y="375"/>
                </a:lnTo>
                <a:lnTo>
                  <a:pt x="2087" y="389"/>
                </a:lnTo>
                <a:lnTo>
                  <a:pt x="2087" y="377"/>
                </a:lnTo>
                <a:lnTo>
                  <a:pt x="2087" y="368"/>
                </a:lnTo>
                <a:lnTo>
                  <a:pt x="2088" y="364"/>
                </a:lnTo>
                <a:lnTo>
                  <a:pt x="2088" y="375"/>
                </a:lnTo>
                <a:lnTo>
                  <a:pt x="2088" y="381"/>
                </a:lnTo>
                <a:lnTo>
                  <a:pt x="2088" y="375"/>
                </a:lnTo>
                <a:lnTo>
                  <a:pt x="2089" y="378"/>
                </a:lnTo>
                <a:lnTo>
                  <a:pt x="2089" y="380"/>
                </a:lnTo>
                <a:lnTo>
                  <a:pt x="2089" y="381"/>
                </a:lnTo>
                <a:lnTo>
                  <a:pt x="2089" y="370"/>
                </a:lnTo>
                <a:lnTo>
                  <a:pt x="2090" y="379"/>
                </a:lnTo>
                <a:lnTo>
                  <a:pt x="2090" y="386"/>
                </a:lnTo>
                <a:lnTo>
                  <a:pt x="2090" y="381"/>
                </a:lnTo>
                <a:lnTo>
                  <a:pt x="2090" y="383"/>
                </a:lnTo>
                <a:lnTo>
                  <a:pt x="2091" y="386"/>
                </a:lnTo>
                <a:lnTo>
                  <a:pt x="2091" y="377"/>
                </a:lnTo>
                <a:lnTo>
                  <a:pt x="2091" y="381"/>
                </a:lnTo>
                <a:lnTo>
                  <a:pt x="2091" y="381"/>
                </a:lnTo>
                <a:lnTo>
                  <a:pt x="2091" y="380"/>
                </a:lnTo>
                <a:lnTo>
                  <a:pt x="2092" y="377"/>
                </a:lnTo>
                <a:lnTo>
                  <a:pt x="2092" y="370"/>
                </a:lnTo>
                <a:lnTo>
                  <a:pt x="2092" y="369"/>
                </a:lnTo>
                <a:lnTo>
                  <a:pt x="2092" y="370"/>
                </a:lnTo>
                <a:lnTo>
                  <a:pt x="2092" y="372"/>
                </a:lnTo>
                <a:lnTo>
                  <a:pt x="2093" y="371"/>
                </a:lnTo>
                <a:lnTo>
                  <a:pt x="2093" y="362"/>
                </a:lnTo>
                <a:lnTo>
                  <a:pt x="2093" y="363"/>
                </a:lnTo>
                <a:lnTo>
                  <a:pt x="2093" y="357"/>
                </a:lnTo>
                <a:lnTo>
                  <a:pt x="2093" y="352"/>
                </a:lnTo>
                <a:lnTo>
                  <a:pt x="2094" y="353"/>
                </a:lnTo>
                <a:lnTo>
                  <a:pt x="2094" y="360"/>
                </a:lnTo>
                <a:lnTo>
                  <a:pt x="2094" y="358"/>
                </a:lnTo>
                <a:lnTo>
                  <a:pt x="2094" y="361"/>
                </a:lnTo>
                <a:lnTo>
                  <a:pt x="2095" y="363"/>
                </a:lnTo>
                <a:lnTo>
                  <a:pt x="2095" y="366"/>
                </a:lnTo>
                <a:lnTo>
                  <a:pt x="2095" y="372"/>
                </a:lnTo>
                <a:lnTo>
                  <a:pt x="2095" y="369"/>
                </a:lnTo>
                <a:lnTo>
                  <a:pt x="2095" y="372"/>
                </a:lnTo>
                <a:lnTo>
                  <a:pt x="2096" y="371"/>
                </a:lnTo>
                <a:lnTo>
                  <a:pt x="2096" y="377"/>
                </a:lnTo>
                <a:lnTo>
                  <a:pt x="2096" y="374"/>
                </a:lnTo>
                <a:lnTo>
                  <a:pt x="2096" y="374"/>
                </a:lnTo>
                <a:lnTo>
                  <a:pt x="2097" y="379"/>
                </a:lnTo>
                <a:lnTo>
                  <a:pt x="2097" y="378"/>
                </a:lnTo>
                <a:lnTo>
                  <a:pt x="2097" y="379"/>
                </a:lnTo>
                <a:lnTo>
                  <a:pt x="2097" y="375"/>
                </a:lnTo>
                <a:lnTo>
                  <a:pt x="2097" y="378"/>
                </a:lnTo>
                <a:lnTo>
                  <a:pt x="2098" y="373"/>
                </a:lnTo>
                <a:lnTo>
                  <a:pt x="2098" y="377"/>
                </a:lnTo>
                <a:lnTo>
                  <a:pt x="2098" y="372"/>
                </a:lnTo>
                <a:lnTo>
                  <a:pt x="2098" y="373"/>
                </a:lnTo>
                <a:lnTo>
                  <a:pt x="2098" y="375"/>
                </a:lnTo>
                <a:lnTo>
                  <a:pt x="2099" y="372"/>
                </a:lnTo>
                <a:lnTo>
                  <a:pt x="2099" y="375"/>
                </a:lnTo>
                <a:lnTo>
                  <a:pt x="2099" y="374"/>
                </a:lnTo>
                <a:lnTo>
                  <a:pt x="2099" y="374"/>
                </a:lnTo>
                <a:lnTo>
                  <a:pt x="2100" y="371"/>
                </a:lnTo>
                <a:lnTo>
                  <a:pt x="2100" y="374"/>
                </a:lnTo>
                <a:lnTo>
                  <a:pt x="2100" y="377"/>
                </a:lnTo>
                <a:lnTo>
                  <a:pt x="2101" y="377"/>
                </a:lnTo>
                <a:lnTo>
                  <a:pt x="2101" y="378"/>
                </a:lnTo>
                <a:lnTo>
                  <a:pt x="2101" y="375"/>
                </a:lnTo>
                <a:lnTo>
                  <a:pt x="2101" y="374"/>
                </a:lnTo>
                <a:lnTo>
                  <a:pt x="2102" y="378"/>
                </a:lnTo>
                <a:lnTo>
                  <a:pt x="2102" y="377"/>
                </a:lnTo>
                <a:lnTo>
                  <a:pt x="2102" y="381"/>
                </a:lnTo>
                <a:lnTo>
                  <a:pt x="2102" y="381"/>
                </a:lnTo>
                <a:lnTo>
                  <a:pt x="2102" y="383"/>
                </a:lnTo>
                <a:lnTo>
                  <a:pt x="2103" y="380"/>
                </a:lnTo>
                <a:lnTo>
                  <a:pt x="2103" y="378"/>
                </a:lnTo>
                <a:lnTo>
                  <a:pt x="2103" y="381"/>
                </a:lnTo>
                <a:lnTo>
                  <a:pt x="2103" y="386"/>
                </a:lnTo>
                <a:lnTo>
                  <a:pt x="2104" y="379"/>
                </a:lnTo>
                <a:lnTo>
                  <a:pt x="2104" y="381"/>
                </a:lnTo>
                <a:lnTo>
                  <a:pt x="2104" y="384"/>
                </a:lnTo>
                <a:lnTo>
                  <a:pt x="2104" y="383"/>
                </a:lnTo>
                <a:lnTo>
                  <a:pt x="2105" y="383"/>
                </a:lnTo>
                <a:lnTo>
                  <a:pt x="2105" y="385"/>
                </a:lnTo>
                <a:lnTo>
                  <a:pt x="2105" y="387"/>
                </a:lnTo>
                <a:lnTo>
                  <a:pt x="2105" y="382"/>
                </a:lnTo>
                <a:lnTo>
                  <a:pt x="2106" y="385"/>
                </a:lnTo>
                <a:lnTo>
                  <a:pt x="2106" y="383"/>
                </a:lnTo>
                <a:lnTo>
                  <a:pt x="2106" y="382"/>
                </a:lnTo>
                <a:lnTo>
                  <a:pt x="2106" y="387"/>
                </a:lnTo>
                <a:lnTo>
                  <a:pt x="2107" y="387"/>
                </a:lnTo>
                <a:lnTo>
                  <a:pt x="2107" y="386"/>
                </a:lnTo>
                <a:lnTo>
                  <a:pt x="2107" y="387"/>
                </a:lnTo>
                <a:lnTo>
                  <a:pt x="2107" y="391"/>
                </a:lnTo>
                <a:lnTo>
                  <a:pt x="2108" y="390"/>
                </a:lnTo>
                <a:lnTo>
                  <a:pt x="2108" y="385"/>
                </a:lnTo>
                <a:lnTo>
                  <a:pt x="2108" y="386"/>
                </a:lnTo>
                <a:lnTo>
                  <a:pt x="2108" y="374"/>
                </a:lnTo>
                <a:lnTo>
                  <a:pt x="2109" y="375"/>
                </a:lnTo>
                <a:lnTo>
                  <a:pt x="2109" y="383"/>
                </a:lnTo>
                <a:lnTo>
                  <a:pt x="2109" y="383"/>
                </a:lnTo>
                <a:lnTo>
                  <a:pt x="2109" y="379"/>
                </a:lnTo>
                <a:lnTo>
                  <a:pt x="2110" y="377"/>
                </a:lnTo>
                <a:lnTo>
                  <a:pt x="2110" y="383"/>
                </a:lnTo>
                <a:lnTo>
                  <a:pt x="2110" y="388"/>
                </a:lnTo>
                <a:lnTo>
                  <a:pt x="2110" y="385"/>
                </a:lnTo>
                <a:lnTo>
                  <a:pt x="2111" y="378"/>
                </a:lnTo>
                <a:lnTo>
                  <a:pt x="2111" y="386"/>
                </a:lnTo>
                <a:lnTo>
                  <a:pt x="2111" y="378"/>
                </a:lnTo>
                <a:lnTo>
                  <a:pt x="2111" y="381"/>
                </a:lnTo>
                <a:lnTo>
                  <a:pt x="2112" y="379"/>
                </a:lnTo>
                <a:lnTo>
                  <a:pt x="2112" y="381"/>
                </a:lnTo>
                <a:lnTo>
                  <a:pt x="2112" y="381"/>
                </a:lnTo>
                <a:lnTo>
                  <a:pt x="2112" y="378"/>
                </a:lnTo>
                <a:lnTo>
                  <a:pt x="2113" y="381"/>
                </a:lnTo>
                <a:lnTo>
                  <a:pt x="2113" y="383"/>
                </a:lnTo>
                <a:lnTo>
                  <a:pt x="2113" y="386"/>
                </a:lnTo>
                <a:lnTo>
                  <a:pt x="2113" y="385"/>
                </a:lnTo>
                <a:lnTo>
                  <a:pt x="2113" y="382"/>
                </a:lnTo>
                <a:lnTo>
                  <a:pt x="2114" y="376"/>
                </a:lnTo>
                <a:lnTo>
                  <a:pt x="2114" y="374"/>
                </a:lnTo>
                <a:lnTo>
                  <a:pt x="2114" y="375"/>
                </a:lnTo>
                <a:lnTo>
                  <a:pt x="2114" y="369"/>
                </a:lnTo>
                <a:lnTo>
                  <a:pt x="2114" y="374"/>
                </a:lnTo>
                <a:lnTo>
                  <a:pt x="2115" y="372"/>
                </a:lnTo>
                <a:lnTo>
                  <a:pt x="2115" y="374"/>
                </a:lnTo>
                <a:lnTo>
                  <a:pt x="2115" y="372"/>
                </a:lnTo>
                <a:lnTo>
                  <a:pt x="2115" y="377"/>
                </a:lnTo>
                <a:lnTo>
                  <a:pt x="2115" y="374"/>
                </a:lnTo>
                <a:lnTo>
                  <a:pt x="2116" y="376"/>
                </a:lnTo>
                <a:lnTo>
                  <a:pt x="2116" y="374"/>
                </a:lnTo>
                <a:lnTo>
                  <a:pt x="2116" y="373"/>
                </a:lnTo>
                <a:lnTo>
                  <a:pt x="2116" y="368"/>
                </a:lnTo>
                <a:lnTo>
                  <a:pt x="2117" y="363"/>
                </a:lnTo>
                <a:lnTo>
                  <a:pt x="2117" y="364"/>
                </a:lnTo>
                <a:lnTo>
                  <a:pt x="2117" y="365"/>
                </a:lnTo>
                <a:lnTo>
                  <a:pt x="2117" y="367"/>
                </a:lnTo>
                <a:lnTo>
                  <a:pt x="2118" y="366"/>
                </a:lnTo>
                <a:lnTo>
                  <a:pt x="2118" y="366"/>
                </a:lnTo>
                <a:lnTo>
                  <a:pt x="2118" y="373"/>
                </a:lnTo>
                <a:lnTo>
                  <a:pt x="2118" y="378"/>
                </a:lnTo>
                <a:lnTo>
                  <a:pt x="2119" y="375"/>
                </a:lnTo>
                <a:lnTo>
                  <a:pt x="2119" y="373"/>
                </a:lnTo>
                <a:lnTo>
                  <a:pt x="2119" y="370"/>
                </a:lnTo>
                <a:lnTo>
                  <a:pt x="2119" y="375"/>
                </a:lnTo>
                <a:lnTo>
                  <a:pt x="2119" y="372"/>
                </a:lnTo>
                <a:lnTo>
                  <a:pt x="2120" y="377"/>
                </a:lnTo>
                <a:lnTo>
                  <a:pt x="2120" y="373"/>
                </a:lnTo>
                <a:lnTo>
                  <a:pt x="2120" y="371"/>
                </a:lnTo>
                <a:lnTo>
                  <a:pt x="2120" y="347"/>
                </a:lnTo>
                <a:lnTo>
                  <a:pt x="2121" y="343"/>
                </a:lnTo>
                <a:lnTo>
                  <a:pt x="2121" y="323"/>
                </a:lnTo>
                <a:lnTo>
                  <a:pt x="2121" y="308"/>
                </a:lnTo>
                <a:lnTo>
                  <a:pt x="2121" y="274"/>
                </a:lnTo>
                <a:lnTo>
                  <a:pt x="2122" y="258"/>
                </a:lnTo>
                <a:lnTo>
                  <a:pt x="2122" y="228"/>
                </a:lnTo>
                <a:lnTo>
                  <a:pt x="2122" y="191"/>
                </a:lnTo>
                <a:lnTo>
                  <a:pt x="2122" y="175"/>
                </a:lnTo>
                <a:lnTo>
                  <a:pt x="2122" y="165"/>
                </a:lnTo>
                <a:lnTo>
                  <a:pt x="2123" y="171"/>
                </a:lnTo>
                <a:lnTo>
                  <a:pt x="2123" y="150"/>
                </a:lnTo>
                <a:lnTo>
                  <a:pt x="2123" y="138"/>
                </a:lnTo>
                <a:lnTo>
                  <a:pt x="2123" y="175"/>
                </a:lnTo>
                <a:lnTo>
                  <a:pt x="2124" y="180"/>
                </a:lnTo>
                <a:lnTo>
                  <a:pt x="2124" y="144"/>
                </a:lnTo>
                <a:lnTo>
                  <a:pt x="2124" y="145"/>
                </a:lnTo>
                <a:lnTo>
                  <a:pt x="2125" y="154"/>
                </a:lnTo>
                <a:lnTo>
                  <a:pt x="2125" y="148"/>
                </a:lnTo>
                <a:lnTo>
                  <a:pt x="2125" y="143"/>
                </a:lnTo>
                <a:lnTo>
                  <a:pt x="2125" y="155"/>
                </a:lnTo>
                <a:lnTo>
                  <a:pt x="2125" y="169"/>
                </a:lnTo>
                <a:lnTo>
                  <a:pt x="2126" y="178"/>
                </a:lnTo>
                <a:lnTo>
                  <a:pt x="2126" y="148"/>
                </a:lnTo>
                <a:lnTo>
                  <a:pt x="2126" y="151"/>
                </a:lnTo>
                <a:lnTo>
                  <a:pt x="2126" y="148"/>
                </a:lnTo>
                <a:lnTo>
                  <a:pt x="2126" y="140"/>
                </a:lnTo>
                <a:lnTo>
                  <a:pt x="2127" y="141"/>
                </a:lnTo>
                <a:lnTo>
                  <a:pt x="2127" y="142"/>
                </a:lnTo>
                <a:lnTo>
                  <a:pt x="2127" y="159"/>
                </a:lnTo>
                <a:lnTo>
                  <a:pt x="2127" y="160"/>
                </a:lnTo>
                <a:lnTo>
                  <a:pt x="2127" y="147"/>
                </a:lnTo>
                <a:lnTo>
                  <a:pt x="2128" y="148"/>
                </a:lnTo>
                <a:lnTo>
                  <a:pt x="2128" y="171"/>
                </a:lnTo>
                <a:lnTo>
                  <a:pt x="2128" y="170"/>
                </a:lnTo>
                <a:lnTo>
                  <a:pt x="2128" y="170"/>
                </a:lnTo>
                <a:lnTo>
                  <a:pt x="2129" y="197"/>
                </a:lnTo>
                <a:lnTo>
                  <a:pt x="2129" y="212"/>
                </a:lnTo>
                <a:lnTo>
                  <a:pt x="2129" y="232"/>
                </a:lnTo>
                <a:lnTo>
                  <a:pt x="2129" y="262"/>
                </a:lnTo>
                <a:lnTo>
                  <a:pt x="2130" y="298"/>
                </a:lnTo>
                <a:lnTo>
                  <a:pt x="2130" y="298"/>
                </a:lnTo>
                <a:lnTo>
                  <a:pt x="2130" y="309"/>
                </a:lnTo>
                <a:lnTo>
                  <a:pt x="2131" y="327"/>
                </a:lnTo>
                <a:lnTo>
                  <a:pt x="2131" y="357"/>
                </a:lnTo>
                <a:lnTo>
                  <a:pt x="2131" y="375"/>
                </a:lnTo>
                <a:lnTo>
                  <a:pt x="2131" y="375"/>
                </a:lnTo>
                <a:lnTo>
                  <a:pt x="2132" y="378"/>
                </a:lnTo>
                <a:lnTo>
                  <a:pt x="2132" y="364"/>
                </a:lnTo>
                <a:lnTo>
                  <a:pt x="2132" y="368"/>
                </a:lnTo>
                <a:lnTo>
                  <a:pt x="2132" y="372"/>
                </a:lnTo>
                <a:lnTo>
                  <a:pt x="2132" y="370"/>
                </a:lnTo>
                <a:lnTo>
                  <a:pt x="2133" y="370"/>
                </a:lnTo>
                <a:lnTo>
                  <a:pt x="2133" y="376"/>
                </a:lnTo>
                <a:lnTo>
                  <a:pt x="2133" y="369"/>
                </a:lnTo>
                <a:lnTo>
                  <a:pt x="2133" y="375"/>
                </a:lnTo>
                <a:lnTo>
                  <a:pt x="2133" y="366"/>
                </a:lnTo>
                <a:lnTo>
                  <a:pt x="2134" y="364"/>
                </a:lnTo>
                <a:lnTo>
                  <a:pt x="2134" y="370"/>
                </a:lnTo>
                <a:lnTo>
                  <a:pt x="2134" y="366"/>
                </a:lnTo>
                <a:lnTo>
                  <a:pt x="2134" y="359"/>
                </a:lnTo>
                <a:lnTo>
                  <a:pt x="2134" y="368"/>
                </a:lnTo>
                <a:lnTo>
                  <a:pt x="2135" y="376"/>
                </a:lnTo>
                <a:lnTo>
                  <a:pt x="2135" y="375"/>
                </a:lnTo>
                <a:lnTo>
                  <a:pt x="2135" y="378"/>
                </a:lnTo>
                <a:lnTo>
                  <a:pt x="2135" y="365"/>
                </a:lnTo>
                <a:lnTo>
                  <a:pt x="2135" y="365"/>
                </a:lnTo>
                <a:lnTo>
                  <a:pt x="2136" y="377"/>
                </a:lnTo>
                <a:lnTo>
                  <a:pt x="2136" y="370"/>
                </a:lnTo>
                <a:lnTo>
                  <a:pt x="2136" y="361"/>
                </a:lnTo>
                <a:lnTo>
                  <a:pt x="2137" y="369"/>
                </a:lnTo>
                <a:lnTo>
                  <a:pt x="2137" y="368"/>
                </a:lnTo>
                <a:lnTo>
                  <a:pt x="2137" y="372"/>
                </a:lnTo>
                <a:lnTo>
                  <a:pt x="2137" y="366"/>
                </a:lnTo>
                <a:lnTo>
                  <a:pt x="2137" y="373"/>
                </a:lnTo>
                <a:lnTo>
                  <a:pt x="2138" y="372"/>
                </a:lnTo>
                <a:lnTo>
                  <a:pt x="2138" y="371"/>
                </a:lnTo>
                <a:lnTo>
                  <a:pt x="2138" y="365"/>
                </a:lnTo>
                <a:lnTo>
                  <a:pt x="2138" y="370"/>
                </a:lnTo>
                <a:lnTo>
                  <a:pt x="2138" y="349"/>
                </a:lnTo>
                <a:lnTo>
                  <a:pt x="2139" y="367"/>
                </a:lnTo>
                <a:lnTo>
                  <a:pt x="2139" y="372"/>
                </a:lnTo>
                <a:lnTo>
                  <a:pt x="2139" y="363"/>
                </a:lnTo>
                <a:lnTo>
                  <a:pt x="2139" y="369"/>
                </a:lnTo>
                <a:lnTo>
                  <a:pt x="2140" y="355"/>
                </a:lnTo>
                <a:lnTo>
                  <a:pt x="2140" y="376"/>
                </a:lnTo>
                <a:lnTo>
                  <a:pt x="2140" y="362"/>
                </a:lnTo>
                <a:lnTo>
                  <a:pt x="2140" y="366"/>
                </a:lnTo>
                <a:lnTo>
                  <a:pt x="2141" y="356"/>
                </a:lnTo>
                <a:lnTo>
                  <a:pt x="2141" y="354"/>
                </a:lnTo>
                <a:lnTo>
                  <a:pt x="2141" y="346"/>
                </a:lnTo>
                <a:lnTo>
                  <a:pt x="2141" y="335"/>
                </a:lnTo>
                <a:lnTo>
                  <a:pt x="2142" y="290"/>
                </a:lnTo>
                <a:lnTo>
                  <a:pt x="2142" y="286"/>
                </a:lnTo>
                <a:lnTo>
                  <a:pt x="2142" y="248"/>
                </a:lnTo>
                <a:lnTo>
                  <a:pt x="2143" y="213"/>
                </a:lnTo>
                <a:lnTo>
                  <a:pt x="2143" y="159"/>
                </a:lnTo>
                <a:lnTo>
                  <a:pt x="2143" y="156"/>
                </a:lnTo>
                <a:lnTo>
                  <a:pt x="2143" y="165"/>
                </a:lnTo>
                <a:lnTo>
                  <a:pt x="2144" y="123"/>
                </a:lnTo>
                <a:lnTo>
                  <a:pt x="2144" y="106"/>
                </a:lnTo>
                <a:lnTo>
                  <a:pt x="2144" y="135"/>
                </a:lnTo>
                <a:lnTo>
                  <a:pt x="2144" y="139"/>
                </a:lnTo>
                <a:lnTo>
                  <a:pt x="2144" y="127"/>
                </a:lnTo>
                <a:lnTo>
                  <a:pt x="2145" y="123"/>
                </a:lnTo>
                <a:lnTo>
                  <a:pt x="2145" y="106"/>
                </a:lnTo>
                <a:lnTo>
                  <a:pt x="2145" y="126"/>
                </a:lnTo>
                <a:lnTo>
                  <a:pt x="2145" y="129"/>
                </a:lnTo>
                <a:lnTo>
                  <a:pt x="2145" y="123"/>
                </a:lnTo>
                <a:lnTo>
                  <a:pt x="2146" y="132"/>
                </a:lnTo>
                <a:lnTo>
                  <a:pt x="2146" y="141"/>
                </a:lnTo>
                <a:lnTo>
                  <a:pt x="2146" y="145"/>
                </a:lnTo>
                <a:lnTo>
                  <a:pt x="2146" y="126"/>
                </a:lnTo>
                <a:lnTo>
                  <a:pt x="2147" y="132"/>
                </a:lnTo>
                <a:lnTo>
                  <a:pt x="2147" y="132"/>
                </a:lnTo>
                <a:lnTo>
                  <a:pt x="2147" y="130"/>
                </a:lnTo>
                <a:lnTo>
                  <a:pt x="2147" y="118"/>
                </a:lnTo>
                <a:lnTo>
                  <a:pt x="2147" y="126"/>
                </a:lnTo>
                <a:lnTo>
                  <a:pt x="2148" y="135"/>
                </a:lnTo>
                <a:lnTo>
                  <a:pt x="2148" y="130"/>
                </a:lnTo>
                <a:lnTo>
                  <a:pt x="2148" y="145"/>
                </a:lnTo>
                <a:lnTo>
                  <a:pt x="2149" y="142"/>
                </a:lnTo>
                <a:lnTo>
                  <a:pt x="2149" y="156"/>
                </a:lnTo>
                <a:lnTo>
                  <a:pt x="2149" y="174"/>
                </a:lnTo>
                <a:lnTo>
                  <a:pt x="2149" y="190"/>
                </a:lnTo>
                <a:lnTo>
                  <a:pt x="2150" y="205"/>
                </a:lnTo>
                <a:lnTo>
                  <a:pt x="2150" y="222"/>
                </a:lnTo>
                <a:lnTo>
                  <a:pt x="2150" y="284"/>
                </a:lnTo>
                <a:lnTo>
                  <a:pt x="2150" y="307"/>
                </a:lnTo>
                <a:lnTo>
                  <a:pt x="2151" y="311"/>
                </a:lnTo>
                <a:lnTo>
                  <a:pt x="2151" y="325"/>
                </a:lnTo>
                <a:lnTo>
                  <a:pt x="2151" y="340"/>
                </a:lnTo>
                <a:lnTo>
                  <a:pt x="2151" y="348"/>
                </a:lnTo>
                <a:lnTo>
                  <a:pt x="2152" y="350"/>
                </a:lnTo>
                <a:lnTo>
                  <a:pt x="2152" y="355"/>
                </a:lnTo>
                <a:lnTo>
                  <a:pt x="2152" y="361"/>
                </a:lnTo>
                <a:lnTo>
                  <a:pt x="2152" y="357"/>
                </a:lnTo>
                <a:lnTo>
                  <a:pt x="2152" y="359"/>
                </a:lnTo>
                <a:lnTo>
                  <a:pt x="2153" y="350"/>
                </a:lnTo>
                <a:lnTo>
                  <a:pt x="2153" y="354"/>
                </a:lnTo>
                <a:lnTo>
                  <a:pt x="2153" y="351"/>
                </a:lnTo>
                <a:lnTo>
                  <a:pt x="2153" y="356"/>
                </a:lnTo>
                <a:lnTo>
                  <a:pt x="2153" y="357"/>
                </a:lnTo>
                <a:lnTo>
                  <a:pt x="2154" y="353"/>
                </a:lnTo>
                <a:lnTo>
                  <a:pt x="2154" y="353"/>
                </a:lnTo>
                <a:lnTo>
                  <a:pt x="2154" y="359"/>
                </a:lnTo>
                <a:lnTo>
                  <a:pt x="2155" y="366"/>
                </a:lnTo>
                <a:lnTo>
                  <a:pt x="2155" y="344"/>
                </a:lnTo>
                <a:lnTo>
                  <a:pt x="2155" y="350"/>
                </a:lnTo>
                <a:lnTo>
                  <a:pt x="2155" y="363"/>
                </a:lnTo>
                <a:lnTo>
                  <a:pt x="2156" y="349"/>
                </a:lnTo>
                <a:lnTo>
                  <a:pt x="2156" y="368"/>
                </a:lnTo>
                <a:lnTo>
                  <a:pt x="2156" y="374"/>
                </a:lnTo>
                <a:lnTo>
                  <a:pt x="2156" y="384"/>
                </a:lnTo>
                <a:lnTo>
                  <a:pt x="2157" y="382"/>
                </a:lnTo>
                <a:lnTo>
                  <a:pt x="2157" y="375"/>
                </a:lnTo>
                <a:lnTo>
                  <a:pt x="2157" y="370"/>
                </a:lnTo>
                <a:lnTo>
                  <a:pt x="2157" y="367"/>
                </a:lnTo>
                <a:lnTo>
                  <a:pt x="2158" y="359"/>
                </a:lnTo>
                <a:lnTo>
                  <a:pt x="2158" y="371"/>
                </a:lnTo>
                <a:lnTo>
                  <a:pt x="2158" y="363"/>
                </a:lnTo>
                <a:lnTo>
                  <a:pt x="2158" y="364"/>
                </a:lnTo>
                <a:lnTo>
                  <a:pt x="2158" y="358"/>
                </a:lnTo>
                <a:lnTo>
                  <a:pt x="2159" y="381"/>
                </a:lnTo>
                <a:lnTo>
                  <a:pt x="2159" y="384"/>
                </a:lnTo>
                <a:lnTo>
                  <a:pt x="2159" y="377"/>
                </a:lnTo>
                <a:lnTo>
                  <a:pt x="2160" y="370"/>
                </a:lnTo>
                <a:lnTo>
                  <a:pt x="2160" y="365"/>
                </a:lnTo>
                <a:lnTo>
                  <a:pt x="2160" y="366"/>
                </a:lnTo>
                <a:lnTo>
                  <a:pt x="2160" y="361"/>
                </a:lnTo>
                <a:lnTo>
                  <a:pt x="2161" y="368"/>
                </a:lnTo>
                <a:lnTo>
                  <a:pt x="2161" y="366"/>
                </a:lnTo>
                <a:lnTo>
                  <a:pt x="2161" y="362"/>
                </a:lnTo>
                <a:lnTo>
                  <a:pt x="2161" y="361"/>
                </a:lnTo>
                <a:lnTo>
                  <a:pt x="2161" y="359"/>
                </a:lnTo>
                <a:lnTo>
                  <a:pt x="2162" y="335"/>
                </a:lnTo>
                <a:lnTo>
                  <a:pt x="2162" y="320"/>
                </a:lnTo>
                <a:lnTo>
                  <a:pt x="2162" y="312"/>
                </a:lnTo>
                <a:lnTo>
                  <a:pt x="2162" y="291"/>
                </a:lnTo>
                <a:lnTo>
                  <a:pt x="2163" y="263"/>
                </a:lnTo>
                <a:lnTo>
                  <a:pt x="2163" y="244"/>
                </a:lnTo>
                <a:lnTo>
                  <a:pt x="2163" y="160"/>
                </a:lnTo>
                <a:lnTo>
                  <a:pt x="2163" y="141"/>
                </a:lnTo>
                <a:lnTo>
                  <a:pt x="2164" y="134"/>
                </a:lnTo>
                <a:lnTo>
                  <a:pt x="2164" y="121"/>
                </a:lnTo>
                <a:lnTo>
                  <a:pt x="2164" y="108"/>
                </a:lnTo>
                <a:lnTo>
                  <a:pt x="2164" y="115"/>
                </a:lnTo>
                <a:lnTo>
                  <a:pt x="2164" y="124"/>
                </a:lnTo>
                <a:lnTo>
                  <a:pt x="2165" y="119"/>
                </a:lnTo>
                <a:lnTo>
                  <a:pt x="2165" y="122"/>
                </a:lnTo>
                <a:lnTo>
                  <a:pt x="2165" y="128"/>
                </a:lnTo>
                <a:lnTo>
                  <a:pt x="2166" y="111"/>
                </a:lnTo>
                <a:lnTo>
                  <a:pt x="2166" y="97"/>
                </a:lnTo>
                <a:lnTo>
                  <a:pt x="2166" y="71"/>
                </a:lnTo>
                <a:lnTo>
                  <a:pt x="2166" y="95"/>
                </a:lnTo>
                <a:lnTo>
                  <a:pt x="2166" y="107"/>
                </a:lnTo>
                <a:lnTo>
                  <a:pt x="2167" y="120"/>
                </a:lnTo>
                <a:lnTo>
                  <a:pt x="2167" y="119"/>
                </a:lnTo>
                <a:lnTo>
                  <a:pt x="2167" y="125"/>
                </a:lnTo>
                <a:lnTo>
                  <a:pt x="2168" y="115"/>
                </a:lnTo>
                <a:lnTo>
                  <a:pt x="2168" y="128"/>
                </a:lnTo>
                <a:lnTo>
                  <a:pt x="2168" y="144"/>
                </a:lnTo>
                <a:lnTo>
                  <a:pt x="2168" y="145"/>
                </a:lnTo>
                <a:lnTo>
                  <a:pt x="2169" y="139"/>
                </a:lnTo>
                <a:lnTo>
                  <a:pt x="2169" y="158"/>
                </a:lnTo>
                <a:lnTo>
                  <a:pt x="2169" y="161"/>
                </a:lnTo>
                <a:lnTo>
                  <a:pt x="2169" y="161"/>
                </a:lnTo>
                <a:lnTo>
                  <a:pt x="2170" y="184"/>
                </a:lnTo>
                <a:lnTo>
                  <a:pt x="2170" y="209"/>
                </a:lnTo>
                <a:lnTo>
                  <a:pt x="2170" y="238"/>
                </a:lnTo>
                <a:lnTo>
                  <a:pt x="2170" y="260"/>
                </a:lnTo>
                <a:lnTo>
                  <a:pt x="2171" y="281"/>
                </a:lnTo>
                <a:lnTo>
                  <a:pt x="2171" y="296"/>
                </a:lnTo>
                <a:lnTo>
                  <a:pt x="2171" y="297"/>
                </a:lnTo>
                <a:lnTo>
                  <a:pt x="2172" y="331"/>
                </a:lnTo>
                <a:lnTo>
                  <a:pt x="2172" y="348"/>
                </a:lnTo>
                <a:lnTo>
                  <a:pt x="2172" y="349"/>
                </a:lnTo>
                <a:lnTo>
                  <a:pt x="2172" y="352"/>
                </a:lnTo>
                <a:lnTo>
                  <a:pt x="2172" y="351"/>
                </a:lnTo>
                <a:lnTo>
                  <a:pt x="2173" y="354"/>
                </a:lnTo>
                <a:lnTo>
                  <a:pt x="2173" y="357"/>
                </a:lnTo>
                <a:lnTo>
                  <a:pt x="2173" y="359"/>
                </a:lnTo>
                <a:lnTo>
                  <a:pt x="2173" y="357"/>
                </a:lnTo>
                <a:lnTo>
                  <a:pt x="2174" y="356"/>
                </a:lnTo>
                <a:lnTo>
                  <a:pt x="2174" y="355"/>
                </a:lnTo>
                <a:lnTo>
                  <a:pt x="2174" y="358"/>
                </a:lnTo>
                <a:lnTo>
                  <a:pt x="2174" y="357"/>
                </a:lnTo>
                <a:lnTo>
                  <a:pt x="2175" y="356"/>
                </a:lnTo>
                <a:lnTo>
                  <a:pt x="2175" y="358"/>
                </a:lnTo>
                <a:lnTo>
                  <a:pt x="2175" y="355"/>
                </a:lnTo>
                <a:lnTo>
                  <a:pt x="2175" y="360"/>
                </a:lnTo>
                <a:lnTo>
                  <a:pt x="2175" y="363"/>
                </a:lnTo>
                <a:lnTo>
                  <a:pt x="2176" y="361"/>
                </a:lnTo>
                <a:lnTo>
                  <a:pt x="2176" y="363"/>
                </a:lnTo>
                <a:lnTo>
                  <a:pt x="2176" y="355"/>
                </a:lnTo>
                <a:lnTo>
                  <a:pt x="2176" y="361"/>
                </a:lnTo>
                <a:lnTo>
                  <a:pt x="2177" y="362"/>
                </a:lnTo>
                <a:lnTo>
                  <a:pt x="2177" y="358"/>
                </a:lnTo>
                <a:lnTo>
                  <a:pt x="2177" y="363"/>
                </a:lnTo>
                <a:lnTo>
                  <a:pt x="2178" y="361"/>
                </a:lnTo>
                <a:lnTo>
                  <a:pt x="2178" y="369"/>
                </a:lnTo>
                <a:lnTo>
                  <a:pt x="2178" y="368"/>
                </a:lnTo>
                <a:lnTo>
                  <a:pt x="2178" y="371"/>
                </a:lnTo>
                <a:lnTo>
                  <a:pt x="2178" y="368"/>
                </a:lnTo>
                <a:lnTo>
                  <a:pt x="2179" y="365"/>
                </a:lnTo>
                <a:lnTo>
                  <a:pt x="2179" y="368"/>
                </a:lnTo>
                <a:lnTo>
                  <a:pt x="2179" y="367"/>
                </a:lnTo>
                <a:lnTo>
                  <a:pt x="2179" y="364"/>
                </a:lnTo>
                <a:lnTo>
                  <a:pt x="2180" y="366"/>
                </a:lnTo>
                <a:lnTo>
                  <a:pt x="2180" y="367"/>
                </a:lnTo>
                <a:lnTo>
                  <a:pt x="2180" y="364"/>
                </a:lnTo>
                <a:lnTo>
                  <a:pt x="2180" y="362"/>
                </a:lnTo>
                <a:lnTo>
                  <a:pt x="2181" y="357"/>
                </a:lnTo>
                <a:lnTo>
                  <a:pt x="2181" y="361"/>
                </a:lnTo>
                <a:lnTo>
                  <a:pt x="2181" y="359"/>
                </a:lnTo>
                <a:lnTo>
                  <a:pt x="2181" y="358"/>
                </a:lnTo>
                <a:lnTo>
                  <a:pt x="2182" y="351"/>
                </a:lnTo>
                <a:lnTo>
                  <a:pt x="2182" y="337"/>
                </a:lnTo>
                <a:lnTo>
                  <a:pt x="2182" y="337"/>
                </a:lnTo>
                <a:lnTo>
                  <a:pt x="2182" y="324"/>
                </a:lnTo>
                <a:lnTo>
                  <a:pt x="2183" y="310"/>
                </a:lnTo>
                <a:lnTo>
                  <a:pt x="2183" y="272"/>
                </a:lnTo>
                <a:lnTo>
                  <a:pt x="2183" y="258"/>
                </a:lnTo>
                <a:lnTo>
                  <a:pt x="2184" y="230"/>
                </a:lnTo>
                <a:lnTo>
                  <a:pt x="2184" y="200"/>
                </a:lnTo>
                <a:lnTo>
                  <a:pt x="2184" y="177"/>
                </a:lnTo>
                <a:lnTo>
                  <a:pt x="2184" y="179"/>
                </a:lnTo>
                <a:lnTo>
                  <a:pt x="2185" y="163"/>
                </a:lnTo>
                <a:lnTo>
                  <a:pt x="2185" y="138"/>
                </a:lnTo>
                <a:lnTo>
                  <a:pt x="2185" y="165"/>
                </a:lnTo>
                <a:lnTo>
                  <a:pt x="2185" y="154"/>
                </a:lnTo>
                <a:lnTo>
                  <a:pt x="2185" y="158"/>
                </a:lnTo>
                <a:lnTo>
                  <a:pt x="2186" y="137"/>
                </a:lnTo>
                <a:lnTo>
                  <a:pt x="2186" y="145"/>
                </a:lnTo>
                <a:lnTo>
                  <a:pt x="2186" y="135"/>
                </a:lnTo>
                <a:lnTo>
                  <a:pt x="2186" y="133"/>
                </a:lnTo>
                <a:lnTo>
                  <a:pt x="2187" y="154"/>
                </a:lnTo>
                <a:lnTo>
                  <a:pt x="2187" y="165"/>
                </a:lnTo>
                <a:lnTo>
                  <a:pt x="2187" y="167"/>
                </a:lnTo>
                <a:lnTo>
                  <a:pt x="2187" y="160"/>
                </a:lnTo>
                <a:lnTo>
                  <a:pt x="2188" y="168"/>
                </a:lnTo>
                <a:lnTo>
                  <a:pt x="2188" y="151"/>
                </a:lnTo>
                <a:lnTo>
                  <a:pt x="2188" y="152"/>
                </a:lnTo>
                <a:lnTo>
                  <a:pt x="2188" y="162"/>
                </a:lnTo>
                <a:lnTo>
                  <a:pt x="2188" y="160"/>
                </a:lnTo>
                <a:lnTo>
                  <a:pt x="2189" y="176"/>
                </a:lnTo>
                <a:lnTo>
                  <a:pt x="2189" y="166"/>
                </a:lnTo>
                <a:lnTo>
                  <a:pt x="2189" y="169"/>
                </a:lnTo>
                <a:lnTo>
                  <a:pt x="2189" y="169"/>
                </a:lnTo>
                <a:lnTo>
                  <a:pt x="2190" y="186"/>
                </a:lnTo>
                <a:lnTo>
                  <a:pt x="2190" y="205"/>
                </a:lnTo>
                <a:lnTo>
                  <a:pt x="2190" y="206"/>
                </a:lnTo>
                <a:lnTo>
                  <a:pt x="2190" y="206"/>
                </a:lnTo>
                <a:lnTo>
                  <a:pt x="2190" y="210"/>
                </a:lnTo>
                <a:lnTo>
                  <a:pt x="2191" y="217"/>
                </a:lnTo>
                <a:lnTo>
                  <a:pt x="2191" y="240"/>
                </a:lnTo>
                <a:lnTo>
                  <a:pt x="2191" y="257"/>
                </a:lnTo>
                <a:lnTo>
                  <a:pt x="2191" y="296"/>
                </a:lnTo>
                <a:lnTo>
                  <a:pt x="2192" y="315"/>
                </a:lnTo>
                <a:lnTo>
                  <a:pt x="2192" y="327"/>
                </a:lnTo>
                <a:lnTo>
                  <a:pt x="2192" y="341"/>
                </a:lnTo>
                <a:lnTo>
                  <a:pt x="2192" y="364"/>
                </a:lnTo>
                <a:lnTo>
                  <a:pt x="2193" y="361"/>
                </a:lnTo>
                <a:lnTo>
                  <a:pt x="2193" y="370"/>
                </a:lnTo>
                <a:lnTo>
                  <a:pt x="2193" y="369"/>
                </a:lnTo>
                <a:lnTo>
                  <a:pt x="2193" y="371"/>
                </a:lnTo>
                <a:lnTo>
                  <a:pt x="2194" y="376"/>
                </a:lnTo>
                <a:lnTo>
                  <a:pt x="2194" y="380"/>
                </a:lnTo>
                <a:lnTo>
                  <a:pt x="2194" y="378"/>
                </a:lnTo>
                <a:lnTo>
                  <a:pt x="2194" y="377"/>
                </a:lnTo>
                <a:lnTo>
                  <a:pt x="2194" y="376"/>
                </a:lnTo>
                <a:lnTo>
                  <a:pt x="2195" y="375"/>
                </a:lnTo>
                <a:lnTo>
                  <a:pt x="2195" y="371"/>
                </a:lnTo>
                <a:lnTo>
                  <a:pt x="2195" y="372"/>
                </a:lnTo>
                <a:lnTo>
                  <a:pt x="2196" y="370"/>
                </a:lnTo>
                <a:lnTo>
                  <a:pt x="2196" y="367"/>
                </a:lnTo>
                <a:lnTo>
                  <a:pt x="2196" y="360"/>
                </a:lnTo>
                <a:lnTo>
                  <a:pt x="2196" y="363"/>
                </a:lnTo>
                <a:lnTo>
                  <a:pt x="2197" y="368"/>
                </a:lnTo>
                <a:lnTo>
                  <a:pt x="2197" y="363"/>
                </a:lnTo>
                <a:lnTo>
                  <a:pt x="2197" y="362"/>
                </a:lnTo>
                <a:lnTo>
                  <a:pt x="2197" y="366"/>
                </a:lnTo>
                <a:lnTo>
                  <a:pt x="2198" y="372"/>
                </a:lnTo>
                <a:lnTo>
                  <a:pt x="2198" y="369"/>
                </a:lnTo>
                <a:lnTo>
                  <a:pt x="2198" y="375"/>
                </a:lnTo>
                <a:lnTo>
                  <a:pt x="2198" y="369"/>
                </a:lnTo>
                <a:lnTo>
                  <a:pt x="2198" y="368"/>
                </a:lnTo>
                <a:lnTo>
                  <a:pt x="2199" y="372"/>
                </a:lnTo>
                <a:lnTo>
                  <a:pt x="2199" y="370"/>
                </a:lnTo>
                <a:lnTo>
                  <a:pt x="2199" y="372"/>
                </a:lnTo>
                <a:lnTo>
                  <a:pt x="2199" y="377"/>
                </a:lnTo>
                <a:lnTo>
                  <a:pt x="2199" y="377"/>
                </a:lnTo>
                <a:lnTo>
                  <a:pt x="2200" y="374"/>
                </a:lnTo>
                <a:lnTo>
                  <a:pt x="2200" y="376"/>
                </a:lnTo>
                <a:lnTo>
                  <a:pt x="2200" y="369"/>
                </a:lnTo>
                <a:lnTo>
                  <a:pt x="2200" y="372"/>
                </a:lnTo>
                <a:lnTo>
                  <a:pt x="2201" y="376"/>
                </a:lnTo>
                <a:lnTo>
                  <a:pt x="2201" y="373"/>
                </a:lnTo>
                <a:lnTo>
                  <a:pt x="2201" y="369"/>
                </a:lnTo>
                <a:lnTo>
                  <a:pt x="2201" y="371"/>
                </a:lnTo>
                <a:lnTo>
                  <a:pt x="2202" y="374"/>
                </a:lnTo>
                <a:lnTo>
                  <a:pt x="2202" y="371"/>
                </a:lnTo>
                <a:lnTo>
                  <a:pt x="2202" y="371"/>
                </a:lnTo>
                <a:lnTo>
                  <a:pt x="2202" y="374"/>
                </a:lnTo>
                <a:lnTo>
                  <a:pt x="2202" y="371"/>
                </a:lnTo>
                <a:lnTo>
                  <a:pt x="2203" y="372"/>
                </a:lnTo>
                <a:lnTo>
                  <a:pt x="2203" y="366"/>
                </a:lnTo>
                <a:lnTo>
                  <a:pt x="2203" y="344"/>
                </a:lnTo>
                <a:lnTo>
                  <a:pt x="2203" y="307"/>
                </a:lnTo>
                <a:lnTo>
                  <a:pt x="2204" y="286"/>
                </a:lnTo>
                <a:lnTo>
                  <a:pt x="2204" y="264"/>
                </a:lnTo>
                <a:lnTo>
                  <a:pt x="2204" y="243"/>
                </a:lnTo>
                <a:lnTo>
                  <a:pt x="2204" y="172"/>
                </a:lnTo>
                <a:lnTo>
                  <a:pt x="2205" y="160"/>
                </a:lnTo>
                <a:lnTo>
                  <a:pt x="2205" y="162"/>
                </a:lnTo>
                <a:lnTo>
                  <a:pt x="2205" y="147"/>
                </a:lnTo>
                <a:lnTo>
                  <a:pt x="2205" y="126"/>
                </a:lnTo>
                <a:lnTo>
                  <a:pt x="2205" y="145"/>
                </a:lnTo>
                <a:lnTo>
                  <a:pt x="2206" y="150"/>
                </a:lnTo>
                <a:lnTo>
                  <a:pt x="2206" y="136"/>
                </a:lnTo>
                <a:lnTo>
                  <a:pt x="2206" y="129"/>
                </a:lnTo>
                <a:lnTo>
                  <a:pt x="2206" y="147"/>
                </a:lnTo>
                <a:lnTo>
                  <a:pt x="2207" y="153"/>
                </a:lnTo>
                <a:lnTo>
                  <a:pt x="2207" y="147"/>
                </a:lnTo>
                <a:lnTo>
                  <a:pt x="2207" y="160"/>
                </a:lnTo>
                <a:lnTo>
                  <a:pt x="2207" y="172"/>
                </a:lnTo>
                <a:lnTo>
                  <a:pt x="2208" y="155"/>
                </a:lnTo>
                <a:lnTo>
                  <a:pt x="2208" y="152"/>
                </a:lnTo>
                <a:lnTo>
                  <a:pt x="2208" y="157"/>
                </a:lnTo>
                <a:lnTo>
                  <a:pt x="2208" y="158"/>
                </a:lnTo>
                <a:lnTo>
                  <a:pt x="2209" y="157"/>
                </a:lnTo>
                <a:lnTo>
                  <a:pt x="2209" y="166"/>
                </a:lnTo>
                <a:lnTo>
                  <a:pt x="2209" y="182"/>
                </a:lnTo>
                <a:lnTo>
                  <a:pt x="2209" y="184"/>
                </a:lnTo>
                <a:lnTo>
                  <a:pt x="2210" y="169"/>
                </a:lnTo>
                <a:lnTo>
                  <a:pt x="2210" y="172"/>
                </a:lnTo>
                <a:lnTo>
                  <a:pt x="2210" y="210"/>
                </a:lnTo>
                <a:lnTo>
                  <a:pt x="2210" y="211"/>
                </a:lnTo>
                <a:lnTo>
                  <a:pt x="2211" y="212"/>
                </a:lnTo>
                <a:lnTo>
                  <a:pt x="2211" y="222"/>
                </a:lnTo>
                <a:lnTo>
                  <a:pt x="2211" y="226"/>
                </a:lnTo>
                <a:lnTo>
                  <a:pt x="2211" y="249"/>
                </a:lnTo>
                <a:lnTo>
                  <a:pt x="2212" y="300"/>
                </a:lnTo>
                <a:lnTo>
                  <a:pt x="2212" y="321"/>
                </a:lnTo>
                <a:lnTo>
                  <a:pt x="2212" y="327"/>
                </a:lnTo>
                <a:lnTo>
                  <a:pt x="2212" y="339"/>
                </a:lnTo>
                <a:lnTo>
                  <a:pt x="2213" y="358"/>
                </a:lnTo>
                <a:lnTo>
                  <a:pt x="2213" y="365"/>
                </a:lnTo>
                <a:lnTo>
                  <a:pt x="2213" y="361"/>
                </a:lnTo>
                <a:lnTo>
                  <a:pt x="2214" y="369"/>
                </a:lnTo>
                <a:lnTo>
                  <a:pt x="2214" y="368"/>
                </a:lnTo>
                <a:lnTo>
                  <a:pt x="2214" y="371"/>
                </a:lnTo>
                <a:lnTo>
                  <a:pt x="2214" y="370"/>
                </a:lnTo>
                <a:lnTo>
                  <a:pt x="2214" y="364"/>
                </a:lnTo>
                <a:lnTo>
                  <a:pt x="2215" y="364"/>
                </a:lnTo>
                <a:lnTo>
                  <a:pt x="2215" y="362"/>
                </a:lnTo>
                <a:lnTo>
                  <a:pt x="2215" y="365"/>
                </a:lnTo>
                <a:lnTo>
                  <a:pt x="2215" y="350"/>
                </a:lnTo>
                <a:lnTo>
                  <a:pt x="2215" y="353"/>
                </a:lnTo>
                <a:lnTo>
                  <a:pt x="2216" y="356"/>
                </a:lnTo>
                <a:lnTo>
                  <a:pt x="2216" y="366"/>
                </a:lnTo>
                <a:lnTo>
                  <a:pt x="2216" y="364"/>
                </a:lnTo>
                <a:lnTo>
                  <a:pt x="2216" y="367"/>
                </a:lnTo>
                <a:lnTo>
                  <a:pt x="2216" y="360"/>
                </a:lnTo>
                <a:lnTo>
                  <a:pt x="2217" y="358"/>
                </a:lnTo>
                <a:lnTo>
                  <a:pt x="2217" y="374"/>
                </a:lnTo>
                <a:lnTo>
                  <a:pt x="2217" y="364"/>
                </a:lnTo>
                <a:lnTo>
                  <a:pt x="2217" y="361"/>
                </a:lnTo>
                <a:lnTo>
                  <a:pt x="2218" y="366"/>
                </a:lnTo>
                <a:lnTo>
                  <a:pt x="2218" y="369"/>
                </a:lnTo>
                <a:lnTo>
                  <a:pt x="2218" y="363"/>
                </a:lnTo>
                <a:lnTo>
                  <a:pt x="2218" y="375"/>
                </a:lnTo>
                <a:lnTo>
                  <a:pt x="2218" y="372"/>
                </a:lnTo>
                <a:lnTo>
                  <a:pt x="2219" y="363"/>
                </a:lnTo>
                <a:lnTo>
                  <a:pt x="2219" y="359"/>
                </a:lnTo>
                <a:lnTo>
                  <a:pt x="2219" y="361"/>
                </a:lnTo>
                <a:lnTo>
                  <a:pt x="2220" y="361"/>
                </a:lnTo>
                <a:lnTo>
                  <a:pt x="2220" y="351"/>
                </a:lnTo>
                <a:lnTo>
                  <a:pt x="2220" y="362"/>
                </a:lnTo>
                <a:lnTo>
                  <a:pt x="2220" y="362"/>
                </a:lnTo>
                <a:lnTo>
                  <a:pt x="2221" y="355"/>
                </a:lnTo>
                <a:lnTo>
                  <a:pt x="2221" y="356"/>
                </a:lnTo>
                <a:lnTo>
                  <a:pt x="2221" y="367"/>
                </a:lnTo>
                <a:lnTo>
                  <a:pt x="2221" y="361"/>
                </a:lnTo>
                <a:lnTo>
                  <a:pt x="2221" y="358"/>
                </a:lnTo>
                <a:lnTo>
                  <a:pt x="2222" y="354"/>
                </a:lnTo>
                <a:lnTo>
                  <a:pt x="2222" y="365"/>
                </a:lnTo>
                <a:lnTo>
                  <a:pt x="2222" y="357"/>
                </a:lnTo>
                <a:lnTo>
                  <a:pt x="2222" y="364"/>
                </a:lnTo>
                <a:lnTo>
                  <a:pt x="2222" y="361"/>
                </a:lnTo>
                <a:lnTo>
                  <a:pt x="2223" y="370"/>
                </a:lnTo>
                <a:lnTo>
                  <a:pt x="2223" y="374"/>
                </a:lnTo>
                <a:lnTo>
                  <a:pt x="2223" y="380"/>
                </a:lnTo>
                <a:lnTo>
                  <a:pt x="2223" y="373"/>
                </a:lnTo>
                <a:lnTo>
                  <a:pt x="2223" y="376"/>
                </a:lnTo>
                <a:lnTo>
                  <a:pt x="2224" y="366"/>
                </a:lnTo>
                <a:lnTo>
                  <a:pt x="2224" y="377"/>
                </a:lnTo>
                <a:lnTo>
                  <a:pt x="2224" y="361"/>
                </a:lnTo>
                <a:lnTo>
                  <a:pt x="2224" y="369"/>
                </a:lnTo>
                <a:lnTo>
                  <a:pt x="2225" y="386"/>
                </a:lnTo>
                <a:lnTo>
                  <a:pt x="2225" y="383"/>
                </a:lnTo>
                <a:lnTo>
                  <a:pt x="2225" y="383"/>
                </a:lnTo>
                <a:lnTo>
                  <a:pt x="2226" y="383"/>
                </a:lnTo>
                <a:lnTo>
                  <a:pt x="2226" y="374"/>
                </a:lnTo>
                <a:lnTo>
                  <a:pt x="2226" y="360"/>
                </a:lnTo>
                <a:lnTo>
                  <a:pt x="2226" y="379"/>
                </a:lnTo>
                <a:lnTo>
                  <a:pt x="2227" y="373"/>
                </a:lnTo>
                <a:lnTo>
                  <a:pt x="2227" y="389"/>
                </a:lnTo>
                <a:lnTo>
                  <a:pt x="2227" y="372"/>
                </a:lnTo>
                <a:lnTo>
                  <a:pt x="2227" y="371"/>
                </a:lnTo>
                <a:lnTo>
                  <a:pt x="2228" y="374"/>
                </a:lnTo>
                <a:lnTo>
                  <a:pt x="2228" y="382"/>
                </a:lnTo>
                <a:lnTo>
                  <a:pt x="2228" y="379"/>
                </a:lnTo>
                <a:lnTo>
                  <a:pt x="2228" y="372"/>
                </a:lnTo>
                <a:lnTo>
                  <a:pt x="2228" y="377"/>
                </a:lnTo>
                <a:lnTo>
                  <a:pt x="2229" y="390"/>
                </a:lnTo>
                <a:lnTo>
                  <a:pt x="2229" y="387"/>
                </a:lnTo>
                <a:lnTo>
                  <a:pt x="2229" y="383"/>
                </a:lnTo>
                <a:lnTo>
                  <a:pt x="2229" y="376"/>
                </a:lnTo>
                <a:lnTo>
                  <a:pt x="2229" y="387"/>
                </a:lnTo>
                <a:lnTo>
                  <a:pt x="2230" y="379"/>
                </a:lnTo>
                <a:lnTo>
                  <a:pt x="2230" y="377"/>
                </a:lnTo>
                <a:lnTo>
                  <a:pt x="2230" y="380"/>
                </a:lnTo>
                <a:lnTo>
                  <a:pt x="2230" y="389"/>
                </a:lnTo>
                <a:lnTo>
                  <a:pt x="2231" y="384"/>
                </a:lnTo>
                <a:lnTo>
                  <a:pt x="2231" y="384"/>
                </a:lnTo>
                <a:lnTo>
                  <a:pt x="2231" y="392"/>
                </a:lnTo>
                <a:lnTo>
                  <a:pt x="2232" y="378"/>
                </a:lnTo>
                <a:lnTo>
                  <a:pt x="2232" y="375"/>
                </a:lnTo>
                <a:lnTo>
                  <a:pt x="2232" y="374"/>
                </a:lnTo>
                <a:lnTo>
                  <a:pt x="2232" y="370"/>
                </a:lnTo>
                <a:lnTo>
                  <a:pt x="2233" y="376"/>
                </a:lnTo>
                <a:lnTo>
                  <a:pt x="2233" y="377"/>
                </a:lnTo>
                <a:lnTo>
                  <a:pt x="2233" y="388"/>
                </a:lnTo>
                <a:lnTo>
                  <a:pt x="2233" y="388"/>
                </a:lnTo>
                <a:lnTo>
                  <a:pt x="2234" y="398"/>
                </a:lnTo>
                <a:lnTo>
                  <a:pt x="2234" y="370"/>
                </a:lnTo>
                <a:lnTo>
                  <a:pt x="2234" y="386"/>
                </a:lnTo>
                <a:lnTo>
                  <a:pt x="2234" y="390"/>
                </a:lnTo>
                <a:lnTo>
                  <a:pt x="2235" y="385"/>
                </a:lnTo>
                <a:lnTo>
                  <a:pt x="2235" y="378"/>
                </a:lnTo>
                <a:lnTo>
                  <a:pt x="2235" y="382"/>
                </a:lnTo>
                <a:lnTo>
                  <a:pt x="2235" y="369"/>
                </a:lnTo>
                <a:lnTo>
                  <a:pt x="2235" y="373"/>
                </a:lnTo>
                <a:lnTo>
                  <a:pt x="2236" y="375"/>
                </a:lnTo>
                <a:lnTo>
                  <a:pt x="2236" y="387"/>
                </a:lnTo>
                <a:lnTo>
                  <a:pt x="2236" y="383"/>
                </a:lnTo>
                <a:lnTo>
                  <a:pt x="2236" y="390"/>
                </a:lnTo>
                <a:lnTo>
                  <a:pt x="2236" y="379"/>
                </a:lnTo>
                <a:lnTo>
                  <a:pt x="2237" y="381"/>
                </a:lnTo>
                <a:lnTo>
                  <a:pt x="2237" y="369"/>
                </a:lnTo>
                <a:lnTo>
                  <a:pt x="2237" y="368"/>
                </a:lnTo>
                <a:lnTo>
                  <a:pt x="2238" y="366"/>
                </a:lnTo>
                <a:lnTo>
                  <a:pt x="2238" y="385"/>
                </a:lnTo>
                <a:lnTo>
                  <a:pt x="2238" y="378"/>
                </a:lnTo>
                <a:lnTo>
                  <a:pt x="2238" y="384"/>
                </a:lnTo>
                <a:lnTo>
                  <a:pt x="2239" y="383"/>
                </a:lnTo>
                <a:lnTo>
                  <a:pt x="2239" y="392"/>
                </a:lnTo>
                <a:lnTo>
                  <a:pt x="2239" y="380"/>
                </a:lnTo>
                <a:lnTo>
                  <a:pt x="2239" y="367"/>
                </a:lnTo>
                <a:lnTo>
                  <a:pt x="2239" y="370"/>
                </a:lnTo>
                <a:lnTo>
                  <a:pt x="2240" y="375"/>
                </a:lnTo>
                <a:lnTo>
                  <a:pt x="2240" y="372"/>
                </a:lnTo>
                <a:lnTo>
                  <a:pt x="2240" y="374"/>
                </a:lnTo>
                <a:lnTo>
                  <a:pt x="2240" y="376"/>
                </a:lnTo>
                <a:lnTo>
                  <a:pt x="2240" y="377"/>
                </a:lnTo>
                <a:lnTo>
                  <a:pt x="2241" y="368"/>
                </a:lnTo>
                <a:lnTo>
                  <a:pt x="2241" y="388"/>
                </a:lnTo>
                <a:lnTo>
                  <a:pt x="2241" y="389"/>
                </a:lnTo>
                <a:lnTo>
                  <a:pt x="2241" y="379"/>
                </a:lnTo>
                <a:lnTo>
                  <a:pt x="2242" y="392"/>
                </a:lnTo>
                <a:lnTo>
                  <a:pt x="2242" y="393"/>
                </a:lnTo>
                <a:lnTo>
                  <a:pt x="2242" y="382"/>
                </a:lnTo>
                <a:lnTo>
                  <a:pt x="2242" y="381"/>
                </a:lnTo>
                <a:lnTo>
                  <a:pt x="2243" y="383"/>
                </a:lnTo>
                <a:lnTo>
                  <a:pt x="2243" y="386"/>
                </a:lnTo>
                <a:lnTo>
                  <a:pt x="2243" y="392"/>
                </a:lnTo>
                <a:lnTo>
                  <a:pt x="2243" y="383"/>
                </a:lnTo>
                <a:lnTo>
                  <a:pt x="2244" y="392"/>
                </a:lnTo>
                <a:lnTo>
                  <a:pt x="2244" y="384"/>
                </a:lnTo>
                <a:lnTo>
                  <a:pt x="2244" y="381"/>
                </a:lnTo>
                <a:lnTo>
                  <a:pt x="2244" y="375"/>
                </a:lnTo>
                <a:lnTo>
                  <a:pt x="2245" y="373"/>
                </a:lnTo>
                <a:lnTo>
                  <a:pt x="2245" y="374"/>
                </a:lnTo>
                <a:lnTo>
                  <a:pt x="2245" y="392"/>
                </a:lnTo>
                <a:lnTo>
                  <a:pt x="2245" y="402"/>
                </a:lnTo>
                <a:lnTo>
                  <a:pt x="2246" y="379"/>
                </a:lnTo>
                <a:lnTo>
                  <a:pt x="2246" y="361"/>
                </a:lnTo>
                <a:lnTo>
                  <a:pt x="2246" y="371"/>
                </a:lnTo>
                <a:lnTo>
                  <a:pt x="2246" y="370"/>
                </a:lnTo>
                <a:lnTo>
                  <a:pt x="2246" y="383"/>
                </a:lnTo>
                <a:lnTo>
                  <a:pt x="2247" y="394"/>
                </a:lnTo>
                <a:lnTo>
                  <a:pt x="2247" y="383"/>
                </a:lnTo>
                <a:lnTo>
                  <a:pt x="2247" y="383"/>
                </a:lnTo>
                <a:lnTo>
                  <a:pt x="2247" y="383"/>
                </a:lnTo>
                <a:lnTo>
                  <a:pt x="2247" y="381"/>
                </a:lnTo>
                <a:lnTo>
                  <a:pt x="2248" y="381"/>
                </a:lnTo>
                <a:lnTo>
                  <a:pt x="2248" y="384"/>
                </a:lnTo>
                <a:lnTo>
                  <a:pt x="2248" y="384"/>
                </a:lnTo>
                <a:lnTo>
                  <a:pt x="2248" y="387"/>
                </a:lnTo>
                <a:lnTo>
                  <a:pt x="2249" y="390"/>
                </a:lnTo>
                <a:lnTo>
                  <a:pt x="2249" y="379"/>
                </a:lnTo>
                <a:lnTo>
                  <a:pt x="2249" y="376"/>
                </a:lnTo>
                <a:lnTo>
                  <a:pt x="2249" y="380"/>
                </a:lnTo>
                <a:lnTo>
                  <a:pt x="2249" y="380"/>
                </a:lnTo>
                <a:lnTo>
                  <a:pt x="2250" y="386"/>
                </a:lnTo>
                <a:lnTo>
                  <a:pt x="2250" y="387"/>
                </a:lnTo>
                <a:lnTo>
                  <a:pt x="2250" y="386"/>
                </a:lnTo>
                <a:lnTo>
                  <a:pt x="2250" y="390"/>
                </a:lnTo>
                <a:lnTo>
                  <a:pt x="2251" y="383"/>
                </a:lnTo>
                <a:lnTo>
                  <a:pt x="2251" y="390"/>
                </a:lnTo>
                <a:lnTo>
                  <a:pt x="2251" y="384"/>
                </a:lnTo>
                <a:lnTo>
                  <a:pt x="2251" y="390"/>
                </a:lnTo>
                <a:lnTo>
                  <a:pt x="2252" y="388"/>
                </a:lnTo>
                <a:lnTo>
                  <a:pt x="2252" y="379"/>
                </a:lnTo>
                <a:lnTo>
                  <a:pt x="2252" y="387"/>
                </a:lnTo>
                <a:lnTo>
                  <a:pt x="2252" y="376"/>
                </a:lnTo>
                <a:lnTo>
                  <a:pt x="2252" y="376"/>
                </a:lnTo>
                <a:lnTo>
                  <a:pt x="2253" y="377"/>
                </a:lnTo>
                <a:lnTo>
                  <a:pt x="2253" y="380"/>
                </a:lnTo>
                <a:lnTo>
                  <a:pt x="2253" y="379"/>
                </a:lnTo>
                <a:lnTo>
                  <a:pt x="2253" y="375"/>
                </a:lnTo>
                <a:lnTo>
                  <a:pt x="2254" y="376"/>
                </a:lnTo>
                <a:lnTo>
                  <a:pt x="2254" y="384"/>
                </a:lnTo>
                <a:lnTo>
                  <a:pt x="2254" y="383"/>
                </a:lnTo>
                <a:lnTo>
                  <a:pt x="2254" y="381"/>
                </a:lnTo>
                <a:lnTo>
                  <a:pt x="2255" y="385"/>
                </a:lnTo>
                <a:lnTo>
                  <a:pt x="2255" y="382"/>
                </a:lnTo>
                <a:lnTo>
                  <a:pt x="2255" y="384"/>
                </a:lnTo>
                <a:lnTo>
                  <a:pt x="2255" y="380"/>
                </a:lnTo>
                <a:lnTo>
                  <a:pt x="2255" y="383"/>
                </a:lnTo>
                <a:lnTo>
                  <a:pt x="2256" y="380"/>
                </a:lnTo>
                <a:lnTo>
                  <a:pt x="2256" y="384"/>
                </a:lnTo>
                <a:lnTo>
                  <a:pt x="2256" y="387"/>
                </a:lnTo>
                <a:lnTo>
                  <a:pt x="2256" y="386"/>
                </a:lnTo>
                <a:lnTo>
                  <a:pt x="2257" y="371"/>
                </a:lnTo>
                <a:lnTo>
                  <a:pt x="2257" y="378"/>
                </a:lnTo>
                <a:lnTo>
                  <a:pt x="2257" y="377"/>
                </a:lnTo>
                <a:lnTo>
                  <a:pt x="2257" y="374"/>
                </a:lnTo>
                <a:lnTo>
                  <a:pt x="2258" y="373"/>
                </a:lnTo>
                <a:lnTo>
                  <a:pt x="2258" y="375"/>
                </a:lnTo>
                <a:lnTo>
                  <a:pt x="2258" y="376"/>
                </a:lnTo>
                <a:lnTo>
                  <a:pt x="2258" y="375"/>
                </a:lnTo>
                <a:lnTo>
                  <a:pt x="2258" y="377"/>
                </a:lnTo>
                <a:lnTo>
                  <a:pt x="2259" y="378"/>
                </a:lnTo>
                <a:lnTo>
                  <a:pt x="2259" y="377"/>
                </a:lnTo>
                <a:lnTo>
                  <a:pt x="2259" y="374"/>
                </a:lnTo>
                <a:lnTo>
                  <a:pt x="2259" y="380"/>
                </a:lnTo>
                <a:lnTo>
                  <a:pt x="2260" y="382"/>
                </a:lnTo>
                <a:lnTo>
                  <a:pt x="2260" y="375"/>
                </a:lnTo>
                <a:lnTo>
                  <a:pt x="2260" y="372"/>
                </a:lnTo>
                <a:lnTo>
                  <a:pt x="2261" y="368"/>
                </a:lnTo>
                <a:lnTo>
                  <a:pt x="2261" y="371"/>
                </a:lnTo>
                <a:lnTo>
                  <a:pt x="2261" y="369"/>
                </a:lnTo>
                <a:lnTo>
                  <a:pt x="2261" y="361"/>
                </a:lnTo>
                <a:lnTo>
                  <a:pt x="2261" y="363"/>
                </a:lnTo>
                <a:lnTo>
                  <a:pt x="2262" y="365"/>
                </a:lnTo>
                <a:lnTo>
                  <a:pt x="2262" y="364"/>
                </a:lnTo>
                <a:lnTo>
                  <a:pt x="2262" y="364"/>
                </a:lnTo>
                <a:lnTo>
                  <a:pt x="2262" y="361"/>
                </a:lnTo>
                <a:lnTo>
                  <a:pt x="2262" y="364"/>
                </a:lnTo>
                <a:lnTo>
                  <a:pt x="2263" y="364"/>
                </a:lnTo>
                <a:lnTo>
                  <a:pt x="2263" y="362"/>
                </a:lnTo>
                <a:lnTo>
                  <a:pt x="2263" y="364"/>
                </a:lnTo>
                <a:lnTo>
                  <a:pt x="2263" y="363"/>
                </a:lnTo>
                <a:lnTo>
                  <a:pt x="2263" y="363"/>
                </a:lnTo>
                <a:lnTo>
                  <a:pt x="2264" y="357"/>
                </a:lnTo>
                <a:lnTo>
                  <a:pt x="2264" y="359"/>
                </a:lnTo>
                <a:lnTo>
                  <a:pt x="2264" y="349"/>
                </a:lnTo>
                <a:lnTo>
                  <a:pt x="2264" y="348"/>
                </a:lnTo>
                <a:lnTo>
                  <a:pt x="2265" y="334"/>
                </a:lnTo>
                <a:lnTo>
                  <a:pt x="2265" y="305"/>
                </a:lnTo>
                <a:lnTo>
                  <a:pt x="2265" y="292"/>
                </a:lnTo>
                <a:lnTo>
                  <a:pt x="2265" y="288"/>
                </a:lnTo>
                <a:lnTo>
                  <a:pt x="2266" y="251"/>
                </a:lnTo>
                <a:lnTo>
                  <a:pt x="2266" y="186"/>
                </a:lnTo>
                <a:lnTo>
                  <a:pt x="2266" y="190"/>
                </a:lnTo>
                <a:lnTo>
                  <a:pt x="2267" y="180"/>
                </a:lnTo>
                <a:lnTo>
                  <a:pt x="2267" y="184"/>
                </a:lnTo>
                <a:lnTo>
                  <a:pt x="2267" y="156"/>
                </a:lnTo>
                <a:lnTo>
                  <a:pt x="2267" y="171"/>
                </a:lnTo>
                <a:lnTo>
                  <a:pt x="2267" y="175"/>
                </a:lnTo>
                <a:lnTo>
                  <a:pt x="2268" y="169"/>
                </a:lnTo>
                <a:lnTo>
                  <a:pt x="2268" y="161"/>
                </a:lnTo>
                <a:lnTo>
                  <a:pt x="2268" y="167"/>
                </a:lnTo>
                <a:lnTo>
                  <a:pt x="2268" y="162"/>
                </a:lnTo>
                <a:lnTo>
                  <a:pt x="2269" y="177"/>
                </a:lnTo>
                <a:lnTo>
                  <a:pt x="2269" y="193"/>
                </a:lnTo>
                <a:lnTo>
                  <a:pt x="2269" y="182"/>
                </a:lnTo>
                <a:lnTo>
                  <a:pt x="2269" y="178"/>
                </a:lnTo>
                <a:lnTo>
                  <a:pt x="2270" y="191"/>
                </a:lnTo>
                <a:lnTo>
                  <a:pt x="2270" y="186"/>
                </a:lnTo>
                <a:lnTo>
                  <a:pt x="2270" y="184"/>
                </a:lnTo>
                <a:lnTo>
                  <a:pt x="2270" y="176"/>
                </a:lnTo>
                <a:lnTo>
                  <a:pt x="2271" y="194"/>
                </a:lnTo>
                <a:lnTo>
                  <a:pt x="2271" y="199"/>
                </a:lnTo>
                <a:lnTo>
                  <a:pt x="2271" y="199"/>
                </a:lnTo>
                <a:lnTo>
                  <a:pt x="2271" y="201"/>
                </a:lnTo>
                <a:lnTo>
                  <a:pt x="2272" y="199"/>
                </a:lnTo>
                <a:lnTo>
                  <a:pt x="2272" y="203"/>
                </a:lnTo>
                <a:lnTo>
                  <a:pt x="2272" y="213"/>
                </a:lnTo>
                <a:lnTo>
                  <a:pt x="2273" y="221"/>
                </a:lnTo>
                <a:lnTo>
                  <a:pt x="2273" y="232"/>
                </a:lnTo>
                <a:lnTo>
                  <a:pt x="2273" y="253"/>
                </a:lnTo>
                <a:lnTo>
                  <a:pt x="2273" y="294"/>
                </a:lnTo>
                <a:lnTo>
                  <a:pt x="2274" y="303"/>
                </a:lnTo>
                <a:lnTo>
                  <a:pt x="2274" y="314"/>
                </a:lnTo>
                <a:lnTo>
                  <a:pt x="2274" y="322"/>
                </a:lnTo>
                <a:lnTo>
                  <a:pt x="2274" y="345"/>
                </a:lnTo>
                <a:lnTo>
                  <a:pt x="2275" y="349"/>
                </a:lnTo>
                <a:lnTo>
                  <a:pt x="2275" y="360"/>
                </a:lnTo>
                <a:lnTo>
                  <a:pt x="2275" y="369"/>
                </a:lnTo>
                <a:lnTo>
                  <a:pt x="2275" y="374"/>
                </a:lnTo>
                <a:lnTo>
                  <a:pt x="2275" y="365"/>
                </a:lnTo>
                <a:lnTo>
                  <a:pt x="2276" y="366"/>
                </a:lnTo>
                <a:lnTo>
                  <a:pt x="2276" y="367"/>
                </a:lnTo>
                <a:lnTo>
                  <a:pt x="2276" y="361"/>
                </a:lnTo>
                <a:lnTo>
                  <a:pt x="2276" y="357"/>
                </a:lnTo>
                <a:lnTo>
                  <a:pt x="2276" y="363"/>
                </a:lnTo>
                <a:lnTo>
                  <a:pt x="2277" y="355"/>
                </a:lnTo>
                <a:lnTo>
                  <a:pt x="2277" y="366"/>
                </a:lnTo>
                <a:lnTo>
                  <a:pt x="2277" y="355"/>
                </a:lnTo>
                <a:lnTo>
                  <a:pt x="2278" y="369"/>
                </a:lnTo>
                <a:lnTo>
                  <a:pt x="2278" y="364"/>
                </a:lnTo>
                <a:lnTo>
                  <a:pt x="2278" y="370"/>
                </a:lnTo>
                <a:lnTo>
                  <a:pt x="2279" y="370"/>
                </a:lnTo>
                <a:lnTo>
                  <a:pt x="2279" y="361"/>
                </a:lnTo>
                <a:lnTo>
                  <a:pt x="2279" y="364"/>
                </a:lnTo>
                <a:lnTo>
                  <a:pt x="2279" y="364"/>
                </a:lnTo>
                <a:lnTo>
                  <a:pt x="2279" y="367"/>
                </a:lnTo>
                <a:lnTo>
                  <a:pt x="2280" y="379"/>
                </a:lnTo>
                <a:lnTo>
                  <a:pt x="2280" y="365"/>
                </a:lnTo>
                <a:lnTo>
                  <a:pt x="2280" y="360"/>
                </a:lnTo>
                <a:lnTo>
                  <a:pt x="2280" y="366"/>
                </a:lnTo>
                <a:lnTo>
                  <a:pt x="2281" y="371"/>
                </a:lnTo>
                <a:lnTo>
                  <a:pt x="2281" y="376"/>
                </a:lnTo>
                <a:lnTo>
                  <a:pt x="2281" y="370"/>
                </a:lnTo>
                <a:lnTo>
                  <a:pt x="2281" y="372"/>
                </a:lnTo>
                <a:lnTo>
                  <a:pt x="2281" y="372"/>
                </a:lnTo>
                <a:lnTo>
                  <a:pt x="2282" y="374"/>
                </a:lnTo>
                <a:lnTo>
                  <a:pt x="2282" y="376"/>
                </a:lnTo>
                <a:lnTo>
                  <a:pt x="2282" y="374"/>
                </a:lnTo>
                <a:lnTo>
                  <a:pt x="2282" y="372"/>
                </a:lnTo>
                <a:lnTo>
                  <a:pt x="2282" y="365"/>
                </a:lnTo>
                <a:lnTo>
                  <a:pt x="2283" y="370"/>
                </a:lnTo>
                <a:lnTo>
                  <a:pt x="2283" y="372"/>
                </a:lnTo>
                <a:lnTo>
                  <a:pt x="2283" y="372"/>
                </a:lnTo>
                <a:lnTo>
                  <a:pt x="2283" y="370"/>
                </a:lnTo>
                <a:lnTo>
                  <a:pt x="2284" y="379"/>
                </a:lnTo>
                <a:lnTo>
                  <a:pt x="2284" y="365"/>
                </a:lnTo>
                <a:lnTo>
                  <a:pt x="2284" y="368"/>
                </a:lnTo>
                <a:lnTo>
                  <a:pt x="2285" y="359"/>
                </a:lnTo>
                <a:lnTo>
                  <a:pt x="2285" y="352"/>
                </a:lnTo>
                <a:lnTo>
                  <a:pt x="2285" y="387"/>
                </a:lnTo>
                <a:lnTo>
                  <a:pt x="2285" y="350"/>
                </a:lnTo>
                <a:lnTo>
                  <a:pt x="2285" y="310"/>
                </a:lnTo>
                <a:lnTo>
                  <a:pt x="2286" y="295"/>
                </a:lnTo>
                <a:lnTo>
                  <a:pt x="2286" y="290"/>
                </a:lnTo>
                <a:lnTo>
                  <a:pt x="2286" y="263"/>
                </a:lnTo>
                <a:lnTo>
                  <a:pt x="2286" y="231"/>
                </a:lnTo>
                <a:lnTo>
                  <a:pt x="2287" y="184"/>
                </a:lnTo>
                <a:lnTo>
                  <a:pt x="2287" y="157"/>
                </a:lnTo>
                <a:lnTo>
                  <a:pt x="2287" y="152"/>
                </a:lnTo>
                <a:lnTo>
                  <a:pt x="2287" y="141"/>
                </a:lnTo>
                <a:lnTo>
                  <a:pt x="2288" y="155"/>
                </a:lnTo>
                <a:lnTo>
                  <a:pt x="2288" y="162"/>
                </a:lnTo>
                <a:lnTo>
                  <a:pt x="2288" y="148"/>
                </a:lnTo>
                <a:lnTo>
                  <a:pt x="2288" y="127"/>
                </a:lnTo>
                <a:lnTo>
                  <a:pt x="2289" y="141"/>
                </a:lnTo>
                <a:lnTo>
                  <a:pt x="2289" y="155"/>
                </a:lnTo>
                <a:lnTo>
                  <a:pt x="2289" y="155"/>
                </a:lnTo>
                <a:lnTo>
                  <a:pt x="2289" y="151"/>
                </a:lnTo>
                <a:lnTo>
                  <a:pt x="2290" y="152"/>
                </a:lnTo>
                <a:lnTo>
                  <a:pt x="2290" y="154"/>
                </a:lnTo>
                <a:lnTo>
                  <a:pt x="2290" y="155"/>
                </a:lnTo>
                <a:lnTo>
                  <a:pt x="2291" y="154"/>
                </a:lnTo>
                <a:lnTo>
                  <a:pt x="2291" y="158"/>
                </a:lnTo>
                <a:lnTo>
                  <a:pt x="2291" y="153"/>
                </a:lnTo>
                <a:lnTo>
                  <a:pt x="2291" y="154"/>
                </a:lnTo>
                <a:lnTo>
                  <a:pt x="2291" y="169"/>
                </a:lnTo>
                <a:lnTo>
                  <a:pt x="2292" y="182"/>
                </a:lnTo>
                <a:lnTo>
                  <a:pt x="2292" y="183"/>
                </a:lnTo>
                <a:lnTo>
                  <a:pt x="2292" y="185"/>
                </a:lnTo>
                <a:lnTo>
                  <a:pt x="2292" y="183"/>
                </a:lnTo>
                <a:lnTo>
                  <a:pt x="2292" y="188"/>
                </a:lnTo>
                <a:lnTo>
                  <a:pt x="2293" y="188"/>
                </a:lnTo>
                <a:lnTo>
                  <a:pt x="2293" y="194"/>
                </a:lnTo>
                <a:lnTo>
                  <a:pt x="2293" y="218"/>
                </a:lnTo>
                <a:lnTo>
                  <a:pt x="2293" y="252"/>
                </a:lnTo>
                <a:lnTo>
                  <a:pt x="2294" y="286"/>
                </a:lnTo>
                <a:lnTo>
                  <a:pt x="2294" y="300"/>
                </a:lnTo>
                <a:lnTo>
                  <a:pt x="2294" y="311"/>
                </a:lnTo>
                <a:lnTo>
                  <a:pt x="2294" y="322"/>
                </a:lnTo>
                <a:lnTo>
                  <a:pt x="2295" y="354"/>
                </a:lnTo>
                <a:lnTo>
                  <a:pt x="2295" y="362"/>
                </a:lnTo>
                <a:lnTo>
                  <a:pt x="2295" y="368"/>
                </a:lnTo>
                <a:lnTo>
                  <a:pt x="2295" y="368"/>
                </a:lnTo>
                <a:lnTo>
                  <a:pt x="2296" y="366"/>
                </a:lnTo>
                <a:lnTo>
                  <a:pt x="2296" y="365"/>
                </a:lnTo>
                <a:lnTo>
                  <a:pt x="2296" y="372"/>
                </a:lnTo>
                <a:lnTo>
                  <a:pt x="2297" y="372"/>
                </a:lnTo>
                <a:lnTo>
                  <a:pt x="2297" y="372"/>
                </a:lnTo>
                <a:lnTo>
                  <a:pt x="2297" y="373"/>
                </a:lnTo>
                <a:lnTo>
                  <a:pt x="2297" y="369"/>
                </a:lnTo>
                <a:lnTo>
                  <a:pt x="2297" y="367"/>
                </a:lnTo>
                <a:lnTo>
                  <a:pt x="2298" y="366"/>
                </a:lnTo>
                <a:lnTo>
                  <a:pt x="2298" y="363"/>
                </a:lnTo>
                <a:lnTo>
                  <a:pt x="2298" y="364"/>
                </a:lnTo>
                <a:lnTo>
                  <a:pt x="2298" y="364"/>
                </a:lnTo>
                <a:lnTo>
                  <a:pt x="2299" y="369"/>
                </a:lnTo>
                <a:lnTo>
                  <a:pt x="2299" y="365"/>
                </a:lnTo>
                <a:lnTo>
                  <a:pt x="2299" y="363"/>
                </a:lnTo>
                <a:lnTo>
                  <a:pt x="2299" y="364"/>
                </a:lnTo>
                <a:lnTo>
                  <a:pt x="2299" y="359"/>
                </a:lnTo>
                <a:lnTo>
                  <a:pt x="2300" y="368"/>
                </a:lnTo>
                <a:lnTo>
                  <a:pt x="2300" y="368"/>
                </a:lnTo>
                <a:lnTo>
                  <a:pt x="2300" y="370"/>
                </a:lnTo>
                <a:lnTo>
                  <a:pt x="2300" y="368"/>
                </a:lnTo>
                <a:lnTo>
                  <a:pt x="2300" y="368"/>
                </a:lnTo>
                <a:lnTo>
                  <a:pt x="2301" y="370"/>
                </a:lnTo>
                <a:lnTo>
                  <a:pt x="2301" y="367"/>
                </a:lnTo>
                <a:lnTo>
                  <a:pt x="2301" y="369"/>
                </a:lnTo>
                <a:lnTo>
                  <a:pt x="2301" y="370"/>
                </a:lnTo>
                <a:lnTo>
                  <a:pt x="2301" y="368"/>
                </a:lnTo>
                <a:lnTo>
                  <a:pt x="2302" y="369"/>
                </a:lnTo>
                <a:lnTo>
                  <a:pt x="2302" y="368"/>
                </a:lnTo>
                <a:lnTo>
                  <a:pt x="2302" y="370"/>
                </a:lnTo>
                <a:lnTo>
                  <a:pt x="2303" y="365"/>
                </a:lnTo>
                <a:lnTo>
                  <a:pt x="2303" y="368"/>
                </a:lnTo>
                <a:lnTo>
                  <a:pt x="2303" y="361"/>
                </a:lnTo>
                <a:lnTo>
                  <a:pt x="2303" y="362"/>
                </a:lnTo>
                <a:lnTo>
                  <a:pt x="2304" y="360"/>
                </a:lnTo>
                <a:lnTo>
                  <a:pt x="2304" y="359"/>
                </a:lnTo>
                <a:lnTo>
                  <a:pt x="2304" y="360"/>
                </a:lnTo>
                <a:lnTo>
                  <a:pt x="2304" y="368"/>
                </a:lnTo>
                <a:lnTo>
                  <a:pt x="2305" y="365"/>
                </a:lnTo>
                <a:lnTo>
                  <a:pt x="2305" y="359"/>
                </a:lnTo>
                <a:lnTo>
                  <a:pt x="2305" y="342"/>
                </a:lnTo>
                <a:lnTo>
                  <a:pt x="2305" y="327"/>
                </a:lnTo>
                <a:lnTo>
                  <a:pt x="2306" y="314"/>
                </a:lnTo>
                <a:lnTo>
                  <a:pt x="2306" y="303"/>
                </a:lnTo>
                <a:lnTo>
                  <a:pt x="2306" y="271"/>
                </a:lnTo>
                <a:lnTo>
                  <a:pt x="2306" y="254"/>
                </a:lnTo>
                <a:lnTo>
                  <a:pt x="2307" y="242"/>
                </a:lnTo>
                <a:lnTo>
                  <a:pt x="2307" y="205"/>
                </a:lnTo>
                <a:lnTo>
                  <a:pt x="2307" y="209"/>
                </a:lnTo>
                <a:lnTo>
                  <a:pt x="2307" y="195"/>
                </a:lnTo>
                <a:lnTo>
                  <a:pt x="2307" y="198"/>
                </a:lnTo>
                <a:lnTo>
                  <a:pt x="2308" y="192"/>
                </a:lnTo>
                <a:lnTo>
                  <a:pt x="2308" y="181"/>
                </a:lnTo>
                <a:lnTo>
                  <a:pt x="2308" y="183"/>
                </a:lnTo>
                <a:lnTo>
                  <a:pt x="2309" y="167"/>
                </a:lnTo>
                <a:lnTo>
                  <a:pt x="2309" y="161"/>
                </a:lnTo>
                <a:lnTo>
                  <a:pt x="2309" y="168"/>
                </a:lnTo>
                <a:lnTo>
                  <a:pt x="2309" y="151"/>
                </a:lnTo>
                <a:lnTo>
                  <a:pt x="2309" y="154"/>
                </a:lnTo>
                <a:lnTo>
                  <a:pt x="2310" y="142"/>
                </a:lnTo>
                <a:lnTo>
                  <a:pt x="2310" y="160"/>
                </a:lnTo>
                <a:lnTo>
                  <a:pt x="2310" y="165"/>
                </a:lnTo>
                <a:lnTo>
                  <a:pt x="2310" y="158"/>
                </a:lnTo>
                <a:lnTo>
                  <a:pt x="2311" y="157"/>
                </a:lnTo>
                <a:lnTo>
                  <a:pt x="2311" y="148"/>
                </a:lnTo>
                <a:lnTo>
                  <a:pt x="2311" y="155"/>
                </a:lnTo>
                <a:lnTo>
                  <a:pt x="2311" y="171"/>
                </a:lnTo>
                <a:lnTo>
                  <a:pt x="2311" y="167"/>
                </a:lnTo>
                <a:lnTo>
                  <a:pt x="2312" y="187"/>
                </a:lnTo>
                <a:lnTo>
                  <a:pt x="2312" y="204"/>
                </a:lnTo>
                <a:lnTo>
                  <a:pt x="2312" y="193"/>
                </a:lnTo>
                <a:lnTo>
                  <a:pt x="2312" y="182"/>
                </a:lnTo>
                <a:lnTo>
                  <a:pt x="2312" y="193"/>
                </a:lnTo>
                <a:lnTo>
                  <a:pt x="2313" y="200"/>
                </a:lnTo>
                <a:lnTo>
                  <a:pt x="2313" y="186"/>
                </a:lnTo>
                <a:lnTo>
                  <a:pt x="2313" y="176"/>
                </a:lnTo>
                <a:lnTo>
                  <a:pt x="2313" y="211"/>
                </a:lnTo>
                <a:lnTo>
                  <a:pt x="2314" y="223"/>
                </a:lnTo>
                <a:lnTo>
                  <a:pt x="2314" y="236"/>
                </a:lnTo>
                <a:lnTo>
                  <a:pt x="2314" y="271"/>
                </a:lnTo>
                <a:lnTo>
                  <a:pt x="2315" y="298"/>
                </a:lnTo>
                <a:lnTo>
                  <a:pt x="2315" y="303"/>
                </a:lnTo>
                <a:lnTo>
                  <a:pt x="2315" y="311"/>
                </a:lnTo>
                <a:lnTo>
                  <a:pt x="2315" y="326"/>
                </a:lnTo>
                <a:lnTo>
                  <a:pt x="2316" y="325"/>
                </a:lnTo>
                <a:lnTo>
                  <a:pt x="2316" y="335"/>
                </a:lnTo>
                <a:lnTo>
                  <a:pt x="2316" y="348"/>
                </a:lnTo>
                <a:lnTo>
                  <a:pt x="2316" y="346"/>
                </a:lnTo>
                <a:lnTo>
                  <a:pt x="2316" y="352"/>
                </a:lnTo>
                <a:lnTo>
                  <a:pt x="2317" y="352"/>
                </a:lnTo>
                <a:lnTo>
                  <a:pt x="2317" y="343"/>
                </a:lnTo>
                <a:lnTo>
                  <a:pt x="2317" y="351"/>
                </a:lnTo>
                <a:lnTo>
                  <a:pt x="2317" y="347"/>
                </a:lnTo>
                <a:lnTo>
                  <a:pt x="2317" y="348"/>
                </a:lnTo>
                <a:lnTo>
                  <a:pt x="2318" y="352"/>
                </a:lnTo>
                <a:lnTo>
                  <a:pt x="2318" y="348"/>
                </a:lnTo>
                <a:lnTo>
                  <a:pt x="2318" y="356"/>
                </a:lnTo>
                <a:lnTo>
                  <a:pt x="2318" y="345"/>
                </a:lnTo>
                <a:lnTo>
                  <a:pt x="2318" y="349"/>
                </a:lnTo>
                <a:lnTo>
                  <a:pt x="2319" y="342"/>
                </a:lnTo>
                <a:lnTo>
                  <a:pt x="2319" y="347"/>
                </a:lnTo>
                <a:lnTo>
                  <a:pt x="2319" y="350"/>
                </a:lnTo>
                <a:lnTo>
                  <a:pt x="2320" y="347"/>
                </a:lnTo>
                <a:lnTo>
                  <a:pt x="2320" y="350"/>
                </a:lnTo>
                <a:lnTo>
                  <a:pt x="2320" y="347"/>
                </a:lnTo>
                <a:lnTo>
                  <a:pt x="2320" y="348"/>
                </a:lnTo>
                <a:lnTo>
                  <a:pt x="2320" y="347"/>
                </a:lnTo>
                <a:lnTo>
                  <a:pt x="2321" y="359"/>
                </a:lnTo>
                <a:lnTo>
                  <a:pt x="2321" y="355"/>
                </a:lnTo>
                <a:lnTo>
                  <a:pt x="2321" y="356"/>
                </a:lnTo>
                <a:lnTo>
                  <a:pt x="2321" y="355"/>
                </a:lnTo>
                <a:lnTo>
                  <a:pt x="2322" y="350"/>
                </a:lnTo>
                <a:lnTo>
                  <a:pt x="2322" y="354"/>
                </a:lnTo>
                <a:lnTo>
                  <a:pt x="2322" y="352"/>
                </a:lnTo>
                <a:lnTo>
                  <a:pt x="2322" y="351"/>
                </a:lnTo>
                <a:lnTo>
                  <a:pt x="2322" y="345"/>
                </a:lnTo>
                <a:lnTo>
                  <a:pt x="2323" y="343"/>
                </a:lnTo>
                <a:lnTo>
                  <a:pt x="2323" y="352"/>
                </a:lnTo>
                <a:lnTo>
                  <a:pt x="2323" y="352"/>
                </a:lnTo>
                <a:lnTo>
                  <a:pt x="2323" y="350"/>
                </a:lnTo>
                <a:lnTo>
                  <a:pt x="2324" y="353"/>
                </a:lnTo>
                <a:lnTo>
                  <a:pt x="2324" y="344"/>
                </a:lnTo>
                <a:lnTo>
                  <a:pt x="2324" y="354"/>
                </a:lnTo>
                <a:lnTo>
                  <a:pt x="2324" y="349"/>
                </a:lnTo>
                <a:lnTo>
                  <a:pt x="2325" y="352"/>
                </a:lnTo>
                <a:lnTo>
                  <a:pt x="2325" y="353"/>
                </a:lnTo>
                <a:lnTo>
                  <a:pt x="2325" y="350"/>
                </a:lnTo>
                <a:lnTo>
                  <a:pt x="2325" y="341"/>
                </a:lnTo>
                <a:lnTo>
                  <a:pt x="2326" y="344"/>
                </a:lnTo>
                <a:lnTo>
                  <a:pt x="2326" y="334"/>
                </a:lnTo>
                <a:lnTo>
                  <a:pt x="2326" y="329"/>
                </a:lnTo>
                <a:lnTo>
                  <a:pt x="2326" y="319"/>
                </a:lnTo>
                <a:lnTo>
                  <a:pt x="2327" y="276"/>
                </a:lnTo>
                <a:lnTo>
                  <a:pt x="2327" y="262"/>
                </a:lnTo>
                <a:lnTo>
                  <a:pt x="2327" y="250"/>
                </a:lnTo>
                <a:lnTo>
                  <a:pt x="2327" y="219"/>
                </a:lnTo>
                <a:lnTo>
                  <a:pt x="2328" y="160"/>
                </a:lnTo>
                <a:lnTo>
                  <a:pt x="2328" y="158"/>
                </a:lnTo>
                <a:lnTo>
                  <a:pt x="2328" y="152"/>
                </a:lnTo>
                <a:lnTo>
                  <a:pt x="2328" y="111"/>
                </a:lnTo>
                <a:lnTo>
                  <a:pt x="2329" y="140"/>
                </a:lnTo>
                <a:lnTo>
                  <a:pt x="2329" y="154"/>
                </a:lnTo>
                <a:lnTo>
                  <a:pt x="2329" y="142"/>
                </a:lnTo>
                <a:lnTo>
                  <a:pt x="2329" y="145"/>
                </a:lnTo>
                <a:lnTo>
                  <a:pt x="2330" y="141"/>
                </a:lnTo>
                <a:lnTo>
                  <a:pt x="2330" y="153"/>
                </a:lnTo>
                <a:lnTo>
                  <a:pt x="2330" y="130"/>
                </a:lnTo>
                <a:lnTo>
                  <a:pt x="2330" y="153"/>
                </a:lnTo>
                <a:lnTo>
                  <a:pt x="2331" y="158"/>
                </a:lnTo>
                <a:lnTo>
                  <a:pt x="2331" y="147"/>
                </a:lnTo>
                <a:lnTo>
                  <a:pt x="2331" y="166"/>
                </a:lnTo>
                <a:lnTo>
                  <a:pt x="2332" y="157"/>
                </a:lnTo>
                <a:lnTo>
                  <a:pt x="2332" y="149"/>
                </a:lnTo>
                <a:lnTo>
                  <a:pt x="2332" y="154"/>
                </a:lnTo>
                <a:lnTo>
                  <a:pt x="2332" y="152"/>
                </a:lnTo>
                <a:lnTo>
                  <a:pt x="2332" y="178"/>
                </a:lnTo>
                <a:lnTo>
                  <a:pt x="2333" y="183"/>
                </a:lnTo>
                <a:lnTo>
                  <a:pt x="2333" y="183"/>
                </a:lnTo>
                <a:lnTo>
                  <a:pt x="2333" y="180"/>
                </a:lnTo>
                <a:lnTo>
                  <a:pt x="2333" y="196"/>
                </a:lnTo>
                <a:lnTo>
                  <a:pt x="2333" y="193"/>
                </a:lnTo>
                <a:lnTo>
                  <a:pt x="2334" y="188"/>
                </a:lnTo>
                <a:lnTo>
                  <a:pt x="2334" y="218"/>
                </a:lnTo>
                <a:lnTo>
                  <a:pt x="2334" y="213"/>
                </a:lnTo>
                <a:lnTo>
                  <a:pt x="2334" y="231"/>
                </a:lnTo>
                <a:lnTo>
                  <a:pt x="2335" y="248"/>
                </a:lnTo>
                <a:lnTo>
                  <a:pt x="2335" y="294"/>
                </a:lnTo>
                <a:lnTo>
                  <a:pt x="2335" y="305"/>
                </a:lnTo>
                <a:lnTo>
                  <a:pt x="2335" y="311"/>
                </a:lnTo>
                <a:lnTo>
                  <a:pt x="2336" y="325"/>
                </a:lnTo>
                <a:lnTo>
                  <a:pt x="2336" y="356"/>
                </a:lnTo>
                <a:lnTo>
                  <a:pt x="2336" y="355"/>
                </a:lnTo>
                <a:lnTo>
                  <a:pt x="2336" y="367"/>
                </a:lnTo>
                <a:lnTo>
                  <a:pt x="2337" y="370"/>
                </a:lnTo>
                <a:lnTo>
                  <a:pt x="2337" y="380"/>
                </a:lnTo>
                <a:lnTo>
                  <a:pt x="2337" y="378"/>
                </a:lnTo>
                <a:lnTo>
                  <a:pt x="2338" y="378"/>
                </a:lnTo>
                <a:lnTo>
                  <a:pt x="2338" y="382"/>
                </a:lnTo>
                <a:lnTo>
                  <a:pt x="2338" y="381"/>
                </a:lnTo>
                <a:lnTo>
                  <a:pt x="2338" y="376"/>
                </a:lnTo>
                <a:lnTo>
                  <a:pt x="2338" y="381"/>
                </a:lnTo>
                <a:lnTo>
                  <a:pt x="2339" y="374"/>
                </a:lnTo>
                <a:lnTo>
                  <a:pt x="2339" y="366"/>
                </a:lnTo>
                <a:lnTo>
                  <a:pt x="2339" y="370"/>
                </a:lnTo>
                <a:lnTo>
                  <a:pt x="2339" y="373"/>
                </a:lnTo>
                <a:lnTo>
                  <a:pt x="2340" y="378"/>
                </a:lnTo>
                <a:lnTo>
                  <a:pt x="2340" y="369"/>
                </a:lnTo>
                <a:lnTo>
                  <a:pt x="2340" y="371"/>
                </a:lnTo>
                <a:lnTo>
                  <a:pt x="2340" y="370"/>
                </a:lnTo>
                <a:lnTo>
                  <a:pt x="2341" y="377"/>
                </a:lnTo>
                <a:lnTo>
                  <a:pt x="2341" y="375"/>
                </a:lnTo>
                <a:lnTo>
                  <a:pt x="2341" y="375"/>
                </a:lnTo>
                <a:lnTo>
                  <a:pt x="2341" y="382"/>
                </a:lnTo>
                <a:lnTo>
                  <a:pt x="2342" y="376"/>
                </a:lnTo>
                <a:lnTo>
                  <a:pt x="2342" y="369"/>
                </a:lnTo>
                <a:lnTo>
                  <a:pt x="2342" y="378"/>
                </a:lnTo>
                <a:lnTo>
                  <a:pt x="2342" y="383"/>
                </a:lnTo>
                <a:lnTo>
                  <a:pt x="2343" y="383"/>
                </a:lnTo>
                <a:lnTo>
                  <a:pt x="2343" y="386"/>
                </a:lnTo>
                <a:lnTo>
                  <a:pt x="2343" y="390"/>
                </a:lnTo>
                <a:lnTo>
                  <a:pt x="2343" y="388"/>
                </a:lnTo>
                <a:lnTo>
                  <a:pt x="2344" y="384"/>
                </a:lnTo>
                <a:lnTo>
                  <a:pt x="2344" y="387"/>
                </a:lnTo>
                <a:lnTo>
                  <a:pt x="2344" y="387"/>
                </a:lnTo>
                <a:lnTo>
                  <a:pt x="2344" y="380"/>
                </a:lnTo>
                <a:lnTo>
                  <a:pt x="2345" y="377"/>
                </a:lnTo>
                <a:lnTo>
                  <a:pt x="2345" y="375"/>
                </a:lnTo>
                <a:lnTo>
                  <a:pt x="2345" y="380"/>
                </a:lnTo>
                <a:lnTo>
                  <a:pt x="2345" y="372"/>
                </a:lnTo>
                <a:lnTo>
                  <a:pt x="2346" y="371"/>
                </a:lnTo>
                <a:lnTo>
                  <a:pt x="2346" y="364"/>
                </a:lnTo>
                <a:lnTo>
                  <a:pt x="2346" y="357"/>
                </a:lnTo>
                <a:lnTo>
                  <a:pt x="2346" y="357"/>
                </a:lnTo>
                <a:lnTo>
                  <a:pt x="2346" y="353"/>
                </a:lnTo>
                <a:lnTo>
                  <a:pt x="2347" y="342"/>
                </a:lnTo>
                <a:lnTo>
                  <a:pt x="2347" y="317"/>
                </a:lnTo>
                <a:lnTo>
                  <a:pt x="2347" y="298"/>
                </a:lnTo>
                <a:lnTo>
                  <a:pt x="2347" y="281"/>
                </a:lnTo>
                <a:lnTo>
                  <a:pt x="2348" y="257"/>
                </a:lnTo>
                <a:lnTo>
                  <a:pt x="2348" y="185"/>
                </a:lnTo>
                <a:lnTo>
                  <a:pt x="2348" y="213"/>
                </a:lnTo>
                <a:lnTo>
                  <a:pt x="2348" y="258"/>
                </a:lnTo>
                <a:lnTo>
                  <a:pt x="2349" y="239"/>
                </a:lnTo>
                <a:lnTo>
                  <a:pt x="2349" y="210"/>
                </a:lnTo>
                <a:lnTo>
                  <a:pt x="2349" y="219"/>
                </a:lnTo>
                <a:lnTo>
                  <a:pt x="2349" y="240"/>
                </a:lnTo>
                <a:lnTo>
                  <a:pt x="2350" y="213"/>
                </a:lnTo>
                <a:lnTo>
                  <a:pt x="2350" y="208"/>
                </a:lnTo>
                <a:lnTo>
                  <a:pt x="2350" y="204"/>
                </a:lnTo>
                <a:lnTo>
                  <a:pt x="2350" y="233"/>
                </a:lnTo>
                <a:lnTo>
                  <a:pt x="2350" y="232"/>
                </a:lnTo>
                <a:lnTo>
                  <a:pt x="2351" y="232"/>
                </a:lnTo>
                <a:lnTo>
                  <a:pt x="2351" y="240"/>
                </a:lnTo>
                <a:lnTo>
                  <a:pt x="2351" y="228"/>
                </a:lnTo>
                <a:lnTo>
                  <a:pt x="2351" y="231"/>
                </a:lnTo>
                <a:lnTo>
                  <a:pt x="2351" y="224"/>
                </a:lnTo>
                <a:lnTo>
                  <a:pt x="2352" y="155"/>
                </a:lnTo>
                <a:lnTo>
                  <a:pt x="2352" y="148"/>
                </a:lnTo>
                <a:lnTo>
                  <a:pt x="2352" y="152"/>
                </a:lnTo>
                <a:lnTo>
                  <a:pt x="2352" y="156"/>
                </a:lnTo>
                <a:lnTo>
                  <a:pt x="2352" y="154"/>
                </a:lnTo>
                <a:lnTo>
                  <a:pt x="2353" y="160"/>
                </a:lnTo>
                <a:lnTo>
                  <a:pt x="2353" y="170"/>
                </a:lnTo>
                <a:lnTo>
                  <a:pt x="2353" y="185"/>
                </a:lnTo>
                <a:lnTo>
                  <a:pt x="2353" y="180"/>
                </a:lnTo>
                <a:lnTo>
                  <a:pt x="2354" y="192"/>
                </a:lnTo>
                <a:lnTo>
                  <a:pt x="2354" y="210"/>
                </a:lnTo>
                <a:lnTo>
                  <a:pt x="2354" y="222"/>
                </a:lnTo>
                <a:lnTo>
                  <a:pt x="2354" y="241"/>
                </a:lnTo>
                <a:lnTo>
                  <a:pt x="2355" y="258"/>
                </a:lnTo>
                <a:lnTo>
                  <a:pt x="2355" y="275"/>
                </a:lnTo>
                <a:lnTo>
                  <a:pt x="2355" y="304"/>
                </a:lnTo>
                <a:lnTo>
                  <a:pt x="2356" y="311"/>
                </a:lnTo>
                <a:lnTo>
                  <a:pt x="2356" y="327"/>
                </a:lnTo>
                <a:lnTo>
                  <a:pt x="2356" y="332"/>
                </a:lnTo>
                <a:lnTo>
                  <a:pt x="2356" y="358"/>
                </a:lnTo>
                <a:lnTo>
                  <a:pt x="2357" y="369"/>
                </a:lnTo>
                <a:lnTo>
                  <a:pt x="2357" y="371"/>
                </a:lnTo>
                <a:lnTo>
                  <a:pt x="2357" y="370"/>
                </a:lnTo>
                <a:lnTo>
                  <a:pt x="2357" y="374"/>
                </a:lnTo>
                <a:lnTo>
                  <a:pt x="2358" y="366"/>
                </a:lnTo>
                <a:lnTo>
                  <a:pt x="2358" y="372"/>
                </a:lnTo>
                <a:lnTo>
                  <a:pt x="2358" y="369"/>
                </a:lnTo>
                <a:lnTo>
                  <a:pt x="2358" y="361"/>
                </a:lnTo>
                <a:lnTo>
                  <a:pt x="2359" y="364"/>
                </a:lnTo>
                <a:lnTo>
                  <a:pt x="2359" y="353"/>
                </a:lnTo>
                <a:lnTo>
                  <a:pt x="2359" y="355"/>
                </a:lnTo>
                <a:lnTo>
                  <a:pt x="2359" y="351"/>
                </a:lnTo>
                <a:lnTo>
                  <a:pt x="2360" y="353"/>
                </a:lnTo>
                <a:lnTo>
                  <a:pt x="2360" y="355"/>
                </a:lnTo>
                <a:lnTo>
                  <a:pt x="2360" y="360"/>
                </a:lnTo>
                <a:lnTo>
                  <a:pt x="2360" y="354"/>
                </a:lnTo>
                <a:lnTo>
                  <a:pt x="2361" y="357"/>
                </a:lnTo>
                <a:lnTo>
                  <a:pt x="2361" y="355"/>
                </a:lnTo>
                <a:lnTo>
                  <a:pt x="2361" y="356"/>
                </a:lnTo>
                <a:lnTo>
                  <a:pt x="2361" y="357"/>
                </a:lnTo>
                <a:lnTo>
                  <a:pt x="2362" y="364"/>
                </a:lnTo>
                <a:lnTo>
                  <a:pt x="2362" y="370"/>
                </a:lnTo>
                <a:lnTo>
                  <a:pt x="2362" y="374"/>
                </a:lnTo>
                <a:lnTo>
                  <a:pt x="2362" y="372"/>
                </a:lnTo>
                <a:lnTo>
                  <a:pt x="2362" y="372"/>
                </a:lnTo>
                <a:lnTo>
                  <a:pt x="2363" y="371"/>
                </a:lnTo>
                <a:lnTo>
                  <a:pt x="2363" y="374"/>
                </a:lnTo>
                <a:lnTo>
                  <a:pt x="2363" y="374"/>
                </a:lnTo>
                <a:lnTo>
                  <a:pt x="2363" y="371"/>
                </a:lnTo>
                <a:lnTo>
                  <a:pt x="2363" y="367"/>
                </a:lnTo>
                <a:lnTo>
                  <a:pt x="2364" y="366"/>
                </a:lnTo>
                <a:lnTo>
                  <a:pt x="2364" y="369"/>
                </a:lnTo>
                <a:lnTo>
                  <a:pt x="2364" y="361"/>
                </a:lnTo>
                <a:lnTo>
                  <a:pt x="2364" y="366"/>
                </a:lnTo>
                <a:lnTo>
                  <a:pt x="2365" y="362"/>
                </a:lnTo>
                <a:lnTo>
                  <a:pt x="2365" y="367"/>
                </a:lnTo>
                <a:lnTo>
                  <a:pt x="2365" y="366"/>
                </a:lnTo>
                <a:lnTo>
                  <a:pt x="2365" y="370"/>
                </a:lnTo>
                <a:lnTo>
                  <a:pt x="2365" y="363"/>
                </a:lnTo>
                <a:lnTo>
                  <a:pt x="2366" y="363"/>
                </a:lnTo>
                <a:lnTo>
                  <a:pt x="2366" y="361"/>
                </a:lnTo>
                <a:lnTo>
                  <a:pt x="2366" y="365"/>
                </a:lnTo>
                <a:lnTo>
                  <a:pt x="2366" y="363"/>
                </a:lnTo>
                <a:lnTo>
                  <a:pt x="2367" y="370"/>
                </a:lnTo>
                <a:lnTo>
                  <a:pt x="2367" y="369"/>
                </a:lnTo>
                <a:lnTo>
                  <a:pt x="2367" y="369"/>
                </a:lnTo>
                <a:lnTo>
                  <a:pt x="2368" y="378"/>
                </a:lnTo>
                <a:lnTo>
                  <a:pt x="2368" y="374"/>
                </a:lnTo>
                <a:lnTo>
                  <a:pt x="2368" y="378"/>
                </a:lnTo>
                <a:lnTo>
                  <a:pt x="2368" y="387"/>
                </a:lnTo>
                <a:lnTo>
                  <a:pt x="2368" y="385"/>
                </a:lnTo>
                <a:lnTo>
                  <a:pt x="2369" y="384"/>
                </a:lnTo>
                <a:lnTo>
                  <a:pt x="2369" y="387"/>
                </a:lnTo>
                <a:lnTo>
                  <a:pt x="2369" y="387"/>
                </a:lnTo>
                <a:lnTo>
                  <a:pt x="2369" y="390"/>
                </a:lnTo>
                <a:lnTo>
                  <a:pt x="2369" y="385"/>
                </a:lnTo>
                <a:lnTo>
                  <a:pt x="2370" y="381"/>
                </a:lnTo>
                <a:lnTo>
                  <a:pt x="2370" y="387"/>
                </a:lnTo>
                <a:lnTo>
                  <a:pt x="2370" y="390"/>
                </a:lnTo>
                <a:lnTo>
                  <a:pt x="2370" y="393"/>
                </a:lnTo>
                <a:lnTo>
                  <a:pt x="2370" y="389"/>
                </a:lnTo>
                <a:lnTo>
                  <a:pt x="2371" y="395"/>
                </a:lnTo>
                <a:lnTo>
                  <a:pt x="2371" y="394"/>
                </a:lnTo>
                <a:lnTo>
                  <a:pt x="2371" y="394"/>
                </a:lnTo>
                <a:lnTo>
                  <a:pt x="2371" y="388"/>
                </a:lnTo>
                <a:lnTo>
                  <a:pt x="2372" y="393"/>
                </a:lnTo>
                <a:lnTo>
                  <a:pt x="2372" y="394"/>
                </a:lnTo>
                <a:lnTo>
                  <a:pt x="2372" y="398"/>
                </a:lnTo>
                <a:lnTo>
                  <a:pt x="2372" y="397"/>
                </a:lnTo>
                <a:lnTo>
                  <a:pt x="2372" y="399"/>
                </a:lnTo>
                <a:lnTo>
                  <a:pt x="2373" y="404"/>
                </a:lnTo>
                <a:lnTo>
                  <a:pt x="2373" y="411"/>
                </a:lnTo>
                <a:lnTo>
                  <a:pt x="2373" y="400"/>
                </a:lnTo>
                <a:lnTo>
                  <a:pt x="2374" y="403"/>
                </a:lnTo>
                <a:lnTo>
                  <a:pt x="2374" y="403"/>
                </a:lnTo>
                <a:lnTo>
                  <a:pt x="2374" y="398"/>
                </a:lnTo>
                <a:lnTo>
                  <a:pt x="2374" y="396"/>
                </a:lnTo>
                <a:lnTo>
                  <a:pt x="2375" y="387"/>
                </a:lnTo>
                <a:lnTo>
                  <a:pt x="2375" y="390"/>
                </a:lnTo>
                <a:lnTo>
                  <a:pt x="2375" y="380"/>
                </a:lnTo>
                <a:lnTo>
                  <a:pt x="2375" y="384"/>
                </a:lnTo>
                <a:lnTo>
                  <a:pt x="2375" y="382"/>
                </a:lnTo>
                <a:lnTo>
                  <a:pt x="2376" y="383"/>
                </a:lnTo>
                <a:lnTo>
                  <a:pt x="2376" y="381"/>
                </a:lnTo>
                <a:lnTo>
                  <a:pt x="2376" y="394"/>
                </a:lnTo>
                <a:lnTo>
                  <a:pt x="2376" y="387"/>
                </a:lnTo>
                <a:lnTo>
                  <a:pt x="2376" y="389"/>
                </a:lnTo>
                <a:lnTo>
                  <a:pt x="2377" y="390"/>
                </a:lnTo>
                <a:lnTo>
                  <a:pt x="2377" y="381"/>
                </a:lnTo>
                <a:lnTo>
                  <a:pt x="2377" y="387"/>
                </a:lnTo>
                <a:lnTo>
                  <a:pt x="2377" y="382"/>
                </a:lnTo>
                <a:lnTo>
                  <a:pt x="2377" y="390"/>
                </a:lnTo>
                <a:lnTo>
                  <a:pt x="2378" y="390"/>
                </a:lnTo>
                <a:lnTo>
                  <a:pt x="2378" y="385"/>
                </a:lnTo>
                <a:lnTo>
                  <a:pt x="2378" y="381"/>
                </a:lnTo>
                <a:lnTo>
                  <a:pt x="2378" y="382"/>
                </a:lnTo>
                <a:lnTo>
                  <a:pt x="2379" y="387"/>
                </a:lnTo>
                <a:lnTo>
                  <a:pt x="2379" y="397"/>
                </a:lnTo>
                <a:lnTo>
                  <a:pt x="2379" y="386"/>
                </a:lnTo>
                <a:lnTo>
                  <a:pt x="2380" y="389"/>
                </a:lnTo>
                <a:lnTo>
                  <a:pt x="2380" y="395"/>
                </a:lnTo>
                <a:lnTo>
                  <a:pt x="2380" y="395"/>
                </a:lnTo>
                <a:lnTo>
                  <a:pt x="2380" y="395"/>
                </a:lnTo>
                <a:lnTo>
                  <a:pt x="2381" y="395"/>
                </a:lnTo>
                <a:lnTo>
                  <a:pt x="2381" y="394"/>
                </a:lnTo>
                <a:lnTo>
                  <a:pt x="2381" y="395"/>
                </a:lnTo>
                <a:lnTo>
                  <a:pt x="2381" y="397"/>
                </a:lnTo>
                <a:lnTo>
                  <a:pt x="2382" y="394"/>
                </a:lnTo>
                <a:lnTo>
                  <a:pt x="2382" y="397"/>
                </a:lnTo>
                <a:lnTo>
                  <a:pt x="2382" y="396"/>
                </a:lnTo>
                <a:lnTo>
                  <a:pt x="2382" y="400"/>
                </a:lnTo>
                <a:lnTo>
                  <a:pt x="2382" y="404"/>
                </a:lnTo>
                <a:lnTo>
                  <a:pt x="2383" y="402"/>
                </a:lnTo>
                <a:lnTo>
                  <a:pt x="2383" y="400"/>
                </a:lnTo>
                <a:lnTo>
                  <a:pt x="2383" y="401"/>
                </a:lnTo>
                <a:lnTo>
                  <a:pt x="2383" y="399"/>
                </a:lnTo>
                <a:lnTo>
                  <a:pt x="2384" y="401"/>
                </a:lnTo>
                <a:lnTo>
                  <a:pt x="2384" y="394"/>
                </a:lnTo>
                <a:lnTo>
                  <a:pt x="2384" y="396"/>
                </a:lnTo>
                <a:lnTo>
                  <a:pt x="2384" y="394"/>
                </a:lnTo>
                <a:lnTo>
                  <a:pt x="2385" y="392"/>
                </a:lnTo>
                <a:lnTo>
                  <a:pt x="2385" y="395"/>
                </a:lnTo>
                <a:lnTo>
                  <a:pt x="2385" y="393"/>
                </a:lnTo>
                <a:lnTo>
                  <a:pt x="2386" y="391"/>
                </a:lnTo>
                <a:lnTo>
                  <a:pt x="2386" y="394"/>
                </a:lnTo>
                <a:lnTo>
                  <a:pt x="2386" y="392"/>
                </a:lnTo>
                <a:lnTo>
                  <a:pt x="2386" y="390"/>
                </a:lnTo>
                <a:lnTo>
                  <a:pt x="2386" y="393"/>
                </a:lnTo>
                <a:lnTo>
                  <a:pt x="2387" y="394"/>
                </a:lnTo>
                <a:lnTo>
                  <a:pt x="2387" y="391"/>
                </a:lnTo>
                <a:lnTo>
                  <a:pt x="2387" y="394"/>
                </a:lnTo>
                <a:lnTo>
                  <a:pt x="2387" y="390"/>
                </a:lnTo>
                <a:lnTo>
                  <a:pt x="2388" y="398"/>
                </a:lnTo>
                <a:lnTo>
                  <a:pt x="2388" y="395"/>
                </a:lnTo>
                <a:lnTo>
                  <a:pt x="2388" y="392"/>
                </a:lnTo>
                <a:lnTo>
                  <a:pt x="2388" y="395"/>
                </a:lnTo>
                <a:lnTo>
                  <a:pt x="2389" y="399"/>
                </a:lnTo>
                <a:lnTo>
                  <a:pt x="2389" y="399"/>
                </a:lnTo>
                <a:lnTo>
                  <a:pt x="2389" y="393"/>
                </a:lnTo>
                <a:lnTo>
                  <a:pt x="2389" y="395"/>
                </a:lnTo>
                <a:lnTo>
                  <a:pt x="2389" y="398"/>
                </a:lnTo>
                <a:lnTo>
                  <a:pt x="2390" y="396"/>
                </a:lnTo>
                <a:lnTo>
                  <a:pt x="2390" y="393"/>
                </a:lnTo>
                <a:lnTo>
                  <a:pt x="2390" y="396"/>
                </a:lnTo>
                <a:lnTo>
                  <a:pt x="2390" y="393"/>
                </a:lnTo>
                <a:lnTo>
                  <a:pt x="2390" y="392"/>
                </a:lnTo>
                <a:lnTo>
                  <a:pt x="2391" y="393"/>
                </a:lnTo>
                <a:lnTo>
                  <a:pt x="2391" y="392"/>
                </a:lnTo>
                <a:lnTo>
                  <a:pt x="2391" y="391"/>
                </a:lnTo>
                <a:lnTo>
                  <a:pt x="2392" y="394"/>
                </a:lnTo>
                <a:lnTo>
                  <a:pt x="2392" y="389"/>
                </a:lnTo>
                <a:lnTo>
                  <a:pt x="2392" y="394"/>
                </a:lnTo>
                <a:lnTo>
                  <a:pt x="2392" y="393"/>
                </a:lnTo>
                <a:lnTo>
                  <a:pt x="2392" y="392"/>
                </a:lnTo>
                <a:lnTo>
                  <a:pt x="2393" y="395"/>
                </a:lnTo>
                <a:lnTo>
                  <a:pt x="2393" y="389"/>
                </a:lnTo>
                <a:lnTo>
                  <a:pt x="2393" y="394"/>
                </a:lnTo>
                <a:lnTo>
                  <a:pt x="2393" y="392"/>
                </a:lnTo>
                <a:lnTo>
                  <a:pt x="2394" y="390"/>
                </a:lnTo>
                <a:lnTo>
                  <a:pt x="2394" y="392"/>
                </a:lnTo>
                <a:lnTo>
                  <a:pt x="2394" y="386"/>
                </a:lnTo>
                <a:lnTo>
                  <a:pt x="2394" y="387"/>
                </a:lnTo>
                <a:lnTo>
                  <a:pt x="2394" y="392"/>
                </a:lnTo>
                <a:lnTo>
                  <a:pt x="2395" y="396"/>
                </a:lnTo>
                <a:lnTo>
                  <a:pt x="2395" y="395"/>
                </a:lnTo>
                <a:lnTo>
                  <a:pt x="2395" y="398"/>
                </a:lnTo>
                <a:lnTo>
                  <a:pt x="2395" y="401"/>
                </a:lnTo>
                <a:lnTo>
                  <a:pt x="2395" y="397"/>
                </a:lnTo>
                <a:lnTo>
                  <a:pt x="2396" y="396"/>
                </a:lnTo>
                <a:lnTo>
                  <a:pt x="2396" y="392"/>
                </a:lnTo>
                <a:lnTo>
                  <a:pt x="2396" y="394"/>
                </a:lnTo>
                <a:lnTo>
                  <a:pt x="2396" y="405"/>
                </a:lnTo>
                <a:lnTo>
                  <a:pt x="2397" y="405"/>
                </a:lnTo>
                <a:lnTo>
                  <a:pt x="2397" y="404"/>
                </a:lnTo>
                <a:lnTo>
                  <a:pt x="2397" y="399"/>
                </a:lnTo>
                <a:lnTo>
                  <a:pt x="2397" y="399"/>
                </a:lnTo>
                <a:lnTo>
                  <a:pt x="2398" y="390"/>
                </a:lnTo>
                <a:lnTo>
                  <a:pt x="2398" y="390"/>
                </a:lnTo>
                <a:lnTo>
                  <a:pt x="2398" y="389"/>
                </a:lnTo>
                <a:lnTo>
                  <a:pt x="2398" y="390"/>
                </a:lnTo>
                <a:lnTo>
                  <a:pt x="2399" y="386"/>
                </a:lnTo>
                <a:lnTo>
                  <a:pt x="2399" y="388"/>
                </a:lnTo>
                <a:lnTo>
                  <a:pt x="2399" y="392"/>
                </a:lnTo>
                <a:lnTo>
                  <a:pt x="2399" y="388"/>
                </a:lnTo>
                <a:lnTo>
                  <a:pt x="2399" y="389"/>
                </a:lnTo>
                <a:lnTo>
                  <a:pt x="2400" y="388"/>
                </a:lnTo>
                <a:lnTo>
                  <a:pt x="2400" y="388"/>
                </a:lnTo>
                <a:lnTo>
                  <a:pt x="2400" y="387"/>
                </a:lnTo>
                <a:lnTo>
                  <a:pt x="2400" y="387"/>
                </a:lnTo>
                <a:lnTo>
                  <a:pt x="2401" y="385"/>
                </a:lnTo>
                <a:lnTo>
                  <a:pt x="2401" y="384"/>
                </a:lnTo>
                <a:lnTo>
                  <a:pt x="2401" y="381"/>
                </a:lnTo>
                <a:lnTo>
                  <a:pt x="2401" y="381"/>
                </a:lnTo>
                <a:lnTo>
                  <a:pt x="2402" y="377"/>
                </a:lnTo>
                <a:lnTo>
                  <a:pt x="2402" y="379"/>
                </a:lnTo>
                <a:lnTo>
                  <a:pt x="2402" y="378"/>
                </a:lnTo>
                <a:lnTo>
                  <a:pt x="2402" y="382"/>
                </a:lnTo>
                <a:lnTo>
                  <a:pt x="2403" y="387"/>
                </a:lnTo>
                <a:lnTo>
                  <a:pt x="2403" y="387"/>
                </a:lnTo>
                <a:lnTo>
                  <a:pt x="2403" y="392"/>
                </a:lnTo>
                <a:lnTo>
                  <a:pt x="2403" y="395"/>
                </a:lnTo>
                <a:lnTo>
                  <a:pt x="2403" y="387"/>
                </a:lnTo>
                <a:lnTo>
                  <a:pt x="2404" y="389"/>
                </a:lnTo>
                <a:lnTo>
                  <a:pt x="2404" y="376"/>
                </a:lnTo>
                <a:lnTo>
                  <a:pt x="2404" y="366"/>
                </a:lnTo>
                <a:lnTo>
                  <a:pt x="2404" y="375"/>
                </a:lnTo>
                <a:lnTo>
                  <a:pt x="2404" y="376"/>
                </a:lnTo>
                <a:lnTo>
                  <a:pt x="2405" y="370"/>
                </a:lnTo>
                <a:lnTo>
                  <a:pt x="2405" y="379"/>
                </a:lnTo>
                <a:lnTo>
                  <a:pt x="2405" y="390"/>
                </a:lnTo>
                <a:lnTo>
                  <a:pt x="2406" y="398"/>
                </a:lnTo>
                <a:lnTo>
                  <a:pt x="2406" y="384"/>
                </a:lnTo>
                <a:lnTo>
                  <a:pt x="2406" y="390"/>
                </a:lnTo>
                <a:lnTo>
                  <a:pt x="2406" y="386"/>
                </a:lnTo>
                <a:lnTo>
                  <a:pt x="2406" y="385"/>
                </a:lnTo>
                <a:lnTo>
                  <a:pt x="2407" y="385"/>
                </a:lnTo>
                <a:lnTo>
                  <a:pt x="2407" y="374"/>
                </a:lnTo>
                <a:lnTo>
                  <a:pt x="2407" y="373"/>
                </a:lnTo>
                <a:lnTo>
                  <a:pt x="2407" y="371"/>
                </a:lnTo>
                <a:lnTo>
                  <a:pt x="2408" y="370"/>
                </a:lnTo>
                <a:lnTo>
                  <a:pt x="2408" y="364"/>
                </a:lnTo>
                <a:lnTo>
                  <a:pt x="2408" y="364"/>
                </a:lnTo>
                <a:lnTo>
                  <a:pt x="2408" y="361"/>
                </a:lnTo>
                <a:lnTo>
                  <a:pt x="2409" y="337"/>
                </a:lnTo>
                <a:lnTo>
                  <a:pt x="2409" y="317"/>
                </a:lnTo>
                <a:lnTo>
                  <a:pt x="2409" y="296"/>
                </a:lnTo>
                <a:lnTo>
                  <a:pt x="2409" y="254"/>
                </a:lnTo>
                <a:lnTo>
                  <a:pt x="2410" y="208"/>
                </a:lnTo>
                <a:lnTo>
                  <a:pt x="2410" y="169"/>
                </a:lnTo>
                <a:lnTo>
                  <a:pt x="2410" y="176"/>
                </a:lnTo>
                <a:lnTo>
                  <a:pt x="2410" y="176"/>
                </a:lnTo>
                <a:lnTo>
                  <a:pt x="2411" y="132"/>
                </a:lnTo>
                <a:lnTo>
                  <a:pt x="2411" y="146"/>
                </a:lnTo>
                <a:lnTo>
                  <a:pt x="2411" y="154"/>
                </a:lnTo>
                <a:lnTo>
                  <a:pt x="2411" y="135"/>
                </a:lnTo>
                <a:lnTo>
                  <a:pt x="2412" y="130"/>
                </a:lnTo>
                <a:lnTo>
                  <a:pt x="2412" y="130"/>
                </a:lnTo>
                <a:lnTo>
                  <a:pt x="2412" y="129"/>
                </a:lnTo>
                <a:lnTo>
                  <a:pt x="2412" y="130"/>
                </a:lnTo>
                <a:lnTo>
                  <a:pt x="2412" y="155"/>
                </a:lnTo>
                <a:lnTo>
                  <a:pt x="2413" y="163"/>
                </a:lnTo>
                <a:lnTo>
                  <a:pt x="2413" y="167"/>
                </a:lnTo>
                <a:lnTo>
                  <a:pt x="2413" y="175"/>
                </a:lnTo>
                <a:lnTo>
                  <a:pt x="2413" y="174"/>
                </a:lnTo>
                <a:lnTo>
                  <a:pt x="2414" y="147"/>
                </a:lnTo>
                <a:lnTo>
                  <a:pt x="2414" y="142"/>
                </a:lnTo>
                <a:lnTo>
                  <a:pt x="2414" y="166"/>
                </a:lnTo>
                <a:lnTo>
                  <a:pt x="2415" y="175"/>
                </a:lnTo>
                <a:lnTo>
                  <a:pt x="2415" y="182"/>
                </a:lnTo>
                <a:lnTo>
                  <a:pt x="2415" y="175"/>
                </a:lnTo>
                <a:lnTo>
                  <a:pt x="2415" y="188"/>
                </a:lnTo>
                <a:lnTo>
                  <a:pt x="2416" y="197"/>
                </a:lnTo>
                <a:lnTo>
                  <a:pt x="2416" y="206"/>
                </a:lnTo>
                <a:lnTo>
                  <a:pt x="2416" y="210"/>
                </a:lnTo>
                <a:lnTo>
                  <a:pt x="2416" y="231"/>
                </a:lnTo>
                <a:lnTo>
                  <a:pt x="2417" y="245"/>
                </a:lnTo>
                <a:lnTo>
                  <a:pt x="2417" y="271"/>
                </a:lnTo>
                <a:lnTo>
                  <a:pt x="2417" y="293"/>
                </a:lnTo>
                <a:lnTo>
                  <a:pt x="2417" y="308"/>
                </a:lnTo>
                <a:lnTo>
                  <a:pt x="2417" y="297"/>
                </a:lnTo>
                <a:lnTo>
                  <a:pt x="2418" y="320"/>
                </a:lnTo>
                <a:lnTo>
                  <a:pt x="2418" y="356"/>
                </a:lnTo>
                <a:lnTo>
                  <a:pt x="2418" y="382"/>
                </a:lnTo>
                <a:lnTo>
                  <a:pt x="2419" y="372"/>
                </a:lnTo>
                <a:lnTo>
                  <a:pt x="2419" y="347"/>
                </a:lnTo>
                <a:lnTo>
                  <a:pt x="2419" y="373"/>
                </a:lnTo>
                <a:lnTo>
                  <a:pt x="2419" y="349"/>
                </a:lnTo>
                <a:lnTo>
                  <a:pt x="2420" y="357"/>
                </a:lnTo>
                <a:lnTo>
                  <a:pt x="2420" y="349"/>
                </a:lnTo>
                <a:lnTo>
                  <a:pt x="2420" y="356"/>
                </a:lnTo>
                <a:lnTo>
                  <a:pt x="2421" y="357"/>
                </a:lnTo>
                <a:lnTo>
                  <a:pt x="2421" y="361"/>
                </a:lnTo>
                <a:lnTo>
                  <a:pt x="2421" y="372"/>
                </a:lnTo>
                <a:lnTo>
                  <a:pt x="2421" y="364"/>
                </a:lnTo>
                <a:lnTo>
                  <a:pt x="2421" y="362"/>
                </a:lnTo>
                <a:lnTo>
                  <a:pt x="2422" y="352"/>
                </a:lnTo>
                <a:lnTo>
                  <a:pt x="2422" y="364"/>
                </a:lnTo>
                <a:lnTo>
                  <a:pt x="2422" y="370"/>
                </a:lnTo>
                <a:lnTo>
                  <a:pt x="2422" y="370"/>
                </a:lnTo>
                <a:lnTo>
                  <a:pt x="2423" y="372"/>
                </a:lnTo>
                <a:lnTo>
                  <a:pt x="2423" y="374"/>
                </a:lnTo>
                <a:lnTo>
                  <a:pt x="2423" y="368"/>
                </a:lnTo>
                <a:lnTo>
                  <a:pt x="2423" y="382"/>
                </a:lnTo>
                <a:lnTo>
                  <a:pt x="2423" y="373"/>
                </a:lnTo>
                <a:lnTo>
                  <a:pt x="2424" y="377"/>
                </a:lnTo>
                <a:lnTo>
                  <a:pt x="2424" y="372"/>
                </a:lnTo>
                <a:lnTo>
                  <a:pt x="2424" y="373"/>
                </a:lnTo>
                <a:lnTo>
                  <a:pt x="2424" y="374"/>
                </a:lnTo>
                <a:lnTo>
                  <a:pt x="2425" y="371"/>
                </a:lnTo>
                <a:lnTo>
                  <a:pt x="2425" y="371"/>
                </a:lnTo>
                <a:lnTo>
                  <a:pt x="2425" y="371"/>
                </a:lnTo>
                <a:lnTo>
                  <a:pt x="2425" y="363"/>
                </a:lnTo>
                <a:lnTo>
                  <a:pt x="2425" y="366"/>
                </a:lnTo>
                <a:lnTo>
                  <a:pt x="2426" y="375"/>
                </a:lnTo>
                <a:lnTo>
                  <a:pt x="2426" y="380"/>
                </a:lnTo>
                <a:lnTo>
                  <a:pt x="2426" y="376"/>
                </a:lnTo>
                <a:lnTo>
                  <a:pt x="2427" y="370"/>
                </a:lnTo>
                <a:lnTo>
                  <a:pt x="2427" y="369"/>
                </a:lnTo>
                <a:lnTo>
                  <a:pt x="2427" y="373"/>
                </a:lnTo>
                <a:lnTo>
                  <a:pt x="2427" y="367"/>
                </a:lnTo>
                <a:lnTo>
                  <a:pt x="2427" y="370"/>
                </a:lnTo>
                <a:lnTo>
                  <a:pt x="2428" y="370"/>
                </a:lnTo>
                <a:lnTo>
                  <a:pt x="2428" y="363"/>
                </a:lnTo>
                <a:lnTo>
                  <a:pt x="2428" y="358"/>
                </a:lnTo>
                <a:lnTo>
                  <a:pt x="2428" y="349"/>
                </a:lnTo>
                <a:lnTo>
                  <a:pt x="2429" y="340"/>
                </a:lnTo>
                <a:lnTo>
                  <a:pt x="2429" y="323"/>
                </a:lnTo>
                <a:lnTo>
                  <a:pt x="2429" y="318"/>
                </a:lnTo>
                <a:lnTo>
                  <a:pt x="2429" y="279"/>
                </a:lnTo>
                <a:lnTo>
                  <a:pt x="2430" y="263"/>
                </a:lnTo>
                <a:lnTo>
                  <a:pt x="2430" y="244"/>
                </a:lnTo>
                <a:lnTo>
                  <a:pt x="2430" y="194"/>
                </a:lnTo>
                <a:lnTo>
                  <a:pt x="2430" y="180"/>
                </a:lnTo>
                <a:lnTo>
                  <a:pt x="2430" y="170"/>
                </a:lnTo>
                <a:lnTo>
                  <a:pt x="2431" y="131"/>
                </a:lnTo>
                <a:lnTo>
                  <a:pt x="2431" y="132"/>
                </a:lnTo>
                <a:lnTo>
                  <a:pt x="2431" y="151"/>
                </a:lnTo>
                <a:lnTo>
                  <a:pt x="2432" y="162"/>
                </a:lnTo>
                <a:lnTo>
                  <a:pt x="2432" y="143"/>
                </a:lnTo>
                <a:lnTo>
                  <a:pt x="2432" y="140"/>
                </a:lnTo>
                <a:lnTo>
                  <a:pt x="2433" y="158"/>
                </a:lnTo>
                <a:lnTo>
                  <a:pt x="2433" y="169"/>
                </a:lnTo>
                <a:lnTo>
                  <a:pt x="2433" y="173"/>
                </a:lnTo>
                <a:lnTo>
                  <a:pt x="2433" y="156"/>
                </a:lnTo>
                <a:lnTo>
                  <a:pt x="2433" y="152"/>
                </a:lnTo>
                <a:lnTo>
                  <a:pt x="2434" y="151"/>
                </a:lnTo>
                <a:lnTo>
                  <a:pt x="2434" y="157"/>
                </a:lnTo>
                <a:lnTo>
                  <a:pt x="2434" y="164"/>
                </a:lnTo>
                <a:lnTo>
                  <a:pt x="2434" y="160"/>
                </a:lnTo>
                <a:lnTo>
                  <a:pt x="2435" y="167"/>
                </a:lnTo>
                <a:lnTo>
                  <a:pt x="2435" y="163"/>
                </a:lnTo>
                <a:lnTo>
                  <a:pt x="2435" y="177"/>
                </a:lnTo>
                <a:lnTo>
                  <a:pt x="2435" y="180"/>
                </a:lnTo>
                <a:lnTo>
                  <a:pt x="2436" y="185"/>
                </a:lnTo>
                <a:lnTo>
                  <a:pt x="2436" y="195"/>
                </a:lnTo>
                <a:lnTo>
                  <a:pt x="2436" y="203"/>
                </a:lnTo>
                <a:lnTo>
                  <a:pt x="2436" y="209"/>
                </a:lnTo>
                <a:lnTo>
                  <a:pt x="2437" y="220"/>
                </a:lnTo>
                <a:lnTo>
                  <a:pt x="2437" y="239"/>
                </a:lnTo>
                <a:lnTo>
                  <a:pt x="2437" y="259"/>
                </a:lnTo>
                <a:lnTo>
                  <a:pt x="2437" y="291"/>
                </a:lnTo>
                <a:lnTo>
                  <a:pt x="2438" y="303"/>
                </a:lnTo>
                <a:lnTo>
                  <a:pt x="2438" y="318"/>
                </a:lnTo>
                <a:lnTo>
                  <a:pt x="2438" y="328"/>
                </a:lnTo>
                <a:lnTo>
                  <a:pt x="2439" y="340"/>
                </a:lnTo>
                <a:lnTo>
                  <a:pt x="2439" y="360"/>
                </a:lnTo>
                <a:lnTo>
                  <a:pt x="2439" y="360"/>
                </a:lnTo>
                <a:lnTo>
                  <a:pt x="2439" y="369"/>
                </a:lnTo>
                <a:lnTo>
                  <a:pt x="2440" y="372"/>
                </a:lnTo>
                <a:lnTo>
                  <a:pt x="2440" y="370"/>
                </a:lnTo>
                <a:lnTo>
                  <a:pt x="2440" y="375"/>
                </a:lnTo>
                <a:lnTo>
                  <a:pt x="2440" y="369"/>
                </a:lnTo>
                <a:lnTo>
                  <a:pt x="2440" y="374"/>
                </a:lnTo>
                <a:lnTo>
                  <a:pt x="2441" y="380"/>
                </a:lnTo>
                <a:lnTo>
                  <a:pt x="2441" y="376"/>
                </a:lnTo>
                <a:lnTo>
                  <a:pt x="2441" y="376"/>
                </a:lnTo>
                <a:lnTo>
                  <a:pt x="2441" y="386"/>
                </a:lnTo>
                <a:lnTo>
                  <a:pt x="2441" y="383"/>
                </a:lnTo>
                <a:lnTo>
                  <a:pt x="2442" y="389"/>
                </a:lnTo>
                <a:lnTo>
                  <a:pt x="2442" y="392"/>
                </a:lnTo>
                <a:lnTo>
                  <a:pt x="2442" y="386"/>
                </a:lnTo>
                <a:lnTo>
                  <a:pt x="2442" y="399"/>
                </a:lnTo>
                <a:lnTo>
                  <a:pt x="2443" y="387"/>
                </a:lnTo>
                <a:lnTo>
                  <a:pt x="2443" y="397"/>
                </a:lnTo>
                <a:lnTo>
                  <a:pt x="2443" y="395"/>
                </a:lnTo>
                <a:lnTo>
                  <a:pt x="2443" y="387"/>
                </a:lnTo>
                <a:lnTo>
                  <a:pt x="2444" y="386"/>
                </a:lnTo>
                <a:lnTo>
                  <a:pt x="2444" y="388"/>
                </a:lnTo>
                <a:lnTo>
                  <a:pt x="2444" y="381"/>
                </a:lnTo>
                <a:lnTo>
                  <a:pt x="2445" y="373"/>
                </a:lnTo>
                <a:lnTo>
                  <a:pt x="2445" y="377"/>
                </a:lnTo>
                <a:lnTo>
                  <a:pt x="2445" y="385"/>
                </a:lnTo>
                <a:lnTo>
                  <a:pt x="2445" y="381"/>
                </a:lnTo>
                <a:lnTo>
                  <a:pt x="2446" y="376"/>
                </a:lnTo>
                <a:lnTo>
                  <a:pt x="2446" y="376"/>
                </a:lnTo>
                <a:lnTo>
                  <a:pt x="2446" y="381"/>
                </a:lnTo>
                <a:lnTo>
                  <a:pt x="2446" y="380"/>
                </a:lnTo>
                <a:lnTo>
                  <a:pt x="2446" y="387"/>
                </a:lnTo>
                <a:lnTo>
                  <a:pt x="2447" y="387"/>
                </a:lnTo>
                <a:lnTo>
                  <a:pt x="2447" y="393"/>
                </a:lnTo>
                <a:lnTo>
                  <a:pt x="2447" y="395"/>
                </a:lnTo>
                <a:lnTo>
                  <a:pt x="2447" y="393"/>
                </a:lnTo>
                <a:lnTo>
                  <a:pt x="2447" y="385"/>
                </a:lnTo>
                <a:lnTo>
                  <a:pt x="2448" y="388"/>
                </a:lnTo>
                <a:lnTo>
                  <a:pt x="2448" y="386"/>
                </a:lnTo>
                <a:lnTo>
                  <a:pt x="2448" y="388"/>
                </a:lnTo>
                <a:lnTo>
                  <a:pt x="2448" y="389"/>
                </a:lnTo>
                <a:lnTo>
                  <a:pt x="2449" y="406"/>
                </a:lnTo>
                <a:lnTo>
                  <a:pt x="2449" y="399"/>
                </a:lnTo>
                <a:lnTo>
                  <a:pt x="2449" y="405"/>
                </a:lnTo>
                <a:lnTo>
                  <a:pt x="2449" y="395"/>
                </a:lnTo>
                <a:lnTo>
                  <a:pt x="2449" y="400"/>
                </a:lnTo>
                <a:lnTo>
                  <a:pt x="2450" y="387"/>
                </a:lnTo>
                <a:lnTo>
                  <a:pt x="2450" y="390"/>
                </a:lnTo>
                <a:lnTo>
                  <a:pt x="2450" y="390"/>
                </a:lnTo>
                <a:lnTo>
                  <a:pt x="2451" y="384"/>
                </a:lnTo>
                <a:lnTo>
                  <a:pt x="2451" y="379"/>
                </a:lnTo>
                <a:lnTo>
                  <a:pt x="2451" y="383"/>
                </a:lnTo>
                <a:lnTo>
                  <a:pt x="2451" y="384"/>
                </a:lnTo>
                <a:lnTo>
                  <a:pt x="2452" y="386"/>
                </a:lnTo>
                <a:lnTo>
                  <a:pt x="2452" y="383"/>
                </a:lnTo>
                <a:lnTo>
                  <a:pt x="2452" y="386"/>
                </a:lnTo>
                <a:lnTo>
                  <a:pt x="2452" y="392"/>
                </a:lnTo>
                <a:lnTo>
                  <a:pt x="2452" y="390"/>
                </a:lnTo>
                <a:lnTo>
                  <a:pt x="2453" y="390"/>
                </a:lnTo>
                <a:lnTo>
                  <a:pt x="2453" y="394"/>
                </a:lnTo>
                <a:lnTo>
                  <a:pt x="2453" y="394"/>
                </a:lnTo>
                <a:lnTo>
                  <a:pt x="2453" y="399"/>
                </a:lnTo>
                <a:lnTo>
                  <a:pt x="2454" y="396"/>
                </a:lnTo>
                <a:lnTo>
                  <a:pt x="2454" y="402"/>
                </a:lnTo>
                <a:lnTo>
                  <a:pt x="2454" y="401"/>
                </a:lnTo>
                <a:lnTo>
                  <a:pt x="2454" y="396"/>
                </a:lnTo>
                <a:lnTo>
                  <a:pt x="2454" y="400"/>
                </a:lnTo>
                <a:lnTo>
                  <a:pt x="2455" y="396"/>
                </a:lnTo>
                <a:lnTo>
                  <a:pt x="2455" y="393"/>
                </a:lnTo>
                <a:lnTo>
                  <a:pt x="2455" y="394"/>
                </a:lnTo>
                <a:lnTo>
                  <a:pt x="2455" y="392"/>
                </a:lnTo>
                <a:lnTo>
                  <a:pt x="2455" y="394"/>
                </a:lnTo>
                <a:lnTo>
                  <a:pt x="2456" y="393"/>
                </a:lnTo>
                <a:lnTo>
                  <a:pt x="2456" y="396"/>
                </a:lnTo>
                <a:lnTo>
                  <a:pt x="2456" y="394"/>
                </a:lnTo>
                <a:lnTo>
                  <a:pt x="2457" y="395"/>
                </a:lnTo>
                <a:lnTo>
                  <a:pt x="2457" y="394"/>
                </a:lnTo>
                <a:lnTo>
                  <a:pt x="2457" y="399"/>
                </a:lnTo>
                <a:lnTo>
                  <a:pt x="2457" y="395"/>
                </a:lnTo>
                <a:lnTo>
                  <a:pt x="2457" y="393"/>
                </a:lnTo>
                <a:lnTo>
                  <a:pt x="2458" y="393"/>
                </a:lnTo>
                <a:lnTo>
                  <a:pt x="2458" y="397"/>
                </a:lnTo>
                <a:lnTo>
                  <a:pt x="2458" y="393"/>
                </a:lnTo>
                <a:lnTo>
                  <a:pt x="2458" y="394"/>
                </a:lnTo>
                <a:lnTo>
                  <a:pt x="2459" y="390"/>
                </a:lnTo>
                <a:lnTo>
                  <a:pt x="2459" y="392"/>
                </a:lnTo>
                <a:lnTo>
                  <a:pt x="2459" y="395"/>
                </a:lnTo>
                <a:lnTo>
                  <a:pt x="2459" y="390"/>
                </a:lnTo>
                <a:lnTo>
                  <a:pt x="2459" y="394"/>
                </a:lnTo>
                <a:lnTo>
                  <a:pt x="2460" y="390"/>
                </a:lnTo>
                <a:lnTo>
                  <a:pt x="2460" y="393"/>
                </a:lnTo>
                <a:lnTo>
                  <a:pt x="2460" y="390"/>
                </a:lnTo>
                <a:lnTo>
                  <a:pt x="2460" y="391"/>
                </a:lnTo>
                <a:lnTo>
                  <a:pt x="2460" y="392"/>
                </a:lnTo>
                <a:lnTo>
                  <a:pt x="2461" y="394"/>
                </a:lnTo>
                <a:lnTo>
                  <a:pt x="2461" y="394"/>
                </a:lnTo>
                <a:lnTo>
                  <a:pt x="2461" y="394"/>
                </a:lnTo>
                <a:lnTo>
                  <a:pt x="2461" y="392"/>
                </a:lnTo>
                <a:lnTo>
                  <a:pt x="2461" y="392"/>
                </a:lnTo>
                <a:lnTo>
                  <a:pt x="2462" y="386"/>
                </a:lnTo>
                <a:lnTo>
                  <a:pt x="2462" y="383"/>
                </a:lnTo>
                <a:lnTo>
                  <a:pt x="2462" y="386"/>
                </a:lnTo>
                <a:lnTo>
                  <a:pt x="2463" y="388"/>
                </a:lnTo>
                <a:lnTo>
                  <a:pt x="2463" y="390"/>
                </a:lnTo>
                <a:lnTo>
                  <a:pt x="2463" y="386"/>
                </a:lnTo>
                <a:lnTo>
                  <a:pt x="2463" y="387"/>
                </a:lnTo>
                <a:lnTo>
                  <a:pt x="2464" y="389"/>
                </a:lnTo>
                <a:lnTo>
                  <a:pt x="2464" y="391"/>
                </a:lnTo>
                <a:lnTo>
                  <a:pt x="2464" y="386"/>
                </a:lnTo>
                <a:lnTo>
                  <a:pt x="2464" y="388"/>
                </a:lnTo>
                <a:lnTo>
                  <a:pt x="2464" y="394"/>
                </a:lnTo>
                <a:lnTo>
                  <a:pt x="2465" y="390"/>
                </a:lnTo>
                <a:lnTo>
                  <a:pt x="2465" y="389"/>
                </a:lnTo>
                <a:lnTo>
                  <a:pt x="2465" y="393"/>
                </a:lnTo>
                <a:lnTo>
                  <a:pt x="2465" y="391"/>
                </a:lnTo>
                <a:lnTo>
                  <a:pt x="2465" y="393"/>
                </a:lnTo>
                <a:lnTo>
                  <a:pt x="2466" y="390"/>
                </a:lnTo>
                <a:lnTo>
                  <a:pt x="2466" y="392"/>
                </a:lnTo>
                <a:lnTo>
                  <a:pt x="2466" y="394"/>
                </a:lnTo>
                <a:lnTo>
                  <a:pt x="2466" y="393"/>
                </a:lnTo>
                <a:lnTo>
                  <a:pt x="2466" y="395"/>
                </a:lnTo>
                <a:lnTo>
                  <a:pt x="2467" y="393"/>
                </a:lnTo>
                <a:lnTo>
                  <a:pt x="2467" y="393"/>
                </a:lnTo>
                <a:lnTo>
                  <a:pt x="2467" y="395"/>
                </a:lnTo>
                <a:lnTo>
                  <a:pt x="2467" y="387"/>
                </a:lnTo>
                <a:lnTo>
                  <a:pt x="2468" y="387"/>
                </a:lnTo>
                <a:lnTo>
                  <a:pt x="2468" y="389"/>
                </a:lnTo>
                <a:lnTo>
                  <a:pt x="2468" y="385"/>
                </a:lnTo>
                <a:lnTo>
                  <a:pt x="2469" y="389"/>
                </a:lnTo>
                <a:lnTo>
                  <a:pt x="2469" y="385"/>
                </a:lnTo>
                <a:lnTo>
                  <a:pt x="2469" y="390"/>
                </a:lnTo>
                <a:lnTo>
                  <a:pt x="2469" y="386"/>
                </a:lnTo>
                <a:lnTo>
                  <a:pt x="2469" y="377"/>
                </a:lnTo>
                <a:lnTo>
                  <a:pt x="2470" y="368"/>
                </a:lnTo>
                <a:lnTo>
                  <a:pt x="2470" y="351"/>
                </a:lnTo>
                <a:lnTo>
                  <a:pt x="2470" y="338"/>
                </a:lnTo>
                <a:lnTo>
                  <a:pt x="2470" y="334"/>
                </a:lnTo>
                <a:lnTo>
                  <a:pt x="2471" y="312"/>
                </a:lnTo>
                <a:lnTo>
                  <a:pt x="2471" y="295"/>
                </a:lnTo>
                <a:lnTo>
                  <a:pt x="2471" y="217"/>
                </a:lnTo>
                <a:lnTo>
                  <a:pt x="2471" y="211"/>
                </a:lnTo>
                <a:lnTo>
                  <a:pt x="2472" y="192"/>
                </a:lnTo>
                <a:lnTo>
                  <a:pt x="2472" y="193"/>
                </a:lnTo>
                <a:lnTo>
                  <a:pt x="2472" y="176"/>
                </a:lnTo>
                <a:lnTo>
                  <a:pt x="2472" y="178"/>
                </a:lnTo>
                <a:lnTo>
                  <a:pt x="2472" y="198"/>
                </a:lnTo>
                <a:lnTo>
                  <a:pt x="2473" y="188"/>
                </a:lnTo>
                <a:lnTo>
                  <a:pt x="2473" y="172"/>
                </a:lnTo>
                <a:lnTo>
                  <a:pt x="2473" y="163"/>
                </a:lnTo>
                <a:lnTo>
                  <a:pt x="2473" y="197"/>
                </a:lnTo>
                <a:lnTo>
                  <a:pt x="2474" y="200"/>
                </a:lnTo>
                <a:lnTo>
                  <a:pt x="2474" y="166"/>
                </a:lnTo>
                <a:lnTo>
                  <a:pt x="2474" y="182"/>
                </a:lnTo>
                <a:lnTo>
                  <a:pt x="2475" y="184"/>
                </a:lnTo>
                <a:lnTo>
                  <a:pt x="2475" y="180"/>
                </a:lnTo>
                <a:lnTo>
                  <a:pt x="2475" y="183"/>
                </a:lnTo>
                <a:lnTo>
                  <a:pt x="2475" y="188"/>
                </a:lnTo>
                <a:lnTo>
                  <a:pt x="2476" y="191"/>
                </a:lnTo>
                <a:lnTo>
                  <a:pt x="2476" y="195"/>
                </a:lnTo>
                <a:lnTo>
                  <a:pt x="2476" y="221"/>
                </a:lnTo>
                <a:lnTo>
                  <a:pt x="2476" y="204"/>
                </a:lnTo>
                <a:lnTo>
                  <a:pt x="2477" y="199"/>
                </a:lnTo>
                <a:lnTo>
                  <a:pt x="2477" y="203"/>
                </a:lnTo>
                <a:lnTo>
                  <a:pt x="2477" y="213"/>
                </a:lnTo>
                <a:lnTo>
                  <a:pt x="2477" y="214"/>
                </a:lnTo>
                <a:lnTo>
                  <a:pt x="2478" y="222"/>
                </a:lnTo>
                <a:lnTo>
                  <a:pt x="2478" y="251"/>
                </a:lnTo>
                <a:lnTo>
                  <a:pt x="2478" y="278"/>
                </a:lnTo>
                <a:lnTo>
                  <a:pt x="2478" y="306"/>
                </a:lnTo>
                <a:lnTo>
                  <a:pt x="2479" y="313"/>
                </a:lnTo>
                <a:lnTo>
                  <a:pt x="2479" y="325"/>
                </a:lnTo>
                <a:lnTo>
                  <a:pt x="2479" y="338"/>
                </a:lnTo>
                <a:lnTo>
                  <a:pt x="2480" y="353"/>
                </a:lnTo>
                <a:lnTo>
                  <a:pt x="2480" y="363"/>
                </a:lnTo>
                <a:lnTo>
                  <a:pt x="2480" y="366"/>
                </a:lnTo>
                <a:lnTo>
                  <a:pt x="2480" y="368"/>
                </a:lnTo>
                <a:lnTo>
                  <a:pt x="2481" y="373"/>
                </a:lnTo>
                <a:lnTo>
                  <a:pt x="2481" y="375"/>
                </a:lnTo>
                <a:lnTo>
                  <a:pt x="2481" y="374"/>
                </a:lnTo>
                <a:lnTo>
                  <a:pt x="2481" y="374"/>
                </a:lnTo>
                <a:lnTo>
                  <a:pt x="2481" y="371"/>
                </a:lnTo>
                <a:lnTo>
                  <a:pt x="2482" y="374"/>
                </a:lnTo>
                <a:lnTo>
                  <a:pt x="2482" y="368"/>
                </a:lnTo>
                <a:lnTo>
                  <a:pt x="2482" y="373"/>
                </a:lnTo>
                <a:lnTo>
                  <a:pt x="2482" y="372"/>
                </a:lnTo>
                <a:lnTo>
                  <a:pt x="2483" y="373"/>
                </a:lnTo>
                <a:lnTo>
                  <a:pt x="2483" y="372"/>
                </a:lnTo>
                <a:lnTo>
                  <a:pt x="2483" y="374"/>
                </a:lnTo>
                <a:lnTo>
                  <a:pt x="2483" y="370"/>
                </a:lnTo>
                <a:lnTo>
                  <a:pt x="2483" y="373"/>
                </a:lnTo>
                <a:lnTo>
                  <a:pt x="2484" y="370"/>
                </a:lnTo>
                <a:lnTo>
                  <a:pt x="2484" y="373"/>
                </a:lnTo>
                <a:lnTo>
                  <a:pt x="2484" y="374"/>
                </a:lnTo>
                <a:lnTo>
                  <a:pt x="2484" y="371"/>
                </a:lnTo>
                <a:lnTo>
                  <a:pt x="2484" y="370"/>
                </a:lnTo>
                <a:lnTo>
                  <a:pt x="2485" y="370"/>
                </a:lnTo>
                <a:lnTo>
                  <a:pt x="2485" y="370"/>
                </a:lnTo>
                <a:lnTo>
                  <a:pt x="2485" y="369"/>
                </a:lnTo>
                <a:lnTo>
                  <a:pt x="2485" y="370"/>
                </a:lnTo>
                <a:lnTo>
                  <a:pt x="2486" y="373"/>
                </a:lnTo>
                <a:lnTo>
                  <a:pt x="2486" y="372"/>
                </a:lnTo>
                <a:lnTo>
                  <a:pt x="2486" y="371"/>
                </a:lnTo>
                <a:lnTo>
                  <a:pt x="2486" y="368"/>
                </a:lnTo>
                <a:lnTo>
                  <a:pt x="2486" y="372"/>
                </a:lnTo>
                <a:lnTo>
                  <a:pt x="2487" y="368"/>
                </a:lnTo>
                <a:lnTo>
                  <a:pt x="2487" y="372"/>
                </a:lnTo>
                <a:lnTo>
                  <a:pt x="2487" y="374"/>
                </a:lnTo>
                <a:lnTo>
                  <a:pt x="2487" y="372"/>
                </a:lnTo>
                <a:lnTo>
                  <a:pt x="2487" y="375"/>
                </a:lnTo>
                <a:lnTo>
                  <a:pt x="2488" y="370"/>
                </a:lnTo>
                <a:lnTo>
                  <a:pt x="2488" y="371"/>
                </a:lnTo>
                <a:lnTo>
                  <a:pt x="2488" y="375"/>
                </a:lnTo>
                <a:lnTo>
                  <a:pt x="2488" y="376"/>
                </a:lnTo>
                <a:lnTo>
                  <a:pt x="2489" y="377"/>
                </a:lnTo>
                <a:lnTo>
                  <a:pt x="2489" y="369"/>
                </a:lnTo>
                <a:lnTo>
                  <a:pt x="2489" y="370"/>
                </a:lnTo>
                <a:lnTo>
                  <a:pt x="2489" y="367"/>
                </a:lnTo>
                <a:lnTo>
                  <a:pt x="2489" y="372"/>
                </a:lnTo>
                <a:lnTo>
                  <a:pt x="2490" y="380"/>
                </a:lnTo>
                <a:lnTo>
                  <a:pt x="2490" y="368"/>
                </a:lnTo>
                <a:lnTo>
                  <a:pt x="2490" y="354"/>
                </a:lnTo>
                <a:lnTo>
                  <a:pt x="2490" y="327"/>
                </a:lnTo>
                <a:lnTo>
                  <a:pt x="2491" y="316"/>
                </a:lnTo>
                <a:lnTo>
                  <a:pt x="2491" y="271"/>
                </a:lnTo>
                <a:lnTo>
                  <a:pt x="2491" y="254"/>
                </a:lnTo>
                <a:lnTo>
                  <a:pt x="2492" y="235"/>
                </a:lnTo>
                <a:lnTo>
                  <a:pt x="2492" y="210"/>
                </a:lnTo>
                <a:lnTo>
                  <a:pt x="2492" y="219"/>
                </a:lnTo>
                <a:lnTo>
                  <a:pt x="2492" y="189"/>
                </a:lnTo>
                <a:lnTo>
                  <a:pt x="2492" y="172"/>
                </a:lnTo>
                <a:lnTo>
                  <a:pt x="2493" y="181"/>
                </a:lnTo>
                <a:lnTo>
                  <a:pt x="2493" y="179"/>
                </a:lnTo>
                <a:lnTo>
                  <a:pt x="2493" y="198"/>
                </a:lnTo>
                <a:lnTo>
                  <a:pt x="2493" y="184"/>
                </a:lnTo>
                <a:lnTo>
                  <a:pt x="2493" y="188"/>
                </a:lnTo>
                <a:lnTo>
                  <a:pt x="2494" y="185"/>
                </a:lnTo>
                <a:lnTo>
                  <a:pt x="2494" y="171"/>
                </a:lnTo>
                <a:lnTo>
                  <a:pt x="2494" y="174"/>
                </a:lnTo>
                <a:lnTo>
                  <a:pt x="2494" y="180"/>
                </a:lnTo>
                <a:lnTo>
                  <a:pt x="2495" y="183"/>
                </a:lnTo>
                <a:lnTo>
                  <a:pt x="2495" y="188"/>
                </a:lnTo>
                <a:lnTo>
                  <a:pt x="2495" y="195"/>
                </a:lnTo>
                <a:lnTo>
                  <a:pt x="2495" y="193"/>
                </a:lnTo>
                <a:lnTo>
                  <a:pt x="2496" y="186"/>
                </a:lnTo>
                <a:lnTo>
                  <a:pt x="2496" y="191"/>
                </a:lnTo>
                <a:lnTo>
                  <a:pt x="2496" y="193"/>
                </a:lnTo>
                <a:lnTo>
                  <a:pt x="2496" y="195"/>
                </a:lnTo>
                <a:lnTo>
                  <a:pt x="2497" y="212"/>
                </a:lnTo>
                <a:lnTo>
                  <a:pt x="2497" y="221"/>
                </a:lnTo>
                <a:lnTo>
                  <a:pt x="2497" y="213"/>
                </a:lnTo>
                <a:lnTo>
                  <a:pt x="2497" y="219"/>
                </a:lnTo>
                <a:lnTo>
                  <a:pt x="2498" y="241"/>
                </a:lnTo>
                <a:lnTo>
                  <a:pt x="2498" y="245"/>
                </a:lnTo>
                <a:lnTo>
                  <a:pt x="2498" y="254"/>
                </a:lnTo>
                <a:lnTo>
                  <a:pt x="2498" y="269"/>
                </a:lnTo>
                <a:lnTo>
                  <a:pt x="2499" y="281"/>
                </a:lnTo>
                <a:lnTo>
                  <a:pt x="2499" y="298"/>
                </a:lnTo>
                <a:lnTo>
                  <a:pt x="2499" y="316"/>
                </a:lnTo>
                <a:lnTo>
                  <a:pt x="2499" y="340"/>
                </a:lnTo>
                <a:lnTo>
                  <a:pt x="2500" y="341"/>
                </a:lnTo>
                <a:lnTo>
                  <a:pt x="2500" y="354"/>
                </a:lnTo>
                <a:lnTo>
                  <a:pt x="2500" y="360"/>
                </a:lnTo>
                <a:lnTo>
                  <a:pt x="2500" y="375"/>
                </a:lnTo>
                <a:lnTo>
                  <a:pt x="2500" y="375"/>
                </a:lnTo>
                <a:lnTo>
                  <a:pt x="2501" y="378"/>
                </a:lnTo>
                <a:lnTo>
                  <a:pt x="2501" y="385"/>
                </a:lnTo>
                <a:lnTo>
                  <a:pt x="2501" y="390"/>
                </a:lnTo>
                <a:lnTo>
                  <a:pt x="2501" y="390"/>
                </a:lnTo>
                <a:lnTo>
                  <a:pt x="2502" y="397"/>
                </a:lnTo>
                <a:lnTo>
                  <a:pt x="2502" y="392"/>
                </a:lnTo>
                <a:lnTo>
                  <a:pt x="2502" y="395"/>
                </a:lnTo>
                <a:lnTo>
                  <a:pt x="2502" y="392"/>
                </a:lnTo>
                <a:lnTo>
                  <a:pt x="2503" y="385"/>
                </a:lnTo>
                <a:lnTo>
                  <a:pt x="2503" y="389"/>
                </a:lnTo>
                <a:lnTo>
                  <a:pt x="2503" y="385"/>
                </a:lnTo>
                <a:lnTo>
                  <a:pt x="2504" y="386"/>
                </a:lnTo>
                <a:lnTo>
                  <a:pt x="2504" y="389"/>
                </a:lnTo>
                <a:lnTo>
                  <a:pt x="2504" y="384"/>
                </a:lnTo>
                <a:lnTo>
                  <a:pt x="2504" y="386"/>
                </a:lnTo>
                <a:lnTo>
                  <a:pt x="2505" y="383"/>
                </a:lnTo>
                <a:lnTo>
                  <a:pt x="2505" y="386"/>
                </a:lnTo>
                <a:lnTo>
                  <a:pt x="2505" y="382"/>
                </a:lnTo>
                <a:lnTo>
                  <a:pt x="2505" y="389"/>
                </a:lnTo>
                <a:lnTo>
                  <a:pt x="2505" y="390"/>
                </a:lnTo>
                <a:lnTo>
                  <a:pt x="2506" y="385"/>
                </a:lnTo>
                <a:lnTo>
                  <a:pt x="2506" y="387"/>
                </a:lnTo>
                <a:lnTo>
                  <a:pt x="2506" y="388"/>
                </a:lnTo>
                <a:lnTo>
                  <a:pt x="2506" y="385"/>
                </a:lnTo>
                <a:lnTo>
                  <a:pt x="2507" y="384"/>
                </a:lnTo>
                <a:lnTo>
                  <a:pt x="2507" y="386"/>
                </a:lnTo>
                <a:lnTo>
                  <a:pt x="2507" y="384"/>
                </a:lnTo>
                <a:lnTo>
                  <a:pt x="2507" y="381"/>
                </a:lnTo>
                <a:lnTo>
                  <a:pt x="2507" y="386"/>
                </a:lnTo>
                <a:lnTo>
                  <a:pt x="2508" y="384"/>
                </a:lnTo>
                <a:lnTo>
                  <a:pt x="2508" y="381"/>
                </a:lnTo>
                <a:lnTo>
                  <a:pt x="2508" y="384"/>
                </a:lnTo>
                <a:lnTo>
                  <a:pt x="2508" y="382"/>
                </a:lnTo>
                <a:lnTo>
                  <a:pt x="2509" y="383"/>
                </a:lnTo>
                <a:lnTo>
                  <a:pt x="2509" y="386"/>
                </a:lnTo>
                <a:lnTo>
                  <a:pt x="2509" y="383"/>
                </a:lnTo>
                <a:lnTo>
                  <a:pt x="2510" y="385"/>
                </a:lnTo>
                <a:lnTo>
                  <a:pt x="2510" y="381"/>
                </a:lnTo>
                <a:lnTo>
                  <a:pt x="2510" y="386"/>
                </a:lnTo>
                <a:lnTo>
                  <a:pt x="2510" y="388"/>
                </a:lnTo>
                <a:lnTo>
                  <a:pt x="2510" y="388"/>
                </a:lnTo>
                <a:lnTo>
                  <a:pt x="2511" y="385"/>
                </a:lnTo>
                <a:lnTo>
                  <a:pt x="2511" y="392"/>
                </a:lnTo>
                <a:lnTo>
                  <a:pt x="2511" y="391"/>
                </a:lnTo>
                <a:lnTo>
                  <a:pt x="2511" y="390"/>
                </a:lnTo>
                <a:lnTo>
                  <a:pt x="2511" y="394"/>
                </a:lnTo>
                <a:lnTo>
                  <a:pt x="2512" y="396"/>
                </a:lnTo>
                <a:lnTo>
                  <a:pt x="2512" y="392"/>
                </a:lnTo>
                <a:lnTo>
                  <a:pt x="2512" y="395"/>
                </a:lnTo>
                <a:lnTo>
                  <a:pt x="2512" y="400"/>
                </a:lnTo>
                <a:lnTo>
                  <a:pt x="2513" y="404"/>
                </a:lnTo>
                <a:lnTo>
                  <a:pt x="2513" y="404"/>
                </a:lnTo>
                <a:lnTo>
                  <a:pt x="2513" y="399"/>
                </a:lnTo>
                <a:lnTo>
                  <a:pt x="2513" y="392"/>
                </a:lnTo>
                <a:lnTo>
                  <a:pt x="2513" y="394"/>
                </a:lnTo>
                <a:lnTo>
                  <a:pt x="2514" y="387"/>
                </a:lnTo>
                <a:lnTo>
                  <a:pt x="2514" y="389"/>
                </a:lnTo>
                <a:lnTo>
                  <a:pt x="2514" y="393"/>
                </a:lnTo>
                <a:lnTo>
                  <a:pt x="2514" y="388"/>
                </a:lnTo>
                <a:lnTo>
                  <a:pt x="2515" y="393"/>
                </a:lnTo>
                <a:lnTo>
                  <a:pt x="2515" y="383"/>
                </a:lnTo>
                <a:lnTo>
                  <a:pt x="2515" y="385"/>
                </a:lnTo>
                <a:lnTo>
                  <a:pt x="2516" y="390"/>
                </a:lnTo>
                <a:lnTo>
                  <a:pt x="2516" y="392"/>
                </a:lnTo>
                <a:lnTo>
                  <a:pt x="2516" y="384"/>
                </a:lnTo>
                <a:lnTo>
                  <a:pt x="2516" y="389"/>
                </a:lnTo>
                <a:lnTo>
                  <a:pt x="2516" y="386"/>
                </a:lnTo>
                <a:lnTo>
                  <a:pt x="2517" y="384"/>
                </a:lnTo>
                <a:lnTo>
                  <a:pt x="2517" y="386"/>
                </a:lnTo>
                <a:lnTo>
                  <a:pt x="2517" y="383"/>
                </a:lnTo>
                <a:lnTo>
                  <a:pt x="2517" y="385"/>
                </a:lnTo>
                <a:lnTo>
                  <a:pt x="2517" y="387"/>
                </a:lnTo>
                <a:lnTo>
                  <a:pt x="2518" y="386"/>
                </a:lnTo>
                <a:lnTo>
                  <a:pt x="2518" y="390"/>
                </a:lnTo>
                <a:lnTo>
                  <a:pt x="2518" y="395"/>
                </a:lnTo>
                <a:lnTo>
                  <a:pt x="2518" y="394"/>
                </a:lnTo>
                <a:lnTo>
                  <a:pt x="2519" y="395"/>
                </a:lnTo>
                <a:lnTo>
                  <a:pt x="2519" y="394"/>
                </a:lnTo>
                <a:lnTo>
                  <a:pt x="2519" y="393"/>
                </a:lnTo>
                <a:lnTo>
                  <a:pt x="2519" y="392"/>
                </a:lnTo>
                <a:lnTo>
                  <a:pt x="2519" y="392"/>
                </a:lnTo>
                <a:lnTo>
                  <a:pt x="2520" y="392"/>
                </a:lnTo>
                <a:lnTo>
                  <a:pt x="2520" y="390"/>
                </a:lnTo>
                <a:lnTo>
                  <a:pt x="2520" y="396"/>
                </a:lnTo>
                <a:lnTo>
                  <a:pt x="2520" y="392"/>
                </a:lnTo>
                <a:lnTo>
                  <a:pt x="2521" y="399"/>
                </a:lnTo>
                <a:lnTo>
                  <a:pt x="2521" y="401"/>
                </a:lnTo>
                <a:lnTo>
                  <a:pt x="2521" y="404"/>
                </a:lnTo>
                <a:lnTo>
                  <a:pt x="2522" y="398"/>
                </a:lnTo>
                <a:lnTo>
                  <a:pt x="2522" y="407"/>
                </a:lnTo>
                <a:lnTo>
                  <a:pt x="2522" y="404"/>
                </a:lnTo>
                <a:lnTo>
                  <a:pt x="2522" y="401"/>
                </a:lnTo>
                <a:lnTo>
                  <a:pt x="2522" y="396"/>
                </a:lnTo>
                <a:lnTo>
                  <a:pt x="2523" y="405"/>
                </a:lnTo>
                <a:lnTo>
                  <a:pt x="2523" y="409"/>
                </a:lnTo>
                <a:lnTo>
                  <a:pt x="2523" y="405"/>
                </a:lnTo>
                <a:lnTo>
                  <a:pt x="2523" y="398"/>
                </a:lnTo>
                <a:lnTo>
                  <a:pt x="2524" y="400"/>
                </a:lnTo>
                <a:lnTo>
                  <a:pt x="2524" y="398"/>
                </a:lnTo>
                <a:lnTo>
                  <a:pt x="2524" y="388"/>
                </a:lnTo>
                <a:lnTo>
                  <a:pt x="2524" y="394"/>
                </a:lnTo>
                <a:lnTo>
                  <a:pt x="2524" y="387"/>
                </a:lnTo>
                <a:lnTo>
                  <a:pt x="2525" y="384"/>
                </a:lnTo>
                <a:lnTo>
                  <a:pt x="2525" y="390"/>
                </a:lnTo>
                <a:lnTo>
                  <a:pt x="2525" y="395"/>
                </a:lnTo>
                <a:lnTo>
                  <a:pt x="2525" y="393"/>
                </a:lnTo>
                <a:lnTo>
                  <a:pt x="2525" y="396"/>
                </a:lnTo>
                <a:lnTo>
                  <a:pt x="2526" y="389"/>
                </a:lnTo>
                <a:lnTo>
                  <a:pt x="2526" y="387"/>
                </a:lnTo>
                <a:lnTo>
                  <a:pt x="2526" y="385"/>
                </a:lnTo>
                <a:lnTo>
                  <a:pt x="2526" y="393"/>
                </a:lnTo>
                <a:lnTo>
                  <a:pt x="2526" y="383"/>
                </a:lnTo>
                <a:lnTo>
                  <a:pt x="2527" y="387"/>
                </a:lnTo>
                <a:lnTo>
                  <a:pt x="2527" y="380"/>
                </a:lnTo>
                <a:lnTo>
                  <a:pt x="2527" y="393"/>
                </a:lnTo>
                <a:lnTo>
                  <a:pt x="2528" y="399"/>
                </a:lnTo>
                <a:lnTo>
                  <a:pt x="2528" y="396"/>
                </a:lnTo>
                <a:lnTo>
                  <a:pt x="2528" y="393"/>
                </a:lnTo>
                <a:lnTo>
                  <a:pt x="2528" y="399"/>
                </a:lnTo>
                <a:lnTo>
                  <a:pt x="2529" y="403"/>
                </a:lnTo>
                <a:lnTo>
                  <a:pt x="2529" y="403"/>
                </a:lnTo>
                <a:lnTo>
                  <a:pt x="2529" y="392"/>
                </a:lnTo>
                <a:lnTo>
                  <a:pt x="2529" y="393"/>
                </a:lnTo>
                <a:lnTo>
                  <a:pt x="2530" y="400"/>
                </a:lnTo>
                <a:lnTo>
                  <a:pt x="2530" y="416"/>
                </a:lnTo>
                <a:lnTo>
                  <a:pt x="2530" y="421"/>
                </a:lnTo>
                <a:lnTo>
                  <a:pt x="2530" y="413"/>
                </a:lnTo>
                <a:lnTo>
                  <a:pt x="2531" y="415"/>
                </a:lnTo>
                <a:lnTo>
                  <a:pt x="2531" y="414"/>
                </a:lnTo>
                <a:lnTo>
                  <a:pt x="2531" y="405"/>
                </a:lnTo>
                <a:lnTo>
                  <a:pt x="2531" y="406"/>
                </a:lnTo>
                <a:lnTo>
                  <a:pt x="2532" y="408"/>
                </a:lnTo>
                <a:lnTo>
                  <a:pt x="2532" y="409"/>
                </a:lnTo>
                <a:lnTo>
                  <a:pt x="2532" y="404"/>
                </a:lnTo>
                <a:lnTo>
                  <a:pt x="2532" y="404"/>
                </a:lnTo>
                <a:lnTo>
                  <a:pt x="2532" y="395"/>
                </a:lnTo>
                <a:lnTo>
                  <a:pt x="2533" y="400"/>
                </a:lnTo>
                <a:lnTo>
                  <a:pt x="2533" y="398"/>
                </a:lnTo>
                <a:lnTo>
                  <a:pt x="2533" y="401"/>
                </a:lnTo>
                <a:lnTo>
                  <a:pt x="2534" y="400"/>
                </a:lnTo>
                <a:lnTo>
                  <a:pt x="2534" y="387"/>
                </a:lnTo>
                <a:lnTo>
                  <a:pt x="2534" y="389"/>
                </a:lnTo>
                <a:lnTo>
                  <a:pt x="2534" y="398"/>
                </a:lnTo>
                <a:lnTo>
                  <a:pt x="2535" y="394"/>
                </a:lnTo>
                <a:lnTo>
                  <a:pt x="2535" y="394"/>
                </a:lnTo>
                <a:lnTo>
                  <a:pt x="2535" y="398"/>
                </a:lnTo>
                <a:lnTo>
                  <a:pt x="2535" y="400"/>
                </a:lnTo>
                <a:lnTo>
                  <a:pt x="2535" y="397"/>
                </a:lnTo>
                <a:lnTo>
                  <a:pt x="2536" y="386"/>
                </a:lnTo>
                <a:lnTo>
                  <a:pt x="2536" y="407"/>
                </a:lnTo>
                <a:lnTo>
                  <a:pt x="2536" y="403"/>
                </a:lnTo>
                <a:lnTo>
                  <a:pt x="2536" y="412"/>
                </a:lnTo>
                <a:lnTo>
                  <a:pt x="2537" y="405"/>
                </a:lnTo>
                <a:lnTo>
                  <a:pt x="2537" y="408"/>
                </a:lnTo>
                <a:lnTo>
                  <a:pt x="2537" y="405"/>
                </a:lnTo>
                <a:lnTo>
                  <a:pt x="2537" y="403"/>
                </a:lnTo>
                <a:lnTo>
                  <a:pt x="2538" y="406"/>
                </a:lnTo>
                <a:lnTo>
                  <a:pt x="2538" y="404"/>
                </a:lnTo>
                <a:lnTo>
                  <a:pt x="2538" y="402"/>
                </a:lnTo>
                <a:lnTo>
                  <a:pt x="2538" y="407"/>
                </a:lnTo>
                <a:lnTo>
                  <a:pt x="2538" y="406"/>
                </a:lnTo>
                <a:lnTo>
                  <a:pt x="2539" y="409"/>
                </a:lnTo>
                <a:lnTo>
                  <a:pt x="2539" y="405"/>
                </a:lnTo>
                <a:lnTo>
                  <a:pt x="2539" y="405"/>
                </a:lnTo>
                <a:lnTo>
                  <a:pt x="2540" y="398"/>
                </a:lnTo>
                <a:lnTo>
                  <a:pt x="2540" y="396"/>
                </a:lnTo>
                <a:lnTo>
                  <a:pt x="2540" y="397"/>
                </a:lnTo>
                <a:lnTo>
                  <a:pt x="2540" y="392"/>
                </a:lnTo>
                <a:lnTo>
                  <a:pt x="2541" y="397"/>
                </a:lnTo>
                <a:lnTo>
                  <a:pt x="2541" y="392"/>
                </a:lnTo>
                <a:lnTo>
                  <a:pt x="2541" y="403"/>
                </a:lnTo>
                <a:lnTo>
                  <a:pt x="2541" y="405"/>
                </a:lnTo>
                <a:lnTo>
                  <a:pt x="2542" y="406"/>
                </a:lnTo>
                <a:lnTo>
                  <a:pt x="2542" y="407"/>
                </a:lnTo>
                <a:lnTo>
                  <a:pt x="2542" y="407"/>
                </a:lnTo>
                <a:lnTo>
                  <a:pt x="2542" y="409"/>
                </a:lnTo>
                <a:lnTo>
                  <a:pt x="2542" y="400"/>
                </a:lnTo>
                <a:lnTo>
                  <a:pt x="2543" y="395"/>
                </a:lnTo>
                <a:lnTo>
                  <a:pt x="2543" y="398"/>
                </a:lnTo>
                <a:lnTo>
                  <a:pt x="2543" y="387"/>
                </a:lnTo>
                <a:lnTo>
                  <a:pt x="2543" y="392"/>
                </a:lnTo>
                <a:lnTo>
                  <a:pt x="2544" y="402"/>
                </a:lnTo>
                <a:lnTo>
                  <a:pt x="2544" y="399"/>
                </a:lnTo>
                <a:lnTo>
                  <a:pt x="2544" y="393"/>
                </a:lnTo>
                <a:lnTo>
                  <a:pt x="2544" y="382"/>
                </a:lnTo>
                <a:lnTo>
                  <a:pt x="2545" y="395"/>
                </a:lnTo>
                <a:lnTo>
                  <a:pt x="2545" y="401"/>
                </a:lnTo>
                <a:lnTo>
                  <a:pt x="2545" y="394"/>
                </a:lnTo>
                <a:lnTo>
                  <a:pt x="2546" y="395"/>
                </a:lnTo>
                <a:lnTo>
                  <a:pt x="2546" y="393"/>
                </a:lnTo>
                <a:lnTo>
                  <a:pt x="2546" y="400"/>
                </a:lnTo>
                <a:lnTo>
                  <a:pt x="2546" y="397"/>
                </a:lnTo>
                <a:lnTo>
                  <a:pt x="2546" y="398"/>
                </a:lnTo>
                <a:lnTo>
                  <a:pt x="2547" y="393"/>
                </a:lnTo>
                <a:lnTo>
                  <a:pt x="2547" y="386"/>
                </a:lnTo>
                <a:lnTo>
                  <a:pt x="2547" y="385"/>
                </a:lnTo>
                <a:lnTo>
                  <a:pt x="2547" y="389"/>
                </a:lnTo>
                <a:lnTo>
                  <a:pt x="2548" y="405"/>
                </a:lnTo>
                <a:lnTo>
                  <a:pt x="2548" y="409"/>
                </a:lnTo>
                <a:lnTo>
                  <a:pt x="2548" y="392"/>
                </a:lnTo>
                <a:lnTo>
                  <a:pt x="2548" y="394"/>
                </a:lnTo>
                <a:lnTo>
                  <a:pt x="2549" y="398"/>
                </a:lnTo>
                <a:lnTo>
                  <a:pt x="2549" y="397"/>
                </a:lnTo>
                <a:lnTo>
                  <a:pt x="2549" y="400"/>
                </a:lnTo>
                <a:lnTo>
                  <a:pt x="2549" y="397"/>
                </a:lnTo>
                <a:lnTo>
                  <a:pt x="2549" y="402"/>
                </a:lnTo>
                <a:lnTo>
                  <a:pt x="2550" y="399"/>
                </a:lnTo>
                <a:lnTo>
                  <a:pt x="2550" y="406"/>
                </a:lnTo>
                <a:lnTo>
                  <a:pt x="2550" y="395"/>
                </a:lnTo>
                <a:lnTo>
                  <a:pt x="2550" y="398"/>
                </a:lnTo>
                <a:lnTo>
                  <a:pt x="2550" y="392"/>
                </a:lnTo>
                <a:lnTo>
                  <a:pt x="2551" y="394"/>
                </a:lnTo>
                <a:lnTo>
                  <a:pt x="2551" y="396"/>
                </a:lnTo>
                <a:lnTo>
                  <a:pt x="2551" y="405"/>
                </a:lnTo>
                <a:lnTo>
                  <a:pt x="2551" y="408"/>
                </a:lnTo>
                <a:lnTo>
                  <a:pt x="2552" y="392"/>
                </a:lnTo>
                <a:lnTo>
                  <a:pt x="2552" y="393"/>
                </a:lnTo>
                <a:lnTo>
                  <a:pt x="2552" y="393"/>
                </a:lnTo>
                <a:lnTo>
                  <a:pt x="2552" y="396"/>
                </a:lnTo>
                <a:lnTo>
                  <a:pt x="2553" y="392"/>
                </a:lnTo>
                <a:lnTo>
                  <a:pt x="2553" y="394"/>
                </a:lnTo>
                <a:lnTo>
                  <a:pt x="2553" y="401"/>
                </a:lnTo>
                <a:lnTo>
                  <a:pt x="2553" y="399"/>
                </a:lnTo>
                <a:lnTo>
                  <a:pt x="2553" y="397"/>
                </a:lnTo>
                <a:lnTo>
                  <a:pt x="2554" y="375"/>
                </a:lnTo>
                <a:lnTo>
                  <a:pt x="2554" y="372"/>
                </a:lnTo>
                <a:lnTo>
                  <a:pt x="2554" y="368"/>
                </a:lnTo>
                <a:lnTo>
                  <a:pt x="2554" y="351"/>
                </a:lnTo>
                <a:lnTo>
                  <a:pt x="2555" y="356"/>
                </a:lnTo>
                <a:lnTo>
                  <a:pt x="2555" y="370"/>
                </a:lnTo>
                <a:lnTo>
                  <a:pt x="2555" y="362"/>
                </a:lnTo>
                <a:lnTo>
                  <a:pt x="2555" y="369"/>
                </a:lnTo>
                <a:lnTo>
                  <a:pt x="2555" y="376"/>
                </a:lnTo>
                <a:lnTo>
                  <a:pt x="2556" y="370"/>
                </a:lnTo>
                <a:lnTo>
                  <a:pt x="2556" y="371"/>
                </a:lnTo>
                <a:lnTo>
                  <a:pt x="2556" y="361"/>
                </a:lnTo>
                <a:lnTo>
                  <a:pt x="2556" y="371"/>
                </a:lnTo>
                <a:lnTo>
                  <a:pt x="2557" y="375"/>
                </a:lnTo>
                <a:lnTo>
                  <a:pt x="2557" y="365"/>
                </a:lnTo>
                <a:lnTo>
                  <a:pt x="2557" y="350"/>
                </a:lnTo>
                <a:lnTo>
                  <a:pt x="2557" y="370"/>
                </a:lnTo>
                <a:lnTo>
                  <a:pt x="2558" y="353"/>
                </a:lnTo>
                <a:lnTo>
                  <a:pt x="2558" y="358"/>
                </a:lnTo>
                <a:lnTo>
                  <a:pt x="2558" y="353"/>
                </a:lnTo>
                <a:lnTo>
                  <a:pt x="2558" y="355"/>
                </a:lnTo>
                <a:lnTo>
                  <a:pt x="2558" y="364"/>
                </a:lnTo>
                <a:lnTo>
                  <a:pt x="2559" y="379"/>
                </a:lnTo>
                <a:lnTo>
                  <a:pt x="2559" y="387"/>
                </a:lnTo>
                <a:lnTo>
                  <a:pt x="2559" y="394"/>
                </a:lnTo>
                <a:lnTo>
                  <a:pt x="2560" y="378"/>
                </a:lnTo>
                <a:lnTo>
                  <a:pt x="2560" y="387"/>
                </a:lnTo>
                <a:lnTo>
                  <a:pt x="2560" y="396"/>
                </a:lnTo>
                <a:lnTo>
                  <a:pt x="2560" y="390"/>
                </a:lnTo>
                <a:lnTo>
                  <a:pt x="2561" y="390"/>
                </a:lnTo>
                <a:lnTo>
                  <a:pt x="2561" y="396"/>
                </a:lnTo>
                <a:lnTo>
                  <a:pt x="2561" y="389"/>
                </a:lnTo>
                <a:lnTo>
                  <a:pt x="2561" y="386"/>
                </a:lnTo>
                <a:lnTo>
                  <a:pt x="2562" y="394"/>
                </a:lnTo>
                <a:lnTo>
                  <a:pt x="2562" y="396"/>
                </a:lnTo>
                <a:lnTo>
                  <a:pt x="2562" y="391"/>
                </a:lnTo>
                <a:lnTo>
                  <a:pt x="2562" y="391"/>
                </a:lnTo>
                <a:lnTo>
                  <a:pt x="2563" y="383"/>
                </a:lnTo>
                <a:lnTo>
                  <a:pt x="2563" y="388"/>
                </a:lnTo>
                <a:lnTo>
                  <a:pt x="2563" y="383"/>
                </a:lnTo>
                <a:lnTo>
                  <a:pt x="2563" y="380"/>
                </a:lnTo>
                <a:lnTo>
                  <a:pt x="2563" y="376"/>
                </a:lnTo>
                <a:lnTo>
                  <a:pt x="2564" y="378"/>
                </a:lnTo>
                <a:lnTo>
                  <a:pt x="2564" y="385"/>
                </a:lnTo>
                <a:lnTo>
                  <a:pt x="2564" y="397"/>
                </a:lnTo>
                <a:lnTo>
                  <a:pt x="2564" y="396"/>
                </a:lnTo>
                <a:lnTo>
                  <a:pt x="2565" y="390"/>
                </a:lnTo>
                <a:lnTo>
                  <a:pt x="2565" y="387"/>
                </a:lnTo>
                <a:lnTo>
                  <a:pt x="2565" y="387"/>
                </a:lnTo>
                <a:lnTo>
                  <a:pt x="2565" y="383"/>
                </a:lnTo>
                <a:lnTo>
                  <a:pt x="2566" y="406"/>
                </a:lnTo>
                <a:lnTo>
                  <a:pt x="2566" y="397"/>
                </a:lnTo>
                <a:lnTo>
                  <a:pt x="2566" y="388"/>
                </a:lnTo>
                <a:lnTo>
                  <a:pt x="2566" y="370"/>
                </a:lnTo>
                <a:lnTo>
                  <a:pt x="2567" y="386"/>
                </a:lnTo>
                <a:lnTo>
                  <a:pt x="2567" y="401"/>
                </a:lnTo>
                <a:lnTo>
                  <a:pt x="2567" y="390"/>
                </a:lnTo>
                <a:lnTo>
                  <a:pt x="2567" y="392"/>
                </a:lnTo>
                <a:lnTo>
                  <a:pt x="2568" y="397"/>
                </a:lnTo>
                <a:lnTo>
                  <a:pt x="2568" y="383"/>
                </a:lnTo>
                <a:lnTo>
                  <a:pt x="2568" y="377"/>
                </a:lnTo>
                <a:lnTo>
                  <a:pt x="2568" y="379"/>
                </a:lnTo>
                <a:lnTo>
                  <a:pt x="2569" y="389"/>
                </a:lnTo>
                <a:lnTo>
                  <a:pt x="2569" y="393"/>
                </a:lnTo>
                <a:lnTo>
                  <a:pt x="2569" y="383"/>
                </a:lnTo>
                <a:lnTo>
                  <a:pt x="2569" y="374"/>
                </a:lnTo>
                <a:lnTo>
                  <a:pt x="2569" y="386"/>
                </a:lnTo>
                <a:lnTo>
                  <a:pt x="2570" y="394"/>
                </a:lnTo>
                <a:lnTo>
                  <a:pt x="2570" y="395"/>
                </a:lnTo>
                <a:lnTo>
                  <a:pt x="2570" y="381"/>
                </a:lnTo>
                <a:lnTo>
                  <a:pt x="2570" y="393"/>
                </a:lnTo>
                <a:lnTo>
                  <a:pt x="2571" y="395"/>
                </a:lnTo>
                <a:lnTo>
                  <a:pt x="2571" y="406"/>
                </a:lnTo>
                <a:lnTo>
                  <a:pt x="2571" y="398"/>
                </a:lnTo>
                <a:lnTo>
                  <a:pt x="2571" y="398"/>
                </a:lnTo>
                <a:lnTo>
                  <a:pt x="2571" y="387"/>
                </a:lnTo>
                <a:lnTo>
                  <a:pt x="2572" y="379"/>
                </a:lnTo>
                <a:lnTo>
                  <a:pt x="2572" y="374"/>
                </a:lnTo>
                <a:lnTo>
                  <a:pt x="2572" y="369"/>
                </a:lnTo>
                <a:lnTo>
                  <a:pt x="2573" y="353"/>
                </a:lnTo>
                <a:lnTo>
                  <a:pt x="2573" y="310"/>
                </a:lnTo>
                <a:lnTo>
                  <a:pt x="2573" y="277"/>
                </a:lnTo>
                <a:lnTo>
                  <a:pt x="2573" y="255"/>
                </a:lnTo>
                <a:lnTo>
                  <a:pt x="2574" y="219"/>
                </a:lnTo>
                <a:lnTo>
                  <a:pt x="2574" y="185"/>
                </a:lnTo>
                <a:lnTo>
                  <a:pt x="2574" y="186"/>
                </a:lnTo>
                <a:lnTo>
                  <a:pt x="2575" y="169"/>
                </a:lnTo>
                <a:lnTo>
                  <a:pt x="2575" y="197"/>
                </a:lnTo>
                <a:lnTo>
                  <a:pt x="2575" y="145"/>
                </a:lnTo>
                <a:lnTo>
                  <a:pt x="2575" y="170"/>
                </a:lnTo>
                <a:lnTo>
                  <a:pt x="2576" y="181"/>
                </a:lnTo>
                <a:lnTo>
                  <a:pt x="2576" y="142"/>
                </a:lnTo>
                <a:lnTo>
                  <a:pt x="2576" y="162"/>
                </a:lnTo>
                <a:lnTo>
                  <a:pt x="2576" y="159"/>
                </a:lnTo>
                <a:lnTo>
                  <a:pt x="2576" y="180"/>
                </a:lnTo>
                <a:lnTo>
                  <a:pt x="2577" y="144"/>
                </a:lnTo>
                <a:lnTo>
                  <a:pt x="2577" y="126"/>
                </a:lnTo>
                <a:lnTo>
                  <a:pt x="2577" y="135"/>
                </a:lnTo>
                <a:lnTo>
                  <a:pt x="2577" y="177"/>
                </a:lnTo>
                <a:lnTo>
                  <a:pt x="2578" y="145"/>
                </a:lnTo>
                <a:lnTo>
                  <a:pt x="2578" y="170"/>
                </a:lnTo>
                <a:lnTo>
                  <a:pt x="2578" y="187"/>
                </a:lnTo>
                <a:lnTo>
                  <a:pt x="2578" y="193"/>
                </a:lnTo>
                <a:lnTo>
                  <a:pt x="2579" y="195"/>
                </a:lnTo>
                <a:lnTo>
                  <a:pt x="2579" y="189"/>
                </a:lnTo>
                <a:lnTo>
                  <a:pt x="2579" y="183"/>
                </a:lnTo>
                <a:lnTo>
                  <a:pt x="2579" y="185"/>
                </a:lnTo>
                <a:lnTo>
                  <a:pt x="2579" y="206"/>
                </a:lnTo>
                <a:lnTo>
                  <a:pt x="2580" y="194"/>
                </a:lnTo>
                <a:lnTo>
                  <a:pt x="2580" y="194"/>
                </a:lnTo>
                <a:lnTo>
                  <a:pt x="2580" y="213"/>
                </a:lnTo>
                <a:lnTo>
                  <a:pt x="2581" y="228"/>
                </a:lnTo>
                <a:lnTo>
                  <a:pt x="2581" y="230"/>
                </a:lnTo>
                <a:lnTo>
                  <a:pt x="2581" y="254"/>
                </a:lnTo>
                <a:lnTo>
                  <a:pt x="2581" y="304"/>
                </a:lnTo>
                <a:lnTo>
                  <a:pt x="2582" y="325"/>
                </a:lnTo>
                <a:lnTo>
                  <a:pt x="2582" y="334"/>
                </a:lnTo>
                <a:lnTo>
                  <a:pt x="2582" y="330"/>
                </a:lnTo>
                <a:lnTo>
                  <a:pt x="2582" y="357"/>
                </a:lnTo>
                <a:lnTo>
                  <a:pt x="2583" y="371"/>
                </a:lnTo>
                <a:lnTo>
                  <a:pt x="2583" y="361"/>
                </a:lnTo>
                <a:lnTo>
                  <a:pt x="2583" y="366"/>
                </a:lnTo>
                <a:lnTo>
                  <a:pt x="2583" y="369"/>
                </a:lnTo>
                <a:lnTo>
                  <a:pt x="2583" y="365"/>
                </a:lnTo>
                <a:lnTo>
                  <a:pt x="2584" y="362"/>
                </a:lnTo>
                <a:lnTo>
                  <a:pt x="2584" y="354"/>
                </a:lnTo>
                <a:lnTo>
                  <a:pt x="2584" y="360"/>
                </a:lnTo>
                <a:lnTo>
                  <a:pt x="2584" y="356"/>
                </a:lnTo>
                <a:lnTo>
                  <a:pt x="2584" y="356"/>
                </a:lnTo>
                <a:lnTo>
                  <a:pt x="2585" y="368"/>
                </a:lnTo>
                <a:lnTo>
                  <a:pt x="2585" y="362"/>
                </a:lnTo>
                <a:lnTo>
                  <a:pt x="2585" y="372"/>
                </a:lnTo>
                <a:lnTo>
                  <a:pt x="2585" y="372"/>
                </a:lnTo>
                <a:lnTo>
                  <a:pt x="2586" y="365"/>
                </a:lnTo>
                <a:lnTo>
                  <a:pt x="2586" y="360"/>
                </a:lnTo>
                <a:lnTo>
                  <a:pt x="2586" y="366"/>
                </a:lnTo>
                <a:lnTo>
                  <a:pt x="2586" y="366"/>
                </a:lnTo>
                <a:lnTo>
                  <a:pt x="2587" y="368"/>
                </a:lnTo>
                <a:lnTo>
                  <a:pt x="2587" y="370"/>
                </a:lnTo>
                <a:lnTo>
                  <a:pt x="2587" y="375"/>
                </a:lnTo>
                <a:lnTo>
                  <a:pt x="2587" y="376"/>
                </a:lnTo>
                <a:lnTo>
                  <a:pt x="2588" y="367"/>
                </a:lnTo>
                <a:lnTo>
                  <a:pt x="2588" y="378"/>
                </a:lnTo>
                <a:lnTo>
                  <a:pt x="2588" y="353"/>
                </a:lnTo>
                <a:lnTo>
                  <a:pt x="2588" y="354"/>
                </a:lnTo>
                <a:lnTo>
                  <a:pt x="2588" y="351"/>
                </a:lnTo>
                <a:lnTo>
                  <a:pt x="2589" y="336"/>
                </a:lnTo>
                <a:lnTo>
                  <a:pt x="2589" y="337"/>
                </a:lnTo>
                <a:lnTo>
                  <a:pt x="2589" y="377"/>
                </a:lnTo>
                <a:lnTo>
                  <a:pt x="2589" y="381"/>
                </a:lnTo>
                <a:lnTo>
                  <a:pt x="2590" y="342"/>
                </a:lnTo>
                <a:lnTo>
                  <a:pt x="2590" y="362"/>
                </a:lnTo>
                <a:lnTo>
                  <a:pt x="2590" y="382"/>
                </a:lnTo>
                <a:lnTo>
                  <a:pt x="2590" y="370"/>
                </a:lnTo>
                <a:lnTo>
                  <a:pt x="2590" y="362"/>
                </a:lnTo>
                <a:lnTo>
                  <a:pt x="2591" y="366"/>
                </a:lnTo>
                <a:lnTo>
                  <a:pt x="2591" y="369"/>
                </a:lnTo>
                <a:lnTo>
                  <a:pt x="2591" y="370"/>
                </a:lnTo>
                <a:lnTo>
                  <a:pt x="2591" y="361"/>
                </a:lnTo>
                <a:lnTo>
                  <a:pt x="2592" y="355"/>
                </a:lnTo>
                <a:lnTo>
                  <a:pt x="2592" y="355"/>
                </a:lnTo>
                <a:lnTo>
                  <a:pt x="2592" y="355"/>
                </a:lnTo>
                <a:lnTo>
                  <a:pt x="2593" y="358"/>
                </a:lnTo>
                <a:lnTo>
                  <a:pt x="2593" y="372"/>
                </a:lnTo>
                <a:lnTo>
                  <a:pt x="2593" y="339"/>
                </a:lnTo>
                <a:lnTo>
                  <a:pt x="2593" y="317"/>
                </a:lnTo>
                <a:lnTo>
                  <a:pt x="2594" y="299"/>
                </a:lnTo>
                <a:lnTo>
                  <a:pt x="2594" y="277"/>
                </a:lnTo>
                <a:lnTo>
                  <a:pt x="2594" y="272"/>
                </a:lnTo>
                <a:lnTo>
                  <a:pt x="2594" y="217"/>
                </a:lnTo>
                <a:lnTo>
                  <a:pt x="2595" y="204"/>
                </a:lnTo>
                <a:lnTo>
                  <a:pt x="2595" y="193"/>
                </a:lnTo>
                <a:lnTo>
                  <a:pt x="2595" y="210"/>
                </a:lnTo>
                <a:lnTo>
                  <a:pt x="2595" y="208"/>
                </a:lnTo>
                <a:lnTo>
                  <a:pt x="2595" y="209"/>
                </a:lnTo>
                <a:lnTo>
                  <a:pt x="2596" y="207"/>
                </a:lnTo>
                <a:lnTo>
                  <a:pt x="2596" y="197"/>
                </a:lnTo>
                <a:lnTo>
                  <a:pt x="2596" y="182"/>
                </a:lnTo>
                <a:lnTo>
                  <a:pt x="2596" y="187"/>
                </a:lnTo>
                <a:lnTo>
                  <a:pt x="2596" y="178"/>
                </a:lnTo>
                <a:lnTo>
                  <a:pt x="2597" y="198"/>
                </a:lnTo>
                <a:lnTo>
                  <a:pt x="2597" y="186"/>
                </a:lnTo>
                <a:lnTo>
                  <a:pt x="2597" y="176"/>
                </a:lnTo>
                <a:lnTo>
                  <a:pt x="2597" y="154"/>
                </a:lnTo>
                <a:lnTo>
                  <a:pt x="2598" y="153"/>
                </a:lnTo>
                <a:lnTo>
                  <a:pt x="2598" y="165"/>
                </a:lnTo>
                <a:lnTo>
                  <a:pt x="2598" y="176"/>
                </a:lnTo>
                <a:lnTo>
                  <a:pt x="2599" y="158"/>
                </a:lnTo>
                <a:lnTo>
                  <a:pt x="2599" y="179"/>
                </a:lnTo>
                <a:lnTo>
                  <a:pt x="2599" y="167"/>
                </a:lnTo>
                <a:lnTo>
                  <a:pt x="2599" y="188"/>
                </a:lnTo>
                <a:lnTo>
                  <a:pt x="2599" y="199"/>
                </a:lnTo>
                <a:lnTo>
                  <a:pt x="2600" y="184"/>
                </a:lnTo>
                <a:lnTo>
                  <a:pt x="2600" y="185"/>
                </a:lnTo>
                <a:lnTo>
                  <a:pt x="2600" y="201"/>
                </a:lnTo>
                <a:lnTo>
                  <a:pt x="2600" y="219"/>
                </a:lnTo>
                <a:lnTo>
                  <a:pt x="2601" y="233"/>
                </a:lnTo>
                <a:lnTo>
                  <a:pt x="2601" y="231"/>
                </a:lnTo>
                <a:lnTo>
                  <a:pt x="2601" y="228"/>
                </a:lnTo>
                <a:lnTo>
                  <a:pt x="2601" y="238"/>
                </a:lnTo>
                <a:lnTo>
                  <a:pt x="2601" y="258"/>
                </a:lnTo>
                <a:lnTo>
                  <a:pt x="2602" y="292"/>
                </a:lnTo>
                <a:lnTo>
                  <a:pt x="2602" y="300"/>
                </a:lnTo>
                <a:lnTo>
                  <a:pt x="2602" y="309"/>
                </a:lnTo>
                <a:lnTo>
                  <a:pt x="2602" y="315"/>
                </a:lnTo>
                <a:lnTo>
                  <a:pt x="2603" y="335"/>
                </a:lnTo>
                <a:lnTo>
                  <a:pt x="2603" y="353"/>
                </a:lnTo>
                <a:lnTo>
                  <a:pt x="2603" y="358"/>
                </a:lnTo>
                <a:lnTo>
                  <a:pt x="2603" y="362"/>
                </a:lnTo>
                <a:lnTo>
                  <a:pt x="2603" y="363"/>
                </a:lnTo>
                <a:lnTo>
                  <a:pt x="2604" y="359"/>
                </a:lnTo>
                <a:lnTo>
                  <a:pt x="2604" y="363"/>
                </a:lnTo>
                <a:lnTo>
                  <a:pt x="2604" y="366"/>
                </a:lnTo>
                <a:lnTo>
                  <a:pt x="2605" y="360"/>
                </a:lnTo>
                <a:lnTo>
                  <a:pt x="2605" y="365"/>
                </a:lnTo>
                <a:lnTo>
                  <a:pt x="2605" y="364"/>
                </a:lnTo>
                <a:lnTo>
                  <a:pt x="2605" y="362"/>
                </a:lnTo>
                <a:lnTo>
                  <a:pt x="2605" y="363"/>
                </a:lnTo>
                <a:lnTo>
                  <a:pt x="2606" y="362"/>
                </a:lnTo>
                <a:lnTo>
                  <a:pt x="2606" y="358"/>
                </a:lnTo>
                <a:lnTo>
                  <a:pt x="2606" y="365"/>
                </a:lnTo>
                <a:lnTo>
                  <a:pt x="2606" y="368"/>
                </a:lnTo>
                <a:lnTo>
                  <a:pt x="2606" y="366"/>
                </a:lnTo>
                <a:lnTo>
                  <a:pt x="2607" y="366"/>
                </a:lnTo>
                <a:lnTo>
                  <a:pt x="2607" y="364"/>
                </a:lnTo>
                <a:lnTo>
                  <a:pt x="2607" y="360"/>
                </a:lnTo>
                <a:lnTo>
                  <a:pt x="2607" y="364"/>
                </a:lnTo>
                <a:lnTo>
                  <a:pt x="2608" y="364"/>
                </a:lnTo>
                <a:lnTo>
                  <a:pt x="2608" y="366"/>
                </a:lnTo>
                <a:lnTo>
                  <a:pt x="2608" y="369"/>
                </a:lnTo>
                <a:lnTo>
                  <a:pt x="2608" y="362"/>
                </a:lnTo>
                <a:lnTo>
                  <a:pt x="2609" y="371"/>
                </a:lnTo>
                <a:lnTo>
                  <a:pt x="2609" y="373"/>
                </a:lnTo>
                <a:lnTo>
                  <a:pt x="2609" y="367"/>
                </a:lnTo>
                <a:lnTo>
                  <a:pt x="2609" y="376"/>
                </a:lnTo>
                <a:lnTo>
                  <a:pt x="2610" y="373"/>
                </a:lnTo>
                <a:lnTo>
                  <a:pt x="2610" y="375"/>
                </a:lnTo>
                <a:lnTo>
                  <a:pt x="2610" y="372"/>
                </a:lnTo>
                <a:lnTo>
                  <a:pt x="2611" y="374"/>
                </a:lnTo>
                <a:lnTo>
                  <a:pt x="2611" y="369"/>
                </a:lnTo>
                <a:lnTo>
                  <a:pt x="2611" y="368"/>
                </a:lnTo>
                <a:lnTo>
                  <a:pt x="2611" y="372"/>
                </a:lnTo>
                <a:lnTo>
                  <a:pt x="2611" y="370"/>
                </a:lnTo>
                <a:lnTo>
                  <a:pt x="2612" y="367"/>
                </a:lnTo>
                <a:lnTo>
                  <a:pt x="2612" y="370"/>
                </a:lnTo>
                <a:lnTo>
                  <a:pt x="2612" y="366"/>
                </a:lnTo>
                <a:lnTo>
                  <a:pt x="2612" y="366"/>
                </a:lnTo>
                <a:lnTo>
                  <a:pt x="2612" y="369"/>
                </a:lnTo>
                <a:lnTo>
                  <a:pt x="2613" y="372"/>
                </a:lnTo>
                <a:lnTo>
                  <a:pt x="2613" y="364"/>
                </a:lnTo>
                <a:lnTo>
                  <a:pt x="2613" y="365"/>
                </a:lnTo>
                <a:lnTo>
                  <a:pt x="2613" y="374"/>
                </a:lnTo>
                <a:lnTo>
                  <a:pt x="2614" y="376"/>
                </a:lnTo>
                <a:lnTo>
                  <a:pt x="2614" y="387"/>
                </a:lnTo>
                <a:lnTo>
                  <a:pt x="2614" y="394"/>
                </a:lnTo>
                <a:lnTo>
                  <a:pt x="2614" y="387"/>
                </a:lnTo>
                <a:lnTo>
                  <a:pt x="2615" y="390"/>
                </a:lnTo>
                <a:lnTo>
                  <a:pt x="2615" y="393"/>
                </a:lnTo>
                <a:lnTo>
                  <a:pt x="2615" y="381"/>
                </a:lnTo>
                <a:lnTo>
                  <a:pt x="2615" y="382"/>
                </a:lnTo>
                <a:lnTo>
                  <a:pt x="2616" y="387"/>
                </a:lnTo>
                <a:lnTo>
                  <a:pt x="2616" y="389"/>
                </a:lnTo>
                <a:lnTo>
                  <a:pt x="2616" y="378"/>
                </a:lnTo>
                <a:lnTo>
                  <a:pt x="2617" y="381"/>
                </a:lnTo>
                <a:lnTo>
                  <a:pt x="2617" y="382"/>
                </a:lnTo>
                <a:lnTo>
                  <a:pt x="2617" y="381"/>
                </a:lnTo>
                <a:lnTo>
                  <a:pt x="2617" y="382"/>
                </a:lnTo>
                <a:lnTo>
                  <a:pt x="2617" y="383"/>
                </a:lnTo>
                <a:lnTo>
                  <a:pt x="2618" y="386"/>
                </a:lnTo>
                <a:lnTo>
                  <a:pt x="2618" y="381"/>
                </a:lnTo>
                <a:lnTo>
                  <a:pt x="2618" y="387"/>
                </a:lnTo>
                <a:lnTo>
                  <a:pt x="2618" y="385"/>
                </a:lnTo>
                <a:lnTo>
                  <a:pt x="2618" y="378"/>
                </a:lnTo>
                <a:lnTo>
                  <a:pt x="2619" y="382"/>
                </a:lnTo>
                <a:lnTo>
                  <a:pt x="2619" y="383"/>
                </a:lnTo>
                <a:lnTo>
                  <a:pt x="2619" y="379"/>
                </a:lnTo>
                <a:lnTo>
                  <a:pt x="2619" y="375"/>
                </a:lnTo>
                <a:lnTo>
                  <a:pt x="2619" y="370"/>
                </a:lnTo>
                <a:lnTo>
                  <a:pt x="2620" y="365"/>
                </a:lnTo>
                <a:lnTo>
                  <a:pt x="2620" y="381"/>
                </a:lnTo>
                <a:lnTo>
                  <a:pt x="2620" y="372"/>
                </a:lnTo>
                <a:lnTo>
                  <a:pt x="2620" y="357"/>
                </a:lnTo>
                <a:lnTo>
                  <a:pt x="2620" y="366"/>
                </a:lnTo>
                <a:lnTo>
                  <a:pt x="2621" y="371"/>
                </a:lnTo>
                <a:lnTo>
                  <a:pt x="2621" y="347"/>
                </a:lnTo>
                <a:lnTo>
                  <a:pt x="2621" y="333"/>
                </a:lnTo>
                <a:lnTo>
                  <a:pt x="2621" y="388"/>
                </a:lnTo>
                <a:lnTo>
                  <a:pt x="2622" y="383"/>
                </a:lnTo>
                <a:lnTo>
                  <a:pt x="2622" y="391"/>
                </a:lnTo>
                <a:lnTo>
                  <a:pt x="2622" y="391"/>
                </a:lnTo>
                <a:lnTo>
                  <a:pt x="2623" y="375"/>
                </a:lnTo>
                <a:lnTo>
                  <a:pt x="2623" y="395"/>
                </a:lnTo>
                <a:lnTo>
                  <a:pt x="2623" y="385"/>
                </a:lnTo>
                <a:lnTo>
                  <a:pt x="2623" y="387"/>
                </a:lnTo>
                <a:lnTo>
                  <a:pt x="2624" y="394"/>
                </a:lnTo>
                <a:lnTo>
                  <a:pt x="2624" y="388"/>
                </a:lnTo>
                <a:lnTo>
                  <a:pt x="2624" y="400"/>
                </a:lnTo>
                <a:lnTo>
                  <a:pt x="2624" y="392"/>
                </a:lnTo>
                <a:lnTo>
                  <a:pt x="2625" y="384"/>
                </a:lnTo>
                <a:lnTo>
                  <a:pt x="2625" y="368"/>
                </a:lnTo>
                <a:lnTo>
                  <a:pt x="2625" y="362"/>
                </a:lnTo>
                <a:lnTo>
                  <a:pt x="2625" y="364"/>
                </a:lnTo>
                <a:lnTo>
                  <a:pt x="2626" y="364"/>
                </a:lnTo>
                <a:lnTo>
                  <a:pt x="2626" y="369"/>
                </a:lnTo>
                <a:lnTo>
                  <a:pt x="2626" y="368"/>
                </a:lnTo>
                <a:lnTo>
                  <a:pt x="2626" y="377"/>
                </a:lnTo>
                <a:lnTo>
                  <a:pt x="2627" y="387"/>
                </a:lnTo>
                <a:lnTo>
                  <a:pt x="2627" y="400"/>
                </a:lnTo>
                <a:lnTo>
                  <a:pt x="2627" y="385"/>
                </a:lnTo>
                <a:lnTo>
                  <a:pt x="2627" y="379"/>
                </a:lnTo>
                <a:lnTo>
                  <a:pt x="2628" y="375"/>
                </a:lnTo>
                <a:lnTo>
                  <a:pt x="2628" y="373"/>
                </a:lnTo>
                <a:lnTo>
                  <a:pt x="2628" y="381"/>
                </a:lnTo>
                <a:lnTo>
                  <a:pt x="2628" y="377"/>
                </a:lnTo>
                <a:lnTo>
                  <a:pt x="2629" y="378"/>
                </a:lnTo>
                <a:lnTo>
                  <a:pt x="2629" y="363"/>
                </a:lnTo>
                <a:lnTo>
                  <a:pt x="2629" y="372"/>
                </a:lnTo>
                <a:lnTo>
                  <a:pt x="2629" y="376"/>
                </a:lnTo>
                <a:lnTo>
                  <a:pt x="2630" y="383"/>
                </a:lnTo>
                <a:lnTo>
                  <a:pt x="2630" y="387"/>
                </a:lnTo>
                <a:lnTo>
                  <a:pt x="2630" y="383"/>
                </a:lnTo>
                <a:lnTo>
                  <a:pt x="2630" y="391"/>
                </a:lnTo>
                <a:lnTo>
                  <a:pt x="2630" y="396"/>
                </a:lnTo>
                <a:lnTo>
                  <a:pt x="2631" y="391"/>
                </a:lnTo>
                <a:lnTo>
                  <a:pt x="2631" y="368"/>
                </a:lnTo>
                <a:lnTo>
                  <a:pt x="2631" y="371"/>
                </a:lnTo>
                <a:lnTo>
                  <a:pt x="2631" y="369"/>
                </a:lnTo>
                <a:lnTo>
                  <a:pt x="2631" y="370"/>
                </a:lnTo>
                <a:lnTo>
                  <a:pt x="2632" y="368"/>
                </a:lnTo>
                <a:lnTo>
                  <a:pt x="2632" y="375"/>
                </a:lnTo>
                <a:lnTo>
                  <a:pt x="2632" y="388"/>
                </a:lnTo>
                <a:lnTo>
                  <a:pt x="2632" y="389"/>
                </a:lnTo>
                <a:lnTo>
                  <a:pt x="2633" y="382"/>
                </a:lnTo>
                <a:lnTo>
                  <a:pt x="2633" y="395"/>
                </a:lnTo>
                <a:lnTo>
                  <a:pt x="2633" y="388"/>
                </a:lnTo>
                <a:lnTo>
                  <a:pt x="2634" y="376"/>
                </a:lnTo>
                <a:lnTo>
                  <a:pt x="2634" y="374"/>
                </a:lnTo>
                <a:lnTo>
                  <a:pt x="2634" y="355"/>
                </a:lnTo>
                <a:lnTo>
                  <a:pt x="2634" y="343"/>
                </a:lnTo>
                <a:lnTo>
                  <a:pt x="2635" y="306"/>
                </a:lnTo>
                <a:lnTo>
                  <a:pt x="2635" y="290"/>
                </a:lnTo>
                <a:lnTo>
                  <a:pt x="2635" y="256"/>
                </a:lnTo>
                <a:lnTo>
                  <a:pt x="2635" y="243"/>
                </a:lnTo>
                <a:lnTo>
                  <a:pt x="2636" y="216"/>
                </a:lnTo>
                <a:lnTo>
                  <a:pt x="2636" y="216"/>
                </a:lnTo>
                <a:lnTo>
                  <a:pt x="2636" y="251"/>
                </a:lnTo>
                <a:lnTo>
                  <a:pt x="2636" y="248"/>
                </a:lnTo>
                <a:lnTo>
                  <a:pt x="2637" y="256"/>
                </a:lnTo>
                <a:lnTo>
                  <a:pt x="2637" y="223"/>
                </a:lnTo>
                <a:lnTo>
                  <a:pt x="2637" y="234"/>
                </a:lnTo>
                <a:lnTo>
                  <a:pt x="2637" y="226"/>
                </a:lnTo>
                <a:lnTo>
                  <a:pt x="2638" y="233"/>
                </a:lnTo>
                <a:lnTo>
                  <a:pt x="2638" y="231"/>
                </a:lnTo>
                <a:lnTo>
                  <a:pt x="2638" y="236"/>
                </a:lnTo>
                <a:lnTo>
                  <a:pt x="2638" y="235"/>
                </a:lnTo>
                <a:lnTo>
                  <a:pt x="2638" y="233"/>
                </a:lnTo>
                <a:lnTo>
                  <a:pt x="2639" y="248"/>
                </a:lnTo>
                <a:lnTo>
                  <a:pt x="2639" y="239"/>
                </a:lnTo>
                <a:lnTo>
                  <a:pt x="2639" y="249"/>
                </a:lnTo>
                <a:lnTo>
                  <a:pt x="2639" y="239"/>
                </a:lnTo>
                <a:lnTo>
                  <a:pt x="2640" y="225"/>
                </a:lnTo>
                <a:lnTo>
                  <a:pt x="2640" y="225"/>
                </a:lnTo>
                <a:lnTo>
                  <a:pt x="2640" y="221"/>
                </a:lnTo>
                <a:lnTo>
                  <a:pt x="2640" y="248"/>
                </a:lnTo>
                <a:lnTo>
                  <a:pt x="2641" y="234"/>
                </a:lnTo>
                <a:lnTo>
                  <a:pt x="2641" y="235"/>
                </a:lnTo>
                <a:lnTo>
                  <a:pt x="2641" y="249"/>
                </a:lnTo>
                <a:lnTo>
                  <a:pt x="2641" y="272"/>
                </a:lnTo>
                <a:lnTo>
                  <a:pt x="2642" y="289"/>
                </a:lnTo>
                <a:lnTo>
                  <a:pt x="2642" y="301"/>
                </a:lnTo>
                <a:lnTo>
                  <a:pt x="2642" y="306"/>
                </a:lnTo>
                <a:lnTo>
                  <a:pt x="2642" y="307"/>
                </a:lnTo>
                <a:lnTo>
                  <a:pt x="2643" y="312"/>
                </a:lnTo>
                <a:lnTo>
                  <a:pt x="2643" y="339"/>
                </a:lnTo>
                <a:lnTo>
                  <a:pt x="2643" y="348"/>
                </a:lnTo>
                <a:lnTo>
                  <a:pt x="2643" y="356"/>
                </a:lnTo>
                <a:lnTo>
                  <a:pt x="2644" y="363"/>
                </a:lnTo>
                <a:lnTo>
                  <a:pt x="2644" y="362"/>
                </a:lnTo>
                <a:lnTo>
                  <a:pt x="2644" y="372"/>
                </a:lnTo>
                <a:lnTo>
                  <a:pt x="2644" y="385"/>
                </a:lnTo>
                <a:lnTo>
                  <a:pt x="2644" y="377"/>
                </a:lnTo>
                <a:lnTo>
                  <a:pt x="2645" y="385"/>
                </a:lnTo>
                <a:lnTo>
                  <a:pt x="2645" y="379"/>
                </a:lnTo>
                <a:lnTo>
                  <a:pt x="2645" y="387"/>
                </a:lnTo>
                <a:lnTo>
                  <a:pt x="2645" y="381"/>
                </a:lnTo>
                <a:lnTo>
                  <a:pt x="2646" y="383"/>
                </a:lnTo>
                <a:lnTo>
                  <a:pt x="2646" y="387"/>
                </a:lnTo>
                <a:lnTo>
                  <a:pt x="2646" y="374"/>
                </a:lnTo>
                <a:lnTo>
                  <a:pt x="2646" y="375"/>
                </a:lnTo>
                <a:lnTo>
                  <a:pt x="2646" y="378"/>
                </a:lnTo>
                <a:lnTo>
                  <a:pt x="2647" y="372"/>
                </a:lnTo>
                <a:lnTo>
                  <a:pt x="2647" y="372"/>
                </a:lnTo>
                <a:lnTo>
                  <a:pt x="2647" y="374"/>
                </a:lnTo>
                <a:lnTo>
                  <a:pt x="2647" y="370"/>
                </a:lnTo>
                <a:lnTo>
                  <a:pt x="2648" y="383"/>
                </a:lnTo>
                <a:lnTo>
                  <a:pt x="2648" y="394"/>
                </a:lnTo>
                <a:lnTo>
                  <a:pt x="2648" y="393"/>
                </a:lnTo>
                <a:lnTo>
                  <a:pt x="2648" y="388"/>
                </a:lnTo>
                <a:lnTo>
                  <a:pt x="2648" y="387"/>
                </a:lnTo>
                <a:lnTo>
                  <a:pt x="2649" y="393"/>
                </a:lnTo>
                <a:lnTo>
                  <a:pt x="2649" y="389"/>
                </a:lnTo>
                <a:lnTo>
                  <a:pt x="2649" y="387"/>
                </a:lnTo>
                <a:lnTo>
                  <a:pt x="2649" y="391"/>
                </a:lnTo>
                <a:lnTo>
                  <a:pt x="2650" y="387"/>
                </a:lnTo>
                <a:lnTo>
                  <a:pt x="2650" y="384"/>
                </a:lnTo>
                <a:lnTo>
                  <a:pt x="2650" y="386"/>
                </a:lnTo>
                <a:lnTo>
                  <a:pt x="2650" y="384"/>
                </a:lnTo>
                <a:lnTo>
                  <a:pt x="2651" y="382"/>
                </a:lnTo>
                <a:lnTo>
                  <a:pt x="2651" y="382"/>
                </a:lnTo>
                <a:lnTo>
                  <a:pt x="2651" y="381"/>
                </a:lnTo>
                <a:lnTo>
                  <a:pt x="2651" y="393"/>
                </a:lnTo>
                <a:lnTo>
                  <a:pt x="2652" y="397"/>
                </a:lnTo>
                <a:lnTo>
                  <a:pt x="2652" y="389"/>
                </a:lnTo>
                <a:lnTo>
                  <a:pt x="2652" y="379"/>
                </a:lnTo>
                <a:lnTo>
                  <a:pt x="2652" y="375"/>
                </a:lnTo>
                <a:lnTo>
                  <a:pt x="2652" y="383"/>
                </a:lnTo>
                <a:lnTo>
                  <a:pt x="2653" y="384"/>
                </a:lnTo>
                <a:lnTo>
                  <a:pt x="2653" y="391"/>
                </a:lnTo>
                <a:lnTo>
                  <a:pt x="2653" y="389"/>
                </a:lnTo>
                <a:lnTo>
                  <a:pt x="2653" y="399"/>
                </a:lnTo>
                <a:lnTo>
                  <a:pt x="2654" y="406"/>
                </a:lnTo>
                <a:lnTo>
                  <a:pt x="2654" y="400"/>
                </a:lnTo>
                <a:lnTo>
                  <a:pt x="2654" y="400"/>
                </a:lnTo>
                <a:lnTo>
                  <a:pt x="2654" y="394"/>
                </a:lnTo>
                <a:lnTo>
                  <a:pt x="2655" y="392"/>
                </a:lnTo>
                <a:lnTo>
                  <a:pt x="2655" y="394"/>
                </a:lnTo>
                <a:lnTo>
                  <a:pt x="2655" y="391"/>
                </a:lnTo>
                <a:lnTo>
                  <a:pt x="2655" y="388"/>
                </a:lnTo>
                <a:lnTo>
                  <a:pt x="2656" y="389"/>
                </a:lnTo>
                <a:lnTo>
                  <a:pt x="2656" y="398"/>
                </a:lnTo>
                <a:lnTo>
                  <a:pt x="2656" y="400"/>
                </a:lnTo>
                <a:lnTo>
                  <a:pt x="2656" y="396"/>
                </a:lnTo>
                <a:lnTo>
                  <a:pt x="2657" y="387"/>
                </a:lnTo>
                <a:lnTo>
                  <a:pt x="2657" y="409"/>
                </a:lnTo>
                <a:lnTo>
                  <a:pt x="2657" y="405"/>
                </a:lnTo>
                <a:lnTo>
                  <a:pt x="2658" y="396"/>
                </a:lnTo>
                <a:lnTo>
                  <a:pt x="2658" y="397"/>
                </a:lnTo>
                <a:lnTo>
                  <a:pt x="2658" y="397"/>
                </a:lnTo>
                <a:lnTo>
                  <a:pt x="2658" y="394"/>
                </a:lnTo>
                <a:lnTo>
                  <a:pt x="2658" y="402"/>
                </a:lnTo>
                <a:lnTo>
                  <a:pt x="2659" y="402"/>
                </a:lnTo>
                <a:lnTo>
                  <a:pt x="2659" y="401"/>
                </a:lnTo>
                <a:lnTo>
                  <a:pt x="2659" y="392"/>
                </a:lnTo>
                <a:lnTo>
                  <a:pt x="2659" y="404"/>
                </a:lnTo>
                <a:lnTo>
                  <a:pt x="2659" y="401"/>
                </a:lnTo>
                <a:lnTo>
                  <a:pt x="2660" y="393"/>
                </a:lnTo>
                <a:lnTo>
                  <a:pt x="2660" y="398"/>
                </a:lnTo>
                <a:lnTo>
                  <a:pt x="2660" y="400"/>
                </a:lnTo>
                <a:lnTo>
                  <a:pt x="2660" y="396"/>
                </a:lnTo>
                <a:lnTo>
                  <a:pt x="2661" y="404"/>
                </a:lnTo>
                <a:lnTo>
                  <a:pt x="2661" y="407"/>
                </a:lnTo>
                <a:lnTo>
                  <a:pt x="2661" y="399"/>
                </a:lnTo>
                <a:lnTo>
                  <a:pt x="2661" y="398"/>
                </a:lnTo>
                <a:lnTo>
                  <a:pt x="2662" y="411"/>
                </a:lnTo>
                <a:lnTo>
                  <a:pt x="2662" y="403"/>
                </a:lnTo>
                <a:lnTo>
                  <a:pt x="2662" y="403"/>
                </a:lnTo>
                <a:lnTo>
                  <a:pt x="2662" y="397"/>
                </a:lnTo>
                <a:lnTo>
                  <a:pt x="2663" y="383"/>
                </a:lnTo>
                <a:lnTo>
                  <a:pt x="2663" y="384"/>
                </a:lnTo>
                <a:lnTo>
                  <a:pt x="2663" y="392"/>
                </a:lnTo>
                <a:lnTo>
                  <a:pt x="2664" y="395"/>
                </a:lnTo>
                <a:lnTo>
                  <a:pt x="2664" y="391"/>
                </a:lnTo>
                <a:lnTo>
                  <a:pt x="2664" y="388"/>
                </a:lnTo>
                <a:lnTo>
                  <a:pt x="2664" y="402"/>
                </a:lnTo>
                <a:lnTo>
                  <a:pt x="2665" y="405"/>
                </a:lnTo>
                <a:lnTo>
                  <a:pt x="2665" y="411"/>
                </a:lnTo>
                <a:lnTo>
                  <a:pt x="2665" y="408"/>
                </a:lnTo>
                <a:lnTo>
                  <a:pt x="2665" y="374"/>
                </a:lnTo>
                <a:lnTo>
                  <a:pt x="2666" y="372"/>
                </a:lnTo>
                <a:lnTo>
                  <a:pt x="2666" y="383"/>
                </a:lnTo>
                <a:lnTo>
                  <a:pt x="2666" y="382"/>
                </a:lnTo>
                <a:lnTo>
                  <a:pt x="2666" y="395"/>
                </a:lnTo>
                <a:lnTo>
                  <a:pt x="2667" y="406"/>
                </a:lnTo>
                <a:lnTo>
                  <a:pt x="2667" y="390"/>
                </a:lnTo>
                <a:lnTo>
                  <a:pt x="2667" y="379"/>
                </a:lnTo>
                <a:lnTo>
                  <a:pt x="2667" y="384"/>
                </a:lnTo>
                <a:lnTo>
                  <a:pt x="2667" y="379"/>
                </a:lnTo>
                <a:lnTo>
                  <a:pt x="2668" y="387"/>
                </a:lnTo>
                <a:lnTo>
                  <a:pt x="2668" y="415"/>
                </a:lnTo>
                <a:lnTo>
                  <a:pt x="2668" y="407"/>
                </a:lnTo>
                <a:lnTo>
                  <a:pt x="2668" y="415"/>
                </a:lnTo>
                <a:lnTo>
                  <a:pt x="2668" y="407"/>
                </a:lnTo>
                <a:lnTo>
                  <a:pt x="2669" y="405"/>
                </a:lnTo>
                <a:lnTo>
                  <a:pt x="2669" y="410"/>
                </a:lnTo>
                <a:lnTo>
                  <a:pt x="2669" y="404"/>
                </a:lnTo>
                <a:lnTo>
                  <a:pt x="2670" y="406"/>
                </a:lnTo>
                <a:lnTo>
                  <a:pt x="2670" y="407"/>
                </a:lnTo>
                <a:lnTo>
                  <a:pt x="2670" y="409"/>
                </a:lnTo>
                <a:lnTo>
                  <a:pt x="2670" y="409"/>
                </a:lnTo>
                <a:lnTo>
                  <a:pt x="2670" y="403"/>
                </a:lnTo>
                <a:lnTo>
                  <a:pt x="2671" y="400"/>
                </a:lnTo>
                <a:lnTo>
                  <a:pt x="2671" y="403"/>
                </a:lnTo>
                <a:lnTo>
                  <a:pt x="2671" y="399"/>
                </a:lnTo>
                <a:lnTo>
                  <a:pt x="2671" y="392"/>
                </a:lnTo>
                <a:lnTo>
                  <a:pt x="2672" y="390"/>
                </a:lnTo>
                <a:lnTo>
                  <a:pt x="2672" y="384"/>
                </a:lnTo>
                <a:lnTo>
                  <a:pt x="2672" y="387"/>
                </a:lnTo>
                <a:lnTo>
                  <a:pt x="2672" y="398"/>
                </a:lnTo>
                <a:lnTo>
                  <a:pt x="2673" y="399"/>
                </a:lnTo>
                <a:lnTo>
                  <a:pt x="2673" y="392"/>
                </a:lnTo>
                <a:lnTo>
                  <a:pt x="2673" y="394"/>
                </a:lnTo>
                <a:lnTo>
                  <a:pt x="2673" y="392"/>
                </a:lnTo>
                <a:lnTo>
                  <a:pt x="2673" y="383"/>
                </a:lnTo>
                <a:lnTo>
                  <a:pt x="2674" y="386"/>
                </a:lnTo>
                <a:lnTo>
                  <a:pt x="2674" y="387"/>
                </a:lnTo>
                <a:lnTo>
                  <a:pt x="2674" y="387"/>
                </a:lnTo>
                <a:lnTo>
                  <a:pt x="2674" y="384"/>
                </a:lnTo>
                <a:lnTo>
                  <a:pt x="2675" y="397"/>
                </a:lnTo>
                <a:lnTo>
                  <a:pt x="2675" y="390"/>
                </a:lnTo>
                <a:lnTo>
                  <a:pt x="2675" y="398"/>
                </a:lnTo>
                <a:lnTo>
                  <a:pt x="2676" y="401"/>
                </a:lnTo>
                <a:lnTo>
                  <a:pt x="2676" y="398"/>
                </a:lnTo>
                <a:lnTo>
                  <a:pt x="2676" y="397"/>
                </a:lnTo>
                <a:lnTo>
                  <a:pt x="2676" y="400"/>
                </a:lnTo>
                <a:lnTo>
                  <a:pt x="2677" y="409"/>
                </a:lnTo>
                <a:lnTo>
                  <a:pt x="2677" y="420"/>
                </a:lnTo>
                <a:lnTo>
                  <a:pt x="2677" y="417"/>
                </a:lnTo>
                <a:lnTo>
                  <a:pt x="2677" y="413"/>
                </a:lnTo>
                <a:lnTo>
                  <a:pt x="2678" y="394"/>
                </a:lnTo>
                <a:lnTo>
                  <a:pt x="2678" y="389"/>
                </a:lnTo>
                <a:lnTo>
                  <a:pt x="2678" y="408"/>
                </a:lnTo>
                <a:lnTo>
                  <a:pt x="2678" y="419"/>
                </a:lnTo>
                <a:lnTo>
                  <a:pt x="2678" y="412"/>
                </a:lnTo>
                <a:lnTo>
                  <a:pt x="2679" y="409"/>
                </a:lnTo>
                <a:lnTo>
                  <a:pt x="2679" y="400"/>
                </a:lnTo>
                <a:lnTo>
                  <a:pt x="2679" y="396"/>
                </a:lnTo>
                <a:lnTo>
                  <a:pt x="2679" y="414"/>
                </a:lnTo>
                <a:lnTo>
                  <a:pt x="2680" y="416"/>
                </a:lnTo>
                <a:lnTo>
                  <a:pt x="2680" y="400"/>
                </a:lnTo>
                <a:lnTo>
                  <a:pt x="2680" y="390"/>
                </a:lnTo>
                <a:lnTo>
                  <a:pt x="2680" y="401"/>
                </a:lnTo>
                <a:lnTo>
                  <a:pt x="2680" y="397"/>
                </a:lnTo>
                <a:lnTo>
                  <a:pt x="2681" y="390"/>
                </a:lnTo>
                <a:lnTo>
                  <a:pt x="2681" y="382"/>
                </a:lnTo>
                <a:lnTo>
                  <a:pt x="2681" y="396"/>
                </a:lnTo>
                <a:lnTo>
                  <a:pt x="2682" y="402"/>
                </a:lnTo>
                <a:lnTo>
                  <a:pt x="2682" y="392"/>
                </a:lnTo>
                <a:lnTo>
                  <a:pt x="2682" y="405"/>
                </a:lnTo>
                <a:lnTo>
                  <a:pt x="2682" y="398"/>
                </a:lnTo>
                <a:lnTo>
                  <a:pt x="2682" y="409"/>
                </a:lnTo>
                <a:lnTo>
                  <a:pt x="2683" y="416"/>
                </a:lnTo>
                <a:lnTo>
                  <a:pt x="2683" y="410"/>
                </a:lnTo>
                <a:lnTo>
                  <a:pt x="2683" y="421"/>
                </a:lnTo>
                <a:lnTo>
                  <a:pt x="2683" y="410"/>
                </a:lnTo>
                <a:lnTo>
                  <a:pt x="2683" y="413"/>
                </a:lnTo>
                <a:lnTo>
                  <a:pt x="2684" y="416"/>
                </a:lnTo>
                <a:lnTo>
                  <a:pt x="2684" y="415"/>
                </a:lnTo>
                <a:lnTo>
                  <a:pt x="2684" y="399"/>
                </a:lnTo>
                <a:lnTo>
                  <a:pt x="2684" y="398"/>
                </a:lnTo>
                <a:lnTo>
                  <a:pt x="2685" y="396"/>
                </a:lnTo>
                <a:lnTo>
                  <a:pt x="2685" y="398"/>
                </a:lnTo>
                <a:lnTo>
                  <a:pt x="2685" y="402"/>
                </a:lnTo>
                <a:lnTo>
                  <a:pt x="2685" y="397"/>
                </a:lnTo>
                <a:lnTo>
                  <a:pt x="2685" y="392"/>
                </a:lnTo>
                <a:lnTo>
                  <a:pt x="2686" y="395"/>
                </a:lnTo>
                <a:lnTo>
                  <a:pt x="2686" y="394"/>
                </a:lnTo>
                <a:lnTo>
                  <a:pt x="2686" y="393"/>
                </a:lnTo>
                <a:lnTo>
                  <a:pt x="2686" y="388"/>
                </a:lnTo>
                <a:lnTo>
                  <a:pt x="2687" y="402"/>
                </a:lnTo>
                <a:lnTo>
                  <a:pt x="2687" y="404"/>
                </a:lnTo>
                <a:lnTo>
                  <a:pt x="2687" y="413"/>
                </a:lnTo>
                <a:lnTo>
                  <a:pt x="2688" y="411"/>
                </a:lnTo>
                <a:lnTo>
                  <a:pt x="2688" y="404"/>
                </a:lnTo>
                <a:lnTo>
                  <a:pt x="2688" y="408"/>
                </a:lnTo>
                <a:lnTo>
                  <a:pt x="2688" y="401"/>
                </a:lnTo>
                <a:lnTo>
                  <a:pt x="2689" y="400"/>
                </a:lnTo>
                <a:lnTo>
                  <a:pt x="2689" y="406"/>
                </a:lnTo>
                <a:lnTo>
                  <a:pt x="2689" y="420"/>
                </a:lnTo>
                <a:lnTo>
                  <a:pt x="2689" y="404"/>
                </a:lnTo>
                <a:lnTo>
                  <a:pt x="2690" y="400"/>
                </a:lnTo>
                <a:lnTo>
                  <a:pt x="2690" y="402"/>
                </a:lnTo>
                <a:lnTo>
                  <a:pt x="2690" y="398"/>
                </a:lnTo>
                <a:lnTo>
                  <a:pt x="2690" y="407"/>
                </a:lnTo>
                <a:lnTo>
                  <a:pt x="2690" y="390"/>
                </a:lnTo>
                <a:lnTo>
                  <a:pt x="2691" y="389"/>
                </a:lnTo>
                <a:lnTo>
                  <a:pt x="2691" y="398"/>
                </a:lnTo>
                <a:lnTo>
                  <a:pt x="2691" y="411"/>
                </a:lnTo>
                <a:lnTo>
                  <a:pt x="2691" y="396"/>
                </a:lnTo>
                <a:lnTo>
                  <a:pt x="2692" y="407"/>
                </a:lnTo>
                <a:lnTo>
                  <a:pt x="2692" y="405"/>
                </a:lnTo>
                <a:lnTo>
                  <a:pt x="2692" y="398"/>
                </a:lnTo>
                <a:lnTo>
                  <a:pt x="2692" y="398"/>
                </a:lnTo>
                <a:lnTo>
                  <a:pt x="2692" y="397"/>
                </a:lnTo>
                <a:lnTo>
                  <a:pt x="2693" y="399"/>
                </a:lnTo>
                <a:lnTo>
                  <a:pt x="2693" y="396"/>
                </a:lnTo>
                <a:lnTo>
                  <a:pt x="2693" y="394"/>
                </a:lnTo>
                <a:lnTo>
                  <a:pt x="2694" y="387"/>
                </a:lnTo>
                <a:lnTo>
                  <a:pt x="2694" y="395"/>
                </a:lnTo>
                <a:lnTo>
                  <a:pt x="2694" y="390"/>
                </a:lnTo>
                <a:lnTo>
                  <a:pt x="2694" y="389"/>
                </a:lnTo>
                <a:lnTo>
                  <a:pt x="2695" y="379"/>
                </a:lnTo>
                <a:lnTo>
                  <a:pt x="2695" y="388"/>
                </a:lnTo>
                <a:lnTo>
                  <a:pt x="2695" y="387"/>
                </a:lnTo>
                <a:lnTo>
                  <a:pt x="2695" y="387"/>
                </a:lnTo>
                <a:lnTo>
                  <a:pt x="2695" y="385"/>
                </a:lnTo>
                <a:lnTo>
                  <a:pt x="2696" y="378"/>
                </a:lnTo>
                <a:lnTo>
                  <a:pt x="2696" y="366"/>
                </a:lnTo>
                <a:lnTo>
                  <a:pt x="2696" y="332"/>
                </a:lnTo>
                <a:lnTo>
                  <a:pt x="2696" y="313"/>
                </a:lnTo>
                <a:lnTo>
                  <a:pt x="2697" y="292"/>
                </a:lnTo>
                <a:lnTo>
                  <a:pt x="2697" y="273"/>
                </a:lnTo>
                <a:lnTo>
                  <a:pt x="2697" y="223"/>
                </a:lnTo>
                <a:lnTo>
                  <a:pt x="2697" y="199"/>
                </a:lnTo>
                <a:lnTo>
                  <a:pt x="2698" y="183"/>
                </a:lnTo>
                <a:lnTo>
                  <a:pt x="2698" y="161"/>
                </a:lnTo>
                <a:lnTo>
                  <a:pt x="2698" y="150"/>
                </a:lnTo>
                <a:lnTo>
                  <a:pt x="2698" y="184"/>
                </a:lnTo>
                <a:lnTo>
                  <a:pt x="2698" y="174"/>
                </a:lnTo>
                <a:lnTo>
                  <a:pt x="2699" y="171"/>
                </a:lnTo>
                <a:lnTo>
                  <a:pt x="2699" y="172"/>
                </a:lnTo>
                <a:lnTo>
                  <a:pt x="2699" y="156"/>
                </a:lnTo>
                <a:lnTo>
                  <a:pt x="2699" y="177"/>
                </a:lnTo>
                <a:lnTo>
                  <a:pt x="2700" y="174"/>
                </a:lnTo>
                <a:lnTo>
                  <a:pt x="2700" y="182"/>
                </a:lnTo>
                <a:lnTo>
                  <a:pt x="2700" y="178"/>
                </a:lnTo>
                <a:lnTo>
                  <a:pt x="2700" y="170"/>
                </a:lnTo>
                <a:lnTo>
                  <a:pt x="2701" y="176"/>
                </a:lnTo>
                <a:lnTo>
                  <a:pt x="2701" y="195"/>
                </a:lnTo>
                <a:lnTo>
                  <a:pt x="2701" y="186"/>
                </a:lnTo>
                <a:lnTo>
                  <a:pt x="2701" y="173"/>
                </a:lnTo>
                <a:lnTo>
                  <a:pt x="2702" y="166"/>
                </a:lnTo>
                <a:lnTo>
                  <a:pt x="2702" y="159"/>
                </a:lnTo>
                <a:lnTo>
                  <a:pt x="2702" y="192"/>
                </a:lnTo>
                <a:lnTo>
                  <a:pt x="2702" y="186"/>
                </a:lnTo>
                <a:lnTo>
                  <a:pt x="2702" y="176"/>
                </a:lnTo>
                <a:lnTo>
                  <a:pt x="2703" y="187"/>
                </a:lnTo>
                <a:lnTo>
                  <a:pt x="2703" y="191"/>
                </a:lnTo>
                <a:lnTo>
                  <a:pt x="2703" y="217"/>
                </a:lnTo>
                <a:lnTo>
                  <a:pt x="2703" y="208"/>
                </a:lnTo>
                <a:lnTo>
                  <a:pt x="2704" y="219"/>
                </a:lnTo>
                <a:lnTo>
                  <a:pt x="2704" y="221"/>
                </a:lnTo>
                <a:lnTo>
                  <a:pt x="2704" y="245"/>
                </a:lnTo>
                <a:lnTo>
                  <a:pt x="2704" y="290"/>
                </a:lnTo>
                <a:lnTo>
                  <a:pt x="2705" y="308"/>
                </a:lnTo>
                <a:lnTo>
                  <a:pt x="2705" y="306"/>
                </a:lnTo>
                <a:lnTo>
                  <a:pt x="2705" y="327"/>
                </a:lnTo>
                <a:lnTo>
                  <a:pt x="2706" y="351"/>
                </a:lnTo>
                <a:lnTo>
                  <a:pt x="2706" y="353"/>
                </a:lnTo>
                <a:lnTo>
                  <a:pt x="2706" y="366"/>
                </a:lnTo>
                <a:lnTo>
                  <a:pt x="2706" y="377"/>
                </a:lnTo>
                <a:lnTo>
                  <a:pt x="2707" y="370"/>
                </a:lnTo>
                <a:lnTo>
                  <a:pt x="2707" y="375"/>
                </a:lnTo>
                <a:lnTo>
                  <a:pt x="2707" y="373"/>
                </a:lnTo>
                <a:lnTo>
                  <a:pt x="2707" y="371"/>
                </a:lnTo>
                <a:lnTo>
                  <a:pt x="2707" y="377"/>
                </a:lnTo>
                <a:lnTo>
                  <a:pt x="2708" y="358"/>
                </a:lnTo>
                <a:lnTo>
                  <a:pt x="2708" y="363"/>
                </a:lnTo>
                <a:lnTo>
                  <a:pt x="2708" y="359"/>
                </a:lnTo>
                <a:lnTo>
                  <a:pt x="2708" y="361"/>
                </a:lnTo>
                <a:lnTo>
                  <a:pt x="2709" y="358"/>
                </a:lnTo>
                <a:lnTo>
                  <a:pt x="2709" y="358"/>
                </a:lnTo>
                <a:lnTo>
                  <a:pt x="2709" y="352"/>
                </a:lnTo>
                <a:lnTo>
                  <a:pt x="2709" y="362"/>
                </a:lnTo>
                <a:lnTo>
                  <a:pt x="2709" y="362"/>
                </a:lnTo>
                <a:lnTo>
                  <a:pt x="2710" y="359"/>
                </a:lnTo>
                <a:lnTo>
                  <a:pt x="2710" y="365"/>
                </a:lnTo>
                <a:lnTo>
                  <a:pt x="2710" y="369"/>
                </a:lnTo>
                <a:lnTo>
                  <a:pt x="2710" y="366"/>
                </a:lnTo>
                <a:lnTo>
                  <a:pt x="2710" y="362"/>
                </a:lnTo>
                <a:lnTo>
                  <a:pt x="2711" y="363"/>
                </a:lnTo>
                <a:lnTo>
                  <a:pt x="2711" y="363"/>
                </a:lnTo>
                <a:lnTo>
                  <a:pt x="2711" y="368"/>
                </a:lnTo>
                <a:lnTo>
                  <a:pt x="2712" y="362"/>
                </a:lnTo>
                <a:lnTo>
                  <a:pt x="2712" y="361"/>
                </a:lnTo>
                <a:lnTo>
                  <a:pt x="2712" y="370"/>
                </a:lnTo>
                <a:lnTo>
                  <a:pt x="2712" y="369"/>
                </a:lnTo>
                <a:lnTo>
                  <a:pt x="2712" y="372"/>
                </a:lnTo>
                <a:lnTo>
                  <a:pt x="2713" y="369"/>
                </a:lnTo>
                <a:lnTo>
                  <a:pt x="2713" y="369"/>
                </a:lnTo>
                <a:lnTo>
                  <a:pt x="2713" y="368"/>
                </a:lnTo>
                <a:lnTo>
                  <a:pt x="2714" y="369"/>
                </a:lnTo>
                <a:lnTo>
                  <a:pt x="2714" y="372"/>
                </a:lnTo>
                <a:lnTo>
                  <a:pt x="2714" y="365"/>
                </a:lnTo>
                <a:lnTo>
                  <a:pt x="2714" y="369"/>
                </a:lnTo>
                <a:lnTo>
                  <a:pt x="2715" y="371"/>
                </a:lnTo>
                <a:lnTo>
                  <a:pt x="2715" y="377"/>
                </a:lnTo>
                <a:lnTo>
                  <a:pt x="2715" y="375"/>
                </a:lnTo>
                <a:lnTo>
                  <a:pt x="2715" y="370"/>
                </a:lnTo>
                <a:lnTo>
                  <a:pt x="2716" y="364"/>
                </a:lnTo>
                <a:lnTo>
                  <a:pt x="2716" y="348"/>
                </a:lnTo>
                <a:lnTo>
                  <a:pt x="2716" y="340"/>
                </a:lnTo>
                <a:lnTo>
                  <a:pt x="2717" y="322"/>
                </a:lnTo>
                <a:lnTo>
                  <a:pt x="2717" y="297"/>
                </a:lnTo>
                <a:lnTo>
                  <a:pt x="2717" y="293"/>
                </a:lnTo>
                <a:lnTo>
                  <a:pt x="2717" y="270"/>
                </a:lnTo>
                <a:lnTo>
                  <a:pt x="2718" y="219"/>
                </a:lnTo>
                <a:lnTo>
                  <a:pt x="2718" y="203"/>
                </a:lnTo>
                <a:lnTo>
                  <a:pt x="2718" y="200"/>
                </a:lnTo>
                <a:lnTo>
                  <a:pt x="2718" y="193"/>
                </a:lnTo>
                <a:lnTo>
                  <a:pt x="2719" y="151"/>
                </a:lnTo>
                <a:lnTo>
                  <a:pt x="2719" y="183"/>
                </a:lnTo>
                <a:lnTo>
                  <a:pt x="2719" y="189"/>
                </a:lnTo>
                <a:lnTo>
                  <a:pt x="2719" y="172"/>
                </a:lnTo>
                <a:lnTo>
                  <a:pt x="2720" y="164"/>
                </a:lnTo>
                <a:lnTo>
                  <a:pt x="2720" y="165"/>
                </a:lnTo>
                <a:lnTo>
                  <a:pt x="2720" y="165"/>
                </a:lnTo>
                <a:lnTo>
                  <a:pt x="2720" y="179"/>
                </a:lnTo>
                <a:lnTo>
                  <a:pt x="2720" y="183"/>
                </a:lnTo>
                <a:lnTo>
                  <a:pt x="2721" y="186"/>
                </a:lnTo>
                <a:lnTo>
                  <a:pt x="2721" y="186"/>
                </a:lnTo>
                <a:lnTo>
                  <a:pt x="2721" y="182"/>
                </a:lnTo>
                <a:lnTo>
                  <a:pt x="2721" y="173"/>
                </a:lnTo>
                <a:lnTo>
                  <a:pt x="2721" y="163"/>
                </a:lnTo>
                <a:lnTo>
                  <a:pt x="2722" y="150"/>
                </a:lnTo>
                <a:lnTo>
                  <a:pt x="2722" y="153"/>
                </a:lnTo>
                <a:lnTo>
                  <a:pt x="2722" y="189"/>
                </a:lnTo>
                <a:lnTo>
                  <a:pt x="2723" y="268"/>
                </a:lnTo>
                <a:lnTo>
                  <a:pt x="2723" y="229"/>
                </a:lnTo>
                <a:lnTo>
                  <a:pt x="2723" y="177"/>
                </a:lnTo>
                <a:lnTo>
                  <a:pt x="2723" y="187"/>
                </a:lnTo>
                <a:lnTo>
                  <a:pt x="2724" y="191"/>
                </a:lnTo>
                <a:lnTo>
                  <a:pt x="2724" y="199"/>
                </a:lnTo>
                <a:lnTo>
                  <a:pt x="2724" y="219"/>
                </a:lnTo>
                <a:lnTo>
                  <a:pt x="2724" y="218"/>
                </a:lnTo>
                <a:lnTo>
                  <a:pt x="2724" y="228"/>
                </a:lnTo>
                <a:lnTo>
                  <a:pt x="2725" y="248"/>
                </a:lnTo>
                <a:lnTo>
                  <a:pt x="2725" y="266"/>
                </a:lnTo>
                <a:lnTo>
                  <a:pt x="2725" y="281"/>
                </a:lnTo>
                <a:lnTo>
                  <a:pt x="2725" y="310"/>
                </a:lnTo>
                <a:lnTo>
                  <a:pt x="2726" y="317"/>
                </a:lnTo>
                <a:lnTo>
                  <a:pt x="2726" y="329"/>
                </a:lnTo>
                <a:lnTo>
                  <a:pt x="2726" y="342"/>
                </a:lnTo>
                <a:lnTo>
                  <a:pt x="2726" y="349"/>
                </a:lnTo>
                <a:lnTo>
                  <a:pt x="2727" y="355"/>
                </a:lnTo>
                <a:lnTo>
                  <a:pt x="2727" y="354"/>
                </a:lnTo>
                <a:lnTo>
                  <a:pt x="2727" y="358"/>
                </a:lnTo>
                <a:lnTo>
                  <a:pt x="2727" y="360"/>
                </a:lnTo>
                <a:lnTo>
                  <a:pt x="2727" y="362"/>
                </a:lnTo>
                <a:lnTo>
                  <a:pt x="2728" y="364"/>
                </a:lnTo>
                <a:lnTo>
                  <a:pt x="2728" y="370"/>
                </a:lnTo>
                <a:lnTo>
                  <a:pt x="2728" y="368"/>
                </a:lnTo>
                <a:lnTo>
                  <a:pt x="2729" y="368"/>
                </a:lnTo>
                <a:lnTo>
                  <a:pt x="2729" y="370"/>
                </a:lnTo>
                <a:lnTo>
                  <a:pt x="2729" y="365"/>
                </a:lnTo>
                <a:lnTo>
                  <a:pt x="2729" y="365"/>
                </a:lnTo>
                <a:lnTo>
                  <a:pt x="2729" y="364"/>
                </a:lnTo>
                <a:lnTo>
                  <a:pt x="2730" y="370"/>
                </a:lnTo>
                <a:lnTo>
                  <a:pt x="2730" y="371"/>
                </a:lnTo>
                <a:lnTo>
                  <a:pt x="2730" y="371"/>
                </a:lnTo>
                <a:lnTo>
                  <a:pt x="2730" y="369"/>
                </a:lnTo>
                <a:lnTo>
                  <a:pt x="2730" y="367"/>
                </a:lnTo>
                <a:lnTo>
                  <a:pt x="2731" y="368"/>
                </a:lnTo>
                <a:lnTo>
                  <a:pt x="2731" y="367"/>
                </a:lnTo>
                <a:lnTo>
                  <a:pt x="2731" y="369"/>
                </a:lnTo>
                <a:lnTo>
                  <a:pt x="2731" y="366"/>
                </a:lnTo>
                <a:lnTo>
                  <a:pt x="2732" y="370"/>
                </a:lnTo>
                <a:lnTo>
                  <a:pt x="2732" y="367"/>
                </a:lnTo>
                <a:lnTo>
                  <a:pt x="2732" y="369"/>
                </a:lnTo>
                <a:lnTo>
                  <a:pt x="2732" y="367"/>
                </a:lnTo>
                <a:lnTo>
                  <a:pt x="2733" y="369"/>
                </a:lnTo>
                <a:lnTo>
                  <a:pt x="2733" y="371"/>
                </a:lnTo>
                <a:lnTo>
                  <a:pt x="2733" y="369"/>
                </a:lnTo>
                <a:lnTo>
                  <a:pt x="2733" y="368"/>
                </a:lnTo>
                <a:lnTo>
                  <a:pt x="2734" y="367"/>
                </a:lnTo>
                <a:lnTo>
                  <a:pt x="2734" y="370"/>
                </a:lnTo>
                <a:lnTo>
                  <a:pt x="2734" y="369"/>
                </a:lnTo>
                <a:lnTo>
                  <a:pt x="2734" y="369"/>
                </a:lnTo>
                <a:lnTo>
                  <a:pt x="2735" y="370"/>
                </a:lnTo>
                <a:lnTo>
                  <a:pt x="2735" y="363"/>
                </a:lnTo>
                <a:lnTo>
                  <a:pt x="2735" y="365"/>
                </a:lnTo>
                <a:lnTo>
                  <a:pt x="2735" y="368"/>
                </a:lnTo>
                <a:lnTo>
                  <a:pt x="2735" y="365"/>
                </a:lnTo>
                <a:lnTo>
                  <a:pt x="2736" y="365"/>
                </a:lnTo>
                <a:lnTo>
                  <a:pt x="2736" y="361"/>
                </a:lnTo>
                <a:lnTo>
                  <a:pt x="2736" y="360"/>
                </a:lnTo>
                <a:lnTo>
                  <a:pt x="2736" y="348"/>
                </a:lnTo>
                <a:lnTo>
                  <a:pt x="2737" y="338"/>
                </a:lnTo>
                <a:lnTo>
                  <a:pt x="2737" y="331"/>
                </a:lnTo>
                <a:lnTo>
                  <a:pt x="2737" y="312"/>
                </a:lnTo>
                <a:lnTo>
                  <a:pt x="2737" y="288"/>
                </a:lnTo>
                <a:lnTo>
                  <a:pt x="2738" y="269"/>
                </a:lnTo>
                <a:lnTo>
                  <a:pt x="2738" y="240"/>
                </a:lnTo>
                <a:lnTo>
                  <a:pt x="2738" y="199"/>
                </a:lnTo>
                <a:lnTo>
                  <a:pt x="2738" y="163"/>
                </a:lnTo>
                <a:lnTo>
                  <a:pt x="2739" y="176"/>
                </a:lnTo>
                <a:lnTo>
                  <a:pt x="2739" y="159"/>
                </a:lnTo>
                <a:lnTo>
                  <a:pt x="2739" y="133"/>
                </a:lnTo>
                <a:lnTo>
                  <a:pt x="2739" y="149"/>
                </a:lnTo>
                <a:lnTo>
                  <a:pt x="2740" y="157"/>
                </a:lnTo>
                <a:lnTo>
                  <a:pt x="2740" y="115"/>
                </a:lnTo>
                <a:lnTo>
                  <a:pt x="2740" y="126"/>
                </a:lnTo>
                <a:lnTo>
                  <a:pt x="2741" y="130"/>
                </a:lnTo>
                <a:lnTo>
                  <a:pt x="2741" y="130"/>
                </a:lnTo>
                <a:lnTo>
                  <a:pt x="2741" y="141"/>
                </a:lnTo>
                <a:lnTo>
                  <a:pt x="2741" y="149"/>
                </a:lnTo>
                <a:lnTo>
                  <a:pt x="2742" y="150"/>
                </a:lnTo>
                <a:lnTo>
                  <a:pt x="2742" y="140"/>
                </a:lnTo>
                <a:lnTo>
                  <a:pt x="2742" y="146"/>
                </a:lnTo>
                <a:lnTo>
                  <a:pt x="2742" y="146"/>
                </a:lnTo>
                <a:lnTo>
                  <a:pt x="2743" y="141"/>
                </a:lnTo>
                <a:lnTo>
                  <a:pt x="2743" y="145"/>
                </a:lnTo>
                <a:lnTo>
                  <a:pt x="2743" y="157"/>
                </a:lnTo>
                <a:lnTo>
                  <a:pt x="2743" y="156"/>
                </a:lnTo>
                <a:lnTo>
                  <a:pt x="2744" y="180"/>
                </a:lnTo>
                <a:lnTo>
                  <a:pt x="2744" y="180"/>
                </a:lnTo>
                <a:lnTo>
                  <a:pt x="2744" y="178"/>
                </a:lnTo>
                <a:lnTo>
                  <a:pt x="2744" y="170"/>
                </a:lnTo>
                <a:lnTo>
                  <a:pt x="2745" y="195"/>
                </a:lnTo>
                <a:lnTo>
                  <a:pt x="2745" y="200"/>
                </a:lnTo>
                <a:lnTo>
                  <a:pt x="2745" y="219"/>
                </a:lnTo>
                <a:lnTo>
                  <a:pt x="2745" y="242"/>
                </a:lnTo>
                <a:lnTo>
                  <a:pt x="2746" y="300"/>
                </a:lnTo>
                <a:lnTo>
                  <a:pt x="2746" y="310"/>
                </a:lnTo>
                <a:lnTo>
                  <a:pt x="2746" y="319"/>
                </a:lnTo>
                <a:lnTo>
                  <a:pt x="2747" y="339"/>
                </a:lnTo>
                <a:lnTo>
                  <a:pt x="2747" y="350"/>
                </a:lnTo>
                <a:lnTo>
                  <a:pt x="2747" y="357"/>
                </a:lnTo>
                <a:lnTo>
                  <a:pt x="2747" y="358"/>
                </a:lnTo>
                <a:lnTo>
                  <a:pt x="2748" y="366"/>
                </a:lnTo>
                <a:lnTo>
                  <a:pt x="2748" y="360"/>
                </a:lnTo>
                <a:lnTo>
                  <a:pt x="2748" y="366"/>
                </a:lnTo>
                <a:lnTo>
                  <a:pt x="2748" y="360"/>
                </a:lnTo>
                <a:lnTo>
                  <a:pt x="2749" y="360"/>
                </a:lnTo>
                <a:lnTo>
                  <a:pt x="2749" y="360"/>
                </a:lnTo>
                <a:lnTo>
                  <a:pt x="2749" y="360"/>
                </a:lnTo>
                <a:lnTo>
                  <a:pt x="2749" y="359"/>
                </a:lnTo>
                <a:lnTo>
                  <a:pt x="2749" y="359"/>
                </a:lnTo>
                <a:lnTo>
                  <a:pt x="2750" y="358"/>
                </a:lnTo>
                <a:lnTo>
                  <a:pt x="2750" y="360"/>
                </a:lnTo>
                <a:lnTo>
                  <a:pt x="2750" y="353"/>
                </a:lnTo>
                <a:lnTo>
                  <a:pt x="2750" y="357"/>
                </a:lnTo>
                <a:lnTo>
                  <a:pt x="2751" y="357"/>
                </a:lnTo>
                <a:lnTo>
                  <a:pt x="2751" y="353"/>
                </a:lnTo>
                <a:lnTo>
                  <a:pt x="2751" y="354"/>
                </a:lnTo>
                <a:lnTo>
                  <a:pt x="2751" y="353"/>
                </a:lnTo>
                <a:lnTo>
                  <a:pt x="2751" y="353"/>
                </a:lnTo>
                <a:lnTo>
                  <a:pt x="2752" y="358"/>
                </a:lnTo>
                <a:lnTo>
                  <a:pt x="2752" y="353"/>
                </a:lnTo>
                <a:lnTo>
                  <a:pt x="2752" y="350"/>
                </a:lnTo>
                <a:lnTo>
                  <a:pt x="2753" y="357"/>
                </a:lnTo>
                <a:lnTo>
                  <a:pt x="2753" y="354"/>
                </a:lnTo>
                <a:lnTo>
                  <a:pt x="2753" y="359"/>
                </a:lnTo>
                <a:lnTo>
                  <a:pt x="2753" y="353"/>
                </a:lnTo>
                <a:lnTo>
                  <a:pt x="2753" y="355"/>
                </a:lnTo>
                <a:lnTo>
                  <a:pt x="2754" y="355"/>
                </a:lnTo>
                <a:lnTo>
                  <a:pt x="2754" y="358"/>
                </a:lnTo>
                <a:lnTo>
                  <a:pt x="2754" y="356"/>
                </a:lnTo>
                <a:lnTo>
                  <a:pt x="2754" y="356"/>
                </a:lnTo>
                <a:lnTo>
                  <a:pt x="2754" y="352"/>
                </a:lnTo>
                <a:lnTo>
                  <a:pt x="2755" y="355"/>
                </a:lnTo>
                <a:lnTo>
                  <a:pt x="2755" y="350"/>
                </a:lnTo>
                <a:lnTo>
                  <a:pt x="2755" y="354"/>
                </a:lnTo>
                <a:lnTo>
                  <a:pt x="2755" y="349"/>
                </a:lnTo>
                <a:lnTo>
                  <a:pt x="2755" y="349"/>
                </a:lnTo>
                <a:lnTo>
                  <a:pt x="2756" y="346"/>
                </a:lnTo>
                <a:lnTo>
                  <a:pt x="2756" y="349"/>
                </a:lnTo>
                <a:lnTo>
                  <a:pt x="2756" y="356"/>
                </a:lnTo>
                <a:lnTo>
                  <a:pt x="2756" y="349"/>
                </a:lnTo>
                <a:lnTo>
                  <a:pt x="2757" y="342"/>
                </a:lnTo>
                <a:lnTo>
                  <a:pt x="2757" y="334"/>
                </a:lnTo>
                <a:lnTo>
                  <a:pt x="2757" y="327"/>
                </a:lnTo>
                <a:lnTo>
                  <a:pt x="2757" y="321"/>
                </a:lnTo>
                <a:lnTo>
                  <a:pt x="2758" y="293"/>
                </a:lnTo>
                <a:lnTo>
                  <a:pt x="2758" y="271"/>
                </a:lnTo>
                <a:lnTo>
                  <a:pt x="2758" y="245"/>
                </a:lnTo>
                <a:lnTo>
                  <a:pt x="2759" y="240"/>
                </a:lnTo>
                <a:lnTo>
                  <a:pt x="2759" y="180"/>
                </a:lnTo>
                <a:lnTo>
                  <a:pt x="2759" y="180"/>
                </a:lnTo>
                <a:lnTo>
                  <a:pt x="2759" y="176"/>
                </a:lnTo>
                <a:lnTo>
                  <a:pt x="2760" y="153"/>
                </a:lnTo>
                <a:lnTo>
                  <a:pt x="2760" y="133"/>
                </a:lnTo>
                <a:lnTo>
                  <a:pt x="2760" y="139"/>
                </a:lnTo>
                <a:lnTo>
                  <a:pt x="2760" y="156"/>
                </a:lnTo>
                <a:lnTo>
                  <a:pt x="2760" y="140"/>
                </a:lnTo>
                <a:lnTo>
                  <a:pt x="2761" y="116"/>
                </a:lnTo>
                <a:lnTo>
                  <a:pt x="2761" y="145"/>
                </a:lnTo>
                <a:lnTo>
                  <a:pt x="2761" y="145"/>
                </a:lnTo>
                <a:lnTo>
                  <a:pt x="2761" y="115"/>
                </a:lnTo>
                <a:lnTo>
                  <a:pt x="2761" y="128"/>
                </a:lnTo>
                <a:lnTo>
                  <a:pt x="2762" y="141"/>
                </a:lnTo>
                <a:lnTo>
                  <a:pt x="2762" y="148"/>
                </a:lnTo>
                <a:lnTo>
                  <a:pt x="2762" y="139"/>
                </a:lnTo>
                <a:lnTo>
                  <a:pt x="2762" y="148"/>
                </a:lnTo>
                <a:lnTo>
                  <a:pt x="2762" y="143"/>
                </a:lnTo>
                <a:lnTo>
                  <a:pt x="2763" y="144"/>
                </a:lnTo>
                <a:lnTo>
                  <a:pt x="2763" y="162"/>
                </a:lnTo>
                <a:lnTo>
                  <a:pt x="2763" y="163"/>
                </a:lnTo>
                <a:lnTo>
                  <a:pt x="2763" y="156"/>
                </a:lnTo>
                <a:lnTo>
                  <a:pt x="2763" y="161"/>
                </a:lnTo>
                <a:lnTo>
                  <a:pt x="2764" y="167"/>
                </a:lnTo>
                <a:lnTo>
                  <a:pt x="2764" y="174"/>
                </a:lnTo>
                <a:lnTo>
                  <a:pt x="2764" y="181"/>
                </a:lnTo>
                <a:lnTo>
                  <a:pt x="2765" y="192"/>
                </a:lnTo>
                <a:lnTo>
                  <a:pt x="2765" y="190"/>
                </a:lnTo>
                <a:lnTo>
                  <a:pt x="2765" y="198"/>
                </a:lnTo>
                <a:lnTo>
                  <a:pt x="2765" y="204"/>
                </a:lnTo>
                <a:lnTo>
                  <a:pt x="2765" y="223"/>
                </a:lnTo>
                <a:lnTo>
                  <a:pt x="2766" y="229"/>
                </a:lnTo>
                <a:lnTo>
                  <a:pt x="2766" y="234"/>
                </a:lnTo>
                <a:lnTo>
                  <a:pt x="2766" y="293"/>
                </a:lnTo>
                <a:lnTo>
                  <a:pt x="2766" y="304"/>
                </a:lnTo>
                <a:lnTo>
                  <a:pt x="2767" y="294"/>
                </a:lnTo>
                <a:lnTo>
                  <a:pt x="2767" y="313"/>
                </a:lnTo>
                <a:lnTo>
                  <a:pt x="2767" y="335"/>
                </a:lnTo>
                <a:lnTo>
                  <a:pt x="2767" y="333"/>
                </a:lnTo>
                <a:lnTo>
                  <a:pt x="2768" y="352"/>
                </a:lnTo>
                <a:lnTo>
                  <a:pt x="2768" y="348"/>
                </a:lnTo>
                <a:lnTo>
                  <a:pt x="2768" y="345"/>
                </a:lnTo>
                <a:lnTo>
                  <a:pt x="2768" y="347"/>
                </a:lnTo>
                <a:lnTo>
                  <a:pt x="2768" y="344"/>
                </a:lnTo>
                <a:lnTo>
                  <a:pt x="2769" y="343"/>
                </a:lnTo>
                <a:lnTo>
                  <a:pt x="2769" y="356"/>
                </a:lnTo>
                <a:lnTo>
                  <a:pt x="2769" y="362"/>
                </a:lnTo>
                <a:lnTo>
                  <a:pt x="2769" y="367"/>
                </a:lnTo>
                <a:lnTo>
                  <a:pt x="2770" y="359"/>
                </a:lnTo>
                <a:lnTo>
                  <a:pt x="2770" y="362"/>
                </a:lnTo>
                <a:lnTo>
                  <a:pt x="2770" y="364"/>
                </a:lnTo>
                <a:lnTo>
                  <a:pt x="2771" y="366"/>
                </a:lnTo>
                <a:lnTo>
                  <a:pt x="2771" y="358"/>
                </a:lnTo>
                <a:lnTo>
                  <a:pt x="2771" y="363"/>
                </a:lnTo>
                <a:lnTo>
                  <a:pt x="2771" y="350"/>
                </a:lnTo>
                <a:lnTo>
                  <a:pt x="2771" y="353"/>
                </a:lnTo>
                <a:lnTo>
                  <a:pt x="2772" y="351"/>
                </a:lnTo>
                <a:lnTo>
                  <a:pt x="2772" y="354"/>
                </a:lnTo>
                <a:lnTo>
                  <a:pt x="2772" y="358"/>
                </a:lnTo>
                <a:lnTo>
                  <a:pt x="2772" y="357"/>
                </a:lnTo>
                <a:lnTo>
                  <a:pt x="2773" y="366"/>
                </a:lnTo>
                <a:lnTo>
                  <a:pt x="2773" y="365"/>
                </a:lnTo>
                <a:lnTo>
                  <a:pt x="2773" y="365"/>
                </a:lnTo>
                <a:lnTo>
                  <a:pt x="2773" y="366"/>
                </a:lnTo>
                <a:lnTo>
                  <a:pt x="2773" y="365"/>
                </a:lnTo>
                <a:lnTo>
                  <a:pt x="2774" y="365"/>
                </a:lnTo>
                <a:lnTo>
                  <a:pt x="2774" y="362"/>
                </a:lnTo>
                <a:lnTo>
                  <a:pt x="2774" y="366"/>
                </a:lnTo>
                <a:lnTo>
                  <a:pt x="2774" y="357"/>
                </a:lnTo>
                <a:lnTo>
                  <a:pt x="2775" y="357"/>
                </a:lnTo>
                <a:lnTo>
                  <a:pt x="2775" y="354"/>
                </a:lnTo>
                <a:lnTo>
                  <a:pt x="2775" y="361"/>
                </a:lnTo>
                <a:lnTo>
                  <a:pt x="2775" y="366"/>
                </a:lnTo>
                <a:lnTo>
                  <a:pt x="2776" y="368"/>
                </a:lnTo>
                <a:lnTo>
                  <a:pt x="2776" y="364"/>
                </a:lnTo>
                <a:lnTo>
                  <a:pt x="2776" y="372"/>
                </a:lnTo>
                <a:lnTo>
                  <a:pt x="2776" y="371"/>
                </a:lnTo>
                <a:lnTo>
                  <a:pt x="2777" y="378"/>
                </a:lnTo>
                <a:lnTo>
                  <a:pt x="2777" y="383"/>
                </a:lnTo>
                <a:lnTo>
                  <a:pt x="2777" y="370"/>
                </a:lnTo>
                <a:lnTo>
                  <a:pt x="2777" y="364"/>
                </a:lnTo>
                <a:lnTo>
                  <a:pt x="2778" y="353"/>
                </a:lnTo>
                <a:lnTo>
                  <a:pt x="2778" y="333"/>
                </a:lnTo>
                <a:lnTo>
                  <a:pt x="2778" y="323"/>
                </a:lnTo>
                <a:lnTo>
                  <a:pt x="2778" y="304"/>
                </a:lnTo>
                <a:lnTo>
                  <a:pt x="2779" y="286"/>
                </a:lnTo>
                <a:lnTo>
                  <a:pt x="2779" y="268"/>
                </a:lnTo>
                <a:lnTo>
                  <a:pt x="2779" y="213"/>
                </a:lnTo>
                <a:lnTo>
                  <a:pt x="2779" y="203"/>
                </a:lnTo>
                <a:lnTo>
                  <a:pt x="2780" y="186"/>
                </a:lnTo>
                <a:lnTo>
                  <a:pt x="2780" y="178"/>
                </a:lnTo>
                <a:lnTo>
                  <a:pt x="2780" y="158"/>
                </a:lnTo>
                <a:lnTo>
                  <a:pt x="2780" y="181"/>
                </a:lnTo>
                <a:lnTo>
                  <a:pt x="2781" y="172"/>
                </a:lnTo>
                <a:lnTo>
                  <a:pt x="2781" y="147"/>
                </a:lnTo>
                <a:lnTo>
                  <a:pt x="2781" y="167"/>
                </a:lnTo>
                <a:lnTo>
                  <a:pt x="2781" y="174"/>
                </a:lnTo>
                <a:lnTo>
                  <a:pt x="2782" y="177"/>
                </a:lnTo>
                <a:lnTo>
                  <a:pt x="2782" y="164"/>
                </a:lnTo>
                <a:lnTo>
                  <a:pt x="2782" y="175"/>
                </a:lnTo>
                <a:lnTo>
                  <a:pt x="2783" y="170"/>
                </a:lnTo>
                <a:lnTo>
                  <a:pt x="2783" y="179"/>
                </a:lnTo>
                <a:lnTo>
                  <a:pt x="2783" y="184"/>
                </a:lnTo>
                <a:lnTo>
                  <a:pt x="2783" y="193"/>
                </a:lnTo>
                <a:lnTo>
                  <a:pt x="2784" y="189"/>
                </a:lnTo>
                <a:lnTo>
                  <a:pt x="2784" y="186"/>
                </a:lnTo>
                <a:lnTo>
                  <a:pt x="2784" y="192"/>
                </a:lnTo>
                <a:lnTo>
                  <a:pt x="2784" y="213"/>
                </a:lnTo>
                <a:lnTo>
                  <a:pt x="2784" y="208"/>
                </a:lnTo>
                <a:lnTo>
                  <a:pt x="2785" y="199"/>
                </a:lnTo>
                <a:lnTo>
                  <a:pt x="2785" y="230"/>
                </a:lnTo>
                <a:lnTo>
                  <a:pt x="2785" y="234"/>
                </a:lnTo>
                <a:lnTo>
                  <a:pt x="2785" y="239"/>
                </a:lnTo>
                <a:lnTo>
                  <a:pt x="2786" y="246"/>
                </a:lnTo>
                <a:lnTo>
                  <a:pt x="2786" y="264"/>
                </a:lnTo>
                <a:lnTo>
                  <a:pt x="2786" y="263"/>
                </a:lnTo>
                <a:lnTo>
                  <a:pt x="2786" y="284"/>
                </a:lnTo>
                <a:lnTo>
                  <a:pt x="2786" y="305"/>
                </a:lnTo>
                <a:lnTo>
                  <a:pt x="2787" y="312"/>
                </a:lnTo>
                <a:lnTo>
                  <a:pt x="2787" y="337"/>
                </a:lnTo>
                <a:lnTo>
                  <a:pt x="2787" y="344"/>
                </a:lnTo>
                <a:lnTo>
                  <a:pt x="2787" y="360"/>
                </a:lnTo>
                <a:lnTo>
                  <a:pt x="2788" y="365"/>
                </a:lnTo>
                <a:lnTo>
                  <a:pt x="2788" y="367"/>
                </a:lnTo>
                <a:lnTo>
                  <a:pt x="2788" y="374"/>
                </a:lnTo>
                <a:lnTo>
                  <a:pt x="2789" y="381"/>
                </a:lnTo>
                <a:lnTo>
                  <a:pt x="2789" y="384"/>
                </a:lnTo>
                <a:lnTo>
                  <a:pt x="2789" y="388"/>
                </a:lnTo>
                <a:lnTo>
                  <a:pt x="2789" y="380"/>
                </a:lnTo>
                <a:lnTo>
                  <a:pt x="2789" y="382"/>
                </a:lnTo>
                <a:lnTo>
                  <a:pt x="2790" y="378"/>
                </a:lnTo>
                <a:lnTo>
                  <a:pt x="2790" y="375"/>
                </a:lnTo>
                <a:lnTo>
                  <a:pt x="2790" y="369"/>
                </a:lnTo>
                <a:lnTo>
                  <a:pt x="2790" y="367"/>
                </a:lnTo>
                <a:lnTo>
                  <a:pt x="2791" y="364"/>
                </a:lnTo>
                <a:lnTo>
                  <a:pt x="2791" y="361"/>
                </a:lnTo>
                <a:lnTo>
                  <a:pt x="2791" y="358"/>
                </a:lnTo>
                <a:lnTo>
                  <a:pt x="2791" y="352"/>
                </a:lnTo>
                <a:lnTo>
                  <a:pt x="2792" y="350"/>
                </a:lnTo>
                <a:lnTo>
                  <a:pt x="2792" y="355"/>
                </a:lnTo>
                <a:lnTo>
                  <a:pt x="2792" y="357"/>
                </a:lnTo>
                <a:lnTo>
                  <a:pt x="2792" y="348"/>
                </a:lnTo>
                <a:lnTo>
                  <a:pt x="2792" y="353"/>
                </a:lnTo>
                <a:lnTo>
                  <a:pt x="2793" y="349"/>
                </a:lnTo>
                <a:lnTo>
                  <a:pt x="2793" y="353"/>
                </a:lnTo>
                <a:lnTo>
                  <a:pt x="2793" y="348"/>
                </a:lnTo>
                <a:lnTo>
                  <a:pt x="2793" y="352"/>
                </a:lnTo>
                <a:lnTo>
                  <a:pt x="2794" y="354"/>
                </a:lnTo>
                <a:lnTo>
                  <a:pt x="2794" y="357"/>
                </a:lnTo>
                <a:lnTo>
                  <a:pt x="2794" y="360"/>
                </a:lnTo>
                <a:lnTo>
                  <a:pt x="2794" y="357"/>
                </a:lnTo>
                <a:lnTo>
                  <a:pt x="2795" y="357"/>
                </a:lnTo>
                <a:lnTo>
                  <a:pt x="2795" y="367"/>
                </a:lnTo>
                <a:lnTo>
                  <a:pt x="2795" y="387"/>
                </a:lnTo>
                <a:lnTo>
                  <a:pt x="2795" y="371"/>
                </a:lnTo>
                <a:lnTo>
                  <a:pt x="2796" y="374"/>
                </a:lnTo>
                <a:lnTo>
                  <a:pt x="2796" y="372"/>
                </a:lnTo>
                <a:lnTo>
                  <a:pt x="2796" y="378"/>
                </a:lnTo>
                <a:lnTo>
                  <a:pt x="2796" y="371"/>
                </a:lnTo>
                <a:lnTo>
                  <a:pt x="2797" y="374"/>
                </a:lnTo>
                <a:lnTo>
                  <a:pt x="2797" y="374"/>
                </a:lnTo>
                <a:lnTo>
                  <a:pt x="2797" y="374"/>
                </a:lnTo>
                <a:lnTo>
                  <a:pt x="2797" y="371"/>
                </a:lnTo>
                <a:lnTo>
                  <a:pt x="2798" y="376"/>
                </a:lnTo>
                <a:lnTo>
                  <a:pt x="2798" y="382"/>
                </a:lnTo>
                <a:lnTo>
                  <a:pt x="2798" y="381"/>
                </a:lnTo>
                <a:lnTo>
                  <a:pt x="2798" y="378"/>
                </a:lnTo>
                <a:lnTo>
                  <a:pt x="2799" y="379"/>
                </a:lnTo>
                <a:lnTo>
                  <a:pt x="2799" y="374"/>
                </a:lnTo>
                <a:lnTo>
                  <a:pt x="2799" y="374"/>
                </a:lnTo>
                <a:lnTo>
                  <a:pt x="2800" y="372"/>
                </a:lnTo>
                <a:lnTo>
                  <a:pt x="2800" y="371"/>
                </a:lnTo>
                <a:lnTo>
                  <a:pt x="2800" y="370"/>
                </a:lnTo>
                <a:lnTo>
                  <a:pt x="2800" y="367"/>
                </a:lnTo>
                <a:lnTo>
                  <a:pt x="2801" y="370"/>
                </a:lnTo>
                <a:lnTo>
                  <a:pt x="2801" y="369"/>
                </a:lnTo>
                <a:lnTo>
                  <a:pt x="2801" y="370"/>
                </a:lnTo>
                <a:lnTo>
                  <a:pt x="2801" y="375"/>
                </a:lnTo>
                <a:lnTo>
                  <a:pt x="2802" y="384"/>
                </a:lnTo>
                <a:lnTo>
                  <a:pt x="2802" y="383"/>
                </a:lnTo>
                <a:lnTo>
                  <a:pt x="2802" y="384"/>
                </a:lnTo>
                <a:lnTo>
                  <a:pt x="2802" y="381"/>
                </a:lnTo>
                <a:lnTo>
                  <a:pt x="2802" y="375"/>
                </a:lnTo>
                <a:lnTo>
                  <a:pt x="2803" y="376"/>
                </a:lnTo>
                <a:lnTo>
                  <a:pt x="2803" y="382"/>
                </a:lnTo>
                <a:lnTo>
                  <a:pt x="2803" y="381"/>
                </a:lnTo>
                <a:lnTo>
                  <a:pt x="2803" y="375"/>
                </a:lnTo>
                <a:lnTo>
                  <a:pt x="2804" y="380"/>
                </a:lnTo>
                <a:lnTo>
                  <a:pt x="2804" y="377"/>
                </a:lnTo>
                <a:lnTo>
                  <a:pt x="2804" y="375"/>
                </a:lnTo>
                <a:lnTo>
                  <a:pt x="2804" y="377"/>
                </a:lnTo>
                <a:lnTo>
                  <a:pt x="2804" y="373"/>
                </a:lnTo>
                <a:lnTo>
                  <a:pt x="2805" y="376"/>
                </a:lnTo>
                <a:lnTo>
                  <a:pt x="2805" y="380"/>
                </a:lnTo>
                <a:lnTo>
                  <a:pt x="2805" y="381"/>
                </a:lnTo>
                <a:lnTo>
                  <a:pt x="2805" y="376"/>
                </a:lnTo>
                <a:lnTo>
                  <a:pt x="2806" y="380"/>
                </a:lnTo>
                <a:lnTo>
                  <a:pt x="2806" y="382"/>
                </a:lnTo>
                <a:lnTo>
                  <a:pt x="2806" y="381"/>
                </a:lnTo>
                <a:lnTo>
                  <a:pt x="2806" y="383"/>
                </a:lnTo>
                <a:lnTo>
                  <a:pt x="2806" y="380"/>
                </a:lnTo>
                <a:lnTo>
                  <a:pt x="2807" y="378"/>
                </a:lnTo>
                <a:lnTo>
                  <a:pt x="2807" y="381"/>
                </a:lnTo>
                <a:lnTo>
                  <a:pt x="2807" y="381"/>
                </a:lnTo>
                <a:lnTo>
                  <a:pt x="2807" y="381"/>
                </a:lnTo>
                <a:lnTo>
                  <a:pt x="2807" y="384"/>
                </a:lnTo>
                <a:lnTo>
                  <a:pt x="2808" y="383"/>
                </a:lnTo>
                <a:lnTo>
                  <a:pt x="2808" y="382"/>
                </a:lnTo>
                <a:lnTo>
                  <a:pt x="2808" y="383"/>
                </a:lnTo>
                <a:lnTo>
                  <a:pt x="2808" y="384"/>
                </a:lnTo>
                <a:lnTo>
                  <a:pt x="2809" y="382"/>
                </a:lnTo>
                <a:lnTo>
                  <a:pt x="2809" y="384"/>
                </a:lnTo>
                <a:lnTo>
                  <a:pt x="2809" y="384"/>
                </a:lnTo>
                <a:lnTo>
                  <a:pt x="2809" y="386"/>
                </a:lnTo>
                <a:lnTo>
                  <a:pt x="2809" y="385"/>
                </a:lnTo>
                <a:lnTo>
                  <a:pt x="2810" y="381"/>
                </a:lnTo>
                <a:lnTo>
                  <a:pt x="2810" y="386"/>
                </a:lnTo>
                <a:lnTo>
                  <a:pt x="2810" y="384"/>
                </a:lnTo>
                <a:lnTo>
                  <a:pt x="2810" y="383"/>
                </a:lnTo>
                <a:lnTo>
                  <a:pt x="2811" y="386"/>
                </a:lnTo>
                <a:lnTo>
                  <a:pt x="2811" y="387"/>
                </a:lnTo>
                <a:lnTo>
                  <a:pt x="2811" y="383"/>
                </a:lnTo>
                <a:lnTo>
                  <a:pt x="2811" y="386"/>
                </a:lnTo>
                <a:lnTo>
                  <a:pt x="2812" y="387"/>
                </a:lnTo>
                <a:lnTo>
                  <a:pt x="2812" y="385"/>
                </a:lnTo>
                <a:lnTo>
                  <a:pt x="2812" y="389"/>
                </a:lnTo>
                <a:lnTo>
                  <a:pt x="2812" y="385"/>
                </a:lnTo>
                <a:lnTo>
                  <a:pt x="2812" y="379"/>
                </a:lnTo>
                <a:lnTo>
                  <a:pt x="2813" y="379"/>
                </a:lnTo>
                <a:lnTo>
                  <a:pt x="2813" y="373"/>
                </a:lnTo>
                <a:lnTo>
                  <a:pt x="2813" y="368"/>
                </a:lnTo>
                <a:lnTo>
                  <a:pt x="2813" y="372"/>
                </a:lnTo>
                <a:lnTo>
                  <a:pt x="2814" y="379"/>
                </a:lnTo>
                <a:lnTo>
                  <a:pt x="2814" y="377"/>
                </a:lnTo>
                <a:lnTo>
                  <a:pt x="2814" y="374"/>
                </a:lnTo>
                <a:lnTo>
                  <a:pt x="2814" y="372"/>
                </a:lnTo>
                <a:lnTo>
                  <a:pt x="2814" y="369"/>
                </a:lnTo>
                <a:lnTo>
                  <a:pt x="2815" y="371"/>
                </a:lnTo>
                <a:lnTo>
                  <a:pt x="2815" y="371"/>
                </a:lnTo>
                <a:lnTo>
                  <a:pt x="2815" y="369"/>
                </a:lnTo>
                <a:lnTo>
                  <a:pt x="2815" y="368"/>
                </a:lnTo>
                <a:lnTo>
                  <a:pt x="2816" y="363"/>
                </a:lnTo>
                <a:lnTo>
                  <a:pt x="2816" y="366"/>
                </a:lnTo>
                <a:lnTo>
                  <a:pt x="2816" y="405"/>
                </a:lnTo>
                <a:lnTo>
                  <a:pt x="2816" y="416"/>
                </a:lnTo>
                <a:lnTo>
                  <a:pt x="2817" y="390"/>
                </a:lnTo>
                <a:lnTo>
                  <a:pt x="2817" y="395"/>
                </a:lnTo>
                <a:lnTo>
                  <a:pt x="2817" y="391"/>
                </a:lnTo>
                <a:lnTo>
                  <a:pt x="2818" y="377"/>
                </a:lnTo>
                <a:lnTo>
                  <a:pt x="2818" y="382"/>
                </a:lnTo>
                <a:lnTo>
                  <a:pt x="2818" y="379"/>
                </a:lnTo>
                <a:lnTo>
                  <a:pt x="2818" y="382"/>
                </a:lnTo>
                <a:lnTo>
                  <a:pt x="2819" y="383"/>
                </a:lnTo>
                <a:lnTo>
                  <a:pt x="2819" y="376"/>
                </a:lnTo>
                <a:lnTo>
                  <a:pt x="2819" y="374"/>
                </a:lnTo>
                <a:lnTo>
                  <a:pt x="2819" y="402"/>
                </a:lnTo>
                <a:lnTo>
                  <a:pt x="2820" y="394"/>
                </a:lnTo>
                <a:lnTo>
                  <a:pt x="2820" y="394"/>
                </a:lnTo>
                <a:lnTo>
                  <a:pt x="2820" y="392"/>
                </a:lnTo>
                <a:lnTo>
                  <a:pt x="2820" y="383"/>
                </a:lnTo>
                <a:lnTo>
                  <a:pt x="2821" y="382"/>
                </a:lnTo>
                <a:lnTo>
                  <a:pt x="2821" y="382"/>
                </a:lnTo>
                <a:lnTo>
                  <a:pt x="2821" y="379"/>
                </a:lnTo>
                <a:lnTo>
                  <a:pt x="2821" y="368"/>
                </a:lnTo>
                <a:lnTo>
                  <a:pt x="2822" y="370"/>
                </a:lnTo>
                <a:lnTo>
                  <a:pt x="2822" y="382"/>
                </a:lnTo>
                <a:lnTo>
                  <a:pt x="2822" y="398"/>
                </a:lnTo>
                <a:lnTo>
                  <a:pt x="2822" y="392"/>
                </a:lnTo>
                <a:lnTo>
                  <a:pt x="2822" y="386"/>
                </a:lnTo>
                <a:lnTo>
                  <a:pt x="2823" y="372"/>
                </a:lnTo>
                <a:lnTo>
                  <a:pt x="2823" y="372"/>
                </a:lnTo>
                <a:lnTo>
                  <a:pt x="2824" y="378"/>
                </a:lnTo>
                <a:lnTo>
                  <a:pt x="2824" y="383"/>
                </a:lnTo>
                <a:lnTo>
                  <a:pt x="2824" y="395"/>
                </a:lnTo>
                <a:lnTo>
                  <a:pt x="2824" y="388"/>
                </a:lnTo>
                <a:lnTo>
                  <a:pt x="2825" y="393"/>
                </a:lnTo>
                <a:lnTo>
                  <a:pt x="2825" y="398"/>
                </a:lnTo>
                <a:lnTo>
                  <a:pt x="2825" y="389"/>
                </a:lnTo>
                <a:lnTo>
                  <a:pt x="2825" y="384"/>
                </a:lnTo>
                <a:lnTo>
                  <a:pt x="2826" y="382"/>
                </a:lnTo>
                <a:lnTo>
                  <a:pt x="2826" y="390"/>
                </a:lnTo>
                <a:lnTo>
                  <a:pt x="2826" y="385"/>
                </a:lnTo>
                <a:lnTo>
                  <a:pt x="2826" y="383"/>
                </a:lnTo>
                <a:lnTo>
                  <a:pt x="2827" y="389"/>
                </a:lnTo>
                <a:lnTo>
                  <a:pt x="2827" y="390"/>
                </a:lnTo>
                <a:lnTo>
                  <a:pt x="2827" y="390"/>
                </a:lnTo>
                <a:lnTo>
                  <a:pt x="2827" y="389"/>
                </a:lnTo>
                <a:lnTo>
                  <a:pt x="2827" y="389"/>
                </a:lnTo>
                <a:lnTo>
                  <a:pt x="2828" y="387"/>
                </a:lnTo>
                <a:lnTo>
                  <a:pt x="2828" y="387"/>
                </a:lnTo>
                <a:lnTo>
                  <a:pt x="2828" y="384"/>
                </a:lnTo>
                <a:lnTo>
                  <a:pt x="2828" y="384"/>
                </a:lnTo>
                <a:lnTo>
                  <a:pt x="2828" y="386"/>
                </a:lnTo>
                <a:lnTo>
                  <a:pt x="2829" y="384"/>
                </a:lnTo>
                <a:lnTo>
                  <a:pt x="2829" y="377"/>
                </a:lnTo>
                <a:lnTo>
                  <a:pt x="2829" y="377"/>
                </a:lnTo>
                <a:lnTo>
                  <a:pt x="2830" y="384"/>
                </a:lnTo>
                <a:lnTo>
                  <a:pt x="2830" y="384"/>
                </a:lnTo>
                <a:lnTo>
                  <a:pt x="2830" y="384"/>
                </a:lnTo>
                <a:lnTo>
                  <a:pt x="2830" y="382"/>
                </a:lnTo>
                <a:lnTo>
                  <a:pt x="2831" y="382"/>
                </a:lnTo>
                <a:lnTo>
                  <a:pt x="2831" y="387"/>
                </a:lnTo>
                <a:lnTo>
                  <a:pt x="2831" y="386"/>
                </a:lnTo>
                <a:lnTo>
                  <a:pt x="2831" y="387"/>
                </a:lnTo>
                <a:lnTo>
                  <a:pt x="2832" y="386"/>
                </a:lnTo>
                <a:lnTo>
                  <a:pt x="2832" y="385"/>
                </a:lnTo>
                <a:lnTo>
                  <a:pt x="2832" y="383"/>
                </a:lnTo>
                <a:lnTo>
                  <a:pt x="2832" y="385"/>
                </a:lnTo>
                <a:lnTo>
                  <a:pt x="2832" y="381"/>
                </a:lnTo>
                <a:lnTo>
                  <a:pt x="2833" y="379"/>
                </a:lnTo>
                <a:lnTo>
                  <a:pt x="2833" y="381"/>
                </a:lnTo>
                <a:lnTo>
                  <a:pt x="2833" y="382"/>
                </a:lnTo>
                <a:lnTo>
                  <a:pt x="2833" y="381"/>
                </a:lnTo>
                <a:lnTo>
                  <a:pt x="2834" y="383"/>
                </a:lnTo>
                <a:lnTo>
                  <a:pt x="2834" y="384"/>
                </a:lnTo>
                <a:lnTo>
                  <a:pt x="2834" y="383"/>
                </a:lnTo>
                <a:lnTo>
                  <a:pt x="2834" y="384"/>
                </a:lnTo>
                <a:lnTo>
                  <a:pt x="2834" y="384"/>
                </a:lnTo>
                <a:lnTo>
                  <a:pt x="2835" y="385"/>
                </a:lnTo>
                <a:lnTo>
                  <a:pt x="2835" y="385"/>
                </a:lnTo>
                <a:lnTo>
                  <a:pt x="2835" y="385"/>
                </a:lnTo>
                <a:lnTo>
                  <a:pt x="2836" y="385"/>
                </a:lnTo>
                <a:lnTo>
                  <a:pt x="2836" y="385"/>
                </a:lnTo>
                <a:lnTo>
                  <a:pt x="2836" y="383"/>
                </a:lnTo>
                <a:lnTo>
                  <a:pt x="2836" y="384"/>
                </a:lnTo>
                <a:lnTo>
                  <a:pt x="2836" y="383"/>
                </a:lnTo>
                <a:lnTo>
                  <a:pt x="2837" y="385"/>
                </a:lnTo>
                <a:lnTo>
                  <a:pt x="2837" y="382"/>
                </a:lnTo>
                <a:lnTo>
                  <a:pt x="2837" y="379"/>
                </a:lnTo>
                <a:lnTo>
                  <a:pt x="2837" y="380"/>
                </a:lnTo>
                <a:lnTo>
                  <a:pt x="2837" y="383"/>
                </a:lnTo>
                <a:lnTo>
                  <a:pt x="2838" y="380"/>
                </a:lnTo>
                <a:lnTo>
                  <a:pt x="2838" y="385"/>
                </a:lnTo>
                <a:lnTo>
                  <a:pt x="2838" y="383"/>
                </a:lnTo>
                <a:lnTo>
                  <a:pt x="2838" y="388"/>
                </a:lnTo>
                <a:lnTo>
                  <a:pt x="2838" y="383"/>
                </a:lnTo>
                <a:lnTo>
                  <a:pt x="2839" y="383"/>
                </a:lnTo>
                <a:lnTo>
                  <a:pt x="2839" y="383"/>
                </a:lnTo>
                <a:lnTo>
                  <a:pt x="2839" y="387"/>
                </a:lnTo>
                <a:lnTo>
                  <a:pt x="2839" y="390"/>
                </a:lnTo>
                <a:lnTo>
                  <a:pt x="2840" y="382"/>
                </a:lnTo>
                <a:lnTo>
                  <a:pt x="2840" y="386"/>
                </a:lnTo>
                <a:lnTo>
                  <a:pt x="2840" y="389"/>
                </a:lnTo>
                <a:lnTo>
                  <a:pt x="2840" y="388"/>
                </a:lnTo>
                <a:lnTo>
                  <a:pt x="2840" y="394"/>
                </a:lnTo>
                <a:lnTo>
                  <a:pt x="2841" y="391"/>
                </a:lnTo>
                <a:lnTo>
                  <a:pt x="2841" y="391"/>
                </a:lnTo>
                <a:lnTo>
                  <a:pt x="2841" y="387"/>
                </a:lnTo>
                <a:lnTo>
                  <a:pt x="2842" y="385"/>
                </a:lnTo>
                <a:lnTo>
                  <a:pt x="2842" y="392"/>
                </a:lnTo>
                <a:lnTo>
                  <a:pt x="2842" y="389"/>
                </a:lnTo>
                <a:lnTo>
                  <a:pt x="2842" y="394"/>
                </a:lnTo>
                <a:lnTo>
                  <a:pt x="2843" y="394"/>
                </a:lnTo>
                <a:lnTo>
                  <a:pt x="2843" y="389"/>
                </a:lnTo>
                <a:lnTo>
                  <a:pt x="2843" y="391"/>
                </a:lnTo>
                <a:lnTo>
                  <a:pt x="2843" y="392"/>
                </a:lnTo>
                <a:lnTo>
                  <a:pt x="2843" y="394"/>
                </a:lnTo>
                <a:lnTo>
                  <a:pt x="2844" y="392"/>
                </a:lnTo>
                <a:lnTo>
                  <a:pt x="2844" y="388"/>
                </a:lnTo>
                <a:lnTo>
                  <a:pt x="2844" y="390"/>
                </a:lnTo>
                <a:lnTo>
                  <a:pt x="2844" y="382"/>
                </a:lnTo>
                <a:lnTo>
                  <a:pt x="2844" y="392"/>
                </a:lnTo>
                <a:lnTo>
                  <a:pt x="2845" y="389"/>
                </a:lnTo>
                <a:lnTo>
                  <a:pt x="2845" y="390"/>
                </a:lnTo>
                <a:lnTo>
                  <a:pt x="2845" y="392"/>
                </a:lnTo>
                <a:lnTo>
                  <a:pt x="2845" y="384"/>
                </a:lnTo>
                <a:lnTo>
                  <a:pt x="2845" y="385"/>
                </a:lnTo>
                <a:lnTo>
                  <a:pt x="2846" y="388"/>
                </a:lnTo>
                <a:lnTo>
                  <a:pt x="2846" y="390"/>
                </a:lnTo>
                <a:lnTo>
                  <a:pt x="2846" y="384"/>
                </a:lnTo>
                <a:lnTo>
                  <a:pt x="2846" y="382"/>
                </a:lnTo>
                <a:lnTo>
                  <a:pt x="2847" y="381"/>
                </a:lnTo>
                <a:lnTo>
                  <a:pt x="2847" y="383"/>
                </a:lnTo>
                <a:lnTo>
                  <a:pt x="2847" y="387"/>
                </a:lnTo>
                <a:lnTo>
                  <a:pt x="2848" y="388"/>
                </a:lnTo>
                <a:lnTo>
                  <a:pt x="2848" y="388"/>
                </a:lnTo>
                <a:lnTo>
                  <a:pt x="2848" y="383"/>
                </a:lnTo>
                <a:lnTo>
                  <a:pt x="2848" y="390"/>
                </a:lnTo>
                <a:lnTo>
                  <a:pt x="2848" y="389"/>
                </a:lnTo>
                <a:lnTo>
                  <a:pt x="2849" y="388"/>
                </a:lnTo>
                <a:lnTo>
                  <a:pt x="2849" y="389"/>
                </a:lnTo>
                <a:lnTo>
                  <a:pt x="2849" y="389"/>
                </a:lnTo>
                <a:lnTo>
                  <a:pt x="2849" y="387"/>
                </a:lnTo>
                <a:lnTo>
                  <a:pt x="2849" y="387"/>
                </a:lnTo>
                <a:lnTo>
                  <a:pt x="2850" y="388"/>
                </a:lnTo>
                <a:lnTo>
                  <a:pt x="2850" y="388"/>
                </a:lnTo>
                <a:lnTo>
                  <a:pt x="2850" y="388"/>
                </a:lnTo>
                <a:lnTo>
                  <a:pt x="2850" y="387"/>
                </a:lnTo>
                <a:lnTo>
                  <a:pt x="2851" y="387"/>
                </a:lnTo>
                <a:lnTo>
                  <a:pt x="2851" y="387"/>
                </a:lnTo>
                <a:lnTo>
                  <a:pt x="2851" y="382"/>
                </a:lnTo>
                <a:lnTo>
                  <a:pt x="2851" y="384"/>
                </a:lnTo>
                <a:lnTo>
                  <a:pt x="2851" y="383"/>
                </a:lnTo>
                <a:lnTo>
                  <a:pt x="2852" y="382"/>
                </a:lnTo>
                <a:lnTo>
                  <a:pt x="2852" y="385"/>
                </a:lnTo>
                <a:lnTo>
                  <a:pt x="2852" y="383"/>
                </a:lnTo>
                <a:lnTo>
                  <a:pt x="2852" y="383"/>
                </a:lnTo>
                <a:lnTo>
                  <a:pt x="2853" y="379"/>
                </a:lnTo>
                <a:lnTo>
                  <a:pt x="2853" y="383"/>
                </a:lnTo>
                <a:lnTo>
                  <a:pt x="2853" y="379"/>
                </a:lnTo>
                <a:lnTo>
                  <a:pt x="2853" y="380"/>
                </a:lnTo>
                <a:lnTo>
                  <a:pt x="2854" y="381"/>
                </a:lnTo>
                <a:lnTo>
                  <a:pt x="2854" y="383"/>
                </a:lnTo>
                <a:lnTo>
                  <a:pt x="2854" y="384"/>
                </a:lnTo>
                <a:lnTo>
                  <a:pt x="2855" y="385"/>
                </a:lnTo>
                <a:lnTo>
                  <a:pt x="2855" y="384"/>
                </a:lnTo>
                <a:lnTo>
                  <a:pt x="2855" y="384"/>
                </a:lnTo>
                <a:lnTo>
                  <a:pt x="2855" y="383"/>
                </a:lnTo>
                <a:lnTo>
                  <a:pt x="2855" y="383"/>
                </a:lnTo>
                <a:lnTo>
                  <a:pt x="2856" y="386"/>
                </a:lnTo>
                <a:lnTo>
                  <a:pt x="2856" y="383"/>
                </a:lnTo>
                <a:lnTo>
                  <a:pt x="2856" y="384"/>
                </a:lnTo>
                <a:lnTo>
                  <a:pt x="2856" y="383"/>
                </a:lnTo>
                <a:lnTo>
                  <a:pt x="2856" y="385"/>
                </a:lnTo>
                <a:lnTo>
                  <a:pt x="2857" y="381"/>
                </a:lnTo>
                <a:lnTo>
                  <a:pt x="2857" y="396"/>
                </a:lnTo>
                <a:lnTo>
                  <a:pt x="2857" y="392"/>
                </a:lnTo>
                <a:lnTo>
                  <a:pt x="2857" y="402"/>
                </a:lnTo>
                <a:lnTo>
                  <a:pt x="2858" y="406"/>
                </a:lnTo>
                <a:lnTo>
                  <a:pt x="2858" y="390"/>
                </a:lnTo>
                <a:lnTo>
                  <a:pt x="2858" y="386"/>
                </a:lnTo>
                <a:lnTo>
                  <a:pt x="2858" y="382"/>
                </a:lnTo>
                <a:lnTo>
                  <a:pt x="2859" y="386"/>
                </a:lnTo>
                <a:lnTo>
                  <a:pt x="2859" y="383"/>
                </a:lnTo>
                <a:lnTo>
                  <a:pt x="2859" y="378"/>
                </a:lnTo>
                <a:lnTo>
                  <a:pt x="2860" y="361"/>
                </a:lnTo>
                <a:lnTo>
                  <a:pt x="2860" y="354"/>
                </a:lnTo>
                <a:lnTo>
                  <a:pt x="2860" y="343"/>
                </a:lnTo>
                <a:lnTo>
                  <a:pt x="2860" y="334"/>
                </a:lnTo>
                <a:lnTo>
                  <a:pt x="2861" y="303"/>
                </a:lnTo>
                <a:lnTo>
                  <a:pt x="2861" y="281"/>
                </a:lnTo>
                <a:lnTo>
                  <a:pt x="2861" y="270"/>
                </a:lnTo>
                <a:lnTo>
                  <a:pt x="2861" y="238"/>
                </a:lnTo>
                <a:lnTo>
                  <a:pt x="2862" y="203"/>
                </a:lnTo>
                <a:lnTo>
                  <a:pt x="2862" y="203"/>
                </a:lnTo>
                <a:lnTo>
                  <a:pt x="2862" y="187"/>
                </a:lnTo>
                <a:lnTo>
                  <a:pt x="2862" y="193"/>
                </a:lnTo>
                <a:lnTo>
                  <a:pt x="2863" y="182"/>
                </a:lnTo>
                <a:lnTo>
                  <a:pt x="2863" y="193"/>
                </a:lnTo>
                <a:lnTo>
                  <a:pt x="2863" y="193"/>
                </a:lnTo>
                <a:lnTo>
                  <a:pt x="2863" y="180"/>
                </a:lnTo>
                <a:lnTo>
                  <a:pt x="2863" y="173"/>
                </a:lnTo>
                <a:lnTo>
                  <a:pt x="2864" y="153"/>
                </a:lnTo>
                <a:lnTo>
                  <a:pt x="2864" y="158"/>
                </a:lnTo>
                <a:lnTo>
                  <a:pt x="2864" y="171"/>
                </a:lnTo>
                <a:lnTo>
                  <a:pt x="2864" y="169"/>
                </a:lnTo>
                <a:lnTo>
                  <a:pt x="2864" y="180"/>
                </a:lnTo>
                <a:lnTo>
                  <a:pt x="2865" y="182"/>
                </a:lnTo>
                <a:lnTo>
                  <a:pt x="2865" y="174"/>
                </a:lnTo>
                <a:lnTo>
                  <a:pt x="2865" y="159"/>
                </a:lnTo>
                <a:lnTo>
                  <a:pt x="2865" y="164"/>
                </a:lnTo>
                <a:lnTo>
                  <a:pt x="2866" y="171"/>
                </a:lnTo>
                <a:lnTo>
                  <a:pt x="2866" y="178"/>
                </a:lnTo>
                <a:lnTo>
                  <a:pt x="2866" y="166"/>
                </a:lnTo>
                <a:lnTo>
                  <a:pt x="2866" y="192"/>
                </a:lnTo>
                <a:lnTo>
                  <a:pt x="2867" y="182"/>
                </a:lnTo>
                <a:lnTo>
                  <a:pt x="2867" y="187"/>
                </a:lnTo>
                <a:lnTo>
                  <a:pt x="2867" y="187"/>
                </a:lnTo>
                <a:lnTo>
                  <a:pt x="2867" y="199"/>
                </a:lnTo>
                <a:lnTo>
                  <a:pt x="2868" y="200"/>
                </a:lnTo>
                <a:lnTo>
                  <a:pt x="2868" y="213"/>
                </a:lnTo>
                <a:lnTo>
                  <a:pt x="2868" y="232"/>
                </a:lnTo>
                <a:lnTo>
                  <a:pt x="2868" y="260"/>
                </a:lnTo>
                <a:lnTo>
                  <a:pt x="2869" y="276"/>
                </a:lnTo>
                <a:lnTo>
                  <a:pt x="2869" y="304"/>
                </a:lnTo>
                <a:lnTo>
                  <a:pt x="2869" y="321"/>
                </a:lnTo>
                <a:lnTo>
                  <a:pt x="2869" y="341"/>
                </a:lnTo>
                <a:lnTo>
                  <a:pt x="2870" y="341"/>
                </a:lnTo>
                <a:lnTo>
                  <a:pt x="2870" y="354"/>
                </a:lnTo>
                <a:lnTo>
                  <a:pt x="2870" y="358"/>
                </a:lnTo>
                <a:lnTo>
                  <a:pt x="2871" y="364"/>
                </a:lnTo>
                <a:lnTo>
                  <a:pt x="2871" y="363"/>
                </a:lnTo>
                <a:lnTo>
                  <a:pt x="2871" y="367"/>
                </a:lnTo>
                <a:lnTo>
                  <a:pt x="2871" y="369"/>
                </a:lnTo>
                <a:lnTo>
                  <a:pt x="2871" y="366"/>
                </a:lnTo>
                <a:lnTo>
                  <a:pt x="2872" y="369"/>
                </a:lnTo>
                <a:lnTo>
                  <a:pt x="2872" y="364"/>
                </a:lnTo>
                <a:lnTo>
                  <a:pt x="2872" y="366"/>
                </a:lnTo>
                <a:lnTo>
                  <a:pt x="2872" y="369"/>
                </a:lnTo>
                <a:lnTo>
                  <a:pt x="2872" y="368"/>
                </a:lnTo>
                <a:lnTo>
                  <a:pt x="2873" y="375"/>
                </a:lnTo>
                <a:lnTo>
                  <a:pt x="2873" y="366"/>
                </a:lnTo>
                <a:lnTo>
                  <a:pt x="2873" y="372"/>
                </a:lnTo>
                <a:lnTo>
                  <a:pt x="2873" y="378"/>
                </a:lnTo>
                <a:lnTo>
                  <a:pt x="2874" y="380"/>
                </a:lnTo>
                <a:lnTo>
                  <a:pt x="2874" y="376"/>
                </a:lnTo>
                <a:lnTo>
                  <a:pt x="2874" y="377"/>
                </a:lnTo>
                <a:lnTo>
                  <a:pt x="2874" y="383"/>
                </a:lnTo>
                <a:lnTo>
                  <a:pt x="2874" y="380"/>
                </a:lnTo>
                <a:lnTo>
                  <a:pt x="2875" y="378"/>
                </a:lnTo>
                <a:lnTo>
                  <a:pt x="2875" y="381"/>
                </a:lnTo>
                <a:lnTo>
                  <a:pt x="2875" y="378"/>
                </a:lnTo>
                <a:lnTo>
                  <a:pt x="2875" y="381"/>
                </a:lnTo>
                <a:lnTo>
                  <a:pt x="2875" y="384"/>
                </a:lnTo>
                <a:lnTo>
                  <a:pt x="2876" y="383"/>
                </a:lnTo>
                <a:lnTo>
                  <a:pt x="2876" y="382"/>
                </a:lnTo>
                <a:lnTo>
                  <a:pt x="2876" y="381"/>
                </a:lnTo>
                <a:lnTo>
                  <a:pt x="2876" y="381"/>
                </a:lnTo>
                <a:lnTo>
                  <a:pt x="2877" y="385"/>
                </a:lnTo>
                <a:lnTo>
                  <a:pt x="2877" y="386"/>
                </a:lnTo>
                <a:lnTo>
                  <a:pt x="2877" y="389"/>
                </a:lnTo>
                <a:lnTo>
                  <a:pt x="2877" y="381"/>
                </a:lnTo>
                <a:lnTo>
                  <a:pt x="2878" y="382"/>
                </a:lnTo>
                <a:lnTo>
                  <a:pt x="2878" y="384"/>
                </a:lnTo>
                <a:lnTo>
                  <a:pt x="2878" y="381"/>
                </a:lnTo>
                <a:lnTo>
                  <a:pt x="2878" y="384"/>
                </a:lnTo>
                <a:lnTo>
                  <a:pt x="2878" y="380"/>
                </a:lnTo>
                <a:lnTo>
                  <a:pt x="2879" y="381"/>
                </a:lnTo>
                <a:lnTo>
                  <a:pt x="2879" y="378"/>
                </a:lnTo>
                <a:lnTo>
                  <a:pt x="2879" y="381"/>
                </a:lnTo>
                <a:lnTo>
                  <a:pt x="2879" y="380"/>
                </a:lnTo>
                <a:lnTo>
                  <a:pt x="2879" y="381"/>
                </a:lnTo>
                <a:lnTo>
                  <a:pt x="2880" y="378"/>
                </a:lnTo>
                <a:lnTo>
                  <a:pt x="2880" y="371"/>
                </a:lnTo>
                <a:lnTo>
                  <a:pt x="2880" y="364"/>
                </a:lnTo>
                <a:lnTo>
                  <a:pt x="2880" y="347"/>
                </a:lnTo>
                <a:lnTo>
                  <a:pt x="2881" y="338"/>
                </a:lnTo>
                <a:lnTo>
                  <a:pt x="2881" y="313"/>
                </a:lnTo>
                <a:lnTo>
                  <a:pt x="2881" y="299"/>
                </a:lnTo>
                <a:lnTo>
                  <a:pt x="2881" y="275"/>
                </a:lnTo>
                <a:lnTo>
                  <a:pt x="2882" y="245"/>
                </a:lnTo>
                <a:lnTo>
                  <a:pt x="2882" y="210"/>
                </a:lnTo>
                <a:lnTo>
                  <a:pt x="2882" y="183"/>
                </a:lnTo>
                <a:lnTo>
                  <a:pt x="2883" y="165"/>
                </a:lnTo>
                <a:lnTo>
                  <a:pt x="2883" y="169"/>
                </a:lnTo>
                <a:lnTo>
                  <a:pt x="2883" y="180"/>
                </a:lnTo>
                <a:lnTo>
                  <a:pt x="2883" y="185"/>
                </a:lnTo>
                <a:lnTo>
                  <a:pt x="2884" y="174"/>
                </a:lnTo>
                <a:lnTo>
                  <a:pt x="2884" y="162"/>
                </a:lnTo>
                <a:lnTo>
                  <a:pt x="2884" y="167"/>
                </a:lnTo>
                <a:lnTo>
                  <a:pt x="2884" y="166"/>
                </a:lnTo>
                <a:lnTo>
                  <a:pt x="2885" y="188"/>
                </a:lnTo>
                <a:lnTo>
                  <a:pt x="2885" y="188"/>
                </a:lnTo>
                <a:lnTo>
                  <a:pt x="2885" y="180"/>
                </a:lnTo>
                <a:lnTo>
                  <a:pt x="2885" y="170"/>
                </a:lnTo>
                <a:lnTo>
                  <a:pt x="2885" y="155"/>
                </a:lnTo>
                <a:lnTo>
                  <a:pt x="2886" y="163"/>
                </a:lnTo>
                <a:lnTo>
                  <a:pt x="2886" y="171"/>
                </a:lnTo>
                <a:lnTo>
                  <a:pt x="2886" y="169"/>
                </a:lnTo>
                <a:lnTo>
                  <a:pt x="2886" y="157"/>
                </a:lnTo>
                <a:lnTo>
                  <a:pt x="2887" y="186"/>
                </a:lnTo>
                <a:lnTo>
                  <a:pt x="2887" y="188"/>
                </a:lnTo>
                <a:lnTo>
                  <a:pt x="2887" y="180"/>
                </a:lnTo>
                <a:lnTo>
                  <a:pt x="2887" y="175"/>
                </a:lnTo>
                <a:lnTo>
                  <a:pt x="2888" y="196"/>
                </a:lnTo>
                <a:lnTo>
                  <a:pt x="2888" y="188"/>
                </a:lnTo>
                <a:lnTo>
                  <a:pt x="2888" y="191"/>
                </a:lnTo>
                <a:lnTo>
                  <a:pt x="2888" y="206"/>
                </a:lnTo>
                <a:lnTo>
                  <a:pt x="2889" y="214"/>
                </a:lnTo>
                <a:lnTo>
                  <a:pt x="2889" y="227"/>
                </a:lnTo>
                <a:lnTo>
                  <a:pt x="2889" y="250"/>
                </a:lnTo>
                <a:lnTo>
                  <a:pt x="2889" y="305"/>
                </a:lnTo>
                <a:lnTo>
                  <a:pt x="2890" y="309"/>
                </a:lnTo>
                <a:lnTo>
                  <a:pt x="2890" y="324"/>
                </a:lnTo>
                <a:lnTo>
                  <a:pt x="2890" y="344"/>
                </a:lnTo>
                <a:lnTo>
                  <a:pt x="2890" y="363"/>
                </a:lnTo>
                <a:lnTo>
                  <a:pt x="2891" y="357"/>
                </a:lnTo>
                <a:lnTo>
                  <a:pt x="2891" y="364"/>
                </a:lnTo>
                <a:lnTo>
                  <a:pt x="2891" y="366"/>
                </a:lnTo>
                <a:lnTo>
                  <a:pt x="2891" y="363"/>
                </a:lnTo>
                <a:lnTo>
                  <a:pt x="2892" y="362"/>
                </a:lnTo>
                <a:lnTo>
                  <a:pt x="2892" y="360"/>
                </a:lnTo>
                <a:lnTo>
                  <a:pt x="2892" y="355"/>
                </a:lnTo>
                <a:lnTo>
                  <a:pt x="2892" y="366"/>
                </a:lnTo>
                <a:lnTo>
                  <a:pt x="2892" y="359"/>
                </a:lnTo>
                <a:lnTo>
                  <a:pt x="2893" y="359"/>
                </a:lnTo>
                <a:lnTo>
                  <a:pt x="2893" y="354"/>
                </a:lnTo>
                <a:lnTo>
                  <a:pt x="2893" y="353"/>
                </a:lnTo>
                <a:lnTo>
                  <a:pt x="2893" y="356"/>
                </a:lnTo>
                <a:lnTo>
                  <a:pt x="2894" y="342"/>
                </a:lnTo>
                <a:lnTo>
                  <a:pt x="2894" y="351"/>
                </a:lnTo>
                <a:lnTo>
                  <a:pt x="2894" y="353"/>
                </a:lnTo>
                <a:lnTo>
                  <a:pt x="2895" y="357"/>
                </a:lnTo>
                <a:lnTo>
                  <a:pt x="2895" y="356"/>
                </a:lnTo>
                <a:lnTo>
                  <a:pt x="2895" y="355"/>
                </a:lnTo>
                <a:lnTo>
                  <a:pt x="2895" y="365"/>
                </a:lnTo>
                <a:lnTo>
                  <a:pt x="2895" y="364"/>
                </a:lnTo>
                <a:lnTo>
                  <a:pt x="2896" y="370"/>
                </a:lnTo>
                <a:lnTo>
                  <a:pt x="2896" y="371"/>
                </a:lnTo>
                <a:lnTo>
                  <a:pt x="2896" y="375"/>
                </a:lnTo>
                <a:lnTo>
                  <a:pt x="2896" y="373"/>
                </a:lnTo>
                <a:lnTo>
                  <a:pt x="2896" y="373"/>
                </a:lnTo>
                <a:lnTo>
                  <a:pt x="2897" y="375"/>
                </a:lnTo>
                <a:lnTo>
                  <a:pt x="2897" y="371"/>
                </a:lnTo>
                <a:lnTo>
                  <a:pt x="2897" y="376"/>
                </a:lnTo>
                <a:lnTo>
                  <a:pt x="2897" y="374"/>
                </a:lnTo>
                <a:lnTo>
                  <a:pt x="2897" y="376"/>
                </a:lnTo>
                <a:lnTo>
                  <a:pt x="2898" y="375"/>
                </a:lnTo>
                <a:lnTo>
                  <a:pt x="2898" y="378"/>
                </a:lnTo>
                <a:lnTo>
                  <a:pt x="2898" y="374"/>
                </a:lnTo>
                <a:lnTo>
                  <a:pt x="2898" y="376"/>
                </a:lnTo>
                <a:lnTo>
                  <a:pt x="2899" y="381"/>
                </a:lnTo>
                <a:lnTo>
                  <a:pt x="2899" y="379"/>
                </a:lnTo>
                <a:lnTo>
                  <a:pt x="2899" y="386"/>
                </a:lnTo>
                <a:lnTo>
                  <a:pt x="2899" y="370"/>
                </a:lnTo>
                <a:lnTo>
                  <a:pt x="2900" y="374"/>
                </a:lnTo>
                <a:lnTo>
                  <a:pt x="2900" y="368"/>
                </a:lnTo>
                <a:lnTo>
                  <a:pt x="2900" y="374"/>
                </a:lnTo>
                <a:lnTo>
                  <a:pt x="2901" y="377"/>
                </a:lnTo>
                <a:lnTo>
                  <a:pt x="2901" y="342"/>
                </a:lnTo>
                <a:lnTo>
                  <a:pt x="2901" y="335"/>
                </a:lnTo>
                <a:lnTo>
                  <a:pt x="2901" y="333"/>
                </a:lnTo>
                <a:lnTo>
                  <a:pt x="2902" y="323"/>
                </a:lnTo>
                <a:lnTo>
                  <a:pt x="2902" y="299"/>
                </a:lnTo>
                <a:lnTo>
                  <a:pt x="2902" y="284"/>
                </a:lnTo>
                <a:lnTo>
                  <a:pt x="2902" y="211"/>
                </a:lnTo>
                <a:lnTo>
                  <a:pt x="2903" y="190"/>
                </a:lnTo>
                <a:lnTo>
                  <a:pt x="2903" y="178"/>
                </a:lnTo>
                <a:lnTo>
                  <a:pt x="2903" y="175"/>
                </a:lnTo>
                <a:lnTo>
                  <a:pt x="2903" y="126"/>
                </a:lnTo>
                <a:lnTo>
                  <a:pt x="2904" y="153"/>
                </a:lnTo>
                <a:lnTo>
                  <a:pt x="2904" y="176"/>
                </a:lnTo>
                <a:lnTo>
                  <a:pt x="2904" y="164"/>
                </a:lnTo>
                <a:lnTo>
                  <a:pt x="2904" y="128"/>
                </a:lnTo>
                <a:lnTo>
                  <a:pt x="2904" y="151"/>
                </a:lnTo>
                <a:lnTo>
                  <a:pt x="2905" y="154"/>
                </a:lnTo>
                <a:lnTo>
                  <a:pt x="2905" y="139"/>
                </a:lnTo>
                <a:lnTo>
                  <a:pt x="2905" y="138"/>
                </a:lnTo>
                <a:lnTo>
                  <a:pt x="2905" y="132"/>
                </a:lnTo>
                <a:lnTo>
                  <a:pt x="2905" y="146"/>
                </a:lnTo>
                <a:lnTo>
                  <a:pt x="2906" y="144"/>
                </a:lnTo>
                <a:lnTo>
                  <a:pt x="2906" y="128"/>
                </a:lnTo>
                <a:lnTo>
                  <a:pt x="2906" y="144"/>
                </a:lnTo>
                <a:lnTo>
                  <a:pt x="2907" y="145"/>
                </a:lnTo>
                <a:lnTo>
                  <a:pt x="2907" y="158"/>
                </a:lnTo>
                <a:lnTo>
                  <a:pt x="2907" y="179"/>
                </a:lnTo>
                <a:lnTo>
                  <a:pt x="2907" y="180"/>
                </a:lnTo>
                <a:lnTo>
                  <a:pt x="2908" y="174"/>
                </a:lnTo>
                <a:lnTo>
                  <a:pt x="2908" y="162"/>
                </a:lnTo>
                <a:lnTo>
                  <a:pt x="2908" y="176"/>
                </a:lnTo>
                <a:lnTo>
                  <a:pt x="2908" y="179"/>
                </a:lnTo>
                <a:lnTo>
                  <a:pt x="2909" y="187"/>
                </a:lnTo>
                <a:lnTo>
                  <a:pt x="2909" y="198"/>
                </a:lnTo>
                <a:lnTo>
                  <a:pt x="2909" y="215"/>
                </a:lnTo>
                <a:lnTo>
                  <a:pt x="2909" y="240"/>
                </a:lnTo>
                <a:lnTo>
                  <a:pt x="2910" y="279"/>
                </a:lnTo>
                <a:lnTo>
                  <a:pt x="2910" y="294"/>
                </a:lnTo>
                <a:lnTo>
                  <a:pt x="2910" y="318"/>
                </a:lnTo>
                <a:lnTo>
                  <a:pt x="2910" y="332"/>
                </a:lnTo>
                <a:lnTo>
                  <a:pt x="2911" y="347"/>
                </a:lnTo>
                <a:lnTo>
                  <a:pt x="2911" y="354"/>
                </a:lnTo>
                <a:lnTo>
                  <a:pt x="2911" y="357"/>
                </a:lnTo>
                <a:lnTo>
                  <a:pt x="2911" y="353"/>
                </a:lnTo>
                <a:lnTo>
                  <a:pt x="2911" y="357"/>
                </a:lnTo>
                <a:lnTo>
                  <a:pt x="2912" y="355"/>
                </a:lnTo>
                <a:lnTo>
                  <a:pt x="2912" y="358"/>
                </a:lnTo>
                <a:lnTo>
                  <a:pt x="2912" y="363"/>
                </a:lnTo>
                <a:lnTo>
                  <a:pt x="2913" y="359"/>
                </a:lnTo>
                <a:lnTo>
                  <a:pt x="2913" y="368"/>
                </a:lnTo>
                <a:lnTo>
                  <a:pt x="2913" y="355"/>
                </a:lnTo>
                <a:lnTo>
                  <a:pt x="2913" y="366"/>
                </a:lnTo>
                <a:lnTo>
                  <a:pt x="2913" y="369"/>
                </a:lnTo>
                <a:lnTo>
                  <a:pt x="2914" y="369"/>
                </a:lnTo>
                <a:lnTo>
                  <a:pt x="2914" y="373"/>
                </a:lnTo>
                <a:lnTo>
                  <a:pt x="2914" y="373"/>
                </a:lnTo>
                <a:lnTo>
                  <a:pt x="2914" y="370"/>
                </a:lnTo>
                <a:lnTo>
                  <a:pt x="2914" y="371"/>
                </a:lnTo>
                <a:lnTo>
                  <a:pt x="2915" y="368"/>
                </a:lnTo>
                <a:lnTo>
                  <a:pt x="2915" y="370"/>
                </a:lnTo>
                <a:lnTo>
                  <a:pt x="2915" y="370"/>
                </a:lnTo>
                <a:lnTo>
                  <a:pt x="2915" y="368"/>
                </a:lnTo>
                <a:lnTo>
                  <a:pt x="2915" y="377"/>
                </a:lnTo>
                <a:lnTo>
                  <a:pt x="2916" y="372"/>
                </a:lnTo>
                <a:lnTo>
                  <a:pt x="2916" y="374"/>
                </a:lnTo>
                <a:lnTo>
                  <a:pt x="2916" y="381"/>
                </a:lnTo>
                <a:lnTo>
                  <a:pt x="2916" y="372"/>
                </a:lnTo>
                <a:lnTo>
                  <a:pt x="2917" y="368"/>
                </a:lnTo>
                <a:lnTo>
                  <a:pt x="2917" y="370"/>
                </a:lnTo>
                <a:lnTo>
                  <a:pt x="2917" y="371"/>
                </a:lnTo>
                <a:lnTo>
                  <a:pt x="2917" y="358"/>
                </a:lnTo>
                <a:lnTo>
                  <a:pt x="2918" y="365"/>
                </a:lnTo>
                <a:lnTo>
                  <a:pt x="2918" y="365"/>
                </a:lnTo>
                <a:lnTo>
                  <a:pt x="2918" y="361"/>
                </a:lnTo>
                <a:lnTo>
                  <a:pt x="2919" y="368"/>
                </a:lnTo>
                <a:lnTo>
                  <a:pt x="2919" y="368"/>
                </a:lnTo>
                <a:lnTo>
                  <a:pt x="2919" y="365"/>
                </a:lnTo>
                <a:lnTo>
                  <a:pt x="2919" y="361"/>
                </a:lnTo>
                <a:lnTo>
                  <a:pt x="2920" y="365"/>
                </a:lnTo>
                <a:lnTo>
                  <a:pt x="2920" y="361"/>
                </a:lnTo>
                <a:lnTo>
                  <a:pt x="2920" y="371"/>
                </a:lnTo>
                <a:lnTo>
                  <a:pt x="2920" y="369"/>
                </a:lnTo>
                <a:lnTo>
                  <a:pt x="2921" y="363"/>
                </a:lnTo>
                <a:lnTo>
                  <a:pt x="2921" y="372"/>
                </a:lnTo>
                <a:lnTo>
                  <a:pt x="2921" y="335"/>
                </a:lnTo>
                <a:lnTo>
                  <a:pt x="2921" y="331"/>
                </a:lnTo>
                <a:lnTo>
                  <a:pt x="2922" y="313"/>
                </a:lnTo>
                <a:lnTo>
                  <a:pt x="2922" y="316"/>
                </a:lnTo>
                <a:lnTo>
                  <a:pt x="2922" y="275"/>
                </a:lnTo>
                <a:lnTo>
                  <a:pt x="2922" y="269"/>
                </a:lnTo>
                <a:lnTo>
                  <a:pt x="2923" y="243"/>
                </a:lnTo>
                <a:lnTo>
                  <a:pt x="2923" y="200"/>
                </a:lnTo>
                <a:lnTo>
                  <a:pt x="2923" y="195"/>
                </a:lnTo>
                <a:lnTo>
                  <a:pt x="2923" y="185"/>
                </a:lnTo>
                <a:lnTo>
                  <a:pt x="2924" y="174"/>
                </a:lnTo>
                <a:lnTo>
                  <a:pt x="2924" y="167"/>
                </a:lnTo>
                <a:lnTo>
                  <a:pt x="2924" y="190"/>
                </a:lnTo>
                <a:lnTo>
                  <a:pt x="2925" y="193"/>
                </a:lnTo>
                <a:lnTo>
                  <a:pt x="2925" y="169"/>
                </a:lnTo>
                <a:lnTo>
                  <a:pt x="2925" y="171"/>
                </a:lnTo>
                <a:lnTo>
                  <a:pt x="2925" y="162"/>
                </a:lnTo>
                <a:lnTo>
                  <a:pt x="2926" y="181"/>
                </a:lnTo>
                <a:lnTo>
                  <a:pt x="2926" y="187"/>
                </a:lnTo>
                <a:lnTo>
                  <a:pt x="2926" y="186"/>
                </a:lnTo>
                <a:lnTo>
                  <a:pt x="2926" y="184"/>
                </a:lnTo>
                <a:lnTo>
                  <a:pt x="2927" y="178"/>
                </a:lnTo>
                <a:lnTo>
                  <a:pt x="2927" y="188"/>
                </a:lnTo>
                <a:lnTo>
                  <a:pt x="2927" y="184"/>
                </a:lnTo>
                <a:lnTo>
                  <a:pt x="2927" y="181"/>
                </a:lnTo>
                <a:lnTo>
                  <a:pt x="2928" y="192"/>
                </a:lnTo>
                <a:lnTo>
                  <a:pt x="2928" y="207"/>
                </a:lnTo>
                <a:lnTo>
                  <a:pt x="2928" y="197"/>
                </a:lnTo>
                <a:lnTo>
                  <a:pt x="2928" y="190"/>
                </a:lnTo>
                <a:lnTo>
                  <a:pt x="2929" y="193"/>
                </a:lnTo>
                <a:lnTo>
                  <a:pt x="2929" y="206"/>
                </a:lnTo>
                <a:lnTo>
                  <a:pt x="2929" y="227"/>
                </a:lnTo>
                <a:lnTo>
                  <a:pt x="2929" y="270"/>
                </a:lnTo>
                <a:lnTo>
                  <a:pt x="2930" y="281"/>
                </a:lnTo>
                <a:lnTo>
                  <a:pt x="2930" y="299"/>
                </a:lnTo>
                <a:lnTo>
                  <a:pt x="2930" y="311"/>
                </a:lnTo>
                <a:lnTo>
                  <a:pt x="2931" y="342"/>
                </a:lnTo>
                <a:lnTo>
                  <a:pt x="2931" y="352"/>
                </a:lnTo>
                <a:lnTo>
                  <a:pt x="2931" y="361"/>
                </a:lnTo>
                <a:lnTo>
                  <a:pt x="2931" y="372"/>
                </a:lnTo>
                <a:lnTo>
                  <a:pt x="2932" y="390"/>
                </a:lnTo>
                <a:lnTo>
                  <a:pt x="2932" y="389"/>
                </a:lnTo>
                <a:lnTo>
                  <a:pt x="2932" y="388"/>
                </a:lnTo>
                <a:lnTo>
                  <a:pt x="2932" y="390"/>
                </a:lnTo>
                <a:lnTo>
                  <a:pt x="2933" y="391"/>
                </a:lnTo>
                <a:lnTo>
                  <a:pt x="2933" y="386"/>
                </a:lnTo>
                <a:lnTo>
                  <a:pt x="2933" y="384"/>
                </a:lnTo>
                <a:lnTo>
                  <a:pt x="2933" y="390"/>
                </a:lnTo>
                <a:lnTo>
                  <a:pt x="2933" y="387"/>
                </a:lnTo>
                <a:lnTo>
                  <a:pt x="2934" y="390"/>
                </a:lnTo>
                <a:lnTo>
                  <a:pt x="2934" y="388"/>
                </a:lnTo>
                <a:lnTo>
                  <a:pt x="2934" y="379"/>
                </a:lnTo>
                <a:lnTo>
                  <a:pt x="2934" y="381"/>
                </a:lnTo>
                <a:lnTo>
                  <a:pt x="2934" y="383"/>
                </a:lnTo>
                <a:lnTo>
                  <a:pt x="2935" y="387"/>
                </a:lnTo>
                <a:lnTo>
                  <a:pt x="2935" y="385"/>
                </a:lnTo>
                <a:lnTo>
                  <a:pt x="2935" y="374"/>
                </a:lnTo>
                <a:lnTo>
                  <a:pt x="2935" y="378"/>
                </a:lnTo>
                <a:lnTo>
                  <a:pt x="2936" y="384"/>
                </a:lnTo>
                <a:lnTo>
                  <a:pt x="2936" y="384"/>
                </a:lnTo>
                <a:lnTo>
                  <a:pt x="2936" y="375"/>
                </a:lnTo>
                <a:lnTo>
                  <a:pt x="2936" y="383"/>
                </a:lnTo>
                <a:lnTo>
                  <a:pt x="2937" y="386"/>
                </a:lnTo>
                <a:lnTo>
                  <a:pt x="2937" y="385"/>
                </a:lnTo>
                <a:lnTo>
                  <a:pt x="2937" y="384"/>
                </a:lnTo>
                <a:lnTo>
                  <a:pt x="2937" y="383"/>
                </a:lnTo>
                <a:lnTo>
                  <a:pt x="2938" y="387"/>
                </a:lnTo>
                <a:lnTo>
                  <a:pt x="2938" y="384"/>
                </a:lnTo>
                <a:lnTo>
                  <a:pt x="2938" y="384"/>
                </a:lnTo>
                <a:lnTo>
                  <a:pt x="2938" y="386"/>
                </a:lnTo>
                <a:lnTo>
                  <a:pt x="2938" y="385"/>
                </a:lnTo>
                <a:lnTo>
                  <a:pt x="2939" y="383"/>
                </a:lnTo>
                <a:lnTo>
                  <a:pt x="2939" y="381"/>
                </a:lnTo>
                <a:lnTo>
                  <a:pt x="2939" y="382"/>
                </a:lnTo>
                <a:lnTo>
                  <a:pt x="2939" y="385"/>
                </a:lnTo>
                <a:lnTo>
                  <a:pt x="2939" y="389"/>
                </a:lnTo>
                <a:lnTo>
                  <a:pt x="2940" y="388"/>
                </a:lnTo>
                <a:lnTo>
                  <a:pt x="2940" y="386"/>
                </a:lnTo>
                <a:lnTo>
                  <a:pt x="2940" y="398"/>
                </a:lnTo>
                <a:lnTo>
                  <a:pt x="2940" y="394"/>
                </a:lnTo>
                <a:lnTo>
                  <a:pt x="2940" y="393"/>
                </a:lnTo>
                <a:lnTo>
                  <a:pt x="2941" y="391"/>
                </a:lnTo>
                <a:lnTo>
                  <a:pt x="2941" y="383"/>
                </a:lnTo>
                <a:lnTo>
                  <a:pt x="2941" y="392"/>
                </a:lnTo>
                <a:lnTo>
                  <a:pt x="2941" y="395"/>
                </a:lnTo>
                <a:lnTo>
                  <a:pt x="2942" y="387"/>
                </a:lnTo>
                <a:lnTo>
                  <a:pt x="2942" y="390"/>
                </a:lnTo>
                <a:lnTo>
                  <a:pt x="2942" y="389"/>
                </a:lnTo>
                <a:lnTo>
                  <a:pt x="2943" y="376"/>
                </a:lnTo>
                <a:lnTo>
                  <a:pt x="2943" y="379"/>
                </a:lnTo>
                <a:lnTo>
                  <a:pt x="2943" y="378"/>
                </a:lnTo>
                <a:lnTo>
                  <a:pt x="2943" y="384"/>
                </a:lnTo>
                <a:lnTo>
                  <a:pt x="2943" y="382"/>
                </a:lnTo>
                <a:lnTo>
                  <a:pt x="2944" y="386"/>
                </a:lnTo>
                <a:lnTo>
                  <a:pt x="2944" y="388"/>
                </a:lnTo>
                <a:lnTo>
                  <a:pt x="2944" y="381"/>
                </a:lnTo>
                <a:lnTo>
                  <a:pt x="2944" y="382"/>
                </a:lnTo>
                <a:lnTo>
                  <a:pt x="2945" y="378"/>
                </a:lnTo>
                <a:lnTo>
                  <a:pt x="2945" y="384"/>
                </a:lnTo>
                <a:lnTo>
                  <a:pt x="2945" y="386"/>
                </a:lnTo>
                <a:lnTo>
                  <a:pt x="2945" y="387"/>
                </a:lnTo>
                <a:lnTo>
                  <a:pt x="2945" y="394"/>
                </a:lnTo>
                <a:lnTo>
                  <a:pt x="2946" y="392"/>
                </a:lnTo>
                <a:lnTo>
                  <a:pt x="2946" y="383"/>
                </a:lnTo>
                <a:lnTo>
                  <a:pt x="2946" y="380"/>
                </a:lnTo>
                <a:lnTo>
                  <a:pt x="2946" y="385"/>
                </a:lnTo>
                <a:lnTo>
                  <a:pt x="2946" y="397"/>
                </a:lnTo>
                <a:lnTo>
                  <a:pt x="2947" y="401"/>
                </a:lnTo>
                <a:lnTo>
                  <a:pt x="2947" y="396"/>
                </a:lnTo>
                <a:lnTo>
                  <a:pt x="2947" y="382"/>
                </a:lnTo>
                <a:lnTo>
                  <a:pt x="2947" y="392"/>
                </a:lnTo>
                <a:lnTo>
                  <a:pt x="2948" y="389"/>
                </a:lnTo>
                <a:lnTo>
                  <a:pt x="2948" y="390"/>
                </a:lnTo>
                <a:lnTo>
                  <a:pt x="2948" y="387"/>
                </a:lnTo>
                <a:lnTo>
                  <a:pt x="2949" y="388"/>
                </a:lnTo>
                <a:lnTo>
                  <a:pt x="2949" y="387"/>
                </a:lnTo>
                <a:lnTo>
                  <a:pt x="2949" y="385"/>
                </a:lnTo>
                <a:lnTo>
                  <a:pt x="2949" y="385"/>
                </a:lnTo>
                <a:lnTo>
                  <a:pt x="2949" y="386"/>
                </a:lnTo>
                <a:lnTo>
                  <a:pt x="2950" y="390"/>
                </a:lnTo>
                <a:lnTo>
                  <a:pt x="2950" y="389"/>
                </a:lnTo>
                <a:lnTo>
                  <a:pt x="2950" y="385"/>
                </a:lnTo>
                <a:lnTo>
                  <a:pt x="2950" y="393"/>
                </a:lnTo>
                <a:lnTo>
                  <a:pt x="2951" y="394"/>
                </a:lnTo>
                <a:lnTo>
                  <a:pt x="2951" y="390"/>
                </a:lnTo>
                <a:lnTo>
                  <a:pt x="2951" y="393"/>
                </a:lnTo>
                <a:lnTo>
                  <a:pt x="2951" y="395"/>
                </a:lnTo>
                <a:lnTo>
                  <a:pt x="2951" y="394"/>
                </a:lnTo>
                <a:lnTo>
                  <a:pt x="2952" y="398"/>
                </a:lnTo>
                <a:lnTo>
                  <a:pt x="2952" y="403"/>
                </a:lnTo>
                <a:lnTo>
                  <a:pt x="2952" y="393"/>
                </a:lnTo>
                <a:lnTo>
                  <a:pt x="2952" y="403"/>
                </a:lnTo>
                <a:lnTo>
                  <a:pt x="2953" y="401"/>
                </a:lnTo>
                <a:lnTo>
                  <a:pt x="2953" y="410"/>
                </a:lnTo>
                <a:lnTo>
                  <a:pt x="2953" y="410"/>
                </a:lnTo>
                <a:lnTo>
                  <a:pt x="2953" y="403"/>
                </a:lnTo>
                <a:lnTo>
                  <a:pt x="2954" y="402"/>
                </a:lnTo>
                <a:lnTo>
                  <a:pt x="2954" y="408"/>
                </a:lnTo>
                <a:lnTo>
                  <a:pt x="2954" y="394"/>
                </a:lnTo>
                <a:lnTo>
                  <a:pt x="2954" y="397"/>
                </a:lnTo>
                <a:lnTo>
                  <a:pt x="2955" y="389"/>
                </a:lnTo>
                <a:lnTo>
                  <a:pt x="2955" y="395"/>
                </a:lnTo>
                <a:lnTo>
                  <a:pt x="2955" y="388"/>
                </a:lnTo>
                <a:lnTo>
                  <a:pt x="2955" y="379"/>
                </a:lnTo>
                <a:lnTo>
                  <a:pt x="2955" y="383"/>
                </a:lnTo>
                <a:lnTo>
                  <a:pt x="2956" y="379"/>
                </a:lnTo>
                <a:lnTo>
                  <a:pt x="2956" y="381"/>
                </a:lnTo>
                <a:lnTo>
                  <a:pt x="2956" y="378"/>
                </a:lnTo>
                <a:lnTo>
                  <a:pt x="2956" y="382"/>
                </a:lnTo>
                <a:lnTo>
                  <a:pt x="2956" y="375"/>
                </a:lnTo>
                <a:lnTo>
                  <a:pt x="2957" y="375"/>
                </a:lnTo>
                <a:lnTo>
                  <a:pt x="2957" y="377"/>
                </a:lnTo>
                <a:lnTo>
                  <a:pt x="2957" y="378"/>
                </a:lnTo>
                <a:lnTo>
                  <a:pt x="2957" y="382"/>
                </a:lnTo>
                <a:lnTo>
                  <a:pt x="2958" y="386"/>
                </a:lnTo>
                <a:lnTo>
                  <a:pt x="2958" y="384"/>
                </a:lnTo>
                <a:lnTo>
                  <a:pt x="2958" y="386"/>
                </a:lnTo>
                <a:lnTo>
                  <a:pt x="2958" y="386"/>
                </a:lnTo>
                <a:lnTo>
                  <a:pt x="2959" y="388"/>
                </a:lnTo>
                <a:lnTo>
                  <a:pt x="2959" y="387"/>
                </a:lnTo>
                <a:lnTo>
                  <a:pt x="2959" y="389"/>
                </a:lnTo>
                <a:lnTo>
                  <a:pt x="2960" y="390"/>
                </a:lnTo>
                <a:lnTo>
                  <a:pt x="2960" y="390"/>
                </a:lnTo>
                <a:lnTo>
                  <a:pt x="2960" y="391"/>
                </a:lnTo>
                <a:lnTo>
                  <a:pt x="2960" y="394"/>
                </a:lnTo>
                <a:lnTo>
                  <a:pt x="2960" y="387"/>
                </a:lnTo>
                <a:lnTo>
                  <a:pt x="2961" y="390"/>
                </a:lnTo>
                <a:lnTo>
                  <a:pt x="2961" y="387"/>
                </a:lnTo>
                <a:lnTo>
                  <a:pt x="2961" y="387"/>
                </a:lnTo>
                <a:lnTo>
                  <a:pt x="2961" y="390"/>
                </a:lnTo>
                <a:lnTo>
                  <a:pt x="2961" y="389"/>
                </a:lnTo>
                <a:lnTo>
                  <a:pt x="2962" y="393"/>
                </a:lnTo>
                <a:lnTo>
                  <a:pt x="2962" y="384"/>
                </a:lnTo>
                <a:lnTo>
                  <a:pt x="2962" y="386"/>
                </a:lnTo>
                <a:lnTo>
                  <a:pt x="2962" y="390"/>
                </a:lnTo>
                <a:lnTo>
                  <a:pt x="2963" y="386"/>
                </a:lnTo>
                <a:lnTo>
                  <a:pt x="2963" y="387"/>
                </a:lnTo>
                <a:lnTo>
                  <a:pt x="2963" y="384"/>
                </a:lnTo>
                <a:lnTo>
                  <a:pt x="2963" y="388"/>
                </a:lnTo>
                <a:lnTo>
                  <a:pt x="2963" y="386"/>
                </a:lnTo>
                <a:lnTo>
                  <a:pt x="2964" y="388"/>
                </a:lnTo>
                <a:lnTo>
                  <a:pt x="2964" y="385"/>
                </a:lnTo>
                <a:lnTo>
                  <a:pt x="2964" y="392"/>
                </a:lnTo>
                <a:lnTo>
                  <a:pt x="2964" y="390"/>
                </a:lnTo>
                <a:lnTo>
                  <a:pt x="2965" y="384"/>
                </a:lnTo>
                <a:lnTo>
                  <a:pt x="2965" y="387"/>
                </a:lnTo>
                <a:lnTo>
                  <a:pt x="2965" y="386"/>
                </a:lnTo>
                <a:lnTo>
                  <a:pt x="2966" y="388"/>
                </a:lnTo>
                <a:lnTo>
                  <a:pt x="2966" y="387"/>
                </a:lnTo>
                <a:lnTo>
                  <a:pt x="2966" y="385"/>
                </a:lnTo>
                <a:lnTo>
                  <a:pt x="2966" y="390"/>
                </a:lnTo>
                <a:lnTo>
                  <a:pt x="2966" y="379"/>
                </a:lnTo>
                <a:lnTo>
                  <a:pt x="2967" y="383"/>
                </a:lnTo>
                <a:lnTo>
                  <a:pt x="2967" y="376"/>
                </a:lnTo>
                <a:lnTo>
                  <a:pt x="2967" y="377"/>
                </a:lnTo>
                <a:lnTo>
                  <a:pt x="2967" y="377"/>
                </a:lnTo>
                <a:lnTo>
                  <a:pt x="2967" y="370"/>
                </a:lnTo>
                <a:lnTo>
                  <a:pt x="2968" y="374"/>
                </a:lnTo>
                <a:lnTo>
                  <a:pt x="2968" y="367"/>
                </a:lnTo>
                <a:lnTo>
                  <a:pt x="2968" y="368"/>
                </a:lnTo>
                <a:lnTo>
                  <a:pt x="2968" y="368"/>
                </a:lnTo>
                <a:lnTo>
                  <a:pt x="2968" y="368"/>
                </a:lnTo>
                <a:lnTo>
                  <a:pt x="2969" y="373"/>
                </a:lnTo>
                <a:lnTo>
                  <a:pt x="2969" y="370"/>
                </a:lnTo>
                <a:lnTo>
                  <a:pt x="2969" y="366"/>
                </a:lnTo>
                <a:lnTo>
                  <a:pt x="2969" y="372"/>
                </a:lnTo>
                <a:lnTo>
                  <a:pt x="2970" y="378"/>
                </a:lnTo>
                <a:lnTo>
                  <a:pt x="2970" y="383"/>
                </a:lnTo>
                <a:lnTo>
                  <a:pt x="2970" y="384"/>
                </a:lnTo>
                <a:lnTo>
                  <a:pt x="2970" y="376"/>
                </a:lnTo>
                <a:lnTo>
                  <a:pt x="2971" y="379"/>
                </a:lnTo>
                <a:lnTo>
                  <a:pt x="2971" y="377"/>
                </a:lnTo>
                <a:lnTo>
                  <a:pt x="2971" y="381"/>
                </a:lnTo>
                <a:lnTo>
                  <a:pt x="2971" y="382"/>
                </a:lnTo>
                <a:lnTo>
                  <a:pt x="2972" y="383"/>
                </a:lnTo>
                <a:lnTo>
                  <a:pt x="2972" y="393"/>
                </a:lnTo>
                <a:lnTo>
                  <a:pt x="2972" y="374"/>
                </a:lnTo>
                <a:lnTo>
                  <a:pt x="2972" y="396"/>
                </a:lnTo>
                <a:lnTo>
                  <a:pt x="2973" y="386"/>
                </a:lnTo>
                <a:lnTo>
                  <a:pt x="2973" y="386"/>
                </a:lnTo>
                <a:lnTo>
                  <a:pt x="2973" y="390"/>
                </a:lnTo>
                <a:lnTo>
                  <a:pt x="2973" y="382"/>
                </a:lnTo>
                <a:lnTo>
                  <a:pt x="2973" y="383"/>
                </a:lnTo>
                <a:lnTo>
                  <a:pt x="2974" y="384"/>
                </a:lnTo>
                <a:lnTo>
                  <a:pt x="2974" y="383"/>
                </a:lnTo>
                <a:lnTo>
                  <a:pt x="2974" y="383"/>
                </a:lnTo>
                <a:lnTo>
                  <a:pt x="2974" y="390"/>
                </a:lnTo>
                <a:lnTo>
                  <a:pt x="2974" y="383"/>
                </a:lnTo>
                <a:lnTo>
                  <a:pt x="2975" y="384"/>
                </a:lnTo>
                <a:lnTo>
                  <a:pt x="2975" y="386"/>
                </a:lnTo>
                <a:lnTo>
                  <a:pt x="2975" y="394"/>
                </a:lnTo>
                <a:lnTo>
                  <a:pt x="2975" y="394"/>
                </a:lnTo>
                <a:lnTo>
                  <a:pt x="2975" y="397"/>
                </a:lnTo>
                <a:lnTo>
                  <a:pt x="2976" y="396"/>
                </a:lnTo>
                <a:lnTo>
                  <a:pt x="2976" y="392"/>
                </a:lnTo>
                <a:lnTo>
                  <a:pt x="2976" y="391"/>
                </a:lnTo>
                <a:lnTo>
                  <a:pt x="2976" y="391"/>
                </a:lnTo>
                <a:lnTo>
                  <a:pt x="2976" y="390"/>
                </a:lnTo>
                <a:lnTo>
                  <a:pt x="2977" y="383"/>
                </a:lnTo>
                <a:lnTo>
                  <a:pt x="2977" y="382"/>
                </a:lnTo>
                <a:lnTo>
                  <a:pt x="2978" y="382"/>
                </a:lnTo>
                <a:lnTo>
                  <a:pt x="2978" y="381"/>
                </a:lnTo>
                <a:lnTo>
                  <a:pt x="2978" y="385"/>
                </a:lnTo>
                <a:lnTo>
                  <a:pt x="2978" y="382"/>
                </a:lnTo>
                <a:lnTo>
                  <a:pt x="2978" y="381"/>
                </a:lnTo>
                <a:lnTo>
                  <a:pt x="2979" y="384"/>
                </a:lnTo>
                <a:lnTo>
                  <a:pt x="2979" y="384"/>
                </a:lnTo>
                <a:lnTo>
                  <a:pt x="2979" y="377"/>
                </a:lnTo>
                <a:lnTo>
                  <a:pt x="2979" y="379"/>
                </a:lnTo>
                <a:lnTo>
                  <a:pt x="2979" y="380"/>
                </a:lnTo>
                <a:lnTo>
                  <a:pt x="2980" y="381"/>
                </a:lnTo>
                <a:lnTo>
                  <a:pt x="2980" y="377"/>
                </a:lnTo>
                <a:lnTo>
                  <a:pt x="2980" y="374"/>
                </a:lnTo>
                <a:lnTo>
                  <a:pt x="2980" y="377"/>
                </a:lnTo>
                <a:lnTo>
                  <a:pt x="2980" y="378"/>
                </a:lnTo>
                <a:lnTo>
                  <a:pt x="2981" y="373"/>
                </a:lnTo>
                <a:lnTo>
                  <a:pt x="2981" y="376"/>
                </a:lnTo>
                <a:lnTo>
                  <a:pt x="2981" y="376"/>
                </a:lnTo>
                <a:lnTo>
                  <a:pt x="2981" y="377"/>
                </a:lnTo>
                <a:lnTo>
                  <a:pt x="2981" y="371"/>
                </a:lnTo>
                <a:lnTo>
                  <a:pt x="2982" y="372"/>
                </a:lnTo>
                <a:lnTo>
                  <a:pt x="2982" y="376"/>
                </a:lnTo>
                <a:lnTo>
                  <a:pt x="2982" y="374"/>
                </a:lnTo>
                <a:lnTo>
                  <a:pt x="2982" y="369"/>
                </a:lnTo>
                <a:lnTo>
                  <a:pt x="2982" y="374"/>
                </a:lnTo>
                <a:lnTo>
                  <a:pt x="2983" y="362"/>
                </a:lnTo>
                <a:lnTo>
                  <a:pt x="2983" y="348"/>
                </a:lnTo>
                <a:lnTo>
                  <a:pt x="2983" y="345"/>
                </a:lnTo>
                <a:lnTo>
                  <a:pt x="2984" y="327"/>
                </a:lnTo>
                <a:lnTo>
                  <a:pt x="2984" y="296"/>
                </a:lnTo>
                <a:lnTo>
                  <a:pt x="2984" y="277"/>
                </a:lnTo>
                <a:lnTo>
                  <a:pt x="2984" y="262"/>
                </a:lnTo>
                <a:lnTo>
                  <a:pt x="2985" y="229"/>
                </a:lnTo>
                <a:lnTo>
                  <a:pt x="2985" y="199"/>
                </a:lnTo>
                <a:lnTo>
                  <a:pt x="2985" y="200"/>
                </a:lnTo>
                <a:lnTo>
                  <a:pt x="2985" y="173"/>
                </a:lnTo>
                <a:lnTo>
                  <a:pt x="2986" y="158"/>
                </a:lnTo>
                <a:lnTo>
                  <a:pt x="2986" y="177"/>
                </a:lnTo>
                <a:lnTo>
                  <a:pt x="2986" y="184"/>
                </a:lnTo>
                <a:lnTo>
                  <a:pt x="2986" y="165"/>
                </a:lnTo>
                <a:lnTo>
                  <a:pt x="2987" y="156"/>
                </a:lnTo>
                <a:lnTo>
                  <a:pt x="2987" y="165"/>
                </a:lnTo>
                <a:lnTo>
                  <a:pt x="2987" y="164"/>
                </a:lnTo>
                <a:lnTo>
                  <a:pt x="2987" y="170"/>
                </a:lnTo>
                <a:lnTo>
                  <a:pt x="2988" y="170"/>
                </a:lnTo>
                <a:lnTo>
                  <a:pt x="2988" y="177"/>
                </a:lnTo>
                <a:lnTo>
                  <a:pt x="2988" y="162"/>
                </a:lnTo>
                <a:lnTo>
                  <a:pt x="2988" y="154"/>
                </a:lnTo>
                <a:lnTo>
                  <a:pt x="2988" y="161"/>
                </a:lnTo>
                <a:lnTo>
                  <a:pt x="2989" y="168"/>
                </a:lnTo>
                <a:lnTo>
                  <a:pt x="2989" y="163"/>
                </a:lnTo>
                <a:lnTo>
                  <a:pt x="2989" y="171"/>
                </a:lnTo>
                <a:lnTo>
                  <a:pt x="2990" y="181"/>
                </a:lnTo>
                <a:lnTo>
                  <a:pt x="2990" y="182"/>
                </a:lnTo>
                <a:lnTo>
                  <a:pt x="2990" y="182"/>
                </a:lnTo>
                <a:lnTo>
                  <a:pt x="2990" y="188"/>
                </a:lnTo>
                <a:lnTo>
                  <a:pt x="2991" y="183"/>
                </a:lnTo>
                <a:lnTo>
                  <a:pt x="2991" y="191"/>
                </a:lnTo>
                <a:lnTo>
                  <a:pt x="2991" y="217"/>
                </a:lnTo>
                <a:lnTo>
                  <a:pt x="2991" y="233"/>
                </a:lnTo>
                <a:lnTo>
                  <a:pt x="2992" y="255"/>
                </a:lnTo>
                <a:lnTo>
                  <a:pt x="2992" y="292"/>
                </a:lnTo>
                <a:lnTo>
                  <a:pt x="2992" y="307"/>
                </a:lnTo>
                <a:lnTo>
                  <a:pt x="2992" y="321"/>
                </a:lnTo>
                <a:lnTo>
                  <a:pt x="2993" y="328"/>
                </a:lnTo>
                <a:lnTo>
                  <a:pt x="2993" y="346"/>
                </a:lnTo>
                <a:lnTo>
                  <a:pt x="2993" y="354"/>
                </a:lnTo>
                <a:lnTo>
                  <a:pt x="2993" y="363"/>
                </a:lnTo>
                <a:lnTo>
                  <a:pt x="2994" y="366"/>
                </a:lnTo>
                <a:lnTo>
                  <a:pt x="2994" y="363"/>
                </a:lnTo>
                <a:lnTo>
                  <a:pt x="2994" y="366"/>
                </a:lnTo>
                <a:lnTo>
                  <a:pt x="2994" y="368"/>
                </a:lnTo>
                <a:lnTo>
                  <a:pt x="2994" y="364"/>
                </a:lnTo>
                <a:lnTo>
                  <a:pt x="2995" y="366"/>
                </a:lnTo>
                <a:lnTo>
                  <a:pt x="2995" y="374"/>
                </a:lnTo>
                <a:lnTo>
                  <a:pt x="2995" y="370"/>
                </a:lnTo>
                <a:lnTo>
                  <a:pt x="2996" y="377"/>
                </a:lnTo>
                <a:lnTo>
                  <a:pt x="2996" y="368"/>
                </a:lnTo>
                <a:lnTo>
                  <a:pt x="2996" y="366"/>
                </a:lnTo>
                <a:lnTo>
                  <a:pt x="2996" y="366"/>
                </a:lnTo>
                <a:lnTo>
                  <a:pt x="2997" y="359"/>
                </a:lnTo>
                <a:lnTo>
                  <a:pt x="2997" y="374"/>
                </a:lnTo>
                <a:lnTo>
                  <a:pt x="2997" y="372"/>
                </a:lnTo>
                <a:lnTo>
                  <a:pt x="2997" y="373"/>
                </a:lnTo>
                <a:lnTo>
                  <a:pt x="2997" y="379"/>
                </a:lnTo>
                <a:lnTo>
                  <a:pt x="2998" y="364"/>
                </a:lnTo>
                <a:lnTo>
                  <a:pt x="2998" y="374"/>
                </a:lnTo>
                <a:lnTo>
                  <a:pt x="2998" y="374"/>
                </a:lnTo>
                <a:lnTo>
                  <a:pt x="2998" y="382"/>
                </a:lnTo>
                <a:lnTo>
                  <a:pt x="2999" y="386"/>
                </a:lnTo>
                <a:lnTo>
                  <a:pt x="2999" y="379"/>
                </a:lnTo>
                <a:lnTo>
                  <a:pt x="2999" y="376"/>
                </a:lnTo>
                <a:lnTo>
                  <a:pt x="2999" y="362"/>
                </a:lnTo>
                <a:lnTo>
                  <a:pt x="3000" y="356"/>
                </a:lnTo>
                <a:lnTo>
                  <a:pt x="3000" y="358"/>
                </a:lnTo>
                <a:lnTo>
                  <a:pt x="3000" y="362"/>
                </a:lnTo>
                <a:lnTo>
                  <a:pt x="3000" y="351"/>
                </a:lnTo>
                <a:lnTo>
                  <a:pt x="3001" y="358"/>
                </a:lnTo>
                <a:lnTo>
                  <a:pt x="3001" y="364"/>
                </a:lnTo>
                <a:lnTo>
                  <a:pt x="3001" y="374"/>
                </a:lnTo>
                <a:lnTo>
                  <a:pt x="3002" y="374"/>
                </a:lnTo>
                <a:lnTo>
                  <a:pt x="3002" y="362"/>
                </a:lnTo>
                <a:lnTo>
                  <a:pt x="3002" y="346"/>
                </a:lnTo>
                <a:lnTo>
                  <a:pt x="3002" y="353"/>
                </a:lnTo>
                <a:lnTo>
                  <a:pt x="3002" y="375"/>
                </a:lnTo>
                <a:lnTo>
                  <a:pt x="3003" y="364"/>
                </a:lnTo>
                <a:lnTo>
                  <a:pt x="3003" y="361"/>
                </a:lnTo>
                <a:lnTo>
                  <a:pt x="3003" y="345"/>
                </a:lnTo>
                <a:lnTo>
                  <a:pt x="3003" y="347"/>
                </a:lnTo>
                <a:lnTo>
                  <a:pt x="3004" y="333"/>
                </a:lnTo>
                <a:lnTo>
                  <a:pt x="3004" y="315"/>
                </a:lnTo>
                <a:lnTo>
                  <a:pt x="3004" y="281"/>
                </a:lnTo>
                <a:lnTo>
                  <a:pt x="3004" y="277"/>
                </a:lnTo>
                <a:lnTo>
                  <a:pt x="3005" y="251"/>
                </a:lnTo>
                <a:lnTo>
                  <a:pt x="3005" y="235"/>
                </a:lnTo>
                <a:lnTo>
                  <a:pt x="3005" y="188"/>
                </a:lnTo>
                <a:lnTo>
                  <a:pt x="3005" y="168"/>
                </a:lnTo>
                <a:lnTo>
                  <a:pt x="3006" y="187"/>
                </a:lnTo>
                <a:lnTo>
                  <a:pt x="3006" y="147"/>
                </a:lnTo>
                <a:lnTo>
                  <a:pt x="3006" y="141"/>
                </a:lnTo>
                <a:lnTo>
                  <a:pt x="3006" y="177"/>
                </a:lnTo>
                <a:lnTo>
                  <a:pt x="3006" y="154"/>
                </a:lnTo>
                <a:lnTo>
                  <a:pt x="3007" y="138"/>
                </a:lnTo>
                <a:lnTo>
                  <a:pt x="3007" y="136"/>
                </a:lnTo>
                <a:lnTo>
                  <a:pt x="3007" y="141"/>
                </a:lnTo>
                <a:lnTo>
                  <a:pt x="3007" y="155"/>
                </a:lnTo>
                <a:lnTo>
                  <a:pt x="3008" y="149"/>
                </a:lnTo>
                <a:lnTo>
                  <a:pt x="3008" y="156"/>
                </a:lnTo>
                <a:lnTo>
                  <a:pt x="3008" y="165"/>
                </a:lnTo>
                <a:lnTo>
                  <a:pt x="3008" y="159"/>
                </a:lnTo>
                <a:lnTo>
                  <a:pt x="3009" y="154"/>
                </a:lnTo>
                <a:lnTo>
                  <a:pt x="3009" y="141"/>
                </a:lnTo>
                <a:lnTo>
                  <a:pt x="3009" y="157"/>
                </a:lnTo>
                <a:lnTo>
                  <a:pt x="3009" y="145"/>
                </a:lnTo>
                <a:lnTo>
                  <a:pt x="3009" y="146"/>
                </a:lnTo>
                <a:lnTo>
                  <a:pt x="3010" y="140"/>
                </a:lnTo>
                <a:lnTo>
                  <a:pt x="3010" y="171"/>
                </a:lnTo>
                <a:lnTo>
                  <a:pt x="3010" y="188"/>
                </a:lnTo>
                <a:lnTo>
                  <a:pt x="3010" y="178"/>
                </a:lnTo>
                <a:lnTo>
                  <a:pt x="3011" y="168"/>
                </a:lnTo>
                <a:lnTo>
                  <a:pt x="3011" y="193"/>
                </a:lnTo>
                <a:lnTo>
                  <a:pt x="3011" y="176"/>
                </a:lnTo>
                <a:lnTo>
                  <a:pt x="3011" y="180"/>
                </a:lnTo>
                <a:lnTo>
                  <a:pt x="3012" y="204"/>
                </a:lnTo>
                <a:lnTo>
                  <a:pt x="3012" y="190"/>
                </a:lnTo>
                <a:lnTo>
                  <a:pt x="3012" y="222"/>
                </a:lnTo>
                <a:lnTo>
                  <a:pt x="3012" y="298"/>
                </a:lnTo>
                <a:lnTo>
                  <a:pt x="3013" y="304"/>
                </a:lnTo>
                <a:lnTo>
                  <a:pt x="3013" y="313"/>
                </a:lnTo>
                <a:lnTo>
                  <a:pt x="3013" y="330"/>
                </a:lnTo>
                <a:lnTo>
                  <a:pt x="3014" y="343"/>
                </a:lnTo>
                <a:lnTo>
                  <a:pt x="3014" y="350"/>
                </a:lnTo>
                <a:lnTo>
                  <a:pt x="3014" y="358"/>
                </a:lnTo>
                <a:lnTo>
                  <a:pt x="3014" y="354"/>
                </a:lnTo>
                <a:lnTo>
                  <a:pt x="3015" y="358"/>
                </a:lnTo>
                <a:lnTo>
                  <a:pt x="3015" y="362"/>
                </a:lnTo>
                <a:lnTo>
                  <a:pt x="3015" y="352"/>
                </a:lnTo>
                <a:lnTo>
                  <a:pt x="3015" y="355"/>
                </a:lnTo>
                <a:lnTo>
                  <a:pt x="3016" y="357"/>
                </a:lnTo>
                <a:lnTo>
                  <a:pt x="3016" y="350"/>
                </a:lnTo>
                <a:lnTo>
                  <a:pt x="3016" y="366"/>
                </a:lnTo>
                <a:lnTo>
                  <a:pt x="3016" y="361"/>
                </a:lnTo>
                <a:lnTo>
                  <a:pt x="3016" y="347"/>
                </a:lnTo>
                <a:lnTo>
                  <a:pt x="3017" y="351"/>
                </a:lnTo>
                <a:lnTo>
                  <a:pt x="3017" y="362"/>
                </a:lnTo>
                <a:lnTo>
                  <a:pt x="3017" y="351"/>
                </a:lnTo>
                <a:lnTo>
                  <a:pt x="3017" y="365"/>
                </a:lnTo>
                <a:lnTo>
                  <a:pt x="3018" y="356"/>
                </a:lnTo>
                <a:lnTo>
                  <a:pt x="3018" y="357"/>
                </a:lnTo>
                <a:lnTo>
                  <a:pt x="3018" y="362"/>
                </a:lnTo>
                <a:lnTo>
                  <a:pt x="3018" y="362"/>
                </a:lnTo>
                <a:lnTo>
                  <a:pt x="3018" y="368"/>
                </a:lnTo>
                <a:lnTo>
                  <a:pt x="3019" y="368"/>
                </a:lnTo>
                <a:lnTo>
                  <a:pt x="3019" y="349"/>
                </a:lnTo>
                <a:lnTo>
                  <a:pt x="3019" y="371"/>
                </a:lnTo>
                <a:lnTo>
                  <a:pt x="3020" y="359"/>
                </a:lnTo>
                <a:lnTo>
                  <a:pt x="3020" y="357"/>
                </a:lnTo>
                <a:lnTo>
                  <a:pt x="3020" y="359"/>
                </a:lnTo>
                <a:lnTo>
                  <a:pt x="3020" y="353"/>
                </a:lnTo>
                <a:lnTo>
                  <a:pt x="3020" y="359"/>
                </a:lnTo>
                <a:lnTo>
                  <a:pt x="3021" y="360"/>
                </a:lnTo>
                <a:lnTo>
                  <a:pt x="3021" y="345"/>
                </a:lnTo>
                <a:lnTo>
                  <a:pt x="3021" y="355"/>
                </a:lnTo>
                <a:lnTo>
                  <a:pt x="3021" y="359"/>
                </a:lnTo>
                <a:lnTo>
                  <a:pt x="3022" y="374"/>
                </a:lnTo>
                <a:lnTo>
                  <a:pt x="3022" y="382"/>
                </a:lnTo>
                <a:lnTo>
                  <a:pt x="3022" y="351"/>
                </a:lnTo>
                <a:lnTo>
                  <a:pt x="3022" y="338"/>
                </a:lnTo>
                <a:lnTo>
                  <a:pt x="3022" y="354"/>
                </a:lnTo>
                <a:lnTo>
                  <a:pt x="3023" y="357"/>
                </a:lnTo>
                <a:lnTo>
                  <a:pt x="3023" y="350"/>
                </a:lnTo>
                <a:lnTo>
                  <a:pt x="3023" y="355"/>
                </a:lnTo>
                <a:lnTo>
                  <a:pt x="3023" y="353"/>
                </a:lnTo>
                <a:lnTo>
                  <a:pt x="3023" y="355"/>
                </a:lnTo>
                <a:lnTo>
                  <a:pt x="3024" y="347"/>
                </a:lnTo>
                <a:lnTo>
                  <a:pt x="3024" y="342"/>
                </a:lnTo>
                <a:lnTo>
                  <a:pt x="3024" y="347"/>
                </a:lnTo>
                <a:lnTo>
                  <a:pt x="3024" y="331"/>
                </a:lnTo>
                <a:lnTo>
                  <a:pt x="3024" y="318"/>
                </a:lnTo>
                <a:lnTo>
                  <a:pt x="3025" y="299"/>
                </a:lnTo>
                <a:lnTo>
                  <a:pt x="3025" y="274"/>
                </a:lnTo>
                <a:lnTo>
                  <a:pt x="3025" y="268"/>
                </a:lnTo>
                <a:lnTo>
                  <a:pt x="3026" y="218"/>
                </a:lnTo>
                <a:lnTo>
                  <a:pt x="3026" y="197"/>
                </a:lnTo>
                <a:lnTo>
                  <a:pt x="3026" y="197"/>
                </a:lnTo>
                <a:lnTo>
                  <a:pt x="3026" y="223"/>
                </a:lnTo>
                <a:lnTo>
                  <a:pt x="3027" y="241"/>
                </a:lnTo>
                <a:lnTo>
                  <a:pt x="3027" y="255"/>
                </a:lnTo>
                <a:lnTo>
                  <a:pt x="3027" y="254"/>
                </a:lnTo>
                <a:lnTo>
                  <a:pt x="3027" y="235"/>
                </a:lnTo>
                <a:lnTo>
                  <a:pt x="3028" y="247"/>
                </a:lnTo>
                <a:lnTo>
                  <a:pt x="3028" y="250"/>
                </a:lnTo>
                <a:lnTo>
                  <a:pt x="3028" y="251"/>
                </a:lnTo>
                <a:lnTo>
                  <a:pt x="3028" y="174"/>
                </a:lnTo>
                <a:lnTo>
                  <a:pt x="3029" y="148"/>
                </a:lnTo>
                <a:lnTo>
                  <a:pt x="3029" y="162"/>
                </a:lnTo>
                <a:lnTo>
                  <a:pt x="3029" y="166"/>
                </a:lnTo>
                <a:lnTo>
                  <a:pt x="3029" y="199"/>
                </a:lnTo>
                <a:lnTo>
                  <a:pt x="3030" y="249"/>
                </a:lnTo>
                <a:lnTo>
                  <a:pt x="3030" y="240"/>
                </a:lnTo>
                <a:lnTo>
                  <a:pt x="3030" y="224"/>
                </a:lnTo>
                <a:lnTo>
                  <a:pt x="3030" y="231"/>
                </a:lnTo>
                <a:lnTo>
                  <a:pt x="3031" y="245"/>
                </a:lnTo>
                <a:lnTo>
                  <a:pt x="3031" y="236"/>
                </a:lnTo>
                <a:lnTo>
                  <a:pt x="3031" y="194"/>
                </a:lnTo>
                <a:lnTo>
                  <a:pt x="3031" y="167"/>
                </a:lnTo>
                <a:lnTo>
                  <a:pt x="3031" y="175"/>
                </a:lnTo>
                <a:lnTo>
                  <a:pt x="3032" y="186"/>
                </a:lnTo>
                <a:lnTo>
                  <a:pt x="3032" y="192"/>
                </a:lnTo>
                <a:lnTo>
                  <a:pt x="3032" y="195"/>
                </a:lnTo>
                <a:lnTo>
                  <a:pt x="3032" y="223"/>
                </a:lnTo>
                <a:lnTo>
                  <a:pt x="3033" y="234"/>
                </a:lnTo>
                <a:lnTo>
                  <a:pt x="3033" y="265"/>
                </a:lnTo>
                <a:lnTo>
                  <a:pt x="3033" y="283"/>
                </a:lnTo>
                <a:lnTo>
                  <a:pt x="3033" y="307"/>
                </a:lnTo>
                <a:lnTo>
                  <a:pt x="3034" y="316"/>
                </a:lnTo>
                <a:lnTo>
                  <a:pt x="3034" y="332"/>
                </a:lnTo>
                <a:lnTo>
                  <a:pt x="3034" y="342"/>
                </a:lnTo>
                <a:lnTo>
                  <a:pt x="3034" y="344"/>
                </a:lnTo>
                <a:lnTo>
                  <a:pt x="3035" y="347"/>
                </a:lnTo>
                <a:lnTo>
                  <a:pt x="3035" y="347"/>
                </a:lnTo>
                <a:lnTo>
                  <a:pt x="3035" y="356"/>
                </a:lnTo>
                <a:lnTo>
                  <a:pt x="3035" y="352"/>
                </a:lnTo>
                <a:lnTo>
                  <a:pt x="3035" y="356"/>
                </a:lnTo>
                <a:lnTo>
                  <a:pt x="3036" y="355"/>
                </a:lnTo>
                <a:lnTo>
                  <a:pt x="3036" y="353"/>
                </a:lnTo>
                <a:lnTo>
                  <a:pt x="3036" y="353"/>
                </a:lnTo>
                <a:lnTo>
                  <a:pt x="3036" y="346"/>
                </a:lnTo>
                <a:lnTo>
                  <a:pt x="3037" y="353"/>
                </a:lnTo>
                <a:lnTo>
                  <a:pt x="3037" y="350"/>
                </a:lnTo>
                <a:lnTo>
                  <a:pt x="3037" y="352"/>
                </a:lnTo>
                <a:lnTo>
                  <a:pt x="3037" y="347"/>
                </a:lnTo>
                <a:lnTo>
                  <a:pt x="3037" y="350"/>
                </a:lnTo>
                <a:lnTo>
                  <a:pt x="3038" y="351"/>
                </a:lnTo>
                <a:lnTo>
                  <a:pt x="3038" y="351"/>
                </a:lnTo>
                <a:lnTo>
                  <a:pt x="3038" y="346"/>
                </a:lnTo>
                <a:lnTo>
                  <a:pt x="3038" y="350"/>
                </a:lnTo>
                <a:lnTo>
                  <a:pt x="3038" y="349"/>
                </a:lnTo>
                <a:lnTo>
                  <a:pt x="3039" y="357"/>
                </a:lnTo>
                <a:lnTo>
                  <a:pt x="3039" y="359"/>
                </a:lnTo>
                <a:lnTo>
                  <a:pt x="3039" y="353"/>
                </a:lnTo>
                <a:lnTo>
                  <a:pt x="3039" y="355"/>
                </a:lnTo>
                <a:lnTo>
                  <a:pt x="3040" y="360"/>
                </a:lnTo>
                <a:lnTo>
                  <a:pt x="3040" y="354"/>
                </a:lnTo>
                <a:lnTo>
                  <a:pt x="3040" y="353"/>
                </a:lnTo>
                <a:lnTo>
                  <a:pt x="3040" y="354"/>
                </a:lnTo>
                <a:lnTo>
                  <a:pt x="3040" y="360"/>
                </a:lnTo>
                <a:lnTo>
                  <a:pt x="3041" y="359"/>
                </a:lnTo>
                <a:lnTo>
                  <a:pt x="3041" y="358"/>
                </a:lnTo>
                <a:lnTo>
                  <a:pt x="3041" y="359"/>
                </a:lnTo>
                <a:lnTo>
                  <a:pt x="3041" y="362"/>
                </a:lnTo>
                <a:lnTo>
                  <a:pt x="3042" y="364"/>
                </a:lnTo>
                <a:lnTo>
                  <a:pt x="3042" y="362"/>
                </a:lnTo>
                <a:lnTo>
                  <a:pt x="3042" y="362"/>
                </a:lnTo>
                <a:lnTo>
                  <a:pt x="3043" y="365"/>
                </a:lnTo>
                <a:lnTo>
                  <a:pt x="3043" y="360"/>
                </a:lnTo>
                <a:lnTo>
                  <a:pt x="3043" y="359"/>
                </a:lnTo>
                <a:lnTo>
                  <a:pt x="3043" y="361"/>
                </a:lnTo>
                <a:lnTo>
                  <a:pt x="3043" y="360"/>
                </a:lnTo>
                <a:lnTo>
                  <a:pt x="3044" y="361"/>
                </a:lnTo>
                <a:lnTo>
                  <a:pt x="3044" y="363"/>
                </a:lnTo>
                <a:lnTo>
                  <a:pt x="3044" y="360"/>
                </a:lnTo>
                <a:lnTo>
                  <a:pt x="3044" y="344"/>
                </a:lnTo>
                <a:lnTo>
                  <a:pt x="3045" y="336"/>
                </a:lnTo>
                <a:lnTo>
                  <a:pt x="3045" y="332"/>
                </a:lnTo>
                <a:lnTo>
                  <a:pt x="3045" y="312"/>
                </a:lnTo>
                <a:lnTo>
                  <a:pt x="3045" y="284"/>
                </a:lnTo>
                <a:lnTo>
                  <a:pt x="3046" y="273"/>
                </a:lnTo>
                <a:lnTo>
                  <a:pt x="3046" y="245"/>
                </a:lnTo>
                <a:lnTo>
                  <a:pt x="3046" y="215"/>
                </a:lnTo>
                <a:lnTo>
                  <a:pt x="3046" y="184"/>
                </a:lnTo>
                <a:lnTo>
                  <a:pt x="3046" y="186"/>
                </a:lnTo>
                <a:lnTo>
                  <a:pt x="3047" y="177"/>
                </a:lnTo>
                <a:lnTo>
                  <a:pt x="3047" y="162"/>
                </a:lnTo>
                <a:lnTo>
                  <a:pt x="3047" y="149"/>
                </a:lnTo>
                <a:lnTo>
                  <a:pt x="3047" y="175"/>
                </a:lnTo>
                <a:lnTo>
                  <a:pt x="3048" y="178"/>
                </a:lnTo>
                <a:lnTo>
                  <a:pt x="3048" y="146"/>
                </a:lnTo>
                <a:lnTo>
                  <a:pt x="3048" y="155"/>
                </a:lnTo>
                <a:lnTo>
                  <a:pt x="3049" y="154"/>
                </a:lnTo>
                <a:lnTo>
                  <a:pt x="3049" y="154"/>
                </a:lnTo>
                <a:lnTo>
                  <a:pt x="3049" y="178"/>
                </a:lnTo>
                <a:lnTo>
                  <a:pt x="3049" y="176"/>
                </a:lnTo>
                <a:lnTo>
                  <a:pt x="3050" y="166"/>
                </a:lnTo>
                <a:lnTo>
                  <a:pt x="3050" y="152"/>
                </a:lnTo>
                <a:lnTo>
                  <a:pt x="3050" y="172"/>
                </a:lnTo>
                <a:lnTo>
                  <a:pt x="3050" y="181"/>
                </a:lnTo>
                <a:lnTo>
                  <a:pt x="3051" y="180"/>
                </a:lnTo>
                <a:lnTo>
                  <a:pt x="3051" y="184"/>
                </a:lnTo>
                <a:lnTo>
                  <a:pt x="3051" y="195"/>
                </a:lnTo>
                <a:lnTo>
                  <a:pt x="3051" y="189"/>
                </a:lnTo>
                <a:lnTo>
                  <a:pt x="3052" y="186"/>
                </a:lnTo>
                <a:lnTo>
                  <a:pt x="3052" y="183"/>
                </a:lnTo>
                <a:lnTo>
                  <a:pt x="3052" y="188"/>
                </a:lnTo>
                <a:lnTo>
                  <a:pt x="3052" y="207"/>
                </a:lnTo>
                <a:lnTo>
                  <a:pt x="3053" y="234"/>
                </a:lnTo>
                <a:lnTo>
                  <a:pt x="3053" y="240"/>
                </a:lnTo>
                <a:lnTo>
                  <a:pt x="3053" y="263"/>
                </a:lnTo>
                <a:lnTo>
                  <a:pt x="3053" y="289"/>
                </a:lnTo>
                <a:lnTo>
                  <a:pt x="3054" y="314"/>
                </a:lnTo>
                <a:lnTo>
                  <a:pt x="3054" y="318"/>
                </a:lnTo>
                <a:lnTo>
                  <a:pt x="3054" y="329"/>
                </a:lnTo>
                <a:lnTo>
                  <a:pt x="3055" y="333"/>
                </a:lnTo>
                <a:lnTo>
                  <a:pt x="3055" y="357"/>
                </a:lnTo>
                <a:lnTo>
                  <a:pt x="3055" y="363"/>
                </a:lnTo>
                <a:lnTo>
                  <a:pt x="3055" y="357"/>
                </a:lnTo>
                <a:lnTo>
                  <a:pt x="3056" y="363"/>
                </a:lnTo>
                <a:lnTo>
                  <a:pt x="3056" y="365"/>
                </a:lnTo>
                <a:lnTo>
                  <a:pt x="3056" y="366"/>
                </a:lnTo>
                <a:lnTo>
                  <a:pt x="3056" y="361"/>
                </a:lnTo>
                <a:lnTo>
                  <a:pt x="3057" y="360"/>
                </a:lnTo>
                <a:lnTo>
                  <a:pt x="3057" y="366"/>
                </a:lnTo>
                <a:lnTo>
                  <a:pt x="3057" y="371"/>
                </a:lnTo>
                <a:lnTo>
                  <a:pt x="3057" y="374"/>
                </a:lnTo>
                <a:lnTo>
                  <a:pt x="3057" y="374"/>
                </a:lnTo>
                <a:lnTo>
                  <a:pt x="3058" y="375"/>
                </a:lnTo>
                <a:lnTo>
                  <a:pt x="3058" y="376"/>
                </a:lnTo>
                <a:lnTo>
                  <a:pt x="3058" y="373"/>
                </a:lnTo>
                <a:lnTo>
                  <a:pt x="3058" y="372"/>
                </a:lnTo>
                <a:lnTo>
                  <a:pt x="3058" y="377"/>
                </a:lnTo>
                <a:lnTo>
                  <a:pt x="3059" y="373"/>
                </a:lnTo>
                <a:lnTo>
                  <a:pt x="3059" y="373"/>
                </a:lnTo>
                <a:lnTo>
                  <a:pt x="3059" y="378"/>
                </a:lnTo>
                <a:lnTo>
                  <a:pt x="3059" y="385"/>
                </a:lnTo>
                <a:lnTo>
                  <a:pt x="3060" y="379"/>
                </a:lnTo>
                <a:lnTo>
                  <a:pt x="3060" y="381"/>
                </a:lnTo>
                <a:lnTo>
                  <a:pt x="3060" y="384"/>
                </a:lnTo>
                <a:lnTo>
                  <a:pt x="3061" y="382"/>
                </a:lnTo>
                <a:lnTo>
                  <a:pt x="3061" y="382"/>
                </a:lnTo>
                <a:lnTo>
                  <a:pt x="3061" y="375"/>
                </a:lnTo>
                <a:lnTo>
                  <a:pt x="3061" y="378"/>
                </a:lnTo>
                <a:lnTo>
                  <a:pt x="3062" y="383"/>
                </a:lnTo>
                <a:lnTo>
                  <a:pt x="3062" y="379"/>
                </a:lnTo>
                <a:lnTo>
                  <a:pt x="3062" y="382"/>
                </a:lnTo>
                <a:lnTo>
                  <a:pt x="3062" y="378"/>
                </a:lnTo>
                <a:lnTo>
                  <a:pt x="3062" y="375"/>
                </a:lnTo>
                <a:lnTo>
                  <a:pt x="3063" y="375"/>
                </a:lnTo>
                <a:lnTo>
                  <a:pt x="3063" y="380"/>
                </a:lnTo>
                <a:lnTo>
                  <a:pt x="3063" y="376"/>
                </a:lnTo>
                <a:lnTo>
                  <a:pt x="3063" y="379"/>
                </a:lnTo>
                <a:lnTo>
                  <a:pt x="3064" y="381"/>
                </a:lnTo>
                <a:lnTo>
                  <a:pt x="3064" y="381"/>
                </a:lnTo>
                <a:lnTo>
                  <a:pt x="3064" y="377"/>
                </a:lnTo>
                <a:lnTo>
                  <a:pt x="3064" y="372"/>
                </a:lnTo>
                <a:lnTo>
                  <a:pt x="3065" y="370"/>
                </a:lnTo>
                <a:lnTo>
                  <a:pt x="3065" y="363"/>
                </a:lnTo>
                <a:lnTo>
                  <a:pt x="3065" y="351"/>
                </a:lnTo>
                <a:lnTo>
                  <a:pt x="3065" y="335"/>
                </a:lnTo>
                <a:lnTo>
                  <a:pt x="3066" y="307"/>
                </a:lnTo>
                <a:lnTo>
                  <a:pt x="3066" y="303"/>
                </a:lnTo>
                <a:lnTo>
                  <a:pt x="3066" y="288"/>
                </a:lnTo>
                <a:lnTo>
                  <a:pt x="3067" y="271"/>
                </a:lnTo>
                <a:lnTo>
                  <a:pt x="3067" y="234"/>
                </a:lnTo>
                <a:lnTo>
                  <a:pt x="3067" y="222"/>
                </a:lnTo>
                <a:lnTo>
                  <a:pt x="3067" y="219"/>
                </a:lnTo>
                <a:lnTo>
                  <a:pt x="3068" y="194"/>
                </a:lnTo>
                <a:lnTo>
                  <a:pt x="3068" y="200"/>
                </a:lnTo>
                <a:lnTo>
                  <a:pt x="3068" y="203"/>
                </a:lnTo>
                <a:lnTo>
                  <a:pt x="3068" y="192"/>
                </a:lnTo>
                <a:lnTo>
                  <a:pt x="3069" y="198"/>
                </a:lnTo>
                <a:lnTo>
                  <a:pt x="3069" y="192"/>
                </a:lnTo>
                <a:lnTo>
                  <a:pt x="3069" y="191"/>
                </a:lnTo>
                <a:lnTo>
                  <a:pt x="3069" y="201"/>
                </a:lnTo>
                <a:lnTo>
                  <a:pt x="3070" y="210"/>
                </a:lnTo>
                <a:lnTo>
                  <a:pt x="3070" y="199"/>
                </a:lnTo>
                <a:lnTo>
                  <a:pt x="3070" y="190"/>
                </a:lnTo>
                <a:lnTo>
                  <a:pt x="3070" y="204"/>
                </a:lnTo>
                <a:lnTo>
                  <a:pt x="3070" y="204"/>
                </a:lnTo>
                <a:lnTo>
                  <a:pt x="3071" y="206"/>
                </a:lnTo>
                <a:lnTo>
                  <a:pt x="3071" y="205"/>
                </a:lnTo>
                <a:lnTo>
                  <a:pt x="3071" y="202"/>
                </a:lnTo>
                <a:lnTo>
                  <a:pt x="3071" y="212"/>
                </a:lnTo>
                <a:lnTo>
                  <a:pt x="3072" y="207"/>
                </a:lnTo>
                <a:lnTo>
                  <a:pt x="3072" y="199"/>
                </a:lnTo>
                <a:lnTo>
                  <a:pt x="3072" y="205"/>
                </a:lnTo>
                <a:lnTo>
                  <a:pt x="3073" y="216"/>
                </a:lnTo>
                <a:lnTo>
                  <a:pt x="3073" y="224"/>
                </a:lnTo>
                <a:lnTo>
                  <a:pt x="3073" y="227"/>
                </a:lnTo>
                <a:lnTo>
                  <a:pt x="3073" y="236"/>
                </a:lnTo>
                <a:lnTo>
                  <a:pt x="3074" y="252"/>
                </a:lnTo>
                <a:lnTo>
                  <a:pt x="3074" y="262"/>
                </a:lnTo>
                <a:lnTo>
                  <a:pt x="3074" y="290"/>
                </a:lnTo>
                <a:lnTo>
                  <a:pt x="3074" y="305"/>
                </a:lnTo>
                <a:lnTo>
                  <a:pt x="3075" y="319"/>
                </a:lnTo>
                <a:lnTo>
                  <a:pt x="3075" y="337"/>
                </a:lnTo>
                <a:lnTo>
                  <a:pt x="3075" y="365"/>
                </a:lnTo>
                <a:lnTo>
                  <a:pt x="3075" y="364"/>
                </a:lnTo>
                <a:lnTo>
                  <a:pt x="3076" y="362"/>
                </a:lnTo>
                <a:lnTo>
                  <a:pt x="3076" y="368"/>
                </a:lnTo>
                <a:lnTo>
                  <a:pt x="3076" y="365"/>
                </a:lnTo>
                <a:lnTo>
                  <a:pt x="3076" y="368"/>
                </a:lnTo>
                <a:lnTo>
                  <a:pt x="3076" y="366"/>
                </a:lnTo>
                <a:lnTo>
                  <a:pt x="3077" y="365"/>
                </a:lnTo>
                <a:lnTo>
                  <a:pt x="3077" y="367"/>
                </a:lnTo>
                <a:lnTo>
                  <a:pt x="3077" y="361"/>
                </a:lnTo>
                <a:lnTo>
                  <a:pt x="3077" y="366"/>
                </a:lnTo>
                <a:lnTo>
                  <a:pt x="3077" y="367"/>
                </a:lnTo>
                <a:lnTo>
                  <a:pt x="3078" y="366"/>
                </a:lnTo>
                <a:lnTo>
                  <a:pt x="3078" y="368"/>
                </a:lnTo>
                <a:lnTo>
                  <a:pt x="3078" y="362"/>
                </a:lnTo>
                <a:lnTo>
                  <a:pt x="3079" y="357"/>
                </a:lnTo>
                <a:lnTo>
                  <a:pt x="3079" y="363"/>
                </a:lnTo>
                <a:lnTo>
                  <a:pt x="3079" y="361"/>
                </a:lnTo>
                <a:lnTo>
                  <a:pt x="3079" y="362"/>
                </a:lnTo>
                <a:lnTo>
                  <a:pt x="3079" y="366"/>
                </a:lnTo>
                <a:lnTo>
                  <a:pt x="3080" y="368"/>
                </a:lnTo>
                <a:lnTo>
                  <a:pt x="3080" y="363"/>
                </a:lnTo>
                <a:lnTo>
                  <a:pt x="3080" y="366"/>
                </a:lnTo>
                <a:lnTo>
                  <a:pt x="3080" y="367"/>
                </a:lnTo>
                <a:lnTo>
                  <a:pt x="3080" y="359"/>
                </a:lnTo>
                <a:lnTo>
                  <a:pt x="3081" y="363"/>
                </a:lnTo>
                <a:lnTo>
                  <a:pt x="3081" y="362"/>
                </a:lnTo>
                <a:lnTo>
                  <a:pt x="3081" y="363"/>
                </a:lnTo>
                <a:lnTo>
                  <a:pt x="3081" y="362"/>
                </a:lnTo>
                <a:lnTo>
                  <a:pt x="3081" y="364"/>
                </a:lnTo>
                <a:lnTo>
                  <a:pt x="3082" y="368"/>
                </a:lnTo>
                <a:lnTo>
                  <a:pt x="3082" y="365"/>
                </a:lnTo>
                <a:lnTo>
                  <a:pt x="3082" y="366"/>
                </a:lnTo>
                <a:lnTo>
                  <a:pt x="3082" y="368"/>
                </a:lnTo>
                <a:lnTo>
                  <a:pt x="3082" y="368"/>
                </a:lnTo>
                <a:lnTo>
                  <a:pt x="3083" y="372"/>
                </a:lnTo>
                <a:lnTo>
                  <a:pt x="3083" y="375"/>
                </a:lnTo>
                <a:lnTo>
                  <a:pt x="3083" y="374"/>
                </a:lnTo>
                <a:lnTo>
                  <a:pt x="3083" y="371"/>
                </a:lnTo>
                <a:lnTo>
                  <a:pt x="3084" y="373"/>
                </a:lnTo>
                <a:lnTo>
                  <a:pt x="3084" y="378"/>
                </a:lnTo>
                <a:lnTo>
                  <a:pt x="3084" y="377"/>
                </a:lnTo>
                <a:lnTo>
                  <a:pt x="3084" y="377"/>
                </a:lnTo>
                <a:lnTo>
                  <a:pt x="3085" y="382"/>
                </a:lnTo>
                <a:lnTo>
                  <a:pt x="3085" y="382"/>
                </a:lnTo>
                <a:lnTo>
                  <a:pt x="3085" y="383"/>
                </a:lnTo>
                <a:lnTo>
                  <a:pt x="3085" y="388"/>
                </a:lnTo>
                <a:lnTo>
                  <a:pt x="3086" y="389"/>
                </a:lnTo>
                <a:lnTo>
                  <a:pt x="3086" y="385"/>
                </a:lnTo>
                <a:lnTo>
                  <a:pt x="3086" y="385"/>
                </a:lnTo>
                <a:lnTo>
                  <a:pt x="3086" y="383"/>
                </a:lnTo>
                <a:lnTo>
                  <a:pt x="3086" y="381"/>
                </a:lnTo>
                <a:lnTo>
                  <a:pt x="3087" y="377"/>
                </a:lnTo>
                <a:lnTo>
                  <a:pt x="3087" y="381"/>
                </a:lnTo>
                <a:lnTo>
                  <a:pt x="3087" y="392"/>
                </a:lnTo>
                <a:lnTo>
                  <a:pt x="3087" y="387"/>
                </a:lnTo>
                <a:lnTo>
                  <a:pt x="3088" y="388"/>
                </a:lnTo>
                <a:lnTo>
                  <a:pt x="3088" y="391"/>
                </a:lnTo>
                <a:lnTo>
                  <a:pt x="3088" y="396"/>
                </a:lnTo>
                <a:lnTo>
                  <a:pt x="3088" y="395"/>
                </a:lnTo>
                <a:lnTo>
                  <a:pt x="3088" y="383"/>
                </a:lnTo>
                <a:lnTo>
                  <a:pt x="3089" y="391"/>
                </a:lnTo>
                <a:lnTo>
                  <a:pt x="3089" y="382"/>
                </a:lnTo>
                <a:lnTo>
                  <a:pt x="3089" y="371"/>
                </a:lnTo>
                <a:lnTo>
                  <a:pt x="3089" y="377"/>
                </a:lnTo>
                <a:lnTo>
                  <a:pt x="3090" y="374"/>
                </a:lnTo>
                <a:lnTo>
                  <a:pt x="3090" y="378"/>
                </a:lnTo>
                <a:lnTo>
                  <a:pt x="3090" y="375"/>
                </a:lnTo>
                <a:lnTo>
                  <a:pt x="3091" y="375"/>
                </a:lnTo>
                <a:lnTo>
                  <a:pt x="3091" y="379"/>
                </a:lnTo>
                <a:lnTo>
                  <a:pt x="3091" y="377"/>
                </a:lnTo>
                <a:lnTo>
                  <a:pt x="3091" y="381"/>
                </a:lnTo>
                <a:lnTo>
                  <a:pt x="3092" y="382"/>
                </a:lnTo>
                <a:lnTo>
                  <a:pt x="3092" y="383"/>
                </a:lnTo>
                <a:lnTo>
                  <a:pt x="3092" y="383"/>
                </a:lnTo>
                <a:lnTo>
                  <a:pt x="3092" y="393"/>
                </a:lnTo>
                <a:lnTo>
                  <a:pt x="3092" y="383"/>
                </a:lnTo>
                <a:lnTo>
                  <a:pt x="3093" y="397"/>
                </a:lnTo>
                <a:lnTo>
                  <a:pt x="3093" y="385"/>
                </a:lnTo>
                <a:lnTo>
                  <a:pt x="3093" y="390"/>
                </a:lnTo>
                <a:lnTo>
                  <a:pt x="3093" y="392"/>
                </a:lnTo>
                <a:lnTo>
                  <a:pt x="3093" y="398"/>
                </a:lnTo>
                <a:lnTo>
                  <a:pt x="3094" y="394"/>
                </a:lnTo>
                <a:lnTo>
                  <a:pt x="3094" y="381"/>
                </a:lnTo>
                <a:lnTo>
                  <a:pt x="3094" y="395"/>
                </a:lnTo>
                <a:lnTo>
                  <a:pt x="3094" y="392"/>
                </a:lnTo>
                <a:lnTo>
                  <a:pt x="3094" y="388"/>
                </a:lnTo>
                <a:lnTo>
                  <a:pt x="3095" y="386"/>
                </a:lnTo>
                <a:lnTo>
                  <a:pt x="3095" y="371"/>
                </a:lnTo>
                <a:lnTo>
                  <a:pt x="3095" y="374"/>
                </a:lnTo>
                <a:lnTo>
                  <a:pt x="3095" y="377"/>
                </a:lnTo>
                <a:lnTo>
                  <a:pt x="3096" y="386"/>
                </a:lnTo>
                <a:lnTo>
                  <a:pt x="3096" y="386"/>
                </a:lnTo>
                <a:lnTo>
                  <a:pt x="3096" y="388"/>
                </a:lnTo>
                <a:lnTo>
                  <a:pt x="3096" y="384"/>
                </a:lnTo>
                <a:lnTo>
                  <a:pt x="3097" y="398"/>
                </a:lnTo>
                <a:lnTo>
                  <a:pt x="3097" y="384"/>
                </a:lnTo>
                <a:lnTo>
                  <a:pt x="3097" y="381"/>
                </a:lnTo>
                <a:lnTo>
                  <a:pt x="3097" y="364"/>
                </a:lnTo>
                <a:lnTo>
                  <a:pt x="3098" y="372"/>
                </a:lnTo>
                <a:lnTo>
                  <a:pt x="3098" y="383"/>
                </a:lnTo>
                <a:lnTo>
                  <a:pt x="3098" y="387"/>
                </a:lnTo>
                <a:lnTo>
                  <a:pt x="3098" y="391"/>
                </a:lnTo>
                <a:lnTo>
                  <a:pt x="3099" y="387"/>
                </a:lnTo>
                <a:lnTo>
                  <a:pt x="3099" y="388"/>
                </a:lnTo>
                <a:lnTo>
                  <a:pt x="3099" y="387"/>
                </a:lnTo>
                <a:lnTo>
                  <a:pt x="3099" y="391"/>
                </a:lnTo>
                <a:lnTo>
                  <a:pt x="3099" y="393"/>
                </a:lnTo>
                <a:lnTo>
                  <a:pt x="3100" y="392"/>
                </a:lnTo>
                <a:lnTo>
                  <a:pt x="3100" y="394"/>
                </a:lnTo>
                <a:lnTo>
                  <a:pt x="3100" y="388"/>
                </a:lnTo>
                <a:lnTo>
                  <a:pt x="3100" y="390"/>
                </a:lnTo>
                <a:lnTo>
                  <a:pt x="3100" y="388"/>
                </a:lnTo>
                <a:lnTo>
                  <a:pt x="3101" y="396"/>
                </a:lnTo>
                <a:lnTo>
                  <a:pt x="3101" y="393"/>
                </a:lnTo>
                <a:lnTo>
                  <a:pt x="3101" y="393"/>
                </a:lnTo>
                <a:lnTo>
                  <a:pt x="3101" y="389"/>
                </a:lnTo>
                <a:lnTo>
                  <a:pt x="3101" y="389"/>
                </a:lnTo>
                <a:lnTo>
                  <a:pt x="3102" y="391"/>
                </a:lnTo>
                <a:lnTo>
                  <a:pt x="3102" y="390"/>
                </a:lnTo>
                <a:lnTo>
                  <a:pt x="3102" y="390"/>
                </a:lnTo>
                <a:lnTo>
                  <a:pt x="3102" y="383"/>
                </a:lnTo>
                <a:lnTo>
                  <a:pt x="3103" y="382"/>
                </a:lnTo>
                <a:lnTo>
                  <a:pt x="3103" y="378"/>
                </a:lnTo>
                <a:lnTo>
                  <a:pt x="3103" y="378"/>
                </a:lnTo>
                <a:lnTo>
                  <a:pt x="3103" y="396"/>
                </a:lnTo>
                <a:lnTo>
                  <a:pt x="3104" y="390"/>
                </a:lnTo>
                <a:lnTo>
                  <a:pt x="3104" y="397"/>
                </a:lnTo>
                <a:lnTo>
                  <a:pt x="3104" y="386"/>
                </a:lnTo>
                <a:lnTo>
                  <a:pt x="3104" y="379"/>
                </a:lnTo>
                <a:lnTo>
                  <a:pt x="3104" y="381"/>
                </a:lnTo>
                <a:lnTo>
                  <a:pt x="3105" y="386"/>
                </a:lnTo>
                <a:lnTo>
                  <a:pt x="3105" y="386"/>
                </a:lnTo>
                <a:lnTo>
                  <a:pt x="3105" y="390"/>
                </a:lnTo>
                <a:lnTo>
                  <a:pt x="3106" y="390"/>
                </a:lnTo>
                <a:lnTo>
                  <a:pt x="3106" y="392"/>
                </a:lnTo>
                <a:lnTo>
                  <a:pt x="3106" y="389"/>
                </a:lnTo>
                <a:lnTo>
                  <a:pt x="3106" y="392"/>
                </a:lnTo>
                <a:lnTo>
                  <a:pt x="3106" y="396"/>
                </a:lnTo>
                <a:lnTo>
                  <a:pt x="3107" y="392"/>
                </a:lnTo>
                <a:lnTo>
                  <a:pt x="3107" y="371"/>
                </a:lnTo>
                <a:lnTo>
                  <a:pt x="3107" y="381"/>
                </a:lnTo>
                <a:lnTo>
                  <a:pt x="3108" y="387"/>
                </a:lnTo>
                <a:lnTo>
                  <a:pt x="3108" y="401"/>
                </a:lnTo>
                <a:lnTo>
                  <a:pt x="3108" y="392"/>
                </a:lnTo>
                <a:lnTo>
                  <a:pt x="3108" y="399"/>
                </a:lnTo>
                <a:lnTo>
                  <a:pt x="3109" y="399"/>
                </a:lnTo>
                <a:lnTo>
                  <a:pt x="3109" y="401"/>
                </a:lnTo>
                <a:lnTo>
                  <a:pt x="3109" y="399"/>
                </a:lnTo>
                <a:lnTo>
                  <a:pt x="3109" y="398"/>
                </a:lnTo>
                <a:lnTo>
                  <a:pt x="3110" y="390"/>
                </a:lnTo>
                <a:lnTo>
                  <a:pt x="3110" y="391"/>
                </a:lnTo>
                <a:lnTo>
                  <a:pt x="3110" y="399"/>
                </a:lnTo>
                <a:lnTo>
                  <a:pt x="3110" y="385"/>
                </a:lnTo>
                <a:lnTo>
                  <a:pt x="3110" y="380"/>
                </a:lnTo>
                <a:lnTo>
                  <a:pt x="3111" y="398"/>
                </a:lnTo>
                <a:lnTo>
                  <a:pt x="3111" y="395"/>
                </a:lnTo>
                <a:lnTo>
                  <a:pt x="3111" y="390"/>
                </a:lnTo>
                <a:lnTo>
                  <a:pt x="3111" y="393"/>
                </a:lnTo>
                <a:lnTo>
                  <a:pt x="3112" y="381"/>
                </a:lnTo>
                <a:lnTo>
                  <a:pt x="3112" y="391"/>
                </a:lnTo>
                <a:lnTo>
                  <a:pt x="3112" y="388"/>
                </a:lnTo>
                <a:lnTo>
                  <a:pt x="3112" y="385"/>
                </a:lnTo>
                <a:lnTo>
                  <a:pt x="3113" y="389"/>
                </a:lnTo>
                <a:lnTo>
                  <a:pt x="3113" y="388"/>
                </a:lnTo>
                <a:lnTo>
                  <a:pt x="3113" y="387"/>
                </a:lnTo>
                <a:lnTo>
                  <a:pt x="3113" y="388"/>
                </a:lnTo>
                <a:lnTo>
                  <a:pt x="3114" y="387"/>
                </a:lnTo>
                <a:lnTo>
                  <a:pt x="3114" y="382"/>
                </a:lnTo>
                <a:lnTo>
                  <a:pt x="3114" y="383"/>
                </a:lnTo>
                <a:lnTo>
                  <a:pt x="3114" y="386"/>
                </a:lnTo>
                <a:lnTo>
                  <a:pt x="3114" y="384"/>
                </a:lnTo>
                <a:lnTo>
                  <a:pt x="3115" y="388"/>
                </a:lnTo>
                <a:lnTo>
                  <a:pt x="3115" y="388"/>
                </a:lnTo>
                <a:lnTo>
                  <a:pt x="3115" y="389"/>
                </a:lnTo>
                <a:lnTo>
                  <a:pt x="3115" y="387"/>
                </a:lnTo>
                <a:lnTo>
                  <a:pt x="3115" y="394"/>
                </a:lnTo>
                <a:lnTo>
                  <a:pt x="3116" y="390"/>
                </a:lnTo>
                <a:lnTo>
                  <a:pt x="3116" y="386"/>
                </a:lnTo>
                <a:lnTo>
                  <a:pt x="3116" y="384"/>
                </a:lnTo>
                <a:lnTo>
                  <a:pt x="3116" y="389"/>
                </a:lnTo>
                <a:lnTo>
                  <a:pt x="3116" y="387"/>
                </a:lnTo>
                <a:lnTo>
                  <a:pt x="3117" y="386"/>
                </a:lnTo>
                <a:lnTo>
                  <a:pt x="3117" y="390"/>
                </a:lnTo>
                <a:lnTo>
                  <a:pt x="3117" y="386"/>
                </a:lnTo>
                <a:lnTo>
                  <a:pt x="3117" y="386"/>
                </a:lnTo>
                <a:lnTo>
                  <a:pt x="3117" y="384"/>
                </a:lnTo>
                <a:lnTo>
                  <a:pt x="3118" y="389"/>
                </a:lnTo>
                <a:lnTo>
                  <a:pt x="3118" y="382"/>
                </a:lnTo>
                <a:lnTo>
                  <a:pt x="3118" y="388"/>
                </a:lnTo>
                <a:lnTo>
                  <a:pt x="3118" y="385"/>
                </a:lnTo>
                <a:lnTo>
                  <a:pt x="3119" y="396"/>
                </a:lnTo>
                <a:lnTo>
                  <a:pt x="3119" y="388"/>
                </a:lnTo>
                <a:lnTo>
                  <a:pt x="3119" y="390"/>
                </a:lnTo>
                <a:lnTo>
                  <a:pt x="3120" y="389"/>
                </a:lnTo>
                <a:lnTo>
                  <a:pt x="3120" y="390"/>
                </a:lnTo>
                <a:lnTo>
                  <a:pt x="3120" y="381"/>
                </a:lnTo>
                <a:lnTo>
                  <a:pt x="3120" y="381"/>
                </a:lnTo>
                <a:lnTo>
                  <a:pt x="3121" y="376"/>
                </a:lnTo>
                <a:lnTo>
                  <a:pt x="3121" y="383"/>
                </a:lnTo>
                <a:lnTo>
                  <a:pt x="3121" y="388"/>
                </a:lnTo>
                <a:lnTo>
                  <a:pt x="3121" y="385"/>
                </a:lnTo>
                <a:lnTo>
                  <a:pt x="3122" y="385"/>
                </a:lnTo>
                <a:lnTo>
                  <a:pt x="3122" y="390"/>
                </a:lnTo>
                <a:lnTo>
                  <a:pt x="3122" y="391"/>
                </a:lnTo>
                <a:lnTo>
                  <a:pt x="3122" y="384"/>
                </a:lnTo>
                <a:lnTo>
                  <a:pt x="3123" y="378"/>
                </a:lnTo>
                <a:lnTo>
                  <a:pt x="3123" y="376"/>
                </a:lnTo>
                <a:lnTo>
                  <a:pt x="3123" y="370"/>
                </a:lnTo>
                <a:lnTo>
                  <a:pt x="3123" y="381"/>
                </a:lnTo>
                <a:lnTo>
                  <a:pt x="3123" y="383"/>
                </a:lnTo>
                <a:lnTo>
                  <a:pt x="3124" y="379"/>
                </a:lnTo>
                <a:lnTo>
                  <a:pt x="3124" y="375"/>
                </a:lnTo>
                <a:lnTo>
                  <a:pt x="3124" y="385"/>
                </a:lnTo>
                <a:lnTo>
                  <a:pt x="3124" y="383"/>
                </a:lnTo>
                <a:lnTo>
                  <a:pt x="3125" y="391"/>
                </a:lnTo>
                <a:lnTo>
                  <a:pt x="3125" y="389"/>
                </a:lnTo>
                <a:lnTo>
                  <a:pt x="3125" y="385"/>
                </a:lnTo>
                <a:lnTo>
                  <a:pt x="3126" y="391"/>
                </a:lnTo>
                <a:lnTo>
                  <a:pt x="3126" y="383"/>
                </a:lnTo>
                <a:lnTo>
                  <a:pt x="3126" y="371"/>
                </a:lnTo>
                <a:lnTo>
                  <a:pt x="3126" y="374"/>
                </a:lnTo>
                <a:lnTo>
                  <a:pt x="3127" y="366"/>
                </a:lnTo>
                <a:lnTo>
                  <a:pt x="3127" y="357"/>
                </a:lnTo>
                <a:lnTo>
                  <a:pt x="3127" y="346"/>
                </a:lnTo>
                <a:lnTo>
                  <a:pt x="3127" y="309"/>
                </a:lnTo>
                <a:lnTo>
                  <a:pt x="3128" y="292"/>
                </a:lnTo>
                <a:lnTo>
                  <a:pt x="3128" y="277"/>
                </a:lnTo>
                <a:lnTo>
                  <a:pt x="3128" y="266"/>
                </a:lnTo>
                <a:lnTo>
                  <a:pt x="3128" y="221"/>
                </a:lnTo>
                <a:lnTo>
                  <a:pt x="3129" y="200"/>
                </a:lnTo>
                <a:lnTo>
                  <a:pt x="3129" y="205"/>
                </a:lnTo>
                <a:lnTo>
                  <a:pt x="3129" y="170"/>
                </a:lnTo>
                <a:lnTo>
                  <a:pt x="3129" y="132"/>
                </a:lnTo>
                <a:lnTo>
                  <a:pt x="3129" y="139"/>
                </a:lnTo>
                <a:lnTo>
                  <a:pt x="3130" y="145"/>
                </a:lnTo>
                <a:lnTo>
                  <a:pt x="3130" y="147"/>
                </a:lnTo>
                <a:lnTo>
                  <a:pt x="3130" y="177"/>
                </a:lnTo>
                <a:lnTo>
                  <a:pt x="3130" y="192"/>
                </a:lnTo>
                <a:lnTo>
                  <a:pt x="3130" y="177"/>
                </a:lnTo>
                <a:lnTo>
                  <a:pt x="3131" y="198"/>
                </a:lnTo>
                <a:lnTo>
                  <a:pt x="3131" y="196"/>
                </a:lnTo>
                <a:lnTo>
                  <a:pt x="3131" y="205"/>
                </a:lnTo>
                <a:lnTo>
                  <a:pt x="3132" y="211"/>
                </a:lnTo>
                <a:lnTo>
                  <a:pt x="3132" y="182"/>
                </a:lnTo>
                <a:lnTo>
                  <a:pt x="3132" y="206"/>
                </a:lnTo>
                <a:lnTo>
                  <a:pt x="3132" y="225"/>
                </a:lnTo>
                <a:lnTo>
                  <a:pt x="3133" y="168"/>
                </a:lnTo>
                <a:lnTo>
                  <a:pt x="3133" y="167"/>
                </a:lnTo>
                <a:lnTo>
                  <a:pt x="3133" y="167"/>
                </a:lnTo>
                <a:lnTo>
                  <a:pt x="3133" y="185"/>
                </a:lnTo>
                <a:lnTo>
                  <a:pt x="3133" y="186"/>
                </a:lnTo>
                <a:lnTo>
                  <a:pt x="3134" y="175"/>
                </a:lnTo>
                <a:lnTo>
                  <a:pt x="3134" y="181"/>
                </a:lnTo>
                <a:lnTo>
                  <a:pt x="3134" y="199"/>
                </a:lnTo>
                <a:lnTo>
                  <a:pt x="3134" y="208"/>
                </a:lnTo>
                <a:lnTo>
                  <a:pt x="3135" y="216"/>
                </a:lnTo>
                <a:lnTo>
                  <a:pt x="3135" y="216"/>
                </a:lnTo>
                <a:lnTo>
                  <a:pt x="3135" y="223"/>
                </a:lnTo>
                <a:lnTo>
                  <a:pt x="3135" y="241"/>
                </a:lnTo>
                <a:lnTo>
                  <a:pt x="3136" y="301"/>
                </a:lnTo>
                <a:lnTo>
                  <a:pt x="3136" y="332"/>
                </a:lnTo>
                <a:lnTo>
                  <a:pt x="3136" y="322"/>
                </a:lnTo>
                <a:lnTo>
                  <a:pt x="3136" y="317"/>
                </a:lnTo>
                <a:lnTo>
                  <a:pt x="3136" y="349"/>
                </a:lnTo>
                <a:lnTo>
                  <a:pt x="3137" y="346"/>
                </a:lnTo>
                <a:lnTo>
                  <a:pt x="3137" y="369"/>
                </a:lnTo>
                <a:lnTo>
                  <a:pt x="3137" y="364"/>
                </a:lnTo>
                <a:lnTo>
                  <a:pt x="3138" y="366"/>
                </a:lnTo>
                <a:lnTo>
                  <a:pt x="3138" y="360"/>
                </a:lnTo>
                <a:lnTo>
                  <a:pt x="3138" y="349"/>
                </a:lnTo>
                <a:lnTo>
                  <a:pt x="3138" y="353"/>
                </a:lnTo>
                <a:lnTo>
                  <a:pt x="3139" y="351"/>
                </a:lnTo>
                <a:lnTo>
                  <a:pt x="3139" y="361"/>
                </a:lnTo>
                <a:lnTo>
                  <a:pt x="3139" y="358"/>
                </a:lnTo>
                <a:lnTo>
                  <a:pt x="3139" y="364"/>
                </a:lnTo>
                <a:lnTo>
                  <a:pt x="3140" y="366"/>
                </a:lnTo>
                <a:lnTo>
                  <a:pt x="3140" y="363"/>
                </a:lnTo>
                <a:lnTo>
                  <a:pt x="3140" y="361"/>
                </a:lnTo>
                <a:lnTo>
                  <a:pt x="3140" y="365"/>
                </a:lnTo>
                <a:lnTo>
                  <a:pt x="3140" y="351"/>
                </a:lnTo>
                <a:lnTo>
                  <a:pt x="3141" y="352"/>
                </a:lnTo>
                <a:lnTo>
                  <a:pt x="3141" y="347"/>
                </a:lnTo>
                <a:lnTo>
                  <a:pt x="3141" y="345"/>
                </a:lnTo>
                <a:lnTo>
                  <a:pt x="3141" y="350"/>
                </a:lnTo>
                <a:lnTo>
                  <a:pt x="3142" y="346"/>
                </a:lnTo>
                <a:lnTo>
                  <a:pt x="3142" y="346"/>
                </a:lnTo>
                <a:lnTo>
                  <a:pt x="3142" y="351"/>
                </a:lnTo>
                <a:lnTo>
                  <a:pt x="3142" y="354"/>
                </a:lnTo>
                <a:lnTo>
                  <a:pt x="3143" y="359"/>
                </a:lnTo>
                <a:lnTo>
                  <a:pt x="3143" y="357"/>
                </a:lnTo>
                <a:lnTo>
                  <a:pt x="3143" y="359"/>
                </a:lnTo>
                <a:lnTo>
                  <a:pt x="3144" y="363"/>
                </a:lnTo>
                <a:lnTo>
                  <a:pt x="3144" y="359"/>
                </a:lnTo>
                <a:lnTo>
                  <a:pt x="3144" y="362"/>
                </a:lnTo>
                <a:lnTo>
                  <a:pt x="3144" y="358"/>
                </a:lnTo>
                <a:lnTo>
                  <a:pt x="3144" y="359"/>
                </a:lnTo>
                <a:lnTo>
                  <a:pt x="3145" y="361"/>
                </a:lnTo>
                <a:lnTo>
                  <a:pt x="3145" y="363"/>
                </a:lnTo>
                <a:lnTo>
                  <a:pt x="3145" y="364"/>
                </a:lnTo>
                <a:lnTo>
                  <a:pt x="3145" y="355"/>
                </a:lnTo>
                <a:lnTo>
                  <a:pt x="3146" y="358"/>
                </a:lnTo>
                <a:lnTo>
                  <a:pt x="3146" y="358"/>
                </a:lnTo>
                <a:lnTo>
                  <a:pt x="3146" y="361"/>
                </a:lnTo>
                <a:lnTo>
                  <a:pt x="3146" y="357"/>
                </a:lnTo>
                <a:lnTo>
                  <a:pt x="3146" y="360"/>
                </a:lnTo>
                <a:lnTo>
                  <a:pt x="3147" y="359"/>
                </a:lnTo>
                <a:lnTo>
                  <a:pt x="3147" y="365"/>
                </a:lnTo>
                <a:lnTo>
                  <a:pt x="3147" y="349"/>
                </a:lnTo>
                <a:lnTo>
                  <a:pt x="3147" y="336"/>
                </a:lnTo>
                <a:lnTo>
                  <a:pt x="3148" y="318"/>
                </a:lnTo>
                <a:lnTo>
                  <a:pt x="3148" y="300"/>
                </a:lnTo>
                <a:lnTo>
                  <a:pt x="3148" y="288"/>
                </a:lnTo>
                <a:lnTo>
                  <a:pt x="3148" y="274"/>
                </a:lnTo>
                <a:lnTo>
                  <a:pt x="3149" y="220"/>
                </a:lnTo>
                <a:lnTo>
                  <a:pt x="3149" y="194"/>
                </a:lnTo>
                <a:lnTo>
                  <a:pt x="3149" y="208"/>
                </a:lnTo>
                <a:lnTo>
                  <a:pt x="3150" y="193"/>
                </a:lnTo>
                <a:lnTo>
                  <a:pt x="3150" y="171"/>
                </a:lnTo>
                <a:lnTo>
                  <a:pt x="3150" y="183"/>
                </a:lnTo>
                <a:lnTo>
                  <a:pt x="3150" y="193"/>
                </a:lnTo>
                <a:lnTo>
                  <a:pt x="3151" y="186"/>
                </a:lnTo>
                <a:lnTo>
                  <a:pt x="3151" y="199"/>
                </a:lnTo>
                <a:lnTo>
                  <a:pt x="3151" y="186"/>
                </a:lnTo>
                <a:lnTo>
                  <a:pt x="3151" y="176"/>
                </a:lnTo>
                <a:lnTo>
                  <a:pt x="3152" y="195"/>
                </a:lnTo>
                <a:lnTo>
                  <a:pt x="3152" y="188"/>
                </a:lnTo>
                <a:lnTo>
                  <a:pt x="3152" y="187"/>
                </a:lnTo>
                <a:lnTo>
                  <a:pt x="3152" y="182"/>
                </a:lnTo>
                <a:lnTo>
                  <a:pt x="3153" y="195"/>
                </a:lnTo>
                <a:lnTo>
                  <a:pt x="3153" y="186"/>
                </a:lnTo>
                <a:lnTo>
                  <a:pt x="3153" y="186"/>
                </a:lnTo>
                <a:lnTo>
                  <a:pt x="3153" y="174"/>
                </a:lnTo>
                <a:lnTo>
                  <a:pt x="3154" y="186"/>
                </a:lnTo>
                <a:lnTo>
                  <a:pt x="3154" y="181"/>
                </a:lnTo>
                <a:lnTo>
                  <a:pt x="3154" y="176"/>
                </a:lnTo>
                <a:lnTo>
                  <a:pt x="3154" y="167"/>
                </a:lnTo>
                <a:lnTo>
                  <a:pt x="3154" y="189"/>
                </a:lnTo>
                <a:lnTo>
                  <a:pt x="3155" y="197"/>
                </a:lnTo>
                <a:lnTo>
                  <a:pt x="3155" y="211"/>
                </a:lnTo>
                <a:lnTo>
                  <a:pt x="3155" y="216"/>
                </a:lnTo>
                <a:lnTo>
                  <a:pt x="3156" y="251"/>
                </a:lnTo>
                <a:lnTo>
                  <a:pt x="3156" y="277"/>
                </a:lnTo>
                <a:lnTo>
                  <a:pt x="3156" y="292"/>
                </a:lnTo>
                <a:lnTo>
                  <a:pt x="3156" y="312"/>
                </a:lnTo>
                <a:lnTo>
                  <a:pt x="3157" y="322"/>
                </a:lnTo>
                <a:lnTo>
                  <a:pt x="3157" y="340"/>
                </a:lnTo>
                <a:lnTo>
                  <a:pt x="3157" y="349"/>
                </a:lnTo>
                <a:lnTo>
                  <a:pt x="3157" y="357"/>
                </a:lnTo>
                <a:lnTo>
                  <a:pt x="3158" y="360"/>
                </a:lnTo>
                <a:lnTo>
                  <a:pt x="3158" y="363"/>
                </a:lnTo>
                <a:lnTo>
                  <a:pt x="3158" y="364"/>
                </a:lnTo>
                <a:lnTo>
                  <a:pt x="3158" y="362"/>
                </a:lnTo>
                <a:lnTo>
                  <a:pt x="3158" y="359"/>
                </a:lnTo>
                <a:lnTo>
                  <a:pt x="3159" y="356"/>
                </a:lnTo>
                <a:lnTo>
                  <a:pt x="3159" y="365"/>
                </a:lnTo>
                <a:lnTo>
                  <a:pt x="3159" y="375"/>
                </a:lnTo>
                <a:lnTo>
                  <a:pt x="3159" y="368"/>
                </a:lnTo>
                <a:lnTo>
                  <a:pt x="3159" y="370"/>
                </a:lnTo>
                <a:lnTo>
                  <a:pt x="3160" y="354"/>
                </a:lnTo>
                <a:lnTo>
                  <a:pt x="3160" y="360"/>
                </a:lnTo>
                <a:lnTo>
                  <a:pt x="3160" y="357"/>
                </a:lnTo>
                <a:lnTo>
                  <a:pt x="3160" y="361"/>
                </a:lnTo>
                <a:lnTo>
                  <a:pt x="3160" y="363"/>
                </a:lnTo>
                <a:lnTo>
                  <a:pt x="3161" y="364"/>
                </a:lnTo>
                <a:lnTo>
                  <a:pt x="3161" y="361"/>
                </a:lnTo>
                <a:lnTo>
                  <a:pt x="3161" y="362"/>
                </a:lnTo>
                <a:lnTo>
                  <a:pt x="3161" y="362"/>
                </a:lnTo>
                <a:lnTo>
                  <a:pt x="3162" y="360"/>
                </a:lnTo>
                <a:lnTo>
                  <a:pt x="3162" y="364"/>
                </a:lnTo>
                <a:lnTo>
                  <a:pt x="3162" y="358"/>
                </a:lnTo>
                <a:lnTo>
                  <a:pt x="3162" y="362"/>
                </a:lnTo>
                <a:lnTo>
                  <a:pt x="3163" y="361"/>
                </a:lnTo>
                <a:lnTo>
                  <a:pt x="3163" y="364"/>
                </a:lnTo>
                <a:lnTo>
                  <a:pt x="3163" y="363"/>
                </a:lnTo>
                <a:lnTo>
                  <a:pt x="3163" y="368"/>
                </a:lnTo>
                <a:lnTo>
                  <a:pt x="3163" y="368"/>
                </a:lnTo>
                <a:lnTo>
                  <a:pt x="3164" y="369"/>
                </a:lnTo>
                <a:lnTo>
                  <a:pt x="3164" y="370"/>
                </a:lnTo>
                <a:lnTo>
                  <a:pt x="3164" y="370"/>
                </a:lnTo>
                <a:lnTo>
                  <a:pt x="3164" y="369"/>
                </a:lnTo>
                <a:lnTo>
                  <a:pt x="3164" y="374"/>
                </a:lnTo>
                <a:lnTo>
                  <a:pt x="3165" y="371"/>
                </a:lnTo>
                <a:lnTo>
                  <a:pt x="3165" y="370"/>
                </a:lnTo>
                <a:lnTo>
                  <a:pt x="3165" y="370"/>
                </a:lnTo>
                <a:lnTo>
                  <a:pt x="3165" y="371"/>
                </a:lnTo>
                <a:lnTo>
                  <a:pt x="3165" y="374"/>
                </a:lnTo>
                <a:lnTo>
                  <a:pt x="3166" y="373"/>
                </a:lnTo>
                <a:lnTo>
                  <a:pt x="3166" y="371"/>
                </a:lnTo>
                <a:lnTo>
                  <a:pt x="3166" y="368"/>
                </a:lnTo>
                <a:lnTo>
                  <a:pt x="3166" y="360"/>
                </a:lnTo>
                <a:lnTo>
                  <a:pt x="3167" y="370"/>
                </a:lnTo>
                <a:lnTo>
                  <a:pt x="3167" y="364"/>
                </a:lnTo>
                <a:lnTo>
                  <a:pt x="3167" y="365"/>
                </a:lnTo>
                <a:lnTo>
                  <a:pt x="3168" y="350"/>
                </a:lnTo>
                <a:lnTo>
                  <a:pt x="3168" y="344"/>
                </a:lnTo>
                <a:lnTo>
                  <a:pt x="3168" y="337"/>
                </a:lnTo>
                <a:lnTo>
                  <a:pt x="3168" y="322"/>
                </a:lnTo>
                <a:lnTo>
                  <a:pt x="3169" y="295"/>
                </a:lnTo>
                <a:lnTo>
                  <a:pt x="3169" y="268"/>
                </a:lnTo>
                <a:lnTo>
                  <a:pt x="3169" y="241"/>
                </a:lnTo>
                <a:lnTo>
                  <a:pt x="3169" y="226"/>
                </a:lnTo>
                <a:lnTo>
                  <a:pt x="3170" y="215"/>
                </a:lnTo>
                <a:lnTo>
                  <a:pt x="3170" y="208"/>
                </a:lnTo>
                <a:lnTo>
                  <a:pt x="3170" y="202"/>
                </a:lnTo>
                <a:lnTo>
                  <a:pt x="3170" y="203"/>
                </a:lnTo>
                <a:lnTo>
                  <a:pt x="3171" y="206"/>
                </a:lnTo>
                <a:lnTo>
                  <a:pt x="3171" y="194"/>
                </a:lnTo>
                <a:lnTo>
                  <a:pt x="3171" y="176"/>
                </a:lnTo>
                <a:lnTo>
                  <a:pt x="3171" y="185"/>
                </a:lnTo>
                <a:lnTo>
                  <a:pt x="3171" y="193"/>
                </a:lnTo>
                <a:lnTo>
                  <a:pt x="3172" y="193"/>
                </a:lnTo>
                <a:lnTo>
                  <a:pt x="3172" y="196"/>
                </a:lnTo>
                <a:lnTo>
                  <a:pt x="3172" y="205"/>
                </a:lnTo>
                <a:lnTo>
                  <a:pt x="3172" y="206"/>
                </a:lnTo>
                <a:lnTo>
                  <a:pt x="3173" y="192"/>
                </a:lnTo>
                <a:lnTo>
                  <a:pt x="3173" y="191"/>
                </a:lnTo>
                <a:lnTo>
                  <a:pt x="3173" y="188"/>
                </a:lnTo>
                <a:lnTo>
                  <a:pt x="3173" y="188"/>
                </a:lnTo>
                <a:lnTo>
                  <a:pt x="3174" y="180"/>
                </a:lnTo>
                <a:lnTo>
                  <a:pt x="3174" y="175"/>
                </a:lnTo>
                <a:lnTo>
                  <a:pt x="3174" y="168"/>
                </a:lnTo>
                <a:lnTo>
                  <a:pt x="3174" y="186"/>
                </a:lnTo>
                <a:lnTo>
                  <a:pt x="3174" y="180"/>
                </a:lnTo>
                <a:lnTo>
                  <a:pt x="3175" y="179"/>
                </a:lnTo>
                <a:lnTo>
                  <a:pt x="3175" y="194"/>
                </a:lnTo>
                <a:lnTo>
                  <a:pt x="3175" y="201"/>
                </a:lnTo>
                <a:lnTo>
                  <a:pt x="3175" y="214"/>
                </a:lnTo>
                <a:lnTo>
                  <a:pt x="3176" y="214"/>
                </a:lnTo>
                <a:lnTo>
                  <a:pt x="3176" y="245"/>
                </a:lnTo>
                <a:lnTo>
                  <a:pt x="3176" y="255"/>
                </a:lnTo>
                <a:lnTo>
                  <a:pt x="3176" y="268"/>
                </a:lnTo>
                <a:lnTo>
                  <a:pt x="3177" y="294"/>
                </a:lnTo>
                <a:lnTo>
                  <a:pt x="3177" y="320"/>
                </a:lnTo>
                <a:lnTo>
                  <a:pt x="3177" y="320"/>
                </a:lnTo>
                <a:lnTo>
                  <a:pt x="3177" y="327"/>
                </a:lnTo>
                <a:lnTo>
                  <a:pt x="3178" y="334"/>
                </a:lnTo>
                <a:lnTo>
                  <a:pt x="3178" y="350"/>
                </a:lnTo>
                <a:lnTo>
                  <a:pt x="3178" y="344"/>
                </a:lnTo>
                <a:lnTo>
                  <a:pt x="3178" y="341"/>
                </a:lnTo>
                <a:lnTo>
                  <a:pt x="3179" y="344"/>
                </a:lnTo>
                <a:lnTo>
                  <a:pt x="3179" y="348"/>
                </a:lnTo>
                <a:lnTo>
                  <a:pt x="3179" y="348"/>
                </a:lnTo>
                <a:lnTo>
                  <a:pt x="3179" y="349"/>
                </a:lnTo>
                <a:lnTo>
                  <a:pt x="3180" y="349"/>
                </a:lnTo>
                <a:lnTo>
                  <a:pt x="3180" y="353"/>
                </a:lnTo>
                <a:lnTo>
                  <a:pt x="3180" y="360"/>
                </a:lnTo>
                <a:lnTo>
                  <a:pt x="3180" y="360"/>
                </a:lnTo>
                <a:lnTo>
                  <a:pt x="3180" y="357"/>
                </a:lnTo>
                <a:lnTo>
                  <a:pt x="3181" y="360"/>
                </a:lnTo>
                <a:lnTo>
                  <a:pt x="3181" y="367"/>
                </a:lnTo>
                <a:lnTo>
                  <a:pt x="3181" y="361"/>
                </a:lnTo>
                <a:lnTo>
                  <a:pt x="3181" y="364"/>
                </a:lnTo>
                <a:lnTo>
                  <a:pt x="3181" y="360"/>
                </a:lnTo>
                <a:lnTo>
                  <a:pt x="3182" y="364"/>
                </a:lnTo>
                <a:lnTo>
                  <a:pt x="3182" y="366"/>
                </a:lnTo>
                <a:lnTo>
                  <a:pt x="3182" y="367"/>
                </a:lnTo>
                <a:lnTo>
                  <a:pt x="3182" y="372"/>
                </a:lnTo>
                <a:lnTo>
                  <a:pt x="3183" y="363"/>
                </a:lnTo>
                <a:lnTo>
                  <a:pt x="3183" y="372"/>
                </a:lnTo>
                <a:lnTo>
                  <a:pt x="3183" y="365"/>
                </a:lnTo>
                <a:lnTo>
                  <a:pt x="3183" y="369"/>
                </a:lnTo>
                <a:lnTo>
                  <a:pt x="3184" y="366"/>
                </a:lnTo>
                <a:lnTo>
                  <a:pt x="3184" y="362"/>
                </a:lnTo>
                <a:lnTo>
                  <a:pt x="3184" y="355"/>
                </a:lnTo>
                <a:lnTo>
                  <a:pt x="3184" y="359"/>
                </a:lnTo>
                <a:lnTo>
                  <a:pt x="3185" y="357"/>
                </a:lnTo>
                <a:lnTo>
                  <a:pt x="3185" y="358"/>
                </a:lnTo>
                <a:lnTo>
                  <a:pt x="3185" y="365"/>
                </a:lnTo>
                <a:lnTo>
                  <a:pt x="3186" y="366"/>
                </a:lnTo>
                <a:lnTo>
                  <a:pt x="3186" y="360"/>
                </a:lnTo>
                <a:lnTo>
                  <a:pt x="3186" y="357"/>
                </a:lnTo>
                <a:lnTo>
                  <a:pt x="3186" y="353"/>
                </a:lnTo>
                <a:lnTo>
                  <a:pt x="3187" y="361"/>
                </a:lnTo>
                <a:lnTo>
                  <a:pt x="3187" y="363"/>
                </a:lnTo>
                <a:lnTo>
                  <a:pt x="3187" y="371"/>
                </a:lnTo>
                <a:lnTo>
                  <a:pt x="3187" y="366"/>
                </a:lnTo>
                <a:lnTo>
                  <a:pt x="3187" y="378"/>
                </a:lnTo>
                <a:lnTo>
                  <a:pt x="3188" y="369"/>
                </a:lnTo>
                <a:lnTo>
                  <a:pt x="3188" y="366"/>
                </a:lnTo>
                <a:lnTo>
                  <a:pt x="3188" y="347"/>
                </a:lnTo>
                <a:lnTo>
                  <a:pt x="3188" y="346"/>
                </a:lnTo>
                <a:lnTo>
                  <a:pt x="3189" y="331"/>
                </a:lnTo>
                <a:lnTo>
                  <a:pt x="3189" y="303"/>
                </a:lnTo>
                <a:lnTo>
                  <a:pt x="3189" y="297"/>
                </a:lnTo>
                <a:lnTo>
                  <a:pt x="3189" y="282"/>
                </a:lnTo>
                <a:lnTo>
                  <a:pt x="3190" y="254"/>
                </a:lnTo>
                <a:lnTo>
                  <a:pt x="3190" y="220"/>
                </a:lnTo>
                <a:lnTo>
                  <a:pt x="3190" y="217"/>
                </a:lnTo>
                <a:lnTo>
                  <a:pt x="3191" y="203"/>
                </a:lnTo>
                <a:lnTo>
                  <a:pt x="3191" y="166"/>
                </a:lnTo>
                <a:lnTo>
                  <a:pt x="3191" y="178"/>
                </a:lnTo>
                <a:lnTo>
                  <a:pt x="3191" y="185"/>
                </a:lnTo>
                <a:lnTo>
                  <a:pt x="3192" y="177"/>
                </a:lnTo>
                <a:lnTo>
                  <a:pt x="3192" y="162"/>
                </a:lnTo>
                <a:lnTo>
                  <a:pt x="3192" y="179"/>
                </a:lnTo>
                <a:lnTo>
                  <a:pt x="3192" y="189"/>
                </a:lnTo>
                <a:lnTo>
                  <a:pt x="3193" y="171"/>
                </a:lnTo>
                <a:lnTo>
                  <a:pt x="3193" y="185"/>
                </a:lnTo>
                <a:lnTo>
                  <a:pt x="3193" y="182"/>
                </a:lnTo>
                <a:lnTo>
                  <a:pt x="3193" y="169"/>
                </a:lnTo>
                <a:lnTo>
                  <a:pt x="3194" y="151"/>
                </a:lnTo>
                <a:lnTo>
                  <a:pt x="3194" y="164"/>
                </a:lnTo>
                <a:lnTo>
                  <a:pt x="3194" y="158"/>
                </a:lnTo>
                <a:lnTo>
                  <a:pt x="3194" y="158"/>
                </a:lnTo>
                <a:lnTo>
                  <a:pt x="3195" y="188"/>
                </a:lnTo>
                <a:lnTo>
                  <a:pt x="3195" y="187"/>
                </a:lnTo>
                <a:lnTo>
                  <a:pt x="3195" y="175"/>
                </a:lnTo>
                <a:lnTo>
                  <a:pt x="3195" y="188"/>
                </a:lnTo>
                <a:lnTo>
                  <a:pt x="3196" y="209"/>
                </a:lnTo>
                <a:lnTo>
                  <a:pt x="3196" y="222"/>
                </a:lnTo>
                <a:lnTo>
                  <a:pt x="3196" y="236"/>
                </a:lnTo>
                <a:lnTo>
                  <a:pt x="3197" y="232"/>
                </a:lnTo>
                <a:lnTo>
                  <a:pt x="3197" y="233"/>
                </a:lnTo>
                <a:lnTo>
                  <a:pt x="3197" y="263"/>
                </a:lnTo>
                <a:lnTo>
                  <a:pt x="3197" y="309"/>
                </a:lnTo>
                <a:lnTo>
                  <a:pt x="3198" y="325"/>
                </a:lnTo>
                <a:lnTo>
                  <a:pt x="3198" y="330"/>
                </a:lnTo>
                <a:lnTo>
                  <a:pt x="3198" y="333"/>
                </a:lnTo>
                <a:lnTo>
                  <a:pt x="3198" y="346"/>
                </a:lnTo>
                <a:lnTo>
                  <a:pt x="3199" y="357"/>
                </a:lnTo>
                <a:lnTo>
                  <a:pt x="3199" y="355"/>
                </a:lnTo>
                <a:lnTo>
                  <a:pt x="3199" y="359"/>
                </a:lnTo>
                <a:lnTo>
                  <a:pt x="3199" y="370"/>
                </a:lnTo>
                <a:lnTo>
                  <a:pt x="3199" y="368"/>
                </a:lnTo>
                <a:lnTo>
                  <a:pt x="3200" y="371"/>
                </a:lnTo>
                <a:lnTo>
                  <a:pt x="3200" y="369"/>
                </a:lnTo>
                <a:lnTo>
                  <a:pt x="3200" y="363"/>
                </a:lnTo>
                <a:lnTo>
                  <a:pt x="3200" y="362"/>
                </a:lnTo>
                <a:lnTo>
                  <a:pt x="3200" y="368"/>
                </a:lnTo>
                <a:lnTo>
                  <a:pt x="3201" y="368"/>
                </a:lnTo>
                <a:lnTo>
                  <a:pt x="3201" y="364"/>
                </a:lnTo>
                <a:lnTo>
                  <a:pt x="3201" y="370"/>
                </a:lnTo>
                <a:lnTo>
                  <a:pt x="3201" y="362"/>
                </a:lnTo>
                <a:lnTo>
                  <a:pt x="3202" y="360"/>
                </a:lnTo>
                <a:lnTo>
                  <a:pt x="3202" y="364"/>
                </a:lnTo>
                <a:lnTo>
                  <a:pt x="3202" y="368"/>
                </a:lnTo>
                <a:lnTo>
                  <a:pt x="3203" y="372"/>
                </a:lnTo>
                <a:lnTo>
                  <a:pt x="3203" y="373"/>
                </a:lnTo>
                <a:lnTo>
                  <a:pt x="3203" y="370"/>
                </a:lnTo>
                <a:lnTo>
                  <a:pt x="3203" y="380"/>
                </a:lnTo>
                <a:lnTo>
                  <a:pt x="3203" y="370"/>
                </a:lnTo>
                <a:lnTo>
                  <a:pt x="3204" y="370"/>
                </a:lnTo>
                <a:lnTo>
                  <a:pt x="3204" y="366"/>
                </a:lnTo>
                <a:lnTo>
                  <a:pt x="3204" y="368"/>
                </a:lnTo>
                <a:lnTo>
                  <a:pt x="3204" y="365"/>
                </a:lnTo>
                <a:lnTo>
                  <a:pt x="3204" y="368"/>
                </a:lnTo>
                <a:lnTo>
                  <a:pt x="3205" y="366"/>
                </a:lnTo>
                <a:lnTo>
                  <a:pt x="3205" y="366"/>
                </a:lnTo>
                <a:lnTo>
                  <a:pt x="3205" y="371"/>
                </a:lnTo>
                <a:lnTo>
                  <a:pt x="3205" y="367"/>
                </a:lnTo>
                <a:lnTo>
                  <a:pt x="3205" y="366"/>
                </a:lnTo>
                <a:lnTo>
                  <a:pt x="3206" y="365"/>
                </a:lnTo>
                <a:lnTo>
                  <a:pt x="3206" y="368"/>
                </a:lnTo>
                <a:lnTo>
                  <a:pt x="3206" y="370"/>
                </a:lnTo>
                <a:lnTo>
                  <a:pt x="3206" y="372"/>
                </a:lnTo>
                <a:lnTo>
                  <a:pt x="3206" y="377"/>
                </a:lnTo>
                <a:lnTo>
                  <a:pt x="3207" y="376"/>
                </a:lnTo>
                <a:lnTo>
                  <a:pt x="3207" y="373"/>
                </a:lnTo>
                <a:lnTo>
                  <a:pt x="3207" y="372"/>
                </a:lnTo>
                <a:lnTo>
                  <a:pt x="3207" y="374"/>
                </a:lnTo>
                <a:lnTo>
                  <a:pt x="3207" y="375"/>
                </a:lnTo>
                <a:lnTo>
                  <a:pt x="3208" y="372"/>
                </a:lnTo>
                <a:lnTo>
                  <a:pt x="3208" y="376"/>
                </a:lnTo>
                <a:lnTo>
                  <a:pt x="3208" y="372"/>
                </a:lnTo>
                <a:lnTo>
                  <a:pt x="3209" y="370"/>
                </a:lnTo>
                <a:lnTo>
                  <a:pt x="3209" y="353"/>
                </a:lnTo>
                <a:lnTo>
                  <a:pt x="3209" y="338"/>
                </a:lnTo>
                <a:lnTo>
                  <a:pt x="3209" y="325"/>
                </a:lnTo>
                <a:lnTo>
                  <a:pt x="3210" y="311"/>
                </a:lnTo>
                <a:lnTo>
                  <a:pt x="3210" y="293"/>
                </a:lnTo>
                <a:lnTo>
                  <a:pt x="3210" y="286"/>
                </a:lnTo>
                <a:lnTo>
                  <a:pt x="3210" y="233"/>
                </a:lnTo>
                <a:lnTo>
                  <a:pt x="3211" y="213"/>
                </a:lnTo>
                <a:lnTo>
                  <a:pt x="3211" y="205"/>
                </a:lnTo>
                <a:lnTo>
                  <a:pt x="3211" y="208"/>
                </a:lnTo>
                <a:lnTo>
                  <a:pt x="3211" y="189"/>
                </a:lnTo>
                <a:lnTo>
                  <a:pt x="3211" y="193"/>
                </a:lnTo>
                <a:lnTo>
                  <a:pt x="3212" y="185"/>
                </a:lnTo>
                <a:lnTo>
                  <a:pt x="3212" y="193"/>
                </a:lnTo>
                <a:lnTo>
                  <a:pt x="3212" y="188"/>
                </a:lnTo>
                <a:lnTo>
                  <a:pt x="3212" y="185"/>
                </a:lnTo>
                <a:lnTo>
                  <a:pt x="3212" y="187"/>
                </a:lnTo>
                <a:lnTo>
                  <a:pt x="3213" y="187"/>
                </a:lnTo>
                <a:lnTo>
                  <a:pt x="3213" y="198"/>
                </a:lnTo>
                <a:lnTo>
                  <a:pt x="3213" y="203"/>
                </a:lnTo>
                <a:lnTo>
                  <a:pt x="3213" y="205"/>
                </a:lnTo>
                <a:lnTo>
                  <a:pt x="3213" y="197"/>
                </a:lnTo>
                <a:lnTo>
                  <a:pt x="3214" y="194"/>
                </a:lnTo>
                <a:lnTo>
                  <a:pt x="3214" y="192"/>
                </a:lnTo>
                <a:lnTo>
                  <a:pt x="3214" y="190"/>
                </a:lnTo>
                <a:lnTo>
                  <a:pt x="3215" y="189"/>
                </a:lnTo>
                <a:lnTo>
                  <a:pt x="3215" y="195"/>
                </a:lnTo>
                <a:lnTo>
                  <a:pt x="3215" y="189"/>
                </a:lnTo>
                <a:lnTo>
                  <a:pt x="3215" y="189"/>
                </a:lnTo>
                <a:lnTo>
                  <a:pt x="3215" y="192"/>
                </a:lnTo>
                <a:lnTo>
                  <a:pt x="3216" y="201"/>
                </a:lnTo>
                <a:lnTo>
                  <a:pt x="3216" y="207"/>
                </a:lnTo>
                <a:lnTo>
                  <a:pt x="3216" y="216"/>
                </a:lnTo>
                <a:lnTo>
                  <a:pt x="3216" y="234"/>
                </a:lnTo>
                <a:lnTo>
                  <a:pt x="3217" y="254"/>
                </a:lnTo>
                <a:lnTo>
                  <a:pt x="3217" y="262"/>
                </a:lnTo>
                <a:lnTo>
                  <a:pt x="3217" y="283"/>
                </a:lnTo>
                <a:lnTo>
                  <a:pt x="3217" y="296"/>
                </a:lnTo>
                <a:lnTo>
                  <a:pt x="3218" y="319"/>
                </a:lnTo>
                <a:lnTo>
                  <a:pt x="3218" y="331"/>
                </a:lnTo>
                <a:lnTo>
                  <a:pt x="3218" y="347"/>
                </a:lnTo>
                <a:lnTo>
                  <a:pt x="3218" y="354"/>
                </a:lnTo>
                <a:lnTo>
                  <a:pt x="3219" y="362"/>
                </a:lnTo>
                <a:lnTo>
                  <a:pt x="3219" y="372"/>
                </a:lnTo>
                <a:lnTo>
                  <a:pt x="3219" y="377"/>
                </a:lnTo>
                <a:lnTo>
                  <a:pt x="3219" y="377"/>
                </a:lnTo>
                <a:lnTo>
                  <a:pt x="3219" y="375"/>
                </a:lnTo>
                <a:lnTo>
                  <a:pt x="3220" y="379"/>
                </a:lnTo>
                <a:lnTo>
                  <a:pt x="3220" y="378"/>
                </a:lnTo>
                <a:lnTo>
                  <a:pt x="3220" y="381"/>
                </a:lnTo>
                <a:lnTo>
                  <a:pt x="3221" y="381"/>
                </a:lnTo>
                <a:lnTo>
                  <a:pt x="3221" y="383"/>
                </a:lnTo>
                <a:lnTo>
                  <a:pt x="3221" y="374"/>
                </a:lnTo>
                <a:lnTo>
                  <a:pt x="3221" y="370"/>
                </a:lnTo>
                <a:lnTo>
                  <a:pt x="3221" y="374"/>
                </a:lnTo>
                <a:lnTo>
                  <a:pt x="3222" y="375"/>
                </a:lnTo>
                <a:lnTo>
                  <a:pt x="3222" y="375"/>
                </a:lnTo>
                <a:lnTo>
                  <a:pt x="3222" y="376"/>
                </a:lnTo>
                <a:lnTo>
                  <a:pt x="3222" y="371"/>
                </a:lnTo>
                <a:lnTo>
                  <a:pt x="3222" y="369"/>
                </a:lnTo>
                <a:lnTo>
                  <a:pt x="3223" y="368"/>
                </a:lnTo>
                <a:lnTo>
                  <a:pt x="3223" y="373"/>
                </a:lnTo>
                <a:lnTo>
                  <a:pt x="3223" y="369"/>
                </a:lnTo>
                <a:lnTo>
                  <a:pt x="3223" y="375"/>
                </a:lnTo>
                <a:lnTo>
                  <a:pt x="3224" y="372"/>
                </a:lnTo>
                <a:lnTo>
                  <a:pt x="3224" y="372"/>
                </a:lnTo>
                <a:lnTo>
                  <a:pt x="3224" y="376"/>
                </a:lnTo>
                <a:lnTo>
                  <a:pt x="3224" y="377"/>
                </a:lnTo>
                <a:lnTo>
                  <a:pt x="3225" y="379"/>
                </a:lnTo>
                <a:lnTo>
                  <a:pt x="3225" y="378"/>
                </a:lnTo>
                <a:lnTo>
                  <a:pt x="3225" y="380"/>
                </a:lnTo>
                <a:lnTo>
                  <a:pt x="3225" y="379"/>
                </a:lnTo>
                <a:lnTo>
                  <a:pt x="3225" y="381"/>
                </a:lnTo>
                <a:lnTo>
                  <a:pt x="3226" y="382"/>
                </a:lnTo>
                <a:lnTo>
                  <a:pt x="3226" y="382"/>
                </a:lnTo>
                <a:lnTo>
                  <a:pt x="3226" y="383"/>
                </a:lnTo>
                <a:lnTo>
                  <a:pt x="3227" y="385"/>
                </a:lnTo>
                <a:lnTo>
                  <a:pt x="3227" y="381"/>
                </a:lnTo>
                <a:lnTo>
                  <a:pt x="3227" y="377"/>
                </a:lnTo>
                <a:lnTo>
                  <a:pt x="3227" y="372"/>
                </a:lnTo>
                <a:lnTo>
                  <a:pt x="3227" y="372"/>
                </a:lnTo>
                <a:lnTo>
                  <a:pt x="3228" y="372"/>
                </a:lnTo>
                <a:lnTo>
                  <a:pt x="3228" y="374"/>
                </a:lnTo>
                <a:lnTo>
                  <a:pt x="3228" y="368"/>
                </a:lnTo>
                <a:lnTo>
                  <a:pt x="3228" y="369"/>
                </a:lnTo>
                <a:lnTo>
                  <a:pt x="3228" y="370"/>
                </a:lnTo>
                <a:lnTo>
                  <a:pt x="3229" y="365"/>
                </a:lnTo>
                <a:lnTo>
                  <a:pt x="3229" y="364"/>
                </a:lnTo>
                <a:lnTo>
                  <a:pt x="3229" y="359"/>
                </a:lnTo>
                <a:lnTo>
                  <a:pt x="3229" y="361"/>
                </a:lnTo>
                <a:lnTo>
                  <a:pt x="3229" y="357"/>
                </a:lnTo>
                <a:lnTo>
                  <a:pt x="3230" y="360"/>
                </a:lnTo>
                <a:lnTo>
                  <a:pt x="3230" y="358"/>
                </a:lnTo>
                <a:lnTo>
                  <a:pt x="3230" y="368"/>
                </a:lnTo>
                <a:lnTo>
                  <a:pt x="3230" y="368"/>
                </a:lnTo>
                <a:lnTo>
                  <a:pt x="3230" y="374"/>
                </a:lnTo>
                <a:lnTo>
                  <a:pt x="3231" y="381"/>
                </a:lnTo>
                <a:lnTo>
                  <a:pt x="3231" y="374"/>
                </a:lnTo>
                <a:lnTo>
                  <a:pt x="3231" y="374"/>
                </a:lnTo>
                <a:lnTo>
                  <a:pt x="3231" y="377"/>
                </a:lnTo>
                <a:lnTo>
                  <a:pt x="3231" y="388"/>
                </a:lnTo>
                <a:lnTo>
                  <a:pt x="3232" y="378"/>
                </a:lnTo>
                <a:lnTo>
                  <a:pt x="3232" y="381"/>
                </a:lnTo>
                <a:lnTo>
                  <a:pt x="3232" y="376"/>
                </a:lnTo>
                <a:lnTo>
                  <a:pt x="3233" y="377"/>
                </a:lnTo>
                <a:lnTo>
                  <a:pt x="3233" y="368"/>
                </a:lnTo>
                <a:lnTo>
                  <a:pt x="3233" y="370"/>
                </a:lnTo>
                <a:lnTo>
                  <a:pt x="3233" y="369"/>
                </a:lnTo>
                <a:lnTo>
                  <a:pt x="3233" y="363"/>
                </a:lnTo>
                <a:lnTo>
                  <a:pt x="3234" y="377"/>
                </a:lnTo>
                <a:lnTo>
                  <a:pt x="3234" y="372"/>
                </a:lnTo>
                <a:lnTo>
                  <a:pt x="3234" y="376"/>
                </a:lnTo>
                <a:lnTo>
                  <a:pt x="3234" y="371"/>
                </a:lnTo>
                <a:lnTo>
                  <a:pt x="3234" y="374"/>
                </a:lnTo>
                <a:lnTo>
                  <a:pt x="3235" y="375"/>
                </a:lnTo>
                <a:lnTo>
                  <a:pt x="3235" y="366"/>
                </a:lnTo>
                <a:lnTo>
                  <a:pt x="3235" y="372"/>
                </a:lnTo>
                <a:lnTo>
                  <a:pt x="3235" y="376"/>
                </a:lnTo>
                <a:lnTo>
                  <a:pt x="3235" y="385"/>
                </a:lnTo>
                <a:lnTo>
                  <a:pt x="3236" y="377"/>
                </a:lnTo>
                <a:lnTo>
                  <a:pt x="3236" y="368"/>
                </a:lnTo>
                <a:lnTo>
                  <a:pt x="3236" y="374"/>
                </a:lnTo>
                <a:lnTo>
                  <a:pt x="3236" y="375"/>
                </a:lnTo>
                <a:lnTo>
                  <a:pt x="3237" y="379"/>
                </a:lnTo>
                <a:lnTo>
                  <a:pt x="3237" y="378"/>
                </a:lnTo>
                <a:lnTo>
                  <a:pt x="3237" y="389"/>
                </a:lnTo>
                <a:lnTo>
                  <a:pt x="3237" y="417"/>
                </a:lnTo>
                <a:lnTo>
                  <a:pt x="3238" y="405"/>
                </a:lnTo>
                <a:lnTo>
                  <a:pt x="3238" y="378"/>
                </a:lnTo>
                <a:lnTo>
                  <a:pt x="3238" y="368"/>
                </a:lnTo>
                <a:lnTo>
                  <a:pt x="3239" y="372"/>
                </a:lnTo>
                <a:lnTo>
                  <a:pt x="3239" y="373"/>
                </a:lnTo>
                <a:lnTo>
                  <a:pt x="3239" y="372"/>
                </a:lnTo>
                <a:lnTo>
                  <a:pt x="3239" y="372"/>
                </a:lnTo>
                <a:lnTo>
                  <a:pt x="3240" y="372"/>
                </a:lnTo>
                <a:lnTo>
                  <a:pt x="3240" y="378"/>
                </a:lnTo>
                <a:lnTo>
                  <a:pt x="3240" y="377"/>
                </a:lnTo>
                <a:lnTo>
                  <a:pt x="3240" y="385"/>
                </a:lnTo>
                <a:lnTo>
                  <a:pt x="3240" y="392"/>
                </a:lnTo>
                <a:lnTo>
                  <a:pt x="3241" y="390"/>
                </a:lnTo>
                <a:lnTo>
                  <a:pt x="3241" y="379"/>
                </a:lnTo>
                <a:lnTo>
                  <a:pt x="3241" y="388"/>
                </a:lnTo>
                <a:lnTo>
                  <a:pt x="3241" y="383"/>
                </a:lnTo>
                <a:lnTo>
                  <a:pt x="3242" y="377"/>
                </a:lnTo>
                <a:lnTo>
                  <a:pt x="3242" y="380"/>
                </a:lnTo>
                <a:lnTo>
                  <a:pt x="3242" y="369"/>
                </a:lnTo>
                <a:lnTo>
                  <a:pt x="3242" y="368"/>
                </a:lnTo>
                <a:lnTo>
                  <a:pt x="3243" y="364"/>
                </a:lnTo>
                <a:lnTo>
                  <a:pt x="3243" y="366"/>
                </a:lnTo>
                <a:lnTo>
                  <a:pt x="3243" y="363"/>
                </a:lnTo>
                <a:lnTo>
                  <a:pt x="3243" y="367"/>
                </a:lnTo>
                <a:lnTo>
                  <a:pt x="3243" y="368"/>
                </a:lnTo>
                <a:lnTo>
                  <a:pt x="3244" y="372"/>
                </a:lnTo>
                <a:lnTo>
                  <a:pt x="3244" y="372"/>
                </a:lnTo>
                <a:lnTo>
                  <a:pt x="3244" y="377"/>
                </a:lnTo>
                <a:lnTo>
                  <a:pt x="3245" y="380"/>
                </a:lnTo>
                <a:lnTo>
                  <a:pt x="3245" y="383"/>
                </a:lnTo>
                <a:lnTo>
                  <a:pt x="3245" y="380"/>
                </a:lnTo>
                <a:lnTo>
                  <a:pt x="3245" y="383"/>
                </a:lnTo>
                <a:lnTo>
                  <a:pt x="3245" y="384"/>
                </a:lnTo>
                <a:lnTo>
                  <a:pt x="3246" y="381"/>
                </a:lnTo>
                <a:lnTo>
                  <a:pt x="3246" y="381"/>
                </a:lnTo>
                <a:lnTo>
                  <a:pt x="3246" y="381"/>
                </a:lnTo>
                <a:lnTo>
                  <a:pt x="3246" y="381"/>
                </a:lnTo>
                <a:lnTo>
                  <a:pt x="3247" y="384"/>
                </a:lnTo>
                <a:lnTo>
                  <a:pt x="3247" y="380"/>
                </a:lnTo>
                <a:lnTo>
                  <a:pt x="3247" y="379"/>
                </a:lnTo>
                <a:lnTo>
                  <a:pt x="3247" y="382"/>
                </a:lnTo>
                <a:lnTo>
                  <a:pt x="3248" y="383"/>
                </a:lnTo>
                <a:lnTo>
                  <a:pt x="3248" y="385"/>
                </a:lnTo>
                <a:lnTo>
                  <a:pt x="3248" y="382"/>
                </a:lnTo>
                <a:lnTo>
                  <a:pt x="3248" y="384"/>
                </a:lnTo>
                <a:lnTo>
                  <a:pt x="3248" y="381"/>
                </a:lnTo>
                <a:lnTo>
                  <a:pt x="3249" y="385"/>
                </a:lnTo>
                <a:lnTo>
                  <a:pt x="3249" y="383"/>
                </a:lnTo>
                <a:lnTo>
                  <a:pt x="3249" y="386"/>
                </a:lnTo>
                <a:lnTo>
                  <a:pt x="3249" y="390"/>
                </a:lnTo>
                <a:lnTo>
                  <a:pt x="3250" y="390"/>
                </a:lnTo>
                <a:lnTo>
                  <a:pt x="3250" y="392"/>
                </a:lnTo>
                <a:lnTo>
                  <a:pt x="3250" y="390"/>
                </a:lnTo>
                <a:lnTo>
                  <a:pt x="3251" y="387"/>
                </a:lnTo>
                <a:lnTo>
                  <a:pt x="3251" y="389"/>
                </a:lnTo>
                <a:lnTo>
                  <a:pt x="3251" y="383"/>
                </a:lnTo>
                <a:lnTo>
                  <a:pt x="3251" y="402"/>
                </a:lnTo>
                <a:lnTo>
                  <a:pt x="3251" y="384"/>
                </a:lnTo>
                <a:lnTo>
                  <a:pt x="3252" y="394"/>
                </a:lnTo>
                <a:lnTo>
                  <a:pt x="3252" y="410"/>
                </a:lnTo>
                <a:lnTo>
                  <a:pt x="3252" y="411"/>
                </a:lnTo>
                <a:lnTo>
                  <a:pt x="3252" y="403"/>
                </a:lnTo>
                <a:lnTo>
                  <a:pt x="3253" y="388"/>
                </a:lnTo>
                <a:lnTo>
                  <a:pt x="3253" y="381"/>
                </a:lnTo>
                <a:lnTo>
                  <a:pt x="3253" y="383"/>
                </a:lnTo>
                <a:lnTo>
                  <a:pt x="3253" y="387"/>
                </a:lnTo>
                <a:lnTo>
                  <a:pt x="3254" y="380"/>
                </a:lnTo>
                <a:lnTo>
                  <a:pt x="3254" y="383"/>
                </a:lnTo>
                <a:lnTo>
                  <a:pt x="3254" y="385"/>
                </a:lnTo>
                <a:lnTo>
                  <a:pt x="3254" y="386"/>
                </a:lnTo>
                <a:lnTo>
                  <a:pt x="3255" y="386"/>
                </a:lnTo>
                <a:lnTo>
                  <a:pt x="3255" y="385"/>
                </a:lnTo>
                <a:lnTo>
                  <a:pt x="3255" y="397"/>
                </a:lnTo>
                <a:lnTo>
                  <a:pt x="3255" y="394"/>
                </a:lnTo>
                <a:lnTo>
                  <a:pt x="3256" y="392"/>
                </a:lnTo>
                <a:lnTo>
                  <a:pt x="3256" y="398"/>
                </a:lnTo>
                <a:lnTo>
                  <a:pt x="3256" y="398"/>
                </a:lnTo>
                <a:lnTo>
                  <a:pt x="3256" y="388"/>
                </a:lnTo>
                <a:lnTo>
                  <a:pt x="3257" y="384"/>
                </a:lnTo>
                <a:lnTo>
                  <a:pt x="3257" y="381"/>
                </a:lnTo>
                <a:lnTo>
                  <a:pt x="3257" y="379"/>
                </a:lnTo>
                <a:lnTo>
                  <a:pt x="3257" y="376"/>
                </a:lnTo>
                <a:lnTo>
                  <a:pt x="3257" y="377"/>
                </a:lnTo>
                <a:lnTo>
                  <a:pt x="3258" y="376"/>
                </a:lnTo>
                <a:lnTo>
                  <a:pt x="3258" y="376"/>
                </a:lnTo>
                <a:lnTo>
                  <a:pt x="3258" y="375"/>
                </a:lnTo>
                <a:lnTo>
                  <a:pt x="3258" y="376"/>
                </a:lnTo>
                <a:lnTo>
                  <a:pt x="3258" y="381"/>
                </a:lnTo>
                <a:lnTo>
                  <a:pt x="3259" y="390"/>
                </a:lnTo>
                <a:lnTo>
                  <a:pt x="3259" y="387"/>
                </a:lnTo>
                <a:lnTo>
                  <a:pt x="3259" y="383"/>
                </a:lnTo>
                <a:lnTo>
                  <a:pt x="3259" y="378"/>
                </a:lnTo>
                <a:lnTo>
                  <a:pt x="3260" y="374"/>
                </a:lnTo>
                <a:lnTo>
                  <a:pt x="3260" y="373"/>
                </a:lnTo>
                <a:lnTo>
                  <a:pt x="3260" y="375"/>
                </a:lnTo>
                <a:lnTo>
                  <a:pt x="3260" y="378"/>
                </a:lnTo>
                <a:lnTo>
                  <a:pt x="3260" y="381"/>
                </a:lnTo>
                <a:lnTo>
                  <a:pt x="3261" y="388"/>
                </a:lnTo>
                <a:lnTo>
                  <a:pt x="3261" y="397"/>
                </a:lnTo>
                <a:lnTo>
                  <a:pt x="3261" y="392"/>
                </a:lnTo>
                <a:lnTo>
                  <a:pt x="3261" y="395"/>
                </a:lnTo>
                <a:lnTo>
                  <a:pt x="3262" y="395"/>
                </a:lnTo>
                <a:lnTo>
                  <a:pt x="3262" y="381"/>
                </a:lnTo>
                <a:lnTo>
                  <a:pt x="3262" y="383"/>
                </a:lnTo>
                <a:lnTo>
                  <a:pt x="3263" y="382"/>
                </a:lnTo>
                <a:lnTo>
                  <a:pt x="3263" y="381"/>
                </a:lnTo>
                <a:lnTo>
                  <a:pt x="3263" y="386"/>
                </a:lnTo>
                <a:lnTo>
                  <a:pt x="3263" y="377"/>
                </a:lnTo>
                <a:lnTo>
                  <a:pt x="3263" y="377"/>
                </a:lnTo>
                <a:lnTo>
                  <a:pt x="3264" y="384"/>
                </a:lnTo>
                <a:lnTo>
                  <a:pt x="3264" y="386"/>
                </a:lnTo>
                <a:lnTo>
                  <a:pt x="3264" y="389"/>
                </a:lnTo>
                <a:lnTo>
                  <a:pt x="3264" y="385"/>
                </a:lnTo>
                <a:lnTo>
                  <a:pt x="3264" y="388"/>
                </a:lnTo>
                <a:lnTo>
                  <a:pt x="3265" y="386"/>
                </a:lnTo>
                <a:lnTo>
                  <a:pt x="3265" y="375"/>
                </a:lnTo>
                <a:lnTo>
                  <a:pt x="3265" y="378"/>
                </a:lnTo>
                <a:lnTo>
                  <a:pt x="3265" y="384"/>
                </a:lnTo>
                <a:lnTo>
                  <a:pt x="3266" y="378"/>
                </a:lnTo>
                <a:lnTo>
                  <a:pt x="3266" y="386"/>
                </a:lnTo>
                <a:lnTo>
                  <a:pt x="3266" y="376"/>
                </a:lnTo>
                <a:lnTo>
                  <a:pt x="3266" y="367"/>
                </a:lnTo>
                <a:lnTo>
                  <a:pt x="3266" y="361"/>
                </a:lnTo>
                <a:lnTo>
                  <a:pt x="3267" y="377"/>
                </a:lnTo>
                <a:lnTo>
                  <a:pt x="3267" y="373"/>
                </a:lnTo>
                <a:lnTo>
                  <a:pt x="3267" y="379"/>
                </a:lnTo>
                <a:lnTo>
                  <a:pt x="3267" y="380"/>
                </a:lnTo>
                <a:lnTo>
                  <a:pt x="3268" y="382"/>
                </a:lnTo>
                <a:lnTo>
                  <a:pt x="3268" y="380"/>
                </a:lnTo>
                <a:lnTo>
                  <a:pt x="3268" y="383"/>
                </a:lnTo>
                <a:lnTo>
                  <a:pt x="3268" y="381"/>
                </a:lnTo>
                <a:lnTo>
                  <a:pt x="3269" y="372"/>
                </a:lnTo>
                <a:lnTo>
                  <a:pt x="3269" y="383"/>
                </a:lnTo>
                <a:lnTo>
                  <a:pt x="3269" y="379"/>
                </a:lnTo>
                <a:lnTo>
                  <a:pt x="3269" y="380"/>
                </a:lnTo>
                <a:lnTo>
                  <a:pt x="3269" y="377"/>
                </a:lnTo>
                <a:lnTo>
                  <a:pt x="3270" y="383"/>
                </a:lnTo>
                <a:lnTo>
                  <a:pt x="3270" y="376"/>
                </a:lnTo>
                <a:lnTo>
                  <a:pt x="3270" y="366"/>
                </a:lnTo>
                <a:lnTo>
                  <a:pt x="3270" y="354"/>
                </a:lnTo>
                <a:lnTo>
                  <a:pt x="3271" y="338"/>
                </a:lnTo>
                <a:lnTo>
                  <a:pt x="3271" y="319"/>
                </a:lnTo>
                <a:lnTo>
                  <a:pt x="3271" y="314"/>
                </a:lnTo>
                <a:lnTo>
                  <a:pt x="3271" y="296"/>
                </a:lnTo>
                <a:lnTo>
                  <a:pt x="3272" y="280"/>
                </a:lnTo>
                <a:lnTo>
                  <a:pt x="3272" y="233"/>
                </a:lnTo>
                <a:lnTo>
                  <a:pt x="3272" y="214"/>
                </a:lnTo>
                <a:lnTo>
                  <a:pt x="3272" y="208"/>
                </a:lnTo>
                <a:lnTo>
                  <a:pt x="3273" y="223"/>
                </a:lnTo>
                <a:lnTo>
                  <a:pt x="3273" y="185"/>
                </a:lnTo>
                <a:lnTo>
                  <a:pt x="3273" y="196"/>
                </a:lnTo>
                <a:lnTo>
                  <a:pt x="3274" y="213"/>
                </a:lnTo>
                <a:lnTo>
                  <a:pt x="3274" y="190"/>
                </a:lnTo>
                <a:lnTo>
                  <a:pt x="3274" y="199"/>
                </a:lnTo>
                <a:lnTo>
                  <a:pt x="3274" y="182"/>
                </a:lnTo>
                <a:lnTo>
                  <a:pt x="3274" y="178"/>
                </a:lnTo>
                <a:lnTo>
                  <a:pt x="3275" y="186"/>
                </a:lnTo>
                <a:lnTo>
                  <a:pt x="3275" y="193"/>
                </a:lnTo>
                <a:lnTo>
                  <a:pt x="3275" y="205"/>
                </a:lnTo>
                <a:lnTo>
                  <a:pt x="3275" y="200"/>
                </a:lnTo>
                <a:lnTo>
                  <a:pt x="3275" y="195"/>
                </a:lnTo>
                <a:lnTo>
                  <a:pt x="3276" y="189"/>
                </a:lnTo>
                <a:lnTo>
                  <a:pt x="3276" y="193"/>
                </a:lnTo>
                <a:lnTo>
                  <a:pt x="3276" y="193"/>
                </a:lnTo>
                <a:lnTo>
                  <a:pt x="3276" y="190"/>
                </a:lnTo>
                <a:lnTo>
                  <a:pt x="3277" y="204"/>
                </a:lnTo>
                <a:lnTo>
                  <a:pt x="3277" y="216"/>
                </a:lnTo>
                <a:lnTo>
                  <a:pt x="3277" y="211"/>
                </a:lnTo>
                <a:lnTo>
                  <a:pt x="3277" y="199"/>
                </a:lnTo>
                <a:lnTo>
                  <a:pt x="3277" y="212"/>
                </a:lnTo>
                <a:lnTo>
                  <a:pt x="3278" y="212"/>
                </a:lnTo>
                <a:lnTo>
                  <a:pt x="3278" y="217"/>
                </a:lnTo>
                <a:lnTo>
                  <a:pt x="3278" y="225"/>
                </a:lnTo>
                <a:lnTo>
                  <a:pt x="3278" y="231"/>
                </a:lnTo>
                <a:lnTo>
                  <a:pt x="3279" y="241"/>
                </a:lnTo>
                <a:lnTo>
                  <a:pt x="3279" y="254"/>
                </a:lnTo>
                <a:lnTo>
                  <a:pt x="3279" y="278"/>
                </a:lnTo>
                <a:lnTo>
                  <a:pt x="3280" y="291"/>
                </a:lnTo>
                <a:lnTo>
                  <a:pt x="3280" y="310"/>
                </a:lnTo>
                <a:lnTo>
                  <a:pt x="3280" y="323"/>
                </a:lnTo>
                <a:lnTo>
                  <a:pt x="3280" y="336"/>
                </a:lnTo>
                <a:lnTo>
                  <a:pt x="3281" y="344"/>
                </a:lnTo>
                <a:lnTo>
                  <a:pt x="3281" y="346"/>
                </a:lnTo>
                <a:lnTo>
                  <a:pt x="3281" y="351"/>
                </a:lnTo>
                <a:lnTo>
                  <a:pt x="3281" y="355"/>
                </a:lnTo>
                <a:lnTo>
                  <a:pt x="3282" y="353"/>
                </a:lnTo>
                <a:lnTo>
                  <a:pt x="3282" y="352"/>
                </a:lnTo>
                <a:lnTo>
                  <a:pt x="3282" y="354"/>
                </a:lnTo>
                <a:lnTo>
                  <a:pt x="3282" y="365"/>
                </a:lnTo>
                <a:lnTo>
                  <a:pt x="3283" y="364"/>
                </a:lnTo>
                <a:lnTo>
                  <a:pt x="3283" y="361"/>
                </a:lnTo>
                <a:lnTo>
                  <a:pt x="3283" y="358"/>
                </a:lnTo>
                <a:lnTo>
                  <a:pt x="3283" y="361"/>
                </a:lnTo>
                <a:lnTo>
                  <a:pt x="3284" y="357"/>
                </a:lnTo>
                <a:lnTo>
                  <a:pt x="3284" y="356"/>
                </a:lnTo>
                <a:lnTo>
                  <a:pt x="3284" y="351"/>
                </a:lnTo>
                <a:lnTo>
                  <a:pt x="3284" y="353"/>
                </a:lnTo>
                <a:lnTo>
                  <a:pt x="3284" y="349"/>
                </a:lnTo>
                <a:lnTo>
                  <a:pt x="3285" y="353"/>
                </a:lnTo>
                <a:lnTo>
                  <a:pt x="3285" y="350"/>
                </a:lnTo>
                <a:lnTo>
                  <a:pt x="3285" y="353"/>
                </a:lnTo>
                <a:lnTo>
                  <a:pt x="3286" y="351"/>
                </a:lnTo>
                <a:lnTo>
                  <a:pt x="3286" y="354"/>
                </a:lnTo>
                <a:lnTo>
                  <a:pt x="3286" y="350"/>
                </a:lnTo>
                <a:lnTo>
                  <a:pt x="3286" y="355"/>
                </a:lnTo>
                <a:lnTo>
                  <a:pt x="3286" y="352"/>
                </a:lnTo>
                <a:lnTo>
                  <a:pt x="3287" y="355"/>
                </a:lnTo>
                <a:lnTo>
                  <a:pt x="3287" y="351"/>
                </a:lnTo>
                <a:lnTo>
                  <a:pt x="3287" y="356"/>
                </a:lnTo>
                <a:lnTo>
                  <a:pt x="3287" y="356"/>
                </a:lnTo>
                <a:lnTo>
                  <a:pt x="3288" y="349"/>
                </a:lnTo>
                <a:lnTo>
                  <a:pt x="3288" y="359"/>
                </a:lnTo>
                <a:lnTo>
                  <a:pt x="3288" y="359"/>
                </a:lnTo>
                <a:lnTo>
                  <a:pt x="3288" y="363"/>
                </a:lnTo>
                <a:lnTo>
                  <a:pt x="3289" y="362"/>
                </a:lnTo>
                <a:lnTo>
                  <a:pt x="3289" y="366"/>
                </a:lnTo>
                <a:lnTo>
                  <a:pt x="3289" y="360"/>
                </a:lnTo>
                <a:lnTo>
                  <a:pt x="3289" y="368"/>
                </a:lnTo>
                <a:lnTo>
                  <a:pt x="3290" y="371"/>
                </a:lnTo>
                <a:lnTo>
                  <a:pt x="3290" y="366"/>
                </a:lnTo>
                <a:lnTo>
                  <a:pt x="3290" y="378"/>
                </a:lnTo>
                <a:lnTo>
                  <a:pt x="3290" y="380"/>
                </a:lnTo>
                <a:lnTo>
                  <a:pt x="3291" y="366"/>
                </a:lnTo>
                <a:lnTo>
                  <a:pt x="3291" y="353"/>
                </a:lnTo>
                <a:lnTo>
                  <a:pt x="3291" y="333"/>
                </a:lnTo>
                <a:lnTo>
                  <a:pt x="3292" y="322"/>
                </a:lnTo>
                <a:lnTo>
                  <a:pt x="3292" y="295"/>
                </a:lnTo>
                <a:lnTo>
                  <a:pt x="3292" y="270"/>
                </a:lnTo>
                <a:lnTo>
                  <a:pt x="3292" y="246"/>
                </a:lnTo>
                <a:lnTo>
                  <a:pt x="3293" y="213"/>
                </a:lnTo>
                <a:lnTo>
                  <a:pt x="3293" y="201"/>
                </a:lnTo>
                <a:lnTo>
                  <a:pt x="3293" y="210"/>
                </a:lnTo>
                <a:lnTo>
                  <a:pt x="3293" y="200"/>
                </a:lnTo>
                <a:lnTo>
                  <a:pt x="3293" y="174"/>
                </a:lnTo>
                <a:lnTo>
                  <a:pt x="3294" y="176"/>
                </a:lnTo>
                <a:lnTo>
                  <a:pt x="3294" y="182"/>
                </a:lnTo>
                <a:lnTo>
                  <a:pt x="3294" y="180"/>
                </a:lnTo>
                <a:lnTo>
                  <a:pt x="3294" y="163"/>
                </a:lnTo>
                <a:lnTo>
                  <a:pt x="3294" y="176"/>
                </a:lnTo>
                <a:lnTo>
                  <a:pt x="3295" y="179"/>
                </a:lnTo>
                <a:lnTo>
                  <a:pt x="3295" y="171"/>
                </a:lnTo>
                <a:lnTo>
                  <a:pt x="3295" y="185"/>
                </a:lnTo>
                <a:lnTo>
                  <a:pt x="3295" y="194"/>
                </a:lnTo>
                <a:lnTo>
                  <a:pt x="3296" y="184"/>
                </a:lnTo>
                <a:lnTo>
                  <a:pt x="3296" y="190"/>
                </a:lnTo>
                <a:lnTo>
                  <a:pt x="3296" y="180"/>
                </a:lnTo>
                <a:lnTo>
                  <a:pt x="3296" y="188"/>
                </a:lnTo>
                <a:lnTo>
                  <a:pt x="3297" y="191"/>
                </a:lnTo>
                <a:lnTo>
                  <a:pt x="3297" y="196"/>
                </a:lnTo>
                <a:lnTo>
                  <a:pt x="3297" y="197"/>
                </a:lnTo>
                <a:lnTo>
                  <a:pt x="3298" y="209"/>
                </a:lnTo>
                <a:lnTo>
                  <a:pt x="3298" y="202"/>
                </a:lnTo>
                <a:lnTo>
                  <a:pt x="3298" y="206"/>
                </a:lnTo>
                <a:lnTo>
                  <a:pt x="3298" y="209"/>
                </a:lnTo>
                <a:lnTo>
                  <a:pt x="3298" y="208"/>
                </a:lnTo>
                <a:lnTo>
                  <a:pt x="3299" y="212"/>
                </a:lnTo>
                <a:lnTo>
                  <a:pt x="3299" y="220"/>
                </a:lnTo>
                <a:lnTo>
                  <a:pt x="3299" y="236"/>
                </a:lnTo>
                <a:lnTo>
                  <a:pt x="3299" y="253"/>
                </a:lnTo>
                <a:lnTo>
                  <a:pt x="3300" y="279"/>
                </a:lnTo>
                <a:lnTo>
                  <a:pt x="3300" y="303"/>
                </a:lnTo>
                <a:lnTo>
                  <a:pt x="3300" y="341"/>
                </a:lnTo>
                <a:lnTo>
                  <a:pt x="3300" y="338"/>
                </a:lnTo>
                <a:lnTo>
                  <a:pt x="3301" y="344"/>
                </a:lnTo>
                <a:lnTo>
                  <a:pt x="3301" y="350"/>
                </a:lnTo>
                <a:lnTo>
                  <a:pt x="3301" y="366"/>
                </a:lnTo>
                <a:lnTo>
                  <a:pt x="3301" y="361"/>
                </a:lnTo>
                <a:lnTo>
                  <a:pt x="3302" y="357"/>
                </a:lnTo>
                <a:lnTo>
                  <a:pt x="3302" y="356"/>
                </a:lnTo>
                <a:lnTo>
                  <a:pt x="3302" y="368"/>
                </a:lnTo>
                <a:lnTo>
                  <a:pt x="3302" y="365"/>
                </a:lnTo>
                <a:lnTo>
                  <a:pt x="3302" y="372"/>
                </a:lnTo>
                <a:lnTo>
                  <a:pt x="3303" y="372"/>
                </a:lnTo>
                <a:lnTo>
                  <a:pt x="3303" y="381"/>
                </a:lnTo>
                <a:lnTo>
                  <a:pt x="3303" y="375"/>
                </a:lnTo>
                <a:lnTo>
                  <a:pt x="3304" y="374"/>
                </a:lnTo>
                <a:lnTo>
                  <a:pt x="3304" y="370"/>
                </a:lnTo>
                <a:lnTo>
                  <a:pt x="3304" y="372"/>
                </a:lnTo>
                <a:lnTo>
                  <a:pt x="3304" y="373"/>
                </a:lnTo>
                <a:lnTo>
                  <a:pt x="3304" y="369"/>
                </a:lnTo>
                <a:lnTo>
                  <a:pt x="3305" y="367"/>
                </a:lnTo>
                <a:lnTo>
                  <a:pt x="3305" y="362"/>
                </a:lnTo>
                <a:lnTo>
                  <a:pt x="3305" y="358"/>
                </a:lnTo>
                <a:lnTo>
                  <a:pt x="3305" y="355"/>
                </a:lnTo>
                <a:lnTo>
                  <a:pt x="3306" y="355"/>
                </a:lnTo>
                <a:lnTo>
                  <a:pt x="3306" y="352"/>
                </a:lnTo>
                <a:lnTo>
                  <a:pt x="3306" y="362"/>
                </a:lnTo>
                <a:lnTo>
                  <a:pt x="3306" y="359"/>
                </a:lnTo>
                <a:lnTo>
                  <a:pt x="3306" y="374"/>
                </a:lnTo>
                <a:lnTo>
                  <a:pt x="3307" y="361"/>
                </a:lnTo>
                <a:lnTo>
                  <a:pt x="3307" y="359"/>
                </a:lnTo>
                <a:lnTo>
                  <a:pt x="3307" y="361"/>
                </a:lnTo>
                <a:lnTo>
                  <a:pt x="3307" y="370"/>
                </a:lnTo>
                <a:lnTo>
                  <a:pt x="3308" y="381"/>
                </a:lnTo>
                <a:lnTo>
                  <a:pt x="3308" y="380"/>
                </a:lnTo>
                <a:lnTo>
                  <a:pt x="3308" y="369"/>
                </a:lnTo>
                <a:lnTo>
                  <a:pt x="3308" y="364"/>
                </a:lnTo>
                <a:lnTo>
                  <a:pt x="3308" y="371"/>
                </a:lnTo>
                <a:lnTo>
                  <a:pt x="3309" y="369"/>
                </a:lnTo>
                <a:lnTo>
                  <a:pt x="3309" y="370"/>
                </a:lnTo>
                <a:lnTo>
                  <a:pt x="3309" y="365"/>
                </a:lnTo>
                <a:lnTo>
                  <a:pt x="3310" y="369"/>
                </a:lnTo>
                <a:lnTo>
                  <a:pt x="3310" y="362"/>
                </a:lnTo>
                <a:lnTo>
                  <a:pt x="3310" y="362"/>
                </a:lnTo>
                <a:lnTo>
                  <a:pt x="3310" y="363"/>
                </a:lnTo>
                <a:lnTo>
                  <a:pt x="3310" y="363"/>
                </a:lnTo>
                <a:lnTo>
                  <a:pt x="3311" y="358"/>
                </a:lnTo>
                <a:lnTo>
                  <a:pt x="3311" y="357"/>
                </a:lnTo>
                <a:lnTo>
                  <a:pt x="3311" y="367"/>
                </a:lnTo>
                <a:lnTo>
                  <a:pt x="3311" y="347"/>
                </a:lnTo>
                <a:lnTo>
                  <a:pt x="3312" y="341"/>
                </a:lnTo>
                <a:lnTo>
                  <a:pt x="3312" y="324"/>
                </a:lnTo>
                <a:lnTo>
                  <a:pt x="3312" y="288"/>
                </a:lnTo>
                <a:lnTo>
                  <a:pt x="3312" y="274"/>
                </a:lnTo>
                <a:lnTo>
                  <a:pt x="3313" y="263"/>
                </a:lnTo>
                <a:lnTo>
                  <a:pt x="3313" y="231"/>
                </a:lnTo>
                <a:lnTo>
                  <a:pt x="3313" y="191"/>
                </a:lnTo>
                <a:lnTo>
                  <a:pt x="3313" y="188"/>
                </a:lnTo>
                <a:lnTo>
                  <a:pt x="3314" y="176"/>
                </a:lnTo>
                <a:lnTo>
                  <a:pt x="3314" y="145"/>
                </a:lnTo>
                <a:lnTo>
                  <a:pt x="3314" y="168"/>
                </a:lnTo>
                <a:lnTo>
                  <a:pt x="3314" y="180"/>
                </a:lnTo>
                <a:lnTo>
                  <a:pt x="3315" y="165"/>
                </a:lnTo>
                <a:lnTo>
                  <a:pt x="3315" y="164"/>
                </a:lnTo>
                <a:lnTo>
                  <a:pt x="3315" y="180"/>
                </a:lnTo>
                <a:lnTo>
                  <a:pt x="3315" y="178"/>
                </a:lnTo>
                <a:lnTo>
                  <a:pt x="3316" y="183"/>
                </a:lnTo>
                <a:lnTo>
                  <a:pt x="3316" y="191"/>
                </a:lnTo>
                <a:lnTo>
                  <a:pt x="3316" y="189"/>
                </a:lnTo>
                <a:lnTo>
                  <a:pt x="3316" y="182"/>
                </a:lnTo>
                <a:lnTo>
                  <a:pt x="3317" y="176"/>
                </a:lnTo>
                <a:lnTo>
                  <a:pt x="3317" y="165"/>
                </a:lnTo>
                <a:lnTo>
                  <a:pt x="3317" y="174"/>
                </a:lnTo>
                <a:lnTo>
                  <a:pt x="3317" y="192"/>
                </a:lnTo>
                <a:lnTo>
                  <a:pt x="3318" y="186"/>
                </a:lnTo>
                <a:lnTo>
                  <a:pt x="3318" y="206"/>
                </a:lnTo>
                <a:lnTo>
                  <a:pt x="3318" y="207"/>
                </a:lnTo>
                <a:lnTo>
                  <a:pt x="3318" y="181"/>
                </a:lnTo>
                <a:lnTo>
                  <a:pt x="3319" y="163"/>
                </a:lnTo>
                <a:lnTo>
                  <a:pt x="3319" y="170"/>
                </a:lnTo>
                <a:lnTo>
                  <a:pt x="3319" y="170"/>
                </a:lnTo>
                <a:lnTo>
                  <a:pt x="3319" y="171"/>
                </a:lnTo>
                <a:lnTo>
                  <a:pt x="3319" y="180"/>
                </a:lnTo>
                <a:lnTo>
                  <a:pt x="3320" y="183"/>
                </a:lnTo>
                <a:lnTo>
                  <a:pt x="3320" y="195"/>
                </a:lnTo>
                <a:lnTo>
                  <a:pt x="3320" y="215"/>
                </a:lnTo>
                <a:lnTo>
                  <a:pt x="3320" y="274"/>
                </a:lnTo>
                <a:lnTo>
                  <a:pt x="3321" y="301"/>
                </a:lnTo>
                <a:lnTo>
                  <a:pt x="3321" y="309"/>
                </a:lnTo>
                <a:lnTo>
                  <a:pt x="3321" y="313"/>
                </a:lnTo>
                <a:lnTo>
                  <a:pt x="3322" y="346"/>
                </a:lnTo>
                <a:lnTo>
                  <a:pt x="3322" y="353"/>
                </a:lnTo>
                <a:lnTo>
                  <a:pt x="3322" y="354"/>
                </a:lnTo>
                <a:lnTo>
                  <a:pt x="3322" y="362"/>
                </a:lnTo>
                <a:lnTo>
                  <a:pt x="3323" y="369"/>
                </a:lnTo>
                <a:lnTo>
                  <a:pt x="3323" y="368"/>
                </a:lnTo>
                <a:lnTo>
                  <a:pt x="3323" y="367"/>
                </a:lnTo>
                <a:lnTo>
                  <a:pt x="3323" y="375"/>
                </a:lnTo>
                <a:lnTo>
                  <a:pt x="3324" y="364"/>
                </a:lnTo>
                <a:lnTo>
                  <a:pt x="3324" y="360"/>
                </a:lnTo>
                <a:lnTo>
                  <a:pt x="3324" y="362"/>
                </a:lnTo>
                <a:lnTo>
                  <a:pt x="3324" y="366"/>
                </a:lnTo>
                <a:lnTo>
                  <a:pt x="3325" y="359"/>
                </a:lnTo>
                <a:lnTo>
                  <a:pt x="3325" y="356"/>
                </a:lnTo>
                <a:lnTo>
                  <a:pt x="3325" y="363"/>
                </a:lnTo>
                <a:lnTo>
                  <a:pt x="3325" y="359"/>
                </a:lnTo>
                <a:lnTo>
                  <a:pt x="3326" y="358"/>
                </a:lnTo>
                <a:lnTo>
                  <a:pt x="3326" y="357"/>
                </a:lnTo>
                <a:lnTo>
                  <a:pt x="3326" y="355"/>
                </a:lnTo>
                <a:lnTo>
                  <a:pt x="3326" y="357"/>
                </a:lnTo>
                <a:lnTo>
                  <a:pt x="3326" y="353"/>
                </a:lnTo>
                <a:lnTo>
                  <a:pt x="3327" y="352"/>
                </a:lnTo>
                <a:lnTo>
                  <a:pt x="3327" y="353"/>
                </a:lnTo>
                <a:lnTo>
                  <a:pt x="3327" y="349"/>
                </a:lnTo>
                <a:lnTo>
                  <a:pt x="3328" y="347"/>
                </a:lnTo>
                <a:lnTo>
                  <a:pt x="3328" y="357"/>
                </a:lnTo>
                <a:lnTo>
                  <a:pt x="3328" y="371"/>
                </a:lnTo>
                <a:lnTo>
                  <a:pt x="3328" y="353"/>
                </a:lnTo>
                <a:lnTo>
                  <a:pt x="3329" y="364"/>
                </a:lnTo>
                <a:lnTo>
                  <a:pt x="3329" y="368"/>
                </a:lnTo>
                <a:lnTo>
                  <a:pt x="3329" y="360"/>
                </a:lnTo>
                <a:lnTo>
                  <a:pt x="3329" y="356"/>
                </a:lnTo>
                <a:lnTo>
                  <a:pt x="3330" y="357"/>
                </a:lnTo>
                <a:lnTo>
                  <a:pt x="3330" y="348"/>
                </a:lnTo>
                <a:lnTo>
                  <a:pt x="3330" y="352"/>
                </a:lnTo>
                <a:lnTo>
                  <a:pt x="3330" y="349"/>
                </a:lnTo>
                <a:lnTo>
                  <a:pt x="3331" y="346"/>
                </a:lnTo>
                <a:lnTo>
                  <a:pt x="3331" y="364"/>
                </a:lnTo>
                <a:lnTo>
                  <a:pt x="3331" y="364"/>
                </a:lnTo>
                <a:lnTo>
                  <a:pt x="3331" y="357"/>
                </a:lnTo>
                <a:lnTo>
                  <a:pt x="3332" y="353"/>
                </a:lnTo>
                <a:lnTo>
                  <a:pt x="3332" y="331"/>
                </a:lnTo>
                <a:lnTo>
                  <a:pt x="3332" y="325"/>
                </a:lnTo>
                <a:lnTo>
                  <a:pt x="3332" y="314"/>
                </a:lnTo>
                <a:lnTo>
                  <a:pt x="3333" y="288"/>
                </a:lnTo>
                <a:lnTo>
                  <a:pt x="3333" y="256"/>
                </a:lnTo>
                <a:lnTo>
                  <a:pt x="3333" y="240"/>
                </a:lnTo>
                <a:lnTo>
                  <a:pt x="3334" y="204"/>
                </a:lnTo>
                <a:lnTo>
                  <a:pt x="3334" y="185"/>
                </a:lnTo>
                <a:lnTo>
                  <a:pt x="3334" y="171"/>
                </a:lnTo>
                <a:lnTo>
                  <a:pt x="3334" y="160"/>
                </a:lnTo>
                <a:lnTo>
                  <a:pt x="3335" y="149"/>
                </a:lnTo>
                <a:lnTo>
                  <a:pt x="3335" y="150"/>
                </a:lnTo>
                <a:lnTo>
                  <a:pt x="3335" y="160"/>
                </a:lnTo>
                <a:lnTo>
                  <a:pt x="3335" y="152"/>
                </a:lnTo>
                <a:lnTo>
                  <a:pt x="3335" y="158"/>
                </a:lnTo>
                <a:lnTo>
                  <a:pt x="3336" y="157"/>
                </a:lnTo>
                <a:lnTo>
                  <a:pt x="3336" y="152"/>
                </a:lnTo>
                <a:lnTo>
                  <a:pt x="3336" y="141"/>
                </a:lnTo>
                <a:lnTo>
                  <a:pt x="3336" y="156"/>
                </a:lnTo>
                <a:lnTo>
                  <a:pt x="3337" y="180"/>
                </a:lnTo>
                <a:lnTo>
                  <a:pt x="3337" y="185"/>
                </a:lnTo>
                <a:lnTo>
                  <a:pt x="3337" y="160"/>
                </a:lnTo>
                <a:lnTo>
                  <a:pt x="3337" y="177"/>
                </a:lnTo>
                <a:lnTo>
                  <a:pt x="3338" y="171"/>
                </a:lnTo>
                <a:lnTo>
                  <a:pt x="3338" y="183"/>
                </a:lnTo>
                <a:lnTo>
                  <a:pt x="3338" y="176"/>
                </a:lnTo>
                <a:lnTo>
                  <a:pt x="3338" y="191"/>
                </a:lnTo>
                <a:lnTo>
                  <a:pt x="3338" y="191"/>
                </a:lnTo>
                <a:lnTo>
                  <a:pt x="3339" y="190"/>
                </a:lnTo>
                <a:lnTo>
                  <a:pt x="3339" y="191"/>
                </a:lnTo>
                <a:lnTo>
                  <a:pt x="3339" y="188"/>
                </a:lnTo>
                <a:lnTo>
                  <a:pt x="3339" y="191"/>
                </a:lnTo>
                <a:lnTo>
                  <a:pt x="3340" y="201"/>
                </a:lnTo>
                <a:lnTo>
                  <a:pt x="3340" y="210"/>
                </a:lnTo>
                <a:lnTo>
                  <a:pt x="3340" y="203"/>
                </a:lnTo>
                <a:lnTo>
                  <a:pt x="3340" y="241"/>
                </a:lnTo>
                <a:lnTo>
                  <a:pt x="3341" y="253"/>
                </a:lnTo>
                <a:lnTo>
                  <a:pt x="3341" y="287"/>
                </a:lnTo>
                <a:lnTo>
                  <a:pt x="3341" y="299"/>
                </a:lnTo>
                <a:lnTo>
                  <a:pt x="3341" y="322"/>
                </a:lnTo>
                <a:lnTo>
                  <a:pt x="3341" y="319"/>
                </a:lnTo>
                <a:lnTo>
                  <a:pt x="3342" y="332"/>
                </a:lnTo>
                <a:lnTo>
                  <a:pt x="3342" y="344"/>
                </a:lnTo>
                <a:lnTo>
                  <a:pt x="3342" y="347"/>
                </a:lnTo>
                <a:lnTo>
                  <a:pt x="3342" y="354"/>
                </a:lnTo>
                <a:lnTo>
                  <a:pt x="3343" y="356"/>
                </a:lnTo>
                <a:lnTo>
                  <a:pt x="3343" y="357"/>
                </a:lnTo>
                <a:lnTo>
                  <a:pt x="3343" y="353"/>
                </a:lnTo>
                <a:lnTo>
                  <a:pt x="3343" y="358"/>
                </a:lnTo>
                <a:lnTo>
                  <a:pt x="3343" y="365"/>
                </a:lnTo>
                <a:lnTo>
                  <a:pt x="3344" y="364"/>
                </a:lnTo>
                <a:lnTo>
                  <a:pt x="3344" y="377"/>
                </a:lnTo>
                <a:lnTo>
                  <a:pt x="3344" y="370"/>
                </a:lnTo>
                <a:lnTo>
                  <a:pt x="3345" y="368"/>
                </a:lnTo>
                <a:lnTo>
                  <a:pt x="3345" y="365"/>
                </a:lnTo>
                <a:lnTo>
                  <a:pt x="3345" y="368"/>
                </a:lnTo>
                <a:lnTo>
                  <a:pt x="3345" y="362"/>
                </a:lnTo>
                <a:lnTo>
                  <a:pt x="3345" y="362"/>
                </a:lnTo>
                <a:lnTo>
                  <a:pt x="3346" y="363"/>
                </a:lnTo>
                <a:lnTo>
                  <a:pt x="3346" y="368"/>
                </a:lnTo>
                <a:lnTo>
                  <a:pt x="3346" y="368"/>
                </a:lnTo>
                <a:lnTo>
                  <a:pt x="3346" y="366"/>
                </a:lnTo>
                <a:lnTo>
                  <a:pt x="3346" y="369"/>
                </a:lnTo>
                <a:lnTo>
                  <a:pt x="3347" y="366"/>
                </a:lnTo>
                <a:lnTo>
                  <a:pt x="3347" y="374"/>
                </a:lnTo>
                <a:lnTo>
                  <a:pt x="3347" y="373"/>
                </a:lnTo>
                <a:lnTo>
                  <a:pt x="3347" y="372"/>
                </a:lnTo>
                <a:lnTo>
                  <a:pt x="3348" y="377"/>
                </a:lnTo>
                <a:lnTo>
                  <a:pt x="3348" y="378"/>
                </a:lnTo>
                <a:lnTo>
                  <a:pt x="3348" y="380"/>
                </a:lnTo>
                <a:lnTo>
                  <a:pt x="3348" y="374"/>
                </a:lnTo>
                <a:lnTo>
                  <a:pt x="3348" y="375"/>
                </a:lnTo>
                <a:lnTo>
                  <a:pt x="3349" y="375"/>
                </a:lnTo>
                <a:lnTo>
                  <a:pt x="3349" y="370"/>
                </a:lnTo>
                <a:lnTo>
                  <a:pt x="3349" y="373"/>
                </a:lnTo>
                <a:lnTo>
                  <a:pt x="3349" y="370"/>
                </a:lnTo>
                <a:lnTo>
                  <a:pt x="3350" y="372"/>
                </a:lnTo>
                <a:lnTo>
                  <a:pt x="3350" y="376"/>
                </a:lnTo>
                <a:lnTo>
                  <a:pt x="3350" y="373"/>
                </a:lnTo>
                <a:lnTo>
                  <a:pt x="3351" y="372"/>
                </a:lnTo>
                <a:lnTo>
                  <a:pt x="3351" y="374"/>
                </a:lnTo>
                <a:lnTo>
                  <a:pt x="3351" y="369"/>
                </a:lnTo>
                <a:lnTo>
                  <a:pt x="3351" y="374"/>
                </a:lnTo>
                <a:lnTo>
                  <a:pt x="3352" y="371"/>
                </a:lnTo>
                <a:lnTo>
                  <a:pt x="3352" y="368"/>
                </a:lnTo>
                <a:lnTo>
                  <a:pt x="3352" y="357"/>
                </a:lnTo>
                <a:lnTo>
                  <a:pt x="3352" y="345"/>
                </a:lnTo>
                <a:lnTo>
                  <a:pt x="3353" y="336"/>
                </a:lnTo>
                <a:lnTo>
                  <a:pt x="3353" y="318"/>
                </a:lnTo>
                <a:lnTo>
                  <a:pt x="3353" y="303"/>
                </a:lnTo>
                <a:lnTo>
                  <a:pt x="3353" y="272"/>
                </a:lnTo>
                <a:lnTo>
                  <a:pt x="3354" y="267"/>
                </a:lnTo>
                <a:lnTo>
                  <a:pt x="3354" y="251"/>
                </a:lnTo>
                <a:lnTo>
                  <a:pt x="3354" y="215"/>
                </a:lnTo>
                <a:lnTo>
                  <a:pt x="3354" y="211"/>
                </a:lnTo>
                <a:lnTo>
                  <a:pt x="3354" y="218"/>
                </a:lnTo>
                <a:lnTo>
                  <a:pt x="3355" y="207"/>
                </a:lnTo>
                <a:lnTo>
                  <a:pt x="3355" y="204"/>
                </a:lnTo>
                <a:lnTo>
                  <a:pt x="3355" y="185"/>
                </a:lnTo>
                <a:lnTo>
                  <a:pt x="3355" y="207"/>
                </a:lnTo>
                <a:lnTo>
                  <a:pt x="3356" y="192"/>
                </a:lnTo>
                <a:lnTo>
                  <a:pt x="3356" y="199"/>
                </a:lnTo>
                <a:lnTo>
                  <a:pt x="3356" y="198"/>
                </a:lnTo>
                <a:lnTo>
                  <a:pt x="3357" y="196"/>
                </a:lnTo>
                <a:lnTo>
                  <a:pt x="3357" y="198"/>
                </a:lnTo>
                <a:lnTo>
                  <a:pt x="3357" y="197"/>
                </a:lnTo>
                <a:lnTo>
                  <a:pt x="3357" y="201"/>
                </a:lnTo>
                <a:lnTo>
                  <a:pt x="3357" y="196"/>
                </a:lnTo>
                <a:lnTo>
                  <a:pt x="3358" y="190"/>
                </a:lnTo>
                <a:lnTo>
                  <a:pt x="3358" y="198"/>
                </a:lnTo>
                <a:lnTo>
                  <a:pt x="3358" y="201"/>
                </a:lnTo>
                <a:lnTo>
                  <a:pt x="3358" y="192"/>
                </a:lnTo>
                <a:lnTo>
                  <a:pt x="3358" y="192"/>
                </a:lnTo>
                <a:lnTo>
                  <a:pt x="3359" y="200"/>
                </a:lnTo>
                <a:lnTo>
                  <a:pt x="3359" y="189"/>
                </a:lnTo>
                <a:lnTo>
                  <a:pt x="3359" y="195"/>
                </a:lnTo>
                <a:lnTo>
                  <a:pt x="3359" y="192"/>
                </a:lnTo>
                <a:lnTo>
                  <a:pt x="3359" y="195"/>
                </a:lnTo>
                <a:lnTo>
                  <a:pt x="3360" y="193"/>
                </a:lnTo>
                <a:lnTo>
                  <a:pt x="3360" y="199"/>
                </a:lnTo>
                <a:lnTo>
                  <a:pt x="3360" y="219"/>
                </a:lnTo>
                <a:lnTo>
                  <a:pt x="3360" y="234"/>
                </a:lnTo>
                <a:lnTo>
                  <a:pt x="3361" y="262"/>
                </a:lnTo>
                <a:lnTo>
                  <a:pt x="3361" y="272"/>
                </a:lnTo>
                <a:lnTo>
                  <a:pt x="3361" y="285"/>
                </a:lnTo>
                <a:lnTo>
                  <a:pt x="3361" y="303"/>
                </a:lnTo>
                <a:lnTo>
                  <a:pt x="3362" y="328"/>
                </a:lnTo>
                <a:lnTo>
                  <a:pt x="3362" y="333"/>
                </a:lnTo>
                <a:lnTo>
                  <a:pt x="3362" y="340"/>
                </a:lnTo>
                <a:lnTo>
                  <a:pt x="3363" y="353"/>
                </a:lnTo>
                <a:lnTo>
                  <a:pt x="3363" y="366"/>
                </a:lnTo>
                <a:lnTo>
                  <a:pt x="3363" y="364"/>
                </a:lnTo>
                <a:lnTo>
                  <a:pt x="3363" y="366"/>
                </a:lnTo>
                <a:lnTo>
                  <a:pt x="3364" y="372"/>
                </a:lnTo>
                <a:lnTo>
                  <a:pt x="3364" y="381"/>
                </a:lnTo>
                <a:lnTo>
                  <a:pt x="3364" y="377"/>
                </a:lnTo>
                <a:lnTo>
                  <a:pt x="3364" y="378"/>
                </a:lnTo>
                <a:lnTo>
                  <a:pt x="3365" y="379"/>
                </a:lnTo>
                <a:lnTo>
                  <a:pt x="3365" y="378"/>
                </a:lnTo>
                <a:lnTo>
                  <a:pt x="3365" y="373"/>
                </a:lnTo>
                <a:lnTo>
                  <a:pt x="3365" y="377"/>
                </a:lnTo>
                <a:lnTo>
                  <a:pt x="3365" y="375"/>
                </a:lnTo>
                <a:lnTo>
                  <a:pt x="3366" y="375"/>
                </a:lnTo>
                <a:lnTo>
                  <a:pt x="3366" y="373"/>
                </a:lnTo>
                <a:lnTo>
                  <a:pt x="3366" y="379"/>
                </a:lnTo>
                <a:lnTo>
                  <a:pt x="3366" y="374"/>
                </a:lnTo>
                <a:lnTo>
                  <a:pt x="3366" y="381"/>
                </a:lnTo>
                <a:lnTo>
                  <a:pt x="3367" y="380"/>
                </a:lnTo>
                <a:lnTo>
                  <a:pt x="3367" y="377"/>
                </a:lnTo>
                <a:lnTo>
                  <a:pt x="3367" y="376"/>
                </a:lnTo>
                <a:lnTo>
                  <a:pt x="3367" y="378"/>
                </a:lnTo>
                <a:lnTo>
                  <a:pt x="3367" y="374"/>
                </a:lnTo>
                <a:lnTo>
                  <a:pt x="3368" y="373"/>
                </a:lnTo>
                <a:lnTo>
                  <a:pt x="3368" y="375"/>
                </a:lnTo>
                <a:lnTo>
                  <a:pt x="3368" y="367"/>
                </a:lnTo>
                <a:lnTo>
                  <a:pt x="3369" y="374"/>
                </a:lnTo>
                <a:lnTo>
                  <a:pt x="3369" y="378"/>
                </a:lnTo>
                <a:lnTo>
                  <a:pt x="3369" y="379"/>
                </a:lnTo>
                <a:lnTo>
                  <a:pt x="3369" y="377"/>
                </a:lnTo>
                <a:lnTo>
                  <a:pt x="3369" y="379"/>
                </a:lnTo>
                <a:lnTo>
                  <a:pt x="3370" y="374"/>
                </a:lnTo>
                <a:lnTo>
                  <a:pt x="3370" y="380"/>
                </a:lnTo>
                <a:lnTo>
                  <a:pt x="3370" y="373"/>
                </a:lnTo>
                <a:lnTo>
                  <a:pt x="3370" y="377"/>
                </a:lnTo>
                <a:lnTo>
                  <a:pt x="3371" y="376"/>
                </a:lnTo>
                <a:lnTo>
                  <a:pt x="3371" y="372"/>
                </a:lnTo>
                <a:lnTo>
                  <a:pt x="3371" y="373"/>
                </a:lnTo>
                <a:lnTo>
                  <a:pt x="3371" y="375"/>
                </a:lnTo>
                <a:lnTo>
                  <a:pt x="3372" y="377"/>
                </a:lnTo>
                <a:lnTo>
                  <a:pt x="3372" y="379"/>
                </a:lnTo>
                <a:lnTo>
                  <a:pt x="3372" y="388"/>
                </a:lnTo>
                <a:lnTo>
                  <a:pt x="3372" y="396"/>
                </a:lnTo>
                <a:lnTo>
                  <a:pt x="3373" y="386"/>
                </a:lnTo>
                <a:lnTo>
                  <a:pt x="3373" y="390"/>
                </a:lnTo>
                <a:lnTo>
                  <a:pt x="3373" y="396"/>
                </a:lnTo>
                <a:lnTo>
                  <a:pt x="3373" y="397"/>
                </a:lnTo>
                <a:lnTo>
                  <a:pt x="3374" y="411"/>
                </a:lnTo>
                <a:lnTo>
                  <a:pt x="3374" y="403"/>
                </a:lnTo>
                <a:lnTo>
                  <a:pt x="3374" y="401"/>
                </a:lnTo>
                <a:lnTo>
                  <a:pt x="3375" y="390"/>
                </a:lnTo>
                <a:lnTo>
                  <a:pt x="3375" y="392"/>
                </a:lnTo>
                <a:lnTo>
                  <a:pt x="3375" y="387"/>
                </a:lnTo>
                <a:lnTo>
                  <a:pt x="3375" y="380"/>
                </a:lnTo>
                <a:lnTo>
                  <a:pt x="3375" y="378"/>
                </a:lnTo>
                <a:lnTo>
                  <a:pt x="3376" y="382"/>
                </a:lnTo>
                <a:lnTo>
                  <a:pt x="3376" y="373"/>
                </a:lnTo>
                <a:lnTo>
                  <a:pt x="3376" y="382"/>
                </a:lnTo>
                <a:lnTo>
                  <a:pt x="3376" y="380"/>
                </a:lnTo>
                <a:lnTo>
                  <a:pt x="3377" y="387"/>
                </a:lnTo>
                <a:lnTo>
                  <a:pt x="3377" y="377"/>
                </a:lnTo>
                <a:lnTo>
                  <a:pt x="3377" y="381"/>
                </a:lnTo>
                <a:lnTo>
                  <a:pt x="3377" y="383"/>
                </a:lnTo>
                <a:lnTo>
                  <a:pt x="3377" y="377"/>
                </a:lnTo>
                <a:lnTo>
                  <a:pt x="3378" y="381"/>
                </a:lnTo>
                <a:lnTo>
                  <a:pt x="3378" y="382"/>
                </a:lnTo>
                <a:lnTo>
                  <a:pt x="3378" y="376"/>
                </a:lnTo>
                <a:lnTo>
                  <a:pt x="3378" y="386"/>
                </a:lnTo>
                <a:lnTo>
                  <a:pt x="3378" y="383"/>
                </a:lnTo>
                <a:lnTo>
                  <a:pt x="3379" y="383"/>
                </a:lnTo>
                <a:lnTo>
                  <a:pt x="3379" y="391"/>
                </a:lnTo>
                <a:lnTo>
                  <a:pt x="3379" y="403"/>
                </a:lnTo>
                <a:lnTo>
                  <a:pt x="3379" y="393"/>
                </a:lnTo>
                <a:lnTo>
                  <a:pt x="3379" y="394"/>
                </a:lnTo>
                <a:lnTo>
                  <a:pt x="3380" y="387"/>
                </a:lnTo>
                <a:lnTo>
                  <a:pt x="3380" y="393"/>
                </a:lnTo>
                <a:lnTo>
                  <a:pt x="3380" y="398"/>
                </a:lnTo>
                <a:lnTo>
                  <a:pt x="3381" y="392"/>
                </a:lnTo>
                <a:lnTo>
                  <a:pt x="3381" y="395"/>
                </a:lnTo>
                <a:lnTo>
                  <a:pt x="3381" y="402"/>
                </a:lnTo>
                <a:lnTo>
                  <a:pt x="3381" y="396"/>
                </a:lnTo>
                <a:lnTo>
                  <a:pt x="3381" y="394"/>
                </a:lnTo>
                <a:lnTo>
                  <a:pt x="3382" y="390"/>
                </a:lnTo>
                <a:lnTo>
                  <a:pt x="3382" y="380"/>
                </a:lnTo>
                <a:lnTo>
                  <a:pt x="3382" y="371"/>
                </a:lnTo>
                <a:lnTo>
                  <a:pt x="3382" y="378"/>
                </a:lnTo>
                <a:lnTo>
                  <a:pt x="3383" y="378"/>
                </a:lnTo>
                <a:lnTo>
                  <a:pt x="3383" y="381"/>
                </a:lnTo>
                <a:lnTo>
                  <a:pt x="3383" y="399"/>
                </a:lnTo>
                <a:lnTo>
                  <a:pt x="3383" y="399"/>
                </a:lnTo>
                <a:lnTo>
                  <a:pt x="3384" y="398"/>
                </a:lnTo>
                <a:lnTo>
                  <a:pt x="3384" y="403"/>
                </a:lnTo>
                <a:lnTo>
                  <a:pt x="3384" y="393"/>
                </a:lnTo>
                <a:lnTo>
                  <a:pt x="3384" y="388"/>
                </a:lnTo>
                <a:lnTo>
                  <a:pt x="3385" y="395"/>
                </a:lnTo>
                <a:lnTo>
                  <a:pt x="3385" y="392"/>
                </a:lnTo>
                <a:lnTo>
                  <a:pt x="3385" y="400"/>
                </a:lnTo>
                <a:lnTo>
                  <a:pt x="3385" y="395"/>
                </a:lnTo>
                <a:lnTo>
                  <a:pt x="3386" y="396"/>
                </a:lnTo>
                <a:lnTo>
                  <a:pt x="3386" y="392"/>
                </a:lnTo>
                <a:lnTo>
                  <a:pt x="3386" y="392"/>
                </a:lnTo>
                <a:lnTo>
                  <a:pt x="3387" y="392"/>
                </a:lnTo>
                <a:lnTo>
                  <a:pt x="3387" y="389"/>
                </a:lnTo>
                <a:lnTo>
                  <a:pt x="3387" y="389"/>
                </a:lnTo>
                <a:lnTo>
                  <a:pt x="3387" y="394"/>
                </a:lnTo>
                <a:lnTo>
                  <a:pt x="3387" y="395"/>
                </a:lnTo>
                <a:lnTo>
                  <a:pt x="3388" y="388"/>
                </a:lnTo>
                <a:lnTo>
                  <a:pt x="3388" y="395"/>
                </a:lnTo>
                <a:lnTo>
                  <a:pt x="3388" y="393"/>
                </a:lnTo>
                <a:lnTo>
                  <a:pt x="3388" y="390"/>
                </a:lnTo>
                <a:lnTo>
                  <a:pt x="3388" y="392"/>
                </a:lnTo>
                <a:lnTo>
                  <a:pt x="3389" y="397"/>
                </a:lnTo>
                <a:lnTo>
                  <a:pt x="3389" y="395"/>
                </a:lnTo>
                <a:lnTo>
                  <a:pt x="3389" y="391"/>
                </a:lnTo>
                <a:lnTo>
                  <a:pt x="3389" y="394"/>
                </a:lnTo>
                <a:lnTo>
                  <a:pt x="3390" y="391"/>
                </a:lnTo>
                <a:lnTo>
                  <a:pt x="3390" y="387"/>
                </a:lnTo>
                <a:lnTo>
                  <a:pt x="3390" y="393"/>
                </a:lnTo>
                <a:lnTo>
                  <a:pt x="3390" y="395"/>
                </a:lnTo>
                <a:lnTo>
                  <a:pt x="3390" y="386"/>
                </a:lnTo>
                <a:lnTo>
                  <a:pt x="3391" y="387"/>
                </a:lnTo>
                <a:lnTo>
                  <a:pt x="3391" y="387"/>
                </a:lnTo>
                <a:lnTo>
                  <a:pt x="3391" y="397"/>
                </a:lnTo>
                <a:lnTo>
                  <a:pt x="3391" y="389"/>
                </a:lnTo>
                <a:lnTo>
                  <a:pt x="3391" y="392"/>
                </a:lnTo>
                <a:lnTo>
                  <a:pt x="3392" y="399"/>
                </a:lnTo>
                <a:lnTo>
                  <a:pt x="3392" y="398"/>
                </a:lnTo>
                <a:lnTo>
                  <a:pt x="3392" y="397"/>
                </a:lnTo>
                <a:lnTo>
                  <a:pt x="3392" y="406"/>
                </a:lnTo>
                <a:lnTo>
                  <a:pt x="3393" y="403"/>
                </a:lnTo>
                <a:lnTo>
                  <a:pt x="3393" y="407"/>
                </a:lnTo>
                <a:lnTo>
                  <a:pt x="3393" y="406"/>
                </a:lnTo>
                <a:lnTo>
                  <a:pt x="3393" y="385"/>
                </a:lnTo>
                <a:lnTo>
                  <a:pt x="3394" y="397"/>
                </a:lnTo>
                <a:lnTo>
                  <a:pt x="3394" y="393"/>
                </a:lnTo>
                <a:lnTo>
                  <a:pt x="3394" y="387"/>
                </a:lnTo>
                <a:lnTo>
                  <a:pt x="3394" y="387"/>
                </a:lnTo>
                <a:lnTo>
                  <a:pt x="3395" y="383"/>
                </a:lnTo>
                <a:lnTo>
                  <a:pt x="3395" y="387"/>
                </a:lnTo>
                <a:lnTo>
                  <a:pt x="3395" y="388"/>
                </a:lnTo>
                <a:lnTo>
                  <a:pt x="3395" y="402"/>
                </a:lnTo>
                <a:lnTo>
                  <a:pt x="3395" y="404"/>
                </a:lnTo>
                <a:lnTo>
                  <a:pt x="3396" y="398"/>
                </a:lnTo>
                <a:lnTo>
                  <a:pt x="3396" y="400"/>
                </a:lnTo>
                <a:lnTo>
                  <a:pt x="3396" y="392"/>
                </a:lnTo>
                <a:lnTo>
                  <a:pt x="3396" y="390"/>
                </a:lnTo>
                <a:lnTo>
                  <a:pt x="3397" y="392"/>
                </a:lnTo>
                <a:lnTo>
                  <a:pt x="3397" y="392"/>
                </a:lnTo>
                <a:lnTo>
                  <a:pt x="3397" y="387"/>
                </a:lnTo>
                <a:lnTo>
                  <a:pt x="3397" y="379"/>
                </a:lnTo>
                <a:lnTo>
                  <a:pt x="3398" y="379"/>
                </a:lnTo>
                <a:lnTo>
                  <a:pt x="3398" y="380"/>
                </a:lnTo>
                <a:lnTo>
                  <a:pt x="3398" y="384"/>
                </a:lnTo>
                <a:lnTo>
                  <a:pt x="3399" y="386"/>
                </a:lnTo>
                <a:lnTo>
                  <a:pt x="3399" y="388"/>
                </a:lnTo>
                <a:lnTo>
                  <a:pt x="3399" y="390"/>
                </a:lnTo>
                <a:lnTo>
                  <a:pt x="3399" y="388"/>
                </a:lnTo>
                <a:lnTo>
                  <a:pt x="3399" y="386"/>
                </a:lnTo>
                <a:lnTo>
                  <a:pt x="3400" y="384"/>
                </a:lnTo>
                <a:lnTo>
                  <a:pt x="3400" y="381"/>
                </a:lnTo>
                <a:lnTo>
                  <a:pt x="3400" y="386"/>
                </a:lnTo>
                <a:lnTo>
                  <a:pt x="3401" y="383"/>
                </a:lnTo>
                <a:lnTo>
                  <a:pt x="3401" y="396"/>
                </a:lnTo>
                <a:lnTo>
                  <a:pt x="3401" y="387"/>
                </a:lnTo>
                <a:lnTo>
                  <a:pt x="3401" y="392"/>
                </a:lnTo>
                <a:lnTo>
                  <a:pt x="3401" y="392"/>
                </a:lnTo>
                <a:lnTo>
                  <a:pt x="3402" y="395"/>
                </a:lnTo>
                <a:lnTo>
                  <a:pt x="3402" y="398"/>
                </a:lnTo>
                <a:lnTo>
                  <a:pt x="3402" y="392"/>
                </a:lnTo>
                <a:lnTo>
                  <a:pt x="3402" y="387"/>
                </a:lnTo>
                <a:lnTo>
                  <a:pt x="3402" y="391"/>
                </a:lnTo>
                <a:lnTo>
                  <a:pt x="3403" y="389"/>
                </a:lnTo>
                <a:lnTo>
                  <a:pt x="3403" y="392"/>
                </a:lnTo>
                <a:lnTo>
                  <a:pt x="3403" y="394"/>
                </a:lnTo>
                <a:lnTo>
                  <a:pt x="3403" y="387"/>
                </a:lnTo>
                <a:lnTo>
                  <a:pt x="3404" y="388"/>
                </a:lnTo>
                <a:lnTo>
                  <a:pt x="3404" y="395"/>
                </a:lnTo>
                <a:lnTo>
                  <a:pt x="3404" y="395"/>
                </a:lnTo>
                <a:lnTo>
                  <a:pt x="3405" y="398"/>
                </a:lnTo>
                <a:lnTo>
                  <a:pt x="3405" y="398"/>
                </a:lnTo>
                <a:lnTo>
                  <a:pt x="3405" y="394"/>
                </a:lnTo>
                <a:lnTo>
                  <a:pt x="3405" y="393"/>
                </a:lnTo>
                <a:lnTo>
                  <a:pt x="3406" y="390"/>
                </a:lnTo>
                <a:lnTo>
                  <a:pt x="3406" y="393"/>
                </a:lnTo>
                <a:lnTo>
                  <a:pt x="3406" y="393"/>
                </a:lnTo>
                <a:lnTo>
                  <a:pt x="3406" y="392"/>
                </a:lnTo>
                <a:lnTo>
                  <a:pt x="3407" y="398"/>
                </a:lnTo>
                <a:lnTo>
                  <a:pt x="3407" y="393"/>
                </a:lnTo>
                <a:lnTo>
                  <a:pt x="3407" y="395"/>
                </a:lnTo>
                <a:lnTo>
                  <a:pt x="3407" y="388"/>
                </a:lnTo>
                <a:lnTo>
                  <a:pt x="3408" y="385"/>
                </a:lnTo>
                <a:lnTo>
                  <a:pt x="3408" y="386"/>
                </a:lnTo>
                <a:lnTo>
                  <a:pt x="3408" y="389"/>
                </a:lnTo>
                <a:lnTo>
                  <a:pt x="3408" y="380"/>
                </a:lnTo>
                <a:lnTo>
                  <a:pt x="3408" y="386"/>
                </a:lnTo>
                <a:lnTo>
                  <a:pt x="3409" y="389"/>
                </a:lnTo>
                <a:lnTo>
                  <a:pt x="3409" y="389"/>
                </a:lnTo>
                <a:lnTo>
                  <a:pt x="3409" y="387"/>
                </a:lnTo>
                <a:lnTo>
                  <a:pt x="3409" y="389"/>
                </a:lnTo>
                <a:lnTo>
                  <a:pt x="3409" y="387"/>
                </a:lnTo>
                <a:lnTo>
                  <a:pt x="3410" y="389"/>
                </a:lnTo>
                <a:lnTo>
                  <a:pt x="3410" y="387"/>
                </a:lnTo>
                <a:lnTo>
                  <a:pt x="3410" y="383"/>
                </a:lnTo>
                <a:lnTo>
                  <a:pt x="3410" y="384"/>
                </a:lnTo>
                <a:lnTo>
                  <a:pt x="3411" y="384"/>
                </a:lnTo>
                <a:lnTo>
                  <a:pt x="3411" y="383"/>
                </a:lnTo>
                <a:lnTo>
                  <a:pt x="3411" y="375"/>
                </a:lnTo>
                <a:lnTo>
                  <a:pt x="3411" y="377"/>
                </a:lnTo>
                <a:lnTo>
                  <a:pt x="3412" y="379"/>
                </a:lnTo>
                <a:lnTo>
                  <a:pt x="3412" y="377"/>
                </a:lnTo>
                <a:lnTo>
                  <a:pt x="3412" y="379"/>
                </a:lnTo>
                <a:lnTo>
                  <a:pt x="3412" y="377"/>
                </a:lnTo>
                <a:lnTo>
                  <a:pt x="3412" y="380"/>
                </a:lnTo>
                <a:lnTo>
                  <a:pt x="3413" y="378"/>
                </a:lnTo>
                <a:lnTo>
                  <a:pt x="3413" y="382"/>
                </a:lnTo>
                <a:lnTo>
                  <a:pt x="3413" y="380"/>
                </a:lnTo>
                <a:lnTo>
                  <a:pt x="3413" y="388"/>
                </a:lnTo>
                <a:lnTo>
                  <a:pt x="3414" y="376"/>
                </a:lnTo>
                <a:lnTo>
                  <a:pt x="3414" y="368"/>
                </a:lnTo>
                <a:lnTo>
                  <a:pt x="3414" y="366"/>
                </a:lnTo>
                <a:lnTo>
                  <a:pt x="3414" y="353"/>
                </a:lnTo>
                <a:lnTo>
                  <a:pt x="3415" y="335"/>
                </a:lnTo>
                <a:lnTo>
                  <a:pt x="3415" y="317"/>
                </a:lnTo>
                <a:lnTo>
                  <a:pt x="3415" y="292"/>
                </a:lnTo>
                <a:lnTo>
                  <a:pt x="3415" y="268"/>
                </a:lnTo>
                <a:lnTo>
                  <a:pt x="3416" y="237"/>
                </a:lnTo>
                <a:lnTo>
                  <a:pt x="3416" y="200"/>
                </a:lnTo>
                <a:lnTo>
                  <a:pt x="3416" y="199"/>
                </a:lnTo>
                <a:lnTo>
                  <a:pt x="3417" y="170"/>
                </a:lnTo>
                <a:lnTo>
                  <a:pt x="3417" y="174"/>
                </a:lnTo>
                <a:lnTo>
                  <a:pt x="3417" y="196"/>
                </a:lnTo>
                <a:lnTo>
                  <a:pt x="3417" y="166"/>
                </a:lnTo>
                <a:lnTo>
                  <a:pt x="3417" y="159"/>
                </a:lnTo>
                <a:lnTo>
                  <a:pt x="3418" y="167"/>
                </a:lnTo>
                <a:lnTo>
                  <a:pt x="3418" y="164"/>
                </a:lnTo>
                <a:lnTo>
                  <a:pt x="3418" y="137"/>
                </a:lnTo>
                <a:lnTo>
                  <a:pt x="3418" y="150"/>
                </a:lnTo>
                <a:lnTo>
                  <a:pt x="3419" y="189"/>
                </a:lnTo>
                <a:lnTo>
                  <a:pt x="3419" y="178"/>
                </a:lnTo>
                <a:lnTo>
                  <a:pt x="3419" y="183"/>
                </a:lnTo>
                <a:lnTo>
                  <a:pt x="3419" y="188"/>
                </a:lnTo>
                <a:lnTo>
                  <a:pt x="3420" y="175"/>
                </a:lnTo>
                <a:lnTo>
                  <a:pt x="3420" y="177"/>
                </a:lnTo>
                <a:lnTo>
                  <a:pt x="3420" y="182"/>
                </a:lnTo>
                <a:lnTo>
                  <a:pt x="3420" y="180"/>
                </a:lnTo>
                <a:lnTo>
                  <a:pt x="3420" y="182"/>
                </a:lnTo>
                <a:lnTo>
                  <a:pt x="3421" y="201"/>
                </a:lnTo>
                <a:lnTo>
                  <a:pt x="3421" y="197"/>
                </a:lnTo>
                <a:lnTo>
                  <a:pt x="3421" y="183"/>
                </a:lnTo>
                <a:lnTo>
                  <a:pt x="3421" y="194"/>
                </a:lnTo>
                <a:lnTo>
                  <a:pt x="3421" y="205"/>
                </a:lnTo>
                <a:lnTo>
                  <a:pt x="3422" y="204"/>
                </a:lnTo>
                <a:lnTo>
                  <a:pt x="3422" y="216"/>
                </a:lnTo>
                <a:lnTo>
                  <a:pt x="3422" y="217"/>
                </a:lnTo>
                <a:lnTo>
                  <a:pt x="3422" y="216"/>
                </a:lnTo>
                <a:lnTo>
                  <a:pt x="3423" y="223"/>
                </a:lnTo>
                <a:lnTo>
                  <a:pt x="3423" y="251"/>
                </a:lnTo>
                <a:lnTo>
                  <a:pt x="3423" y="279"/>
                </a:lnTo>
                <a:lnTo>
                  <a:pt x="3423" y="306"/>
                </a:lnTo>
                <a:lnTo>
                  <a:pt x="3424" y="322"/>
                </a:lnTo>
                <a:lnTo>
                  <a:pt x="3424" y="335"/>
                </a:lnTo>
                <a:lnTo>
                  <a:pt x="3424" y="342"/>
                </a:lnTo>
                <a:lnTo>
                  <a:pt x="3424" y="359"/>
                </a:lnTo>
                <a:lnTo>
                  <a:pt x="3425" y="356"/>
                </a:lnTo>
                <a:lnTo>
                  <a:pt x="3425" y="357"/>
                </a:lnTo>
                <a:lnTo>
                  <a:pt x="3425" y="361"/>
                </a:lnTo>
                <a:lnTo>
                  <a:pt x="3425" y="360"/>
                </a:lnTo>
                <a:lnTo>
                  <a:pt x="3425" y="361"/>
                </a:lnTo>
                <a:lnTo>
                  <a:pt x="3426" y="363"/>
                </a:lnTo>
                <a:lnTo>
                  <a:pt x="3426" y="363"/>
                </a:lnTo>
                <a:lnTo>
                  <a:pt x="3426" y="359"/>
                </a:lnTo>
                <a:lnTo>
                  <a:pt x="3426" y="354"/>
                </a:lnTo>
                <a:lnTo>
                  <a:pt x="3427" y="353"/>
                </a:lnTo>
                <a:lnTo>
                  <a:pt x="3427" y="351"/>
                </a:lnTo>
                <a:lnTo>
                  <a:pt x="3427" y="353"/>
                </a:lnTo>
                <a:lnTo>
                  <a:pt x="3427" y="354"/>
                </a:lnTo>
                <a:lnTo>
                  <a:pt x="3428" y="352"/>
                </a:lnTo>
                <a:lnTo>
                  <a:pt x="3428" y="352"/>
                </a:lnTo>
                <a:lnTo>
                  <a:pt x="3428" y="371"/>
                </a:lnTo>
                <a:lnTo>
                  <a:pt x="3428" y="364"/>
                </a:lnTo>
                <a:lnTo>
                  <a:pt x="3429" y="368"/>
                </a:lnTo>
                <a:lnTo>
                  <a:pt x="3429" y="377"/>
                </a:lnTo>
                <a:lnTo>
                  <a:pt x="3429" y="372"/>
                </a:lnTo>
                <a:lnTo>
                  <a:pt x="3429" y="375"/>
                </a:lnTo>
                <a:lnTo>
                  <a:pt x="3429" y="379"/>
                </a:lnTo>
                <a:lnTo>
                  <a:pt x="3430" y="381"/>
                </a:lnTo>
                <a:lnTo>
                  <a:pt x="3430" y="372"/>
                </a:lnTo>
                <a:lnTo>
                  <a:pt x="3430" y="374"/>
                </a:lnTo>
                <a:lnTo>
                  <a:pt x="3430" y="381"/>
                </a:lnTo>
                <a:lnTo>
                  <a:pt x="3430" y="380"/>
                </a:lnTo>
                <a:lnTo>
                  <a:pt x="3431" y="384"/>
                </a:lnTo>
                <a:lnTo>
                  <a:pt x="3431" y="383"/>
                </a:lnTo>
                <a:lnTo>
                  <a:pt x="3431" y="374"/>
                </a:lnTo>
                <a:lnTo>
                  <a:pt x="3431" y="376"/>
                </a:lnTo>
                <a:lnTo>
                  <a:pt x="3431" y="375"/>
                </a:lnTo>
                <a:lnTo>
                  <a:pt x="3432" y="375"/>
                </a:lnTo>
                <a:lnTo>
                  <a:pt x="3432" y="377"/>
                </a:lnTo>
                <a:lnTo>
                  <a:pt x="3432" y="377"/>
                </a:lnTo>
                <a:lnTo>
                  <a:pt x="3432" y="373"/>
                </a:lnTo>
                <a:lnTo>
                  <a:pt x="3432" y="369"/>
                </a:lnTo>
                <a:lnTo>
                  <a:pt x="3433" y="371"/>
                </a:lnTo>
                <a:lnTo>
                  <a:pt x="3433" y="370"/>
                </a:lnTo>
                <a:lnTo>
                  <a:pt x="3433" y="376"/>
                </a:lnTo>
                <a:lnTo>
                  <a:pt x="3434" y="374"/>
                </a:lnTo>
                <a:lnTo>
                  <a:pt x="3434" y="374"/>
                </a:lnTo>
                <a:lnTo>
                  <a:pt x="3434" y="377"/>
                </a:lnTo>
                <a:lnTo>
                  <a:pt x="3434" y="370"/>
                </a:lnTo>
                <a:lnTo>
                  <a:pt x="3434" y="360"/>
                </a:lnTo>
                <a:lnTo>
                  <a:pt x="3435" y="350"/>
                </a:lnTo>
                <a:lnTo>
                  <a:pt x="3435" y="348"/>
                </a:lnTo>
                <a:lnTo>
                  <a:pt x="3435" y="326"/>
                </a:lnTo>
                <a:lnTo>
                  <a:pt x="3435" y="279"/>
                </a:lnTo>
                <a:lnTo>
                  <a:pt x="3436" y="273"/>
                </a:lnTo>
                <a:lnTo>
                  <a:pt x="3436" y="262"/>
                </a:lnTo>
                <a:lnTo>
                  <a:pt x="3436" y="244"/>
                </a:lnTo>
                <a:lnTo>
                  <a:pt x="3436" y="191"/>
                </a:lnTo>
                <a:lnTo>
                  <a:pt x="3437" y="184"/>
                </a:lnTo>
                <a:lnTo>
                  <a:pt x="3437" y="196"/>
                </a:lnTo>
                <a:lnTo>
                  <a:pt x="3437" y="188"/>
                </a:lnTo>
                <a:lnTo>
                  <a:pt x="3437" y="164"/>
                </a:lnTo>
                <a:lnTo>
                  <a:pt x="3437" y="178"/>
                </a:lnTo>
                <a:lnTo>
                  <a:pt x="3438" y="171"/>
                </a:lnTo>
                <a:lnTo>
                  <a:pt x="3438" y="173"/>
                </a:lnTo>
                <a:lnTo>
                  <a:pt x="3438" y="162"/>
                </a:lnTo>
                <a:lnTo>
                  <a:pt x="3438" y="169"/>
                </a:lnTo>
                <a:lnTo>
                  <a:pt x="3439" y="170"/>
                </a:lnTo>
                <a:lnTo>
                  <a:pt x="3439" y="171"/>
                </a:lnTo>
                <a:lnTo>
                  <a:pt x="3439" y="180"/>
                </a:lnTo>
                <a:lnTo>
                  <a:pt x="3440" y="180"/>
                </a:lnTo>
                <a:lnTo>
                  <a:pt x="3440" y="169"/>
                </a:lnTo>
                <a:lnTo>
                  <a:pt x="3440" y="172"/>
                </a:lnTo>
                <a:lnTo>
                  <a:pt x="3440" y="172"/>
                </a:lnTo>
                <a:lnTo>
                  <a:pt x="3440" y="177"/>
                </a:lnTo>
                <a:lnTo>
                  <a:pt x="3441" y="182"/>
                </a:lnTo>
                <a:lnTo>
                  <a:pt x="3441" y="168"/>
                </a:lnTo>
                <a:lnTo>
                  <a:pt x="3441" y="197"/>
                </a:lnTo>
                <a:lnTo>
                  <a:pt x="3441" y="186"/>
                </a:lnTo>
                <a:lnTo>
                  <a:pt x="3442" y="176"/>
                </a:lnTo>
                <a:lnTo>
                  <a:pt x="3442" y="190"/>
                </a:lnTo>
                <a:lnTo>
                  <a:pt x="3442" y="209"/>
                </a:lnTo>
                <a:lnTo>
                  <a:pt x="3442" y="218"/>
                </a:lnTo>
                <a:lnTo>
                  <a:pt x="3443" y="216"/>
                </a:lnTo>
                <a:lnTo>
                  <a:pt x="3443" y="232"/>
                </a:lnTo>
                <a:lnTo>
                  <a:pt x="3443" y="240"/>
                </a:lnTo>
                <a:lnTo>
                  <a:pt x="3443" y="259"/>
                </a:lnTo>
                <a:lnTo>
                  <a:pt x="3444" y="295"/>
                </a:lnTo>
                <a:lnTo>
                  <a:pt x="3444" y="307"/>
                </a:lnTo>
                <a:lnTo>
                  <a:pt x="3444" y="304"/>
                </a:lnTo>
                <a:lnTo>
                  <a:pt x="3444" y="323"/>
                </a:lnTo>
                <a:lnTo>
                  <a:pt x="3445" y="335"/>
                </a:lnTo>
                <a:lnTo>
                  <a:pt x="3445" y="344"/>
                </a:lnTo>
                <a:lnTo>
                  <a:pt x="3445" y="345"/>
                </a:lnTo>
                <a:lnTo>
                  <a:pt x="3446" y="346"/>
                </a:lnTo>
                <a:lnTo>
                  <a:pt x="3446" y="353"/>
                </a:lnTo>
                <a:lnTo>
                  <a:pt x="3446" y="363"/>
                </a:lnTo>
                <a:lnTo>
                  <a:pt x="3446" y="353"/>
                </a:lnTo>
                <a:lnTo>
                  <a:pt x="3447" y="358"/>
                </a:lnTo>
                <a:lnTo>
                  <a:pt x="3447" y="349"/>
                </a:lnTo>
                <a:lnTo>
                  <a:pt x="3447" y="356"/>
                </a:lnTo>
                <a:lnTo>
                  <a:pt x="3447" y="360"/>
                </a:lnTo>
                <a:lnTo>
                  <a:pt x="3448" y="357"/>
                </a:lnTo>
                <a:lnTo>
                  <a:pt x="3448" y="357"/>
                </a:lnTo>
                <a:lnTo>
                  <a:pt x="3448" y="356"/>
                </a:lnTo>
                <a:lnTo>
                  <a:pt x="3448" y="355"/>
                </a:lnTo>
                <a:lnTo>
                  <a:pt x="3448" y="360"/>
                </a:lnTo>
                <a:lnTo>
                  <a:pt x="3449" y="362"/>
                </a:lnTo>
                <a:lnTo>
                  <a:pt x="3449" y="361"/>
                </a:lnTo>
                <a:lnTo>
                  <a:pt x="3449" y="362"/>
                </a:lnTo>
                <a:lnTo>
                  <a:pt x="3449" y="352"/>
                </a:lnTo>
                <a:lnTo>
                  <a:pt x="3450" y="349"/>
                </a:lnTo>
                <a:lnTo>
                  <a:pt x="3450" y="357"/>
                </a:lnTo>
                <a:lnTo>
                  <a:pt x="3450" y="357"/>
                </a:lnTo>
                <a:lnTo>
                  <a:pt x="3450" y="356"/>
                </a:lnTo>
                <a:lnTo>
                  <a:pt x="3450" y="360"/>
                </a:lnTo>
                <a:lnTo>
                  <a:pt x="3451" y="365"/>
                </a:lnTo>
                <a:lnTo>
                  <a:pt x="3451" y="366"/>
                </a:lnTo>
                <a:lnTo>
                  <a:pt x="3451" y="363"/>
                </a:lnTo>
                <a:lnTo>
                  <a:pt x="3452" y="366"/>
                </a:lnTo>
                <a:lnTo>
                  <a:pt x="3452" y="361"/>
                </a:lnTo>
                <a:lnTo>
                  <a:pt x="3452" y="365"/>
                </a:lnTo>
                <a:lnTo>
                  <a:pt x="3452" y="358"/>
                </a:lnTo>
                <a:lnTo>
                  <a:pt x="3452" y="356"/>
                </a:lnTo>
                <a:lnTo>
                  <a:pt x="3453" y="359"/>
                </a:lnTo>
                <a:lnTo>
                  <a:pt x="3453" y="358"/>
                </a:lnTo>
                <a:lnTo>
                  <a:pt x="3453" y="371"/>
                </a:lnTo>
                <a:lnTo>
                  <a:pt x="3453" y="361"/>
                </a:lnTo>
                <a:lnTo>
                  <a:pt x="3454" y="359"/>
                </a:lnTo>
                <a:lnTo>
                  <a:pt x="3454" y="360"/>
                </a:lnTo>
                <a:lnTo>
                  <a:pt x="3454" y="366"/>
                </a:lnTo>
                <a:lnTo>
                  <a:pt x="3454" y="363"/>
                </a:lnTo>
                <a:lnTo>
                  <a:pt x="3455" y="362"/>
                </a:lnTo>
                <a:lnTo>
                  <a:pt x="3455" y="361"/>
                </a:lnTo>
                <a:lnTo>
                  <a:pt x="3455" y="341"/>
                </a:lnTo>
                <a:lnTo>
                  <a:pt x="3455" y="327"/>
                </a:lnTo>
                <a:lnTo>
                  <a:pt x="3456" y="317"/>
                </a:lnTo>
                <a:lnTo>
                  <a:pt x="3456" y="310"/>
                </a:lnTo>
                <a:lnTo>
                  <a:pt x="3456" y="284"/>
                </a:lnTo>
                <a:lnTo>
                  <a:pt x="3456" y="262"/>
                </a:lnTo>
                <a:lnTo>
                  <a:pt x="3457" y="231"/>
                </a:lnTo>
                <a:lnTo>
                  <a:pt x="3457" y="210"/>
                </a:lnTo>
                <a:lnTo>
                  <a:pt x="3457" y="192"/>
                </a:lnTo>
                <a:lnTo>
                  <a:pt x="3458" y="199"/>
                </a:lnTo>
                <a:lnTo>
                  <a:pt x="3458" y="190"/>
                </a:lnTo>
                <a:lnTo>
                  <a:pt x="3458" y="193"/>
                </a:lnTo>
                <a:lnTo>
                  <a:pt x="3458" y="192"/>
                </a:lnTo>
                <a:lnTo>
                  <a:pt x="3458" y="184"/>
                </a:lnTo>
                <a:lnTo>
                  <a:pt x="3459" y="185"/>
                </a:lnTo>
                <a:lnTo>
                  <a:pt x="3459" y="172"/>
                </a:lnTo>
                <a:lnTo>
                  <a:pt x="3459" y="181"/>
                </a:lnTo>
                <a:lnTo>
                  <a:pt x="3459" y="187"/>
                </a:lnTo>
                <a:lnTo>
                  <a:pt x="3459" y="183"/>
                </a:lnTo>
                <a:lnTo>
                  <a:pt x="3460" y="184"/>
                </a:lnTo>
                <a:lnTo>
                  <a:pt x="3460" y="189"/>
                </a:lnTo>
                <a:lnTo>
                  <a:pt x="3460" y="183"/>
                </a:lnTo>
                <a:lnTo>
                  <a:pt x="3460" y="189"/>
                </a:lnTo>
                <a:lnTo>
                  <a:pt x="3460" y="182"/>
                </a:lnTo>
                <a:lnTo>
                  <a:pt x="3461" y="175"/>
                </a:lnTo>
                <a:lnTo>
                  <a:pt x="3461" y="175"/>
                </a:lnTo>
                <a:lnTo>
                  <a:pt x="3461" y="175"/>
                </a:lnTo>
                <a:lnTo>
                  <a:pt x="3461" y="152"/>
                </a:lnTo>
                <a:lnTo>
                  <a:pt x="3461" y="159"/>
                </a:lnTo>
                <a:lnTo>
                  <a:pt x="3462" y="183"/>
                </a:lnTo>
                <a:lnTo>
                  <a:pt x="3462" y="189"/>
                </a:lnTo>
                <a:lnTo>
                  <a:pt x="3462" y="176"/>
                </a:lnTo>
                <a:lnTo>
                  <a:pt x="3462" y="195"/>
                </a:lnTo>
                <a:lnTo>
                  <a:pt x="3463" y="197"/>
                </a:lnTo>
                <a:lnTo>
                  <a:pt x="3463" y="194"/>
                </a:lnTo>
                <a:lnTo>
                  <a:pt x="3463" y="201"/>
                </a:lnTo>
                <a:lnTo>
                  <a:pt x="3464" y="222"/>
                </a:lnTo>
                <a:lnTo>
                  <a:pt x="3464" y="238"/>
                </a:lnTo>
                <a:lnTo>
                  <a:pt x="3464" y="267"/>
                </a:lnTo>
                <a:lnTo>
                  <a:pt x="3464" y="281"/>
                </a:lnTo>
                <a:lnTo>
                  <a:pt x="3465" y="318"/>
                </a:lnTo>
                <a:lnTo>
                  <a:pt x="3465" y="327"/>
                </a:lnTo>
                <a:lnTo>
                  <a:pt x="3465" y="342"/>
                </a:lnTo>
                <a:lnTo>
                  <a:pt x="3465" y="351"/>
                </a:lnTo>
                <a:lnTo>
                  <a:pt x="3466" y="360"/>
                </a:lnTo>
                <a:lnTo>
                  <a:pt x="3466" y="357"/>
                </a:lnTo>
                <a:lnTo>
                  <a:pt x="3466" y="358"/>
                </a:lnTo>
                <a:lnTo>
                  <a:pt x="3466" y="350"/>
                </a:lnTo>
                <a:lnTo>
                  <a:pt x="3466" y="352"/>
                </a:lnTo>
                <a:lnTo>
                  <a:pt x="3467" y="352"/>
                </a:lnTo>
                <a:lnTo>
                  <a:pt x="3467" y="352"/>
                </a:lnTo>
                <a:lnTo>
                  <a:pt x="3467" y="354"/>
                </a:lnTo>
                <a:lnTo>
                  <a:pt x="3467" y="353"/>
                </a:lnTo>
                <a:lnTo>
                  <a:pt x="3467" y="353"/>
                </a:lnTo>
                <a:lnTo>
                  <a:pt x="3468" y="354"/>
                </a:lnTo>
                <a:lnTo>
                  <a:pt x="3468" y="357"/>
                </a:lnTo>
                <a:lnTo>
                  <a:pt x="3468" y="359"/>
                </a:lnTo>
                <a:lnTo>
                  <a:pt x="3468" y="359"/>
                </a:lnTo>
                <a:lnTo>
                  <a:pt x="3468" y="359"/>
                </a:lnTo>
                <a:lnTo>
                  <a:pt x="3469" y="359"/>
                </a:lnTo>
                <a:lnTo>
                  <a:pt x="3469" y="359"/>
                </a:lnTo>
                <a:lnTo>
                  <a:pt x="3469" y="368"/>
                </a:lnTo>
                <a:lnTo>
                  <a:pt x="3470" y="365"/>
                </a:lnTo>
                <a:lnTo>
                  <a:pt x="3470" y="364"/>
                </a:lnTo>
                <a:lnTo>
                  <a:pt x="3470" y="363"/>
                </a:lnTo>
                <a:lnTo>
                  <a:pt x="3470" y="358"/>
                </a:lnTo>
                <a:lnTo>
                  <a:pt x="3471" y="365"/>
                </a:lnTo>
                <a:lnTo>
                  <a:pt x="3471" y="369"/>
                </a:lnTo>
                <a:lnTo>
                  <a:pt x="3471" y="368"/>
                </a:lnTo>
                <a:lnTo>
                  <a:pt x="3471" y="370"/>
                </a:lnTo>
                <a:lnTo>
                  <a:pt x="3472" y="365"/>
                </a:lnTo>
                <a:lnTo>
                  <a:pt x="3472" y="369"/>
                </a:lnTo>
                <a:lnTo>
                  <a:pt x="3472" y="369"/>
                </a:lnTo>
                <a:lnTo>
                  <a:pt x="3472" y="374"/>
                </a:lnTo>
                <a:lnTo>
                  <a:pt x="3473" y="372"/>
                </a:lnTo>
                <a:lnTo>
                  <a:pt x="3473" y="369"/>
                </a:lnTo>
                <a:lnTo>
                  <a:pt x="3473" y="375"/>
                </a:lnTo>
                <a:lnTo>
                  <a:pt x="3473" y="374"/>
                </a:lnTo>
                <a:lnTo>
                  <a:pt x="3473" y="374"/>
                </a:lnTo>
                <a:lnTo>
                  <a:pt x="3474" y="368"/>
                </a:lnTo>
                <a:lnTo>
                  <a:pt x="3474" y="359"/>
                </a:lnTo>
                <a:lnTo>
                  <a:pt x="3474" y="358"/>
                </a:lnTo>
                <a:lnTo>
                  <a:pt x="3474" y="364"/>
                </a:lnTo>
                <a:lnTo>
                  <a:pt x="3475" y="356"/>
                </a:lnTo>
                <a:lnTo>
                  <a:pt x="3475" y="354"/>
                </a:lnTo>
                <a:lnTo>
                  <a:pt x="3475" y="353"/>
                </a:lnTo>
                <a:lnTo>
                  <a:pt x="3476" y="336"/>
                </a:lnTo>
                <a:lnTo>
                  <a:pt x="3476" y="340"/>
                </a:lnTo>
                <a:lnTo>
                  <a:pt x="3476" y="335"/>
                </a:lnTo>
                <a:lnTo>
                  <a:pt x="3476" y="325"/>
                </a:lnTo>
                <a:lnTo>
                  <a:pt x="3477" y="295"/>
                </a:lnTo>
                <a:lnTo>
                  <a:pt x="3477" y="275"/>
                </a:lnTo>
                <a:lnTo>
                  <a:pt x="3477" y="262"/>
                </a:lnTo>
                <a:lnTo>
                  <a:pt x="3477" y="211"/>
                </a:lnTo>
                <a:lnTo>
                  <a:pt x="3478" y="172"/>
                </a:lnTo>
                <a:lnTo>
                  <a:pt x="3478" y="180"/>
                </a:lnTo>
                <a:lnTo>
                  <a:pt x="3478" y="162"/>
                </a:lnTo>
                <a:lnTo>
                  <a:pt x="3478" y="154"/>
                </a:lnTo>
                <a:lnTo>
                  <a:pt x="3479" y="178"/>
                </a:lnTo>
                <a:lnTo>
                  <a:pt x="3479" y="164"/>
                </a:lnTo>
                <a:lnTo>
                  <a:pt x="3479" y="152"/>
                </a:lnTo>
                <a:lnTo>
                  <a:pt x="3479" y="179"/>
                </a:lnTo>
                <a:lnTo>
                  <a:pt x="3479" y="178"/>
                </a:lnTo>
                <a:lnTo>
                  <a:pt x="3480" y="172"/>
                </a:lnTo>
                <a:lnTo>
                  <a:pt x="3480" y="152"/>
                </a:lnTo>
                <a:lnTo>
                  <a:pt x="3480" y="177"/>
                </a:lnTo>
                <a:lnTo>
                  <a:pt x="3480" y="179"/>
                </a:lnTo>
                <a:lnTo>
                  <a:pt x="3481" y="180"/>
                </a:lnTo>
                <a:lnTo>
                  <a:pt x="3481" y="165"/>
                </a:lnTo>
                <a:lnTo>
                  <a:pt x="3481" y="162"/>
                </a:lnTo>
                <a:lnTo>
                  <a:pt x="3481" y="167"/>
                </a:lnTo>
                <a:lnTo>
                  <a:pt x="3482" y="161"/>
                </a:lnTo>
                <a:lnTo>
                  <a:pt x="3482" y="158"/>
                </a:lnTo>
                <a:lnTo>
                  <a:pt x="3482" y="154"/>
                </a:lnTo>
                <a:lnTo>
                  <a:pt x="3482" y="172"/>
                </a:lnTo>
                <a:lnTo>
                  <a:pt x="3482" y="160"/>
                </a:lnTo>
                <a:lnTo>
                  <a:pt x="3483" y="168"/>
                </a:lnTo>
                <a:lnTo>
                  <a:pt x="3483" y="168"/>
                </a:lnTo>
                <a:lnTo>
                  <a:pt x="3483" y="180"/>
                </a:lnTo>
                <a:lnTo>
                  <a:pt x="3483" y="170"/>
                </a:lnTo>
                <a:lnTo>
                  <a:pt x="3484" y="183"/>
                </a:lnTo>
                <a:lnTo>
                  <a:pt x="3484" y="206"/>
                </a:lnTo>
                <a:lnTo>
                  <a:pt x="3484" y="219"/>
                </a:lnTo>
                <a:lnTo>
                  <a:pt x="3484" y="247"/>
                </a:lnTo>
                <a:lnTo>
                  <a:pt x="3485" y="283"/>
                </a:lnTo>
                <a:lnTo>
                  <a:pt x="3485" y="314"/>
                </a:lnTo>
                <a:lnTo>
                  <a:pt x="3485" y="332"/>
                </a:lnTo>
                <a:lnTo>
                  <a:pt x="3485" y="335"/>
                </a:lnTo>
                <a:lnTo>
                  <a:pt x="3486" y="350"/>
                </a:lnTo>
                <a:lnTo>
                  <a:pt x="3486" y="358"/>
                </a:lnTo>
                <a:lnTo>
                  <a:pt x="3486" y="357"/>
                </a:lnTo>
                <a:lnTo>
                  <a:pt x="3486" y="360"/>
                </a:lnTo>
                <a:lnTo>
                  <a:pt x="3486" y="362"/>
                </a:lnTo>
                <a:lnTo>
                  <a:pt x="3487" y="364"/>
                </a:lnTo>
                <a:lnTo>
                  <a:pt x="3487" y="366"/>
                </a:lnTo>
                <a:lnTo>
                  <a:pt x="3487" y="364"/>
                </a:lnTo>
                <a:lnTo>
                  <a:pt x="3488" y="363"/>
                </a:lnTo>
                <a:lnTo>
                  <a:pt x="3488" y="360"/>
                </a:lnTo>
                <a:lnTo>
                  <a:pt x="3488" y="361"/>
                </a:lnTo>
                <a:lnTo>
                  <a:pt x="3488" y="364"/>
                </a:lnTo>
                <a:lnTo>
                  <a:pt x="3488" y="357"/>
                </a:lnTo>
                <a:lnTo>
                  <a:pt x="3489" y="360"/>
                </a:lnTo>
                <a:lnTo>
                  <a:pt x="3489" y="364"/>
                </a:lnTo>
                <a:lnTo>
                  <a:pt x="3489" y="360"/>
                </a:lnTo>
                <a:lnTo>
                  <a:pt x="3489" y="358"/>
                </a:lnTo>
                <a:lnTo>
                  <a:pt x="3490" y="352"/>
                </a:lnTo>
                <a:lnTo>
                  <a:pt x="3490" y="355"/>
                </a:lnTo>
                <a:lnTo>
                  <a:pt x="3490" y="353"/>
                </a:lnTo>
                <a:lnTo>
                  <a:pt x="3490" y="354"/>
                </a:lnTo>
                <a:lnTo>
                  <a:pt x="3491" y="352"/>
                </a:lnTo>
                <a:lnTo>
                  <a:pt x="3491" y="353"/>
                </a:lnTo>
                <a:lnTo>
                  <a:pt x="3491" y="359"/>
                </a:lnTo>
                <a:lnTo>
                  <a:pt x="3491" y="358"/>
                </a:lnTo>
                <a:lnTo>
                  <a:pt x="3491" y="359"/>
                </a:lnTo>
                <a:lnTo>
                  <a:pt x="3492" y="359"/>
                </a:lnTo>
                <a:lnTo>
                  <a:pt x="3492" y="359"/>
                </a:lnTo>
                <a:lnTo>
                  <a:pt x="3492" y="354"/>
                </a:lnTo>
                <a:lnTo>
                  <a:pt x="3492" y="356"/>
                </a:lnTo>
                <a:lnTo>
                  <a:pt x="3493" y="359"/>
                </a:lnTo>
                <a:lnTo>
                  <a:pt x="3493" y="356"/>
                </a:lnTo>
                <a:lnTo>
                  <a:pt x="3493" y="359"/>
                </a:lnTo>
                <a:lnTo>
                  <a:pt x="3493" y="358"/>
                </a:lnTo>
                <a:lnTo>
                  <a:pt x="3494" y="357"/>
                </a:lnTo>
                <a:lnTo>
                  <a:pt x="3494" y="358"/>
                </a:lnTo>
                <a:lnTo>
                  <a:pt x="3494" y="359"/>
                </a:lnTo>
                <a:lnTo>
                  <a:pt x="3494" y="356"/>
                </a:lnTo>
                <a:lnTo>
                  <a:pt x="3494" y="377"/>
                </a:lnTo>
                <a:lnTo>
                  <a:pt x="3495" y="398"/>
                </a:lnTo>
                <a:lnTo>
                  <a:pt x="3495" y="380"/>
                </a:lnTo>
                <a:lnTo>
                  <a:pt x="3495" y="380"/>
                </a:lnTo>
                <a:lnTo>
                  <a:pt x="3495" y="375"/>
                </a:lnTo>
                <a:lnTo>
                  <a:pt x="3495" y="377"/>
                </a:lnTo>
                <a:lnTo>
                  <a:pt x="3496" y="378"/>
                </a:lnTo>
                <a:lnTo>
                  <a:pt x="3496" y="370"/>
                </a:lnTo>
                <a:lnTo>
                  <a:pt x="3496" y="360"/>
                </a:lnTo>
                <a:lnTo>
                  <a:pt x="3496" y="348"/>
                </a:lnTo>
                <a:lnTo>
                  <a:pt x="3497" y="327"/>
                </a:lnTo>
                <a:lnTo>
                  <a:pt x="3497" y="300"/>
                </a:lnTo>
                <a:lnTo>
                  <a:pt x="3497" y="281"/>
                </a:lnTo>
                <a:lnTo>
                  <a:pt x="3497" y="261"/>
                </a:lnTo>
                <a:lnTo>
                  <a:pt x="3498" y="236"/>
                </a:lnTo>
                <a:lnTo>
                  <a:pt x="3498" y="199"/>
                </a:lnTo>
                <a:lnTo>
                  <a:pt x="3498" y="194"/>
                </a:lnTo>
                <a:lnTo>
                  <a:pt x="3498" y="175"/>
                </a:lnTo>
                <a:lnTo>
                  <a:pt x="3499" y="163"/>
                </a:lnTo>
                <a:lnTo>
                  <a:pt x="3499" y="147"/>
                </a:lnTo>
                <a:lnTo>
                  <a:pt x="3499" y="154"/>
                </a:lnTo>
                <a:lnTo>
                  <a:pt x="3499" y="158"/>
                </a:lnTo>
                <a:lnTo>
                  <a:pt x="3500" y="140"/>
                </a:lnTo>
                <a:lnTo>
                  <a:pt x="3500" y="149"/>
                </a:lnTo>
                <a:lnTo>
                  <a:pt x="3500" y="167"/>
                </a:lnTo>
                <a:lnTo>
                  <a:pt x="3500" y="182"/>
                </a:lnTo>
                <a:lnTo>
                  <a:pt x="3501" y="190"/>
                </a:lnTo>
                <a:lnTo>
                  <a:pt x="3501" y="199"/>
                </a:lnTo>
                <a:lnTo>
                  <a:pt x="3501" y="196"/>
                </a:lnTo>
                <a:lnTo>
                  <a:pt x="3501" y="179"/>
                </a:lnTo>
                <a:lnTo>
                  <a:pt x="3501" y="176"/>
                </a:lnTo>
                <a:lnTo>
                  <a:pt x="3502" y="180"/>
                </a:lnTo>
                <a:lnTo>
                  <a:pt x="3502" y="178"/>
                </a:lnTo>
                <a:lnTo>
                  <a:pt x="3502" y="175"/>
                </a:lnTo>
                <a:lnTo>
                  <a:pt x="3502" y="179"/>
                </a:lnTo>
                <a:lnTo>
                  <a:pt x="3502" y="174"/>
                </a:lnTo>
                <a:lnTo>
                  <a:pt x="3503" y="187"/>
                </a:lnTo>
                <a:lnTo>
                  <a:pt x="3503" y="198"/>
                </a:lnTo>
                <a:lnTo>
                  <a:pt x="3503" y="190"/>
                </a:lnTo>
                <a:lnTo>
                  <a:pt x="3503" y="199"/>
                </a:lnTo>
                <a:lnTo>
                  <a:pt x="3504" y="214"/>
                </a:lnTo>
                <a:lnTo>
                  <a:pt x="3504" y="233"/>
                </a:lnTo>
                <a:lnTo>
                  <a:pt x="3504" y="241"/>
                </a:lnTo>
                <a:lnTo>
                  <a:pt x="3505" y="253"/>
                </a:lnTo>
                <a:lnTo>
                  <a:pt x="3505" y="290"/>
                </a:lnTo>
                <a:lnTo>
                  <a:pt x="3505" y="305"/>
                </a:lnTo>
                <a:lnTo>
                  <a:pt x="3505" y="325"/>
                </a:lnTo>
                <a:lnTo>
                  <a:pt x="3506" y="330"/>
                </a:lnTo>
                <a:lnTo>
                  <a:pt x="3506" y="348"/>
                </a:lnTo>
                <a:lnTo>
                  <a:pt x="3506" y="360"/>
                </a:lnTo>
                <a:lnTo>
                  <a:pt x="3506" y="380"/>
                </a:lnTo>
                <a:lnTo>
                  <a:pt x="3507" y="374"/>
                </a:lnTo>
                <a:lnTo>
                  <a:pt x="3507" y="372"/>
                </a:lnTo>
                <a:lnTo>
                  <a:pt x="3507" y="368"/>
                </a:lnTo>
                <a:lnTo>
                  <a:pt x="3507" y="363"/>
                </a:lnTo>
                <a:lnTo>
                  <a:pt x="3508" y="356"/>
                </a:lnTo>
                <a:lnTo>
                  <a:pt x="3508" y="357"/>
                </a:lnTo>
                <a:lnTo>
                  <a:pt x="3508" y="354"/>
                </a:lnTo>
                <a:lnTo>
                  <a:pt x="3508" y="362"/>
                </a:lnTo>
                <a:lnTo>
                  <a:pt x="3508" y="354"/>
                </a:lnTo>
                <a:lnTo>
                  <a:pt x="3509" y="356"/>
                </a:lnTo>
                <a:lnTo>
                  <a:pt x="3509" y="356"/>
                </a:lnTo>
                <a:lnTo>
                  <a:pt x="3509" y="363"/>
                </a:lnTo>
                <a:lnTo>
                  <a:pt x="3509" y="362"/>
                </a:lnTo>
                <a:lnTo>
                  <a:pt x="3509" y="358"/>
                </a:lnTo>
                <a:lnTo>
                  <a:pt x="3510" y="368"/>
                </a:lnTo>
                <a:lnTo>
                  <a:pt x="3510" y="374"/>
                </a:lnTo>
                <a:lnTo>
                  <a:pt x="3511" y="371"/>
                </a:lnTo>
                <a:lnTo>
                  <a:pt x="3511" y="376"/>
                </a:lnTo>
                <a:lnTo>
                  <a:pt x="3511" y="371"/>
                </a:lnTo>
                <a:lnTo>
                  <a:pt x="3511" y="372"/>
                </a:lnTo>
                <a:lnTo>
                  <a:pt x="3511" y="375"/>
                </a:lnTo>
                <a:lnTo>
                  <a:pt x="3512" y="376"/>
                </a:lnTo>
                <a:lnTo>
                  <a:pt x="3512" y="375"/>
                </a:lnTo>
                <a:lnTo>
                  <a:pt x="3512" y="374"/>
                </a:lnTo>
                <a:lnTo>
                  <a:pt x="3512" y="380"/>
                </a:lnTo>
                <a:lnTo>
                  <a:pt x="3512" y="381"/>
                </a:lnTo>
                <a:lnTo>
                  <a:pt x="3513" y="378"/>
                </a:lnTo>
                <a:lnTo>
                  <a:pt x="3513" y="383"/>
                </a:lnTo>
                <a:lnTo>
                  <a:pt x="3513" y="372"/>
                </a:lnTo>
                <a:lnTo>
                  <a:pt x="3513" y="376"/>
                </a:lnTo>
                <a:lnTo>
                  <a:pt x="3514" y="366"/>
                </a:lnTo>
                <a:lnTo>
                  <a:pt x="3514" y="373"/>
                </a:lnTo>
                <a:lnTo>
                  <a:pt x="3514" y="366"/>
                </a:lnTo>
                <a:lnTo>
                  <a:pt x="3514" y="375"/>
                </a:lnTo>
                <a:lnTo>
                  <a:pt x="3514" y="372"/>
                </a:lnTo>
                <a:lnTo>
                  <a:pt x="3515" y="389"/>
                </a:lnTo>
                <a:lnTo>
                  <a:pt x="3515" y="393"/>
                </a:lnTo>
                <a:lnTo>
                  <a:pt x="3515" y="394"/>
                </a:lnTo>
                <a:lnTo>
                  <a:pt x="3515" y="390"/>
                </a:lnTo>
                <a:lnTo>
                  <a:pt x="3515" y="392"/>
                </a:lnTo>
                <a:lnTo>
                  <a:pt x="3516" y="388"/>
                </a:lnTo>
                <a:lnTo>
                  <a:pt x="3516" y="379"/>
                </a:lnTo>
                <a:lnTo>
                  <a:pt x="3516" y="383"/>
                </a:lnTo>
                <a:lnTo>
                  <a:pt x="3517" y="374"/>
                </a:lnTo>
                <a:lnTo>
                  <a:pt x="3517" y="365"/>
                </a:lnTo>
                <a:lnTo>
                  <a:pt x="3517" y="364"/>
                </a:lnTo>
                <a:lnTo>
                  <a:pt x="3517" y="366"/>
                </a:lnTo>
                <a:lnTo>
                  <a:pt x="3518" y="393"/>
                </a:lnTo>
                <a:lnTo>
                  <a:pt x="3518" y="379"/>
                </a:lnTo>
                <a:lnTo>
                  <a:pt x="3518" y="389"/>
                </a:lnTo>
                <a:lnTo>
                  <a:pt x="3518" y="387"/>
                </a:lnTo>
                <a:lnTo>
                  <a:pt x="3518" y="387"/>
                </a:lnTo>
                <a:lnTo>
                  <a:pt x="3519" y="393"/>
                </a:lnTo>
                <a:lnTo>
                  <a:pt x="3519" y="401"/>
                </a:lnTo>
                <a:lnTo>
                  <a:pt x="3519" y="401"/>
                </a:lnTo>
                <a:lnTo>
                  <a:pt x="3519" y="399"/>
                </a:lnTo>
                <a:lnTo>
                  <a:pt x="3519" y="400"/>
                </a:lnTo>
                <a:lnTo>
                  <a:pt x="3520" y="389"/>
                </a:lnTo>
                <a:lnTo>
                  <a:pt x="3520" y="353"/>
                </a:lnTo>
                <a:lnTo>
                  <a:pt x="3520" y="353"/>
                </a:lnTo>
                <a:lnTo>
                  <a:pt x="3520" y="354"/>
                </a:lnTo>
                <a:lnTo>
                  <a:pt x="3520" y="352"/>
                </a:lnTo>
                <a:lnTo>
                  <a:pt x="3521" y="352"/>
                </a:lnTo>
                <a:lnTo>
                  <a:pt x="3521" y="346"/>
                </a:lnTo>
                <a:lnTo>
                  <a:pt x="3521" y="347"/>
                </a:lnTo>
                <a:lnTo>
                  <a:pt x="3521" y="394"/>
                </a:lnTo>
                <a:lnTo>
                  <a:pt x="3522" y="404"/>
                </a:lnTo>
                <a:lnTo>
                  <a:pt x="3522" y="411"/>
                </a:lnTo>
                <a:lnTo>
                  <a:pt x="3522" y="405"/>
                </a:lnTo>
                <a:lnTo>
                  <a:pt x="3523" y="410"/>
                </a:lnTo>
                <a:lnTo>
                  <a:pt x="3523" y="404"/>
                </a:lnTo>
                <a:lnTo>
                  <a:pt x="3523" y="408"/>
                </a:lnTo>
                <a:lnTo>
                  <a:pt x="3523" y="400"/>
                </a:lnTo>
                <a:lnTo>
                  <a:pt x="3523" y="398"/>
                </a:lnTo>
                <a:lnTo>
                  <a:pt x="3524" y="389"/>
                </a:lnTo>
                <a:lnTo>
                  <a:pt x="3524" y="386"/>
                </a:lnTo>
                <a:lnTo>
                  <a:pt x="3524" y="388"/>
                </a:lnTo>
                <a:lnTo>
                  <a:pt x="3524" y="387"/>
                </a:lnTo>
                <a:lnTo>
                  <a:pt x="3524" y="385"/>
                </a:lnTo>
                <a:lnTo>
                  <a:pt x="3525" y="377"/>
                </a:lnTo>
                <a:lnTo>
                  <a:pt x="3525" y="383"/>
                </a:lnTo>
                <a:lnTo>
                  <a:pt x="3525" y="382"/>
                </a:lnTo>
                <a:lnTo>
                  <a:pt x="3525" y="383"/>
                </a:lnTo>
                <a:lnTo>
                  <a:pt x="3525" y="383"/>
                </a:lnTo>
                <a:lnTo>
                  <a:pt x="3526" y="373"/>
                </a:lnTo>
                <a:lnTo>
                  <a:pt x="3526" y="378"/>
                </a:lnTo>
                <a:lnTo>
                  <a:pt x="3526" y="377"/>
                </a:lnTo>
                <a:lnTo>
                  <a:pt x="3526" y="387"/>
                </a:lnTo>
                <a:lnTo>
                  <a:pt x="3526" y="371"/>
                </a:lnTo>
                <a:lnTo>
                  <a:pt x="3527" y="382"/>
                </a:lnTo>
                <a:lnTo>
                  <a:pt x="3527" y="387"/>
                </a:lnTo>
                <a:lnTo>
                  <a:pt x="3527" y="398"/>
                </a:lnTo>
                <a:lnTo>
                  <a:pt x="3527" y="381"/>
                </a:lnTo>
                <a:lnTo>
                  <a:pt x="3527" y="387"/>
                </a:lnTo>
                <a:lnTo>
                  <a:pt x="3528" y="383"/>
                </a:lnTo>
                <a:lnTo>
                  <a:pt x="3528" y="380"/>
                </a:lnTo>
                <a:lnTo>
                  <a:pt x="3528" y="387"/>
                </a:lnTo>
                <a:lnTo>
                  <a:pt x="3529" y="391"/>
                </a:lnTo>
                <a:lnTo>
                  <a:pt x="3529" y="391"/>
                </a:lnTo>
                <a:lnTo>
                  <a:pt x="3529" y="390"/>
                </a:lnTo>
                <a:lnTo>
                  <a:pt x="3529" y="383"/>
                </a:lnTo>
                <a:lnTo>
                  <a:pt x="3529" y="385"/>
                </a:lnTo>
                <a:lnTo>
                  <a:pt x="3530" y="372"/>
                </a:lnTo>
                <a:lnTo>
                  <a:pt x="3530" y="385"/>
                </a:lnTo>
                <a:lnTo>
                  <a:pt x="3530" y="381"/>
                </a:lnTo>
                <a:lnTo>
                  <a:pt x="3530" y="378"/>
                </a:lnTo>
                <a:lnTo>
                  <a:pt x="3530" y="377"/>
                </a:lnTo>
                <a:lnTo>
                  <a:pt x="3531" y="383"/>
                </a:lnTo>
                <a:lnTo>
                  <a:pt x="3531" y="386"/>
                </a:lnTo>
                <a:lnTo>
                  <a:pt x="3531" y="369"/>
                </a:lnTo>
                <a:lnTo>
                  <a:pt x="3531" y="358"/>
                </a:lnTo>
                <a:lnTo>
                  <a:pt x="3532" y="355"/>
                </a:lnTo>
                <a:lnTo>
                  <a:pt x="3532" y="360"/>
                </a:lnTo>
                <a:lnTo>
                  <a:pt x="3532" y="365"/>
                </a:lnTo>
                <a:lnTo>
                  <a:pt x="3532" y="367"/>
                </a:lnTo>
                <a:lnTo>
                  <a:pt x="3532" y="365"/>
                </a:lnTo>
                <a:lnTo>
                  <a:pt x="3533" y="379"/>
                </a:lnTo>
                <a:lnTo>
                  <a:pt x="3533" y="393"/>
                </a:lnTo>
                <a:lnTo>
                  <a:pt x="3533" y="379"/>
                </a:lnTo>
                <a:lnTo>
                  <a:pt x="3533" y="375"/>
                </a:lnTo>
                <a:lnTo>
                  <a:pt x="3533" y="393"/>
                </a:lnTo>
                <a:lnTo>
                  <a:pt x="3534" y="421"/>
                </a:lnTo>
                <a:lnTo>
                  <a:pt x="3534" y="406"/>
                </a:lnTo>
                <a:lnTo>
                  <a:pt x="3534" y="417"/>
                </a:lnTo>
                <a:lnTo>
                  <a:pt x="3535" y="388"/>
                </a:lnTo>
                <a:lnTo>
                  <a:pt x="3535" y="379"/>
                </a:lnTo>
                <a:lnTo>
                  <a:pt x="3535" y="380"/>
                </a:lnTo>
                <a:lnTo>
                  <a:pt x="3535" y="373"/>
                </a:lnTo>
                <a:lnTo>
                  <a:pt x="3536" y="387"/>
                </a:lnTo>
                <a:lnTo>
                  <a:pt x="3536" y="382"/>
                </a:lnTo>
                <a:lnTo>
                  <a:pt x="3536" y="382"/>
                </a:lnTo>
                <a:lnTo>
                  <a:pt x="3536" y="376"/>
                </a:lnTo>
                <a:lnTo>
                  <a:pt x="3536" y="388"/>
                </a:lnTo>
                <a:lnTo>
                  <a:pt x="3537" y="389"/>
                </a:lnTo>
                <a:lnTo>
                  <a:pt x="3537" y="389"/>
                </a:lnTo>
                <a:lnTo>
                  <a:pt x="3537" y="393"/>
                </a:lnTo>
                <a:lnTo>
                  <a:pt x="3537" y="388"/>
                </a:lnTo>
                <a:lnTo>
                  <a:pt x="3537" y="400"/>
                </a:lnTo>
                <a:lnTo>
                  <a:pt x="3538" y="393"/>
                </a:lnTo>
                <a:lnTo>
                  <a:pt x="3538" y="383"/>
                </a:lnTo>
                <a:lnTo>
                  <a:pt x="3538" y="394"/>
                </a:lnTo>
                <a:lnTo>
                  <a:pt x="3538" y="393"/>
                </a:lnTo>
                <a:lnTo>
                  <a:pt x="3538" y="387"/>
                </a:lnTo>
                <a:lnTo>
                  <a:pt x="3539" y="387"/>
                </a:lnTo>
                <a:lnTo>
                  <a:pt x="3539" y="382"/>
                </a:lnTo>
                <a:lnTo>
                  <a:pt x="3539" y="392"/>
                </a:lnTo>
                <a:lnTo>
                  <a:pt x="3539" y="384"/>
                </a:lnTo>
                <a:lnTo>
                  <a:pt x="3540" y="397"/>
                </a:lnTo>
                <a:lnTo>
                  <a:pt x="3540" y="391"/>
                </a:lnTo>
                <a:lnTo>
                  <a:pt x="3540" y="397"/>
                </a:lnTo>
                <a:lnTo>
                  <a:pt x="3540" y="391"/>
                </a:lnTo>
                <a:lnTo>
                  <a:pt x="3541" y="386"/>
                </a:lnTo>
                <a:lnTo>
                  <a:pt x="3541" y="392"/>
                </a:lnTo>
                <a:lnTo>
                  <a:pt x="3541" y="386"/>
                </a:lnTo>
                <a:lnTo>
                  <a:pt x="3541" y="393"/>
                </a:lnTo>
                <a:lnTo>
                  <a:pt x="3542" y="395"/>
                </a:lnTo>
                <a:lnTo>
                  <a:pt x="3542" y="387"/>
                </a:lnTo>
                <a:lnTo>
                  <a:pt x="3542" y="390"/>
                </a:lnTo>
                <a:lnTo>
                  <a:pt x="3542" y="389"/>
                </a:lnTo>
                <a:lnTo>
                  <a:pt x="3542" y="383"/>
                </a:lnTo>
                <a:lnTo>
                  <a:pt x="3543" y="377"/>
                </a:lnTo>
                <a:lnTo>
                  <a:pt x="3543" y="381"/>
                </a:lnTo>
                <a:lnTo>
                  <a:pt x="3543" y="379"/>
                </a:lnTo>
                <a:lnTo>
                  <a:pt x="3543" y="381"/>
                </a:lnTo>
                <a:lnTo>
                  <a:pt x="3543" y="378"/>
                </a:lnTo>
                <a:lnTo>
                  <a:pt x="3544" y="392"/>
                </a:lnTo>
                <a:lnTo>
                  <a:pt x="3544" y="388"/>
                </a:lnTo>
                <a:lnTo>
                  <a:pt x="3544" y="398"/>
                </a:lnTo>
                <a:lnTo>
                  <a:pt x="3544" y="390"/>
                </a:lnTo>
                <a:lnTo>
                  <a:pt x="3544" y="390"/>
                </a:lnTo>
                <a:lnTo>
                  <a:pt x="3545" y="389"/>
                </a:lnTo>
                <a:lnTo>
                  <a:pt x="3545" y="386"/>
                </a:lnTo>
                <a:lnTo>
                  <a:pt x="3545" y="381"/>
                </a:lnTo>
                <a:lnTo>
                  <a:pt x="3545" y="384"/>
                </a:lnTo>
                <a:lnTo>
                  <a:pt x="3545" y="380"/>
                </a:lnTo>
                <a:lnTo>
                  <a:pt x="3546" y="388"/>
                </a:lnTo>
                <a:lnTo>
                  <a:pt x="3546" y="372"/>
                </a:lnTo>
                <a:lnTo>
                  <a:pt x="3546" y="380"/>
                </a:lnTo>
                <a:lnTo>
                  <a:pt x="3547" y="407"/>
                </a:lnTo>
                <a:lnTo>
                  <a:pt x="3547" y="404"/>
                </a:lnTo>
                <a:lnTo>
                  <a:pt x="3547" y="399"/>
                </a:lnTo>
                <a:lnTo>
                  <a:pt x="3547" y="390"/>
                </a:lnTo>
                <a:lnTo>
                  <a:pt x="3548" y="379"/>
                </a:lnTo>
                <a:lnTo>
                  <a:pt x="3548" y="377"/>
                </a:lnTo>
                <a:lnTo>
                  <a:pt x="3548" y="372"/>
                </a:lnTo>
                <a:lnTo>
                  <a:pt x="3548" y="377"/>
                </a:lnTo>
                <a:lnTo>
                  <a:pt x="3549" y="375"/>
                </a:lnTo>
                <a:lnTo>
                  <a:pt x="3549" y="388"/>
                </a:lnTo>
                <a:lnTo>
                  <a:pt x="3549" y="396"/>
                </a:lnTo>
                <a:lnTo>
                  <a:pt x="3549" y="400"/>
                </a:lnTo>
                <a:lnTo>
                  <a:pt x="3549" y="396"/>
                </a:lnTo>
                <a:lnTo>
                  <a:pt x="3550" y="397"/>
                </a:lnTo>
                <a:lnTo>
                  <a:pt x="3550" y="386"/>
                </a:lnTo>
                <a:lnTo>
                  <a:pt x="3550" y="387"/>
                </a:lnTo>
                <a:lnTo>
                  <a:pt x="3550" y="387"/>
                </a:lnTo>
                <a:lnTo>
                  <a:pt x="3550" y="383"/>
                </a:lnTo>
                <a:lnTo>
                  <a:pt x="3551" y="384"/>
                </a:lnTo>
                <a:lnTo>
                  <a:pt x="3551" y="386"/>
                </a:lnTo>
                <a:lnTo>
                  <a:pt x="3551" y="382"/>
                </a:lnTo>
                <a:lnTo>
                  <a:pt x="3551" y="383"/>
                </a:lnTo>
                <a:lnTo>
                  <a:pt x="3552" y="383"/>
                </a:lnTo>
                <a:lnTo>
                  <a:pt x="3552" y="387"/>
                </a:lnTo>
                <a:lnTo>
                  <a:pt x="3552" y="384"/>
                </a:lnTo>
                <a:lnTo>
                  <a:pt x="3553" y="387"/>
                </a:lnTo>
                <a:lnTo>
                  <a:pt x="3553" y="383"/>
                </a:lnTo>
                <a:lnTo>
                  <a:pt x="3553" y="381"/>
                </a:lnTo>
                <a:lnTo>
                  <a:pt x="3553" y="378"/>
                </a:lnTo>
                <a:lnTo>
                  <a:pt x="3553" y="377"/>
                </a:lnTo>
                <a:lnTo>
                  <a:pt x="3554" y="372"/>
                </a:lnTo>
                <a:lnTo>
                  <a:pt x="3554" y="372"/>
                </a:lnTo>
                <a:lnTo>
                  <a:pt x="3554" y="377"/>
                </a:lnTo>
                <a:lnTo>
                  <a:pt x="3555" y="371"/>
                </a:lnTo>
                <a:lnTo>
                  <a:pt x="3555" y="376"/>
                </a:lnTo>
                <a:lnTo>
                  <a:pt x="3555" y="375"/>
                </a:lnTo>
                <a:lnTo>
                  <a:pt x="3555" y="382"/>
                </a:lnTo>
                <a:lnTo>
                  <a:pt x="3555" y="378"/>
                </a:lnTo>
                <a:lnTo>
                  <a:pt x="3556" y="380"/>
                </a:lnTo>
                <a:lnTo>
                  <a:pt x="3556" y="383"/>
                </a:lnTo>
                <a:lnTo>
                  <a:pt x="3556" y="374"/>
                </a:lnTo>
                <a:lnTo>
                  <a:pt x="3556" y="384"/>
                </a:lnTo>
                <a:lnTo>
                  <a:pt x="3556" y="382"/>
                </a:lnTo>
                <a:lnTo>
                  <a:pt x="3557" y="384"/>
                </a:lnTo>
                <a:lnTo>
                  <a:pt x="3557" y="397"/>
                </a:lnTo>
                <a:lnTo>
                  <a:pt x="3557" y="393"/>
                </a:lnTo>
                <a:lnTo>
                  <a:pt x="3557" y="384"/>
                </a:lnTo>
                <a:lnTo>
                  <a:pt x="3558" y="373"/>
                </a:lnTo>
                <a:lnTo>
                  <a:pt x="3558" y="378"/>
                </a:lnTo>
                <a:lnTo>
                  <a:pt x="3558" y="362"/>
                </a:lnTo>
                <a:lnTo>
                  <a:pt x="3559" y="323"/>
                </a:lnTo>
                <a:lnTo>
                  <a:pt x="3559" y="318"/>
                </a:lnTo>
                <a:lnTo>
                  <a:pt x="3559" y="268"/>
                </a:lnTo>
                <a:lnTo>
                  <a:pt x="3559" y="222"/>
                </a:lnTo>
                <a:lnTo>
                  <a:pt x="3559" y="205"/>
                </a:lnTo>
                <a:lnTo>
                  <a:pt x="3560" y="205"/>
                </a:lnTo>
                <a:lnTo>
                  <a:pt x="3560" y="199"/>
                </a:lnTo>
                <a:lnTo>
                  <a:pt x="3560" y="168"/>
                </a:lnTo>
                <a:lnTo>
                  <a:pt x="3560" y="181"/>
                </a:lnTo>
                <a:lnTo>
                  <a:pt x="3561" y="195"/>
                </a:lnTo>
                <a:lnTo>
                  <a:pt x="3561" y="174"/>
                </a:lnTo>
                <a:lnTo>
                  <a:pt x="3561" y="162"/>
                </a:lnTo>
                <a:lnTo>
                  <a:pt x="3561" y="184"/>
                </a:lnTo>
                <a:lnTo>
                  <a:pt x="3562" y="162"/>
                </a:lnTo>
                <a:lnTo>
                  <a:pt x="3562" y="165"/>
                </a:lnTo>
                <a:lnTo>
                  <a:pt x="3562" y="174"/>
                </a:lnTo>
                <a:lnTo>
                  <a:pt x="3562" y="173"/>
                </a:lnTo>
                <a:lnTo>
                  <a:pt x="3563" y="176"/>
                </a:lnTo>
                <a:lnTo>
                  <a:pt x="3563" y="188"/>
                </a:lnTo>
                <a:lnTo>
                  <a:pt x="3563" y="195"/>
                </a:lnTo>
                <a:lnTo>
                  <a:pt x="3563" y="190"/>
                </a:lnTo>
                <a:lnTo>
                  <a:pt x="3563" y="188"/>
                </a:lnTo>
                <a:lnTo>
                  <a:pt x="3564" y="193"/>
                </a:lnTo>
                <a:lnTo>
                  <a:pt x="3564" y="182"/>
                </a:lnTo>
                <a:lnTo>
                  <a:pt x="3564" y="201"/>
                </a:lnTo>
                <a:lnTo>
                  <a:pt x="3565" y="210"/>
                </a:lnTo>
                <a:lnTo>
                  <a:pt x="3565" y="199"/>
                </a:lnTo>
                <a:lnTo>
                  <a:pt x="3565" y="199"/>
                </a:lnTo>
                <a:lnTo>
                  <a:pt x="3565" y="212"/>
                </a:lnTo>
                <a:lnTo>
                  <a:pt x="3566" y="216"/>
                </a:lnTo>
                <a:lnTo>
                  <a:pt x="3566" y="227"/>
                </a:lnTo>
                <a:lnTo>
                  <a:pt x="3566" y="228"/>
                </a:lnTo>
                <a:lnTo>
                  <a:pt x="3566" y="266"/>
                </a:lnTo>
                <a:lnTo>
                  <a:pt x="3567" y="292"/>
                </a:lnTo>
                <a:lnTo>
                  <a:pt x="3567" y="305"/>
                </a:lnTo>
                <a:lnTo>
                  <a:pt x="3567" y="323"/>
                </a:lnTo>
                <a:lnTo>
                  <a:pt x="3567" y="329"/>
                </a:lnTo>
                <a:lnTo>
                  <a:pt x="3568" y="339"/>
                </a:lnTo>
                <a:lnTo>
                  <a:pt x="3568" y="325"/>
                </a:lnTo>
                <a:lnTo>
                  <a:pt x="3568" y="363"/>
                </a:lnTo>
                <a:lnTo>
                  <a:pt x="3568" y="370"/>
                </a:lnTo>
                <a:lnTo>
                  <a:pt x="3569" y="378"/>
                </a:lnTo>
                <a:lnTo>
                  <a:pt x="3569" y="370"/>
                </a:lnTo>
                <a:lnTo>
                  <a:pt x="3569" y="374"/>
                </a:lnTo>
                <a:lnTo>
                  <a:pt x="3569" y="377"/>
                </a:lnTo>
                <a:lnTo>
                  <a:pt x="3569" y="377"/>
                </a:lnTo>
                <a:lnTo>
                  <a:pt x="3570" y="374"/>
                </a:lnTo>
                <a:lnTo>
                  <a:pt x="3570" y="376"/>
                </a:lnTo>
                <a:lnTo>
                  <a:pt x="3570" y="375"/>
                </a:lnTo>
                <a:lnTo>
                  <a:pt x="3570" y="380"/>
                </a:lnTo>
                <a:lnTo>
                  <a:pt x="3571" y="376"/>
                </a:lnTo>
                <a:lnTo>
                  <a:pt x="3571" y="377"/>
                </a:lnTo>
                <a:lnTo>
                  <a:pt x="3571" y="380"/>
                </a:lnTo>
                <a:lnTo>
                  <a:pt x="3571" y="340"/>
                </a:lnTo>
                <a:lnTo>
                  <a:pt x="3572" y="381"/>
                </a:lnTo>
                <a:lnTo>
                  <a:pt x="3572" y="384"/>
                </a:lnTo>
                <a:lnTo>
                  <a:pt x="3572" y="372"/>
                </a:lnTo>
                <a:lnTo>
                  <a:pt x="3572" y="382"/>
                </a:lnTo>
                <a:lnTo>
                  <a:pt x="3573" y="357"/>
                </a:lnTo>
                <a:lnTo>
                  <a:pt x="3573" y="356"/>
                </a:lnTo>
                <a:lnTo>
                  <a:pt x="3573" y="376"/>
                </a:lnTo>
                <a:lnTo>
                  <a:pt x="3573" y="381"/>
                </a:lnTo>
                <a:lnTo>
                  <a:pt x="3574" y="375"/>
                </a:lnTo>
                <a:lnTo>
                  <a:pt x="3574" y="380"/>
                </a:lnTo>
                <a:lnTo>
                  <a:pt x="3574" y="382"/>
                </a:lnTo>
                <a:lnTo>
                  <a:pt x="3574" y="385"/>
                </a:lnTo>
                <a:lnTo>
                  <a:pt x="3574" y="376"/>
                </a:lnTo>
                <a:lnTo>
                  <a:pt x="3575" y="382"/>
                </a:lnTo>
                <a:lnTo>
                  <a:pt x="3575" y="377"/>
                </a:lnTo>
                <a:lnTo>
                  <a:pt x="3575" y="385"/>
                </a:lnTo>
                <a:lnTo>
                  <a:pt x="3575" y="376"/>
                </a:lnTo>
                <a:lnTo>
                  <a:pt x="3576" y="379"/>
                </a:lnTo>
                <a:lnTo>
                  <a:pt x="3576" y="370"/>
                </a:lnTo>
                <a:lnTo>
                  <a:pt x="3576" y="337"/>
                </a:lnTo>
                <a:lnTo>
                  <a:pt x="3577" y="370"/>
                </a:lnTo>
                <a:lnTo>
                  <a:pt x="3577" y="372"/>
                </a:lnTo>
                <a:lnTo>
                  <a:pt x="3577" y="370"/>
                </a:lnTo>
                <a:lnTo>
                  <a:pt x="3577" y="375"/>
                </a:lnTo>
                <a:lnTo>
                  <a:pt x="3578" y="380"/>
                </a:lnTo>
                <a:lnTo>
                  <a:pt x="3578" y="367"/>
                </a:lnTo>
                <a:lnTo>
                  <a:pt x="3578" y="375"/>
                </a:lnTo>
                <a:lnTo>
                  <a:pt x="3578" y="344"/>
                </a:lnTo>
                <a:lnTo>
                  <a:pt x="3579" y="328"/>
                </a:lnTo>
                <a:lnTo>
                  <a:pt x="3579" y="335"/>
                </a:lnTo>
                <a:lnTo>
                  <a:pt x="3579" y="316"/>
                </a:lnTo>
                <a:lnTo>
                  <a:pt x="3579" y="274"/>
                </a:lnTo>
                <a:lnTo>
                  <a:pt x="3580" y="262"/>
                </a:lnTo>
                <a:lnTo>
                  <a:pt x="3580" y="244"/>
                </a:lnTo>
                <a:lnTo>
                  <a:pt x="3580" y="241"/>
                </a:lnTo>
                <a:lnTo>
                  <a:pt x="3580" y="210"/>
                </a:lnTo>
                <a:lnTo>
                  <a:pt x="3581" y="192"/>
                </a:lnTo>
                <a:lnTo>
                  <a:pt x="3581" y="195"/>
                </a:lnTo>
                <a:lnTo>
                  <a:pt x="3581" y="183"/>
                </a:lnTo>
                <a:lnTo>
                  <a:pt x="3581" y="193"/>
                </a:lnTo>
                <a:lnTo>
                  <a:pt x="3582" y="195"/>
                </a:lnTo>
                <a:lnTo>
                  <a:pt x="3582" y="199"/>
                </a:lnTo>
                <a:lnTo>
                  <a:pt x="3582" y="165"/>
                </a:lnTo>
                <a:lnTo>
                  <a:pt x="3582" y="176"/>
                </a:lnTo>
                <a:lnTo>
                  <a:pt x="3583" y="177"/>
                </a:lnTo>
                <a:lnTo>
                  <a:pt x="3583" y="193"/>
                </a:lnTo>
                <a:lnTo>
                  <a:pt x="3583" y="192"/>
                </a:lnTo>
                <a:lnTo>
                  <a:pt x="3583" y="195"/>
                </a:lnTo>
                <a:lnTo>
                  <a:pt x="3583" y="192"/>
                </a:lnTo>
                <a:lnTo>
                  <a:pt x="3584" y="182"/>
                </a:lnTo>
                <a:lnTo>
                  <a:pt x="3584" y="159"/>
                </a:lnTo>
                <a:lnTo>
                  <a:pt x="3584" y="171"/>
                </a:lnTo>
                <a:lnTo>
                  <a:pt x="3584" y="189"/>
                </a:lnTo>
                <a:lnTo>
                  <a:pt x="3584" y="191"/>
                </a:lnTo>
                <a:lnTo>
                  <a:pt x="3585" y="162"/>
                </a:lnTo>
                <a:lnTo>
                  <a:pt x="3585" y="204"/>
                </a:lnTo>
                <a:lnTo>
                  <a:pt x="3585" y="213"/>
                </a:lnTo>
                <a:lnTo>
                  <a:pt x="3585" y="211"/>
                </a:lnTo>
                <a:lnTo>
                  <a:pt x="3585" y="199"/>
                </a:lnTo>
                <a:lnTo>
                  <a:pt x="3586" y="215"/>
                </a:lnTo>
                <a:lnTo>
                  <a:pt x="3586" y="210"/>
                </a:lnTo>
                <a:lnTo>
                  <a:pt x="3586" y="237"/>
                </a:lnTo>
                <a:lnTo>
                  <a:pt x="3586" y="231"/>
                </a:lnTo>
                <a:lnTo>
                  <a:pt x="3586" y="203"/>
                </a:lnTo>
                <a:lnTo>
                  <a:pt x="3587" y="250"/>
                </a:lnTo>
                <a:lnTo>
                  <a:pt x="3587" y="258"/>
                </a:lnTo>
                <a:lnTo>
                  <a:pt x="3587" y="284"/>
                </a:lnTo>
                <a:lnTo>
                  <a:pt x="3588" y="320"/>
                </a:lnTo>
                <a:lnTo>
                  <a:pt x="3588" y="346"/>
                </a:lnTo>
                <a:lnTo>
                  <a:pt x="3588" y="358"/>
                </a:lnTo>
                <a:lnTo>
                  <a:pt x="3588" y="366"/>
                </a:lnTo>
                <a:lnTo>
                  <a:pt x="3589" y="374"/>
                </a:lnTo>
                <a:lnTo>
                  <a:pt x="3589" y="377"/>
                </a:lnTo>
                <a:lnTo>
                  <a:pt x="3589" y="372"/>
                </a:lnTo>
                <a:lnTo>
                  <a:pt x="3589" y="368"/>
                </a:lnTo>
                <a:lnTo>
                  <a:pt x="3590" y="383"/>
                </a:lnTo>
                <a:lnTo>
                  <a:pt x="3590" y="381"/>
                </a:lnTo>
                <a:lnTo>
                  <a:pt x="3590" y="377"/>
                </a:lnTo>
                <a:lnTo>
                  <a:pt x="3590" y="380"/>
                </a:lnTo>
                <a:lnTo>
                  <a:pt x="3590" y="378"/>
                </a:lnTo>
                <a:lnTo>
                  <a:pt x="3591" y="370"/>
                </a:lnTo>
                <a:lnTo>
                  <a:pt x="3591" y="373"/>
                </a:lnTo>
                <a:lnTo>
                  <a:pt x="3591" y="367"/>
                </a:lnTo>
                <a:lnTo>
                  <a:pt x="3591" y="373"/>
                </a:lnTo>
                <a:lnTo>
                  <a:pt x="3592" y="367"/>
                </a:lnTo>
                <a:lnTo>
                  <a:pt x="3592" y="369"/>
                </a:lnTo>
                <a:lnTo>
                  <a:pt x="3592" y="374"/>
                </a:lnTo>
                <a:lnTo>
                  <a:pt x="3592" y="367"/>
                </a:lnTo>
                <a:lnTo>
                  <a:pt x="3592" y="372"/>
                </a:lnTo>
                <a:lnTo>
                  <a:pt x="3593" y="372"/>
                </a:lnTo>
                <a:lnTo>
                  <a:pt x="3593" y="372"/>
                </a:lnTo>
                <a:lnTo>
                  <a:pt x="3593" y="378"/>
                </a:lnTo>
                <a:lnTo>
                  <a:pt x="3594" y="376"/>
                </a:lnTo>
                <a:lnTo>
                  <a:pt x="3594" y="384"/>
                </a:lnTo>
                <a:lnTo>
                  <a:pt x="3594" y="386"/>
                </a:lnTo>
                <a:lnTo>
                  <a:pt x="3594" y="385"/>
                </a:lnTo>
                <a:lnTo>
                  <a:pt x="3594" y="386"/>
                </a:lnTo>
                <a:lnTo>
                  <a:pt x="3595" y="389"/>
                </a:lnTo>
                <a:lnTo>
                  <a:pt x="3595" y="384"/>
                </a:lnTo>
                <a:lnTo>
                  <a:pt x="3595" y="387"/>
                </a:lnTo>
                <a:lnTo>
                  <a:pt x="3595" y="385"/>
                </a:lnTo>
                <a:lnTo>
                  <a:pt x="3596" y="384"/>
                </a:lnTo>
                <a:lnTo>
                  <a:pt x="3596" y="388"/>
                </a:lnTo>
                <a:lnTo>
                  <a:pt x="3596" y="387"/>
                </a:lnTo>
                <a:lnTo>
                  <a:pt x="3596" y="390"/>
                </a:lnTo>
                <a:lnTo>
                  <a:pt x="3596" y="385"/>
                </a:lnTo>
                <a:lnTo>
                  <a:pt x="3597" y="388"/>
                </a:lnTo>
                <a:lnTo>
                  <a:pt x="3597" y="390"/>
                </a:lnTo>
                <a:lnTo>
                  <a:pt x="3597" y="381"/>
                </a:lnTo>
                <a:lnTo>
                  <a:pt x="3597" y="390"/>
                </a:lnTo>
                <a:lnTo>
                  <a:pt x="3598" y="388"/>
                </a:lnTo>
                <a:lnTo>
                  <a:pt x="3598" y="384"/>
                </a:lnTo>
                <a:lnTo>
                  <a:pt x="3598" y="389"/>
                </a:lnTo>
                <a:lnTo>
                  <a:pt x="3598" y="381"/>
                </a:lnTo>
                <a:lnTo>
                  <a:pt x="3598" y="381"/>
                </a:lnTo>
                <a:lnTo>
                  <a:pt x="3599" y="371"/>
                </a:lnTo>
                <a:lnTo>
                  <a:pt x="3599" y="362"/>
                </a:lnTo>
                <a:lnTo>
                  <a:pt x="3599" y="355"/>
                </a:lnTo>
                <a:lnTo>
                  <a:pt x="3600" y="342"/>
                </a:lnTo>
                <a:lnTo>
                  <a:pt x="3600" y="307"/>
                </a:lnTo>
                <a:lnTo>
                  <a:pt x="3600" y="299"/>
                </a:lnTo>
                <a:lnTo>
                  <a:pt x="3600" y="269"/>
                </a:lnTo>
                <a:lnTo>
                  <a:pt x="3601" y="229"/>
                </a:lnTo>
                <a:lnTo>
                  <a:pt x="3601" y="197"/>
                </a:lnTo>
                <a:lnTo>
                  <a:pt x="3601" y="188"/>
                </a:lnTo>
                <a:lnTo>
                  <a:pt x="3601" y="169"/>
                </a:lnTo>
                <a:lnTo>
                  <a:pt x="3602" y="173"/>
                </a:lnTo>
                <a:lnTo>
                  <a:pt x="3602" y="185"/>
                </a:lnTo>
                <a:lnTo>
                  <a:pt x="3602" y="186"/>
                </a:lnTo>
                <a:lnTo>
                  <a:pt x="3602" y="172"/>
                </a:lnTo>
                <a:lnTo>
                  <a:pt x="3602" y="185"/>
                </a:lnTo>
                <a:lnTo>
                  <a:pt x="3603" y="192"/>
                </a:lnTo>
                <a:lnTo>
                  <a:pt x="3603" y="171"/>
                </a:lnTo>
                <a:lnTo>
                  <a:pt x="3603" y="182"/>
                </a:lnTo>
                <a:lnTo>
                  <a:pt x="3603" y="195"/>
                </a:lnTo>
                <a:lnTo>
                  <a:pt x="3604" y="193"/>
                </a:lnTo>
                <a:lnTo>
                  <a:pt x="3604" y="196"/>
                </a:lnTo>
                <a:lnTo>
                  <a:pt x="3604" y="198"/>
                </a:lnTo>
                <a:lnTo>
                  <a:pt x="3604" y="192"/>
                </a:lnTo>
                <a:lnTo>
                  <a:pt x="3604" y="197"/>
                </a:lnTo>
                <a:lnTo>
                  <a:pt x="3605" y="185"/>
                </a:lnTo>
                <a:lnTo>
                  <a:pt x="3605" y="177"/>
                </a:lnTo>
                <a:lnTo>
                  <a:pt x="3605" y="185"/>
                </a:lnTo>
                <a:lnTo>
                  <a:pt x="3606" y="191"/>
                </a:lnTo>
                <a:lnTo>
                  <a:pt x="3606" y="188"/>
                </a:lnTo>
                <a:lnTo>
                  <a:pt x="3606" y="200"/>
                </a:lnTo>
                <a:lnTo>
                  <a:pt x="3606" y="206"/>
                </a:lnTo>
                <a:lnTo>
                  <a:pt x="3607" y="213"/>
                </a:lnTo>
                <a:lnTo>
                  <a:pt x="3607" y="215"/>
                </a:lnTo>
                <a:lnTo>
                  <a:pt x="3607" y="235"/>
                </a:lnTo>
                <a:lnTo>
                  <a:pt x="3607" y="245"/>
                </a:lnTo>
                <a:lnTo>
                  <a:pt x="3608" y="260"/>
                </a:lnTo>
                <a:lnTo>
                  <a:pt x="3608" y="300"/>
                </a:lnTo>
                <a:lnTo>
                  <a:pt x="3608" y="324"/>
                </a:lnTo>
                <a:lnTo>
                  <a:pt x="3608" y="336"/>
                </a:lnTo>
                <a:lnTo>
                  <a:pt x="3609" y="344"/>
                </a:lnTo>
                <a:lnTo>
                  <a:pt x="3609" y="354"/>
                </a:lnTo>
                <a:lnTo>
                  <a:pt x="3609" y="370"/>
                </a:lnTo>
                <a:lnTo>
                  <a:pt x="3609" y="365"/>
                </a:lnTo>
                <a:lnTo>
                  <a:pt x="3610" y="368"/>
                </a:lnTo>
                <a:lnTo>
                  <a:pt x="3610" y="374"/>
                </a:lnTo>
                <a:lnTo>
                  <a:pt x="3610" y="368"/>
                </a:lnTo>
                <a:lnTo>
                  <a:pt x="3610" y="370"/>
                </a:lnTo>
                <a:lnTo>
                  <a:pt x="3610" y="383"/>
                </a:lnTo>
                <a:lnTo>
                  <a:pt x="3611" y="380"/>
                </a:lnTo>
                <a:lnTo>
                  <a:pt x="3611" y="382"/>
                </a:lnTo>
                <a:lnTo>
                  <a:pt x="3611" y="380"/>
                </a:lnTo>
                <a:lnTo>
                  <a:pt x="3612" y="380"/>
                </a:lnTo>
                <a:lnTo>
                  <a:pt x="3612" y="384"/>
                </a:lnTo>
                <a:lnTo>
                  <a:pt x="3612" y="381"/>
                </a:lnTo>
                <a:lnTo>
                  <a:pt x="3612" y="377"/>
                </a:lnTo>
                <a:lnTo>
                  <a:pt x="3613" y="381"/>
                </a:lnTo>
                <a:lnTo>
                  <a:pt x="3613" y="376"/>
                </a:lnTo>
                <a:lnTo>
                  <a:pt x="3613" y="377"/>
                </a:lnTo>
                <a:lnTo>
                  <a:pt x="3613" y="377"/>
                </a:lnTo>
                <a:lnTo>
                  <a:pt x="3614" y="377"/>
                </a:lnTo>
                <a:lnTo>
                  <a:pt x="3614" y="381"/>
                </a:lnTo>
                <a:lnTo>
                  <a:pt x="3614" y="378"/>
                </a:lnTo>
                <a:lnTo>
                  <a:pt x="3614" y="380"/>
                </a:lnTo>
                <a:lnTo>
                  <a:pt x="3614" y="378"/>
                </a:lnTo>
                <a:lnTo>
                  <a:pt x="3615" y="380"/>
                </a:lnTo>
                <a:lnTo>
                  <a:pt x="3615" y="382"/>
                </a:lnTo>
                <a:lnTo>
                  <a:pt x="3615" y="382"/>
                </a:lnTo>
                <a:lnTo>
                  <a:pt x="3615" y="380"/>
                </a:lnTo>
                <a:lnTo>
                  <a:pt x="3615" y="382"/>
                </a:lnTo>
                <a:lnTo>
                  <a:pt x="3616" y="382"/>
                </a:lnTo>
                <a:lnTo>
                  <a:pt x="3616" y="383"/>
                </a:lnTo>
                <a:lnTo>
                  <a:pt x="3616" y="385"/>
                </a:lnTo>
                <a:lnTo>
                  <a:pt x="3616" y="383"/>
                </a:lnTo>
                <a:lnTo>
                  <a:pt x="3617" y="384"/>
                </a:lnTo>
                <a:lnTo>
                  <a:pt x="3617" y="378"/>
                </a:lnTo>
                <a:lnTo>
                  <a:pt x="3617" y="387"/>
                </a:lnTo>
                <a:lnTo>
                  <a:pt x="3617" y="381"/>
                </a:lnTo>
                <a:lnTo>
                  <a:pt x="3618" y="382"/>
                </a:lnTo>
                <a:lnTo>
                  <a:pt x="3618" y="378"/>
                </a:lnTo>
                <a:lnTo>
                  <a:pt x="3618" y="377"/>
                </a:lnTo>
                <a:lnTo>
                  <a:pt x="3618" y="383"/>
                </a:lnTo>
                <a:lnTo>
                  <a:pt x="3619" y="381"/>
                </a:lnTo>
                <a:lnTo>
                  <a:pt x="3619" y="381"/>
                </a:lnTo>
                <a:lnTo>
                  <a:pt x="3619" y="378"/>
                </a:lnTo>
                <a:lnTo>
                  <a:pt x="3619" y="374"/>
                </a:lnTo>
                <a:lnTo>
                  <a:pt x="3619" y="371"/>
                </a:lnTo>
                <a:lnTo>
                  <a:pt x="3620" y="366"/>
                </a:lnTo>
                <a:lnTo>
                  <a:pt x="3620" y="353"/>
                </a:lnTo>
                <a:lnTo>
                  <a:pt x="3620" y="325"/>
                </a:lnTo>
                <a:lnTo>
                  <a:pt x="3620" y="309"/>
                </a:lnTo>
                <a:lnTo>
                  <a:pt x="3621" y="278"/>
                </a:lnTo>
                <a:lnTo>
                  <a:pt x="3621" y="263"/>
                </a:lnTo>
                <a:lnTo>
                  <a:pt x="3621" y="224"/>
                </a:lnTo>
                <a:lnTo>
                  <a:pt x="3621" y="198"/>
                </a:lnTo>
                <a:lnTo>
                  <a:pt x="3622" y="180"/>
                </a:lnTo>
                <a:lnTo>
                  <a:pt x="3622" y="193"/>
                </a:lnTo>
                <a:lnTo>
                  <a:pt x="3622" y="183"/>
                </a:lnTo>
                <a:lnTo>
                  <a:pt x="3622" y="190"/>
                </a:lnTo>
                <a:lnTo>
                  <a:pt x="3622" y="180"/>
                </a:lnTo>
                <a:lnTo>
                  <a:pt x="3623" y="188"/>
                </a:lnTo>
                <a:lnTo>
                  <a:pt x="3623" y="178"/>
                </a:lnTo>
                <a:lnTo>
                  <a:pt x="3623" y="176"/>
                </a:lnTo>
                <a:lnTo>
                  <a:pt x="3623" y="178"/>
                </a:lnTo>
                <a:lnTo>
                  <a:pt x="3624" y="180"/>
                </a:lnTo>
                <a:lnTo>
                  <a:pt x="3624" y="192"/>
                </a:lnTo>
                <a:lnTo>
                  <a:pt x="3624" y="193"/>
                </a:lnTo>
                <a:lnTo>
                  <a:pt x="3624" y="193"/>
                </a:lnTo>
                <a:lnTo>
                  <a:pt x="3625" y="201"/>
                </a:lnTo>
                <a:lnTo>
                  <a:pt x="3625" y="195"/>
                </a:lnTo>
                <a:lnTo>
                  <a:pt x="3625" y="194"/>
                </a:lnTo>
                <a:lnTo>
                  <a:pt x="3625" y="196"/>
                </a:lnTo>
                <a:lnTo>
                  <a:pt x="3626" y="184"/>
                </a:lnTo>
                <a:lnTo>
                  <a:pt x="3626" y="196"/>
                </a:lnTo>
                <a:lnTo>
                  <a:pt x="3626" y="193"/>
                </a:lnTo>
                <a:lnTo>
                  <a:pt x="3626" y="194"/>
                </a:lnTo>
                <a:lnTo>
                  <a:pt x="3626" y="191"/>
                </a:lnTo>
                <a:lnTo>
                  <a:pt x="3627" y="193"/>
                </a:lnTo>
                <a:lnTo>
                  <a:pt x="3627" y="216"/>
                </a:lnTo>
                <a:lnTo>
                  <a:pt x="3627" y="218"/>
                </a:lnTo>
                <a:lnTo>
                  <a:pt x="3627" y="220"/>
                </a:lnTo>
                <a:lnTo>
                  <a:pt x="3628" y="227"/>
                </a:lnTo>
                <a:lnTo>
                  <a:pt x="3628" y="267"/>
                </a:lnTo>
                <a:lnTo>
                  <a:pt x="3628" y="303"/>
                </a:lnTo>
                <a:lnTo>
                  <a:pt x="3628" y="312"/>
                </a:lnTo>
                <a:lnTo>
                  <a:pt x="3629" y="328"/>
                </a:lnTo>
                <a:lnTo>
                  <a:pt x="3629" y="337"/>
                </a:lnTo>
                <a:lnTo>
                  <a:pt x="3629" y="346"/>
                </a:lnTo>
                <a:lnTo>
                  <a:pt x="3630" y="368"/>
                </a:lnTo>
                <a:lnTo>
                  <a:pt x="3630" y="370"/>
                </a:lnTo>
                <a:lnTo>
                  <a:pt x="3630" y="374"/>
                </a:lnTo>
                <a:lnTo>
                  <a:pt x="3630" y="371"/>
                </a:lnTo>
                <a:lnTo>
                  <a:pt x="3630" y="376"/>
                </a:lnTo>
                <a:lnTo>
                  <a:pt x="3631" y="374"/>
                </a:lnTo>
                <a:lnTo>
                  <a:pt x="3631" y="377"/>
                </a:lnTo>
                <a:lnTo>
                  <a:pt x="3631" y="375"/>
                </a:lnTo>
                <a:lnTo>
                  <a:pt x="3631" y="377"/>
                </a:lnTo>
                <a:lnTo>
                  <a:pt x="3632" y="381"/>
                </a:lnTo>
                <a:lnTo>
                  <a:pt x="3632" y="377"/>
                </a:lnTo>
                <a:lnTo>
                  <a:pt x="3632" y="381"/>
                </a:lnTo>
                <a:lnTo>
                  <a:pt x="3632" y="377"/>
                </a:lnTo>
                <a:lnTo>
                  <a:pt x="3632" y="377"/>
                </a:lnTo>
                <a:lnTo>
                  <a:pt x="3633" y="379"/>
                </a:lnTo>
                <a:lnTo>
                  <a:pt x="3633" y="379"/>
                </a:lnTo>
                <a:lnTo>
                  <a:pt x="3633" y="386"/>
                </a:lnTo>
                <a:lnTo>
                  <a:pt x="3633" y="382"/>
                </a:lnTo>
                <a:lnTo>
                  <a:pt x="3634" y="381"/>
                </a:lnTo>
                <a:lnTo>
                  <a:pt x="3634" y="383"/>
                </a:lnTo>
                <a:lnTo>
                  <a:pt x="3634" y="380"/>
                </a:lnTo>
                <a:lnTo>
                  <a:pt x="3634" y="383"/>
                </a:lnTo>
                <a:lnTo>
                  <a:pt x="3634" y="379"/>
                </a:lnTo>
                <a:lnTo>
                  <a:pt x="3635" y="380"/>
                </a:lnTo>
                <a:lnTo>
                  <a:pt x="3635" y="384"/>
                </a:lnTo>
                <a:lnTo>
                  <a:pt x="3635" y="381"/>
                </a:lnTo>
                <a:lnTo>
                  <a:pt x="3635" y="383"/>
                </a:lnTo>
                <a:lnTo>
                  <a:pt x="3636" y="384"/>
                </a:lnTo>
                <a:lnTo>
                  <a:pt x="3636" y="382"/>
                </a:lnTo>
                <a:lnTo>
                  <a:pt x="3636" y="381"/>
                </a:lnTo>
                <a:lnTo>
                  <a:pt x="3636" y="384"/>
                </a:lnTo>
                <a:lnTo>
                  <a:pt x="3637" y="381"/>
                </a:lnTo>
                <a:lnTo>
                  <a:pt x="3637" y="385"/>
                </a:lnTo>
                <a:lnTo>
                  <a:pt x="3637" y="387"/>
                </a:lnTo>
                <a:lnTo>
                  <a:pt x="3637" y="383"/>
                </a:lnTo>
                <a:lnTo>
                  <a:pt x="3638" y="386"/>
                </a:lnTo>
                <a:lnTo>
                  <a:pt x="3638" y="388"/>
                </a:lnTo>
                <a:lnTo>
                  <a:pt x="3638" y="387"/>
                </a:lnTo>
                <a:lnTo>
                  <a:pt x="3638" y="383"/>
                </a:lnTo>
                <a:lnTo>
                  <a:pt x="3638" y="386"/>
                </a:lnTo>
                <a:lnTo>
                  <a:pt x="3639" y="386"/>
                </a:lnTo>
                <a:lnTo>
                  <a:pt x="3639" y="393"/>
                </a:lnTo>
                <a:lnTo>
                  <a:pt x="3639" y="385"/>
                </a:lnTo>
                <a:lnTo>
                  <a:pt x="3639" y="387"/>
                </a:lnTo>
                <a:lnTo>
                  <a:pt x="3640" y="386"/>
                </a:lnTo>
                <a:lnTo>
                  <a:pt x="3640" y="375"/>
                </a:lnTo>
                <a:lnTo>
                  <a:pt x="3640" y="364"/>
                </a:lnTo>
                <a:lnTo>
                  <a:pt x="3640" y="354"/>
                </a:lnTo>
                <a:lnTo>
                  <a:pt x="3641" y="335"/>
                </a:lnTo>
                <a:lnTo>
                  <a:pt x="3641" y="267"/>
                </a:lnTo>
                <a:lnTo>
                  <a:pt x="3641" y="257"/>
                </a:lnTo>
                <a:lnTo>
                  <a:pt x="3642" y="235"/>
                </a:lnTo>
                <a:lnTo>
                  <a:pt x="3642" y="219"/>
                </a:lnTo>
                <a:lnTo>
                  <a:pt x="3642" y="214"/>
                </a:lnTo>
                <a:lnTo>
                  <a:pt x="3642" y="188"/>
                </a:lnTo>
                <a:lnTo>
                  <a:pt x="3642" y="170"/>
                </a:lnTo>
                <a:lnTo>
                  <a:pt x="3643" y="179"/>
                </a:lnTo>
                <a:lnTo>
                  <a:pt x="3643" y="191"/>
                </a:lnTo>
                <a:lnTo>
                  <a:pt x="3643" y="185"/>
                </a:lnTo>
                <a:lnTo>
                  <a:pt x="3643" y="188"/>
                </a:lnTo>
                <a:lnTo>
                  <a:pt x="3643" y="194"/>
                </a:lnTo>
                <a:lnTo>
                  <a:pt x="3644" y="181"/>
                </a:lnTo>
                <a:lnTo>
                  <a:pt x="3644" y="176"/>
                </a:lnTo>
                <a:lnTo>
                  <a:pt x="3644" y="193"/>
                </a:lnTo>
                <a:lnTo>
                  <a:pt x="3644" y="199"/>
                </a:lnTo>
                <a:lnTo>
                  <a:pt x="3645" y="206"/>
                </a:lnTo>
                <a:lnTo>
                  <a:pt x="3645" y="198"/>
                </a:lnTo>
                <a:lnTo>
                  <a:pt x="3645" y="197"/>
                </a:lnTo>
                <a:lnTo>
                  <a:pt x="3645" y="200"/>
                </a:lnTo>
                <a:lnTo>
                  <a:pt x="3645" y="194"/>
                </a:lnTo>
                <a:lnTo>
                  <a:pt x="3646" y="203"/>
                </a:lnTo>
                <a:lnTo>
                  <a:pt x="3646" y="201"/>
                </a:lnTo>
                <a:lnTo>
                  <a:pt x="3646" y="193"/>
                </a:lnTo>
                <a:lnTo>
                  <a:pt x="3646" y="203"/>
                </a:lnTo>
                <a:lnTo>
                  <a:pt x="3646" y="219"/>
                </a:lnTo>
                <a:lnTo>
                  <a:pt x="3647" y="221"/>
                </a:lnTo>
                <a:lnTo>
                  <a:pt x="3647" y="212"/>
                </a:lnTo>
                <a:lnTo>
                  <a:pt x="3647" y="228"/>
                </a:lnTo>
                <a:lnTo>
                  <a:pt x="3648" y="239"/>
                </a:lnTo>
                <a:lnTo>
                  <a:pt x="3648" y="243"/>
                </a:lnTo>
                <a:lnTo>
                  <a:pt x="3648" y="252"/>
                </a:lnTo>
                <a:lnTo>
                  <a:pt x="3648" y="273"/>
                </a:lnTo>
                <a:lnTo>
                  <a:pt x="3649" y="294"/>
                </a:lnTo>
                <a:lnTo>
                  <a:pt x="3649" y="316"/>
                </a:lnTo>
                <a:lnTo>
                  <a:pt x="3649" y="322"/>
                </a:lnTo>
                <a:lnTo>
                  <a:pt x="3649" y="335"/>
                </a:lnTo>
                <a:lnTo>
                  <a:pt x="3649" y="333"/>
                </a:lnTo>
                <a:lnTo>
                  <a:pt x="3650" y="342"/>
                </a:lnTo>
                <a:lnTo>
                  <a:pt x="3650" y="356"/>
                </a:lnTo>
                <a:lnTo>
                  <a:pt x="3650" y="363"/>
                </a:lnTo>
                <a:lnTo>
                  <a:pt x="3650" y="369"/>
                </a:lnTo>
                <a:lnTo>
                  <a:pt x="3650" y="370"/>
                </a:lnTo>
                <a:lnTo>
                  <a:pt x="3651" y="377"/>
                </a:lnTo>
                <a:lnTo>
                  <a:pt x="3651" y="382"/>
                </a:lnTo>
                <a:lnTo>
                  <a:pt x="3651" y="386"/>
                </a:lnTo>
                <a:lnTo>
                  <a:pt x="3652" y="384"/>
                </a:lnTo>
                <a:lnTo>
                  <a:pt x="3652" y="389"/>
                </a:lnTo>
                <a:lnTo>
                  <a:pt x="3652" y="385"/>
                </a:lnTo>
                <a:lnTo>
                  <a:pt x="3652" y="389"/>
                </a:lnTo>
                <a:lnTo>
                  <a:pt x="3653" y="385"/>
                </a:lnTo>
                <a:lnTo>
                  <a:pt x="3653" y="388"/>
                </a:lnTo>
                <a:lnTo>
                  <a:pt x="3653" y="383"/>
                </a:lnTo>
                <a:lnTo>
                  <a:pt x="3654" y="390"/>
                </a:lnTo>
                <a:lnTo>
                  <a:pt x="3654" y="386"/>
                </a:lnTo>
                <a:lnTo>
                  <a:pt x="3654" y="390"/>
                </a:lnTo>
                <a:lnTo>
                  <a:pt x="3654" y="386"/>
                </a:lnTo>
                <a:lnTo>
                  <a:pt x="3654" y="384"/>
                </a:lnTo>
                <a:lnTo>
                  <a:pt x="3655" y="385"/>
                </a:lnTo>
                <a:lnTo>
                  <a:pt x="3655" y="384"/>
                </a:lnTo>
                <a:lnTo>
                  <a:pt x="3655" y="389"/>
                </a:lnTo>
                <a:lnTo>
                  <a:pt x="3655" y="387"/>
                </a:lnTo>
                <a:lnTo>
                  <a:pt x="3655" y="385"/>
                </a:lnTo>
                <a:lnTo>
                  <a:pt x="3656" y="390"/>
                </a:lnTo>
                <a:lnTo>
                  <a:pt x="3656" y="387"/>
                </a:lnTo>
                <a:lnTo>
                  <a:pt x="3656" y="387"/>
                </a:lnTo>
                <a:lnTo>
                  <a:pt x="3656" y="389"/>
                </a:lnTo>
                <a:lnTo>
                  <a:pt x="3657" y="383"/>
                </a:lnTo>
                <a:lnTo>
                  <a:pt x="3657" y="390"/>
                </a:lnTo>
                <a:lnTo>
                  <a:pt x="3657" y="385"/>
                </a:lnTo>
                <a:lnTo>
                  <a:pt x="3657" y="387"/>
                </a:lnTo>
                <a:lnTo>
                  <a:pt x="3658" y="389"/>
                </a:lnTo>
                <a:lnTo>
                  <a:pt x="3658" y="384"/>
                </a:lnTo>
                <a:lnTo>
                  <a:pt x="3658" y="390"/>
                </a:lnTo>
                <a:lnTo>
                  <a:pt x="3658" y="387"/>
                </a:lnTo>
                <a:lnTo>
                  <a:pt x="3659" y="390"/>
                </a:lnTo>
                <a:lnTo>
                  <a:pt x="3659" y="389"/>
                </a:lnTo>
                <a:lnTo>
                  <a:pt x="3659" y="390"/>
                </a:lnTo>
                <a:lnTo>
                  <a:pt x="3659" y="393"/>
                </a:lnTo>
                <a:lnTo>
                  <a:pt x="3660" y="392"/>
                </a:lnTo>
                <a:lnTo>
                  <a:pt x="3660" y="391"/>
                </a:lnTo>
                <a:lnTo>
                  <a:pt x="3660" y="390"/>
                </a:lnTo>
                <a:lnTo>
                  <a:pt x="3660" y="396"/>
                </a:lnTo>
                <a:lnTo>
                  <a:pt x="3661" y="396"/>
                </a:lnTo>
                <a:lnTo>
                  <a:pt x="3661" y="398"/>
                </a:lnTo>
                <a:lnTo>
                  <a:pt x="3661" y="400"/>
                </a:lnTo>
                <a:lnTo>
                  <a:pt x="3661" y="394"/>
                </a:lnTo>
                <a:lnTo>
                  <a:pt x="3662" y="392"/>
                </a:lnTo>
                <a:lnTo>
                  <a:pt x="3662" y="395"/>
                </a:lnTo>
                <a:lnTo>
                  <a:pt x="3662" y="394"/>
                </a:lnTo>
                <a:lnTo>
                  <a:pt x="3662" y="391"/>
                </a:lnTo>
                <a:lnTo>
                  <a:pt x="3662" y="392"/>
                </a:lnTo>
                <a:lnTo>
                  <a:pt x="3663" y="397"/>
                </a:lnTo>
                <a:lnTo>
                  <a:pt x="3663" y="397"/>
                </a:lnTo>
                <a:lnTo>
                  <a:pt x="3663" y="397"/>
                </a:lnTo>
                <a:lnTo>
                  <a:pt x="3663" y="397"/>
                </a:lnTo>
                <a:lnTo>
                  <a:pt x="3663" y="398"/>
                </a:lnTo>
                <a:lnTo>
                  <a:pt x="3664" y="392"/>
                </a:lnTo>
                <a:lnTo>
                  <a:pt x="3664" y="395"/>
                </a:lnTo>
                <a:lnTo>
                  <a:pt x="3664" y="396"/>
                </a:lnTo>
                <a:lnTo>
                  <a:pt x="3665" y="390"/>
                </a:lnTo>
                <a:lnTo>
                  <a:pt x="3665" y="391"/>
                </a:lnTo>
                <a:lnTo>
                  <a:pt x="3665" y="394"/>
                </a:lnTo>
                <a:lnTo>
                  <a:pt x="3665" y="393"/>
                </a:lnTo>
                <a:lnTo>
                  <a:pt x="3665" y="392"/>
                </a:lnTo>
                <a:lnTo>
                  <a:pt x="3666" y="393"/>
                </a:lnTo>
                <a:lnTo>
                  <a:pt x="3666" y="394"/>
                </a:lnTo>
                <a:lnTo>
                  <a:pt x="3666" y="390"/>
                </a:lnTo>
                <a:lnTo>
                  <a:pt x="3666" y="393"/>
                </a:lnTo>
                <a:lnTo>
                  <a:pt x="3666" y="389"/>
                </a:lnTo>
                <a:lnTo>
                  <a:pt x="3667" y="386"/>
                </a:lnTo>
                <a:lnTo>
                  <a:pt x="3667" y="389"/>
                </a:lnTo>
                <a:lnTo>
                  <a:pt x="3667" y="398"/>
                </a:lnTo>
                <a:lnTo>
                  <a:pt x="3667" y="400"/>
                </a:lnTo>
                <a:lnTo>
                  <a:pt x="3668" y="400"/>
                </a:lnTo>
                <a:lnTo>
                  <a:pt x="3668" y="399"/>
                </a:lnTo>
                <a:lnTo>
                  <a:pt x="3668" y="402"/>
                </a:lnTo>
                <a:lnTo>
                  <a:pt x="3668" y="401"/>
                </a:lnTo>
                <a:lnTo>
                  <a:pt x="3669" y="398"/>
                </a:lnTo>
                <a:lnTo>
                  <a:pt x="3669" y="403"/>
                </a:lnTo>
                <a:lnTo>
                  <a:pt x="3669" y="398"/>
                </a:lnTo>
                <a:lnTo>
                  <a:pt x="3669" y="398"/>
                </a:lnTo>
                <a:lnTo>
                  <a:pt x="3669" y="395"/>
                </a:lnTo>
                <a:lnTo>
                  <a:pt x="3670" y="400"/>
                </a:lnTo>
                <a:lnTo>
                  <a:pt x="3670" y="398"/>
                </a:lnTo>
                <a:lnTo>
                  <a:pt x="3670" y="402"/>
                </a:lnTo>
                <a:lnTo>
                  <a:pt x="3671" y="401"/>
                </a:lnTo>
                <a:lnTo>
                  <a:pt x="3671" y="399"/>
                </a:lnTo>
                <a:lnTo>
                  <a:pt x="3671" y="401"/>
                </a:lnTo>
                <a:lnTo>
                  <a:pt x="3671" y="400"/>
                </a:lnTo>
                <a:lnTo>
                  <a:pt x="3672" y="399"/>
                </a:lnTo>
                <a:lnTo>
                  <a:pt x="3672" y="402"/>
                </a:lnTo>
                <a:lnTo>
                  <a:pt x="3672" y="403"/>
                </a:lnTo>
                <a:lnTo>
                  <a:pt x="3672" y="400"/>
                </a:lnTo>
                <a:lnTo>
                  <a:pt x="3673" y="399"/>
                </a:lnTo>
                <a:lnTo>
                  <a:pt x="3673" y="404"/>
                </a:lnTo>
                <a:lnTo>
                  <a:pt x="3673" y="403"/>
                </a:lnTo>
                <a:lnTo>
                  <a:pt x="3673" y="404"/>
                </a:lnTo>
                <a:lnTo>
                  <a:pt x="3673" y="402"/>
                </a:lnTo>
                <a:lnTo>
                  <a:pt x="3674" y="405"/>
                </a:lnTo>
                <a:lnTo>
                  <a:pt x="3674" y="402"/>
                </a:lnTo>
                <a:lnTo>
                  <a:pt x="3674" y="402"/>
                </a:lnTo>
                <a:lnTo>
                  <a:pt x="3674" y="398"/>
                </a:lnTo>
                <a:lnTo>
                  <a:pt x="3675" y="397"/>
                </a:lnTo>
                <a:lnTo>
                  <a:pt x="3675" y="396"/>
                </a:lnTo>
                <a:lnTo>
                  <a:pt x="3675" y="400"/>
                </a:lnTo>
                <a:lnTo>
                  <a:pt x="3675" y="397"/>
                </a:lnTo>
                <a:lnTo>
                  <a:pt x="3675" y="401"/>
                </a:lnTo>
                <a:lnTo>
                  <a:pt x="3676" y="400"/>
                </a:lnTo>
                <a:lnTo>
                  <a:pt x="3676" y="396"/>
                </a:lnTo>
                <a:lnTo>
                  <a:pt x="3676" y="398"/>
                </a:lnTo>
                <a:lnTo>
                  <a:pt x="3677" y="397"/>
                </a:lnTo>
                <a:lnTo>
                  <a:pt x="3677" y="393"/>
                </a:lnTo>
                <a:lnTo>
                  <a:pt x="3677" y="398"/>
                </a:lnTo>
                <a:lnTo>
                  <a:pt x="3677" y="396"/>
                </a:lnTo>
                <a:lnTo>
                  <a:pt x="3678" y="397"/>
                </a:lnTo>
                <a:lnTo>
                  <a:pt x="3678" y="398"/>
                </a:lnTo>
                <a:lnTo>
                  <a:pt x="3678" y="394"/>
                </a:lnTo>
                <a:lnTo>
                  <a:pt x="3678" y="402"/>
                </a:lnTo>
                <a:lnTo>
                  <a:pt x="3678" y="398"/>
                </a:lnTo>
                <a:lnTo>
                  <a:pt x="3679" y="400"/>
                </a:lnTo>
                <a:lnTo>
                  <a:pt x="3679" y="404"/>
                </a:lnTo>
                <a:lnTo>
                  <a:pt x="3679" y="399"/>
                </a:lnTo>
                <a:lnTo>
                  <a:pt x="3679" y="401"/>
                </a:lnTo>
                <a:lnTo>
                  <a:pt x="3680" y="406"/>
                </a:lnTo>
                <a:lnTo>
                  <a:pt x="3680" y="405"/>
                </a:lnTo>
                <a:lnTo>
                  <a:pt x="3680" y="402"/>
                </a:lnTo>
                <a:lnTo>
                  <a:pt x="3680" y="407"/>
                </a:lnTo>
                <a:lnTo>
                  <a:pt x="3680" y="404"/>
                </a:lnTo>
                <a:lnTo>
                  <a:pt x="3681" y="407"/>
                </a:lnTo>
                <a:lnTo>
                  <a:pt x="3681" y="410"/>
                </a:lnTo>
                <a:lnTo>
                  <a:pt x="3681" y="410"/>
                </a:lnTo>
                <a:lnTo>
                  <a:pt x="3681" y="409"/>
                </a:lnTo>
                <a:lnTo>
                  <a:pt x="3681" y="408"/>
                </a:lnTo>
                <a:lnTo>
                  <a:pt x="3682" y="410"/>
                </a:lnTo>
                <a:lnTo>
                  <a:pt x="3682" y="406"/>
                </a:lnTo>
                <a:lnTo>
                  <a:pt x="3682" y="412"/>
                </a:lnTo>
                <a:lnTo>
                  <a:pt x="3683" y="404"/>
                </a:lnTo>
                <a:lnTo>
                  <a:pt x="3683" y="407"/>
                </a:lnTo>
                <a:lnTo>
                  <a:pt x="3683" y="399"/>
                </a:lnTo>
                <a:lnTo>
                  <a:pt x="3683" y="401"/>
                </a:lnTo>
                <a:lnTo>
                  <a:pt x="3683" y="404"/>
                </a:lnTo>
                <a:lnTo>
                  <a:pt x="3684" y="403"/>
                </a:lnTo>
                <a:lnTo>
                  <a:pt x="3684" y="402"/>
                </a:lnTo>
                <a:lnTo>
                  <a:pt x="3684" y="401"/>
                </a:lnTo>
                <a:lnTo>
                  <a:pt x="3684" y="404"/>
                </a:lnTo>
                <a:lnTo>
                  <a:pt x="3685" y="400"/>
                </a:lnTo>
                <a:lnTo>
                  <a:pt x="3685" y="403"/>
                </a:lnTo>
                <a:lnTo>
                  <a:pt x="3685" y="401"/>
                </a:lnTo>
                <a:lnTo>
                  <a:pt x="3685" y="398"/>
                </a:lnTo>
                <a:lnTo>
                  <a:pt x="3685" y="398"/>
                </a:lnTo>
                <a:lnTo>
                  <a:pt x="3686" y="401"/>
                </a:lnTo>
                <a:lnTo>
                  <a:pt x="3686" y="403"/>
                </a:lnTo>
                <a:lnTo>
                  <a:pt x="3686" y="396"/>
                </a:lnTo>
                <a:lnTo>
                  <a:pt x="3686" y="404"/>
                </a:lnTo>
                <a:lnTo>
                  <a:pt x="3687" y="397"/>
                </a:lnTo>
                <a:lnTo>
                  <a:pt x="3687" y="400"/>
                </a:lnTo>
                <a:lnTo>
                  <a:pt x="3687" y="399"/>
                </a:lnTo>
                <a:lnTo>
                  <a:pt x="3687" y="403"/>
                </a:lnTo>
                <a:lnTo>
                  <a:pt x="3687" y="399"/>
                </a:lnTo>
                <a:lnTo>
                  <a:pt x="3688" y="400"/>
                </a:lnTo>
                <a:lnTo>
                  <a:pt x="3688" y="396"/>
                </a:lnTo>
                <a:lnTo>
                  <a:pt x="3688" y="396"/>
                </a:lnTo>
                <a:lnTo>
                  <a:pt x="3689" y="400"/>
                </a:lnTo>
                <a:lnTo>
                  <a:pt x="3689" y="397"/>
                </a:lnTo>
                <a:lnTo>
                  <a:pt x="3689" y="397"/>
                </a:lnTo>
                <a:lnTo>
                  <a:pt x="3689" y="400"/>
                </a:lnTo>
                <a:lnTo>
                  <a:pt x="3689" y="395"/>
                </a:lnTo>
                <a:lnTo>
                  <a:pt x="3690" y="399"/>
                </a:lnTo>
                <a:lnTo>
                  <a:pt x="3690" y="399"/>
                </a:lnTo>
                <a:lnTo>
                  <a:pt x="3690" y="399"/>
                </a:lnTo>
                <a:lnTo>
                  <a:pt x="3690" y="399"/>
                </a:lnTo>
                <a:lnTo>
                  <a:pt x="3690" y="400"/>
                </a:lnTo>
                <a:lnTo>
                  <a:pt x="3691" y="402"/>
                </a:lnTo>
                <a:lnTo>
                  <a:pt x="3691" y="401"/>
                </a:lnTo>
                <a:lnTo>
                  <a:pt x="3691" y="406"/>
                </a:lnTo>
                <a:lnTo>
                  <a:pt x="3691" y="400"/>
                </a:lnTo>
                <a:lnTo>
                  <a:pt x="3691" y="406"/>
                </a:lnTo>
                <a:lnTo>
                  <a:pt x="3692" y="403"/>
                </a:lnTo>
                <a:lnTo>
                  <a:pt x="3692" y="408"/>
                </a:lnTo>
                <a:lnTo>
                  <a:pt x="3692" y="405"/>
                </a:lnTo>
                <a:lnTo>
                  <a:pt x="3692" y="409"/>
                </a:lnTo>
                <a:lnTo>
                  <a:pt x="3692" y="407"/>
                </a:lnTo>
                <a:lnTo>
                  <a:pt x="3693" y="406"/>
                </a:lnTo>
                <a:lnTo>
                  <a:pt x="3693" y="407"/>
                </a:lnTo>
                <a:lnTo>
                  <a:pt x="3693" y="405"/>
                </a:lnTo>
                <a:lnTo>
                  <a:pt x="3693" y="406"/>
                </a:lnTo>
                <a:lnTo>
                  <a:pt x="3693" y="402"/>
                </a:lnTo>
                <a:lnTo>
                  <a:pt x="3694" y="403"/>
                </a:lnTo>
                <a:lnTo>
                  <a:pt x="3694" y="403"/>
                </a:lnTo>
                <a:lnTo>
                  <a:pt x="3694" y="404"/>
                </a:lnTo>
                <a:lnTo>
                  <a:pt x="3694" y="405"/>
                </a:lnTo>
                <a:lnTo>
                  <a:pt x="3695" y="403"/>
                </a:lnTo>
                <a:lnTo>
                  <a:pt x="3695" y="403"/>
                </a:lnTo>
                <a:lnTo>
                  <a:pt x="3695" y="400"/>
                </a:lnTo>
                <a:lnTo>
                  <a:pt x="3695" y="399"/>
                </a:lnTo>
                <a:lnTo>
                  <a:pt x="3696" y="399"/>
                </a:lnTo>
                <a:lnTo>
                  <a:pt x="3696" y="400"/>
                </a:lnTo>
                <a:lnTo>
                  <a:pt x="3696" y="398"/>
                </a:lnTo>
                <a:lnTo>
                  <a:pt x="3696" y="404"/>
                </a:lnTo>
                <a:lnTo>
                  <a:pt x="3696" y="402"/>
                </a:lnTo>
                <a:lnTo>
                  <a:pt x="3697" y="401"/>
                </a:lnTo>
                <a:lnTo>
                  <a:pt x="3697" y="404"/>
                </a:lnTo>
                <a:lnTo>
                  <a:pt x="3697" y="399"/>
                </a:lnTo>
                <a:lnTo>
                  <a:pt x="3697" y="402"/>
                </a:lnTo>
                <a:lnTo>
                  <a:pt x="3697" y="402"/>
                </a:lnTo>
                <a:lnTo>
                  <a:pt x="3698" y="398"/>
                </a:lnTo>
                <a:lnTo>
                  <a:pt x="3698" y="402"/>
                </a:lnTo>
                <a:lnTo>
                  <a:pt x="3698" y="398"/>
                </a:lnTo>
                <a:lnTo>
                  <a:pt x="3698" y="398"/>
                </a:lnTo>
                <a:lnTo>
                  <a:pt x="3698" y="396"/>
                </a:lnTo>
                <a:lnTo>
                  <a:pt x="3699" y="397"/>
                </a:lnTo>
                <a:lnTo>
                  <a:pt x="3699" y="395"/>
                </a:lnTo>
                <a:lnTo>
                  <a:pt x="3699" y="395"/>
                </a:lnTo>
                <a:lnTo>
                  <a:pt x="3699" y="392"/>
                </a:lnTo>
                <a:lnTo>
                  <a:pt x="3699" y="395"/>
                </a:lnTo>
                <a:lnTo>
                  <a:pt x="3700" y="394"/>
                </a:lnTo>
                <a:lnTo>
                  <a:pt x="3700" y="397"/>
                </a:lnTo>
                <a:lnTo>
                  <a:pt x="3700" y="398"/>
                </a:lnTo>
                <a:lnTo>
                  <a:pt x="3700" y="392"/>
                </a:lnTo>
                <a:lnTo>
                  <a:pt x="3701" y="399"/>
                </a:lnTo>
                <a:lnTo>
                  <a:pt x="3701" y="398"/>
                </a:lnTo>
                <a:lnTo>
                  <a:pt x="3701" y="392"/>
                </a:lnTo>
                <a:lnTo>
                  <a:pt x="3701" y="395"/>
                </a:lnTo>
                <a:lnTo>
                  <a:pt x="3702" y="380"/>
                </a:lnTo>
                <a:lnTo>
                  <a:pt x="3702" y="371"/>
                </a:lnTo>
                <a:lnTo>
                  <a:pt x="3702" y="359"/>
                </a:lnTo>
                <a:lnTo>
                  <a:pt x="3702" y="337"/>
                </a:lnTo>
                <a:lnTo>
                  <a:pt x="3703" y="300"/>
                </a:lnTo>
                <a:lnTo>
                  <a:pt x="3703" y="275"/>
                </a:lnTo>
                <a:lnTo>
                  <a:pt x="3703" y="238"/>
                </a:lnTo>
                <a:lnTo>
                  <a:pt x="3703" y="238"/>
                </a:lnTo>
                <a:lnTo>
                  <a:pt x="3704" y="217"/>
                </a:lnTo>
                <a:lnTo>
                  <a:pt x="3704" y="184"/>
                </a:lnTo>
                <a:lnTo>
                  <a:pt x="3704" y="181"/>
                </a:lnTo>
                <a:lnTo>
                  <a:pt x="3704" y="184"/>
                </a:lnTo>
                <a:lnTo>
                  <a:pt x="3705" y="183"/>
                </a:lnTo>
                <a:lnTo>
                  <a:pt x="3705" y="173"/>
                </a:lnTo>
                <a:lnTo>
                  <a:pt x="3705" y="182"/>
                </a:lnTo>
                <a:lnTo>
                  <a:pt x="3705" y="178"/>
                </a:lnTo>
                <a:lnTo>
                  <a:pt x="3705" y="169"/>
                </a:lnTo>
                <a:lnTo>
                  <a:pt x="3706" y="182"/>
                </a:lnTo>
                <a:lnTo>
                  <a:pt x="3706" y="187"/>
                </a:lnTo>
                <a:lnTo>
                  <a:pt x="3706" y="186"/>
                </a:lnTo>
                <a:lnTo>
                  <a:pt x="3706" y="190"/>
                </a:lnTo>
                <a:lnTo>
                  <a:pt x="3707" y="199"/>
                </a:lnTo>
                <a:lnTo>
                  <a:pt x="3707" y="200"/>
                </a:lnTo>
                <a:lnTo>
                  <a:pt x="3707" y="199"/>
                </a:lnTo>
                <a:lnTo>
                  <a:pt x="3707" y="188"/>
                </a:lnTo>
                <a:lnTo>
                  <a:pt x="3708" y="184"/>
                </a:lnTo>
                <a:lnTo>
                  <a:pt x="3708" y="198"/>
                </a:lnTo>
                <a:lnTo>
                  <a:pt x="3708" y="201"/>
                </a:lnTo>
                <a:lnTo>
                  <a:pt x="3708" y="208"/>
                </a:lnTo>
                <a:lnTo>
                  <a:pt x="3709" y="197"/>
                </a:lnTo>
                <a:lnTo>
                  <a:pt x="3709" y="210"/>
                </a:lnTo>
                <a:lnTo>
                  <a:pt x="3709" y="218"/>
                </a:lnTo>
                <a:lnTo>
                  <a:pt x="3709" y="214"/>
                </a:lnTo>
                <a:lnTo>
                  <a:pt x="3710" y="222"/>
                </a:lnTo>
                <a:lnTo>
                  <a:pt x="3710" y="240"/>
                </a:lnTo>
                <a:lnTo>
                  <a:pt x="3710" y="250"/>
                </a:lnTo>
                <a:lnTo>
                  <a:pt x="3710" y="280"/>
                </a:lnTo>
                <a:lnTo>
                  <a:pt x="3711" y="298"/>
                </a:lnTo>
                <a:lnTo>
                  <a:pt x="3711" y="321"/>
                </a:lnTo>
                <a:lnTo>
                  <a:pt x="3711" y="331"/>
                </a:lnTo>
                <a:lnTo>
                  <a:pt x="3711" y="339"/>
                </a:lnTo>
                <a:lnTo>
                  <a:pt x="3712" y="350"/>
                </a:lnTo>
                <a:lnTo>
                  <a:pt x="3712" y="353"/>
                </a:lnTo>
                <a:lnTo>
                  <a:pt x="3712" y="357"/>
                </a:lnTo>
                <a:lnTo>
                  <a:pt x="3712" y="367"/>
                </a:lnTo>
                <a:lnTo>
                  <a:pt x="3713" y="363"/>
                </a:lnTo>
                <a:lnTo>
                  <a:pt x="3713" y="365"/>
                </a:lnTo>
                <a:lnTo>
                  <a:pt x="3713" y="366"/>
                </a:lnTo>
                <a:lnTo>
                  <a:pt x="3713" y="365"/>
                </a:lnTo>
                <a:lnTo>
                  <a:pt x="3714" y="372"/>
                </a:lnTo>
                <a:lnTo>
                  <a:pt x="3714" y="361"/>
                </a:lnTo>
                <a:lnTo>
                  <a:pt x="3714" y="364"/>
                </a:lnTo>
                <a:lnTo>
                  <a:pt x="3714" y="371"/>
                </a:lnTo>
                <a:lnTo>
                  <a:pt x="3715" y="369"/>
                </a:lnTo>
                <a:lnTo>
                  <a:pt x="3715" y="370"/>
                </a:lnTo>
                <a:lnTo>
                  <a:pt x="3715" y="370"/>
                </a:lnTo>
                <a:lnTo>
                  <a:pt x="3715" y="370"/>
                </a:lnTo>
                <a:lnTo>
                  <a:pt x="3715" y="368"/>
                </a:lnTo>
                <a:lnTo>
                  <a:pt x="3716" y="368"/>
                </a:lnTo>
                <a:lnTo>
                  <a:pt x="3716" y="366"/>
                </a:lnTo>
                <a:lnTo>
                  <a:pt x="3716" y="365"/>
                </a:lnTo>
                <a:lnTo>
                  <a:pt x="3716" y="364"/>
                </a:lnTo>
                <a:lnTo>
                  <a:pt x="3716" y="368"/>
                </a:lnTo>
                <a:lnTo>
                  <a:pt x="3717" y="372"/>
                </a:lnTo>
                <a:lnTo>
                  <a:pt x="3717" y="369"/>
                </a:lnTo>
                <a:lnTo>
                  <a:pt x="3717" y="371"/>
                </a:lnTo>
                <a:lnTo>
                  <a:pt x="3717" y="368"/>
                </a:lnTo>
                <a:lnTo>
                  <a:pt x="3717" y="370"/>
                </a:lnTo>
                <a:lnTo>
                  <a:pt x="3718" y="371"/>
                </a:lnTo>
                <a:lnTo>
                  <a:pt x="3718" y="369"/>
                </a:lnTo>
                <a:lnTo>
                  <a:pt x="3718" y="370"/>
                </a:lnTo>
                <a:lnTo>
                  <a:pt x="3718" y="368"/>
                </a:lnTo>
                <a:lnTo>
                  <a:pt x="3719" y="369"/>
                </a:lnTo>
                <a:lnTo>
                  <a:pt x="3719" y="370"/>
                </a:lnTo>
                <a:lnTo>
                  <a:pt x="3719" y="374"/>
                </a:lnTo>
                <a:lnTo>
                  <a:pt x="3719" y="369"/>
                </a:lnTo>
                <a:lnTo>
                  <a:pt x="3719" y="372"/>
                </a:lnTo>
                <a:lnTo>
                  <a:pt x="3720" y="366"/>
                </a:lnTo>
                <a:lnTo>
                  <a:pt x="3720" y="369"/>
                </a:lnTo>
                <a:lnTo>
                  <a:pt x="3720" y="369"/>
                </a:lnTo>
                <a:lnTo>
                  <a:pt x="3720" y="365"/>
                </a:lnTo>
                <a:lnTo>
                  <a:pt x="3720" y="366"/>
                </a:lnTo>
                <a:lnTo>
                  <a:pt x="3721" y="368"/>
                </a:lnTo>
                <a:lnTo>
                  <a:pt x="3721" y="365"/>
                </a:lnTo>
                <a:lnTo>
                  <a:pt x="3721" y="371"/>
                </a:lnTo>
                <a:lnTo>
                  <a:pt x="3721" y="370"/>
                </a:lnTo>
                <a:lnTo>
                  <a:pt x="3722" y="370"/>
                </a:lnTo>
                <a:lnTo>
                  <a:pt x="3722" y="359"/>
                </a:lnTo>
                <a:lnTo>
                  <a:pt x="3722" y="357"/>
                </a:lnTo>
                <a:lnTo>
                  <a:pt x="3722" y="344"/>
                </a:lnTo>
                <a:lnTo>
                  <a:pt x="3723" y="328"/>
                </a:lnTo>
                <a:lnTo>
                  <a:pt x="3723" y="297"/>
                </a:lnTo>
                <a:lnTo>
                  <a:pt x="3723" y="286"/>
                </a:lnTo>
                <a:lnTo>
                  <a:pt x="3723" y="258"/>
                </a:lnTo>
                <a:lnTo>
                  <a:pt x="3724" y="237"/>
                </a:lnTo>
                <a:lnTo>
                  <a:pt x="3724" y="213"/>
                </a:lnTo>
                <a:lnTo>
                  <a:pt x="3724" y="189"/>
                </a:lnTo>
                <a:lnTo>
                  <a:pt x="3725" y="209"/>
                </a:lnTo>
                <a:lnTo>
                  <a:pt x="3725" y="205"/>
                </a:lnTo>
                <a:lnTo>
                  <a:pt x="3725" y="213"/>
                </a:lnTo>
                <a:lnTo>
                  <a:pt x="3725" y="194"/>
                </a:lnTo>
                <a:lnTo>
                  <a:pt x="3725" y="187"/>
                </a:lnTo>
                <a:lnTo>
                  <a:pt x="3726" y="191"/>
                </a:lnTo>
                <a:lnTo>
                  <a:pt x="3726" y="179"/>
                </a:lnTo>
                <a:lnTo>
                  <a:pt x="3726" y="174"/>
                </a:lnTo>
                <a:lnTo>
                  <a:pt x="3726" y="187"/>
                </a:lnTo>
                <a:lnTo>
                  <a:pt x="3726" y="177"/>
                </a:lnTo>
                <a:lnTo>
                  <a:pt x="3727" y="181"/>
                </a:lnTo>
                <a:lnTo>
                  <a:pt x="3727" y="187"/>
                </a:lnTo>
                <a:lnTo>
                  <a:pt x="3727" y="183"/>
                </a:lnTo>
                <a:lnTo>
                  <a:pt x="3727" y="182"/>
                </a:lnTo>
                <a:lnTo>
                  <a:pt x="3728" y="236"/>
                </a:lnTo>
                <a:lnTo>
                  <a:pt x="3728" y="276"/>
                </a:lnTo>
                <a:lnTo>
                  <a:pt x="3728" y="263"/>
                </a:lnTo>
                <a:lnTo>
                  <a:pt x="3728" y="272"/>
                </a:lnTo>
                <a:lnTo>
                  <a:pt x="3729" y="280"/>
                </a:lnTo>
                <a:lnTo>
                  <a:pt x="3729" y="276"/>
                </a:lnTo>
                <a:lnTo>
                  <a:pt x="3729" y="271"/>
                </a:lnTo>
                <a:lnTo>
                  <a:pt x="3729" y="276"/>
                </a:lnTo>
                <a:lnTo>
                  <a:pt x="3729" y="227"/>
                </a:lnTo>
                <a:lnTo>
                  <a:pt x="3730" y="213"/>
                </a:lnTo>
                <a:lnTo>
                  <a:pt x="3730" y="215"/>
                </a:lnTo>
                <a:lnTo>
                  <a:pt x="3730" y="233"/>
                </a:lnTo>
                <a:lnTo>
                  <a:pt x="3731" y="238"/>
                </a:lnTo>
                <a:lnTo>
                  <a:pt x="3731" y="264"/>
                </a:lnTo>
                <a:lnTo>
                  <a:pt x="3731" y="300"/>
                </a:lnTo>
                <a:lnTo>
                  <a:pt x="3731" y="325"/>
                </a:lnTo>
                <a:lnTo>
                  <a:pt x="3732" y="332"/>
                </a:lnTo>
                <a:lnTo>
                  <a:pt x="3732" y="343"/>
                </a:lnTo>
                <a:lnTo>
                  <a:pt x="3732" y="347"/>
                </a:lnTo>
                <a:lnTo>
                  <a:pt x="3732" y="363"/>
                </a:lnTo>
                <a:lnTo>
                  <a:pt x="3733" y="367"/>
                </a:lnTo>
                <a:lnTo>
                  <a:pt x="3733" y="368"/>
                </a:lnTo>
                <a:lnTo>
                  <a:pt x="3733" y="370"/>
                </a:lnTo>
                <a:lnTo>
                  <a:pt x="3733" y="374"/>
                </a:lnTo>
                <a:lnTo>
                  <a:pt x="3733" y="374"/>
                </a:lnTo>
                <a:lnTo>
                  <a:pt x="3734" y="375"/>
                </a:lnTo>
                <a:lnTo>
                  <a:pt x="3734" y="374"/>
                </a:lnTo>
                <a:lnTo>
                  <a:pt x="3734" y="372"/>
                </a:lnTo>
                <a:lnTo>
                  <a:pt x="3734" y="372"/>
                </a:lnTo>
                <a:lnTo>
                  <a:pt x="3735" y="372"/>
                </a:lnTo>
                <a:lnTo>
                  <a:pt x="3735" y="369"/>
                </a:lnTo>
                <a:lnTo>
                  <a:pt x="3735" y="376"/>
                </a:lnTo>
                <a:lnTo>
                  <a:pt x="3735" y="378"/>
                </a:lnTo>
                <a:lnTo>
                  <a:pt x="3735" y="372"/>
                </a:lnTo>
                <a:lnTo>
                  <a:pt x="3736" y="373"/>
                </a:lnTo>
                <a:lnTo>
                  <a:pt x="3736" y="366"/>
                </a:lnTo>
                <a:lnTo>
                  <a:pt x="3736" y="367"/>
                </a:lnTo>
                <a:lnTo>
                  <a:pt x="3737" y="365"/>
                </a:lnTo>
                <a:lnTo>
                  <a:pt x="3737" y="367"/>
                </a:lnTo>
                <a:lnTo>
                  <a:pt x="3737" y="370"/>
                </a:lnTo>
                <a:lnTo>
                  <a:pt x="3737" y="368"/>
                </a:lnTo>
                <a:lnTo>
                  <a:pt x="3737" y="371"/>
                </a:lnTo>
                <a:lnTo>
                  <a:pt x="3738" y="369"/>
                </a:lnTo>
                <a:lnTo>
                  <a:pt x="3738" y="368"/>
                </a:lnTo>
                <a:lnTo>
                  <a:pt x="3738" y="368"/>
                </a:lnTo>
                <a:lnTo>
                  <a:pt x="3738" y="369"/>
                </a:lnTo>
                <a:lnTo>
                  <a:pt x="3738" y="370"/>
                </a:lnTo>
                <a:lnTo>
                  <a:pt x="3739" y="366"/>
                </a:lnTo>
                <a:lnTo>
                  <a:pt x="3739" y="366"/>
                </a:lnTo>
                <a:lnTo>
                  <a:pt x="3739" y="372"/>
                </a:lnTo>
                <a:lnTo>
                  <a:pt x="3739" y="368"/>
                </a:lnTo>
                <a:lnTo>
                  <a:pt x="3740" y="372"/>
                </a:lnTo>
                <a:lnTo>
                  <a:pt x="3740" y="370"/>
                </a:lnTo>
                <a:lnTo>
                  <a:pt x="3740" y="371"/>
                </a:lnTo>
                <a:lnTo>
                  <a:pt x="3740" y="371"/>
                </a:lnTo>
                <a:lnTo>
                  <a:pt x="3740" y="373"/>
                </a:lnTo>
                <a:lnTo>
                  <a:pt x="3741" y="371"/>
                </a:lnTo>
                <a:lnTo>
                  <a:pt x="3741" y="373"/>
                </a:lnTo>
                <a:lnTo>
                  <a:pt x="3741" y="373"/>
                </a:lnTo>
                <a:lnTo>
                  <a:pt x="3742" y="375"/>
                </a:lnTo>
                <a:lnTo>
                  <a:pt x="3742" y="379"/>
                </a:lnTo>
                <a:lnTo>
                  <a:pt x="3742" y="374"/>
                </a:lnTo>
                <a:lnTo>
                  <a:pt x="3742" y="370"/>
                </a:lnTo>
                <a:lnTo>
                  <a:pt x="3742" y="372"/>
                </a:lnTo>
                <a:lnTo>
                  <a:pt x="3743" y="365"/>
                </a:lnTo>
                <a:lnTo>
                  <a:pt x="3743" y="357"/>
                </a:lnTo>
                <a:lnTo>
                  <a:pt x="3743" y="347"/>
                </a:lnTo>
                <a:lnTo>
                  <a:pt x="3743" y="304"/>
                </a:lnTo>
                <a:lnTo>
                  <a:pt x="3744" y="301"/>
                </a:lnTo>
                <a:lnTo>
                  <a:pt x="3744" y="286"/>
                </a:lnTo>
                <a:lnTo>
                  <a:pt x="3744" y="261"/>
                </a:lnTo>
                <a:lnTo>
                  <a:pt x="3744" y="228"/>
                </a:lnTo>
                <a:lnTo>
                  <a:pt x="3745" y="227"/>
                </a:lnTo>
                <a:lnTo>
                  <a:pt x="3745" y="224"/>
                </a:lnTo>
                <a:lnTo>
                  <a:pt x="3745" y="212"/>
                </a:lnTo>
                <a:lnTo>
                  <a:pt x="3745" y="202"/>
                </a:lnTo>
                <a:lnTo>
                  <a:pt x="3745" y="223"/>
                </a:lnTo>
                <a:lnTo>
                  <a:pt x="3746" y="206"/>
                </a:lnTo>
                <a:lnTo>
                  <a:pt x="3746" y="262"/>
                </a:lnTo>
                <a:lnTo>
                  <a:pt x="3746" y="279"/>
                </a:lnTo>
                <a:lnTo>
                  <a:pt x="3746" y="272"/>
                </a:lnTo>
                <a:lnTo>
                  <a:pt x="3746" y="277"/>
                </a:lnTo>
                <a:lnTo>
                  <a:pt x="3747" y="276"/>
                </a:lnTo>
                <a:lnTo>
                  <a:pt x="3747" y="284"/>
                </a:lnTo>
                <a:lnTo>
                  <a:pt x="3747" y="283"/>
                </a:lnTo>
                <a:lnTo>
                  <a:pt x="3748" y="282"/>
                </a:lnTo>
                <a:lnTo>
                  <a:pt x="3748" y="287"/>
                </a:lnTo>
                <a:lnTo>
                  <a:pt x="3748" y="245"/>
                </a:lnTo>
                <a:lnTo>
                  <a:pt x="3748" y="207"/>
                </a:lnTo>
                <a:lnTo>
                  <a:pt x="3749" y="201"/>
                </a:lnTo>
                <a:lnTo>
                  <a:pt x="3749" y="201"/>
                </a:lnTo>
                <a:lnTo>
                  <a:pt x="3749" y="220"/>
                </a:lnTo>
                <a:lnTo>
                  <a:pt x="3749" y="217"/>
                </a:lnTo>
                <a:lnTo>
                  <a:pt x="3750" y="211"/>
                </a:lnTo>
                <a:lnTo>
                  <a:pt x="3750" y="217"/>
                </a:lnTo>
                <a:lnTo>
                  <a:pt x="3750" y="225"/>
                </a:lnTo>
                <a:lnTo>
                  <a:pt x="3750" y="223"/>
                </a:lnTo>
                <a:lnTo>
                  <a:pt x="3750" y="236"/>
                </a:lnTo>
                <a:lnTo>
                  <a:pt x="3751" y="229"/>
                </a:lnTo>
                <a:lnTo>
                  <a:pt x="3751" y="230"/>
                </a:lnTo>
                <a:lnTo>
                  <a:pt x="3751" y="257"/>
                </a:lnTo>
                <a:lnTo>
                  <a:pt x="3751" y="282"/>
                </a:lnTo>
                <a:lnTo>
                  <a:pt x="3752" y="306"/>
                </a:lnTo>
                <a:lnTo>
                  <a:pt x="3752" y="325"/>
                </a:lnTo>
                <a:lnTo>
                  <a:pt x="3752" y="331"/>
                </a:lnTo>
                <a:lnTo>
                  <a:pt x="3752" y="335"/>
                </a:lnTo>
                <a:lnTo>
                  <a:pt x="3753" y="351"/>
                </a:lnTo>
                <a:lnTo>
                  <a:pt x="3753" y="359"/>
                </a:lnTo>
                <a:lnTo>
                  <a:pt x="3753" y="363"/>
                </a:lnTo>
                <a:lnTo>
                  <a:pt x="3754" y="362"/>
                </a:lnTo>
                <a:lnTo>
                  <a:pt x="3754" y="365"/>
                </a:lnTo>
                <a:lnTo>
                  <a:pt x="3754" y="364"/>
                </a:lnTo>
                <a:lnTo>
                  <a:pt x="3754" y="366"/>
                </a:lnTo>
                <a:lnTo>
                  <a:pt x="3755" y="362"/>
                </a:lnTo>
                <a:lnTo>
                  <a:pt x="3755" y="366"/>
                </a:lnTo>
                <a:lnTo>
                  <a:pt x="3755" y="364"/>
                </a:lnTo>
                <a:lnTo>
                  <a:pt x="3755" y="364"/>
                </a:lnTo>
                <a:lnTo>
                  <a:pt x="3756" y="365"/>
                </a:lnTo>
                <a:lnTo>
                  <a:pt x="3756" y="365"/>
                </a:lnTo>
                <a:lnTo>
                  <a:pt x="3756" y="360"/>
                </a:lnTo>
                <a:lnTo>
                  <a:pt x="3756" y="365"/>
                </a:lnTo>
                <a:lnTo>
                  <a:pt x="3756" y="358"/>
                </a:lnTo>
                <a:lnTo>
                  <a:pt x="3757" y="361"/>
                </a:lnTo>
                <a:lnTo>
                  <a:pt x="3757" y="363"/>
                </a:lnTo>
                <a:lnTo>
                  <a:pt x="3757" y="360"/>
                </a:lnTo>
                <a:lnTo>
                  <a:pt x="3757" y="357"/>
                </a:lnTo>
                <a:lnTo>
                  <a:pt x="3757" y="361"/>
                </a:lnTo>
                <a:lnTo>
                  <a:pt x="3758" y="359"/>
                </a:lnTo>
                <a:lnTo>
                  <a:pt x="3758" y="360"/>
                </a:lnTo>
                <a:lnTo>
                  <a:pt x="3758" y="361"/>
                </a:lnTo>
                <a:lnTo>
                  <a:pt x="3758" y="358"/>
                </a:lnTo>
                <a:lnTo>
                  <a:pt x="3759" y="362"/>
                </a:lnTo>
                <a:lnTo>
                  <a:pt x="3759" y="359"/>
                </a:lnTo>
                <a:lnTo>
                  <a:pt x="3759" y="358"/>
                </a:lnTo>
                <a:lnTo>
                  <a:pt x="3760" y="362"/>
                </a:lnTo>
                <a:lnTo>
                  <a:pt x="3760" y="357"/>
                </a:lnTo>
                <a:lnTo>
                  <a:pt x="3760" y="359"/>
                </a:lnTo>
                <a:lnTo>
                  <a:pt x="3760" y="360"/>
                </a:lnTo>
                <a:lnTo>
                  <a:pt x="3760" y="359"/>
                </a:lnTo>
                <a:lnTo>
                  <a:pt x="3761" y="358"/>
                </a:lnTo>
                <a:lnTo>
                  <a:pt x="3761" y="364"/>
                </a:lnTo>
                <a:lnTo>
                  <a:pt x="3761" y="358"/>
                </a:lnTo>
                <a:lnTo>
                  <a:pt x="3761" y="359"/>
                </a:lnTo>
                <a:lnTo>
                  <a:pt x="3761" y="358"/>
                </a:lnTo>
                <a:lnTo>
                  <a:pt x="3762" y="358"/>
                </a:lnTo>
                <a:lnTo>
                  <a:pt x="3762" y="355"/>
                </a:lnTo>
                <a:lnTo>
                  <a:pt x="3762" y="362"/>
                </a:lnTo>
                <a:lnTo>
                  <a:pt x="3762" y="363"/>
                </a:lnTo>
                <a:lnTo>
                  <a:pt x="3763" y="360"/>
                </a:lnTo>
                <a:lnTo>
                  <a:pt x="3763" y="358"/>
                </a:lnTo>
                <a:lnTo>
                  <a:pt x="3763" y="346"/>
                </a:lnTo>
                <a:lnTo>
                  <a:pt x="3763" y="331"/>
                </a:lnTo>
                <a:lnTo>
                  <a:pt x="3764" y="301"/>
                </a:lnTo>
                <a:lnTo>
                  <a:pt x="3764" y="300"/>
                </a:lnTo>
                <a:lnTo>
                  <a:pt x="3764" y="268"/>
                </a:lnTo>
                <a:lnTo>
                  <a:pt x="3764" y="228"/>
                </a:lnTo>
                <a:lnTo>
                  <a:pt x="3765" y="215"/>
                </a:lnTo>
                <a:lnTo>
                  <a:pt x="3765" y="217"/>
                </a:lnTo>
                <a:lnTo>
                  <a:pt x="3765" y="204"/>
                </a:lnTo>
                <a:lnTo>
                  <a:pt x="3766" y="181"/>
                </a:lnTo>
                <a:lnTo>
                  <a:pt x="3766" y="169"/>
                </a:lnTo>
                <a:lnTo>
                  <a:pt x="3766" y="187"/>
                </a:lnTo>
                <a:lnTo>
                  <a:pt x="3766" y="199"/>
                </a:lnTo>
                <a:lnTo>
                  <a:pt x="3766" y="183"/>
                </a:lnTo>
                <a:lnTo>
                  <a:pt x="3767" y="188"/>
                </a:lnTo>
                <a:lnTo>
                  <a:pt x="3767" y="196"/>
                </a:lnTo>
                <a:lnTo>
                  <a:pt x="3767" y="174"/>
                </a:lnTo>
                <a:lnTo>
                  <a:pt x="3767" y="180"/>
                </a:lnTo>
                <a:lnTo>
                  <a:pt x="3768" y="187"/>
                </a:lnTo>
                <a:lnTo>
                  <a:pt x="3768" y="191"/>
                </a:lnTo>
                <a:lnTo>
                  <a:pt x="3768" y="188"/>
                </a:lnTo>
                <a:lnTo>
                  <a:pt x="3768" y="186"/>
                </a:lnTo>
                <a:lnTo>
                  <a:pt x="3769" y="182"/>
                </a:lnTo>
                <a:lnTo>
                  <a:pt x="3769" y="181"/>
                </a:lnTo>
                <a:lnTo>
                  <a:pt x="3769" y="200"/>
                </a:lnTo>
                <a:lnTo>
                  <a:pt x="3769" y="203"/>
                </a:lnTo>
                <a:lnTo>
                  <a:pt x="3769" y="199"/>
                </a:lnTo>
                <a:lnTo>
                  <a:pt x="3770" y="198"/>
                </a:lnTo>
                <a:lnTo>
                  <a:pt x="3770" y="212"/>
                </a:lnTo>
                <a:lnTo>
                  <a:pt x="3770" y="209"/>
                </a:lnTo>
                <a:lnTo>
                  <a:pt x="3770" y="218"/>
                </a:lnTo>
                <a:lnTo>
                  <a:pt x="3771" y="225"/>
                </a:lnTo>
                <a:lnTo>
                  <a:pt x="3771" y="234"/>
                </a:lnTo>
                <a:lnTo>
                  <a:pt x="3771" y="245"/>
                </a:lnTo>
                <a:lnTo>
                  <a:pt x="3772" y="254"/>
                </a:lnTo>
                <a:lnTo>
                  <a:pt x="3772" y="275"/>
                </a:lnTo>
                <a:lnTo>
                  <a:pt x="3772" y="298"/>
                </a:lnTo>
                <a:lnTo>
                  <a:pt x="3772" y="308"/>
                </a:lnTo>
                <a:lnTo>
                  <a:pt x="3773" y="331"/>
                </a:lnTo>
                <a:lnTo>
                  <a:pt x="3773" y="335"/>
                </a:lnTo>
                <a:lnTo>
                  <a:pt x="3773" y="345"/>
                </a:lnTo>
                <a:lnTo>
                  <a:pt x="3773" y="350"/>
                </a:lnTo>
                <a:lnTo>
                  <a:pt x="3774" y="354"/>
                </a:lnTo>
                <a:lnTo>
                  <a:pt x="3774" y="356"/>
                </a:lnTo>
                <a:lnTo>
                  <a:pt x="3774" y="361"/>
                </a:lnTo>
                <a:lnTo>
                  <a:pt x="3774" y="360"/>
                </a:lnTo>
                <a:lnTo>
                  <a:pt x="3774" y="359"/>
                </a:lnTo>
                <a:lnTo>
                  <a:pt x="3775" y="367"/>
                </a:lnTo>
                <a:lnTo>
                  <a:pt x="3775" y="364"/>
                </a:lnTo>
                <a:lnTo>
                  <a:pt x="3775" y="362"/>
                </a:lnTo>
                <a:lnTo>
                  <a:pt x="3775" y="365"/>
                </a:lnTo>
                <a:lnTo>
                  <a:pt x="3775" y="366"/>
                </a:lnTo>
                <a:lnTo>
                  <a:pt x="3776" y="366"/>
                </a:lnTo>
                <a:lnTo>
                  <a:pt x="3776" y="368"/>
                </a:lnTo>
                <a:lnTo>
                  <a:pt x="3776" y="365"/>
                </a:lnTo>
                <a:lnTo>
                  <a:pt x="3776" y="371"/>
                </a:lnTo>
                <a:lnTo>
                  <a:pt x="3776" y="366"/>
                </a:lnTo>
                <a:lnTo>
                  <a:pt x="3777" y="368"/>
                </a:lnTo>
                <a:lnTo>
                  <a:pt x="3777" y="365"/>
                </a:lnTo>
                <a:lnTo>
                  <a:pt x="3777" y="364"/>
                </a:lnTo>
                <a:lnTo>
                  <a:pt x="3777" y="365"/>
                </a:lnTo>
                <a:lnTo>
                  <a:pt x="3778" y="365"/>
                </a:lnTo>
                <a:lnTo>
                  <a:pt x="3778" y="360"/>
                </a:lnTo>
                <a:lnTo>
                  <a:pt x="3778" y="365"/>
                </a:lnTo>
                <a:lnTo>
                  <a:pt x="3778" y="363"/>
                </a:lnTo>
                <a:lnTo>
                  <a:pt x="3779" y="361"/>
                </a:lnTo>
                <a:lnTo>
                  <a:pt x="3779" y="364"/>
                </a:lnTo>
                <a:lnTo>
                  <a:pt x="3779" y="362"/>
                </a:lnTo>
                <a:lnTo>
                  <a:pt x="3779" y="365"/>
                </a:lnTo>
                <a:lnTo>
                  <a:pt x="3779" y="364"/>
                </a:lnTo>
                <a:lnTo>
                  <a:pt x="3780" y="367"/>
                </a:lnTo>
                <a:lnTo>
                  <a:pt x="3780" y="362"/>
                </a:lnTo>
                <a:lnTo>
                  <a:pt x="3780" y="367"/>
                </a:lnTo>
                <a:lnTo>
                  <a:pt x="3780" y="363"/>
                </a:lnTo>
                <a:lnTo>
                  <a:pt x="3780" y="364"/>
                </a:lnTo>
                <a:lnTo>
                  <a:pt x="3781" y="366"/>
                </a:lnTo>
                <a:lnTo>
                  <a:pt x="3781" y="369"/>
                </a:lnTo>
                <a:lnTo>
                  <a:pt x="3781" y="364"/>
                </a:lnTo>
                <a:lnTo>
                  <a:pt x="3781" y="365"/>
                </a:lnTo>
                <a:lnTo>
                  <a:pt x="3781" y="368"/>
                </a:lnTo>
                <a:lnTo>
                  <a:pt x="3782" y="363"/>
                </a:lnTo>
                <a:lnTo>
                  <a:pt x="3782" y="366"/>
                </a:lnTo>
                <a:lnTo>
                  <a:pt x="3782" y="369"/>
                </a:lnTo>
                <a:lnTo>
                  <a:pt x="3782" y="368"/>
                </a:lnTo>
                <a:lnTo>
                  <a:pt x="3783" y="366"/>
                </a:lnTo>
                <a:lnTo>
                  <a:pt x="3783" y="367"/>
                </a:lnTo>
                <a:lnTo>
                  <a:pt x="3783" y="366"/>
                </a:lnTo>
                <a:lnTo>
                  <a:pt x="3783" y="365"/>
                </a:lnTo>
                <a:lnTo>
                  <a:pt x="3784" y="366"/>
                </a:lnTo>
                <a:lnTo>
                  <a:pt x="3784" y="362"/>
                </a:lnTo>
                <a:lnTo>
                  <a:pt x="3784" y="348"/>
                </a:lnTo>
                <a:lnTo>
                  <a:pt x="3784" y="337"/>
                </a:lnTo>
                <a:lnTo>
                  <a:pt x="3785" y="290"/>
                </a:lnTo>
                <a:lnTo>
                  <a:pt x="3785" y="276"/>
                </a:lnTo>
                <a:lnTo>
                  <a:pt x="3785" y="275"/>
                </a:lnTo>
                <a:lnTo>
                  <a:pt x="3785" y="251"/>
                </a:lnTo>
                <a:lnTo>
                  <a:pt x="3786" y="236"/>
                </a:lnTo>
                <a:lnTo>
                  <a:pt x="3786" y="217"/>
                </a:lnTo>
                <a:lnTo>
                  <a:pt x="3786" y="212"/>
                </a:lnTo>
                <a:lnTo>
                  <a:pt x="3786" y="219"/>
                </a:lnTo>
                <a:lnTo>
                  <a:pt x="3787" y="234"/>
                </a:lnTo>
                <a:lnTo>
                  <a:pt x="3787" y="210"/>
                </a:lnTo>
                <a:lnTo>
                  <a:pt x="3787" y="201"/>
                </a:lnTo>
                <a:lnTo>
                  <a:pt x="3787" y="199"/>
                </a:lnTo>
                <a:lnTo>
                  <a:pt x="3788" y="201"/>
                </a:lnTo>
                <a:lnTo>
                  <a:pt x="3788" y="203"/>
                </a:lnTo>
                <a:lnTo>
                  <a:pt x="3788" y="214"/>
                </a:lnTo>
                <a:lnTo>
                  <a:pt x="3788" y="212"/>
                </a:lnTo>
                <a:lnTo>
                  <a:pt x="3789" y="213"/>
                </a:lnTo>
                <a:lnTo>
                  <a:pt x="3789" y="213"/>
                </a:lnTo>
                <a:lnTo>
                  <a:pt x="3789" y="210"/>
                </a:lnTo>
                <a:lnTo>
                  <a:pt x="3789" y="213"/>
                </a:lnTo>
                <a:lnTo>
                  <a:pt x="3790" y="212"/>
                </a:lnTo>
                <a:lnTo>
                  <a:pt x="3790" y="204"/>
                </a:lnTo>
                <a:lnTo>
                  <a:pt x="3790" y="210"/>
                </a:lnTo>
                <a:lnTo>
                  <a:pt x="3790" y="225"/>
                </a:lnTo>
                <a:lnTo>
                  <a:pt x="3790" y="221"/>
                </a:lnTo>
                <a:lnTo>
                  <a:pt x="3791" y="211"/>
                </a:lnTo>
                <a:lnTo>
                  <a:pt x="3791" y="224"/>
                </a:lnTo>
                <a:lnTo>
                  <a:pt x="3791" y="249"/>
                </a:lnTo>
                <a:lnTo>
                  <a:pt x="3791" y="257"/>
                </a:lnTo>
                <a:lnTo>
                  <a:pt x="3792" y="264"/>
                </a:lnTo>
                <a:lnTo>
                  <a:pt x="3792" y="286"/>
                </a:lnTo>
                <a:lnTo>
                  <a:pt x="3792" y="292"/>
                </a:lnTo>
                <a:lnTo>
                  <a:pt x="3792" y="304"/>
                </a:lnTo>
                <a:lnTo>
                  <a:pt x="3793" y="324"/>
                </a:lnTo>
                <a:lnTo>
                  <a:pt x="3793" y="350"/>
                </a:lnTo>
                <a:lnTo>
                  <a:pt x="3793" y="355"/>
                </a:lnTo>
                <a:lnTo>
                  <a:pt x="3793" y="365"/>
                </a:lnTo>
                <a:lnTo>
                  <a:pt x="3794" y="376"/>
                </a:lnTo>
                <a:lnTo>
                  <a:pt x="3794" y="390"/>
                </a:lnTo>
                <a:lnTo>
                  <a:pt x="3794" y="390"/>
                </a:lnTo>
                <a:lnTo>
                  <a:pt x="3794" y="394"/>
                </a:lnTo>
                <a:lnTo>
                  <a:pt x="3795" y="392"/>
                </a:lnTo>
                <a:lnTo>
                  <a:pt x="3795" y="396"/>
                </a:lnTo>
                <a:lnTo>
                  <a:pt x="3795" y="392"/>
                </a:lnTo>
                <a:lnTo>
                  <a:pt x="3795" y="393"/>
                </a:lnTo>
                <a:lnTo>
                  <a:pt x="3796" y="392"/>
                </a:lnTo>
                <a:lnTo>
                  <a:pt x="3796" y="390"/>
                </a:lnTo>
                <a:lnTo>
                  <a:pt x="3796" y="392"/>
                </a:lnTo>
                <a:lnTo>
                  <a:pt x="3796" y="396"/>
                </a:lnTo>
                <a:lnTo>
                  <a:pt x="3796" y="398"/>
                </a:lnTo>
                <a:lnTo>
                  <a:pt x="3797" y="395"/>
                </a:lnTo>
                <a:lnTo>
                  <a:pt x="3797" y="395"/>
                </a:lnTo>
                <a:lnTo>
                  <a:pt x="3797" y="392"/>
                </a:lnTo>
                <a:lnTo>
                  <a:pt x="3797" y="394"/>
                </a:lnTo>
                <a:lnTo>
                  <a:pt x="3797" y="391"/>
                </a:lnTo>
                <a:lnTo>
                  <a:pt x="3798" y="394"/>
                </a:lnTo>
                <a:lnTo>
                  <a:pt x="3798" y="389"/>
                </a:lnTo>
                <a:lnTo>
                  <a:pt x="3798" y="392"/>
                </a:lnTo>
                <a:lnTo>
                  <a:pt x="3798" y="390"/>
                </a:lnTo>
                <a:lnTo>
                  <a:pt x="3799" y="393"/>
                </a:lnTo>
                <a:lnTo>
                  <a:pt x="3799" y="393"/>
                </a:lnTo>
                <a:lnTo>
                  <a:pt x="3799" y="393"/>
                </a:lnTo>
                <a:lnTo>
                  <a:pt x="3799" y="390"/>
                </a:lnTo>
                <a:lnTo>
                  <a:pt x="3799" y="395"/>
                </a:lnTo>
                <a:lnTo>
                  <a:pt x="3800" y="390"/>
                </a:lnTo>
                <a:lnTo>
                  <a:pt x="3800" y="393"/>
                </a:lnTo>
                <a:lnTo>
                  <a:pt x="3800" y="392"/>
                </a:lnTo>
                <a:lnTo>
                  <a:pt x="3800" y="392"/>
                </a:lnTo>
                <a:lnTo>
                  <a:pt x="3800" y="393"/>
                </a:lnTo>
                <a:lnTo>
                  <a:pt x="3801" y="394"/>
                </a:lnTo>
                <a:lnTo>
                  <a:pt x="3801" y="393"/>
                </a:lnTo>
                <a:lnTo>
                  <a:pt x="3801" y="392"/>
                </a:lnTo>
                <a:lnTo>
                  <a:pt x="3801" y="393"/>
                </a:lnTo>
                <a:lnTo>
                  <a:pt x="3802" y="392"/>
                </a:lnTo>
                <a:lnTo>
                  <a:pt x="3802" y="389"/>
                </a:lnTo>
                <a:lnTo>
                  <a:pt x="3802" y="394"/>
                </a:lnTo>
                <a:lnTo>
                  <a:pt x="3802" y="390"/>
                </a:lnTo>
                <a:lnTo>
                  <a:pt x="3802" y="393"/>
                </a:lnTo>
                <a:lnTo>
                  <a:pt x="3803" y="393"/>
                </a:lnTo>
                <a:lnTo>
                  <a:pt x="3803" y="394"/>
                </a:lnTo>
                <a:lnTo>
                  <a:pt x="3803" y="393"/>
                </a:lnTo>
                <a:lnTo>
                  <a:pt x="3803" y="398"/>
                </a:lnTo>
                <a:lnTo>
                  <a:pt x="3803" y="396"/>
                </a:lnTo>
                <a:lnTo>
                  <a:pt x="3804" y="393"/>
                </a:lnTo>
                <a:lnTo>
                  <a:pt x="3804" y="392"/>
                </a:lnTo>
                <a:lnTo>
                  <a:pt x="3804" y="400"/>
                </a:lnTo>
                <a:lnTo>
                  <a:pt x="3804" y="400"/>
                </a:lnTo>
                <a:lnTo>
                  <a:pt x="3804" y="397"/>
                </a:lnTo>
                <a:lnTo>
                  <a:pt x="3805" y="400"/>
                </a:lnTo>
                <a:lnTo>
                  <a:pt x="3805" y="395"/>
                </a:lnTo>
                <a:lnTo>
                  <a:pt x="3805" y="398"/>
                </a:lnTo>
                <a:lnTo>
                  <a:pt x="3806" y="400"/>
                </a:lnTo>
                <a:lnTo>
                  <a:pt x="3806" y="403"/>
                </a:lnTo>
                <a:lnTo>
                  <a:pt x="3806" y="398"/>
                </a:lnTo>
                <a:lnTo>
                  <a:pt x="3806" y="397"/>
                </a:lnTo>
                <a:lnTo>
                  <a:pt x="3807" y="399"/>
                </a:lnTo>
                <a:lnTo>
                  <a:pt x="3807" y="395"/>
                </a:lnTo>
                <a:lnTo>
                  <a:pt x="3807" y="397"/>
                </a:lnTo>
                <a:lnTo>
                  <a:pt x="3808" y="400"/>
                </a:lnTo>
                <a:lnTo>
                  <a:pt x="3808" y="393"/>
                </a:lnTo>
                <a:lnTo>
                  <a:pt x="3808" y="397"/>
                </a:lnTo>
                <a:lnTo>
                  <a:pt x="3808" y="393"/>
                </a:lnTo>
                <a:lnTo>
                  <a:pt x="3808" y="393"/>
                </a:lnTo>
                <a:lnTo>
                  <a:pt x="3809" y="398"/>
                </a:lnTo>
                <a:lnTo>
                  <a:pt x="3809" y="398"/>
                </a:lnTo>
                <a:lnTo>
                  <a:pt x="3809" y="396"/>
                </a:lnTo>
                <a:lnTo>
                  <a:pt x="3809" y="396"/>
                </a:lnTo>
                <a:lnTo>
                  <a:pt x="3810" y="398"/>
                </a:lnTo>
                <a:lnTo>
                  <a:pt x="3810" y="398"/>
                </a:lnTo>
                <a:lnTo>
                  <a:pt x="3810" y="398"/>
                </a:lnTo>
                <a:lnTo>
                  <a:pt x="3810" y="399"/>
                </a:lnTo>
                <a:lnTo>
                  <a:pt x="3810" y="396"/>
                </a:lnTo>
                <a:lnTo>
                  <a:pt x="3811" y="398"/>
                </a:lnTo>
                <a:lnTo>
                  <a:pt x="3811" y="402"/>
                </a:lnTo>
                <a:lnTo>
                  <a:pt x="3811" y="392"/>
                </a:lnTo>
                <a:lnTo>
                  <a:pt x="3811" y="397"/>
                </a:lnTo>
                <a:lnTo>
                  <a:pt x="3812" y="399"/>
                </a:lnTo>
                <a:lnTo>
                  <a:pt x="3812" y="397"/>
                </a:lnTo>
                <a:lnTo>
                  <a:pt x="3812" y="398"/>
                </a:lnTo>
                <a:lnTo>
                  <a:pt x="3812" y="395"/>
                </a:lnTo>
                <a:lnTo>
                  <a:pt x="3813" y="396"/>
                </a:lnTo>
                <a:lnTo>
                  <a:pt x="3813" y="396"/>
                </a:lnTo>
                <a:lnTo>
                  <a:pt x="3813" y="392"/>
                </a:lnTo>
                <a:lnTo>
                  <a:pt x="3813" y="395"/>
                </a:lnTo>
                <a:lnTo>
                  <a:pt x="3814" y="395"/>
                </a:lnTo>
                <a:lnTo>
                  <a:pt x="3814" y="392"/>
                </a:lnTo>
                <a:lnTo>
                  <a:pt x="3814" y="395"/>
                </a:lnTo>
                <a:lnTo>
                  <a:pt x="3814" y="395"/>
                </a:lnTo>
                <a:lnTo>
                  <a:pt x="3814" y="395"/>
                </a:lnTo>
                <a:lnTo>
                  <a:pt x="3815" y="387"/>
                </a:lnTo>
                <a:lnTo>
                  <a:pt x="3815" y="394"/>
                </a:lnTo>
                <a:lnTo>
                  <a:pt x="3815" y="395"/>
                </a:lnTo>
                <a:lnTo>
                  <a:pt x="3815" y="394"/>
                </a:lnTo>
                <a:lnTo>
                  <a:pt x="3815" y="395"/>
                </a:lnTo>
                <a:lnTo>
                  <a:pt x="3816" y="398"/>
                </a:lnTo>
                <a:lnTo>
                  <a:pt x="3816" y="394"/>
                </a:lnTo>
                <a:lnTo>
                  <a:pt x="3816" y="396"/>
                </a:lnTo>
                <a:lnTo>
                  <a:pt x="3816" y="399"/>
                </a:lnTo>
                <a:lnTo>
                  <a:pt x="3817" y="399"/>
                </a:lnTo>
                <a:lnTo>
                  <a:pt x="3817" y="400"/>
                </a:lnTo>
                <a:lnTo>
                  <a:pt x="3817" y="399"/>
                </a:lnTo>
                <a:lnTo>
                  <a:pt x="3817" y="398"/>
                </a:lnTo>
                <a:lnTo>
                  <a:pt x="3817" y="398"/>
                </a:lnTo>
                <a:lnTo>
                  <a:pt x="3818" y="398"/>
                </a:lnTo>
                <a:lnTo>
                  <a:pt x="3818" y="394"/>
                </a:lnTo>
                <a:lnTo>
                  <a:pt x="3818" y="395"/>
                </a:lnTo>
                <a:lnTo>
                  <a:pt x="3819" y="397"/>
                </a:lnTo>
                <a:lnTo>
                  <a:pt x="3819" y="391"/>
                </a:lnTo>
                <a:lnTo>
                  <a:pt x="3819" y="393"/>
                </a:lnTo>
                <a:lnTo>
                  <a:pt x="3819" y="393"/>
                </a:lnTo>
                <a:lnTo>
                  <a:pt x="3819" y="394"/>
                </a:lnTo>
                <a:lnTo>
                  <a:pt x="3820" y="398"/>
                </a:lnTo>
                <a:lnTo>
                  <a:pt x="3820" y="393"/>
                </a:lnTo>
                <a:lnTo>
                  <a:pt x="3820" y="390"/>
                </a:lnTo>
                <a:lnTo>
                  <a:pt x="3820" y="394"/>
                </a:lnTo>
                <a:lnTo>
                  <a:pt x="3820" y="396"/>
                </a:lnTo>
                <a:lnTo>
                  <a:pt x="3821" y="392"/>
                </a:lnTo>
                <a:lnTo>
                  <a:pt x="3821" y="397"/>
                </a:lnTo>
                <a:lnTo>
                  <a:pt x="3821" y="394"/>
                </a:lnTo>
                <a:lnTo>
                  <a:pt x="3821" y="394"/>
                </a:lnTo>
                <a:lnTo>
                  <a:pt x="3822" y="396"/>
                </a:lnTo>
                <a:lnTo>
                  <a:pt x="3822" y="390"/>
                </a:lnTo>
                <a:lnTo>
                  <a:pt x="3822" y="395"/>
                </a:lnTo>
                <a:lnTo>
                  <a:pt x="3822" y="393"/>
                </a:lnTo>
                <a:lnTo>
                  <a:pt x="3822" y="395"/>
                </a:lnTo>
                <a:lnTo>
                  <a:pt x="3823" y="393"/>
                </a:lnTo>
                <a:lnTo>
                  <a:pt x="3823" y="398"/>
                </a:lnTo>
                <a:lnTo>
                  <a:pt x="3823" y="396"/>
                </a:lnTo>
                <a:lnTo>
                  <a:pt x="3823" y="398"/>
                </a:lnTo>
                <a:lnTo>
                  <a:pt x="3823" y="397"/>
                </a:lnTo>
                <a:lnTo>
                  <a:pt x="3824" y="402"/>
                </a:lnTo>
                <a:lnTo>
                  <a:pt x="3824" y="398"/>
                </a:lnTo>
                <a:lnTo>
                  <a:pt x="3824" y="402"/>
                </a:lnTo>
                <a:lnTo>
                  <a:pt x="3825" y="400"/>
                </a:lnTo>
                <a:lnTo>
                  <a:pt x="3825" y="405"/>
                </a:lnTo>
                <a:lnTo>
                  <a:pt x="3825" y="400"/>
                </a:lnTo>
                <a:lnTo>
                  <a:pt x="3825" y="397"/>
                </a:lnTo>
                <a:lnTo>
                  <a:pt x="3826" y="402"/>
                </a:lnTo>
                <a:lnTo>
                  <a:pt x="3826" y="403"/>
                </a:lnTo>
                <a:lnTo>
                  <a:pt x="3826" y="399"/>
                </a:lnTo>
                <a:lnTo>
                  <a:pt x="3826" y="403"/>
                </a:lnTo>
                <a:lnTo>
                  <a:pt x="3826" y="400"/>
                </a:lnTo>
                <a:lnTo>
                  <a:pt x="3827" y="400"/>
                </a:lnTo>
                <a:lnTo>
                  <a:pt x="3827" y="398"/>
                </a:lnTo>
                <a:lnTo>
                  <a:pt x="3827" y="402"/>
                </a:lnTo>
                <a:lnTo>
                  <a:pt x="3827" y="396"/>
                </a:lnTo>
                <a:lnTo>
                  <a:pt x="3827" y="403"/>
                </a:lnTo>
                <a:lnTo>
                  <a:pt x="3828" y="402"/>
                </a:lnTo>
                <a:lnTo>
                  <a:pt x="3828" y="400"/>
                </a:lnTo>
                <a:lnTo>
                  <a:pt x="3828" y="404"/>
                </a:lnTo>
                <a:lnTo>
                  <a:pt x="3828" y="398"/>
                </a:lnTo>
                <a:lnTo>
                  <a:pt x="3829" y="400"/>
                </a:lnTo>
                <a:lnTo>
                  <a:pt x="3829" y="401"/>
                </a:lnTo>
                <a:lnTo>
                  <a:pt x="3829" y="401"/>
                </a:lnTo>
                <a:lnTo>
                  <a:pt x="3829" y="405"/>
                </a:lnTo>
                <a:lnTo>
                  <a:pt x="3830" y="399"/>
                </a:lnTo>
                <a:lnTo>
                  <a:pt x="3830" y="405"/>
                </a:lnTo>
                <a:lnTo>
                  <a:pt x="3830" y="403"/>
                </a:lnTo>
                <a:lnTo>
                  <a:pt x="3831" y="400"/>
                </a:lnTo>
                <a:lnTo>
                  <a:pt x="3831" y="405"/>
                </a:lnTo>
                <a:lnTo>
                  <a:pt x="3831" y="403"/>
                </a:lnTo>
                <a:lnTo>
                  <a:pt x="3831" y="401"/>
                </a:lnTo>
                <a:lnTo>
                  <a:pt x="3832" y="403"/>
                </a:lnTo>
                <a:lnTo>
                  <a:pt x="3832" y="396"/>
                </a:lnTo>
                <a:lnTo>
                  <a:pt x="3832" y="401"/>
                </a:lnTo>
                <a:lnTo>
                  <a:pt x="3832" y="401"/>
                </a:lnTo>
                <a:lnTo>
                  <a:pt x="3832" y="400"/>
                </a:lnTo>
                <a:lnTo>
                  <a:pt x="3833" y="399"/>
                </a:lnTo>
                <a:lnTo>
                  <a:pt x="3833" y="399"/>
                </a:lnTo>
                <a:lnTo>
                  <a:pt x="3833" y="399"/>
                </a:lnTo>
                <a:lnTo>
                  <a:pt x="3833" y="400"/>
                </a:lnTo>
                <a:lnTo>
                  <a:pt x="3834" y="403"/>
                </a:lnTo>
                <a:lnTo>
                  <a:pt x="3834" y="400"/>
                </a:lnTo>
                <a:lnTo>
                  <a:pt x="3834" y="403"/>
                </a:lnTo>
                <a:lnTo>
                  <a:pt x="3834" y="402"/>
                </a:lnTo>
                <a:lnTo>
                  <a:pt x="3834" y="399"/>
                </a:lnTo>
                <a:lnTo>
                  <a:pt x="3835" y="402"/>
                </a:lnTo>
                <a:lnTo>
                  <a:pt x="3835" y="403"/>
                </a:lnTo>
                <a:lnTo>
                  <a:pt x="3835" y="401"/>
                </a:lnTo>
                <a:lnTo>
                  <a:pt x="3835" y="401"/>
                </a:lnTo>
                <a:lnTo>
                  <a:pt x="3836" y="394"/>
                </a:lnTo>
                <a:lnTo>
                  <a:pt x="3836" y="404"/>
                </a:lnTo>
                <a:lnTo>
                  <a:pt x="3836" y="404"/>
                </a:lnTo>
                <a:lnTo>
                  <a:pt x="3837" y="400"/>
                </a:lnTo>
                <a:lnTo>
                  <a:pt x="3837" y="405"/>
                </a:lnTo>
                <a:lnTo>
                  <a:pt x="3837" y="401"/>
                </a:lnTo>
                <a:lnTo>
                  <a:pt x="3837" y="403"/>
                </a:lnTo>
                <a:lnTo>
                  <a:pt x="3837" y="404"/>
                </a:lnTo>
                <a:lnTo>
                  <a:pt x="3838" y="404"/>
                </a:lnTo>
                <a:lnTo>
                  <a:pt x="3838" y="403"/>
                </a:lnTo>
                <a:lnTo>
                  <a:pt x="3838" y="402"/>
                </a:lnTo>
                <a:lnTo>
                  <a:pt x="3838" y="398"/>
                </a:lnTo>
                <a:lnTo>
                  <a:pt x="3839" y="399"/>
                </a:lnTo>
                <a:lnTo>
                  <a:pt x="3839" y="400"/>
                </a:lnTo>
                <a:lnTo>
                  <a:pt x="3839" y="395"/>
                </a:lnTo>
                <a:lnTo>
                  <a:pt x="3839" y="395"/>
                </a:lnTo>
                <a:lnTo>
                  <a:pt x="3839" y="390"/>
                </a:lnTo>
                <a:lnTo>
                  <a:pt x="3840" y="395"/>
                </a:lnTo>
                <a:lnTo>
                  <a:pt x="3840" y="392"/>
                </a:lnTo>
                <a:lnTo>
                  <a:pt x="3840" y="394"/>
                </a:lnTo>
                <a:lnTo>
                  <a:pt x="3840" y="393"/>
                </a:lnTo>
                <a:lnTo>
                  <a:pt x="3840" y="394"/>
                </a:lnTo>
                <a:lnTo>
                  <a:pt x="3841" y="392"/>
                </a:lnTo>
                <a:lnTo>
                  <a:pt x="3841" y="394"/>
                </a:lnTo>
                <a:lnTo>
                  <a:pt x="3841" y="394"/>
                </a:lnTo>
                <a:lnTo>
                  <a:pt x="3841" y="392"/>
                </a:lnTo>
                <a:lnTo>
                  <a:pt x="3841" y="393"/>
                </a:lnTo>
                <a:lnTo>
                  <a:pt x="3842" y="391"/>
                </a:lnTo>
                <a:lnTo>
                  <a:pt x="3842" y="394"/>
                </a:lnTo>
                <a:lnTo>
                  <a:pt x="3842" y="390"/>
                </a:lnTo>
                <a:lnTo>
                  <a:pt x="3843" y="390"/>
                </a:lnTo>
                <a:lnTo>
                  <a:pt x="3843" y="391"/>
                </a:lnTo>
                <a:lnTo>
                  <a:pt x="3843" y="386"/>
                </a:lnTo>
                <a:lnTo>
                  <a:pt x="3843" y="389"/>
                </a:lnTo>
                <a:lnTo>
                  <a:pt x="3843" y="389"/>
                </a:lnTo>
                <a:lnTo>
                  <a:pt x="3844" y="387"/>
                </a:lnTo>
                <a:lnTo>
                  <a:pt x="3844" y="390"/>
                </a:lnTo>
                <a:lnTo>
                  <a:pt x="3844" y="391"/>
                </a:lnTo>
                <a:lnTo>
                  <a:pt x="3844" y="390"/>
                </a:lnTo>
                <a:lnTo>
                  <a:pt x="3845" y="387"/>
                </a:lnTo>
                <a:lnTo>
                  <a:pt x="3845" y="387"/>
                </a:lnTo>
                <a:lnTo>
                  <a:pt x="3845" y="383"/>
                </a:lnTo>
                <a:lnTo>
                  <a:pt x="3845" y="378"/>
                </a:lnTo>
                <a:lnTo>
                  <a:pt x="3846" y="355"/>
                </a:lnTo>
                <a:lnTo>
                  <a:pt x="3846" y="337"/>
                </a:lnTo>
                <a:lnTo>
                  <a:pt x="3846" y="318"/>
                </a:lnTo>
                <a:lnTo>
                  <a:pt x="3846" y="294"/>
                </a:lnTo>
                <a:lnTo>
                  <a:pt x="3847" y="277"/>
                </a:lnTo>
                <a:lnTo>
                  <a:pt x="3847" y="253"/>
                </a:lnTo>
                <a:lnTo>
                  <a:pt x="3847" y="256"/>
                </a:lnTo>
                <a:lnTo>
                  <a:pt x="3847" y="243"/>
                </a:lnTo>
                <a:lnTo>
                  <a:pt x="3847" y="213"/>
                </a:lnTo>
                <a:lnTo>
                  <a:pt x="3848" y="193"/>
                </a:lnTo>
                <a:lnTo>
                  <a:pt x="3848" y="203"/>
                </a:lnTo>
                <a:lnTo>
                  <a:pt x="3848" y="213"/>
                </a:lnTo>
                <a:lnTo>
                  <a:pt x="3848" y="191"/>
                </a:lnTo>
                <a:lnTo>
                  <a:pt x="3849" y="190"/>
                </a:lnTo>
                <a:lnTo>
                  <a:pt x="3849" y="199"/>
                </a:lnTo>
                <a:lnTo>
                  <a:pt x="3849" y="195"/>
                </a:lnTo>
                <a:lnTo>
                  <a:pt x="3849" y="191"/>
                </a:lnTo>
                <a:lnTo>
                  <a:pt x="3850" y="188"/>
                </a:lnTo>
                <a:lnTo>
                  <a:pt x="3850" y="176"/>
                </a:lnTo>
                <a:lnTo>
                  <a:pt x="3850" y="193"/>
                </a:lnTo>
                <a:lnTo>
                  <a:pt x="3850" y="212"/>
                </a:lnTo>
                <a:lnTo>
                  <a:pt x="3850" y="201"/>
                </a:lnTo>
                <a:lnTo>
                  <a:pt x="3851" y="201"/>
                </a:lnTo>
                <a:lnTo>
                  <a:pt x="3851" y="192"/>
                </a:lnTo>
                <a:lnTo>
                  <a:pt x="3851" y="196"/>
                </a:lnTo>
                <a:lnTo>
                  <a:pt x="3851" y="206"/>
                </a:lnTo>
                <a:lnTo>
                  <a:pt x="3851" y="209"/>
                </a:lnTo>
                <a:lnTo>
                  <a:pt x="3852" y="209"/>
                </a:lnTo>
                <a:lnTo>
                  <a:pt x="3852" y="224"/>
                </a:lnTo>
                <a:lnTo>
                  <a:pt x="3852" y="219"/>
                </a:lnTo>
                <a:lnTo>
                  <a:pt x="3852" y="210"/>
                </a:lnTo>
                <a:lnTo>
                  <a:pt x="3852" y="225"/>
                </a:lnTo>
                <a:lnTo>
                  <a:pt x="3853" y="234"/>
                </a:lnTo>
                <a:lnTo>
                  <a:pt x="3853" y="232"/>
                </a:lnTo>
                <a:lnTo>
                  <a:pt x="3853" y="243"/>
                </a:lnTo>
                <a:lnTo>
                  <a:pt x="3853" y="249"/>
                </a:lnTo>
                <a:lnTo>
                  <a:pt x="3854" y="259"/>
                </a:lnTo>
                <a:lnTo>
                  <a:pt x="3854" y="277"/>
                </a:lnTo>
                <a:lnTo>
                  <a:pt x="3854" y="292"/>
                </a:lnTo>
                <a:lnTo>
                  <a:pt x="3855" y="329"/>
                </a:lnTo>
                <a:lnTo>
                  <a:pt x="3855" y="335"/>
                </a:lnTo>
                <a:lnTo>
                  <a:pt x="3855" y="339"/>
                </a:lnTo>
                <a:lnTo>
                  <a:pt x="3855" y="353"/>
                </a:lnTo>
                <a:lnTo>
                  <a:pt x="3856" y="365"/>
                </a:lnTo>
                <a:lnTo>
                  <a:pt x="3856" y="364"/>
                </a:lnTo>
                <a:lnTo>
                  <a:pt x="3856" y="362"/>
                </a:lnTo>
                <a:lnTo>
                  <a:pt x="3856" y="368"/>
                </a:lnTo>
                <a:lnTo>
                  <a:pt x="3857" y="367"/>
                </a:lnTo>
                <a:lnTo>
                  <a:pt x="3857" y="372"/>
                </a:lnTo>
                <a:lnTo>
                  <a:pt x="3857" y="370"/>
                </a:lnTo>
                <a:lnTo>
                  <a:pt x="3857" y="370"/>
                </a:lnTo>
                <a:lnTo>
                  <a:pt x="3857" y="373"/>
                </a:lnTo>
                <a:lnTo>
                  <a:pt x="3858" y="370"/>
                </a:lnTo>
                <a:lnTo>
                  <a:pt x="3858" y="368"/>
                </a:lnTo>
                <a:lnTo>
                  <a:pt x="3858" y="372"/>
                </a:lnTo>
                <a:lnTo>
                  <a:pt x="3858" y="371"/>
                </a:lnTo>
                <a:lnTo>
                  <a:pt x="3858" y="371"/>
                </a:lnTo>
                <a:lnTo>
                  <a:pt x="3859" y="372"/>
                </a:lnTo>
                <a:lnTo>
                  <a:pt x="3859" y="369"/>
                </a:lnTo>
                <a:lnTo>
                  <a:pt x="3859" y="366"/>
                </a:lnTo>
                <a:lnTo>
                  <a:pt x="3859" y="369"/>
                </a:lnTo>
                <a:lnTo>
                  <a:pt x="3859" y="371"/>
                </a:lnTo>
                <a:lnTo>
                  <a:pt x="3860" y="370"/>
                </a:lnTo>
                <a:lnTo>
                  <a:pt x="3860" y="366"/>
                </a:lnTo>
                <a:lnTo>
                  <a:pt x="3860" y="370"/>
                </a:lnTo>
                <a:lnTo>
                  <a:pt x="3860" y="368"/>
                </a:lnTo>
                <a:lnTo>
                  <a:pt x="3861" y="370"/>
                </a:lnTo>
                <a:lnTo>
                  <a:pt x="3861" y="368"/>
                </a:lnTo>
                <a:lnTo>
                  <a:pt x="3861" y="370"/>
                </a:lnTo>
                <a:lnTo>
                  <a:pt x="3861" y="368"/>
                </a:lnTo>
                <a:lnTo>
                  <a:pt x="3861" y="370"/>
                </a:lnTo>
                <a:lnTo>
                  <a:pt x="3862" y="369"/>
                </a:lnTo>
                <a:lnTo>
                  <a:pt x="3862" y="371"/>
                </a:lnTo>
                <a:lnTo>
                  <a:pt x="3862" y="370"/>
                </a:lnTo>
                <a:lnTo>
                  <a:pt x="3862" y="372"/>
                </a:lnTo>
                <a:lnTo>
                  <a:pt x="3863" y="369"/>
                </a:lnTo>
                <a:lnTo>
                  <a:pt x="3863" y="372"/>
                </a:lnTo>
                <a:lnTo>
                  <a:pt x="3863" y="368"/>
                </a:lnTo>
                <a:lnTo>
                  <a:pt x="3863" y="370"/>
                </a:lnTo>
                <a:lnTo>
                  <a:pt x="3864" y="371"/>
                </a:lnTo>
                <a:lnTo>
                  <a:pt x="3864" y="364"/>
                </a:lnTo>
                <a:lnTo>
                  <a:pt x="3864" y="369"/>
                </a:lnTo>
                <a:lnTo>
                  <a:pt x="3864" y="368"/>
                </a:lnTo>
                <a:lnTo>
                  <a:pt x="3865" y="367"/>
                </a:lnTo>
                <a:lnTo>
                  <a:pt x="3865" y="370"/>
                </a:lnTo>
                <a:lnTo>
                  <a:pt x="3865" y="369"/>
                </a:lnTo>
                <a:lnTo>
                  <a:pt x="3865" y="365"/>
                </a:lnTo>
                <a:lnTo>
                  <a:pt x="3865" y="365"/>
                </a:lnTo>
                <a:lnTo>
                  <a:pt x="3866" y="354"/>
                </a:lnTo>
                <a:lnTo>
                  <a:pt x="3866" y="351"/>
                </a:lnTo>
                <a:lnTo>
                  <a:pt x="3866" y="335"/>
                </a:lnTo>
                <a:lnTo>
                  <a:pt x="3867" y="303"/>
                </a:lnTo>
                <a:lnTo>
                  <a:pt x="3867" y="281"/>
                </a:lnTo>
                <a:lnTo>
                  <a:pt x="3867" y="275"/>
                </a:lnTo>
                <a:lnTo>
                  <a:pt x="3867" y="262"/>
                </a:lnTo>
                <a:lnTo>
                  <a:pt x="3868" y="232"/>
                </a:lnTo>
                <a:lnTo>
                  <a:pt x="3868" y="214"/>
                </a:lnTo>
                <a:lnTo>
                  <a:pt x="3868" y="204"/>
                </a:lnTo>
                <a:lnTo>
                  <a:pt x="3868" y="180"/>
                </a:lnTo>
                <a:lnTo>
                  <a:pt x="3869" y="199"/>
                </a:lnTo>
                <a:lnTo>
                  <a:pt x="3869" y="193"/>
                </a:lnTo>
                <a:lnTo>
                  <a:pt x="3869" y="198"/>
                </a:lnTo>
                <a:lnTo>
                  <a:pt x="3869" y="193"/>
                </a:lnTo>
                <a:lnTo>
                  <a:pt x="3870" y="198"/>
                </a:lnTo>
                <a:lnTo>
                  <a:pt x="3870" y="189"/>
                </a:lnTo>
                <a:lnTo>
                  <a:pt x="3870" y="203"/>
                </a:lnTo>
                <a:lnTo>
                  <a:pt x="3870" y="201"/>
                </a:lnTo>
                <a:lnTo>
                  <a:pt x="3870" y="215"/>
                </a:lnTo>
                <a:lnTo>
                  <a:pt x="3871" y="211"/>
                </a:lnTo>
                <a:lnTo>
                  <a:pt x="3871" y="203"/>
                </a:lnTo>
                <a:lnTo>
                  <a:pt x="3871" y="209"/>
                </a:lnTo>
                <a:lnTo>
                  <a:pt x="3871" y="198"/>
                </a:lnTo>
                <a:lnTo>
                  <a:pt x="3872" y="193"/>
                </a:lnTo>
                <a:lnTo>
                  <a:pt x="3872" y="187"/>
                </a:lnTo>
                <a:lnTo>
                  <a:pt x="3872" y="205"/>
                </a:lnTo>
                <a:lnTo>
                  <a:pt x="3873" y="207"/>
                </a:lnTo>
                <a:lnTo>
                  <a:pt x="3873" y="196"/>
                </a:lnTo>
                <a:lnTo>
                  <a:pt x="3873" y="212"/>
                </a:lnTo>
                <a:lnTo>
                  <a:pt x="3873" y="210"/>
                </a:lnTo>
                <a:lnTo>
                  <a:pt x="3873" y="221"/>
                </a:lnTo>
                <a:lnTo>
                  <a:pt x="3874" y="226"/>
                </a:lnTo>
                <a:lnTo>
                  <a:pt x="3874" y="233"/>
                </a:lnTo>
                <a:lnTo>
                  <a:pt x="3874" y="240"/>
                </a:lnTo>
                <a:lnTo>
                  <a:pt x="3874" y="265"/>
                </a:lnTo>
                <a:lnTo>
                  <a:pt x="3875" y="284"/>
                </a:lnTo>
                <a:lnTo>
                  <a:pt x="3875" y="300"/>
                </a:lnTo>
                <a:lnTo>
                  <a:pt x="3875" y="309"/>
                </a:lnTo>
                <a:lnTo>
                  <a:pt x="3875" y="316"/>
                </a:lnTo>
                <a:lnTo>
                  <a:pt x="3876" y="330"/>
                </a:lnTo>
                <a:lnTo>
                  <a:pt x="3876" y="347"/>
                </a:lnTo>
                <a:lnTo>
                  <a:pt x="3876" y="352"/>
                </a:lnTo>
                <a:lnTo>
                  <a:pt x="3876" y="354"/>
                </a:lnTo>
                <a:lnTo>
                  <a:pt x="3877" y="357"/>
                </a:lnTo>
                <a:lnTo>
                  <a:pt x="3877" y="356"/>
                </a:lnTo>
                <a:lnTo>
                  <a:pt x="3877" y="359"/>
                </a:lnTo>
                <a:lnTo>
                  <a:pt x="3877" y="353"/>
                </a:lnTo>
                <a:lnTo>
                  <a:pt x="3877" y="355"/>
                </a:lnTo>
                <a:lnTo>
                  <a:pt x="3878" y="363"/>
                </a:lnTo>
                <a:lnTo>
                  <a:pt x="3878" y="357"/>
                </a:lnTo>
                <a:lnTo>
                  <a:pt x="3878" y="358"/>
                </a:lnTo>
                <a:lnTo>
                  <a:pt x="3878" y="362"/>
                </a:lnTo>
                <a:lnTo>
                  <a:pt x="3879" y="355"/>
                </a:lnTo>
                <a:lnTo>
                  <a:pt x="3879" y="358"/>
                </a:lnTo>
                <a:lnTo>
                  <a:pt x="3879" y="357"/>
                </a:lnTo>
                <a:lnTo>
                  <a:pt x="3879" y="359"/>
                </a:lnTo>
                <a:lnTo>
                  <a:pt x="3879" y="355"/>
                </a:lnTo>
                <a:lnTo>
                  <a:pt x="3880" y="355"/>
                </a:lnTo>
                <a:lnTo>
                  <a:pt x="3880" y="357"/>
                </a:lnTo>
                <a:lnTo>
                  <a:pt x="3880" y="353"/>
                </a:lnTo>
                <a:lnTo>
                  <a:pt x="3880" y="353"/>
                </a:lnTo>
                <a:lnTo>
                  <a:pt x="3880" y="354"/>
                </a:lnTo>
                <a:lnTo>
                  <a:pt x="3881" y="353"/>
                </a:lnTo>
                <a:lnTo>
                  <a:pt x="3881" y="358"/>
                </a:lnTo>
                <a:lnTo>
                  <a:pt x="3881" y="360"/>
                </a:lnTo>
                <a:lnTo>
                  <a:pt x="3881" y="360"/>
                </a:lnTo>
                <a:lnTo>
                  <a:pt x="3881" y="359"/>
                </a:lnTo>
                <a:lnTo>
                  <a:pt x="3882" y="364"/>
                </a:lnTo>
                <a:lnTo>
                  <a:pt x="3882" y="359"/>
                </a:lnTo>
                <a:lnTo>
                  <a:pt x="3882" y="361"/>
                </a:lnTo>
                <a:lnTo>
                  <a:pt x="3882" y="360"/>
                </a:lnTo>
                <a:lnTo>
                  <a:pt x="3883" y="366"/>
                </a:lnTo>
                <a:lnTo>
                  <a:pt x="3883" y="366"/>
                </a:lnTo>
                <a:lnTo>
                  <a:pt x="3883" y="370"/>
                </a:lnTo>
                <a:lnTo>
                  <a:pt x="3883" y="366"/>
                </a:lnTo>
                <a:lnTo>
                  <a:pt x="3883" y="369"/>
                </a:lnTo>
                <a:lnTo>
                  <a:pt x="3884" y="370"/>
                </a:lnTo>
                <a:lnTo>
                  <a:pt x="3884" y="368"/>
                </a:lnTo>
                <a:lnTo>
                  <a:pt x="3884" y="372"/>
                </a:lnTo>
                <a:lnTo>
                  <a:pt x="3884" y="368"/>
                </a:lnTo>
                <a:lnTo>
                  <a:pt x="3885" y="365"/>
                </a:lnTo>
                <a:lnTo>
                  <a:pt x="3885" y="366"/>
                </a:lnTo>
                <a:lnTo>
                  <a:pt x="3885" y="367"/>
                </a:lnTo>
                <a:lnTo>
                  <a:pt x="3885" y="364"/>
                </a:lnTo>
                <a:lnTo>
                  <a:pt x="3885" y="367"/>
                </a:lnTo>
                <a:lnTo>
                  <a:pt x="3886" y="370"/>
                </a:lnTo>
                <a:lnTo>
                  <a:pt x="3886" y="363"/>
                </a:lnTo>
                <a:lnTo>
                  <a:pt x="3886" y="360"/>
                </a:lnTo>
                <a:lnTo>
                  <a:pt x="3886" y="349"/>
                </a:lnTo>
                <a:lnTo>
                  <a:pt x="3887" y="333"/>
                </a:lnTo>
                <a:lnTo>
                  <a:pt x="3887" y="323"/>
                </a:lnTo>
                <a:lnTo>
                  <a:pt x="3887" y="300"/>
                </a:lnTo>
                <a:lnTo>
                  <a:pt x="3887" y="277"/>
                </a:lnTo>
                <a:lnTo>
                  <a:pt x="3888" y="263"/>
                </a:lnTo>
                <a:lnTo>
                  <a:pt x="3888" y="232"/>
                </a:lnTo>
                <a:lnTo>
                  <a:pt x="3888" y="214"/>
                </a:lnTo>
                <a:lnTo>
                  <a:pt x="3888" y="213"/>
                </a:lnTo>
                <a:lnTo>
                  <a:pt x="3889" y="214"/>
                </a:lnTo>
                <a:lnTo>
                  <a:pt x="3889" y="220"/>
                </a:lnTo>
                <a:lnTo>
                  <a:pt x="3889" y="199"/>
                </a:lnTo>
                <a:lnTo>
                  <a:pt x="3889" y="201"/>
                </a:lnTo>
                <a:lnTo>
                  <a:pt x="3889" y="203"/>
                </a:lnTo>
                <a:lnTo>
                  <a:pt x="3890" y="204"/>
                </a:lnTo>
                <a:lnTo>
                  <a:pt x="3890" y="205"/>
                </a:lnTo>
                <a:lnTo>
                  <a:pt x="3890" y="197"/>
                </a:lnTo>
                <a:lnTo>
                  <a:pt x="3890" y="194"/>
                </a:lnTo>
                <a:lnTo>
                  <a:pt x="3891" y="189"/>
                </a:lnTo>
                <a:lnTo>
                  <a:pt x="3891" y="186"/>
                </a:lnTo>
                <a:lnTo>
                  <a:pt x="3891" y="195"/>
                </a:lnTo>
                <a:lnTo>
                  <a:pt x="3891" y="205"/>
                </a:lnTo>
                <a:lnTo>
                  <a:pt x="3892" y="203"/>
                </a:lnTo>
                <a:lnTo>
                  <a:pt x="3892" y="211"/>
                </a:lnTo>
                <a:lnTo>
                  <a:pt x="3892" y="201"/>
                </a:lnTo>
                <a:lnTo>
                  <a:pt x="3892" y="200"/>
                </a:lnTo>
                <a:lnTo>
                  <a:pt x="3893" y="196"/>
                </a:lnTo>
                <a:lnTo>
                  <a:pt x="3893" y="203"/>
                </a:lnTo>
                <a:lnTo>
                  <a:pt x="3893" y="200"/>
                </a:lnTo>
                <a:lnTo>
                  <a:pt x="3893" y="199"/>
                </a:lnTo>
                <a:lnTo>
                  <a:pt x="3894" y="224"/>
                </a:lnTo>
                <a:lnTo>
                  <a:pt x="3894" y="219"/>
                </a:lnTo>
                <a:lnTo>
                  <a:pt x="3894" y="230"/>
                </a:lnTo>
                <a:lnTo>
                  <a:pt x="3894" y="240"/>
                </a:lnTo>
                <a:lnTo>
                  <a:pt x="3894" y="239"/>
                </a:lnTo>
                <a:lnTo>
                  <a:pt x="3895" y="249"/>
                </a:lnTo>
                <a:lnTo>
                  <a:pt x="3895" y="269"/>
                </a:lnTo>
                <a:lnTo>
                  <a:pt x="3895" y="292"/>
                </a:lnTo>
                <a:lnTo>
                  <a:pt x="3895" y="310"/>
                </a:lnTo>
                <a:lnTo>
                  <a:pt x="3896" y="329"/>
                </a:lnTo>
                <a:lnTo>
                  <a:pt x="3896" y="337"/>
                </a:lnTo>
                <a:lnTo>
                  <a:pt x="3896" y="348"/>
                </a:lnTo>
                <a:lnTo>
                  <a:pt x="3897" y="353"/>
                </a:lnTo>
                <a:lnTo>
                  <a:pt x="3897" y="360"/>
                </a:lnTo>
                <a:lnTo>
                  <a:pt x="3897" y="359"/>
                </a:lnTo>
                <a:lnTo>
                  <a:pt x="3897" y="363"/>
                </a:lnTo>
                <a:lnTo>
                  <a:pt x="3898" y="369"/>
                </a:lnTo>
                <a:lnTo>
                  <a:pt x="3898" y="363"/>
                </a:lnTo>
                <a:lnTo>
                  <a:pt x="3898" y="364"/>
                </a:lnTo>
                <a:lnTo>
                  <a:pt x="3898" y="364"/>
                </a:lnTo>
                <a:lnTo>
                  <a:pt x="3898" y="368"/>
                </a:lnTo>
                <a:lnTo>
                  <a:pt x="3899" y="371"/>
                </a:lnTo>
                <a:lnTo>
                  <a:pt x="3899" y="369"/>
                </a:lnTo>
                <a:lnTo>
                  <a:pt x="3899" y="365"/>
                </a:lnTo>
                <a:lnTo>
                  <a:pt x="3899" y="370"/>
                </a:lnTo>
                <a:lnTo>
                  <a:pt x="3899" y="368"/>
                </a:lnTo>
                <a:lnTo>
                  <a:pt x="3900" y="368"/>
                </a:lnTo>
                <a:lnTo>
                  <a:pt x="3900" y="363"/>
                </a:lnTo>
                <a:lnTo>
                  <a:pt x="3900" y="369"/>
                </a:lnTo>
                <a:lnTo>
                  <a:pt x="3900" y="364"/>
                </a:lnTo>
                <a:lnTo>
                  <a:pt x="3900" y="365"/>
                </a:lnTo>
                <a:lnTo>
                  <a:pt x="3901" y="364"/>
                </a:lnTo>
                <a:lnTo>
                  <a:pt x="3901" y="365"/>
                </a:lnTo>
                <a:lnTo>
                  <a:pt x="3901" y="362"/>
                </a:lnTo>
                <a:lnTo>
                  <a:pt x="3902" y="367"/>
                </a:lnTo>
                <a:lnTo>
                  <a:pt x="3902" y="369"/>
                </a:lnTo>
                <a:lnTo>
                  <a:pt x="3902" y="368"/>
                </a:lnTo>
                <a:lnTo>
                  <a:pt x="3902" y="368"/>
                </a:lnTo>
                <a:lnTo>
                  <a:pt x="3903" y="367"/>
                </a:lnTo>
                <a:lnTo>
                  <a:pt x="3903" y="367"/>
                </a:lnTo>
                <a:lnTo>
                  <a:pt x="3903" y="368"/>
                </a:lnTo>
                <a:lnTo>
                  <a:pt x="3903" y="365"/>
                </a:lnTo>
                <a:lnTo>
                  <a:pt x="3903" y="367"/>
                </a:lnTo>
                <a:lnTo>
                  <a:pt x="3904" y="367"/>
                </a:lnTo>
                <a:lnTo>
                  <a:pt x="3904" y="368"/>
                </a:lnTo>
                <a:lnTo>
                  <a:pt x="3904" y="366"/>
                </a:lnTo>
                <a:lnTo>
                  <a:pt x="3904" y="368"/>
                </a:lnTo>
                <a:lnTo>
                  <a:pt x="3904" y="363"/>
                </a:lnTo>
                <a:lnTo>
                  <a:pt x="3905" y="369"/>
                </a:lnTo>
                <a:lnTo>
                  <a:pt x="3905" y="366"/>
                </a:lnTo>
                <a:lnTo>
                  <a:pt x="3905" y="365"/>
                </a:lnTo>
                <a:lnTo>
                  <a:pt x="3905" y="368"/>
                </a:lnTo>
                <a:lnTo>
                  <a:pt x="3906" y="364"/>
                </a:lnTo>
                <a:lnTo>
                  <a:pt x="3906" y="365"/>
                </a:lnTo>
                <a:lnTo>
                  <a:pt x="3906" y="366"/>
                </a:lnTo>
                <a:lnTo>
                  <a:pt x="3906" y="360"/>
                </a:lnTo>
                <a:lnTo>
                  <a:pt x="3907" y="353"/>
                </a:lnTo>
                <a:lnTo>
                  <a:pt x="3907" y="352"/>
                </a:lnTo>
                <a:lnTo>
                  <a:pt x="3907" y="337"/>
                </a:lnTo>
                <a:lnTo>
                  <a:pt x="3908" y="320"/>
                </a:lnTo>
                <a:lnTo>
                  <a:pt x="3908" y="296"/>
                </a:lnTo>
                <a:lnTo>
                  <a:pt x="3908" y="280"/>
                </a:lnTo>
                <a:lnTo>
                  <a:pt x="3908" y="271"/>
                </a:lnTo>
                <a:lnTo>
                  <a:pt x="3909" y="250"/>
                </a:lnTo>
                <a:lnTo>
                  <a:pt x="3909" y="228"/>
                </a:lnTo>
                <a:lnTo>
                  <a:pt x="3909" y="233"/>
                </a:lnTo>
                <a:lnTo>
                  <a:pt x="3909" y="230"/>
                </a:lnTo>
                <a:lnTo>
                  <a:pt x="3910" y="200"/>
                </a:lnTo>
                <a:lnTo>
                  <a:pt x="3910" y="229"/>
                </a:lnTo>
                <a:lnTo>
                  <a:pt x="3910" y="192"/>
                </a:lnTo>
                <a:lnTo>
                  <a:pt x="3910" y="201"/>
                </a:lnTo>
                <a:lnTo>
                  <a:pt x="3911" y="192"/>
                </a:lnTo>
                <a:lnTo>
                  <a:pt x="3911" y="198"/>
                </a:lnTo>
                <a:lnTo>
                  <a:pt x="3911" y="186"/>
                </a:lnTo>
                <a:lnTo>
                  <a:pt x="3911" y="219"/>
                </a:lnTo>
                <a:lnTo>
                  <a:pt x="3912" y="215"/>
                </a:lnTo>
                <a:lnTo>
                  <a:pt x="3912" y="207"/>
                </a:lnTo>
                <a:lnTo>
                  <a:pt x="3912" y="204"/>
                </a:lnTo>
                <a:lnTo>
                  <a:pt x="3912" y="180"/>
                </a:lnTo>
                <a:lnTo>
                  <a:pt x="3912" y="188"/>
                </a:lnTo>
                <a:lnTo>
                  <a:pt x="3913" y="201"/>
                </a:lnTo>
                <a:lnTo>
                  <a:pt x="3913" y="217"/>
                </a:lnTo>
                <a:lnTo>
                  <a:pt x="3913" y="195"/>
                </a:lnTo>
                <a:lnTo>
                  <a:pt x="3914" y="187"/>
                </a:lnTo>
                <a:lnTo>
                  <a:pt x="3914" y="195"/>
                </a:lnTo>
                <a:lnTo>
                  <a:pt x="3914" y="219"/>
                </a:lnTo>
                <a:lnTo>
                  <a:pt x="3914" y="220"/>
                </a:lnTo>
                <a:lnTo>
                  <a:pt x="3914" y="227"/>
                </a:lnTo>
                <a:lnTo>
                  <a:pt x="3915" y="225"/>
                </a:lnTo>
                <a:lnTo>
                  <a:pt x="3915" y="233"/>
                </a:lnTo>
                <a:lnTo>
                  <a:pt x="3915" y="246"/>
                </a:lnTo>
                <a:lnTo>
                  <a:pt x="3915" y="252"/>
                </a:lnTo>
                <a:lnTo>
                  <a:pt x="3916" y="270"/>
                </a:lnTo>
                <a:lnTo>
                  <a:pt x="3916" y="298"/>
                </a:lnTo>
                <a:lnTo>
                  <a:pt x="3916" y="318"/>
                </a:lnTo>
                <a:lnTo>
                  <a:pt x="3916" y="313"/>
                </a:lnTo>
                <a:lnTo>
                  <a:pt x="3917" y="329"/>
                </a:lnTo>
                <a:lnTo>
                  <a:pt x="3917" y="344"/>
                </a:lnTo>
                <a:lnTo>
                  <a:pt x="3917" y="354"/>
                </a:lnTo>
                <a:lnTo>
                  <a:pt x="3917" y="355"/>
                </a:lnTo>
                <a:lnTo>
                  <a:pt x="3918" y="356"/>
                </a:lnTo>
                <a:lnTo>
                  <a:pt x="3918" y="356"/>
                </a:lnTo>
                <a:lnTo>
                  <a:pt x="3918" y="355"/>
                </a:lnTo>
                <a:lnTo>
                  <a:pt x="3918" y="363"/>
                </a:lnTo>
                <a:lnTo>
                  <a:pt x="3918" y="358"/>
                </a:lnTo>
                <a:lnTo>
                  <a:pt x="3919" y="363"/>
                </a:lnTo>
                <a:lnTo>
                  <a:pt x="3919" y="364"/>
                </a:lnTo>
                <a:lnTo>
                  <a:pt x="3919" y="361"/>
                </a:lnTo>
                <a:lnTo>
                  <a:pt x="3920" y="368"/>
                </a:lnTo>
                <a:lnTo>
                  <a:pt x="3920" y="365"/>
                </a:lnTo>
                <a:lnTo>
                  <a:pt x="3920" y="366"/>
                </a:lnTo>
                <a:lnTo>
                  <a:pt x="3920" y="365"/>
                </a:lnTo>
                <a:lnTo>
                  <a:pt x="3920" y="364"/>
                </a:lnTo>
                <a:lnTo>
                  <a:pt x="3921" y="362"/>
                </a:lnTo>
                <a:lnTo>
                  <a:pt x="3921" y="361"/>
                </a:lnTo>
                <a:lnTo>
                  <a:pt x="3921" y="362"/>
                </a:lnTo>
                <a:lnTo>
                  <a:pt x="3921" y="361"/>
                </a:lnTo>
                <a:lnTo>
                  <a:pt x="3922" y="363"/>
                </a:lnTo>
                <a:lnTo>
                  <a:pt x="3922" y="359"/>
                </a:lnTo>
                <a:lnTo>
                  <a:pt x="3922" y="364"/>
                </a:lnTo>
                <a:lnTo>
                  <a:pt x="3922" y="362"/>
                </a:lnTo>
                <a:lnTo>
                  <a:pt x="3922" y="363"/>
                </a:lnTo>
                <a:lnTo>
                  <a:pt x="3923" y="362"/>
                </a:lnTo>
                <a:lnTo>
                  <a:pt x="3923" y="366"/>
                </a:lnTo>
                <a:lnTo>
                  <a:pt x="3923" y="363"/>
                </a:lnTo>
                <a:lnTo>
                  <a:pt x="3923" y="363"/>
                </a:lnTo>
                <a:lnTo>
                  <a:pt x="3924" y="364"/>
                </a:lnTo>
                <a:lnTo>
                  <a:pt x="3924" y="365"/>
                </a:lnTo>
                <a:lnTo>
                  <a:pt x="3924" y="367"/>
                </a:lnTo>
                <a:lnTo>
                  <a:pt x="3924" y="363"/>
                </a:lnTo>
                <a:lnTo>
                  <a:pt x="3924" y="364"/>
                </a:lnTo>
                <a:lnTo>
                  <a:pt x="3925" y="368"/>
                </a:lnTo>
                <a:lnTo>
                  <a:pt x="3925" y="367"/>
                </a:lnTo>
                <a:lnTo>
                  <a:pt x="3925" y="366"/>
                </a:lnTo>
                <a:lnTo>
                  <a:pt x="3925" y="369"/>
                </a:lnTo>
                <a:lnTo>
                  <a:pt x="3926" y="365"/>
                </a:lnTo>
                <a:lnTo>
                  <a:pt x="3926" y="363"/>
                </a:lnTo>
                <a:lnTo>
                  <a:pt x="3926" y="368"/>
                </a:lnTo>
                <a:lnTo>
                  <a:pt x="3926" y="368"/>
                </a:lnTo>
                <a:lnTo>
                  <a:pt x="3927" y="371"/>
                </a:lnTo>
                <a:lnTo>
                  <a:pt x="3927" y="369"/>
                </a:lnTo>
                <a:lnTo>
                  <a:pt x="3927" y="364"/>
                </a:lnTo>
                <a:lnTo>
                  <a:pt x="3927" y="357"/>
                </a:lnTo>
                <a:lnTo>
                  <a:pt x="3928" y="357"/>
                </a:lnTo>
                <a:lnTo>
                  <a:pt x="3928" y="328"/>
                </a:lnTo>
                <a:lnTo>
                  <a:pt x="3928" y="312"/>
                </a:lnTo>
                <a:lnTo>
                  <a:pt x="3928" y="276"/>
                </a:lnTo>
                <a:lnTo>
                  <a:pt x="3929" y="282"/>
                </a:lnTo>
                <a:lnTo>
                  <a:pt x="3929" y="268"/>
                </a:lnTo>
                <a:lnTo>
                  <a:pt x="3929" y="239"/>
                </a:lnTo>
                <a:lnTo>
                  <a:pt x="3929" y="247"/>
                </a:lnTo>
                <a:lnTo>
                  <a:pt x="3929" y="247"/>
                </a:lnTo>
                <a:lnTo>
                  <a:pt x="3930" y="215"/>
                </a:lnTo>
                <a:lnTo>
                  <a:pt x="3930" y="197"/>
                </a:lnTo>
                <a:lnTo>
                  <a:pt x="3930" y="192"/>
                </a:lnTo>
                <a:lnTo>
                  <a:pt x="3930" y="205"/>
                </a:lnTo>
                <a:lnTo>
                  <a:pt x="3930" y="205"/>
                </a:lnTo>
                <a:lnTo>
                  <a:pt x="3931" y="203"/>
                </a:lnTo>
                <a:lnTo>
                  <a:pt x="3931" y="208"/>
                </a:lnTo>
                <a:lnTo>
                  <a:pt x="3931" y="210"/>
                </a:lnTo>
                <a:lnTo>
                  <a:pt x="3931" y="209"/>
                </a:lnTo>
                <a:lnTo>
                  <a:pt x="3932" y="218"/>
                </a:lnTo>
                <a:lnTo>
                  <a:pt x="3932" y="220"/>
                </a:lnTo>
                <a:lnTo>
                  <a:pt x="3932" y="234"/>
                </a:lnTo>
                <a:lnTo>
                  <a:pt x="3932" y="235"/>
                </a:lnTo>
                <a:lnTo>
                  <a:pt x="3933" y="233"/>
                </a:lnTo>
                <a:lnTo>
                  <a:pt x="3933" y="230"/>
                </a:lnTo>
                <a:lnTo>
                  <a:pt x="3933" y="234"/>
                </a:lnTo>
                <a:lnTo>
                  <a:pt x="3933" y="236"/>
                </a:lnTo>
                <a:lnTo>
                  <a:pt x="3933" y="234"/>
                </a:lnTo>
                <a:lnTo>
                  <a:pt x="3934" y="234"/>
                </a:lnTo>
                <a:lnTo>
                  <a:pt x="3934" y="242"/>
                </a:lnTo>
                <a:lnTo>
                  <a:pt x="3934" y="237"/>
                </a:lnTo>
                <a:lnTo>
                  <a:pt x="3934" y="245"/>
                </a:lnTo>
                <a:lnTo>
                  <a:pt x="3935" y="252"/>
                </a:lnTo>
                <a:lnTo>
                  <a:pt x="3935" y="274"/>
                </a:lnTo>
                <a:lnTo>
                  <a:pt x="3935" y="282"/>
                </a:lnTo>
                <a:lnTo>
                  <a:pt x="3935" y="281"/>
                </a:lnTo>
                <a:lnTo>
                  <a:pt x="3936" y="297"/>
                </a:lnTo>
                <a:lnTo>
                  <a:pt x="3936" y="310"/>
                </a:lnTo>
                <a:lnTo>
                  <a:pt x="3936" y="327"/>
                </a:lnTo>
                <a:lnTo>
                  <a:pt x="3936" y="334"/>
                </a:lnTo>
                <a:lnTo>
                  <a:pt x="3937" y="342"/>
                </a:lnTo>
                <a:lnTo>
                  <a:pt x="3937" y="350"/>
                </a:lnTo>
                <a:lnTo>
                  <a:pt x="3937" y="353"/>
                </a:lnTo>
                <a:lnTo>
                  <a:pt x="3938" y="374"/>
                </a:lnTo>
                <a:lnTo>
                  <a:pt x="3938" y="377"/>
                </a:lnTo>
                <a:lnTo>
                  <a:pt x="3938" y="372"/>
                </a:lnTo>
                <a:lnTo>
                  <a:pt x="3938" y="380"/>
                </a:lnTo>
                <a:lnTo>
                  <a:pt x="3939" y="386"/>
                </a:lnTo>
                <a:lnTo>
                  <a:pt x="3939" y="381"/>
                </a:lnTo>
                <a:lnTo>
                  <a:pt x="3939" y="387"/>
                </a:lnTo>
                <a:lnTo>
                  <a:pt x="3939" y="384"/>
                </a:lnTo>
                <a:lnTo>
                  <a:pt x="3940" y="383"/>
                </a:lnTo>
                <a:lnTo>
                  <a:pt x="3940" y="387"/>
                </a:lnTo>
                <a:lnTo>
                  <a:pt x="3940" y="387"/>
                </a:lnTo>
                <a:lnTo>
                  <a:pt x="3940" y="384"/>
                </a:lnTo>
                <a:lnTo>
                  <a:pt x="3941" y="388"/>
                </a:lnTo>
                <a:lnTo>
                  <a:pt x="3941" y="387"/>
                </a:lnTo>
                <a:lnTo>
                  <a:pt x="3941" y="382"/>
                </a:lnTo>
                <a:lnTo>
                  <a:pt x="3941" y="390"/>
                </a:lnTo>
                <a:lnTo>
                  <a:pt x="3941" y="388"/>
                </a:lnTo>
                <a:lnTo>
                  <a:pt x="3942" y="387"/>
                </a:lnTo>
                <a:lnTo>
                  <a:pt x="3942" y="389"/>
                </a:lnTo>
                <a:lnTo>
                  <a:pt x="3942" y="391"/>
                </a:lnTo>
                <a:lnTo>
                  <a:pt x="3942" y="386"/>
                </a:lnTo>
                <a:lnTo>
                  <a:pt x="3942" y="387"/>
                </a:lnTo>
                <a:lnTo>
                  <a:pt x="3943" y="389"/>
                </a:lnTo>
                <a:lnTo>
                  <a:pt x="3943" y="390"/>
                </a:lnTo>
                <a:lnTo>
                  <a:pt x="3943" y="388"/>
                </a:lnTo>
                <a:lnTo>
                  <a:pt x="3943" y="392"/>
                </a:lnTo>
                <a:lnTo>
                  <a:pt x="3944" y="386"/>
                </a:lnTo>
                <a:lnTo>
                  <a:pt x="3944" y="390"/>
                </a:lnTo>
                <a:lnTo>
                  <a:pt x="3944" y="387"/>
                </a:lnTo>
                <a:lnTo>
                  <a:pt x="3944" y="392"/>
                </a:lnTo>
                <a:lnTo>
                  <a:pt x="3944" y="387"/>
                </a:lnTo>
                <a:lnTo>
                  <a:pt x="3945" y="394"/>
                </a:lnTo>
                <a:lnTo>
                  <a:pt x="3945" y="387"/>
                </a:lnTo>
                <a:lnTo>
                  <a:pt x="3945" y="390"/>
                </a:lnTo>
                <a:lnTo>
                  <a:pt x="3945" y="392"/>
                </a:lnTo>
                <a:lnTo>
                  <a:pt x="3945" y="389"/>
                </a:lnTo>
                <a:lnTo>
                  <a:pt x="3946" y="389"/>
                </a:lnTo>
                <a:lnTo>
                  <a:pt x="3946" y="391"/>
                </a:lnTo>
                <a:lnTo>
                  <a:pt x="3946" y="388"/>
                </a:lnTo>
                <a:lnTo>
                  <a:pt x="3947" y="393"/>
                </a:lnTo>
                <a:lnTo>
                  <a:pt x="3947" y="392"/>
                </a:lnTo>
                <a:lnTo>
                  <a:pt x="3947" y="393"/>
                </a:lnTo>
                <a:lnTo>
                  <a:pt x="3947" y="395"/>
                </a:lnTo>
                <a:lnTo>
                  <a:pt x="3947" y="397"/>
                </a:lnTo>
                <a:lnTo>
                  <a:pt x="3948" y="395"/>
                </a:lnTo>
                <a:lnTo>
                  <a:pt x="3948" y="398"/>
                </a:lnTo>
                <a:lnTo>
                  <a:pt x="3948" y="393"/>
                </a:lnTo>
                <a:lnTo>
                  <a:pt x="3948" y="396"/>
                </a:lnTo>
                <a:lnTo>
                  <a:pt x="3949" y="394"/>
                </a:lnTo>
                <a:lnTo>
                  <a:pt x="3949" y="394"/>
                </a:lnTo>
                <a:lnTo>
                  <a:pt x="3949" y="398"/>
                </a:lnTo>
                <a:lnTo>
                  <a:pt x="3950" y="388"/>
                </a:lnTo>
                <a:lnTo>
                  <a:pt x="3950" y="393"/>
                </a:lnTo>
                <a:lnTo>
                  <a:pt x="3950" y="396"/>
                </a:lnTo>
                <a:lnTo>
                  <a:pt x="3950" y="397"/>
                </a:lnTo>
                <a:lnTo>
                  <a:pt x="3950" y="397"/>
                </a:lnTo>
                <a:lnTo>
                  <a:pt x="3951" y="399"/>
                </a:lnTo>
                <a:lnTo>
                  <a:pt x="3951" y="400"/>
                </a:lnTo>
                <a:lnTo>
                  <a:pt x="3951" y="394"/>
                </a:lnTo>
                <a:lnTo>
                  <a:pt x="3951" y="401"/>
                </a:lnTo>
                <a:lnTo>
                  <a:pt x="3951" y="402"/>
                </a:lnTo>
                <a:lnTo>
                  <a:pt x="3952" y="398"/>
                </a:lnTo>
                <a:lnTo>
                  <a:pt x="3952" y="399"/>
                </a:lnTo>
                <a:lnTo>
                  <a:pt x="3952" y="402"/>
                </a:lnTo>
                <a:lnTo>
                  <a:pt x="3952" y="401"/>
                </a:lnTo>
                <a:lnTo>
                  <a:pt x="3953" y="397"/>
                </a:lnTo>
                <a:lnTo>
                  <a:pt x="3953" y="400"/>
                </a:lnTo>
                <a:lnTo>
                  <a:pt x="3953" y="401"/>
                </a:lnTo>
                <a:lnTo>
                  <a:pt x="3953" y="401"/>
                </a:lnTo>
                <a:lnTo>
                  <a:pt x="3953" y="398"/>
                </a:lnTo>
                <a:lnTo>
                  <a:pt x="3954" y="402"/>
                </a:lnTo>
                <a:lnTo>
                  <a:pt x="3954" y="398"/>
                </a:lnTo>
                <a:lnTo>
                  <a:pt x="3954" y="402"/>
                </a:lnTo>
                <a:lnTo>
                  <a:pt x="3954" y="401"/>
                </a:lnTo>
                <a:lnTo>
                  <a:pt x="3954" y="400"/>
                </a:lnTo>
                <a:lnTo>
                  <a:pt x="3955" y="400"/>
                </a:lnTo>
                <a:lnTo>
                  <a:pt x="3955" y="405"/>
                </a:lnTo>
                <a:lnTo>
                  <a:pt x="3955" y="401"/>
                </a:lnTo>
                <a:lnTo>
                  <a:pt x="3956" y="404"/>
                </a:lnTo>
                <a:lnTo>
                  <a:pt x="3956" y="400"/>
                </a:lnTo>
                <a:lnTo>
                  <a:pt x="3956" y="404"/>
                </a:lnTo>
                <a:lnTo>
                  <a:pt x="3956" y="407"/>
                </a:lnTo>
                <a:lnTo>
                  <a:pt x="3956" y="406"/>
                </a:lnTo>
                <a:lnTo>
                  <a:pt x="3957" y="406"/>
                </a:lnTo>
                <a:lnTo>
                  <a:pt x="3957" y="405"/>
                </a:lnTo>
                <a:lnTo>
                  <a:pt x="3957" y="405"/>
                </a:lnTo>
                <a:lnTo>
                  <a:pt x="3957" y="401"/>
                </a:lnTo>
                <a:lnTo>
                  <a:pt x="3957" y="405"/>
                </a:lnTo>
                <a:lnTo>
                  <a:pt x="3958" y="405"/>
                </a:lnTo>
                <a:lnTo>
                  <a:pt x="3958" y="406"/>
                </a:lnTo>
                <a:lnTo>
                  <a:pt x="3958" y="407"/>
                </a:lnTo>
                <a:lnTo>
                  <a:pt x="3958" y="404"/>
                </a:lnTo>
                <a:lnTo>
                  <a:pt x="3958" y="407"/>
                </a:lnTo>
                <a:lnTo>
                  <a:pt x="3959" y="405"/>
                </a:lnTo>
                <a:lnTo>
                  <a:pt x="3959" y="406"/>
                </a:lnTo>
                <a:lnTo>
                  <a:pt x="3959" y="405"/>
                </a:lnTo>
                <a:lnTo>
                  <a:pt x="3959" y="406"/>
                </a:lnTo>
                <a:lnTo>
                  <a:pt x="3960" y="407"/>
                </a:lnTo>
                <a:lnTo>
                  <a:pt x="3960" y="405"/>
                </a:lnTo>
                <a:lnTo>
                  <a:pt x="3960" y="405"/>
                </a:lnTo>
                <a:lnTo>
                  <a:pt x="3960" y="404"/>
                </a:lnTo>
                <a:lnTo>
                  <a:pt x="3960" y="404"/>
                </a:lnTo>
                <a:lnTo>
                  <a:pt x="3961" y="403"/>
                </a:lnTo>
                <a:lnTo>
                  <a:pt x="3961" y="408"/>
                </a:lnTo>
                <a:lnTo>
                  <a:pt x="3961" y="402"/>
                </a:lnTo>
                <a:lnTo>
                  <a:pt x="3961" y="404"/>
                </a:lnTo>
                <a:lnTo>
                  <a:pt x="3962" y="402"/>
                </a:lnTo>
                <a:lnTo>
                  <a:pt x="3962" y="401"/>
                </a:lnTo>
                <a:lnTo>
                  <a:pt x="3962" y="405"/>
                </a:lnTo>
                <a:lnTo>
                  <a:pt x="3962" y="401"/>
                </a:lnTo>
                <a:lnTo>
                  <a:pt x="3962" y="403"/>
                </a:lnTo>
                <a:lnTo>
                  <a:pt x="3963" y="400"/>
                </a:lnTo>
                <a:lnTo>
                  <a:pt x="3963" y="405"/>
                </a:lnTo>
                <a:lnTo>
                  <a:pt x="3963" y="401"/>
                </a:lnTo>
                <a:lnTo>
                  <a:pt x="3963" y="403"/>
                </a:lnTo>
                <a:lnTo>
                  <a:pt x="3963" y="404"/>
                </a:lnTo>
                <a:lnTo>
                  <a:pt x="3964" y="399"/>
                </a:lnTo>
                <a:lnTo>
                  <a:pt x="3964" y="405"/>
                </a:lnTo>
                <a:lnTo>
                  <a:pt x="3964" y="407"/>
                </a:lnTo>
                <a:lnTo>
                  <a:pt x="3964" y="402"/>
                </a:lnTo>
                <a:lnTo>
                  <a:pt x="3964" y="405"/>
                </a:lnTo>
                <a:lnTo>
                  <a:pt x="3965" y="403"/>
                </a:lnTo>
                <a:lnTo>
                  <a:pt x="3965" y="407"/>
                </a:lnTo>
                <a:lnTo>
                  <a:pt x="3965" y="405"/>
                </a:lnTo>
                <a:lnTo>
                  <a:pt x="3965" y="402"/>
                </a:lnTo>
                <a:lnTo>
                  <a:pt x="3966" y="406"/>
                </a:lnTo>
                <a:lnTo>
                  <a:pt x="3966" y="402"/>
                </a:lnTo>
                <a:lnTo>
                  <a:pt x="3966" y="405"/>
                </a:lnTo>
                <a:lnTo>
                  <a:pt x="3966" y="403"/>
                </a:lnTo>
                <a:lnTo>
                  <a:pt x="3966" y="402"/>
                </a:lnTo>
                <a:lnTo>
                  <a:pt x="3967" y="407"/>
                </a:lnTo>
                <a:lnTo>
                  <a:pt x="3967" y="403"/>
                </a:lnTo>
                <a:lnTo>
                  <a:pt x="3967" y="404"/>
                </a:lnTo>
                <a:lnTo>
                  <a:pt x="3967" y="409"/>
                </a:lnTo>
                <a:lnTo>
                  <a:pt x="3968" y="406"/>
                </a:lnTo>
                <a:lnTo>
                  <a:pt x="3968" y="408"/>
                </a:lnTo>
                <a:lnTo>
                  <a:pt x="3968" y="407"/>
                </a:lnTo>
                <a:lnTo>
                  <a:pt x="3968" y="411"/>
                </a:lnTo>
                <a:lnTo>
                  <a:pt x="3968" y="407"/>
                </a:lnTo>
                <a:lnTo>
                  <a:pt x="3969" y="410"/>
                </a:lnTo>
                <a:lnTo>
                  <a:pt x="3969" y="412"/>
                </a:lnTo>
                <a:lnTo>
                  <a:pt x="3969" y="410"/>
                </a:lnTo>
                <a:lnTo>
                  <a:pt x="3969" y="412"/>
                </a:lnTo>
                <a:lnTo>
                  <a:pt x="3970" y="409"/>
                </a:lnTo>
                <a:lnTo>
                  <a:pt x="3970" y="411"/>
                </a:lnTo>
                <a:lnTo>
                  <a:pt x="3970" y="406"/>
                </a:lnTo>
                <a:lnTo>
                  <a:pt x="3970" y="410"/>
                </a:lnTo>
                <a:lnTo>
                  <a:pt x="3970" y="402"/>
                </a:lnTo>
                <a:lnTo>
                  <a:pt x="3971" y="408"/>
                </a:lnTo>
                <a:lnTo>
                  <a:pt x="3971" y="406"/>
                </a:lnTo>
                <a:lnTo>
                  <a:pt x="3971" y="404"/>
                </a:lnTo>
                <a:lnTo>
                  <a:pt x="3971" y="405"/>
                </a:lnTo>
                <a:lnTo>
                  <a:pt x="3971" y="403"/>
                </a:lnTo>
                <a:lnTo>
                  <a:pt x="3972" y="405"/>
                </a:lnTo>
                <a:lnTo>
                  <a:pt x="3972" y="404"/>
                </a:lnTo>
                <a:lnTo>
                  <a:pt x="3972" y="407"/>
                </a:lnTo>
                <a:lnTo>
                  <a:pt x="3972" y="403"/>
                </a:lnTo>
                <a:lnTo>
                  <a:pt x="3973" y="400"/>
                </a:lnTo>
                <a:lnTo>
                  <a:pt x="3973" y="399"/>
                </a:lnTo>
                <a:lnTo>
                  <a:pt x="3973" y="405"/>
                </a:lnTo>
                <a:lnTo>
                  <a:pt x="3973" y="402"/>
                </a:lnTo>
                <a:lnTo>
                  <a:pt x="3974" y="407"/>
                </a:lnTo>
                <a:lnTo>
                  <a:pt x="3974" y="401"/>
                </a:lnTo>
                <a:lnTo>
                  <a:pt x="3974" y="402"/>
                </a:lnTo>
                <a:lnTo>
                  <a:pt x="3974" y="400"/>
                </a:lnTo>
                <a:lnTo>
                  <a:pt x="3974" y="398"/>
                </a:lnTo>
                <a:lnTo>
                  <a:pt x="3975" y="395"/>
                </a:lnTo>
                <a:lnTo>
                  <a:pt x="3975" y="399"/>
                </a:lnTo>
                <a:lnTo>
                  <a:pt x="3975" y="394"/>
                </a:lnTo>
                <a:lnTo>
                  <a:pt x="3975" y="395"/>
                </a:lnTo>
                <a:lnTo>
                  <a:pt x="3975" y="396"/>
                </a:lnTo>
                <a:lnTo>
                  <a:pt x="3976" y="396"/>
                </a:lnTo>
                <a:lnTo>
                  <a:pt x="3976" y="395"/>
                </a:lnTo>
                <a:lnTo>
                  <a:pt x="3976" y="396"/>
                </a:lnTo>
                <a:lnTo>
                  <a:pt x="3976" y="399"/>
                </a:lnTo>
                <a:lnTo>
                  <a:pt x="3976" y="404"/>
                </a:lnTo>
                <a:lnTo>
                  <a:pt x="3977" y="402"/>
                </a:lnTo>
                <a:lnTo>
                  <a:pt x="3977" y="402"/>
                </a:lnTo>
                <a:lnTo>
                  <a:pt x="3977" y="402"/>
                </a:lnTo>
                <a:lnTo>
                  <a:pt x="3977" y="401"/>
                </a:lnTo>
                <a:lnTo>
                  <a:pt x="3978" y="404"/>
                </a:lnTo>
                <a:lnTo>
                  <a:pt x="3978" y="401"/>
                </a:lnTo>
                <a:lnTo>
                  <a:pt x="3978" y="403"/>
                </a:lnTo>
                <a:lnTo>
                  <a:pt x="3979" y="402"/>
                </a:lnTo>
                <a:lnTo>
                  <a:pt x="3979" y="405"/>
                </a:lnTo>
                <a:lnTo>
                  <a:pt x="3979" y="401"/>
                </a:lnTo>
                <a:lnTo>
                  <a:pt x="3979" y="404"/>
                </a:lnTo>
                <a:lnTo>
                  <a:pt x="3980" y="404"/>
                </a:lnTo>
                <a:lnTo>
                  <a:pt x="3980" y="400"/>
                </a:lnTo>
                <a:lnTo>
                  <a:pt x="3980" y="407"/>
                </a:lnTo>
                <a:lnTo>
                  <a:pt x="3980" y="400"/>
                </a:lnTo>
                <a:lnTo>
                  <a:pt x="3980" y="400"/>
                </a:lnTo>
                <a:lnTo>
                  <a:pt x="3981" y="405"/>
                </a:lnTo>
                <a:lnTo>
                  <a:pt x="3981" y="406"/>
                </a:lnTo>
                <a:lnTo>
                  <a:pt x="3981" y="403"/>
                </a:lnTo>
                <a:lnTo>
                  <a:pt x="3981" y="404"/>
                </a:lnTo>
                <a:lnTo>
                  <a:pt x="3981" y="403"/>
                </a:lnTo>
                <a:lnTo>
                  <a:pt x="3982" y="405"/>
                </a:lnTo>
                <a:lnTo>
                  <a:pt x="3982" y="401"/>
                </a:lnTo>
                <a:lnTo>
                  <a:pt x="3982" y="398"/>
                </a:lnTo>
                <a:lnTo>
                  <a:pt x="3982" y="402"/>
                </a:lnTo>
                <a:lnTo>
                  <a:pt x="3982" y="401"/>
                </a:lnTo>
                <a:lnTo>
                  <a:pt x="3983" y="398"/>
                </a:lnTo>
                <a:lnTo>
                  <a:pt x="3983" y="400"/>
                </a:lnTo>
                <a:lnTo>
                  <a:pt x="3983" y="397"/>
                </a:lnTo>
                <a:lnTo>
                  <a:pt x="3983" y="399"/>
                </a:lnTo>
                <a:lnTo>
                  <a:pt x="3983" y="398"/>
                </a:lnTo>
                <a:lnTo>
                  <a:pt x="3984" y="403"/>
                </a:lnTo>
                <a:lnTo>
                  <a:pt x="3984" y="398"/>
                </a:lnTo>
                <a:lnTo>
                  <a:pt x="3984" y="401"/>
                </a:lnTo>
                <a:lnTo>
                  <a:pt x="3985" y="401"/>
                </a:lnTo>
                <a:lnTo>
                  <a:pt x="3985" y="400"/>
                </a:lnTo>
                <a:lnTo>
                  <a:pt x="3985" y="403"/>
                </a:lnTo>
                <a:lnTo>
                  <a:pt x="3985" y="395"/>
                </a:lnTo>
                <a:lnTo>
                  <a:pt x="3985" y="398"/>
                </a:lnTo>
                <a:lnTo>
                  <a:pt x="3986" y="400"/>
                </a:lnTo>
                <a:lnTo>
                  <a:pt x="3986" y="397"/>
                </a:lnTo>
                <a:lnTo>
                  <a:pt x="3986" y="394"/>
                </a:lnTo>
                <a:lnTo>
                  <a:pt x="3986" y="394"/>
                </a:lnTo>
                <a:lnTo>
                  <a:pt x="3986" y="395"/>
                </a:lnTo>
                <a:lnTo>
                  <a:pt x="3987" y="393"/>
                </a:lnTo>
                <a:lnTo>
                  <a:pt x="3987" y="394"/>
                </a:lnTo>
                <a:lnTo>
                  <a:pt x="3987" y="397"/>
                </a:lnTo>
                <a:lnTo>
                  <a:pt x="3987" y="395"/>
                </a:lnTo>
                <a:lnTo>
                  <a:pt x="3988" y="397"/>
                </a:lnTo>
                <a:lnTo>
                  <a:pt x="3988" y="396"/>
                </a:lnTo>
                <a:lnTo>
                  <a:pt x="3988" y="399"/>
                </a:lnTo>
                <a:lnTo>
                  <a:pt x="3988" y="392"/>
                </a:lnTo>
                <a:lnTo>
                  <a:pt x="3989" y="392"/>
                </a:lnTo>
                <a:lnTo>
                  <a:pt x="3989" y="388"/>
                </a:lnTo>
                <a:lnTo>
                  <a:pt x="3989" y="386"/>
                </a:lnTo>
                <a:lnTo>
                  <a:pt x="3989" y="350"/>
                </a:lnTo>
                <a:lnTo>
                  <a:pt x="3990" y="337"/>
                </a:lnTo>
                <a:lnTo>
                  <a:pt x="3990" y="305"/>
                </a:lnTo>
                <a:lnTo>
                  <a:pt x="3990" y="310"/>
                </a:lnTo>
                <a:lnTo>
                  <a:pt x="3991" y="294"/>
                </a:lnTo>
                <a:lnTo>
                  <a:pt x="3991" y="257"/>
                </a:lnTo>
                <a:lnTo>
                  <a:pt x="3991" y="249"/>
                </a:lnTo>
                <a:lnTo>
                  <a:pt x="3991" y="229"/>
                </a:lnTo>
                <a:lnTo>
                  <a:pt x="3992" y="219"/>
                </a:lnTo>
                <a:lnTo>
                  <a:pt x="3992" y="236"/>
                </a:lnTo>
                <a:lnTo>
                  <a:pt x="3992" y="232"/>
                </a:lnTo>
                <a:lnTo>
                  <a:pt x="3992" y="203"/>
                </a:lnTo>
                <a:lnTo>
                  <a:pt x="3993" y="212"/>
                </a:lnTo>
                <a:lnTo>
                  <a:pt x="3993" y="230"/>
                </a:lnTo>
                <a:lnTo>
                  <a:pt x="3993" y="222"/>
                </a:lnTo>
                <a:lnTo>
                  <a:pt x="3993" y="213"/>
                </a:lnTo>
                <a:lnTo>
                  <a:pt x="3993" y="199"/>
                </a:lnTo>
                <a:lnTo>
                  <a:pt x="3994" y="210"/>
                </a:lnTo>
                <a:lnTo>
                  <a:pt x="3994" y="216"/>
                </a:lnTo>
                <a:lnTo>
                  <a:pt x="3994" y="223"/>
                </a:lnTo>
                <a:lnTo>
                  <a:pt x="3994" y="198"/>
                </a:lnTo>
                <a:lnTo>
                  <a:pt x="3994" y="206"/>
                </a:lnTo>
                <a:lnTo>
                  <a:pt x="3995" y="221"/>
                </a:lnTo>
                <a:lnTo>
                  <a:pt x="3995" y="209"/>
                </a:lnTo>
                <a:lnTo>
                  <a:pt x="3995" y="217"/>
                </a:lnTo>
                <a:lnTo>
                  <a:pt x="3995" y="234"/>
                </a:lnTo>
                <a:lnTo>
                  <a:pt x="3996" y="230"/>
                </a:lnTo>
                <a:lnTo>
                  <a:pt x="3996" y="227"/>
                </a:lnTo>
                <a:lnTo>
                  <a:pt x="3996" y="228"/>
                </a:lnTo>
                <a:lnTo>
                  <a:pt x="3997" y="246"/>
                </a:lnTo>
                <a:lnTo>
                  <a:pt x="3997" y="247"/>
                </a:lnTo>
                <a:lnTo>
                  <a:pt x="3997" y="258"/>
                </a:lnTo>
                <a:lnTo>
                  <a:pt x="3997" y="258"/>
                </a:lnTo>
                <a:lnTo>
                  <a:pt x="3998" y="279"/>
                </a:lnTo>
                <a:lnTo>
                  <a:pt x="3998" y="304"/>
                </a:lnTo>
                <a:lnTo>
                  <a:pt x="3998" y="312"/>
                </a:lnTo>
                <a:lnTo>
                  <a:pt x="3998" y="326"/>
                </a:lnTo>
                <a:lnTo>
                  <a:pt x="3999" y="335"/>
                </a:lnTo>
                <a:lnTo>
                  <a:pt x="3999" y="342"/>
                </a:lnTo>
                <a:lnTo>
                  <a:pt x="3999" y="361"/>
                </a:lnTo>
                <a:lnTo>
                  <a:pt x="3999" y="367"/>
                </a:lnTo>
                <a:lnTo>
                  <a:pt x="4000" y="366"/>
                </a:lnTo>
                <a:lnTo>
                  <a:pt x="4000" y="369"/>
                </a:lnTo>
                <a:lnTo>
                  <a:pt x="4000" y="376"/>
                </a:lnTo>
                <a:lnTo>
                  <a:pt x="4000" y="374"/>
                </a:lnTo>
                <a:lnTo>
                  <a:pt x="4001" y="374"/>
                </a:lnTo>
                <a:lnTo>
                  <a:pt x="4001" y="377"/>
                </a:lnTo>
                <a:lnTo>
                  <a:pt x="4001" y="375"/>
                </a:lnTo>
                <a:lnTo>
                  <a:pt x="4001" y="376"/>
                </a:lnTo>
                <a:lnTo>
                  <a:pt x="4001" y="377"/>
                </a:lnTo>
                <a:lnTo>
                  <a:pt x="4002" y="377"/>
                </a:lnTo>
                <a:lnTo>
                  <a:pt x="4002" y="376"/>
                </a:lnTo>
                <a:lnTo>
                  <a:pt x="4002" y="377"/>
                </a:lnTo>
                <a:lnTo>
                  <a:pt x="4002" y="372"/>
                </a:lnTo>
                <a:lnTo>
                  <a:pt x="4003" y="377"/>
                </a:lnTo>
                <a:lnTo>
                  <a:pt x="4003" y="374"/>
                </a:lnTo>
                <a:lnTo>
                  <a:pt x="4003" y="374"/>
                </a:lnTo>
                <a:lnTo>
                  <a:pt x="4003" y="375"/>
                </a:lnTo>
                <a:lnTo>
                  <a:pt x="4004" y="371"/>
                </a:lnTo>
                <a:lnTo>
                  <a:pt x="4004" y="373"/>
                </a:lnTo>
                <a:lnTo>
                  <a:pt x="4004" y="371"/>
                </a:lnTo>
                <a:lnTo>
                  <a:pt x="4004" y="375"/>
                </a:lnTo>
                <a:lnTo>
                  <a:pt x="4004" y="380"/>
                </a:lnTo>
                <a:lnTo>
                  <a:pt x="4005" y="376"/>
                </a:lnTo>
                <a:lnTo>
                  <a:pt x="4005" y="381"/>
                </a:lnTo>
                <a:lnTo>
                  <a:pt x="4005" y="375"/>
                </a:lnTo>
                <a:lnTo>
                  <a:pt x="4005" y="378"/>
                </a:lnTo>
                <a:lnTo>
                  <a:pt x="4005" y="377"/>
                </a:lnTo>
                <a:lnTo>
                  <a:pt x="4006" y="375"/>
                </a:lnTo>
                <a:lnTo>
                  <a:pt x="4006" y="379"/>
                </a:lnTo>
                <a:lnTo>
                  <a:pt x="4006" y="379"/>
                </a:lnTo>
                <a:lnTo>
                  <a:pt x="4006" y="374"/>
                </a:lnTo>
                <a:lnTo>
                  <a:pt x="4006" y="377"/>
                </a:lnTo>
                <a:lnTo>
                  <a:pt x="4007" y="380"/>
                </a:lnTo>
                <a:lnTo>
                  <a:pt x="4007" y="378"/>
                </a:lnTo>
                <a:lnTo>
                  <a:pt x="4007" y="377"/>
                </a:lnTo>
                <a:lnTo>
                  <a:pt x="4007" y="381"/>
                </a:lnTo>
                <a:lnTo>
                  <a:pt x="4007" y="376"/>
                </a:lnTo>
                <a:lnTo>
                  <a:pt x="4008" y="374"/>
                </a:lnTo>
                <a:lnTo>
                  <a:pt x="4008" y="378"/>
                </a:lnTo>
                <a:lnTo>
                  <a:pt x="4008" y="374"/>
                </a:lnTo>
                <a:lnTo>
                  <a:pt x="4009" y="378"/>
                </a:lnTo>
                <a:lnTo>
                  <a:pt x="4009" y="376"/>
                </a:lnTo>
                <a:lnTo>
                  <a:pt x="4009" y="373"/>
                </a:lnTo>
                <a:lnTo>
                  <a:pt x="4009" y="369"/>
                </a:lnTo>
                <a:lnTo>
                  <a:pt x="4009" y="358"/>
                </a:lnTo>
                <a:lnTo>
                  <a:pt x="4010" y="358"/>
                </a:lnTo>
                <a:lnTo>
                  <a:pt x="4010" y="339"/>
                </a:lnTo>
                <a:lnTo>
                  <a:pt x="4010" y="324"/>
                </a:lnTo>
                <a:lnTo>
                  <a:pt x="4010" y="312"/>
                </a:lnTo>
                <a:lnTo>
                  <a:pt x="4011" y="291"/>
                </a:lnTo>
                <a:lnTo>
                  <a:pt x="4011" y="255"/>
                </a:lnTo>
                <a:lnTo>
                  <a:pt x="4011" y="230"/>
                </a:lnTo>
                <a:lnTo>
                  <a:pt x="4011" y="232"/>
                </a:lnTo>
                <a:lnTo>
                  <a:pt x="4012" y="224"/>
                </a:lnTo>
                <a:lnTo>
                  <a:pt x="4012" y="225"/>
                </a:lnTo>
                <a:lnTo>
                  <a:pt x="4012" y="205"/>
                </a:lnTo>
                <a:lnTo>
                  <a:pt x="4012" y="213"/>
                </a:lnTo>
                <a:lnTo>
                  <a:pt x="4013" y="209"/>
                </a:lnTo>
                <a:lnTo>
                  <a:pt x="4013" y="212"/>
                </a:lnTo>
                <a:lnTo>
                  <a:pt x="4013" y="195"/>
                </a:lnTo>
                <a:lnTo>
                  <a:pt x="4013" y="201"/>
                </a:lnTo>
                <a:lnTo>
                  <a:pt x="4013" y="191"/>
                </a:lnTo>
                <a:lnTo>
                  <a:pt x="4014" y="190"/>
                </a:lnTo>
                <a:lnTo>
                  <a:pt x="4014" y="195"/>
                </a:lnTo>
                <a:lnTo>
                  <a:pt x="4014" y="203"/>
                </a:lnTo>
                <a:lnTo>
                  <a:pt x="4014" y="200"/>
                </a:lnTo>
                <a:lnTo>
                  <a:pt x="4015" y="196"/>
                </a:lnTo>
                <a:lnTo>
                  <a:pt x="4015" y="191"/>
                </a:lnTo>
                <a:lnTo>
                  <a:pt x="4015" y="192"/>
                </a:lnTo>
                <a:lnTo>
                  <a:pt x="4015" y="199"/>
                </a:lnTo>
                <a:lnTo>
                  <a:pt x="4016" y="201"/>
                </a:lnTo>
                <a:lnTo>
                  <a:pt x="4016" y="199"/>
                </a:lnTo>
                <a:lnTo>
                  <a:pt x="4016" y="204"/>
                </a:lnTo>
                <a:lnTo>
                  <a:pt x="4016" y="201"/>
                </a:lnTo>
                <a:lnTo>
                  <a:pt x="4017" y="197"/>
                </a:lnTo>
                <a:lnTo>
                  <a:pt x="4017" y="210"/>
                </a:lnTo>
                <a:lnTo>
                  <a:pt x="4017" y="216"/>
                </a:lnTo>
                <a:lnTo>
                  <a:pt x="4017" y="219"/>
                </a:lnTo>
                <a:lnTo>
                  <a:pt x="4018" y="223"/>
                </a:lnTo>
                <a:lnTo>
                  <a:pt x="4018" y="243"/>
                </a:lnTo>
                <a:lnTo>
                  <a:pt x="4018" y="255"/>
                </a:lnTo>
                <a:lnTo>
                  <a:pt x="4018" y="279"/>
                </a:lnTo>
                <a:lnTo>
                  <a:pt x="4019" y="301"/>
                </a:lnTo>
                <a:lnTo>
                  <a:pt x="4019" y="320"/>
                </a:lnTo>
                <a:lnTo>
                  <a:pt x="4019" y="322"/>
                </a:lnTo>
                <a:lnTo>
                  <a:pt x="4019" y="337"/>
                </a:lnTo>
                <a:lnTo>
                  <a:pt x="4020" y="344"/>
                </a:lnTo>
                <a:lnTo>
                  <a:pt x="4020" y="349"/>
                </a:lnTo>
                <a:lnTo>
                  <a:pt x="4020" y="349"/>
                </a:lnTo>
                <a:lnTo>
                  <a:pt x="4021" y="355"/>
                </a:lnTo>
                <a:lnTo>
                  <a:pt x="4021" y="351"/>
                </a:lnTo>
                <a:lnTo>
                  <a:pt x="4021" y="352"/>
                </a:lnTo>
                <a:lnTo>
                  <a:pt x="4021" y="353"/>
                </a:lnTo>
                <a:lnTo>
                  <a:pt x="4021" y="353"/>
                </a:lnTo>
                <a:lnTo>
                  <a:pt x="4022" y="348"/>
                </a:lnTo>
                <a:lnTo>
                  <a:pt x="4022" y="352"/>
                </a:lnTo>
                <a:lnTo>
                  <a:pt x="4022" y="359"/>
                </a:lnTo>
                <a:lnTo>
                  <a:pt x="4022" y="353"/>
                </a:lnTo>
                <a:lnTo>
                  <a:pt x="4023" y="350"/>
                </a:lnTo>
                <a:lnTo>
                  <a:pt x="4023" y="355"/>
                </a:lnTo>
                <a:lnTo>
                  <a:pt x="4023" y="357"/>
                </a:lnTo>
                <a:lnTo>
                  <a:pt x="4023" y="354"/>
                </a:lnTo>
                <a:lnTo>
                  <a:pt x="4024" y="359"/>
                </a:lnTo>
                <a:lnTo>
                  <a:pt x="4024" y="357"/>
                </a:lnTo>
                <a:lnTo>
                  <a:pt x="4024" y="356"/>
                </a:lnTo>
                <a:lnTo>
                  <a:pt x="4024" y="360"/>
                </a:lnTo>
                <a:lnTo>
                  <a:pt x="4024" y="356"/>
                </a:lnTo>
                <a:lnTo>
                  <a:pt x="4025" y="353"/>
                </a:lnTo>
                <a:lnTo>
                  <a:pt x="4025" y="356"/>
                </a:lnTo>
                <a:lnTo>
                  <a:pt x="4025" y="360"/>
                </a:lnTo>
                <a:lnTo>
                  <a:pt x="4025" y="353"/>
                </a:lnTo>
                <a:lnTo>
                  <a:pt x="4025" y="355"/>
                </a:lnTo>
                <a:lnTo>
                  <a:pt x="4026" y="355"/>
                </a:lnTo>
                <a:lnTo>
                  <a:pt x="4026" y="355"/>
                </a:lnTo>
                <a:lnTo>
                  <a:pt x="4026" y="359"/>
                </a:lnTo>
                <a:lnTo>
                  <a:pt x="4027" y="357"/>
                </a:lnTo>
                <a:lnTo>
                  <a:pt x="4027" y="358"/>
                </a:lnTo>
                <a:lnTo>
                  <a:pt x="4027" y="360"/>
                </a:lnTo>
                <a:lnTo>
                  <a:pt x="4027" y="357"/>
                </a:lnTo>
                <a:lnTo>
                  <a:pt x="4027" y="364"/>
                </a:lnTo>
                <a:lnTo>
                  <a:pt x="4028" y="360"/>
                </a:lnTo>
                <a:lnTo>
                  <a:pt x="4028" y="355"/>
                </a:lnTo>
                <a:lnTo>
                  <a:pt x="4028" y="358"/>
                </a:lnTo>
                <a:lnTo>
                  <a:pt x="4028" y="354"/>
                </a:lnTo>
                <a:lnTo>
                  <a:pt x="4029" y="356"/>
                </a:lnTo>
                <a:lnTo>
                  <a:pt x="4029" y="358"/>
                </a:lnTo>
                <a:lnTo>
                  <a:pt x="4029" y="353"/>
                </a:lnTo>
                <a:lnTo>
                  <a:pt x="4029" y="354"/>
                </a:lnTo>
                <a:lnTo>
                  <a:pt x="4030" y="352"/>
                </a:lnTo>
                <a:lnTo>
                  <a:pt x="4030" y="343"/>
                </a:lnTo>
                <a:lnTo>
                  <a:pt x="4030" y="337"/>
                </a:lnTo>
                <a:lnTo>
                  <a:pt x="4030" y="313"/>
                </a:lnTo>
                <a:lnTo>
                  <a:pt x="4031" y="306"/>
                </a:lnTo>
                <a:lnTo>
                  <a:pt x="4031" y="267"/>
                </a:lnTo>
                <a:lnTo>
                  <a:pt x="4031" y="255"/>
                </a:lnTo>
                <a:lnTo>
                  <a:pt x="4031" y="235"/>
                </a:lnTo>
                <a:lnTo>
                  <a:pt x="4032" y="219"/>
                </a:lnTo>
                <a:lnTo>
                  <a:pt x="4032" y="197"/>
                </a:lnTo>
                <a:lnTo>
                  <a:pt x="4032" y="203"/>
                </a:lnTo>
                <a:lnTo>
                  <a:pt x="4032" y="174"/>
                </a:lnTo>
                <a:lnTo>
                  <a:pt x="4033" y="172"/>
                </a:lnTo>
                <a:lnTo>
                  <a:pt x="4033" y="176"/>
                </a:lnTo>
                <a:lnTo>
                  <a:pt x="4033" y="188"/>
                </a:lnTo>
                <a:lnTo>
                  <a:pt x="4033" y="165"/>
                </a:lnTo>
                <a:lnTo>
                  <a:pt x="4033" y="171"/>
                </a:lnTo>
                <a:lnTo>
                  <a:pt x="4034" y="162"/>
                </a:lnTo>
                <a:lnTo>
                  <a:pt x="4034" y="164"/>
                </a:lnTo>
                <a:lnTo>
                  <a:pt x="4034" y="154"/>
                </a:lnTo>
                <a:lnTo>
                  <a:pt x="4034" y="142"/>
                </a:lnTo>
                <a:lnTo>
                  <a:pt x="4035" y="177"/>
                </a:lnTo>
                <a:lnTo>
                  <a:pt x="4035" y="176"/>
                </a:lnTo>
                <a:lnTo>
                  <a:pt x="4035" y="174"/>
                </a:lnTo>
                <a:lnTo>
                  <a:pt x="4035" y="169"/>
                </a:lnTo>
                <a:lnTo>
                  <a:pt x="4036" y="166"/>
                </a:lnTo>
                <a:lnTo>
                  <a:pt x="4036" y="166"/>
                </a:lnTo>
                <a:lnTo>
                  <a:pt x="4036" y="169"/>
                </a:lnTo>
                <a:lnTo>
                  <a:pt x="4036" y="176"/>
                </a:lnTo>
                <a:lnTo>
                  <a:pt x="4037" y="197"/>
                </a:lnTo>
                <a:lnTo>
                  <a:pt x="4037" y="183"/>
                </a:lnTo>
                <a:lnTo>
                  <a:pt x="4037" y="197"/>
                </a:lnTo>
                <a:lnTo>
                  <a:pt x="4037" y="211"/>
                </a:lnTo>
                <a:lnTo>
                  <a:pt x="4038" y="212"/>
                </a:lnTo>
                <a:lnTo>
                  <a:pt x="4038" y="219"/>
                </a:lnTo>
                <a:lnTo>
                  <a:pt x="4038" y="240"/>
                </a:lnTo>
                <a:lnTo>
                  <a:pt x="4039" y="240"/>
                </a:lnTo>
                <a:lnTo>
                  <a:pt x="4039" y="264"/>
                </a:lnTo>
                <a:lnTo>
                  <a:pt x="4039" y="297"/>
                </a:lnTo>
                <a:lnTo>
                  <a:pt x="4039" y="318"/>
                </a:lnTo>
                <a:lnTo>
                  <a:pt x="4040" y="330"/>
                </a:lnTo>
                <a:lnTo>
                  <a:pt x="4040" y="330"/>
                </a:lnTo>
                <a:lnTo>
                  <a:pt x="4040" y="347"/>
                </a:lnTo>
                <a:lnTo>
                  <a:pt x="4040" y="357"/>
                </a:lnTo>
                <a:lnTo>
                  <a:pt x="4041" y="362"/>
                </a:lnTo>
                <a:lnTo>
                  <a:pt x="4041" y="365"/>
                </a:lnTo>
                <a:lnTo>
                  <a:pt x="4041" y="366"/>
                </a:lnTo>
                <a:lnTo>
                  <a:pt x="4041" y="371"/>
                </a:lnTo>
                <a:lnTo>
                  <a:pt x="4041" y="368"/>
                </a:lnTo>
                <a:lnTo>
                  <a:pt x="4042" y="370"/>
                </a:lnTo>
                <a:lnTo>
                  <a:pt x="4042" y="371"/>
                </a:lnTo>
                <a:lnTo>
                  <a:pt x="4042" y="372"/>
                </a:lnTo>
                <a:lnTo>
                  <a:pt x="4042" y="371"/>
                </a:lnTo>
                <a:lnTo>
                  <a:pt x="4043" y="368"/>
                </a:lnTo>
                <a:lnTo>
                  <a:pt x="4043" y="366"/>
                </a:lnTo>
                <a:lnTo>
                  <a:pt x="4043" y="372"/>
                </a:lnTo>
                <a:lnTo>
                  <a:pt x="4043" y="370"/>
                </a:lnTo>
                <a:lnTo>
                  <a:pt x="4043" y="370"/>
                </a:lnTo>
                <a:lnTo>
                  <a:pt x="4044" y="370"/>
                </a:lnTo>
                <a:lnTo>
                  <a:pt x="4044" y="368"/>
                </a:lnTo>
                <a:lnTo>
                  <a:pt x="4044" y="370"/>
                </a:lnTo>
                <a:lnTo>
                  <a:pt x="4044" y="368"/>
                </a:lnTo>
                <a:lnTo>
                  <a:pt x="4045" y="367"/>
                </a:lnTo>
                <a:lnTo>
                  <a:pt x="4045" y="369"/>
                </a:lnTo>
                <a:lnTo>
                  <a:pt x="4045" y="363"/>
                </a:lnTo>
                <a:lnTo>
                  <a:pt x="4045" y="369"/>
                </a:lnTo>
                <a:lnTo>
                  <a:pt x="4045" y="370"/>
                </a:lnTo>
                <a:lnTo>
                  <a:pt x="4046" y="369"/>
                </a:lnTo>
                <a:lnTo>
                  <a:pt x="4046" y="368"/>
                </a:lnTo>
                <a:lnTo>
                  <a:pt x="4046" y="377"/>
                </a:lnTo>
                <a:lnTo>
                  <a:pt x="4046" y="375"/>
                </a:lnTo>
                <a:lnTo>
                  <a:pt x="4047" y="376"/>
                </a:lnTo>
                <a:lnTo>
                  <a:pt x="4047" y="377"/>
                </a:lnTo>
                <a:lnTo>
                  <a:pt x="4047" y="377"/>
                </a:lnTo>
                <a:lnTo>
                  <a:pt x="4047" y="371"/>
                </a:lnTo>
                <a:lnTo>
                  <a:pt x="4047" y="377"/>
                </a:lnTo>
                <a:lnTo>
                  <a:pt x="4048" y="375"/>
                </a:lnTo>
                <a:lnTo>
                  <a:pt x="4048" y="376"/>
                </a:lnTo>
                <a:lnTo>
                  <a:pt x="4048" y="373"/>
                </a:lnTo>
                <a:lnTo>
                  <a:pt x="4048" y="375"/>
                </a:lnTo>
                <a:lnTo>
                  <a:pt x="4048" y="373"/>
                </a:lnTo>
                <a:lnTo>
                  <a:pt x="4049" y="374"/>
                </a:lnTo>
                <a:lnTo>
                  <a:pt x="4049" y="372"/>
                </a:lnTo>
                <a:lnTo>
                  <a:pt x="4049" y="371"/>
                </a:lnTo>
                <a:lnTo>
                  <a:pt x="4049" y="373"/>
                </a:lnTo>
                <a:lnTo>
                  <a:pt x="4050" y="377"/>
                </a:lnTo>
                <a:lnTo>
                  <a:pt x="4050" y="373"/>
                </a:lnTo>
                <a:lnTo>
                  <a:pt x="4050" y="374"/>
                </a:lnTo>
                <a:lnTo>
                  <a:pt x="4050" y="368"/>
                </a:lnTo>
                <a:lnTo>
                  <a:pt x="4051" y="363"/>
                </a:lnTo>
                <a:lnTo>
                  <a:pt x="4051" y="359"/>
                </a:lnTo>
                <a:lnTo>
                  <a:pt x="4051" y="348"/>
                </a:lnTo>
                <a:lnTo>
                  <a:pt x="4051" y="296"/>
                </a:lnTo>
                <a:lnTo>
                  <a:pt x="4052" y="279"/>
                </a:lnTo>
                <a:lnTo>
                  <a:pt x="4052" y="275"/>
                </a:lnTo>
                <a:lnTo>
                  <a:pt x="4052" y="252"/>
                </a:lnTo>
                <a:lnTo>
                  <a:pt x="4052" y="238"/>
                </a:lnTo>
                <a:lnTo>
                  <a:pt x="4053" y="228"/>
                </a:lnTo>
                <a:lnTo>
                  <a:pt x="4053" y="212"/>
                </a:lnTo>
                <a:lnTo>
                  <a:pt x="4053" y="214"/>
                </a:lnTo>
                <a:lnTo>
                  <a:pt x="4053" y="204"/>
                </a:lnTo>
                <a:lnTo>
                  <a:pt x="4054" y="189"/>
                </a:lnTo>
                <a:lnTo>
                  <a:pt x="4054" y="187"/>
                </a:lnTo>
                <a:lnTo>
                  <a:pt x="4054" y="206"/>
                </a:lnTo>
                <a:lnTo>
                  <a:pt x="4054" y="187"/>
                </a:lnTo>
                <a:lnTo>
                  <a:pt x="4055" y="198"/>
                </a:lnTo>
                <a:lnTo>
                  <a:pt x="4055" y="201"/>
                </a:lnTo>
                <a:lnTo>
                  <a:pt x="4055" y="194"/>
                </a:lnTo>
                <a:lnTo>
                  <a:pt x="4056" y="195"/>
                </a:lnTo>
                <a:lnTo>
                  <a:pt x="4056" y="189"/>
                </a:lnTo>
                <a:lnTo>
                  <a:pt x="4056" y="197"/>
                </a:lnTo>
                <a:lnTo>
                  <a:pt x="4056" y="185"/>
                </a:lnTo>
                <a:lnTo>
                  <a:pt x="4056" y="199"/>
                </a:lnTo>
                <a:lnTo>
                  <a:pt x="4057" y="205"/>
                </a:lnTo>
                <a:lnTo>
                  <a:pt x="4057" y="199"/>
                </a:lnTo>
                <a:lnTo>
                  <a:pt x="4057" y="199"/>
                </a:lnTo>
                <a:lnTo>
                  <a:pt x="4057" y="209"/>
                </a:lnTo>
                <a:lnTo>
                  <a:pt x="4057" y="201"/>
                </a:lnTo>
                <a:lnTo>
                  <a:pt x="4058" y="204"/>
                </a:lnTo>
                <a:lnTo>
                  <a:pt x="4058" y="201"/>
                </a:lnTo>
                <a:lnTo>
                  <a:pt x="4058" y="216"/>
                </a:lnTo>
                <a:lnTo>
                  <a:pt x="4058" y="230"/>
                </a:lnTo>
                <a:lnTo>
                  <a:pt x="4059" y="231"/>
                </a:lnTo>
                <a:lnTo>
                  <a:pt x="4059" y="234"/>
                </a:lnTo>
                <a:lnTo>
                  <a:pt x="4059" y="260"/>
                </a:lnTo>
                <a:lnTo>
                  <a:pt x="4059" y="293"/>
                </a:lnTo>
                <a:lnTo>
                  <a:pt x="4060" y="314"/>
                </a:lnTo>
                <a:lnTo>
                  <a:pt x="4060" y="325"/>
                </a:lnTo>
                <a:lnTo>
                  <a:pt x="4060" y="325"/>
                </a:lnTo>
                <a:lnTo>
                  <a:pt x="4060" y="330"/>
                </a:lnTo>
                <a:lnTo>
                  <a:pt x="4061" y="355"/>
                </a:lnTo>
                <a:lnTo>
                  <a:pt x="4061" y="357"/>
                </a:lnTo>
                <a:lnTo>
                  <a:pt x="4061" y="363"/>
                </a:lnTo>
                <a:lnTo>
                  <a:pt x="4062" y="362"/>
                </a:lnTo>
                <a:lnTo>
                  <a:pt x="4062" y="369"/>
                </a:lnTo>
                <a:lnTo>
                  <a:pt x="4062" y="370"/>
                </a:lnTo>
                <a:lnTo>
                  <a:pt x="4062" y="371"/>
                </a:lnTo>
                <a:lnTo>
                  <a:pt x="4063" y="368"/>
                </a:lnTo>
                <a:lnTo>
                  <a:pt x="4063" y="364"/>
                </a:lnTo>
                <a:lnTo>
                  <a:pt x="4063" y="369"/>
                </a:lnTo>
                <a:lnTo>
                  <a:pt x="4063" y="368"/>
                </a:lnTo>
                <a:lnTo>
                  <a:pt x="4064" y="369"/>
                </a:lnTo>
                <a:lnTo>
                  <a:pt x="4064" y="370"/>
                </a:lnTo>
                <a:lnTo>
                  <a:pt x="4064" y="364"/>
                </a:lnTo>
                <a:lnTo>
                  <a:pt x="4064" y="365"/>
                </a:lnTo>
                <a:lnTo>
                  <a:pt x="4064" y="362"/>
                </a:lnTo>
                <a:lnTo>
                  <a:pt x="4065" y="364"/>
                </a:lnTo>
                <a:lnTo>
                  <a:pt x="4065" y="362"/>
                </a:lnTo>
                <a:lnTo>
                  <a:pt x="4065" y="364"/>
                </a:lnTo>
                <a:lnTo>
                  <a:pt x="4065" y="358"/>
                </a:lnTo>
                <a:lnTo>
                  <a:pt x="4065" y="359"/>
                </a:lnTo>
                <a:lnTo>
                  <a:pt x="4066" y="364"/>
                </a:lnTo>
                <a:lnTo>
                  <a:pt x="4066" y="365"/>
                </a:lnTo>
                <a:lnTo>
                  <a:pt x="4066" y="362"/>
                </a:lnTo>
                <a:lnTo>
                  <a:pt x="4066" y="364"/>
                </a:lnTo>
                <a:lnTo>
                  <a:pt x="4066" y="363"/>
                </a:lnTo>
                <a:lnTo>
                  <a:pt x="4067" y="362"/>
                </a:lnTo>
                <a:lnTo>
                  <a:pt x="4067" y="364"/>
                </a:lnTo>
                <a:lnTo>
                  <a:pt x="4067" y="365"/>
                </a:lnTo>
                <a:lnTo>
                  <a:pt x="4068" y="368"/>
                </a:lnTo>
                <a:lnTo>
                  <a:pt x="4068" y="366"/>
                </a:lnTo>
                <a:lnTo>
                  <a:pt x="4068" y="366"/>
                </a:lnTo>
                <a:lnTo>
                  <a:pt x="4068" y="364"/>
                </a:lnTo>
                <a:lnTo>
                  <a:pt x="4069" y="364"/>
                </a:lnTo>
                <a:lnTo>
                  <a:pt x="4069" y="365"/>
                </a:lnTo>
                <a:lnTo>
                  <a:pt x="4069" y="364"/>
                </a:lnTo>
                <a:lnTo>
                  <a:pt x="4069" y="365"/>
                </a:lnTo>
                <a:lnTo>
                  <a:pt x="4069" y="363"/>
                </a:lnTo>
                <a:lnTo>
                  <a:pt x="4070" y="361"/>
                </a:lnTo>
                <a:lnTo>
                  <a:pt x="4070" y="368"/>
                </a:lnTo>
                <a:lnTo>
                  <a:pt x="4070" y="364"/>
                </a:lnTo>
                <a:lnTo>
                  <a:pt x="4070" y="368"/>
                </a:lnTo>
                <a:lnTo>
                  <a:pt x="4070" y="368"/>
                </a:lnTo>
                <a:lnTo>
                  <a:pt x="4071" y="364"/>
                </a:lnTo>
                <a:lnTo>
                  <a:pt x="4071" y="359"/>
                </a:lnTo>
                <a:lnTo>
                  <a:pt x="4071" y="353"/>
                </a:lnTo>
                <a:lnTo>
                  <a:pt x="4071" y="357"/>
                </a:lnTo>
                <a:lnTo>
                  <a:pt x="4071" y="344"/>
                </a:lnTo>
                <a:lnTo>
                  <a:pt x="4072" y="321"/>
                </a:lnTo>
                <a:lnTo>
                  <a:pt x="4072" y="301"/>
                </a:lnTo>
                <a:lnTo>
                  <a:pt x="4072" y="240"/>
                </a:lnTo>
                <a:lnTo>
                  <a:pt x="4072" y="236"/>
                </a:lnTo>
                <a:lnTo>
                  <a:pt x="4073" y="221"/>
                </a:lnTo>
                <a:lnTo>
                  <a:pt x="4073" y="222"/>
                </a:lnTo>
                <a:lnTo>
                  <a:pt x="4073" y="208"/>
                </a:lnTo>
                <a:lnTo>
                  <a:pt x="4074" y="195"/>
                </a:lnTo>
                <a:lnTo>
                  <a:pt x="4074" y="170"/>
                </a:lnTo>
                <a:lnTo>
                  <a:pt x="4074" y="188"/>
                </a:lnTo>
                <a:lnTo>
                  <a:pt x="4074" y="205"/>
                </a:lnTo>
                <a:lnTo>
                  <a:pt x="4074" y="199"/>
                </a:lnTo>
                <a:lnTo>
                  <a:pt x="4075" y="173"/>
                </a:lnTo>
                <a:lnTo>
                  <a:pt x="4075" y="188"/>
                </a:lnTo>
                <a:lnTo>
                  <a:pt x="4075" y="189"/>
                </a:lnTo>
                <a:lnTo>
                  <a:pt x="4075" y="182"/>
                </a:lnTo>
                <a:lnTo>
                  <a:pt x="4076" y="185"/>
                </a:lnTo>
                <a:lnTo>
                  <a:pt x="4076" y="195"/>
                </a:lnTo>
                <a:lnTo>
                  <a:pt x="4076" y="190"/>
                </a:lnTo>
                <a:lnTo>
                  <a:pt x="4076" y="183"/>
                </a:lnTo>
                <a:lnTo>
                  <a:pt x="4077" y="185"/>
                </a:lnTo>
                <a:lnTo>
                  <a:pt x="4077" y="190"/>
                </a:lnTo>
                <a:lnTo>
                  <a:pt x="4077" y="188"/>
                </a:lnTo>
                <a:lnTo>
                  <a:pt x="4077" y="184"/>
                </a:lnTo>
                <a:lnTo>
                  <a:pt x="4077" y="192"/>
                </a:lnTo>
                <a:lnTo>
                  <a:pt x="4078" y="197"/>
                </a:lnTo>
                <a:lnTo>
                  <a:pt x="4078" y="187"/>
                </a:lnTo>
                <a:lnTo>
                  <a:pt x="4078" y="180"/>
                </a:lnTo>
                <a:lnTo>
                  <a:pt x="4078" y="216"/>
                </a:lnTo>
                <a:lnTo>
                  <a:pt x="4079" y="221"/>
                </a:lnTo>
                <a:lnTo>
                  <a:pt x="4079" y="225"/>
                </a:lnTo>
                <a:lnTo>
                  <a:pt x="4079" y="236"/>
                </a:lnTo>
                <a:lnTo>
                  <a:pt x="4080" y="288"/>
                </a:lnTo>
                <a:lnTo>
                  <a:pt x="4080" y="320"/>
                </a:lnTo>
                <a:lnTo>
                  <a:pt x="4080" y="339"/>
                </a:lnTo>
                <a:lnTo>
                  <a:pt x="4080" y="340"/>
                </a:lnTo>
                <a:lnTo>
                  <a:pt x="4081" y="352"/>
                </a:lnTo>
                <a:lnTo>
                  <a:pt x="4081" y="350"/>
                </a:lnTo>
                <a:lnTo>
                  <a:pt x="4081" y="337"/>
                </a:lnTo>
                <a:lnTo>
                  <a:pt x="4081" y="366"/>
                </a:lnTo>
                <a:lnTo>
                  <a:pt x="4081" y="375"/>
                </a:lnTo>
                <a:lnTo>
                  <a:pt x="4082" y="385"/>
                </a:lnTo>
                <a:lnTo>
                  <a:pt x="4082" y="376"/>
                </a:lnTo>
                <a:lnTo>
                  <a:pt x="4082" y="377"/>
                </a:lnTo>
                <a:lnTo>
                  <a:pt x="4082" y="380"/>
                </a:lnTo>
                <a:lnTo>
                  <a:pt x="4082" y="371"/>
                </a:lnTo>
                <a:lnTo>
                  <a:pt x="4083" y="377"/>
                </a:lnTo>
                <a:lnTo>
                  <a:pt x="4083" y="370"/>
                </a:lnTo>
                <a:lnTo>
                  <a:pt x="4083" y="360"/>
                </a:lnTo>
                <a:lnTo>
                  <a:pt x="4083" y="364"/>
                </a:lnTo>
                <a:lnTo>
                  <a:pt x="4084" y="361"/>
                </a:lnTo>
                <a:lnTo>
                  <a:pt x="4084" y="360"/>
                </a:lnTo>
                <a:lnTo>
                  <a:pt x="4084" y="358"/>
                </a:lnTo>
                <a:lnTo>
                  <a:pt x="4084" y="359"/>
                </a:lnTo>
                <a:lnTo>
                  <a:pt x="4084" y="352"/>
                </a:lnTo>
                <a:lnTo>
                  <a:pt x="4085" y="356"/>
                </a:lnTo>
                <a:lnTo>
                  <a:pt x="4085" y="353"/>
                </a:lnTo>
                <a:lnTo>
                  <a:pt x="4085" y="353"/>
                </a:lnTo>
                <a:lnTo>
                  <a:pt x="4085" y="346"/>
                </a:lnTo>
                <a:lnTo>
                  <a:pt x="4086" y="346"/>
                </a:lnTo>
                <a:lnTo>
                  <a:pt x="4086" y="347"/>
                </a:lnTo>
                <a:lnTo>
                  <a:pt x="4086" y="352"/>
                </a:lnTo>
                <a:lnTo>
                  <a:pt x="4086" y="358"/>
                </a:lnTo>
                <a:lnTo>
                  <a:pt x="4086" y="354"/>
                </a:lnTo>
                <a:lnTo>
                  <a:pt x="4087" y="342"/>
                </a:lnTo>
                <a:lnTo>
                  <a:pt x="4087" y="349"/>
                </a:lnTo>
                <a:lnTo>
                  <a:pt x="4087" y="343"/>
                </a:lnTo>
                <a:lnTo>
                  <a:pt x="4088" y="350"/>
                </a:lnTo>
                <a:lnTo>
                  <a:pt x="4088" y="357"/>
                </a:lnTo>
                <a:lnTo>
                  <a:pt x="4088" y="354"/>
                </a:lnTo>
                <a:lnTo>
                  <a:pt x="4088" y="355"/>
                </a:lnTo>
                <a:lnTo>
                  <a:pt x="4088" y="353"/>
                </a:lnTo>
                <a:lnTo>
                  <a:pt x="4089" y="355"/>
                </a:lnTo>
                <a:lnTo>
                  <a:pt x="4089" y="355"/>
                </a:lnTo>
                <a:lnTo>
                  <a:pt x="4089" y="358"/>
                </a:lnTo>
                <a:lnTo>
                  <a:pt x="4089" y="361"/>
                </a:lnTo>
                <a:lnTo>
                  <a:pt x="4089" y="365"/>
                </a:lnTo>
                <a:lnTo>
                  <a:pt x="4090" y="362"/>
                </a:lnTo>
                <a:lnTo>
                  <a:pt x="4090" y="368"/>
                </a:lnTo>
                <a:lnTo>
                  <a:pt x="4090" y="362"/>
                </a:lnTo>
                <a:lnTo>
                  <a:pt x="4090" y="358"/>
                </a:lnTo>
                <a:lnTo>
                  <a:pt x="4090" y="362"/>
                </a:lnTo>
                <a:lnTo>
                  <a:pt x="4091" y="370"/>
                </a:lnTo>
                <a:lnTo>
                  <a:pt x="4091" y="370"/>
                </a:lnTo>
                <a:lnTo>
                  <a:pt x="4091" y="372"/>
                </a:lnTo>
                <a:lnTo>
                  <a:pt x="4092" y="379"/>
                </a:lnTo>
                <a:lnTo>
                  <a:pt x="4092" y="380"/>
                </a:lnTo>
                <a:lnTo>
                  <a:pt x="4092" y="381"/>
                </a:lnTo>
                <a:lnTo>
                  <a:pt x="4092" y="377"/>
                </a:lnTo>
                <a:lnTo>
                  <a:pt x="4093" y="372"/>
                </a:lnTo>
                <a:lnTo>
                  <a:pt x="4093" y="375"/>
                </a:lnTo>
                <a:lnTo>
                  <a:pt x="4093" y="377"/>
                </a:lnTo>
                <a:lnTo>
                  <a:pt x="4093" y="376"/>
                </a:lnTo>
                <a:lnTo>
                  <a:pt x="4094" y="373"/>
                </a:lnTo>
                <a:lnTo>
                  <a:pt x="4094" y="370"/>
                </a:lnTo>
                <a:lnTo>
                  <a:pt x="4094" y="366"/>
                </a:lnTo>
                <a:lnTo>
                  <a:pt x="4094" y="369"/>
                </a:lnTo>
                <a:lnTo>
                  <a:pt x="4095" y="365"/>
                </a:lnTo>
                <a:lnTo>
                  <a:pt x="4095" y="384"/>
                </a:lnTo>
                <a:lnTo>
                  <a:pt x="4095" y="378"/>
                </a:lnTo>
                <a:lnTo>
                  <a:pt x="4095" y="383"/>
                </a:lnTo>
                <a:lnTo>
                  <a:pt x="4096" y="380"/>
                </a:lnTo>
                <a:lnTo>
                  <a:pt x="4096" y="370"/>
                </a:lnTo>
                <a:lnTo>
                  <a:pt x="4096" y="365"/>
                </a:lnTo>
                <a:lnTo>
                  <a:pt x="4096" y="372"/>
                </a:lnTo>
                <a:lnTo>
                  <a:pt x="4096" y="374"/>
                </a:lnTo>
                <a:lnTo>
                  <a:pt x="4097" y="382"/>
                </a:lnTo>
                <a:lnTo>
                  <a:pt x="4097" y="387"/>
                </a:lnTo>
                <a:lnTo>
                  <a:pt x="4097" y="374"/>
                </a:lnTo>
                <a:lnTo>
                  <a:pt x="4098" y="365"/>
                </a:lnTo>
                <a:lnTo>
                  <a:pt x="4098" y="391"/>
                </a:lnTo>
                <a:lnTo>
                  <a:pt x="4098" y="383"/>
                </a:lnTo>
                <a:lnTo>
                  <a:pt x="4098" y="369"/>
                </a:lnTo>
                <a:lnTo>
                  <a:pt x="4098" y="387"/>
                </a:lnTo>
                <a:lnTo>
                  <a:pt x="4099" y="383"/>
                </a:lnTo>
                <a:lnTo>
                  <a:pt x="4099" y="385"/>
                </a:lnTo>
                <a:lnTo>
                  <a:pt x="4099" y="381"/>
                </a:lnTo>
                <a:lnTo>
                  <a:pt x="4099" y="386"/>
                </a:lnTo>
                <a:lnTo>
                  <a:pt x="4099" y="386"/>
                </a:lnTo>
                <a:lnTo>
                  <a:pt x="4100" y="378"/>
                </a:lnTo>
                <a:lnTo>
                  <a:pt x="4100" y="381"/>
                </a:lnTo>
                <a:lnTo>
                  <a:pt x="4100" y="372"/>
                </a:lnTo>
                <a:lnTo>
                  <a:pt x="4101" y="379"/>
                </a:lnTo>
                <a:lnTo>
                  <a:pt x="4101" y="389"/>
                </a:lnTo>
                <a:lnTo>
                  <a:pt x="4101" y="383"/>
                </a:lnTo>
                <a:lnTo>
                  <a:pt x="4101" y="381"/>
                </a:lnTo>
                <a:lnTo>
                  <a:pt x="4102" y="379"/>
                </a:lnTo>
                <a:lnTo>
                  <a:pt x="4102" y="370"/>
                </a:lnTo>
                <a:lnTo>
                  <a:pt x="4102" y="376"/>
                </a:lnTo>
                <a:lnTo>
                  <a:pt x="4102" y="382"/>
                </a:lnTo>
                <a:lnTo>
                  <a:pt x="4103" y="377"/>
                </a:lnTo>
                <a:lnTo>
                  <a:pt x="4103" y="383"/>
                </a:lnTo>
                <a:lnTo>
                  <a:pt x="4103" y="375"/>
                </a:lnTo>
                <a:lnTo>
                  <a:pt x="4103" y="375"/>
                </a:lnTo>
                <a:lnTo>
                  <a:pt x="4104" y="382"/>
                </a:lnTo>
                <a:lnTo>
                  <a:pt x="4104" y="381"/>
                </a:lnTo>
                <a:lnTo>
                  <a:pt x="4104" y="372"/>
                </a:lnTo>
                <a:lnTo>
                  <a:pt x="4104" y="362"/>
                </a:lnTo>
                <a:lnTo>
                  <a:pt x="4104" y="378"/>
                </a:lnTo>
                <a:lnTo>
                  <a:pt x="4105" y="372"/>
                </a:lnTo>
                <a:lnTo>
                  <a:pt x="4105" y="371"/>
                </a:lnTo>
                <a:lnTo>
                  <a:pt x="4105" y="371"/>
                </a:lnTo>
                <a:lnTo>
                  <a:pt x="4105" y="376"/>
                </a:lnTo>
                <a:lnTo>
                  <a:pt x="4105" y="377"/>
                </a:lnTo>
                <a:lnTo>
                  <a:pt x="4106" y="375"/>
                </a:lnTo>
                <a:lnTo>
                  <a:pt x="4106" y="373"/>
                </a:lnTo>
                <a:lnTo>
                  <a:pt x="4106" y="370"/>
                </a:lnTo>
                <a:lnTo>
                  <a:pt x="4106" y="376"/>
                </a:lnTo>
                <a:lnTo>
                  <a:pt x="4107" y="376"/>
                </a:lnTo>
                <a:lnTo>
                  <a:pt x="4107" y="377"/>
                </a:lnTo>
                <a:lnTo>
                  <a:pt x="4107" y="374"/>
                </a:lnTo>
                <a:lnTo>
                  <a:pt x="4107" y="378"/>
                </a:lnTo>
                <a:lnTo>
                  <a:pt x="4107" y="380"/>
                </a:lnTo>
                <a:lnTo>
                  <a:pt x="4108" y="376"/>
                </a:lnTo>
                <a:lnTo>
                  <a:pt x="4108" y="379"/>
                </a:lnTo>
                <a:lnTo>
                  <a:pt x="4108" y="376"/>
                </a:lnTo>
                <a:lnTo>
                  <a:pt x="4108" y="378"/>
                </a:lnTo>
                <a:lnTo>
                  <a:pt x="4108" y="376"/>
                </a:lnTo>
                <a:lnTo>
                  <a:pt x="4109" y="379"/>
                </a:lnTo>
                <a:lnTo>
                  <a:pt x="4109" y="378"/>
                </a:lnTo>
                <a:lnTo>
                  <a:pt x="4109" y="377"/>
                </a:lnTo>
                <a:lnTo>
                  <a:pt x="4110" y="377"/>
                </a:lnTo>
                <a:lnTo>
                  <a:pt x="4110" y="377"/>
                </a:lnTo>
                <a:lnTo>
                  <a:pt x="4110" y="376"/>
                </a:lnTo>
                <a:lnTo>
                  <a:pt x="4110" y="379"/>
                </a:lnTo>
                <a:lnTo>
                  <a:pt x="4110" y="371"/>
                </a:lnTo>
                <a:lnTo>
                  <a:pt x="4111" y="378"/>
                </a:lnTo>
                <a:lnTo>
                  <a:pt x="4111" y="377"/>
                </a:lnTo>
                <a:lnTo>
                  <a:pt x="4111" y="377"/>
                </a:lnTo>
                <a:lnTo>
                  <a:pt x="4111" y="382"/>
                </a:lnTo>
                <a:lnTo>
                  <a:pt x="4111" y="381"/>
                </a:lnTo>
                <a:lnTo>
                  <a:pt x="4112" y="380"/>
                </a:lnTo>
                <a:lnTo>
                  <a:pt x="4112" y="381"/>
                </a:lnTo>
                <a:lnTo>
                  <a:pt x="4112" y="384"/>
                </a:lnTo>
                <a:lnTo>
                  <a:pt x="4112" y="383"/>
                </a:lnTo>
                <a:lnTo>
                  <a:pt x="4112" y="384"/>
                </a:lnTo>
                <a:lnTo>
                  <a:pt x="4113" y="381"/>
                </a:lnTo>
                <a:lnTo>
                  <a:pt x="4113" y="380"/>
                </a:lnTo>
                <a:lnTo>
                  <a:pt x="4113" y="381"/>
                </a:lnTo>
                <a:lnTo>
                  <a:pt x="4113" y="381"/>
                </a:lnTo>
                <a:lnTo>
                  <a:pt x="4114" y="383"/>
                </a:lnTo>
                <a:lnTo>
                  <a:pt x="4114" y="379"/>
                </a:lnTo>
                <a:lnTo>
                  <a:pt x="4114" y="380"/>
                </a:lnTo>
                <a:lnTo>
                  <a:pt x="4114" y="381"/>
                </a:lnTo>
                <a:lnTo>
                  <a:pt x="4114" y="381"/>
                </a:lnTo>
                <a:lnTo>
                  <a:pt x="4115" y="380"/>
                </a:lnTo>
                <a:lnTo>
                  <a:pt x="4115" y="382"/>
                </a:lnTo>
                <a:lnTo>
                  <a:pt x="4115" y="381"/>
                </a:lnTo>
                <a:lnTo>
                  <a:pt x="4115" y="385"/>
                </a:lnTo>
                <a:lnTo>
                  <a:pt x="4116" y="389"/>
                </a:lnTo>
                <a:lnTo>
                  <a:pt x="4116" y="387"/>
                </a:lnTo>
                <a:lnTo>
                  <a:pt x="4116" y="382"/>
                </a:lnTo>
                <a:lnTo>
                  <a:pt x="4116" y="387"/>
                </a:lnTo>
                <a:lnTo>
                  <a:pt x="4116" y="384"/>
                </a:lnTo>
                <a:lnTo>
                  <a:pt x="4117" y="386"/>
                </a:lnTo>
                <a:lnTo>
                  <a:pt x="4117" y="386"/>
                </a:lnTo>
                <a:lnTo>
                  <a:pt x="4117" y="387"/>
                </a:lnTo>
                <a:lnTo>
                  <a:pt x="4117" y="383"/>
                </a:lnTo>
                <a:lnTo>
                  <a:pt x="4118" y="386"/>
                </a:lnTo>
                <a:lnTo>
                  <a:pt x="4118" y="383"/>
                </a:lnTo>
                <a:lnTo>
                  <a:pt x="4118" y="381"/>
                </a:lnTo>
                <a:lnTo>
                  <a:pt x="4118" y="387"/>
                </a:lnTo>
                <a:lnTo>
                  <a:pt x="4119" y="385"/>
                </a:lnTo>
                <a:lnTo>
                  <a:pt x="4119" y="384"/>
                </a:lnTo>
                <a:lnTo>
                  <a:pt x="4119" y="387"/>
                </a:lnTo>
                <a:lnTo>
                  <a:pt x="4119" y="381"/>
                </a:lnTo>
                <a:lnTo>
                  <a:pt x="4120" y="386"/>
                </a:lnTo>
                <a:lnTo>
                  <a:pt x="4120" y="383"/>
                </a:lnTo>
                <a:lnTo>
                  <a:pt x="4120" y="382"/>
                </a:lnTo>
                <a:lnTo>
                  <a:pt x="4120" y="381"/>
                </a:lnTo>
                <a:lnTo>
                  <a:pt x="4121" y="385"/>
                </a:lnTo>
                <a:lnTo>
                  <a:pt x="4121" y="381"/>
                </a:lnTo>
                <a:lnTo>
                  <a:pt x="4121" y="384"/>
                </a:lnTo>
                <a:lnTo>
                  <a:pt x="4121" y="383"/>
                </a:lnTo>
                <a:lnTo>
                  <a:pt x="4122" y="382"/>
                </a:lnTo>
                <a:lnTo>
                  <a:pt x="4122" y="382"/>
                </a:lnTo>
                <a:lnTo>
                  <a:pt x="4122" y="382"/>
                </a:lnTo>
                <a:lnTo>
                  <a:pt x="4122" y="380"/>
                </a:lnTo>
                <a:lnTo>
                  <a:pt x="4122" y="382"/>
                </a:lnTo>
                <a:lnTo>
                  <a:pt x="4123" y="384"/>
                </a:lnTo>
                <a:lnTo>
                  <a:pt x="4123" y="381"/>
                </a:lnTo>
                <a:lnTo>
                  <a:pt x="4123" y="383"/>
                </a:lnTo>
                <a:lnTo>
                  <a:pt x="4123" y="386"/>
                </a:lnTo>
                <a:lnTo>
                  <a:pt x="4123" y="384"/>
                </a:lnTo>
                <a:lnTo>
                  <a:pt x="4124" y="388"/>
                </a:lnTo>
                <a:lnTo>
                  <a:pt x="4124" y="382"/>
                </a:lnTo>
                <a:lnTo>
                  <a:pt x="4124" y="386"/>
                </a:lnTo>
                <a:lnTo>
                  <a:pt x="4124" y="381"/>
                </a:lnTo>
                <a:lnTo>
                  <a:pt x="4125" y="382"/>
                </a:lnTo>
                <a:lnTo>
                  <a:pt x="4125" y="381"/>
                </a:lnTo>
                <a:lnTo>
                  <a:pt x="4125" y="379"/>
                </a:lnTo>
                <a:lnTo>
                  <a:pt x="4125" y="381"/>
                </a:lnTo>
                <a:lnTo>
                  <a:pt x="4125" y="378"/>
                </a:lnTo>
                <a:lnTo>
                  <a:pt x="4126" y="378"/>
                </a:lnTo>
                <a:lnTo>
                  <a:pt x="4126" y="379"/>
                </a:lnTo>
                <a:lnTo>
                  <a:pt x="4126" y="379"/>
                </a:lnTo>
                <a:lnTo>
                  <a:pt x="4126" y="378"/>
                </a:lnTo>
                <a:lnTo>
                  <a:pt x="4127" y="376"/>
                </a:lnTo>
                <a:lnTo>
                  <a:pt x="4127" y="378"/>
                </a:lnTo>
                <a:lnTo>
                  <a:pt x="4127" y="374"/>
                </a:lnTo>
                <a:lnTo>
                  <a:pt x="4128" y="377"/>
                </a:lnTo>
                <a:lnTo>
                  <a:pt x="4128" y="376"/>
                </a:lnTo>
                <a:lnTo>
                  <a:pt x="4128" y="379"/>
                </a:lnTo>
                <a:lnTo>
                  <a:pt x="4128" y="378"/>
                </a:lnTo>
                <a:lnTo>
                  <a:pt x="4128" y="378"/>
                </a:lnTo>
                <a:lnTo>
                  <a:pt x="4129" y="379"/>
                </a:lnTo>
                <a:lnTo>
                  <a:pt x="4129" y="372"/>
                </a:lnTo>
                <a:lnTo>
                  <a:pt x="4129" y="375"/>
                </a:lnTo>
                <a:lnTo>
                  <a:pt x="4129" y="375"/>
                </a:lnTo>
                <a:lnTo>
                  <a:pt x="4130" y="371"/>
                </a:lnTo>
                <a:lnTo>
                  <a:pt x="4130" y="371"/>
                </a:lnTo>
                <a:lnTo>
                  <a:pt x="4130" y="374"/>
                </a:lnTo>
                <a:lnTo>
                  <a:pt x="4130" y="371"/>
                </a:lnTo>
                <a:lnTo>
                  <a:pt x="4130" y="368"/>
                </a:lnTo>
                <a:lnTo>
                  <a:pt x="4131" y="375"/>
                </a:lnTo>
                <a:lnTo>
                  <a:pt x="4131" y="370"/>
                </a:lnTo>
                <a:lnTo>
                  <a:pt x="4131" y="369"/>
                </a:lnTo>
                <a:lnTo>
                  <a:pt x="4131" y="371"/>
                </a:lnTo>
                <a:lnTo>
                  <a:pt x="4131" y="370"/>
                </a:lnTo>
                <a:lnTo>
                  <a:pt x="4132" y="372"/>
                </a:lnTo>
                <a:lnTo>
                  <a:pt x="4132" y="370"/>
                </a:lnTo>
                <a:lnTo>
                  <a:pt x="4132" y="366"/>
                </a:lnTo>
                <a:lnTo>
                  <a:pt x="4133" y="364"/>
                </a:lnTo>
                <a:lnTo>
                  <a:pt x="4133" y="348"/>
                </a:lnTo>
                <a:lnTo>
                  <a:pt x="4133" y="328"/>
                </a:lnTo>
                <a:lnTo>
                  <a:pt x="4133" y="314"/>
                </a:lnTo>
                <a:lnTo>
                  <a:pt x="4134" y="296"/>
                </a:lnTo>
                <a:lnTo>
                  <a:pt x="4134" y="271"/>
                </a:lnTo>
                <a:lnTo>
                  <a:pt x="4134" y="249"/>
                </a:lnTo>
                <a:lnTo>
                  <a:pt x="4134" y="235"/>
                </a:lnTo>
                <a:lnTo>
                  <a:pt x="4135" y="216"/>
                </a:lnTo>
                <a:lnTo>
                  <a:pt x="4135" y="211"/>
                </a:lnTo>
                <a:lnTo>
                  <a:pt x="4135" y="219"/>
                </a:lnTo>
                <a:lnTo>
                  <a:pt x="4135" y="194"/>
                </a:lnTo>
                <a:lnTo>
                  <a:pt x="4136" y="193"/>
                </a:lnTo>
                <a:lnTo>
                  <a:pt x="4136" y="200"/>
                </a:lnTo>
                <a:lnTo>
                  <a:pt x="4136" y="188"/>
                </a:lnTo>
                <a:lnTo>
                  <a:pt x="4136" y="177"/>
                </a:lnTo>
                <a:lnTo>
                  <a:pt x="4136" y="184"/>
                </a:lnTo>
                <a:lnTo>
                  <a:pt x="4137" y="178"/>
                </a:lnTo>
                <a:lnTo>
                  <a:pt x="4137" y="180"/>
                </a:lnTo>
                <a:lnTo>
                  <a:pt x="4137" y="181"/>
                </a:lnTo>
                <a:lnTo>
                  <a:pt x="4137" y="193"/>
                </a:lnTo>
                <a:lnTo>
                  <a:pt x="4138" y="200"/>
                </a:lnTo>
                <a:lnTo>
                  <a:pt x="4138" y="199"/>
                </a:lnTo>
                <a:lnTo>
                  <a:pt x="4138" y="184"/>
                </a:lnTo>
                <a:lnTo>
                  <a:pt x="4139" y="224"/>
                </a:lnTo>
                <a:lnTo>
                  <a:pt x="4139" y="194"/>
                </a:lnTo>
                <a:lnTo>
                  <a:pt x="4139" y="197"/>
                </a:lnTo>
                <a:lnTo>
                  <a:pt x="4139" y="194"/>
                </a:lnTo>
                <a:lnTo>
                  <a:pt x="4140" y="193"/>
                </a:lnTo>
                <a:lnTo>
                  <a:pt x="4140" y="213"/>
                </a:lnTo>
                <a:lnTo>
                  <a:pt x="4140" y="215"/>
                </a:lnTo>
                <a:lnTo>
                  <a:pt x="4140" y="206"/>
                </a:lnTo>
                <a:lnTo>
                  <a:pt x="4140" y="210"/>
                </a:lnTo>
                <a:lnTo>
                  <a:pt x="4141" y="219"/>
                </a:lnTo>
                <a:lnTo>
                  <a:pt x="4141" y="231"/>
                </a:lnTo>
                <a:lnTo>
                  <a:pt x="4141" y="250"/>
                </a:lnTo>
                <a:lnTo>
                  <a:pt x="4141" y="259"/>
                </a:lnTo>
                <a:lnTo>
                  <a:pt x="4142" y="286"/>
                </a:lnTo>
                <a:lnTo>
                  <a:pt x="4142" y="307"/>
                </a:lnTo>
                <a:lnTo>
                  <a:pt x="4142" y="326"/>
                </a:lnTo>
                <a:lnTo>
                  <a:pt x="4142" y="333"/>
                </a:lnTo>
                <a:lnTo>
                  <a:pt x="4143" y="345"/>
                </a:lnTo>
                <a:lnTo>
                  <a:pt x="4143" y="353"/>
                </a:lnTo>
                <a:lnTo>
                  <a:pt x="4143" y="357"/>
                </a:lnTo>
                <a:lnTo>
                  <a:pt x="4143" y="357"/>
                </a:lnTo>
                <a:lnTo>
                  <a:pt x="4143" y="357"/>
                </a:lnTo>
                <a:lnTo>
                  <a:pt x="4144" y="363"/>
                </a:lnTo>
                <a:lnTo>
                  <a:pt x="4144" y="364"/>
                </a:lnTo>
                <a:lnTo>
                  <a:pt x="4144" y="364"/>
                </a:lnTo>
                <a:lnTo>
                  <a:pt x="4145" y="364"/>
                </a:lnTo>
                <a:lnTo>
                  <a:pt x="4145" y="362"/>
                </a:lnTo>
                <a:lnTo>
                  <a:pt x="4145" y="365"/>
                </a:lnTo>
                <a:lnTo>
                  <a:pt x="4145" y="366"/>
                </a:lnTo>
                <a:lnTo>
                  <a:pt x="4145" y="368"/>
                </a:lnTo>
                <a:lnTo>
                  <a:pt x="4146" y="365"/>
                </a:lnTo>
                <a:lnTo>
                  <a:pt x="4146" y="363"/>
                </a:lnTo>
                <a:lnTo>
                  <a:pt x="4146" y="365"/>
                </a:lnTo>
                <a:lnTo>
                  <a:pt x="4146" y="364"/>
                </a:lnTo>
                <a:lnTo>
                  <a:pt x="4146" y="363"/>
                </a:lnTo>
                <a:lnTo>
                  <a:pt x="4147" y="359"/>
                </a:lnTo>
                <a:lnTo>
                  <a:pt x="4147" y="363"/>
                </a:lnTo>
                <a:lnTo>
                  <a:pt x="4147" y="363"/>
                </a:lnTo>
                <a:lnTo>
                  <a:pt x="4147" y="362"/>
                </a:lnTo>
                <a:lnTo>
                  <a:pt x="4148" y="358"/>
                </a:lnTo>
                <a:lnTo>
                  <a:pt x="4148" y="362"/>
                </a:lnTo>
                <a:lnTo>
                  <a:pt x="4148" y="362"/>
                </a:lnTo>
                <a:lnTo>
                  <a:pt x="4148" y="360"/>
                </a:lnTo>
                <a:lnTo>
                  <a:pt x="4148" y="360"/>
                </a:lnTo>
                <a:lnTo>
                  <a:pt x="4149" y="366"/>
                </a:lnTo>
                <a:lnTo>
                  <a:pt x="4149" y="366"/>
                </a:lnTo>
                <a:lnTo>
                  <a:pt x="4149" y="366"/>
                </a:lnTo>
                <a:lnTo>
                  <a:pt x="4149" y="371"/>
                </a:lnTo>
                <a:lnTo>
                  <a:pt x="4150" y="368"/>
                </a:lnTo>
                <a:lnTo>
                  <a:pt x="4150" y="369"/>
                </a:lnTo>
                <a:lnTo>
                  <a:pt x="4150" y="368"/>
                </a:lnTo>
                <a:lnTo>
                  <a:pt x="4151" y="370"/>
                </a:lnTo>
                <a:lnTo>
                  <a:pt x="4151" y="369"/>
                </a:lnTo>
                <a:lnTo>
                  <a:pt x="4151" y="372"/>
                </a:lnTo>
                <a:lnTo>
                  <a:pt x="4151" y="368"/>
                </a:lnTo>
                <a:lnTo>
                  <a:pt x="4151" y="371"/>
                </a:lnTo>
                <a:lnTo>
                  <a:pt x="4152" y="366"/>
                </a:lnTo>
                <a:lnTo>
                  <a:pt x="4152" y="367"/>
                </a:lnTo>
                <a:lnTo>
                  <a:pt x="4152" y="365"/>
                </a:lnTo>
                <a:lnTo>
                  <a:pt x="4152" y="368"/>
                </a:lnTo>
                <a:lnTo>
                  <a:pt x="4152" y="365"/>
                </a:lnTo>
                <a:lnTo>
                  <a:pt x="4153" y="358"/>
                </a:lnTo>
                <a:lnTo>
                  <a:pt x="4153" y="357"/>
                </a:lnTo>
                <a:lnTo>
                  <a:pt x="4153" y="357"/>
                </a:lnTo>
                <a:lnTo>
                  <a:pt x="4153" y="347"/>
                </a:lnTo>
                <a:lnTo>
                  <a:pt x="4153" y="344"/>
                </a:lnTo>
                <a:lnTo>
                  <a:pt x="4154" y="313"/>
                </a:lnTo>
                <a:lnTo>
                  <a:pt x="4154" y="306"/>
                </a:lnTo>
                <a:lnTo>
                  <a:pt x="4154" y="281"/>
                </a:lnTo>
                <a:lnTo>
                  <a:pt x="4154" y="272"/>
                </a:lnTo>
                <a:lnTo>
                  <a:pt x="4155" y="258"/>
                </a:lnTo>
                <a:lnTo>
                  <a:pt x="4155" y="236"/>
                </a:lnTo>
                <a:lnTo>
                  <a:pt x="4155" y="212"/>
                </a:lnTo>
                <a:lnTo>
                  <a:pt x="4155" y="223"/>
                </a:lnTo>
                <a:lnTo>
                  <a:pt x="4155" y="212"/>
                </a:lnTo>
                <a:lnTo>
                  <a:pt x="4156" y="189"/>
                </a:lnTo>
                <a:lnTo>
                  <a:pt x="4156" y="185"/>
                </a:lnTo>
                <a:lnTo>
                  <a:pt x="4156" y="203"/>
                </a:lnTo>
                <a:lnTo>
                  <a:pt x="4157" y="182"/>
                </a:lnTo>
                <a:lnTo>
                  <a:pt x="4157" y="193"/>
                </a:lnTo>
                <a:lnTo>
                  <a:pt x="4157" y="189"/>
                </a:lnTo>
                <a:lnTo>
                  <a:pt x="4157" y="193"/>
                </a:lnTo>
                <a:lnTo>
                  <a:pt x="4158" y="193"/>
                </a:lnTo>
                <a:lnTo>
                  <a:pt x="4158" y="212"/>
                </a:lnTo>
                <a:lnTo>
                  <a:pt x="4158" y="206"/>
                </a:lnTo>
                <a:lnTo>
                  <a:pt x="4158" y="199"/>
                </a:lnTo>
                <a:lnTo>
                  <a:pt x="4159" y="205"/>
                </a:lnTo>
                <a:lnTo>
                  <a:pt x="4159" y="208"/>
                </a:lnTo>
                <a:lnTo>
                  <a:pt x="4159" y="204"/>
                </a:lnTo>
                <a:lnTo>
                  <a:pt x="4159" y="205"/>
                </a:lnTo>
                <a:lnTo>
                  <a:pt x="4159" y="198"/>
                </a:lnTo>
                <a:lnTo>
                  <a:pt x="4160" y="205"/>
                </a:lnTo>
                <a:lnTo>
                  <a:pt x="4160" y="213"/>
                </a:lnTo>
                <a:lnTo>
                  <a:pt x="4160" y="205"/>
                </a:lnTo>
                <a:lnTo>
                  <a:pt x="4160" y="201"/>
                </a:lnTo>
                <a:lnTo>
                  <a:pt x="4160" y="225"/>
                </a:lnTo>
                <a:lnTo>
                  <a:pt x="4161" y="232"/>
                </a:lnTo>
                <a:lnTo>
                  <a:pt x="4161" y="225"/>
                </a:lnTo>
                <a:lnTo>
                  <a:pt x="4161" y="218"/>
                </a:lnTo>
                <a:lnTo>
                  <a:pt x="4161" y="233"/>
                </a:lnTo>
                <a:lnTo>
                  <a:pt x="4162" y="249"/>
                </a:lnTo>
                <a:lnTo>
                  <a:pt x="4162" y="274"/>
                </a:lnTo>
                <a:lnTo>
                  <a:pt x="4162" y="299"/>
                </a:lnTo>
                <a:lnTo>
                  <a:pt x="4163" y="327"/>
                </a:lnTo>
                <a:lnTo>
                  <a:pt x="4163" y="336"/>
                </a:lnTo>
                <a:lnTo>
                  <a:pt x="4163" y="339"/>
                </a:lnTo>
                <a:lnTo>
                  <a:pt x="4163" y="356"/>
                </a:lnTo>
                <a:lnTo>
                  <a:pt x="4164" y="372"/>
                </a:lnTo>
                <a:lnTo>
                  <a:pt x="4164" y="372"/>
                </a:lnTo>
                <a:lnTo>
                  <a:pt x="4164" y="366"/>
                </a:lnTo>
                <a:lnTo>
                  <a:pt x="4164" y="359"/>
                </a:lnTo>
                <a:lnTo>
                  <a:pt x="4165" y="361"/>
                </a:lnTo>
                <a:lnTo>
                  <a:pt x="4165" y="359"/>
                </a:lnTo>
                <a:lnTo>
                  <a:pt x="4165" y="362"/>
                </a:lnTo>
                <a:lnTo>
                  <a:pt x="4165" y="366"/>
                </a:lnTo>
                <a:lnTo>
                  <a:pt x="4165" y="359"/>
                </a:lnTo>
                <a:lnTo>
                  <a:pt x="4166" y="354"/>
                </a:lnTo>
                <a:lnTo>
                  <a:pt x="4166" y="357"/>
                </a:lnTo>
                <a:lnTo>
                  <a:pt x="4166" y="351"/>
                </a:lnTo>
                <a:lnTo>
                  <a:pt x="4166" y="351"/>
                </a:lnTo>
                <a:lnTo>
                  <a:pt x="4167" y="357"/>
                </a:lnTo>
                <a:lnTo>
                  <a:pt x="4167" y="350"/>
                </a:lnTo>
                <a:lnTo>
                  <a:pt x="4167" y="353"/>
                </a:lnTo>
                <a:lnTo>
                  <a:pt x="4167" y="354"/>
                </a:lnTo>
                <a:lnTo>
                  <a:pt x="4168" y="348"/>
                </a:lnTo>
                <a:lnTo>
                  <a:pt x="4168" y="349"/>
                </a:lnTo>
                <a:lnTo>
                  <a:pt x="4168" y="359"/>
                </a:lnTo>
                <a:lnTo>
                  <a:pt x="4169" y="360"/>
                </a:lnTo>
                <a:lnTo>
                  <a:pt x="4169" y="357"/>
                </a:lnTo>
                <a:lnTo>
                  <a:pt x="4169" y="364"/>
                </a:lnTo>
                <a:lnTo>
                  <a:pt x="4169" y="369"/>
                </a:lnTo>
                <a:lnTo>
                  <a:pt x="4170" y="374"/>
                </a:lnTo>
                <a:lnTo>
                  <a:pt x="4170" y="371"/>
                </a:lnTo>
                <a:lnTo>
                  <a:pt x="4170" y="362"/>
                </a:lnTo>
                <a:lnTo>
                  <a:pt x="4170" y="362"/>
                </a:lnTo>
                <a:lnTo>
                  <a:pt x="4171" y="367"/>
                </a:lnTo>
                <a:lnTo>
                  <a:pt x="4171" y="371"/>
                </a:lnTo>
                <a:lnTo>
                  <a:pt x="4171" y="370"/>
                </a:lnTo>
                <a:lnTo>
                  <a:pt x="4171" y="371"/>
                </a:lnTo>
                <a:lnTo>
                  <a:pt x="4171" y="373"/>
                </a:lnTo>
                <a:lnTo>
                  <a:pt x="4172" y="373"/>
                </a:lnTo>
                <a:lnTo>
                  <a:pt x="4172" y="376"/>
                </a:lnTo>
                <a:lnTo>
                  <a:pt x="4172" y="368"/>
                </a:lnTo>
                <a:lnTo>
                  <a:pt x="4172" y="373"/>
                </a:lnTo>
                <a:lnTo>
                  <a:pt x="4172" y="361"/>
                </a:lnTo>
                <a:lnTo>
                  <a:pt x="4173" y="362"/>
                </a:lnTo>
                <a:lnTo>
                  <a:pt x="4173" y="356"/>
                </a:lnTo>
                <a:lnTo>
                  <a:pt x="4173" y="359"/>
                </a:lnTo>
                <a:lnTo>
                  <a:pt x="4173" y="353"/>
                </a:lnTo>
                <a:lnTo>
                  <a:pt x="4173" y="360"/>
                </a:lnTo>
                <a:lnTo>
                  <a:pt x="4174" y="366"/>
                </a:lnTo>
                <a:lnTo>
                  <a:pt x="4174" y="336"/>
                </a:lnTo>
                <a:lnTo>
                  <a:pt x="4174" y="315"/>
                </a:lnTo>
                <a:lnTo>
                  <a:pt x="4175" y="295"/>
                </a:lnTo>
                <a:lnTo>
                  <a:pt x="4175" y="292"/>
                </a:lnTo>
                <a:lnTo>
                  <a:pt x="4175" y="273"/>
                </a:lnTo>
                <a:lnTo>
                  <a:pt x="4175" y="257"/>
                </a:lnTo>
                <a:lnTo>
                  <a:pt x="4176" y="219"/>
                </a:lnTo>
                <a:lnTo>
                  <a:pt x="4176" y="218"/>
                </a:lnTo>
                <a:lnTo>
                  <a:pt x="4176" y="215"/>
                </a:lnTo>
                <a:lnTo>
                  <a:pt x="4176" y="188"/>
                </a:lnTo>
                <a:lnTo>
                  <a:pt x="4177" y="201"/>
                </a:lnTo>
                <a:lnTo>
                  <a:pt x="4177" y="192"/>
                </a:lnTo>
                <a:lnTo>
                  <a:pt x="4177" y="189"/>
                </a:lnTo>
                <a:lnTo>
                  <a:pt x="4177" y="182"/>
                </a:lnTo>
                <a:lnTo>
                  <a:pt x="4178" y="204"/>
                </a:lnTo>
                <a:lnTo>
                  <a:pt x="4178" y="211"/>
                </a:lnTo>
                <a:lnTo>
                  <a:pt x="4178" y="207"/>
                </a:lnTo>
                <a:lnTo>
                  <a:pt x="4178" y="207"/>
                </a:lnTo>
                <a:lnTo>
                  <a:pt x="4179" y="206"/>
                </a:lnTo>
                <a:lnTo>
                  <a:pt x="4179" y="197"/>
                </a:lnTo>
                <a:lnTo>
                  <a:pt x="4179" y="193"/>
                </a:lnTo>
                <a:lnTo>
                  <a:pt x="4179" y="200"/>
                </a:lnTo>
                <a:lnTo>
                  <a:pt x="4179" y="201"/>
                </a:lnTo>
                <a:lnTo>
                  <a:pt x="4180" y="204"/>
                </a:lnTo>
                <a:lnTo>
                  <a:pt x="4180" y="201"/>
                </a:lnTo>
                <a:lnTo>
                  <a:pt x="4180" y="213"/>
                </a:lnTo>
                <a:lnTo>
                  <a:pt x="4181" y="206"/>
                </a:lnTo>
                <a:lnTo>
                  <a:pt x="4181" y="210"/>
                </a:lnTo>
                <a:lnTo>
                  <a:pt x="4181" y="228"/>
                </a:lnTo>
                <a:lnTo>
                  <a:pt x="4181" y="232"/>
                </a:lnTo>
                <a:lnTo>
                  <a:pt x="4181" y="230"/>
                </a:lnTo>
                <a:lnTo>
                  <a:pt x="4182" y="231"/>
                </a:lnTo>
                <a:lnTo>
                  <a:pt x="4182" y="241"/>
                </a:lnTo>
                <a:lnTo>
                  <a:pt x="4182" y="241"/>
                </a:lnTo>
                <a:lnTo>
                  <a:pt x="4182" y="275"/>
                </a:lnTo>
                <a:lnTo>
                  <a:pt x="4183" y="297"/>
                </a:lnTo>
                <a:lnTo>
                  <a:pt x="4183" y="303"/>
                </a:lnTo>
                <a:lnTo>
                  <a:pt x="4183" y="321"/>
                </a:lnTo>
                <a:lnTo>
                  <a:pt x="4183" y="321"/>
                </a:lnTo>
                <a:lnTo>
                  <a:pt x="4184" y="330"/>
                </a:lnTo>
                <a:lnTo>
                  <a:pt x="4184" y="348"/>
                </a:lnTo>
                <a:lnTo>
                  <a:pt x="4184" y="358"/>
                </a:lnTo>
                <a:lnTo>
                  <a:pt x="4184" y="359"/>
                </a:lnTo>
                <a:lnTo>
                  <a:pt x="4185" y="357"/>
                </a:lnTo>
                <a:lnTo>
                  <a:pt x="4185" y="359"/>
                </a:lnTo>
                <a:lnTo>
                  <a:pt x="4185" y="360"/>
                </a:lnTo>
                <a:lnTo>
                  <a:pt x="4185" y="362"/>
                </a:lnTo>
                <a:lnTo>
                  <a:pt x="4186" y="361"/>
                </a:lnTo>
                <a:lnTo>
                  <a:pt x="4186" y="364"/>
                </a:lnTo>
                <a:lnTo>
                  <a:pt x="4186" y="362"/>
                </a:lnTo>
                <a:lnTo>
                  <a:pt x="4186" y="364"/>
                </a:lnTo>
                <a:lnTo>
                  <a:pt x="4187" y="366"/>
                </a:lnTo>
                <a:lnTo>
                  <a:pt x="4187" y="360"/>
                </a:lnTo>
                <a:lnTo>
                  <a:pt x="4187" y="356"/>
                </a:lnTo>
                <a:lnTo>
                  <a:pt x="4187" y="358"/>
                </a:lnTo>
                <a:lnTo>
                  <a:pt x="4187" y="356"/>
                </a:lnTo>
                <a:lnTo>
                  <a:pt x="4188" y="355"/>
                </a:lnTo>
                <a:lnTo>
                  <a:pt x="4188" y="360"/>
                </a:lnTo>
                <a:lnTo>
                  <a:pt x="4188" y="358"/>
                </a:lnTo>
                <a:lnTo>
                  <a:pt x="4188" y="352"/>
                </a:lnTo>
                <a:lnTo>
                  <a:pt x="4189" y="348"/>
                </a:lnTo>
                <a:lnTo>
                  <a:pt x="4189" y="346"/>
                </a:lnTo>
                <a:lnTo>
                  <a:pt x="4189" y="347"/>
                </a:lnTo>
                <a:lnTo>
                  <a:pt x="4189" y="344"/>
                </a:lnTo>
                <a:lnTo>
                  <a:pt x="4189" y="344"/>
                </a:lnTo>
                <a:lnTo>
                  <a:pt x="4190" y="346"/>
                </a:lnTo>
                <a:lnTo>
                  <a:pt x="4190" y="345"/>
                </a:lnTo>
                <a:lnTo>
                  <a:pt x="4190" y="345"/>
                </a:lnTo>
                <a:lnTo>
                  <a:pt x="4190" y="343"/>
                </a:lnTo>
                <a:lnTo>
                  <a:pt x="4191" y="343"/>
                </a:lnTo>
                <a:lnTo>
                  <a:pt x="4191" y="341"/>
                </a:lnTo>
                <a:lnTo>
                  <a:pt x="4191" y="344"/>
                </a:lnTo>
                <a:lnTo>
                  <a:pt x="4191" y="340"/>
                </a:lnTo>
                <a:lnTo>
                  <a:pt x="4191" y="340"/>
                </a:lnTo>
                <a:lnTo>
                  <a:pt x="4192" y="344"/>
                </a:lnTo>
                <a:lnTo>
                  <a:pt x="4192" y="346"/>
                </a:lnTo>
                <a:lnTo>
                  <a:pt x="4192" y="355"/>
                </a:lnTo>
                <a:lnTo>
                  <a:pt x="4193" y="356"/>
                </a:lnTo>
                <a:lnTo>
                  <a:pt x="4193" y="366"/>
                </a:lnTo>
                <a:lnTo>
                  <a:pt x="4193" y="367"/>
                </a:lnTo>
                <a:lnTo>
                  <a:pt x="4193" y="375"/>
                </a:lnTo>
                <a:lnTo>
                  <a:pt x="4194" y="371"/>
                </a:lnTo>
                <a:lnTo>
                  <a:pt x="4194" y="366"/>
                </a:lnTo>
                <a:lnTo>
                  <a:pt x="4194" y="358"/>
                </a:lnTo>
                <a:lnTo>
                  <a:pt x="4194" y="340"/>
                </a:lnTo>
                <a:lnTo>
                  <a:pt x="4195" y="328"/>
                </a:lnTo>
                <a:lnTo>
                  <a:pt x="4195" y="319"/>
                </a:lnTo>
                <a:lnTo>
                  <a:pt x="4195" y="312"/>
                </a:lnTo>
                <a:lnTo>
                  <a:pt x="4195" y="262"/>
                </a:lnTo>
                <a:lnTo>
                  <a:pt x="4196" y="247"/>
                </a:lnTo>
                <a:lnTo>
                  <a:pt x="4196" y="216"/>
                </a:lnTo>
                <a:lnTo>
                  <a:pt x="4196" y="213"/>
                </a:lnTo>
                <a:lnTo>
                  <a:pt x="4196" y="216"/>
                </a:lnTo>
                <a:lnTo>
                  <a:pt x="4197" y="216"/>
                </a:lnTo>
                <a:lnTo>
                  <a:pt x="4197" y="172"/>
                </a:lnTo>
                <a:lnTo>
                  <a:pt x="4197" y="186"/>
                </a:lnTo>
                <a:lnTo>
                  <a:pt x="4197" y="190"/>
                </a:lnTo>
                <a:lnTo>
                  <a:pt x="4198" y="186"/>
                </a:lnTo>
                <a:lnTo>
                  <a:pt x="4198" y="205"/>
                </a:lnTo>
                <a:lnTo>
                  <a:pt x="4198" y="197"/>
                </a:lnTo>
                <a:lnTo>
                  <a:pt x="4199" y="200"/>
                </a:lnTo>
                <a:lnTo>
                  <a:pt x="4199" y="207"/>
                </a:lnTo>
                <a:lnTo>
                  <a:pt x="4199" y="199"/>
                </a:lnTo>
                <a:lnTo>
                  <a:pt x="4199" y="206"/>
                </a:lnTo>
                <a:lnTo>
                  <a:pt x="4199" y="213"/>
                </a:lnTo>
                <a:lnTo>
                  <a:pt x="4200" y="193"/>
                </a:lnTo>
                <a:lnTo>
                  <a:pt x="4200" y="187"/>
                </a:lnTo>
                <a:lnTo>
                  <a:pt x="4200" y="218"/>
                </a:lnTo>
                <a:lnTo>
                  <a:pt x="4200" y="198"/>
                </a:lnTo>
                <a:lnTo>
                  <a:pt x="4201" y="212"/>
                </a:lnTo>
                <a:lnTo>
                  <a:pt x="4201" y="219"/>
                </a:lnTo>
                <a:lnTo>
                  <a:pt x="4201" y="211"/>
                </a:lnTo>
                <a:lnTo>
                  <a:pt x="4201" y="220"/>
                </a:lnTo>
                <a:lnTo>
                  <a:pt x="4202" y="244"/>
                </a:lnTo>
                <a:lnTo>
                  <a:pt x="4202" y="250"/>
                </a:lnTo>
                <a:lnTo>
                  <a:pt x="4202" y="255"/>
                </a:lnTo>
                <a:lnTo>
                  <a:pt x="4202" y="243"/>
                </a:lnTo>
                <a:lnTo>
                  <a:pt x="4203" y="254"/>
                </a:lnTo>
                <a:lnTo>
                  <a:pt x="4203" y="274"/>
                </a:lnTo>
                <a:lnTo>
                  <a:pt x="4203" y="294"/>
                </a:lnTo>
                <a:lnTo>
                  <a:pt x="4203" y="295"/>
                </a:lnTo>
                <a:lnTo>
                  <a:pt x="4204" y="300"/>
                </a:lnTo>
                <a:lnTo>
                  <a:pt x="4204" y="299"/>
                </a:lnTo>
                <a:lnTo>
                  <a:pt x="4204" y="307"/>
                </a:lnTo>
                <a:lnTo>
                  <a:pt x="4204" y="320"/>
                </a:lnTo>
                <a:lnTo>
                  <a:pt x="4205" y="333"/>
                </a:lnTo>
                <a:lnTo>
                  <a:pt x="4205" y="348"/>
                </a:lnTo>
                <a:lnTo>
                  <a:pt x="4205" y="352"/>
                </a:lnTo>
                <a:lnTo>
                  <a:pt x="4205" y="355"/>
                </a:lnTo>
                <a:lnTo>
                  <a:pt x="4206" y="354"/>
                </a:lnTo>
                <a:lnTo>
                  <a:pt x="4206" y="351"/>
                </a:lnTo>
                <a:lnTo>
                  <a:pt x="4206" y="352"/>
                </a:lnTo>
                <a:lnTo>
                  <a:pt x="4206" y="357"/>
                </a:lnTo>
                <a:lnTo>
                  <a:pt x="4207" y="353"/>
                </a:lnTo>
                <a:lnTo>
                  <a:pt x="4207" y="361"/>
                </a:lnTo>
                <a:lnTo>
                  <a:pt x="4207" y="369"/>
                </a:lnTo>
                <a:lnTo>
                  <a:pt x="4207" y="366"/>
                </a:lnTo>
                <a:lnTo>
                  <a:pt x="4207" y="374"/>
                </a:lnTo>
                <a:lnTo>
                  <a:pt x="4208" y="366"/>
                </a:lnTo>
                <a:lnTo>
                  <a:pt x="4208" y="374"/>
                </a:lnTo>
                <a:lnTo>
                  <a:pt x="4208" y="366"/>
                </a:lnTo>
                <a:lnTo>
                  <a:pt x="4208" y="362"/>
                </a:lnTo>
                <a:lnTo>
                  <a:pt x="4208" y="368"/>
                </a:lnTo>
                <a:lnTo>
                  <a:pt x="4209" y="361"/>
                </a:lnTo>
                <a:lnTo>
                  <a:pt x="4209" y="360"/>
                </a:lnTo>
                <a:lnTo>
                  <a:pt x="4209" y="359"/>
                </a:lnTo>
                <a:lnTo>
                  <a:pt x="4209" y="365"/>
                </a:lnTo>
                <a:lnTo>
                  <a:pt x="4209" y="364"/>
                </a:lnTo>
                <a:lnTo>
                  <a:pt x="4210" y="369"/>
                </a:lnTo>
                <a:lnTo>
                  <a:pt x="4210" y="371"/>
                </a:lnTo>
                <a:lnTo>
                  <a:pt x="4211" y="366"/>
                </a:lnTo>
                <a:lnTo>
                  <a:pt x="4211" y="377"/>
                </a:lnTo>
                <a:lnTo>
                  <a:pt x="4211" y="371"/>
                </a:lnTo>
                <a:lnTo>
                  <a:pt x="4211" y="374"/>
                </a:lnTo>
                <a:lnTo>
                  <a:pt x="4211" y="364"/>
                </a:lnTo>
                <a:lnTo>
                  <a:pt x="4212" y="370"/>
                </a:lnTo>
                <a:lnTo>
                  <a:pt x="4212" y="368"/>
                </a:lnTo>
                <a:lnTo>
                  <a:pt x="4212" y="363"/>
                </a:lnTo>
                <a:lnTo>
                  <a:pt x="4212" y="374"/>
                </a:lnTo>
                <a:lnTo>
                  <a:pt x="4212" y="364"/>
                </a:lnTo>
                <a:lnTo>
                  <a:pt x="4213" y="361"/>
                </a:lnTo>
                <a:lnTo>
                  <a:pt x="4213" y="365"/>
                </a:lnTo>
                <a:lnTo>
                  <a:pt x="4213" y="349"/>
                </a:lnTo>
                <a:lnTo>
                  <a:pt x="4213" y="355"/>
                </a:lnTo>
                <a:lnTo>
                  <a:pt x="4214" y="362"/>
                </a:lnTo>
                <a:lnTo>
                  <a:pt x="4214" y="366"/>
                </a:lnTo>
                <a:lnTo>
                  <a:pt x="4214" y="369"/>
                </a:lnTo>
                <a:lnTo>
                  <a:pt x="4214" y="353"/>
                </a:lnTo>
                <a:lnTo>
                  <a:pt x="4215" y="338"/>
                </a:lnTo>
                <a:lnTo>
                  <a:pt x="4215" y="329"/>
                </a:lnTo>
                <a:lnTo>
                  <a:pt x="4215" y="313"/>
                </a:lnTo>
                <a:lnTo>
                  <a:pt x="4216" y="296"/>
                </a:lnTo>
                <a:lnTo>
                  <a:pt x="4216" y="263"/>
                </a:lnTo>
                <a:lnTo>
                  <a:pt x="4216" y="242"/>
                </a:lnTo>
                <a:lnTo>
                  <a:pt x="4216" y="230"/>
                </a:lnTo>
                <a:lnTo>
                  <a:pt x="4217" y="211"/>
                </a:lnTo>
                <a:lnTo>
                  <a:pt x="4217" y="195"/>
                </a:lnTo>
                <a:lnTo>
                  <a:pt x="4217" y="203"/>
                </a:lnTo>
                <a:lnTo>
                  <a:pt x="4217" y="193"/>
                </a:lnTo>
                <a:lnTo>
                  <a:pt x="4218" y="201"/>
                </a:lnTo>
                <a:lnTo>
                  <a:pt x="4218" y="232"/>
                </a:lnTo>
                <a:lnTo>
                  <a:pt x="4218" y="225"/>
                </a:lnTo>
                <a:lnTo>
                  <a:pt x="4218" y="216"/>
                </a:lnTo>
                <a:lnTo>
                  <a:pt x="4218" y="213"/>
                </a:lnTo>
                <a:lnTo>
                  <a:pt x="4219" y="214"/>
                </a:lnTo>
                <a:lnTo>
                  <a:pt x="4219" y="207"/>
                </a:lnTo>
                <a:lnTo>
                  <a:pt x="4219" y="199"/>
                </a:lnTo>
                <a:lnTo>
                  <a:pt x="4219" y="216"/>
                </a:lnTo>
                <a:lnTo>
                  <a:pt x="4220" y="200"/>
                </a:lnTo>
                <a:lnTo>
                  <a:pt x="4220" y="215"/>
                </a:lnTo>
                <a:lnTo>
                  <a:pt x="4220" y="204"/>
                </a:lnTo>
                <a:lnTo>
                  <a:pt x="4220" y="191"/>
                </a:lnTo>
                <a:lnTo>
                  <a:pt x="4220" y="199"/>
                </a:lnTo>
                <a:lnTo>
                  <a:pt x="4221" y="200"/>
                </a:lnTo>
                <a:lnTo>
                  <a:pt x="4221" y="193"/>
                </a:lnTo>
                <a:lnTo>
                  <a:pt x="4221" y="208"/>
                </a:lnTo>
                <a:lnTo>
                  <a:pt x="4222" y="223"/>
                </a:lnTo>
                <a:lnTo>
                  <a:pt x="4222" y="215"/>
                </a:lnTo>
                <a:lnTo>
                  <a:pt x="4222" y="211"/>
                </a:lnTo>
                <a:lnTo>
                  <a:pt x="4222" y="214"/>
                </a:lnTo>
                <a:lnTo>
                  <a:pt x="4222" y="231"/>
                </a:lnTo>
                <a:lnTo>
                  <a:pt x="4223" y="227"/>
                </a:lnTo>
                <a:lnTo>
                  <a:pt x="4223" y="223"/>
                </a:lnTo>
                <a:lnTo>
                  <a:pt x="4223" y="238"/>
                </a:lnTo>
                <a:lnTo>
                  <a:pt x="4223" y="262"/>
                </a:lnTo>
                <a:lnTo>
                  <a:pt x="4224" y="283"/>
                </a:lnTo>
                <a:lnTo>
                  <a:pt x="4224" y="296"/>
                </a:lnTo>
                <a:lnTo>
                  <a:pt x="4224" y="329"/>
                </a:lnTo>
                <a:lnTo>
                  <a:pt x="4224" y="345"/>
                </a:lnTo>
                <a:lnTo>
                  <a:pt x="4225" y="351"/>
                </a:lnTo>
                <a:lnTo>
                  <a:pt x="4225" y="323"/>
                </a:lnTo>
                <a:lnTo>
                  <a:pt x="4225" y="383"/>
                </a:lnTo>
                <a:lnTo>
                  <a:pt x="4225" y="330"/>
                </a:lnTo>
                <a:lnTo>
                  <a:pt x="4226" y="327"/>
                </a:lnTo>
                <a:lnTo>
                  <a:pt x="4226" y="335"/>
                </a:lnTo>
                <a:lnTo>
                  <a:pt x="4226" y="340"/>
                </a:lnTo>
                <a:lnTo>
                  <a:pt x="4226" y="348"/>
                </a:lnTo>
                <a:lnTo>
                  <a:pt x="4227" y="354"/>
                </a:lnTo>
                <a:lnTo>
                  <a:pt x="4227" y="357"/>
                </a:lnTo>
                <a:lnTo>
                  <a:pt x="4227" y="360"/>
                </a:lnTo>
                <a:lnTo>
                  <a:pt x="4227" y="361"/>
                </a:lnTo>
                <a:lnTo>
                  <a:pt x="4228" y="364"/>
                </a:lnTo>
                <a:lnTo>
                  <a:pt x="4228" y="363"/>
                </a:lnTo>
                <a:lnTo>
                  <a:pt x="4228" y="365"/>
                </a:lnTo>
                <a:lnTo>
                  <a:pt x="4228" y="366"/>
                </a:lnTo>
                <a:lnTo>
                  <a:pt x="4229" y="364"/>
                </a:lnTo>
                <a:lnTo>
                  <a:pt x="4229" y="368"/>
                </a:lnTo>
                <a:lnTo>
                  <a:pt x="4229" y="363"/>
                </a:lnTo>
                <a:lnTo>
                  <a:pt x="4229" y="364"/>
                </a:lnTo>
                <a:lnTo>
                  <a:pt x="4230" y="363"/>
                </a:lnTo>
                <a:lnTo>
                  <a:pt x="4230" y="368"/>
                </a:lnTo>
                <a:lnTo>
                  <a:pt x="4230" y="368"/>
                </a:lnTo>
                <a:lnTo>
                  <a:pt x="4230" y="367"/>
                </a:lnTo>
                <a:lnTo>
                  <a:pt x="4231" y="366"/>
                </a:lnTo>
                <a:lnTo>
                  <a:pt x="4231" y="369"/>
                </a:lnTo>
                <a:lnTo>
                  <a:pt x="4231" y="368"/>
                </a:lnTo>
                <a:lnTo>
                  <a:pt x="4231" y="368"/>
                </a:lnTo>
                <a:lnTo>
                  <a:pt x="4232" y="368"/>
                </a:lnTo>
                <a:lnTo>
                  <a:pt x="4232" y="366"/>
                </a:lnTo>
                <a:lnTo>
                  <a:pt x="4232" y="368"/>
                </a:lnTo>
                <a:lnTo>
                  <a:pt x="4232" y="369"/>
                </a:lnTo>
                <a:lnTo>
                  <a:pt x="4232" y="366"/>
                </a:lnTo>
                <a:lnTo>
                  <a:pt x="4233" y="366"/>
                </a:lnTo>
                <a:lnTo>
                  <a:pt x="4233" y="368"/>
                </a:lnTo>
                <a:lnTo>
                  <a:pt x="4233" y="366"/>
                </a:lnTo>
                <a:lnTo>
                  <a:pt x="4233" y="364"/>
                </a:lnTo>
                <a:lnTo>
                  <a:pt x="4234" y="369"/>
                </a:lnTo>
                <a:lnTo>
                  <a:pt x="4234" y="365"/>
                </a:lnTo>
                <a:lnTo>
                  <a:pt x="4234" y="365"/>
                </a:lnTo>
                <a:lnTo>
                  <a:pt x="4234" y="369"/>
                </a:lnTo>
                <a:lnTo>
                  <a:pt x="4235" y="368"/>
                </a:lnTo>
                <a:lnTo>
                  <a:pt x="4235" y="371"/>
                </a:lnTo>
                <a:lnTo>
                  <a:pt x="4235" y="375"/>
                </a:lnTo>
                <a:lnTo>
                  <a:pt x="4235" y="377"/>
                </a:lnTo>
                <a:lnTo>
                  <a:pt x="4235" y="382"/>
                </a:lnTo>
                <a:lnTo>
                  <a:pt x="4236" y="382"/>
                </a:lnTo>
                <a:lnTo>
                  <a:pt x="4236" y="378"/>
                </a:lnTo>
                <a:lnTo>
                  <a:pt x="4236" y="379"/>
                </a:lnTo>
                <a:lnTo>
                  <a:pt x="4236" y="380"/>
                </a:lnTo>
                <a:lnTo>
                  <a:pt x="4237" y="379"/>
                </a:lnTo>
                <a:lnTo>
                  <a:pt x="4237" y="380"/>
                </a:lnTo>
                <a:lnTo>
                  <a:pt x="4237" y="377"/>
                </a:lnTo>
                <a:lnTo>
                  <a:pt x="4237" y="376"/>
                </a:lnTo>
                <a:lnTo>
                  <a:pt x="4238" y="381"/>
                </a:lnTo>
                <a:lnTo>
                  <a:pt x="4238" y="383"/>
                </a:lnTo>
                <a:lnTo>
                  <a:pt x="4238" y="378"/>
                </a:lnTo>
                <a:lnTo>
                  <a:pt x="4238" y="379"/>
                </a:lnTo>
                <a:lnTo>
                  <a:pt x="4238" y="380"/>
                </a:lnTo>
                <a:lnTo>
                  <a:pt x="4239" y="381"/>
                </a:lnTo>
                <a:lnTo>
                  <a:pt x="4239" y="379"/>
                </a:lnTo>
                <a:lnTo>
                  <a:pt x="4239" y="379"/>
                </a:lnTo>
                <a:lnTo>
                  <a:pt x="4239" y="380"/>
                </a:lnTo>
                <a:lnTo>
                  <a:pt x="4240" y="383"/>
                </a:lnTo>
                <a:lnTo>
                  <a:pt x="4240" y="378"/>
                </a:lnTo>
                <a:lnTo>
                  <a:pt x="4240" y="377"/>
                </a:lnTo>
                <a:lnTo>
                  <a:pt x="4240" y="379"/>
                </a:lnTo>
                <a:lnTo>
                  <a:pt x="4240" y="381"/>
                </a:lnTo>
                <a:lnTo>
                  <a:pt x="4241" y="382"/>
                </a:lnTo>
                <a:lnTo>
                  <a:pt x="4241" y="381"/>
                </a:lnTo>
                <a:lnTo>
                  <a:pt x="4241" y="381"/>
                </a:lnTo>
                <a:lnTo>
                  <a:pt x="4241" y="381"/>
                </a:lnTo>
                <a:lnTo>
                  <a:pt x="4242" y="381"/>
                </a:lnTo>
                <a:lnTo>
                  <a:pt x="4242" y="380"/>
                </a:lnTo>
                <a:lnTo>
                  <a:pt x="4242" y="380"/>
                </a:lnTo>
                <a:lnTo>
                  <a:pt x="4242" y="377"/>
                </a:lnTo>
                <a:lnTo>
                  <a:pt x="4242" y="380"/>
                </a:lnTo>
                <a:lnTo>
                  <a:pt x="4243" y="378"/>
                </a:lnTo>
                <a:lnTo>
                  <a:pt x="4243" y="386"/>
                </a:lnTo>
                <a:lnTo>
                  <a:pt x="4243" y="382"/>
                </a:lnTo>
                <a:lnTo>
                  <a:pt x="4243" y="384"/>
                </a:lnTo>
                <a:lnTo>
                  <a:pt x="4244" y="381"/>
                </a:lnTo>
                <a:lnTo>
                  <a:pt x="4244" y="387"/>
                </a:lnTo>
                <a:lnTo>
                  <a:pt x="4244" y="383"/>
                </a:lnTo>
                <a:lnTo>
                  <a:pt x="4244" y="381"/>
                </a:lnTo>
                <a:lnTo>
                  <a:pt x="4244" y="382"/>
                </a:lnTo>
                <a:lnTo>
                  <a:pt x="4245" y="383"/>
                </a:lnTo>
                <a:lnTo>
                  <a:pt x="4245" y="383"/>
                </a:lnTo>
                <a:lnTo>
                  <a:pt x="4245" y="383"/>
                </a:lnTo>
                <a:lnTo>
                  <a:pt x="4245" y="385"/>
                </a:lnTo>
                <a:lnTo>
                  <a:pt x="4246" y="383"/>
                </a:lnTo>
                <a:lnTo>
                  <a:pt x="4246" y="379"/>
                </a:lnTo>
                <a:lnTo>
                  <a:pt x="4246" y="383"/>
                </a:lnTo>
                <a:lnTo>
                  <a:pt x="4246" y="384"/>
                </a:lnTo>
                <a:lnTo>
                  <a:pt x="4247" y="380"/>
                </a:lnTo>
                <a:lnTo>
                  <a:pt x="4247" y="378"/>
                </a:lnTo>
                <a:lnTo>
                  <a:pt x="4247" y="374"/>
                </a:lnTo>
                <a:lnTo>
                  <a:pt x="4247" y="366"/>
                </a:lnTo>
                <a:lnTo>
                  <a:pt x="4248" y="374"/>
                </a:lnTo>
                <a:lnTo>
                  <a:pt x="4248" y="371"/>
                </a:lnTo>
                <a:lnTo>
                  <a:pt x="4248" y="367"/>
                </a:lnTo>
                <a:lnTo>
                  <a:pt x="4248" y="359"/>
                </a:lnTo>
                <a:lnTo>
                  <a:pt x="4249" y="374"/>
                </a:lnTo>
                <a:lnTo>
                  <a:pt x="4249" y="380"/>
                </a:lnTo>
                <a:lnTo>
                  <a:pt x="4249" y="375"/>
                </a:lnTo>
                <a:lnTo>
                  <a:pt x="4249" y="371"/>
                </a:lnTo>
                <a:lnTo>
                  <a:pt x="4250" y="374"/>
                </a:lnTo>
                <a:lnTo>
                  <a:pt x="4250" y="373"/>
                </a:lnTo>
                <a:lnTo>
                  <a:pt x="4250" y="378"/>
                </a:lnTo>
                <a:lnTo>
                  <a:pt x="4250" y="374"/>
                </a:lnTo>
                <a:lnTo>
                  <a:pt x="4251" y="377"/>
                </a:lnTo>
                <a:lnTo>
                  <a:pt x="4251" y="376"/>
                </a:lnTo>
                <a:lnTo>
                  <a:pt x="4251" y="379"/>
                </a:lnTo>
                <a:lnTo>
                  <a:pt x="4251" y="375"/>
                </a:lnTo>
                <a:lnTo>
                  <a:pt x="4252" y="379"/>
                </a:lnTo>
                <a:lnTo>
                  <a:pt x="4252" y="378"/>
                </a:lnTo>
                <a:lnTo>
                  <a:pt x="4252" y="377"/>
                </a:lnTo>
                <a:lnTo>
                  <a:pt x="4252" y="378"/>
                </a:lnTo>
                <a:lnTo>
                  <a:pt x="4253" y="374"/>
                </a:lnTo>
                <a:lnTo>
                  <a:pt x="4253" y="379"/>
                </a:lnTo>
                <a:lnTo>
                  <a:pt x="4253" y="375"/>
                </a:lnTo>
                <a:lnTo>
                  <a:pt x="4253" y="380"/>
                </a:lnTo>
                <a:lnTo>
                  <a:pt x="4253" y="378"/>
                </a:lnTo>
                <a:lnTo>
                  <a:pt x="4254" y="379"/>
                </a:lnTo>
                <a:lnTo>
                  <a:pt x="4254" y="378"/>
                </a:lnTo>
                <a:lnTo>
                  <a:pt x="4254" y="379"/>
                </a:lnTo>
                <a:lnTo>
                  <a:pt x="4255" y="378"/>
                </a:lnTo>
                <a:lnTo>
                  <a:pt x="4255" y="375"/>
                </a:lnTo>
                <a:lnTo>
                  <a:pt x="4255" y="380"/>
                </a:lnTo>
                <a:lnTo>
                  <a:pt x="4255" y="381"/>
                </a:lnTo>
                <a:lnTo>
                  <a:pt x="4255" y="381"/>
                </a:lnTo>
                <a:lnTo>
                  <a:pt x="4256" y="382"/>
                </a:lnTo>
                <a:lnTo>
                  <a:pt x="4256" y="380"/>
                </a:lnTo>
                <a:lnTo>
                  <a:pt x="4256" y="383"/>
                </a:lnTo>
                <a:lnTo>
                  <a:pt x="4256" y="381"/>
                </a:lnTo>
                <a:lnTo>
                  <a:pt x="4256" y="379"/>
                </a:lnTo>
                <a:lnTo>
                  <a:pt x="4257" y="380"/>
                </a:lnTo>
                <a:lnTo>
                  <a:pt x="4257" y="382"/>
                </a:lnTo>
                <a:lnTo>
                  <a:pt x="4257" y="380"/>
                </a:lnTo>
                <a:lnTo>
                  <a:pt x="4257" y="383"/>
                </a:lnTo>
                <a:lnTo>
                  <a:pt x="4258" y="384"/>
                </a:lnTo>
                <a:lnTo>
                  <a:pt x="4258" y="383"/>
                </a:lnTo>
                <a:lnTo>
                  <a:pt x="4258" y="383"/>
                </a:lnTo>
                <a:lnTo>
                  <a:pt x="4258" y="382"/>
                </a:lnTo>
                <a:lnTo>
                  <a:pt x="4258" y="382"/>
                </a:lnTo>
                <a:lnTo>
                  <a:pt x="4259" y="384"/>
                </a:lnTo>
                <a:lnTo>
                  <a:pt x="4259" y="385"/>
                </a:lnTo>
                <a:lnTo>
                  <a:pt x="4259" y="381"/>
                </a:lnTo>
                <a:lnTo>
                  <a:pt x="4259" y="381"/>
                </a:lnTo>
                <a:lnTo>
                  <a:pt x="4259" y="384"/>
                </a:lnTo>
                <a:lnTo>
                  <a:pt x="4260" y="381"/>
                </a:lnTo>
                <a:lnTo>
                  <a:pt x="4260" y="383"/>
                </a:lnTo>
                <a:lnTo>
                  <a:pt x="4260" y="381"/>
                </a:lnTo>
                <a:lnTo>
                  <a:pt x="4260" y="386"/>
                </a:lnTo>
                <a:lnTo>
                  <a:pt x="4261" y="385"/>
                </a:lnTo>
                <a:lnTo>
                  <a:pt x="4261" y="384"/>
                </a:lnTo>
                <a:lnTo>
                  <a:pt x="4261" y="383"/>
                </a:lnTo>
                <a:lnTo>
                  <a:pt x="4261" y="384"/>
                </a:lnTo>
                <a:lnTo>
                  <a:pt x="4262" y="385"/>
                </a:lnTo>
                <a:lnTo>
                  <a:pt x="4262" y="381"/>
                </a:lnTo>
                <a:lnTo>
                  <a:pt x="4262" y="383"/>
                </a:lnTo>
                <a:lnTo>
                  <a:pt x="4262" y="387"/>
                </a:lnTo>
                <a:lnTo>
                  <a:pt x="4262" y="381"/>
                </a:lnTo>
                <a:lnTo>
                  <a:pt x="4263" y="386"/>
                </a:lnTo>
                <a:lnTo>
                  <a:pt x="4263" y="385"/>
                </a:lnTo>
                <a:lnTo>
                  <a:pt x="4263" y="380"/>
                </a:lnTo>
                <a:lnTo>
                  <a:pt x="4264" y="385"/>
                </a:lnTo>
                <a:lnTo>
                  <a:pt x="4264" y="384"/>
                </a:lnTo>
                <a:lnTo>
                  <a:pt x="4264" y="379"/>
                </a:lnTo>
                <a:lnTo>
                  <a:pt x="4264" y="383"/>
                </a:lnTo>
                <a:lnTo>
                  <a:pt x="4265" y="383"/>
                </a:lnTo>
                <a:lnTo>
                  <a:pt x="4265" y="383"/>
                </a:lnTo>
                <a:lnTo>
                  <a:pt x="4265" y="380"/>
                </a:lnTo>
                <a:lnTo>
                  <a:pt x="4265" y="384"/>
                </a:lnTo>
                <a:lnTo>
                  <a:pt x="4265" y="381"/>
                </a:lnTo>
                <a:lnTo>
                  <a:pt x="4266" y="383"/>
                </a:lnTo>
                <a:lnTo>
                  <a:pt x="4266" y="383"/>
                </a:lnTo>
                <a:lnTo>
                  <a:pt x="4266" y="383"/>
                </a:lnTo>
                <a:lnTo>
                  <a:pt x="4266" y="385"/>
                </a:lnTo>
                <a:lnTo>
                  <a:pt x="4266" y="382"/>
                </a:lnTo>
                <a:lnTo>
                  <a:pt x="4267" y="384"/>
                </a:lnTo>
                <a:lnTo>
                  <a:pt x="4267" y="386"/>
                </a:lnTo>
                <a:lnTo>
                  <a:pt x="4267" y="383"/>
                </a:lnTo>
                <a:lnTo>
                  <a:pt x="4267" y="382"/>
                </a:lnTo>
                <a:lnTo>
                  <a:pt x="4268" y="385"/>
                </a:lnTo>
                <a:lnTo>
                  <a:pt x="4268" y="385"/>
                </a:lnTo>
                <a:lnTo>
                  <a:pt x="4268" y="384"/>
                </a:lnTo>
                <a:lnTo>
                  <a:pt x="4268" y="384"/>
                </a:lnTo>
                <a:lnTo>
                  <a:pt x="4268" y="384"/>
                </a:lnTo>
                <a:lnTo>
                  <a:pt x="4269" y="383"/>
                </a:lnTo>
                <a:lnTo>
                  <a:pt x="4269" y="385"/>
                </a:lnTo>
                <a:lnTo>
                  <a:pt x="4269" y="381"/>
                </a:lnTo>
                <a:lnTo>
                  <a:pt x="4269" y="381"/>
                </a:lnTo>
                <a:lnTo>
                  <a:pt x="4270" y="384"/>
                </a:lnTo>
                <a:lnTo>
                  <a:pt x="4270" y="379"/>
                </a:lnTo>
                <a:lnTo>
                  <a:pt x="4270" y="374"/>
                </a:lnTo>
                <a:lnTo>
                  <a:pt x="4270" y="372"/>
                </a:lnTo>
                <a:lnTo>
                  <a:pt x="4271" y="381"/>
                </a:lnTo>
                <a:lnTo>
                  <a:pt x="4271" y="377"/>
                </a:lnTo>
                <a:lnTo>
                  <a:pt x="4271" y="382"/>
                </a:lnTo>
                <a:lnTo>
                  <a:pt x="4271" y="381"/>
                </a:lnTo>
                <a:lnTo>
                  <a:pt x="4272" y="378"/>
                </a:lnTo>
                <a:lnTo>
                  <a:pt x="4272" y="379"/>
                </a:lnTo>
                <a:lnTo>
                  <a:pt x="4272" y="383"/>
                </a:lnTo>
                <a:lnTo>
                  <a:pt x="4272" y="380"/>
                </a:lnTo>
                <a:lnTo>
                  <a:pt x="4272" y="375"/>
                </a:lnTo>
                <a:lnTo>
                  <a:pt x="4273" y="377"/>
                </a:lnTo>
                <a:lnTo>
                  <a:pt x="4273" y="372"/>
                </a:lnTo>
                <a:lnTo>
                  <a:pt x="4273" y="377"/>
                </a:lnTo>
                <a:lnTo>
                  <a:pt x="4273" y="376"/>
                </a:lnTo>
                <a:lnTo>
                  <a:pt x="4274" y="370"/>
                </a:lnTo>
                <a:lnTo>
                  <a:pt x="4274" y="371"/>
                </a:lnTo>
                <a:lnTo>
                  <a:pt x="4274" y="372"/>
                </a:lnTo>
                <a:lnTo>
                  <a:pt x="4274" y="372"/>
                </a:lnTo>
                <a:lnTo>
                  <a:pt x="4275" y="370"/>
                </a:lnTo>
                <a:lnTo>
                  <a:pt x="4275" y="372"/>
                </a:lnTo>
                <a:lnTo>
                  <a:pt x="4275" y="371"/>
                </a:lnTo>
                <a:lnTo>
                  <a:pt x="4275" y="370"/>
                </a:lnTo>
                <a:lnTo>
                  <a:pt x="4276" y="369"/>
                </a:lnTo>
                <a:lnTo>
                  <a:pt x="4276" y="372"/>
                </a:lnTo>
                <a:lnTo>
                  <a:pt x="4276" y="370"/>
                </a:lnTo>
                <a:lnTo>
                  <a:pt x="4276" y="359"/>
                </a:lnTo>
                <a:lnTo>
                  <a:pt x="4277" y="347"/>
                </a:lnTo>
                <a:lnTo>
                  <a:pt x="4277" y="318"/>
                </a:lnTo>
                <a:lnTo>
                  <a:pt x="4277" y="315"/>
                </a:lnTo>
                <a:lnTo>
                  <a:pt x="4277" y="294"/>
                </a:lnTo>
                <a:lnTo>
                  <a:pt x="4278" y="273"/>
                </a:lnTo>
                <a:lnTo>
                  <a:pt x="4278" y="250"/>
                </a:lnTo>
                <a:lnTo>
                  <a:pt x="4278" y="233"/>
                </a:lnTo>
                <a:lnTo>
                  <a:pt x="4278" y="214"/>
                </a:lnTo>
                <a:lnTo>
                  <a:pt x="4278" y="219"/>
                </a:lnTo>
                <a:lnTo>
                  <a:pt x="4279" y="221"/>
                </a:lnTo>
                <a:lnTo>
                  <a:pt x="4279" y="219"/>
                </a:lnTo>
                <a:lnTo>
                  <a:pt x="4279" y="214"/>
                </a:lnTo>
                <a:lnTo>
                  <a:pt x="4279" y="193"/>
                </a:lnTo>
                <a:lnTo>
                  <a:pt x="4279" y="201"/>
                </a:lnTo>
                <a:lnTo>
                  <a:pt x="4280" y="199"/>
                </a:lnTo>
                <a:lnTo>
                  <a:pt x="4280" y="183"/>
                </a:lnTo>
                <a:lnTo>
                  <a:pt x="4280" y="170"/>
                </a:lnTo>
                <a:lnTo>
                  <a:pt x="4280" y="187"/>
                </a:lnTo>
                <a:lnTo>
                  <a:pt x="4281" y="183"/>
                </a:lnTo>
                <a:lnTo>
                  <a:pt x="4281" y="174"/>
                </a:lnTo>
                <a:lnTo>
                  <a:pt x="4281" y="203"/>
                </a:lnTo>
                <a:lnTo>
                  <a:pt x="4282" y="201"/>
                </a:lnTo>
                <a:lnTo>
                  <a:pt x="4282" y="189"/>
                </a:lnTo>
                <a:lnTo>
                  <a:pt x="4282" y="174"/>
                </a:lnTo>
                <a:lnTo>
                  <a:pt x="4282" y="175"/>
                </a:lnTo>
                <a:lnTo>
                  <a:pt x="4282" y="190"/>
                </a:lnTo>
                <a:lnTo>
                  <a:pt x="4283" y="195"/>
                </a:lnTo>
                <a:lnTo>
                  <a:pt x="4283" y="194"/>
                </a:lnTo>
                <a:lnTo>
                  <a:pt x="4283" y="205"/>
                </a:lnTo>
                <a:lnTo>
                  <a:pt x="4283" y="192"/>
                </a:lnTo>
                <a:lnTo>
                  <a:pt x="4283" y="212"/>
                </a:lnTo>
                <a:lnTo>
                  <a:pt x="4284" y="214"/>
                </a:lnTo>
                <a:lnTo>
                  <a:pt x="4284" y="230"/>
                </a:lnTo>
                <a:lnTo>
                  <a:pt x="4284" y="234"/>
                </a:lnTo>
                <a:lnTo>
                  <a:pt x="4284" y="240"/>
                </a:lnTo>
                <a:lnTo>
                  <a:pt x="4285" y="238"/>
                </a:lnTo>
                <a:lnTo>
                  <a:pt x="4285" y="255"/>
                </a:lnTo>
                <a:lnTo>
                  <a:pt x="4285" y="281"/>
                </a:lnTo>
                <a:lnTo>
                  <a:pt x="4285" y="301"/>
                </a:lnTo>
                <a:lnTo>
                  <a:pt x="4286" y="324"/>
                </a:lnTo>
                <a:lnTo>
                  <a:pt x="4286" y="329"/>
                </a:lnTo>
                <a:lnTo>
                  <a:pt x="4286" y="341"/>
                </a:lnTo>
                <a:lnTo>
                  <a:pt x="4286" y="348"/>
                </a:lnTo>
                <a:lnTo>
                  <a:pt x="4287" y="355"/>
                </a:lnTo>
                <a:lnTo>
                  <a:pt x="4287" y="354"/>
                </a:lnTo>
                <a:lnTo>
                  <a:pt x="4287" y="356"/>
                </a:lnTo>
                <a:lnTo>
                  <a:pt x="4288" y="351"/>
                </a:lnTo>
                <a:lnTo>
                  <a:pt x="4288" y="355"/>
                </a:lnTo>
                <a:lnTo>
                  <a:pt x="4288" y="353"/>
                </a:lnTo>
                <a:lnTo>
                  <a:pt x="4288" y="351"/>
                </a:lnTo>
                <a:lnTo>
                  <a:pt x="4289" y="357"/>
                </a:lnTo>
                <a:lnTo>
                  <a:pt x="4289" y="357"/>
                </a:lnTo>
                <a:lnTo>
                  <a:pt x="4289" y="357"/>
                </a:lnTo>
                <a:lnTo>
                  <a:pt x="4289" y="361"/>
                </a:lnTo>
                <a:lnTo>
                  <a:pt x="4290" y="357"/>
                </a:lnTo>
                <a:lnTo>
                  <a:pt x="4290" y="359"/>
                </a:lnTo>
                <a:lnTo>
                  <a:pt x="4290" y="362"/>
                </a:lnTo>
                <a:lnTo>
                  <a:pt x="4290" y="351"/>
                </a:lnTo>
                <a:lnTo>
                  <a:pt x="4291" y="361"/>
                </a:lnTo>
                <a:lnTo>
                  <a:pt x="4291" y="356"/>
                </a:lnTo>
                <a:lnTo>
                  <a:pt x="4291" y="362"/>
                </a:lnTo>
                <a:lnTo>
                  <a:pt x="4291" y="364"/>
                </a:lnTo>
                <a:lnTo>
                  <a:pt x="4292" y="363"/>
                </a:lnTo>
                <a:lnTo>
                  <a:pt x="4292" y="361"/>
                </a:lnTo>
                <a:lnTo>
                  <a:pt x="4292" y="360"/>
                </a:lnTo>
                <a:lnTo>
                  <a:pt x="4293" y="365"/>
                </a:lnTo>
                <a:lnTo>
                  <a:pt x="4293" y="364"/>
                </a:lnTo>
                <a:lnTo>
                  <a:pt x="4293" y="361"/>
                </a:lnTo>
                <a:lnTo>
                  <a:pt x="4293" y="361"/>
                </a:lnTo>
                <a:lnTo>
                  <a:pt x="4293" y="361"/>
                </a:lnTo>
                <a:lnTo>
                  <a:pt x="4294" y="361"/>
                </a:lnTo>
                <a:lnTo>
                  <a:pt x="4294" y="362"/>
                </a:lnTo>
                <a:lnTo>
                  <a:pt x="4294" y="364"/>
                </a:lnTo>
                <a:lnTo>
                  <a:pt x="4294" y="360"/>
                </a:lnTo>
                <a:lnTo>
                  <a:pt x="4294" y="357"/>
                </a:lnTo>
                <a:lnTo>
                  <a:pt x="4295" y="362"/>
                </a:lnTo>
                <a:lnTo>
                  <a:pt x="4295" y="357"/>
                </a:lnTo>
                <a:lnTo>
                  <a:pt x="4295" y="355"/>
                </a:lnTo>
                <a:lnTo>
                  <a:pt x="4295" y="353"/>
                </a:lnTo>
                <a:lnTo>
                  <a:pt x="4296" y="352"/>
                </a:lnTo>
                <a:lnTo>
                  <a:pt x="4296" y="355"/>
                </a:lnTo>
                <a:lnTo>
                  <a:pt x="4296" y="350"/>
                </a:lnTo>
                <a:lnTo>
                  <a:pt x="4296" y="345"/>
                </a:lnTo>
                <a:lnTo>
                  <a:pt x="4297" y="344"/>
                </a:lnTo>
                <a:lnTo>
                  <a:pt x="4297" y="333"/>
                </a:lnTo>
                <a:lnTo>
                  <a:pt x="4297" y="302"/>
                </a:lnTo>
                <a:lnTo>
                  <a:pt x="4297" y="295"/>
                </a:lnTo>
                <a:lnTo>
                  <a:pt x="4298" y="293"/>
                </a:lnTo>
                <a:lnTo>
                  <a:pt x="4298" y="284"/>
                </a:lnTo>
                <a:lnTo>
                  <a:pt x="4298" y="258"/>
                </a:lnTo>
                <a:lnTo>
                  <a:pt x="4299" y="240"/>
                </a:lnTo>
                <a:lnTo>
                  <a:pt x="4299" y="179"/>
                </a:lnTo>
                <a:lnTo>
                  <a:pt x="4299" y="199"/>
                </a:lnTo>
                <a:lnTo>
                  <a:pt x="4299" y="203"/>
                </a:lnTo>
                <a:lnTo>
                  <a:pt x="4300" y="197"/>
                </a:lnTo>
                <a:lnTo>
                  <a:pt x="4300" y="175"/>
                </a:lnTo>
                <a:lnTo>
                  <a:pt x="4300" y="187"/>
                </a:lnTo>
                <a:lnTo>
                  <a:pt x="4300" y="187"/>
                </a:lnTo>
                <a:lnTo>
                  <a:pt x="4300" y="173"/>
                </a:lnTo>
                <a:lnTo>
                  <a:pt x="4301" y="159"/>
                </a:lnTo>
                <a:lnTo>
                  <a:pt x="4301" y="179"/>
                </a:lnTo>
                <a:lnTo>
                  <a:pt x="4301" y="170"/>
                </a:lnTo>
                <a:lnTo>
                  <a:pt x="4301" y="174"/>
                </a:lnTo>
                <a:lnTo>
                  <a:pt x="4301" y="189"/>
                </a:lnTo>
                <a:lnTo>
                  <a:pt x="4302" y="191"/>
                </a:lnTo>
                <a:lnTo>
                  <a:pt x="4302" y="189"/>
                </a:lnTo>
                <a:lnTo>
                  <a:pt x="4302" y="185"/>
                </a:lnTo>
                <a:lnTo>
                  <a:pt x="4302" y="173"/>
                </a:lnTo>
                <a:lnTo>
                  <a:pt x="4303" y="180"/>
                </a:lnTo>
                <a:lnTo>
                  <a:pt x="4303" y="183"/>
                </a:lnTo>
                <a:lnTo>
                  <a:pt x="4303" y="183"/>
                </a:lnTo>
                <a:lnTo>
                  <a:pt x="4303" y="201"/>
                </a:lnTo>
                <a:lnTo>
                  <a:pt x="4304" y="188"/>
                </a:lnTo>
                <a:lnTo>
                  <a:pt x="4304" y="199"/>
                </a:lnTo>
                <a:lnTo>
                  <a:pt x="4304" y="194"/>
                </a:lnTo>
                <a:lnTo>
                  <a:pt x="4305" y="218"/>
                </a:lnTo>
                <a:lnTo>
                  <a:pt x="4305" y="220"/>
                </a:lnTo>
                <a:lnTo>
                  <a:pt x="4305" y="233"/>
                </a:lnTo>
                <a:lnTo>
                  <a:pt x="4305" y="241"/>
                </a:lnTo>
                <a:lnTo>
                  <a:pt x="4306" y="268"/>
                </a:lnTo>
                <a:lnTo>
                  <a:pt x="4306" y="291"/>
                </a:lnTo>
                <a:lnTo>
                  <a:pt x="4306" y="304"/>
                </a:lnTo>
                <a:lnTo>
                  <a:pt x="4306" y="311"/>
                </a:lnTo>
                <a:lnTo>
                  <a:pt x="4307" y="312"/>
                </a:lnTo>
                <a:lnTo>
                  <a:pt x="4307" y="318"/>
                </a:lnTo>
                <a:lnTo>
                  <a:pt x="4307" y="339"/>
                </a:lnTo>
                <a:lnTo>
                  <a:pt x="4307" y="340"/>
                </a:lnTo>
                <a:lnTo>
                  <a:pt x="4308" y="339"/>
                </a:lnTo>
                <a:lnTo>
                  <a:pt x="4308" y="342"/>
                </a:lnTo>
                <a:lnTo>
                  <a:pt x="4308" y="345"/>
                </a:lnTo>
                <a:lnTo>
                  <a:pt x="4308" y="348"/>
                </a:lnTo>
                <a:lnTo>
                  <a:pt x="4309" y="345"/>
                </a:lnTo>
                <a:lnTo>
                  <a:pt x="4309" y="345"/>
                </a:lnTo>
                <a:lnTo>
                  <a:pt x="4309" y="346"/>
                </a:lnTo>
                <a:lnTo>
                  <a:pt x="4309" y="339"/>
                </a:lnTo>
                <a:lnTo>
                  <a:pt x="4310" y="345"/>
                </a:lnTo>
                <a:lnTo>
                  <a:pt x="4310" y="340"/>
                </a:lnTo>
                <a:lnTo>
                  <a:pt x="4310" y="329"/>
                </a:lnTo>
                <a:lnTo>
                  <a:pt x="4311" y="329"/>
                </a:lnTo>
                <a:lnTo>
                  <a:pt x="4311" y="335"/>
                </a:lnTo>
                <a:lnTo>
                  <a:pt x="4311" y="339"/>
                </a:lnTo>
                <a:lnTo>
                  <a:pt x="4311" y="336"/>
                </a:lnTo>
                <a:lnTo>
                  <a:pt x="4312" y="339"/>
                </a:lnTo>
                <a:lnTo>
                  <a:pt x="4312" y="340"/>
                </a:lnTo>
                <a:lnTo>
                  <a:pt x="4312" y="338"/>
                </a:lnTo>
                <a:lnTo>
                  <a:pt x="4312" y="341"/>
                </a:lnTo>
                <a:lnTo>
                  <a:pt x="4312" y="340"/>
                </a:lnTo>
                <a:lnTo>
                  <a:pt x="4313" y="340"/>
                </a:lnTo>
                <a:lnTo>
                  <a:pt x="4313" y="335"/>
                </a:lnTo>
                <a:lnTo>
                  <a:pt x="4313" y="346"/>
                </a:lnTo>
                <a:lnTo>
                  <a:pt x="4313" y="349"/>
                </a:lnTo>
                <a:lnTo>
                  <a:pt x="4314" y="351"/>
                </a:lnTo>
                <a:lnTo>
                  <a:pt x="4314" y="361"/>
                </a:lnTo>
                <a:lnTo>
                  <a:pt x="4314" y="355"/>
                </a:lnTo>
                <a:lnTo>
                  <a:pt x="4314" y="358"/>
                </a:lnTo>
                <a:lnTo>
                  <a:pt x="4315" y="360"/>
                </a:lnTo>
                <a:lnTo>
                  <a:pt x="4315" y="355"/>
                </a:lnTo>
                <a:lnTo>
                  <a:pt x="4315" y="358"/>
                </a:lnTo>
                <a:lnTo>
                  <a:pt x="4315" y="355"/>
                </a:lnTo>
                <a:lnTo>
                  <a:pt x="4315" y="346"/>
                </a:lnTo>
                <a:lnTo>
                  <a:pt x="4316" y="340"/>
                </a:lnTo>
                <a:lnTo>
                  <a:pt x="4316" y="340"/>
                </a:lnTo>
                <a:lnTo>
                  <a:pt x="4316" y="341"/>
                </a:lnTo>
                <a:lnTo>
                  <a:pt x="4316" y="344"/>
                </a:lnTo>
                <a:lnTo>
                  <a:pt x="4317" y="342"/>
                </a:lnTo>
                <a:lnTo>
                  <a:pt x="4317" y="346"/>
                </a:lnTo>
                <a:lnTo>
                  <a:pt x="4317" y="346"/>
                </a:lnTo>
                <a:lnTo>
                  <a:pt x="4317" y="334"/>
                </a:lnTo>
                <a:lnTo>
                  <a:pt x="4318" y="321"/>
                </a:lnTo>
                <a:lnTo>
                  <a:pt x="4318" y="307"/>
                </a:lnTo>
                <a:lnTo>
                  <a:pt x="4318" y="298"/>
                </a:lnTo>
                <a:lnTo>
                  <a:pt x="4318" y="287"/>
                </a:lnTo>
                <a:lnTo>
                  <a:pt x="4319" y="262"/>
                </a:lnTo>
                <a:lnTo>
                  <a:pt x="4319" y="236"/>
                </a:lnTo>
                <a:lnTo>
                  <a:pt x="4319" y="217"/>
                </a:lnTo>
                <a:lnTo>
                  <a:pt x="4319" y="212"/>
                </a:lnTo>
                <a:lnTo>
                  <a:pt x="4320" y="205"/>
                </a:lnTo>
                <a:lnTo>
                  <a:pt x="4320" y="193"/>
                </a:lnTo>
                <a:lnTo>
                  <a:pt x="4320" y="198"/>
                </a:lnTo>
                <a:lnTo>
                  <a:pt x="4320" y="173"/>
                </a:lnTo>
                <a:lnTo>
                  <a:pt x="4320" y="194"/>
                </a:lnTo>
                <a:lnTo>
                  <a:pt x="4321" y="186"/>
                </a:lnTo>
                <a:lnTo>
                  <a:pt x="4321" y="181"/>
                </a:lnTo>
                <a:lnTo>
                  <a:pt x="4321" y="197"/>
                </a:lnTo>
                <a:lnTo>
                  <a:pt x="4321" y="189"/>
                </a:lnTo>
                <a:lnTo>
                  <a:pt x="4321" y="189"/>
                </a:lnTo>
                <a:lnTo>
                  <a:pt x="4322" y="197"/>
                </a:lnTo>
                <a:lnTo>
                  <a:pt x="4322" y="204"/>
                </a:lnTo>
                <a:lnTo>
                  <a:pt x="4322" y="209"/>
                </a:lnTo>
                <a:lnTo>
                  <a:pt x="4322" y="197"/>
                </a:lnTo>
                <a:lnTo>
                  <a:pt x="4323" y="192"/>
                </a:lnTo>
                <a:lnTo>
                  <a:pt x="4323" y="175"/>
                </a:lnTo>
                <a:lnTo>
                  <a:pt x="4323" y="176"/>
                </a:lnTo>
                <a:lnTo>
                  <a:pt x="4323" y="183"/>
                </a:lnTo>
                <a:lnTo>
                  <a:pt x="4324" y="170"/>
                </a:lnTo>
                <a:lnTo>
                  <a:pt x="4324" y="170"/>
                </a:lnTo>
                <a:lnTo>
                  <a:pt x="4324" y="188"/>
                </a:lnTo>
                <a:lnTo>
                  <a:pt x="4324" y="177"/>
                </a:lnTo>
                <a:lnTo>
                  <a:pt x="4325" y="176"/>
                </a:lnTo>
                <a:lnTo>
                  <a:pt x="4325" y="176"/>
                </a:lnTo>
                <a:lnTo>
                  <a:pt x="4325" y="185"/>
                </a:lnTo>
                <a:lnTo>
                  <a:pt x="4325" y="186"/>
                </a:lnTo>
                <a:lnTo>
                  <a:pt x="4325" y="189"/>
                </a:lnTo>
                <a:lnTo>
                  <a:pt x="4326" y="201"/>
                </a:lnTo>
                <a:lnTo>
                  <a:pt x="4326" y="232"/>
                </a:lnTo>
                <a:lnTo>
                  <a:pt x="4326" y="250"/>
                </a:lnTo>
                <a:lnTo>
                  <a:pt x="4326" y="281"/>
                </a:lnTo>
                <a:lnTo>
                  <a:pt x="4327" y="291"/>
                </a:lnTo>
                <a:lnTo>
                  <a:pt x="4327" y="313"/>
                </a:lnTo>
                <a:lnTo>
                  <a:pt x="4327" y="324"/>
                </a:lnTo>
                <a:lnTo>
                  <a:pt x="4327" y="333"/>
                </a:lnTo>
                <a:lnTo>
                  <a:pt x="4328" y="344"/>
                </a:lnTo>
                <a:lnTo>
                  <a:pt x="4328" y="356"/>
                </a:lnTo>
                <a:lnTo>
                  <a:pt x="4328" y="352"/>
                </a:lnTo>
                <a:lnTo>
                  <a:pt x="4328" y="353"/>
                </a:lnTo>
                <a:lnTo>
                  <a:pt x="4329" y="364"/>
                </a:lnTo>
                <a:lnTo>
                  <a:pt x="4329" y="384"/>
                </a:lnTo>
                <a:lnTo>
                  <a:pt x="4329" y="379"/>
                </a:lnTo>
                <a:lnTo>
                  <a:pt x="4329" y="375"/>
                </a:lnTo>
                <a:lnTo>
                  <a:pt x="4330" y="363"/>
                </a:lnTo>
                <a:lnTo>
                  <a:pt x="4330" y="360"/>
                </a:lnTo>
                <a:lnTo>
                  <a:pt x="4330" y="358"/>
                </a:lnTo>
                <a:lnTo>
                  <a:pt x="4330" y="359"/>
                </a:lnTo>
                <a:lnTo>
                  <a:pt x="4331" y="362"/>
                </a:lnTo>
                <a:lnTo>
                  <a:pt x="4331" y="363"/>
                </a:lnTo>
                <a:lnTo>
                  <a:pt x="4331" y="363"/>
                </a:lnTo>
                <a:lnTo>
                  <a:pt x="4331" y="356"/>
                </a:lnTo>
                <a:lnTo>
                  <a:pt x="4332" y="359"/>
                </a:lnTo>
                <a:lnTo>
                  <a:pt x="4332" y="356"/>
                </a:lnTo>
                <a:lnTo>
                  <a:pt x="4332" y="355"/>
                </a:lnTo>
                <a:lnTo>
                  <a:pt x="4332" y="352"/>
                </a:lnTo>
                <a:lnTo>
                  <a:pt x="4333" y="353"/>
                </a:lnTo>
                <a:lnTo>
                  <a:pt x="4333" y="353"/>
                </a:lnTo>
                <a:lnTo>
                  <a:pt x="4333" y="346"/>
                </a:lnTo>
                <a:lnTo>
                  <a:pt x="4333" y="344"/>
                </a:lnTo>
                <a:lnTo>
                  <a:pt x="4334" y="346"/>
                </a:lnTo>
                <a:lnTo>
                  <a:pt x="4334" y="348"/>
                </a:lnTo>
                <a:lnTo>
                  <a:pt x="4334" y="343"/>
                </a:lnTo>
                <a:lnTo>
                  <a:pt x="4335" y="341"/>
                </a:lnTo>
                <a:lnTo>
                  <a:pt x="4335" y="363"/>
                </a:lnTo>
                <a:lnTo>
                  <a:pt x="4335" y="362"/>
                </a:lnTo>
                <a:lnTo>
                  <a:pt x="4335" y="366"/>
                </a:lnTo>
                <a:lnTo>
                  <a:pt x="4335" y="359"/>
                </a:lnTo>
                <a:lnTo>
                  <a:pt x="4336" y="353"/>
                </a:lnTo>
                <a:lnTo>
                  <a:pt x="4336" y="355"/>
                </a:lnTo>
                <a:lnTo>
                  <a:pt x="4336" y="350"/>
                </a:lnTo>
                <a:lnTo>
                  <a:pt x="4336" y="342"/>
                </a:lnTo>
                <a:lnTo>
                  <a:pt x="4337" y="342"/>
                </a:lnTo>
                <a:lnTo>
                  <a:pt x="4337" y="358"/>
                </a:lnTo>
                <a:lnTo>
                  <a:pt x="4337" y="355"/>
                </a:lnTo>
                <a:lnTo>
                  <a:pt x="4337" y="373"/>
                </a:lnTo>
                <a:lnTo>
                  <a:pt x="4338" y="371"/>
                </a:lnTo>
                <a:lnTo>
                  <a:pt x="4338" y="342"/>
                </a:lnTo>
                <a:lnTo>
                  <a:pt x="4338" y="337"/>
                </a:lnTo>
                <a:lnTo>
                  <a:pt x="4338" y="312"/>
                </a:lnTo>
                <a:lnTo>
                  <a:pt x="4339" y="301"/>
                </a:lnTo>
                <a:lnTo>
                  <a:pt x="4339" y="303"/>
                </a:lnTo>
                <a:lnTo>
                  <a:pt x="4339" y="287"/>
                </a:lnTo>
                <a:lnTo>
                  <a:pt x="4339" y="255"/>
                </a:lnTo>
                <a:lnTo>
                  <a:pt x="4339" y="249"/>
                </a:lnTo>
                <a:lnTo>
                  <a:pt x="4340" y="205"/>
                </a:lnTo>
                <a:lnTo>
                  <a:pt x="4340" y="183"/>
                </a:lnTo>
                <a:lnTo>
                  <a:pt x="4340" y="195"/>
                </a:lnTo>
                <a:lnTo>
                  <a:pt x="4340" y="199"/>
                </a:lnTo>
                <a:lnTo>
                  <a:pt x="4341" y="184"/>
                </a:lnTo>
                <a:lnTo>
                  <a:pt x="4341" y="183"/>
                </a:lnTo>
                <a:lnTo>
                  <a:pt x="4341" y="176"/>
                </a:lnTo>
                <a:lnTo>
                  <a:pt x="4341" y="186"/>
                </a:lnTo>
                <a:lnTo>
                  <a:pt x="4341" y="181"/>
                </a:lnTo>
                <a:lnTo>
                  <a:pt x="4342" y="176"/>
                </a:lnTo>
                <a:lnTo>
                  <a:pt x="4342" y="192"/>
                </a:lnTo>
                <a:lnTo>
                  <a:pt x="4342" y="178"/>
                </a:lnTo>
                <a:lnTo>
                  <a:pt x="4342" y="188"/>
                </a:lnTo>
                <a:lnTo>
                  <a:pt x="4342" y="178"/>
                </a:lnTo>
                <a:lnTo>
                  <a:pt x="4343" y="191"/>
                </a:lnTo>
                <a:lnTo>
                  <a:pt x="4343" y="176"/>
                </a:lnTo>
                <a:lnTo>
                  <a:pt x="4343" y="173"/>
                </a:lnTo>
                <a:lnTo>
                  <a:pt x="4343" y="162"/>
                </a:lnTo>
                <a:lnTo>
                  <a:pt x="4343" y="153"/>
                </a:lnTo>
                <a:lnTo>
                  <a:pt x="4344" y="170"/>
                </a:lnTo>
                <a:lnTo>
                  <a:pt x="4344" y="172"/>
                </a:lnTo>
                <a:lnTo>
                  <a:pt x="4344" y="175"/>
                </a:lnTo>
                <a:lnTo>
                  <a:pt x="4344" y="186"/>
                </a:lnTo>
                <a:lnTo>
                  <a:pt x="4345" y="200"/>
                </a:lnTo>
                <a:lnTo>
                  <a:pt x="4345" y="200"/>
                </a:lnTo>
                <a:lnTo>
                  <a:pt x="4345" y="178"/>
                </a:lnTo>
                <a:lnTo>
                  <a:pt x="4345" y="185"/>
                </a:lnTo>
                <a:lnTo>
                  <a:pt x="4345" y="194"/>
                </a:lnTo>
                <a:lnTo>
                  <a:pt x="4346" y="212"/>
                </a:lnTo>
                <a:lnTo>
                  <a:pt x="4346" y="192"/>
                </a:lnTo>
                <a:lnTo>
                  <a:pt x="4346" y="180"/>
                </a:lnTo>
                <a:lnTo>
                  <a:pt x="4346" y="212"/>
                </a:lnTo>
                <a:lnTo>
                  <a:pt x="4347" y="236"/>
                </a:lnTo>
                <a:lnTo>
                  <a:pt x="4347" y="246"/>
                </a:lnTo>
                <a:lnTo>
                  <a:pt x="4347" y="282"/>
                </a:lnTo>
                <a:lnTo>
                  <a:pt x="4347" y="309"/>
                </a:lnTo>
                <a:lnTo>
                  <a:pt x="4348" y="305"/>
                </a:lnTo>
                <a:lnTo>
                  <a:pt x="4348" y="290"/>
                </a:lnTo>
                <a:lnTo>
                  <a:pt x="4348" y="339"/>
                </a:lnTo>
                <a:lnTo>
                  <a:pt x="4348" y="363"/>
                </a:lnTo>
                <a:lnTo>
                  <a:pt x="4349" y="354"/>
                </a:lnTo>
                <a:lnTo>
                  <a:pt x="4349" y="369"/>
                </a:lnTo>
                <a:lnTo>
                  <a:pt x="4349" y="371"/>
                </a:lnTo>
                <a:lnTo>
                  <a:pt x="4349" y="382"/>
                </a:lnTo>
                <a:lnTo>
                  <a:pt x="4350" y="362"/>
                </a:lnTo>
                <a:lnTo>
                  <a:pt x="4350" y="331"/>
                </a:lnTo>
                <a:lnTo>
                  <a:pt x="4350" y="336"/>
                </a:lnTo>
                <a:lnTo>
                  <a:pt x="4350" y="337"/>
                </a:lnTo>
                <a:lnTo>
                  <a:pt x="4350" y="343"/>
                </a:lnTo>
                <a:lnTo>
                  <a:pt x="4351" y="343"/>
                </a:lnTo>
                <a:lnTo>
                  <a:pt x="4351" y="344"/>
                </a:lnTo>
                <a:lnTo>
                  <a:pt x="4351" y="348"/>
                </a:lnTo>
                <a:lnTo>
                  <a:pt x="4351" y="349"/>
                </a:lnTo>
                <a:lnTo>
                  <a:pt x="4352" y="349"/>
                </a:lnTo>
                <a:lnTo>
                  <a:pt x="4352" y="346"/>
                </a:lnTo>
                <a:lnTo>
                  <a:pt x="4352" y="350"/>
                </a:lnTo>
                <a:lnTo>
                  <a:pt x="4352" y="347"/>
                </a:lnTo>
                <a:lnTo>
                  <a:pt x="4353" y="349"/>
                </a:lnTo>
                <a:lnTo>
                  <a:pt x="4353" y="348"/>
                </a:lnTo>
                <a:lnTo>
                  <a:pt x="4353" y="358"/>
                </a:lnTo>
                <a:lnTo>
                  <a:pt x="4353" y="357"/>
                </a:lnTo>
                <a:lnTo>
                  <a:pt x="4354" y="358"/>
                </a:lnTo>
                <a:lnTo>
                  <a:pt x="4354" y="358"/>
                </a:lnTo>
                <a:lnTo>
                  <a:pt x="4354" y="356"/>
                </a:lnTo>
                <a:lnTo>
                  <a:pt x="4354" y="358"/>
                </a:lnTo>
                <a:lnTo>
                  <a:pt x="4354" y="358"/>
                </a:lnTo>
                <a:lnTo>
                  <a:pt x="4355" y="361"/>
                </a:lnTo>
                <a:lnTo>
                  <a:pt x="4355" y="360"/>
                </a:lnTo>
                <a:lnTo>
                  <a:pt x="4355" y="359"/>
                </a:lnTo>
                <a:lnTo>
                  <a:pt x="4355" y="359"/>
                </a:lnTo>
                <a:lnTo>
                  <a:pt x="4356" y="361"/>
                </a:lnTo>
                <a:lnTo>
                  <a:pt x="4356" y="362"/>
                </a:lnTo>
                <a:lnTo>
                  <a:pt x="4356" y="364"/>
                </a:lnTo>
                <a:lnTo>
                  <a:pt x="4356" y="363"/>
                </a:lnTo>
                <a:lnTo>
                  <a:pt x="4357" y="360"/>
                </a:lnTo>
                <a:lnTo>
                  <a:pt x="4357" y="358"/>
                </a:lnTo>
                <a:lnTo>
                  <a:pt x="4357" y="357"/>
                </a:lnTo>
                <a:lnTo>
                  <a:pt x="4357" y="360"/>
                </a:lnTo>
                <a:lnTo>
                  <a:pt x="4358" y="354"/>
                </a:lnTo>
                <a:lnTo>
                  <a:pt x="4358" y="349"/>
                </a:lnTo>
                <a:lnTo>
                  <a:pt x="4358" y="347"/>
                </a:lnTo>
                <a:lnTo>
                  <a:pt x="4359" y="340"/>
                </a:lnTo>
                <a:lnTo>
                  <a:pt x="4359" y="311"/>
                </a:lnTo>
                <a:lnTo>
                  <a:pt x="4359" y="299"/>
                </a:lnTo>
                <a:lnTo>
                  <a:pt x="4359" y="286"/>
                </a:lnTo>
                <a:lnTo>
                  <a:pt x="4360" y="276"/>
                </a:lnTo>
                <a:lnTo>
                  <a:pt x="4360" y="263"/>
                </a:lnTo>
                <a:lnTo>
                  <a:pt x="4360" y="255"/>
                </a:lnTo>
                <a:lnTo>
                  <a:pt x="4360" y="215"/>
                </a:lnTo>
                <a:lnTo>
                  <a:pt x="4361" y="216"/>
                </a:lnTo>
                <a:lnTo>
                  <a:pt x="4361" y="213"/>
                </a:lnTo>
                <a:lnTo>
                  <a:pt x="4361" y="210"/>
                </a:lnTo>
                <a:lnTo>
                  <a:pt x="4361" y="214"/>
                </a:lnTo>
                <a:lnTo>
                  <a:pt x="4361" y="192"/>
                </a:lnTo>
                <a:lnTo>
                  <a:pt x="4362" y="197"/>
                </a:lnTo>
                <a:lnTo>
                  <a:pt x="4362" y="186"/>
                </a:lnTo>
                <a:lnTo>
                  <a:pt x="4362" y="201"/>
                </a:lnTo>
                <a:lnTo>
                  <a:pt x="4362" y="203"/>
                </a:lnTo>
                <a:lnTo>
                  <a:pt x="4362" y="180"/>
                </a:lnTo>
                <a:lnTo>
                  <a:pt x="4363" y="191"/>
                </a:lnTo>
                <a:lnTo>
                  <a:pt x="4363" y="212"/>
                </a:lnTo>
                <a:lnTo>
                  <a:pt x="4363" y="215"/>
                </a:lnTo>
                <a:lnTo>
                  <a:pt x="4363" y="209"/>
                </a:lnTo>
                <a:lnTo>
                  <a:pt x="4363" y="210"/>
                </a:lnTo>
                <a:lnTo>
                  <a:pt x="4364" y="201"/>
                </a:lnTo>
                <a:lnTo>
                  <a:pt x="4364" y="206"/>
                </a:lnTo>
                <a:lnTo>
                  <a:pt x="4364" y="207"/>
                </a:lnTo>
                <a:lnTo>
                  <a:pt x="4365" y="215"/>
                </a:lnTo>
                <a:lnTo>
                  <a:pt x="4365" y="211"/>
                </a:lnTo>
                <a:lnTo>
                  <a:pt x="4365" y="229"/>
                </a:lnTo>
                <a:lnTo>
                  <a:pt x="4365" y="238"/>
                </a:lnTo>
                <a:lnTo>
                  <a:pt x="4366" y="230"/>
                </a:lnTo>
                <a:lnTo>
                  <a:pt x="4366" y="233"/>
                </a:lnTo>
                <a:lnTo>
                  <a:pt x="4366" y="230"/>
                </a:lnTo>
                <a:lnTo>
                  <a:pt x="4366" y="244"/>
                </a:lnTo>
                <a:lnTo>
                  <a:pt x="4366" y="246"/>
                </a:lnTo>
                <a:lnTo>
                  <a:pt x="4367" y="253"/>
                </a:lnTo>
                <a:lnTo>
                  <a:pt x="4367" y="264"/>
                </a:lnTo>
                <a:lnTo>
                  <a:pt x="4367" y="283"/>
                </a:lnTo>
                <a:lnTo>
                  <a:pt x="4367" y="299"/>
                </a:lnTo>
                <a:lnTo>
                  <a:pt x="4368" y="308"/>
                </a:lnTo>
                <a:lnTo>
                  <a:pt x="4368" y="329"/>
                </a:lnTo>
                <a:lnTo>
                  <a:pt x="4368" y="341"/>
                </a:lnTo>
                <a:lnTo>
                  <a:pt x="4368" y="344"/>
                </a:lnTo>
                <a:lnTo>
                  <a:pt x="4369" y="364"/>
                </a:lnTo>
                <a:lnTo>
                  <a:pt x="4369" y="368"/>
                </a:lnTo>
                <a:lnTo>
                  <a:pt x="4369" y="365"/>
                </a:lnTo>
                <a:lnTo>
                  <a:pt x="4370" y="368"/>
                </a:lnTo>
                <a:lnTo>
                  <a:pt x="4370" y="371"/>
                </a:lnTo>
                <a:lnTo>
                  <a:pt x="4370" y="370"/>
                </a:lnTo>
                <a:lnTo>
                  <a:pt x="4370" y="372"/>
                </a:lnTo>
                <a:lnTo>
                  <a:pt x="4371" y="370"/>
                </a:lnTo>
                <a:lnTo>
                  <a:pt x="4371" y="373"/>
                </a:lnTo>
                <a:lnTo>
                  <a:pt x="4371" y="372"/>
                </a:lnTo>
                <a:lnTo>
                  <a:pt x="4371" y="371"/>
                </a:lnTo>
                <a:lnTo>
                  <a:pt x="4371" y="369"/>
                </a:lnTo>
                <a:lnTo>
                  <a:pt x="4372" y="371"/>
                </a:lnTo>
                <a:lnTo>
                  <a:pt x="4372" y="370"/>
                </a:lnTo>
                <a:lnTo>
                  <a:pt x="4372" y="372"/>
                </a:lnTo>
                <a:lnTo>
                  <a:pt x="4372" y="366"/>
                </a:lnTo>
                <a:lnTo>
                  <a:pt x="4372" y="372"/>
                </a:lnTo>
                <a:lnTo>
                  <a:pt x="4373" y="371"/>
                </a:lnTo>
                <a:lnTo>
                  <a:pt x="4373" y="371"/>
                </a:lnTo>
                <a:lnTo>
                  <a:pt x="4373" y="368"/>
                </a:lnTo>
                <a:lnTo>
                  <a:pt x="4373" y="370"/>
                </a:lnTo>
                <a:lnTo>
                  <a:pt x="4373" y="368"/>
                </a:lnTo>
                <a:lnTo>
                  <a:pt x="4374" y="368"/>
                </a:lnTo>
                <a:lnTo>
                  <a:pt x="4374" y="371"/>
                </a:lnTo>
                <a:lnTo>
                  <a:pt x="4374" y="371"/>
                </a:lnTo>
                <a:lnTo>
                  <a:pt x="4374" y="374"/>
                </a:lnTo>
                <a:lnTo>
                  <a:pt x="4375" y="373"/>
                </a:lnTo>
                <a:lnTo>
                  <a:pt x="4375" y="374"/>
                </a:lnTo>
                <a:lnTo>
                  <a:pt x="4375" y="374"/>
                </a:lnTo>
                <a:lnTo>
                  <a:pt x="4376" y="372"/>
                </a:lnTo>
                <a:lnTo>
                  <a:pt x="4376" y="373"/>
                </a:lnTo>
                <a:lnTo>
                  <a:pt x="4376" y="375"/>
                </a:lnTo>
                <a:lnTo>
                  <a:pt x="4376" y="369"/>
                </a:lnTo>
                <a:lnTo>
                  <a:pt x="4376" y="372"/>
                </a:lnTo>
                <a:lnTo>
                  <a:pt x="4377" y="371"/>
                </a:lnTo>
                <a:lnTo>
                  <a:pt x="4377" y="373"/>
                </a:lnTo>
                <a:lnTo>
                  <a:pt x="4377" y="371"/>
                </a:lnTo>
                <a:lnTo>
                  <a:pt x="4377" y="372"/>
                </a:lnTo>
                <a:lnTo>
                  <a:pt x="4377" y="370"/>
                </a:lnTo>
                <a:lnTo>
                  <a:pt x="4378" y="374"/>
                </a:lnTo>
                <a:lnTo>
                  <a:pt x="4378" y="374"/>
                </a:lnTo>
                <a:lnTo>
                  <a:pt x="4378" y="375"/>
                </a:lnTo>
                <a:lnTo>
                  <a:pt x="4378" y="375"/>
                </a:lnTo>
                <a:lnTo>
                  <a:pt x="4378" y="377"/>
                </a:lnTo>
                <a:lnTo>
                  <a:pt x="4379" y="384"/>
                </a:lnTo>
                <a:lnTo>
                  <a:pt x="4379" y="386"/>
                </a:lnTo>
                <a:lnTo>
                  <a:pt x="4379" y="389"/>
                </a:lnTo>
                <a:lnTo>
                  <a:pt x="4379" y="389"/>
                </a:lnTo>
                <a:lnTo>
                  <a:pt x="4380" y="385"/>
                </a:lnTo>
                <a:lnTo>
                  <a:pt x="4380" y="388"/>
                </a:lnTo>
                <a:lnTo>
                  <a:pt x="4380" y="386"/>
                </a:lnTo>
                <a:lnTo>
                  <a:pt x="4380" y="388"/>
                </a:lnTo>
                <a:lnTo>
                  <a:pt x="4380" y="389"/>
                </a:lnTo>
                <a:lnTo>
                  <a:pt x="4381" y="388"/>
                </a:lnTo>
                <a:lnTo>
                  <a:pt x="4381" y="388"/>
                </a:lnTo>
                <a:lnTo>
                  <a:pt x="4381" y="387"/>
                </a:lnTo>
                <a:lnTo>
                  <a:pt x="4381" y="387"/>
                </a:lnTo>
                <a:lnTo>
                  <a:pt x="4382" y="387"/>
                </a:lnTo>
                <a:lnTo>
                  <a:pt x="4382" y="387"/>
                </a:lnTo>
                <a:lnTo>
                  <a:pt x="4382" y="386"/>
                </a:lnTo>
                <a:lnTo>
                  <a:pt x="4383" y="387"/>
                </a:lnTo>
                <a:lnTo>
                  <a:pt x="4383" y="382"/>
                </a:lnTo>
                <a:lnTo>
                  <a:pt x="4383" y="386"/>
                </a:lnTo>
                <a:lnTo>
                  <a:pt x="4383" y="386"/>
                </a:lnTo>
                <a:lnTo>
                  <a:pt x="4383" y="387"/>
                </a:lnTo>
                <a:lnTo>
                  <a:pt x="4384" y="387"/>
                </a:lnTo>
                <a:lnTo>
                  <a:pt x="4384" y="387"/>
                </a:lnTo>
                <a:lnTo>
                  <a:pt x="4384" y="386"/>
                </a:lnTo>
                <a:lnTo>
                  <a:pt x="4384" y="388"/>
                </a:lnTo>
                <a:lnTo>
                  <a:pt x="4384" y="385"/>
                </a:lnTo>
                <a:lnTo>
                  <a:pt x="4385" y="385"/>
                </a:lnTo>
                <a:lnTo>
                  <a:pt x="4385" y="384"/>
                </a:lnTo>
                <a:lnTo>
                  <a:pt x="4385" y="385"/>
                </a:lnTo>
                <a:lnTo>
                  <a:pt x="4385" y="387"/>
                </a:lnTo>
                <a:lnTo>
                  <a:pt x="4386" y="383"/>
                </a:lnTo>
                <a:lnTo>
                  <a:pt x="4386" y="385"/>
                </a:lnTo>
                <a:lnTo>
                  <a:pt x="4386" y="385"/>
                </a:lnTo>
                <a:lnTo>
                  <a:pt x="4386" y="387"/>
                </a:lnTo>
                <a:lnTo>
                  <a:pt x="4387" y="386"/>
                </a:lnTo>
                <a:lnTo>
                  <a:pt x="4387" y="388"/>
                </a:lnTo>
                <a:lnTo>
                  <a:pt x="4387" y="390"/>
                </a:lnTo>
                <a:lnTo>
                  <a:pt x="4388" y="393"/>
                </a:lnTo>
                <a:lnTo>
                  <a:pt x="4388" y="389"/>
                </a:lnTo>
                <a:lnTo>
                  <a:pt x="4388" y="392"/>
                </a:lnTo>
                <a:lnTo>
                  <a:pt x="4388" y="388"/>
                </a:lnTo>
                <a:lnTo>
                  <a:pt x="4389" y="390"/>
                </a:lnTo>
                <a:lnTo>
                  <a:pt x="4389" y="390"/>
                </a:lnTo>
                <a:lnTo>
                  <a:pt x="4389" y="392"/>
                </a:lnTo>
                <a:lnTo>
                  <a:pt x="4389" y="391"/>
                </a:lnTo>
                <a:lnTo>
                  <a:pt x="4389" y="390"/>
                </a:lnTo>
                <a:lnTo>
                  <a:pt x="4390" y="392"/>
                </a:lnTo>
                <a:lnTo>
                  <a:pt x="4390" y="388"/>
                </a:lnTo>
                <a:lnTo>
                  <a:pt x="4390" y="387"/>
                </a:lnTo>
                <a:lnTo>
                  <a:pt x="4390" y="390"/>
                </a:lnTo>
                <a:lnTo>
                  <a:pt x="4390" y="388"/>
                </a:lnTo>
                <a:lnTo>
                  <a:pt x="4391" y="386"/>
                </a:lnTo>
                <a:lnTo>
                  <a:pt x="4391" y="386"/>
                </a:lnTo>
                <a:lnTo>
                  <a:pt x="4391" y="389"/>
                </a:lnTo>
                <a:lnTo>
                  <a:pt x="4391" y="392"/>
                </a:lnTo>
                <a:lnTo>
                  <a:pt x="4392" y="388"/>
                </a:lnTo>
                <a:lnTo>
                  <a:pt x="4392" y="389"/>
                </a:lnTo>
                <a:lnTo>
                  <a:pt x="4392" y="385"/>
                </a:lnTo>
                <a:lnTo>
                  <a:pt x="4392" y="385"/>
                </a:lnTo>
                <a:lnTo>
                  <a:pt x="4393" y="385"/>
                </a:lnTo>
                <a:lnTo>
                  <a:pt x="4393" y="386"/>
                </a:lnTo>
                <a:lnTo>
                  <a:pt x="4393" y="382"/>
                </a:lnTo>
                <a:lnTo>
                  <a:pt x="4394" y="384"/>
                </a:lnTo>
                <a:lnTo>
                  <a:pt x="4394" y="385"/>
                </a:lnTo>
                <a:lnTo>
                  <a:pt x="4394" y="386"/>
                </a:lnTo>
                <a:lnTo>
                  <a:pt x="4394" y="386"/>
                </a:lnTo>
                <a:lnTo>
                  <a:pt x="4394" y="386"/>
                </a:lnTo>
                <a:lnTo>
                  <a:pt x="4395" y="388"/>
                </a:lnTo>
                <a:lnTo>
                  <a:pt x="4395" y="386"/>
                </a:lnTo>
                <a:lnTo>
                  <a:pt x="4395" y="388"/>
                </a:lnTo>
                <a:lnTo>
                  <a:pt x="4395" y="386"/>
                </a:lnTo>
                <a:lnTo>
                  <a:pt x="4396" y="385"/>
                </a:lnTo>
                <a:lnTo>
                  <a:pt x="4396" y="389"/>
                </a:lnTo>
                <a:lnTo>
                  <a:pt x="4396" y="386"/>
                </a:lnTo>
                <a:lnTo>
                  <a:pt x="4396" y="385"/>
                </a:lnTo>
                <a:lnTo>
                  <a:pt x="4396" y="387"/>
                </a:lnTo>
                <a:lnTo>
                  <a:pt x="4397" y="384"/>
                </a:lnTo>
                <a:lnTo>
                  <a:pt x="4397" y="388"/>
                </a:lnTo>
                <a:lnTo>
                  <a:pt x="4397" y="388"/>
                </a:lnTo>
                <a:lnTo>
                  <a:pt x="4397" y="387"/>
                </a:lnTo>
                <a:lnTo>
                  <a:pt x="4398" y="387"/>
                </a:lnTo>
                <a:lnTo>
                  <a:pt x="4398" y="384"/>
                </a:lnTo>
                <a:lnTo>
                  <a:pt x="4398" y="385"/>
                </a:lnTo>
                <a:lnTo>
                  <a:pt x="4398" y="386"/>
                </a:lnTo>
                <a:lnTo>
                  <a:pt x="4399" y="386"/>
                </a:lnTo>
                <a:lnTo>
                  <a:pt x="4399" y="387"/>
                </a:lnTo>
                <a:lnTo>
                  <a:pt x="4399" y="389"/>
                </a:lnTo>
                <a:lnTo>
                  <a:pt x="4399" y="389"/>
                </a:lnTo>
                <a:lnTo>
                  <a:pt x="4400" y="392"/>
                </a:lnTo>
                <a:lnTo>
                  <a:pt x="4400" y="389"/>
                </a:lnTo>
                <a:lnTo>
                  <a:pt x="4400" y="390"/>
                </a:lnTo>
                <a:lnTo>
                  <a:pt x="4400" y="389"/>
                </a:lnTo>
                <a:lnTo>
                  <a:pt x="4400" y="392"/>
                </a:lnTo>
                <a:lnTo>
                  <a:pt x="4401" y="390"/>
                </a:lnTo>
                <a:lnTo>
                  <a:pt x="4401" y="390"/>
                </a:lnTo>
                <a:lnTo>
                  <a:pt x="4401" y="383"/>
                </a:lnTo>
                <a:lnTo>
                  <a:pt x="4401" y="387"/>
                </a:lnTo>
                <a:lnTo>
                  <a:pt x="4402" y="389"/>
                </a:lnTo>
                <a:lnTo>
                  <a:pt x="4402" y="387"/>
                </a:lnTo>
                <a:lnTo>
                  <a:pt x="4402" y="388"/>
                </a:lnTo>
                <a:lnTo>
                  <a:pt x="4402" y="390"/>
                </a:lnTo>
                <a:lnTo>
                  <a:pt x="4402" y="390"/>
                </a:lnTo>
                <a:lnTo>
                  <a:pt x="4403" y="389"/>
                </a:lnTo>
                <a:lnTo>
                  <a:pt x="4403" y="389"/>
                </a:lnTo>
                <a:lnTo>
                  <a:pt x="4403" y="389"/>
                </a:lnTo>
                <a:lnTo>
                  <a:pt x="4403" y="387"/>
                </a:lnTo>
                <a:lnTo>
                  <a:pt x="4403" y="389"/>
                </a:lnTo>
                <a:lnTo>
                  <a:pt x="4404" y="385"/>
                </a:lnTo>
                <a:lnTo>
                  <a:pt x="4404" y="388"/>
                </a:lnTo>
                <a:lnTo>
                  <a:pt x="4404" y="394"/>
                </a:lnTo>
                <a:lnTo>
                  <a:pt x="4404" y="392"/>
                </a:lnTo>
                <a:lnTo>
                  <a:pt x="4404" y="393"/>
                </a:lnTo>
                <a:lnTo>
                  <a:pt x="4405" y="394"/>
                </a:lnTo>
                <a:lnTo>
                  <a:pt x="4405" y="393"/>
                </a:lnTo>
                <a:lnTo>
                  <a:pt x="4405" y="391"/>
                </a:lnTo>
                <a:lnTo>
                  <a:pt x="4405" y="391"/>
                </a:lnTo>
                <a:lnTo>
                  <a:pt x="4406" y="390"/>
                </a:lnTo>
                <a:lnTo>
                  <a:pt x="4406" y="392"/>
                </a:lnTo>
                <a:lnTo>
                  <a:pt x="4406" y="390"/>
                </a:lnTo>
                <a:lnTo>
                  <a:pt x="4406" y="392"/>
                </a:lnTo>
                <a:lnTo>
                  <a:pt x="4406" y="391"/>
                </a:lnTo>
                <a:lnTo>
                  <a:pt x="4407" y="392"/>
                </a:lnTo>
                <a:lnTo>
                  <a:pt x="4407" y="392"/>
                </a:lnTo>
                <a:lnTo>
                  <a:pt x="4407" y="390"/>
                </a:lnTo>
                <a:lnTo>
                  <a:pt x="4407" y="393"/>
                </a:lnTo>
                <a:lnTo>
                  <a:pt x="4408" y="393"/>
                </a:lnTo>
                <a:lnTo>
                  <a:pt x="4408" y="390"/>
                </a:lnTo>
                <a:lnTo>
                  <a:pt x="4408" y="392"/>
                </a:lnTo>
                <a:lnTo>
                  <a:pt x="4408" y="392"/>
                </a:lnTo>
                <a:lnTo>
                  <a:pt x="4409" y="392"/>
                </a:lnTo>
                <a:lnTo>
                  <a:pt x="4409" y="390"/>
                </a:lnTo>
                <a:lnTo>
                  <a:pt x="4409" y="394"/>
                </a:lnTo>
                <a:lnTo>
                  <a:pt x="4409" y="391"/>
                </a:lnTo>
                <a:lnTo>
                  <a:pt x="4409" y="393"/>
                </a:lnTo>
                <a:lnTo>
                  <a:pt x="4410" y="394"/>
                </a:lnTo>
                <a:lnTo>
                  <a:pt x="4410" y="396"/>
                </a:lnTo>
                <a:lnTo>
                  <a:pt x="4410" y="391"/>
                </a:lnTo>
                <a:lnTo>
                  <a:pt x="4410" y="392"/>
                </a:lnTo>
                <a:lnTo>
                  <a:pt x="4410" y="394"/>
                </a:lnTo>
                <a:lnTo>
                  <a:pt x="4411" y="392"/>
                </a:lnTo>
                <a:lnTo>
                  <a:pt x="4411" y="393"/>
                </a:lnTo>
                <a:lnTo>
                  <a:pt x="4411" y="385"/>
                </a:lnTo>
                <a:lnTo>
                  <a:pt x="4411" y="386"/>
                </a:lnTo>
                <a:lnTo>
                  <a:pt x="4412" y="387"/>
                </a:lnTo>
                <a:lnTo>
                  <a:pt x="4412" y="387"/>
                </a:lnTo>
                <a:lnTo>
                  <a:pt x="4412" y="388"/>
                </a:lnTo>
                <a:lnTo>
                  <a:pt x="4412" y="386"/>
                </a:lnTo>
                <a:lnTo>
                  <a:pt x="4413" y="382"/>
                </a:lnTo>
                <a:lnTo>
                  <a:pt x="4413" y="383"/>
                </a:lnTo>
                <a:lnTo>
                  <a:pt x="4413" y="383"/>
                </a:lnTo>
                <a:lnTo>
                  <a:pt x="4413" y="381"/>
                </a:lnTo>
                <a:lnTo>
                  <a:pt x="4413" y="383"/>
                </a:lnTo>
                <a:lnTo>
                  <a:pt x="4414" y="382"/>
                </a:lnTo>
                <a:lnTo>
                  <a:pt x="4414" y="381"/>
                </a:lnTo>
                <a:lnTo>
                  <a:pt x="4414" y="385"/>
                </a:lnTo>
                <a:lnTo>
                  <a:pt x="4414" y="383"/>
                </a:lnTo>
                <a:lnTo>
                  <a:pt x="4415" y="385"/>
                </a:lnTo>
                <a:lnTo>
                  <a:pt x="4415" y="383"/>
                </a:lnTo>
                <a:lnTo>
                  <a:pt x="4415" y="383"/>
                </a:lnTo>
                <a:lnTo>
                  <a:pt x="4415" y="384"/>
                </a:lnTo>
                <a:lnTo>
                  <a:pt x="4415" y="381"/>
                </a:lnTo>
                <a:lnTo>
                  <a:pt x="4416" y="383"/>
                </a:lnTo>
                <a:lnTo>
                  <a:pt x="4416" y="380"/>
                </a:lnTo>
                <a:lnTo>
                  <a:pt x="4416" y="378"/>
                </a:lnTo>
                <a:lnTo>
                  <a:pt x="4416" y="374"/>
                </a:lnTo>
                <a:lnTo>
                  <a:pt x="4417" y="375"/>
                </a:lnTo>
                <a:lnTo>
                  <a:pt x="4417" y="382"/>
                </a:lnTo>
                <a:lnTo>
                  <a:pt x="4417" y="374"/>
                </a:lnTo>
                <a:lnTo>
                  <a:pt x="4418" y="374"/>
                </a:lnTo>
                <a:lnTo>
                  <a:pt x="4418" y="372"/>
                </a:lnTo>
                <a:lnTo>
                  <a:pt x="4418" y="372"/>
                </a:lnTo>
                <a:lnTo>
                  <a:pt x="4418" y="375"/>
                </a:lnTo>
                <a:lnTo>
                  <a:pt x="4419" y="374"/>
                </a:lnTo>
                <a:lnTo>
                  <a:pt x="4419" y="375"/>
                </a:lnTo>
                <a:lnTo>
                  <a:pt x="4419" y="372"/>
                </a:lnTo>
                <a:lnTo>
                  <a:pt x="4419" y="375"/>
                </a:lnTo>
                <a:lnTo>
                  <a:pt x="4419" y="375"/>
                </a:lnTo>
                <a:lnTo>
                  <a:pt x="4420" y="371"/>
                </a:lnTo>
                <a:lnTo>
                  <a:pt x="4420" y="367"/>
                </a:lnTo>
                <a:lnTo>
                  <a:pt x="4420" y="360"/>
                </a:lnTo>
                <a:lnTo>
                  <a:pt x="4420" y="330"/>
                </a:lnTo>
                <a:lnTo>
                  <a:pt x="4421" y="323"/>
                </a:lnTo>
                <a:lnTo>
                  <a:pt x="4421" y="316"/>
                </a:lnTo>
                <a:lnTo>
                  <a:pt x="4421" y="298"/>
                </a:lnTo>
                <a:lnTo>
                  <a:pt x="4421" y="287"/>
                </a:lnTo>
                <a:lnTo>
                  <a:pt x="4422" y="261"/>
                </a:lnTo>
                <a:lnTo>
                  <a:pt x="4422" y="213"/>
                </a:lnTo>
                <a:lnTo>
                  <a:pt x="4422" y="215"/>
                </a:lnTo>
                <a:lnTo>
                  <a:pt x="4422" y="219"/>
                </a:lnTo>
                <a:lnTo>
                  <a:pt x="4423" y="211"/>
                </a:lnTo>
                <a:lnTo>
                  <a:pt x="4423" y="193"/>
                </a:lnTo>
                <a:lnTo>
                  <a:pt x="4423" y="213"/>
                </a:lnTo>
                <a:lnTo>
                  <a:pt x="4423" y="201"/>
                </a:lnTo>
                <a:lnTo>
                  <a:pt x="4424" y="195"/>
                </a:lnTo>
                <a:lnTo>
                  <a:pt x="4424" y="203"/>
                </a:lnTo>
                <a:lnTo>
                  <a:pt x="4424" y="180"/>
                </a:lnTo>
                <a:lnTo>
                  <a:pt x="4424" y="200"/>
                </a:lnTo>
                <a:lnTo>
                  <a:pt x="4425" y="212"/>
                </a:lnTo>
                <a:lnTo>
                  <a:pt x="4425" y="213"/>
                </a:lnTo>
                <a:lnTo>
                  <a:pt x="4425" y="205"/>
                </a:lnTo>
                <a:lnTo>
                  <a:pt x="4425" y="200"/>
                </a:lnTo>
                <a:lnTo>
                  <a:pt x="4425" y="201"/>
                </a:lnTo>
                <a:lnTo>
                  <a:pt x="4426" y="197"/>
                </a:lnTo>
                <a:lnTo>
                  <a:pt x="4426" y="200"/>
                </a:lnTo>
                <a:lnTo>
                  <a:pt x="4426" y="203"/>
                </a:lnTo>
                <a:lnTo>
                  <a:pt x="4426" y="194"/>
                </a:lnTo>
                <a:lnTo>
                  <a:pt x="4427" y="212"/>
                </a:lnTo>
                <a:lnTo>
                  <a:pt x="4427" y="207"/>
                </a:lnTo>
                <a:lnTo>
                  <a:pt x="4427" y="200"/>
                </a:lnTo>
                <a:lnTo>
                  <a:pt x="4427" y="216"/>
                </a:lnTo>
                <a:lnTo>
                  <a:pt x="4428" y="241"/>
                </a:lnTo>
                <a:lnTo>
                  <a:pt x="4428" y="241"/>
                </a:lnTo>
                <a:lnTo>
                  <a:pt x="4428" y="255"/>
                </a:lnTo>
                <a:lnTo>
                  <a:pt x="4428" y="241"/>
                </a:lnTo>
                <a:lnTo>
                  <a:pt x="4429" y="234"/>
                </a:lnTo>
                <a:lnTo>
                  <a:pt x="4429" y="260"/>
                </a:lnTo>
                <a:lnTo>
                  <a:pt x="4429" y="299"/>
                </a:lnTo>
                <a:lnTo>
                  <a:pt x="4429" y="294"/>
                </a:lnTo>
                <a:lnTo>
                  <a:pt x="4430" y="300"/>
                </a:lnTo>
                <a:lnTo>
                  <a:pt x="4430" y="333"/>
                </a:lnTo>
                <a:lnTo>
                  <a:pt x="4430" y="331"/>
                </a:lnTo>
                <a:lnTo>
                  <a:pt x="4430" y="368"/>
                </a:lnTo>
                <a:lnTo>
                  <a:pt x="4431" y="374"/>
                </a:lnTo>
                <a:lnTo>
                  <a:pt x="4431" y="348"/>
                </a:lnTo>
                <a:lnTo>
                  <a:pt x="4431" y="341"/>
                </a:lnTo>
                <a:lnTo>
                  <a:pt x="4431" y="344"/>
                </a:lnTo>
                <a:lnTo>
                  <a:pt x="4431" y="343"/>
                </a:lnTo>
                <a:lnTo>
                  <a:pt x="4432" y="346"/>
                </a:lnTo>
                <a:lnTo>
                  <a:pt x="4432" y="346"/>
                </a:lnTo>
                <a:lnTo>
                  <a:pt x="4432" y="347"/>
                </a:lnTo>
                <a:lnTo>
                  <a:pt x="4432" y="354"/>
                </a:lnTo>
                <a:lnTo>
                  <a:pt x="4433" y="349"/>
                </a:lnTo>
                <a:lnTo>
                  <a:pt x="4433" y="351"/>
                </a:lnTo>
                <a:lnTo>
                  <a:pt x="4433" y="346"/>
                </a:lnTo>
                <a:lnTo>
                  <a:pt x="4433" y="347"/>
                </a:lnTo>
                <a:lnTo>
                  <a:pt x="4433" y="342"/>
                </a:lnTo>
                <a:lnTo>
                  <a:pt x="4434" y="347"/>
                </a:lnTo>
                <a:lnTo>
                  <a:pt x="4434" y="346"/>
                </a:lnTo>
                <a:lnTo>
                  <a:pt x="4434" y="346"/>
                </a:lnTo>
                <a:lnTo>
                  <a:pt x="4434" y="339"/>
                </a:lnTo>
                <a:lnTo>
                  <a:pt x="4435" y="346"/>
                </a:lnTo>
                <a:lnTo>
                  <a:pt x="4435" y="347"/>
                </a:lnTo>
                <a:lnTo>
                  <a:pt x="4435" y="347"/>
                </a:lnTo>
                <a:lnTo>
                  <a:pt x="4435" y="346"/>
                </a:lnTo>
                <a:lnTo>
                  <a:pt x="4436" y="346"/>
                </a:lnTo>
                <a:lnTo>
                  <a:pt x="4436" y="346"/>
                </a:lnTo>
                <a:lnTo>
                  <a:pt x="4436" y="346"/>
                </a:lnTo>
                <a:lnTo>
                  <a:pt x="4436" y="348"/>
                </a:lnTo>
                <a:lnTo>
                  <a:pt x="4437" y="348"/>
                </a:lnTo>
                <a:lnTo>
                  <a:pt x="4437" y="348"/>
                </a:lnTo>
                <a:lnTo>
                  <a:pt x="4437" y="353"/>
                </a:lnTo>
                <a:lnTo>
                  <a:pt x="4437" y="348"/>
                </a:lnTo>
                <a:lnTo>
                  <a:pt x="4437" y="351"/>
                </a:lnTo>
                <a:lnTo>
                  <a:pt x="4438" y="353"/>
                </a:lnTo>
                <a:lnTo>
                  <a:pt x="4438" y="352"/>
                </a:lnTo>
                <a:lnTo>
                  <a:pt x="4438" y="353"/>
                </a:lnTo>
                <a:lnTo>
                  <a:pt x="4438" y="351"/>
                </a:lnTo>
                <a:lnTo>
                  <a:pt x="4438" y="353"/>
                </a:lnTo>
                <a:lnTo>
                  <a:pt x="4439" y="351"/>
                </a:lnTo>
                <a:lnTo>
                  <a:pt x="4439" y="346"/>
                </a:lnTo>
                <a:lnTo>
                  <a:pt x="4439" y="347"/>
                </a:lnTo>
                <a:lnTo>
                  <a:pt x="4439" y="349"/>
                </a:lnTo>
                <a:lnTo>
                  <a:pt x="4440" y="346"/>
                </a:lnTo>
                <a:lnTo>
                  <a:pt x="4440" y="347"/>
                </a:lnTo>
                <a:lnTo>
                  <a:pt x="4440" y="346"/>
                </a:lnTo>
                <a:lnTo>
                  <a:pt x="4440" y="342"/>
                </a:lnTo>
                <a:lnTo>
                  <a:pt x="4441" y="328"/>
                </a:lnTo>
                <a:lnTo>
                  <a:pt x="4441" y="305"/>
                </a:lnTo>
                <a:lnTo>
                  <a:pt x="4441" y="304"/>
                </a:lnTo>
                <a:lnTo>
                  <a:pt x="4442" y="288"/>
                </a:lnTo>
                <a:lnTo>
                  <a:pt x="4442" y="252"/>
                </a:lnTo>
                <a:lnTo>
                  <a:pt x="4442" y="239"/>
                </a:lnTo>
                <a:lnTo>
                  <a:pt x="4442" y="218"/>
                </a:lnTo>
                <a:lnTo>
                  <a:pt x="4443" y="205"/>
                </a:lnTo>
                <a:lnTo>
                  <a:pt x="4443" y="207"/>
                </a:lnTo>
                <a:lnTo>
                  <a:pt x="4443" y="206"/>
                </a:lnTo>
                <a:lnTo>
                  <a:pt x="4443" y="181"/>
                </a:lnTo>
                <a:lnTo>
                  <a:pt x="4444" y="192"/>
                </a:lnTo>
                <a:lnTo>
                  <a:pt x="4444" y="192"/>
                </a:lnTo>
                <a:lnTo>
                  <a:pt x="4444" y="165"/>
                </a:lnTo>
                <a:lnTo>
                  <a:pt x="4444" y="177"/>
                </a:lnTo>
                <a:lnTo>
                  <a:pt x="4445" y="192"/>
                </a:lnTo>
                <a:lnTo>
                  <a:pt x="4445" y="198"/>
                </a:lnTo>
                <a:lnTo>
                  <a:pt x="4445" y="193"/>
                </a:lnTo>
                <a:lnTo>
                  <a:pt x="4445" y="208"/>
                </a:lnTo>
                <a:lnTo>
                  <a:pt x="4445" y="199"/>
                </a:lnTo>
                <a:lnTo>
                  <a:pt x="4446" y="197"/>
                </a:lnTo>
                <a:lnTo>
                  <a:pt x="4446" y="194"/>
                </a:lnTo>
                <a:lnTo>
                  <a:pt x="4446" y="194"/>
                </a:lnTo>
                <a:lnTo>
                  <a:pt x="4446" y="204"/>
                </a:lnTo>
                <a:lnTo>
                  <a:pt x="4447" y="203"/>
                </a:lnTo>
                <a:lnTo>
                  <a:pt x="4447" y="197"/>
                </a:lnTo>
                <a:lnTo>
                  <a:pt x="4447" y="207"/>
                </a:lnTo>
                <a:lnTo>
                  <a:pt x="4448" y="198"/>
                </a:lnTo>
                <a:lnTo>
                  <a:pt x="4448" y="202"/>
                </a:lnTo>
                <a:lnTo>
                  <a:pt x="4448" y="223"/>
                </a:lnTo>
                <a:lnTo>
                  <a:pt x="4448" y="222"/>
                </a:lnTo>
                <a:lnTo>
                  <a:pt x="4449" y="229"/>
                </a:lnTo>
                <a:lnTo>
                  <a:pt x="4449" y="245"/>
                </a:lnTo>
                <a:lnTo>
                  <a:pt x="4449" y="262"/>
                </a:lnTo>
                <a:lnTo>
                  <a:pt x="4449" y="279"/>
                </a:lnTo>
                <a:lnTo>
                  <a:pt x="4450" y="294"/>
                </a:lnTo>
                <a:lnTo>
                  <a:pt x="4450" y="298"/>
                </a:lnTo>
                <a:lnTo>
                  <a:pt x="4450" y="333"/>
                </a:lnTo>
                <a:lnTo>
                  <a:pt x="4450" y="338"/>
                </a:lnTo>
                <a:lnTo>
                  <a:pt x="4451" y="355"/>
                </a:lnTo>
                <a:lnTo>
                  <a:pt x="4451" y="362"/>
                </a:lnTo>
                <a:lnTo>
                  <a:pt x="4451" y="378"/>
                </a:lnTo>
                <a:lnTo>
                  <a:pt x="4451" y="381"/>
                </a:lnTo>
                <a:lnTo>
                  <a:pt x="4452" y="385"/>
                </a:lnTo>
                <a:lnTo>
                  <a:pt x="4452" y="381"/>
                </a:lnTo>
                <a:lnTo>
                  <a:pt x="4452" y="381"/>
                </a:lnTo>
                <a:lnTo>
                  <a:pt x="4453" y="377"/>
                </a:lnTo>
                <a:lnTo>
                  <a:pt x="4453" y="377"/>
                </a:lnTo>
                <a:lnTo>
                  <a:pt x="4453" y="368"/>
                </a:lnTo>
                <a:lnTo>
                  <a:pt x="4453" y="356"/>
                </a:lnTo>
                <a:lnTo>
                  <a:pt x="4453" y="356"/>
                </a:lnTo>
                <a:lnTo>
                  <a:pt x="4454" y="362"/>
                </a:lnTo>
                <a:lnTo>
                  <a:pt x="4454" y="368"/>
                </a:lnTo>
                <a:lnTo>
                  <a:pt x="4454" y="366"/>
                </a:lnTo>
                <a:lnTo>
                  <a:pt x="4454" y="365"/>
                </a:lnTo>
                <a:lnTo>
                  <a:pt x="4455" y="361"/>
                </a:lnTo>
                <a:lnTo>
                  <a:pt x="4455" y="361"/>
                </a:lnTo>
                <a:lnTo>
                  <a:pt x="4455" y="358"/>
                </a:lnTo>
                <a:lnTo>
                  <a:pt x="4455" y="353"/>
                </a:lnTo>
                <a:lnTo>
                  <a:pt x="4456" y="352"/>
                </a:lnTo>
                <a:lnTo>
                  <a:pt x="4456" y="358"/>
                </a:lnTo>
                <a:lnTo>
                  <a:pt x="4456" y="361"/>
                </a:lnTo>
                <a:lnTo>
                  <a:pt x="4456" y="355"/>
                </a:lnTo>
                <a:lnTo>
                  <a:pt x="4456" y="359"/>
                </a:lnTo>
                <a:lnTo>
                  <a:pt x="4457" y="358"/>
                </a:lnTo>
                <a:lnTo>
                  <a:pt x="4457" y="362"/>
                </a:lnTo>
                <a:lnTo>
                  <a:pt x="4457" y="360"/>
                </a:lnTo>
                <a:lnTo>
                  <a:pt x="4457" y="376"/>
                </a:lnTo>
                <a:lnTo>
                  <a:pt x="4458" y="376"/>
                </a:lnTo>
                <a:lnTo>
                  <a:pt x="4458" y="375"/>
                </a:lnTo>
                <a:lnTo>
                  <a:pt x="4458" y="374"/>
                </a:lnTo>
                <a:lnTo>
                  <a:pt x="4459" y="368"/>
                </a:lnTo>
                <a:lnTo>
                  <a:pt x="4459" y="375"/>
                </a:lnTo>
                <a:lnTo>
                  <a:pt x="4459" y="370"/>
                </a:lnTo>
                <a:lnTo>
                  <a:pt x="4459" y="370"/>
                </a:lnTo>
                <a:lnTo>
                  <a:pt x="4460" y="366"/>
                </a:lnTo>
                <a:lnTo>
                  <a:pt x="4460" y="366"/>
                </a:lnTo>
                <a:lnTo>
                  <a:pt x="4460" y="363"/>
                </a:lnTo>
                <a:lnTo>
                  <a:pt x="4460" y="366"/>
                </a:lnTo>
                <a:lnTo>
                  <a:pt x="4461" y="371"/>
                </a:lnTo>
                <a:lnTo>
                  <a:pt x="4461" y="364"/>
                </a:lnTo>
                <a:lnTo>
                  <a:pt x="4461" y="350"/>
                </a:lnTo>
                <a:lnTo>
                  <a:pt x="4461" y="340"/>
                </a:lnTo>
                <a:lnTo>
                  <a:pt x="4462" y="321"/>
                </a:lnTo>
                <a:lnTo>
                  <a:pt x="4462" y="311"/>
                </a:lnTo>
                <a:lnTo>
                  <a:pt x="4462" y="278"/>
                </a:lnTo>
                <a:lnTo>
                  <a:pt x="4462" y="264"/>
                </a:lnTo>
                <a:lnTo>
                  <a:pt x="4463" y="246"/>
                </a:lnTo>
                <a:lnTo>
                  <a:pt x="4463" y="231"/>
                </a:lnTo>
                <a:lnTo>
                  <a:pt x="4463" y="222"/>
                </a:lnTo>
                <a:lnTo>
                  <a:pt x="4463" y="220"/>
                </a:lnTo>
                <a:lnTo>
                  <a:pt x="4464" y="192"/>
                </a:lnTo>
                <a:lnTo>
                  <a:pt x="4464" y="193"/>
                </a:lnTo>
                <a:lnTo>
                  <a:pt x="4464" y="201"/>
                </a:lnTo>
                <a:lnTo>
                  <a:pt x="4464" y="197"/>
                </a:lnTo>
                <a:lnTo>
                  <a:pt x="4465" y="192"/>
                </a:lnTo>
                <a:lnTo>
                  <a:pt x="4465" y="189"/>
                </a:lnTo>
                <a:lnTo>
                  <a:pt x="4465" y="181"/>
                </a:lnTo>
                <a:lnTo>
                  <a:pt x="4465" y="197"/>
                </a:lnTo>
                <a:lnTo>
                  <a:pt x="4466" y="206"/>
                </a:lnTo>
                <a:lnTo>
                  <a:pt x="4466" y="212"/>
                </a:lnTo>
                <a:lnTo>
                  <a:pt x="4466" y="217"/>
                </a:lnTo>
                <a:lnTo>
                  <a:pt x="4466" y="223"/>
                </a:lnTo>
                <a:lnTo>
                  <a:pt x="4467" y="214"/>
                </a:lnTo>
                <a:lnTo>
                  <a:pt x="4467" y="207"/>
                </a:lnTo>
                <a:lnTo>
                  <a:pt x="4467" y="208"/>
                </a:lnTo>
                <a:lnTo>
                  <a:pt x="4467" y="205"/>
                </a:lnTo>
                <a:lnTo>
                  <a:pt x="4467" y="195"/>
                </a:lnTo>
                <a:lnTo>
                  <a:pt x="4468" y="203"/>
                </a:lnTo>
                <a:lnTo>
                  <a:pt x="4468" y="213"/>
                </a:lnTo>
                <a:lnTo>
                  <a:pt x="4468" y="200"/>
                </a:lnTo>
                <a:lnTo>
                  <a:pt x="4468" y="206"/>
                </a:lnTo>
                <a:lnTo>
                  <a:pt x="4468" y="209"/>
                </a:lnTo>
                <a:lnTo>
                  <a:pt x="4469" y="207"/>
                </a:lnTo>
                <a:lnTo>
                  <a:pt x="4469" y="230"/>
                </a:lnTo>
                <a:lnTo>
                  <a:pt x="4469" y="246"/>
                </a:lnTo>
                <a:lnTo>
                  <a:pt x="4469" y="253"/>
                </a:lnTo>
                <a:lnTo>
                  <a:pt x="4470" y="257"/>
                </a:lnTo>
                <a:lnTo>
                  <a:pt x="4470" y="272"/>
                </a:lnTo>
                <a:lnTo>
                  <a:pt x="4470" y="301"/>
                </a:lnTo>
                <a:lnTo>
                  <a:pt x="4470" y="300"/>
                </a:lnTo>
                <a:lnTo>
                  <a:pt x="4471" y="310"/>
                </a:lnTo>
                <a:lnTo>
                  <a:pt x="4471" y="323"/>
                </a:lnTo>
                <a:lnTo>
                  <a:pt x="4471" y="323"/>
                </a:lnTo>
                <a:lnTo>
                  <a:pt x="4471" y="326"/>
                </a:lnTo>
                <a:lnTo>
                  <a:pt x="4472" y="352"/>
                </a:lnTo>
                <a:lnTo>
                  <a:pt x="4472" y="352"/>
                </a:lnTo>
                <a:lnTo>
                  <a:pt x="4472" y="357"/>
                </a:lnTo>
                <a:lnTo>
                  <a:pt x="4472" y="354"/>
                </a:lnTo>
                <a:lnTo>
                  <a:pt x="4473" y="356"/>
                </a:lnTo>
                <a:lnTo>
                  <a:pt x="4473" y="351"/>
                </a:lnTo>
                <a:lnTo>
                  <a:pt x="4473" y="351"/>
                </a:lnTo>
                <a:lnTo>
                  <a:pt x="4473" y="351"/>
                </a:lnTo>
                <a:lnTo>
                  <a:pt x="4473" y="348"/>
                </a:lnTo>
                <a:lnTo>
                  <a:pt x="4474" y="352"/>
                </a:lnTo>
                <a:lnTo>
                  <a:pt x="4474" y="351"/>
                </a:lnTo>
                <a:lnTo>
                  <a:pt x="4474" y="355"/>
                </a:lnTo>
                <a:lnTo>
                  <a:pt x="4474" y="358"/>
                </a:lnTo>
                <a:lnTo>
                  <a:pt x="4475" y="357"/>
                </a:lnTo>
                <a:lnTo>
                  <a:pt x="4475" y="360"/>
                </a:lnTo>
                <a:lnTo>
                  <a:pt x="4475" y="369"/>
                </a:lnTo>
                <a:lnTo>
                  <a:pt x="4475" y="363"/>
                </a:lnTo>
                <a:lnTo>
                  <a:pt x="4475" y="363"/>
                </a:lnTo>
                <a:lnTo>
                  <a:pt x="4476" y="359"/>
                </a:lnTo>
                <a:lnTo>
                  <a:pt x="4476" y="357"/>
                </a:lnTo>
                <a:lnTo>
                  <a:pt x="4476" y="358"/>
                </a:lnTo>
                <a:lnTo>
                  <a:pt x="4476" y="357"/>
                </a:lnTo>
                <a:lnTo>
                  <a:pt x="4477" y="358"/>
                </a:lnTo>
                <a:lnTo>
                  <a:pt x="4477" y="352"/>
                </a:lnTo>
                <a:lnTo>
                  <a:pt x="4477" y="359"/>
                </a:lnTo>
                <a:lnTo>
                  <a:pt x="4477" y="361"/>
                </a:lnTo>
                <a:lnTo>
                  <a:pt x="4477" y="356"/>
                </a:lnTo>
                <a:lnTo>
                  <a:pt x="4478" y="361"/>
                </a:lnTo>
                <a:lnTo>
                  <a:pt x="4478" y="364"/>
                </a:lnTo>
                <a:lnTo>
                  <a:pt x="4478" y="362"/>
                </a:lnTo>
                <a:lnTo>
                  <a:pt x="4478" y="364"/>
                </a:lnTo>
                <a:lnTo>
                  <a:pt x="4479" y="364"/>
                </a:lnTo>
                <a:lnTo>
                  <a:pt x="4479" y="367"/>
                </a:lnTo>
                <a:lnTo>
                  <a:pt x="4479" y="366"/>
                </a:lnTo>
                <a:lnTo>
                  <a:pt x="4479" y="365"/>
                </a:lnTo>
                <a:lnTo>
                  <a:pt x="4480" y="365"/>
                </a:lnTo>
                <a:lnTo>
                  <a:pt x="4480" y="366"/>
                </a:lnTo>
                <a:lnTo>
                  <a:pt x="4480" y="359"/>
                </a:lnTo>
                <a:lnTo>
                  <a:pt x="4480" y="361"/>
                </a:lnTo>
                <a:lnTo>
                  <a:pt x="4480" y="359"/>
                </a:lnTo>
                <a:lnTo>
                  <a:pt x="4481" y="359"/>
                </a:lnTo>
                <a:lnTo>
                  <a:pt x="4481" y="366"/>
                </a:lnTo>
                <a:lnTo>
                  <a:pt x="4481" y="365"/>
                </a:lnTo>
                <a:lnTo>
                  <a:pt x="4481" y="362"/>
                </a:lnTo>
                <a:lnTo>
                  <a:pt x="4481" y="353"/>
                </a:lnTo>
                <a:lnTo>
                  <a:pt x="4482" y="343"/>
                </a:lnTo>
                <a:lnTo>
                  <a:pt x="4482" y="329"/>
                </a:lnTo>
                <a:lnTo>
                  <a:pt x="4482" y="316"/>
                </a:lnTo>
                <a:lnTo>
                  <a:pt x="4483" y="300"/>
                </a:lnTo>
                <a:lnTo>
                  <a:pt x="4483" y="277"/>
                </a:lnTo>
                <a:lnTo>
                  <a:pt x="4483" y="267"/>
                </a:lnTo>
                <a:lnTo>
                  <a:pt x="4483" y="255"/>
                </a:lnTo>
                <a:lnTo>
                  <a:pt x="4484" y="226"/>
                </a:lnTo>
                <a:lnTo>
                  <a:pt x="4484" y="205"/>
                </a:lnTo>
                <a:lnTo>
                  <a:pt x="4484" y="188"/>
                </a:lnTo>
                <a:lnTo>
                  <a:pt x="4484" y="194"/>
                </a:lnTo>
                <a:lnTo>
                  <a:pt x="4484" y="201"/>
                </a:lnTo>
                <a:lnTo>
                  <a:pt x="4485" y="188"/>
                </a:lnTo>
                <a:lnTo>
                  <a:pt x="4485" y="171"/>
                </a:lnTo>
                <a:lnTo>
                  <a:pt x="4485" y="176"/>
                </a:lnTo>
                <a:lnTo>
                  <a:pt x="4485" y="181"/>
                </a:lnTo>
                <a:lnTo>
                  <a:pt x="4486" y="192"/>
                </a:lnTo>
                <a:lnTo>
                  <a:pt x="4486" y="201"/>
                </a:lnTo>
                <a:lnTo>
                  <a:pt x="4486" y="199"/>
                </a:lnTo>
                <a:lnTo>
                  <a:pt x="4486" y="196"/>
                </a:lnTo>
                <a:lnTo>
                  <a:pt x="4487" y="200"/>
                </a:lnTo>
                <a:lnTo>
                  <a:pt x="4487" y="197"/>
                </a:lnTo>
                <a:lnTo>
                  <a:pt x="4487" y="199"/>
                </a:lnTo>
                <a:lnTo>
                  <a:pt x="4487" y="197"/>
                </a:lnTo>
                <a:lnTo>
                  <a:pt x="4487" y="199"/>
                </a:lnTo>
                <a:lnTo>
                  <a:pt x="4488" y="212"/>
                </a:lnTo>
                <a:lnTo>
                  <a:pt x="4488" y="219"/>
                </a:lnTo>
                <a:lnTo>
                  <a:pt x="4488" y="227"/>
                </a:lnTo>
                <a:lnTo>
                  <a:pt x="4488" y="218"/>
                </a:lnTo>
                <a:lnTo>
                  <a:pt x="4489" y="212"/>
                </a:lnTo>
                <a:lnTo>
                  <a:pt x="4489" y="232"/>
                </a:lnTo>
                <a:lnTo>
                  <a:pt x="4489" y="231"/>
                </a:lnTo>
                <a:lnTo>
                  <a:pt x="4489" y="209"/>
                </a:lnTo>
                <a:lnTo>
                  <a:pt x="4489" y="224"/>
                </a:lnTo>
                <a:lnTo>
                  <a:pt x="4490" y="231"/>
                </a:lnTo>
                <a:lnTo>
                  <a:pt x="4490" y="231"/>
                </a:lnTo>
                <a:lnTo>
                  <a:pt x="4490" y="237"/>
                </a:lnTo>
                <a:lnTo>
                  <a:pt x="4490" y="274"/>
                </a:lnTo>
                <a:lnTo>
                  <a:pt x="4491" y="293"/>
                </a:lnTo>
                <a:lnTo>
                  <a:pt x="4491" y="306"/>
                </a:lnTo>
                <a:lnTo>
                  <a:pt x="4491" y="312"/>
                </a:lnTo>
                <a:lnTo>
                  <a:pt x="4491" y="318"/>
                </a:lnTo>
                <a:lnTo>
                  <a:pt x="4491" y="353"/>
                </a:lnTo>
                <a:lnTo>
                  <a:pt x="4492" y="371"/>
                </a:lnTo>
                <a:lnTo>
                  <a:pt x="4492" y="364"/>
                </a:lnTo>
                <a:lnTo>
                  <a:pt x="4492" y="366"/>
                </a:lnTo>
                <a:lnTo>
                  <a:pt x="4493" y="360"/>
                </a:lnTo>
                <a:lnTo>
                  <a:pt x="4493" y="364"/>
                </a:lnTo>
                <a:lnTo>
                  <a:pt x="4493" y="356"/>
                </a:lnTo>
                <a:lnTo>
                  <a:pt x="4493" y="359"/>
                </a:lnTo>
                <a:lnTo>
                  <a:pt x="4494" y="360"/>
                </a:lnTo>
                <a:lnTo>
                  <a:pt x="4494" y="367"/>
                </a:lnTo>
                <a:lnTo>
                  <a:pt x="4494" y="371"/>
                </a:lnTo>
                <a:lnTo>
                  <a:pt x="4495" y="370"/>
                </a:lnTo>
                <a:lnTo>
                  <a:pt x="4495" y="367"/>
                </a:lnTo>
                <a:lnTo>
                  <a:pt x="4495" y="376"/>
                </a:lnTo>
                <a:lnTo>
                  <a:pt x="4495" y="372"/>
                </a:lnTo>
                <a:lnTo>
                  <a:pt x="4495" y="376"/>
                </a:lnTo>
                <a:lnTo>
                  <a:pt x="4496" y="370"/>
                </a:lnTo>
                <a:lnTo>
                  <a:pt x="4496" y="376"/>
                </a:lnTo>
                <a:lnTo>
                  <a:pt x="4496" y="372"/>
                </a:lnTo>
                <a:lnTo>
                  <a:pt x="4496" y="368"/>
                </a:lnTo>
                <a:lnTo>
                  <a:pt x="4497" y="367"/>
                </a:lnTo>
                <a:lnTo>
                  <a:pt x="4497" y="372"/>
                </a:lnTo>
                <a:lnTo>
                  <a:pt x="4497" y="375"/>
                </a:lnTo>
                <a:lnTo>
                  <a:pt x="4497" y="366"/>
                </a:lnTo>
                <a:lnTo>
                  <a:pt x="4497" y="369"/>
                </a:lnTo>
                <a:lnTo>
                  <a:pt x="4498" y="369"/>
                </a:lnTo>
                <a:lnTo>
                  <a:pt x="4498" y="363"/>
                </a:lnTo>
                <a:lnTo>
                  <a:pt x="4498" y="369"/>
                </a:lnTo>
                <a:lnTo>
                  <a:pt x="4498" y="367"/>
                </a:lnTo>
                <a:lnTo>
                  <a:pt x="4499" y="368"/>
                </a:lnTo>
                <a:lnTo>
                  <a:pt x="4499" y="366"/>
                </a:lnTo>
                <a:lnTo>
                  <a:pt x="4499" y="368"/>
                </a:lnTo>
                <a:lnTo>
                  <a:pt x="4499" y="369"/>
                </a:lnTo>
                <a:lnTo>
                  <a:pt x="4500" y="366"/>
                </a:lnTo>
                <a:lnTo>
                  <a:pt x="4500" y="370"/>
                </a:lnTo>
                <a:lnTo>
                  <a:pt x="4500" y="373"/>
                </a:lnTo>
                <a:lnTo>
                  <a:pt x="4500" y="371"/>
                </a:lnTo>
                <a:lnTo>
                  <a:pt x="4501" y="372"/>
                </a:lnTo>
                <a:lnTo>
                  <a:pt x="4501" y="372"/>
                </a:lnTo>
                <a:lnTo>
                  <a:pt x="4501" y="377"/>
                </a:lnTo>
                <a:lnTo>
                  <a:pt x="4501" y="379"/>
                </a:lnTo>
                <a:lnTo>
                  <a:pt x="4501" y="374"/>
                </a:lnTo>
                <a:lnTo>
                  <a:pt x="4502" y="373"/>
                </a:lnTo>
                <a:lnTo>
                  <a:pt x="4502" y="375"/>
                </a:lnTo>
                <a:lnTo>
                  <a:pt x="4502" y="371"/>
                </a:lnTo>
                <a:lnTo>
                  <a:pt x="4502" y="336"/>
                </a:lnTo>
                <a:lnTo>
                  <a:pt x="4503" y="325"/>
                </a:lnTo>
                <a:lnTo>
                  <a:pt x="4503" y="310"/>
                </a:lnTo>
                <a:lnTo>
                  <a:pt x="4503" y="294"/>
                </a:lnTo>
                <a:lnTo>
                  <a:pt x="4503" y="269"/>
                </a:lnTo>
                <a:lnTo>
                  <a:pt x="4503" y="270"/>
                </a:lnTo>
                <a:lnTo>
                  <a:pt x="4504" y="252"/>
                </a:lnTo>
                <a:lnTo>
                  <a:pt x="4504" y="230"/>
                </a:lnTo>
                <a:lnTo>
                  <a:pt x="4504" y="221"/>
                </a:lnTo>
                <a:lnTo>
                  <a:pt x="4504" y="222"/>
                </a:lnTo>
                <a:lnTo>
                  <a:pt x="4504" y="224"/>
                </a:lnTo>
                <a:lnTo>
                  <a:pt x="4505" y="210"/>
                </a:lnTo>
                <a:lnTo>
                  <a:pt x="4505" y="187"/>
                </a:lnTo>
                <a:lnTo>
                  <a:pt x="4505" y="200"/>
                </a:lnTo>
                <a:lnTo>
                  <a:pt x="4506" y="188"/>
                </a:lnTo>
                <a:lnTo>
                  <a:pt x="4506" y="179"/>
                </a:lnTo>
                <a:lnTo>
                  <a:pt x="4506" y="195"/>
                </a:lnTo>
                <a:lnTo>
                  <a:pt x="4506" y="195"/>
                </a:lnTo>
                <a:lnTo>
                  <a:pt x="4507" y="209"/>
                </a:lnTo>
                <a:lnTo>
                  <a:pt x="4507" y="217"/>
                </a:lnTo>
                <a:lnTo>
                  <a:pt x="4507" y="217"/>
                </a:lnTo>
                <a:lnTo>
                  <a:pt x="4507" y="217"/>
                </a:lnTo>
                <a:lnTo>
                  <a:pt x="4507" y="217"/>
                </a:lnTo>
                <a:lnTo>
                  <a:pt x="4508" y="221"/>
                </a:lnTo>
                <a:lnTo>
                  <a:pt x="4508" y="223"/>
                </a:lnTo>
                <a:lnTo>
                  <a:pt x="4508" y="222"/>
                </a:lnTo>
                <a:lnTo>
                  <a:pt x="4508" y="233"/>
                </a:lnTo>
                <a:lnTo>
                  <a:pt x="4508" y="228"/>
                </a:lnTo>
                <a:lnTo>
                  <a:pt x="4509" y="235"/>
                </a:lnTo>
                <a:lnTo>
                  <a:pt x="4509" y="234"/>
                </a:lnTo>
                <a:lnTo>
                  <a:pt x="4509" y="227"/>
                </a:lnTo>
                <a:lnTo>
                  <a:pt x="4509" y="234"/>
                </a:lnTo>
                <a:lnTo>
                  <a:pt x="4510" y="245"/>
                </a:lnTo>
                <a:lnTo>
                  <a:pt x="4510" y="241"/>
                </a:lnTo>
                <a:lnTo>
                  <a:pt x="4510" y="253"/>
                </a:lnTo>
                <a:lnTo>
                  <a:pt x="4510" y="260"/>
                </a:lnTo>
                <a:lnTo>
                  <a:pt x="4511" y="274"/>
                </a:lnTo>
                <a:lnTo>
                  <a:pt x="4511" y="289"/>
                </a:lnTo>
                <a:lnTo>
                  <a:pt x="4511" y="307"/>
                </a:lnTo>
                <a:lnTo>
                  <a:pt x="4511" y="310"/>
                </a:lnTo>
                <a:lnTo>
                  <a:pt x="4512" y="333"/>
                </a:lnTo>
                <a:lnTo>
                  <a:pt x="4512" y="330"/>
                </a:lnTo>
                <a:lnTo>
                  <a:pt x="4512" y="346"/>
                </a:lnTo>
                <a:lnTo>
                  <a:pt x="4513" y="361"/>
                </a:lnTo>
                <a:lnTo>
                  <a:pt x="4513" y="354"/>
                </a:lnTo>
                <a:lnTo>
                  <a:pt x="4513" y="355"/>
                </a:lnTo>
                <a:lnTo>
                  <a:pt x="4513" y="359"/>
                </a:lnTo>
                <a:lnTo>
                  <a:pt x="4513" y="356"/>
                </a:lnTo>
                <a:lnTo>
                  <a:pt x="4514" y="358"/>
                </a:lnTo>
                <a:lnTo>
                  <a:pt x="4514" y="357"/>
                </a:lnTo>
                <a:lnTo>
                  <a:pt x="4514" y="352"/>
                </a:lnTo>
                <a:lnTo>
                  <a:pt x="4514" y="357"/>
                </a:lnTo>
                <a:lnTo>
                  <a:pt x="4514" y="357"/>
                </a:lnTo>
                <a:lnTo>
                  <a:pt x="4515" y="359"/>
                </a:lnTo>
                <a:lnTo>
                  <a:pt x="4515" y="359"/>
                </a:lnTo>
                <a:lnTo>
                  <a:pt x="4515" y="356"/>
                </a:lnTo>
                <a:lnTo>
                  <a:pt x="4515" y="361"/>
                </a:lnTo>
                <a:lnTo>
                  <a:pt x="4516" y="358"/>
                </a:lnTo>
                <a:lnTo>
                  <a:pt x="4516" y="363"/>
                </a:lnTo>
                <a:lnTo>
                  <a:pt x="4516" y="360"/>
                </a:lnTo>
                <a:lnTo>
                  <a:pt x="4516" y="367"/>
                </a:lnTo>
                <a:lnTo>
                  <a:pt x="4516" y="366"/>
                </a:lnTo>
                <a:lnTo>
                  <a:pt x="4517" y="368"/>
                </a:lnTo>
                <a:lnTo>
                  <a:pt x="4517" y="363"/>
                </a:lnTo>
                <a:lnTo>
                  <a:pt x="4517" y="368"/>
                </a:lnTo>
                <a:lnTo>
                  <a:pt x="4517" y="366"/>
                </a:lnTo>
                <a:lnTo>
                  <a:pt x="4517" y="368"/>
                </a:lnTo>
                <a:lnTo>
                  <a:pt x="4518" y="371"/>
                </a:lnTo>
                <a:lnTo>
                  <a:pt x="4518" y="370"/>
                </a:lnTo>
                <a:lnTo>
                  <a:pt x="4518" y="374"/>
                </a:lnTo>
                <a:lnTo>
                  <a:pt x="4519" y="369"/>
                </a:lnTo>
                <a:lnTo>
                  <a:pt x="4519" y="374"/>
                </a:lnTo>
                <a:lnTo>
                  <a:pt x="4519" y="375"/>
                </a:lnTo>
                <a:lnTo>
                  <a:pt x="4519" y="375"/>
                </a:lnTo>
                <a:lnTo>
                  <a:pt x="4519" y="378"/>
                </a:lnTo>
                <a:lnTo>
                  <a:pt x="4520" y="370"/>
                </a:lnTo>
                <a:lnTo>
                  <a:pt x="4520" y="362"/>
                </a:lnTo>
                <a:lnTo>
                  <a:pt x="4520" y="361"/>
                </a:lnTo>
                <a:lnTo>
                  <a:pt x="4520" y="363"/>
                </a:lnTo>
                <a:lnTo>
                  <a:pt x="4520" y="362"/>
                </a:lnTo>
                <a:lnTo>
                  <a:pt x="4521" y="361"/>
                </a:lnTo>
                <a:lnTo>
                  <a:pt x="4521" y="363"/>
                </a:lnTo>
                <a:lnTo>
                  <a:pt x="4521" y="357"/>
                </a:lnTo>
                <a:lnTo>
                  <a:pt x="4521" y="361"/>
                </a:lnTo>
                <a:lnTo>
                  <a:pt x="4521" y="362"/>
                </a:lnTo>
                <a:lnTo>
                  <a:pt x="4522" y="361"/>
                </a:lnTo>
                <a:lnTo>
                  <a:pt x="4522" y="360"/>
                </a:lnTo>
                <a:lnTo>
                  <a:pt x="4522" y="360"/>
                </a:lnTo>
                <a:lnTo>
                  <a:pt x="4522" y="365"/>
                </a:lnTo>
                <a:lnTo>
                  <a:pt x="4522" y="364"/>
                </a:lnTo>
                <a:lnTo>
                  <a:pt x="4523" y="365"/>
                </a:lnTo>
                <a:lnTo>
                  <a:pt x="4523" y="363"/>
                </a:lnTo>
                <a:lnTo>
                  <a:pt x="4523" y="365"/>
                </a:lnTo>
                <a:lnTo>
                  <a:pt x="4523" y="370"/>
                </a:lnTo>
                <a:lnTo>
                  <a:pt x="4524" y="364"/>
                </a:lnTo>
                <a:lnTo>
                  <a:pt x="4524" y="366"/>
                </a:lnTo>
                <a:lnTo>
                  <a:pt x="4524" y="367"/>
                </a:lnTo>
                <a:lnTo>
                  <a:pt x="4525" y="374"/>
                </a:lnTo>
                <a:lnTo>
                  <a:pt x="4525" y="376"/>
                </a:lnTo>
                <a:lnTo>
                  <a:pt x="4525" y="374"/>
                </a:lnTo>
                <a:lnTo>
                  <a:pt x="4525" y="373"/>
                </a:lnTo>
                <a:lnTo>
                  <a:pt x="4525" y="374"/>
                </a:lnTo>
                <a:lnTo>
                  <a:pt x="4526" y="375"/>
                </a:lnTo>
                <a:lnTo>
                  <a:pt x="4526" y="370"/>
                </a:lnTo>
                <a:lnTo>
                  <a:pt x="4526" y="374"/>
                </a:lnTo>
                <a:lnTo>
                  <a:pt x="4526" y="375"/>
                </a:lnTo>
                <a:lnTo>
                  <a:pt x="4526" y="368"/>
                </a:lnTo>
                <a:lnTo>
                  <a:pt x="4527" y="371"/>
                </a:lnTo>
                <a:lnTo>
                  <a:pt x="4527" y="371"/>
                </a:lnTo>
                <a:lnTo>
                  <a:pt x="4527" y="369"/>
                </a:lnTo>
                <a:lnTo>
                  <a:pt x="4527" y="365"/>
                </a:lnTo>
                <a:lnTo>
                  <a:pt x="4527" y="366"/>
                </a:lnTo>
                <a:lnTo>
                  <a:pt x="4528" y="365"/>
                </a:lnTo>
                <a:lnTo>
                  <a:pt x="4528" y="364"/>
                </a:lnTo>
                <a:lnTo>
                  <a:pt x="4528" y="365"/>
                </a:lnTo>
                <a:lnTo>
                  <a:pt x="4528" y="368"/>
                </a:lnTo>
                <a:lnTo>
                  <a:pt x="4528" y="364"/>
                </a:lnTo>
                <a:lnTo>
                  <a:pt x="4529" y="365"/>
                </a:lnTo>
                <a:lnTo>
                  <a:pt x="4529" y="368"/>
                </a:lnTo>
                <a:lnTo>
                  <a:pt x="4529" y="368"/>
                </a:lnTo>
                <a:lnTo>
                  <a:pt x="4530" y="367"/>
                </a:lnTo>
                <a:lnTo>
                  <a:pt x="4530" y="370"/>
                </a:lnTo>
                <a:lnTo>
                  <a:pt x="4530" y="371"/>
                </a:lnTo>
                <a:lnTo>
                  <a:pt x="4530" y="369"/>
                </a:lnTo>
                <a:lnTo>
                  <a:pt x="4530" y="368"/>
                </a:lnTo>
                <a:lnTo>
                  <a:pt x="4531" y="378"/>
                </a:lnTo>
                <a:lnTo>
                  <a:pt x="4531" y="376"/>
                </a:lnTo>
                <a:lnTo>
                  <a:pt x="4531" y="371"/>
                </a:lnTo>
                <a:lnTo>
                  <a:pt x="4531" y="376"/>
                </a:lnTo>
                <a:lnTo>
                  <a:pt x="4531" y="379"/>
                </a:lnTo>
                <a:lnTo>
                  <a:pt x="4532" y="373"/>
                </a:lnTo>
                <a:lnTo>
                  <a:pt x="4532" y="380"/>
                </a:lnTo>
                <a:lnTo>
                  <a:pt x="4532" y="379"/>
                </a:lnTo>
                <a:lnTo>
                  <a:pt x="4532" y="379"/>
                </a:lnTo>
                <a:lnTo>
                  <a:pt x="4532" y="378"/>
                </a:lnTo>
                <a:lnTo>
                  <a:pt x="4533" y="378"/>
                </a:lnTo>
                <a:lnTo>
                  <a:pt x="4533" y="378"/>
                </a:lnTo>
                <a:lnTo>
                  <a:pt x="4533" y="375"/>
                </a:lnTo>
                <a:lnTo>
                  <a:pt x="4533" y="379"/>
                </a:lnTo>
                <a:lnTo>
                  <a:pt x="4533" y="377"/>
                </a:lnTo>
                <a:lnTo>
                  <a:pt x="4534" y="372"/>
                </a:lnTo>
                <a:lnTo>
                  <a:pt x="4534" y="378"/>
                </a:lnTo>
                <a:lnTo>
                  <a:pt x="4534" y="374"/>
                </a:lnTo>
                <a:lnTo>
                  <a:pt x="4534" y="372"/>
                </a:lnTo>
                <a:lnTo>
                  <a:pt x="4535" y="375"/>
                </a:lnTo>
                <a:lnTo>
                  <a:pt x="4535" y="376"/>
                </a:lnTo>
                <a:lnTo>
                  <a:pt x="4535" y="375"/>
                </a:lnTo>
                <a:lnTo>
                  <a:pt x="4535" y="377"/>
                </a:lnTo>
                <a:lnTo>
                  <a:pt x="4536" y="381"/>
                </a:lnTo>
                <a:lnTo>
                  <a:pt x="4536" y="379"/>
                </a:lnTo>
                <a:lnTo>
                  <a:pt x="4536" y="378"/>
                </a:lnTo>
                <a:lnTo>
                  <a:pt x="4536" y="377"/>
                </a:lnTo>
                <a:lnTo>
                  <a:pt x="4537" y="376"/>
                </a:lnTo>
                <a:lnTo>
                  <a:pt x="4537" y="371"/>
                </a:lnTo>
                <a:lnTo>
                  <a:pt x="4537" y="372"/>
                </a:lnTo>
                <a:lnTo>
                  <a:pt x="4537" y="372"/>
                </a:lnTo>
                <a:lnTo>
                  <a:pt x="4538" y="377"/>
                </a:lnTo>
                <a:lnTo>
                  <a:pt x="4538" y="378"/>
                </a:lnTo>
                <a:lnTo>
                  <a:pt x="4538" y="377"/>
                </a:lnTo>
                <a:lnTo>
                  <a:pt x="4538" y="375"/>
                </a:lnTo>
                <a:lnTo>
                  <a:pt x="4538" y="377"/>
                </a:lnTo>
                <a:lnTo>
                  <a:pt x="4539" y="382"/>
                </a:lnTo>
                <a:lnTo>
                  <a:pt x="4539" y="377"/>
                </a:lnTo>
                <a:lnTo>
                  <a:pt x="4539" y="379"/>
                </a:lnTo>
                <a:lnTo>
                  <a:pt x="4539" y="379"/>
                </a:lnTo>
                <a:lnTo>
                  <a:pt x="4539" y="381"/>
                </a:lnTo>
                <a:lnTo>
                  <a:pt x="4540" y="383"/>
                </a:lnTo>
                <a:lnTo>
                  <a:pt x="4540" y="381"/>
                </a:lnTo>
                <a:lnTo>
                  <a:pt x="4540" y="382"/>
                </a:lnTo>
                <a:lnTo>
                  <a:pt x="4540" y="381"/>
                </a:lnTo>
                <a:lnTo>
                  <a:pt x="4541" y="385"/>
                </a:lnTo>
                <a:lnTo>
                  <a:pt x="4541" y="383"/>
                </a:lnTo>
                <a:lnTo>
                  <a:pt x="4541" y="386"/>
                </a:lnTo>
                <a:lnTo>
                  <a:pt x="4542" y="378"/>
                </a:lnTo>
                <a:lnTo>
                  <a:pt x="4542" y="381"/>
                </a:lnTo>
                <a:lnTo>
                  <a:pt x="4542" y="379"/>
                </a:lnTo>
                <a:lnTo>
                  <a:pt x="4542" y="381"/>
                </a:lnTo>
                <a:lnTo>
                  <a:pt x="4543" y="382"/>
                </a:lnTo>
                <a:lnTo>
                  <a:pt x="4543" y="381"/>
                </a:lnTo>
                <a:lnTo>
                  <a:pt x="4543" y="385"/>
                </a:lnTo>
                <a:lnTo>
                  <a:pt x="4543" y="383"/>
                </a:lnTo>
                <a:lnTo>
                  <a:pt x="4543" y="384"/>
                </a:lnTo>
                <a:lnTo>
                  <a:pt x="4544" y="387"/>
                </a:lnTo>
                <a:lnTo>
                  <a:pt x="4544" y="387"/>
                </a:lnTo>
                <a:lnTo>
                  <a:pt x="4544" y="383"/>
                </a:lnTo>
                <a:lnTo>
                  <a:pt x="4544" y="382"/>
                </a:lnTo>
                <a:lnTo>
                  <a:pt x="4544" y="382"/>
                </a:lnTo>
                <a:lnTo>
                  <a:pt x="4545" y="382"/>
                </a:lnTo>
                <a:lnTo>
                  <a:pt x="4545" y="386"/>
                </a:lnTo>
                <a:lnTo>
                  <a:pt x="4545" y="384"/>
                </a:lnTo>
                <a:lnTo>
                  <a:pt x="4545" y="385"/>
                </a:lnTo>
                <a:lnTo>
                  <a:pt x="4545" y="385"/>
                </a:lnTo>
                <a:lnTo>
                  <a:pt x="4546" y="383"/>
                </a:lnTo>
                <a:lnTo>
                  <a:pt x="4546" y="387"/>
                </a:lnTo>
                <a:lnTo>
                  <a:pt x="4546" y="380"/>
                </a:lnTo>
                <a:lnTo>
                  <a:pt x="4546" y="381"/>
                </a:lnTo>
                <a:lnTo>
                  <a:pt x="4547" y="384"/>
                </a:lnTo>
                <a:lnTo>
                  <a:pt x="4547" y="383"/>
                </a:lnTo>
                <a:lnTo>
                  <a:pt x="4547" y="379"/>
                </a:lnTo>
                <a:lnTo>
                  <a:pt x="4547" y="383"/>
                </a:lnTo>
                <a:lnTo>
                  <a:pt x="4548" y="378"/>
                </a:lnTo>
                <a:lnTo>
                  <a:pt x="4548" y="379"/>
                </a:lnTo>
                <a:lnTo>
                  <a:pt x="4548" y="379"/>
                </a:lnTo>
                <a:lnTo>
                  <a:pt x="4548" y="380"/>
                </a:lnTo>
                <a:lnTo>
                  <a:pt x="4549" y="379"/>
                </a:lnTo>
                <a:lnTo>
                  <a:pt x="4549" y="381"/>
                </a:lnTo>
                <a:lnTo>
                  <a:pt x="4549" y="379"/>
                </a:lnTo>
                <a:lnTo>
                  <a:pt x="4549" y="375"/>
                </a:lnTo>
                <a:lnTo>
                  <a:pt x="4550" y="379"/>
                </a:lnTo>
                <a:lnTo>
                  <a:pt x="4550" y="380"/>
                </a:lnTo>
                <a:lnTo>
                  <a:pt x="4550" y="377"/>
                </a:lnTo>
                <a:lnTo>
                  <a:pt x="4550" y="376"/>
                </a:lnTo>
                <a:lnTo>
                  <a:pt x="4550" y="380"/>
                </a:lnTo>
                <a:lnTo>
                  <a:pt x="4551" y="379"/>
                </a:lnTo>
                <a:lnTo>
                  <a:pt x="4551" y="377"/>
                </a:lnTo>
                <a:lnTo>
                  <a:pt x="4551" y="379"/>
                </a:lnTo>
                <a:lnTo>
                  <a:pt x="4551" y="376"/>
                </a:lnTo>
                <a:lnTo>
                  <a:pt x="4551" y="374"/>
                </a:lnTo>
                <a:lnTo>
                  <a:pt x="4552" y="377"/>
                </a:lnTo>
                <a:lnTo>
                  <a:pt x="4552" y="379"/>
                </a:lnTo>
                <a:lnTo>
                  <a:pt x="4552" y="377"/>
                </a:lnTo>
                <a:lnTo>
                  <a:pt x="4552" y="377"/>
                </a:lnTo>
                <a:lnTo>
                  <a:pt x="4552" y="378"/>
                </a:lnTo>
                <a:lnTo>
                  <a:pt x="4553" y="380"/>
                </a:lnTo>
                <a:lnTo>
                  <a:pt x="4553" y="380"/>
                </a:lnTo>
                <a:lnTo>
                  <a:pt x="4553" y="378"/>
                </a:lnTo>
                <a:lnTo>
                  <a:pt x="4553" y="380"/>
                </a:lnTo>
                <a:lnTo>
                  <a:pt x="4554" y="376"/>
                </a:lnTo>
                <a:lnTo>
                  <a:pt x="4554" y="376"/>
                </a:lnTo>
                <a:lnTo>
                  <a:pt x="4554" y="377"/>
                </a:lnTo>
                <a:lnTo>
                  <a:pt x="4554" y="382"/>
                </a:lnTo>
                <a:lnTo>
                  <a:pt x="4554" y="377"/>
                </a:lnTo>
                <a:lnTo>
                  <a:pt x="4555" y="379"/>
                </a:lnTo>
                <a:lnTo>
                  <a:pt x="4555" y="381"/>
                </a:lnTo>
                <a:lnTo>
                  <a:pt x="4555" y="377"/>
                </a:lnTo>
                <a:lnTo>
                  <a:pt x="4555" y="374"/>
                </a:lnTo>
                <a:lnTo>
                  <a:pt x="4556" y="378"/>
                </a:lnTo>
                <a:lnTo>
                  <a:pt x="4556" y="376"/>
                </a:lnTo>
                <a:lnTo>
                  <a:pt x="4556" y="376"/>
                </a:lnTo>
                <a:lnTo>
                  <a:pt x="4556" y="379"/>
                </a:lnTo>
                <a:lnTo>
                  <a:pt x="4557" y="375"/>
                </a:lnTo>
                <a:lnTo>
                  <a:pt x="4557" y="377"/>
                </a:lnTo>
                <a:lnTo>
                  <a:pt x="4557" y="377"/>
                </a:lnTo>
                <a:lnTo>
                  <a:pt x="4557" y="374"/>
                </a:lnTo>
                <a:lnTo>
                  <a:pt x="4558" y="374"/>
                </a:lnTo>
                <a:lnTo>
                  <a:pt x="4558" y="377"/>
                </a:lnTo>
                <a:lnTo>
                  <a:pt x="4558" y="373"/>
                </a:lnTo>
                <a:lnTo>
                  <a:pt x="4558" y="375"/>
                </a:lnTo>
                <a:lnTo>
                  <a:pt x="4558" y="377"/>
                </a:lnTo>
                <a:lnTo>
                  <a:pt x="4559" y="374"/>
                </a:lnTo>
                <a:lnTo>
                  <a:pt x="4559" y="375"/>
                </a:lnTo>
                <a:lnTo>
                  <a:pt x="4559" y="380"/>
                </a:lnTo>
                <a:lnTo>
                  <a:pt x="4560" y="377"/>
                </a:lnTo>
                <a:lnTo>
                  <a:pt x="4560" y="379"/>
                </a:lnTo>
                <a:lnTo>
                  <a:pt x="4560" y="371"/>
                </a:lnTo>
                <a:lnTo>
                  <a:pt x="4560" y="374"/>
                </a:lnTo>
                <a:lnTo>
                  <a:pt x="4561" y="374"/>
                </a:lnTo>
                <a:lnTo>
                  <a:pt x="4561" y="372"/>
                </a:lnTo>
                <a:lnTo>
                  <a:pt x="4561" y="374"/>
                </a:lnTo>
                <a:lnTo>
                  <a:pt x="4561" y="375"/>
                </a:lnTo>
                <a:lnTo>
                  <a:pt x="4561" y="375"/>
                </a:lnTo>
                <a:lnTo>
                  <a:pt x="4562" y="372"/>
                </a:lnTo>
                <a:lnTo>
                  <a:pt x="4562" y="376"/>
                </a:lnTo>
                <a:lnTo>
                  <a:pt x="4562" y="374"/>
                </a:lnTo>
                <a:lnTo>
                  <a:pt x="4562" y="376"/>
                </a:lnTo>
                <a:lnTo>
                  <a:pt x="4563" y="368"/>
                </a:lnTo>
                <a:lnTo>
                  <a:pt x="4563" y="371"/>
                </a:lnTo>
                <a:lnTo>
                  <a:pt x="4563" y="370"/>
                </a:lnTo>
                <a:lnTo>
                  <a:pt x="4563" y="370"/>
                </a:lnTo>
                <a:lnTo>
                  <a:pt x="4563" y="368"/>
                </a:lnTo>
                <a:lnTo>
                  <a:pt x="4564" y="365"/>
                </a:lnTo>
                <a:lnTo>
                  <a:pt x="4564" y="353"/>
                </a:lnTo>
                <a:lnTo>
                  <a:pt x="4564" y="333"/>
                </a:lnTo>
                <a:lnTo>
                  <a:pt x="4564" y="321"/>
                </a:lnTo>
                <a:lnTo>
                  <a:pt x="4565" y="316"/>
                </a:lnTo>
                <a:lnTo>
                  <a:pt x="4565" y="288"/>
                </a:lnTo>
                <a:lnTo>
                  <a:pt x="4565" y="269"/>
                </a:lnTo>
                <a:lnTo>
                  <a:pt x="4566" y="234"/>
                </a:lnTo>
                <a:lnTo>
                  <a:pt x="4566" y="224"/>
                </a:lnTo>
                <a:lnTo>
                  <a:pt x="4566" y="226"/>
                </a:lnTo>
                <a:lnTo>
                  <a:pt x="4566" y="204"/>
                </a:lnTo>
                <a:lnTo>
                  <a:pt x="4567" y="180"/>
                </a:lnTo>
                <a:lnTo>
                  <a:pt x="4567" y="194"/>
                </a:lnTo>
                <a:lnTo>
                  <a:pt x="4567" y="196"/>
                </a:lnTo>
                <a:lnTo>
                  <a:pt x="4567" y="182"/>
                </a:lnTo>
                <a:lnTo>
                  <a:pt x="4568" y="201"/>
                </a:lnTo>
                <a:lnTo>
                  <a:pt x="4568" y="187"/>
                </a:lnTo>
                <a:lnTo>
                  <a:pt x="4568" y="206"/>
                </a:lnTo>
                <a:lnTo>
                  <a:pt x="4568" y="201"/>
                </a:lnTo>
                <a:lnTo>
                  <a:pt x="4568" y="210"/>
                </a:lnTo>
                <a:lnTo>
                  <a:pt x="4569" y="203"/>
                </a:lnTo>
                <a:lnTo>
                  <a:pt x="4569" y="203"/>
                </a:lnTo>
                <a:lnTo>
                  <a:pt x="4569" y="198"/>
                </a:lnTo>
                <a:lnTo>
                  <a:pt x="4569" y="178"/>
                </a:lnTo>
                <a:lnTo>
                  <a:pt x="4570" y="202"/>
                </a:lnTo>
                <a:lnTo>
                  <a:pt x="4570" y="201"/>
                </a:lnTo>
                <a:lnTo>
                  <a:pt x="4570" y="216"/>
                </a:lnTo>
                <a:lnTo>
                  <a:pt x="4570" y="210"/>
                </a:lnTo>
                <a:lnTo>
                  <a:pt x="4571" y="214"/>
                </a:lnTo>
                <a:lnTo>
                  <a:pt x="4571" y="223"/>
                </a:lnTo>
                <a:lnTo>
                  <a:pt x="4571" y="228"/>
                </a:lnTo>
                <a:lnTo>
                  <a:pt x="4572" y="227"/>
                </a:lnTo>
                <a:lnTo>
                  <a:pt x="4572" y="240"/>
                </a:lnTo>
                <a:lnTo>
                  <a:pt x="4572" y="245"/>
                </a:lnTo>
                <a:lnTo>
                  <a:pt x="4572" y="244"/>
                </a:lnTo>
                <a:lnTo>
                  <a:pt x="4572" y="270"/>
                </a:lnTo>
                <a:lnTo>
                  <a:pt x="4573" y="288"/>
                </a:lnTo>
                <a:lnTo>
                  <a:pt x="4573" y="313"/>
                </a:lnTo>
                <a:lnTo>
                  <a:pt x="4573" y="318"/>
                </a:lnTo>
                <a:lnTo>
                  <a:pt x="4573" y="331"/>
                </a:lnTo>
                <a:lnTo>
                  <a:pt x="4573" y="327"/>
                </a:lnTo>
                <a:lnTo>
                  <a:pt x="4574" y="324"/>
                </a:lnTo>
                <a:lnTo>
                  <a:pt x="4574" y="334"/>
                </a:lnTo>
                <a:lnTo>
                  <a:pt x="4574" y="343"/>
                </a:lnTo>
                <a:lnTo>
                  <a:pt x="4574" y="339"/>
                </a:lnTo>
                <a:lnTo>
                  <a:pt x="4575" y="339"/>
                </a:lnTo>
                <a:lnTo>
                  <a:pt x="4575" y="346"/>
                </a:lnTo>
                <a:lnTo>
                  <a:pt x="4575" y="346"/>
                </a:lnTo>
                <a:lnTo>
                  <a:pt x="4575" y="345"/>
                </a:lnTo>
                <a:lnTo>
                  <a:pt x="4576" y="351"/>
                </a:lnTo>
                <a:lnTo>
                  <a:pt x="4576" y="349"/>
                </a:lnTo>
                <a:lnTo>
                  <a:pt x="4576" y="351"/>
                </a:lnTo>
                <a:lnTo>
                  <a:pt x="4576" y="356"/>
                </a:lnTo>
                <a:lnTo>
                  <a:pt x="4576" y="348"/>
                </a:lnTo>
                <a:lnTo>
                  <a:pt x="4577" y="354"/>
                </a:lnTo>
                <a:lnTo>
                  <a:pt x="4577" y="357"/>
                </a:lnTo>
                <a:lnTo>
                  <a:pt x="4577" y="361"/>
                </a:lnTo>
                <a:lnTo>
                  <a:pt x="4578" y="359"/>
                </a:lnTo>
                <a:lnTo>
                  <a:pt x="4578" y="361"/>
                </a:lnTo>
                <a:lnTo>
                  <a:pt x="4578" y="360"/>
                </a:lnTo>
                <a:lnTo>
                  <a:pt x="4578" y="362"/>
                </a:lnTo>
                <a:lnTo>
                  <a:pt x="4578" y="359"/>
                </a:lnTo>
                <a:lnTo>
                  <a:pt x="4579" y="369"/>
                </a:lnTo>
                <a:lnTo>
                  <a:pt x="4579" y="363"/>
                </a:lnTo>
                <a:lnTo>
                  <a:pt x="4579" y="369"/>
                </a:lnTo>
                <a:lnTo>
                  <a:pt x="4579" y="368"/>
                </a:lnTo>
                <a:lnTo>
                  <a:pt x="4580" y="368"/>
                </a:lnTo>
                <a:lnTo>
                  <a:pt x="4580" y="366"/>
                </a:lnTo>
                <a:lnTo>
                  <a:pt x="4580" y="366"/>
                </a:lnTo>
                <a:lnTo>
                  <a:pt x="4580" y="369"/>
                </a:lnTo>
                <a:lnTo>
                  <a:pt x="4580" y="363"/>
                </a:lnTo>
                <a:lnTo>
                  <a:pt x="4581" y="369"/>
                </a:lnTo>
                <a:lnTo>
                  <a:pt x="4581" y="376"/>
                </a:lnTo>
                <a:lnTo>
                  <a:pt x="4581" y="374"/>
                </a:lnTo>
                <a:lnTo>
                  <a:pt x="4581" y="372"/>
                </a:lnTo>
                <a:lnTo>
                  <a:pt x="4581" y="374"/>
                </a:lnTo>
                <a:lnTo>
                  <a:pt x="4582" y="373"/>
                </a:lnTo>
                <a:lnTo>
                  <a:pt x="4582" y="372"/>
                </a:lnTo>
                <a:lnTo>
                  <a:pt x="4582" y="368"/>
                </a:lnTo>
                <a:lnTo>
                  <a:pt x="4582" y="368"/>
                </a:lnTo>
                <a:lnTo>
                  <a:pt x="4583" y="362"/>
                </a:lnTo>
                <a:lnTo>
                  <a:pt x="4583" y="359"/>
                </a:lnTo>
                <a:lnTo>
                  <a:pt x="4583" y="361"/>
                </a:lnTo>
                <a:lnTo>
                  <a:pt x="4584" y="357"/>
                </a:lnTo>
                <a:lnTo>
                  <a:pt x="4584" y="355"/>
                </a:lnTo>
                <a:lnTo>
                  <a:pt x="4584" y="361"/>
                </a:lnTo>
                <a:lnTo>
                  <a:pt x="4584" y="339"/>
                </a:lnTo>
                <a:lnTo>
                  <a:pt x="4585" y="335"/>
                </a:lnTo>
                <a:lnTo>
                  <a:pt x="4585" y="322"/>
                </a:lnTo>
                <a:lnTo>
                  <a:pt x="4585" y="311"/>
                </a:lnTo>
                <a:lnTo>
                  <a:pt x="4585" y="282"/>
                </a:lnTo>
                <a:lnTo>
                  <a:pt x="4586" y="260"/>
                </a:lnTo>
                <a:lnTo>
                  <a:pt x="4586" y="242"/>
                </a:lnTo>
                <a:lnTo>
                  <a:pt x="4586" y="218"/>
                </a:lnTo>
                <a:lnTo>
                  <a:pt x="4586" y="210"/>
                </a:lnTo>
                <a:lnTo>
                  <a:pt x="4586" y="212"/>
                </a:lnTo>
                <a:lnTo>
                  <a:pt x="4587" y="211"/>
                </a:lnTo>
                <a:lnTo>
                  <a:pt x="4587" y="191"/>
                </a:lnTo>
                <a:lnTo>
                  <a:pt x="4587" y="190"/>
                </a:lnTo>
                <a:lnTo>
                  <a:pt x="4587" y="199"/>
                </a:lnTo>
                <a:lnTo>
                  <a:pt x="4587" y="191"/>
                </a:lnTo>
                <a:lnTo>
                  <a:pt x="4588" y="180"/>
                </a:lnTo>
                <a:lnTo>
                  <a:pt x="4588" y="186"/>
                </a:lnTo>
                <a:lnTo>
                  <a:pt x="4588" y="169"/>
                </a:lnTo>
                <a:lnTo>
                  <a:pt x="4588" y="183"/>
                </a:lnTo>
                <a:lnTo>
                  <a:pt x="4589" y="182"/>
                </a:lnTo>
                <a:lnTo>
                  <a:pt x="4589" y="200"/>
                </a:lnTo>
                <a:lnTo>
                  <a:pt x="4589" y="202"/>
                </a:lnTo>
                <a:lnTo>
                  <a:pt x="4590" y="200"/>
                </a:lnTo>
                <a:lnTo>
                  <a:pt x="4590" y="203"/>
                </a:lnTo>
                <a:lnTo>
                  <a:pt x="4590" y="203"/>
                </a:lnTo>
                <a:lnTo>
                  <a:pt x="4590" y="210"/>
                </a:lnTo>
                <a:lnTo>
                  <a:pt x="4590" y="210"/>
                </a:lnTo>
                <a:lnTo>
                  <a:pt x="4591" y="208"/>
                </a:lnTo>
                <a:lnTo>
                  <a:pt x="4591" y="211"/>
                </a:lnTo>
                <a:lnTo>
                  <a:pt x="4591" y="218"/>
                </a:lnTo>
                <a:lnTo>
                  <a:pt x="4591" y="205"/>
                </a:lnTo>
                <a:lnTo>
                  <a:pt x="4591" y="204"/>
                </a:lnTo>
                <a:lnTo>
                  <a:pt x="4592" y="214"/>
                </a:lnTo>
                <a:lnTo>
                  <a:pt x="4592" y="218"/>
                </a:lnTo>
                <a:lnTo>
                  <a:pt x="4592" y="225"/>
                </a:lnTo>
                <a:lnTo>
                  <a:pt x="4592" y="237"/>
                </a:lnTo>
                <a:lnTo>
                  <a:pt x="4593" y="246"/>
                </a:lnTo>
                <a:lnTo>
                  <a:pt x="4593" y="260"/>
                </a:lnTo>
                <a:lnTo>
                  <a:pt x="4593" y="270"/>
                </a:lnTo>
                <a:lnTo>
                  <a:pt x="4593" y="288"/>
                </a:lnTo>
                <a:lnTo>
                  <a:pt x="4594" y="312"/>
                </a:lnTo>
                <a:lnTo>
                  <a:pt x="4594" y="311"/>
                </a:lnTo>
                <a:lnTo>
                  <a:pt x="4594" y="322"/>
                </a:lnTo>
                <a:lnTo>
                  <a:pt x="4594" y="335"/>
                </a:lnTo>
                <a:lnTo>
                  <a:pt x="4594" y="345"/>
                </a:lnTo>
                <a:lnTo>
                  <a:pt x="4595" y="344"/>
                </a:lnTo>
                <a:lnTo>
                  <a:pt x="4595" y="342"/>
                </a:lnTo>
                <a:lnTo>
                  <a:pt x="4595" y="346"/>
                </a:lnTo>
                <a:lnTo>
                  <a:pt x="4596" y="342"/>
                </a:lnTo>
                <a:lnTo>
                  <a:pt x="4596" y="340"/>
                </a:lnTo>
                <a:lnTo>
                  <a:pt x="4596" y="345"/>
                </a:lnTo>
                <a:lnTo>
                  <a:pt x="4596" y="342"/>
                </a:lnTo>
                <a:lnTo>
                  <a:pt x="4596" y="348"/>
                </a:lnTo>
                <a:lnTo>
                  <a:pt x="4597" y="347"/>
                </a:lnTo>
                <a:lnTo>
                  <a:pt x="4597" y="350"/>
                </a:lnTo>
                <a:lnTo>
                  <a:pt x="4597" y="350"/>
                </a:lnTo>
                <a:lnTo>
                  <a:pt x="4597" y="348"/>
                </a:lnTo>
                <a:lnTo>
                  <a:pt x="4597" y="351"/>
                </a:lnTo>
                <a:lnTo>
                  <a:pt x="4598" y="351"/>
                </a:lnTo>
                <a:lnTo>
                  <a:pt x="4598" y="351"/>
                </a:lnTo>
                <a:lnTo>
                  <a:pt x="4598" y="349"/>
                </a:lnTo>
                <a:lnTo>
                  <a:pt x="4598" y="348"/>
                </a:lnTo>
                <a:lnTo>
                  <a:pt x="4598" y="351"/>
                </a:lnTo>
                <a:lnTo>
                  <a:pt x="4599" y="353"/>
                </a:lnTo>
                <a:lnTo>
                  <a:pt x="4599" y="355"/>
                </a:lnTo>
                <a:lnTo>
                  <a:pt x="4599" y="353"/>
                </a:lnTo>
                <a:lnTo>
                  <a:pt x="4599" y="348"/>
                </a:lnTo>
                <a:lnTo>
                  <a:pt x="4600" y="351"/>
                </a:lnTo>
                <a:lnTo>
                  <a:pt x="4600" y="351"/>
                </a:lnTo>
                <a:lnTo>
                  <a:pt x="4600" y="352"/>
                </a:lnTo>
                <a:lnTo>
                  <a:pt x="4600" y="346"/>
                </a:lnTo>
                <a:lnTo>
                  <a:pt x="4601" y="346"/>
                </a:lnTo>
                <a:lnTo>
                  <a:pt x="4601" y="347"/>
                </a:lnTo>
                <a:lnTo>
                  <a:pt x="4601" y="346"/>
                </a:lnTo>
                <a:lnTo>
                  <a:pt x="4602" y="344"/>
                </a:lnTo>
                <a:lnTo>
                  <a:pt x="4602" y="343"/>
                </a:lnTo>
                <a:lnTo>
                  <a:pt x="4602" y="344"/>
                </a:lnTo>
                <a:lnTo>
                  <a:pt x="4602" y="342"/>
                </a:lnTo>
                <a:lnTo>
                  <a:pt x="4602" y="346"/>
                </a:lnTo>
                <a:lnTo>
                  <a:pt x="4603" y="342"/>
                </a:lnTo>
                <a:lnTo>
                  <a:pt x="4603" y="340"/>
                </a:lnTo>
                <a:lnTo>
                  <a:pt x="4603" y="342"/>
                </a:lnTo>
                <a:lnTo>
                  <a:pt x="4603" y="338"/>
                </a:lnTo>
                <a:lnTo>
                  <a:pt x="4603" y="338"/>
                </a:lnTo>
                <a:lnTo>
                  <a:pt x="4604" y="337"/>
                </a:lnTo>
                <a:lnTo>
                  <a:pt x="4604" y="340"/>
                </a:lnTo>
                <a:lnTo>
                  <a:pt x="4604" y="342"/>
                </a:lnTo>
                <a:lnTo>
                  <a:pt x="4604" y="343"/>
                </a:lnTo>
                <a:lnTo>
                  <a:pt x="4605" y="342"/>
                </a:lnTo>
                <a:lnTo>
                  <a:pt x="4605" y="340"/>
                </a:lnTo>
                <a:lnTo>
                  <a:pt x="4605" y="320"/>
                </a:lnTo>
                <a:lnTo>
                  <a:pt x="4605" y="314"/>
                </a:lnTo>
                <a:lnTo>
                  <a:pt x="4606" y="303"/>
                </a:lnTo>
                <a:lnTo>
                  <a:pt x="4606" y="283"/>
                </a:lnTo>
                <a:lnTo>
                  <a:pt x="4606" y="267"/>
                </a:lnTo>
                <a:lnTo>
                  <a:pt x="4607" y="246"/>
                </a:lnTo>
                <a:lnTo>
                  <a:pt x="4607" y="200"/>
                </a:lnTo>
                <a:lnTo>
                  <a:pt x="4607" y="205"/>
                </a:lnTo>
                <a:lnTo>
                  <a:pt x="4607" y="199"/>
                </a:lnTo>
                <a:lnTo>
                  <a:pt x="4608" y="184"/>
                </a:lnTo>
                <a:lnTo>
                  <a:pt x="4608" y="170"/>
                </a:lnTo>
                <a:lnTo>
                  <a:pt x="4608" y="181"/>
                </a:lnTo>
                <a:lnTo>
                  <a:pt x="4608" y="173"/>
                </a:lnTo>
                <a:lnTo>
                  <a:pt x="4608" y="164"/>
                </a:lnTo>
                <a:lnTo>
                  <a:pt x="4609" y="176"/>
                </a:lnTo>
                <a:lnTo>
                  <a:pt x="4609" y="163"/>
                </a:lnTo>
                <a:lnTo>
                  <a:pt x="4609" y="179"/>
                </a:lnTo>
                <a:lnTo>
                  <a:pt x="4609" y="189"/>
                </a:lnTo>
                <a:lnTo>
                  <a:pt x="4609" y="193"/>
                </a:lnTo>
                <a:lnTo>
                  <a:pt x="4610" y="187"/>
                </a:lnTo>
                <a:lnTo>
                  <a:pt x="4610" y="182"/>
                </a:lnTo>
                <a:lnTo>
                  <a:pt x="4610" y="186"/>
                </a:lnTo>
                <a:lnTo>
                  <a:pt x="4610" y="182"/>
                </a:lnTo>
                <a:lnTo>
                  <a:pt x="4611" y="185"/>
                </a:lnTo>
                <a:lnTo>
                  <a:pt x="4611" y="191"/>
                </a:lnTo>
                <a:lnTo>
                  <a:pt x="4611" y="187"/>
                </a:lnTo>
                <a:lnTo>
                  <a:pt x="4611" y="202"/>
                </a:lnTo>
                <a:lnTo>
                  <a:pt x="4612" y="197"/>
                </a:lnTo>
                <a:lnTo>
                  <a:pt x="4612" y="203"/>
                </a:lnTo>
                <a:lnTo>
                  <a:pt x="4612" y="207"/>
                </a:lnTo>
                <a:lnTo>
                  <a:pt x="4612" y="217"/>
                </a:lnTo>
                <a:lnTo>
                  <a:pt x="4613" y="216"/>
                </a:lnTo>
                <a:lnTo>
                  <a:pt x="4613" y="228"/>
                </a:lnTo>
                <a:lnTo>
                  <a:pt x="4613" y="235"/>
                </a:lnTo>
                <a:lnTo>
                  <a:pt x="4613" y="240"/>
                </a:lnTo>
                <a:lnTo>
                  <a:pt x="4614" y="268"/>
                </a:lnTo>
                <a:lnTo>
                  <a:pt x="4614" y="298"/>
                </a:lnTo>
                <a:lnTo>
                  <a:pt x="4614" y="322"/>
                </a:lnTo>
                <a:lnTo>
                  <a:pt x="4614" y="322"/>
                </a:lnTo>
                <a:lnTo>
                  <a:pt x="4615" y="334"/>
                </a:lnTo>
                <a:lnTo>
                  <a:pt x="4615" y="329"/>
                </a:lnTo>
                <a:lnTo>
                  <a:pt x="4615" y="342"/>
                </a:lnTo>
                <a:lnTo>
                  <a:pt x="4615" y="344"/>
                </a:lnTo>
                <a:lnTo>
                  <a:pt x="4616" y="347"/>
                </a:lnTo>
                <a:lnTo>
                  <a:pt x="4616" y="345"/>
                </a:lnTo>
                <a:lnTo>
                  <a:pt x="4616" y="350"/>
                </a:lnTo>
                <a:lnTo>
                  <a:pt x="4616" y="347"/>
                </a:lnTo>
                <a:lnTo>
                  <a:pt x="4616" y="348"/>
                </a:lnTo>
                <a:lnTo>
                  <a:pt x="4617" y="347"/>
                </a:lnTo>
                <a:lnTo>
                  <a:pt x="4617" y="346"/>
                </a:lnTo>
                <a:lnTo>
                  <a:pt x="4617" y="341"/>
                </a:lnTo>
                <a:lnTo>
                  <a:pt x="4617" y="343"/>
                </a:lnTo>
                <a:lnTo>
                  <a:pt x="4617" y="334"/>
                </a:lnTo>
                <a:lnTo>
                  <a:pt x="4618" y="331"/>
                </a:lnTo>
                <a:lnTo>
                  <a:pt x="4618" y="335"/>
                </a:lnTo>
                <a:lnTo>
                  <a:pt x="4618" y="332"/>
                </a:lnTo>
                <a:lnTo>
                  <a:pt x="4618" y="348"/>
                </a:lnTo>
                <a:lnTo>
                  <a:pt x="4619" y="358"/>
                </a:lnTo>
                <a:lnTo>
                  <a:pt x="4619" y="358"/>
                </a:lnTo>
                <a:lnTo>
                  <a:pt x="4619" y="348"/>
                </a:lnTo>
                <a:lnTo>
                  <a:pt x="4619" y="345"/>
                </a:lnTo>
                <a:lnTo>
                  <a:pt x="4620" y="349"/>
                </a:lnTo>
                <a:lnTo>
                  <a:pt x="4620" y="336"/>
                </a:lnTo>
                <a:lnTo>
                  <a:pt x="4620" y="333"/>
                </a:lnTo>
                <a:lnTo>
                  <a:pt x="4620" y="342"/>
                </a:lnTo>
                <a:lnTo>
                  <a:pt x="4621" y="343"/>
                </a:lnTo>
                <a:lnTo>
                  <a:pt x="4621" y="341"/>
                </a:lnTo>
                <a:lnTo>
                  <a:pt x="4621" y="348"/>
                </a:lnTo>
                <a:lnTo>
                  <a:pt x="4621" y="356"/>
                </a:lnTo>
                <a:lnTo>
                  <a:pt x="4622" y="355"/>
                </a:lnTo>
                <a:lnTo>
                  <a:pt x="4622" y="357"/>
                </a:lnTo>
                <a:lnTo>
                  <a:pt x="4622" y="354"/>
                </a:lnTo>
                <a:lnTo>
                  <a:pt x="4622" y="359"/>
                </a:lnTo>
                <a:lnTo>
                  <a:pt x="4622" y="360"/>
                </a:lnTo>
                <a:lnTo>
                  <a:pt x="4623" y="354"/>
                </a:lnTo>
                <a:lnTo>
                  <a:pt x="4623" y="355"/>
                </a:lnTo>
                <a:lnTo>
                  <a:pt x="4623" y="354"/>
                </a:lnTo>
                <a:lnTo>
                  <a:pt x="4623" y="360"/>
                </a:lnTo>
                <a:lnTo>
                  <a:pt x="4623" y="363"/>
                </a:lnTo>
                <a:lnTo>
                  <a:pt x="4624" y="361"/>
                </a:lnTo>
                <a:lnTo>
                  <a:pt x="4624" y="361"/>
                </a:lnTo>
                <a:lnTo>
                  <a:pt x="4624" y="356"/>
                </a:lnTo>
                <a:lnTo>
                  <a:pt x="4624" y="359"/>
                </a:lnTo>
                <a:lnTo>
                  <a:pt x="4625" y="357"/>
                </a:lnTo>
                <a:lnTo>
                  <a:pt x="4625" y="354"/>
                </a:lnTo>
                <a:lnTo>
                  <a:pt x="4625" y="349"/>
                </a:lnTo>
                <a:lnTo>
                  <a:pt x="4625" y="348"/>
                </a:lnTo>
                <a:lnTo>
                  <a:pt x="4626" y="336"/>
                </a:lnTo>
                <a:lnTo>
                  <a:pt x="4626" y="327"/>
                </a:lnTo>
                <a:lnTo>
                  <a:pt x="4626" y="319"/>
                </a:lnTo>
                <a:lnTo>
                  <a:pt x="4626" y="314"/>
                </a:lnTo>
                <a:lnTo>
                  <a:pt x="4627" y="277"/>
                </a:lnTo>
                <a:lnTo>
                  <a:pt x="4627" y="269"/>
                </a:lnTo>
                <a:lnTo>
                  <a:pt x="4627" y="239"/>
                </a:lnTo>
                <a:lnTo>
                  <a:pt x="4627" y="219"/>
                </a:lnTo>
                <a:lnTo>
                  <a:pt x="4628" y="227"/>
                </a:lnTo>
                <a:lnTo>
                  <a:pt x="4628" y="220"/>
                </a:lnTo>
                <a:lnTo>
                  <a:pt x="4628" y="201"/>
                </a:lnTo>
                <a:lnTo>
                  <a:pt x="4628" y="210"/>
                </a:lnTo>
                <a:lnTo>
                  <a:pt x="4629" y="206"/>
                </a:lnTo>
                <a:lnTo>
                  <a:pt x="4629" y="194"/>
                </a:lnTo>
                <a:lnTo>
                  <a:pt x="4629" y="188"/>
                </a:lnTo>
                <a:lnTo>
                  <a:pt x="4629" y="189"/>
                </a:lnTo>
                <a:lnTo>
                  <a:pt x="4629" y="193"/>
                </a:lnTo>
                <a:lnTo>
                  <a:pt x="4630" y="185"/>
                </a:lnTo>
                <a:lnTo>
                  <a:pt x="4630" y="175"/>
                </a:lnTo>
                <a:lnTo>
                  <a:pt x="4630" y="195"/>
                </a:lnTo>
                <a:lnTo>
                  <a:pt x="4630" y="189"/>
                </a:lnTo>
                <a:lnTo>
                  <a:pt x="4631" y="195"/>
                </a:lnTo>
                <a:lnTo>
                  <a:pt x="4631" y="182"/>
                </a:lnTo>
                <a:lnTo>
                  <a:pt x="4631" y="181"/>
                </a:lnTo>
                <a:lnTo>
                  <a:pt x="4631" y="199"/>
                </a:lnTo>
                <a:lnTo>
                  <a:pt x="4632" y="189"/>
                </a:lnTo>
                <a:lnTo>
                  <a:pt x="4632" y="203"/>
                </a:lnTo>
                <a:lnTo>
                  <a:pt x="4632" y="212"/>
                </a:lnTo>
                <a:lnTo>
                  <a:pt x="4632" y="194"/>
                </a:lnTo>
                <a:lnTo>
                  <a:pt x="4632" y="201"/>
                </a:lnTo>
                <a:lnTo>
                  <a:pt x="4633" y="225"/>
                </a:lnTo>
                <a:lnTo>
                  <a:pt x="4633" y="222"/>
                </a:lnTo>
                <a:lnTo>
                  <a:pt x="4633" y="239"/>
                </a:lnTo>
                <a:lnTo>
                  <a:pt x="4634" y="242"/>
                </a:lnTo>
                <a:lnTo>
                  <a:pt x="4634" y="257"/>
                </a:lnTo>
                <a:lnTo>
                  <a:pt x="4634" y="281"/>
                </a:lnTo>
                <a:lnTo>
                  <a:pt x="4634" y="310"/>
                </a:lnTo>
                <a:lnTo>
                  <a:pt x="4635" y="315"/>
                </a:lnTo>
                <a:lnTo>
                  <a:pt x="4635" y="321"/>
                </a:lnTo>
                <a:lnTo>
                  <a:pt x="4635" y="327"/>
                </a:lnTo>
                <a:lnTo>
                  <a:pt x="4635" y="335"/>
                </a:lnTo>
                <a:lnTo>
                  <a:pt x="4636" y="348"/>
                </a:lnTo>
                <a:lnTo>
                  <a:pt x="4636" y="355"/>
                </a:lnTo>
                <a:lnTo>
                  <a:pt x="4636" y="352"/>
                </a:lnTo>
                <a:lnTo>
                  <a:pt x="4636" y="350"/>
                </a:lnTo>
                <a:lnTo>
                  <a:pt x="4637" y="346"/>
                </a:lnTo>
                <a:lnTo>
                  <a:pt x="4637" y="346"/>
                </a:lnTo>
                <a:lnTo>
                  <a:pt x="4637" y="348"/>
                </a:lnTo>
                <a:lnTo>
                  <a:pt x="4637" y="356"/>
                </a:lnTo>
                <a:lnTo>
                  <a:pt x="4638" y="347"/>
                </a:lnTo>
                <a:lnTo>
                  <a:pt x="4638" y="359"/>
                </a:lnTo>
                <a:lnTo>
                  <a:pt x="4638" y="355"/>
                </a:lnTo>
                <a:lnTo>
                  <a:pt x="4638" y="356"/>
                </a:lnTo>
                <a:lnTo>
                  <a:pt x="4639" y="352"/>
                </a:lnTo>
                <a:lnTo>
                  <a:pt x="4639" y="349"/>
                </a:lnTo>
                <a:lnTo>
                  <a:pt x="4639" y="360"/>
                </a:lnTo>
                <a:lnTo>
                  <a:pt x="4639" y="363"/>
                </a:lnTo>
                <a:lnTo>
                  <a:pt x="4640" y="364"/>
                </a:lnTo>
                <a:lnTo>
                  <a:pt x="4640" y="362"/>
                </a:lnTo>
                <a:lnTo>
                  <a:pt x="4640" y="358"/>
                </a:lnTo>
                <a:lnTo>
                  <a:pt x="4640" y="358"/>
                </a:lnTo>
                <a:lnTo>
                  <a:pt x="4640" y="364"/>
                </a:lnTo>
                <a:lnTo>
                  <a:pt x="4641" y="360"/>
                </a:lnTo>
                <a:lnTo>
                  <a:pt x="4641" y="360"/>
                </a:lnTo>
                <a:lnTo>
                  <a:pt x="4641" y="354"/>
                </a:lnTo>
                <a:lnTo>
                  <a:pt x="4641" y="356"/>
                </a:lnTo>
                <a:lnTo>
                  <a:pt x="4642" y="361"/>
                </a:lnTo>
                <a:lnTo>
                  <a:pt x="4642" y="362"/>
                </a:lnTo>
                <a:lnTo>
                  <a:pt x="4642" y="366"/>
                </a:lnTo>
                <a:lnTo>
                  <a:pt x="4642" y="361"/>
                </a:lnTo>
                <a:lnTo>
                  <a:pt x="4643" y="363"/>
                </a:lnTo>
                <a:lnTo>
                  <a:pt x="4643" y="363"/>
                </a:lnTo>
                <a:lnTo>
                  <a:pt x="4643" y="358"/>
                </a:lnTo>
                <a:lnTo>
                  <a:pt x="4643" y="364"/>
                </a:lnTo>
                <a:lnTo>
                  <a:pt x="4643" y="362"/>
                </a:lnTo>
                <a:lnTo>
                  <a:pt x="4644" y="364"/>
                </a:lnTo>
                <a:lnTo>
                  <a:pt x="4644" y="365"/>
                </a:lnTo>
                <a:lnTo>
                  <a:pt x="4644" y="364"/>
                </a:lnTo>
                <a:lnTo>
                  <a:pt x="4644" y="357"/>
                </a:lnTo>
                <a:lnTo>
                  <a:pt x="4645" y="360"/>
                </a:lnTo>
                <a:lnTo>
                  <a:pt x="4645" y="359"/>
                </a:lnTo>
                <a:lnTo>
                  <a:pt x="4645" y="359"/>
                </a:lnTo>
                <a:lnTo>
                  <a:pt x="4645" y="358"/>
                </a:lnTo>
                <a:lnTo>
                  <a:pt x="4645" y="354"/>
                </a:lnTo>
                <a:lnTo>
                  <a:pt x="4646" y="346"/>
                </a:lnTo>
                <a:lnTo>
                  <a:pt x="4646" y="339"/>
                </a:lnTo>
                <a:lnTo>
                  <a:pt x="4646" y="324"/>
                </a:lnTo>
                <a:lnTo>
                  <a:pt x="4647" y="309"/>
                </a:lnTo>
                <a:lnTo>
                  <a:pt x="4647" y="284"/>
                </a:lnTo>
                <a:lnTo>
                  <a:pt x="4647" y="270"/>
                </a:lnTo>
                <a:lnTo>
                  <a:pt x="4647" y="264"/>
                </a:lnTo>
                <a:lnTo>
                  <a:pt x="4648" y="240"/>
                </a:lnTo>
                <a:lnTo>
                  <a:pt x="4648" y="234"/>
                </a:lnTo>
                <a:lnTo>
                  <a:pt x="4648" y="223"/>
                </a:lnTo>
                <a:lnTo>
                  <a:pt x="4649" y="205"/>
                </a:lnTo>
                <a:lnTo>
                  <a:pt x="4649" y="198"/>
                </a:lnTo>
                <a:lnTo>
                  <a:pt x="4649" y="202"/>
                </a:lnTo>
                <a:lnTo>
                  <a:pt x="4649" y="193"/>
                </a:lnTo>
                <a:lnTo>
                  <a:pt x="4650" y="188"/>
                </a:lnTo>
                <a:lnTo>
                  <a:pt x="4650" y="193"/>
                </a:lnTo>
                <a:lnTo>
                  <a:pt x="4650" y="211"/>
                </a:lnTo>
                <a:lnTo>
                  <a:pt x="4650" y="205"/>
                </a:lnTo>
                <a:lnTo>
                  <a:pt x="4650" y="198"/>
                </a:lnTo>
                <a:lnTo>
                  <a:pt x="4651" y="207"/>
                </a:lnTo>
                <a:lnTo>
                  <a:pt x="4651" y="200"/>
                </a:lnTo>
                <a:lnTo>
                  <a:pt x="4651" y="197"/>
                </a:lnTo>
                <a:lnTo>
                  <a:pt x="4651" y="200"/>
                </a:lnTo>
                <a:lnTo>
                  <a:pt x="4652" y="206"/>
                </a:lnTo>
                <a:lnTo>
                  <a:pt x="4652" y="208"/>
                </a:lnTo>
                <a:lnTo>
                  <a:pt x="4652" y="207"/>
                </a:lnTo>
                <a:lnTo>
                  <a:pt x="4652" y="213"/>
                </a:lnTo>
                <a:lnTo>
                  <a:pt x="4653" y="222"/>
                </a:lnTo>
                <a:lnTo>
                  <a:pt x="4653" y="215"/>
                </a:lnTo>
                <a:lnTo>
                  <a:pt x="4653" y="207"/>
                </a:lnTo>
                <a:lnTo>
                  <a:pt x="4653" y="207"/>
                </a:lnTo>
                <a:lnTo>
                  <a:pt x="4653" y="221"/>
                </a:lnTo>
                <a:lnTo>
                  <a:pt x="4654" y="246"/>
                </a:lnTo>
                <a:lnTo>
                  <a:pt x="4654" y="253"/>
                </a:lnTo>
                <a:lnTo>
                  <a:pt x="4654" y="260"/>
                </a:lnTo>
                <a:lnTo>
                  <a:pt x="4655" y="267"/>
                </a:lnTo>
                <a:lnTo>
                  <a:pt x="4655" y="276"/>
                </a:lnTo>
                <a:lnTo>
                  <a:pt x="4655" y="293"/>
                </a:lnTo>
                <a:lnTo>
                  <a:pt x="4655" y="305"/>
                </a:lnTo>
                <a:lnTo>
                  <a:pt x="4656" y="312"/>
                </a:lnTo>
                <a:lnTo>
                  <a:pt x="4656" y="322"/>
                </a:lnTo>
                <a:lnTo>
                  <a:pt x="4656" y="327"/>
                </a:lnTo>
                <a:lnTo>
                  <a:pt x="4656" y="335"/>
                </a:lnTo>
                <a:lnTo>
                  <a:pt x="4656" y="335"/>
                </a:lnTo>
                <a:lnTo>
                  <a:pt x="4657" y="342"/>
                </a:lnTo>
                <a:lnTo>
                  <a:pt x="4657" y="344"/>
                </a:lnTo>
                <a:lnTo>
                  <a:pt x="4657" y="342"/>
                </a:lnTo>
                <a:lnTo>
                  <a:pt x="4657" y="345"/>
                </a:lnTo>
                <a:lnTo>
                  <a:pt x="4658" y="348"/>
                </a:lnTo>
                <a:lnTo>
                  <a:pt x="4658" y="351"/>
                </a:lnTo>
                <a:lnTo>
                  <a:pt x="4658" y="351"/>
                </a:lnTo>
                <a:lnTo>
                  <a:pt x="4658" y="356"/>
                </a:lnTo>
                <a:lnTo>
                  <a:pt x="4658" y="353"/>
                </a:lnTo>
                <a:lnTo>
                  <a:pt x="4659" y="352"/>
                </a:lnTo>
                <a:lnTo>
                  <a:pt x="4659" y="352"/>
                </a:lnTo>
                <a:lnTo>
                  <a:pt x="4659" y="353"/>
                </a:lnTo>
                <a:lnTo>
                  <a:pt x="4659" y="352"/>
                </a:lnTo>
                <a:lnTo>
                  <a:pt x="4660" y="350"/>
                </a:lnTo>
                <a:lnTo>
                  <a:pt x="4660" y="356"/>
                </a:lnTo>
                <a:lnTo>
                  <a:pt x="4660" y="354"/>
                </a:lnTo>
                <a:lnTo>
                  <a:pt x="4661" y="353"/>
                </a:lnTo>
                <a:lnTo>
                  <a:pt x="4661" y="354"/>
                </a:lnTo>
                <a:lnTo>
                  <a:pt x="4661" y="351"/>
                </a:lnTo>
                <a:lnTo>
                  <a:pt x="4661" y="351"/>
                </a:lnTo>
                <a:lnTo>
                  <a:pt x="4661" y="355"/>
                </a:lnTo>
                <a:lnTo>
                  <a:pt x="4662" y="355"/>
                </a:lnTo>
                <a:lnTo>
                  <a:pt x="4662" y="352"/>
                </a:lnTo>
                <a:lnTo>
                  <a:pt x="4662" y="357"/>
                </a:lnTo>
                <a:lnTo>
                  <a:pt x="4662" y="355"/>
                </a:lnTo>
                <a:lnTo>
                  <a:pt x="4662" y="357"/>
                </a:lnTo>
                <a:lnTo>
                  <a:pt x="4663" y="357"/>
                </a:lnTo>
                <a:lnTo>
                  <a:pt x="4663" y="359"/>
                </a:lnTo>
                <a:lnTo>
                  <a:pt x="4663" y="358"/>
                </a:lnTo>
                <a:lnTo>
                  <a:pt x="4663" y="358"/>
                </a:lnTo>
                <a:lnTo>
                  <a:pt x="4664" y="363"/>
                </a:lnTo>
                <a:lnTo>
                  <a:pt x="4664" y="362"/>
                </a:lnTo>
                <a:lnTo>
                  <a:pt x="4664" y="364"/>
                </a:lnTo>
                <a:lnTo>
                  <a:pt x="4664" y="365"/>
                </a:lnTo>
                <a:lnTo>
                  <a:pt x="4664" y="368"/>
                </a:lnTo>
                <a:lnTo>
                  <a:pt x="4665" y="367"/>
                </a:lnTo>
                <a:lnTo>
                  <a:pt x="4665" y="370"/>
                </a:lnTo>
                <a:lnTo>
                  <a:pt x="4665" y="369"/>
                </a:lnTo>
                <a:lnTo>
                  <a:pt x="4665" y="370"/>
                </a:lnTo>
                <a:lnTo>
                  <a:pt x="4666" y="369"/>
                </a:lnTo>
                <a:lnTo>
                  <a:pt x="4666" y="371"/>
                </a:lnTo>
                <a:lnTo>
                  <a:pt x="4666" y="370"/>
                </a:lnTo>
                <a:lnTo>
                  <a:pt x="4666" y="370"/>
                </a:lnTo>
                <a:lnTo>
                  <a:pt x="4667" y="372"/>
                </a:lnTo>
                <a:lnTo>
                  <a:pt x="4667" y="378"/>
                </a:lnTo>
                <a:lnTo>
                  <a:pt x="4667" y="375"/>
                </a:lnTo>
                <a:lnTo>
                  <a:pt x="4667" y="377"/>
                </a:lnTo>
                <a:lnTo>
                  <a:pt x="4667" y="377"/>
                </a:lnTo>
                <a:lnTo>
                  <a:pt x="4668" y="374"/>
                </a:lnTo>
                <a:lnTo>
                  <a:pt x="4668" y="370"/>
                </a:lnTo>
                <a:lnTo>
                  <a:pt x="4668" y="374"/>
                </a:lnTo>
                <a:lnTo>
                  <a:pt x="4668" y="372"/>
                </a:lnTo>
                <a:lnTo>
                  <a:pt x="4668" y="375"/>
                </a:lnTo>
                <a:lnTo>
                  <a:pt x="4669" y="374"/>
                </a:lnTo>
                <a:lnTo>
                  <a:pt x="4669" y="372"/>
                </a:lnTo>
                <a:lnTo>
                  <a:pt x="4669" y="370"/>
                </a:lnTo>
                <a:lnTo>
                  <a:pt x="4669" y="365"/>
                </a:lnTo>
                <a:lnTo>
                  <a:pt x="4670" y="365"/>
                </a:lnTo>
                <a:lnTo>
                  <a:pt x="4670" y="366"/>
                </a:lnTo>
                <a:lnTo>
                  <a:pt x="4670" y="367"/>
                </a:lnTo>
                <a:lnTo>
                  <a:pt x="4670" y="362"/>
                </a:lnTo>
                <a:lnTo>
                  <a:pt x="4671" y="360"/>
                </a:lnTo>
                <a:lnTo>
                  <a:pt x="4671" y="364"/>
                </a:lnTo>
                <a:lnTo>
                  <a:pt x="4671" y="360"/>
                </a:lnTo>
                <a:lnTo>
                  <a:pt x="4671" y="364"/>
                </a:lnTo>
                <a:lnTo>
                  <a:pt x="4671" y="363"/>
                </a:lnTo>
                <a:lnTo>
                  <a:pt x="4672" y="360"/>
                </a:lnTo>
                <a:lnTo>
                  <a:pt x="4672" y="363"/>
                </a:lnTo>
                <a:lnTo>
                  <a:pt x="4672" y="365"/>
                </a:lnTo>
                <a:lnTo>
                  <a:pt x="4673" y="362"/>
                </a:lnTo>
                <a:lnTo>
                  <a:pt x="4673" y="368"/>
                </a:lnTo>
                <a:lnTo>
                  <a:pt x="4673" y="366"/>
                </a:lnTo>
                <a:lnTo>
                  <a:pt x="4673" y="369"/>
                </a:lnTo>
                <a:lnTo>
                  <a:pt x="4674" y="365"/>
                </a:lnTo>
                <a:lnTo>
                  <a:pt x="4674" y="367"/>
                </a:lnTo>
                <a:lnTo>
                  <a:pt x="4674" y="368"/>
                </a:lnTo>
                <a:lnTo>
                  <a:pt x="4674" y="366"/>
                </a:lnTo>
                <a:lnTo>
                  <a:pt x="4674" y="369"/>
                </a:lnTo>
                <a:lnTo>
                  <a:pt x="4675" y="369"/>
                </a:lnTo>
                <a:lnTo>
                  <a:pt x="4675" y="366"/>
                </a:lnTo>
                <a:lnTo>
                  <a:pt x="4675" y="370"/>
                </a:lnTo>
                <a:lnTo>
                  <a:pt x="4675" y="379"/>
                </a:lnTo>
                <a:lnTo>
                  <a:pt x="4676" y="368"/>
                </a:lnTo>
                <a:lnTo>
                  <a:pt x="4676" y="366"/>
                </a:lnTo>
                <a:lnTo>
                  <a:pt x="4676" y="373"/>
                </a:lnTo>
                <a:lnTo>
                  <a:pt x="4676" y="375"/>
                </a:lnTo>
                <a:lnTo>
                  <a:pt x="4677" y="375"/>
                </a:lnTo>
                <a:lnTo>
                  <a:pt x="4677" y="372"/>
                </a:lnTo>
                <a:lnTo>
                  <a:pt x="4677" y="369"/>
                </a:lnTo>
                <a:lnTo>
                  <a:pt x="4677" y="368"/>
                </a:lnTo>
                <a:lnTo>
                  <a:pt x="4678" y="373"/>
                </a:lnTo>
                <a:lnTo>
                  <a:pt x="4678" y="369"/>
                </a:lnTo>
                <a:lnTo>
                  <a:pt x="4678" y="372"/>
                </a:lnTo>
                <a:lnTo>
                  <a:pt x="4679" y="374"/>
                </a:lnTo>
                <a:lnTo>
                  <a:pt x="4679" y="366"/>
                </a:lnTo>
                <a:lnTo>
                  <a:pt x="4679" y="360"/>
                </a:lnTo>
                <a:lnTo>
                  <a:pt x="4679" y="365"/>
                </a:lnTo>
                <a:lnTo>
                  <a:pt x="4680" y="364"/>
                </a:lnTo>
                <a:lnTo>
                  <a:pt x="4680" y="362"/>
                </a:lnTo>
                <a:lnTo>
                  <a:pt x="4680" y="364"/>
                </a:lnTo>
                <a:lnTo>
                  <a:pt x="4680" y="361"/>
                </a:lnTo>
                <a:lnTo>
                  <a:pt x="4680" y="362"/>
                </a:lnTo>
                <a:lnTo>
                  <a:pt x="4681" y="363"/>
                </a:lnTo>
                <a:lnTo>
                  <a:pt x="4681" y="362"/>
                </a:lnTo>
                <a:lnTo>
                  <a:pt x="4681" y="364"/>
                </a:lnTo>
                <a:lnTo>
                  <a:pt x="4681" y="369"/>
                </a:lnTo>
                <a:lnTo>
                  <a:pt x="4681" y="360"/>
                </a:lnTo>
                <a:lnTo>
                  <a:pt x="4682" y="361"/>
                </a:lnTo>
                <a:lnTo>
                  <a:pt x="4682" y="364"/>
                </a:lnTo>
                <a:lnTo>
                  <a:pt x="4682" y="366"/>
                </a:lnTo>
                <a:lnTo>
                  <a:pt x="4682" y="366"/>
                </a:lnTo>
                <a:lnTo>
                  <a:pt x="4683" y="369"/>
                </a:lnTo>
                <a:lnTo>
                  <a:pt x="4683" y="367"/>
                </a:lnTo>
                <a:lnTo>
                  <a:pt x="4683" y="368"/>
                </a:lnTo>
                <a:lnTo>
                  <a:pt x="4683" y="372"/>
                </a:lnTo>
                <a:lnTo>
                  <a:pt x="4684" y="373"/>
                </a:lnTo>
                <a:lnTo>
                  <a:pt x="4684" y="374"/>
                </a:lnTo>
                <a:lnTo>
                  <a:pt x="4684" y="373"/>
                </a:lnTo>
                <a:lnTo>
                  <a:pt x="4685" y="374"/>
                </a:lnTo>
                <a:lnTo>
                  <a:pt x="4685" y="372"/>
                </a:lnTo>
                <a:lnTo>
                  <a:pt x="4685" y="372"/>
                </a:lnTo>
                <a:lnTo>
                  <a:pt x="4685" y="374"/>
                </a:lnTo>
                <a:lnTo>
                  <a:pt x="4685" y="371"/>
                </a:lnTo>
                <a:lnTo>
                  <a:pt x="4686" y="372"/>
                </a:lnTo>
                <a:lnTo>
                  <a:pt x="4686" y="369"/>
                </a:lnTo>
                <a:lnTo>
                  <a:pt x="4686" y="373"/>
                </a:lnTo>
                <a:lnTo>
                  <a:pt x="4686" y="375"/>
                </a:lnTo>
                <a:lnTo>
                  <a:pt x="4687" y="377"/>
                </a:lnTo>
                <a:lnTo>
                  <a:pt x="4687" y="378"/>
                </a:lnTo>
                <a:lnTo>
                  <a:pt x="4687" y="382"/>
                </a:lnTo>
                <a:lnTo>
                  <a:pt x="4687" y="381"/>
                </a:lnTo>
                <a:lnTo>
                  <a:pt x="4688" y="381"/>
                </a:lnTo>
                <a:lnTo>
                  <a:pt x="4688" y="376"/>
                </a:lnTo>
                <a:lnTo>
                  <a:pt x="4688" y="379"/>
                </a:lnTo>
                <a:lnTo>
                  <a:pt x="4688" y="375"/>
                </a:lnTo>
                <a:lnTo>
                  <a:pt x="4688" y="374"/>
                </a:lnTo>
                <a:lnTo>
                  <a:pt x="4689" y="377"/>
                </a:lnTo>
                <a:lnTo>
                  <a:pt x="4689" y="376"/>
                </a:lnTo>
                <a:lnTo>
                  <a:pt x="4689" y="374"/>
                </a:lnTo>
                <a:lnTo>
                  <a:pt x="4689" y="375"/>
                </a:lnTo>
                <a:lnTo>
                  <a:pt x="4690" y="377"/>
                </a:lnTo>
                <a:lnTo>
                  <a:pt x="4690" y="373"/>
                </a:lnTo>
                <a:lnTo>
                  <a:pt x="4690" y="373"/>
                </a:lnTo>
                <a:lnTo>
                  <a:pt x="4690" y="372"/>
                </a:lnTo>
                <a:lnTo>
                  <a:pt x="4691" y="374"/>
                </a:lnTo>
                <a:lnTo>
                  <a:pt x="4691" y="377"/>
                </a:lnTo>
                <a:lnTo>
                  <a:pt x="4691" y="372"/>
                </a:lnTo>
                <a:lnTo>
                  <a:pt x="4691" y="369"/>
                </a:lnTo>
                <a:lnTo>
                  <a:pt x="4691" y="374"/>
                </a:lnTo>
                <a:lnTo>
                  <a:pt x="4692" y="371"/>
                </a:lnTo>
                <a:lnTo>
                  <a:pt x="4692" y="371"/>
                </a:lnTo>
                <a:lnTo>
                  <a:pt x="4692" y="374"/>
                </a:lnTo>
                <a:lnTo>
                  <a:pt x="4692" y="372"/>
                </a:lnTo>
                <a:lnTo>
                  <a:pt x="4692" y="370"/>
                </a:lnTo>
                <a:lnTo>
                  <a:pt x="4693" y="368"/>
                </a:lnTo>
                <a:lnTo>
                  <a:pt x="4693" y="372"/>
                </a:lnTo>
                <a:lnTo>
                  <a:pt x="4693" y="371"/>
                </a:lnTo>
                <a:lnTo>
                  <a:pt x="4693" y="377"/>
                </a:lnTo>
                <a:lnTo>
                  <a:pt x="4693" y="375"/>
                </a:lnTo>
                <a:lnTo>
                  <a:pt x="4694" y="377"/>
                </a:lnTo>
                <a:lnTo>
                  <a:pt x="4694" y="370"/>
                </a:lnTo>
                <a:lnTo>
                  <a:pt x="4694" y="378"/>
                </a:lnTo>
                <a:lnTo>
                  <a:pt x="4694" y="377"/>
                </a:lnTo>
                <a:lnTo>
                  <a:pt x="4694" y="377"/>
                </a:lnTo>
                <a:lnTo>
                  <a:pt x="4695" y="377"/>
                </a:lnTo>
                <a:lnTo>
                  <a:pt x="4695" y="374"/>
                </a:lnTo>
                <a:lnTo>
                  <a:pt x="4695" y="377"/>
                </a:lnTo>
                <a:lnTo>
                  <a:pt x="4696" y="372"/>
                </a:lnTo>
                <a:lnTo>
                  <a:pt x="4696" y="374"/>
                </a:lnTo>
                <a:lnTo>
                  <a:pt x="4696" y="372"/>
                </a:lnTo>
                <a:lnTo>
                  <a:pt x="4696" y="365"/>
                </a:lnTo>
                <a:lnTo>
                  <a:pt x="4697" y="370"/>
                </a:lnTo>
                <a:lnTo>
                  <a:pt x="4697" y="369"/>
                </a:lnTo>
                <a:lnTo>
                  <a:pt x="4697" y="367"/>
                </a:lnTo>
                <a:lnTo>
                  <a:pt x="4697" y="366"/>
                </a:lnTo>
                <a:lnTo>
                  <a:pt x="4697" y="366"/>
                </a:lnTo>
                <a:lnTo>
                  <a:pt x="4698" y="368"/>
                </a:lnTo>
                <a:lnTo>
                  <a:pt x="4698" y="366"/>
                </a:lnTo>
                <a:lnTo>
                  <a:pt x="4698" y="366"/>
                </a:lnTo>
                <a:lnTo>
                  <a:pt x="4698" y="363"/>
                </a:lnTo>
                <a:lnTo>
                  <a:pt x="4698" y="365"/>
                </a:lnTo>
                <a:lnTo>
                  <a:pt x="4699" y="363"/>
                </a:lnTo>
                <a:lnTo>
                  <a:pt x="4699" y="365"/>
                </a:lnTo>
                <a:lnTo>
                  <a:pt x="4699" y="367"/>
                </a:lnTo>
                <a:lnTo>
                  <a:pt x="4699" y="365"/>
                </a:lnTo>
                <a:lnTo>
                  <a:pt x="4699" y="366"/>
                </a:lnTo>
                <a:lnTo>
                  <a:pt x="4700" y="364"/>
                </a:lnTo>
                <a:lnTo>
                  <a:pt x="4700" y="368"/>
                </a:lnTo>
                <a:lnTo>
                  <a:pt x="4700" y="368"/>
                </a:lnTo>
                <a:lnTo>
                  <a:pt x="4700" y="370"/>
                </a:lnTo>
                <a:lnTo>
                  <a:pt x="4700" y="370"/>
                </a:lnTo>
                <a:lnTo>
                  <a:pt x="4701" y="368"/>
                </a:lnTo>
                <a:lnTo>
                  <a:pt x="4701" y="368"/>
                </a:lnTo>
                <a:lnTo>
                  <a:pt x="4701" y="364"/>
                </a:lnTo>
                <a:lnTo>
                  <a:pt x="4701" y="370"/>
                </a:lnTo>
                <a:lnTo>
                  <a:pt x="4702" y="367"/>
                </a:lnTo>
                <a:lnTo>
                  <a:pt x="4702" y="372"/>
                </a:lnTo>
                <a:lnTo>
                  <a:pt x="4702" y="371"/>
                </a:lnTo>
                <a:lnTo>
                  <a:pt x="4702" y="368"/>
                </a:lnTo>
                <a:lnTo>
                  <a:pt x="4702" y="371"/>
                </a:lnTo>
                <a:lnTo>
                  <a:pt x="4703" y="372"/>
                </a:lnTo>
                <a:lnTo>
                  <a:pt x="4703" y="369"/>
                </a:lnTo>
                <a:lnTo>
                  <a:pt x="4703" y="368"/>
                </a:lnTo>
                <a:lnTo>
                  <a:pt x="4703" y="372"/>
                </a:lnTo>
                <a:lnTo>
                  <a:pt x="4704" y="370"/>
                </a:lnTo>
                <a:lnTo>
                  <a:pt x="4704" y="362"/>
                </a:lnTo>
                <a:lnTo>
                  <a:pt x="4704" y="361"/>
                </a:lnTo>
                <a:lnTo>
                  <a:pt x="4704" y="367"/>
                </a:lnTo>
                <a:lnTo>
                  <a:pt x="4705" y="363"/>
                </a:lnTo>
                <a:lnTo>
                  <a:pt x="4705" y="359"/>
                </a:lnTo>
                <a:lnTo>
                  <a:pt x="4705" y="364"/>
                </a:lnTo>
                <a:lnTo>
                  <a:pt x="4705" y="363"/>
                </a:lnTo>
                <a:lnTo>
                  <a:pt x="4705" y="366"/>
                </a:lnTo>
                <a:lnTo>
                  <a:pt x="4706" y="366"/>
                </a:lnTo>
                <a:lnTo>
                  <a:pt x="4706" y="363"/>
                </a:lnTo>
                <a:lnTo>
                  <a:pt x="4706" y="364"/>
                </a:lnTo>
                <a:lnTo>
                  <a:pt x="4706" y="363"/>
                </a:lnTo>
                <a:lnTo>
                  <a:pt x="4707" y="361"/>
                </a:lnTo>
                <a:lnTo>
                  <a:pt x="4707" y="361"/>
                </a:lnTo>
                <a:lnTo>
                  <a:pt x="4707" y="359"/>
                </a:lnTo>
                <a:lnTo>
                  <a:pt x="4708" y="350"/>
                </a:lnTo>
                <a:lnTo>
                  <a:pt x="4708" y="344"/>
                </a:lnTo>
                <a:lnTo>
                  <a:pt x="4708" y="329"/>
                </a:lnTo>
                <a:lnTo>
                  <a:pt x="4708" y="322"/>
                </a:lnTo>
                <a:lnTo>
                  <a:pt x="4709" y="295"/>
                </a:lnTo>
                <a:lnTo>
                  <a:pt x="4709" y="283"/>
                </a:lnTo>
                <a:lnTo>
                  <a:pt x="4709" y="260"/>
                </a:lnTo>
                <a:lnTo>
                  <a:pt x="4709" y="230"/>
                </a:lnTo>
                <a:lnTo>
                  <a:pt x="4709" y="215"/>
                </a:lnTo>
                <a:lnTo>
                  <a:pt x="4710" y="217"/>
                </a:lnTo>
                <a:lnTo>
                  <a:pt x="4710" y="212"/>
                </a:lnTo>
                <a:lnTo>
                  <a:pt x="4710" y="203"/>
                </a:lnTo>
                <a:lnTo>
                  <a:pt x="4710" y="184"/>
                </a:lnTo>
                <a:lnTo>
                  <a:pt x="4711" y="189"/>
                </a:lnTo>
                <a:lnTo>
                  <a:pt x="4711" y="185"/>
                </a:lnTo>
                <a:lnTo>
                  <a:pt x="4711" y="170"/>
                </a:lnTo>
                <a:lnTo>
                  <a:pt x="4711" y="176"/>
                </a:lnTo>
                <a:lnTo>
                  <a:pt x="4711" y="185"/>
                </a:lnTo>
                <a:lnTo>
                  <a:pt x="4712" y="187"/>
                </a:lnTo>
                <a:lnTo>
                  <a:pt x="4712" y="197"/>
                </a:lnTo>
                <a:lnTo>
                  <a:pt x="4712" y="182"/>
                </a:lnTo>
                <a:lnTo>
                  <a:pt x="4712" y="185"/>
                </a:lnTo>
                <a:lnTo>
                  <a:pt x="4712" y="187"/>
                </a:lnTo>
                <a:lnTo>
                  <a:pt x="4713" y="184"/>
                </a:lnTo>
                <a:lnTo>
                  <a:pt x="4713" y="184"/>
                </a:lnTo>
                <a:lnTo>
                  <a:pt x="4713" y="173"/>
                </a:lnTo>
                <a:lnTo>
                  <a:pt x="4714" y="175"/>
                </a:lnTo>
                <a:lnTo>
                  <a:pt x="4714" y="168"/>
                </a:lnTo>
                <a:lnTo>
                  <a:pt x="4714" y="177"/>
                </a:lnTo>
                <a:lnTo>
                  <a:pt x="4714" y="184"/>
                </a:lnTo>
                <a:lnTo>
                  <a:pt x="4714" y="176"/>
                </a:lnTo>
                <a:lnTo>
                  <a:pt x="4715" y="164"/>
                </a:lnTo>
                <a:lnTo>
                  <a:pt x="4715" y="180"/>
                </a:lnTo>
                <a:lnTo>
                  <a:pt x="4715" y="179"/>
                </a:lnTo>
                <a:lnTo>
                  <a:pt x="4715" y="208"/>
                </a:lnTo>
                <a:lnTo>
                  <a:pt x="4716" y="215"/>
                </a:lnTo>
                <a:lnTo>
                  <a:pt x="4716" y="222"/>
                </a:lnTo>
                <a:lnTo>
                  <a:pt x="4716" y="233"/>
                </a:lnTo>
                <a:lnTo>
                  <a:pt x="4716" y="238"/>
                </a:lnTo>
                <a:lnTo>
                  <a:pt x="4717" y="256"/>
                </a:lnTo>
                <a:lnTo>
                  <a:pt x="4717" y="281"/>
                </a:lnTo>
                <a:lnTo>
                  <a:pt x="4717" y="293"/>
                </a:lnTo>
                <a:lnTo>
                  <a:pt x="4717" y="305"/>
                </a:lnTo>
                <a:lnTo>
                  <a:pt x="4718" y="313"/>
                </a:lnTo>
                <a:lnTo>
                  <a:pt x="4718" y="331"/>
                </a:lnTo>
                <a:lnTo>
                  <a:pt x="4718" y="334"/>
                </a:lnTo>
                <a:lnTo>
                  <a:pt x="4718" y="336"/>
                </a:lnTo>
                <a:lnTo>
                  <a:pt x="4719" y="329"/>
                </a:lnTo>
                <a:lnTo>
                  <a:pt x="4719" y="323"/>
                </a:lnTo>
                <a:lnTo>
                  <a:pt x="4719" y="329"/>
                </a:lnTo>
                <a:lnTo>
                  <a:pt x="4720" y="334"/>
                </a:lnTo>
                <a:lnTo>
                  <a:pt x="4720" y="328"/>
                </a:lnTo>
                <a:lnTo>
                  <a:pt x="4720" y="333"/>
                </a:lnTo>
                <a:lnTo>
                  <a:pt x="4720" y="335"/>
                </a:lnTo>
                <a:lnTo>
                  <a:pt x="4721" y="335"/>
                </a:lnTo>
                <a:lnTo>
                  <a:pt x="4721" y="336"/>
                </a:lnTo>
                <a:lnTo>
                  <a:pt x="4721" y="338"/>
                </a:lnTo>
                <a:lnTo>
                  <a:pt x="4721" y="345"/>
                </a:lnTo>
                <a:lnTo>
                  <a:pt x="4721" y="340"/>
                </a:lnTo>
                <a:lnTo>
                  <a:pt x="4722" y="346"/>
                </a:lnTo>
                <a:lnTo>
                  <a:pt x="4722" y="345"/>
                </a:lnTo>
                <a:lnTo>
                  <a:pt x="4722" y="342"/>
                </a:lnTo>
                <a:lnTo>
                  <a:pt x="4722" y="343"/>
                </a:lnTo>
                <a:lnTo>
                  <a:pt x="4722" y="342"/>
                </a:lnTo>
                <a:lnTo>
                  <a:pt x="4723" y="346"/>
                </a:lnTo>
                <a:lnTo>
                  <a:pt x="4723" y="350"/>
                </a:lnTo>
                <a:lnTo>
                  <a:pt x="4723" y="354"/>
                </a:lnTo>
                <a:lnTo>
                  <a:pt x="4723" y="352"/>
                </a:lnTo>
                <a:lnTo>
                  <a:pt x="4724" y="351"/>
                </a:lnTo>
                <a:lnTo>
                  <a:pt x="4724" y="357"/>
                </a:lnTo>
                <a:lnTo>
                  <a:pt x="4724" y="368"/>
                </a:lnTo>
                <a:lnTo>
                  <a:pt x="4724" y="364"/>
                </a:lnTo>
                <a:lnTo>
                  <a:pt x="4724" y="360"/>
                </a:lnTo>
                <a:lnTo>
                  <a:pt x="4725" y="356"/>
                </a:lnTo>
                <a:lnTo>
                  <a:pt x="4725" y="354"/>
                </a:lnTo>
                <a:lnTo>
                  <a:pt x="4725" y="355"/>
                </a:lnTo>
                <a:lnTo>
                  <a:pt x="4725" y="353"/>
                </a:lnTo>
                <a:lnTo>
                  <a:pt x="4726" y="350"/>
                </a:lnTo>
                <a:lnTo>
                  <a:pt x="4726" y="356"/>
                </a:lnTo>
                <a:lnTo>
                  <a:pt x="4726" y="355"/>
                </a:lnTo>
                <a:lnTo>
                  <a:pt x="4726" y="347"/>
                </a:lnTo>
                <a:lnTo>
                  <a:pt x="4727" y="347"/>
                </a:lnTo>
                <a:lnTo>
                  <a:pt x="4727" y="347"/>
                </a:lnTo>
                <a:lnTo>
                  <a:pt x="4727" y="348"/>
                </a:lnTo>
                <a:lnTo>
                  <a:pt x="4727" y="347"/>
                </a:lnTo>
                <a:lnTo>
                  <a:pt x="4727" y="349"/>
                </a:lnTo>
                <a:lnTo>
                  <a:pt x="4728" y="346"/>
                </a:lnTo>
                <a:lnTo>
                  <a:pt x="4728" y="343"/>
                </a:lnTo>
                <a:lnTo>
                  <a:pt x="4728" y="338"/>
                </a:lnTo>
                <a:lnTo>
                  <a:pt x="4728" y="314"/>
                </a:lnTo>
                <a:lnTo>
                  <a:pt x="4729" y="303"/>
                </a:lnTo>
                <a:lnTo>
                  <a:pt x="4729" y="295"/>
                </a:lnTo>
                <a:lnTo>
                  <a:pt x="4729" y="273"/>
                </a:lnTo>
                <a:lnTo>
                  <a:pt x="4729" y="253"/>
                </a:lnTo>
                <a:lnTo>
                  <a:pt x="4730" y="222"/>
                </a:lnTo>
                <a:lnTo>
                  <a:pt x="4730" y="172"/>
                </a:lnTo>
                <a:lnTo>
                  <a:pt x="4730" y="175"/>
                </a:lnTo>
                <a:lnTo>
                  <a:pt x="4730" y="168"/>
                </a:lnTo>
                <a:lnTo>
                  <a:pt x="4731" y="151"/>
                </a:lnTo>
                <a:lnTo>
                  <a:pt x="4731" y="139"/>
                </a:lnTo>
                <a:lnTo>
                  <a:pt x="4731" y="147"/>
                </a:lnTo>
                <a:lnTo>
                  <a:pt x="4731" y="151"/>
                </a:lnTo>
                <a:lnTo>
                  <a:pt x="4732" y="148"/>
                </a:lnTo>
                <a:lnTo>
                  <a:pt x="4732" y="111"/>
                </a:lnTo>
                <a:lnTo>
                  <a:pt x="4732" y="132"/>
                </a:lnTo>
                <a:lnTo>
                  <a:pt x="4732" y="136"/>
                </a:lnTo>
                <a:lnTo>
                  <a:pt x="4733" y="152"/>
                </a:lnTo>
                <a:lnTo>
                  <a:pt x="4733" y="160"/>
                </a:lnTo>
                <a:lnTo>
                  <a:pt x="4733" y="145"/>
                </a:lnTo>
                <a:lnTo>
                  <a:pt x="4733" y="156"/>
                </a:lnTo>
                <a:lnTo>
                  <a:pt x="4733" y="157"/>
                </a:lnTo>
                <a:lnTo>
                  <a:pt x="4734" y="165"/>
                </a:lnTo>
                <a:lnTo>
                  <a:pt x="4734" y="165"/>
                </a:lnTo>
                <a:lnTo>
                  <a:pt x="4734" y="166"/>
                </a:lnTo>
                <a:lnTo>
                  <a:pt x="4734" y="165"/>
                </a:lnTo>
                <a:lnTo>
                  <a:pt x="4735" y="178"/>
                </a:lnTo>
                <a:lnTo>
                  <a:pt x="4735" y="169"/>
                </a:lnTo>
                <a:lnTo>
                  <a:pt x="4735" y="178"/>
                </a:lnTo>
                <a:lnTo>
                  <a:pt x="4735" y="190"/>
                </a:lnTo>
                <a:lnTo>
                  <a:pt x="4735" y="182"/>
                </a:lnTo>
                <a:lnTo>
                  <a:pt x="4736" y="193"/>
                </a:lnTo>
                <a:lnTo>
                  <a:pt x="4736" y="185"/>
                </a:lnTo>
                <a:lnTo>
                  <a:pt x="4736" y="203"/>
                </a:lnTo>
                <a:lnTo>
                  <a:pt x="4736" y="203"/>
                </a:lnTo>
                <a:lnTo>
                  <a:pt x="4737" y="239"/>
                </a:lnTo>
                <a:lnTo>
                  <a:pt x="4737" y="262"/>
                </a:lnTo>
                <a:lnTo>
                  <a:pt x="4737" y="275"/>
                </a:lnTo>
                <a:lnTo>
                  <a:pt x="4738" y="295"/>
                </a:lnTo>
                <a:lnTo>
                  <a:pt x="4738" y="283"/>
                </a:lnTo>
                <a:lnTo>
                  <a:pt x="4738" y="286"/>
                </a:lnTo>
                <a:lnTo>
                  <a:pt x="4738" y="319"/>
                </a:lnTo>
                <a:lnTo>
                  <a:pt x="4739" y="333"/>
                </a:lnTo>
                <a:lnTo>
                  <a:pt x="4739" y="333"/>
                </a:lnTo>
                <a:lnTo>
                  <a:pt x="4739" y="332"/>
                </a:lnTo>
                <a:lnTo>
                  <a:pt x="4739" y="311"/>
                </a:lnTo>
                <a:lnTo>
                  <a:pt x="4740" y="327"/>
                </a:lnTo>
                <a:lnTo>
                  <a:pt x="4740" y="333"/>
                </a:lnTo>
                <a:lnTo>
                  <a:pt x="4740" y="337"/>
                </a:lnTo>
                <a:lnTo>
                  <a:pt x="4740" y="330"/>
                </a:lnTo>
                <a:lnTo>
                  <a:pt x="4740" y="331"/>
                </a:lnTo>
                <a:lnTo>
                  <a:pt x="4741" y="335"/>
                </a:lnTo>
                <a:lnTo>
                  <a:pt x="4741" y="331"/>
                </a:lnTo>
                <a:lnTo>
                  <a:pt x="4741" y="322"/>
                </a:lnTo>
                <a:lnTo>
                  <a:pt x="4741" y="307"/>
                </a:lnTo>
                <a:lnTo>
                  <a:pt x="4741" y="308"/>
                </a:lnTo>
                <a:lnTo>
                  <a:pt x="4742" y="317"/>
                </a:lnTo>
                <a:lnTo>
                  <a:pt x="4742" y="318"/>
                </a:lnTo>
                <a:lnTo>
                  <a:pt x="4742" y="311"/>
                </a:lnTo>
                <a:lnTo>
                  <a:pt x="4742" y="311"/>
                </a:lnTo>
                <a:lnTo>
                  <a:pt x="4743" y="312"/>
                </a:lnTo>
                <a:lnTo>
                  <a:pt x="4743" y="326"/>
                </a:lnTo>
                <a:lnTo>
                  <a:pt x="4743" y="326"/>
                </a:lnTo>
                <a:lnTo>
                  <a:pt x="4743" y="317"/>
                </a:lnTo>
                <a:lnTo>
                  <a:pt x="4744" y="318"/>
                </a:lnTo>
                <a:lnTo>
                  <a:pt x="4744" y="327"/>
                </a:lnTo>
                <a:lnTo>
                  <a:pt x="4744" y="337"/>
                </a:lnTo>
                <a:lnTo>
                  <a:pt x="4744" y="337"/>
                </a:lnTo>
                <a:lnTo>
                  <a:pt x="4745" y="336"/>
                </a:lnTo>
                <a:lnTo>
                  <a:pt x="4745" y="330"/>
                </a:lnTo>
                <a:lnTo>
                  <a:pt x="4745" y="332"/>
                </a:lnTo>
                <a:lnTo>
                  <a:pt x="4745" y="331"/>
                </a:lnTo>
                <a:lnTo>
                  <a:pt x="4745" y="330"/>
                </a:lnTo>
                <a:lnTo>
                  <a:pt x="4746" y="333"/>
                </a:lnTo>
                <a:lnTo>
                  <a:pt x="4746" y="333"/>
                </a:lnTo>
                <a:lnTo>
                  <a:pt x="4746" y="333"/>
                </a:lnTo>
                <a:lnTo>
                  <a:pt x="4746" y="337"/>
                </a:lnTo>
                <a:lnTo>
                  <a:pt x="4746" y="329"/>
                </a:lnTo>
                <a:lnTo>
                  <a:pt x="4747" y="328"/>
                </a:lnTo>
                <a:lnTo>
                  <a:pt x="4747" y="327"/>
                </a:lnTo>
                <a:lnTo>
                  <a:pt x="4747" y="330"/>
                </a:lnTo>
                <a:lnTo>
                  <a:pt x="4747" y="329"/>
                </a:lnTo>
                <a:lnTo>
                  <a:pt x="4747" y="332"/>
                </a:lnTo>
                <a:lnTo>
                  <a:pt x="4748" y="330"/>
                </a:lnTo>
                <a:lnTo>
                  <a:pt x="4748" y="333"/>
                </a:lnTo>
                <a:lnTo>
                  <a:pt x="4748" y="328"/>
                </a:lnTo>
                <a:lnTo>
                  <a:pt x="4748" y="324"/>
                </a:lnTo>
                <a:lnTo>
                  <a:pt x="4749" y="315"/>
                </a:lnTo>
                <a:lnTo>
                  <a:pt x="4749" y="299"/>
                </a:lnTo>
                <a:lnTo>
                  <a:pt x="4749" y="287"/>
                </a:lnTo>
                <a:lnTo>
                  <a:pt x="4750" y="274"/>
                </a:lnTo>
                <a:lnTo>
                  <a:pt x="4750" y="242"/>
                </a:lnTo>
                <a:lnTo>
                  <a:pt x="4750" y="229"/>
                </a:lnTo>
                <a:lnTo>
                  <a:pt x="4750" y="200"/>
                </a:lnTo>
                <a:lnTo>
                  <a:pt x="4751" y="179"/>
                </a:lnTo>
                <a:lnTo>
                  <a:pt x="4751" y="195"/>
                </a:lnTo>
                <a:lnTo>
                  <a:pt x="4751" y="168"/>
                </a:lnTo>
                <a:lnTo>
                  <a:pt x="4751" y="157"/>
                </a:lnTo>
                <a:lnTo>
                  <a:pt x="4752" y="174"/>
                </a:lnTo>
                <a:lnTo>
                  <a:pt x="4752" y="168"/>
                </a:lnTo>
                <a:lnTo>
                  <a:pt x="4752" y="162"/>
                </a:lnTo>
                <a:lnTo>
                  <a:pt x="4752" y="153"/>
                </a:lnTo>
                <a:lnTo>
                  <a:pt x="4752" y="153"/>
                </a:lnTo>
                <a:lnTo>
                  <a:pt x="4753" y="158"/>
                </a:lnTo>
                <a:lnTo>
                  <a:pt x="4753" y="161"/>
                </a:lnTo>
                <a:lnTo>
                  <a:pt x="4753" y="178"/>
                </a:lnTo>
                <a:lnTo>
                  <a:pt x="4753" y="181"/>
                </a:lnTo>
                <a:lnTo>
                  <a:pt x="4753" y="163"/>
                </a:lnTo>
                <a:lnTo>
                  <a:pt x="4754" y="159"/>
                </a:lnTo>
                <a:lnTo>
                  <a:pt x="4754" y="174"/>
                </a:lnTo>
                <a:lnTo>
                  <a:pt x="4754" y="159"/>
                </a:lnTo>
                <a:lnTo>
                  <a:pt x="4754" y="183"/>
                </a:lnTo>
                <a:lnTo>
                  <a:pt x="4755" y="216"/>
                </a:lnTo>
                <a:lnTo>
                  <a:pt x="4755" y="197"/>
                </a:lnTo>
                <a:lnTo>
                  <a:pt x="4755" y="219"/>
                </a:lnTo>
                <a:lnTo>
                  <a:pt x="4756" y="188"/>
                </a:lnTo>
                <a:lnTo>
                  <a:pt x="4756" y="189"/>
                </a:lnTo>
                <a:lnTo>
                  <a:pt x="4756" y="177"/>
                </a:lnTo>
                <a:lnTo>
                  <a:pt x="4756" y="186"/>
                </a:lnTo>
                <a:lnTo>
                  <a:pt x="4756" y="185"/>
                </a:lnTo>
                <a:lnTo>
                  <a:pt x="4757" y="196"/>
                </a:lnTo>
                <a:lnTo>
                  <a:pt x="4757" y="202"/>
                </a:lnTo>
                <a:lnTo>
                  <a:pt x="4757" y="201"/>
                </a:lnTo>
                <a:lnTo>
                  <a:pt x="4757" y="213"/>
                </a:lnTo>
                <a:lnTo>
                  <a:pt x="4757" y="224"/>
                </a:lnTo>
                <a:lnTo>
                  <a:pt x="4758" y="247"/>
                </a:lnTo>
                <a:lnTo>
                  <a:pt x="4758" y="264"/>
                </a:lnTo>
                <a:lnTo>
                  <a:pt x="4758" y="278"/>
                </a:lnTo>
                <a:lnTo>
                  <a:pt x="4758" y="290"/>
                </a:lnTo>
                <a:lnTo>
                  <a:pt x="4759" y="286"/>
                </a:lnTo>
                <a:lnTo>
                  <a:pt x="4759" y="302"/>
                </a:lnTo>
                <a:lnTo>
                  <a:pt x="4759" y="310"/>
                </a:lnTo>
                <a:lnTo>
                  <a:pt x="4759" y="316"/>
                </a:lnTo>
                <a:lnTo>
                  <a:pt x="4760" y="327"/>
                </a:lnTo>
                <a:lnTo>
                  <a:pt x="4760" y="333"/>
                </a:lnTo>
                <a:lnTo>
                  <a:pt x="4760" y="332"/>
                </a:lnTo>
                <a:lnTo>
                  <a:pt x="4760" y="337"/>
                </a:lnTo>
                <a:lnTo>
                  <a:pt x="4761" y="344"/>
                </a:lnTo>
                <a:lnTo>
                  <a:pt x="4761" y="340"/>
                </a:lnTo>
                <a:lnTo>
                  <a:pt x="4761" y="340"/>
                </a:lnTo>
                <a:lnTo>
                  <a:pt x="4762" y="344"/>
                </a:lnTo>
                <a:lnTo>
                  <a:pt x="4762" y="341"/>
                </a:lnTo>
                <a:lnTo>
                  <a:pt x="4762" y="342"/>
                </a:lnTo>
                <a:lnTo>
                  <a:pt x="4762" y="343"/>
                </a:lnTo>
                <a:lnTo>
                  <a:pt x="4763" y="340"/>
                </a:lnTo>
                <a:lnTo>
                  <a:pt x="4763" y="341"/>
                </a:lnTo>
                <a:lnTo>
                  <a:pt x="4763" y="341"/>
                </a:lnTo>
                <a:lnTo>
                  <a:pt x="4763" y="340"/>
                </a:lnTo>
                <a:lnTo>
                  <a:pt x="4764" y="342"/>
                </a:lnTo>
                <a:lnTo>
                  <a:pt x="4764" y="344"/>
                </a:lnTo>
                <a:lnTo>
                  <a:pt x="4764" y="344"/>
                </a:lnTo>
                <a:lnTo>
                  <a:pt x="4764" y="346"/>
                </a:lnTo>
                <a:lnTo>
                  <a:pt x="4764" y="342"/>
                </a:lnTo>
                <a:lnTo>
                  <a:pt x="4765" y="345"/>
                </a:lnTo>
                <a:lnTo>
                  <a:pt x="4765" y="345"/>
                </a:lnTo>
                <a:lnTo>
                  <a:pt x="4765" y="344"/>
                </a:lnTo>
                <a:lnTo>
                  <a:pt x="4765" y="346"/>
                </a:lnTo>
                <a:lnTo>
                  <a:pt x="4765" y="341"/>
                </a:lnTo>
                <a:lnTo>
                  <a:pt x="4766" y="348"/>
                </a:lnTo>
                <a:lnTo>
                  <a:pt x="4766" y="348"/>
                </a:lnTo>
                <a:lnTo>
                  <a:pt x="4766" y="350"/>
                </a:lnTo>
                <a:lnTo>
                  <a:pt x="4766" y="344"/>
                </a:lnTo>
                <a:lnTo>
                  <a:pt x="4767" y="345"/>
                </a:lnTo>
                <a:lnTo>
                  <a:pt x="4767" y="345"/>
                </a:lnTo>
                <a:lnTo>
                  <a:pt x="4767" y="342"/>
                </a:lnTo>
                <a:lnTo>
                  <a:pt x="4767" y="343"/>
                </a:lnTo>
                <a:lnTo>
                  <a:pt x="4768" y="345"/>
                </a:lnTo>
                <a:lnTo>
                  <a:pt x="4768" y="343"/>
                </a:lnTo>
                <a:lnTo>
                  <a:pt x="4768" y="344"/>
                </a:lnTo>
                <a:lnTo>
                  <a:pt x="4768" y="345"/>
                </a:lnTo>
                <a:lnTo>
                  <a:pt x="4769" y="345"/>
                </a:lnTo>
                <a:lnTo>
                  <a:pt x="4769" y="339"/>
                </a:lnTo>
                <a:lnTo>
                  <a:pt x="4769" y="329"/>
                </a:lnTo>
                <a:lnTo>
                  <a:pt x="4769" y="323"/>
                </a:lnTo>
                <a:lnTo>
                  <a:pt x="4770" y="304"/>
                </a:lnTo>
                <a:lnTo>
                  <a:pt x="4770" y="286"/>
                </a:lnTo>
                <a:lnTo>
                  <a:pt x="4770" y="264"/>
                </a:lnTo>
                <a:lnTo>
                  <a:pt x="4770" y="247"/>
                </a:lnTo>
                <a:lnTo>
                  <a:pt x="4771" y="224"/>
                </a:lnTo>
                <a:lnTo>
                  <a:pt x="4771" y="206"/>
                </a:lnTo>
                <a:lnTo>
                  <a:pt x="4771" y="183"/>
                </a:lnTo>
                <a:lnTo>
                  <a:pt x="4771" y="201"/>
                </a:lnTo>
                <a:lnTo>
                  <a:pt x="4771" y="195"/>
                </a:lnTo>
                <a:lnTo>
                  <a:pt x="4772" y="177"/>
                </a:lnTo>
                <a:lnTo>
                  <a:pt x="4772" y="158"/>
                </a:lnTo>
                <a:lnTo>
                  <a:pt x="4772" y="171"/>
                </a:lnTo>
                <a:lnTo>
                  <a:pt x="4772" y="164"/>
                </a:lnTo>
                <a:lnTo>
                  <a:pt x="4773" y="157"/>
                </a:lnTo>
                <a:lnTo>
                  <a:pt x="4773" y="165"/>
                </a:lnTo>
                <a:lnTo>
                  <a:pt x="4773" y="170"/>
                </a:lnTo>
                <a:lnTo>
                  <a:pt x="4773" y="164"/>
                </a:lnTo>
                <a:lnTo>
                  <a:pt x="4774" y="166"/>
                </a:lnTo>
                <a:lnTo>
                  <a:pt x="4774" y="168"/>
                </a:lnTo>
                <a:lnTo>
                  <a:pt x="4774" y="158"/>
                </a:lnTo>
                <a:lnTo>
                  <a:pt x="4774" y="162"/>
                </a:lnTo>
                <a:lnTo>
                  <a:pt x="4774" y="160"/>
                </a:lnTo>
                <a:lnTo>
                  <a:pt x="4775" y="160"/>
                </a:lnTo>
                <a:lnTo>
                  <a:pt x="4775" y="156"/>
                </a:lnTo>
                <a:lnTo>
                  <a:pt x="4775" y="170"/>
                </a:lnTo>
                <a:lnTo>
                  <a:pt x="4775" y="175"/>
                </a:lnTo>
                <a:lnTo>
                  <a:pt x="4775" y="175"/>
                </a:lnTo>
                <a:lnTo>
                  <a:pt x="4776" y="176"/>
                </a:lnTo>
                <a:lnTo>
                  <a:pt x="4776" y="180"/>
                </a:lnTo>
                <a:lnTo>
                  <a:pt x="4776" y="177"/>
                </a:lnTo>
                <a:lnTo>
                  <a:pt x="4776" y="183"/>
                </a:lnTo>
                <a:lnTo>
                  <a:pt x="4776" y="208"/>
                </a:lnTo>
                <a:lnTo>
                  <a:pt x="4777" y="205"/>
                </a:lnTo>
                <a:lnTo>
                  <a:pt x="4777" y="222"/>
                </a:lnTo>
                <a:lnTo>
                  <a:pt x="4777" y="226"/>
                </a:lnTo>
                <a:lnTo>
                  <a:pt x="4777" y="232"/>
                </a:lnTo>
                <a:lnTo>
                  <a:pt x="4778" y="246"/>
                </a:lnTo>
                <a:lnTo>
                  <a:pt x="4778" y="261"/>
                </a:lnTo>
                <a:lnTo>
                  <a:pt x="4778" y="281"/>
                </a:lnTo>
                <a:lnTo>
                  <a:pt x="4779" y="306"/>
                </a:lnTo>
                <a:lnTo>
                  <a:pt x="4779" y="314"/>
                </a:lnTo>
                <a:lnTo>
                  <a:pt x="4779" y="316"/>
                </a:lnTo>
                <a:lnTo>
                  <a:pt x="4779" y="317"/>
                </a:lnTo>
                <a:lnTo>
                  <a:pt x="4780" y="335"/>
                </a:lnTo>
                <a:lnTo>
                  <a:pt x="4780" y="337"/>
                </a:lnTo>
                <a:lnTo>
                  <a:pt x="4780" y="338"/>
                </a:lnTo>
                <a:lnTo>
                  <a:pt x="4780" y="338"/>
                </a:lnTo>
                <a:lnTo>
                  <a:pt x="4781" y="344"/>
                </a:lnTo>
                <a:lnTo>
                  <a:pt x="4781" y="348"/>
                </a:lnTo>
                <a:lnTo>
                  <a:pt x="4781" y="345"/>
                </a:lnTo>
                <a:lnTo>
                  <a:pt x="4781" y="347"/>
                </a:lnTo>
                <a:lnTo>
                  <a:pt x="4782" y="340"/>
                </a:lnTo>
                <a:lnTo>
                  <a:pt x="4782" y="339"/>
                </a:lnTo>
                <a:lnTo>
                  <a:pt x="4782" y="342"/>
                </a:lnTo>
                <a:lnTo>
                  <a:pt x="4782" y="342"/>
                </a:lnTo>
                <a:lnTo>
                  <a:pt x="4783" y="341"/>
                </a:lnTo>
                <a:lnTo>
                  <a:pt x="4783" y="344"/>
                </a:lnTo>
                <a:lnTo>
                  <a:pt x="4783" y="346"/>
                </a:lnTo>
                <a:lnTo>
                  <a:pt x="4783" y="344"/>
                </a:lnTo>
                <a:lnTo>
                  <a:pt x="4783" y="340"/>
                </a:lnTo>
                <a:lnTo>
                  <a:pt x="4784" y="347"/>
                </a:lnTo>
                <a:lnTo>
                  <a:pt x="4784" y="347"/>
                </a:lnTo>
                <a:lnTo>
                  <a:pt x="4784" y="346"/>
                </a:lnTo>
                <a:lnTo>
                  <a:pt x="4784" y="348"/>
                </a:lnTo>
                <a:lnTo>
                  <a:pt x="4785" y="353"/>
                </a:lnTo>
                <a:lnTo>
                  <a:pt x="4785" y="354"/>
                </a:lnTo>
                <a:lnTo>
                  <a:pt x="4785" y="357"/>
                </a:lnTo>
                <a:lnTo>
                  <a:pt x="4785" y="350"/>
                </a:lnTo>
                <a:lnTo>
                  <a:pt x="4785" y="353"/>
                </a:lnTo>
                <a:lnTo>
                  <a:pt x="4786" y="352"/>
                </a:lnTo>
                <a:lnTo>
                  <a:pt x="4786" y="353"/>
                </a:lnTo>
                <a:lnTo>
                  <a:pt x="4786" y="355"/>
                </a:lnTo>
                <a:lnTo>
                  <a:pt x="4786" y="361"/>
                </a:lnTo>
                <a:lnTo>
                  <a:pt x="4786" y="364"/>
                </a:lnTo>
                <a:lnTo>
                  <a:pt x="4787" y="358"/>
                </a:lnTo>
                <a:lnTo>
                  <a:pt x="4787" y="361"/>
                </a:lnTo>
                <a:lnTo>
                  <a:pt x="4787" y="368"/>
                </a:lnTo>
                <a:lnTo>
                  <a:pt x="4787" y="358"/>
                </a:lnTo>
                <a:lnTo>
                  <a:pt x="4788" y="351"/>
                </a:lnTo>
                <a:lnTo>
                  <a:pt x="4788" y="357"/>
                </a:lnTo>
                <a:lnTo>
                  <a:pt x="4788" y="353"/>
                </a:lnTo>
                <a:lnTo>
                  <a:pt x="4788" y="362"/>
                </a:lnTo>
                <a:lnTo>
                  <a:pt x="4788" y="359"/>
                </a:lnTo>
                <a:lnTo>
                  <a:pt x="4789" y="366"/>
                </a:lnTo>
                <a:lnTo>
                  <a:pt x="4789" y="356"/>
                </a:lnTo>
                <a:lnTo>
                  <a:pt x="4789" y="349"/>
                </a:lnTo>
                <a:lnTo>
                  <a:pt x="4789" y="345"/>
                </a:lnTo>
                <a:lnTo>
                  <a:pt x="4790" y="328"/>
                </a:lnTo>
                <a:lnTo>
                  <a:pt x="4790" y="304"/>
                </a:lnTo>
                <a:lnTo>
                  <a:pt x="4790" y="285"/>
                </a:lnTo>
                <a:lnTo>
                  <a:pt x="4791" y="280"/>
                </a:lnTo>
                <a:lnTo>
                  <a:pt x="4791" y="268"/>
                </a:lnTo>
                <a:lnTo>
                  <a:pt x="4791" y="252"/>
                </a:lnTo>
                <a:lnTo>
                  <a:pt x="4791" y="241"/>
                </a:lnTo>
                <a:lnTo>
                  <a:pt x="4792" y="198"/>
                </a:lnTo>
                <a:lnTo>
                  <a:pt x="4792" y="190"/>
                </a:lnTo>
                <a:lnTo>
                  <a:pt x="4792" y="171"/>
                </a:lnTo>
                <a:lnTo>
                  <a:pt x="4792" y="156"/>
                </a:lnTo>
                <a:lnTo>
                  <a:pt x="4793" y="171"/>
                </a:lnTo>
                <a:lnTo>
                  <a:pt x="4793" y="173"/>
                </a:lnTo>
                <a:lnTo>
                  <a:pt x="4793" y="153"/>
                </a:lnTo>
                <a:lnTo>
                  <a:pt x="4793" y="160"/>
                </a:lnTo>
                <a:lnTo>
                  <a:pt x="4794" y="191"/>
                </a:lnTo>
                <a:lnTo>
                  <a:pt x="4794" y="189"/>
                </a:lnTo>
                <a:lnTo>
                  <a:pt x="4794" y="184"/>
                </a:lnTo>
                <a:lnTo>
                  <a:pt x="4794" y="189"/>
                </a:lnTo>
                <a:lnTo>
                  <a:pt x="4795" y="180"/>
                </a:lnTo>
                <a:lnTo>
                  <a:pt x="4795" y="181"/>
                </a:lnTo>
                <a:lnTo>
                  <a:pt x="4795" y="182"/>
                </a:lnTo>
                <a:lnTo>
                  <a:pt x="4795" y="184"/>
                </a:lnTo>
                <a:lnTo>
                  <a:pt x="4796" y="186"/>
                </a:lnTo>
                <a:lnTo>
                  <a:pt x="4796" y="188"/>
                </a:lnTo>
                <a:lnTo>
                  <a:pt x="4796" y="204"/>
                </a:lnTo>
                <a:lnTo>
                  <a:pt x="4797" y="203"/>
                </a:lnTo>
                <a:lnTo>
                  <a:pt x="4797" y="201"/>
                </a:lnTo>
                <a:lnTo>
                  <a:pt x="4797" y="202"/>
                </a:lnTo>
                <a:lnTo>
                  <a:pt x="4797" y="225"/>
                </a:lnTo>
                <a:lnTo>
                  <a:pt x="4798" y="229"/>
                </a:lnTo>
                <a:lnTo>
                  <a:pt x="4798" y="227"/>
                </a:lnTo>
                <a:lnTo>
                  <a:pt x="4798" y="242"/>
                </a:lnTo>
                <a:lnTo>
                  <a:pt x="4798" y="234"/>
                </a:lnTo>
                <a:lnTo>
                  <a:pt x="4798" y="247"/>
                </a:lnTo>
                <a:lnTo>
                  <a:pt x="4799" y="265"/>
                </a:lnTo>
                <a:lnTo>
                  <a:pt x="4799" y="275"/>
                </a:lnTo>
                <a:lnTo>
                  <a:pt x="4799" y="304"/>
                </a:lnTo>
                <a:lnTo>
                  <a:pt x="4799" y="314"/>
                </a:lnTo>
                <a:lnTo>
                  <a:pt x="4799" y="316"/>
                </a:lnTo>
                <a:lnTo>
                  <a:pt x="4800" y="330"/>
                </a:lnTo>
                <a:lnTo>
                  <a:pt x="4800" y="338"/>
                </a:lnTo>
                <a:lnTo>
                  <a:pt x="4800" y="343"/>
                </a:lnTo>
                <a:lnTo>
                  <a:pt x="4801" y="340"/>
                </a:lnTo>
                <a:lnTo>
                  <a:pt x="4801" y="335"/>
                </a:lnTo>
                <a:lnTo>
                  <a:pt x="4801" y="348"/>
                </a:lnTo>
                <a:lnTo>
                  <a:pt x="4801" y="346"/>
                </a:lnTo>
                <a:lnTo>
                  <a:pt x="4801" y="342"/>
                </a:lnTo>
                <a:lnTo>
                  <a:pt x="4802" y="346"/>
                </a:lnTo>
                <a:lnTo>
                  <a:pt x="4802" y="337"/>
                </a:lnTo>
                <a:lnTo>
                  <a:pt x="4802" y="343"/>
                </a:lnTo>
                <a:lnTo>
                  <a:pt x="4802" y="338"/>
                </a:lnTo>
                <a:lnTo>
                  <a:pt x="4803" y="341"/>
                </a:lnTo>
                <a:lnTo>
                  <a:pt x="4803" y="337"/>
                </a:lnTo>
                <a:lnTo>
                  <a:pt x="4803" y="342"/>
                </a:lnTo>
                <a:lnTo>
                  <a:pt x="4803" y="340"/>
                </a:lnTo>
                <a:lnTo>
                  <a:pt x="4803" y="341"/>
                </a:lnTo>
                <a:lnTo>
                  <a:pt x="4804" y="339"/>
                </a:lnTo>
                <a:lnTo>
                  <a:pt x="4804" y="347"/>
                </a:lnTo>
                <a:lnTo>
                  <a:pt x="4804" y="347"/>
                </a:lnTo>
                <a:lnTo>
                  <a:pt x="4804" y="350"/>
                </a:lnTo>
                <a:lnTo>
                  <a:pt x="4805" y="346"/>
                </a:lnTo>
                <a:lnTo>
                  <a:pt x="4805" y="347"/>
                </a:lnTo>
                <a:lnTo>
                  <a:pt x="4805" y="346"/>
                </a:lnTo>
                <a:lnTo>
                  <a:pt x="4805" y="349"/>
                </a:lnTo>
                <a:lnTo>
                  <a:pt x="4806" y="345"/>
                </a:lnTo>
                <a:lnTo>
                  <a:pt x="4806" y="347"/>
                </a:lnTo>
                <a:lnTo>
                  <a:pt x="4806" y="352"/>
                </a:lnTo>
                <a:lnTo>
                  <a:pt x="4806" y="347"/>
                </a:lnTo>
                <a:lnTo>
                  <a:pt x="4807" y="352"/>
                </a:lnTo>
                <a:lnTo>
                  <a:pt x="4807" y="353"/>
                </a:lnTo>
                <a:lnTo>
                  <a:pt x="4807" y="348"/>
                </a:lnTo>
                <a:lnTo>
                  <a:pt x="4807" y="352"/>
                </a:lnTo>
                <a:lnTo>
                  <a:pt x="4808" y="349"/>
                </a:lnTo>
                <a:lnTo>
                  <a:pt x="4808" y="352"/>
                </a:lnTo>
                <a:lnTo>
                  <a:pt x="4808" y="350"/>
                </a:lnTo>
                <a:lnTo>
                  <a:pt x="4808" y="352"/>
                </a:lnTo>
                <a:lnTo>
                  <a:pt x="4809" y="352"/>
                </a:lnTo>
                <a:lnTo>
                  <a:pt x="4809" y="350"/>
                </a:lnTo>
                <a:lnTo>
                  <a:pt x="4809" y="348"/>
                </a:lnTo>
                <a:lnTo>
                  <a:pt x="4809" y="353"/>
                </a:lnTo>
                <a:lnTo>
                  <a:pt x="4810" y="351"/>
                </a:lnTo>
                <a:lnTo>
                  <a:pt x="4810" y="351"/>
                </a:lnTo>
                <a:lnTo>
                  <a:pt x="4810" y="351"/>
                </a:lnTo>
                <a:lnTo>
                  <a:pt x="4810" y="354"/>
                </a:lnTo>
                <a:lnTo>
                  <a:pt x="4811" y="360"/>
                </a:lnTo>
                <a:lnTo>
                  <a:pt x="4811" y="359"/>
                </a:lnTo>
                <a:lnTo>
                  <a:pt x="4811" y="361"/>
                </a:lnTo>
                <a:lnTo>
                  <a:pt x="4811" y="354"/>
                </a:lnTo>
                <a:lnTo>
                  <a:pt x="4811" y="354"/>
                </a:lnTo>
                <a:lnTo>
                  <a:pt x="4812" y="354"/>
                </a:lnTo>
                <a:lnTo>
                  <a:pt x="4812" y="354"/>
                </a:lnTo>
                <a:lnTo>
                  <a:pt x="4812" y="354"/>
                </a:lnTo>
                <a:lnTo>
                  <a:pt x="4812" y="350"/>
                </a:lnTo>
                <a:lnTo>
                  <a:pt x="4813" y="350"/>
                </a:lnTo>
                <a:lnTo>
                  <a:pt x="4813" y="354"/>
                </a:lnTo>
                <a:lnTo>
                  <a:pt x="4813" y="352"/>
                </a:lnTo>
                <a:lnTo>
                  <a:pt x="4813" y="345"/>
                </a:lnTo>
                <a:lnTo>
                  <a:pt x="4814" y="350"/>
                </a:lnTo>
                <a:lnTo>
                  <a:pt x="4814" y="343"/>
                </a:lnTo>
                <a:lnTo>
                  <a:pt x="4814" y="339"/>
                </a:lnTo>
                <a:lnTo>
                  <a:pt x="4815" y="345"/>
                </a:lnTo>
                <a:lnTo>
                  <a:pt x="4815" y="343"/>
                </a:lnTo>
                <a:lnTo>
                  <a:pt x="4815" y="352"/>
                </a:lnTo>
                <a:lnTo>
                  <a:pt x="4815" y="348"/>
                </a:lnTo>
                <a:lnTo>
                  <a:pt x="4816" y="358"/>
                </a:lnTo>
                <a:lnTo>
                  <a:pt x="4816" y="346"/>
                </a:lnTo>
                <a:lnTo>
                  <a:pt x="4816" y="365"/>
                </a:lnTo>
                <a:lnTo>
                  <a:pt x="4816" y="361"/>
                </a:lnTo>
                <a:lnTo>
                  <a:pt x="4817" y="349"/>
                </a:lnTo>
                <a:lnTo>
                  <a:pt x="4817" y="357"/>
                </a:lnTo>
                <a:lnTo>
                  <a:pt x="4817" y="374"/>
                </a:lnTo>
                <a:lnTo>
                  <a:pt x="4817" y="357"/>
                </a:lnTo>
                <a:lnTo>
                  <a:pt x="4818" y="348"/>
                </a:lnTo>
                <a:lnTo>
                  <a:pt x="4818" y="353"/>
                </a:lnTo>
                <a:lnTo>
                  <a:pt x="4818" y="359"/>
                </a:lnTo>
                <a:lnTo>
                  <a:pt x="4818" y="355"/>
                </a:lnTo>
                <a:lnTo>
                  <a:pt x="4818" y="352"/>
                </a:lnTo>
                <a:lnTo>
                  <a:pt x="4819" y="353"/>
                </a:lnTo>
                <a:lnTo>
                  <a:pt x="4819" y="359"/>
                </a:lnTo>
                <a:lnTo>
                  <a:pt x="4819" y="357"/>
                </a:lnTo>
                <a:lnTo>
                  <a:pt x="4819" y="356"/>
                </a:lnTo>
                <a:lnTo>
                  <a:pt x="4820" y="335"/>
                </a:lnTo>
                <a:lnTo>
                  <a:pt x="4820" y="341"/>
                </a:lnTo>
                <a:lnTo>
                  <a:pt x="4820" y="346"/>
                </a:lnTo>
                <a:lnTo>
                  <a:pt x="4821" y="341"/>
                </a:lnTo>
                <a:lnTo>
                  <a:pt x="4821" y="347"/>
                </a:lnTo>
                <a:lnTo>
                  <a:pt x="4821" y="346"/>
                </a:lnTo>
                <a:lnTo>
                  <a:pt x="4821" y="352"/>
                </a:lnTo>
                <a:lnTo>
                  <a:pt x="4821" y="350"/>
                </a:lnTo>
                <a:lnTo>
                  <a:pt x="4822" y="350"/>
                </a:lnTo>
                <a:lnTo>
                  <a:pt x="4822" y="341"/>
                </a:lnTo>
                <a:lnTo>
                  <a:pt x="4822" y="341"/>
                </a:lnTo>
                <a:lnTo>
                  <a:pt x="4822" y="346"/>
                </a:lnTo>
                <a:lnTo>
                  <a:pt x="4823" y="350"/>
                </a:lnTo>
                <a:lnTo>
                  <a:pt x="4823" y="349"/>
                </a:lnTo>
                <a:lnTo>
                  <a:pt x="4823" y="353"/>
                </a:lnTo>
                <a:lnTo>
                  <a:pt x="4823" y="344"/>
                </a:lnTo>
                <a:lnTo>
                  <a:pt x="4823" y="350"/>
                </a:lnTo>
                <a:lnTo>
                  <a:pt x="4824" y="347"/>
                </a:lnTo>
                <a:lnTo>
                  <a:pt x="4824" y="349"/>
                </a:lnTo>
                <a:lnTo>
                  <a:pt x="4824" y="351"/>
                </a:lnTo>
                <a:lnTo>
                  <a:pt x="4824" y="351"/>
                </a:lnTo>
                <a:lnTo>
                  <a:pt x="4824" y="349"/>
                </a:lnTo>
                <a:lnTo>
                  <a:pt x="4825" y="353"/>
                </a:lnTo>
                <a:lnTo>
                  <a:pt x="4825" y="354"/>
                </a:lnTo>
                <a:lnTo>
                  <a:pt x="4825" y="358"/>
                </a:lnTo>
                <a:lnTo>
                  <a:pt x="4825" y="354"/>
                </a:lnTo>
                <a:lnTo>
                  <a:pt x="4825" y="356"/>
                </a:lnTo>
                <a:lnTo>
                  <a:pt x="4826" y="359"/>
                </a:lnTo>
                <a:lnTo>
                  <a:pt x="4826" y="375"/>
                </a:lnTo>
                <a:lnTo>
                  <a:pt x="4826" y="370"/>
                </a:lnTo>
                <a:lnTo>
                  <a:pt x="4827" y="363"/>
                </a:lnTo>
                <a:lnTo>
                  <a:pt x="4827" y="359"/>
                </a:lnTo>
                <a:lnTo>
                  <a:pt x="4827" y="368"/>
                </a:lnTo>
                <a:lnTo>
                  <a:pt x="4827" y="357"/>
                </a:lnTo>
                <a:lnTo>
                  <a:pt x="4828" y="361"/>
                </a:lnTo>
                <a:lnTo>
                  <a:pt x="4828" y="355"/>
                </a:lnTo>
                <a:lnTo>
                  <a:pt x="4828" y="356"/>
                </a:lnTo>
                <a:lnTo>
                  <a:pt x="4828" y="353"/>
                </a:lnTo>
                <a:lnTo>
                  <a:pt x="4828" y="357"/>
                </a:lnTo>
                <a:lnTo>
                  <a:pt x="4829" y="352"/>
                </a:lnTo>
                <a:lnTo>
                  <a:pt x="4829" y="353"/>
                </a:lnTo>
                <a:lnTo>
                  <a:pt x="4829" y="357"/>
                </a:lnTo>
                <a:lnTo>
                  <a:pt x="4829" y="355"/>
                </a:lnTo>
                <a:lnTo>
                  <a:pt x="4830" y="354"/>
                </a:lnTo>
                <a:lnTo>
                  <a:pt x="4830" y="359"/>
                </a:lnTo>
                <a:lnTo>
                  <a:pt x="4830" y="359"/>
                </a:lnTo>
                <a:lnTo>
                  <a:pt x="4830" y="357"/>
                </a:lnTo>
                <a:lnTo>
                  <a:pt x="4831" y="362"/>
                </a:lnTo>
                <a:lnTo>
                  <a:pt x="4831" y="359"/>
                </a:lnTo>
                <a:lnTo>
                  <a:pt x="4831" y="361"/>
                </a:lnTo>
                <a:lnTo>
                  <a:pt x="4831" y="355"/>
                </a:lnTo>
                <a:lnTo>
                  <a:pt x="4832" y="358"/>
                </a:lnTo>
                <a:lnTo>
                  <a:pt x="4832" y="357"/>
                </a:lnTo>
                <a:lnTo>
                  <a:pt x="4832" y="356"/>
                </a:lnTo>
                <a:lnTo>
                  <a:pt x="4833" y="358"/>
                </a:lnTo>
                <a:lnTo>
                  <a:pt x="4833" y="356"/>
                </a:lnTo>
                <a:lnTo>
                  <a:pt x="4833" y="357"/>
                </a:lnTo>
                <a:lnTo>
                  <a:pt x="4833" y="359"/>
                </a:lnTo>
                <a:lnTo>
                  <a:pt x="4833" y="359"/>
                </a:lnTo>
                <a:lnTo>
                  <a:pt x="4834" y="357"/>
                </a:lnTo>
                <a:lnTo>
                  <a:pt x="4834" y="355"/>
                </a:lnTo>
                <a:lnTo>
                  <a:pt x="4834" y="355"/>
                </a:lnTo>
                <a:lnTo>
                  <a:pt x="4834" y="355"/>
                </a:lnTo>
                <a:lnTo>
                  <a:pt x="4834" y="346"/>
                </a:lnTo>
                <a:lnTo>
                  <a:pt x="4835" y="345"/>
                </a:lnTo>
                <a:lnTo>
                  <a:pt x="4835" y="350"/>
                </a:lnTo>
                <a:lnTo>
                  <a:pt x="4835" y="347"/>
                </a:lnTo>
                <a:lnTo>
                  <a:pt x="4835" y="346"/>
                </a:lnTo>
                <a:lnTo>
                  <a:pt x="4835" y="347"/>
                </a:lnTo>
                <a:lnTo>
                  <a:pt x="4836" y="351"/>
                </a:lnTo>
                <a:lnTo>
                  <a:pt x="4836" y="359"/>
                </a:lnTo>
                <a:lnTo>
                  <a:pt x="4836" y="353"/>
                </a:lnTo>
                <a:lnTo>
                  <a:pt x="4836" y="354"/>
                </a:lnTo>
                <a:lnTo>
                  <a:pt x="4836" y="351"/>
                </a:lnTo>
                <a:lnTo>
                  <a:pt x="4837" y="346"/>
                </a:lnTo>
                <a:lnTo>
                  <a:pt x="4837" y="346"/>
                </a:lnTo>
                <a:lnTo>
                  <a:pt x="4837" y="345"/>
                </a:lnTo>
                <a:lnTo>
                  <a:pt x="4837" y="353"/>
                </a:lnTo>
                <a:lnTo>
                  <a:pt x="4838" y="350"/>
                </a:lnTo>
                <a:lnTo>
                  <a:pt x="4838" y="353"/>
                </a:lnTo>
                <a:lnTo>
                  <a:pt x="4838" y="353"/>
                </a:lnTo>
                <a:lnTo>
                  <a:pt x="4839" y="361"/>
                </a:lnTo>
                <a:lnTo>
                  <a:pt x="4839" y="364"/>
                </a:lnTo>
                <a:lnTo>
                  <a:pt x="4839" y="364"/>
                </a:lnTo>
                <a:lnTo>
                  <a:pt x="4839" y="359"/>
                </a:lnTo>
                <a:lnTo>
                  <a:pt x="4840" y="359"/>
                </a:lnTo>
                <a:lnTo>
                  <a:pt x="4840" y="352"/>
                </a:lnTo>
                <a:lnTo>
                  <a:pt x="4840" y="354"/>
                </a:lnTo>
                <a:lnTo>
                  <a:pt x="4840" y="352"/>
                </a:lnTo>
                <a:lnTo>
                  <a:pt x="4840" y="346"/>
                </a:lnTo>
                <a:lnTo>
                  <a:pt x="4841" y="344"/>
                </a:lnTo>
                <a:lnTo>
                  <a:pt x="4841" y="349"/>
                </a:lnTo>
                <a:lnTo>
                  <a:pt x="4841" y="345"/>
                </a:lnTo>
                <a:lnTo>
                  <a:pt x="4841" y="350"/>
                </a:lnTo>
                <a:lnTo>
                  <a:pt x="4842" y="344"/>
                </a:lnTo>
                <a:lnTo>
                  <a:pt x="4842" y="349"/>
                </a:lnTo>
                <a:lnTo>
                  <a:pt x="4842" y="350"/>
                </a:lnTo>
                <a:lnTo>
                  <a:pt x="4842" y="347"/>
                </a:lnTo>
                <a:lnTo>
                  <a:pt x="4842" y="346"/>
                </a:lnTo>
                <a:lnTo>
                  <a:pt x="4843" y="345"/>
                </a:lnTo>
                <a:lnTo>
                  <a:pt x="4843" y="349"/>
                </a:lnTo>
                <a:lnTo>
                  <a:pt x="4843" y="341"/>
                </a:lnTo>
                <a:lnTo>
                  <a:pt x="4844" y="347"/>
                </a:lnTo>
                <a:lnTo>
                  <a:pt x="4844" y="349"/>
                </a:lnTo>
                <a:lnTo>
                  <a:pt x="4844" y="349"/>
                </a:lnTo>
                <a:lnTo>
                  <a:pt x="4844" y="346"/>
                </a:lnTo>
                <a:lnTo>
                  <a:pt x="4845" y="346"/>
                </a:lnTo>
                <a:lnTo>
                  <a:pt x="4845" y="348"/>
                </a:lnTo>
                <a:lnTo>
                  <a:pt x="4845" y="348"/>
                </a:lnTo>
                <a:lnTo>
                  <a:pt x="4845" y="351"/>
                </a:lnTo>
                <a:lnTo>
                  <a:pt x="4845" y="354"/>
                </a:lnTo>
                <a:lnTo>
                  <a:pt x="4846" y="354"/>
                </a:lnTo>
                <a:lnTo>
                  <a:pt x="4846" y="350"/>
                </a:lnTo>
                <a:lnTo>
                  <a:pt x="4846" y="350"/>
                </a:lnTo>
                <a:lnTo>
                  <a:pt x="4846" y="353"/>
                </a:lnTo>
                <a:lnTo>
                  <a:pt x="4847" y="350"/>
                </a:lnTo>
                <a:lnTo>
                  <a:pt x="4847" y="356"/>
                </a:lnTo>
                <a:lnTo>
                  <a:pt x="4847" y="350"/>
                </a:lnTo>
                <a:lnTo>
                  <a:pt x="4847" y="353"/>
                </a:lnTo>
                <a:lnTo>
                  <a:pt x="4847" y="353"/>
                </a:lnTo>
                <a:lnTo>
                  <a:pt x="4848" y="354"/>
                </a:lnTo>
                <a:lnTo>
                  <a:pt x="4848" y="351"/>
                </a:lnTo>
                <a:lnTo>
                  <a:pt x="4848" y="354"/>
                </a:lnTo>
                <a:lnTo>
                  <a:pt x="4848" y="344"/>
                </a:lnTo>
                <a:lnTo>
                  <a:pt x="4849" y="346"/>
                </a:lnTo>
                <a:lnTo>
                  <a:pt x="4849" y="349"/>
                </a:lnTo>
                <a:lnTo>
                  <a:pt x="4849" y="344"/>
                </a:lnTo>
                <a:lnTo>
                  <a:pt x="4849" y="351"/>
                </a:lnTo>
                <a:lnTo>
                  <a:pt x="4850" y="345"/>
                </a:lnTo>
                <a:lnTo>
                  <a:pt x="4850" y="350"/>
                </a:lnTo>
                <a:lnTo>
                  <a:pt x="4850" y="350"/>
                </a:lnTo>
                <a:lnTo>
                  <a:pt x="4850" y="352"/>
                </a:lnTo>
                <a:lnTo>
                  <a:pt x="4851" y="343"/>
                </a:lnTo>
                <a:lnTo>
                  <a:pt x="4851" y="344"/>
                </a:lnTo>
                <a:lnTo>
                  <a:pt x="4851" y="343"/>
                </a:lnTo>
                <a:lnTo>
                  <a:pt x="4851" y="346"/>
                </a:lnTo>
                <a:lnTo>
                  <a:pt x="4852" y="333"/>
                </a:lnTo>
                <a:lnTo>
                  <a:pt x="4852" y="315"/>
                </a:lnTo>
                <a:lnTo>
                  <a:pt x="4852" y="305"/>
                </a:lnTo>
                <a:lnTo>
                  <a:pt x="4852" y="282"/>
                </a:lnTo>
                <a:lnTo>
                  <a:pt x="4853" y="275"/>
                </a:lnTo>
                <a:lnTo>
                  <a:pt x="4853" y="257"/>
                </a:lnTo>
                <a:lnTo>
                  <a:pt x="4853" y="212"/>
                </a:lnTo>
                <a:lnTo>
                  <a:pt x="4853" y="198"/>
                </a:lnTo>
                <a:lnTo>
                  <a:pt x="4854" y="197"/>
                </a:lnTo>
                <a:lnTo>
                  <a:pt x="4854" y="168"/>
                </a:lnTo>
                <a:lnTo>
                  <a:pt x="4854" y="158"/>
                </a:lnTo>
                <a:lnTo>
                  <a:pt x="4854" y="160"/>
                </a:lnTo>
                <a:lnTo>
                  <a:pt x="4854" y="157"/>
                </a:lnTo>
                <a:lnTo>
                  <a:pt x="4855" y="178"/>
                </a:lnTo>
                <a:lnTo>
                  <a:pt x="4855" y="160"/>
                </a:lnTo>
                <a:lnTo>
                  <a:pt x="4855" y="165"/>
                </a:lnTo>
                <a:lnTo>
                  <a:pt x="4855" y="140"/>
                </a:lnTo>
                <a:lnTo>
                  <a:pt x="4856" y="144"/>
                </a:lnTo>
                <a:lnTo>
                  <a:pt x="4856" y="140"/>
                </a:lnTo>
                <a:lnTo>
                  <a:pt x="4856" y="138"/>
                </a:lnTo>
                <a:lnTo>
                  <a:pt x="4856" y="146"/>
                </a:lnTo>
                <a:lnTo>
                  <a:pt x="4857" y="143"/>
                </a:lnTo>
                <a:lnTo>
                  <a:pt x="4857" y="139"/>
                </a:lnTo>
                <a:lnTo>
                  <a:pt x="4857" y="152"/>
                </a:lnTo>
                <a:lnTo>
                  <a:pt x="4857" y="180"/>
                </a:lnTo>
                <a:lnTo>
                  <a:pt x="4858" y="175"/>
                </a:lnTo>
                <a:lnTo>
                  <a:pt x="4858" y="175"/>
                </a:lnTo>
                <a:lnTo>
                  <a:pt x="4858" y="175"/>
                </a:lnTo>
                <a:lnTo>
                  <a:pt x="4858" y="162"/>
                </a:lnTo>
                <a:lnTo>
                  <a:pt x="4858" y="153"/>
                </a:lnTo>
                <a:lnTo>
                  <a:pt x="4859" y="164"/>
                </a:lnTo>
                <a:lnTo>
                  <a:pt x="4859" y="148"/>
                </a:lnTo>
                <a:lnTo>
                  <a:pt x="4859" y="235"/>
                </a:lnTo>
                <a:lnTo>
                  <a:pt x="4859" y="274"/>
                </a:lnTo>
                <a:lnTo>
                  <a:pt x="4860" y="268"/>
                </a:lnTo>
                <a:lnTo>
                  <a:pt x="4860" y="182"/>
                </a:lnTo>
                <a:lnTo>
                  <a:pt x="4860" y="203"/>
                </a:lnTo>
                <a:lnTo>
                  <a:pt x="4860" y="221"/>
                </a:lnTo>
                <a:lnTo>
                  <a:pt x="4861" y="255"/>
                </a:lnTo>
                <a:lnTo>
                  <a:pt x="4861" y="253"/>
                </a:lnTo>
                <a:lnTo>
                  <a:pt x="4861" y="255"/>
                </a:lnTo>
                <a:lnTo>
                  <a:pt x="4862" y="284"/>
                </a:lnTo>
                <a:lnTo>
                  <a:pt x="4862" y="299"/>
                </a:lnTo>
                <a:lnTo>
                  <a:pt x="4862" y="300"/>
                </a:lnTo>
                <a:lnTo>
                  <a:pt x="4862" y="302"/>
                </a:lnTo>
                <a:lnTo>
                  <a:pt x="4863" y="305"/>
                </a:lnTo>
                <a:lnTo>
                  <a:pt x="4863" y="305"/>
                </a:lnTo>
                <a:lnTo>
                  <a:pt x="4863" y="303"/>
                </a:lnTo>
                <a:lnTo>
                  <a:pt x="4863" y="305"/>
                </a:lnTo>
                <a:lnTo>
                  <a:pt x="4863" y="308"/>
                </a:lnTo>
                <a:lnTo>
                  <a:pt x="4864" y="303"/>
                </a:lnTo>
                <a:lnTo>
                  <a:pt x="4864" y="307"/>
                </a:lnTo>
                <a:lnTo>
                  <a:pt x="4864" y="309"/>
                </a:lnTo>
                <a:lnTo>
                  <a:pt x="4864" y="305"/>
                </a:lnTo>
                <a:lnTo>
                  <a:pt x="4865" y="324"/>
                </a:lnTo>
                <a:lnTo>
                  <a:pt x="4865" y="329"/>
                </a:lnTo>
                <a:lnTo>
                  <a:pt x="4865" y="325"/>
                </a:lnTo>
                <a:lnTo>
                  <a:pt x="4865" y="321"/>
                </a:lnTo>
                <a:lnTo>
                  <a:pt x="4866" y="314"/>
                </a:lnTo>
                <a:lnTo>
                  <a:pt x="4866" y="313"/>
                </a:lnTo>
                <a:lnTo>
                  <a:pt x="4866" y="305"/>
                </a:lnTo>
                <a:lnTo>
                  <a:pt x="4866" y="309"/>
                </a:lnTo>
                <a:lnTo>
                  <a:pt x="4867" y="308"/>
                </a:lnTo>
                <a:lnTo>
                  <a:pt x="4867" y="317"/>
                </a:lnTo>
                <a:lnTo>
                  <a:pt x="4867" y="335"/>
                </a:lnTo>
                <a:lnTo>
                  <a:pt x="4868" y="329"/>
                </a:lnTo>
                <a:lnTo>
                  <a:pt x="4868" y="324"/>
                </a:lnTo>
                <a:lnTo>
                  <a:pt x="4868" y="319"/>
                </a:lnTo>
                <a:lnTo>
                  <a:pt x="4868" y="318"/>
                </a:lnTo>
                <a:lnTo>
                  <a:pt x="4868" y="322"/>
                </a:lnTo>
                <a:lnTo>
                  <a:pt x="4869" y="318"/>
                </a:lnTo>
                <a:lnTo>
                  <a:pt x="4869" y="318"/>
                </a:lnTo>
                <a:lnTo>
                  <a:pt x="4869" y="316"/>
                </a:lnTo>
                <a:lnTo>
                  <a:pt x="4869" y="321"/>
                </a:lnTo>
                <a:lnTo>
                  <a:pt x="4870" y="318"/>
                </a:lnTo>
                <a:lnTo>
                  <a:pt x="4870" y="320"/>
                </a:lnTo>
                <a:lnTo>
                  <a:pt x="4870" y="318"/>
                </a:lnTo>
                <a:lnTo>
                  <a:pt x="4870" y="325"/>
                </a:lnTo>
                <a:lnTo>
                  <a:pt x="4871" y="323"/>
                </a:lnTo>
                <a:lnTo>
                  <a:pt x="4871" y="328"/>
                </a:lnTo>
                <a:lnTo>
                  <a:pt x="4871" y="324"/>
                </a:lnTo>
                <a:lnTo>
                  <a:pt x="4871" y="328"/>
                </a:lnTo>
                <a:lnTo>
                  <a:pt x="4871" y="323"/>
                </a:lnTo>
                <a:lnTo>
                  <a:pt x="4872" y="325"/>
                </a:lnTo>
                <a:lnTo>
                  <a:pt x="4872" y="316"/>
                </a:lnTo>
                <a:lnTo>
                  <a:pt x="4872" y="324"/>
                </a:lnTo>
                <a:lnTo>
                  <a:pt x="4872" y="304"/>
                </a:lnTo>
                <a:lnTo>
                  <a:pt x="4872" y="283"/>
                </a:lnTo>
                <a:lnTo>
                  <a:pt x="4873" y="275"/>
                </a:lnTo>
                <a:lnTo>
                  <a:pt x="4873" y="226"/>
                </a:lnTo>
                <a:lnTo>
                  <a:pt x="4873" y="208"/>
                </a:lnTo>
                <a:lnTo>
                  <a:pt x="4874" y="189"/>
                </a:lnTo>
                <a:lnTo>
                  <a:pt x="4874" y="169"/>
                </a:lnTo>
                <a:lnTo>
                  <a:pt x="4874" y="156"/>
                </a:lnTo>
                <a:lnTo>
                  <a:pt x="4874" y="157"/>
                </a:lnTo>
                <a:lnTo>
                  <a:pt x="4874" y="138"/>
                </a:lnTo>
                <a:lnTo>
                  <a:pt x="4875" y="138"/>
                </a:lnTo>
                <a:lnTo>
                  <a:pt x="4875" y="146"/>
                </a:lnTo>
                <a:lnTo>
                  <a:pt x="4875" y="138"/>
                </a:lnTo>
                <a:lnTo>
                  <a:pt x="4875" y="146"/>
                </a:lnTo>
                <a:lnTo>
                  <a:pt x="4875" y="138"/>
                </a:lnTo>
                <a:lnTo>
                  <a:pt x="4876" y="141"/>
                </a:lnTo>
                <a:lnTo>
                  <a:pt x="4876" y="133"/>
                </a:lnTo>
                <a:lnTo>
                  <a:pt x="4876" y="145"/>
                </a:lnTo>
                <a:lnTo>
                  <a:pt x="4876" y="171"/>
                </a:lnTo>
                <a:lnTo>
                  <a:pt x="4877" y="154"/>
                </a:lnTo>
                <a:lnTo>
                  <a:pt x="4877" y="152"/>
                </a:lnTo>
                <a:lnTo>
                  <a:pt x="4877" y="150"/>
                </a:lnTo>
                <a:lnTo>
                  <a:pt x="4877" y="149"/>
                </a:lnTo>
                <a:lnTo>
                  <a:pt x="4878" y="152"/>
                </a:lnTo>
                <a:lnTo>
                  <a:pt x="4878" y="151"/>
                </a:lnTo>
                <a:lnTo>
                  <a:pt x="4878" y="151"/>
                </a:lnTo>
                <a:lnTo>
                  <a:pt x="4878" y="148"/>
                </a:lnTo>
                <a:lnTo>
                  <a:pt x="4878" y="164"/>
                </a:lnTo>
                <a:lnTo>
                  <a:pt x="4879" y="164"/>
                </a:lnTo>
                <a:lnTo>
                  <a:pt x="4879" y="171"/>
                </a:lnTo>
                <a:lnTo>
                  <a:pt x="4879" y="166"/>
                </a:lnTo>
                <a:lnTo>
                  <a:pt x="4879" y="169"/>
                </a:lnTo>
                <a:lnTo>
                  <a:pt x="4880" y="176"/>
                </a:lnTo>
                <a:lnTo>
                  <a:pt x="4880" y="184"/>
                </a:lnTo>
                <a:lnTo>
                  <a:pt x="4880" y="194"/>
                </a:lnTo>
                <a:lnTo>
                  <a:pt x="4880" y="211"/>
                </a:lnTo>
                <a:lnTo>
                  <a:pt x="4881" y="239"/>
                </a:lnTo>
                <a:lnTo>
                  <a:pt x="4881" y="261"/>
                </a:lnTo>
                <a:lnTo>
                  <a:pt x="4881" y="278"/>
                </a:lnTo>
                <a:lnTo>
                  <a:pt x="4881" y="307"/>
                </a:lnTo>
                <a:lnTo>
                  <a:pt x="4882" y="308"/>
                </a:lnTo>
                <a:lnTo>
                  <a:pt x="4882" y="310"/>
                </a:lnTo>
                <a:lnTo>
                  <a:pt x="4882" y="326"/>
                </a:lnTo>
                <a:lnTo>
                  <a:pt x="4882" y="333"/>
                </a:lnTo>
                <a:lnTo>
                  <a:pt x="4882" y="333"/>
                </a:lnTo>
                <a:lnTo>
                  <a:pt x="4883" y="323"/>
                </a:lnTo>
                <a:lnTo>
                  <a:pt x="4883" y="329"/>
                </a:lnTo>
                <a:lnTo>
                  <a:pt x="4883" y="333"/>
                </a:lnTo>
                <a:lnTo>
                  <a:pt x="4883" y="333"/>
                </a:lnTo>
                <a:lnTo>
                  <a:pt x="4884" y="338"/>
                </a:lnTo>
                <a:lnTo>
                  <a:pt x="4884" y="336"/>
                </a:lnTo>
                <a:lnTo>
                  <a:pt x="4884" y="338"/>
                </a:lnTo>
                <a:lnTo>
                  <a:pt x="4884" y="336"/>
                </a:lnTo>
                <a:lnTo>
                  <a:pt x="4884" y="333"/>
                </a:lnTo>
                <a:lnTo>
                  <a:pt x="4885" y="330"/>
                </a:lnTo>
                <a:lnTo>
                  <a:pt x="4885" y="340"/>
                </a:lnTo>
                <a:lnTo>
                  <a:pt x="4885" y="334"/>
                </a:lnTo>
                <a:lnTo>
                  <a:pt x="4886" y="339"/>
                </a:lnTo>
                <a:lnTo>
                  <a:pt x="4886" y="338"/>
                </a:lnTo>
                <a:lnTo>
                  <a:pt x="4886" y="339"/>
                </a:lnTo>
                <a:lnTo>
                  <a:pt x="4886" y="331"/>
                </a:lnTo>
                <a:lnTo>
                  <a:pt x="4886" y="329"/>
                </a:lnTo>
                <a:lnTo>
                  <a:pt x="4887" y="330"/>
                </a:lnTo>
                <a:lnTo>
                  <a:pt x="4887" y="331"/>
                </a:lnTo>
                <a:lnTo>
                  <a:pt x="4887" y="329"/>
                </a:lnTo>
                <a:lnTo>
                  <a:pt x="4887" y="334"/>
                </a:lnTo>
                <a:lnTo>
                  <a:pt x="4887" y="336"/>
                </a:lnTo>
                <a:lnTo>
                  <a:pt x="4888" y="332"/>
                </a:lnTo>
                <a:lnTo>
                  <a:pt x="4888" y="338"/>
                </a:lnTo>
                <a:lnTo>
                  <a:pt x="4888" y="342"/>
                </a:lnTo>
                <a:lnTo>
                  <a:pt x="4888" y="339"/>
                </a:lnTo>
                <a:lnTo>
                  <a:pt x="4888" y="335"/>
                </a:lnTo>
                <a:lnTo>
                  <a:pt x="4889" y="338"/>
                </a:lnTo>
                <a:lnTo>
                  <a:pt x="4889" y="337"/>
                </a:lnTo>
                <a:lnTo>
                  <a:pt x="4889" y="335"/>
                </a:lnTo>
                <a:lnTo>
                  <a:pt x="4889" y="335"/>
                </a:lnTo>
                <a:lnTo>
                  <a:pt x="4890" y="341"/>
                </a:lnTo>
                <a:lnTo>
                  <a:pt x="4890" y="341"/>
                </a:lnTo>
                <a:lnTo>
                  <a:pt x="4890" y="337"/>
                </a:lnTo>
                <a:lnTo>
                  <a:pt x="4890" y="335"/>
                </a:lnTo>
                <a:lnTo>
                  <a:pt x="4891" y="327"/>
                </a:lnTo>
                <a:lnTo>
                  <a:pt x="4891" y="329"/>
                </a:lnTo>
                <a:lnTo>
                  <a:pt x="4891" y="326"/>
                </a:lnTo>
                <a:lnTo>
                  <a:pt x="4891" y="325"/>
                </a:lnTo>
                <a:lnTo>
                  <a:pt x="4892" y="324"/>
                </a:lnTo>
                <a:lnTo>
                  <a:pt x="4892" y="328"/>
                </a:lnTo>
                <a:lnTo>
                  <a:pt x="4892" y="318"/>
                </a:lnTo>
                <a:lnTo>
                  <a:pt x="4892" y="313"/>
                </a:lnTo>
                <a:lnTo>
                  <a:pt x="4893" y="309"/>
                </a:lnTo>
                <a:lnTo>
                  <a:pt x="4893" y="298"/>
                </a:lnTo>
                <a:lnTo>
                  <a:pt x="4893" y="286"/>
                </a:lnTo>
                <a:lnTo>
                  <a:pt x="4893" y="247"/>
                </a:lnTo>
                <a:lnTo>
                  <a:pt x="4894" y="234"/>
                </a:lnTo>
                <a:lnTo>
                  <a:pt x="4894" y="218"/>
                </a:lnTo>
                <a:lnTo>
                  <a:pt x="4894" y="206"/>
                </a:lnTo>
                <a:lnTo>
                  <a:pt x="4894" y="176"/>
                </a:lnTo>
                <a:lnTo>
                  <a:pt x="4895" y="166"/>
                </a:lnTo>
                <a:lnTo>
                  <a:pt x="4895" y="169"/>
                </a:lnTo>
                <a:lnTo>
                  <a:pt x="4895" y="158"/>
                </a:lnTo>
                <a:lnTo>
                  <a:pt x="4895" y="162"/>
                </a:lnTo>
                <a:lnTo>
                  <a:pt x="4895" y="154"/>
                </a:lnTo>
                <a:lnTo>
                  <a:pt x="4896" y="156"/>
                </a:lnTo>
                <a:lnTo>
                  <a:pt x="4896" y="154"/>
                </a:lnTo>
                <a:lnTo>
                  <a:pt x="4896" y="160"/>
                </a:lnTo>
                <a:lnTo>
                  <a:pt x="4896" y="164"/>
                </a:lnTo>
                <a:lnTo>
                  <a:pt x="4896" y="156"/>
                </a:lnTo>
                <a:lnTo>
                  <a:pt x="4897" y="161"/>
                </a:lnTo>
                <a:lnTo>
                  <a:pt x="4897" y="154"/>
                </a:lnTo>
                <a:lnTo>
                  <a:pt x="4897" y="166"/>
                </a:lnTo>
                <a:lnTo>
                  <a:pt x="4898" y="164"/>
                </a:lnTo>
                <a:lnTo>
                  <a:pt x="4898" y="168"/>
                </a:lnTo>
                <a:lnTo>
                  <a:pt x="4898" y="142"/>
                </a:lnTo>
                <a:lnTo>
                  <a:pt x="4898" y="141"/>
                </a:lnTo>
                <a:lnTo>
                  <a:pt x="4899" y="141"/>
                </a:lnTo>
                <a:lnTo>
                  <a:pt x="4899" y="153"/>
                </a:lnTo>
                <a:lnTo>
                  <a:pt x="4899" y="154"/>
                </a:lnTo>
                <a:lnTo>
                  <a:pt x="4899" y="152"/>
                </a:lnTo>
                <a:lnTo>
                  <a:pt x="4899" y="169"/>
                </a:lnTo>
                <a:lnTo>
                  <a:pt x="4900" y="159"/>
                </a:lnTo>
                <a:lnTo>
                  <a:pt x="4900" y="172"/>
                </a:lnTo>
                <a:lnTo>
                  <a:pt x="4900" y="182"/>
                </a:lnTo>
                <a:lnTo>
                  <a:pt x="4900" y="179"/>
                </a:lnTo>
                <a:lnTo>
                  <a:pt x="4900" y="194"/>
                </a:lnTo>
                <a:lnTo>
                  <a:pt x="4901" y="186"/>
                </a:lnTo>
                <a:lnTo>
                  <a:pt x="4901" y="210"/>
                </a:lnTo>
                <a:lnTo>
                  <a:pt x="4901" y="223"/>
                </a:lnTo>
                <a:lnTo>
                  <a:pt x="4901" y="256"/>
                </a:lnTo>
                <a:lnTo>
                  <a:pt x="4902" y="319"/>
                </a:lnTo>
                <a:lnTo>
                  <a:pt x="4902" y="280"/>
                </a:lnTo>
                <a:lnTo>
                  <a:pt x="4902" y="278"/>
                </a:lnTo>
                <a:lnTo>
                  <a:pt x="4902" y="293"/>
                </a:lnTo>
                <a:lnTo>
                  <a:pt x="4903" y="302"/>
                </a:lnTo>
                <a:lnTo>
                  <a:pt x="4903" y="308"/>
                </a:lnTo>
                <a:lnTo>
                  <a:pt x="4903" y="311"/>
                </a:lnTo>
                <a:lnTo>
                  <a:pt x="4904" y="316"/>
                </a:lnTo>
                <a:lnTo>
                  <a:pt x="4904" y="319"/>
                </a:lnTo>
                <a:lnTo>
                  <a:pt x="4904" y="319"/>
                </a:lnTo>
                <a:lnTo>
                  <a:pt x="4904" y="318"/>
                </a:lnTo>
                <a:lnTo>
                  <a:pt x="4904" y="324"/>
                </a:lnTo>
                <a:lnTo>
                  <a:pt x="4905" y="323"/>
                </a:lnTo>
                <a:lnTo>
                  <a:pt x="4905" y="322"/>
                </a:lnTo>
                <a:lnTo>
                  <a:pt x="4905" y="324"/>
                </a:lnTo>
                <a:lnTo>
                  <a:pt x="4905" y="319"/>
                </a:lnTo>
                <a:lnTo>
                  <a:pt x="4905" y="318"/>
                </a:lnTo>
                <a:lnTo>
                  <a:pt x="4906" y="316"/>
                </a:lnTo>
                <a:lnTo>
                  <a:pt x="4906" y="321"/>
                </a:lnTo>
                <a:lnTo>
                  <a:pt x="4906" y="325"/>
                </a:lnTo>
                <a:lnTo>
                  <a:pt x="4906" y="330"/>
                </a:lnTo>
                <a:lnTo>
                  <a:pt x="4906" y="329"/>
                </a:lnTo>
                <a:lnTo>
                  <a:pt x="4907" y="327"/>
                </a:lnTo>
                <a:lnTo>
                  <a:pt x="4907" y="332"/>
                </a:lnTo>
                <a:lnTo>
                  <a:pt x="4907" y="335"/>
                </a:lnTo>
                <a:lnTo>
                  <a:pt x="4907" y="342"/>
                </a:lnTo>
                <a:lnTo>
                  <a:pt x="4907" y="334"/>
                </a:lnTo>
                <a:lnTo>
                  <a:pt x="4908" y="338"/>
                </a:lnTo>
                <a:lnTo>
                  <a:pt x="4908" y="339"/>
                </a:lnTo>
                <a:lnTo>
                  <a:pt x="4908" y="342"/>
                </a:lnTo>
                <a:lnTo>
                  <a:pt x="4908" y="344"/>
                </a:lnTo>
                <a:lnTo>
                  <a:pt x="4909" y="352"/>
                </a:lnTo>
                <a:lnTo>
                  <a:pt x="4909" y="347"/>
                </a:lnTo>
                <a:lnTo>
                  <a:pt x="4909" y="342"/>
                </a:lnTo>
                <a:lnTo>
                  <a:pt x="4910" y="339"/>
                </a:lnTo>
                <a:lnTo>
                  <a:pt x="4910" y="336"/>
                </a:lnTo>
                <a:lnTo>
                  <a:pt x="4910" y="345"/>
                </a:lnTo>
                <a:lnTo>
                  <a:pt x="4910" y="341"/>
                </a:lnTo>
                <a:lnTo>
                  <a:pt x="4910" y="330"/>
                </a:lnTo>
                <a:lnTo>
                  <a:pt x="4911" y="333"/>
                </a:lnTo>
                <a:lnTo>
                  <a:pt x="4911" y="329"/>
                </a:lnTo>
                <a:lnTo>
                  <a:pt x="4911" y="340"/>
                </a:lnTo>
                <a:lnTo>
                  <a:pt x="4911" y="337"/>
                </a:lnTo>
                <a:lnTo>
                  <a:pt x="4912" y="344"/>
                </a:lnTo>
                <a:lnTo>
                  <a:pt x="4912" y="332"/>
                </a:lnTo>
                <a:lnTo>
                  <a:pt x="4912" y="349"/>
                </a:lnTo>
                <a:lnTo>
                  <a:pt x="4912" y="342"/>
                </a:lnTo>
                <a:lnTo>
                  <a:pt x="4913" y="321"/>
                </a:lnTo>
                <a:lnTo>
                  <a:pt x="4913" y="313"/>
                </a:lnTo>
                <a:lnTo>
                  <a:pt x="4913" y="287"/>
                </a:lnTo>
                <a:lnTo>
                  <a:pt x="4913" y="276"/>
                </a:lnTo>
                <a:lnTo>
                  <a:pt x="4914" y="259"/>
                </a:lnTo>
                <a:lnTo>
                  <a:pt x="4914" y="248"/>
                </a:lnTo>
                <a:lnTo>
                  <a:pt x="4914" y="239"/>
                </a:lnTo>
                <a:lnTo>
                  <a:pt x="4914" y="223"/>
                </a:lnTo>
                <a:lnTo>
                  <a:pt x="4915" y="176"/>
                </a:lnTo>
                <a:lnTo>
                  <a:pt x="4915" y="145"/>
                </a:lnTo>
                <a:lnTo>
                  <a:pt x="4915" y="147"/>
                </a:lnTo>
                <a:lnTo>
                  <a:pt x="4916" y="158"/>
                </a:lnTo>
                <a:lnTo>
                  <a:pt x="4916" y="118"/>
                </a:lnTo>
                <a:lnTo>
                  <a:pt x="4916" y="139"/>
                </a:lnTo>
                <a:lnTo>
                  <a:pt x="4916" y="145"/>
                </a:lnTo>
                <a:lnTo>
                  <a:pt x="4917" y="169"/>
                </a:lnTo>
                <a:lnTo>
                  <a:pt x="4917" y="118"/>
                </a:lnTo>
                <a:lnTo>
                  <a:pt x="4917" y="117"/>
                </a:lnTo>
                <a:lnTo>
                  <a:pt x="4917" y="128"/>
                </a:lnTo>
                <a:lnTo>
                  <a:pt x="4918" y="116"/>
                </a:lnTo>
                <a:lnTo>
                  <a:pt x="4918" y="147"/>
                </a:lnTo>
                <a:lnTo>
                  <a:pt x="4918" y="123"/>
                </a:lnTo>
                <a:lnTo>
                  <a:pt x="4918" y="134"/>
                </a:lnTo>
                <a:lnTo>
                  <a:pt x="4918" y="138"/>
                </a:lnTo>
                <a:lnTo>
                  <a:pt x="4919" y="129"/>
                </a:lnTo>
                <a:lnTo>
                  <a:pt x="4919" y="146"/>
                </a:lnTo>
                <a:lnTo>
                  <a:pt x="4919" y="147"/>
                </a:lnTo>
                <a:lnTo>
                  <a:pt x="4919" y="159"/>
                </a:lnTo>
                <a:lnTo>
                  <a:pt x="4919" y="146"/>
                </a:lnTo>
                <a:lnTo>
                  <a:pt x="4920" y="133"/>
                </a:lnTo>
                <a:lnTo>
                  <a:pt x="4920" y="160"/>
                </a:lnTo>
                <a:lnTo>
                  <a:pt x="4920" y="176"/>
                </a:lnTo>
                <a:lnTo>
                  <a:pt x="4920" y="198"/>
                </a:lnTo>
                <a:lnTo>
                  <a:pt x="4921" y="188"/>
                </a:lnTo>
                <a:lnTo>
                  <a:pt x="4921" y="239"/>
                </a:lnTo>
                <a:lnTo>
                  <a:pt x="4921" y="210"/>
                </a:lnTo>
                <a:lnTo>
                  <a:pt x="4922" y="229"/>
                </a:lnTo>
                <a:lnTo>
                  <a:pt x="4922" y="256"/>
                </a:lnTo>
                <a:lnTo>
                  <a:pt x="4922" y="238"/>
                </a:lnTo>
                <a:lnTo>
                  <a:pt x="4922" y="258"/>
                </a:lnTo>
                <a:lnTo>
                  <a:pt x="4923" y="287"/>
                </a:lnTo>
                <a:lnTo>
                  <a:pt x="4923" y="292"/>
                </a:lnTo>
                <a:lnTo>
                  <a:pt x="4923" y="349"/>
                </a:lnTo>
                <a:lnTo>
                  <a:pt x="4923" y="301"/>
                </a:lnTo>
                <a:lnTo>
                  <a:pt x="4924" y="307"/>
                </a:lnTo>
                <a:lnTo>
                  <a:pt x="4924" y="314"/>
                </a:lnTo>
                <a:lnTo>
                  <a:pt x="4924" y="321"/>
                </a:lnTo>
                <a:lnTo>
                  <a:pt x="4924" y="316"/>
                </a:lnTo>
                <a:lnTo>
                  <a:pt x="4924" y="316"/>
                </a:lnTo>
                <a:lnTo>
                  <a:pt x="4925" y="319"/>
                </a:lnTo>
                <a:lnTo>
                  <a:pt x="4925" y="322"/>
                </a:lnTo>
                <a:lnTo>
                  <a:pt x="4925" y="336"/>
                </a:lnTo>
                <a:lnTo>
                  <a:pt x="4925" y="331"/>
                </a:lnTo>
                <a:lnTo>
                  <a:pt x="4926" y="322"/>
                </a:lnTo>
                <a:lnTo>
                  <a:pt x="4926" y="323"/>
                </a:lnTo>
                <a:lnTo>
                  <a:pt x="4926" y="316"/>
                </a:lnTo>
                <a:lnTo>
                  <a:pt x="4926" y="333"/>
                </a:lnTo>
                <a:lnTo>
                  <a:pt x="4927" y="319"/>
                </a:lnTo>
                <a:lnTo>
                  <a:pt x="4927" y="322"/>
                </a:lnTo>
                <a:lnTo>
                  <a:pt x="4927" y="327"/>
                </a:lnTo>
                <a:lnTo>
                  <a:pt x="4927" y="329"/>
                </a:lnTo>
                <a:lnTo>
                  <a:pt x="4927" y="334"/>
                </a:lnTo>
                <a:lnTo>
                  <a:pt x="4928" y="335"/>
                </a:lnTo>
                <a:lnTo>
                  <a:pt x="4928" y="335"/>
                </a:lnTo>
                <a:lnTo>
                  <a:pt x="4928" y="339"/>
                </a:lnTo>
                <a:lnTo>
                  <a:pt x="4928" y="342"/>
                </a:lnTo>
                <a:lnTo>
                  <a:pt x="4929" y="345"/>
                </a:lnTo>
                <a:lnTo>
                  <a:pt x="4929" y="329"/>
                </a:lnTo>
                <a:lnTo>
                  <a:pt x="4929" y="327"/>
                </a:lnTo>
                <a:lnTo>
                  <a:pt x="4929" y="347"/>
                </a:lnTo>
                <a:lnTo>
                  <a:pt x="4930" y="369"/>
                </a:lnTo>
                <a:lnTo>
                  <a:pt x="4930" y="299"/>
                </a:lnTo>
                <a:lnTo>
                  <a:pt x="4930" y="322"/>
                </a:lnTo>
                <a:lnTo>
                  <a:pt x="4930" y="322"/>
                </a:lnTo>
                <a:lnTo>
                  <a:pt x="4931" y="318"/>
                </a:lnTo>
                <a:lnTo>
                  <a:pt x="4931" y="301"/>
                </a:lnTo>
                <a:lnTo>
                  <a:pt x="4931" y="347"/>
                </a:lnTo>
                <a:lnTo>
                  <a:pt x="4931" y="343"/>
                </a:lnTo>
                <a:lnTo>
                  <a:pt x="4932" y="341"/>
                </a:lnTo>
                <a:lnTo>
                  <a:pt x="4932" y="345"/>
                </a:lnTo>
                <a:lnTo>
                  <a:pt x="4932" y="328"/>
                </a:lnTo>
                <a:lnTo>
                  <a:pt x="4932" y="345"/>
                </a:lnTo>
                <a:lnTo>
                  <a:pt x="4933" y="345"/>
                </a:lnTo>
                <a:lnTo>
                  <a:pt x="4933" y="340"/>
                </a:lnTo>
                <a:lnTo>
                  <a:pt x="4933" y="338"/>
                </a:lnTo>
                <a:lnTo>
                  <a:pt x="4933" y="318"/>
                </a:lnTo>
                <a:lnTo>
                  <a:pt x="4934" y="268"/>
                </a:lnTo>
                <a:lnTo>
                  <a:pt x="4934" y="284"/>
                </a:lnTo>
                <a:lnTo>
                  <a:pt x="4934" y="269"/>
                </a:lnTo>
                <a:lnTo>
                  <a:pt x="4934" y="238"/>
                </a:lnTo>
                <a:lnTo>
                  <a:pt x="4935" y="226"/>
                </a:lnTo>
                <a:lnTo>
                  <a:pt x="4935" y="230"/>
                </a:lnTo>
                <a:lnTo>
                  <a:pt x="4935" y="217"/>
                </a:lnTo>
                <a:lnTo>
                  <a:pt x="4935" y="207"/>
                </a:lnTo>
                <a:lnTo>
                  <a:pt x="4935" y="183"/>
                </a:lnTo>
                <a:lnTo>
                  <a:pt x="4936" y="169"/>
                </a:lnTo>
                <a:lnTo>
                  <a:pt x="4936" y="171"/>
                </a:lnTo>
                <a:lnTo>
                  <a:pt x="4936" y="153"/>
                </a:lnTo>
                <a:lnTo>
                  <a:pt x="4936" y="121"/>
                </a:lnTo>
                <a:lnTo>
                  <a:pt x="4936" y="158"/>
                </a:lnTo>
                <a:lnTo>
                  <a:pt x="4937" y="158"/>
                </a:lnTo>
                <a:lnTo>
                  <a:pt x="4937" y="131"/>
                </a:lnTo>
                <a:lnTo>
                  <a:pt x="4937" y="157"/>
                </a:lnTo>
                <a:lnTo>
                  <a:pt x="4937" y="150"/>
                </a:lnTo>
                <a:lnTo>
                  <a:pt x="4938" y="159"/>
                </a:lnTo>
                <a:lnTo>
                  <a:pt x="4938" y="166"/>
                </a:lnTo>
                <a:lnTo>
                  <a:pt x="4938" y="154"/>
                </a:lnTo>
                <a:lnTo>
                  <a:pt x="4939" y="148"/>
                </a:lnTo>
                <a:lnTo>
                  <a:pt x="4939" y="162"/>
                </a:lnTo>
                <a:lnTo>
                  <a:pt x="4939" y="172"/>
                </a:lnTo>
                <a:lnTo>
                  <a:pt x="4939" y="171"/>
                </a:lnTo>
                <a:lnTo>
                  <a:pt x="4939" y="171"/>
                </a:lnTo>
                <a:lnTo>
                  <a:pt x="4940" y="167"/>
                </a:lnTo>
                <a:lnTo>
                  <a:pt x="4940" y="147"/>
                </a:lnTo>
                <a:lnTo>
                  <a:pt x="4940" y="129"/>
                </a:lnTo>
                <a:lnTo>
                  <a:pt x="4940" y="174"/>
                </a:lnTo>
                <a:lnTo>
                  <a:pt x="4940" y="165"/>
                </a:lnTo>
                <a:lnTo>
                  <a:pt x="4941" y="190"/>
                </a:lnTo>
                <a:lnTo>
                  <a:pt x="4941" y="195"/>
                </a:lnTo>
                <a:lnTo>
                  <a:pt x="4941" y="202"/>
                </a:lnTo>
                <a:lnTo>
                  <a:pt x="4942" y="191"/>
                </a:lnTo>
                <a:lnTo>
                  <a:pt x="4942" y="216"/>
                </a:lnTo>
                <a:lnTo>
                  <a:pt x="4942" y="216"/>
                </a:lnTo>
                <a:lnTo>
                  <a:pt x="4942" y="254"/>
                </a:lnTo>
                <a:lnTo>
                  <a:pt x="4942" y="269"/>
                </a:lnTo>
                <a:lnTo>
                  <a:pt x="4943" y="281"/>
                </a:lnTo>
                <a:lnTo>
                  <a:pt x="4943" y="301"/>
                </a:lnTo>
                <a:lnTo>
                  <a:pt x="4943" y="311"/>
                </a:lnTo>
                <a:lnTo>
                  <a:pt x="4943" y="281"/>
                </a:lnTo>
                <a:lnTo>
                  <a:pt x="4944" y="330"/>
                </a:lnTo>
                <a:lnTo>
                  <a:pt x="4944" y="343"/>
                </a:lnTo>
                <a:lnTo>
                  <a:pt x="4944" y="345"/>
                </a:lnTo>
                <a:lnTo>
                  <a:pt x="4945" y="342"/>
                </a:lnTo>
                <a:lnTo>
                  <a:pt x="4945" y="341"/>
                </a:lnTo>
                <a:lnTo>
                  <a:pt x="4945" y="317"/>
                </a:lnTo>
                <a:lnTo>
                  <a:pt x="4945" y="299"/>
                </a:lnTo>
                <a:lnTo>
                  <a:pt x="4945" y="298"/>
                </a:lnTo>
                <a:lnTo>
                  <a:pt x="4946" y="303"/>
                </a:lnTo>
                <a:lnTo>
                  <a:pt x="4946" y="321"/>
                </a:lnTo>
                <a:lnTo>
                  <a:pt x="4946" y="327"/>
                </a:lnTo>
                <a:lnTo>
                  <a:pt x="4946" y="328"/>
                </a:lnTo>
                <a:lnTo>
                  <a:pt x="4947" y="344"/>
                </a:lnTo>
                <a:lnTo>
                  <a:pt x="4947" y="338"/>
                </a:lnTo>
                <a:lnTo>
                  <a:pt x="4947" y="358"/>
                </a:lnTo>
                <a:lnTo>
                  <a:pt x="4947" y="339"/>
                </a:lnTo>
                <a:lnTo>
                  <a:pt x="4948" y="342"/>
                </a:lnTo>
                <a:lnTo>
                  <a:pt x="4948" y="341"/>
                </a:lnTo>
                <a:lnTo>
                  <a:pt x="4948" y="325"/>
                </a:lnTo>
                <a:lnTo>
                  <a:pt x="4948" y="334"/>
                </a:lnTo>
                <a:lnTo>
                  <a:pt x="4948" y="324"/>
                </a:lnTo>
                <a:lnTo>
                  <a:pt x="4949" y="345"/>
                </a:lnTo>
                <a:lnTo>
                  <a:pt x="4949" y="339"/>
                </a:lnTo>
                <a:lnTo>
                  <a:pt x="4949" y="344"/>
                </a:lnTo>
                <a:lnTo>
                  <a:pt x="4949" y="356"/>
                </a:lnTo>
                <a:lnTo>
                  <a:pt x="4950" y="340"/>
                </a:lnTo>
                <a:lnTo>
                  <a:pt x="4950" y="365"/>
                </a:lnTo>
                <a:lnTo>
                  <a:pt x="4950" y="348"/>
                </a:lnTo>
                <a:lnTo>
                  <a:pt x="4950" y="357"/>
                </a:lnTo>
                <a:lnTo>
                  <a:pt x="4951" y="345"/>
                </a:lnTo>
                <a:lnTo>
                  <a:pt x="4951" y="339"/>
                </a:lnTo>
                <a:lnTo>
                  <a:pt x="4951" y="339"/>
                </a:lnTo>
                <a:lnTo>
                  <a:pt x="4951" y="329"/>
                </a:lnTo>
                <a:lnTo>
                  <a:pt x="4952" y="319"/>
                </a:lnTo>
                <a:lnTo>
                  <a:pt x="4952" y="320"/>
                </a:lnTo>
                <a:lnTo>
                  <a:pt x="4952" y="328"/>
                </a:lnTo>
                <a:lnTo>
                  <a:pt x="4952" y="324"/>
                </a:lnTo>
                <a:lnTo>
                  <a:pt x="4953" y="342"/>
                </a:lnTo>
                <a:lnTo>
                  <a:pt x="4953" y="347"/>
                </a:lnTo>
                <a:lnTo>
                  <a:pt x="4953" y="346"/>
                </a:lnTo>
                <a:lnTo>
                  <a:pt x="4953" y="362"/>
                </a:lnTo>
                <a:lnTo>
                  <a:pt x="4954" y="356"/>
                </a:lnTo>
                <a:lnTo>
                  <a:pt x="4954" y="357"/>
                </a:lnTo>
                <a:lnTo>
                  <a:pt x="4954" y="354"/>
                </a:lnTo>
                <a:lnTo>
                  <a:pt x="4954" y="348"/>
                </a:lnTo>
                <a:lnTo>
                  <a:pt x="4955" y="350"/>
                </a:lnTo>
                <a:lnTo>
                  <a:pt x="4955" y="359"/>
                </a:lnTo>
                <a:lnTo>
                  <a:pt x="4955" y="356"/>
                </a:lnTo>
                <a:lnTo>
                  <a:pt x="4955" y="362"/>
                </a:lnTo>
                <a:lnTo>
                  <a:pt x="4955" y="358"/>
                </a:lnTo>
                <a:lnTo>
                  <a:pt x="4956" y="354"/>
                </a:lnTo>
                <a:lnTo>
                  <a:pt x="4956" y="354"/>
                </a:lnTo>
                <a:lnTo>
                  <a:pt x="4956" y="356"/>
                </a:lnTo>
                <a:lnTo>
                  <a:pt x="4956" y="354"/>
                </a:lnTo>
                <a:lnTo>
                  <a:pt x="4957" y="361"/>
                </a:lnTo>
                <a:lnTo>
                  <a:pt x="4957" y="365"/>
                </a:lnTo>
                <a:lnTo>
                  <a:pt x="4957" y="359"/>
                </a:lnTo>
                <a:lnTo>
                  <a:pt x="4957" y="361"/>
                </a:lnTo>
                <a:lnTo>
                  <a:pt x="4957" y="359"/>
                </a:lnTo>
                <a:lnTo>
                  <a:pt x="4958" y="364"/>
                </a:lnTo>
                <a:lnTo>
                  <a:pt x="4958" y="366"/>
                </a:lnTo>
                <a:lnTo>
                  <a:pt x="4958" y="367"/>
                </a:lnTo>
                <a:lnTo>
                  <a:pt x="4958" y="390"/>
                </a:lnTo>
                <a:lnTo>
                  <a:pt x="4959" y="366"/>
                </a:lnTo>
                <a:lnTo>
                  <a:pt x="4959" y="357"/>
                </a:lnTo>
                <a:lnTo>
                  <a:pt x="4959" y="360"/>
                </a:lnTo>
                <a:lnTo>
                  <a:pt x="4959" y="352"/>
                </a:lnTo>
                <a:lnTo>
                  <a:pt x="4959" y="364"/>
                </a:lnTo>
                <a:lnTo>
                  <a:pt x="4960" y="356"/>
                </a:lnTo>
                <a:lnTo>
                  <a:pt x="4960" y="350"/>
                </a:lnTo>
                <a:lnTo>
                  <a:pt x="4960" y="346"/>
                </a:lnTo>
                <a:lnTo>
                  <a:pt x="4960" y="362"/>
                </a:lnTo>
                <a:lnTo>
                  <a:pt x="4961" y="371"/>
                </a:lnTo>
                <a:lnTo>
                  <a:pt x="4961" y="365"/>
                </a:lnTo>
                <a:lnTo>
                  <a:pt x="4961" y="362"/>
                </a:lnTo>
                <a:lnTo>
                  <a:pt x="4961" y="368"/>
                </a:lnTo>
                <a:lnTo>
                  <a:pt x="4962" y="368"/>
                </a:lnTo>
                <a:lnTo>
                  <a:pt x="4962" y="368"/>
                </a:lnTo>
                <a:lnTo>
                  <a:pt x="4962" y="363"/>
                </a:lnTo>
                <a:lnTo>
                  <a:pt x="4962" y="357"/>
                </a:lnTo>
                <a:lnTo>
                  <a:pt x="4963" y="366"/>
                </a:lnTo>
                <a:lnTo>
                  <a:pt x="4963" y="360"/>
                </a:lnTo>
                <a:lnTo>
                  <a:pt x="4963" y="353"/>
                </a:lnTo>
                <a:lnTo>
                  <a:pt x="4963" y="357"/>
                </a:lnTo>
                <a:lnTo>
                  <a:pt x="4964" y="361"/>
                </a:lnTo>
                <a:lnTo>
                  <a:pt x="4964" y="356"/>
                </a:lnTo>
                <a:lnTo>
                  <a:pt x="4964" y="352"/>
                </a:lnTo>
                <a:lnTo>
                  <a:pt x="4964" y="364"/>
                </a:lnTo>
                <a:lnTo>
                  <a:pt x="4965" y="370"/>
                </a:lnTo>
                <a:lnTo>
                  <a:pt x="4965" y="368"/>
                </a:lnTo>
                <a:lnTo>
                  <a:pt x="4965" y="370"/>
                </a:lnTo>
                <a:lnTo>
                  <a:pt x="4965" y="380"/>
                </a:lnTo>
                <a:lnTo>
                  <a:pt x="4966" y="359"/>
                </a:lnTo>
                <a:lnTo>
                  <a:pt x="4966" y="359"/>
                </a:lnTo>
                <a:lnTo>
                  <a:pt x="4966" y="352"/>
                </a:lnTo>
                <a:lnTo>
                  <a:pt x="4966" y="346"/>
                </a:lnTo>
                <a:lnTo>
                  <a:pt x="4967" y="347"/>
                </a:lnTo>
                <a:lnTo>
                  <a:pt x="4967" y="351"/>
                </a:lnTo>
                <a:lnTo>
                  <a:pt x="4967" y="354"/>
                </a:lnTo>
                <a:lnTo>
                  <a:pt x="4967" y="352"/>
                </a:lnTo>
                <a:lnTo>
                  <a:pt x="4968" y="384"/>
                </a:lnTo>
                <a:lnTo>
                  <a:pt x="4968" y="374"/>
                </a:lnTo>
                <a:lnTo>
                  <a:pt x="4968" y="374"/>
                </a:lnTo>
                <a:lnTo>
                  <a:pt x="4968" y="353"/>
                </a:lnTo>
                <a:lnTo>
                  <a:pt x="4969" y="354"/>
                </a:lnTo>
                <a:lnTo>
                  <a:pt x="4969" y="360"/>
                </a:lnTo>
                <a:lnTo>
                  <a:pt x="4969" y="384"/>
                </a:lnTo>
                <a:lnTo>
                  <a:pt x="4969" y="359"/>
                </a:lnTo>
                <a:lnTo>
                  <a:pt x="4970" y="367"/>
                </a:lnTo>
                <a:lnTo>
                  <a:pt x="4970" y="362"/>
                </a:lnTo>
                <a:lnTo>
                  <a:pt x="4970" y="366"/>
                </a:lnTo>
                <a:lnTo>
                  <a:pt x="4970" y="364"/>
                </a:lnTo>
                <a:lnTo>
                  <a:pt x="4970" y="374"/>
                </a:lnTo>
                <a:lnTo>
                  <a:pt x="4971" y="368"/>
                </a:lnTo>
                <a:lnTo>
                  <a:pt x="4971" y="360"/>
                </a:lnTo>
                <a:lnTo>
                  <a:pt x="4971" y="374"/>
                </a:lnTo>
                <a:lnTo>
                  <a:pt x="4971" y="384"/>
                </a:lnTo>
                <a:lnTo>
                  <a:pt x="4971" y="389"/>
                </a:lnTo>
                <a:lnTo>
                  <a:pt x="4972" y="378"/>
                </a:lnTo>
                <a:lnTo>
                  <a:pt x="4972" y="384"/>
                </a:lnTo>
                <a:lnTo>
                  <a:pt x="4972" y="359"/>
                </a:lnTo>
                <a:lnTo>
                  <a:pt x="4972" y="374"/>
                </a:lnTo>
                <a:lnTo>
                  <a:pt x="4972" y="364"/>
                </a:lnTo>
                <a:lnTo>
                  <a:pt x="4973" y="371"/>
                </a:lnTo>
                <a:lnTo>
                  <a:pt x="4973" y="374"/>
                </a:lnTo>
                <a:lnTo>
                  <a:pt x="4973" y="362"/>
                </a:lnTo>
                <a:lnTo>
                  <a:pt x="4973" y="365"/>
                </a:lnTo>
                <a:lnTo>
                  <a:pt x="4973" y="355"/>
                </a:lnTo>
                <a:lnTo>
                  <a:pt x="4974" y="355"/>
                </a:lnTo>
                <a:lnTo>
                  <a:pt x="4974" y="355"/>
                </a:lnTo>
                <a:lnTo>
                  <a:pt x="4974" y="360"/>
                </a:lnTo>
                <a:lnTo>
                  <a:pt x="4975" y="358"/>
                </a:lnTo>
                <a:lnTo>
                  <a:pt x="4975" y="358"/>
                </a:lnTo>
                <a:lnTo>
                  <a:pt x="4975" y="354"/>
                </a:lnTo>
                <a:lnTo>
                  <a:pt x="4975" y="359"/>
                </a:lnTo>
                <a:lnTo>
                  <a:pt x="4975" y="357"/>
                </a:lnTo>
                <a:lnTo>
                  <a:pt x="4976" y="354"/>
                </a:lnTo>
                <a:lnTo>
                  <a:pt x="4976" y="362"/>
                </a:lnTo>
                <a:lnTo>
                  <a:pt x="4976" y="358"/>
                </a:lnTo>
                <a:lnTo>
                  <a:pt x="4976" y="353"/>
                </a:lnTo>
                <a:lnTo>
                  <a:pt x="4976" y="358"/>
                </a:lnTo>
                <a:lnTo>
                  <a:pt x="4977" y="357"/>
                </a:lnTo>
                <a:lnTo>
                  <a:pt x="4977" y="364"/>
                </a:lnTo>
                <a:lnTo>
                  <a:pt x="4977" y="366"/>
                </a:lnTo>
                <a:lnTo>
                  <a:pt x="4977" y="361"/>
                </a:lnTo>
                <a:lnTo>
                  <a:pt x="4977" y="368"/>
                </a:lnTo>
                <a:lnTo>
                  <a:pt x="4978" y="366"/>
                </a:lnTo>
                <a:lnTo>
                  <a:pt x="4978" y="366"/>
                </a:lnTo>
                <a:lnTo>
                  <a:pt x="4978" y="363"/>
                </a:lnTo>
                <a:lnTo>
                  <a:pt x="4978" y="365"/>
                </a:lnTo>
                <a:lnTo>
                  <a:pt x="4979" y="362"/>
                </a:lnTo>
                <a:lnTo>
                  <a:pt x="4979" y="363"/>
                </a:lnTo>
                <a:lnTo>
                  <a:pt x="4979" y="362"/>
                </a:lnTo>
                <a:lnTo>
                  <a:pt x="4979" y="365"/>
                </a:lnTo>
                <a:lnTo>
                  <a:pt x="4979" y="365"/>
                </a:lnTo>
                <a:lnTo>
                  <a:pt x="4980" y="364"/>
                </a:lnTo>
                <a:lnTo>
                  <a:pt x="4980" y="364"/>
                </a:lnTo>
                <a:lnTo>
                  <a:pt x="4980" y="370"/>
                </a:lnTo>
                <a:lnTo>
                  <a:pt x="4981" y="363"/>
                </a:lnTo>
                <a:lnTo>
                  <a:pt x="4981" y="364"/>
                </a:lnTo>
                <a:lnTo>
                  <a:pt x="4981" y="367"/>
                </a:lnTo>
                <a:lnTo>
                  <a:pt x="4981" y="363"/>
                </a:lnTo>
                <a:lnTo>
                  <a:pt x="4981" y="365"/>
                </a:lnTo>
                <a:lnTo>
                  <a:pt x="4982" y="359"/>
                </a:lnTo>
                <a:lnTo>
                  <a:pt x="4982" y="361"/>
                </a:lnTo>
                <a:lnTo>
                  <a:pt x="4982" y="358"/>
                </a:lnTo>
                <a:lnTo>
                  <a:pt x="4982" y="359"/>
                </a:lnTo>
                <a:lnTo>
                  <a:pt x="4982" y="361"/>
                </a:lnTo>
                <a:lnTo>
                  <a:pt x="4983" y="363"/>
                </a:lnTo>
                <a:lnTo>
                  <a:pt x="4983" y="374"/>
                </a:lnTo>
                <a:lnTo>
                  <a:pt x="4983" y="386"/>
                </a:lnTo>
                <a:lnTo>
                  <a:pt x="4983" y="382"/>
                </a:lnTo>
                <a:lnTo>
                  <a:pt x="4984" y="385"/>
                </a:lnTo>
                <a:lnTo>
                  <a:pt x="4984" y="372"/>
                </a:lnTo>
                <a:lnTo>
                  <a:pt x="4984" y="377"/>
                </a:lnTo>
                <a:lnTo>
                  <a:pt x="4984" y="368"/>
                </a:lnTo>
                <a:lnTo>
                  <a:pt x="4984" y="374"/>
                </a:lnTo>
                <a:lnTo>
                  <a:pt x="4985" y="358"/>
                </a:lnTo>
                <a:lnTo>
                  <a:pt x="4985" y="357"/>
                </a:lnTo>
                <a:lnTo>
                  <a:pt x="4985" y="355"/>
                </a:lnTo>
                <a:lnTo>
                  <a:pt x="4985" y="356"/>
                </a:lnTo>
                <a:lnTo>
                  <a:pt x="4985" y="355"/>
                </a:lnTo>
                <a:lnTo>
                  <a:pt x="4986" y="358"/>
                </a:lnTo>
                <a:lnTo>
                  <a:pt x="4986" y="369"/>
                </a:lnTo>
                <a:lnTo>
                  <a:pt x="4986" y="373"/>
                </a:lnTo>
                <a:lnTo>
                  <a:pt x="4987" y="379"/>
                </a:lnTo>
                <a:lnTo>
                  <a:pt x="4987" y="381"/>
                </a:lnTo>
                <a:lnTo>
                  <a:pt x="4987" y="374"/>
                </a:lnTo>
                <a:lnTo>
                  <a:pt x="4987" y="373"/>
                </a:lnTo>
                <a:lnTo>
                  <a:pt x="4987" y="364"/>
                </a:lnTo>
                <a:lnTo>
                  <a:pt x="4988" y="357"/>
                </a:lnTo>
                <a:lnTo>
                  <a:pt x="4988" y="367"/>
                </a:lnTo>
                <a:lnTo>
                  <a:pt x="4988" y="371"/>
                </a:lnTo>
                <a:lnTo>
                  <a:pt x="4988" y="371"/>
                </a:lnTo>
                <a:lnTo>
                  <a:pt x="4989" y="369"/>
                </a:lnTo>
                <a:lnTo>
                  <a:pt x="4989" y="369"/>
                </a:lnTo>
                <a:lnTo>
                  <a:pt x="4989" y="370"/>
                </a:lnTo>
                <a:lnTo>
                  <a:pt x="4989" y="376"/>
                </a:lnTo>
                <a:lnTo>
                  <a:pt x="4989" y="366"/>
                </a:lnTo>
                <a:lnTo>
                  <a:pt x="4990" y="360"/>
                </a:lnTo>
                <a:lnTo>
                  <a:pt x="4990" y="367"/>
                </a:lnTo>
                <a:lnTo>
                  <a:pt x="4990" y="362"/>
                </a:lnTo>
                <a:lnTo>
                  <a:pt x="4990" y="366"/>
                </a:lnTo>
                <a:lnTo>
                  <a:pt x="4990" y="360"/>
                </a:lnTo>
                <a:lnTo>
                  <a:pt x="4991" y="357"/>
                </a:lnTo>
                <a:lnTo>
                  <a:pt x="4991" y="355"/>
                </a:lnTo>
                <a:lnTo>
                  <a:pt x="4991" y="350"/>
                </a:lnTo>
                <a:lnTo>
                  <a:pt x="4991" y="348"/>
                </a:lnTo>
                <a:lnTo>
                  <a:pt x="4992" y="347"/>
                </a:lnTo>
                <a:lnTo>
                  <a:pt x="4992" y="344"/>
                </a:lnTo>
                <a:lnTo>
                  <a:pt x="4992" y="341"/>
                </a:lnTo>
                <a:lnTo>
                  <a:pt x="4993" y="344"/>
                </a:lnTo>
                <a:lnTo>
                  <a:pt x="4993" y="350"/>
                </a:lnTo>
                <a:lnTo>
                  <a:pt x="4993" y="356"/>
                </a:lnTo>
                <a:lnTo>
                  <a:pt x="4993" y="365"/>
                </a:lnTo>
                <a:lnTo>
                  <a:pt x="4994" y="364"/>
                </a:lnTo>
                <a:lnTo>
                  <a:pt x="4994" y="365"/>
                </a:lnTo>
                <a:lnTo>
                  <a:pt x="4994" y="360"/>
                </a:lnTo>
                <a:lnTo>
                  <a:pt x="4994" y="364"/>
                </a:lnTo>
                <a:lnTo>
                  <a:pt x="4994" y="361"/>
                </a:lnTo>
                <a:lnTo>
                  <a:pt x="4995" y="366"/>
                </a:lnTo>
                <a:lnTo>
                  <a:pt x="4995" y="365"/>
                </a:lnTo>
                <a:lnTo>
                  <a:pt x="4995" y="347"/>
                </a:lnTo>
                <a:lnTo>
                  <a:pt x="4995" y="357"/>
                </a:lnTo>
                <a:lnTo>
                  <a:pt x="4995" y="335"/>
                </a:lnTo>
                <a:lnTo>
                  <a:pt x="4996" y="339"/>
                </a:lnTo>
                <a:lnTo>
                  <a:pt x="4996" y="326"/>
                </a:lnTo>
                <a:lnTo>
                  <a:pt x="4996" y="240"/>
                </a:lnTo>
                <a:lnTo>
                  <a:pt x="4996" y="234"/>
                </a:lnTo>
                <a:lnTo>
                  <a:pt x="4997" y="219"/>
                </a:lnTo>
                <a:lnTo>
                  <a:pt x="4997" y="195"/>
                </a:lnTo>
                <a:lnTo>
                  <a:pt x="4997" y="157"/>
                </a:lnTo>
                <a:lnTo>
                  <a:pt x="4997" y="183"/>
                </a:lnTo>
                <a:lnTo>
                  <a:pt x="4997" y="206"/>
                </a:lnTo>
                <a:lnTo>
                  <a:pt x="4998" y="178"/>
                </a:lnTo>
                <a:lnTo>
                  <a:pt x="4998" y="182"/>
                </a:lnTo>
                <a:lnTo>
                  <a:pt x="4998" y="197"/>
                </a:lnTo>
                <a:lnTo>
                  <a:pt x="4999" y="152"/>
                </a:lnTo>
                <a:lnTo>
                  <a:pt x="4999" y="146"/>
                </a:lnTo>
                <a:lnTo>
                  <a:pt x="4999" y="171"/>
                </a:lnTo>
                <a:lnTo>
                  <a:pt x="4999" y="148"/>
                </a:lnTo>
                <a:lnTo>
                  <a:pt x="4999" y="153"/>
                </a:lnTo>
                <a:lnTo>
                  <a:pt x="5000" y="141"/>
                </a:lnTo>
                <a:lnTo>
                  <a:pt x="5000" y="162"/>
                </a:lnTo>
                <a:lnTo>
                  <a:pt x="5000" y="149"/>
                </a:lnTo>
                <a:lnTo>
                  <a:pt x="5000" y="167"/>
                </a:lnTo>
                <a:lnTo>
                  <a:pt x="5001" y="219"/>
                </a:lnTo>
                <a:lnTo>
                  <a:pt x="5001" y="227"/>
                </a:lnTo>
                <a:lnTo>
                  <a:pt x="5001" y="221"/>
                </a:lnTo>
                <a:lnTo>
                  <a:pt x="5001" y="234"/>
                </a:lnTo>
                <a:lnTo>
                  <a:pt x="5001" y="223"/>
                </a:lnTo>
                <a:lnTo>
                  <a:pt x="5002" y="182"/>
                </a:lnTo>
                <a:lnTo>
                  <a:pt x="5002" y="158"/>
                </a:lnTo>
                <a:lnTo>
                  <a:pt x="5002" y="149"/>
                </a:lnTo>
                <a:lnTo>
                  <a:pt x="5002" y="160"/>
                </a:lnTo>
                <a:lnTo>
                  <a:pt x="5003" y="168"/>
                </a:lnTo>
                <a:lnTo>
                  <a:pt x="5003" y="195"/>
                </a:lnTo>
                <a:lnTo>
                  <a:pt x="5003" y="224"/>
                </a:lnTo>
                <a:lnTo>
                  <a:pt x="5003" y="211"/>
                </a:lnTo>
                <a:lnTo>
                  <a:pt x="5004" y="226"/>
                </a:lnTo>
                <a:lnTo>
                  <a:pt x="5004" y="245"/>
                </a:lnTo>
                <a:lnTo>
                  <a:pt x="5004" y="264"/>
                </a:lnTo>
                <a:lnTo>
                  <a:pt x="5004" y="287"/>
                </a:lnTo>
                <a:lnTo>
                  <a:pt x="5005" y="309"/>
                </a:lnTo>
                <a:lnTo>
                  <a:pt x="5005" y="310"/>
                </a:lnTo>
                <a:lnTo>
                  <a:pt x="5005" y="322"/>
                </a:lnTo>
                <a:lnTo>
                  <a:pt x="5005" y="340"/>
                </a:lnTo>
                <a:lnTo>
                  <a:pt x="5006" y="350"/>
                </a:lnTo>
                <a:lnTo>
                  <a:pt x="5006" y="347"/>
                </a:lnTo>
                <a:lnTo>
                  <a:pt x="5006" y="351"/>
                </a:lnTo>
                <a:lnTo>
                  <a:pt x="5006" y="359"/>
                </a:lnTo>
                <a:lnTo>
                  <a:pt x="5006" y="356"/>
                </a:lnTo>
                <a:lnTo>
                  <a:pt x="5007" y="345"/>
                </a:lnTo>
                <a:lnTo>
                  <a:pt x="5007" y="332"/>
                </a:lnTo>
                <a:lnTo>
                  <a:pt x="5007" y="329"/>
                </a:lnTo>
                <a:lnTo>
                  <a:pt x="5007" y="332"/>
                </a:lnTo>
                <a:lnTo>
                  <a:pt x="5007" y="325"/>
                </a:lnTo>
                <a:lnTo>
                  <a:pt x="5008" y="327"/>
                </a:lnTo>
                <a:lnTo>
                  <a:pt x="5008" y="329"/>
                </a:lnTo>
                <a:lnTo>
                  <a:pt x="5008" y="328"/>
                </a:lnTo>
                <a:lnTo>
                  <a:pt x="5008" y="338"/>
                </a:lnTo>
                <a:lnTo>
                  <a:pt x="5008" y="331"/>
                </a:lnTo>
                <a:lnTo>
                  <a:pt x="5009" y="337"/>
                </a:lnTo>
                <a:lnTo>
                  <a:pt x="5009" y="334"/>
                </a:lnTo>
                <a:lnTo>
                  <a:pt x="5009" y="336"/>
                </a:lnTo>
                <a:lnTo>
                  <a:pt x="5009" y="336"/>
                </a:lnTo>
                <a:lnTo>
                  <a:pt x="5010" y="334"/>
                </a:lnTo>
                <a:lnTo>
                  <a:pt x="5010" y="341"/>
                </a:lnTo>
                <a:lnTo>
                  <a:pt x="5010" y="336"/>
                </a:lnTo>
                <a:lnTo>
                  <a:pt x="5010" y="340"/>
                </a:lnTo>
                <a:lnTo>
                  <a:pt x="5011" y="341"/>
                </a:lnTo>
                <a:lnTo>
                  <a:pt x="5011" y="342"/>
                </a:lnTo>
                <a:lnTo>
                  <a:pt x="5011" y="338"/>
                </a:lnTo>
                <a:lnTo>
                  <a:pt x="5011" y="341"/>
                </a:lnTo>
                <a:lnTo>
                  <a:pt x="5012" y="346"/>
                </a:lnTo>
                <a:lnTo>
                  <a:pt x="5012" y="340"/>
                </a:lnTo>
                <a:lnTo>
                  <a:pt x="5012" y="345"/>
                </a:lnTo>
                <a:lnTo>
                  <a:pt x="5012" y="340"/>
                </a:lnTo>
                <a:lnTo>
                  <a:pt x="5013" y="348"/>
                </a:lnTo>
                <a:lnTo>
                  <a:pt x="5013" y="345"/>
                </a:lnTo>
                <a:lnTo>
                  <a:pt x="5013" y="346"/>
                </a:lnTo>
                <a:lnTo>
                  <a:pt x="5013" y="344"/>
                </a:lnTo>
                <a:lnTo>
                  <a:pt x="5013" y="349"/>
                </a:lnTo>
                <a:lnTo>
                  <a:pt x="5014" y="345"/>
                </a:lnTo>
                <a:lnTo>
                  <a:pt x="5014" y="348"/>
                </a:lnTo>
                <a:lnTo>
                  <a:pt x="5014" y="353"/>
                </a:lnTo>
                <a:lnTo>
                  <a:pt x="5014" y="352"/>
                </a:lnTo>
                <a:lnTo>
                  <a:pt x="5015" y="357"/>
                </a:lnTo>
                <a:lnTo>
                  <a:pt x="5015" y="350"/>
                </a:lnTo>
                <a:lnTo>
                  <a:pt x="5015" y="341"/>
                </a:lnTo>
                <a:lnTo>
                  <a:pt x="5016" y="338"/>
                </a:lnTo>
                <a:lnTo>
                  <a:pt x="5016" y="334"/>
                </a:lnTo>
                <a:lnTo>
                  <a:pt x="5016" y="317"/>
                </a:lnTo>
                <a:lnTo>
                  <a:pt x="5016" y="302"/>
                </a:lnTo>
                <a:lnTo>
                  <a:pt x="5017" y="253"/>
                </a:lnTo>
                <a:lnTo>
                  <a:pt x="5017" y="243"/>
                </a:lnTo>
                <a:lnTo>
                  <a:pt x="5017" y="225"/>
                </a:lnTo>
                <a:lnTo>
                  <a:pt x="5017" y="180"/>
                </a:lnTo>
                <a:lnTo>
                  <a:pt x="5018" y="165"/>
                </a:lnTo>
                <a:lnTo>
                  <a:pt x="5018" y="151"/>
                </a:lnTo>
                <a:lnTo>
                  <a:pt x="5018" y="166"/>
                </a:lnTo>
                <a:lnTo>
                  <a:pt x="5018" y="211"/>
                </a:lnTo>
                <a:lnTo>
                  <a:pt x="5019" y="228"/>
                </a:lnTo>
                <a:lnTo>
                  <a:pt x="5019" y="212"/>
                </a:lnTo>
                <a:lnTo>
                  <a:pt x="5019" y="206"/>
                </a:lnTo>
                <a:lnTo>
                  <a:pt x="5019" y="207"/>
                </a:lnTo>
                <a:lnTo>
                  <a:pt x="5019" y="212"/>
                </a:lnTo>
                <a:lnTo>
                  <a:pt x="5020" y="201"/>
                </a:lnTo>
                <a:lnTo>
                  <a:pt x="5020" y="170"/>
                </a:lnTo>
                <a:lnTo>
                  <a:pt x="5020" y="129"/>
                </a:lnTo>
                <a:lnTo>
                  <a:pt x="5020" y="139"/>
                </a:lnTo>
                <a:lnTo>
                  <a:pt x="5020" y="141"/>
                </a:lnTo>
                <a:lnTo>
                  <a:pt x="5021" y="134"/>
                </a:lnTo>
                <a:lnTo>
                  <a:pt x="5021" y="134"/>
                </a:lnTo>
                <a:lnTo>
                  <a:pt x="5021" y="124"/>
                </a:lnTo>
                <a:lnTo>
                  <a:pt x="5022" y="133"/>
                </a:lnTo>
                <a:lnTo>
                  <a:pt x="5022" y="127"/>
                </a:lnTo>
                <a:lnTo>
                  <a:pt x="5022" y="129"/>
                </a:lnTo>
                <a:lnTo>
                  <a:pt x="5022" y="141"/>
                </a:lnTo>
                <a:lnTo>
                  <a:pt x="5022" y="128"/>
                </a:lnTo>
                <a:lnTo>
                  <a:pt x="5023" y="134"/>
                </a:lnTo>
                <a:lnTo>
                  <a:pt x="5023" y="137"/>
                </a:lnTo>
                <a:lnTo>
                  <a:pt x="5023" y="147"/>
                </a:lnTo>
                <a:lnTo>
                  <a:pt x="5023" y="177"/>
                </a:lnTo>
                <a:lnTo>
                  <a:pt x="5024" y="186"/>
                </a:lnTo>
                <a:lnTo>
                  <a:pt x="5024" y="193"/>
                </a:lnTo>
                <a:lnTo>
                  <a:pt x="5024" y="204"/>
                </a:lnTo>
                <a:lnTo>
                  <a:pt x="5024" y="230"/>
                </a:lnTo>
                <a:lnTo>
                  <a:pt x="5025" y="259"/>
                </a:lnTo>
                <a:lnTo>
                  <a:pt x="5025" y="288"/>
                </a:lnTo>
                <a:lnTo>
                  <a:pt x="5025" y="298"/>
                </a:lnTo>
                <a:lnTo>
                  <a:pt x="5025" y="300"/>
                </a:lnTo>
                <a:lnTo>
                  <a:pt x="5026" y="305"/>
                </a:lnTo>
                <a:lnTo>
                  <a:pt x="5026" y="316"/>
                </a:lnTo>
                <a:lnTo>
                  <a:pt x="5026" y="320"/>
                </a:lnTo>
                <a:lnTo>
                  <a:pt x="5026" y="322"/>
                </a:lnTo>
                <a:lnTo>
                  <a:pt x="5027" y="321"/>
                </a:lnTo>
                <a:lnTo>
                  <a:pt x="5027" y="318"/>
                </a:lnTo>
                <a:lnTo>
                  <a:pt x="5027" y="317"/>
                </a:lnTo>
                <a:lnTo>
                  <a:pt x="5028" y="320"/>
                </a:lnTo>
                <a:lnTo>
                  <a:pt x="5028" y="321"/>
                </a:lnTo>
                <a:lnTo>
                  <a:pt x="5028" y="317"/>
                </a:lnTo>
                <a:lnTo>
                  <a:pt x="5028" y="315"/>
                </a:lnTo>
                <a:lnTo>
                  <a:pt x="5029" y="315"/>
                </a:lnTo>
                <a:lnTo>
                  <a:pt x="5029" y="315"/>
                </a:lnTo>
                <a:lnTo>
                  <a:pt x="5029" y="318"/>
                </a:lnTo>
                <a:lnTo>
                  <a:pt x="5029" y="321"/>
                </a:lnTo>
                <a:lnTo>
                  <a:pt x="5030" y="330"/>
                </a:lnTo>
                <a:lnTo>
                  <a:pt x="5030" y="330"/>
                </a:lnTo>
                <a:lnTo>
                  <a:pt x="5030" y="324"/>
                </a:lnTo>
                <a:lnTo>
                  <a:pt x="5030" y="323"/>
                </a:lnTo>
                <a:lnTo>
                  <a:pt x="5031" y="328"/>
                </a:lnTo>
                <a:lnTo>
                  <a:pt x="5031" y="327"/>
                </a:lnTo>
                <a:lnTo>
                  <a:pt x="5031" y="325"/>
                </a:lnTo>
                <a:lnTo>
                  <a:pt x="5031" y="327"/>
                </a:lnTo>
                <a:lnTo>
                  <a:pt x="5032" y="330"/>
                </a:lnTo>
                <a:lnTo>
                  <a:pt x="5032" y="328"/>
                </a:lnTo>
                <a:lnTo>
                  <a:pt x="5032" y="332"/>
                </a:lnTo>
                <a:lnTo>
                  <a:pt x="5032" y="335"/>
                </a:lnTo>
                <a:lnTo>
                  <a:pt x="5033" y="331"/>
                </a:lnTo>
                <a:lnTo>
                  <a:pt x="5033" y="339"/>
                </a:lnTo>
                <a:lnTo>
                  <a:pt x="5033" y="336"/>
                </a:lnTo>
                <a:lnTo>
                  <a:pt x="5033" y="340"/>
                </a:lnTo>
                <a:lnTo>
                  <a:pt x="5034" y="336"/>
                </a:lnTo>
                <a:lnTo>
                  <a:pt x="5034" y="338"/>
                </a:lnTo>
                <a:lnTo>
                  <a:pt x="5034" y="334"/>
                </a:lnTo>
                <a:lnTo>
                  <a:pt x="5034" y="340"/>
                </a:lnTo>
                <a:lnTo>
                  <a:pt x="5035" y="338"/>
                </a:lnTo>
                <a:lnTo>
                  <a:pt x="5035" y="335"/>
                </a:lnTo>
                <a:lnTo>
                  <a:pt x="5035" y="339"/>
                </a:lnTo>
                <a:lnTo>
                  <a:pt x="5035" y="331"/>
                </a:lnTo>
                <a:lnTo>
                  <a:pt x="5035" y="340"/>
                </a:lnTo>
                <a:lnTo>
                  <a:pt x="5036" y="335"/>
                </a:lnTo>
                <a:lnTo>
                  <a:pt x="5036" y="326"/>
                </a:lnTo>
                <a:lnTo>
                  <a:pt x="5036" y="331"/>
                </a:lnTo>
                <a:lnTo>
                  <a:pt x="5036" y="301"/>
                </a:lnTo>
                <a:lnTo>
                  <a:pt x="5037" y="289"/>
                </a:lnTo>
                <a:lnTo>
                  <a:pt x="5037" y="264"/>
                </a:lnTo>
                <a:lnTo>
                  <a:pt x="5037" y="254"/>
                </a:lnTo>
                <a:lnTo>
                  <a:pt x="5037" y="238"/>
                </a:lnTo>
                <a:lnTo>
                  <a:pt x="5037" y="229"/>
                </a:lnTo>
                <a:lnTo>
                  <a:pt x="5038" y="188"/>
                </a:lnTo>
                <a:lnTo>
                  <a:pt x="5038" y="170"/>
                </a:lnTo>
                <a:lnTo>
                  <a:pt x="5038" y="158"/>
                </a:lnTo>
                <a:lnTo>
                  <a:pt x="5039" y="150"/>
                </a:lnTo>
                <a:lnTo>
                  <a:pt x="5039" y="148"/>
                </a:lnTo>
                <a:lnTo>
                  <a:pt x="5039" y="156"/>
                </a:lnTo>
                <a:lnTo>
                  <a:pt x="5040" y="133"/>
                </a:lnTo>
                <a:lnTo>
                  <a:pt x="5040" y="139"/>
                </a:lnTo>
                <a:lnTo>
                  <a:pt x="5040" y="163"/>
                </a:lnTo>
                <a:lnTo>
                  <a:pt x="5040" y="188"/>
                </a:lnTo>
                <a:lnTo>
                  <a:pt x="5041" y="185"/>
                </a:lnTo>
                <a:lnTo>
                  <a:pt x="5041" y="160"/>
                </a:lnTo>
                <a:lnTo>
                  <a:pt x="5041" y="149"/>
                </a:lnTo>
                <a:lnTo>
                  <a:pt x="5041" y="162"/>
                </a:lnTo>
                <a:lnTo>
                  <a:pt x="5041" y="159"/>
                </a:lnTo>
                <a:lnTo>
                  <a:pt x="5042" y="154"/>
                </a:lnTo>
                <a:lnTo>
                  <a:pt x="5042" y="171"/>
                </a:lnTo>
                <a:lnTo>
                  <a:pt x="5042" y="173"/>
                </a:lnTo>
                <a:lnTo>
                  <a:pt x="5042" y="164"/>
                </a:lnTo>
                <a:lnTo>
                  <a:pt x="5043" y="195"/>
                </a:lnTo>
                <a:lnTo>
                  <a:pt x="5043" y="185"/>
                </a:lnTo>
                <a:lnTo>
                  <a:pt x="5043" y="174"/>
                </a:lnTo>
                <a:lnTo>
                  <a:pt x="5043" y="164"/>
                </a:lnTo>
                <a:lnTo>
                  <a:pt x="5044" y="187"/>
                </a:lnTo>
                <a:lnTo>
                  <a:pt x="5044" y="181"/>
                </a:lnTo>
                <a:lnTo>
                  <a:pt x="5044" y="188"/>
                </a:lnTo>
                <a:lnTo>
                  <a:pt x="5044" y="204"/>
                </a:lnTo>
                <a:lnTo>
                  <a:pt x="5045" y="228"/>
                </a:lnTo>
                <a:lnTo>
                  <a:pt x="5045" y="259"/>
                </a:lnTo>
                <a:lnTo>
                  <a:pt x="5045" y="271"/>
                </a:lnTo>
                <a:lnTo>
                  <a:pt x="5046" y="289"/>
                </a:lnTo>
                <a:lnTo>
                  <a:pt x="5046" y="289"/>
                </a:lnTo>
                <a:lnTo>
                  <a:pt x="5046" y="288"/>
                </a:lnTo>
                <a:lnTo>
                  <a:pt x="5046" y="302"/>
                </a:lnTo>
                <a:lnTo>
                  <a:pt x="5046" y="308"/>
                </a:lnTo>
                <a:lnTo>
                  <a:pt x="5047" y="315"/>
                </a:lnTo>
                <a:lnTo>
                  <a:pt x="5047" y="314"/>
                </a:lnTo>
                <a:lnTo>
                  <a:pt x="5047" y="318"/>
                </a:lnTo>
                <a:lnTo>
                  <a:pt x="5047" y="324"/>
                </a:lnTo>
                <a:lnTo>
                  <a:pt x="5048" y="332"/>
                </a:lnTo>
                <a:lnTo>
                  <a:pt x="5048" y="340"/>
                </a:lnTo>
                <a:lnTo>
                  <a:pt x="5048" y="348"/>
                </a:lnTo>
                <a:lnTo>
                  <a:pt x="5048" y="347"/>
                </a:lnTo>
                <a:lnTo>
                  <a:pt x="5049" y="337"/>
                </a:lnTo>
                <a:lnTo>
                  <a:pt x="5049" y="338"/>
                </a:lnTo>
                <a:lnTo>
                  <a:pt x="5049" y="338"/>
                </a:lnTo>
                <a:lnTo>
                  <a:pt x="5049" y="334"/>
                </a:lnTo>
                <a:lnTo>
                  <a:pt x="5050" y="339"/>
                </a:lnTo>
                <a:lnTo>
                  <a:pt x="5050" y="343"/>
                </a:lnTo>
                <a:lnTo>
                  <a:pt x="5050" y="344"/>
                </a:lnTo>
                <a:lnTo>
                  <a:pt x="5050" y="338"/>
                </a:lnTo>
                <a:lnTo>
                  <a:pt x="5050" y="339"/>
                </a:lnTo>
                <a:lnTo>
                  <a:pt x="5051" y="337"/>
                </a:lnTo>
                <a:lnTo>
                  <a:pt x="5051" y="341"/>
                </a:lnTo>
                <a:lnTo>
                  <a:pt x="5051" y="344"/>
                </a:lnTo>
                <a:lnTo>
                  <a:pt x="5052" y="342"/>
                </a:lnTo>
                <a:lnTo>
                  <a:pt x="5052" y="341"/>
                </a:lnTo>
                <a:lnTo>
                  <a:pt x="5052" y="344"/>
                </a:lnTo>
                <a:lnTo>
                  <a:pt x="5052" y="343"/>
                </a:lnTo>
                <a:lnTo>
                  <a:pt x="5052" y="346"/>
                </a:lnTo>
                <a:lnTo>
                  <a:pt x="5053" y="350"/>
                </a:lnTo>
                <a:lnTo>
                  <a:pt x="5053" y="348"/>
                </a:lnTo>
                <a:lnTo>
                  <a:pt x="5053" y="341"/>
                </a:lnTo>
                <a:lnTo>
                  <a:pt x="5053" y="344"/>
                </a:lnTo>
                <a:lnTo>
                  <a:pt x="5054" y="338"/>
                </a:lnTo>
                <a:lnTo>
                  <a:pt x="5054" y="336"/>
                </a:lnTo>
                <a:lnTo>
                  <a:pt x="5054" y="335"/>
                </a:lnTo>
                <a:lnTo>
                  <a:pt x="5054" y="338"/>
                </a:lnTo>
                <a:lnTo>
                  <a:pt x="5054" y="344"/>
                </a:lnTo>
                <a:lnTo>
                  <a:pt x="5055" y="341"/>
                </a:lnTo>
                <a:lnTo>
                  <a:pt x="5055" y="346"/>
                </a:lnTo>
                <a:lnTo>
                  <a:pt x="5055" y="344"/>
                </a:lnTo>
                <a:lnTo>
                  <a:pt x="5055" y="346"/>
                </a:lnTo>
                <a:lnTo>
                  <a:pt x="5055" y="342"/>
                </a:lnTo>
                <a:lnTo>
                  <a:pt x="5056" y="353"/>
                </a:lnTo>
                <a:lnTo>
                  <a:pt x="5056" y="350"/>
                </a:lnTo>
                <a:lnTo>
                  <a:pt x="5056" y="348"/>
                </a:lnTo>
                <a:lnTo>
                  <a:pt x="5056" y="335"/>
                </a:lnTo>
                <a:lnTo>
                  <a:pt x="5056" y="341"/>
                </a:lnTo>
                <a:lnTo>
                  <a:pt x="5057" y="335"/>
                </a:lnTo>
                <a:lnTo>
                  <a:pt x="5057" y="321"/>
                </a:lnTo>
                <a:lnTo>
                  <a:pt x="5057" y="304"/>
                </a:lnTo>
                <a:lnTo>
                  <a:pt x="5058" y="302"/>
                </a:lnTo>
                <a:lnTo>
                  <a:pt x="5058" y="250"/>
                </a:lnTo>
                <a:lnTo>
                  <a:pt x="5058" y="241"/>
                </a:lnTo>
                <a:lnTo>
                  <a:pt x="5058" y="197"/>
                </a:lnTo>
                <a:lnTo>
                  <a:pt x="5059" y="176"/>
                </a:lnTo>
                <a:lnTo>
                  <a:pt x="5059" y="156"/>
                </a:lnTo>
                <a:lnTo>
                  <a:pt x="5059" y="155"/>
                </a:lnTo>
                <a:lnTo>
                  <a:pt x="5059" y="144"/>
                </a:lnTo>
                <a:lnTo>
                  <a:pt x="5060" y="155"/>
                </a:lnTo>
                <a:lnTo>
                  <a:pt x="5060" y="146"/>
                </a:lnTo>
                <a:lnTo>
                  <a:pt x="5060" y="134"/>
                </a:lnTo>
                <a:lnTo>
                  <a:pt x="5060" y="152"/>
                </a:lnTo>
                <a:lnTo>
                  <a:pt x="5060" y="148"/>
                </a:lnTo>
                <a:lnTo>
                  <a:pt x="5061" y="128"/>
                </a:lnTo>
                <a:lnTo>
                  <a:pt x="5061" y="127"/>
                </a:lnTo>
                <a:lnTo>
                  <a:pt x="5061" y="147"/>
                </a:lnTo>
                <a:lnTo>
                  <a:pt x="5061" y="117"/>
                </a:lnTo>
                <a:lnTo>
                  <a:pt x="5061" y="134"/>
                </a:lnTo>
                <a:lnTo>
                  <a:pt x="5062" y="132"/>
                </a:lnTo>
                <a:lnTo>
                  <a:pt x="5062" y="138"/>
                </a:lnTo>
                <a:lnTo>
                  <a:pt x="5062" y="126"/>
                </a:lnTo>
                <a:lnTo>
                  <a:pt x="5062" y="126"/>
                </a:lnTo>
                <a:lnTo>
                  <a:pt x="5062" y="120"/>
                </a:lnTo>
                <a:lnTo>
                  <a:pt x="5063" y="118"/>
                </a:lnTo>
                <a:lnTo>
                  <a:pt x="5063" y="127"/>
                </a:lnTo>
                <a:lnTo>
                  <a:pt x="5063" y="140"/>
                </a:lnTo>
                <a:lnTo>
                  <a:pt x="5064" y="124"/>
                </a:lnTo>
                <a:lnTo>
                  <a:pt x="5064" y="134"/>
                </a:lnTo>
                <a:lnTo>
                  <a:pt x="5064" y="172"/>
                </a:lnTo>
                <a:lnTo>
                  <a:pt x="5064" y="185"/>
                </a:lnTo>
                <a:lnTo>
                  <a:pt x="5065" y="173"/>
                </a:lnTo>
                <a:lnTo>
                  <a:pt x="5065" y="190"/>
                </a:lnTo>
                <a:lnTo>
                  <a:pt x="5065" y="230"/>
                </a:lnTo>
                <a:lnTo>
                  <a:pt x="5065" y="233"/>
                </a:lnTo>
                <a:lnTo>
                  <a:pt x="5066" y="258"/>
                </a:lnTo>
                <a:lnTo>
                  <a:pt x="5066" y="286"/>
                </a:lnTo>
                <a:lnTo>
                  <a:pt x="5066" y="308"/>
                </a:lnTo>
                <a:lnTo>
                  <a:pt x="5066" y="305"/>
                </a:lnTo>
                <a:lnTo>
                  <a:pt x="5066" y="301"/>
                </a:lnTo>
                <a:lnTo>
                  <a:pt x="5067" y="305"/>
                </a:lnTo>
                <a:lnTo>
                  <a:pt x="5067" y="321"/>
                </a:lnTo>
                <a:lnTo>
                  <a:pt x="5067" y="322"/>
                </a:lnTo>
                <a:lnTo>
                  <a:pt x="5067" y="321"/>
                </a:lnTo>
                <a:lnTo>
                  <a:pt x="5067" y="328"/>
                </a:lnTo>
                <a:lnTo>
                  <a:pt x="5068" y="330"/>
                </a:lnTo>
                <a:lnTo>
                  <a:pt x="5068" y="334"/>
                </a:lnTo>
                <a:lnTo>
                  <a:pt x="5068" y="316"/>
                </a:lnTo>
                <a:lnTo>
                  <a:pt x="5068" y="312"/>
                </a:lnTo>
                <a:lnTo>
                  <a:pt x="5068" y="317"/>
                </a:lnTo>
                <a:lnTo>
                  <a:pt x="5069" y="309"/>
                </a:lnTo>
                <a:lnTo>
                  <a:pt x="5069" y="310"/>
                </a:lnTo>
                <a:lnTo>
                  <a:pt x="5069" y="311"/>
                </a:lnTo>
                <a:lnTo>
                  <a:pt x="5070" y="314"/>
                </a:lnTo>
                <a:lnTo>
                  <a:pt x="5070" y="314"/>
                </a:lnTo>
                <a:lnTo>
                  <a:pt x="5070" y="316"/>
                </a:lnTo>
                <a:lnTo>
                  <a:pt x="5070" y="316"/>
                </a:lnTo>
                <a:lnTo>
                  <a:pt x="5070" y="319"/>
                </a:lnTo>
                <a:lnTo>
                  <a:pt x="5071" y="313"/>
                </a:lnTo>
                <a:lnTo>
                  <a:pt x="5071" y="318"/>
                </a:lnTo>
                <a:lnTo>
                  <a:pt x="5071" y="319"/>
                </a:lnTo>
                <a:lnTo>
                  <a:pt x="5071" y="319"/>
                </a:lnTo>
                <a:lnTo>
                  <a:pt x="5072" y="320"/>
                </a:lnTo>
                <a:lnTo>
                  <a:pt x="5072" y="322"/>
                </a:lnTo>
                <a:lnTo>
                  <a:pt x="5072" y="321"/>
                </a:lnTo>
                <a:lnTo>
                  <a:pt x="5072" y="320"/>
                </a:lnTo>
                <a:lnTo>
                  <a:pt x="5072" y="325"/>
                </a:lnTo>
                <a:lnTo>
                  <a:pt x="5073" y="319"/>
                </a:lnTo>
                <a:lnTo>
                  <a:pt x="5073" y="323"/>
                </a:lnTo>
                <a:lnTo>
                  <a:pt x="5073" y="322"/>
                </a:lnTo>
                <a:lnTo>
                  <a:pt x="5073" y="319"/>
                </a:lnTo>
                <a:lnTo>
                  <a:pt x="5073" y="323"/>
                </a:lnTo>
                <a:lnTo>
                  <a:pt x="5074" y="323"/>
                </a:lnTo>
                <a:lnTo>
                  <a:pt x="5074" y="319"/>
                </a:lnTo>
                <a:lnTo>
                  <a:pt x="5074" y="321"/>
                </a:lnTo>
                <a:lnTo>
                  <a:pt x="5074" y="319"/>
                </a:lnTo>
                <a:lnTo>
                  <a:pt x="5074" y="321"/>
                </a:lnTo>
                <a:lnTo>
                  <a:pt x="5075" y="321"/>
                </a:lnTo>
                <a:lnTo>
                  <a:pt x="5075" y="322"/>
                </a:lnTo>
                <a:lnTo>
                  <a:pt x="5075" y="318"/>
                </a:lnTo>
                <a:lnTo>
                  <a:pt x="5076" y="321"/>
                </a:lnTo>
                <a:lnTo>
                  <a:pt x="5076" y="321"/>
                </a:lnTo>
                <a:lnTo>
                  <a:pt x="5076" y="326"/>
                </a:lnTo>
                <a:lnTo>
                  <a:pt x="5076" y="329"/>
                </a:lnTo>
                <a:lnTo>
                  <a:pt x="5077" y="325"/>
                </a:lnTo>
                <a:lnTo>
                  <a:pt x="5077" y="314"/>
                </a:lnTo>
                <a:lnTo>
                  <a:pt x="5077" y="317"/>
                </a:lnTo>
                <a:lnTo>
                  <a:pt x="5077" y="317"/>
                </a:lnTo>
                <a:lnTo>
                  <a:pt x="5078" y="298"/>
                </a:lnTo>
                <a:lnTo>
                  <a:pt x="5078" y="288"/>
                </a:lnTo>
                <a:lnTo>
                  <a:pt x="5078" y="253"/>
                </a:lnTo>
                <a:lnTo>
                  <a:pt x="5078" y="243"/>
                </a:lnTo>
                <a:lnTo>
                  <a:pt x="5079" y="213"/>
                </a:lnTo>
                <a:lnTo>
                  <a:pt x="5079" y="193"/>
                </a:lnTo>
                <a:lnTo>
                  <a:pt x="5079" y="191"/>
                </a:lnTo>
                <a:lnTo>
                  <a:pt x="5079" y="191"/>
                </a:lnTo>
                <a:lnTo>
                  <a:pt x="5079" y="170"/>
                </a:lnTo>
                <a:lnTo>
                  <a:pt x="5080" y="157"/>
                </a:lnTo>
                <a:lnTo>
                  <a:pt x="5080" y="155"/>
                </a:lnTo>
                <a:lnTo>
                  <a:pt x="5080" y="165"/>
                </a:lnTo>
                <a:lnTo>
                  <a:pt x="5081" y="166"/>
                </a:lnTo>
                <a:lnTo>
                  <a:pt x="5081" y="160"/>
                </a:lnTo>
                <a:lnTo>
                  <a:pt x="5081" y="158"/>
                </a:lnTo>
                <a:lnTo>
                  <a:pt x="5081" y="162"/>
                </a:lnTo>
                <a:lnTo>
                  <a:pt x="5081" y="160"/>
                </a:lnTo>
                <a:lnTo>
                  <a:pt x="5082" y="183"/>
                </a:lnTo>
                <a:lnTo>
                  <a:pt x="5082" y="167"/>
                </a:lnTo>
                <a:lnTo>
                  <a:pt x="5082" y="170"/>
                </a:lnTo>
                <a:lnTo>
                  <a:pt x="5083" y="163"/>
                </a:lnTo>
                <a:lnTo>
                  <a:pt x="5083" y="161"/>
                </a:lnTo>
                <a:lnTo>
                  <a:pt x="5083" y="165"/>
                </a:lnTo>
                <a:lnTo>
                  <a:pt x="5083" y="160"/>
                </a:lnTo>
                <a:lnTo>
                  <a:pt x="5083" y="152"/>
                </a:lnTo>
                <a:lnTo>
                  <a:pt x="5084" y="160"/>
                </a:lnTo>
                <a:lnTo>
                  <a:pt x="5084" y="177"/>
                </a:lnTo>
                <a:lnTo>
                  <a:pt x="5084" y="176"/>
                </a:lnTo>
                <a:lnTo>
                  <a:pt x="5084" y="177"/>
                </a:lnTo>
                <a:lnTo>
                  <a:pt x="5084" y="185"/>
                </a:lnTo>
                <a:lnTo>
                  <a:pt x="5085" y="200"/>
                </a:lnTo>
                <a:lnTo>
                  <a:pt x="5085" y="197"/>
                </a:lnTo>
                <a:lnTo>
                  <a:pt x="5085" y="198"/>
                </a:lnTo>
                <a:lnTo>
                  <a:pt x="5085" y="218"/>
                </a:lnTo>
                <a:lnTo>
                  <a:pt x="5085" y="219"/>
                </a:lnTo>
                <a:lnTo>
                  <a:pt x="5086" y="233"/>
                </a:lnTo>
                <a:lnTo>
                  <a:pt x="5086" y="248"/>
                </a:lnTo>
                <a:lnTo>
                  <a:pt x="5086" y="254"/>
                </a:lnTo>
                <a:lnTo>
                  <a:pt x="5087" y="285"/>
                </a:lnTo>
                <a:lnTo>
                  <a:pt x="5087" y="297"/>
                </a:lnTo>
                <a:lnTo>
                  <a:pt x="5087" y="296"/>
                </a:lnTo>
                <a:lnTo>
                  <a:pt x="5087" y="316"/>
                </a:lnTo>
                <a:lnTo>
                  <a:pt x="5088" y="324"/>
                </a:lnTo>
                <a:lnTo>
                  <a:pt x="5088" y="330"/>
                </a:lnTo>
                <a:lnTo>
                  <a:pt x="5088" y="333"/>
                </a:lnTo>
                <a:lnTo>
                  <a:pt x="5088" y="337"/>
                </a:lnTo>
                <a:lnTo>
                  <a:pt x="5089" y="342"/>
                </a:lnTo>
                <a:lnTo>
                  <a:pt x="5089" y="340"/>
                </a:lnTo>
                <a:lnTo>
                  <a:pt x="5089" y="340"/>
                </a:lnTo>
                <a:lnTo>
                  <a:pt x="5089" y="342"/>
                </a:lnTo>
                <a:lnTo>
                  <a:pt x="5089" y="336"/>
                </a:lnTo>
                <a:lnTo>
                  <a:pt x="5090" y="340"/>
                </a:lnTo>
                <a:lnTo>
                  <a:pt x="5090" y="338"/>
                </a:lnTo>
                <a:lnTo>
                  <a:pt x="5090" y="339"/>
                </a:lnTo>
                <a:lnTo>
                  <a:pt x="5090" y="341"/>
                </a:lnTo>
                <a:lnTo>
                  <a:pt x="5090" y="346"/>
                </a:lnTo>
                <a:lnTo>
                  <a:pt x="5091" y="351"/>
                </a:lnTo>
                <a:lnTo>
                  <a:pt x="5091" y="350"/>
                </a:lnTo>
                <a:lnTo>
                  <a:pt x="5091" y="340"/>
                </a:lnTo>
                <a:lnTo>
                  <a:pt x="5091" y="337"/>
                </a:lnTo>
                <a:lnTo>
                  <a:pt x="5092" y="355"/>
                </a:lnTo>
                <a:lnTo>
                  <a:pt x="5092" y="351"/>
                </a:lnTo>
                <a:lnTo>
                  <a:pt x="5092" y="359"/>
                </a:lnTo>
                <a:lnTo>
                  <a:pt x="5093" y="337"/>
                </a:lnTo>
                <a:lnTo>
                  <a:pt x="5093" y="348"/>
                </a:lnTo>
                <a:lnTo>
                  <a:pt x="5093" y="382"/>
                </a:lnTo>
                <a:lnTo>
                  <a:pt x="5093" y="413"/>
                </a:lnTo>
                <a:lnTo>
                  <a:pt x="5093" y="333"/>
                </a:lnTo>
                <a:lnTo>
                  <a:pt x="5094" y="325"/>
                </a:lnTo>
                <a:lnTo>
                  <a:pt x="5094" y="332"/>
                </a:lnTo>
                <a:lnTo>
                  <a:pt x="5094" y="337"/>
                </a:lnTo>
                <a:lnTo>
                  <a:pt x="5094" y="340"/>
                </a:lnTo>
                <a:lnTo>
                  <a:pt x="5094" y="334"/>
                </a:lnTo>
                <a:lnTo>
                  <a:pt x="5095" y="332"/>
                </a:lnTo>
                <a:lnTo>
                  <a:pt x="5095" y="336"/>
                </a:lnTo>
                <a:lnTo>
                  <a:pt x="5095" y="337"/>
                </a:lnTo>
                <a:lnTo>
                  <a:pt x="5095" y="333"/>
                </a:lnTo>
                <a:lnTo>
                  <a:pt x="5096" y="340"/>
                </a:lnTo>
                <a:lnTo>
                  <a:pt x="5096" y="337"/>
                </a:lnTo>
                <a:lnTo>
                  <a:pt x="5096" y="341"/>
                </a:lnTo>
                <a:lnTo>
                  <a:pt x="5096" y="349"/>
                </a:lnTo>
                <a:lnTo>
                  <a:pt x="5096" y="355"/>
                </a:lnTo>
                <a:lnTo>
                  <a:pt x="5097" y="356"/>
                </a:lnTo>
                <a:lnTo>
                  <a:pt x="5097" y="354"/>
                </a:lnTo>
                <a:lnTo>
                  <a:pt x="5097" y="366"/>
                </a:lnTo>
                <a:lnTo>
                  <a:pt x="5097" y="371"/>
                </a:lnTo>
                <a:lnTo>
                  <a:pt x="5097" y="374"/>
                </a:lnTo>
                <a:lnTo>
                  <a:pt x="5098" y="365"/>
                </a:lnTo>
                <a:lnTo>
                  <a:pt x="5098" y="371"/>
                </a:lnTo>
                <a:lnTo>
                  <a:pt x="5098" y="369"/>
                </a:lnTo>
                <a:lnTo>
                  <a:pt x="5098" y="378"/>
                </a:lnTo>
                <a:lnTo>
                  <a:pt x="5099" y="377"/>
                </a:lnTo>
                <a:lnTo>
                  <a:pt x="5099" y="383"/>
                </a:lnTo>
                <a:lnTo>
                  <a:pt x="5099" y="381"/>
                </a:lnTo>
                <a:lnTo>
                  <a:pt x="5099" y="368"/>
                </a:lnTo>
                <a:lnTo>
                  <a:pt x="5099" y="360"/>
                </a:lnTo>
                <a:lnTo>
                  <a:pt x="5100" y="363"/>
                </a:lnTo>
                <a:lnTo>
                  <a:pt x="5100" y="369"/>
                </a:lnTo>
                <a:lnTo>
                  <a:pt x="5100" y="361"/>
                </a:lnTo>
                <a:lnTo>
                  <a:pt x="5100" y="337"/>
                </a:lnTo>
                <a:lnTo>
                  <a:pt x="5100" y="340"/>
                </a:lnTo>
                <a:lnTo>
                  <a:pt x="5101" y="336"/>
                </a:lnTo>
                <a:lnTo>
                  <a:pt x="5101" y="346"/>
                </a:lnTo>
                <a:lnTo>
                  <a:pt x="5101" y="346"/>
                </a:lnTo>
                <a:lnTo>
                  <a:pt x="5101" y="334"/>
                </a:lnTo>
                <a:lnTo>
                  <a:pt x="5102" y="331"/>
                </a:lnTo>
                <a:lnTo>
                  <a:pt x="5102" y="338"/>
                </a:lnTo>
                <a:lnTo>
                  <a:pt x="5102" y="355"/>
                </a:lnTo>
                <a:lnTo>
                  <a:pt x="5102" y="362"/>
                </a:lnTo>
                <a:lnTo>
                  <a:pt x="5102" y="369"/>
                </a:lnTo>
                <a:lnTo>
                  <a:pt x="5103" y="373"/>
                </a:lnTo>
                <a:lnTo>
                  <a:pt x="5103" y="354"/>
                </a:lnTo>
                <a:lnTo>
                  <a:pt x="5103" y="361"/>
                </a:lnTo>
                <a:lnTo>
                  <a:pt x="5103" y="357"/>
                </a:lnTo>
                <a:lnTo>
                  <a:pt x="5103" y="347"/>
                </a:lnTo>
                <a:lnTo>
                  <a:pt x="5104" y="358"/>
                </a:lnTo>
                <a:lnTo>
                  <a:pt x="5104" y="361"/>
                </a:lnTo>
                <a:lnTo>
                  <a:pt x="5104" y="369"/>
                </a:lnTo>
                <a:lnTo>
                  <a:pt x="5104" y="359"/>
                </a:lnTo>
                <a:lnTo>
                  <a:pt x="5105" y="354"/>
                </a:lnTo>
                <a:lnTo>
                  <a:pt x="5105" y="365"/>
                </a:lnTo>
                <a:lnTo>
                  <a:pt x="5105" y="367"/>
                </a:lnTo>
                <a:lnTo>
                  <a:pt x="5105" y="371"/>
                </a:lnTo>
                <a:lnTo>
                  <a:pt x="5105" y="371"/>
                </a:lnTo>
                <a:lnTo>
                  <a:pt x="5106" y="362"/>
                </a:lnTo>
                <a:lnTo>
                  <a:pt x="5106" y="370"/>
                </a:lnTo>
                <a:lnTo>
                  <a:pt x="5106" y="363"/>
                </a:lnTo>
                <a:lnTo>
                  <a:pt x="5106" y="371"/>
                </a:lnTo>
                <a:lnTo>
                  <a:pt x="5106" y="357"/>
                </a:lnTo>
                <a:lnTo>
                  <a:pt x="5107" y="363"/>
                </a:lnTo>
                <a:lnTo>
                  <a:pt x="5107" y="348"/>
                </a:lnTo>
                <a:lnTo>
                  <a:pt x="5107" y="349"/>
                </a:lnTo>
                <a:lnTo>
                  <a:pt x="5107" y="346"/>
                </a:lnTo>
                <a:lnTo>
                  <a:pt x="5108" y="338"/>
                </a:lnTo>
                <a:lnTo>
                  <a:pt x="5108" y="328"/>
                </a:lnTo>
                <a:lnTo>
                  <a:pt x="5108" y="337"/>
                </a:lnTo>
                <a:lnTo>
                  <a:pt x="5108" y="347"/>
                </a:lnTo>
                <a:lnTo>
                  <a:pt x="5109" y="348"/>
                </a:lnTo>
                <a:lnTo>
                  <a:pt x="5109" y="359"/>
                </a:lnTo>
                <a:lnTo>
                  <a:pt x="5109" y="350"/>
                </a:lnTo>
                <a:lnTo>
                  <a:pt x="5109" y="365"/>
                </a:lnTo>
                <a:lnTo>
                  <a:pt x="5110" y="365"/>
                </a:lnTo>
                <a:lnTo>
                  <a:pt x="5110" y="363"/>
                </a:lnTo>
                <a:lnTo>
                  <a:pt x="5110" y="368"/>
                </a:lnTo>
                <a:lnTo>
                  <a:pt x="5110" y="361"/>
                </a:lnTo>
                <a:lnTo>
                  <a:pt x="5111" y="359"/>
                </a:lnTo>
                <a:lnTo>
                  <a:pt x="5111" y="358"/>
                </a:lnTo>
                <a:lnTo>
                  <a:pt x="5111" y="333"/>
                </a:lnTo>
                <a:lnTo>
                  <a:pt x="5111" y="351"/>
                </a:lnTo>
                <a:lnTo>
                  <a:pt x="5112" y="350"/>
                </a:lnTo>
                <a:lnTo>
                  <a:pt x="5112" y="345"/>
                </a:lnTo>
                <a:lnTo>
                  <a:pt x="5112" y="347"/>
                </a:lnTo>
                <a:lnTo>
                  <a:pt x="5112" y="351"/>
                </a:lnTo>
                <a:lnTo>
                  <a:pt x="5112" y="371"/>
                </a:lnTo>
                <a:lnTo>
                  <a:pt x="5113" y="366"/>
                </a:lnTo>
                <a:lnTo>
                  <a:pt x="5113" y="366"/>
                </a:lnTo>
                <a:lnTo>
                  <a:pt x="5113" y="368"/>
                </a:lnTo>
                <a:lnTo>
                  <a:pt x="5113" y="358"/>
                </a:lnTo>
                <a:lnTo>
                  <a:pt x="5114" y="340"/>
                </a:lnTo>
                <a:lnTo>
                  <a:pt x="5114" y="358"/>
                </a:lnTo>
                <a:lnTo>
                  <a:pt x="5114" y="347"/>
                </a:lnTo>
                <a:lnTo>
                  <a:pt x="5114" y="350"/>
                </a:lnTo>
                <a:lnTo>
                  <a:pt x="5114" y="358"/>
                </a:lnTo>
                <a:lnTo>
                  <a:pt x="5115" y="348"/>
                </a:lnTo>
                <a:lnTo>
                  <a:pt x="5115" y="348"/>
                </a:lnTo>
                <a:lnTo>
                  <a:pt x="5115" y="350"/>
                </a:lnTo>
                <a:lnTo>
                  <a:pt x="5115" y="357"/>
                </a:lnTo>
                <a:lnTo>
                  <a:pt x="5116" y="342"/>
                </a:lnTo>
                <a:lnTo>
                  <a:pt x="5116" y="366"/>
                </a:lnTo>
                <a:lnTo>
                  <a:pt x="5116" y="364"/>
                </a:lnTo>
                <a:lnTo>
                  <a:pt x="5116" y="364"/>
                </a:lnTo>
                <a:lnTo>
                  <a:pt x="5117" y="371"/>
                </a:lnTo>
                <a:lnTo>
                  <a:pt x="5117" y="363"/>
                </a:lnTo>
                <a:lnTo>
                  <a:pt x="5117" y="340"/>
                </a:lnTo>
                <a:lnTo>
                  <a:pt x="5117" y="334"/>
                </a:lnTo>
                <a:lnTo>
                  <a:pt x="5117" y="344"/>
                </a:lnTo>
                <a:lnTo>
                  <a:pt x="5118" y="351"/>
                </a:lnTo>
                <a:lnTo>
                  <a:pt x="5118" y="361"/>
                </a:lnTo>
                <a:lnTo>
                  <a:pt x="5118" y="365"/>
                </a:lnTo>
                <a:lnTo>
                  <a:pt x="5118" y="335"/>
                </a:lnTo>
                <a:lnTo>
                  <a:pt x="5118" y="360"/>
                </a:lnTo>
                <a:lnTo>
                  <a:pt x="5119" y="370"/>
                </a:lnTo>
                <a:lnTo>
                  <a:pt x="5119" y="355"/>
                </a:lnTo>
                <a:lnTo>
                  <a:pt x="5119" y="357"/>
                </a:lnTo>
                <a:lnTo>
                  <a:pt x="5119" y="327"/>
                </a:lnTo>
                <a:lnTo>
                  <a:pt x="5119" y="347"/>
                </a:lnTo>
                <a:lnTo>
                  <a:pt x="5120" y="349"/>
                </a:lnTo>
                <a:lnTo>
                  <a:pt x="5120" y="352"/>
                </a:lnTo>
                <a:lnTo>
                  <a:pt x="5120" y="357"/>
                </a:lnTo>
                <a:lnTo>
                  <a:pt x="5120" y="350"/>
                </a:lnTo>
                <a:lnTo>
                  <a:pt x="5121" y="376"/>
                </a:lnTo>
                <a:lnTo>
                  <a:pt x="5121" y="366"/>
                </a:lnTo>
                <a:lnTo>
                  <a:pt x="5121" y="363"/>
                </a:lnTo>
                <a:lnTo>
                  <a:pt x="5121" y="364"/>
                </a:lnTo>
                <a:lnTo>
                  <a:pt x="5122" y="371"/>
                </a:lnTo>
                <a:lnTo>
                  <a:pt x="5122" y="378"/>
                </a:lnTo>
                <a:lnTo>
                  <a:pt x="5122" y="376"/>
                </a:lnTo>
                <a:lnTo>
                  <a:pt x="5122" y="370"/>
                </a:lnTo>
                <a:lnTo>
                  <a:pt x="5123" y="350"/>
                </a:lnTo>
                <a:lnTo>
                  <a:pt x="5123" y="367"/>
                </a:lnTo>
                <a:lnTo>
                  <a:pt x="5123" y="368"/>
                </a:lnTo>
                <a:lnTo>
                  <a:pt x="5123" y="362"/>
                </a:lnTo>
                <a:lnTo>
                  <a:pt x="5123" y="365"/>
                </a:lnTo>
                <a:lnTo>
                  <a:pt x="5124" y="356"/>
                </a:lnTo>
                <a:lnTo>
                  <a:pt x="5124" y="363"/>
                </a:lnTo>
                <a:lnTo>
                  <a:pt x="5124" y="348"/>
                </a:lnTo>
                <a:lnTo>
                  <a:pt x="5124" y="366"/>
                </a:lnTo>
                <a:lnTo>
                  <a:pt x="5125" y="380"/>
                </a:lnTo>
                <a:lnTo>
                  <a:pt x="5125" y="367"/>
                </a:lnTo>
                <a:lnTo>
                  <a:pt x="5125" y="363"/>
                </a:lnTo>
                <a:lnTo>
                  <a:pt x="5125" y="357"/>
                </a:lnTo>
                <a:lnTo>
                  <a:pt x="5126" y="356"/>
                </a:lnTo>
                <a:lnTo>
                  <a:pt x="5126" y="338"/>
                </a:lnTo>
                <a:lnTo>
                  <a:pt x="5126" y="353"/>
                </a:lnTo>
                <a:lnTo>
                  <a:pt x="5126" y="350"/>
                </a:lnTo>
                <a:lnTo>
                  <a:pt x="5126" y="350"/>
                </a:lnTo>
                <a:lnTo>
                  <a:pt x="5127" y="353"/>
                </a:lnTo>
                <a:lnTo>
                  <a:pt x="5127" y="349"/>
                </a:lnTo>
                <a:lnTo>
                  <a:pt x="5127" y="359"/>
                </a:lnTo>
                <a:lnTo>
                  <a:pt x="5127" y="361"/>
                </a:lnTo>
                <a:lnTo>
                  <a:pt x="5128" y="353"/>
                </a:lnTo>
                <a:lnTo>
                  <a:pt x="5128" y="352"/>
                </a:lnTo>
                <a:lnTo>
                  <a:pt x="5128" y="358"/>
                </a:lnTo>
                <a:lnTo>
                  <a:pt x="5129" y="363"/>
                </a:lnTo>
                <a:lnTo>
                  <a:pt x="5129" y="366"/>
                </a:lnTo>
                <a:lnTo>
                  <a:pt x="5129" y="361"/>
                </a:lnTo>
                <a:lnTo>
                  <a:pt x="5129" y="372"/>
                </a:lnTo>
                <a:lnTo>
                  <a:pt x="5129" y="361"/>
                </a:lnTo>
                <a:lnTo>
                  <a:pt x="5130" y="362"/>
                </a:lnTo>
                <a:lnTo>
                  <a:pt x="5130" y="364"/>
                </a:lnTo>
                <a:lnTo>
                  <a:pt x="5130" y="361"/>
                </a:lnTo>
                <a:lnTo>
                  <a:pt x="5130" y="350"/>
                </a:lnTo>
                <a:lnTo>
                  <a:pt x="5130" y="355"/>
                </a:lnTo>
                <a:lnTo>
                  <a:pt x="5131" y="358"/>
                </a:lnTo>
                <a:lnTo>
                  <a:pt x="5131" y="354"/>
                </a:lnTo>
                <a:lnTo>
                  <a:pt x="5131" y="347"/>
                </a:lnTo>
                <a:lnTo>
                  <a:pt x="5131" y="336"/>
                </a:lnTo>
                <a:lnTo>
                  <a:pt x="5132" y="350"/>
                </a:lnTo>
                <a:lnTo>
                  <a:pt x="5132" y="347"/>
                </a:lnTo>
                <a:lnTo>
                  <a:pt x="5132" y="337"/>
                </a:lnTo>
                <a:lnTo>
                  <a:pt x="5132" y="328"/>
                </a:lnTo>
                <a:lnTo>
                  <a:pt x="5132" y="330"/>
                </a:lnTo>
                <a:lnTo>
                  <a:pt x="5133" y="338"/>
                </a:lnTo>
                <a:lnTo>
                  <a:pt x="5133" y="332"/>
                </a:lnTo>
                <a:lnTo>
                  <a:pt x="5133" y="334"/>
                </a:lnTo>
                <a:lnTo>
                  <a:pt x="5133" y="362"/>
                </a:lnTo>
                <a:lnTo>
                  <a:pt x="5134" y="365"/>
                </a:lnTo>
                <a:lnTo>
                  <a:pt x="5134" y="368"/>
                </a:lnTo>
                <a:lnTo>
                  <a:pt x="5134" y="384"/>
                </a:lnTo>
                <a:lnTo>
                  <a:pt x="5135" y="383"/>
                </a:lnTo>
                <a:lnTo>
                  <a:pt x="5135" y="379"/>
                </a:lnTo>
                <a:lnTo>
                  <a:pt x="5135" y="361"/>
                </a:lnTo>
                <a:lnTo>
                  <a:pt x="5135" y="367"/>
                </a:lnTo>
                <a:lnTo>
                  <a:pt x="5135" y="383"/>
                </a:lnTo>
                <a:lnTo>
                  <a:pt x="5136" y="360"/>
                </a:lnTo>
                <a:lnTo>
                  <a:pt x="5136" y="344"/>
                </a:lnTo>
                <a:lnTo>
                  <a:pt x="5136" y="327"/>
                </a:lnTo>
                <a:lnTo>
                  <a:pt x="5136" y="331"/>
                </a:lnTo>
                <a:lnTo>
                  <a:pt x="5137" y="327"/>
                </a:lnTo>
                <a:lnTo>
                  <a:pt x="5137" y="358"/>
                </a:lnTo>
                <a:lnTo>
                  <a:pt x="5137" y="334"/>
                </a:lnTo>
                <a:lnTo>
                  <a:pt x="5137" y="338"/>
                </a:lnTo>
                <a:lnTo>
                  <a:pt x="5137" y="345"/>
                </a:lnTo>
                <a:lnTo>
                  <a:pt x="5138" y="346"/>
                </a:lnTo>
                <a:lnTo>
                  <a:pt x="5138" y="357"/>
                </a:lnTo>
                <a:lnTo>
                  <a:pt x="5138" y="353"/>
                </a:lnTo>
                <a:lnTo>
                  <a:pt x="5138" y="347"/>
                </a:lnTo>
                <a:lnTo>
                  <a:pt x="5139" y="342"/>
                </a:lnTo>
                <a:lnTo>
                  <a:pt x="5139" y="333"/>
                </a:lnTo>
                <a:lnTo>
                  <a:pt x="5139" y="316"/>
                </a:lnTo>
                <a:lnTo>
                  <a:pt x="5139" y="300"/>
                </a:lnTo>
                <a:lnTo>
                  <a:pt x="5140" y="260"/>
                </a:lnTo>
                <a:lnTo>
                  <a:pt x="5140" y="225"/>
                </a:lnTo>
                <a:lnTo>
                  <a:pt x="5140" y="216"/>
                </a:lnTo>
                <a:lnTo>
                  <a:pt x="5141" y="180"/>
                </a:lnTo>
                <a:lnTo>
                  <a:pt x="5141" y="156"/>
                </a:lnTo>
                <a:lnTo>
                  <a:pt x="5141" y="175"/>
                </a:lnTo>
                <a:lnTo>
                  <a:pt x="5141" y="164"/>
                </a:lnTo>
                <a:lnTo>
                  <a:pt x="5142" y="148"/>
                </a:lnTo>
                <a:lnTo>
                  <a:pt x="5142" y="158"/>
                </a:lnTo>
                <a:lnTo>
                  <a:pt x="5142" y="134"/>
                </a:lnTo>
                <a:lnTo>
                  <a:pt x="5142" y="132"/>
                </a:lnTo>
                <a:lnTo>
                  <a:pt x="5142" y="159"/>
                </a:lnTo>
                <a:lnTo>
                  <a:pt x="5143" y="157"/>
                </a:lnTo>
                <a:lnTo>
                  <a:pt x="5143" y="134"/>
                </a:lnTo>
                <a:lnTo>
                  <a:pt x="5143" y="130"/>
                </a:lnTo>
                <a:lnTo>
                  <a:pt x="5143" y="122"/>
                </a:lnTo>
                <a:lnTo>
                  <a:pt x="5143" y="132"/>
                </a:lnTo>
                <a:lnTo>
                  <a:pt x="5144" y="131"/>
                </a:lnTo>
                <a:lnTo>
                  <a:pt x="5144" y="129"/>
                </a:lnTo>
                <a:lnTo>
                  <a:pt x="5144" y="156"/>
                </a:lnTo>
                <a:lnTo>
                  <a:pt x="5144" y="142"/>
                </a:lnTo>
                <a:lnTo>
                  <a:pt x="5144" y="142"/>
                </a:lnTo>
                <a:lnTo>
                  <a:pt x="5145" y="152"/>
                </a:lnTo>
                <a:lnTo>
                  <a:pt x="5145" y="155"/>
                </a:lnTo>
                <a:lnTo>
                  <a:pt x="5145" y="156"/>
                </a:lnTo>
                <a:lnTo>
                  <a:pt x="5145" y="144"/>
                </a:lnTo>
                <a:lnTo>
                  <a:pt x="5146" y="141"/>
                </a:lnTo>
                <a:lnTo>
                  <a:pt x="5146" y="141"/>
                </a:lnTo>
                <a:lnTo>
                  <a:pt x="5146" y="176"/>
                </a:lnTo>
                <a:lnTo>
                  <a:pt x="5147" y="155"/>
                </a:lnTo>
                <a:lnTo>
                  <a:pt x="5147" y="160"/>
                </a:lnTo>
                <a:lnTo>
                  <a:pt x="5147" y="188"/>
                </a:lnTo>
                <a:lnTo>
                  <a:pt x="5147" y="201"/>
                </a:lnTo>
                <a:lnTo>
                  <a:pt x="5147" y="213"/>
                </a:lnTo>
                <a:lnTo>
                  <a:pt x="5148" y="242"/>
                </a:lnTo>
                <a:lnTo>
                  <a:pt x="5148" y="270"/>
                </a:lnTo>
                <a:lnTo>
                  <a:pt x="5148" y="306"/>
                </a:lnTo>
                <a:lnTo>
                  <a:pt x="5148" y="301"/>
                </a:lnTo>
                <a:lnTo>
                  <a:pt x="5149" y="321"/>
                </a:lnTo>
                <a:lnTo>
                  <a:pt x="5149" y="333"/>
                </a:lnTo>
                <a:lnTo>
                  <a:pt x="5149" y="338"/>
                </a:lnTo>
                <a:lnTo>
                  <a:pt x="5149" y="335"/>
                </a:lnTo>
                <a:lnTo>
                  <a:pt x="5149" y="348"/>
                </a:lnTo>
                <a:lnTo>
                  <a:pt x="5150" y="329"/>
                </a:lnTo>
                <a:lnTo>
                  <a:pt x="5150" y="314"/>
                </a:lnTo>
                <a:lnTo>
                  <a:pt x="5150" y="346"/>
                </a:lnTo>
                <a:lnTo>
                  <a:pt x="5150" y="348"/>
                </a:lnTo>
                <a:lnTo>
                  <a:pt x="5151" y="350"/>
                </a:lnTo>
                <a:lnTo>
                  <a:pt x="5151" y="351"/>
                </a:lnTo>
                <a:lnTo>
                  <a:pt x="5151" y="347"/>
                </a:lnTo>
                <a:lnTo>
                  <a:pt x="5151" y="325"/>
                </a:lnTo>
                <a:lnTo>
                  <a:pt x="5152" y="331"/>
                </a:lnTo>
                <a:lnTo>
                  <a:pt x="5152" y="348"/>
                </a:lnTo>
                <a:lnTo>
                  <a:pt x="5152" y="351"/>
                </a:lnTo>
                <a:lnTo>
                  <a:pt x="5153" y="362"/>
                </a:lnTo>
                <a:lnTo>
                  <a:pt x="5153" y="351"/>
                </a:lnTo>
                <a:lnTo>
                  <a:pt x="5153" y="359"/>
                </a:lnTo>
                <a:lnTo>
                  <a:pt x="5153" y="335"/>
                </a:lnTo>
                <a:lnTo>
                  <a:pt x="5153" y="348"/>
                </a:lnTo>
                <a:lnTo>
                  <a:pt x="5154" y="349"/>
                </a:lnTo>
                <a:lnTo>
                  <a:pt x="5154" y="346"/>
                </a:lnTo>
                <a:lnTo>
                  <a:pt x="5154" y="350"/>
                </a:lnTo>
                <a:lnTo>
                  <a:pt x="5154" y="356"/>
                </a:lnTo>
                <a:lnTo>
                  <a:pt x="5154" y="346"/>
                </a:lnTo>
                <a:lnTo>
                  <a:pt x="5155" y="368"/>
                </a:lnTo>
                <a:lnTo>
                  <a:pt x="5155" y="348"/>
                </a:lnTo>
                <a:lnTo>
                  <a:pt x="5155" y="353"/>
                </a:lnTo>
                <a:lnTo>
                  <a:pt x="5155" y="363"/>
                </a:lnTo>
                <a:lnTo>
                  <a:pt x="5155" y="358"/>
                </a:lnTo>
                <a:lnTo>
                  <a:pt x="5156" y="346"/>
                </a:lnTo>
                <a:lnTo>
                  <a:pt x="5156" y="353"/>
                </a:lnTo>
                <a:lnTo>
                  <a:pt x="5156" y="359"/>
                </a:lnTo>
                <a:lnTo>
                  <a:pt x="5156" y="353"/>
                </a:lnTo>
                <a:lnTo>
                  <a:pt x="5157" y="355"/>
                </a:lnTo>
                <a:lnTo>
                  <a:pt x="5157" y="358"/>
                </a:lnTo>
                <a:lnTo>
                  <a:pt x="5157" y="355"/>
                </a:lnTo>
                <a:lnTo>
                  <a:pt x="5157" y="351"/>
                </a:lnTo>
                <a:lnTo>
                  <a:pt x="5157" y="352"/>
                </a:lnTo>
                <a:lnTo>
                  <a:pt x="5158" y="363"/>
                </a:lnTo>
                <a:lnTo>
                  <a:pt x="5158" y="361"/>
                </a:lnTo>
                <a:lnTo>
                  <a:pt x="5158" y="350"/>
                </a:lnTo>
                <a:lnTo>
                  <a:pt x="5158" y="339"/>
                </a:lnTo>
                <a:lnTo>
                  <a:pt x="5159" y="344"/>
                </a:lnTo>
                <a:lnTo>
                  <a:pt x="5159" y="355"/>
                </a:lnTo>
                <a:lnTo>
                  <a:pt x="5159" y="340"/>
                </a:lnTo>
                <a:lnTo>
                  <a:pt x="5159" y="321"/>
                </a:lnTo>
                <a:lnTo>
                  <a:pt x="5160" y="341"/>
                </a:lnTo>
                <a:lnTo>
                  <a:pt x="5160" y="316"/>
                </a:lnTo>
                <a:lnTo>
                  <a:pt x="5160" y="298"/>
                </a:lnTo>
                <a:lnTo>
                  <a:pt x="5160" y="289"/>
                </a:lnTo>
                <a:lnTo>
                  <a:pt x="5160" y="251"/>
                </a:lnTo>
                <a:lnTo>
                  <a:pt x="5161" y="240"/>
                </a:lnTo>
                <a:lnTo>
                  <a:pt x="5161" y="228"/>
                </a:lnTo>
                <a:lnTo>
                  <a:pt x="5161" y="171"/>
                </a:lnTo>
                <a:lnTo>
                  <a:pt x="5161" y="149"/>
                </a:lnTo>
                <a:lnTo>
                  <a:pt x="5162" y="117"/>
                </a:lnTo>
                <a:lnTo>
                  <a:pt x="5162" y="134"/>
                </a:lnTo>
                <a:lnTo>
                  <a:pt x="5162" y="156"/>
                </a:lnTo>
                <a:lnTo>
                  <a:pt x="5162" y="131"/>
                </a:lnTo>
                <a:lnTo>
                  <a:pt x="5163" y="124"/>
                </a:lnTo>
                <a:lnTo>
                  <a:pt x="5163" y="123"/>
                </a:lnTo>
                <a:lnTo>
                  <a:pt x="5163" y="146"/>
                </a:lnTo>
                <a:lnTo>
                  <a:pt x="5164" y="150"/>
                </a:lnTo>
                <a:lnTo>
                  <a:pt x="5164" y="150"/>
                </a:lnTo>
                <a:lnTo>
                  <a:pt x="5164" y="154"/>
                </a:lnTo>
                <a:lnTo>
                  <a:pt x="5164" y="145"/>
                </a:lnTo>
                <a:lnTo>
                  <a:pt x="5165" y="145"/>
                </a:lnTo>
                <a:lnTo>
                  <a:pt x="5165" y="134"/>
                </a:lnTo>
                <a:lnTo>
                  <a:pt x="5165" y="141"/>
                </a:lnTo>
                <a:lnTo>
                  <a:pt x="5165" y="145"/>
                </a:lnTo>
                <a:lnTo>
                  <a:pt x="5166" y="151"/>
                </a:lnTo>
                <a:lnTo>
                  <a:pt x="5166" y="149"/>
                </a:lnTo>
                <a:lnTo>
                  <a:pt x="5166" y="170"/>
                </a:lnTo>
                <a:lnTo>
                  <a:pt x="5166" y="151"/>
                </a:lnTo>
                <a:lnTo>
                  <a:pt x="5166" y="143"/>
                </a:lnTo>
                <a:lnTo>
                  <a:pt x="5167" y="147"/>
                </a:lnTo>
                <a:lnTo>
                  <a:pt x="5167" y="154"/>
                </a:lnTo>
                <a:lnTo>
                  <a:pt x="5167" y="141"/>
                </a:lnTo>
                <a:lnTo>
                  <a:pt x="5167" y="162"/>
                </a:lnTo>
                <a:lnTo>
                  <a:pt x="5167" y="182"/>
                </a:lnTo>
                <a:lnTo>
                  <a:pt x="5168" y="237"/>
                </a:lnTo>
                <a:lnTo>
                  <a:pt x="5168" y="198"/>
                </a:lnTo>
                <a:lnTo>
                  <a:pt x="5168" y="234"/>
                </a:lnTo>
                <a:lnTo>
                  <a:pt x="5168" y="251"/>
                </a:lnTo>
                <a:lnTo>
                  <a:pt x="5169" y="264"/>
                </a:lnTo>
                <a:lnTo>
                  <a:pt x="5169" y="269"/>
                </a:lnTo>
                <a:lnTo>
                  <a:pt x="5169" y="276"/>
                </a:lnTo>
                <a:lnTo>
                  <a:pt x="5170" y="290"/>
                </a:lnTo>
                <a:lnTo>
                  <a:pt x="5170" y="293"/>
                </a:lnTo>
                <a:lnTo>
                  <a:pt x="5170" y="302"/>
                </a:lnTo>
                <a:lnTo>
                  <a:pt x="5170" y="305"/>
                </a:lnTo>
                <a:lnTo>
                  <a:pt x="5171" y="318"/>
                </a:lnTo>
                <a:lnTo>
                  <a:pt x="5171" y="321"/>
                </a:lnTo>
                <a:lnTo>
                  <a:pt x="5171" y="328"/>
                </a:lnTo>
                <a:lnTo>
                  <a:pt x="5171" y="327"/>
                </a:lnTo>
                <a:lnTo>
                  <a:pt x="5171" y="339"/>
                </a:lnTo>
                <a:lnTo>
                  <a:pt x="5172" y="287"/>
                </a:lnTo>
                <a:lnTo>
                  <a:pt x="5172" y="286"/>
                </a:lnTo>
                <a:lnTo>
                  <a:pt x="5172" y="284"/>
                </a:lnTo>
                <a:lnTo>
                  <a:pt x="5172" y="292"/>
                </a:lnTo>
                <a:lnTo>
                  <a:pt x="5173" y="296"/>
                </a:lnTo>
                <a:lnTo>
                  <a:pt x="5173" y="296"/>
                </a:lnTo>
                <a:lnTo>
                  <a:pt x="5173" y="312"/>
                </a:lnTo>
                <a:lnTo>
                  <a:pt x="5173" y="317"/>
                </a:lnTo>
                <a:lnTo>
                  <a:pt x="5173" y="325"/>
                </a:lnTo>
                <a:lnTo>
                  <a:pt x="5174" y="324"/>
                </a:lnTo>
                <a:lnTo>
                  <a:pt x="5174" y="329"/>
                </a:lnTo>
                <a:lnTo>
                  <a:pt x="5174" y="315"/>
                </a:lnTo>
                <a:lnTo>
                  <a:pt x="5174" y="312"/>
                </a:lnTo>
                <a:lnTo>
                  <a:pt x="5175" y="327"/>
                </a:lnTo>
                <a:lnTo>
                  <a:pt x="5175" y="330"/>
                </a:lnTo>
                <a:lnTo>
                  <a:pt x="5175" y="321"/>
                </a:lnTo>
                <a:lnTo>
                  <a:pt x="5176" y="328"/>
                </a:lnTo>
                <a:lnTo>
                  <a:pt x="5176" y="316"/>
                </a:lnTo>
                <a:lnTo>
                  <a:pt x="5176" y="319"/>
                </a:lnTo>
                <a:lnTo>
                  <a:pt x="5176" y="334"/>
                </a:lnTo>
                <a:lnTo>
                  <a:pt x="5176" y="333"/>
                </a:lnTo>
                <a:lnTo>
                  <a:pt x="5177" y="337"/>
                </a:lnTo>
                <a:lnTo>
                  <a:pt x="5177" y="332"/>
                </a:lnTo>
                <a:lnTo>
                  <a:pt x="5177" y="326"/>
                </a:lnTo>
                <a:lnTo>
                  <a:pt x="5177" y="322"/>
                </a:lnTo>
                <a:lnTo>
                  <a:pt x="5177" y="329"/>
                </a:lnTo>
                <a:lnTo>
                  <a:pt x="5178" y="328"/>
                </a:lnTo>
                <a:lnTo>
                  <a:pt x="5178" y="328"/>
                </a:lnTo>
                <a:lnTo>
                  <a:pt x="5178" y="340"/>
                </a:lnTo>
                <a:lnTo>
                  <a:pt x="5178" y="338"/>
                </a:lnTo>
                <a:lnTo>
                  <a:pt x="5179" y="337"/>
                </a:lnTo>
                <a:lnTo>
                  <a:pt x="5179" y="323"/>
                </a:lnTo>
                <a:lnTo>
                  <a:pt x="5179" y="320"/>
                </a:lnTo>
                <a:lnTo>
                  <a:pt x="5179" y="326"/>
                </a:lnTo>
                <a:lnTo>
                  <a:pt x="5180" y="331"/>
                </a:lnTo>
                <a:lnTo>
                  <a:pt x="5180" y="299"/>
                </a:lnTo>
                <a:lnTo>
                  <a:pt x="5180" y="282"/>
                </a:lnTo>
                <a:lnTo>
                  <a:pt x="5180" y="270"/>
                </a:lnTo>
                <a:lnTo>
                  <a:pt x="5181" y="291"/>
                </a:lnTo>
                <a:lnTo>
                  <a:pt x="5181" y="258"/>
                </a:lnTo>
                <a:lnTo>
                  <a:pt x="5181" y="231"/>
                </a:lnTo>
                <a:lnTo>
                  <a:pt x="5182" y="216"/>
                </a:lnTo>
                <a:lnTo>
                  <a:pt x="5182" y="184"/>
                </a:lnTo>
                <a:lnTo>
                  <a:pt x="5182" y="151"/>
                </a:lnTo>
                <a:lnTo>
                  <a:pt x="5182" y="137"/>
                </a:lnTo>
                <a:lnTo>
                  <a:pt x="5183" y="145"/>
                </a:lnTo>
                <a:lnTo>
                  <a:pt x="5183" y="152"/>
                </a:lnTo>
                <a:lnTo>
                  <a:pt x="5183" y="139"/>
                </a:lnTo>
                <a:lnTo>
                  <a:pt x="5183" y="148"/>
                </a:lnTo>
                <a:lnTo>
                  <a:pt x="5184" y="132"/>
                </a:lnTo>
                <a:lnTo>
                  <a:pt x="5184" y="158"/>
                </a:lnTo>
                <a:lnTo>
                  <a:pt x="5184" y="169"/>
                </a:lnTo>
                <a:lnTo>
                  <a:pt x="5184" y="156"/>
                </a:lnTo>
                <a:lnTo>
                  <a:pt x="5185" y="129"/>
                </a:lnTo>
                <a:lnTo>
                  <a:pt x="5185" y="129"/>
                </a:lnTo>
                <a:lnTo>
                  <a:pt x="5185" y="128"/>
                </a:lnTo>
                <a:lnTo>
                  <a:pt x="5185" y="122"/>
                </a:lnTo>
                <a:lnTo>
                  <a:pt x="5186" y="118"/>
                </a:lnTo>
                <a:lnTo>
                  <a:pt x="5186" y="140"/>
                </a:lnTo>
                <a:lnTo>
                  <a:pt x="5186" y="163"/>
                </a:lnTo>
                <a:lnTo>
                  <a:pt x="5186" y="170"/>
                </a:lnTo>
                <a:lnTo>
                  <a:pt x="5186" y="182"/>
                </a:lnTo>
                <a:lnTo>
                  <a:pt x="5187" y="147"/>
                </a:lnTo>
                <a:lnTo>
                  <a:pt x="5187" y="165"/>
                </a:lnTo>
                <a:lnTo>
                  <a:pt x="5187" y="166"/>
                </a:lnTo>
                <a:lnTo>
                  <a:pt x="5188" y="177"/>
                </a:lnTo>
                <a:lnTo>
                  <a:pt x="5188" y="182"/>
                </a:lnTo>
                <a:lnTo>
                  <a:pt x="5188" y="188"/>
                </a:lnTo>
                <a:lnTo>
                  <a:pt x="5188" y="203"/>
                </a:lnTo>
                <a:lnTo>
                  <a:pt x="5189" y="221"/>
                </a:lnTo>
                <a:lnTo>
                  <a:pt x="5189" y="250"/>
                </a:lnTo>
                <a:lnTo>
                  <a:pt x="5189" y="272"/>
                </a:lnTo>
                <a:lnTo>
                  <a:pt x="5189" y="289"/>
                </a:lnTo>
                <a:lnTo>
                  <a:pt x="5190" y="295"/>
                </a:lnTo>
                <a:lnTo>
                  <a:pt x="5190" y="297"/>
                </a:lnTo>
                <a:lnTo>
                  <a:pt x="5190" y="312"/>
                </a:lnTo>
                <a:lnTo>
                  <a:pt x="5190" y="318"/>
                </a:lnTo>
                <a:lnTo>
                  <a:pt x="5191" y="309"/>
                </a:lnTo>
                <a:lnTo>
                  <a:pt x="5191" y="321"/>
                </a:lnTo>
                <a:lnTo>
                  <a:pt x="5191" y="325"/>
                </a:lnTo>
                <a:lnTo>
                  <a:pt x="5191" y="325"/>
                </a:lnTo>
                <a:lnTo>
                  <a:pt x="5191" y="328"/>
                </a:lnTo>
                <a:lnTo>
                  <a:pt x="5192" y="317"/>
                </a:lnTo>
                <a:lnTo>
                  <a:pt x="5192" y="321"/>
                </a:lnTo>
                <a:lnTo>
                  <a:pt x="5192" y="319"/>
                </a:lnTo>
                <a:lnTo>
                  <a:pt x="5193" y="317"/>
                </a:lnTo>
                <a:lnTo>
                  <a:pt x="5193" y="317"/>
                </a:lnTo>
                <a:lnTo>
                  <a:pt x="5193" y="317"/>
                </a:lnTo>
                <a:lnTo>
                  <a:pt x="5193" y="317"/>
                </a:lnTo>
                <a:lnTo>
                  <a:pt x="5194" y="323"/>
                </a:lnTo>
                <a:lnTo>
                  <a:pt x="5194" y="320"/>
                </a:lnTo>
                <a:lnTo>
                  <a:pt x="5194" y="321"/>
                </a:lnTo>
                <a:lnTo>
                  <a:pt x="5194" y="317"/>
                </a:lnTo>
                <a:lnTo>
                  <a:pt x="5194" y="325"/>
                </a:lnTo>
                <a:lnTo>
                  <a:pt x="5195" y="322"/>
                </a:lnTo>
                <a:lnTo>
                  <a:pt x="5195" y="325"/>
                </a:lnTo>
                <a:lnTo>
                  <a:pt x="5195" y="325"/>
                </a:lnTo>
                <a:lnTo>
                  <a:pt x="5195" y="323"/>
                </a:lnTo>
                <a:lnTo>
                  <a:pt x="5195" y="327"/>
                </a:lnTo>
                <a:lnTo>
                  <a:pt x="5196" y="327"/>
                </a:lnTo>
                <a:lnTo>
                  <a:pt x="5196" y="330"/>
                </a:lnTo>
                <a:lnTo>
                  <a:pt x="5196" y="329"/>
                </a:lnTo>
                <a:lnTo>
                  <a:pt x="5196" y="328"/>
                </a:lnTo>
                <a:lnTo>
                  <a:pt x="5196" y="329"/>
                </a:lnTo>
                <a:lnTo>
                  <a:pt x="5197" y="328"/>
                </a:lnTo>
                <a:lnTo>
                  <a:pt x="5197" y="330"/>
                </a:lnTo>
                <a:lnTo>
                  <a:pt x="5197" y="324"/>
                </a:lnTo>
                <a:lnTo>
                  <a:pt x="5197" y="326"/>
                </a:lnTo>
                <a:lnTo>
                  <a:pt x="5197" y="330"/>
                </a:lnTo>
                <a:lnTo>
                  <a:pt x="5198" y="325"/>
                </a:lnTo>
                <a:lnTo>
                  <a:pt x="5198" y="322"/>
                </a:lnTo>
                <a:lnTo>
                  <a:pt x="5198" y="328"/>
                </a:lnTo>
                <a:lnTo>
                  <a:pt x="5198" y="321"/>
                </a:lnTo>
                <a:lnTo>
                  <a:pt x="5199" y="324"/>
                </a:lnTo>
                <a:lnTo>
                  <a:pt x="5199" y="322"/>
                </a:lnTo>
                <a:lnTo>
                  <a:pt x="5199" y="324"/>
                </a:lnTo>
                <a:lnTo>
                  <a:pt x="5199" y="330"/>
                </a:lnTo>
                <a:lnTo>
                  <a:pt x="5200" y="327"/>
                </a:lnTo>
                <a:lnTo>
                  <a:pt x="5200" y="323"/>
                </a:lnTo>
                <a:lnTo>
                  <a:pt x="5200" y="324"/>
                </a:lnTo>
                <a:lnTo>
                  <a:pt x="5200" y="322"/>
                </a:lnTo>
                <a:lnTo>
                  <a:pt x="5200" y="321"/>
                </a:lnTo>
                <a:lnTo>
                  <a:pt x="5201" y="310"/>
                </a:lnTo>
                <a:lnTo>
                  <a:pt x="5201" y="300"/>
                </a:lnTo>
                <a:lnTo>
                  <a:pt x="5201" y="290"/>
                </a:lnTo>
                <a:lnTo>
                  <a:pt x="5201" y="283"/>
                </a:lnTo>
                <a:lnTo>
                  <a:pt x="5201" y="315"/>
                </a:lnTo>
                <a:lnTo>
                  <a:pt x="5202" y="293"/>
                </a:lnTo>
                <a:lnTo>
                  <a:pt x="5202" y="257"/>
                </a:lnTo>
                <a:lnTo>
                  <a:pt x="5202" y="241"/>
                </a:lnTo>
                <a:lnTo>
                  <a:pt x="5202" y="190"/>
                </a:lnTo>
                <a:lnTo>
                  <a:pt x="5203" y="187"/>
                </a:lnTo>
                <a:lnTo>
                  <a:pt x="5203" y="155"/>
                </a:lnTo>
                <a:lnTo>
                  <a:pt x="5203" y="149"/>
                </a:lnTo>
                <a:lnTo>
                  <a:pt x="5203" y="178"/>
                </a:lnTo>
                <a:lnTo>
                  <a:pt x="5203" y="170"/>
                </a:lnTo>
                <a:lnTo>
                  <a:pt x="5204" y="149"/>
                </a:lnTo>
                <a:lnTo>
                  <a:pt x="5204" y="162"/>
                </a:lnTo>
                <a:lnTo>
                  <a:pt x="5204" y="153"/>
                </a:lnTo>
                <a:lnTo>
                  <a:pt x="5204" y="139"/>
                </a:lnTo>
                <a:lnTo>
                  <a:pt x="5204" y="147"/>
                </a:lnTo>
                <a:lnTo>
                  <a:pt x="5205" y="153"/>
                </a:lnTo>
                <a:lnTo>
                  <a:pt x="5205" y="139"/>
                </a:lnTo>
                <a:lnTo>
                  <a:pt x="5205" y="139"/>
                </a:lnTo>
                <a:lnTo>
                  <a:pt x="5206" y="143"/>
                </a:lnTo>
                <a:lnTo>
                  <a:pt x="5206" y="157"/>
                </a:lnTo>
                <a:lnTo>
                  <a:pt x="5206" y="170"/>
                </a:lnTo>
                <a:lnTo>
                  <a:pt x="5206" y="167"/>
                </a:lnTo>
                <a:lnTo>
                  <a:pt x="5206" y="164"/>
                </a:lnTo>
                <a:lnTo>
                  <a:pt x="5207" y="169"/>
                </a:lnTo>
                <a:lnTo>
                  <a:pt x="5207" y="178"/>
                </a:lnTo>
                <a:lnTo>
                  <a:pt x="5207" y="145"/>
                </a:lnTo>
                <a:lnTo>
                  <a:pt x="5207" y="156"/>
                </a:lnTo>
                <a:lnTo>
                  <a:pt x="5208" y="164"/>
                </a:lnTo>
                <a:lnTo>
                  <a:pt x="5208" y="169"/>
                </a:lnTo>
                <a:lnTo>
                  <a:pt x="5208" y="197"/>
                </a:lnTo>
                <a:lnTo>
                  <a:pt x="5208" y="197"/>
                </a:lnTo>
                <a:lnTo>
                  <a:pt x="5209" y="207"/>
                </a:lnTo>
                <a:lnTo>
                  <a:pt x="5209" y="219"/>
                </a:lnTo>
                <a:lnTo>
                  <a:pt x="5209" y="248"/>
                </a:lnTo>
                <a:lnTo>
                  <a:pt x="5209" y="284"/>
                </a:lnTo>
                <a:lnTo>
                  <a:pt x="5210" y="317"/>
                </a:lnTo>
                <a:lnTo>
                  <a:pt x="5210" y="319"/>
                </a:lnTo>
                <a:lnTo>
                  <a:pt x="5210" y="320"/>
                </a:lnTo>
                <a:lnTo>
                  <a:pt x="5210" y="326"/>
                </a:lnTo>
                <a:lnTo>
                  <a:pt x="5211" y="349"/>
                </a:lnTo>
                <a:lnTo>
                  <a:pt x="5211" y="344"/>
                </a:lnTo>
                <a:lnTo>
                  <a:pt x="5211" y="341"/>
                </a:lnTo>
                <a:lnTo>
                  <a:pt x="5212" y="346"/>
                </a:lnTo>
                <a:lnTo>
                  <a:pt x="5212" y="348"/>
                </a:lnTo>
                <a:lnTo>
                  <a:pt x="5212" y="342"/>
                </a:lnTo>
                <a:lnTo>
                  <a:pt x="5212" y="342"/>
                </a:lnTo>
                <a:lnTo>
                  <a:pt x="5212" y="342"/>
                </a:lnTo>
                <a:lnTo>
                  <a:pt x="5213" y="344"/>
                </a:lnTo>
                <a:lnTo>
                  <a:pt x="5213" y="341"/>
                </a:lnTo>
                <a:lnTo>
                  <a:pt x="5213" y="344"/>
                </a:lnTo>
                <a:lnTo>
                  <a:pt x="5213" y="344"/>
                </a:lnTo>
                <a:lnTo>
                  <a:pt x="5213" y="347"/>
                </a:lnTo>
                <a:lnTo>
                  <a:pt x="5214" y="345"/>
                </a:lnTo>
                <a:lnTo>
                  <a:pt x="5214" y="341"/>
                </a:lnTo>
                <a:lnTo>
                  <a:pt x="5214" y="340"/>
                </a:lnTo>
                <a:lnTo>
                  <a:pt x="5214" y="339"/>
                </a:lnTo>
                <a:lnTo>
                  <a:pt x="5214" y="341"/>
                </a:lnTo>
                <a:lnTo>
                  <a:pt x="5215" y="349"/>
                </a:lnTo>
                <a:lnTo>
                  <a:pt x="5215" y="340"/>
                </a:lnTo>
                <a:lnTo>
                  <a:pt x="5215" y="339"/>
                </a:lnTo>
                <a:lnTo>
                  <a:pt x="5215" y="372"/>
                </a:lnTo>
                <a:lnTo>
                  <a:pt x="5216" y="367"/>
                </a:lnTo>
                <a:lnTo>
                  <a:pt x="5216" y="368"/>
                </a:lnTo>
                <a:lnTo>
                  <a:pt x="5216" y="368"/>
                </a:lnTo>
                <a:lnTo>
                  <a:pt x="5216" y="361"/>
                </a:lnTo>
                <a:lnTo>
                  <a:pt x="5216" y="362"/>
                </a:lnTo>
                <a:lnTo>
                  <a:pt x="5217" y="362"/>
                </a:lnTo>
                <a:lnTo>
                  <a:pt x="5217" y="359"/>
                </a:lnTo>
                <a:lnTo>
                  <a:pt x="5217" y="349"/>
                </a:lnTo>
                <a:lnTo>
                  <a:pt x="5218" y="357"/>
                </a:lnTo>
                <a:lnTo>
                  <a:pt x="5218" y="346"/>
                </a:lnTo>
                <a:lnTo>
                  <a:pt x="5218" y="351"/>
                </a:lnTo>
                <a:lnTo>
                  <a:pt x="5218" y="348"/>
                </a:lnTo>
                <a:lnTo>
                  <a:pt x="5219" y="347"/>
                </a:lnTo>
                <a:lnTo>
                  <a:pt x="5219" y="348"/>
                </a:lnTo>
                <a:lnTo>
                  <a:pt x="5219" y="351"/>
                </a:lnTo>
                <a:lnTo>
                  <a:pt x="5219" y="348"/>
                </a:lnTo>
                <a:lnTo>
                  <a:pt x="5219" y="348"/>
                </a:lnTo>
                <a:lnTo>
                  <a:pt x="5220" y="344"/>
                </a:lnTo>
                <a:lnTo>
                  <a:pt x="5220" y="341"/>
                </a:lnTo>
                <a:lnTo>
                  <a:pt x="5220" y="333"/>
                </a:lnTo>
                <a:lnTo>
                  <a:pt x="5220" y="327"/>
                </a:lnTo>
                <a:lnTo>
                  <a:pt x="5221" y="318"/>
                </a:lnTo>
                <a:lnTo>
                  <a:pt x="5221" y="315"/>
                </a:lnTo>
                <a:lnTo>
                  <a:pt x="5221" y="291"/>
                </a:lnTo>
                <a:lnTo>
                  <a:pt x="5221" y="307"/>
                </a:lnTo>
                <a:lnTo>
                  <a:pt x="5222" y="301"/>
                </a:lnTo>
                <a:lnTo>
                  <a:pt x="5222" y="266"/>
                </a:lnTo>
                <a:lnTo>
                  <a:pt x="5222" y="252"/>
                </a:lnTo>
                <a:lnTo>
                  <a:pt x="5222" y="226"/>
                </a:lnTo>
                <a:lnTo>
                  <a:pt x="5223" y="154"/>
                </a:lnTo>
                <a:lnTo>
                  <a:pt x="5223" y="159"/>
                </a:lnTo>
                <a:lnTo>
                  <a:pt x="5223" y="129"/>
                </a:lnTo>
                <a:lnTo>
                  <a:pt x="5224" y="130"/>
                </a:lnTo>
                <a:lnTo>
                  <a:pt x="5224" y="148"/>
                </a:lnTo>
                <a:lnTo>
                  <a:pt x="5224" y="129"/>
                </a:lnTo>
                <a:lnTo>
                  <a:pt x="5224" y="134"/>
                </a:lnTo>
                <a:lnTo>
                  <a:pt x="5225" y="143"/>
                </a:lnTo>
                <a:lnTo>
                  <a:pt x="5225" y="165"/>
                </a:lnTo>
                <a:lnTo>
                  <a:pt x="5225" y="162"/>
                </a:lnTo>
                <a:lnTo>
                  <a:pt x="5225" y="149"/>
                </a:lnTo>
                <a:lnTo>
                  <a:pt x="5225" y="142"/>
                </a:lnTo>
                <a:lnTo>
                  <a:pt x="5226" y="176"/>
                </a:lnTo>
                <a:lnTo>
                  <a:pt x="5226" y="179"/>
                </a:lnTo>
                <a:lnTo>
                  <a:pt x="5226" y="171"/>
                </a:lnTo>
                <a:lnTo>
                  <a:pt x="5226" y="159"/>
                </a:lnTo>
                <a:lnTo>
                  <a:pt x="5226" y="211"/>
                </a:lnTo>
                <a:lnTo>
                  <a:pt x="5227" y="247"/>
                </a:lnTo>
                <a:lnTo>
                  <a:pt x="5227" y="236"/>
                </a:lnTo>
                <a:lnTo>
                  <a:pt x="5227" y="206"/>
                </a:lnTo>
                <a:lnTo>
                  <a:pt x="5227" y="186"/>
                </a:lnTo>
                <a:lnTo>
                  <a:pt x="5227" y="200"/>
                </a:lnTo>
                <a:lnTo>
                  <a:pt x="5228" y="186"/>
                </a:lnTo>
                <a:lnTo>
                  <a:pt x="5228" y="130"/>
                </a:lnTo>
                <a:lnTo>
                  <a:pt x="5228" y="187"/>
                </a:lnTo>
                <a:lnTo>
                  <a:pt x="5228" y="202"/>
                </a:lnTo>
                <a:lnTo>
                  <a:pt x="5229" y="187"/>
                </a:lnTo>
                <a:lnTo>
                  <a:pt x="5229" y="203"/>
                </a:lnTo>
                <a:lnTo>
                  <a:pt x="5229" y="219"/>
                </a:lnTo>
                <a:lnTo>
                  <a:pt x="5230" y="254"/>
                </a:lnTo>
                <a:lnTo>
                  <a:pt x="5230" y="278"/>
                </a:lnTo>
                <a:lnTo>
                  <a:pt x="5230" y="284"/>
                </a:lnTo>
                <a:lnTo>
                  <a:pt x="5230" y="297"/>
                </a:lnTo>
                <a:lnTo>
                  <a:pt x="5231" y="323"/>
                </a:lnTo>
                <a:lnTo>
                  <a:pt x="5231" y="332"/>
                </a:lnTo>
                <a:lnTo>
                  <a:pt x="5231" y="339"/>
                </a:lnTo>
                <a:lnTo>
                  <a:pt x="5231" y="344"/>
                </a:lnTo>
                <a:lnTo>
                  <a:pt x="5232" y="332"/>
                </a:lnTo>
                <a:lnTo>
                  <a:pt x="5232" y="321"/>
                </a:lnTo>
                <a:lnTo>
                  <a:pt x="5232" y="354"/>
                </a:lnTo>
                <a:lnTo>
                  <a:pt x="5232" y="356"/>
                </a:lnTo>
                <a:lnTo>
                  <a:pt x="5233" y="359"/>
                </a:lnTo>
                <a:lnTo>
                  <a:pt x="5233" y="366"/>
                </a:lnTo>
                <a:lnTo>
                  <a:pt x="5233" y="338"/>
                </a:lnTo>
                <a:lnTo>
                  <a:pt x="5233" y="339"/>
                </a:lnTo>
                <a:lnTo>
                  <a:pt x="5233" y="340"/>
                </a:lnTo>
                <a:lnTo>
                  <a:pt x="5234" y="346"/>
                </a:lnTo>
                <a:lnTo>
                  <a:pt x="5234" y="346"/>
                </a:lnTo>
                <a:lnTo>
                  <a:pt x="5234" y="349"/>
                </a:lnTo>
                <a:lnTo>
                  <a:pt x="5234" y="345"/>
                </a:lnTo>
                <a:lnTo>
                  <a:pt x="5235" y="350"/>
                </a:lnTo>
                <a:lnTo>
                  <a:pt x="5235" y="357"/>
                </a:lnTo>
                <a:lnTo>
                  <a:pt x="5235" y="351"/>
                </a:lnTo>
                <a:lnTo>
                  <a:pt x="5235" y="349"/>
                </a:lnTo>
                <a:lnTo>
                  <a:pt x="5236" y="345"/>
                </a:lnTo>
                <a:lnTo>
                  <a:pt x="5236" y="353"/>
                </a:lnTo>
                <a:lnTo>
                  <a:pt x="5236" y="350"/>
                </a:lnTo>
                <a:lnTo>
                  <a:pt x="5236" y="320"/>
                </a:lnTo>
                <a:lnTo>
                  <a:pt x="5237" y="331"/>
                </a:lnTo>
                <a:lnTo>
                  <a:pt x="5237" y="327"/>
                </a:lnTo>
                <a:lnTo>
                  <a:pt x="5237" y="348"/>
                </a:lnTo>
                <a:lnTo>
                  <a:pt x="5237" y="346"/>
                </a:lnTo>
                <a:lnTo>
                  <a:pt x="5237" y="333"/>
                </a:lnTo>
                <a:lnTo>
                  <a:pt x="5238" y="341"/>
                </a:lnTo>
                <a:lnTo>
                  <a:pt x="5238" y="355"/>
                </a:lnTo>
                <a:lnTo>
                  <a:pt x="5238" y="354"/>
                </a:lnTo>
                <a:lnTo>
                  <a:pt x="5238" y="354"/>
                </a:lnTo>
                <a:lnTo>
                  <a:pt x="5239" y="356"/>
                </a:lnTo>
                <a:lnTo>
                  <a:pt x="5239" y="347"/>
                </a:lnTo>
                <a:lnTo>
                  <a:pt x="5239" y="353"/>
                </a:lnTo>
                <a:lnTo>
                  <a:pt x="5239" y="346"/>
                </a:lnTo>
                <a:lnTo>
                  <a:pt x="5239" y="347"/>
                </a:lnTo>
                <a:lnTo>
                  <a:pt x="5240" y="355"/>
                </a:lnTo>
                <a:lnTo>
                  <a:pt x="5240" y="347"/>
                </a:lnTo>
                <a:lnTo>
                  <a:pt x="5240" y="359"/>
                </a:lnTo>
                <a:lnTo>
                  <a:pt x="5241" y="353"/>
                </a:lnTo>
                <a:lnTo>
                  <a:pt x="5241" y="352"/>
                </a:lnTo>
                <a:lnTo>
                  <a:pt x="5241" y="349"/>
                </a:lnTo>
                <a:lnTo>
                  <a:pt x="5241" y="353"/>
                </a:lnTo>
                <a:lnTo>
                  <a:pt x="5242" y="348"/>
                </a:lnTo>
                <a:lnTo>
                  <a:pt x="5242" y="352"/>
                </a:lnTo>
                <a:lnTo>
                  <a:pt x="5242" y="346"/>
                </a:lnTo>
                <a:lnTo>
                  <a:pt x="5242" y="344"/>
                </a:lnTo>
                <a:lnTo>
                  <a:pt x="5243" y="346"/>
                </a:lnTo>
                <a:lnTo>
                  <a:pt x="5243" y="338"/>
                </a:lnTo>
                <a:lnTo>
                  <a:pt x="5243" y="347"/>
                </a:lnTo>
                <a:lnTo>
                  <a:pt x="5243" y="348"/>
                </a:lnTo>
                <a:lnTo>
                  <a:pt x="5243" y="347"/>
                </a:lnTo>
                <a:lnTo>
                  <a:pt x="5244" y="349"/>
                </a:lnTo>
                <a:lnTo>
                  <a:pt x="5244" y="344"/>
                </a:lnTo>
                <a:lnTo>
                  <a:pt x="5244" y="355"/>
                </a:lnTo>
                <a:lnTo>
                  <a:pt x="5244" y="345"/>
                </a:lnTo>
                <a:lnTo>
                  <a:pt x="5244" y="347"/>
                </a:lnTo>
                <a:lnTo>
                  <a:pt x="5245" y="350"/>
                </a:lnTo>
                <a:lnTo>
                  <a:pt x="5245" y="347"/>
                </a:lnTo>
                <a:lnTo>
                  <a:pt x="5245" y="349"/>
                </a:lnTo>
                <a:lnTo>
                  <a:pt x="5245" y="343"/>
                </a:lnTo>
                <a:lnTo>
                  <a:pt x="5245" y="347"/>
                </a:lnTo>
                <a:lnTo>
                  <a:pt x="5246" y="348"/>
                </a:lnTo>
                <a:lnTo>
                  <a:pt x="5246" y="348"/>
                </a:lnTo>
                <a:lnTo>
                  <a:pt x="5246" y="353"/>
                </a:lnTo>
                <a:lnTo>
                  <a:pt x="5246" y="349"/>
                </a:lnTo>
                <a:lnTo>
                  <a:pt x="5247" y="350"/>
                </a:lnTo>
                <a:lnTo>
                  <a:pt x="5247" y="350"/>
                </a:lnTo>
                <a:lnTo>
                  <a:pt x="5247" y="345"/>
                </a:lnTo>
                <a:lnTo>
                  <a:pt x="5247" y="354"/>
                </a:lnTo>
                <a:lnTo>
                  <a:pt x="5248" y="352"/>
                </a:lnTo>
                <a:lnTo>
                  <a:pt x="5248" y="348"/>
                </a:lnTo>
                <a:lnTo>
                  <a:pt x="5248" y="348"/>
                </a:lnTo>
                <a:lnTo>
                  <a:pt x="5248" y="352"/>
                </a:lnTo>
                <a:lnTo>
                  <a:pt x="5249" y="347"/>
                </a:lnTo>
                <a:lnTo>
                  <a:pt x="5249" y="350"/>
                </a:lnTo>
                <a:lnTo>
                  <a:pt x="5249" y="346"/>
                </a:lnTo>
                <a:lnTo>
                  <a:pt x="5249" y="352"/>
                </a:lnTo>
                <a:lnTo>
                  <a:pt x="5250" y="354"/>
                </a:lnTo>
                <a:lnTo>
                  <a:pt x="5250" y="349"/>
                </a:lnTo>
                <a:lnTo>
                  <a:pt x="5250" y="351"/>
                </a:lnTo>
                <a:lnTo>
                  <a:pt x="5250" y="347"/>
                </a:lnTo>
                <a:lnTo>
                  <a:pt x="5250" y="350"/>
                </a:lnTo>
                <a:lnTo>
                  <a:pt x="5251" y="355"/>
                </a:lnTo>
                <a:lnTo>
                  <a:pt x="5251" y="354"/>
                </a:lnTo>
                <a:lnTo>
                  <a:pt x="5251" y="354"/>
                </a:lnTo>
                <a:lnTo>
                  <a:pt x="5251" y="357"/>
                </a:lnTo>
                <a:lnTo>
                  <a:pt x="5251" y="359"/>
                </a:lnTo>
                <a:lnTo>
                  <a:pt x="5252" y="363"/>
                </a:lnTo>
                <a:lnTo>
                  <a:pt x="5252" y="359"/>
                </a:lnTo>
                <a:lnTo>
                  <a:pt x="5252" y="372"/>
                </a:lnTo>
                <a:lnTo>
                  <a:pt x="5252" y="357"/>
                </a:lnTo>
                <a:lnTo>
                  <a:pt x="5253" y="364"/>
                </a:lnTo>
                <a:lnTo>
                  <a:pt x="5253" y="383"/>
                </a:lnTo>
                <a:lnTo>
                  <a:pt x="5253" y="361"/>
                </a:lnTo>
                <a:lnTo>
                  <a:pt x="5253" y="348"/>
                </a:lnTo>
                <a:lnTo>
                  <a:pt x="5254" y="345"/>
                </a:lnTo>
                <a:lnTo>
                  <a:pt x="5254" y="355"/>
                </a:lnTo>
                <a:lnTo>
                  <a:pt x="5254" y="361"/>
                </a:lnTo>
                <a:lnTo>
                  <a:pt x="5254" y="368"/>
                </a:lnTo>
                <a:lnTo>
                  <a:pt x="5255" y="363"/>
                </a:lnTo>
                <a:lnTo>
                  <a:pt x="5255" y="360"/>
                </a:lnTo>
                <a:lnTo>
                  <a:pt x="5255" y="357"/>
                </a:lnTo>
                <a:lnTo>
                  <a:pt x="5255" y="378"/>
                </a:lnTo>
                <a:lnTo>
                  <a:pt x="5256" y="383"/>
                </a:lnTo>
                <a:lnTo>
                  <a:pt x="5256" y="374"/>
                </a:lnTo>
                <a:lnTo>
                  <a:pt x="5256" y="374"/>
                </a:lnTo>
                <a:lnTo>
                  <a:pt x="5256" y="376"/>
                </a:lnTo>
                <a:lnTo>
                  <a:pt x="5257" y="376"/>
                </a:lnTo>
                <a:lnTo>
                  <a:pt x="5257" y="376"/>
                </a:lnTo>
                <a:lnTo>
                  <a:pt x="5257" y="377"/>
                </a:lnTo>
                <a:lnTo>
                  <a:pt x="5257" y="375"/>
                </a:lnTo>
                <a:lnTo>
                  <a:pt x="5257" y="383"/>
                </a:lnTo>
                <a:lnTo>
                  <a:pt x="5258" y="377"/>
                </a:lnTo>
                <a:lnTo>
                  <a:pt x="5258" y="378"/>
                </a:lnTo>
                <a:lnTo>
                  <a:pt x="5258" y="381"/>
                </a:lnTo>
                <a:lnTo>
                  <a:pt x="5258" y="374"/>
                </a:lnTo>
                <a:lnTo>
                  <a:pt x="5259" y="377"/>
                </a:lnTo>
                <a:lnTo>
                  <a:pt x="5259" y="379"/>
                </a:lnTo>
                <a:lnTo>
                  <a:pt x="5259" y="376"/>
                </a:lnTo>
                <a:lnTo>
                  <a:pt x="5259" y="375"/>
                </a:lnTo>
                <a:lnTo>
                  <a:pt x="5259" y="380"/>
                </a:lnTo>
                <a:lnTo>
                  <a:pt x="5260" y="376"/>
                </a:lnTo>
                <a:lnTo>
                  <a:pt x="5260" y="375"/>
                </a:lnTo>
                <a:lnTo>
                  <a:pt x="5260" y="381"/>
                </a:lnTo>
                <a:lnTo>
                  <a:pt x="5260" y="372"/>
                </a:lnTo>
                <a:lnTo>
                  <a:pt x="5261" y="379"/>
                </a:lnTo>
                <a:lnTo>
                  <a:pt x="5261" y="377"/>
                </a:lnTo>
                <a:lnTo>
                  <a:pt x="5261" y="374"/>
                </a:lnTo>
                <a:lnTo>
                  <a:pt x="5261" y="380"/>
                </a:lnTo>
                <a:lnTo>
                  <a:pt x="5262" y="383"/>
                </a:lnTo>
                <a:lnTo>
                  <a:pt x="5262" y="381"/>
                </a:lnTo>
                <a:lnTo>
                  <a:pt x="5262" y="384"/>
                </a:lnTo>
                <a:lnTo>
                  <a:pt x="5262" y="386"/>
                </a:lnTo>
                <a:lnTo>
                  <a:pt x="5263" y="386"/>
                </a:lnTo>
                <a:lnTo>
                  <a:pt x="5263" y="377"/>
                </a:lnTo>
                <a:lnTo>
                  <a:pt x="5263" y="378"/>
                </a:lnTo>
                <a:lnTo>
                  <a:pt x="5263" y="381"/>
                </a:lnTo>
                <a:lnTo>
                  <a:pt x="5264" y="369"/>
                </a:lnTo>
                <a:lnTo>
                  <a:pt x="5264" y="386"/>
                </a:lnTo>
                <a:lnTo>
                  <a:pt x="5264" y="385"/>
                </a:lnTo>
                <a:lnTo>
                  <a:pt x="5265" y="383"/>
                </a:lnTo>
                <a:lnTo>
                  <a:pt x="5265" y="385"/>
                </a:lnTo>
                <a:lnTo>
                  <a:pt x="5265" y="381"/>
                </a:lnTo>
                <a:lnTo>
                  <a:pt x="5265" y="387"/>
                </a:lnTo>
                <a:lnTo>
                  <a:pt x="5265" y="383"/>
                </a:lnTo>
                <a:lnTo>
                  <a:pt x="5266" y="384"/>
                </a:lnTo>
                <a:lnTo>
                  <a:pt x="5266" y="381"/>
                </a:lnTo>
                <a:lnTo>
                  <a:pt x="5266" y="370"/>
                </a:lnTo>
                <a:lnTo>
                  <a:pt x="5266" y="385"/>
                </a:lnTo>
                <a:lnTo>
                  <a:pt x="5266" y="377"/>
                </a:lnTo>
                <a:lnTo>
                  <a:pt x="5267" y="382"/>
                </a:lnTo>
                <a:lnTo>
                  <a:pt x="5267" y="381"/>
                </a:lnTo>
                <a:lnTo>
                  <a:pt x="5267" y="377"/>
                </a:lnTo>
                <a:lnTo>
                  <a:pt x="5267" y="377"/>
                </a:lnTo>
                <a:lnTo>
                  <a:pt x="5268" y="385"/>
                </a:lnTo>
                <a:lnTo>
                  <a:pt x="5268" y="376"/>
                </a:lnTo>
                <a:lnTo>
                  <a:pt x="5268" y="376"/>
                </a:lnTo>
                <a:lnTo>
                  <a:pt x="5268" y="378"/>
                </a:lnTo>
                <a:lnTo>
                  <a:pt x="5268" y="389"/>
                </a:lnTo>
                <a:lnTo>
                  <a:pt x="5269" y="383"/>
                </a:lnTo>
                <a:lnTo>
                  <a:pt x="5269" y="385"/>
                </a:lnTo>
                <a:lnTo>
                  <a:pt x="5269" y="385"/>
                </a:lnTo>
                <a:lnTo>
                  <a:pt x="5269" y="375"/>
                </a:lnTo>
                <a:lnTo>
                  <a:pt x="5270" y="394"/>
                </a:lnTo>
                <a:lnTo>
                  <a:pt x="5270" y="386"/>
                </a:lnTo>
                <a:lnTo>
                  <a:pt x="5270" y="385"/>
                </a:lnTo>
                <a:lnTo>
                  <a:pt x="5270" y="385"/>
                </a:lnTo>
                <a:lnTo>
                  <a:pt x="5271" y="385"/>
                </a:lnTo>
                <a:lnTo>
                  <a:pt x="5271" y="382"/>
                </a:lnTo>
                <a:lnTo>
                  <a:pt x="5271" y="384"/>
                </a:lnTo>
                <a:lnTo>
                  <a:pt x="5271" y="399"/>
                </a:lnTo>
                <a:lnTo>
                  <a:pt x="5272" y="386"/>
                </a:lnTo>
                <a:lnTo>
                  <a:pt x="5272" y="382"/>
                </a:lnTo>
                <a:lnTo>
                  <a:pt x="5272" y="387"/>
                </a:lnTo>
                <a:lnTo>
                  <a:pt x="5272" y="390"/>
                </a:lnTo>
                <a:lnTo>
                  <a:pt x="5272" y="385"/>
                </a:lnTo>
                <a:lnTo>
                  <a:pt x="5273" y="379"/>
                </a:lnTo>
                <a:lnTo>
                  <a:pt x="5273" y="383"/>
                </a:lnTo>
                <a:lnTo>
                  <a:pt x="5273" y="387"/>
                </a:lnTo>
                <a:lnTo>
                  <a:pt x="5273" y="382"/>
                </a:lnTo>
                <a:lnTo>
                  <a:pt x="5274" y="379"/>
                </a:lnTo>
                <a:lnTo>
                  <a:pt x="5274" y="374"/>
                </a:lnTo>
                <a:lnTo>
                  <a:pt x="5274" y="367"/>
                </a:lnTo>
                <a:lnTo>
                  <a:pt x="5274" y="373"/>
                </a:lnTo>
                <a:lnTo>
                  <a:pt x="5274" y="368"/>
                </a:lnTo>
                <a:lnTo>
                  <a:pt x="5275" y="365"/>
                </a:lnTo>
                <a:lnTo>
                  <a:pt x="5275" y="368"/>
                </a:lnTo>
                <a:lnTo>
                  <a:pt x="5275" y="368"/>
                </a:lnTo>
                <a:lnTo>
                  <a:pt x="5275" y="368"/>
                </a:lnTo>
                <a:lnTo>
                  <a:pt x="5276" y="365"/>
                </a:lnTo>
                <a:lnTo>
                  <a:pt x="5276" y="366"/>
                </a:lnTo>
                <a:lnTo>
                  <a:pt x="5276" y="363"/>
                </a:lnTo>
                <a:lnTo>
                  <a:pt x="5276" y="363"/>
                </a:lnTo>
                <a:lnTo>
                  <a:pt x="5277" y="361"/>
                </a:lnTo>
                <a:lnTo>
                  <a:pt x="5277" y="367"/>
                </a:lnTo>
                <a:lnTo>
                  <a:pt x="5277" y="364"/>
                </a:lnTo>
                <a:lnTo>
                  <a:pt x="5277" y="370"/>
                </a:lnTo>
                <a:lnTo>
                  <a:pt x="5277" y="372"/>
                </a:lnTo>
                <a:lnTo>
                  <a:pt x="5278" y="373"/>
                </a:lnTo>
                <a:lnTo>
                  <a:pt x="5278" y="383"/>
                </a:lnTo>
                <a:lnTo>
                  <a:pt x="5278" y="398"/>
                </a:lnTo>
                <a:lnTo>
                  <a:pt x="5278" y="400"/>
                </a:lnTo>
                <a:lnTo>
                  <a:pt x="5279" y="393"/>
                </a:lnTo>
                <a:lnTo>
                  <a:pt x="5279" y="384"/>
                </a:lnTo>
                <a:lnTo>
                  <a:pt x="5279" y="387"/>
                </a:lnTo>
                <a:lnTo>
                  <a:pt x="5279" y="385"/>
                </a:lnTo>
                <a:lnTo>
                  <a:pt x="5279" y="370"/>
                </a:lnTo>
                <a:lnTo>
                  <a:pt x="5280" y="371"/>
                </a:lnTo>
                <a:lnTo>
                  <a:pt x="5280" y="361"/>
                </a:lnTo>
                <a:lnTo>
                  <a:pt x="5280" y="368"/>
                </a:lnTo>
                <a:lnTo>
                  <a:pt x="5280" y="364"/>
                </a:lnTo>
                <a:lnTo>
                  <a:pt x="5281" y="368"/>
                </a:lnTo>
                <a:lnTo>
                  <a:pt x="5281" y="360"/>
                </a:lnTo>
                <a:lnTo>
                  <a:pt x="5281" y="344"/>
                </a:lnTo>
                <a:lnTo>
                  <a:pt x="5281" y="353"/>
                </a:lnTo>
                <a:lnTo>
                  <a:pt x="5281" y="350"/>
                </a:lnTo>
                <a:lnTo>
                  <a:pt x="5282" y="355"/>
                </a:lnTo>
                <a:lnTo>
                  <a:pt x="5282" y="377"/>
                </a:lnTo>
                <a:lnTo>
                  <a:pt x="5282" y="376"/>
                </a:lnTo>
                <a:lnTo>
                  <a:pt x="5283" y="370"/>
                </a:lnTo>
                <a:lnTo>
                  <a:pt x="5283" y="351"/>
                </a:lnTo>
                <a:lnTo>
                  <a:pt x="5283" y="351"/>
                </a:lnTo>
                <a:lnTo>
                  <a:pt x="5283" y="333"/>
                </a:lnTo>
                <a:lnTo>
                  <a:pt x="5284" y="294"/>
                </a:lnTo>
                <a:lnTo>
                  <a:pt x="5284" y="272"/>
                </a:lnTo>
                <a:lnTo>
                  <a:pt x="5284" y="236"/>
                </a:lnTo>
                <a:lnTo>
                  <a:pt x="5284" y="174"/>
                </a:lnTo>
                <a:lnTo>
                  <a:pt x="5285" y="159"/>
                </a:lnTo>
                <a:lnTo>
                  <a:pt x="5285" y="138"/>
                </a:lnTo>
                <a:lnTo>
                  <a:pt x="5285" y="127"/>
                </a:lnTo>
                <a:lnTo>
                  <a:pt x="5285" y="201"/>
                </a:lnTo>
                <a:lnTo>
                  <a:pt x="5286" y="187"/>
                </a:lnTo>
                <a:lnTo>
                  <a:pt x="5286" y="173"/>
                </a:lnTo>
                <a:lnTo>
                  <a:pt x="5286" y="182"/>
                </a:lnTo>
                <a:lnTo>
                  <a:pt x="5286" y="185"/>
                </a:lnTo>
                <a:lnTo>
                  <a:pt x="5286" y="176"/>
                </a:lnTo>
                <a:lnTo>
                  <a:pt x="5287" y="151"/>
                </a:lnTo>
                <a:lnTo>
                  <a:pt x="5287" y="131"/>
                </a:lnTo>
                <a:lnTo>
                  <a:pt x="5287" y="144"/>
                </a:lnTo>
                <a:lnTo>
                  <a:pt x="5287" y="137"/>
                </a:lnTo>
                <a:lnTo>
                  <a:pt x="5288" y="138"/>
                </a:lnTo>
                <a:lnTo>
                  <a:pt x="5288" y="112"/>
                </a:lnTo>
                <a:lnTo>
                  <a:pt x="5288" y="171"/>
                </a:lnTo>
                <a:lnTo>
                  <a:pt x="5289" y="175"/>
                </a:lnTo>
                <a:lnTo>
                  <a:pt x="5289" y="167"/>
                </a:lnTo>
                <a:lnTo>
                  <a:pt x="5289" y="186"/>
                </a:lnTo>
                <a:lnTo>
                  <a:pt x="5289" y="169"/>
                </a:lnTo>
                <a:lnTo>
                  <a:pt x="5290" y="139"/>
                </a:lnTo>
                <a:lnTo>
                  <a:pt x="5290" y="146"/>
                </a:lnTo>
                <a:lnTo>
                  <a:pt x="5290" y="149"/>
                </a:lnTo>
                <a:lnTo>
                  <a:pt x="5290" y="164"/>
                </a:lnTo>
                <a:lnTo>
                  <a:pt x="5291" y="167"/>
                </a:lnTo>
                <a:lnTo>
                  <a:pt x="5291" y="193"/>
                </a:lnTo>
                <a:lnTo>
                  <a:pt x="5291" y="248"/>
                </a:lnTo>
                <a:lnTo>
                  <a:pt x="5291" y="244"/>
                </a:lnTo>
                <a:lnTo>
                  <a:pt x="5292" y="259"/>
                </a:lnTo>
                <a:lnTo>
                  <a:pt x="5292" y="278"/>
                </a:lnTo>
                <a:lnTo>
                  <a:pt x="5292" y="288"/>
                </a:lnTo>
                <a:lnTo>
                  <a:pt x="5292" y="281"/>
                </a:lnTo>
                <a:lnTo>
                  <a:pt x="5292" y="301"/>
                </a:lnTo>
                <a:lnTo>
                  <a:pt x="5293" y="304"/>
                </a:lnTo>
                <a:lnTo>
                  <a:pt x="5293" y="318"/>
                </a:lnTo>
                <a:lnTo>
                  <a:pt x="5293" y="317"/>
                </a:lnTo>
                <a:lnTo>
                  <a:pt x="5293" y="319"/>
                </a:lnTo>
                <a:lnTo>
                  <a:pt x="5293" y="325"/>
                </a:lnTo>
                <a:lnTo>
                  <a:pt x="5294" y="322"/>
                </a:lnTo>
                <a:lnTo>
                  <a:pt x="5294" y="330"/>
                </a:lnTo>
                <a:lnTo>
                  <a:pt x="5294" y="324"/>
                </a:lnTo>
                <a:lnTo>
                  <a:pt x="5295" y="320"/>
                </a:lnTo>
                <a:lnTo>
                  <a:pt x="5295" y="325"/>
                </a:lnTo>
                <a:lnTo>
                  <a:pt x="5295" y="322"/>
                </a:lnTo>
                <a:lnTo>
                  <a:pt x="5295" y="324"/>
                </a:lnTo>
                <a:lnTo>
                  <a:pt x="5295" y="328"/>
                </a:lnTo>
                <a:lnTo>
                  <a:pt x="5296" y="325"/>
                </a:lnTo>
                <a:lnTo>
                  <a:pt x="5296" y="329"/>
                </a:lnTo>
                <a:lnTo>
                  <a:pt x="5296" y="331"/>
                </a:lnTo>
                <a:lnTo>
                  <a:pt x="5296" y="333"/>
                </a:lnTo>
                <a:lnTo>
                  <a:pt x="5297" y="329"/>
                </a:lnTo>
                <a:lnTo>
                  <a:pt x="5297" y="331"/>
                </a:lnTo>
                <a:lnTo>
                  <a:pt x="5297" y="333"/>
                </a:lnTo>
                <a:lnTo>
                  <a:pt x="5297" y="327"/>
                </a:lnTo>
                <a:lnTo>
                  <a:pt x="5298" y="335"/>
                </a:lnTo>
                <a:lnTo>
                  <a:pt x="5298" y="324"/>
                </a:lnTo>
                <a:lnTo>
                  <a:pt x="5298" y="328"/>
                </a:lnTo>
                <a:lnTo>
                  <a:pt x="5298" y="336"/>
                </a:lnTo>
                <a:lnTo>
                  <a:pt x="5299" y="338"/>
                </a:lnTo>
                <a:lnTo>
                  <a:pt x="5299" y="342"/>
                </a:lnTo>
                <a:lnTo>
                  <a:pt x="5299" y="330"/>
                </a:lnTo>
                <a:lnTo>
                  <a:pt x="5299" y="331"/>
                </a:lnTo>
                <a:lnTo>
                  <a:pt x="5299" y="330"/>
                </a:lnTo>
                <a:lnTo>
                  <a:pt x="5300" y="329"/>
                </a:lnTo>
                <a:lnTo>
                  <a:pt x="5300" y="322"/>
                </a:lnTo>
                <a:lnTo>
                  <a:pt x="5300" y="330"/>
                </a:lnTo>
                <a:lnTo>
                  <a:pt x="5301" y="322"/>
                </a:lnTo>
                <a:lnTo>
                  <a:pt x="5301" y="324"/>
                </a:lnTo>
                <a:lnTo>
                  <a:pt x="5301" y="325"/>
                </a:lnTo>
                <a:lnTo>
                  <a:pt x="5301" y="316"/>
                </a:lnTo>
                <a:lnTo>
                  <a:pt x="5302" y="323"/>
                </a:lnTo>
                <a:lnTo>
                  <a:pt x="5302" y="357"/>
                </a:lnTo>
                <a:lnTo>
                  <a:pt x="5302" y="357"/>
                </a:lnTo>
                <a:lnTo>
                  <a:pt x="5302" y="357"/>
                </a:lnTo>
                <a:lnTo>
                  <a:pt x="5302" y="362"/>
                </a:lnTo>
                <a:lnTo>
                  <a:pt x="5303" y="349"/>
                </a:lnTo>
                <a:lnTo>
                  <a:pt x="5303" y="340"/>
                </a:lnTo>
                <a:lnTo>
                  <a:pt x="5303" y="323"/>
                </a:lnTo>
                <a:lnTo>
                  <a:pt x="5303" y="263"/>
                </a:lnTo>
                <a:lnTo>
                  <a:pt x="5304" y="257"/>
                </a:lnTo>
                <a:lnTo>
                  <a:pt x="5304" y="235"/>
                </a:lnTo>
                <a:lnTo>
                  <a:pt x="5304" y="197"/>
                </a:lnTo>
                <a:lnTo>
                  <a:pt x="5304" y="176"/>
                </a:lnTo>
                <a:lnTo>
                  <a:pt x="5305" y="145"/>
                </a:lnTo>
                <a:lnTo>
                  <a:pt x="5305" y="182"/>
                </a:lnTo>
                <a:lnTo>
                  <a:pt x="5305" y="178"/>
                </a:lnTo>
                <a:lnTo>
                  <a:pt x="5305" y="178"/>
                </a:lnTo>
                <a:lnTo>
                  <a:pt x="5305" y="163"/>
                </a:lnTo>
                <a:lnTo>
                  <a:pt x="5306" y="174"/>
                </a:lnTo>
                <a:lnTo>
                  <a:pt x="5306" y="173"/>
                </a:lnTo>
                <a:lnTo>
                  <a:pt x="5306" y="154"/>
                </a:lnTo>
                <a:lnTo>
                  <a:pt x="5307" y="113"/>
                </a:lnTo>
                <a:lnTo>
                  <a:pt x="5307" y="136"/>
                </a:lnTo>
                <a:lnTo>
                  <a:pt x="5307" y="117"/>
                </a:lnTo>
                <a:lnTo>
                  <a:pt x="5307" y="113"/>
                </a:lnTo>
                <a:lnTo>
                  <a:pt x="5307" y="110"/>
                </a:lnTo>
                <a:lnTo>
                  <a:pt x="5308" y="126"/>
                </a:lnTo>
                <a:lnTo>
                  <a:pt x="5308" y="156"/>
                </a:lnTo>
                <a:lnTo>
                  <a:pt x="5308" y="162"/>
                </a:lnTo>
                <a:lnTo>
                  <a:pt x="5308" y="156"/>
                </a:lnTo>
                <a:lnTo>
                  <a:pt x="5309" y="155"/>
                </a:lnTo>
                <a:lnTo>
                  <a:pt x="5309" y="168"/>
                </a:lnTo>
                <a:lnTo>
                  <a:pt x="5309" y="159"/>
                </a:lnTo>
                <a:lnTo>
                  <a:pt x="5309" y="120"/>
                </a:lnTo>
                <a:lnTo>
                  <a:pt x="5309" y="120"/>
                </a:lnTo>
                <a:lnTo>
                  <a:pt x="5310" y="127"/>
                </a:lnTo>
                <a:lnTo>
                  <a:pt x="5310" y="130"/>
                </a:lnTo>
                <a:lnTo>
                  <a:pt x="5310" y="129"/>
                </a:lnTo>
                <a:lnTo>
                  <a:pt x="5310" y="139"/>
                </a:lnTo>
                <a:lnTo>
                  <a:pt x="5310" y="140"/>
                </a:lnTo>
                <a:lnTo>
                  <a:pt x="5311" y="178"/>
                </a:lnTo>
                <a:lnTo>
                  <a:pt x="5311" y="191"/>
                </a:lnTo>
                <a:lnTo>
                  <a:pt x="5311" y="219"/>
                </a:lnTo>
                <a:lnTo>
                  <a:pt x="5311" y="208"/>
                </a:lnTo>
                <a:lnTo>
                  <a:pt x="5311" y="216"/>
                </a:lnTo>
                <a:lnTo>
                  <a:pt x="5312" y="226"/>
                </a:lnTo>
                <a:lnTo>
                  <a:pt x="5312" y="221"/>
                </a:lnTo>
                <a:lnTo>
                  <a:pt x="5312" y="234"/>
                </a:lnTo>
                <a:lnTo>
                  <a:pt x="5313" y="270"/>
                </a:lnTo>
                <a:lnTo>
                  <a:pt x="5313" y="271"/>
                </a:lnTo>
                <a:lnTo>
                  <a:pt x="5313" y="281"/>
                </a:lnTo>
                <a:lnTo>
                  <a:pt x="5313" y="299"/>
                </a:lnTo>
                <a:lnTo>
                  <a:pt x="5314" y="306"/>
                </a:lnTo>
                <a:lnTo>
                  <a:pt x="5314" y="302"/>
                </a:lnTo>
                <a:lnTo>
                  <a:pt x="5314" y="303"/>
                </a:lnTo>
                <a:lnTo>
                  <a:pt x="5314" y="309"/>
                </a:lnTo>
                <a:lnTo>
                  <a:pt x="5315" y="320"/>
                </a:lnTo>
                <a:lnTo>
                  <a:pt x="5315" y="316"/>
                </a:lnTo>
                <a:lnTo>
                  <a:pt x="5315" y="310"/>
                </a:lnTo>
                <a:lnTo>
                  <a:pt x="5315" y="308"/>
                </a:lnTo>
                <a:lnTo>
                  <a:pt x="5316" y="306"/>
                </a:lnTo>
                <a:lnTo>
                  <a:pt x="5316" y="311"/>
                </a:lnTo>
                <a:lnTo>
                  <a:pt x="5316" y="321"/>
                </a:lnTo>
                <a:lnTo>
                  <a:pt x="5316" y="315"/>
                </a:lnTo>
                <a:lnTo>
                  <a:pt x="5317" y="314"/>
                </a:lnTo>
                <a:lnTo>
                  <a:pt x="5317" y="319"/>
                </a:lnTo>
                <a:lnTo>
                  <a:pt x="5317" y="325"/>
                </a:lnTo>
                <a:lnTo>
                  <a:pt x="5317" y="323"/>
                </a:lnTo>
                <a:lnTo>
                  <a:pt x="5318" y="326"/>
                </a:lnTo>
                <a:lnTo>
                  <a:pt x="5318" y="330"/>
                </a:lnTo>
                <a:lnTo>
                  <a:pt x="5318" y="324"/>
                </a:lnTo>
                <a:lnTo>
                  <a:pt x="5318" y="333"/>
                </a:lnTo>
                <a:lnTo>
                  <a:pt x="5319" y="337"/>
                </a:lnTo>
                <a:lnTo>
                  <a:pt x="5319" y="349"/>
                </a:lnTo>
                <a:lnTo>
                  <a:pt x="5319" y="336"/>
                </a:lnTo>
                <a:lnTo>
                  <a:pt x="5319" y="328"/>
                </a:lnTo>
                <a:lnTo>
                  <a:pt x="5320" y="336"/>
                </a:lnTo>
                <a:lnTo>
                  <a:pt x="5320" y="330"/>
                </a:lnTo>
                <a:lnTo>
                  <a:pt x="5320" y="333"/>
                </a:lnTo>
                <a:lnTo>
                  <a:pt x="5320" y="327"/>
                </a:lnTo>
                <a:lnTo>
                  <a:pt x="5320" y="327"/>
                </a:lnTo>
                <a:lnTo>
                  <a:pt x="5321" y="325"/>
                </a:lnTo>
                <a:lnTo>
                  <a:pt x="5321" y="331"/>
                </a:lnTo>
                <a:lnTo>
                  <a:pt x="5321" y="332"/>
                </a:lnTo>
                <a:lnTo>
                  <a:pt x="5321" y="327"/>
                </a:lnTo>
                <a:lnTo>
                  <a:pt x="5322" y="320"/>
                </a:lnTo>
                <a:lnTo>
                  <a:pt x="5322" y="334"/>
                </a:lnTo>
                <a:lnTo>
                  <a:pt x="5322" y="371"/>
                </a:lnTo>
                <a:lnTo>
                  <a:pt x="5322" y="361"/>
                </a:lnTo>
                <a:lnTo>
                  <a:pt x="5323" y="368"/>
                </a:lnTo>
                <a:lnTo>
                  <a:pt x="5323" y="370"/>
                </a:lnTo>
                <a:lnTo>
                  <a:pt x="5323" y="370"/>
                </a:lnTo>
                <a:lnTo>
                  <a:pt x="5323" y="365"/>
                </a:lnTo>
                <a:lnTo>
                  <a:pt x="5324" y="361"/>
                </a:lnTo>
                <a:lnTo>
                  <a:pt x="5324" y="325"/>
                </a:lnTo>
                <a:lnTo>
                  <a:pt x="5324" y="293"/>
                </a:lnTo>
                <a:lnTo>
                  <a:pt x="5324" y="273"/>
                </a:lnTo>
                <a:lnTo>
                  <a:pt x="5325" y="227"/>
                </a:lnTo>
                <a:lnTo>
                  <a:pt x="5325" y="217"/>
                </a:lnTo>
                <a:lnTo>
                  <a:pt x="5325" y="178"/>
                </a:lnTo>
                <a:lnTo>
                  <a:pt x="5325" y="140"/>
                </a:lnTo>
                <a:lnTo>
                  <a:pt x="5325" y="135"/>
                </a:lnTo>
                <a:lnTo>
                  <a:pt x="5326" y="161"/>
                </a:lnTo>
                <a:lnTo>
                  <a:pt x="5326" y="159"/>
                </a:lnTo>
                <a:lnTo>
                  <a:pt x="5326" y="153"/>
                </a:lnTo>
                <a:lnTo>
                  <a:pt x="5326" y="148"/>
                </a:lnTo>
                <a:lnTo>
                  <a:pt x="5327" y="134"/>
                </a:lnTo>
                <a:lnTo>
                  <a:pt x="5327" y="91"/>
                </a:lnTo>
                <a:lnTo>
                  <a:pt x="5327" y="80"/>
                </a:lnTo>
                <a:lnTo>
                  <a:pt x="5327" y="88"/>
                </a:lnTo>
                <a:lnTo>
                  <a:pt x="5328" y="69"/>
                </a:lnTo>
                <a:lnTo>
                  <a:pt x="5328" y="85"/>
                </a:lnTo>
                <a:lnTo>
                  <a:pt x="5328" y="88"/>
                </a:lnTo>
                <a:lnTo>
                  <a:pt x="5328" y="109"/>
                </a:lnTo>
                <a:lnTo>
                  <a:pt x="5329" y="144"/>
                </a:lnTo>
                <a:lnTo>
                  <a:pt x="5329" y="159"/>
                </a:lnTo>
                <a:lnTo>
                  <a:pt x="5329" y="184"/>
                </a:lnTo>
                <a:lnTo>
                  <a:pt x="5330" y="187"/>
                </a:lnTo>
                <a:lnTo>
                  <a:pt x="5330" y="165"/>
                </a:lnTo>
                <a:lnTo>
                  <a:pt x="5330" y="127"/>
                </a:lnTo>
                <a:lnTo>
                  <a:pt x="5330" y="135"/>
                </a:lnTo>
                <a:lnTo>
                  <a:pt x="5331" y="142"/>
                </a:lnTo>
                <a:lnTo>
                  <a:pt x="5331" y="150"/>
                </a:lnTo>
                <a:lnTo>
                  <a:pt x="5331" y="156"/>
                </a:lnTo>
                <a:lnTo>
                  <a:pt x="5331" y="141"/>
                </a:lnTo>
                <a:lnTo>
                  <a:pt x="5331" y="145"/>
                </a:lnTo>
                <a:lnTo>
                  <a:pt x="5332" y="203"/>
                </a:lnTo>
                <a:lnTo>
                  <a:pt x="5332" y="208"/>
                </a:lnTo>
                <a:lnTo>
                  <a:pt x="5332" y="225"/>
                </a:lnTo>
                <a:lnTo>
                  <a:pt x="5332" y="245"/>
                </a:lnTo>
                <a:lnTo>
                  <a:pt x="5332" y="241"/>
                </a:lnTo>
                <a:lnTo>
                  <a:pt x="5333" y="276"/>
                </a:lnTo>
                <a:lnTo>
                  <a:pt x="5333" y="286"/>
                </a:lnTo>
                <a:lnTo>
                  <a:pt x="5333" y="297"/>
                </a:lnTo>
                <a:lnTo>
                  <a:pt x="5334" y="307"/>
                </a:lnTo>
                <a:lnTo>
                  <a:pt x="5334" y="320"/>
                </a:lnTo>
                <a:lnTo>
                  <a:pt x="5334" y="328"/>
                </a:lnTo>
                <a:lnTo>
                  <a:pt x="5334" y="330"/>
                </a:lnTo>
                <a:lnTo>
                  <a:pt x="5335" y="336"/>
                </a:lnTo>
                <a:lnTo>
                  <a:pt x="5335" y="340"/>
                </a:lnTo>
                <a:lnTo>
                  <a:pt x="5335" y="340"/>
                </a:lnTo>
                <a:lnTo>
                  <a:pt x="5335" y="336"/>
                </a:lnTo>
                <a:lnTo>
                  <a:pt x="5336" y="338"/>
                </a:lnTo>
                <a:lnTo>
                  <a:pt x="5336" y="340"/>
                </a:lnTo>
                <a:lnTo>
                  <a:pt x="5336" y="341"/>
                </a:lnTo>
                <a:lnTo>
                  <a:pt x="5336" y="341"/>
                </a:lnTo>
                <a:lnTo>
                  <a:pt x="5337" y="341"/>
                </a:lnTo>
                <a:lnTo>
                  <a:pt x="5337" y="343"/>
                </a:lnTo>
                <a:lnTo>
                  <a:pt x="5337" y="340"/>
                </a:lnTo>
                <a:lnTo>
                  <a:pt x="5337" y="340"/>
                </a:lnTo>
                <a:lnTo>
                  <a:pt x="5338" y="347"/>
                </a:lnTo>
                <a:lnTo>
                  <a:pt x="5338" y="349"/>
                </a:lnTo>
                <a:lnTo>
                  <a:pt x="5338" y="350"/>
                </a:lnTo>
                <a:lnTo>
                  <a:pt x="5338" y="348"/>
                </a:lnTo>
                <a:lnTo>
                  <a:pt x="5338" y="349"/>
                </a:lnTo>
                <a:lnTo>
                  <a:pt x="5339" y="344"/>
                </a:lnTo>
                <a:lnTo>
                  <a:pt x="5339" y="346"/>
                </a:lnTo>
                <a:lnTo>
                  <a:pt x="5339" y="350"/>
                </a:lnTo>
                <a:lnTo>
                  <a:pt x="5339" y="350"/>
                </a:lnTo>
                <a:lnTo>
                  <a:pt x="5340" y="344"/>
                </a:lnTo>
                <a:lnTo>
                  <a:pt x="5340" y="349"/>
                </a:lnTo>
                <a:lnTo>
                  <a:pt x="5340" y="349"/>
                </a:lnTo>
                <a:lnTo>
                  <a:pt x="5340" y="351"/>
                </a:lnTo>
                <a:lnTo>
                  <a:pt x="5340" y="355"/>
                </a:lnTo>
                <a:lnTo>
                  <a:pt x="5341" y="348"/>
                </a:lnTo>
                <a:lnTo>
                  <a:pt x="5341" y="347"/>
                </a:lnTo>
                <a:lnTo>
                  <a:pt x="5341" y="346"/>
                </a:lnTo>
                <a:lnTo>
                  <a:pt x="5342" y="342"/>
                </a:lnTo>
                <a:lnTo>
                  <a:pt x="5342" y="340"/>
                </a:lnTo>
                <a:lnTo>
                  <a:pt x="5342" y="336"/>
                </a:lnTo>
                <a:lnTo>
                  <a:pt x="5342" y="333"/>
                </a:lnTo>
                <a:lnTo>
                  <a:pt x="5343" y="337"/>
                </a:lnTo>
                <a:lnTo>
                  <a:pt x="5343" y="401"/>
                </a:lnTo>
                <a:lnTo>
                  <a:pt x="5343" y="399"/>
                </a:lnTo>
                <a:lnTo>
                  <a:pt x="5343" y="386"/>
                </a:lnTo>
                <a:lnTo>
                  <a:pt x="5344" y="380"/>
                </a:lnTo>
                <a:lnTo>
                  <a:pt x="5344" y="376"/>
                </a:lnTo>
                <a:lnTo>
                  <a:pt x="5344" y="370"/>
                </a:lnTo>
                <a:lnTo>
                  <a:pt x="5344" y="278"/>
                </a:lnTo>
                <a:lnTo>
                  <a:pt x="5345" y="268"/>
                </a:lnTo>
                <a:lnTo>
                  <a:pt x="5345" y="250"/>
                </a:lnTo>
                <a:lnTo>
                  <a:pt x="5345" y="282"/>
                </a:lnTo>
                <a:lnTo>
                  <a:pt x="5345" y="291"/>
                </a:lnTo>
                <a:lnTo>
                  <a:pt x="5345" y="266"/>
                </a:lnTo>
                <a:lnTo>
                  <a:pt x="5346" y="160"/>
                </a:lnTo>
                <a:lnTo>
                  <a:pt x="5346" y="136"/>
                </a:lnTo>
                <a:lnTo>
                  <a:pt x="5346" y="122"/>
                </a:lnTo>
                <a:lnTo>
                  <a:pt x="5347" y="104"/>
                </a:lnTo>
                <a:lnTo>
                  <a:pt x="5347" y="203"/>
                </a:lnTo>
                <a:lnTo>
                  <a:pt x="5347" y="187"/>
                </a:lnTo>
                <a:lnTo>
                  <a:pt x="5348" y="173"/>
                </a:lnTo>
                <a:lnTo>
                  <a:pt x="5348" y="163"/>
                </a:lnTo>
                <a:lnTo>
                  <a:pt x="5348" y="150"/>
                </a:lnTo>
                <a:lnTo>
                  <a:pt x="5348" y="157"/>
                </a:lnTo>
                <a:lnTo>
                  <a:pt x="5348" y="148"/>
                </a:lnTo>
                <a:lnTo>
                  <a:pt x="5349" y="129"/>
                </a:lnTo>
                <a:lnTo>
                  <a:pt x="5349" y="130"/>
                </a:lnTo>
                <a:lnTo>
                  <a:pt x="5349" y="141"/>
                </a:lnTo>
                <a:lnTo>
                  <a:pt x="5349" y="141"/>
                </a:lnTo>
                <a:lnTo>
                  <a:pt x="5350" y="155"/>
                </a:lnTo>
                <a:lnTo>
                  <a:pt x="5350" y="146"/>
                </a:lnTo>
                <a:lnTo>
                  <a:pt x="5350" y="167"/>
                </a:lnTo>
                <a:lnTo>
                  <a:pt x="5350" y="177"/>
                </a:lnTo>
                <a:lnTo>
                  <a:pt x="5350" y="183"/>
                </a:lnTo>
                <a:lnTo>
                  <a:pt x="5351" y="173"/>
                </a:lnTo>
                <a:lnTo>
                  <a:pt x="5351" y="168"/>
                </a:lnTo>
                <a:lnTo>
                  <a:pt x="5351" y="144"/>
                </a:lnTo>
                <a:lnTo>
                  <a:pt x="5351" y="142"/>
                </a:lnTo>
                <a:lnTo>
                  <a:pt x="5351" y="145"/>
                </a:lnTo>
                <a:lnTo>
                  <a:pt x="5352" y="139"/>
                </a:lnTo>
                <a:lnTo>
                  <a:pt x="5352" y="149"/>
                </a:lnTo>
                <a:lnTo>
                  <a:pt x="5352" y="163"/>
                </a:lnTo>
                <a:lnTo>
                  <a:pt x="5352" y="169"/>
                </a:lnTo>
                <a:lnTo>
                  <a:pt x="5353" y="252"/>
                </a:lnTo>
                <a:lnTo>
                  <a:pt x="5353" y="251"/>
                </a:lnTo>
                <a:lnTo>
                  <a:pt x="5353" y="263"/>
                </a:lnTo>
                <a:lnTo>
                  <a:pt x="5354" y="272"/>
                </a:lnTo>
                <a:lnTo>
                  <a:pt x="5354" y="291"/>
                </a:lnTo>
                <a:lnTo>
                  <a:pt x="5354" y="296"/>
                </a:lnTo>
                <a:lnTo>
                  <a:pt x="5354" y="310"/>
                </a:lnTo>
                <a:lnTo>
                  <a:pt x="5355" y="317"/>
                </a:lnTo>
                <a:lnTo>
                  <a:pt x="5355" y="319"/>
                </a:lnTo>
                <a:lnTo>
                  <a:pt x="5355" y="323"/>
                </a:lnTo>
                <a:lnTo>
                  <a:pt x="5355" y="340"/>
                </a:lnTo>
                <a:lnTo>
                  <a:pt x="5356" y="347"/>
                </a:lnTo>
                <a:lnTo>
                  <a:pt x="5356" y="339"/>
                </a:lnTo>
                <a:lnTo>
                  <a:pt x="5356" y="344"/>
                </a:lnTo>
                <a:lnTo>
                  <a:pt x="5356" y="345"/>
                </a:lnTo>
                <a:lnTo>
                  <a:pt x="5356" y="344"/>
                </a:lnTo>
                <a:lnTo>
                  <a:pt x="5357" y="339"/>
                </a:lnTo>
                <a:lnTo>
                  <a:pt x="5357" y="335"/>
                </a:lnTo>
                <a:lnTo>
                  <a:pt x="5357" y="337"/>
                </a:lnTo>
                <a:lnTo>
                  <a:pt x="5357" y="346"/>
                </a:lnTo>
                <a:lnTo>
                  <a:pt x="5358" y="352"/>
                </a:lnTo>
                <a:lnTo>
                  <a:pt x="5358" y="352"/>
                </a:lnTo>
                <a:lnTo>
                  <a:pt x="5358" y="342"/>
                </a:lnTo>
                <a:lnTo>
                  <a:pt x="5358" y="342"/>
                </a:lnTo>
                <a:lnTo>
                  <a:pt x="5358" y="344"/>
                </a:lnTo>
                <a:lnTo>
                  <a:pt x="5359" y="339"/>
                </a:lnTo>
                <a:lnTo>
                  <a:pt x="5359" y="342"/>
                </a:lnTo>
                <a:lnTo>
                  <a:pt x="5359" y="345"/>
                </a:lnTo>
                <a:lnTo>
                  <a:pt x="5360" y="341"/>
                </a:lnTo>
                <a:lnTo>
                  <a:pt x="5360" y="341"/>
                </a:lnTo>
                <a:lnTo>
                  <a:pt x="5360" y="348"/>
                </a:lnTo>
                <a:lnTo>
                  <a:pt x="5360" y="349"/>
                </a:lnTo>
                <a:lnTo>
                  <a:pt x="5361" y="347"/>
                </a:lnTo>
                <a:lnTo>
                  <a:pt x="5361" y="347"/>
                </a:lnTo>
                <a:lnTo>
                  <a:pt x="5361" y="344"/>
                </a:lnTo>
                <a:lnTo>
                  <a:pt x="5361" y="341"/>
                </a:lnTo>
                <a:lnTo>
                  <a:pt x="5362" y="342"/>
                </a:lnTo>
                <a:lnTo>
                  <a:pt x="5362" y="344"/>
                </a:lnTo>
                <a:lnTo>
                  <a:pt x="5362" y="343"/>
                </a:lnTo>
                <a:lnTo>
                  <a:pt x="5362" y="339"/>
                </a:lnTo>
                <a:lnTo>
                  <a:pt x="5363" y="337"/>
                </a:lnTo>
                <a:lnTo>
                  <a:pt x="5363" y="340"/>
                </a:lnTo>
                <a:lnTo>
                  <a:pt x="5363" y="341"/>
                </a:lnTo>
                <a:lnTo>
                  <a:pt x="5363" y="381"/>
                </a:lnTo>
                <a:lnTo>
                  <a:pt x="5363" y="383"/>
                </a:lnTo>
                <a:lnTo>
                  <a:pt x="5364" y="376"/>
                </a:lnTo>
                <a:lnTo>
                  <a:pt x="5364" y="373"/>
                </a:lnTo>
                <a:lnTo>
                  <a:pt x="5364" y="372"/>
                </a:lnTo>
                <a:lnTo>
                  <a:pt x="5364" y="363"/>
                </a:lnTo>
                <a:lnTo>
                  <a:pt x="5365" y="351"/>
                </a:lnTo>
                <a:lnTo>
                  <a:pt x="5365" y="327"/>
                </a:lnTo>
                <a:lnTo>
                  <a:pt x="5365" y="316"/>
                </a:lnTo>
                <a:lnTo>
                  <a:pt x="5366" y="265"/>
                </a:lnTo>
                <a:lnTo>
                  <a:pt x="5366" y="204"/>
                </a:lnTo>
                <a:lnTo>
                  <a:pt x="5366" y="185"/>
                </a:lnTo>
                <a:lnTo>
                  <a:pt x="5366" y="156"/>
                </a:lnTo>
                <a:lnTo>
                  <a:pt x="5367" y="130"/>
                </a:lnTo>
                <a:lnTo>
                  <a:pt x="5367" y="136"/>
                </a:lnTo>
                <a:lnTo>
                  <a:pt x="5367" y="132"/>
                </a:lnTo>
                <a:lnTo>
                  <a:pt x="5367" y="130"/>
                </a:lnTo>
                <a:lnTo>
                  <a:pt x="5367" y="133"/>
                </a:lnTo>
                <a:lnTo>
                  <a:pt x="5368" y="143"/>
                </a:lnTo>
                <a:lnTo>
                  <a:pt x="5368" y="132"/>
                </a:lnTo>
                <a:lnTo>
                  <a:pt x="5368" y="132"/>
                </a:lnTo>
                <a:lnTo>
                  <a:pt x="5368" y="143"/>
                </a:lnTo>
                <a:lnTo>
                  <a:pt x="5368" y="135"/>
                </a:lnTo>
                <a:lnTo>
                  <a:pt x="5369" y="93"/>
                </a:lnTo>
                <a:lnTo>
                  <a:pt x="5369" y="95"/>
                </a:lnTo>
                <a:lnTo>
                  <a:pt x="5369" y="107"/>
                </a:lnTo>
                <a:lnTo>
                  <a:pt x="5369" y="119"/>
                </a:lnTo>
                <a:lnTo>
                  <a:pt x="5369" y="117"/>
                </a:lnTo>
                <a:lnTo>
                  <a:pt x="5370" y="132"/>
                </a:lnTo>
                <a:lnTo>
                  <a:pt x="5370" y="156"/>
                </a:lnTo>
                <a:lnTo>
                  <a:pt x="5370" y="165"/>
                </a:lnTo>
                <a:lnTo>
                  <a:pt x="5370" y="169"/>
                </a:lnTo>
                <a:lnTo>
                  <a:pt x="5371" y="173"/>
                </a:lnTo>
                <a:lnTo>
                  <a:pt x="5371" y="188"/>
                </a:lnTo>
                <a:lnTo>
                  <a:pt x="5371" y="174"/>
                </a:lnTo>
                <a:lnTo>
                  <a:pt x="5372" y="159"/>
                </a:lnTo>
                <a:lnTo>
                  <a:pt x="5372" y="169"/>
                </a:lnTo>
                <a:lnTo>
                  <a:pt x="5372" y="180"/>
                </a:lnTo>
                <a:lnTo>
                  <a:pt x="5372" y="197"/>
                </a:lnTo>
                <a:lnTo>
                  <a:pt x="5373" y="229"/>
                </a:lnTo>
                <a:lnTo>
                  <a:pt x="5373" y="244"/>
                </a:lnTo>
                <a:lnTo>
                  <a:pt x="5373" y="272"/>
                </a:lnTo>
                <a:lnTo>
                  <a:pt x="5373" y="294"/>
                </a:lnTo>
                <a:lnTo>
                  <a:pt x="5374" y="288"/>
                </a:lnTo>
                <a:lnTo>
                  <a:pt x="5374" y="297"/>
                </a:lnTo>
                <a:lnTo>
                  <a:pt x="5374" y="316"/>
                </a:lnTo>
                <a:lnTo>
                  <a:pt x="5374" y="314"/>
                </a:lnTo>
                <a:lnTo>
                  <a:pt x="5374" y="315"/>
                </a:lnTo>
                <a:lnTo>
                  <a:pt x="5375" y="321"/>
                </a:lnTo>
                <a:lnTo>
                  <a:pt x="5375" y="335"/>
                </a:lnTo>
                <a:lnTo>
                  <a:pt x="5375" y="339"/>
                </a:lnTo>
                <a:lnTo>
                  <a:pt x="5375" y="340"/>
                </a:lnTo>
                <a:lnTo>
                  <a:pt x="5376" y="342"/>
                </a:lnTo>
                <a:lnTo>
                  <a:pt x="5376" y="345"/>
                </a:lnTo>
                <a:lnTo>
                  <a:pt x="5376" y="342"/>
                </a:lnTo>
                <a:lnTo>
                  <a:pt x="5376" y="343"/>
                </a:lnTo>
                <a:lnTo>
                  <a:pt x="5376" y="346"/>
                </a:lnTo>
                <a:lnTo>
                  <a:pt x="5377" y="345"/>
                </a:lnTo>
                <a:lnTo>
                  <a:pt x="5377" y="341"/>
                </a:lnTo>
                <a:lnTo>
                  <a:pt x="5377" y="344"/>
                </a:lnTo>
                <a:lnTo>
                  <a:pt x="5378" y="345"/>
                </a:lnTo>
                <a:lnTo>
                  <a:pt x="5378" y="344"/>
                </a:lnTo>
                <a:lnTo>
                  <a:pt x="5378" y="347"/>
                </a:lnTo>
                <a:lnTo>
                  <a:pt x="5378" y="346"/>
                </a:lnTo>
                <a:lnTo>
                  <a:pt x="5379" y="353"/>
                </a:lnTo>
                <a:lnTo>
                  <a:pt x="5379" y="354"/>
                </a:lnTo>
                <a:lnTo>
                  <a:pt x="5379" y="354"/>
                </a:lnTo>
                <a:lnTo>
                  <a:pt x="5379" y="357"/>
                </a:lnTo>
                <a:lnTo>
                  <a:pt x="5379" y="363"/>
                </a:lnTo>
                <a:lnTo>
                  <a:pt x="5380" y="354"/>
                </a:lnTo>
                <a:lnTo>
                  <a:pt x="5380" y="360"/>
                </a:lnTo>
                <a:lnTo>
                  <a:pt x="5380" y="362"/>
                </a:lnTo>
                <a:lnTo>
                  <a:pt x="5380" y="358"/>
                </a:lnTo>
                <a:lnTo>
                  <a:pt x="5381" y="358"/>
                </a:lnTo>
                <a:lnTo>
                  <a:pt x="5381" y="358"/>
                </a:lnTo>
                <a:lnTo>
                  <a:pt x="5381" y="360"/>
                </a:lnTo>
                <a:lnTo>
                  <a:pt x="5381" y="361"/>
                </a:lnTo>
                <a:lnTo>
                  <a:pt x="5381" y="361"/>
                </a:lnTo>
                <a:lnTo>
                  <a:pt x="5382" y="362"/>
                </a:lnTo>
                <a:lnTo>
                  <a:pt x="5382" y="359"/>
                </a:lnTo>
                <a:lnTo>
                  <a:pt x="5382" y="357"/>
                </a:lnTo>
                <a:lnTo>
                  <a:pt x="5382" y="361"/>
                </a:lnTo>
                <a:lnTo>
                  <a:pt x="5382" y="357"/>
                </a:lnTo>
                <a:lnTo>
                  <a:pt x="5383" y="350"/>
                </a:lnTo>
                <a:lnTo>
                  <a:pt x="5383" y="347"/>
                </a:lnTo>
                <a:lnTo>
                  <a:pt x="5383" y="347"/>
                </a:lnTo>
                <a:lnTo>
                  <a:pt x="5384" y="339"/>
                </a:lnTo>
                <a:lnTo>
                  <a:pt x="5384" y="349"/>
                </a:lnTo>
                <a:lnTo>
                  <a:pt x="5384" y="415"/>
                </a:lnTo>
                <a:lnTo>
                  <a:pt x="5384" y="407"/>
                </a:lnTo>
                <a:lnTo>
                  <a:pt x="5384" y="402"/>
                </a:lnTo>
                <a:lnTo>
                  <a:pt x="5385" y="402"/>
                </a:lnTo>
                <a:lnTo>
                  <a:pt x="5385" y="402"/>
                </a:lnTo>
                <a:lnTo>
                  <a:pt x="5385" y="402"/>
                </a:lnTo>
                <a:lnTo>
                  <a:pt x="5385" y="401"/>
                </a:lnTo>
                <a:lnTo>
                  <a:pt x="5385" y="398"/>
                </a:lnTo>
                <a:lnTo>
                  <a:pt x="5386" y="395"/>
                </a:lnTo>
                <a:lnTo>
                  <a:pt x="5386" y="394"/>
                </a:lnTo>
                <a:lnTo>
                  <a:pt x="5386" y="386"/>
                </a:lnTo>
                <a:lnTo>
                  <a:pt x="5386" y="352"/>
                </a:lnTo>
                <a:lnTo>
                  <a:pt x="5387" y="316"/>
                </a:lnTo>
                <a:lnTo>
                  <a:pt x="5387" y="319"/>
                </a:lnTo>
                <a:lnTo>
                  <a:pt x="5387" y="317"/>
                </a:lnTo>
                <a:lnTo>
                  <a:pt x="5387" y="380"/>
                </a:lnTo>
                <a:lnTo>
                  <a:pt x="5387" y="398"/>
                </a:lnTo>
                <a:lnTo>
                  <a:pt x="5388" y="400"/>
                </a:lnTo>
                <a:lnTo>
                  <a:pt x="5388" y="406"/>
                </a:lnTo>
                <a:lnTo>
                  <a:pt x="5388" y="337"/>
                </a:lnTo>
                <a:lnTo>
                  <a:pt x="5388" y="341"/>
                </a:lnTo>
                <a:lnTo>
                  <a:pt x="5389" y="344"/>
                </a:lnTo>
                <a:lnTo>
                  <a:pt x="5389" y="342"/>
                </a:lnTo>
                <a:lnTo>
                  <a:pt x="5389" y="417"/>
                </a:lnTo>
                <a:lnTo>
                  <a:pt x="5390" y="416"/>
                </a:lnTo>
                <a:lnTo>
                  <a:pt x="5390" y="412"/>
                </a:lnTo>
                <a:lnTo>
                  <a:pt x="5390" y="353"/>
                </a:lnTo>
                <a:lnTo>
                  <a:pt x="5390" y="348"/>
                </a:lnTo>
                <a:lnTo>
                  <a:pt x="5391" y="351"/>
                </a:lnTo>
                <a:lnTo>
                  <a:pt x="5391" y="356"/>
                </a:lnTo>
                <a:lnTo>
                  <a:pt x="5391" y="355"/>
                </a:lnTo>
                <a:lnTo>
                  <a:pt x="5391" y="390"/>
                </a:lnTo>
                <a:lnTo>
                  <a:pt x="5391" y="395"/>
                </a:lnTo>
                <a:lnTo>
                  <a:pt x="5392" y="399"/>
                </a:lnTo>
                <a:lnTo>
                  <a:pt x="5392" y="401"/>
                </a:lnTo>
                <a:lnTo>
                  <a:pt x="5392" y="401"/>
                </a:lnTo>
                <a:lnTo>
                  <a:pt x="5392" y="404"/>
                </a:lnTo>
                <a:lnTo>
                  <a:pt x="5392" y="404"/>
                </a:lnTo>
                <a:lnTo>
                  <a:pt x="5393" y="377"/>
                </a:lnTo>
                <a:lnTo>
                  <a:pt x="5393" y="366"/>
                </a:lnTo>
                <a:lnTo>
                  <a:pt x="5393" y="366"/>
                </a:lnTo>
                <a:lnTo>
                  <a:pt x="5393" y="369"/>
                </a:lnTo>
                <a:lnTo>
                  <a:pt x="5394" y="371"/>
                </a:lnTo>
                <a:lnTo>
                  <a:pt x="5394" y="407"/>
                </a:lnTo>
                <a:lnTo>
                  <a:pt x="5394" y="372"/>
                </a:lnTo>
                <a:lnTo>
                  <a:pt x="5394" y="372"/>
                </a:lnTo>
                <a:lnTo>
                  <a:pt x="5394" y="374"/>
                </a:lnTo>
                <a:lnTo>
                  <a:pt x="5395" y="375"/>
                </a:lnTo>
                <a:lnTo>
                  <a:pt x="5395" y="374"/>
                </a:lnTo>
                <a:lnTo>
                  <a:pt x="5395" y="374"/>
                </a:lnTo>
                <a:lnTo>
                  <a:pt x="5395" y="376"/>
                </a:lnTo>
                <a:lnTo>
                  <a:pt x="5396" y="375"/>
                </a:lnTo>
                <a:lnTo>
                  <a:pt x="5396" y="377"/>
                </a:lnTo>
                <a:lnTo>
                  <a:pt x="5396" y="384"/>
                </a:lnTo>
                <a:lnTo>
                  <a:pt x="5396" y="378"/>
                </a:lnTo>
                <a:lnTo>
                  <a:pt x="5397" y="382"/>
                </a:lnTo>
                <a:lnTo>
                  <a:pt x="5397" y="381"/>
                </a:lnTo>
                <a:lnTo>
                  <a:pt x="5397" y="375"/>
                </a:lnTo>
                <a:lnTo>
                  <a:pt x="5397" y="378"/>
                </a:lnTo>
                <a:lnTo>
                  <a:pt x="5398" y="377"/>
                </a:lnTo>
                <a:lnTo>
                  <a:pt x="5398" y="377"/>
                </a:lnTo>
                <a:lnTo>
                  <a:pt x="5398" y="380"/>
                </a:lnTo>
                <a:lnTo>
                  <a:pt x="5398" y="379"/>
                </a:lnTo>
                <a:lnTo>
                  <a:pt x="5398" y="375"/>
                </a:lnTo>
                <a:lnTo>
                  <a:pt x="5399" y="374"/>
                </a:lnTo>
                <a:lnTo>
                  <a:pt x="5399" y="377"/>
                </a:lnTo>
                <a:lnTo>
                  <a:pt x="5399" y="375"/>
                </a:lnTo>
                <a:lnTo>
                  <a:pt x="5399" y="381"/>
                </a:lnTo>
                <a:lnTo>
                  <a:pt x="5400" y="378"/>
                </a:lnTo>
                <a:lnTo>
                  <a:pt x="5400" y="381"/>
                </a:lnTo>
                <a:lnTo>
                  <a:pt x="5400" y="384"/>
                </a:lnTo>
                <a:lnTo>
                  <a:pt x="5400" y="381"/>
                </a:lnTo>
                <a:lnTo>
                  <a:pt x="5401" y="380"/>
                </a:lnTo>
                <a:lnTo>
                  <a:pt x="5401" y="382"/>
                </a:lnTo>
                <a:lnTo>
                  <a:pt x="5401" y="378"/>
                </a:lnTo>
                <a:lnTo>
                  <a:pt x="5401" y="384"/>
                </a:lnTo>
                <a:lnTo>
                  <a:pt x="5402" y="383"/>
                </a:lnTo>
                <a:lnTo>
                  <a:pt x="5402" y="383"/>
                </a:lnTo>
                <a:lnTo>
                  <a:pt x="5402" y="383"/>
                </a:lnTo>
                <a:lnTo>
                  <a:pt x="5402" y="376"/>
                </a:lnTo>
                <a:lnTo>
                  <a:pt x="5403" y="378"/>
                </a:lnTo>
                <a:lnTo>
                  <a:pt x="5403" y="379"/>
                </a:lnTo>
                <a:lnTo>
                  <a:pt x="5403" y="374"/>
                </a:lnTo>
                <a:lnTo>
                  <a:pt x="5403" y="371"/>
                </a:lnTo>
                <a:lnTo>
                  <a:pt x="5404" y="367"/>
                </a:lnTo>
                <a:lnTo>
                  <a:pt x="5404" y="359"/>
                </a:lnTo>
                <a:lnTo>
                  <a:pt x="5404" y="360"/>
                </a:lnTo>
                <a:lnTo>
                  <a:pt x="5404" y="423"/>
                </a:lnTo>
                <a:lnTo>
                  <a:pt x="5405" y="422"/>
                </a:lnTo>
                <a:lnTo>
                  <a:pt x="5405" y="418"/>
                </a:lnTo>
                <a:lnTo>
                  <a:pt x="5405" y="415"/>
                </a:lnTo>
                <a:lnTo>
                  <a:pt x="5405" y="423"/>
                </a:lnTo>
                <a:lnTo>
                  <a:pt x="5406" y="418"/>
                </a:lnTo>
                <a:lnTo>
                  <a:pt x="5406" y="356"/>
                </a:lnTo>
                <a:lnTo>
                  <a:pt x="5406" y="353"/>
                </a:lnTo>
                <a:lnTo>
                  <a:pt x="5407" y="371"/>
                </a:lnTo>
                <a:lnTo>
                  <a:pt x="5407" y="358"/>
                </a:lnTo>
                <a:lnTo>
                  <a:pt x="5407" y="364"/>
                </a:lnTo>
                <a:lnTo>
                  <a:pt x="5407" y="366"/>
                </a:lnTo>
                <a:lnTo>
                  <a:pt x="5407" y="368"/>
                </a:lnTo>
                <a:lnTo>
                  <a:pt x="5408" y="368"/>
                </a:lnTo>
                <a:lnTo>
                  <a:pt x="5408" y="377"/>
                </a:lnTo>
                <a:lnTo>
                  <a:pt x="5408" y="379"/>
                </a:lnTo>
                <a:lnTo>
                  <a:pt x="5408" y="383"/>
                </a:lnTo>
                <a:lnTo>
                  <a:pt x="5409" y="390"/>
                </a:lnTo>
                <a:lnTo>
                  <a:pt x="5409" y="387"/>
                </a:lnTo>
                <a:lnTo>
                  <a:pt x="5409" y="386"/>
                </a:lnTo>
                <a:lnTo>
                  <a:pt x="5409" y="388"/>
                </a:lnTo>
                <a:lnTo>
                  <a:pt x="5409" y="383"/>
                </a:lnTo>
                <a:lnTo>
                  <a:pt x="5410" y="385"/>
                </a:lnTo>
                <a:lnTo>
                  <a:pt x="5410" y="385"/>
                </a:lnTo>
                <a:lnTo>
                  <a:pt x="5410" y="383"/>
                </a:lnTo>
                <a:lnTo>
                  <a:pt x="5410" y="386"/>
                </a:lnTo>
                <a:lnTo>
                  <a:pt x="5411" y="387"/>
                </a:lnTo>
                <a:lnTo>
                  <a:pt x="5411" y="385"/>
                </a:lnTo>
                <a:lnTo>
                  <a:pt x="5411" y="385"/>
                </a:lnTo>
                <a:lnTo>
                  <a:pt x="5411" y="385"/>
                </a:lnTo>
                <a:lnTo>
                  <a:pt x="5411" y="387"/>
                </a:lnTo>
                <a:lnTo>
                  <a:pt x="5412" y="382"/>
                </a:lnTo>
                <a:lnTo>
                  <a:pt x="5412" y="386"/>
                </a:lnTo>
                <a:lnTo>
                  <a:pt x="5412" y="387"/>
                </a:lnTo>
                <a:lnTo>
                  <a:pt x="5412" y="385"/>
                </a:lnTo>
                <a:lnTo>
                  <a:pt x="5413" y="387"/>
                </a:lnTo>
                <a:lnTo>
                  <a:pt x="5413" y="385"/>
                </a:lnTo>
                <a:lnTo>
                  <a:pt x="5413" y="383"/>
                </a:lnTo>
                <a:lnTo>
                  <a:pt x="5413" y="383"/>
                </a:lnTo>
                <a:lnTo>
                  <a:pt x="5413" y="386"/>
                </a:lnTo>
                <a:lnTo>
                  <a:pt x="5414" y="385"/>
                </a:lnTo>
                <a:lnTo>
                  <a:pt x="5414" y="388"/>
                </a:lnTo>
                <a:lnTo>
                  <a:pt x="5414" y="390"/>
                </a:lnTo>
                <a:lnTo>
                  <a:pt x="5414" y="387"/>
                </a:lnTo>
                <a:lnTo>
                  <a:pt x="5414" y="390"/>
                </a:lnTo>
                <a:lnTo>
                  <a:pt x="5415" y="387"/>
                </a:lnTo>
                <a:lnTo>
                  <a:pt x="5415" y="389"/>
                </a:lnTo>
                <a:lnTo>
                  <a:pt x="5415" y="387"/>
                </a:lnTo>
                <a:lnTo>
                  <a:pt x="5415" y="383"/>
                </a:lnTo>
                <a:lnTo>
                  <a:pt x="5416" y="387"/>
                </a:lnTo>
                <a:lnTo>
                  <a:pt x="5416" y="383"/>
                </a:lnTo>
                <a:lnTo>
                  <a:pt x="5416" y="385"/>
                </a:lnTo>
                <a:lnTo>
                  <a:pt x="5416" y="386"/>
                </a:lnTo>
                <a:lnTo>
                  <a:pt x="5417" y="387"/>
                </a:lnTo>
                <a:lnTo>
                  <a:pt x="5417" y="384"/>
                </a:lnTo>
                <a:lnTo>
                  <a:pt x="5417" y="386"/>
                </a:lnTo>
                <a:lnTo>
                  <a:pt x="5417" y="378"/>
                </a:lnTo>
                <a:lnTo>
                  <a:pt x="5417" y="381"/>
                </a:lnTo>
                <a:lnTo>
                  <a:pt x="5418" y="382"/>
                </a:lnTo>
                <a:lnTo>
                  <a:pt x="5418" y="374"/>
                </a:lnTo>
                <a:lnTo>
                  <a:pt x="5418" y="374"/>
                </a:lnTo>
                <a:lnTo>
                  <a:pt x="5419" y="374"/>
                </a:lnTo>
                <a:lnTo>
                  <a:pt x="5419" y="379"/>
                </a:lnTo>
                <a:lnTo>
                  <a:pt x="5419" y="381"/>
                </a:lnTo>
                <a:lnTo>
                  <a:pt x="5419" y="379"/>
                </a:lnTo>
                <a:lnTo>
                  <a:pt x="5419" y="383"/>
                </a:lnTo>
                <a:lnTo>
                  <a:pt x="5420" y="381"/>
                </a:lnTo>
                <a:lnTo>
                  <a:pt x="5420" y="384"/>
                </a:lnTo>
                <a:lnTo>
                  <a:pt x="5420" y="380"/>
                </a:lnTo>
                <a:lnTo>
                  <a:pt x="5420" y="378"/>
                </a:lnTo>
                <a:lnTo>
                  <a:pt x="5421" y="377"/>
                </a:lnTo>
                <a:lnTo>
                  <a:pt x="5421" y="376"/>
                </a:lnTo>
                <a:lnTo>
                  <a:pt x="5421" y="380"/>
                </a:lnTo>
                <a:lnTo>
                  <a:pt x="5421" y="379"/>
                </a:lnTo>
                <a:lnTo>
                  <a:pt x="5421" y="381"/>
                </a:lnTo>
                <a:lnTo>
                  <a:pt x="5422" y="377"/>
                </a:lnTo>
                <a:lnTo>
                  <a:pt x="5422" y="378"/>
                </a:lnTo>
                <a:lnTo>
                  <a:pt x="5422" y="378"/>
                </a:lnTo>
                <a:lnTo>
                  <a:pt x="5422" y="375"/>
                </a:lnTo>
                <a:lnTo>
                  <a:pt x="5422" y="376"/>
                </a:lnTo>
                <a:lnTo>
                  <a:pt x="5423" y="372"/>
                </a:lnTo>
                <a:lnTo>
                  <a:pt x="5423" y="377"/>
                </a:lnTo>
                <a:lnTo>
                  <a:pt x="5423" y="376"/>
                </a:lnTo>
                <a:lnTo>
                  <a:pt x="5423" y="371"/>
                </a:lnTo>
                <a:lnTo>
                  <a:pt x="5424" y="379"/>
                </a:lnTo>
                <a:lnTo>
                  <a:pt x="5424" y="376"/>
                </a:lnTo>
                <a:lnTo>
                  <a:pt x="5424" y="377"/>
                </a:lnTo>
                <a:lnTo>
                  <a:pt x="5424" y="377"/>
                </a:lnTo>
                <a:lnTo>
                  <a:pt x="5425" y="379"/>
                </a:lnTo>
                <a:lnTo>
                  <a:pt x="5425" y="381"/>
                </a:lnTo>
                <a:lnTo>
                  <a:pt x="5425" y="377"/>
                </a:lnTo>
                <a:lnTo>
                  <a:pt x="5425" y="379"/>
                </a:lnTo>
                <a:lnTo>
                  <a:pt x="5425" y="375"/>
                </a:lnTo>
                <a:lnTo>
                  <a:pt x="5426" y="372"/>
                </a:lnTo>
                <a:lnTo>
                  <a:pt x="5426" y="369"/>
                </a:lnTo>
                <a:lnTo>
                  <a:pt x="5426" y="367"/>
                </a:lnTo>
                <a:lnTo>
                  <a:pt x="5426" y="356"/>
                </a:lnTo>
                <a:lnTo>
                  <a:pt x="5427" y="332"/>
                </a:lnTo>
                <a:lnTo>
                  <a:pt x="5427" y="319"/>
                </a:lnTo>
                <a:lnTo>
                  <a:pt x="5427" y="305"/>
                </a:lnTo>
                <a:lnTo>
                  <a:pt x="5427" y="271"/>
                </a:lnTo>
                <a:lnTo>
                  <a:pt x="5428" y="260"/>
                </a:lnTo>
                <a:lnTo>
                  <a:pt x="5428" y="213"/>
                </a:lnTo>
                <a:lnTo>
                  <a:pt x="5428" y="192"/>
                </a:lnTo>
                <a:lnTo>
                  <a:pt x="5428" y="182"/>
                </a:lnTo>
                <a:lnTo>
                  <a:pt x="5429" y="173"/>
                </a:lnTo>
                <a:lnTo>
                  <a:pt x="5429" y="153"/>
                </a:lnTo>
                <a:lnTo>
                  <a:pt x="5429" y="167"/>
                </a:lnTo>
                <a:lnTo>
                  <a:pt x="5429" y="178"/>
                </a:lnTo>
                <a:lnTo>
                  <a:pt x="5430" y="152"/>
                </a:lnTo>
                <a:lnTo>
                  <a:pt x="5430" y="138"/>
                </a:lnTo>
                <a:lnTo>
                  <a:pt x="5430" y="141"/>
                </a:lnTo>
                <a:lnTo>
                  <a:pt x="5430" y="159"/>
                </a:lnTo>
                <a:lnTo>
                  <a:pt x="5431" y="151"/>
                </a:lnTo>
                <a:lnTo>
                  <a:pt x="5431" y="154"/>
                </a:lnTo>
                <a:lnTo>
                  <a:pt x="5431" y="178"/>
                </a:lnTo>
                <a:lnTo>
                  <a:pt x="5431" y="169"/>
                </a:lnTo>
                <a:lnTo>
                  <a:pt x="5432" y="168"/>
                </a:lnTo>
                <a:lnTo>
                  <a:pt x="5432" y="167"/>
                </a:lnTo>
                <a:lnTo>
                  <a:pt x="5432" y="163"/>
                </a:lnTo>
                <a:lnTo>
                  <a:pt x="5432" y="167"/>
                </a:lnTo>
                <a:lnTo>
                  <a:pt x="5432" y="156"/>
                </a:lnTo>
                <a:lnTo>
                  <a:pt x="5433" y="141"/>
                </a:lnTo>
                <a:lnTo>
                  <a:pt x="5433" y="146"/>
                </a:lnTo>
                <a:lnTo>
                  <a:pt x="5433" y="134"/>
                </a:lnTo>
                <a:lnTo>
                  <a:pt x="5433" y="140"/>
                </a:lnTo>
                <a:lnTo>
                  <a:pt x="5433" y="156"/>
                </a:lnTo>
                <a:lnTo>
                  <a:pt x="5434" y="149"/>
                </a:lnTo>
                <a:lnTo>
                  <a:pt x="5434" y="159"/>
                </a:lnTo>
                <a:lnTo>
                  <a:pt x="5434" y="166"/>
                </a:lnTo>
                <a:lnTo>
                  <a:pt x="5434" y="175"/>
                </a:lnTo>
                <a:lnTo>
                  <a:pt x="5435" y="203"/>
                </a:lnTo>
                <a:lnTo>
                  <a:pt x="5435" y="223"/>
                </a:lnTo>
                <a:lnTo>
                  <a:pt x="5435" y="250"/>
                </a:lnTo>
                <a:lnTo>
                  <a:pt x="5435" y="265"/>
                </a:lnTo>
                <a:lnTo>
                  <a:pt x="5436" y="293"/>
                </a:lnTo>
                <a:lnTo>
                  <a:pt x="5436" y="301"/>
                </a:lnTo>
                <a:lnTo>
                  <a:pt x="5436" y="308"/>
                </a:lnTo>
                <a:lnTo>
                  <a:pt x="5437" y="321"/>
                </a:lnTo>
                <a:lnTo>
                  <a:pt x="5437" y="317"/>
                </a:lnTo>
                <a:lnTo>
                  <a:pt x="5437" y="318"/>
                </a:lnTo>
                <a:lnTo>
                  <a:pt x="5437" y="322"/>
                </a:lnTo>
                <a:lnTo>
                  <a:pt x="5437" y="314"/>
                </a:lnTo>
                <a:lnTo>
                  <a:pt x="5438" y="323"/>
                </a:lnTo>
                <a:lnTo>
                  <a:pt x="5438" y="322"/>
                </a:lnTo>
                <a:lnTo>
                  <a:pt x="5438" y="317"/>
                </a:lnTo>
                <a:lnTo>
                  <a:pt x="5438" y="317"/>
                </a:lnTo>
                <a:lnTo>
                  <a:pt x="5438" y="318"/>
                </a:lnTo>
                <a:lnTo>
                  <a:pt x="5439" y="312"/>
                </a:lnTo>
                <a:lnTo>
                  <a:pt x="5439" y="317"/>
                </a:lnTo>
                <a:lnTo>
                  <a:pt x="5439" y="321"/>
                </a:lnTo>
                <a:lnTo>
                  <a:pt x="5439" y="326"/>
                </a:lnTo>
                <a:lnTo>
                  <a:pt x="5440" y="329"/>
                </a:lnTo>
                <a:lnTo>
                  <a:pt x="5440" y="334"/>
                </a:lnTo>
                <a:lnTo>
                  <a:pt x="5440" y="334"/>
                </a:lnTo>
                <a:lnTo>
                  <a:pt x="5440" y="340"/>
                </a:lnTo>
                <a:lnTo>
                  <a:pt x="5441" y="336"/>
                </a:lnTo>
                <a:lnTo>
                  <a:pt x="5441" y="333"/>
                </a:lnTo>
                <a:lnTo>
                  <a:pt x="5441" y="333"/>
                </a:lnTo>
                <a:lnTo>
                  <a:pt x="5441" y="335"/>
                </a:lnTo>
                <a:lnTo>
                  <a:pt x="5441" y="332"/>
                </a:lnTo>
                <a:lnTo>
                  <a:pt x="5442" y="336"/>
                </a:lnTo>
                <a:lnTo>
                  <a:pt x="5442" y="331"/>
                </a:lnTo>
                <a:lnTo>
                  <a:pt x="5442" y="330"/>
                </a:lnTo>
                <a:lnTo>
                  <a:pt x="5443" y="331"/>
                </a:lnTo>
                <a:lnTo>
                  <a:pt x="5443" y="338"/>
                </a:lnTo>
                <a:lnTo>
                  <a:pt x="5443" y="334"/>
                </a:lnTo>
                <a:lnTo>
                  <a:pt x="5443" y="335"/>
                </a:lnTo>
                <a:lnTo>
                  <a:pt x="5443" y="333"/>
                </a:lnTo>
                <a:lnTo>
                  <a:pt x="5444" y="338"/>
                </a:lnTo>
                <a:lnTo>
                  <a:pt x="5444" y="333"/>
                </a:lnTo>
                <a:lnTo>
                  <a:pt x="5444" y="338"/>
                </a:lnTo>
                <a:lnTo>
                  <a:pt x="5444" y="333"/>
                </a:lnTo>
                <a:lnTo>
                  <a:pt x="5444" y="335"/>
                </a:lnTo>
                <a:lnTo>
                  <a:pt x="5445" y="336"/>
                </a:lnTo>
                <a:lnTo>
                  <a:pt x="5445" y="330"/>
                </a:lnTo>
                <a:lnTo>
                  <a:pt x="5445" y="333"/>
                </a:lnTo>
                <a:lnTo>
                  <a:pt x="5445" y="332"/>
                </a:lnTo>
                <a:lnTo>
                  <a:pt x="5446" y="336"/>
                </a:lnTo>
                <a:lnTo>
                  <a:pt x="5446" y="329"/>
                </a:lnTo>
                <a:lnTo>
                  <a:pt x="5446" y="327"/>
                </a:lnTo>
                <a:lnTo>
                  <a:pt x="5446" y="324"/>
                </a:lnTo>
                <a:lnTo>
                  <a:pt x="5447" y="323"/>
                </a:lnTo>
                <a:lnTo>
                  <a:pt x="5447" y="318"/>
                </a:lnTo>
                <a:lnTo>
                  <a:pt x="5447" y="299"/>
                </a:lnTo>
                <a:lnTo>
                  <a:pt x="5447" y="283"/>
                </a:lnTo>
                <a:lnTo>
                  <a:pt x="5448" y="254"/>
                </a:lnTo>
                <a:lnTo>
                  <a:pt x="5448" y="226"/>
                </a:lnTo>
                <a:lnTo>
                  <a:pt x="5448" y="221"/>
                </a:lnTo>
                <a:lnTo>
                  <a:pt x="5449" y="188"/>
                </a:lnTo>
                <a:lnTo>
                  <a:pt x="5449" y="136"/>
                </a:lnTo>
                <a:lnTo>
                  <a:pt x="5449" y="130"/>
                </a:lnTo>
                <a:lnTo>
                  <a:pt x="5449" y="132"/>
                </a:lnTo>
                <a:lnTo>
                  <a:pt x="5450" y="127"/>
                </a:lnTo>
                <a:lnTo>
                  <a:pt x="5450" y="129"/>
                </a:lnTo>
                <a:lnTo>
                  <a:pt x="5450" y="111"/>
                </a:lnTo>
                <a:lnTo>
                  <a:pt x="5450" y="86"/>
                </a:lnTo>
                <a:lnTo>
                  <a:pt x="5450" y="93"/>
                </a:lnTo>
                <a:lnTo>
                  <a:pt x="5451" y="101"/>
                </a:lnTo>
                <a:lnTo>
                  <a:pt x="5451" y="128"/>
                </a:lnTo>
                <a:lnTo>
                  <a:pt x="5451" y="115"/>
                </a:lnTo>
                <a:lnTo>
                  <a:pt x="5451" y="115"/>
                </a:lnTo>
                <a:lnTo>
                  <a:pt x="5451" y="129"/>
                </a:lnTo>
                <a:lnTo>
                  <a:pt x="5452" y="134"/>
                </a:lnTo>
                <a:lnTo>
                  <a:pt x="5452" y="129"/>
                </a:lnTo>
                <a:lnTo>
                  <a:pt x="5452" y="129"/>
                </a:lnTo>
                <a:lnTo>
                  <a:pt x="5452" y="141"/>
                </a:lnTo>
                <a:lnTo>
                  <a:pt x="5452" y="136"/>
                </a:lnTo>
                <a:lnTo>
                  <a:pt x="5453" y="139"/>
                </a:lnTo>
                <a:lnTo>
                  <a:pt x="5453" y="139"/>
                </a:lnTo>
                <a:lnTo>
                  <a:pt x="5453" y="145"/>
                </a:lnTo>
                <a:lnTo>
                  <a:pt x="5453" y="151"/>
                </a:lnTo>
                <a:lnTo>
                  <a:pt x="5453" y="149"/>
                </a:lnTo>
                <a:lnTo>
                  <a:pt x="5454" y="148"/>
                </a:lnTo>
                <a:lnTo>
                  <a:pt x="5454" y="157"/>
                </a:lnTo>
                <a:lnTo>
                  <a:pt x="5454" y="171"/>
                </a:lnTo>
                <a:lnTo>
                  <a:pt x="5455" y="162"/>
                </a:lnTo>
                <a:lnTo>
                  <a:pt x="5455" y="180"/>
                </a:lnTo>
                <a:lnTo>
                  <a:pt x="5455" y="184"/>
                </a:lnTo>
                <a:lnTo>
                  <a:pt x="5455" y="196"/>
                </a:lnTo>
                <a:lnTo>
                  <a:pt x="5455" y="197"/>
                </a:lnTo>
                <a:lnTo>
                  <a:pt x="5456" y="223"/>
                </a:lnTo>
                <a:lnTo>
                  <a:pt x="5456" y="251"/>
                </a:lnTo>
                <a:lnTo>
                  <a:pt x="5456" y="280"/>
                </a:lnTo>
                <a:lnTo>
                  <a:pt x="5456" y="302"/>
                </a:lnTo>
                <a:lnTo>
                  <a:pt x="5457" y="310"/>
                </a:lnTo>
                <a:lnTo>
                  <a:pt x="5457" y="312"/>
                </a:lnTo>
                <a:lnTo>
                  <a:pt x="5457" y="334"/>
                </a:lnTo>
                <a:lnTo>
                  <a:pt x="5457" y="329"/>
                </a:lnTo>
                <a:lnTo>
                  <a:pt x="5458" y="336"/>
                </a:lnTo>
                <a:lnTo>
                  <a:pt x="5458" y="339"/>
                </a:lnTo>
                <a:lnTo>
                  <a:pt x="5458" y="346"/>
                </a:lnTo>
                <a:lnTo>
                  <a:pt x="5458" y="342"/>
                </a:lnTo>
                <a:lnTo>
                  <a:pt x="5459" y="346"/>
                </a:lnTo>
                <a:lnTo>
                  <a:pt x="5459" y="351"/>
                </a:lnTo>
                <a:lnTo>
                  <a:pt x="5459" y="346"/>
                </a:lnTo>
                <a:lnTo>
                  <a:pt x="5459" y="355"/>
                </a:lnTo>
                <a:lnTo>
                  <a:pt x="5459" y="354"/>
                </a:lnTo>
                <a:lnTo>
                  <a:pt x="5460" y="350"/>
                </a:lnTo>
                <a:lnTo>
                  <a:pt x="5460" y="351"/>
                </a:lnTo>
                <a:lnTo>
                  <a:pt x="5460" y="346"/>
                </a:lnTo>
                <a:lnTo>
                  <a:pt x="5461" y="348"/>
                </a:lnTo>
                <a:lnTo>
                  <a:pt x="5461" y="347"/>
                </a:lnTo>
                <a:lnTo>
                  <a:pt x="5461" y="350"/>
                </a:lnTo>
                <a:lnTo>
                  <a:pt x="5461" y="346"/>
                </a:lnTo>
                <a:lnTo>
                  <a:pt x="5461" y="346"/>
                </a:lnTo>
                <a:lnTo>
                  <a:pt x="5462" y="347"/>
                </a:lnTo>
                <a:lnTo>
                  <a:pt x="5462" y="346"/>
                </a:lnTo>
                <a:lnTo>
                  <a:pt x="5462" y="349"/>
                </a:lnTo>
                <a:lnTo>
                  <a:pt x="5462" y="345"/>
                </a:lnTo>
                <a:lnTo>
                  <a:pt x="5462" y="346"/>
                </a:lnTo>
                <a:lnTo>
                  <a:pt x="5463" y="342"/>
                </a:lnTo>
                <a:lnTo>
                  <a:pt x="5463" y="346"/>
                </a:lnTo>
                <a:lnTo>
                  <a:pt x="5463" y="343"/>
                </a:lnTo>
                <a:lnTo>
                  <a:pt x="5463" y="340"/>
                </a:lnTo>
                <a:lnTo>
                  <a:pt x="5464" y="341"/>
                </a:lnTo>
                <a:lnTo>
                  <a:pt x="5464" y="348"/>
                </a:lnTo>
                <a:lnTo>
                  <a:pt x="5464" y="352"/>
                </a:lnTo>
                <a:lnTo>
                  <a:pt x="5464" y="344"/>
                </a:lnTo>
                <a:lnTo>
                  <a:pt x="5465" y="341"/>
                </a:lnTo>
                <a:lnTo>
                  <a:pt x="5465" y="342"/>
                </a:lnTo>
                <a:lnTo>
                  <a:pt x="5465" y="348"/>
                </a:lnTo>
                <a:lnTo>
                  <a:pt x="5465" y="346"/>
                </a:lnTo>
                <a:lnTo>
                  <a:pt x="5465" y="350"/>
                </a:lnTo>
                <a:lnTo>
                  <a:pt x="5466" y="347"/>
                </a:lnTo>
                <a:lnTo>
                  <a:pt x="5466" y="343"/>
                </a:lnTo>
                <a:lnTo>
                  <a:pt x="5466" y="341"/>
                </a:lnTo>
                <a:lnTo>
                  <a:pt x="5466" y="347"/>
                </a:lnTo>
                <a:lnTo>
                  <a:pt x="5467" y="347"/>
                </a:lnTo>
                <a:lnTo>
                  <a:pt x="5467" y="349"/>
                </a:lnTo>
                <a:lnTo>
                  <a:pt x="5467" y="343"/>
                </a:lnTo>
                <a:lnTo>
                  <a:pt x="5467" y="335"/>
                </a:lnTo>
                <a:lnTo>
                  <a:pt x="5468" y="307"/>
                </a:lnTo>
                <a:lnTo>
                  <a:pt x="5468" y="282"/>
                </a:lnTo>
                <a:lnTo>
                  <a:pt x="5468" y="266"/>
                </a:lnTo>
                <a:lnTo>
                  <a:pt x="5468" y="235"/>
                </a:lnTo>
                <a:lnTo>
                  <a:pt x="5469" y="223"/>
                </a:lnTo>
                <a:lnTo>
                  <a:pt x="5469" y="207"/>
                </a:lnTo>
                <a:lnTo>
                  <a:pt x="5469" y="167"/>
                </a:lnTo>
                <a:lnTo>
                  <a:pt x="5469" y="174"/>
                </a:lnTo>
                <a:lnTo>
                  <a:pt x="5469" y="161"/>
                </a:lnTo>
                <a:lnTo>
                  <a:pt x="5470" y="166"/>
                </a:lnTo>
                <a:lnTo>
                  <a:pt x="5470" y="170"/>
                </a:lnTo>
                <a:lnTo>
                  <a:pt x="5470" y="142"/>
                </a:lnTo>
                <a:lnTo>
                  <a:pt x="5470" y="149"/>
                </a:lnTo>
                <a:lnTo>
                  <a:pt x="5471" y="141"/>
                </a:lnTo>
                <a:lnTo>
                  <a:pt x="5471" y="139"/>
                </a:lnTo>
                <a:lnTo>
                  <a:pt x="5471" y="164"/>
                </a:lnTo>
                <a:lnTo>
                  <a:pt x="5471" y="172"/>
                </a:lnTo>
                <a:lnTo>
                  <a:pt x="5472" y="193"/>
                </a:lnTo>
                <a:lnTo>
                  <a:pt x="5472" y="200"/>
                </a:lnTo>
                <a:lnTo>
                  <a:pt x="5472" y="140"/>
                </a:lnTo>
                <a:lnTo>
                  <a:pt x="5473" y="132"/>
                </a:lnTo>
                <a:lnTo>
                  <a:pt x="5473" y="136"/>
                </a:lnTo>
                <a:lnTo>
                  <a:pt x="5473" y="130"/>
                </a:lnTo>
                <a:lnTo>
                  <a:pt x="5473" y="132"/>
                </a:lnTo>
                <a:lnTo>
                  <a:pt x="5473" y="126"/>
                </a:lnTo>
                <a:lnTo>
                  <a:pt x="5474" y="141"/>
                </a:lnTo>
                <a:lnTo>
                  <a:pt x="5474" y="181"/>
                </a:lnTo>
                <a:lnTo>
                  <a:pt x="5474" y="186"/>
                </a:lnTo>
                <a:lnTo>
                  <a:pt x="5475" y="189"/>
                </a:lnTo>
                <a:lnTo>
                  <a:pt x="5475" y="186"/>
                </a:lnTo>
                <a:lnTo>
                  <a:pt x="5475" y="193"/>
                </a:lnTo>
                <a:lnTo>
                  <a:pt x="5475" y="159"/>
                </a:lnTo>
                <a:lnTo>
                  <a:pt x="5475" y="171"/>
                </a:lnTo>
                <a:lnTo>
                  <a:pt x="5476" y="183"/>
                </a:lnTo>
                <a:lnTo>
                  <a:pt x="5476" y="219"/>
                </a:lnTo>
                <a:lnTo>
                  <a:pt x="5476" y="258"/>
                </a:lnTo>
                <a:lnTo>
                  <a:pt x="5476" y="274"/>
                </a:lnTo>
                <a:lnTo>
                  <a:pt x="5477" y="288"/>
                </a:lnTo>
                <a:lnTo>
                  <a:pt x="5477" y="299"/>
                </a:lnTo>
                <a:lnTo>
                  <a:pt x="5477" y="311"/>
                </a:lnTo>
                <a:lnTo>
                  <a:pt x="5478" y="323"/>
                </a:lnTo>
                <a:lnTo>
                  <a:pt x="5478" y="327"/>
                </a:lnTo>
                <a:lnTo>
                  <a:pt x="5478" y="327"/>
                </a:lnTo>
                <a:lnTo>
                  <a:pt x="5478" y="340"/>
                </a:lnTo>
                <a:lnTo>
                  <a:pt x="5479" y="333"/>
                </a:lnTo>
                <a:lnTo>
                  <a:pt x="5479" y="338"/>
                </a:lnTo>
                <a:lnTo>
                  <a:pt x="5479" y="337"/>
                </a:lnTo>
                <a:lnTo>
                  <a:pt x="5479" y="337"/>
                </a:lnTo>
                <a:lnTo>
                  <a:pt x="5479" y="340"/>
                </a:lnTo>
                <a:lnTo>
                  <a:pt x="5480" y="336"/>
                </a:lnTo>
                <a:lnTo>
                  <a:pt x="5480" y="334"/>
                </a:lnTo>
                <a:lnTo>
                  <a:pt x="5480" y="330"/>
                </a:lnTo>
                <a:lnTo>
                  <a:pt x="5480" y="337"/>
                </a:lnTo>
                <a:lnTo>
                  <a:pt x="5481" y="336"/>
                </a:lnTo>
                <a:lnTo>
                  <a:pt x="5481" y="339"/>
                </a:lnTo>
                <a:lnTo>
                  <a:pt x="5481" y="337"/>
                </a:lnTo>
                <a:lnTo>
                  <a:pt x="5481" y="335"/>
                </a:lnTo>
                <a:lnTo>
                  <a:pt x="5481" y="342"/>
                </a:lnTo>
                <a:lnTo>
                  <a:pt x="5482" y="344"/>
                </a:lnTo>
                <a:lnTo>
                  <a:pt x="5482" y="344"/>
                </a:lnTo>
                <a:lnTo>
                  <a:pt x="5482" y="343"/>
                </a:lnTo>
                <a:lnTo>
                  <a:pt x="5482" y="344"/>
                </a:lnTo>
                <a:lnTo>
                  <a:pt x="5483" y="342"/>
                </a:lnTo>
                <a:lnTo>
                  <a:pt x="5483" y="343"/>
                </a:lnTo>
                <a:lnTo>
                  <a:pt x="5483" y="339"/>
                </a:lnTo>
                <a:lnTo>
                  <a:pt x="5483" y="341"/>
                </a:lnTo>
                <a:lnTo>
                  <a:pt x="5484" y="348"/>
                </a:lnTo>
                <a:lnTo>
                  <a:pt x="5484" y="341"/>
                </a:lnTo>
                <a:lnTo>
                  <a:pt x="5484" y="339"/>
                </a:lnTo>
                <a:lnTo>
                  <a:pt x="5484" y="346"/>
                </a:lnTo>
                <a:lnTo>
                  <a:pt x="5485" y="340"/>
                </a:lnTo>
                <a:lnTo>
                  <a:pt x="5485" y="339"/>
                </a:lnTo>
                <a:lnTo>
                  <a:pt x="5485" y="330"/>
                </a:lnTo>
                <a:lnTo>
                  <a:pt x="5485" y="324"/>
                </a:lnTo>
                <a:lnTo>
                  <a:pt x="5485" y="325"/>
                </a:lnTo>
                <a:lnTo>
                  <a:pt x="5486" y="322"/>
                </a:lnTo>
                <a:lnTo>
                  <a:pt x="5486" y="320"/>
                </a:lnTo>
                <a:lnTo>
                  <a:pt x="5486" y="317"/>
                </a:lnTo>
                <a:lnTo>
                  <a:pt x="5486" y="318"/>
                </a:lnTo>
                <a:lnTo>
                  <a:pt x="5486" y="400"/>
                </a:lnTo>
                <a:lnTo>
                  <a:pt x="5487" y="385"/>
                </a:lnTo>
                <a:lnTo>
                  <a:pt x="5487" y="360"/>
                </a:lnTo>
                <a:lnTo>
                  <a:pt x="5487" y="299"/>
                </a:lnTo>
                <a:lnTo>
                  <a:pt x="5488" y="294"/>
                </a:lnTo>
                <a:lnTo>
                  <a:pt x="5488" y="282"/>
                </a:lnTo>
                <a:lnTo>
                  <a:pt x="5488" y="344"/>
                </a:lnTo>
                <a:lnTo>
                  <a:pt x="5488" y="327"/>
                </a:lnTo>
                <a:lnTo>
                  <a:pt x="5489" y="309"/>
                </a:lnTo>
                <a:lnTo>
                  <a:pt x="5489" y="262"/>
                </a:lnTo>
                <a:lnTo>
                  <a:pt x="5489" y="204"/>
                </a:lnTo>
                <a:lnTo>
                  <a:pt x="5490" y="224"/>
                </a:lnTo>
                <a:lnTo>
                  <a:pt x="5490" y="205"/>
                </a:lnTo>
                <a:lnTo>
                  <a:pt x="5490" y="131"/>
                </a:lnTo>
                <a:lnTo>
                  <a:pt x="5490" y="102"/>
                </a:lnTo>
                <a:lnTo>
                  <a:pt x="5491" y="169"/>
                </a:lnTo>
                <a:lnTo>
                  <a:pt x="5491" y="166"/>
                </a:lnTo>
                <a:lnTo>
                  <a:pt x="5491" y="119"/>
                </a:lnTo>
                <a:lnTo>
                  <a:pt x="5491" y="83"/>
                </a:lnTo>
                <a:lnTo>
                  <a:pt x="5492" y="121"/>
                </a:lnTo>
                <a:lnTo>
                  <a:pt x="5492" y="182"/>
                </a:lnTo>
                <a:lnTo>
                  <a:pt x="5492" y="145"/>
                </a:lnTo>
                <a:lnTo>
                  <a:pt x="5492" y="143"/>
                </a:lnTo>
                <a:lnTo>
                  <a:pt x="5492" y="149"/>
                </a:lnTo>
                <a:lnTo>
                  <a:pt x="5493" y="145"/>
                </a:lnTo>
                <a:lnTo>
                  <a:pt x="5493" y="142"/>
                </a:lnTo>
                <a:lnTo>
                  <a:pt x="5493" y="109"/>
                </a:lnTo>
                <a:lnTo>
                  <a:pt x="5493" y="95"/>
                </a:lnTo>
                <a:lnTo>
                  <a:pt x="5494" y="123"/>
                </a:lnTo>
                <a:lnTo>
                  <a:pt x="5494" y="121"/>
                </a:lnTo>
                <a:lnTo>
                  <a:pt x="5494" y="125"/>
                </a:lnTo>
                <a:lnTo>
                  <a:pt x="5494" y="122"/>
                </a:lnTo>
                <a:lnTo>
                  <a:pt x="5495" y="179"/>
                </a:lnTo>
                <a:lnTo>
                  <a:pt x="5495" y="196"/>
                </a:lnTo>
                <a:lnTo>
                  <a:pt x="5495" y="186"/>
                </a:lnTo>
                <a:lnTo>
                  <a:pt x="5496" y="191"/>
                </a:lnTo>
                <a:lnTo>
                  <a:pt x="5496" y="203"/>
                </a:lnTo>
                <a:lnTo>
                  <a:pt x="5496" y="212"/>
                </a:lnTo>
                <a:lnTo>
                  <a:pt x="5496" y="198"/>
                </a:lnTo>
                <a:lnTo>
                  <a:pt x="5496" y="217"/>
                </a:lnTo>
                <a:lnTo>
                  <a:pt x="5497" y="247"/>
                </a:lnTo>
                <a:lnTo>
                  <a:pt x="5497" y="286"/>
                </a:lnTo>
                <a:lnTo>
                  <a:pt x="5497" y="311"/>
                </a:lnTo>
                <a:lnTo>
                  <a:pt x="5497" y="323"/>
                </a:lnTo>
                <a:lnTo>
                  <a:pt x="5498" y="343"/>
                </a:lnTo>
                <a:lnTo>
                  <a:pt x="5498" y="340"/>
                </a:lnTo>
                <a:lnTo>
                  <a:pt x="5498" y="350"/>
                </a:lnTo>
                <a:lnTo>
                  <a:pt x="5498" y="338"/>
                </a:lnTo>
                <a:lnTo>
                  <a:pt x="5499" y="341"/>
                </a:lnTo>
                <a:lnTo>
                  <a:pt x="5499" y="340"/>
                </a:lnTo>
                <a:lnTo>
                  <a:pt x="5499" y="336"/>
                </a:lnTo>
                <a:lnTo>
                  <a:pt x="5499" y="342"/>
                </a:lnTo>
                <a:lnTo>
                  <a:pt x="5499" y="342"/>
                </a:lnTo>
                <a:lnTo>
                  <a:pt x="5500" y="342"/>
                </a:lnTo>
                <a:lnTo>
                  <a:pt x="5500" y="340"/>
                </a:lnTo>
                <a:lnTo>
                  <a:pt x="5500" y="342"/>
                </a:lnTo>
                <a:lnTo>
                  <a:pt x="5500" y="341"/>
                </a:lnTo>
                <a:lnTo>
                  <a:pt x="5501" y="342"/>
                </a:lnTo>
                <a:lnTo>
                  <a:pt x="5501" y="350"/>
                </a:lnTo>
                <a:lnTo>
                  <a:pt x="5501" y="347"/>
                </a:lnTo>
                <a:lnTo>
                  <a:pt x="5501" y="353"/>
                </a:lnTo>
                <a:lnTo>
                  <a:pt x="5502" y="354"/>
                </a:lnTo>
                <a:lnTo>
                  <a:pt x="5502" y="350"/>
                </a:lnTo>
                <a:lnTo>
                  <a:pt x="5502" y="350"/>
                </a:lnTo>
                <a:lnTo>
                  <a:pt x="5502" y="348"/>
                </a:lnTo>
                <a:lnTo>
                  <a:pt x="5502" y="346"/>
                </a:lnTo>
                <a:lnTo>
                  <a:pt x="5503" y="349"/>
                </a:lnTo>
                <a:lnTo>
                  <a:pt x="5503" y="350"/>
                </a:lnTo>
                <a:lnTo>
                  <a:pt x="5503" y="357"/>
                </a:lnTo>
                <a:lnTo>
                  <a:pt x="5503" y="354"/>
                </a:lnTo>
                <a:lnTo>
                  <a:pt x="5504" y="354"/>
                </a:lnTo>
                <a:lnTo>
                  <a:pt x="5504" y="355"/>
                </a:lnTo>
                <a:lnTo>
                  <a:pt x="5504" y="356"/>
                </a:lnTo>
                <a:lnTo>
                  <a:pt x="5504" y="357"/>
                </a:lnTo>
                <a:lnTo>
                  <a:pt x="5505" y="363"/>
                </a:lnTo>
                <a:lnTo>
                  <a:pt x="5505" y="355"/>
                </a:lnTo>
                <a:lnTo>
                  <a:pt x="5505" y="354"/>
                </a:lnTo>
                <a:lnTo>
                  <a:pt x="5505" y="352"/>
                </a:lnTo>
                <a:lnTo>
                  <a:pt x="5506" y="347"/>
                </a:lnTo>
                <a:lnTo>
                  <a:pt x="5506" y="347"/>
                </a:lnTo>
                <a:lnTo>
                  <a:pt x="5506" y="345"/>
                </a:lnTo>
                <a:lnTo>
                  <a:pt x="5506" y="338"/>
                </a:lnTo>
                <a:lnTo>
                  <a:pt x="5507" y="341"/>
                </a:lnTo>
                <a:lnTo>
                  <a:pt x="5507" y="338"/>
                </a:lnTo>
                <a:lnTo>
                  <a:pt x="5507" y="398"/>
                </a:lnTo>
                <a:lnTo>
                  <a:pt x="5507" y="402"/>
                </a:lnTo>
                <a:lnTo>
                  <a:pt x="5508" y="389"/>
                </a:lnTo>
                <a:lnTo>
                  <a:pt x="5508" y="386"/>
                </a:lnTo>
                <a:lnTo>
                  <a:pt x="5508" y="368"/>
                </a:lnTo>
                <a:lnTo>
                  <a:pt x="5508" y="342"/>
                </a:lnTo>
                <a:lnTo>
                  <a:pt x="5509" y="330"/>
                </a:lnTo>
                <a:lnTo>
                  <a:pt x="5509" y="306"/>
                </a:lnTo>
                <a:lnTo>
                  <a:pt x="5509" y="301"/>
                </a:lnTo>
                <a:lnTo>
                  <a:pt x="5509" y="265"/>
                </a:lnTo>
                <a:lnTo>
                  <a:pt x="5510" y="250"/>
                </a:lnTo>
                <a:lnTo>
                  <a:pt x="5510" y="234"/>
                </a:lnTo>
                <a:lnTo>
                  <a:pt x="5510" y="214"/>
                </a:lnTo>
                <a:lnTo>
                  <a:pt x="5510" y="178"/>
                </a:lnTo>
                <a:lnTo>
                  <a:pt x="5511" y="173"/>
                </a:lnTo>
                <a:lnTo>
                  <a:pt x="5511" y="135"/>
                </a:lnTo>
                <a:lnTo>
                  <a:pt x="5511" y="119"/>
                </a:lnTo>
                <a:lnTo>
                  <a:pt x="5511" y="149"/>
                </a:lnTo>
                <a:lnTo>
                  <a:pt x="5511" y="147"/>
                </a:lnTo>
                <a:lnTo>
                  <a:pt x="5512" y="135"/>
                </a:lnTo>
                <a:lnTo>
                  <a:pt x="5512" y="141"/>
                </a:lnTo>
                <a:lnTo>
                  <a:pt x="5512" y="145"/>
                </a:lnTo>
                <a:lnTo>
                  <a:pt x="5512" y="199"/>
                </a:lnTo>
                <a:lnTo>
                  <a:pt x="5513" y="204"/>
                </a:lnTo>
                <a:lnTo>
                  <a:pt x="5513" y="207"/>
                </a:lnTo>
                <a:lnTo>
                  <a:pt x="5513" y="205"/>
                </a:lnTo>
                <a:lnTo>
                  <a:pt x="5514" y="204"/>
                </a:lnTo>
                <a:lnTo>
                  <a:pt x="5514" y="178"/>
                </a:lnTo>
                <a:lnTo>
                  <a:pt x="5514" y="159"/>
                </a:lnTo>
                <a:lnTo>
                  <a:pt x="5514" y="169"/>
                </a:lnTo>
                <a:lnTo>
                  <a:pt x="5514" y="169"/>
                </a:lnTo>
                <a:lnTo>
                  <a:pt x="5515" y="164"/>
                </a:lnTo>
                <a:lnTo>
                  <a:pt x="5515" y="175"/>
                </a:lnTo>
                <a:lnTo>
                  <a:pt x="5515" y="247"/>
                </a:lnTo>
                <a:lnTo>
                  <a:pt x="5515" y="240"/>
                </a:lnTo>
                <a:lnTo>
                  <a:pt x="5516" y="245"/>
                </a:lnTo>
                <a:lnTo>
                  <a:pt x="5516" y="259"/>
                </a:lnTo>
                <a:lnTo>
                  <a:pt x="5516" y="271"/>
                </a:lnTo>
                <a:lnTo>
                  <a:pt x="5516" y="241"/>
                </a:lnTo>
                <a:lnTo>
                  <a:pt x="5516" y="241"/>
                </a:lnTo>
                <a:lnTo>
                  <a:pt x="5517" y="256"/>
                </a:lnTo>
                <a:lnTo>
                  <a:pt x="5517" y="266"/>
                </a:lnTo>
                <a:lnTo>
                  <a:pt x="5517" y="276"/>
                </a:lnTo>
                <a:lnTo>
                  <a:pt x="5517" y="295"/>
                </a:lnTo>
                <a:lnTo>
                  <a:pt x="5518" y="318"/>
                </a:lnTo>
                <a:lnTo>
                  <a:pt x="5518" y="323"/>
                </a:lnTo>
                <a:lnTo>
                  <a:pt x="5518" y="329"/>
                </a:lnTo>
                <a:lnTo>
                  <a:pt x="5518" y="333"/>
                </a:lnTo>
                <a:lnTo>
                  <a:pt x="5519" y="350"/>
                </a:lnTo>
                <a:lnTo>
                  <a:pt x="5519" y="348"/>
                </a:lnTo>
                <a:lnTo>
                  <a:pt x="5519" y="348"/>
                </a:lnTo>
                <a:lnTo>
                  <a:pt x="5520" y="348"/>
                </a:lnTo>
                <a:lnTo>
                  <a:pt x="5520" y="357"/>
                </a:lnTo>
                <a:lnTo>
                  <a:pt x="5520" y="353"/>
                </a:lnTo>
                <a:lnTo>
                  <a:pt x="5520" y="357"/>
                </a:lnTo>
                <a:lnTo>
                  <a:pt x="5520" y="356"/>
                </a:lnTo>
                <a:lnTo>
                  <a:pt x="5521" y="358"/>
                </a:lnTo>
                <a:lnTo>
                  <a:pt x="5521" y="364"/>
                </a:lnTo>
                <a:lnTo>
                  <a:pt x="5521" y="361"/>
                </a:lnTo>
                <a:lnTo>
                  <a:pt x="5521" y="368"/>
                </a:lnTo>
                <a:lnTo>
                  <a:pt x="5522" y="368"/>
                </a:lnTo>
                <a:lnTo>
                  <a:pt x="5522" y="367"/>
                </a:lnTo>
                <a:lnTo>
                  <a:pt x="5522" y="363"/>
                </a:lnTo>
                <a:lnTo>
                  <a:pt x="5522" y="360"/>
                </a:lnTo>
                <a:lnTo>
                  <a:pt x="5523" y="357"/>
                </a:lnTo>
                <a:lnTo>
                  <a:pt x="5523" y="357"/>
                </a:lnTo>
                <a:lnTo>
                  <a:pt x="5523" y="360"/>
                </a:lnTo>
                <a:lnTo>
                  <a:pt x="5523" y="365"/>
                </a:lnTo>
                <a:lnTo>
                  <a:pt x="5523" y="364"/>
                </a:lnTo>
                <a:lnTo>
                  <a:pt x="5524" y="368"/>
                </a:lnTo>
                <a:lnTo>
                  <a:pt x="5524" y="362"/>
                </a:lnTo>
                <a:lnTo>
                  <a:pt x="5524" y="364"/>
                </a:lnTo>
                <a:lnTo>
                  <a:pt x="5524" y="366"/>
                </a:lnTo>
                <a:lnTo>
                  <a:pt x="5524" y="360"/>
                </a:lnTo>
                <a:lnTo>
                  <a:pt x="5525" y="362"/>
                </a:lnTo>
                <a:lnTo>
                  <a:pt x="5525" y="366"/>
                </a:lnTo>
                <a:lnTo>
                  <a:pt x="5525" y="361"/>
                </a:lnTo>
                <a:lnTo>
                  <a:pt x="5526" y="366"/>
                </a:lnTo>
                <a:lnTo>
                  <a:pt x="5526" y="363"/>
                </a:lnTo>
                <a:lnTo>
                  <a:pt x="5526" y="365"/>
                </a:lnTo>
                <a:lnTo>
                  <a:pt x="5526" y="359"/>
                </a:lnTo>
                <a:lnTo>
                  <a:pt x="5526" y="361"/>
                </a:lnTo>
                <a:lnTo>
                  <a:pt x="5527" y="362"/>
                </a:lnTo>
                <a:lnTo>
                  <a:pt x="5527" y="359"/>
                </a:lnTo>
                <a:lnTo>
                  <a:pt x="5527" y="362"/>
                </a:lnTo>
                <a:lnTo>
                  <a:pt x="5527" y="362"/>
                </a:lnTo>
                <a:lnTo>
                  <a:pt x="5527" y="361"/>
                </a:lnTo>
                <a:lnTo>
                  <a:pt x="5528" y="363"/>
                </a:lnTo>
                <a:lnTo>
                  <a:pt x="5528" y="360"/>
                </a:lnTo>
                <a:lnTo>
                  <a:pt x="5528" y="364"/>
                </a:lnTo>
                <a:lnTo>
                  <a:pt x="5528" y="363"/>
                </a:lnTo>
                <a:lnTo>
                  <a:pt x="5529" y="364"/>
                </a:lnTo>
                <a:lnTo>
                  <a:pt x="5529" y="364"/>
                </a:lnTo>
                <a:lnTo>
                  <a:pt x="5529" y="358"/>
                </a:lnTo>
                <a:lnTo>
                  <a:pt x="5529" y="358"/>
                </a:lnTo>
                <a:lnTo>
                  <a:pt x="5530" y="360"/>
                </a:lnTo>
                <a:lnTo>
                  <a:pt x="5530" y="357"/>
                </a:lnTo>
                <a:lnTo>
                  <a:pt x="5530" y="361"/>
                </a:lnTo>
                <a:lnTo>
                  <a:pt x="5530" y="360"/>
                </a:lnTo>
                <a:lnTo>
                  <a:pt x="5530" y="362"/>
                </a:lnTo>
                <a:lnTo>
                  <a:pt x="5531" y="365"/>
                </a:lnTo>
                <a:lnTo>
                  <a:pt x="5531" y="365"/>
                </a:lnTo>
                <a:lnTo>
                  <a:pt x="5531" y="360"/>
                </a:lnTo>
                <a:lnTo>
                  <a:pt x="5532" y="362"/>
                </a:lnTo>
                <a:lnTo>
                  <a:pt x="5532" y="361"/>
                </a:lnTo>
                <a:lnTo>
                  <a:pt x="5532" y="365"/>
                </a:lnTo>
                <a:lnTo>
                  <a:pt x="5532" y="361"/>
                </a:lnTo>
                <a:lnTo>
                  <a:pt x="5532" y="367"/>
                </a:lnTo>
                <a:lnTo>
                  <a:pt x="5533" y="362"/>
                </a:lnTo>
                <a:lnTo>
                  <a:pt x="5533" y="365"/>
                </a:lnTo>
                <a:lnTo>
                  <a:pt x="5533" y="363"/>
                </a:lnTo>
                <a:lnTo>
                  <a:pt x="5533" y="364"/>
                </a:lnTo>
                <a:lnTo>
                  <a:pt x="5533" y="362"/>
                </a:lnTo>
                <a:lnTo>
                  <a:pt x="5534" y="363"/>
                </a:lnTo>
                <a:lnTo>
                  <a:pt x="5534" y="368"/>
                </a:lnTo>
                <a:lnTo>
                  <a:pt x="5534" y="367"/>
                </a:lnTo>
                <a:lnTo>
                  <a:pt x="5534" y="367"/>
                </a:lnTo>
                <a:lnTo>
                  <a:pt x="5534" y="364"/>
                </a:lnTo>
                <a:lnTo>
                  <a:pt x="5535" y="363"/>
                </a:lnTo>
                <a:lnTo>
                  <a:pt x="5535" y="370"/>
                </a:lnTo>
                <a:lnTo>
                  <a:pt x="5535" y="366"/>
                </a:lnTo>
                <a:lnTo>
                  <a:pt x="5535" y="377"/>
                </a:lnTo>
                <a:lnTo>
                  <a:pt x="5536" y="381"/>
                </a:lnTo>
                <a:lnTo>
                  <a:pt x="5536" y="378"/>
                </a:lnTo>
                <a:lnTo>
                  <a:pt x="5536" y="376"/>
                </a:lnTo>
                <a:lnTo>
                  <a:pt x="5536" y="375"/>
                </a:lnTo>
                <a:lnTo>
                  <a:pt x="5536" y="376"/>
                </a:lnTo>
                <a:lnTo>
                  <a:pt x="5537" y="377"/>
                </a:lnTo>
                <a:lnTo>
                  <a:pt x="5537" y="378"/>
                </a:lnTo>
                <a:lnTo>
                  <a:pt x="5537" y="383"/>
                </a:lnTo>
                <a:lnTo>
                  <a:pt x="5538" y="383"/>
                </a:lnTo>
                <a:lnTo>
                  <a:pt x="5538" y="380"/>
                </a:lnTo>
                <a:lnTo>
                  <a:pt x="5538" y="383"/>
                </a:lnTo>
                <a:lnTo>
                  <a:pt x="5538" y="377"/>
                </a:lnTo>
                <a:lnTo>
                  <a:pt x="5538" y="378"/>
                </a:lnTo>
                <a:lnTo>
                  <a:pt x="5539" y="381"/>
                </a:lnTo>
                <a:lnTo>
                  <a:pt x="5539" y="374"/>
                </a:lnTo>
                <a:lnTo>
                  <a:pt x="5539" y="372"/>
                </a:lnTo>
                <a:lnTo>
                  <a:pt x="5539" y="371"/>
                </a:lnTo>
                <a:lnTo>
                  <a:pt x="5539" y="366"/>
                </a:lnTo>
                <a:lnTo>
                  <a:pt x="5540" y="368"/>
                </a:lnTo>
                <a:lnTo>
                  <a:pt x="5540" y="372"/>
                </a:lnTo>
                <a:lnTo>
                  <a:pt x="5540" y="374"/>
                </a:lnTo>
                <a:lnTo>
                  <a:pt x="5540" y="369"/>
                </a:lnTo>
                <a:lnTo>
                  <a:pt x="5540" y="373"/>
                </a:lnTo>
                <a:lnTo>
                  <a:pt x="5541" y="378"/>
                </a:lnTo>
                <a:lnTo>
                  <a:pt x="5541" y="378"/>
                </a:lnTo>
                <a:lnTo>
                  <a:pt x="5541" y="377"/>
                </a:lnTo>
                <a:lnTo>
                  <a:pt x="5541" y="377"/>
                </a:lnTo>
                <a:lnTo>
                  <a:pt x="5541" y="374"/>
                </a:lnTo>
                <a:lnTo>
                  <a:pt x="5542" y="382"/>
                </a:lnTo>
                <a:lnTo>
                  <a:pt x="5542" y="381"/>
                </a:lnTo>
                <a:lnTo>
                  <a:pt x="5542" y="377"/>
                </a:lnTo>
                <a:lnTo>
                  <a:pt x="5542" y="378"/>
                </a:lnTo>
                <a:lnTo>
                  <a:pt x="5543" y="375"/>
                </a:lnTo>
                <a:lnTo>
                  <a:pt x="5543" y="372"/>
                </a:lnTo>
                <a:lnTo>
                  <a:pt x="5543" y="378"/>
                </a:lnTo>
                <a:lnTo>
                  <a:pt x="5543" y="374"/>
                </a:lnTo>
                <a:lnTo>
                  <a:pt x="5544" y="374"/>
                </a:lnTo>
                <a:lnTo>
                  <a:pt x="5544" y="374"/>
                </a:lnTo>
                <a:lnTo>
                  <a:pt x="5544" y="376"/>
                </a:lnTo>
                <a:lnTo>
                  <a:pt x="5544" y="375"/>
                </a:lnTo>
                <a:lnTo>
                  <a:pt x="5545" y="377"/>
                </a:lnTo>
                <a:lnTo>
                  <a:pt x="5545" y="373"/>
                </a:lnTo>
                <a:lnTo>
                  <a:pt x="5545" y="374"/>
                </a:lnTo>
                <a:lnTo>
                  <a:pt x="5545" y="375"/>
                </a:lnTo>
                <a:lnTo>
                  <a:pt x="5545" y="377"/>
                </a:lnTo>
                <a:lnTo>
                  <a:pt x="5546" y="379"/>
                </a:lnTo>
                <a:lnTo>
                  <a:pt x="5546" y="382"/>
                </a:lnTo>
                <a:lnTo>
                  <a:pt x="5546" y="378"/>
                </a:lnTo>
                <a:lnTo>
                  <a:pt x="5546" y="381"/>
                </a:lnTo>
                <a:lnTo>
                  <a:pt x="5547" y="378"/>
                </a:lnTo>
                <a:lnTo>
                  <a:pt x="5547" y="375"/>
                </a:lnTo>
                <a:lnTo>
                  <a:pt x="5547" y="377"/>
                </a:lnTo>
                <a:lnTo>
                  <a:pt x="5547" y="376"/>
                </a:lnTo>
                <a:lnTo>
                  <a:pt x="5547" y="372"/>
                </a:lnTo>
                <a:lnTo>
                  <a:pt x="5548" y="375"/>
                </a:lnTo>
                <a:lnTo>
                  <a:pt x="5548" y="372"/>
                </a:lnTo>
                <a:lnTo>
                  <a:pt x="5548" y="376"/>
                </a:lnTo>
                <a:lnTo>
                  <a:pt x="5548" y="370"/>
                </a:lnTo>
                <a:lnTo>
                  <a:pt x="5549" y="375"/>
                </a:lnTo>
                <a:lnTo>
                  <a:pt x="5549" y="374"/>
                </a:lnTo>
                <a:lnTo>
                  <a:pt x="5549" y="372"/>
                </a:lnTo>
                <a:lnTo>
                  <a:pt x="5549" y="376"/>
                </a:lnTo>
                <a:lnTo>
                  <a:pt x="5550" y="375"/>
                </a:lnTo>
                <a:lnTo>
                  <a:pt x="5550" y="375"/>
                </a:lnTo>
                <a:lnTo>
                  <a:pt x="5550" y="371"/>
                </a:lnTo>
                <a:lnTo>
                  <a:pt x="5550" y="374"/>
                </a:lnTo>
                <a:lnTo>
                  <a:pt x="5550" y="378"/>
                </a:lnTo>
                <a:lnTo>
                  <a:pt x="5551" y="376"/>
                </a:lnTo>
                <a:lnTo>
                  <a:pt x="5551" y="380"/>
                </a:lnTo>
                <a:lnTo>
                  <a:pt x="5551" y="380"/>
                </a:lnTo>
                <a:lnTo>
                  <a:pt x="5551" y="377"/>
                </a:lnTo>
                <a:lnTo>
                  <a:pt x="5552" y="382"/>
                </a:lnTo>
                <a:lnTo>
                  <a:pt x="5552" y="378"/>
                </a:lnTo>
                <a:lnTo>
                  <a:pt x="5552" y="382"/>
                </a:lnTo>
                <a:lnTo>
                  <a:pt x="5552" y="380"/>
                </a:lnTo>
                <a:lnTo>
                  <a:pt x="5553" y="381"/>
                </a:lnTo>
                <a:lnTo>
                  <a:pt x="5553" y="380"/>
                </a:lnTo>
                <a:lnTo>
                  <a:pt x="5553" y="377"/>
                </a:lnTo>
                <a:lnTo>
                  <a:pt x="5553" y="379"/>
                </a:lnTo>
                <a:lnTo>
                  <a:pt x="5554" y="384"/>
                </a:lnTo>
                <a:lnTo>
                  <a:pt x="5554" y="381"/>
                </a:lnTo>
                <a:lnTo>
                  <a:pt x="5554" y="385"/>
                </a:lnTo>
                <a:lnTo>
                  <a:pt x="5555" y="381"/>
                </a:lnTo>
                <a:lnTo>
                  <a:pt x="5555" y="385"/>
                </a:lnTo>
                <a:lnTo>
                  <a:pt x="5555" y="383"/>
                </a:lnTo>
                <a:lnTo>
                  <a:pt x="5555" y="380"/>
                </a:lnTo>
                <a:lnTo>
                  <a:pt x="5555" y="381"/>
                </a:lnTo>
                <a:lnTo>
                  <a:pt x="5556" y="391"/>
                </a:lnTo>
                <a:lnTo>
                  <a:pt x="5556" y="392"/>
                </a:lnTo>
                <a:lnTo>
                  <a:pt x="5556" y="389"/>
                </a:lnTo>
                <a:lnTo>
                  <a:pt x="5556" y="390"/>
                </a:lnTo>
                <a:lnTo>
                  <a:pt x="5556" y="388"/>
                </a:lnTo>
                <a:lnTo>
                  <a:pt x="5557" y="384"/>
                </a:lnTo>
                <a:lnTo>
                  <a:pt x="5557" y="390"/>
                </a:lnTo>
                <a:lnTo>
                  <a:pt x="5557" y="385"/>
                </a:lnTo>
                <a:lnTo>
                  <a:pt x="5557" y="382"/>
                </a:lnTo>
                <a:lnTo>
                  <a:pt x="5558" y="383"/>
                </a:lnTo>
                <a:lnTo>
                  <a:pt x="5558" y="381"/>
                </a:lnTo>
                <a:lnTo>
                  <a:pt x="5558" y="381"/>
                </a:lnTo>
                <a:lnTo>
                  <a:pt x="5558" y="378"/>
                </a:lnTo>
                <a:lnTo>
                  <a:pt x="5558" y="377"/>
                </a:lnTo>
                <a:lnTo>
                  <a:pt x="5559" y="378"/>
                </a:lnTo>
                <a:lnTo>
                  <a:pt x="5559" y="378"/>
                </a:lnTo>
                <a:lnTo>
                  <a:pt x="5559" y="378"/>
                </a:lnTo>
                <a:lnTo>
                  <a:pt x="5559" y="373"/>
                </a:lnTo>
                <a:lnTo>
                  <a:pt x="5559" y="368"/>
                </a:lnTo>
                <a:lnTo>
                  <a:pt x="5560" y="371"/>
                </a:lnTo>
                <a:lnTo>
                  <a:pt x="5560" y="375"/>
                </a:lnTo>
                <a:lnTo>
                  <a:pt x="5560" y="370"/>
                </a:lnTo>
                <a:lnTo>
                  <a:pt x="5560" y="374"/>
                </a:lnTo>
                <a:lnTo>
                  <a:pt x="5561" y="370"/>
                </a:lnTo>
                <a:lnTo>
                  <a:pt x="5561" y="368"/>
                </a:lnTo>
                <a:lnTo>
                  <a:pt x="5561" y="368"/>
                </a:lnTo>
                <a:lnTo>
                  <a:pt x="5561" y="365"/>
                </a:lnTo>
                <a:lnTo>
                  <a:pt x="5561" y="361"/>
                </a:lnTo>
                <a:lnTo>
                  <a:pt x="5562" y="364"/>
                </a:lnTo>
                <a:lnTo>
                  <a:pt x="5562" y="362"/>
                </a:lnTo>
                <a:lnTo>
                  <a:pt x="5562" y="367"/>
                </a:lnTo>
                <a:lnTo>
                  <a:pt x="5562" y="368"/>
                </a:lnTo>
                <a:lnTo>
                  <a:pt x="5563" y="366"/>
                </a:lnTo>
                <a:lnTo>
                  <a:pt x="5563" y="372"/>
                </a:lnTo>
                <a:lnTo>
                  <a:pt x="5563" y="367"/>
                </a:lnTo>
                <a:lnTo>
                  <a:pt x="5563" y="365"/>
                </a:lnTo>
                <a:lnTo>
                  <a:pt x="5564" y="370"/>
                </a:lnTo>
                <a:lnTo>
                  <a:pt x="5564" y="368"/>
                </a:lnTo>
                <a:lnTo>
                  <a:pt x="5564" y="371"/>
                </a:lnTo>
                <a:lnTo>
                  <a:pt x="5564" y="368"/>
                </a:lnTo>
                <a:lnTo>
                  <a:pt x="5565" y="372"/>
                </a:lnTo>
                <a:lnTo>
                  <a:pt x="5565" y="370"/>
                </a:lnTo>
                <a:lnTo>
                  <a:pt x="5565" y="367"/>
                </a:lnTo>
                <a:lnTo>
                  <a:pt x="5565" y="369"/>
                </a:lnTo>
                <a:lnTo>
                  <a:pt x="5566" y="374"/>
                </a:lnTo>
                <a:lnTo>
                  <a:pt x="5566" y="372"/>
                </a:lnTo>
                <a:lnTo>
                  <a:pt x="5566" y="369"/>
                </a:lnTo>
                <a:lnTo>
                  <a:pt x="5566" y="370"/>
                </a:lnTo>
                <a:lnTo>
                  <a:pt x="5567" y="374"/>
                </a:lnTo>
                <a:lnTo>
                  <a:pt x="5567" y="372"/>
                </a:lnTo>
                <a:lnTo>
                  <a:pt x="5567" y="374"/>
                </a:lnTo>
                <a:lnTo>
                  <a:pt x="5567" y="372"/>
                </a:lnTo>
                <a:lnTo>
                  <a:pt x="5568" y="374"/>
                </a:lnTo>
                <a:lnTo>
                  <a:pt x="5568" y="376"/>
                </a:lnTo>
                <a:lnTo>
                  <a:pt x="5568" y="372"/>
                </a:lnTo>
                <a:lnTo>
                  <a:pt x="5568" y="372"/>
                </a:lnTo>
                <a:lnTo>
                  <a:pt x="5568" y="371"/>
                </a:lnTo>
                <a:lnTo>
                  <a:pt x="5569" y="371"/>
                </a:lnTo>
                <a:lnTo>
                  <a:pt x="5569" y="370"/>
                </a:lnTo>
                <a:lnTo>
                  <a:pt x="5569" y="372"/>
                </a:lnTo>
                <a:lnTo>
                  <a:pt x="5569" y="361"/>
                </a:lnTo>
                <a:lnTo>
                  <a:pt x="5570" y="360"/>
                </a:lnTo>
                <a:lnTo>
                  <a:pt x="5570" y="356"/>
                </a:lnTo>
                <a:lnTo>
                  <a:pt x="5570" y="343"/>
                </a:lnTo>
                <a:lnTo>
                  <a:pt x="5570" y="335"/>
                </a:lnTo>
                <a:lnTo>
                  <a:pt x="5571" y="321"/>
                </a:lnTo>
                <a:lnTo>
                  <a:pt x="5571" y="268"/>
                </a:lnTo>
                <a:lnTo>
                  <a:pt x="5571" y="258"/>
                </a:lnTo>
                <a:lnTo>
                  <a:pt x="5571" y="237"/>
                </a:lnTo>
                <a:lnTo>
                  <a:pt x="5572" y="193"/>
                </a:lnTo>
                <a:lnTo>
                  <a:pt x="5572" y="156"/>
                </a:lnTo>
                <a:lnTo>
                  <a:pt x="5572" y="158"/>
                </a:lnTo>
                <a:lnTo>
                  <a:pt x="5573" y="139"/>
                </a:lnTo>
                <a:lnTo>
                  <a:pt x="5573" y="130"/>
                </a:lnTo>
                <a:lnTo>
                  <a:pt x="5573" y="133"/>
                </a:lnTo>
                <a:lnTo>
                  <a:pt x="5573" y="129"/>
                </a:lnTo>
                <a:lnTo>
                  <a:pt x="5573" y="104"/>
                </a:lnTo>
                <a:lnTo>
                  <a:pt x="5574" y="87"/>
                </a:lnTo>
                <a:lnTo>
                  <a:pt x="5574" y="94"/>
                </a:lnTo>
                <a:lnTo>
                  <a:pt x="5574" y="87"/>
                </a:lnTo>
                <a:lnTo>
                  <a:pt x="5574" y="157"/>
                </a:lnTo>
                <a:lnTo>
                  <a:pt x="5574" y="145"/>
                </a:lnTo>
                <a:lnTo>
                  <a:pt x="5575" y="141"/>
                </a:lnTo>
                <a:lnTo>
                  <a:pt x="5575" y="129"/>
                </a:lnTo>
                <a:lnTo>
                  <a:pt x="5575" y="132"/>
                </a:lnTo>
                <a:lnTo>
                  <a:pt x="5575" y="138"/>
                </a:lnTo>
                <a:lnTo>
                  <a:pt x="5575" y="126"/>
                </a:lnTo>
                <a:lnTo>
                  <a:pt x="5576" y="141"/>
                </a:lnTo>
                <a:lnTo>
                  <a:pt x="5576" y="154"/>
                </a:lnTo>
                <a:lnTo>
                  <a:pt x="5576" y="153"/>
                </a:lnTo>
                <a:lnTo>
                  <a:pt x="5576" y="177"/>
                </a:lnTo>
                <a:lnTo>
                  <a:pt x="5576" y="181"/>
                </a:lnTo>
                <a:lnTo>
                  <a:pt x="5577" y="154"/>
                </a:lnTo>
                <a:lnTo>
                  <a:pt x="5577" y="177"/>
                </a:lnTo>
                <a:lnTo>
                  <a:pt x="5577" y="196"/>
                </a:lnTo>
                <a:lnTo>
                  <a:pt x="5577" y="195"/>
                </a:lnTo>
                <a:lnTo>
                  <a:pt x="5578" y="200"/>
                </a:lnTo>
                <a:lnTo>
                  <a:pt x="5578" y="201"/>
                </a:lnTo>
                <a:lnTo>
                  <a:pt x="5578" y="212"/>
                </a:lnTo>
                <a:lnTo>
                  <a:pt x="5579" y="224"/>
                </a:lnTo>
                <a:lnTo>
                  <a:pt x="5579" y="253"/>
                </a:lnTo>
                <a:lnTo>
                  <a:pt x="5579" y="256"/>
                </a:lnTo>
                <a:lnTo>
                  <a:pt x="5579" y="293"/>
                </a:lnTo>
                <a:lnTo>
                  <a:pt x="5580" y="303"/>
                </a:lnTo>
                <a:lnTo>
                  <a:pt x="5580" y="311"/>
                </a:lnTo>
                <a:lnTo>
                  <a:pt x="5580" y="319"/>
                </a:lnTo>
                <a:lnTo>
                  <a:pt x="5580" y="339"/>
                </a:lnTo>
                <a:lnTo>
                  <a:pt x="5581" y="344"/>
                </a:lnTo>
                <a:lnTo>
                  <a:pt x="5581" y="352"/>
                </a:lnTo>
                <a:lnTo>
                  <a:pt x="5581" y="350"/>
                </a:lnTo>
                <a:lnTo>
                  <a:pt x="5581" y="360"/>
                </a:lnTo>
                <a:lnTo>
                  <a:pt x="5582" y="358"/>
                </a:lnTo>
                <a:lnTo>
                  <a:pt x="5582" y="356"/>
                </a:lnTo>
                <a:lnTo>
                  <a:pt x="5582" y="357"/>
                </a:lnTo>
                <a:lnTo>
                  <a:pt x="5582" y="366"/>
                </a:lnTo>
                <a:lnTo>
                  <a:pt x="5583" y="359"/>
                </a:lnTo>
                <a:lnTo>
                  <a:pt x="5583" y="359"/>
                </a:lnTo>
                <a:lnTo>
                  <a:pt x="5583" y="361"/>
                </a:lnTo>
                <a:lnTo>
                  <a:pt x="5583" y="355"/>
                </a:lnTo>
                <a:lnTo>
                  <a:pt x="5584" y="356"/>
                </a:lnTo>
                <a:lnTo>
                  <a:pt x="5584" y="352"/>
                </a:lnTo>
                <a:lnTo>
                  <a:pt x="5584" y="349"/>
                </a:lnTo>
                <a:lnTo>
                  <a:pt x="5585" y="340"/>
                </a:lnTo>
                <a:lnTo>
                  <a:pt x="5585" y="343"/>
                </a:lnTo>
                <a:lnTo>
                  <a:pt x="5585" y="346"/>
                </a:lnTo>
                <a:lnTo>
                  <a:pt x="5585" y="346"/>
                </a:lnTo>
                <a:lnTo>
                  <a:pt x="5585" y="345"/>
                </a:lnTo>
                <a:lnTo>
                  <a:pt x="5586" y="351"/>
                </a:lnTo>
                <a:lnTo>
                  <a:pt x="5586" y="354"/>
                </a:lnTo>
                <a:lnTo>
                  <a:pt x="5586" y="347"/>
                </a:lnTo>
                <a:lnTo>
                  <a:pt x="5586" y="344"/>
                </a:lnTo>
                <a:lnTo>
                  <a:pt x="5587" y="346"/>
                </a:lnTo>
                <a:lnTo>
                  <a:pt x="5587" y="341"/>
                </a:lnTo>
                <a:lnTo>
                  <a:pt x="5587" y="338"/>
                </a:lnTo>
                <a:lnTo>
                  <a:pt x="5587" y="337"/>
                </a:lnTo>
                <a:lnTo>
                  <a:pt x="5588" y="338"/>
                </a:lnTo>
                <a:lnTo>
                  <a:pt x="5588" y="336"/>
                </a:lnTo>
                <a:lnTo>
                  <a:pt x="5588" y="339"/>
                </a:lnTo>
                <a:lnTo>
                  <a:pt x="5588" y="336"/>
                </a:lnTo>
                <a:lnTo>
                  <a:pt x="5588" y="335"/>
                </a:lnTo>
                <a:lnTo>
                  <a:pt x="5589" y="338"/>
                </a:lnTo>
                <a:lnTo>
                  <a:pt x="5589" y="335"/>
                </a:lnTo>
                <a:lnTo>
                  <a:pt x="5589" y="367"/>
                </a:lnTo>
                <a:lnTo>
                  <a:pt x="5589" y="367"/>
                </a:lnTo>
                <a:lnTo>
                  <a:pt x="5590" y="361"/>
                </a:lnTo>
                <a:lnTo>
                  <a:pt x="5590" y="357"/>
                </a:lnTo>
                <a:lnTo>
                  <a:pt x="5590" y="353"/>
                </a:lnTo>
                <a:lnTo>
                  <a:pt x="5591" y="351"/>
                </a:lnTo>
                <a:lnTo>
                  <a:pt x="5591" y="315"/>
                </a:lnTo>
                <a:lnTo>
                  <a:pt x="5591" y="302"/>
                </a:lnTo>
                <a:lnTo>
                  <a:pt x="5591" y="281"/>
                </a:lnTo>
                <a:lnTo>
                  <a:pt x="5592" y="252"/>
                </a:lnTo>
                <a:lnTo>
                  <a:pt x="5592" y="205"/>
                </a:lnTo>
                <a:lnTo>
                  <a:pt x="5592" y="162"/>
                </a:lnTo>
                <a:lnTo>
                  <a:pt x="5592" y="141"/>
                </a:lnTo>
                <a:lnTo>
                  <a:pt x="5593" y="116"/>
                </a:lnTo>
                <a:lnTo>
                  <a:pt x="5593" y="120"/>
                </a:lnTo>
                <a:lnTo>
                  <a:pt x="5593" y="147"/>
                </a:lnTo>
                <a:lnTo>
                  <a:pt x="5593" y="122"/>
                </a:lnTo>
                <a:lnTo>
                  <a:pt x="5593" y="144"/>
                </a:lnTo>
                <a:lnTo>
                  <a:pt x="5594" y="143"/>
                </a:lnTo>
                <a:lnTo>
                  <a:pt x="5594" y="153"/>
                </a:lnTo>
                <a:lnTo>
                  <a:pt x="5594" y="152"/>
                </a:lnTo>
                <a:lnTo>
                  <a:pt x="5594" y="140"/>
                </a:lnTo>
                <a:lnTo>
                  <a:pt x="5594" y="151"/>
                </a:lnTo>
                <a:lnTo>
                  <a:pt x="5595" y="149"/>
                </a:lnTo>
                <a:lnTo>
                  <a:pt x="5595" y="143"/>
                </a:lnTo>
                <a:lnTo>
                  <a:pt x="5595" y="132"/>
                </a:lnTo>
                <a:lnTo>
                  <a:pt x="5595" y="123"/>
                </a:lnTo>
                <a:lnTo>
                  <a:pt x="5596" y="126"/>
                </a:lnTo>
                <a:lnTo>
                  <a:pt x="5596" y="134"/>
                </a:lnTo>
                <a:lnTo>
                  <a:pt x="5596" y="145"/>
                </a:lnTo>
                <a:lnTo>
                  <a:pt x="5597" y="135"/>
                </a:lnTo>
                <a:lnTo>
                  <a:pt x="5597" y="156"/>
                </a:lnTo>
                <a:lnTo>
                  <a:pt x="5597" y="188"/>
                </a:lnTo>
                <a:lnTo>
                  <a:pt x="5597" y="186"/>
                </a:lnTo>
                <a:lnTo>
                  <a:pt x="5598" y="187"/>
                </a:lnTo>
                <a:lnTo>
                  <a:pt x="5598" y="182"/>
                </a:lnTo>
                <a:lnTo>
                  <a:pt x="5598" y="195"/>
                </a:lnTo>
                <a:lnTo>
                  <a:pt x="5598" y="176"/>
                </a:lnTo>
                <a:lnTo>
                  <a:pt x="5598" y="175"/>
                </a:lnTo>
                <a:lnTo>
                  <a:pt x="5599" y="177"/>
                </a:lnTo>
                <a:lnTo>
                  <a:pt x="5599" y="191"/>
                </a:lnTo>
                <a:lnTo>
                  <a:pt x="5599" y="237"/>
                </a:lnTo>
                <a:lnTo>
                  <a:pt x="5599" y="273"/>
                </a:lnTo>
                <a:lnTo>
                  <a:pt x="5600" y="291"/>
                </a:lnTo>
                <a:lnTo>
                  <a:pt x="5600" y="309"/>
                </a:lnTo>
                <a:lnTo>
                  <a:pt x="5600" y="328"/>
                </a:lnTo>
                <a:lnTo>
                  <a:pt x="5600" y="330"/>
                </a:lnTo>
                <a:lnTo>
                  <a:pt x="5601" y="343"/>
                </a:lnTo>
                <a:lnTo>
                  <a:pt x="5601" y="350"/>
                </a:lnTo>
                <a:lnTo>
                  <a:pt x="5601" y="350"/>
                </a:lnTo>
                <a:lnTo>
                  <a:pt x="5601" y="350"/>
                </a:lnTo>
                <a:lnTo>
                  <a:pt x="5601" y="345"/>
                </a:lnTo>
                <a:lnTo>
                  <a:pt x="5602" y="347"/>
                </a:lnTo>
                <a:lnTo>
                  <a:pt x="5602" y="348"/>
                </a:lnTo>
                <a:lnTo>
                  <a:pt x="5602" y="351"/>
                </a:lnTo>
                <a:lnTo>
                  <a:pt x="5603" y="351"/>
                </a:lnTo>
                <a:lnTo>
                  <a:pt x="5603" y="350"/>
                </a:lnTo>
                <a:lnTo>
                  <a:pt x="5603" y="353"/>
                </a:lnTo>
                <a:lnTo>
                  <a:pt x="5603" y="355"/>
                </a:lnTo>
                <a:lnTo>
                  <a:pt x="5603" y="359"/>
                </a:lnTo>
                <a:lnTo>
                  <a:pt x="5604" y="355"/>
                </a:lnTo>
                <a:lnTo>
                  <a:pt x="5604" y="359"/>
                </a:lnTo>
                <a:lnTo>
                  <a:pt x="5604" y="362"/>
                </a:lnTo>
                <a:lnTo>
                  <a:pt x="5604" y="359"/>
                </a:lnTo>
                <a:lnTo>
                  <a:pt x="5605" y="364"/>
                </a:lnTo>
                <a:lnTo>
                  <a:pt x="5605" y="359"/>
                </a:lnTo>
                <a:lnTo>
                  <a:pt x="5605" y="362"/>
                </a:lnTo>
                <a:lnTo>
                  <a:pt x="5605" y="359"/>
                </a:lnTo>
                <a:lnTo>
                  <a:pt x="5606" y="359"/>
                </a:lnTo>
                <a:lnTo>
                  <a:pt x="5606" y="359"/>
                </a:lnTo>
                <a:lnTo>
                  <a:pt x="5606" y="357"/>
                </a:lnTo>
                <a:lnTo>
                  <a:pt x="5606" y="361"/>
                </a:lnTo>
                <a:lnTo>
                  <a:pt x="5606" y="361"/>
                </a:lnTo>
                <a:lnTo>
                  <a:pt x="5607" y="360"/>
                </a:lnTo>
                <a:lnTo>
                  <a:pt x="5607" y="358"/>
                </a:lnTo>
                <a:lnTo>
                  <a:pt x="5607" y="360"/>
                </a:lnTo>
                <a:lnTo>
                  <a:pt x="5607" y="358"/>
                </a:lnTo>
                <a:lnTo>
                  <a:pt x="5607" y="360"/>
                </a:lnTo>
                <a:lnTo>
                  <a:pt x="5608" y="360"/>
                </a:lnTo>
                <a:lnTo>
                  <a:pt x="5608" y="356"/>
                </a:lnTo>
                <a:lnTo>
                  <a:pt x="5608" y="353"/>
                </a:lnTo>
                <a:lnTo>
                  <a:pt x="5609" y="347"/>
                </a:lnTo>
                <a:lnTo>
                  <a:pt x="5609" y="356"/>
                </a:lnTo>
                <a:lnTo>
                  <a:pt x="5609" y="348"/>
                </a:lnTo>
                <a:lnTo>
                  <a:pt x="5609" y="347"/>
                </a:lnTo>
                <a:lnTo>
                  <a:pt x="5610" y="345"/>
                </a:lnTo>
                <a:lnTo>
                  <a:pt x="5610" y="375"/>
                </a:lnTo>
                <a:lnTo>
                  <a:pt x="5610" y="373"/>
                </a:lnTo>
                <a:lnTo>
                  <a:pt x="5610" y="366"/>
                </a:lnTo>
                <a:lnTo>
                  <a:pt x="5611" y="362"/>
                </a:lnTo>
                <a:lnTo>
                  <a:pt x="5611" y="358"/>
                </a:lnTo>
                <a:lnTo>
                  <a:pt x="5611" y="344"/>
                </a:lnTo>
                <a:lnTo>
                  <a:pt x="5611" y="325"/>
                </a:lnTo>
                <a:lnTo>
                  <a:pt x="5612" y="308"/>
                </a:lnTo>
                <a:lnTo>
                  <a:pt x="5612" y="298"/>
                </a:lnTo>
                <a:lnTo>
                  <a:pt x="5612" y="265"/>
                </a:lnTo>
                <a:lnTo>
                  <a:pt x="5612" y="206"/>
                </a:lnTo>
                <a:lnTo>
                  <a:pt x="5613" y="170"/>
                </a:lnTo>
                <a:lnTo>
                  <a:pt x="5613" y="163"/>
                </a:lnTo>
                <a:lnTo>
                  <a:pt x="5613" y="107"/>
                </a:lnTo>
                <a:lnTo>
                  <a:pt x="5613" y="94"/>
                </a:lnTo>
                <a:lnTo>
                  <a:pt x="5614" y="130"/>
                </a:lnTo>
                <a:lnTo>
                  <a:pt x="5614" y="152"/>
                </a:lnTo>
                <a:lnTo>
                  <a:pt x="5614" y="144"/>
                </a:lnTo>
                <a:lnTo>
                  <a:pt x="5615" y="139"/>
                </a:lnTo>
                <a:lnTo>
                  <a:pt x="5615" y="142"/>
                </a:lnTo>
                <a:lnTo>
                  <a:pt x="5615" y="134"/>
                </a:lnTo>
                <a:lnTo>
                  <a:pt x="5615" y="145"/>
                </a:lnTo>
                <a:lnTo>
                  <a:pt x="5615" y="144"/>
                </a:lnTo>
                <a:lnTo>
                  <a:pt x="5616" y="118"/>
                </a:lnTo>
                <a:lnTo>
                  <a:pt x="5616" y="108"/>
                </a:lnTo>
                <a:lnTo>
                  <a:pt x="5616" y="111"/>
                </a:lnTo>
                <a:lnTo>
                  <a:pt x="5616" y="107"/>
                </a:lnTo>
                <a:lnTo>
                  <a:pt x="5617" y="98"/>
                </a:lnTo>
                <a:lnTo>
                  <a:pt x="5617" y="129"/>
                </a:lnTo>
                <a:lnTo>
                  <a:pt x="5617" y="138"/>
                </a:lnTo>
                <a:lnTo>
                  <a:pt x="5617" y="154"/>
                </a:lnTo>
                <a:lnTo>
                  <a:pt x="5618" y="169"/>
                </a:lnTo>
                <a:lnTo>
                  <a:pt x="5618" y="154"/>
                </a:lnTo>
                <a:lnTo>
                  <a:pt x="5618" y="160"/>
                </a:lnTo>
                <a:lnTo>
                  <a:pt x="5618" y="134"/>
                </a:lnTo>
                <a:lnTo>
                  <a:pt x="5619" y="141"/>
                </a:lnTo>
                <a:lnTo>
                  <a:pt x="5619" y="144"/>
                </a:lnTo>
                <a:lnTo>
                  <a:pt x="5619" y="155"/>
                </a:lnTo>
                <a:lnTo>
                  <a:pt x="5619" y="178"/>
                </a:lnTo>
                <a:lnTo>
                  <a:pt x="5620" y="206"/>
                </a:lnTo>
                <a:lnTo>
                  <a:pt x="5620" y="247"/>
                </a:lnTo>
                <a:lnTo>
                  <a:pt x="5620" y="268"/>
                </a:lnTo>
                <a:lnTo>
                  <a:pt x="5621" y="294"/>
                </a:lnTo>
                <a:lnTo>
                  <a:pt x="5621" y="309"/>
                </a:lnTo>
                <a:lnTo>
                  <a:pt x="5621" y="325"/>
                </a:lnTo>
                <a:lnTo>
                  <a:pt x="5621" y="343"/>
                </a:lnTo>
                <a:lnTo>
                  <a:pt x="5622" y="347"/>
                </a:lnTo>
                <a:lnTo>
                  <a:pt x="5622" y="335"/>
                </a:lnTo>
                <a:lnTo>
                  <a:pt x="5622" y="338"/>
                </a:lnTo>
                <a:lnTo>
                  <a:pt x="5622" y="340"/>
                </a:lnTo>
                <a:lnTo>
                  <a:pt x="5622" y="332"/>
                </a:lnTo>
                <a:lnTo>
                  <a:pt x="5623" y="353"/>
                </a:lnTo>
                <a:lnTo>
                  <a:pt x="5623" y="348"/>
                </a:lnTo>
                <a:lnTo>
                  <a:pt x="5623" y="351"/>
                </a:lnTo>
                <a:lnTo>
                  <a:pt x="5623" y="344"/>
                </a:lnTo>
                <a:lnTo>
                  <a:pt x="5623" y="348"/>
                </a:lnTo>
                <a:lnTo>
                  <a:pt x="5624" y="348"/>
                </a:lnTo>
                <a:lnTo>
                  <a:pt x="5624" y="351"/>
                </a:lnTo>
                <a:lnTo>
                  <a:pt x="5624" y="351"/>
                </a:lnTo>
                <a:lnTo>
                  <a:pt x="5624" y="353"/>
                </a:lnTo>
                <a:lnTo>
                  <a:pt x="5624" y="355"/>
                </a:lnTo>
                <a:lnTo>
                  <a:pt x="5625" y="355"/>
                </a:lnTo>
                <a:lnTo>
                  <a:pt x="5625" y="352"/>
                </a:lnTo>
                <a:lnTo>
                  <a:pt x="5625" y="357"/>
                </a:lnTo>
                <a:lnTo>
                  <a:pt x="5625" y="353"/>
                </a:lnTo>
                <a:lnTo>
                  <a:pt x="5626" y="355"/>
                </a:lnTo>
                <a:lnTo>
                  <a:pt x="5626" y="359"/>
                </a:lnTo>
                <a:lnTo>
                  <a:pt x="5626" y="362"/>
                </a:lnTo>
                <a:lnTo>
                  <a:pt x="5626" y="353"/>
                </a:lnTo>
                <a:lnTo>
                  <a:pt x="5627" y="359"/>
                </a:lnTo>
                <a:lnTo>
                  <a:pt x="5627" y="357"/>
                </a:lnTo>
                <a:lnTo>
                  <a:pt x="5627" y="363"/>
                </a:lnTo>
                <a:lnTo>
                  <a:pt x="5627" y="360"/>
                </a:lnTo>
                <a:lnTo>
                  <a:pt x="5627" y="366"/>
                </a:lnTo>
                <a:lnTo>
                  <a:pt x="5628" y="363"/>
                </a:lnTo>
                <a:lnTo>
                  <a:pt x="5628" y="366"/>
                </a:lnTo>
                <a:lnTo>
                  <a:pt x="5628" y="366"/>
                </a:lnTo>
                <a:lnTo>
                  <a:pt x="5628" y="369"/>
                </a:lnTo>
                <a:lnTo>
                  <a:pt x="5629" y="367"/>
                </a:lnTo>
                <a:lnTo>
                  <a:pt x="5629" y="369"/>
                </a:lnTo>
                <a:lnTo>
                  <a:pt x="5629" y="366"/>
                </a:lnTo>
                <a:lnTo>
                  <a:pt x="5629" y="347"/>
                </a:lnTo>
                <a:lnTo>
                  <a:pt x="5629" y="327"/>
                </a:lnTo>
                <a:lnTo>
                  <a:pt x="5630" y="336"/>
                </a:lnTo>
                <a:lnTo>
                  <a:pt x="5630" y="339"/>
                </a:lnTo>
                <a:lnTo>
                  <a:pt x="5630" y="328"/>
                </a:lnTo>
                <a:lnTo>
                  <a:pt x="5630" y="356"/>
                </a:lnTo>
                <a:lnTo>
                  <a:pt x="5630" y="366"/>
                </a:lnTo>
                <a:lnTo>
                  <a:pt x="5631" y="365"/>
                </a:lnTo>
                <a:lnTo>
                  <a:pt x="5631" y="366"/>
                </a:lnTo>
                <a:lnTo>
                  <a:pt x="5631" y="359"/>
                </a:lnTo>
                <a:lnTo>
                  <a:pt x="5631" y="357"/>
                </a:lnTo>
                <a:lnTo>
                  <a:pt x="5631" y="359"/>
                </a:lnTo>
                <a:lnTo>
                  <a:pt x="5632" y="352"/>
                </a:lnTo>
                <a:lnTo>
                  <a:pt x="5632" y="328"/>
                </a:lnTo>
                <a:lnTo>
                  <a:pt x="5632" y="316"/>
                </a:lnTo>
                <a:lnTo>
                  <a:pt x="5633" y="288"/>
                </a:lnTo>
                <a:lnTo>
                  <a:pt x="5633" y="249"/>
                </a:lnTo>
                <a:lnTo>
                  <a:pt x="5633" y="204"/>
                </a:lnTo>
                <a:lnTo>
                  <a:pt x="5633" y="187"/>
                </a:lnTo>
                <a:lnTo>
                  <a:pt x="5634" y="152"/>
                </a:lnTo>
                <a:lnTo>
                  <a:pt x="5634" y="157"/>
                </a:lnTo>
                <a:lnTo>
                  <a:pt x="5634" y="127"/>
                </a:lnTo>
                <a:lnTo>
                  <a:pt x="5634" y="132"/>
                </a:lnTo>
                <a:lnTo>
                  <a:pt x="5635" y="144"/>
                </a:lnTo>
                <a:lnTo>
                  <a:pt x="5635" y="132"/>
                </a:lnTo>
                <a:lnTo>
                  <a:pt x="5635" y="126"/>
                </a:lnTo>
                <a:lnTo>
                  <a:pt x="5635" y="133"/>
                </a:lnTo>
                <a:lnTo>
                  <a:pt x="5635" y="119"/>
                </a:lnTo>
                <a:lnTo>
                  <a:pt x="5636" y="118"/>
                </a:lnTo>
                <a:lnTo>
                  <a:pt x="5636" y="121"/>
                </a:lnTo>
                <a:lnTo>
                  <a:pt x="5636" y="106"/>
                </a:lnTo>
                <a:lnTo>
                  <a:pt x="5636" y="127"/>
                </a:lnTo>
                <a:lnTo>
                  <a:pt x="5636" y="119"/>
                </a:lnTo>
                <a:lnTo>
                  <a:pt x="5637" y="108"/>
                </a:lnTo>
                <a:lnTo>
                  <a:pt x="5637" y="122"/>
                </a:lnTo>
                <a:lnTo>
                  <a:pt x="5637" y="147"/>
                </a:lnTo>
                <a:lnTo>
                  <a:pt x="5638" y="144"/>
                </a:lnTo>
                <a:lnTo>
                  <a:pt x="5638" y="135"/>
                </a:lnTo>
                <a:lnTo>
                  <a:pt x="5638" y="139"/>
                </a:lnTo>
                <a:lnTo>
                  <a:pt x="5638" y="152"/>
                </a:lnTo>
                <a:lnTo>
                  <a:pt x="5638" y="149"/>
                </a:lnTo>
                <a:lnTo>
                  <a:pt x="5639" y="128"/>
                </a:lnTo>
                <a:lnTo>
                  <a:pt x="5639" y="128"/>
                </a:lnTo>
                <a:lnTo>
                  <a:pt x="5639" y="149"/>
                </a:lnTo>
                <a:lnTo>
                  <a:pt x="5639" y="191"/>
                </a:lnTo>
                <a:lnTo>
                  <a:pt x="5640" y="186"/>
                </a:lnTo>
                <a:lnTo>
                  <a:pt x="5640" y="193"/>
                </a:lnTo>
                <a:lnTo>
                  <a:pt x="5640" y="227"/>
                </a:lnTo>
                <a:lnTo>
                  <a:pt x="5640" y="237"/>
                </a:lnTo>
                <a:lnTo>
                  <a:pt x="5640" y="236"/>
                </a:lnTo>
                <a:lnTo>
                  <a:pt x="5641" y="265"/>
                </a:lnTo>
                <a:lnTo>
                  <a:pt x="5641" y="291"/>
                </a:lnTo>
                <a:lnTo>
                  <a:pt x="5641" y="310"/>
                </a:lnTo>
                <a:lnTo>
                  <a:pt x="5642" y="298"/>
                </a:lnTo>
                <a:lnTo>
                  <a:pt x="5642" y="334"/>
                </a:lnTo>
                <a:lnTo>
                  <a:pt x="5642" y="327"/>
                </a:lnTo>
                <a:lnTo>
                  <a:pt x="5642" y="330"/>
                </a:lnTo>
                <a:lnTo>
                  <a:pt x="5643" y="329"/>
                </a:lnTo>
                <a:lnTo>
                  <a:pt x="5643" y="353"/>
                </a:lnTo>
                <a:lnTo>
                  <a:pt x="5643" y="356"/>
                </a:lnTo>
                <a:lnTo>
                  <a:pt x="5644" y="355"/>
                </a:lnTo>
                <a:lnTo>
                  <a:pt x="5644" y="348"/>
                </a:lnTo>
                <a:lnTo>
                  <a:pt x="5644" y="363"/>
                </a:lnTo>
                <a:lnTo>
                  <a:pt x="5644" y="357"/>
                </a:lnTo>
                <a:lnTo>
                  <a:pt x="5645" y="355"/>
                </a:lnTo>
                <a:lnTo>
                  <a:pt x="5645" y="352"/>
                </a:lnTo>
                <a:lnTo>
                  <a:pt x="5645" y="347"/>
                </a:lnTo>
                <a:lnTo>
                  <a:pt x="5645" y="355"/>
                </a:lnTo>
                <a:lnTo>
                  <a:pt x="5645" y="358"/>
                </a:lnTo>
                <a:lnTo>
                  <a:pt x="5646" y="358"/>
                </a:lnTo>
                <a:lnTo>
                  <a:pt x="5646" y="359"/>
                </a:lnTo>
                <a:lnTo>
                  <a:pt x="5646" y="361"/>
                </a:lnTo>
                <a:lnTo>
                  <a:pt x="5646" y="359"/>
                </a:lnTo>
                <a:lnTo>
                  <a:pt x="5646" y="357"/>
                </a:lnTo>
                <a:lnTo>
                  <a:pt x="5647" y="359"/>
                </a:lnTo>
                <a:lnTo>
                  <a:pt x="5647" y="363"/>
                </a:lnTo>
                <a:lnTo>
                  <a:pt x="5647" y="361"/>
                </a:lnTo>
                <a:lnTo>
                  <a:pt x="5647" y="360"/>
                </a:lnTo>
                <a:lnTo>
                  <a:pt x="5648" y="354"/>
                </a:lnTo>
                <a:lnTo>
                  <a:pt x="5648" y="359"/>
                </a:lnTo>
                <a:lnTo>
                  <a:pt x="5648" y="359"/>
                </a:lnTo>
                <a:lnTo>
                  <a:pt x="5648" y="342"/>
                </a:lnTo>
                <a:lnTo>
                  <a:pt x="5648" y="344"/>
                </a:lnTo>
                <a:lnTo>
                  <a:pt x="5649" y="350"/>
                </a:lnTo>
                <a:lnTo>
                  <a:pt x="5649" y="356"/>
                </a:lnTo>
                <a:lnTo>
                  <a:pt x="5649" y="357"/>
                </a:lnTo>
                <a:lnTo>
                  <a:pt x="5650" y="349"/>
                </a:lnTo>
                <a:lnTo>
                  <a:pt x="5650" y="340"/>
                </a:lnTo>
                <a:lnTo>
                  <a:pt x="5650" y="337"/>
                </a:lnTo>
                <a:lnTo>
                  <a:pt x="5650" y="331"/>
                </a:lnTo>
                <a:lnTo>
                  <a:pt x="5650" y="340"/>
                </a:lnTo>
                <a:lnTo>
                  <a:pt x="5651" y="345"/>
                </a:lnTo>
                <a:lnTo>
                  <a:pt x="5651" y="415"/>
                </a:lnTo>
                <a:lnTo>
                  <a:pt x="5651" y="410"/>
                </a:lnTo>
                <a:lnTo>
                  <a:pt x="5651" y="403"/>
                </a:lnTo>
                <a:lnTo>
                  <a:pt x="5652" y="364"/>
                </a:lnTo>
                <a:lnTo>
                  <a:pt x="5652" y="352"/>
                </a:lnTo>
                <a:lnTo>
                  <a:pt x="5652" y="333"/>
                </a:lnTo>
                <a:lnTo>
                  <a:pt x="5652" y="306"/>
                </a:lnTo>
                <a:lnTo>
                  <a:pt x="5653" y="294"/>
                </a:lnTo>
                <a:lnTo>
                  <a:pt x="5653" y="277"/>
                </a:lnTo>
                <a:lnTo>
                  <a:pt x="5653" y="247"/>
                </a:lnTo>
                <a:lnTo>
                  <a:pt x="5653" y="218"/>
                </a:lnTo>
                <a:lnTo>
                  <a:pt x="5654" y="187"/>
                </a:lnTo>
                <a:lnTo>
                  <a:pt x="5654" y="171"/>
                </a:lnTo>
                <a:lnTo>
                  <a:pt x="5654" y="172"/>
                </a:lnTo>
                <a:lnTo>
                  <a:pt x="5654" y="169"/>
                </a:lnTo>
                <a:lnTo>
                  <a:pt x="5655" y="160"/>
                </a:lnTo>
                <a:lnTo>
                  <a:pt x="5655" y="132"/>
                </a:lnTo>
                <a:lnTo>
                  <a:pt x="5655" y="141"/>
                </a:lnTo>
                <a:lnTo>
                  <a:pt x="5656" y="122"/>
                </a:lnTo>
                <a:lnTo>
                  <a:pt x="5656" y="132"/>
                </a:lnTo>
                <a:lnTo>
                  <a:pt x="5656" y="131"/>
                </a:lnTo>
                <a:lnTo>
                  <a:pt x="5656" y="140"/>
                </a:lnTo>
                <a:lnTo>
                  <a:pt x="5656" y="173"/>
                </a:lnTo>
                <a:lnTo>
                  <a:pt x="5657" y="189"/>
                </a:lnTo>
                <a:lnTo>
                  <a:pt x="5657" y="189"/>
                </a:lnTo>
                <a:lnTo>
                  <a:pt x="5657" y="148"/>
                </a:lnTo>
                <a:lnTo>
                  <a:pt x="5657" y="106"/>
                </a:lnTo>
                <a:lnTo>
                  <a:pt x="5658" y="109"/>
                </a:lnTo>
                <a:lnTo>
                  <a:pt x="5658" y="106"/>
                </a:lnTo>
                <a:lnTo>
                  <a:pt x="5658" y="111"/>
                </a:lnTo>
                <a:lnTo>
                  <a:pt x="5658" y="112"/>
                </a:lnTo>
                <a:lnTo>
                  <a:pt x="5659" y="147"/>
                </a:lnTo>
                <a:lnTo>
                  <a:pt x="5659" y="161"/>
                </a:lnTo>
                <a:lnTo>
                  <a:pt x="5659" y="160"/>
                </a:lnTo>
                <a:lnTo>
                  <a:pt x="5659" y="179"/>
                </a:lnTo>
                <a:lnTo>
                  <a:pt x="5660" y="195"/>
                </a:lnTo>
                <a:lnTo>
                  <a:pt x="5660" y="190"/>
                </a:lnTo>
                <a:lnTo>
                  <a:pt x="5660" y="201"/>
                </a:lnTo>
                <a:lnTo>
                  <a:pt x="5660" y="216"/>
                </a:lnTo>
                <a:lnTo>
                  <a:pt x="5660" y="213"/>
                </a:lnTo>
                <a:lnTo>
                  <a:pt x="5661" y="232"/>
                </a:lnTo>
                <a:lnTo>
                  <a:pt x="5661" y="262"/>
                </a:lnTo>
                <a:lnTo>
                  <a:pt x="5661" y="284"/>
                </a:lnTo>
                <a:lnTo>
                  <a:pt x="5662" y="295"/>
                </a:lnTo>
                <a:lnTo>
                  <a:pt x="5662" y="316"/>
                </a:lnTo>
                <a:lnTo>
                  <a:pt x="5662" y="322"/>
                </a:lnTo>
                <a:lnTo>
                  <a:pt x="5662" y="334"/>
                </a:lnTo>
                <a:lnTo>
                  <a:pt x="5663" y="348"/>
                </a:lnTo>
                <a:lnTo>
                  <a:pt x="5663" y="345"/>
                </a:lnTo>
                <a:lnTo>
                  <a:pt x="5663" y="335"/>
                </a:lnTo>
                <a:lnTo>
                  <a:pt x="5663" y="326"/>
                </a:lnTo>
                <a:lnTo>
                  <a:pt x="5664" y="329"/>
                </a:lnTo>
                <a:lnTo>
                  <a:pt x="5664" y="329"/>
                </a:lnTo>
                <a:lnTo>
                  <a:pt x="5664" y="329"/>
                </a:lnTo>
                <a:lnTo>
                  <a:pt x="5664" y="345"/>
                </a:lnTo>
                <a:lnTo>
                  <a:pt x="5664" y="337"/>
                </a:lnTo>
                <a:lnTo>
                  <a:pt x="5665" y="344"/>
                </a:lnTo>
                <a:lnTo>
                  <a:pt x="5665" y="340"/>
                </a:lnTo>
                <a:lnTo>
                  <a:pt x="5665" y="336"/>
                </a:lnTo>
                <a:lnTo>
                  <a:pt x="5665" y="344"/>
                </a:lnTo>
                <a:lnTo>
                  <a:pt x="5666" y="344"/>
                </a:lnTo>
                <a:lnTo>
                  <a:pt x="5666" y="354"/>
                </a:lnTo>
                <a:lnTo>
                  <a:pt x="5666" y="344"/>
                </a:lnTo>
                <a:lnTo>
                  <a:pt x="5666" y="343"/>
                </a:lnTo>
                <a:lnTo>
                  <a:pt x="5666" y="348"/>
                </a:lnTo>
                <a:lnTo>
                  <a:pt x="5667" y="338"/>
                </a:lnTo>
                <a:lnTo>
                  <a:pt x="5667" y="335"/>
                </a:lnTo>
                <a:lnTo>
                  <a:pt x="5667" y="332"/>
                </a:lnTo>
                <a:lnTo>
                  <a:pt x="5668" y="340"/>
                </a:lnTo>
                <a:lnTo>
                  <a:pt x="5668" y="339"/>
                </a:lnTo>
                <a:lnTo>
                  <a:pt x="5668" y="340"/>
                </a:lnTo>
                <a:lnTo>
                  <a:pt x="5668" y="340"/>
                </a:lnTo>
                <a:lnTo>
                  <a:pt x="5668" y="341"/>
                </a:lnTo>
                <a:lnTo>
                  <a:pt x="5669" y="337"/>
                </a:lnTo>
                <a:lnTo>
                  <a:pt x="5669" y="330"/>
                </a:lnTo>
                <a:lnTo>
                  <a:pt x="5669" y="347"/>
                </a:lnTo>
                <a:lnTo>
                  <a:pt x="5669" y="366"/>
                </a:lnTo>
                <a:lnTo>
                  <a:pt x="5670" y="367"/>
                </a:lnTo>
                <a:lnTo>
                  <a:pt x="5670" y="348"/>
                </a:lnTo>
                <a:lnTo>
                  <a:pt x="5670" y="363"/>
                </a:lnTo>
                <a:lnTo>
                  <a:pt x="5670" y="370"/>
                </a:lnTo>
                <a:lnTo>
                  <a:pt x="5671" y="370"/>
                </a:lnTo>
                <a:lnTo>
                  <a:pt x="5671" y="363"/>
                </a:lnTo>
                <a:lnTo>
                  <a:pt x="5671" y="361"/>
                </a:lnTo>
                <a:lnTo>
                  <a:pt x="5671" y="363"/>
                </a:lnTo>
                <a:lnTo>
                  <a:pt x="5672" y="352"/>
                </a:lnTo>
                <a:lnTo>
                  <a:pt x="5672" y="366"/>
                </a:lnTo>
                <a:lnTo>
                  <a:pt x="5672" y="358"/>
                </a:lnTo>
                <a:lnTo>
                  <a:pt x="5672" y="364"/>
                </a:lnTo>
                <a:lnTo>
                  <a:pt x="5673" y="355"/>
                </a:lnTo>
                <a:lnTo>
                  <a:pt x="5673" y="329"/>
                </a:lnTo>
                <a:lnTo>
                  <a:pt x="5673" y="312"/>
                </a:lnTo>
                <a:lnTo>
                  <a:pt x="5674" y="318"/>
                </a:lnTo>
                <a:lnTo>
                  <a:pt x="5674" y="300"/>
                </a:lnTo>
                <a:lnTo>
                  <a:pt x="5674" y="309"/>
                </a:lnTo>
                <a:lnTo>
                  <a:pt x="5674" y="287"/>
                </a:lnTo>
                <a:lnTo>
                  <a:pt x="5675" y="266"/>
                </a:lnTo>
                <a:lnTo>
                  <a:pt x="5675" y="219"/>
                </a:lnTo>
                <a:lnTo>
                  <a:pt x="5675" y="231"/>
                </a:lnTo>
                <a:lnTo>
                  <a:pt x="5675" y="225"/>
                </a:lnTo>
                <a:lnTo>
                  <a:pt x="5676" y="224"/>
                </a:lnTo>
                <a:lnTo>
                  <a:pt x="5676" y="245"/>
                </a:lnTo>
                <a:lnTo>
                  <a:pt x="5676" y="241"/>
                </a:lnTo>
                <a:lnTo>
                  <a:pt x="5676" y="247"/>
                </a:lnTo>
                <a:lnTo>
                  <a:pt x="5677" y="228"/>
                </a:lnTo>
                <a:lnTo>
                  <a:pt x="5677" y="243"/>
                </a:lnTo>
                <a:lnTo>
                  <a:pt x="5677" y="233"/>
                </a:lnTo>
                <a:lnTo>
                  <a:pt x="5677" y="216"/>
                </a:lnTo>
                <a:lnTo>
                  <a:pt x="5677" y="223"/>
                </a:lnTo>
                <a:lnTo>
                  <a:pt x="5678" y="207"/>
                </a:lnTo>
                <a:lnTo>
                  <a:pt x="5678" y="214"/>
                </a:lnTo>
                <a:lnTo>
                  <a:pt x="5678" y="210"/>
                </a:lnTo>
                <a:lnTo>
                  <a:pt x="5678" y="209"/>
                </a:lnTo>
                <a:lnTo>
                  <a:pt x="5678" y="218"/>
                </a:lnTo>
                <a:lnTo>
                  <a:pt x="5679" y="222"/>
                </a:lnTo>
                <a:lnTo>
                  <a:pt x="5679" y="221"/>
                </a:lnTo>
                <a:lnTo>
                  <a:pt x="5679" y="230"/>
                </a:lnTo>
                <a:lnTo>
                  <a:pt x="5680" y="235"/>
                </a:lnTo>
                <a:lnTo>
                  <a:pt x="5680" y="235"/>
                </a:lnTo>
                <a:lnTo>
                  <a:pt x="5680" y="245"/>
                </a:lnTo>
                <a:lnTo>
                  <a:pt x="5680" y="243"/>
                </a:lnTo>
                <a:lnTo>
                  <a:pt x="5680" y="254"/>
                </a:lnTo>
                <a:lnTo>
                  <a:pt x="5681" y="251"/>
                </a:lnTo>
                <a:lnTo>
                  <a:pt x="5681" y="243"/>
                </a:lnTo>
                <a:lnTo>
                  <a:pt x="5681" y="311"/>
                </a:lnTo>
                <a:lnTo>
                  <a:pt x="5681" y="323"/>
                </a:lnTo>
                <a:lnTo>
                  <a:pt x="5682" y="327"/>
                </a:lnTo>
                <a:lnTo>
                  <a:pt x="5682" y="322"/>
                </a:lnTo>
                <a:lnTo>
                  <a:pt x="5682" y="339"/>
                </a:lnTo>
                <a:lnTo>
                  <a:pt x="5682" y="334"/>
                </a:lnTo>
                <a:lnTo>
                  <a:pt x="5682" y="348"/>
                </a:lnTo>
                <a:lnTo>
                  <a:pt x="5683" y="344"/>
                </a:lnTo>
                <a:lnTo>
                  <a:pt x="5683" y="360"/>
                </a:lnTo>
                <a:lnTo>
                  <a:pt x="5683" y="358"/>
                </a:lnTo>
                <a:lnTo>
                  <a:pt x="5683" y="362"/>
                </a:lnTo>
                <a:lnTo>
                  <a:pt x="5683" y="360"/>
                </a:lnTo>
                <a:lnTo>
                  <a:pt x="5684" y="353"/>
                </a:lnTo>
                <a:lnTo>
                  <a:pt x="5684" y="355"/>
                </a:lnTo>
                <a:lnTo>
                  <a:pt x="5684" y="354"/>
                </a:lnTo>
                <a:lnTo>
                  <a:pt x="5684" y="366"/>
                </a:lnTo>
                <a:lnTo>
                  <a:pt x="5684" y="376"/>
                </a:lnTo>
                <a:lnTo>
                  <a:pt x="5685" y="370"/>
                </a:lnTo>
                <a:lnTo>
                  <a:pt x="5685" y="374"/>
                </a:lnTo>
                <a:lnTo>
                  <a:pt x="5685" y="374"/>
                </a:lnTo>
                <a:lnTo>
                  <a:pt x="5686" y="380"/>
                </a:lnTo>
                <a:lnTo>
                  <a:pt x="5686" y="382"/>
                </a:lnTo>
                <a:lnTo>
                  <a:pt x="5686" y="381"/>
                </a:lnTo>
                <a:lnTo>
                  <a:pt x="5686" y="389"/>
                </a:lnTo>
                <a:lnTo>
                  <a:pt x="5686" y="380"/>
                </a:lnTo>
                <a:lnTo>
                  <a:pt x="5687" y="382"/>
                </a:lnTo>
                <a:lnTo>
                  <a:pt x="5687" y="384"/>
                </a:lnTo>
                <a:lnTo>
                  <a:pt x="5687" y="383"/>
                </a:lnTo>
                <a:lnTo>
                  <a:pt x="5687" y="375"/>
                </a:lnTo>
                <a:lnTo>
                  <a:pt x="5687" y="361"/>
                </a:lnTo>
                <a:lnTo>
                  <a:pt x="5688" y="363"/>
                </a:lnTo>
                <a:lnTo>
                  <a:pt x="5688" y="366"/>
                </a:lnTo>
                <a:lnTo>
                  <a:pt x="5688" y="369"/>
                </a:lnTo>
                <a:lnTo>
                  <a:pt x="5688" y="371"/>
                </a:lnTo>
                <a:lnTo>
                  <a:pt x="5689" y="374"/>
                </a:lnTo>
                <a:lnTo>
                  <a:pt x="5689" y="378"/>
                </a:lnTo>
                <a:lnTo>
                  <a:pt x="5689" y="378"/>
                </a:lnTo>
                <a:lnTo>
                  <a:pt x="5689" y="372"/>
                </a:lnTo>
                <a:lnTo>
                  <a:pt x="5689" y="379"/>
                </a:lnTo>
                <a:lnTo>
                  <a:pt x="5690" y="383"/>
                </a:lnTo>
                <a:lnTo>
                  <a:pt x="5690" y="380"/>
                </a:lnTo>
                <a:lnTo>
                  <a:pt x="5690" y="380"/>
                </a:lnTo>
                <a:lnTo>
                  <a:pt x="5690" y="378"/>
                </a:lnTo>
                <a:lnTo>
                  <a:pt x="5690" y="380"/>
                </a:lnTo>
                <a:lnTo>
                  <a:pt x="5691" y="373"/>
                </a:lnTo>
                <a:lnTo>
                  <a:pt x="5691" y="381"/>
                </a:lnTo>
                <a:lnTo>
                  <a:pt x="5691" y="371"/>
                </a:lnTo>
                <a:lnTo>
                  <a:pt x="5692" y="382"/>
                </a:lnTo>
                <a:lnTo>
                  <a:pt x="5692" y="378"/>
                </a:lnTo>
                <a:lnTo>
                  <a:pt x="5692" y="384"/>
                </a:lnTo>
                <a:lnTo>
                  <a:pt x="5692" y="394"/>
                </a:lnTo>
                <a:lnTo>
                  <a:pt x="5693" y="387"/>
                </a:lnTo>
                <a:lnTo>
                  <a:pt x="5693" y="390"/>
                </a:lnTo>
                <a:lnTo>
                  <a:pt x="5693" y="378"/>
                </a:lnTo>
                <a:lnTo>
                  <a:pt x="5693" y="379"/>
                </a:lnTo>
                <a:lnTo>
                  <a:pt x="5694" y="379"/>
                </a:lnTo>
                <a:lnTo>
                  <a:pt x="5694" y="382"/>
                </a:lnTo>
                <a:lnTo>
                  <a:pt x="5694" y="381"/>
                </a:lnTo>
                <a:lnTo>
                  <a:pt x="5694" y="385"/>
                </a:lnTo>
                <a:lnTo>
                  <a:pt x="5694" y="383"/>
                </a:lnTo>
                <a:lnTo>
                  <a:pt x="5695" y="387"/>
                </a:lnTo>
                <a:lnTo>
                  <a:pt x="5695" y="385"/>
                </a:lnTo>
                <a:lnTo>
                  <a:pt x="5695" y="384"/>
                </a:lnTo>
                <a:lnTo>
                  <a:pt x="5695" y="390"/>
                </a:lnTo>
                <a:lnTo>
                  <a:pt x="5695" y="394"/>
                </a:lnTo>
                <a:lnTo>
                  <a:pt x="5696" y="397"/>
                </a:lnTo>
                <a:lnTo>
                  <a:pt x="5696" y="399"/>
                </a:lnTo>
                <a:lnTo>
                  <a:pt x="5696" y="392"/>
                </a:lnTo>
                <a:lnTo>
                  <a:pt x="5696" y="399"/>
                </a:lnTo>
                <a:lnTo>
                  <a:pt x="5696" y="393"/>
                </a:lnTo>
                <a:lnTo>
                  <a:pt x="5697" y="390"/>
                </a:lnTo>
                <a:lnTo>
                  <a:pt x="5697" y="381"/>
                </a:lnTo>
                <a:lnTo>
                  <a:pt x="5697" y="381"/>
                </a:lnTo>
                <a:lnTo>
                  <a:pt x="5697" y="377"/>
                </a:lnTo>
                <a:lnTo>
                  <a:pt x="5698" y="378"/>
                </a:lnTo>
                <a:lnTo>
                  <a:pt x="5698" y="378"/>
                </a:lnTo>
                <a:lnTo>
                  <a:pt x="5698" y="381"/>
                </a:lnTo>
                <a:lnTo>
                  <a:pt x="5698" y="386"/>
                </a:lnTo>
                <a:lnTo>
                  <a:pt x="5699" y="381"/>
                </a:lnTo>
                <a:lnTo>
                  <a:pt x="5699" y="379"/>
                </a:lnTo>
                <a:lnTo>
                  <a:pt x="5699" y="386"/>
                </a:lnTo>
                <a:lnTo>
                  <a:pt x="5699" y="383"/>
                </a:lnTo>
                <a:lnTo>
                  <a:pt x="5699" y="390"/>
                </a:lnTo>
                <a:lnTo>
                  <a:pt x="5700" y="387"/>
                </a:lnTo>
                <a:lnTo>
                  <a:pt x="5700" y="379"/>
                </a:lnTo>
                <a:lnTo>
                  <a:pt x="5700" y="380"/>
                </a:lnTo>
                <a:lnTo>
                  <a:pt x="5700" y="380"/>
                </a:lnTo>
                <a:lnTo>
                  <a:pt x="5700" y="379"/>
                </a:lnTo>
                <a:lnTo>
                  <a:pt x="5701" y="373"/>
                </a:lnTo>
                <a:lnTo>
                  <a:pt x="5701" y="378"/>
                </a:lnTo>
                <a:lnTo>
                  <a:pt x="5701" y="372"/>
                </a:lnTo>
                <a:lnTo>
                  <a:pt x="5701" y="376"/>
                </a:lnTo>
                <a:lnTo>
                  <a:pt x="5701" y="374"/>
                </a:lnTo>
                <a:lnTo>
                  <a:pt x="5702" y="379"/>
                </a:lnTo>
                <a:lnTo>
                  <a:pt x="5702" y="375"/>
                </a:lnTo>
                <a:lnTo>
                  <a:pt x="5702" y="378"/>
                </a:lnTo>
                <a:lnTo>
                  <a:pt x="5702" y="379"/>
                </a:lnTo>
                <a:lnTo>
                  <a:pt x="5702" y="405"/>
                </a:lnTo>
                <a:lnTo>
                  <a:pt x="5703" y="411"/>
                </a:lnTo>
                <a:lnTo>
                  <a:pt x="5703" y="397"/>
                </a:lnTo>
                <a:lnTo>
                  <a:pt x="5703" y="405"/>
                </a:lnTo>
                <a:lnTo>
                  <a:pt x="5703" y="415"/>
                </a:lnTo>
                <a:lnTo>
                  <a:pt x="5704" y="401"/>
                </a:lnTo>
                <a:lnTo>
                  <a:pt x="5704" y="399"/>
                </a:lnTo>
                <a:lnTo>
                  <a:pt x="5704" y="381"/>
                </a:lnTo>
                <a:lnTo>
                  <a:pt x="5704" y="375"/>
                </a:lnTo>
                <a:lnTo>
                  <a:pt x="5704" y="365"/>
                </a:lnTo>
                <a:lnTo>
                  <a:pt x="5705" y="368"/>
                </a:lnTo>
                <a:lnTo>
                  <a:pt x="5705" y="371"/>
                </a:lnTo>
                <a:lnTo>
                  <a:pt x="5705" y="371"/>
                </a:lnTo>
                <a:lnTo>
                  <a:pt x="5705" y="370"/>
                </a:lnTo>
                <a:lnTo>
                  <a:pt x="5706" y="365"/>
                </a:lnTo>
                <a:lnTo>
                  <a:pt x="5706" y="366"/>
                </a:lnTo>
                <a:lnTo>
                  <a:pt x="5706" y="372"/>
                </a:lnTo>
                <a:lnTo>
                  <a:pt x="5706" y="390"/>
                </a:lnTo>
                <a:lnTo>
                  <a:pt x="5706" y="387"/>
                </a:lnTo>
                <a:lnTo>
                  <a:pt x="5707" y="392"/>
                </a:lnTo>
                <a:lnTo>
                  <a:pt x="5707" y="397"/>
                </a:lnTo>
                <a:lnTo>
                  <a:pt x="5707" y="385"/>
                </a:lnTo>
                <a:lnTo>
                  <a:pt x="5707" y="377"/>
                </a:lnTo>
                <a:lnTo>
                  <a:pt x="5708" y="378"/>
                </a:lnTo>
                <a:lnTo>
                  <a:pt x="5708" y="373"/>
                </a:lnTo>
                <a:lnTo>
                  <a:pt x="5708" y="368"/>
                </a:lnTo>
                <a:lnTo>
                  <a:pt x="5708" y="372"/>
                </a:lnTo>
                <a:lnTo>
                  <a:pt x="5708" y="364"/>
                </a:lnTo>
                <a:lnTo>
                  <a:pt x="5709" y="366"/>
                </a:lnTo>
                <a:lnTo>
                  <a:pt x="5709" y="368"/>
                </a:lnTo>
                <a:lnTo>
                  <a:pt x="5709" y="374"/>
                </a:lnTo>
                <a:lnTo>
                  <a:pt x="5710" y="372"/>
                </a:lnTo>
                <a:lnTo>
                  <a:pt x="5710" y="370"/>
                </a:lnTo>
                <a:lnTo>
                  <a:pt x="5710" y="372"/>
                </a:lnTo>
                <a:lnTo>
                  <a:pt x="5710" y="384"/>
                </a:lnTo>
                <a:lnTo>
                  <a:pt x="5711" y="372"/>
                </a:lnTo>
                <a:lnTo>
                  <a:pt x="5711" y="374"/>
                </a:lnTo>
                <a:lnTo>
                  <a:pt x="5711" y="373"/>
                </a:lnTo>
                <a:lnTo>
                  <a:pt x="5711" y="374"/>
                </a:lnTo>
                <a:lnTo>
                  <a:pt x="5712" y="372"/>
                </a:lnTo>
                <a:lnTo>
                  <a:pt x="5712" y="377"/>
                </a:lnTo>
                <a:lnTo>
                  <a:pt x="5712" y="374"/>
                </a:lnTo>
                <a:lnTo>
                  <a:pt x="5712" y="380"/>
                </a:lnTo>
                <a:lnTo>
                  <a:pt x="5712" y="378"/>
                </a:lnTo>
                <a:lnTo>
                  <a:pt x="5713" y="377"/>
                </a:lnTo>
                <a:lnTo>
                  <a:pt x="5713" y="375"/>
                </a:lnTo>
                <a:lnTo>
                  <a:pt x="5713" y="370"/>
                </a:lnTo>
                <a:lnTo>
                  <a:pt x="5713" y="371"/>
                </a:lnTo>
                <a:lnTo>
                  <a:pt x="5714" y="369"/>
                </a:lnTo>
                <a:lnTo>
                  <a:pt x="5714" y="334"/>
                </a:lnTo>
                <a:lnTo>
                  <a:pt x="5714" y="315"/>
                </a:lnTo>
                <a:lnTo>
                  <a:pt x="5715" y="299"/>
                </a:lnTo>
                <a:lnTo>
                  <a:pt x="5715" y="277"/>
                </a:lnTo>
                <a:lnTo>
                  <a:pt x="5715" y="242"/>
                </a:lnTo>
                <a:lnTo>
                  <a:pt x="5715" y="214"/>
                </a:lnTo>
                <a:lnTo>
                  <a:pt x="5716" y="195"/>
                </a:lnTo>
                <a:lnTo>
                  <a:pt x="5716" y="180"/>
                </a:lnTo>
                <a:lnTo>
                  <a:pt x="5716" y="169"/>
                </a:lnTo>
                <a:lnTo>
                  <a:pt x="5716" y="147"/>
                </a:lnTo>
                <a:lnTo>
                  <a:pt x="5716" y="136"/>
                </a:lnTo>
                <a:lnTo>
                  <a:pt x="5717" y="158"/>
                </a:lnTo>
                <a:lnTo>
                  <a:pt x="5717" y="148"/>
                </a:lnTo>
                <a:lnTo>
                  <a:pt x="5717" y="151"/>
                </a:lnTo>
                <a:lnTo>
                  <a:pt x="5717" y="171"/>
                </a:lnTo>
                <a:lnTo>
                  <a:pt x="5718" y="159"/>
                </a:lnTo>
                <a:lnTo>
                  <a:pt x="5718" y="166"/>
                </a:lnTo>
                <a:lnTo>
                  <a:pt x="5718" y="160"/>
                </a:lnTo>
                <a:lnTo>
                  <a:pt x="5718" y="169"/>
                </a:lnTo>
                <a:lnTo>
                  <a:pt x="5719" y="181"/>
                </a:lnTo>
                <a:lnTo>
                  <a:pt x="5719" y="189"/>
                </a:lnTo>
                <a:lnTo>
                  <a:pt x="5719" y="155"/>
                </a:lnTo>
                <a:lnTo>
                  <a:pt x="5719" y="170"/>
                </a:lnTo>
                <a:lnTo>
                  <a:pt x="5720" y="186"/>
                </a:lnTo>
                <a:lnTo>
                  <a:pt x="5720" y="166"/>
                </a:lnTo>
                <a:lnTo>
                  <a:pt x="5720" y="160"/>
                </a:lnTo>
                <a:lnTo>
                  <a:pt x="5720" y="178"/>
                </a:lnTo>
                <a:lnTo>
                  <a:pt x="5721" y="165"/>
                </a:lnTo>
                <a:lnTo>
                  <a:pt x="5721" y="163"/>
                </a:lnTo>
                <a:lnTo>
                  <a:pt x="5721" y="171"/>
                </a:lnTo>
                <a:lnTo>
                  <a:pt x="5721" y="171"/>
                </a:lnTo>
                <a:lnTo>
                  <a:pt x="5721" y="183"/>
                </a:lnTo>
                <a:lnTo>
                  <a:pt x="5722" y="196"/>
                </a:lnTo>
                <a:lnTo>
                  <a:pt x="5722" y="196"/>
                </a:lnTo>
                <a:lnTo>
                  <a:pt x="5722" y="200"/>
                </a:lnTo>
                <a:lnTo>
                  <a:pt x="5722" y="235"/>
                </a:lnTo>
                <a:lnTo>
                  <a:pt x="5723" y="261"/>
                </a:lnTo>
                <a:lnTo>
                  <a:pt x="5723" y="268"/>
                </a:lnTo>
                <a:lnTo>
                  <a:pt x="5723" y="283"/>
                </a:lnTo>
                <a:lnTo>
                  <a:pt x="5723" y="301"/>
                </a:lnTo>
                <a:lnTo>
                  <a:pt x="5724" y="314"/>
                </a:lnTo>
                <a:lnTo>
                  <a:pt x="5724" y="323"/>
                </a:lnTo>
                <a:lnTo>
                  <a:pt x="5724" y="324"/>
                </a:lnTo>
                <a:lnTo>
                  <a:pt x="5724" y="331"/>
                </a:lnTo>
                <a:lnTo>
                  <a:pt x="5725" y="337"/>
                </a:lnTo>
                <a:lnTo>
                  <a:pt x="5725" y="347"/>
                </a:lnTo>
                <a:lnTo>
                  <a:pt x="5725" y="353"/>
                </a:lnTo>
                <a:lnTo>
                  <a:pt x="5725" y="348"/>
                </a:lnTo>
                <a:lnTo>
                  <a:pt x="5726" y="355"/>
                </a:lnTo>
                <a:lnTo>
                  <a:pt x="5726" y="342"/>
                </a:lnTo>
                <a:lnTo>
                  <a:pt x="5726" y="354"/>
                </a:lnTo>
                <a:lnTo>
                  <a:pt x="5727" y="353"/>
                </a:lnTo>
                <a:lnTo>
                  <a:pt x="5727" y="352"/>
                </a:lnTo>
                <a:lnTo>
                  <a:pt x="5727" y="353"/>
                </a:lnTo>
                <a:lnTo>
                  <a:pt x="5727" y="352"/>
                </a:lnTo>
                <a:lnTo>
                  <a:pt x="5727" y="356"/>
                </a:lnTo>
                <a:lnTo>
                  <a:pt x="5728" y="351"/>
                </a:lnTo>
                <a:lnTo>
                  <a:pt x="5728" y="356"/>
                </a:lnTo>
                <a:lnTo>
                  <a:pt x="5728" y="348"/>
                </a:lnTo>
                <a:lnTo>
                  <a:pt x="5728" y="353"/>
                </a:lnTo>
                <a:lnTo>
                  <a:pt x="5728" y="356"/>
                </a:lnTo>
                <a:lnTo>
                  <a:pt x="5729" y="352"/>
                </a:lnTo>
                <a:lnTo>
                  <a:pt x="5729" y="353"/>
                </a:lnTo>
                <a:lnTo>
                  <a:pt x="5729" y="349"/>
                </a:lnTo>
                <a:lnTo>
                  <a:pt x="5729" y="349"/>
                </a:lnTo>
                <a:lnTo>
                  <a:pt x="5729" y="348"/>
                </a:lnTo>
                <a:lnTo>
                  <a:pt x="5730" y="357"/>
                </a:lnTo>
                <a:lnTo>
                  <a:pt x="5730" y="346"/>
                </a:lnTo>
                <a:lnTo>
                  <a:pt x="5730" y="349"/>
                </a:lnTo>
                <a:lnTo>
                  <a:pt x="5730" y="377"/>
                </a:lnTo>
                <a:lnTo>
                  <a:pt x="5731" y="352"/>
                </a:lnTo>
                <a:lnTo>
                  <a:pt x="5731" y="338"/>
                </a:lnTo>
                <a:lnTo>
                  <a:pt x="5731" y="346"/>
                </a:lnTo>
                <a:lnTo>
                  <a:pt x="5731" y="357"/>
                </a:lnTo>
                <a:lnTo>
                  <a:pt x="5732" y="369"/>
                </a:lnTo>
                <a:lnTo>
                  <a:pt x="5732" y="366"/>
                </a:lnTo>
                <a:lnTo>
                  <a:pt x="5732" y="367"/>
                </a:lnTo>
                <a:lnTo>
                  <a:pt x="5733" y="365"/>
                </a:lnTo>
                <a:lnTo>
                  <a:pt x="5733" y="358"/>
                </a:lnTo>
                <a:lnTo>
                  <a:pt x="5733" y="360"/>
                </a:lnTo>
                <a:lnTo>
                  <a:pt x="5733" y="359"/>
                </a:lnTo>
                <a:lnTo>
                  <a:pt x="5734" y="359"/>
                </a:lnTo>
                <a:lnTo>
                  <a:pt x="5734" y="353"/>
                </a:lnTo>
                <a:lnTo>
                  <a:pt x="5734" y="348"/>
                </a:lnTo>
                <a:lnTo>
                  <a:pt x="5734" y="346"/>
                </a:lnTo>
                <a:lnTo>
                  <a:pt x="5734" y="348"/>
                </a:lnTo>
                <a:lnTo>
                  <a:pt x="5735" y="322"/>
                </a:lnTo>
                <a:lnTo>
                  <a:pt x="5735" y="304"/>
                </a:lnTo>
                <a:lnTo>
                  <a:pt x="5735" y="287"/>
                </a:lnTo>
                <a:lnTo>
                  <a:pt x="5735" y="252"/>
                </a:lnTo>
                <a:lnTo>
                  <a:pt x="5736" y="212"/>
                </a:lnTo>
                <a:lnTo>
                  <a:pt x="5736" y="168"/>
                </a:lnTo>
                <a:lnTo>
                  <a:pt x="5736" y="142"/>
                </a:lnTo>
                <a:lnTo>
                  <a:pt x="5736" y="145"/>
                </a:lnTo>
                <a:lnTo>
                  <a:pt x="5736" y="132"/>
                </a:lnTo>
                <a:lnTo>
                  <a:pt x="5737" y="102"/>
                </a:lnTo>
                <a:lnTo>
                  <a:pt x="5737" y="110"/>
                </a:lnTo>
                <a:lnTo>
                  <a:pt x="5737" y="132"/>
                </a:lnTo>
                <a:lnTo>
                  <a:pt x="5737" y="114"/>
                </a:lnTo>
                <a:lnTo>
                  <a:pt x="5737" y="118"/>
                </a:lnTo>
                <a:lnTo>
                  <a:pt x="5738" y="150"/>
                </a:lnTo>
                <a:lnTo>
                  <a:pt x="5738" y="139"/>
                </a:lnTo>
                <a:lnTo>
                  <a:pt x="5739" y="141"/>
                </a:lnTo>
                <a:lnTo>
                  <a:pt x="5739" y="150"/>
                </a:lnTo>
                <a:lnTo>
                  <a:pt x="5739" y="148"/>
                </a:lnTo>
                <a:lnTo>
                  <a:pt x="5739" y="148"/>
                </a:lnTo>
                <a:lnTo>
                  <a:pt x="5739" y="136"/>
                </a:lnTo>
                <a:lnTo>
                  <a:pt x="5740" y="139"/>
                </a:lnTo>
                <a:lnTo>
                  <a:pt x="5740" y="141"/>
                </a:lnTo>
                <a:lnTo>
                  <a:pt x="5740" y="132"/>
                </a:lnTo>
                <a:lnTo>
                  <a:pt x="5740" y="138"/>
                </a:lnTo>
                <a:lnTo>
                  <a:pt x="5741" y="141"/>
                </a:lnTo>
                <a:lnTo>
                  <a:pt x="5741" y="153"/>
                </a:lnTo>
                <a:lnTo>
                  <a:pt x="5741" y="122"/>
                </a:lnTo>
                <a:lnTo>
                  <a:pt x="5741" y="121"/>
                </a:lnTo>
                <a:lnTo>
                  <a:pt x="5742" y="128"/>
                </a:lnTo>
                <a:lnTo>
                  <a:pt x="5742" y="139"/>
                </a:lnTo>
                <a:lnTo>
                  <a:pt x="5742" y="158"/>
                </a:lnTo>
                <a:lnTo>
                  <a:pt x="5742" y="163"/>
                </a:lnTo>
                <a:lnTo>
                  <a:pt x="5743" y="184"/>
                </a:lnTo>
                <a:lnTo>
                  <a:pt x="5743" y="210"/>
                </a:lnTo>
                <a:lnTo>
                  <a:pt x="5743" y="253"/>
                </a:lnTo>
                <a:lnTo>
                  <a:pt x="5743" y="286"/>
                </a:lnTo>
                <a:lnTo>
                  <a:pt x="5743" y="298"/>
                </a:lnTo>
                <a:lnTo>
                  <a:pt x="5744" y="285"/>
                </a:lnTo>
                <a:lnTo>
                  <a:pt x="5744" y="300"/>
                </a:lnTo>
                <a:lnTo>
                  <a:pt x="5744" y="308"/>
                </a:lnTo>
                <a:lnTo>
                  <a:pt x="5745" y="323"/>
                </a:lnTo>
                <a:lnTo>
                  <a:pt x="5745" y="331"/>
                </a:lnTo>
                <a:lnTo>
                  <a:pt x="5745" y="327"/>
                </a:lnTo>
                <a:lnTo>
                  <a:pt x="5745" y="344"/>
                </a:lnTo>
                <a:lnTo>
                  <a:pt x="5746" y="337"/>
                </a:lnTo>
                <a:lnTo>
                  <a:pt x="5746" y="348"/>
                </a:lnTo>
                <a:lnTo>
                  <a:pt x="5746" y="349"/>
                </a:lnTo>
                <a:lnTo>
                  <a:pt x="5746" y="350"/>
                </a:lnTo>
                <a:lnTo>
                  <a:pt x="5747" y="341"/>
                </a:lnTo>
                <a:lnTo>
                  <a:pt x="5747" y="340"/>
                </a:lnTo>
                <a:lnTo>
                  <a:pt x="5747" y="341"/>
                </a:lnTo>
                <a:lnTo>
                  <a:pt x="5747" y="355"/>
                </a:lnTo>
                <a:lnTo>
                  <a:pt x="5748" y="353"/>
                </a:lnTo>
                <a:lnTo>
                  <a:pt x="5748" y="353"/>
                </a:lnTo>
                <a:lnTo>
                  <a:pt x="5748" y="351"/>
                </a:lnTo>
                <a:lnTo>
                  <a:pt x="5748" y="347"/>
                </a:lnTo>
                <a:lnTo>
                  <a:pt x="5748" y="351"/>
                </a:lnTo>
                <a:lnTo>
                  <a:pt x="5749" y="356"/>
                </a:lnTo>
                <a:lnTo>
                  <a:pt x="5749" y="347"/>
                </a:lnTo>
                <a:lnTo>
                  <a:pt x="5749" y="352"/>
                </a:lnTo>
                <a:lnTo>
                  <a:pt x="5749" y="359"/>
                </a:lnTo>
                <a:lnTo>
                  <a:pt x="5750" y="357"/>
                </a:lnTo>
                <a:lnTo>
                  <a:pt x="5750" y="358"/>
                </a:lnTo>
                <a:lnTo>
                  <a:pt x="5750" y="362"/>
                </a:lnTo>
                <a:lnTo>
                  <a:pt x="5751" y="357"/>
                </a:lnTo>
                <a:lnTo>
                  <a:pt x="5751" y="364"/>
                </a:lnTo>
                <a:lnTo>
                  <a:pt x="5751" y="361"/>
                </a:lnTo>
                <a:lnTo>
                  <a:pt x="5751" y="361"/>
                </a:lnTo>
                <a:lnTo>
                  <a:pt x="5751" y="363"/>
                </a:lnTo>
                <a:lnTo>
                  <a:pt x="5752" y="340"/>
                </a:lnTo>
                <a:lnTo>
                  <a:pt x="5752" y="341"/>
                </a:lnTo>
                <a:lnTo>
                  <a:pt x="5752" y="338"/>
                </a:lnTo>
                <a:lnTo>
                  <a:pt x="5752" y="340"/>
                </a:lnTo>
                <a:lnTo>
                  <a:pt x="5752" y="355"/>
                </a:lnTo>
                <a:lnTo>
                  <a:pt x="5753" y="335"/>
                </a:lnTo>
                <a:lnTo>
                  <a:pt x="5753" y="338"/>
                </a:lnTo>
                <a:lnTo>
                  <a:pt x="5753" y="354"/>
                </a:lnTo>
                <a:lnTo>
                  <a:pt x="5753" y="372"/>
                </a:lnTo>
                <a:lnTo>
                  <a:pt x="5754" y="372"/>
                </a:lnTo>
                <a:lnTo>
                  <a:pt x="5754" y="373"/>
                </a:lnTo>
                <a:lnTo>
                  <a:pt x="5754" y="337"/>
                </a:lnTo>
                <a:lnTo>
                  <a:pt x="5754" y="366"/>
                </a:lnTo>
                <a:lnTo>
                  <a:pt x="5754" y="365"/>
                </a:lnTo>
                <a:lnTo>
                  <a:pt x="5755" y="368"/>
                </a:lnTo>
                <a:lnTo>
                  <a:pt x="5755" y="357"/>
                </a:lnTo>
                <a:lnTo>
                  <a:pt x="5755" y="327"/>
                </a:lnTo>
                <a:lnTo>
                  <a:pt x="5755" y="301"/>
                </a:lnTo>
                <a:lnTo>
                  <a:pt x="5756" y="256"/>
                </a:lnTo>
                <a:lnTo>
                  <a:pt x="5756" y="253"/>
                </a:lnTo>
                <a:lnTo>
                  <a:pt x="5756" y="240"/>
                </a:lnTo>
                <a:lnTo>
                  <a:pt x="5757" y="191"/>
                </a:lnTo>
                <a:lnTo>
                  <a:pt x="5757" y="149"/>
                </a:lnTo>
                <a:lnTo>
                  <a:pt x="5757" y="152"/>
                </a:lnTo>
                <a:lnTo>
                  <a:pt x="5757" y="152"/>
                </a:lnTo>
                <a:lnTo>
                  <a:pt x="5758" y="142"/>
                </a:lnTo>
                <a:lnTo>
                  <a:pt x="5758" y="133"/>
                </a:lnTo>
                <a:lnTo>
                  <a:pt x="5758" y="122"/>
                </a:lnTo>
                <a:lnTo>
                  <a:pt x="5758" y="58"/>
                </a:lnTo>
                <a:lnTo>
                  <a:pt x="5759" y="63"/>
                </a:lnTo>
                <a:lnTo>
                  <a:pt x="5759" y="76"/>
                </a:lnTo>
                <a:lnTo>
                  <a:pt x="5759" y="74"/>
                </a:lnTo>
                <a:lnTo>
                  <a:pt x="5759" y="87"/>
                </a:lnTo>
                <a:lnTo>
                  <a:pt x="5759" y="103"/>
                </a:lnTo>
                <a:lnTo>
                  <a:pt x="5760" y="113"/>
                </a:lnTo>
                <a:lnTo>
                  <a:pt x="5760" y="128"/>
                </a:lnTo>
                <a:lnTo>
                  <a:pt x="5760" y="136"/>
                </a:lnTo>
                <a:lnTo>
                  <a:pt x="5760" y="156"/>
                </a:lnTo>
                <a:lnTo>
                  <a:pt x="5760" y="155"/>
                </a:lnTo>
                <a:lnTo>
                  <a:pt x="5761" y="151"/>
                </a:lnTo>
                <a:lnTo>
                  <a:pt x="5761" y="140"/>
                </a:lnTo>
                <a:lnTo>
                  <a:pt x="5761" y="139"/>
                </a:lnTo>
                <a:lnTo>
                  <a:pt x="5761" y="117"/>
                </a:lnTo>
                <a:lnTo>
                  <a:pt x="5762" y="113"/>
                </a:lnTo>
                <a:lnTo>
                  <a:pt x="5762" y="113"/>
                </a:lnTo>
                <a:lnTo>
                  <a:pt x="5762" y="132"/>
                </a:lnTo>
                <a:lnTo>
                  <a:pt x="5763" y="130"/>
                </a:lnTo>
                <a:lnTo>
                  <a:pt x="5763" y="177"/>
                </a:lnTo>
                <a:lnTo>
                  <a:pt x="5763" y="182"/>
                </a:lnTo>
                <a:lnTo>
                  <a:pt x="5763" y="206"/>
                </a:lnTo>
                <a:lnTo>
                  <a:pt x="5763" y="228"/>
                </a:lnTo>
                <a:lnTo>
                  <a:pt x="5764" y="281"/>
                </a:lnTo>
                <a:lnTo>
                  <a:pt x="5764" y="306"/>
                </a:lnTo>
                <a:lnTo>
                  <a:pt x="5764" y="296"/>
                </a:lnTo>
                <a:lnTo>
                  <a:pt x="5764" y="282"/>
                </a:lnTo>
                <a:lnTo>
                  <a:pt x="5765" y="296"/>
                </a:lnTo>
                <a:lnTo>
                  <a:pt x="5765" y="297"/>
                </a:lnTo>
                <a:lnTo>
                  <a:pt x="5765" y="313"/>
                </a:lnTo>
                <a:lnTo>
                  <a:pt x="5765" y="311"/>
                </a:lnTo>
                <a:lnTo>
                  <a:pt x="5766" y="301"/>
                </a:lnTo>
                <a:lnTo>
                  <a:pt x="5766" y="309"/>
                </a:lnTo>
                <a:lnTo>
                  <a:pt x="5766" y="330"/>
                </a:lnTo>
                <a:lnTo>
                  <a:pt x="5766" y="334"/>
                </a:lnTo>
                <a:lnTo>
                  <a:pt x="5767" y="339"/>
                </a:lnTo>
                <a:lnTo>
                  <a:pt x="5767" y="348"/>
                </a:lnTo>
                <a:lnTo>
                  <a:pt x="5767" y="352"/>
                </a:lnTo>
                <a:lnTo>
                  <a:pt x="5767" y="351"/>
                </a:lnTo>
                <a:lnTo>
                  <a:pt x="5767" y="350"/>
                </a:lnTo>
                <a:lnTo>
                  <a:pt x="5768" y="350"/>
                </a:lnTo>
                <a:lnTo>
                  <a:pt x="5768" y="347"/>
                </a:lnTo>
                <a:lnTo>
                  <a:pt x="5768" y="337"/>
                </a:lnTo>
                <a:lnTo>
                  <a:pt x="5768" y="340"/>
                </a:lnTo>
                <a:lnTo>
                  <a:pt x="5769" y="368"/>
                </a:lnTo>
                <a:lnTo>
                  <a:pt x="5769" y="373"/>
                </a:lnTo>
                <a:lnTo>
                  <a:pt x="5769" y="373"/>
                </a:lnTo>
                <a:lnTo>
                  <a:pt x="5770" y="382"/>
                </a:lnTo>
                <a:lnTo>
                  <a:pt x="5770" y="300"/>
                </a:lnTo>
                <a:lnTo>
                  <a:pt x="5770" y="312"/>
                </a:lnTo>
                <a:lnTo>
                  <a:pt x="5770" y="310"/>
                </a:lnTo>
                <a:lnTo>
                  <a:pt x="5771" y="318"/>
                </a:lnTo>
                <a:lnTo>
                  <a:pt x="5771" y="327"/>
                </a:lnTo>
                <a:lnTo>
                  <a:pt x="5771" y="328"/>
                </a:lnTo>
                <a:lnTo>
                  <a:pt x="5771" y="334"/>
                </a:lnTo>
                <a:lnTo>
                  <a:pt x="5772" y="338"/>
                </a:lnTo>
                <a:lnTo>
                  <a:pt x="5772" y="347"/>
                </a:lnTo>
                <a:lnTo>
                  <a:pt x="5772" y="351"/>
                </a:lnTo>
                <a:lnTo>
                  <a:pt x="5772" y="348"/>
                </a:lnTo>
                <a:lnTo>
                  <a:pt x="5773" y="349"/>
                </a:lnTo>
                <a:lnTo>
                  <a:pt x="5773" y="346"/>
                </a:lnTo>
                <a:lnTo>
                  <a:pt x="5773" y="352"/>
                </a:lnTo>
                <a:lnTo>
                  <a:pt x="5773" y="353"/>
                </a:lnTo>
                <a:lnTo>
                  <a:pt x="5773" y="353"/>
                </a:lnTo>
                <a:lnTo>
                  <a:pt x="5774" y="355"/>
                </a:lnTo>
                <a:lnTo>
                  <a:pt x="5774" y="385"/>
                </a:lnTo>
                <a:lnTo>
                  <a:pt x="5774" y="381"/>
                </a:lnTo>
                <a:lnTo>
                  <a:pt x="5775" y="373"/>
                </a:lnTo>
                <a:lnTo>
                  <a:pt x="5775" y="365"/>
                </a:lnTo>
                <a:lnTo>
                  <a:pt x="5775" y="359"/>
                </a:lnTo>
                <a:lnTo>
                  <a:pt x="5775" y="353"/>
                </a:lnTo>
                <a:lnTo>
                  <a:pt x="5776" y="318"/>
                </a:lnTo>
                <a:lnTo>
                  <a:pt x="5776" y="297"/>
                </a:lnTo>
                <a:lnTo>
                  <a:pt x="5776" y="246"/>
                </a:lnTo>
                <a:lnTo>
                  <a:pt x="5776" y="247"/>
                </a:lnTo>
                <a:lnTo>
                  <a:pt x="5777" y="273"/>
                </a:lnTo>
                <a:lnTo>
                  <a:pt x="5777" y="248"/>
                </a:lnTo>
                <a:lnTo>
                  <a:pt x="5777" y="212"/>
                </a:lnTo>
                <a:lnTo>
                  <a:pt x="5777" y="189"/>
                </a:lnTo>
                <a:lnTo>
                  <a:pt x="5777" y="154"/>
                </a:lnTo>
                <a:lnTo>
                  <a:pt x="5778" y="151"/>
                </a:lnTo>
                <a:lnTo>
                  <a:pt x="5778" y="147"/>
                </a:lnTo>
                <a:lnTo>
                  <a:pt x="5778" y="143"/>
                </a:lnTo>
                <a:lnTo>
                  <a:pt x="5778" y="146"/>
                </a:lnTo>
                <a:lnTo>
                  <a:pt x="5778" y="137"/>
                </a:lnTo>
                <a:lnTo>
                  <a:pt x="5779" y="132"/>
                </a:lnTo>
                <a:lnTo>
                  <a:pt x="5779" y="127"/>
                </a:lnTo>
                <a:lnTo>
                  <a:pt x="5779" y="92"/>
                </a:lnTo>
                <a:lnTo>
                  <a:pt x="5779" y="89"/>
                </a:lnTo>
                <a:lnTo>
                  <a:pt x="5780" y="83"/>
                </a:lnTo>
                <a:lnTo>
                  <a:pt x="5780" y="97"/>
                </a:lnTo>
                <a:lnTo>
                  <a:pt x="5780" y="93"/>
                </a:lnTo>
                <a:lnTo>
                  <a:pt x="5780" y="95"/>
                </a:lnTo>
                <a:lnTo>
                  <a:pt x="5781" y="96"/>
                </a:lnTo>
                <a:lnTo>
                  <a:pt x="5781" y="115"/>
                </a:lnTo>
                <a:lnTo>
                  <a:pt x="5781" y="128"/>
                </a:lnTo>
                <a:lnTo>
                  <a:pt x="5781" y="135"/>
                </a:lnTo>
                <a:lnTo>
                  <a:pt x="5781" y="133"/>
                </a:lnTo>
                <a:lnTo>
                  <a:pt x="5782" y="143"/>
                </a:lnTo>
                <a:lnTo>
                  <a:pt x="5782" y="146"/>
                </a:lnTo>
                <a:lnTo>
                  <a:pt x="5782" y="146"/>
                </a:lnTo>
                <a:lnTo>
                  <a:pt x="5783" y="145"/>
                </a:lnTo>
                <a:lnTo>
                  <a:pt x="5783" y="163"/>
                </a:lnTo>
                <a:lnTo>
                  <a:pt x="5783" y="162"/>
                </a:lnTo>
                <a:lnTo>
                  <a:pt x="5783" y="169"/>
                </a:lnTo>
                <a:lnTo>
                  <a:pt x="5784" y="206"/>
                </a:lnTo>
                <a:lnTo>
                  <a:pt x="5784" y="216"/>
                </a:lnTo>
                <a:lnTo>
                  <a:pt x="5784" y="205"/>
                </a:lnTo>
                <a:lnTo>
                  <a:pt x="5784" y="258"/>
                </a:lnTo>
                <a:lnTo>
                  <a:pt x="5784" y="278"/>
                </a:lnTo>
                <a:lnTo>
                  <a:pt x="5785" y="286"/>
                </a:lnTo>
                <a:lnTo>
                  <a:pt x="5785" y="313"/>
                </a:lnTo>
                <a:lnTo>
                  <a:pt x="5785" y="328"/>
                </a:lnTo>
                <a:lnTo>
                  <a:pt x="5785" y="335"/>
                </a:lnTo>
                <a:lnTo>
                  <a:pt x="5786" y="348"/>
                </a:lnTo>
                <a:lnTo>
                  <a:pt x="5786" y="342"/>
                </a:lnTo>
                <a:lnTo>
                  <a:pt x="5786" y="338"/>
                </a:lnTo>
                <a:lnTo>
                  <a:pt x="5787" y="350"/>
                </a:lnTo>
                <a:lnTo>
                  <a:pt x="5787" y="353"/>
                </a:lnTo>
                <a:lnTo>
                  <a:pt x="5787" y="342"/>
                </a:lnTo>
                <a:lnTo>
                  <a:pt x="5787" y="348"/>
                </a:lnTo>
                <a:lnTo>
                  <a:pt x="5787" y="343"/>
                </a:lnTo>
                <a:lnTo>
                  <a:pt x="5788" y="343"/>
                </a:lnTo>
                <a:lnTo>
                  <a:pt x="5788" y="340"/>
                </a:lnTo>
                <a:lnTo>
                  <a:pt x="5788" y="333"/>
                </a:lnTo>
                <a:lnTo>
                  <a:pt x="5788" y="328"/>
                </a:lnTo>
                <a:lnTo>
                  <a:pt x="5789" y="325"/>
                </a:lnTo>
                <a:lnTo>
                  <a:pt x="5789" y="327"/>
                </a:lnTo>
                <a:lnTo>
                  <a:pt x="5789" y="318"/>
                </a:lnTo>
                <a:lnTo>
                  <a:pt x="5789" y="322"/>
                </a:lnTo>
                <a:lnTo>
                  <a:pt x="5789" y="357"/>
                </a:lnTo>
                <a:lnTo>
                  <a:pt x="5790" y="381"/>
                </a:lnTo>
                <a:lnTo>
                  <a:pt x="5790" y="379"/>
                </a:lnTo>
                <a:lnTo>
                  <a:pt x="5790" y="373"/>
                </a:lnTo>
                <a:lnTo>
                  <a:pt x="5790" y="376"/>
                </a:lnTo>
                <a:lnTo>
                  <a:pt x="5790" y="372"/>
                </a:lnTo>
                <a:lnTo>
                  <a:pt x="5791" y="355"/>
                </a:lnTo>
                <a:lnTo>
                  <a:pt x="5791" y="355"/>
                </a:lnTo>
                <a:lnTo>
                  <a:pt x="5791" y="351"/>
                </a:lnTo>
                <a:lnTo>
                  <a:pt x="5791" y="358"/>
                </a:lnTo>
                <a:lnTo>
                  <a:pt x="5792" y="352"/>
                </a:lnTo>
                <a:lnTo>
                  <a:pt x="5792" y="337"/>
                </a:lnTo>
                <a:lnTo>
                  <a:pt x="5792" y="338"/>
                </a:lnTo>
                <a:lnTo>
                  <a:pt x="5792" y="365"/>
                </a:lnTo>
                <a:lnTo>
                  <a:pt x="5793" y="368"/>
                </a:lnTo>
                <a:lnTo>
                  <a:pt x="5793" y="362"/>
                </a:lnTo>
                <a:lnTo>
                  <a:pt x="5793" y="364"/>
                </a:lnTo>
                <a:lnTo>
                  <a:pt x="5793" y="354"/>
                </a:lnTo>
                <a:lnTo>
                  <a:pt x="5793" y="357"/>
                </a:lnTo>
                <a:lnTo>
                  <a:pt x="5794" y="352"/>
                </a:lnTo>
                <a:lnTo>
                  <a:pt x="5794" y="352"/>
                </a:lnTo>
                <a:lnTo>
                  <a:pt x="5794" y="357"/>
                </a:lnTo>
                <a:lnTo>
                  <a:pt x="5794" y="351"/>
                </a:lnTo>
                <a:lnTo>
                  <a:pt x="5794" y="379"/>
                </a:lnTo>
                <a:lnTo>
                  <a:pt x="5795" y="375"/>
                </a:lnTo>
                <a:lnTo>
                  <a:pt x="5795" y="370"/>
                </a:lnTo>
                <a:lnTo>
                  <a:pt x="5795" y="370"/>
                </a:lnTo>
                <a:lnTo>
                  <a:pt x="5795" y="366"/>
                </a:lnTo>
                <a:lnTo>
                  <a:pt x="5796" y="362"/>
                </a:lnTo>
                <a:lnTo>
                  <a:pt x="5796" y="365"/>
                </a:lnTo>
                <a:lnTo>
                  <a:pt x="5796" y="349"/>
                </a:lnTo>
                <a:lnTo>
                  <a:pt x="5796" y="318"/>
                </a:lnTo>
                <a:lnTo>
                  <a:pt x="5796" y="305"/>
                </a:lnTo>
                <a:lnTo>
                  <a:pt x="5797" y="300"/>
                </a:lnTo>
                <a:lnTo>
                  <a:pt x="5797" y="205"/>
                </a:lnTo>
                <a:lnTo>
                  <a:pt x="5797" y="189"/>
                </a:lnTo>
                <a:lnTo>
                  <a:pt x="5798" y="185"/>
                </a:lnTo>
                <a:lnTo>
                  <a:pt x="5798" y="166"/>
                </a:lnTo>
                <a:lnTo>
                  <a:pt x="5798" y="177"/>
                </a:lnTo>
                <a:lnTo>
                  <a:pt x="5798" y="157"/>
                </a:lnTo>
                <a:lnTo>
                  <a:pt x="5799" y="160"/>
                </a:lnTo>
                <a:lnTo>
                  <a:pt x="5799" y="155"/>
                </a:lnTo>
                <a:lnTo>
                  <a:pt x="5799" y="149"/>
                </a:lnTo>
                <a:lnTo>
                  <a:pt x="5799" y="146"/>
                </a:lnTo>
                <a:lnTo>
                  <a:pt x="5800" y="142"/>
                </a:lnTo>
                <a:lnTo>
                  <a:pt x="5800" y="124"/>
                </a:lnTo>
                <a:lnTo>
                  <a:pt x="5800" y="116"/>
                </a:lnTo>
                <a:lnTo>
                  <a:pt x="5800" y="124"/>
                </a:lnTo>
                <a:lnTo>
                  <a:pt x="5801" y="139"/>
                </a:lnTo>
                <a:lnTo>
                  <a:pt x="5801" y="135"/>
                </a:lnTo>
                <a:lnTo>
                  <a:pt x="5801" y="138"/>
                </a:lnTo>
                <a:lnTo>
                  <a:pt x="5801" y="139"/>
                </a:lnTo>
                <a:lnTo>
                  <a:pt x="5802" y="147"/>
                </a:lnTo>
                <a:lnTo>
                  <a:pt x="5802" y="148"/>
                </a:lnTo>
                <a:lnTo>
                  <a:pt x="5802" y="156"/>
                </a:lnTo>
                <a:lnTo>
                  <a:pt x="5802" y="171"/>
                </a:lnTo>
                <a:lnTo>
                  <a:pt x="5803" y="132"/>
                </a:lnTo>
                <a:lnTo>
                  <a:pt x="5803" y="132"/>
                </a:lnTo>
                <a:lnTo>
                  <a:pt x="5803" y="145"/>
                </a:lnTo>
                <a:lnTo>
                  <a:pt x="5804" y="168"/>
                </a:lnTo>
                <a:lnTo>
                  <a:pt x="5804" y="228"/>
                </a:lnTo>
                <a:lnTo>
                  <a:pt x="5804" y="236"/>
                </a:lnTo>
                <a:lnTo>
                  <a:pt x="5804" y="247"/>
                </a:lnTo>
                <a:lnTo>
                  <a:pt x="5805" y="282"/>
                </a:lnTo>
                <a:lnTo>
                  <a:pt x="5805" y="294"/>
                </a:lnTo>
                <a:lnTo>
                  <a:pt x="5805" y="319"/>
                </a:lnTo>
                <a:lnTo>
                  <a:pt x="5805" y="345"/>
                </a:lnTo>
                <a:lnTo>
                  <a:pt x="5806" y="322"/>
                </a:lnTo>
                <a:lnTo>
                  <a:pt x="5806" y="334"/>
                </a:lnTo>
                <a:lnTo>
                  <a:pt x="5806" y="331"/>
                </a:lnTo>
                <a:lnTo>
                  <a:pt x="5806" y="329"/>
                </a:lnTo>
                <a:lnTo>
                  <a:pt x="5806" y="340"/>
                </a:lnTo>
                <a:lnTo>
                  <a:pt x="5807" y="337"/>
                </a:lnTo>
                <a:lnTo>
                  <a:pt x="5807" y="342"/>
                </a:lnTo>
                <a:lnTo>
                  <a:pt x="5807" y="345"/>
                </a:lnTo>
                <a:lnTo>
                  <a:pt x="5807" y="357"/>
                </a:lnTo>
                <a:lnTo>
                  <a:pt x="5808" y="374"/>
                </a:lnTo>
                <a:lnTo>
                  <a:pt x="5808" y="367"/>
                </a:lnTo>
                <a:lnTo>
                  <a:pt x="5808" y="354"/>
                </a:lnTo>
                <a:lnTo>
                  <a:pt x="5808" y="370"/>
                </a:lnTo>
                <a:lnTo>
                  <a:pt x="5809" y="368"/>
                </a:lnTo>
                <a:lnTo>
                  <a:pt x="5809" y="378"/>
                </a:lnTo>
                <a:lnTo>
                  <a:pt x="5809" y="381"/>
                </a:lnTo>
                <a:lnTo>
                  <a:pt x="5810" y="366"/>
                </a:lnTo>
                <a:lnTo>
                  <a:pt x="5810" y="373"/>
                </a:lnTo>
                <a:lnTo>
                  <a:pt x="5810" y="368"/>
                </a:lnTo>
                <a:lnTo>
                  <a:pt x="5810" y="378"/>
                </a:lnTo>
                <a:lnTo>
                  <a:pt x="5810" y="376"/>
                </a:lnTo>
                <a:lnTo>
                  <a:pt x="5811" y="376"/>
                </a:lnTo>
                <a:lnTo>
                  <a:pt x="5811" y="377"/>
                </a:lnTo>
                <a:lnTo>
                  <a:pt x="5811" y="382"/>
                </a:lnTo>
                <a:lnTo>
                  <a:pt x="5811" y="378"/>
                </a:lnTo>
                <a:lnTo>
                  <a:pt x="5812" y="374"/>
                </a:lnTo>
                <a:lnTo>
                  <a:pt x="5812" y="373"/>
                </a:lnTo>
                <a:lnTo>
                  <a:pt x="5812" y="375"/>
                </a:lnTo>
                <a:lnTo>
                  <a:pt x="5812" y="369"/>
                </a:lnTo>
                <a:lnTo>
                  <a:pt x="5812" y="374"/>
                </a:lnTo>
                <a:lnTo>
                  <a:pt x="5813" y="371"/>
                </a:lnTo>
                <a:lnTo>
                  <a:pt x="5813" y="378"/>
                </a:lnTo>
                <a:lnTo>
                  <a:pt x="5813" y="374"/>
                </a:lnTo>
                <a:lnTo>
                  <a:pt x="5813" y="374"/>
                </a:lnTo>
                <a:lnTo>
                  <a:pt x="5814" y="360"/>
                </a:lnTo>
                <a:lnTo>
                  <a:pt x="5814" y="363"/>
                </a:lnTo>
                <a:lnTo>
                  <a:pt x="5814" y="359"/>
                </a:lnTo>
                <a:lnTo>
                  <a:pt x="5814" y="356"/>
                </a:lnTo>
                <a:lnTo>
                  <a:pt x="5815" y="361"/>
                </a:lnTo>
                <a:lnTo>
                  <a:pt x="5815" y="421"/>
                </a:lnTo>
                <a:lnTo>
                  <a:pt x="5815" y="416"/>
                </a:lnTo>
                <a:lnTo>
                  <a:pt x="5816" y="415"/>
                </a:lnTo>
                <a:lnTo>
                  <a:pt x="5816" y="411"/>
                </a:lnTo>
                <a:lnTo>
                  <a:pt x="5816" y="400"/>
                </a:lnTo>
                <a:lnTo>
                  <a:pt x="5816" y="370"/>
                </a:lnTo>
                <a:lnTo>
                  <a:pt x="5817" y="370"/>
                </a:lnTo>
                <a:lnTo>
                  <a:pt x="5817" y="364"/>
                </a:lnTo>
                <a:lnTo>
                  <a:pt x="5817" y="368"/>
                </a:lnTo>
                <a:lnTo>
                  <a:pt x="5817" y="360"/>
                </a:lnTo>
                <a:lnTo>
                  <a:pt x="5817" y="366"/>
                </a:lnTo>
                <a:lnTo>
                  <a:pt x="5818" y="370"/>
                </a:lnTo>
                <a:lnTo>
                  <a:pt x="5818" y="370"/>
                </a:lnTo>
                <a:lnTo>
                  <a:pt x="5818" y="367"/>
                </a:lnTo>
                <a:lnTo>
                  <a:pt x="5818" y="368"/>
                </a:lnTo>
                <a:lnTo>
                  <a:pt x="5818" y="359"/>
                </a:lnTo>
                <a:lnTo>
                  <a:pt x="5819" y="362"/>
                </a:lnTo>
                <a:lnTo>
                  <a:pt x="5819" y="371"/>
                </a:lnTo>
                <a:lnTo>
                  <a:pt x="5819" y="364"/>
                </a:lnTo>
                <a:lnTo>
                  <a:pt x="5819" y="372"/>
                </a:lnTo>
                <a:lnTo>
                  <a:pt x="5819" y="365"/>
                </a:lnTo>
                <a:lnTo>
                  <a:pt x="5820" y="368"/>
                </a:lnTo>
                <a:lnTo>
                  <a:pt x="5820" y="366"/>
                </a:lnTo>
                <a:lnTo>
                  <a:pt x="5820" y="362"/>
                </a:lnTo>
                <a:lnTo>
                  <a:pt x="5820" y="355"/>
                </a:lnTo>
                <a:lnTo>
                  <a:pt x="5820" y="372"/>
                </a:lnTo>
                <a:lnTo>
                  <a:pt x="5821" y="367"/>
                </a:lnTo>
                <a:lnTo>
                  <a:pt x="5821" y="364"/>
                </a:lnTo>
                <a:lnTo>
                  <a:pt x="5821" y="374"/>
                </a:lnTo>
                <a:lnTo>
                  <a:pt x="5822" y="372"/>
                </a:lnTo>
                <a:lnTo>
                  <a:pt x="5822" y="368"/>
                </a:lnTo>
                <a:lnTo>
                  <a:pt x="5822" y="371"/>
                </a:lnTo>
                <a:lnTo>
                  <a:pt x="5822" y="370"/>
                </a:lnTo>
                <a:lnTo>
                  <a:pt x="5822" y="368"/>
                </a:lnTo>
                <a:lnTo>
                  <a:pt x="5823" y="372"/>
                </a:lnTo>
                <a:lnTo>
                  <a:pt x="5823" y="359"/>
                </a:lnTo>
                <a:lnTo>
                  <a:pt x="5823" y="370"/>
                </a:lnTo>
                <a:lnTo>
                  <a:pt x="5823" y="364"/>
                </a:lnTo>
                <a:lnTo>
                  <a:pt x="5823" y="378"/>
                </a:lnTo>
                <a:lnTo>
                  <a:pt x="5824" y="359"/>
                </a:lnTo>
                <a:lnTo>
                  <a:pt x="5824" y="382"/>
                </a:lnTo>
                <a:lnTo>
                  <a:pt x="5824" y="371"/>
                </a:lnTo>
                <a:lnTo>
                  <a:pt x="5824" y="373"/>
                </a:lnTo>
                <a:lnTo>
                  <a:pt x="5825" y="387"/>
                </a:lnTo>
                <a:lnTo>
                  <a:pt x="5825" y="378"/>
                </a:lnTo>
                <a:lnTo>
                  <a:pt x="5825" y="393"/>
                </a:lnTo>
                <a:lnTo>
                  <a:pt x="5825" y="374"/>
                </a:lnTo>
                <a:lnTo>
                  <a:pt x="5825" y="393"/>
                </a:lnTo>
                <a:lnTo>
                  <a:pt x="5826" y="405"/>
                </a:lnTo>
                <a:lnTo>
                  <a:pt x="5826" y="395"/>
                </a:lnTo>
                <a:lnTo>
                  <a:pt x="5826" y="370"/>
                </a:lnTo>
                <a:lnTo>
                  <a:pt x="5826" y="374"/>
                </a:lnTo>
                <a:lnTo>
                  <a:pt x="5827" y="377"/>
                </a:lnTo>
                <a:lnTo>
                  <a:pt x="5827" y="377"/>
                </a:lnTo>
                <a:lnTo>
                  <a:pt x="5827" y="361"/>
                </a:lnTo>
                <a:lnTo>
                  <a:pt x="5828" y="362"/>
                </a:lnTo>
                <a:lnTo>
                  <a:pt x="5828" y="369"/>
                </a:lnTo>
                <a:lnTo>
                  <a:pt x="5828" y="368"/>
                </a:lnTo>
                <a:lnTo>
                  <a:pt x="5828" y="371"/>
                </a:lnTo>
                <a:lnTo>
                  <a:pt x="5829" y="371"/>
                </a:lnTo>
                <a:lnTo>
                  <a:pt x="5829" y="370"/>
                </a:lnTo>
                <a:lnTo>
                  <a:pt x="5829" y="372"/>
                </a:lnTo>
                <a:lnTo>
                  <a:pt x="5829" y="376"/>
                </a:lnTo>
                <a:lnTo>
                  <a:pt x="5829" y="380"/>
                </a:lnTo>
                <a:lnTo>
                  <a:pt x="5830" y="371"/>
                </a:lnTo>
                <a:lnTo>
                  <a:pt x="5830" y="373"/>
                </a:lnTo>
                <a:lnTo>
                  <a:pt x="5830" y="373"/>
                </a:lnTo>
                <a:lnTo>
                  <a:pt x="5830" y="375"/>
                </a:lnTo>
                <a:lnTo>
                  <a:pt x="5830" y="375"/>
                </a:lnTo>
                <a:lnTo>
                  <a:pt x="5831" y="376"/>
                </a:lnTo>
                <a:lnTo>
                  <a:pt x="5831" y="380"/>
                </a:lnTo>
                <a:lnTo>
                  <a:pt x="5831" y="377"/>
                </a:lnTo>
                <a:lnTo>
                  <a:pt x="5831" y="381"/>
                </a:lnTo>
                <a:lnTo>
                  <a:pt x="5832" y="379"/>
                </a:lnTo>
                <a:lnTo>
                  <a:pt x="5832" y="376"/>
                </a:lnTo>
                <a:lnTo>
                  <a:pt x="5832" y="375"/>
                </a:lnTo>
                <a:lnTo>
                  <a:pt x="5832" y="380"/>
                </a:lnTo>
                <a:lnTo>
                  <a:pt x="5832" y="375"/>
                </a:lnTo>
                <a:lnTo>
                  <a:pt x="5833" y="382"/>
                </a:lnTo>
                <a:lnTo>
                  <a:pt x="5833" y="383"/>
                </a:lnTo>
                <a:lnTo>
                  <a:pt x="5833" y="384"/>
                </a:lnTo>
                <a:lnTo>
                  <a:pt x="5834" y="365"/>
                </a:lnTo>
                <a:lnTo>
                  <a:pt x="5834" y="368"/>
                </a:lnTo>
                <a:lnTo>
                  <a:pt x="5834" y="377"/>
                </a:lnTo>
                <a:lnTo>
                  <a:pt x="5834" y="364"/>
                </a:lnTo>
                <a:lnTo>
                  <a:pt x="5835" y="352"/>
                </a:lnTo>
                <a:lnTo>
                  <a:pt x="5835" y="349"/>
                </a:lnTo>
                <a:lnTo>
                  <a:pt x="5835" y="352"/>
                </a:lnTo>
                <a:lnTo>
                  <a:pt x="5835" y="348"/>
                </a:lnTo>
                <a:lnTo>
                  <a:pt x="5835" y="347"/>
                </a:lnTo>
                <a:lnTo>
                  <a:pt x="5836" y="407"/>
                </a:lnTo>
                <a:lnTo>
                  <a:pt x="5836" y="398"/>
                </a:lnTo>
                <a:lnTo>
                  <a:pt x="5836" y="417"/>
                </a:lnTo>
                <a:lnTo>
                  <a:pt x="5836" y="395"/>
                </a:lnTo>
                <a:lnTo>
                  <a:pt x="5837" y="389"/>
                </a:lnTo>
                <a:lnTo>
                  <a:pt x="5837" y="392"/>
                </a:lnTo>
                <a:lnTo>
                  <a:pt x="5837" y="352"/>
                </a:lnTo>
                <a:lnTo>
                  <a:pt x="5837" y="349"/>
                </a:lnTo>
                <a:lnTo>
                  <a:pt x="5838" y="365"/>
                </a:lnTo>
                <a:lnTo>
                  <a:pt x="5838" y="361"/>
                </a:lnTo>
                <a:lnTo>
                  <a:pt x="5838" y="371"/>
                </a:lnTo>
                <a:lnTo>
                  <a:pt x="5838" y="368"/>
                </a:lnTo>
                <a:lnTo>
                  <a:pt x="5839" y="375"/>
                </a:lnTo>
                <a:lnTo>
                  <a:pt x="5839" y="379"/>
                </a:lnTo>
                <a:lnTo>
                  <a:pt x="5839" y="370"/>
                </a:lnTo>
                <a:lnTo>
                  <a:pt x="5840" y="383"/>
                </a:lnTo>
                <a:lnTo>
                  <a:pt x="5840" y="388"/>
                </a:lnTo>
                <a:lnTo>
                  <a:pt x="5840" y="378"/>
                </a:lnTo>
                <a:lnTo>
                  <a:pt x="5840" y="381"/>
                </a:lnTo>
                <a:lnTo>
                  <a:pt x="5840" y="386"/>
                </a:lnTo>
                <a:lnTo>
                  <a:pt x="5841" y="387"/>
                </a:lnTo>
                <a:lnTo>
                  <a:pt x="5841" y="384"/>
                </a:lnTo>
                <a:lnTo>
                  <a:pt x="5841" y="382"/>
                </a:lnTo>
                <a:lnTo>
                  <a:pt x="5841" y="382"/>
                </a:lnTo>
                <a:lnTo>
                  <a:pt x="5842" y="379"/>
                </a:lnTo>
                <a:lnTo>
                  <a:pt x="5842" y="382"/>
                </a:lnTo>
                <a:lnTo>
                  <a:pt x="5842" y="382"/>
                </a:lnTo>
                <a:lnTo>
                  <a:pt x="5842" y="380"/>
                </a:lnTo>
                <a:lnTo>
                  <a:pt x="5842" y="384"/>
                </a:lnTo>
                <a:lnTo>
                  <a:pt x="5843" y="352"/>
                </a:lnTo>
                <a:lnTo>
                  <a:pt x="5843" y="342"/>
                </a:lnTo>
                <a:lnTo>
                  <a:pt x="5843" y="371"/>
                </a:lnTo>
                <a:lnTo>
                  <a:pt x="5843" y="360"/>
                </a:lnTo>
                <a:lnTo>
                  <a:pt x="5844" y="353"/>
                </a:lnTo>
                <a:lnTo>
                  <a:pt x="5844" y="368"/>
                </a:lnTo>
                <a:lnTo>
                  <a:pt x="5844" y="374"/>
                </a:lnTo>
                <a:lnTo>
                  <a:pt x="5844" y="361"/>
                </a:lnTo>
                <a:lnTo>
                  <a:pt x="5845" y="381"/>
                </a:lnTo>
                <a:lnTo>
                  <a:pt x="5845" y="373"/>
                </a:lnTo>
                <a:lnTo>
                  <a:pt x="5845" y="388"/>
                </a:lnTo>
                <a:lnTo>
                  <a:pt x="5845" y="384"/>
                </a:lnTo>
                <a:lnTo>
                  <a:pt x="5846" y="389"/>
                </a:lnTo>
                <a:lnTo>
                  <a:pt x="5846" y="387"/>
                </a:lnTo>
                <a:lnTo>
                  <a:pt x="5846" y="391"/>
                </a:lnTo>
                <a:lnTo>
                  <a:pt x="5846" y="390"/>
                </a:lnTo>
                <a:lnTo>
                  <a:pt x="5847" y="355"/>
                </a:lnTo>
                <a:lnTo>
                  <a:pt x="5847" y="359"/>
                </a:lnTo>
                <a:lnTo>
                  <a:pt x="5847" y="374"/>
                </a:lnTo>
                <a:lnTo>
                  <a:pt x="5847" y="370"/>
                </a:lnTo>
                <a:lnTo>
                  <a:pt x="5848" y="360"/>
                </a:lnTo>
                <a:lnTo>
                  <a:pt x="5848" y="369"/>
                </a:lnTo>
                <a:lnTo>
                  <a:pt x="5848" y="386"/>
                </a:lnTo>
                <a:lnTo>
                  <a:pt x="5848" y="382"/>
                </a:lnTo>
                <a:lnTo>
                  <a:pt x="5848" y="392"/>
                </a:lnTo>
                <a:lnTo>
                  <a:pt x="5849" y="395"/>
                </a:lnTo>
                <a:lnTo>
                  <a:pt x="5849" y="390"/>
                </a:lnTo>
                <a:lnTo>
                  <a:pt x="5849" y="392"/>
                </a:lnTo>
                <a:lnTo>
                  <a:pt x="5849" y="387"/>
                </a:lnTo>
                <a:lnTo>
                  <a:pt x="5849" y="393"/>
                </a:lnTo>
                <a:lnTo>
                  <a:pt x="5850" y="387"/>
                </a:lnTo>
                <a:lnTo>
                  <a:pt x="5850" y="385"/>
                </a:lnTo>
                <a:lnTo>
                  <a:pt x="5850" y="397"/>
                </a:lnTo>
                <a:lnTo>
                  <a:pt x="5850" y="392"/>
                </a:lnTo>
                <a:lnTo>
                  <a:pt x="5850" y="392"/>
                </a:lnTo>
                <a:lnTo>
                  <a:pt x="5851" y="384"/>
                </a:lnTo>
                <a:lnTo>
                  <a:pt x="5851" y="390"/>
                </a:lnTo>
                <a:lnTo>
                  <a:pt x="5851" y="380"/>
                </a:lnTo>
                <a:lnTo>
                  <a:pt x="5852" y="374"/>
                </a:lnTo>
                <a:lnTo>
                  <a:pt x="5852" y="367"/>
                </a:lnTo>
                <a:lnTo>
                  <a:pt x="5852" y="387"/>
                </a:lnTo>
                <a:lnTo>
                  <a:pt x="5852" y="384"/>
                </a:lnTo>
                <a:lnTo>
                  <a:pt x="5853" y="383"/>
                </a:lnTo>
                <a:lnTo>
                  <a:pt x="5853" y="377"/>
                </a:lnTo>
                <a:lnTo>
                  <a:pt x="5853" y="390"/>
                </a:lnTo>
                <a:lnTo>
                  <a:pt x="5853" y="383"/>
                </a:lnTo>
                <a:lnTo>
                  <a:pt x="5853" y="371"/>
                </a:lnTo>
                <a:lnTo>
                  <a:pt x="5854" y="392"/>
                </a:lnTo>
                <a:lnTo>
                  <a:pt x="5854" y="392"/>
                </a:lnTo>
                <a:lnTo>
                  <a:pt x="5854" y="392"/>
                </a:lnTo>
                <a:lnTo>
                  <a:pt x="5854" y="387"/>
                </a:lnTo>
                <a:lnTo>
                  <a:pt x="5854" y="368"/>
                </a:lnTo>
                <a:lnTo>
                  <a:pt x="5855" y="365"/>
                </a:lnTo>
                <a:lnTo>
                  <a:pt x="5855" y="350"/>
                </a:lnTo>
                <a:lnTo>
                  <a:pt x="5855" y="347"/>
                </a:lnTo>
                <a:lnTo>
                  <a:pt x="5855" y="344"/>
                </a:lnTo>
                <a:lnTo>
                  <a:pt x="5856" y="345"/>
                </a:lnTo>
                <a:lnTo>
                  <a:pt x="5856" y="416"/>
                </a:lnTo>
                <a:lnTo>
                  <a:pt x="5856" y="436"/>
                </a:lnTo>
                <a:lnTo>
                  <a:pt x="5856" y="403"/>
                </a:lnTo>
                <a:lnTo>
                  <a:pt x="5857" y="384"/>
                </a:lnTo>
                <a:lnTo>
                  <a:pt x="5857" y="426"/>
                </a:lnTo>
                <a:lnTo>
                  <a:pt x="5857" y="383"/>
                </a:lnTo>
                <a:lnTo>
                  <a:pt x="5857" y="335"/>
                </a:lnTo>
                <a:lnTo>
                  <a:pt x="5858" y="349"/>
                </a:lnTo>
                <a:lnTo>
                  <a:pt x="5858" y="345"/>
                </a:lnTo>
                <a:lnTo>
                  <a:pt x="5858" y="322"/>
                </a:lnTo>
                <a:lnTo>
                  <a:pt x="5858" y="303"/>
                </a:lnTo>
                <a:lnTo>
                  <a:pt x="5859" y="258"/>
                </a:lnTo>
                <a:lnTo>
                  <a:pt x="5859" y="247"/>
                </a:lnTo>
                <a:lnTo>
                  <a:pt x="5859" y="205"/>
                </a:lnTo>
                <a:lnTo>
                  <a:pt x="5859" y="194"/>
                </a:lnTo>
                <a:lnTo>
                  <a:pt x="5860" y="171"/>
                </a:lnTo>
                <a:lnTo>
                  <a:pt x="5860" y="153"/>
                </a:lnTo>
                <a:lnTo>
                  <a:pt x="5860" y="134"/>
                </a:lnTo>
                <a:lnTo>
                  <a:pt x="5860" y="130"/>
                </a:lnTo>
                <a:lnTo>
                  <a:pt x="5861" y="147"/>
                </a:lnTo>
                <a:lnTo>
                  <a:pt x="5861" y="148"/>
                </a:lnTo>
                <a:lnTo>
                  <a:pt x="5861" y="145"/>
                </a:lnTo>
                <a:lnTo>
                  <a:pt x="5861" y="149"/>
                </a:lnTo>
                <a:lnTo>
                  <a:pt x="5861" y="132"/>
                </a:lnTo>
                <a:lnTo>
                  <a:pt x="5862" y="130"/>
                </a:lnTo>
                <a:lnTo>
                  <a:pt x="5862" y="152"/>
                </a:lnTo>
                <a:lnTo>
                  <a:pt x="5862" y="161"/>
                </a:lnTo>
                <a:lnTo>
                  <a:pt x="5862" y="152"/>
                </a:lnTo>
                <a:lnTo>
                  <a:pt x="5862" y="149"/>
                </a:lnTo>
                <a:lnTo>
                  <a:pt x="5863" y="142"/>
                </a:lnTo>
                <a:lnTo>
                  <a:pt x="5863" y="152"/>
                </a:lnTo>
                <a:lnTo>
                  <a:pt x="5863" y="163"/>
                </a:lnTo>
                <a:lnTo>
                  <a:pt x="5863" y="137"/>
                </a:lnTo>
                <a:lnTo>
                  <a:pt x="5864" y="138"/>
                </a:lnTo>
                <a:lnTo>
                  <a:pt x="5864" y="175"/>
                </a:lnTo>
                <a:lnTo>
                  <a:pt x="5864" y="182"/>
                </a:lnTo>
                <a:lnTo>
                  <a:pt x="5864" y="141"/>
                </a:lnTo>
                <a:lnTo>
                  <a:pt x="5864" y="145"/>
                </a:lnTo>
                <a:lnTo>
                  <a:pt x="5865" y="144"/>
                </a:lnTo>
                <a:lnTo>
                  <a:pt x="5865" y="155"/>
                </a:lnTo>
                <a:lnTo>
                  <a:pt x="5865" y="155"/>
                </a:lnTo>
                <a:lnTo>
                  <a:pt x="5865" y="160"/>
                </a:lnTo>
                <a:lnTo>
                  <a:pt x="5866" y="147"/>
                </a:lnTo>
                <a:lnTo>
                  <a:pt x="5866" y="205"/>
                </a:lnTo>
                <a:lnTo>
                  <a:pt x="5866" y="228"/>
                </a:lnTo>
                <a:lnTo>
                  <a:pt x="5866" y="258"/>
                </a:lnTo>
                <a:lnTo>
                  <a:pt x="5867" y="288"/>
                </a:lnTo>
                <a:lnTo>
                  <a:pt x="5867" y="308"/>
                </a:lnTo>
                <a:lnTo>
                  <a:pt x="5867" y="318"/>
                </a:lnTo>
                <a:lnTo>
                  <a:pt x="5867" y="328"/>
                </a:lnTo>
                <a:lnTo>
                  <a:pt x="5868" y="345"/>
                </a:lnTo>
                <a:lnTo>
                  <a:pt x="5868" y="353"/>
                </a:lnTo>
                <a:lnTo>
                  <a:pt x="5868" y="343"/>
                </a:lnTo>
                <a:lnTo>
                  <a:pt x="5868" y="348"/>
                </a:lnTo>
                <a:lnTo>
                  <a:pt x="5869" y="351"/>
                </a:lnTo>
                <a:lnTo>
                  <a:pt x="5869" y="348"/>
                </a:lnTo>
                <a:lnTo>
                  <a:pt x="5869" y="350"/>
                </a:lnTo>
                <a:lnTo>
                  <a:pt x="5869" y="356"/>
                </a:lnTo>
                <a:lnTo>
                  <a:pt x="5870" y="355"/>
                </a:lnTo>
                <a:lnTo>
                  <a:pt x="5870" y="362"/>
                </a:lnTo>
                <a:lnTo>
                  <a:pt x="5870" y="366"/>
                </a:lnTo>
                <a:lnTo>
                  <a:pt x="5870" y="355"/>
                </a:lnTo>
                <a:lnTo>
                  <a:pt x="5871" y="344"/>
                </a:lnTo>
                <a:lnTo>
                  <a:pt x="5871" y="372"/>
                </a:lnTo>
                <a:lnTo>
                  <a:pt x="5871" y="371"/>
                </a:lnTo>
                <a:lnTo>
                  <a:pt x="5871" y="352"/>
                </a:lnTo>
                <a:lnTo>
                  <a:pt x="5871" y="343"/>
                </a:lnTo>
                <a:lnTo>
                  <a:pt x="5872" y="374"/>
                </a:lnTo>
                <a:lnTo>
                  <a:pt x="5872" y="364"/>
                </a:lnTo>
                <a:lnTo>
                  <a:pt x="5872" y="369"/>
                </a:lnTo>
                <a:lnTo>
                  <a:pt x="5872" y="360"/>
                </a:lnTo>
                <a:lnTo>
                  <a:pt x="5873" y="329"/>
                </a:lnTo>
                <a:lnTo>
                  <a:pt x="5873" y="338"/>
                </a:lnTo>
                <a:lnTo>
                  <a:pt x="5873" y="364"/>
                </a:lnTo>
                <a:lnTo>
                  <a:pt x="5873" y="355"/>
                </a:lnTo>
                <a:lnTo>
                  <a:pt x="5873" y="382"/>
                </a:lnTo>
                <a:lnTo>
                  <a:pt x="5874" y="381"/>
                </a:lnTo>
                <a:lnTo>
                  <a:pt x="5874" y="376"/>
                </a:lnTo>
                <a:lnTo>
                  <a:pt x="5874" y="380"/>
                </a:lnTo>
                <a:lnTo>
                  <a:pt x="5874" y="373"/>
                </a:lnTo>
                <a:lnTo>
                  <a:pt x="5875" y="372"/>
                </a:lnTo>
                <a:lnTo>
                  <a:pt x="5875" y="376"/>
                </a:lnTo>
                <a:lnTo>
                  <a:pt x="5875" y="365"/>
                </a:lnTo>
                <a:lnTo>
                  <a:pt x="5875" y="369"/>
                </a:lnTo>
                <a:lnTo>
                  <a:pt x="5875" y="357"/>
                </a:lnTo>
                <a:lnTo>
                  <a:pt x="5876" y="369"/>
                </a:lnTo>
                <a:lnTo>
                  <a:pt x="5876" y="353"/>
                </a:lnTo>
                <a:lnTo>
                  <a:pt x="5876" y="366"/>
                </a:lnTo>
                <a:lnTo>
                  <a:pt x="5876" y="361"/>
                </a:lnTo>
                <a:lnTo>
                  <a:pt x="5877" y="342"/>
                </a:lnTo>
                <a:lnTo>
                  <a:pt x="5877" y="340"/>
                </a:lnTo>
                <a:lnTo>
                  <a:pt x="5877" y="345"/>
                </a:lnTo>
                <a:lnTo>
                  <a:pt x="5877" y="357"/>
                </a:lnTo>
                <a:lnTo>
                  <a:pt x="5878" y="353"/>
                </a:lnTo>
                <a:lnTo>
                  <a:pt x="5878" y="331"/>
                </a:lnTo>
                <a:lnTo>
                  <a:pt x="5878" y="294"/>
                </a:lnTo>
                <a:lnTo>
                  <a:pt x="5878" y="309"/>
                </a:lnTo>
                <a:lnTo>
                  <a:pt x="5878" y="303"/>
                </a:lnTo>
                <a:lnTo>
                  <a:pt x="5879" y="264"/>
                </a:lnTo>
                <a:lnTo>
                  <a:pt x="5879" y="254"/>
                </a:lnTo>
                <a:lnTo>
                  <a:pt x="5879" y="233"/>
                </a:lnTo>
                <a:lnTo>
                  <a:pt x="5880" y="179"/>
                </a:lnTo>
                <a:lnTo>
                  <a:pt x="5880" y="168"/>
                </a:lnTo>
                <a:lnTo>
                  <a:pt x="5880" y="175"/>
                </a:lnTo>
                <a:lnTo>
                  <a:pt x="5881" y="115"/>
                </a:lnTo>
                <a:lnTo>
                  <a:pt x="5881" y="122"/>
                </a:lnTo>
                <a:lnTo>
                  <a:pt x="5881" y="140"/>
                </a:lnTo>
                <a:lnTo>
                  <a:pt x="5881" y="146"/>
                </a:lnTo>
                <a:lnTo>
                  <a:pt x="5882" y="144"/>
                </a:lnTo>
                <a:lnTo>
                  <a:pt x="5882" y="137"/>
                </a:lnTo>
                <a:lnTo>
                  <a:pt x="5882" y="129"/>
                </a:lnTo>
                <a:lnTo>
                  <a:pt x="5882" y="135"/>
                </a:lnTo>
                <a:lnTo>
                  <a:pt x="5882" y="147"/>
                </a:lnTo>
                <a:lnTo>
                  <a:pt x="5883" y="158"/>
                </a:lnTo>
                <a:lnTo>
                  <a:pt x="5883" y="162"/>
                </a:lnTo>
                <a:lnTo>
                  <a:pt x="5883" y="162"/>
                </a:lnTo>
                <a:lnTo>
                  <a:pt x="5883" y="162"/>
                </a:lnTo>
                <a:lnTo>
                  <a:pt x="5884" y="178"/>
                </a:lnTo>
                <a:lnTo>
                  <a:pt x="5884" y="140"/>
                </a:lnTo>
                <a:lnTo>
                  <a:pt x="5884" y="151"/>
                </a:lnTo>
                <a:lnTo>
                  <a:pt x="5884" y="139"/>
                </a:lnTo>
                <a:lnTo>
                  <a:pt x="5884" y="134"/>
                </a:lnTo>
                <a:lnTo>
                  <a:pt x="5885" y="165"/>
                </a:lnTo>
                <a:lnTo>
                  <a:pt x="5885" y="168"/>
                </a:lnTo>
                <a:lnTo>
                  <a:pt x="5885" y="149"/>
                </a:lnTo>
                <a:lnTo>
                  <a:pt x="5885" y="150"/>
                </a:lnTo>
                <a:lnTo>
                  <a:pt x="5886" y="146"/>
                </a:lnTo>
                <a:lnTo>
                  <a:pt x="5886" y="169"/>
                </a:lnTo>
                <a:lnTo>
                  <a:pt x="5886" y="170"/>
                </a:lnTo>
                <a:lnTo>
                  <a:pt x="5886" y="180"/>
                </a:lnTo>
                <a:lnTo>
                  <a:pt x="5887" y="176"/>
                </a:lnTo>
                <a:lnTo>
                  <a:pt x="5887" y="254"/>
                </a:lnTo>
                <a:lnTo>
                  <a:pt x="5887" y="295"/>
                </a:lnTo>
                <a:lnTo>
                  <a:pt x="5887" y="307"/>
                </a:lnTo>
                <a:lnTo>
                  <a:pt x="5888" y="322"/>
                </a:lnTo>
                <a:lnTo>
                  <a:pt x="5888" y="323"/>
                </a:lnTo>
                <a:lnTo>
                  <a:pt x="5888" y="314"/>
                </a:lnTo>
                <a:lnTo>
                  <a:pt x="5888" y="329"/>
                </a:lnTo>
                <a:lnTo>
                  <a:pt x="5889" y="310"/>
                </a:lnTo>
                <a:lnTo>
                  <a:pt x="5889" y="314"/>
                </a:lnTo>
                <a:lnTo>
                  <a:pt x="5889" y="324"/>
                </a:lnTo>
                <a:lnTo>
                  <a:pt x="5889" y="333"/>
                </a:lnTo>
                <a:lnTo>
                  <a:pt x="5890" y="334"/>
                </a:lnTo>
                <a:lnTo>
                  <a:pt x="5890" y="330"/>
                </a:lnTo>
                <a:lnTo>
                  <a:pt x="5890" y="337"/>
                </a:lnTo>
                <a:lnTo>
                  <a:pt x="5890" y="329"/>
                </a:lnTo>
                <a:lnTo>
                  <a:pt x="5890" y="343"/>
                </a:lnTo>
                <a:lnTo>
                  <a:pt x="5891" y="357"/>
                </a:lnTo>
                <a:lnTo>
                  <a:pt x="5891" y="342"/>
                </a:lnTo>
                <a:lnTo>
                  <a:pt x="5891" y="358"/>
                </a:lnTo>
                <a:lnTo>
                  <a:pt x="5891" y="367"/>
                </a:lnTo>
                <a:lnTo>
                  <a:pt x="5891" y="369"/>
                </a:lnTo>
                <a:lnTo>
                  <a:pt x="5892" y="354"/>
                </a:lnTo>
                <a:lnTo>
                  <a:pt x="5892" y="363"/>
                </a:lnTo>
                <a:lnTo>
                  <a:pt x="5893" y="356"/>
                </a:lnTo>
                <a:lnTo>
                  <a:pt x="5893" y="355"/>
                </a:lnTo>
                <a:lnTo>
                  <a:pt x="5893" y="349"/>
                </a:lnTo>
                <a:lnTo>
                  <a:pt x="5893" y="350"/>
                </a:lnTo>
                <a:lnTo>
                  <a:pt x="5893" y="357"/>
                </a:lnTo>
                <a:lnTo>
                  <a:pt x="5894" y="351"/>
                </a:lnTo>
                <a:lnTo>
                  <a:pt x="5894" y="347"/>
                </a:lnTo>
                <a:lnTo>
                  <a:pt x="5894" y="348"/>
                </a:lnTo>
                <a:lnTo>
                  <a:pt x="5894" y="344"/>
                </a:lnTo>
                <a:lnTo>
                  <a:pt x="5894" y="359"/>
                </a:lnTo>
                <a:lnTo>
                  <a:pt x="5895" y="351"/>
                </a:lnTo>
                <a:lnTo>
                  <a:pt x="5895" y="351"/>
                </a:lnTo>
                <a:lnTo>
                  <a:pt x="5895" y="358"/>
                </a:lnTo>
                <a:lnTo>
                  <a:pt x="5895" y="356"/>
                </a:lnTo>
                <a:lnTo>
                  <a:pt x="5896" y="366"/>
                </a:lnTo>
                <a:lnTo>
                  <a:pt x="5896" y="356"/>
                </a:lnTo>
                <a:lnTo>
                  <a:pt x="5896" y="357"/>
                </a:lnTo>
                <a:lnTo>
                  <a:pt x="5896" y="357"/>
                </a:lnTo>
                <a:lnTo>
                  <a:pt x="5896" y="355"/>
                </a:lnTo>
                <a:lnTo>
                  <a:pt x="5897" y="365"/>
                </a:lnTo>
                <a:lnTo>
                  <a:pt x="5897" y="353"/>
                </a:lnTo>
                <a:lnTo>
                  <a:pt x="5897" y="350"/>
                </a:lnTo>
                <a:lnTo>
                  <a:pt x="5897" y="355"/>
                </a:lnTo>
                <a:lnTo>
                  <a:pt x="5897" y="360"/>
                </a:lnTo>
                <a:lnTo>
                  <a:pt x="5898" y="353"/>
                </a:lnTo>
                <a:lnTo>
                  <a:pt x="5898" y="353"/>
                </a:lnTo>
                <a:lnTo>
                  <a:pt x="5898" y="347"/>
                </a:lnTo>
                <a:lnTo>
                  <a:pt x="5899" y="343"/>
                </a:lnTo>
                <a:lnTo>
                  <a:pt x="5899" y="303"/>
                </a:lnTo>
                <a:lnTo>
                  <a:pt x="5899" y="298"/>
                </a:lnTo>
                <a:lnTo>
                  <a:pt x="5899" y="288"/>
                </a:lnTo>
                <a:lnTo>
                  <a:pt x="5900" y="258"/>
                </a:lnTo>
                <a:lnTo>
                  <a:pt x="5900" y="219"/>
                </a:lnTo>
                <a:lnTo>
                  <a:pt x="5900" y="180"/>
                </a:lnTo>
                <a:lnTo>
                  <a:pt x="5900" y="160"/>
                </a:lnTo>
                <a:lnTo>
                  <a:pt x="5901" y="146"/>
                </a:lnTo>
                <a:lnTo>
                  <a:pt x="5901" y="136"/>
                </a:lnTo>
                <a:lnTo>
                  <a:pt x="5901" y="135"/>
                </a:lnTo>
                <a:lnTo>
                  <a:pt x="5901" y="118"/>
                </a:lnTo>
                <a:lnTo>
                  <a:pt x="5901" y="124"/>
                </a:lnTo>
                <a:lnTo>
                  <a:pt x="5902" y="135"/>
                </a:lnTo>
                <a:lnTo>
                  <a:pt x="5902" y="127"/>
                </a:lnTo>
                <a:lnTo>
                  <a:pt x="5902" y="126"/>
                </a:lnTo>
                <a:lnTo>
                  <a:pt x="5902" y="108"/>
                </a:lnTo>
                <a:lnTo>
                  <a:pt x="5903" y="115"/>
                </a:lnTo>
                <a:lnTo>
                  <a:pt x="5903" y="147"/>
                </a:lnTo>
                <a:lnTo>
                  <a:pt x="5903" y="182"/>
                </a:lnTo>
                <a:lnTo>
                  <a:pt x="5903" y="145"/>
                </a:lnTo>
                <a:lnTo>
                  <a:pt x="5904" y="95"/>
                </a:lnTo>
                <a:lnTo>
                  <a:pt x="5904" y="107"/>
                </a:lnTo>
                <a:lnTo>
                  <a:pt x="5904" y="153"/>
                </a:lnTo>
                <a:lnTo>
                  <a:pt x="5905" y="144"/>
                </a:lnTo>
                <a:lnTo>
                  <a:pt x="5905" y="174"/>
                </a:lnTo>
                <a:lnTo>
                  <a:pt x="5905" y="139"/>
                </a:lnTo>
                <a:lnTo>
                  <a:pt x="5905" y="153"/>
                </a:lnTo>
                <a:lnTo>
                  <a:pt x="5905" y="134"/>
                </a:lnTo>
                <a:lnTo>
                  <a:pt x="5906" y="135"/>
                </a:lnTo>
                <a:lnTo>
                  <a:pt x="5906" y="164"/>
                </a:lnTo>
                <a:lnTo>
                  <a:pt x="5906" y="206"/>
                </a:lnTo>
                <a:lnTo>
                  <a:pt x="5906" y="243"/>
                </a:lnTo>
                <a:lnTo>
                  <a:pt x="5907" y="233"/>
                </a:lnTo>
                <a:lnTo>
                  <a:pt x="5907" y="173"/>
                </a:lnTo>
                <a:lnTo>
                  <a:pt x="5907" y="225"/>
                </a:lnTo>
                <a:lnTo>
                  <a:pt x="5907" y="256"/>
                </a:lnTo>
                <a:lnTo>
                  <a:pt x="5908" y="278"/>
                </a:lnTo>
                <a:lnTo>
                  <a:pt x="5908" y="296"/>
                </a:lnTo>
                <a:lnTo>
                  <a:pt x="5908" y="313"/>
                </a:lnTo>
                <a:lnTo>
                  <a:pt x="5908" y="326"/>
                </a:lnTo>
                <a:lnTo>
                  <a:pt x="5909" y="342"/>
                </a:lnTo>
                <a:lnTo>
                  <a:pt x="5909" y="331"/>
                </a:lnTo>
                <a:lnTo>
                  <a:pt x="5909" y="332"/>
                </a:lnTo>
                <a:lnTo>
                  <a:pt x="5909" y="325"/>
                </a:lnTo>
                <a:lnTo>
                  <a:pt x="5910" y="347"/>
                </a:lnTo>
                <a:lnTo>
                  <a:pt x="5910" y="342"/>
                </a:lnTo>
                <a:lnTo>
                  <a:pt x="5910" y="346"/>
                </a:lnTo>
                <a:lnTo>
                  <a:pt x="5911" y="349"/>
                </a:lnTo>
                <a:lnTo>
                  <a:pt x="5911" y="348"/>
                </a:lnTo>
                <a:lnTo>
                  <a:pt x="5911" y="349"/>
                </a:lnTo>
                <a:lnTo>
                  <a:pt x="5911" y="350"/>
                </a:lnTo>
                <a:lnTo>
                  <a:pt x="5911" y="353"/>
                </a:lnTo>
                <a:lnTo>
                  <a:pt x="5912" y="346"/>
                </a:lnTo>
                <a:lnTo>
                  <a:pt x="5912" y="350"/>
                </a:lnTo>
                <a:lnTo>
                  <a:pt x="5912" y="343"/>
                </a:lnTo>
                <a:lnTo>
                  <a:pt x="5912" y="356"/>
                </a:lnTo>
                <a:lnTo>
                  <a:pt x="5912" y="342"/>
                </a:lnTo>
                <a:lnTo>
                  <a:pt x="5913" y="352"/>
                </a:lnTo>
                <a:lnTo>
                  <a:pt x="5913" y="357"/>
                </a:lnTo>
                <a:lnTo>
                  <a:pt x="5913" y="346"/>
                </a:lnTo>
                <a:lnTo>
                  <a:pt x="5913" y="352"/>
                </a:lnTo>
                <a:lnTo>
                  <a:pt x="5913" y="357"/>
                </a:lnTo>
                <a:lnTo>
                  <a:pt x="5914" y="347"/>
                </a:lnTo>
                <a:lnTo>
                  <a:pt x="5914" y="357"/>
                </a:lnTo>
                <a:lnTo>
                  <a:pt x="5914" y="340"/>
                </a:lnTo>
                <a:lnTo>
                  <a:pt x="5914" y="356"/>
                </a:lnTo>
                <a:lnTo>
                  <a:pt x="5914" y="347"/>
                </a:lnTo>
                <a:lnTo>
                  <a:pt x="5915" y="353"/>
                </a:lnTo>
                <a:lnTo>
                  <a:pt x="5915" y="346"/>
                </a:lnTo>
                <a:lnTo>
                  <a:pt x="5915" y="353"/>
                </a:lnTo>
                <a:lnTo>
                  <a:pt x="5915" y="347"/>
                </a:lnTo>
                <a:lnTo>
                  <a:pt x="5915" y="350"/>
                </a:lnTo>
                <a:lnTo>
                  <a:pt x="5916" y="350"/>
                </a:lnTo>
                <a:lnTo>
                  <a:pt x="5916" y="355"/>
                </a:lnTo>
                <a:lnTo>
                  <a:pt x="5916" y="359"/>
                </a:lnTo>
                <a:lnTo>
                  <a:pt x="5917" y="357"/>
                </a:lnTo>
                <a:lnTo>
                  <a:pt x="5917" y="363"/>
                </a:lnTo>
                <a:lnTo>
                  <a:pt x="5917" y="357"/>
                </a:lnTo>
                <a:lnTo>
                  <a:pt x="5917" y="365"/>
                </a:lnTo>
                <a:lnTo>
                  <a:pt x="5917" y="360"/>
                </a:lnTo>
                <a:lnTo>
                  <a:pt x="5918" y="348"/>
                </a:lnTo>
                <a:lnTo>
                  <a:pt x="5918" y="356"/>
                </a:lnTo>
                <a:lnTo>
                  <a:pt x="5918" y="341"/>
                </a:lnTo>
                <a:lnTo>
                  <a:pt x="5918" y="342"/>
                </a:lnTo>
                <a:lnTo>
                  <a:pt x="5919" y="329"/>
                </a:lnTo>
                <a:lnTo>
                  <a:pt x="5919" y="321"/>
                </a:lnTo>
                <a:lnTo>
                  <a:pt x="5919" y="298"/>
                </a:lnTo>
                <a:lnTo>
                  <a:pt x="5919" y="280"/>
                </a:lnTo>
                <a:lnTo>
                  <a:pt x="5920" y="279"/>
                </a:lnTo>
                <a:lnTo>
                  <a:pt x="5920" y="316"/>
                </a:lnTo>
                <a:lnTo>
                  <a:pt x="5920" y="262"/>
                </a:lnTo>
                <a:lnTo>
                  <a:pt x="5920" y="247"/>
                </a:lnTo>
                <a:lnTo>
                  <a:pt x="5921" y="209"/>
                </a:lnTo>
                <a:lnTo>
                  <a:pt x="5921" y="177"/>
                </a:lnTo>
                <a:lnTo>
                  <a:pt x="5921" y="150"/>
                </a:lnTo>
                <a:lnTo>
                  <a:pt x="5921" y="135"/>
                </a:lnTo>
                <a:lnTo>
                  <a:pt x="5922" y="117"/>
                </a:lnTo>
                <a:lnTo>
                  <a:pt x="5922" y="112"/>
                </a:lnTo>
                <a:lnTo>
                  <a:pt x="5922" y="123"/>
                </a:lnTo>
                <a:lnTo>
                  <a:pt x="5922" y="127"/>
                </a:lnTo>
                <a:lnTo>
                  <a:pt x="5923" y="98"/>
                </a:lnTo>
                <a:lnTo>
                  <a:pt x="5923" y="111"/>
                </a:lnTo>
                <a:lnTo>
                  <a:pt x="5923" y="108"/>
                </a:lnTo>
                <a:lnTo>
                  <a:pt x="5924" y="128"/>
                </a:lnTo>
                <a:lnTo>
                  <a:pt x="5924" y="124"/>
                </a:lnTo>
                <a:lnTo>
                  <a:pt x="5924" y="135"/>
                </a:lnTo>
                <a:lnTo>
                  <a:pt x="5924" y="124"/>
                </a:lnTo>
                <a:lnTo>
                  <a:pt x="5925" y="139"/>
                </a:lnTo>
                <a:lnTo>
                  <a:pt x="5925" y="166"/>
                </a:lnTo>
                <a:lnTo>
                  <a:pt x="5925" y="163"/>
                </a:lnTo>
                <a:lnTo>
                  <a:pt x="5925" y="163"/>
                </a:lnTo>
                <a:lnTo>
                  <a:pt x="5926" y="185"/>
                </a:lnTo>
                <a:lnTo>
                  <a:pt x="5926" y="171"/>
                </a:lnTo>
                <a:lnTo>
                  <a:pt x="5926" y="213"/>
                </a:lnTo>
                <a:lnTo>
                  <a:pt x="5926" y="200"/>
                </a:lnTo>
                <a:lnTo>
                  <a:pt x="5927" y="157"/>
                </a:lnTo>
                <a:lnTo>
                  <a:pt x="5927" y="159"/>
                </a:lnTo>
                <a:lnTo>
                  <a:pt x="5927" y="162"/>
                </a:lnTo>
                <a:lnTo>
                  <a:pt x="5927" y="192"/>
                </a:lnTo>
                <a:lnTo>
                  <a:pt x="5928" y="214"/>
                </a:lnTo>
                <a:lnTo>
                  <a:pt x="5928" y="259"/>
                </a:lnTo>
                <a:lnTo>
                  <a:pt x="5928" y="274"/>
                </a:lnTo>
                <a:lnTo>
                  <a:pt x="5929" y="303"/>
                </a:lnTo>
                <a:lnTo>
                  <a:pt x="5929" y="305"/>
                </a:lnTo>
                <a:lnTo>
                  <a:pt x="5929" y="312"/>
                </a:lnTo>
                <a:lnTo>
                  <a:pt x="5929" y="327"/>
                </a:lnTo>
                <a:lnTo>
                  <a:pt x="5930" y="323"/>
                </a:lnTo>
                <a:lnTo>
                  <a:pt x="5930" y="330"/>
                </a:lnTo>
                <a:lnTo>
                  <a:pt x="5930" y="329"/>
                </a:lnTo>
                <a:lnTo>
                  <a:pt x="5930" y="328"/>
                </a:lnTo>
                <a:lnTo>
                  <a:pt x="5930" y="334"/>
                </a:lnTo>
                <a:lnTo>
                  <a:pt x="5931" y="344"/>
                </a:lnTo>
                <a:lnTo>
                  <a:pt x="5931" y="340"/>
                </a:lnTo>
                <a:lnTo>
                  <a:pt x="5931" y="342"/>
                </a:lnTo>
                <a:lnTo>
                  <a:pt x="5931" y="347"/>
                </a:lnTo>
                <a:lnTo>
                  <a:pt x="5932" y="344"/>
                </a:lnTo>
                <a:lnTo>
                  <a:pt x="5932" y="348"/>
                </a:lnTo>
                <a:lnTo>
                  <a:pt x="5932" y="344"/>
                </a:lnTo>
                <a:lnTo>
                  <a:pt x="5932" y="345"/>
                </a:lnTo>
                <a:lnTo>
                  <a:pt x="5932" y="346"/>
                </a:lnTo>
                <a:lnTo>
                  <a:pt x="5933" y="349"/>
                </a:lnTo>
                <a:lnTo>
                  <a:pt x="5933" y="348"/>
                </a:lnTo>
                <a:lnTo>
                  <a:pt x="5933" y="352"/>
                </a:lnTo>
                <a:lnTo>
                  <a:pt x="5933" y="345"/>
                </a:lnTo>
                <a:lnTo>
                  <a:pt x="5934" y="349"/>
                </a:lnTo>
                <a:lnTo>
                  <a:pt x="5934" y="351"/>
                </a:lnTo>
                <a:lnTo>
                  <a:pt x="5934" y="347"/>
                </a:lnTo>
                <a:lnTo>
                  <a:pt x="5934" y="349"/>
                </a:lnTo>
                <a:lnTo>
                  <a:pt x="5935" y="350"/>
                </a:lnTo>
                <a:lnTo>
                  <a:pt x="5935" y="350"/>
                </a:lnTo>
                <a:lnTo>
                  <a:pt x="5935" y="348"/>
                </a:lnTo>
                <a:lnTo>
                  <a:pt x="5935" y="347"/>
                </a:lnTo>
                <a:lnTo>
                  <a:pt x="5935" y="351"/>
                </a:lnTo>
                <a:lnTo>
                  <a:pt x="5936" y="349"/>
                </a:lnTo>
                <a:lnTo>
                  <a:pt x="5936" y="346"/>
                </a:lnTo>
                <a:lnTo>
                  <a:pt x="5936" y="353"/>
                </a:lnTo>
                <a:lnTo>
                  <a:pt x="5936" y="348"/>
                </a:lnTo>
                <a:lnTo>
                  <a:pt x="5937" y="352"/>
                </a:lnTo>
                <a:lnTo>
                  <a:pt x="5937" y="345"/>
                </a:lnTo>
                <a:lnTo>
                  <a:pt x="5937" y="348"/>
                </a:lnTo>
                <a:lnTo>
                  <a:pt x="5937" y="349"/>
                </a:lnTo>
                <a:lnTo>
                  <a:pt x="5938" y="345"/>
                </a:lnTo>
                <a:lnTo>
                  <a:pt x="5938" y="342"/>
                </a:lnTo>
                <a:lnTo>
                  <a:pt x="5938" y="344"/>
                </a:lnTo>
                <a:lnTo>
                  <a:pt x="5938" y="340"/>
                </a:lnTo>
                <a:lnTo>
                  <a:pt x="5938" y="340"/>
                </a:lnTo>
                <a:lnTo>
                  <a:pt x="5939" y="336"/>
                </a:lnTo>
                <a:lnTo>
                  <a:pt x="5939" y="326"/>
                </a:lnTo>
                <a:lnTo>
                  <a:pt x="5939" y="319"/>
                </a:lnTo>
                <a:lnTo>
                  <a:pt x="5939" y="312"/>
                </a:lnTo>
                <a:lnTo>
                  <a:pt x="5940" y="296"/>
                </a:lnTo>
                <a:lnTo>
                  <a:pt x="5940" y="267"/>
                </a:lnTo>
                <a:lnTo>
                  <a:pt x="5940" y="282"/>
                </a:lnTo>
                <a:lnTo>
                  <a:pt x="5941" y="262"/>
                </a:lnTo>
                <a:lnTo>
                  <a:pt x="5941" y="240"/>
                </a:lnTo>
                <a:lnTo>
                  <a:pt x="5941" y="227"/>
                </a:lnTo>
                <a:lnTo>
                  <a:pt x="5941" y="192"/>
                </a:lnTo>
                <a:lnTo>
                  <a:pt x="5941" y="193"/>
                </a:lnTo>
                <a:lnTo>
                  <a:pt x="5942" y="182"/>
                </a:lnTo>
                <a:lnTo>
                  <a:pt x="5942" y="177"/>
                </a:lnTo>
                <a:lnTo>
                  <a:pt x="5942" y="160"/>
                </a:lnTo>
                <a:lnTo>
                  <a:pt x="5942" y="141"/>
                </a:lnTo>
                <a:lnTo>
                  <a:pt x="5943" y="174"/>
                </a:lnTo>
                <a:lnTo>
                  <a:pt x="5943" y="185"/>
                </a:lnTo>
                <a:lnTo>
                  <a:pt x="5943" y="205"/>
                </a:lnTo>
                <a:lnTo>
                  <a:pt x="5943" y="207"/>
                </a:lnTo>
                <a:lnTo>
                  <a:pt x="5944" y="179"/>
                </a:lnTo>
                <a:lnTo>
                  <a:pt x="5944" y="158"/>
                </a:lnTo>
                <a:lnTo>
                  <a:pt x="5944" y="160"/>
                </a:lnTo>
                <a:lnTo>
                  <a:pt x="5944" y="157"/>
                </a:lnTo>
                <a:lnTo>
                  <a:pt x="5945" y="162"/>
                </a:lnTo>
                <a:lnTo>
                  <a:pt x="5945" y="179"/>
                </a:lnTo>
                <a:lnTo>
                  <a:pt x="5945" y="177"/>
                </a:lnTo>
                <a:lnTo>
                  <a:pt x="5945" y="184"/>
                </a:lnTo>
                <a:lnTo>
                  <a:pt x="5945" y="194"/>
                </a:lnTo>
                <a:lnTo>
                  <a:pt x="5946" y="179"/>
                </a:lnTo>
                <a:lnTo>
                  <a:pt x="5946" y="182"/>
                </a:lnTo>
                <a:lnTo>
                  <a:pt x="5946" y="183"/>
                </a:lnTo>
                <a:lnTo>
                  <a:pt x="5947" y="184"/>
                </a:lnTo>
                <a:lnTo>
                  <a:pt x="5947" y="187"/>
                </a:lnTo>
                <a:lnTo>
                  <a:pt x="5947" y="199"/>
                </a:lnTo>
                <a:lnTo>
                  <a:pt x="5947" y="220"/>
                </a:lnTo>
                <a:lnTo>
                  <a:pt x="5948" y="223"/>
                </a:lnTo>
                <a:lnTo>
                  <a:pt x="5948" y="249"/>
                </a:lnTo>
                <a:lnTo>
                  <a:pt x="5948" y="265"/>
                </a:lnTo>
                <a:lnTo>
                  <a:pt x="5948" y="292"/>
                </a:lnTo>
                <a:lnTo>
                  <a:pt x="5949" y="301"/>
                </a:lnTo>
                <a:lnTo>
                  <a:pt x="5949" y="310"/>
                </a:lnTo>
                <a:lnTo>
                  <a:pt x="5949" y="318"/>
                </a:lnTo>
                <a:lnTo>
                  <a:pt x="5949" y="325"/>
                </a:lnTo>
                <a:lnTo>
                  <a:pt x="5950" y="332"/>
                </a:lnTo>
                <a:lnTo>
                  <a:pt x="5950" y="348"/>
                </a:lnTo>
                <a:lnTo>
                  <a:pt x="5950" y="347"/>
                </a:lnTo>
                <a:lnTo>
                  <a:pt x="5950" y="347"/>
                </a:lnTo>
                <a:lnTo>
                  <a:pt x="5950" y="350"/>
                </a:lnTo>
                <a:lnTo>
                  <a:pt x="5951" y="356"/>
                </a:lnTo>
                <a:lnTo>
                  <a:pt x="5951" y="362"/>
                </a:lnTo>
                <a:lnTo>
                  <a:pt x="5951" y="361"/>
                </a:lnTo>
                <a:lnTo>
                  <a:pt x="5951" y="365"/>
                </a:lnTo>
                <a:lnTo>
                  <a:pt x="5952" y="374"/>
                </a:lnTo>
                <a:lnTo>
                  <a:pt x="5952" y="376"/>
                </a:lnTo>
                <a:lnTo>
                  <a:pt x="5952" y="385"/>
                </a:lnTo>
                <a:lnTo>
                  <a:pt x="5952" y="383"/>
                </a:lnTo>
                <a:lnTo>
                  <a:pt x="5953" y="380"/>
                </a:lnTo>
                <a:lnTo>
                  <a:pt x="5953" y="376"/>
                </a:lnTo>
                <a:lnTo>
                  <a:pt x="5953" y="383"/>
                </a:lnTo>
                <a:lnTo>
                  <a:pt x="5953" y="380"/>
                </a:lnTo>
                <a:lnTo>
                  <a:pt x="5954" y="377"/>
                </a:lnTo>
                <a:lnTo>
                  <a:pt x="5954" y="374"/>
                </a:lnTo>
                <a:lnTo>
                  <a:pt x="5954" y="374"/>
                </a:lnTo>
                <a:lnTo>
                  <a:pt x="5954" y="380"/>
                </a:lnTo>
                <a:lnTo>
                  <a:pt x="5954" y="390"/>
                </a:lnTo>
                <a:lnTo>
                  <a:pt x="5955" y="388"/>
                </a:lnTo>
                <a:lnTo>
                  <a:pt x="5955" y="388"/>
                </a:lnTo>
                <a:lnTo>
                  <a:pt x="5955" y="382"/>
                </a:lnTo>
                <a:lnTo>
                  <a:pt x="5955" y="377"/>
                </a:lnTo>
                <a:lnTo>
                  <a:pt x="5955" y="390"/>
                </a:lnTo>
                <a:lnTo>
                  <a:pt x="5956" y="387"/>
                </a:lnTo>
                <a:lnTo>
                  <a:pt x="5956" y="374"/>
                </a:lnTo>
                <a:lnTo>
                  <a:pt x="5956" y="382"/>
                </a:lnTo>
                <a:lnTo>
                  <a:pt x="5956" y="390"/>
                </a:lnTo>
                <a:lnTo>
                  <a:pt x="5957" y="383"/>
                </a:lnTo>
                <a:lnTo>
                  <a:pt x="5957" y="384"/>
                </a:lnTo>
                <a:lnTo>
                  <a:pt x="5957" y="374"/>
                </a:lnTo>
                <a:lnTo>
                  <a:pt x="5958" y="375"/>
                </a:lnTo>
                <a:lnTo>
                  <a:pt x="5958" y="374"/>
                </a:lnTo>
                <a:lnTo>
                  <a:pt x="5958" y="366"/>
                </a:lnTo>
                <a:lnTo>
                  <a:pt x="5958" y="354"/>
                </a:lnTo>
                <a:lnTo>
                  <a:pt x="5959" y="357"/>
                </a:lnTo>
                <a:lnTo>
                  <a:pt x="5959" y="427"/>
                </a:lnTo>
                <a:lnTo>
                  <a:pt x="5959" y="421"/>
                </a:lnTo>
                <a:lnTo>
                  <a:pt x="5959" y="411"/>
                </a:lnTo>
                <a:lnTo>
                  <a:pt x="5960" y="401"/>
                </a:lnTo>
                <a:lnTo>
                  <a:pt x="5960" y="409"/>
                </a:lnTo>
                <a:lnTo>
                  <a:pt x="5960" y="402"/>
                </a:lnTo>
                <a:lnTo>
                  <a:pt x="5960" y="403"/>
                </a:lnTo>
                <a:lnTo>
                  <a:pt x="5960" y="392"/>
                </a:lnTo>
                <a:lnTo>
                  <a:pt x="5961" y="373"/>
                </a:lnTo>
                <a:lnTo>
                  <a:pt x="5961" y="355"/>
                </a:lnTo>
                <a:lnTo>
                  <a:pt x="5961" y="359"/>
                </a:lnTo>
                <a:lnTo>
                  <a:pt x="5961" y="367"/>
                </a:lnTo>
                <a:lnTo>
                  <a:pt x="5962" y="373"/>
                </a:lnTo>
                <a:lnTo>
                  <a:pt x="5962" y="372"/>
                </a:lnTo>
                <a:lnTo>
                  <a:pt x="5962" y="371"/>
                </a:lnTo>
                <a:lnTo>
                  <a:pt x="5962" y="373"/>
                </a:lnTo>
                <a:lnTo>
                  <a:pt x="5963" y="372"/>
                </a:lnTo>
                <a:lnTo>
                  <a:pt x="5963" y="382"/>
                </a:lnTo>
                <a:lnTo>
                  <a:pt x="5963" y="376"/>
                </a:lnTo>
                <a:lnTo>
                  <a:pt x="5963" y="367"/>
                </a:lnTo>
                <a:lnTo>
                  <a:pt x="5964" y="379"/>
                </a:lnTo>
                <a:lnTo>
                  <a:pt x="5964" y="371"/>
                </a:lnTo>
                <a:lnTo>
                  <a:pt x="5964" y="392"/>
                </a:lnTo>
                <a:lnTo>
                  <a:pt x="5964" y="397"/>
                </a:lnTo>
                <a:lnTo>
                  <a:pt x="5965" y="407"/>
                </a:lnTo>
                <a:lnTo>
                  <a:pt x="5965" y="408"/>
                </a:lnTo>
                <a:lnTo>
                  <a:pt x="5965" y="409"/>
                </a:lnTo>
                <a:lnTo>
                  <a:pt x="5965" y="407"/>
                </a:lnTo>
                <a:lnTo>
                  <a:pt x="5965" y="404"/>
                </a:lnTo>
                <a:lnTo>
                  <a:pt x="5966" y="402"/>
                </a:lnTo>
                <a:lnTo>
                  <a:pt x="5966" y="403"/>
                </a:lnTo>
                <a:lnTo>
                  <a:pt x="5966" y="413"/>
                </a:lnTo>
                <a:lnTo>
                  <a:pt x="5966" y="401"/>
                </a:lnTo>
                <a:lnTo>
                  <a:pt x="5967" y="382"/>
                </a:lnTo>
                <a:lnTo>
                  <a:pt x="5967" y="381"/>
                </a:lnTo>
                <a:lnTo>
                  <a:pt x="5967" y="373"/>
                </a:lnTo>
                <a:lnTo>
                  <a:pt x="5967" y="368"/>
                </a:lnTo>
                <a:lnTo>
                  <a:pt x="5968" y="404"/>
                </a:lnTo>
                <a:lnTo>
                  <a:pt x="5968" y="407"/>
                </a:lnTo>
                <a:lnTo>
                  <a:pt x="5968" y="410"/>
                </a:lnTo>
                <a:lnTo>
                  <a:pt x="5968" y="400"/>
                </a:lnTo>
                <a:lnTo>
                  <a:pt x="5968" y="406"/>
                </a:lnTo>
                <a:lnTo>
                  <a:pt x="5969" y="400"/>
                </a:lnTo>
                <a:lnTo>
                  <a:pt x="5969" y="366"/>
                </a:lnTo>
                <a:lnTo>
                  <a:pt x="5969" y="369"/>
                </a:lnTo>
                <a:lnTo>
                  <a:pt x="5970" y="366"/>
                </a:lnTo>
                <a:lnTo>
                  <a:pt x="5970" y="365"/>
                </a:lnTo>
                <a:lnTo>
                  <a:pt x="5970" y="369"/>
                </a:lnTo>
                <a:lnTo>
                  <a:pt x="5970" y="370"/>
                </a:lnTo>
                <a:lnTo>
                  <a:pt x="5970" y="374"/>
                </a:lnTo>
                <a:lnTo>
                  <a:pt x="5971" y="376"/>
                </a:lnTo>
                <a:lnTo>
                  <a:pt x="5971" y="371"/>
                </a:lnTo>
                <a:lnTo>
                  <a:pt x="5971" y="368"/>
                </a:lnTo>
                <a:lnTo>
                  <a:pt x="5971" y="372"/>
                </a:lnTo>
                <a:lnTo>
                  <a:pt x="5971" y="371"/>
                </a:lnTo>
                <a:lnTo>
                  <a:pt x="5972" y="370"/>
                </a:lnTo>
                <a:lnTo>
                  <a:pt x="5972" y="372"/>
                </a:lnTo>
                <a:lnTo>
                  <a:pt x="5972" y="372"/>
                </a:lnTo>
                <a:lnTo>
                  <a:pt x="5972" y="373"/>
                </a:lnTo>
                <a:lnTo>
                  <a:pt x="5972" y="370"/>
                </a:lnTo>
                <a:lnTo>
                  <a:pt x="5973" y="373"/>
                </a:lnTo>
                <a:lnTo>
                  <a:pt x="5973" y="372"/>
                </a:lnTo>
                <a:lnTo>
                  <a:pt x="5973" y="372"/>
                </a:lnTo>
                <a:lnTo>
                  <a:pt x="5973" y="375"/>
                </a:lnTo>
                <a:lnTo>
                  <a:pt x="5973" y="374"/>
                </a:lnTo>
                <a:lnTo>
                  <a:pt x="5974" y="379"/>
                </a:lnTo>
                <a:lnTo>
                  <a:pt x="5974" y="377"/>
                </a:lnTo>
                <a:lnTo>
                  <a:pt x="5974" y="379"/>
                </a:lnTo>
                <a:lnTo>
                  <a:pt x="5974" y="377"/>
                </a:lnTo>
                <a:lnTo>
                  <a:pt x="5974" y="380"/>
                </a:lnTo>
                <a:lnTo>
                  <a:pt x="5975" y="382"/>
                </a:lnTo>
                <a:lnTo>
                  <a:pt x="5975" y="377"/>
                </a:lnTo>
                <a:lnTo>
                  <a:pt x="5975" y="381"/>
                </a:lnTo>
                <a:lnTo>
                  <a:pt x="5976" y="379"/>
                </a:lnTo>
                <a:lnTo>
                  <a:pt x="5976" y="378"/>
                </a:lnTo>
                <a:lnTo>
                  <a:pt x="5976" y="370"/>
                </a:lnTo>
                <a:lnTo>
                  <a:pt x="5976" y="382"/>
                </a:lnTo>
                <a:lnTo>
                  <a:pt x="5977" y="380"/>
                </a:lnTo>
                <a:lnTo>
                  <a:pt x="5977" y="377"/>
                </a:lnTo>
                <a:lnTo>
                  <a:pt x="5977" y="374"/>
                </a:lnTo>
                <a:lnTo>
                  <a:pt x="5977" y="377"/>
                </a:lnTo>
                <a:lnTo>
                  <a:pt x="5977" y="370"/>
                </a:lnTo>
                <a:lnTo>
                  <a:pt x="5978" y="370"/>
                </a:lnTo>
                <a:lnTo>
                  <a:pt x="5978" y="364"/>
                </a:lnTo>
                <a:lnTo>
                  <a:pt x="5978" y="363"/>
                </a:lnTo>
                <a:lnTo>
                  <a:pt x="5978" y="357"/>
                </a:lnTo>
                <a:lnTo>
                  <a:pt x="5979" y="349"/>
                </a:lnTo>
                <a:lnTo>
                  <a:pt x="5979" y="346"/>
                </a:lnTo>
                <a:lnTo>
                  <a:pt x="5979" y="414"/>
                </a:lnTo>
                <a:lnTo>
                  <a:pt x="5979" y="409"/>
                </a:lnTo>
                <a:lnTo>
                  <a:pt x="5980" y="409"/>
                </a:lnTo>
                <a:lnTo>
                  <a:pt x="5980" y="399"/>
                </a:lnTo>
                <a:lnTo>
                  <a:pt x="5980" y="397"/>
                </a:lnTo>
                <a:lnTo>
                  <a:pt x="5980" y="400"/>
                </a:lnTo>
                <a:lnTo>
                  <a:pt x="5980" y="392"/>
                </a:lnTo>
                <a:lnTo>
                  <a:pt x="5981" y="395"/>
                </a:lnTo>
                <a:lnTo>
                  <a:pt x="5981" y="378"/>
                </a:lnTo>
                <a:lnTo>
                  <a:pt x="5981" y="361"/>
                </a:lnTo>
                <a:lnTo>
                  <a:pt x="5982" y="354"/>
                </a:lnTo>
                <a:lnTo>
                  <a:pt x="5982" y="368"/>
                </a:lnTo>
                <a:lnTo>
                  <a:pt x="5982" y="370"/>
                </a:lnTo>
                <a:lnTo>
                  <a:pt x="5982" y="374"/>
                </a:lnTo>
                <a:lnTo>
                  <a:pt x="5983" y="376"/>
                </a:lnTo>
                <a:lnTo>
                  <a:pt x="5983" y="377"/>
                </a:lnTo>
                <a:lnTo>
                  <a:pt x="5983" y="371"/>
                </a:lnTo>
                <a:lnTo>
                  <a:pt x="5983" y="374"/>
                </a:lnTo>
                <a:lnTo>
                  <a:pt x="5983" y="372"/>
                </a:lnTo>
                <a:lnTo>
                  <a:pt x="5984" y="371"/>
                </a:lnTo>
                <a:lnTo>
                  <a:pt x="5984" y="376"/>
                </a:lnTo>
                <a:lnTo>
                  <a:pt x="5984" y="375"/>
                </a:lnTo>
                <a:lnTo>
                  <a:pt x="5984" y="378"/>
                </a:lnTo>
                <a:lnTo>
                  <a:pt x="5985" y="384"/>
                </a:lnTo>
                <a:lnTo>
                  <a:pt x="5985" y="384"/>
                </a:lnTo>
                <a:lnTo>
                  <a:pt x="5985" y="388"/>
                </a:lnTo>
                <a:lnTo>
                  <a:pt x="5985" y="390"/>
                </a:lnTo>
                <a:lnTo>
                  <a:pt x="5985" y="389"/>
                </a:lnTo>
                <a:lnTo>
                  <a:pt x="5986" y="391"/>
                </a:lnTo>
                <a:lnTo>
                  <a:pt x="5986" y="387"/>
                </a:lnTo>
                <a:lnTo>
                  <a:pt x="5986" y="389"/>
                </a:lnTo>
                <a:lnTo>
                  <a:pt x="5986" y="359"/>
                </a:lnTo>
                <a:lnTo>
                  <a:pt x="5987" y="358"/>
                </a:lnTo>
                <a:lnTo>
                  <a:pt x="5987" y="362"/>
                </a:lnTo>
                <a:lnTo>
                  <a:pt x="5987" y="357"/>
                </a:lnTo>
                <a:lnTo>
                  <a:pt x="5988" y="380"/>
                </a:lnTo>
                <a:lnTo>
                  <a:pt x="5988" y="396"/>
                </a:lnTo>
                <a:lnTo>
                  <a:pt x="5988" y="394"/>
                </a:lnTo>
                <a:lnTo>
                  <a:pt x="5988" y="396"/>
                </a:lnTo>
                <a:lnTo>
                  <a:pt x="5989" y="394"/>
                </a:lnTo>
                <a:lnTo>
                  <a:pt x="5989" y="395"/>
                </a:lnTo>
                <a:lnTo>
                  <a:pt x="5989" y="395"/>
                </a:lnTo>
                <a:lnTo>
                  <a:pt x="5989" y="398"/>
                </a:lnTo>
                <a:lnTo>
                  <a:pt x="5989" y="390"/>
                </a:lnTo>
                <a:lnTo>
                  <a:pt x="5990" y="364"/>
                </a:lnTo>
                <a:lnTo>
                  <a:pt x="5990" y="364"/>
                </a:lnTo>
                <a:lnTo>
                  <a:pt x="5990" y="364"/>
                </a:lnTo>
                <a:lnTo>
                  <a:pt x="5990" y="366"/>
                </a:lnTo>
                <a:lnTo>
                  <a:pt x="5990" y="370"/>
                </a:lnTo>
                <a:lnTo>
                  <a:pt x="5991" y="373"/>
                </a:lnTo>
                <a:lnTo>
                  <a:pt x="5991" y="378"/>
                </a:lnTo>
                <a:lnTo>
                  <a:pt x="5991" y="373"/>
                </a:lnTo>
                <a:lnTo>
                  <a:pt x="5991" y="374"/>
                </a:lnTo>
                <a:lnTo>
                  <a:pt x="5991" y="373"/>
                </a:lnTo>
                <a:lnTo>
                  <a:pt x="5992" y="379"/>
                </a:lnTo>
                <a:lnTo>
                  <a:pt x="5992" y="374"/>
                </a:lnTo>
                <a:lnTo>
                  <a:pt x="5992" y="377"/>
                </a:lnTo>
                <a:lnTo>
                  <a:pt x="5992" y="373"/>
                </a:lnTo>
                <a:lnTo>
                  <a:pt x="5993" y="375"/>
                </a:lnTo>
                <a:lnTo>
                  <a:pt x="5993" y="374"/>
                </a:lnTo>
                <a:lnTo>
                  <a:pt x="5993" y="372"/>
                </a:lnTo>
                <a:lnTo>
                  <a:pt x="5994" y="379"/>
                </a:lnTo>
                <a:lnTo>
                  <a:pt x="5994" y="380"/>
                </a:lnTo>
                <a:lnTo>
                  <a:pt x="5994" y="377"/>
                </a:lnTo>
                <a:lnTo>
                  <a:pt x="5994" y="379"/>
                </a:lnTo>
                <a:lnTo>
                  <a:pt x="5994" y="378"/>
                </a:lnTo>
                <a:lnTo>
                  <a:pt x="5995" y="379"/>
                </a:lnTo>
                <a:lnTo>
                  <a:pt x="5995" y="379"/>
                </a:lnTo>
                <a:lnTo>
                  <a:pt x="5995" y="378"/>
                </a:lnTo>
                <a:lnTo>
                  <a:pt x="5995" y="381"/>
                </a:lnTo>
                <a:lnTo>
                  <a:pt x="5995" y="379"/>
                </a:lnTo>
                <a:lnTo>
                  <a:pt x="5996" y="382"/>
                </a:lnTo>
                <a:lnTo>
                  <a:pt x="5996" y="380"/>
                </a:lnTo>
                <a:lnTo>
                  <a:pt x="5996" y="380"/>
                </a:lnTo>
                <a:lnTo>
                  <a:pt x="5996" y="379"/>
                </a:lnTo>
                <a:lnTo>
                  <a:pt x="5996" y="376"/>
                </a:lnTo>
                <a:lnTo>
                  <a:pt x="5997" y="378"/>
                </a:lnTo>
                <a:lnTo>
                  <a:pt x="5997" y="380"/>
                </a:lnTo>
                <a:lnTo>
                  <a:pt x="5997" y="378"/>
                </a:lnTo>
                <a:lnTo>
                  <a:pt x="5997" y="377"/>
                </a:lnTo>
                <a:lnTo>
                  <a:pt x="5997" y="375"/>
                </a:lnTo>
                <a:lnTo>
                  <a:pt x="5998" y="375"/>
                </a:lnTo>
                <a:lnTo>
                  <a:pt x="5998" y="374"/>
                </a:lnTo>
                <a:lnTo>
                  <a:pt x="5998" y="366"/>
                </a:lnTo>
                <a:lnTo>
                  <a:pt x="5998" y="361"/>
                </a:lnTo>
                <a:lnTo>
                  <a:pt x="5999" y="354"/>
                </a:lnTo>
                <a:lnTo>
                  <a:pt x="5999" y="358"/>
                </a:lnTo>
                <a:lnTo>
                  <a:pt x="5999" y="356"/>
                </a:lnTo>
                <a:lnTo>
                  <a:pt x="5999" y="352"/>
                </a:lnTo>
                <a:lnTo>
                  <a:pt x="6000" y="354"/>
                </a:lnTo>
                <a:lnTo>
                  <a:pt x="6000" y="418"/>
                </a:lnTo>
                <a:lnTo>
                  <a:pt x="6000" y="415"/>
                </a:lnTo>
                <a:lnTo>
                  <a:pt x="6000" y="413"/>
                </a:lnTo>
                <a:lnTo>
                  <a:pt x="6001" y="403"/>
                </a:lnTo>
                <a:lnTo>
                  <a:pt x="6001" y="370"/>
                </a:lnTo>
                <a:lnTo>
                  <a:pt x="6001" y="345"/>
                </a:lnTo>
                <a:lnTo>
                  <a:pt x="6001" y="333"/>
                </a:lnTo>
                <a:lnTo>
                  <a:pt x="6002" y="306"/>
                </a:lnTo>
                <a:lnTo>
                  <a:pt x="6002" y="298"/>
                </a:lnTo>
                <a:lnTo>
                  <a:pt x="6002" y="270"/>
                </a:lnTo>
                <a:lnTo>
                  <a:pt x="6002" y="277"/>
                </a:lnTo>
                <a:lnTo>
                  <a:pt x="6003" y="261"/>
                </a:lnTo>
                <a:lnTo>
                  <a:pt x="6003" y="224"/>
                </a:lnTo>
                <a:lnTo>
                  <a:pt x="6003" y="189"/>
                </a:lnTo>
                <a:lnTo>
                  <a:pt x="6003" y="183"/>
                </a:lnTo>
                <a:lnTo>
                  <a:pt x="6004" y="145"/>
                </a:lnTo>
                <a:lnTo>
                  <a:pt x="6004" y="143"/>
                </a:lnTo>
                <a:lnTo>
                  <a:pt x="6004" y="191"/>
                </a:lnTo>
                <a:lnTo>
                  <a:pt x="6004" y="175"/>
                </a:lnTo>
                <a:lnTo>
                  <a:pt x="6005" y="184"/>
                </a:lnTo>
                <a:lnTo>
                  <a:pt x="6005" y="191"/>
                </a:lnTo>
                <a:lnTo>
                  <a:pt x="6005" y="176"/>
                </a:lnTo>
                <a:lnTo>
                  <a:pt x="6006" y="175"/>
                </a:lnTo>
                <a:lnTo>
                  <a:pt x="6006" y="182"/>
                </a:lnTo>
                <a:lnTo>
                  <a:pt x="6006" y="177"/>
                </a:lnTo>
                <a:lnTo>
                  <a:pt x="6006" y="178"/>
                </a:lnTo>
                <a:lnTo>
                  <a:pt x="6007" y="181"/>
                </a:lnTo>
                <a:lnTo>
                  <a:pt x="6007" y="200"/>
                </a:lnTo>
                <a:lnTo>
                  <a:pt x="6007" y="179"/>
                </a:lnTo>
                <a:lnTo>
                  <a:pt x="6007" y="186"/>
                </a:lnTo>
                <a:lnTo>
                  <a:pt x="6007" y="180"/>
                </a:lnTo>
                <a:lnTo>
                  <a:pt x="6008" y="179"/>
                </a:lnTo>
                <a:lnTo>
                  <a:pt x="6008" y="186"/>
                </a:lnTo>
                <a:lnTo>
                  <a:pt x="6008" y="183"/>
                </a:lnTo>
                <a:lnTo>
                  <a:pt x="6008" y="189"/>
                </a:lnTo>
                <a:lnTo>
                  <a:pt x="6008" y="189"/>
                </a:lnTo>
                <a:lnTo>
                  <a:pt x="6009" y="201"/>
                </a:lnTo>
                <a:lnTo>
                  <a:pt x="6009" y="214"/>
                </a:lnTo>
                <a:lnTo>
                  <a:pt x="6009" y="225"/>
                </a:lnTo>
                <a:lnTo>
                  <a:pt x="6009" y="242"/>
                </a:lnTo>
                <a:lnTo>
                  <a:pt x="6010" y="254"/>
                </a:lnTo>
                <a:lnTo>
                  <a:pt x="6010" y="282"/>
                </a:lnTo>
                <a:lnTo>
                  <a:pt x="6010" y="289"/>
                </a:lnTo>
                <a:lnTo>
                  <a:pt x="6010" y="297"/>
                </a:lnTo>
                <a:lnTo>
                  <a:pt x="6011" y="291"/>
                </a:lnTo>
                <a:lnTo>
                  <a:pt x="6011" y="304"/>
                </a:lnTo>
                <a:lnTo>
                  <a:pt x="6011" y="316"/>
                </a:lnTo>
                <a:lnTo>
                  <a:pt x="6012" y="353"/>
                </a:lnTo>
                <a:lnTo>
                  <a:pt x="6012" y="352"/>
                </a:lnTo>
                <a:lnTo>
                  <a:pt x="6012" y="344"/>
                </a:lnTo>
                <a:lnTo>
                  <a:pt x="6012" y="350"/>
                </a:lnTo>
                <a:lnTo>
                  <a:pt x="6013" y="342"/>
                </a:lnTo>
                <a:lnTo>
                  <a:pt x="6013" y="360"/>
                </a:lnTo>
                <a:lnTo>
                  <a:pt x="6013" y="350"/>
                </a:lnTo>
                <a:lnTo>
                  <a:pt x="6013" y="346"/>
                </a:lnTo>
                <a:lnTo>
                  <a:pt x="6014" y="347"/>
                </a:lnTo>
                <a:lnTo>
                  <a:pt x="6014" y="343"/>
                </a:lnTo>
                <a:lnTo>
                  <a:pt x="6014" y="340"/>
                </a:lnTo>
                <a:lnTo>
                  <a:pt x="6014" y="340"/>
                </a:lnTo>
                <a:lnTo>
                  <a:pt x="6014" y="346"/>
                </a:lnTo>
                <a:lnTo>
                  <a:pt x="6015" y="351"/>
                </a:lnTo>
                <a:lnTo>
                  <a:pt x="6015" y="353"/>
                </a:lnTo>
                <a:lnTo>
                  <a:pt x="6015" y="354"/>
                </a:lnTo>
                <a:lnTo>
                  <a:pt x="6015" y="364"/>
                </a:lnTo>
                <a:lnTo>
                  <a:pt x="6016" y="369"/>
                </a:lnTo>
                <a:lnTo>
                  <a:pt x="6016" y="359"/>
                </a:lnTo>
                <a:lnTo>
                  <a:pt x="6016" y="351"/>
                </a:lnTo>
                <a:lnTo>
                  <a:pt x="6016" y="349"/>
                </a:lnTo>
                <a:lnTo>
                  <a:pt x="6017" y="351"/>
                </a:lnTo>
                <a:lnTo>
                  <a:pt x="6017" y="347"/>
                </a:lnTo>
                <a:lnTo>
                  <a:pt x="6017" y="353"/>
                </a:lnTo>
                <a:lnTo>
                  <a:pt x="6017" y="347"/>
                </a:lnTo>
                <a:lnTo>
                  <a:pt x="6018" y="345"/>
                </a:lnTo>
                <a:lnTo>
                  <a:pt x="6018" y="351"/>
                </a:lnTo>
                <a:lnTo>
                  <a:pt x="6018" y="343"/>
                </a:lnTo>
                <a:lnTo>
                  <a:pt x="6018" y="340"/>
                </a:lnTo>
                <a:lnTo>
                  <a:pt x="6018" y="344"/>
                </a:lnTo>
                <a:lnTo>
                  <a:pt x="6019" y="334"/>
                </a:lnTo>
                <a:lnTo>
                  <a:pt x="6019" y="332"/>
                </a:lnTo>
                <a:lnTo>
                  <a:pt x="6019" y="327"/>
                </a:lnTo>
                <a:lnTo>
                  <a:pt x="6019" y="321"/>
                </a:lnTo>
                <a:lnTo>
                  <a:pt x="6020" y="316"/>
                </a:lnTo>
                <a:lnTo>
                  <a:pt x="6020" y="307"/>
                </a:lnTo>
                <a:lnTo>
                  <a:pt x="6020" y="307"/>
                </a:lnTo>
                <a:lnTo>
                  <a:pt x="6020" y="375"/>
                </a:lnTo>
                <a:lnTo>
                  <a:pt x="6021" y="373"/>
                </a:lnTo>
                <a:lnTo>
                  <a:pt x="6021" y="358"/>
                </a:lnTo>
                <a:lnTo>
                  <a:pt x="6021" y="350"/>
                </a:lnTo>
                <a:lnTo>
                  <a:pt x="6021" y="334"/>
                </a:lnTo>
                <a:lnTo>
                  <a:pt x="6022" y="333"/>
                </a:lnTo>
                <a:lnTo>
                  <a:pt x="6022" y="291"/>
                </a:lnTo>
                <a:lnTo>
                  <a:pt x="6022" y="258"/>
                </a:lnTo>
                <a:lnTo>
                  <a:pt x="6022" y="237"/>
                </a:lnTo>
                <a:lnTo>
                  <a:pt x="6023" y="227"/>
                </a:lnTo>
                <a:lnTo>
                  <a:pt x="6023" y="178"/>
                </a:lnTo>
                <a:lnTo>
                  <a:pt x="6023" y="131"/>
                </a:lnTo>
                <a:lnTo>
                  <a:pt x="6024" y="111"/>
                </a:lnTo>
                <a:lnTo>
                  <a:pt x="6024" y="117"/>
                </a:lnTo>
                <a:lnTo>
                  <a:pt x="6024" y="109"/>
                </a:lnTo>
                <a:lnTo>
                  <a:pt x="6024" y="90"/>
                </a:lnTo>
                <a:lnTo>
                  <a:pt x="6024" y="84"/>
                </a:lnTo>
                <a:lnTo>
                  <a:pt x="6025" y="111"/>
                </a:lnTo>
                <a:lnTo>
                  <a:pt x="6025" y="127"/>
                </a:lnTo>
                <a:lnTo>
                  <a:pt x="6025" y="85"/>
                </a:lnTo>
                <a:lnTo>
                  <a:pt x="6025" y="100"/>
                </a:lnTo>
                <a:lnTo>
                  <a:pt x="6026" y="119"/>
                </a:lnTo>
                <a:lnTo>
                  <a:pt x="6026" y="123"/>
                </a:lnTo>
                <a:lnTo>
                  <a:pt x="6026" y="145"/>
                </a:lnTo>
                <a:lnTo>
                  <a:pt x="6026" y="145"/>
                </a:lnTo>
                <a:lnTo>
                  <a:pt x="6027" y="140"/>
                </a:lnTo>
                <a:lnTo>
                  <a:pt x="6027" y="141"/>
                </a:lnTo>
                <a:lnTo>
                  <a:pt x="6027" y="139"/>
                </a:lnTo>
                <a:lnTo>
                  <a:pt x="6027" y="156"/>
                </a:lnTo>
                <a:lnTo>
                  <a:pt x="6028" y="132"/>
                </a:lnTo>
                <a:lnTo>
                  <a:pt x="6028" y="135"/>
                </a:lnTo>
                <a:lnTo>
                  <a:pt x="6028" y="139"/>
                </a:lnTo>
                <a:lnTo>
                  <a:pt x="6029" y="147"/>
                </a:lnTo>
                <a:lnTo>
                  <a:pt x="6029" y="144"/>
                </a:lnTo>
                <a:lnTo>
                  <a:pt x="6029" y="147"/>
                </a:lnTo>
                <a:lnTo>
                  <a:pt x="6029" y="166"/>
                </a:lnTo>
                <a:lnTo>
                  <a:pt x="6030" y="171"/>
                </a:lnTo>
                <a:lnTo>
                  <a:pt x="6030" y="184"/>
                </a:lnTo>
                <a:lnTo>
                  <a:pt x="6030" y="199"/>
                </a:lnTo>
                <a:lnTo>
                  <a:pt x="6030" y="235"/>
                </a:lnTo>
                <a:lnTo>
                  <a:pt x="6031" y="266"/>
                </a:lnTo>
                <a:lnTo>
                  <a:pt x="6031" y="271"/>
                </a:lnTo>
                <a:lnTo>
                  <a:pt x="6031" y="264"/>
                </a:lnTo>
                <a:lnTo>
                  <a:pt x="6031" y="270"/>
                </a:lnTo>
                <a:lnTo>
                  <a:pt x="6032" y="284"/>
                </a:lnTo>
                <a:lnTo>
                  <a:pt x="6032" y="303"/>
                </a:lnTo>
                <a:lnTo>
                  <a:pt x="6032" y="310"/>
                </a:lnTo>
                <a:lnTo>
                  <a:pt x="6032" y="311"/>
                </a:lnTo>
                <a:lnTo>
                  <a:pt x="6032" y="315"/>
                </a:lnTo>
                <a:lnTo>
                  <a:pt x="6033" y="327"/>
                </a:lnTo>
                <a:lnTo>
                  <a:pt x="6033" y="331"/>
                </a:lnTo>
                <a:lnTo>
                  <a:pt x="6033" y="336"/>
                </a:lnTo>
                <a:lnTo>
                  <a:pt x="6034" y="335"/>
                </a:lnTo>
                <a:lnTo>
                  <a:pt x="6034" y="333"/>
                </a:lnTo>
                <a:lnTo>
                  <a:pt x="6034" y="339"/>
                </a:lnTo>
                <a:lnTo>
                  <a:pt x="6034" y="340"/>
                </a:lnTo>
                <a:lnTo>
                  <a:pt x="6035" y="339"/>
                </a:lnTo>
                <a:lnTo>
                  <a:pt x="6035" y="336"/>
                </a:lnTo>
                <a:lnTo>
                  <a:pt x="6035" y="342"/>
                </a:lnTo>
                <a:lnTo>
                  <a:pt x="6035" y="341"/>
                </a:lnTo>
                <a:lnTo>
                  <a:pt x="6035" y="341"/>
                </a:lnTo>
                <a:lnTo>
                  <a:pt x="6036" y="344"/>
                </a:lnTo>
                <a:lnTo>
                  <a:pt x="6036" y="341"/>
                </a:lnTo>
                <a:lnTo>
                  <a:pt x="6036" y="353"/>
                </a:lnTo>
                <a:lnTo>
                  <a:pt x="6036" y="340"/>
                </a:lnTo>
                <a:lnTo>
                  <a:pt x="6037" y="350"/>
                </a:lnTo>
                <a:lnTo>
                  <a:pt x="6037" y="353"/>
                </a:lnTo>
                <a:lnTo>
                  <a:pt x="6037" y="356"/>
                </a:lnTo>
                <a:lnTo>
                  <a:pt x="6037" y="353"/>
                </a:lnTo>
                <a:lnTo>
                  <a:pt x="6037" y="349"/>
                </a:lnTo>
                <a:lnTo>
                  <a:pt x="6038" y="350"/>
                </a:lnTo>
                <a:lnTo>
                  <a:pt x="6038" y="341"/>
                </a:lnTo>
                <a:lnTo>
                  <a:pt x="6038" y="339"/>
                </a:lnTo>
                <a:lnTo>
                  <a:pt x="6038" y="332"/>
                </a:lnTo>
                <a:lnTo>
                  <a:pt x="6038" y="337"/>
                </a:lnTo>
                <a:lnTo>
                  <a:pt x="6039" y="336"/>
                </a:lnTo>
                <a:lnTo>
                  <a:pt x="6039" y="334"/>
                </a:lnTo>
                <a:lnTo>
                  <a:pt x="6039" y="332"/>
                </a:lnTo>
                <a:lnTo>
                  <a:pt x="6039" y="333"/>
                </a:lnTo>
                <a:lnTo>
                  <a:pt x="6040" y="336"/>
                </a:lnTo>
                <a:lnTo>
                  <a:pt x="6040" y="335"/>
                </a:lnTo>
                <a:lnTo>
                  <a:pt x="6040" y="334"/>
                </a:lnTo>
                <a:lnTo>
                  <a:pt x="6041" y="334"/>
                </a:lnTo>
                <a:lnTo>
                  <a:pt x="6041" y="340"/>
                </a:lnTo>
                <a:lnTo>
                  <a:pt x="6041" y="334"/>
                </a:lnTo>
                <a:lnTo>
                  <a:pt x="6041" y="337"/>
                </a:lnTo>
                <a:lnTo>
                  <a:pt x="6042" y="331"/>
                </a:lnTo>
                <a:lnTo>
                  <a:pt x="6042" y="330"/>
                </a:lnTo>
                <a:lnTo>
                  <a:pt x="6042" y="326"/>
                </a:lnTo>
                <a:lnTo>
                  <a:pt x="6042" y="322"/>
                </a:lnTo>
                <a:lnTo>
                  <a:pt x="6042" y="323"/>
                </a:lnTo>
                <a:lnTo>
                  <a:pt x="6043" y="288"/>
                </a:lnTo>
                <a:lnTo>
                  <a:pt x="6043" y="272"/>
                </a:lnTo>
                <a:lnTo>
                  <a:pt x="6043" y="256"/>
                </a:lnTo>
                <a:lnTo>
                  <a:pt x="6043" y="230"/>
                </a:lnTo>
                <a:lnTo>
                  <a:pt x="6044" y="212"/>
                </a:lnTo>
                <a:lnTo>
                  <a:pt x="6044" y="189"/>
                </a:lnTo>
                <a:lnTo>
                  <a:pt x="6044" y="164"/>
                </a:lnTo>
                <a:lnTo>
                  <a:pt x="6044" y="142"/>
                </a:lnTo>
                <a:lnTo>
                  <a:pt x="6045" y="137"/>
                </a:lnTo>
                <a:lnTo>
                  <a:pt x="6045" y="150"/>
                </a:lnTo>
                <a:lnTo>
                  <a:pt x="6045" y="150"/>
                </a:lnTo>
                <a:lnTo>
                  <a:pt x="6045" y="147"/>
                </a:lnTo>
                <a:lnTo>
                  <a:pt x="6045" y="145"/>
                </a:lnTo>
                <a:lnTo>
                  <a:pt x="6046" y="132"/>
                </a:lnTo>
                <a:lnTo>
                  <a:pt x="6046" y="129"/>
                </a:lnTo>
                <a:lnTo>
                  <a:pt x="6047" y="136"/>
                </a:lnTo>
                <a:lnTo>
                  <a:pt x="6047" y="145"/>
                </a:lnTo>
                <a:lnTo>
                  <a:pt x="6047" y="156"/>
                </a:lnTo>
                <a:lnTo>
                  <a:pt x="6047" y="143"/>
                </a:lnTo>
                <a:lnTo>
                  <a:pt x="6047" y="147"/>
                </a:lnTo>
                <a:lnTo>
                  <a:pt x="6048" y="145"/>
                </a:lnTo>
                <a:lnTo>
                  <a:pt x="6048" y="141"/>
                </a:lnTo>
                <a:lnTo>
                  <a:pt x="6048" y="123"/>
                </a:lnTo>
                <a:lnTo>
                  <a:pt x="6048" y="117"/>
                </a:lnTo>
                <a:lnTo>
                  <a:pt x="6049" y="119"/>
                </a:lnTo>
                <a:lnTo>
                  <a:pt x="6049" y="125"/>
                </a:lnTo>
                <a:lnTo>
                  <a:pt x="6049" y="127"/>
                </a:lnTo>
                <a:lnTo>
                  <a:pt x="6049" y="120"/>
                </a:lnTo>
                <a:lnTo>
                  <a:pt x="6049" y="120"/>
                </a:lnTo>
                <a:lnTo>
                  <a:pt x="6050" y="127"/>
                </a:lnTo>
                <a:lnTo>
                  <a:pt x="6050" y="138"/>
                </a:lnTo>
                <a:lnTo>
                  <a:pt x="6050" y="149"/>
                </a:lnTo>
                <a:lnTo>
                  <a:pt x="6050" y="174"/>
                </a:lnTo>
                <a:lnTo>
                  <a:pt x="6051" y="197"/>
                </a:lnTo>
                <a:lnTo>
                  <a:pt x="6051" y="213"/>
                </a:lnTo>
                <a:lnTo>
                  <a:pt x="6051" y="256"/>
                </a:lnTo>
                <a:lnTo>
                  <a:pt x="6051" y="265"/>
                </a:lnTo>
                <a:lnTo>
                  <a:pt x="6052" y="281"/>
                </a:lnTo>
                <a:lnTo>
                  <a:pt x="6052" y="294"/>
                </a:lnTo>
                <a:lnTo>
                  <a:pt x="6052" y="301"/>
                </a:lnTo>
                <a:lnTo>
                  <a:pt x="6053" y="315"/>
                </a:lnTo>
                <a:lnTo>
                  <a:pt x="6053" y="318"/>
                </a:lnTo>
                <a:lnTo>
                  <a:pt x="6053" y="316"/>
                </a:lnTo>
                <a:lnTo>
                  <a:pt x="6053" y="320"/>
                </a:lnTo>
                <a:lnTo>
                  <a:pt x="6053" y="322"/>
                </a:lnTo>
                <a:lnTo>
                  <a:pt x="6054" y="327"/>
                </a:lnTo>
                <a:lnTo>
                  <a:pt x="6054" y="335"/>
                </a:lnTo>
                <a:lnTo>
                  <a:pt x="6054" y="335"/>
                </a:lnTo>
                <a:lnTo>
                  <a:pt x="6054" y="340"/>
                </a:lnTo>
                <a:lnTo>
                  <a:pt x="6054" y="336"/>
                </a:lnTo>
                <a:lnTo>
                  <a:pt x="6055" y="333"/>
                </a:lnTo>
                <a:lnTo>
                  <a:pt x="6055" y="333"/>
                </a:lnTo>
                <a:lnTo>
                  <a:pt x="6055" y="327"/>
                </a:lnTo>
                <a:lnTo>
                  <a:pt x="6055" y="333"/>
                </a:lnTo>
                <a:lnTo>
                  <a:pt x="6056" y="332"/>
                </a:lnTo>
                <a:lnTo>
                  <a:pt x="6056" y="339"/>
                </a:lnTo>
                <a:lnTo>
                  <a:pt x="6056" y="335"/>
                </a:lnTo>
                <a:lnTo>
                  <a:pt x="6056" y="338"/>
                </a:lnTo>
                <a:lnTo>
                  <a:pt x="6056" y="333"/>
                </a:lnTo>
                <a:lnTo>
                  <a:pt x="6057" y="340"/>
                </a:lnTo>
                <a:lnTo>
                  <a:pt x="6057" y="336"/>
                </a:lnTo>
                <a:lnTo>
                  <a:pt x="6057" y="336"/>
                </a:lnTo>
                <a:lnTo>
                  <a:pt x="6057" y="342"/>
                </a:lnTo>
                <a:lnTo>
                  <a:pt x="6058" y="342"/>
                </a:lnTo>
                <a:lnTo>
                  <a:pt x="6058" y="341"/>
                </a:lnTo>
                <a:lnTo>
                  <a:pt x="6058" y="346"/>
                </a:lnTo>
                <a:lnTo>
                  <a:pt x="6059" y="348"/>
                </a:lnTo>
                <a:lnTo>
                  <a:pt x="6059" y="347"/>
                </a:lnTo>
                <a:lnTo>
                  <a:pt x="6059" y="351"/>
                </a:lnTo>
                <a:lnTo>
                  <a:pt x="6059" y="357"/>
                </a:lnTo>
                <a:lnTo>
                  <a:pt x="6059" y="381"/>
                </a:lnTo>
                <a:lnTo>
                  <a:pt x="6060" y="372"/>
                </a:lnTo>
                <a:lnTo>
                  <a:pt x="6060" y="362"/>
                </a:lnTo>
                <a:lnTo>
                  <a:pt x="6060" y="354"/>
                </a:lnTo>
                <a:lnTo>
                  <a:pt x="6060" y="352"/>
                </a:lnTo>
                <a:lnTo>
                  <a:pt x="6061" y="353"/>
                </a:lnTo>
                <a:lnTo>
                  <a:pt x="6061" y="353"/>
                </a:lnTo>
                <a:lnTo>
                  <a:pt x="6061" y="348"/>
                </a:lnTo>
                <a:lnTo>
                  <a:pt x="6061" y="348"/>
                </a:lnTo>
                <a:lnTo>
                  <a:pt x="6061" y="345"/>
                </a:lnTo>
                <a:lnTo>
                  <a:pt x="6062" y="340"/>
                </a:lnTo>
                <a:lnTo>
                  <a:pt x="6062" y="338"/>
                </a:lnTo>
                <a:lnTo>
                  <a:pt x="6062" y="340"/>
                </a:lnTo>
                <a:lnTo>
                  <a:pt x="6062" y="335"/>
                </a:lnTo>
                <a:lnTo>
                  <a:pt x="6062" y="329"/>
                </a:lnTo>
                <a:lnTo>
                  <a:pt x="6063" y="323"/>
                </a:lnTo>
                <a:lnTo>
                  <a:pt x="6063" y="308"/>
                </a:lnTo>
                <a:lnTo>
                  <a:pt x="6063" y="315"/>
                </a:lnTo>
                <a:lnTo>
                  <a:pt x="6063" y="329"/>
                </a:lnTo>
                <a:lnTo>
                  <a:pt x="6064" y="268"/>
                </a:lnTo>
                <a:lnTo>
                  <a:pt x="6064" y="253"/>
                </a:lnTo>
                <a:lnTo>
                  <a:pt x="6064" y="218"/>
                </a:lnTo>
                <a:lnTo>
                  <a:pt x="6065" y="199"/>
                </a:lnTo>
                <a:lnTo>
                  <a:pt x="6065" y="138"/>
                </a:lnTo>
                <a:lnTo>
                  <a:pt x="6065" y="108"/>
                </a:lnTo>
                <a:lnTo>
                  <a:pt x="6065" y="98"/>
                </a:lnTo>
                <a:lnTo>
                  <a:pt x="6066" y="115"/>
                </a:lnTo>
                <a:lnTo>
                  <a:pt x="6066" y="121"/>
                </a:lnTo>
                <a:lnTo>
                  <a:pt x="6066" y="121"/>
                </a:lnTo>
                <a:lnTo>
                  <a:pt x="6066" y="115"/>
                </a:lnTo>
                <a:lnTo>
                  <a:pt x="6066" y="94"/>
                </a:lnTo>
                <a:lnTo>
                  <a:pt x="6067" y="93"/>
                </a:lnTo>
                <a:lnTo>
                  <a:pt x="6067" y="95"/>
                </a:lnTo>
                <a:lnTo>
                  <a:pt x="6067" y="91"/>
                </a:lnTo>
                <a:lnTo>
                  <a:pt x="6067" y="120"/>
                </a:lnTo>
                <a:lnTo>
                  <a:pt x="6067" y="119"/>
                </a:lnTo>
                <a:lnTo>
                  <a:pt x="6068" y="116"/>
                </a:lnTo>
                <a:lnTo>
                  <a:pt x="6068" y="116"/>
                </a:lnTo>
                <a:lnTo>
                  <a:pt x="6068" y="101"/>
                </a:lnTo>
                <a:lnTo>
                  <a:pt x="6068" y="105"/>
                </a:lnTo>
                <a:lnTo>
                  <a:pt x="6068" y="100"/>
                </a:lnTo>
                <a:lnTo>
                  <a:pt x="6069" y="116"/>
                </a:lnTo>
                <a:lnTo>
                  <a:pt x="6069" y="113"/>
                </a:lnTo>
                <a:lnTo>
                  <a:pt x="6069" y="108"/>
                </a:lnTo>
                <a:lnTo>
                  <a:pt x="6069" y="141"/>
                </a:lnTo>
                <a:lnTo>
                  <a:pt x="6070" y="135"/>
                </a:lnTo>
                <a:lnTo>
                  <a:pt x="6070" y="115"/>
                </a:lnTo>
                <a:lnTo>
                  <a:pt x="6070" y="136"/>
                </a:lnTo>
                <a:lnTo>
                  <a:pt x="6071" y="134"/>
                </a:lnTo>
                <a:lnTo>
                  <a:pt x="6071" y="145"/>
                </a:lnTo>
                <a:lnTo>
                  <a:pt x="6071" y="148"/>
                </a:lnTo>
                <a:lnTo>
                  <a:pt x="6071" y="163"/>
                </a:lnTo>
                <a:lnTo>
                  <a:pt x="6071" y="192"/>
                </a:lnTo>
                <a:lnTo>
                  <a:pt x="6072" y="262"/>
                </a:lnTo>
                <a:lnTo>
                  <a:pt x="6072" y="273"/>
                </a:lnTo>
                <a:lnTo>
                  <a:pt x="6072" y="284"/>
                </a:lnTo>
                <a:lnTo>
                  <a:pt x="6072" y="297"/>
                </a:lnTo>
                <a:lnTo>
                  <a:pt x="6073" y="327"/>
                </a:lnTo>
                <a:lnTo>
                  <a:pt x="6073" y="322"/>
                </a:lnTo>
                <a:lnTo>
                  <a:pt x="6073" y="358"/>
                </a:lnTo>
                <a:lnTo>
                  <a:pt x="6073" y="369"/>
                </a:lnTo>
                <a:lnTo>
                  <a:pt x="6074" y="354"/>
                </a:lnTo>
                <a:lnTo>
                  <a:pt x="6074" y="333"/>
                </a:lnTo>
                <a:lnTo>
                  <a:pt x="6074" y="393"/>
                </a:lnTo>
                <a:lnTo>
                  <a:pt x="6074" y="374"/>
                </a:lnTo>
                <a:lnTo>
                  <a:pt x="6075" y="388"/>
                </a:lnTo>
                <a:lnTo>
                  <a:pt x="6075" y="378"/>
                </a:lnTo>
                <a:lnTo>
                  <a:pt x="6075" y="394"/>
                </a:lnTo>
                <a:lnTo>
                  <a:pt x="6075" y="386"/>
                </a:lnTo>
                <a:lnTo>
                  <a:pt x="6075" y="385"/>
                </a:lnTo>
                <a:lnTo>
                  <a:pt x="6076" y="389"/>
                </a:lnTo>
                <a:lnTo>
                  <a:pt x="6076" y="389"/>
                </a:lnTo>
                <a:lnTo>
                  <a:pt x="6076" y="396"/>
                </a:lnTo>
                <a:lnTo>
                  <a:pt x="6076" y="374"/>
                </a:lnTo>
                <a:lnTo>
                  <a:pt x="6077" y="408"/>
                </a:lnTo>
                <a:lnTo>
                  <a:pt x="6077" y="396"/>
                </a:lnTo>
                <a:lnTo>
                  <a:pt x="6077" y="385"/>
                </a:lnTo>
                <a:lnTo>
                  <a:pt x="6078" y="387"/>
                </a:lnTo>
                <a:lnTo>
                  <a:pt x="6078" y="363"/>
                </a:lnTo>
                <a:lnTo>
                  <a:pt x="6078" y="398"/>
                </a:lnTo>
                <a:lnTo>
                  <a:pt x="6078" y="388"/>
                </a:lnTo>
                <a:lnTo>
                  <a:pt x="6078" y="381"/>
                </a:lnTo>
                <a:lnTo>
                  <a:pt x="6079" y="400"/>
                </a:lnTo>
                <a:lnTo>
                  <a:pt x="6079" y="368"/>
                </a:lnTo>
                <a:lnTo>
                  <a:pt x="6079" y="388"/>
                </a:lnTo>
                <a:lnTo>
                  <a:pt x="6079" y="392"/>
                </a:lnTo>
                <a:lnTo>
                  <a:pt x="6080" y="379"/>
                </a:lnTo>
                <a:lnTo>
                  <a:pt x="6080" y="357"/>
                </a:lnTo>
                <a:lnTo>
                  <a:pt x="6080" y="374"/>
                </a:lnTo>
                <a:lnTo>
                  <a:pt x="6080" y="370"/>
                </a:lnTo>
                <a:lnTo>
                  <a:pt x="6081" y="403"/>
                </a:lnTo>
                <a:lnTo>
                  <a:pt x="6081" y="403"/>
                </a:lnTo>
                <a:lnTo>
                  <a:pt x="6081" y="373"/>
                </a:lnTo>
                <a:lnTo>
                  <a:pt x="6081" y="360"/>
                </a:lnTo>
                <a:lnTo>
                  <a:pt x="6082" y="351"/>
                </a:lnTo>
                <a:lnTo>
                  <a:pt x="6082" y="365"/>
                </a:lnTo>
                <a:lnTo>
                  <a:pt x="6082" y="368"/>
                </a:lnTo>
                <a:lnTo>
                  <a:pt x="6082" y="368"/>
                </a:lnTo>
                <a:lnTo>
                  <a:pt x="6083" y="344"/>
                </a:lnTo>
                <a:lnTo>
                  <a:pt x="6083" y="345"/>
                </a:lnTo>
                <a:lnTo>
                  <a:pt x="6083" y="339"/>
                </a:lnTo>
                <a:lnTo>
                  <a:pt x="6083" y="340"/>
                </a:lnTo>
                <a:lnTo>
                  <a:pt x="6084" y="318"/>
                </a:lnTo>
                <a:lnTo>
                  <a:pt x="6084" y="333"/>
                </a:lnTo>
                <a:lnTo>
                  <a:pt x="6084" y="307"/>
                </a:lnTo>
                <a:lnTo>
                  <a:pt x="6084" y="294"/>
                </a:lnTo>
                <a:lnTo>
                  <a:pt x="6085" y="219"/>
                </a:lnTo>
                <a:lnTo>
                  <a:pt x="6085" y="194"/>
                </a:lnTo>
                <a:lnTo>
                  <a:pt x="6085" y="171"/>
                </a:lnTo>
                <a:lnTo>
                  <a:pt x="6085" y="170"/>
                </a:lnTo>
                <a:lnTo>
                  <a:pt x="6086" y="157"/>
                </a:lnTo>
                <a:lnTo>
                  <a:pt x="6086" y="130"/>
                </a:lnTo>
                <a:lnTo>
                  <a:pt x="6086" y="189"/>
                </a:lnTo>
                <a:lnTo>
                  <a:pt x="6086" y="165"/>
                </a:lnTo>
                <a:lnTo>
                  <a:pt x="6087" y="165"/>
                </a:lnTo>
                <a:lnTo>
                  <a:pt x="6087" y="159"/>
                </a:lnTo>
                <a:lnTo>
                  <a:pt x="6087" y="157"/>
                </a:lnTo>
                <a:lnTo>
                  <a:pt x="6087" y="180"/>
                </a:lnTo>
                <a:lnTo>
                  <a:pt x="6087" y="151"/>
                </a:lnTo>
                <a:lnTo>
                  <a:pt x="6088" y="153"/>
                </a:lnTo>
                <a:lnTo>
                  <a:pt x="6088" y="185"/>
                </a:lnTo>
                <a:lnTo>
                  <a:pt x="6088" y="172"/>
                </a:lnTo>
                <a:lnTo>
                  <a:pt x="6088" y="172"/>
                </a:lnTo>
                <a:lnTo>
                  <a:pt x="6089" y="178"/>
                </a:lnTo>
                <a:lnTo>
                  <a:pt x="6089" y="178"/>
                </a:lnTo>
                <a:lnTo>
                  <a:pt x="6089" y="171"/>
                </a:lnTo>
                <a:lnTo>
                  <a:pt x="6089" y="150"/>
                </a:lnTo>
                <a:lnTo>
                  <a:pt x="6089" y="154"/>
                </a:lnTo>
                <a:lnTo>
                  <a:pt x="6090" y="169"/>
                </a:lnTo>
                <a:lnTo>
                  <a:pt x="6090" y="155"/>
                </a:lnTo>
                <a:lnTo>
                  <a:pt x="6090" y="161"/>
                </a:lnTo>
                <a:lnTo>
                  <a:pt x="6090" y="161"/>
                </a:lnTo>
                <a:lnTo>
                  <a:pt x="6091" y="165"/>
                </a:lnTo>
                <a:lnTo>
                  <a:pt x="6091" y="220"/>
                </a:lnTo>
                <a:lnTo>
                  <a:pt x="6091" y="224"/>
                </a:lnTo>
                <a:lnTo>
                  <a:pt x="6091" y="224"/>
                </a:lnTo>
                <a:lnTo>
                  <a:pt x="6092" y="238"/>
                </a:lnTo>
                <a:lnTo>
                  <a:pt x="6092" y="274"/>
                </a:lnTo>
                <a:lnTo>
                  <a:pt x="6092" y="301"/>
                </a:lnTo>
                <a:lnTo>
                  <a:pt x="6092" y="289"/>
                </a:lnTo>
                <a:lnTo>
                  <a:pt x="6093" y="296"/>
                </a:lnTo>
                <a:lnTo>
                  <a:pt x="6093" y="293"/>
                </a:lnTo>
                <a:lnTo>
                  <a:pt x="6093" y="309"/>
                </a:lnTo>
                <a:lnTo>
                  <a:pt x="6093" y="350"/>
                </a:lnTo>
                <a:lnTo>
                  <a:pt x="6094" y="345"/>
                </a:lnTo>
                <a:lnTo>
                  <a:pt x="6094" y="334"/>
                </a:lnTo>
                <a:lnTo>
                  <a:pt x="6094" y="358"/>
                </a:lnTo>
                <a:lnTo>
                  <a:pt x="6094" y="366"/>
                </a:lnTo>
                <a:lnTo>
                  <a:pt x="6095" y="350"/>
                </a:lnTo>
                <a:lnTo>
                  <a:pt x="6095" y="370"/>
                </a:lnTo>
                <a:lnTo>
                  <a:pt x="6095" y="382"/>
                </a:lnTo>
                <a:lnTo>
                  <a:pt x="6095" y="389"/>
                </a:lnTo>
                <a:lnTo>
                  <a:pt x="6095" y="357"/>
                </a:lnTo>
                <a:lnTo>
                  <a:pt x="6096" y="361"/>
                </a:lnTo>
                <a:lnTo>
                  <a:pt x="6096" y="387"/>
                </a:lnTo>
                <a:lnTo>
                  <a:pt x="6096" y="397"/>
                </a:lnTo>
                <a:lnTo>
                  <a:pt x="6096" y="379"/>
                </a:lnTo>
                <a:lnTo>
                  <a:pt x="6096" y="405"/>
                </a:lnTo>
                <a:lnTo>
                  <a:pt x="6097" y="400"/>
                </a:lnTo>
                <a:lnTo>
                  <a:pt x="6097" y="410"/>
                </a:lnTo>
                <a:lnTo>
                  <a:pt x="6097" y="404"/>
                </a:lnTo>
                <a:lnTo>
                  <a:pt x="6097" y="406"/>
                </a:lnTo>
                <a:lnTo>
                  <a:pt x="6098" y="400"/>
                </a:lnTo>
                <a:lnTo>
                  <a:pt x="6098" y="400"/>
                </a:lnTo>
                <a:lnTo>
                  <a:pt x="6098" y="402"/>
                </a:lnTo>
                <a:lnTo>
                  <a:pt x="6098" y="416"/>
                </a:lnTo>
                <a:lnTo>
                  <a:pt x="6099" y="388"/>
                </a:lnTo>
                <a:lnTo>
                  <a:pt x="6099" y="389"/>
                </a:lnTo>
                <a:lnTo>
                  <a:pt x="6099" y="394"/>
                </a:lnTo>
                <a:lnTo>
                  <a:pt x="6099" y="389"/>
                </a:lnTo>
                <a:lnTo>
                  <a:pt x="6099" y="375"/>
                </a:lnTo>
                <a:lnTo>
                  <a:pt x="6100" y="381"/>
                </a:lnTo>
                <a:lnTo>
                  <a:pt x="6100" y="380"/>
                </a:lnTo>
                <a:lnTo>
                  <a:pt x="6100" y="418"/>
                </a:lnTo>
                <a:lnTo>
                  <a:pt x="6100" y="412"/>
                </a:lnTo>
                <a:lnTo>
                  <a:pt x="6101" y="397"/>
                </a:lnTo>
                <a:lnTo>
                  <a:pt x="6101" y="386"/>
                </a:lnTo>
                <a:lnTo>
                  <a:pt x="6101" y="405"/>
                </a:lnTo>
                <a:lnTo>
                  <a:pt x="6101" y="397"/>
                </a:lnTo>
                <a:lnTo>
                  <a:pt x="6101" y="400"/>
                </a:lnTo>
                <a:lnTo>
                  <a:pt x="6102" y="400"/>
                </a:lnTo>
                <a:lnTo>
                  <a:pt x="6102" y="415"/>
                </a:lnTo>
                <a:lnTo>
                  <a:pt x="6102" y="394"/>
                </a:lnTo>
                <a:lnTo>
                  <a:pt x="6102" y="411"/>
                </a:lnTo>
                <a:lnTo>
                  <a:pt x="6102" y="403"/>
                </a:lnTo>
                <a:lnTo>
                  <a:pt x="6103" y="420"/>
                </a:lnTo>
                <a:lnTo>
                  <a:pt x="6103" y="435"/>
                </a:lnTo>
                <a:lnTo>
                  <a:pt x="6103" y="410"/>
                </a:lnTo>
                <a:lnTo>
                  <a:pt x="6103" y="410"/>
                </a:lnTo>
                <a:lnTo>
                  <a:pt x="6104" y="428"/>
                </a:lnTo>
                <a:lnTo>
                  <a:pt x="6104" y="412"/>
                </a:lnTo>
                <a:lnTo>
                  <a:pt x="6104" y="415"/>
                </a:lnTo>
                <a:lnTo>
                  <a:pt x="6104" y="410"/>
                </a:lnTo>
                <a:lnTo>
                  <a:pt x="6105" y="414"/>
                </a:lnTo>
                <a:lnTo>
                  <a:pt x="6105" y="419"/>
                </a:lnTo>
                <a:lnTo>
                  <a:pt x="6105" y="418"/>
                </a:lnTo>
                <a:lnTo>
                  <a:pt x="6105" y="418"/>
                </a:lnTo>
                <a:lnTo>
                  <a:pt x="6105" y="422"/>
                </a:lnTo>
                <a:lnTo>
                  <a:pt x="6106" y="431"/>
                </a:lnTo>
                <a:lnTo>
                  <a:pt x="6106" y="429"/>
                </a:lnTo>
                <a:lnTo>
                  <a:pt x="6106" y="429"/>
                </a:lnTo>
                <a:lnTo>
                  <a:pt x="6106" y="425"/>
                </a:lnTo>
                <a:lnTo>
                  <a:pt x="6107" y="433"/>
                </a:lnTo>
                <a:lnTo>
                  <a:pt x="6107" y="425"/>
                </a:lnTo>
                <a:lnTo>
                  <a:pt x="6107" y="441"/>
                </a:lnTo>
                <a:lnTo>
                  <a:pt x="6107" y="424"/>
                </a:lnTo>
                <a:lnTo>
                  <a:pt x="6107" y="424"/>
                </a:lnTo>
                <a:lnTo>
                  <a:pt x="6108" y="433"/>
                </a:lnTo>
                <a:lnTo>
                  <a:pt x="6108" y="433"/>
                </a:lnTo>
                <a:lnTo>
                  <a:pt x="6108" y="436"/>
                </a:lnTo>
                <a:lnTo>
                  <a:pt x="6108" y="425"/>
                </a:lnTo>
                <a:lnTo>
                  <a:pt x="6108" y="419"/>
                </a:lnTo>
                <a:lnTo>
                  <a:pt x="6109" y="421"/>
                </a:lnTo>
                <a:lnTo>
                  <a:pt x="6109" y="412"/>
                </a:lnTo>
                <a:lnTo>
                  <a:pt x="6109" y="421"/>
                </a:lnTo>
                <a:lnTo>
                  <a:pt x="6109" y="423"/>
                </a:lnTo>
                <a:lnTo>
                  <a:pt x="6109" y="415"/>
                </a:lnTo>
                <a:lnTo>
                  <a:pt x="6110" y="421"/>
                </a:lnTo>
                <a:lnTo>
                  <a:pt x="6110" y="421"/>
                </a:lnTo>
                <a:lnTo>
                  <a:pt x="6110" y="424"/>
                </a:lnTo>
                <a:lnTo>
                  <a:pt x="6110" y="433"/>
                </a:lnTo>
                <a:lnTo>
                  <a:pt x="6111" y="422"/>
                </a:lnTo>
                <a:lnTo>
                  <a:pt x="6111" y="430"/>
                </a:lnTo>
                <a:lnTo>
                  <a:pt x="6111" y="427"/>
                </a:lnTo>
                <a:lnTo>
                  <a:pt x="6112" y="435"/>
                </a:lnTo>
                <a:lnTo>
                  <a:pt x="6112" y="432"/>
                </a:lnTo>
                <a:lnTo>
                  <a:pt x="6112" y="431"/>
                </a:lnTo>
                <a:lnTo>
                  <a:pt x="6112" y="405"/>
                </a:lnTo>
                <a:lnTo>
                  <a:pt x="6113" y="393"/>
                </a:lnTo>
                <a:lnTo>
                  <a:pt x="6113" y="401"/>
                </a:lnTo>
                <a:lnTo>
                  <a:pt x="6113" y="409"/>
                </a:lnTo>
                <a:lnTo>
                  <a:pt x="6113" y="383"/>
                </a:lnTo>
                <a:lnTo>
                  <a:pt x="6114" y="378"/>
                </a:lnTo>
                <a:lnTo>
                  <a:pt x="6114" y="376"/>
                </a:lnTo>
                <a:lnTo>
                  <a:pt x="6114" y="377"/>
                </a:lnTo>
                <a:lnTo>
                  <a:pt x="6114" y="364"/>
                </a:lnTo>
                <a:lnTo>
                  <a:pt x="6115" y="364"/>
                </a:lnTo>
                <a:lnTo>
                  <a:pt x="6115" y="360"/>
                </a:lnTo>
                <a:lnTo>
                  <a:pt x="6115" y="360"/>
                </a:lnTo>
                <a:lnTo>
                  <a:pt x="6115" y="363"/>
                </a:lnTo>
                <a:lnTo>
                  <a:pt x="6116" y="359"/>
                </a:lnTo>
                <a:lnTo>
                  <a:pt x="6116" y="358"/>
                </a:lnTo>
                <a:lnTo>
                  <a:pt x="6116" y="363"/>
                </a:lnTo>
                <a:lnTo>
                  <a:pt x="6116" y="360"/>
                </a:lnTo>
                <a:lnTo>
                  <a:pt x="6117" y="365"/>
                </a:lnTo>
                <a:lnTo>
                  <a:pt x="6117" y="361"/>
                </a:lnTo>
                <a:lnTo>
                  <a:pt x="6117" y="363"/>
                </a:lnTo>
                <a:lnTo>
                  <a:pt x="6117" y="368"/>
                </a:lnTo>
                <a:lnTo>
                  <a:pt x="6118" y="363"/>
                </a:lnTo>
                <a:lnTo>
                  <a:pt x="6118" y="363"/>
                </a:lnTo>
                <a:lnTo>
                  <a:pt x="6118" y="363"/>
                </a:lnTo>
                <a:lnTo>
                  <a:pt x="6118" y="367"/>
                </a:lnTo>
                <a:lnTo>
                  <a:pt x="6118" y="374"/>
                </a:lnTo>
                <a:lnTo>
                  <a:pt x="6119" y="374"/>
                </a:lnTo>
                <a:lnTo>
                  <a:pt x="6119" y="377"/>
                </a:lnTo>
                <a:lnTo>
                  <a:pt x="6119" y="389"/>
                </a:lnTo>
                <a:lnTo>
                  <a:pt x="6119" y="378"/>
                </a:lnTo>
                <a:lnTo>
                  <a:pt x="6119" y="372"/>
                </a:lnTo>
                <a:lnTo>
                  <a:pt x="6120" y="368"/>
                </a:lnTo>
                <a:lnTo>
                  <a:pt x="6120" y="364"/>
                </a:lnTo>
                <a:lnTo>
                  <a:pt x="6120" y="361"/>
                </a:lnTo>
                <a:lnTo>
                  <a:pt x="6120" y="363"/>
                </a:lnTo>
                <a:lnTo>
                  <a:pt x="6121" y="361"/>
                </a:lnTo>
                <a:lnTo>
                  <a:pt x="6121" y="360"/>
                </a:lnTo>
                <a:lnTo>
                  <a:pt x="6121" y="356"/>
                </a:lnTo>
                <a:lnTo>
                  <a:pt x="6121" y="357"/>
                </a:lnTo>
                <a:lnTo>
                  <a:pt x="6121" y="372"/>
                </a:lnTo>
                <a:lnTo>
                  <a:pt x="6122" y="372"/>
                </a:lnTo>
                <a:lnTo>
                  <a:pt x="6122" y="368"/>
                </a:lnTo>
                <a:lnTo>
                  <a:pt x="6122" y="366"/>
                </a:lnTo>
                <a:lnTo>
                  <a:pt x="6122" y="361"/>
                </a:lnTo>
                <a:lnTo>
                  <a:pt x="6122" y="371"/>
                </a:lnTo>
                <a:lnTo>
                  <a:pt x="6123" y="365"/>
                </a:lnTo>
                <a:lnTo>
                  <a:pt x="6123" y="360"/>
                </a:lnTo>
                <a:lnTo>
                  <a:pt x="6123" y="365"/>
                </a:lnTo>
                <a:lnTo>
                  <a:pt x="6124" y="367"/>
                </a:lnTo>
                <a:lnTo>
                  <a:pt x="6124" y="373"/>
                </a:lnTo>
                <a:lnTo>
                  <a:pt x="6124" y="370"/>
                </a:lnTo>
                <a:lnTo>
                  <a:pt x="6124" y="374"/>
                </a:lnTo>
                <a:lnTo>
                  <a:pt x="6125" y="376"/>
                </a:lnTo>
                <a:lnTo>
                  <a:pt x="6125" y="374"/>
                </a:lnTo>
                <a:lnTo>
                  <a:pt x="6125" y="372"/>
                </a:lnTo>
                <a:lnTo>
                  <a:pt x="6125" y="381"/>
                </a:lnTo>
                <a:lnTo>
                  <a:pt x="6125" y="381"/>
                </a:lnTo>
                <a:lnTo>
                  <a:pt x="6126" y="380"/>
                </a:lnTo>
                <a:lnTo>
                  <a:pt x="6126" y="376"/>
                </a:lnTo>
                <a:lnTo>
                  <a:pt x="6126" y="371"/>
                </a:lnTo>
                <a:lnTo>
                  <a:pt x="6126" y="374"/>
                </a:lnTo>
                <a:lnTo>
                  <a:pt x="6126" y="372"/>
                </a:lnTo>
                <a:lnTo>
                  <a:pt x="6127" y="369"/>
                </a:lnTo>
                <a:lnTo>
                  <a:pt x="6127" y="374"/>
                </a:lnTo>
                <a:lnTo>
                  <a:pt x="6127" y="376"/>
                </a:lnTo>
                <a:lnTo>
                  <a:pt x="6127" y="372"/>
                </a:lnTo>
                <a:lnTo>
                  <a:pt x="6127" y="375"/>
                </a:lnTo>
                <a:lnTo>
                  <a:pt x="6128" y="374"/>
                </a:lnTo>
                <a:lnTo>
                  <a:pt x="6128" y="373"/>
                </a:lnTo>
                <a:lnTo>
                  <a:pt x="6128" y="372"/>
                </a:lnTo>
                <a:lnTo>
                  <a:pt x="6128" y="366"/>
                </a:lnTo>
                <a:lnTo>
                  <a:pt x="6128" y="368"/>
                </a:lnTo>
                <a:lnTo>
                  <a:pt x="6129" y="370"/>
                </a:lnTo>
                <a:lnTo>
                  <a:pt x="6129" y="380"/>
                </a:lnTo>
                <a:lnTo>
                  <a:pt x="6129" y="381"/>
                </a:lnTo>
                <a:lnTo>
                  <a:pt x="6130" y="381"/>
                </a:lnTo>
                <a:lnTo>
                  <a:pt x="6130" y="378"/>
                </a:lnTo>
                <a:lnTo>
                  <a:pt x="6130" y="374"/>
                </a:lnTo>
                <a:lnTo>
                  <a:pt x="6130" y="374"/>
                </a:lnTo>
                <a:lnTo>
                  <a:pt x="6131" y="369"/>
                </a:lnTo>
                <a:lnTo>
                  <a:pt x="6131" y="373"/>
                </a:lnTo>
                <a:lnTo>
                  <a:pt x="6131" y="378"/>
                </a:lnTo>
                <a:lnTo>
                  <a:pt x="6131" y="372"/>
                </a:lnTo>
                <a:lnTo>
                  <a:pt x="6132" y="368"/>
                </a:lnTo>
                <a:lnTo>
                  <a:pt x="6132" y="368"/>
                </a:lnTo>
                <a:lnTo>
                  <a:pt x="6132" y="363"/>
                </a:lnTo>
                <a:lnTo>
                  <a:pt x="6132" y="364"/>
                </a:lnTo>
                <a:lnTo>
                  <a:pt x="6133" y="370"/>
                </a:lnTo>
                <a:lnTo>
                  <a:pt x="6133" y="368"/>
                </a:lnTo>
                <a:lnTo>
                  <a:pt x="6133" y="364"/>
                </a:lnTo>
                <a:lnTo>
                  <a:pt x="6133" y="368"/>
                </a:lnTo>
                <a:lnTo>
                  <a:pt x="6133" y="374"/>
                </a:lnTo>
                <a:lnTo>
                  <a:pt x="6134" y="365"/>
                </a:lnTo>
                <a:lnTo>
                  <a:pt x="6134" y="362"/>
                </a:lnTo>
                <a:lnTo>
                  <a:pt x="6134" y="353"/>
                </a:lnTo>
                <a:lnTo>
                  <a:pt x="6134" y="358"/>
                </a:lnTo>
                <a:lnTo>
                  <a:pt x="6135" y="380"/>
                </a:lnTo>
                <a:lnTo>
                  <a:pt x="6135" y="373"/>
                </a:lnTo>
                <a:lnTo>
                  <a:pt x="6135" y="371"/>
                </a:lnTo>
                <a:lnTo>
                  <a:pt x="6136" y="353"/>
                </a:lnTo>
                <a:lnTo>
                  <a:pt x="6136" y="361"/>
                </a:lnTo>
                <a:lnTo>
                  <a:pt x="6136" y="361"/>
                </a:lnTo>
                <a:lnTo>
                  <a:pt x="6136" y="359"/>
                </a:lnTo>
                <a:lnTo>
                  <a:pt x="6136" y="366"/>
                </a:lnTo>
                <a:lnTo>
                  <a:pt x="6137" y="363"/>
                </a:lnTo>
                <a:lnTo>
                  <a:pt x="6137" y="370"/>
                </a:lnTo>
                <a:lnTo>
                  <a:pt x="6137" y="367"/>
                </a:lnTo>
                <a:lnTo>
                  <a:pt x="6137" y="366"/>
                </a:lnTo>
                <a:lnTo>
                  <a:pt x="6137" y="360"/>
                </a:lnTo>
                <a:lnTo>
                  <a:pt x="6138" y="366"/>
                </a:lnTo>
                <a:lnTo>
                  <a:pt x="6138" y="361"/>
                </a:lnTo>
                <a:lnTo>
                  <a:pt x="6138" y="361"/>
                </a:lnTo>
                <a:lnTo>
                  <a:pt x="6138" y="364"/>
                </a:lnTo>
                <a:lnTo>
                  <a:pt x="6138" y="370"/>
                </a:lnTo>
                <a:lnTo>
                  <a:pt x="6139" y="368"/>
                </a:lnTo>
                <a:lnTo>
                  <a:pt x="6139" y="369"/>
                </a:lnTo>
                <a:lnTo>
                  <a:pt x="6139" y="371"/>
                </a:lnTo>
                <a:lnTo>
                  <a:pt x="6139" y="385"/>
                </a:lnTo>
                <a:lnTo>
                  <a:pt x="6140" y="380"/>
                </a:lnTo>
                <a:lnTo>
                  <a:pt x="6140" y="380"/>
                </a:lnTo>
                <a:lnTo>
                  <a:pt x="6140" y="377"/>
                </a:lnTo>
                <a:lnTo>
                  <a:pt x="6140" y="375"/>
                </a:lnTo>
                <a:lnTo>
                  <a:pt x="6140" y="377"/>
                </a:lnTo>
                <a:lnTo>
                  <a:pt x="6141" y="372"/>
                </a:lnTo>
                <a:lnTo>
                  <a:pt x="6141" y="369"/>
                </a:lnTo>
                <a:lnTo>
                  <a:pt x="6141" y="364"/>
                </a:lnTo>
                <a:lnTo>
                  <a:pt x="6142" y="362"/>
                </a:lnTo>
                <a:lnTo>
                  <a:pt x="6142" y="366"/>
                </a:lnTo>
                <a:lnTo>
                  <a:pt x="6142" y="367"/>
                </a:lnTo>
                <a:lnTo>
                  <a:pt x="6142" y="367"/>
                </a:lnTo>
                <a:lnTo>
                  <a:pt x="6142" y="370"/>
                </a:lnTo>
                <a:lnTo>
                  <a:pt x="6143" y="368"/>
                </a:lnTo>
                <a:lnTo>
                  <a:pt x="6143" y="368"/>
                </a:lnTo>
                <a:lnTo>
                  <a:pt x="6143" y="378"/>
                </a:lnTo>
                <a:lnTo>
                  <a:pt x="6143" y="378"/>
                </a:lnTo>
                <a:lnTo>
                  <a:pt x="6143" y="380"/>
                </a:lnTo>
                <a:lnTo>
                  <a:pt x="6144" y="381"/>
                </a:lnTo>
                <a:lnTo>
                  <a:pt x="6144" y="379"/>
                </a:lnTo>
                <a:lnTo>
                  <a:pt x="6144" y="380"/>
                </a:lnTo>
                <a:lnTo>
                  <a:pt x="6144" y="370"/>
                </a:lnTo>
                <a:lnTo>
                  <a:pt x="6145" y="366"/>
                </a:lnTo>
                <a:lnTo>
                  <a:pt x="6145" y="369"/>
                </a:lnTo>
                <a:lnTo>
                  <a:pt x="6145" y="335"/>
                </a:lnTo>
                <a:lnTo>
                  <a:pt x="6145" y="304"/>
                </a:lnTo>
                <a:lnTo>
                  <a:pt x="6146" y="298"/>
                </a:lnTo>
                <a:lnTo>
                  <a:pt x="6146" y="281"/>
                </a:lnTo>
                <a:lnTo>
                  <a:pt x="6146" y="236"/>
                </a:lnTo>
                <a:lnTo>
                  <a:pt x="6146" y="203"/>
                </a:lnTo>
                <a:lnTo>
                  <a:pt x="6147" y="188"/>
                </a:lnTo>
                <a:lnTo>
                  <a:pt x="6147" y="176"/>
                </a:lnTo>
                <a:lnTo>
                  <a:pt x="6147" y="187"/>
                </a:lnTo>
                <a:lnTo>
                  <a:pt x="6148" y="189"/>
                </a:lnTo>
                <a:lnTo>
                  <a:pt x="6148" y="165"/>
                </a:lnTo>
                <a:lnTo>
                  <a:pt x="6148" y="187"/>
                </a:lnTo>
                <a:lnTo>
                  <a:pt x="6148" y="197"/>
                </a:lnTo>
                <a:lnTo>
                  <a:pt x="6148" y="180"/>
                </a:lnTo>
                <a:lnTo>
                  <a:pt x="6149" y="178"/>
                </a:lnTo>
                <a:lnTo>
                  <a:pt x="6149" y="152"/>
                </a:lnTo>
                <a:lnTo>
                  <a:pt x="6149" y="131"/>
                </a:lnTo>
                <a:lnTo>
                  <a:pt x="6149" y="173"/>
                </a:lnTo>
                <a:lnTo>
                  <a:pt x="6150" y="173"/>
                </a:lnTo>
                <a:lnTo>
                  <a:pt x="6150" y="172"/>
                </a:lnTo>
                <a:lnTo>
                  <a:pt x="6150" y="177"/>
                </a:lnTo>
                <a:lnTo>
                  <a:pt x="6150" y="174"/>
                </a:lnTo>
                <a:lnTo>
                  <a:pt x="6150" y="157"/>
                </a:lnTo>
                <a:lnTo>
                  <a:pt x="6151" y="156"/>
                </a:lnTo>
                <a:lnTo>
                  <a:pt x="6151" y="173"/>
                </a:lnTo>
                <a:lnTo>
                  <a:pt x="6151" y="163"/>
                </a:lnTo>
                <a:lnTo>
                  <a:pt x="6151" y="162"/>
                </a:lnTo>
                <a:lnTo>
                  <a:pt x="6151" y="174"/>
                </a:lnTo>
                <a:lnTo>
                  <a:pt x="6152" y="162"/>
                </a:lnTo>
                <a:lnTo>
                  <a:pt x="6152" y="165"/>
                </a:lnTo>
                <a:lnTo>
                  <a:pt x="6152" y="171"/>
                </a:lnTo>
                <a:lnTo>
                  <a:pt x="6152" y="179"/>
                </a:lnTo>
                <a:lnTo>
                  <a:pt x="6152" y="171"/>
                </a:lnTo>
                <a:lnTo>
                  <a:pt x="6153" y="172"/>
                </a:lnTo>
                <a:lnTo>
                  <a:pt x="6153" y="187"/>
                </a:lnTo>
                <a:lnTo>
                  <a:pt x="6153" y="188"/>
                </a:lnTo>
                <a:lnTo>
                  <a:pt x="6154" y="224"/>
                </a:lnTo>
                <a:lnTo>
                  <a:pt x="6154" y="253"/>
                </a:lnTo>
                <a:lnTo>
                  <a:pt x="6154" y="266"/>
                </a:lnTo>
                <a:lnTo>
                  <a:pt x="6154" y="283"/>
                </a:lnTo>
                <a:lnTo>
                  <a:pt x="6155" y="277"/>
                </a:lnTo>
                <a:lnTo>
                  <a:pt x="6155" y="287"/>
                </a:lnTo>
                <a:lnTo>
                  <a:pt x="6155" y="295"/>
                </a:lnTo>
                <a:lnTo>
                  <a:pt x="6155" y="307"/>
                </a:lnTo>
                <a:lnTo>
                  <a:pt x="6155" y="316"/>
                </a:lnTo>
                <a:lnTo>
                  <a:pt x="6156" y="318"/>
                </a:lnTo>
                <a:lnTo>
                  <a:pt x="6156" y="321"/>
                </a:lnTo>
                <a:lnTo>
                  <a:pt x="6156" y="331"/>
                </a:lnTo>
                <a:lnTo>
                  <a:pt x="6156" y="339"/>
                </a:lnTo>
                <a:lnTo>
                  <a:pt x="6157" y="334"/>
                </a:lnTo>
                <a:lnTo>
                  <a:pt x="6157" y="333"/>
                </a:lnTo>
                <a:lnTo>
                  <a:pt x="6157" y="334"/>
                </a:lnTo>
                <a:lnTo>
                  <a:pt x="6157" y="329"/>
                </a:lnTo>
                <a:lnTo>
                  <a:pt x="6157" y="334"/>
                </a:lnTo>
                <a:lnTo>
                  <a:pt x="6158" y="332"/>
                </a:lnTo>
                <a:lnTo>
                  <a:pt x="6158" y="331"/>
                </a:lnTo>
                <a:lnTo>
                  <a:pt x="6158" y="337"/>
                </a:lnTo>
                <a:lnTo>
                  <a:pt x="6158" y="329"/>
                </a:lnTo>
                <a:lnTo>
                  <a:pt x="6158" y="327"/>
                </a:lnTo>
                <a:lnTo>
                  <a:pt x="6159" y="325"/>
                </a:lnTo>
                <a:lnTo>
                  <a:pt x="6159" y="324"/>
                </a:lnTo>
                <a:lnTo>
                  <a:pt x="6159" y="328"/>
                </a:lnTo>
                <a:lnTo>
                  <a:pt x="6159" y="324"/>
                </a:lnTo>
                <a:lnTo>
                  <a:pt x="6160" y="323"/>
                </a:lnTo>
                <a:lnTo>
                  <a:pt x="6160" y="325"/>
                </a:lnTo>
                <a:lnTo>
                  <a:pt x="6160" y="326"/>
                </a:lnTo>
                <a:lnTo>
                  <a:pt x="6160" y="329"/>
                </a:lnTo>
                <a:lnTo>
                  <a:pt x="6161" y="322"/>
                </a:lnTo>
                <a:lnTo>
                  <a:pt x="6161" y="322"/>
                </a:lnTo>
                <a:lnTo>
                  <a:pt x="6161" y="323"/>
                </a:lnTo>
                <a:lnTo>
                  <a:pt x="6161" y="320"/>
                </a:lnTo>
                <a:lnTo>
                  <a:pt x="6161" y="321"/>
                </a:lnTo>
                <a:lnTo>
                  <a:pt x="6162" y="322"/>
                </a:lnTo>
                <a:lnTo>
                  <a:pt x="6162" y="331"/>
                </a:lnTo>
                <a:lnTo>
                  <a:pt x="6162" y="333"/>
                </a:lnTo>
                <a:lnTo>
                  <a:pt x="6162" y="331"/>
                </a:lnTo>
                <a:lnTo>
                  <a:pt x="6163" y="333"/>
                </a:lnTo>
                <a:lnTo>
                  <a:pt x="6163" y="336"/>
                </a:lnTo>
                <a:lnTo>
                  <a:pt x="6163" y="335"/>
                </a:lnTo>
                <a:lnTo>
                  <a:pt x="6163" y="337"/>
                </a:lnTo>
                <a:lnTo>
                  <a:pt x="6164" y="339"/>
                </a:lnTo>
                <a:lnTo>
                  <a:pt x="6164" y="337"/>
                </a:lnTo>
                <a:lnTo>
                  <a:pt x="6164" y="341"/>
                </a:lnTo>
                <a:lnTo>
                  <a:pt x="6164" y="337"/>
                </a:lnTo>
                <a:lnTo>
                  <a:pt x="6164" y="333"/>
                </a:lnTo>
                <a:lnTo>
                  <a:pt x="6165" y="334"/>
                </a:lnTo>
                <a:lnTo>
                  <a:pt x="6165" y="323"/>
                </a:lnTo>
                <a:lnTo>
                  <a:pt x="6165" y="325"/>
                </a:lnTo>
                <a:lnTo>
                  <a:pt x="6166" y="294"/>
                </a:lnTo>
                <a:lnTo>
                  <a:pt x="6166" y="281"/>
                </a:lnTo>
                <a:lnTo>
                  <a:pt x="6166" y="277"/>
                </a:lnTo>
                <a:lnTo>
                  <a:pt x="6166" y="258"/>
                </a:lnTo>
                <a:lnTo>
                  <a:pt x="6167" y="233"/>
                </a:lnTo>
                <a:lnTo>
                  <a:pt x="6167" y="213"/>
                </a:lnTo>
                <a:lnTo>
                  <a:pt x="6167" y="165"/>
                </a:lnTo>
                <a:lnTo>
                  <a:pt x="6167" y="147"/>
                </a:lnTo>
                <a:lnTo>
                  <a:pt x="6168" y="127"/>
                </a:lnTo>
                <a:lnTo>
                  <a:pt x="6168" y="107"/>
                </a:lnTo>
                <a:lnTo>
                  <a:pt x="6168" y="95"/>
                </a:lnTo>
                <a:lnTo>
                  <a:pt x="6168" y="107"/>
                </a:lnTo>
                <a:lnTo>
                  <a:pt x="6169" y="117"/>
                </a:lnTo>
                <a:lnTo>
                  <a:pt x="6169" y="128"/>
                </a:lnTo>
                <a:lnTo>
                  <a:pt x="6169" y="130"/>
                </a:lnTo>
                <a:lnTo>
                  <a:pt x="6169" y="139"/>
                </a:lnTo>
                <a:lnTo>
                  <a:pt x="6170" y="136"/>
                </a:lnTo>
                <a:lnTo>
                  <a:pt x="6170" y="133"/>
                </a:lnTo>
                <a:lnTo>
                  <a:pt x="6170" y="119"/>
                </a:lnTo>
                <a:lnTo>
                  <a:pt x="6170" y="136"/>
                </a:lnTo>
                <a:lnTo>
                  <a:pt x="6170" y="115"/>
                </a:lnTo>
                <a:lnTo>
                  <a:pt x="6171" y="114"/>
                </a:lnTo>
                <a:lnTo>
                  <a:pt x="6171" y="122"/>
                </a:lnTo>
                <a:lnTo>
                  <a:pt x="6171" y="130"/>
                </a:lnTo>
                <a:lnTo>
                  <a:pt x="6171" y="129"/>
                </a:lnTo>
                <a:lnTo>
                  <a:pt x="6172" y="122"/>
                </a:lnTo>
                <a:lnTo>
                  <a:pt x="6172" y="134"/>
                </a:lnTo>
                <a:lnTo>
                  <a:pt x="6172" y="141"/>
                </a:lnTo>
                <a:lnTo>
                  <a:pt x="6172" y="143"/>
                </a:lnTo>
                <a:lnTo>
                  <a:pt x="6172" y="135"/>
                </a:lnTo>
                <a:lnTo>
                  <a:pt x="6173" y="132"/>
                </a:lnTo>
                <a:lnTo>
                  <a:pt x="6173" y="139"/>
                </a:lnTo>
                <a:lnTo>
                  <a:pt x="6173" y="150"/>
                </a:lnTo>
                <a:lnTo>
                  <a:pt x="6173" y="154"/>
                </a:lnTo>
                <a:lnTo>
                  <a:pt x="6173" y="168"/>
                </a:lnTo>
                <a:lnTo>
                  <a:pt x="6174" y="179"/>
                </a:lnTo>
                <a:lnTo>
                  <a:pt x="6174" y="216"/>
                </a:lnTo>
                <a:lnTo>
                  <a:pt x="6174" y="226"/>
                </a:lnTo>
                <a:lnTo>
                  <a:pt x="6175" y="246"/>
                </a:lnTo>
                <a:lnTo>
                  <a:pt x="6175" y="275"/>
                </a:lnTo>
                <a:lnTo>
                  <a:pt x="6175" y="281"/>
                </a:lnTo>
                <a:lnTo>
                  <a:pt x="6175" y="289"/>
                </a:lnTo>
                <a:lnTo>
                  <a:pt x="6176" y="305"/>
                </a:lnTo>
                <a:lnTo>
                  <a:pt x="6176" y="301"/>
                </a:lnTo>
                <a:lnTo>
                  <a:pt x="6176" y="303"/>
                </a:lnTo>
                <a:lnTo>
                  <a:pt x="6176" y="305"/>
                </a:lnTo>
                <a:lnTo>
                  <a:pt x="6177" y="314"/>
                </a:lnTo>
                <a:lnTo>
                  <a:pt x="6177" y="318"/>
                </a:lnTo>
                <a:lnTo>
                  <a:pt x="6177" y="321"/>
                </a:lnTo>
                <a:lnTo>
                  <a:pt x="6178" y="316"/>
                </a:lnTo>
                <a:lnTo>
                  <a:pt x="6178" y="307"/>
                </a:lnTo>
                <a:lnTo>
                  <a:pt x="6178" y="320"/>
                </a:lnTo>
                <a:lnTo>
                  <a:pt x="6178" y="327"/>
                </a:lnTo>
                <a:lnTo>
                  <a:pt x="6179" y="322"/>
                </a:lnTo>
                <a:lnTo>
                  <a:pt x="6179" y="323"/>
                </a:lnTo>
                <a:lnTo>
                  <a:pt x="6179" y="329"/>
                </a:lnTo>
                <a:lnTo>
                  <a:pt x="6179" y="335"/>
                </a:lnTo>
                <a:lnTo>
                  <a:pt x="6180" y="327"/>
                </a:lnTo>
                <a:lnTo>
                  <a:pt x="6180" y="324"/>
                </a:lnTo>
                <a:lnTo>
                  <a:pt x="6180" y="323"/>
                </a:lnTo>
                <a:lnTo>
                  <a:pt x="6180" y="312"/>
                </a:lnTo>
                <a:lnTo>
                  <a:pt x="6181" y="320"/>
                </a:lnTo>
                <a:lnTo>
                  <a:pt x="6181" y="316"/>
                </a:lnTo>
                <a:lnTo>
                  <a:pt x="6181" y="319"/>
                </a:lnTo>
                <a:lnTo>
                  <a:pt x="6181" y="321"/>
                </a:lnTo>
                <a:lnTo>
                  <a:pt x="6181" y="313"/>
                </a:lnTo>
                <a:lnTo>
                  <a:pt x="6182" y="312"/>
                </a:lnTo>
                <a:lnTo>
                  <a:pt x="6182" y="318"/>
                </a:lnTo>
                <a:lnTo>
                  <a:pt x="6182" y="311"/>
                </a:lnTo>
                <a:lnTo>
                  <a:pt x="6182" y="313"/>
                </a:lnTo>
                <a:lnTo>
                  <a:pt x="6182" y="312"/>
                </a:lnTo>
                <a:lnTo>
                  <a:pt x="6183" y="317"/>
                </a:lnTo>
                <a:lnTo>
                  <a:pt x="6183" y="315"/>
                </a:lnTo>
                <a:lnTo>
                  <a:pt x="6183" y="316"/>
                </a:lnTo>
                <a:lnTo>
                  <a:pt x="6184" y="314"/>
                </a:lnTo>
                <a:lnTo>
                  <a:pt x="6184" y="321"/>
                </a:lnTo>
                <a:lnTo>
                  <a:pt x="6184" y="317"/>
                </a:lnTo>
                <a:lnTo>
                  <a:pt x="6184" y="323"/>
                </a:lnTo>
                <a:lnTo>
                  <a:pt x="6185" y="325"/>
                </a:lnTo>
                <a:lnTo>
                  <a:pt x="6185" y="324"/>
                </a:lnTo>
                <a:lnTo>
                  <a:pt x="6185" y="322"/>
                </a:lnTo>
                <a:lnTo>
                  <a:pt x="6185" y="316"/>
                </a:lnTo>
                <a:lnTo>
                  <a:pt x="6186" y="311"/>
                </a:lnTo>
                <a:lnTo>
                  <a:pt x="6186" y="309"/>
                </a:lnTo>
                <a:lnTo>
                  <a:pt x="6186" y="306"/>
                </a:lnTo>
                <a:lnTo>
                  <a:pt x="6186" y="286"/>
                </a:lnTo>
                <a:lnTo>
                  <a:pt x="6186" y="260"/>
                </a:lnTo>
                <a:lnTo>
                  <a:pt x="6187" y="256"/>
                </a:lnTo>
                <a:lnTo>
                  <a:pt x="6187" y="259"/>
                </a:lnTo>
                <a:lnTo>
                  <a:pt x="6187" y="240"/>
                </a:lnTo>
                <a:lnTo>
                  <a:pt x="6187" y="221"/>
                </a:lnTo>
                <a:lnTo>
                  <a:pt x="6188" y="192"/>
                </a:lnTo>
                <a:lnTo>
                  <a:pt x="6188" y="169"/>
                </a:lnTo>
                <a:lnTo>
                  <a:pt x="6188" y="114"/>
                </a:lnTo>
                <a:lnTo>
                  <a:pt x="6189" y="80"/>
                </a:lnTo>
                <a:lnTo>
                  <a:pt x="6189" y="76"/>
                </a:lnTo>
                <a:lnTo>
                  <a:pt x="6189" y="190"/>
                </a:lnTo>
                <a:lnTo>
                  <a:pt x="6189" y="171"/>
                </a:lnTo>
                <a:lnTo>
                  <a:pt x="6190" y="113"/>
                </a:lnTo>
                <a:lnTo>
                  <a:pt x="6190" y="110"/>
                </a:lnTo>
                <a:lnTo>
                  <a:pt x="6190" y="104"/>
                </a:lnTo>
                <a:lnTo>
                  <a:pt x="6190" y="191"/>
                </a:lnTo>
                <a:lnTo>
                  <a:pt x="6190" y="200"/>
                </a:lnTo>
                <a:lnTo>
                  <a:pt x="6191" y="193"/>
                </a:lnTo>
                <a:lnTo>
                  <a:pt x="6191" y="135"/>
                </a:lnTo>
                <a:lnTo>
                  <a:pt x="6191" y="139"/>
                </a:lnTo>
                <a:lnTo>
                  <a:pt x="6191" y="132"/>
                </a:lnTo>
                <a:lnTo>
                  <a:pt x="6192" y="214"/>
                </a:lnTo>
                <a:lnTo>
                  <a:pt x="6192" y="225"/>
                </a:lnTo>
                <a:lnTo>
                  <a:pt x="6192" y="214"/>
                </a:lnTo>
                <a:lnTo>
                  <a:pt x="6192" y="218"/>
                </a:lnTo>
                <a:lnTo>
                  <a:pt x="6192" y="227"/>
                </a:lnTo>
                <a:lnTo>
                  <a:pt x="6193" y="183"/>
                </a:lnTo>
                <a:lnTo>
                  <a:pt x="6193" y="132"/>
                </a:lnTo>
                <a:lnTo>
                  <a:pt x="6193" y="135"/>
                </a:lnTo>
                <a:lnTo>
                  <a:pt x="6193" y="161"/>
                </a:lnTo>
                <a:lnTo>
                  <a:pt x="6194" y="196"/>
                </a:lnTo>
                <a:lnTo>
                  <a:pt x="6194" y="196"/>
                </a:lnTo>
                <a:lnTo>
                  <a:pt x="6194" y="188"/>
                </a:lnTo>
                <a:lnTo>
                  <a:pt x="6194" y="191"/>
                </a:lnTo>
                <a:lnTo>
                  <a:pt x="6195" y="200"/>
                </a:lnTo>
                <a:lnTo>
                  <a:pt x="6195" y="238"/>
                </a:lnTo>
                <a:lnTo>
                  <a:pt x="6195" y="246"/>
                </a:lnTo>
                <a:lnTo>
                  <a:pt x="6195" y="252"/>
                </a:lnTo>
                <a:lnTo>
                  <a:pt x="6196" y="260"/>
                </a:lnTo>
                <a:lnTo>
                  <a:pt x="6196" y="265"/>
                </a:lnTo>
                <a:lnTo>
                  <a:pt x="6196" y="272"/>
                </a:lnTo>
                <a:lnTo>
                  <a:pt x="6196" y="290"/>
                </a:lnTo>
                <a:lnTo>
                  <a:pt x="6197" y="293"/>
                </a:lnTo>
                <a:lnTo>
                  <a:pt x="6197" y="297"/>
                </a:lnTo>
                <a:lnTo>
                  <a:pt x="6197" y="301"/>
                </a:lnTo>
                <a:lnTo>
                  <a:pt x="6197" y="305"/>
                </a:lnTo>
                <a:lnTo>
                  <a:pt x="6197" y="304"/>
                </a:lnTo>
                <a:lnTo>
                  <a:pt x="6198" y="310"/>
                </a:lnTo>
                <a:lnTo>
                  <a:pt x="6198" y="309"/>
                </a:lnTo>
                <a:lnTo>
                  <a:pt x="6198" y="307"/>
                </a:lnTo>
                <a:lnTo>
                  <a:pt x="6198" y="321"/>
                </a:lnTo>
                <a:lnTo>
                  <a:pt x="6199" y="322"/>
                </a:lnTo>
                <a:lnTo>
                  <a:pt x="6199" y="322"/>
                </a:lnTo>
                <a:lnTo>
                  <a:pt x="6199" y="327"/>
                </a:lnTo>
                <a:lnTo>
                  <a:pt x="6199" y="329"/>
                </a:lnTo>
                <a:lnTo>
                  <a:pt x="6199" y="324"/>
                </a:lnTo>
                <a:lnTo>
                  <a:pt x="6200" y="331"/>
                </a:lnTo>
                <a:lnTo>
                  <a:pt x="6200" y="333"/>
                </a:lnTo>
                <a:lnTo>
                  <a:pt x="6200" y="331"/>
                </a:lnTo>
                <a:lnTo>
                  <a:pt x="6201" y="332"/>
                </a:lnTo>
                <a:lnTo>
                  <a:pt x="6201" y="332"/>
                </a:lnTo>
                <a:lnTo>
                  <a:pt x="6201" y="335"/>
                </a:lnTo>
                <a:lnTo>
                  <a:pt x="6201" y="330"/>
                </a:lnTo>
                <a:lnTo>
                  <a:pt x="6201" y="331"/>
                </a:lnTo>
                <a:lnTo>
                  <a:pt x="6202" y="327"/>
                </a:lnTo>
                <a:lnTo>
                  <a:pt x="6202" y="325"/>
                </a:lnTo>
                <a:lnTo>
                  <a:pt x="6202" y="330"/>
                </a:lnTo>
                <a:lnTo>
                  <a:pt x="6202" y="327"/>
                </a:lnTo>
                <a:lnTo>
                  <a:pt x="6202" y="325"/>
                </a:lnTo>
                <a:lnTo>
                  <a:pt x="6203" y="323"/>
                </a:lnTo>
                <a:lnTo>
                  <a:pt x="6203" y="323"/>
                </a:lnTo>
                <a:lnTo>
                  <a:pt x="6203" y="327"/>
                </a:lnTo>
                <a:lnTo>
                  <a:pt x="6203" y="324"/>
                </a:lnTo>
                <a:lnTo>
                  <a:pt x="6203" y="318"/>
                </a:lnTo>
                <a:lnTo>
                  <a:pt x="6204" y="323"/>
                </a:lnTo>
                <a:lnTo>
                  <a:pt x="6204" y="326"/>
                </a:lnTo>
                <a:lnTo>
                  <a:pt x="6204" y="327"/>
                </a:lnTo>
                <a:lnTo>
                  <a:pt x="6204" y="329"/>
                </a:lnTo>
                <a:lnTo>
                  <a:pt x="6205" y="331"/>
                </a:lnTo>
                <a:lnTo>
                  <a:pt x="6205" y="329"/>
                </a:lnTo>
                <a:lnTo>
                  <a:pt x="6205" y="330"/>
                </a:lnTo>
                <a:lnTo>
                  <a:pt x="6205" y="335"/>
                </a:lnTo>
                <a:lnTo>
                  <a:pt x="6205" y="336"/>
                </a:lnTo>
                <a:lnTo>
                  <a:pt x="6206" y="335"/>
                </a:lnTo>
                <a:lnTo>
                  <a:pt x="6206" y="333"/>
                </a:lnTo>
                <a:lnTo>
                  <a:pt x="6206" y="324"/>
                </a:lnTo>
                <a:lnTo>
                  <a:pt x="6207" y="322"/>
                </a:lnTo>
                <a:lnTo>
                  <a:pt x="6207" y="293"/>
                </a:lnTo>
                <a:lnTo>
                  <a:pt x="6207" y="276"/>
                </a:lnTo>
                <a:lnTo>
                  <a:pt x="6207" y="257"/>
                </a:lnTo>
                <a:lnTo>
                  <a:pt x="6208" y="241"/>
                </a:lnTo>
                <a:lnTo>
                  <a:pt x="6208" y="195"/>
                </a:lnTo>
                <a:lnTo>
                  <a:pt x="6208" y="159"/>
                </a:lnTo>
                <a:lnTo>
                  <a:pt x="6208" y="134"/>
                </a:lnTo>
                <a:lnTo>
                  <a:pt x="6209" y="140"/>
                </a:lnTo>
                <a:lnTo>
                  <a:pt x="6209" y="122"/>
                </a:lnTo>
                <a:lnTo>
                  <a:pt x="6209" y="117"/>
                </a:lnTo>
                <a:lnTo>
                  <a:pt x="6209" y="101"/>
                </a:lnTo>
                <a:lnTo>
                  <a:pt x="6209" y="121"/>
                </a:lnTo>
                <a:lnTo>
                  <a:pt x="6210" y="113"/>
                </a:lnTo>
                <a:lnTo>
                  <a:pt x="6210" y="134"/>
                </a:lnTo>
                <a:lnTo>
                  <a:pt x="6210" y="124"/>
                </a:lnTo>
                <a:lnTo>
                  <a:pt x="6210" y="198"/>
                </a:lnTo>
                <a:lnTo>
                  <a:pt x="6211" y="191"/>
                </a:lnTo>
                <a:lnTo>
                  <a:pt x="6211" y="216"/>
                </a:lnTo>
                <a:lnTo>
                  <a:pt x="6211" y="219"/>
                </a:lnTo>
                <a:lnTo>
                  <a:pt x="6211" y="205"/>
                </a:lnTo>
                <a:lnTo>
                  <a:pt x="6212" y="189"/>
                </a:lnTo>
                <a:lnTo>
                  <a:pt x="6212" y="144"/>
                </a:lnTo>
                <a:lnTo>
                  <a:pt x="6212" y="127"/>
                </a:lnTo>
                <a:lnTo>
                  <a:pt x="6213" y="100"/>
                </a:lnTo>
                <a:lnTo>
                  <a:pt x="6213" y="107"/>
                </a:lnTo>
                <a:lnTo>
                  <a:pt x="6213" y="106"/>
                </a:lnTo>
                <a:lnTo>
                  <a:pt x="6213" y="113"/>
                </a:lnTo>
                <a:lnTo>
                  <a:pt x="6213" y="136"/>
                </a:lnTo>
                <a:lnTo>
                  <a:pt x="6214" y="118"/>
                </a:lnTo>
                <a:lnTo>
                  <a:pt x="6214" y="126"/>
                </a:lnTo>
                <a:lnTo>
                  <a:pt x="6214" y="146"/>
                </a:lnTo>
                <a:lnTo>
                  <a:pt x="6214" y="153"/>
                </a:lnTo>
                <a:lnTo>
                  <a:pt x="6215" y="148"/>
                </a:lnTo>
                <a:lnTo>
                  <a:pt x="6215" y="159"/>
                </a:lnTo>
                <a:lnTo>
                  <a:pt x="6215" y="201"/>
                </a:lnTo>
                <a:lnTo>
                  <a:pt x="6215" y="245"/>
                </a:lnTo>
                <a:lnTo>
                  <a:pt x="6216" y="258"/>
                </a:lnTo>
                <a:lnTo>
                  <a:pt x="6216" y="265"/>
                </a:lnTo>
                <a:lnTo>
                  <a:pt x="6216" y="257"/>
                </a:lnTo>
                <a:lnTo>
                  <a:pt x="6216" y="268"/>
                </a:lnTo>
                <a:lnTo>
                  <a:pt x="6217" y="291"/>
                </a:lnTo>
                <a:lnTo>
                  <a:pt x="6217" y="299"/>
                </a:lnTo>
                <a:lnTo>
                  <a:pt x="6217" y="311"/>
                </a:lnTo>
                <a:lnTo>
                  <a:pt x="6217" y="319"/>
                </a:lnTo>
                <a:lnTo>
                  <a:pt x="6217" y="318"/>
                </a:lnTo>
                <a:lnTo>
                  <a:pt x="6218" y="319"/>
                </a:lnTo>
                <a:lnTo>
                  <a:pt x="6218" y="320"/>
                </a:lnTo>
                <a:lnTo>
                  <a:pt x="6218" y="316"/>
                </a:lnTo>
                <a:lnTo>
                  <a:pt x="6219" y="319"/>
                </a:lnTo>
                <a:lnTo>
                  <a:pt x="6219" y="326"/>
                </a:lnTo>
                <a:lnTo>
                  <a:pt x="6219" y="323"/>
                </a:lnTo>
                <a:lnTo>
                  <a:pt x="6219" y="322"/>
                </a:lnTo>
                <a:lnTo>
                  <a:pt x="6219" y="327"/>
                </a:lnTo>
                <a:lnTo>
                  <a:pt x="6220" y="337"/>
                </a:lnTo>
                <a:lnTo>
                  <a:pt x="6220" y="339"/>
                </a:lnTo>
                <a:lnTo>
                  <a:pt x="6220" y="346"/>
                </a:lnTo>
                <a:lnTo>
                  <a:pt x="6220" y="345"/>
                </a:lnTo>
                <a:lnTo>
                  <a:pt x="6221" y="345"/>
                </a:lnTo>
                <a:lnTo>
                  <a:pt x="6221" y="339"/>
                </a:lnTo>
                <a:lnTo>
                  <a:pt x="6221" y="339"/>
                </a:lnTo>
                <a:lnTo>
                  <a:pt x="6221" y="343"/>
                </a:lnTo>
                <a:lnTo>
                  <a:pt x="6222" y="342"/>
                </a:lnTo>
                <a:lnTo>
                  <a:pt x="6222" y="343"/>
                </a:lnTo>
                <a:lnTo>
                  <a:pt x="6222" y="346"/>
                </a:lnTo>
                <a:lnTo>
                  <a:pt x="6222" y="340"/>
                </a:lnTo>
                <a:lnTo>
                  <a:pt x="6223" y="342"/>
                </a:lnTo>
                <a:lnTo>
                  <a:pt x="6223" y="335"/>
                </a:lnTo>
                <a:lnTo>
                  <a:pt x="6223" y="337"/>
                </a:lnTo>
                <a:lnTo>
                  <a:pt x="6223" y="342"/>
                </a:lnTo>
                <a:lnTo>
                  <a:pt x="6223" y="333"/>
                </a:lnTo>
                <a:lnTo>
                  <a:pt x="6224" y="335"/>
                </a:lnTo>
                <a:lnTo>
                  <a:pt x="6224" y="336"/>
                </a:lnTo>
                <a:lnTo>
                  <a:pt x="6224" y="337"/>
                </a:lnTo>
                <a:lnTo>
                  <a:pt x="6225" y="337"/>
                </a:lnTo>
                <a:lnTo>
                  <a:pt x="6225" y="339"/>
                </a:lnTo>
                <a:lnTo>
                  <a:pt x="6225" y="342"/>
                </a:lnTo>
                <a:lnTo>
                  <a:pt x="6225" y="337"/>
                </a:lnTo>
                <a:lnTo>
                  <a:pt x="6225" y="334"/>
                </a:lnTo>
                <a:lnTo>
                  <a:pt x="6226" y="335"/>
                </a:lnTo>
                <a:lnTo>
                  <a:pt x="6226" y="329"/>
                </a:lnTo>
                <a:lnTo>
                  <a:pt x="6226" y="329"/>
                </a:lnTo>
                <a:lnTo>
                  <a:pt x="6226" y="325"/>
                </a:lnTo>
                <a:lnTo>
                  <a:pt x="6226" y="325"/>
                </a:lnTo>
                <a:lnTo>
                  <a:pt x="6227" y="327"/>
                </a:lnTo>
                <a:lnTo>
                  <a:pt x="6227" y="317"/>
                </a:lnTo>
                <a:lnTo>
                  <a:pt x="6227" y="311"/>
                </a:lnTo>
                <a:lnTo>
                  <a:pt x="6227" y="277"/>
                </a:lnTo>
                <a:lnTo>
                  <a:pt x="6228" y="258"/>
                </a:lnTo>
                <a:lnTo>
                  <a:pt x="6228" y="247"/>
                </a:lnTo>
                <a:lnTo>
                  <a:pt x="6228" y="215"/>
                </a:lnTo>
                <a:lnTo>
                  <a:pt x="6228" y="207"/>
                </a:lnTo>
                <a:lnTo>
                  <a:pt x="6229" y="156"/>
                </a:lnTo>
                <a:lnTo>
                  <a:pt x="6229" y="141"/>
                </a:lnTo>
                <a:lnTo>
                  <a:pt x="6229" y="134"/>
                </a:lnTo>
                <a:lnTo>
                  <a:pt x="6229" y="139"/>
                </a:lnTo>
                <a:lnTo>
                  <a:pt x="6229" y="127"/>
                </a:lnTo>
                <a:lnTo>
                  <a:pt x="6230" y="124"/>
                </a:lnTo>
                <a:lnTo>
                  <a:pt x="6230" y="136"/>
                </a:lnTo>
                <a:lnTo>
                  <a:pt x="6230" y="140"/>
                </a:lnTo>
                <a:lnTo>
                  <a:pt x="6231" y="141"/>
                </a:lnTo>
                <a:lnTo>
                  <a:pt x="6231" y="154"/>
                </a:lnTo>
                <a:lnTo>
                  <a:pt x="6231" y="146"/>
                </a:lnTo>
                <a:lnTo>
                  <a:pt x="6231" y="141"/>
                </a:lnTo>
                <a:lnTo>
                  <a:pt x="6232" y="150"/>
                </a:lnTo>
                <a:lnTo>
                  <a:pt x="6232" y="167"/>
                </a:lnTo>
                <a:lnTo>
                  <a:pt x="6232" y="161"/>
                </a:lnTo>
                <a:lnTo>
                  <a:pt x="6232" y="128"/>
                </a:lnTo>
                <a:lnTo>
                  <a:pt x="6233" y="136"/>
                </a:lnTo>
                <a:lnTo>
                  <a:pt x="6233" y="145"/>
                </a:lnTo>
                <a:lnTo>
                  <a:pt x="6233" y="141"/>
                </a:lnTo>
                <a:lnTo>
                  <a:pt x="6233" y="148"/>
                </a:lnTo>
                <a:lnTo>
                  <a:pt x="6233" y="154"/>
                </a:lnTo>
                <a:lnTo>
                  <a:pt x="6234" y="167"/>
                </a:lnTo>
                <a:lnTo>
                  <a:pt x="6234" y="194"/>
                </a:lnTo>
                <a:lnTo>
                  <a:pt x="6234" y="187"/>
                </a:lnTo>
                <a:lnTo>
                  <a:pt x="6234" y="196"/>
                </a:lnTo>
                <a:lnTo>
                  <a:pt x="6235" y="189"/>
                </a:lnTo>
                <a:lnTo>
                  <a:pt x="6235" y="191"/>
                </a:lnTo>
                <a:lnTo>
                  <a:pt x="6235" y="199"/>
                </a:lnTo>
                <a:lnTo>
                  <a:pt x="6235" y="197"/>
                </a:lnTo>
                <a:lnTo>
                  <a:pt x="6235" y="205"/>
                </a:lnTo>
                <a:lnTo>
                  <a:pt x="6236" y="231"/>
                </a:lnTo>
                <a:lnTo>
                  <a:pt x="6236" y="261"/>
                </a:lnTo>
                <a:lnTo>
                  <a:pt x="6236" y="275"/>
                </a:lnTo>
                <a:lnTo>
                  <a:pt x="6236" y="282"/>
                </a:lnTo>
                <a:lnTo>
                  <a:pt x="6237" y="278"/>
                </a:lnTo>
                <a:lnTo>
                  <a:pt x="6237" y="275"/>
                </a:lnTo>
                <a:lnTo>
                  <a:pt x="6237" y="272"/>
                </a:lnTo>
                <a:lnTo>
                  <a:pt x="6237" y="285"/>
                </a:lnTo>
                <a:lnTo>
                  <a:pt x="6238" y="302"/>
                </a:lnTo>
                <a:lnTo>
                  <a:pt x="6238" y="318"/>
                </a:lnTo>
                <a:lnTo>
                  <a:pt x="6238" y="326"/>
                </a:lnTo>
                <a:lnTo>
                  <a:pt x="6238" y="325"/>
                </a:lnTo>
                <a:lnTo>
                  <a:pt x="6239" y="316"/>
                </a:lnTo>
                <a:lnTo>
                  <a:pt x="6239" y="338"/>
                </a:lnTo>
                <a:lnTo>
                  <a:pt x="6239" y="340"/>
                </a:lnTo>
                <a:lnTo>
                  <a:pt x="6239" y="341"/>
                </a:lnTo>
                <a:lnTo>
                  <a:pt x="6240" y="339"/>
                </a:lnTo>
                <a:lnTo>
                  <a:pt x="6240" y="343"/>
                </a:lnTo>
                <a:lnTo>
                  <a:pt x="6240" y="346"/>
                </a:lnTo>
                <a:lnTo>
                  <a:pt x="6240" y="337"/>
                </a:lnTo>
                <a:lnTo>
                  <a:pt x="6240" y="337"/>
                </a:lnTo>
                <a:lnTo>
                  <a:pt x="6241" y="339"/>
                </a:lnTo>
                <a:lnTo>
                  <a:pt x="6241" y="335"/>
                </a:lnTo>
                <a:lnTo>
                  <a:pt x="6241" y="332"/>
                </a:lnTo>
                <a:lnTo>
                  <a:pt x="6241" y="333"/>
                </a:lnTo>
                <a:lnTo>
                  <a:pt x="6242" y="339"/>
                </a:lnTo>
                <a:lnTo>
                  <a:pt x="6242" y="342"/>
                </a:lnTo>
                <a:lnTo>
                  <a:pt x="6242" y="352"/>
                </a:lnTo>
                <a:lnTo>
                  <a:pt x="6243" y="347"/>
                </a:lnTo>
                <a:lnTo>
                  <a:pt x="6243" y="346"/>
                </a:lnTo>
                <a:lnTo>
                  <a:pt x="6243" y="346"/>
                </a:lnTo>
                <a:lnTo>
                  <a:pt x="6243" y="343"/>
                </a:lnTo>
                <a:lnTo>
                  <a:pt x="6244" y="345"/>
                </a:lnTo>
                <a:lnTo>
                  <a:pt x="6244" y="346"/>
                </a:lnTo>
                <a:lnTo>
                  <a:pt x="6244" y="341"/>
                </a:lnTo>
                <a:lnTo>
                  <a:pt x="6244" y="344"/>
                </a:lnTo>
                <a:lnTo>
                  <a:pt x="6245" y="348"/>
                </a:lnTo>
                <a:lnTo>
                  <a:pt x="6245" y="358"/>
                </a:lnTo>
                <a:lnTo>
                  <a:pt x="6245" y="355"/>
                </a:lnTo>
                <a:lnTo>
                  <a:pt x="6245" y="354"/>
                </a:lnTo>
                <a:lnTo>
                  <a:pt x="6246" y="348"/>
                </a:lnTo>
                <a:lnTo>
                  <a:pt x="6246" y="350"/>
                </a:lnTo>
                <a:lnTo>
                  <a:pt x="6246" y="345"/>
                </a:lnTo>
                <a:lnTo>
                  <a:pt x="6246" y="339"/>
                </a:lnTo>
                <a:lnTo>
                  <a:pt x="6247" y="351"/>
                </a:lnTo>
                <a:lnTo>
                  <a:pt x="6247" y="347"/>
                </a:lnTo>
                <a:lnTo>
                  <a:pt x="6247" y="349"/>
                </a:lnTo>
                <a:lnTo>
                  <a:pt x="6247" y="356"/>
                </a:lnTo>
                <a:lnTo>
                  <a:pt x="6247" y="349"/>
                </a:lnTo>
                <a:lnTo>
                  <a:pt x="6248" y="350"/>
                </a:lnTo>
                <a:lnTo>
                  <a:pt x="6248" y="350"/>
                </a:lnTo>
                <a:lnTo>
                  <a:pt x="6248" y="350"/>
                </a:lnTo>
                <a:lnTo>
                  <a:pt x="6248" y="353"/>
                </a:lnTo>
                <a:lnTo>
                  <a:pt x="6249" y="353"/>
                </a:lnTo>
                <a:lnTo>
                  <a:pt x="6249" y="345"/>
                </a:lnTo>
                <a:lnTo>
                  <a:pt x="6249" y="347"/>
                </a:lnTo>
                <a:lnTo>
                  <a:pt x="6249" y="345"/>
                </a:lnTo>
                <a:lnTo>
                  <a:pt x="6250" y="343"/>
                </a:lnTo>
                <a:lnTo>
                  <a:pt x="6250" y="341"/>
                </a:lnTo>
                <a:lnTo>
                  <a:pt x="6250" y="344"/>
                </a:lnTo>
                <a:lnTo>
                  <a:pt x="6250" y="345"/>
                </a:lnTo>
                <a:lnTo>
                  <a:pt x="6250" y="339"/>
                </a:lnTo>
                <a:lnTo>
                  <a:pt x="6251" y="344"/>
                </a:lnTo>
                <a:lnTo>
                  <a:pt x="6251" y="343"/>
                </a:lnTo>
                <a:lnTo>
                  <a:pt x="6251" y="342"/>
                </a:lnTo>
                <a:lnTo>
                  <a:pt x="6251" y="343"/>
                </a:lnTo>
                <a:lnTo>
                  <a:pt x="6252" y="340"/>
                </a:lnTo>
                <a:lnTo>
                  <a:pt x="6252" y="345"/>
                </a:lnTo>
                <a:lnTo>
                  <a:pt x="6252" y="342"/>
                </a:lnTo>
                <a:lnTo>
                  <a:pt x="6252" y="347"/>
                </a:lnTo>
                <a:lnTo>
                  <a:pt x="6252" y="347"/>
                </a:lnTo>
                <a:lnTo>
                  <a:pt x="6253" y="350"/>
                </a:lnTo>
                <a:lnTo>
                  <a:pt x="6253" y="351"/>
                </a:lnTo>
                <a:lnTo>
                  <a:pt x="6253" y="352"/>
                </a:lnTo>
                <a:lnTo>
                  <a:pt x="6253" y="349"/>
                </a:lnTo>
                <a:lnTo>
                  <a:pt x="6253" y="353"/>
                </a:lnTo>
                <a:lnTo>
                  <a:pt x="6254" y="358"/>
                </a:lnTo>
                <a:lnTo>
                  <a:pt x="6254" y="359"/>
                </a:lnTo>
                <a:lnTo>
                  <a:pt x="6254" y="370"/>
                </a:lnTo>
                <a:lnTo>
                  <a:pt x="6255" y="368"/>
                </a:lnTo>
                <a:lnTo>
                  <a:pt x="6255" y="364"/>
                </a:lnTo>
                <a:lnTo>
                  <a:pt x="6255" y="360"/>
                </a:lnTo>
                <a:lnTo>
                  <a:pt x="6255" y="354"/>
                </a:lnTo>
                <a:lnTo>
                  <a:pt x="6255" y="358"/>
                </a:lnTo>
                <a:lnTo>
                  <a:pt x="6256" y="366"/>
                </a:lnTo>
                <a:lnTo>
                  <a:pt x="6256" y="368"/>
                </a:lnTo>
                <a:lnTo>
                  <a:pt x="6256" y="363"/>
                </a:lnTo>
                <a:lnTo>
                  <a:pt x="6256" y="368"/>
                </a:lnTo>
                <a:lnTo>
                  <a:pt x="6256" y="368"/>
                </a:lnTo>
                <a:lnTo>
                  <a:pt x="6257" y="364"/>
                </a:lnTo>
                <a:lnTo>
                  <a:pt x="6257" y="359"/>
                </a:lnTo>
                <a:lnTo>
                  <a:pt x="6257" y="366"/>
                </a:lnTo>
                <a:lnTo>
                  <a:pt x="6257" y="363"/>
                </a:lnTo>
                <a:lnTo>
                  <a:pt x="6258" y="363"/>
                </a:lnTo>
                <a:lnTo>
                  <a:pt x="6258" y="363"/>
                </a:lnTo>
                <a:lnTo>
                  <a:pt x="6258" y="363"/>
                </a:lnTo>
                <a:lnTo>
                  <a:pt x="6258" y="360"/>
                </a:lnTo>
                <a:lnTo>
                  <a:pt x="6258" y="360"/>
                </a:lnTo>
                <a:lnTo>
                  <a:pt x="6259" y="362"/>
                </a:lnTo>
                <a:lnTo>
                  <a:pt x="6259" y="359"/>
                </a:lnTo>
                <a:lnTo>
                  <a:pt x="6259" y="360"/>
                </a:lnTo>
                <a:lnTo>
                  <a:pt x="6259" y="358"/>
                </a:lnTo>
                <a:lnTo>
                  <a:pt x="6259" y="357"/>
                </a:lnTo>
                <a:lnTo>
                  <a:pt x="6260" y="363"/>
                </a:lnTo>
                <a:lnTo>
                  <a:pt x="6260" y="360"/>
                </a:lnTo>
                <a:lnTo>
                  <a:pt x="6260" y="363"/>
                </a:lnTo>
                <a:lnTo>
                  <a:pt x="6260" y="357"/>
                </a:lnTo>
                <a:lnTo>
                  <a:pt x="6261" y="359"/>
                </a:lnTo>
                <a:lnTo>
                  <a:pt x="6261" y="359"/>
                </a:lnTo>
                <a:lnTo>
                  <a:pt x="6261" y="361"/>
                </a:lnTo>
                <a:lnTo>
                  <a:pt x="6261" y="357"/>
                </a:lnTo>
                <a:lnTo>
                  <a:pt x="6262" y="361"/>
                </a:lnTo>
                <a:lnTo>
                  <a:pt x="6262" y="363"/>
                </a:lnTo>
                <a:lnTo>
                  <a:pt x="6262" y="365"/>
                </a:lnTo>
                <a:lnTo>
                  <a:pt x="6262" y="361"/>
                </a:lnTo>
                <a:lnTo>
                  <a:pt x="6263" y="366"/>
                </a:lnTo>
                <a:lnTo>
                  <a:pt x="6263" y="365"/>
                </a:lnTo>
                <a:lnTo>
                  <a:pt x="6263" y="368"/>
                </a:lnTo>
                <a:lnTo>
                  <a:pt x="6263" y="367"/>
                </a:lnTo>
                <a:lnTo>
                  <a:pt x="6263" y="367"/>
                </a:lnTo>
                <a:lnTo>
                  <a:pt x="6264" y="370"/>
                </a:lnTo>
                <a:lnTo>
                  <a:pt x="6264" y="365"/>
                </a:lnTo>
                <a:lnTo>
                  <a:pt x="6264" y="367"/>
                </a:lnTo>
                <a:lnTo>
                  <a:pt x="6264" y="365"/>
                </a:lnTo>
                <a:lnTo>
                  <a:pt x="6265" y="367"/>
                </a:lnTo>
                <a:lnTo>
                  <a:pt x="6265" y="365"/>
                </a:lnTo>
                <a:lnTo>
                  <a:pt x="6265" y="358"/>
                </a:lnTo>
                <a:lnTo>
                  <a:pt x="6265" y="361"/>
                </a:lnTo>
                <a:lnTo>
                  <a:pt x="6266" y="367"/>
                </a:lnTo>
                <a:lnTo>
                  <a:pt x="6266" y="364"/>
                </a:lnTo>
                <a:lnTo>
                  <a:pt x="6266" y="367"/>
                </a:lnTo>
                <a:lnTo>
                  <a:pt x="6266" y="364"/>
                </a:lnTo>
                <a:lnTo>
                  <a:pt x="6266" y="368"/>
                </a:lnTo>
                <a:lnTo>
                  <a:pt x="6267" y="366"/>
                </a:lnTo>
                <a:lnTo>
                  <a:pt x="6267" y="365"/>
                </a:lnTo>
                <a:lnTo>
                  <a:pt x="6267" y="364"/>
                </a:lnTo>
                <a:lnTo>
                  <a:pt x="6267" y="366"/>
                </a:lnTo>
                <a:lnTo>
                  <a:pt x="6267" y="365"/>
                </a:lnTo>
                <a:lnTo>
                  <a:pt x="6268" y="364"/>
                </a:lnTo>
                <a:lnTo>
                  <a:pt x="6268" y="366"/>
                </a:lnTo>
                <a:lnTo>
                  <a:pt x="6268" y="368"/>
                </a:lnTo>
                <a:lnTo>
                  <a:pt x="6268" y="371"/>
                </a:lnTo>
                <a:lnTo>
                  <a:pt x="6269" y="377"/>
                </a:lnTo>
                <a:lnTo>
                  <a:pt x="6269" y="380"/>
                </a:lnTo>
                <a:lnTo>
                  <a:pt x="6269" y="377"/>
                </a:lnTo>
                <a:lnTo>
                  <a:pt x="6269" y="384"/>
                </a:lnTo>
                <a:lnTo>
                  <a:pt x="6270" y="383"/>
                </a:lnTo>
                <a:lnTo>
                  <a:pt x="6270" y="382"/>
                </a:lnTo>
                <a:lnTo>
                  <a:pt x="6270" y="381"/>
                </a:lnTo>
                <a:lnTo>
                  <a:pt x="6270" y="370"/>
                </a:lnTo>
                <a:lnTo>
                  <a:pt x="6271" y="368"/>
                </a:lnTo>
                <a:lnTo>
                  <a:pt x="6271" y="361"/>
                </a:lnTo>
                <a:lnTo>
                  <a:pt x="6271" y="366"/>
                </a:lnTo>
                <a:lnTo>
                  <a:pt x="6271" y="368"/>
                </a:lnTo>
                <a:lnTo>
                  <a:pt x="6272" y="370"/>
                </a:lnTo>
                <a:lnTo>
                  <a:pt x="6272" y="372"/>
                </a:lnTo>
                <a:lnTo>
                  <a:pt x="6272" y="378"/>
                </a:lnTo>
                <a:lnTo>
                  <a:pt x="6272" y="375"/>
                </a:lnTo>
                <a:lnTo>
                  <a:pt x="6272" y="374"/>
                </a:lnTo>
                <a:lnTo>
                  <a:pt x="6273" y="376"/>
                </a:lnTo>
                <a:lnTo>
                  <a:pt x="6273" y="371"/>
                </a:lnTo>
                <a:lnTo>
                  <a:pt x="6273" y="367"/>
                </a:lnTo>
                <a:lnTo>
                  <a:pt x="6273" y="366"/>
                </a:lnTo>
                <a:lnTo>
                  <a:pt x="6274" y="364"/>
                </a:lnTo>
                <a:lnTo>
                  <a:pt x="6274" y="362"/>
                </a:lnTo>
                <a:lnTo>
                  <a:pt x="6274" y="361"/>
                </a:lnTo>
                <a:lnTo>
                  <a:pt x="6274" y="362"/>
                </a:lnTo>
                <a:lnTo>
                  <a:pt x="6274" y="359"/>
                </a:lnTo>
                <a:lnTo>
                  <a:pt x="6275" y="361"/>
                </a:lnTo>
                <a:lnTo>
                  <a:pt x="6275" y="354"/>
                </a:lnTo>
                <a:lnTo>
                  <a:pt x="6275" y="358"/>
                </a:lnTo>
                <a:lnTo>
                  <a:pt x="6275" y="358"/>
                </a:lnTo>
                <a:lnTo>
                  <a:pt x="6275" y="352"/>
                </a:lnTo>
                <a:lnTo>
                  <a:pt x="6276" y="354"/>
                </a:lnTo>
                <a:lnTo>
                  <a:pt x="6276" y="357"/>
                </a:lnTo>
                <a:lnTo>
                  <a:pt x="6276" y="359"/>
                </a:lnTo>
                <a:lnTo>
                  <a:pt x="6276" y="366"/>
                </a:lnTo>
                <a:lnTo>
                  <a:pt x="6277" y="373"/>
                </a:lnTo>
                <a:lnTo>
                  <a:pt x="6277" y="370"/>
                </a:lnTo>
                <a:lnTo>
                  <a:pt x="6277" y="366"/>
                </a:lnTo>
                <a:lnTo>
                  <a:pt x="6278" y="366"/>
                </a:lnTo>
                <a:lnTo>
                  <a:pt x="6278" y="366"/>
                </a:lnTo>
                <a:lnTo>
                  <a:pt x="6278" y="374"/>
                </a:lnTo>
                <a:lnTo>
                  <a:pt x="6278" y="365"/>
                </a:lnTo>
                <a:lnTo>
                  <a:pt x="6279" y="366"/>
                </a:lnTo>
                <a:lnTo>
                  <a:pt x="6279" y="365"/>
                </a:lnTo>
                <a:lnTo>
                  <a:pt x="6279" y="366"/>
                </a:lnTo>
                <a:lnTo>
                  <a:pt x="6279" y="364"/>
                </a:lnTo>
                <a:lnTo>
                  <a:pt x="6279" y="366"/>
                </a:lnTo>
                <a:lnTo>
                  <a:pt x="6280" y="364"/>
                </a:lnTo>
                <a:lnTo>
                  <a:pt x="6280" y="372"/>
                </a:lnTo>
                <a:lnTo>
                  <a:pt x="6280" y="368"/>
                </a:lnTo>
                <a:lnTo>
                  <a:pt x="6280" y="361"/>
                </a:lnTo>
                <a:lnTo>
                  <a:pt x="6280" y="363"/>
                </a:lnTo>
                <a:lnTo>
                  <a:pt x="6281" y="366"/>
                </a:lnTo>
                <a:lnTo>
                  <a:pt x="6281" y="366"/>
                </a:lnTo>
                <a:lnTo>
                  <a:pt x="6281" y="363"/>
                </a:lnTo>
                <a:lnTo>
                  <a:pt x="6281" y="374"/>
                </a:lnTo>
                <a:lnTo>
                  <a:pt x="6281" y="366"/>
                </a:lnTo>
                <a:lnTo>
                  <a:pt x="6282" y="366"/>
                </a:lnTo>
                <a:lnTo>
                  <a:pt x="6282" y="364"/>
                </a:lnTo>
                <a:lnTo>
                  <a:pt x="6282" y="363"/>
                </a:lnTo>
                <a:lnTo>
                  <a:pt x="6282" y="366"/>
                </a:lnTo>
                <a:lnTo>
                  <a:pt x="6283" y="364"/>
                </a:lnTo>
                <a:lnTo>
                  <a:pt x="6283" y="371"/>
                </a:lnTo>
                <a:lnTo>
                  <a:pt x="6283" y="390"/>
                </a:lnTo>
                <a:lnTo>
                  <a:pt x="6284" y="389"/>
                </a:lnTo>
                <a:lnTo>
                  <a:pt x="6284" y="388"/>
                </a:lnTo>
                <a:lnTo>
                  <a:pt x="6284" y="370"/>
                </a:lnTo>
                <a:lnTo>
                  <a:pt x="6284" y="370"/>
                </a:lnTo>
                <a:lnTo>
                  <a:pt x="6285" y="371"/>
                </a:lnTo>
                <a:lnTo>
                  <a:pt x="6285" y="365"/>
                </a:lnTo>
                <a:lnTo>
                  <a:pt x="6285" y="361"/>
                </a:lnTo>
                <a:lnTo>
                  <a:pt x="6285" y="364"/>
                </a:lnTo>
                <a:lnTo>
                  <a:pt x="6285" y="364"/>
                </a:lnTo>
                <a:lnTo>
                  <a:pt x="6286" y="366"/>
                </a:lnTo>
                <a:lnTo>
                  <a:pt x="6286" y="361"/>
                </a:lnTo>
                <a:lnTo>
                  <a:pt x="6286" y="366"/>
                </a:lnTo>
                <a:lnTo>
                  <a:pt x="6286" y="364"/>
                </a:lnTo>
                <a:lnTo>
                  <a:pt x="6287" y="360"/>
                </a:lnTo>
                <a:lnTo>
                  <a:pt x="6287" y="361"/>
                </a:lnTo>
                <a:lnTo>
                  <a:pt x="6287" y="374"/>
                </a:lnTo>
                <a:lnTo>
                  <a:pt x="6287" y="371"/>
                </a:lnTo>
                <a:lnTo>
                  <a:pt x="6288" y="353"/>
                </a:lnTo>
                <a:lnTo>
                  <a:pt x="6288" y="347"/>
                </a:lnTo>
                <a:lnTo>
                  <a:pt x="6288" y="336"/>
                </a:lnTo>
                <a:lnTo>
                  <a:pt x="6288" y="332"/>
                </a:lnTo>
                <a:lnTo>
                  <a:pt x="6288" y="350"/>
                </a:lnTo>
                <a:lnTo>
                  <a:pt x="6289" y="345"/>
                </a:lnTo>
                <a:lnTo>
                  <a:pt x="6289" y="336"/>
                </a:lnTo>
                <a:lnTo>
                  <a:pt x="6289" y="327"/>
                </a:lnTo>
                <a:lnTo>
                  <a:pt x="6290" y="304"/>
                </a:lnTo>
                <a:lnTo>
                  <a:pt x="6290" y="257"/>
                </a:lnTo>
                <a:lnTo>
                  <a:pt x="6290" y="225"/>
                </a:lnTo>
                <a:lnTo>
                  <a:pt x="6290" y="173"/>
                </a:lnTo>
                <a:lnTo>
                  <a:pt x="6291" y="168"/>
                </a:lnTo>
                <a:lnTo>
                  <a:pt x="6291" y="152"/>
                </a:lnTo>
                <a:lnTo>
                  <a:pt x="6291" y="163"/>
                </a:lnTo>
                <a:lnTo>
                  <a:pt x="6291" y="127"/>
                </a:lnTo>
                <a:lnTo>
                  <a:pt x="6291" y="120"/>
                </a:lnTo>
                <a:lnTo>
                  <a:pt x="6292" y="127"/>
                </a:lnTo>
                <a:lnTo>
                  <a:pt x="6292" y="135"/>
                </a:lnTo>
                <a:lnTo>
                  <a:pt x="6292" y="121"/>
                </a:lnTo>
                <a:lnTo>
                  <a:pt x="6292" y="122"/>
                </a:lnTo>
                <a:lnTo>
                  <a:pt x="6292" y="127"/>
                </a:lnTo>
                <a:lnTo>
                  <a:pt x="6293" y="117"/>
                </a:lnTo>
                <a:lnTo>
                  <a:pt x="6293" y="112"/>
                </a:lnTo>
                <a:lnTo>
                  <a:pt x="6293" y="136"/>
                </a:lnTo>
                <a:lnTo>
                  <a:pt x="6293" y="151"/>
                </a:lnTo>
                <a:lnTo>
                  <a:pt x="6294" y="168"/>
                </a:lnTo>
                <a:lnTo>
                  <a:pt x="6294" y="135"/>
                </a:lnTo>
                <a:lnTo>
                  <a:pt x="6294" y="116"/>
                </a:lnTo>
                <a:lnTo>
                  <a:pt x="6294" y="121"/>
                </a:lnTo>
                <a:lnTo>
                  <a:pt x="6295" y="114"/>
                </a:lnTo>
                <a:lnTo>
                  <a:pt x="6295" y="136"/>
                </a:lnTo>
                <a:lnTo>
                  <a:pt x="6295" y="142"/>
                </a:lnTo>
                <a:lnTo>
                  <a:pt x="6296" y="117"/>
                </a:lnTo>
                <a:lnTo>
                  <a:pt x="6296" y="124"/>
                </a:lnTo>
                <a:lnTo>
                  <a:pt x="6296" y="136"/>
                </a:lnTo>
                <a:lnTo>
                  <a:pt x="6296" y="153"/>
                </a:lnTo>
                <a:lnTo>
                  <a:pt x="6296" y="158"/>
                </a:lnTo>
                <a:lnTo>
                  <a:pt x="6297" y="161"/>
                </a:lnTo>
                <a:lnTo>
                  <a:pt x="6297" y="148"/>
                </a:lnTo>
                <a:lnTo>
                  <a:pt x="6297" y="147"/>
                </a:lnTo>
                <a:lnTo>
                  <a:pt x="6297" y="162"/>
                </a:lnTo>
                <a:lnTo>
                  <a:pt x="6297" y="195"/>
                </a:lnTo>
                <a:lnTo>
                  <a:pt x="6298" y="228"/>
                </a:lnTo>
                <a:lnTo>
                  <a:pt x="6298" y="248"/>
                </a:lnTo>
                <a:lnTo>
                  <a:pt x="6298" y="265"/>
                </a:lnTo>
                <a:lnTo>
                  <a:pt x="6298" y="262"/>
                </a:lnTo>
                <a:lnTo>
                  <a:pt x="6298" y="278"/>
                </a:lnTo>
                <a:lnTo>
                  <a:pt x="6299" y="284"/>
                </a:lnTo>
                <a:lnTo>
                  <a:pt x="6299" y="303"/>
                </a:lnTo>
                <a:lnTo>
                  <a:pt x="6299" y="326"/>
                </a:lnTo>
                <a:lnTo>
                  <a:pt x="6299" y="324"/>
                </a:lnTo>
                <a:lnTo>
                  <a:pt x="6300" y="330"/>
                </a:lnTo>
                <a:lnTo>
                  <a:pt x="6300" y="311"/>
                </a:lnTo>
                <a:lnTo>
                  <a:pt x="6300" y="327"/>
                </a:lnTo>
                <a:lnTo>
                  <a:pt x="6300" y="320"/>
                </a:lnTo>
                <a:lnTo>
                  <a:pt x="6301" y="315"/>
                </a:lnTo>
                <a:lnTo>
                  <a:pt x="6301" y="318"/>
                </a:lnTo>
                <a:lnTo>
                  <a:pt x="6301" y="325"/>
                </a:lnTo>
                <a:lnTo>
                  <a:pt x="6302" y="330"/>
                </a:lnTo>
                <a:lnTo>
                  <a:pt x="6302" y="341"/>
                </a:lnTo>
                <a:lnTo>
                  <a:pt x="6302" y="338"/>
                </a:lnTo>
                <a:lnTo>
                  <a:pt x="6302" y="339"/>
                </a:lnTo>
                <a:lnTo>
                  <a:pt x="6302" y="340"/>
                </a:lnTo>
                <a:lnTo>
                  <a:pt x="6303" y="335"/>
                </a:lnTo>
                <a:lnTo>
                  <a:pt x="6303" y="335"/>
                </a:lnTo>
                <a:lnTo>
                  <a:pt x="6303" y="327"/>
                </a:lnTo>
                <a:lnTo>
                  <a:pt x="6303" y="316"/>
                </a:lnTo>
                <a:lnTo>
                  <a:pt x="6304" y="316"/>
                </a:lnTo>
                <a:lnTo>
                  <a:pt x="6304" y="327"/>
                </a:lnTo>
                <a:lnTo>
                  <a:pt x="6304" y="329"/>
                </a:lnTo>
                <a:lnTo>
                  <a:pt x="6304" y="345"/>
                </a:lnTo>
                <a:lnTo>
                  <a:pt x="6305" y="346"/>
                </a:lnTo>
                <a:lnTo>
                  <a:pt x="6305" y="356"/>
                </a:lnTo>
                <a:lnTo>
                  <a:pt x="6305" y="353"/>
                </a:lnTo>
                <a:lnTo>
                  <a:pt x="6305" y="346"/>
                </a:lnTo>
                <a:lnTo>
                  <a:pt x="6306" y="340"/>
                </a:lnTo>
                <a:lnTo>
                  <a:pt x="6306" y="346"/>
                </a:lnTo>
                <a:lnTo>
                  <a:pt x="6306" y="350"/>
                </a:lnTo>
                <a:lnTo>
                  <a:pt x="6306" y="344"/>
                </a:lnTo>
                <a:lnTo>
                  <a:pt x="6307" y="344"/>
                </a:lnTo>
                <a:lnTo>
                  <a:pt x="6307" y="337"/>
                </a:lnTo>
                <a:lnTo>
                  <a:pt x="6307" y="346"/>
                </a:lnTo>
                <a:lnTo>
                  <a:pt x="6308" y="337"/>
                </a:lnTo>
                <a:lnTo>
                  <a:pt x="6308" y="330"/>
                </a:lnTo>
                <a:lnTo>
                  <a:pt x="6308" y="327"/>
                </a:lnTo>
                <a:lnTo>
                  <a:pt x="6308" y="329"/>
                </a:lnTo>
                <a:lnTo>
                  <a:pt x="6309" y="327"/>
                </a:lnTo>
                <a:lnTo>
                  <a:pt x="6309" y="324"/>
                </a:lnTo>
                <a:lnTo>
                  <a:pt x="6309" y="318"/>
                </a:lnTo>
                <a:lnTo>
                  <a:pt x="6309" y="329"/>
                </a:lnTo>
                <a:lnTo>
                  <a:pt x="6310" y="288"/>
                </a:lnTo>
                <a:lnTo>
                  <a:pt x="6310" y="260"/>
                </a:lnTo>
                <a:lnTo>
                  <a:pt x="6310" y="262"/>
                </a:lnTo>
                <a:lnTo>
                  <a:pt x="6310" y="243"/>
                </a:lnTo>
                <a:lnTo>
                  <a:pt x="6311" y="228"/>
                </a:lnTo>
                <a:lnTo>
                  <a:pt x="6311" y="189"/>
                </a:lnTo>
                <a:lnTo>
                  <a:pt x="6311" y="173"/>
                </a:lnTo>
                <a:lnTo>
                  <a:pt x="6311" y="169"/>
                </a:lnTo>
                <a:lnTo>
                  <a:pt x="6312" y="93"/>
                </a:lnTo>
                <a:lnTo>
                  <a:pt x="6312" y="110"/>
                </a:lnTo>
                <a:lnTo>
                  <a:pt x="6312" y="129"/>
                </a:lnTo>
                <a:lnTo>
                  <a:pt x="6312" y="98"/>
                </a:lnTo>
                <a:lnTo>
                  <a:pt x="6312" y="95"/>
                </a:lnTo>
                <a:lnTo>
                  <a:pt x="6313" y="103"/>
                </a:lnTo>
                <a:lnTo>
                  <a:pt x="6313" y="112"/>
                </a:lnTo>
                <a:lnTo>
                  <a:pt x="6313" y="107"/>
                </a:lnTo>
                <a:lnTo>
                  <a:pt x="6313" y="116"/>
                </a:lnTo>
                <a:lnTo>
                  <a:pt x="6314" y="124"/>
                </a:lnTo>
                <a:lnTo>
                  <a:pt x="6314" y="121"/>
                </a:lnTo>
                <a:lnTo>
                  <a:pt x="6314" y="122"/>
                </a:lnTo>
                <a:lnTo>
                  <a:pt x="6314" y="117"/>
                </a:lnTo>
                <a:lnTo>
                  <a:pt x="6314" y="115"/>
                </a:lnTo>
                <a:lnTo>
                  <a:pt x="6315" y="106"/>
                </a:lnTo>
                <a:lnTo>
                  <a:pt x="6315" y="122"/>
                </a:lnTo>
                <a:lnTo>
                  <a:pt x="6315" y="184"/>
                </a:lnTo>
                <a:lnTo>
                  <a:pt x="6315" y="179"/>
                </a:lnTo>
                <a:lnTo>
                  <a:pt x="6316" y="175"/>
                </a:lnTo>
                <a:lnTo>
                  <a:pt x="6316" y="167"/>
                </a:lnTo>
                <a:lnTo>
                  <a:pt x="6316" y="176"/>
                </a:lnTo>
                <a:lnTo>
                  <a:pt x="6316" y="171"/>
                </a:lnTo>
                <a:lnTo>
                  <a:pt x="6316" y="169"/>
                </a:lnTo>
                <a:lnTo>
                  <a:pt x="6317" y="179"/>
                </a:lnTo>
                <a:lnTo>
                  <a:pt x="6317" y="174"/>
                </a:lnTo>
                <a:lnTo>
                  <a:pt x="6317" y="180"/>
                </a:lnTo>
                <a:lnTo>
                  <a:pt x="6317" y="182"/>
                </a:lnTo>
                <a:lnTo>
                  <a:pt x="6317" y="185"/>
                </a:lnTo>
                <a:lnTo>
                  <a:pt x="6318" y="185"/>
                </a:lnTo>
                <a:lnTo>
                  <a:pt x="6318" y="249"/>
                </a:lnTo>
                <a:lnTo>
                  <a:pt x="6318" y="266"/>
                </a:lnTo>
                <a:lnTo>
                  <a:pt x="6318" y="278"/>
                </a:lnTo>
                <a:lnTo>
                  <a:pt x="6319" y="270"/>
                </a:lnTo>
                <a:lnTo>
                  <a:pt x="6319" y="284"/>
                </a:lnTo>
                <a:lnTo>
                  <a:pt x="6319" y="288"/>
                </a:lnTo>
                <a:lnTo>
                  <a:pt x="6319" y="281"/>
                </a:lnTo>
                <a:lnTo>
                  <a:pt x="6320" y="290"/>
                </a:lnTo>
                <a:lnTo>
                  <a:pt x="6320" y="307"/>
                </a:lnTo>
                <a:lnTo>
                  <a:pt x="6320" y="311"/>
                </a:lnTo>
                <a:lnTo>
                  <a:pt x="6320" y="327"/>
                </a:lnTo>
                <a:lnTo>
                  <a:pt x="6321" y="325"/>
                </a:lnTo>
                <a:lnTo>
                  <a:pt x="6321" y="325"/>
                </a:lnTo>
                <a:lnTo>
                  <a:pt x="6321" y="333"/>
                </a:lnTo>
                <a:lnTo>
                  <a:pt x="6321" y="333"/>
                </a:lnTo>
                <a:lnTo>
                  <a:pt x="6322" y="329"/>
                </a:lnTo>
                <a:lnTo>
                  <a:pt x="6322" y="336"/>
                </a:lnTo>
                <a:lnTo>
                  <a:pt x="6322" y="331"/>
                </a:lnTo>
                <a:lnTo>
                  <a:pt x="6322" y="339"/>
                </a:lnTo>
                <a:lnTo>
                  <a:pt x="6322" y="352"/>
                </a:lnTo>
                <a:lnTo>
                  <a:pt x="6323" y="348"/>
                </a:lnTo>
                <a:lnTo>
                  <a:pt x="6323" y="342"/>
                </a:lnTo>
                <a:lnTo>
                  <a:pt x="6323" y="343"/>
                </a:lnTo>
                <a:lnTo>
                  <a:pt x="6323" y="336"/>
                </a:lnTo>
                <a:lnTo>
                  <a:pt x="6324" y="340"/>
                </a:lnTo>
                <a:lnTo>
                  <a:pt x="6324" y="340"/>
                </a:lnTo>
                <a:lnTo>
                  <a:pt x="6324" y="347"/>
                </a:lnTo>
                <a:lnTo>
                  <a:pt x="6324" y="347"/>
                </a:lnTo>
                <a:lnTo>
                  <a:pt x="6325" y="340"/>
                </a:lnTo>
                <a:lnTo>
                  <a:pt x="6325" y="351"/>
                </a:lnTo>
                <a:lnTo>
                  <a:pt x="6325" y="342"/>
                </a:lnTo>
                <a:lnTo>
                  <a:pt x="6326" y="350"/>
                </a:lnTo>
                <a:lnTo>
                  <a:pt x="6326" y="352"/>
                </a:lnTo>
                <a:lnTo>
                  <a:pt x="6326" y="350"/>
                </a:lnTo>
                <a:lnTo>
                  <a:pt x="6326" y="355"/>
                </a:lnTo>
                <a:lnTo>
                  <a:pt x="6327" y="359"/>
                </a:lnTo>
                <a:lnTo>
                  <a:pt x="6327" y="351"/>
                </a:lnTo>
                <a:lnTo>
                  <a:pt x="6327" y="350"/>
                </a:lnTo>
                <a:lnTo>
                  <a:pt x="6327" y="353"/>
                </a:lnTo>
                <a:lnTo>
                  <a:pt x="6327" y="352"/>
                </a:lnTo>
                <a:lnTo>
                  <a:pt x="6328" y="360"/>
                </a:lnTo>
                <a:lnTo>
                  <a:pt x="6328" y="357"/>
                </a:lnTo>
                <a:lnTo>
                  <a:pt x="6328" y="364"/>
                </a:lnTo>
                <a:lnTo>
                  <a:pt x="6329" y="365"/>
                </a:lnTo>
                <a:lnTo>
                  <a:pt x="6329" y="346"/>
                </a:lnTo>
                <a:lnTo>
                  <a:pt x="6329" y="335"/>
                </a:lnTo>
                <a:lnTo>
                  <a:pt x="6329" y="333"/>
                </a:lnTo>
                <a:lnTo>
                  <a:pt x="6330" y="342"/>
                </a:lnTo>
                <a:lnTo>
                  <a:pt x="6330" y="322"/>
                </a:lnTo>
                <a:lnTo>
                  <a:pt x="6330" y="306"/>
                </a:lnTo>
                <a:lnTo>
                  <a:pt x="6330" y="290"/>
                </a:lnTo>
                <a:lnTo>
                  <a:pt x="6331" y="257"/>
                </a:lnTo>
                <a:lnTo>
                  <a:pt x="6331" y="218"/>
                </a:lnTo>
                <a:lnTo>
                  <a:pt x="6331" y="176"/>
                </a:lnTo>
                <a:lnTo>
                  <a:pt x="6332" y="170"/>
                </a:lnTo>
                <a:lnTo>
                  <a:pt x="6332" y="157"/>
                </a:lnTo>
                <a:lnTo>
                  <a:pt x="6332" y="144"/>
                </a:lnTo>
                <a:lnTo>
                  <a:pt x="6332" y="138"/>
                </a:lnTo>
                <a:lnTo>
                  <a:pt x="6332" y="136"/>
                </a:lnTo>
                <a:lnTo>
                  <a:pt x="6333" y="143"/>
                </a:lnTo>
                <a:lnTo>
                  <a:pt x="6333" y="147"/>
                </a:lnTo>
                <a:lnTo>
                  <a:pt x="6333" y="147"/>
                </a:lnTo>
                <a:lnTo>
                  <a:pt x="6333" y="154"/>
                </a:lnTo>
                <a:lnTo>
                  <a:pt x="6334" y="117"/>
                </a:lnTo>
                <a:lnTo>
                  <a:pt x="6334" y="133"/>
                </a:lnTo>
                <a:lnTo>
                  <a:pt x="6334" y="110"/>
                </a:lnTo>
                <a:lnTo>
                  <a:pt x="6334" y="116"/>
                </a:lnTo>
                <a:lnTo>
                  <a:pt x="6335" y="131"/>
                </a:lnTo>
                <a:lnTo>
                  <a:pt x="6335" y="142"/>
                </a:lnTo>
                <a:lnTo>
                  <a:pt x="6335" y="140"/>
                </a:lnTo>
                <a:lnTo>
                  <a:pt x="6335" y="150"/>
                </a:lnTo>
                <a:lnTo>
                  <a:pt x="6336" y="136"/>
                </a:lnTo>
                <a:lnTo>
                  <a:pt x="6336" y="143"/>
                </a:lnTo>
                <a:lnTo>
                  <a:pt x="6336" y="149"/>
                </a:lnTo>
                <a:lnTo>
                  <a:pt x="6336" y="150"/>
                </a:lnTo>
                <a:lnTo>
                  <a:pt x="6337" y="143"/>
                </a:lnTo>
                <a:lnTo>
                  <a:pt x="6337" y="147"/>
                </a:lnTo>
                <a:lnTo>
                  <a:pt x="6337" y="174"/>
                </a:lnTo>
                <a:lnTo>
                  <a:pt x="6337" y="171"/>
                </a:lnTo>
                <a:lnTo>
                  <a:pt x="6338" y="165"/>
                </a:lnTo>
                <a:lnTo>
                  <a:pt x="6338" y="171"/>
                </a:lnTo>
                <a:lnTo>
                  <a:pt x="6338" y="177"/>
                </a:lnTo>
                <a:lnTo>
                  <a:pt x="6338" y="212"/>
                </a:lnTo>
                <a:lnTo>
                  <a:pt x="6339" y="248"/>
                </a:lnTo>
                <a:lnTo>
                  <a:pt x="6339" y="274"/>
                </a:lnTo>
                <a:lnTo>
                  <a:pt x="6339" y="284"/>
                </a:lnTo>
                <a:lnTo>
                  <a:pt x="6339" y="299"/>
                </a:lnTo>
                <a:lnTo>
                  <a:pt x="6340" y="318"/>
                </a:lnTo>
                <a:lnTo>
                  <a:pt x="6340" y="332"/>
                </a:lnTo>
                <a:lnTo>
                  <a:pt x="6340" y="331"/>
                </a:lnTo>
                <a:lnTo>
                  <a:pt x="6340" y="336"/>
                </a:lnTo>
                <a:lnTo>
                  <a:pt x="6340" y="331"/>
                </a:lnTo>
                <a:lnTo>
                  <a:pt x="6341" y="331"/>
                </a:lnTo>
                <a:lnTo>
                  <a:pt x="6341" y="338"/>
                </a:lnTo>
                <a:lnTo>
                  <a:pt x="6341" y="343"/>
                </a:lnTo>
                <a:lnTo>
                  <a:pt x="6341" y="345"/>
                </a:lnTo>
                <a:lnTo>
                  <a:pt x="6342" y="345"/>
                </a:lnTo>
                <a:lnTo>
                  <a:pt x="6342" y="344"/>
                </a:lnTo>
                <a:lnTo>
                  <a:pt x="6342" y="350"/>
                </a:lnTo>
                <a:lnTo>
                  <a:pt x="6342" y="342"/>
                </a:lnTo>
                <a:lnTo>
                  <a:pt x="6342" y="348"/>
                </a:lnTo>
                <a:lnTo>
                  <a:pt x="6343" y="359"/>
                </a:lnTo>
                <a:lnTo>
                  <a:pt x="6343" y="352"/>
                </a:lnTo>
                <a:lnTo>
                  <a:pt x="6343" y="363"/>
                </a:lnTo>
                <a:lnTo>
                  <a:pt x="6343" y="359"/>
                </a:lnTo>
                <a:lnTo>
                  <a:pt x="6344" y="355"/>
                </a:lnTo>
                <a:lnTo>
                  <a:pt x="6344" y="356"/>
                </a:lnTo>
                <a:lnTo>
                  <a:pt x="6344" y="350"/>
                </a:lnTo>
                <a:lnTo>
                  <a:pt x="6344" y="342"/>
                </a:lnTo>
                <a:lnTo>
                  <a:pt x="6345" y="347"/>
                </a:lnTo>
                <a:lnTo>
                  <a:pt x="6345" y="352"/>
                </a:lnTo>
                <a:lnTo>
                  <a:pt x="6345" y="351"/>
                </a:lnTo>
                <a:lnTo>
                  <a:pt x="6345" y="355"/>
                </a:lnTo>
                <a:lnTo>
                  <a:pt x="6346" y="346"/>
                </a:lnTo>
                <a:lnTo>
                  <a:pt x="6346" y="355"/>
                </a:lnTo>
                <a:lnTo>
                  <a:pt x="6346" y="345"/>
                </a:lnTo>
                <a:lnTo>
                  <a:pt x="6346" y="342"/>
                </a:lnTo>
                <a:lnTo>
                  <a:pt x="6346" y="338"/>
                </a:lnTo>
                <a:lnTo>
                  <a:pt x="6347" y="344"/>
                </a:lnTo>
                <a:lnTo>
                  <a:pt x="6347" y="354"/>
                </a:lnTo>
                <a:lnTo>
                  <a:pt x="6347" y="342"/>
                </a:lnTo>
                <a:lnTo>
                  <a:pt x="6347" y="346"/>
                </a:lnTo>
                <a:lnTo>
                  <a:pt x="6348" y="341"/>
                </a:lnTo>
                <a:lnTo>
                  <a:pt x="6348" y="342"/>
                </a:lnTo>
                <a:lnTo>
                  <a:pt x="6348" y="344"/>
                </a:lnTo>
                <a:lnTo>
                  <a:pt x="6348" y="341"/>
                </a:lnTo>
                <a:lnTo>
                  <a:pt x="6349" y="341"/>
                </a:lnTo>
                <a:lnTo>
                  <a:pt x="6349" y="348"/>
                </a:lnTo>
                <a:lnTo>
                  <a:pt x="6349" y="353"/>
                </a:lnTo>
                <a:lnTo>
                  <a:pt x="6349" y="353"/>
                </a:lnTo>
                <a:lnTo>
                  <a:pt x="6350" y="340"/>
                </a:lnTo>
                <a:lnTo>
                  <a:pt x="6350" y="334"/>
                </a:lnTo>
                <a:lnTo>
                  <a:pt x="6350" y="333"/>
                </a:lnTo>
                <a:lnTo>
                  <a:pt x="6350" y="339"/>
                </a:lnTo>
                <a:lnTo>
                  <a:pt x="6350" y="339"/>
                </a:lnTo>
                <a:lnTo>
                  <a:pt x="6351" y="313"/>
                </a:lnTo>
                <a:lnTo>
                  <a:pt x="6351" y="303"/>
                </a:lnTo>
                <a:lnTo>
                  <a:pt x="6351" y="301"/>
                </a:lnTo>
                <a:lnTo>
                  <a:pt x="6351" y="258"/>
                </a:lnTo>
                <a:lnTo>
                  <a:pt x="6352" y="241"/>
                </a:lnTo>
                <a:lnTo>
                  <a:pt x="6352" y="191"/>
                </a:lnTo>
                <a:lnTo>
                  <a:pt x="6352" y="160"/>
                </a:lnTo>
                <a:lnTo>
                  <a:pt x="6352" y="138"/>
                </a:lnTo>
                <a:lnTo>
                  <a:pt x="6353" y="118"/>
                </a:lnTo>
                <a:lnTo>
                  <a:pt x="6353" y="93"/>
                </a:lnTo>
                <a:lnTo>
                  <a:pt x="6353" y="124"/>
                </a:lnTo>
                <a:lnTo>
                  <a:pt x="6353" y="119"/>
                </a:lnTo>
                <a:lnTo>
                  <a:pt x="6354" y="124"/>
                </a:lnTo>
                <a:lnTo>
                  <a:pt x="6354" y="131"/>
                </a:lnTo>
                <a:lnTo>
                  <a:pt x="6354" y="130"/>
                </a:lnTo>
                <a:lnTo>
                  <a:pt x="6355" y="122"/>
                </a:lnTo>
                <a:lnTo>
                  <a:pt x="6355" y="110"/>
                </a:lnTo>
                <a:lnTo>
                  <a:pt x="6355" y="109"/>
                </a:lnTo>
                <a:lnTo>
                  <a:pt x="6355" y="124"/>
                </a:lnTo>
                <a:lnTo>
                  <a:pt x="6355" y="139"/>
                </a:lnTo>
                <a:lnTo>
                  <a:pt x="6356" y="147"/>
                </a:lnTo>
                <a:lnTo>
                  <a:pt x="6356" y="139"/>
                </a:lnTo>
                <a:lnTo>
                  <a:pt x="6356" y="145"/>
                </a:lnTo>
                <a:lnTo>
                  <a:pt x="6356" y="137"/>
                </a:lnTo>
                <a:lnTo>
                  <a:pt x="6356" y="130"/>
                </a:lnTo>
                <a:lnTo>
                  <a:pt x="6357" y="140"/>
                </a:lnTo>
                <a:lnTo>
                  <a:pt x="6357" y="141"/>
                </a:lnTo>
                <a:lnTo>
                  <a:pt x="6357" y="139"/>
                </a:lnTo>
                <a:lnTo>
                  <a:pt x="6357" y="151"/>
                </a:lnTo>
                <a:lnTo>
                  <a:pt x="6357" y="145"/>
                </a:lnTo>
                <a:lnTo>
                  <a:pt x="6358" y="151"/>
                </a:lnTo>
                <a:lnTo>
                  <a:pt x="6358" y="169"/>
                </a:lnTo>
                <a:lnTo>
                  <a:pt x="6358" y="176"/>
                </a:lnTo>
                <a:lnTo>
                  <a:pt x="6358" y="184"/>
                </a:lnTo>
                <a:lnTo>
                  <a:pt x="6359" y="207"/>
                </a:lnTo>
                <a:lnTo>
                  <a:pt x="6359" y="226"/>
                </a:lnTo>
                <a:lnTo>
                  <a:pt x="6359" y="274"/>
                </a:lnTo>
                <a:lnTo>
                  <a:pt x="6359" y="285"/>
                </a:lnTo>
                <a:lnTo>
                  <a:pt x="6359" y="299"/>
                </a:lnTo>
                <a:lnTo>
                  <a:pt x="6360" y="299"/>
                </a:lnTo>
                <a:lnTo>
                  <a:pt x="6360" y="313"/>
                </a:lnTo>
                <a:lnTo>
                  <a:pt x="6360" y="315"/>
                </a:lnTo>
                <a:lnTo>
                  <a:pt x="6361" y="324"/>
                </a:lnTo>
                <a:lnTo>
                  <a:pt x="6361" y="340"/>
                </a:lnTo>
                <a:lnTo>
                  <a:pt x="6361" y="347"/>
                </a:lnTo>
                <a:lnTo>
                  <a:pt x="6361" y="354"/>
                </a:lnTo>
                <a:lnTo>
                  <a:pt x="6362" y="354"/>
                </a:lnTo>
                <a:lnTo>
                  <a:pt x="6362" y="364"/>
                </a:lnTo>
                <a:lnTo>
                  <a:pt x="6362" y="364"/>
                </a:lnTo>
                <a:lnTo>
                  <a:pt x="6362" y="360"/>
                </a:lnTo>
                <a:lnTo>
                  <a:pt x="6362" y="363"/>
                </a:lnTo>
                <a:lnTo>
                  <a:pt x="6363" y="360"/>
                </a:lnTo>
                <a:lnTo>
                  <a:pt x="6363" y="362"/>
                </a:lnTo>
                <a:lnTo>
                  <a:pt x="6363" y="365"/>
                </a:lnTo>
                <a:lnTo>
                  <a:pt x="6363" y="359"/>
                </a:lnTo>
                <a:lnTo>
                  <a:pt x="6364" y="367"/>
                </a:lnTo>
                <a:lnTo>
                  <a:pt x="6364" y="365"/>
                </a:lnTo>
                <a:lnTo>
                  <a:pt x="6364" y="363"/>
                </a:lnTo>
                <a:lnTo>
                  <a:pt x="6364" y="361"/>
                </a:lnTo>
                <a:lnTo>
                  <a:pt x="6364" y="364"/>
                </a:lnTo>
                <a:lnTo>
                  <a:pt x="6365" y="366"/>
                </a:lnTo>
                <a:lnTo>
                  <a:pt x="6365" y="364"/>
                </a:lnTo>
                <a:lnTo>
                  <a:pt x="6365" y="366"/>
                </a:lnTo>
                <a:lnTo>
                  <a:pt x="6365" y="362"/>
                </a:lnTo>
                <a:lnTo>
                  <a:pt x="6365" y="367"/>
                </a:lnTo>
                <a:lnTo>
                  <a:pt x="6366" y="365"/>
                </a:lnTo>
                <a:lnTo>
                  <a:pt x="6366" y="365"/>
                </a:lnTo>
                <a:lnTo>
                  <a:pt x="6366" y="374"/>
                </a:lnTo>
                <a:lnTo>
                  <a:pt x="6367" y="363"/>
                </a:lnTo>
                <a:lnTo>
                  <a:pt x="6367" y="360"/>
                </a:lnTo>
                <a:lnTo>
                  <a:pt x="6367" y="366"/>
                </a:lnTo>
                <a:lnTo>
                  <a:pt x="6367" y="359"/>
                </a:lnTo>
                <a:lnTo>
                  <a:pt x="6368" y="365"/>
                </a:lnTo>
                <a:lnTo>
                  <a:pt x="6368" y="358"/>
                </a:lnTo>
                <a:lnTo>
                  <a:pt x="6368" y="357"/>
                </a:lnTo>
                <a:lnTo>
                  <a:pt x="6368" y="364"/>
                </a:lnTo>
                <a:lnTo>
                  <a:pt x="6368" y="367"/>
                </a:lnTo>
                <a:lnTo>
                  <a:pt x="6369" y="363"/>
                </a:lnTo>
                <a:lnTo>
                  <a:pt x="6369" y="369"/>
                </a:lnTo>
                <a:lnTo>
                  <a:pt x="6369" y="363"/>
                </a:lnTo>
                <a:lnTo>
                  <a:pt x="6369" y="371"/>
                </a:lnTo>
                <a:lnTo>
                  <a:pt x="6369" y="370"/>
                </a:lnTo>
                <a:lnTo>
                  <a:pt x="6370" y="366"/>
                </a:lnTo>
                <a:lnTo>
                  <a:pt x="6370" y="373"/>
                </a:lnTo>
                <a:lnTo>
                  <a:pt x="6370" y="353"/>
                </a:lnTo>
                <a:lnTo>
                  <a:pt x="6370" y="349"/>
                </a:lnTo>
                <a:lnTo>
                  <a:pt x="6371" y="335"/>
                </a:lnTo>
                <a:lnTo>
                  <a:pt x="6371" y="320"/>
                </a:lnTo>
                <a:lnTo>
                  <a:pt x="6371" y="289"/>
                </a:lnTo>
                <a:lnTo>
                  <a:pt x="6371" y="290"/>
                </a:lnTo>
                <a:lnTo>
                  <a:pt x="6372" y="270"/>
                </a:lnTo>
                <a:lnTo>
                  <a:pt x="6372" y="298"/>
                </a:lnTo>
                <a:lnTo>
                  <a:pt x="6372" y="274"/>
                </a:lnTo>
                <a:lnTo>
                  <a:pt x="6373" y="223"/>
                </a:lnTo>
                <a:lnTo>
                  <a:pt x="6373" y="172"/>
                </a:lnTo>
                <a:lnTo>
                  <a:pt x="6373" y="181"/>
                </a:lnTo>
                <a:lnTo>
                  <a:pt x="6373" y="165"/>
                </a:lnTo>
                <a:lnTo>
                  <a:pt x="6374" y="156"/>
                </a:lnTo>
                <a:lnTo>
                  <a:pt x="6374" y="158"/>
                </a:lnTo>
                <a:lnTo>
                  <a:pt x="6374" y="144"/>
                </a:lnTo>
                <a:lnTo>
                  <a:pt x="6374" y="144"/>
                </a:lnTo>
                <a:lnTo>
                  <a:pt x="6374" y="141"/>
                </a:lnTo>
                <a:lnTo>
                  <a:pt x="6375" y="149"/>
                </a:lnTo>
                <a:lnTo>
                  <a:pt x="6375" y="135"/>
                </a:lnTo>
                <a:lnTo>
                  <a:pt x="6375" y="141"/>
                </a:lnTo>
                <a:lnTo>
                  <a:pt x="6375" y="137"/>
                </a:lnTo>
                <a:lnTo>
                  <a:pt x="6376" y="140"/>
                </a:lnTo>
                <a:lnTo>
                  <a:pt x="6376" y="150"/>
                </a:lnTo>
                <a:lnTo>
                  <a:pt x="6376" y="154"/>
                </a:lnTo>
                <a:lnTo>
                  <a:pt x="6376" y="135"/>
                </a:lnTo>
                <a:lnTo>
                  <a:pt x="6377" y="156"/>
                </a:lnTo>
                <a:lnTo>
                  <a:pt x="6377" y="159"/>
                </a:lnTo>
                <a:lnTo>
                  <a:pt x="6377" y="160"/>
                </a:lnTo>
                <a:lnTo>
                  <a:pt x="6377" y="175"/>
                </a:lnTo>
                <a:lnTo>
                  <a:pt x="6377" y="173"/>
                </a:lnTo>
                <a:lnTo>
                  <a:pt x="6378" y="162"/>
                </a:lnTo>
                <a:lnTo>
                  <a:pt x="6378" y="169"/>
                </a:lnTo>
                <a:lnTo>
                  <a:pt x="6378" y="176"/>
                </a:lnTo>
                <a:lnTo>
                  <a:pt x="6379" y="196"/>
                </a:lnTo>
                <a:lnTo>
                  <a:pt x="6379" y="208"/>
                </a:lnTo>
                <a:lnTo>
                  <a:pt x="6379" y="218"/>
                </a:lnTo>
                <a:lnTo>
                  <a:pt x="6379" y="230"/>
                </a:lnTo>
                <a:lnTo>
                  <a:pt x="6380" y="285"/>
                </a:lnTo>
                <a:lnTo>
                  <a:pt x="6380" y="287"/>
                </a:lnTo>
                <a:lnTo>
                  <a:pt x="6380" y="291"/>
                </a:lnTo>
                <a:lnTo>
                  <a:pt x="6380" y="289"/>
                </a:lnTo>
                <a:lnTo>
                  <a:pt x="6381" y="313"/>
                </a:lnTo>
                <a:lnTo>
                  <a:pt x="6381" y="323"/>
                </a:lnTo>
                <a:lnTo>
                  <a:pt x="6381" y="352"/>
                </a:lnTo>
                <a:lnTo>
                  <a:pt x="6381" y="351"/>
                </a:lnTo>
                <a:lnTo>
                  <a:pt x="6382" y="358"/>
                </a:lnTo>
                <a:lnTo>
                  <a:pt x="6382" y="354"/>
                </a:lnTo>
                <a:lnTo>
                  <a:pt x="6382" y="369"/>
                </a:lnTo>
                <a:lnTo>
                  <a:pt x="6382" y="371"/>
                </a:lnTo>
                <a:lnTo>
                  <a:pt x="6383" y="380"/>
                </a:lnTo>
                <a:lnTo>
                  <a:pt x="6383" y="365"/>
                </a:lnTo>
                <a:lnTo>
                  <a:pt x="6383" y="368"/>
                </a:lnTo>
                <a:lnTo>
                  <a:pt x="6383" y="364"/>
                </a:lnTo>
                <a:lnTo>
                  <a:pt x="6384" y="357"/>
                </a:lnTo>
                <a:lnTo>
                  <a:pt x="6384" y="357"/>
                </a:lnTo>
                <a:lnTo>
                  <a:pt x="6384" y="371"/>
                </a:lnTo>
                <a:lnTo>
                  <a:pt x="6385" y="365"/>
                </a:lnTo>
                <a:lnTo>
                  <a:pt x="6385" y="378"/>
                </a:lnTo>
                <a:lnTo>
                  <a:pt x="6385" y="374"/>
                </a:lnTo>
                <a:lnTo>
                  <a:pt x="6385" y="364"/>
                </a:lnTo>
                <a:lnTo>
                  <a:pt x="6386" y="371"/>
                </a:lnTo>
                <a:lnTo>
                  <a:pt x="6386" y="356"/>
                </a:lnTo>
                <a:lnTo>
                  <a:pt x="6386" y="357"/>
                </a:lnTo>
                <a:lnTo>
                  <a:pt x="6386" y="363"/>
                </a:lnTo>
                <a:lnTo>
                  <a:pt x="6387" y="366"/>
                </a:lnTo>
                <a:lnTo>
                  <a:pt x="6387" y="366"/>
                </a:lnTo>
                <a:lnTo>
                  <a:pt x="6387" y="375"/>
                </a:lnTo>
                <a:lnTo>
                  <a:pt x="6387" y="371"/>
                </a:lnTo>
                <a:lnTo>
                  <a:pt x="6387" y="366"/>
                </a:lnTo>
                <a:lnTo>
                  <a:pt x="6388" y="381"/>
                </a:lnTo>
                <a:lnTo>
                  <a:pt x="6388" y="383"/>
                </a:lnTo>
                <a:lnTo>
                  <a:pt x="6388" y="381"/>
                </a:lnTo>
                <a:lnTo>
                  <a:pt x="6388" y="372"/>
                </a:lnTo>
                <a:lnTo>
                  <a:pt x="6388" y="363"/>
                </a:lnTo>
                <a:lnTo>
                  <a:pt x="6389" y="359"/>
                </a:lnTo>
                <a:lnTo>
                  <a:pt x="6389" y="349"/>
                </a:lnTo>
                <a:lnTo>
                  <a:pt x="6389" y="344"/>
                </a:lnTo>
                <a:lnTo>
                  <a:pt x="6389" y="361"/>
                </a:lnTo>
                <a:lnTo>
                  <a:pt x="6390" y="368"/>
                </a:lnTo>
                <a:lnTo>
                  <a:pt x="6390" y="370"/>
                </a:lnTo>
                <a:lnTo>
                  <a:pt x="6390" y="376"/>
                </a:lnTo>
                <a:lnTo>
                  <a:pt x="6390" y="374"/>
                </a:lnTo>
                <a:lnTo>
                  <a:pt x="6391" y="377"/>
                </a:lnTo>
                <a:lnTo>
                  <a:pt x="6391" y="379"/>
                </a:lnTo>
                <a:lnTo>
                  <a:pt x="6391" y="388"/>
                </a:lnTo>
                <a:lnTo>
                  <a:pt x="6391" y="377"/>
                </a:lnTo>
                <a:lnTo>
                  <a:pt x="6391" y="366"/>
                </a:lnTo>
                <a:lnTo>
                  <a:pt x="6392" y="367"/>
                </a:lnTo>
                <a:lnTo>
                  <a:pt x="6392" y="363"/>
                </a:lnTo>
                <a:lnTo>
                  <a:pt x="6392" y="363"/>
                </a:lnTo>
                <a:lnTo>
                  <a:pt x="6392" y="364"/>
                </a:lnTo>
                <a:lnTo>
                  <a:pt x="6393" y="367"/>
                </a:lnTo>
                <a:lnTo>
                  <a:pt x="6393" y="378"/>
                </a:lnTo>
                <a:lnTo>
                  <a:pt x="6393" y="379"/>
                </a:lnTo>
                <a:lnTo>
                  <a:pt x="6393" y="372"/>
                </a:lnTo>
                <a:lnTo>
                  <a:pt x="6394" y="371"/>
                </a:lnTo>
                <a:lnTo>
                  <a:pt x="6394" y="372"/>
                </a:lnTo>
                <a:lnTo>
                  <a:pt x="6394" y="374"/>
                </a:lnTo>
                <a:lnTo>
                  <a:pt x="6394" y="373"/>
                </a:lnTo>
                <a:lnTo>
                  <a:pt x="6394" y="366"/>
                </a:lnTo>
                <a:lnTo>
                  <a:pt x="6395" y="372"/>
                </a:lnTo>
                <a:lnTo>
                  <a:pt x="6395" y="369"/>
                </a:lnTo>
                <a:lnTo>
                  <a:pt x="6395" y="354"/>
                </a:lnTo>
                <a:lnTo>
                  <a:pt x="6395" y="360"/>
                </a:lnTo>
                <a:lnTo>
                  <a:pt x="6396" y="363"/>
                </a:lnTo>
                <a:lnTo>
                  <a:pt x="6396" y="363"/>
                </a:lnTo>
                <a:lnTo>
                  <a:pt x="6396" y="378"/>
                </a:lnTo>
                <a:lnTo>
                  <a:pt x="6397" y="380"/>
                </a:lnTo>
                <a:lnTo>
                  <a:pt x="6397" y="378"/>
                </a:lnTo>
                <a:lnTo>
                  <a:pt x="6397" y="382"/>
                </a:lnTo>
                <a:lnTo>
                  <a:pt x="6397" y="382"/>
                </a:lnTo>
                <a:lnTo>
                  <a:pt x="6397" y="383"/>
                </a:lnTo>
                <a:lnTo>
                  <a:pt x="6398" y="380"/>
                </a:lnTo>
                <a:lnTo>
                  <a:pt x="6398" y="383"/>
                </a:lnTo>
                <a:lnTo>
                  <a:pt x="6398" y="387"/>
                </a:lnTo>
                <a:lnTo>
                  <a:pt x="6398" y="384"/>
                </a:lnTo>
                <a:lnTo>
                  <a:pt x="6399" y="384"/>
                </a:lnTo>
                <a:lnTo>
                  <a:pt x="6399" y="389"/>
                </a:lnTo>
                <a:lnTo>
                  <a:pt x="6399" y="380"/>
                </a:lnTo>
                <a:lnTo>
                  <a:pt x="6399" y="386"/>
                </a:lnTo>
                <a:lnTo>
                  <a:pt x="6400" y="362"/>
                </a:lnTo>
                <a:lnTo>
                  <a:pt x="6400" y="356"/>
                </a:lnTo>
                <a:lnTo>
                  <a:pt x="6400" y="387"/>
                </a:lnTo>
                <a:lnTo>
                  <a:pt x="6400" y="386"/>
                </a:lnTo>
                <a:lnTo>
                  <a:pt x="6400" y="381"/>
                </a:lnTo>
                <a:lnTo>
                  <a:pt x="6401" y="377"/>
                </a:lnTo>
                <a:lnTo>
                  <a:pt x="6401" y="382"/>
                </a:lnTo>
                <a:lnTo>
                  <a:pt x="6401" y="389"/>
                </a:lnTo>
                <a:lnTo>
                  <a:pt x="6401" y="390"/>
                </a:lnTo>
                <a:lnTo>
                  <a:pt x="6402" y="388"/>
                </a:lnTo>
                <a:lnTo>
                  <a:pt x="6402" y="379"/>
                </a:lnTo>
                <a:lnTo>
                  <a:pt x="6402" y="384"/>
                </a:lnTo>
                <a:lnTo>
                  <a:pt x="6402" y="372"/>
                </a:lnTo>
                <a:lnTo>
                  <a:pt x="6403" y="373"/>
                </a:lnTo>
                <a:lnTo>
                  <a:pt x="6403" y="359"/>
                </a:lnTo>
                <a:lnTo>
                  <a:pt x="6403" y="362"/>
                </a:lnTo>
                <a:lnTo>
                  <a:pt x="6403" y="368"/>
                </a:lnTo>
                <a:lnTo>
                  <a:pt x="6403" y="356"/>
                </a:lnTo>
                <a:lnTo>
                  <a:pt x="6404" y="366"/>
                </a:lnTo>
                <a:lnTo>
                  <a:pt x="6404" y="377"/>
                </a:lnTo>
                <a:lnTo>
                  <a:pt x="6404" y="387"/>
                </a:lnTo>
                <a:lnTo>
                  <a:pt x="6404" y="392"/>
                </a:lnTo>
                <a:lnTo>
                  <a:pt x="6405" y="378"/>
                </a:lnTo>
                <a:lnTo>
                  <a:pt x="6405" y="384"/>
                </a:lnTo>
                <a:lnTo>
                  <a:pt x="6405" y="378"/>
                </a:lnTo>
                <a:lnTo>
                  <a:pt x="6405" y="386"/>
                </a:lnTo>
                <a:lnTo>
                  <a:pt x="6406" y="393"/>
                </a:lnTo>
                <a:lnTo>
                  <a:pt x="6406" y="389"/>
                </a:lnTo>
                <a:lnTo>
                  <a:pt x="6406" y="384"/>
                </a:lnTo>
                <a:lnTo>
                  <a:pt x="6406" y="380"/>
                </a:lnTo>
                <a:lnTo>
                  <a:pt x="6407" y="378"/>
                </a:lnTo>
                <a:lnTo>
                  <a:pt x="6407" y="380"/>
                </a:lnTo>
                <a:lnTo>
                  <a:pt x="6407" y="396"/>
                </a:lnTo>
                <a:lnTo>
                  <a:pt x="6407" y="389"/>
                </a:lnTo>
                <a:lnTo>
                  <a:pt x="6408" y="396"/>
                </a:lnTo>
                <a:lnTo>
                  <a:pt x="6408" y="394"/>
                </a:lnTo>
                <a:lnTo>
                  <a:pt x="6408" y="385"/>
                </a:lnTo>
                <a:lnTo>
                  <a:pt x="6409" y="377"/>
                </a:lnTo>
                <a:lnTo>
                  <a:pt x="6409" y="379"/>
                </a:lnTo>
                <a:lnTo>
                  <a:pt x="6409" y="375"/>
                </a:lnTo>
                <a:lnTo>
                  <a:pt x="6409" y="369"/>
                </a:lnTo>
                <a:lnTo>
                  <a:pt x="6410" y="374"/>
                </a:lnTo>
                <a:lnTo>
                  <a:pt x="6410" y="383"/>
                </a:lnTo>
                <a:lnTo>
                  <a:pt x="6410" y="387"/>
                </a:lnTo>
                <a:lnTo>
                  <a:pt x="6410" y="395"/>
                </a:lnTo>
                <a:lnTo>
                  <a:pt x="6410" y="380"/>
                </a:lnTo>
                <a:lnTo>
                  <a:pt x="6411" y="381"/>
                </a:lnTo>
                <a:lnTo>
                  <a:pt x="6411" y="382"/>
                </a:lnTo>
                <a:lnTo>
                  <a:pt x="6411" y="387"/>
                </a:lnTo>
                <a:lnTo>
                  <a:pt x="6411" y="394"/>
                </a:lnTo>
                <a:lnTo>
                  <a:pt x="6412" y="413"/>
                </a:lnTo>
                <a:lnTo>
                  <a:pt x="6412" y="394"/>
                </a:lnTo>
                <a:lnTo>
                  <a:pt x="6412" y="378"/>
                </a:lnTo>
                <a:lnTo>
                  <a:pt x="6412" y="381"/>
                </a:lnTo>
                <a:lnTo>
                  <a:pt x="6413" y="386"/>
                </a:lnTo>
                <a:lnTo>
                  <a:pt x="6413" y="396"/>
                </a:lnTo>
                <a:lnTo>
                  <a:pt x="6413" y="399"/>
                </a:lnTo>
                <a:lnTo>
                  <a:pt x="6413" y="401"/>
                </a:lnTo>
                <a:lnTo>
                  <a:pt x="6414" y="400"/>
                </a:lnTo>
                <a:lnTo>
                  <a:pt x="6414" y="398"/>
                </a:lnTo>
                <a:lnTo>
                  <a:pt x="6414" y="398"/>
                </a:lnTo>
                <a:lnTo>
                  <a:pt x="6414" y="394"/>
                </a:lnTo>
                <a:lnTo>
                  <a:pt x="6415" y="394"/>
                </a:lnTo>
                <a:lnTo>
                  <a:pt x="6415" y="392"/>
                </a:lnTo>
                <a:lnTo>
                  <a:pt x="6415" y="383"/>
                </a:lnTo>
                <a:lnTo>
                  <a:pt x="6415" y="386"/>
                </a:lnTo>
                <a:lnTo>
                  <a:pt x="6416" y="385"/>
                </a:lnTo>
                <a:lnTo>
                  <a:pt x="6416" y="385"/>
                </a:lnTo>
                <a:lnTo>
                  <a:pt x="6416" y="388"/>
                </a:lnTo>
                <a:lnTo>
                  <a:pt x="6416" y="394"/>
                </a:lnTo>
                <a:lnTo>
                  <a:pt x="6417" y="391"/>
                </a:lnTo>
                <a:lnTo>
                  <a:pt x="6417" y="397"/>
                </a:lnTo>
                <a:lnTo>
                  <a:pt x="6417" y="392"/>
                </a:lnTo>
                <a:lnTo>
                  <a:pt x="6417" y="396"/>
                </a:lnTo>
                <a:lnTo>
                  <a:pt x="6418" y="394"/>
                </a:lnTo>
                <a:lnTo>
                  <a:pt x="6418" y="389"/>
                </a:lnTo>
                <a:lnTo>
                  <a:pt x="6418" y="387"/>
                </a:lnTo>
                <a:lnTo>
                  <a:pt x="6418" y="394"/>
                </a:lnTo>
                <a:lnTo>
                  <a:pt x="6419" y="396"/>
                </a:lnTo>
                <a:lnTo>
                  <a:pt x="6419" y="387"/>
                </a:lnTo>
                <a:lnTo>
                  <a:pt x="6419" y="387"/>
                </a:lnTo>
                <a:lnTo>
                  <a:pt x="6419" y="384"/>
                </a:lnTo>
                <a:lnTo>
                  <a:pt x="6419" y="387"/>
                </a:lnTo>
                <a:lnTo>
                  <a:pt x="6420" y="388"/>
                </a:lnTo>
                <a:lnTo>
                  <a:pt x="6420" y="385"/>
                </a:lnTo>
                <a:lnTo>
                  <a:pt x="6420" y="387"/>
                </a:lnTo>
                <a:lnTo>
                  <a:pt x="6420" y="383"/>
                </a:lnTo>
                <a:lnTo>
                  <a:pt x="6421" y="379"/>
                </a:lnTo>
                <a:lnTo>
                  <a:pt x="6421" y="380"/>
                </a:lnTo>
                <a:lnTo>
                  <a:pt x="6421" y="383"/>
                </a:lnTo>
                <a:lnTo>
                  <a:pt x="6421" y="365"/>
                </a:lnTo>
                <a:lnTo>
                  <a:pt x="6422" y="370"/>
                </a:lnTo>
                <a:lnTo>
                  <a:pt x="6422" y="375"/>
                </a:lnTo>
                <a:lnTo>
                  <a:pt x="6422" y="368"/>
                </a:lnTo>
                <a:lnTo>
                  <a:pt x="6422" y="400"/>
                </a:lnTo>
                <a:lnTo>
                  <a:pt x="6423" y="396"/>
                </a:lnTo>
                <a:lnTo>
                  <a:pt x="6423" y="382"/>
                </a:lnTo>
                <a:lnTo>
                  <a:pt x="6423" y="383"/>
                </a:lnTo>
                <a:lnTo>
                  <a:pt x="6423" y="387"/>
                </a:lnTo>
                <a:lnTo>
                  <a:pt x="6423" y="384"/>
                </a:lnTo>
                <a:lnTo>
                  <a:pt x="6424" y="395"/>
                </a:lnTo>
                <a:lnTo>
                  <a:pt x="6424" y="391"/>
                </a:lnTo>
                <a:lnTo>
                  <a:pt x="6424" y="392"/>
                </a:lnTo>
                <a:lnTo>
                  <a:pt x="6424" y="387"/>
                </a:lnTo>
                <a:lnTo>
                  <a:pt x="6425" y="388"/>
                </a:lnTo>
                <a:lnTo>
                  <a:pt x="6425" y="393"/>
                </a:lnTo>
                <a:lnTo>
                  <a:pt x="6425" y="390"/>
                </a:lnTo>
                <a:lnTo>
                  <a:pt x="6425" y="397"/>
                </a:lnTo>
                <a:lnTo>
                  <a:pt x="6426" y="389"/>
                </a:lnTo>
                <a:lnTo>
                  <a:pt x="6426" y="377"/>
                </a:lnTo>
                <a:lnTo>
                  <a:pt x="6426" y="383"/>
                </a:lnTo>
                <a:lnTo>
                  <a:pt x="6426" y="370"/>
                </a:lnTo>
                <a:lnTo>
                  <a:pt x="6426" y="365"/>
                </a:lnTo>
                <a:lnTo>
                  <a:pt x="6427" y="369"/>
                </a:lnTo>
                <a:lnTo>
                  <a:pt x="6427" y="372"/>
                </a:lnTo>
                <a:lnTo>
                  <a:pt x="6427" y="396"/>
                </a:lnTo>
                <a:lnTo>
                  <a:pt x="6427" y="381"/>
                </a:lnTo>
                <a:lnTo>
                  <a:pt x="6427" y="375"/>
                </a:lnTo>
                <a:lnTo>
                  <a:pt x="6428" y="378"/>
                </a:lnTo>
                <a:lnTo>
                  <a:pt x="6428" y="372"/>
                </a:lnTo>
                <a:lnTo>
                  <a:pt x="6428" y="368"/>
                </a:lnTo>
                <a:lnTo>
                  <a:pt x="6428" y="359"/>
                </a:lnTo>
                <a:lnTo>
                  <a:pt x="6429" y="388"/>
                </a:lnTo>
                <a:lnTo>
                  <a:pt x="6429" y="402"/>
                </a:lnTo>
                <a:lnTo>
                  <a:pt x="6429" y="393"/>
                </a:lnTo>
                <a:lnTo>
                  <a:pt x="6429" y="385"/>
                </a:lnTo>
                <a:lnTo>
                  <a:pt x="6430" y="376"/>
                </a:lnTo>
                <a:lnTo>
                  <a:pt x="6430" y="371"/>
                </a:lnTo>
                <a:lnTo>
                  <a:pt x="6430" y="366"/>
                </a:lnTo>
                <a:lnTo>
                  <a:pt x="6430" y="384"/>
                </a:lnTo>
                <a:lnTo>
                  <a:pt x="6430" y="383"/>
                </a:lnTo>
                <a:lnTo>
                  <a:pt x="6431" y="383"/>
                </a:lnTo>
                <a:lnTo>
                  <a:pt x="6431" y="387"/>
                </a:lnTo>
                <a:lnTo>
                  <a:pt x="6431" y="377"/>
                </a:lnTo>
                <a:lnTo>
                  <a:pt x="6432" y="383"/>
                </a:lnTo>
                <a:lnTo>
                  <a:pt x="6432" y="356"/>
                </a:lnTo>
                <a:lnTo>
                  <a:pt x="6432" y="361"/>
                </a:lnTo>
                <a:lnTo>
                  <a:pt x="6432" y="361"/>
                </a:lnTo>
                <a:lnTo>
                  <a:pt x="6433" y="366"/>
                </a:lnTo>
                <a:lnTo>
                  <a:pt x="6433" y="356"/>
                </a:lnTo>
                <a:lnTo>
                  <a:pt x="6433" y="332"/>
                </a:lnTo>
                <a:lnTo>
                  <a:pt x="6433" y="300"/>
                </a:lnTo>
                <a:lnTo>
                  <a:pt x="6434" y="284"/>
                </a:lnTo>
                <a:lnTo>
                  <a:pt x="6434" y="248"/>
                </a:lnTo>
                <a:lnTo>
                  <a:pt x="6434" y="220"/>
                </a:lnTo>
                <a:lnTo>
                  <a:pt x="6434" y="198"/>
                </a:lnTo>
                <a:lnTo>
                  <a:pt x="6434" y="205"/>
                </a:lnTo>
                <a:lnTo>
                  <a:pt x="6435" y="117"/>
                </a:lnTo>
                <a:lnTo>
                  <a:pt x="6435" y="106"/>
                </a:lnTo>
                <a:lnTo>
                  <a:pt x="6435" y="94"/>
                </a:lnTo>
                <a:lnTo>
                  <a:pt x="6435" y="134"/>
                </a:lnTo>
                <a:lnTo>
                  <a:pt x="6436" y="107"/>
                </a:lnTo>
                <a:lnTo>
                  <a:pt x="6436" y="123"/>
                </a:lnTo>
                <a:lnTo>
                  <a:pt x="6436" y="132"/>
                </a:lnTo>
                <a:lnTo>
                  <a:pt x="6436" y="107"/>
                </a:lnTo>
                <a:lnTo>
                  <a:pt x="6437" y="109"/>
                </a:lnTo>
                <a:lnTo>
                  <a:pt x="6437" y="128"/>
                </a:lnTo>
                <a:lnTo>
                  <a:pt x="6437" y="147"/>
                </a:lnTo>
                <a:lnTo>
                  <a:pt x="6438" y="141"/>
                </a:lnTo>
                <a:lnTo>
                  <a:pt x="6438" y="134"/>
                </a:lnTo>
                <a:lnTo>
                  <a:pt x="6438" y="127"/>
                </a:lnTo>
                <a:lnTo>
                  <a:pt x="6438" y="139"/>
                </a:lnTo>
                <a:lnTo>
                  <a:pt x="6438" y="146"/>
                </a:lnTo>
                <a:lnTo>
                  <a:pt x="6439" y="141"/>
                </a:lnTo>
                <a:lnTo>
                  <a:pt x="6439" y="142"/>
                </a:lnTo>
                <a:lnTo>
                  <a:pt x="6439" y="158"/>
                </a:lnTo>
                <a:lnTo>
                  <a:pt x="6439" y="160"/>
                </a:lnTo>
                <a:lnTo>
                  <a:pt x="6440" y="167"/>
                </a:lnTo>
                <a:lnTo>
                  <a:pt x="6440" y="176"/>
                </a:lnTo>
                <a:lnTo>
                  <a:pt x="6440" y="147"/>
                </a:lnTo>
                <a:lnTo>
                  <a:pt x="6440" y="139"/>
                </a:lnTo>
                <a:lnTo>
                  <a:pt x="6441" y="152"/>
                </a:lnTo>
                <a:lnTo>
                  <a:pt x="6441" y="169"/>
                </a:lnTo>
                <a:lnTo>
                  <a:pt x="6441" y="232"/>
                </a:lnTo>
                <a:lnTo>
                  <a:pt x="6441" y="237"/>
                </a:lnTo>
                <a:lnTo>
                  <a:pt x="6442" y="281"/>
                </a:lnTo>
                <a:lnTo>
                  <a:pt x="6442" y="297"/>
                </a:lnTo>
                <a:lnTo>
                  <a:pt x="6442" y="287"/>
                </a:lnTo>
                <a:lnTo>
                  <a:pt x="6442" y="306"/>
                </a:lnTo>
                <a:lnTo>
                  <a:pt x="6443" y="342"/>
                </a:lnTo>
                <a:lnTo>
                  <a:pt x="6443" y="346"/>
                </a:lnTo>
                <a:lnTo>
                  <a:pt x="6443" y="352"/>
                </a:lnTo>
                <a:lnTo>
                  <a:pt x="6444" y="353"/>
                </a:lnTo>
                <a:lnTo>
                  <a:pt x="6444" y="366"/>
                </a:lnTo>
                <a:lnTo>
                  <a:pt x="6444" y="360"/>
                </a:lnTo>
                <a:lnTo>
                  <a:pt x="6444" y="377"/>
                </a:lnTo>
                <a:lnTo>
                  <a:pt x="6445" y="361"/>
                </a:lnTo>
                <a:lnTo>
                  <a:pt x="6445" y="331"/>
                </a:lnTo>
                <a:lnTo>
                  <a:pt x="6445" y="341"/>
                </a:lnTo>
                <a:lnTo>
                  <a:pt x="6445" y="342"/>
                </a:lnTo>
                <a:lnTo>
                  <a:pt x="6446" y="348"/>
                </a:lnTo>
                <a:lnTo>
                  <a:pt x="6446" y="343"/>
                </a:lnTo>
                <a:lnTo>
                  <a:pt x="6446" y="354"/>
                </a:lnTo>
                <a:lnTo>
                  <a:pt x="6446" y="354"/>
                </a:lnTo>
                <a:lnTo>
                  <a:pt x="6446" y="358"/>
                </a:lnTo>
                <a:lnTo>
                  <a:pt x="6447" y="353"/>
                </a:lnTo>
                <a:lnTo>
                  <a:pt x="6447" y="353"/>
                </a:lnTo>
                <a:lnTo>
                  <a:pt x="6447" y="350"/>
                </a:lnTo>
                <a:lnTo>
                  <a:pt x="6447" y="355"/>
                </a:lnTo>
                <a:lnTo>
                  <a:pt x="6447" y="344"/>
                </a:lnTo>
                <a:lnTo>
                  <a:pt x="6448" y="337"/>
                </a:lnTo>
                <a:lnTo>
                  <a:pt x="6448" y="339"/>
                </a:lnTo>
                <a:lnTo>
                  <a:pt x="6448" y="335"/>
                </a:lnTo>
                <a:lnTo>
                  <a:pt x="6448" y="332"/>
                </a:lnTo>
                <a:lnTo>
                  <a:pt x="6448" y="334"/>
                </a:lnTo>
                <a:lnTo>
                  <a:pt x="6449" y="367"/>
                </a:lnTo>
                <a:lnTo>
                  <a:pt x="6449" y="372"/>
                </a:lnTo>
                <a:lnTo>
                  <a:pt x="6449" y="359"/>
                </a:lnTo>
                <a:lnTo>
                  <a:pt x="6450" y="344"/>
                </a:lnTo>
                <a:lnTo>
                  <a:pt x="6450" y="364"/>
                </a:lnTo>
                <a:lnTo>
                  <a:pt x="6450" y="353"/>
                </a:lnTo>
                <a:lnTo>
                  <a:pt x="6450" y="348"/>
                </a:lnTo>
                <a:lnTo>
                  <a:pt x="6450" y="359"/>
                </a:lnTo>
                <a:lnTo>
                  <a:pt x="6451" y="351"/>
                </a:lnTo>
                <a:lnTo>
                  <a:pt x="6451" y="357"/>
                </a:lnTo>
                <a:lnTo>
                  <a:pt x="6451" y="361"/>
                </a:lnTo>
                <a:lnTo>
                  <a:pt x="6451" y="359"/>
                </a:lnTo>
                <a:lnTo>
                  <a:pt x="6451" y="349"/>
                </a:lnTo>
                <a:lnTo>
                  <a:pt x="6452" y="353"/>
                </a:lnTo>
                <a:lnTo>
                  <a:pt x="6452" y="354"/>
                </a:lnTo>
                <a:lnTo>
                  <a:pt x="6452" y="341"/>
                </a:lnTo>
                <a:lnTo>
                  <a:pt x="6452" y="341"/>
                </a:lnTo>
                <a:lnTo>
                  <a:pt x="6452" y="334"/>
                </a:lnTo>
                <a:lnTo>
                  <a:pt x="6453" y="332"/>
                </a:lnTo>
                <a:lnTo>
                  <a:pt x="6453" y="331"/>
                </a:lnTo>
                <a:lnTo>
                  <a:pt x="6453" y="337"/>
                </a:lnTo>
                <a:lnTo>
                  <a:pt x="6453" y="304"/>
                </a:lnTo>
                <a:lnTo>
                  <a:pt x="6453" y="272"/>
                </a:lnTo>
                <a:lnTo>
                  <a:pt x="6454" y="241"/>
                </a:lnTo>
                <a:lnTo>
                  <a:pt x="6454" y="229"/>
                </a:lnTo>
                <a:lnTo>
                  <a:pt x="6454" y="186"/>
                </a:lnTo>
                <a:lnTo>
                  <a:pt x="6454" y="150"/>
                </a:lnTo>
                <a:lnTo>
                  <a:pt x="6455" y="106"/>
                </a:lnTo>
                <a:lnTo>
                  <a:pt x="6455" y="98"/>
                </a:lnTo>
                <a:lnTo>
                  <a:pt x="6455" y="91"/>
                </a:lnTo>
                <a:lnTo>
                  <a:pt x="6455" y="126"/>
                </a:lnTo>
                <a:lnTo>
                  <a:pt x="6456" y="126"/>
                </a:lnTo>
                <a:lnTo>
                  <a:pt x="6456" y="136"/>
                </a:lnTo>
                <a:lnTo>
                  <a:pt x="6456" y="146"/>
                </a:lnTo>
                <a:lnTo>
                  <a:pt x="6456" y="139"/>
                </a:lnTo>
                <a:lnTo>
                  <a:pt x="6457" y="125"/>
                </a:lnTo>
                <a:lnTo>
                  <a:pt x="6457" y="105"/>
                </a:lnTo>
                <a:lnTo>
                  <a:pt x="6457" y="102"/>
                </a:lnTo>
                <a:lnTo>
                  <a:pt x="6457" y="115"/>
                </a:lnTo>
                <a:lnTo>
                  <a:pt x="6458" y="102"/>
                </a:lnTo>
                <a:lnTo>
                  <a:pt x="6458" y="120"/>
                </a:lnTo>
                <a:lnTo>
                  <a:pt x="6458" y="123"/>
                </a:lnTo>
                <a:lnTo>
                  <a:pt x="6458" y="141"/>
                </a:lnTo>
                <a:lnTo>
                  <a:pt x="6459" y="132"/>
                </a:lnTo>
                <a:lnTo>
                  <a:pt x="6459" y="147"/>
                </a:lnTo>
                <a:lnTo>
                  <a:pt x="6459" y="133"/>
                </a:lnTo>
                <a:lnTo>
                  <a:pt x="6459" y="117"/>
                </a:lnTo>
                <a:lnTo>
                  <a:pt x="6459" y="89"/>
                </a:lnTo>
                <a:lnTo>
                  <a:pt x="6460" y="91"/>
                </a:lnTo>
                <a:lnTo>
                  <a:pt x="6460" y="80"/>
                </a:lnTo>
                <a:lnTo>
                  <a:pt x="6460" y="84"/>
                </a:lnTo>
                <a:lnTo>
                  <a:pt x="6460" y="162"/>
                </a:lnTo>
                <a:lnTo>
                  <a:pt x="6461" y="186"/>
                </a:lnTo>
                <a:lnTo>
                  <a:pt x="6461" y="186"/>
                </a:lnTo>
                <a:lnTo>
                  <a:pt x="6461" y="193"/>
                </a:lnTo>
                <a:lnTo>
                  <a:pt x="6462" y="228"/>
                </a:lnTo>
                <a:lnTo>
                  <a:pt x="6462" y="263"/>
                </a:lnTo>
                <a:lnTo>
                  <a:pt x="6462" y="278"/>
                </a:lnTo>
                <a:lnTo>
                  <a:pt x="6462" y="292"/>
                </a:lnTo>
                <a:lnTo>
                  <a:pt x="6463" y="304"/>
                </a:lnTo>
                <a:lnTo>
                  <a:pt x="6463" y="286"/>
                </a:lnTo>
                <a:lnTo>
                  <a:pt x="6463" y="296"/>
                </a:lnTo>
                <a:lnTo>
                  <a:pt x="6463" y="312"/>
                </a:lnTo>
                <a:lnTo>
                  <a:pt x="6463" y="324"/>
                </a:lnTo>
                <a:lnTo>
                  <a:pt x="6464" y="325"/>
                </a:lnTo>
                <a:lnTo>
                  <a:pt x="6464" y="322"/>
                </a:lnTo>
                <a:lnTo>
                  <a:pt x="6464" y="344"/>
                </a:lnTo>
                <a:lnTo>
                  <a:pt x="6464" y="351"/>
                </a:lnTo>
                <a:lnTo>
                  <a:pt x="6464" y="352"/>
                </a:lnTo>
                <a:lnTo>
                  <a:pt x="6465" y="350"/>
                </a:lnTo>
                <a:lnTo>
                  <a:pt x="6465" y="352"/>
                </a:lnTo>
                <a:lnTo>
                  <a:pt x="6465" y="350"/>
                </a:lnTo>
                <a:lnTo>
                  <a:pt x="6465" y="352"/>
                </a:lnTo>
                <a:lnTo>
                  <a:pt x="6465" y="349"/>
                </a:lnTo>
                <a:lnTo>
                  <a:pt x="6466" y="352"/>
                </a:lnTo>
                <a:lnTo>
                  <a:pt x="6466" y="353"/>
                </a:lnTo>
                <a:lnTo>
                  <a:pt x="6466" y="354"/>
                </a:lnTo>
                <a:lnTo>
                  <a:pt x="6466" y="346"/>
                </a:lnTo>
                <a:lnTo>
                  <a:pt x="6467" y="353"/>
                </a:lnTo>
                <a:lnTo>
                  <a:pt x="6467" y="353"/>
                </a:lnTo>
                <a:lnTo>
                  <a:pt x="6467" y="349"/>
                </a:lnTo>
                <a:lnTo>
                  <a:pt x="6467" y="353"/>
                </a:lnTo>
                <a:lnTo>
                  <a:pt x="6468" y="353"/>
                </a:lnTo>
                <a:lnTo>
                  <a:pt x="6468" y="362"/>
                </a:lnTo>
                <a:lnTo>
                  <a:pt x="6468" y="366"/>
                </a:lnTo>
                <a:lnTo>
                  <a:pt x="6468" y="353"/>
                </a:lnTo>
                <a:lnTo>
                  <a:pt x="6468" y="347"/>
                </a:lnTo>
                <a:lnTo>
                  <a:pt x="6469" y="338"/>
                </a:lnTo>
                <a:lnTo>
                  <a:pt x="6469" y="353"/>
                </a:lnTo>
                <a:lnTo>
                  <a:pt x="6469" y="350"/>
                </a:lnTo>
                <a:lnTo>
                  <a:pt x="6470" y="354"/>
                </a:lnTo>
                <a:lnTo>
                  <a:pt x="6470" y="350"/>
                </a:lnTo>
                <a:lnTo>
                  <a:pt x="6470" y="355"/>
                </a:lnTo>
                <a:lnTo>
                  <a:pt x="6470" y="356"/>
                </a:lnTo>
                <a:lnTo>
                  <a:pt x="6470" y="357"/>
                </a:lnTo>
                <a:lnTo>
                  <a:pt x="6471" y="357"/>
                </a:lnTo>
                <a:lnTo>
                  <a:pt x="6471" y="349"/>
                </a:lnTo>
                <a:lnTo>
                  <a:pt x="6471" y="364"/>
                </a:lnTo>
                <a:lnTo>
                  <a:pt x="6471" y="364"/>
                </a:lnTo>
                <a:lnTo>
                  <a:pt x="6472" y="361"/>
                </a:lnTo>
                <a:lnTo>
                  <a:pt x="6472" y="364"/>
                </a:lnTo>
                <a:lnTo>
                  <a:pt x="6472" y="362"/>
                </a:lnTo>
                <a:lnTo>
                  <a:pt x="6472" y="364"/>
                </a:lnTo>
                <a:lnTo>
                  <a:pt x="6473" y="359"/>
                </a:lnTo>
                <a:lnTo>
                  <a:pt x="6473" y="357"/>
                </a:lnTo>
                <a:lnTo>
                  <a:pt x="6473" y="347"/>
                </a:lnTo>
                <a:lnTo>
                  <a:pt x="6474" y="336"/>
                </a:lnTo>
                <a:lnTo>
                  <a:pt x="6474" y="305"/>
                </a:lnTo>
                <a:lnTo>
                  <a:pt x="6474" y="297"/>
                </a:lnTo>
                <a:lnTo>
                  <a:pt x="6474" y="271"/>
                </a:lnTo>
                <a:lnTo>
                  <a:pt x="6475" y="231"/>
                </a:lnTo>
                <a:lnTo>
                  <a:pt x="6475" y="212"/>
                </a:lnTo>
                <a:lnTo>
                  <a:pt x="6475" y="171"/>
                </a:lnTo>
                <a:lnTo>
                  <a:pt x="6475" y="149"/>
                </a:lnTo>
                <a:lnTo>
                  <a:pt x="6476" y="158"/>
                </a:lnTo>
                <a:lnTo>
                  <a:pt x="6476" y="150"/>
                </a:lnTo>
                <a:lnTo>
                  <a:pt x="6476" y="121"/>
                </a:lnTo>
                <a:lnTo>
                  <a:pt x="6476" y="93"/>
                </a:lnTo>
                <a:lnTo>
                  <a:pt x="6476" y="105"/>
                </a:lnTo>
                <a:lnTo>
                  <a:pt x="6477" y="115"/>
                </a:lnTo>
                <a:lnTo>
                  <a:pt x="6477" y="109"/>
                </a:lnTo>
                <a:lnTo>
                  <a:pt x="6477" y="125"/>
                </a:lnTo>
                <a:lnTo>
                  <a:pt x="6477" y="124"/>
                </a:lnTo>
                <a:lnTo>
                  <a:pt x="6477" y="117"/>
                </a:lnTo>
                <a:lnTo>
                  <a:pt x="6478" y="123"/>
                </a:lnTo>
                <a:lnTo>
                  <a:pt x="6478" y="130"/>
                </a:lnTo>
                <a:lnTo>
                  <a:pt x="6478" y="144"/>
                </a:lnTo>
                <a:lnTo>
                  <a:pt x="6478" y="134"/>
                </a:lnTo>
                <a:lnTo>
                  <a:pt x="6479" y="132"/>
                </a:lnTo>
                <a:lnTo>
                  <a:pt x="6479" y="132"/>
                </a:lnTo>
                <a:lnTo>
                  <a:pt x="6479" y="121"/>
                </a:lnTo>
                <a:lnTo>
                  <a:pt x="6480" y="125"/>
                </a:lnTo>
                <a:lnTo>
                  <a:pt x="6480" y="137"/>
                </a:lnTo>
                <a:lnTo>
                  <a:pt x="6480" y="136"/>
                </a:lnTo>
                <a:lnTo>
                  <a:pt x="6480" y="139"/>
                </a:lnTo>
                <a:lnTo>
                  <a:pt x="6480" y="129"/>
                </a:lnTo>
                <a:lnTo>
                  <a:pt x="6481" y="141"/>
                </a:lnTo>
                <a:lnTo>
                  <a:pt x="6481" y="149"/>
                </a:lnTo>
                <a:lnTo>
                  <a:pt x="6481" y="148"/>
                </a:lnTo>
                <a:lnTo>
                  <a:pt x="6481" y="166"/>
                </a:lnTo>
                <a:lnTo>
                  <a:pt x="6481" y="175"/>
                </a:lnTo>
                <a:lnTo>
                  <a:pt x="6482" y="201"/>
                </a:lnTo>
                <a:lnTo>
                  <a:pt x="6482" y="225"/>
                </a:lnTo>
                <a:lnTo>
                  <a:pt x="6482" y="262"/>
                </a:lnTo>
                <a:lnTo>
                  <a:pt x="6483" y="262"/>
                </a:lnTo>
                <a:lnTo>
                  <a:pt x="6483" y="274"/>
                </a:lnTo>
                <a:lnTo>
                  <a:pt x="6483" y="269"/>
                </a:lnTo>
                <a:lnTo>
                  <a:pt x="6483" y="285"/>
                </a:lnTo>
                <a:lnTo>
                  <a:pt x="6483" y="290"/>
                </a:lnTo>
                <a:lnTo>
                  <a:pt x="6484" y="303"/>
                </a:lnTo>
                <a:lnTo>
                  <a:pt x="6484" y="310"/>
                </a:lnTo>
                <a:lnTo>
                  <a:pt x="6484" y="309"/>
                </a:lnTo>
                <a:lnTo>
                  <a:pt x="6484" y="313"/>
                </a:lnTo>
                <a:lnTo>
                  <a:pt x="6485" y="316"/>
                </a:lnTo>
                <a:lnTo>
                  <a:pt x="6485" y="337"/>
                </a:lnTo>
                <a:lnTo>
                  <a:pt x="6485" y="344"/>
                </a:lnTo>
                <a:lnTo>
                  <a:pt x="6486" y="341"/>
                </a:lnTo>
                <a:lnTo>
                  <a:pt x="6486" y="334"/>
                </a:lnTo>
                <a:lnTo>
                  <a:pt x="6486" y="331"/>
                </a:lnTo>
                <a:lnTo>
                  <a:pt x="6486" y="341"/>
                </a:lnTo>
                <a:lnTo>
                  <a:pt x="6486" y="340"/>
                </a:lnTo>
                <a:lnTo>
                  <a:pt x="6487" y="350"/>
                </a:lnTo>
                <a:lnTo>
                  <a:pt x="6487" y="352"/>
                </a:lnTo>
                <a:lnTo>
                  <a:pt x="6487" y="346"/>
                </a:lnTo>
                <a:lnTo>
                  <a:pt x="6487" y="349"/>
                </a:lnTo>
                <a:lnTo>
                  <a:pt x="6488" y="347"/>
                </a:lnTo>
                <a:lnTo>
                  <a:pt x="6488" y="346"/>
                </a:lnTo>
                <a:lnTo>
                  <a:pt x="6488" y="345"/>
                </a:lnTo>
                <a:lnTo>
                  <a:pt x="6488" y="353"/>
                </a:lnTo>
                <a:lnTo>
                  <a:pt x="6489" y="358"/>
                </a:lnTo>
                <a:lnTo>
                  <a:pt x="6489" y="353"/>
                </a:lnTo>
                <a:lnTo>
                  <a:pt x="6489" y="354"/>
                </a:lnTo>
                <a:lnTo>
                  <a:pt x="6489" y="352"/>
                </a:lnTo>
                <a:lnTo>
                  <a:pt x="6490" y="348"/>
                </a:lnTo>
                <a:lnTo>
                  <a:pt x="6490" y="351"/>
                </a:lnTo>
                <a:lnTo>
                  <a:pt x="6490" y="351"/>
                </a:lnTo>
                <a:lnTo>
                  <a:pt x="6490" y="351"/>
                </a:lnTo>
                <a:lnTo>
                  <a:pt x="6490" y="349"/>
                </a:lnTo>
                <a:lnTo>
                  <a:pt x="6491" y="344"/>
                </a:lnTo>
                <a:lnTo>
                  <a:pt x="6491" y="351"/>
                </a:lnTo>
                <a:lnTo>
                  <a:pt x="6491" y="348"/>
                </a:lnTo>
                <a:lnTo>
                  <a:pt x="6491" y="353"/>
                </a:lnTo>
                <a:lnTo>
                  <a:pt x="6492" y="359"/>
                </a:lnTo>
                <a:lnTo>
                  <a:pt x="6492" y="361"/>
                </a:lnTo>
                <a:lnTo>
                  <a:pt x="6492" y="364"/>
                </a:lnTo>
                <a:lnTo>
                  <a:pt x="6492" y="359"/>
                </a:lnTo>
                <a:lnTo>
                  <a:pt x="6493" y="359"/>
                </a:lnTo>
                <a:lnTo>
                  <a:pt x="6493" y="363"/>
                </a:lnTo>
                <a:lnTo>
                  <a:pt x="6493" y="363"/>
                </a:lnTo>
                <a:lnTo>
                  <a:pt x="6493" y="350"/>
                </a:lnTo>
                <a:lnTo>
                  <a:pt x="6494" y="327"/>
                </a:lnTo>
                <a:lnTo>
                  <a:pt x="6494" y="324"/>
                </a:lnTo>
                <a:lnTo>
                  <a:pt x="6494" y="318"/>
                </a:lnTo>
                <a:lnTo>
                  <a:pt x="6494" y="304"/>
                </a:lnTo>
                <a:lnTo>
                  <a:pt x="6495" y="286"/>
                </a:lnTo>
                <a:lnTo>
                  <a:pt x="6495" y="278"/>
                </a:lnTo>
                <a:lnTo>
                  <a:pt x="6495" y="245"/>
                </a:lnTo>
                <a:lnTo>
                  <a:pt x="6495" y="219"/>
                </a:lnTo>
                <a:lnTo>
                  <a:pt x="6496" y="180"/>
                </a:lnTo>
                <a:lnTo>
                  <a:pt x="6496" y="146"/>
                </a:lnTo>
                <a:lnTo>
                  <a:pt x="6496" y="141"/>
                </a:lnTo>
                <a:lnTo>
                  <a:pt x="6496" y="130"/>
                </a:lnTo>
                <a:lnTo>
                  <a:pt x="6497" y="90"/>
                </a:lnTo>
                <a:lnTo>
                  <a:pt x="6497" y="121"/>
                </a:lnTo>
                <a:lnTo>
                  <a:pt x="6497" y="121"/>
                </a:lnTo>
                <a:lnTo>
                  <a:pt x="6497" y="105"/>
                </a:lnTo>
                <a:lnTo>
                  <a:pt x="6498" y="123"/>
                </a:lnTo>
                <a:lnTo>
                  <a:pt x="6498" y="111"/>
                </a:lnTo>
                <a:lnTo>
                  <a:pt x="6498" y="100"/>
                </a:lnTo>
                <a:lnTo>
                  <a:pt x="6498" y="108"/>
                </a:lnTo>
                <a:lnTo>
                  <a:pt x="6499" y="111"/>
                </a:lnTo>
                <a:lnTo>
                  <a:pt x="6499" y="114"/>
                </a:lnTo>
                <a:lnTo>
                  <a:pt x="6499" y="119"/>
                </a:lnTo>
                <a:lnTo>
                  <a:pt x="6499" y="120"/>
                </a:lnTo>
                <a:lnTo>
                  <a:pt x="6499" y="115"/>
                </a:lnTo>
                <a:lnTo>
                  <a:pt x="6500" y="115"/>
                </a:lnTo>
                <a:lnTo>
                  <a:pt x="6500" y="126"/>
                </a:lnTo>
                <a:lnTo>
                  <a:pt x="6500" y="126"/>
                </a:lnTo>
                <a:lnTo>
                  <a:pt x="6500" y="122"/>
                </a:lnTo>
                <a:lnTo>
                  <a:pt x="6501" y="133"/>
                </a:lnTo>
                <a:lnTo>
                  <a:pt x="6501" y="127"/>
                </a:lnTo>
                <a:lnTo>
                  <a:pt x="6501" y="123"/>
                </a:lnTo>
                <a:lnTo>
                  <a:pt x="6501" y="145"/>
                </a:lnTo>
                <a:lnTo>
                  <a:pt x="6502" y="173"/>
                </a:lnTo>
                <a:lnTo>
                  <a:pt x="6502" y="195"/>
                </a:lnTo>
                <a:lnTo>
                  <a:pt x="6502" y="206"/>
                </a:lnTo>
                <a:lnTo>
                  <a:pt x="6503" y="218"/>
                </a:lnTo>
                <a:lnTo>
                  <a:pt x="6503" y="288"/>
                </a:lnTo>
                <a:lnTo>
                  <a:pt x="6503" y="288"/>
                </a:lnTo>
                <a:lnTo>
                  <a:pt x="6503" y="297"/>
                </a:lnTo>
                <a:lnTo>
                  <a:pt x="6504" y="312"/>
                </a:lnTo>
                <a:lnTo>
                  <a:pt x="6504" y="311"/>
                </a:lnTo>
                <a:lnTo>
                  <a:pt x="6504" y="306"/>
                </a:lnTo>
                <a:lnTo>
                  <a:pt x="6504" y="324"/>
                </a:lnTo>
                <a:lnTo>
                  <a:pt x="6505" y="322"/>
                </a:lnTo>
                <a:lnTo>
                  <a:pt x="6505" y="321"/>
                </a:lnTo>
                <a:lnTo>
                  <a:pt x="6505" y="329"/>
                </a:lnTo>
                <a:lnTo>
                  <a:pt x="6505" y="350"/>
                </a:lnTo>
                <a:lnTo>
                  <a:pt x="6505" y="344"/>
                </a:lnTo>
                <a:lnTo>
                  <a:pt x="6506" y="354"/>
                </a:lnTo>
                <a:lnTo>
                  <a:pt x="6506" y="368"/>
                </a:lnTo>
                <a:lnTo>
                  <a:pt x="6506" y="352"/>
                </a:lnTo>
                <a:lnTo>
                  <a:pt x="6506" y="363"/>
                </a:lnTo>
                <a:lnTo>
                  <a:pt x="6506" y="353"/>
                </a:lnTo>
                <a:lnTo>
                  <a:pt x="6507" y="352"/>
                </a:lnTo>
                <a:lnTo>
                  <a:pt x="6507" y="362"/>
                </a:lnTo>
                <a:lnTo>
                  <a:pt x="6507" y="368"/>
                </a:lnTo>
                <a:lnTo>
                  <a:pt x="6507" y="368"/>
                </a:lnTo>
                <a:lnTo>
                  <a:pt x="6507" y="364"/>
                </a:lnTo>
                <a:lnTo>
                  <a:pt x="6508" y="359"/>
                </a:lnTo>
                <a:lnTo>
                  <a:pt x="6508" y="361"/>
                </a:lnTo>
                <a:lnTo>
                  <a:pt x="6508" y="372"/>
                </a:lnTo>
                <a:lnTo>
                  <a:pt x="6509" y="361"/>
                </a:lnTo>
                <a:lnTo>
                  <a:pt x="6509" y="358"/>
                </a:lnTo>
                <a:lnTo>
                  <a:pt x="6509" y="355"/>
                </a:lnTo>
                <a:lnTo>
                  <a:pt x="6509" y="381"/>
                </a:lnTo>
                <a:lnTo>
                  <a:pt x="6509" y="398"/>
                </a:lnTo>
                <a:lnTo>
                  <a:pt x="6510" y="393"/>
                </a:lnTo>
                <a:lnTo>
                  <a:pt x="6510" y="390"/>
                </a:lnTo>
                <a:lnTo>
                  <a:pt x="6510" y="366"/>
                </a:lnTo>
                <a:lnTo>
                  <a:pt x="6510" y="362"/>
                </a:lnTo>
                <a:lnTo>
                  <a:pt x="6511" y="358"/>
                </a:lnTo>
                <a:lnTo>
                  <a:pt x="6511" y="362"/>
                </a:lnTo>
                <a:lnTo>
                  <a:pt x="6511" y="365"/>
                </a:lnTo>
                <a:lnTo>
                  <a:pt x="6511" y="366"/>
                </a:lnTo>
                <a:lnTo>
                  <a:pt x="6512" y="361"/>
                </a:lnTo>
                <a:lnTo>
                  <a:pt x="6512" y="375"/>
                </a:lnTo>
                <a:lnTo>
                  <a:pt x="6512" y="384"/>
                </a:lnTo>
                <a:lnTo>
                  <a:pt x="6512" y="376"/>
                </a:lnTo>
                <a:lnTo>
                  <a:pt x="6512" y="366"/>
                </a:lnTo>
                <a:lnTo>
                  <a:pt x="6513" y="369"/>
                </a:lnTo>
                <a:lnTo>
                  <a:pt x="6513" y="374"/>
                </a:lnTo>
                <a:lnTo>
                  <a:pt x="6513" y="374"/>
                </a:lnTo>
                <a:lnTo>
                  <a:pt x="6513" y="373"/>
                </a:lnTo>
                <a:lnTo>
                  <a:pt x="6514" y="360"/>
                </a:lnTo>
                <a:lnTo>
                  <a:pt x="6514" y="342"/>
                </a:lnTo>
                <a:lnTo>
                  <a:pt x="6514" y="335"/>
                </a:lnTo>
                <a:lnTo>
                  <a:pt x="6515" y="347"/>
                </a:lnTo>
                <a:lnTo>
                  <a:pt x="6515" y="312"/>
                </a:lnTo>
                <a:lnTo>
                  <a:pt x="6515" y="295"/>
                </a:lnTo>
                <a:lnTo>
                  <a:pt x="6515" y="268"/>
                </a:lnTo>
                <a:lnTo>
                  <a:pt x="6516" y="256"/>
                </a:lnTo>
                <a:lnTo>
                  <a:pt x="6516" y="213"/>
                </a:lnTo>
                <a:lnTo>
                  <a:pt x="6516" y="182"/>
                </a:lnTo>
                <a:lnTo>
                  <a:pt x="6516" y="167"/>
                </a:lnTo>
                <a:lnTo>
                  <a:pt x="6517" y="149"/>
                </a:lnTo>
                <a:lnTo>
                  <a:pt x="6517" y="160"/>
                </a:lnTo>
                <a:lnTo>
                  <a:pt x="6517" y="152"/>
                </a:lnTo>
                <a:lnTo>
                  <a:pt x="6517" y="128"/>
                </a:lnTo>
                <a:lnTo>
                  <a:pt x="6518" y="137"/>
                </a:lnTo>
                <a:lnTo>
                  <a:pt x="6518" y="144"/>
                </a:lnTo>
                <a:lnTo>
                  <a:pt x="6518" y="141"/>
                </a:lnTo>
                <a:lnTo>
                  <a:pt x="6518" y="142"/>
                </a:lnTo>
                <a:lnTo>
                  <a:pt x="6518" y="139"/>
                </a:lnTo>
                <a:lnTo>
                  <a:pt x="6519" y="146"/>
                </a:lnTo>
                <a:lnTo>
                  <a:pt x="6519" y="160"/>
                </a:lnTo>
                <a:lnTo>
                  <a:pt x="6519" y="165"/>
                </a:lnTo>
                <a:lnTo>
                  <a:pt x="6519" y="158"/>
                </a:lnTo>
                <a:lnTo>
                  <a:pt x="6519" y="160"/>
                </a:lnTo>
                <a:lnTo>
                  <a:pt x="6520" y="174"/>
                </a:lnTo>
                <a:lnTo>
                  <a:pt x="6520" y="176"/>
                </a:lnTo>
                <a:lnTo>
                  <a:pt x="6520" y="179"/>
                </a:lnTo>
                <a:lnTo>
                  <a:pt x="6521" y="165"/>
                </a:lnTo>
                <a:lnTo>
                  <a:pt x="6521" y="154"/>
                </a:lnTo>
                <a:lnTo>
                  <a:pt x="6521" y="166"/>
                </a:lnTo>
                <a:lnTo>
                  <a:pt x="6521" y="158"/>
                </a:lnTo>
                <a:lnTo>
                  <a:pt x="6522" y="145"/>
                </a:lnTo>
                <a:lnTo>
                  <a:pt x="6522" y="147"/>
                </a:lnTo>
                <a:lnTo>
                  <a:pt x="6522" y="175"/>
                </a:lnTo>
                <a:lnTo>
                  <a:pt x="6522" y="199"/>
                </a:lnTo>
                <a:lnTo>
                  <a:pt x="6523" y="203"/>
                </a:lnTo>
                <a:lnTo>
                  <a:pt x="6523" y="219"/>
                </a:lnTo>
                <a:lnTo>
                  <a:pt x="6523" y="218"/>
                </a:lnTo>
                <a:lnTo>
                  <a:pt x="6523" y="245"/>
                </a:lnTo>
                <a:lnTo>
                  <a:pt x="6523" y="276"/>
                </a:lnTo>
                <a:lnTo>
                  <a:pt x="6524" y="268"/>
                </a:lnTo>
                <a:lnTo>
                  <a:pt x="6524" y="281"/>
                </a:lnTo>
                <a:lnTo>
                  <a:pt x="6524" y="288"/>
                </a:lnTo>
                <a:lnTo>
                  <a:pt x="6524" y="286"/>
                </a:lnTo>
                <a:lnTo>
                  <a:pt x="6524" y="284"/>
                </a:lnTo>
                <a:lnTo>
                  <a:pt x="6525" y="302"/>
                </a:lnTo>
                <a:lnTo>
                  <a:pt x="6525" y="307"/>
                </a:lnTo>
                <a:lnTo>
                  <a:pt x="6525" y="315"/>
                </a:lnTo>
                <a:lnTo>
                  <a:pt x="6525" y="320"/>
                </a:lnTo>
                <a:lnTo>
                  <a:pt x="6526" y="325"/>
                </a:lnTo>
                <a:lnTo>
                  <a:pt x="6526" y="330"/>
                </a:lnTo>
                <a:lnTo>
                  <a:pt x="6526" y="334"/>
                </a:lnTo>
                <a:lnTo>
                  <a:pt x="6527" y="335"/>
                </a:lnTo>
                <a:lnTo>
                  <a:pt x="6527" y="321"/>
                </a:lnTo>
                <a:lnTo>
                  <a:pt x="6527" y="323"/>
                </a:lnTo>
                <a:lnTo>
                  <a:pt x="6527" y="322"/>
                </a:lnTo>
                <a:lnTo>
                  <a:pt x="6527" y="322"/>
                </a:lnTo>
                <a:lnTo>
                  <a:pt x="6528" y="313"/>
                </a:lnTo>
                <a:lnTo>
                  <a:pt x="6528" y="328"/>
                </a:lnTo>
                <a:lnTo>
                  <a:pt x="6528" y="320"/>
                </a:lnTo>
                <a:lnTo>
                  <a:pt x="6528" y="327"/>
                </a:lnTo>
                <a:lnTo>
                  <a:pt x="6529" y="337"/>
                </a:lnTo>
                <a:lnTo>
                  <a:pt x="6529" y="347"/>
                </a:lnTo>
                <a:lnTo>
                  <a:pt x="6529" y="339"/>
                </a:lnTo>
                <a:lnTo>
                  <a:pt x="6529" y="353"/>
                </a:lnTo>
                <a:lnTo>
                  <a:pt x="6530" y="360"/>
                </a:lnTo>
                <a:lnTo>
                  <a:pt x="6530" y="349"/>
                </a:lnTo>
                <a:lnTo>
                  <a:pt x="6530" y="351"/>
                </a:lnTo>
                <a:lnTo>
                  <a:pt x="6530" y="350"/>
                </a:lnTo>
                <a:lnTo>
                  <a:pt x="6530" y="351"/>
                </a:lnTo>
                <a:lnTo>
                  <a:pt x="6531" y="344"/>
                </a:lnTo>
                <a:lnTo>
                  <a:pt x="6531" y="344"/>
                </a:lnTo>
                <a:lnTo>
                  <a:pt x="6531" y="352"/>
                </a:lnTo>
                <a:lnTo>
                  <a:pt x="6531" y="337"/>
                </a:lnTo>
                <a:lnTo>
                  <a:pt x="6532" y="334"/>
                </a:lnTo>
                <a:lnTo>
                  <a:pt x="6532" y="347"/>
                </a:lnTo>
                <a:lnTo>
                  <a:pt x="6532" y="337"/>
                </a:lnTo>
                <a:lnTo>
                  <a:pt x="6533" y="339"/>
                </a:lnTo>
                <a:lnTo>
                  <a:pt x="6533" y="331"/>
                </a:lnTo>
                <a:lnTo>
                  <a:pt x="6533" y="326"/>
                </a:lnTo>
                <a:lnTo>
                  <a:pt x="6533" y="328"/>
                </a:lnTo>
                <a:lnTo>
                  <a:pt x="6534" y="328"/>
                </a:lnTo>
                <a:lnTo>
                  <a:pt x="6534" y="339"/>
                </a:lnTo>
                <a:lnTo>
                  <a:pt x="6534" y="339"/>
                </a:lnTo>
                <a:lnTo>
                  <a:pt x="6534" y="342"/>
                </a:lnTo>
                <a:lnTo>
                  <a:pt x="6534" y="344"/>
                </a:lnTo>
                <a:lnTo>
                  <a:pt x="6535" y="347"/>
                </a:lnTo>
                <a:lnTo>
                  <a:pt x="6535" y="359"/>
                </a:lnTo>
                <a:lnTo>
                  <a:pt x="6535" y="365"/>
                </a:lnTo>
                <a:lnTo>
                  <a:pt x="6535" y="363"/>
                </a:lnTo>
                <a:lnTo>
                  <a:pt x="6535" y="366"/>
                </a:lnTo>
                <a:lnTo>
                  <a:pt x="6536" y="360"/>
                </a:lnTo>
                <a:lnTo>
                  <a:pt x="6536" y="356"/>
                </a:lnTo>
                <a:lnTo>
                  <a:pt x="6536" y="350"/>
                </a:lnTo>
                <a:lnTo>
                  <a:pt x="6536" y="354"/>
                </a:lnTo>
                <a:lnTo>
                  <a:pt x="6537" y="362"/>
                </a:lnTo>
                <a:lnTo>
                  <a:pt x="6537" y="363"/>
                </a:lnTo>
                <a:lnTo>
                  <a:pt x="6537" y="355"/>
                </a:lnTo>
                <a:lnTo>
                  <a:pt x="6537" y="358"/>
                </a:lnTo>
                <a:lnTo>
                  <a:pt x="6538" y="363"/>
                </a:lnTo>
                <a:lnTo>
                  <a:pt x="6538" y="356"/>
                </a:lnTo>
                <a:lnTo>
                  <a:pt x="6538" y="360"/>
                </a:lnTo>
                <a:lnTo>
                  <a:pt x="6538" y="358"/>
                </a:lnTo>
                <a:lnTo>
                  <a:pt x="6539" y="354"/>
                </a:lnTo>
                <a:lnTo>
                  <a:pt x="6539" y="364"/>
                </a:lnTo>
                <a:lnTo>
                  <a:pt x="6539" y="366"/>
                </a:lnTo>
                <a:lnTo>
                  <a:pt x="6539" y="372"/>
                </a:lnTo>
                <a:lnTo>
                  <a:pt x="6540" y="359"/>
                </a:lnTo>
                <a:lnTo>
                  <a:pt x="6540" y="358"/>
                </a:lnTo>
                <a:lnTo>
                  <a:pt x="6540" y="365"/>
                </a:lnTo>
                <a:lnTo>
                  <a:pt x="6540" y="356"/>
                </a:lnTo>
                <a:lnTo>
                  <a:pt x="6540" y="357"/>
                </a:lnTo>
                <a:lnTo>
                  <a:pt x="6541" y="361"/>
                </a:lnTo>
                <a:lnTo>
                  <a:pt x="6541" y="358"/>
                </a:lnTo>
                <a:lnTo>
                  <a:pt x="6541" y="361"/>
                </a:lnTo>
                <a:lnTo>
                  <a:pt x="6541" y="354"/>
                </a:lnTo>
                <a:lnTo>
                  <a:pt x="6541" y="366"/>
                </a:lnTo>
                <a:lnTo>
                  <a:pt x="6542" y="365"/>
                </a:lnTo>
                <a:lnTo>
                  <a:pt x="6542" y="360"/>
                </a:lnTo>
                <a:lnTo>
                  <a:pt x="6542" y="354"/>
                </a:lnTo>
                <a:lnTo>
                  <a:pt x="6542" y="362"/>
                </a:lnTo>
                <a:lnTo>
                  <a:pt x="6543" y="364"/>
                </a:lnTo>
                <a:lnTo>
                  <a:pt x="6543" y="369"/>
                </a:lnTo>
                <a:lnTo>
                  <a:pt x="6543" y="363"/>
                </a:lnTo>
                <a:lnTo>
                  <a:pt x="6543" y="364"/>
                </a:lnTo>
                <a:lnTo>
                  <a:pt x="6544" y="358"/>
                </a:lnTo>
                <a:lnTo>
                  <a:pt x="6544" y="354"/>
                </a:lnTo>
                <a:lnTo>
                  <a:pt x="6544" y="361"/>
                </a:lnTo>
                <a:lnTo>
                  <a:pt x="6545" y="354"/>
                </a:lnTo>
                <a:lnTo>
                  <a:pt x="6545" y="354"/>
                </a:lnTo>
                <a:lnTo>
                  <a:pt x="6545" y="359"/>
                </a:lnTo>
                <a:lnTo>
                  <a:pt x="6545" y="352"/>
                </a:lnTo>
                <a:lnTo>
                  <a:pt x="6546" y="355"/>
                </a:lnTo>
                <a:lnTo>
                  <a:pt x="6546" y="359"/>
                </a:lnTo>
                <a:lnTo>
                  <a:pt x="6546" y="363"/>
                </a:lnTo>
                <a:lnTo>
                  <a:pt x="6546" y="364"/>
                </a:lnTo>
                <a:lnTo>
                  <a:pt x="6547" y="370"/>
                </a:lnTo>
                <a:lnTo>
                  <a:pt x="6547" y="367"/>
                </a:lnTo>
                <a:lnTo>
                  <a:pt x="6547" y="340"/>
                </a:lnTo>
                <a:lnTo>
                  <a:pt x="6547" y="340"/>
                </a:lnTo>
                <a:lnTo>
                  <a:pt x="6548" y="355"/>
                </a:lnTo>
                <a:lnTo>
                  <a:pt x="6548" y="372"/>
                </a:lnTo>
                <a:lnTo>
                  <a:pt x="6548" y="371"/>
                </a:lnTo>
                <a:lnTo>
                  <a:pt x="6548" y="373"/>
                </a:lnTo>
                <a:lnTo>
                  <a:pt x="6548" y="374"/>
                </a:lnTo>
                <a:lnTo>
                  <a:pt x="6549" y="374"/>
                </a:lnTo>
                <a:lnTo>
                  <a:pt x="6549" y="371"/>
                </a:lnTo>
                <a:lnTo>
                  <a:pt x="6549" y="378"/>
                </a:lnTo>
                <a:lnTo>
                  <a:pt x="6549" y="376"/>
                </a:lnTo>
                <a:lnTo>
                  <a:pt x="6549" y="377"/>
                </a:lnTo>
                <a:lnTo>
                  <a:pt x="6550" y="364"/>
                </a:lnTo>
                <a:lnTo>
                  <a:pt x="6550" y="348"/>
                </a:lnTo>
                <a:lnTo>
                  <a:pt x="6550" y="381"/>
                </a:lnTo>
                <a:lnTo>
                  <a:pt x="6550" y="375"/>
                </a:lnTo>
                <a:lnTo>
                  <a:pt x="6551" y="376"/>
                </a:lnTo>
                <a:lnTo>
                  <a:pt x="6551" y="371"/>
                </a:lnTo>
                <a:lnTo>
                  <a:pt x="6551" y="372"/>
                </a:lnTo>
                <a:lnTo>
                  <a:pt x="6551" y="365"/>
                </a:lnTo>
                <a:lnTo>
                  <a:pt x="6551" y="370"/>
                </a:lnTo>
                <a:lnTo>
                  <a:pt x="6552" y="374"/>
                </a:lnTo>
                <a:lnTo>
                  <a:pt x="6552" y="374"/>
                </a:lnTo>
                <a:lnTo>
                  <a:pt x="6552" y="369"/>
                </a:lnTo>
                <a:lnTo>
                  <a:pt x="6552" y="370"/>
                </a:lnTo>
                <a:lnTo>
                  <a:pt x="6553" y="366"/>
                </a:lnTo>
                <a:lnTo>
                  <a:pt x="6553" y="368"/>
                </a:lnTo>
                <a:lnTo>
                  <a:pt x="6553" y="366"/>
                </a:lnTo>
                <a:lnTo>
                  <a:pt x="6553" y="368"/>
                </a:lnTo>
                <a:lnTo>
                  <a:pt x="6553" y="366"/>
                </a:lnTo>
                <a:lnTo>
                  <a:pt x="6554" y="374"/>
                </a:lnTo>
                <a:lnTo>
                  <a:pt x="6554" y="365"/>
                </a:lnTo>
                <a:lnTo>
                  <a:pt x="6554" y="368"/>
                </a:lnTo>
                <a:lnTo>
                  <a:pt x="6554" y="369"/>
                </a:lnTo>
                <a:lnTo>
                  <a:pt x="6555" y="370"/>
                </a:lnTo>
                <a:lnTo>
                  <a:pt x="6555" y="358"/>
                </a:lnTo>
                <a:lnTo>
                  <a:pt x="6555" y="358"/>
                </a:lnTo>
                <a:lnTo>
                  <a:pt x="6555" y="362"/>
                </a:lnTo>
                <a:lnTo>
                  <a:pt x="6556" y="359"/>
                </a:lnTo>
                <a:lnTo>
                  <a:pt x="6556" y="360"/>
                </a:lnTo>
                <a:lnTo>
                  <a:pt x="6556" y="359"/>
                </a:lnTo>
                <a:lnTo>
                  <a:pt x="6556" y="356"/>
                </a:lnTo>
                <a:lnTo>
                  <a:pt x="6557" y="364"/>
                </a:lnTo>
                <a:lnTo>
                  <a:pt x="6557" y="366"/>
                </a:lnTo>
                <a:lnTo>
                  <a:pt x="6557" y="362"/>
                </a:lnTo>
                <a:lnTo>
                  <a:pt x="6557" y="370"/>
                </a:lnTo>
                <a:lnTo>
                  <a:pt x="6557" y="377"/>
                </a:lnTo>
                <a:lnTo>
                  <a:pt x="6558" y="375"/>
                </a:lnTo>
                <a:lnTo>
                  <a:pt x="6558" y="372"/>
                </a:lnTo>
                <a:lnTo>
                  <a:pt x="6558" y="365"/>
                </a:lnTo>
                <a:lnTo>
                  <a:pt x="6558" y="360"/>
                </a:lnTo>
                <a:lnTo>
                  <a:pt x="6559" y="371"/>
                </a:lnTo>
                <a:lnTo>
                  <a:pt x="6559" y="372"/>
                </a:lnTo>
                <a:lnTo>
                  <a:pt x="6559" y="371"/>
                </a:lnTo>
                <a:lnTo>
                  <a:pt x="6559" y="372"/>
                </a:lnTo>
                <a:lnTo>
                  <a:pt x="6560" y="384"/>
                </a:lnTo>
                <a:lnTo>
                  <a:pt x="6560" y="381"/>
                </a:lnTo>
                <a:lnTo>
                  <a:pt x="6560" y="378"/>
                </a:lnTo>
                <a:lnTo>
                  <a:pt x="6560" y="376"/>
                </a:lnTo>
                <a:lnTo>
                  <a:pt x="6560" y="370"/>
                </a:lnTo>
                <a:lnTo>
                  <a:pt x="6561" y="377"/>
                </a:lnTo>
                <a:lnTo>
                  <a:pt x="6561" y="370"/>
                </a:lnTo>
                <a:lnTo>
                  <a:pt x="6561" y="363"/>
                </a:lnTo>
                <a:lnTo>
                  <a:pt x="6561" y="370"/>
                </a:lnTo>
                <a:lnTo>
                  <a:pt x="6561" y="367"/>
                </a:lnTo>
                <a:lnTo>
                  <a:pt x="6562" y="373"/>
                </a:lnTo>
                <a:lnTo>
                  <a:pt x="6562" y="371"/>
                </a:lnTo>
                <a:lnTo>
                  <a:pt x="6562" y="374"/>
                </a:lnTo>
                <a:lnTo>
                  <a:pt x="6562" y="372"/>
                </a:lnTo>
                <a:lnTo>
                  <a:pt x="6563" y="374"/>
                </a:lnTo>
                <a:lnTo>
                  <a:pt x="6563" y="381"/>
                </a:lnTo>
                <a:lnTo>
                  <a:pt x="6563" y="379"/>
                </a:lnTo>
                <a:lnTo>
                  <a:pt x="6563" y="383"/>
                </a:lnTo>
                <a:lnTo>
                  <a:pt x="6563" y="376"/>
                </a:lnTo>
                <a:lnTo>
                  <a:pt x="6564" y="365"/>
                </a:lnTo>
                <a:lnTo>
                  <a:pt x="6564" y="370"/>
                </a:lnTo>
                <a:lnTo>
                  <a:pt x="6564" y="366"/>
                </a:lnTo>
                <a:lnTo>
                  <a:pt x="6564" y="362"/>
                </a:lnTo>
                <a:lnTo>
                  <a:pt x="6564" y="366"/>
                </a:lnTo>
                <a:lnTo>
                  <a:pt x="6565" y="362"/>
                </a:lnTo>
                <a:lnTo>
                  <a:pt x="6565" y="369"/>
                </a:lnTo>
                <a:lnTo>
                  <a:pt x="6565" y="363"/>
                </a:lnTo>
                <a:lnTo>
                  <a:pt x="6565" y="365"/>
                </a:lnTo>
                <a:lnTo>
                  <a:pt x="6566" y="371"/>
                </a:lnTo>
                <a:lnTo>
                  <a:pt x="6566" y="381"/>
                </a:lnTo>
                <a:lnTo>
                  <a:pt x="6566" y="372"/>
                </a:lnTo>
                <a:lnTo>
                  <a:pt x="6566" y="368"/>
                </a:lnTo>
                <a:lnTo>
                  <a:pt x="6566" y="365"/>
                </a:lnTo>
                <a:lnTo>
                  <a:pt x="6567" y="366"/>
                </a:lnTo>
                <a:lnTo>
                  <a:pt x="6567" y="372"/>
                </a:lnTo>
                <a:lnTo>
                  <a:pt x="6567" y="358"/>
                </a:lnTo>
                <a:lnTo>
                  <a:pt x="6567" y="346"/>
                </a:lnTo>
                <a:lnTo>
                  <a:pt x="6567" y="346"/>
                </a:lnTo>
                <a:lnTo>
                  <a:pt x="6568" y="364"/>
                </a:lnTo>
                <a:lnTo>
                  <a:pt x="6568" y="362"/>
                </a:lnTo>
                <a:lnTo>
                  <a:pt x="6568" y="367"/>
                </a:lnTo>
                <a:lnTo>
                  <a:pt x="6568" y="381"/>
                </a:lnTo>
                <a:lnTo>
                  <a:pt x="6569" y="378"/>
                </a:lnTo>
                <a:lnTo>
                  <a:pt x="6569" y="380"/>
                </a:lnTo>
                <a:lnTo>
                  <a:pt x="6569" y="364"/>
                </a:lnTo>
                <a:lnTo>
                  <a:pt x="6569" y="351"/>
                </a:lnTo>
                <a:lnTo>
                  <a:pt x="6570" y="354"/>
                </a:lnTo>
                <a:lnTo>
                  <a:pt x="6570" y="365"/>
                </a:lnTo>
                <a:lnTo>
                  <a:pt x="6570" y="373"/>
                </a:lnTo>
                <a:lnTo>
                  <a:pt x="6570" y="368"/>
                </a:lnTo>
                <a:lnTo>
                  <a:pt x="6570" y="366"/>
                </a:lnTo>
                <a:lnTo>
                  <a:pt x="6571" y="366"/>
                </a:lnTo>
                <a:lnTo>
                  <a:pt x="6571" y="364"/>
                </a:lnTo>
                <a:lnTo>
                  <a:pt x="6571" y="362"/>
                </a:lnTo>
                <a:lnTo>
                  <a:pt x="6571" y="357"/>
                </a:lnTo>
                <a:lnTo>
                  <a:pt x="6571" y="349"/>
                </a:lnTo>
                <a:lnTo>
                  <a:pt x="6572" y="350"/>
                </a:lnTo>
                <a:lnTo>
                  <a:pt x="6572" y="350"/>
                </a:lnTo>
                <a:lnTo>
                  <a:pt x="6572" y="350"/>
                </a:lnTo>
                <a:lnTo>
                  <a:pt x="6572" y="356"/>
                </a:lnTo>
                <a:lnTo>
                  <a:pt x="6573" y="366"/>
                </a:lnTo>
                <a:lnTo>
                  <a:pt x="6573" y="365"/>
                </a:lnTo>
                <a:lnTo>
                  <a:pt x="6573" y="365"/>
                </a:lnTo>
                <a:lnTo>
                  <a:pt x="6573" y="374"/>
                </a:lnTo>
                <a:lnTo>
                  <a:pt x="6574" y="378"/>
                </a:lnTo>
                <a:lnTo>
                  <a:pt x="6574" y="353"/>
                </a:lnTo>
                <a:lnTo>
                  <a:pt x="6574" y="353"/>
                </a:lnTo>
                <a:lnTo>
                  <a:pt x="6575" y="356"/>
                </a:lnTo>
                <a:lnTo>
                  <a:pt x="6575" y="361"/>
                </a:lnTo>
                <a:lnTo>
                  <a:pt x="6575" y="348"/>
                </a:lnTo>
                <a:lnTo>
                  <a:pt x="6575" y="337"/>
                </a:lnTo>
                <a:lnTo>
                  <a:pt x="6576" y="326"/>
                </a:lnTo>
                <a:lnTo>
                  <a:pt x="6576" y="322"/>
                </a:lnTo>
                <a:lnTo>
                  <a:pt x="6576" y="333"/>
                </a:lnTo>
                <a:lnTo>
                  <a:pt x="6576" y="310"/>
                </a:lnTo>
                <a:lnTo>
                  <a:pt x="6577" y="292"/>
                </a:lnTo>
                <a:lnTo>
                  <a:pt x="6577" y="283"/>
                </a:lnTo>
                <a:lnTo>
                  <a:pt x="6577" y="274"/>
                </a:lnTo>
                <a:lnTo>
                  <a:pt x="6577" y="252"/>
                </a:lnTo>
                <a:lnTo>
                  <a:pt x="6578" y="223"/>
                </a:lnTo>
                <a:lnTo>
                  <a:pt x="6578" y="203"/>
                </a:lnTo>
                <a:lnTo>
                  <a:pt x="6578" y="173"/>
                </a:lnTo>
                <a:lnTo>
                  <a:pt x="6578" y="164"/>
                </a:lnTo>
                <a:lnTo>
                  <a:pt x="6578" y="141"/>
                </a:lnTo>
                <a:lnTo>
                  <a:pt x="6579" y="93"/>
                </a:lnTo>
                <a:lnTo>
                  <a:pt x="6579" y="95"/>
                </a:lnTo>
                <a:lnTo>
                  <a:pt x="6579" y="69"/>
                </a:lnTo>
                <a:lnTo>
                  <a:pt x="6580" y="77"/>
                </a:lnTo>
                <a:lnTo>
                  <a:pt x="6580" y="175"/>
                </a:lnTo>
                <a:lnTo>
                  <a:pt x="6580" y="167"/>
                </a:lnTo>
                <a:lnTo>
                  <a:pt x="6581" y="172"/>
                </a:lnTo>
                <a:lnTo>
                  <a:pt x="6581" y="175"/>
                </a:lnTo>
                <a:lnTo>
                  <a:pt x="6581" y="176"/>
                </a:lnTo>
                <a:lnTo>
                  <a:pt x="6581" y="153"/>
                </a:lnTo>
                <a:lnTo>
                  <a:pt x="6581" y="141"/>
                </a:lnTo>
                <a:lnTo>
                  <a:pt x="6582" y="140"/>
                </a:lnTo>
                <a:lnTo>
                  <a:pt x="6582" y="146"/>
                </a:lnTo>
                <a:lnTo>
                  <a:pt x="6582" y="115"/>
                </a:lnTo>
                <a:lnTo>
                  <a:pt x="6582" y="124"/>
                </a:lnTo>
                <a:lnTo>
                  <a:pt x="6583" y="137"/>
                </a:lnTo>
                <a:lnTo>
                  <a:pt x="6583" y="139"/>
                </a:lnTo>
                <a:lnTo>
                  <a:pt x="6583" y="132"/>
                </a:lnTo>
                <a:lnTo>
                  <a:pt x="6583" y="144"/>
                </a:lnTo>
                <a:lnTo>
                  <a:pt x="6584" y="145"/>
                </a:lnTo>
                <a:lnTo>
                  <a:pt x="6584" y="147"/>
                </a:lnTo>
                <a:lnTo>
                  <a:pt x="6584" y="145"/>
                </a:lnTo>
                <a:lnTo>
                  <a:pt x="6584" y="150"/>
                </a:lnTo>
                <a:lnTo>
                  <a:pt x="6585" y="192"/>
                </a:lnTo>
                <a:lnTo>
                  <a:pt x="6585" y="227"/>
                </a:lnTo>
                <a:lnTo>
                  <a:pt x="6585" y="229"/>
                </a:lnTo>
                <a:lnTo>
                  <a:pt x="6586" y="238"/>
                </a:lnTo>
                <a:lnTo>
                  <a:pt x="6586" y="260"/>
                </a:lnTo>
                <a:lnTo>
                  <a:pt x="6586" y="260"/>
                </a:lnTo>
                <a:lnTo>
                  <a:pt x="6586" y="285"/>
                </a:lnTo>
                <a:lnTo>
                  <a:pt x="6587" y="293"/>
                </a:lnTo>
                <a:lnTo>
                  <a:pt x="6587" y="323"/>
                </a:lnTo>
                <a:lnTo>
                  <a:pt x="6587" y="331"/>
                </a:lnTo>
                <a:lnTo>
                  <a:pt x="6587" y="341"/>
                </a:lnTo>
                <a:lnTo>
                  <a:pt x="6588" y="330"/>
                </a:lnTo>
                <a:lnTo>
                  <a:pt x="6588" y="333"/>
                </a:lnTo>
                <a:lnTo>
                  <a:pt x="6588" y="340"/>
                </a:lnTo>
                <a:lnTo>
                  <a:pt x="6588" y="330"/>
                </a:lnTo>
                <a:lnTo>
                  <a:pt x="6588" y="337"/>
                </a:lnTo>
                <a:lnTo>
                  <a:pt x="6589" y="336"/>
                </a:lnTo>
                <a:lnTo>
                  <a:pt x="6589" y="342"/>
                </a:lnTo>
                <a:lnTo>
                  <a:pt x="6589" y="339"/>
                </a:lnTo>
                <a:lnTo>
                  <a:pt x="6589" y="357"/>
                </a:lnTo>
                <a:lnTo>
                  <a:pt x="6590" y="349"/>
                </a:lnTo>
                <a:lnTo>
                  <a:pt x="6590" y="346"/>
                </a:lnTo>
                <a:lnTo>
                  <a:pt x="6590" y="340"/>
                </a:lnTo>
                <a:lnTo>
                  <a:pt x="6590" y="339"/>
                </a:lnTo>
                <a:lnTo>
                  <a:pt x="6591" y="330"/>
                </a:lnTo>
                <a:lnTo>
                  <a:pt x="6591" y="343"/>
                </a:lnTo>
                <a:lnTo>
                  <a:pt x="6591" y="360"/>
                </a:lnTo>
                <a:lnTo>
                  <a:pt x="6592" y="355"/>
                </a:lnTo>
                <a:lnTo>
                  <a:pt x="6592" y="340"/>
                </a:lnTo>
                <a:lnTo>
                  <a:pt x="6592" y="329"/>
                </a:lnTo>
                <a:lnTo>
                  <a:pt x="6592" y="338"/>
                </a:lnTo>
                <a:lnTo>
                  <a:pt x="6593" y="335"/>
                </a:lnTo>
                <a:lnTo>
                  <a:pt x="6593" y="340"/>
                </a:lnTo>
                <a:lnTo>
                  <a:pt x="6593" y="333"/>
                </a:lnTo>
                <a:lnTo>
                  <a:pt x="6593" y="340"/>
                </a:lnTo>
                <a:lnTo>
                  <a:pt x="6594" y="342"/>
                </a:lnTo>
                <a:lnTo>
                  <a:pt x="6594" y="341"/>
                </a:lnTo>
                <a:lnTo>
                  <a:pt x="6594" y="332"/>
                </a:lnTo>
                <a:lnTo>
                  <a:pt x="6594" y="337"/>
                </a:lnTo>
                <a:lnTo>
                  <a:pt x="6594" y="341"/>
                </a:lnTo>
                <a:lnTo>
                  <a:pt x="6595" y="330"/>
                </a:lnTo>
                <a:lnTo>
                  <a:pt x="6595" y="335"/>
                </a:lnTo>
                <a:lnTo>
                  <a:pt x="6595" y="325"/>
                </a:lnTo>
                <a:lnTo>
                  <a:pt x="6595" y="332"/>
                </a:lnTo>
                <a:lnTo>
                  <a:pt x="6595" y="327"/>
                </a:lnTo>
                <a:lnTo>
                  <a:pt x="6596" y="326"/>
                </a:lnTo>
                <a:lnTo>
                  <a:pt x="6596" y="327"/>
                </a:lnTo>
                <a:lnTo>
                  <a:pt x="6596" y="325"/>
                </a:lnTo>
                <a:lnTo>
                  <a:pt x="6596" y="324"/>
                </a:lnTo>
                <a:lnTo>
                  <a:pt x="6597" y="291"/>
                </a:lnTo>
                <a:lnTo>
                  <a:pt x="6597" y="260"/>
                </a:lnTo>
                <a:lnTo>
                  <a:pt x="6597" y="258"/>
                </a:lnTo>
                <a:lnTo>
                  <a:pt x="6598" y="245"/>
                </a:lnTo>
                <a:lnTo>
                  <a:pt x="6598" y="216"/>
                </a:lnTo>
                <a:lnTo>
                  <a:pt x="6598" y="200"/>
                </a:lnTo>
                <a:lnTo>
                  <a:pt x="6598" y="159"/>
                </a:lnTo>
                <a:lnTo>
                  <a:pt x="6599" y="137"/>
                </a:lnTo>
                <a:lnTo>
                  <a:pt x="6599" y="143"/>
                </a:lnTo>
                <a:lnTo>
                  <a:pt x="6599" y="119"/>
                </a:lnTo>
                <a:lnTo>
                  <a:pt x="6599" y="123"/>
                </a:lnTo>
                <a:lnTo>
                  <a:pt x="6599" y="113"/>
                </a:lnTo>
                <a:lnTo>
                  <a:pt x="6600" y="123"/>
                </a:lnTo>
                <a:lnTo>
                  <a:pt x="6600" y="139"/>
                </a:lnTo>
                <a:lnTo>
                  <a:pt x="6600" y="121"/>
                </a:lnTo>
                <a:lnTo>
                  <a:pt x="6600" y="89"/>
                </a:lnTo>
                <a:lnTo>
                  <a:pt x="6600" y="114"/>
                </a:lnTo>
                <a:lnTo>
                  <a:pt x="6601" y="140"/>
                </a:lnTo>
                <a:lnTo>
                  <a:pt x="6601" y="119"/>
                </a:lnTo>
                <a:lnTo>
                  <a:pt x="6601" y="137"/>
                </a:lnTo>
                <a:lnTo>
                  <a:pt x="6601" y="154"/>
                </a:lnTo>
                <a:lnTo>
                  <a:pt x="6601" y="144"/>
                </a:lnTo>
                <a:lnTo>
                  <a:pt x="6602" y="136"/>
                </a:lnTo>
                <a:lnTo>
                  <a:pt x="6602" y="122"/>
                </a:lnTo>
                <a:lnTo>
                  <a:pt x="6602" y="133"/>
                </a:lnTo>
                <a:lnTo>
                  <a:pt x="6602" y="124"/>
                </a:lnTo>
                <a:lnTo>
                  <a:pt x="6602" y="133"/>
                </a:lnTo>
                <a:lnTo>
                  <a:pt x="6603" y="134"/>
                </a:lnTo>
                <a:lnTo>
                  <a:pt x="6603" y="133"/>
                </a:lnTo>
                <a:lnTo>
                  <a:pt x="6603" y="141"/>
                </a:lnTo>
                <a:lnTo>
                  <a:pt x="6604" y="151"/>
                </a:lnTo>
                <a:lnTo>
                  <a:pt x="6604" y="132"/>
                </a:lnTo>
                <a:lnTo>
                  <a:pt x="6604" y="128"/>
                </a:lnTo>
                <a:lnTo>
                  <a:pt x="6604" y="145"/>
                </a:lnTo>
                <a:lnTo>
                  <a:pt x="6604" y="147"/>
                </a:lnTo>
                <a:lnTo>
                  <a:pt x="6605" y="171"/>
                </a:lnTo>
                <a:lnTo>
                  <a:pt x="6605" y="177"/>
                </a:lnTo>
                <a:lnTo>
                  <a:pt x="6605" y="181"/>
                </a:lnTo>
                <a:lnTo>
                  <a:pt x="6605" y="204"/>
                </a:lnTo>
                <a:lnTo>
                  <a:pt x="6606" y="231"/>
                </a:lnTo>
                <a:lnTo>
                  <a:pt x="6606" y="244"/>
                </a:lnTo>
                <a:lnTo>
                  <a:pt x="6606" y="267"/>
                </a:lnTo>
                <a:lnTo>
                  <a:pt x="6606" y="279"/>
                </a:lnTo>
                <a:lnTo>
                  <a:pt x="6607" y="261"/>
                </a:lnTo>
                <a:lnTo>
                  <a:pt x="6607" y="283"/>
                </a:lnTo>
                <a:lnTo>
                  <a:pt x="6607" y="290"/>
                </a:lnTo>
                <a:lnTo>
                  <a:pt x="6607" y="300"/>
                </a:lnTo>
                <a:lnTo>
                  <a:pt x="6608" y="300"/>
                </a:lnTo>
                <a:lnTo>
                  <a:pt x="6608" y="309"/>
                </a:lnTo>
                <a:lnTo>
                  <a:pt x="6608" y="327"/>
                </a:lnTo>
                <a:lnTo>
                  <a:pt x="6608" y="323"/>
                </a:lnTo>
                <a:lnTo>
                  <a:pt x="6608" y="326"/>
                </a:lnTo>
                <a:lnTo>
                  <a:pt x="6609" y="327"/>
                </a:lnTo>
                <a:lnTo>
                  <a:pt x="6609" y="333"/>
                </a:lnTo>
                <a:lnTo>
                  <a:pt x="6609" y="342"/>
                </a:lnTo>
                <a:lnTo>
                  <a:pt x="6609" y="354"/>
                </a:lnTo>
                <a:lnTo>
                  <a:pt x="6610" y="342"/>
                </a:lnTo>
                <a:lnTo>
                  <a:pt x="6610" y="343"/>
                </a:lnTo>
                <a:lnTo>
                  <a:pt x="6610" y="343"/>
                </a:lnTo>
                <a:lnTo>
                  <a:pt x="6610" y="336"/>
                </a:lnTo>
                <a:lnTo>
                  <a:pt x="6611" y="337"/>
                </a:lnTo>
                <a:lnTo>
                  <a:pt x="6611" y="340"/>
                </a:lnTo>
                <a:lnTo>
                  <a:pt x="6611" y="346"/>
                </a:lnTo>
                <a:lnTo>
                  <a:pt x="6611" y="337"/>
                </a:lnTo>
                <a:lnTo>
                  <a:pt x="6612" y="342"/>
                </a:lnTo>
                <a:lnTo>
                  <a:pt x="6612" y="352"/>
                </a:lnTo>
                <a:lnTo>
                  <a:pt x="6612" y="356"/>
                </a:lnTo>
                <a:lnTo>
                  <a:pt x="6612" y="363"/>
                </a:lnTo>
                <a:lnTo>
                  <a:pt x="6613" y="367"/>
                </a:lnTo>
                <a:lnTo>
                  <a:pt x="6613" y="372"/>
                </a:lnTo>
                <a:lnTo>
                  <a:pt x="6613" y="372"/>
                </a:lnTo>
                <a:lnTo>
                  <a:pt x="6613" y="383"/>
                </a:lnTo>
                <a:lnTo>
                  <a:pt x="6613" y="389"/>
                </a:lnTo>
                <a:lnTo>
                  <a:pt x="6614" y="354"/>
                </a:lnTo>
                <a:lnTo>
                  <a:pt x="6614" y="325"/>
                </a:lnTo>
                <a:lnTo>
                  <a:pt x="6614" y="321"/>
                </a:lnTo>
                <a:lnTo>
                  <a:pt x="6614" y="325"/>
                </a:lnTo>
                <a:lnTo>
                  <a:pt x="6615" y="331"/>
                </a:lnTo>
                <a:lnTo>
                  <a:pt x="6615" y="333"/>
                </a:lnTo>
                <a:lnTo>
                  <a:pt x="6615" y="340"/>
                </a:lnTo>
                <a:lnTo>
                  <a:pt x="6616" y="346"/>
                </a:lnTo>
                <a:lnTo>
                  <a:pt x="6616" y="344"/>
                </a:lnTo>
                <a:lnTo>
                  <a:pt x="6616" y="343"/>
                </a:lnTo>
                <a:lnTo>
                  <a:pt x="6616" y="344"/>
                </a:lnTo>
                <a:lnTo>
                  <a:pt x="6617" y="338"/>
                </a:lnTo>
                <a:lnTo>
                  <a:pt x="6617" y="329"/>
                </a:lnTo>
                <a:lnTo>
                  <a:pt x="6617" y="321"/>
                </a:lnTo>
                <a:lnTo>
                  <a:pt x="6617" y="297"/>
                </a:lnTo>
                <a:lnTo>
                  <a:pt x="6618" y="239"/>
                </a:lnTo>
                <a:lnTo>
                  <a:pt x="6618" y="222"/>
                </a:lnTo>
                <a:lnTo>
                  <a:pt x="6618" y="205"/>
                </a:lnTo>
                <a:lnTo>
                  <a:pt x="6618" y="180"/>
                </a:lnTo>
                <a:lnTo>
                  <a:pt x="6619" y="147"/>
                </a:lnTo>
                <a:lnTo>
                  <a:pt x="6619" y="173"/>
                </a:lnTo>
                <a:lnTo>
                  <a:pt x="6619" y="150"/>
                </a:lnTo>
                <a:lnTo>
                  <a:pt x="6619" y="141"/>
                </a:lnTo>
                <a:lnTo>
                  <a:pt x="6620" y="126"/>
                </a:lnTo>
                <a:lnTo>
                  <a:pt x="6620" y="115"/>
                </a:lnTo>
                <a:lnTo>
                  <a:pt x="6620" y="119"/>
                </a:lnTo>
                <a:lnTo>
                  <a:pt x="6620" y="119"/>
                </a:lnTo>
                <a:lnTo>
                  <a:pt x="6620" y="118"/>
                </a:lnTo>
                <a:lnTo>
                  <a:pt x="6621" y="111"/>
                </a:lnTo>
                <a:lnTo>
                  <a:pt x="6621" y="101"/>
                </a:lnTo>
                <a:lnTo>
                  <a:pt x="6621" y="104"/>
                </a:lnTo>
                <a:lnTo>
                  <a:pt x="6621" y="95"/>
                </a:lnTo>
                <a:lnTo>
                  <a:pt x="6622" y="96"/>
                </a:lnTo>
                <a:lnTo>
                  <a:pt x="6622" y="125"/>
                </a:lnTo>
                <a:lnTo>
                  <a:pt x="6622" y="117"/>
                </a:lnTo>
                <a:lnTo>
                  <a:pt x="6622" y="127"/>
                </a:lnTo>
                <a:lnTo>
                  <a:pt x="6622" y="125"/>
                </a:lnTo>
                <a:lnTo>
                  <a:pt x="6623" y="103"/>
                </a:lnTo>
                <a:lnTo>
                  <a:pt x="6623" y="109"/>
                </a:lnTo>
                <a:lnTo>
                  <a:pt x="6623" y="111"/>
                </a:lnTo>
                <a:lnTo>
                  <a:pt x="6624" y="117"/>
                </a:lnTo>
                <a:lnTo>
                  <a:pt x="6624" y="143"/>
                </a:lnTo>
                <a:lnTo>
                  <a:pt x="6624" y="113"/>
                </a:lnTo>
                <a:lnTo>
                  <a:pt x="6624" y="119"/>
                </a:lnTo>
                <a:lnTo>
                  <a:pt x="6625" y="124"/>
                </a:lnTo>
                <a:lnTo>
                  <a:pt x="6625" y="140"/>
                </a:lnTo>
                <a:lnTo>
                  <a:pt x="6625" y="139"/>
                </a:lnTo>
                <a:lnTo>
                  <a:pt x="6625" y="140"/>
                </a:lnTo>
                <a:lnTo>
                  <a:pt x="6625" y="172"/>
                </a:lnTo>
                <a:lnTo>
                  <a:pt x="6626" y="177"/>
                </a:lnTo>
                <a:lnTo>
                  <a:pt x="6626" y="208"/>
                </a:lnTo>
                <a:lnTo>
                  <a:pt x="6626" y="216"/>
                </a:lnTo>
                <a:lnTo>
                  <a:pt x="6626" y="243"/>
                </a:lnTo>
                <a:lnTo>
                  <a:pt x="6627" y="246"/>
                </a:lnTo>
                <a:lnTo>
                  <a:pt x="6627" y="262"/>
                </a:lnTo>
                <a:lnTo>
                  <a:pt x="6627" y="271"/>
                </a:lnTo>
                <a:lnTo>
                  <a:pt x="6628" y="302"/>
                </a:lnTo>
                <a:lnTo>
                  <a:pt x="6628" y="309"/>
                </a:lnTo>
                <a:lnTo>
                  <a:pt x="6628" y="299"/>
                </a:lnTo>
                <a:lnTo>
                  <a:pt x="6628" y="305"/>
                </a:lnTo>
                <a:lnTo>
                  <a:pt x="6629" y="335"/>
                </a:lnTo>
                <a:lnTo>
                  <a:pt x="6629" y="326"/>
                </a:lnTo>
                <a:lnTo>
                  <a:pt x="6629" y="315"/>
                </a:lnTo>
                <a:lnTo>
                  <a:pt x="6629" y="314"/>
                </a:lnTo>
                <a:lnTo>
                  <a:pt x="6630" y="327"/>
                </a:lnTo>
                <a:lnTo>
                  <a:pt x="6630" y="319"/>
                </a:lnTo>
                <a:lnTo>
                  <a:pt x="6630" y="327"/>
                </a:lnTo>
                <a:lnTo>
                  <a:pt x="6630" y="321"/>
                </a:lnTo>
                <a:lnTo>
                  <a:pt x="6631" y="330"/>
                </a:lnTo>
                <a:lnTo>
                  <a:pt x="6631" y="328"/>
                </a:lnTo>
                <a:lnTo>
                  <a:pt x="6631" y="329"/>
                </a:lnTo>
                <a:lnTo>
                  <a:pt x="6631" y="328"/>
                </a:lnTo>
                <a:lnTo>
                  <a:pt x="6632" y="325"/>
                </a:lnTo>
                <a:lnTo>
                  <a:pt x="6632" y="324"/>
                </a:lnTo>
                <a:lnTo>
                  <a:pt x="6632" y="327"/>
                </a:lnTo>
                <a:lnTo>
                  <a:pt x="6632" y="327"/>
                </a:lnTo>
                <a:lnTo>
                  <a:pt x="6633" y="327"/>
                </a:lnTo>
                <a:lnTo>
                  <a:pt x="6633" y="322"/>
                </a:lnTo>
                <a:lnTo>
                  <a:pt x="6633" y="328"/>
                </a:lnTo>
                <a:lnTo>
                  <a:pt x="6634" y="326"/>
                </a:lnTo>
                <a:lnTo>
                  <a:pt x="6634" y="332"/>
                </a:lnTo>
                <a:lnTo>
                  <a:pt x="6634" y="327"/>
                </a:lnTo>
                <a:lnTo>
                  <a:pt x="6634" y="321"/>
                </a:lnTo>
                <a:lnTo>
                  <a:pt x="6635" y="324"/>
                </a:lnTo>
                <a:lnTo>
                  <a:pt x="6635" y="320"/>
                </a:lnTo>
                <a:lnTo>
                  <a:pt x="6635" y="322"/>
                </a:lnTo>
                <a:lnTo>
                  <a:pt x="6635" y="320"/>
                </a:lnTo>
                <a:lnTo>
                  <a:pt x="6635" y="330"/>
                </a:lnTo>
                <a:lnTo>
                  <a:pt x="6636" y="334"/>
                </a:lnTo>
                <a:lnTo>
                  <a:pt x="6636" y="332"/>
                </a:lnTo>
                <a:lnTo>
                  <a:pt x="6636" y="334"/>
                </a:lnTo>
                <a:lnTo>
                  <a:pt x="6636" y="330"/>
                </a:lnTo>
                <a:lnTo>
                  <a:pt x="6637" y="318"/>
                </a:lnTo>
                <a:lnTo>
                  <a:pt x="6637" y="329"/>
                </a:lnTo>
                <a:lnTo>
                  <a:pt x="6637" y="316"/>
                </a:lnTo>
                <a:lnTo>
                  <a:pt x="6637" y="320"/>
                </a:lnTo>
                <a:lnTo>
                  <a:pt x="6638" y="318"/>
                </a:lnTo>
                <a:lnTo>
                  <a:pt x="6638" y="277"/>
                </a:lnTo>
                <a:lnTo>
                  <a:pt x="6638" y="263"/>
                </a:lnTo>
                <a:lnTo>
                  <a:pt x="6638" y="248"/>
                </a:lnTo>
                <a:lnTo>
                  <a:pt x="6639" y="228"/>
                </a:lnTo>
                <a:lnTo>
                  <a:pt x="6639" y="197"/>
                </a:lnTo>
                <a:lnTo>
                  <a:pt x="6639" y="165"/>
                </a:lnTo>
                <a:lnTo>
                  <a:pt x="6640" y="145"/>
                </a:lnTo>
                <a:lnTo>
                  <a:pt x="6640" y="108"/>
                </a:lnTo>
                <a:lnTo>
                  <a:pt x="6640" y="95"/>
                </a:lnTo>
                <a:lnTo>
                  <a:pt x="6640" y="95"/>
                </a:lnTo>
                <a:lnTo>
                  <a:pt x="6640" y="74"/>
                </a:lnTo>
                <a:lnTo>
                  <a:pt x="6641" y="81"/>
                </a:lnTo>
                <a:lnTo>
                  <a:pt x="6641" y="102"/>
                </a:lnTo>
                <a:lnTo>
                  <a:pt x="6641" y="104"/>
                </a:lnTo>
                <a:lnTo>
                  <a:pt x="6641" y="107"/>
                </a:lnTo>
                <a:lnTo>
                  <a:pt x="6641" y="111"/>
                </a:lnTo>
                <a:lnTo>
                  <a:pt x="6642" y="96"/>
                </a:lnTo>
                <a:lnTo>
                  <a:pt x="6642" y="57"/>
                </a:lnTo>
                <a:lnTo>
                  <a:pt x="6642" y="75"/>
                </a:lnTo>
                <a:lnTo>
                  <a:pt x="6642" y="82"/>
                </a:lnTo>
                <a:lnTo>
                  <a:pt x="6643" y="52"/>
                </a:lnTo>
                <a:lnTo>
                  <a:pt x="6643" y="50"/>
                </a:lnTo>
                <a:lnTo>
                  <a:pt x="6643" y="79"/>
                </a:lnTo>
                <a:lnTo>
                  <a:pt x="6643" y="104"/>
                </a:lnTo>
                <a:lnTo>
                  <a:pt x="6644" y="110"/>
                </a:lnTo>
                <a:lnTo>
                  <a:pt x="6644" y="98"/>
                </a:lnTo>
                <a:lnTo>
                  <a:pt x="6644" y="100"/>
                </a:lnTo>
                <a:lnTo>
                  <a:pt x="6644" y="111"/>
                </a:lnTo>
                <a:lnTo>
                  <a:pt x="6644" y="118"/>
                </a:lnTo>
                <a:lnTo>
                  <a:pt x="6645" y="100"/>
                </a:lnTo>
                <a:lnTo>
                  <a:pt x="6645" y="106"/>
                </a:lnTo>
                <a:lnTo>
                  <a:pt x="6645" y="126"/>
                </a:lnTo>
                <a:lnTo>
                  <a:pt x="6646" y="134"/>
                </a:lnTo>
                <a:lnTo>
                  <a:pt x="6646" y="134"/>
                </a:lnTo>
                <a:lnTo>
                  <a:pt x="6646" y="139"/>
                </a:lnTo>
                <a:lnTo>
                  <a:pt x="6646" y="181"/>
                </a:lnTo>
                <a:lnTo>
                  <a:pt x="6647" y="214"/>
                </a:lnTo>
                <a:lnTo>
                  <a:pt x="6647" y="226"/>
                </a:lnTo>
                <a:lnTo>
                  <a:pt x="6647" y="248"/>
                </a:lnTo>
                <a:lnTo>
                  <a:pt x="6647" y="278"/>
                </a:lnTo>
                <a:lnTo>
                  <a:pt x="6648" y="285"/>
                </a:lnTo>
                <a:lnTo>
                  <a:pt x="6648" y="299"/>
                </a:lnTo>
                <a:lnTo>
                  <a:pt x="6648" y="306"/>
                </a:lnTo>
                <a:lnTo>
                  <a:pt x="6648" y="323"/>
                </a:lnTo>
                <a:lnTo>
                  <a:pt x="6649" y="328"/>
                </a:lnTo>
                <a:lnTo>
                  <a:pt x="6649" y="330"/>
                </a:lnTo>
                <a:lnTo>
                  <a:pt x="6649" y="340"/>
                </a:lnTo>
                <a:lnTo>
                  <a:pt x="6649" y="334"/>
                </a:lnTo>
                <a:lnTo>
                  <a:pt x="6650" y="327"/>
                </a:lnTo>
                <a:lnTo>
                  <a:pt x="6650" y="340"/>
                </a:lnTo>
                <a:lnTo>
                  <a:pt x="6650" y="340"/>
                </a:lnTo>
                <a:lnTo>
                  <a:pt x="6650" y="346"/>
                </a:lnTo>
                <a:lnTo>
                  <a:pt x="6651" y="343"/>
                </a:lnTo>
                <a:lnTo>
                  <a:pt x="6651" y="346"/>
                </a:lnTo>
                <a:lnTo>
                  <a:pt x="6651" y="344"/>
                </a:lnTo>
                <a:lnTo>
                  <a:pt x="6652" y="342"/>
                </a:lnTo>
                <a:lnTo>
                  <a:pt x="6652" y="341"/>
                </a:lnTo>
                <a:lnTo>
                  <a:pt x="6652" y="346"/>
                </a:lnTo>
                <a:lnTo>
                  <a:pt x="6652" y="345"/>
                </a:lnTo>
                <a:lnTo>
                  <a:pt x="6652" y="340"/>
                </a:lnTo>
                <a:lnTo>
                  <a:pt x="6653" y="347"/>
                </a:lnTo>
                <a:lnTo>
                  <a:pt x="6653" y="360"/>
                </a:lnTo>
                <a:lnTo>
                  <a:pt x="6653" y="357"/>
                </a:lnTo>
                <a:lnTo>
                  <a:pt x="6653" y="359"/>
                </a:lnTo>
                <a:lnTo>
                  <a:pt x="6653" y="357"/>
                </a:lnTo>
                <a:lnTo>
                  <a:pt x="6654" y="359"/>
                </a:lnTo>
                <a:lnTo>
                  <a:pt x="6654" y="359"/>
                </a:lnTo>
                <a:lnTo>
                  <a:pt x="6654" y="354"/>
                </a:lnTo>
                <a:lnTo>
                  <a:pt x="6654" y="360"/>
                </a:lnTo>
                <a:lnTo>
                  <a:pt x="6654" y="351"/>
                </a:lnTo>
                <a:lnTo>
                  <a:pt x="6655" y="354"/>
                </a:lnTo>
                <a:lnTo>
                  <a:pt x="6655" y="352"/>
                </a:lnTo>
                <a:lnTo>
                  <a:pt x="6655" y="341"/>
                </a:lnTo>
                <a:lnTo>
                  <a:pt x="6655" y="342"/>
                </a:lnTo>
                <a:lnTo>
                  <a:pt x="6655" y="349"/>
                </a:lnTo>
                <a:lnTo>
                  <a:pt x="6656" y="347"/>
                </a:lnTo>
                <a:lnTo>
                  <a:pt x="6656" y="351"/>
                </a:lnTo>
                <a:lnTo>
                  <a:pt x="6656" y="351"/>
                </a:lnTo>
                <a:lnTo>
                  <a:pt x="6656" y="350"/>
                </a:lnTo>
                <a:lnTo>
                  <a:pt x="6657" y="355"/>
                </a:lnTo>
                <a:lnTo>
                  <a:pt x="6657" y="352"/>
                </a:lnTo>
                <a:lnTo>
                  <a:pt x="6657" y="353"/>
                </a:lnTo>
                <a:lnTo>
                  <a:pt x="6657" y="350"/>
                </a:lnTo>
                <a:lnTo>
                  <a:pt x="6658" y="348"/>
                </a:lnTo>
                <a:lnTo>
                  <a:pt x="6658" y="339"/>
                </a:lnTo>
                <a:lnTo>
                  <a:pt x="6658" y="325"/>
                </a:lnTo>
                <a:lnTo>
                  <a:pt x="6658" y="329"/>
                </a:lnTo>
                <a:lnTo>
                  <a:pt x="6658" y="318"/>
                </a:lnTo>
                <a:lnTo>
                  <a:pt x="6659" y="292"/>
                </a:lnTo>
                <a:lnTo>
                  <a:pt x="6659" y="284"/>
                </a:lnTo>
                <a:lnTo>
                  <a:pt x="6659" y="271"/>
                </a:lnTo>
                <a:lnTo>
                  <a:pt x="6659" y="225"/>
                </a:lnTo>
                <a:lnTo>
                  <a:pt x="6660" y="170"/>
                </a:lnTo>
                <a:lnTo>
                  <a:pt x="6660" y="141"/>
                </a:lnTo>
                <a:lnTo>
                  <a:pt x="6660" y="148"/>
                </a:lnTo>
                <a:lnTo>
                  <a:pt x="6660" y="126"/>
                </a:lnTo>
                <a:lnTo>
                  <a:pt x="6661" y="115"/>
                </a:lnTo>
                <a:lnTo>
                  <a:pt x="6661" y="103"/>
                </a:lnTo>
                <a:lnTo>
                  <a:pt x="6661" y="118"/>
                </a:lnTo>
                <a:lnTo>
                  <a:pt x="6661" y="126"/>
                </a:lnTo>
                <a:lnTo>
                  <a:pt x="6661" y="109"/>
                </a:lnTo>
                <a:lnTo>
                  <a:pt x="6662" y="121"/>
                </a:lnTo>
                <a:lnTo>
                  <a:pt x="6662" y="103"/>
                </a:lnTo>
                <a:lnTo>
                  <a:pt x="6662" y="115"/>
                </a:lnTo>
                <a:lnTo>
                  <a:pt x="6663" y="115"/>
                </a:lnTo>
                <a:lnTo>
                  <a:pt x="6663" y="117"/>
                </a:lnTo>
                <a:lnTo>
                  <a:pt x="6663" y="124"/>
                </a:lnTo>
                <a:lnTo>
                  <a:pt x="6663" y="124"/>
                </a:lnTo>
                <a:lnTo>
                  <a:pt x="6663" y="134"/>
                </a:lnTo>
                <a:lnTo>
                  <a:pt x="6664" y="136"/>
                </a:lnTo>
                <a:lnTo>
                  <a:pt x="6664" y="147"/>
                </a:lnTo>
                <a:lnTo>
                  <a:pt x="6664" y="138"/>
                </a:lnTo>
                <a:lnTo>
                  <a:pt x="6664" y="138"/>
                </a:lnTo>
                <a:lnTo>
                  <a:pt x="6665" y="134"/>
                </a:lnTo>
                <a:lnTo>
                  <a:pt x="6665" y="146"/>
                </a:lnTo>
                <a:lnTo>
                  <a:pt x="6665" y="148"/>
                </a:lnTo>
                <a:lnTo>
                  <a:pt x="6665" y="134"/>
                </a:lnTo>
                <a:lnTo>
                  <a:pt x="6665" y="141"/>
                </a:lnTo>
                <a:lnTo>
                  <a:pt x="6666" y="145"/>
                </a:lnTo>
                <a:lnTo>
                  <a:pt x="6666" y="176"/>
                </a:lnTo>
                <a:lnTo>
                  <a:pt x="6666" y="199"/>
                </a:lnTo>
                <a:lnTo>
                  <a:pt x="6666" y="207"/>
                </a:lnTo>
                <a:lnTo>
                  <a:pt x="6667" y="223"/>
                </a:lnTo>
                <a:lnTo>
                  <a:pt x="6667" y="247"/>
                </a:lnTo>
                <a:lnTo>
                  <a:pt x="6667" y="271"/>
                </a:lnTo>
                <a:lnTo>
                  <a:pt x="6667" y="274"/>
                </a:lnTo>
                <a:lnTo>
                  <a:pt x="6668" y="288"/>
                </a:lnTo>
                <a:lnTo>
                  <a:pt x="6668" y="283"/>
                </a:lnTo>
                <a:lnTo>
                  <a:pt x="6668" y="300"/>
                </a:lnTo>
                <a:lnTo>
                  <a:pt x="6669" y="320"/>
                </a:lnTo>
                <a:lnTo>
                  <a:pt x="6669" y="327"/>
                </a:lnTo>
                <a:lnTo>
                  <a:pt x="6669" y="337"/>
                </a:lnTo>
                <a:lnTo>
                  <a:pt x="6669" y="347"/>
                </a:lnTo>
                <a:lnTo>
                  <a:pt x="6670" y="348"/>
                </a:lnTo>
                <a:lnTo>
                  <a:pt x="6670" y="353"/>
                </a:lnTo>
                <a:lnTo>
                  <a:pt x="6670" y="353"/>
                </a:lnTo>
                <a:lnTo>
                  <a:pt x="6670" y="354"/>
                </a:lnTo>
                <a:lnTo>
                  <a:pt x="6671" y="350"/>
                </a:lnTo>
                <a:lnTo>
                  <a:pt x="6671" y="352"/>
                </a:lnTo>
                <a:lnTo>
                  <a:pt x="6671" y="348"/>
                </a:lnTo>
                <a:lnTo>
                  <a:pt x="6671" y="352"/>
                </a:lnTo>
                <a:lnTo>
                  <a:pt x="6672" y="348"/>
                </a:lnTo>
                <a:lnTo>
                  <a:pt x="6672" y="353"/>
                </a:lnTo>
                <a:lnTo>
                  <a:pt x="6672" y="355"/>
                </a:lnTo>
                <a:lnTo>
                  <a:pt x="6672" y="356"/>
                </a:lnTo>
                <a:lnTo>
                  <a:pt x="6672" y="351"/>
                </a:lnTo>
                <a:lnTo>
                  <a:pt x="6673" y="344"/>
                </a:lnTo>
                <a:lnTo>
                  <a:pt x="6673" y="343"/>
                </a:lnTo>
                <a:lnTo>
                  <a:pt x="6673" y="340"/>
                </a:lnTo>
                <a:lnTo>
                  <a:pt x="6673" y="332"/>
                </a:lnTo>
                <a:lnTo>
                  <a:pt x="6673" y="336"/>
                </a:lnTo>
                <a:lnTo>
                  <a:pt x="6674" y="336"/>
                </a:lnTo>
                <a:lnTo>
                  <a:pt x="6674" y="353"/>
                </a:lnTo>
                <a:lnTo>
                  <a:pt x="6674" y="365"/>
                </a:lnTo>
                <a:lnTo>
                  <a:pt x="6675" y="352"/>
                </a:lnTo>
                <a:lnTo>
                  <a:pt x="6675" y="348"/>
                </a:lnTo>
                <a:lnTo>
                  <a:pt x="6675" y="360"/>
                </a:lnTo>
                <a:lnTo>
                  <a:pt x="6675" y="363"/>
                </a:lnTo>
                <a:lnTo>
                  <a:pt x="6676" y="364"/>
                </a:lnTo>
                <a:lnTo>
                  <a:pt x="6676" y="364"/>
                </a:lnTo>
                <a:lnTo>
                  <a:pt x="6676" y="351"/>
                </a:lnTo>
                <a:lnTo>
                  <a:pt x="6676" y="347"/>
                </a:lnTo>
                <a:lnTo>
                  <a:pt x="6677" y="345"/>
                </a:lnTo>
                <a:lnTo>
                  <a:pt x="6677" y="353"/>
                </a:lnTo>
                <a:lnTo>
                  <a:pt x="6677" y="346"/>
                </a:lnTo>
                <a:lnTo>
                  <a:pt x="6677" y="346"/>
                </a:lnTo>
                <a:lnTo>
                  <a:pt x="6677" y="353"/>
                </a:lnTo>
                <a:lnTo>
                  <a:pt x="6678" y="356"/>
                </a:lnTo>
                <a:lnTo>
                  <a:pt x="6678" y="364"/>
                </a:lnTo>
                <a:lnTo>
                  <a:pt x="6678" y="355"/>
                </a:lnTo>
                <a:lnTo>
                  <a:pt x="6678" y="364"/>
                </a:lnTo>
                <a:lnTo>
                  <a:pt x="6679" y="360"/>
                </a:lnTo>
                <a:lnTo>
                  <a:pt x="6679" y="361"/>
                </a:lnTo>
                <a:lnTo>
                  <a:pt x="6679" y="362"/>
                </a:lnTo>
                <a:lnTo>
                  <a:pt x="6679" y="361"/>
                </a:lnTo>
                <a:lnTo>
                  <a:pt x="6679" y="365"/>
                </a:lnTo>
                <a:lnTo>
                  <a:pt x="6680" y="364"/>
                </a:lnTo>
                <a:lnTo>
                  <a:pt x="6680" y="362"/>
                </a:lnTo>
                <a:lnTo>
                  <a:pt x="6680" y="369"/>
                </a:lnTo>
                <a:lnTo>
                  <a:pt x="6681" y="367"/>
                </a:lnTo>
                <a:lnTo>
                  <a:pt x="6681" y="379"/>
                </a:lnTo>
                <a:lnTo>
                  <a:pt x="6681" y="369"/>
                </a:lnTo>
                <a:lnTo>
                  <a:pt x="6681" y="372"/>
                </a:lnTo>
                <a:lnTo>
                  <a:pt x="6682" y="366"/>
                </a:lnTo>
                <a:lnTo>
                  <a:pt x="6682" y="363"/>
                </a:lnTo>
                <a:lnTo>
                  <a:pt x="6682" y="363"/>
                </a:lnTo>
                <a:lnTo>
                  <a:pt x="6682" y="356"/>
                </a:lnTo>
                <a:lnTo>
                  <a:pt x="6682" y="355"/>
                </a:lnTo>
                <a:lnTo>
                  <a:pt x="6683" y="359"/>
                </a:lnTo>
                <a:lnTo>
                  <a:pt x="6683" y="364"/>
                </a:lnTo>
                <a:lnTo>
                  <a:pt x="6683" y="367"/>
                </a:lnTo>
                <a:lnTo>
                  <a:pt x="6683" y="367"/>
                </a:lnTo>
                <a:lnTo>
                  <a:pt x="6684" y="369"/>
                </a:lnTo>
                <a:lnTo>
                  <a:pt x="6684" y="371"/>
                </a:lnTo>
                <a:lnTo>
                  <a:pt x="6684" y="366"/>
                </a:lnTo>
                <a:lnTo>
                  <a:pt x="6684" y="362"/>
                </a:lnTo>
                <a:lnTo>
                  <a:pt x="6685" y="363"/>
                </a:lnTo>
                <a:lnTo>
                  <a:pt x="6685" y="365"/>
                </a:lnTo>
                <a:lnTo>
                  <a:pt x="6685" y="363"/>
                </a:lnTo>
                <a:lnTo>
                  <a:pt x="6685" y="369"/>
                </a:lnTo>
                <a:lnTo>
                  <a:pt x="6686" y="370"/>
                </a:lnTo>
                <a:lnTo>
                  <a:pt x="6686" y="374"/>
                </a:lnTo>
                <a:lnTo>
                  <a:pt x="6686" y="371"/>
                </a:lnTo>
                <a:lnTo>
                  <a:pt x="6686" y="369"/>
                </a:lnTo>
                <a:lnTo>
                  <a:pt x="6687" y="374"/>
                </a:lnTo>
                <a:lnTo>
                  <a:pt x="6687" y="390"/>
                </a:lnTo>
                <a:lnTo>
                  <a:pt x="6687" y="394"/>
                </a:lnTo>
                <a:lnTo>
                  <a:pt x="6687" y="390"/>
                </a:lnTo>
                <a:lnTo>
                  <a:pt x="6688" y="376"/>
                </a:lnTo>
                <a:lnTo>
                  <a:pt x="6688" y="377"/>
                </a:lnTo>
                <a:lnTo>
                  <a:pt x="6688" y="385"/>
                </a:lnTo>
                <a:lnTo>
                  <a:pt x="6688" y="390"/>
                </a:lnTo>
                <a:lnTo>
                  <a:pt x="6688" y="381"/>
                </a:lnTo>
                <a:lnTo>
                  <a:pt x="6689" y="365"/>
                </a:lnTo>
                <a:lnTo>
                  <a:pt x="6689" y="366"/>
                </a:lnTo>
                <a:lnTo>
                  <a:pt x="6689" y="364"/>
                </a:lnTo>
                <a:lnTo>
                  <a:pt x="6689" y="378"/>
                </a:lnTo>
                <a:lnTo>
                  <a:pt x="6689" y="371"/>
                </a:lnTo>
                <a:lnTo>
                  <a:pt x="6690" y="370"/>
                </a:lnTo>
                <a:lnTo>
                  <a:pt x="6690" y="376"/>
                </a:lnTo>
                <a:lnTo>
                  <a:pt x="6690" y="369"/>
                </a:lnTo>
                <a:lnTo>
                  <a:pt x="6690" y="377"/>
                </a:lnTo>
                <a:lnTo>
                  <a:pt x="6690" y="374"/>
                </a:lnTo>
                <a:lnTo>
                  <a:pt x="6691" y="373"/>
                </a:lnTo>
                <a:lnTo>
                  <a:pt x="6691" y="374"/>
                </a:lnTo>
                <a:lnTo>
                  <a:pt x="6691" y="377"/>
                </a:lnTo>
                <a:lnTo>
                  <a:pt x="6691" y="373"/>
                </a:lnTo>
                <a:lnTo>
                  <a:pt x="6691" y="372"/>
                </a:lnTo>
                <a:lnTo>
                  <a:pt x="6692" y="368"/>
                </a:lnTo>
                <a:lnTo>
                  <a:pt x="6692" y="368"/>
                </a:lnTo>
                <a:lnTo>
                  <a:pt x="6692" y="369"/>
                </a:lnTo>
                <a:lnTo>
                  <a:pt x="6692" y="368"/>
                </a:lnTo>
                <a:lnTo>
                  <a:pt x="6693" y="368"/>
                </a:lnTo>
                <a:lnTo>
                  <a:pt x="6693" y="365"/>
                </a:lnTo>
                <a:lnTo>
                  <a:pt x="6693" y="362"/>
                </a:lnTo>
                <a:lnTo>
                  <a:pt x="6693" y="366"/>
                </a:lnTo>
                <a:lnTo>
                  <a:pt x="6694" y="358"/>
                </a:lnTo>
                <a:lnTo>
                  <a:pt x="6694" y="379"/>
                </a:lnTo>
                <a:lnTo>
                  <a:pt x="6694" y="377"/>
                </a:lnTo>
                <a:lnTo>
                  <a:pt x="6694" y="377"/>
                </a:lnTo>
                <a:lnTo>
                  <a:pt x="6695" y="377"/>
                </a:lnTo>
                <a:lnTo>
                  <a:pt x="6695" y="372"/>
                </a:lnTo>
                <a:lnTo>
                  <a:pt x="6695" y="373"/>
                </a:lnTo>
                <a:lnTo>
                  <a:pt x="6695" y="369"/>
                </a:lnTo>
                <a:lnTo>
                  <a:pt x="6696" y="368"/>
                </a:lnTo>
                <a:lnTo>
                  <a:pt x="6696" y="370"/>
                </a:lnTo>
                <a:lnTo>
                  <a:pt x="6696" y="368"/>
                </a:lnTo>
                <a:lnTo>
                  <a:pt x="6696" y="364"/>
                </a:lnTo>
                <a:lnTo>
                  <a:pt x="6696" y="368"/>
                </a:lnTo>
                <a:lnTo>
                  <a:pt x="6697" y="372"/>
                </a:lnTo>
                <a:lnTo>
                  <a:pt x="6697" y="364"/>
                </a:lnTo>
                <a:lnTo>
                  <a:pt x="6697" y="375"/>
                </a:lnTo>
                <a:lnTo>
                  <a:pt x="6697" y="373"/>
                </a:lnTo>
                <a:lnTo>
                  <a:pt x="6697" y="377"/>
                </a:lnTo>
                <a:lnTo>
                  <a:pt x="6698" y="370"/>
                </a:lnTo>
                <a:lnTo>
                  <a:pt x="6698" y="371"/>
                </a:lnTo>
                <a:lnTo>
                  <a:pt x="6698" y="376"/>
                </a:lnTo>
                <a:lnTo>
                  <a:pt x="6699" y="371"/>
                </a:lnTo>
                <a:lnTo>
                  <a:pt x="6699" y="369"/>
                </a:lnTo>
                <a:lnTo>
                  <a:pt x="6699" y="371"/>
                </a:lnTo>
                <a:lnTo>
                  <a:pt x="6699" y="376"/>
                </a:lnTo>
                <a:lnTo>
                  <a:pt x="6700" y="377"/>
                </a:lnTo>
                <a:lnTo>
                  <a:pt x="6700" y="378"/>
                </a:lnTo>
                <a:lnTo>
                  <a:pt x="6700" y="379"/>
                </a:lnTo>
                <a:lnTo>
                  <a:pt x="6700" y="375"/>
                </a:lnTo>
                <a:lnTo>
                  <a:pt x="6701" y="372"/>
                </a:lnTo>
                <a:lnTo>
                  <a:pt x="6701" y="379"/>
                </a:lnTo>
                <a:lnTo>
                  <a:pt x="6701" y="375"/>
                </a:lnTo>
                <a:lnTo>
                  <a:pt x="6701" y="376"/>
                </a:lnTo>
                <a:lnTo>
                  <a:pt x="6701" y="374"/>
                </a:lnTo>
                <a:lnTo>
                  <a:pt x="6702" y="376"/>
                </a:lnTo>
                <a:lnTo>
                  <a:pt x="6702" y="373"/>
                </a:lnTo>
                <a:lnTo>
                  <a:pt x="6702" y="372"/>
                </a:lnTo>
                <a:lnTo>
                  <a:pt x="6702" y="372"/>
                </a:lnTo>
                <a:lnTo>
                  <a:pt x="6703" y="373"/>
                </a:lnTo>
                <a:lnTo>
                  <a:pt x="6703" y="370"/>
                </a:lnTo>
                <a:lnTo>
                  <a:pt x="6703" y="368"/>
                </a:lnTo>
                <a:lnTo>
                  <a:pt x="6703" y="375"/>
                </a:lnTo>
                <a:lnTo>
                  <a:pt x="6703" y="374"/>
                </a:lnTo>
                <a:lnTo>
                  <a:pt x="6704" y="368"/>
                </a:lnTo>
                <a:lnTo>
                  <a:pt x="6704" y="375"/>
                </a:lnTo>
                <a:lnTo>
                  <a:pt x="6704" y="376"/>
                </a:lnTo>
                <a:lnTo>
                  <a:pt x="6704" y="373"/>
                </a:lnTo>
                <a:lnTo>
                  <a:pt x="6705" y="375"/>
                </a:lnTo>
                <a:lnTo>
                  <a:pt x="6705" y="376"/>
                </a:lnTo>
                <a:lnTo>
                  <a:pt x="6705" y="370"/>
                </a:lnTo>
                <a:lnTo>
                  <a:pt x="6705" y="375"/>
                </a:lnTo>
                <a:lnTo>
                  <a:pt x="6705" y="369"/>
                </a:lnTo>
                <a:lnTo>
                  <a:pt x="6706" y="365"/>
                </a:lnTo>
                <a:lnTo>
                  <a:pt x="6706" y="371"/>
                </a:lnTo>
                <a:lnTo>
                  <a:pt x="6706" y="361"/>
                </a:lnTo>
                <a:lnTo>
                  <a:pt x="6706" y="365"/>
                </a:lnTo>
                <a:lnTo>
                  <a:pt x="6707" y="363"/>
                </a:lnTo>
                <a:lnTo>
                  <a:pt x="6707" y="372"/>
                </a:lnTo>
                <a:lnTo>
                  <a:pt x="6707" y="371"/>
                </a:lnTo>
                <a:lnTo>
                  <a:pt x="6707" y="366"/>
                </a:lnTo>
                <a:lnTo>
                  <a:pt x="6708" y="370"/>
                </a:lnTo>
                <a:lnTo>
                  <a:pt x="6708" y="376"/>
                </a:lnTo>
                <a:lnTo>
                  <a:pt x="6708" y="366"/>
                </a:lnTo>
                <a:lnTo>
                  <a:pt x="6708" y="365"/>
                </a:lnTo>
                <a:lnTo>
                  <a:pt x="6708" y="365"/>
                </a:lnTo>
                <a:lnTo>
                  <a:pt x="6709" y="363"/>
                </a:lnTo>
                <a:lnTo>
                  <a:pt x="6709" y="345"/>
                </a:lnTo>
                <a:lnTo>
                  <a:pt x="6709" y="339"/>
                </a:lnTo>
                <a:lnTo>
                  <a:pt x="6709" y="346"/>
                </a:lnTo>
                <a:lnTo>
                  <a:pt x="6710" y="348"/>
                </a:lnTo>
                <a:lnTo>
                  <a:pt x="6710" y="362"/>
                </a:lnTo>
                <a:lnTo>
                  <a:pt x="6710" y="362"/>
                </a:lnTo>
                <a:lnTo>
                  <a:pt x="6711" y="361"/>
                </a:lnTo>
                <a:lnTo>
                  <a:pt x="6711" y="363"/>
                </a:lnTo>
                <a:lnTo>
                  <a:pt x="6711" y="361"/>
                </a:lnTo>
                <a:lnTo>
                  <a:pt x="6711" y="363"/>
                </a:lnTo>
                <a:lnTo>
                  <a:pt x="6712" y="375"/>
                </a:lnTo>
                <a:lnTo>
                  <a:pt x="6712" y="374"/>
                </a:lnTo>
                <a:lnTo>
                  <a:pt x="6712" y="371"/>
                </a:lnTo>
                <a:lnTo>
                  <a:pt x="6712" y="377"/>
                </a:lnTo>
                <a:lnTo>
                  <a:pt x="6712" y="381"/>
                </a:lnTo>
                <a:lnTo>
                  <a:pt x="6713" y="366"/>
                </a:lnTo>
                <a:lnTo>
                  <a:pt x="6713" y="371"/>
                </a:lnTo>
                <a:lnTo>
                  <a:pt x="6713" y="364"/>
                </a:lnTo>
                <a:lnTo>
                  <a:pt x="6713" y="364"/>
                </a:lnTo>
                <a:lnTo>
                  <a:pt x="6714" y="366"/>
                </a:lnTo>
                <a:lnTo>
                  <a:pt x="6714" y="362"/>
                </a:lnTo>
                <a:lnTo>
                  <a:pt x="6714" y="362"/>
                </a:lnTo>
                <a:lnTo>
                  <a:pt x="6714" y="368"/>
                </a:lnTo>
                <a:lnTo>
                  <a:pt x="6714" y="373"/>
                </a:lnTo>
                <a:lnTo>
                  <a:pt x="6715" y="377"/>
                </a:lnTo>
                <a:lnTo>
                  <a:pt x="6715" y="372"/>
                </a:lnTo>
                <a:lnTo>
                  <a:pt x="6715" y="370"/>
                </a:lnTo>
                <a:lnTo>
                  <a:pt x="6715" y="369"/>
                </a:lnTo>
                <a:lnTo>
                  <a:pt x="6715" y="360"/>
                </a:lnTo>
                <a:lnTo>
                  <a:pt x="6716" y="368"/>
                </a:lnTo>
                <a:lnTo>
                  <a:pt x="6716" y="364"/>
                </a:lnTo>
                <a:lnTo>
                  <a:pt x="6716" y="362"/>
                </a:lnTo>
                <a:lnTo>
                  <a:pt x="6716" y="370"/>
                </a:lnTo>
                <a:lnTo>
                  <a:pt x="6717" y="367"/>
                </a:lnTo>
                <a:lnTo>
                  <a:pt x="6717" y="364"/>
                </a:lnTo>
                <a:lnTo>
                  <a:pt x="6717" y="364"/>
                </a:lnTo>
                <a:lnTo>
                  <a:pt x="6717" y="355"/>
                </a:lnTo>
                <a:lnTo>
                  <a:pt x="6718" y="356"/>
                </a:lnTo>
                <a:lnTo>
                  <a:pt x="6718" y="355"/>
                </a:lnTo>
                <a:lnTo>
                  <a:pt x="6718" y="352"/>
                </a:lnTo>
                <a:lnTo>
                  <a:pt x="6718" y="357"/>
                </a:lnTo>
                <a:lnTo>
                  <a:pt x="6719" y="354"/>
                </a:lnTo>
                <a:lnTo>
                  <a:pt x="6719" y="353"/>
                </a:lnTo>
                <a:lnTo>
                  <a:pt x="6719" y="353"/>
                </a:lnTo>
                <a:lnTo>
                  <a:pt x="6719" y="350"/>
                </a:lnTo>
                <a:lnTo>
                  <a:pt x="6719" y="347"/>
                </a:lnTo>
                <a:lnTo>
                  <a:pt x="6720" y="332"/>
                </a:lnTo>
                <a:lnTo>
                  <a:pt x="6720" y="300"/>
                </a:lnTo>
                <a:lnTo>
                  <a:pt x="6720" y="282"/>
                </a:lnTo>
                <a:lnTo>
                  <a:pt x="6721" y="284"/>
                </a:lnTo>
                <a:lnTo>
                  <a:pt x="6721" y="229"/>
                </a:lnTo>
                <a:lnTo>
                  <a:pt x="6721" y="223"/>
                </a:lnTo>
                <a:lnTo>
                  <a:pt x="6721" y="165"/>
                </a:lnTo>
                <a:lnTo>
                  <a:pt x="6722" y="151"/>
                </a:lnTo>
                <a:lnTo>
                  <a:pt x="6722" y="132"/>
                </a:lnTo>
                <a:lnTo>
                  <a:pt x="6722" y="112"/>
                </a:lnTo>
                <a:lnTo>
                  <a:pt x="6723" y="96"/>
                </a:lnTo>
                <a:lnTo>
                  <a:pt x="6723" y="131"/>
                </a:lnTo>
                <a:lnTo>
                  <a:pt x="6723" y="127"/>
                </a:lnTo>
                <a:lnTo>
                  <a:pt x="6723" y="128"/>
                </a:lnTo>
                <a:lnTo>
                  <a:pt x="6724" y="128"/>
                </a:lnTo>
                <a:lnTo>
                  <a:pt x="6724" y="100"/>
                </a:lnTo>
                <a:lnTo>
                  <a:pt x="6724" y="67"/>
                </a:lnTo>
                <a:lnTo>
                  <a:pt x="6724" y="83"/>
                </a:lnTo>
                <a:lnTo>
                  <a:pt x="6724" y="89"/>
                </a:lnTo>
                <a:lnTo>
                  <a:pt x="6725" y="83"/>
                </a:lnTo>
                <a:lnTo>
                  <a:pt x="6725" y="95"/>
                </a:lnTo>
                <a:lnTo>
                  <a:pt x="6725" y="75"/>
                </a:lnTo>
                <a:lnTo>
                  <a:pt x="6725" y="71"/>
                </a:lnTo>
                <a:lnTo>
                  <a:pt x="6726" y="93"/>
                </a:lnTo>
                <a:lnTo>
                  <a:pt x="6726" y="70"/>
                </a:lnTo>
                <a:lnTo>
                  <a:pt x="6726" y="100"/>
                </a:lnTo>
                <a:lnTo>
                  <a:pt x="6726" y="111"/>
                </a:lnTo>
                <a:lnTo>
                  <a:pt x="6727" y="66"/>
                </a:lnTo>
                <a:lnTo>
                  <a:pt x="6727" y="79"/>
                </a:lnTo>
                <a:lnTo>
                  <a:pt x="6727" y="83"/>
                </a:lnTo>
                <a:lnTo>
                  <a:pt x="6727" y="97"/>
                </a:lnTo>
                <a:lnTo>
                  <a:pt x="6728" y="163"/>
                </a:lnTo>
                <a:lnTo>
                  <a:pt x="6728" y="183"/>
                </a:lnTo>
                <a:lnTo>
                  <a:pt x="6728" y="205"/>
                </a:lnTo>
                <a:lnTo>
                  <a:pt x="6729" y="224"/>
                </a:lnTo>
                <a:lnTo>
                  <a:pt x="6729" y="234"/>
                </a:lnTo>
                <a:lnTo>
                  <a:pt x="6729" y="245"/>
                </a:lnTo>
                <a:lnTo>
                  <a:pt x="6729" y="269"/>
                </a:lnTo>
                <a:lnTo>
                  <a:pt x="6730" y="288"/>
                </a:lnTo>
                <a:lnTo>
                  <a:pt x="6730" y="272"/>
                </a:lnTo>
                <a:lnTo>
                  <a:pt x="6730" y="275"/>
                </a:lnTo>
                <a:lnTo>
                  <a:pt x="6730" y="295"/>
                </a:lnTo>
                <a:lnTo>
                  <a:pt x="6731" y="302"/>
                </a:lnTo>
                <a:lnTo>
                  <a:pt x="6731" y="297"/>
                </a:lnTo>
                <a:lnTo>
                  <a:pt x="6731" y="313"/>
                </a:lnTo>
                <a:lnTo>
                  <a:pt x="6731" y="312"/>
                </a:lnTo>
                <a:lnTo>
                  <a:pt x="6731" y="313"/>
                </a:lnTo>
                <a:lnTo>
                  <a:pt x="6732" y="326"/>
                </a:lnTo>
                <a:lnTo>
                  <a:pt x="6732" y="324"/>
                </a:lnTo>
                <a:lnTo>
                  <a:pt x="6732" y="327"/>
                </a:lnTo>
                <a:lnTo>
                  <a:pt x="6732" y="318"/>
                </a:lnTo>
                <a:lnTo>
                  <a:pt x="6732" y="331"/>
                </a:lnTo>
                <a:lnTo>
                  <a:pt x="6733" y="326"/>
                </a:lnTo>
                <a:lnTo>
                  <a:pt x="6733" y="325"/>
                </a:lnTo>
                <a:lnTo>
                  <a:pt x="6733" y="322"/>
                </a:lnTo>
                <a:lnTo>
                  <a:pt x="6734" y="325"/>
                </a:lnTo>
                <a:lnTo>
                  <a:pt x="6734" y="323"/>
                </a:lnTo>
                <a:lnTo>
                  <a:pt x="6734" y="316"/>
                </a:lnTo>
                <a:lnTo>
                  <a:pt x="6735" y="322"/>
                </a:lnTo>
                <a:lnTo>
                  <a:pt x="6735" y="325"/>
                </a:lnTo>
                <a:lnTo>
                  <a:pt x="6735" y="380"/>
                </a:lnTo>
                <a:lnTo>
                  <a:pt x="6735" y="356"/>
                </a:lnTo>
                <a:lnTo>
                  <a:pt x="6736" y="348"/>
                </a:lnTo>
                <a:lnTo>
                  <a:pt x="6736" y="344"/>
                </a:lnTo>
                <a:lnTo>
                  <a:pt x="6736" y="334"/>
                </a:lnTo>
                <a:lnTo>
                  <a:pt x="6736" y="316"/>
                </a:lnTo>
                <a:lnTo>
                  <a:pt x="6737" y="294"/>
                </a:lnTo>
                <a:lnTo>
                  <a:pt x="6737" y="299"/>
                </a:lnTo>
                <a:lnTo>
                  <a:pt x="6737" y="294"/>
                </a:lnTo>
                <a:lnTo>
                  <a:pt x="6737" y="291"/>
                </a:lnTo>
                <a:lnTo>
                  <a:pt x="6738" y="327"/>
                </a:lnTo>
                <a:lnTo>
                  <a:pt x="6738" y="389"/>
                </a:lnTo>
                <a:lnTo>
                  <a:pt x="6738" y="373"/>
                </a:lnTo>
                <a:lnTo>
                  <a:pt x="6738" y="336"/>
                </a:lnTo>
                <a:lnTo>
                  <a:pt x="6738" y="325"/>
                </a:lnTo>
                <a:lnTo>
                  <a:pt x="6739" y="332"/>
                </a:lnTo>
                <a:lnTo>
                  <a:pt x="6739" y="328"/>
                </a:lnTo>
                <a:lnTo>
                  <a:pt x="6739" y="329"/>
                </a:lnTo>
                <a:lnTo>
                  <a:pt x="6740" y="333"/>
                </a:lnTo>
                <a:lnTo>
                  <a:pt x="6740" y="298"/>
                </a:lnTo>
                <a:lnTo>
                  <a:pt x="6740" y="292"/>
                </a:lnTo>
                <a:lnTo>
                  <a:pt x="6740" y="286"/>
                </a:lnTo>
                <a:lnTo>
                  <a:pt x="6741" y="264"/>
                </a:lnTo>
                <a:lnTo>
                  <a:pt x="6741" y="313"/>
                </a:lnTo>
                <a:lnTo>
                  <a:pt x="6741" y="293"/>
                </a:lnTo>
                <a:lnTo>
                  <a:pt x="6741" y="256"/>
                </a:lnTo>
                <a:lnTo>
                  <a:pt x="6741" y="240"/>
                </a:lnTo>
                <a:lnTo>
                  <a:pt x="6742" y="239"/>
                </a:lnTo>
                <a:lnTo>
                  <a:pt x="6742" y="227"/>
                </a:lnTo>
                <a:lnTo>
                  <a:pt x="6742" y="197"/>
                </a:lnTo>
                <a:lnTo>
                  <a:pt x="6742" y="80"/>
                </a:lnTo>
                <a:lnTo>
                  <a:pt x="6743" y="91"/>
                </a:lnTo>
                <a:lnTo>
                  <a:pt x="6743" y="78"/>
                </a:lnTo>
                <a:lnTo>
                  <a:pt x="6743" y="99"/>
                </a:lnTo>
                <a:lnTo>
                  <a:pt x="6743" y="111"/>
                </a:lnTo>
                <a:lnTo>
                  <a:pt x="6743" y="104"/>
                </a:lnTo>
                <a:lnTo>
                  <a:pt x="6744" y="97"/>
                </a:lnTo>
                <a:lnTo>
                  <a:pt x="6744" y="151"/>
                </a:lnTo>
                <a:lnTo>
                  <a:pt x="6744" y="168"/>
                </a:lnTo>
                <a:lnTo>
                  <a:pt x="6744" y="76"/>
                </a:lnTo>
                <a:lnTo>
                  <a:pt x="6744" y="77"/>
                </a:lnTo>
                <a:lnTo>
                  <a:pt x="6745" y="89"/>
                </a:lnTo>
                <a:lnTo>
                  <a:pt x="6745" y="93"/>
                </a:lnTo>
                <a:lnTo>
                  <a:pt x="6745" y="97"/>
                </a:lnTo>
                <a:lnTo>
                  <a:pt x="6746" y="83"/>
                </a:lnTo>
                <a:lnTo>
                  <a:pt x="6746" y="83"/>
                </a:lnTo>
                <a:lnTo>
                  <a:pt x="6746" y="86"/>
                </a:lnTo>
                <a:lnTo>
                  <a:pt x="6746" y="99"/>
                </a:lnTo>
                <a:lnTo>
                  <a:pt x="6746" y="98"/>
                </a:lnTo>
                <a:lnTo>
                  <a:pt x="6747" y="152"/>
                </a:lnTo>
                <a:lnTo>
                  <a:pt x="6747" y="147"/>
                </a:lnTo>
                <a:lnTo>
                  <a:pt x="6747" y="159"/>
                </a:lnTo>
                <a:lnTo>
                  <a:pt x="6747" y="147"/>
                </a:lnTo>
                <a:lnTo>
                  <a:pt x="6747" y="99"/>
                </a:lnTo>
                <a:lnTo>
                  <a:pt x="6748" y="93"/>
                </a:lnTo>
                <a:lnTo>
                  <a:pt x="6748" y="100"/>
                </a:lnTo>
                <a:lnTo>
                  <a:pt x="6748" y="170"/>
                </a:lnTo>
                <a:lnTo>
                  <a:pt x="6748" y="166"/>
                </a:lnTo>
                <a:lnTo>
                  <a:pt x="6749" y="166"/>
                </a:lnTo>
                <a:lnTo>
                  <a:pt x="6749" y="182"/>
                </a:lnTo>
                <a:lnTo>
                  <a:pt x="6749" y="238"/>
                </a:lnTo>
                <a:lnTo>
                  <a:pt x="6749" y="253"/>
                </a:lnTo>
                <a:lnTo>
                  <a:pt x="6750" y="268"/>
                </a:lnTo>
                <a:lnTo>
                  <a:pt x="6750" y="272"/>
                </a:lnTo>
                <a:lnTo>
                  <a:pt x="6750" y="283"/>
                </a:lnTo>
                <a:lnTo>
                  <a:pt x="6750" y="283"/>
                </a:lnTo>
                <a:lnTo>
                  <a:pt x="6751" y="303"/>
                </a:lnTo>
                <a:lnTo>
                  <a:pt x="6751" y="312"/>
                </a:lnTo>
                <a:lnTo>
                  <a:pt x="6751" y="320"/>
                </a:lnTo>
                <a:lnTo>
                  <a:pt x="6752" y="325"/>
                </a:lnTo>
                <a:lnTo>
                  <a:pt x="6752" y="335"/>
                </a:lnTo>
                <a:lnTo>
                  <a:pt x="6752" y="334"/>
                </a:lnTo>
                <a:lnTo>
                  <a:pt x="6752" y="338"/>
                </a:lnTo>
                <a:lnTo>
                  <a:pt x="6753" y="335"/>
                </a:lnTo>
                <a:lnTo>
                  <a:pt x="6753" y="340"/>
                </a:lnTo>
                <a:lnTo>
                  <a:pt x="6753" y="339"/>
                </a:lnTo>
                <a:lnTo>
                  <a:pt x="6753" y="344"/>
                </a:lnTo>
                <a:lnTo>
                  <a:pt x="6754" y="339"/>
                </a:lnTo>
                <a:lnTo>
                  <a:pt x="6754" y="344"/>
                </a:lnTo>
                <a:lnTo>
                  <a:pt x="6754" y="342"/>
                </a:lnTo>
                <a:lnTo>
                  <a:pt x="6754" y="336"/>
                </a:lnTo>
                <a:lnTo>
                  <a:pt x="6754" y="344"/>
                </a:lnTo>
                <a:lnTo>
                  <a:pt x="6755" y="345"/>
                </a:lnTo>
                <a:lnTo>
                  <a:pt x="6755" y="350"/>
                </a:lnTo>
                <a:lnTo>
                  <a:pt x="6755" y="358"/>
                </a:lnTo>
                <a:lnTo>
                  <a:pt x="6755" y="349"/>
                </a:lnTo>
                <a:lnTo>
                  <a:pt x="6756" y="349"/>
                </a:lnTo>
                <a:lnTo>
                  <a:pt x="6756" y="346"/>
                </a:lnTo>
                <a:lnTo>
                  <a:pt x="6756" y="346"/>
                </a:lnTo>
                <a:lnTo>
                  <a:pt x="6756" y="344"/>
                </a:lnTo>
                <a:lnTo>
                  <a:pt x="6756" y="345"/>
                </a:lnTo>
                <a:lnTo>
                  <a:pt x="6757" y="339"/>
                </a:lnTo>
                <a:lnTo>
                  <a:pt x="6757" y="341"/>
                </a:lnTo>
                <a:lnTo>
                  <a:pt x="6757" y="345"/>
                </a:lnTo>
                <a:lnTo>
                  <a:pt x="6758" y="341"/>
                </a:lnTo>
                <a:lnTo>
                  <a:pt x="6758" y="348"/>
                </a:lnTo>
                <a:lnTo>
                  <a:pt x="6758" y="340"/>
                </a:lnTo>
                <a:lnTo>
                  <a:pt x="6758" y="350"/>
                </a:lnTo>
                <a:lnTo>
                  <a:pt x="6758" y="359"/>
                </a:lnTo>
                <a:lnTo>
                  <a:pt x="6759" y="344"/>
                </a:lnTo>
                <a:lnTo>
                  <a:pt x="6759" y="352"/>
                </a:lnTo>
                <a:lnTo>
                  <a:pt x="6759" y="351"/>
                </a:lnTo>
                <a:lnTo>
                  <a:pt x="6759" y="354"/>
                </a:lnTo>
                <a:lnTo>
                  <a:pt x="6760" y="339"/>
                </a:lnTo>
                <a:lnTo>
                  <a:pt x="6760" y="341"/>
                </a:lnTo>
                <a:lnTo>
                  <a:pt x="6760" y="350"/>
                </a:lnTo>
                <a:lnTo>
                  <a:pt x="6760" y="349"/>
                </a:lnTo>
                <a:lnTo>
                  <a:pt x="6761" y="347"/>
                </a:lnTo>
                <a:lnTo>
                  <a:pt x="6761" y="357"/>
                </a:lnTo>
                <a:lnTo>
                  <a:pt x="6761" y="321"/>
                </a:lnTo>
                <a:lnTo>
                  <a:pt x="6761" y="309"/>
                </a:lnTo>
                <a:lnTo>
                  <a:pt x="6762" y="300"/>
                </a:lnTo>
                <a:lnTo>
                  <a:pt x="6762" y="286"/>
                </a:lnTo>
                <a:lnTo>
                  <a:pt x="6762" y="238"/>
                </a:lnTo>
                <a:lnTo>
                  <a:pt x="6762" y="208"/>
                </a:lnTo>
                <a:lnTo>
                  <a:pt x="6763" y="177"/>
                </a:lnTo>
                <a:lnTo>
                  <a:pt x="6763" y="150"/>
                </a:lnTo>
                <a:lnTo>
                  <a:pt x="6763" y="114"/>
                </a:lnTo>
                <a:lnTo>
                  <a:pt x="6763" y="107"/>
                </a:lnTo>
                <a:lnTo>
                  <a:pt x="6764" y="103"/>
                </a:lnTo>
                <a:lnTo>
                  <a:pt x="6764" y="106"/>
                </a:lnTo>
                <a:lnTo>
                  <a:pt x="6764" y="177"/>
                </a:lnTo>
                <a:lnTo>
                  <a:pt x="6765" y="193"/>
                </a:lnTo>
                <a:lnTo>
                  <a:pt x="6765" y="156"/>
                </a:lnTo>
                <a:lnTo>
                  <a:pt x="6765" y="117"/>
                </a:lnTo>
                <a:lnTo>
                  <a:pt x="6765" y="138"/>
                </a:lnTo>
                <a:lnTo>
                  <a:pt x="6766" y="212"/>
                </a:lnTo>
                <a:lnTo>
                  <a:pt x="6766" y="198"/>
                </a:lnTo>
                <a:lnTo>
                  <a:pt x="6766" y="152"/>
                </a:lnTo>
                <a:lnTo>
                  <a:pt x="6766" y="129"/>
                </a:lnTo>
                <a:lnTo>
                  <a:pt x="6767" y="144"/>
                </a:lnTo>
                <a:lnTo>
                  <a:pt x="6767" y="135"/>
                </a:lnTo>
                <a:lnTo>
                  <a:pt x="6767" y="137"/>
                </a:lnTo>
                <a:lnTo>
                  <a:pt x="6767" y="153"/>
                </a:lnTo>
                <a:lnTo>
                  <a:pt x="6767" y="150"/>
                </a:lnTo>
                <a:lnTo>
                  <a:pt x="6768" y="163"/>
                </a:lnTo>
                <a:lnTo>
                  <a:pt x="6768" y="160"/>
                </a:lnTo>
                <a:lnTo>
                  <a:pt x="6768" y="160"/>
                </a:lnTo>
                <a:lnTo>
                  <a:pt x="6768" y="178"/>
                </a:lnTo>
                <a:lnTo>
                  <a:pt x="6769" y="177"/>
                </a:lnTo>
                <a:lnTo>
                  <a:pt x="6769" y="193"/>
                </a:lnTo>
                <a:lnTo>
                  <a:pt x="6769" y="204"/>
                </a:lnTo>
                <a:lnTo>
                  <a:pt x="6770" y="221"/>
                </a:lnTo>
                <a:lnTo>
                  <a:pt x="6770" y="257"/>
                </a:lnTo>
                <a:lnTo>
                  <a:pt x="6770" y="288"/>
                </a:lnTo>
                <a:lnTo>
                  <a:pt x="6770" y="304"/>
                </a:lnTo>
                <a:lnTo>
                  <a:pt x="6771" y="303"/>
                </a:lnTo>
                <a:lnTo>
                  <a:pt x="6771" y="313"/>
                </a:lnTo>
                <a:lnTo>
                  <a:pt x="6771" y="332"/>
                </a:lnTo>
                <a:lnTo>
                  <a:pt x="6771" y="338"/>
                </a:lnTo>
                <a:lnTo>
                  <a:pt x="6771" y="333"/>
                </a:lnTo>
                <a:lnTo>
                  <a:pt x="6772" y="331"/>
                </a:lnTo>
                <a:lnTo>
                  <a:pt x="6772" y="333"/>
                </a:lnTo>
                <a:lnTo>
                  <a:pt x="6772" y="334"/>
                </a:lnTo>
                <a:lnTo>
                  <a:pt x="6772" y="338"/>
                </a:lnTo>
                <a:lnTo>
                  <a:pt x="6772" y="349"/>
                </a:lnTo>
                <a:lnTo>
                  <a:pt x="6773" y="354"/>
                </a:lnTo>
                <a:lnTo>
                  <a:pt x="6773" y="364"/>
                </a:lnTo>
                <a:lnTo>
                  <a:pt x="6773" y="365"/>
                </a:lnTo>
                <a:lnTo>
                  <a:pt x="6773" y="364"/>
                </a:lnTo>
                <a:lnTo>
                  <a:pt x="6773" y="374"/>
                </a:lnTo>
                <a:lnTo>
                  <a:pt x="6774" y="374"/>
                </a:lnTo>
                <a:lnTo>
                  <a:pt x="6774" y="362"/>
                </a:lnTo>
                <a:lnTo>
                  <a:pt x="6774" y="372"/>
                </a:lnTo>
                <a:lnTo>
                  <a:pt x="6774" y="364"/>
                </a:lnTo>
                <a:lnTo>
                  <a:pt x="6774" y="383"/>
                </a:lnTo>
                <a:lnTo>
                  <a:pt x="6775" y="383"/>
                </a:lnTo>
                <a:lnTo>
                  <a:pt x="6775" y="389"/>
                </a:lnTo>
                <a:lnTo>
                  <a:pt x="6775" y="391"/>
                </a:lnTo>
                <a:lnTo>
                  <a:pt x="6775" y="384"/>
                </a:lnTo>
                <a:lnTo>
                  <a:pt x="6776" y="380"/>
                </a:lnTo>
                <a:lnTo>
                  <a:pt x="6776" y="386"/>
                </a:lnTo>
                <a:lnTo>
                  <a:pt x="6776" y="393"/>
                </a:lnTo>
                <a:lnTo>
                  <a:pt x="6776" y="396"/>
                </a:lnTo>
                <a:lnTo>
                  <a:pt x="6776" y="387"/>
                </a:lnTo>
                <a:lnTo>
                  <a:pt x="6777" y="383"/>
                </a:lnTo>
                <a:lnTo>
                  <a:pt x="6777" y="386"/>
                </a:lnTo>
                <a:lnTo>
                  <a:pt x="6777" y="380"/>
                </a:lnTo>
                <a:lnTo>
                  <a:pt x="6777" y="379"/>
                </a:lnTo>
                <a:lnTo>
                  <a:pt x="6778" y="384"/>
                </a:lnTo>
                <a:lnTo>
                  <a:pt x="6778" y="389"/>
                </a:lnTo>
                <a:lnTo>
                  <a:pt x="6778" y="389"/>
                </a:lnTo>
                <a:lnTo>
                  <a:pt x="6778" y="386"/>
                </a:lnTo>
                <a:lnTo>
                  <a:pt x="6779" y="399"/>
                </a:lnTo>
                <a:lnTo>
                  <a:pt x="6779" y="393"/>
                </a:lnTo>
                <a:lnTo>
                  <a:pt x="6779" y="398"/>
                </a:lnTo>
                <a:lnTo>
                  <a:pt x="6779" y="400"/>
                </a:lnTo>
                <a:lnTo>
                  <a:pt x="6779" y="404"/>
                </a:lnTo>
                <a:lnTo>
                  <a:pt x="6780" y="403"/>
                </a:lnTo>
                <a:lnTo>
                  <a:pt x="6780" y="394"/>
                </a:lnTo>
                <a:lnTo>
                  <a:pt x="6780" y="397"/>
                </a:lnTo>
                <a:lnTo>
                  <a:pt x="6780" y="398"/>
                </a:lnTo>
                <a:lnTo>
                  <a:pt x="6780" y="383"/>
                </a:lnTo>
                <a:lnTo>
                  <a:pt x="6781" y="381"/>
                </a:lnTo>
                <a:lnTo>
                  <a:pt x="6781" y="386"/>
                </a:lnTo>
                <a:lnTo>
                  <a:pt x="6781" y="381"/>
                </a:lnTo>
                <a:lnTo>
                  <a:pt x="6782" y="369"/>
                </a:lnTo>
                <a:lnTo>
                  <a:pt x="6782" y="346"/>
                </a:lnTo>
                <a:lnTo>
                  <a:pt x="6782" y="337"/>
                </a:lnTo>
                <a:lnTo>
                  <a:pt x="6782" y="323"/>
                </a:lnTo>
                <a:lnTo>
                  <a:pt x="6783" y="255"/>
                </a:lnTo>
                <a:lnTo>
                  <a:pt x="6783" y="238"/>
                </a:lnTo>
                <a:lnTo>
                  <a:pt x="6783" y="222"/>
                </a:lnTo>
                <a:lnTo>
                  <a:pt x="6783" y="193"/>
                </a:lnTo>
                <a:lnTo>
                  <a:pt x="6784" y="159"/>
                </a:lnTo>
                <a:lnTo>
                  <a:pt x="6784" y="144"/>
                </a:lnTo>
                <a:lnTo>
                  <a:pt x="6784" y="134"/>
                </a:lnTo>
                <a:lnTo>
                  <a:pt x="6784" y="146"/>
                </a:lnTo>
                <a:lnTo>
                  <a:pt x="6785" y="110"/>
                </a:lnTo>
                <a:lnTo>
                  <a:pt x="6785" y="119"/>
                </a:lnTo>
                <a:lnTo>
                  <a:pt x="6785" y="122"/>
                </a:lnTo>
                <a:lnTo>
                  <a:pt x="6785" y="184"/>
                </a:lnTo>
                <a:lnTo>
                  <a:pt x="6786" y="155"/>
                </a:lnTo>
                <a:lnTo>
                  <a:pt x="6786" y="111"/>
                </a:lnTo>
                <a:lnTo>
                  <a:pt x="6786" y="115"/>
                </a:lnTo>
                <a:lnTo>
                  <a:pt x="6786" y="111"/>
                </a:lnTo>
                <a:lnTo>
                  <a:pt x="6787" y="116"/>
                </a:lnTo>
                <a:lnTo>
                  <a:pt x="6787" y="124"/>
                </a:lnTo>
                <a:lnTo>
                  <a:pt x="6787" y="119"/>
                </a:lnTo>
                <a:lnTo>
                  <a:pt x="6787" y="126"/>
                </a:lnTo>
                <a:lnTo>
                  <a:pt x="6788" y="131"/>
                </a:lnTo>
                <a:lnTo>
                  <a:pt x="6788" y="132"/>
                </a:lnTo>
                <a:lnTo>
                  <a:pt x="6788" y="149"/>
                </a:lnTo>
                <a:lnTo>
                  <a:pt x="6788" y="172"/>
                </a:lnTo>
                <a:lnTo>
                  <a:pt x="6788" y="172"/>
                </a:lnTo>
                <a:lnTo>
                  <a:pt x="6789" y="189"/>
                </a:lnTo>
                <a:lnTo>
                  <a:pt x="6789" y="192"/>
                </a:lnTo>
                <a:lnTo>
                  <a:pt x="6789" y="186"/>
                </a:lnTo>
                <a:lnTo>
                  <a:pt x="6789" y="213"/>
                </a:lnTo>
                <a:lnTo>
                  <a:pt x="6790" y="216"/>
                </a:lnTo>
                <a:lnTo>
                  <a:pt x="6790" y="228"/>
                </a:lnTo>
                <a:lnTo>
                  <a:pt x="6790" y="253"/>
                </a:lnTo>
                <a:lnTo>
                  <a:pt x="6790" y="299"/>
                </a:lnTo>
                <a:lnTo>
                  <a:pt x="6791" y="304"/>
                </a:lnTo>
                <a:lnTo>
                  <a:pt x="6791" y="327"/>
                </a:lnTo>
                <a:lnTo>
                  <a:pt x="6791" y="338"/>
                </a:lnTo>
                <a:lnTo>
                  <a:pt x="6791" y="342"/>
                </a:lnTo>
                <a:lnTo>
                  <a:pt x="6792" y="352"/>
                </a:lnTo>
                <a:lnTo>
                  <a:pt x="6792" y="356"/>
                </a:lnTo>
                <a:lnTo>
                  <a:pt x="6792" y="357"/>
                </a:lnTo>
                <a:lnTo>
                  <a:pt x="6792" y="368"/>
                </a:lnTo>
                <a:lnTo>
                  <a:pt x="6793" y="359"/>
                </a:lnTo>
                <a:lnTo>
                  <a:pt x="6793" y="349"/>
                </a:lnTo>
                <a:lnTo>
                  <a:pt x="6793" y="359"/>
                </a:lnTo>
                <a:lnTo>
                  <a:pt x="6794" y="368"/>
                </a:lnTo>
                <a:lnTo>
                  <a:pt x="6794" y="366"/>
                </a:lnTo>
                <a:lnTo>
                  <a:pt x="6794" y="370"/>
                </a:lnTo>
                <a:lnTo>
                  <a:pt x="6794" y="371"/>
                </a:lnTo>
                <a:lnTo>
                  <a:pt x="6794" y="368"/>
                </a:lnTo>
                <a:lnTo>
                  <a:pt x="6795" y="369"/>
                </a:lnTo>
                <a:lnTo>
                  <a:pt x="6795" y="369"/>
                </a:lnTo>
                <a:lnTo>
                  <a:pt x="6795" y="369"/>
                </a:lnTo>
                <a:lnTo>
                  <a:pt x="6795" y="376"/>
                </a:lnTo>
                <a:lnTo>
                  <a:pt x="6796" y="371"/>
                </a:lnTo>
                <a:lnTo>
                  <a:pt x="6796" y="374"/>
                </a:lnTo>
                <a:lnTo>
                  <a:pt x="6796" y="377"/>
                </a:lnTo>
                <a:lnTo>
                  <a:pt x="6796" y="383"/>
                </a:lnTo>
                <a:lnTo>
                  <a:pt x="6797" y="375"/>
                </a:lnTo>
                <a:lnTo>
                  <a:pt x="6797" y="372"/>
                </a:lnTo>
                <a:lnTo>
                  <a:pt x="6797" y="366"/>
                </a:lnTo>
                <a:lnTo>
                  <a:pt x="6797" y="366"/>
                </a:lnTo>
                <a:lnTo>
                  <a:pt x="6798" y="369"/>
                </a:lnTo>
                <a:lnTo>
                  <a:pt x="6798" y="364"/>
                </a:lnTo>
                <a:lnTo>
                  <a:pt x="6798" y="364"/>
                </a:lnTo>
                <a:lnTo>
                  <a:pt x="6798" y="362"/>
                </a:lnTo>
                <a:lnTo>
                  <a:pt x="6798" y="363"/>
                </a:lnTo>
                <a:lnTo>
                  <a:pt x="6799" y="361"/>
                </a:lnTo>
                <a:lnTo>
                  <a:pt x="6799" y="360"/>
                </a:lnTo>
                <a:lnTo>
                  <a:pt x="6799" y="361"/>
                </a:lnTo>
                <a:lnTo>
                  <a:pt x="6800" y="353"/>
                </a:lnTo>
                <a:lnTo>
                  <a:pt x="6800" y="362"/>
                </a:lnTo>
                <a:lnTo>
                  <a:pt x="6800" y="357"/>
                </a:lnTo>
                <a:lnTo>
                  <a:pt x="6800" y="358"/>
                </a:lnTo>
                <a:lnTo>
                  <a:pt x="6800" y="355"/>
                </a:lnTo>
                <a:lnTo>
                  <a:pt x="6801" y="355"/>
                </a:lnTo>
                <a:lnTo>
                  <a:pt x="6801" y="359"/>
                </a:lnTo>
                <a:lnTo>
                  <a:pt x="6801" y="355"/>
                </a:lnTo>
                <a:lnTo>
                  <a:pt x="6801" y="350"/>
                </a:lnTo>
                <a:lnTo>
                  <a:pt x="6802" y="340"/>
                </a:lnTo>
                <a:lnTo>
                  <a:pt x="6802" y="340"/>
                </a:lnTo>
                <a:lnTo>
                  <a:pt x="6802" y="331"/>
                </a:lnTo>
                <a:lnTo>
                  <a:pt x="6802" y="302"/>
                </a:lnTo>
                <a:lnTo>
                  <a:pt x="6803" y="280"/>
                </a:lnTo>
                <a:lnTo>
                  <a:pt x="6803" y="242"/>
                </a:lnTo>
                <a:lnTo>
                  <a:pt x="6803" y="219"/>
                </a:lnTo>
                <a:lnTo>
                  <a:pt x="6803" y="208"/>
                </a:lnTo>
                <a:lnTo>
                  <a:pt x="6804" y="186"/>
                </a:lnTo>
                <a:lnTo>
                  <a:pt x="6804" y="143"/>
                </a:lnTo>
                <a:lnTo>
                  <a:pt x="6804" y="145"/>
                </a:lnTo>
                <a:lnTo>
                  <a:pt x="6804" y="141"/>
                </a:lnTo>
                <a:lnTo>
                  <a:pt x="6805" y="127"/>
                </a:lnTo>
                <a:lnTo>
                  <a:pt x="6805" y="157"/>
                </a:lnTo>
                <a:lnTo>
                  <a:pt x="6805" y="127"/>
                </a:lnTo>
                <a:lnTo>
                  <a:pt x="6806" y="123"/>
                </a:lnTo>
                <a:lnTo>
                  <a:pt x="6806" y="129"/>
                </a:lnTo>
                <a:lnTo>
                  <a:pt x="6806" y="137"/>
                </a:lnTo>
                <a:lnTo>
                  <a:pt x="6806" y="135"/>
                </a:lnTo>
                <a:lnTo>
                  <a:pt x="6806" y="149"/>
                </a:lnTo>
                <a:lnTo>
                  <a:pt x="6807" y="152"/>
                </a:lnTo>
                <a:lnTo>
                  <a:pt x="6807" y="140"/>
                </a:lnTo>
                <a:lnTo>
                  <a:pt x="6807" y="134"/>
                </a:lnTo>
                <a:lnTo>
                  <a:pt x="6807" y="135"/>
                </a:lnTo>
                <a:lnTo>
                  <a:pt x="6807" y="148"/>
                </a:lnTo>
                <a:lnTo>
                  <a:pt x="6808" y="149"/>
                </a:lnTo>
                <a:lnTo>
                  <a:pt x="6808" y="134"/>
                </a:lnTo>
                <a:lnTo>
                  <a:pt x="6808" y="136"/>
                </a:lnTo>
                <a:lnTo>
                  <a:pt x="6808" y="132"/>
                </a:lnTo>
                <a:lnTo>
                  <a:pt x="6809" y="143"/>
                </a:lnTo>
                <a:lnTo>
                  <a:pt x="6809" y="131"/>
                </a:lnTo>
                <a:lnTo>
                  <a:pt x="6809" y="126"/>
                </a:lnTo>
                <a:lnTo>
                  <a:pt x="6809" y="138"/>
                </a:lnTo>
                <a:lnTo>
                  <a:pt x="6810" y="166"/>
                </a:lnTo>
                <a:lnTo>
                  <a:pt x="6810" y="181"/>
                </a:lnTo>
                <a:lnTo>
                  <a:pt x="6810" y="193"/>
                </a:lnTo>
                <a:lnTo>
                  <a:pt x="6810" y="204"/>
                </a:lnTo>
                <a:lnTo>
                  <a:pt x="6811" y="260"/>
                </a:lnTo>
                <a:lnTo>
                  <a:pt x="6811" y="272"/>
                </a:lnTo>
                <a:lnTo>
                  <a:pt x="6811" y="287"/>
                </a:lnTo>
                <a:lnTo>
                  <a:pt x="6812" y="291"/>
                </a:lnTo>
                <a:lnTo>
                  <a:pt x="6812" y="307"/>
                </a:lnTo>
                <a:lnTo>
                  <a:pt x="6812" y="314"/>
                </a:lnTo>
                <a:lnTo>
                  <a:pt x="6812" y="325"/>
                </a:lnTo>
                <a:lnTo>
                  <a:pt x="6812" y="324"/>
                </a:lnTo>
                <a:lnTo>
                  <a:pt x="6813" y="327"/>
                </a:lnTo>
                <a:lnTo>
                  <a:pt x="6813" y="322"/>
                </a:lnTo>
                <a:lnTo>
                  <a:pt x="6813" y="330"/>
                </a:lnTo>
                <a:lnTo>
                  <a:pt x="6813" y="328"/>
                </a:lnTo>
                <a:lnTo>
                  <a:pt x="6813" y="329"/>
                </a:lnTo>
                <a:lnTo>
                  <a:pt x="6814" y="337"/>
                </a:lnTo>
                <a:lnTo>
                  <a:pt x="6814" y="335"/>
                </a:lnTo>
                <a:lnTo>
                  <a:pt x="6814" y="340"/>
                </a:lnTo>
                <a:lnTo>
                  <a:pt x="6814" y="345"/>
                </a:lnTo>
                <a:lnTo>
                  <a:pt x="6815" y="345"/>
                </a:lnTo>
                <a:lnTo>
                  <a:pt x="6815" y="339"/>
                </a:lnTo>
                <a:lnTo>
                  <a:pt x="6815" y="344"/>
                </a:lnTo>
                <a:lnTo>
                  <a:pt x="6815" y="353"/>
                </a:lnTo>
                <a:lnTo>
                  <a:pt x="6816" y="350"/>
                </a:lnTo>
                <a:lnTo>
                  <a:pt x="6816" y="343"/>
                </a:lnTo>
                <a:lnTo>
                  <a:pt x="6816" y="340"/>
                </a:lnTo>
                <a:lnTo>
                  <a:pt x="6816" y="344"/>
                </a:lnTo>
                <a:lnTo>
                  <a:pt x="6817" y="342"/>
                </a:lnTo>
                <a:lnTo>
                  <a:pt x="6817" y="340"/>
                </a:lnTo>
                <a:lnTo>
                  <a:pt x="6817" y="342"/>
                </a:lnTo>
                <a:lnTo>
                  <a:pt x="6817" y="349"/>
                </a:lnTo>
                <a:lnTo>
                  <a:pt x="6818" y="344"/>
                </a:lnTo>
                <a:lnTo>
                  <a:pt x="6818" y="346"/>
                </a:lnTo>
                <a:lnTo>
                  <a:pt x="6818" y="350"/>
                </a:lnTo>
                <a:lnTo>
                  <a:pt x="6818" y="342"/>
                </a:lnTo>
                <a:lnTo>
                  <a:pt x="6818" y="340"/>
                </a:lnTo>
                <a:lnTo>
                  <a:pt x="6819" y="340"/>
                </a:lnTo>
                <a:lnTo>
                  <a:pt x="6819" y="338"/>
                </a:lnTo>
                <a:lnTo>
                  <a:pt x="6819" y="342"/>
                </a:lnTo>
                <a:lnTo>
                  <a:pt x="6819" y="339"/>
                </a:lnTo>
                <a:lnTo>
                  <a:pt x="6819" y="341"/>
                </a:lnTo>
                <a:lnTo>
                  <a:pt x="6820" y="340"/>
                </a:lnTo>
                <a:lnTo>
                  <a:pt x="6820" y="342"/>
                </a:lnTo>
                <a:lnTo>
                  <a:pt x="6820" y="334"/>
                </a:lnTo>
                <a:lnTo>
                  <a:pt x="6820" y="338"/>
                </a:lnTo>
                <a:lnTo>
                  <a:pt x="6820" y="338"/>
                </a:lnTo>
                <a:lnTo>
                  <a:pt x="6821" y="347"/>
                </a:lnTo>
                <a:lnTo>
                  <a:pt x="6821" y="353"/>
                </a:lnTo>
                <a:lnTo>
                  <a:pt x="6821" y="356"/>
                </a:lnTo>
                <a:lnTo>
                  <a:pt x="6821" y="353"/>
                </a:lnTo>
                <a:lnTo>
                  <a:pt x="6822" y="357"/>
                </a:lnTo>
                <a:lnTo>
                  <a:pt x="6822" y="341"/>
                </a:lnTo>
                <a:lnTo>
                  <a:pt x="6822" y="347"/>
                </a:lnTo>
                <a:lnTo>
                  <a:pt x="6823" y="346"/>
                </a:lnTo>
                <a:lnTo>
                  <a:pt x="6823" y="335"/>
                </a:lnTo>
                <a:lnTo>
                  <a:pt x="6823" y="346"/>
                </a:lnTo>
                <a:lnTo>
                  <a:pt x="6823" y="337"/>
                </a:lnTo>
                <a:lnTo>
                  <a:pt x="6823" y="333"/>
                </a:lnTo>
                <a:lnTo>
                  <a:pt x="6824" y="342"/>
                </a:lnTo>
                <a:lnTo>
                  <a:pt x="6824" y="337"/>
                </a:lnTo>
                <a:lnTo>
                  <a:pt x="6824" y="361"/>
                </a:lnTo>
                <a:lnTo>
                  <a:pt x="6824" y="362"/>
                </a:lnTo>
                <a:lnTo>
                  <a:pt x="6825" y="363"/>
                </a:lnTo>
                <a:lnTo>
                  <a:pt x="6825" y="363"/>
                </a:lnTo>
                <a:lnTo>
                  <a:pt x="6825" y="366"/>
                </a:lnTo>
                <a:lnTo>
                  <a:pt x="6825" y="351"/>
                </a:lnTo>
                <a:lnTo>
                  <a:pt x="6826" y="354"/>
                </a:lnTo>
                <a:lnTo>
                  <a:pt x="6826" y="342"/>
                </a:lnTo>
                <a:lnTo>
                  <a:pt x="6826" y="340"/>
                </a:lnTo>
                <a:lnTo>
                  <a:pt x="6826" y="347"/>
                </a:lnTo>
                <a:lnTo>
                  <a:pt x="6827" y="348"/>
                </a:lnTo>
                <a:lnTo>
                  <a:pt x="6827" y="352"/>
                </a:lnTo>
                <a:lnTo>
                  <a:pt x="6827" y="351"/>
                </a:lnTo>
                <a:lnTo>
                  <a:pt x="6827" y="348"/>
                </a:lnTo>
                <a:lnTo>
                  <a:pt x="6828" y="361"/>
                </a:lnTo>
                <a:lnTo>
                  <a:pt x="6828" y="366"/>
                </a:lnTo>
                <a:lnTo>
                  <a:pt x="6828" y="360"/>
                </a:lnTo>
                <a:lnTo>
                  <a:pt x="6829" y="350"/>
                </a:lnTo>
                <a:lnTo>
                  <a:pt x="6829" y="352"/>
                </a:lnTo>
                <a:lnTo>
                  <a:pt x="6829" y="356"/>
                </a:lnTo>
                <a:lnTo>
                  <a:pt x="6829" y="361"/>
                </a:lnTo>
                <a:lnTo>
                  <a:pt x="6830" y="357"/>
                </a:lnTo>
                <a:lnTo>
                  <a:pt x="6830" y="368"/>
                </a:lnTo>
                <a:lnTo>
                  <a:pt x="6830" y="349"/>
                </a:lnTo>
                <a:lnTo>
                  <a:pt x="6830" y="353"/>
                </a:lnTo>
                <a:lnTo>
                  <a:pt x="6831" y="347"/>
                </a:lnTo>
                <a:lnTo>
                  <a:pt x="6831" y="351"/>
                </a:lnTo>
                <a:lnTo>
                  <a:pt x="6831" y="355"/>
                </a:lnTo>
                <a:lnTo>
                  <a:pt x="6831" y="353"/>
                </a:lnTo>
                <a:lnTo>
                  <a:pt x="6831" y="355"/>
                </a:lnTo>
                <a:lnTo>
                  <a:pt x="6832" y="359"/>
                </a:lnTo>
                <a:lnTo>
                  <a:pt x="6832" y="375"/>
                </a:lnTo>
                <a:lnTo>
                  <a:pt x="6832" y="363"/>
                </a:lnTo>
                <a:lnTo>
                  <a:pt x="6832" y="362"/>
                </a:lnTo>
                <a:lnTo>
                  <a:pt x="6833" y="364"/>
                </a:lnTo>
                <a:lnTo>
                  <a:pt x="6833" y="366"/>
                </a:lnTo>
                <a:lnTo>
                  <a:pt x="6833" y="368"/>
                </a:lnTo>
                <a:lnTo>
                  <a:pt x="6833" y="362"/>
                </a:lnTo>
                <a:lnTo>
                  <a:pt x="6833" y="366"/>
                </a:lnTo>
                <a:lnTo>
                  <a:pt x="6834" y="372"/>
                </a:lnTo>
                <a:lnTo>
                  <a:pt x="6834" y="370"/>
                </a:lnTo>
                <a:lnTo>
                  <a:pt x="6834" y="375"/>
                </a:lnTo>
                <a:lnTo>
                  <a:pt x="6835" y="365"/>
                </a:lnTo>
                <a:lnTo>
                  <a:pt x="6835" y="368"/>
                </a:lnTo>
                <a:lnTo>
                  <a:pt x="6835" y="364"/>
                </a:lnTo>
                <a:lnTo>
                  <a:pt x="6835" y="358"/>
                </a:lnTo>
                <a:lnTo>
                  <a:pt x="6836" y="348"/>
                </a:lnTo>
                <a:lnTo>
                  <a:pt x="6836" y="347"/>
                </a:lnTo>
                <a:lnTo>
                  <a:pt x="6836" y="347"/>
                </a:lnTo>
                <a:lnTo>
                  <a:pt x="6836" y="348"/>
                </a:lnTo>
                <a:lnTo>
                  <a:pt x="6836" y="344"/>
                </a:lnTo>
                <a:lnTo>
                  <a:pt x="6837" y="358"/>
                </a:lnTo>
                <a:lnTo>
                  <a:pt x="6837" y="357"/>
                </a:lnTo>
                <a:lnTo>
                  <a:pt x="6837" y="365"/>
                </a:lnTo>
                <a:lnTo>
                  <a:pt x="6837" y="366"/>
                </a:lnTo>
                <a:lnTo>
                  <a:pt x="6837" y="369"/>
                </a:lnTo>
                <a:lnTo>
                  <a:pt x="6838" y="365"/>
                </a:lnTo>
                <a:lnTo>
                  <a:pt x="6838" y="364"/>
                </a:lnTo>
                <a:lnTo>
                  <a:pt x="6838" y="370"/>
                </a:lnTo>
                <a:lnTo>
                  <a:pt x="6838" y="368"/>
                </a:lnTo>
                <a:lnTo>
                  <a:pt x="6838" y="373"/>
                </a:lnTo>
                <a:lnTo>
                  <a:pt x="6839" y="366"/>
                </a:lnTo>
                <a:lnTo>
                  <a:pt x="6839" y="364"/>
                </a:lnTo>
                <a:lnTo>
                  <a:pt x="6839" y="366"/>
                </a:lnTo>
                <a:lnTo>
                  <a:pt x="6839" y="369"/>
                </a:lnTo>
                <a:lnTo>
                  <a:pt x="6840" y="367"/>
                </a:lnTo>
                <a:lnTo>
                  <a:pt x="6840" y="364"/>
                </a:lnTo>
                <a:lnTo>
                  <a:pt x="6840" y="367"/>
                </a:lnTo>
                <a:lnTo>
                  <a:pt x="6840" y="375"/>
                </a:lnTo>
                <a:lnTo>
                  <a:pt x="6841" y="370"/>
                </a:lnTo>
                <a:lnTo>
                  <a:pt x="6841" y="366"/>
                </a:lnTo>
                <a:lnTo>
                  <a:pt x="6841" y="368"/>
                </a:lnTo>
                <a:lnTo>
                  <a:pt x="6841" y="375"/>
                </a:lnTo>
                <a:lnTo>
                  <a:pt x="6842" y="370"/>
                </a:lnTo>
                <a:lnTo>
                  <a:pt x="6842" y="369"/>
                </a:lnTo>
                <a:lnTo>
                  <a:pt x="6842" y="369"/>
                </a:lnTo>
                <a:lnTo>
                  <a:pt x="6842" y="369"/>
                </a:lnTo>
                <a:lnTo>
                  <a:pt x="6843" y="368"/>
                </a:lnTo>
                <a:lnTo>
                  <a:pt x="6843" y="372"/>
                </a:lnTo>
                <a:lnTo>
                  <a:pt x="6843" y="376"/>
                </a:lnTo>
                <a:lnTo>
                  <a:pt x="6843" y="371"/>
                </a:lnTo>
                <a:lnTo>
                  <a:pt x="6843" y="373"/>
                </a:lnTo>
                <a:lnTo>
                  <a:pt x="6844" y="368"/>
                </a:lnTo>
                <a:lnTo>
                  <a:pt x="6844" y="369"/>
                </a:lnTo>
                <a:lnTo>
                  <a:pt x="6844" y="364"/>
                </a:lnTo>
                <a:lnTo>
                  <a:pt x="6844" y="365"/>
                </a:lnTo>
                <a:lnTo>
                  <a:pt x="6845" y="368"/>
                </a:lnTo>
                <a:lnTo>
                  <a:pt x="6845" y="366"/>
                </a:lnTo>
                <a:lnTo>
                  <a:pt x="6845" y="370"/>
                </a:lnTo>
                <a:lnTo>
                  <a:pt x="6845" y="366"/>
                </a:lnTo>
                <a:lnTo>
                  <a:pt x="6845" y="366"/>
                </a:lnTo>
                <a:lnTo>
                  <a:pt x="6846" y="370"/>
                </a:lnTo>
                <a:lnTo>
                  <a:pt x="6846" y="368"/>
                </a:lnTo>
                <a:lnTo>
                  <a:pt x="6846" y="371"/>
                </a:lnTo>
                <a:lnTo>
                  <a:pt x="6846" y="368"/>
                </a:lnTo>
                <a:lnTo>
                  <a:pt x="6847" y="368"/>
                </a:lnTo>
                <a:lnTo>
                  <a:pt x="6847" y="367"/>
                </a:lnTo>
                <a:lnTo>
                  <a:pt x="6847" y="366"/>
                </a:lnTo>
                <a:lnTo>
                  <a:pt x="6847" y="368"/>
                </a:lnTo>
                <a:lnTo>
                  <a:pt x="6848" y="364"/>
                </a:lnTo>
                <a:lnTo>
                  <a:pt x="6848" y="366"/>
                </a:lnTo>
                <a:lnTo>
                  <a:pt x="6848" y="364"/>
                </a:lnTo>
                <a:lnTo>
                  <a:pt x="6848" y="366"/>
                </a:lnTo>
                <a:lnTo>
                  <a:pt x="6848" y="366"/>
                </a:lnTo>
                <a:lnTo>
                  <a:pt x="6849" y="369"/>
                </a:lnTo>
                <a:lnTo>
                  <a:pt x="6849" y="367"/>
                </a:lnTo>
                <a:lnTo>
                  <a:pt x="6849" y="371"/>
                </a:lnTo>
                <a:lnTo>
                  <a:pt x="6849" y="368"/>
                </a:lnTo>
                <a:lnTo>
                  <a:pt x="6849" y="368"/>
                </a:lnTo>
                <a:lnTo>
                  <a:pt x="6850" y="365"/>
                </a:lnTo>
                <a:lnTo>
                  <a:pt x="6850" y="360"/>
                </a:lnTo>
                <a:lnTo>
                  <a:pt x="6850" y="355"/>
                </a:lnTo>
                <a:lnTo>
                  <a:pt x="6850" y="350"/>
                </a:lnTo>
                <a:lnTo>
                  <a:pt x="6851" y="352"/>
                </a:lnTo>
                <a:lnTo>
                  <a:pt x="6851" y="390"/>
                </a:lnTo>
                <a:lnTo>
                  <a:pt x="6851" y="387"/>
                </a:lnTo>
                <a:lnTo>
                  <a:pt x="6851" y="373"/>
                </a:lnTo>
                <a:lnTo>
                  <a:pt x="6852" y="375"/>
                </a:lnTo>
                <a:lnTo>
                  <a:pt x="6852" y="384"/>
                </a:lnTo>
                <a:lnTo>
                  <a:pt x="6852" y="382"/>
                </a:lnTo>
                <a:lnTo>
                  <a:pt x="6853" y="372"/>
                </a:lnTo>
                <a:lnTo>
                  <a:pt x="6853" y="374"/>
                </a:lnTo>
                <a:lnTo>
                  <a:pt x="6853" y="353"/>
                </a:lnTo>
                <a:lnTo>
                  <a:pt x="6853" y="345"/>
                </a:lnTo>
                <a:lnTo>
                  <a:pt x="6853" y="355"/>
                </a:lnTo>
                <a:lnTo>
                  <a:pt x="6854" y="344"/>
                </a:lnTo>
                <a:lnTo>
                  <a:pt x="6854" y="339"/>
                </a:lnTo>
                <a:lnTo>
                  <a:pt x="6854" y="339"/>
                </a:lnTo>
                <a:lnTo>
                  <a:pt x="6854" y="335"/>
                </a:lnTo>
                <a:lnTo>
                  <a:pt x="6855" y="388"/>
                </a:lnTo>
                <a:lnTo>
                  <a:pt x="6855" y="371"/>
                </a:lnTo>
                <a:lnTo>
                  <a:pt x="6855" y="368"/>
                </a:lnTo>
                <a:lnTo>
                  <a:pt x="6855" y="360"/>
                </a:lnTo>
                <a:lnTo>
                  <a:pt x="6856" y="359"/>
                </a:lnTo>
                <a:lnTo>
                  <a:pt x="6856" y="370"/>
                </a:lnTo>
                <a:lnTo>
                  <a:pt x="6856" y="366"/>
                </a:lnTo>
                <a:lnTo>
                  <a:pt x="6856" y="378"/>
                </a:lnTo>
                <a:lnTo>
                  <a:pt x="6856" y="368"/>
                </a:lnTo>
                <a:lnTo>
                  <a:pt x="6857" y="370"/>
                </a:lnTo>
                <a:lnTo>
                  <a:pt x="6857" y="362"/>
                </a:lnTo>
                <a:lnTo>
                  <a:pt x="6857" y="368"/>
                </a:lnTo>
                <a:lnTo>
                  <a:pt x="6857" y="366"/>
                </a:lnTo>
                <a:lnTo>
                  <a:pt x="6857" y="365"/>
                </a:lnTo>
                <a:lnTo>
                  <a:pt x="6858" y="366"/>
                </a:lnTo>
                <a:lnTo>
                  <a:pt x="6858" y="369"/>
                </a:lnTo>
                <a:lnTo>
                  <a:pt x="6858" y="366"/>
                </a:lnTo>
                <a:lnTo>
                  <a:pt x="6859" y="359"/>
                </a:lnTo>
                <a:lnTo>
                  <a:pt x="6859" y="368"/>
                </a:lnTo>
                <a:lnTo>
                  <a:pt x="6859" y="337"/>
                </a:lnTo>
                <a:lnTo>
                  <a:pt x="6859" y="366"/>
                </a:lnTo>
                <a:lnTo>
                  <a:pt x="6860" y="361"/>
                </a:lnTo>
                <a:lnTo>
                  <a:pt x="6860" y="358"/>
                </a:lnTo>
                <a:lnTo>
                  <a:pt x="6860" y="358"/>
                </a:lnTo>
                <a:lnTo>
                  <a:pt x="6860" y="368"/>
                </a:lnTo>
                <a:lnTo>
                  <a:pt x="6860" y="353"/>
                </a:lnTo>
                <a:lnTo>
                  <a:pt x="6861" y="336"/>
                </a:lnTo>
                <a:lnTo>
                  <a:pt x="6861" y="330"/>
                </a:lnTo>
                <a:lnTo>
                  <a:pt x="6861" y="333"/>
                </a:lnTo>
                <a:lnTo>
                  <a:pt x="6862" y="368"/>
                </a:lnTo>
                <a:lnTo>
                  <a:pt x="6862" y="333"/>
                </a:lnTo>
                <a:lnTo>
                  <a:pt x="6862" y="332"/>
                </a:lnTo>
                <a:lnTo>
                  <a:pt x="6862" y="336"/>
                </a:lnTo>
                <a:lnTo>
                  <a:pt x="6863" y="337"/>
                </a:lnTo>
                <a:lnTo>
                  <a:pt x="6863" y="331"/>
                </a:lnTo>
                <a:lnTo>
                  <a:pt x="6863" y="358"/>
                </a:lnTo>
                <a:lnTo>
                  <a:pt x="6863" y="354"/>
                </a:lnTo>
                <a:lnTo>
                  <a:pt x="6863" y="329"/>
                </a:lnTo>
                <a:lnTo>
                  <a:pt x="6864" y="316"/>
                </a:lnTo>
                <a:lnTo>
                  <a:pt x="6864" y="289"/>
                </a:lnTo>
                <a:lnTo>
                  <a:pt x="6864" y="265"/>
                </a:lnTo>
                <a:lnTo>
                  <a:pt x="6865" y="240"/>
                </a:lnTo>
                <a:lnTo>
                  <a:pt x="6865" y="225"/>
                </a:lnTo>
                <a:lnTo>
                  <a:pt x="6865" y="207"/>
                </a:lnTo>
                <a:lnTo>
                  <a:pt x="6865" y="167"/>
                </a:lnTo>
                <a:lnTo>
                  <a:pt x="6866" y="143"/>
                </a:lnTo>
                <a:lnTo>
                  <a:pt x="6866" y="144"/>
                </a:lnTo>
                <a:lnTo>
                  <a:pt x="6866" y="124"/>
                </a:lnTo>
                <a:lnTo>
                  <a:pt x="6866" y="128"/>
                </a:lnTo>
                <a:lnTo>
                  <a:pt x="6867" y="142"/>
                </a:lnTo>
                <a:lnTo>
                  <a:pt x="6867" y="128"/>
                </a:lnTo>
                <a:lnTo>
                  <a:pt x="6867" y="107"/>
                </a:lnTo>
                <a:lnTo>
                  <a:pt x="6867" y="181"/>
                </a:lnTo>
                <a:lnTo>
                  <a:pt x="6868" y="184"/>
                </a:lnTo>
                <a:lnTo>
                  <a:pt x="6868" y="168"/>
                </a:lnTo>
                <a:lnTo>
                  <a:pt x="6868" y="108"/>
                </a:lnTo>
                <a:lnTo>
                  <a:pt x="6868" y="199"/>
                </a:lnTo>
                <a:lnTo>
                  <a:pt x="6868" y="215"/>
                </a:lnTo>
                <a:lnTo>
                  <a:pt x="6869" y="128"/>
                </a:lnTo>
                <a:lnTo>
                  <a:pt x="6869" y="119"/>
                </a:lnTo>
                <a:lnTo>
                  <a:pt x="6869" y="137"/>
                </a:lnTo>
                <a:lnTo>
                  <a:pt x="6869" y="134"/>
                </a:lnTo>
                <a:lnTo>
                  <a:pt x="6870" y="124"/>
                </a:lnTo>
                <a:lnTo>
                  <a:pt x="6870" y="116"/>
                </a:lnTo>
                <a:lnTo>
                  <a:pt x="6870" y="146"/>
                </a:lnTo>
                <a:lnTo>
                  <a:pt x="6870" y="142"/>
                </a:lnTo>
                <a:lnTo>
                  <a:pt x="6871" y="130"/>
                </a:lnTo>
                <a:lnTo>
                  <a:pt x="6871" y="121"/>
                </a:lnTo>
                <a:lnTo>
                  <a:pt x="6871" y="127"/>
                </a:lnTo>
                <a:lnTo>
                  <a:pt x="6871" y="122"/>
                </a:lnTo>
                <a:lnTo>
                  <a:pt x="6871" y="123"/>
                </a:lnTo>
                <a:lnTo>
                  <a:pt x="6872" y="192"/>
                </a:lnTo>
                <a:lnTo>
                  <a:pt x="6872" y="199"/>
                </a:lnTo>
                <a:lnTo>
                  <a:pt x="6872" y="204"/>
                </a:lnTo>
                <a:lnTo>
                  <a:pt x="6872" y="243"/>
                </a:lnTo>
                <a:lnTo>
                  <a:pt x="6873" y="261"/>
                </a:lnTo>
                <a:lnTo>
                  <a:pt x="6873" y="268"/>
                </a:lnTo>
                <a:lnTo>
                  <a:pt x="6873" y="274"/>
                </a:lnTo>
                <a:lnTo>
                  <a:pt x="6873" y="288"/>
                </a:lnTo>
                <a:lnTo>
                  <a:pt x="6873" y="293"/>
                </a:lnTo>
                <a:lnTo>
                  <a:pt x="6874" y="303"/>
                </a:lnTo>
                <a:lnTo>
                  <a:pt x="6874" y="309"/>
                </a:lnTo>
                <a:lnTo>
                  <a:pt x="6874" y="312"/>
                </a:lnTo>
                <a:lnTo>
                  <a:pt x="6875" y="316"/>
                </a:lnTo>
                <a:lnTo>
                  <a:pt x="6875" y="313"/>
                </a:lnTo>
                <a:lnTo>
                  <a:pt x="6875" y="319"/>
                </a:lnTo>
                <a:lnTo>
                  <a:pt x="6875" y="314"/>
                </a:lnTo>
                <a:lnTo>
                  <a:pt x="6875" y="318"/>
                </a:lnTo>
                <a:lnTo>
                  <a:pt x="6876" y="314"/>
                </a:lnTo>
                <a:lnTo>
                  <a:pt x="6876" y="320"/>
                </a:lnTo>
                <a:lnTo>
                  <a:pt x="6876" y="321"/>
                </a:lnTo>
                <a:lnTo>
                  <a:pt x="6877" y="311"/>
                </a:lnTo>
                <a:lnTo>
                  <a:pt x="6877" y="309"/>
                </a:lnTo>
                <a:lnTo>
                  <a:pt x="6877" y="321"/>
                </a:lnTo>
                <a:lnTo>
                  <a:pt x="6877" y="320"/>
                </a:lnTo>
                <a:lnTo>
                  <a:pt x="6878" y="328"/>
                </a:lnTo>
                <a:lnTo>
                  <a:pt x="6878" y="324"/>
                </a:lnTo>
                <a:lnTo>
                  <a:pt x="6878" y="323"/>
                </a:lnTo>
                <a:lnTo>
                  <a:pt x="6878" y="323"/>
                </a:lnTo>
                <a:lnTo>
                  <a:pt x="6879" y="325"/>
                </a:lnTo>
                <a:lnTo>
                  <a:pt x="6879" y="328"/>
                </a:lnTo>
                <a:lnTo>
                  <a:pt x="6879" y="325"/>
                </a:lnTo>
                <a:lnTo>
                  <a:pt x="6879" y="333"/>
                </a:lnTo>
                <a:lnTo>
                  <a:pt x="6879" y="334"/>
                </a:lnTo>
                <a:lnTo>
                  <a:pt x="6880" y="329"/>
                </a:lnTo>
                <a:lnTo>
                  <a:pt x="6880" y="330"/>
                </a:lnTo>
                <a:lnTo>
                  <a:pt x="6880" y="329"/>
                </a:lnTo>
                <a:lnTo>
                  <a:pt x="6880" y="327"/>
                </a:lnTo>
                <a:lnTo>
                  <a:pt x="6881" y="335"/>
                </a:lnTo>
                <a:lnTo>
                  <a:pt x="6881" y="329"/>
                </a:lnTo>
                <a:lnTo>
                  <a:pt x="6881" y="335"/>
                </a:lnTo>
                <a:lnTo>
                  <a:pt x="6881" y="333"/>
                </a:lnTo>
                <a:lnTo>
                  <a:pt x="6882" y="338"/>
                </a:lnTo>
                <a:lnTo>
                  <a:pt x="6882" y="330"/>
                </a:lnTo>
                <a:lnTo>
                  <a:pt x="6882" y="331"/>
                </a:lnTo>
                <a:lnTo>
                  <a:pt x="6883" y="330"/>
                </a:lnTo>
                <a:lnTo>
                  <a:pt x="6883" y="328"/>
                </a:lnTo>
                <a:lnTo>
                  <a:pt x="6883" y="329"/>
                </a:lnTo>
                <a:lnTo>
                  <a:pt x="6883" y="319"/>
                </a:lnTo>
                <a:lnTo>
                  <a:pt x="6883" y="319"/>
                </a:lnTo>
                <a:lnTo>
                  <a:pt x="6884" y="312"/>
                </a:lnTo>
                <a:lnTo>
                  <a:pt x="6884" y="309"/>
                </a:lnTo>
                <a:lnTo>
                  <a:pt x="6884" y="299"/>
                </a:lnTo>
                <a:lnTo>
                  <a:pt x="6884" y="280"/>
                </a:lnTo>
                <a:lnTo>
                  <a:pt x="6885" y="259"/>
                </a:lnTo>
                <a:lnTo>
                  <a:pt x="6885" y="246"/>
                </a:lnTo>
                <a:lnTo>
                  <a:pt x="6885" y="221"/>
                </a:lnTo>
                <a:lnTo>
                  <a:pt x="6885" y="183"/>
                </a:lnTo>
                <a:lnTo>
                  <a:pt x="6886" y="160"/>
                </a:lnTo>
                <a:lnTo>
                  <a:pt x="6886" y="138"/>
                </a:lnTo>
                <a:lnTo>
                  <a:pt x="6886" y="103"/>
                </a:lnTo>
                <a:lnTo>
                  <a:pt x="6886" y="97"/>
                </a:lnTo>
                <a:lnTo>
                  <a:pt x="6886" y="111"/>
                </a:lnTo>
                <a:lnTo>
                  <a:pt x="6887" y="117"/>
                </a:lnTo>
                <a:lnTo>
                  <a:pt x="6887" y="91"/>
                </a:lnTo>
                <a:lnTo>
                  <a:pt x="6887" y="87"/>
                </a:lnTo>
                <a:lnTo>
                  <a:pt x="6888" y="57"/>
                </a:lnTo>
                <a:lnTo>
                  <a:pt x="6888" y="135"/>
                </a:lnTo>
                <a:lnTo>
                  <a:pt x="6888" y="115"/>
                </a:lnTo>
                <a:lnTo>
                  <a:pt x="6889" y="69"/>
                </a:lnTo>
                <a:lnTo>
                  <a:pt x="6889" y="135"/>
                </a:lnTo>
                <a:lnTo>
                  <a:pt x="6889" y="141"/>
                </a:lnTo>
                <a:lnTo>
                  <a:pt x="6889" y="108"/>
                </a:lnTo>
                <a:lnTo>
                  <a:pt x="6889" y="70"/>
                </a:lnTo>
                <a:lnTo>
                  <a:pt x="6890" y="129"/>
                </a:lnTo>
                <a:lnTo>
                  <a:pt x="6890" y="203"/>
                </a:lnTo>
                <a:lnTo>
                  <a:pt x="6890" y="105"/>
                </a:lnTo>
                <a:lnTo>
                  <a:pt x="6890" y="87"/>
                </a:lnTo>
                <a:lnTo>
                  <a:pt x="6891" y="69"/>
                </a:lnTo>
                <a:lnTo>
                  <a:pt x="6891" y="94"/>
                </a:lnTo>
                <a:lnTo>
                  <a:pt x="6891" y="111"/>
                </a:lnTo>
                <a:lnTo>
                  <a:pt x="6891" y="128"/>
                </a:lnTo>
                <a:lnTo>
                  <a:pt x="6892" y="144"/>
                </a:lnTo>
                <a:lnTo>
                  <a:pt x="6892" y="145"/>
                </a:lnTo>
                <a:lnTo>
                  <a:pt x="6892" y="154"/>
                </a:lnTo>
                <a:lnTo>
                  <a:pt x="6892" y="163"/>
                </a:lnTo>
                <a:lnTo>
                  <a:pt x="6893" y="191"/>
                </a:lnTo>
                <a:lnTo>
                  <a:pt x="6893" y="234"/>
                </a:lnTo>
                <a:lnTo>
                  <a:pt x="6893" y="254"/>
                </a:lnTo>
                <a:lnTo>
                  <a:pt x="6893" y="264"/>
                </a:lnTo>
                <a:lnTo>
                  <a:pt x="6894" y="289"/>
                </a:lnTo>
                <a:lnTo>
                  <a:pt x="6894" y="298"/>
                </a:lnTo>
                <a:lnTo>
                  <a:pt x="6894" y="296"/>
                </a:lnTo>
                <a:lnTo>
                  <a:pt x="6895" y="304"/>
                </a:lnTo>
                <a:lnTo>
                  <a:pt x="6895" y="316"/>
                </a:lnTo>
                <a:lnTo>
                  <a:pt x="6895" y="316"/>
                </a:lnTo>
                <a:lnTo>
                  <a:pt x="6895" y="320"/>
                </a:lnTo>
                <a:lnTo>
                  <a:pt x="6895" y="322"/>
                </a:lnTo>
                <a:lnTo>
                  <a:pt x="6896" y="319"/>
                </a:lnTo>
                <a:lnTo>
                  <a:pt x="6896" y="331"/>
                </a:lnTo>
                <a:lnTo>
                  <a:pt x="6896" y="324"/>
                </a:lnTo>
                <a:lnTo>
                  <a:pt x="6896" y="332"/>
                </a:lnTo>
                <a:lnTo>
                  <a:pt x="6896" y="326"/>
                </a:lnTo>
                <a:lnTo>
                  <a:pt x="6897" y="319"/>
                </a:lnTo>
                <a:lnTo>
                  <a:pt x="6897" y="311"/>
                </a:lnTo>
                <a:lnTo>
                  <a:pt x="6897" y="315"/>
                </a:lnTo>
                <a:lnTo>
                  <a:pt x="6897" y="330"/>
                </a:lnTo>
                <a:lnTo>
                  <a:pt x="6897" y="328"/>
                </a:lnTo>
                <a:lnTo>
                  <a:pt x="6898" y="329"/>
                </a:lnTo>
                <a:lnTo>
                  <a:pt x="6898" y="335"/>
                </a:lnTo>
                <a:lnTo>
                  <a:pt x="6898" y="348"/>
                </a:lnTo>
                <a:lnTo>
                  <a:pt x="6898" y="350"/>
                </a:lnTo>
                <a:lnTo>
                  <a:pt x="6898" y="350"/>
                </a:lnTo>
                <a:lnTo>
                  <a:pt x="6899" y="345"/>
                </a:lnTo>
                <a:lnTo>
                  <a:pt x="6899" y="343"/>
                </a:lnTo>
                <a:lnTo>
                  <a:pt x="6899" y="342"/>
                </a:lnTo>
                <a:lnTo>
                  <a:pt x="6900" y="337"/>
                </a:lnTo>
                <a:lnTo>
                  <a:pt x="6900" y="341"/>
                </a:lnTo>
                <a:lnTo>
                  <a:pt x="6900" y="345"/>
                </a:lnTo>
                <a:lnTo>
                  <a:pt x="6900" y="346"/>
                </a:lnTo>
                <a:lnTo>
                  <a:pt x="6901" y="345"/>
                </a:lnTo>
                <a:lnTo>
                  <a:pt x="6901" y="349"/>
                </a:lnTo>
                <a:lnTo>
                  <a:pt x="6901" y="352"/>
                </a:lnTo>
                <a:lnTo>
                  <a:pt x="6901" y="350"/>
                </a:lnTo>
                <a:lnTo>
                  <a:pt x="6901" y="349"/>
                </a:lnTo>
                <a:lnTo>
                  <a:pt x="6902" y="348"/>
                </a:lnTo>
                <a:lnTo>
                  <a:pt x="6902" y="347"/>
                </a:lnTo>
                <a:lnTo>
                  <a:pt x="6902" y="345"/>
                </a:lnTo>
                <a:lnTo>
                  <a:pt x="6902" y="350"/>
                </a:lnTo>
                <a:lnTo>
                  <a:pt x="6903" y="350"/>
                </a:lnTo>
                <a:lnTo>
                  <a:pt x="6903" y="346"/>
                </a:lnTo>
                <a:lnTo>
                  <a:pt x="6903" y="349"/>
                </a:lnTo>
                <a:lnTo>
                  <a:pt x="6903" y="346"/>
                </a:lnTo>
                <a:lnTo>
                  <a:pt x="6903" y="348"/>
                </a:lnTo>
                <a:lnTo>
                  <a:pt x="6904" y="338"/>
                </a:lnTo>
                <a:lnTo>
                  <a:pt x="6904" y="336"/>
                </a:lnTo>
                <a:lnTo>
                  <a:pt x="6904" y="329"/>
                </a:lnTo>
                <a:lnTo>
                  <a:pt x="6904" y="325"/>
                </a:lnTo>
                <a:lnTo>
                  <a:pt x="6905" y="316"/>
                </a:lnTo>
                <a:lnTo>
                  <a:pt x="6905" y="289"/>
                </a:lnTo>
                <a:lnTo>
                  <a:pt x="6905" y="278"/>
                </a:lnTo>
                <a:lnTo>
                  <a:pt x="6906" y="268"/>
                </a:lnTo>
                <a:lnTo>
                  <a:pt x="6906" y="207"/>
                </a:lnTo>
                <a:lnTo>
                  <a:pt x="6906" y="203"/>
                </a:lnTo>
                <a:lnTo>
                  <a:pt x="6906" y="164"/>
                </a:lnTo>
                <a:lnTo>
                  <a:pt x="6907" y="128"/>
                </a:lnTo>
                <a:lnTo>
                  <a:pt x="6907" y="129"/>
                </a:lnTo>
                <a:lnTo>
                  <a:pt x="6907" y="106"/>
                </a:lnTo>
                <a:lnTo>
                  <a:pt x="6907" y="106"/>
                </a:lnTo>
                <a:lnTo>
                  <a:pt x="6907" y="110"/>
                </a:lnTo>
                <a:lnTo>
                  <a:pt x="6908" y="132"/>
                </a:lnTo>
                <a:lnTo>
                  <a:pt x="6908" y="118"/>
                </a:lnTo>
                <a:lnTo>
                  <a:pt x="6908" y="105"/>
                </a:lnTo>
                <a:lnTo>
                  <a:pt x="6908" y="92"/>
                </a:lnTo>
                <a:lnTo>
                  <a:pt x="6909" y="94"/>
                </a:lnTo>
                <a:lnTo>
                  <a:pt x="6909" y="101"/>
                </a:lnTo>
                <a:lnTo>
                  <a:pt x="6909" y="105"/>
                </a:lnTo>
                <a:lnTo>
                  <a:pt x="6909" y="116"/>
                </a:lnTo>
                <a:lnTo>
                  <a:pt x="6909" y="108"/>
                </a:lnTo>
                <a:lnTo>
                  <a:pt x="6910" y="115"/>
                </a:lnTo>
                <a:lnTo>
                  <a:pt x="6910" y="113"/>
                </a:lnTo>
                <a:lnTo>
                  <a:pt x="6910" y="134"/>
                </a:lnTo>
                <a:lnTo>
                  <a:pt x="6910" y="145"/>
                </a:lnTo>
                <a:lnTo>
                  <a:pt x="6911" y="110"/>
                </a:lnTo>
                <a:lnTo>
                  <a:pt x="6911" y="112"/>
                </a:lnTo>
                <a:lnTo>
                  <a:pt x="6911" y="108"/>
                </a:lnTo>
                <a:lnTo>
                  <a:pt x="6912" y="83"/>
                </a:lnTo>
                <a:lnTo>
                  <a:pt x="6912" y="97"/>
                </a:lnTo>
                <a:lnTo>
                  <a:pt x="6912" y="118"/>
                </a:lnTo>
                <a:lnTo>
                  <a:pt x="6912" y="124"/>
                </a:lnTo>
                <a:lnTo>
                  <a:pt x="6913" y="145"/>
                </a:lnTo>
                <a:lnTo>
                  <a:pt x="6913" y="158"/>
                </a:lnTo>
                <a:lnTo>
                  <a:pt x="6913" y="180"/>
                </a:lnTo>
                <a:lnTo>
                  <a:pt x="6913" y="196"/>
                </a:lnTo>
                <a:lnTo>
                  <a:pt x="6914" y="240"/>
                </a:lnTo>
                <a:lnTo>
                  <a:pt x="6914" y="252"/>
                </a:lnTo>
                <a:lnTo>
                  <a:pt x="6914" y="271"/>
                </a:lnTo>
                <a:lnTo>
                  <a:pt x="6914" y="266"/>
                </a:lnTo>
                <a:lnTo>
                  <a:pt x="6914" y="273"/>
                </a:lnTo>
                <a:lnTo>
                  <a:pt x="6915" y="280"/>
                </a:lnTo>
                <a:lnTo>
                  <a:pt x="6915" y="286"/>
                </a:lnTo>
                <a:lnTo>
                  <a:pt x="6915" y="298"/>
                </a:lnTo>
                <a:lnTo>
                  <a:pt x="6915" y="292"/>
                </a:lnTo>
                <a:lnTo>
                  <a:pt x="6916" y="299"/>
                </a:lnTo>
                <a:lnTo>
                  <a:pt x="6916" y="299"/>
                </a:lnTo>
                <a:lnTo>
                  <a:pt x="6916" y="308"/>
                </a:lnTo>
                <a:lnTo>
                  <a:pt x="6916" y="307"/>
                </a:lnTo>
                <a:lnTo>
                  <a:pt x="6916" y="310"/>
                </a:lnTo>
                <a:lnTo>
                  <a:pt x="6917" y="311"/>
                </a:lnTo>
                <a:lnTo>
                  <a:pt x="6917" y="310"/>
                </a:lnTo>
                <a:lnTo>
                  <a:pt x="6917" y="305"/>
                </a:lnTo>
                <a:lnTo>
                  <a:pt x="6917" y="312"/>
                </a:lnTo>
                <a:lnTo>
                  <a:pt x="6918" y="312"/>
                </a:lnTo>
                <a:lnTo>
                  <a:pt x="6918" y="321"/>
                </a:lnTo>
                <a:lnTo>
                  <a:pt x="6918" y="321"/>
                </a:lnTo>
                <a:lnTo>
                  <a:pt x="6918" y="325"/>
                </a:lnTo>
                <a:lnTo>
                  <a:pt x="6919" y="329"/>
                </a:lnTo>
                <a:lnTo>
                  <a:pt x="6919" y="334"/>
                </a:lnTo>
                <a:lnTo>
                  <a:pt x="6919" y="330"/>
                </a:lnTo>
                <a:lnTo>
                  <a:pt x="6919" y="335"/>
                </a:lnTo>
                <a:lnTo>
                  <a:pt x="6919" y="331"/>
                </a:lnTo>
                <a:lnTo>
                  <a:pt x="6920" y="333"/>
                </a:lnTo>
                <a:lnTo>
                  <a:pt x="6920" y="332"/>
                </a:lnTo>
                <a:lnTo>
                  <a:pt x="6920" y="335"/>
                </a:lnTo>
                <a:lnTo>
                  <a:pt x="6920" y="336"/>
                </a:lnTo>
                <a:lnTo>
                  <a:pt x="6920" y="336"/>
                </a:lnTo>
                <a:lnTo>
                  <a:pt x="6921" y="335"/>
                </a:lnTo>
                <a:lnTo>
                  <a:pt x="6921" y="331"/>
                </a:lnTo>
                <a:lnTo>
                  <a:pt x="6921" y="327"/>
                </a:lnTo>
                <a:lnTo>
                  <a:pt x="6921" y="326"/>
                </a:lnTo>
                <a:lnTo>
                  <a:pt x="6922" y="323"/>
                </a:lnTo>
                <a:lnTo>
                  <a:pt x="6922" y="325"/>
                </a:lnTo>
                <a:lnTo>
                  <a:pt x="6922" y="322"/>
                </a:lnTo>
                <a:lnTo>
                  <a:pt x="6922" y="325"/>
                </a:lnTo>
                <a:lnTo>
                  <a:pt x="6923" y="320"/>
                </a:lnTo>
                <a:lnTo>
                  <a:pt x="6923" y="322"/>
                </a:lnTo>
                <a:lnTo>
                  <a:pt x="6923" y="325"/>
                </a:lnTo>
                <a:lnTo>
                  <a:pt x="6923" y="316"/>
                </a:lnTo>
                <a:lnTo>
                  <a:pt x="6924" y="318"/>
                </a:lnTo>
                <a:lnTo>
                  <a:pt x="6924" y="322"/>
                </a:lnTo>
                <a:lnTo>
                  <a:pt x="6924" y="323"/>
                </a:lnTo>
                <a:lnTo>
                  <a:pt x="6924" y="329"/>
                </a:lnTo>
                <a:lnTo>
                  <a:pt x="6925" y="323"/>
                </a:lnTo>
                <a:lnTo>
                  <a:pt x="6925" y="325"/>
                </a:lnTo>
                <a:lnTo>
                  <a:pt x="6925" y="327"/>
                </a:lnTo>
                <a:lnTo>
                  <a:pt x="6925" y="321"/>
                </a:lnTo>
                <a:lnTo>
                  <a:pt x="6925" y="324"/>
                </a:lnTo>
                <a:lnTo>
                  <a:pt x="6926" y="296"/>
                </a:lnTo>
                <a:lnTo>
                  <a:pt x="6926" y="279"/>
                </a:lnTo>
                <a:lnTo>
                  <a:pt x="6926" y="183"/>
                </a:lnTo>
                <a:lnTo>
                  <a:pt x="6926" y="170"/>
                </a:lnTo>
                <a:lnTo>
                  <a:pt x="6927" y="145"/>
                </a:lnTo>
                <a:lnTo>
                  <a:pt x="6927" y="166"/>
                </a:lnTo>
                <a:lnTo>
                  <a:pt x="6927" y="129"/>
                </a:lnTo>
                <a:lnTo>
                  <a:pt x="6927" y="82"/>
                </a:lnTo>
                <a:lnTo>
                  <a:pt x="6928" y="111"/>
                </a:lnTo>
                <a:lnTo>
                  <a:pt x="6928" y="102"/>
                </a:lnTo>
                <a:lnTo>
                  <a:pt x="6928" y="130"/>
                </a:lnTo>
                <a:lnTo>
                  <a:pt x="6928" y="110"/>
                </a:lnTo>
                <a:lnTo>
                  <a:pt x="6929" y="102"/>
                </a:lnTo>
                <a:lnTo>
                  <a:pt x="6929" y="100"/>
                </a:lnTo>
                <a:lnTo>
                  <a:pt x="6929" y="88"/>
                </a:lnTo>
                <a:lnTo>
                  <a:pt x="6930" y="81"/>
                </a:lnTo>
                <a:lnTo>
                  <a:pt x="6930" y="100"/>
                </a:lnTo>
                <a:lnTo>
                  <a:pt x="6930" y="101"/>
                </a:lnTo>
                <a:lnTo>
                  <a:pt x="6930" y="93"/>
                </a:lnTo>
                <a:lnTo>
                  <a:pt x="6930" y="105"/>
                </a:lnTo>
                <a:lnTo>
                  <a:pt x="6931" y="116"/>
                </a:lnTo>
                <a:lnTo>
                  <a:pt x="6931" y="117"/>
                </a:lnTo>
                <a:lnTo>
                  <a:pt x="6931" y="111"/>
                </a:lnTo>
                <a:lnTo>
                  <a:pt x="6931" y="96"/>
                </a:lnTo>
                <a:lnTo>
                  <a:pt x="6932" y="118"/>
                </a:lnTo>
                <a:lnTo>
                  <a:pt x="6932" y="126"/>
                </a:lnTo>
                <a:lnTo>
                  <a:pt x="6932" y="124"/>
                </a:lnTo>
                <a:lnTo>
                  <a:pt x="6932" y="133"/>
                </a:lnTo>
                <a:lnTo>
                  <a:pt x="6933" y="137"/>
                </a:lnTo>
                <a:lnTo>
                  <a:pt x="6933" y="149"/>
                </a:lnTo>
                <a:lnTo>
                  <a:pt x="6933" y="155"/>
                </a:lnTo>
                <a:lnTo>
                  <a:pt x="6933" y="157"/>
                </a:lnTo>
                <a:lnTo>
                  <a:pt x="6934" y="173"/>
                </a:lnTo>
                <a:lnTo>
                  <a:pt x="6934" y="232"/>
                </a:lnTo>
                <a:lnTo>
                  <a:pt x="6934" y="255"/>
                </a:lnTo>
                <a:lnTo>
                  <a:pt x="6934" y="275"/>
                </a:lnTo>
                <a:lnTo>
                  <a:pt x="6935" y="282"/>
                </a:lnTo>
                <a:lnTo>
                  <a:pt x="6935" y="291"/>
                </a:lnTo>
                <a:lnTo>
                  <a:pt x="6935" y="303"/>
                </a:lnTo>
                <a:lnTo>
                  <a:pt x="6936" y="316"/>
                </a:lnTo>
                <a:lnTo>
                  <a:pt x="6936" y="324"/>
                </a:lnTo>
                <a:lnTo>
                  <a:pt x="6936" y="317"/>
                </a:lnTo>
                <a:lnTo>
                  <a:pt x="6936" y="325"/>
                </a:lnTo>
                <a:lnTo>
                  <a:pt x="6936" y="327"/>
                </a:lnTo>
                <a:lnTo>
                  <a:pt x="6937" y="326"/>
                </a:lnTo>
                <a:lnTo>
                  <a:pt x="6937" y="333"/>
                </a:lnTo>
                <a:lnTo>
                  <a:pt x="6937" y="327"/>
                </a:lnTo>
                <a:lnTo>
                  <a:pt x="6937" y="329"/>
                </a:lnTo>
                <a:lnTo>
                  <a:pt x="6938" y="323"/>
                </a:lnTo>
                <a:lnTo>
                  <a:pt x="6938" y="326"/>
                </a:lnTo>
                <a:lnTo>
                  <a:pt x="6938" y="323"/>
                </a:lnTo>
                <a:lnTo>
                  <a:pt x="6938" y="329"/>
                </a:lnTo>
                <a:lnTo>
                  <a:pt x="6939" y="333"/>
                </a:lnTo>
                <a:lnTo>
                  <a:pt x="6939" y="338"/>
                </a:lnTo>
                <a:lnTo>
                  <a:pt x="6939" y="340"/>
                </a:lnTo>
                <a:lnTo>
                  <a:pt x="6939" y="350"/>
                </a:lnTo>
                <a:lnTo>
                  <a:pt x="6940" y="348"/>
                </a:lnTo>
                <a:lnTo>
                  <a:pt x="6940" y="345"/>
                </a:lnTo>
                <a:lnTo>
                  <a:pt x="6940" y="340"/>
                </a:lnTo>
                <a:lnTo>
                  <a:pt x="6940" y="344"/>
                </a:lnTo>
                <a:lnTo>
                  <a:pt x="6940" y="336"/>
                </a:lnTo>
                <a:lnTo>
                  <a:pt x="6941" y="338"/>
                </a:lnTo>
                <a:lnTo>
                  <a:pt x="6941" y="339"/>
                </a:lnTo>
                <a:lnTo>
                  <a:pt x="6941" y="347"/>
                </a:lnTo>
                <a:lnTo>
                  <a:pt x="6942" y="344"/>
                </a:lnTo>
                <a:lnTo>
                  <a:pt x="6942" y="352"/>
                </a:lnTo>
                <a:lnTo>
                  <a:pt x="6942" y="346"/>
                </a:lnTo>
                <a:lnTo>
                  <a:pt x="6942" y="341"/>
                </a:lnTo>
                <a:lnTo>
                  <a:pt x="6942" y="346"/>
                </a:lnTo>
                <a:lnTo>
                  <a:pt x="6943" y="344"/>
                </a:lnTo>
                <a:lnTo>
                  <a:pt x="6943" y="358"/>
                </a:lnTo>
                <a:lnTo>
                  <a:pt x="6943" y="357"/>
                </a:lnTo>
                <a:lnTo>
                  <a:pt x="6943" y="357"/>
                </a:lnTo>
                <a:lnTo>
                  <a:pt x="6943" y="353"/>
                </a:lnTo>
                <a:lnTo>
                  <a:pt x="6944" y="349"/>
                </a:lnTo>
                <a:lnTo>
                  <a:pt x="6944" y="355"/>
                </a:lnTo>
                <a:lnTo>
                  <a:pt x="6944" y="339"/>
                </a:lnTo>
                <a:lnTo>
                  <a:pt x="6944" y="339"/>
                </a:lnTo>
                <a:lnTo>
                  <a:pt x="6945" y="358"/>
                </a:lnTo>
                <a:lnTo>
                  <a:pt x="6945" y="342"/>
                </a:lnTo>
                <a:lnTo>
                  <a:pt x="6945" y="335"/>
                </a:lnTo>
                <a:lnTo>
                  <a:pt x="6945" y="335"/>
                </a:lnTo>
                <a:lnTo>
                  <a:pt x="6946" y="312"/>
                </a:lnTo>
                <a:lnTo>
                  <a:pt x="6946" y="314"/>
                </a:lnTo>
                <a:lnTo>
                  <a:pt x="6946" y="300"/>
                </a:lnTo>
                <a:lnTo>
                  <a:pt x="6946" y="283"/>
                </a:lnTo>
                <a:lnTo>
                  <a:pt x="6946" y="266"/>
                </a:lnTo>
                <a:lnTo>
                  <a:pt x="6947" y="225"/>
                </a:lnTo>
                <a:lnTo>
                  <a:pt x="6947" y="198"/>
                </a:lnTo>
                <a:lnTo>
                  <a:pt x="6947" y="181"/>
                </a:lnTo>
                <a:lnTo>
                  <a:pt x="6948" y="150"/>
                </a:lnTo>
                <a:lnTo>
                  <a:pt x="6948" y="139"/>
                </a:lnTo>
                <a:lnTo>
                  <a:pt x="6948" y="140"/>
                </a:lnTo>
                <a:lnTo>
                  <a:pt x="6948" y="112"/>
                </a:lnTo>
                <a:lnTo>
                  <a:pt x="6948" y="101"/>
                </a:lnTo>
                <a:lnTo>
                  <a:pt x="6949" y="102"/>
                </a:lnTo>
                <a:lnTo>
                  <a:pt x="6949" y="116"/>
                </a:lnTo>
                <a:lnTo>
                  <a:pt x="6949" y="102"/>
                </a:lnTo>
                <a:lnTo>
                  <a:pt x="6949" y="88"/>
                </a:lnTo>
                <a:lnTo>
                  <a:pt x="6949" y="99"/>
                </a:lnTo>
                <a:lnTo>
                  <a:pt x="6950" y="89"/>
                </a:lnTo>
                <a:lnTo>
                  <a:pt x="6950" y="110"/>
                </a:lnTo>
                <a:lnTo>
                  <a:pt x="6950" y="117"/>
                </a:lnTo>
                <a:lnTo>
                  <a:pt x="6950" y="111"/>
                </a:lnTo>
                <a:lnTo>
                  <a:pt x="6950" y="92"/>
                </a:lnTo>
                <a:lnTo>
                  <a:pt x="6951" y="108"/>
                </a:lnTo>
                <a:lnTo>
                  <a:pt x="6951" y="100"/>
                </a:lnTo>
                <a:lnTo>
                  <a:pt x="6951" y="113"/>
                </a:lnTo>
                <a:lnTo>
                  <a:pt x="6951" y="130"/>
                </a:lnTo>
                <a:lnTo>
                  <a:pt x="6952" y="129"/>
                </a:lnTo>
                <a:lnTo>
                  <a:pt x="6952" y="129"/>
                </a:lnTo>
                <a:lnTo>
                  <a:pt x="6952" y="136"/>
                </a:lnTo>
                <a:lnTo>
                  <a:pt x="6952" y="141"/>
                </a:lnTo>
                <a:lnTo>
                  <a:pt x="6952" y="147"/>
                </a:lnTo>
                <a:lnTo>
                  <a:pt x="6953" y="143"/>
                </a:lnTo>
                <a:lnTo>
                  <a:pt x="6953" y="149"/>
                </a:lnTo>
                <a:lnTo>
                  <a:pt x="6953" y="188"/>
                </a:lnTo>
                <a:lnTo>
                  <a:pt x="6954" y="193"/>
                </a:lnTo>
                <a:lnTo>
                  <a:pt x="6954" y="246"/>
                </a:lnTo>
                <a:lnTo>
                  <a:pt x="6954" y="260"/>
                </a:lnTo>
                <a:lnTo>
                  <a:pt x="6954" y="283"/>
                </a:lnTo>
                <a:lnTo>
                  <a:pt x="6955" y="279"/>
                </a:lnTo>
                <a:lnTo>
                  <a:pt x="6955" y="286"/>
                </a:lnTo>
                <a:lnTo>
                  <a:pt x="6955" y="301"/>
                </a:lnTo>
                <a:lnTo>
                  <a:pt x="6955" y="298"/>
                </a:lnTo>
                <a:lnTo>
                  <a:pt x="6955" y="318"/>
                </a:lnTo>
                <a:lnTo>
                  <a:pt x="6956" y="325"/>
                </a:lnTo>
                <a:lnTo>
                  <a:pt x="6956" y="341"/>
                </a:lnTo>
                <a:lnTo>
                  <a:pt x="6956" y="336"/>
                </a:lnTo>
                <a:lnTo>
                  <a:pt x="6956" y="355"/>
                </a:lnTo>
                <a:lnTo>
                  <a:pt x="6956" y="349"/>
                </a:lnTo>
                <a:lnTo>
                  <a:pt x="6957" y="359"/>
                </a:lnTo>
                <a:lnTo>
                  <a:pt x="6957" y="355"/>
                </a:lnTo>
                <a:lnTo>
                  <a:pt x="6957" y="364"/>
                </a:lnTo>
                <a:lnTo>
                  <a:pt x="6957" y="359"/>
                </a:lnTo>
                <a:lnTo>
                  <a:pt x="6958" y="357"/>
                </a:lnTo>
                <a:lnTo>
                  <a:pt x="6958" y="345"/>
                </a:lnTo>
                <a:lnTo>
                  <a:pt x="6958" y="354"/>
                </a:lnTo>
                <a:lnTo>
                  <a:pt x="6958" y="346"/>
                </a:lnTo>
                <a:lnTo>
                  <a:pt x="6958" y="354"/>
                </a:lnTo>
                <a:lnTo>
                  <a:pt x="6959" y="335"/>
                </a:lnTo>
                <a:lnTo>
                  <a:pt x="6959" y="271"/>
                </a:lnTo>
                <a:lnTo>
                  <a:pt x="6959" y="286"/>
                </a:lnTo>
                <a:lnTo>
                  <a:pt x="6959" y="350"/>
                </a:lnTo>
                <a:lnTo>
                  <a:pt x="6960" y="352"/>
                </a:lnTo>
                <a:lnTo>
                  <a:pt x="6960" y="356"/>
                </a:lnTo>
                <a:lnTo>
                  <a:pt x="6960" y="354"/>
                </a:lnTo>
                <a:lnTo>
                  <a:pt x="6960" y="359"/>
                </a:lnTo>
                <a:lnTo>
                  <a:pt x="6960" y="356"/>
                </a:lnTo>
                <a:lnTo>
                  <a:pt x="6961" y="362"/>
                </a:lnTo>
                <a:lnTo>
                  <a:pt x="6961" y="354"/>
                </a:lnTo>
                <a:lnTo>
                  <a:pt x="6961" y="358"/>
                </a:lnTo>
                <a:lnTo>
                  <a:pt x="6961" y="346"/>
                </a:lnTo>
                <a:lnTo>
                  <a:pt x="6961" y="350"/>
                </a:lnTo>
                <a:lnTo>
                  <a:pt x="6962" y="348"/>
                </a:lnTo>
                <a:lnTo>
                  <a:pt x="6962" y="346"/>
                </a:lnTo>
                <a:lnTo>
                  <a:pt x="6962" y="352"/>
                </a:lnTo>
                <a:lnTo>
                  <a:pt x="6962" y="364"/>
                </a:lnTo>
                <a:lnTo>
                  <a:pt x="6963" y="352"/>
                </a:lnTo>
                <a:lnTo>
                  <a:pt x="6963" y="359"/>
                </a:lnTo>
                <a:lnTo>
                  <a:pt x="6963" y="357"/>
                </a:lnTo>
                <a:lnTo>
                  <a:pt x="6963" y="364"/>
                </a:lnTo>
                <a:lnTo>
                  <a:pt x="6963" y="359"/>
                </a:lnTo>
                <a:lnTo>
                  <a:pt x="6964" y="363"/>
                </a:lnTo>
                <a:lnTo>
                  <a:pt x="6964" y="357"/>
                </a:lnTo>
                <a:lnTo>
                  <a:pt x="6964" y="359"/>
                </a:lnTo>
                <a:lnTo>
                  <a:pt x="6964" y="358"/>
                </a:lnTo>
                <a:lnTo>
                  <a:pt x="6965" y="353"/>
                </a:lnTo>
                <a:lnTo>
                  <a:pt x="6965" y="364"/>
                </a:lnTo>
                <a:lnTo>
                  <a:pt x="6965" y="359"/>
                </a:lnTo>
                <a:lnTo>
                  <a:pt x="6965" y="362"/>
                </a:lnTo>
                <a:lnTo>
                  <a:pt x="6966" y="366"/>
                </a:lnTo>
                <a:lnTo>
                  <a:pt x="6966" y="355"/>
                </a:lnTo>
                <a:lnTo>
                  <a:pt x="6966" y="353"/>
                </a:lnTo>
                <a:lnTo>
                  <a:pt x="6966" y="357"/>
                </a:lnTo>
                <a:lnTo>
                  <a:pt x="6966" y="354"/>
                </a:lnTo>
                <a:lnTo>
                  <a:pt x="6967" y="361"/>
                </a:lnTo>
                <a:lnTo>
                  <a:pt x="6967" y="358"/>
                </a:lnTo>
                <a:lnTo>
                  <a:pt x="6967" y="352"/>
                </a:lnTo>
                <a:lnTo>
                  <a:pt x="6967" y="353"/>
                </a:lnTo>
                <a:lnTo>
                  <a:pt x="6967" y="352"/>
                </a:lnTo>
                <a:lnTo>
                  <a:pt x="6968" y="358"/>
                </a:lnTo>
                <a:lnTo>
                  <a:pt x="6968" y="360"/>
                </a:lnTo>
                <a:lnTo>
                  <a:pt x="6968" y="365"/>
                </a:lnTo>
                <a:lnTo>
                  <a:pt x="6968" y="331"/>
                </a:lnTo>
                <a:lnTo>
                  <a:pt x="6969" y="292"/>
                </a:lnTo>
                <a:lnTo>
                  <a:pt x="6969" y="315"/>
                </a:lnTo>
                <a:lnTo>
                  <a:pt x="6969" y="367"/>
                </a:lnTo>
                <a:lnTo>
                  <a:pt x="6969" y="383"/>
                </a:lnTo>
                <a:lnTo>
                  <a:pt x="6969" y="381"/>
                </a:lnTo>
                <a:lnTo>
                  <a:pt x="6970" y="391"/>
                </a:lnTo>
                <a:lnTo>
                  <a:pt x="6970" y="362"/>
                </a:lnTo>
                <a:lnTo>
                  <a:pt x="6970" y="315"/>
                </a:lnTo>
                <a:lnTo>
                  <a:pt x="6970" y="316"/>
                </a:lnTo>
                <a:lnTo>
                  <a:pt x="6971" y="324"/>
                </a:lnTo>
                <a:lnTo>
                  <a:pt x="6971" y="327"/>
                </a:lnTo>
                <a:lnTo>
                  <a:pt x="6971" y="335"/>
                </a:lnTo>
                <a:lnTo>
                  <a:pt x="6972" y="331"/>
                </a:lnTo>
                <a:lnTo>
                  <a:pt x="6972" y="343"/>
                </a:lnTo>
                <a:lnTo>
                  <a:pt x="6972" y="351"/>
                </a:lnTo>
                <a:lnTo>
                  <a:pt x="6972" y="352"/>
                </a:lnTo>
                <a:lnTo>
                  <a:pt x="6973" y="352"/>
                </a:lnTo>
                <a:lnTo>
                  <a:pt x="6973" y="353"/>
                </a:lnTo>
                <a:lnTo>
                  <a:pt x="6973" y="358"/>
                </a:lnTo>
                <a:lnTo>
                  <a:pt x="6973" y="356"/>
                </a:lnTo>
                <a:lnTo>
                  <a:pt x="6974" y="357"/>
                </a:lnTo>
                <a:lnTo>
                  <a:pt x="6974" y="363"/>
                </a:lnTo>
                <a:lnTo>
                  <a:pt x="6974" y="372"/>
                </a:lnTo>
                <a:lnTo>
                  <a:pt x="6974" y="370"/>
                </a:lnTo>
                <a:lnTo>
                  <a:pt x="6975" y="372"/>
                </a:lnTo>
                <a:lnTo>
                  <a:pt x="6975" y="373"/>
                </a:lnTo>
                <a:lnTo>
                  <a:pt x="6975" y="371"/>
                </a:lnTo>
                <a:lnTo>
                  <a:pt x="6975" y="375"/>
                </a:lnTo>
                <a:lnTo>
                  <a:pt x="6975" y="371"/>
                </a:lnTo>
                <a:lnTo>
                  <a:pt x="6976" y="374"/>
                </a:lnTo>
                <a:lnTo>
                  <a:pt x="6976" y="376"/>
                </a:lnTo>
                <a:lnTo>
                  <a:pt x="6976" y="334"/>
                </a:lnTo>
                <a:lnTo>
                  <a:pt x="6977" y="299"/>
                </a:lnTo>
                <a:lnTo>
                  <a:pt x="6977" y="368"/>
                </a:lnTo>
                <a:lnTo>
                  <a:pt x="6977" y="371"/>
                </a:lnTo>
                <a:lnTo>
                  <a:pt x="6977" y="370"/>
                </a:lnTo>
                <a:lnTo>
                  <a:pt x="6978" y="367"/>
                </a:lnTo>
                <a:lnTo>
                  <a:pt x="6978" y="370"/>
                </a:lnTo>
                <a:lnTo>
                  <a:pt x="6978" y="361"/>
                </a:lnTo>
                <a:lnTo>
                  <a:pt x="6978" y="358"/>
                </a:lnTo>
                <a:lnTo>
                  <a:pt x="6978" y="325"/>
                </a:lnTo>
                <a:lnTo>
                  <a:pt x="6979" y="335"/>
                </a:lnTo>
                <a:lnTo>
                  <a:pt x="6979" y="405"/>
                </a:lnTo>
                <a:lnTo>
                  <a:pt x="6979" y="401"/>
                </a:lnTo>
                <a:lnTo>
                  <a:pt x="6979" y="394"/>
                </a:lnTo>
                <a:lnTo>
                  <a:pt x="6980" y="392"/>
                </a:lnTo>
                <a:lnTo>
                  <a:pt x="6980" y="384"/>
                </a:lnTo>
                <a:lnTo>
                  <a:pt x="6980" y="385"/>
                </a:lnTo>
                <a:lnTo>
                  <a:pt x="6980" y="390"/>
                </a:lnTo>
                <a:lnTo>
                  <a:pt x="6980" y="387"/>
                </a:lnTo>
                <a:lnTo>
                  <a:pt x="6981" y="325"/>
                </a:lnTo>
                <a:lnTo>
                  <a:pt x="6981" y="308"/>
                </a:lnTo>
                <a:lnTo>
                  <a:pt x="6981" y="348"/>
                </a:lnTo>
                <a:lnTo>
                  <a:pt x="6981" y="378"/>
                </a:lnTo>
                <a:lnTo>
                  <a:pt x="6981" y="377"/>
                </a:lnTo>
                <a:lnTo>
                  <a:pt x="6982" y="368"/>
                </a:lnTo>
                <a:lnTo>
                  <a:pt x="6982" y="377"/>
                </a:lnTo>
                <a:lnTo>
                  <a:pt x="6982" y="366"/>
                </a:lnTo>
                <a:lnTo>
                  <a:pt x="6983" y="378"/>
                </a:lnTo>
                <a:lnTo>
                  <a:pt x="6983" y="381"/>
                </a:lnTo>
                <a:lnTo>
                  <a:pt x="6983" y="379"/>
                </a:lnTo>
                <a:lnTo>
                  <a:pt x="6983" y="372"/>
                </a:lnTo>
                <a:lnTo>
                  <a:pt x="6984" y="372"/>
                </a:lnTo>
                <a:lnTo>
                  <a:pt x="6984" y="380"/>
                </a:lnTo>
                <a:lnTo>
                  <a:pt x="6984" y="382"/>
                </a:lnTo>
                <a:lnTo>
                  <a:pt x="6984" y="379"/>
                </a:lnTo>
                <a:lnTo>
                  <a:pt x="6984" y="374"/>
                </a:lnTo>
                <a:lnTo>
                  <a:pt x="6985" y="364"/>
                </a:lnTo>
                <a:lnTo>
                  <a:pt x="6985" y="372"/>
                </a:lnTo>
                <a:lnTo>
                  <a:pt x="6985" y="369"/>
                </a:lnTo>
                <a:lnTo>
                  <a:pt x="6985" y="361"/>
                </a:lnTo>
                <a:lnTo>
                  <a:pt x="6986" y="355"/>
                </a:lnTo>
                <a:lnTo>
                  <a:pt x="6986" y="357"/>
                </a:lnTo>
                <a:lnTo>
                  <a:pt x="6986" y="354"/>
                </a:lnTo>
                <a:lnTo>
                  <a:pt x="6986" y="379"/>
                </a:lnTo>
                <a:lnTo>
                  <a:pt x="6986" y="374"/>
                </a:lnTo>
                <a:lnTo>
                  <a:pt x="6987" y="375"/>
                </a:lnTo>
                <a:lnTo>
                  <a:pt x="6987" y="371"/>
                </a:lnTo>
                <a:lnTo>
                  <a:pt x="6987" y="378"/>
                </a:lnTo>
                <a:lnTo>
                  <a:pt x="6987" y="370"/>
                </a:lnTo>
                <a:lnTo>
                  <a:pt x="6987" y="375"/>
                </a:lnTo>
                <a:lnTo>
                  <a:pt x="6988" y="370"/>
                </a:lnTo>
                <a:lnTo>
                  <a:pt x="6988" y="370"/>
                </a:lnTo>
                <a:lnTo>
                  <a:pt x="6988" y="367"/>
                </a:lnTo>
                <a:lnTo>
                  <a:pt x="6989" y="368"/>
                </a:lnTo>
                <a:lnTo>
                  <a:pt x="6989" y="377"/>
                </a:lnTo>
                <a:lnTo>
                  <a:pt x="6989" y="376"/>
                </a:lnTo>
                <a:lnTo>
                  <a:pt x="6989" y="381"/>
                </a:lnTo>
                <a:lnTo>
                  <a:pt x="6990" y="374"/>
                </a:lnTo>
                <a:lnTo>
                  <a:pt x="6990" y="370"/>
                </a:lnTo>
                <a:lnTo>
                  <a:pt x="6990" y="371"/>
                </a:lnTo>
                <a:lnTo>
                  <a:pt x="6990" y="369"/>
                </a:lnTo>
                <a:lnTo>
                  <a:pt x="6990" y="365"/>
                </a:lnTo>
                <a:lnTo>
                  <a:pt x="6991" y="359"/>
                </a:lnTo>
                <a:lnTo>
                  <a:pt x="6991" y="363"/>
                </a:lnTo>
                <a:lnTo>
                  <a:pt x="6991" y="358"/>
                </a:lnTo>
                <a:lnTo>
                  <a:pt x="6991" y="347"/>
                </a:lnTo>
                <a:lnTo>
                  <a:pt x="6991" y="351"/>
                </a:lnTo>
                <a:lnTo>
                  <a:pt x="6992" y="366"/>
                </a:lnTo>
                <a:lnTo>
                  <a:pt x="6992" y="367"/>
                </a:lnTo>
                <a:lnTo>
                  <a:pt x="6992" y="361"/>
                </a:lnTo>
                <a:lnTo>
                  <a:pt x="6992" y="365"/>
                </a:lnTo>
                <a:lnTo>
                  <a:pt x="6992" y="366"/>
                </a:lnTo>
                <a:lnTo>
                  <a:pt x="6993" y="369"/>
                </a:lnTo>
                <a:lnTo>
                  <a:pt x="6993" y="377"/>
                </a:lnTo>
                <a:lnTo>
                  <a:pt x="6993" y="377"/>
                </a:lnTo>
                <a:lnTo>
                  <a:pt x="6993" y="378"/>
                </a:lnTo>
                <a:lnTo>
                  <a:pt x="6993" y="376"/>
                </a:lnTo>
                <a:lnTo>
                  <a:pt x="6994" y="392"/>
                </a:lnTo>
                <a:lnTo>
                  <a:pt x="6994" y="377"/>
                </a:lnTo>
                <a:lnTo>
                  <a:pt x="6994" y="384"/>
                </a:lnTo>
                <a:lnTo>
                  <a:pt x="6994" y="377"/>
                </a:lnTo>
                <a:lnTo>
                  <a:pt x="6995" y="381"/>
                </a:lnTo>
                <a:lnTo>
                  <a:pt x="6995" y="374"/>
                </a:lnTo>
                <a:lnTo>
                  <a:pt x="6995" y="366"/>
                </a:lnTo>
                <a:lnTo>
                  <a:pt x="6995" y="358"/>
                </a:lnTo>
                <a:lnTo>
                  <a:pt x="6996" y="353"/>
                </a:lnTo>
                <a:lnTo>
                  <a:pt x="6996" y="356"/>
                </a:lnTo>
                <a:lnTo>
                  <a:pt x="6996" y="357"/>
                </a:lnTo>
                <a:lnTo>
                  <a:pt x="6996" y="358"/>
                </a:lnTo>
                <a:lnTo>
                  <a:pt x="6996" y="361"/>
                </a:lnTo>
                <a:lnTo>
                  <a:pt x="6997" y="365"/>
                </a:lnTo>
                <a:lnTo>
                  <a:pt x="6997" y="357"/>
                </a:lnTo>
                <a:lnTo>
                  <a:pt x="6997" y="353"/>
                </a:lnTo>
                <a:lnTo>
                  <a:pt x="6997" y="356"/>
                </a:lnTo>
                <a:lnTo>
                  <a:pt x="6997" y="360"/>
                </a:lnTo>
                <a:lnTo>
                  <a:pt x="6998" y="361"/>
                </a:lnTo>
                <a:lnTo>
                  <a:pt x="6998" y="365"/>
                </a:lnTo>
                <a:lnTo>
                  <a:pt x="6998" y="366"/>
                </a:lnTo>
                <a:lnTo>
                  <a:pt x="6998" y="358"/>
                </a:lnTo>
                <a:lnTo>
                  <a:pt x="6998" y="362"/>
                </a:lnTo>
                <a:lnTo>
                  <a:pt x="6999" y="364"/>
                </a:lnTo>
                <a:lnTo>
                  <a:pt x="6999" y="362"/>
                </a:lnTo>
                <a:lnTo>
                  <a:pt x="6999" y="374"/>
                </a:lnTo>
                <a:lnTo>
                  <a:pt x="6999" y="365"/>
                </a:lnTo>
                <a:lnTo>
                  <a:pt x="6999" y="363"/>
                </a:lnTo>
                <a:lnTo>
                  <a:pt x="7000" y="369"/>
                </a:lnTo>
                <a:lnTo>
                  <a:pt x="7000" y="366"/>
                </a:lnTo>
                <a:lnTo>
                  <a:pt x="7000" y="371"/>
                </a:lnTo>
                <a:lnTo>
                  <a:pt x="7000" y="370"/>
                </a:lnTo>
                <a:lnTo>
                  <a:pt x="7001" y="366"/>
                </a:lnTo>
                <a:lnTo>
                  <a:pt x="7001" y="370"/>
                </a:lnTo>
                <a:lnTo>
                  <a:pt x="7001" y="381"/>
                </a:lnTo>
                <a:lnTo>
                  <a:pt x="7001" y="381"/>
                </a:lnTo>
                <a:lnTo>
                  <a:pt x="7002" y="375"/>
                </a:lnTo>
                <a:lnTo>
                  <a:pt x="7002" y="360"/>
                </a:lnTo>
                <a:lnTo>
                  <a:pt x="7002" y="366"/>
                </a:lnTo>
                <a:lnTo>
                  <a:pt x="7002" y="367"/>
                </a:lnTo>
                <a:lnTo>
                  <a:pt x="7003" y="369"/>
                </a:lnTo>
                <a:lnTo>
                  <a:pt x="7003" y="377"/>
                </a:lnTo>
                <a:lnTo>
                  <a:pt x="7003" y="370"/>
                </a:lnTo>
                <a:lnTo>
                  <a:pt x="7003" y="367"/>
                </a:lnTo>
                <a:lnTo>
                  <a:pt x="7004" y="372"/>
                </a:lnTo>
                <a:lnTo>
                  <a:pt x="7004" y="383"/>
                </a:lnTo>
                <a:lnTo>
                  <a:pt x="7004" y="365"/>
                </a:lnTo>
                <a:lnTo>
                  <a:pt x="7004" y="360"/>
                </a:lnTo>
                <a:lnTo>
                  <a:pt x="7004" y="350"/>
                </a:lnTo>
                <a:lnTo>
                  <a:pt x="7005" y="354"/>
                </a:lnTo>
                <a:lnTo>
                  <a:pt x="7005" y="351"/>
                </a:lnTo>
                <a:lnTo>
                  <a:pt x="7005" y="359"/>
                </a:lnTo>
                <a:lnTo>
                  <a:pt x="7005" y="357"/>
                </a:lnTo>
                <a:lnTo>
                  <a:pt x="7006" y="356"/>
                </a:lnTo>
                <a:lnTo>
                  <a:pt x="7006" y="355"/>
                </a:lnTo>
                <a:lnTo>
                  <a:pt x="7006" y="358"/>
                </a:lnTo>
                <a:lnTo>
                  <a:pt x="7007" y="347"/>
                </a:lnTo>
                <a:lnTo>
                  <a:pt x="7007" y="343"/>
                </a:lnTo>
                <a:lnTo>
                  <a:pt x="7007" y="345"/>
                </a:lnTo>
                <a:lnTo>
                  <a:pt x="7007" y="346"/>
                </a:lnTo>
                <a:lnTo>
                  <a:pt x="7008" y="325"/>
                </a:lnTo>
                <a:lnTo>
                  <a:pt x="7008" y="309"/>
                </a:lnTo>
                <a:lnTo>
                  <a:pt x="7008" y="291"/>
                </a:lnTo>
                <a:lnTo>
                  <a:pt x="7008" y="281"/>
                </a:lnTo>
                <a:lnTo>
                  <a:pt x="7009" y="220"/>
                </a:lnTo>
                <a:lnTo>
                  <a:pt x="7009" y="179"/>
                </a:lnTo>
                <a:lnTo>
                  <a:pt x="7009" y="151"/>
                </a:lnTo>
                <a:lnTo>
                  <a:pt x="7009" y="151"/>
                </a:lnTo>
                <a:lnTo>
                  <a:pt x="7010" y="116"/>
                </a:lnTo>
                <a:lnTo>
                  <a:pt x="7010" y="91"/>
                </a:lnTo>
                <a:lnTo>
                  <a:pt x="7010" y="105"/>
                </a:lnTo>
                <a:lnTo>
                  <a:pt x="7010" y="95"/>
                </a:lnTo>
                <a:lnTo>
                  <a:pt x="7011" y="83"/>
                </a:lnTo>
                <a:lnTo>
                  <a:pt x="7011" y="84"/>
                </a:lnTo>
                <a:lnTo>
                  <a:pt x="7011" y="99"/>
                </a:lnTo>
                <a:lnTo>
                  <a:pt x="7011" y="83"/>
                </a:lnTo>
                <a:lnTo>
                  <a:pt x="7011" y="89"/>
                </a:lnTo>
                <a:lnTo>
                  <a:pt x="7012" y="90"/>
                </a:lnTo>
                <a:lnTo>
                  <a:pt x="7012" y="118"/>
                </a:lnTo>
                <a:lnTo>
                  <a:pt x="7012" y="110"/>
                </a:lnTo>
                <a:lnTo>
                  <a:pt x="7012" y="111"/>
                </a:lnTo>
                <a:lnTo>
                  <a:pt x="7013" y="105"/>
                </a:lnTo>
                <a:lnTo>
                  <a:pt x="7013" y="107"/>
                </a:lnTo>
                <a:lnTo>
                  <a:pt x="7013" y="110"/>
                </a:lnTo>
                <a:lnTo>
                  <a:pt x="7013" y="121"/>
                </a:lnTo>
                <a:lnTo>
                  <a:pt x="7013" y="107"/>
                </a:lnTo>
                <a:lnTo>
                  <a:pt x="7014" y="40"/>
                </a:lnTo>
                <a:lnTo>
                  <a:pt x="7014" y="56"/>
                </a:lnTo>
                <a:lnTo>
                  <a:pt x="7014" y="76"/>
                </a:lnTo>
                <a:lnTo>
                  <a:pt x="7014" y="137"/>
                </a:lnTo>
                <a:lnTo>
                  <a:pt x="7014" y="75"/>
                </a:lnTo>
                <a:lnTo>
                  <a:pt x="7015" y="164"/>
                </a:lnTo>
                <a:lnTo>
                  <a:pt x="7015" y="173"/>
                </a:lnTo>
                <a:lnTo>
                  <a:pt x="7015" y="168"/>
                </a:lnTo>
                <a:lnTo>
                  <a:pt x="7016" y="161"/>
                </a:lnTo>
                <a:lnTo>
                  <a:pt x="7016" y="191"/>
                </a:lnTo>
                <a:lnTo>
                  <a:pt x="7016" y="223"/>
                </a:lnTo>
                <a:lnTo>
                  <a:pt x="7016" y="247"/>
                </a:lnTo>
                <a:lnTo>
                  <a:pt x="7017" y="278"/>
                </a:lnTo>
                <a:lnTo>
                  <a:pt x="7017" y="299"/>
                </a:lnTo>
                <a:lnTo>
                  <a:pt x="7017" y="308"/>
                </a:lnTo>
                <a:lnTo>
                  <a:pt x="7017" y="313"/>
                </a:lnTo>
                <a:lnTo>
                  <a:pt x="7018" y="328"/>
                </a:lnTo>
                <a:lnTo>
                  <a:pt x="7018" y="350"/>
                </a:lnTo>
                <a:lnTo>
                  <a:pt x="7018" y="341"/>
                </a:lnTo>
                <a:lnTo>
                  <a:pt x="7018" y="348"/>
                </a:lnTo>
                <a:lnTo>
                  <a:pt x="7019" y="347"/>
                </a:lnTo>
                <a:lnTo>
                  <a:pt x="7019" y="352"/>
                </a:lnTo>
                <a:lnTo>
                  <a:pt x="7019" y="318"/>
                </a:lnTo>
                <a:lnTo>
                  <a:pt x="7019" y="277"/>
                </a:lnTo>
                <a:lnTo>
                  <a:pt x="7020" y="359"/>
                </a:lnTo>
                <a:lnTo>
                  <a:pt x="7020" y="363"/>
                </a:lnTo>
                <a:lnTo>
                  <a:pt x="7020" y="365"/>
                </a:lnTo>
                <a:lnTo>
                  <a:pt x="7020" y="364"/>
                </a:lnTo>
                <a:lnTo>
                  <a:pt x="7020" y="371"/>
                </a:lnTo>
                <a:lnTo>
                  <a:pt x="7021" y="369"/>
                </a:lnTo>
                <a:lnTo>
                  <a:pt x="7021" y="366"/>
                </a:lnTo>
                <a:lnTo>
                  <a:pt x="7021" y="364"/>
                </a:lnTo>
                <a:lnTo>
                  <a:pt x="7021" y="366"/>
                </a:lnTo>
                <a:lnTo>
                  <a:pt x="7022" y="335"/>
                </a:lnTo>
                <a:lnTo>
                  <a:pt x="7022" y="297"/>
                </a:lnTo>
                <a:lnTo>
                  <a:pt x="7022" y="323"/>
                </a:lnTo>
                <a:lnTo>
                  <a:pt x="7022" y="368"/>
                </a:lnTo>
                <a:lnTo>
                  <a:pt x="7023" y="364"/>
                </a:lnTo>
                <a:lnTo>
                  <a:pt x="7023" y="366"/>
                </a:lnTo>
                <a:lnTo>
                  <a:pt x="7023" y="366"/>
                </a:lnTo>
                <a:lnTo>
                  <a:pt x="7023" y="365"/>
                </a:lnTo>
                <a:lnTo>
                  <a:pt x="7023" y="370"/>
                </a:lnTo>
                <a:lnTo>
                  <a:pt x="7024" y="360"/>
                </a:lnTo>
                <a:lnTo>
                  <a:pt x="7024" y="363"/>
                </a:lnTo>
                <a:lnTo>
                  <a:pt x="7024" y="362"/>
                </a:lnTo>
                <a:lnTo>
                  <a:pt x="7024" y="367"/>
                </a:lnTo>
                <a:lnTo>
                  <a:pt x="7025" y="354"/>
                </a:lnTo>
                <a:lnTo>
                  <a:pt x="7025" y="352"/>
                </a:lnTo>
                <a:lnTo>
                  <a:pt x="7025" y="353"/>
                </a:lnTo>
                <a:lnTo>
                  <a:pt x="7025" y="354"/>
                </a:lnTo>
                <a:lnTo>
                  <a:pt x="7025" y="350"/>
                </a:lnTo>
                <a:lnTo>
                  <a:pt x="7026" y="362"/>
                </a:lnTo>
                <a:lnTo>
                  <a:pt x="7026" y="355"/>
                </a:lnTo>
                <a:lnTo>
                  <a:pt x="7026" y="351"/>
                </a:lnTo>
                <a:lnTo>
                  <a:pt x="7026" y="356"/>
                </a:lnTo>
                <a:lnTo>
                  <a:pt x="7026" y="350"/>
                </a:lnTo>
                <a:lnTo>
                  <a:pt x="7027" y="350"/>
                </a:lnTo>
                <a:lnTo>
                  <a:pt x="7027" y="345"/>
                </a:lnTo>
                <a:lnTo>
                  <a:pt x="7027" y="357"/>
                </a:lnTo>
                <a:lnTo>
                  <a:pt x="7027" y="344"/>
                </a:lnTo>
                <a:lnTo>
                  <a:pt x="7027" y="334"/>
                </a:lnTo>
                <a:lnTo>
                  <a:pt x="7028" y="339"/>
                </a:lnTo>
                <a:lnTo>
                  <a:pt x="7028" y="332"/>
                </a:lnTo>
                <a:lnTo>
                  <a:pt x="7028" y="306"/>
                </a:lnTo>
                <a:lnTo>
                  <a:pt x="7028" y="279"/>
                </a:lnTo>
                <a:lnTo>
                  <a:pt x="7029" y="254"/>
                </a:lnTo>
                <a:lnTo>
                  <a:pt x="7029" y="220"/>
                </a:lnTo>
                <a:lnTo>
                  <a:pt x="7029" y="188"/>
                </a:lnTo>
                <a:lnTo>
                  <a:pt x="7029" y="161"/>
                </a:lnTo>
                <a:lnTo>
                  <a:pt x="7030" y="124"/>
                </a:lnTo>
                <a:lnTo>
                  <a:pt x="7030" y="116"/>
                </a:lnTo>
                <a:lnTo>
                  <a:pt x="7030" y="96"/>
                </a:lnTo>
                <a:lnTo>
                  <a:pt x="7031" y="73"/>
                </a:lnTo>
                <a:lnTo>
                  <a:pt x="7031" y="107"/>
                </a:lnTo>
                <a:lnTo>
                  <a:pt x="7031" y="97"/>
                </a:lnTo>
                <a:lnTo>
                  <a:pt x="7031" y="116"/>
                </a:lnTo>
                <a:lnTo>
                  <a:pt x="7031" y="118"/>
                </a:lnTo>
                <a:lnTo>
                  <a:pt x="7032" y="123"/>
                </a:lnTo>
                <a:lnTo>
                  <a:pt x="7032" y="93"/>
                </a:lnTo>
                <a:lnTo>
                  <a:pt x="7032" y="99"/>
                </a:lnTo>
                <a:lnTo>
                  <a:pt x="7032" y="115"/>
                </a:lnTo>
                <a:lnTo>
                  <a:pt x="7032" y="121"/>
                </a:lnTo>
                <a:lnTo>
                  <a:pt x="7033" y="93"/>
                </a:lnTo>
                <a:lnTo>
                  <a:pt x="7033" y="119"/>
                </a:lnTo>
                <a:lnTo>
                  <a:pt x="7033" y="126"/>
                </a:lnTo>
                <a:lnTo>
                  <a:pt x="7033" y="127"/>
                </a:lnTo>
                <a:lnTo>
                  <a:pt x="7034" y="112"/>
                </a:lnTo>
                <a:lnTo>
                  <a:pt x="7034" y="100"/>
                </a:lnTo>
                <a:lnTo>
                  <a:pt x="7034" y="98"/>
                </a:lnTo>
                <a:lnTo>
                  <a:pt x="7034" y="116"/>
                </a:lnTo>
                <a:lnTo>
                  <a:pt x="7035" y="106"/>
                </a:lnTo>
                <a:lnTo>
                  <a:pt x="7035" y="141"/>
                </a:lnTo>
                <a:lnTo>
                  <a:pt x="7035" y="145"/>
                </a:lnTo>
                <a:lnTo>
                  <a:pt x="7035" y="131"/>
                </a:lnTo>
                <a:lnTo>
                  <a:pt x="7035" y="142"/>
                </a:lnTo>
                <a:lnTo>
                  <a:pt x="7036" y="181"/>
                </a:lnTo>
                <a:lnTo>
                  <a:pt x="7036" y="177"/>
                </a:lnTo>
                <a:lnTo>
                  <a:pt x="7036" y="190"/>
                </a:lnTo>
                <a:lnTo>
                  <a:pt x="7037" y="217"/>
                </a:lnTo>
                <a:lnTo>
                  <a:pt x="7037" y="250"/>
                </a:lnTo>
                <a:lnTo>
                  <a:pt x="7037" y="270"/>
                </a:lnTo>
                <a:lnTo>
                  <a:pt x="7037" y="283"/>
                </a:lnTo>
                <a:lnTo>
                  <a:pt x="7038" y="293"/>
                </a:lnTo>
                <a:lnTo>
                  <a:pt x="7038" y="321"/>
                </a:lnTo>
                <a:lnTo>
                  <a:pt x="7038" y="330"/>
                </a:lnTo>
                <a:lnTo>
                  <a:pt x="7038" y="341"/>
                </a:lnTo>
                <a:lnTo>
                  <a:pt x="7038" y="298"/>
                </a:lnTo>
                <a:lnTo>
                  <a:pt x="7039" y="273"/>
                </a:lnTo>
                <a:lnTo>
                  <a:pt x="7039" y="310"/>
                </a:lnTo>
                <a:lnTo>
                  <a:pt x="7039" y="359"/>
                </a:lnTo>
                <a:lnTo>
                  <a:pt x="7039" y="354"/>
                </a:lnTo>
                <a:lnTo>
                  <a:pt x="7040" y="356"/>
                </a:lnTo>
                <a:lnTo>
                  <a:pt x="7040" y="352"/>
                </a:lnTo>
                <a:lnTo>
                  <a:pt x="7040" y="350"/>
                </a:lnTo>
                <a:lnTo>
                  <a:pt x="7040" y="362"/>
                </a:lnTo>
                <a:lnTo>
                  <a:pt x="7040" y="300"/>
                </a:lnTo>
                <a:lnTo>
                  <a:pt x="7041" y="294"/>
                </a:lnTo>
                <a:lnTo>
                  <a:pt x="7041" y="319"/>
                </a:lnTo>
                <a:lnTo>
                  <a:pt x="7041" y="371"/>
                </a:lnTo>
                <a:lnTo>
                  <a:pt x="7041" y="362"/>
                </a:lnTo>
                <a:lnTo>
                  <a:pt x="7042" y="357"/>
                </a:lnTo>
                <a:lnTo>
                  <a:pt x="7042" y="347"/>
                </a:lnTo>
                <a:lnTo>
                  <a:pt x="7042" y="352"/>
                </a:lnTo>
                <a:lnTo>
                  <a:pt x="7043" y="362"/>
                </a:lnTo>
                <a:lnTo>
                  <a:pt x="7043" y="358"/>
                </a:lnTo>
                <a:lnTo>
                  <a:pt x="7043" y="351"/>
                </a:lnTo>
                <a:lnTo>
                  <a:pt x="7043" y="351"/>
                </a:lnTo>
                <a:lnTo>
                  <a:pt x="7043" y="344"/>
                </a:lnTo>
                <a:lnTo>
                  <a:pt x="7044" y="350"/>
                </a:lnTo>
                <a:lnTo>
                  <a:pt x="7044" y="353"/>
                </a:lnTo>
                <a:lnTo>
                  <a:pt x="7044" y="340"/>
                </a:lnTo>
                <a:lnTo>
                  <a:pt x="7044" y="347"/>
                </a:lnTo>
                <a:lnTo>
                  <a:pt x="7045" y="358"/>
                </a:lnTo>
                <a:lnTo>
                  <a:pt x="7045" y="355"/>
                </a:lnTo>
                <a:lnTo>
                  <a:pt x="7045" y="334"/>
                </a:lnTo>
                <a:lnTo>
                  <a:pt x="7045" y="360"/>
                </a:lnTo>
                <a:lnTo>
                  <a:pt x="7046" y="372"/>
                </a:lnTo>
                <a:lnTo>
                  <a:pt x="7046" y="384"/>
                </a:lnTo>
                <a:lnTo>
                  <a:pt x="7046" y="364"/>
                </a:lnTo>
                <a:lnTo>
                  <a:pt x="7046" y="345"/>
                </a:lnTo>
                <a:lnTo>
                  <a:pt x="7046" y="342"/>
                </a:lnTo>
                <a:lnTo>
                  <a:pt x="7047" y="354"/>
                </a:lnTo>
                <a:lnTo>
                  <a:pt x="7047" y="307"/>
                </a:lnTo>
                <a:lnTo>
                  <a:pt x="7047" y="286"/>
                </a:lnTo>
                <a:lnTo>
                  <a:pt x="7047" y="294"/>
                </a:lnTo>
                <a:lnTo>
                  <a:pt x="7048" y="331"/>
                </a:lnTo>
                <a:lnTo>
                  <a:pt x="7048" y="363"/>
                </a:lnTo>
                <a:lnTo>
                  <a:pt x="7048" y="361"/>
                </a:lnTo>
                <a:lnTo>
                  <a:pt x="7049" y="364"/>
                </a:lnTo>
                <a:lnTo>
                  <a:pt x="7049" y="318"/>
                </a:lnTo>
                <a:lnTo>
                  <a:pt x="7049" y="308"/>
                </a:lnTo>
                <a:lnTo>
                  <a:pt x="7049" y="273"/>
                </a:lnTo>
                <a:lnTo>
                  <a:pt x="7050" y="251"/>
                </a:lnTo>
                <a:lnTo>
                  <a:pt x="7050" y="212"/>
                </a:lnTo>
                <a:lnTo>
                  <a:pt x="7050" y="180"/>
                </a:lnTo>
                <a:lnTo>
                  <a:pt x="7050" y="146"/>
                </a:lnTo>
                <a:lnTo>
                  <a:pt x="7050" y="171"/>
                </a:lnTo>
                <a:lnTo>
                  <a:pt x="7051" y="220"/>
                </a:lnTo>
                <a:lnTo>
                  <a:pt x="7051" y="165"/>
                </a:lnTo>
                <a:lnTo>
                  <a:pt x="7051" y="157"/>
                </a:lnTo>
                <a:lnTo>
                  <a:pt x="7051" y="106"/>
                </a:lnTo>
                <a:lnTo>
                  <a:pt x="7051" y="130"/>
                </a:lnTo>
                <a:lnTo>
                  <a:pt x="7052" y="112"/>
                </a:lnTo>
                <a:lnTo>
                  <a:pt x="7052" y="115"/>
                </a:lnTo>
                <a:lnTo>
                  <a:pt x="7052" y="95"/>
                </a:lnTo>
                <a:lnTo>
                  <a:pt x="7052" y="113"/>
                </a:lnTo>
                <a:lnTo>
                  <a:pt x="7053" y="106"/>
                </a:lnTo>
                <a:lnTo>
                  <a:pt x="7053" y="127"/>
                </a:lnTo>
                <a:lnTo>
                  <a:pt x="7053" y="124"/>
                </a:lnTo>
                <a:lnTo>
                  <a:pt x="7053" y="113"/>
                </a:lnTo>
                <a:lnTo>
                  <a:pt x="7054" y="132"/>
                </a:lnTo>
                <a:lnTo>
                  <a:pt x="7054" y="148"/>
                </a:lnTo>
                <a:lnTo>
                  <a:pt x="7054" y="139"/>
                </a:lnTo>
                <a:lnTo>
                  <a:pt x="7055" y="135"/>
                </a:lnTo>
                <a:lnTo>
                  <a:pt x="7055" y="80"/>
                </a:lnTo>
                <a:lnTo>
                  <a:pt x="7055" y="74"/>
                </a:lnTo>
                <a:lnTo>
                  <a:pt x="7055" y="83"/>
                </a:lnTo>
                <a:lnTo>
                  <a:pt x="7055" y="79"/>
                </a:lnTo>
                <a:lnTo>
                  <a:pt x="7056" y="118"/>
                </a:lnTo>
                <a:lnTo>
                  <a:pt x="7056" y="172"/>
                </a:lnTo>
                <a:lnTo>
                  <a:pt x="7056" y="195"/>
                </a:lnTo>
                <a:lnTo>
                  <a:pt x="7056" y="184"/>
                </a:lnTo>
                <a:lnTo>
                  <a:pt x="7056" y="118"/>
                </a:lnTo>
                <a:lnTo>
                  <a:pt x="7057" y="118"/>
                </a:lnTo>
                <a:lnTo>
                  <a:pt x="7057" y="160"/>
                </a:lnTo>
                <a:lnTo>
                  <a:pt x="7057" y="275"/>
                </a:lnTo>
                <a:lnTo>
                  <a:pt x="7057" y="300"/>
                </a:lnTo>
                <a:lnTo>
                  <a:pt x="7058" y="308"/>
                </a:lnTo>
                <a:lnTo>
                  <a:pt x="7058" y="306"/>
                </a:lnTo>
                <a:lnTo>
                  <a:pt x="7058" y="308"/>
                </a:lnTo>
                <a:lnTo>
                  <a:pt x="7058" y="327"/>
                </a:lnTo>
                <a:lnTo>
                  <a:pt x="7059" y="341"/>
                </a:lnTo>
                <a:lnTo>
                  <a:pt x="7059" y="356"/>
                </a:lnTo>
                <a:lnTo>
                  <a:pt x="7059" y="358"/>
                </a:lnTo>
                <a:lnTo>
                  <a:pt x="7060" y="334"/>
                </a:lnTo>
                <a:lnTo>
                  <a:pt x="7060" y="288"/>
                </a:lnTo>
                <a:lnTo>
                  <a:pt x="7060" y="301"/>
                </a:lnTo>
                <a:lnTo>
                  <a:pt x="7060" y="350"/>
                </a:lnTo>
                <a:lnTo>
                  <a:pt x="7060" y="383"/>
                </a:lnTo>
                <a:lnTo>
                  <a:pt x="7061" y="391"/>
                </a:lnTo>
                <a:lnTo>
                  <a:pt x="7061" y="313"/>
                </a:lnTo>
                <a:lnTo>
                  <a:pt x="7061" y="311"/>
                </a:lnTo>
                <a:lnTo>
                  <a:pt x="7061" y="324"/>
                </a:lnTo>
                <a:lnTo>
                  <a:pt x="7062" y="328"/>
                </a:lnTo>
                <a:lnTo>
                  <a:pt x="7062" y="338"/>
                </a:lnTo>
                <a:lnTo>
                  <a:pt x="7062" y="343"/>
                </a:lnTo>
                <a:lnTo>
                  <a:pt x="7062" y="339"/>
                </a:lnTo>
                <a:lnTo>
                  <a:pt x="7063" y="342"/>
                </a:lnTo>
                <a:lnTo>
                  <a:pt x="7063" y="344"/>
                </a:lnTo>
                <a:lnTo>
                  <a:pt x="7063" y="344"/>
                </a:lnTo>
                <a:lnTo>
                  <a:pt x="7063" y="348"/>
                </a:lnTo>
                <a:lnTo>
                  <a:pt x="7063" y="347"/>
                </a:lnTo>
                <a:lnTo>
                  <a:pt x="7064" y="347"/>
                </a:lnTo>
                <a:lnTo>
                  <a:pt x="7064" y="350"/>
                </a:lnTo>
                <a:lnTo>
                  <a:pt x="7064" y="351"/>
                </a:lnTo>
                <a:lnTo>
                  <a:pt x="7064" y="355"/>
                </a:lnTo>
                <a:lnTo>
                  <a:pt x="7064" y="353"/>
                </a:lnTo>
                <a:lnTo>
                  <a:pt x="7065" y="350"/>
                </a:lnTo>
                <a:lnTo>
                  <a:pt x="7065" y="348"/>
                </a:lnTo>
                <a:lnTo>
                  <a:pt x="7065" y="347"/>
                </a:lnTo>
                <a:lnTo>
                  <a:pt x="7066" y="357"/>
                </a:lnTo>
                <a:lnTo>
                  <a:pt x="7066" y="357"/>
                </a:lnTo>
                <a:lnTo>
                  <a:pt x="7066" y="349"/>
                </a:lnTo>
                <a:lnTo>
                  <a:pt x="7066" y="353"/>
                </a:lnTo>
                <a:lnTo>
                  <a:pt x="7067" y="346"/>
                </a:lnTo>
                <a:lnTo>
                  <a:pt x="7067" y="350"/>
                </a:lnTo>
                <a:lnTo>
                  <a:pt x="7067" y="348"/>
                </a:lnTo>
                <a:lnTo>
                  <a:pt x="7067" y="344"/>
                </a:lnTo>
                <a:lnTo>
                  <a:pt x="7068" y="338"/>
                </a:lnTo>
                <a:lnTo>
                  <a:pt x="7068" y="327"/>
                </a:lnTo>
                <a:lnTo>
                  <a:pt x="7068" y="328"/>
                </a:lnTo>
                <a:lnTo>
                  <a:pt x="7068" y="310"/>
                </a:lnTo>
                <a:lnTo>
                  <a:pt x="7068" y="315"/>
                </a:lnTo>
                <a:lnTo>
                  <a:pt x="7069" y="308"/>
                </a:lnTo>
                <a:lnTo>
                  <a:pt x="7069" y="282"/>
                </a:lnTo>
                <a:lnTo>
                  <a:pt x="7069" y="287"/>
                </a:lnTo>
                <a:lnTo>
                  <a:pt x="7069" y="262"/>
                </a:lnTo>
                <a:lnTo>
                  <a:pt x="7069" y="244"/>
                </a:lnTo>
                <a:lnTo>
                  <a:pt x="7070" y="283"/>
                </a:lnTo>
                <a:lnTo>
                  <a:pt x="7070" y="285"/>
                </a:lnTo>
                <a:lnTo>
                  <a:pt x="7070" y="227"/>
                </a:lnTo>
                <a:lnTo>
                  <a:pt x="7070" y="188"/>
                </a:lnTo>
                <a:lnTo>
                  <a:pt x="7071" y="154"/>
                </a:lnTo>
                <a:lnTo>
                  <a:pt x="7071" y="138"/>
                </a:lnTo>
                <a:lnTo>
                  <a:pt x="7071" y="101"/>
                </a:lnTo>
                <a:lnTo>
                  <a:pt x="7071" y="102"/>
                </a:lnTo>
                <a:lnTo>
                  <a:pt x="7072" y="63"/>
                </a:lnTo>
                <a:lnTo>
                  <a:pt x="7072" y="89"/>
                </a:lnTo>
                <a:lnTo>
                  <a:pt x="7072" y="104"/>
                </a:lnTo>
                <a:lnTo>
                  <a:pt x="7072" y="73"/>
                </a:lnTo>
                <a:lnTo>
                  <a:pt x="7073" y="82"/>
                </a:lnTo>
                <a:lnTo>
                  <a:pt x="7073" y="124"/>
                </a:lnTo>
                <a:lnTo>
                  <a:pt x="7073" y="105"/>
                </a:lnTo>
                <a:lnTo>
                  <a:pt x="7073" y="121"/>
                </a:lnTo>
                <a:lnTo>
                  <a:pt x="7074" y="127"/>
                </a:lnTo>
                <a:lnTo>
                  <a:pt x="7074" y="117"/>
                </a:lnTo>
                <a:lnTo>
                  <a:pt x="7074" y="111"/>
                </a:lnTo>
                <a:lnTo>
                  <a:pt x="7074" y="109"/>
                </a:lnTo>
                <a:lnTo>
                  <a:pt x="7075" y="48"/>
                </a:lnTo>
                <a:lnTo>
                  <a:pt x="7075" y="41"/>
                </a:lnTo>
                <a:lnTo>
                  <a:pt x="7075" y="98"/>
                </a:lnTo>
                <a:lnTo>
                  <a:pt x="7075" y="115"/>
                </a:lnTo>
                <a:lnTo>
                  <a:pt x="7075" y="119"/>
                </a:lnTo>
                <a:lnTo>
                  <a:pt x="7076" y="128"/>
                </a:lnTo>
                <a:lnTo>
                  <a:pt x="7076" y="123"/>
                </a:lnTo>
                <a:lnTo>
                  <a:pt x="7076" y="132"/>
                </a:lnTo>
                <a:lnTo>
                  <a:pt x="7076" y="143"/>
                </a:lnTo>
                <a:lnTo>
                  <a:pt x="7076" y="122"/>
                </a:lnTo>
                <a:lnTo>
                  <a:pt x="7077" y="141"/>
                </a:lnTo>
                <a:lnTo>
                  <a:pt x="7077" y="154"/>
                </a:lnTo>
                <a:lnTo>
                  <a:pt x="7077" y="160"/>
                </a:lnTo>
                <a:lnTo>
                  <a:pt x="7078" y="190"/>
                </a:lnTo>
                <a:lnTo>
                  <a:pt x="7078" y="192"/>
                </a:lnTo>
                <a:lnTo>
                  <a:pt x="7078" y="188"/>
                </a:lnTo>
                <a:lnTo>
                  <a:pt x="7078" y="237"/>
                </a:lnTo>
                <a:lnTo>
                  <a:pt x="7079" y="297"/>
                </a:lnTo>
                <a:lnTo>
                  <a:pt x="7079" y="322"/>
                </a:lnTo>
                <a:lnTo>
                  <a:pt x="7079" y="313"/>
                </a:lnTo>
                <a:lnTo>
                  <a:pt x="7079" y="331"/>
                </a:lnTo>
                <a:lnTo>
                  <a:pt x="7080" y="249"/>
                </a:lnTo>
                <a:lnTo>
                  <a:pt x="7080" y="271"/>
                </a:lnTo>
                <a:lnTo>
                  <a:pt x="7080" y="330"/>
                </a:lnTo>
                <a:lnTo>
                  <a:pt x="7080" y="338"/>
                </a:lnTo>
                <a:lnTo>
                  <a:pt x="7081" y="337"/>
                </a:lnTo>
                <a:lnTo>
                  <a:pt x="7081" y="353"/>
                </a:lnTo>
                <a:lnTo>
                  <a:pt x="7081" y="354"/>
                </a:lnTo>
                <a:lnTo>
                  <a:pt x="7081" y="344"/>
                </a:lnTo>
                <a:lnTo>
                  <a:pt x="7081" y="282"/>
                </a:lnTo>
                <a:lnTo>
                  <a:pt x="7082" y="275"/>
                </a:lnTo>
                <a:lnTo>
                  <a:pt x="7082" y="327"/>
                </a:lnTo>
                <a:lnTo>
                  <a:pt x="7082" y="371"/>
                </a:lnTo>
                <a:lnTo>
                  <a:pt x="7082" y="379"/>
                </a:lnTo>
                <a:lnTo>
                  <a:pt x="7083" y="374"/>
                </a:lnTo>
                <a:lnTo>
                  <a:pt x="7083" y="372"/>
                </a:lnTo>
                <a:lnTo>
                  <a:pt x="7083" y="294"/>
                </a:lnTo>
                <a:lnTo>
                  <a:pt x="7084" y="288"/>
                </a:lnTo>
                <a:lnTo>
                  <a:pt x="7084" y="314"/>
                </a:lnTo>
                <a:lnTo>
                  <a:pt x="7084" y="372"/>
                </a:lnTo>
                <a:lnTo>
                  <a:pt x="7084" y="364"/>
                </a:lnTo>
                <a:lnTo>
                  <a:pt x="7084" y="366"/>
                </a:lnTo>
                <a:lnTo>
                  <a:pt x="7085" y="360"/>
                </a:lnTo>
                <a:lnTo>
                  <a:pt x="7085" y="354"/>
                </a:lnTo>
                <a:lnTo>
                  <a:pt x="7085" y="382"/>
                </a:lnTo>
                <a:lnTo>
                  <a:pt x="7085" y="360"/>
                </a:lnTo>
                <a:lnTo>
                  <a:pt x="7086" y="358"/>
                </a:lnTo>
                <a:lnTo>
                  <a:pt x="7086" y="367"/>
                </a:lnTo>
                <a:lnTo>
                  <a:pt x="7086" y="309"/>
                </a:lnTo>
                <a:lnTo>
                  <a:pt x="7086" y="273"/>
                </a:lnTo>
                <a:lnTo>
                  <a:pt x="7086" y="324"/>
                </a:lnTo>
                <a:lnTo>
                  <a:pt x="7087" y="358"/>
                </a:lnTo>
                <a:lnTo>
                  <a:pt x="7087" y="371"/>
                </a:lnTo>
                <a:lnTo>
                  <a:pt x="7087" y="359"/>
                </a:lnTo>
                <a:lnTo>
                  <a:pt x="7087" y="364"/>
                </a:lnTo>
                <a:lnTo>
                  <a:pt x="7087" y="370"/>
                </a:lnTo>
                <a:lnTo>
                  <a:pt x="7088" y="374"/>
                </a:lnTo>
                <a:lnTo>
                  <a:pt x="7088" y="390"/>
                </a:lnTo>
                <a:lnTo>
                  <a:pt x="7088" y="324"/>
                </a:lnTo>
                <a:lnTo>
                  <a:pt x="7088" y="321"/>
                </a:lnTo>
                <a:lnTo>
                  <a:pt x="7088" y="326"/>
                </a:lnTo>
                <a:lnTo>
                  <a:pt x="7089" y="323"/>
                </a:lnTo>
                <a:lnTo>
                  <a:pt x="7089" y="327"/>
                </a:lnTo>
                <a:lnTo>
                  <a:pt x="7089" y="309"/>
                </a:lnTo>
                <a:lnTo>
                  <a:pt x="7090" y="296"/>
                </a:lnTo>
                <a:lnTo>
                  <a:pt x="7090" y="271"/>
                </a:lnTo>
                <a:lnTo>
                  <a:pt x="7090" y="251"/>
                </a:lnTo>
                <a:lnTo>
                  <a:pt x="7090" y="274"/>
                </a:lnTo>
                <a:lnTo>
                  <a:pt x="7091" y="258"/>
                </a:lnTo>
                <a:lnTo>
                  <a:pt x="7091" y="238"/>
                </a:lnTo>
                <a:lnTo>
                  <a:pt x="7091" y="204"/>
                </a:lnTo>
                <a:lnTo>
                  <a:pt x="7091" y="178"/>
                </a:lnTo>
                <a:lnTo>
                  <a:pt x="7092" y="139"/>
                </a:lnTo>
                <a:lnTo>
                  <a:pt x="7092" y="145"/>
                </a:lnTo>
                <a:lnTo>
                  <a:pt x="7092" y="126"/>
                </a:lnTo>
                <a:lnTo>
                  <a:pt x="7092" y="127"/>
                </a:lnTo>
                <a:lnTo>
                  <a:pt x="7093" y="130"/>
                </a:lnTo>
                <a:lnTo>
                  <a:pt x="7093" y="67"/>
                </a:lnTo>
                <a:lnTo>
                  <a:pt x="7093" y="71"/>
                </a:lnTo>
                <a:lnTo>
                  <a:pt x="7093" y="126"/>
                </a:lnTo>
                <a:lnTo>
                  <a:pt x="7093" y="110"/>
                </a:lnTo>
                <a:lnTo>
                  <a:pt x="7094" y="123"/>
                </a:lnTo>
                <a:lnTo>
                  <a:pt x="7094" y="143"/>
                </a:lnTo>
                <a:lnTo>
                  <a:pt x="7094" y="152"/>
                </a:lnTo>
                <a:lnTo>
                  <a:pt x="7094" y="143"/>
                </a:lnTo>
                <a:lnTo>
                  <a:pt x="7094" y="132"/>
                </a:lnTo>
                <a:lnTo>
                  <a:pt x="7095" y="119"/>
                </a:lnTo>
                <a:lnTo>
                  <a:pt x="7095" y="132"/>
                </a:lnTo>
                <a:lnTo>
                  <a:pt x="7095" y="139"/>
                </a:lnTo>
                <a:lnTo>
                  <a:pt x="7096" y="130"/>
                </a:lnTo>
                <a:lnTo>
                  <a:pt x="7096" y="137"/>
                </a:lnTo>
                <a:lnTo>
                  <a:pt x="7096" y="138"/>
                </a:lnTo>
                <a:lnTo>
                  <a:pt x="7096" y="147"/>
                </a:lnTo>
                <a:lnTo>
                  <a:pt x="7096" y="143"/>
                </a:lnTo>
                <a:lnTo>
                  <a:pt x="7097" y="146"/>
                </a:lnTo>
                <a:lnTo>
                  <a:pt x="7097" y="153"/>
                </a:lnTo>
                <a:lnTo>
                  <a:pt x="7097" y="162"/>
                </a:lnTo>
                <a:lnTo>
                  <a:pt x="7097" y="169"/>
                </a:lnTo>
                <a:lnTo>
                  <a:pt x="7098" y="196"/>
                </a:lnTo>
                <a:lnTo>
                  <a:pt x="7098" y="210"/>
                </a:lnTo>
                <a:lnTo>
                  <a:pt x="7098" y="226"/>
                </a:lnTo>
                <a:lnTo>
                  <a:pt x="7098" y="265"/>
                </a:lnTo>
                <a:lnTo>
                  <a:pt x="7099" y="280"/>
                </a:lnTo>
                <a:lnTo>
                  <a:pt x="7099" y="277"/>
                </a:lnTo>
                <a:lnTo>
                  <a:pt x="7099" y="297"/>
                </a:lnTo>
                <a:lnTo>
                  <a:pt x="7099" y="307"/>
                </a:lnTo>
                <a:lnTo>
                  <a:pt x="7099" y="303"/>
                </a:lnTo>
                <a:lnTo>
                  <a:pt x="7100" y="322"/>
                </a:lnTo>
                <a:lnTo>
                  <a:pt x="7100" y="338"/>
                </a:lnTo>
                <a:lnTo>
                  <a:pt x="7100" y="341"/>
                </a:lnTo>
                <a:lnTo>
                  <a:pt x="7100" y="341"/>
                </a:lnTo>
                <a:lnTo>
                  <a:pt x="7101" y="348"/>
                </a:lnTo>
                <a:lnTo>
                  <a:pt x="7101" y="354"/>
                </a:lnTo>
                <a:lnTo>
                  <a:pt x="7101" y="353"/>
                </a:lnTo>
                <a:lnTo>
                  <a:pt x="7101" y="352"/>
                </a:lnTo>
                <a:lnTo>
                  <a:pt x="7102" y="347"/>
                </a:lnTo>
                <a:lnTo>
                  <a:pt x="7102" y="346"/>
                </a:lnTo>
                <a:lnTo>
                  <a:pt x="7102" y="346"/>
                </a:lnTo>
                <a:lnTo>
                  <a:pt x="7102" y="355"/>
                </a:lnTo>
                <a:lnTo>
                  <a:pt x="7102" y="344"/>
                </a:lnTo>
                <a:lnTo>
                  <a:pt x="7103" y="347"/>
                </a:lnTo>
                <a:lnTo>
                  <a:pt x="7103" y="347"/>
                </a:lnTo>
                <a:lnTo>
                  <a:pt x="7103" y="347"/>
                </a:lnTo>
                <a:lnTo>
                  <a:pt x="7103" y="337"/>
                </a:lnTo>
                <a:lnTo>
                  <a:pt x="7103" y="338"/>
                </a:lnTo>
                <a:lnTo>
                  <a:pt x="7104" y="324"/>
                </a:lnTo>
                <a:lnTo>
                  <a:pt x="7104" y="327"/>
                </a:lnTo>
                <a:lnTo>
                  <a:pt x="7104" y="336"/>
                </a:lnTo>
                <a:lnTo>
                  <a:pt x="7104" y="337"/>
                </a:lnTo>
                <a:lnTo>
                  <a:pt x="7105" y="362"/>
                </a:lnTo>
                <a:lnTo>
                  <a:pt x="7105" y="357"/>
                </a:lnTo>
                <a:lnTo>
                  <a:pt x="7105" y="353"/>
                </a:lnTo>
                <a:lnTo>
                  <a:pt x="7105" y="350"/>
                </a:lnTo>
                <a:lnTo>
                  <a:pt x="7106" y="350"/>
                </a:lnTo>
                <a:lnTo>
                  <a:pt x="7106" y="351"/>
                </a:lnTo>
                <a:lnTo>
                  <a:pt x="7106" y="371"/>
                </a:lnTo>
                <a:lnTo>
                  <a:pt x="7106" y="355"/>
                </a:lnTo>
                <a:lnTo>
                  <a:pt x="7106" y="368"/>
                </a:lnTo>
                <a:lnTo>
                  <a:pt x="7107" y="353"/>
                </a:lnTo>
                <a:lnTo>
                  <a:pt x="7107" y="350"/>
                </a:lnTo>
                <a:lnTo>
                  <a:pt x="7107" y="349"/>
                </a:lnTo>
                <a:lnTo>
                  <a:pt x="7107" y="359"/>
                </a:lnTo>
                <a:lnTo>
                  <a:pt x="7108" y="362"/>
                </a:lnTo>
                <a:lnTo>
                  <a:pt x="7108" y="372"/>
                </a:lnTo>
                <a:lnTo>
                  <a:pt x="7108" y="371"/>
                </a:lnTo>
                <a:lnTo>
                  <a:pt x="7108" y="362"/>
                </a:lnTo>
                <a:lnTo>
                  <a:pt x="7109" y="351"/>
                </a:lnTo>
                <a:lnTo>
                  <a:pt x="7109" y="356"/>
                </a:lnTo>
                <a:lnTo>
                  <a:pt x="7109" y="359"/>
                </a:lnTo>
                <a:lnTo>
                  <a:pt x="7109" y="356"/>
                </a:lnTo>
                <a:lnTo>
                  <a:pt x="7109" y="361"/>
                </a:lnTo>
                <a:lnTo>
                  <a:pt x="7110" y="361"/>
                </a:lnTo>
                <a:lnTo>
                  <a:pt x="7110" y="374"/>
                </a:lnTo>
                <a:lnTo>
                  <a:pt x="7110" y="371"/>
                </a:lnTo>
                <a:lnTo>
                  <a:pt x="7110" y="359"/>
                </a:lnTo>
                <a:lnTo>
                  <a:pt x="7110" y="363"/>
                </a:lnTo>
                <a:lnTo>
                  <a:pt x="7111" y="351"/>
                </a:lnTo>
                <a:lnTo>
                  <a:pt x="7111" y="357"/>
                </a:lnTo>
                <a:lnTo>
                  <a:pt x="7111" y="366"/>
                </a:lnTo>
                <a:lnTo>
                  <a:pt x="7111" y="363"/>
                </a:lnTo>
                <a:lnTo>
                  <a:pt x="7112" y="360"/>
                </a:lnTo>
                <a:lnTo>
                  <a:pt x="7112" y="359"/>
                </a:lnTo>
                <a:lnTo>
                  <a:pt x="7112" y="360"/>
                </a:lnTo>
                <a:lnTo>
                  <a:pt x="7112" y="365"/>
                </a:lnTo>
                <a:lnTo>
                  <a:pt x="7113" y="363"/>
                </a:lnTo>
                <a:lnTo>
                  <a:pt x="7113" y="349"/>
                </a:lnTo>
                <a:lnTo>
                  <a:pt x="7113" y="342"/>
                </a:lnTo>
                <a:lnTo>
                  <a:pt x="7114" y="349"/>
                </a:lnTo>
                <a:lnTo>
                  <a:pt x="7114" y="357"/>
                </a:lnTo>
                <a:lnTo>
                  <a:pt x="7114" y="369"/>
                </a:lnTo>
                <a:lnTo>
                  <a:pt x="7114" y="375"/>
                </a:lnTo>
                <a:lnTo>
                  <a:pt x="7115" y="368"/>
                </a:lnTo>
                <a:lnTo>
                  <a:pt x="7115" y="372"/>
                </a:lnTo>
                <a:lnTo>
                  <a:pt x="7115" y="382"/>
                </a:lnTo>
                <a:lnTo>
                  <a:pt x="7115" y="380"/>
                </a:lnTo>
                <a:lnTo>
                  <a:pt x="7116" y="370"/>
                </a:lnTo>
                <a:lnTo>
                  <a:pt x="7116" y="364"/>
                </a:lnTo>
                <a:lnTo>
                  <a:pt x="7116" y="355"/>
                </a:lnTo>
                <a:lnTo>
                  <a:pt x="7116" y="359"/>
                </a:lnTo>
                <a:lnTo>
                  <a:pt x="7117" y="363"/>
                </a:lnTo>
                <a:lnTo>
                  <a:pt x="7117" y="366"/>
                </a:lnTo>
                <a:lnTo>
                  <a:pt x="7117" y="367"/>
                </a:lnTo>
                <a:lnTo>
                  <a:pt x="7117" y="374"/>
                </a:lnTo>
                <a:lnTo>
                  <a:pt x="7117" y="377"/>
                </a:lnTo>
                <a:lnTo>
                  <a:pt x="7118" y="366"/>
                </a:lnTo>
                <a:lnTo>
                  <a:pt x="7118" y="370"/>
                </a:lnTo>
                <a:lnTo>
                  <a:pt x="7118" y="382"/>
                </a:lnTo>
                <a:lnTo>
                  <a:pt x="7118" y="380"/>
                </a:lnTo>
                <a:lnTo>
                  <a:pt x="7119" y="372"/>
                </a:lnTo>
                <a:lnTo>
                  <a:pt x="7119" y="373"/>
                </a:lnTo>
                <a:lnTo>
                  <a:pt x="7119" y="378"/>
                </a:lnTo>
                <a:lnTo>
                  <a:pt x="7120" y="366"/>
                </a:lnTo>
                <a:lnTo>
                  <a:pt x="7120" y="362"/>
                </a:lnTo>
                <a:lnTo>
                  <a:pt x="7120" y="368"/>
                </a:lnTo>
                <a:lnTo>
                  <a:pt x="7120" y="368"/>
                </a:lnTo>
                <a:lnTo>
                  <a:pt x="7120" y="364"/>
                </a:lnTo>
                <a:lnTo>
                  <a:pt x="7121" y="364"/>
                </a:lnTo>
                <a:lnTo>
                  <a:pt x="7121" y="366"/>
                </a:lnTo>
                <a:lnTo>
                  <a:pt x="7121" y="363"/>
                </a:lnTo>
                <a:lnTo>
                  <a:pt x="7121" y="359"/>
                </a:lnTo>
                <a:lnTo>
                  <a:pt x="7121" y="374"/>
                </a:lnTo>
                <a:lnTo>
                  <a:pt x="7122" y="376"/>
                </a:lnTo>
                <a:lnTo>
                  <a:pt x="7122" y="378"/>
                </a:lnTo>
                <a:lnTo>
                  <a:pt x="7122" y="376"/>
                </a:lnTo>
                <a:lnTo>
                  <a:pt x="7122" y="364"/>
                </a:lnTo>
                <a:lnTo>
                  <a:pt x="7123" y="355"/>
                </a:lnTo>
                <a:lnTo>
                  <a:pt x="7123" y="359"/>
                </a:lnTo>
                <a:lnTo>
                  <a:pt x="7123" y="364"/>
                </a:lnTo>
                <a:lnTo>
                  <a:pt x="7123" y="361"/>
                </a:lnTo>
                <a:lnTo>
                  <a:pt x="7123" y="362"/>
                </a:lnTo>
                <a:lnTo>
                  <a:pt x="7124" y="362"/>
                </a:lnTo>
                <a:lnTo>
                  <a:pt x="7124" y="368"/>
                </a:lnTo>
                <a:lnTo>
                  <a:pt x="7124" y="372"/>
                </a:lnTo>
                <a:lnTo>
                  <a:pt x="7124" y="366"/>
                </a:lnTo>
                <a:lnTo>
                  <a:pt x="7124" y="365"/>
                </a:lnTo>
                <a:lnTo>
                  <a:pt x="7125" y="377"/>
                </a:lnTo>
                <a:lnTo>
                  <a:pt x="7125" y="380"/>
                </a:lnTo>
                <a:lnTo>
                  <a:pt x="7126" y="370"/>
                </a:lnTo>
                <a:lnTo>
                  <a:pt x="7126" y="370"/>
                </a:lnTo>
                <a:lnTo>
                  <a:pt x="7126" y="379"/>
                </a:lnTo>
                <a:lnTo>
                  <a:pt x="7126" y="368"/>
                </a:lnTo>
                <a:lnTo>
                  <a:pt x="7127" y="377"/>
                </a:lnTo>
                <a:lnTo>
                  <a:pt x="7127" y="373"/>
                </a:lnTo>
                <a:lnTo>
                  <a:pt x="7127" y="370"/>
                </a:lnTo>
                <a:lnTo>
                  <a:pt x="7127" y="376"/>
                </a:lnTo>
                <a:lnTo>
                  <a:pt x="7127" y="377"/>
                </a:lnTo>
                <a:lnTo>
                  <a:pt x="7128" y="369"/>
                </a:lnTo>
                <a:lnTo>
                  <a:pt x="7128" y="366"/>
                </a:lnTo>
                <a:lnTo>
                  <a:pt x="7128" y="376"/>
                </a:lnTo>
                <a:lnTo>
                  <a:pt x="7128" y="362"/>
                </a:lnTo>
                <a:lnTo>
                  <a:pt x="7128" y="360"/>
                </a:lnTo>
                <a:lnTo>
                  <a:pt x="7129" y="383"/>
                </a:lnTo>
                <a:lnTo>
                  <a:pt x="7129" y="373"/>
                </a:lnTo>
                <a:lnTo>
                  <a:pt x="7129" y="371"/>
                </a:lnTo>
                <a:lnTo>
                  <a:pt x="7129" y="366"/>
                </a:lnTo>
                <a:lnTo>
                  <a:pt x="7130" y="390"/>
                </a:lnTo>
                <a:lnTo>
                  <a:pt x="7130" y="387"/>
                </a:lnTo>
                <a:lnTo>
                  <a:pt x="7130" y="368"/>
                </a:lnTo>
                <a:lnTo>
                  <a:pt x="7130" y="376"/>
                </a:lnTo>
                <a:lnTo>
                  <a:pt x="7131" y="359"/>
                </a:lnTo>
                <a:lnTo>
                  <a:pt x="7131" y="365"/>
                </a:lnTo>
                <a:lnTo>
                  <a:pt x="7131" y="357"/>
                </a:lnTo>
                <a:lnTo>
                  <a:pt x="7132" y="348"/>
                </a:lnTo>
                <a:lnTo>
                  <a:pt x="7132" y="366"/>
                </a:lnTo>
                <a:lnTo>
                  <a:pt x="7132" y="394"/>
                </a:lnTo>
                <a:lnTo>
                  <a:pt x="7132" y="382"/>
                </a:lnTo>
                <a:lnTo>
                  <a:pt x="7133" y="354"/>
                </a:lnTo>
                <a:lnTo>
                  <a:pt x="7133" y="372"/>
                </a:lnTo>
                <a:lnTo>
                  <a:pt x="7133" y="362"/>
                </a:lnTo>
                <a:lnTo>
                  <a:pt x="7133" y="359"/>
                </a:lnTo>
                <a:lnTo>
                  <a:pt x="7133" y="364"/>
                </a:lnTo>
                <a:lnTo>
                  <a:pt x="7134" y="366"/>
                </a:lnTo>
                <a:lnTo>
                  <a:pt x="7134" y="362"/>
                </a:lnTo>
                <a:lnTo>
                  <a:pt x="7134" y="368"/>
                </a:lnTo>
                <a:lnTo>
                  <a:pt x="7134" y="366"/>
                </a:lnTo>
                <a:lnTo>
                  <a:pt x="7135" y="376"/>
                </a:lnTo>
                <a:lnTo>
                  <a:pt x="7135" y="374"/>
                </a:lnTo>
                <a:lnTo>
                  <a:pt x="7135" y="376"/>
                </a:lnTo>
                <a:lnTo>
                  <a:pt x="7135" y="389"/>
                </a:lnTo>
                <a:lnTo>
                  <a:pt x="7135" y="369"/>
                </a:lnTo>
                <a:lnTo>
                  <a:pt x="7136" y="363"/>
                </a:lnTo>
                <a:lnTo>
                  <a:pt x="7136" y="364"/>
                </a:lnTo>
                <a:lnTo>
                  <a:pt x="7136" y="387"/>
                </a:lnTo>
                <a:lnTo>
                  <a:pt x="7137" y="385"/>
                </a:lnTo>
                <a:lnTo>
                  <a:pt x="7137" y="385"/>
                </a:lnTo>
                <a:lnTo>
                  <a:pt x="7137" y="372"/>
                </a:lnTo>
                <a:lnTo>
                  <a:pt x="7137" y="348"/>
                </a:lnTo>
                <a:lnTo>
                  <a:pt x="7137" y="368"/>
                </a:lnTo>
                <a:lnTo>
                  <a:pt x="7138" y="371"/>
                </a:lnTo>
                <a:lnTo>
                  <a:pt x="7138" y="376"/>
                </a:lnTo>
                <a:lnTo>
                  <a:pt x="7138" y="378"/>
                </a:lnTo>
                <a:lnTo>
                  <a:pt x="7138" y="375"/>
                </a:lnTo>
                <a:lnTo>
                  <a:pt x="7138" y="368"/>
                </a:lnTo>
                <a:lnTo>
                  <a:pt x="7139" y="357"/>
                </a:lnTo>
                <a:lnTo>
                  <a:pt x="7139" y="369"/>
                </a:lnTo>
                <a:lnTo>
                  <a:pt x="7139" y="380"/>
                </a:lnTo>
                <a:lnTo>
                  <a:pt x="7139" y="362"/>
                </a:lnTo>
                <a:lnTo>
                  <a:pt x="7140" y="384"/>
                </a:lnTo>
                <a:lnTo>
                  <a:pt x="7140" y="361"/>
                </a:lnTo>
                <a:lnTo>
                  <a:pt x="7140" y="379"/>
                </a:lnTo>
                <a:lnTo>
                  <a:pt x="7140" y="370"/>
                </a:lnTo>
                <a:lnTo>
                  <a:pt x="7141" y="366"/>
                </a:lnTo>
                <a:lnTo>
                  <a:pt x="7141" y="372"/>
                </a:lnTo>
                <a:lnTo>
                  <a:pt x="7141" y="359"/>
                </a:lnTo>
                <a:lnTo>
                  <a:pt x="7141" y="365"/>
                </a:lnTo>
                <a:lnTo>
                  <a:pt x="7141" y="357"/>
                </a:lnTo>
                <a:lnTo>
                  <a:pt x="7142" y="359"/>
                </a:lnTo>
                <a:lnTo>
                  <a:pt x="7142" y="357"/>
                </a:lnTo>
                <a:lnTo>
                  <a:pt x="7142" y="352"/>
                </a:lnTo>
                <a:lnTo>
                  <a:pt x="7143" y="347"/>
                </a:lnTo>
                <a:lnTo>
                  <a:pt x="7143" y="372"/>
                </a:lnTo>
                <a:lnTo>
                  <a:pt x="7143" y="361"/>
                </a:lnTo>
                <a:lnTo>
                  <a:pt x="7143" y="358"/>
                </a:lnTo>
                <a:lnTo>
                  <a:pt x="7144" y="363"/>
                </a:lnTo>
                <a:lnTo>
                  <a:pt x="7144" y="367"/>
                </a:lnTo>
                <a:lnTo>
                  <a:pt x="7144" y="368"/>
                </a:lnTo>
                <a:lnTo>
                  <a:pt x="7144" y="374"/>
                </a:lnTo>
                <a:lnTo>
                  <a:pt x="7145" y="368"/>
                </a:lnTo>
                <a:lnTo>
                  <a:pt x="7145" y="370"/>
                </a:lnTo>
                <a:lnTo>
                  <a:pt x="7145" y="359"/>
                </a:lnTo>
                <a:lnTo>
                  <a:pt x="7145" y="354"/>
                </a:lnTo>
                <a:lnTo>
                  <a:pt x="7145" y="366"/>
                </a:lnTo>
                <a:lnTo>
                  <a:pt x="7146" y="374"/>
                </a:lnTo>
                <a:lnTo>
                  <a:pt x="7146" y="362"/>
                </a:lnTo>
                <a:lnTo>
                  <a:pt x="7146" y="370"/>
                </a:lnTo>
                <a:lnTo>
                  <a:pt x="7146" y="377"/>
                </a:lnTo>
                <a:lnTo>
                  <a:pt x="7146" y="368"/>
                </a:lnTo>
                <a:lnTo>
                  <a:pt x="7147" y="365"/>
                </a:lnTo>
                <a:lnTo>
                  <a:pt x="7147" y="384"/>
                </a:lnTo>
                <a:lnTo>
                  <a:pt x="7147" y="383"/>
                </a:lnTo>
                <a:lnTo>
                  <a:pt x="7147" y="365"/>
                </a:lnTo>
                <a:lnTo>
                  <a:pt x="7147" y="372"/>
                </a:lnTo>
                <a:lnTo>
                  <a:pt x="7148" y="358"/>
                </a:lnTo>
                <a:lnTo>
                  <a:pt x="7148" y="355"/>
                </a:lnTo>
                <a:lnTo>
                  <a:pt x="7148" y="353"/>
                </a:lnTo>
                <a:lnTo>
                  <a:pt x="7149" y="348"/>
                </a:lnTo>
                <a:lnTo>
                  <a:pt x="7149" y="346"/>
                </a:lnTo>
                <a:lnTo>
                  <a:pt x="7149" y="343"/>
                </a:lnTo>
                <a:lnTo>
                  <a:pt x="7149" y="348"/>
                </a:lnTo>
                <a:lnTo>
                  <a:pt x="7150" y="353"/>
                </a:lnTo>
                <a:lnTo>
                  <a:pt x="7150" y="351"/>
                </a:lnTo>
                <a:lnTo>
                  <a:pt x="7150" y="359"/>
                </a:lnTo>
                <a:lnTo>
                  <a:pt x="7150" y="355"/>
                </a:lnTo>
                <a:lnTo>
                  <a:pt x="7150" y="358"/>
                </a:lnTo>
                <a:lnTo>
                  <a:pt x="7151" y="359"/>
                </a:lnTo>
                <a:lnTo>
                  <a:pt x="7151" y="343"/>
                </a:lnTo>
                <a:lnTo>
                  <a:pt x="7151" y="339"/>
                </a:lnTo>
                <a:lnTo>
                  <a:pt x="7151" y="338"/>
                </a:lnTo>
                <a:lnTo>
                  <a:pt x="7151" y="304"/>
                </a:lnTo>
                <a:lnTo>
                  <a:pt x="7152" y="288"/>
                </a:lnTo>
                <a:lnTo>
                  <a:pt x="7152" y="266"/>
                </a:lnTo>
                <a:lnTo>
                  <a:pt x="7152" y="244"/>
                </a:lnTo>
                <a:lnTo>
                  <a:pt x="7152" y="247"/>
                </a:lnTo>
                <a:lnTo>
                  <a:pt x="7152" y="224"/>
                </a:lnTo>
                <a:lnTo>
                  <a:pt x="7153" y="206"/>
                </a:lnTo>
                <a:lnTo>
                  <a:pt x="7153" y="169"/>
                </a:lnTo>
                <a:lnTo>
                  <a:pt x="7153" y="113"/>
                </a:lnTo>
                <a:lnTo>
                  <a:pt x="7153" y="112"/>
                </a:lnTo>
                <a:lnTo>
                  <a:pt x="7154" y="93"/>
                </a:lnTo>
                <a:lnTo>
                  <a:pt x="7154" y="91"/>
                </a:lnTo>
                <a:lnTo>
                  <a:pt x="7154" y="113"/>
                </a:lnTo>
                <a:lnTo>
                  <a:pt x="7154" y="110"/>
                </a:lnTo>
                <a:lnTo>
                  <a:pt x="7155" y="103"/>
                </a:lnTo>
                <a:lnTo>
                  <a:pt x="7155" y="100"/>
                </a:lnTo>
                <a:lnTo>
                  <a:pt x="7155" y="102"/>
                </a:lnTo>
                <a:lnTo>
                  <a:pt x="7155" y="84"/>
                </a:lnTo>
                <a:lnTo>
                  <a:pt x="7155" y="70"/>
                </a:lnTo>
                <a:lnTo>
                  <a:pt x="7156" y="109"/>
                </a:lnTo>
                <a:lnTo>
                  <a:pt x="7156" y="111"/>
                </a:lnTo>
                <a:lnTo>
                  <a:pt x="7156" y="106"/>
                </a:lnTo>
                <a:lnTo>
                  <a:pt x="7157" y="112"/>
                </a:lnTo>
                <a:lnTo>
                  <a:pt x="7157" y="70"/>
                </a:lnTo>
                <a:lnTo>
                  <a:pt x="7157" y="80"/>
                </a:lnTo>
                <a:lnTo>
                  <a:pt x="7157" y="78"/>
                </a:lnTo>
                <a:lnTo>
                  <a:pt x="7157" y="81"/>
                </a:lnTo>
                <a:lnTo>
                  <a:pt x="7158" y="99"/>
                </a:lnTo>
                <a:lnTo>
                  <a:pt x="7158" y="107"/>
                </a:lnTo>
                <a:lnTo>
                  <a:pt x="7158" y="84"/>
                </a:lnTo>
                <a:lnTo>
                  <a:pt x="7158" y="104"/>
                </a:lnTo>
                <a:lnTo>
                  <a:pt x="7158" y="116"/>
                </a:lnTo>
                <a:lnTo>
                  <a:pt x="7159" y="133"/>
                </a:lnTo>
                <a:lnTo>
                  <a:pt x="7159" y="164"/>
                </a:lnTo>
                <a:lnTo>
                  <a:pt x="7159" y="155"/>
                </a:lnTo>
                <a:lnTo>
                  <a:pt x="7159" y="171"/>
                </a:lnTo>
                <a:lnTo>
                  <a:pt x="7160" y="201"/>
                </a:lnTo>
                <a:lnTo>
                  <a:pt x="7160" y="230"/>
                </a:lnTo>
                <a:lnTo>
                  <a:pt x="7160" y="254"/>
                </a:lnTo>
                <a:lnTo>
                  <a:pt x="7160" y="283"/>
                </a:lnTo>
                <a:lnTo>
                  <a:pt x="7161" y="277"/>
                </a:lnTo>
                <a:lnTo>
                  <a:pt x="7161" y="309"/>
                </a:lnTo>
                <a:lnTo>
                  <a:pt x="7161" y="298"/>
                </a:lnTo>
                <a:lnTo>
                  <a:pt x="7161" y="324"/>
                </a:lnTo>
                <a:lnTo>
                  <a:pt x="7162" y="311"/>
                </a:lnTo>
                <a:lnTo>
                  <a:pt x="7162" y="323"/>
                </a:lnTo>
                <a:lnTo>
                  <a:pt x="7162" y="319"/>
                </a:lnTo>
                <a:lnTo>
                  <a:pt x="7162" y="317"/>
                </a:lnTo>
                <a:lnTo>
                  <a:pt x="7163" y="341"/>
                </a:lnTo>
                <a:lnTo>
                  <a:pt x="7163" y="331"/>
                </a:lnTo>
                <a:lnTo>
                  <a:pt x="7163" y="335"/>
                </a:lnTo>
                <a:lnTo>
                  <a:pt x="7163" y="332"/>
                </a:lnTo>
                <a:lnTo>
                  <a:pt x="7163" y="325"/>
                </a:lnTo>
                <a:lnTo>
                  <a:pt x="7164" y="321"/>
                </a:lnTo>
                <a:lnTo>
                  <a:pt x="7164" y="324"/>
                </a:lnTo>
                <a:lnTo>
                  <a:pt x="7164" y="331"/>
                </a:lnTo>
                <a:lnTo>
                  <a:pt x="7164" y="322"/>
                </a:lnTo>
                <a:lnTo>
                  <a:pt x="7164" y="323"/>
                </a:lnTo>
                <a:lnTo>
                  <a:pt x="7165" y="324"/>
                </a:lnTo>
                <a:lnTo>
                  <a:pt x="7165" y="331"/>
                </a:lnTo>
                <a:lnTo>
                  <a:pt x="7165" y="327"/>
                </a:lnTo>
                <a:lnTo>
                  <a:pt x="7165" y="329"/>
                </a:lnTo>
                <a:lnTo>
                  <a:pt x="7165" y="328"/>
                </a:lnTo>
                <a:lnTo>
                  <a:pt x="7166" y="329"/>
                </a:lnTo>
                <a:lnTo>
                  <a:pt x="7166" y="333"/>
                </a:lnTo>
                <a:lnTo>
                  <a:pt x="7166" y="334"/>
                </a:lnTo>
                <a:lnTo>
                  <a:pt x="7166" y="333"/>
                </a:lnTo>
                <a:lnTo>
                  <a:pt x="7167" y="330"/>
                </a:lnTo>
                <a:lnTo>
                  <a:pt x="7167" y="324"/>
                </a:lnTo>
                <a:lnTo>
                  <a:pt x="7167" y="320"/>
                </a:lnTo>
                <a:lnTo>
                  <a:pt x="7167" y="335"/>
                </a:lnTo>
                <a:lnTo>
                  <a:pt x="7167" y="333"/>
                </a:lnTo>
                <a:lnTo>
                  <a:pt x="7168" y="338"/>
                </a:lnTo>
                <a:lnTo>
                  <a:pt x="7168" y="338"/>
                </a:lnTo>
                <a:lnTo>
                  <a:pt x="7168" y="339"/>
                </a:lnTo>
                <a:lnTo>
                  <a:pt x="7168" y="340"/>
                </a:lnTo>
                <a:lnTo>
                  <a:pt x="7168" y="335"/>
                </a:lnTo>
                <a:lnTo>
                  <a:pt x="7169" y="329"/>
                </a:lnTo>
                <a:lnTo>
                  <a:pt x="7169" y="342"/>
                </a:lnTo>
                <a:lnTo>
                  <a:pt x="7169" y="351"/>
                </a:lnTo>
                <a:lnTo>
                  <a:pt x="7169" y="348"/>
                </a:lnTo>
                <a:lnTo>
                  <a:pt x="7170" y="346"/>
                </a:lnTo>
                <a:lnTo>
                  <a:pt x="7170" y="347"/>
                </a:lnTo>
                <a:lnTo>
                  <a:pt x="7170" y="345"/>
                </a:lnTo>
                <a:lnTo>
                  <a:pt x="7170" y="343"/>
                </a:lnTo>
                <a:lnTo>
                  <a:pt x="7170" y="339"/>
                </a:lnTo>
                <a:lnTo>
                  <a:pt x="7171" y="342"/>
                </a:lnTo>
                <a:lnTo>
                  <a:pt x="7171" y="357"/>
                </a:lnTo>
                <a:lnTo>
                  <a:pt x="7171" y="365"/>
                </a:lnTo>
                <a:lnTo>
                  <a:pt x="7171" y="363"/>
                </a:lnTo>
                <a:lnTo>
                  <a:pt x="7172" y="292"/>
                </a:lnTo>
                <a:lnTo>
                  <a:pt x="7172" y="262"/>
                </a:lnTo>
                <a:lnTo>
                  <a:pt x="7172" y="240"/>
                </a:lnTo>
                <a:lnTo>
                  <a:pt x="7173" y="195"/>
                </a:lnTo>
                <a:lnTo>
                  <a:pt x="7173" y="164"/>
                </a:lnTo>
                <a:lnTo>
                  <a:pt x="7173" y="137"/>
                </a:lnTo>
                <a:lnTo>
                  <a:pt x="7173" y="105"/>
                </a:lnTo>
                <a:lnTo>
                  <a:pt x="7174" y="78"/>
                </a:lnTo>
                <a:lnTo>
                  <a:pt x="7174" y="80"/>
                </a:lnTo>
                <a:lnTo>
                  <a:pt x="7174" y="64"/>
                </a:lnTo>
                <a:lnTo>
                  <a:pt x="7174" y="70"/>
                </a:lnTo>
                <a:lnTo>
                  <a:pt x="7174" y="138"/>
                </a:lnTo>
                <a:lnTo>
                  <a:pt x="7175" y="120"/>
                </a:lnTo>
                <a:lnTo>
                  <a:pt x="7175" y="106"/>
                </a:lnTo>
                <a:lnTo>
                  <a:pt x="7175" y="114"/>
                </a:lnTo>
                <a:lnTo>
                  <a:pt x="7175" y="124"/>
                </a:lnTo>
                <a:lnTo>
                  <a:pt x="7176" y="96"/>
                </a:lnTo>
                <a:lnTo>
                  <a:pt x="7176" y="124"/>
                </a:lnTo>
                <a:lnTo>
                  <a:pt x="7176" y="136"/>
                </a:lnTo>
                <a:lnTo>
                  <a:pt x="7176" y="89"/>
                </a:lnTo>
                <a:lnTo>
                  <a:pt x="7176" y="37"/>
                </a:lnTo>
                <a:lnTo>
                  <a:pt x="7177" y="27"/>
                </a:lnTo>
                <a:lnTo>
                  <a:pt x="7177" y="72"/>
                </a:lnTo>
                <a:lnTo>
                  <a:pt x="7177" y="181"/>
                </a:lnTo>
                <a:lnTo>
                  <a:pt x="7177" y="181"/>
                </a:lnTo>
                <a:lnTo>
                  <a:pt x="7177" y="141"/>
                </a:lnTo>
                <a:lnTo>
                  <a:pt x="7178" y="158"/>
                </a:lnTo>
                <a:lnTo>
                  <a:pt x="7178" y="95"/>
                </a:lnTo>
                <a:lnTo>
                  <a:pt x="7178" y="110"/>
                </a:lnTo>
                <a:lnTo>
                  <a:pt x="7178" y="107"/>
                </a:lnTo>
                <a:lnTo>
                  <a:pt x="7179" y="101"/>
                </a:lnTo>
                <a:lnTo>
                  <a:pt x="7179" y="121"/>
                </a:lnTo>
                <a:lnTo>
                  <a:pt x="7179" y="129"/>
                </a:lnTo>
                <a:lnTo>
                  <a:pt x="7179" y="139"/>
                </a:lnTo>
                <a:lnTo>
                  <a:pt x="7180" y="157"/>
                </a:lnTo>
                <a:lnTo>
                  <a:pt x="7180" y="172"/>
                </a:lnTo>
                <a:lnTo>
                  <a:pt x="7180" y="179"/>
                </a:lnTo>
                <a:lnTo>
                  <a:pt x="7180" y="229"/>
                </a:lnTo>
                <a:lnTo>
                  <a:pt x="7181" y="256"/>
                </a:lnTo>
                <a:lnTo>
                  <a:pt x="7181" y="275"/>
                </a:lnTo>
                <a:lnTo>
                  <a:pt x="7181" y="279"/>
                </a:lnTo>
                <a:lnTo>
                  <a:pt x="7181" y="284"/>
                </a:lnTo>
                <a:lnTo>
                  <a:pt x="7182" y="300"/>
                </a:lnTo>
                <a:lnTo>
                  <a:pt x="7182" y="307"/>
                </a:lnTo>
                <a:lnTo>
                  <a:pt x="7182" y="320"/>
                </a:lnTo>
                <a:lnTo>
                  <a:pt x="7182" y="320"/>
                </a:lnTo>
                <a:lnTo>
                  <a:pt x="7183" y="326"/>
                </a:lnTo>
                <a:lnTo>
                  <a:pt x="7183" y="334"/>
                </a:lnTo>
                <a:lnTo>
                  <a:pt x="7183" y="329"/>
                </a:lnTo>
                <a:lnTo>
                  <a:pt x="7183" y="333"/>
                </a:lnTo>
                <a:lnTo>
                  <a:pt x="7183" y="333"/>
                </a:lnTo>
                <a:lnTo>
                  <a:pt x="7184" y="361"/>
                </a:lnTo>
                <a:lnTo>
                  <a:pt x="7184" y="364"/>
                </a:lnTo>
                <a:lnTo>
                  <a:pt x="7184" y="293"/>
                </a:lnTo>
                <a:lnTo>
                  <a:pt x="7184" y="297"/>
                </a:lnTo>
                <a:lnTo>
                  <a:pt x="7185" y="307"/>
                </a:lnTo>
                <a:lnTo>
                  <a:pt x="7185" y="309"/>
                </a:lnTo>
                <a:lnTo>
                  <a:pt x="7185" y="317"/>
                </a:lnTo>
                <a:lnTo>
                  <a:pt x="7185" y="326"/>
                </a:lnTo>
                <a:lnTo>
                  <a:pt x="7186" y="333"/>
                </a:lnTo>
                <a:lnTo>
                  <a:pt x="7186" y="332"/>
                </a:lnTo>
                <a:lnTo>
                  <a:pt x="7186" y="339"/>
                </a:lnTo>
                <a:lnTo>
                  <a:pt x="7186" y="340"/>
                </a:lnTo>
                <a:lnTo>
                  <a:pt x="7186" y="340"/>
                </a:lnTo>
                <a:lnTo>
                  <a:pt x="7187" y="347"/>
                </a:lnTo>
                <a:lnTo>
                  <a:pt x="7187" y="345"/>
                </a:lnTo>
                <a:lnTo>
                  <a:pt x="7187" y="345"/>
                </a:lnTo>
                <a:lnTo>
                  <a:pt x="7187" y="346"/>
                </a:lnTo>
                <a:lnTo>
                  <a:pt x="7187" y="347"/>
                </a:lnTo>
                <a:lnTo>
                  <a:pt x="7188" y="344"/>
                </a:lnTo>
                <a:lnTo>
                  <a:pt x="7188" y="353"/>
                </a:lnTo>
                <a:lnTo>
                  <a:pt x="7188" y="339"/>
                </a:lnTo>
                <a:lnTo>
                  <a:pt x="7188" y="344"/>
                </a:lnTo>
                <a:lnTo>
                  <a:pt x="7189" y="346"/>
                </a:lnTo>
                <a:lnTo>
                  <a:pt x="7189" y="345"/>
                </a:lnTo>
                <a:lnTo>
                  <a:pt x="7189" y="346"/>
                </a:lnTo>
                <a:lnTo>
                  <a:pt x="7189" y="344"/>
                </a:lnTo>
                <a:lnTo>
                  <a:pt x="7189" y="342"/>
                </a:lnTo>
                <a:lnTo>
                  <a:pt x="7190" y="347"/>
                </a:lnTo>
                <a:lnTo>
                  <a:pt x="7190" y="344"/>
                </a:lnTo>
                <a:lnTo>
                  <a:pt x="7190" y="339"/>
                </a:lnTo>
                <a:lnTo>
                  <a:pt x="7191" y="342"/>
                </a:lnTo>
                <a:lnTo>
                  <a:pt x="7191" y="341"/>
                </a:lnTo>
                <a:lnTo>
                  <a:pt x="7191" y="344"/>
                </a:lnTo>
                <a:lnTo>
                  <a:pt x="7191" y="340"/>
                </a:lnTo>
                <a:lnTo>
                  <a:pt x="7191" y="341"/>
                </a:lnTo>
                <a:lnTo>
                  <a:pt x="7192" y="338"/>
                </a:lnTo>
                <a:lnTo>
                  <a:pt x="7192" y="331"/>
                </a:lnTo>
                <a:lnTo>
                  <a:pt x="7192" y="330"/>
                </a:lnTo>
                <a:lnTo>
                  <a:pt x="7192" y="304"/>
                </a:lnTo>
                <a:lnTo>
                  <a:pt x="7193" y="283"/>
                </a:lnTo>
                <a:lnTo>
                  <a:pt x="7193" y="264"/>
                </a:lnTo>
                <a:lnTo>
                  <a:pt x="7193" y="250"/>
                </a:lnTo>
                <a:lnTo>
                  <a:pt x="7193" y="195"/>
                </a:lnTo>
                <a:lnTo>
                  <a:pt x="7194" y="161"/>
                </a:lnTo>
                <a:lnTo>
                  <a:pt x="7194" y="135"/>
                </a:lnTo>
                <a:lnTo>
                  <a:pt x="7194" y="121"/>
                </a:lnTo>
                <a:lnTo>
                  <a:pt x="7194" y="122"/>
                </a:lnTo>
                <a:lnTo>
                  <a:pt x="7194" y="111"/>
                </a:lnTo>
                <a:lnTo>
                  <a:pt x="7195" y="119"/>
                </a:lnTo>
                <a:lnTo>
                  <a:pt x="7195" y="122"/>
                </a:lnTo>
                <a:lnTo>
                  <a:pt x="7195" y="120"/>
                </a:lnTo>
                <a:lnTo>
                  <a:pt x="7195" y="106"/>
                </a:lnTo>
                <a:lnTo>
                  <a:pt x="7196" y="115"/>
                </a:lnTo>
                <a:lnTo>
                  <a:pt x="7196" y="107"/>
                </a:lnTo>
                <a:lnTo>
                  <a:pt x="7196" y="112"/>
                </a:lnTo>
                <a:lnTo>
                  <a:pt x="7197" y="89"/>
                </a:lnTo>
                <a:lnTo>
                  <a:pt x="7197" y="81"/>
                </a:lnTo>
                <a:lnTo>
                  <a:pt x="7197" y="104"/>
                </a:lnTo>
                <a:lnTo>
                  <a:pt x="7197" y="99"/>
                </a:lnTo>
                <a:lnTo>
                  <a:pt x="7198" y="99"/>
                </a:lnTo>
                <a:lnTo>
                  <a:pt x="7198" y="95"/>
                </a:lnTo>
                <a:lnTo>
                  <a:pt x="7198" y="106"/>
                </a:lnTo>
                <a:lnTo>
                  <a:pt x="7198" y="103"/>
                </a:lnTo>
                <a:lnTo>
                  <a:pt x="7199" y="104"/>
                </a:lnTo>
                <a:lnTo>
                  <a:pt x="7199" y="109"/>
                </a:lnTo>
                <a:lnTo>
                  <a:pt x="7199" y="118"/>
                </a:lnTo>
                <a:lnTo>
                  <a:pt x="7199" y="106"/>
                </a:lnTo>
                <a:lnTo>
                  <a:pt x="7199" y="104"/>
                </a:lnTo>
                <a:lnTo>
                  <a:pt x="7200" y="119"/>
                </a:lnTo>
                <a:lnTo>
                  <a:pt x="7200" y="124"/>
                </a:lnTo>
                <a:lnTo>
                  <a:pt x="7200" y="137"/>
                </a:lnTo>
                <a:lnTo>
                  <a:pt x="7200" y="142"/>
                </a:lnTo>
                <a:lnTo>
                  <a:pt x="7201" y="203"/>
                </a:lnTo>
                <a:lnTo>
                  <a:pt x="7201" y="242"/>
                </a:lnTo>
                <a:lnTo>
                  <a:pt x="7201" y="258"/>
                </a:lnTo>
                <a:lnTo>
                  <a:pt x="7201" y="266"/>
                </a:lnTo>
                <a:lnTo>
                  <a:pt x="7202" y="284"/>
                </a:lnTo>
                <a:lnTo>
                  <a:pt x="7202" y="289"/>
                </a:lnTo>
                <a:lnTo>
                  <a:pt x="7202" y="298"/>
                </a:lnTo>
                <a:lnTo>
                  <a:pt x="7203" y="294"/>
                </a:lnTo>
                <a:lnTo>
                  <a:pt x="7203" y="297"/>
                </a:lnTo>
                <a:lnTo>
                  <a:pt x="7203" y="300"/>
                </a:lnTo>
                <a:lnTo>
                  <a:pt x="7203" y="307"/>
                </a:lnTo>
                <a:lnTo>
                  <a:pt x="7204" y="305"/>
                </a:lnTo>
                <a:lnTo>
                  <a:pt x="7204" y="310"/>
                </a:lnTo>
                <a:lnTo>
                  <a:pt x="7204" y="307"/>
                </a:lnTo>
                <a:lnTo>
                  <a:pt x="7204" y="308"/>
                </a:lnTo>
                <a:lnTo>
                  <a:pt x="7204" y="307"/>
                </a:lnTo>
                <a:lnTo>
                  <a:pt x="7205" y="312"/>
                </a:lnTo>
                <a:lnTo>
                  <a:pt x="7205" y="313"/>
                </a:lnTo>
                <a:lnTo>
                  <a:pt x="7205" y="315"/>
                </a:lnTo>
                <a:lnTo>
                  <a:pt x="7205" y="318"/>
                </a:lnTo>
                <a:lnTo>
                  <a:pt x="7206" y="314"/>
                </a:lnTo>
                <a:lnTo>
                  <a:pt x="7206" y="322"/>
                </a:lnTo>
                <a:lnTo>
                  <a:pt x="7206" y="316"/>
                </a:lnTo>
                <a:lnTo>
                  <a:pt x="7206" y="318"/>
                </a:lnTo>
                <a:lnTo>
                  <a:pt x="7206" y="315"/>
                </a:lnTo>
                <a:lnTo>
                  <a:pt x="7207" y="322"/>
                </a:lnTo>
                <a:lnTo>
                  <a:pt x="7207" y="326"/>
                </a:lnTo>
                <a:lnTo>
                  <a:pt x="7207" y="327"/>
                </a:lnTo>
                <a:lnTo>
                  <a:pt x="7207" y="327"/>
                </a:lnTo>
                <a:lnTo>
                  <a:pt x="7207" y="327"/>
                </a:lnTo>
                <a:lnTo>
                  <a:pt x="7208" y="328"/>
                </a:lnTo>
                <a:lnTo>
                  <a:pt x="7208" y="327"/>
                </a:lnTo>
                <a:lnTo>
                  <a:pt x="7208" y="326"/>
                </a:lnTo>
                <a:lnTo>
                  <a:pt x="7209" y="331"/>
                </a:lnTo>
                <a:lnTo>
                  <a:pt x="7209" y="331"/>
                </a:lnTo>
                <a:lnTo>
                  <a:pt x="7209" y="332"/>
                </a:lnTo>
                <a:lnTo>
                  <a:pt x="7209" y="329"/>
                </a:lnTo>
                <a:lnTo>
                  <a:pt x="7209" y="333"/>
                </a:lnTo>
                <a:lnTo>
                  <a:pt x="7210" y="331"/>
                </a:lnTo>
                <a:lnTo>
                  <a:pt x="7210" y="334"/>
                </a:lnTo>
                <a:lnTo>
                  <a:pt x="7210" y="338"/>
                </a:lnTo>
                <a:lnTo>
                  <a:pt x="7210" y="338"/>
                </a:lnTo>
                <a:lnTo>
                  <a:pt x="7210" y="340"/>
                </a:lnTo>
                <a:lnTo>
                  <a:pt x="7211" y="338"/>
                </a:lnTo>
                <a:lnTo>
                  <a:pt x="7211" y="334"/>
                </a:lnTo>
                <a:lnTo>
                  <a:pt x="7211" y="340"/>
                </a:lnTo>
                <a:lnTo>
                  <a:pt x="7211" y="336"/>
                </a:lnTo>
                <a:lnTo>
                  <a:pt x="7211" y="338"/>
                </a:lnTo>
                <a:lnTo>
                  <a:pt x="7212" y="331"/>
                </a:lnTo>
                <a:lnTo>
                  <a:pt x="7212" y="331"/>
                </a:lnTo>
                <a:lnTo>
                  <a:pt x="7212" y="322"/>
                </a:lnTo>
                <a:lnTo>
                  <a:pt x="7212" y="315"/>
                </a:lnTo>
                <a:lnTo>
                  <a:pt x="7213" y="312"/>
                </a:lnTo>
                <a:lnTo>
                  <a:pt x="7213" y="292"/>
                </a:lnTo>
                <a:lnTo>
                  <a:pt x="7213" y="273"/>
                </a:lnTo>
                <a:lnTo>
                  <a:pt x="7214" y="258"/>
                </a:lnTo>
                <a:lnTo>
                  <a:pt x="7214" y="209"/>
                </a:lnTo>
                <a:lnTo>
                  <a:pt x="7214" y="182"/>
                </a:lnTo>
                <a:lnTo>
                  <a:pt x="7214" y="158"/>
                </a:lnTo>
                <a:lnTo>
                  <a:pt x="7215" y="111"/>
                </a:lnTo>
                <a:lnTo>
                  <a:pt x="7215" y="101"/>
                </a:lnTo>
                <a:lnTo>
                  <a:pt x="7215" y="111"/>
                </a:lnTo>
                <a:lnTo>
                  <a:pt x="7215" y="94"/>
                </a:lnTo>
                <a:lnTo>
                  <a:pt x="7215" y="99"/>
                </a:lnTo>
                <a:lnTo>
                  <a:pt x="7216" y="111"/>
                </a:lnTo>
                <a:lnTo>
                  <a:pt x="7216" y="86"/>
                </a:lnTo>
                <a:lnTo>
                  <a:pt x="7216" y="79"/>
                </a:lnTo>
                <a:lnTo>
                  <a:pt x="7216" y="93"/>
                </a:lnTo>
                <a:lnTo>
                  <a:pt x="7217" y="72"/>
                </a:lnTo>
                <a:lnTo>
                  <a:pt x="7217" y="62"/>
                </a:lnTo>
                <a:lnTo>
                  <a:pt x="7217" y="83"/>
                </a:lnTo>
                <a:lnTo>
                  <a:pt x="7217" y="82"/>
                </a:lnTo>
                <a:lnTo>
                  <a:pt x="7217" y="107"/>
                </a:lnTo>
                <a:lnTo>
                  <a:pt x="7218" y="103"/>
                </a:lnTo>
                <a:lnTo>
                  <a:pt x="7218" y="83"/>
                </a:lnTo>
                <a:lnTo>
                  <a:pt x="7218" y="26"/>
                </a:lnTo>
                <a:lnTo>
                  <a:pt x="7218" y="101"/>
                </a:lnTo>
                <a:lnTo>
                  <a:pt x="7219" y="93"/>
                </a:lnTo>
                <a:lnTo>
                  <a:pt x="7219" y="83"/>
                </a:lnTo>
                <a:lnTo>
                  <a:pt x="7219" y="99"/>
                </a:lnTo>
                <a:lnTo>
                  <a:pt x="7220" y="91"/>
                </a:lnTo>
                <a:lnTo>
                  <a:pt x="7220" y="95"/>
                </a:lnTo>
                <a:lnTo>
                  <a:pt x="7220" y="93"/>
                </a:lnTo>
                <a:lnTo>
                  <a:pt x="7220" y="105"/>
                </a:lnTo>
                <a:lnTo>
                  <a:pt x="7221" y="129"/>
                </a:lnTo>
                <a:lnTo>
                  <a:pt x="7221" y="123"/>
                </a:lnTo>
                <a:lnTo>
                  <a:pt x="7221" y="120"/>
                </a:lnTo>
                <a:lnTo>
                  <a:pt x="7221" y="132"/>
                </a:lnTo>
                <a:lnTo>
                  <a:pt x="7221" y="181"/>
                </a:lnTo>
                <a:lnTo>
                  <a:pt x="7222" y="224"/>
                </a:lnTo>
                <a:lnTo>
                  <a:pt x="7222" y="238"/>
                </a:lnTo>
                <a:lnTo>
                  <a:pt x="7222" y="288"/>
                </a:lnTo>
                <a:lnTo>
                  <a:pt x="7222" y="309"/>
                </a:lnTo>
                <a:lnTo>
                  <a:pt x="7223" y="303"/>
                </a:lnTo>
                <a:lnTo>
                  <a:pt x="7223" y="313"/>
                </a:lnTo>
                <a:lnTo>
                  <a:pt x="7223" y="311"/>
                </a:lnTo>
                <a:lnTo>
                  <a:pt x="7223" y="317"/>
                </a:lnTo>
                <a:lnTo>
                  <a:pt x="7223" y="317"/>
                </a:lnTo>
                <a:lnTo>
                  <a:pt x="7224" y="296"/>
                </a:lnTo>
                <a:lnTo>
                  <a:pt x="7224" y="320"/>
                </a:lnTo>
                <a:lnTo>
                  <a:pt x="7224" y="323"/>
                </a:lnTo>
                <a:lnTo>
                  <a:pt x="7224" y="321"/>
                </a:lnTo>
                <a:lnTo>
                  <a:pt x="7224" y="319"/>
                </a:lnTo>
                <a:lnTo>
                  <a:pt x="7225" y="335"/>
                </a:lnTo>
                <a:lnTo>
                  <a:pt x="7225" y="339"/>
                </a:lnTo>
                <a:lnTo>
                  <a:pt x="7225" y="335"/>
                </a:lnTo>
                <a:lnTo>
                  <a:pt x="7225" y="339"/>
                </a:lnTo>
                <a:lnTo>
                  <a:pt x="7226" y="338"/>
                </a:lnTo>
                <a:lnTo>
                  <a:pt x="7226" y="328"/>
                </a:lnTo>
                <a:lnTo>
                  <a:pt x="7226" y="327"/>
                </a:lnTo>
                <a:lnTo>
                  <a:pt x="7226" y="324"/>
                </a:lnTo>
                <a:lnTo>
                  <a:pt x="7227" y="329"/>
                </a:lnTo>
                <a:lnTo>
                  <a:pt x="7227" y="344"/>
                </a:lnTo>
                <a:lnTo>
                  <a:pt x="7227" y="344"/>
                </a:lnTo>
                <a:lnTo>
                  <a:pt x="7227" y="350"/>
                </a:lnTo>
                <a:lnTo>
                  <a:pt x="7228" y="350"/>
                </a:lnTo>
                <a:lnTo>
                  <a:pt x="7228" y="365"/>
                </a:lnTo>
                <a:lnTo>
                  <a:pt x="7228" y="360"/>
                </a:lnTo>
                <a:lnTo>
                  <a:pt x="7228" y="360"/>
                </a:lnTo>
                <a:lnTo>
                  <a:pt x="7228" y="356"/>
                </a:lnTo>
                <a:lnTo>
                  <a:pt x="7229" y="353"/>
                </a:lnTo>
                <a:lnTo>
                  <a:pt x="7229" y="353"/>
                </a:lnTo>
                <a:lnTo>
                  <a:pt x="7229" y="350"/>
                </a:lnTo>
                <a:lnTo>
                  <a:pt x="7229" y="352"/>
                </a:lnTo>
                <a:lnTo>
                  <a:pt x="7229" y="347"/>
                </a:lnTo>
                <a:lnTo>
                  <a:pt x="7230" y="348"/>
                </a:lnTo>
                <a:lnTo>
                  <a:pt x="7230" y="347"/>
                </a:lnTo>
                <a:lnTo>
                  <a:pt x="7230" y="348"/>
                </a:lnTo>
                <a:lnTo>
                  <a:pt x="7230" y="354"/>
                </a:lnTo>
                <a:lnTo>
                  <a:pt x="7230" y="351"/>
                </a:lnTo>
                <a:lnTo>
                  <a:pt x="7231" y="350"/>
                </a:lnTo>
                <a:lnTo>
                  <a:pt x="7231" y="355"/>
                </a:lnTo>
                <a:lnTo>
                  <a:pt x="7231" y="355"/>
                </a:lnTo>
                <a:lnTo>
                  <a:pt x="7232" y="340"/>
                </a:lnTo>
                <a:lnTo>
                  <a:pt x="7232" y="344"/>
                </a:lnTo>
                <a:lnTo>
                  <a:pt x="7232" y="340"/>
                </a:lnTo>
                <a:lnTo>
                  <a:pt x="7232" y="339"/>
                </a:lnTo>
                <a:lnTo>
                  <a:pt x="7232" y="344"/>
                </a:lnTo>
                <a:lnTo>
                  <a:pt x="7233" y="344"/>
                </a:lnTo>
                <a:lnTo>
                  <a:pt x="7233" y="338"/>
                </a:lnTo>
                <a:lnTo>
                  <a:pt x="7233" y="340"/>
                </a:lnTo>
                <a:lnTo>
                  <a:pt x="7233" y="331"/>
                </a:lnTo>
                <a:lnTo>
                  <a:pt x="7234" y="303"/>
                </a:lnTo>
                <a:lnTo>
                  <a:pt x="7234" y="278"/>
                </a:lnTo>
                <a:lnTo>
                  <a:pt x="7234" y="243"/>
                </a:lnTo>
                <a:lnTo>
                  <a:pt x="7234" y="215"/>
                </a:lnTo>
                <a:lnTo>
                  <a:pt x="7235" y="206"/>
                </a:lnTo>
                <a:lnTo>
                  <a:pt x="7235" y="172"/>
                </a:lnTo>
                <a:lnTo>
                  <a:pt x="7235" y="136"/>
                </a:lnTo>
                <a:lnTo>
                  <a:pt x="7235" y="113"/>
                </a:lnTo>
                <a:lnTo>
                  <a:pt x="7236" y="98"/>
                </a:lnTo>
                <a:lnTo>
                  <a:pt x="7236" y="87"/>
                </a:lnTo>
                <a:lnTo>
                  <a:pt x="7236" y="106"/>
                </a:lnTo>
                <a:lnTo>
                  <a:pt x="7236" y="103"/>
                </a:lnTo>
                <a:lnTo>
                  <a:pt x="7236" y="111"/>
                </a:lnTo>
                <a:lnTo>
                  <a:pt x="7237" y="117"/>
                </a:lnTo>
                <a:lnTo>
                  <a:pt x="7237" y="111"/>
                </a:lnTo>
                <a:lnTo>
                  <a:pt x="7237" y="122"/>
                </a:lnTo>
                <a:lnTo>
                  <a:pt x="7237" y="121"/>
                </a:lnTo>
                <a:lnTo>
                  <a:pt x="7238" y="138"/>
                </a:lnTo>
                <a:lnTo>
                  <a:pt x="7238" y="144"/>
                </a:lnTo>
                <a:lnTo>
                  <a:pt x="7238" y="133"/>
                </a:lnTo>
                <a:lnTo>
                  <a:pt x="7238" y="143"/>
                </a:lnTo>
                <a:lnTo>
                  <a:pt x="7239" y="139"/>
                </a:lnTo>
                <a:lnTo>
                  <a:pt x="7239" y="137"/>
                </a:lnTo>
                <a:lnTo>
                  <a:pt x="7239" y="142"/>
                </a:lnTo>
                <a:lnTo>
                  <a:pt x="7239" y="146"/>
                </a:lnTo>
                <a:lnTo>
                  <a:pt x="7240" y="147"/>
                </a:lnTo>
                <a:lnTo>
                  <a:pt x="7240" y="148"/>
                </a:lnTo>
                <a:lnTo>
                  <a:pt x="7240" y="141"/>
                </a:lnTo>
                <a:lnTo>
                  <a:pt x="7240" y="147"/>
                </a:lnTo>
                <a:lnTo>
                  <a:pt x="7240" y="153"/>
                </a:lnTo>
                <a:lnTo>
                  <a:pt x="7241" y="178"/>
                </a:lnTo>
                <a:lnTo>
                  <a:pt x="7241" y="194"/>
                </a:lnTo>
                <a:lnTo>
                  <a:pt x="7241" y="180"/>
                </a:lnTo>
                <a:lnTo>
                  <a:pt x="7241" y="189"/>
                </a:lnTo>
                <a:lnTo>
                  <a:pt x="7241" y="209"/>
                </a:lnTo>
                <a:lnTo>
                  <a:pt x="7242" y="236"/>
                </a:lnTo>
                <a:lnTo>
                  <a:pt x="7242" y="270"/>
                </a:lnTo>
                <a:lnTo>
                  <a:pt x="7242" y="282"/>
                </a:lnTo>
                <a:lnTo>
                  <a:pt x="7242" y="298"/>
                </a:lnTo>
                <a:lnTo>
                  <a:pt x="7243" y="306"/>
                </a:lnTo>
                <a:lnTo>
                  <a:pt x="7243" y="344"/>
                </a:lnTo>
                <a:lnTo>
                  <a:pt x="7243" y="358"/>
                </a:lnTo>
                <a:lnTo>
                  <a:pt x="7244" y="349"/>
                </a:lnTo>
                <a:lnTo>
                  <a:pt x="7244" y="344"/>
                </a:lnTo>
                <a:lnTo>
                  <a:pt x="7244" y="345"/>
                </a:lnTo>
                <a:lnTo>
                  <a:pt x="7244" y="363"/>
                </a:lnTo>
                <a:lnTo>
                  <a:pt x="7244" y="368"/>
                </a:lnTo>
                <a:lnTo>
                  <a:pt x="7245" y="368"/>
                </a:lnTo>
                <a:lnTo>
                  <a:pt x="7245" y="353"/>
                </a:lnTo>
                <a:lnTo>
                  <a:pt x="7245" y="353"/>
                </a:lnTo>
                <a:lnTo>
                  <a:pt x="7245" y="297"/>
                </a:lnTo>
                <a:lnTo>
                  <a:pt x="7245" y="281"/>
                </a:lnTo>
                <a:lnTo>
                  <a:pt x="7246" y="354"/>
                </a:lnTo>
                <a:lnTo>
                  <a:pt x="7246" y="374"/>
                </a:lnTo>
                <a:lnTo>
                  <a:pt x="7246" y="366"/>
                </a:lnTo>
                <a:lnTo>
                  <a:pt x="7246" y="358"/>
                </a:lnTo>
                <a:lnTo>
                  <a:pt x="7247" y="370"/>
                </a:lnTo>
                <a:lnTo>
                  <a:pt x="7247" y="366"/>
                </a:lnTo>
                <a:lnTo>
                  <a:pt x="7247" y="359"/>
                </a:lnTo>
                <a:lnTo>
                  <a:pt x="7247" y="353"/>
                </a:lnTo>
                <a:lnTo>
                  <a:pt x="7247" y="347"/>
                </a:lnTo>
                <a:lnTo>
                  <a:pt x="7248" y="347"/>
                </a:lnTo>
                <a:lnTo>
                  <a:pt x="7248" y="358"/>
                </a:lnTo>
                <a:lnTo>
                  <a:pt x="7248" y="349"/>
                </a:lnTo>
                <a:lnTo>
                  <a:pt x="7248" y="349"/>
                </a:lnTo>
                <a:lnTo>
                  <a:pt x="7248" y="335"/>
                </a:lnTo>
                <a:lnTo>
                  <a:pt x="7249" y="330"/>
                </a:lnTo>
                <a:lnTo>
                  <a:pt x="7249" y="339"/>
                </a:lnTo>
                <a:lnTo>
                  <a:pt x="7249" y="347"/>
                </a:lnTo>
                <a:lnTo>
                  <a:pt x="7250" y="354"/>
                </a:lnTo>
                <a:lnTo>
                  <a:pt x="7250" y="349"/>
                </a:lnTo>
                <a:lnTo>
                  <a:pt x="7250" y="350"/>
                </a:lnTo>
                <a:lnTo>
                  <a:pt x="7250" y="351"/>
                </a:lnTo>
                <a:lnTo>
                  <a:pt x="7250" y="344"/>
                </a:lnTo>
                <a:lnTo>
                  <a:pt x="7251" y="341"/>
                </a:lnTo>
                <a:lnTo>
                  <a:pt x="7251" y="342"/>
                </a:lnTo>
                <a:lnTo>
                  <a:pt x="7251" y="337"/>
                </a:lnTo>
                <a:lnTo>
                  <a:pt x="7251" y="341"/>
                </a:lnTo>
                <a:lnTo>
                  <a:pt x="7252" y="349"/>
                </a:lnTo>
                <a:lnTo>
                  <a:pt x="7252" y="351"/>
                </a:lnTo>
                <a:lnTo>
                  <a:pt x="7252" y="348"/>
                </a:lnTo>
                <a:lnTo>
                  <a:pt x="7252" y="354"/>
                </a:lnTo>
                <a:lnTo>
                  <a:pt x="7253" y="356"/>
                </a:lnTo>
                <a:lnTo>
                  <a:pt x="7253" y="361"/>
                </a:lnTo>
                <a:lnTo>
                  <a:pt x="7253" y="357"/>
                </a:lnTo>
                <a:lnTo>
                  <a:pt x="7253" y="355"/>
                </a:lnTo>
                <a:lnTo>
                  <a:pt x="7253" y="362"/>
                </a:lnTo>
                <a:lnTo>
                  <a:pt x="7254" y="364"/>
                </a:lnTo>
                <a:lnTo>
                  <a:pt x="7254" y="365"/>
                </a:lnTo>
                <a:lnTo>
                  <a:pt x="7254" y="360"/>
                </a:lnTo>
                <a:lnTo>
                  <a:pt x="7254" y="358"/>
                </a:lnTo>
                <a:lnTo>
                  <a:pt x="7254" y="354"/>
                </a:lnTo>
                <a:lnTo>
                  <a:pt x="7255" y="362"/>
                </a:lnTo>
                <a:lnTo>
                  <a:pt x="7255" y="359"/>
                </a:lnTo>
                <a:lnTo>
                  <a:pt x="7255" y="361"/>
                </a:lnTo>
                <a:lnTo>
                  <a:pt x="7256" y="363"/>
                </a:lnTo>
                <a:lnTo>
                  <a:pt x="7256" y="360"/>
                </a:lnTo>
                <a:lnTo>
                  <a:pt x="7256" y="365"/>
                </a:lnTo>
                <a:lnTo>
                  <a:pt x="7256" y="364"/>
                </a:lnTo>
                <a:lnTo>
                  <a:pt x="7257" y="363"/>
                </a:lnTo>
                <a:lnTo>
                  <a:pt x="7257" y="363"/>
                </a:lnTo>
                <a:lnTo>
                  <a:pt x="7257" y="354"/>
                </a:lnTo>
                <a:lnTo>
                  <a:pt x="7257" y="359"/>
                </a:lnTo>
                <a:lnTo>
                  <a:pt x="7258" y="355"/>
                </a:lnTo>
                <a:lnTo>
                  <a:pt x="7258" y="356"/>
                </a:lnTo>
                <a:lnTo>
                  <a:pt x="7258" y="358"/>
                </a:lnTo>
                <a:lnTo>
                  <a:pt x="7258" y="354"/>
                </a:lnTo>
                <a:lnTo>
                  <a:pt x="7258" y="361"/>
                </a:lnTo>
                <a:lnTo>
                  <a:pt x="7259" y="360"/>
                </a:lnTo>
                <a:lnTo>
                  <a:pt x="7259" y="360"/>
                </a:lnTo>
                <a:lnTo>
                  <a:pt x="7259" y="357"/>
                </a:lnTo>
                <a:lnTo>
                  <a:pt x="7259" y="363"/>
                </a:lnTo>
                <a:lnTo>
                  <a:pt x="7260" y="358"/>
                </a:lnTo>
                <a:lnTo>
                  <a:pt x="7260" y="360"/>
                </a:lnTo>
                <a:lnTo>
                  <a:pt x="7260" y="359"/>
                </a:lnTo>
                <a:lnTo>
                  <a:pt x="7260" y="362"/>
                </a:lnTo>
                <a:lnTo>
                  <a:pt x="7261" y="363"/>
                </a:lnTo>
                <a:lnTo>
                  <a:pt x="7261" y="363"/>
                </a:lnTo>
                <a:lnTo>
                  <a:pt x="7261" y="370"/>
                </a:lnTo>
                <a:lnTo>
                  <a:pt x="7261" y="366"/>
                </a:lnTo>
                <a:lnTo>
                  <a:pt x="7262" y="369"/>
                </a:lnTo>
                <a:lnTo>
                  <a:pt x="7262" y="371"/>
                </a:lnTo>
                <a:lnTo>
                  <a:pt x="7262" y="368"/>
                </a:lnTo>
                <a:lnTo>
                  <a:pt x="7262" y="372"/>
                </a:lnTo>
                <a:lnTo>
                  <a:pt x="7262" y="369"/>
                </a:lnTo>
                <a:lnTo>
                  <a:pt x="7263" y="361"/>
                </a:lnTo>
                <a:lnTo>
                  <a:pt x="7263" y="359"/>
                </a:lnTo>
                <a:lnTo>
                  <a:pt x="7263" y="353"/>
                </a:lnTo>
                <a:lnTo>
                  <a:pt x="7263" y="356"/>
                </a:lnTo>
                <a:lnTo>
                  <a:pt x="7264" y="354"/>
                </a:lnTo>
                <a:lnTo>
                  <a:pt x="7264" y="361"/>
                </a:lnTo>
                <a:lnTo>
                  <a:pt x="7264" y="358"/>
                </a:lnTo>
                <a:lnTo>
                  <a:pt x="7264" y="362"/>
                </a:lnTo>
                <a:lnTo>
                  <a:pt x="7264" y="360"/>
                </a:lnTo>
                <a:lnTo>
                  <a:pt x="7265" y="360"/>
                </a:lnTo>
                <a:lnTo>
                  <a:pt x="7265" y="360"/>
                </a:lnTo>
                <a:lnTo>
                  <a:pt x="7265" y="357"/>
                </a:lnTo>
                <a:lnTo>
                  <a:pt x="7265" y="360"/>
                </a:lnTo>
                <a:lnTo>
                  <a:pt x="7265" y="364"/>
                </a:lnTo>
                <a:lnTo>
                  <a:pt x="7266" y="357"/>
                </a:lnTo>
                <a:lnTo>
                  <a:pt x="7266" y="360"/>
                </a:lnTo>
                <a:lnTo>
                  <a:pt x="7266" y="364"/>
                </a:lnTo>
                <a:lnTo>
                  <a:pt x="7266" y="363"/>
                </a:lnTo>
                <a:lnTo>
                  <a:pt x="7267" y="364"/>
                </a:lnTo>
                <a:lnTo>
                  <a:pt x="7267" y="373"/>
                </a:lnTo>
                <a:lnTo>
                  <a:pt x="7267" y="369"/>
                </a:lnTo>
                <a:lnTo>
                  <a:pt x="7268" y="361"/>
                </a:lnTo>
                <a:lnTo>
                  <a:pt x="7268" y="368"/>
                </a:lnTo>
                <a:lnTo>
                  <a:pt x="7268" y="368"/>
                </a:lnTo>
                <a:lnTo>
                  <a:pt x="7268" y="369"/>
                </a:lnTo>
                <a:lnTo>
                  <a:pt x="7268" y="370"/>
                </a:lnTo>
                <a:lnTo>
                  <a:pt x="7269" y="369"/>
                </a:lnTo>
                <a:lnTo>
                  <a:pt x="7269" y="369"/>
                </a:lnTo>
                <a:lnTo>
                  <a:pt x="7269" y="375"/>
                </a:lnTo>
                <a:lnTo>
                  <a:pt x="7269" y="368"/>
                </a:lnTo>
                <a:lnTo>
                  <a:pt x="7269" y="369"/>
                </a:lnTo>
                <a:lnTo>
                  <a:pt x="7270" y="362"/>
                </a:lnTo>
                <a:lnTo>
                  <a:pt x="7270" y="362"/>
                </a:lnTo>
                <a:lnTo>
                  <a:pt x="7270" y="360"/>
                </a:lnTo>
                <a:lnTo>
                  <a:pt x="7270" y="354"/>
                </a:lnTo>
                <a:lnTo>
                  <a:pt x="7271" y="350"/>
                </a:lnTo>
                <a:lnTo>
                  <a:pt x="7271" y="349"/>
                </a:lnTo>
                <a:lnTo>
                  <a:pt x="7271" y="356"/>
                </a:lnTo>
                <a:lnTo>
                  <a:pt x="7271" y="354"/>
                </a:lnTo>
                <a:lnTo>
                  <a:pt x="7271" y="353"/>
                </a:lnTo>
                <a:lnTo>
                  <a:pt x="7272" y="356"/>
                </a:lnTo>
                <a:lnTo>
                  <a:pt x="7272" y="356"/>
                </a:lnTo>
                <a:lnTo>
                  <a:pt x="7272" y="366"/>
                </a:lnTo>
                <a:lnTo>
                  <a:pt x="7272" y="377"/>
                </a:lnTo>
                <a:lnTo>
                  <a:pt x="7273" y="374"/>
                </a:lnTo>
                <a:lnTo>
                  <a:pt x="7273" y="382"/>
                </a:lnTo>
                <a:lnTo>
                  <a:pt x="7273" y="380"/>
                </a:lnTo>
                <a:lnTo>
                  <a:pt x="7273" y="383"/>
                </a:lnTo>
                <a:lnTo>
                  <a:pt x="7274" y="378"/>
                </a:lnTo>
                <a:lnTo>
                  <a:pt x="7274" y="369"/>
                </a:lnTo>
                <a:lnTo>
                  <a:pt x="7274" y="369"/>
                </a:lnTo>
                <a:lnTo>
                  <a:pt x="7274" y="363"/>
                </a:lnTo>
                <a:lnTo>
                  <a:pt x="7274" y="361"/>
                </a:lnTo>
                <a:lnTo>
                  <a:pt x="7275" y="360"/>
                </a:lnTo>
                <a:lnTo>
                  <a:pt x="7275" y="356"/>
                </a:lnTo>
                <a:lnTo>
                  <a:pt x="7275" y="364"/>
                </a:lnTo>
                <a:lnTo>
                  <a:pt x="7275" y="365"/>
                </a:lnTo>
                <a:lnTo>
                  <a:pt x="7275" y="353"/>
                </a:lnTo>
                <a:lnTo>
                  <a:pt x="7276" y="351"/>
                </a:lnTo>
                <a:lnTo>
                  <a:pt x="7276" y="360"/>
                </a:lnTo>
                <a:lnTo>
                  <a:pt x="7276" y="352"/>
                </a:lnTo>
                <a:lnTo>
                  <a:pt x="7276" y="367"/>
                </a:lnTo>
                <a:lnTo>
                  <a:pt x="7276" y="363"/>
                </a:lnTo>
                <a:lnTo>
                  <a:pt x="7277" y="358"/>
                </a:lnTo>
                <a:lnTo>
                  <a:pt x="7277" y="361"/>
                </a:lnTo>
                <a:lnTo>
                  <a:pt x="7277" y="357"/>
                </a:lnTo>
                <a:lnTo>
                  <a:pt x="7277" y="357"/>
                </a:lnTo>
                <a:lnTo>
                  <a:pt x="7277" y="357"/>
                </a:lnTo>
                <a:lnTo>
                  <a:pt x="7278" y="352"/>
                </a:lnTo>
                <a:lnTo>
                  <a:pt x="7278" y="354"/>
                </a:lnTo>
                <a:lnTo>
                  <a:pt x="7278" y="357"/>
                </a:lnTo>
                <a:lnTo>
                  <a:pt x="7278" y="364"/>
                </a:lnTo>
                <a:lnTo>
                  <a:pt x="7278" y="368"/>
                </a:lnTo>
                <a:lnTo>
                  <a:pt x="7279" y="378"/>
                </a:lnTo>
                <a:lnTo>
                  <a:pt x="7279" y="374"/>
                </a:lnTo>
                <a:lnTo>
                  <a:pt x="7279" y="376"/>
                </a:lnTo>
                <a:lnTo>
                  <a:pt x="7280" y="368"/>
                </a:lnTo>
                <a:lnTo>
                  <a:pt x="7280" y="363"/>
                </a:lnTo>
                <a:lnTo>
                  <a:pt x="7280" y="354"/>
                </a:lnTo>
                <a:lnTo>
                  <a:pt x="7280" y="351"/>
                </a:lnTo>
                <a:lnTo>
                  <a:pt x="7281" y="348"/>
                </a:lnTo>
                <a:lnTo>
                  <a:pt x="7281" y="351"/>
                </a:lnTo>
                <a:lnTo>
                  <a:pt x="7281" y="364"/>
                </a:lnTo>
                <a:lnTo>
                  <a:pt x="7281" y="361"/>
                </a:lnTo>
                <a:lnTo>
                  <a:pt x="7282" y="365"/>
                </a:lnTo>
                <a:lnTo>
                  <a:pt x="7282" y="372"/>
                </a:lnTo>
                <a:lnTo>
                  <a:pt x="7282" y="360"/>
                </a:lnTo>
                <a:lnTo>
                  <a:pt x="7282" y="377"/>
                </a:lnTo>
                <a:lnTo>
                  <a:pt x="7283" y="371"/>
                </a:lnTo>
                <a:lnTo>
                  <a:pt x="7283" y="359"/>
                </a:lnTo>
                <a:lnTo>
                  <a:pt x="7283" y="362"/>
                </a:lnTo>
                <a:lnTo>
                  <a:pt x="7283" y="363"/>
                </a:lnTo>
                <a:lnTo>
                  <a:pt x="7284" y="372"/>
                </a:lnTo>
                <a:lnTo>
                  <a:pt x="7284" y="364"/>
                </a:lnTo>
                <a:lnTo>
                  <a:pt x="7284" y="360"/>
                </a:lnTo>
                <a:lnTo>
                  <a:pt x="7284" y="352"/>
                </a:lnTo>
                <a:lnTo>
                  <a:pt x="7284" y="350"/>
                </a:lnTo>
                <a:lnTo>
                  <a:pt x="7285" y="356"/>
                </a:lnTo>
                <a:lnTo>
                  <a:pt x="7285" y="360"/>
                </a:lnTo>
                <a:lnTo>
                  <a:pt x="7285" y="366"/>
                </a:lnTo>
                <a:lnTo>
                  <a:pt x="7286" y="363"/>
                </a:lnTo>
                <a:lnTo>
                  <a:pt x="7286" y="353"/>
                </a:lnTo>
                <a:lnTo>
                  <a:pt x="7286" y="354"/>
                </a:lnTo>
                <a:lnTo>
                  <a:pt x="7286" y="356"/>
                </a:lnTo>
                <a:lnTo>
                  <a:pt x="7287" y="358"/>
                </a:lnTo>
                <a:lnTo>
                  <a:pt x="7287" y="354"/>
                </a:lnTo>
                <a:lnTo>
                  <a:pt x="7287" y="352"/>
                </a:lnTo>
                <a:lnTo>
                  <a:pt x="7287" y="353"/>
                </a:lnTo>
                <a:lnTo>
                  <a:pt x="7288" y="360"/>
                </a:lnTo>
                <a:lnTo>
                  <a:pt x="7288" y="364"/>
                </a:lnTo>
                <a:lnTo>
                  <a:pt x="7288" y="364"/>
                </a:lnTo>
                <a:lnTo>
                  <a:pt x="7288" y="376"/>
                </a:lnTo>
                <a:lnTo>
                  <a:pt x="7288" y="371"/>
                </a:lnTo>
                <a:lnTo>
                  <a:pt x="7289" y="368"/>
                </a:lnTo>
                <a:lnTo>
                  <a:pt x="7289" y="366"/>
                </a:lnTo>
                <a:lnTo>
                  <a:pt x="7289" y="370"/>
                </a:lnTo>
                <a:lnTo>
                  <a:pt x="7289" y="380"/>
                </a:lnTo>
                <a:lnTo>
                  <a:pt x="7290" y="379"/>
                </a:lnTo>
                <a:lnTo>
                  <a:pt x="7290" y="378"/>
                </a:lnTo>
                <a:lnTo>
                  <a:pt x="7290" y="372"/>
                </a:lnTo>
                <a:lnTo>
                  <a:pt x="7290" y="380"/>
                </a:lnTo>
                <a:lnTo>
                  <a:pt x="7290" y="376"/>
                </a:lnTo>
                <a:lnTo>
                  <a:pt x="7291" y="372"/>
                </a:lnTo>
                <a:lnTo>
                  <a:pt x="7291" y="384"/>
                </a:lnTo>
                <a:lnTo>
                  <a:pt x="7291" y="376"/>
                </a:lnTo>
                <a:lnTo>
                  <a:pt x="7292" y="371"/>
                </a:lnTo>
                <a:lnTo>
                  <a:pt x="7292" y="370"/>
                </a:lnTo>
                <a:lnTo>
                  <a:pt x="7292" y="360"/>
                </a:lnTo>
                <a:lnTo>
                  <a:pt x="7292" y="362"/>
                </a:lnTo>
                <a:lnTo>
                  <a:pt x="7292" y="358"/>
                </a:lnTo>
                <a:lnTo>
                  <a:pt x="7293" y="365"/>
                </a:lnTo>
                <a:lnTo>
                  <a:pt x="7293" y="363"/>
                </a:lnTo>
                <a:lnTo>
                  <a:pt x="7293" y="352"/>
                </a:lnTo>
                <a:lnTo>
                  <a:pt x="7293" y="355"/>
                </a:lnTo>
                <a:lnTo>
                  <a:pt x="7294" y="353"/>
                </a:lnTo>
                <a:lnTo>
                  <a:pt x="7294" y="353"/>
                </a:lnTo>
                <a:lnTo>
                  <a:pt x="7294" y="335"/>
                </a:lnTo>
                <a:lnTo>
                  <a:pt x="7294" y="337"/>
                </a:lnTo>
                <a:lnTo>
                  <a:pt x="7295" y="334"/>
                </a:lnTo>
                <a:lnTo>
                  <a:pt x="7295" y="329"/>
                </a:lnTo>
                <a:lnTo>
                  <a:pt x="7295" y="294"/>
                </a:lnTo>
                <a:lnTo>
                  <a:pt x="7295" y="272"/>
                </a:lnTo>
                <a:lnTo>
                  <a:pt x="7296" y="257"/>
                </a:lnTo>
                <a:lnTo>
                  <a:pt x="7296" y="233"/>
                </a:lnTo>
                <a:lnTo>
                  <a:pt x="7296" y="204"/>
                </a:lnTo>
                <a:lnTo>
                  <a:pt x="7296" y="168"/>
                </a:lnTo>
                <a:lnTo>
                  <a:pt x="7297" y="135"/>
                </a:lnTo>
                <a:lnTo>
                  <a:pt x="7297" y="102"/>
                </a:lnTo>
                <a:lnTo>
                  <a:pt x="7297" y="87"/>
                </a:lnTo>
                <a:lnTo>
                  <a:pt x="7298" y="88"/>
                </a:lnTo>
                <a:lnTo>
                  <a:pt x="7298" y="121"/>
                </a:lnTo>
                <a:lnTo>
                  <a:pt x="7298" y="107"/>
                </a:lnTo>
                <a:lnTo>
                  <a:pt x="7298" y="97"/>
                </a:lnTo>
                <a:lnTo>
                  <a:pt x="7299" y="86"/>
                </a:lnTo>
                <a:lnTo>
                  <a:pt x="7299" y="71"/>
                </a:lnTo>
                <a:lnTo>
                  <a:pt x="7299" y="97"/>
                </a:lnTo>
                <a:lnTo>
                  <a:pt x="7299" y="83"/>
                </a:lnTo>
                <a:lnTo>
                  <a:pt x="7299" y="107"/>
                </a:lnTo>
                <a:lnTo>
                  <a:pt x="7300" y="120"/>
                </a:lnTo>
                <a:lnTo>
                  <a:pt x="7300" y="115"/>
                </a:lnTo>
                <a:lnTo>
                  <a:pt x="7300" y="102"/>
                </a:lnTo>
                <a:lnTo>
                  <a:pt x="7300" y="94"/>
                </a:lnTo>
                <a:lnTo>
                  <a:pt x="7301" y="119"/>
                </a:lnTo>
                <a:lnTo>
                  <a:pt x="7301" y="107"/>
                </a:lnTo>
                <a:lnTo>
                  <a:pt x="7301" y="108"/>
                </a:lnTo>
                <a:lnTo>
                  <a:pt x="7301" y="121"/>
                </a:lnTo>
                <a:lnTo>
                  <a:pt x="7301" y="121"/>
                </a:lnTo>
                <a:lnTo>
                  <a:pt x="7302" y="136"/>
                </a:lnTo>
                <a:lnTo>
                  <a:pt x="7302" y="155"/>
                </a:lnTo>
                <a:lnTo>
                  <a:pt x="7302" y="145"/>
                </a:lnTo>
                <a:lnTo>
                  <a:pt x="7303" y="171"/>
                </a:lnTo>
                <a:lnTo>
                  <a:pt x="7303" y="187"/>
                </a:lnTo>
                <a:lnTo>
                  <a:pt x="7303" y="194"/>
                </a:lnTo>
                <a:lnTo>
                  <a:pt x="7303" y="204"/>
                </a:lnTo>
                <a:lnTo>
                  <a:pt x="7304" y="249"/>
                </a:lnTo>
                <a:lnTo>
                  <a:pt x="7304" y="268"/>
                </a:lnTo>
                <a:lnTo>
                  <a:pt x="7304" y="280"/>
                </a:lnTo>
                <a:lnTo>
                  <a:pt x="7304" y="289"/>
                </a:lnTo>
                <a:lnTo>
                  <a:pt x="7305" y="318"/>
                </a:lnTo>
                <a:lnTo>
                  <a:pt x="7305" y="324"/>
                </a:lnTo>
                <a:lnTo>
                  <a:pt x="7305" y="331"/>
                </a:lnTo>
                <a:lnTo>
                  <a:pt x="7305" y="344"/>
                </a:lnTo>
                <a:lnTo>
                  <a:pt x="7306" y="340"/>
                </a:lnTo>
                <a:lnTo>
                  <a:pt x="7306" y="345"/>
                </a:lnTo>
                <a:lnTo>
                  <a:pt x="7306" y="344"/>
                </a:lnTo>
                <a:lnTo>
                  <a:pt x="7306" y="352"/>
                </a:lnTo>
                <a:lnTo>
                  <a:pt x="7306" y="354"/>
                </a:lnTo>
                <a:lnTo>
                  <a:pt x="7307" y="353"/>
                </a:lnTo>
                <a:lnTo>
                  <a:pt x="7307" y="351"/>
                </a:lnTo>
                <a:lnTo>
                  <a:pt x="7307" y="346"/>
                </a:lnTo>
                <a:lnTo>
                  <a:pt x="7307" y="346"/>
                </a:lnTo>
                <a:lnTo>
                  <a:pt x="7307" y="349"/>
                </a:lnTo>
                <a:lnTo>
                  <a:pt x="7308" y="346"/>
                </a:lnTo>
                <a:lnTo>
                  <a:pt x="7308" y="356"/>
                </a:lnTo>
                <a:lnTo>
                  <a:pt x="7308" y="348"/>
                </a:lnTo>
                <a:lnTo>
                  <a:pt x="7309" y="348"/>
                </a:lnTo>
                <a:lnTo>
                  <a:pt x="7309" y="349"/>
                </a:lnTo>
                <a:lnTo>
                  <a:pt x="7309" y="349"/>
                </a:lnTo>
                <a:lnTo>
                  <a:pt x="7309" y="352"/>
                </a:lnTo>
                <a:lnTo>
                  <a:pt x="7309" y="351"/>
                </a:lnTo>
                <a:lnTo>
                  <a:pt x="7310" y="350"/>
                </a:lnTo>
                <a:lnTo>
                  <a:pt x="7310" y="351"/>
                </a:lnTo>
                <a:lnTo>
                  <a:pt x="7310" y="354"/>
                </a:lnTo>
                <a:lnTo>
                  <a:pt x="7311" y="356"/>
                </a:lnTo>
                <a:lnTo>
                  <a:pt x="7311" y="356"/>
                </a:lnTo>
                <a:lnTo>
                  <a:pt x="7311" y="359"/>
                </a:lnTo>
                <a:lnTo>
                  <a:pt x="7311" y="361"/>
                </a:lnTo>
                <a:lnTo>
                  <a:pt x="7311" y="359"/>
                </a:lnTo>
                <a:lnTo>
                  <a:pt x="7312" y="360"/>
                </a:lnTo>
                <a:lnTo>
                  <a:pt x="7312" y="363"/>
                </a:lnTo>
                <a:lnTo>
                  <a:pt x="7312" y="359"/>
                </a:lnTo>
                <a:lnTo>
                  <a:pt x="7312" y="363"/>
                </a:lnTo>
                <a:lnTo>
                  <a:pt x="7312" y="360"/>
                </a:lnTo>
                <a:lnTo>
                  <a:pt x="7313" y="359"/>
                </a:lnTo>
                <a:lnTo>
                  <a:pt x="7313" y="359"/>
                </a:lnTo>
                <a:lnTo>
                  <a:pt x="7313" y="360"/>
                </a:lnTo>
                <a:lnTo>
                  <a:pt x="7313" y="361"/>
                </a:lnTo>
                <a:lnTo>
                  <a:pt x="7313" y="360"/>
                </a:lnTo>
                <a:lnTo>
                  <a:pt x="7314" y="358"/>
                </a:lnTo>
                <a:lnTo>
                  <a:pt x="7314" y="355"/>
                </a:lnTo>
                <a:lnTo>
                  <a:pt x="7314" y="357"/>
                </a:lnTo>
                <a:lnTo>
                  <a:pt x="7315" y="350"/>
                </a:lnTo>
                <a:lnTo>
                  <a:pt x="7315" y="352"/>
                </a:lnTo>
                <a:lnTo>
                  <a:pt x="7315" y="343"/>
                </a:lnTo>
                <a:lnTo>
                  <a:pt x="7315" y="339"/>
                </a:lnTo>
                <a:lnTo>
                  <a:pt x="7316" y="308"/>
                </a:lnTo>
                <a:lnTo>
                  <a:pt x="7316" y="297"/>
                </a:lnTo>
                <a:lnTo>
                  <a:pt x="7316" y="284"/>
                </a:lnTo>
                <a:lnTo>
                  <a:pt x="7316" y="245"/>
                </a:lnTo>
                <a:lnTo>
                  <a:pt x="7317" y="199"/>
                </a:lnTo>
                <a:lnTo>
                  <a:pt x="7317" y="158"/>
                </a:lnTo>
                <a:lnTo>
                  <a:pt x="7317" y="145"/>
                </a:lnTo>
                <a:lnTo>
                  <a:pt x="7317" y="134"/>
                </a:lnTo>
                <a:lnTo>
                  <a:pt x="7318" y="118"/>
                </a:lnTo>
                <a:lnTo>
                  <a:pt x="7318" y="124"/>
                </a:lnTo>
                <a:lnTo>
                  <a:pt x="7318" y="139"/>
                </a:lnTo>
                <a:lnTo>
                  <a:pt x="7318" y="137"/>
                </a:lnTo>
                <a:lnTo>
                  <a:pt x="7319" y="116"/>
                </a:lnTo>
                <a:lnTo>
                  <a:pt x="7319" y="119"/>
                </a:lnTo>
                <a:lnTo>
                  <a:pt x="7319" y="133"/>
                </a:lnTo>
                <a:lnTo>
                  <a:pt x="7319" y="128"/>
                </a:lnTo>
                <a:lnTo>
                  <a:pt x="7319" y="123"/>
                </a:lnTo>
                <a:lnTo>
                  <a:pt x="7320" y="124"/>
                </a:lnTo>
                <a:lnTo>
                  <a:pt x="7320" y="121"/>
                </a:lnTo>
                <a:lnTo>
                  <a:pt x="7320" y="132"/>
                </a:lnTo>
                <a:lnTo>
                  <a:pt x="7320" y="128"/>
                </a:lnTo>
                <a:lnTo>
                  <a:pt x="7321" y="124"/>
                </a:lnTo>
                <a:lnTo>
                  <a:pt x="7321" y="126"/>
                </a:lnTo>
                <a:lnTo>
                  <a:pt x="7321" y="133"/>
                </a:lnTo>
                <a:lnTo>
                  <a:pt x="7321" y="122"/>
                </a:lnTo>
                <a:lnTo>
                  <a:pt x="7322" y="141"/>
                </a:lnTo>
                <a:lnTo>
                  <a:pt x="7322" y="160"/>
                </a:lnTo>
                <a:lnTo>
                  <a:pt x="7322" y="154"/>
                </a:lnTo>
                <a:lnTo>
                  <a:pt x="7322" y="143"/>
                </a:lnTo>
                <a:lnTo>
                  <a:pt x="7322" y="144"/>
                </a:lnTo>
                <a:lnTo>
                  <a:pt x="7323" y="162"/>
                </a:lnTo>
                <a:lnTo>
                  <a:pt x="7323" y="181"/>
                </a:lnTo>
                <a:lnTo>
                  <a:pt x="7323" y="184"/>
                </a:lnTo>
                <a:lnTo>
                  <a:pt x="7323" y="188"/>
                </a:lnTo>
                <a:lnTo>
                  <a:pt x="7324" y="204"/>
                </a:lnTo>
                <a:lnTo>
                  <a:pt x="7324" y="242"/>
                </a:lnTo>
                <a:lnTo>
                  <a:pt x="7324" y="275"/>
                </a:lnTo>
                <a:lnTo>
                  <a:pt x="7324" y="280"/>
                </a:lnTo>
                <a:lnTo>
                  <a:pt x="7325" y="294"/>
                </a:lnTo>
                <a:lnTo>
                  <a:pt x="7325" y="307"/>
                </a:lnTo>
                <a:lnTo>
                  <a:pt x="7325" y="313"/>
                </a:lnTo>
                <a:lnTo>
                  <a:pt x="7325" y="326"/>
                </a:lnTo>
                <a:lnTo>
                  <a:pt x="7326" y="335"/>
                </a:lnTo>
                <a:lnTo>
                  <a:pt x="7326" y="341"/>
                </a:lnTo>
                <a:lnTo>
                  <a:pt x="7326" y="337"/>
                </a:lnTo>
                <a:lnTo>
                  <a:pt x="7326" y="333"/>
                </a:lnTo>
                <a:lnTo>
                  <a:pt x="7327" y="342"/>
                </a:lnTo>
                <a:lnTo>
                  <a:pt x="7327" y="342"/>
                </a:lnTo>
                <a:lnTo>
                  <a:pt x="7327" y="349"/>
                </a:lnTo>
                <a:lnTo>
                  <a:pt x="7327" y="344"/>
                </a:lnTo>
                <a:lnTo>
                  <a:pt x="7327" y="333"/>
                </a:lnTo>
                <a:lnTo>
                  <a:pt x="7328" y="346"/>
                </a:lnTo>
                <a:lnTo>
                  <a:pt x="7328" y="347"/>
                </a:lnTo>
                <a:lnTo>
                  <a:pt x="7328" y="355"/>
                </a:lnTo>
                <a:lnTo>
                  <a:pt x="7328" y="348"/>
                </a:lnTo>
                <a:lnTo>
                  <a:pt x="7328" y="340"/>
                </a:lnTo>
                <a:lnTo>
                  <a:pt x="7329" y="347"/>
                </a:lnTo>
                <a:lnTo>
                  <a:pt x="7329" y="351"/>
                </a:lnTo>
                <a:lnTo>
                  <a:pt x="7329" y="350"/>
                </a:lnTo>
                <a:lnTo>
                  <a:pt x="7329" y="350"/>
                </a:lnTo>
                <a:lnTo>
                  <a:pt x="7330" y="355"/>
                </a:lnTo>
                <a:lnTo>
                  <a:pt x="7330" y="354"/>
                </a:lnTo>
                <a:lnTo>
                  <a:pt x="7330" y="353"/>
                </a:lnTo>
                <a:lnTo>
                  <a:pt x="7330" y="350"/>
                </a:lnTo>
                <a:lnTo>
                  <a:pt x="7330" y="343"/>
                </a:lnTo>
                <a:lnTo>
                  <a:pt x="7331" y="337"/>
                </a:lnTo>
                <a:lnTo>
                  <a:pt x="7331" y="339"/>
                </a:lnTo>
                <a:lnTo>
                  <a:pt x="7331" y="339"/>
                </a:lnTo>
                <a:lnTo>
                  <a:pt x="7331" y="348"/>
                </a:lnTo>
                <a:lnTo>
                  <a:pt x="7332" y="362"/>
                </a:lnTo>
                <a:lnTo>
                  <a:pt x="7332" y="364"/>
                </a:lnTo>
                <a:lnTo>
                  <a:pt x="7332" y="358"/>
                </a:lnTo>
                <a:lnTo>
                  <a:pt x="7332" y="363"/>
                </a:lnTo>
                <a:lnTo>
                  <a:pt x="7333" y="353"/>
                </a:lnTo>
                <a:lnTo>
                  <a:pt x="7333" y="354"/>
                </a:lnTo>
                <a:lnTo>
                  <a:pt x="7333" y="358"/>
                </a:lnTo>
                <a:lnTo>
                  <a:pt x="7333" y="353"/>
                </a:lnTo>
                <a:lnTo>
                  <a:pt x="7333" y="358"/>
                </a:lnTo>
                <a:lnTo>
                  <a:pt x="7334" y="362"/>
                </a:lnTo>
                <a:lnTo>
                  <a:pt x="7334" y="381"/>
                </a:lnTo>
                <a:lnTo>
                  <a:pt x="7334" y="374"/>
                </a:lnTo>
                <a:lnTo>
                  <a:pt x="7334" y="367"/>
                </a:lnTo>
                <a:lnTo>
                  <a:pt x="7335" y="363"/>
                </a:lnTo>
                <a:lnTo>
                  <a:pt x="7335" y="365"/>
                </a:lnTo>
                <a:lnTo>
                  <a:pt x="7335" y="363"/>
                </a:lnTo>
                <a:lnTo>
                  <a:pt x="7335" y="348"/>
                </a:lnTo>
                <a:lnTo>
                  <a:pt x="7336" y="336"/>
                </a:lnTo>
                <a:lnTo>
                  <a:pt x="7336" y="344"/>
                </a:lnTo>
                <a:lnTo>
                  <a:pt x="7336" y="310"/>
                </a:lnTo>
                <a:lnTo>
                  <a:pt x="7336" y="314"/>
                </a:lnTo>
                <a:lnTo>
                  <a:pt x="7337" y="304"/>
                </a:lnTo>
                <a:lnTo>
                  <a:pt x="7337" y="260"/>
                </a:lnTo>
                <a:lnTo>
                  <a:pt x="7337" y="254"/>
                </a:lnTo>
                <a:lnTo>
                  <a:pt x="7337" y="214"/>
                </a:lnTo>
                <a:lnTo>
                  <a:pt x="7338" y="203"/>
                </a:lnTo>
                <a:lnTo>
                  <a:pt x="7338" y="152"/>
                </a:lnTo>
                <a:lnTo>
                  <a:pt x="7338" y="148"/>
                </a:lnTo>
                <a:lnTo>
                  <a:pt x="7339" y="158"/>
                </a:lnTo>
                <a:lnTo>
                  <a:pt x="7339" y="173"/>
                </a:lnTo>
                <a:lnTo>
                  <a:pt x="7339" y="156"/>
                </a:lnTo>
                <a:lnTo>
                  <a:pt x="7339" y="157"/>
                </a:lnTo>
                <a:lnTo>
                  <a:pt x="7340" y="157"/>
                </a:lnTo>
                <a:lnTo>
                  <a:pt x="7340" y="150"/>
                </a:lnTo>
                <a:lnTo>
                  <a:pt x="7340" y="156"/>
                </a:lnTo>
                <a:lnTo>
                  <a:pt x="7340" y="139"/>
                </a:lnTo>
                <a:lnTo>
                  <a:pt x="7341" y="172"/>
                </a:lnTo>
                <a:lnTo>
                  <a:pt x="7341" y="167"/>
                </a:lnTo>
                <a:lnTo>
                  <a:pt x="7341" y="174"/>
                </a:lnTo>
                <a:lnTo>
                  <a:pt x="7341" y="184"/>
                </a:lnTo>
                <a:lnTo>
                  <a:pt x="7342" y="188"/>
                </a:lnTo>
                <a:lnTo>
                  <a:pt x="7342" y="191"/>
                </a:lnTo>
                <a:lnTo>
                  <a:pt x="7342" y="211"/>
                </a:lnTo>
                <a:lnTo>
                  <a:pt x="7342" y="198"/>
                </a:lnTo>
                <a:lnTo>
                  <a:pt x="7343" y="212"/>
                </a:lnTo>
                <a:lnTo>
                  <a:pt x="7343" y="233"/>
                </a:lnTo>
                <a:lnTo>
                  <a:pt x="7343" y="241"/>
                </a:lnTo>
                <a:lnTo>
                  <a:pt x="7343" y="249"/>
                </a:lnTo>
                <a:lnTo>
                  <a:pt x="7344" y="313"/>
                </a:lnTo>
                <a:lnTo>
                  <a:pt x="7344" y="331"/>
                </a:lnTo>
                <a:lnTo>
                  <a:pt x="7344" y="354"/>
                </a:lnTo>
                <a:lnTo>
                  <a:pt x="7345" y="345"/>
                </a:lnTo>
                <a:lnTo>
                  <a:pt x="7345" y="353"/>
                </a:lnTo>
                <a:lnTo>
                  <a:pt x="7345" y="322"/>
                </a:lnTo>
                <a:lnTo>
                  <a:pt x="7345" y="284"/>
                </a:lnTo>
                <a:lnTo>
                  <a:pt x="7345" y="295"/>
                </a:lnTo>
                <a:lnTo>
                  <a:pt x="7346" y="383"/>
                </a:lnTo>
                <a:lnTo>
                  <a:pt x="7346" y="385"/>
                </a:lnTo>
                <a:lnTo>
                  <a:pt x="7346" y="388"/>
                </a:lnTo>
                <a:lnTo>
                  <a:pt x="7346" y="398"/>
                </a:lnTo>
                <a:lnTo>
                  <a:pt x="7347" y="322"/>
                </a:lnTo>
                <a:lnTo>
                  <a:pt x="7347" y="323"/>
                </a:lnTo>
                <a:lnTo>
                  <a:pt x="7347" y="354"/>
                </a:lnTo>
                <a:lnTo>
                  <a:pt x="7347" y="396"/>
                </a:lnTo>
                <a:lnTo>
                  <a:pt x="7347" y="395"/>
                </a:lnTo>
                <a:lnTo>
                  <a:pt x="7348" y="395"/>
                </a:lnTo>
                <a:lnTo>
                  <a:pt x="7348" y="376"/>
                </a:lnTo>
                <a:lnTo>
                  <a:pt x="7348" y="375"/>
                </a:lnTo>
                <a:lnTo>
                  <a:pt x="7348" y="390"/>
                </a:lnTo>
                <a:lnTo>
                  <a:pt x="7348" y="331"/>
                </a:lnTo>
                <a:lnTo>
                  <a:pt x="7349" y="308"/>
                </a:lnTo>
                <a:lnTo>
                  <a:pt x="7349" y="365"/>
                </a:lnTo>
                <a:lnTo>
                  <a:pt x="7349" y="380"/>
                </a:lnTo>
                <a:lnTo>
                  <a:pt x="7349" y="374"/>
                </a:lnTo>
                <a:lnTo>
                  <a:pt x="7350" y="382"/>
                </a:lnTo>
                <a:lnTo>
                  <a:pt x="7350" y="376"/>
                </a:lnTo>
                <a:lnTo>
                  <a:pt x="7350" y="364"/>
                </a:lnTo>
                <a:lnTo>
                  <a:pt x="7351" y="364"/>
                </a:lnTo>
                <a:lnTo>
                  <a:pt x="7351" y="325"/>
                </a:lnTo>
                <a:lnTo>
                  <a:pt x="7351" y="312"/>
                </a:lnTo>
                <a:lnTo>
                  <a:pt x="7351" y="361"/>
                </a:lnTo>
                <a:lnTo>
                  <a:pt x="7351" y="370"/>
                </a:lnTo>
                <a:lnTo>
                  <a:pt x="7352" y="369"/>
                </a:lnTo>
                <a:lnTo>
                  <a:pt x="7352" y="375"/>
                </a:lnTo>
                <a:lnTo>
                  <a:pt x="7352" y="375"/>
                </a:lnTo>
                <a:lnTo>
                  <a:pt x="7352" y="379"/>
                </a:lnTo>
                <a:lnTo>
                  <a:pt x="7352" y="374"/>
                </a:lnTo>
                <a:lnTo>
                  <a:pt x="7353" y="367"/>
                </a:lnTo>
                <a:lnTo>
                  <a:pt x="7353" y="382"/>
                </a:lnTo>
                <a:lnTo>
                  <a:pt x="7353" y="363"/>
                </a:lnTo>
                <a:lnTo>
                  <a:pt x="7353" y="360"/>
                </a:lnTo>
                <a:lnTo>
                  <a:pt x="7354" y="357"/>
                </a:lnTo>
                <a:lnTo>
                  <a:pt x="7354" y="359"/>
                </a:lnTo>
                <a:lnTo>
                  <a:pt x="7354" y="363"/>
                </a:lnTo>
                <a:lnTo>
                  <a:pt x="7354" y="362"/>
                </a:lnTo>
                <a:lnTo>
                  <a:pt x="7354" y="370"/>
                </a:lnTo>
                <a:lnTo>
                  <a:pt x="7355" y="368"/>
                </a:lnTo>
                <a:lnTo>
                  <a:pt x="7355" y="368"/>
                </a:lnTo>
                <a:lnTo>
                  <a:pt x="7355" y="380"/>
                </a:lnTo>
                <a:lnTo>
                  <a:pt x="7355" y="378"/>
                </a:lnTo>
                <a:lnTo>
                  <a:pt x="7355" y="376"/>
                </a:lnTo>
                <a:lnTo>
                  <a:pt x="7356" y="380"/>
                </a:lnTo>
                <a:lnTo>
                  <a:pt x="7356" y="379"/>
                </a:lnTo>
                <a:lnTo>
                  <a:pt x="7356" y="385"/>
                </a:lnTo>
                <a:lnTo>
                  <a:pt x="7357" y="383"/>
                </a:lnTo>
                <a:lnTo>
                  <a:pt x="7357" y="388"/>
                </a:lnTo>
                <a:lnTo>
                  <a:pt x="7357" y="381"/>
                </a:lnTo>
                <a:lnTo>
                  <a:pt x="7357" y="378"/>
                </a:lnTo>
                <a:lnTo>
                  <a:pt x="7357" y="379"/>
                </a:lnTo>
                <a:lnTo>
                  <a:pt x="7358" y="359"/>
                </a:lnTo>
                <a:lnTo>
                  <a:pt x="7358" y="358"/>
                </a:lnTo>
                <a:lnTo>
                  <a:pt x="7358" y="365"/>
                </a:lnTo>
                <a:lnTo>
                  <a:pt x="7358" y="372"/>
                </a:lnTo>
                <a:lnTo>
                  <a:pt x="7359" y="382"/>
                </a:lnTo>
                <a:lnTo>
                  <a:pt x="7359" y="385"/>
                </a:lnTo>
                <a:lnTo>
                  <a:pt x="7359" y="371"/>
                </a:lnTo>
                <a:lnTo>
                  <a:pt x="7359" y="374"/>
                </a:lnTo>
                <a:lnTo>
                  <a:pt x="7360" y="374"/>
                </a:lnTo>
                <a:lnTo>
                  <a:pt x="7360" y="374"/>
                </a:lnTo>
                <a:lnTo>
                  <a:pt x="7360" y="379"/>
                </a:lnTo>
                <a:lnTo>
                  <a:pt x="7360" y="375"/>
                </a:lnTo>
                <a:lnTo>
                  <a:pt x="7361" y="380"/>
                </a:lnTo>
                <a:lnTo>
                  <a:pt x="7361" y="372"/>
                </a:lnTo>
                <a:lnTo>
                  <a:pt x="7361" y="376"/>
                </a:lnTo>
                <a:lnTo>
                  <a:pt x="7361" y="380"/>
                </a:lnTo>
                <a:lnTo>
                  <a:pt x="7362" y="379"/>
                </a:lnTo>
                <a:lnTo>
                  <a:pt x="7362" y="376"/>
                </a:lnTo>
                <a:lnTo>
                  <a:pt x="7362" y="366"/>
                </a:lnTo>
                <a:lnTo>
                  <a:pt x="7363" y="367"/>
                </a:lnTo>
                <a:lnTo>
                  <a:pt x="7363" y="365"/>
                </a:lnTo>
                <a:lnTo>
                  <a:pt x="7363" y="373"/>
                </a:lnTo>
                <a:lnTo>
                  <a:pt x="7363" y="359"/>
                </a:lnTo>
                <a:lnTo>
                  <a:pt x="7363" y="366"/>
                </a:lnTo>
                <a:lnTo>
                  <a:pt x="7364" y="372"/>
                </a:lnTo>
                <a:lnTo>
                  <a:pt x="7364" y="379"/>
                </a:lnTo>
                <a:lnTo>
                  <a:pt x="7364" y="381"/>
                </a:lnTo>
                <a:lnTo>
                  <a:pt x="7364" y="380"/>
                </a:lnTo>
                <a:lnTo>
                  <a:pt x="7364" y="388"/>
                </a:lnTo>
                <a:lnTo>
                  <a:pt x="7365" y="394"/>
                </a:lnTo>
                <a:lnTo>
                  <a:pt x="7365" y="398"/>
                </a:lnTo>
                <a:lnTo>
                  <a:pt x="7365" y="400"/>
                </a:lnTo>
                <a:lnTo>
                  <a:pt x="7365" y="378"/>
                </a:lnTo>
                <a:lnTo>
                  <a:pt x="7365" y="377"/>
                </a:lnTo>
                <a:lnTo>
                  <a:pt x="7366" y="367"/>
                </a:lnTo>
                <a:lnTo>
                  <a:pt x="7366" y="307"/>
                </a:lnTo>
                <a:lnTo>
                  <a:pt x="7366" y="396"/>
                </a:lnTo>
                <a:lnTo>
                  <a:pt x="7366" y="400"/>
                </a:lnTo>
                <a:lnTo>
                  <a:pt x="7367" y="393"/>
                </a:lnTo>
                <a:lnTo>
                  <a:pt x="7367" y="383"/>
                </a:lnTo>
                <a:lnTo>
                  <a:pt x="7367" y="383"/>
                </a:lnTo>
                <a:lnTo>
                  <a:pt x="7367" y="389"/>
                </a:lnTo>
                <a:lnTo>
                  <a:pt x="7368" y="402"/>
                </a:lnTo>
                <a:lnTo>
                  <a:pt x="7368" y="371"/>
                </a:lnTo>
                <a:lnTo>
                  <a:pt x="7368" y="319"/>
                </a:lnTo>
                <a:lnTo>
                  <a:pt x="7369" y="324"/>
                </a:lnTo>
                <a:lnTo>
                  <a:pt x="7369" y="394"/>
                </a:lnTo>
                <a:lnTo>
                  <a:pt x="7369" y="390"/>
                </a:lnTo>
                <a:lnTo>
                  <a:pt x="7369" y="392"/>
                </a:lnTo>
                <a:lnTo>
                  <a:pt x="7370" y="389"/>
                </a:lnTo>
                <a:lnTo>
                  <a:pt x="7370" y="390"/>
                </a:lnTo>
                <a:lnTo>
                  <a:pt x="7370" y="388"/>
                </a:lnTo>
                <a:lnTo>
                  <a:pt x="7370" y="402"/>
                </a:lnTo>
                <a:lnTo>
                  <a:pt x="7370" y="367"/>
                </a:lnTo>
                <a:lnTo>
                  <a:pt x="7371" y="310"/>
                </a:lnTo>
                <a:lnTo>
                  <a:pt x="7371" y="319"/>
                </a:lnTo>
                <a:lnTo>
                  <a:pt x="7371" y="382"/>
                </a:lnTo>
                <a:lnTo>
                  <a:pt x="7371" y="375"/>
                </a:lnTo>
                <a:lnTo>
                  <a:pt x="7371" y="376"/>
                </a:lnTo>
                <a:lnTo>
                  <a:pt x="7372" y="372"/>
                </a:lnTo>
                <a:lnTo>
                  <a:pt x="7372" y="376"/>
                </a:lnTo>
                <a:lnTo>
                  <a:pt x="7372" y="375"/>
                </a:lnTo>
                <a:lnTo>
                  <a:pt x="7372" y="374"/>
                </a:lnTo>
                <a:lnTo>
                  <a:pt x="7372" y="378"/>
                </a:lnTo>
                <a:lnTo>
                  <a:pt x="7373" y="379"/>
                </a:lnTo>
                <a:lnTo>
                  <a:pt x="7373" y="377"/>
                </a:lnTo>
                <a:lnTo>
                  <a:pt x="7373" y="376"/>
                </a:lnTo>
                <a:lnTo>
                  <a:pt x="7373" y="380"/>
                </a:lnTo>
                <a:lnTo>
                  <a:pt x="7374" y="378"/>
                </a:lnTo>
                <a:lnTo>
                  <a:pt x="7374" y="379"/>
                </a:lnTo>
                <a:lnTo>
                  <a:pt x="7374" y="377"/>
                </a:lnTo>
                <a:lnTo>
                  <a:pt x="7374" y="377"/>
                </a:lnTo>
                <a:lnTo>
                  <a:pt x="7375" y="379"/>
                </a:lnTo>
                <a:lnTo>
                  <a:pt x="7375" y="375"/>
                </a:lnTo>
                <a:lnTo>
                  <a:pt x="7375" y="377"/>
                </a:lnTo>
                <a:lnTo>
                  <a:pt x="7375" y="383"/>
                </a:lnTo>
                <a:lnTo>
                  <a:pt x="7375" y="379"/>
                </a:lnTo>
                <a:lnTo>
                  <a:pt x="7376" y="377"/>
                </a:lnTo>
                <a:lnTo>
                  <a:pt x="7376" y="379"/>
                </a:lnTo>
                <a:lnTo>
                  <a:pt x="7376" y="379"/>
                </a:lnTo>
                <a:lnTo>
                  <a:pt x="7376" y="381"/>
                </a:lnTo>
                <a:lnTo>
                  <a:pt x="7376" y="380"/>
                </a:lnTo>
                <a:lnTo>
                  <a:pt x="7377" y="378"/>
                </a:lnTo>
                <a:lnTo>
                  <a:pt x="7377" y="376"/>
                </a:lnTo>
                <a:lnTo>
                  <a:pt x="7377" y="374"/>
                </a:lnTo>
                <a:lnTo>
                  <a:pt x="7377" y="377"/>
                </a:lnTo>
                <a:lnTo>
                  <a:pt x="7377" y="374"/>
                </a:lnTo>
                <a:lnTo>
                  <a:pt x="7378" y="371"/>
                </a:lnTo>
                <a:lnTo>
                  <a:pt x="7378" y="371"/>
                </a:lnTo>
                <a:lnTo>
                  <a:pt x="7378" y="363"/>
                </a:lnTo>
                <a:lnTo>
                  <a:pt x="7378" y="362"/>
                </a:lnTo>
                <a:lnTo>
                  <a:pt x="7379" y="369"/>
                </a:lnTo>
                <a:lnTo>
                  <a:pt x="7379" y="377"/>
                </a:lnTo>
                <a:lnTo>
                  <a:pt x="7379" y="373"/>
                </a:lnTo>
                <a:lnTo>
                  <a:pt x="7380" y="373"/>
                </a:lnTo>
                <a:lnTo>
                  <a:pt x="7380" y="370"/>
                </a:lnTo>
                <a:lnTo>
                  <a:pt x="7380" y="380"/>
                </a:lnTo>
                <a:lnTo>
                  <a:pt x="7380" y="381"/>
                </a:lnTo>
                <a:lnTo>
                  <a:pt x="7381" y="380"/>
                </a:lnTo>
                <a:lnTo>
                  <a:pt x="7381" y="374"/>
                </a:lnTo>
                <a:lnTo>
                  <a:pt x="7381" y="372"/>
                </a:lnTo>
                <a:lnTo>
                  <a:pt x="7381" y="372"/>
                </a:lnTo>
                <a:lnTo>
                  <a:pt x="7382" y="366"/>
                </a:lnTo>
                <a:lnTo>
                  <a:pt x="7382" y="361"/>
                </a:lnTo>
                <a:lnTo>
                  <a:pt x="7382" y="374"/>
                </a:lnTo>
                <a:lnTo>
                  <a:pt x="7382" y="366"/>
                </a:lnTo>
                <a:lnTo>
                  <a:pt x="7382" y="365"/>
                </a:lnTo>
                <a:lnTo>
                  <a:pt x="7383" y="370"/>
                </a:lnTo>
                <a:lnTo>
                  <a:pt x="7383" y="376"/>
                </a:lnTo>
                <a:lnTo>
                  <a:pt x="7383" y="372"/>
                </a:lnTo>
                <a:lnTo>
                  <a:pt x="7383" y="368"/>
                </a:lnTo>
                <a:lnTo>
                  <a:pt x="7384" y="370"/>
                </a:lnTo>
                <a:lnTo>
                  <a:pt x="7384" y="370"/>
                </a:lnTo>
                <a:lnTo>
                  <a:pt x="7384" y="375"/>
                </a:lnTo>
                <a:lnTo>
                  <a:pt x="7384" y="368"/>
                </a:lnTo>
                <a:lnTo>
                  <a:pt x="7384" y="370"/>
                </a:lnTo>
                <a:lnTo>
                  <a:pt x="7385" y="364"/>
                </a:lnTo>
                <a:lnTo>
                  <a:pt x="7385" y="361"/>
                </a:lnTo>
                <a:lnTo>
                  <a:pt x="7385" y="351"/>
                </a:lnTo>
                <a:lnTo>
                  <a:pt x="7386" y="364"/>
                </a:lnTo>
                <a:lnTo>
                  <a:pt x="7386" y="370"/>
                </a:lnTo>
                <a:lnTo>
                  <a:pt x="7386" y="372"/>
                </a:lnTo>
                <a:lnTo>
                  <a:pt x="7386" y="377"/>
                </a:lnTo>
                <a:lnTo>
                  <a:pt x="7386" y="374"/>
                </a:lnTo>
                <a:lnTo>
                  <a:pt x="7387" y="375"/>
                </a:lnTo>
                <a:lnTo>
                  <a:pt x="7387" y="385"/>
                </a:lnTo>
                <a:lnTo>
                  <a:pt x="7387" y="384"/>
                </a:lnTo>
                <a:lnTo>
                  <a:pt x="7387" y="383"/>
                </a:lnTo>
                <a:lnTo>
                  <a:pt x="7388" y="367"/>
                </a:lnTo>
                <a:lnTo>
                  <a:pt x="7388" y="372"/>
                </a:lnTo>
                <a:lnTo>
                  <a:pt x="7388" y="366"/>
                </a:lnTo>
                <a:lnTo>
                  <a:pt x="7388" y="315"/>
                </a:lnTo>
                <a:lnTo>
                  <a:pt x="7388" y="304"/>
                </a:lnTo>
                <a:lnTo>
                  <a:pt x="7389" y="352"/>
                </a:lnTo>
                <a:lnTo>
                  <a:pt x="7389" y="382"/>
                </a:lnTo>
                <a:lnTo>
                  <a:pt x="7389" y="374"/>
                </a:lnTo>
                <a:lnTo>
                  <a:pt x="7389" y="388"/>
                </a:lnTo>
                <a:lnTo>
                  <a:pt x="7390" y="382"/>
                </a:lnTo>
                <a:lnTo>
                  <a:pt x="7390" y="385"/>
                </a:lnTo>
                <a:lnTo>
                  <a:pt x="7390" y="384"/>
                </a:lnTo>
                <a:lnTo>
                  <a:pt x="7390" y="385"/>
                </a:lnTo>
                <a:lnTo>
                  <a:pt x="7390" y="380"/>
                </a:lnTo>
                <a:lnTo>
                  <a:pt x="7391" y="368"/>
                </a:lnTo>
                <a:lnTo>
                  <a:pt x="7391" y="362"/>
                </a:lnTo>
                <a:lnTo>
                  <a:pt x="7391" y="352"/>
                </a:lnTo>
                <a:lnTo>
                  <a:pt x="7391" y="367"/>
                </a:lnTo>
                <a:lnTo>
                  <a:pt x="7392" y="364"/>
                </a:lnTo>
                <a:lnTo>
                  <a:pt x="7392" y="369"/>
                </a:lnTo>
                <a:lnTo>
                  <a:pt x="7392" y="366"/>
                </a:lnTo>
                <a:lnTo>
                  <a:pt x="7392" y="364"/>
                </a:lnTo>
                <a:lnTo>
                  <a:pt x="7392" y="372"/>
                </a:lnTo>
                <a:lnTo>
                  <a:pt x="7393" y="370"/>
                </a:lnTo>
                <a:lnTo>
                  <a:pt x="7393" y="379"/>
                </a:lnTo>
                <a:lnTo>
                  <a:pt x="7393" y="374"/>
                </a:lnTo>
                <a:lnTo>
                  <a:pt x="7393" y="381"/>
                </a:lnTo>
                <a:lnTo>
                  <a:pt x="7394" y="383"/>
                </a:lnTo>
                <a:lnTo>
                  <a:pt x="7394" y="367"/>
                </a:lnTo>
                <a:lnTo>
                  <a:pt x="7394" y="370"/>
                </a:lnTo>
                <a:lnTo>
                  <a:pt x="7394" y="377"/>
                </a:lnTo>
                <a:lnTo>
                  <a:pt x="7395" y="369"/>
                </a:lnTo>
                <a:lnTo>
                  <a:pt x="7395" y="383"/>
                </a:lnTo>
                <a:lnTo>
                  <a:pt x="7395" y="381"/>
                </a:lnTo>
                <a:lnTo>
                  <a:pt x="7395" y="379"/>
                </a:lnTo>
                <a:lnTo>
                  <a:pt x="7396" y="377"/>
                </a:lnTo>
                <a:lnTo>
                  <a:pt x="7396" y="372"/>
                </a:lnTo>
                <a:lnTo>
                  <a:pt x="7396" y="369"/>
                </a:lnTo>
                <a:lnTo>
                  <a:pt x="7396" y="374"/>
                </a:lnTo>
                <a:lnTo>
                  <a:pt x="7397" y="383"/>
                </a:lnTo>
                <a:lnTo>
                  <a:pt x="7397" y="370"/>
                </a:lnTo>
                <a:lnTo>
                  <a:pt x="7397" y="372"/>
                </a:lnTo>
                <a:lnTo>
                  <a:pt x="7397" y="375"/>
                </a:lnTo>
                <a:lnTo>
                  <a:pt x="7398" y="381"/>
                </a:lnTo>
                <a:lnTo>
                  <a:pt x="7398" y="374"/>
                </a:lnTo>
                <a:lnTo>
                  <a:pt x="7398" y="385"/>
                </a:lnTo>
                <a:lnTo>
                  <a:pt x="7398" y="390"/>
                </a:lnTo>
                <a:lnTo>
                  <a:pt x="7398" y="368"/>
                </a:lnTo>
                <a:lnTo>
                  <a:pt x="7399" y="372"/>
                </a:lnTo>
                <a:lnTo>
                  <a:pt x="7399" y="358"/>
                </a:lnTo>
                <a:lnTo>
                  <a:pt x="7399" y="368"/>
                </a:lnTo>
                <a:lnTo>
                  <a:pt x="7399" y="367"/>
                </a:lnTo>
                <a:lnTo>
                  <a:pt x="7399" y="367"/>
                </a:lnTo>
                <a:lnTo>
                  <a:pt x="7400" y="364"/>
                </a:lnTo>
                <a:lnTo>
                  <a:pt x="7400" y="366"/>
                </a:lnTo>
                <a:lnTo>
                  <a:pt x="7400" y="367"/>
                </a:lnTo>
                <a:lnTo>
                  <a:pt x="7400" y="365"/>
                </a:lnTo>
                <a:lnTo>
                  <a:pt x="7401" y="374"/>
                </a:lnTo>
                <a:lnTo>
                  <a:pt x="7401" y="363"/>
                </a:lnTo>
                <a:lnTo>
                  <a:pt x="7401" y="359"/>
                </a:lnTo>
                <a:lnTo>
                  <a:pt x="7401" y="363"/>
                </a:lnTo>
                <a:lnTo>
                  <a:pt x="7402" y="357"/>
                </a:lnTo>
                <a:lnTo>
                  <a:pt x="7402" y="350"/>
                </a:lnTo>
                <a:lnTo>
                  <a:pt x="7402" y="356"/>
                </a:lnTo>
                <a:lnTo>
                  <a:pt x="7402" y="356"/>
                </a:lnTo>
                <a:lnTo>
                  <a:pt x="7402" y="361"/>
                </a:lnTo>
                <a:lnTo>
                  <a:pt x="7403" y="369"/>
                </a:lnTo>
                <a:lnTo>
                  <a:pt x="7403" y="380"/>
                </a:lnTo>
                <a:lnTo>
                  <a:pt x="7403" y="374"/>
                </a:lnTo>
                <a:lnTo>
                  <a:pt x="7403" y="382"/>
                </a:lnTo>
                <a:lnTo>
                  <a:pt x="7404" y="380"/>
                </a:lnTo>
                <a:lnTo>
                  <a:pt x="7404" y="384"/>
                </a:lnTo>
                <a:lnTo>
                  <a:pt x="7404" y="390"/>
                </a:lnTo>
                <a:lnTo>
                  <a:pt x="7404" y="376"/>
                </a:lnTo>
                <a:lnTo>
                  <a:pt x="7405" y="380"/>
                </a:lnTo>
                <a:lnTo>
                  <a:pt x="7405" y="375"/>
                </a:lnTo>
                <a:lnTo>
                  <a:pt x="7405" y="376"/>
                </a:lnTo>
                <a:lnTo>
                  <a:pt x="7405" y="372"/>
                </a:lnTo>
                <a:lnTo>
                  <a:pt x="7406" y="365"/>
                </a:lnTo>
                <a:lnTo>
                  <a:pt x="7406" y="370"/>
                </a:lnTo>
                <a:lnTo>
                  <a:pt x="7406" y="371"/>
                </a:lnTo>
                <a:lnTo>
                  <a:pt x="7406" y="373"/>
                </a:lnTo>
                <a:lnTo>
                  <a:pt x="7407" y="375"/>
                </a:lnTo>
                <a:lnTo>
                  <a:pt x="7407" y="366"/>
                </a:lnTo>
                <a:lnTo>
                  <a:pt x="7407" y="366"/>
                </a:lnTo>
                <a:lnTo>
                  <a:pt x="7407" y="361"/>
                </a:lnTo>
                <a:lnTo>
                  <a:pt x="7408" y="368"/>
                </a:lnTo>
                <a:lnTo>
                  <a:pt x="7408" y="302"/>
                </a:lnTo>
                <a:lnTo>
                  <a:pt x="7408" y="335"/>
                </a:lnTo>
                <a:lnTo>
                  <a:pt x="7408" y="397"/>
                </a:lnTo>
                <a:lnTo>
                  <a:pt x="7409" y="391"/>
                </a:lnTo>
                <a:lnTo>
                  <a:pt x="7409" y="375"/>
                </a:lnTo>
                <a:lnTo>
                  <a:pt x="7409" y="378"/>
                </a:lnTo>
                <a:lnTo>
                  <a:pt x="7410" y="378"/>
                </a:lnTo>
                <a:lnTo>
                  <a:pt x="7410" y="376"/>
                </a:lnTo>
                <a:lnTo>
                  <a:pt x="7410" y="383"/>
                </a:lnTo>
                <a:lnTo>
                  <a:pt x="7410" y="388"/>
                </a:lnTo>
                <a:lnTo>
                  <a:pt x="7411" y="387"/>
                </a:lnTo>
                <a:lnTo>
                  <a:pt x="7411" y="378"/>
                </a:lnTo>
                <a:lnTo>
                  <a:pt x="7411" y="378"/>
                </a:lnTo>
                <a:lnTo>
                  <a:pt x="7411" y="371"/>
                </a:lnTo>
                <a:lnTo>
                  <a:pt x="7412" y="358"/>
                </a:lnTo>
                <a:lnTo>
                  <a:pt x="7412" y="362"/>
                </a:lnTo>
                <a:lnTo>
                  <a:pt x="7412" y="370"/>
                </a:lnTo>
                <a:lnTo>
                  <a:pt x="7412" y="372"/>
                </a:lnTo>
                <a:lnTo>
                  <a:pt x="7413" y="363"/>
                </a:lnTo>
                <a:lnTo>
                  <a:pt x="7413" y="362"/>
                </a:lnTo>
                <a:lnTo>
                  <a:pt x="7413" y="361"/>
                </a:lnTo>
                <a:lnTo>
                  <a:pt x="7413" y="362"/>
                </a:lnTo>
                <a:lnTo>
                  <a:pt x="7414" y="359"/>
                </a:lnTo>
                <a:lnTo>
                  <a:pt x="7414" y="372"/>
                </a:lnTo>
                <a:lnTo>
                  <a:pt x="7414" y="364"/>
                </a:lnTo>
                <a:lnTo>
                  <a:pt x="7414" y="366"/>
                </a:lnTo>
                <a:lnTo>
                  <a:pt x="7414" y="371"/>
                </a:lnTo>
                <a:lnTo>
                  <a:pt x="7415" y="374"/>
                </a:lnTo>
                <a:lnTo>
                  <a:pt x="7415" y="366"/>
                </a:lnTo>
                <a:lnTo>
                  <a:pt x="7415" y="364"/>
                </a:lnTo>
                <a:lnTo>
                  <a:pt x="7415" y="362"/>
                </a:lnTo>
                <a:lnTo>
                  <a:pt x="7416" y="369"/>
                </a:lnTo>
                <a:lnTo>
                  <a:pt x="7416" y="380"/>
                </a:lnTo>
                <a:lnTo>
                  <a:pt x="7416" y="377"/>
                </a:lnTo>
                <a:lnTo>
                  <a:pt x="7416" y="375"/>
                </a:lnTo>
                <a:lnTo>
                  <a:pt x="7416" y="379"/>
                </a:lnTo>
                <a:lnTo>
                  <a:pt x="7417" y="382"/>
                </a:lnTo>
                <a:lnTo>
                  <a:pt x="7417" y="379"/>
                </a:lnTo>
                <a:lnTo>
                  <a:pt x="7417" y="374"/>
                </a:lnTo>
                <a:lnTo>
                  <a:pt x="7417" y="374"/>
                </a:lnTo>
                <a:lnTo>
                  <a:pt x="7417" y="372"/>
                </a:lnTo>
                <a:lnTo>
                  <a:pt x="7418" y="378"/>
                </a:lnTo>
                <a:lnTo>
                  <a:pt x="7418" y="367"/>
                </a:lnTo>
                <a:lnTo>
                  <a:pt x="7418" y="365"/>
                </a:lnTo>
                <a:lnTo>
                  <a:pt x="7418" y="371"/>
                </a:lnTo>
                <a:lnTo>
                  <a:pt x="7418" y="366"/>
                </a:lnTo>
                <a:lnTo>
                  <a:pt x="7419" y="366"/>
                </a:lnTo>
                <a:lnTo>
                  <a:pt x="7419" y="362"/>
                </a:lnTo>
                <a:lnTo>
                  <a:pt x="7419" y="364"/>
                </a:lnTo>
                <a:lnTo>
                  <a:pt x="7419" y="365"/>
                </a:lnTo>
                <a:lnTo>
                  <a:pt x="7419" y="380"/>
                </a:lnTo>
                <a:lnTo>
                  <a:pt x="7420" y="376"/>
                </a:lnTo>
                <a:lnTo>
                  <a:pt x="7420" y="368"/>
                </a:lnTo>
                <a:lnTo>
                  <a:pt x="7420" y="369"/>
                </a:lnTo>
                <a:lnTo>
                  <a:pt x="7421" y="381"/>
                </a:lnTo>
                <a:lnTo>
                  <a:pt x="7421" y="374"/>
                </a:lnTo>
                <a:lnTo>
                  <a:pt x="7421" y="374"/>
                </a:lnTo>
                <a:lnTo>
                  <a:pt x="7422" y="377"/>
                </a:lnTo>
                <a:lnTo>
                  <a:pt x="7422" y="377"/>
                </a:lnTo>
                <a:lnTo>
                  <a:pt x="7422" y="371"/>
                </a:lnTo>
                <a:lnTo>
                  <a:pt x="7422" y="378"/>
                </a:lnTo>
                <a:lnTo>
                  <a:pt x="7422" y="375"/>
                </a:lnTo>
                <a:lnTo>
                  <a:pt x="7423" y="389"/>
                </a:lnTo>
                <a:lnTo>
                  <a:pt x="7423" y="382"/>
                </a:lnTo>
                <a:lnTo>
                  <a:pt x="7423" y="371"/>
                </a:lnTo>
                <a:lnTo>
                  <a:pt x="7423" y="385"/>
                </a:lnTo>
                <a:lnTo>
                  <a:pt x="7423" y="381"/>
                </a:lnTo>
                <a:lnTo>
                  <a:pt x="7424" y="370"/>
                </a:lnTo>
                <a:lnTo>
                  <a:pt x="7424" y="375"/>
                </a:lnTo>
                <a:lnTo>
                  <a:pt x="7424" y="384"/>
                </a:lnTo>
                <a:lnTo>
                  <a:pt x="7424" y="397"/>
                </a:lnTo>
                <a:lnTo>
                  <a:pt x="7425" y="385"/>
                </a:lnTo>
                <a:lnTo>
                  <a:pt x="7425" y="381"/>
                </a:lnTo>
                <a:lnTo>
                  <a:pt x="7425" y="372"/>
                </a:lnTo>
                <a:lnTo>
                  <a:pt x="7425" y="380"/>
                </a:lnTo>
                <a:lnTo>
                  <a:pt x="7425" y="371"/>
                </a:lnTo>
                <a:lnTo>
                  <a:pt x="7426" y="377"/>
                </a:lnTo>
                <a:lnTo>
                  <a:pt x="7426" y="367"/>
                </a:lnTo>
                <a:lnTo>
                  <a:pt x="7426" y="369"/>
                </a:lnTo>
                <a:lnTo>
                  <a:pt x="7426" y="359"/>
                </a:lnTo>
                <a:lnTo>
                  <a:pt x="7427" y="378"/>
                </a:lnTo>
                <a:lnTo>
                  <a:pt x="7427" y="368"/>
                </a:lnTo>
                <a:lnTo>
                  <a:pt x="7427" y="384"/>
                </a:lnTo>
                <a:lnTo>
                  <a:pt x="7427" y="369"/>
                </a:lnTo>
                <a:lnTo>
                  <a:pt x="7428" y="373"/>
                </a:lnTo>
                <a:lnTo>
                  <a:pt x="7428" y="359"/>
                </a:lnTo>
                <a:lnTo>
                  <a:pt x="7428" y="374"/>
                </a:lnTo>
                <a:lnTo>
                  <a:pt x="7428" y="385"/>
                </a:lnTo>
                <a:lnTo>
                  <a:pt x="7428" y="374"/>
                </a:lnTo>
                <a:lnTo>
                  <a:pt x="7429" y="376"/>
                </a:lnTo>
                <a:lnTo>
                  <a:pt x="7429" y="372"/>
                </a:lnTo>
                <a:lnTo>
                  <a:pt x="7429" y="360"/>
                </a:lnTo>
                <a:lnTo>
                  <a:pt x="7429" y="382"/>
                </a:lnTo>
                <a:lnTo>
                  <a:pt x="7429" y="381"/>
                </a:lnTo>
                <a:lnTo>
                  <a:pt x="7430" y="387"/>
                </a:lnTo>
                <a:lnTo>
                  <a:pt x="7430" y="377"/>
                </a:lnTo>
                <a:lnTo>
                  <a:pt x="7430" y="374"/>
                </a:lnTo>
                <a:lnTo>
                  <a:pt x="7430" y="368"/>
                </a:lnTo>
                <a:lnTo>
                  <a:pt x="7430" y="377"/>
                </a:lnTo>
                <a:lnTo>
                  <a:pt x="7431" y="370"/>
                </a:lnTo>
                <a:lnTo>
                  <a:pt x="7431" y="371"/>
                </a:lnTo>
                <a:lnTo>
                  <a:pt x="7431" y="370"/>
                </a:lnTo>
                <a:lnTo>
                  <a:pt x="7431" y="368"/>
                </a:lnTo>
                <a:lnTo>
                  <a:pt x="7431" y="376"/>
                </a:lnTo>
                <a:lnTo>
                  <a:pt x="7432" y="374"/>
                </a:lnTo>
                <a:lnTo>
                  <a:pt x="7432" y="376"/>
                </a:lnTo>
                <a:lnTo>
                  <a:pt x="7432" y="378"/>
                </a:lnTo>
                <a:lnTo>
                  <a:pt x="7432" y="374"/>
                </a:lnTo>
                <a:lnTo>
                  <a:pt x="7432" y="377"/>
                </a:lnTo>
                <a:lnTo>
                  <a:pt x="7433" y="376"/>
                </a:lnTo>
                <a:lnTo>
                  <a:pt x="7433" y="368"/>
                </a:lnTo>
                <a:lnTo>
                  <a:pt x="7434" y="378"/>
                </a:lnTo>
                <a:lnTo>
                  <a:pt x="7434" y="379"/>
                </a:lnTo>
                <a:lnTo>
                  <a:pt x="7434" y="374"/>
                </a:lnTo>
                <a:lnTo>
                  <a:pt x="7434" y="376"/>
                </a:lnTo>
                <a:lnTo>
                  <a:pt x="7434" y="372"/>
                </a:lnTo>
                <a:lnTo>
                  <a:pt x="7435" y="378"/>
                </a:lnTo>
                <a:lnTo>
                  <a:pt x="7435" y="383"/>
                </a:lnTo>
                <a:lnTo>
                  <a:pt x="7435" y="380"/>
                </a:lnTo>
                <a:lnTo>
                  <a:pt x="7435" y="389"/>
                </a:lnTo>
                <a:lnTo>
                  <a:pt x="7435" y="381"/>
                </a:lnTo>
                <a:lnTo>
                  <a:pt x="7436" y="373"/>
                </a:lnTo>
                <a:lnTo>
                  <a:pt x="7436" y="362"/>
                </a:lnTo>
                <a:lnTo>
                  <a:pt x="7436" y="352"/>
                </a:lnTo>
                <a:lnTo>
                  <a:pt x="7436" y="354"/>
                </a:lnTo>
                <a:lnTo>
                  <a:pt x="7436" y="361"/>
                </a:lnTo>
                <a:lnTo>
                  <a:pt x="7437" y="356"/>
                </a:lnTo>
                <a:lnTo>
                  <a:pt x="7437" y="393"/>
                </a:lnTo>
                <a:lnTo>
                  <a:pt x="7437" y="373"/>
                </a:lnTo>
                <a:lnTo>
                  <a:pt x="7437" y="351"/>
                </a:lnTo>
                <a:lnTo>
                  <a:pt x="7438" y="357"/>
                </a:lnTo>
                <a:lnTo>
                  <a:pt x="7438" y="354"/>
                </a:lnTo>
                <a:lnTo>
                  <a:pt x="7438" y="363"/>
                </a:lnTo>
                <a:lnTo>
                  <a:pt x="7438" y="362"/>
                </a:lnTo>
                <a:lnTo>
                  <a:pt x="7439" y="327"/>
                </a:lnTo>
                <a:lnTo>
                  <a:pt x="7439" y="312"/>
                </a:lnTo>
                <a:lnTo>
                  <a:pt x="7439" y="299"/>
                </a:lnTo>
                <a:lnTo>
                  <a:pt x="7440" y="275"/>
                </a:lnTo>
                <a:lnTo>
                  <a:pt x="7440" y="216"/>
                </a:lnTo>
                <a:lnTo>
                  <a:pt x="7440" y="195"/>
                </a:lnTo>
                <a:lnTo>
                  <a:pt x="7440" y="183"/>
                </a:lnTo>
                <a:lnTo>
                  <a:pt x="7441" y="165"/>
                </a:lnTo>
                <a:lnTo>
                  <a:pt x="7441" y="179"/>
                </a:lnTo>
                <a:lnTo>
                  <a:pt x="7441" y="171"/>
                </a:lnTo>
                <a:lnTo>
                  <a:pt x="7441" y="193"/>
                </a:lnTo>
                <a:lnTo>
                  <a:pt x="7441" y="200"/>
                </a:lnTo>
                <a:lnTo>
                  <a:pt x="7442" y="192"/>
                </a:lnTo>
                <a:lnTo>
                  <a:pt x="7442" y="179"/>
                </a:lnTo>
                <a:lnTo>
                  <a:pt x="7442" y="180"/>
                </a:lnTo>
                <a:lnTo>
                  <a:pt x="7442" y="201"/>
                </a:lnTo>
                <a:lnTo>
                  <a:pt x="7442" y="174"/>
                </a:lnTo>
                <a:lnTo>
                  <a:pt x="7443" y="189"/>
                </a:lnTo>
                <a:lnTo>
                  <a:pt x="7443" y="191"/>
                </a:lnTo>
                <a:lnTo>
                  <a:pt x="7443" y="185"/>
                </a:lnTo>
                <a:lnTo>
                  <a:pt x="7443" y="178"/>
                </a:lnTo>
                <a:lnTo>
                  <a:pt x="7444" y="184"/>
                </a:lnTo>
                <a:lnTo>
                  <a:pt x="7444" y="193"/>
                </a:lnTo>
                <a:lnTo>
                  <a:pt x="7444" y="180"/>
                </a:lnTo>
                <a:lnTo>
                  <a:pt x="7444" y="175"/>
                </a:lnTo>
                <a:lnTo>
                  <a:pt x="7444" y="201"/>
                </a:lnTo>
                <a:lnTo>
                  <a:pt x="7445" y="215"/>
                </a:lnTo>
                <a:lnTo>
                  <a:pt x="7445" y="213"/>
                </a:lnTo>
                <a:lnTo>
                  <a:pt x="7445" y="206"/>
                </a:lnTo>
                <a:lnTo>
                  <a:pt x="7446" y="216"/>
                </a:lnTo>
                <a:lnTo>
                  <a:pt x="7446" y="208"/>
                </a:lnTo>
                <a:lnTo>
                  <a:pt x="7446" y="229"/>
                </a:lnTo>
                <a:lnTo>
                  <a:pt x="7446" y="232"/>
                </a:lnTo>
                <a:lnTo>
                  <a:pt x="7447" y="235"/>
                </a:lnTo>
                <a:lnTo>
                  <a:pt x="7447" y="240"/>
                </a:lnTo>
                <a:lnTo>
                  <a:pt x="7447" y="274"/>
                </a:lnTo>
                <a:lnTo>
                  <a:pt x="7447" y="290"/>
                </a:lnTo>
                <a:lnTo>
                  <a:pt x="7448" y="303"/>
                </a:lnTo>
                <a:lnTo>
                  <a:pt x="7448" y="312"/>
                </a:lnTo>
                <a:lnTo>
                  <a:pt x="7448" y="331"/>
                </a:lnTo>
                <a:lnTo>
                  <a:pt x="7448" y="331"/>
                </a:lnTo>
                <a:lnTo>
                  <a:pt x="7449" y="339"/>
                </a:lnTo>
                <a:lnTo>
                  <a:pt x="7449" y="342"/>
                </a:lnTo>
                <a:lnTo>
                  <a:pt x="7449" y="368"/>
                </a:lnTo>
                <a:lnTo>
                  <a:pt x="7449" y="381"/>
                </a:lnTo>
                <a:lnTo>
                  <a:pt x="7450" y="389"/>
                </a:lnTo>
                <a:lnTo>
                  <a:pt x="7450" y="376"/>
                </a:lnTo>
                <a:lnTo>
                  <a:pt x="7450" y="301"/>
                </a:lnTo>
                <a:lnTo>
                  <a:pt x="7450" y="292"/>
                </a:lnTo>
                <a:lnTo>
                  <a:pt x="7451" y="364"/>
                </a:lnTo>
                <a:lnTo>
                  <a:pt x="7451" y="367"/>
                </a:lnTo>
                <a:lnTo>
                  <a:pt x="7451" y="380"/>
                </a:lnTo>
                <a:lnTo>
                  <a:pt x="7452" y="383"/>
                </a:lnTo>
                <a:lnTo>
                  <a:pt x="7452" y="372"/>
                </a:lnTo>
                <a:lnTo>
                  <a:pt x="7452" y="376"/>
                </a:lnTo>
                <a:lnTo>
                  <a:pt x="7452" y="380"/>
                </a:lnTo>
                <a:lnTo>
                  <a:pt x="7452" y="372"/>
                </a:lnTo>
                <a:lnTo>
                  <a:pt x="7453" y="368"/>
                </a:lnTo>
                <a:lnTo>
                  <a:pt x="7453" y="366"/>
                </a:lnTo>
                <a:lnTo>
                  <a:pt x="7453" y="371"/>
                </a:lnTo>
                <a:lnTo>
                  <a:pt x="7453" y="368"/>
                </a:lnTo>
                <a:lnTo>
                  <a:pt x="7453" y="375"/>
                </a:lnTo>
                <a:lnTo>
                  <a:pt x="7454" y="368"/>
                </a:lnTo>
                <a:lnTo>
                  <a:pt x="7454" y="363"/>
                </a:lnTo>
                <a:lnTo>
                  <a:pt x="7454" y="363"/>
                </a:lnTo>
                <a:lnTo>
                  <a:pt x="7454" y="365"/>
                </a:lnTo>
                <a:lnTo>
                  <a:pt x="7455" y="364"/>
                </a:lnTo>
                <a:lnTo>
                  <a:pt x="7455" y="357"/>
                </a:lnTo>
                <a:lnTo>
                  <a:pt x="7455" y="364"/>
                </a:lnTo>
                <a:lnTo>
                  <a:pt x="7455" y="359"/>
                </a:lnTo>
                <a:lnTo>
                  <a:pt x="7455" y="372"/>
                </a:lnTo>
                <a:lnTo>
                  <a:pt x="7456" y="369"/>
                </a:lnTo>
                <a:lnTo>
                  <a:pt x="7456" y="356"/>
                </a:lnTo>
                <a:lnTo>
                  <a:pt x="7456" y="354"/>
                </a:lnTo>
                <a:lnTo>
                  <a:pt x="7457" y="362"/>
                </a:lnTo>
                <a:lnTo>
                  <a:pt x="7457" y="362"/>
                </a:lnTo>
                <a:lnTo>
                  <a:pt x="7457" y="363"/>
                </a:lnTo>
                <a:lnTo>
                  <a:pt x="7457" y="356"/>
                </a:lnTo>
                <a:lnTo>
                  <a:pt x="7458" y="363"/>
                </a:lnTo>
                <a:lnTo>
                  <a:pt x="7458" y="362"/>
                </a:lnTo>
                <a:lnTo>
                  <a:pt x="7458" y="357"/>
                </a:lnTo>
                <a:lnTo>
                  <a:pt x="7458" y="357"/>
                </a:lnTo>
                <a:lnTo>
                  <a:pt x="7458" y="359"/>
                </a:lnTo>
                <a:lnTo>
                  <a:pt x="7459" y="352"/>
                </a:lnTo>
                <a:lnTo>
                  <a:pt x="7459" y="356"/>
                </a:lnTo>
                <a:lnTo>
                  <a:pt x="7459" y="340"/>
                </a:lnTo>
                <a:lnTo>
                  <a:pt x="7459" y="329"/>
                </a:lnTo>
                <a:lnTo>
                  <a:pt x="7460" y="300"/>
                </a:lnTo>
                <a:lnTo>
                  <a:pt x="7460" y="285"/>
                </a:lnTo>
                <a:lnTo>
                  <a:pt x="7460" y="265"/>
                </a:lnTo>
                <a:lnTo>
                  <a:pt x="7460" y="234"/>
                </a:lnTo>
                <a:lnTo>
                  <a:pt x="7461" y="218"/>
                </a:lnTo>
                <a:lnTo>
                  <a:pt x="7461" y="222"/>
                </a:lnTo>
                <a:lnTo>
                  <a:pt x="7461" y="196"/>
                </a:lnTo>
                <a:lnTo>
                  <a:pt x="7461" y="185"/>
                </a:lnTo>
                <a:lnTo>
                  <a:pt x="7462" y="174"/>
                </a:lnTo>
                <a:lnTo>
                  <a:pt x="7462" y="191"/>
                </a:lnTo>
                <a:lnTo>
                  <a:pt x="7462" y="194"/>
                </a:lnTo>
                <a:lnTo>
                  <a:pt x="7462" y="189"/>
                </a:lnTo>
                <a:lnTo>
                  <a:pt x="7463" y="194"/>
                </a:lnTo>
                <a:lnTo>
                  <a:pt x="7463" y="190"/>
                </a:lnTo>
                <a:lnTo>
                  <a:pt x="7463" y="197"/>
                </a:lnTo>
                <a:lnTo>
                  <a:pt x="7463" y="188"/>
                </a:lnTo>
                <a:lnTo>
                  <a:pt x="7463" y="188"/>
                </a:lnTo>
                <a:lnTo>
                  <a:pt x="7464" y="195"/>
                </a:lnTo>
                <a:lnTo>
                  <a:pt x="7464" y="190"/>
                </a:lnTo>
                <a:lnTo>
                  <a:pt x="7464" y="193"/>
                </a:lnTo>
                <a:lnTo>
                  <a:pt x="7465" y="202"/>
                </a:lnTo>
                <a:lnTo>
                  <a:pt x="7465" y="211"/>
                </a:lnTo>
                <a:lnTo>
                  <a:pt x="7465" y="208"/>
                </a:lnTo>
                <a:lnTo>
                  <a:pt x="7465" y="215"/>
                </a:lnTo>
                <a:lnTo>
                  <a:pt x="7465" y="223"/>
                </a:lnTo>
                <a:lnTo>
                  <a:pt x="7466" y="224"/>
                </a:lnTo>
                <a:lnTo>
                  <a:pt x="7466" y="231"/>
                </a:lnTo>
                <a:lnTo>
                  <a:pt x="7466" y="186"/>
                </a:lnTo>
                <a:lnTo>
                  <a:pt x="7466" y="181"/>
                </a:lnTo>
                <a:lnTo>
                  <a:pt x="7467" y="224"/>
                </a:lnTo>
                <a:lnTo>
                  <a:pt x="7467" y="248"/>
                </a:lnTo>
                <a:lnTo>
                  <a:pt x="7467" y="256"/>
                </a:lnTo>
                <a:lnTo>
                  <a:pt x="7467" y="263"/>
                </a:lnTo>
                <a:lnTo>
                  <a:pt x="7468" y="271"/>
                </a:lnTo>
                <a:lnTo>
                  <a:pt x="7468" y="314"/>
                </a:lnTo>
                <a:lnTo>
                  <a:pt x="7468" y="318"/>
                </a:lnTo>
                <a:lnTo>
                  <a:pt x="7469" y="325"/>
                </a:lnTo>
                <a:lnTo>
                  <a:pt x="7469" y="337"/>
                </a:lnTo>
                <a:lnTo>
                  <a:pt x="7469" y="338"/>
                </a:lnTo>
                <a:lnTo>
                  <a:pt x="7469" y="347"/>
                </a:lnTo>
                <a:lnTo>
                  <a:pt x="7469" y="346"/>
                </a:lnTo>
                <a:lnTo>
                  <a:pt x="7470" y="350"/>
                </a:lnTo>
                <a:lnTo>
                  <a:pt x="7470" y="353"/>
                </a:lnTo>
                <a:lnTo>
                  <a:pt x="7470" y="349"/>
                </a:lnTo>
                <a:lnTo>
                  <a:pt x="7470" y="359"/>
                </a:lnTo>
                <a:lnTo>
                  <a:pt x="7471" y="375"/>
                </a:lnTo>
                <a:lnTo>
                  <a:pt x="7471" y="372"/>
                </a:lnTo>
                <a:lnTo>
                  <a:pt x="7471" y="376"/>
                </a:lnTo>
                <a:lnTo>
                  <a:pt x="7471" y="347"/>
                </a:lnTo>
                <a:lnTo>
                  <a:pt x="7472" y="305"/>
                </a:lnTo>
                <a:lnTo>
                  <a:pt x="7472" y="327"/>
                </a:lnTo>
                <a:lnTo>
                  <a:pt x="7472" y="386"/>
                </a:lnTo>
                <a:lnTo>
                  <a:pt x="7472" y="375"/>
                </a:lnTo>
                <a:lnTo>
                  <a:pt x="7472" y="370"/>
                </a:lnTo>
                <a:lnTo>
                  <a:pt x="7473" y="371"/>
                </a:lnTo>
                <a:lnTo>
                  <a:pt x="7473" y="368"/>
                </a:lnTo>
                <a:lnTo>
                  <a:pt x="7473" y="371"/>
                </a:lnTo>
                <a:lnTo>
                  <a:pt x="7473" y="357"/>
                </a:lnTo>
                <a:lnTo>
                  <a:pt x="7473" y="355"/>
                </a:lnTo>
                <a:lnTo>
                  <a:pt x="7474" y="370"/>
                </a:lnTo>
                <a:lnTo>
                  <a:pt x="7474" y="377"/>
                </a:lnTo>
                <a:lnTo>
                  <a:pt x="7474" y="378"/>
                </a:lnTo>
                <a:lnTo>
                  <a:pt x="7474" y="372"/>
                </a:lnTo>
                <a:lnTo>
                  <a:pt x="7475" y="367"/>
                </a:lnTo>
                <a:lnTo>
                  <a:pt x="7475" y="362"/>
                </a:lnTo>
                <a:lnTo>
                  <a:pt x="7475" y="360"/>
                </a:lnTo>
                <a:lnTo>
                  <a:pt x="7475" y="370"/>
                </a:lnTo>
                <a:lnTo>
                  <a:pt x="7476" y="370"/>
                </a:lnTo>
                <a:lnTo>
                  <a:pt x="7476" y="370"/>
                </a:lnTo>
                <a:lnTo>
                  <a:pt x="7476" y="372"/>
                </a:lnTo>
                <a:lnTo>
                  <a:pt x="7476" y="382"/>
                </a:lnTo>
                <a:lnTo>
                  <a:pt x="7477" y="381"/>
                </a:lnTo>
                <a:lnTo>
                  <a:pt x="7477" y="383"/>
                </a:lnTo>
                <a:lnTo>
                  <a:pt x="7477" y="380"/>
                </a:lnTo>
                <a:lnTo>
                  <a:pt x="7477" y="377"/>
                </a:lnTo>
                <a:lnTo>
                  <a:pt x="7478" y="379"/>
                </a:lnTo>
                <a:lnTo>
                  <a:pt x="7478" y="363"/>
                </a:lnTo>
                <a:lnTo>
                  <a:pt x="7478" y="358"/>
                </a:lnTo>
                <a:lnTo>
                  <a:pt x="7478" y="363"/>
                </a:lnTo>
                <a:lnTo>
                  <a:pt x="7479" y="372"/>
                </a:lnTo>
                <a:lnTo>
                  <a:pt x="7479" y="372"/>
                </a:lnTo>
                <a:lnTo>
                  <a:pt x="7479" y="370"/>
                </a:lnTo>
                <a:lnTo>
                  <a:pt x="7479" y="364"/>
                </a:lnTo>
                <a:lnTo>
                  <a:pt x="7479" y="368"/>
                </a:lnTo>
                <a:lnTo>
                  <a:pt x="7480" y="354"/>
                </a:lnTo>
                <a:lnTo>
                  <a:pt x="7480" y="329"/>
                </a:lnTo>
                <a:lnTo>
                  <a:pt x="7480" y="322"/>
                </a:lnTo>
                <a:lnTo>
                  <a:pt x="7481" y="307"/>
                </a:lnTo>
                <a:lnTo>
                  <a:pt x="7481" y="298"/>
                </a:lnTo>
                <a:lnTo>
                  <a:pt x="7481" y="298"/>
                </a:lnTo>
                <a:lnTo>
                  <a:pt x="7481" y="244"/>
                </a:lnTo>
                <a:lnTo>
                  <a:pt x="7482" y="239"/>
                </a:lnTo>
                <a:lnTo>
                  <a:pt x="7482" y="215"/>
                </a:lnTo>
                <a:lnTo>
                  <a:pt x="7482" y="203"/>
                </a:lnTo>
                <a:lnTo>
                  <a:pt x="7482" y="207"/>
                </a:lnTo>
                <a:lnTo>
                  <a:pt x="7482" y="218"/>
                </a:lnTo>
                <a:lnTo>
                  <a:pt x="7483" y="209"/>
                </a:lnTo>
                <a:lnTo>
                  <a:pt x="7483" y="223"/>
                </a:lnTo>
                <a:lnTo>
                  <a:pt x="7483" y="217"/>
                </a:lnTo>
                <a:lnTo>
                  <a:pt x="7483" y="238"/>
                </a:lnTo>
                <a:lnTo>
                  <a:pt x="7483" y="230"/>
                </a:lnTo>
                <a:lnTo>
                  <a:pt x="7484" y="242"/>
                </a:lnTo>
                <a:lnTo>
                  <a:pt x="7484" y="234"/>
                </a:lnTo>
                <a:lnTo>
                  <a:pt x="7484" y="246"/>
                </a:lnTo>
                <a:lnTo>
                  <a:pt x="7484" y="249"/>
                </a:lnTo>
                <a:lnTo>
                  <a:pt x="7485" y="245"/>
                </a:lnTo>
                <a:lnTo>
                  <a:pt x="7485" y="248"/>
                </a:lnTo>
                <a:lnTo>
                  <a:pt x="7485" y="260"/>
                </a:lnTo>
                <a:lnTo>
                  <a:pt x="7485" y="224"/>
                </a:lnTo>
                <a:lnTo>
                  <a:pt x="7485" y="207"/>
                </a:lnTo>
                <a:lnTo>
                  <a:pt x="7486" y="218"/>
                </a:lnTo>
                <a:lnTo>
                  <a:pt x="7486" y="229"/>
                </a:lnTo>
                <a:lnTo>
                  <a:pt x="7486" y="265"/>
                </a:lnTo>
                <a:lnTo>
                  <a:pt x="7487" y="275"/>
                </a:lnTo>
                <a:lnTo>
                  <a:pt x="7487" y="290"/>
                </a:lnTo>
                <a:lnTo>
                  <a:pt x="7487" y="297"/>
                </a:lnTo>
                <a:lnTo>
                  <a:pt x="7487" y="316"/>
                </a:lnTo>
                <a:lnTo>
                  <a:pt x="7488" y="323"/>
                </a:lnTo>
                <a:lnTo>
                  <a:pt x="7488" y="317"/>
                </a:lnTo>
                <a:lnTo>
                  <a:pt x="7488" y="329"/>
                </a:lnTo>
                <a:lnTo>
                  <a:pt x="7488" y="344"/>
                </a:lnTo>
                <a:lnTo>
                  <a:pt x="7489" y="347"/>
                </a:lnTo>
                <a:lnTo>
                  <a:pt x="7489" y="344"/>
                </a:lnTo>
                <a:lnTo>
                  <a:pt x="7489" y="349"/>
                </a:lnTo>
                <a:lnTo>
                  <a:pt x="7489" y="359"/>
                </a:lnTo>
                <a:lnTo>
                  <a:pt x="7490" y="366"/>
                </a:lnTo>
                <a:lnTo>
                  <a:pt x="7490" y="369"/>
                </a:lnTo>
                <a:lnTo>
                  <a:pt x="7490" y="370"/>
                </a:lnTo>
                <a:lnTo>
                  <a:pt x="7490" y="323"/>
                </a:lnTo>
                <a:lnTo>
                  <a:pt x="7491" y="299"/>
                </a:lnTo>
                <a:lnTo>
                  <a:pt x="7491" y="374"/>
                </a:lnTo>
                <a:lnTo>
                  <a:pt x="7491" y="368"/>
                </a:lnTo>
                <a:lnTo>
                  <a:pt x="7491" y="369"/>
                </a:lnTo>
                <a:lnTo>
                  <a:pt x="7492" y="412"/>
                </a:lnTo>
                <a:lnTo>
                  <a:pt x="7492" y="459"/>
                </a:lnTo>
                <a:lnTo>
                  <a:pt x="7492" y="464"/>
                </a:lnTo>
                <a:lnTo>
                  <a:pt x="7493" y="456"/>
                </a:lnTo>
                <a:lnTo>
                  <a:pt x="7493" y="460"/>
                </a:lnTo>
                <a:lnTo>
                  <a:pt x="7493" y="464"/>
                </a:lnTo>
                <a:lnTo>
                  <a:pt x="7493" y="464"/>
                </a:lnTo>
                <a:lnTo>
                  <a:pt x="7494" y="467"/>
                </a:lnTo>
                <a:lnTo>
                  <a:pt x="7494" y="463"/>
                </a:lnTo>
                <a:lnTo>
                  <a:pt x="7494" y="461"/>
                </a:lnTo>
                <a:lnTo>
                  <a:pt x="7494" y="385"/>
                </a:lnTo>
              </a:path>
            </a:pathLst>
          </a:custGeom>
          <a:noFill/>
          <a:ln w="3175" cap="flat">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9">
            <a:extLst>
              <a:ext uri="{FF2B5EF4-FFF2-40B4-BE49-F238E27FC236}">
                <a16:creationId xmlns:a16="http://schemas.microsoft.com/office/drawing/2014/main" id="{F2D95577-F052-4E6A-A24A-CAABF9B73C1F}"/>
              </a:ext>
            </a:extLst>
          </p:cNvPr>
          <p:cNvSpPr>
            <a:spLocks noChangeShapeType="1"/>
          </p:cNvSpPr>
          <p:nvPr/>
        </p:nvSpPr>
        <p:spPr bwMode="auto">
          <a:xfrm>
            <a:off x="147637" y="6338729"/>
            <a:ext cx="1189672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0">
            <a:extLst>
              <a:ext uri="{FF2B5EF4-FFF2-40B4-BE49-F238E27FC236}">
                <a16:creationId xmlns:a16="http://schemas.microsoft.com/office/drawing/2014/main" id="{D346BD4B-8BCE-46E1-A9F6-A5235A3EB693}"/>
              </a:ext>
            </a:extLst>
          </p:cNvPr>
          <p:cNvSpPr>
            <a:spLocks noChangeShapeType="1"/>
          </p:cNvSpPr>
          <p:nvPr/>
        </p:nvSpPr>
        <p:spPr bwMode="auto">
          <a:xfrm flipV="1">
            <a:off x="147637" y="6219666"/>
            <a:ext cx="0" cy="1190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21">
            <a:extLst>
              <a:ext uri="{FF2B5EF4-FFF2-40B4-BE49-F238E27FC236}">
                <a16:creationId xmlns:a16="http://schemas.microsoft.com/office/drawing/2014/main" id="{42B42BE4-BACE-4D99-B6C5-7319DCF38A49}"/>
              </a:ext>
            </a:extLst>
          </p:cNvPr>
          <p:cNvSpPr>
            <a:spLocks noChangeShapeType="1"/>
          </p:cNvSpPr>
          <p:nvPr/>
        </p:nvSpPr>
        <p:spPr bwMode="auto">
          <a:xfrm flipV="1">
            <a:off x="12044362" y="6219666"/>
            <a:ext cx="0" cy="1190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Rectangle 22">
            <a:extLst>
              <a:ext uri="{FF2B5EF4-FFF2-40B4-BE49-F238E27FC236}">
                <a16:creationId xmlns:a16="http://schemas.microsoft.com/office/drawing/2014/main" id="{08D6BC06-4A32-4DEF-946F-18AF1FDC6073}"/>
              </a:ext>
            </a:extLst>
          </p:cNvPr>
          <p:cNvSpPr>
            <a:spLocks noChangeArrowheads="1"/>
          </p:cNvSpPr>
          <p:nvPr/>
        </p:nvSpPr>
        <p:spPr bwMode="auto">
          <a:xfrm>
            <a:off x="53975" y="6368891"/>
            <a:ext cx="219075"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0.0001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Rectangle 23">
            <a:extLst>
              <a:ext uri="{FF2B5EF4-FFF2-40B4-BE49-F238E27FC236}">
                <a16:creationId xmlns:a16="http://schemas.microsoft.com/office/drawing/2014/main" id="{E9F13C2E-A6FD-45D8-A77D-822AD91B5D0A}"/>
              </a:ext>
            </a:extLst>
          </p:cNvPr>
          <p:cNvSpPr>
            <a:spLocks noChangeArrowheads="1"/>
          </p:cNvSpPr>
          <p:nvPr/>
        </p:nvSpPr>
        <p:spPr bwMode="auto">
          <a:xfrm>
            <a:off x="11968162" y="6368891"/>
            <a:ext cx="182563"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3.504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26">
            <a:extLst>
              <a:ext uri="{FF2B5EF4-FFF2-40B4-BE49-F238E27FC236}">
                <a16:creationId xmlns:a16="http://schemas.microsoft.com/office/drawing/2014/main" id="{564D65A0-2A5E-41B4-AF54-CB89732A647D}"/>
              </a:ext>
            </a:extLst>
          </p:cNvPr>
          <p:cNvSpPr>
            <a:spLocks noChangeArrowheads="1"/>
          </p:cNvSpPr>
          <p:nvPr/>
        </p:nvSpPr>
        <p:spPr bwMode="auto">
          <a:xfrm>
            <a:off x="12017375" y="6445091"/>
            <a:ext cx="49213"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4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Line 27">
            <a:extLst>
              <a:ext uri="{FF2B5EF4-FFF2-40B4-BE49-F238E27FC236}">
                <a16:creationId xmlns:a16="http://schemas.microsoft.com/office/drawing/2014/main" id="{1A614AC1-AD21-4E49-83F0-A9A485C8EDCA}"/>
              </a:ext>
            </a:extLst>
          </p:cNvPr>
          <p:cNvSpPr>
            <a:spLocks noChangeShapeType="1"/>
          </p:cNvSpPr>
          <p:nvPr/>
        </p:nvSpPr>
        <p:spPr bwMode="auto">
          <a:xfrm flipV="1">
            <a:off x="147637" y="5522754"/>
            <a:ext cx="0" cy="815975"/>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28">
            <a:extLst>
              <a:ext uri="{FF2B5EF4-FFF2-40B4-BE49-F238E27FC236}">
                <a16:creationId xmlns:a16="http://schemas.microsoft.com/office/drawing/2014/main" id="{343EF766-41C9-41E4-93F3-AFA4F92251C4}"/>
              </a:ext>
            </a:extLst>
          </p:cNvPr>
          <p:cNvSpPr>
            <a:spLocks noChangeShapeType="1"/>
          </p:cNvSpPr>
          <p:nvPr/>
        </p:nvSpPr>
        <p:spPr bwMode="auto">
          <a:xfrm>
            <a:off x="147637" y="6338729"/>
            <a:ext cx="1190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Line 29">
            <a:extLst>
              <a:ext uri="{FF2B5EF4-FFF2-40B4-BE49-F238E27FC236}">
                <a16:creationId xmlns:a16="http://schemas.microsoft.com/office/drawing/2014/main" id="{73ECA611-8A7E-413E-89B3-ABB5FCFB330A}"/>
              </a:ext>
            </a:extLst>
          </p:cNvPr>
          <p:cNvSpPr>
            <a:spLocks noChangeShapeType="1"/>
          </p:cNvSpPr>
          <p:nvPr/>
        </p:nvSpPr>
        <p:spPr bwMode="auto">
          <a:xfrm>
            <a:off x="147637" y="6099016"/>
            <a:ext cx="1190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Line 30">
            <a:extLst>
              <a:ext uri="{FF2B5EF4-FFF2-40B4-BE49-F238E27FC236}">
                <a16:creationId xmlns:a16="http://schemas.microsoft.com/office/drawing/2014/main" id="{7F950522-C19E-440F-A5DF-D8FDB5CA84EC}"/>
              </a:ext>
            </a:extLst>
          </p:cNvPr>
          <p:cNvSpPr>
            <a:spLocks noChangeShapeType="1"/>
          </p:cNvSpPr>
          <p:nvPr/>
        </p:nvSpPr>
        <p:spPr bwMode="auto">
          <a:xfrm>
            <a:off x="147637" y="5857716"/>
            <a:ext cx="1190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Line 31">
            <a:extLst>
              <a:ext uri="{FF2B5EF4-FFF2-40B4-BE49-F238E27FC236}">
                <a16:creationId xmlns:a16="http://schemas.microsoft.com/office/drawing/2014/main" id="{F1BA22A4-4FB4-435D-A871-E135D48F5B0E}"/>
              </a:ext>
            </a:extLst>
          </p:cNvPr>
          <p:cNvSpPr>
            <a:spLocks noChangeShapeType="1"/>
          </p:cNvSpPr>
          <p:nvPr/>
        </p:nvSpPr>
        <p:spPr bwMode="auto">
          <a:xfrm>
            <a:off x="147637" y="5618004"/>
            <a:ext cx="1190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Rectangle 32">
            <a:extLst>
              <a:ext uri="{FF2B5EF4-FFF2-40B4-BE49-F238E27FC236}">
                <a16:creationId xmlns:a16="http://schemas.microsoft.com/office/drawing/2014/main" id="{8E09F20A-65E0-4113-A116-1EEAFECC14CA}"/>
              </a:ext>
            </a:extLst>
          </p:cNvPr>
          <p:cNvSpPr>
            <a:spLocks noChangeArrowheads="1"/>
          </p:cNvSpPr>
          <p:nvPr/>
        </p:nvSpPr>
        <p:spPr bwMode="auto">
          <a:xfrm>
            <a:off x="90487" y="6313329"/>
            <a:ext cx="63500"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33">
            <a:extLst>
              <a:ext uri="{FF2B5EF4-FFF2-40B4-BE49-F238E27FC236}">
                <a16:creationId xmlns:a16="http://schemas.microsoft.com/office/drawing/2014/main" id="{D98CB78F-CADB-47FF-9FF2-DB17D2D1934B}"/>
              </a:ext>
            </a:extLst>
          </p:cNvPr>
          <p:cNvSpPr>
            <a:spLocks noChangeArrowheads="1"/>
          </p:cNvSpPr>
          <p:nvPr/>
        </p:nvSpPr>
        <p:spPr bwMode="auto">
          <a:xfrm>
            <a:off x="57150" y="6073616"/>
            <a:ext cx="96838"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 name="Rectangle 34">
            <a:extLst>
              <a:ext uri="{FF2B5EF4-FFF2-40B4-BE49-F238E27FC236}">
                <a16:creationId xmlns:a16="http://schemas.microsoft.com/office/drawing/2014/main" id="{650EA18C-3CBC-4CDE-8852-F70CAD82D4F5}"/>
              </a:ext>
            </a:extLst>
          </p:cNvPr>
          <p:cNvSpPr>
            <a:spLocks noChangeArrowheads="1"/>
          </p:cNvSpPr>
          <p:nvPr/>
        </p:nvSpPr>
        <p:spPr bwMode="auto">
          <a:xfrm>
            <a:off x="57150" y="5832316"/>
            <a:ext cx="96838"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 name="Rectangle 35">
            <a:extLst>
              <a:ext uri="{FF2B5EF4-FFF2-40B4-BE49-F238E27FC236}">
                <a16:creationId xmlns:a16="http://schemas.microsoft.com/office/drawing/2014/main" id="{63EA390A-9F93-431D-AE44-802B7F1635CD}"/>
              </a:ext>
            </a:extLst>
          </p:cNvPr>
          <p:cNvSpPr>
            <a:spLocks noChangeArrowheads="1"/>
          </p:cNvSpPr>
          <p:nvPr/>
        </p:nvSpPr>
        <p:spPr bwMode="auto">
          <a:xfrm>
            <a:off x="57150" y="5592604"/>
            <a:ext cx="96838"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Freeform 36">
            <a:extLst>
              <a:ext uri="{FF2B5EF4-FFF2-40B4-BE49-F238E27FC236}">
                <a16:creationId xmlns:a16="http://schemas.microsoft.com/office/drawing/2014/main" id="{E7527DA6-D468-4E9C-B035-1410F0166B5A}"/>
              </a:ext>
            </a:extLst>
          </p:cNvPr>
          <p:cNvSpPr>
            <a:spLocks/>
          </p:cNvSpPr>
          <p:nvPr/>
        </p:nvSpPr>
        <p:spPr bwMode="auto">
          <a:xfrm>
            <a:off x="147637" y="5813266"/>
            <a:ext cx="11799888" cy="487363"/>
          </a:xfrm>
          <a:custGeom>
            <a:avLst/>
            <a:gdLst>
              <a:gd name="T0" fmla="*/ 116 w 7433"/>
              <a:gd name="T1" fmla="*/ 287 h 307"/>
              <a:gd name="T2" fmla="*/ 232 w 7433"/>
              <a:gd name="T3" fmla="*/ 298 h 307"/>
              <a:gd name="T4" fmla="*/ 348 w 7433"/>
              <a:gd name="T5" fmla="*/ 296 h 307"/>
              <a:gd name="T6" fmla="*/ 465 w 7433"/>
              <a:gd name="T7" fmla="*/ 296 h 307"/>
              <a:gd name="T8" fmla="*/ 579 w 7433"/>
              <a:gd name="T9" fmla="*/ 295 h 307"/>
              <a:gd name="T10" fmla="*/ 695 w 7433"/>
              <a:gd name="T11" fmla="*/ 286 h 307"/>
              <a:gd name="T12" fmla="*/ 810 w 7433"/>
              <a:gd name="T13" fmla="*/ 279 h 307"/>
              <a:gd name="T14" fmla="*/ 925 w 7433"/>
              <a:gd name="T15" fmla="*/ 283 h 307"/>
              <a:gd name="T16" fmla="*/ 1042 w 7433"/>
              <a:gd name="T17" fmla="*/ 276 h 307"/>
              <a:gd name="T18" fmla="*/ 1157 w 7433"/>
              <a:gd name="T19" fmla="*/ 270 h 307"/>
              <a:gd name="T20" fmla="*/ 1274 w 7433"/>
              <a:gd name="T21" fmla="*/ 289 h 307"/>
              <a:gd name="T22" fmla="*/ 1390 w 7433"/>
              <a:gd name="T23" fmla="*/ 291 h 307"/>
              <a:gd name="T24" fmla="*/ 1505 w 7433"/>
              <a:gd name="T25" fmla="*/ 289 h 307"/>
              <a:gd name="T26" fmla="*/ 1624 w 7433"/>
              <a:gd name="T27" fmla="*/ 283 h 307"/>
              <a:gd name="T28" fmla="*/ 1742 w 7433"/>
              <a:gd name="T29" fmla="*/ 276 h 307"/>
              <a:gd name="T30" fmla="*/ 1858 w 7433"/>
              <a:gd name="T31" fmla="*/ 294 h 307"/>
              <a:gd name="T32" fmla="*/ 1975 w 7433"/>
              <a:gd name="T33" fmla="*/ 296 h 307"/>
              <a:gd name="T34" fmla="*/ 2091 w 7433"/>
              <a:gd name="T35" fmla="*/ 301 h 307"/>
              <a:gd name="T36" fmla="*/ 2205 w 7433"/>
              <a:gd name="T37" fmla="*/ 299 h 307"/>
              <a:gd name="T38" fmla="*/ 2323 w 7433"/>
              <a:gd name="T39" fmla="*/ 283 h 307"/>
              <a:gd name="T40" fmla="*/ 2439 w 7433"/>
              <a:gd name="T41" fmla="*/ 297 h 307"/>
              <a:gd name="T42" fmla="*/ 2556 w 7433"/>
              <a:gd name="T43" fmla="*/ 283 h 307"/>
              <a:gd name="T44" fmla="*/ 2673 w 7433"/>
              <a:gd name="T45" fmla="*/ 294 h 307"/>
              <a:gd name="T46" fmla="*/ 2789 w 7433"/>
              <a:gd name="T47" fmla="*/ 141 h 307"/>
              <a:gd name="T48" fmla="*/ 2906 w 7433"/>
              <a:gd name="T49" fmla="*/ 295 h 307"/>
              <a:gd name="T50" fmla="*/ 3021 w 7433"/>
              <a:gd name="T51" fmla="*/ 280 h 307"/>
              <a:gd name="T52" fmla="*/ 3136 w 7433"/>
              <a:gd name="T53" fmla="*/ 292 h 307"/>
              <a:gd name="T54" fmla="*/ 3252 w 7433"/>
              <a:gd name="T55" fmla="*/ 291 h 307"/>
              <a:gd name="T56" fmla="*/ 3367 w 7433"/>
              <a:gd name="T57" fmla="*/ 299 h 307"/>
              <a:gd name="T58" fmla="*/ 3483 w 7433"/>
              <a:gd name="T59" fmla="*/ 282 h 307"/>
              <a:gd name="T60" fmla="*/ 3599 w 7433"/>
              <a:gd name="T61" fmla="*/ 302 h 307"/>
              <a:gd name="T62" fmla="*/ 3717 w 7433"/>
              <a:gd name="T63" fmla="*/ 263 h 307"/>
              <a:gd name="T64" fmla="*/ 3834 w 7433"/>
              <a:gd name="T65" fmla="*/ 301 h 307"/>
              <a:gd name="T66" fmla="*/ 3948 w 7433"/>
              <a:gd name="T67" fmla="*/ 304 h 307"/>
              <a:gd name="T68" fmla="*/ 4064 w 7433"/>
              <a:gd name="T69" fmla="*/ 288 h 307"/>
              <a:gd name="T70" fmla="*/ 4179 w 7433"/>
              <a:gd name="T71" fmla="*/ 284 h 307"/>
              <a:gd name="T72" fmla="*/ 4295 w 7433"/>
              <a:gd name="T73" fmla="*/ 289 h 307"/>
              <a:gd name="T74" fmla="*/ 4412 w 7433"/>
              <a:gd name="T75" fmla="*/ 292 h 307"/>
              <a:gd name="T76" fmla="*/ 4527 w 7433"/>
              <a:gd name="T77" fmla="*/ 297 h 307"/>
              <a:gd name="T78" fmla="*/ 4645 w 7433"/>
              <a:gd name="T79" fmla="*/ 297 h 307"/>
              <a:gd name="T80" fmla="*/ 4759 w 7433"/>
              <a:gd name="T81" fmla="*/ 295 h 307"/>
              <a:gd name="T82" fmla="*/ 4875 w 7433"/>
              <a:gd name="T83" fmla="*/ 286 h 307"/>
              <a:gd name="T84" fmla="*/ 4992 w 7433"/>
              <a:gd name="T85" fmla="*/ 270 h 307"/>
              <a:gd name="T86" fmla="*/ 5108 w 7433"/>
              <a:gd name="T87" fmla="*/ 289 h 307"/>
              <a:gd name="T88" fmla="*/ 5222 w 7433"/>
              <a:gd name="T89" fmla="*/ 271 h 307"/>
              <a:gd name="T90" fmla="*/ 5340 w 7433"/>
              <a:gd name="T91" fmla="*/ 268 h 307"/>
              <a:gd name="T92" fmla="*/ 5460 w 7433"/>
              <a:gd name="T93" fmla="*/ 272 h 307"/>
              <a:gd name="T94" fmla="*/ 5577 w 7433"/>
              <a:gd name="T95" fmla="*/ 289 h 307"/>
              <a:gd name="T96" fmla="*/ 5695 w 7433"/>
              <a:gd name="T97" fmla="*/ 289 h 307"/>
              <a:gd name="T98" fmla="*/ 5811 w 7433"/>
              <a:gd name="T99" fmla="*/ 274 h 307"/>
              <a:gd name="T100" fmla="*/ 5929 w 7433"/>
              <a:gd name="T101" fmla="*/ 265 h 307"/>
              <a:gd name="T102" fmla="*/ 6047 w 7433"/>
              <a:gd name="T103" fmla="*/ 283 h 307"/>
              <a:gd name="T104" fmla="*/ 6165 w 7433"/>
              <a:gd name="T105" fmla="*/ 264 h 307"/>
              <a:gd name="T106" fmla="*/ 6284 w 7433"/>
              <a:gd name="T107" fmla="*/ 287 h 307"/>
              <a:gd name="T108" fmla="*/ 6398 w 7433"/>
              <a:gd name="T109" fmla="*/ 292 h 307"/>
              <a:gd name="T110" fmla="*/ 6516 w 7433"/>
              <a:gd name="T111" fmla="*/ 283 h 307"/>
              <a:gd name="T112" fmla="*/ 6632 w 7433"/>
              <a:gd name="T113" fmla="*/ 295 h 307"/>
              <a:gd name="T114" fmla="*/ 6747 w 7433"/>
              <a:gd name="T115" fmla="*/ 274 h 307"/>
              <a:gd name="T116" fmla="*/ 6865 w 7433"/>
              <a:gd name="T117" fmla="*/ 279 h 307"/>
              <a:gd name="T118" fmla="*/ 6983 w 7433"/>
              <a:gd name="T119" fmla="*/ 286 h 307"/>
              <a:gd name="T120" fmla="*/ 7099 w 7433"/>
              <a:gd name="T121" fmla="*/ 294 h 307"/>
              <a:gd name="T122" fmla="*/ 7215 w 7433"/>
              <a:gd name="T123" fmla="*/ 295 h 307"/>
              <a:gd name="T124" fmla="*/ 7331 w 7433"/>
              <a:gd name="T125" fmla="*/ 249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33" h="307">
                <a:moveTo>
                  <a:pt x="0" y="277"/>
                </a:moveTo>
                <a:lnTo>
                  <a:pt x="0" y="278"/>
                </a:lnTo>
                <a:lnTo>
                  <a:pt x="1" y="278"/>
                </a:lnTo>
                <a:lnTo>
                  <a:pt x="1" y="278"/>
                </a:lnTo>
                <a:lnTo>
                  <a:pt x="1" y="278"/>
                </a:lnTo>
                <a:lnTo>
                  <a:pt x="1" y="278"/>
                </a:lnTo>
                <a:lnTo>
                  <a:pt x="2" y="278"/>
                </a:lnTo>
                <a:lnTo>
                  <a:pt x="2" y="278"/>
                </a:lnTo>
                <a:lnTo>
                  <a:pt x="2" y="278"/>
                </a:lnTo>
                <a:lnTo>
                  <a:pt x="2" y="278"/>
                </a:lnTo>
                <a:lnTo>
                  <a:pt x="3" y="278"/>
                </a:lnTo>
                <a:lnTo>
                  <a:pt x="3" y="278"/>
                </a:lnTo>
                <a:lnTo>
                  <a:pt x="3" y="278"/>
                </a:lnTo>
                <a:lnTo>
                  <a:pt x="4" y="278"/>
                </a:lnTo>
                <a:lnTo>
                  <a:pt x="4" y="278"/>
                </a:lnTo>
                <a:lnTo>
                  <a:pt x="4" y="278"/>
                </a:lnTo>
                <a:lnTo>
                  <a:pt x="4" y="278"/>
                </a:lnTo>
                <a:lnTo>
                  <a:pt x="5" y="278"/>
                </a:lnTo>
                <a:lnTo>
                  <a:pt x="5" y="278"/>
                </a:lnTo>
                <a:lnTo>
                  <a:pt x="5" y="279"/>
                </a:lnTo>
                <a:lnTo>
                  <a:pt x="5" y="279"/>
                </a:lnTo>
                <a:lnTo>
                  <a:pt x="5" y="279"/>
                </a:lnTo>
                <a:lnTo>
                  <a:pt x="6" y="279"/>
                </a:lnTo>
                <a:lnTo>
                  <a:pt x="6" y="278"/>
                </a:lnTo>
                <a:lnTo>
                  <a:pt x="6" y="278"/>
                </a:lnTo>
                <a:lnTo>
                  <a:pt x="6" y="277"/>
                </a:lnTo>
                <a:lnTo>
                  <a:pt x="7" y="277"/>
                </a:lnTo>
                <a:lnTo>
                  <a:pt x="7" y="277"/>
                </a:lnTo>
                <a:lnTo>
                  <a:pt x="7" y="273"/>
                </a:lnTo>
                <a:lnTo>
                  <a:pt x="7" y="272"/>
                </a:lnTo>
                <a:lnTo>
                  <a:pt x="8" y="272"/>
                </a:lnTo>
                <a:lnTo>
                  <a:pt x="8" y="272"/>
                </a:lnTo>
                <a:lnTo>
                  <a:pt x="8" y="272"/>
                </a:lnTo>
                <a:lnTo>
                  <a:pt x="8" y="272"/>
                </a:lnTo>
                <a:lnTo>
                  <a:pt x="9" y="272"/>
                </a:lnTo>
                <a:lnTo>
                  <a:pt x="9" y="272"/>
                </a:lnTo>
                <a:lnTo>
                  <a:pt x="9" y="272"/>
                </a:lnTo>
                <a:lnTo>
                  <a:pt x="10" y="272"/>
                </a:lnTo>
                <a:lnTo>
                  <a:pt x="10" y="271"/>
                </a:lnTo>
                <a:lnTo>
                  <a:pt x="10" y="272"/>
                </a:lnTo>
                <a:lnTo>
                  <a:pt x="10" y="272"/>
                </a:lnTo>
                <a:lnTo>
                  <a:pt x="11" y="272"/>
                </a:lnTo>
                <a:lnTo>
                  <a:pt x="11" y="272"/>
                </a:lnTo>
                <a:lnTo>
                  <a:pt x="11" y="272"/>
                </a:lnTo>
                <a:lnTo>
                  <a:pt x="11" y="272"/>
                </a:lnTo>
                <a:lnTo>
                  <a:pt x="11" y="272"/>
                </a:lnTo>
                <a:lnTo>
                  <a:pt x="12" y="272"/>
                </a:lnTo>
                <a:lnTo>
                  <a:pt x="12" y="272"/>
                </a:lnTo>
                <a:lnTo>
                  <a:pt x="12" y="272"/>
                </a:lnTo>
                <a:lnTo>
                  <a:pt x="12" y="273"/>
                </a:lnTo>
                <a:lnTo>
                  <a:pt x="12" y="273"/>
                </a:lnTo>
                <a:lnTo>
                  <a:pt x="13" y="273"/>
                </a:lnTo>
                <a:lnTo>
                  <a:pt x="13" y="273"/>
                </a:lnTo>
                <a:lnTo>
                  <a:pt x="13" y="273"/>
                </a:lnTo>
                <a:lnTo>
                  <a:pt x="13" y="273"/>
                </a:lnTo>
                <a:lnTo>
                  <a:pt x="14" y="273"/>
                </a:lnTo>
                <a:lnTo>
                  <a:pt x="14" y="273"/>
                </a:lnTo>
                <a:lnTo>
                  <a:pt x="14" y="273"/>
                </a:lnTo>
                <a:lnTo>
                  <a:pt x="14" y="273"/>
                </a:lnTo>
                <a:lnTo>
                  <a:pt x="15" y="273"/>
                </a:lnTo>
                <a:lnTo>
                  <a:pt x="15" y="274"/>
                </a:lnTo>
                <a:lnTo>
                  <a:pt x="15" y="274"/>
                </a:lnTo>
                <a:lnTo>
                  <a:pt x="15" y="274"/>
                </a:lnTo>
                <a:lnTo>
                  <a:pt x="16" y="274"/>
                </a:lnTo>
                <a:lnTo>
                  <a:pt x="16" y="274"/>
                </a:lnTo>
                <a:lnTo>
                  <a:pt x="16" y="274"/>
                </a:lnTo>
                <a:lnTo>
                  <a:pt x="16" y="274"/>
                </a:lnTo>
                <a:lnTo>
                  <a:pt x="17" y="275"/>
                </a:lnTo>
                <a:lnTo>
                  <a:pt x="17" y="276"/>
                </a:lnTo>
                <a:lnTo>
                  <a:pt x="17" y="276"/>
                </a:lnTo>
                <a:lnTo>
                  <a:pt x="17" y="276"/>
                </a:lnTo>
                <a:lnTo>
                  <a:pt x="18" y="276"/>
                </a:lnTo>
                <a:lnTo>
                  <a:pt x="18" y="276"/>
                </a:lnTo>
                <a:lnTo>
                  <a:pt x="18" y="275"/>
                </a:lnTo>
                <a:lnTo>
                  <a:pt x="18" y="275"/>
                </a:lnTo>
                <a:lnTo>
                  <a:pt x="19" y="276"/>
                </a:lnTo>
                <a:lnTo>
                  <a:pt x="19" y="276"/>
                </a:lnTo>
                <a:lnTo>
                  <a:pt x="19" y="276"/>
                </a:lnTo>
                <a:lnTo>
                  <a:pt x="19" y="276"/>
                </a:lnTo>
                <a:lnTo>
                  <a:pt x="20" y="277"/>
                </a:lnTo>
                <a:lnTo>
                  <a:pt x="20" y="277"/>
                </a:lnTo>
                <a:lnTo>
                  <a:pt x="20" y="277"/>
                </a:lnTo>
                <a:lnTo>
                  <a:pt x="20" y="278"/>
                </a:lnTo>
                <a:lnTo>
                  <a:pt x="21" y="278"/>
                </a:lnTo>
                <a:lnTo>
                  <a:pt x="21" y="278"/>
                </a:lnTo>
                <a:lnTo>
                  <a:pt x="21" y="279"/>
                </a:lnTo>
                <a:lnTo>
                  <a:pt x="22" y="279"/>
                </a:lnTo>
                <a:lnTo>
                  <a:pt x="22" y="280"/>
                </a:lnTo>
                <a:lnTo>
                  <a:pt x="22" y="280"/>
                </a:lnTo>
                <a:lnTo>
                  <a:pt x="22" y="280"/>
                </a:lnTo>
                <a:lnTo>
                  <a:pt x="23" y="281"/>
                </a:lnTo>
                <a:lnTo>
                  <a:pt x="23" y="281"/>
                </a:lnTo>
                <a:lnTo>
                  <a:pt x="23" y="281"/>
                </a:lnTo>
                <a:lnTo>
                  <a:pt x="23" y="281"/>
                </a:lnTo>
                <a:lnTo>
                  <a:pt x="24" y="282"/>
                </a:lnTo>
                <a:lnTo>
                  <a:pt x="24" y="282"/>
                </a:lnTo>
                <a:lnTo>
                  <a:pt x="24" y="282"/>
                </a:lnTo>
                <a:lnTo>
                  <a:pt x="24" y="282"/>
                </a:lnTo>
                <a:lnTo>
                  <a:pt x="25" y="282"/>
                </a:lnTo>
                <a:lnTo>
                  <a:pt x="25" y="282"/>
                </a:lnTo>
                <a:lnTo>
                  <a:pt x="25" y="282"/>
                </a:lnTo>
                <a:lnTo>
                  <a:pt x="25" y="282"/>
                </a:lnTo>
                <a:lnTo>
                  <a:pt x="26" y="282"/>
                </a:lnTo>
                <a:lnTo>
                  <a:pt x="26" y="282"/>
                </a:lnTo>
                <a:lnTo>
                  <a:pt x="26" y="282"/>
                </a:lnTo>
                <a:lnTo>
                  <a:pt x="27" y="282"/>
                </a:lnTo>
                <a:lnTo>
                  <a:pt x="27" y="282"/>
                </a:lnTo>
                <a:lnTo>
                  <a:pt x="27" y="282"/>
                </a:lnTo>
                <a:lnTo>
                  <a:pt x="27" y="282"/>
                </a:lnTo>
                <a:lnTo>
                  <a:pt x="27" y="282"/>
                </a:lnTo>
                <a:lnTo>
                  <a:pt x="28" y="282"/>
                </a:lnTo>
                <a:lnTo>
                  <a:pt x="28" y="282"/>
                </a:lnTo>
                <a:lnTo>
                  <a:pt x="28" y="282"/>
                </a:lnTo>
                <a:lnTo>
                  <a:pt x="28" y="282"/>
                </a:lnTo>
                <a:lnTo>
                  <a:pt x="29" y="283"/>
                </a:lnTo>
                <a:lnTo>
                  <a:pt x="29" y="283"/>
                </a:lnTo>
                <a:lnTo>
                  <a:pt x="29" y="283"/>
                </a:lnTo>
                <a:lnTo>
                  <a:pt x="29" y="283"/>
                </a:lnTo>
                <a:lnTo>
                  <a:pt x="30" y="282"/>
                </a:lnTo>
                <a:lnTo>
                  <a:pt x="30" y="282"/>
                </a:lnTo>
                <a:lnTo>
                  <a:pt x="30" y="281"/>
                </a:lnTo>
                <a:lnTo>
                  <a:pt x="30" y="281"/>
                </a:lnTo>
                <a:lnTo>
                  <a:pt x="31" y="280"/>
                </a:lnTo>
                <a:lnTo>
                  <a:pt x="31" y="280"/>
                </a:lnTo>
                <a:lnTo>
                  <a:pt x="31" y="280"/>
                </a:lnTo>
                <a:lnTo>
                  <a:pt x="31" y="280"/>
                </a:lnTo>
                <a:lnTo>
                  <a:pt x="32" y="279"/>
                </a:lnTo>
                <a:lnTo>
                  <a:pt x="32" y="279"/>
                </a:lnTo>
                <a:lnTo>
                  <a:pt x="32" y="278"/>
                </a:lnTo>
                <a:lnTo>
                  <a:pt x="33" y="278"/>
                </a:lnTo>
                <a:lnTo>
                  <a:pt x="33" y="278"/>
                </a:lnTo>
                <a:lnTo>
                  <a:pt x="33" y="277"/>
                </a:lnTo>
                <a:lnTo>
                  <a:pt x="33" y="276"/>
                </a:lnTo>
                <a:lnTo>
                  <a:pt x="34" y="276"/>
                </a:lnTo>
                <a:lnTo>
                  <a:pt x="34" y="275"/>
                </a:lnTo>
                <a:lnTo>
                  <a:pt x="34" y="275"/>
                </a:lnTo>
                <a:lnTo>
                  <a:pt x="34" y="274"/>
                </a:lnTo>
                <a:lnTo>
                  <a:pt x="35" y="274"/>
                </a:lnTo>
                <a:lnTo>
                  <a:pt x="35" y="274"/>
                </a:lnTo>
                <a:lnTo>
                  <a:pt x="35" y="275"/>
                </a:lnTo>
                <a:lnTo>
                  <a:pt x="35" y="275"/>
                </a:lnTo>
                <a:lnTo>
                  <a:pt x="35" y="276"/>
                </a:lnTo>
                <a:lnTo>
                  <a:pt x="36" y="276"/>
                </a:lnTo>
                <a:lnTo>
                  <a:pt x="36" y="276"/>
                </a:lnTo>
                <a:lnTo>
                  <a:pt x="36" y="276"/>
                </a:lnTo>
                <a:lnTo>
                  <a:pt x="37" y="276"/>
                </a:lnTo>
                <a:lnTo>
                  <a:pt x="37" y="276"/>
                </a:lnTo>
                <a:lnTo>
                  <a:pt x="37" y="276"/>
                </a:lnTo>
                <a:lnTo>
                  <a:pt x="37" y="276"/>
                </a:lnTo>
                <a:lnTo>
                  <a:pt x="37" y="276"/>
                </a:lnTo>
                <a:lnTo>
                  <a:pt x="38" y="276"/>
                </a:lnTo>
                <a:lnTo>
                  <a:pt x="38" y="276"/>
                </a:lnTo>
                <a:lnTo>
                  <a:pt x="38" y="276"/>
                </a:lnTo>
                <a:lnTo>
                  <a:pt x="39" y="277"/>
                </a:lnTo>
                <a:lnTo>
                  <a:pt x="39" y="277"/>
                </a:lnTo>
                <a:lnTo>
                  <a:pt x="39" y="277"/>
                </a:lnTo>
                <a:lnTo>
                  <a:pt x="39" y="277"/>
                </a:lnTo>
                <a:lnTo>
                  <a:pt x="40" y="277"/>
                </a:lnTo>
                <a:lnTo>
                  <a:pt x="40" y="277"/>
                </a:lnTo>
                <a:lnTo>
                  <a:pt x="40" y="277"/>
                </a:lnTo>
                <a:lnTo>
                  <a:pt x="40" y="277"/>
                </a:lnTo>
                <a:lnTo>
                  <a:pt x="41" y="277"/>
                </a:lnTo>
                <a:lnTo>
                  <a:pt x="41" y="277"/>
                </a:lnTo>
                <a:lnTo>
                  <a:pt x="41" y="277"/>
                </a:lnTo>
                <a:lnTo>
                  <a:pt x="41" y="277"/>
                </a:lnTo>
                <a:lnTo>
                  <a:pt x="42" y="277"/>
                </a:lnTo>
                <a:lnTo>
                  <a:pt x="42" y="277"/>
                </a:lnTo>
                <a:lnTo>
                  <a:pt x="42" y="277"/>
                </a:lnTo>
                <a:lnTo>
                  <a:pt x="42" y="278"/>
                </a:lnTo>
                <a:lnTo>
                  <a:pt x="43" y="279"/>
                </a:lnTo>
                <a:lnTo>
                  <a:pt x="43" y="279"/>
                </a:lnTo>
                <a:lnTo>
                  <a:pt x="43" y="279"/>
                </a:lnTo>
                <a:lnTo>
                  <a:pt x="43" y="279"/>
                </a:lnTo>
                <a:lnTo>
                  <a:pt x="44" y="280"/>
                </a:lnTo>
                <a:lnTo>
                  <a:pt x="44" y="280"/>
                </a:lnTo>
                <a:lnTo>
                  <a:pt x="44" y="280"/>
                </a:lnTo>
                <a:lnTo>
                  <a:pt x="45" y="280"/>
                </a:lnTo>
                <a:lnTo>
                  <a:pt x="45" y="280"/>
                </a:lnTo>
                <a:lnTo>
                  <a:pt x="45" y="280"/>
                </a:lnTo>
                <a:lnTo>
                  <a:pt x="45" y="280"/>
                </a:lnTo>
                <a:lnTo>
                  <a:pt x="46" y="280"/>
                </a:lnTo>
                <a:lnTo>
                  <a:pt x="46" y="280"/>
                </a:lnTo>
                <a:lnTo>
                  <a:pt x="46" y="280"/>
                </a:lnTo>
                <a:lnTo>
                  <a:pt x="46" y="281"/>
                </a:lnTo>
                <a:lnTo>
                  <a:pt x="47" y="282"/>
                </a:lnTo>
                <a:lnTo>
                  <a:pt x="47" y="281"/>
                </a:lnTo>
                <a:lnTo>
                  <a:pt x="47" y="281"/>
                </a:lnTo>
                <a:lnTo>
                  <a:pt x="47" y="280"/>
                </a:lnTo>
                <a:lnTo>
                  <a:pt x="48" y="280"/>
                </a:lnTo>
                <a:lnTo>
                  <a:pt x="48" y="279"/>
                </a:lnTo>
                <a:lnTo>
                  <a:pt x="48" y="278"/>
                </a:lnTo>
                <a:lnTo>
                  <a:pt x="48" y="279"/>
                </a:lnTo>
                <a:lnTo>
                  <a:pt x="48" y="279"/>
                </a:lnTo>
                <a:lnTo>
                  <a:pt x="49" y="279"/>
                </a:lnTo>
                <a:lnTo>
                  <a:pt x="49" y="279"/>
                </a:lnTo>
                <a:lnTo>
                  <a:pt x="49" y="280"/>
                </a:lnTo>
                <a:lnTo>
                  <a:pt x="49" y="280"/>
                </a:lnTo>
                <a:lnTo>
                  <a:pt x="50" y="280"/>
                </a:lnTo>
                <a:lnTo>
                  <a:pt x="50" y="281"/>
                </a:lnTo>
                <a:lnTo>
                  <a:pt x="50" y="281"/>
                </a:lnTo>
                <a:lnTo>
                  <a:pt x="51" y="282"/>
                </a:lnTo>
                <a:lnTo>
                  <a:pt x="51" y="283"/>
                </a:lnTo>
                <a:lnTo>
                  <a:pt x="51" y="284"/>
                </a:lnTo>
                <a:lnTo>
                  <a:pt x="51" y="286"/>
                </a:lnTo>
                <a:lnTo>
                  <a:pt x="52" y="286"/>
                </a:lnTo>
                <a:lnTo>
                  <a:pt x="52" y="286"/>
                </a:lnTo>
                <a:lnTo>
                  <a:pt x="52" y="286"/>
                </a:lnTo>
                <a:lnTo>
                  <a:pt x="52" y="285"/>
                </a:lnTo>
                <a:lnTo>
                  <a:pt x="53" y="286"/>
                </a:lnTo>
                <a:lnTo>
                  <a:pt x="53" y="286"/>
                </a:lnTo>
                <a:lnTo>
                  <a:pt x="53" y="287"/>
                </a:lnTo>
                <a:lnTo>
                  <a:pt x="53" y="287"/>
                </a:lnTo>
                <a:lnTo>
                  <a:pt x="54" y="288"/>
                </a:lnTo>
                <a:lnTo>
                  <a:pt x="54" y="289"/>
                </a:lnTo>
                <a:lnTo>
                  <a:pt x="54" y="290"/>
                </a:lnTo>
                <a:lnTo>
                  <a:pt x="54" y="291"/>
                </a:lnTo>
                <a:lnTo>
                  <a:pt x="54" y="291"/>
                </a:lnTo>
                <a:lnTo>
                  <a:pt x="55" y="291"/>
                </a:lnTo>
                <a:lnTo>
                  <a:pt x="55" y="292"/>
                </a:lnTo>
                <a:lnTo>
                  <a:pt x="55" y="291"/>
                </a:lnTo>
                <a:lnTo>
                  <a:pt x="55" y="291"/>
                </a:lnTo>
                <a:lnTo>
                  <a:pt x="56" y="291"/>
                </a:lnTo>
                <a:lnTo>
                  <a:pt x="56" y="291"/>
                </a:lnTo>
                <a:lnTo>
                  <a:pt x="56" y="291"/>
                </a:lnTo>
                <a:lnTo>
                  <a:pt x="56" y="291"/>
                </a:lnTo>
                <a:lnTo>
                  <a:pt x="57" y="291"/>
                </a:lnTo>
                <a:lnTo>
                  <a:pt x="57" y="291"/>
                </a:lnTo>
                <a:lnTo>
                  <a:pt x="57" y="291"/>
                </a:lnTo>
                <a:lnTo>
                  <a:pt x="57" y="291"/>
                </a:lnTo>
                <a:lnTo>
                  <a:pt x="58" y="291"/>
                </a:lnTo>
                <a:lnTo>
                  <a:pt x="58" y="291"/>
                </a:lnTo>
                <a:lnTo>
                  <a:pt x="58" y="291"/>
                </a:lnTo>
                <a:lnTo>
                  <a:pt x="58" y="291"/>
                </a:lnTo>
                <a:lnTo>
                  <a:pt x="59" y="291"/>
                </a:lnTo>
                <a:lnTo>
                  <a:pt x="59" y="291"/>
                </a:lnTo>
                <a:lnTo>
                  <a:pt x="59" y="290"/>
                </a:lnTo>
                <a:lnTo>
                  <a:pt x="59" y="290"/>
                </a:lnTo>
                <a:lnTo>
                  <a:pt x="59" y="290"/>
                </a:lnTo>
                <a:lnTo>
                  <a:pt x="60" y="290"/>
                </a:lnTo>
                <a:lnTo>
                  <a:pt x="60" y="290"/>
                </a:lnTo>
                <a:lnTo>
                  <a:pt x="60" y="290"/>
                </a:lnTo>
                <a:lnTo>
                  <a:pt x="60" y="290"/>
                </a:lnTo>
                <a:lnTo>
                  <a:pt x="60" y="290"/>
                </a:lnTo>
                <a:lnTo>
                  <a:pt x="61" y="290"/>
                </a:lnTo>
                <a:lnTo>
                  <a:pt x="61" y="290"/>
                </a:lnTo>
                <a:lnTo>
                  <a:pt x="61" y="290"/>
                </a:lnTo>
                <a:lnTo>
                  <a:pt x="61" y="289"/>
                </a:lnTo>
                <a:lnTo>
                  <a:pt x="61" y="289"/>
                </a:lnTo>
                <a:lnTo>
                  <a:pt x="62" y="289"/>
                </a:lnTo>
                <a:lnTo>
                  <a:pt x="62" y="289"/>
                </a:lnTo>
                <a:lnTo>
                  <a:pt x="62" y="289"/>
                </a:lnTo>
                <a:lnTo>
                  <a:pt x="63" y="289"/>
                </a:lnTo>
                <a:lnTo>
                  <a:pt x="63" y="289"/>
                </a:lnTo>
                <a:lnTo>
                  <a:pt x="63" y="289"/>
                </a:lnTo>
                <a:lnTo>
                  <a:pt x="63" y="289"/>
                </a:lnTo>
                <a:lnTo>
                  <a:pt x="64" y="289"/>
                </a:lnTo>
                <a:lnTo>
                  <a:pt x="64" y="289"/>
                </a:lnTo>
                <a:lnTo>
                  <a:pt x="64" y="289"/>
                </a:lnTo>
                <a:lnTo>
                  <a:pt x="64" y="289"/>
                </a:lnTo>
                <a:lnTo>
                  <a:pt x="64" y="289"/>
                </a:lnTo>
                <a:lnTo>
                  <a:pt x="65" y="288"/>
                </a:lnTo>
                <a:lnTo>
                  <a:pt x="65" y="289"/>
                </a:lnTo>
                <a:lnTo>
                  <a:pt x="65" y="289"/>
                </a:lnTo>
                <a:lnTo>
                  <a:pt x="65" y="289"/>
                </a:lnTo>
                <a:lnTo>
                  <a:pt x="66" y="289"/>
                </a:lnTo>
                <a:lnTo>
                  <a:pt x="66" y="289"/>
                </a:lnTo>
                <a:lnTo>
                  <a:pt x="66" y="289"/>
                </a:lnTo>
                <a:lnTo>
                  <a:pt x="66" y="289"/>
                </a:lnTo>
                <a:lnTo>
                  <a:pt x="67" y="289"/>
                </a:lnTo>
                <a:lnTo>
                  <a:pt x="67" y="289"/>
                </a:lnTo>
                <a:lnTo>
                  <a:pt x="67" y="289"/>
                </a:lnTo>
                <a:lnTo>
                  <a:pt x="67" y="291"/>
                </a:lnTo>
                <a:lnTo>
                  <a:pt x="67" y="291"/>
                </a:lnTo>
                <a:lnTo>
                  <a:pt x="68" y="291"/>
                </a:lnTo>
                <a:lnTo>
                  <a:pt x="68" y="291"/>
                </a:lnTo>
                <a:lnTo>
                  <a:pt x="68" y="291"/>
                </a:lnTo>
                <a:lnTo>
                  <a:pt x="69" y="291"/>
                </a:lnTo>
                <a:lnTo>
                  <a:pt x="69" y="291"/>
                </a:lnTo>
                <a:lnTo>
                  <a:pt x="69" y="291"/>
                </a:lnTo>
                <a:lnTo>
                  <a:pt x="69" y="291"/>
                </a:lnTo>
                <a:lnTo>
                  <a:pt x="69" y="291"/>
                </a:lnTo>
                <a:lnTo>
                  <a:pt x="70" y="291"/>
                </a:lnTo>
                <a:lnTo>
                  <a:pt x="70" y="292"/>
                </a:lnTo>
                <a:lnTo>
                  <a:pt x="70" y="293"/>
                </a:lnTo>
                <a:lnTo>
                  <a:pt x="70" y="293"/>
                </a:lnTo>
                <a:lnTo>
                  <a:pt x="71" y="293"/>
                </a:lnTo>
                <a:lnTo>
                  <a:pt x="71" y="293"/>
                </a:lnTo>
                <a:lnTo>
                  <a:pt x="71" y="293"/>
                </a:lnTo>
                <a:lnTo>
                  <a:pt x="71" y="294"/>
                </a:lnTo>
                <a:lnTo>
                  <a:pt x="72" y="295"/>
                </a:lnTo>
                <a:lnTo>
                  <a:pt x="72" y="295"/>
                </a:lnTo>
                <a:lnTo>
                  <a:pt x="72" y="295"/>
                </a:lnTo>
                <a:lnTo>
                  <a:pt x="72" y="296"/>
                </a:lnTo>
                <a:lnTo>
                  <a:pt x="73" y="296"/>
                </a:lnTo>
                <a:lnTo>
                  <a:pt x="73" y="296"/>
                </a:lnTo>
                <a:lnTo>
                  <a:pt x="73" y="296"/>
                </a:lnTo>
                <a:lnTo>
                  <a:pt x="73" y="297"/>
                </a:lnTo>
                <a:lnTo>
                  <a:pt x="74" y="297"/>
                </a:lnTo>
                <a:lnTo>
                  <a:pt x="74" y="297"/>
                </a:lnTo>
                <a:lnTo>
                  <a:pt x="74" y="297"/>
                </a:lnTo>
                <a:lnTo>
                  <a:pt x="75" y="297"/>
                </a:lnTo>
                <a:lnTo>
                  <a:pt x="75" y="297"/>
                </a:lnTo>
                <a:lnTo>
                  <a:pt x="75" y="298"/>
                </a:lnTo>
                <a:lnTo>
                  <a:pt x="75" y="298"/>
                </a:lnTo>
                <a:lnTo>
                  <a:pt x="76" y="298"/>
                </a:lnTo>
                <a:lnTo>
                  <a:pt x="76" y="298"/>
                </a:lnTo>
                <a:lnTo>
                  <a:pt x="76" y="298"/>
                </a:lnTo>
                <a:lnTo>
                  <a:pt x="76" y="298"/>
                </a:lnTo>
                <a:lnTo>
                  <a:pt x="77" y="298"/>
                </a:lnTo>
                <a:lnTo>
                  <a:pt x="77" y="298"/>
                </a:lnTo>
                <a:lnTo>
                  <a:pt x="77" y="298"/>
                </a:lnTo>
                <a:lnTo>
                  <a:pt x="77" y="298"/>
                </a:lnTo>
                <a:lnTo>
                  <a:pt x="78" y="298"/>
                </a:lnTo>
                <a:lnTo>
                  <a:pt x="78" y="298"/>
                </a:lnTo>
                <a:lnTo>
                  <a:pt x="78" y="297"/>
                </a:lnTo>
                <a:lnTo>
                  <a:pt x="78" y="297"/>
                </a:lnTo>
                <a:lnTo>
                  <a:pt x="79" y="297"/>
                </a:lnTo>
                <a:lnTo>
                  <a:pt x="79" y="297"/>
                </a:lnTo>
                <a:lnTo>
                  <a:pt x="79" y="297"/>
                </a:lnTo>
                <a:lnTo>
                  <a:pt x="79" y="298"/>
                </a:lnTo>
                <a:lnTo>
                  <a:pt x="80" y="298"/>
                </a:lnTo>
                <a:lnTo>
                  <a:pt x="80" y="298"/>
                </a:lnTo>
                <a:lnTo>
                  <a:pt x="80" y="298"/>
                </a:lnTo>
                <a:lnTo>
                  <a:pt x="81" y="298"/>
                </a:lnTo>
                <a:lnTo>
                  <a:pt x="81" y="298"/>
                </a:lnTo>
                <a:lnTo>
                  <a:pt x="81" y="298"/>
                </a:lnTo>
                <a:lnTo>
                  <a:pt x="81" y="298"/>
                </a:lnTo>
                <a:lnTo>
                  <a:pt x="82" y="298"/>
                </a:lnTo>
                <a:lnTo>
                  <a:pt x="82" y="298"/>
                </a:lnTo>
                <a:lnTo>
                  <a:pt x="82" y="298"/>
                </a:lnTo>
                <a:lnTo>
                  <a:pt x="82" y="298"/>
                </a:lnTo>
                <a:lnTo>
                  <a:pt x="82" y="298"/>
                </a:lnTo>
                <a:lnTo>
                  <a:pt x="83" y="298"/>
                </a:lnTo>
                <a:lnTo>
                  <a:pt x="83" y="298"/>
                </a:lnTo>
                <a:lnTo>
                  <a:pt x="83" y="298"/>
                </a:lnTo>
                <a:lnTo>
                  <a:pt x="83" y="298"/>
                </a:lnTo>
                <a:lnTo>
                  <a:pt x="83" y="298"/>
                </a:lnTo>
                <a:lnTo>
                  <a:pt x="84" y="298"/>
                </a:lnTo>
                <a:lnTo>
                  <a:pt x="84" y="298"/>
                </a:lnTo>
                <a:lnTo>
                  <a:pt x="84" y="298"/>
                </a:lnTo>
                <a:lnTo>
                  <a:pt x="84" y="298"/>
                </a:lnTo>
                <a:lnTo>
                  <a:pt x="85" y="298"/>
                </a:lnTo>
                <a:lnTo>
                  <a:pt x="85" y="298"/>
                </a:lnTo>
                <a:lnTo>
                  <a:pt x="85" y="298"/>
                </a:lnTo>
                <a:lnTo>
                  <a:pt x="85" y="298"/>
                </a:lnTo>
                <a:lnTo>
                  <a:pt x="86" y="298"/>
                </a:lnTo>
                <a:lnTo>
                  <a:pt x="86" y="298"/>
                </a:lnTo>
                <a:lnTo>
                  <a:pt x="86" y="298"/>
                </a:lnTo>
                <a:lnTo>
                  <a:pt x="87" y="298"/>
                </a:lnTo>
                <a:lnTo>
                  <a:pt x="87" y="298"/>
                </a:lnTo>
                <a:lnTo>
                  <a:pt x="87" y="298"/>
                </a:lnTo>
                <a:lnTo>
                  <a:pt x="87" y="298"/>
                </a:lnTo>
                <a:lnTo>
                  <a:pt x="88" y="298"/>
                </a:lnTo>
                <a:lnTo>
                  <a:pt x="88" y="297"/>
                </a:lnTo>
                <a:lnTo>
                  <a:pt x="88" y="297"/>
                </a:lnTo>
                <a:lnTo>
                  <a:pt x="88" y="296"/>
                </a:lnTo>
                <a:lnTo>
                  <a:pt x="88" y="295"/>
                </a:lnTo>
                <a:lnTo>
                  <a:pt x="89" y="295"/>
                </a:lnTo>
                <a:lnTo>
                  <a:pt x="89" y="295"/>
                </a:lnTo>
                <a:lnTo>
                  <a:pt x="89" y="294"/>
                </a:lnTo>
                <a:lnTo>
                  <a:pt x="89" y="294"/>
                </a:lnTo>
                <a:lnTo>
                  <a:pt x="90" y="294"/>
                </a:lnTo>
                <a:lnTo>
                  <a:pt x="90" y="294"/>
                </a:lnTo>
                <a:lnTo>
                  <a:pt x="90" y="295"/>
                </a:lnTo>
                <a:lnTo>
                  <a:pt x="90" y="295"/>
                </a:lnTo>
                <a:lnTo>
                  <a:pt x="91" y="295"/>
                </a:lnTo>
                <a:lnTo>
                  <a:pt x="91" y="295"/>
                </a:lnTo>
                <a:lnTo>
                  <a:pt x="91" y="295"/>
                </a:lnTo>
                <a:lnTo>
                  <a:pt x="91" y="295"/>
                </a:lnTo>
                <a:lnTo>
                  <a:pt x="92" y="295"/>
                </a:lnTo>
                <a:lnTo>
                  <a:pt x="92" y="295"/>
                </a:lnTo>
                <a:lnTo>
                  <a:pt x="92" y="295"/>
                </a:lnTo>
                <a:lnTo>
                  <a:pt x="92" y="295"/>
                </a:lnTo>
                <a:lnTo>
                  <a:pt x="93" y="295"/>
                </a:lnTo>
                <a:lnTo>
                  <a:pt x="93" y="295"/>
                </a:lnTo>
                <a:lnTo>
                  <a:pt x="93" y="295"/>
                </a:lnTo>
                <a:lnTo>
                  <a:pt x="93" y="295"/>
                </a:lnTo>
                <a:lnTo>
                  <a:pt x="94" y="295"/>
                </a:lnTo>
                <a:lnTo>
                  <a:pt x="94" y="295"/>
                </a:lnTo>
                <a:lnTo>
                  <a:pt x="94" y="295"/>
                </a:lnTo>
                <a:lnTo>
                  <a:pt x="94" y="295"/>
                </a:lnTo>
                <a:lnTo>
                  <a:pt x="95" y="295"/>
                </a:lnTo>
                <a:lnTo>
                  <a:pt x="95" y="296"/>
                </a:lnTo>
                <a:lnTo>
                  <a:pt x="95" y="296"/>
                </a:lnTo>
                <a:lnTo>
                  <a:pt x="95" y="296"/>
                </a:lnTo>
                <a:lnTo>
                  <a:pt x="96" y="296"/>
                </a:lnTo>
                <a:lnTo>
                  <a:pt x="96" y="296"/>
                </a:lnTo>
                <a:lnTo>
                  <a:pt x="96" y="296"/>
                </a:lnTo>
                <a:lnTo>
                  <a:pt x="96" y="295"/>
                </a:lnTo>
                <a:lnTo>
                  <a:pt x="96" y="295"/>
                </a:lnTo>
                <a:lnTo>
                  <a:pt x="97" y="296"/>
                </a:lnTo>
                <a:lnTo>
                  <a:pt x="97" y="296"/>
                </a:lnTo>
                <a:lnTo>
                  <a:pt x="97" y="296"/>
                </a:lnTo>
                <a:lnTo>
                  <a:pt x="97" y="296"/>
                </a:lnTo>
                <a:lnTo>
                  <a:pt x="98" y="296"/>
                </a:lnTo>
                <a:lnTo>
                  <a:pt x="98" y="296"/>
                </a:lnTo>
                <a:lnTo>
                  <a:pt x="98" y="296"/>
                </a:lnTo>
                <a:lnTo>
                  <a:pt x="99" y="296"/>
                </a:lnTo>
                <a:lnTo>
                  <a:pt x="99" y="296"/>
                </a:lnTo>
                <a:lnTo>
                  <a:pt x="99" y="297"/>
                </a:lnTo>
                <a:lnTo>
                  <a:pt x="99" y="297"/>
                </a:lnTo>
                <a:lnTo>
                  <a:pt x="100" y="297"/>
                </a:lnTo>
                <a:lnTo>
                  <a:pt x="100" y="297"/>
                </a:lnTo>
                <a:lnTo>
                  <a:pt x="100" y="297"/>
                </a:lnTo>
                <a:lnTo>
                  <a:pt x="100" y="297"/>
                </a:lnTo>
                <a:lnTo>
                  <a:pt x="101" y="297"/>
                </a:lnTo>
                <a:lnTo>
                  <a:pt x="101" y="297"/>
                </a:lnTo>
                <a:lnTo>
                  <a:pt x="101" y="297"/>
                </a:lnTo>
                <a:lnTo>
                  <a:pt x="101" y="297"/>
                </a:lnTo>
                <a:lnTo>
                  <a:pt x="102" y="297"/>
                </a:lnTo>
                <a:lnTo>
                  <a:pt x="102" y="297"/>
                </a:lnTo>
                <a:lnTo>
                  <a:pt x="102" y="297"/>
                </a:lnTo>
                <a:lnTo>
                  <a:pt x="102" y="297"/>
                </a:lnTo>
                <a:lnTo>
                  <a:pt x="102" y="297"/>
                </a:lnTo>
                <a:lnTo>
                  <a:pt x="103" y="297"/>
                </a:lnTo>
                <a:lnTo>
                  <a:pt x="103" y="297"/>
                </a:lnTo>
                <a:lnTo>
                  <a:pt x="103" y="297"/>
                </a:lnTo>
                <a:lnTo>
                  <a:pt x="103" y="297"/>
                </a:lnTo>
                <a:lnTo>
                  <a:pt x="104" y="297"/>
                </a:lnTo>
                <a:lnTo>
                  <a:pt x="104" y="297"/>
                </a:lnTo>
                <a:lnTo>
                  <a:pt x="104" y="297"/>
                </a:lnTo>
                <a:lnTo>
                  <a:pt x="105" y="297"/>
                </a:lnTo>
                <a:lnTo>
                  <a:pt x="105" y="297"/>
                </a:lnTo>
                <a:lnTo>
                  <a:pt x="105" y="297"/>
                </a:lnTo>
                <a:lnTo>
                  <a:pt x="105" y="297"/>
                </a:lnTo>
                <a:lnTo>
                  <a:pt x="105" y="297"/>
                </a:lnTo>
                <a:lnTo>
                  <a:pt x="106" y="297"/>
                </a:lnTo>
                <a:lnTo>
                  <a:pt x="106" y="297"/>
                </a:lnTo>
                <a:lnTo>
                  <a:pt x="106" y="297"/>
                </a:lnTo>
                <a:lnTo>
                  <a:pt x="106" y="297"/>
                </a:lnTo>
                <a:lnTo>
                  <a:pt x="107" y="296"/>
                </a:lnTo>
                <a:lnTo>
                  <a:pt x="107" y="296"/>
                </a:lnTo>
                <a:lnTo>
                  <a:pt x="107" y="296"/>
                </a:lnTo>
                <a:lnTo>
                  <a:pt x="107" y="296"/>
                </a:lnTo>
                <a:lnTo>
                  <a:pt x="108" y="296"/>
                </a:lnTo>
                <a:lnTo>
                  <a:pt x="108" y="296"/>
                </a:lnTo>
                <a:lnTo>
                  <a:pt x="108" y="296"/>
                </a:lnTo>
                <a:lnTo>
                  <a:pt x="108" y="296"/>
                </a:lnTo>
                <a:lnTo>
                  <a:pt x="109" y="296"/>
                </a:lnTo>
                <a:lnTo>
                  <a:pt x="109" y="296"/>
                </a:lnTo>
                <a:lnTo>
                  <a:pt x="109" y="296"/>
                </a:lnTo>
                <a:lnTo>
                  <a:pt x="109" y="296"/>
                </a:lnTo>
                <a:lnTo>
                  <a:pt x="110" y="296"/>
                </a:lnTo>
                <a:lnTo>
                  <a:pt x="110" y="296"/>
                </a:lnTo>
                <a:lnTo>
                  <a:pt x="110" y="296"/>
                </a:lnTo>
                <a:lnTo>
                  <a:pt x="110" y="296"/>
                </a:lnTo>
                <a:lnTo>
                  <a:pt x="111" y="296"/>
                </a:lnTo>
                <a:lnTo>
                  <a:pt x="111" y="296"/>
                </a:lnTo>
                <a:lnTo>
                  <a:pt x="111" y="296"/>
                </a:lnTo>
                <a:lnTo>
                  <a:pt x="111" y="296"/>
                </a:lnTo>
                <a:lnTo>
                  <a:pt x="112" y="296"/>
                </a:lnTo>
                <a:lnTo>
                  <a:pt x="112" y="296"/>
                </a:lnTo>
                <a:lnTo>
                  <a:pt x="112" y="296"/>
                </a:lnTo>
                <a:lnTo>
                  <a:pt x="112" y="296"/>
                </a:lnTo>
                <a:lnTo>
                  <a:pt x="112" y="296"/>
                </a:lnTo>
                <a:lnTo>
                  <a:pt x="113" y="295"/>
                </a:lnTo>
                <a:lnTo>
                  <a:pt x="113" y="295"/>
                </a:lnTo>
                <a:lnTo>
                  <a:pt x="113" y="294"/>
                </a:lnTo>
                <a:lnTo>
                  <a:pt x="113" y="293"/>
                </a:lnTo>
                <a:lnTo>
                  <a:pt x="114" y="291"/>
                </a:lnTo>
                <a:lnTo>
                  <a:pt x="114" y="291"/>
                </a:lnTo>
                <a:lnTo>
                  <a:pt x="114" y="291"/>
                </a:lnTo>
                <a:lnTo>
                  <a:pt x="114" y="291"/>
                </a:lnTo>
                <a:lnTo>
                  <a:pt x="115" y="291"/>
                </a:lnTo>
                <a:lnTo>
                  <a:pt x="115" y="291"/>
                </a:lnTo>
                <a:lnTo>
                  <a:pt x="115" y="290"/>
                </a:lnTo>
                <a:lnTo>
                  <a:pt x="115" y="290"/>
                </a:lnTo>
                <a:lnTo>
                  <a:pt x="116" y="290"/>
                </a:lnTo>
                <a:lnTo>
                  <a:pt x="116" y="290"/>
                </a:lnTo>
                <a:lnTo>
                  <a:pt x="116" y="289"/>
                </a:lnTo>
                <a:lnTo>
                  <a:pt x="116" y="287"/>
                </a:lnTo>
                <a:lnTo>
                  <a:pt x="117" y="287"/>
                </a:lnTo>
                <a:lnTo>
                  <a:pt x="117" y="287"/>
                </a:lnTo>
                <a:lnTo>
                  <a:pt x="117" y="287"/>
                </a:lnTo>
                <a:lnTo>
                  <a:pt x="117" y="287"/>
                </a:lnTo>
                <a:lnTo>
                  <a:pt x="117" y="287"/>
                </a:lnTo>
                <a:lnTo>
                  <a:pt x="118" y="287"/>
                </a:lnTo>
                <a:lnTo>
                  <a:pt x="118" y="287"/>
                </a:lnTo>
                <a:lnTo>
                  <a:pt x="118" y="287"/>
                </a:lnTo>
                <a:lnTo>
                  <a:pt x="118" y="286"/>
                </a:lnTo>
                <a:lnTo>
                  <a:pt x="119" y="286"/>
                </a:lnTo>
                <a:lnTo>
                  <a:pt x="119" y="285"/>
                </a:lnTo>
                <a:lnTo>
                  <a:pt x="119" y="285"/>
                </a:lnTo>
                <a:lnTo>
                  <a:pt x="119" y="285"/>
                </a:lnTo>
                <a:lnTo>
                  <a:pt x="120" y="285"/>
                </a:lnTo>
                <a:lnTo>
                  <a:pt x="120" y="284"/>
                </a:lnTo>
                <a:lnTo>
                  <a:pt x="120" y="284"/>
                </a:lnTo>
                <a:lnTo>
                  <a:pt x="120" y="284"/>
                </a:lnTo>
                <a:lnTo>
                  <a:pt x="121" y="284"/>
                </a:lnTo>
                <a:lnTo>
                  <a:pt x="121" y="284"/>
                </a:lnTo>
                <a:lnTo>
                  <a:pt x="121" y="284"/>
                </a:lnTo>
                <a:lnTo>
                  <a:pt x="122" y="284"/>
                </a:lnTo>
                <a:lnTo>
                  <a:pt x="122" y="284"/>
                </a:lnTo>
                <a:lnTo>
                  <a:pt x="122" y="283"/>
                </a:lnTo>
                <a:lnTo>
                  <a:pt x="122" y="283"/>
                </a:lnTo>
                <a:lnTo>
                  <a:pt x="123" y="283"/>
                </a:lnTo>
                <a:lnTo>
                  <a:pt x="123" y="282"/>
                </a:lnTo>
                <a:lnTo>
                  <a:pt x="123" y="282"/>
                </a:lnTo>
                <a:lnTo>
                  <a:pt x="123" y="282"/>
                </a:lnTo>
                <a:lnTo>
                  <a:pt x="124" y="282"/>
                </a:lnTo>
                <a:lnTo>
                  <a:pt x="124" y="282"/>
                </a:lnTo>
                <a:lnTo>
                  <a:pt x="124" y="282"/>
                </a:lnTo>
                <a:lnTo>
                  <a:pt x="124" y="282"/>
                </a:lnTo>
                <a:lnTo>
                  <a:pt x="124" y="282"/>
                </a:lnTo>
                <a:lnTo>
                  <a:pt x="125" y="282"/>
                </a:lnTo>
                <a:lnTo>
                  <a:pt x="125" y="282"/>
                </a:lnTo>
                <a:lnTo>
                  <a:pt x="125" y="283"/>
                </a:lnTo>
                <a:lnTo>
                  <a:pt x="125" y="283"/>
                </a:lnTo>
                <a:lnTo>
                  <a:pt x="126" y="284"/>
                </a:lnTo>
                <a:lnTo>
                  <a:pt x="126" y="284"/>
                </a:lnTo>
                <a:lnTo>
                  <a:pt x="126" y="284"/>
                </a:lnTo>
                <a:lnTo>
                  <a:pt x="126" y="284"/>
                </a:lnTo>
                <a:lnTo>
                  <a:pt x="127" y="284"/>
                </a:lnTo>
                <a:lnTo>
                  <a:pt x="127" y="284"/>
                </a:lnTo>
                <a:lnTo>
                  <a:pt x="127" y="284"/>
                </a:lnTo>
                <a:lnTo>
                  <a:pt x="127" y="284"/>
                </a:lnTo>
                <a:lnTo>
                  <a:pt x="128" y="284"/>
                </a:lnTo>
                <a:lnTo>
                  <a:pt x="128" y="285"/>
                </a:lnTo>
                <a:lnTo>
                  <a:pt x="128" y="285"/>
                </a:lnTo>
                <a:lnTo>
                  <a:pt x="128" y="286"/>
                </a:lnTo>
                <a:lnTo>
                  <a:pt x="129" y="286"/>
                </a:lnTo>
                <a:lnTo>
                  <a:pt x="129" y="286"/>
                </a:lnTo>
                <a:lnTo>
                  <a:pt x="129" y="287"/>
                </a:lnTo>
                <a:lnTo>
                  <a:pt x="129" y="288"/>
                </a:lnTo>
                <a:lnTo>
                  <a:pt x="130" y="289"/>
                </a:lnTo>
                <a:lnTo>
                  <a:pt x="130" y="289"/>
                </a:lnTo>
                <a:lnTo>
                  <a:pt x="130" y="289"/>
                </a:lnTo>
                <a:lnTo>
                  <a:pt x="130" y="289"/>
                </a:lnTo>
                <a:lnTo>
                  <a:pt x="130" y="289"/>
                </a:lnTo>
                <a:lnTo>
                  <a:pt x="131" y="290"/>
                </a:lnTo>
                <a:lnTo>
                  <a:pt x="131" y="290"/>
                </a:lnTo>
                <a:lnTo>
                  <a:pt x="131" y="290"/>
                </a:lnTo>
                <a:lnTo>
                  <a:pt x="131" y="290"/>
                </a:lnTo>
                <a:lnTo>
                  <a:pt x="132" y="290"/>
                </a:lnTo>
                <a:lnTo>
                  <a:pt x="132" y="290"/>
                </a:lnTo>
                <a:lnTo>
                  <a:pt x="132" y="290"/>
                </a:lnTo>
                <a:lnTo>
                  <a:pt x="132" y="290"/>
                </a:lnTo>
                <a:lnTo>
                  <a:pt x="133" y="290"/>
                </a:lnTo>
                <a:lnTo>
                  <a:pt x="133" y="289"/>
                </a:lnTo>
                <a:lnTo>
                  <a:pt x="133" y="289"/>
                </a:lnTo>
                <a:lnTo>
                  <a:pt x="134" y="289"/>
                </a:lnTo>
                <a:lnTo>
                  <a:pt x="134" y="289"/>
                </a:lnTo>
                <a:lnTo>
                  <a:pt x="134" y="289"/>
                </a:lnTo>
                <a:lnTo>
                  <a:pt x="134" y="288"/>
                </a:lnTo>
                <a:lnTo>
                  <a:pt x="134" y="288"/>
                </a:lnTo>
                <a:lnTo>
                  <a:pt x="135" y="288"/>
                </a:lnTo>
                <a:lnTo>
                  <a:pt x="135" y="288"/>
                </a:lnTo>
                <a:lnTo>
                  <a:pt x="135" y="288"/>
                </a:lnTo>
                <a:lnTo>
                  <a:pt x="135" y="288"/>
                </a:lnTo>
                <a:lnTo>
                  <a:pt x="136" y="288"/>
                </a:lnTo>
                <a:lnTo>
                  <a:pt x="136" y="288"/>
                </a:lnTo>
                <a:lnTo>
                  <a:pt x="136" y="288"/>
                </a:lnTo>
                <a:lnTo>
                  <a:pt x="136" y="288"/>
                </a:lnTo>
                <a:lnTo>
                  <a:pt x="137" y="288"/>
                </a:lnTo>
                <a:lnTo>
                  <a:pt x="137" y="288"/>
                </a:lnTo>
                <a:lnTo>
                  <a:pt x="137" y="287"/>
                </a:lnTo>
                <a:lnTo>
                  <a:pt x="137" y="287"/>
                </a:lnTo>
                <a:lnTo>
                  <a:pt x="137" y="287"/>
                </a:lnTo>
                <a:lnTo>
                  <a:pt x="138" y="287"/>
                </a:lnTo>
                <a:lnTo>
                  <a:pt x="138" y="287"/>
                </a:lnTo>
                <a:lnTo>
                  <a:pt x="138" y="287"/>
                </a:lnTo>
                <a:lnTo>
                  <a:pt x="138" y="289"/>
                </a:lnTo>
                <a:lnTo>
                  <a:pt x="139" y="291"/>
                </a:lnTo>
                <a:lnTo>
                  <a:pt x="139" y="291"/>
                </a:lnTo>
                <a:lnTo>
                  <a:pt x="139" y="291"/>
                </a:lnTo>
                <a:lnTo>
                  <a:pt x="140" y="291"/>
                </a:lnTo>
                <a:lnTo>
                  <a:pt x="140" y="292"/>
                </a:lnTo>
                <a:lnTo>
                  <a:pt x="140" y="292"/>
                </a:lnTo>
                <a:lnTo>
                  <a:pt x="140" y="292"/>
                </a:lnTo>
                <a:lnTo>
                  <a:pt x="140" y="292"/>
                </a:lnTo>
                <a:lnTo>
                  <a:pt x="141" y="292"/>
                </a:lnTo>
                <a:lnTo>
                  <a:pt x="141" y="292"/>
                </a:lnTo>
                <a:lnTo>
                  <a:pt x="141" y="292"/>
                </a:lnTo>
                <a:lnTo>
                  <a:pt x="141" y="291"/>
                </a:lnTo>
                <a:lnTo>
                  <a:pt x="142" y="291"/>
                </a:lnTo>
                <a:lnTo>
                  <a:pt x="142" y="291"/>
                </a:lnTo>
                <a:lnTo>
                  <a:pt x="142" y="291"/>
                </a:lnTo>
                <a:lnTo>
                  <a:pt x="142" y="291"/>
                </a:lnTo>
                <a:lnTo>
                  <a:pt x="143" y="291"/>
                </a:lnTo>
                <a:lnTo>
                  <a:pt x="143" y="291"/>
                </a:lnTo>
                <a:lnTo>
                  <a:pt x="143" y="291"/>
                </a:lnTo>
                <a:lnTo>
                  <a:pt x="143" y="291"/>
                </a:lnTo>
                <a:lnTo>
                  <a:pt x="143" y="291"/>
                </a:lnTo>
                <a:lnTo>
                  <a:pt x="144" y="291"/>
                </a:lnTo>
                <a:lnTo>
                  <a:pt x="144" y="291"/>
                </a:lnTo>
                <a:lnTo>
                  <a:pt x="144" y="291"/>
                </a:lnTo>
                <a:lnTo>
                  <a:pt x="144" y="291"/>
                </a:lnTo>
                <a:lnTo>
                  <a:pt x="145" y="291"/>
                </a:lnTo>
                <a:lnTo>
                  <a:pt x="145" y="291"/>
                </a:lnTo>
                <a:lnTo>
                  <a:pt x="145" y="291"/>
                </a:lnTo>
                <a:lnTo>
                  <a:pt x="146" y="291"/>
                </a:lnTo>
                <a:lnTo>
                  <a:pt x="146" y="291"/>
                </a:lnTo>
                <a:lnTo>
                  <a:pt x="146" y="291"/>
                </a:lnTo>
                <a:lnTo>
                  <a:pt x="146" y="291"/>
                </a:lnTo>
                <a:lnTo>
                  <a:pt x="146" y="291"/>
                </a:lnTo>
                <a:lnTo>
                  <a:pt x="147" y="291"/>
                </a:lnTo>
                <a:lnTo>
                  <a:pt x="147" y="291"/>
                </a:lnTo>
                <a:lnTo>
                  <a:pt x="147" y="291"/>
                </a:lnTo>
                <a:lnTo>
                  <a:pt x="147" y="291"/>
                </a:lnTo>
                <a:lnTo>
                  <a:pt x="148" y="291"/>
                </a:lnTo>
                <a:lnTo>
                  <a:pt x="148" y="291"/>
                </a:lnTo>
                <a:lnTo>
                  <a:pt x="148" y="290"/>
                </a:lnTo>
                <a:lnTo>
                  <a:pt x="148" y="290"/>
                </a:lnTo>
                <a:lnTo>
                  <a:pt x="149" y="290"/>
                </a:lnTo>
                <a:lnTo>
                  <a:pt x="149" y="290"/>
                </a:lnTo>
                <a:lnTo>
                  <a:pt x="149" y="290"/>
                </a:lnTo>
                <a:lnTo>
                  <a:pt x="149" y="290"/>
                </a:lnTo>
                <a:lnTo>
                  <a:pt x="150" y="290"/>
                </a:lnTo>
                <a:lnTo>
                  <a:pt x="150" y="290"/>
                </a:lnTo>
                <a:lnTo>
                  <a:pt x="150" y="289"/>
                </a:lnTo>
                <a:lnTo>
                  <a:pt x="150" y="289"/>
                </a:lnTo>
                <a:lnTo>
                  <a:pt x="151" y="286"/>
                </a:lnTo>
                <a:lnTo>
                  <a:pt x="151" y="286"/>
                </a:lnTo>
                <a:lnTo>
                  <a:pt x="151" y="286"/>
                </a:lnTo>
                <a:lnTo>
                  <a:pt x="152" y="286"/>
                </a:lnTo>
                <a:lnTo>
                  <a:pt x="152" y="286"/>
                </a:lnTo>
                <a:lnTo>
                  <a:pt x="152" y="286"/>
                </a:lnTo>
                <a:lnTo>
                  <a:pt x="152" y="285"/>
                </a:lnTo>
                <a:lnTo>
                  <a:pt x="152" y="285"/>
                </a:lnTo>
                <a:lnTo>
                  <a:pt x="153" y="285"/>
                </a:lnTo>
                <a:lnTo>
                  <a:pt x="153" y="285"/>
                </a:lnTo>
                <a:lnTo>
                  <a:pt x="153" y="285"/>
                </a:lnTo>
                <a:lnTo>
                  <a:pt x="153" y="285"/>
                </a:lnTo>
                <a:lnTo>
                  <a:pt x="153" y="285"/>
                </a:lnTo>
                <a:lnTo>
                  <a:pt x="154" y="285"/>
                </a:lnTo>
                <a:lnTo>
                  <a:pt x="154" y="286"/>
                </a:lnTo>
                <a:lnTo>
                  <a:pt x="154" y="286"/>
                </a:lnTo>
                <a:lnTo>
                  <a:pt x="154" y="286"/>
                </a:lnTo>
                <a:lnTo>
                  <a:pt x="155" y="286"/>
                </a:lnTo>
                <a:lnTo>
                  <a:pt x="155" y="286"/>
                </a:lnTo>
                <a:lnTo>
                  <a:pt x="155" y="286"/>
                </a:lnTo>
                <a:lnTo>
                  <a:pt x="155" y="286"/>
                </a:lnTo>
                <a:lnTo>
                  <a:pt x="155" y="286"/>
                </a:lnTo>
                <a:lnTo>
                  <a:pt x="156" y="286"/>
                </a:lnTo>
                <a:lnTo>
                  <a:pt x="156" y="287"/>
                </a:lnTo>
                <a:lnTo>
                  <a:pt x="156" y="287"/>
                </a:lnTo>
                <a:lnTo>
                  <a:pt x="156" y="288"/>
                </a:lnTo>
                <a:lnTo>
                  <a:pt x="157" y="288"/>
                </a:lnTo>
                <a:lnTo>
                  <a:pt x="157" y="289"/>
                </a:lnTo>
                <a:lnTo>
                  <a:pt x="157" y="289"/>
                </a:lnTo>
                <a:lnTo>
                  <a:pt x="158" y="289"/>
                </a:lnTo>
                <a:lnTo>
                  <a:pt x="158" y="289"/>
                </a:lnTo>
                <a:lnTo>
                  <a:pt x="158" y="289"/>
                </a:lnTo>
                <a:lnTo>
                  <a:pt x="158" y="289"/>
                </a:lnTo>
                <a:lnTo>
                  <a:pt x="158" y="289"/>
                </a:lnTo>
                <a:lnTo>
                  <a:pt x="159" y="289"/>
                </a:lnTo>
                <a:lnTo>
                  <a:pt x="159" y="289"/>
                </a:lnTo>
                <a:lnTo>
                  <a:pt x="159" y="289"/>
                </a:lnTo>
                <a:lnTo>
                  <a:pt x="159" y="289"/>
                </a:lnTo>
                <a:lnTo>
                  <a:pt x="160" y="289"/>
                </a:lnTo>
                <a:lnTo>
                  <a:pt x="160" y="289"/>
                </a:lnTo>
                <a:lnTo>
                  <a:pt x="160" y="290"/>
                </a:lnTo>
                <a:lnTo>
                  <a:pt x="160" y="290"/>
                </a:lnTo>
                <a:lnTo>
                  <a:pt x="161" y="290"/>
                </a:lnTo>
                <a:lnTo>
                  <a:pt x="161" y="289"/>
                </a:lnTo>
                <a:lnTo>
                  <a:pt x="161" y="289"/>
                </a:lnTo>
                <a:lnTo>
                  <a:pt x="161" y="290"/>
                </a:lnTo>
                <a:lnTo>
                  <a:pt x="162" y="290"/>
                </a:lnTo>
                <a:lnTo>
                  <a:pt x="162" y="290"/>
                </a:lnTo>
                <a:lnTo>
                  <a:pt x="162" y="290"/>
                </a:lnTo>
                <a:lnTo>
                  <a:pt x="162" y="290"/>
                </a:lnTo>
                <a:lnTo>
                  <a:pt x="163" y="290"/>
                </a:lnTo>
                <a:lnTo>
                  <a:pt x="163" y="290"/>
                </a:lnTo>
                <a:lnTo>
                  <a:pt x="163" y="290"/>
                </a:lnTo>
                <a:lnTo>
                  <a:pt x="164" y="290"/>
                </a:lnTo>
                <a:lnTo>
                  <a:pt x="164" y="289"/>
                </a:lnTo>
                <a:lnTo>
                  <a:pt x="164" y="289"/>
                </a:lnTo>
                <a:lnTo>
                  <a:pt x="164" y="289"/>
                </a:lnTo>
                <a:lnTo>
                  <a:pt x="165" y="289"/>
                </a:lnTo>
                <a:lnTo>
                  <a:pt x="165" y="290"/>
                </a:lnTo>
                <a:lnTo>
                  <a:pt x="165" y="290"/>
                </a:lnTo>
                <a:lnTo>
                  <a:pt x="165" y="290"/>
                </a:lnTo>
                <a:lnTo>
                  <a:pt x="166" y="291"/>
                </a:lnTo>
                <a:lnTo>
                  <a:pt x="166" y="291"/>
                </a:lnTo>
                <a:lnTo>
                  <a:pt x="166" y="291"/>
                </a:lnTo>
                <a:lnTo>
                  <a:pt x="166" y="291"/>
                </a:lnTo>
                <a:lnTo>
                  <a:pt x="167" y="291"/>
                </a:lnTo>
                <a:lnTo>
                  <a:pt x="167" y="291"/>
                </a:lnTo>
                <a:lnTo>
                  <a:pt x="167" y="292"/>
                </a:lnTo>
                <a:lnTo>
                  <a:pt x="167" y="292"/>
                </a:lnTo>
                <a:lnTo>
                  <a:pt x="168" y="292"/>
                </a:lnTo>
                <a:lnTo>
                  <a:pt x="168" y="292"/>
                </a:lnTo>
                <a:lnTo>
                  <a:pt x="168" y="292"/>
                </a:lnTo>
                <a:lnTo>
                  <a:pt x="168" y="292"/>
                </a:lnTo>
                <a:lnTo>
                  <a:pt x="169" y="292"/>
                </a:lnTo>
                <a:lnTo>
                  <a:pt x="169" y="292"/>
                </a:lnTo>
                <a:lnTo>
                  <a:pt x="169" y="292"/>
                </a:lnTo>
                <a:lnTo>
                  <a:pt x="170" y="293"/>
                </a:lnTo>
                <a:lnTo>
                  <a:pt x="170" y="293"/>
                </a:lnTo>
                <a:lnTo>
                  <a:pt x="170" y="293"/>
                </a:lnTo>
                <a:lnTo>
                  <a:pt x="170" y="293"/>
                </a:lnTo>
                <a:lnTo>
                  <a:pt x="171" y="293"/>
                </a:lnTo>
                <a:lnTo>
                  <a:pt x="171" y="293"/>
                </a:lnTo>
                <a:lnTo>
                  <a:pt x="171" y="293"/>
                </a:lnTo>
                <a:lnTo>
                  <a:pt x="171" y="293"/>
                </a:lnTo>
                <a:lnTo>
                  <a:pt x="172" y="293"/>
                </a:lnTo>
                <a:lnTo>
                  <a:pt x="172" y="293"/>
                </a:lnTo>
                <a:lnTo>
                  <a:pt x="172" y="293"/>
                </a:lnTo>
                <a:lnTo>
                  <a:pt x="172" y="293"/>
                </a:lnTo>
                <a:lnTo>
                  <a:pt x="173" y="293"/>
                </a:lnTo>
                <a:lnTo>
                  <a:pt x="173" y="292"/>
                </a:lnTo>
                <a:lnTo>
                  <a:pt x="173" y="292"/>
                </a:lnTo>
                <a:lnTo>
                  <a:pt x="173" y="292"/>
                </a:lnTo>
                <a:lnTo>
                  <a:pt x="173" y="292"/>
                </a:lnTo>
                <a:lnTo>
                  <a:pt x="174" y="292"/>
                </a:lnTo>
                <a:lnTo>
                  <a:pt x="174" y="292"/>
                </a:lnTo>
                <a:lnTo>
                  <a:pt x="174" y="291"/>
                </a:lnTo>
                <a:lnTo>
                  <a:pt x="174" y="291"/>
                </a:lnTo>
                <a:lnTo>
                  <a:pt x="175" y="291"/>
                </a:lnTo>
                <a:lnTo>
                  <a:pt x="175" y="290"/>
                </a:lnTo>
                <a:lnTo>
                  <a:pt x="175" y="292"/>
                </a:lnTo>
                <a:lnTo>
                  <a:pt x="176" y="291"/>
                </a:lnTo>
                <a:lnTo>
                  <a:pt x="176" y="291"/>
                </a:lnTo>
                <a:lnTo>
                  <a:pt x="176" y="291"/>
                </a:lnTo>
                <a:lnTo>
                  <a:pt x="176" y="291"/>
                </a:lnTo>
                <a:lnTo>
                  <a:pt x="176" y="292"/>
                </a:lnTo>
                <a:lnTo>
                  <a:pt x="177" y="291"/>
                </a:lnTo>
                <a:lnTo>
                  <a:pt x="177" y="291"/>
                </a:lnTo>
                <a:lnTo>
                  <a:pt x="177" y="290"/>
                </a:lnTo>
                <a:lnTo>
                  <a:pt x="178" y="290"/>
                </a:lnTo>
                <a:lnTo>
                  <a:pt x="178" y="289"/>
                </a:lnTo>
                <a:lnTo>
                  <a:pt x="178" y="289"/>
                </a:lnTo>
                <a:lnTo>
                  <a:pt x="178" y="289"/>
                </a:lnTo>
                <a:lnTo>
                  <a:pt x="179" y="289"/>
                </a:lnTo>
                <a:lnTo>
                  <a:pt x="179" y="289"/>
                </a:lnTo>
                <a:lnTo>
                  <a:pt x="179" y="290"/>
                </a:lnTo>
                <a:lnTo>
                  <a:pt x="179" y="290"/>
                </a:lnTo>
                <a:lnTo>
                  <a:pt x="179" y="291"/>
                </a:lnTo>
                <a:lnTo>
                  <a:pt x="180" y="291"/>
                </a:lnTo>
                <a:lnTo>
                  <a:pt x="180" y="290"/>
                </a:lnTo>
                <a:lnTo>
                  <a:pt x="180" y="290"/>
                </a:lnTo>
                <a:lnTo>
                  <a:pt x="180" y="290"/>
                </a:lnTo>
                <a:lnTo>
                  <a:pt x="181" y="290"/>
                </a:lnTo>
                <a:lnTo>
                  <a:pt x="181" y="290"/>
                </a:lnTo>
                <a:lnTo>
                  <a:pt x="181" y="290"/>
                </a:lnTo>
                <a:lnTo>
                  <a:pt x="181" y="290"/>
                </a:lnTo>
                <a:lnTo>
                  <a:pt x="182" y="290"/>
                </a:lnTo>
                <a:lnTo>
                  <a:pt x="182" y="290"/>
                </a:lnTo>
                <a:lnTo>
                  <a:pt x="182" y="290"/>
                </a:lnTo>
                <a:lnTo>
                  <a:pt x="182" y="290"/>
                </a:lnTo>
                <a:lnTo>
                  <a:pt x="183" y="290"/>
                </a:lnTo>
                <a:lnTo>
                  <a:pt x="183" y="291"/>
                </a:lnTo>
                <a:lnTo>
                  <a:pt x="183" y="291"/>
                </a:lnTo>
                <a:lnTo>
                  <a:pt x="183" y="291"/>
                </a:lnTo>
                <a:lnTo>
                  <a:pt x="184" y="291"/>
                </a:lnTo>
                <a:lnTo>
                  <a:pt x="184" y="292"/>
                </a:lnTo>
                <a:lnTo>
                  <a:pt x="184" y="292"/>
                </a:lnTo>
                <a:lnTo>
                  <a:pt x="184" y="293"/>
                </a:lnTo>
                <a:lnTo>
                  <a:pt x="185" y="293"/>
                </a:lnTo>
                <a:lnTo>
                  <a:pt x="185" y="293"/>
                </a:lnTo>
                <a:lnTo>
                  <a:pt x="185" y="293"/>
                </a:lnTo>
                <a:lnTo>
                  <a:pt x="185" y="293"/>
                </a:lnTo>
                <a:lnTo>
                  <a:pt x="186" y="293"/>
                </a:lnTo>
                <a:lnTo>
                  <a:pt x="186" y="293"/>
                </a:lnTo>
                <a:lnTo>
                  <a:pt x="186" y="293"/>
                </a:lnTo>
                <a:lnTo>
                  <a:pt x="187" y="293"/>
                </a:lnTo>
                <a:lnTo>
                  <a:pt x="187" y="293"/>
                </a:lnTo>
                <a:lnTo>
                  <a:pt x="187" y="293"/>
                </a:lnTo>
                <a:lnTo>
                  <a:pt x="187" y="293"/>
                </a:lnTo>
                <a:lnTo>
                  <a:pt x="188" y="293"/>
                </a:lnTo>
                <a:lnTo>
                  <a:pt x="188" y="293"/>
                </a:lnTo>
                <a:lnTo>
                  <a:pt x="188" y="293"/>
                </a:lnTo>
                <a:lnTo>
                  <a:pt x="188" y="294"/>
                </a:lnTo>
                <a:lnTo>
                  <a:pt x="188" y="294"/>
                </a:lnTo>
                <a:lnTo>
                  <a:pt x="189" y="294"/>
                </a:lnTo>
                <a:lnTo>
                  <a:pt x="189" y="295"/>
                </a:lnTo>
                <a:lnTo>
                  <a:pt x="189" y="295"/>
                </a:lnTo>
                <a:lnTo>
                  <a:pt x="189" y="295"/>
                </a:lnTo>
                <a:lnTo>
                  <a:pt x="189" y="295"/>
                </a:lnTo>
                <a:lnTo>
                  <a:pt x="190" y="296"/>
                </a:lnTo>
                <a:lnTo>
                  <a:pt x="190" y="296"/>
                </a:lnTo>
                <a:lnTo>
                  <a:pt x="190" y="296"/>
                </a:lnTo>
                <a:lnTo>
                  <a:pt x="191" y="296"/>
                </a:lnTo>
                <a:lnTo>
                  <a:pt x="191" y="296"/>
                </a:lnTo>
                <a:lnTo>
                  <a:pt x="191" y="296"/>
                </a:lnTo>
                <a:lnTo>
                  <a:pt x="191" y="296"/>
                </a:lnTo>
                <a:lnTo>
                  <a:pt x="192" y="296"/>
                </a:lnTo>
                <a:lnTo>
                  <a:pt x="192" y="296"/>
                </a:lnTo>
                <a:lnTo>
                  <a:pt x="192" y="296"/>
                </a:lnTo>
                <a:lnTo>
                  <a:pt x="192" y="296"/>
                </a:lnTo>
                <a:lnTo>
                  <a:pt x="193" y="296"/>
                </a:lnTo>
                <a:lnTo>
                  <a:pt x="193" y="297"/>
                </a:lnTo>
                <a:lnTo>
                  <a:pt x="193" y="296"/>
                </a:lnTo>
                <a:lnTo>
                  <a:pt x="193" y="296"/>
                </a:lnTo>
                <a:lnTo>
                  <a:pt x="193" y="297"/>
                </a:lnTo>
                <a:lnTo>
                  <a:pt x="194" y="297"/>
                </a:lnTo>
                <a:lnTo>
                  <a:pt x="194" y="297"/>
                </a:lnTo>
                <a:lnTo>
                  <a:pt x="194" y="297"/>
                </a:lnTo>
                <a:lnTo>
                  <a:pt x="194" y="297"/>
                </a:lnTo>
                <a:lnTo>
                  <a:pt x="195" y="300"/>
                </a:lnTo>
                <a:lnTo>
                  <a:pt x="195" y="300"/>
                </a:lnTo>
                <a:lnTo>
                  <a:pt x="195" y="300"/>
                </a:lnTo>
                <a:lnTo>
                  <a:pt x="195" y="300"/>
                </a:lnTo>
                <a:lnTo>
                  <a:pt x="195" y="300"/>
                </a:lnTo>
                <a:lnTo>
                  <a:pt x="196" y="300"/>
                </a:lnTo>
                <a:lnTo>
                  <a:pt x="196" y="300"/>
                </a:lnTo>
                <a:lnTo>
                  <a:pt x="196" y="300"/>
                </a:lnTo>
                <a:lnTo>
                  <a:pt x="196" y="300"/>
                </a:lnTo>
                <a:lnTo>
                  <a:pt x="197" y="299"/>
                </a:lnTo>
                <a:lnTo>
                  <a:pt x="197" y="300"/>
                </a:lnTo>
                <a:lnTo>
                  <a:pt x="197" y="300"/>
                </a:lnTo>
                <a:lnTo>
                  <a:pt x="197" y="300"/>
                </a:lnTo>
                <a:lnTo>
                  <a:pt x="198" y="300"/>
                </a:lnTo>
                <a:lnTo>
                  <a:pt x="198" y="300"/>
                </a:lnTo>
                <a:lnTo>
                  <a:pt x="198" y="300"/>
                </a:lnTo>
                <a:lnTo>
                  <a:pt x="198" y="300"/>
                </a:lnTo>
                <a:lnTo>
                  <a:pt x="199" y="300"/>
                </a:lnTo>
                <a:lnTo>
                  <a:pt x="199" y="300"/>
                </a:lnTo>
                <a:lnTo>
                  <a:pt x="199" y="300"/>
                </a:lnTo>
                <a:lnTo>
                  <a:pt x="199" y="299"/>
                </a:lnTo>
                <a:lnTo>
                  <a:pt x="200" y="299"/>
                </a:lnTo>
                <a:lnTo>
                  <a:pt x="200" y="298"/>
                </a:lnTo>
                <a:lnTo>
                  <a:pt x="200" y="298"/>
                </a:lnTo>
                <a:lnTo>
                  <a:pt x="200" y="297"/>
                </a:lnTo>
                <a:lnTo>
                  <a:pt x="201" y="297"/>
                </a:lnTo>
                <a:lnTo>
                  <a:pt x="201" y="296"/>
                </a:lnTo>
                <a:lnTo>
                  <a:pt x="201" y="296"/>
                </a:lnTo>
                <a:lnTo>
                  <a:pt x="201" y="296"/>
                </a:lnTo>
                <a:lnTo>
                  <a:pt x="202" y="296"/>
                </a:lnTo>
                <a:lnTo>
                  <a:pt x="202" y="295"/>
                </a:lnTo>
                <a:lnTo>
                  <a:pt x="202" y="295"/>
                </a:lnTo>
                <a:lnTo>
                  <a:pt x="202" y="294"/>
                </a:lnTo>
                <a:lnTo>
                  <a:pt x="202" y="293"/>
                </a:lnTo>
                <a:lnTo>
                  <a:pt x="203" y="292"/>
                </a:lnTo>
                <a:lnTo>
                  <a:pt x="203" y="293"/>
                </a:lnTo>
                <a:lnTo>
                  <a:pt x="203" y="294"/>
                </a:lnTo>
                <a:lnTo>
                  <a:pt x="203" y="294"/>
                </a:lnTo>
                <a:lnTo>
                  <a:pt x="204" y="294"/>
                </a:lnTo>
                <a:lnTo>
                  <a:pt x="204" y="294"/>
                </a:lnTo>
                <a:lnTo>
                  <a:pt x="204" y="295"/>
                </a:lnTo>
                <a:lnTo>
                  <a:pt x="205" y="295"/>
                </a:lnTo>
                <a:lnTo>
                  <a:pt x="205" y="295"/>
                </a:lnTo>
                <a:lnTo>
                  <a:pt x="205" y="294"/>
                </a:lnTo>
                <a:lnTo>
                  <a:pt x="205" y="294"/>
                </a:lnTo>
                <a:lnTo>
                  <a:pt x="206" y="294"/>
                </a:lnTo>
                <a:lnTo>
                  <a:pt x="206" y="294"/>
                </a:lnTo>
                <a:lnTo>
                  <a:pt x="206" y="294"/>
                </a:lnTo>
                <a:lnTo>
                  <a:pt x="206" y="295"/>
                </a:lnTo>
                <a:lnTo>
                  <a:pt x="206" y="295"/>
                </a:lnTo>
                <a:lnTo>
                  <a:pt x="207" y="295"/>
                </a:lnTo>
                <a:lnTo>
                  <a:pt x="207" y="295"/>
                </a:lnTo>
                <a:lnTo>
                  <a:pt x="207" y="295"/>
                </a:lnTo>
                <a:lnTo>
                  <a:pt x="207" y="295"/>
                </a:lnTo>
                <a:lnTo>
                  <a:pt x="208" y="294"/>
                </a:lnTo>
                <a:lnTo>
                  <a:pt x="208" y="294"/>
                </a:lnTo>
                <a:lnTo>
                  <a:pt x="208" y="294"/>
                </a:lnTo>
                <a:lnTo>
                  <a:pt x="208" y="294"/>
                </a:lnTo>
                <a:lnTo>
                  <a:pt x="209" y="294"/>
                </a:lnTo>
                <a:lnTo>
                  <a:pt x="209" y="294"/>
                </a:lnTo>
                <a:lnTo>
                  <a:pt x="209" y="294"/>
                </a:lnTo>
                <a:lnTo>
                  <a:pt x="209" y="294"/>
                </a:lnTo>
                <a:lnTo>
                  <a:pt x="210" y="294"/>
                </a:lnTo>
                <a:lnTo>
                  <a:pt x="210" y="294"/>
                </a:lnTo>
                <a:lnTo>
                  <a:pt x="210" y="294"/>
                </a:lnTo>
                <a:lnTo>
                  <a:pt x="211" y="294"/>
                </a:lnTo>
                <a:lnTo>
                  <a:pt x="211" y="294"/>
                </a:lnTo>
                <a:lnTo>
                  <a:pt x="211" y="294"/>
                </a:lnTo>
                <a:lnTo>
                  <a:pt x="211" y="293"/>
                </a:lnTo>
                <a:lnTo>
                  <a:pt x="212" y="293"/>
                </a:lnTo>
                <a:lnTo>
                  <a:pt x="212" y="293"/>
                </a:lnTo>
                <a:lnTo>
                  <a:pt x="212" y="293"/>
                </a:lnTo>
                <a:lnTo>
                  <a:pt x="212" y="293"/>
                </a:lnTo>
                <a:lnTo>
                  <a:pt x="213" y="294"/>
                </a:lnTo>
                <a:lnTo>
                  <a:pt x="213" y="294"/>
                </a:lnTo>
                <a:lnTo>
                  <a:pt x="213" y="294"/>
                </a:lnTo>
                <a:lnTo>
                  <a:pt x="213" y="295"/>
                </a:lnTo>
                <a:lnTo>
                  <a:pt x="214" y="295"/>
                </a:lnTo>
                <a:lnTo>
                  <a:pt x="214" y="295"/>
                </a:lnTo>
                <a:lnTo>
                  <a:pt x="214" y="295"/>
                </a:lnTo>
                <a:lnTo>
                  <a:pt x="214" y="295"/>
                </a:lnTo>
                <a:lnTo>
                  <a:pt x="215" y="296"/>
                </a:lnTo>
                <a:lnTo>
                  <a:pt x="215" y="296"/>
                </a:lnTo>
                <a:lnTo>
                  <a:pt x="215" y="296"/>
                </a:lnTo>
                <a:lnTo>
                  <a:pt x="215" y="297"/>
                </a:lnTo>
                <a:lnTo>
                  <a:pt x="216" y="297"/>
                </a:lnTo>
                <a:lnTo>
                  <a:pt x="216" y="297"/>
                </a:lnTo>
                <a:lnTo>
                  <a:pt x="216" y="298"/>
                </a:lnTo>
                <a:lnTo>
                  <a:pt x="217" y="298"/>
                </a:lnTo>
                <a:lnTo>
                  <a:pt x="217" y="298"/>
                </a:lnTo>
                <a:lnTo>
                  <a:pt x="217" y="298"/>
                </a:lnTo>
                <a:lnTo>
                  <a:pt x="217" y="298"/>
                </a:lnTo>
                <a:lnTo>
                  <a:pt x="218" y="299"/>
                </a:lnTo>
                <a:lnTo>
                  <a:pt x="218" y="299"/>
                </a:lnTo>
                <a:lnTo>
                  <a:pt x="218" y="299"/>
                </a:lnTo>
                <a:lnTo>
                  <a:pt x="218" y="299"/>
                </a:lnTo>
                <a:lnTo>
                  <a:pt x="219" y="299"/>
                </a:lnTo>
                <a:lnTo>
                  <a:pt x="219" y="299"/>
                </a:lnTo>
                <a:lnTo>
                  <a:pt x="219" y="299"/>
                </a:lnTo>
                <a:lnTo>
                  <a:pt x="219" y="299"/>
                </a:lnTo>
                <a:lnTo>
                  <a:pt x="220" y="300"/>
                </a:lnTo>
                <a:lnTo>
                  <a:pt x="220" y="300"/>
                </a:lnTo>
                <a:lnTo>
                  <a:pt x="220" y="300"/>
                </a:lnTo>
                <a:lnTo>
                  <a:pt x="220" y="299"/>
                </a:lnTo>
                <a:lnTo>
                  <a:pt x="221" y="299"/>
                </a:lnTo>
                <a:lnTo>
                  <a:pt x="221" y="299"/>
                </a:lnTo>
                <a:lnTo>
                  <a:pt x="221" y="299"/>
                </a:lnTo>
                <a:lnTo>
                  <a:pt x="221" y="299"/>
                </a:lnTo>
                <a:lnTo>
                  <a:pt x="221" y="299"/>
                </a:lnTo>
                <a:lnTo>
                  <a:pt x="222" y="299"/>
                </a:lnTo>
                <a:lnTo>
                  <a:pt x="222" y="299"/>
                </a:lnTo>
                <a:lnTo>
                  <a:pt x="222" y="300"/>
                </a:lnTo>
                <a:lnTo>
                  <a:pt x="223" y="300"/>
                </a:lnTo>
                <a:lnTo>
                  <a:pt x="223" y="300"/>
                </a:lnTo>
                <a:lnTo>
                  <a:pt x="223" y="300"/>
                </a:lnTo>
                <a:lnTo>
                  <a:pt x="223" y="300"/>
                </a:lnTo>
                <a:lnTo>
                  <a:pt x="223" y="300"/>
                </a:lnTo>
                <a:lnTo>
                  <a:pt x="224" y="300"/>
                </a:lnTo>
                <a:lnTo>
                  <a:pt x="224" y="300"/>
                </a:lnTo>
                <a:lnTo>
                  <a:pt x="224" y="300"/>
                </a:lnTo>
                <a:lnTo>
                  <a:pt x="224" y="300"/>
                </a:lnTo>
                <a:lnTo>
                  <a:pt x="225" y="300"/>
                </a:lnTo>
                <a:lnTo>
                  <a:pt x="225" y="300"/>
                </a:lnTo>
                <a:lnTo>
                  <a:pt x="225" y="300"/>
                </a:lnTo>
                <a:lnTo>
                  <a:pt x="225" y="300"/>
                </a:lnTo>
                <a:lnTo>
                  <a:pt x="226" y="300"/>
                </a:lnTo>
                <a:lnTo>
                  <a:pt x="226" y="300"/>
                </a:lnTo>
                <a:lnTo>
                  <a:pt x="226" y="299"/>
                </a:lnTo>
                <a:lnTo>
                  <a:pt x="226" y="299"/>
                </a:lnTo>
                <a:lnTo>
                  <a:pt x="227" y="299"/>
                </a:lnTo>
                <a:lnTo>
                  <a:pt x="227" y="299"/>
                </a:lnTo>
                <a:lnTo>
                  <a:pt x="227" y="299"/>
                </a:lnTo>
                <a:lnTo>
                  <a:pt x="227" y="298"/>
                </a:lnTo>
                <a:lnTo>
                  <a:pt x="227" y="298"/>
                </a:lnTo>
                <a:lnTo>
                  <a:pt x="228" y="298"/>
                </a:lnTo>
                <a:lnTo>
                  <a:pt x="228" y="298"/>
                </a:lnTo>
                <a:lnTo>
                  <a:pt x="228" y="299"/>
                </a:lnTo>
                <a:lnTo>
                  <a:pt x="229" y="299"/>
                </a:lnTo>
                <a:lnTo>
                  <a:pt x="229" y="299"/>
                </a:lnTo>
                <a:lnTo>
                  <a:pt x="229" y="299"/>
                </a:lnTo>
                <a:lnTo>
                  <a:pt x="229" y="299"/>
                </a:lnTo>
                <a:lnTo>
                  <a:pt x="230" y="299"/>
                </a:lnTo>
                <a:lnTo>
                  <a:pt x="230" y="298"/>
                </a:lnTo>
                <a:lnTo>
                  <a:pt x="230" y="298"/>
                </a:lnTo>
                <a:lnTo>
                  <a:pt x="230" y="298"/>
                </a:lnTo>
                <a:lnTo>
                  <a:pt x="231" y="298"/>
                </a:lnTo>
                <a:lnTo>
                  <a:pt x="231" y="298"/>
                </a:lnTo>
                <a:lnTo>
                  <a:pt x="231" y="298"/>
                </a:lnTo>
                <a:lnTo>
                  <a:pt x="231" y="298"/>
                </a:lnTo>
                <a:lnTo>
                  <a:pt x="232" y="298"/>
                </a:lnTo>
                <a:lnTo>
                  <a:pt x="232" y="298"/>
                </a:lnTo>
                <a:lnTo>
                  <a:pt x="232" y="298"/>
                </a:lnTo>
                <a:lnTo>
                  <a:pt x="232" y="298"/>
                </a:lnTo>
                <a:lnTo>
                  <a:pt x="233" y="298"/>
                </a:lnTo>
                <a:lnTo>
                  <a:pt x="233" y="297"/>
                </a:lnTo>
                <a:lnTo>
                  <a:pt x="233" y="296"/>
                </a:lnTo>
                <a:lnTo>
                  <a:pt x="233" y="295"/>
                </a:lnTo>
                <a:lnTo>
                  <a:pt x="234" y="295"/>
                </a:lnTo>
                <a:lnTo>
                  <a:pt x="234" y="295"/>
                </a:lnTo>
                <a:lnTo>
                  <a:pt x="234" y="295"/>
                </a:lnTo>
                <a:lnTo>
                  <a:pt x="235" y="295"/>
                </a:lnTo>
                <a:lnTo>
                  <a:pt x="235" y="296"/>
                </a:lnTo>
                <a:lnTo>
                  <a:pt x="235" y="296"/>
                </a:lnTo>
                <a:lnTo>
                  <a:pt x="235" y="296"/>
                </a:lnTo>
                <a:lnTo>
                  <a:pt x="236" y="297"/>
                </a:lnTo>
                <a:lnTo>
                  <a:pt x="236" y="298"/>
                </a:lnTo>
                <a:lnTo>
                  <a:pt x="236" y="298"/>
                </a:lnTo>
                <a:lnTo>
                  <a:pt x="236" y="298"/>
                </a:lnTo>
                <a:lnTo>
                  <a:pt x="237" y="298"/>
                </a:lnTo>
                <a:lnTo>
                  <a:pt x="237" y="299"/>
                </a:lnTo>
                <a:lnTo>
                  <a:pt x="237" y="299"/>
                </a:lnTo>
                <a:lnTo>
                  <a:pt x="237" y="299"/>
                </a:lnTo>
                <a:lnTo>
                  <a:pt x="238" y="299"/>
                </a:lnTo>
                <a:lnTo>
                  <a:pt x="238" y="299"/>
                </a:lnTo>
                <a:lnTo>
                  <a:pt x="238" y="299"/>
                </a:lnTo>
                <a:lnTo>
                  <a:pt x="238" y="299"/>
                </a:lnTo>
                <a:lnTo>
                  <a:pt x="239" y="299"/>
                </a:lnTo>
                <a:lnTo>
                  <a:pt x="239" y="299"/>
                </a:lnTo>
                <a:lnTo>
                  <a:pt x="239" y="299"/>
                </a:lnTo>
                <a:lnTo>
                  <a:pt x="239" y="299"/>
                </a:lnTo>
                <a:lnTo>
                  <a:pt x="240" y="299"/>
                </a:lnTo>
                <a:lnTo>
                  <a:pt x="240" y="299"/>
                </a:lnTo>
                <a:lnTo>
                  <a:pt x="240" y="299"/>
                </a:lnTo>
                <a:lnTo>
                  <a:pt x="241" y="298"/>
                </a:lnTo>
                <a:lnTo>
                  <a:pt x="241" y="298"/>
                </a:lnTo>
                <a:lnTo>
                  <a:pt x="241" y="298"/>
                </a:lnTo>
                <a:lnTo>
                  <a:pt x="241" y="298"/>
                </a:lnTo>
                <a:lnTo>
                  <a:pt x="242" y="298"/>
                </a:lnTo>
                <a:lnTo>
                  <a:pt x="242" y="298"/>
                </a:lnTo>
                <a:lnTo>
                  <a:pt x="242" y="298"/>
                </a:lnTo>
                <a:lnTo>
                  <a:pt x="242" y="298"/>
                </a:lnTo>
                <a:lnTo>
                  <a:pt x="243" y="297"/>
                </a:lnTo>
                <a:lnTo>
                  <a:pt x="243" y="297"/>
                </a:lnTo>
                <a:lnTo>
                  <a:pt x="243" y="297"/>
                </a:lnTo>
                <a:lnTo>
                  <a:pt x="243" y="297"/>
                </a:lnTo>
                <a:lnTo>
                  <a:pt x="243" y="297"/>
                </a:lnTo>
                <a:lnTo>
                  <a:pt x="244" y="297"/>
                </a:lnTo>
                <a:lnTo>
                  <a:pt x="244" y="298"/>
                </a:lnTo>
                <a:lnTo>
                  <a:pt x="244" y="298"/>
                </a:lnTo>
                <a:lnTo>
                  <a:pt x="244" y="298"/>
                </a:lnTo>
                <a:lnTo>
                  <a:pt x="244" y="298"/>
                </a:lnTo>
                <a:lnTo>
                  <a:pt x="245" y="298"/>
                </a:lnTo>
                <a:lnTo>
                  <a:pt x="245" y="298"/>
                </a:lnTo>
                <a:lnTo>
                  <a:pt x="245" y="298"/>
                </a:lnTo>
                <a:lnTo>
                  <a:pt x="245" y="297"/>
                </a:lnTo>
                <a:lnTo>
                  <a:pt x="245" y="297"/>
                </a:lnTo>
                <a:lnTo>
                  <a:pt x="246" y="297"/>
                </a:lnTo>
                <a:lnTo>
                  <a:pt x="246" y="297"/>
                </a:lnTo>
                <a:lnTo>
                  <a:pt x="246" y="297"/>
                </a:lnTo>
                <a:lnTo>
                  <a:pt x="247" y="297"/>
                </a:lnTo>
                <a:lnTo>
                  <a:pt x="247" y="297"/>
                </a:lnTo>
                <a:lnTo>
                  <a:pt x="247" y="297"/>
                </a:lnTo>
                <a:lnTo>
                  <a:pt x="247" y="297"/>
                </a:lnTo>
                <a:lnTo>
                  <a:pt x="248" y="297"/>
                </a:lnTo>
                <a:lnTo>
                  <a:pt x="248" y="297"/>
                </a:lnTo>
                <a:lnTo>
                  <a:pt x="248" y="297"/>
                </a:lnTo>
                <a:lnTo>
                  <a:pt x="248" y="297"/>
                </a:lnTo>
                <a:lnTo>
                  <a:pt x="248" y="297"/>
                </a:lnTo>
                <a:lnTo>
                  <a:pt x="249" y="297"/>
                </a:lnTo>
                <a:lnTo>
                  <a:pt x="249" y="297"/>
                </a:lnTo>
                <a:lnTo>
                  <a:pt x="249" y="297"/>
                </a:lnTo>
                <a:lnTo>
                  <a:pt x="249" y="297"/>
                </a:lnTo>
                <a:lnTo>
                  <a:pt x="250" y="297"/>
                </a:lnTo>
                <a:lnTo>
                  <a:pt x="250" y="297"/>
                </a:lnTo>
                <a:lnTo>
                  <a:pt x="250" y="297"/>
                </a:lnTo>
                <a:lnTo>
                  <a:pt x="250" y="297"/>
                </a:lnTo>
                <a:lnTo>
                  <a:pt x="251" y="297"/>
                </a:lnTo>
                <a:lnTo>
                  <a:pt x="251" y="297"/>
                </a:lnTo>
                <a:lnTo>
                  <a:pt x="251" y="297"/>
                </a:lnTo>
                <a:lnTo>
                  <a:pt x="251" y="297"/>
                </a:lnTo>
                <a:lnTo>
                  <a:pt x="252" y="297"/>
                </a:lnTo>
                <a:lnTo>
                  <a:pt x="252" y="297"/>
                </a:lnTo>
                <a:lnTo>
                  <a:pt x="252" y="297"/>
                </a:lnTo>
                <a:lnTo>
                  <a:pt x="253" y="297"/>
                </a:lnTo>
                <a:lnTo>
                  <a:pt x="253" y="297"/>
                </a:lnTo>
                <a:lnTo>
                  <a:pt x="253" y="297"/>
                </a:lnTo>
                <a:lnTo>
                  <a:pt x="253" y="297"/>
                </a:lnTo>
                <a:lnTo>
                  <a:pt x="254" y="297"/>
                </a:lnTo>
                <a:lnTo>
                  <a:pt x="254" y="297"/>
                </a:lnTo>
                <a:lnTo>
                  <a:pt x="254" y="297"/>
                </a:lnTo>
                <a:lnTo>
                  <a:pt x="254" y="297"/>
                </a:lnTo>
                <a:lnTo>
                  <a:pt x="255" y="297"/>
                </a:lnTo>
                <a:lnTo>
                  <a:pt x="255" y="297"/>
                </a:lnTo>
                <a:lnTo>
                  <a:pt x="255" y="297"/>
                </a:lnTo>
                <a:lnTo>
                  <a:pt x="255" y="297"/>
                </a:lnTo>
                <a:lnTo>
                  <a:pt x="256" y="297"/>
                </a:lnTo>
                <a:lnTo>
                  <a:pt x="256" y="297"/>
                </a:lnTo>
                <a:lnTo>
                  <a:pt x="256" y="297"/>
                </a:lnTo>
                <a:lnTo>
                  <a:pt x="256" y="297"/>
                </a:lnTo>
                <a:lnTo>
                  <a:pt x="257" y="297"/>
                </a:lnTo>
                <a:lnTo>
                  <a:pt x="257" y="297"/>
                </a:lnTo>
                <a:lnTo>
                  <a:pt x="257" y="297"/>
                </a:lnTo>
                <a:lnTo>
                  <a:pt x="257" y="297"/>
                </a:lnTo>
                <a:lnTo>
                  <a:pt x="258" y="296"/>
                </a:lnTo>
                <a:lnTo>
                  <a:pt x="258" y="296"/>
                </a:lnTo>
                <a:lnTo>
                  <a:pt x="258" y="295"/>
                </a:lnTo>
                <a:lnTo>
                  <a:pt x="258" y="295"/>
                </a:lnTo>
                <a:lnTo>
                  <a:pt x="259" y="295"/>
                </a:lnTo>
                <a:lnTo>
                  <a:pt x="259" y="296"/>
                </a:lnTo>
                <a:lnTo>
                  <a:pt x="259" y="296"/>
                </a:lnTo>
                <a:lnTo>
                  <a:pt x="259" y="296"/>
                </a:lnTo>
                <a:lnTo>
                  <a:pt x="260" y="296"/>
                </a:lnTo>
                <a:lnTo>
                  <a:pt x="260" y="296"/>
                </a:lnTo>
                <a:lnTo>
                  <a:pt x="260" y="296"/>
                </a:lnTo>
                <a:lnTo>
                  <a:pt x="260" y="296"/>
                </a:lnTo>
                <a:lnTo>
                  <a:pt x="261" y="296"/>
                </a:lnTo>
                <a:lnTo>
                  <a:pt x="261" y="296"/>
                </a:lnTo>
                <a:lnTo>
                  <a:pt x="261" y="296"/>
                </a:lnTo>
                <a:lnTo>
                  <a:pt x="261" y="296"/>
                </a:lnTo>
                <a:lnTo>
                  <a:pt x="262" y="296"/>
                </a:lnTo>
                <a:lnTo>
                  <a:pt x="262" y="296"/>
                </a:lnTo>
                <a:lnTo>
                  <a:pt x="262" y="296"/>
                </a:lnTo>
                <a:lnTo>
                  <a:pt x="262" y="296"/>
                </a:lnTo>
                <a:lnTo>
                  <a:pt x="262" y="296"/>
                </a:lnTo>
                <a:lnTo>
                  <a:pt x="263" y="296"/>
                </a:lnTo>
                <a:lnTo>
                  <a:pt x="263" y="296"/>
                </a:lnTo>
                <a:lnTo>
                  <a:pt x="263" y="296"/>
                </a:lnTo>
                <a:lnTo>
                  <a:pt x="264" y="296"/>
                </a:lnTo>
                <a:lnTo>
                  <a:pt x="264" y="296"/>
                </a:lnTo>
                <a:lnTo>
                  <a:pt x="264" y="296"/>
                </a:lnTo>
                <a:lnTo>
                  <a:pt x="264" y="296"/>
                </a:lnTo>
                <a:lnTo>
                  <a:pt x="264" y="296"/>
                </a:lnTo>
                <a:lnTo>
                  <a:pt x="265" y="296"/>
                </a:lnTo>
                <a:lnTo>
                  <a:pt x="265" y="296"/>
                </a:lnTo>
                <a:lnTo>
                  <a:pt x="265" y="296"/>
                </a:lnTo>
                <a:lnTo>
                  <a:pt x="265" y="296"/>
                </a:lnTo>
                <a:lnTo>
                  <a:pt x="266" y="296"/>
                </a:lnTo>
                <a:lnTo>
                  <a:pt x="266" y="297"/>
                </a:lnTo>
                <a:lnTo>
                  <a:pt x="266" y="297"/>
                </a:lnTo>
                <a:lnTo>
                  <a:pt x="266" y="296"/>
                </a:lnTo>
                <a:lnTo>
                  <a:pt x="266" y="296"/>
                </a:lnTo>
                <a:lnTo>
                  <a:pt x="267" y="296"/>
                </a:lnTo>
                <a:lnTo>
                  <a:pt x="267" y="296"/>
                </a:lnTo>
                <a:lnTo>
                  <a:pt x="267" y="296"/>
                </a:lnTo>
                <a:lnTo>
                  <a:pt x="267" y="296"/>
                </a:lnTo>
                <a:lnTo>
                  <a:pt x="268" y="297"/>
                </a:lnTo>
                <a:lnTo>
                  <a:pt x="268" y="297"/>
                </a:lnTo>
                <a:lnTo>
                  <a:pt x="268" y="297"/>
                </a:lnTo>
                <a:lnTo>
                  <a:pt x="268" y="297"/>
                </a:lnTo>
                <a:lnTo>
                  <a:pt x="269" y="297"/>
                </a:lnTo>
                <a:lnTo>
                  <a:pt x="269" y="297"/>
                </a:lnTo>
                <a:lnTo>
                  <a:pt x="269" y="297"/>
                </a:lnTo>
                <a:lnTo>
                  <a:pt x="270" y="297"/>
                </a:lnTo>
                <a:lnTo>
                  <a:pt x="270" y="297"/>
                </a:lnTo>
                <a:lnTo>
                  <a:pt x="270" y="297"/>
                </a:lnTo>
                <a:lnTo>
                  <a:pt x="270" y="297"/>
                </a:lnTo>
                <a:lnTo>
                  <a:pt x="271" y="297"/>
                </a:lnTo>
                <a:lnTo>
                  <a:pt x="271" y="297"/>
                </a:lnTo>
                <a:lnTo>
                  <a:pt x="271" y="297"/>
                </a:lnTo>
                <a:lnTo>
                  <a:pt x="271" y="297"/>
                </a:lnTo>
                <a:lnTo>
                  <a:pt x="272" y="297"/>
                </a:lnTo>
                <a:lnTo>
                  <a:pt x="272" y="297"/>
                </a:lnTo>
                <a:lnTo>
                  <a:pt x="272" y="297"/>
                </a:lnTo>
                <a:lnTo>
                  <a:pt x="272" y="297"/>
                </a:lnTo>
                <a:lnTo>
                  <a:pt x="273" y="297"/>
                </a:lnTo>
                <a:lnTo>
                  <a:pt x="273" y="297"/>
                </a:lnTo>
                <a:lnTo>
                  <a:pt x="273" y="297"/>
                </a:lnTo>
                <a:lnTo>
                  <a:pt x="273" y="297"/>
                </a:lnTo>
                <a:lnTo>
                  <a:pt x="274" y="297"/>
                </a:lnTo>
                <a:lnTo>
                  <a:pt x="274" y="296"/>
                </a:lnTo>
                <a:lnTo>
                  <a:pt x="274" y="296"/>
                </a:lnTo>
                <a:lnTo>
                  <a:pt x="274" y="296"/>
                </a:lnTo>
                <a:lnTo>
                  <a:pt x="275" y="297"/>
                </a:lnTo>
                <a:lnTo>
                  <a:pt x="275" y="297"/>
                </a:lnTo>
                <a:lnTo>
                  <a:pt x="275" y="297"/>
                </a:lnTo>
                <a:lnTo>
                  <a:pt x="275" y="296"/>
                </a:lnTo>
                <a:lnTo>
                  <a:pt x="276" y="295"/>
                </a:lnTo>
                <a:lnTo>
                  <a:pt x="276" y="295"/>
                </a:lnTo>
                <a:lnTo>
                  <a:pt x="276" y="294"/>
                </a:lnTo>
                <a:lnTo>
                  <a:pt x="276" y="294"/>
                </a:lnTo>
                <a:lnTo>
                  <a:pt x="277" y="294"/>
                </a:lnTo>
                <a:lnTo>
                  <a:pt x="277" y="294"/>
                </a:lnTo>
                <a:lnTo>
                  <a:pt x="277" y="295"/>
                </a:lnTo>
                <a:lnTo>
                  <a:pt x="277" y="295"/>
                </a:lnTo>
                <a:lnTo>
                  <a:pt x="278" y="295"/>
                </a:lnTo>
                <a:lnTo>
                  <a:pt x="278" y="295"/>
                </a:lnTo>
                <a:lnTo>
                  <a:pt x="278" y="295"/>
                </a:lnTo>
                <a:lnTo>
                  <a:pt x="278" y="296"/>
                </a:lnTo>
                <a:lnTo>
                  <a:pt x="278" y="296"/>
                </a:lnTo>
                <a:lnTo>
                  <a:pt x="279" y="296"/>
                </a:lnTo>
                <a:lnTo>
                  <a:pt x="279" y="296"/>
                </a:lnTo>
                <a:lnTo>
                  <a:pt x="279" y="296"/>
                </a:lnTo>
                <a:lnTo>
                  <a:pt x="279" y="295"/>
                </a:lnTo>
                <a:lnTo>
                  <a:pt x="279" y="295"/>
                </a:lnTo>
                <a:lnTo>
                  <a:pt x="280" y="295"/>
                </a:lnTo>
                <a:lnTo>
                  <a:pt x="280" y="296"/>
                </a:lnTo>
                <a:lnTo>
                  <a:pt x="280" y="296"/>
                </a:lnTo>
                <a:lnTo>
                  <a:pt x="280" y="295"/>
                </a:lnTo>
                <a:lnTo>
                  <a:pt x="281" y="297"/>
                </a:lnTo>
                <a:lnTo>
                  <a:pt x="281" y="298"/>
                </a:lnTo>
                <a:lnTo>
                  <a:pt x="281" y="299"/>
                </a:lnTo>
                <a:lnTo>
                  <a:pt x="282" y="299"/>
                </a:lnTo>
                <a:lnTo>
                  <a:pt x="282" y="300"/>
                </a:lnTo>
                <a:lnTo>
                  <a:pt x="282" y="300"/>
                </a:lnTo>
                <a:lnTo>
                  <a:pt x="282" y="300"/>
                </a:lnTo>
                <a:lnTo>
                  <a:pt x="282" y="300"/>
                </a:lnTo>
                <a:lnTo>
                  <a:pt x="283" y="300"/>
                </a:lnTo>
                <a:lnTo>
                  <a:pt x="283" y="300"/>
                </a:lnTo>
                <a:lnTo>
                  <a:pt x="283" y="300"/>
                </a:lnTo>
                <a:lnTo>
                  <a:pt x="283" y="300"/>
                </a:lnTo>
                <a:lnTo>
                  <a:pt x="284" y="300"/>
                </a:lnTo>
                <a:lnTo>
                  <a:pt x="284" y="299"/>
                </a:lnTo>
                <a:lnTo>
                  <a:pt x="284" y="299"/>
                </a:lnTo>
                <a:lnTo>
                  <a:pt x="284" y="299"/>
                </a:lnTo>
                <a:lnTo>
                  <a:pt x="284" y="299"/>
                </a:lnTo>
                <a:lnTo>
                  <a:pt x="285" y="299"/>
                </a:lnTo>
                <a:lnTo>
                  <a:pt x="285" y="299"/>
                </a:lnTo>
                <a:lnTo>
                  <a:pt x="285" y="299"/>
                </a:lnTo>
                <a:lnTo>
                  <a:pt x="285" y="299"/>
                </a:lnTo>
                <a:lnTo>
                  <a:pt x="285" y="299"/>
                </a:lnTo>
                <a:lnTo>
                  <a:pt x="286" y="299"/>
                </a:lnTo>
                <a:lnTo>
                  <a:pt x="286" y="299"/>
                </a:lnTo>
                <a:lnTo>
                  <a:pt x="286" y="299"/>
                </a:lnTo>
                <a:lnTo>
                  <a:pt x="286" y="299"/>
                </a:lnTo>
                <a:lnTo>
                  <a:pt x="287" y="299"/>
                </a:lnTo>
                <a:lnTo>
                  <a:pt x="287" y="299"/>
                </a:lnTo>
                <a:lnTo>
                  <a:pt x="287" y="299"/>
                </a:lnTo>
                <a:lnTo>
                  <a:pt x="287" y="299"/>
                </a:lnTo>
                <a:lnTo>
                  <a:pt x="288" y="299"/>
                </a:lnTo>
                <a:lnTo>
                  <a:pt x="288" y="299"/>
                </a:lnTo>
                <a:lnTo>
                  <a:pt x="288" y="299"/>
                </a:lnTo>
                <a:lnTo>
                  <a:pt x="288" y="299"/>
                </a:lnTo>
                <a:lnTo>
                  <a:pt x="288" y="299"/>
                </a:lnTo>
                <a:lnTo>
                  <a:pt x="289" y="299"/>
                </a:lnTo>
                <a:lnTo>
                  <a:pt x="289" y="299"/>
                </a:lnTo>
                <a:lnTo>
                  <a:pt x="289" y="299"/>
                </a:lnTo>
                <a:lnTo>
                  <a:pt x="289" y="299"/>
                </a:lnTo>
                <a:lnTo>
                  <a:pt x="289" y="299"/>
                </a:lnTo>
                <a:lnTo>
                  <a:pt x="290" y="299"/>
                </a:lnTo>
                <a:lnTo>
                  <a:pt x="290" y="299"/>
                </a:lnTo>
                <a:lnTo>
                  <a:pt x="290" y="299"/>
                </a:lnTo>
                <a:lnTo>
                  <a:pt x="290" y="299"/>
                </a:lnTo>
                <a:lnTo>
                  <a:pt x="290" y="299"/>
                </a:lnTo>
                <a:lnTo>
                  <a:pt x="291" y="299"/>
                </a:lnTo>
                <a:lnTo>
                  <a:pt x="291" y="299"/>
                </a:lnTo>
                <a:lnTo>
                  <a:pt x="291" y="299"/>
                </a:lnTo>
                <a:lnTo>
                  <a:pt x="291" y="300"/>
                </a:lnTo>
                <a:lnTo>
                  <a:pt x="292" y="300"/>
                </a:lnTo>
                <a:lnTo>
                  <a:pt x="292" y="300"/>
                </a:lnTo>
                <a:lnTo>
                  <a:pt x="292" y="300"/>
                </a:lnTo>
                <a:lnTo>
                  <a:pt x="292" y="300"/>
                </a:lnTo>
                <a:lnTo>
                  <a:pt x="293" y="300"/>
                </a:lnTo>
                <a:lnTo>
                  <a:pt x="293" y="300"/>
                </a:lnTo>
                <a:lnTo>
                  <a:pt x="293" y="300"/>
                </a:lnTo>
                <a:lnTo>
                  <a:pt x="294" y="300"/>
                </a:lnTo>
                <a:lnTo>
                  <a:pt x="294" y="300"/>
                </a:lnTo>
                <a:lnTo>
                  <a:pt x="294" y="300"/>
                </a:lnTo>
                <a:lnTo>
                  <a:pt x="294" y="300"/>
                </a:lnTo>
                <a:lnTo>
                  <a:pt x="294" y="300"/>
                </a:lnTo>
                <a:lnTo>
                  <a:pt x="295" y="301"/>
                </a:lnTo>
                <a:lnTo>
                  <a:pt x="295" y="301"/>
                </a:lnTo>
                <a:lnTo>
                  <a:pt x="295" y="301"/>
                </a:lnTo>
                <a:lnTo>
                  <a:pt x="295" y="301"/>
                </a:lnTo>
                <a:lnTo>
                  <a:pt x="296" y="301"/>
                </a:lnTo>
                <a:lnTo>
                  <a:pt x="296" y="301"/>
                </a:lnTo>
                <a:lnTo>
                  <a:pt x="296" y="300"/>
                </a:lnTo>
                <a:lnTo>
                  <a:pt x="296" y="300"/>
                </a:lnTo>
                <a:lnTo>
                  <a:pt x="297" y="300"/>
                </a:lnTo>
                <a:lnTo>
                  <a:pt x="297" y="300"/>
                </a:lnTo>
                <a:lnTo>
                  <a:pt x="297" y="300"/>
                </a:lnTo>
                <a:lnTo>
                  <a:pt x="297" y="300"/>
                </a:lnTo>
                <a:lnTo>
                  <a:pt x="298" y="300"/>
                </a:lnTo>
                <a:lnTo>
                  <a:pt x="298" y="299"/>
                </a:lnTo>
                <a:lnTo>
                  <a:pt x="298" y="299"/>
                </a:lnTo>
                <a:lnTo>
                  <a:pt x="298" y="300"/>
                </a:lnTo>
                <a:lnTo>
                  <a:pt x="298" y="300"/>
                </a:lnTo>
                <a:lnTo>
                  <a:pt x="299" y="299"/>
                </a:lnTo>
                <a:lnTo>
                  <a:pt x="299" y="299"/>
                </a:lnTo>
                <a:lnTo>
                  <a:pt x="299" y="299"/>
                </a:lnTo>
                <a:lnTo>
                  <a:pt x="300" y="299"/>
                </a:lnTo>
                <a:lnTo>
                  <a:pt x="300" y="299"/>
                </a:lnTo>
                <a:lnTo>
                  <a:pt x="300" y="299"/>
                </a:lnTo>
                <a:lnTo>
                  <a:pt x="300" y="299"/>
                </a:lnTo>
                <a:lnTo>
                  <a:pt x="301" y="299"/>
                </a:lnTo>
                <a:lnTo>
                  <a:pt x="301" y="299"/>
                </a:lnTo>
                <a:lnTo>
                  <a:pt x="301" y="299"/>
                </a:lnTo>
                <a:lnTo>
                  <a:pt x="301" y="299"/>
                </a:lnTo>
                <a:lnTo>
                  <a:pt x="302" y="299"/>
                </a:lnTo>
                <a:lnTo>
                  <a:pt x="302" y="299"/>
                </a:lnTo>
                <a:lnTo>
                  <a:pt x="302" y="299"/>
                </a:lnTo>
                <a:lnTo>
                  <a:pt x="302" y="299"/>
                </a:lnTo>
                <a:lnTo>
                  <a:pt x="303" y="299"/>
                </a:lnTo>
                <a:lnTo>
                  <a:pt x="303" y="299"/>
                </a:lnTo>
                <a:lnTo>
                  <a:pt x="303" y="299"/>
                </a:lnTo>
                <a:lnTo>
                  <a:pt x="303" y="299"/>
                </a:lnTo>
                <a:lnTo>
                  <a:pt x="304" y="299"/>
                </a:lnTo>
                <a:lnTo>
                  <a:pt x="304" y="300"/>
                </a:lnTo>
                <a:lnTo>
                  <a:pt x="304" y="300"/>
                </a:lnTo>
                <a:lnTo>
                  <a:pt x="304" y="300"/>
                </a:lnTo>
                <a:lnTo>
                  <a:pt x="304" y="300"/>
                </a:lnTo>
                <a:lnTo>
                  <a:pt x="305" y="300"/>
                </a:lnTo>
                <a:lnTo>
                  <a:pt x="305" y="300"/>
                </a:lnTo>
                <a:lnTo>
                  <a:pt x="305" y="300"/>
                </a:lnTo>
                <a:lnTo>
                  <a:pt x="306" y="299"/>
                </a:lnTo>
                <a:lnTo>
                  <a:pt x="306" y="299"/>
                </a:lnTo>
                <a:lnTo>
                  <a:pt x="306" y="299"/>
                </a:lnTo>
                <a:lnTo>
                  <a:pt x="306" y="299"/>
                </a:lnTo>
                <a:lnTo>
                  <a:pt x="307" y="299"/>
                </a:lnTo>
                <a:lnTo>
                  <a:pt x="307" y="298"/>
                </a:lnTo>
                <a:lnTo>
                  <a:pt x="307" y="298"/>
                </a:lnTo>
                <a:lnTo>
                  <a:pt x="307" y="298"/>
                </a:lnTo>
                <a:lnTo>
                  <a:pt x="308" y="298"/>
                </a:lnTo>
                <a:lnTo>
                  <a:pt x="308" y="297"/>
                </a:lnTo>
                <a:lnTo>
                  <a:pt x="308" y="297"/>
                </a:lnTo>
                <a:lnTo>
                  <a:pt x="308" y="297"/>
                </a:lnTo>
                <a:lnTo>
                  <a:pt x="309" y="297"/>
                </a:lnTo>
                <a:lnTo>
                  <a:pt x="309" y="297"/>
                </a:lnTo>
                <a:lnTo>
                  <a:pt x="309" y="297"/>
                </a:lnTo>
                <a:lnTo>
                  <a:pt x="309" y="297"/>
                </a:lnTo>
                <a:lnTo>
                  <a:pt x="310" y="297"/>
                </a:lnTo>
                <a:lnTo>
                  <a:pt x="310" y="297"/>
                </a:lnTo>
                <a:lnTo>
                  <a:pt x="310" y="297"/>
                </a:lnTo>
                <a:lnTo>
                  <a:pt x="310" y="297"/>
                </a:lnTo>
                <a:lnTo>
                  <a:pt x="310" y="297"/>
                </a:lnTo>
                <a:lnTo>
                  <a:pt x="311" y="297"/>
                </a:lnTo>
                <a:lnTo>
                  <a:pt x="311" y="297"/>
                </a:lnTo>
                <a:lnTo>
                  <a:pt x="311" y="297"/>
                </a:lnTo>
                <a:lnTo>
                  <a:pt x="312" y="297"/>
                </a:lnTo>
                <a:lnTo>
                  <a:pt x="312" y="297"/>
                </a:lnTo>
                <a:lnTo>
                  <a:pt x="312" y="297"/>
                </a:lnTo>
                <a:lnTo>
                  <a:pt x="312" y="297"/>
                </a:lnTo>
                <a:lnTo>
                  <a:pt x="312" y="297"/>
                </a:lnTo>
                <a:lnTo>
                  <a:pt x="313" y="297"/>
                </a:lnTo>
                <a:lnTo>
                  <a:pt x="313" y="297"/>
                </a:lnTo>
                <a:lnTo>
                  <a:pt x="313" y="297"/>
                </a:lnTo>
                <a:lnTo>
                  <a:pt x="313" y="297"/>
                </a:lnTo>
                <a:lnTo>
                  <a:pt x="313" y="297"/>
                </a:lnTo>
                <a:lnTo>
                  <a:pt x="314" y="297"/>
                </a:lnTo>
                <a:lnTo>
                  <a:pt x="314" y="297"/>
                </a:lnTo>
                <a:lnTo>
                  <a:pt x="314" y="297"/>
                </a:lnTo>
                <a:lnTo>
                  <a:pt x="314" y="297"/>
                </a:lnTo>
                <a:lnTo>
                  <a:pt x="315" y="297"/>
                </a:lnTo>
                <a:lnTo>
                  <a:pt x="315" y="297"/>
                </a:lnTo>
                <a:lnTo>
                  <a:pt x="315" y="297"/>
                </a:lnTo>
                <a:lnTo>
                  <a:pt x="315" y="297"/>
                </a:lnTo>
                <a:lnTo>
                  <a:pt x="316" y="297"/>
                </a:lnTo>
                <a:lnTo>
                  <a:pt x="316" y="297"/>
                </a:lnTo>
                <a:lnTo>
                  <a:pt x="316" y="297"/>
                </a:lnTo>
                <a:lnTo>
                  <a:pt x="316" y="296"/>
                </a:lnTo>
                <a:lnTo>
                  <a:pt x="317" y="296"/>
                </a:lnTo>
                <a:lnTo>
                  <a:pt x="317" y="296"/>
                </a:lnTo>
                <a:lnTo>
                  <a:pt x="317" y="296"/>
                </a:lnTo>
                <a:lnTo>
                  <a:pt x="318" y="296"/>
                </a:lnTo>
                <a:lnTo>
                  <a:pt x="318" y="295"/>
                </a:lnTo>
                <a:lnTo>
                  <a:pt x="318" y="295"/>
                </a:lnTo>
                <a:lnTo>
                  <a:pt x="318" y="295"/>
                </a:lnTo>
                <a:lnTo>
                  <a:pt x="319" y="294"/>
                </a:lnTo>
                <a:lnTo>
                  <a:pt x="319" y="293"/>
                </a:lnTo>
                <a:lnTo>
                  <a:pt x="319" y="293"/>
                </a:lnTo>
                <a:lnTo>
                  <a:pt x="319" y="293"/>
                </a:lnTo>
                <a:lnTo>
                  <a:pt x="320" y="293"/>
                </a:lnTo>
                <a:lnTo>
                  <a:pt x="320" y="292"/>
                </a:lnTo>
                <a:lnTo>
                  <a:pt x="320" y="292"/>
                </a:lnTo>
                <a:lnTo>
                  <a:pt x="320" y="292"/>
                </a:lnTo>
                <a:lnTo>
                  <a:pt x="321" y="292"/>
                </a:lnTo>
                <a:lnTo>
                  <a:pt x="321" y="291"/>
                </a:lnTo>
                <a:lnTo>
                  <a:pt x="321" y="290"/>
                </a:lnTo>
                <a:lnTo>
                  <a:pt x="321" y="291"/>
                </a:lnTo>
                <a:lnTo>
                  <a:pt x="322" y="291"/>
                </a:lnTo>
                <a:lnTo>
                  <a:pt x="322" y="291"/>
                </a:lnTo>
                <a:lnTo>
                  <a:pt x="322" y="291"/>
                </a:lnTo>
                <a:lnTo>
                  <a:pt x="322" y="292"/>
                </a:lnTo>
                <a:lnTo>
                  <a:pt x="323" y="292"/>
                </a:lnTo>
                <a:lnTo>
                  <a:pt x="323" y="292"/>
                </a:lnTo>
                <a:lnTo>
                  <a:pt x="323" y="292"/>
                </a:lnTo>
                <a:lnTo>
                  <a:pt x="324" y="292"/>
                </a:lnTo>
                <a:lnTo>
                  <a:pt x="324" y="292"/>
                </a:lnTo>
                <a:lnTo>
                  <a:pt x="324" y="292"/>
                </a:lnTo>
                <a:lnTo>
                  <a:pt x="324" y="292"/>
                </a:lnTo>
                <a:lnTo>
                  <a:pt x="325" y="292"/>
                </a:lnTo>
                <a:lnTo>
                  <a:pt x="325" y="292"/>
                </a:lnTo>
                <a:lnTo>
                  <a:pt x="325" y="292"/>
                </a:lnTo>
                <a:lnTo>
                  <a:pt x="325" y="292"/>
                </a:lnTo>
                <a:lnTo>
                  <a:pt x="325" y="292"/>
                </a:lnTo>
                <a:lnTo>
                  <a:pt x="326" y="292"/>
                </a:lnTo>
                <a:lnTo>
                  <a:pt x="326" y="292"/>
                </a:lnTo>
                <a:lnTo>
                  <a:pt x="326" y="292"/>
                </a:lnTo>
                <a:lnTo>
                  <a:pt x="326" y="292"/>
                </a:lnTo>
                <a:lnTo>
                  <a:pt x="327" y="292"/>
                </a:lnTo>
                <a:lnTo>
                  <a:pt x="327" y="292"/>
                </a:lnTo>
                <a:lnTo>
                  <a:pt x="327" y="292"/>
                </a:lnTo>
                <a:lnTo>
                  <a:pt x="327" y="292"/>
                </a:lnTo>
                <a:lnTo>
                  <a:pt x="327" y="292"/>
                </a:lnTo>
                <a:lnTo>
                  <a:pt x="328" y="292"/>
                </a:lnTo>
                <a:lnTo>
                  <a:pt x="328" y="292"/>
                </a:lnTo>
                <a:lnTo>
                  <a:pt x="328" y="292"/>
                </a:lnTo>
                <a:lnTo>
                  <a:pt x="328" y="292"/>
                </a:lnTo>
                <a:lnTo>
                  <a:pt x="328" y="292"/>
                </a:lnTo>
                <a:lnTo>
                  <a:pt x="329" y="292"/>
                </a:lnTo>
                <a:lnTo>
                  <a:pt x="329" y="292"/>
                </a:lnTo>
                <a:lnTo>
                  <a:pt x="329" y="292"/>
                </a:lnTo>
                <a:lnTo>
                  <a:pt x="329" y="292"/>
                </a:lnTo>
                <a:lnTo>
                  <a:pt x="330" y="292"/>
                </a:lnTo>
                <a:lnTo>
                  <a:pt x="330" y="292"/>
                </a:lnTo>
                <a:lnTo>
                  <a:pt x="330" y="292"/>
                </a:lnTo>
                <a:lnTo>
                  <a:pt x="330" y="292"/>
                </a:lnTo>
                <a:lnTo>
                  <a:pt x="330" y="292"/>
                </a:lnTo>
                <a:lnTo>
                  <a:pt x="331" y="292"/>
                </a:lnTo>
                <a:lnTo>
                  <a:pt x="331" y="293"/>
                </a:lnTo>
                <a:lnTo>
                  <a:pt x="331" y="293"/>
                </a:lnTo>
                <a:lnTo>
                  <a:pt x="332" y="293"/>
                </a:lnTo>
                <a:lnTo>
                  <a:pt x="332" y="292"/>
                </a:lnTo>
                <a:lnTo>
                  <a:pt x="332" y="292"/>
                </a:lnTo>
                <a:lnTo>
                  <a:pt x="332" y="292"/>
                </a:lnTo>
                <a:lnTo>
                  <a:pt x="333" y="292"/>
                </a:lnTo>
                <a:lnTo>
                  <a:pt x="333" y="292"/>
                </a:lnTo>
                <a:lnTo>
                  <a:pt x="333" y="293"/>
                </a:lnTo>
                <a:lnTo>
                  <a:pt x="333" y="293"/>
                </a:lnTo>
                <a:lnTo>
                  <a:pt x="334" y="293"/>
                </a:lnTo>
                <a:lnTo>
                  <a:pt x="334" y="292"/>
                </a:lnTo>
                <a:lnTo>
                  <a:pt x="334" y="292"/>
                </a:lnTo>
                <a:lnTo>
                  <a:pt x="334" y="293"/>
                </a:lnTo>
                <a:lnTo>
                  <a:pt x="335" y="293"/>
                </a:lnTo>
                <a:lnTo>
                  <a:pt x="335" y="293"/>
                </a:lnTo>
                <a:lnTo>
                  <a:pt x="335" y="293"/>
                </a:lnTo>
                <a:lnTo>
                  <a:pt x="336" y="293"/>
                </a:lnTo>
                <a:lnTo>
                  <a:pt x="336" y="293"/>
                </a:lnTo>
                <a:lnTo>
                  <a:pt x="336" y="292"/>
                </a:lnTo>
                <a:lnTo>
                  <a:pt x="336" y="293"/>
                </a:lnTo>
                <a:lnTo>
                  <a:pt x="337" y="295"/>
                </a:lnTo>
                <a:lnTo>
                  <a:pt x="337" y="294"/>
                </a:lnTo>
                <a:lnTo>
                  <a:pt x="337" y="295"/>
                </a:lnTo>
                <a:lnTo>
                  <a:pt x="337" y="295"/>
                </a:lnTo>
                <a:lnTo>
                  <a:pt x="338" y="294"/>
                </a:lnTo>
                <a:lnTo>
                  <a:pt x="338" y="293"/>
                </a:lnTo>
                <a:lnTo>
                  <a:pt x="338" y="293"/>
                </a:lnTo>
                <a:lnTo>
                  <a:pt x="338" y="293"/>
                </a:lnTo>
                <a:lnTo>
                  <a:pt x="339" y="292"/>
                </a:lnTo>
                <a:lnTo>
                  <a:pt x="339" y="292"/>
                </a:lnTo>
                <a:lnTo>
                  <a:pt x="339" y="292"/>
                </a:lnTo>
                <a:lnTo>
                  <a:pt x="339" y="292"/>
                </a:lnTo>
                <a:lnTo>
                  <a:pt x="340" y="292"/>
                </a:lnTo>
                <a:lnTo>
                  <a:pt x="340" y="291"/>
                </a:lnTo>
                <a:lnTo>
                  <a:pt x="340" y="292"/>
                </a:lnTo>
                <a:lnTo>
                  <a:pt x="340" y="293"/>
                </a:lnTo>
                <a:lnTo>
                  <a:pt x="341" y="293"/>
                </a:lnTo>
                <a:lnTo>
                  <a:pt x="341" y="293"/>
                </a:lnTo>
                <a:lnTo>
                  <a:pt x="341" y="293"/>
                </a:lnTo>
                <a:lnTo>
                  <a:pt x="341" y="293"/>
                </a:lnTo>
                <a:lnTo>
                  <a:pt x="342" y="293"/>
                </a:lnTo>
                <a:lnTo>
                  <a:pt x="342" y="293"/>
                </a:lnTo>
                <a:lnTo>
                  <a:pt x="342" y="293"/>
                </a:lnTo>
                <a:lnTo>
                  <a:pt x="342" y="294"/>
                </a:lnTo>
                <a:lnTo>
                  <a:pt x="343" y="294"/>
                </a:lnTo>
                <a:lnTo>
                  <a:pt x="343" y="294"/>
                </a:lnTo>
                <a:lnTo>
                  <a:pt x="343" y="294"/>
                </a:lnTo>
                <a:lnTo>
                  <a:pt x="343" y="294"/>
                </a:lnTo>
                <a:lnTo>
                  <a:pt x="343" y="294"/>
                </a:lnTo>
                <a:lnTo>
                  <a:pt x="344" y="294"/>
                </a:lnTo>
                <a:lnTo>
                  <a:pt x="344" y="294"/>
                </a:lnTo>
                <a:lnTo>
                  <a:pt x="344" y="294"/>
                </a:lnTo>
                <a:lnTo>
                  <a:pt x="345" y="294"/>
                </a:lnTo>
                <a:lnTo>
                  <a:pt x="345" y="294"/>
                </a:lnTo>
                <a:lnTo>
                  <a:pt x="345" y="295"/>
                </a:lnTo>
                <a:lnTo>
                  <a:pt x="345" y="295"/>
                </a:lnTo>
                <a:lnTo>
                  <a:pt x="346" y="296"/>
                </a:lnTo>
                <a:lnTo>
                  <a:pt x="346" y="296"/>
                </a:lnTo>
                <a:lnTo>
                  <a:pt x="346" y="296"/>
                </a:lnTo>
                <a:lnTo>
                  <a:pt x="346" y="296"/>
                </a:lnTo>
                <a:lnTo>
                  <a:pt x="347" y="296"/>
                </a:lnTo>
                <a:lnTo>
                  <a:pt x="347" y="296"/>
                </a:lnTo>
                <a:lnTo>
                  <a:pt x="347" y="296"/>
                </a:lnTo>
                <a:lnTo>
                  <a:pt x="347" y="296"/>
                </a:lnTo>
                <a:lnTo>
                  <a:pt x="348" y="296"/>
                </a:lnTo>
                <a:lnTo>
                  <a:pt x="348" y="296"/>
                </a:lnTo>
                <a:lnTo>
                  <a:pt x="348" y="296"/>
                </a:lnTo>
                <a:lnTo>
                  <a:pt x="348" y="296"/>
                </a:lnTo>
                <a:lnTo>
                  <a:pt x="348" y="296"/>
                </a:lnTo>
                <a:lnTo>
                  <a:pt x="349" y="296"/>
                </a:lnTo>
                <a:lnTo>
                  <a:pt x="349" y="296"/>
                </a:lnTo>
                <a:lnTo>
                  <a:pt x="349" y="296"/>
                </a:lnTo>
                <a:lnTo>
                  <a:pt x="349" y="296"/>
                </a:lnTo>
                <a:lnTo>
                  <a:pt x="350" y="296"/>
                </a:lnTo>
                <a:lnTo>
                  <a:pt x="350" y="296"/>
                </a:lnTo>
                <a:lnTo>
                  <a:pt x="350" y="296"/>
                </a:lnTo>
                <a:lnTo>
                  <a:pt x="350" y="296"/>
                </a:lnTo>
                <a:lnTo>
                  <a:pt x="351" y="296"/>
                </a:lnTo>
                <a:lnTo>
                  <a:pt x="351" y="296"/>
                </a:lnTo>
                <a:lnTo>
                  <a:pt x="351" y="296"/>
                </a:lnTo>
                <a:lnTo>
                  <a:pt x="351" y="296"/>
                </a:lnTo>
                <a:lnTo>
                  <a:pt x="352" y="296"/>
                </a:lnTo>
                <a:lnTo>
                  <a:pt x="352" y="296"/>
                </a:lnTo>
                <a:lnTo>
                  <a:pt x="352" y="296"/>
                </a:lnTo>
                <a:lnTo>
                  <a:pt x="352" y="296"/>
                </a:lnTo>
                <a:lnTo>
                  <a:pt x="353" y="296"/>
                </a:lnTo>
                <a:lnTo>
                  <a:pt x="353" y="296"/>
                </a:lnTo>
                <a:lnTo>
                  <a:pt x="353" y="296"/>
                </a:lnTo>
                <a:lnTo>
                  <a:pt x="353" y="297"/>
                </a:lnTo>
                <a:lnTo>
                  <a:pt x="354" y="297"/>
                </a:lnTo>
                <a:lnTo>
                  <a:pt x="354" y="297"/>
                </a:lnTo>
                <a:lnTo>
                  <a:pt x="354" y="297"/>
                </a:lnTo>
                <a:lnTo>
                  <a:pt x="354" y="296"/>
                </a:lnTo>
                <a:lnTo>
                  <a:pt x="355" y="296"/>
                </a:lnTo>
                <a:lnTo>
                  <a:pt x="355" y="296"/>
                </a:lnTo>
                <a:lnTo>
                  <a:pt x="355" y="296"/>
                </a:lnTo>
                <a:lnTo>
                  <a:pt x="355" y="296"/>
                </a:lnTo>
                <a:lnTo>
                  <a:pt x="356" y="296"/>
                </a:lnTo>
                <a:lnTo>
                  <a:pt x="356" y="296"/>
                </a:lnTo>
                <a:lnTo>
                  <a:pt x="356" y="296"/>
                </a:lnTo>
                <a:lnTo>
                  <a:pt x="356" y="296"/>
                </a:lnTo>
                <a:lnTo>
                  <a:pt x="357" y="297"/>
                </a:lnTo>
                <a:lnTo>
                  <a:pt x="357" y="297"/>
                </a:lnTo>
                <a:lnTo>
                  <a:pt x="357" y="298"/>
                </a:lnTo>
                <a:lnTo>
                  <a:pt x="357" y="298"/>
                </a:lnTo>
                <a:lnTo>
                  <a:pt x="358" y="298"/>
                </a:lnTo>
                <a:lnTo>
                  <a:pt x="358" y="295"/>
                </a:lnTo>
                <a:lnTo>
                  <a:pt x="358" y="294"/>
                </a:lnTo>
                <a:lnTo>
                  <a:pt x="359" y="293"/>
                </a:lnTo>
                <a:lnTo>
                  <a:pt x="359" y="293"/>
                </a:lnTo>
                <a:lnTo>
                  <a:pt x="359" y="294"/>
                </a:lnTo>
                <a:lnTo>
                  <a:pt x="359" y="293"/>
                </a:lnTo>
                <a:lnTo>
                  <a:pt x="359" y="294"/>
                </a:lnTo>
                <a:lnTo>
                  <a:pt x="360" y="294"/>
                </a:lnTo>
                <a:lnTo>
                  <a:pt x="360" y="294"/>
                </a:lnTo>
                <a:lnTo>
                  <a:pt x="360" y="293"/>
                </a:lnTo>
                <a:lnTo>
                  <a:pt x="360" y="294"/>
                </a:lnTo>
                <a:lnTo>
                  <a:pt x="360" y="293"/>
                </a:lnTo>
                <a:lnTo>
                  <a:pt x="361" y="292"/>
                </a:lnTo>
                <a:lnTo>
                  <a:pt x="361" y="289"/>
                </a:lnTo>
                <a:lnTo>
                  <a:pt x="361" y="286"/>
                </a:lnTo>
                <a:lnTo>
                  <a:pt x="361" y="284"/>
                </a:lnTo>
                <a:lnTo>
                  <a:pt x="361" y="283"/>
                </a:lnTo>
                <a:lnTo>
                  <a:pt x="362" y="283"/>
                </a:lnTo>
                <a:lnTo>
                  <a:pt x="362" y="284"/>
                </a:lnTo>
                <a:lnTo>
                  <a:pt x="362" y="283"/>
                </a:lnTo>
                <a:lnTo>
                  <a:pt x="362" y="284"/>
                </a:lnTo>
                <a:lnTo>
                  <a:pt x="363" y="284"/>
                </a:lnTo>
                <a:lnTo>
                  <a:pt x="363" y="284"/>
                </a:lnTo>
                <a:lnTo>
                  <a:pt x="363" y="284"/>
                </a:lnTo>
                <a:lnTo>
                  <a:pt x="363" y="285"/>
                </a:lnTo>
                <a:lnTo>
                  <a:pt x="364" y="285"/>
                </a:lnTo>
                <a:lnTo>
                  <a:pt x="364" y="285"/>
                </a:lnTo>
                <a:lnTo>
                  <a:pt x="364" y="285"/>
                </a:lnTo>
                <a:lnTo>
                  <a:pt x="365" y="285"/>
                </a:lnTo>
                <a:lnTo>
                  <a:pt x="365" y="285"/>
                </a:lnTo>
                <a:lnTo>
                  <a:pt x="365" y="285"/>
                </a:lnTo>
                <a:lnTo>
                  <a:pt x="365" y="285"/>
                </a:lnTo>
                <a:lnTo>
                  <a:pt x="365" y="285"/>
                </a:lnTo>
                <a:lnTo>
                  <a:pt x="366" y="285"/>
                </a:lnTo>
                <a:lnTo>
                  <a:pt x="366" y="285"/>
                </a:lnTo>
                <a:lnTo>
                  <a:pt x="366" y="285"/>
                </a:lnTo>
                <a:lnTo>
                  <a:pt x="366" y="284"/>
                </a:lnTo>
                <a:lnTo>
                  <a:pt x="367" y="284"/>
                </a:lnTo>
                <a:lnTo>
                  <a:pt x="367" y="284"/>
                </a:lnTo>
                <a:lnTo>
                  <a:pt x="367" y="284"/>
                </a:lnTo>
                <a:lnTo>
                  <a:pt x="367" y="284"/>
                </a:lnTo>
                <a:lnTo>
                  <a:pt x="368" y="284"/>
                </a:lnTo>
                <a:lnTo>
                  <a:pt x="368" y="284"/>
                </a:lnTo>
                <a:lnTo>
                  <a:pt x="368" y="284"/>
                </a:lnTo>
                <a:lnTo>
                  <a:pt x="368" y="284"/>
                </a:lnTo>
                <a:lnTo>
                  <a:pt x="369" y="283"/>
                </a:lnTo>
                <a:lnTo>
                  <a:pt x="369" y="283"/>
                </a:lnTo>
                <a:lnTo>
                  <a:pt x="369" y="282"/>
                </a:lnTo>
                <a:lnTo>
                  <a:pt x="369" y="281"/>
                </a:lnTo>
                <a:lnTo>
                  <a:pt x="370" y="281"/>
                </a:lnTo>
                <a:lnTo>
                  <a:pt x="370" y="281"/>
                </a:lnTo>
                <a:lnTo>
                  <a:pt x="370" y="280"/>
                </a:lnTo>
                <a:lnTo>
                  <a:pt x="371" y="280"/>
                </a:lnTo>
                <a:lnTo>
                  <a:pt x="371" y="279"/>
                </a:lnTo>
                <a:lnTo>
                  <a:pt x="371" y="279"/>
                </a:lnTo>
                <a:lnTo>
                  <a:pt x="371" y="278"/>
                </a:lnTo>
                <a:lnTo>
                  <a:pt x="372" y="278"/>
                </a:lnTo>
                <a:lnTo>
                  <a:pt x="372" y="278"/>
                </a:lnTo>
                <a:lnTo>
                  <a:pt x="372" y="278"/>
                </a:lnTo>
                <a:lnTo>
                  <a:pt x="372" y="277"/>
                </a:lnTo>
                <a:lnTo>
                  <a:pt x="373" y="277"/>
                </a:lnTo>
                <a:lnTo>
                  <a:pt x="373" y="277"/>
                </a:lnTo>
                <a:lnTo>
                  <a:pt x="373" y="277"/>
                </a:lnTo>
                <a:lnTo>
                  <a:pt x="373" y="277"/>
                </a:lnTo>
                <a:lnTo>
                  <a:pt x="374" y="277"/>
                </a:lnTo>
                <a:lnTo>
                  <a:pt x="374" y="277"/>
                </a:lnTo>
                <a:lnTo>
                  <a:pt x="374" y="277"/>
                </a:lnTo>
                <a:lnTo>
                  <a:pt x="374" y="277"/>
                </a:lnTo>
                <a:lnTo>
                  <a:pt x="375" y="276"/>
                </a:lnTo>
                <a:lnTo>
                  <a:pt x="375" y="276"/>
                </a:lnTo>
                <a:lnTo>
                  <a:pt x="375" y="276"/>
                </a:lnTo>
                <a:lnTo>
                  <a:pt x="375" y="276"/>
                </a:lnTo>
                <a:lnTo>
                  <a:pt x="376" y="276"/>
                </a:lnTo>
                <a:lnTo>
                  <a:pt x="376" y="276"/>
                </a:lnTo>
                <a:lnTo>
                  <a:pt x="376" y="276"/>
                </a:lnTo>
                <a:lnTo>
                  <a:pt x="377" y="276"/>
                </a:lnTo>
                <a:lnTo>
                  <a:pt x="377" y="276"/>
                </a:lnTo>
                <a:lnTo>
                  <a:pt x="377" y="276"/>
                </a:lnTo>
                <a:lnTo>
                  <a:pt x="377" y="276"/>
                </a:lnTo>
                <a:lnTo>
                  <a:pt x="378" y="276"/>
                </a:lnTo>
                <a:lnTo>
                  <a:pt x="378" y="275"/>
                </a:lnTo>
                <a:lnTo>
                  <a:pt x="378" y="275"/>
                </a:lnTo>
                <a:lnTo>
                  <a:pt x="378" y="275"/>
                </a:lnTo>
                <a:lnTo>
                  <a:pt x="379" y="276"/>
                </a:lnTo>
                <a:lnTo>
                  <a:pt x="379" y="275"/>
                </a:lnTo>
                <a:lnTo>
                  <a:pt x="379" y="276"/>
                </a:lnTo>
                <a:lnTo>
                  <a:pt x="379" y="277"/>
                </a:lnTo>
                <a:lnTo>
                  <a:pt x="380" y="277"/>
                </a:lnTo>
                <a:lnTo>
                  <a:pt x="380" y="277"/>
                </a:lnTo>
                <a:lnTo>
                  <a:pt x="380" y="277"/>
                </a:lnTo>
                <a:lnTo>
                  <a:pt x="380" y="277"/>
                </a:lnTo>
                <a:lnTo>
                  <a:pt x="381" y="278"/>
                </a:lnTo>
                <a:lnTo>
                  <a:pt x="381" y="278"/>
                </a:lnTo>
                <a:lnTo>
                  <a:pt x="381" y="278"/>
                </a:lnTo>
                <a:lnTo>
                  <a:pt x="381" y="278"/>
                </a:lnTo>
                <a:lnTo>
                  <a:pt x="382" y="278"/>
                </a:lnTo>
                <a:lnTo>
                  <a:pt x="382" y="279"/>
                </a:lnTo>
                <a:lnTo>
                  <a:pt x="382" y="279"/>
                </a:lnTo>
                <a:lnTo>
                  <a:pt x="383" y="279"/>
                </a:lnTo>
                <a:lnTo>
                  <a:pt x="383" y="279"/>
                </a:lnTo>
                <a:lnTo>
                  <a:pt x="383" y="279"/>
                </a:lnTo>
                <a:lnTo>
                  <a:pt x="383" y="279"/>
                </a:lnTo>
                <a:lnTo>
                  <a:pt x="384" y="279"/>
                </a:lnTo>
                <a:lnTo>
                  <a:pt x="384" y="279"/>
                </a:lnTo>
                <a:lnTo>
                  <a:pt x="384" y="279"/>
                </a:lnTo>
                <a:lnTo>
                  <a:pt x="384" y="279"/>
                </a:lnTo>
                <a:lnTo>
                  <a:pt x="384" y="279"/>
                </a:lnTo>
                <a:lnTo>
                  <a:pt x="385" y="279"/>
                </a:lnTo>
                <a:lnTo>
                  <a:pt x="385" y="279"/>
                </a:lnTo>
                <a:lnTo>
                  <a:pt x="385" y="278"/>
                </a:lnTo>
                <a:lnTo>
                  <a:pt x="385" y="278"/>
                </a:lnTo>
                <a:lnTo>
                  <a:pt x="386" y="278"/>
                </a:lnTo>
                <a:lnTo>
                  <a:pt x="386" y="278"/>
                </a:lnTo>
                <a:lnTo>
                  <a:pt x="386" y="278"/>
                </a:lnTo>
                <a:lnTo>
                  <a:pt x="386" y="278"/>
                </a:lnTo>
                <a:lnTo>
                  <a:pt x="387" y="278"/>
                </a:lnTo>
                <a:lnTo>
                  <a:pt x="387" y="278"/>
                </a:lnTo>
                <a:lnTo>
                  <a:pt x="387" y="278"/>
                </a:lnTo>
                <a:lnTo>
                  <a:pt x="387" y="278"/>
                </a:lnTo>
                <a:lnTo>
                  <a:pt x="388" y="278"/>
                </a:lnTo>
                <a:lnTo>
                  <a:pt x="388" y="278"/>
                </a:lnTo>
                <a:lnTo>
                  <a:pt x="388" y="277"/>
                </a:lnTo>
                <a:lnTo>
                  <a:pt x="389" y="277"/>
                </a:lnTo>
                <a:lnTo>
                  <a:pt x="389" y="277"/>
                </a:lnTo>
                <a:lnTo>
                  <a:pt x="389" y="277"/>
                </a:lnTo>
                <a:lnTo>
                  <a:pt x="389" y="277"/>
                </a:lnTo>
                <a:lnTo>
                  <a:pt x="390" y="277"/>
                </a:lnTo>
                <a:lnTo>
                  <a:pt x="390" y="277"/>
                </a:lnTo>
                <a:lnTo>
                  <a:pt x="390" y="277"/>
                </a:lnTo>
                <a:lnTo>
                  <a:pt x="390" y="277"/>
                </a:lnTo>
                <a:lnTo>
                  <a:pt x="391" y="277"/>
                </a:lnTo>
                <a:lnTo>
                  <a:pt x="391" y="277"/>
                </a:lnTo>
                <a:lnTo>
                  <a:pt x="391" y="277"/>
                </a:lnTo>
                <a:lnTo>
                  <a:pt x="391" y="277"/>
                </a:lnTo>
                <a:lnTo>
                  <a:pt x="392" y="277"/>
                </a:lnTo>
                <a:lnTo>
                  <a:pt x="392" y="277"/>
                </a:lnTo>
                <a:lnTo>
                  <a:pt x="392" y="277"/>
                </a:lnTo>
                <a:lnTo>
                  <a:pt x="392" y="276"/>
                </a:lnTo>
                <a:lnTo>
                  <a:pt x="392" y="277"/>
                </a:lnTo>
                <a:lnTo>
                  <a:pt x="393" y="277"/>
                </a:lnTo>
                <a:lnTo>
                  <a:pt x="393" y="277"/>
                </a:lnTo>
                <a:lnTo>
                  <a:pt x="393" y="277"/>
                </a:lnTo>
                <a:lnTo>
                  <a:pt x="393" y="277"/>
                </a:lnTo>
                <a:lnTo>
                  <a:pt x="394" y="277"/>
                </a:lnTo>
                <a:lnTo>
                  <a:pt x="394" y="277"/>
                </a:lnTo>
                <a:lnTo>
                  <a:pt x="394" y="278"/>
                </a:lnTo>
                <a:lnTo>
                  <a:pt x="395" y="278"/>
                </a:lnTo>
                <a:lnTo>
                  <a:pt x="395" y="278"/>
                </a:lnTo>
                <a:lnTo>
                  <a:pt x="395" y="278"/>
                </a:lnTo>
                <a:lnTo>
                  <a:pt x="395" y="278"/>
                </a:lnTo>
                <a:lnTo>
                  <a:pt x="396" y="278"/>
                </a:lnTo>
                <a:lnTo>
                  <a:pt x="396" y="278"/>
                </a:lnTo>
                <a:lnTo>
                  <a:pt x="396" y="278"/>
                </a:lnTo>
                <a:lnTo>
                  <a:pt x="396" y="279"/>
                </a:lnTo>
                <a:lnTo>
                  <a:pt x="396" y="279"/>
                </a:lnTo>
                <a:lnTo>
                  <a:pt x="397" y="279"/>
                </a:lnTo>
                <a:lnTo>
                  <a:pt x="397" y="279"/>
                </a:lnTo>
                <a:lnTo>
                  <a:pt x="397" y="279"/>
                </a:lnTo>
                <a:lnTo>
                  <a:pt x="397" y="279"/>
                </a:lnTo>
                <a:lnTo>
                  <a:pt x="398" y="279"/>
                </a:lnTo>
                <a:lnTo>
                  <a:pt x="398" y="280"/>
                </a:lnTo>
                <a:lnTo>
                  <a:pt x="398" y="279"/>
                </a:lnTo>
                <a:lnTo>
                  <a:pt x="398" y="279"/>
                </a:lnTo>
                <a:lnTo>
                  <a:pt x="399" y="279"/>
                </a:lnTo>
                <a:lnTo>
                  <a:pt x="399" y="279"/>
                </a:lnTo>
                <a:lnTo>
                  <a:pt x="399" y="279"/>
                </a:lnTo>
                <a:lnTo>
                  <a:pt x="399" y="279"/>
                </a:lnTo>
                <a:lnTo>
                  <a:pt x="400" y="279"/>
                </a:lnTo>
                <a:lnTo>
                  <a:pt x="400" y="279"/>
                </a:lnTo>
                <a:lnTo>
                  <a:pt x="400" y="279"/>
                </a:lnTo>
                <a:lnTo>
                  <a:pt x="400" y="279"/>
                </a:lnTo>
                <a:lnTo>
                  <a:pt x="401" y="279"/>
                </a:lnTo>
                <a:lnTo>
                  <a:pt x="401" y="279"/>
                </a:lnTo>
                <a:lnTo>
                  <a:pt x="401" y="279"/>
                </a:lnTo>
                <a:lnTo>
                  <a:pt x="401" y="279"/>
                </a:lnTo>
                <a:lnTo>
                  <a:pt x="402" y="279"/>
                </a:lnTo>
                <a:lnTo>
                  <a:pt x="402" y="279"/>
                </a:lnTo>
                <a:lnTo>
                  <a:pt x="402" y="279"/>
                </a:lnTo>
                <a:lnTo>
                  <a:pt x="402" y="279"/>
                </a:lnTo>
                <a:lnTo>
                  <a:pt x="402" y="279"/>
                </a:lnTo>
                <a:lnTo>
                  <a:pt x="403" y="279"/>
                </a:lnTo>
                <a:lnTo>
                  <a:pt x="403" y="279"/>
                </a:lnTo>
                <a:lnTo>
                  <a:pt x="403" y="279"/>
                </a:lnTo>
                <a:lnTo>
                  <a:pt x="403" y="279"/>
                </a:lnTo>
                <a:lnTo>
                  <a:pt x="404" y="279"/>
                </a:lnTo>
                <a:lnTo>
                  <a:pt x="404" y="279"/>
                </a:lnTo>
                <a:lnTo>
                  <a:pt x="404" y="279"/>
                </a:lnTo>
                <a:lnTo>
                  <a:pt x="404" y="279"/>
                </a:lnTo>
                <a:lnTo>
                  <a:pt x="404" y="279"/>
                </a:lnTo>
                <a:lnTo>
                  <a:pt x="405" y="279"/>
                </a:lnTo>
                <a:lnTo>
                  <a:pt x="405" y="279"/>
                </a:lnTo>
                <a:lnTo>
                  <a:pt x="405" y="279"/>
                </a:lnTo>
                <a:lnTo>
                  <a:pt x="405" y="279"/>
                </a:lnTo>
                <a:lnTo>
                  <a:pt x="406" y="279"/>
                </a:lnTo>
                <a:lnTo>
                  <a:pt x="406" y="279"/>
                </a:lnTo>
                <a:lnTo>
                  <a:pt x="406" y="279"/>
                </a:lnTo>
                <a:lnTo>
                  <a:pt x="407" y="279"/>
                </a:lnTo>
                <a:lnTo>
                  <a:pt x="407" y="279"/>
                </a:lnTo>
                <a:lnTo>
                  <a:pt x="407" y="279"/>
                </a:lnTo>
                <a:lnTo>
                  <a:pt x="407" y="279"/>
                </a:lnTo>
                <a:lnTo>
                  <a:pt x="408" y="279"/>
                </a:lnTo>
                <a:lnTo>
                  <a:pt x="408" y="279"/>
                </a:lnTo>
                <a:lnTo>
                  <a:pt x="408" y="280"/>
                </a:lnTo>
                <a:lnTo>
                  <a:pt x="408" y="280"/>
                </a:lnTo>
                <a:lnTo>
                  <a:pt x="409" y="280"/>
                </a:lnTo>
                <a:lnTo>
                  <a:pt x="409" y="280"/>
                </a:lnTo>
                <a:lnTo>
                  <a:pt x="409" y="280"/>
                </a:lnTo>
                <a:lnTo>
                  <a:pt x="409" y="280"/>
                </a:lnTo>
                <a:lnTo>
                  <a:pt x="409" y="280"/>
                </a:lnTo>
                <a:lnTo>
                  <a:pt x="410" y="280"/>
                </a:lnTo>
                <a:lnTo>
                  <a:pt x="410" y="280"/>
                </a:lnTo>
                <a:lnTo>
                  <a:pt x="410" y="281"/>
                </a:lnTo>
                <a:lnTo>
                  <a:pt x="410" y="281"/>
                </a:lnTo>
                <a:lnTo>
                  <a:pt x="411" y="281"/>
                </a:lnTo>
                <a:lnTo>
                  <a:pt x="411" y="281"/>
                </a:lnTo>
                <a:lnTo>
                  <a:pt x="411" y="282"/>
                </a:lnTo>
                <a:lnTo>
                  <a:pt x="411" y="282"/>
                </a:lnTo>
                <a:lnTo>
                  <a:pt x="412" y="282"/>
                </a:lnTo>
                <a:lnTo>
                  <a:pt x="412" y="282"/>
                </a:lnTo>
                <a:lnTo>
                  <a:pt x="412" y="282"/>
                </a:lnTo>
                <a:lnTo>
                  <a:pt x="413" y="282"/>
                </a:lnTo>
                <a:lnTo>
                  <a:pt x="413" y="282"/>
                </a:lnTo>
                <a:lnTo>
                  <a:pt x="413" y="283"/>
                </a:lnTo>
                <a:lnTo>
                  <a:pt x="413" y="283"/>
                </a:lnTo>
                <a:lnTo>
                  <a:pt x="414" y="283"/>
                </a:lnTo>
                <a:lnTo>
                  <a:pt x="414" y="283"/>
                </a:lnTo>
                <a:lnTo>
                  <a:pt x="414" y="283"/>
                </a:lnTo>
                <a:lnTo>
                  <a:pt x="414" y="283"/>
                </a:lnTo>
                <a:lnTo>
                  <a:pt x="415" y="283"/>
                </a:lnTo>
                <a:lnTo>
                  <a:pt x="415" y="283"/>
                </a:lnTo>
                <a:lnTo>
                  <a:pt x="415" y="283"/>
                </a:lnTo>
                <a:lnTo>
                  <a:pt x="415" y="283"/>
                </a:lnTo>
                <a:lnTo>
                  <a:pt x="416" y="283"/>
                </a:lnTo>
                <a:lnTo>
                  <a:pt x="416" y="283"/>
                </a:lnTo>
                <a:lnTo>
                  <a:pt x="416" y="283"/>
                </a:lnTo>
                <a:lnTo>
                  <a:pt x="416" y="283"/>
                </a:lnTo>
                <a:lnTo>
                  <a:pt x="417" y="283"/>
                </a:lnTo>
                <a:lnTo>
                  <a:pt x="417" y="283"/>
                </a:lnTo>
                <a:lnTo>
                  <a:pt x="417" y="283"/>
                </a:lnTo>
                <a:lnTo>
                  <a:pt x="417" y="283"/>
                </a:lnTo>
                <a:lnTo>
                  <a:pt x="417" y="283"/>
                </a:lnTo>
                <a:lnTo>
                  <a:pt x="418" y="283"/>
                </a:lnTo>
                <a:lnTo>
                  <a:pt x="418" y="283"/>
                </a:lnTo>
                <a:lnTo>
                  <a:pt x="418" y="283"/>
                </a:lnTo>
                <a:lnTo>
                  <a:pt x="419" y="283"/>
                </a:lnTo>
                <a:lnTo>
                  <a:pt x="419" y="283"/>
                </a:lnTo>
                <a:lnTo>
                  <a:pt x="419" y="283"/>
                </a:lnTo>
                <a:lnTo>
                  <a:pt x="419" y="283"/>
                </a:lnTo>
                <a:lnTo>
                  <a:pt x="420" y="285"/>
                </a:lnTo>
                <a:lnTo>
                  <a:pt x="420" y="286"/>
                </a:lnTo>
                <a:lnTo>
                  <a:pt x="420" y="287"/>
                </a:lnTo>
                <a:lnTo>
                  <a:pt x="420" y="287"/>
                </a:lnTo>
                <a:lnTo>
                  <a:pt x="421" y="287"/>
                </a:lnTo>
                <a:lnTo>
                  <a:pt x="421" y="287"/>
                </a:lnTo>
                <a:lnTo>
                  <a:pt x="421" y="288"/>
                </a:lnTo>
                <a:lnTo>
                  <a:pt x="421" y="288"/>
                </a:lnTo>
                <a:lnTo>
                  <a:pt x="422" y="288"/>
                </a:lnTo>
                <a:lnTo>
                  <a:pt x="422" y="288"/>
                </a:lnTo>
                <a:lnTo>
                  <a:pt x="422" y="288"/>
                </a:lnTo>
                <a:lnTo>
                  <a:pt x="422" y="289"/>
                </a:lnTo>
                <a:lnTo>
                  <a:pt x="423" y="290"/>
                </a:lnTo>
                <a:lnTo>
                  <a:pt x="423" y="291"/>
                </a:lnTo>
                <a:lnTo>
                  <a:pt x="423" y="294"/>
                </a:lnTo>
                <a:lnTo>
                  <a:pt x="424" y="296"/>
                </a:lnTo>
                <a:lnTo>
                  <a:pt x="424" y="298"/>
                </a:lnTo>
                <a:lnTo>
                  <a:pt x="424" y="298"/>
                </a:lnTo>
                <a:lnTo>
                  <a:pt x="424" y="298"/>
                </a:lnTo>
                <a:lnTo>
                  <a:pt x="424" y="299"/>
                </a:lnTo>
                <a:lnTo>
                  <a:pt x="425" y="299"/>
                </a:lnTo>
                <a:lnTo>
                  <a:pt x="425" y="299"/>
                </a:lnTo>
                <a:lnTo>
                  <a:pt x="425" y="299"/>
                </a:lnTo>
                <a:lnTo>
                  <a:pt x="425" y="300"/>
                </a:lnTo>
                <a:lnTo>
                  <a:pt x="426" y="300"/>
                </a:lnTo>
                <a:lnTo>
                  <a:pt x="426" y="300"/>
                </a:lnTo>
                <a:lnTo>
                  <a:pt x="426" y="300"/>
                </a:lnTo>
                <a:lnTo>
                  <a:pt x="426" y="300"/>
                </a:lnTo>
                <a:lnTo>
                  <a:pt x="427" y="300"/>
                </a:lnTo>
                <a:lnTo>
                  <a:pt x="427" y="300"/>
                </a:lnTo>
                <a:lnTo>
                  <a:pt x="427" y="300"/>
                </a:lnTo>
                <a:lnTo>
                  <a:pt x="427" y="300"/>
                </a:lnTo>
                <a:lnTo>
                  <a:pt x="428" y="300"/>
                </a:lnTo>
                <a:lnTo>
                  <a:pt x="428" y="300"/>
                </a:lnTo>
                <a:lnTo>
                  <a:pt x="428" y="300"/>
                </a:lnTo>
                <a:lnTo>
                  <a:pt x="428" y="300"/>
                </a:lnTo>
                <a:lnTo>
                  <a:pt x="429" y="300"/>
                </a:lnTo>
                <a:lnTo>
                  <a:pt x="429" y="300"/>
                </a:lnTo>
                <a:lnTo>
                  <a:pt x="429" y="300"/>
                </a:lnTo>
                <a:lnTo>
                  <a:pt x="429" y="300"/>
                </a:lnTo>
                <a:lnTo>
                  <a:pt x="430" y="300"/>
                </a:lnTo>
                <a:lnTo>
                  <a:pt x="430" y="300"/>
                </a:lnTo>
                <a:lnTo>
                  <a:pt x="430" y="301"/>
                </a:lnTo>
                <a:lnTo>
                  <a:pt x="430" y="301"/>
                </a:lnTo>
                <a:lnTo>
                  <a:pt x="431" y="301"/>
                </a:lnTo>
                <a:lnTo>
                  <a:pt x="431" y="301"/>
                </a:lnTo>
                <a:lnTo>
                  <a:pt x="431" y="302"/>
                </a:lnTo>
                <a:lnTo>
                  <a:pt x="431" y="302"/>
                </a:lnTo>
                <a:lnTo>
                  <a:pt x="432" y="302"/>
                </a:lnTo>
                <a:lnTo>
                  <a:pt x="432" y="303"/>
                </a:lnTo>
                <a:lnTo>
                  <a:pt x="432" y="303"/>
                </a:lnTo>
                <a:lnTo>
                  <a:pt x="432" y="303"/>
                </a:lnTo>
                <a:lnTo>
                  <a:pt x="433" y="303"/>
                </a:lnTo>
                <a:lnTo>
                  <a:pt x="433" y="303"/>
                </a:lnTo>
                <a:lnTo>
                  <a:pt x="433" y="303"/>
                </a:lnTo>
                <a:lnTo>
                  <a:pt x="433" y="303"/>
                </a:lnTo>
                <a:lnTo>
                  <a:pt x="434" y="303"/>
                </a:lnTo>
                <a:lnTo>
                  <a:pt x="434" y="303"/>
                </a:lnTo>
                <a:lnTo>
                  <a:pt x="434" y="303"/>
                </a:lnTo>
                <a:lnTo>
                  <a:pt x="434" y="303"/>
                </a:lnTo>
                <a:lnTo>
                  <a:pt x="435" y="302"/>
                </a:lnTo>
                <a:lnTo>
                  <a:pt x="435" y="302"/>
                </a:lnTo>
                <a:lnTo>
                  <a:pt x="435" y="302"/>
                </a:lnTo>
                <a:lnTo>
                  <a:pt x="436" y="302"/>
                </a:lnTo>
                <a:lnTo>
                  <a:pt x="436" y="302"/>
                </a:lnTo>
                <a:lnTo>
                  <a:pt x="436" y="302"/>
                </a:lnTo>
                <a:lnTo>
                  <a:pt x="436" y="302"/>
                </a:lnTo>
                <a:lnTo>
                  <a:pt x="437" y="302"/>
                </a:lnTo>
                <a:lnTo>
                  <a:pt x="437" y="302"/>
                </a:lnTo>
                <a:lnTo>
                  <a:pt x="437" y="302"/>
                </a:lnTo>
                <a:lnTo>
                  <a:pt x="437" y="302"/>
                </a:lnTo>
                <a:lnTo>
                  <a:pt x="438" y="302"/>
                </a:lnTo>
                <a:lnTo>
                  <a:pt x="438" y="302"/>
                </a:lnTo>
                <a:lnTo>
                  <a:pt x="438" y="302"/>
                </a:lnTo>
                <a:lnTo>
                  <a:pt x="438" y="302"/>
                </a:lnTo>
                <a:lnTo>
                  <a:pt x="439" y="302"/>
                </a:lnTo>
                <a:lnTo>
                  <a:pt x="439" y="303"/>
                </a:lnTo>
                <a:lnTo>
                  <a:pt x="439" y="302"/>
                </a:lnTo>
                <a:lnTo>
                  <a:pt x="439" y="302"/>
                </a:lnTo>
                <a:lnTo>
                  <a:pt x="440" y="302"/>
                </a:lnTo>
                <a:lnTo>
                  <a:pt x="440" y="302"/>
                </a:lnTo>
                <a:lnTo>
                  <a:pt x="440" y="302"/>
                </a:lnTo>
                <a:lnTo>
                  <a:pt x="440" y="302"/>
                </a:lnTo>
                <a:lnTo>
                  <a:pt x="440" y="302"/>
                </a:lnTo>
                <a:lnTo>
                  <a:pt x="441" y="302"/>
                </a:lnTo>
                <a:lnTo>
                  <a:pt x="441" y="302"/>
                </a:lnTo>
                <a:lnTo>
                  <a:pt x="441" y="302"/>
                </a:lnTo>
                <a:lnTo>
                  <a:pt x="442" y="301"/>
                </a:lnTo>
                <a:lnTo>
                  <a:pt x="442" y="301"/>
                </a:lnTo>
                <a:lnTo>
                  <a:pt x="442" y="301"/>
                </a:lnTo>
                <a:lnTo>
                  <a:pt x="442" y="301"/>
                </a:lnTo>
                <a:lnTo>
                  <a:pt x="443" y="301"/>
                </a:lnTo>
                <a:lnTo>
                  <a:pt x="443" y="300"/>
                </a:lnTo>
                <a:lnTo>
                  <a:pt x="443" y="300"/>
                </a:lnTo>
                <a:lnTo>
                  <a:pt x="443" y="301"/>
                </a:lnTo>
                <a:lnTo>
                  <a:pt x="444" y="301"/>
                </a:lnTo>
                <a:lnTo>
                  <a:pt x="444" y="300"/>
                </a:lnTo>
                <a:lnTo>
                  <a:pt x="444" y="300"/>
                </a:lnTo>
                <a:lnTo>
                  <a:pt x="444" y="300"/>
                </a:lnTo>
                <a:lnTo>
                  <a:pt x="445" y="299"/>
                </a:lnTo>
                <a:lnTo>
                  <a:pt x="445" y="299"/>
                </a:lnTo>
                <a:lnTo>
                  <a:pt x="445" y="299"/>
                </a:lnTo>
                <a:lnTo>
                  <a:pt x="445" y="299"/>
                </a:lnTo>
                <a:lnTo>
                  <a:pt x="445" y="299"/>
                </a:lnTo>
                <a:lnTo>
                  <a:pt x="446" y="299"/>
                </a:lnTo>
                <a:lnTo>
                  <a:pt x="446" y="299"/>
                </a:lnTo>
                <a:lnTo>
                  <a:pt x="446" y="299"/>
                </a:lnTo>
                <a:lnTo>
                  <a:pt x="446" y="299"/>
                </a:lnTo>
                <a:lnTo>
                  <a:pt x="447" y="299"/>
                </a:lnTo>
                <a:lnTo>
                  <a:pt x="447" y="299"/>
                </a:lnTo>
                <a:lnTo>
                  <a:pt x="447" y="299"/>
                </a:lnTo>
                <a:lnTo>
                  <a:pt x="448" y="299"/>
                </a:lnTo>
                <a:lnTo>
                  <a:pt x="448" y="300"/>
                </a:lnTo>
                <a:lnTo>
                  <a:pt x="448" y="300"/>
                </a:lnTo>
                <a:lnTo>
                  <a:pt x="448" y="300"/>
                </a:lnTo>
                <a:lnTo>
                  <a:pt x="449" y="300"/>
                </a:lnTo>
                <a:lnTo>
                  <a:pt x="449" y="300"/>
                </a:lnTo>
                <a:lnTo>
                  <a:pt x="449" y="300"/>
                </a:lnTo>
                <a:lnTo>
                  <a:pt x="449" y="299"/>
                </a:lnTo>
                <a:lnTo>
                  <a:pt x="449" y="299"/>
                </a:lnTo>
                <a:lnTo>
                  <a:pt x="450" y="299"/>
                </a:lnTo>
                <a:lnTo>
                  <a:pt x="450" y="299"/>
                </a:lnTo>
                <a:lnTo>
                  <a:pt x="450" y="299"/>
                </a:lnTo>
                <a:lnTo>
                  <a:pt x="450" y="299"/>
                </a:lnTo>
                <a:lnTo>
                  <a:pt x="451" y="299"/>
                </a:lnTo>
                <a:lnTo>
                  <a:pt x="451" y="299"/>
                </a:lnTo>
                <a:lnTo>
                  <a:pt x="451" y="299"/>
                </a:lnTo>
                <a:lnTo>
                  <a:pt x="451" y="299"/>
                </a:lnTo>
                <a:lnTo>
                  <a:pt x="451" y="299"/>
                </a:lnTo>
                <a:lnTo>
                  <a:pt x="452" y="299"/>
                </a:lnTo>
                <a:lnTo>
                  <a:pt x="452" y="299"/>
                </a:lnTo>
                <a:lnTo>
                  <a:pt x="452" y="299"/>
                </a:lnTo>
                <a:lnTo>
                  <a:pt x="452" y="299"/>
                </a:lnTo>
                <a:lnTo>
                  <a:pt x="453" y="299"/>
                </a:lnTo>
                <a:lnTo>
                  <a:pt x="453" y="300"/>
                </a:lnTo>
                <a:lnTo>
                  <a:pt x="453" y="300"/>
                </a:lnTo>
                <a:lnTo>
                  <a:pt x="454" y="299"/>
                </a:lnTo>
                <a:lnTo>
                  <a:pt x="454" y="299"/>
                </a:lnTo>
                <a:lnTo>
                  <a:pt x="454" y="299"/>
                </a:lnTo>
                <a:lnTo>
                  <a:pt x="454" y="299"/>
                </a:lnTo>
                <a:lnTo>
                  <a:pt x="455" y="299"/>
                </a:lnTo>
                <a:lnTo>
                  <a:pt x="455" y="299"/>
                </a:lnTo>
                <a:lnTo>
                  <a:pt x="455" y="299"/>
                </a:lnTo>
                <a:lnTo>
                  <a:pt x="455" y="299"/>
                </a:lnTo>
                <a:lnTo>
                  <a:pt x="455" y="299"/>
                </a:lnTo>
                <a:lnTo>
                  <a:pt x="456" y="300"/>
                </a:lnTo>
                <a:lnTo>
                  <a:pt x="456" y="300"/>
                </a:lnTo>
                <a:lnTo>
                  <a:pt x="456" y="300"/>
                </a:lnTo>
                <a:lnTo>
                  <a:pt x="456" y="300"/>
                </a:lnTo>
                <a:lnTo>
                  <a:pt x="457" y="300"/>
                </a:lnTo>
                <a:lnTo>
                  <a:pt x="457" y="300"/>
                </a:lnTo>
                <a:lnTo>
                  <a:pt x="457" y="300"/>
                </a:lnTo>
                <a:lnTo>
                  <a:pt x="457" y="300"/>
                </a:lnTo>
                <a:lnTo>
                  <a:pt x="458" y="300"/>
                </a:lnTo>
                <a:lnTo>
                  <a:pt x="458" y="300"/>
                </a:lnTo>
                <a:lnTo>
                  <a:pt x="458" y="300"/>
                </a:lnTo>
                <a:lnTo>
                  <a:pt x="458" y="300"/>
                </a:lnTo>
                <a:lnTo>
                  <a:pt x="459" y="300"/>
                </a:lnTo>
                <a:lnTo>
                  <a:pt x="459" y="300"/>
                </a:lnTo>
                <a:lnTo>
                  <a:pt x="459" y="300"/>
                </a:lnTo>
                <a:lnTo>
                  <a:pt x="460" y="300"/>
                </a:lnTo>
                <a:lnTo>
                  <a:pt x="460" y="300"/>
                </a:lnTo>
                <a:lnTo>
                  <a:pt x="460" y="300"/>
                </a:lnTo>
                <a:lnTo>
                  <a:pt x="460" y="300"/>
                </a:lnTo>
                <a:lnTo>
                  <a:pt x="461" y="300"/>
                </a:lnTo>
                <a:lnTo>
                  <a:pt x="461" y="300"/>
                </a:lnTo>
                <a:lnTo>
                  <a:pt x="461" y="300"/>
                </a:lnTo>
                <a:lnTo>
                  <a:pt x="461" y="300"/>
                </a:lnTo>
                <a:lnTo>
                  <a:pt x="461" y="300"/>
                </a:lnTo>
                <a:lnTo>
                  <a:pt x="462" y="299"/>
                </a:lnTo>
                <a:lnTo>
                  <a:pt x="462" y="299"/>
                </a:lnTo>
                <a:lnTo>
                  <a:pt x="462" y="299"/>
                </a:lnTo>
                <a:lnTo>
                  <a:pt x="462" y="299"/>
                </a:lnTo>
                <a:lnTo>
                  <a:pt x="463" y="298"/>
                </a:lnTo>
                <a:lnTo>
                  <a:pt x="463" y="298"/>
                </a:lnTo>
                <a:lnTo>
                  <a:pt x="463" y="298"/>
                </a:lnTo>
                <a:lnTo>
                  <a:pt x="463" y="297"/>
                </a:lnTo>
                <a:lnTo>
                  <a:pt x="464" y="297"/>
                </a:lnTo>
                <a:lnTo>
                  <a:pt x="464" y="297"/>
                </a:lnTo>
                <a:lnTo>
                  <a:pt x="464" y="297"/>
                </a:lnTo>
                <a:lnTo>
                  <a:pt x="464" y="296"/>
                </a:lnTo>
                <a:lnTo>
                  <a:pt x="465" y="296"/>
                </a:lnTo>
                <a:lnTo>
                  <a:pt x="465" y="296"/>
                </a:lnTo>
                <a:lnTo>
                  <a:pt x="465" y="295"/>
                </a:lnTo>
                <a:lnTo>
                  <a:pt x="466" y="295"/>
                </a:lnTo>
                <a:lnTo>
                  <a:pt x="466" y="295"/>
                </a:lnTo>
                <a:lnTo>
                  <a:pt x="466" y="295"/>
                </a:lnTo>
                <a:lnTo>
                  <a:pt x="466" y="295"/>
                </a:lnTo>
                <a:lnTo>
                  <a:pt x="467" y="294"/>
                </a:lnTo>
                <a:lnTo>
                  <a:pt x="467" y="294"/>
                </a:lnTo>
                <a:lnTo>
                  <a:pt x="467" y="294"/>
                </a:lnTo>
                <a:lnTo>
                  <a:pt x="467" y="294"/>
                </a:lnTo>
                <a:lnTo>
                  <a:pt x="468" y="293"/>
                </a:lnTo>
                <a:lnTo>
                  <a:pt x="468" y="293"/>
                </a:lnTo>
                <a:lnTo>
                  <a:pt x="468" y="292"/>
                </a:lnTo>
                <a:lnTo>
                  <a:pt x="468" y="292"/>
                </a:lnTo>
                <a:lnTo>
                  <a:pt x="469" y="292"/>
                </a:lnTo>
                <a:lnTo>
                  <a:pt x="469" y="292"/>
                </a:lnTo>
                <a:lnTo>
                  <a:pt x="469" y="292"/>
                </a:lnTo>
                <a:lnTo>
                  <a:pt x="469" y="292"/>
                </a:lnTo>
                <a:lnTo>
                  <a:pt x="469" y="292"/>
                </a:lnTo>
                <a:lnTo>
                  <a:pt x="470" y="292"/>
                </a:lnTo>
                <a:lnTo>
                  <a:pt x="470" y="292"/>
                </a:lnTo>
                <a:lnTo>
                  <a:pt x="470" y="292"/>
                </a:lnTo>
                <a:lnTo>
                  <a:pt x="470" y="292"/>
                </a:lnTo>
                <a:lnTo>
                  <a:pt x="471" y="292"/>
                </a:lnTo>
                <a:lnTo>
                  <a:pt x="471" y="292"/>
                </a:lnTo>
                <a:lnTo>
                  <a:pt x="471" y="292"/>
                </a:lnTo>
                <a:lnTo>
                  <a:pt x="471" y="292"/>
                </a:lnTo>
                <a:lnTo>
                  <a:pt x="472" y="292"/>
                </a:lnTo>
                <a:lnTo>
                  <a:pt x="472" y="292"/>
                </a:lnTo>
                <a:lnTo>
                  <a:pt x="472" y="293"/>
                </a:lnTo>
                <a:lnTo>
                  <a:pt x="473" y="293"/>
                </a:lnTo>
                <a:lnTo>
                  <a:pt x="473" y="293"/>
                </a:lnTo>
                <a:lnTo>
                  <a:pt x="473" y="293"/>
                </a:lnTo>
                <a:lnTo>
                  <a:pt x="473" y="293"/>
                </a:lnTo>
                <a:lnTo>
                  <a:pt x="474" y="293"/>
                </a:lnTo>
                <a:lnTo>
                  <a:pt x="474" y="293"/>
                </a:lnTo>
                <a:lnTo>
                  <a:pt x="474" y="293"/>
                </a:lnTo>
                <a:lnTo>
                  <a:pt x="474" y="293"/>
                </a:lnTo>
                <a:lnTo>
                  <a:pt x="474" y="293"/>
                </a:lnTo>
                <a:lnTo>
                  <a:pt x="475" y="293"/>
                </a:lnTo>
                <a:lnTo>
                  <a:pt x="475" y="293"/>
                </a:lnTo>
                <a:lnTo>
                  <a:pt x="475" y="293"/>
                </a:lnTo>
                <a:lnTo>
                  <a:pt x="475" y="293"/>
                </a:lnTo>
                <a:lnTo>
                  <a:pt x="476" y="293"/>
                </a:lnTo>
                <a:lnTo>
                  <a:pt x="476" y="293"/>
                </a:lnTo>
                <a:lnTo>
                  <a:pt x="476" y="293"/>
                </a:lnTo>
                <a:lnTo>
                  <a:pt x="476" y="294"/>
                </a:lnTo>
                <a:lnTo>
                  <a:pt x="476" y="294"/>
                </a:lnTo>
                <a:lnTo>
                  <a:pt x="477" y="294"/>
                </a:lnTo>
                <a:lnTo>
                  <a:pt x="477" y="294"/>
                </a:lnTo>
                <a:lnTo>
                  <a:pt x="477" y="293"/>
                </a:lnTo>
                <a:lnTo>
                  <a:pt x="478" y="294"/>
                </a:lnTo>
                <a:lnTo>
                  <a:pt x="478" y="294"/>
                </a:lnTo>
                <a:lnTo>
                  <a:pt x="478" y="294"/>
                </a:lnTo>
                <a:lnTo>
                  <a:pt x="478" y="294"/>
                </a:lnTo>
                <a:lnTo>
                  <a:pt x="479" y="294"/>
                </a:lnTo>
                <a:lnTo>
                  <a:pt x="479" y="294"/>
                </a:lnTo>
                <a:lnTo>
                  <a:pt x="479" y="294"/>
                </a:lnTo>
                <a:lnTo>
                  <a:pt x="479" y="294"/>
                </a:lnTo>
                <a:lnTo>
                  <a:pt x="479" y="294"/>
                </a:lnTo>
                <a:lnTo>
                  <a:pt x="480" y="294"/>
                </a:lnTo>
                <a:lnTo>
                  <a:pt x="480" y="294"/>
                </a:lnTo>
                <a:lnTo>
                  <a:pt x="480" y="293"/>
                </a:lnTo>
                <a:lnTo>
                  <a:pt x="480" y="293"/>
                </a:lnTo>
                <a:lnTo>
                  <a:pt x="480" y="295"/>
                </a:lnTo>
                <a:lnTo>
                  <a:pt x="481" y="294"/>
                </a:lnTo>
                <a:lnTo>
                  <a:pt x="481" y="295"/>
                </a:lnTo>
                <a:lnTo>
                  <a:pt x="481" y="295"/>
                </a:lnTo>
                <a:lnTo>
                  <a:pt x="481" y="294"/>
                </a:lnTo>
                <a:lnTo>
                  <a:pt x="481" y="294"/>
                </a:lnTo>
                <a:lnTo>
                  <a:pt x="482" y="293"/>
                </a:lnTo>
                <a:lnTo>
                  <a:pt x="482" y="293"/>
                </a:lnTo>
                <a:lnTo>
                  <a:pt x="482" y="294"/>
                </a:lnTo>
                <a:lnTo>
                  <a:pt x="482" y="294"/>
                </a:lnTo>
                <a:lnTo>
                  <a:pt x="483" y="294"/>
                </a:lnTo>
                <a:lnTo>
                  <a:pt x="483" y="294"/>
                </a:lnTo>
                <a:lnTo>
                  <a:pt x="483" y="294"/>
                </a:lnTo>
                <a:lnTo>
                  <a:pt x="483" y="294"/>
                </a:lnTo>
                <a:lnTo>
                  <a:pt x="484" y="294"/>
                </a:lnTo>
                <a:lnTo>
                  <a:pt x="484" y="294"/>
                </a:lnTo>
                <a:lnTo>
                  <a:pt x="484" y="295"/>
                </a:lnTo>
                <a:lnTo>
                  <a:pt x="484" y="295"/>
                </a:lnTo>
                <a:lnTo>
                  <a:pt x="484" y="295"/>
                </a:lnTo>
                <a:lnTo>
                  <a:pt x="485" y="295"/>
                </a:lnTo>
                <a:lnTo>
                  <a:pt x="485" y="295"/>
                </a:lnTo>
                <a:lnTo>
                  <a:pt x="485" y="295"/>
                </a:lnTo>
                <a:lnTo>
                  <a:pt x="485" y="295"/>
                </a:lnTo>
                <a:lnTo>
                  <a:pt x="486" y="295"/>
                </a:lnTo>
                <a:lnTo>
                  <a:pt x="486" y="295"/>
                </a:lnTo>
                <a:lnTo>
                  <a:pt x="486" y="295"/>
                </a:lnTo>
                <a:lnTo>
                  <a:pt x="486" y="295"/>
                </a:lnTo>
                <a:lnTo>
                  <a:pt x="487" y="295"/>
                </a:lnTo>
                <a:lnTo>
                  <a:pt x="487" y="295"/>
                </a:lnTo>
                <a:lnTo>
                  <a:pt x="487" y="295"/>
                </a:lnTo>
                <a:lnTo>
                  <a:pt x="487" y="295"/>
                </a:lnTo>
                <a:lnTo>
                  <a:pt x="487" y="295"/>
                </a:lnTo>
                <a:lnTo>
                  <a:pt x="488" y="295"/>
                </a:lnTo>
                <a:lnTo>
                  <a:pt x="488" y="295"/>
                </a:lnTo>
                <a:lnTo>
                  <a:pt x="488" y="295"/>
                </a:lnTo>
                <a:lnTo>
                  <a:pt x="488" y="295"/>
                </a:lnTo>
                <a:lnTo>
                  <a:pt x="488" y="295"/>
                </a:lnTo>
                <a:lnTo>
                  <a:pt x="489" y="295"/>
                </a:lnTo>
                <a:lnTo>
                  <a:pt x="489" y="296"/>
                </a:lnTo>
                <a:lnTo>
                  <a:pt x="489" y="296"/>
                </a:lnTo>
                <a:lnTo>
                  <a:pt x="490" y="296"/>
                </a:lnTo>
                <a:lnTo>
                  <a:pt x="490" y="296"/>
                </a:lnTo>
                <a:lnTo>
                  <a:pt x="490" y="296"/>
                </a:lnTo>
                <a:lnTo>
                  <a:pt x="490" y="296"/>
                </a:lnTo>
                <a:lnTo>
                  <a:pt x="490" y="296"/>
                </a:lnTo>
                <a:lnTo>
                  <a:pt x="491" y="296"/>
                </a:lnTo>
                <a:lnTo>
                  <a:pt x="491" y="296"/>
                </a:lnTo>
                <a:lnTo>
                  <a:pt x="491" y="296"/>
                </a:lnTo>
                <a:lnTo>
                  <a:pt x="491" y="296"/>
                </a:lnTo>
                <a:lnTo>
                  <a:pt x="492" y="296"/>
                </a:lnTo>
                <a:lnTo>
                  <a:pt x="492" y="296"/>
                </a:lnTo>
                <a:lnTo>
                  <a:pt x="492" y="296"/>
                </a:lnTo>
                <a:lnTo>
                  <a:pt x="492" y="296"/>
                </a:lnTo>
                <a:lnTo>
                  <a:pt x="493" y="296"/>
                </a:lnTo>
                <a:lnTo>
                  <a:pt x="493" y="296"/>
                </a:lnTo>
                <a:lnTo>
                  <a:pt x="493" y="296"/>
                </a:lnTo>
                <a:lnTo>
                  <a:pt x="493" y="296"/>
                </a:lnTo>
                <a:lnTo>
                  <a:pt x="493" y="296"/>
                </a:lnTo>
                <a:lnTo>
                  <a:pt x="494" y="296"/>
                </a:lnTo>
                <a:lnTo>
                  <a:pt x="494" y="296"/>
                </a:lnTo>
                <a:lnTo>
                  <a:pt x="494" y="296"/>
                </a:lnTo>
                <a:lnTo>
                  <a:pt x="494" y="296"/>
                </a:lnTo>
                <a:lnTo>
                  <a:pt x="495" y="296"/>
                </a:lnTo>
                <a:lnTo>
                  <a:pt x="495" y="296"/>
                </a:lnTo>
                <a:lnTo>
                  <a:pt x="495" y="296"/>
                </a:lnTo>
                <a:lnTo>
                  <a:pt x="495" y="296"/>
                </a:lnTo>
                <a:lnTo>
                  <a:pt x="496" y="296"/>
                </a:lnTo>
                <a:lnTo>
                  <a:pt x="496" y="296"/>
                </a:lnTo>
                <a:lnTo>
                  <a:pt x="496" y="296"/>
                </a:lnTo>
                <a:lnTo>
                  <a:pt x="496" y="296"/>
                </a:lnTo>
                <a:lnTo>
                  <a:pt x="496" y="296"/>
                </a:lnTo>
                <a:lnTo>
                  <a:pt x="497" y="296"/>
                </a:lnTo>
                <a:lnTo>
                  <a:pt x="497" y="296"/>
                </a:lnTo>
                <a:lnTo>
                  <a:pt x="497" y="296"/>
                </a:lnTo>
                <a:lnTo>
                  <a:pt x="497" y="297"/>
                </a:lnTo>
                <a:lnTo>
                  <a:pt x="498" y="297"/>
                </a:lnTo>
                <a:lnTo>
                  <a:pt x="498" y="297"/>
                </a:lnTo>
                <a:lnTo>
                  <a:pt x="498" y="297"/>
                </a:lnTo>
                <a:lnTo>
                  <a:pt x="498" y="297"/>
                </a:lnTo>
                <a:lnTo>
                  <a:pt x="499" y="297"/>
                </a:lnTo>
                <a:lnTo>
                  <a:pt x="499" y="297"/>
                </a:lnTo>
                <a:lnTo>
                  <a:pt x="499" y="298"/>
                </a:lnTo>
                <a:lnTo>
                  <a:pt x="499" y="298"/>
                </a:lnTo>
                <a:lnTo>
                  <a:pt x="500" y="298"/>
                </a:lnTo>
                <a:lnTo>
                  <a:pt x="500" y="298"/>
                </a:lnTo>
                <a:lnTo>
                  <a:pt x="500" y="298"/>
                </a:lnTo>
                <a:lnTo>
                  <a:pt x="501" y="298"/>
                </a:lnTo>
                <a:lnTo>
                  <a:pt x="501" y="298"/>
                </a:lnTo>
                <a:lnTo>
                  <a:pt x="501" y="299"/>
                </a:lnTo>
                <a:lnTo>
                  <a:pt x="501" y="299"/>
                </a:lnTo>
                <a:lnTo>
                  <a:pt x="501" y="299"/>
                </a:lnTo>
                <a:lnTo>
                  <a:pt x="502" y="299"/>
                </a:lnTo>
                <a:lnTo>
                  <a:pt x="502" y="299"/>
                </a:lnTo>
                <a:lnTo>
                  <a:pt x="502" y="299"/>
                </a:lnTo>
                <a:lnTo>
                  <a:pt x="502" y="298"/>
                </a:lnTo>
                <a:lnTo>
                  <a:pt x="503" y="296"/>
                </a:lnTo>
                <a:lnTo>
                  <a:pt x="503" y="295"/>
                </a:lnTo>
                <a:lnTo>
                  <a:pt x="503" y="295"/>
                </a:lnTo>
                <a:lnTo>
                  <a:pt x="503" y="296"/>
                </a:lnTo>
                <a:lnTo>
                  <a:pt x="504" y="296"/>
                </a:lnTo>
                <a:lnTo>
                  <a:pt x="504" y="296"/>
                </a:lnTo>
                <a:lnTo>
                  <a:pt x="504" y="297"/>
                </a:lnTo>
                <a:lnTo>
                  <a:pt x="504" y="297"/>
                </a:lnTo>
                <a:lnTo>
                  <a:pt x="505" y="297"/>
                </a:lnTo>
                <a:lnTo>
                  <a:pt x="505" y="297"/>
                </a:lnTo>
                <a:lnTo>
                  <a:pt x="505" y="298"/>
                </a:lnTo>
                <a:lnTo>
                  <a:pt x="505" y="298"/>
                </a:lnTo>
                <a:lnTo>
                  <a:pt x="506" y="299"/>
                </a:lnTo>
                <a:lnTo>
                  <a:pt x="506" y="299"/>
                </a:lnTo>
                <a:lnTo>
                  <a:pt x="506" y="299"/>
                </a:lnTo>
                <a:lnTo>
                  <a:pt x="507" y="299"/>
                </a:lnTo>
                <a:lnTo>
                  <a:pt x="507" y="299"/>
                </a:lnTo>
                <a:lnTo>
                  <a:pt x="507" y="299"/>
                </a:lnTo>
                <a:lnTo>
                  <a:pt x="507" y="299"/>
                </a:lnTo>
                <a:lnTo>
                  <a:pt x="508" y="299"/>
                </a:lnTo>
                <a:lnTo>
                  <a:pt x="508" y="299"/>
                </a:lnTo>
                <a:lnTo>
                  <a:pt x="508" y="298"/>
                </a:lnTo>
                <a:lnTo>
                  <a:pt x="508" y="298"/>
                </a:lnTo>
                <a:lnTo>
                  <a:pt x="509" y="298"/>
                </a:lnTo>
                <a:lnTo>
                  <a:pt x="509" y="298"/>
                </a:lnTo>
                <a:lnTo>
                  <a:pt x="509" y="298"/>
                </a:lnTo>
                <a:lnTo>
                  <a:pt x="509" y="298"/>
                </a:lnTo>
                <a:lnTo>
                  <a:pt x="510" y="298"/>
                </a:lnTo>
                <a:lnTo>
                  <a:pt x="510" y="298"/>
                </a:lnTo>
                <a:lnTo>
                  <a:pt x="510" y="298"/>
                </a:lnTo>
                <a:lnTo>
                  <a:pt x="510" y="298"/>
                </a:lnTo>
                <a:lnTo>
                  <a:pt x="511" y="298"/>
                </a:lnTo>
                <a:lnTo>
                  <a:pt x="511" y="298"/>
                </a:lnTo>
                <a:lnTo>
                  <a:pt x="511" y="298"/>
                </a:lnTo>
                <a:lnTo>
                  <a:pt x="511" y="298"/>
                </a:lnTo>
                <a:lnTo>
                  <a:pt x="512" y="298"/>
                </a:lnTo>
                <a:lnTo>
                  <a:pt x="512" y="298"/>
                </a:lnTo>
                <a:lnTo>
                  <a:pt x="512" y="297"/>
                </a:lnTo>
                <a:lnTo>
                  <a:pt x="513" y="297"/>
                </a:lnTo>
                <a:lnTo>
                  <a:pt x="513" y="297"/>
                </a:lnTo>
                <a:lnTo>
                  <a:pt x="513" y="297"/>
                </a:lnTo>
                <a:lnTo>
                  <a:pt x="513" y="297"/>
                </a:lnTo>
                <a:lnTo>
                  <a:pt x="513" y="297"/>
                </a:lnTo>
                <a:lnTo>
                  <a:pt x="514" y="297"/>
                </a:lnTo>
                <a:lnTo>
                  <a:pt x="514" y="297"/>
                </a:lnTo>
                <a:lnTo>
                  <a:pt x="514" y="297"/>
                </a:lnTo>
                <a:lnTo>
                  <a:pt x="514" y="297"/>
                </a:lnTo>
                <a:lnTo>
                  <a:pt x="515" y="296"/>
                </a:lnTo>
                <a:lnTo>
                  <a:pt x="515" y="296"/>
                </a:lnTo>
                <a:lnTo>
                  <a:pt x="515" y="296"/>
                </a:lnTo>
                <a:lnTo>
                  <a:pt x="515" y="296"/>
                </a:lnTo>
                <a:lnTo>
                  <a:pt x="515" y="297"/>
                </a:lnTo>
                <a:lnTo>
                  <a:pt x="516" y="296"/>
                </a:lnTo>
                <a:lnTo>
                  <a:pt x="516" y="296"/>
                </a:lnTo>
                <a:lnTo>
                  <a:pt x="516" y="296"/>
                </a:lnTo>
                <a:lnTo>
                  <a:pt x="516" y="296"/>
                </a:lnTo>
                <a:lnTo>
                  <a:pt x="516" y="296"/>
                </a:lnTo>
                <a:lnTo>
                  <a:pt x="517" y="296"/>
                </a:lnTo>
                <a:lnTo>
                  <a:pt x="517" y="296"/>
                </a:lnTo>
                <a:lnTo>
                  <a:pt x="517" y="296"/>
                </a:lnTo>
                <a:lnTo>
                  <a:pt x="517" y="296"/>
                </a:lnTo>
                <a:lnTo>
                  <a:pt x="518" y="296"/>
                </a:lnTo>
                <a:lnTo>
                  <a:pt x="518" y="296"/>
                </a:lnTo>
                <a:lnTo>
                  <a:pt x="518" y="296"/>
                </a:lnTo>
                <a:lnTo>
                  <a:pt x="519" y="296"/>
                </a:lnTo>
                <a:lnTo>
                  <a:pt x="519" y="296"/>
                </a:lnTo>
                <a:lnTo>
                  <a:pt x="519" y="296"/>
                </a:lnTo>
                <a:lnTo>
                  <a:pt x="519" y="296"/>
                </a:lnTo>
                <a:lnTo>
                  <a:pt x="519" y="296"/>
                </a:lnTo>
                <a:lnTo>
                  <a:pt x="520" y="296"/>
                </a:lnTo>
                <a:lnTo>
                  <a:pt x="520" y="296"/>
                </a:lnTo>
                <a:lnTo>
                  <a:pt x="520" y="296"/>
                </a:lnTo>
                <a:lnTo>
                  <a:pt x="520" y="296"/>
                </a:lnTo>
                <a:lnTo>
                  <a:pt x="521" y="296"/>
                </a:lnTo>
                <a:lnTo>
                  <a:pt x="521" y="296"/>
                </a:lnTo>
                <a:lnTo>
                  <a:pt x="521" y="296"/>
                </a:lnTo>
                <a:lnTo>
                  <a:pt x="521" y="296"/>
                </a:lnTo>
                <a:lnTo>
                  <a:pt x="521" y="295"/>
                </a:lnTo>
                <a:lnTo>
                  <a:pt x="522" y="295"/>
                </a:lnTo>
                <a:lnTo>
                  <a:pt x="522" y="295"/>
                </a:lnTo>
                <a:lnTo>
                  <a:pt x="522" y="295"/>
                </a:lnTo>
                <a:lnTo>
                  <a:pt x="522" y="296"/>
                </a:lnTo>
                <a:lnTo>
                  <a:pt x="523" y="296"/>
                </a:lnTo>
                <a:lnTo>
                  <a:pt x="523" y="297"/>
                </a:lnTo>
                <a:lnTo>
                  <a:pt x="523" y="297"/>
                </a:lnTo>
                <a:lnTo>
                  <a:pt x="523" y="298"/>
                </a:lnTo>
                <a:lnTo>
                  <a:pt x="524" y="298"/>
                </a:lnTo>
                <a:lnTo>
                  <a:pt x="524" y="298"/>
                </a:lnTo>
                <a:lnTo>
                  <a:pt x="524" y="298"/>
                </a:lnTo>
                <a:lnTo>
                  <a:pt x="525" y="299"/>
                </a:lnTo>
                <a:lnTo>
                  <a:pt x="525" y="299"/>
                </a:lnTo>
                <a:lnTo>
                  <a:pt x="525" y="299"/>
                </a:lnTo>
                <a:lnTo>
                  <a:pt x="525" y="299"/>
                </a:lnTo>
                <a:lnTo>
                  <a:pt x="526" y="299"/>
                </a:lnTo>
                <a:lnTo>
                  <a:pt x="526" y="299"/>
                </a:lnTo>
                <a:lnTo>
                  <a:pt x="526" y="299"/>
                </a:lnTo>
                <a:lnTo>
                  <a:pt x="526" y="299"/>
                </a:lnTo>
                <a:lnTo>
                  <a:pt x="527" y="299"/>
                </a:lnTo>
                <a:lnTo>
                  <a:pt x="527" y="299"/>
                </a:lnTo>
                <a:lnTo>
                  <a:pt x="527" y="299"/>
                </a:lnTo>
                <a:lnTo>
                  <a:pt x="527" y="299"/>
                </a:lnTo>
                <a:lnTo>
                  <a:pt x="528" y="299"/>
                </a:lnTo>
                <a:lnTo>
                  <a:pt x="528" y="298"/>
                </a:lnTo>
                <a:lnTo>
                  <a:pt x="528" y="298"/>
                </a:lnTo>
                <a:lnTo>
                  <a:pt x="528" y="298"/>
                </a:lnTo>
                <a:lnTo>
                  <a:pt x="529" y="298"/>
                </a:lnTo>
                <a:lnTo>
                  <a:pt x="529" y="298"/>
                </a:lnTo>
                <a:lnTo>
                  <a:pt x="529" y="298"/>
                </a:lnTo>
                <a:lnTo>
                  <a:pt x="529" y="298"/>
                </a:lnTo>
                <a:lnTo>
                  <a:pt x="530" y="298"/>
                </a:lnTo>
                <a:lnTo>
                  <a:pt x="530" y="297"/>
                </a:lnTo>
                <a:lnTo>
                  <a:pt x="530" y="297"/>
                </a:lnTo>
                <a:lnTo>
                  <a:pt x="531" y="297"/>
                </a:lnTo>
                <a:lnTo>
                  <a:pt x="531" y="297"/>
                </a:lnTo>
                <a:lnTo>
                  <a:pt x="531" y="297"/>
                </a:lnTo>
                <a:lnTo>
                  <a:pt x="531" y="298"/>
                </a:lnTo>
                <a:lnTo>
                  <a:pt x="532" y="298"/>
                </a:lnTo>
                <a:lnTo>
                  <a:pt x="532" y="298"/>
                </a:lnTo>
                <a:lnTo>
                  <a:pt x="532" y="298"/>
                </a:lnTo>
                <a:lnTo>
                  <a:pt x="532" y="298"/>
                </a:lnTo>
                <a:lnTo>
                  <a:pt x="532" y="298"/>
                </a:lnTo>
                <a:lnTo>
                  <a:pt x="533" y="298"/>
                </a:lnTo>
                <a:lnTo>
                  <a:pt x="533" y="297"/>
                </a:lnTo>
                <a:lnTo>
                  <a:pt x="533" y="297"/>
                </a:lnTo>
                <a:lnTo>
                  <a:pt x="533" y="297"/>
                </a:lnTo>
                <a:lnTo>
                  <a:pt x="534" y="297"/>
                </a:lnTo>
                <a:lnTo>
                  <a:pt x="534" y="297"/>
                </a:lnTo>
                <a:lnTo>
                  <a:pt x="534" y="297"/>
                </a:lnTo>
                <a:lnTo>
                  <a:pt x="534" y="297"/>
                </a:lnTo>
                <a:lnTo>
                  <a:pt x="535" y="297"/>
                </a:lnTo>
                <a:lnTo>
                  <a:pt x="535" y="297"/>
                </a:lnTo>
                <a:lnTo>
                  <a:pt x="535" y="297"/>
                </a:lnTo>
                <a:lnTo>
                  <a:pt x="535" y="297"/>
                </a:lnTo>
                <a:lnTo>
                  <a:pt x="536" y="297"/>
                </a:lnTo>
                <a:lnTo>
                  <a:pt x="536" y="297"/>
                </a:lnTo>
                <a:lnTo>
                  <a:pt x="536" y="297"/>
                </a:lnTo>
                <a:lnTo>
                  <a:pt x="537" y="297"/>
                </a:lnTo>
                <a:lnTo>
                  <a:pt x="537" y="297"/>
                </a:lnTo>
                <a:lnTo>
                  <a:pt x="537" y="297"/>
                </a:lnTo>
                <a:lnTo>
                  <a:pt x="537" y="297"/>
                </a:lnTo>
                <a:lnTo>
                  <a:pt x="537" y="297"/>
                </a:lnTo>
                <a:lnTo>
                  <a:pt x="538" y="297"/>
                </a:lnTo>
                <a:lnTo>
                  <a:pt x="538" y="297"/>
                </a:lnTo>
                <a:lnTo>
                  <a:pt x="538" y="297"/>
                </a:lnTo>
                <a:lnTo>
                  <a:pt x="538" y="297"/>
                </a:lnTo>
                <a:lnTo>
                  <a:pt x="539" y="297"/>
                </a:lnTo>
                <a:lnTo>
                  <a:pt x="539" y="297"/>
                </a:lnTo>
                <a:lnTo>
                  <a:pt x="539" y="297"/>
                </a:lnTo>
                <a:lnTo>
                  <a:pt x="539" y="297"/>
                </a:lnTo>
                <a:lnTo>
                  <a:pt x="539" y="297"/>
                </a:lnTo>
                <a:lnTo>
                  <a:pt x="540" y="297"/>
                </a:lnTo>
                <a:lnTo>
                  <a:pt x="540" y="297"/>
                </a:lnTo>
                <a:lnTo>
                  <a:pt x="540" y="297"/>
                </a:lnTo>
                <a:lnTo>
                  <a:pt x="540" y="297"/>
                </a:lnTo>
                <a:lnTo>
                  <a:pt x="540" y="297"/>
                </a:lnTo>
                <a:lnTo>
                  <a:pt x="541" y="297"/>
                </a:lnTo>
                <a:lnTo>
                  <a:pt x="541" y="297"/>
                </a:lnTo>
                <a:lnTo>
                  <a:pt x="541" y="297"/>
                </a:lnTo>
                <a:lnTo>
                  <a:pt x="541" y="298"/>
                </a:lnTo>
                <a:lnTo>
                  <a:pt x="542" y="298"/>
                </a:lnTo>
                <a:lnTo>
                  <a:pt x="542" y="298"/>
                </a:lnTo>
                <a:lnTo>
                  <a:pt x="542" y="298"/>
                </a:lnTo>
                <a:lnTo>
                  <a:pt x="543" y="298"/>
                </a:lnTo>
                <a:lnTo>
                  <a:pt x="543" y="298"/>
                </a:lnTo>
                <a:lnTo>
                  <a:pt x="543" y="298"/>
                </a:lnTo>
                <a:lnTo>
                  <a:pt x="543" y="298"/>
                </a:lnTo>
                <a:lnTo>
                  <a:pt x="543" y="298"/>
                </a:lnTo>
                <a:lnTo>
                  <a:pt x="544" y="298"/>
                </a:lnTo>
                <a:lnTo>
                  <a:pt x="544" y="298"/>
                </a:lnTo>
                <a:lnTo>
                  <a:pt x="544" y="297"/>
                </a:lnTo>
                <a:lnTo>
                  <a:pt x="544" y="297"/>
                </a:lnTo>
                <a:lnTo>
                  <a:pt x="545" y="297"/>
                </a:lnTo>
                <a:lnTo>
                  <a:pt x="545" y="297"/>
                </a:lnTo>
                <a:lnTo>
                  <a:pt x="545" y="297"/>
                </a:lnTo>
                <a:lnTo>
                  <a:pt x="545" y="297"/>
                </a:lnTo>
                <a:lnTo>
                  <a:pt x="545" y="296"/>
                </a:lnTo>
                <a:lnTo>
                  <a:pt x="546" y="296"/>
                </a:lnTo>
                <a:lnTo>
                  <a:pt x="546" y="296"/>
                </a:lnTo>
                <a:lnTo>
                  <a:pt x="546" y="296"/>
                </a:lnTo>
                <a:lnTo>
                  <a:pt x="546" y="296"/>
                </a:lnTo>
                <a:lnTo>
                  <a:pt x="547" y="296"/>
                </a:lnTo>
                <a:lnTo>
                  <a:pt x="547" y="296"/>
                </a:lnTo>
                <a:lnTo>
                  <a:pt x="547" y="296"/>
                </a:lnTo>
                <a:lnTo>
                  <a:pt x="547" y="296"/>
                </a:lnTo>
                <a:lnTo>
                  <a:pt x="548" y="296"/>
                </a:lnTo>
                <a:lnTo>
                  <a:pt x="548" y="296"/>
                </a:lnTo>
                <a:lnTo>
                  <a:pt x="548" y="296"/>
                </a:lnTo>
                <a:lnTo>
                  <a:pt x="549" y="296"/>
                </a:lnTo>
                <a:lnTo>
                  <a:pt x="549" y="296"/>
                </a:lnTo>
                <a:lnTo>
                  <a:pt x="549" y="296"/>
                </a:lnTo>
                <a:lnTo>
                  <a:pt x="549" y="296"/>
                </a:lnTo>
                <a:lnTo>
                  <a:pt x="550" y="296"/>
                </a:lnTo>
                <a:lnTo>
                  <a:pt x="550" y="296"/>
                </a:lnTo>
                <a:lnTo>
                  <a:pt x="550" y="296"/>
                </a:lnTo>
                <a:lnTo>
                  <a:pt x="550" y="296"/>
                </a:lnTo>
                <a:lnTo>
                  <a:pt x="550" y="296"/>
                </a:lnTo>
                <a:lnTo>
                  <a:pt x="551" y="296"/>
                </a:lnTo>
                <a:lnTo>
                  <a:pt x="551" y="297"/>
                </a:lnTo>
                <a:lnTo>
                  <a:pt x="551" y="297"/>
                </a:lnTo>
                <a:lnTo>
                  <a:pt x="551" y="297"/>
                </a:lnTo>
                <a:lnTo>
                  <a:pt x="552" y="297"/>
                </a:lnTo>
                <a:lnTo>
                  <a:pt x="552" y="297"/>
                </a:lnTo>
                <a:lnTo>
                  <a:pt x="552" y="297"/>
                </a:lnTo>
                <a:lnTo>
                  <a:pt x="552" y="298"/>
                </a:lnTo>
                <a:lnTo>
                  <a:pt x="553" y="298"/>
                </a:lnTo>
                <a:lnTo>
                  <a:pt x="553" y="298"/>
                </a:lnTo>
                <a:lnTo>
                  <a:pt x="553" y="299"/>
                </a:lnTo>
                <a:lnTo>
                  <a:pt x="553" y="299"/>
                </a:lnTo>
                <a:lnTo>
                  <a:pt x="554" y="299"/>
                </a:lnTo>
                <a:lnTo>
                  <a:pt x="554" y="299"/>
                </a:lnTo>
                <a:lnTo>
                  <a:pt x="554" y="299"/>
                </a:lnTo>
                <a:lnTo>
                  <a:pt x="555" y="298"/>
                </a:lnTo>
                <a:lnTo>
                  <a:pt x="555" y="298"/>
                </a:lnTo>
                <a:lnTo>
                  <a:pt x="555" y="298"/>
                </a:lnTo>
                <a:lnTo>
                  <a:pt x="555" y="298"/>
                </a:lnTo>
                <a:lnTo>
                  <a:pt x="556" y="298"/>
                </a:lnTo>
                <a:lnTo>
                  <a:pt x="556" y="298"/>
                </a:lnTo>
                <a:lnTo>
                  <a:pt x="556" y="298"/>
                </a:lnTo>
                <a:lnTo>
                  <a:pt x="556" y="298"/>
                </a:lnTo>
                <a:lnTo>
                  <a:pt x="557" y="298"/>
                </a:lnTo>
                <a:lnTo>
                  <a:pt x="557" y="298"/>
                </a:lnTo>
                <a:lnTo>
                  <a:pt x="557" y="298"/>
                </a:lnTo>
                <a:lnTo>
                  <a:pt x="557" y="298"/>
                </a:lnTo>
                <a:lnTo>
                  <a:pt x="558" y="298"/>
                </a:lnTo>
                <a:lnTo>
                  <a:pt x="558" y="298"/>
                </a:lnTo>
                <a:lnTo>
                  <a:pt x="558" y="297"/>
                </a:lnTo>
                <a:lnTo>
                  <a:pt x="558" y="297"/>
                </a:lnTo>
                <a:lnTo>
                  <a:pt x="559" y="297"/>
                </a:lnTo>
                <a:lnTo>
                  <a:pt x="559" y="297"/>
                </a:lnTo>
                <a:lnTo>
                  <a:pt x="559" y="297"/>
                </a:lnTo>
                <a:lnTo>
                  <a:pt x="559" y="297"/>
                </a:lnTo>
                <a:lnTo>
                  <a:pt x="560" y="297"/>
                </a:lnTo>
                <a:lnTo>
                  <a:pt x="560" y="297"/>
                </a:lnTo>
                <a:lnTo>
                  <a:pt x="560" y="297"/>
                </a:lnTo>
                <a:lnTo>
                  <a:pt x="560" y="297"/>
                </a:lnTo>
                <a:lnTo>
                  <a:pt x="561" y="297"/>
                </a:lnTo>
                <a:lnTo>
                  <a:pt x="561" y="297"/>
                </a:lnTo>
                <a:lnTo>
                  <a:pt x="561" y="297"/>
                </a:lnTo>
                <a:lnTo>
                  <a:pt x="561" y="297"/>
                </a:lnTo>
                <a:lnTo>
                  <a:pt x="561" y="297"/>
                </a:lnTo>
                <a:lnTo>
                  <a:pt x="562" y="297"/>
                </a:lnTo>
                <a:lnTo>
                  <a:pt x="562" y="297"/>
                </a:lnTo>
                <a:lnTo>
                  <a:pt x="562" y="297"/>
                </a:lnTo>
                <a:lnTo>
                  <a:pt x="562" y="297"/>
                </a:lnTo>
                <a:lnTo>
                  <a:pt x="563" y="297"/>
                </a:lnTo>
                <a:lnTo>
                  <a:pt x="563" y="297"/>
                </a:lnTo>
                <a:lnTo>
                  <a:pt x="563" y="296"/>
                </a:lnTo>
                <a:lnTo>
                  <a:pt x="563" y="296"/>
                </a:lnTo>
                <a:lnTo>
                  <a:pt x="563" y="297"/>
                </a:lnTo>
                <a:lnTo>
                  <a:pt x="564" y="297"/>
                </a:lnTo>
                <a:lnTo>
                  <a:pt x="564" y="297"/>
                </a:lnTo>
                <a:lnTo>
                  <a:pt x="564" y="297"/>
                </a:lnTo>
                <a:lnTo>
                  <a:pt x="564" y="297"/>
                </a:lnTo>
                <a:lnTo>
                  <a:pt x="565" y="297"/>
                </a:lnTo>
                <a:lnTo>
                  <a:pt x="565" y="297"/>
                </a:lnTo>
                <a:lnTo>
                  <a:pt x="565" y="297"/>
                </a:lnTo>
                <a:lnTo>
                  <a:pt x="565" y="297"/>
                </a:lnTo>
                <a:lnTo>
                  <a:pt x="566" y="297"/>
                </a:lnTo>
                <a:lnTo>
                  <a:pt x="566" y="297"/>
                </a:lnTo>
                <a:lnTo>
                  <a:pt x="566" y="297"/>
                </a:lnTo>
                <a:lnTo>
                  <a:pt x="566" y="297"/>
                </a:lnTo>
                <a:lnTo>
                  <a:pt x="567" y="297"/>
                </a:lnTo>
                <a:lnTo>
                  <a:pt x="567" y="297"/>
                </a:lnTo>
                <a:lnTo>
                  <a:pt x="567" y="297"/>
                </a:lnTo>
                <a:lnTo>
                  <a:pt x="567" y="296"/>
                </a:lnTo>
                <a:lnTo>
                  <a:pt x="568" y="296"/>
                </a:lnTo>
                <a:lnTo>
                  <a:pt x="568" y="296"/>
                </a:lnTo>
                <a:lnTo>
                  <a:pt x="568" y="296"/>
                </a:lnTo>
                <a:lnTo>
                  <a:pt x="568" y="296"/>
                </a:lnTo>
                <a:lnTo>
                  <a:pt x="569" y="296"/>
                </a:lnTo>
                <a:lnTo>
                  <a:pt x="569" y="296"/>
                </a:lnTo>
                <a:lnTo>
                  <a:pt x="569" y="296"/>
                </a:lnTo>
                <a:lnTo>
                  <a:pt x="569" y="296"/>
                </a:lnTo>
                <a:lnTo>
                  <a:pt x="570" y="297"/>
                </a:lnTo>
                <a:lnTo>
                  <a:pt x="570" y="297"/>
                </a:lnTo>
                <a:lnTo>
                  <a:pt x="570" y="297"/>
                </a:lnTo>
                <a:lnTo>
                  <a:pt x="570" y="297"/>
                </a:lnTo>
                <a:lnTo>
                  <a:pt x="571" y="297"/>
                </a:lnTo>
                <a:lnTo>
                  <a:pt x="571" y="297"/>
                </a:lnTo>
                <a:lnTo>
                  <a:pt x="571" y="297"/>
                </a:lnTo>
                <a:lnTo>
                  <a:pt x="571" y="297"/>
                </a:lnTo>
                <a:lnTo>
                  <a:pt x="571" y="297"/>
                </a:lnTo>
                <a:lnTo>
                  <a:pt x="572" y="297"/>
                </a:lnTo>
                <a:lnTo>
                  <a:pt x="572" y="297"/>
                </a:lnTo>
                <a:lnTo>
                  <a:pt x="572" y="297"/>
                </a:lnTo>
                <a:lnTo>
                  <a:pt x="573" y="297"/>
                </a:lnTo>
                <a:lnTo>
                  <a:pt x="573" y="297"/>
                </a:lnTo>
                <a:lnTo>
                  <a:pt x="573" y="298"/>
                </a:lnTo>
                <a:lnTo>
                  <a:pt x="573" y="298"/>
                </a:lnTo>
                <a:lnTo>
                  <a:pt x="574" y="297"/>
                </a:lnTo>
                <a:lnTo>
                  <a:pt x="574" y="297"/>
                </a:lnTo>
                <a:lnTo>
                  <a:pt x="574" y="297"/>
                </a:lnTo>
                <a:lnTo>
                  <a:pt x="574" y="297"/>
                </a:lnTo>
                <a:lnTo>
                  <a:pt x="575" y="297"/>
                </a:lnTo>
                <a:lnTo>
                  <a:pt x="575" y="296"/>
                </a:lnTo>
                <a:lnTo>
                  <a:pt x="575" y="296"/>
                </a:lnTo>
                <a:lnTo>
                  <a:pt x="575" y="296"/>
                </a:lnTo>
                <a:lnTo>
                  <a:pt x="576" y="295"/>
                </a:lnTo>
                <a:lnTo>
                  <a:pt x="576" y="295"/>
                </a:lnTo>
                <a:lnTo>
                  <a:pt x="576" y="295"/>
                </a:lnTo>
                <a:lnTo>
                  <a:pt x="576" y="295"/>
                </a:lnTo>
                <a:lnTo>
                  <a:pt x="577" y="296"/>
                </a:lnTo>
                <a:lnTo>
                  <a:pt x="577" y="296"/>
                </a:lnTo>
                <a:lnTo>
                  <a:pt x="577" y="296"/>
                </a:lnTo>
                <a:lnTo>
                  <a:pt x="577" y="296"/>
                </a:lnTo>
                <a:lnTo>
                  <a:pt x="577" y="295"/>
                </a:lnTo>
                <a:lnTo>
                  <a:pt x="578" y="295"/>
                </a:lnTo>
                <a:lnTo>
                  <a:pt x="578" y="295"/>
                </a:lnTo>
                <a:lnTo>
                  <a:pt x="578" y="295"/>
                </a:lnTo>
                <a:lnTo>
                  <a:pt x="579" y="295"/>
                </a:lnTo>
                <a:lnTo>
                  <a:pt x="579" y="295"/>
                </a:lnTo>
                <a:lnTo>
                  <a:pt x="579" y="295"/>
                </a:lnTo>
                <a:lnTo>
                  <a:pt x="579" y="295"/>
                </a:lnTo>
                <a:lnTo>
                  <a:pt x="580" y="295"/>
                </a:lnTo>
                <a:lnTo>
                  <a:pt x="580" y="295"/>
                </a:lnTo>
                <a:lnTo>
                  <a:pt x="580" y="295"/>
                </a:lnTo>
                <a:lnTo>
                  <a:pt x="580" y="295"/>
                </a:lnTo>
                <a:lnTo>
                  <a:pt x="580" y="295"/>
                </a:lnTo>
                <a:lnTo>
                  <a:pt x="581" y="295"/>
                </a:lnTo>
                <a:lnTo>
                  <a:pt x="581" y="295"/>
                </a:lnTo>
                <a:lnTo>
                  <a:pt x="581" y="295"/>
                </a:lnTo>
                <a:lnTo>
                  <a:pt x="581" y="296"/>
                </a:lnTo>
                <a:lnTo>
                  <a:pt x="581" y="296"/>
                </a:lnTo>
                <a:lnTo>
                  <a:pt x="582" y="296"/>
                </a:lnTo>
                <a:lnTo>
                  <a:pt x="582" y="296"/>
                </a:lnTo>
                <a:lnTo>
                  <a:pt x="582" y="296"/>
                </a:lnTo>
                <a:lnTo>
                  <a:pt x="583" y="296"/>
                </a:lnTo>
                <a:lnTo>
                  <a:pt x="583" y="296"/>
                </a:lnTo>
                <a:lnTo>
                  <a:pt x="583" y="296"/>
                </a:lnTo>
                <a:lnTo>
                  <a:pt x="583" y="296"/>
                </a:lnTo>
                <a:lnTo>
                  <a:pt x="584" y="296"/>
                </a:lnTo>
                <a:lnTo>
                  <a:pt x="584" y="296"/>
                </a:lnTo>
                <a:lnTo>
                  <a:pt x="584" y="295"/>
                </a:lnTo>
                <a:lnTo>
                  <a:pt x="584" y="296"/>
                </a:lnTo>
                <a:lnTo>
                  <a:pt x="585" y="295"/>
                </a:lnTo>
                <a:lnTo>
                  <a:pt x="585" y="295"/>
                </a:lnTo>
                <a:lnTo>
                  <a:pt x="585" y="295"/>
                </a:lnTo>
                <a:lnTo>
                  <a:pt x="585" y="295"/>
                </a:lnTo>
                <a:lnTo>
                  <a:pt x="586" y="295"/>
                </a:lnTo>
                <a:lnTo>
                  <a:pt x="586" y="295"/>
                </a:lnTo>
                <a:lnTo>
                  <a:pt x="586" y="295"/>
                </a:lnTo>
                <a:lnTo>
                  <a:pt x="586" y="295"/>
                </a:lnTo>
                <a:lnTo>
                  <a:pt x="586" y="295"/>
                </a:lnTo>
                <a:lnTo>
                  <a:pt x="587" y="295"/>
                </a:lnTo>
                <a:lnTo>
                  <a:pt x="587" y="295"/>
                </a:lnTo>
                <a:lnTo>
                  <a:pt x="587" y="295"/>
                </a:lnTo>
                <a:lnTo>
                  <a:pt x="587" y="295"/>
                </a:lnTo>
                <a:lnTo>
                  <a:pt x="588" y="294"/>
                </a:lnTo>
                <a:lnTo>
                  <a:pt x="588" y="294"/>
                </a:lnTo>
                <a:lnTo>
                  <a:pt x="588" y="294"/>
                </a:lnTo>
                <a:lnTo>
                  <a:pt x="588" y="294"/>
                </a:lnTo>
                <a:lnTo>
                  <a:pt x="589" y="293"/>
                </a:lnTo>
                <a:lnTo>
                  <a:pt x="589" y="293"/>
                </a:lnTo>
                <a:lnTo>
                  <a:pt x="589" y="293"/>
                </a:lnTo>
                <a:lnTo>
                  <a:pt x="590" y="293"/>
                </a:lnTo>
                <a:lnTo>
                  <a:pt x="590" y="294"/>
                </a:lnTo>
                <a:lnTo>
                  <a:pt x="590" y="294"/>
                </a:lnTo>
                <a:lnTo>
                  <a:pt x="590" y="294"/>
                </a:lnTo>
                <a:lnTo>
                  <a:pt x="591" y="294"/>
                </a:lnTo>
                <a:lnTo>
                  <a:pt x="591" y="294"/>
                </a:lnTo>
                <a:lnTo>
                  <a:pt x="591" y="295"/>
                </a:lnTo>
                <a:lnTo>
                  <a:pt x="591" y="295"/>
                </a:lnTo>
                <a:lnTo>
                  <a:pt x="592" y="295"/>
                </a:lnTo>
                <a:lnTo>
                  <a:pt x="592" y="295"/>
                </a:lnTo>
                <a:lnTo>
                  <a:pt x="592" y="295"/>
                </a:lnTo>
                <a:lnTo>
                  <a:pt x="592" y="295"/>
                </a:lnTo>
                <a:lnTo>
                  <a:pt x="593" y="295"/>
                </a:lnTo>
                <a:lnTo>
                  <a:pt x="593" y="295"/>
                </a:lnTo>
                <a:lnTo>
                  <a:pt x="593" y="295"/>
                </a:lnTo>
                <a:lnTo>
                  <a:pt x="593" y="295"/>
                </a:lnTo>
                <a:lnTo>
                  <a:pt x="593" y="295"/>
                </a:lnTo>
                <a:lnTo>
                  <a:pt x="594" y="295"/>
                </a:lnTo>
                <a:lnTo>
                  <a:pt x="594" y="295"/>
                </a:lnTo>
                <a:lnTo>
                  <a:pt x="594" y="295"/>
                </a:lnTo>
                <a:lnTo>
                  <a:pt x="594" y="295"/>
                </a:lnTo>
                <a:lnTo>
                  <a:pt x="594" y="295"/>
                </a:lnTo>
                <a:lnTo>
                  <a:pt x="595" y="295"/>
                </a:lnTo>
                <a:lnTo>
                  <a:pt x="595" y="295"/>
                </a:lnTo>
                <a:lnTo>
                  <a:pt x="596" y="295"/>
                </a:lnTo>
                <a:lnTo>
                  <a:pt x="596" y="295"/>
                </a:lnTo>
                <a:lnTo>
                  <a:pt x="596" y="296"/>
                </a:lnTo>
                <a:lnTo>
                  <a:pt x="596" y="296"/>
                </a:lnTo>
                <a:lnTo>
                  <a:pt x="597" y="296"/>
                </a:lnTo>
                <a:lnTo>
                  <a:pt x="597" y="296"/>
                </a:lnTo>
                <a:lnTo>
                  <a:pt x="597" y="296"/>
                </a:lnTo>
                <a:lnTo>
                  <a:pt x="597" y="296"/>
                </a:lnTo>
                <a:lnTo>
                  <a:pt x="597" y="296"/>
                </a:lnTo>
                <a:lnTo>
                  <a:pt x="598" y="295"/>
                </a:lnTo>
                <a:lnTo>
                  <a:pt x="598" y="295"/>
                </a:lnTo>
                <a:lnTo>
                  <a:pt x="598" y="295"/>
                </a:lnTo>
                <a:lnTo>
                  <a:pt x="598" y="295"/>
                </a:lnTo>
                <a:lnTo>
                  <a:pt x="599" y="295"/>
                </a:lnTo>
                <a:lnTo>
                  <a:pt x="599" y="295"/>
                </a:lnTo>
                <a:lnTo>
                  <a:pt x="599" y="295"/>
                </a:lnTo>
                <a:lnTo>
                  <a:pt x="599" y="295"/>
                </a:lnTo>
                <a:lnTo>
                  <a:pt x="600" y="295"/>
                </a:lnTo>
                <a:lnTo>
                  <a:pt x="600" y="295"/>
                </a:lnTo>
                <a:lnTo>
                  <a:pt x="600" y="295"/>
                </a:lnTo>
                <a:lnTo>
                  <a:pt x="600" y="295"/>
                </a:lnTo>
                <a:lnTo>
                  <a:pt x="601" y="295"/>
                </a:lnTo>
                <a:lnTo>
                  <a:pt x="601" y="295"/>
                </a:lnTo>
                <a:lnTo>
                  <a:pt x="601" y="296"/>
                </a:lnTo>
                <a:lnTo>
                  <a:pt x="602" y="296"/>
                </a:lnTo>
                <a:lnTo>
                  <a:pt x="602" y="296"/>
                </a:lnTo>
                <a:lnTo>
                  <a:pt x="602" y="296"/>
                </a:lnTo>
                <a:lnTo>
                  <a:pt x="602" y="296"/>
                </a:lnTo>
                <a:lnTo>
                  <a:pt x="603" y="297"/>
                </a:lnTo>
                <a:lnTo>
                  <a:pt x="603" y="297"/>
                </a:lnTo>
                <a:lnTo>
                  <a:pt x="603" y="297"/>
                </a:lnTo>
                <a:lnTo>
                  <a:pt x="603" y="297"/>
                </a:lnTo>
                <a:lnTo>
                  <a:pt x="603" y="296"/>
                </a:lnTo>
                <a:lnTo>
                  <a:pt x="604" y="296"/>
                </a:lnTo>
                <a:lnTo>
                  <a:pt x="604" y="296"/>
                </a:lnTo>
                <a:lnTo>
                  <a:pt x="604" y="296"/>
                </a:lnTo>
                <a:lnTo>
                  <a:pt x="604" y="295"/>
                </a:lnTo>
                <a:lnTo>
                  <a:pt x="605" y="295"/>
                </a:lnTo>
                <a:lnTo>
                  <a:pt x="605" y="295"/>
                </a:lnTo>
                <a:lnTo>
                  <a:pt x="605" y="295"/>
                </a:lnTo>
                <a:lnTo>
                  <a:pt x="605" y="295"/>
                </a:lnTo>
                <a:lnTo>
                  <a:pt x="605" y="295"/>
                </a:lnTo>
                <a:lnTo>
                  <a:pt x="606" y="294"/>
                </a:lnTo>
                <a:lnTo>
                  <a:pt x="606" y="294"/>
                </a:lnTo>
                <a:lnTo>
                  <a:pt x="606" y="294"/>
                </a:lnTo>
                <a:lnTo>
                  <a:pt x="606" y="293"/>
                </a:lnTo>
                <a:lnTo>
                  <a:pt x="607" y="294"/>
                </a:lnTo>
                <a:lnTo>
                  <a:pt x="607" y="295"/>
                </a:lnTo>
                <a:lnTo>
                  <a:pt x="607" y="296"/>
                </a:lnTo>
                <a:lnTo>
                  <a:pt x="608" y="296"/>
                </a:lnTo>
                <a:lnTo>
                  <a:pt x="608" y="295"/>
                </a:lnTo>
                <a:lnTo>
                  <a:pt x="608" y="296"/>
                </a:lnTo>
                <a:lnTo>
                  <a:pt x="608" y="295"/>
                </a:lnTo>
                <a:lnTo>
                  <a:pt x="608" y="295"/>
                </a:lnTo>
                <a:lnTo>
                  <a:pt x="609" y="295"/>
                </a:lnTo>
                <a:lnTo>
                  <a:pt x="609" y="294"/>
                </a:lnTo>
                <a:lnTo>
                  <a:pt x="609" y="294"/>
                </a:lnTo>
                <a:lnTo>
                  <a:pt x="609" y="293"/>
                </a:lnTo>
                <a:lnTo>
                  <a:pt x="610" y="293"/>
                </a:lnTo>
                <a:lnTo>
                  <a:pt x="610" y="293"/>
                </a:lnTo>
                <a:lnTo>
                  <a:pt x="610" y="292"/>
                </a:lnTo>
                <a:lnTo>
                  <a:pt x="610" y="293"/>
                </a:lnTo>
                <a:lnTo>
                  <a:pt x="610" y="293"/>
                </a:lnTo>
                <a:lnTo>
                  <a:pt x="611" y="294"/>
                </a:lnTo>
                <a:lnTo>
                  <a:pt x="611" y="295"/>
                </a:lnTo>
                <a:lnTo>
                  <a:pt x="611" y="296"/>
                </a:lnTo>
                <a:lnTo>
                  <a:pt x="611" y="296"/>
                </a:lnTo>
                <a:lnTo>
                  <a:pt x="612" y="296"/>
                </a:lnTo>
                <a:lnTo>
                  <a:pt x="612" y="296"/>
                </a:lnTo>
                <a:lnTo>
                  <a:pt x="612" y="296"/>
                </a:lnTo>
                <a:lnTo>
                  <a:pt x="612" y="296"/>
                </a:lnTo>
                <a:lnTo>
                  <a:pt x="613" y="296"/>
                </a:lnTo>
                <a:lnTo>
                  <a:pt x="613" y="296"/>
                </a:lnTo>
                <a:lnTo>
                  <a:pt x="613" y="296"/>
                </a:lnTo>
                <a:lnTo>
                  <a:pt x="614" y="296"/>
                </a:lnTo>
                <a:lnTo>
                  <a:pt x="614" y="297"/>
                </a:lnTo>
                <a:lnTo>
                  <a:pt x="614" y="297"/>
                </a:lnTo>
                <a:lnTo>
                  <a:pt x="614" y="297"/>
                </a:lnTo>
                <a:lnTo>
                  <a:pt x="615" y="297"/>
                </a:lnTo>
                <a:lnTo>
                  <a:pt x="615" y="297"/>
                </a:lnTo>
                <a:lnTo>
                  <a:pt x="615" y="298"/>
                </a:lnTo>
                <a:lnTo>
                  <a:pt x="615" y="298"/>
                </a:lnTo>
                <a:lnTo>
                  <a:pt x="616" y="298"/>
                </a:lnTo>
                <a:lnTo>
                  <a:pt x="616" y="298"/>
                </a:lnTo>
                <a:lnTo>
                  <a:pt x="616" y="298"/>
                </a:lnTo>
                <a:lnTo>
                  <a:pt x="616" y="298"/>
                </a:lnTo>
                <a:lnTo>
                  <a:pt x="617" y="298"/>
                </a:lnTo>
                <a:lnTo>
                  <a:pt x="617" y="298"/>
                </a:lnTo>
                <a:lnTo>
                  <a:pt x="617" y="298"/>
                </a:lnTo>
                <a:lnTo>
                  <a:pt x="617" y="298"/>
                </a:lnTo>
                <a:lnTo>
                  <a:pt x="618" y="298"/>
                </a:lnTo>
                <a:lnTo>
                  <a:pt x="618" y="298"/>
                </a:lnTo>
                <a:lnTo>
                  <a:pt x="618" y="298"/>
                </a:lnTo>
                <a:lnTo>
                  <a:pt x="618" y="298"/>
                </a:lnTo>
                <a:lnTo>
                  <a:pt x="618" y="298"/>
                </a:lnTo>
                <a:lnTo>
                  <a:pt x="619" y="298"/>
                </a:lnTo>
                <a:lnTo>
                  <a:pt x="619" y="298"/>
                </a:lnTo>
                <a:lnTo>
                  <a:pt x="619" y="298"/>
                </a:lnTo>
                <a:lnTo>
                  <a:pt x="620" y="298"/>
                </a:lnTo>
                <a:lnTo>
                  <a:pt x="620" y="298"/>
                </a:lnTo>
                <a:lnTo>
                  <a:pt x="620" y="298"/>
                </a:lnTo>
                <a:lnTo>
                  <a:pt x="620" y="298"/>
                </a:lnTo>
                <a:lnTo>
                  <a:pt x="621" y="298"/>
                </a:lnTo>
                <a:lnTo>
                  <a:pt x="621" y="298"/>
                </a:lnTo>
                <a:lnTo>
                  <a:pt x="621" y="298"/>
                </a:lnTo>
                <a:lnTo>
                  <a:pt x="621" y="298"/>
                </a:lnTo>
                <a:lnTo>
                  <a:pt x="621" y="298"/>
                </a:lnTo>
                <a:lnTo>
                  <a:pt x="622" y="298"/>
                </a:lnTo>
                <a:lnTo>
                  <a:pt x="622" y="298"/>
                </a:lnTo>
                <a:lnTo>
                  <a:pt x="622" y="297"/>
                </a:lnTo>
                <a:lnTo>
                  <a:pt x="622" y="296"/>
                </a:lnTo>
                <a:lnTo>
                  <a:pt x="623" y="296"/>
                </a:lnTo>
                <a:lnTo>
                  <a:pt x="623" y="296"/>
                </a:lnTo>
                <a:lnTo>
                  <a:pt x="623" y="296"/>
                </a:lnTo>
                <a:lnTo>
                  <a:pt x="623" y="297"/>
                </a:lnTo>
                <a:lnTo>
                  <a:pt x="624" y="297"/>
                </a:lnTo>
                <a:lnTo>
                  <a:pt x="624" y="298"/>
                </a:lnTo>
                <a:lnTo>
                  <a:pt x="624" y="298"/>
                </a:lnTo>
                <a:lnTo>
                  <a:pt x="624" y="297"/>
                </a:lnTo>
                <a:lnTo>
                  <a:pt x="624" y="298"/>
                </a:lnTo>
                <a:lnTo>
                  <a:pt x="625" y="298"/>
                </a:lnTo>
                <a:lnTo>
                  <a:pt x="625" y="298"/>
                </a:lnTo>
                <a:lnTo>
                  <a:pt x="625" y="298"/>
                </a:lnTo>
                <a:lnTo>
                  <a:pt x="625" y="298"/>
                </a:lnTo>
                <a:lnTo>
                  <a:pt x="626" y="298"/>
                </a:lnTo>
                <a:lnTo>
                  <a:pt x="626" y="298"/>
                </a:lnTo>
                <a:lnTo>
                  <a:pt x="626" y="298"/>
                </a:lnTo>
                <a:lnTo>
                  <a:pt x="626" y="298"/>
                </a:lnTo>
                <a:lnTo>
                  <a:pt x="627" y="297"/>
                </a:lnTo>
                <a:lnTo>
                  <a:pt x="627" y="297"/>
                </a:lnTo>
                <a:lnTo>
                  <a:pt x="627" y="297"/>
                </a:lnTo>
                <a:lnTo>
                  <a:pt x="627" y="298"/>
                </a:lnTo>
                <a:lnTo>
                  <a:pt x="628" y="298"/>
                </a:lnTo>
                <a:lnTo>
                  <a:pt x="628" y="298"/>
                </a:lnTo>
                <a:lnTo>
                  <a:pt x="628" y="298"/>
                </a:lnTo>
                <a:lnTo>
                  <a:pt x="628" y="298"/>
                </a:lnTo>
                <a:lnTo>
                  <a:pt x="629" y="298"/>
                </a:lnTo>
                <a:lnTo>
                  <a:pt x="629" y="298"/>
                </a:lnTo>
                <a:lnTo>
                  <a:pt x="629" y="298"/>
                </a:lnTo>
                <a:lnTo>
                  <a:pt x="629" y="298"/>
                </a:lnTo>
                <a:lnTo>
                  <a:pt x="630" y="298"/>
                </a:lnTo>
                <a:lnTo>
                  <a:pt x="630" y="298"/>
                </a:lnTo>
                <a:lnTo>
                  <a:pt x="630" y="299"/>
                </a:lnTo>
                <a:lnTo>
                  <a:pt x="630" y="299"/>
                </a:lnTo>
                <a:lnTo>
                  <a:pt x="630" y="299"/>
                </a:lnTo>
                <a:lnTo>
                  <a:pt x="631" y="299"/>
                </a:lnTo>
                <a:lnTo>
                  <a:pt x="631" y="299"/>
                </a:lnTo>
                <a:lnTo>
                  <a:pt x="631" y="299"/>
                </a:lnTo>
                <a:lnTo>
                  <a:pt x="632" y="300"/>
                </a:lnTo>
                <a:lnTo>
                  <a:pt x="632" y="300"/>
                </a:lnTo>
                <a:lnTo>
                  <a:pt x="632" y="300"/>
                </a:lnTo>
                <a:lnTo>
                  <a:pt x="632" y="300"/>
                </a:lnTo>
                <a:lnTo>
                  <a:pt x="633" y="300"/>
                </a:lnTo>
                <a:lnTo>
                  <a:pt x="633" y="300"/>
                </a:lnTo>
                <a:lnTo>
                  <a:pt x="633" y="300"/>
                </a:lnTo>
                <a:lnTo>
                  <a:pt x="633" y="300"/>
                </a:lnTo>
                <a:lnTo>
                  <a:pt x="633" y="300"/>
                </a:lnTo>
                <a:lnTo>
                  <a:pt x="634" y="300"/>
                </a:lnTo>
                <a:lnTo>
                  <a:pt x="634" y="300"/>
                </a:lnTo>
                <a:lnTo>
                  <a:pt x="634" y="300"/>
                </a:lnTo>
                <a:lnTo>
                  <a:pt x="634" y="299"/>
                </a:lnTo>
                <a:lnTo>
                  <a:pt x="634" y="299"/>
                </a:lnTo>
                <a:lnTo>
                  <a:pt x="635" y="299"/>
                </a:lnTo>
                <a:lnTo>
                  <a:pt x="635" y="299"/>
                </a:lnTo>
                <a:lnTo>
                  <a:pt x="635" y="299"/>
                </a:lnTo>
                <a:lnTo>
                  <a:pt x="635" y="299"/>
                </a:lnTo>
                <a:lnTo>
                  <a:pt x="636" y="299"/>
                </a:lnTo>
                <a:lnTo>
                  <a:pt x="636" y="299"/>
                </a:lnTo>
                <a:lnTo>
                  <a:pt x="636" y="298"/>
                </a:lnTo>
                <a:lnTo>
                  <a:pt x="636" y="298"/>
                </a:lnTo>
                <a:lnTo>
                  <a:pt x="637" y="298"/>
                </a:lnTo>
                <a:lnTo>
                  <a:pt x="637" y="298"/>
                </a:lnTo>
                <a:lnTo>
                  <a:pt x="637" y="298"/>
                </a:lnTo>
                <a:lnTo>
                  <a:pt x="638" y="298"/>
                </a:lnTo>
                <a:lnTo>
                  <a:pt x="638" y="298"/>
                </a:lnTo>
                <a:lnTo>
                  <a:pt x="638" y="298"/>
                </a:lnTo>
                <a:lnTo>
                  <a:pt x="638" y="298"/>
                </a:lnTo>
                <a:lnTo>
                  <a:pt x="639" y="298"/>
                </a:lnTo>
                <a:lnTo>
                  <a:pt x="639" y="298"/>
                </a:lnTo>
                <a:lnTo>
                  <a:pt x="639" y="298"/>
                </a:lnTo>
                <a:lnTo>
                  <a:pt x="639" y="298"/>
                </a:lnTo>
                <a:lnTo>
                  <a:pt x="640" y="298"/>
                </a:lnTo>
                <a:lnTo>
                  <a:pt x="640" y="298"/>
                </a:lnTo>
                <a:lnTo>
                  <a:pt x="640" y="298"/>
                </a:lnTo>
                <a:lnTo>
                  <a:pt x="640" y="298"/>
                </a:lnTo>
                <a:lnTo>
                  <a:pt x="641" y="298"/>
                </a:lnTo>
                <a:lnTo>
                  <a:pt x="641" y="298"/>
                </a:lnTo>
                <a:lnTo>
                  <a:pt x="641" y="298"/>
                </a:lnTo>
                <a:lnTo>
                  <a:pt x="641" y="297"/>
                </a:lnTo>
                <a:lnTo>
                  <a:pt x="642" y="297"/>
                </a:lnTo>
                <a:lnTo>
                  <a:pt x="642" y="297"/>
                </a:lnTo>
                <a:lnTo>
                  <a:pt x="642" y="297"/>
                </a:lnTo>
                <a:lnTo>
                  <a:pt x="642" y="297"/>
                </a:lnTo>
                <a:lnTo>
                  <a:pt x="643" y="297"/>
                </a:lnTo>
                <a:lnTo>
                  <a:pt x="643" y="297"/>
                </a:lnTo>
                <a:lnTo>
                  <a:pt x="643" y="297"/>
                </a:lnTo>
                <a:lnTo>
                  <a:pt x="643" y="297"/>
                </a:lnTo>
                <a:lnTo>
                  <a:pt x="644" y="297"/>
                </a:lnTo>
                <a:lnTo>
                  <a:pt x="644" y="297"/>
                </a:lnTo>
                <a:lnTo>
                  <a:pt x="644" y="295"/>
                </a:lnTo>
                <a:lnTo>
                  <a:pt x="644" y="295"/>
                </a:lnTo>
                <a:lnTo>
                  <a:pt x="645" y="287"/>
                </a:lnTo>
                <a:lnTo>
                  <a:pt x="645" y="286"/>
                </a:lnTo>
                <a:lnTo>
                  <a:pt x="645" y="285"/>
                </a:lnTo>
                <a:lnTo>
                  <a:pt x="645" y="285"/>
                </a:lnTo>
                <a:lnTo>
                  <a:pt x="646" y="286"/>
                </a:lnTo>
                <a:lnTo>
                  <a:pt x="646" y="286"/>
                </a:lnTo>
                <a:lnTo>
                  <a:pt x="646" y="286"/>
                </a:lnTo>
                <a:lnTo>
                  <a:pt x="646" y="286"/>
                </a:lnTo>
                <a:lnTo>
                  <a:pt x="647" y="287"/>
                </a:lnTo>
                <a:lnTo>
                  <a:pt x="647" y="287"/>
                </a:lnTo>
                <a:lnTo>
                  <a:pt x="647" y="288"/>
                </a:lnTo>
                <a:lnTo>
                  <a:pt x="647" y="288"/>
                </a:lnTo>
                <a:lnTo>
                  <a:pt x="648" y="289"/>
                </a:lnTo>
                <a:lnTo>
                  <a:pt x="648" y="289"/>
                </a:lnTo>
                <a:lnTo>
                  <a:pt x="648" y="290"/>
                </a:lnTo>
                <a:lnTo>
                  <a:pt x="648" y="290"/>
                </a:lnTo>
                <a:lnTo>
                  <a:pt x="649" y="290"/>
                </a:lnTo>
                <a:lnTo>
                  <a:pt x="649" y="290"/>
                </a:lnTo>
                <a:lnTo>
                  <a:pt x="649" y="291"/>
                </a:lnTo>
                <a:lnTo>
                  <a:pt x="650" y="291"/>
                </a:lnTo>
                <a:lnTo>
                  <a:pt x="650" y="291"/>
                </a:lnTo>
                <a:lnTo>
                  <a:pt x="650" y="291"/>
                </a:lnTo>
                <a:lnTo>
                  <a:pt x="650" y="291"/>
                </a:lnTo>
                <a:lnTo>
                  <a:pt x="651" y="291"/>
                </a:lnTo>
                <a:lnTo>
                  <a:pt x="651" y="291"/>
                </a:lnTo>
                <a:lnTo>
                  <a:pt x="651" y="291"/>
                </a:lnTo>
                <a:lnTo>
                  <a:pt x="651" y="291"/>
                </a:lnTo>
                <a:lnTo>
                  <a:pt x="652" y="291"/>
                </a:lnTo>
                <a:lnTo>
                  <a:pt x="652" y="291"/>
                </a:lnTo>
                <a:lnTo>
                  <a:pt x="652" y="291"/>
                </a:lnTo>
                <a:lnTo>
                  <a:pt x="652" y="291"/>
                </a:lnTo>
                <a:lnTo>
                  <a:pt x="653" y="291"/>
                </a:lnTo>
                <a:lnTo>
                  <a:pt x="653" y="291"/>
                </a:lnTo>
                <a:lnTo>
                  <a:pt x="653" y="291"/>
                </a:lnTo>
                <a:lnTo>
                  <a:pt x="653" y="291"/>
                </a:lnTo>
                <a:lnTo>
                  <a:pt x="653" y="291"/>
                </a:lnTo>
                <a:lnTo>
                  <a:pt x="654" y="291"/>
                </a:lnTo>
                <a:lnTo>
                  <a:pt x="654" y="292"/>
                </a:lnTo>
                <a:lnTo>
                  <a:pt x="654" y="292"/>
                </a:lnTo>
                <a:lnTo>
                  <a:pt x="654" y="292"/>
                </a:lnTo>
                <a:lnTo>
                  <a:pt x="655" y="292"/>
                </a:lnTo>
                <a:lnTo>
                  <a:pt x="655" y="292"/>
                </a:lnTo>
                <a:lnTo>
                  <a:pt x="655" y="292"/>
                </a:lnTo>
                <a:lnTo>
                  <a:pt x="656" y="292"/>
                </a:lnTo>
                <a:lnTo>
                  <a:pt x="656" y="292"/>
                </a:lnTo>
                <a:lnTo>
                  <a:pt x="656" y="292"/>
                </a:lnTo>
                <a:lnTo>
                  <a:pt x="656" y="292"/>
                </a:lnTo>
                <a:lnTo>
                  <a:pt x="656" y="292"/>
                </a:lnTo>
                <a:lnTo>
                  <a:pt x="657" y="292"/>
                </a:lnTo>
                <a:lnTo>
                  <a:pt x="657" y="292"/>
                </a:lnTo>
                <a:lnTo>
                  <a:pt x="657" y="291"/>
                </a:lnTo>
                <a:lnTo>
                  <a:pt x="657" y="291"/>
                </a:lnTo>
                <a:lnTo>
                  <a:pt x="658" y="291"/>
                </a:lnTo>
                <a:lnTo>
                  <a:pt x="658" y="291"/>
                </a:lnTo>
                <a:lnTo>
                  <a:pt x="658" y="291"/>
                </a:lnTo>
                <a:lnTo>
                  <a:pt x="658" y="291"/>
                </a:lnTo>
                <a:lnTo>
                  <a:pt x="659" y="290"/>
                </a:lnTo>
                <a:lnTo>
                  <a:pt x="659" y="290"/>
                </a:lnTo>
                <a:lnTo>
                  <a:pt x="659" y="290"/>
                </a:lnTo>
                <a:lnTo>
                  <a:pt x="659" y="290"/>
                </a:lnTo>
                <a:lnTo>
                  <a:pt x="660" y="290"/>
                </a:lnTo>
                <a:lnTo>
                  <a:pt x="660" y="289"/>
                </a:lnTo>
                <a:lnTo>
                  <a:pt x="660" y="289"/>
                </a:lnTo>
                <a:lnTo>
                  <a:pt x="661" y="289"/>
                </a:lnTo>
                <a:lnTo>
                  <a:pt x="661" y="289"/>
                </a:lnTo>
                <a:lnTo>
                  <a:pt x="661" y="288"/>
                </a:lnTo>
                <a:lnTo>
                  <a:pt x="661" y="288"/>
                </a:lnTo>
                <a:lnTo>
                  <a:pt x="662" y="288"/>
                </a:lnTo>
                <a:lnTo>
                  <a:pt x="662" y="288"/>
                </a:lnTo>
                <a:lnTo>
                  <a:pt x="662" y="288"/>
                </a:lnTo>
                <a:lnTo>
                  <a:pt x="662" y="288"/>
                </a:lnTo>
                <a:lnTo>
                  <a:pt x="663" y="289"/>
                </a:lnTo>
                <a:lnTo>
                  <a:pt x="663" y="289"/>
                </a:lnTo>
                <a:lnTo>
                  <a:pt x="663" y="289"/>
                </a:lnTo>
                <a:lnTo>
                  <a:pt x="663" y="290"/>
                </a:lnTo>
                <a:lnTo>
                  <a:pt x="664" y="289"/>
                </a:lnTo>
                <a:lnTo>
                  <a:pt x="664" y="289"/>
                </a:lnTo>
                <a:lnTo>
                  <a:pt x="664" y="289"/>
                </a:lnTo>
                <a:lnTo>
                  <a:pt x="664" y="289"/>
                </a:lnTo>
                <a:lnTo>
                  <a:pt x="665" y="289"/>
                </a:lnTo>
                <a:lnTo>
                  <a:pt x="665" y="289"/>
                </a:lnTo>
                <a:lnTo>
                  <a:pt x="665" y="289"/>
                </a:lnTo>
                <a:lnTo>
                  <a:pt x="665" y="289"/>
                </a:lnTo>
                <a:lnTo>
                  <a:pt x="666" y="289"/>
                </a:lnTo>
                <a:lnTo>
                  <a:pt x="666" y="289"/>
                </a:lnTo>
                <a:lnTo>
                  <a:pt x="666" y="289"/>
                </a:lnTo>
                <a:lnTo>
                  <a:pt x="667" y="289"/>
                </a:lnTo>
                <a:lnTo>
                  <a:pt x="667" y="289"/>
                </a:lnTo>
                <a:lnTo>
                  <a:pt x="667" y="289"/>
                </a:lnTo>
                <a:lnTo>
                  <a:pt x="667" y="289"/>
                </a:lnTo>
                <a:lnTo>
                  <a:pt x="668" y="289"/>
                </a:lnTo>
                <a:lnTo>
                  <a:pt x="668" y="289"/>
                </a:lnTo>
                <a:lnTo>
                  <a:pt x="668" y="289"/>
                </a:lnTo>
                <a:lnTo>
                  <a:pt x="668" y="289"/>
                </a:lnTo>
                <a:lnTo>
                  <a:pt x="668" y="289"/>
                </a:lnTo>
                <a:lnTo>
                  <a:pt x="669" y="289"/>
                </a:lnTo>
                <a:lnTo>
                  <a:pt x="669" y="289"/>
                </a:lnTo>
                <a:lnTo>
                  <a:pt x="669" y="289"/>
                </a:lnTo>
                <a:lnTo>
                  <a:pt x="669" y="289"/>
                </a:lnTo>
                <a:lnTo>
                  <a:pt x="670" y="289"/>
                </a:lnTo>
                <a:lnTo>
                  <a:pt x="670" y="289"/>
                </a:lnTo>
                <a:lnTo>
                  <a:pt x="670" y="289"/>
                </a:lnTo>
                <a:lnTo>
                  <a:pt x="670" y="289"/>
                </a:lnTo>
                <a:lnTo>
                  <a:pt x="671" y="289"/>
                </a:lnTo>
                <a:lnTo>
                  <a:pt x="671" y="289"/>
                </a:lnTo>
                <a:lnTo>
                  <a:pt x="671" y="289"/>
                </a:lnTo>
                <a:lnTo>
                  <a:pt x="671" y="289"/>
                </a:lnTo>
                <a:lnTo>
                  <a:pt x="672" y="290"/>
                </a:lnTo>
                <a:lnTo>
                  <a:pt x="672" y="289"/>
                </a:lnTo>
                <a:lnTo>
                  <a:pt x="672" y="289"/>
                </a:lnTo>
                <a:lnTo>
                  <a:pt x="673" y="289"/>
                </a:lnTo>
                <a:lnTo>
                  <a:pt x="673" y="289"/>
                </a:lnTo>
                <a:lnTo>
                  <a:pt x="673" y="289"/>
                </a:lnTo>
                <a:lnTo>
                  <a:pt x="673" y="289"/>
                </a:lnTo>
                <a:lnTo>
                  <a:pt x="673" y="289"/>
                </a:lnTo>
                <a:lnTo>
                  <a:pt x="674" y="289"/>
                </a:lnTo>
                <a:lnTo>
                  <a:pt x="674" y="289"/>
                </a:lnTo>
                <a:lnTo>
                  <a:pt x="674" y="289"/>
                </a:lnTo>
                <a:lnTo>
                  <a:pt x="674" y="288"/>
                </a:lnTo>
                <a:lnTo>
                  <a:pt x="675" y="288"/>
                </a:lnTo>
                <a:lnTo>
                  <a:pt x="675" y="288"/>
                </a:lnTo>
                <a:lnTo>
                  <a:pt x="675" y="288"/>
                </a:lnTo>
                <a:lnTo>
                  <a:pt x="675" y="288"/>
                </a:lnTo>
                <a:lnTo>
                  <a:pt x="676" y="288"/>
                </a:lnTo>
                <a:lnTo>
                  <a:pt x="676" y="288"/>
                </a:lnTo>
                <a:lnTo>
                  <a:pt x="676" y="288"/>
                </a:lnTo>
                <a:lnTo>
                  <a:pt x="676" y="288"/>
                </a:lnTo>
                <a:lnTo>
                  <a:pt x="677" y="287"/>
                </a:lnTo>
                <a:lnTo>
                  <a:pt x="677" y="287"/>
                </a:lnTo>
                <a:lnTo>
                  <a:pt x="677" y="287"/>
                </a:lnTo>
                <a:lnTo>
                  <a:pt x="677" y="287"/>
                </a:lnTo>
                <a:lnTo>
                  <a:pt x="678" y="287"/>
                </a:lnTo>
                <a:lnTo>
                  <a:pt x="678" y="287"/>
                </a:lnTo>
                <a:lnTo>
                  <a:pt x="678" y="287"/>
                </a:lnTo>
                <a:lnTo>
                  <a:pt x="679" y="287"/>
                </a:lnTo>
                <a:lnTo>
                  <a:pt x="679" y="287"/>
                </a:lnTo>
                <a:lnTo>
                  <a:pt x="679" y="286"/>
                </a:lnTo>
                <a:lnTo>
                  <a:pt x="679" y="286"/>
                </a:lnTo>
                <a:lnTo>
                  <a:pt x="680" y="286"/>
                </a:lnTo>
                <a:lnTo>
                  <a:pt x="680" y="286"/>
                </a:lnTo>
                <a:lnTo>
                  <a:pt x="680" y="286"/>
                </a:lnTo>
                <a:lnTo>
                  <a:pt x="680" y="286"/>
                </a:lnTo>
                <a:lnTo>
                  <a:pt x="681" y="286"/>
                </a:lnTo>
                <a:lnTo>
                  <a:pt x="681" y="286"/>
                </a:lnTo>
                <a:lnTo>
                  <a:pt x="681" y="286"/>
                </a:lnTo>
                <a:lnTo>
                  <a:pt x="681" y="286"/>
                </a:lnTo>
                <a:lnTo>
                  <a:pt x="682" y="285"/>
                </a:lnTo>
                <a:lnTo>
                  <a:pt x="682" y="285"/>
                </a:lnTo>
                <a:lnTo>
                  <a:pt x="682" y="285"/>
                </a:lnTo>
                <a:lnTo>
                  <a:pt x="682" y="285"/>
                </a:lnTo>
                <a:lnTo>
                  <a:pt x="683" y="285"/>
                </a:lnTo>
                <a:lnTo>
                  <a:pt x="683" y="285"/>
                </a:lnTo>
                <a:lnTo>
                  <a:pt x="683" y="285"/>
                </a:lnTo>
                <a:lnTo>
                  <a:pt x="683" y="285"/>
                </a:lnTo>
                <a:lnTo>
                  <a:pt x="684" y="286"/>
                </a:lnTo>
                <a:lnTo>
                  <a:pt x="684" y="286"/>
                </a:lnTo>
                <a:lnTo>
                  <a:pt x="684" y="286"/>
                </a:lnTo>
                <a:lnTo>
                  <a:pt x="685" y="287"/>
                </a:lnTo>
                <a:lnTo>
                  <a:pt x="685" y="287"/>
                </a:lnTo>
                <a:lnTo>
                  <a:pt x="685" y="287"/>
                </a:lnTo>
                <a:lnTo>
                  <a:pt x="685" y="287"/>
                </a:lnTo>
                <a:lnTo>
                  <a:pt x="685" y="287"/>
                </a:lnTo>
                <a:lnTo>
                  <a:pt x="686" y="287"/>
                </a:lnTo>
                <a:lnTo>
                  <a:pt x="686" y="287"/>
                </a:lnTo>
                <a:lnTo>
                  <a:pt x="686" y="287"/>
                </a:lnTo>
                <a:lnTo>
                  <a:pt x="686" y="287"/>
                </a:lnTo>
                <a:lnTo>
                  <a:pt x="686" y="287"/>
                </a:lnTo>
                <a:lnTo>
                  <a:pt x="687" y="287"/>
                </a:lnTo>
                <a:lnTo>
                  <a:pt x="687" y="287"/>
                </a:lnTo>
                <a:lnTo>
                  <a:pt x="687" y="287"/>
                </a:lnTo>
                <a:lnTo>
                  <a:pt x="687" y="287"/>
                </a:lnTo>
                <a:lnTo>
                  <a:pt x="688" y="287"/>
                </a:lnTo>
                <a:lnTo>
                  <a:pt x="688" y="287"/>
                </a:lnTo>
                <a:lnTo>
                  <a:pt x="688" y="287"/>
                </a:lnTo>
                <a:lnTo>
                  <a:pt x="688" y="287"/>
                </a:lnTo>
                <a:lnTo>
                  <a:pt x="689" y="287"/>
                </a:lnTo>
                <a:lnTo>
                  <a:pt x="689" y="287"/>
                </a:lnTo>
                <a:lnTo>
                  <a:pt x="689" y="288"/>
                </a:lnTo>
                <a:lnTo>
                  <a:pt x="689" y="288"/>
                </a:lnTo>
                <a:lnTo>
                  <a:pt x="690" y="289"/>
                </a:lnTo>
                <a:lnTo>
                  <a:pt x="690" y="289"/>
                </a:lnTo>
                <a:lnTo>
                  <a:pt x="690" y="288"/>
                </a:lnTo>
                <a:lnTo>
                  <a:pt x="691" y="288"/>
                </a:lnTo>
                <a:lnTo>
                  <a:pt x="691" y="288"/>
                </a:lnTo>
                <a:lnTo>
                  <a:pt x="691" y="288"/>
                </a:lnTo>
                <a:lnTo>
                  <a:pt x="691" y="288"/>
                </a:lnTo>
                <a:lnTo>
                  <a:pt x="691" y="288"/>
                </a:lnTo>
                <a:lnTo>
                  <a:pt x="692" y="288"/>
                </a:lnTo>
                <a:lnTo>
                  <a:pt x="692" y="288"/>
                </a:lnTo>
                <a:lnTo>
                  <a:pt x="692" y="287"/>
                </a:lnTo>
                <a:lnTo>
                  <a:pt x="692" y="286"/>
                </a:lnTo>
                <a:lnTo>
                  <a:pt x="693" y="286"/>
                </a:lnTo>
                <a:lnTo>
                  <a:pt x="693" y="286"/>
                </a:lnTo>
                <a:lnTo>
                  <a:pt x="693" y="286"/>
                </a:lnTo>
                <a:lnTo>
                  <a:pt x="693" y="287"/>
                </a:lnTo>
                <a:lnTo>
                  <a:pt x="694" y="287"/>
                </a:lnTo>
                <a:lnTo>
                  <a:pt x="694" y="286"/>
                </a:lnTo>
                <a:lnTo>
                  <a:pt x="694" y="286"/>
                </a:lnTo>
                <a:lnTo>
                  <a:pt x="694" y="286"/>
                </a:lnTo>
                <a:lnTo>
                  <a:pt x="694" y="286"/>
                </a:lnTo>
                <a:lnTo>
                  <a:pt x="695" y="286"/>
                </a:lnTo>
                <a:lnTo>
                  <a:pt x="695" y="286"/>
                </a:lnTo>
                <a:lnTo>
                  <a:pt x="695" y="286"/>
                </a:lnTo>
                <a:lnTo>
                  <a:pt x="695" y="286"/>
                </a:lnTo>
                <a:lnTo>
                  <a:pt x="696" y="286"/>
                </a:lnTo>
                <a:lnTo>
                  <a:pt x="696" y="287"/>
                </a:lnTo>
                <a:lnTo>
                  <a:pt x="696" y="287"/>
                </a:lnTo>
                <a:lnTo>
                  <a:pt x="697" y="287"/>
                </a:lnTo>
                <a:lnTo>
                  <a:pt x="697" y="288"/>
                </a:lnTo>
                <a:lnTo>
                  <a:pt x="697" y="288"/>
                </a:lnTo>
                <a:lnTo>
                  <a:pt x="697" y="288"/>
                </a:lnTo>
                <a:lnTo>
                  <a:pt x="698" y="288"/>
                </a:lnTo>
                <a:lnTo>
                  <a:pt x="698" y="288"/>
                </a:lnTo>
                <a:lnTo>
                  <a:pt x="698" y="288"/>
                </a:lnTo>
                <a:lnTo>
                  <a:pt x="698" y="288"/>
                </a:lnTo>
                <a:lnTo>
                  <a:pt x="698" y="288"/>
                </a:lnTo>
                <a:lnTo>
                  <a:pt x="699" y="288"/>
                </a:lnTo>
                <a:lnTo>
                  <a:pt x="699" y="288"/>
                </a:lnTo>
                <a:lnTo>
                  <a:pt x="699" y="288"/>
                </a:lnTo>
                <a:lnTo>
                  <a:pt x="699" y="288"/>
                </a:lnTo>
                <a:lnTo>
                  <a:pt x="699" y="288"/>
                </a:lnTo>
                <a:lnTo>
                  <a:pt x="700" y="288"/>
                </a:lnTo>
                <a:lnTo>
                  <a:pt x="700" y="288"/>
                </a:lnTo>
                <a:lnTo>
                  <a:pt x="700" y="288"/>
                </a:lnTo>
                <a:lnTo>
                  <a:pt x="700" y="288"/>
                </a:lnTo>
                <a:lnTo>
                  <a:pt x="701" y="288"/>
                </a:lnTo>
                <a:lnTo>
                  <a:pt x="701" y="288"/>
                </a:lnTo>
                <a:lnTo>
                  <a:pt x="701" y="288"/>
                </a:lnTo>
                <a:lnTo>
                  <a:pt x="701" y="289"/>
                </a:lnTo>
                <a:lnTo>
                  <a:pt x="702" y="289"/>
                </a:lnTo>
                <a:lnTo>
                  <a:pt x="702" y="289"/>
                </a:lnTo>
                <a:lnTo>
                  <a:pt x="702" y="289"/>
                </a:lnTo>
                <a:lnTo>
                  <a:pt x="703" y="289"/>
                </a:lnTo>
                <a:lnTo>
                  <a:pt x="703" y="290"/>
                </a:lnTo>
                <a:lnTo>
                  <a:pt x="703" y="290"/>
                </a:lnTo>
                <a:lnTo>
                  <a:pt x="703" y="290"/>
                </a:lnTo>
                <a:lnTo>
                  <a:pt x="704" y="291"/>
                </a:lnTo>
                <a:lnTo>
                  <a:pt x="704" y="291"/>
                </a:lnTo>
                <a:lnTo>
                  <a:pt x="704" y="291"/>
                </a:lnTo>
                <a:lnTo>
                  <a:pt x="704" y="291"/>
                </a:lnTo>
                <a:lnTo>
                  <a:pt x="705" y="291"/>
                </a:lnTo>
                <a:lnTo>
                  <a:pt x="705" y="291"/>
                </a:lnTo>
                <a:lnTo>
                  <a:pt x="705" y="291"/>
                </a:lnTo>
                <a:lnTo>
                  <a:pt x="705" y="290"/>
                </a:lnTo>
                <a:lnTo>
                  <a:pt x="706" y="291"/>
                </a:lnTo>
                <a:lnTo>
                  <a:pt x="706" y="290"/>
                </a:lnTo>
                <a:lnTo>
                  <a:pt x="706" y="293"/>
                </a:lnTo>
                <a:lnTo>
                  <a:pt x="706" y="293"/>
                </a:lnTo>
                <a:lnTo>
                  <a:pt x="707" y="292"/>
                </a:lnTo>
                <a:lnTo>
                  <a:pt x="707" y="293"/>
                </a:lnTo>
                <a:lnTo>
                  <a:pt x="707" y="295"/>
                </a:lnTo>
                <a:lnTo>
                  <a:pt x="707" y="296"/>
                </a:lnTo>
                <a:lnTo>
                  <a:pt x="708" y="296"/>
                </a:lnTo>
                <a:lnTo>
                  <a:pt x="708" y="296"/>
                </a:lnTo>
                <a:lnTo>
                  <a:pt x="708" y="296"/>
                </a:lnTo>
                <a:lnTo>
                  <a:pt x="708" y="296"/>
                </a:lnTo>
                <a:lnTo>
                  <a:pt x="709" y="296"/>
                </a:lnTo>
                <a:lnTo>
                  <a:pt x="709" y="296"/>
                </a:lnTo>
                <a:lnTo>
                  <a:pt x="709" y="296"/>
                </a:lnTo>
                <a:lnTo>
                  <a:pt x="709" y="296"/>
                </a:lnTo>
                <a:lnTo>
                  <a:pt x="710" y="295"/>
                </a:lnTo>
                <a:lnTo>
                  <a:pt x="710" y="295"/>
                </a:lnTo>
                <a:lnTo>
                  <a:pt x="710" y="295"/>
                </a:lnTo>
                <a:lnTo>
                  <a:pt x="710" y="295"/>
                </a:lnTo>
                <a:lnTo>
                  <a:pt x="711" y="295"/>
                </a:lnTo>
                <a:lnTo>
                  <a:pt x="711" y="295"/>
                </a:lnTo>
                <a:lnTo>
                  <a:pt x="711" y="295"/>
                </a:lnTo>
                <a:lnTo>
                  <a:pt x="711" y="295"/>
                </a:lnTo>
                <a:lnTo>
                  <a:pt x="712" y="295"/>
                </a:lnTo>
                <a:lnTo>
                  <a:pt x="712" y="295"/>
                </a:lnTo>
                <a:lnTo>
                  <a:pt x="712" y="295"/>
                </a:lnTo>
                <a:lnTo>
                  <a:pt x="712" y="295"/>
                </a:lnTo>
                <a:lnTo>
                  <a:pt x="712" y="295"/>
                </a:lnTo>
                <a:lnTo>
                  <a:pt x="713" y="294"/>
                </a:lnTo>
                <a:lnTo>
                  <a:pt x="713" y="294"/>
                </a:lnTo>
                <a:lnTo>
                  <a:pt x="713" y="294"/>
                </a:lnTo>
                <a:lnTo>
                  <a:pt x="713" y="293"/>
                </a:lnTo>
                <a:lnTo>
                  <a:pt x="714" y="293"/>
                </a:lnTo>
                <a:lnTo>
                  <a:pt x="714" y="292"/>
                </a:lnTo>
                <a:lnTo>
                  <a:pt x="714" y="292"/>
                </a:lnTo>
                <a:lnTo>
                  <a:pt x="715" y="293"/>
                </a:lnTo>
                <a:lnTo>
                  <a:pt x="715" y="293"/>
                </a:lnTo>
                <a:lnTo>
                  <a:pt x="715" y="293"/>
                </a:lnTo>
                <a:lnTo>
                  <a:pt x="715" y="293"/>
                </a:lnTo>
                <a:lnTo>
                  <a:pt x="716" y="293"/>
                </a:lnTo>
                <a:lnTo>
                  <a:pt x="716" y="293"/>
                </a:lnTo>
                <a:lnTo>
                  <a:pt x="716" y="293"/>
                </a:lnTo>
                <a:lnTo>
                  <a:pt x="716" y="293"/>
                </a:lnTo>
                <a:lnTo>
                  <a:pt x="717" y="293"/>
                </a:lnTo>
                <a:lnTo>
                  <a:pt x="717" y="293"/>
                </a:lnTo>
                <a:lnTo>
                  <a:pt x="717" y="293"/>
                </a:lnTo>
                <a:lnTo>
                  <a:pt x="717" y="293"/>
                </a:lnTo>
                <a:lnTo>
                  <a:pt x="717" y="293"/>
                </a:lnTo>
                <a:lnTo>
                  <a:pt x="718" y="293"/>
                </a:lnTo>
                <a:lnTo>
                  <a:pt x="718" y="293"/>
                </a:lnTo>
                <a:lnTo>
                  <a:pt x="718" y="293"/>
                </a:lnTo>
                <a:lnTo>
                  <a:pt x="718" y="293"/>
                </a:lnTo>
                <a:lnTo>
                  <a:pt x="718" y="293"/>
                </a:lnTo>
                <a:lnTo>
                  <a:pt x="719" y="293"/>
                </a:lnTo>
                <a:lnTo>
                  <a:pt x="719" y="293"/>
                </a:lnTo>
                <a:lnTo>
                  <a:pt x="719" y="293"/>
                </a:lnTo>
                <a:lnTo>
                  <a:pt x="719" y="293"/>
                </a:lnTo>
                <a:lnTo>
                  <a:pt x="720" y="294"/>
                </a:lnTo>
                <a:lnTo>
                  <a:pt x="720" y="293"/>
                </a:lnTo>
                <a:lnTo>
                  <a:pt x="720" y="293"/>
                </a:lnTo>
                <a:lnTo>
                  <a:pt x="720" y="293"/>
                </a:lnTo>
                <a:lnTo>
                  <a:pt x="721" y="293"/>
                </a:lnTo>
                <a:lnTo>
                  <a:pt x="721" y="293"/>
                </a:lnTo>
                <a:lnTo>
                  <a:pt x="721" y="293"/>
                </a:lnTo>
                <a:lnTo>
                  <a:pt x="721" y="293"/>
                </a:lnTo>
                <a:lnTo>
                  <a:pt x="722" y="293"/>
                </a:lnTo>
                <a:lnTo>
                  <a:pt x="722" y="293"/>
                </a:lnTo>
                <a:lnTo>
                  <a:pt x="722" y="293"/>
                </a:lnTo>
                <a:lnTo>
                  <a:pt x="722" y="293"/>
                </a:lnTo>
                <a:lnTo>
                  <a:pt x="723" y="293"/>
                </a:lnTo>
                <a:lnTo>
                  <a:pt x="723" y="293"/>
                </a:lnTo>
                <a:lnTo>
                  <a:pt x="723" y="293"/>
                </a:lnTo>
                <a:lnTo>
                  <a:pt x="723" y="293"/>
                </a:lnTo>
                <a:lnTo>
                  <a:pt x="724" y="293"/>
                </a:lnTo>
                <a:lnTo>
                  <a:pt x="724" y="293"/>
                </a:lnTo>
                <a:lnTo>
                  <a:pt x="724" y="293"/>
                </a:lnTo>
                <a:lnTo>
                  <a:pt x="724" y="293"/>
                </a:lnTo>
                <a:lnTo>
                  <a:pt x="724" y="293"/>
                </a:lnTo>
                <a:lnTo>
                  <a:pt x="725" y="293"/>
                </a:lnTo>
                <a:lnTo>
                  <a:pt x="725" y="292"/>
                </a:lnTo>
                <a:lnTo>
                  <a:pt x="725" y="293"/>
                </a:lnTo>
                <a:lnTo>
                  <a:pt x="725" y="292"/>
                </a:lnTo>
                <a:lnTo>
                  <a:pt x="725" y="292"/>
                </a:lnTo>
                <a:lnTo>
                  <a:pt x="726" y="293"/>
                </a:lnTo>
                <a:lnTo>
                  <a:pt x="726" y="293"/>
                </a:lnTo>
                <a:lnTo>
                  <a:pt x="726" y="293"/>
                </a:lnTo>
                <a:lnTo>
                  <a:pt x="726" y="292"/>
                </a:lnTo>
                <a:lnTo>
                  <a:pt x="727" y="293"/>
                </a:lnTo>
                <a:lnTo>
                  <a:pt x="727" y="292"/>
                </a:lnTo>
                <a:lnTo>
                  <a:pt x="727" y="292"/>
                </a:lnTo>
                <a:lnTo>
                  <a:pt x="727" y="292"/>
                </a:lnTo>
                <a:lnTo>
                  <a:pt x="728" y="292"/>
                </a:lnTo>
                <a:lnTo>
                  <a:pt x="728" y="292"/>
                </a:lnTo>
                <a:lnTo>
                  <a:pt x="728" y="292"/>
                </a:lnTo>
                <a:lnTo>
                  <a:pt x="728" y="292"/>
                </a:lnTo>
                <a:lnTo>
                  <a:pt x="729" y="291"/>
                </a:lnTo>
                <a:lnTo>
                  <a:pt x="729" y="291"/>
                </a:lnTo>
                <a:lnTo>
                  <a:pt x="729" y="291"/>
                </a:lnTo>
                <a:lnTo>
                  <a:pt x="729" y="291"/>
                </a:lnTo>
                <a:lnTo>
                  <a:pt x="730" y="290"/>
                </a:lnTo>
                <a:lnTo>
                  <a:pt x="730" y="290"/>
                </a:lnTo>
                <a:lnTo>
                  <a:pt x="730" y="290"/>
                </a:lnTo>
                <a:lnTo>
                  <a:pt x="730" y="289"/>
                </a:lnTo>
                <a:lnTo>
                  <a:pt x="731" y="289"/>
                </a:lnTo>
                <a:lnTo>
                  <a:pt x="731" y="289"/>
                </a:lnTo>
                <a:lnTo>
                  <a:pt x="731" y="289"/>
                </a:lnTo>
                <a:lnTo>
                  <a:pt x="731" y="289"/>
                </a:lnTo>
                <a:lnTo>
                  <a:pt x="731" y="289"/>
                </a:lnTo>
                <a:lnTo>
                  <a:pt x="732" y="289"/>
                </a:lnTo>
                <a:lnTo>
                  <a:pt x="732" y="289"/>
                </a:lnTo>
                <a:lnTo>
                  <a:pt x="732" y="289"/>
                </a:lnTo>
                <a:lnTo>
                  <a:pt x="733" y="289"/>
                </a:lnTo>
                <a:lnTo>
                  <a:pt x="733" y="289"/>
                </a:lnTo>
                <a:lnTo>
                  <a:pt x="733" y="289"/>
                </a:lnTo>
                <a:lnTo>
                  <a:pt x="733" y="289"/>
                </a:lnTo>
                <a:lnTo>
                  <a:pt x="734" y="289"/>
                </a:lnTo>
                <a:lnTo>
                  <a:pt x="734" y="289"/>
                </a:lnTo>
                <a:lnTo>
                  <a:pt x="734" y="289"/>
                </a:lnTo>
                <a:lnTo>
                  <a:pt x="734" y="289"/>
                </a:lnTo>
                <a:lnTo>
                  <a:pt x="735" y="290"/>
                </a:lnTo>
                <a:lnTo>
                  <a:pt x="735" y="290"/>
                </a:lnTo>
                <a:lnTo>
                  <a:pt x="735" y="290"/>
                </a:lnTo>
                <a:lnTo>
                  <a:pt x="735" y="290"/>
                </a:lnTo>
                <a:lnTo>
                  <a:pt x="735" y="290"/>
                </a:lnTo>
                <a:lnTo>
                  <a:pt x="736" y="290"/>
                </a:lnTo>
                <a:lnTo>
                  <a:pt x="736" y="290"/>
                </a:lnTo>
                <a:lnTo>
                  <a:pt x="736" y="290"/>
                </a:lnTo>
                <a:lnTo>
                  <a:pt x="737" y="290"/>
                </a:lnTo>
                <a:lnTo>
                  <a:pt x="737" y="290"/>
                </a:lnTo>
                <a:lnTo>
                  <a:pt x="737" y="290"/>
                </a:lnTo>
                <a:lnTo>
                  <a:pt x="737" y="290"/>
                </a:lnTo>
                <a:lnTo>
                  <a:pt x="738" y="290"/>
                </a:lnTo>
                <a:lnTo>
                  <a:pt x="738" y="290"/>
                </a:lnTo>
                <a:lnTo>
                  <a:pt x="738" y="290"/>
                </a:lnTo>
                <a:lnTo>
                  <a:pt x="738" y="290"/>
                </a:lnTo>
                <a:lnTo>
                  <a:pt x="738" y="290"/>
                </a:lnTo>
                <a:lnTo>
                  <a:pt x="739" y="290"/>
                </a:lnTo>
                <a:lnTo>
                  <a:pt x="739" y="290"/>
                </a:lnTo>
                <a:lnTo>
                  <a:pt x="739" y="290"/>
                </a:lnTo>
                <a:lnTo>
                  <a:pt x="739" y="290"/>
                </a:lnTo>
                <a:lnTo>
                  <a:pt x="739" y="290"/>
                </a:lnTo>
                <a:lnTo>
                  <a:pt x="740" y="290"/>
                </a:lnTo>
                <a:lnTo>
                  <a:pt x="740" y="291"/>
                </a:lnTo>
                <a:lnTo>
                  <a:pt x="740" y="291"/>
                </a:lnTo>
                <a:lnTo>
                  <a:pt x="740" y="291"/>
                </a:lnTo>
                <a:lnTo>
                  <a:pt x="741" y="292"/>
                </a:lnTo>
                <a:lnTo>
                  <a:pt x="741" y="292"/>
                </a:lnTo>
                <a:lnTo>
                  <a:pt x="741" y="292"/>
                </a:lnTo>
                <a:lnTo>
                  <a:pt x="741" y="292"/>
                </a:lnTo>
                <a:lnTo>
                  <a:pt x="741" y="292"/>
                </a:lnTo>
                <a:lnTo>
                  <a:pt x="742" y="292"/>
                </a:lnTo>
                <a:lnTo>
                  <a:pt x="742" y="292"/>
                </a:lnTo>
                <a:lnTo>
                  <a:pt x="742" y="292"/>
                </a:lnTo>
                <a:lnTo>
                  <a:pt x="742" y="292"/>
                </a:lnTo>
                <a:lnTo>
                  <a:pt x="743" y="292"/>
                </a:lnTo>
                <a:lnTo>
                  <a:pt x="743" y="292"/>
                </a:lnTo>
                <a:lnTo>
                  <a:pt x="743" y="292"/>
                </a:lnTo>
                <a:lnTo>
                  <a:pt x="743" y="292"/>
                </a:lnTo>
                <a:lnTo>
                  <a:pt x="744" y="292"/>
                </a:lnTo>
                <a:lnTo>
                  <a:pt x="744" y="293"/>
                </a:lnTo>
                <a:lnTo>
                  <a:pt x="744" y="293"/>
                </a:lnTo>
                <a:lnTo>
                  <a:pt x="744" y="293"/>
                </a:lnTo>
                <a:lnTo>
                  <a:pt x="745" y="292"/>
                </a:lnTo>
                <a:lnTo>
                  <a:pt x="745" y="292"/>
                </a:lnTo>
                <a:lnTo>
                  <a:pt x="745" y="292"/>
                </a:lnTo>
                <a:lnTo>
                  <a:pt x="745" y="293"/>
                </a:lnTo>
                <a:lnTo>
                  <a:pt x="746" y="293"/>
                </a:lnTo>
                <a:lnTo>
                  <a:pt x="746" y="293"/>
                </a:lnTo>
                <a:lnTo>
                  <a:pt x="746" y="293"/>
                </a:lnTo>
                <a:lnTo>
                  <a:pt x="746" y="293"/>
                </a:lnTo>
                <a:lnTo>
                  <a:pt x="747" y="293"/>
                </a:lnTo>
                <a:lnTo>
                  <a:pt x="747" y="293"/>
                </a:lnTo>
                <a:lnTo>
                  <a:pt x="747" y="293"/>
                </a:lnTo>
                <a:lnTo>
                  <a:pt x="747" y="292"/>
                </a:lnTo>
                <a:lnTo>
                  <a:pt x="748" y="292"/>
                </a:lnTo>
                <a:lnTo>
                  <a:pt x="748" y="292"/>
                </a:lnTo>
                <a:lnTo>
                  <a:pt x="748" y="292"/>
                </a:lnTo>
                <a:lnTo>
                  <a:pt x="748" y="291"/>
                </a:lnTo>
                <a:lnTo>
                  <a:pt x="748" y="291"/>
                </a:lnTo>
                <a:lnTo>
                  <a:pt x="749" y="290"/>
                </a:lnTo>
                <a:lnTo>
                  <a:pt x="749" y="290"/>
                </a:lnTo>
                <a:lnTo>
                  <a:pt x="750" y="290"/>
                </a:lnTo>
                <a:lnTo>
                  <a:pt x="750" y="289"/>
                </a:lnTo>
                <a:lnTo>
                  <a:pt x="750" y="288"/>
                </a:lnTo>
                <a:lnTo>
                  <a:pt x="750" y="287"/>
                </a:lnTo>
                <a:lnTo>
                  <a:pt x="751" y="287"/>
                </a:lnTo>
                <a:lnTo>
                  <a:pt x="751" y="287"/>
                </a:lnTo>
                <a:lnTo>
                  <a:pt x="751" y="286"/>
                </a:lnTo>
                <a:lnTo>
                  <a:pt x="751" y="285"/>
                </a:lnTo>
                <a:lnTo>
                  <a:pt x="752" y="285"/>
                </a:lnTo>
                <a:lnTo>
                  <a:pt x="752" y="285"/>
                </a:lnTo>
                <a:lnTo>
                  <a:pt x="752" y="284"/>
                </a:lnTo>
                <a:lnTo>
                  <a:pt x="752" y="283"/>
                </a:lnTo>
                <a:lnTo>
                  <a:pt x="753" y="283"/>
                </a:lnTo>
                <a:lnTo>
                  <a:pt x="753" y="282"/>
                </a:lnTo>
                <a:lnTo>
                  <a:pt x="753" y="282"/>
                </a:lnTo>
                <a:lnTo>
                  <a:pt x="753" y="281"/>
                </a:lnTo>
                <a:lnTo>
                  <a:pt x="754" y="280"/>
                </a:lnTo>
                <a:lnTo>
                  <a:pt x="754" y="280"/>
                </a:lnTo>
                <a:lnTo>
                  <a:pt x="754" y="280"/>
                </a:lnTo>
                <a:lnTo>
                  <a:pt x="754" y="280"/>
                </a:lnTo>
                <a:lnTo>
                  <a:pt x="754" y="280"/>
                </a:lnTo>
                <a:lnTo>
                  <a:pt x="755" y="280"/>
                </a:lnTo>
                <a:lnTo>
                  <a:pt x="755" y="280"/>
                </a:lnTo>
                <a:lnTo>
                  <a:pt x="755" y="281"/>
                </a:lnTo>
                <a:lnTo>
                  <a:pt x="756" y="281"/>
                </a:lnTo>
                <a:lnTo>
                  <a:pt x="756" y="281"/>
                </a:lnTo>
                <a:lnTo>
                  <a:pt x="756" y="281"/>
                </a:lnTo>
                <a:lnTo>
                  <a:pt x="756" y="281"/>
                </a:lnTo>
                <a:lnTo>
                  <a:pt x="757" y="281"/>
                </a:lnTo>
                <a:lnTo>
                  <a:pt x="757" y="281"/>
                </a:lnTo>
                <a:lnTo>
                  <a:pt x="757" y="280"/>
                </a:lnTo>
                <a:lnTo>
                  <a:pt x="757" y="280"/>
                </a:lnTo>
                <a:lnTo>
                  <a:pt x="757" y="280"/>
                </a:lnTo>
                <a:lnTo>
                  <a:pt x="758" y="280"/>
                </a:lnTo>
                <a:lnTo>
                  <a:pt x="758" y="280"/>
                </a:lnTo>
                <a:lnTo>
                  <a:pt x="758" y="280"/>
                </a:lnTo>
                <a:lnTo>
                  <a:pt x="758" y="280"/>
                </a:lnTo>
                <a:lnTo>
                  <a:pt x="758" y="280"/>
                </a:lnTo>
                <a:lnTo>
                  <a:pt x="759" y="280"/>
                </a:lnTo>
                <a:lnTo>
                  <a:pt x="759" y="280"/>
                </a:lnTo>
                <a:lnTo>
                  <a:pt x="759" y="281"/>
                </a:lnTo>
                <a:lnTo>
                  <a:pt x="759" y="281"/>
                </a:lnTo>
                <a:lnTo>
                  <a:pt x="760" y="281"/>
                </a:lnTo>
                <a:lnTo>
                  <a:pt x="760" y="281"/>
                </a:lnTo>
                <a:lnTo>
                  <a:pt x="760" y="281"/>
                </a:lnTo>
                <a:lnTo>
                  <a:pt x="760" y="281"/>
                </a:lnTo>
                <a:lnTo>
                  <a:pt x="761" y="281"/>
                </a:lnTo>
                <a:lnTo>
                  <a:pt x="761" y="281"/>
                </a:lnTo>
                <a:lnTo>
                  <a:pt x="761" y="281"/>
                </a:lnTo>
                <a:lnTo>
                  <a:pt x="762" y="281"/>
                </a:lnTo>
                <a:lnTo>
                  <a:pt x="762" y="280"/>
                </a:lnTo>
                <a:lnTo>
                  <a:pt x="762" y="280"/>
                </a:lnTo>
                <a:lnTo>
                  <a:pt x="762" y="280"/>
                </a:lnTo>
                <a:lnTo>
                  <a:pt x="763" y="280"/>
                </a:lnTo>
                <a:lnTo>
                  <a:pt x="763" y="280"/>
                </a:lnTo>
                <a:lnTo>
                  <a:pt x="763" y="280"/>
                </a:lnTo>
                <a:lnTo>
                  <a:pt x="763" y="281"/>
                </a:lnTo>
                <a:lnTo>
                  <a:pt x="764" y="281"/>
                </a:lnTo>
                <a:lnTo>
                  <a:pt x="764" y="281"/>
                </a:lnTo>
                <a:lnTo>
                  <a:pt x="764" y="281"/>
                </a:lnTo>
                <a:lnTo>
                  <a:pt x="764" y="281"/>
                </a:lnTo>
                <a:lnTo>
                  <a:pt x="764" y="281"/>
                </a:lnTo>
                <a:lnTo>
                  <a:pt x="765" y="281"/>
                </a:lnTo>
                <a:lnTo>
                  <a:pt x="765" y="281"/>
                </a:lnTo>
                <a:lnTo>
                  <a:pt x="765" y="281"/>
                </a:lnTo>
                <a:lnTo>
                  <a:pt x="765" y="281"/>
                </a:lnTo>
                <a:lnTo>
                  <a:pt x="766" y="281"/>
                </a:lnTo>
                <a:lnTo>
                  <a:pt x="766" y="281"/>
                </a:lnTo>
                <a:lnTo>
                  <a:pt x="766" y="281"/>
                </a:lnTo>
                <a:lnTo>
                  <a:pt x="766" y="280"/>
                </a:lnTo>
                <a:lnTo>
                  <a:pt x="767" y="280"/>
                </a:lnTo>
                <a:lnTo>
                  <a:pt x="767" y="280"/>
                </a:lnTo>
                <a:lnTo>
                  <a:pt x="767" y="280"/>
                </a:lnTo>
                <a:lnTo>
                  <a:pt x="768" y="280"/>
                </a:lnTo>
                <a:lnTo>
                  <a:pt x="768" y="280"/>
                </a:lnTo>
                <a:lnTo>
                  <a:pt x="768" y="280"/>
                </a:lnTo>
                <a:lnTo>
                  <a:pt x="768" y="281"/>
                </a:lnTo>
                <a:lnTo>
                  <a:pt x="769" y="281"/>
                </a:lnTo>
                <a:lnTo>
                  <a:pt x="769" y="280"/>
                </a:lnTo>
                <a:lnTo>
                  <a:pt x="769" y="280"/>
                </a:lnTo>
                <a:lnTo>
                  <a:pt x="769" y="281"/>
                </a:lnTo>
                <a:lnTo>
                  <a:pt x="770" y="282"/>
                </a:lnTo>
                <a:lnTo>
                  <a:pt x="770" y="282"/>
                </a:lnTo>
                <a:lnTo>
                  <a:pt x="770" y="282"/>
                </a:lnTo>
                <a:lnTo>
                  <a:pt x="770" y="281"/>
                </a:lnTo>
                <a:lnTo>
                  <a:pt x="770" y="281"/>
                </a:lnTo>
                <a:lnTo>
                  <a:pt x="771" y="282"/>
                </a:lnTo>
                <a:lnTo>
                  <a:pt x="771" y="282"/>
                </a:lnTo>
                <a:lnTo>
                  <a:pt x="771" y="282"/>
                </a:lnTo>
                <a:lnTo>
                  <a:pt x="771" y="282"/>
                </a:lnTo>
                <a:lnTo>
                  <a:pt x="771" y="282"/>
                </a:lnTo>
                <a:lnTo>
                  <a:pt x="772" y="282"/>
                </a:lnTo>
                <a:lnTo>
                  <a:pt x="772" y="282"/>
                </a:lnTo>
                <a:lnTo>
                  <a:pt x="772" y="282"/>
                </a:lnTo>
                <a:lnTo>
                  <a:pt x="772" y="282"/>
                </a:lnTo>
                <a:lnTo>
                  <a:pt x="772" y="282"/>
                </a:lnTo>
                <a:lnTo>
                  <a:pt x="773" y="282"/>
                </a:lnTo>
                <a:lnTo>
                  <a:pt x="773" y="281"/>
                </a:lnTo>
                <a:lnTo>
                  <a:pt x="773" y="281"/>
                </a:lnTo>
                <a:lnTo>
                  <a:pt x="774" y="281"/>
                </a:lnTo>
                <a:lnTo>
                  <a:pt x="774" y="281"/>
                </a:lnTo>
                <a:lnTo>
                  <a:pt x="774" y="281"/>
                </a:lnTo>
                <a:lnTo>
                  <a:pt x="774" y="281"/>
                </a:lnTo>
                <a:lnTo>
                  <a:pt x="774" y="281"/>
                </a:lnTo>
                <a:lnTo>
                  <a:pt x="775" y="280"/>
                </a:lnTo>
                <a:lnTo>
                  <a:pt x="775" y="281"/>
                </a:lnTo>
                <a:lnTo>
                  <a:pt x="775" y="281"/>
                </a:lnTo>
                <a:lnTo>
                  <a:pt x="775" y="282"/>
                </a:lnTo>
                <a:lnTo>
                  <a:pt x="775" y="282"/>
                </a:lnTo>
                <a:lnTo>
                  <a:pt x="776" y="283"/>
                </a:lnTo>
                <a:lnTo>
                  <a:pt x="776" y="283"/>
                </a:lnTo>
                <a:lnTo>
                  <a:pt x="776" y="283"/>
                </a:lnTo>
                <a:lnTo>
                  <a:pt x="776" y="283"/>
                </a:lnTo>
                <a:lnTo>
                  <a:pt x="777" y="283"/>
                </a:lnTo>
                <a:lnTo>
                  <a:pt x="777" y="283"/>
                </a:lnTo>
                <a:lnTo>
                  <a:pt x="777" y="282"/>
                </a:lnTo>
                <a:lnTo>
                  <a:pt x="777" y="282"/>
                </a:lnTo>
                <a:lnTo>
                  <a:pt x="778" y="282"/>
                </a:lnTo>
                <a:lnTo>
                  <a:pt x="778" y="282"/>
                </a:lnTo>
                <a:lnTo>
                  <a:pt x="778" y="282"/>
                </a:lnTo>
                <a:lnTo>
                  <a:pt x="778" y="282"/>
                </a:lnTo>
                <a:lnTo>
                  <a:pt x="778" y="282"/>
                </a:lnTo>
                <a:lnTo>
                  <a:pt x="779" y="282"/>
                </a:lnTo>
                <a:lnTo>
                  <a:pt x="779" y="282"/>
                </a:lnTo>
                <a:lnTo>
                  <a:pt x="779" y="282"/>
                </a:lnTo>
                <a:lnTo>
                  <a:pt x="779" y="282"/>
                </a:lnTo>
                <a:lnTo>
                  <a:pt x="780" y="282"/>
                </a:lnTo>
                <a:lnTo>
                  <a:pt x="780" y="282"/>
                </a:lnTo>
                <a:lnTo>
                  <a:pt x="780" y="282"/>
                </a:lnTo>
                <a:lnTo>
                  <a:pt x="781" y="281"/>
                </a:lnTo>
                <a:lnTo>
                  <a:pt x="781" y="281"/>
                </a:lnTo>
                <a:lnTo>
                  <a:pt x="781" y="281"/>
                </a:lnTo>
                <a:lnTo>
                  <a:pt x="781" y="281"/>
                </a:lnTo>
                <a:lnTo>
                  <a:pt x="782" y="281"/>
                </a:lnTo>
                <a:lnTo>
                  <a:pt x="782" y="281"/>
                </a:lnTo>
                <a:lnTo>
                  <a:pt x="782" y="281"/>
                </a:lnTo>
                <a:lnTo>
                  <a:pt x="782" y="281"/>
                </a:lnTo>
                <a:lnTo>
                  <a:pt x="782" y="281"/>
                </a:lnTo>
                <a:lnTo>
                  <a:pt x="783" y="281"/>
                </a:lnTo>
                <a:lnTo>
                  <a:pt x="783" y="281"/>
                </a:lnTo>
                <a:lnTo>
                  <a:pt x="783" y="281"/>
                </a:lnTo>
                <a:lnTo>
                  <a:pt x="783" y="281"/>
                </a:lnTo>
                <a:lnTo>
                  <a:pt x="784" y="281"/>
                </a:lnTo>
                <a:lnTo>
                  <a:pt x="784" y="281"/>
                </a:lnTo>
                <a:lnTo>
                  <a:pt x="784" y="281"/>
                </a:lnTo>
                <a:lnTo>
                  <a:pt x="784" y="282"/>
                </a:lnTo>
                <a:lnTo>
                  <a:pt x="785" y="282"/>
                </a:lnTo>
                <a:lnTo>
                  <a:pt x="785" y="282"/>
                </a:lnTo>
                <a:lnTo>
                  <a:pt x="785" y="282"/>
                </a:lnTo>
                <a:lnTo>
                  <a:pt x="786" y="281"/>
                </a:lnTo>
                <a:lnTo>
                  <a:pt x="786" y="281"/>
                </a:lnTo>
                <a:lnTo>
                  <a:pt x="786" y="281"/>
                </a:lnTo>
                <a:lnTo>
                  <a:pt x="786" y="281"/>
                </a:lnTo>
                <a:lnTo>
                  <a:pt x="787" y="281"/>
                </a:lnTo>
                <a:lnTo>
                  <a:pt x="787" y="281"/>
                </a:lnTo>
                <a:lnTo>
                  <a:pt x="787" y="281"/>
                </a:lnTo>
                <a:lnTo>
                  <a:pt x="787" y="282"/>
                </a:lnTo>
                <a:lnTo>
                  <a:pt x="788" y="282"/>
                </a:lnTo>
                <a:lnTo>
                  <a:pt x="788" y="283"/>
                </a:lnTo>
                <a:lnTo>
                  <a:pt x="788" y="283"/>
                </a:lnTo>
                <a:lnTo>
                  <a:pt x="788" y="284"/>
                </a:lnTo>
                <a:lnTo>
                  <a:pt x="789" y="284"/>
                </a:lnTo>
                <a:lnTo>
                  <a:pt x="789" y="284"/>
                </a:lnTo>
                <a:lnTo>
                  <a:pt x="789" y="285"/>
                </a:lnTo>
                <a:lnTo>
                  <a:pt x="789" y="285"/>
                </a:lnTo>
                <a:lnTo>
                  <a:pt x="790" y="286"/>
                </a:lnTo>
                <a:lnTo>
                  <a:pt x="790" y="286"/>
                </a:lnTo>
                <a:lnTo>
                  <a:pt x="790" y="285"/>
                </a:lnTo>
                <a:lnTo>
                  <a:pt x="790" y="284"/>
                </a:lnTo>
                <a:lnTo>
                  <a:pt x="791" y="283"/>
                </a:lnTo>
                <a:lnTo>
                  <a:pt x="791" y="283"/>
                </a:lnTo>
                <a:lnTo>
                  <a:pt x="791" y="283"/>
                </a:lnTo>
                <a:lnTo>
                  <a:pt x="791" y="283"/>
                </a:lnTo>
                <a:lnTo>
                  <a:pt x="792" y="283"/>
                </a:lnTo>
                <a:lnTo>
                  <a:pt x="792" y="283"/>
                </a:lnTo>
                <a:lnTo>
                  <a:pt x="792" y="283"/>
                </a:lnTo>
                <a:lnTo>
                  <a:pt x="792" y="283"/>
                </a:lnTo>
                <a:lnTo>
                  <a:pt x="792" y="283"/>
                </a:lnTo>
                <a:lnTo>
                  <a:pt x="793" y="283"/>
                </a:lnTo>
                <a:lnTo>
                  <a:pt x="793" y="284"/>
                </a:lnTo>
                <a:lnTo>
                  <a:pt x="793" y="284"/>
                </a:lnTo>
                <a:lnTo>
                  <a:pt x="793" y="284"/>
                </a:lnTo>
                <a:lnTo>
                  <a:pt x="794" y="284"/>
                </a:lnTo>
                <a:lnTo>
                  <a:pt x="794" y="284"/>
                </a:lnTo>
                <a:lnTo>
                  <a:pt x="794" y="285"/>
                </a:lnTo>
                <a:lnTo>
                  <a:pt x="794" y="285"/>
                </a:lnTo>
                <a:lnTo>
                  <a:pt x="795" y="285"/>
                </a:lnTo>
                <a:lnTo>
                  <a:pt x="795" y="285"/>
                </a:lnTo>
                <a:lnTo>
                  <a:pt x="795" y="285"/>
                </a:lnTo>
                <a:lnTo>
                  <a:pt x="795" y="284"/>
                </a:lnTo>
                <a:lnTo>
                  <a:pt x="795" y="284"/>
                </a:lnTo>
                <a:lnTo>
                  <a:pt x="796" y="284"/>
                </a:lnTo>
                <a:lnTo>
                  <a:pt x="796" y="284"/>
                </a:lnTo>
                <a:lnTo>
                  <a:pt x="796" y="284"/>
                </a:lnTo>
                <a:lnTo>
                  <a:pt x="796" y="284"/>
                </a:lnTo>
                <a:lnTo>
                  <a:pt x="797" y="284"/>
                </a:lnTo>
                <a:lnTo>
                  <a:pt x="797" y="283"/>
                </a:lnTo>
                <a:lnTo>
                  <a:pt x="797" y="283"/>
                </a:lnTo>
                <a:lnTo>
                  <a:pt x="798" y="283"/>
                </a:lnTo>
                <a:lnTo>
                  <a:pt x="798" y="283"/>
                </a:lnTo>
                <a:lnTo>
                  <a:pt x="798" y="283"/>
                </a:lnTo>
                <a:lnTo>
                  <a:pt x="798" y="282"/>
                </a:lnTo>
                <a:lnTo>
                  <a:pt x="799" y="281"/>
                </a:lnTo>
                <a:lnTo>
                  <a:pt x="799" y="281"/>
                </a:lnTo>
                <a:lnTo>
                  <a:pt x="799" y="280"/>
                </a:lnTo>
                <a:lnTo>
                  <a:pt x="799" y="280"/>
                </a:lnTo>
                <a:lnTo>
                  <a:pt x="799" y="280"/>
                </a:lnTo>
                <a:lnTo>
                  <a:pt x="800" y="280"/>
                </a:lnTo>
                <a:lnTo>
                  <a:pt x="800" y="280"/>
                </a:lnTo>
                <a:lnTo>
                  <a:pt x="800" y="280"/>
                </a:lnTo>
                <a:lnTo>
                  <a:pt x="800" y="280"/>
                </a:lnTo>
                <a:lnTo>
                  <a:pt x="801" y="280"/>
                </a:lnTo>
                <a:lnTo>
                  <a:pt x="801" y="280"/>
                </a:lnTo>
                <a:lnTo>
                  <a:pt x="801" y="280"/>
                </a:lnTo>
                <a:lnTo>
                  <a:pt x="801" y="279"/>
                </a:lnTo>
                <a:lnTo>
                  <a:pt x="802" y="279"/>
                </a:lnTo>
                <a:lnTo>
                  <a:pt x="802" y="279"/>
                </a:lnTo>
                <a:lnTo>
                  <a:pt x="802" y="279"/>
                </a:lnTo>
                <a:lnTo>
                  <a:pt x="802" y="279"/>
                </a:lnTo>
                <a:lnTo>
                  <a:pt x="803" y="279"/>
                </a:lnTo>
                <a:lnTo>
                  <a:pt x="803" y="279"/>
                </a:lnTo>
                <a:lnTo>
                  <a:pt x="803" y="279"/>
                </a:lnTo>
                <a:lnTo>
                  <a:pt x="804" y="279"/>
                </a:lnTo>
                <a:lnTo>
                  <a:pt x="804" y="279"/>
                </a:lnTo>
                <a:lnTo>
                  <a:pt x="804" y="279"/>
                </a:lnTo>
                <a:lnTo>
                  <a:pt x="804" y="279"/>
                </a:lnTo>
                <a:lnTo>
                  <a:pt x="804" y="279"/>
                </a:lnTo>
                <a:lnTo>
                  <a:pt x="805" y="279"/>
                </a:lnTo>
                <a:lnTo>
                  <a:pt x="805" y="279"/>
                </a:lnTo>
                <a:lnTo>
                  <a:pt x="805" y="279"/>
                </a:lnTo>
                <a:lnTo>
                  <a:pt x="805" y="279"/>
                </a:lnTo>
                <a:lnTo>
                  <a:pt x="805" y="279"/>
                </a:lnTo>
                <a:lnTo>
                  <a:pt x="806" y="279"/>
                </a:lnTo>
                <a:lnTo>
                  <a:pt x="806" y="279"/>
                </a:lnTo>
                <a:lnTo>
                  <a:pt x="806" y="279"/>
                </a:lnTo>
                <a:lnTo>
                  <a:pt x="806" y="279"/>
                </a:lnTo>
                <a:lnTo>
                  <a:pt x="807" y="279"/>
                </a:lnTo>
                <a:lnTo>
                  <a:pt x="807" y="279"/>
                </a:lnTo>
                <a:lnTo>
                  <a:pt x="807" y="279"/>
                </a:lnTo>
                <a:lnTo>
                  <a:pt x="807" y="279"/>
                </a:lnTo>
                <a:lnTo>
                  <a:pt x="808" y="279"/>
                </a:lnTo>
                <a:lnTo>
                  <a:pt x="808" y="279"/>
                </a:lnTo>
                <a:lnTo>
                  <a:pt x="808" y="279"/>
                </a:lnTo>
                <a:lnTo>
                  <a:pt x="808" y="279"/>
                </a:lnTo>
                <a:lnTo>
                  <a:pt x="809" y="278"/>
                </a:lnTo>
                <a:lnTo>
                  <a:pt x="809" y="279"/>
                </a:lnTo>
                <a:lnTo>
                  <a:pt x="809" y="279"/>
                </a:lnTo>
                <a:lnTo>
                  <a:pt x="810" y="279"/>
                </a:lnTo>
                <a:lnTo>
                  <a:pt x="810" y="279"/>
                </a:lnTo>
                <a:lnTo>
                  <a:pt x="810" y="279"/>
                </a:lnTo>
                <a:lnTo>
                  <a:pt x="810" y="279"/>
                </a:lnTo>
                <a:lnTo>
                  <a:pt x="811" y="280"/>
                </a:lnTo>
                <a:lnTo>
                  <a:pt x="811" y="281"/>
                </a:lnTo>
                <a:lnTo>
                  <a:pt x="811" y="281"/>
                </a:lnTo>
                <a:lnTo>
                  <a:pt x="811" y="281"/>
                </a:lnTo>
                <a:lnTo>
                  <a:pt x="812" y="281"/>
                </a:lnTo>
                <a:lnTo>
                  <a:pt x="812" y="281"/>
                </a:lnTo>
                <a:lnTo>
                  <a:pt x="812" y="282"/>
                </a:lnTo>
                <a:lnTo>
                  <a:pt x="812" y="283"/>
                </a:lnTo>
                <a:lnTo>
                  <a:pt x="813" y="284"/>
                </a:lnTo>
                <a:lnTo>
                  <a:pt x="813" y="285"/>
                </a:lnTo>
                <a:lnTo>
                  <a:pt x="813" y="285"/>
                </a:lnTo>
                <a:lnTo>
                  <a:pt x="813" y="285"/>
                </a:lnTo>
                <a:lnTo>
                  <a:pt x="814" y="285"/>
                </a:lnTo>
                <a:lnTo>
                  <a:pt x="814" y="284"/>
                </a:lnTo>
                <a:lnTo>
                  <a:pt x="814" y="284"/>
                </a:lnTo>
                <a:lnTo>
                  <a:pt x="814" y="285"/>
                </a:lnTo>
                <a:lnTo>
                  <a:pt x="814" y="285"/>
                </a:lnTo>
                <a:lnTo>
                  <a:pt x="815" y="285"/>
                </a:lnTo>
                <a:lnTo>
                  <a:pt x="815" y="285"/>
                </a:lnTo>
                <a:lnTo>
                  <a:pt x="815" y="285"/>
                </a:lnTo>
                <a:lnTo>
                  <a:pt x="815" y="285"/>
                </a:lnTo>
                <a:lnTo>
                  <a:pt x="816" y="284"/>
                </a:lnTo>
                <a:lnTo>
                  <a:pt x="816" y="284"/>
                </a:lnTo>
                <a:lnTo>
                  <a:pt x="816" y="283"/>
                </a:lnTo>
                <a:lnTo>
                  <a:pt x="816" y="281"/>
                </a:lnTo>
                <a:lnTo>
                  <a:pt x="817" y="280"/>
                </a:lnTo>
                <a:lnTo>
                  <a:pt x="817" y="280"/>
                </a:lnTo>
                <a:lnTo>
                  <a:pt x="817" y="280"/>
                </a:lnTo>
                <a:lnTo>
                  <a:pt x="817" y="279"/>
                </a:lnTo>
                <a:lnTo>
                  <a:pt x="818" y="279"/>
                </a:lnTo>
                <a:lnTo>
                  <a:pt x="818" y="279"/>
                </a:lnTo>
                <a:lnTo>
                  <a:pt x="818" y="279"/>
                </a:lnTo>
                <a:lnTo>
                  <a:pt x="818" y="279"/>
                </a:lnTo>
                <a:lnTo>
                  <a:pt x="818" y="279"/>
                </a:lnTo>
                <a:lnTo>
                  <a:pt x="819" y="279"/>
                </a:lnTo>
                <a:lnTo>
                  <a:pt x="819" y="279"/>
                </a:lnTo>
                <a:lnTo>
                  <a:pt x="819" y="279"/>
                </a:lnTo>
                <a:lnTo>
                  <a:pt x="819" y="279"/>
                </a:lnTo>
                <a:lnTo>
                  <a:pt x="820" y="279"/>
                </a:lnTo>
                <a:lnTo>
                  <a:pt x="820" y="279"/>
                </a:lnTo>
                <a:lnTo>
                  <a:pt x="820" y="279"/>
                </a:lnTo>
                <a:lnTo>
                  <a:pt x="821" y="279"/>
                </a:lnTo>
                <a:lnTo>
                  <a:pt x="821" y="279"/>
                </a:lnTo>
                <a:lnTo>
                  <a:pt x="821" y="279"/>
                </a:lnTo>
                <a:lnTo>
                  <a:pt x="821" y="279"/>
                </a:lnTo>
                <a:lnTo>
                  <a:pt x="822" y="279"/>
                </a:lnTo>
                <a:lnTo>
                  <a:pt x="822" y="279"/>
                </a:lnTo>
                <a:lnTo>
                  <a:pt x="822" y="279"/>
                </a:lnTo>
                <a:lnTo>
                  <a:pt x="822" y="279"/>
                </a:lnTo>
                <a:lnTo>
                  <a:pt x="823" y="279"/>
                </a:lnTo>
                <a:lnTo>
                  <a:pt x="823" y="279"/>
                </a:lnTo>
                <a:lnTo>
                  <a:pt x="823" y="279"/>
                </a:lnTo>
                <a:lnTo>
                  <a:pt x="823" y="279"/>
                </a:lnTo>
                <a:lnTo>
                  <a:pt x="823" y="279"/>
                </a:lnTo>
                <a:lnTo>
                  <a:pt x="824" y="279"/>
                </a:lnTo>
                <a:lnTo>
                  <a:pt x="824" y="279"/>
                </a:lnTo>
                <a:lnTo>
                  <a:pt x="824" y="279"/>
                </a:lnTo>
                <a:lnTo>
                  <a:pt x="824" y="279"/>
                </a:lnTo>
                <a:lnTo>
                  <a:pt x="824" y="279"/>
                </a:lnTo>
                <a:lnTo>
                  <a:pt x="825" y="279"/>
                </a:lnTo>
                <a:lnTo>
                  <a:pt x="825" y="279"/>
                </a:lnTo>
                <a:lnTo>
                  <a:pt x="825" y="279"/>
                </a:lnTo>
                <a:lnTo>
                  <a:pt x="825" y="279"/>
                </a:lnTo>
                <a:lnTo>
                  <a:pt x="825" y="279"/>
                </a:lnTo>
                <a:lnTo>
                  <a:pt x="826" y="279"/>
                </a:lnTo>
                <a:lnTo>
                  <a:pt x="826" y="279"/>
                </a:lnTo>
                <a:lnTo>
                  <a:pt x="826" y="279"/>
                </a:lnTo>
                <a:lnTo>
                  <a:pt x="827" y="279"/>
                </a:lnTo>
                <a:lnTo>
                  <a:pt x="827" y="279"/>
                </a:lnTo>
                <a:lnTo>
                  <a:pt x="827" y="279"/>
                </a:lnTo>
                <a:lnTo>
                  <a:pt x="827" y="279"/>
                </a:lnTo>
                <a:lnTo>
                  <a:pt x="827" y="279"/>
                </a:lnTo>
                <a:lnTo>
                  <a:pt x="828" y="279"/>
                </a:lnTo>
                <a:lnTo>
                  <a:pt x="828" y="279"/>
                </a:lnTo>
                <a:lnTo>
                  <a:pt x="828" y="279"/>
                </a:lnTo>
                <a:lnTo>
                  <a:pt x="828" y="279"/>
                </a:lnTo>
                <a:lnTo>
                  <a:pt x="828" y="279"/>
                </a:lnTo>
                <a:lnTo>
                  <a:pt x="829" y="279"/>
                </a:lnTo>
                <a:lnTo>
                  <a:pt x="829" y="279"/>
                </a:lnTo>
                <a:lnTo>
                  <a:pt x="829" y="279"/>
                </a:lnTo>
                <a:lnTo>
                  <a:pt x="829" y="279"/>
                </a:lnTo>
                <a:lnTo>
                  <a:pt x="829" y="279"/>
                </a:lnTo>
                <a:lnTo>
                  <a:pt x="830" y="279"/>
                </a:lnTo>
                <a:lnTo>
                  <a:pt x="830" y="279"/>
                </a:lnTo>
                <a:lnTo>
                  <a:pt x="830" y="279"/>
                </a:lnTo>
                <a:lnTo>
                  <a:pt x="830" y="279"/>
                </a:lnTo>
                <a:lnTo>
                  <a:pt x="831" y="279"/>
                </a:lnTo>
                <a:lnTo>
                  <a:pt x="831" y="279"/>
                </a:lnTo>
                <a:lnTo>
                  <a:pt x="831" y="279"/>
                </a:lnTo>
                <a:lnTo>
                  <a:pt x="831" y="279"/>
                </a:lnTo>
                <a:lnTo>
                  <a:pt x="832" y="279"/>
                </a:lnTo>
                <a:lnTo>
                  <a:pt x="832" y="279"/>
                </a:lnTo>
                <a:lnTo>
                  <a:pt x="832" y="279"/>
                </a:lnTo>
                <a:lnTo>
                  <a:pt x="833" y="279"/>
                </a:lnTo>
                <a:lnTo>
                  <a:pt x="833" y="279"/>
                </a:lnTo>
                <a:lnTo>
                  <a:pt x="833" y="279"/>
                </a:lnTo>
                <a:lnTo>
                  <a:pt x="833" y="279"/>
                </a:lnTo>
                <a:lnTo>
                  <a:pt x="834" y="278"/>
                </a:lnTo>
                <a:lnTo>
                  <a:pt x="834" y="278"/>
                </a:lnTo>
                <a:lnTo>
                  <a:pt x="834" y="279"/>
                </a:lnTo>
                <a:lnTo>
                  <a:pt x="834" y="278"/>
                </a:lnTo>
                <a:lnTo>
                  <a:pt x="834" y="278"/>
                </a:lnTo>
                <a:lnTo>
                  <a:pt x="835" y="278"/>
                </a:lnTo>
                <a:lnTo>
                  <a:pt x="835" y="279"/>
                </a:lnTo>
                <a:lnTo>
                  <a:pt x="835" y="279"/>
                </a:lnTo>
                <a:lnTo>
                  <a:pt x="835" y="279"/>
                </a:lnTo>
                <a:lnTo>
                  <a:pt x="836" y="280"/>
                </a:lnTo>
                <a:lnTo>
                  <a:pt x="836" y="280"/>
                </a:lnTo>
                <a:lnTo>
                  <a:pt x="836" y="280"/>
                </a:lnTo>
                <a:lnTo>
                  <a:pt x="836" y="280"/>
                </a:lnTo>
                <a:lnTo>
                  <a:pt x="837" y="280"/>
                </a:lnTo>
                <a:lnTo>
                  <a:pt x="837" y="280"/>
                </a:lnTo>
                <a:lnTo>
                  <a:pt x="837" y="280"/>
                </a:lnTo>
                <a:lnTo>
                  <a:pt x="837" y="280"/>
                </a:lnTo>
                <a:lnTo>
                  <a:pt x="838" y="280"/>
                </a:lnTo>
                <a:lnTo>
                  <a:pt x="838" y="280"/>
                </a:lnTo>
                <a:lnTo>
                  <a:pt x="838" y="279"/>
                </a:lnTo>
                <a:lnTo>
                  <a:pt x="839" y="279"/>
                </a:lnTo>
                <a:lnTo>
                  <a:pt x="839" y="279"/>
                </a:lnTo>
                <a:lnTo>
                  <a:pt x="839" y="279"/>
                </a:lnTo>
                <a:lnTo>
                  <a:pt x="839" y="279"/>
                </a:lnTo>
                <a:lnTo>
                  <a:pt x="839" y="279"/>
                </a:lnTo>
                <a:lnTo>
                  <a:pt x="840" y="280"/>
                </a:lnTo>
                <a:lnTo>
                  <a:pt x="840" y="280"/>
                </a:lnTo>
                <a:lnTo>
                  <a:pt x="840" y="280"/>
                </a:lnTo>
                <a:lnTo>
                  <a:pt x="840" y="280"/>
                </a:lnTo>
                <a:lnTo>
                  <a:pt x="841" y="280"/>
                </a:lnTo>
                <a:lnTo>
                  <a:pt x="841" y="280"/>
                </a:lnTo>
                <a:lnTo>
                  <a:pt x="841" y="279"/>
                </a:lnTo>
                <a:lnTo>
                  <a:pt x="841" y="280"/>
                </a:lnTo>
                <a:lnTo>
                  <a:pt x="842" y="280"/>
                </a:lnTo>
                <a:lnTo>
                  <a:pt x="842" y="280"/>
                </a:lnTo>
                <a:lnTo>
                  <a:pt x="842" y="280"/>
                </a:lnTo>
                <a:lnTo>
                  <a:pt x="842" y="280"/>
                </a:lnTo>
                <a:lnTo>
                  <a:pt x="843" y="280"/>
                </a:lnTo>
                <a:lnTo>
                  <a:pt x="843" y="280"/>
                </a:lnTo>
                <a:lnTo>
                  <a:pt x="843" y="280"/>
                </a:lnTo>
                <a:lnTo>
                  <a:pt x="843" y="280"/>
                </a:lnTo>
                <a:lnTo>
                  <a:pt x="844" y="280"/>
                </a:lnTo>
                <a:lnTo>
                  <a:pt x="844" y="280"/>
                </a:lnTo>
                <a:lnTo>
                  <a:pt x="844" y="280"/>
                </a:lnTo>
                <a:lnTo>
                  <a:pt x="845" y="280"/>
                </a:lnTo>
                <a:lnTo>
                  <a:pt x="845" y="280"/>
                </a:lnTo>
                <a:lnTo>
                  <a:pt x="845" y="280"/>
                </a:lnTo>
                <a:lnTo>
                  <a:pt x="845" y="281"/>
                </a:lnTo>
                <a:lnTo>
                  <a:pt x="846" y="281"/>
                </a:lnTo>
                <a:lnTo>
                  <a:pt x="846" y="281"/>
                </a:lnTo>
                <a:lnTo>
                  <a:pt x="846" y="281"/>
                </a:lnTo>
                <a:lnTo>
                  <a:pt x="846" y="281"/>
                </a:lnTo>
                <a:lnTo>
                  <a:pt x="847" y="281"/>
                </a:lnTo>
                <a:lnTo>
                  <a:pt x="847" y="281"/>
                </a:lnTo>
                <a:lnTo>
                  <a:pt x="847" y="281"/>
                </a:lnTo>
                <a:lnTo>
                  <a:pt x="847" y="281"/>
                </a:lnTo>
                <a:lnTo>
                  <a:pt x="848" y="281"/>
                </a:lnTo>
                <a:lnTo>
                  <a:pt x="848" y="281"/>
                </a:lnTo>
                <a:lnTo>
                  <a:pt x="848" y="281"/>
                </a:lnTo>
                <a:lnTo>
                  <a:pt x="848" y="281"/>
                </a:lnTo>
                <a:lnTo>
                  <a:pt x="849" y="281"/>
                </a:lnTo>
                <a:lnTo>
                  <a:pt x="849" y="281"/>
                </a:lnTo>
                <a:lnTo>
                  <a:pt x="849" y="281"/>
                </a:lnTo>
                <a:lnTo>
                  <a:pt x="849" y="281"/>
                </a:lnTo>
                <a:lnTo>
                  <a:pt x="849" y="281"/>
                </a:lnTo>
                <a:lnTo>
                  <a:pt x="850" y="281"/>
                </a:lnTo>
                <a:lnTo>
                  <a:pt x="850" y="281"/>
                </a:lnTo>
                <a:lnTo>
                  <a:pt x="850" y="281"/>
                </a:lnTo>
                <a:lnTo>
                  <a:pt x="851" y="281"/>
                </a:lnTo>
                <a:lnTo>
                  <a:pt x="851" y="280"/>
                </a:lnTo>
                <a:lnTo>
                  <a:pt x="851" y="280"/>
                </a:lnTo>
                <a:lnTo>
                  <a:pt x="851" y="280"/>
                </a:lnTo>
                <a:lnTo>
                  <a:pt x="852" y="280"/>
                </a:lnTo>
                <a:lnTo>
                  <a:pt x="852" y="280"/>
                </a:lnTo>
                <a:lnTo>
                  <a:pt x="852" y="281"/>
                </a:lnTo>
                <a:lnTo>
                  <a:pt x="852" y="282"/>
                </a:lnTo>
                <a:lnTo>
                  <a:pt x="852" y="282"/>
                </a:lnTo>
                <a:lnTo>
                  <a:pt x="853" y="282"/>
                </a:lnTo>
                <a:lnTo>
                  <a:pt x="853" y="283"/>
                </a:lnTo>
                <a:lnTo>
                  <a:pt x="853" y="283"/>
                </a:lnTo>
                <a:lnTo>
                  <a:pt x="853" y="283"/>
                </a:lnTo>
                <a:lnTo>
                  <a:pt x="854" y="283"/>
                </a:lnTo>
                <a:lnTo>
                  <a:pt x="854" y="284"/>
                </a:lnTo>
                <a:lnTo>
                  <a:pt x="854" y="284"/>
                </a:lnTo>
                <a:lnTo>
                  <a:pt x="854" y="284"/>
                </a:lnTo>
                <a:lnTo>
                  <a:pt x="855" y="284"/>
                </a:lnTo>
                <a:lnTo>
                  <a:pt x="855" y="284"/>
                </a:lnTo>
                <a:lnTo>
                  <a:pt x="855" y="284"/>
                </a:lnTo>
                <a:lnTo>
                  <a:pt x="855" y="284"/>
                </a:lnTo>
                <a:lnTo>
                  <a:pt x="855" y="284"/>
                </a:lnTo>
                <a:lnTo>
                  <a:pt x="856" y="284"/>
                </a:lnTo>
                <a:lnTo>
                  <a:pt x="856" y="284"/>
                </a:lnTo>
                <a:lnTo>
                  <a:pt x="856" y="284"/>
                </a:lnTo>
                <a:lnTo>
                  <a:pt x="857" y="284"/>
                </a:lnTo>
                <a:lnTo>
                  <a:pt x="857" y="284"/>
                </a:lnTo>
                <a:lnTo>
                  <a:pt x="857" y="284"/>
                </a:lnTo>
                <a:lnTo>
                  <a:pt x="857" y="284"/>
                </a:lnTo>
                <a:lnTo>
                  <a:pt x="858" y="284"/>
                </a:lnTo>
                <a:lnTo>
                  <a:pt x="858" y="285"/>
                </a:lnTo>
                <a:lnTo>
                  <a:pt x="858" y="285"/>
                </a:lnTo>
                <a:lnTo>
                  <a:pt x="858" y="284"/>
                </a:lnTo>
                <a:lnTo>
                  <a:pt x="859" y="284"/>
                </a:lnTo>
                <a:lnTo>
                  <a:pt x="859" y="284"/>
                </a:lnTo>
                <a:lnTo>
                  <a:pt x="859" y="284"/>
                </a:lnTo>
                <a:lnTo>
                  <a:pt x="859" y="284"/>
                </a:lnTo>
                <a:lnTo>
                  <a:pt x="859" y="284"/>
                </a:lnTo>
                <a:lnTo>
                  <a:pt x="860" y="284"/>
                </a:lnTo>
                <a:lnTo>
                  <a:pt x="860" y="284"/>
                </a:lnTo>
                <a:lnTo>
                  <a:pt x="860" y="284"/>
                </a:lnTo>
                <a:lnTo>
                  <a:pt x="860" y="285"/>
                </a:lnTo>
                <a:lnTo>
                  <a:pt x="860" y="285"/>
                </a:lnTo>
                <a:lnTo>
                  <a:pt x="861" y="285"/>
                </a:lnTo>
                <a:lnTo>
                  <a:pt x="861" y="285"/>
                </a:lnTo>
                <a:lnTo>
                  <a:pt x="861" y="285"/>
                </a:lnTo>
                <a:lnTo>
                  <a:pt x="861" y="285"/>
                </a:lnTo>
                <a:lnTo>
                  <a:pt x="862" y="285"/>
                </a:lnTo>
                <a:lnTo>
                  <a:pt x="862" y="285"/>
                </a:lnTo>
                <a:lnTo>
                  <a:pt x="862" y="285"/>
                </a:lnTo>
                <a:lnTo>
                  <a:pt x="863" y="285"/>
                </a:lnTo>
                <a:lnTo>
                  <a:pt x="863" y="285"/>
                </a:lnTo>
                <a:lnTo>
                  <a:pt x="863" y="285"/>
                </a:lnTo>
                <a:lnTo>
                  <a:pt x="863" y="285"/>
                </a:lnTo>
                <a:lnTo>
                  <a:pt x="864" y="285"/>
                </a:lnTo>
                <a:lnTo>
                  <a:pt x="864" y="285"/>
                </a:lnTo>
                <a:lnTo>
                  <a:pt x="864" y="285"/>
                </a:lnTo>
                <a:lnTo>
                  <a:pt x="864" y="285"/>
                </a:lnTo>
                <a:lnTo>
                  <a:pt x="864" y="285"/>
                </a:lnTo>
                <a:lnTo>
                  <a:pt x="865" y="285"/>
                </a:lnTo>
                <a:lnTo>
                  <a:pt x="865" y="285"/>
                </a:lnTo>
                <a:lnTo>
                  <a:pt x="865" y="285"/>
                </a:lnTo>
                <a:lnTo>
                  <a:pt x="865" y="285"/>
                </a:lnTo>
                <a:lnTo>
                  <a:pt x="866" y="285"/>
                </a:lnTo>
                <a:lnTo>
                  <a:pt x="866" y="286"/>
                </a:lnTo>
                <a:lnTo>
                  <a:pt x="866" y="286"/>
                </a:lnTo>
                <a:lnTo>
                  <a:pt x="866" y="286"/>
                </a:lnTo>
                <a:lnTo>
                  <a:pt x="867" y="286"/>
                </a:lnTo>
                <a:lnTo>
                  <a:pt x="867" y="287"/>
                </a:lnTo>
                <a:lnTo>
                  <a:pt x="867" y="287"/>
                </a:lnTo>
                <a:lnTo>
                  <a:pt x="867" y="287"/>
                </a:lnTo>
                <a:lnTo>
                  <a:pt x="868" y="287"/>
                </a:lnTo>
                <a:lnTo>
                  <a:pt x="868" y="287"/>
                </a:lnTo>
                <a:lnTo>
                  <a:pt x="868" y="287"/>
                </a:lnTo>
                <a:lnTo>
                  <a:pt x="869" y="288"/>
                </a:lnTo>
                <a:lnTo>
                  <a:pt x="869" y="288"/>
                </a:lnTo>
                <a:lnTo>
                  <a:pt x="869" y="288"/>
                </a:lnTo>
                <a:lnTo>
                  <a:pt x="869" y="288"/>
                </a:lnTo>
                <a:lnTo>
                  <a:pt x="870" y="289"/>
                </a:lnTo>
                <a:lnTo>
                  <a:pt x="870" y="289"/>
                </a:lnTo>
                <a:lnTo>
                  <a:pt x="870" y="289"/>
                </a:lnTo>
                <a:lnTo>
                  <a:pt x="870" y="289"/>
                </a:lnTo>
                <a:lnTo>
                  <a:pt x="871" y="289"/>
                </a:lnTo>
                <a:lnTo>
                  <a:pt x="871" y="289"/>
                </a:lnTo>
                <a:lnTo>
                  <a:pt x="871" y="289"/>
                </a:lnTo>
                <a:lnTo>
                  <a:pt x="871" y="289"/>
                </a:lnTo>
                <a:lnTo>
                  <a:pt x="872" y="289"/>
                </a:lnTo>
                <a:lnTo>
                  <a:pt x="872" y="289"/>
                </a:lnTo>
                <a:lnTo>
                  <a:pt x="872" y="289"/>
                </a:lnTo>
                <a:lnTo>
                  <a:pt x="872" y="288"/>
                </a:lnTo>
                <a:lnTo>
                  <a:pt x="873" y="287"/>
                </a:lnTo>
                <a:lnTo>
                  <a:pt x="873" y="287"/>
                </a:lnTo>
                <a:lnTo>
                  <a:pt x="873" y="287"/>
                </a:lnTo>
                <a:lnTo>
                  <a:pt x="873" y="287"/>
                </a:lnTo>
                <a:lnTo>
                  <a:pt x="874" y="287"/>
                </a:lnTo>
                <a:lnTo>
                  <a:pt x="874" y="286"/>
                </a:lnTo>
                <a:lnTo>
                  <a:pt x="874" y="286"/>
                </a:lnTo>
                <a:lnTo>
                  <a:pt x="875" y="286"/>
                </a:lnTo>
                <a:lnTo>
                  <a:pt x="875" y="286"/>
                </a:lnTo>
                <a:lnTo>
                  <a:pt x="875" y="285"/>
                </a:lnTo>
                <a:lnTo>
                  <a:pt x="875" y="285"/>
                </a:lnTo>
                <a:lnTo>
                  <a:pt x="875" y="286"/>
                </a:lnTo>
                <a:lnTo>
                  <a:pt x="876" y="285"/>
                </a:lnTo>
                <a:lnTo>
                  <a:pt x="876" y="285"/>
                </a:lnTo>
                <a:lnTo>
                  <a:pt x="876" y="285"/>
                </a:lnTo>
                <a:lnTo>
                  <a:pt x="876" y="285"/>
                </a:lnTo>
                <a:lnTo>
                  <a:pt x="876" y="286"/>
                </a:lnTo>
                <a:lnTo>
                  <a:pt x="877" y="286"/>
                </a:lnTo>
                <a:lnTo>
                  <a:pt x="877" y="287"/>
                </a:lnTo>
                <a:lnTo>
                  <a:pt x="877" y="287"/>
                </a:lnTo>
                <a:lnTo>
                  <a:pt x="878" y="287"/>
                </a:lnTo>
                <a:lnTo>
                  <a:pt x="878" y="288"/>
                </a:lnTo>
                <a:lnTo>
                  <a:pt x="878" y="288"/>
                </a:lnTo>
                <a:lnTo>
                  <a:pt x="878" y="288"/>
                </a:lnTo>
                <a:lnTo>
                  <a:pt x="879" y="288"/>
                </a:lnTo>
                <a:lnTo>
                  <a:pt x="879" y="288"/>
                </a:lnTo>
                <a:lnTo>
                  <a:pt x="879" y="288"/>
                </a:lnTo>
                <a:lnTo>
                  <a:pt x="879" y="288"/>
                </a:lnTo>
                <a:lnTo>
                  <a:pt x="880" y="288"/>
                </a:lnTo>
                <a:lnTo>
                  <a:pt x="880" y="288"/>
                </a:lnTo>
                <a:lnTo>
                  <a:pt x="880" y="288"/>
                </a:lnTo>
                <a:lnTo>
                  <a:pt x="880" y="288"/>
                </a:lnTo>
                <a:lnTo>
                  <a:pt x="881" y="288"/>
                </a:lnTo>
                <a:lnTo>
                  <a:pt x="881" y="288"/>
                </a:lnTo>
                <a:lnTo>
                  <a:pt x="881" y="288"/>
                </a:lnTo>
                <a:lnTo>
                  <a:pt x="881" y="288"/>
                </a:lnTo>
                <a:lnTo>
                  <a:pt x="881" y="288"/>
                </a:lnTo>
                <a:lnTo>
                  <a:pt x="882" y="288"/>
                </a:lnTo>
                <a:lnTo>
                  <a:pt x="882" y="288"/>
                </a:lnTo>
                <a:lnTo>
                  <a:pt x="882" y="288"/>
                </a:lnTo>
                <a:lnTo>
                  <a:pt x="882" y="288"/>
                </a:lnTo>
                <a:lnTo>
                  <a:pt x="883" y="287"/>
                </a:lnTo>
                <a:lnTo>
                  <a:pt x="883" y="287"/>
                </a:lnTo>
                <a:lnTo>
                  <a:pt x="883" y="287"/>
                </a:lnTo>
                <a:lnTo>
                  <a:pt x="883" y="287"/>
                </a:lnTo>
                <a:lnTo>
                  <a:pt x="884" y="287"/>
                </a:lnTo>
                <a:lnTo>
                  <a:pt x="884" y="287"/>
                </a:lnTo>
                <a:lnTo>
                  <a:pt x="884" y="287"/>
                </a:lnTo>
                <a:lnTo>
                  <a:pt x="884" y="287"/>
                </a:lnTo>
                <a:lnTo>
                  <a:pt x="885" y="288"/>
                </a:lnTo>
                <a:lnTo>
                  <a:pt x="885" y="288"/>
                </a:lnTo>
                <a:lnTo>
                  <a:pt x="885" y="288"/>
                </a:lnTo>
                <a:lnTo>
                  <a:pt x="885" y="288"/>
                </a:lnTo>
                <a:lnTo>
                  <a:pt x="886" y="288"/>
                </a:lnTo>
                <a:lnTo>
                  <a:pt x="886" y="288"/>
                </a:lnTo>
                <a:lnTo>
                  <a:pt x="886" y="288"/>
                </a:lnTo>
                <a:lnTo>
                  <a:pt x="887" y="288"/>
                </a:lnTo>
                <a:lnTo>
                  <a:pt x="887" y="288"/>
                </a:lnTo>
                <a:lnTo>
                  <a:pt x="887" y="288"/>
                </a:lnTo>
                <a:lnTo>
                  <a:pt x="887" y="289"/>
                </a:lnTo>
                <a:lnTo>
                  <a:pt x="888" y="289"/>
                </a:lnTo>
                <a:lnTo>
                  <a:pt x="888" y="289"/>
                </a:lnTo>
                <a:lnTo>
                  <a:pt x="888" y="289"/>
                </a:lnTo>
                <a:lnTo>
                  <a:pt x="888" y="289"/>
                </a:lnTo>
                <a:lnTo>
                  <a:pt x="889" y="289"/>
                </a:lnTo>
                <a:lnTo>
                  <a:pt x="889" y="289"/>
                </a:lnTo>
                <a:lnTo>
                  <a:pt x="889" y="290"/>
                </a:lnTo>
                <a:lnTo>
                  <a:pt x="889" y="290"/>
                </a:lnTo>
                <a:lnTo>
                  <a:pt x="889" y="290"/>
                </a:lnTo>
                <a:lnTo>
                  <a:pt x="890" y="290"/>
                </a:lnTo>
                <a:lnTo>
                  <a:pt x="890" y="290"/>
                </a:lnTo>
                <a:lnTo>
                  <a:pt x="890" y="290"/>
                </a:lnTo>
                <a:lnTo>
                  <a:pt x="891" y="290"/>
                </a:lnTo>
                <a:lnTo>
                  <a:pt x="891" y="290"/>
                </a:lnTo>
                <a:lnTo>
                  <a:pt x="891" y="289"/>
                </a:lnTo>
                <a:lnTo>
                  <a:pt x="891" y="289"/>
                </a:lnTo>
                <a:lnTo>
                  <a:pt x="892" y="289"/>
                </a:lnTo>
                <a:lnTo>
                  <a:pt x="892" y="289"/>
                </a:lnTo>
                <a:lnTo>
                  <a:pt x="892" y="288"/>
                </a:lnTo>
                <a:lnTo>
                  <a:pt x="893" y="288"/>
                </a:lnTo>
                <a:lnTo>
                  <a:pt x="893" y="288"/>
                </a:lnTo>
                <a:lnTo>
                  <a:pt x="893" y="287"/>
                </a:lnTo>
                <a:lnTo>
                  <a:pt x="893" y="286"/>
                </a:lnTo>
                <a:lnTo>
                  <a:pt x="894" y="286"/>
                </a:lnTo>
                <a:lnTo>
                  <a:pt x="894" y="285"/>
                </a:lnTo>
                <a:lnTo>
                  <a:pt x="894" y="285"/>
                </a:lnTo>
                <a:lnTo>
                  <a:pt x="894" y="284"/>
                </a:lnTo>
                <a:lnTo>
                  <a:pt x="895" y="283"/>
                </a:lnTo>
                <a:lnTo>
                  <a:pt x="895" y="282"/>
                </a:lnTo>
                <a:lnTo>
                  <a:pt x="895" y="282"/>
                </a:lnTo>
                <a:lnTo>
                  <a:pt x="895" y="282"/>
                </a:lnTo>
                <a:lnTo>
                  <a:pt x="895" y="281"/>
                </a:lnTo>
                <a:lnTo>
                  <a:pt x="896" y="282"/>
                </a:lnTo>
                <a:lnTo>
                  <a:pt x="896" y="281"/>
                </a:lnTo>
                <a:lnTo>
                  <a:pt x="896" y="280"/>
                </a:lnTo>
                <a:lnTo>
                  <a:pt x="896" y="280"/>
                </a:lnTo>
                <a:lnTo>
                  <a:pt x="897" y="280"/>
                </a:lnTo>
                <a:lnTo>
                  <a:pt x="897" y="280"/>
                </a:lnTo>
                <a:lnTo>
                  <a:pt x="897" y="280"/>
                </a:lnTo>
                <a:lnTo>
                  <a:pt x="897" y="280"/>
                </a:lnTo>
                <a:lnTo>
                  <a:pt x="898" y="279"/>
                </a:lnTo>
                <a:lnTo>
                  <a:pt x="898" y="279"/>
                </a:lnTo>
                <a:lnTo>
                  <a:pt x="898" y="280"/>
                </a:lnTo>
                <a:lnTo>
                  <a:pt x="898" y="280"/>
                </a:lnTo>
                <a:lnTo>
                  <a:pt x="898" y="280"/>
                </a:lnTo>
                <a:lnTo>
                  <a:pt x="899" y="280"/>
                </a:lnTo>
                <a:lnTo>
                  <a:pt x="899" y="280"/>
                </a:lnTo>
                <a:lnTo>
                  <a:pt x="899" y="280"/>
                </a:lnTo>
                <a:lnTo>
                  <a:pt x="899" y="280"/>
                </a:lnTo>
                <a:lnTo>
                  <a:pt x="900" y="280"/>
                </a:lnTo>
                <a:lnTo>
                  <a:pt x="900" y="280"/>
                </a:lnTo>
                <a:lnTo>
                  <a:pt x="900" y="280"/>
                </a:lnTo>
                <a:lnTo>
                  <a:pt x="900" y="279"/>
                </a:lnTo>
                <a:lnTo>
                  <a:pt x="901" y="279"/>
                </a:lnTo>
                <a:lnTo>
                  <a:pt x="901" y="278"/>
                </a:lnTo>
                <a:lnTo>
                  <a:pt x="901" y="279"/>
                </a:lnTo>
                <a:lnTo>
                  <a:pt x="901" y="279"/>
                </a:lnTo>
                <a:lnTo>
                  <a:pt x="902" y="279"/>
                </a:lnTo>
                <a:lnTo>
                  <a:pt x="902" y="279"/>
                </a:lnTo>
                <a:lnTo>
                  <a:pt x="902" y="278"/>
                </a:lnTo>
                <a:lnTo>
                  <a:pt x="902" y="276"/>
                </a:lnTo>
                <a:lnTo>
                  <a:pt x="903" y="276"/>
                </a:lnTo>
                <a:lnTo>
                  <a:pt x="903" y="276"/>
                </a:lnTo>
                <a:lnTo>
                  <a:pt x="903" y="276"/>
                </a:lnTo>
                <a:lnTo>
                  <a:pt x="904" y="276"/>
                </a:lnTo>
                <a:lnTo>
                  <a:pt x="904" y="276"/>
                </a:lnTo>
                <a:lnTo>
                  <a:pt x="904" y="276"/>
                </a:lnTo>
                <a:lnTo>
                  <a:pt x="904" y="276"/>
                </a:lnTo>
                <a:lnTo>
                  <a:pt x="904" y="276"/>
                </a:lnTo>
                <a:lnTo>
                  <a:pt x="905" y="276"/>
                </a:lnTo>
                <a:lnTo>
                  <a:pt x="905" y="276"/>
                </a:lnTo>
                <a:lnTo>
                  <a:pt x="905" y="276"/>
                </a:lnTo>
                <a:lnTo>
                  <a:pt x="905" y="276"/>
                </a:lnTo>
                <a:lnTo>
                  <a:pt x="905" y="276"/>
                </a:lnTo>
                <a:lnTo>
                  <a:pt x="906" y="275"/>
                </a:lnTo>
                <a:lnTo>
                  <a:pt x="906" y="275"/>
                </a:lnTo>
                <a:lnTo>
                  <a:pt x="906" y="275"/>
                </a:lnTo>
                <a:lnTo>
                  <a:pt x="906" y="275"/>
                </a:lnTo>
                <a:lnTo>
                  <a:pt x="906" y="275"/>
                </a:lnTo>
                <a:lnTo>
                  <a:pt x="907" y="275"/>
                </a:lnTo>
                <a:lnTo>
                  <a:pt x="907" y="275"/>
                </a:lnTo>
                <a:lnTo>
                  <a:pt x="907" y="275"/>
                </a:lnTo>
                <a:lnTo>
                  <a:pt x="907" y="275"/>
                </a:lnTo>
                <a:lnTo>
                  <a:pt x="908" y="275"/>
                </a:lnTo>
                <a:lnTo>
                  <a:pt x="908" y="276"/>
                </a:lnTo>
                <a:lnTo>
                  <a:pt x="908" y="276"/>
                </a:lnTo>
                <a:lnTo>
                  <a:pt x="908" y="276"/>
                </a:lnTo>
                <a:lnTo>
                  <a:pt x="908" y="276"/>
                </a:lnTo>
                <a:lnTo>
                  <a:pt x="909" y="276"/>
                </a:lnTo>
                <a:lnTo>
                  <a:pt x="909" y="276"/>
                </a:lnTo>
                <a:lnTo>
                  <a:pt x="909" y="276"/>
                </a:lnTo>
                <a:lnTo>
                  <a:pt x="910" y="276"/>
                </a:lnTo>
                <a:lnTo>
                  <a:pt x="910" y="277"/>
                </a:lnTo>
                <a:lnTo>
                  <a:pt x="910" y="277"/>
                </a:lnTo>
                <a:lnTo>
                  <a:pt x="910" y="277"/>
                </a:lnTo>
                <a:lnTo>
                  <a:pt x="911" y="277"/>
                </a:lnTo>
                <a:lnTo>
                  <a:pt x="911" y="277"/>
                </a:lnTo>
                <a:lnTo>
                  <a:pt x="911" y="277"/>
                </a:lnTo>
                <a:lnTo>
                  <a:pt x="911" y="276"/>
                </a:lnTo>
                <a:lnTo>
                  <a:pt x="912" y="275"/>
                </a:lnTo>
                <a:lnTo>
                  <a:pt x="912" y="274"/>
                </a:lnTo>
                <a:lnTo>
                  <a:pt x="912" y="274"/>
                </a:lnTo>
                <a:lnTo>
                  <a:pt x="912" y="276"/>
                </a:lnTo>
                <a:lnTo>
                  <a:pt x="913" y="278"/>
                </a:lnTo>
                <a:lnTo>
                  <a:pt x="913" y="279"/>
                </a:lnTo>
                <a:lnTo>
                  <a:pt x="913" y="279"/>
                </a:lnTo>
                <a:lnTo>
                  <a:pt x="913" y="279"/>
                </a:lnTo>
                <a:lnTo>
                  <a:pt x="913" y="279"/>
                </a:lnTo>
                <a:lnTo>
                  <a:pt x="914" y="279"/>
                </a:lnTo>
                <a:lnTo>
                  <a:pt x="914" y="279"/>
                </a:lnTo>
                <a:lnTo>
                  <a:pt x="914" y="280"/>
                </a:lnTo>
                <a:lnTo>
                  <a:pt x="914" y="280"/>
                </a:lnTo>
                <a:lnTo>
                  <a:pt x="915" y="280"/>
                </a:lnTo>
                <a:lnTo>
                  <a:pt x="915" y="280"/>
                </a:lnTo>
                <a:lnTo>
                  <a:pt x="915" y="280"/>
                </a:lnTo>
                <a:lnTo>
                  <a:pt x="916" y="281"/>
                </a:lnTo>
                <a:lnTo>
                  <a:pt x="916" y="281"/>
                </a:lnTo>
                <a:lnTo>
                  <a:pt x="916" y="282"/>
                </a:lnTo>
                <a:lnTo>
                  <a:pt x="916" y="283"/>
                </a:lnTo>
                <a:lnTo>
                  <a:pt x="917" y="283"/>
                </a:lnTo>
                <a:lnTo>
                  <a:pt x="917" y="283"/>
                </a:lnTo>
                <a:lnTo>
                  <a:pt x="917" y="283"/>
                </a:lnTo>
                <a:lnTo>
                  <a:pt x="917" y="283"/>
                </a:lnTo>
                <a:lnTo>
                  <a:pt x="918" y="283"/>
                </a:lnTo>
                <a:lnTo>
                  <a:pt x="918" y="284"/>
                </a:lnTo>
                <a:lnTo>
                  <a:pt x="918" y="284"/>
                </a:lnTo>
                <a:lnTo>
                  <a:pt x="918" y="285"/>
                </a:lnTo>
                <a:lnTo>
                  <a:pt x="919" y="285"/>
                </a:lnTo>
                <a:lnTo>
                  <a:pt x="919" y="285"/>
                </a:lnTo>
                <a:lnTo>
                  <a:pt x="919" y="285"/>
                </a:lnTo>
                <a:lnTo>
                  <a:pt x="919" y="285"/>
                </a:lnTo>
                <a:lnTo>
                  <a:pt x="919" y="285"/>
                </a:lnTo>
                <a:lnTo>
                  <a:pt x="920" y="285"/>
                </a:lnTo>
                <a:lnTo>
                  <a:pt x="920" y="285"/>
                </a:lnTo>
                <a:lnTo>
                  <a:pt x="920" y="285"/>
                </a:lnTo>
                <a:lnTo>
                  <a:pt x="920" y="284"/>
                </a:lnTo>
                <a:lnTo>
                  <a:pt x="921" y="284"/>
                </a:lnTo>
                <a:lnTo>
                  <a:pt x="921" y="284"/>
                </a:lnTo>
                <a:lnTo>
                  <a:pt x="921" y="283"/>
                </a:lnTo>
                <a:lnTo>
                  <a:pt x="922" y="283"/>
                </a:lnTo>
                <a:lnTo>
                  <a:pt x="922" y="283"/>
                </a:lnTo>
                <a:lnTo>
                  <a:pt x="922" y="283"/>
                </a:lnTo>
                <a:lnTo>
                  <a:pt x="922" y="283"/>
                </a:lnTo>
                <a:lnTo>
                  <a:pt x="923" y="283"/>
                </a:lnTo>
                <a:lnTo>
                  <a:pt x="923" y="283"/>
                </a:lnTo>
                <a:lnTo>
                  <a:pt x="923" y="283"/>
                </a:lnTo>
                <a:lnTo>
                  <a:pt x="923" y="283"/>
                </a:lnTo>
                <a:lnTo>
                  <a:pt x="924" y="283"/>
                </a:lnTo>
                <a:lnTo>
                  <a:pt x="924" y="283"/>
                </a:lnTo>
                <a:lnTo>
                  <a:pt x="924" y="283"/>
                </a:lnTo>
                <a:lnTo>
                  <a:pt x="924" y="283"/>
                </a:lnTo>
                <a:lnTo>
                  <a:pt x="925" y="283"/>
                </a:lnTo>
                <a:lnTo>
                  <a:pt x="925" y="283"/>
                </a:lnTo>
                <a:lnTo>
                  <a:pt x="925" y="283"/>
                </a:lnTo>
                <a:lnTo>
                  <a:pt x="925" y="282"/>
                </a:lnTo>
                <a:lnTo>
                  <a:pt x="926" y="281"/>
                </a:lnTo>
                <a:lnTo>
                  <a:pt x="926" y="281"/>
                </a:lnTo>
                <a:lnTo>
                  <a:pt x="926" y="280"/>
                </a:lnTo>
                <a:lnTo>
                  <a:pt x="926" y="280"/>
                </a:lnTo>
                <a:lnTo>
                  <a:pt x="927" y="279"/>
                </a:lnTo>
                <a:lnTo>
                  <a:pt x="927" y="279"/>
                </a:lnTo>
                <a:lnTo>
                  <a:pt x="927" y="279"/>
                </a:lnTo>
                <a:lnTo>
                  <a:pt x="928" y="279"/>
                </a:lnTo>
                <a:lnTo>
                  <a:pt x="928" y="279"/>
                </a:lnTo>
                <a:lnTo>
                  <a:pt x="928" y="279"/>
                </a:lnTo>
                <a:lnTo>
                  <a:pt x="928" y="279"/>
                </a:lnTo>
                <a:lnTo>
                  <a:pt x="929" y="279"/>
                </a:lnTo>
                <a:lnTo>
                  <a:pt x="929" y="279"/>
                </a:lnTo>
                <a:lnTo>
                  <a:pt x="929" y="280"/>
                </a:lnTo>
                <a:lnTo>
                  <a:pt x="929" y="280"/>
                </a:lnTo>
                <a:lnTo>
                  <a:pt x="929" y="280"/>
                </a:lnTo>
                <a:lnTo>
                  <a:pt x="930" y="280"/>
                </a:lnTo>
                <a:lnTo>
                  <a:pt x="930" y="280"/>
                </a:lnTo>
                <a:lnTo>
                  <a:pt x="930" y="280"/>
                </a:lnTo>
                <a:lnTo>
                  <a:pt x="930" y="281"/>
                </a:lnTo>
                <a:lnTo>
                  <a:pt x="930" y="281"/>
                </a:lnTo>
                <a:lnTo>
                  <a:pt x="931" y="281"/>
                </a:lnTo>
                <a:lnTo>
                  <a:pt x="931" y="281"/>
                </a:lnTo>
                <a:lnTo>
                  <a:pt x="931" y="281"/>
                </a:lnTo>
                <a:lnTo>
                  <a:pt x="931" y="281"/>
                </a:lnTo>
                <a:lnTo>
                  <a:pt x="932" y="282"/>
                </a:lnTo>
                <a:lnTo>
                  <a:pt x="932" y="283"/>
                </a:lnTo>
                <a:lnTo>
                  <a:pt x="932" y="284"/>
                </a:lnTo>
                <a:lnTo>
                  <a:pt x="932" y="284"/>
                </a:lnTo>
                <a:lnTo>
                  <a:pt x="933" y="284"/>
                </a:lnTo>
                <a:lnTo>
                  <a:pt x="933" y="284"/>
                </a:lnTo>
                <a:lnTo>
                  <a:pt x="933" y="284"/>
                </a:lnTo>
                <a:lnTo>
                  <a:pt x="933" y="284"/>
                </a:lnTo>
                <a:lnTo>
                  <a:pt x="934" y="284"/>
                </a:lnTo>
                <a:lnTo>
                  <a:pt x="934" y="284"/>
                </a:lnTo>
                <a:lnTo>
                  <a:pt x="934" y="284"/>
                </a:lnTo>
                <a:lnTo>
                  <a:pt x="934" y="285"/>
                </a:lnTo>
                <a:lnTo>
                  <a:pt x="935" y="285"/>
                </a:lnTo>
                <a:lnTo>
                  <a:pt x="935" y="286"/>
                </a:lnTo>
                <a:lnTo>
                  <a:pt x="935" y="287"/>
                </a:lnTo>
                <a:lnTo>
                  <a:pt x="935" y="287"/>
                </a:lnTo>
                <a:lnTo>
                  <a:pt x="936" y="287"/>
                </a:lnTo>
                <a:lnTo>
                  <a:pt x="936" y="287"/>
                </a:lnTo>
                <a:lnTo>
                  <a:pt x="936" y="287"/>
                </a:lnTo>
                <a:lnTo>
                  <a:pt x="936" y="287"/>
                </a:lnTo>
                <a:lnTo>
                  <a:pt x="936" y="287"/>
                </a:lnTo>
                <a:lnTo>
                  <a:pt x="937" y="287"/>
                </a:lnTo>
                <a:lnTo>
                  <a:pt x="937" y="288"/>
                </a:lnTo>
                <a:lnTo>
                  <a:pt x="937" y="288"/>
                </a:lnTo>
                <a:lnTo>
                  <a:pt x="937" y="288"/>
                </a:lnTo>
                <a:lnTo>
                  <a:pt x="938" y="288"/>
                </a:lnTo>
                <a:lnTo>
                  <a:pt x="938" y="289"/>
                </a:lnTo>
                <a:lnTo>
                  <a:pt x="938" y="289"/>
                </a:lnTo>
                <a:lnTo>
                  <a:pt x="938" y="289"/>
                </a:lnTo>
                <a:lnTo>
                  <a:pt x="939" y="288"/>
                </a:lnTo>
                <a:lnTo>
                  <a:pt x="939" y="288"/>
                </a:lnTo>
                <a:lnTo>
                  <a:pt x="939" y="288"/>
                </a:lnTo>
                <a:lnTo>
                  <a:pt x="940" y="287"/>
                </a:lnTo>
                <a:lnTo>
                  <a:pt x="940" y="287"/>
                </a:lnTo>
                <a:lnTo>
                  <a:pt x="940" y="287"/>
                </a:lnTo>
                <a:lnTo>
                  <a:pt x="940" y="287"/>
                </a:lnTo>
                <a:lnTo>
                  <a:pt x="941" y="287"/>
                </a:lnTo>
                <a:lnTo>
                  <a:pt x="941" y="286"/>
                </a:lnTo>
                <a:lnTo>
                  <a:pt x="941" y="284"/>
                </a:lnTo>
                <a:lnTo>
                  <a:pt x="941" y="284"/>
                </a:lnTo>
                <a:lnTo>
                  <a:pt x="942" y="284"/>
                </a:lnTo>
                <a:lnTo>
                  <a:pt x="942" y="284"/>
                </a:lnTo>
                <a:lnTo>
                  <a:pt x="942" y="284"/>
                </a:lnTo>
                <a:lnTo>
                  <a:pt x="942" y="284"/>
                </a:lnTo>
                <a:lnTo>
                  <a:pt x="942" y="284"/>
                </a:lnTo>
                <a:lnTo>
                  <a:pt x="943" y="284"/>
                </a:lnTo>
                <a:lnTo>
                  <a:pt x="943" y="284"/>
                </a:lnTo>
                <a:lnTo>
                  <a:pt x="943" y="284"/>
                </a:lnTo>
                <a:lnTo>
                  <a:pt x="943" y="284"/>
                </a:lnTo>
                <a:lnTo>
                  <a:pt x="944" y="283"/>
                </a:lnTo>
                <a:lnTo>
                  <a:pt x="944" y="283"/>
                </a:lnTo>
                <a:lnTo>
                  <a:pt x="944" y="283"/>
                </a:lnTo>
                <a:lnTo>
                  <a:pt x="944" y="283"/>
                </a:lnTo>
                <a:lnTo>
                  <a:pt x="945" y="283"/>
                </a:lnTo>
                <a:lnTo>
                  <a:pt x="945" y="283"/>
                </a:lnTo>
                <a:lnTo>
                  <a:pt x="945" y="283"/>
                </a:lnTo>
                <a:lnTo>
                  <a:pt x="946" y="283"/>
                </a:lnTo>
                <a:lnTo>
                  <a:pt x="946" y="283"/>
                </a:lnTo>
                <a:lnTo>
                  <a:pt x="946" y="283"/>
                </a:lnTo>
                <a:lnTo>
                  <a:pt x="946" y="283"/>
                </a:lnTo>
                <a:lnTo>
                  <a:pt x="947" y="283"/>
                </a:lnTo>
                <a:lnTo>
                  <a:pt x="947" y="283"/>
                </a:lnTo>
                <a:lnTo>
                  <a:pt x="947" y="283"/>
                </a:lnTo>
                <a:lnTo>
                  <a:pt x="947" y="283"/>
                </a:lnTo>
                <a:lnTo>
                  <a:pt x="948" y="283"/>
                </a:lnTo>
                <a:lnTo>
                  <a:pt x="948" y="283"/>
                </a:lnTo>
                <a:lnTo>
                  <a:pt x="948" y="283"/>
                </a:lnTo>
                <a:lnTo>
                  <a:pt x="948" y="283"/>
                </a:lnTo>
                <a:lnTo>
                  <a:pt x="948" y="283"/>
                </a:lnTo>
                <a:lnTo>
                  <a:pt x="949" y="283"/>
                </a:lnTo>
                <a:lnTo>
                  <a:pt x="949" y="283"/>
                </a:lnTo>
                <a:lnTo>
                  <a:pt x="949" y="282"/>
                </a:lnTo>
                <a:lnTo>
                  <a:pt x="949" y="282"/>
                </a:lnTo>
                <a:lnTo>
                  <a:pt x="950" y="282"/>
                </a:lnTo>
                <a:lnTo>
                  <a:pt x="950" y="282"/>
                </a:lnTo>
                <a:lnTo>
                  <a:pt x="950" y="282"/>
                </a:lnTo>
                <a:lnTo>
                  <a:pt x="950" y="282"/>
                </a:lnTo>
                <a:lnTo>
                  <a:pt x="951" y="281"/>
                </a:lnTo>
                <a:lnTo>
                  <a:pt x="951" y="281"/>
                </a:lnTo>
                <a:lnTo>
                  <a:pt x="951" y="281"/>
                </a:lnTo>
                <a:lnTo>
                  <a:pt x="952" y="281"/>
                </a:lnTo>
                <a:lnTo>
                  <a:pt x="952" y="280"/>
                </a:lnTo>
                <a:lnTo>
                  <a:pt x="952" y="280"/>
                </a:lnTo>
                <a:lnTo>
                  <a:pt x="952" y="279"/>
                </a:lnTo>
                <a:lnTo>
                  <a:pt x="953" y="280"/>
                </a:lnTo>
                <a:lnTo>
                  <a:pt x="953" y="280"/>
                </a:lnTo>
                <a:lnTo>
                  <a:pt x="953" y="280"/>
                </a:lnTo>
                <a:lnTo>
                  <a:pt x="953" y="280"/>
                </a:lnTo>
                <a:lnTo>
                  <a:pt x="954" y="280"/>
                </a:lnTo>
                <a:lnTo>
                  <a:pt x="954" y="280"/>
                </a:lnTo>
                <a:lnTo>
                  <a:pt x="954" y="280"/>
                </a:lnTo>
                <a:lnTo>
                  <a:pt x="954" y="279"/>
                </a:lnTo>
                <a:lnTo>
                  <a:pt x="955" y="277"/>
                </a:lnTo>
                <a:lnTo>
                  <a:pt x="955" y="277"/>
                </a:lnTo>
                <a:lnTo>
                  <a:pt x="955" y="276"/>
                </a:lnTo>
                <a:lnTo>
                  <a:pt x="955" y="276"/>
                </a:lnTo>
                <a:lnTo>
                  <a:pt x="956" y="275"/>
                </a:lnTo>
                <a:lnTo>
                  <a:pt x="956" y="275"/>
                </a:lnTo>
                <a:lnTo>
                  <a:pt x="956" y="275"/>
                </a:lnTo>
                <a:lnTo>
                  <a:pt x="956" y="275"/>
                </a:lnTo>
                <a:lnTo>
                  <a:pt x="957" y="275"/>
                </a:lnTo>
                <a:lnTo>
                  <a:pt x="957" y="274"/>
                </a:lnTo>
                <a:lnTo>
                  <a:pt x="957" y="274"/>
                </a:lnTo>
                <a:lnTo>
                  <a:pt x="957" y="274"/>
                </a:lnTo>
                <a:lnTo>
                  <a:pt x="958" y="275"/>
                </a:lnTo>
                <a:lnTo>
                  <a:pt x="958" y="275"/>
                </a:lnTo>
                <a:lnTo>
                  <a:pt x="958" y="275"/>
                </a:lnTo>
                <a:lnTo>
                  <a:pt x="958" y="275"/>
                </a:lnTo>
                <a:lnTo>
                  <a:pt x="959" y="274"/>
                </a:lnTo>
                <a:lnTo>
                  <a:pt x="959" y="274"/>
                </a:lnTo>
                <a:lnTo>
                  <a:pt x="959" y="274"/>
                </a:lnTo>
                <a:lnTo>
                  <a:pt x="959" y="274"/>
                </a:lnTo>
                <a:lnTo>
                  <a:pt x="960" y="274"/>
                </a:lnTo>
                <a:lnTo>
                  <a:pt x="960" y="273"/>
                </a:lnTo>
                <a:lnTo>
                  <a:pt x="960" y="273"/>
                </a:lnTo>
                <a:lnTo>
                  <a:pt x="960" y="273"/>
                </a:lnTo>
                <a:lnTo>
                  <a:pt x="961" y="272"/>
                </a:lnTo>
                <a:lnTo>
                  <a:pt x="961" y="272"/>
                </a:lnTo>
                <a:lnTo>
                  <a:pt x="961" y="272"/>
                </a:lnTo>
                <a:lnTo>
                  <a:pt x="961" y="272"/>
                </a:lnTo>
                <a:lnTo>
                  <a:pt x="962" y="272"/>
                </a:lnTo>
                <a:lnTo>
                  <a:pt x="962" y="271"/>
                </a:lnTo>
                <a:lnTo>
                  <a:pt x="962" y="271"/>
                </a:lnTo>
                <a:lnTo>
                  <a:pt x="962" y="271"/>
                </a:lnTo>
                <a:lnTo>
                  <a:pt x="963" y="271"/>
                </a:lnTo>
                <a:lnTo>
                  <a:pt x="963" y="270"/>
                </a:lnTo>
                <a:lnTo>
                  <a:pt x="963" y="270"/>
                </a:lnTo>
                <a:lnTo>
                  <a:pt x="964" y="270"/>
                </a:lnTo>
                <a:lnTo>
                  <a:pt x="964" y="270"/>
                </a:lnTo>
                <a:lnTo>
                  <a:pt x="964" y="271"/>
                </a:lnTo>
                <a:lnTo>
                  <a:pt x="964" y="271"/>
                </a:lnTo>
                <a:lnTo>
                  <a:pt x="964" y="270"/>
                </a:lnTo>
                <a:lnTo>
                  <a:pt x="965" y="270"/>
                </a:lnTo>
                <a:lnTo>
                  <a:pt x="965" y="270"/>
                </a:lnTo>
                <a:lnTo>
                  <a:pt x="965" y="270"/>
                </a:lnTo>
                <a:lnTo>
                  <a:pt x="965" y="270"/>
                </a:lnTo>
                <a:lnTo>
                  <a:pt x="966" y="270"/>
                </a:lnTo>
                <a:lnTo>
                  <a:pt x="966" y="270"/>
                </a:lnTo>
                <a:lnTo>
                  <a:pt x="966" y="270"/>
                </a:lnTo>
                <a:lnTo>
                  <a:pt x="966" y="270"/>
                </a:lnTo>
                <a:lnTo>
                  <a:pt x="967" y="271"/>
                </a:lnTo>
                <a:lnTo>
                  <a:pt x="967" y="271"/>
                </a:lnTo>
                <a:lnTo>
                  <a:pt x="967" y="272"/>
                </a:lnTo>
                <a:lnTo>
                  <a:pt x="967" y="272"/>
                </a:lnTo>
                <a:lnTo>
                  <a:pt x="968" y="272"/>
                </a:lnTo>
                <a:lnTo>
                  <a:pt x="968" y="273"/>
                </a:lnTo>
                <a:lnTo>
                  <a:pt x="968" y="273"/>
                </a:lnTo>
                <a:lnTo>
                  <a:pt x="968" y="274"/>
                </a:lnTo>
                <a:lnTo>
                  <a:pt x="969" y="274"/>
                </a:lnTo>
                <a:lnTo>
                  <a:pt x="969" y="274"/>
                </a:lnTo>
                <a:lnTo>
                  <a:pt x="969" y="275"/>
                </a:lnTo>
                <a:lnTo>
                  <a:pt x="970" y="275"/>
                </a:lnTo>
                <a:lnTo>
                  <a:pt x="970" y="275"/>
                </a:lnTo>
                <a:lnTo>
                  <a:pt x="970" y="275"/>
                </a:lnTo>
                <a:lnTo>
                  <a:pt x="970" y="276"/>
                </a:lnTo>
                <a:lnTo>
                  <a:pt x="971" y="276"/>
                </a:lnTo>
                <a:lnTo>
                  <a:pt x="971" y="275"/>
                </a:lnTo>
                <a:lnTo>
                  <a:pt x="971" y="275"/>
                </a:lnTo>
                <a:lnTo>
                  <a:pt x="971" y="273"/>
                </a:lnTo>
                <a:lnTo>
                  <a:pt x="972" y="272"/>
                </a:lnTo>
                <a:lnTo>
                  <a:pt x="972" y="272"/>
                </a:lnTo>
                <a:lnTo>
                  <a:pt x="972" y="271"/>
                </a:lnTo>
                <a:lnTo>
                  <a:pt x="972" y="271"/>
                </a:lnTo>
                <a:lnTo>
                  <a:pt x="973" y="270"/>
                </a:lnTo>
                <a:lnTo>
                  <a:pt x="973" y="268"/>
                </a:lnTo>
                <a:lnTo>
                  <a:pt x="973" y="268"/>
                </a:lnTo>
                <a:lnTo>
                  <a:pt x="973" y="268"/>
                </a:lnTo>
                <a:lnTo>
                  <a:pt x="974" y="266"/>
                </a:lnTo>
                <a:lnTo>
                  <a:pt x="974" y="265"/>
                </a:lnTo>
                <a:lnTo>
                  <a:pt x="974" y="264"/>
                </a:lnTo>
                <a:lnTo>
                  <a:pt x="975" y="263"/>
                </a:lnTo>
                <a:lnTo>
                  <a:pt x="975" y="263"/>
                </a:lnTo>
                <a:lnTo>
                  <a:pt x="975" y="263"/>
                </a:lnTo>
                <a:lnTo>
                  <a:pt x="975" y="263"/>
                </a:lnTo>
                <a:lnTo>
                  <a:pt x="976" y="263"/>
                </a:lnTo>
                <a:lnTo>
                  <a:pt x="976" y="263"/>
                </a:lnTo>
                <a:lnTo>
                  <a:pt x="976" y="263"/>
                </a:lnTo>
                <a:lnTo>
                  <a:pt x="976" y="263"/>
                </a:lnTo>
                <a:lnTo>
                  <a:pt x="977" y="263"/>
                </a:lnTo>
                <a:lnTo>
                  <a:pt x="977" y="263"/>
                </a:lnTo>
                <a:lnTo>
                  <a:pt x="977" y="263"/>
                </a:lnTo>
                <a:lnTo>
                  <a:pt x="977" y="263"/>
                </a:lnTo>
                <a:lnTo>
                  <a:pt x="978" y="263"/>
                </a:lnTo>
                <a:lnTo>
                  <a:pt x="978" y="263"/>
                </a:lnTo>
                <a:lnTo>
                  <a:pt x="978" y="263"/>
                </a:lnTo>
                <a:lnTo>
                  <a:pt x="978" y="263"/>
                </a:lnTo>
                <a:lnTo>
                  <a:pt x="978" y="263"/>
                </a:lnTo>
                <a:lnTo>
                  <a:pt x="979" y="263"/>
                </a:lnTo>
                <a:lnTo>
                  <a:pt x="979" y="263"/>
                </a:lnTo>
                <a:lnTo>
                  <a:pt x="979" y="262"/>
                </a:lnTo>
                <a:lnTo>
                  <a:pt x="979" y="261"/>
                </a:lnTo>
                <a:lnTo>
                  <a:pt x="980" y="261"/>
                </a:lnTo>
                <a:lnTo>
                  <a:pt x="980" y="261"/>
                </a:lnTo>
                <a:lnTo>
                  <a:pt x="980" y="261"/>
                </a:lnTo>
                <a:lnTo>
                  <a:pt x="981" y="261"/>
                </a:lnTo>
                <a:lnTo>
                  <a:pt x="981" y="261"/>
                </a:lnTo>
                <a:lnTo>
                  <a:pt x="981" y="261"/>
                </a:lnTo>
                <a:lnTo>
                  <a:pt x="981" y="261"/>
                </a:lnTo>
                <a:lnTo>
                  <a:pt x="982" y="261"/>
                </a:lnTo>
                <a:lnTo>
                  <a:pt x="982" y="261"/>
                </a:lnTo>
                <a:lnTo>
                  <a:pt x="982" y="262"/>
                </a:lnTo>
                <a:lnTo>
                  <a:pt x="982" y="262"/>
                </a:lnTo>
                <a:lnTo>
                  <a:pt x="983" y="262"/>
                </a:lnTo>
                <a:lnTo>
                  <a:pt x="983" y="262"/>
                </a:lnTo>
                <a:lnTo>
                  <a:pt x="983" y="262"/>
                </a:lnTo>
                <a:lnTo>
                  <a:pt x="983" y="262"/>
                </a:lnTo>
                <a:lnTo>
                  <a:pt x="984" y="262"/>
                </a:lnTo>
                <a:lnTo>
                  <a:pt x="984" y="262"/>
                </a:lnTo>
                <a:lnTo>
                  <a:pt x="984" y="262"/>
                </a:lnTo>
                <a:lnTo>
                  <a:pt x="984" y="262"/>
                </a:lnTo>
                <a:lnTo>
                  <a:pt x="985" y="262"/>
                </a:lnTo>
                <a:lnTo>
                  <a:pt x="985" y="262"/>
                </a:lnTo>
                <a:lnTo>
                  <a:pt x="985" y="263"/>
                </a:lnTo>
                <a:lnTo>
                  <a:pt x="985" y="263"/>
                </a:lnTo>
                <a:lnTo>
                  <a:pt x="986" y="263"/>
                </a:lnTo>
                <a:lnTo>
                  <a:pt x="986" y="263"/>
                </a:lnTo>
                <a:lnTo>
                  <a:pt x="986" y="263"/>
                </a:lnTo>
                <a:lnTo>
                  <a:pt x="987" y="263"/>
                </a:lnTo>
                <a:lnTo>
                  <a:pt x="987" y="263"/>
                </a:lnTo>
                <a:lnTo>
                  <a:pt x="987" y="264"/>
                </a:lnTo>
                <a:lnTo>
                  <a:pt x="987" y="264"/>
                </a:lnTo>
                <a:lnTo>
                  <a:pt x="988" y="265"/>
                </a:lnTo>
                <a:lnTo>
                  <a:pt x="988" y="265"/>
                </a:lnTo>
                <a:lnTo>
                  <a:pt x="988" y="266"/>
                </a:lnTo>
                <a:lnTo>
                  <a:pt x="988" y="266"/>
                </a:lnTo>
                <a:lnTo>
                  <a:pt x="989" y="266"/>
                </a:lnTo>
                <a:lnTo>
                  <a:pt x="989" y="266"/>
                </a:lnTo>
                <a:lnTo>
                  <a:pt x="989" y="265"/>
                </a:lnTo>
                <a:lnTo>
                  <a:pt x="989" y="265"/>
                </a:lnTo>
                <a:lnTo>
                  <a:pt x="990" y="265"/>
                </a:lnTo>
                <a:lnTo>
                  <a:pt x="990" y="265"/>
                </a:lnTo>
                <a:lnTo>
                  <a:pt x="990" y="265"/>
                </a:lnTo>
                <a:lnTo>
                  <a:pt x="990" y="265"/>
                </a:lnTo>
                <a:lnTo>
                  <a:pt x="990" y="265"/>
                </a:lnTo>
                <a:lnTo>
                  <a:pt x="991" y="265"/>
                </a:lnTo>
                <a:lnTo>
                  <a:pt x="991" y="265"/>
                </a:lnTo>
                <a:lnTo>
                  <a:pt x="991" y="265"/>
                </a:lnTo>
                <a:lnTo>
                  <a:pt x="991" y="264"/>
                </a:lnTo>
                <a:lnTo>
                  <a:pt x="992" y="264"/>
                </a:lnTo>
                <a:lnTo>
                  <a:pt x="992" y="264"/>
                </a:lnTo>
                <a:lnTo>
                  <a:pt x="992" y="265"/>
                </a:lnTo>
                <a:lnTo>
                  <a:pt x="993" y="265"/>
                </a:lnTo>
                <a:lnTo>
                  <a:pt x="993" y="265"/>
                </a:lnTo>
                <a:lnTo>
                  <a:pt x="993" y="265"/>
                </a:lnTo>
                <a:lnTo>
                  <a:pt x="993" y="265"/>
                </a:lnTo>
                <a:lnTo>
                  <a:pt x="993" y="265"/>
                </a:lnTo>
                <a:lnTo>
                  <a:pt x="994" y="264"/>
                </a:lnTo>
                <a:lnTo>
                  <a:pt x="994" y="265"/>
                </a:lnTo>
                <a:lnTo>
                  <a:pt x="994" y="264"/>
                </a:lnTo>
                <a:lnTo>
                  <a:pt x="994" y="264"/>
                </a:lnTo>
                <a:lnTo>
                  <a:pt x="995" y="264"/>
                </a:lnTo>
                <a:lnTo>
                  <a:pt x="995" y="264"/>
                </a:lnTo>
                <a:lnTo>
                  <a:pt x="995" y="264"/>
                </a:lnTo>
                <a:lnTo>
                  <a:pt x="995" y="264"/>
                </a:lnTo>
                <a:lnTo>
                  <a:pt x="995" y="264"/>
                </a:lnTo>
                <a:lnTo>
                  <a:pt x="996" y="264"/>
                </a:lnTo>
                <a:lnTo>
                  <a:pt x="996" y="264"/>
                </a:lnTo>
                <a:lnTo>
                  <a:pt x="996" y="264"/>
                </a:lnTo>
                <a:lnTo>
                  <a:pt x="996" y="264"/>
                </a:lnTo>
                <a:lnTo>
                  <a:pt x="996" y="264"/>
                </a:lnTo>
                <a:lnTo>
                  <a:pt x="997" y="264"/>
                </a:lnTo>
                <a:lnTo>
                  <a:pt x="997" y="263"/>
                </a:lnTo>
                <a:lnTo>
                  <a:pt x="997" y="263"/>
                </a:lnTo>
                <a:lnTo>
                  <a:pt x="997" y="263"/>
                </a:lnTo>
                <a:lnTo>
                  <a:pt x="998" y="263"/>
                </a:lnTo>
                <a:lnTo>
                  <a:pt x="998" y="263"/>
                </a:lnTo>
                <a:lnTo>
                  <a:pt x="998" y="264"/>
                </a:lnTo>
                <a:lnTo>
                  <a:pt x="999" y="264"/>
                </a:lnTo>
                <a:lnTo>
                  <a:pt x="999" y="264"/>
                </a:lnTo>
                <a:lnTo>
                  <a:pt x="999" y="264"/>
                </a:lnTo>
                <a:lnTo>
                  <a:pt x="999" y="263"/>
                </a:lnTo>
                <a:lnTo>
                  <a:pt x="1000" y="263"/>
                </a:lnTo>
                <a:lnTo>
                  <a:pt x="1000" y="263"/>
                </a:lnTo>
                <a:lnTo>
                  <a:pt x="1000" y="263"/>
                </a:lnTo>
                <a:lnTo>
                  <a:pt x="1000" y="264"/>
                </a:lnTo>
                <a:lnTo>
                  <a:pt x="1001" y="264"/>
                </a:lnTo>
                <a:lnTo>
                  <a:pt x="1001" y="264"/>
                </a:lnTo>
                <a:lnTo>
                  <a:pt x="1001" y="264"/>
                </a:lnTo>
                <a:lnTo>
                  <a:pt x="1001" y="264"/>
                </a:lnTo>
                <a:lnTo>
                  <a:pt x="1002" y="264"/>
                </a:lnTo>
                <a:lnTo>
                  <a:pt x="1002" y="264"/>
                </a:lnTo>
                <a:lnTo>
                  <a:pt x="1002" y="264"/>
                </a:lnTo>
                <a:lnTo>
                  <a:pt x="1002" y="265"/>
                </a:lnTo>
                <a:lnTo>
                  <a:pt x="1003" y="267"/>
                </a:lnTo>
                <a:lnTo>
                  <a:pt x="1003" y="268"/>
                </a:lnTo>
                <a:lnTo>
                  <a:pt x="1003" y="268"/>
                </a:lnTo>
                <a:lnTo>
                  <a:pt x="1003" y="268"/>
                </a:lnTo>
                <a:lnTo>
                  <a:pt x="1004" y="268"/>
                </a:lnTo>
                <a:lnTo>
                  <a:pt x="1004" y="268"/>
                </a:lnTo>
                <a:lnTo>
                  <a:pt x="1004" y="268"/>
                </a:lnTo>
                <a:lnTo>
                  <a:pt x="1005" y="268"/>
                </a:lnTo>
                <a:lnTo>
                  <a:pt x="1005" y="267"/>
                </a:lnTo>
                <a:lnTo>
                  <a:pt x="1005" y="268"/>
                </a:lnTo>
                <a:lnTo>
                  <a:pt x="1005" y="268"/>
                </a:lnTo>
                <a:lnTo>
                  <a:pt x="1005" y="268"/>
                </a:lnTo>
                <a:lnTo>
                  <a:pt x="1006" y="267"/>
                </a:lnTo>
                <a:lnTo>
                  <a:pt x="1006" y="267"/>
                </a:lnTo>
                <a:lnTo>
                  <a:pt x="1006" y="267"/>
                </a:lnTo>
                <a:lnTo>
                  <a:pt x="1006" y="267"/>
                </a:lnTo>
                <a:lnTo>
                  <a:pt x="1007" y="267"/>
                </a:lnTo>
                <a:lnTo>
                  <a:pt x="1007" y="268"/>
                </a:lnTo>
                <a:lnTo>
                  <a:pt x="1007" y="267"/>
                </a:lnTo>
                <a:lnTo>
                  <a:pt x="1007" y="267"/>
                </a:lnTo>
                <a:lnTo>
                  <a:pt x="1008" y="267"/>
                </a:lnTo>
                <a:lnTo>
                  <a:pt x="1008" y="268"/>
                </a:lnTo>
                <a:lnTo>
                  <a:pt x="1008" y="268"/>
                </a:lnTo>
                <a:lnTo>
                  <a:pt x="1008" y="267"/>
                </a:lnTo>
                <a:lnTo>
                  <a:pt x="1009" y="267"/>
                </a:lnTo>
                <a:lnTo>
                  <a:pt x="1009" y="267"/>
                </a:lnTo>
                <a:lnTo>
                  <a:pt x="1009" y="267"/>
                </a:lnTo>
                <a:lnTo>
                  <a:pt x="1009" y="267"/>
                </a:lnTo>
                <a:lnTo>
                  <a:pt x="1010" y="267"/>
                </a:lnTo>
                <a:lnTo>
                  <a:pt x="1010" y="267"/>
                </a:lnTo>
                <a:lnTo>
                  <a:pt x="1010" y="268"/>
                </a:lnTo>
                <a:lnTo>
                  <a:pt x="1010" y="268"/>
                </a:lnTo>
                <a:lnTo>
                  <a:pt x="1011" y="267"/>
                </a:lnTo>
                <a:lnTo>
                  <a:pt x="1011" y="267"/>
                </a:lnTo>
                <a:lnTo>
                  <a:pt x="1011" y="267"/>
                </a:lnTo>
                <a:lnTo>
                  <a:pt x="1011" y="268"/>
                </a:lnTo>
                <a:lnTo>
                  <a:pt x="1012" y="268"/>
                </a:lnTo>
                <a:lnTo>
                  <a:pt x="1012" y="268"/>
                </a:lnTo>
                <a:lnTo>
                  <a:pt x="1012" y="269"/>
                </a:lnTo>
                <a:lnTo>
                  <a:pt x="1012" y="270"/>
                </a:lnTo>
                <a:lnTo>
                  <a:pt x="1013" y="270"/>
                </a:lnTo>
                <a:lnTo>
                  <a:pt x="1013" y="271"/>
                </a:lnTo>
                <a:lnTo>
                  <a:pt x="1013" y="271"/>
                </a:lnTo>
                <a:lnTo>
                  <a:pt x="1013" y="271"/>
                </a:lnTo>
                <a:lnTo>
                  <a:pt x="1014" y="272"/>
                </a:lnTo>
                <a:lnTo>
                  <a:pt x="1014" y="272"/>
                </a:lnTo>
                <a:lnTo>
                  <a:pt x="1014" y="271"/>
                </a:lnTo>
                <a:lnTo>
                  <a:pt x="1014" y="271"/>
                </a:lnTo>
                <a:lnTo>
                  <a:pt x="1015" y="271"/>
                </a:lnTo>
                <a:lnTo>
                  <a:pt x="1015" y="271"/>
                </a:lnTo>
                <a:lnTo>
                  <a:pt x="1015" y="270"/>
                </a:lnTo>
                <a:lnTo>
                  <a:pt x="1015" y="270"/>
                </a:lnTo>
                <a:lnTo>
                  <a:pt x="1016" y="270"/>
                </a:lnTo>
                <a:lnTo>
                  <a:pt x="1016" y="270"/>
                </a:lnTo>
                <a:lnTo>
                  <a:pt x="1016" y="270"/>
                </a:lnTo>
                <a:lnTo>
                  <a:pt x="1016" y="271"/>
                </a:lnTo>
                <a:lnTo>
                  <a:pt x="1017" y="271"/>
                </a:lnTo>
                <a:lnTo>
                  <a:pt x="1017" y="271"/>
                </a:lnTo>
                <a:lnTo>
                  <a:pt x="1017" y="271"/>
                </a:lnTo>
                <a:lnTo>
                  <a:pt x="1017" y="271"/>
                </a:lnTo>
                <a:lnTo>
                  <a:pt x="1017" y="271"/>
                </a:lnTo>
                <a:lnTo>
                  <a:pt x="1018" y="271"/>
                </a:lnTo>
                <a:lnTo>
                  <a:pt x="1018" y="271"/>
                </a:lnTo>
                <a:lnTo>
                  <a:pt x="1018" y="271"/>
                </a:lnTo>
                <a:lnTo>
                  <a:pt x="1019" y="271"/>
                </a:lnTo>
                <a:lnTo>
                  <a:pt x="1019" y="271"/>
                </a:lnTo>
                <a:lnTo>
                  <a:pt x="1019" y="270"/>
                </a:lnTo>
                <a:lnTo>
                  <a:pt x="1019" y="270"/>
                </a:lnTo>
                <a:lnTo>
                  <a:pt x="1019" y="269"/>
                </a:lnTo>
                <a:lnTo>
                  <a:pt x="1020" y="269"/>
                </a:lnTo>
                <a:lnTo>
                  <a:pt x="1020" y="269"/>
                </a:lnTo>
                <a:lnTo>
                  <a:pt x="1020" y="269"/>
                </a:lnTo>
                <a:lnTo>
                  <a:pt x="1020" y="268"/>
                </a:lnTo>
                <a:lnTo>
                  <a:pt x="1021" y="268"/>
                </a:lnTo>
                <a:lnTo>
                  <a:pt x="1021" y="268"/>
                </a:lnTo>
                <a:lnTo>
                  <a:pt x="1021" y="269"/>
                </a:lnTo>
                <a:lnTo>
                  <a:pt x="1021" y="269"/>
                </a:lnTo>
                <a:lnTo>
                  <a:pt x="1022" y="270"/>
                </a:lnTo>
                <a:lnTo>
                  <a:pt x="1022" y="270"/>
                </a:lnTo>
                <a:lnTo>
                  <a:pt x="1022" y="270"/>
                </a:lnTo>
                <a:lnTo>
                  <a:pt x="1023" y="270"/>
                </a:lnTo>
                <a:lnTo>
                  <a:pt x="1023" y="270"/>
                </a:lnTo>
                <a:lnTo>
                  <a:pt x="1023" y="270"/>
                </a:lnTo>
                <a:lnTo>
                  <a:pt x="1023" y="272"/>
                </a:lnTo>
                <a:lnTo>
                  <a:pt x="1024" y="273"/>
                </a:lnTo>
                <a:lnTo>
                  <a:pt x="1024" y="273"/>
                </a:lnTo>
                <a:lnTo>
                  <a:pt x="1024" y="273"/>
                </a:lnTo>
                <a:lnTo>
                  <a:pt x="1024" y="274"/>
                </a:lnTo>
                <a:lnTo>
                  <a:pt x="1025" y="274"/>
                </a:lnTo>
                <a:lnTo>
                  <a:pt x="1025" y="274"/>
                </a:lnTo>
                <a:lnTo>
                  <a:pt x="1025" y="274"/>
                </a:lnTo>
                <a:lnTo>
                  <a:pt x="1025" y="274"/>
                </a:lnTo>
                <a:lnTo>
                  <a:pt x="1025" y="274"/>
                </a:lnTo>
                <a:lnTo>
                  <a:pt x="1026" y="274"/>
                </a:lnTo>
                <a:lnTo>
                  <a:pt x="1026" y="274"/>
                </a:lnTo>
                <a:lnTo>
                  <a:pt x="1026" y="274"/>
                </a:lnTo>
                <a:lnTo>
                  <a:pt x="1026" y="274"/>
                </a:lnTo>
                <a:lnTo>
                  <a:pt x="1027" y="274"/>
                </a:lnTo>
                <a:lnTo>
                  <a:pt x="1027" y="274"/>
                </a:lnTo>
                <a:lnTo>
                  <a:pt x="1027" y="274"/>
                </a:lnTo>
                <a:lnTo>
                  <a:pt x="1027" y="274"/>
                </a:lnTo>
                <a:lnTo>
                  <a:pt x="1028" y="274"/>
                </a:lnTo>
                <a:lnTo>
                  <a:pt x="1028" y="274"/>
                </a:lnTo>
                <a:lnTo>
                  <a:pt x="1028" y="274"/>
                </a:lnTo>
                <a:lnTo>
                  <a:pt x="1029" y="274"/>
                </a:lnTo>
                <a:lnTo>
                  <a:pt x="1029" y="274"/>
                </a:lnTo>
                <a:lnTo>
                  <a:pt x="1029" y="274"/>
                </a:lnTo>
                <a:lnTo>
                  <a:pt x="1029" y="275"/>
                </a:lnTo>
                <a:lnTo>
                  <a:pt x="1030" y="275"/>
                </a:lnTo>
                <a:lnTo>
                  <a:pt x="1030" y="275"/>
                </a:lnTo>
                <a:lnTo>
                  <a:pt x="1030" y="275"/>
                </a:lnTo>
                <a:lnTo>
                  <a:pt x="1030" y="275"/>
                </a:lnTo>
                <a:lnTo>
                  <a:pt x="1030" y="275"/>
                </a:lnTo>
                <a:lnTo>
                  <a:pt x="1031" y="275"/>
                </a:lnTo>
                <a:lnTo>
                  <a:pt x="1031" y="275"/>
                </a:lnTo>
                <a:lnTo>
                  <a:pt x="1031" y="275"/>
                </a:lnTo>
                <a:lnTo>
                  <a:pt x="1031" y="275"/>
                </a:lnTo>
                <a:lnTo>
                  <a:pt x="1032" y="275"/>
                </a:lnTo>
                <a:lnTo>
                  <a:pt x="1032" y="275"/>
                </a:lnTo>
                <a:lnTo>
                  <a:pt x="1032" y="275"/>
                </a:lnTo>
                <a:lnTo>
                  <a:pt x="1032" y="275"/>
                </a:lnTo>
                <a:lnTo>
                  <a:pt x="1033" y="275"/>
                </a:lnTo>
                <a:lnTo>
                  <a:pt x="1033" y="276"/>
                </a:lnTo>
                <a:lnTo>
                  <a:pt x="1033" y="276"/>
                </a:lnTo>
                <a:lnTo>
                  <a:pt x="1033" y="277"/>
                </a:lnTo>
                <a:lnTo>
                  <a:pt x="1034" y="277"/>
                </a:lnTo>
                <a:lnTo>
                  <a:pt x="1034" y="277"/>
                </a:lnTo>
                <a:lnTo>
                  <a:pt x="1034" y="277"/>
                </a:lnTo>
                <a:lnTo>
                  <a:pt x="1034" y="278"/>
                </a:lnTo>
                <a:lnTo>
                  <a:pt x="1035" y="279"/>
                </a:lnTo>
                <a:lnTo>
                  <a:pt x="1035" y="280"/>
                </a:lnTo>
                <a:lnTo>
                  <a:pt x="1035" y="280"/>
                </a:lnTo>
                <a:lnTo>
                  <a:pt x="1035" y="281"/>
                </a:lnTo>
                <a:lnTo>
                  <a:pt x="1036" y="282"/>
                </a:lnTo>
                <a:lnTo>
                  <a:pt x="1036" y="283"/>
                </a:lnTo>
                <a:lnTo>
                  <a:pt x="1036" y="283"/>
                </a:lnTo>
                <a:lnTo>
                  <a:pt x="1036" y="282"/>
                </a:lnTo>
                <a:lnTo>
                  <a:pt x="1037" y="281"/>
                </a:lnTo>
                <a:lnTo>
                  <a:pt x="1037" y="281"/>
                </a:lnTo>
                <a:lnTo>
                  <a:pt x="1037" y="281"/>
                </a:lnTo>
                <a:lnTo>
                  <a:pt x="1037" y="280"/>
                </a:lnTo>
                <a:lnTo>
                  <a:pt x="1038" y="280"/>
                </a:lnTo>
                <a:lnTo>
                  <a:pt x="1038" y="280"/>
                </a:lnTo>
                <a:lnTo>
                  <a:pt x="1038" y="279"/>
                </a:lnTo>
                <a:lnTo>
                  <a:pt x="1038" y="279"/>
                </a:lnTo>
                <a:lnTo>
                  <a:pt x="1038" y="278"/>
                </a:lnTo>
                <a:lnTo>
                  <a:pt x="1039" y="278"/>
                </a:lnTo>
                <a:lnTo>
                  <a:pt x="1039" y="277"/>
                </a:lnTo>
                <a:lnTo>
                  <a:pt x="1039" y="277"/>
                </a:lnTo>
                <a:lnTo>
                  <a:pt x="1039" y="277"/>
                </a:lnTo>
                <a:lnTo>
                  <a:pt x="1040" y="276"/>
                </a:lnTo>
                <a:lnTo>
                  <a:pt x="1040" y="275"/>
                </a:lnTo>
                <a:lnTo>
                  <a:pt x="1040" y="274"/>
                </a:lnTo>
                <a:lnTo>
                  <a:pt x="1041" y="274"/>
                </a:lnTo>
                <a:lnTo>
                  <a:pt x="1041" y="274"/>
                </a:lnTo>
                <a:lnTo>
                  <a:pt x="1041" y="274"/>
                </a:lnTo>
                <a:lnTo>
                  <a:pt x="1041" y="274"/>
                </a:lnTo>
                <a:lnTo>
                  <a:pt x="1042" y="274"/>
                </a:lnTo>
                <a:lnTo>
                  <a:pt x="1042" y="275"/>
                </a:lnTo>
                <a:lnTo>
                  <a:pt x="1042" y="275"/>
                </a:lnTo>
                <a:lnTo>
                  <a:pt x="1042" y="275"/>
                </a:lnTo>
                <a:lnTo>
                  <a:pt x="1042" y="276"/>
                </a:lnTo>
                <a:lnTo>
                  <a:pt x="1043" y="275"/>
                </a:lnTo>
                <a:lnTo>
                  <a:pt x="1043" y="275"/>
                </a:lnTo>
                <a:lnTo>
                  <a:pt x="1043" y="275"/>
                </a:lnTo>
                <a:lnTo>
                  <a:pt x="1043" y="275"/>
                </a:lnTo>
                <a:lnTo>
                  <a:pt x="1043" y="275"/>
                </a:lnTo>
                <a:lnTo>
                  <a:pt x="1044" y="275"/>
                </a:lnTo>
                <a:lnTo>
                  <a:pt x="1044" y="275"/>
                </a:lnTo>
                <a:lnTo>
                  <a:pt x="1044" y="275"/>
                </a:lnTo>
                <a:lnTo>
                  <a:pt x="1044" y="275"/>
                </a:lnTo>
                <a:lnTo>
                  <a:pt x="1045" y="275"/>
                </a:lnTo>
                <a:lnTo>
                  <a:pt x="1045" y="275"/>
                </a:lnTo>
                <a:lnTo>
                  <a:pt x="1045" y="275"/>
                </a:lnTo>
                <a:lnTo>
                  <a:pt x="1045" y="275"/>
                </a:lnTo>
                <a:lnTo>
                  <a:pt x="1045" y="275"/>
                </a:lnTo>
                <a:lnTo>
                  <a:pt x="1046" y="275"/>
                </a:lnTo>
                <a:lnTo>
                  <a:pt x="1046" y="275"/>
                </a:lnTo>
                <a:lnTo>
                  <a:pt x="1046" y="275"/>
                </a:lnTo>
                <a:lnTo>
                  <a:pt x="1047" y="276"/>
                </a:lnTo>
                <a:lnTo>
                  <a:pt x="1047" y="276"/>
                </a:lnTo>
                <a:lnTo>
                  <a:pt x="1047" y="276"/>
                </a:lnTo>
                <a:lnTo>
                  <a:pt x="1047" y="276"/>
                </a:lnTo>
                <a:lnTo>
                  <a:pt x="1047" y="276"/>
                </a:lnTo>
                <a:lnTo>
                  <a:pt x="1048" y="276"/>
                </a:lnTo>
                <a:lnTo>
                  <a:pt x="1048" y="276"/>
                </a:lnTo>
                <a:lnTo>
                  <a:pt x="1048" y="276"/>
                </a:lnTo>
                <a:lnTo>
                  <a:pt x="1048" y="276"/>
                </a:lnTo>
                <a:lnTo>
                  <a:pt x="1048" y="276"/>
                </a:lnTo>
                <a:lnTo>
                  <a:pt x="1049" y="276"/>
                </a:lnTo>
                <a:lnTo>
                  <a:pt x="1049" y="276"/>
                </a:lnTo>
                <a:lnTo>
                  <a:pt x="1049" y="276"/>
                </a:lnTo>
                <a:lnTo>
                  <a:pt x="1049" y="276"/>
                </a:lnTo>
                <a:lnTo>
                  <a:pt x="1050" y="276"/>
                </a:lnTo>
                <a:lnTo>
                  <a:pt x="1050" y="275"/>
                </a:lnTo>
                <a:lnTo>
                  <a:pt x="1050" y="275"/>
                </a:lnTo>
                <a:lnTo>
                  <a:pt x="1050" y="275"/>
                </a:lnTo>
                <a:lnTo>
                  <a:pt x="1051" y="276"/>
                </a:lnTo>
                <a:lnTo>
                  <a:pt x="1051" y="275"/>
                </a:lnTo>
                <a:lnTo>
                  <a:pt x="1051" y="276"/>
                </a:lnTo>
                <a:lnTo>
                  <a:pt x="1051" y="276"/>
                </a:lnTo>
                <a:lnTo>
                  <a:pt x="1052" y="277"/>
                </a:lnTo>
                <a:lnTo>
                  <a:pt x="1052" y="277"/>
                </a:lnTo>
                <a:lnTo>
                  <a:pt x="1052" y="277"/>
                </a:lnTo>
                <a:lnTo>
                  <a:pt x="1053" y="277"/>
                </a:lnTo>
                <a:lnTo>
                  <a:pt x="1053" y="277"/>
                </a:lnTo>
                <a:lnTo>
                  <a:pt x="1053" y="277"/>
                </a:lnTo>
                <a:lnTo>
                  <a:pt x="1053" y="277"/>
                </a:lnTo>
                <a:lnTo>
                  <a:pt x="1054" y="277"/>
                </a:lnTo>
                <a:lnTo>
                  <a:pt x="1054" y="277"/>
                </a:lnTo>
                <a:lnTo>
                  <a:pt x="1054" y="278"/>
                </a:lnTo>
                <a:lnTo>
                  <a:pt x="1054" y="278"/>
                </a:lnTo>
                <a:lnTo>
                  <a:pt x="1054" y="277"/>
                </a:lnTo>
                <a:lnTo>
                  <a:pt x="1055" y="277"/>
                </a:lnTo>
                <a:lnTo>
                  <a:pt x="1055" y="277"/>
                </a:lnTo>
                <a:lnTo>
                  <a:pt x="1055" y="278"/>
                </a:lnTo>
                <a:lnTo>
                  <a:pt x="1055" y="278"/>
                </a:lnTo>
                <a:lnTo>
                  <a:pt x="1055" y="278"/>
                </a:lnTo>
                <a:lnTo>
                  <a:pt x="1056" y="278"/>
                </a:lnTo>
                <a:lnTo>
                  <a:pt x="1056" y="278"/>
                </a:lnTo>
                <a:lnTo>
                  <a:pt x="1056" y="278"/>
                </a:lnTo>
                <a:lnTo>
                  <a:pt x="1056" y="278"/>
                </a:lnTo>
                <a:lnTo>
                  <a:pt x="1056" y="278"/>
                </a:lnTo>
                <a:lnTo>
                  <a:pt x="1057" y="278"/>
                </a:lnTo>
                <a:lnTo>
                  <a:pt x="1057" y="277"/>
                </a:lnTo>
                <a:lnTo>
                  <a:pt x="1057" y="277"/>
                </a:lnTo>
                <a:lnTo>
                  <a:pt x="1058" y="277"/>
                </a:lnTo>
                <a:lnTo>
                  <a:pt x="1058" y="278"/>
                </a:lnTo>
                <a:lnTo>
                  <a:pt x="1058" y="277"/>
                </a:lnTo>
                <a:lnTo>
                  <a:pt x="1058" y="276"/>
                </a:lnTo>
                <a:lnTo>
                  <a:pt x="1059" y="276"/>
                </a:lnTo>
                <a:lnTo>
                  <a:pt x="1059" y="276"/>
                </a:lnTo>
                <a:lnTo>
                  <a:pt x="1059" y="275"/>
                </a:lnTo>
                <a:lnTo>
                  <a:pt x="1059" y="276"/>
                </a:lnTo>
                <a:lnTo>
                  <a:pt x="1059" y="275"/>
                </a:lnTo>
                <a:lnTo>
                  <a:pt x="1060" y="274"/>
                </a:lnTo>
                <a:lnTo>
                  <a:pt x="1060" y="274"/>
                </a:lnTo>
                <a:lnTo>
                  <a:pt x="1060" y="274"/>
                </a:lnTo>
                <a:lnTo>
                  <a:pt x="1060" y="274"/>
                </a:lnTo>
                <a:lnTo>
                  <a:pt x="1061" y="274"/>
                </a:lnTo>
                <a:lnTo>
                  <a:pt x="1061" y="274"/>
                </a:lnTo>
                <a:lnTo>
                  <a:pt x="1061" y="274"/>
                </a:lnTo>
                <a:lnTo>
                  <a:pt x="1061" y="274"/>
                </a:lnTo>
                <a:lnTo>
                  <a:pt x="1062" y="274"/>
                </a:lnTo>
                <a:lnTo>
                  <a:pt x="1062" y="275"/>
                </a:lnTo>
                <a:lnTo>
                  <a:pt x="1062" y="275"/>
                </a:lnTo>
                <a:lnTo>
                  <a:pt x="1062" y="275"/>
                </a:lnTo>
                <a:lnTo>
                  <a:pt x="1062" y="275"/>
                </a:lnTo>
                <a:lnTo>
                  <a:pt x="1063" y="275"/>
                </a:lnTo>
                <a:lnTo>
                  <a:pt x="1063" y="275"/>
                </a:lnTo>
                <a:lnTo>
                  <a:pt x="1063" y="274"/>
                </a:lnTo>
                <a:lnTo>
                  <a:pt x="1064" y="273"/>
                </a:lnTo>
                <a:lnTo>
                  <a:pt x="1064" y="273"/>
                </a:lnTo>
                <a:lnTo>
                  <a:pt x="1064" y="273"/>
                </a:lnTo>
                <a:lnTo>
                  <a:pt x="1064" y="273"/>
                </a:lnTo>
                <a:lnTo>
                  <a:pt x="1064" y="273"/>
                </a:lnTo>
                <a:lnTo>
                  <a:pt x="1065" y="274"/>
                </a:lnTo>
                <a:lnTo>
                  <a:pt x="1065" y="274"/>
                </a:lnTo>
                <a:lnTo>
                  <a:pt x="1065" y="273"/>
                </a:lnTo>
                <a:lnTo>
                  <a:pt x="1065" y="273"/>
                </a:lnTo>
                <a:lnTo>
                  <a:pt x="1065" y="274"/>
                </a:lnTo>
                <a:lnTo>
                  <a:pt x="1066" y="274"/>
                </a:lnTo>
                <a:lnTo>
                  <a:pt x="1066" y="273"/>
                </a:lnTo>
                <a:lnTo>
                  <a:pt x="1066" y="273"/>
                </a:lnTo>
                <a:lnTo>
                  <a:pt x="1066" y="271"/>
                </a:lnTo>
                <a:lnTo>
                  <a:pt x="1067" y="269"/>
                </a:lnTo>
                <a:lnTo>
                  <a:pt x="1067" y="268"/>
                </a:lnTo>
                <a:lnTo>
                  <a:pt x="1067" y="268"/>
                </a:lnTo>
                <a:lnTo>
                  <a:pt x="1067" y="266"/>
                </a:lnTo>
                <a:lnTo>
                  <a:pt x="1068" y="266"/>
                </a:lnTo>
                <a:lnTo>
                  <a:pt x="1068" y="265"/>
                </a:lnTo>
                <a:lnTo>
                  <a:pt x="1068" y="265"/>
                </a:lnTo>
                <a:lnTo>
                  <a:pt x="1068" y="265"/>
                </a:lnTo>
                <a:lnTo>
                  <a:pt x="1069" y="265"/>
                </a:lnTo>
                <a:lnTo>
                  <a:pt x="1069" y="266"/>
                </a:lnTo>
                <a:lnTo>
                  <a:pt x="1069" y="266"/>
                </a:lnTo>
                <a:lnTo>
                  <a:pt x="1070" y="266"/>
                </a:lnTo>
                <a:lnTo>
                  <a:pt x="1070" y="266"/>
                </a:lnTo>
                <a:lnTo>
                  <a:pt x="1070" y="266"/>
                </a:lnTo>
                <a:lnTo>
                  <a:pt x="1070" y="266"/>
                </a:lnTo>
                <a:lnTo>
                  <a:pt x="1071" y="267"/>
                </a:lnTo>
                <a:lnTo>
                  <a:pt x="1071" y="267"/>
                </a:lnTo>
                <a:lnTo>
                  <a:pt x="1071" y="267"/>
                </a:lnTo>
                <a:lnTo>
                  <a:pt x="1071" y="267"/>
                </a:lnTo>
                <a:lnTo>
                  <a:pt x="1071" y="267"/>
                </a:lnTo>
                <a:lnTo>
                  <a:pt x="1072" y="267"/>
                </a:lnTo>
                <a:lnTo>
                  <a:pt x="1072" y="267"/>
                </a:lnTo>
                <a:lnTo>
                  <a:pt x="1072" y="267"/>
                </a:lnTo>
                <a:lnTo>
                  <a:pt x="1072" y="267"/>
                </a:lnTo>
                <a:lnTo>
                  <a:pt x="1073" y="267"/>
                </a:lnTo>
                <a:lnTo>
                  <a:pt x="1073" y="267"/>
                </a:lnTo>
                <a:lnTo>
                  <a:pt x="1073" y="266"/>
                </a:lnTo>
                <a:lnTo>
                  <a:pt x="1073" y="265"/>
                </a:lnTo>
                <a:lnTo>
                  <a:pt x="1074" y="265"/>
                </a:lnTo>
                <a:lnTo>
                  <a:pt x="1074" y="265"/>
                </a:lnTo>
                <a:lnTo>
                  <a:pt x="1074" y="265"/>
                </a:lnTo>
                <a:lnTo>
                  <a:pt x="1074" y="265"/>
                </a:lnTo>
                <a:lnTo>
                  <a:pt x="1075" y="265"/>
                </a:lnTo>
                <a:lnTo>
                  <a:pt x="1075" y="266"/>
                </a:lnTo>
                <a:lnTo>
                  <a:pt x="1075" y="266"/>
                </a:lnTo>
                <a:lnTo>
                  <a:pt x="1076" y="267"/>
                </a:lnTo>
                <a:lnTo>
                  <a:pt x="1076" y="268"/>
                </a:lnTo>
                <a:lnTo>
                  <a:pt x="1076" y="268"/>
                </a:lnTo>
                <a:lnTo>
                  <a:pt x="1076" y="268"/>
                </a:lnTo>
                <a:lnTo>
                  <a:pt x="1077" y="268"/>
                </a:lnTo>
                <a:lnTo>
                  <a:pt x="1077" y="269"/>
                </a:lnTo>
                <a:lnTo>
                  <a:pt x="1077" y="269"/>
                </a:lnTo>
                <a:lnTo>
                  <a:pt x="1077" y="269"/>
                </a:lnTo>
                <a:lnTo>
                  <a:pt x="1078" y="269"/>
                </a:lnTo>
                <a:lnTo>
                  <a:pt x="1078" y="271"/>
                </a:lnTo>
                <a:lnTo>
                  <a:pt x="1078" y="271"/>
                </a:lnTo>
                <a:lnTo>
                  <a:pt x="1078" y="272"/>
                </a:lnTo>
                <a:lnTo>
                  <a:pt x="1079" y="272"/>
                </a:lnTo>
                <a:lnTo>
                  <a:pt x="1079" y="273"/>
                </a:lnTo>
                <a:lnTo>
                  <a:pt x="1079" y="272"/>
                </a:lnTo>
                <a:lnTo>
                  <a:pt x="1079" y="273"/>
                </a:lnTo>
                <a:lnTo>
                  <a:pt x="1080" y="273"/>
                </a:lnTo>
                <a:lnTo>
                  <a:pt x="1080" y="274"/>
                </a:lnTo>
                <a:lnTo>
                  <a:pt x="1080" y="274"/>
                </a:lnTo>
                <a:lnTo>
                  <a:pt x="1080" y="275"/>
                </a:lnTo>
                <a:lnTo>
                  <a:pt x="1081" y="275"/>
                </a:lnTo>
                <a:lnTo>
                  <a:pt x="1081" y="276"/>
                </a:lnTo>
                <a:lnTo>
                  <a:pt x="1081" y="276"/>
                </a:lnTo>
                <a:lnTo>
                  <a:pt x="1082" y="277"/>
                </a:lnTo>
                <a:lnTo>
                  <a:pt x="1082" y="276"/>
                </a:lnTo>
                <a:lnTo>
                  <a:pt x="1082" y="276"/>
                </a:lnTo>
                <a:lnTo>
                  <a:pt x="1082" y="275"/>
                </a:lnTo>
                <a:lnTo>
                  <a:pt x="1082" y="275"/>
                </a:lnTo>
                <a:lnTo>
                  <a:pt x="1083" y="275"/>
                </a:lnTo>
                <a:lnTo>
                  <a:pt x="1083" y="275"/>
                </a:lnTo>
                <a:lnTo>
                  <a:pt x="1083" y="275"/>
                </a:lnTo>
                <a:lnTo>
                  <a:pt x="1083" y="275"/>
                </a:lnTo>
                <a:lnTo>
                  <a:pt x="1084" y="275"/>
                </a:lnTo>
                <a:lnTo>
                  <a:pt x="1084" y="275"/>
                </a:lnTo>
                <a:lnTo>
                  <a:pt x="1084" y="275"/>
                </a:lnTo>
                <a:lnTo>
                  <a:pt x="1084" y="275"/>
                </a:lnTo>
                <a:lnTo>
                  <a:pt x="1085" y="274"/>
                </a:lnTo>
                <a:lnTo>
                  <a:pt x="1085" y="274"/>
                </a:lnTo>
                <a:lnTo>
                  <a:pt x="1085" y="274"/>
                </a:lnTo>
                <a:lnTo>
                  <a:pt x="1085" y="274"/>
                </a:lnTo>
                <a:lnTo>
                  <a:pt x="1085" y="274"/>
                </a:lnTo>
                <a:lnTo>
                  <a:pt x="1086" y="275"/>
                </a:lnTo>
                <a:lnTo>
                  <a:pt x="1086" y="275"/>
                </a:lnTo>
                <a:lnTo>
                  <a:pt x="1086" y="274"/>
                </a:lnTo>
                <a:lnTo>
                  <a:pt x="1086" y="274"/>
                </a:lnTo>
                <a:lnTo>
                  <a:pt x="1087" y="274"/>
                </a:lnTo>
                <a:lnTo>
                  <a:pt x="1087" y="274"/>
                </a:lnTo>
                <a:lnTo>
                  <a:pt x="1087" y="274"/>
                </a:lnTo>
                <a:lnTo>
                  <a:pt x="1088" y="274"/>
                </a:lnTo>
                <a:lnTo>
                  <a:pt x="1088" y="273"/>
                </a:lnTo>
                <a:lnTo>
                  <a:pt x="1088" y="273"/>
                </a:lnTo>
                <a:lnTo>
                  <a:pt x="1088" y="273"/>
                </a:lnTo>
                <a:lnTo>
                  <a:pt x="1089" y="272"/>
                </a:lnTo>
                <a:lnTo>
                  <a:pt x="1089" y="272"/>
                </a:lnTo>
                <a:lnTo>
                  <a:pt x="1089" y="272"/>
                </a:lnTo>
                <a:lnTo>
                  <a:pt x="1089" y="272"/>
                </a:lnTo>
                <a:lnTo>
                  <a:pt x="1090" y="271"/>
                </a:lnTo>
                <a:lnTo>
                  <a:pt x="1090" y="271"/>
                </a:lnTo>
                <a:lnTo>
                  <a:pt x="1090" y="271"/>
                </a:lnTo>
                <a:lnTo>
                  <a:pt x="1090" y="270"/>
                </a:lnTo>
                <a:lnTo>
                  <a:pt x="1091" y="269"/>
                </a:lnTo>
                <a:lnTo>
                  <a:pt x="1091" y="268"/>
                </a:lnTo>
                <a:lnTo>
                  <a:pt x="1091" y="268"/>
                </a:lnTo>
                <a:lnTo>
                  <a:pt x="1091" y="268"/>
                </a:lnTo>
                <a:lnTo>
                  <a:pt x="1092" y="267"/>
                </a:lnTo>
                <a:lnTo>
                  <a:pt x="1092" y="267"/>
                </a:lnTo>
                <a:lnTo>
                  <a:pt x="1092" y="267"/>
                </a:lnTo>
                <a:lnTo>
                  <a:pt x="1092" y="267"/>
                </a:lnTo>
                <a:lnTo>
                  <a:pt x="1093" y="267"/>
                </a:lnTo>
                <a:lnTo>
                  <a:pt x="1093" y="266"/>
                </a:lnTo>
                <a:lnTo>
                  <a:pt x="1093" y="266"/>
                </a:lnTo>
                <a:lnTo>
                  <a:pt x="1094" y="266"/>
                </a:lnTo>
                <a:lnTo>
                  <a:pt x="1094" y="266"/>
                </a:lnTo>
                <a:lnTo>
                  <a:pt x="1094" y="266"/>
                </a:lnTo>
                <a:lnTo>
                  <a:pt x="1094" y="266"/>
                </a:lnTo>
                <a:lnTo>
                  <a:pt x="1095" y="265"/>
                </a:lnTo>
                <a:lnTo>
                  <a:pt x="1095" y="265"/>
                </a:lnTo>
                <a:lnTo>
                  <a:pt x="1095" y="265"/>
                </a:lnTo>
                <a:lnTo>
                  <a:pt x="1095" y="265"/>
                </a:lnTo>
                <a:lnTo>
                  <a:pt x="1096" y="265"/>
                </a:lnTo>
                <a:lnTo>
                  <a:pt x="1096" y="265"/>
                </a:lnTo>
                <a:lnTo>
                  <a:pt x="1096" y="265"/>
                </a:lnTo>
                <a:lnTo>
                  <a:pt x="1096" y="264"/>
                </a:lnTo>
                <a:lnTo>
                  <a:pt x="1096" y="263"/>
                </a:lnTo>
                <a:lnTo>
                  <a:pt x="1097" y="263"/>
                </a:lnTo>
                <a:lnTo>
                  <a:pt x="1097" y="263"/>
                </a:lnTo>
                <a:lnTo>
                  <a:pt x="1097" y="262"/>
                </a:lnTo>
                <a:lnTo>
                  <a:pt x="1097" y="262"/>
                </a:lnTo>
                <a:lnTo>
                  <a:pt x="1098" y="262"/>
                </a:lnTo>
                <a:lnTo>
                  <a:pt x="1098" y="262"/>
                </a:lnTo>
                <a:lnTo>
                  <a:pt x="1098" y="261"/>
                </a:lnTo>
                <a:lnTo>
                  <a:pt x="1098" y="261"/>
                </a:lnTo>
                <a:lnTo>
                  <a:pt x="1098" y="261"/>
                </a:lnTo>
                <a:lnTo>
                  <a:pt x="1099" y="261"/>
                </a:lnTo>
                <a:lnTo>
                  <a:pt x="1099" y="260"/>
                </a:lnTo>
                <a:lnTo>
                  <a:pt x="1099" y="260"/>
                </a:lnTo>
                <a:lnTo>
                  <a:pt x="1099" y="260"/>
                </a:lnTo>
                <a:lnTo>
                  <a:pt x="1100" y="260"/>
                </a:lnTo>
                <a:lnTo>
                  <a:pt x="1100" y="260"/>
                </a:lnTo>
                <a:lnTo>
                  <a:pt x="1100" y="260"/>
                </a:lnTo>
                <a:lnTo>
                  <a:pt x="1100" y="261"/>
                </a:lnTo>
                <a:lnTo>
                  <a:pt x="1101" y="261"/>
                </a:lnTo>
                <a:lnTo>
                  <a:pt x="1101" y="261"/>
                </a:lnTo>
                <a:lnTo>
                  <a:pt x="1101" y="261"/>
                </a:lnTo>
                <a:lnTo>
                  <a:pt x="1101" y="261"/>
                </a:lnTo>
                <a:lnTo>
                  <a:pt x="1102" y="261"/>
                </a:lnTo>
                <a:lnTo>
                  <a:pt x="1102" y="261"/>
                </a:lnTo>
                <a:lnTo>
                  <a:pt x="1102" y="261"/>
                </a:lnTo>
                <a:lnTo>
                  <a:pt x="1102" y="260"/>
                </a:lnTo>
                <a:lnTo>
                  <a:pt x="1103" y="260"/>
                </a:lnTo>
                <a:lnTo>
                  <a:pt x="1103" y="260"/>
                </a:lnTo>
                <a:lnTo>
                  <a:pt x="1103" y="259"/>
                </a:lnTo>
                <a:lnTo>
                  <a:pt x="1103" y="259"/>
                </a:lnTo>
                <a:lnTo>
                  <a:pt x="1104" y="259"/>
                </a:lnTo>
                <a:lnTo>
                  <a:pt x="1104" y="258"/>
                </a:lnTo>
                <a:lnTo>
                  <a:pt x="1104" y="257"/>
                </a:lnTo>
                <a:lnTo>
                  <a:pt x="1104" y="256"/>
                </a:lnTo>
                <a:lnTo>
                  <a:pt x="1105" y="256"/>
                </a:lnTo>
                <a:lnTo>
                  <a:pt x="1105" y="256"/>
                </a:lnTo>
                <a:lnTo>
                  <a:pt x="1105" y="256"/>
                </a:lnTo>
                <a:lnTo>
                  <a:pt x="1106" y="255"/>
                </a:lnTo>
                <a:lnTo>
                  <a:pt x="1106" y="255"/>
                </a:lnTo>
                <a:lnTo>
                  <a:pt x="1106" y="255"/>
                </a:lnTo>
                <a:lnTo>
                  <a:pt x="1106" y="255"/>
                </a:lnTo>
                <a:lnTo>
                  <a:pt x="1107" y="254"/>
                </a:lnTo>
                <a:lnTo>
                  <a:pt x="1107" y="254"/>
                </a:lnTo>
                <a:lnTo>
                  <a:pt x="1107" y="254"/>
                </a:lnTo>
                <a:lnTo>
                  <a:pt x="1107" y="254"/>
                </a:lnTo>
                <a:lnTo>
                  <a:pt x="1108" y="254"/>
                </a:lnTo>
                <a:lnTo>
                  <a:pt x="1108" y="254"/>
                </a:lnTo>
                <a:lnTo>
                  <a:pt x="1108" y="253"/>
                </a:lnTo>
                <a:lnTo>
                  <a:pt x="1108" y="253"/>
                </a:lnTo>
                <a:lnTo>
                  <a:pt x="1109" y="252"/>
                </a:lnTo>
                <a:lnTo>
                  <a:pt x="1109" y="252"/>
                </a:lnTo>
                <a:lnTo>
                  <a:pt x="1109" y="252"/>
                </a:lnTo>
                <a:lnTo>
                  <a:pt x="1109" y="252"/>
                </a:lnTo>
                <a:lnTo>
                  <a:pt x="1110" y="252"/>
                </a:lnTo>
                <a:lnTo>
                  <a:pt x="1110" y="252"/>
                </a:lnTo>
                <a:lnTo>
                  <a:pt x="1110" y="252"/>
                </a:lnTo>
                <a:lnTo>
                  <a:pt x="1110" y="252"/>
                </a:lnTo>
                <a:lnTo>
                  <a:pt x="1111" y="252"/>
                </a:lnTo>
                <a:lnTo>
                  <a:pt x="1111" y="252"/>
                </a:lnTo>
                <a:lnTo>
                  <a:pt x="1111" y="251"/>
                </a:lnTo>
                <a:lnTo>
                  <a:pt x="1112" y="251"/>
                </a:lnTo>
                <a:lnTo>
                  <a:pt x="1112" y="251"/>
                </a:lnTo>
                <a:lnTo>
                  <a:pt x="1112" y="251"/>
                </a:lnTo>
                <a:lnTo>
                  <a:pt x="1112" y="251"/>
                </a:lnTo>
                <a:lnTo>
                  <a:pt x="1113" y="251"/>
                </a:lnTo>
                <a:lnTo>
                  <a:pt x="1113" y="251"/>
                </a:lnTo>
                <a:lnTo>
                  <a:pt x="1113" y="251"/>
                </a:lnTo>
                <a:lnTo>
                  <a:pt x="1113" y="251"/>
                </a:lnTo>
                <a:lnTo>
                  <a:pt x="1114" y="251"/>
                </a:lnTo>
                <a:lnTo>
                  <a:pt x="1114" y="251"/>
                </a:lnTo>
                <a:lnTo>
                  <a:pt x="1114" y="250"/>
                </a:lnTo>
                <a:lnTo>
                  <a:pt x="1114" y="250"/>
                </a:lnTo>
                <a:lnTo>
                  <a:pt x="1115" y="250"/>
                </a:lnTo>
                <a:lnTo>
                  <a:pt x="1115" y="249"/>
                </a:lnTo>
                <a:lnTo>
                  <a:pt x="1115" y="249"/>
                </a:lnTo>
                <a:lnTo>
                  <a:pt x="1115" y="249"/>
                </a:lnTo>
                <a:lnTo>
                  <a:pt x="1116" y="249"/>
                </a:lnTo>
                <a:lnTo>
                  <a:pt x="1116" y="248"/>
                </a:lnTo>
                <a:lnTo>
                  <a:pt x="1116" y="248"/>
                </a:lnTo>
                <a:lnTo>
                  <a:pt x="1116" y="249"/>
                </a:lnTo>
                <a:lnTo>
                  <a:pt x="1117" y="249"/>
                </a:lnTo>
                <a:lnTo>
                  <a:pt x="1117" y="249"/>
                </a:lnTo>
                <a:lnTo>
                  <a:pt x="1117" y="249"/>
                </a:lnTo>
                <a:lnTo>
                  <a:pt x="1117" y="249"/>
                </a:lnTo>
                <a:lnTo>
                  <a:pt x="1118" y="250"/>
                </a:lnTo>
                <a:lnTo>
                  <a:pt x="1118" y="251"/>
                </a:lnTo>
                <a:lnTo>
                  <a:pt x="1118" y="251"/>
                </a:lnTo>
                <a:lnTo>
                  <a:pt x="1118" y="251"/>
                </a:lnTo>
                <a:lnTo>
                  <a:pt x="1118" y="251"/>
                </a:lnTo>
                <a:lnTo>
                  <a:pt x="1119" y="251"/>
                </a:lnTo>
                <a:lnTo>
                  <a:pt x="1119" y="251"/>
                </a:lnTo>
                <a:lnTo>
                  <a:pt x="1119" y="251"/>
                </a:lnTo>
                <a:lnTo>
                  <a:pt x="1119" y="251"/>
                </a:lnTo>
                <a:lnTo>
                  <a:pt x="1120" y="252"/>
                </a:lnTo>
                <a:lnTo>
                  <a:pt x="1120" y="252"/>
                </a:lnTo>
                <a:lnTo>
                  <a:pt x="1120" y="252"/>
                </a:lnTo>
                <a:lnTo>
                  <a:pt x="1120" y="252"/>
                </a:lnTo>
                <a:lnTo>
                  <a:pt x="1120" y="253"/>
                </a:lnTo>
                <a:lnTo>
                  <a:pt x="1121" y="253"/>
                </a:lnTo>
                <a:lnTo>
                  <a:pt x="1121" y="253"/>
                </a:lnTo>
                <a:lnTo>
                  <a:pt x="1121" y="253"/>
                </a:lnTo>
                <a:lnTo>
                  <a:pt x="1121" y="253"/>
                </a:lnTo>
                <a:lnTo>
                  <a:pt x="1122" y="253"/>
                </a:lnTo>
                <a:lnTo>
                  <a:pt x="1122" y="253"/>
                </a:lnTo>
                <a:lnTo>
                  <a:pt x="1122" y="253"/>
                </a:lnTo>
                <a:lnTo>
                  <a:pt x="1122" y="254"/>
                </a:lnTo>
                <a:lnTo>
                  <a:pt x="1122" y="254"/>
                </a:lnTo>
                <a:lnTo>
                  <a:pt x="1123" y="254"/>
                </a:lnTo>
                <a:lnTo>
                  <a:pt x="1123" y="254"/>
                </a:lnTo>
                <a:lnTo>
                  <a:pt x="1123" y="254"/>
                </a:lnTo>
                <a:lnTo>
                  <a:pt x="1123" y="254"/>
                </a:lnTo>
                <a:lnTo>
                  <a:pt x="1124" y="254"/>
                </a:lnTo>
                <a:lnTo>
                  <a:pt x="1124" y="254"/>
                </a:lnTo>
                <a:lnTo>
                  <a:pt x="1124" y="254"/>
                </a:lnTo>
                <a:lnTo>
                  <a:pt x="1124" y="254"/>
                </a:lnTo>
                <a:lnTo>
                  <a:pt x="1125" y="254"/>
                </a:lnTo>
                <a:lnTo>
                  <a:pt x="1125" y="254"/>
                </a:lnTo>
                <a:lnTo>
                  <a:pt x="1125" y="254"/>
                </a:lnTo>
                <a:lnTo>
                  <a:pt x="1125" y="254"/>
                </a:lnTo>
                <a:lnTo>
                  <a:pt x="1126" y="254"/>
                </a:lnTo>
                <a:lnTo>
                  <a:pt x="1126" y="254"/>
                </a:lnTo>
                <a:lnTo>
                  <a:pt x="1126" y="254"/>
                </a:lnTo>
                <a:lnTo>
                  <a:pt x="1126" y="254"/>
                </a:lnTo>
                <a:lnTo>
                  <a:pt x="1127" y="254"/>
                </a:lnTo>
                <a:lnTo>
                  <a:pt x="1127" y="254"/>
                </a:lnTo>
                <a:lnTo>
                  <a:pt x="1127" y="254"/>
                </a:lnTo>
                <a:lnTo>
                  <a:pt x="1127" y="254"/>
                </a:lnTo>
                <a:lnTo>
                  <a:pt x="1128" y="254"/>
                </a:lnTo>
                <a:lnTo>
                  <a:pt x="1128" y="254"/>
                </a:lnTo>
                <a:lnTo>
                  <a:pt x="1128" y="255"/>
                </a:lnTo>
                <a:lnTo>
                  <a:pt x="1128" y="256"/>
                </a:lnTo>
                <a:lnTo>
                  <a:pt x="1129" y="256"/>
                </a:lnTo>
                <a:lnTo>
                  <a:pt x="1129" y="257"/>
                </a:lnTo>
                <a:lnTo>
                  <a:pt x="1129" y="257"/>
                </a:lnTo>
                <a:lnTo>
                  <a:pt x="1130" y="258"/>
                </a:lnTo>
                <a:lnTo>
                  <a:pt x="1130" y="258"/>
                </a:lnTo>
                <a:lnTo>
                  <a:pt x="1130" y="258"/>
                </a:lnTo>
                <a:lnTo>
                  <a:pt x="1130" y="258"/>
                </a:lnTo>
                <a:lnTo>
                  <a:pt x="1130" y="258"/>
                </a:lnTo>
                <a:lnTo>
                  <a:pt x="1131" y="258"/>
                </a:lnTo>
                <a:lnTo>
                  <a:pt x="1131" y="258"/>
                </a:lnTo>
                <a:lnTo>
                  <a:pt x="1131" y="258"/>
                </a:lnTo>
                <a:lnTo>
                  <a:pt x="1131" y="258"/>
                </a:lnTo>
                <a:lnTo>
                  <a:pt x="1132" y="258"/>
                </a:lnTo>
                <a:lnTo>
                  <a:pt x="1132" y="258"/>
                </a:lnTo>
                <a:lnTo>
                  <a:pt x="1132" y="258"/>
                </a:lnTo>
                <a:lnTo>
                  <a:pt x="1132" y="258"/>
                </a:lnTo>
                <a:lnTo>
                  <a:pt x="1132" y="258"/>
                </a:lnTo>
                <a:lnTo>
                  <a:pt x="1133" y="258"/>
                </a:lnTo>
                <a:lnTo>
                  <a:pt x="1133" y="258"/>
                </a:lnTo>
                <a:lnTo>
                  <a:pt x="1133" y="258"/>
                </a:lnTo>
                <a:lnTo>
                  <a:pt x="1133" y="258"/>
                </a:lnTo>
                <a:lnTo>
                  <a:pt x="1134" y="258"/>
                </a:lnTo>
                <a:lnTo>
                  <a:pt x="1134" y="258"/>
                </a:lnTo>
                <a:lnTo>
                  <a:pt x="1134" y="258"/>
                </a:lnTo>
                <a:lnTo>
                  <a:pt x="1135" y="258"/>
                </a:lnTo>
                <a:lnTo>
                  <a:pt x="1135" y="259"/>
                </a:lnTo>
                <a:lnTo>
                  <a:pt x="1135" y="259"/>
                </a:lnTo>
                <a:lnTo>
                  <a:pt x="1135" y="259"/>
                </a:lnTo>
                <a:lnTo>
                  <a:pt x="1136" y="259"/>
                </a:lnTo>
                <a:lnTo>
                  <a:pt x="1136" y="259"/>
                </a:lnTo>
                <a:lnTo>
                  <a:pt x="1136" y="259"/>
                </a:lnTo>
                <a:lnTo>
                  <a:pt x="1136" y="259"/>
                </a:lnTo>
                <a:lnTo>
                  <a:pt x="1137" y="259"/>
                </a:lnTo>
                <a:lnTo>
                  <a:pt x="1137" y="259"/>
                </a:lnTo>
                <a:lnTo>
                  <a:pt x="1137" y="259"/>
                </a:lnTo>
                <a:lnTo>
                  <a:pt x="1137" y="259"/>
                </a:lnTo>
                <a:lnTo>
                  <a:pt x="1138" y="259"/>
                </a:lnTo>
                <a:lnTo>
                  <a:pt x="1138" y="260"/>
                </a:lnTo>
                <a:lnTo>
                  <a:pt x="1138" y="260"/>
                </a:lnTo>
                <a:lnTo>
                  <a:pt x="1138" y="260"/>
                </a:lnTo>
                <a:lnTo>
                  <a:pt x="1138" y="260"/>
                </a:lnTo>
                <a:lnTo>
                  <a:pt x="1139" y="260"/>
                </a:lnTo>
                <a:lnTo>
                  <a:pt x="1139" y="260"/>
                </a:lnTo>
                <a:lnTo>
                  <a:pt x="1139" y="260"/>
                </a:lnTo>
                <a:lnTo>
                  <a:pt x="1139" y="260"/>
                </a:lnTo>
                <a:lnTo>
                  <a:pt x="1139" y="260"/>
                </a:lnTo>
                <a:lnTo>
                  <a:pt x="1140" y="261"/>
                </a:lnTo>
                <a:lnTo>
                  <a:pt x="1140" y="261"/>
                </a:lnTo>
                <a:lnTo>
                  <a:pt x="1140" y="261"/>
                </a:lnTo>
                <a:lnTo>
                  <a:pt x="1141" y="260"/>
                </a:lnTo>
                <a:lnTo>
                  <a:pt x="1141" y="260"/>
                </a:lnTo>
                <a:lnTo>
                  <a:pt x="1141" y="259"/>
                </a:lnTo>
                <a:lnTo>
                  <a:pt x="1141" y="259"/>
                </a:lnTo>
                <a:lnTo>
                  <a:pt x="1142" y="259"/>
                </a:lnTo>
                <a:lnTo>
                  <a:pt x="1142" y="259"/>
                </a:lnTo>
                <a:lnTo>
                  <a:pt x="1142" y="258"/>
                </a:lnTo>
                <a:lnTo>
                  <a:pt x="1142" y="258"/>
                </a:lnTo>
                <a:lnTo>
                  <a:pt x="1143" y="258"/>
                </a:lnTo>
                <a:lnTo>
                  <a:pt x="1143" y="259"/>
                </a:lnTo>
                <a:lnTo>
                  <a:pt x="1143" y="260"/>
                </a:lnTo>
                <a:lnTo>
                  <a:pt x="1143" y="260"/>
                </a:lnTo>
                <a:lnTo>
                  <a:pt x="1143" y="259"/>
                </a:lnTo>
                <a:lnTo>
                  <a:pt x="1144" y="259"/>
                </a:lnTo>
                <a:lnTo>
                  <a:pt x="1144" y="259"/>
                </a:lnTo>
                <a:lnTo>
                  <a:pt x="1144" y="259"/>
                </a:lnTo>
                <a:lnTo>
                  <a:pt x="1144" y="259"/>
                </a:lnTo>
                <a:lnTo>
                  <a:pt x="1145" y="259"/>
                </a:lnTo>
                <a:lnTo>
                  <a:pt x="1145" y="259"/>
                </a:lnTo>
                <a:lnTo>
                  <a:pt x="1145" y="259"/>
                </a:lnTo>
                <a:lnTo>
                  <a:pt x="1145" y="259"/>
                </a:lnTo>
                <a:lnTo>
                  <a:pt x="1146" y="259"/>
                </a:lnTo>
                <a:lnTo>
                  <a:pt x="1146" y="259"/>
                </a:lnTo>
                <a:lnTo>
                  <a:pt x="1146" y="259"/>
                </a:lnTo>
                <a:lnTo>
                  <a:pt x="1147" y="259"/>
                </a:lnTo>
                <a:lnTo>
                  <a:pt x="1147" y="260"/>
                </a:lnTo>
                <a:lnTo>
                  <a:pt x="1147" y="260"/>
                </a:lnTo>
                <a:lnTo>
                  <a:pt x="1147" y="259"/>
                </a:lnTo>
                <a:lnTo>
                  <a:pt x="1148" y="259"/>
                </a:lnTo>
                <a:lnTo>
                  <a:pt x="1148" y="260"/>
                </a:lnTo>
                <a:lnTo>
                  <a:pt x="1148" y="262"/>
                </a:lnTo>
                <a:lnTo>
                  <a:pt x="1148" y="262"/>
                </a:lnTo>
                <a:lnTo>
                  <a:pt x="1149" y="263"/>
                </a:lnTo>
                <a:lnTo>
                  <a:pt x="1149" y="263"/>
                </a:lnTo>
                <a:lnTo>
                  <a:pt x="1149" y="263"/>
                </a:lnTo>
                <a:lnTo>
                  <a:pt x="1149" y="263"/>
                </a:lnTo>
                <a:lnTo>
                  <a:pt x="1150" y="263"/>
                </a:lnTo>
                <a:lnTo>
                  <a:pt x="1150" y="263"/>
                </a:lnTo>
                <a:lnTo>
                  <a:pt x="1150" y="263"/>
                </a:lnTo>
                <a:lnTo>
                  <a:pt x="1150" y="262"/>
                </a:lnTo>
                <a:lnTo>
                  <a:pt x="1150" y="262"/>
                </a:lnTo>
                <a:lnTo>
                  <a:pt x="1151" y="262"/>
                </a:lnTo>
                <a:lnTo>
                  <a:pt x="1151" y="263"/>
                </a:lnTo>
                <a:lnTo>
                  <a:pt x="1151" y="263"/>
                </a:lnTo>
                <a:lnTo>
                  <a:pt x="1151" y="263"/>
                </a:lnTo>
                <a:lnTo>
                  <a:pt x="1151" y="263"/>
                </a:lnTo>
                <a:lnTo>
                  <a:pt x="1152" y="263"/>
                </a:lnTo>
                <a:lnTo>
                  <a:pt x="1152" y="263"/>
                </a:lnTo>
                <a:lnTo>
                  <a:pt x="1152" y="263"/>
                </a:lnTo>
                <a:lnTo>
                  <a:pt x="1153" y="264"/>
                </a:lnTo>
                <a:lnTo>
                  <a:pt x="1153" y="264"/>
                </a:lnTo>
                <a:lnTo>
                  <a:pt x="1153" y="265"/>
                </a:lnTo>
                <a:lnTo>
                  <a:pt x="1153" y="266"/>
                </a:lnTo>
                <a:lnTo>
                  <a:pt x="1154" y="267"/>
                </a:lnTo>
                <a:lnTo>
                  <a:pt x="1154" y="267"/>
                </a:lnTo>
                <a:lnTo>
                  <a:pt x="1154" y="268"/>
                </a:lnTo>
                <a:lnTo>
                  <a:pt x="1154" y="268"/>
                </a:lnTo>
                <a:lnTo>
                  <a:pt x="1155" y="268"/>
                </a:lnTo>
                <a:lnTo>
                  <a:pt x="1155" y="268"/>
                </a:lnTo>
                <a:lnTo>
                  <a:pt x="1155" y="268"/>
                </a:lnTo>
                <a:lnTo>
                  <a:pt x="1155" y="268"/>
                </a:lnTo>
                <a:lnTo>
                  <a:pt x="1155" y="268"/>
                </a:lnTo>
                <a:lnTo>
                  <a:pt x="1156" y="268"/>
                </a:lnTo>
                <a:lnTo>
                  <a:pt x="1156" y="268"/>
                </a:lnTo>
                <a:lnTo>
                  <a:pt x="1156" y="269"/>
                </a:lnTo>
                <a:lnTo>
                  <a:pt x="1156" y="269"/>
                </a:lnTo>
                <a:lnTo>
                  <a:pt x="1157" y="269"/>
                </a:lnTo>
                <a:lnTo>
                  <a:pt x="1157" y="269"/>
                </a:lnTo>
                <a:lnTo>
                  <a:pt x="1157" y="270"/>
                </a:lnTo>
                <a:lnTo>
                  <a:pt x="1157" y="270"/>
                </a:lnTo>
                <a:lnTo>
                  <a:pt x="1158" y="270"/>
                </a:lnTo>
                <a:lnTo>
                  <a:pt x="1158" y="271"/>
                </a:lnTo>
                <a:lnTo>
                  <a:pt x="1158" y="271"/>
                </a:lnTo>
                <a:lnTo>
                  <a:pt x="1159" y="272"/>
                </a:lnTo>
                <a:lnTo>
                  <a:pt x="1159" y="272"/>
                </a:lnTo>
                <a:lnTo>
                  <a:pt x="1159" y="273"/>
                </a:lnTo>
                <a:lnTo>
                  <a:pt x="1159" y="274"/>
                </a:lnTo>
                <a:lnTo>
                  <a:pt x="1160" y="274"/>
                </a:lnTo>
                <a:lnTo>
                  <a:pt x="1160" y="275"/>
                </a:lnTo>
                <a:lnTo>
                  <a:pt x="1160" y="275"/>
                </a:lnTo>
                <a:lnTo>
                  <a:pt x="1160" y="276"/>
                </a:lnTo>
                <a:lnTo>
                  <a:pt x="1161" y="276"/>
                </a:lnTo>
                <a:lnTo>
                  <a:pt x="1161" y="278"/>
                </a:lnTo>
                <a:lnTo>
                  <a:pt x="1161" y="279"/>
                </a:lnTo>
                <a:lnTo>
                  <a:pt x="1161" y="279"/>
                </a:lnTo>
                <a:lnTo>
                  <a:pt x="1162" y="279"/>
                </a:lnTo>
                <a:lnTo>
                  <a:pt x="1162" y="279"/>
                </a:lnTo>
                <a:lnTo>
                  <a:pt x="1162" y="279"/>
                </a:lnTo>
                <a:lnTo>
                  <a:pt x="1162" y="279"/>
                </a:lnTo>
                <a:lnTo>
                  <a:pt x="1163" y="280"/>
                </a:lnTo>
                <a:lnTo>
                  <a:pt x="1163" y="281"/>
                </a:lnTo>
                <a:lnTo>
                  <a:pt x="1163" y="280"/>
                </a:lnTo>
                <a:lnTo>
                  <a:pt x="1163" y="280"/>
                </a:lnTo>
                <a:lnTo>
                  <a:pt x="1163" y="280"/>
                </a:lnTo>
                <a:lnTo>
                  <a:pt x="1164" y="280"/>
                </a:lnTo>
                <a:lnTo>
                  <a:pt x="1164" y="280"/>
                </a:lnTo>
                <a:lnTo>
                  <a:pt x="1164" y="280"/>
                </a:lnTo>
                <a:lnTo>
                  <a:pt x="1165" y="281"/>
                </a:lnTo>
                <a:lnTo>
                  <a:pt x="1165" y="281"/>
                </a:lnTo>
                <a:lnTo>
                  <a:pt x="1165" y="281"/>
                </a:lnTo>
                <a:lnTo>
                  <a:pt x="1165" y="281"/>
                </a:lnTo>
                <a:lnTo>
                  <a:pt x="1166" y="284"/>
                </a:lnTo>
                <a:lnTo>
                  <a:pt x="1166" y="285"/>
                </a:lnTo>
                <a:lnTo>
                  <a:pt x="1166" y="286"/>
                </a:lnTo>
                <a:lnTo>
                  <a:pt x="1166" y="287"/>
                </a:lnTo>
                <a:lnTo>
                  <a:pt x="1167" y="287"/>
                </a:lnTo>
                <a:lnTo>
                  <a:pt x="1167" y="287"/>
                </a:lnTo>
                <a:lnTo>
                  <a:pt x="1167" y="287"/>
                </a:lnTo>
                <a:lnTo>
                  <a:pt x="1167" y="287"/>
                </a:lnTo>
                <a:lnTo>
                  <a:pt x="1168" y="287"/>
                </a:lnTo>
                <a:lnTo>
                  <a:pt x="1168" y="287"/>
                </a:lnTo>
                <a:lnTo>
                  <a:pt x="1168" y="287"/>
                </a:lnTo>
                <a:lnTo>
                  <a:pt x="1168" y="288"/>
                </a:lnTo>
                <a:lnTo>
                  <a:pt x="1168" y="287"/>
                </a:lnTo>
                <a:lnTo>
                  <a:pt x="1169" y="287"/>
                </a:lnTo>
                <a:lnTo>
                  <a:pt x="1169" y="287"/>
                </a:lnTo>
                <a:lnTo>
                  <a:pt x="1169" y="287"/>
                </a:lnTo>
                <a:lnTo>
                  <a:pt x="1169" y="287"/>
                </a:lnTo>
                <a:lnTo>
                  <a:pt x="1170" y="287"/>
                </a:lnTo>
                <a:lnTo>
                  <a:pt x="1170" y="288"/>
                </a:lnTo>
                <a:lnTo>
                  <a:pt x="1170" y="288"/>
                </a:lnTo>
                <a:lnTo>
                  <a:pt x="1171" y="289"/>
                </a:lnTo>
                <a:lnTo>
                  <a:pt x="1171" y="289"/>
                </a:lnTo>
                <a:lnTo>
                  <a:pt x="1171" y="289"/>
                </a:lnTo>
                <a:lnTo>
                  <a:pt x="1171" y="289"/>
                </a:lnTo>
                <a:lnTo>
                  <a:pt x="1171" y="289"/>
                </a:lnTo>
                <a:lnTo>
                  <a:pt x="1172" y="288"/>
                </a:lnTo>
                <a:lnTo>
                  <a:pt x="1172" y="288"/>
                </a:lnTo>
                <a:lnTo>
                  <a:pt x="1172" y="288"/>
                </a:lnTo>
                <a:lnTo>
                  <a:pt x="1173" y="288"/>
                </a:lnTo>
                <a:lnTo>
                  <a:pt x="1173" y="288"/>
                </a:lnTo>
                <a:lnTo>
                  <a:pt x="1173" y="288"/>
                </a:lnTo>
                <a:lnTo>
                  <a:pt x="1173" y="288"/>
                </a:lnTo>
                <a:lnTo>
                  <a:pt x="1174" y="288"/>
                </a:lnTo>
                <a:lnTo>
                  <a:pt x="1174" y="289"/>
                </a:lnTo>
                <a:lnTo>
                  <a:pt x="1174" y="289"/>
                </a:lnTo>
                <a:lnTo>
                  <a:pt x="1174" y="289"/>
                </a:lnTo>
                <a:lnTo>
                  <a:pt x="1175" y="289"/>
                </a:lnTo>
                <a:lnTo>
                  <a:pt x="1175" y="289"/>
                </a:lnTo>
                <a:lnTo>
                  <a:pt x="1175" y="289"/>
                </a:lnTo>
                <a:lnTo>
                  <a:pt x="1175" y="289"/>
                </a:lnTo>
                <a:lnTo>
                  <a:pt x="1175" y="289"/>
                </a:lnTo>
                <a:lnTo>
                  <a:pt x="1176" y="289"/>
                </a:lnTo>
                <a:lnTo>
                  <a:pt x="1176" y="289"/>
                </a:lnTo>
                <a:lnTo>
                  <a:pt x="1176" y="290"/>
                </a:lnTo>
                <a:lnTo>
                  <a:pt x="1177" y="291"/>
                </a:lnTo>
                <a:lnTo>
                  <a:pt x="1177" y="291"/>
                </a:lnTo>
                <a:lnTo>
                  <a:pt x="1177" y="292"/>
                </a:lnTo>
                <a:lnTo>
                  <a:pt x="1177" y="292"/>
                </a:lnTo>
                <a:lnTo>
                  <a:pt x="1178" y="292"/>
                </a:lnTo>
                <a:lnTo>
                  <a:pt x="1178" y="292"/>
                </a:lnTo>
                <a:lnTo>
                  <a:pt x="1178" y="292"/>
                </a:lnTo>
                <a:lnTo>
                  <a:pt x="1178" y="291"/>
                </a:lnTo>
                <a:lnTo>
                  <a:pt x="1179" y="292"/>
                </a:lnTo>
                <a:lnTo>
                  <a:pt x="1179" y="291"/>
                </a:lnTo>
                <a:lnTo>
                  <a:pt x="1179" y="291"/>
                </a:lnTo>
                <a:lnTo>
                  <a:pt x="1179" y="291"/>
                </a:lnTo>
                <a:lnTo>
                  <a:pt x="1179" y="291"/>
                </a:lnTo>
                <a:lnTo>
                  <a:pt x="1180" y="290"/>
                </a:lnTo>
                <a:lnTo>
                  <a:pt x="1180" y="290"/>
                </a:lnTo>
                <a:lnTo>
                  <a:pt x="1180" y="289"/>
                </a:lnTo>
                <a:lnTo>
                  <a:pt x="1180" y="289"/>
                </a:lnTo>
                <a:lnTo>
                  <a:pt x="1181" y="288"/>
                </a:lnTo>
                <a:lnTo>
                  <a:pt x="1181" y="287"/>
                </a:lnTo>
                <a:lnTo>
                  <a:pt x="1181" y="286"/>
                </a:lnTo>
                <a:lnTo>
                  <a:pt x="1181" y="285"/>
                </a:lnTo>
                <a:lnTo>
                  <a:pt x="1182" y="283"/>
                </a:lnTo>
                <a:lnTo>
                  <a:pt x="1182" y="282"/>
                </a:lnTo>
                <a:lnTo>
                  <a:pt x="1182" y="279"/>
                </a:lnTo>
                <a:lnTo>
                  <a:pt x="1183" y="277"/>
                </a:lnTo>
                <a:lnTo>
                  <a:pt x="1183" y="277"/>
                </a:lnTo>
                <a:lnTo>
                  <a:pt x="1183" y="276"/>
                </a:lnTo>
                <a:lnTo>
                  <a:pt x="1183" y="275"/>
                </a:lnTo>
                <a:lnTo>
                  <a:pt x="1184" y="274"/>
                </a:lnTo>
                <a:lnTo>
                  <a:pt x="1184" y="274"/>
                </a:lnTo>
                <a:lnTo>
                  <a:pt x="1184" y="273"/>
                </a:lnTo>
                <a:lnTo>
                  <a:pt x="1184" y="273"/>
                </a:lnTo>
                <a:lnTo>
                  <a:pt x="1184" y="272"/>
                </a:lnTo>
                <a:lnTo>
                  <a:pt x="1185" y="271"/>
                </a:lnTo>
                <a:lnTo>
                  <a:pt x="1185" y="271"/>
                </a:lnTo>
                <a:lnTo>
                  <a:pt x="1185" y="271"/>
                </a:lnTo>
                <a:lnTo>
                  <a:pt x="1186" y="271"/>
                </a:lnTo>
                <a:lnTo>
                  <a:pt x="1186" y="271"/>
                </a:lnTo>
                <a:lnTo>
                  <a:pt x="1186" y="271"/>
                </a:lnTo>
                <a:lnTo>
                  <a:pt x="1186" y="271"/>
                </a:lnTo>
                <a:lnTo>
                  <a:pt x="1187" y="271"/>
                </a:lnTo>
                <a:lnTo>
                  <a:pt x="1187" y="271"/>
                </a:lnTo>
                <a:lnTo>
                  <a:pt x="1187" y="271"/>
                </a:lnTo>
                <a:lnTo>
                  <a:pt x="1187" y="271"/>
                </a:lnTo>
                <a:lnTo>
                  <a:pt x="1188" y="271"/>
                </a:lnTo>
                <a:lnTo>
                  <a:pt x="1188" y="271"/>
                </a:lnTo>
                <a:lnTo>
                  <a:pt x="1188" y="271"/>
                </a:lnTo>
                <a:lnTo>
                  <a:pt x="1188" y="272"/>
                </a:lnTo>
                <a:lnTo>
                  <a:pt x="1189" y="272"/>
                </a:lnTo>
                <a:lnTo>
                  <a:pt x="1189" y="272"/>
                </a:lnTo>
                <a:lnTo>
                  <a:pt x="1189" y="272"/>
                </a:lnTo>
                <a:lnTo>
                  <a:pt x="1189" y="272"/>
                </a:lnTo>
                <a:lnTo>
                  <a:pt x="1190" y="272"/>
                </a:lnTo>
                <a:lnTo>
                  <a:pt x="1190" y="272"/>
                </a:lnTo>
                <a:lnTo>
                  <a:pt x="1190" y="272"/>
                </a:lnTo>
                <a:lnTo>
                  <a:pt x="1190" y="272"/>
                </a:lnTo>
                <a:lnTo>
                  <a:pt x="1191" y="272"/>
                </a:lnTo>
                <a:lnTo>
                  <a:pt x="1191" y="272"/>
                </a:lnTo>
                <a:lnTo>
                  <a:pt x="1191" y="272"/>
                </a:lnTo>
                <a:lnTo>
                  <a:pt x="1191" y="272"/>
                </a:lnTo>
                <a:lnTo>
                  <a:pt x="1192" y="272"/>
                </a:lnTo>
                <a:lnTo>
                  <a:pt x="1192" y="272"/>
                </a:lnTo>
                <a:lnTo>
                  <a:pt x="1192" y="272"/>
                </a:lnTo>
                <a:lnTo>
                  <a:pt x="1192" y="272"/>
                </a:lnTo>
                <a:lnTo>
                  <a:pt x="1192" y="272"/>
                </a:lnTo>
                <a:lnTo>
                  <a:pt x="1193" y="272"/>
                </a:lnTo>
                <a:lnTo>
                  <a:pt x="1193" y="272"/>
                </a:lnTo>
                <a:lnTo>
                  <a:pt x="1193" y="272"/>
                </a:lnTo>
                <a:lnTo>
                  <a:pt x="1193" y="272"/>
                </a:lnTo>
                <a:lnTo>
                  <a:pt x="1194" y="272"/>
                </a:lnTo>
                <a:lnTo>
                  <a:pt x="1194" y="272"/>
                </a:lnTo>
                <a:lnTo>
                  <a:pt x="1194" y="272"/>
                </a:lnTo>
                <a:lnTo>
                  <a:pt x="1194" y="272"/>
                </a:lnTo>
                <a:lnTo>
                  <a:pt x="1195" y="272"/>
                </a:lnTo>
                <a:lnTo>
                  <a:pt x="1195" y="272"/>
                </a:lnTo>
                <a:lnTo>
                  <a:pt x="1195" y="272"/>
                </a:lnTo>
                <a:lnTo>
                  <a:pt x="1195" y="272"/>
                </a:lnTo>
                <a:lnTo>
                  <a:pt x="1195" y="272"/>
                </a:lnTo>
                <a:lnTo>
                  <a:pt x="1196" y="273"/>
                </a:lnTo>
                <a:lnTo>
                  <a:pt x="1196" y="273"/>
                </a:lnTo>
                <a:lnTo>
                  <a:pt x="1196" y="273"/>
                </a:lnTo>
                <a:lnTo>
                  <a:pt x="1196" y="273"/>
                </a:lnTo>
                <a:lnTo>
                  <a:pt x="1196" y="273"/>
                </a:lnTo>
                <a:lnTo>
                  <a:pt x="1197" y="273"/>
                </a:lnTo>
                <a:lnTo>
                  <a:pt x="1197" y="273"/>
                </a:lnTo>
                <a:lnTo>
                  <a:pt x="1197" y="274"/>
                </a:lnTo>
                <a:lnTo>
                  <a:pt x="1197" y="274"/>
                </a:lnTo>
                <a:lnTo>
                  <a:pt x="1198" y="274"/>
                </a:lnTo>
                <a:lnTo>
                  <a:pt x="1198" y="273"/>
                </a:lnTo>
                <a:lnTo>
                  <a:pt x="1198" y="274"/>
                </a:lnTo>
                <a:lnTo>
                  <a:pt x="1198" y="274"/>
                </a:lnTo>
                <a:lnTo>
                  <a:pt x="1199" y="274"/>
                </a:lnTo>
                <a:lnTo>
                  <a:pt x="1199" y="274"/>
                </a:lnTo>
                <a:lnTo>
                  <a:pt x="1199" y="274"/>
                </a:lnTo>
                <a:lnTo>
                  <a:pt x="1199" y="274"/>
                </a:lnTo>
                <a:lnTo>
                  <a:pt x="1200" y="275"/>
                </a:lnTo>
                <a:lnTo>
                  <a:pt x="1200" y="275"/>
                </a:lnTo>
                <a:lnTo>
                  <a:pt x="1200" y="275"/>
                </a:lnTo>
                <a:lnTo>
                  <a:pt x="1201" y="275"/>
                </a:lnTo>
                <a:lnTo>
                  <a:pt x="1201" y="275"/>
                </a:lnTo>
                <a:lnTo>
                  <a:pt x="1201" y="276"/>
                </a:lnTo>
                <a:lnTo>
                  <a:pt x="1201" y="276"/>
                </a:lnTo>
                <a:lnTo>
                  <a:pt x="1202" y="276"/>
                </a:lnTo>
                <a:lnTo>
                  <a:pt x="1202" y="276"/>
                </a:lnTo>
                <a:lnTo>
                  <a:pt x="1202" y="276"/>
                </a:lnTo>
                <a:lnTo>
                  <a:pt x="1202" y="277"/>
                </a:lnTo>
                <a:lnTo>
                  <a:pt x="1203" y="277"/>
                </a:lnTo>
                <a:lnTo>
                  <a:pt x="1203" y="278"/>
                </a:lnTo>
                <a:lnTo>
                  <a:pt x="1203" y="278"/>
                </a:lnTo>
                <a:lnTo>
                  <a:pt x="1203" y="278"/>
                </a:lnTo>
                <a:lnTo>
                  <a:pt x="1204" y="279"/>
                </a:lnTo>
                <a:lnTo>
                  <a:pt x="1204" y="279"/>
                </a:lnTo>
                <a:lnTo>
                  <a:pt x="1204" y="279"/>
                </a:lnTo>
                <a:lnTo>
                  <a:pt x="1204" y="279"/>
                </a:lnTo>
                <a:lnTo>
                  <a:pt x="1205" y="280"/>
                </a:lnTo>
                <a:lnTo>
                  <a:pt x="1205" y="280"/>
                </a:lnTo>
                <a:lnTo>
                  <a:pt x="1205" y="280"/>
                </a:lnTo>
                <a:lnTo>
                  <a:pt x="1205" y="280"/>
                </a:lnTo>
                <a:lnTo>
                  <a:pt x="1206" y="281"/>
                </a:lnTo>
                <a:lnTo>
                  <a:pt x="1206" y="281"/>
                </a:lnTo>
                <a:lnTo>
                  <a:pt x="1206" y="281"/>
                </a:lnTo>
                <a:lnTo>
                  <a:pt x="1207" y="281"/>
                </a:lnTo>
                <a:lnTo>
                  <a:pt x="1207" y="281"/>
                </a:lnTo>
                <a:lnTo>
                  <a:pt x="1207" y="281"/>
                </a:lnTo>
                <a:lnTo>
                  <a:pt x="1207" y="281"/>
                </a:lnTo>
                <a:lnTo>
                  <a:pt x="1208" y="281"/>
                </a:lnTo>
                <a:lnTo>
                  <a:pt x="1208" y="281"/>
                </a:lnTo>
                <a:lnTo>
                  <a:pt x="1208" y="282"/>
                </a:lnTo>
                <a:lnTo>
                  <a:pt x="1208" y="282"/>
                </a:lnTo>
                <a:lnTo>
                  <a:pt x="1209" y="282"/>
                </a:lnTo>
                <a:lnTo>
                  <a:pt x="1209" y="282"/>
                </a:lnTo>
                <a:lnTo>
                  <a:pt x="1209" y="282"/>
                </a:lnTo>
                <a:lnTo>
                  <a:pt x="1209" y="282"/>
                </a:lnTo>
                <a:lnTo>
                  <a:pt x="1210" y="282"/>
                </a:lnTo>
                <a:lnTo>
                  <a:pt x="1210" y="282"/>
                </a:lnTo>
                <a:lnTo>
                  <a:pt x="1210" y="282"/>
                </a:lnTo>
                <a:lnTo>
                  <a:pt x="1210" y="282"/>
                </a:lnTo>
                <a:lnTo>
                  <a:pt x="1211" y="282"/>
                </a:lnTo>
                <a:lnTo>
                  <a:pt x="1211" y="282"/>
                </a:lnTo>
                <a:lnTo>
                  <a:pt x="1211" y="282"/>
                </a:lnTo>
                <a:lnTo>
                  <a:pt x="1212" y="282"/>
                </a:lnTo>
                <a:lnTo>
                  <a:pt x="1212" y="282"/>
                </a:lnTo>
                <a:lnTo>
                  <a:pt x="1212" y="282"/>
                </a:lnTo>
                <a:lnTo>
                  <a:pt x="1212" y="281"/>
                </a:lnTo>
                <a:lnTo>
                  <a:pt x="1213" y="281"/>
                </a:lnTo>
                <a:lnTo>
                  <a:pt x="1213" y="282"/>
                </a:lnTo>
                <a:lnTo>
                  <a:pt x="1213" y="282"/>
                </a:lnTo>
                <a:lnTo>
                  <a:pt x="1213" y="282"/>
                </a:lnTo>
                <a:lnTo>
                  <a:pt x="1214" y="282"/>
                </a:lnTo>
                <a:lnTo>
                  <a:pt x="1214" y="282"/>
                </a:lnTo>
                <a:lnTo>
                  <a:pt x="1214" y="282"/>
                </a:lnTo>
                <a:lnTo>
                  <a:pt x="1214" y="282"/>
                </a:lnTo>
                <a:lnTo>
                  <a:pt x="1215" y="282"/>
                </a:lnTo>
                <a:lnTo>
                  <a:pt x="1215" y="282"/>
                </a:lnTo>
                <a:lnTo>
                  <a:pt x="1215" y="282"/>
                </a:lnTo>
                <a:lnTo>
                  <a:pt x="1215" y="282"/>
                </a:lnTo>
                <a:lnTo>
                  <a:pt x="1215" y="281"/>
                </a:lnTo>
                <a:lnTo>
                  <a:pt x="1216" y="282"/>
                </a:lnTo>
                <a:lnTo>
                  <a:pt x="1216" y="281"/>
                </a:lnTo>
                <a:lnTo>
                  <a:pt x="1216" y="281"/>
                </a:lnTo>
                <a:lnTo>
                  <a:pt x="1216" y="281"/>
                </a:lnTo>
                <a:lnTo>
                  <a:pt x="1217" y="281"/>
                </a:lnTo>
                <a:lnTo>
                  <a:pt x="1217" y="281"/>
                </a:lnTo>
                <a:lnTo>
                  <a:pt x="1217" y="281"/>
                </a:lnTo>
                <a:lnTo>
                  <a:pt x="1218" y="281"/>
                </a:lnTo>
                <a:lnTo>
                  <a:pt x="1218" y="281"/>
                </a:lnTo>
                <a:lnTo>
                  <a:pt x="1218" y="281"/>
                </a:lnTo>
                <a:lnTo>
                  <a:pt x="1218" y="281"/>
                </a:lnTo>
                <a:lnTo>
                  <a:pt x="1218" y="281"/>
                </a:lnTo>
                <a:lnTo>
                  <a:pt x="1219" y="281"/>
                </a:lnTo>
                <a:lnTo>
                  <a:pt x="1219" y="282"/>
                </a:lnTo>
                <a:lnTo>
                  <a:pt x="1219" y="282"/>
                </a:lnTo>
                <a:lnTo>
                  <a:pt x="1219" y="283"/>
                </a:lnTo>
                <a:lnTo>
                  <a:pt x="1220" y="283"/>
                </a:lnTo>
                <a:lnTo>
                  <a:pt x="1220" y="284"/>
                </a:lnTo>
                <a:lnTo>
                  <a:pt x="1220" y="284"/>
                </a:lnTo>
                <a:lnTo>
                  <a:pt x="1220" y="285"/>
                </a:lnTo>
                <a:lnTo>
                  <a:pt x="1221" y="285"/>
                </a:lnTo>
                <a:lnTo>
                  <a:pt x="1221" y="286"/>
                </a:lnTo>
                <a:lnTo>
                  <a:pt x="1221" y="286"/>
                </a:lnTo>
                <a:lnTo>
                  <a:pt x="1221" y="287"/>
                </a:lnTo>
                <a:lnTo>
                  <a:pt x="1222" y="287"/>
                </a:lnTo>
                <a:lnTo>
                  <a:pt x="1222" y="288"/>
                </a:lnTo>
                <a:lnTo>
                  <a:pt x="1222" y="288"/>
                </a:lnTo>
                <a:lnTo>
                  <a:pt x="1222" y="289"/>
                </a:lnTo>
                <a:lnTo>
                  <a:pt x="1223" y="289"/>
                </a:lnTo>
                <a:lnTo>
                  <a:pt x="1223" y="289"/>
                </a:lnTo>
                <a:lnTo>
                  <a:pt x="1223" y="289"/>
                </a:lnTo>
                <a:lnTo>
                  <a:pt x="1224" y="290"/>
                </a:lnTo>
                <a:lnTo>
                  <a:pt x="1224" y="290"/>
                </a:lnTo>
                <a:lnTo>
                  <a:pt x="1224" y="290"/>
                </a:lnTo>
                <a:lnTo>
                  <a:pt x="1224" y="290"/>
                </a:lnTo>
                <a:lnTo>
                  <a:pt x="1225" y="290"/>
                </a:lnTo>
                <a:lnTo>
                  <a:pt x="1225" y="289"/>
                </a:lnTo>
                <a:lnTo>
                  <a:pt x="1225" y="289"/>
                </a:lnTo>
                <a:lnTo>
                  <a:pt x="1225" y="289"/>
                </a:lnTo>
                <a:lnTo>
                  <a:pt x="1226" y="289"/>
                </a:lnTo>
                <a:lnTo>
                  <a:pt x="1226" y="289"/>
                </a:lnTo>
                <a:lnTo>
                  <a:pt x="1226" y="289"/>
                </a:lnTo>
                <a:lnTo>
                  <a:pt x="1226" y="289"/>
                </a:lnTo>
                <a:lnTo>
                  <a:pt x="1227" y="289"/>
                </a:lnTo>
                <a:lnTo>
                  <a:pt x="1227" y="289"/>
                </a:lnTo>
                <a:lnTo>
                  <a:pt x="1227" y="289"/>
                </a:lnTo>
                <a:lnTo>
                  <a:pt x="1227" y="289"/>
                </a:lnTo>
                <a:lnTo>
                  <a:pt x="1227" y="289"/>
                </a:lnTo>
                <a:lnTo>
                  <a:pt x="1228" y="289"/>
                </a:lnTo>
                <a:lnTo>
                  <a:pt x="1228" y="289"/>
                </a:lnTo>
                <a:lnTo>
                  <a:pt x="1228" y="289"/>
                </a:lnTo>
                <a:lnTo>
                  <a:pt x="1228" y="289"/>
                </a:lnTo>
                <a:lnTo>
                  <a:pt x="1229" y="288"/>
                </a:lnTo>
                <a:lnTo>
                  <a:pt x="1229" y="288"/>
                </a:lnTo>
                <a:lnTo>
                  <a:pt x="1229" y="287"/>
                </a:lnTo>
                <a:lnTo>
                  <a:pt x="1230" y="287"/>
                </a:lnTo>
                <a:lnTo>
                  <a:pt x="1230" y="287"/>
                </a:lnTo>
                <a:lnTo>
                  <a:pt x="1230" y="286"/>
                </a:lnTo>
                <a:lnTo>
                  <a:pt x="1230" y="286"/>
                </a:lnTo>
                <a:lnTo>
                  <a:pt x="1231" y="286"/>
                </a:lnTo>
                <a:lnTo>
                  <a:pt x="1231" y="287"/>
                </a:lnTo>
                <a:lnTo>
                  <a:pt x="1231" y="287"/>
                </a:lnTo>
                <a:lnTo>
                  <a:pt x="1231" y="286"/>
                </a:lnTo>
                <a:lnTo>
                  <a:pt x="1232" y="286"/>
                </a:lnTo>
                <a:lnTo>
                  <a:pt x="1232" y="286"/>
                </a:lnTo>
                <a:lnTo>
                  <a:pt x="1232" y="286"/>
                </a:lnTo>
                <a:lnTo>
                  <a:pt x="1232" y="286"/>
                </a:lnTo>
                <a:lnTo>
                  <a:pt x="1233" y="286"/>
                </a:lnTo>
                <a:lnTo>
                  <a:pt x="1233" y="286"/>
                </a:lnTo>
                <a:lnTo>
                  <a:pt x="1233" y="286"/>
                </a:lnTo>
                <a:lnTo>
                  <a:pt x="1233" y="286"/>
                </a:lnTo>
                <a:lnTo>
                  <a:pt x="1234" y="286"/>
                </a:lnTo>
                <a:lnTo>
                  <a:pt x="1234" y="286"/>
                </a:lnTo>
                <a:lnTo>
                  <a:pt x="1234" y="287"/>
                </a:lnTo>
                <a:lnTo>
                  <a:pt x="1234" y="287"/>
                </a:lnTo>
                <a:lnTo>
                  <a:pt x="1234" y="287"/>
                </a:lnTo>
                <a:lnTo>
                  <a:pt x="1235" y="287"/>
                </a:lnTo>
                <a:lnTo>
                  <a:pt x="1235" y="286"/>
                </a:lnTo>
                <a:lnTo>
                  <a:pt x="1235" y="286"/>
                </a:lnTo>
                <a:lnTo>
                  <a:pt x="1236" y="286"/>
                </a:lnTo>
                <a:lnTo>
                  <a:pt x="1236" y="286"/>
                </a:lnTo>
                <a:lnTo>
                  <a:pt x="1236" y="286"/>
                </a:lnTo>
                <a:lnTo>
                  <a:pt x="1236" y="286"/>
                </a:lnTo>
                <a:lnTo>
                  <a:pt x="1237" y="286"/>
                </a:lnTo>
                <a:lnTo>
                  <a:pt x="1237" y="286"/>
                </a:lnTo>
                <a:lnTo>
                  <a:pt x="1237" y="286"/>
                </a:lnTo>
                <a:lnTo>
                  <a:pt x="1237" y="286"/>
                </a:lnTo>
                <a:lnTo>
                  <a:pt x="1238" y="286"/>
                </a:lnTo>
                <a:lnTo>
                  <a:pt x="1238" y="286"/>
                </a:lnTo>
                <a:lnTo>
                  <a:pt x="1238" y="286"/>
                </a:lnTo>
                <a:lnTo>
                  <a:pt x="1238" y="285"/>
                </a:lnTo>
                <a:lnTo>
                  <a:pt x="1239" y="285"/>
                </a:lnTo>
                <a:lnTo>
                  <a:pt x="1239" y="285"/>
                </a:lnTo>
                <a:lnTo>
                  <a:pt x="1239" y="285"/>
                </a:lnTo>
                <a:lnTo>
                  <a:pt x="1239" y="285"/>
                </a:lnTo>
                <a:lnTo>
                  <a:pt x="1239" y="285"/>
                </a:lnTo>
                <a:lnTo>
                  <a:pt x="1240" y="285"/>
                </a:lnTo>
                <a:lnTo>
                  <a:pt x="1240" y="285"/>
                </a:lnTo>
                <a:lnTo>
                  <a:pt x="1240" y="285"/>
                </a:lnTo>
                <a:lnTo>
                  <a:pt x="1240" y="285"/>
                </a:lnTo>
                <a:lnTo>
                  <a:pt x="1241" y="285"/>
                </a:lnTo>
                <a:lnTo>
                  <a:pt x="1241" y="285"/>
                </a:lnTo>
                <a:lnTo>
                  <a:pt x="1241" y="286"/>
                </a:lnTo>
                <a:lnTo>
                  <a:pt x="1242" y="286"/>
                </a:lnTo>
                <a:lnTo>
                  <a:pt x="1242" y="286"/>
                </a:lnTo>
                <a:lnTo>
                  <a:pt x="1242" y="286"/>
                </a:lnTo>
                <a:lnTo>
                  <a:pt x="1242" y="286"/>
                </a:lnTo>
                <a:lnTo>
                  <a:pt x="1243" y="286"/>
                </a:lnTo>
                <a:lnTo>
                  <a:pt x="1243" y="286"/>
                </a:lnTo>
                <a:lnTo>
                  <a:pt x="1243" y="286"/>
                </a:lnTo>
                <a:lnTo>
                  <a:pt x="1243" y="286"/>
                </a:lnTo>
                <a:lnTo>
                  <a:pt x="1243" y="287"/>
                </a:lnTo>
                <a:lnTo>
                  <a:pt x="1244" y="288"/>
                </a:lnTo>
                <a:lnTo>
                  <a:pt x="1244" y="289"/>
                </a:lnTo>
                <a:lnTo>
                  <a:pt x="1244" y="290"/>
                </a:lnTo>
                <a:lnTo>
                  <a:pt x="1244" y="289"/>
                </a:lnTo>
                <a:lnTo>
                  <a:pt x="1245" y="289"/>
                </a:lnTo>
                <a:lnTo>
                  <a:pt x="1245" y="289"/>
                </a:lnTo>
                <a:lnTo>
                  <a:pt x="1245" y="289"/>
                </a:lnTo>
                <a:lnTo>
                  <a:pt x="1245" y="289"/>
                </a:lnTo>
                <a:lnTo>
                  <a:pt x="1246" y="289"/>
                </a:lnTo>
                <a:lnTo>
                  <a:pt x="1246" y="289"/>
                </a:lnTo>
                <a:lnTo>
                  <a:pt x="1246" y="289"/>
                </a:lnTo>
                <a:lnTo>
                  <a:pt x="1246" y="289"/>
                </a:lnTo>
                <a:lnTo>
                  <a:pt x="1247" y="289"/>
                </a:lnTo>
                <a:lnTo>
                  <a:pt x="1247" y="289"/>
                </a:lnTo>
                <a:lnTo>
                  <a:pt x="1247" y="289"/>
                </a:lnTo>
                <a:lnTo>
                  <a:pt x="1247" y="288"/>
                </a:lnTo>
                <a:lnTo>
                  <a:pt x="1248" y="288"/>
                </a:lnTo>
                <a:lnTo>
                  <a:pt x="1248" y="289"/>
                </a:lnTo>
                <a:lnTo>
                  <a:pt x="1248" y="289"/>
                </a:lnTo>
                <a:lnTo>
                  <a:pt x="1248" y="289"/>
                </a:lnTo>
                <a:lnTo>
                  <a:pt x="1248" y="289"/>
                </a:lnTo>
                <a:lnTo>
                  <a:pt x="1249" y="289"/>
                </a:lnTo>
                <a:lnTo>
                  <a:pt x="1249" y="289"/>
                </a:lnTo>
                <a:lnTo>
                  <a:pt x="1249" y="289"/>
                </a:lnTo>
                <a:lnTo>
                  <a:pt x="1249" y="289"/>
                </a:lnTo>
                <a:lnTo>
                  <a:pt x="1250" y="289"/>
                </a:lnTo>
                <a:lnTo>
                  <a:pt x="1250" y="289"/>
                </a:lnTo>
                <a:lnTo>
                  <a:pt x="1250" y="289"/>
                </a:lnTo>
                <a:lnTo>
                  <a:pt x="1250" y="289"/>
                </a:lnTo>
                <a:lnTo>
                  <a:pt x="1251" y="289"/>
                </a:lnTo>
                <a:lnTo>
                  <a:pt x="1251" y="289"/>
                </a:lnTo>
                <a:lnTo>
                  <a:pt x="1251" y="289"/>
                </a:lnTo>
                <a:lnTo>
                  <a:pt x="1251" y="289"/>
                </a:lnTo>
                <a:lnTo>
                  <a:pt x="1251" y="289"/>
                </a:lnTo>
                <a:lnTo>
                  <a:pt x="1252" y="289"/>
                </a:lnTo>
                <a:lnTo>
                  <a:pt x="1252" y="288"/>
                </a:lnTo>
                <a:lnTo>
                  <a:pt x="1252" y="288"/>
                </a:lnTo>
                <a:lnTo>
                  <a:pt x="1252" y="288"/>
                </a:lnTo>
                <a:lnTo>
                  <a:pt x="1253" y="288"/>
                </a:lnTo>
                <a:lnTo>
                  <a:pt x="1253" y="288"/>
                </a:lnTo>
                <a:lnTo>
                  <a:pt x="1253" y="288"/>
                </a:lnTo>
                <a:lnTo>
                  <a:pt x="1254" y="288"/>
                </a:lnTo>
                <a:lnTo>
                  <a:pt x="1254" y="288"/>
                </a:lnTo>
                <a:lnTo>
                  <a:pt x="1254" y="288"/>
                </a:lnTo>
                <a:lnTo>
                  <a:pt x="1254" y="288"/>
                </a:lnTo>
                <a:lnTo>
                  <a:pt x="1255" y="288"/>
                </a:lnTo>
                <a:lnTo>
                  <a:pt x="1255" y="287"/>
                </a:lnTo>
                <a:lnTo>
                  <a:pt x="1255" y="287"/>
                </a:lnTo>
                <a:lnTo>
                  <a:pt x="1255" y="287"/>
                </a:lnTo>
                <a:lnTo>
                  <a:pt x="1256" y="287"/>
                </a:lnTo>
                <a:lnTo>
                  <a:pt x="1256" y="287"/>
                </a:lnTo>
                <a:lnTo>
                  <a:pt x="1256" y="287"/>
                </a:lnTo>
                <a:lnTo>
                  <a:pt x="1256" y="287"/>
                </a:lnTo>
                <a:lnTo>
                  <a:pt x="1257" y="287"/>
                </a:lnTo>
                <a:lnTo>
                  <a:pt x="1257" y="286"/>
                </a:lnTo>
                <a:lnTo>
                  <a:pt x="1257" y="286"/>
                </a:lnTo>
                <a:lnTo>
                  <a:pt x="1257" y="286"/>
                </a:lnTo>
                <a:lnTo>
                  <a:pt x="1258" y="286"/>
                </a:lnTo>
                <a:lnTo>
                  <a:pt x="1258" y="286"/>
                </a:lnTo>
                <a:lnTo>
                  <a:pt x="1258" y="286"/>
                </a:lnTo>
                <a:lnTo>
                  <a:pt x="1258" y="286"/>
                </a:lnTo>
                <a:lnTo>
                  <a:pt x="1259" y="286"/>
                </a:lnTo>
                <a:lnTo>
                  <a:pt x="1259" y="286"/>
                </a:lnTo>
                <a:lnTo>
                  <a:pt x="1259" y="286"/>
                </a:lnTo>
                <a:lnTo>
                  <a:pt x="1259" y="286"/>
                </a:lnTo>
                <a:lnTo>
                  <a:pt x="1260" y="286"/>
                </a:lnTo>
                <a:lnTo>
                  <a:pt x="1260" y="287"/>
                </a:lnTo>
                <a:lnTo>
                  <a:pt x="1260" y="287"/>
                </a:lnTo>
                <a:lnTo>
                  <a:pt x="1260" y="287"/>
                </a:lnTo>
                <a:lnTo>
                  <a:pt x="1260" y="287"/>
                </a:lnTo>
                <a:lnTo>
                  <a:pt x="1261" y="287"/>
                </a:lnTo>
                <a:lnTo>
                  <a:pt x="1261" y="287"/>
                </a:lnTo>
                <a:lnTo>
                  <a:pt x="1261" y="287"/>
                </a:lnTo>
                <a:lnTo>
                  <a:pt x="1261" y="287"/>
                </a:lnTo>
                <a:lnTo>
                  <a:pt x="1261" y="287"/>
                </a:lnTo>
                <a:lnTo>
                  <a:pt x="1262" y="287"/>
                </a:lnTo>
                <a:lnTo>
                  <a:pt x="1262" y="287"/>
                </a:lnTo>
                <a:lnTo>
                  <a:pt x="1262" y="287"/>
                </a:lnTo>
                <a:lnTo>
                  <a:pt x="1262" y="287"/>
                </a:lnTo>
                <a:lnTo>
                  <a:pt x="1263" y="287"/>
                </a:lnTo>
                <a:lnTo>
                  <a:pt x="1263" y="287"/>
                </a:lnTo>
                <a:lnTo>
                  <a:pt x="1263" y="287"/>
                </a:lnTo>
                <a:lnTo>
                  <a:pt x="1263" y="287"/>
                </a:lnTo>
                <a:lnTo>
                  <a:pt x="1263" y="287"/>
                </a:lnTo>
                <a:lnTo>
                  <a:pt x="1264" y="287"/>
                </a:lnTo>
                <a:lnTo>
                  <a:pt x="1264" y="287"/>
                </a:lnTo>
                <a:lnTo>
                  <a:pt x="1264" y="287"/>
                </a:lnTo>
                <a:lnTo>
                  <a:pt x="1264" y="287"/>
                </a:lnTo>
                <a:lnTo>
                  <a:pt x="1264" y="287"/>
                </a:lnTo>
                <a:lnTo>
                  <a:pt x="1265" y="287"/>
                </a:lnTo>
                <a:lnTo>
                  <a:pt x="1265" y="287"/>
                </a:lnTo>
                <a:lnTo>
                  <a:pt x="1265" y="287"/>
                </a:lnTo>
                <a:lnTo>
                  <a:pt x="1266" y="287"/>
                </a:lnTo>
                <a:lnTo>
                  <a:pt x="1266" y="287"/>
                </a:lnTo>
                <a:lnTo>
                  <a:pt x="1266" y="287"/>
                </a:lnTo>
                <a:lnTo>
                  <a:pt x="1266" y="287"/>
                </a:lnTo>
                <a:lnTo>
                  <a:pt x="1267" y="287"/>
                </a:lnTo>
                <a:lnTo>
                  <a:pt x="1267" y="287"/>
                </a:lnTo>
                <a:lnTo>
                  <a:pt x="1267" y="287"/>
                </a:lnTo>
                <a:lnTo>
                  <a:pt x="1267" y="287"/>
                </a:lnTo>
                <a:lnTo>
                  <a:pt x="1268" y="287"/>
                </a:lnTo>
                <a:lnTo>
                  <a:pt x="1268" y="287"/>
                </a:lnTo>
                <a:lnTo>
                  <a:pt x="1268" y="287"/>
                </a:lnTo>
                <a:lnTo>
                  <a:pt x="1268" y="287"/>
                </a:lnTo>
                <a:lnTo>
                  <a:pt x="1269" y="287"/>
                </a:lnTo>
                <a:lnTo>
                  <a:pt x="1269" y="287"/>
                </a:lnTo>
                <a:lnTo>
                  <a:pt x="1269" y="287"/>
                </a:lnTo>
                <a:lnTo>
                  <a:pt x="1269" y="287"/>
                </a:lnTo>
                <a:lnTo>
                  <a:pt x="1270" y="287"/>
                </a:lnTo>
                <a:lnTo>
                  <a:pt x="1270" y="287"/>
                </a:lnTo>
                <a:lnTo>
                  <a:pt x="1270" y="287"/>
                </a:lnTo>
                <a:lnTo>
                  <a:pt x="1270" y="287"/>
                </a:lnTo>
                <a:lnTo>
                  <a:pt x="1270" y="287"/>
                </a:lnTo>
                <a:lnTo>
                  <a:pt x="1271" y="287"/>
                </a:lnTo>
                <a:lnTo>
                  <a:pt x="1271" y="287"/>
                </a:lnTo>
                <a:lnTo>
                  <a:pt x="1271" y="287"/>
                </a:lnTo>
                <a:lnTo>
                  <a:pt x="1272" y="287"/>
                </a:lnTo>
                <a:lnTo>
                  <a:pt x="1272" y="288"/>
                </a:lnTo>
                <a:lnTo>
                  <a:pt x="1272" y="288"/>
                </a:lnTo>
                <a:lnTo>
                  <a:pt x="1272" y="288"/>
                </a:lnTo>
                <a:lnTo>
                  <a:pt x="1273" y="288"/>
                </a:lnTo>
                <a:lnTo>
                  <a:pt x="1273" y="288"/>
                </a:lnTo>
                <a:lnTo>
                  <a:pt x="1273" y="288"/>
                </a:lnTo>
                <a:lnTo>
                  <a:pt x="1273" y="288"/>
                </a:lnTo>
                <a:lnTo>
                  <a:pt x="1274" y="289"/>
                </a:lnTo>
                <a:lnTo>
                  <a:pt x="1274" y="289"/>
                </a:lnTo>
                <a:lnTo>
                  <a:pt x="1274" y="289"/>
                </a:lnTo>
                <a:lnTo>
                  <a:pt x="1274" y="289"/>
                </a:lnTo>
                <a:lnTo>
                  <a:pt x="1275" y="290"/>
                </a:lnTo>
                <a:lnTo>
                  <a:pt x="1275" y="290"/>
                </a:lnTo>
                <a:lnTo>
                  <a:pt x="1275" y="290"/>
                </a:lnTo>
                <a:lnTo>
                  <a:pt x="1275" y="290"/>
                </a:lnTo>
                <a:lnTo>
                  <a:pt x="1276" y="290"/>
                </a:lnTo>
                <a:lnTo>
                  <a:pt x="1276" y="290"/>
                </a:lnTo>
                <a:lnTo>
                  <a:pt x="1276" y="291"/>
                </a:lnTo>
                <a:lnTo>
                  <a:pt x="1276" y="291"/>
                </a:lnTo>
                <a:lnTo>
                  <a:pt x="1277" y="291"/>
                </a:lnTo>
                <a:lnTo>
                  <a:pt x="1277" y="291"/>
                </a:lnTo>
                <a:lnTo>
                  <a:pt x="1277" y="291"/>
                </a:lnTo>
                <a:lnTo>
                  <a:pt x="1278" y="291"/>
                </a:lnTo>
                <a:lnTo>
                  <a:pt x="1278" y="291"/>
                </a:lnTo>
                <a:lnTo>
                  <a:pt x="1278" y="291"/>
                </a:lnTo>
                <a:lnTo>
                  <a:pt x="1278" y="291"/>
                </a:lnTo>
                <a:lnTo>
                  <a:pt x="1279" y="291"/>
                </a:lnTo>
                <a:lnTo>
                  <a:pt x="1279" y="291"/>
                </a:lnTo>
                <a:lnTo>
                  <a:pt x="1279" y="291"/>
                </a:lnTo>
                <a:lnTo>
                  <a:pt x="1279" y="291"/>
                </a:lnTo>
                <a:lnTo>
                  <a:pt x="1280" y="291"/>
                </a:lnTo>
                <a:lnTo>
                  <a:pt x="1280" y="291"/>
                </a:lnTo>
                <a:lnTo>
                  <a:pt x="1280" y="291"/>
                </a:lnTo>
                <a:lnTo>
                  <a:pt x="1280" y="291"/>
                </a:lnTo>
                <a:lnTo>
                  <a:pt x="1281" y="291"/>
                </a:lnTo>
                <a:lnTo>
                  <a:pt x="1281" y="292"/>
                </a:lnTo>
                <a:lnTo>
                  <a:pt x="1281" y="292"/>
                </a:lnTo>
                <a:lnTo>
                  <a:pt x="1281" y="292"/>
                </a:lnTo>
                <a:lnTo>
                  <a:pt x="1281" y="292"/>
                </a:lnTo>
                <a:lnTo>
                  <a:pt x="1282" y="292"/>
                </a:lnTo>
                <a:lnTo>
                  <a:pt x="1282" y="292"/>
                </a:lnTo>
                <a:lnTo>
                  <a:pt x="1282" y="292"/>
                </a:lnTo>
                <a:lnTo>
                  <a:pt x="1283" y="292"/>
                </a:lnTo>
                <a:lnTo>
                  <a:pt x="1283" y="292"/>
                </a:lnTo>
                <a:lnTo>
                  <a:pt x="1283" y="292"/>
                </a:lnTo>
                <a:lnTo>
                  <a:pt x="1283" y="292"/>
                </a:lnTo>
                <a:lnTo>
                  <a:pt x="1284" y="292"/>
                </a:lnTo>
                <a:lnTo>
                  <a:pt x="1284" y="292"/>
                </a:lnTo>
                <a:lnTo>
                  <a:pt x="1284" y="292"/>
                </a:lnTo>
                <a:lnTo>
                  <a:pt x="1284" y="292"/>
                </a:lnTo>
                <a:lnTo>
                  <a:pt x="1284" y="292"/>
                </a:lnTo>
                <a:lnTo>
                  <a:pt x="1285" y="293"/>
                </a:lnTo>
                <a:lnTo>
                  <a:pt x="1285" y="293"/>
                </a:lnTo>
                <a:lnTo>
                  <a:pt x="1285" y="293"/>
                </a:lnTo>
                <a:lnTo>
                  <a:pt x="1285" y="293"/>
                </a:lnTo>
                <a:lnTo>
                  <a:pt x="1285" y="293"/>
                </a:lnTo>
                <a:lnTo>
                  <a:pt x="1286" y="293"/>
                </a:lnTo>
                <a:lnTo>
                  <a:pt x="1286" y="293"/>
                </a:lnTo>
                <a:lnTo>
                  <a:pt x="1286" y="293"/>
                </a:lnTo>
                <a:lnTo>
                  <a:pt x="1286" y="294"/>
                </a:lnTo>
                <a:lnTo>
                  <a:pt x="1286" y="295"/>
                </a:lnTo>
                <a:lnTo>
                  <a:pt x="1287" y="295"/>
                </a:lnTo>
                <a:lnTo>
                  <a:pt x="1287" y="295"/>
                </a:lnTo>
                <a:lnTo>
                  <a:pt x="1287" y="296"/>
                </a:lnTo>
                <a:lnTo>
                  <a:pt x="1287" y="296"/>
                </a:lnTo>
                <a:lnTo>
                  <a:pt x="1287" y="296"/>
                </a:lnTo>
                <a:lnTo>
                  <a:pt x="1288" y="296"/>
                </a:lnTo>
                <a:lnTo>
                  <a:pt x="1288" y="296"/>
                </a:lnTo>
                <a:lnTo>
                  <a:pt x="1288" y="296"/>
                </a:lnTo>
                <a:lnTo>
                  <a:pt x="1288" y="297"/>
                </a:lnTo>
                <a:lnTo>
                  <a:pt x="1289" y="297"/>
                </a:lnTo>
                <a:lnTo>
                  <a:pt x="1289" y="297"/>
                </a:lnTo>
                <a:lnTo>
                  <a:pt x="1289" y="297"/>
                </a:lnTo>
                <a:lnTo>
                  <a:pt x="1290" y="297"/>
                </a:lnTo>
                <a:lnTo>
                  <a:pt x="1290" y="297"/>
                </a:lnTo>
                <a:lnTo>
                  <a:pt x="1290" y="297"/>
                </a:lnTo>
                <a:lnTo>
                  <a:pt x="1290" y="297"/>
                </a:lnTo>
                <a:lnTo>
                  <a:pt x="1290" y="297"/>
                </a:lnTo>
                <a:lnTo>
                  <a:pt x="1291" y="297"/>
                </a:lnTo>
                <a:lnTo>
                  <a:pt x="1291" y="297"/>
                </a:lnTo>
                <a:lnTo>
                  <a:pt x="1291" y="297"/>
                </a:lnTo>
                <a:lnTo>
                  <a:pt x="1291" y="298"/>
                </a:lnTo>
                <a:lnTo>
                  <a:pt x="1292" y="298"/>
                </a:lnTo>
                <a:lnTo>
                  <a:pt x="1292" y="298"/>
                </a:lnTo>
                <a:lnTo>
                  <a:pt x="1292" y="298"/>
                </a:lnTo>
                <a:lnTo>
                  <a:pt x="1292" y="298"/>
                </a:lnTo>
                <a:lnTo>
                  <a:pt x="1293" y="298"/>
                </a:lnTo>
                <a:lnTo>
                  <a:pt x="1293" y="298"/>
                </a:lnTo>
                <a:lnTo>
                  <a:pt x="1293" y="298"/>
                </a:lnTo>
                <a:lnTo>
                  <a:pt x="1293" y="297"/>
                </a:lnTo>
                <a:lnTo>
                  <a:pt x="1294" y="297"/>
                </a:lnTo>
                <a:lnTo>
                  <a:pt x="1294" y="297"/>
                </a:lnTo>
                <a:lnTo>
                  <a:pt x="1294" y="297"/>
                </a:lnTo>
                <a:lnTo>
                  <a:pt x="1295" y="297"/>
                </a:lnTo>
                <a:lnTo>
                  <a:pt x="1295" y="297"/>
                </a:lnTo>
                <a:lnTo>
                  <a:pt x="1295" y="297"/>
                </a:lnTo>
                <a:lnTo>
                  <a:pt x="1295" y="297"/>
                </a:lnTo>
                <a:lnTo>
                  <a:pt x="1296" y="297"/>
                </a:lnTo>
                <a:lnTo>
                  <a:pt x="1296" y="297"/>
                </a:lnTo>
                <a:lnTo>
                  <a:pt x="1296" y="297"/>
                </a:lnTo>
                <a:lnTo>
                  <a:pt x="1296" y="297"/>
                </a:lnTo>
                <a:lnTo>
                  <a:pt x="1297" y="297"/>
                </a:lnTo>
                <a:lnTo>
                  <a:pt x="1297" y="297"/>
                </a:lnTo>
                <a:lnTo>
                  <a:pt x="1297" y="296"/>
                </a:lnTo>
                <a:lnTo>
                  <a:pt x="1297" y="296"/>
                </a:lnTo>
                <a:lnTo>
                  <a:pt x="1298" y="296"/>
                </a:lnTo>
                <a:lnTo>
                  <a:pt x="1298" y="296"/>
                </a:lnTo>
                <a:lnTo>
                  <a:pt x="1298" y="296"/>
                </a:lnTo>
                <a:lnTo>
                  <a:pt x="1298" y="296"/>
                </a:lnTo>
                <a:lnTo>
                  <a:pt x="1298" y="296"/>
                </a:lnTo>
                <a:lnTo>
                  <a:pt x="1299" y="296"/>
                </a:lnTo>
                <a:lnTo>
                  <a:pt x="1299" y="296"/>
                </a:lnTo>
                <a:lnTo>
                  <a:pt x="1299" y="296"/>
                </a:lnTo>
                <a:lnTo>
                  <a:pt x="1299" y="296"/>
                </a:lnTo>
                <a:lnTo>
                  <a:pt x="1300" y="296"/>
                </a:lnTo>
                <a:lnTo>
                  <a:pt x="1300" y="296"/>
                </a:lnTo>
                <a:lnTo>
                  <a:pt x="1300" y="296"/>
                </a:lnTo>
                <a:lnTo>
                  <a:pt x="1301" y="296"/>
                </a:lnTo>
                <a:lnTo>
                  <a:pt x="1301" y="297"/>
                </a:lnTo>
                <a:lnTo>
                  <a:pt x="1301" y="297"/>
                </a:lnTo>
                <a:lnTo>
                  <a:pt x="1301" y="297"/>
                </a:lnTo>
                <a:lnTo>
                  <a:pt x="1302" y="297"/>
                </a:lnTo>
                <a:lnTo>
                  <a:pt x="1302" y="297"/>
                </a:lnTo>
                <a:lnTo>
                  <a:pt x="1302" y="297"/>
                </a:lnTo>
                <a:lnTo>
                  <a:pt x="1302" y="297"/>
                </a:lnTo>
                <a:lnTo>
                  <a:pt x="1303" y="297"/>
                </a:lnTo>
                <a:lnTo>
                  <a:pt x="1303" y="297"/>
                </a:lnTo>
                <a:lnTo>
                  <a:pt x="1303" y="297"/>
                </a:lnTo>
                <a:lnTo>
                  <a:pt x="1303" y="297"/>
                </a:lnTo>
                <a:lnTo>
                  <a:pt x="1304" y="297"/>
                </a:lnTo>
                <a:lnTo>
                  <a:pt x="1304" y="297"/>
                </a:lnTo>
                <a:lnTo>
                  <a:pt x="1304" y="297"/>
                </a:lnTo>
                <a:lnTo>
                  <a:pt x="1304" y="296"/>
                </a:lnTo>
                <a:lnTo>
                  <a:pt x="1305" y="296"/>
                </a:lnTo>
                <a:lnTo>
                  <a:pt x="1305" y="296"/>
                </a:lnTo>
                <a:lnTo>
                  <a:pt x="1305" y="296"/>
                </a:lnTo>
                <a:lnTo>
                  <a:pt x="1305" y="296"/>
                </a:lnTo>
                <a:lnTo>
                  <a:pt x="1306" y="296"/>
                </a:lnTo>
                <a:lnTo>
                  <a:pt x="1306" y="296"/>
                </a:lnTo>
                <a:lnTo>
                  <a:pt x="1306" y="296"/>
                </a:lnTo>
                <a:lnTo>
                  <a:pt x="1307" y="296"/>
                </a:lnTo>
                <a:lnTo>
                  <a:pt x="1307" y="296"/>
                </a:lnTo>
                <a:lnTo>
                  <a:pt x="1307" y="296"/>
                </a:lnTo>
                <a:lnTo>
                  <a:pt x="1307" y="296"/>
                </a:lnTo>
                <a:lnTo>
                  <a:pt x="1307" y="296"/>
                </a:lnTo>
                <a:lnTo>
                  <a:pt x="1308" y="296"/>
                </a:lnTo>
                <a:lnTo>
                  <a:pt x="1308" y="296"/>
                </a:lnTo>
                <a:lnTo>
                  <a:pt x="1308" y="296"/>
                </a:lnTo>
                <a:lnTo>
                  <a:pt x="1308" y="296"/>
                </a:lnTo>
                <a:lnTo>
                  <a:pt x="1308" y="296"/>
                </a:lnTo>
                <a:lnTo>
                  <a:pt x="1309" y="296"/>
                </a:lnTo>
                <a:lnTo>
                  <a:pt x="1309" y="296"/>
                </a:lnTo>
                <a:lnTo>
                  <a:pt x="1309" y="296"/>
                </a:lnTo>
                <a:lnTo>
                  <a:pt x="1309" y="296"/>
                </a:lnTo>
                <a:lnTo>
                  <a:pt x="1310" y="296"/>
                </a:lnTo>
                <a:lnTo>
                  <a:pt x="1310" y="296"/>
                </a:lnTo>
                <a:lnTo>
                  <a:pt x="1310" y="297"/>
                </a:lnTo>
                <a:lnTo>
                  <a:pt x="1310" y="297"/>
                </a:lnTo>
                <a:lnTo>
                  <a:pt x="1311" y="297"/>
                </a:lnTo>
                <a:lnTo>
                  <a:pt x="1311" y="297"/>
                </a:lnTo>
                <a:lnTo>
                  <a:pt x="1311" y="297"/>
                </a:lnTo>
                <a:lnTo>
                  <a:pt x="1311" y="298"/>
                </a:lnTo>
                <a:lnTo>
                  <a:pt x="1312" y="298"/>
                </a:lnTo>
                <a:lnTo>
                  <a:pt x="1312" y="298"/>
                </a:lnTo>
                <a:lnTo>
                  <a:pt x="1312" y="298"/>
                </a:lnTo>
                <a:lnTo>
                  <a:pt x="1312" y="298"/>
                </a:lnTo>
                <a:lnTo>
                  <a:pt x="1313" y="298"/>
                </a:lnTo>
                <a:lnTo>
                  <a:pt x="1313" y="298"/>
                </a:lnTo>
                <a:lnTo>
                  <a:pt x="1313" y="298"/>
                </a:lnTo>
                <a:lnTo>
                  <a:pt x="1314" y="298"/>
                </a:lnTo>
                <a:lnTo>
                  <a:pt x="1314" y="298"/>
                </a:lnTo>
                <a:lnTo>
                  <a:pt x="1314" y="298"/>
                </a:lnTo>
                <a:lnTo>
                  <a:pt x="1314" y="298"/>
                </a:lnTo>
                <a:lnTo>
                  <a:pt x="1315" y="298"/>
                </a:lnTo>
                <a:lnTo>
                  <a:pt x="1315" y="299"/>
                </a:lnTo>
                <a:lnTo>
                  <a:pt x="1315" y="299"/>
                </a:lnTo>
                <a:lnTo>
                  <a:pt x="1315" y="299"/>
                </a:lnTo>
                <a:lnTo>
                  <a:pt x="1316" y="299"/>
                </a:lnTo>
                <a:lnTo>
                  <a:pt x="1316" y="299"/>
                </a:lnTo>
                <a:lnTo>
                  <a:pt x="1316" y="299"/>
                </a:lnTo>
                <a:lnTo>
                  <a:pt x="1316" y="299"/>
                </a:lnTo>
                <a:lnTo>
                  <a:pt x="1316" y="299"/>
                </a:lnTo>
                <a:lnTo>
                  <a:pt x="1317" y="299"/>
                </a:lnTo>
                <a:lnTo>
                  <a:pt x="1317" y="299"/>
                </a:lnTo>
                <a:lnTo>
                  <a:pt x="1317" y="299"/>
                </a:lnTo>
                <a:lnTo>
                  <a:pt x="1317" y="299"/>
                </a:lnTo>
                <a:lnTo>
                  <a:pt x="1318" y="299"/>
                </a:lnTo>
                <a:lnTo>
                  <a:pt x="1318" y="299"/>
                </a:lnTo>
                <a:lnTo>
                  <a:pt x="1318" y="299"/>
                </a:lnTo>
                <a:lnTo>
                  <a:pt x="1319" y="301"/>
                </a:lnTo>
                <a:lnTo>
                  <a:pt x="1319" y="302"/>
                </a:lnTo>
                <a:lnTo>
                  <a:pt x="1319" y="302"/>
                </a:lnTo>
                <a:lnTo>
                  <a:pt x="1319" y="302"/>
                </a:lnTo>
                <a:lnTo>
                  <a:pt x="1320" y="302"/>
                </a:lnTo>
                <a:lnTo>
                  <a:pt x="1320" y="302"/>
                </a:lnTo>
                <a:lnTo>
                  <a:pt x="1320" y="302"/>
                </a:lnTo>
                <a:lnTo>
                  <a:pt x="1320" y="303"/>
                </a:lnTo>
                <a:lnTo>
                  <a:pt x="1321" y="303"/>
                </a:lnTo>
                <a:lnTo>
                  <a:pt x="1321" y="303"/>
                </a:lnTo>
                <a:lnTo>
                  <a:pt x="1321" y="302"/>
                </a:lnTo>
                <a:lnTo>
                  <a:pt x="1321" y="302"/>
                </a:lnTo>
                <a:lnTo>
                  <a:pt x="1322" y="302"/>
                </a:lnTo>
                <a:lnTo>
                  <a:pt x="1322" y="302"/>
                </a:lnTo>
                <a:lnTo>
                  <a:pt x="1322" y="302"/>
                </a:lnTo>
                <a:lnTo>
                  <a:pt x="1322" y="302"/>
                </a:lnTo>
                <a:lnTo>
                  <a:pt x="1323" y="301"/>
                </a:lnTo>
                <a:lnTo>
                  <a:pt x="1323" y="301"/>
                </a:lnTo>
                <a:lnTo>
                  <a:pt x="1323" y="301"/>
                </a:lnTo>
                <a:lnTo>
                  <a:pt x="1323" y="301"/>
                </a:lnTo>
                <a:lnTo>
                  <a:pt x="1323" y="301"/>
                </a:lnTo>
                <a:lnTo>
                  <a:pt x="1324" y="301"/>
                </a:lnTo>
                <a:lnTo>
                  <a:pt x="1324" y="300"/>
                </a:lnTo>
                <a:lnTo>
                  <a:pt x="1324" y="300"/>
                </a:lnTo>
                <a:lnTo>
                  <a:pt x="1325" y="300"/>
                </a:lnTo>
                <a:lnTo>
                  <a:pt x="1325" y="299"/>
                </a:lnTo>
                <a:lnTo>
                  <a:pt x="1325" y="299"/>
                </a:lnTo>
                <a:lnTo>
                  <a:pt x="1325" y="299"/>
                </a:lnTo>
                <a:lnTo>
                  <a:pt x="1325" y="298"/>
                </a:lnTo>
                <a:lnTo>
                  <a:pt x="1326" y="298"/>
                </a:lnTo>
                <a:lnTo>
                  <a:pt x="1326" y="297"/>
                </a:lnTo>
                <a:lnTo>
                  <a:pt x="1326" y="297"/>
                </a:lnTo>
                <a:lnTo>
                  <a:pt x="1327" y="297"/>
                </a:lnTo>
                <a:lnTo>
                  <a:pt x="1327" y="296"/>
                </a:lnTo>
                <a:lnTo>
                  <a:pt x="1327" y="295"/>
                </a:lnTo>
                <a:lnTo>
                  <a:pt x="1327" y="295"/>
                </a:lnTo>
                <a:lnTo>
                  <a:pt x="1328" y="295"/>
                </a:lnTo>
                <a:lnTo>
                  <a:pt x="1328" y="294"/>
                </a:lnTo>
                <a:lnTo>
                  <a:pt x="1328" y="294"/>
                </a:lnTo>
                <a:lnTo>
                  <a:pt x="1328" y="293"/>
                </a:lnTo>
                <a:lnTo>
                  <a:pt x="1329" y="293"/>
                </a:lnTo>
                <a:lnTo>
                  <a:pt x="1329" y="293"/>
                </a:lnTo>
                <a:lnTo>
                  <a:pt x="1329" y="293"/>
                </a:lnTo>
                <a:lnTo>
                  <a:pt x="1329" y="293"/>
                </a:lnTo>
                <a:lnTo>
                  <a:pt x="1329" y="293"/>
                </a:lnTo>
                <a:lnTo>
                  <a:pt x="1330" y="293"/>
                </a:lnTo>
                <a:lnTo>
                  <a:pt x="1330" y="293"/>
                </a:lnTo>
                <a:lnTo>
                  <a:pt x="1330" y="293"/>
                </a:lnTo>
                <a:lnTo>
                  <a:pt x="1330" y="293"/>
                </a:lnTo>
                <a:lnTo>
                  <a:pt x="1331" y="293"/>
                </a:lnTo>
                <a:lnTo>
                  <a:pt x="1331" y="293"/>
                </a:lnTo>
                <a:lnTo>
                  <a:pt x="1331" y="293"/>
                </a:lnTo>
                <a:lnTo>
                  <a:pt x="1331" y="293"/>
                </a:lnTo>
                <a:lnTo>
                  <a:pt x="1332" y="292"/>
                </a:lnTo>
                <a:lnTo>
                  <a:pt x="1332" y="292"/>
                </a:lnTo>
                <a:lnTo>
                  <a:pt x="1332" y="292"/>
                </a:lnTo>
                <a:lnTo>
                  <a:pt x="1332" y="292"/>
                </a:lnTo>
                <a:lnTo>
                  <a:pt x="1333" y="292"/>
                </a:lnTo>
                <a:lnTo>
                  <a:pt x="1333" y="292"/>
                </a:lnTo>
                <a:lnTo>
                  <a:pt x="1333" y="292"/>
                </a:lnTo>
                <a:lnTo>
                  <a:pt x="1333" y="292"/>
                </a:lnTo>
                <a:lnTo>
                  <a:pt x="1333" y="292"/>
                </a:lnTo>
                <a:lnTo>
                  <a:pt x="1334" y="292"/>
                </a:lnTo>
                <a:lnTo>
                  <a:pt x="1334" y="292"/>
                </a:lnTo>
                <a:lnTo>
                  <a:pt x="1334" y="292"/>
                </a:lnTo>
                <a:lnTo>
                  <a:pt x="1334" y="292"/>
                </a:lnTo>
                <a:lnTo>
                  <a:pt x="1335" y="292"/>
                </a:lnTo>
                <a:lnTo>
                  <a:pt x="1335" y="293"/>
                </a:lnTo>
                <a:lnTo>
                  <a:pt x="1335" y="293"/>
                </a:lnTo>
                <a:lnTo>
                  <a:pt x="1335" y="293"/>
                </a:lnTo>
                <a:lnTo>
                  <a:pt x="1336" y="293"/>
                </a:lnTo>
                <a:lnTo>
                  <a:pt x="1336" y="293"/>
                </a:lnTo>
                <a:lnTo>
                  <a:pt x="1336" y="293"/>
                </a:lnTo>
                <a:lnTo>
                  <a:pt x="1337" y="293"/>
                </a:lnTo>
                <a:lnTo>
                  <a:pt x="1337" y="293"/>
                </a:lnTo>
                <a:lnTo>
                  <a:pt x="1337" y="293"/>
                </a:lnTo>
                <a:lnTo>
                  <a:pt x="1337" y="293"/>
                </a:lnTo>
                <a:lnTo>
                  <a:pt x="1338" y="293"/>
                </a:lnTo>
                <a:lnTo>
                  <a:pt x="1338" y="293"/>
                </a:lnTo>
                <a:lnTo>
                  <a:pt x="1338" y="293"/>
                </a:lnTo>
                <a:lnTo>
                  <a:pt x="1338" y="293"/>
                </a:lnTo>
                <a:lnTo>
                  <a:pt x="1339" y="293"/>
                </a:lnTo>
                <a:lnTo>
                  <a:pt x="1339" y="293"/>
                </a:lnTo>
                <a:lnTo>
                  <a:pt x="1339" y="293"/>
                </a:lnTo>
                <a:lnTo>
                  <a:pt x="1339" y="293"/>
                </a:lnTo>
                <a:lnTo>
                  <a:pt x="1340" y="293"/>
                </a:lnTo>
                <a:lnTo>
                  <a:pt x="1340" y="293"/>
                </a:lnTo>
                <a:lnTo>
                  <a:pt x="1340" y="293"/>
                </a:lnTo>
                <a:lnTo>
                  <a:pt x="1340" y="293"/>
                </a:lnTo>
                <a:lnTo>
                  <a:pt x="1341" y="293"/>
                </a:lnTo>
                <a:lnTo>
                  <a:pt x="1341" y="294"/>
                </a:lnTo>
                <a:lnTo>
                  <a:pt x="1341" y="294"/>
                </a:lnTo>
                <a:lnTo>
                  <a:pt x="1341" y="294"/>
                </a:lnTo>
                <a:lnTo>
                  <a:pt x="1342" y="294"/>
                </a:lnTo>
                <a:lnTo>
                  <a:pt x="1342" y="294"/>
                </a:lnTo>
                <a:lnTo>
                  <a:pt x="1342" y="294"/>
                </a:lnTo>
                <a:lnTo>
                  <a:pt x="1342" y="294"/>
                </a:lnTo>
                <a:lnTo>
                  <a:pt x="1343" y="294"/>
                </a:lnTo>
                <a:lnTo>
                  <a:pt x="1343" y="293"/>
                </a:lnTo>
                <a:lnTo>
                  <a:pt x="1343" y="293"/>
                </a:lnTo>
                <a:lnTo>
                  <a:pt x="1343" y="293"/>
                </a:lnTo>
                <a:lnTo>
                  <a:pt x="1344" y="295"/>
                </a:lnTo>
                <a:lnTo>
                  <a:pt x="1344" y="295"/>
                </a:lnTo>
                <a:lnTo>
                  <a:pt x="1344" y="295"/>
                </a:lnTo>
                <a:lnTo>
                  <a:pt x="1344" y="295"/>
                </a:lnTo>
                <a:lnTo>
                  <a:pt x="1345" y="293"/>
                </a:lnTo>
                <a:lnTo>
                  <a:pt x="1345" y="292"/>
                </a:lnTo>
                <a:lnTo>
                  <a:pt x="1345" y="292"/>
                </a:lnTo>
                <a:lnTo>
                  <a:pt x="1345" y="292"/>
                </a:lnTo>
                <a:lnTo>
                  <a:pt x="1346" y="291"/>
                </a:lnTo>
                <a:lnTo>
                  <a:pt x="1346" y="291"/>
                </a:lnTo>
                <a:lnTo>
                  <a:pt x="1346" y="290"/>
                </a:lnTo>
                <a:lnTo>
                  <a:pt x="1346" y="290"/>
                </a:lnTo>
                <a:lnTo>
                  <a:pt x="1347" y="290"/>
                </a:lnTo>
                <a:lnTo>
                  <a:pt x="1347" y="289"/>
                </a:lnTo>
                <a:lnTo>
                  <a:pt x="1347" y="290"/>
                </a:lnTo>
                <a:lnTo>
                  <a:pt x="1347" y="290"/>
                </a:lnTo>
                <a:lnTo>
                  <a:pt x="1348" y="290"/>
                </a:lnTo>
                <a:lnTo>
                  <a:pt x="1348" y="290"/>
                </a:lnTo>
                <a:lnTo>
                  <a:pt x="1348" y="291"/>
                </a:lnTo>
                <a:lnTo>
                  <a:pt x="1349" y="291"/>
                </a:lnTo>
                <a:lnTo>
                  <a:pt x="1349" y="292"/>
                </a:lnTo>
                <a:lnTo>
                  <a:pt x="1349" y="292"/>
                </a:lnTo>
                <a:lnTo>
                  <a:pt x="1349" y="292"/>
                </a:lnTo>
                <a:lnTo>
                  <a:pt x="1350" y="292"/>
                </a:lnTo>
                <a:lnTo>
                  <a:pt x="1350" y="292"/>
                </a:lnTo>
                <a:lnTo>
                  <a:pt x="1350" y="292"/>
                </a:lnTo>
                <a:lnTo>
                  <a:pt x="1350" y="292"/>
                </a:lnTo>
                <a:lnTo>
                  <a:pt x="1351" y="292"/>
                </a:lnTo>
                <a:lnTo>
                  <a:pt x="1351" y="292"/>
                </a:lnTo>
                <a:lnTo>
                  <a:pt x="1351" y="292"/>
                </a:lnTo>
                <a:lnTo>
                  <a:pt x="1351" y="292"/>
                </a:lnTo>
                <a:lnTo>
                  <a:pt x="1351" y="292"/>
                </a:lnTo>
                <a:lnTo>
                  <a:pt x="1352" y="293"/>
                </a:lnTo>
                <a:lnTo>
                  <a:pt x="1352" y="293"/>
                </a:lnTo>
                <a:lnTo>
                  <a:pt x="1352" y="293"/>
                </a:lnTo>
                <a:lnTo>
                  <a:pt x="1352" y="293"/>
                </a:lnTo>
                <a:lnTo>
                  <a:pt x="1353" y="293"/>
                </a:lnTo>
                <a:lnTo>
                  <a:pt x="1353" y="293"/>
                </a:lnTo>
                <a:lnTo>
                  <a:pt x="1353" y="293"/>
                </a:lnTo>
                <a:lnTo>
                  <a:pt x="1353" y="293"/>
                </a:lnTo>
                <a:lnTo>
                  <a:pt x="1354" y="293"/>
                </a:lnTo>
                <a:lnTo>
                  <a:pt x="1354" y="293"/>
                </a:lnTo>
                <a:lnTo>
                  <a:pt x="1354" y="293"/>
                </a:lnTo>
                <a:lnTo>
                  <a:pt x="1354" y="293"/>
                </a:lnTo>
                <a:lnTo>
                  <a:pt x="1355" y="293"/>
                </a:lnTo>
                <a:lnTo>
                  <a:pt x="1355" y="293"/>
                </a:lnTo>
                <a:lnTo>
                  <a:pt x="1355" y="293"/>
                </a:lnTo>
                <a:lnTo>
                  <a:pt x="1355" y="292"/>
                </a:lnTo>
                <a:lnTo>
                  <a:pt x="1356" y="292"/>
                </a:lnTo>
                <a:lnTo>
                  <a:pt x="1356" y="292"/>
                </a:lnTo>
                <a:lnTo>
                  <a:pt x="1356" y="292"/>
                </a:lnTo>
                <a:lnTo>
                  <a:pt x="1356" y="292"/>
                </a:lnTo>
                <a:lnTo>
                  <a:pt x="1357" y="292"/>
                </a:lnTo>
                <a:lnTo>
                  <a:pt x="1357" y="292"/>
                </a:lnTo>
                <a:lnTo>
                  <a:pt x="1357" y="292"/>
                </a:lnTo>
                <a:lnTo>
                  <a:pt x="1357" y="292"/>
                </a:lnTo>
                <a:lnTo>
                  <a:pt x="1357" y="292"/>
                </a:lnTo>
                <a:lnTo>
                  <a:pt x="1358" y="292"/>
                </a:lnTo>
                <a:lnTo>
                  <a:pt x="1358" y="292"/>
                </a:lnTo>
                <a:lnTo>
                  <a:pt x="1358" y="292"/>
                </a:lnTo>
                <a:lnTo>
                  <a:pt x="1358" y="292"/>
                </a:lnTo>
                <a:lnTo>
                  <a:pt x="1359" y="292"/>
                </a:lnTo>
                <a:lnTo>
                  <a:pt x="1359" y="292"/>
                </a:lnTo>
                <a:lnTo>
                  <a:pt x="1359" y="292"/>
                </a:lnTo>
                <a:lnTo>
                  <a:pt x="1359" y="293"/>
                </a:lnTo>
                <a:lnTo>
                  <a:pt x="1360" y="294"/>
                </a:lnTo>
                <a:lnTo>
                  <a:pt x="1360" y="294"/>
                </a:lnTo>
                <a:lnTo>
                  <a:pt x="1360" y="294"/>
                </a:lnTo>
                <a:lnTo>
                  <a:pt x="1361" y="294"/>
                </a:lnTo>
                <a:lnTo>
                  <a:pt x="1361" y="294"/>
                </a:lnTo>
                <a:lnTo>
                  <a:pt x="1361" y="294"/>
                </a:lnTo>
                <a:lnTo>
                  <a:pt x="1361" y="294"/>
                </a:lnTo>
                <a:lnTo>
                  <a:pt x="1361" y="294"/>
                </a:lnTo>
                <a:lnTo>
                  <a:pt x="1362" y="294"/>
                </a:lnTo>
                <a:lnTo>
                  <a:pt x="1362" y="294"/>
                </a:lnTo>
                <a:lnTo>
                  <a:pt x="1362" y="294"/>
                </a:lnTo>
                <a:lnTo>
                  <a:pt x="1362" y="295"/>
                </a:lnTo>
                <a:lnTo>
                  <a:pt x="1363" y="295"/>
                </a:lnTo>
                <a:lnTo>
                  <a:pt x="1363" y="295"/>
                </a:lnTo>
                <a:lnTo>
                  <a:pt x="1363" y="295"/>
                </a:lnTo>
                <a:lnTo>
                  <a:pt x="1363" y="294"/>
                </a:lnTo>
                <a:lnTo>
                  <a:pt x="1364" y="294"/>
                </a:lnTo>
                <a:lnTo>
                  <a:pt x="1364" y="294"/>
                </a:lnTo>
                <a:lnTo>
                  <a:pt x="1364" y="294"/>
                </a:lnTo>
                <a:lnTo>
                  <a:pt x="1364" y="295"/>
                </a:lnTo>
                <a:lnTo>
                  <a:pt x="1365" y="295"/>
                </a:lnTo>
                <a:lnTo>
                  <a:pt x="1365" y="295"/>
                </a:lnTo>
                <a:lnTo>
                  <a:pt x="1365" y="295"/>
                </a:lnTo>
                <a:lnTo>
                  <a:pt x="1365" y="296"/>
                </a:lnTo>
                <a:lnTo>
                  <a:pt x="1366" y="296"/>
                </a:lnTo>
                <a:lnTo>
                  <a:pt x="1366" y="296"/>
                </a:lnTo>
                <a:lnTo>
                  <a:pt x="1366" y="296"/>
                </a:lnTo>
                <a:lnTo>
                  <a:pt x="1367" y="296"/>
                </a:lnTo>
                <a:lnTo>
                  <a:pt x="1367" y="296"/>
                </a:lnTo>
                <a:lnTo>
                  <a:pt x="1367" y="296"/>
                </a:lnTo>
                <a:lnTo>
                  <a:pt x="1367" y="296"/>
                </a:lnTo>
                <a:lnTo>
                  <a:pt x="1367" y="297"/>
                </a:lnTo>
                <a:lnTo>
                  <a:pt x="1368" y="297"/>
                </a:lnTo>
                <a:lnTo>
                  <a:pt x="1368" y="297"/>
                </a:lnTo>
                <a:lnTo>
                  <a:pt x="1368" y="296"/>
                </a:lnTo>
                <a:lnTo>
                  <a:pt x="1368" y="296"/>
                </a:lnTo>
                <a:lnTo>
                  <a:pt x="1369" y="296"/>
                </a:lnTo>
                <a:lnTo>
                  <a:pt x="1369" y="297"/>
                </a:lnTo>
                <a:lnTo>
                  <a:pt x="1369" y="297"/>
                </a:lnTo>
                <a:lnTo>
                  <a:pt x="1369" y="297"/>
                </a:lnTo>
                <a:lnTo>
                  <a:pt x="1370" y="296"/>
                </a:lnTo>
                <a:lnTo>
                  <a:pt x="1370" y="296"/>
                </a:lnTo>
                <a:lnTo>
                  <a:pt x="1370" y="295"/>
                </a:lnTo>
                <a:lnTo>
                  <a:pt x="1370" y="295"/>
                </a:lnTo>
                <a:lnTo>
                  <a:pt x="1371" y="295"/>
                </a:lnTo>
                <a:lnTo>
                  <a:pt x="1371" y="295"/>
                </a:lnTo>
                <a:lnTo>
                  <a:pt x="1371" y="295"/>
                </a:lnTo>
                <a:lnTo>
                  <a:pt x="1372" y="295"/>
                </a:lnTo>
                <a:lnTo>
                  <a:pt x="1372" y="295"/>
                </a:lnTo>
                <a:lnTo>
                  <a:pt x="1372" y="295"/>
                </a:lnTo>
                <a:lnTo>
                  <a:pt x="1372" y="294"/>
                </a:lnTo>
                <a:lnTo>
                  <a:pt x="1373" y="294"/>
                </a:lnTo>
                <a:lnTo>
                  <a:pt x="1373" y="294"/>
                </a:lnTo>
                <a:lnTo>
                  <a:pt x="1373" y="294"/>
                </a:lnTo>
                <a:lnTo>
                  <a:pt x="1373" y="294"/>
                </a:lnTo>
                <a:lnTo>
                  <a:pt x="1373" y="294"/>
                </a:lnTo>
                <a:lnTo>
                  <a:pt x="1374" y="294"/>
                </a:lnTo>
                <a:lnTo>
                  <a:pt x="1374" y="293"/>
                </a:lnTo>
                <a:lnTo>
                  <a:pt x="1374" y="293"/>
                </a:lnTo>
                <a:lnTo>
                  <a:pt x="1374" y="293"/>
                </a:lnTo>
                <a:lnTo>
                  <a:pt x="1374" y="293"/>
                </a:lnTo>
                <a:lnTo>
                  <a:pt x="1375" y="293"/>
                </a:lnTo>
                <a:lnTo>
                  <a:pt x="1375" y="293"/>
                </a:lnTo>
                <a:lnTo>
                  <a:pt x="1375" y="293"/>
                </a:lnTo>
                <a:lnTo>
                  <a:pt x="1375" y="293"/>
                </a:lnTo>
                <a:lnTo>
                  <a:pt x="1375" y="293"/>
                </a:lnTo>
                <a:lnTo>
                  <a:pt x="1376" y="293"/>
                </a:lnTo>
                <a:lnTo>
                  <a:pt x="1376" y="293"/>
                </a:lnTo>
                <a:lnTo>
                  <a:pt x="1376" y="293"/>
                </a:lnTo>
                <a:lnTo>
                  <a:pt x="1376" y="293"/>
                </a:lnTo>
                <a:lnTo>
                  <a:pt x="1377" y="293"/>
                </a:lnTo>
                <a:lnTo>
                  <a:pt x="1377" y="293"/>
                </a:lnTo>
                <a:lnTo>
                  <a:pt x="1377" y="293"/>
                </a:lnTo>
                <a:lnTo>
                  <a:pt x="1378" y="293"/>
                </a:lnTo>
                <a:lnTo>
                  <a:pt x="1378" y="293"/>
                </a:lnTo>
                <a:lnTo>
                  <a:pt x="1378" y="293"/>
                </a:lnTo>
                <a:lnTo>
                  <a:pt x="1378" y="293"/>
                </a:lnTo>
                <a:lnTo>
                  <a:pt x="1379" y="293"/>
                </a:lnTo>
                <a:lnTo>
                  <a:pt x="1379" y="293"/>
                </a:lnTo>
                <a:lnTo>
                  <a:pt x="1379" y="292"/>
                </a:lnTo>
                <a:lnTo>
                  <a:pt x="1379" y="292"/>
                </a:lnTo>
                <a:lnTo>
                  <a:pt x="1379" y="292"/>
                </a:lnTo>
                <a:lnTo>
                  <a:pt x="1380" y="292"/>
                </a:lnTo>
                <a:lnTo>
                  <a:pt x="1380" y="292"/>
                </a:lnTo>
                <a:lnTo>
                  <a:pt x="1380" y="291"/>
                </a:lnTo>
                <a:lnTo>
                  <a:pt x="1380" y="291"/>
                </a:lnTo>
                <a:lnTo>
                  <a:pt x="1381" y="291"/>
                </a:lnTo>
                <a:lnTo>
                  <a:pt x="1381" y="291"/>
                </a:lnTo>
                <a:lnTo>
                  <a:pt x="1381" y="291"/>
                </a:lnTo>
                <a:lnTo>
                  <a:pt x="1381" y="291"/>
                </a:lnTo>
                <a:lnTo>
                  <a:pt x="1382" y="290"/>
                </a:lnTo>
                <a:lnTo>
                  <a:pt x="1382" y="290"/>
                </a:lnTo>
                <a:lnTo>
                  <a:pt x="1382" y="290"/>
                </a:lnTo>
                <a:lnTo>
                  <a:pt x="1382" y="290"/>
                </a:lnTo>
                <a:lnTo>
                  <a:pt x="1383" y="290"/>
                </a:lnTo>
                <a:lnTo>
                  <a:pt x="1383" y="290"/>
                </a:lnTo>
                <a:lnTo>
                  <a:pt x="1383" y="290"/>
                </a:lnTo>
                <a:lnTo>
                  <a:pt x="1384" y="290"/>
                </a:lnTo>
                <a:lnTo>
                  <a:pt x="1384" y="290"/>
                </a:lnTo>
                <a:lnTo>
                  <a:pt x="1384" y="290"/>
                </a:lnTo>
                <a:lnTo>
                  <a:pt x="1384" y="291"/>
                </a:lnTo>
                <a:lnTo>
                  <a:pt x="1384" y="291"/>
                </a:lnTo>
                <a:lnTo>
                  <a:pt x="1385" y="291"/>
                </a:lnTo>
                <a:lnTo>
                  <a:pt x="1385" y="292"/>
                </a:lnTo>
                <a:lnTo>
                  <a:pt x="1385" y="291"/>
                </a:lnTo>
                <a:lnTo>
                  <a:pt x="1385" y="291"/>
                </a:lnTo>
                <a:lnTo>
                  <a:pt x="1386" y="291"/>
                </a:lnTo>
                <a:lnTo>
                  <a:pt x="1386" y="291"/>
                </a:lnTo>
                <a:lnTo>
                  <a:pt x="1386" y="291"/>
                </a:lnTo>
                <a:lnTo>
                  <a:pt x="1386" y="292"/>
                </a:lnTo>
                <a:lnTo>
                  <a:pt x="1387" y="292"/>
                </a:lnTo>
                <a:lnTo>
                  <a:pt x="1387" y="292"/>
                </a:lnTo>
                <a:lnTo>
                  <a:pt x="1387" y="292"/>
                </a:lnTo>
                <a:lnTo>
                  <a:pt x="1387" y="292"/>
                </a:lnTo>
                <a:lnTo>
                  <a:pt x="1388" y="292"/>
                </a:lnTo>
                <a:lnTo>
                  <a:pt x="1388" y="292"/>
                </a:lnTo>
                <a:lnTo>
                  <a:pt x="1388" y="292"/>
                </a:lnTo>
                <a:lnTo>
                  <a:pt x="1388" y="292"/>
                </a:lnTo>
                <a:lnTo>
                  <a:pt x="1388" y="292"/>
                </a:lnTo>
                <a:lnTo>
                  <a:pt x="1389" y="292"/>
                </a:lnTo>
                <a:lnTo>
                  <a:pt x="1389" y="292"/>
                </a:lnTo>
                <a:lnTo>
                  <a:pt x="1389" y="292"/>
                </a:lnTo>
                <a:lnTo>
                  <a:pt x="1390" y="291"/>
                </a:lnTo>
                <a:lnTo>
                  <a:pt x="1390" y="291"/>
                </a:lnTo>
                <a:lnTo>
                  <a:pt x="1390" y="291"/>
                </a:lnTo>
                <a:lnTo>
                  <a:pt x="1390" y="291"/>
                </a:lnTo>
                <a:lnTo>
                  <a:pt x="1391" y="290"/>
                </a:lnTo>
                <a:lnTo>
                  <a:pt x="1391" y="290"/>
                </a:lnTo>
                <a:lnTo>
                  <a:pt x="1391" y="290"/>
                </a:lnTo>
                <a:lnTo>
                  <a:pt x="1391" y="291"/>
                </a:lnTo>
                <a:lnTo>
                  <a:pt x="1392" y="291"/>
                </a:lnTo>
                <a:lnTo>
                  <a:pt x="1392" y="291"/>
                </a:lnTo>
                <a:lnTo>
                  <a:pt x="1392" y="292"/>
                </a:lnTo>
                <a:lnTo>
                  <a:pt x="1392" y="292"/>
                </a:lnTo>
                <a:lnTo>
                  <a:pt x="1393" y="292"/>
                </a:lnTo>
                <a:lnTo>
                  <a:pt x="1393" y="292"/>
                </a:lnTo>
                <a:lnTo>
                  <a:pt x="1393" y="292"/>
                </a:lnTo>
                <a:lnTo>
                  <a:pt x="1393" y="292"/>
                </a:lnTo>
                <a:lnTo>
                  <a:pt x="1394" y="292"/>
                </a:lnTo>
                <a:lnTo>
                  <a:pt x="1394" y="292"/>
                </a:lnTo>
                <a:lnTo>
                  <a:pt x="1394" y="292"/>
                </a:lnTo>
                <a:lnTo>
                  <a:pt x="1394" y="292"/>
                </a:lnTo>
                <a:lnTo>
                  <a:pt x="1395" y="293"/>
                </a:lnTo>
                <a:lnTo>
                  <a:pt x="1395" y="293"/>
                </a:lnTo>
                <a:lnTo>
                  <a:pt x="1395" y="293"/>
                </a:lnTo>
                <a:lnTo>
                  <a:pt x="1395" y="293"/>
                </a:lnTo>
                <a:lnTo>
                  <a:pt x="1396" y="293"/>
                </a:lnTo>
                <a:lnTo>
                  <a:pt x="1396" y="293"/>
                </a:lnTo>
                <a:lnTo>
                  <a:pt x="1396" y="293"/>
                </a:lnTo>
                <a:lnTo>
                  <a:pt x="1396" y="293"/>
                </a:lnTo>
                <a:lnTo>
                  <a:pt x="1397" y="293"/>
                </a:lnTo>
                <a:lnTo>
                  <a:pt x="1397" y="293"/>
                </a:lnTo>
                <a:lnTo>
                  <a:pt x="1397" y="294"/>
                </a:lnTo>
                <a:lnTo>
                  <a:pt x="1397" y="294"/>
                </a:lnTo>
                <a:lnTo>
                  <a:pt x="1398" y="294"/>
                </a:lnTo>
                <a:lnTo>
                  <a:pt x="1398" y="293"/>
                </a:lnTo>
                <a:lnTo>
                  <a:pt x="1398" y="293"/>
                </a:lnTo>
                <a:lnTo>
                  <a:pt x="1398" y="293"/>
                </a:lnTo>
                <a:lnTo>
                  <a:pt x="1399" y="293"/>
                </a:lnTo>
                <a:lnTo>
                  <a:pt x="1399" y="293"/>
                </a:lnTo>
                <a:lnTo>
                  <a:pt x="1399" y="293"/>
                </a:lnTo>
                <a:lnTo>
                  <a:pt x="1399" y="293"/>
                </a:lnTo>
                <a:lnTo>
                  <a:pt x="1399" y="293"/>
                </a:lnTo>
                <a:lnTo>
                  <a:pt x="1400" y="293"/>
                </a:lnTo>
                <a:lnTo>
                  <a:pt x="1400" y="293"/>
                </a:lnTo>
                <a:lnTo>
                  <a:pt x="1400" y="293"/>
                </a:lnTo>
                <a:lnTo>
                  <a:pt x="1400" y="293"/>
                </a:lnTo>
                <a:lnTo>
                  <a:pt x="1401" y="293"/>
                </a:lnTo>
                <a:lnTo>
                  <a:pt x="1401" y="293"/>
                </a:lnTo>
                <a:lnTo>
                  <a:pt x="1401" y="293"/>
                </a:lnTo>
                <a:lnTo>
                  <a:pt x="1402" y="293"/>
                </a:lnTo>
                <a:lnTo>
                  <a:pt x="1402" y="293"/>
                </a:lnTo>
                <a:lnTo>
                  <a:pt x="1402" y="293"/>
                </a:lnTo>
                <a:lnTo>
                  <a:pt x="1402" y="293"/>
                </a:lnTo>
                <a:lnTo>
                  <a:pt x="1403" y="293"/>
                </a:lnTo>
                <a:lnTo>
                  <a:pt x="1403" y="293"/>
                </a:lnTo>
                <a:lnTo>
                  <a:pt x="1403" y="292"/>
                </a:lnTo>
                <a:lnTo>
                  <a:pt x="1403" y="292"/>
                </a:lnTo>
                <a:lnTo>
                  <a:pt x="1404" y="292"/>
                </a:lnTo>
                <a:lnTo>
                  <a:pt x="1404" y="292"/>
                </a:lnTo>
                <a:lnTo>
                  <a:pt x="1404" y="292"/>
                </a:lnTo>
                <a:lnTo>
                  <a:pt x="1404" y="293"/>
                </a:lnTo>
                <a:lnTo>
                  <a:pt x="1404" y="293"/>
                </a:lnTo>
                <a:lnTo>
                  <a:pt x="1405" y="293"/>
                </a:lnTo>
                <a:lnTo>
                  <a:pt x="1405" y="293"/>
                </a:lnTo>
                <a:lnTo>
                  <a:pt x="1405" y="293"/>
                </a:lnTo>
                <a:lnTo>
                  <a:pt x="1405" y="293"/>
                </a:lnTo>
                <a:lnTo>
                  <a:pt x="1406" y="293"/>
                </a:lnTo>
                <a:lnTo>
                  <a:pt x="1406" y="293"/>
                </a:lnTo>
                <a:lnTo>
                  <a:pt x="1406" y="293"/>
                </a:lnTo>
                <a:lnTo>
                  <a:pt x="1406" y="293"/>
                </a:lnTo>
                <a:lnTo>
                  <a:pt x="1406" y="293"/>
                </a:lnTo>
                <a:lnTo>
                  <a:pt x="1407" y="293"/>
                </a:lnTo>
                <a:lnTo>
                  <a:pt x="1407" y="293"/>
                </a:lnTo>
                <a:lnTo>
                  <a:pt x="1407" y="293"/>
                </a:lnTo>
                <a:lnTo>
                  <a:pt x="1407" y="293"/>
                </a:lnTo>
                <a:lnTo>
                  <a:pt x="1408" y="293"/>
                </a:lnTo>
                <a:lnTo>
                  <a:pt x="1408" y="293"/>
                </a:lnTo>
                <a:lnTo>
                  <a:pt x="1408" y="293"/>
                </a:lnTo>
                <a:lnTo>
                  <a:pt x="1408" y="293"/>
                </a:lnTo>
                <a:lnTo>
                  <a:pt x="1408" y="293"/>
                </a:lnTo>
                <a:lnTo>
                  <a:pt x="1409" y="293"/>
                </a:lnTo>
                <a:lnTo>
                  <a:pt x="1409" y="293"/>
                </a:lnTo>
                <a:lnTo>
                  <a:pt x="1409" y="293"/>
                </a:lnTo>
                <a:lnTo>
                  <a:pt x="1409" y="294"/>
                </a:lnTo>
                <a:lnTo>
                  <a:pt x="1410" y="294"/>
                </a:lnTo>
                <a:lnTo>
                  <a:pt x="1410" y="295"/>
                </a:lnTo>
                <a:lnTo>
                  <a:pt x="1410" y="295"/>
                </a:lnTo>
                <a:lnTo>
                  <a:pt x="1410" y="296"/>
                </a:lnTo>
                <a:lnTo>
                  <a:pt x="1411" y="296"/>
                </a:lnTo>
                <a:lnTo>
                  <a:pt x="1411" y="296"/>
                </a:lnTo>
                <a:lnTo>
                  <a:pt x="1411" y="296"/>
                </a:lnTo>
                <a:lnTo>
                  <a:pt x="1411" y="296"/>
                </a:lnTo>
                <a:lnTo>
                  <a:pt x="1412" y="295"/>
                </a:lnTo>
                <a:lnTo>
                  <a:pt x="1412" y="295"/>
                </a:lnTo>
                <a:lnTo>
                  <a:pt x="1412" y="295"/>
                </a:lnTo>
                <a:lnTo>
                  <a:pt x="1412" y="295"/>
                </a:lnTo>
                <a:lnTo>
                  <a:pt x="1413" y="294"/>
                </a:lnTo>
                <a:lnTo>
                  <a:pt x="1413" y="295"/>
                </a:lnTo>
                <a:lnTo>
                  <a:pt x="1413" y="294"/>
                </a:lnTo>
                <a:lnTo>
                  <a:pt x="1414" y="295"/>
                </a:lnTo>
                <a:lnTo>
                  <a:pt x="1414" y="295"/>
                </a:lnTo>
                <a:lnTo>
                  <a:pt x="1414" y="294"/>
                </a:lnTo>
                <a:lnTo>
                  <a:pt x="1414" y="294"/>
                </a:lnTo>
                <a:lnTo>
                  <a:pt x="1414" y="294"/>
                </a:lnTo>
                <a:lnTo>
                  <a:pt x="1415" y="294"/>
                </a:lnTo>
                <a:lnTo>
                  <a:pt x="1415" y="294"/>
                </a:lnTo>
                <a:lnTo>
                  <a:pt x="1415" y="294"/>
                </a:lnTo>
                <a:lnTo>
                  <a:pt x="1415" y="294"/>
                </a:lnTo>
                <a:lnTo>
                  <a:pt x="1416" y="294"/>
                </a:lnTo>
                <a:lnTo>
                  <a:pt x="1416" y="294"/>
                </a:lnTo>
                <a:lnTo>
                  <a:pt x="1416" y="294"/>
                </a:lnTo>
                <a:lnTo>
                  <a:pt x="1416" y="294"/>
                </a:lnTo>
                <a:lnTo>
                  <a:pt x="1417" y="294"/>
                </a:lnTo>
                <a:lnTo>
                  <a:pt x="1417" y="295"/>
                </a:lnTo>
                <a:lnTo>
                  <a:pt x="1417" y="294"/>
                </a:lnTo>
                <a:lnTo>
                  <a:pt x="1417" y="294"/>
                </a:lnTo>
                <a:lnTo>
                  <a:pt x="1418" y="294"/>
                </a:lnTo>
                <a:lnTo>
                  <a:pt x="1418" y="294"/>
                </a:lnTo>
                <a:lnTo>
                  <a:pt x="1418" y="294"/>
                </a:lnTo>
                <a:lnTo>
                  <a:pt x="1418" y="294"/>
                </a:lnTo>
                <a:lnTo>
                  <a:pt x="1419" y="294"/>
                </a:lnTo>
                <a:lnTo>
                  <a:pt x="1419" y="293"/>
                </a:lnTo>
                <a:lnTo>
                  <a:pt x="1419" y="293"/>
                </a:lnTo>
                <a:lnTo>
                  <a:pt x="1420" y="293"/>
                </a:lnTo>
                <a:lnTo>
                  <a:pt x="1420" y="293"/>
                </a:lnTo>
                <a:lnTo>
                  <a:pt x="1420" y="293"/>
                </a:lnTo>
                <a:lnTo>
                  <a:pt x="1420" y="293"/>
                </a:lnTo>
                <a:lnTo>
                  <a:pt x="1421" y="293"/>
                </a:lnTo>
                <a:lnTo>
                  <a:pt x="1421" y="293"/>
                </a:lnTo>
                <a:lnTo>
                  <a:pt x="1421" y="293"/>
                </a:lnTo>
                <a:lnTo>
                  <a:pt x="1421" y="293"/>
                </a:lnTo>
                <a:lnTo>
                  <a:pt x="1421" y="293"/>
                </a:lnTo>
                <a:lnTo>
                  <a:pt x="1422" y="293"/>
                </a:lnTo>
                <a:lnTo>
                  <a:pt x="1422" y="293"/>
                </a:lnTo>
                <a:lnTo>
                  <a:pt x="1422" y="293"/>
                </a:lnTo>
                <a:lnTo>
                  <a:pt x="1422" y="293"/>
                </a:lnTo>
                <a:lnTo>
                  <a:pt x="1422" y="292"/>
                </a:lnTo>
                <a:lnTo>
                  <a:pt x="1423" y="292"/>
                </a:lnTo>
                <a:lnTo>
                  <a:pt x="1423" y="292"/>
                </a:lnTo>
                <a:lnTo>
                  <a:pt x="1423" y="292"/>
                </a:lnTo>
                <a:lnTo>
                  <a:pt x="1424" y="292"/>
                </a:lnTo>
                <a:lnTo>
                  <a:pt x="1424" y="292"/>
                </a:lnTo>
                <a:lnTo>
                  <a:pt x="1424" y="292"/>
                </a:lnTo>
                <a:lnTo>
                  <a:pt x="1424" y="292"/>
                </a:lnTo>
                <a:lnTo>
                  <a:pt x="1425" y="292"/>
                </a:lnTo>
                <a:lnTo>
                  <a:pt x="1425" y="291"/>
                </a:lnTo>
                <a:lnTo>
                  <a:pt x="1425" y="290"/>
                </a:lnTo>
                <a:lnTo>
                  <a:pt x="1426" y="291"/>
                </a:lnTo>
                <a:lnTo>
                  <a:pt x="1426" y="291"/>
                </a:lnTo>
                <a:lnTo>
                  <a:pt x="1426" y="290"/>
                </a:lnTo>
                <a:lnTo>
                  <a:pt x="1426" y="290"/>
                </a:lnTo>
                <a:lnTo>
                  <a:pt x="1427" y="290"/>
                </a:lnTo>
                <a:lnTo>
                  <a:pt x="1427" y="290"/>
                </a:lnTo>
                <a:lnTo>
                  <a:pt x="1427" y="290"/>
                </a:lnTo>
                <a:lnTo>
                  <a:pt x="1427" y="290"/>
                </a:lnTo>
                <a:lnTo>
                  <a:pt x="1427" y="290"/>
                </a:lnTo>
                <a:lnTo>
                  <a:pt x="1428" y="289"/>
                </a:lnTo>
                <a:lnTo>
                  <a:pt x="1428" y="289"/>
                </a:lnTo>
                <a:lnTo>
                  <a:pt x="1428" y="289"/>
                </a:lnTo>
                <a:lnTo>
                  <a:pt x="1428" y="289"/>
                </a:lnTo>
                <a:lnTo>
                  <a:pt x="1429" y="289"/>
                </a:lnTo>
                <a:lnTo>
                  <a:pt x="1429" y="289"/>
                </a:lnTo>
                <a:lnTo>
                  <a:pt x="1429" y="288"/>
                </a:lnTo>
                <a:lnTo>
                  <a:pt x="1429" y="289"/>
                </a:lnTo>
                <a:lnTo>
                  <a:pt x="1430" y="289"/>
                </a:lnTo>
                <a:lnTo>
                  <a:pt x="1430" y="289"/>
                </a:lnTo>
                <a:lnTo>
                  <a:pt x="1430" y="289"/>
                </a:lnTo>
                <a:lnTo>
                  <a:pt x="1430" y="289"/>
                </a:lnTo>
                <a:lnTo>
                  <a:pt x="1431" y="288"/>
                </a:lnTo>
                <a:lnTo>
                  <a:pt x="1431" y="288"/>
                </a:lnTo>
                <a:lnTo>
                  <a:pt x="1431" y="288"/>
                </a:lnTo>
                <a:lnTo>
                  <a:pt x="1432" y="288"/>
                </a:lnTo>
                <a:lnTo>
                  <a:pt x="1432" y="288"/>
                </a:lnTo>
                <a:lnTo>
                  <a:pt x="1432" y="288"/>
                </a:lnTo>
                <a:lnTo>
                  <a:pt x="1432" y="289"/>
                </a:lnTo>
                <a:lnTo>
                  <a:pt x="1433" y="289"/>
                </a:lnTo>
                <a:lnTo>
                  <a:pt x="1433" y="289"/>
                </a:lnTo>
                <a:lnTo>
                  <a:pt x="1433" y="289"/>
                </a:lnTo>
                <a:lnTo>
                  <a:pt x="1433" y="289"/>
                </a:lnTo>
                <a:lnTo>
                  <a:pt x="1434" y="289"/>
                </a:lnTo>
                <a:lnTo>
                  <a:pt x="1434" y="289"/>
                </a:lnTo>
                <a:lnTo>
                  <a:pt x="1434" y="289"/>
                </a:lnTo>
                <a:lnTo>
                  <a:pt x="1434" y="289"/>
                </a:lnTo>
                <a:lnTo>
                  <a:pt x="1435" y="288"/>
                </a:lnTo>
                <a:lnTo>
                  <a:pt x="1435" y="288"/>
                </a:lnTo>
                <a:lnTo>
                  <a:pt x="1435" y="287"/>
                </a:lnTo>
                <a:lnTo>
                  <a:pt x="1435" y="287"/>
                </a:lnTo>
                <a:lnTo>
                  <a:pt x="1435" y="287"/>
                </a:lnTo>
                <a:lnTo>
                  <a:pt x="1436" y="286"/>
                </a:lnTo>
                <a:lnTo>
                  <a:pt x="1436" y="286"/>
                </a:lnTo>
                <a:lnTo>
                  <a:pt x="1436" y="286"/>
                </a:lnTo>
                <a:lnTo>
                  <a:pt x="1437" y="286"/>
                </a:lnTo>
                <a:lnTo>
                  <a:pt x="1437" y="286"/>
                </a:lnTo>
                <a:lnTo>
                  <a:pt x="1437" y="286"/>
                </a:lnTo>
                <a:lnTo>
                  <a:pt x="1437" y="286"/>
                </a:lnTo>
                <a:lnTo>
                  <a:pt x="1438" y="286"/>
                </a:lnTo>
                <a:lnTo>
                  <a:pt x="1438" y="286"/>
                </a:lnTo>
                <a:lnTo>
                  <a:pt x="1438" y="286"/>
                </a:lnTo>
                <a:lnTo>
                  <a:pt x="1438" y="286"/>
                </a:lnTo>
                <a:lnTo>
                  <a:pt x="1439" y="286"/>
                </a:lnTo>
                <a:lnTo>
                  <a:pt x="1439" y="286"/>
                </a:lnTo>
                <a:lnTo>
                  <a:pt x="1439" y="286"/>
                </a:lnTo>
                <a:lnTo>
                  <a:pt x="1439" y="286"/>
                </a:lnTo>
                <a:lnTo>
                  <a:pt x="1439" y="286"/>
                </a:lnTo>
                <a:lnTo>
                  <a:pt x="1440" y="286"/>
                </a:lnTo>
                <a:lnTo>
                  <a:pt x="1440" y="286"/>
                </a:lnTo>
                <a:lnTo>
                  <a:pt x="1440" y="286"/>
                </a:lnTo>
                <a:lnTo>
                  <a:pt x="1440" y="286"/>
                </a:lnTo>
                <a:lnTo>
                  <a:pt x="1440" y="286"/>
                </a:lnTo>
                <a:lnTo>
                  <a:pt x="1441" y="286"/>
                </a:lnTo>
                <a:lnTo>
                  <a:pt x="1441" y="286"/>
                </a:lnTo>
                <a:lnTo>
                  <a:pt x="1441" y="286"/>
                </a:lnTo>
                <a:lnTo>
                  <a:pt x="1441" y="286"/>
                </a:lnTo>
                <a:lnTo>
                  <a:pt x="1442" y="286"/>
                </a:lnTo>
                <a:lnTo>
                  <a:pt x="1442" y="286"/>
                </a:lnTo>
                <a:lnTo>
                  <a:pt x="1442" y="286"/>
                </a:lnTo>
                <a:lnTo>
                  <a:pt x="1442" y="286"/>
                </a:lnTo>
                <a:lnTo>
                  <a:pt x="1443" y="286"/>
                </a:lnTo>
                <a:lnTo>
                  <a:pt x="1443" y="286"/>
                </a:lnTo>
                <a:lnTo>
                  <a:pt x="1443" y="286"/>
                </a:lnTo>
                <a:lnTo>
                  <a:pt x="1443" y="286"/>
                </a:lnTo>
                <a:lnTo>
                  <a:pt x="1444" y="285"/>
                </a:lnTo>
                <a:lnTo>
                  <a:pt x="1444" y="285"/>
                </a:lnTo>
                <a:lnTo>
                  <a:pt x="1444" y="285"/>
                </a:lnTo>
                <a:lnTo>
                  <a:pt x="1444" y="285"/>
                </a:lnTo>
                <a:lnTo>
                  <a:pt x="1445" y="285"/>
                </a:lnTo>
                <a:lnTo>
                  <a:pt x="1445" y="285"/>
                </a:lnTo>
                <a:lnTo>
                  <a:pt x="1445" y="285"/>
                </a:lnTo>
                <a:lnTo>
                  <a:pt x="1445" y="285"/>
                </a:lnTo>
                <a:lnTo>
                  <a:pt x="1446" y="285"/>
                </a:lnTo>
                <a:lnTo>
                  <a:pt x="1446" y="285"/>
                </a:lnTo>
                <a:lnTo>
                  <a:pt x="1446" y="285"/>
                </a:lnTo>
                <a:lnTo>
                  <a:pt x="1446" y="285"/>
                </a:lnTo>
                <a:lnTo>
                  <a:pt x="1447" y="285"/>
                </a:lnTo>
                <a:lnTo>
                  <a:pt x="1447" y="285"/>
                </a:lnTo>
                <a:lnTo>
                  <a:pt x="1447" y="285"/>
                </a:lnTo>
                <a:lnTo>
                  <a:pt x="1447" y="284"/>
                </a:lnTo>
                <a:lnTo>
                  <a:pt x="1448" y="284"/>
                </a:lnTo>
                <a:lnTo>
                  <a:pt x="1448" y="284"/>
                </a:lnTo>
                <a:lnTo>
                  <a:pt x="1448" y="284"/>
                </a:lnTo>
                <a:lnTo>
                  <a:pt x="1449" y="283"/>
                </a:lnTo>
                <a:lnTo>
                  <a:pt x="1449" y="283"/>
                </a:lnTo>
                <a:lnTo>
                  <a:pt x="1449" y="283"/>
                </a:lnTo>
                <a:lnTo>
                  <a:pt x="1449" y="283"/>
                </a:lnTo>
                <a:lnTo>
                  <a:pt x="1450" y="283"/>
                </a:lnTo>
                <a:lnTo>
                  <a:pt x="1450" y="282"/>
                </a:lnTo>
                <a:lnTo>
                  <a:pt x="1450" y="282"/>
                </a:lnTo>
                <a:lnTo>
                  <a:pt x="1450" y="282"/>
                </a:lnTo>
                <a:lnTo>
                  <a:pt x="1451" y="282"/>
                </a:lnTo>
                <a:lnTo>
                  <a:pt x="1451" y="281"/>
                </a:lnTo>
                <a:lnTo>
                  <a:pt x="1451" y="282"/>
                </a:lnTo>
                <a:lnTo>
                  <a:pt x="1451" y="283"/>
                </a:lnTo>
                <a:lnTo>
                  <a:pt x="1452" y="284"/>
                </a:lnTo>
                <a:lnTo>
                  <a:pt x="1452" y="284"/>
                </a:lnTo>
                <a:lnTo>
                  <a:pt x="1452" y="284"/>
                </a:lnTo>
                <a:lnTo>
                  <a:pt x="1452" y="284"/>
                </a:lnTo>
                <a:lnTo>
                  <a:pt x="1452" y="284"/>
                </a:lnTo>
                <a:lnTo>
                  <a:pt x="1453" y="284"/>
                </a:lnTo>
                <a:lnTo>
                  <a:pt x="1453" y="284"/>
                </a:lnTo>
                <a:lnTo>
                  <a:pt x="1453" y="284"/>
                </a:lnTo>
                <a:lnTo>
                  <a:pt x="1453" y="284"/>
                </a:lnTo>
                <a:lnTo>
                  <a:pt x="1453" y="284"/>
                </a:lnTo>
                <a:lnTo>
                  <a:pt x="1454" y="284"/>
                </a:lnTo>
                <a:lnTo>
                  <a:pt x="1454" y="284"/>
                </a:lnTo>
                <a:lnTo>
                  <a:pt x="1454" y="284"/>
                </a:lnTo>
                <a:lnTo>
                  <a:pt x="1455" y="284"/>
                </a:lnTo>
                <a:lnTo>
                  <a:pt x="1455" y="284"/>
                </a:lnTo>
                <a:lnTo>
                  <a:pt x="1455" y="284"/>
                </a:lnTo>
                <a:lnTo>
                  <a:pt x="1455" y="284"/>
                </a:lnTo>
                <a:lnTo>
                  <a:pt x="1456" y="284"/>
                </a:lnTo>
                <a:lnTo>
                  <a:pt x="1456" y="284"/>
                </a:lnTo>
                <a:lnTo>
                  <a:pt x="1456" y="284"/>
                </a:lnTo>
                <a:lnTo>
                  <a:pt x="1456" y="284"/>
                </a:lnTo>
                <a:lnTo>
                  <a:pt x="1457" y="284"/>
                </a:lnTo>
                <a:lnTo>
                  <a:pt x="1457" y="284"/>
                </a:lnTo>
                <a:lnTo>
                  <a:pt x="1457" y="284"/>
                </a:lnTo>
                <a:lnTo>
                  <a:pt x="1457" y="284"/>
                </a:lnTo>
                <a:lnTo>
                  <a:pt x="1457" y="284"/>
                </a:lnTo>
                <a:lnTo>
                  <a:pt x="1458" y="284"/>
                </a:lnTo>
                <a:lnTo>
                  <a:pt x="1458" y="284"/>
                </a:lnTo>
                <a:lnTo>
                  <a:pt x="1458" y="284"/>
                </a:lnTo>
                <a:lnTo>
                  <a:pt x="1458" y="284"/>
                </a:lnTo>
                <a:lnTo>
                  <a:pt x="1459" y="284"/>
                </a:lnTo>
                <a:lnTo>
                  <a:pt x="1459" y="284"/>
                </a:lnTo>
                <a:lnTo>
                  <a:pt x="1459" y="284"/>
                </a:lnTo>
                <a:lnTo>
                  <a:pt x="1459" y="284"/>
                </a:lnTo>
                <a:lnTo>
                  <a:pt x="1460" y="284"/>
                </a:lnTo>
                <a:lnTo>
                  <a:pt x="1460" y="284"/>
                </a:lnTo>
                <a:lnTo>
                  <a:pt x="1460" y="284"/>
                </a:lnTo>
                <a:lnTo>
                  <a:pt x="1461" y="284"/>
                </a:lnTo>
                <a:lnTo>
                  <a:pt x="1461" y="284"/>
                </a:lnTo>
                <a:lnTo>
                  <a:pt x="1461" y="284"/>
                </a:lnTo>
                <a:lnTo>
                  <a:pt x="1461" y="284"/>
                </a:lnTo>
                <a:lnTo>
                  <a:pt x="1461" y="284"/>
                </a:lnTo>
                <a:lnTo>
                  <a:pt x="1462" y="284"/>
                </a:lnTo>
                <a:lnTo>
                  <a:pt x="1462" y="285"/>
                </a:lnTo>
                <a:lnTo>
                  <a:pt x="1462" y="285"/>
                </a:lnTo>
                <a:lnTo>
                  <a:pt x="1462" y="285"/>
                </a:lnTo>
                <a:lnTo>
                  <a:pt x="1463" y="285"/>
                </a:lnTo>
                <a:lnTo>
                  <a:pt x="1463" y="285"/>
                </a:lnTo>
                <a:lnTo>
                  <a:pt x="1463" y="285"/>
                </a:lnTo>
                <a:lnTo>
                  <a:pt x="1463" y="285"/>
                </a:lnTo>
                <a:lnTo>
                  <a:pt x="1464" y="285"/>
                </a:lnTo>
                <a:lnTo>
                  <a:pt x="1464" y="285"/>
                </a:lnTo>
                <a:lnTo>
                  <a:pt x="1464" y="286"/>
                </a:lnTo>
                <a:lnTo>
                  <a:pt x="1464" y="286"/>
                </a:lnTo>
                <a:lnTo>
                  <a:pt x="1465" y="286"/>
                </a:lnTo>
                <a:lnTo>
                  <a:pt x="1465" y="286"/>
                </a:lnTo>
                <a:lnTo>
                  <a:pt x="1465" y="286"/>
                </a:lnTo>
                <a:lnTo>
                  <a:pt x="1465" y="286"/>
                </a:lnTo>
                <a:lnTo>
                  <a:pt x="1465" y="286"/>
                </a:lnTo>
                <a:lnTo>
                  <a:pt x="1466" y="285"/>
                </a:lnTo>
                <a:lnTo>
                  <a:pt x="1466" y="285"/>
                </a:lnTo>
                <a:lnTo>
                  <a:pt x="1466" y="285"/>
                </a:lnTo>
                <a:lnTo>
                  <a:pt x="1466" y="285"/>
                </a:lnTo>
                <a:lnTo>
                  <a:pt x="1467" y="284"/>
                </a:lnTo>
                <a:lnTo>
                  <a:pt x="1467" y="284"/>
                </a:lnTo>
                <a:lnTo>
                  <a:pt x="1467" y="284"/>
                </a:lnTo>
                <a:lnTo>
                  <a:pt x="1468" y="284"/>
                </a:lnTo>
                <a:lnTo>
                  <a:pt x="1468" y="283"/>
                </a:lnTo>
                <a:lnTo>
                  <a:pt x="1468" y="283"/>
                </a:lnTo>
                <a:lnTo>
                  <a:pt x="1468" y="283"/>
                </a:lnTo>
                <a:lnTo>
                  <a:pt x="1468" y="283"/>
                </a:lnTo>
                <a:lnTo>
                  <a:pt x="1469" y="282"/>
                </a:lnTo>
                <a:lnTo>
                  <a:pt x="1469" y="282"/>
                </a:lnTo>
                <a:lnTo>
                  <a:pt x="1469" y="281"/>
                </a:lnTo>
                <a:lnTo>
                  <a:pt x="1469" y="281"/>
                </a:lnTo>
                <a:lnTo>
                  <a:pt x="1470" y="280"/>
                </a:lnTo>
                <a:lnTo>
                  <a:pt x="1470" y="280"/>
                </a:lnTo>
                <a:lnTo>
                  <a:pt x="1470" y="279"/>
                </a:lnTo>
                <a:lnTo>
                  <a:pt x="1470" y="279"/>
                </a:lnTo>
                <a:lnTo>
                  <a:pt x="1471" y="278"/>
                </a:lnTo>
                <a:lnTo>
                  <a:pt x="1471" y="278"/>
                </a:lnTo>
                <a:lnTo>
                  <a:pt x="1471" y="277"/>
                </a:lnTo>
                <a:lnTo>
                  <a:pt x="1471" y="277"/>
                </a:lnTo>
                <a:lnTo>
                  <a:pt x="1472" y="276"/>
                </a:lnTo>
                <a:lnTo>
                  <a:pt x="1472" y="276"/>
                </a:lnTo>
                <a:lnTo>
                  <a:pt x="1472" y="275"/>
                </a:lnTo>
                <a:lnTo>
                  <a:pt x="1473" y="277"/>
                </a:lnTo>
                <a:lnTo>
                  <a:pt x="1473" y="278"/>
                </a:lnTo>
                <a:lnTo>
                  <a:pt x="1473" y="279"/>
                </a:lnTo>
                <a:lnTo>
                  <a:pt x="1473" y="280"/>
                </a:lnTo>
                <a:lnTo>
                  <a:pt x="1474" y="280"/>
                </a:lnTo>
                <a:lnTo>
                  <a:pt x="1474" y="280"/>
                </a:lnTo>
                <a:lnTo>
                  <a:pt x="1474" y="281"/>
                </a:lnTo>
                <a:lnTo>
                  <a:pt x="1474" y="281"/>
                </a:lnTo>
                <a:lnTo>
                  <a:pt x="1474" y="281"/>
                </a:lnTo>
                <a:lnTo>
                  <a:pt x="1475" y="281"/>
                </a:lnTo>
                <a:lnTo>
                  <a:pt x="1475" y="281"/>
                </a:lnTo>
                <a:lnTo>
                  <a:pt x="1475" y="281"/>
                </a:lnTo>
                <a:lnTo>
                  <a:pt x="1475" y="281"/>
                </a:lnTo>
                <a:lnTo>
                  <a:pt x="1476" y="282"/>
                </a:lnTo>
                <a:lnTo>
                  <a:pt x="1476" y="282"/>
                </a:lnTo>
                <a:lnTo>
                  <a:pt x="1476" y="282"/>
                </a:lnTo>
                <a:lnTo>
                  <a:pt x="1476" y="282"/>
                </a:lnTo>
                <a:lnTo>
                  <a:pt x="1477" y="282"/>
                </a:lnTo>
                <a:lnTo>
                  <a:pt x="1477" y="282"/>
                </a:lnTo>
                <a:lnTo>
                  <a:pt x="1477" y="282"/>
                </a:lnTo>
                <a:lnTo>
                  <a:pt x="1477" y="283"/>
                </a:lnTo>
                <a:lnTo>
                  <a:pt x="1478" y="283"/>
                </a:lnTo>
                <a:lnTo>
                  <a:pt x="1478" y="283"/>
                </a:lnTo>
                <a:lnTo>
                  <a:pt x="1478" y="283"/>
                </a:lnTo>
                <a:lnTo>
                  <a:pt x="1479" y="283"/>
                </a:lnTo>
                <a:lnTo>
                  <a:pt x="1479" y="283"/>
                </a:lnTo>
                <a:lnTo>
                  <a:pt x="1479" y="283"/>
                </a:lnTo>
                <a:lnTo>
                  <a:pt x="1479" y="283"/>
                </a:lnTo>
                <a:lnTo>
                  <a:pt x="1479" y="283"/>
                </a:lnTo>
                <a:lnTo>
                  <a:pt x="1480" y="283"/>
                </a:lnTo>
                <a:lnTo>
                  <a:pt x="1480" y="283"/>
                </a:lnTo>
                <a:lnTo>
                  <a:pt x="1480" y="283"/>
                </a:lnTo>
                <a:lnTo>
                  <a:pt x="1480" y="284"/>
                </a:lnTo>
                <a:lnTo>
                  <a:pt x="1481" y="284"/>
                </a:lnTo>
                <a:lnTo>
                  <a:pt x="1481" y="284"/>
                </a:lnTo>
                <a:lnTo>
                  <a:pt x="1481" y="284"/>
                </a:lnTo>
                <a:lnTo>
                  <a:pt x="1481" y="284"/>
                </a:lnTo>
                <a:lnTo>
                  <a:pt x="1481" y="284"/>
                </a:lnTo>
                <a:lnTo>
                  <a:pt x="1482" y="284"/>
                </a:lnTo>
                <a:lnTo>
                  <a:pt x="1482" y="284"/>
                </a:lnTo>
                <a:lnTo>
                  <a:pt x="1482" y="283"/>
                </a:lnTo>
                <a:lnTo>
                  <a:pt x="1482" y="283"/>
                </a:lnTo>
                <a:lnTo>
                  <a:pt x="1483" y="283"/>
                </a:lnTo>
                <a:lnTo>
                  <a:pt x="1483" y="283"/>
                </a:lnTo>
                <a:lnTo>
                  <a:pt x="1483" y="283"/>
                </a:lnTo>
                <a:lnTo>
                  <a:pt x="1483" y="283"/>
                </a:lnTo>
                <a:lnTo>
                  <a:pt x="1483" y="283"/>
                </a:lnTo>
                <a:lnTo>
                  <a:pt x="1484" y="283"/>
                </a:lnTo>
                <a:lnTo>
                  <a:pt x="1484" y="283"/>
                </a:lnTo>
                <a:lnTo>
                  <a:pt x="1484" y="284"/>
                </a:lnTo>
                <a:lnTo>
                  <a:pt x="1484" y="284"/>
                </a:lnTo>
                <a:lnTo>
                  <a:pt x="1485" y="284"/>
                </a:lnTo>
                <a:lnTo>
                  <a:pt x="1485" y="284"/>
                </a:lnTo>
                <a:lnTo>
                  <a:pt x="1485" y="285"/>
                </a:lnTo>
                <a:lnTo>
                  <a:pt x="1485" y="285"/>
                </a:lnTo>
                <a:lnTo>
                  <a:pt x="1486" y="284"/>
                </a:lnTo>
                <a:lnTo>
                  <a:pt x="1486" y="285"/>
                </a:lnTo>
                <a:lnTo>
                  <a:pt x="1486" y="284"/>
                </a:lnTo>
                <a:lnTo>
                  <a:pt x="1486" y="284"/>
                </a:lnTo>
                <a:lnTo>
                  <a:pt x="1487" y="284"/>
                </a:lnTo>
                <a:lnTo>
                  <a:pt x="1487" y="283"/>
                </a:lnTo>
                <a:lnTo>
                  <a:pt x="1487" y="283"/>
                </a:lnTo>
                <a:lnTo>
                  <a:pt x="1487" y="283"/>
                </a:lnTo>
                <a:lnTo>
                  <a:pt x="1488" y="283"/>
                </a:lnTo>
                <a:lnTo>
                  <a:pt x="1488" y="282"/>
                </a:lnTo>
                <a:lnTo>
                  <a:pt x="1488" y="282"/>
                </a:lnTo>
                <a:lnTo>
                  <a:pt x="1488" y="283"/>
                </a:lnTo>
                <a:lnTo>
                  <a:pt x="1489" y="283"/>
                </a:lnTo>
                <a:lnTo>
                  <a:pt x="1489" y="283"/>
                </a:lnTo>
                <a:lnTo>
                  <a:pt x="1489" y="283"/>
                </a:lnTo>
                <a:lnTo>
                  <a:pt x="1489" y="283"/>
                </a:lnTo>
                <a:lnTo>
                  <a:pt x="1489" y="282"/>
                </a:lnTo>
                <a:lnTo>
                  <a:pt x="1490" y="282"/>
                </a:lnTo>
                <a:lnTo>
                  <a:pt x="1490" y="282"/>
                </a:lnTo>
                <a:lnTo>
                  <a:pt x="1490" y="282"/>
                </a:lnTo>
                <a:lnTo>
                  <a:pt x="1490" y="282"/>
                </a:lnTo>
                <a:lnTo>
                  <a:pt x="1491" y="282"/>
                </a:lnTo>
                <a:lnTo>
                  <a:pt x="1491" y="282"/>
                </a:lnTo>
                <a:lnTo>
                  <a:pt x="1491" y="282"/>
                </a:lnTo>
                <a:lnTo>
                  <a:pt x="1491" y="281"/>
                </a:lnTo>
                <a:lnTo>
                  <a:pt x="1491" y="282"/>
                </a:lnTo>
                <a:lnTo>
                  <a:pt x="1492" y="282"/>
                </a:lnTo>
                <a:lnTo>
                  <a:pt x="1492" y="282"/>
                </a:lnTo>
                <a:lnTo>
                  <a:pt x="1492" y="283"/>
                </a:lnTo>
                <a:lnTo>
                  <a:pt x="1492" y="282"/>
                </a:lnTo>
                <a:lnTo>
                  <a:pt x="1492" y="282"/>
                </a:lnTo>
                <a:lnTo>
                  <a:pt x="1493" y="283"/>
                </a:lnTo>
                <a:lnTo>
                  <a:pt x="1493" y="283"/>
                </a:lnTo>
                <a:lnTo>
                  <a:pt x="1493" y="283"/>
                </a:lnTo>
                <a:lnTo>
                  <a:pt x="1493" y="283"/>
                </a:lnTo>
                <a:lnTo>
                  <a:pt x="1494" y="283"/>
                </a:lnTo>
                <a:lnTo>
                  <a:pt x="1494" y="283"/>
                </a:lnTo>
                <a:lnTo>
                  <a:pt x="1494" y="283"/>
                </a:lnTo>
                <a:lnTo>
                  <a:pt x="1494" y="283"/>
                </a:lnTo>
                <a:lnTo>
                  <a:pt x="1494" y="283"/>
                </a:lnTo>
                <a:lnTo>
                  <a:pt x="1495" y="283"/>
                </a:lnTo>
                <a:lnTo>
                  <a:pt x="1495" y="283"/>
                </a:lnTo>
                <a:lnTo>
                  <a:pt x="1495" y="283"/>
                </a:lnTo>
                <a:lnTo>
                  <a:pt x="1495" y="283"/>
                </a:lnTo>
                <a:lnTo>
                  <a:pt x="1496" y="283"/>
                </a:lnTo>
                <a:lnTo>
                  <a:pt x="1496" y="283"/>
                </a:lnTo>
                <a:lnTo>
                  <a:pt x="1496" y="283"/>
                </a:lnTo>
                <a:lnTo>
                  <a:pt x="1497" y="284"/>
                </a:lnTo>
                <a:lnTo>
                  <a:pt x="1497" y="285"/>
                </a:lnTo>
                <a:lnTo>
                  <a:pt x="1497" y="285"/>
                </a:lnTo>
                <a:lnTo>
                  <a:pt x="1497" y="285"/>
                </a:lnTo>
                <a:lnTo>
                  <a:pt x="1498" y="286"/>
                </a:lnTo>
                <a:lnTo>
                  <a:pt x="1498" y="286"/>
                </a:lnTo>
                <a:lnTo>
                  <a:pt x="1498" y="286"/>
                </a:lnTo>
                <a:lnTo>
                  <a:pt x="1498" y="287"/>
                </a:lnTo>
                <a:lnTo>
                  <a:pt x="1499" y="287"/>
                </a:lnTo>
                <a:lnTo>
                  <a:pt x="1499" y="287"/>
                </a:lnTo>
                <a:lnTo>
                  <a:pt x="1499" y="287"/>
                </a:lnTo>
                <a:lnTo>
                  <a:pt x="1499" y="287"/>
                </a:lnTo>
                <a:lnTo>
                  <a:pt x="1500" y="287"/>
                </a:lnTo>
                <a:lnTo>
                  <a:pt x="1500" y="287"/>
                </a:lnTo>
                <a:lnTo>
                  <a:pt x="1500" y="287"/>
                </a:lnTo>
                <a:lnTo>
                  <a:pt x="1500" y="287"/>
                </a:lnTo>
                <a:lnTo>
                  <a:pt x="1501" y="288"/>
                </a:lnTo>
                <a:lnTo>
                  <a:pt x="1501" y="288"/>
                </a:lnTo>
                <a:lnTo>
                  <a:pt x="1501" y="288"/>
                </a:lnTo>
                <a:lnTo>
                  <a:pt x="1501" y="288"/>
                </a:lnTo>
                <a:lnTo>
                  <a:pt x="1502" y="288"/>
                </a:lnTo>
                <a:lnTo>
                  <a:pt x="1502" y="288"/>
                </a:lnTo>
                <a:lnTo>
                  <a:pt x="1502" y="288"/>
                </a:lnTo>
                <a:lnTo>
                  <a:pt x="1503" y="288"/>
                </a:lnTo>
                <a:lnTo>
                  <a:pt x="1503" y="288"/>
                </a:lnTo>
                <a:lnTo>
                  <a:pt x="1503" y="288"/>
                </a:lnTo>
                <a:lnTo>
                  <a:pt x="1503" y="288"/>
                </a:lnTo>
                <a:lnTo>
                  <a:pt x="1503" y="288"/>
                </a:lnTo>
                <a:lnTo>
                  <a:pt x="1504" y="288"/>
                </a:lnTo>
                <a:lnTo>
                  <a:pt x="1504" y="288"/>
                </a:lnTo>
                <a:lnTo>
                  <a:pt x="1504" y="288"/>
                </a:lnTo>
                <a:lnTo>
                  <a:pt x="1504" y="289"/>
                </a:lnTo>
                <a:lnTo>
                  <a:pt x="1505" y="289"/>
                </a:lnTo>
                <a:lnTo>
                  <a:pt x="1505" y="289"/>
                </a:lnTo>
                <a:lnTo>
                  <a:pt x="1505" y="289"/>
                </a:lnTo>
                <a:lnTo>
                  <a:pt x="1505" y="289"/>
                </a:lnTo>
                <a:lnTo>
                  <a:pt x="1506" y="289"/>
                </a:lnTo>
                <a:lnTo>
                  <a:pt x="1506" y="289"/>
                </a:lnTo>
                <a:lnTo>
                  <a:pt x="1506" y="289"/>
                </a:lnTo>
                <a:lnTo>
                  <a:pt x="1506" y="288"/>
                </a:lnTo>
                <a:lnTo>
                  <a:pt x="1507" y="287"/>
                </a:lnTo>
                <a:lnTo>
                  <a:pt x="1507" y="288"/>
                </a:lnTo>
                <a:lnTo>
                  <a:pt x="1507" y="289"/>
                </a:lnTo>
                <a:lnTo>
                  <a:pt x="1507" y="290"/>
                </a:lnTo>
                <a:lnTo>
                  <a:pt x="1508" y="290"/>
                </a:lnTo>
                <a:lnTo>
                  <a:pt x="1508" y="291"/>
                </a:lnTo>
                <a:lnTo>
                  <a:pt x="1508" y="291"/>
                </a:lnTo>
                <a:lnTo>
                  <a:pt x="1509" y="291"/>
                </a:lnTo>
                <a:lnTo>
                  <a:pt x="1509" y="291"/>
                </a:lnTo>
                <a:lnTo>
                  <a:pt x="1509" y="292"/>
                </a:lnTo>
                <a:lnTo>
                  <a:pt x="1509" y="292"/>
                </a:lnTo>
                <a:lnTo>
                  <a:pt x="1510" y="292"/>
                </a:lnTo>
                <a:lnTo>
                  <a:pt x="1510" y="292"/>
                </a:lnTo>
                <a:lnTo>
                  <a:pt x="1510" y="293"/>
                </a:lnTo>
                <a:lnTo>
                  <a:pt x="1510" y="293"/>
                </a:lnTo>
                <a:lnTo>
                  <a:pt x="1511" y="293"/>
                </a:lnTo>
                <a:lnTo>
                  <a:pt x="1511" y="293"/>
                </a:lnTo>
                <a:lnTo>
                  <a:pt x="1511" y="293"/>
                </a:lnTo>
                <a:lnTo>
                  <a:pt x="1511" y="293"/>
                </a:lnTo>
                <a:lnTo>
                  <a:pt x="1512" y="293"/>
                </a:lnTo>
                <a:lnTo>
                  <a:pt x="1512" y="294"/>
                </a:lnTo>
                <a:lnTo>
                  <a:pt x="1512" y="294"/>
                </a:lnTo>
                <a:lnTo>
                  <a:pt x="1512" y="294"/>
                </a:lnTo>
                <a:lnTo>
                  <a:pt x="1513" y="294"/>
                </a:lnTo>
                <a:lnTo>
                  <a:pt x="1513" y="295"/>
                </a:lnTo>
                <a:lnTo>
                  <a:pt x="1513" y="295"/>
                </a:lnTo>
                <a:lnTo>
                  <a:pt x="1513" y="295"/>
                </a:lnTo>
                <a:lnTo>
                  <a:pt x="1514" y="296"/>
                </a:lnTo>
                <a:lnTo>
                  <a:pt x="1514" y="294"/>
                </a:lnTo>
                <a:lnTo>
                  <a:pt x="1514" y="292"/>
                </a:lnTo>
                <a:lnTo>
                  <a:pt x="1515" y="291"/>
                </a:lnTo>
                <a:lnTo>
                  <a:pt x="1515" y="290"/>
                </a:lnTo>
                <a:lnTo>
                  <a:pt x="1515" y="290"/>
                </a:lnTo>
                <a:lnTo>
                  <a:pt x="1515" y="289"/>
                </a:lnTo>
                <a:lnTo>
                  <a:pt x="1516" y="289"/>
                </a:lnTo>
                <a:lnTo>
                  <a:pt x="1516" y="289"/>
                </a:lnTo>
                <a:lnTo>
                  <a:pt x="1516" y="289"/>
                </a:lnTo>
                <a:lnTo>
                  <a:pt x="1516" y="288"/>
                </a:lnTo>
                <a:lnTo>
                  <a:pt x="1517" y="287"/>
                </a:lnTo>
                <a:lnTo>
                  <a:pt x="1517" y="287"/>
                </a:lnTo>
                <a:lnTo>
                  <a:pt x="1517" y="287"/>
                </a:lnTo>
                <a:lnTo>
                  <a:pt x="1517" y="286"/>
                </a:lnTo>
                <a:lnTo>
                  <a:pt x="1518" y="286"/>
                </a:lnTo>
                <a:lnTo>
                  <a:pt x="1518" y="286"/>
                </a:lnTo>
                <a:lnTo>
                  <a:pt x="1518" y="286"/>
                </a:lnTo>
                <a:lnTo>
                  <a:pt x="1518" y="286"/>
                </a:lnTo>
                <a:lnTo>
                  <a:pt x="1519" y="286"/>
                </a:lnTo>
                <a:lnTo>
                  <a:pt x="1519" y="286"/>
                </a:lnTo>
                <a:lnTo>
                  <a:pt x="1519" y="286"/>
                </a:lnTo>
                <a:lnTo>
                  <a:pt x="1519" y="286"/>
                </a:lnTo>
                <a:lnTo>
                  <a:pt x="1520" y="286"/>
                </a:lnTo>
                <a:lnTo>
                  <a:pt x="1520" y="286"/>
                </a:lnTo>
                <a:lnTo>
                  <a:pt x="1520" y="286"/>
                </a:lnTo>
                <a:lnTo>
                  <a:pt x="1521" y="286"/>
                </a:lnTo>
                <a:lnTo>
                  <a:pt x="1521" y="286"/>
                </a:lnTo>
                <a:lnTo>
                  <a:pt x="1521" y="286"/>
                </a:lnTo>
                <a:lnTo>
                  <a:pt x="1521" y="286"/>
                </a:lnTo>
                <a:lnTo>
                  <a:pt x="1522" y="286"/>
                </a:lnTo>
                <a:lnTo>
                  <a:pt x="1522" y="286"/>
                </a:lnTo>
                <a:lnTo>
                  <a:pt x="1522" y="285"/>
                </a:lnTo>
                <a:lnTo>
                  <a:pt x="1522" y="285"/>
                </a:lnTo>
                <a:lnTo>
                  <a:pt x="1523" y="285"/>
                </a:lnTo>
                <a:lnTo>
                  <a:pt x="1523" y="285"/>
                </a:lnTo>
                <a:lnTo>
                  <a:pt x="1523" y="285"/>
                </a:lnTo>
                <a:lnTo>
                  <a:pt x="1523" y="285"/>
                </a:lnTo>
                <a:lnTo>
                  <a:pt x="1524" y="285"/>
                </a:lnTo>
                <a:lnTo>
                  <a:pt x="1524" y="284"/>
                </a:lnTo>
                <a:lnTo>
                  <a:pt x="1524" y="283"/>
                </a:lnTo>
                <a:lnTo>
                  <a:pt x="1524" y="283"/>
                </a:lnTo>
                <a:lnTo>
                  <a:pt x="1525" y="282"/>
                </a:lnTo>
                <a:lnTo>
                  <a:pt x="1525" y="282"/>
                </a:lnTo>
                <a:lnTo>
                  <a:pt x="1525" y="282"/>
                </a:lnTo>
                <a:lnTo>
                  <a:pt x="1525" y="282"/>
                </a:lnTo>
                <a:lnTo>
                  <a:pt x="1526" y="282"/>
                </a:lnTo>
                <a:lnTo>
                  <a:pt x="1526" y="282"/>
                </a:lnTo>
                <a:lnTo>
                  <a:pt x="1526" y="282"/>
                </a:lnTo>
                <a:lnTo>
                  <a:pt x="1527" y="282"/>
                </a:lnTo>
                <a:lnTo>
                  <a:pt x="1527" y="281"/>
                </a:lnTo>
                <a:lnTo>
                  <a:pt x="1527" y="281"/>
                </a:lnTo>
                <a:lnTo>
                  <a:pt x="1527" y="282"/>
                </a:lnTo>
                <a:lnTo>
                  <a:pt x="1527" y="282"/>
                </a:lnTo>
                <a:lnTo>
                  <a:pt x="1528" y="282"/>
                </a:lnTo>
                <a:lnTo>
                  <a:pt x="1528" y="282"/>
                </a:lnTo>
                <a:lnTo>
                  <a:pt x="1528" y="283"/>
                </a:lnTo>
                <a:lnTo>
                  <a:pt x="1528" y="283"/>
                </a:lnTo>
                <a:lnTo>
                  <a:pt x="1529" y="283"/>
                </a:lnTo>
                <a:lnTo>
                  <a:pt x="1529" y="283"/>
                </a:lnTo>
                <a:lnTo>
                  <a:pt x="1529" y="284"/>
                </a:lnTo>
                <a:lnTo>
                  <a:pt x="1529" y="285"/>
                </a:lnTo>
                <a:lnTo>
                  <a:pt x="1530" y="285"/>
                </a:lnTo>
                <a:lnTo>
                  <a:pt x="1530" y="285"/>
                </a:lnTo>
                <a:lnTo>
                  <a:pt x="1530" y="284"/>
                </a:lnTo>
                <a:lnTo>
                  <a:pt x="1530" y="284"/>
                </a:lnTo>
                <a:lnTo>
                  <a:pt x="1531" y="284"/>
                </a:lnTo>
                <a:lnTo>
                  <a:pt x="1531" y="284"/>
                </a:lnTo>
                <a:lnTo>
                  <a:pt x="1531" y="284"/>
                </a:lnTo>
                <a:lnTo>
                  <a:pt x="1532" y="284"/>
                </a:lnTo>
                <a:lnTo>
                  <a:pt x="1532" y="284"/>
                </a:lnTo>
                <a:lnTo>
                  <a:pt x="1532" y="284"/>
                </a:lnTo>
                <a:lnTo>
                  <a:pt x="1532" y="284"/>
                </a:lnTo>
                <a:lnTo>
                  <a:pt x="1532" y="284"/>
                </a:lnTo>
                <a:lnTo>
                  <a:pt x="1533" y="284"/>
                </a:lnTo>
                <a:lnTo>
                  <a:pt x="1533" y="284"/>
                </a:lnTo>
                <a:lnTo>
                  <a:pt x="1533" y="284"/>
                </a:lnTo>
                <a:lnTo>
                  <a:pt x="1533" y="284"/>
                </a:lnTo>
                <a:lnTo>
                  <a:pt x="1534" y="284"/>
                </a:lnTo>
                <a:lnTo>
                  <a:pt x="1534" y="283"/>
                </a:lnTo>
                <a:lnTo>
                  <a:pt x="1534" y="283"/>
                </a:lnTo>
                <a:lnTo>
                  <a:pt x="1534" y="283"/>
                </a:lnTo>
                <a:lnTo>
                  <a:pt x="1535" y="283"/>
                </a:lnTo>
                <a:lnTo>
                  <a:pt x="1535" y="283"/>
                </a:lnTo>
                <a:lnTo>
                  <a:pt x="1535" y="283"/>
                </a:lnTo>
                <a:lnTo>
                  <a:pt x="1535" y="283"/>
                </a:lnTo>
                <a:lnTo>
                  <a:pt x="1536" y="282"/>
                </a:lnTo>
                <a:lnTo>
                  <a:pt x="1536" y="282"/>
                </a:lnTo>
                <a:lnTo>
                  <a:pt x="1536" y="282"/>
                </a:lnTo>
                <a:lnTo>
                  <a:pt x="1536" y="282"/>
                </a:lnTo>
                <a:lnTo>
                  <a:pt x="1537" y="282"/>
                </a:lnTo>
                <a:lnTo>
                  <a:pt x="1537" y="282"/>
                </a:lnTo>
                <a:lnTo>
                  <a:pt x="1537" y="282"/>
                </a:lnTo>
                <a:lnTo>
                  <a:pt x="1538" y="282"/>
                </a:lnTo>
                <a:lnTo>
                  <a:pt x="1538" y="282"/>
                </a:lnTo>
                <a:lnTo>
                  <a:pt x="1538" y="282"/>
                </a:lnTo>
                <a:lnTo>
                  <a:pt x="1538" y="282"/>
                </a:lnTo>
                <a:lnTo>
                  <a:pt x="1539" y="281"/>
                </a:lnTo>
                <a:lnTo>
                  <a:pt x="1539" y="281"/>
                </a:lnTo>
                <a:lnTo>
                  <a:pt x="1539" y="281"/>
                </a:lnTo>
                <a:lnTo>
                  <a:pt x="1539" y="280"/>
                </a:lnTo>
                <a:lnTo>
                  <a:pt x="1540" y="280"/>
                </a:lnTo>
                <a:lnTo>
                  <a:pt x="1540" y="280"/>
                </a:lnTo>
                <a:lnTo>
                  <a:pt x="1540" y="280"/>
                </a:lnTo>
                <a:lnTo>
                  <a:pt x="1540" y="280"/>
                </a:lnTo>
                <a:lnTo>
                  <a:pt x="1541" y="279"/>
                </a:lnTo>
                <a:lnTo>
                  <a:pt x="1541" y="279"/>
                </a:lnTo>
                <a:lnTo>
                  <a:pt x="1541" y="279"/>
                </a:lnTo>
                <a:lnTo>
                  <a:pt x="1541" y="279"/>
                </a:lnTo>
                <a:lnTo>
                  <a:pt x="1542" y="279"/>
                </a:lnTo>
                <a:lnTo>
                  <a:pt x="1542" y="279"/>
                </a:lnTo>
                <a:lnTo>
                  <a:pt x="1542" y="279"/>
                </a:lnTo>
                <a:lnTo>
                  <a:pt x="1542" y="279"/>
                </a:lnTo>
                <a:lnTo>
                  <a:pt x="1543" y="279"/>
                </a:lnTo>
                <a:lnTo>
                  <a:pt x="1543" y="279"/>
                </a:lnTo>
                <a:lnTo>
                  <a:pt x="1543" y="279"/>
                </a:lnTo>
                <a:lnTo>
                  <a:pt x="1544" y="278"/>
                </a:lnTo>
                <a:lnTo>
                  <a:pt x="1544" y="278"/>
                </a:lnTo>
                <a:lnTo>
                  <a:pt x="1544" y="279"/>
                </a:lnTo>
                <a:lnTo>
                  <a:pt x="1544" y="279"/>
                </a:lnTo>
                <a:lnTo>
                  <a:pt x="1545" y="279"/>
                </a:lnTo>
                <a:lnTo>
                  <a:pt x="1545" y="279"/>
                </a:lnTo>
                <a:lnTo>
                  <a:pt x="1545" y="279"/>
                </a:lnTo>
                <a:lnTo>
                  <a:pt x="1545" y="279"/>
                </a:lnTo>
                <a:lnTo>
                  <a:pt x="1545" y="279"/>
                </a:lnTo>
                <a:lnTo>
                  <a:pt x="1546" y="279"/>
                </a:lnTo>
                <a:lnTo>
                  <a:pt x="1546" y="279"/>
                </a:lnTo>
                <a:lnTo>
                  <a:pt x="1546" y="279"/>
                </a:lnTo>
                <a:lnTo>
                  <a:pt x="1546" y="279"/>
                </a:lnTo>
                <a:lnTo>
                  <a:pt x="1547" y="279"/>
                </a:lnTo>
                <a:lnTo>
                  <a:pt x="1547" y="279"/>
                </a:lnTo>
                <a:lnTo>
                  <a:pt x="1547" y="279"/>
                </a:lnTo>
                <a:lnTo>
                  <a:pt x="1547" y="279"/>
                </a:lnTo>
                <a:lnTo>
                  <a:pt x="1548" y="279"/>
                </a:lnTo>
                <a:lnTo>
                  <a:pt x="1548" y="279"/>
                </a:lnTo>
                <a:lnTo>
                  <a:pt x="1548" y="279"/>
                </a:lnTo>
                <a:lnTo>
                  <a:pt x="1548" y="279"/>
                </a:lnTo>
                <a:lnTo>
                  <a:pt x="1549" y="279"/>
                </a:lnTo>
                <a:lnTo>
                  <a:pt x="1549" y="280"/>
                </a:lnTo>
                <a:lnTo>
                  <a:pt x="1549" y="280"/>
                </a:lnTo>
                <a:lnTo>
                  <a:pt x="1550" y="280"/>
                </a:lnTo>
                <a:lnTo>
                  <a:pt x="1550" y="280"/>
                </a:lnTo>
                <a:lnTo>
                  <a:pt x="1550" y="280"/>
                </a:lnTo>
                <a:lnTo>
                  <a:pt x="1550" y="280"/>
                </a:lnTo>
                <a:lnTo>
                  <a:pt x="1551" y="280"/>
                </a:lnTo>
                <a:lnTo>
                  <a:pt x="1551" y="280"/>
                </a:lnTo>
                <a:lnTo>
                  <a:pt x="1551" y="280"/>
                </a:lnTo>
                <a:lnTo>
                  <a:pt x="1551" y="280"/>
                </a:lnTo>
                <a:lnTo>
                  <a:pt x="1551" y="280"/>
                </a:lnTo>
                <a:lnTo>
                  <a:pt x="1552" y="280"/>
                </a:lnTo>
                <a:lnTo>
                  <a:pt x="1552" y="281"/>
                </a:lnTo>
                <a:lnTo>
                  <a:pt x="1552" y="281"/>
                </a:lnTo>
                <a:lnTo>
                  <a:pt x="1552" y="281"/>
                </a:lnTo>
                <a:lnTo>
                  <a:pt x="1553" y="281"/>
                </a:lnTo>
                <a:lnTo>
                  <a:pt x="1553" y="281"/>
                </a:lnTo>
                <a:lnTo>
                  <a:pt x="1553" y="281"/>
                </a:lnTo>
                <a:lnTo>
                  <a:pt x="1553" y="281"/>
                </a:lnTo>
                <a:lnTo>
                  <a:pt x="1554" y="281"/>
                </a:lnTo>
                <a:lnTo>
                  <a:pt x="1554" y="281"/>
                </a:lnTo>
                <a:lnTo>
                  <a:pt x="1554" y="281"/>
                </a:lnTo>
                <a:lnTo>
                  <a:pt x="1554" y="281"/>
                </a:lnTo>
                <a:lnTo>
                  <a:pt x="1555" y="281"/>
                </a:lnTo>
                <a:lnTo>
                  <a:pt x="1555" y="281"/>
                </a:lnTo>
                <a:lnTo>
                  <a:pt x="1555" y="281"/>
                </a:lnTo>
                <a:lnTo>
                  <a:pt x="1556" y="281"/>
                </a:lnTo>
                <a:lnTo>
                  <a:pt x="1556" y="281"/>
                </a:lnTo>
                <a:lnTo>
                  <a:pt x="1556" y="281"/>
                </a:lnTo>
                <a:lnTo>
                  <a:pt x="1556" y="281"/>
                </a:lnTo>
                <a:lnTo>
                  <a:pt x="1557" y="281"/>
                </a:lnTo>
                <a:lnTo>
                  <a:pt x="1557" y="281"/>
                </a:lnTo>
                <a:lnTo>
                  <a:pt x="1557" y="281"/>
                </a:lnTo>
                <a:lnTo>
                  <a:pt x="1557" y="281"/>
                </a:lnTo>
                <a:lnTo>
                  <a:pt x="1558" y="281"/>
                </a:lnTo>
                <a:lnTo>
                  <a:pt x="1558" y="281"/>
                </a:lnTo>
                <a:lnTo>
                  <a:pt x="1558" y="281"/>
                </a:lnTo>
                <a:lnTo>
                  <a:pt x="1558" y="281"/>
                </a:lnTo>
                <a:lnTo>
                  <a:pt x="1558" y="281"/>
                </a:lnTo>
                <a:lnTo>
                  <a:pt x="1559" y="281"/>
                </a:lnTo>
                <a:lnTo>
                  <a:pt x="1559" y="281"/>
                </a:lnTo>
                <a:lnTo>
                  <a:pt x="1559" y="281"/>
                </a:lnTo>
                <a:lnTo>
                  <a:pt x="1559" y="281"/>
                </a:lnTo>
                <a:lnTo>
                  <a:pt x="1559" y="281"/>
                </a:lnTo>
                <a:lnTo>
                  <a:pt x="1560" y="281"/>
                </a:lnTo>
                <a:lnTo>
                  <a:pt x="1560" y="281"/>
                </a:lnTo>
                <a:lnTo>
                  <a:pt x="1560" y="280"/>
                </a:lnTo>
                <a:lnTo>
                  <a:pt x="1560" y="280"/>
                </a:lnTo>
                <a:lnTo>
                  <a:pt x="1561" y="280"/>
                </a:lnTo>
                <a:lnTo>
                  <a:pt x="1561" y="280"/>
                </a:lnTo>
                <a:lnTo>
                  <a:pt x="1561" y="280"/>
                </a:lnTo>
                <a:lnTo>
                  <a:pt x="1561" y="280"/>
                </a:lnTo>
                <a:lnTo>
                  <a:pt x="1562" y="280"/>
                </a:lnTo>
                <a:lnTo>
                  <a:pt x="1562" y="280"/>
                </a:lnTo>
                <a:lnTo>
                  <a:pt x="1562" y="280"/>
                </a:lnTo>
                <a:lnTo>
                  <a:pt x="1562" y="280"/>
                </a:lnTo>
                <a:lnTo>
                  <a:pt x="1562" y="280"/>
                </a:lnTo>
                <a:lnTo>
                  <a:pt x="1563" y="280"/>
                </a:lnTo>
                <a:lnTo>
                  <a:pt x="1563" y="280"/>
                </a:lnTo>
                <a:lnTo>
                  <a:pt x="1563" y="280"/>
                </a:lnTo>
                <a:lnTo>
                  <a:pt x="1563" y="280"/>
                </a:lnTo>
                <a:lnTo>
                  <a:pt x="1564" y="281"/>
                </a:lnTo>
                <a:lnTo>
                  <a:pt x="1564" y="281"/>
                </a:lnTo>
                <a:lnTo>
                  <a:pt x="1564" y="281"/>
                </a:lnTo>
                <a:lnTo>
                  <a:pt x="1564" y="281"/>
                </a:lnTo>
                <a:lnTo>
                  <a:pt x="1565" y="281"/>
                </a:lnTo>
                <a:lnTo>
                  <a:pt x="1565" y="281"/>
                </a:lnTo>
                <a:lnTo>
                  <a:pt x="1565" y="280"/>
                </a:lnTo>
                <a:lnTo>
                  <a:pt x="1565" y="280"/>
                </a:lnTo>
                <a:lnTo>
                  <a:pt x="1565" y="280"/>
                </a:lnTo>
                <a:lnTo>
                  <a:pt x="1566" y="280"/>
                </a:lnTo>
                <a:lnTo>
                  <a:pt x="1566" y="280"/>
                </a:lnTo>
                <a:lnTo>
                  <a:pt x="1566" y="280"/>
                </a:lnTo>
                <a:lnTo>
                  <a:pt x="1566" y="280"/>
                </a:lnTo>
                <a:lnTo>
                  <a:pt x="1567" y="280"/>
                </a:lnTo>
                <a:lnTo>
                  <a:pt x="1567" y="280"/>
                </a:lnTo>
                <a:lnTo>
                  <a:pt x="1567" y="279"/>
                </a:lnTo>
                <a:lnTo>
                  <a:pt x="1568" y="279"/>
                </a:lnTo>
                <a:lnTo>
                  <a:pt x="1568" y="280"/>
                </a:lnTo>
                <a:lnTo>
                  <a:pt x="1568" y="280"/>
                </a:lnTo>
                <a:lnTo>
                  <a:pt x="1568" y="281"/>
                </a:lnTo>
                <a:lnTo>
                  <a:pt x="1569" y="281"/>
                </a:lnTo>
                <a:lnTo>
                  <a:pt x="1569" y="281"/>
                </a:lnTo>
                <a:lnTo>
                  <a:pt x="1569" y="281"/>
                </a:lnTo>
                <a:lnTo>
                  <a:pt x="1569" y="281"/>
                </a:lnTo>
                <a:lnTo>
                  <a:pt x="1570" y="281"/>
                </a:lnTo>
                <a:lnTo>
                  <a:pt x="1570" y="281"/>
                </a:lnTo>
                <a:lnTo>
                  <a:pt x="1570" y="281"/>
                </a:lnTo>
                <a:lnTo>
                  <a:pt x="1570" y="281"/>
                </a:lnTo>
                <a:lnTo>
                  <a:pt x="1571" y="281"/>
                </a:lnTo>
                <a:lnTo>
                  <a:pt x="1571" y="281"/>
                </a:lnTo>
                <a:lnTo>
                  <a:pt x="1571" y="281"/>
                </a:lnTo>
                <a:lnTo>
                  <a:pt x="1571" y="281"/>
                </a:lnTo>
                <a:lnTo>
                  <a:pt x="1572" y="281"/>
                </a:lnTo>
                <a:lnTo>
                  <a:pt x="1572" y="281"/>
                </a:lnTo>
                <a:lnTo>
                  <a:pt x="1572" y="281"/>
                </a:lnTo>
                <a:lnTo>
                  <a:pt x="1572" y="280"/>
                </a:lnTo>
                <a:lnTo>
                  <a:pt x="1573" y="281"/>
                </a:lnTo>
                <a:lnTo>
                  <a:pt x="1573" y="281"/>
                </a:lnTo>
                <a:lnTo>
                  <a:pt x="1573" y="281"/>
                </a:lnTo>
                <a:lnTo>
                  <a:pt x="1573" y="281"/>
                </a:lnTo>
                <a:lnTo>
                  <a:pt x="1574" y="281"/>
                </a:lnTo>
                <a:lnTo>
                  <a:pt x="1574" y="281"/>
                </a:lnTo>
                <a:lnTo>
                  <a:pt x="1574" y="281"/>
                </a:lnTo>
                <a:lnTo>
                  <a:pt x="1574" y="282"/>
                </a:lnTo>
                <a:lnTo>
                  <a:pt x="1575" y="282"/>
                </a:lnTo>
                <a:lnTo>
                  <a:pt x="1575" y="282"/>
                </a:lnTo>
                <a:lnTo>
                  <a:pt x="1575" y="282"/>
                </a:lnTo>
                <a:lnTo>
                  <a:pt x="1575" y="282"/>
                </a:lnTo>
                <a:lnTo>
                  <a:pt x="1576" y="283"/>
                </a:lnTo>
                <a:lnTo>
                  <a:pt x="1576" y="284"/>
                </a:lnTo>
                <a:lnTo>
                  <a:pt x="1576" y="284"/>
                </a:lnTo>
                <a:lnTo>
                  <a:pt x="1576" y="284"/>
                </a:lnTo>
                <a:lnTo>
                  <a:pt x="1576" y="285"/>
                </a:lnTo>
                <a:lnTo>
                  <a:pt x="1577" y="287"/>
                </a:lnTo>
                <a:lnTo>
                  <a:pt x="1577" y="287"/>
                </a:lnTo>
                <a:lnTo>
                  <a:pt x="1577" y="287"/>
                </a:lnTo>
                <a:lnTo>
                  <a:pt x="1578" y="287"/>
                </a:lnTo>
                <a:lnTo>
                  <a:pt x="1578" y="287"/>
                </a:lnTo>
                <a:lnTo>
                  <a:pt x="1578" y="287"/>
                </a:lnTo>
                <a:lnTo>
                  <a:pt x="1578" y="287"/>
                </a:lnTo>
                <a:lnTo>
                  <a:pt x="1578" y="287"/>
                </a:lnTo>
                <a:lnTo>
                  <a:pt x="1579" y="288"/>
                </a:lnTo>
                <a:lnTo>
                  <a:pt x="1579" y="289"/>
                </a:lnTo>
                <a:lnTo>
                  <a:pt x="1579" y="289"/>
                </a:lnTo>
                <a:lnTo>
                  <a:pt x="1580" y="289"/>
                </a:lnTo>
                <a:lnTo>
                  <a:pt x="1580" y="290"/>
                </a:lnTo>
                <a:lnTo>
                  <a:pt x="1580" y="290"/>
                </a:lnTo>
                <a:lnTo>
                  <a:pt x="1580" y="290"/>
                </a:lnTo>
                <a:lnTo>
                  <a:pt x="1581" y="290"/>
                </a:lnTo>
                <a:lnTo>
                  <a:pt x="1581" y="290"/>
                </a:lnTo>
                <a:lnTo>
                  <a:pt x="1581" y="290"/>
                </a:lnTo>
                <a:lnTo>
                  <a:pt x="1581" y="290"/>
                </a:lnTo>
                <a:lnTo>
                  <a:pt x="1582" y="290"/>
                </a:lnTo>
                <a:lnTo>
                  <a:pt x="1582" y="290"/>
                </a:lnTo>
                <a:lnTo>
                  <a:pt x="1582" y="290"/>
                </a:lnTo>
                <a:lnTo>
                  <a:pt x="1582" y="290"/>
                </a:lnTo>
                <a:lnTo>
                  <a:pt x="1582" y="290"/>
                </a:lnTo>
                <a:lnTo>
                  <a:pt x="1583" y="290"/>
                </a:lnTo>
                <a:lnTo>
                  <a:pt x="1583" y="290"/>
                </a:lnTo>
                <a:lnTo>
                  <a:pt x="1583" y="290"/>
                </a:lnTo>
                <a:lnTo>
                  <a:pt x="1583" y="290"/>
                </a:lnTo>
                <a:lnTo>
                  <a:pt x="1584" y="290"/>
                </a:lnTo>
                <a:lnTo>
                  <a:pt x="1584" y="290"/>
                </a:lnTo>
                <a:lnTo>
                  <a:pt x="1584" y="291"/>
                </a:lnTo>
                <a:lnTo>
                  <a:pt x="1584" y="291"/>
                </a:lnTo>
                <a:lnTo>
                  <a:pt x="1584" y="291"/>
                </a:lnTo>
                <a:lnTo>
                  <a:pt x="1585" y="291"/>
                </a:lnTo>
                <a:lnTo>
                  <a:pt x="1585" y="291"/>
                </a:lnTo>
                <a:lnTo>
                  <a:pt x="1585" y="291"/>
                </a:lnTo>
                <a:lnTo>
                  <a:pt x="1586" y="292"/>
                </a:lnTo>
                <a:lnTo>
                  <a:pt x="1586" y="292"/>
                </a:lnTo>
                <a:lnTo>
                  <a:pt x="1586" y="292"/>
                </a:lnTo>
                <a:lnTo>
                  <a:pt x="1586" y="293"/>
                </a:lnTo>
                <a:lnTo>
                  <a:pt x="1587" y="293"/>
                </a:lnTo>
                <a:lnTo>
                  <a:pt x="1587" y="293"/>
                </a:lnTo>
                <a:lnTo>
                  <a:pt x="1587" y="293"/>
                </a:lnTo>
                <a:lnTo>
                  <a:pt x="1587" y="294"/>
                </a:lnTo>
                <a:lnTo>
                  <a:pt x="1588" y="294"/>
                </a:lnTo>
                <a:lnTo>
                  <a:pt x="1588" y="294"/>
                </a:lnTo>
                <a:lnTo>
                  <a:pt x="1588" y="294"/>
                </a:lnTo>
                <a:lnTo>
                  <a:pt x="1588" y="295"/>
                </a:lnTo>
                <a:lnTo>
                  <a:pt x="1589" y="295"/>
                </a:lnTo>
                <a:lnTo>
                  <a:pt x="1589" y="295"/>
                </a:lnTo>
                <a:lnTo>
                  <a:pt x="1589" y="295"/>
                </a:lnTo>
                <a:lnTo>
                  <a:pt x="1589" y="295"/>
                </a:lnTo>
                <a:lnTo>
                  <a:pt x="1589" y="295"/>
                </a:lnTo>
                <a:lnTo>
                  <a:pt x="1590" y="295"/>
                </a:lnTo>
                <a:lnTo>
                  <a:pt x="1590" y="294"/>
                </a:lnTo>
                <a:lnTo>
                  <a:pt x="1590" y="294"/>
                </a:lnTo>
                <a:lnTo>
                  <a:pt x="1591" y="294"/>
                </a:lnTo>
                <a:lnTo>
                  <a:pt x="1591" y="293"/>
                </a:lnTo>
                <a:lnTo>
                  <a:pt x="1591" y="293"/>
                </a:lnTo>
                <a:lnTo>
                  <a:pt x="1592" y="293"/>
                </a:lnTo>
                <a:lnTo>
                  <a:pt x="1592" y="293"/>
                </a:lnTo>
                <a:lnTo>
                  <a:pt x="1592" y="292"/>
                </a:lnTo>
                <a:lnTo>
                  <a:pt x="1592" y="292"/>
                </a:lnTo>
                <a:lnTo>
                  <a:pt x="1593" y="291"/>
                </a:lnTo>
                <a:lnTo>
                  <a:pt x="1593" y="290"/>
                </a:lnTo>
                <a:lnTo>
                  <a:pt x="1593" y="289"/>
                </a:lnTo>
                <a:lnTo>
                  <a:pt x="1593" y="289"/>
                </a:lnTo>
                <a:lnTo>
                  <a:pt x="1594" y="289"/>
                </a:lnTo>
                <a:lnTo>
                  <a:pt x="1594" y="288"/>
                </a:lnTo>
                <a:lnTo>
                  <a:pt x="1594" y="288"/>
                </a:lnTo>
                <a:lnTo>
                  <a:pt x="1594" y="287"/>
                </a:lnTo>
                <a:lnTo>
                  <a:pt x="1594" y="287"/>
                </a:lnTo>
                <a:lnTo>
                  <a:pt x="1595" y="287"/>
                </a:lnTo>
                <a:lnTo>
                  <a:pt x="1595" y="288"/>
                </a:lnTo>
                <a:lnTo>
                  <a:pt x="1595" y="288"/>
                </a:lnTo>
                <a:lnTo>
                  <a:pt x="1595" y="288"/>
                </a:lnTo>
                <a:lnTo>
                  <a:pt x="1596" y="288"/>
                </a:lnTo>
                <a:lnTo>
                  <a:pt x="1596" y="288"/>
                </a:lnTo>
                <a:lnTo>
                  <a:pt x="1596" y="288"/>
                </a:lnTo>
                <a:lnTo>
                  <a:pt x="1596" y="288"/>
                </a:lnTo>
                <a:lnTo>
                  <a:pt x="1597" y="288"/>
                </a:lnTo>
                <a:lnTo>
                  <a:pt x="1597" y="288"/>
                </a:lnTo>
                <a:lnTo>
                  <a:pt x="1597" y="289"/>
                </a:lnTo>
                <a:lnTo>
                  <a:pt x="1598" y="289"/>
                </a:lnTo>
                <a:lnTo>
                  <a:pt x="1598" y="289"/>
                </a:lnTo>
                <a:lnTo>
                  <a:pt x="1598" y="289"/>
                </a:lnTo>
                <a:lnTo>
                  <a:pt x="1598" y="289"/>
                </a:lnTo>
                <a:lnTo>
                  <a:pt x="1599" y="289"/>
                </a:lnTo>
                <a:lnTo>
                  <a:pt x="1599" y="289"/>
                </a:lnTo>
                <a:lnTo>
                  <a:pt x="1599" y="289"/>
                </a:lnTo>
                <a:lnTo>
                  <a:pt x="1599" y="288"/>
                </a:lnTo>
                <a:lnTo>
                  <a:pt x="1600" y="288"/>
                </a:lnTo>
                <a:lnTo>
                  <a:pt x="1600" y="288"/>
                </a:lnTo>
                <a:lnTo>
                  <a:pt x="1600" y="288"/>
                </a:lnTo>
                <a:lnTo>
                  <a:pt x="1600" y="289"/>
                </a:lnTo>
                <a:lnTo>
                  <a:pt x="1601" y="289"/>
                </a:lnTo>
                <a:lnTo>
                  <a:pt x="1601" y="289"/>
                </a:lnTo>
                <a:lnTo>
                  <a:pt x="1601" y="289"/>
                </a:lnTo>
                <a:lnTo>
                  <a:pt x="1601" y="289"/>
                </a:lnTo>
                <a:lnTo>
                  <a:pt x="1602" y="289"/>
                </a:lnTo>
                <a:lnTo>
                  <a:pt x="1602" y="289"/>
                </a:lnTo>
                <a:lnTo>
                  <a:pt x="1602" y="289"/>
                </a:lnTo>
                <a:lnTo>
                  <a:pt x="1602" y="288"/>
                </a:lnTo>
                <a:lnTo>
                  <a:pt x="1603" y="288"/>
                </a:lnTo>
                <a:lnTo>
                  <a:pt x="1603" y="288"/>
                </a:lnTo>
                <a:lnTo>
                  <a:pt x="1603" y="288"/>
                </a:lnTo>
                <a:lnTo>
                  <a:pt x="1604" y="288"/>
                </a:lnTo>
                <a:lnTo>
                  <a:pt x="1604" y="288"/>
                </a:lnTo>
                <a:lnTo>
                  <a:pt x="1604" y="288"/>
                </a:lnTo>
                <a:lnTo>
                  <a:pt x="1604" y="288"/>
                </a:lnTo>
                <a:lnTo>
                  <a:pt x="1605" y="288"/>
                </a:lnTo>
                <a:lnTo>
                  <a:pt x="1605" y="288"/>
                </a:lnTo>
                <a:lnTo>
                  <a:pt x="1605" y="288"/>
                </a:lnTo>
                <a:lnTo>
                  <a:pt x="1605" y="288"/>
                </a:lnTo>
                <a:lnTo>
                  <a:pt x="1605" y="288"/>
                </a:lnTo>
                <a:lnTo>
                  <a:pt x="1606" y="288"/>
                </a:lnTo>
                <a:lnTo>
                  <a:pt x="1606" y="288"/>
                </a:lnTo>
                <a:lnTo>
                  <a:pt x="1606" y="288"/>
                </a:lnTo>
                <a:lnTo>
                  <a:pt x="1606" y="288"/>
                </a:lnTo>
                <a:lnTo>
                  <a:pt x="1607" y="288"/>
                </a:lnTo>
                <a:lnTo>
                  <a:pt x="1607" y="288"/>
                </a:lnTo>
                <a:lnTo>
                  <a:pt x="1607" y="288"/>
                </a:lnTo>
                <a:lnTo>
                  <a:pt x="1607" y="288"/>
                </a:lnTo>
                <a:lnTo>
                  <a:pt x="1608" y="289"/>
                </a:lnTo>
                <a:lnTo>
                  <a:pt x="1608" y="289"/>
                </a:lnTo>
                <a:lnTo>
                  <a:pt x="1608" y="289"/>
                </a:lnTo>
                <a:lnTo>
                  <a:pt x="1609" y="289"/>
                </a:lnTo>
                <a:lnTo>
                  <a:pt x="1609" y="289"/>
                </a:lnTo>
                <a:lnTo>
                  <a:pt x="1609" y="289"/>
                </a:lnTo>
                <a:lnTo>
                  <a:pt x="1609" y="288"/>
                </a:lnTo>
                <a:lnTo>
                  <a:pt x="1609" y="288"/>
                </a:lnTo>
                <a:lnTo>
                  <a:pt x="1610" y="288"/>
                </a:lnTo>
                <a:lnTo>
                  <a:pt x="1610" y="288"/>
                </a:lnTo>
                <a:lnTo>
                  <a:pt x="1610" y="287"/>
                </a:lnTo>
                <a:lnTo>
                  <a:pt x="1610" y="287"/>
                </a:lnTo>
                <a:lnTo>
                  <a:pt x="1611" y="287"/>
                </a:lnTo>
                <a:lnTo>
                  <a:pt x="1611" y="286"/>
                </a:lnTo>
                <a:lnTo>
                  <a:pt x="1611" y="286"/>
                </a:lnTo>
                <a:lnTo>
                  <a:pt x="1611" y="286"/>
                </a:lnTo>
                <a:lnTo>
                  <a:pt x="1612" y="285"/>
                </a:lnTo>
                <a:lnTo>
                  <a:pt x="1612" y="285"/>
                </a:lnTo>
                <a:lnTo>
                  <a:pt x="1612" y="285"/>
                </a:lnTo>
                <a:lnTo>
                  <a:pt x="1612" y="284"/>
                </a:lnTo>
                <a:lnTo>
                  <a:pt x="1613" y="284"/>
                </a:lnTo>
                <a:lnTo>
                  <a:pt x="1613" y="283"/>
                </a:lnTo>
                <a:lnTo>
                  <a:pt x="1613" y="283"/>
                </a:lnTo>
                <a:lnTo>
                  <a:pt x="1613" y="281"/>
                </a:lnTo>
                <a:lnTo>
                  <a:pt x="1614" y="281"/>
                </a:lnTo>
                <a:lnTo>
                  <a:pt x="1614" y="281"/>
                </a:lnTo>
                <a:lnTo>
                  <a:pt x="1614" y="280"/>
                </a:lnTo>
                <a:lnTo>
                  <a:pt x="1615" y="279"/>
                </a:lnTo>
                <a:lnTo>
                  <a:pt x="1615" y="279"/>
                </a:lnTo>
                <a:lnTo>
                  <a:pt x="1615" y="278"/>
                </a:lnTo>
                <a:lnTo>
                  <a:pt x="1615" y="278"/>
                </a:lnTo>
                <a:lnTo>
                  <a:pt x="1616" y="277"/>
                </a:lnTo>
                <a:lnTo>
                  <a:pt x="1616" y="277"/>
                </a:lnTo>
                <a:lnTo>
                  <a:pt x="1616" y="277"/>
                </a:lnTo>
                <a:lnTo>
                  <a:pt x="1616" y="278"/>
                </a:lnTo>
                <a:lnTo>
                  <a:pt x="1617" y="279"/>
                </a:lnTo>
                <a:lnTo>
                  <a:pt x="1617" y="280"/>
                </a:lnTo>
                <a:lnTo>
                  <a:pt x="1617" y="281"/>
                </a:lnTo>
                <a:lnTo>
                  <a:pt x="1617" y="281"/>
                </a:lnTo>
                <a:lnTo>
                  <a:pt x="1618" y="281"/>
                </a:lnTo>
                <a:lnTo>
                  <a:pt x="1618" y="281"/>
                </a:lnTo>
                <a:lnTo>
                  <a:pt x="1618" y="281"/>
                </a:lnTo>
                <a:lnTo>
                  <a:pt x="1618" y="281"/>
                </a:lnTo>
                <a:lnTo>
                  <a:pt x="1619" y="281"/>
                </a:lnTo>
                <a:lnTo>
                  <a:pt x="1619" y="281"/>
                </a:lnTo>
                <a:lnTo>
                  <a:pt x="1619" y="281"/>
                </a:lnTo>
                <a:lnTo>
                  <a:pt x="1619" y="281"/>
                </a:lnTo>
                <a:lnTo>
                  <a:pt x="1620" y="281"/>
                </a:lnTo>
                <a:lnTo>
                  <a:pt x="1620" y="281"/>
                </a:lnTo>
                <a:lnTo>
                  <a:pt x="1620" y="281"/>
                </a:lnTo>
                <a:lnTo>
                  <a:pt x="1620" y="281"/>
                </a:lnTo>
                <a:lnTo>
                  <a:pt x="1621" y="281"/>
                </a:lnTo>
                <a:lnTo>
                  <a:pt x="1621" y="281"/>
                </a:lnTo>
                <a:lnTo>
                  <a:pt x="1621" y="281"/>
                </a:lnTo>
                <a:lnTo>
                  <a:pt x="1621" y="281"/>
                </a:lnTo>
                <a:lnTo>
                  <a:pt x="1622" y="282"/>
                </a:lnTo>
                <a:lnTo>
                  <a:pt x="1622" y="282"/>
                </a:lnTo>
                <a:lnTo>
                  <a:pt x="1622" y="282"/>
                </a:lnTo>
                <a:lnTo>
                  <a:pt x="1622" y="282"/>
                </a:lnTo>
                <a:lnTo>
                  <a:pt x="1623" y="283"/>
                </a:lnTo>
                <a:lnTo>
                  <a:pt x="1623" y="283"/>
                </a:lnTo>
                <a:lnTo>
                  <a:pt x="1623" y="283"/>
                </a:lnTo>
                <a:lnTo>
                  <a:pt x="1623" y="283"/>
                </a:lnTo>
                <a:lnTo>
                  <a:pt x="1623" y="283"/>
                </a:lnTo>
                <a:lnTo>
                  <a:pt x="1624" y="283"/>
                </a:lnTo>
                <a:lnTo>
                  <a:pt x="1624" y="283"/>
                </a:lnTo>
                <a:lnTo>
                  <a:pt x="1624" y="283"/>
                </a:lnTo>
                <a:lnTo>
                  <a:pt x="1624" y="283"/>
                </a:lnTo>
                <a:lnTo>
                  <a:pt x="1625" y="283"/>
                </a:lnTo>
                <a:lnTo>
                  <a:pt x="1625" y="283"/>
                </a:lnTo>
                <a:lnTo>
                  <a:pt x="1625" y="283"/>
                </a:lnTo>
                <a:lnTo>
                  <a:pt x="1625" y="283"/>
                </a:lnTo>
                <a:lnTo>
                  <a:pt x="1626" y="283"/>
                </a:lnTo>
                <a:lnTo>
                  <a:pt x="1626" y="283"/>
                </a:lnTo>
                <a:lnTo>
                  <a:pt x="1626" y="283"/>
                </a:lnTo>
                <a:lnTo>
                  <a:pt x="1627" y="284"/>
                </a:lnTo>
                <a:lnTo>
                  <a:pt x="1627" y="284"/>
                </a:lnTo>
                <a:lnTo>
                  <a:pt x="1627" y="284"/>
                </a:lnTo>
                <a:lnTo>
                  <a:pt x="1627" y="284"/>
                </a:lnTo>
                <a:lnTo>
                  <a:pt x="1628" y="285"/>
                </a:lnTo>
                <a:lnTo>
                  <a:pt x="1628" y="285"/>
                </a:lnTo>
                <a:lnTo>
                  <a:pt x="1628" y="285"/>
                </a:lnTo>
                <a:lnTo>
                  <a:pt x="1628" y="285"/>
                </a:lnTo>
                <a:lnTo>
                  <a:pt x="1629" y="285"/>
                </a:lnTo>
                <a:lnTo>
                  <a:pt x="1629" y="286"/>
                </a:lnTo>
                <a:lnTo>
                  <a:pt x="1629" y="286"/>
                </a:lnTo>
                <a:lnTo>
                  <a:pt x="1629" y="286"/>
                </a:lnTo>
                <a:lnTo>
                  <a:pt x="1630" y="285"/>
                </a:lnTo>
                <a:lnTo>
                  <a:pt x="1630" y="285"/>
                </a:lnTo>
                <a:lnTo>
                  <a:pt x="1630" y="285"/>
                </a:lnTo>
                <a:lnTo>
                  <a:pt x="1630" y="285"/>
                </a:lnTo>
                <a:lnTo>
                  <a:pt x="1631" y="284"/>
                </a:lnTo>
                <a:lnTo>
                  <a:pt x="1631" y="282"/>
                </a:lnTo>
                <a:lnTo>
                  <a:pt x="1631" y="281"/>
                </a:lnTo>
                <a:lnTo>
                  <a:pt x="1631" y="281"/>
                </a:lnTo>
                <a:lnTo>
                  <a:pt x="1631" y="281"/>
                </a:lnTo>
                <a:lnTo>
                  <a:pt x="1632" y="281"/>
                </a:lnTo>
                <a:lnTo>
                  <a:pt x="1632" y="281"/>
                </a:lnTo>
                <a:lnTo>
                  <a:pt x="1632" y="281"/>
                </a:lnTo>
                <a:lnTo>
                  <a:pt x="1632" y="281"/>
                </a:lnTo>
                <a:lnTo>
                  <a:pt x="1633" y="281"/>
                </a:lnTo>
                <a:lnTo>
                  <a:pt x="1633" y="281"/>
                </a:lnTo>
                <a:lnTo>
                  <a:pt x="1633" y="282"/>
                </a:lnTo>
                <a:lnTo>
                  <a:pt x="1633" y="283"/>
                </a:lnTo>
                <a:lnTo>
                  <a:pt x="1634" y="284"/>
                </a:lnTo>
                <a:lnTo>
                  <a:pt x="1634" y="284"/>
                </a:lnTo>
                <a:lnTo>
                  <a:pt x="1634" y="285"/>
                </a:lnTo>
                <a:lnTo>
                  <a:pt x="1634" y="285"/>
                </a:lnTo>
                <a:lnTo>
                  <a:pt x="1635" y="285"/>
                </a:lnTo>
                <a:lnTo>
                  <a:pt x="1635" y="286"/>
                </a:lnTo>
                <a:lnTo>
                  <a:pt x="1635" y="287"/>
                </a:lnTo>
                <a:lnTo>
                  <a:pt x="1635" y="288"/>
                </a:lnTo>
                <a:lnTo>
                  <a:pt x="1636" y="288"/>
                </a:lnTo>
                <a:lnTo>
                  <a:pt x="1636" y="289"/>
                </a:lnTo>
                <a:lnTo>
                  <a:pt x="1636" y="289"/>
                </a:lnTo>
                <a:lnTo>
                  <a:pt x="1636" y="289"/>
                </a:lnTo>
                <a:lnTo>
                  <a:pt x="1637" y="289"/>
                </a:lnTo>
                <a:lnTo>
                  <a:pt x="1637" y="289"/>
                </a:lnTo>
                <a:lnTo>
                  <a:pt x="1637" y="289"/>
                </a:lnTo>
                <a:lnTo>
                  <a:pt x="1637" y="289"/>
                </a:lnTo>
                <a:lnTo>
                  <a:pt x="1638" y="289"/>
                </a:lnTo>
                <a:lnTo>
                  <a:pt x="1638" y="289"/>
                </a:lnTo>
                <a:lnTo>
                  <a:pt x="1638" y="289"/>
                </a:lnTo>
                <a:lnTo>
                  <a:pt x="1638" y="289"/>
                </a:lnTo>
                <a:lnTo>
                  <a:pt x="1639" y="289"/>
                </a:lnTo>
                <a:lnTo>
                  <a:pt x="1639" y="289"/>
                </a:lnTo>
                <a:lnTo>
                  <a:pt x="1639" y="289"/>
                </a:lnTo>
                <a:lnTo>
                  <a:pt x="1639" y="289"/>
                </a:lnTo>
                <a:lnTo>
                  <a:pt x="1640" y="289"/>
                </a:lnTo>
                <a:lnTo>
                  <a:pt x="1640" y="289"/>
                </a:lnTo>
                <a:lnTo>
                  <a:pt x="1640" y="289"/>
                </a:lnTo>
                <a:lnTo>
                  <a:pt x="1640" y="289"/>
                </a:lnTo>
                <a:lnTo>
                  <a:pt x="1641" y="289"/>
                </a:lnTo>
                <a:lnTo>
                  <a:pt x="1641" y="289"/>
                </a:lnTo>
                <a:lnTo>
                  <a:pt x="1641" y="289"/>
                </a:lnTo>
                <a:lnTo>
                  <a:pt x="1641" y="289"/>
                </a:lnTo>
                <a:lnTo>
                  <a:pt x="1642" y="289"/>
                </a:lnTo>
                <a:lnTo>
                  <a:pt x="1642" y="289"/>
                </a:lnTo>
                <a:lnTo>
                  <a:pt x="1642" y="289"/>
                </a:lnTo>
                <a:lnTo>
                  <a:pt x="1642" y="289"/>
                </a:lnTo>
                <a:lnTo>
                  <a:pt x="1642" y="289"/>
                </a:lnTo>
                <a:lnTo>
                  <a:pt x="1643" y="289"/>
                </a:lnTo>
                <a:lnTo>
                  <a:pt x="1643" y="289"/>
                </a:lnTo>
                <a:lnTo>
                  <a:pt x="1643" y="289"/>
                </a:lnTo>
                <a:lnTo>
                  <a:pt x="1643" y="289"/>
                </a:lnTo>
                <a:lnTo>
                  <a:pt x="1644" y="289"/>
                </a:lnTo>
                <a:lnTo>
                  <a:pt x="1644" y="289"/>
                </a:lnTo>
                <a:lnTo>
                  <a:pt x="1644" y="289"/>
                </a:lnTo>
                <a:lnTo>
                  <a:pt x="1644" y="289"/>
                </a:lnTo>
                <a:lnTo>
                  <a:pt x="1645" y="289"/>
                </a:lnTo>
                <a:lnTo>
                  <a:pt x="1645" y="289"/>
                </a:lnTo>
                <a:lnTo>
                  <a:pt x="1645" y="289"/>
                </a:lnTo>
                <a:lnTo>
                  <a:pt x="1645" y="289"/>
                </a:lnTo>
                <a:lnTo>
                  <a:pt x="1646" y="289"/>
                </a:lnTo>
                <a:lnTo>
                  <a:pt x="1646" y="289"/>
                </a:lnTo>
                <a:lnTo>
                  <a:pt x="1646" y="289"/>
                </a:lnTo>
                <a:lnTo>
                  <a:pt x="1646" y="289"/>
                </a:lnTo>
                <a:lnTo>
                  <a:pt x="1647" y="289"/>
                </a:lnTo>
                <a:lnTo>
                  <a:pt x="1647" y="289"/>
                </a:lnTo>
                <a:lnTo>
                  <a:pt x="1647" y="289"/>
                </a:lnTo>
                <a:lnTo>
                  <a:pt x="1647" y="289"/>
                </a:lnTo>
                <a:lnTo>
                  <a:pt x="1648" y="289"/>
                </a:lnTo>
                <a:lnTo>
                  <a:pt x="1648" y="289"/>
                </a:lnTo>
                <a:lnTo>
                  <a:pt x="1648" y="289"/>
                </a:lnTo>
                <a:lnTo>
                  <a:pt x="1648" y="289"/>
                </a:lnTo>
                <a:lnTo>
                  <a:pt x="1649" y="289"/>
                </a:lnTo>
                <a:lnTo>
                  <a:pt x="1649" y="289"/>
                </a:lnTo>
                <a:lnTo>
                  <a:pt x="1649" y="289"/>
                </a:lnTo>
                <a:lnTo>
                  <a:pt x="1649" y="289"/>
                </a:lnTo>
                <a:lnTo>
                  <a:pt x="1650" y="289"/>
                </a:lnTo>
                <a:lnTo>
                  <a:pt x="1650" y="289"/>
                </a:lnTo>
                <a:lnTo>
                  <a:pt x="1650" y="289"/>
                </a:lnTo>
                <a:lnTo>
                  <a:pt x="1651" y="289"/>
                </a:lnTo>
                <a:lnTo>
                  <a:pt x="1651" y="290"/>
                </a:lnTo>
                <a:lnTo>
                  <a:pt x="1651" y="289"/>
                </a:lnTo>
                <a:lnTo>
                  <a:pt x="1651" y="289"/>
                </a:lnTo>
                <a:lnTo>
                  <a:pt x="1651" y="289"/>
                </a:lnTo>
                <a:lnTo>
                  <a:pt x="1652" y="289"/>
                </a:lnTo>
                <a:lnTo>
                  <a:pt x="1652" y="289"/>
                </a:lnTo>
                <a:lnTo>
                  <a:pt x="1652" y="290"/>
                </a:lnTo>
                <a:lnTo>
                  <a:pt x="1652" y="290"/>
                </a:lnTo>
                <a:lnTo>
                  <a:pt x="1653" y="290"/>
                </a:lnTo>
                <a:lnTo>
                  <a:pt x="1653" y="290"/>
                </a:lnTo>
                <a:lnTo>
                  <a:pt x="1653" y="291"/>
                </a:lnTo>
                <a:lnTo>
                  <a:pt x="1653" y="290"/>
                </a:lnTo>
                <a:lnTo>
                  <a:pt x="1654" y="290"/>
                </a:lnTo>
                <a:lnTo>
                  <a:pt x="1654" y="290"/>
                </a:lnTo>
                <a:lnTo>
                  <a:pt x="1654" y="290"/>
                </a:lnTo>
                <a:lnTo>
                  <a:pt x="1654" y="290"/>
                </a:lnTo>
                <a:lnTo>
                  <a:pt x="1655" y="290"/>
                </a:lnTo>
                <a:lnTo>
                  <a:pt x="1655" y="290"/>
                </a:lnTo>
                <a:lnTo>
                  <a:pt x="1655" y="290"/>
                </a:lnTo>
                <a:lnTo>
                  <a:pt x="1655" y="291"/>
                </a:lnTo>
                <a:lnTo>
                  <a:pt x="1656" y="291"/>
                </a:lnTo>
                <a:lnTo>
                  <a:pt x="1656" y="291"/>
                </a:lnTo>
                <a:lnTo>
                  <a:pt x="1656" y="291"/>
                </a:lnTo>
                <a:lnTo>
                  <a:pt x="1657" y="291"/>
                </a:lnTo>
                <a:lnTo>
                  <a:pt x="1657" y="291"/>
                </a:lnTo>
                <a:lnTo>
                  <a:pt x="1657" y="292"/>
                </a:lnTo>
                <a:lnTo>
                  <a:pt x="1657" y="292"/>
                </a:lnTo>
                <a:lnTo>
                  <a:pt x="1658" y="292"/>
                </a:lnTo>
                <a:lnTo>
                  <a:pt x="1658" y="293"/>
                </a:lnTo>
                <a:lnTo>
                  <a:pt x="1658" y="293"/>
                </a:lnTo>
                <a:lnTo>
                  <a:pt x="1658" y="293"/>
                </a:lnTo>
                <a:lnTo>
                  <a:pt x="1659" y="293"/>
                </a:lnTo>
                <a:lnTo>
                  <a:pt x="1659" y="293"/>
                </a:lnTo>
                <a:lnTo>
                  <a:pt x="1659" y="293"/>
                </a:lnTo>
                <a:lnTo>
                  <a:pt x="1659" y="293"/>
                </a:lnTo>
                <a:lnTo>
                  <a:pt x="1660" y="293"/>
                </a:lnTo>
                <a:lnTo>
                  <a:pt x="1660" y="292"/>
                </a:lnTo>
                <a:lnTo>
                  <a:pt x="1660" y="292"/>
                </a:lnTo>
                <a:lnTo>
                  <a:pt x="1660" y="292"/>
                </a:lnTo>
                <a:lnTo>
                  <a:pt x="1661" y="292"/>
                </a:lnTo>
                <a:lnTo>
                  <a:pt x="1661" y="292"/>
                </a:lnTo>
                <a:lnTo>
                  <a:pt x="1661" y="292"/>
                </a:lnTo>
                <a:lnTo>
                  <a:pt x="1661" y="292"/>
                </a:lnTo>
                <a:lnTo>
                  <a:pt x="1662" y="291"/>
                </a:lnTo>
                <a:lnTo>
                  <a:pt x="1662" y="291"/>
                </a:lnTo>
                <a:lnTo>
                  <a:pt x="1662" y="291"/>
                </a:lnTo>
                <a:lnTo>
                  <a:pt x="1662" y="291"/>
                </a:lnTo>
                <a:lnTo>
                  <a:pt x="1663" y="291"/>
                </a:lnTo>
                <a:lnTo>
                  <a:pt x="1663" y="291"/>
                </a:lnTo>
                <a:lnTo>
                  <a:pt x="1663" y="291"/>
                </a:lnTo>
                <a:lnTo>
                  <a:pt x="1663" y="291"/>
                </a:lnTo>
                <a:lnTo>
                  <a:pt x="1663" y="291"/>
                </a:lnTo>
                <a:lnTo>
                  <a:pt x="1664" y="291"/>
                </a:lnTo>
                <a:lnTo>
                  <a:pt x="1664" y="291"/>
                </a:lnTo>
                <a:lnTo>
                  <a:pt x="1664" y="291"/>
                </a:lnTo>
                <a:lnTo>
                  <a:pt x="1664" y="291"/>
                </a:lnTo>
                <a:lnTo>
                  <a:pt x="1664" y="291"/>
                </a:lnTo>
                <a:lnTo>
                  <a:pt x="1665" y="291"/>
                </a:lnTo>
                <a:lnTo>
                  <a:pt x="1665" y="291"/>
                </a:lnTo>
                <a:lnTo>
                  <a:pt x="1665" y="291"/>
                </a:lnTo>
                <a:lnTo>
                  <a:pt x="1665" y="291"/>
                </a:lnTo>
                <a:lnTo>
                  <a:pt x="1666" y="291"/>
                </a:lnTo>
                <a:lnTo>
                  <a:pt x="1666" y="291"/>
                </a:lnTo>
                <a:lnTo>
                  <a:pt x="1666" y="291"/>
                </a:lnTo>
                <a:lnTo>
                  <a:pt x="1666" y="291"/>
                </a:lnTo>
                <a:lnTo>
                  <a:pt x="1667" y="290"/>
                </a:lnTo>
                <a:lnTo>
                  <a:pt x="1667" y="290"/>
                </a:lnTo>
                <a:lnTo>
                  <a:pt x="1667" y="291"/>
                </a:lnTo>
                <a:lnTo>
                  <a:pt x="1667" y="291"/>
                </a:lnTo>
                <a:lnTo>
                  <a:pt x="1668" y="291"/>
                </a:lnTo>
                <a:lnTo>
                  <a:pt x="1668" y="291"/>
                </a:lnTo>
                <a:lnTo>
                  <a:pt x="1668" y="291"/>
                </a:lnTo>
                <a:lnTo>
                  <a:pt x="1668" y="291"/>
                </a:lnTo>
                <a:lnTo>
                  <a:pt x="1669" y="291"/>
                </a:lnTo>
                <a:lnTo>
                  <a:pt x="1669" y="291"/>
                </a:lnTo>
                <a:lnTo>
                  <a:pt x="1669" y="291"/>
                </a:lnTo>
                <a:lnTo>
                  <a:pt x="1669" y="291"/>
                </a:lnTo>
                <a:lnTo>
                  <a:pt x="1670" y="291"/>
                </a:lnTo>
                <a:lnTo>
                  <a:pt x="1670" y="291"/>
                </a:lnTo>
                <a:lnTo>
                  <a:pt x="1670" y="291"/>
                </a:lnTo>
                <a:lnTo>
                  <a:pt x="1670" y="291"/>
                </a:lnTo>
                <a:lnTo>
                  <a:pt x="1671" y="291"/>
                </a:lnTo>
                <a:lnTo>
                  <a:pt x="1671" y="291"/>
                </a:lnTo>
                <a:lnTo>
                  <a:pt x="1671" y="292"/>
                </a:lnTo>
                <a:lnTo>
                  <a:pt x="1671" y="291"/>
                </a:lnTo>
                <a:lnTo>
                  <a:pt x="1672" y="291"/>
                </a:lnTo>
                <a:lnTo>
                  <a:pt x="1672" y="291"/>
                </a:lnTo>
                <a:lnTo>
                  <a:pt x="1672" y="292"/>
                </a:lnTo>
                <a:lnTo>
                  <a:pt x="1672" y="292"/>
                </a:lnTo>
                <a:lnTo>
                  <a:pt x="1673" y="292"/>
                </a:lnTo>
                <a:lnTo>
                  <a:pt x="1673" y="292"/>
                </a:lnTo>
                <a:lnTo>
                  <a:pt x="1673" y="292"/>
                </a:lnTo>
                <a:lnTo>
                  <a:pt x="1673" y="292"/>
                </a:lnTo>
                <a:lnTo>
                  <a:pt x="1674" y="292"/>
                </a:lnTo>
                <a:lnTo>
                  <a:pt x="1674" y="292"/>
                </a:lnTo>
                <a:lnTo>
                  <a:pt x="1674" y="293"/>
                </a:lnTo>
                <a:lnTo>
                  <a:pt x="1675" y="293"/>
                </a:lnTo>
                <a:lnTo>
                  <a:pt x="1675" y="293"/>
                </a:lnTo>
                <a:lnTo>
                  <a:pt x="1675" y="293"/>
                </a:lnTo>
                <a:lnTo>
                  <a:pt x="1675" y="293"/>
                </a:lnTo>
                <a:lnTo>
                  <a:pt x="1676" y="293"/>
                </a:lnTo>
                <a:lnTo>
                  <a:pt x="1676" y="293"/>
                </a:lnTo>
                <a:lnTo>
                  <a:pt x="1676" y="293"/>
                </a:lnTo>
                <a:lnTo>
                  <a:pt x="1676" y="293"/>
                </a:lnTo>
                <a:lnTo>
                  <a:pt x="1676" y="293"/>
                </a:lnTo>
                <a:lnTo>
                  <a:pt x="1677" y="293"/>
                </a:lnTo>
                <a:lnTo>
                  <a:pt x="1677" y="293"/>
                </a:lnTo>
                <a:lnTo>
                  <a:pt x="1677" y="293"/>
                </a:lnTo>
                <a:lnTo>
                  <a:pt x="1677" y="293"/>
                </a:lnTo>
                <a:lnTo>
                  <a:pt x="1677" y="293"/>
                </a:lnTo>
                <a:lnTo>
                  <a:pt x="1678" y="293"/>
                </a:lnTo>
                <a:lnTo>
                  <a:pt x="1678" y="293"/>
                </a:lnTo>
                <a:lnTo>
                  <a:pt x="1678" y="293"/>
                </a:lnTo>
                <a:lnTo>
                  <a:pt x="1678" y="293"/>
                </a:lnTo>
                <a:lnTo>
                  <a:pt x="1679" y="292"/>
                </a:lnTo>
                <a:lnTo>
                  <a:pt x="1679" y="292"/>
                </a:lnTo>
                <a:lnTo>
                  <a:pt x="1679" y="293"/>
                </a:lnTo>
                <a:lnTo>
                  <a:pt x="1679" y="292"/>
                </a:lnTo>
                <a:lnTo>
                  <a:pt x="1680" y="293"/>
                </a:lnTo>
                <a:lnTo>
                  <a:pt x="1680" y="293"/>
                </a:lnTo>
                <a:lnTo>
                  <a:pt x="1680" y="293"/>
                </a:lnTo>
                <a:lnTo>
                  <a:pt x="1681" y="293"/>
                </a:lnTo>
                <a:lnTo>
                  <a:pt x="1681" y="292"/>
                </a:lnTo>
                <a:lnTo>
                  <a:pt x="1681" y="292"/>
                </a:lnTo>
                <a:lnTo>
                  <a:pt x="1681" y="292"/>
                </a:lnTo>
                <a:lnTo>
                  <a:pt x="1682" y="292"/>
                </a:lnTo>
                <a:lnTo>
                  <a:pt x="1682" y="292"/>
                </a:lnTo>
                <a:lnTo>
                  <a:pt x="1682" y="292"/>
                </a:lnTo>
                <a:lnTo>
                  <a:pt x="1682" y="292"/>
                </a:lnTo>
                <a:lnTo>
                  <a:pt x="1683" y="292"/>
                </a:lnTo>
                <a:lnTo>
                  <a:pt x="1683" y="292"/>
                </a:lnTo>
                <a:lnTo>
                  <a:pt x="1683" y="292"/>
                </a:lnTo>
                <a:lnTo>
                  <a:pt x="1683" y="291"/>
                </a:lnTo>
                <a:lnTo>
                  <a:pt x="1684" y="291"/>
                </a:lnTo>
                <a:lnTo>
                  <a:pt x="1684" y="291"/>
                </a:lnTo>
                <a:lnTo>
                  <a:pt x="1684" y="291"/>
                </a:lnTo>
                <a:lnTo>
                  <a:pt x="1684" y="291"/>
                </a:lnTo>
                <a:lnTo>
                  <a:pt x="1685" y="291"/>
                </a:lnTo>
                <a:lnTo>
                  <a:pt x="1685" y="291"/>
                </a:lnTo>
                <a:lnTo>
                  <a:pt x="1685" y="291"/>
                </a:lnTo>
                <a:lnTo>
                  <a:pt x="1686" y="291"/>
                </a:lnTo>
                <a:lnTo>
                  <a:pt x="1686" y="291"/>
                </a:lnTo>
                <a:lnTo>
                  <a:pt x="1686" y="291"/>
                </a:lnTo>
                <a:lnTo>
                  <a:pt x="1686" y="291"/>
                </a:lnTo>
                <a:lnTo>
                  <a:pt x="1686" y="291"/>
                </a:lnTo>
                <a:lnTo>
                  <a:pt x="1687" y="291"/>
                </a:lnTo>
                <a:lnTo>
                  <a:pt x="1687" y="291"/>
                </a:lnTo>
                <a:lnTo>
                  <a:pt x="1687" y="291"/>
                </a:lnTo>
                <a:lnTo>
                  <a:pt x="1687" y="291"/>
                </a:lnTo>
                <a:lnTo>
                  <a:pt x="1688" y="291"/>
                </a:lnTo>
                <a:lnTo>
                  <a:pt x="1688" y="292"/>
                </a:lnTo>
                <a:lnTo>
                  <a:pt x="1688" y="292"/>
                </a:lnTo>
                <a:lnTo>
                  <a:pt x="1688" y="292"/>
                </a:lnTo>
                <a:lnTo>
                  <a:pt x="1688" y="292"/>
                </a:lnTo>
                <a:lnTo>
                  <a:pt x="1689" y="292"/>
                </a:lnTo>
                <a:lnTo>
                  <a:pt x="1689" y="292"/>
                </a:lnTo>
                <a:lnTo>
                  <a:pt x="1689" y="292"/>
                </a:lnTo>
                <a:lnTo>
                  <a:pt x="1689" y="292"/>
                </a:lnTo>
                <a:lnTo>
                  <a:pt x="1689" y="292"/>
                </a:lnTo>
                <a:lnTo>
                  <a:pt x="1690" y="292"/>
                </a:lnTo>
                <a:lnTo>
                  <a:pt x="1690" y="292"/>
                </a:lnTo>
                <a:lnTo>
                  <a:pt x="1690" y="292"/>
                </a:lnTo>
                <a:lnTo>
                  <a:pt x="1690" y="292"/>
                </a:lnTo>
                <a:lnTo>
                  <a:pt x="1691" y="291"/>
                </a:lnTo>
                <a:lnTo>
                  <a:pt x="1691" y="291"/>
                </a:lnTo>
                <a:lnTo>
                  <a:pt x="1691" y="291"/>
                </a:lnTo>
                <a:lnTo>
                  <a:pt x="1692" y="291"/>
                </a:lnTo>
                <a:lnTo>
                  <a:pt x="1692" y="292"/>
                </a:lnTo>
                <a:lnTo>
                  <a:pt x="1692" y="292"/>
                </a:lnTo>
                <a:lnTo>
                  <a:pt x="1692" y="293"/>
                </a:lnTo>
                <a:lnTo>
                  <a:pt x="1693" y="293"/>
                </a:lnTo>
                <a:lnTo>
                  <a:pt x="1693" y="293"/>
                </a:lnTo>
                <a:lnTo>
                  <a:pt x="1693" y="293"/>
                </a:lnTo>
                <a:lnTo>
                  <a:pt x="1693" y="292"/>
                </a:lnTo>
                <a:lnTo>
                  <a:pt x="1694" y="292"/>
                </a:lnTo>
                <a:lnTo>
                  <a:pt x="1694" y="292"/>
                </a:lnTo>
                <a:lnTo>
                  <a:pt x="1694" y="292"/>
                </a:lnTo>
                <a:lnTo>
                  <a:pt x="1694" y="291"/>
                </a:lnTo>
                <a:lnTo>
                  <a:pt x="1695" y="290"/>
                </a:lnTo>
                <a:lnTo>
                  <a:pt x="1695" y="289"/>
                </a:lnTo>
                <a:lnTo>
                  <a:pt x="1695" y="289"/>
                </a:lnTo>
                <a:lnTo>
                  <a:pt x="1695" y="289"/>
                </a:lnTo>
                <a:lnTo>
                  <a:pt x="1696" y="289"/>
                </a:lnTo>
                <a:lnTo>
                  <a:pt x="1696" y="289"/>
                </a:lnTo>
                <a:lnTo>
                  <a:pt x="1696" y="289"/>
                </a:lnTo>
                <a:lnTo>
                  <a:pt x="1696" y="290"/>
                </a:lnTo>
                <a:lnTo>
                  <a:pt x="1697" y="290"/>
                </a:lnTo>
                <a:lnTo>
                  <a:pt x="1697" y="291"/>
                </a:lnTo>
                <a:lnTo>
                  <a:pt x="1697" y="291"/>
                </a:lnTo>
                <a:lnTo>
                  <a:pt x="1698" y="292"/>
                </a:lnTo>
                <a:lnTo>
                  <a:pt x="1698" y="292"/>
                </a:lnTo>
                <a:lnTo>
                  <a:pt x="1698" y="292"/>
                </a:lnTo>
                <a:lnTo>
                  <a:pt x="1698" y="292"/>
                </a:lnTo>
                <a:lnTo>
                  <a:pt x="1699" y="292"/>
                </a:lnTo>
                <a:lnTo>
                  <a:pt x="1699" y="292"/>
                </a:lnTo>
                <a:lnTo>
                  <a:pt x="1699" y="292"/>
                </a:lnTo>
                <a:lnTo>
                  <a:pt x="1699" y="292"/>
                </a:lnTo>
                <a:lnTo>
                  <a:pt x="1700" y="292"/>
                </a:lnTo>
                <a:lnTo>
                  <a:pt x="1700" y="291"/>
                </a:lnTo>
                <a:lnTo>
                  <a:pt x="1700" y="291"/>
                </a:lnTo>
                <a:lnTo>
                  <a:pt x="1700" y="291"/>
                </a:lnTo>
                <a:lnTo>
                  <a:pt x="1701" y="290"/>
                </a:lnTo>
                <a:lnTo>
                  <a:pt x="1701" y="290"/>
                </a:lnTo>
                <a:lnTo>
                  <a:pt x="1701" y="290"/>
                </a:lnTo>
                <a:lnTo>
                  <a:pt x="1701" y="290"/>
                </a:lnTo>
                <a:lnTo>
                  <a:pt x="1702" y="290"/>
                </a:lnTo>
                <a:lnTo>
                  <a:pt x="1702" y="290"/>
                </a:lnTo>
                <a:lnTo>
                  <a:pt x="1702" y="290"/>
                </a:lnTo>
                <a:lnTo>
                  <a:pt x="1702" y="290"/>
                </a:lnTo>
                <a:lnTo>
                  <a:pt x="1703" y="290"/>
                </a:lnTo>
                <a:lnTo>
                  <a:pt x="1703" y="290"/>
                </a:lnTo>
                <a:lnTo>
                  <a:pt x="1703" y="290"/>
                </a:lnTo>
                <a:lnTo>
                  <a:pt x="1704" y="290"/>
                </a:lnTo>
                <a:lnTo>
                  <a:pt x="1704" y="290"/>
                </a:lnTo>
                <a:lnTo>
                  <a:pt x="1704" y="289"/>
                </a:lnTo>
                <a:lnTo>
                  <a:pt x="1704" y="289"/>
                </a:lnTo>
                <a:lnTo>
                  <a:pt x="1705" y="289"/>
                </a:lnTo>
                <a:lnTo>
                  <a:pt x="1705" y="289"/>
                </a:lnTo>
                <a:lnTo>
                  <a:pt x="1705" y="289"/>
                </a:lnTo>
                <a:lnTo>
                  <a:pt x="1705" y="288"/>
                </a:lnTo>
                <a:lnTo>
                  <a:pt x="1705" y="288"/>
                </a:lnTo>
                <a:lnTo>
                  <a:pt x="1706" y="287"/>
                </a:lnTo>
                <a:lnTo>
                  <a:pt x="1706" y="287"/>
                </a:lnTo>
                <a:lnTo>
                  <a:pt x="1706" y="287"/>
                </a:lnTo>
                <a:lnTo>
                  <a:pt x="1706" y="287"/>
                </a:lnTo>
                <a:lnTo>
                  <a:pt x="1707" y="286"/>
                </a:lnTo>
                <a:lnTo>
                  <a:pt x="1707" y="286"/>
                </a:lnTo>
                <a:lnTo>
                  <a:pt x="1707" y="286"/>
                </a:lnTo>
                <a:lnTo>
                  <a:pt x="1707" y="286"/>
                </a:lnTo>
                <a:lnTo>
                  <a:pt x="1708" y="286"/>
                </a:lnTo>
                <a:lnTo>
                  <a:pt x="1708" y="285"/>
                </a:lnTo>
                <a:lnTo>
                  <a:pt x="1708" y="285"/>
                </a:lnTo>
                <a:lnTo>
                  <a:pt x="1708" y="285"/>
                </a:lnTo>
                <a:lnTo>
                  <a:pt x="1709" y="285"/>
                </a:lnTo>
                <a:lnTo>
                  <a:pt x="1709" y="285"/>
                </a:lnTo>
                <a:lnTo>
                  <a:pt x="1709" y="285"/>
                </a:lnTo>
                <a:lnTo>
                  <a:pt x="1710" y="284"/>
                </a:lnTo>
                <a:lnTo>
                  <a:pt x="1710" y="285"/>
                </a:lnTo>
                <a:lnTo>
                  <a:pt x="1710" y="284"/>
                </a:lnTo>
                <a:lnTo>
                  <a:pt x="1710" y="285"/>
                </a:lnTo>
                <a:lnTo>
                  <a:pt x="1711" y="285"/>
                </a:lnTo>
                <a:lnTo>
                  <a:pt x="1711" y="285"/>
                </a:lnTo>
                <a:lnTo>
                  <a:pt x="1711" y="285"/>
                </a:lnTo>
                <a:lnTo>
                  <a:pt x="1711" y="285"/>
                </a:lnTo>
                <a:lnTo>
                  <a:pt x="1712" y="285"/>
                </a:lnTo>
                <a:lnTo>
                  <a:pt x="1712" y="285"/>
                </a:lnTo>
                <a:lnTo>
                  <a:pt x="1712" y="285"/>
                </a:lnTo>
                <a:lnTo>
                  <a:pt x="1712" y="285"/>
                </a:lnTo>
                <a:lnTo>
                  <a:pt x="1713" y="286"/>
                </a:lnTo>
                <a:lnTo>
                  <a:pt x="1713" y="285"/>
                </a:lnTo>
                <a:lnTo>
                  <a:pt x="1713" y="285"/>
                </a:lnTo>
                <a:lnTo>
                  <a:pt x="1713" y="285"/>
                </a:lnTo>
                <a:lnTo>
                  <a:pt x="1714" y="285"/>
                </a:lnTo>
                <a:lnTo>
                  <a:pt x="1714" y="285"/>
                </a:lnTo>
                <a:lnTo>
                  <a:pt x="1714" y="285"/>
                </a:lnTo>
                <a:lnTo>
                  <a:pt x="1714" y="285"/>
                </a:lnTo>
                <a:lnTo>
                  <a:pt x="1715" y="285"/>
                </a:lnTo>
                <a:lnTo>
                  <a:pt x="1715" y="285"/>
                </a:lnTo>
                <a:lnTo>
                  <a:pt x="1715" y="284"/>
                </a:lnTo>
                <a:lnTo>
                  <a:pt x="1716" y="284"/>
                </a:lnTo>
                <a:lnTo>
                  <a:pt x="1716" y="284"/>
                </a:lnTo>
                <a:lnTo>
                  <a:pt x="1716" y="284"/>
                </a:lnTo>
                <a:lnTo>
                  <a:pt x="1716" y="284"/>
                </a:lnTo>
                <a:lnTo>
                  <a:pt x="1717" y="284"/>
                </a:lnTo>
                <a:lnTo>
                  <a:pt x="1717" y="283"/>
                </a:lnTo>
                <a:lnTo>
                  <a:pt x="1717" y="283"/>
                </a:lnTo>
                <a:lnTo>
                  <a:pt x="1717" y="283"/>
                </a:lnTo>
                <a:lnTo>
                  <a:pt x="1717" y="283"/>
                </a:lnTo>
                <a:lnTo>
                  <a:pt x="1718" y="283"/>
                </a:lnTo>
                <a:lnTo>
                  <a:pt x="1718" y="283"/>
                </a:lnTo>
                <a:lnTo>
                  <a:pt x="1718" y="283"/>
                </a:lnTo>
                <a:lnTo>
                  <a:pt x="1719" y="283"/>
                </a:lnTo>
                <a:lnTo>
                  <a:pt x="1719" y="283"/>
                </a:lnTo>
                <a:lnTo>
                  <a:pt x="1719" y="283"/>
                </a:lnTo>
                <a:lnTo>
                  <a:pt x="1719" y="284"/>
                </a:lnTo>
                <a:lnTo>
                  <a:pt x="1720" y="284"/>
                </a:lnTo>
                <a:lnTo>
                  <a:pt x="1720" y="284"/>
                </a:lnTo>
                <a:lnTo>
                  <a:pt x="1720" y="284"/>
                </a:lnTo>
                <a:lnTo>
                  <a:pt x="1720" y="284"/>
                </a:lnTo>
                <a:lnTo>
                  <a:pt x="1721" y="284"/>
                </a:lnTo>
                <a:lnTo>
                  <a:pt x="1721" y="284"/>
                </a:lnTo>
                <a:lnTo>
                  <a:pt x="1721" y="284"/>
                </a:lnTo>
                <a:lnTo>
                  <a:pt x="1722" y="284"/>
                </a:lnTo>
                <a:lnTo>
                  <a:pt x="1722" y="284"/>
                </a:lnTo>
                <a:lnTo>
                  <a:pt x="1722" y="284"/>
                </a:lnTo>
                <a:lnTo>
                  <a:pt x="1722" y="284"/>
                </a:lnTo>
                <a:lnTo>
                  <a:pt x="1723" y="284"/>
                </a:lnTo>
                <a:lnTo>
                  <a:pt x="1723" y="284"/>
                </a:lnTo>
                <a:lnTo>
                  <a:pt x="1723" y="284"/>
                </a:lnTo>
                <a:lnTo>
                  <a:pt x="1723" y="284"/>
                </a:lnTo>
                <a:lnTo>
                  <a:pt x="1724" y="285"/>
                </a:lnTo>
                <a:lnTo>
                  <a:pt x="1724" y="285"/>
                </a:lnTo>
                <a:lnTo>
                  <a:pt x="1724" y="285"/>
                </a:lnTo>
                <a:lnTo>
                  <a:pt x="1724" y="285"/>
                </a:lnTo>
                <a:lnTo>
                  <a:pt x="1725" y="285"/>
                </a:lnTo>
                <a:lnTo>
                  <a:pt x="1725" y="285"/>
                </a:lnTo>
                <a:lnTo>
                  <a:pt x="1725" y="285"/>
                </a:lnTo>
                <a:lnTo>
                  <a:pt x="1725" y="285"/>
                </a:lnTo>
                <a:lnTo>
                  <a:pt x="1725" y="285"/>
                </a:lnTo>
                <a:lnTo>
                  <a:pt x="1726" y="285"/>
                </a:lnTo>
                <a:lnTo>
                  <a:pt x="1726" y="285"/>
                </a:lnTo>
                <a:lnTo>
                  <a:pt x="1726" y="285"/>
                </a:lnTo>
                <a:lnTo>
                  <a:pt x="1726" y="285"/>
                </a:lnTo>
                <a:lnTo>
                  <a:pt x="1727" y="285"/>
                </a:lnTo>
                <a:lnTo>
                  <a:pt x="1727" y="285"/>
                </a:lnTo>
                <a:lnTo>
                  <a:pt x="1727" y="285"/>
                </a:lnTo>
                <a:lnTo>
                  <a:pt x="1728" y="285"/>
                </a:lnTo>
                <a:lnTo>
                  <a:pt x="1728" y="285"/>
                </a:lnTo>
                <a:lnTo>
                  <a:pt x="1728" y="285"/>
                </a:lnTo>
                <a:lnTo>
                  <a:pt x="1728" y="286"/>
                </a:lnTo>
                <a:lnTo>
                  <a:pt x="1729" y="286"/>
                </a:lnTo>
                <a:lnTo>
                  <a:pt x="1729" y="286"/>
                </a:lnTo>
                <a:lnTo>
                  <a:pt x="1729" y="286"/>
                </a:lnTo>
                <a:lnTo>
                  <a:pt x="1729" y="287"/>
                </a:lnTo>
                <a:lnTo>
                  <a:pt x="1730" y="287"/>
                </a:lnTo>
                <a:lnTo>
                  <a:pt x="1730" y="287"/>
                </a:lnTo>
                <a:lnTo>
                  <a:pt x="1730" y="287"/>
                </a:lnTo>
                <a:lnTo>
                  <a:pt x="1730" y="287"/>
                </a:lnTo>
                <a:lnTo>
                  <a:pt x="1730" y="287"/>
                </a:lnTo>
                <a:lnTo>
                  <a:pt x="1731" y="287"/>
                </a:lnTo>
                <a:lnTo>
                  <a:pt x="1731" y="287"/>
                </a:lnTo>
                <a:lnTo>
                  <a:pt x="1731" y="287"/>
                </a:lnTo>
                <a:lnTo>
                  <a:pt x="1732" y="286"/>
                </a:lnTo>
                <a:lnTo>
                  <a:pt x="1732" y="286"/>
                </a:lnTo>
                <a:lnTo>
                  <a:pt x="1732" y="286"/>
                </a:lnTo>
                <a:lnTo>
                  <a:pt x="1732" y="286"/>
                </a:lnTo>
                <a:lnTo>
                  <a:pt x="1733" y="286"/>
                </a:lnTo>
                <a:lnTo>
                  <a:pt x="1733" y="286"/>
                </a:lnTo>
                <a:lnTo>
                  <a:pt x="1733" y="286"/>
                </a:lnTo>
                <a:lnTo>
                  <a:pt x="1734" y="286"/>
                </a:lnTo>
                <a:lnTo>
                  <a:pt x="1734" y="287"/>
                </a:lnTo>
                <a:lnTo>
                  <a:pt x="1734" y="286"/>
                </a:lnTo>
                <a:lnTo>
                  <a:pt x="1734" y="286"/>
                </a:lnTo>
                <a:lnTo>
                  <a:pt x="1735" y="285"/>
                </a:lnTo>
                <a:lnTo>
                  <a:pt x="1735" y="285"/>
                </a:lnTo>
                <a:lnTo>
                  <a:pt x="1735" y="284"/>
                </a:lnTo>
                <a:lnTo>
                  <a:pt x="1735" y="284"/>
                </a:lnTo>
                <a:lnTo>
                  <a:pt x="1736" y="284"/>
                </a:lnTo>
                <a:lnTo>
                  <a:pt x="1736" y="283"/>
                </a:lnTo>
                <a:lnTo>
                  <a:pt x="1736" y="283"/>
                </a:lnTo>
                <a:lnTo>
                  <a:pt x="1736" y="282"/>
                </a:lnTo>
                <a:lnTo>
                  <a:pt x="1737" y="281"/>
                </a:lnTo>
                <a:lnTo>
                  <a:pt x="1737" y="280"/>
                </a:lnTo>
                <a:lnTo>
                  <a:pt x="1737" y="280"/>
                </a:lnTo>
                <a:lnTo>
                  <a:pt x="1737" y="279"/>
                </a:lnTo>
                <a:lnTo>
                  <a:pt x="1738" y="278"/>
                </a:lnTo>
                <a:lnTo>
                  <a:pt x="1738" y="278"/>
                </a:lnTo>
                <a:lnTo>
                  <a:pt x="1738" y="277"/>
                </a:lnTo>
                <a:lnTo>
                  <a:pt x="1738" y="276"/>
                </a:lnTo>
                <a:lnTo>
                  <a:pt x="1739" y="275"/>
                </a:lnTo>
                <a:lnTo>
                  <a:pt x="1739" y="275"/>
                </a:lnTo>
                <a:lnTo>
                  <a:pt x="1739" y="275"/>
                </a:lnTo>
                <a:lnTo>
                  <a:pt x="1740" y="275"/>
                </a:lnTo>
                <a:lnTo>
                  <a:pt x="1740" y="275"/>
                </a:lnTo>
                <a:lnTo>
                  <a:pt x="1740" y="276"/>
                </a:lnTo>
                <a:lnTo>
                  <a:pt x="1740" y="276"/>
                </a:lnTo>
                <a:lnTo>
                  <a:pt x="1740" y="276"/>
                </a:lnTo>
                <a:lnTo>
                  <a:pt x="1741" y="276"/>
                </a:lnTo>
                <a:lnTo>
                  <a:pt x="1741" y="276"/>
                </a:lnTo>
                <a:lnTo>
                  <a:pt x="1741" y="275"/>
                </a:lnTo>
                <a:lnTo>
                  <a:pt x="1741" y="276"/>
                </a:lnTo>
                <a:lnTo>
                  <a:pt x="1742" y="276"/>
                </a:lnTo>
                <a:lnTo>
                  <a:pt x="1742" y="276"/>
                </a:lnTo>
                <a:lnTo>
                  <a:pt x="1742" y="277"/>
                </a:lnTo>
                <a:lnTo>
                  <a:pt x="1742" y="277"/>
                </a:lnTo>
                <a:lnTo>
                  <a:pt x="1742" y="278"/>
                </a:lnTo>
                <a:lnTo>
                  <a:pt x="1743" y="278"/>
                </a:lnTo>
                <a:lnTo>
                  <a:pt x="1743" y="279"/>
                </a:lnTo>
                <a:lnTo>
                  <a:pt x="1743" y="279"/>
                </a:lnTo>
                <a:lnTo>
                  <a:pt x="1743" y="279"/>
                </a:lnTo>
                <a:lnTo>
                  <a:pt x="1744" y="279"/>
                </a:lnTo>
                <a:lnTo>
                  <a:pt x="1744" y="279"/>
                </a:lnTo>
                <a:lnTo>
                  <a:pt x="1744" y="279"/>
                </a:lnTo>
                <a:lnTo>
                  <a:pt x="1744" y="279"/>
                </a:lnTo>
                <a:lnTo>
                  <a:pt x="1745" y="279"/>
                </a:lnTo>
                <a:lnTo>
                  <a:pt x="1745" y="279"/>
                </a:lnTo>
                <a:lnTo>
                  <a:pt x="1745" y="279"/>
                </a:lnTo>
                <a:lnTo>
                  <a:pt x="1745" y="279"/>
                </a:lnTo>
                <a:lnTo>
                  <a:pt x="1746" y="279"/>
                </a:lnTo>
                <a:lnTo>
                  <a:pt x="1746" y="279"/>
                </a:lnTo>
                <a:lnTo>
                  <a:pt x="1746" y="279"/>
                </a:lnTo>
                <a:lnTo>
                  <a:pt x="1746" y="279"/>
                </a:lnTo>
                <a:lnTo>
                  <a:pt x="1747" y="279"/>
                </a:lnTo>
                <a:lnTo>
                  <a:pt x="1747" y="279"/>
                </a:lnTo>
                <a:lnTo>
                  <a:pt x="1747" y="278"/>
                </a:lnTo>
                <a:lnTo>
                  <a:pt x="1747" y="278"/>
                </a:lnTo>
                <a:lnTo>
                  <a:pt x="1748" y="278"/>
                </a:lnTo>
                <a:lnTo>
                  <a:pt x="1748" y="278"/>
                </a:lnTo>
                <a:lnTo>
                  <a:pt x="1748" y="278"/>
                </a:lnTo>
                <a:lnTo>
                  <a:pt x="1748" y="278"/>
                </a:lnTo>
                <a:lnTo>
                  <a:pt x="1748" y="278"/>
                </a:lnTo>
                <a:lnTo>
                  <a:pt x="1749" y="278"/>
                </a:lnTo>
                <a:lnTo>
                  <a:pt x="1749" y="278"/>
                </a:lnTo>
                <a:lnTo>
                  <a:pt x="1749" y="278"/>
                </a:lnTo>
                <a:lnTo>
                  <a:pt x="1749" y="278"/>
                </a:lnTo>
                <a:lnTo>
                  <a:pt x="1750" y="279"/>
                </a:lnTo>
                <a:lnTo>
                  <a:pt x="1750" y="279"/>
                </a:lnTo>
                <a:lnTo>
                  <a:pt x="1750" y="279"/>
                </a:lnTo>
                <a:lnTo>
                  <a:pt x="1750" y="279"/>
                </a:lnTo>
                <a:lnTo>
                  <a:pt x="1751" y="279"/>
                </a:lnTo>
                <a:lnTo>
                  <a:pt x="1751" y="280"/>
                </a:lnTo>
                <a:lnTo>
                  <a:pt x="1751" y="280"/>
                </a:lnTo>
                <a:lnTo>
                  <a:pt x="1752" y="281"/>
                </a:lnTo>
                <a:lnTo>
                  <a:pt x="1752" y="281"/>
                </a:lnTo>
                <a:lnTo>
                  <a:pt x="1752" y="280"/>
                </a:lnTo>
                <a:lnTo>
                  <a:pt x="1752" y="279"/>
                </a:lnTo>
                <a:lnTo>
                  <a:pt x="1752" y="277"/>
                </a:lnTo>
                <a:lnTo>
                  <a:pt x="1753" y="277"/>
                </a:lnTo>
                <a:lnTo>
                  <a:pt x="1753" y="278"/>
                </a:lnTo>
                <a:lnTo>
                  <a:pt x="1753" y="277"/>
                </a:lnTo>
                <a:lnTo>
                  <a:pt x="1753" y="276"/>
                </a:lnTo>
                <a:lnTo>
                  <a:pt x="1754" y="275"/>
                </a:lnTo>
                <a:lnTo>
                  <a:pt x="1754" y="275"/>
                </a:lnTo>
                <a:lnTo>
                  <a:pt x="1754" y="274"/>
                </a:lnTo>
                <a:lnTo>
                  <a:pt x="1754" y="272"/>
                </a:lnTo>
                <a:lnTo>
                  <a:pt x="1755" y="272"/>
                </a:lnTo>
                <a:lnTo>
                  <a:pt x="1755" y="271"/>
                </a:lnTo>
                <a:lnTo>
                  <a:pt x="1755" y="269"/>
                </a:lnTo>
                <a:lnTo>
                  <a:pt x="1755" y="265"/>
                </a:lnTo>
                <a:lnTo>
                  <a:pt x="1756" y="264"/>
                </a:lnTo>
                <a:lnTo>
                  <a:pt x="1756" y="262"/>
                </a:lnTo>
                <a:lnTo>
                  <a:pt x="1756" y="260"/>
                </a:lnTo>
                <a:lnTo>
                  <a:pt x="1756" y="256"/>
                </a:lnTo>
                <a:lnTo>
                  <a:pt x="1757" y="253"/>
                </a:lnTo>
                <a:lnTo>
                  <a:pt x="1757" y="250"/>
                </a:lnTo>
                <a:lnTo>
                  <a:pt x="1757" y="246"/>
                </a:lnTo>
                <a:lnTo>
                  <a:pt x="1758" y="243"/>
                </a:lnTo>
                <a:lnTo>
                  <a:pt x="1758" y="239"/>
                </a:lnTo>
                <a:lnTo>
                  <a:pt x="1758" y="230"/>
                </a:lnTo>
                <a:lnTo>
                  <a:pt x="1758" y="224"/>
                </a:lnTo>
                <a:lnTo>
                  <a:pt x="1759" y="218"/>
                </a:lnTo>
                <a:lnTo>
                  <a:pt x="1759" y="210"/>
                </a:lnTo>
                <a:lnTo>
                  <a:pt x="1759" y="192"/>
                </a:lnTo>
                <a:lnTo>
                  <a:pt x="1759" y="180"/>
                </a:lnTo>
                <a:lnTo>
                  <a:pt x="1760" y="167"/>
                </a:lnTo>
                <a:lnTo>
                  <a:pt x="1760" y="152"/>
                </a:lnTo>
                <a:lnTo>
                  <a:pt x="1760" y="129"/>
                </a:lnTo>
                <a:lnTo>
                  <a:pt x="1760" y="120"/>
                </a:lnTo>
                <a:lnTo>
                  <a:pt x="1761" y="117"/>
                </a:lnTo>
                <a:lnTo>
                  <a:pt x="1761" y="120"/>
                </a:lnTo>
                <a:lnTo>
                  <a:pt x="1761" y="121"/>
                </a:lnTo>
                <a:lnTo>
                  <a:pt x="1761" y="122"/>
                </a:lnTo>
                <a:lnTo>
                  <a:pt x="1761" y="122"/>
                </a:lnTo>
                <a:lnTo>
                  <a:pt x="1762" y="122"/>
                </a:lnTo>
                <a:lnTo>
                  <a:pt x="1762" y="121"/>
                </a:lnTo>
                <a:lnTo>
                  <a:pt x="1762" y="120"/>
                </a:lnTo>
                <a:lnTo>
                  <a:pt x="1762" y="119"/>
                </a:lnTo>
                <a:lnTo>
                  <a:pt x="1763" y="113"/>
                </a:lnTo>
                <a:lnTo>
                  <a:pt x="1763" y="113"/>
                </a:lnTo>
                <a:lnTo>
                  <a:pt x="1763" y="114"/>
                </a:lnTo>
                <a:lnTo>
                  <a:pt x="1764" y="115"/>
                </a:lnTo>
                <a:lnTo>
                  <a:pt x="1764" y="116"/>
                </a:lnTo>
                <a:lnTo>
                  <a:pt x="1764" y="117"/>
                </a:lnTo>
                <a:lnTo>
                  <a:pt x="1764" y="117"/>
                </a:lnTo>
                <a:lnTo>
                  <a:pt x="1765" y="118"/>
                </a:lnTo>
                <a:lnTo>
                  <a:pt x="1765" y="118"/>
                </a:lnTo>
                <a:lnTo>
                  <a:pt x="1765" y="118"/>
                </a:lnTo>
                <a:lnTo>
                  <a:pt x="1765" y="118"/>
                </a:lnTo>
                <a:lnTo>
                  <a:pt x="1765" y="118"/>
                </a:lnTo>
                <a:lnTo>
                  <a:pt x="1766" y="118"/>
                </a:lnTo>
                <a:lnTo>
                  <a:pt x="1766" y="128"/>
                </a:lnTo>
                <a:lnTo>
                  <a:pt x="1766" y="142"/>
                </a:lnTo>
                <a:lnTo>
                  <a:pt x="1766" y="169"/>
                </a:lnTo>
                <a:lnTo>
                  <a:pt x="1767" y="163"/>
                </a:lnTo>
                <a:lnTo>
                  <a:pt x="1767" y="158"/>
                </a:lnTo>
                <a:lnTo>
                  <a:pt x="1767" y="154"/>
                </a:lnTo>
                <a:lnTo>
                  <a:pt x="1767" y="149"/>
                </a:lnTo>
                <a:lnTo>
                  <a:pt x="1768" y="148"/>
                </a:lnTo>
                <a:lnTo>
                  <a:pt x="1768" y="147"/>
                </a:lnTo>
                <a:lnTo>
                  <a:pt x="1768" y="143"/>
                </a:lnTo>
                <a:lnTo>
                  <a:pt x="1769" y="136"/>
                </a:lnTo>
                <a:lnTo>
                  <a:pt x="1769" y="141"/>
                </a:lnTo>
                <a:lnTo>
                  <a:pt x="1769" y="150"/>
                </a:lnTo>
                <a:lnTo>
                  <a:pt x="1769" y="164"/>
                </a:lnTo>
                <a:lnTo>
                  <a:pt x="1769" y="171"/>
                </a:lnTo>
                <a:lnTo>
                  <a:pt x="1770" y="171"/>
                </a:lnTo>
                <a:lnTo>
                  <a:pt x="1770" y="171"/>
                </a:lnTo>
                <a:lnTo>
                  <a:pt x="1770" y="171"/>
                </a:lnTo>
                <a:lnTo>
                  <a:pt x="1770" y="171"/>
                </a:lnTo>
                <a:lnTo>
                  <a:pt x="1770" y="170"/>
                </a:lnTo>
                <a:lnTo>
                  <a:pt x="1771" y="170"/>
                </a:lnTo>
                <a:lnTo>
                  <a:pt x="1771" y="170"/>
                </a:lnTo>
                <a:lnTo>
                  <a:pt x="1771" y="170"/>
                </a:lnTo>
                <a:lnTo>
                  <a:pt x="1771" y="170"/>
                </a:lnTo>
                <a:lnTo>
                  <a:pt x="1772" y="169"/>
                </a:lnTo>
                <a:lnTo>
                  <a:pt x="1772" y="169"/>
                </a:lnTo>
                <a:lnTo>
                  <a:pt x="1772" y="170"/>
                </a:lnTo>
                <a:lnTo>
                  <a:pt x="1772" y="169"/>
                </a:lnTo>
                <a:lnTo>
                  <a:pt x="1772" y="169"/>
                </a:lnTo>
                <a:lnTo>
                  <a:pt x="1773" y="170"/>
                </a:lnTo>
                <a:lnTo>
                  <a:pt x="1773" y="172"/>
                </a:lnTo>
                <a:lnTo>
                  <a:pt x="1773" y="172"/>
                </a:lnTo>
                <a:lnTo>
                  <a:pt x="1773" y="174"/>
                </a:lnTo>
                <a:lnTo>
                  <a:pt x="1773" y="175"/>
                </a:lnTo>
                <a:lnTo>
                  <a:pt x="1774" y="170"/>
                </a:lnTo>
                <a:lnTo>
                  <a:pt x="1774" y="163"/>
                </a:lnTo>
                <a:lnTo>
                  <a:pt x="1774" y="156"/>
                </a:lnTo>
                <a:lnTo>
                  <a:pt x="1775" y="151"/>
                </a:lnTo>
                <a:lnTo>
                  <a:pt x="1775" y="145"/>
                </a:lnTo>
                <a:lnTo>
                  <a:pt x="1775" y="139"/>
                </a:lnTo>
                <a:lnTo>
                  <a:pt x="1775" y="136"/>
                </a:lnTo>
                <a:lnTo>
                  <a:pt x="1776" y="133"/>
                </a:lnTo>
                <a:lnTo>
                  <a:pt x="1776" y="124"/>
                </a:lnTo>
                <a:lnTo>
                  <a:pt x="1776" y="120"/>
                </a:lnTo>
                <a:lnTo>
                  <a:pt x="1776" y="119"/>
                </a:lnTo>
                <a:lnTo>
                  <a:pt x="1777" y="116"/>
                </a:lnTo>
                <a:lnTo>
                  <a:pt x="1777" y="108"/>
                </a:lnTo>
                <a:lnTo>
                  <a:pt x="1777" y="104"/>
                </a:lnTo>
                <a:lnTo>
                  <a:pt x="1777" y="99"/>
                </a:lnTo>
                <a:lnTo>
                  <a:pt x="1778" y="98"/>
                </a:lnTo>
                <a:lnTo>
                  <a:pt x="1778" y="100"/>
                </a:lnTo>
                <a:lnTo>
                  <a:pt x="1778" y="98"/>
                </a:lnTo>
                <a:lnTo>
                  <a:pt x="1778" y="96"/>
                </a:lnTo>
                <a:lnTo>
                  <a:pt x="1778" y="100"/>
                </a:lnTo>
                <a:lnTo>
                  <a:pt x="1779" y="103"/>
                </a:lnTo>
                <a:lnTo>
                  <a:pt x="1779" y="106"/>
                </a:lnTo>
                <a:lnTo>
                  <a:pt x="1779" y="107"/>
                </a:lnTo>
                <a:lnTo>
                  <a:pt x="1779" y="107"/>
                </a:lnTo>
                <a:lnTo>
                  <a:pt x="1779" y="107"/>
                </a:lnTo>
                <a:lnTo>
                  <a:pt x="1780" y="107"/>
                </a:lnTo>
                <a:lnTo>
                  <a:pt x="1780" y="107"/>
                </a:lnTo>
                <a:lnTo>
                  <a:pt x="1780" y="107"/>
                </a:lnTo>
                <a:lnTo>
                  <a:pt x="1781" y="106"/>
                </a:lnTo>
                <a:lnTo>
                  <a:pt x="1781" y="106"/>
                </a:lnTo>
                <a:lnTo>
                  <a:pt x="1781" y="106"/>
                </a:lnTo>
                <a:lnTo>
                  <a:pt x="1781" y="106"/>
                </a:lnTo>
                <a:lnTo>
                  <a:pt x="1782" y="105"/>
                </a:lnTo>
                <a:lnTo>
                  <a:pt x="1782" y="105"/>
                </a:lnTo>
                <a:lnTo>
                  <a:pt x="1782" y="105"/>
                </a:lnTo>
                <a:lnTo>
                  <a:pt x="1782" y="104"/>
                </a:lnTo>
                <a:lnTo>
                  <a:pt x="1783" y="102"/>
                </a:lnTo>
                <a:lnTo>
                  <a:pt x="1783" y="99"/>
                </a:lnTo>
                <a:lnTo>
                  <a:pt x="1783" y="97"/>
                </a:lnTo>
                <a:lnTo>
                  <a:pt x="1783" y="93"/>
                </a:lnTo>
                <a:lnTo>
                  <a:pt x="1784" y="90"/>
                </a:lnTo>
                <a:lnTo>
                  <a:pt x="1784" y="87"/>
                </a:lnTo>
                <a:lnTo>
                  <a:pt x="1784" y="85"/>
                </a:lnTo>
                <a:lnTo>
                  <a:pt x="1784" y="81"/>
                </a:lnTo>
                <a:lnTo>
                  <a:pt x="1785" y="78"/>
                </a:lnTo>
                <a:lnTo>
                  <a:pt x="1785" y="76"/>
                </a:lnTo>
                <a:lnTo>
                  <a:pt x="1785" y="65"/>
                </a:lnTo>
                <a:lnTo>
                  <a:pt x="1785" y="59"/>
                </a:lnTo>
                <a:lnTo>
                  <a:pt x="1786" y="53"/>
                </a:lnTo>
                <a:lnTo>
                  <a:pt x="1786" y="51"/>
                </a:lnTo>
                <a:lnTo>
                  <a:pt x="1786" y="50"/>
                </a:lnTo>
                <a:lnTo>
                  <a:pt x="1787" y="49"/>
                </a:lnTo>
                <a:lnTo>
                  <a:pt x="1787" y="49"/>
                </a:lnTo>
                <a:lnTo>
                  <a:pt x="1787" y="47"/>
                </a:lnTo>
                <a:lnTo>
                  <a:pt x="1787" y="46"/>
                </a:lnTo>
                <a:lnTo>
                  <a:pt x="1788" y="44"/>
                </a:lnTo>
                <a:lnTo>
                  <a:pt x="1788" y="43"/>
                </a:lnTo>
                <a:lnTo>
                  <a:pt x="1788" y="42"/>
                </a:lnTo>
                <a:lnTo>
                  <a:pt x="1788" y="41"/>
                </a:lnTo>
                <a:lnTo>
                  <a:pt x="1789" y="40"/>
                </a:lnTo>
                <a:lnTo>
                  <a:pt x="1789" y="39"/>
                </a:lnTo>
                <a:lnTo>
                  <a:pt x="1789" y="41"/>
                </a:lnTo>
                <a:lnTo>
                  <a:pt x="1789" y="41"/>
                </a:lnTo>
                <a:lnTo>
                  <a:pt x="1789" y="41"/>
                </a:lnTo>
                <a:lnTo>
                  <a:pt x="1790" y="40"/>
                </a:lnTo>
                <a:lnTo>
                  <a:pt x="1790" y="41"/>
                </a:lnTo>
                <a:lnTo>
                  <a:pt x="1790" y="41"/>
                </a:lnTo>
                <a:lnTo>
                  <a:pt x="1790" y="43"/>
                </a:lnTo>
                <a:lnTo>
                  <a:pt x="1791" y="44"/>
                </a:lnTo>
                <a:lnTo>
                  <a:pt x="1791" y="48"/>
                </a:lnTo>
                <a:lnTo>
                  <a:pt x="1791" y="50"/>
                </a:lnTo>
                <a:lnTo>
                  <a:pt x="1791" y="53"/>
                </a:lnTo>
                <a:lnTo>
                  <a:pt x="1792" y="55"/>
                </a:lnTo>
                <a:lnTo>
                  <a:pt x="1792" y="57"/>
                </a:lnTo>
                <a:lnTo>
                  <a:pt x="1792" y="62"/>
                </a:lnTo>
                <a:lnTo>
                  <a:pt x="1793" y="80"/>
                </a:lnTo>
                <a:lnTo>
                  <a:pt x="1793" y="92"/>
                </a:lnTo>
                <a:lnTo>
                  <a:pt x="1793" y="112"/>
                </a:lnTo>
                <a:lnTo>
                  <a:pt x="1793" y="138"/>
                </a:lnTo>
                <a:lnTo>
                  <a:pt x="1794" y="183"/>
                </a:lnTo>
                <a:lnTo>
                  <a:pt x="1794" y="197"/>
                </a:lnTo>
                <a:lnTo>
                  <a:pt x="1794" y="211"/>
                </a:lnTo>
                <a:lnTo>
                  <a:pt x="1794" y="224"/>
                </a:lnTo>
                <a:lnTo>
                  <a:pt x="1795" y="243"/>
                </a:lnTo>
                <a:lnTo>
                  <a:pt x="1795" y="250"/>
                </a:lnTo>
                <a:lnTo>
                  <a:pt x="1795" y="255"/>
                </a:lnTo>
                <a:lnTo>
                  <a:pt x="1795" y="260"/>
                </a:lnTo>
                <a:lnTo>
                  <a:pt x="1796" y="263"/>
                </a:lnTo>
                <a:lnTo>
                  <a:pt x="1796" y="261"/>
                </a:lnTo>
                <a:lnTo>
                  <a:pt x="1796" y="258"/>
                </a:lnTo>
                <a:lnTo>
                  <a:pt x="1796" y="255"/>
                </a:lnTo>
                <a:lnTo>
                  <a:pt x="1796" y="257"/>
                </a:lnTo>
                <a:lnTo>
                  <a:pt x="1797" y="260"/>
                </a:lnTo>
                <a:lnTo>
                  <a:pt x="1797" y="262"/>
                </a:lnTo>
                <a:lnTo>
                  <a:pt x="1797" y="266"/>
                </a:lnTo>
                <a:lnTo>
                  <a:pt x="1797" y="268"/>
                </a:lnTo>
                <a:lnTo>
                  <a:pt x="1798" y="270"/>
                </a:lnTo>
                <a:lnTo>
                  <a:pt x="1798" y="272"/>
                </a:lnTo>
                <a:lnTo>
                  <a:pt x="1798" y="274"/>
                </a:lnTo>
                <a:lnTo>
                  <a:pt x="1799" y="276"/>
                </a:lnTo>
                <a:lnTo>
                  <a:pt x="1799" y="277"/>
                </a:lnTo>
                <a:lnTo>
                  <a:pt x="1799" y="278"/>
                </a:lnTo>
                <a:lnTo>
                  <a:pt x="1799" y="279"/>
                </a:lnTo>
                <a:lnTo>
                  <a:pt x="1800" y="280"/>
                </a:lnTo>
                <a:lnTo>
                  <a:pt x="1800" y="281"/>
                </a:lnTo>
                <a:lnTo>
                  <a:pt x="1800" y="281"/>
                </a:lnTo>
                <a:lnTo>
                  <a:pt x="1800" y="283"/>
                </a:lnTo>
                <a:lnTo>
                  <a:pt x="1801" y="283"/>
                </a:lnTo>
                <a:lnTo>
                  <a:pt x="1801" y="283"/>
                </a:lnTo>
                <a:lnTo>
                  <a:pt x="1801" y="283"/>
                </a:lnTo>
                <a:lnTo>
                  <a:pt x="1801" y="284"/>
                </a:lnTo>
                <a:lnTo>
                  <a:pt x="1802" y="285"/>
                </a:lnTo>
                <a:lnTo>
                  <a:pt x="1802" y="287"/>
                </a:lnTo>
                <a:lnTo>
                  <a:pt x="1802" y="287"/>
                </a:lnTo>
                <a:lnTo>
                  <a:pt x="1802" y="288"/>
                </a:lnTo>
                <a:lnTo>
                  <a:pt x="1803" y="288"/>
                </a:lnTo>
                <a:lnTo>
                  <a:pt x="1803" y="288"/>
                </a:lnTo>
                <a:lnTo>
                  <a:pt x="1803" y="288"/>
                </a:lnTo>
                <a:lnTo>
                  <a:pt x="1803" y="288"/>
                </a:lnTo>
                <a:lnTo>
                  <a:pt x="1804" y="288"/>
                </a:lnTo>
                <a:lnTo>
                  <a:pt x="1804" y="288"/>
                </a:lnTo>
                <a:lnTo>
                  <a:pt x="1804" y="288"/>
                </a:lnTo>
                <a:lnTo>
                  <a:pt x="1805" y="288"/>
                </a:lnTo>
                <a:lnTo>
                  <a:pt x="1805" y="288"/>
                </a:lnTo>
                <a:lnTo>
                  <a:pt x="1805" y="288"/>
                </a:lnTo>
                <a:lnTo>
                  <a:pt x="1805" y="288"/>
                </a:lnTo>
                <a:lnTo>
                  <a:pt x="1806" y="288"/>
                </a:lnTo>
                <a:lnTo>
                  <a:pt x="1806" y="288"/>
                </a:lnTo>
                <a:lnTo>
                  <a:pt x="1806" y="288"/>
                </a:lnTo>
                <a:lnTo>
                  <a:pt x="1806" y="288"/>
                </a:lnTo>
                <a:lnTo>
                  <a:pt x="1807" y="289"/>
                </a:lnTo>
                <a:lnTo>
                  <a:pt x="1807" y="289"/>
                </a:lnTo>
                <a:lnTo>
                  <a:pt x="1807" y="290"/>
                </a:lnTo>
                <a:lnTo>
                  <a:pt x="1807" y="290"/>
                </a:lnTo>
                <a:lnTo>
                  <a:pt x="1807" y="289"/>
                </a:lnTo>
                <a:lnTo>
                  <a:pt x="1808" y="289"/>
                </a:lnTo>
                <a:lnTo>
                  <a:pt x="1808" y="289"/>
                </a:lnTo>
                <a:lnTo>
                  <a:pt x="1808" y="290"/>
                </a:lnTo>
                <a:lnTo>
                  <a:pt x="1808" y="289"/>
                </a:lnTo>
                <a:lnTo>
                  <a:pt x="1809" y="289"/>
                </a:lnTo>
                <a:lnTo>
                  <a:pt x="1809" y="289"/>
                </a:lnTo>
                <a:lnTo>
                  <a:pt x="1809" y="289"/>
                </a:lnTo>
                <a:lnTo>
                  <a:pt x="1809" y="289"/>
                </a:lnTo>
                <a:lnTo>
                  <a:pt x="1810" y="289"/>
                </a:lnTo>
                <a:lnTo>
                  <a:pt x="1810" y="289"/>
                </a:lnTo>
                <a:lnTo>
                  <a:pt x="1810" y="289"/>
                </a:lnTo>
                <a:lnTo>
                  <a:pt x="1811" y="289"/>
                </a:lnTo>
                <a:lnTo>
                  <a:pt x="1811" y="289"/>
                </a:lnTo>
                <a:lnTo>
                  <a:pt x="1811" y="289"/>
                </a:lnTo>
                <a:lnTo>
                  <a:pt x="1811" y="289"/>
                </a:lnTo>
                <a:lnTo>
                  <a:pt x="1812" y="289"/>
                </a:lnTo>
                <a:lnTo>
                  <a:pt x="1812" y="289"/>
                </a:lnTo>
                <a:lnTo>
                  <a:pt x="1812" y="289"/>
                </a:lnTo>
                <a:lnTo>
                  <a:pt x="1812" y="288"/>
                </a:lnTo>
                <a:lnTo>
                  <a:pt x="1813" y="288"/>
                </a:lnTo>
                <a:lnTo>
                  <a:pt x="1813" y="288"/>
                </a:lnTo>
                <a:lnTo>
                  <a:pt x="1813" y="288"/>
                </a:lnTo>
                <a:lnTo>
                  <a:pt x="1813" y="288"/>
                </a:lnTo>
                <a:lnTo>
                  <a:pt x="1814" y="288"/>
                </a:lnTo>
                <a:lnTo>
                  <a:pt x="1814" y="288"/>
                </a:lnTo>
                <a:lnTo>
                  <a:pt x="1814" y="289"/>
                </a:lnTo>
                <a:lnTo>
                  <a:pt x="1814" y="289"/>
                </a:lnTo>
                <a:lnTo>
                  <a:pt x="1815" y="289"/>
                </a:lnTo>
                <a:lnTo>
                  <a:pt x="1815" y="290"/>
                </a:lnTo>
                <a:lnTo>
                  <a:pt x="1815" y="291"/>
                </a:lnTo>
                <a:lnTo>
                  <a:pt x="1815" y="290"/>
                </a:lnTo>
                <a:lnTo>
                  <a:pt x="1816" y="291"/>
                </a:lnTo>
                <a:lnTo>
                  <a:pt x="1816" y="291"/>
                </a:lnTo>
                <a:lnTo>
                  <a:pt x="1816" y="292"/>
                </a:lnTo>
                <a:lnTo>
                  <a:pt x="1817" y="293"/>
                </a:lnTo>
                <a:lnTo>
                  <a:pt x="1817" y="293"/>
                </a:lnTo>
                <a:lnTo>
                  <a:pt x="1817" y="294"/>
                </a:lnTo>
                <a:lnTo>
                  <a:pt x="1817" y="294"/>
                </a:lnTo>
                <a:lnTo>
                  <a:pt x="1818" y="294"/>
                </a:lnTo>
                <a:lnTo>
                  <a:pt x="1818" y="295"/>
                </a:lnTo>
                <a:lnTo>
                  <a:pt x="1818" y="295"/>
                </a:lnTo>
                <a:lnTo>
                  <a:pt x="1818" y="295"/>
                </a:lnTo>
                <a:lnTo>
                  <a:pt x="1819" y="295"/>
                </a:lnTo>
                <a:lnTo>
                  <a:pt x="1819" y="295"/>
                </a:lnTo>
                <a:lnTo>
                  <a:pt x="1819" y="295"/>
                </a:lnTo>
                <a:lnTo>
                  <a:pt x="1819" y="295"/>
                </a:lnTo>
                <a:lnTo>
                  <a:pt x="1819" y="295"/>
                </a:lnTo>
                <a:lnTo>
                  <a:pt x="1820" y="295"/>
                </a:lnTo>
                <a:lnTo>
                  <a:pt x="1820" y="295"/>
                </a:lnTo>
                <a:lnTo>
                  <a:pt x="1820" y="295"/>
                </a:lnTo>
                <a:lnTo>
                  <a:pt x="1820" y="295"/>
                </a:lnTo>
                <a:lnTo>
                  <a:pt x="1821" y="296"/>
                </a:lnTo>
                <a:lnTo>
                  <a:pt x="1821" y="296"/>
                </a:lnTo>
                <a:lnTo>
                  <a:pt x="1821" y="296"/>
                </a:lnTo>
                <a:lnTo>
                  <a:pt x="1821" y="296"/>
                </a:lnTo>
                <a:lnTo>
                  <a:pt x="1822" y="296"/>
                </a:lnTo>
                <a:lnTo>
                  <a:pt x="1822" y="296"/>
                </a:lnTo>
                <a:lnTo>
                  <a:pt x="1822" y="296"/>
                </a:lnTo>
                <a:lnTo>
                  <a:pt x="1822" y="296"/>
                </a:lnTo>
                <a:lnTo>
                  <a:pt x="1823" y="295"/>
                </a:lnTo>
                <a:lnTo>
                  <a:pt x="1823" y="295"/>
                </a:lnTo>
                <a:lnTo>
                  <a:pt x="1823" y="295"/>
                </a:lnTo>
                <a:lnTo>
                  <a:pt x="1823" y="295"/>
                </a:lnTo>
                <a:lnTo>
                  <a:pt x="1824" y="295"/>
                </a:lnTo>
                <a:lnTo>
                  <a:pt x="1824" y="294"/>
                </a:lnTo>
                <a:lnTo>
                  <a:pt x="1824" y="294"/>
                </a:lnTo>
                <a:lnTo>
                  <a:pt x="1824" y="293"/>
                </a:lnTo>
                <a:lnTo>
                  <a:pt x="1825" y="293"/>
                </a:lnTo>
                <a:lnTo>
                  <a:pt x="1825" y="293"/>
                </a:lnTo>
                <a:lnTo>
                  <a:pt x="1825" y="293"/>
                </a:lnTo>
                <a:lnTo>
                  <a:pt x="1825" y="293"/>
                </a:lnTo>
                <a:lnTo>
                  <a:pt x="1826" y="293"/>
                </a:lnTo>
                <a:lnTo>
                  <a:pt x="1826" y="292"/>
                </a:lnTo>
                <a:lnTo>
                  <a:pt x="1826" y="290"/>
                </a:lnTo>
                <a:lnTo>
                  <a:pt x="1826" y="290"/>
                </a:lnTo>
                <a:lnTo>
                  <a:pt x="1826" y="290"/>
                </a:lnTo>
                <a:lnTo>
                  <a:pt x="1827" y="290"/>
                </a:lnTo>
                <a:lnTo>
                  <a:pt x="1827" y="290"/>
                </a:lnTo>
                <a:lnTo>
                  <a:pt x="1827" y="290"/>
                </a:lnTo>
                <a:lnTo>
                  <a:pt x="1827" y="290"/>
                </a:lnTo>
                <a:lnTo>
                  <a:pt x="1827" y="290"/>
                </a:lnTo>
                <a:lnTo>
                  <a:pt x="1828" y="290"/>
                </a:lnTo>
                <a:lnTo>
                  <a:pt x="1828" y="290"/>
                </a:lnTo>
                <a:lnTo>
                  <a:pt x="1829" y="290"/>
                </a:lnTo>
                <a:lnTo>
                  <a:pt x="1829" y="290"/>
                </a:lnTo>
                <a:lnTo>
                  <a:pt x="1829" y="290"/>
                </a:lnTo>
                <a:lnTo>
                  <a:pt x="1829" y="290"/>
                </a:lnTo>
                <a:lnTo>
                  <a:pt x="1830" y="290"/>
                </a:lnTo>
                <a:lnTo>
                  <a:pt x="1830" y="290"/>
                </a:lnTo>
                <a:lnTo>
                  <a:pt x="1830" y="289"/>
                </a:lnTo>
                <a:lnTo>
                  <a:pt x="1830" y="289"/>
                </a:lnTo>
                <a:lnTo>
                  <a:pt x="1831" y="289"/>
                </a:lnTo>
                <a:lnTo>
                  <a:pt x="1831" y="289"/>
                </a:lnTo>
                <a:lnTo>
                  <a:pt x="1831" y="289"/>
                </a:lnTo>
                <a:lnTo>
                  <a:pt x="1831" y="289"/>
                </a:lnTo>
                <a:lnTo>
                  <a:pt x="1831" y="289"/>
                </a:lnTo>
                <a:lnTo>
                  <a:pt x="1832" y="289"/>
                </a:lnTo>
                <a:lnTo>
                  <a:pt x="1832" y="289"/>
                </a:lnTo>
                <a:lnTo>
                  <a:pt x="1832" y="289"/>
                </a:lnTo>
                <a:lnTo>
                  <a:pt x="1832" y="289"/>
                </a:lnTo>
                <a:lnTo>
                  <a:pt x="1833" y="289"/>
                </a:lnTo>
                <a:lnTo>
                  <a:pt x="1833" y="289"/>
                </a:lnTo>
                <a:lnTo>
                  <a:pt x="1833" y="289"/>
                </a:lnTo>
                <a:lnTo>
                  <a:pt x="1833" y="289"/>
                </a:lnTo>
                <a:lnTo>
                  <a:pt x="1834" y="289"/>
                </a:lnTo>
                <a:lnTo>
                  <a:pt x="1834" y="289"/>
                </a:lnTo>
                <a:lnTo>
                  <a:pt x="1834" y="289"/>
                </a:lnTo>
                <a:lnTo>
                  <a:pt x="1835" y="289"/>
                </a:lnTo>
                <a:lnTo>
                  <a:pt x="1835" y="289"/>
                </a:lnTo>
                <a:lnTo>
                  <a:pt x="1835" y="289"/>
                </a:lnTo>
                <a:lnTo>
                  <a:pt x="1835" y="289"/>
                </a:lnTo>
                <a:lnTo>
                  <a:pt x="1836" y="289"/>
                </a:lnTo>
                <a:lnTo>
                  <a:pt x="1836" y="289"/>
                </a:lnTo>
                <a:lnTo>
                  <a:pt x="1836" y="289"/>
                </a:lnTo>
                <a:lnTo>
                  <a:pt x="1836" y="289"/>
                </a:lnTo>
                <a:lnTo>
                  <a:pt x="1836" y="289"/>
                </a:lnTo>
                <a:lnTo>
                  <a:pt x="1837" y="289"/>
                </a:lnTo>
                <a:lnTo>
                  <a:pt x="1837" y="289"/>
                </a:lnTo>
                <a:lnTo>
                  <a:pt x="1837" y="289"/>
                </a:lnTo>
                <a:lnTo>
                  <a:pt x="1837" y="289"/>
                </a:lnTo>
                <a:lnTo>
                  <a:pt x="1838" y="289"/>
                </a:lnTo>
                <a:lnTo>
                  <a:pt x="1838" y="289"/>
                </a:lnTo>
                <a:lnTo>
                  <a:pt x="1838" y="289"/>
                </a:lnTo>
                <a:lnTo>
                  <a:pt x="1838" y="289"/>
                </a:lnTo>
                <a:lnTo>
                  <a:pt x="1839" y="289"/>
                </a:lnTo>
                <a:lnTo>
                  <a:pt x="1839" y="289"/>
                </a:lnTo>
                <a:lnTo>
                  <a:pt x="1839" y="289"/>
                </a:lnTo>
                <a:lnTo>
                  <a:pt x="1839" y="290"/>
                </a:lnTo>
                <a:lnTo>
                  <a:pt x="1840" y="290"/>
                </a:lnTo>
                <a:lnTo>
                  <a:pt x="1840" y="290"/>
                </a:lnTo>
                <a:lnTo>
                  <a:pt x="1840" y="290"/>
                </a:lnTo>
                <a:lnTo>
                  <a:pt x="1841" y="290"/>
                </a:lnTo>
                <a:lnTo>
                  <a:pt x="1841" y="290"/>
                </a:lnTo>
                <a:lnTo>
                  <a:pt x="1841" y="290"/>
                </a:lnTo>
                <a:lnTo>
                  <a:pt x="1841" y="289"/>
                </a:lnTo>
                <a:lnTo>
                  <a:pt x="1842" y="289"/>
                </a:lnTo>
                <a:lnTo>
                  <a:pt x="1842" y="288"/>
                </a:lnTo>
                <a:lnTo>
                  <a:pt x="1842" y="288"/>
                </a:lnTo>
                <a:lnTo>
                  <a:pt x="1842" y="288"/>
                </a:lnTo>
                <a:lnTo>
                  <a:pt x="1842" y="288"/>
                </a:lnTo>
                <a:lnTo>
                  <a:pt x="1843" y="288"/>
                </a:lnTo>
                <a:lnTo>
                  <a:pt x="1843" y="288"/>
                </a:lnTo>
                <a:lnTo>
                  <a:pt x="1843" y="288"/>
                </a:lnTo>
                <a:lnTo>
                  <a:pt x="1843" y="288"/>
                </a:lnTo>
                <a:lnTo>
                  <a:pt x="1843" y="288"/>
                </a:lnTo>
                <a:lnTo>
                  <a:pt x="1844" y="288"/>
                </a:lnTo>
                <a:lnTo>
                  <a:pt x="1844" y="288"/>
                </a:lnTo>
                <a:lnTo>
                  <a:pt x="1844" y="288"/>
                </a:lnTo>
                <a:lnTo>
                  <a:pt x="1844" y="287"/>
                </a:lnTo>
                <a:lnTo>
                  <a:pt x="1845" y="287"/>
                </a:lnTo>
                <a:lnTo>
                  <a:pt x="1845" y="287"/>
                </a:lnTo>
                <a:lnTo>
                  <a:pt x="1845" y="287"/>
                </a:lnTo>
                <a:lnTo>
                  <a:pt x="1846" y="287"/>
                </a:lnTo>
                <a:lnTo>
                  <a:pt x="1846" y="287"/>
                </a:lnTo>
                <a:lnTo>
                  <a:pt x="1846" y="287"/>
                </a:lnTo>
                <a:lnTo>
                  <a:pt x="1846" y="287"/>
                </a:lnTo>
                <a:lnTo>
                  <a:pt x="1847" y="287"/>
                </a:lnTo>
                <a:lnTo>
                  <a:pt x="1847" y="286"/>
                </a:lnTo>
                <a:lnTo>
                  <a:pt x="1847" y="286"/>
                </a:lnTo>
                <a:lnTo>
                  <a:pt x="1847" y="286"/>
                </a:lnTo>
                <a:lnTo>
                  <a:pt x="1848" y="286"/>
                </a:lnTo>
                <a:lnTo>
                  <a:pt x="1848" y="286"/>
                </a:lnTo>
                <a:lnTo>
                  <a:pt x="1848" y="286"/>
                </a:lnTo>
                <a:lnTo>
                  <a:pt x="1848" y="286"/>
                </a:lnTo>
                <a:lnTo>
                  <a:pt x="1849" y="286"/>
                </a:lnTo>
                <a:lnTo>
                  <a:pt x="1849" y="287"/>
                </a:lnTo>
                <a:lnTo>
                  <a:pt x="1849" y="287"/>
                </a:lnTo>
                <a:lnTo>
                  <a:pt x="1849" y="287"/>
                </a:lnTo>
                <a:lnTo>
                  <a:pt x="1850" y="287"/>
                </a:lnTo>
                <a:lnTo>
                  <a:pt x="1850" y="287"/>
                </a:lnTo>
                <a:lnTo>
                  <a:pt x="1850" y="287"/>
                </a:lnTo>
                <a:lnTo>
                  <a:pt x="1850" y="287"/>
                </a:lnTo>
                <a:lnTo>
                  <a:pt x="1851" y="287"/>
                </a:lnTo>
                <a:lnTo>
                  <a:pt x="1851" y="287"/>
                </a:lnTo>
                <a:lnTo>
                  <a:pt x="1851" y="287"/>
                </a:lnTo>
                <a:lnTo>
                  <a:pt x="1852" y="286"/>
                </a:lnTo>
                <a:lnTo>
                  <a:pt x="1852" y="286"/>
                </a:lnTo>
                <a:lnTo>
                  <a:pt x="1852" y="286"/>
                </a:lnTo>
                <a:lnTo>
                  <a:pt x="1852" y="286"/>
                </a:lnTo>
                <a:lnTo>
                  <a:pt x="1853" y="286"/>
                </a:lnTo>
                <a:lnTo>
                  <a:pt x="1853" y="286"/>
                </a:lnTo>
                <a:lnTo>
                  <a:pt x="1853" y="287"/>
                </a:lnTo>
                <a:lnTo>
                  <a:pt x="1853" y="287"/>
                </a:lnTo>
                <a:lnTo>
                  <a:pt x="1853" y="287"/>
                </a:lnTo>
                <a:lnTo>
                  <a:pt x="1854" y="287"/>
                </a:lnTo>
                <a:lnTo>
                  <a:pt x="1854" y="288"/>
                </a:lnTo>
                <a:lnTo>
                  <a:pt x="1854" y="288"/>
                </a:lnTo>
                <a:lnTo>
                  <a:pt x="1854" y="288"/>
                </a:lnTo>
                <a:lnTo>
                  <a:pt x="1855" y="289"/>
                </a:lnTo>
                <a:lnTo>
                  <a:pt x="1855" y="289"/>
                </a:lnTo>
                <a:lnTo>
                  <a:pt x="1855" y="289"/>
                </a:lnTo>
                <a:lnTo>
                  <a:pt x="1855" y="289"/>
                </a:lnTo>
                <a:lnTo>
                  <a:pt x="1856" y="290"/>
                </a:lnTo>
                <a:lnTo>
                  <a:pt x="1856" y="290"/>
                </a:lnTo>
                <a:lnTo>
                  <a:pt x="1856" y="290"/>
                </a:lnTo>
                <a:lnTo>
                  <a:pt x="1856" y="290"/>
                </a:lnTo>
                <a:lnTo>
                  <a:pt x="1857" y="290"/>
                </a:lnTo>
                <a:lnTo>
                  <a:pt x="1857" y="290"/>
                </a:lnTo>
                <a:lnTo>
                  <a:pt x="1857" y="290"/>
                </a:lnTo>
                <a:lnTo>
                  <a:pt x="1857" y="291"/>
                </a:lnTo>
                <a:lnTo>
                  <a:pt x="1858" y="293"/>
                </a:lnTo>
                <a:lnTo>
                  <a:pt x="1858" y="294"/>
                </a:lnTo>
                <a:lnTo>
                  <a:pt x="1858" y="294"/>
                </a:lnTo>
                <a:lnTo>
                  <a:pt x="1858" y="294"/>
                </a:lnTo>
                <a:lnTo>
                  <a:pt x="1858" y="294"/>
                </a:lnTo>
                <a:lnTo>
                  <a:pt x="1859" y="294"/>
                </a:lnTo>
                <a:lnTo>
                  <a:pt x="1859" y="294"/>
                </a:lnTo>
                <a:lnTo>
                  <a:pt x="1859" y="294"/>
                </a:lnTo>
                <a:lnTo>
                  <a:pt x="1860" y="294"/>
                </a:lnTo>
                <a:lnTo>
                  <a:pt x="1860" y="294"/>
                </a:lnTo>
                <a:lnTo>
                  <a:pt x="1860" y="294"/>
                </a:lnTo>
                <a:lnTo>
                  <a:pt x="1860" y="294"/>
                </a:lnTo>
                <a:lnTo>
                  <a:pt x="1860" y="294"/>
                </a:lnTo>
                <a:lnTo>
                  <a:pt x="1861" y="294"/>
                </a:lnTo>
                <a:lnTo>
                  <a:pt x="1861" y="294"/>
                </a:lnTo>
                <a:lnTo>
                  <a:pt x="1861" y="294"/>
                </a:lnTo>
                <a:lnTo>
                  <a:pt x="1861" y="294"/>
                </a:lnTo>
                <a:lnTo>
                  <a:pt x="1861" y="294"/>
                </a:lnTo>
                <a:lnTo>
                  <a:pt x="1862" y="294"/>
                </a:lnTo>
                <a:lnTo>
                  <a:pt x="1862" y="294"/>
                </a:lnTo>
                <a:lnTo>
                  <a:pt x="1862" y="294"/>
                </a:lnTo>
                <a:lnTo>
                  <a:pt x="1862" y="294"/>
                </a:lnTo>
                <a:lnTo>
                  <a:pt x="1863" y="294"/>
                </a:lnTo>
                <a:lnTo>
                  <a:pt x="1863" y="294"/>
                </a:lnTo>
                <a:lnTo>
                  <a:pt x="1863" y="294"/>
                </a:lnTo>
                <a:lnTo>
                  <a:pt x="1864" y="294"/>
                </a:lnTo>
                <a:lnTo>
                  <a:pt x="1864" y="294"/>
                </a:lnTo>
                <a:lnTo>
                  <a:pt x="1864" y="294"/>
                </a:lnTo>
                <a:lnTo>
                  <a:pt x="1864" y="294"/>
                </a:lnTo>
                <a:lnTo>
                  <a:pt x="1865" y="294"/>
                </a:lnTo>
                <a:lnTo>
                  <a:pt x="1865" y="294"/>
                </a:lnTo>
                <a:lnTo>
                  <a:pt x="1865" y="294"/>
                </a:lnTo>
                <a:lnTo>
                  <a:pt x="1865" y="294"/>
                </a:lnTo>
                <a:lnTo>
                  <a:pt x="1866" y="294"/>
                </a:lnTo>
                <a:lnTo>
                  <a:pt x="1866" y="294"/>
                </a:lnTo>
                <a:lnTo>
                  <a:pt x="1866" y="294"/>
                </a:lnTo>
                <a:lnTo>
                  <a:pt x="1866" y="294"/>
                </a:lnTo>
                <a:lnTo>
                  <a:pt x="1867" y="294"/>
                </a:lnTo>
                <a:lnTo>
                  <a:pt x="1867" y="293"/>
                </a:lnTo>
                <a:lnTo>
                  <a:pt x="1867" y="293"/>
                </a:lnTo>
                <a:lnTo>
                  <a:pt x="1867" y="293"/>
                </a:lnTo>
                <a:lnTo>
                  <a:pt x="1868" y="293"/>
                </a:lnTo>
                <a:lnTo>
                  <a:pt x="1868" y="293"/>
                </a:lnTo>
                <a:lnTo>
                  <a:pt x="1868" y="293"/>
                </a:lnTo>
                <a:lnTo>
                  <a:pt x="1868" y="293"/>
                </a:lnTo>
                <a:lnTo>
                  <a:pt x="1869" y="293"/>
                </a:lnTo>
                <a:lnTo>
                  <a:pt x="1869" y="293"/>
                </a:lnTo>
                <a:lnTo>
                  <a:pt x="1869" y="294"/>
                </a:lnTo>
                <a:lnTo>
                  <a:pt x="1870" y="294"/>
                </a:lnTo>
                <a:lnTo>
                  <a:pt x="1870" y="294"/>
                </a:lnTo>
                <a:lnTo>
                  <a:pt x="1870" y="294"/>
                </a:lnTo>
                <a:lnTo>
                  <a:pt x="1870" y="294"/>
                </a:lnTo>
                <a:lnTo>
                  <a:pt x="1870" y="294"/>
                </a:lnTo>
                <a:lnTo>
                  <a:pt x="1871" y="294"/>
                </a:lnTo>
                <a:lnTo>
                  <a:pt x="1871" y="294"/>
                </a:lnTo>
                <a:lnTo>
                  <a:pt x="1871" y="294"/>
                </a:lnTo>
                <a:lnTo>
                  <a:pt x="1871" y="294"/>
                </a:lnTo>
                <a:lnTo>
                  <a:pt x="1871" y="294"/>
                </a:lnTo>
                <a:lnTo>
                  <a:pt x="1872" y="294"/>
                </a:lnTo>
                <a:lnTo>
                  <a:pt x="1872" y="294"/>
                </a:lnTo>
                <a:lnTo>
                  <a:pt x="1872" y="294"/>
                </a:lnTo>
                <a:lnTo>
                  <a:pt x="1873" y="294"/>
                </a:lnTo>
                <a:lnTo>
                  <a:pt x="1873" y="294"/>
                </a:lnTo>
                <a:lnTo>
                  <a:pt x="1873" y="294"/>
                </a:lnTo>
                <a:lnTo>
                  <a:pt x="1873" y="294"/>
                </a:lnTo>
                <a:lnTo>
                  <a:pt x="1874" y="294"/>
                </a:lnTo>
                <a:lnTo>
                  <a:pt x="1874" y="294"/>
                </a:lnTo>
                <a:lnTo>
                  <a:pt x="1874" y="294"/>
                </a:lnTo>
                <a:lnTo>
                  <a:pt x="1874" y="294"/>
                </a:lnTo>
                <a:lnTo>
                  <a:pt x="1875" y="294"/>
                </a:lnTo>
                <a:lnTo>
                  <a:pt x="1875" y="294"/>
                </a:lnTo>
                <a:lnTo>
                  <a:pt x="1875" y="295"/>
                </a:lnTo>
                <a:lnTo>
                  <a:pt x="1876" y="295"/>
                </a:lnTo>
                <a:lnTo>
                  <a:pt x="1876" y="295"/>
                </a:lnTo>
                <a:lnTo>
                  <a:pt x="1876" y="295"/>
                </a:lnTo>
                <a:lnTo>
                  <a:pt x="1876" y="295"/>
                </a:lnTo>
                <a:lnTo>
                  <a:pt x="1876" y="295"/>
                </a:lnTo>
                <a:lnTo>
                  <a:pt x="1877" y="295"/>
                </a:lnTo>
                <a:lnTo>
                  <a:pt x="1877" y="295"/>
                </a:lnTo>
                <a:lnTo>
                  <a:pt x="1877" y="295"/>
                </a:lnTo>
                <a:lnTo>
                  <a:pt x="1877" y="295"/>
                </a:lnTo>
                <a:lnTo>
                  <a:pt x="1878" y="295"/>
                </a:lnTo>
                <a:lnTo>
                  <a:pt x="1878" y="295"/>
                </a:lnTo>
                <a:lnTo>
                  <a:pt x="1878" y="295"/>
                </a:lnTo>
                <a:lnTo>
                  <a:pt x="1878" y="295"/>
                </a:lnTo>
                <a:lnTo>
                  <a:pt x="1879" y="295"/>
                </a:lnTo>
                <a:lnTo>
                  <a:pt x="1879" y="295"/>
                </a:lnTo>
                <a:lnTo>
                  <a:pt x="1879" y="294"/>
                </a:lnTo>
                <a:lnTo>
                  <a:pt x="1879" y="294"/>
                </a:lnTo>
                <a:lnTo>
                  <a:pt x="1880" y="295"/>
                </a:lnTo>
                <a:lnTo>
                  <a:pt x="1880" y="295"/>
                </a:lnTo>
                <a:lnTo>
                  <a:pt x="1880" y="295"/>
                </a:lnTo>
                <a:lnTo>
                  <a:pt x="1880" y="295"/>
                </a:lnTo>
                <a:lnTo>
                  <a:pt x="1881" y="295"/>
                </a:lnTo>
                <a:lnTo>
                  <a:pt x="1881" y="295"/>
                </a:lnTo>
                <a:lnTo>
                  <a:pt x="1881" y="294"/>
                </a:lnTo>
                <a:lnTo>
                  <a:pt x="1882" y="294"/>
                </a:lnTo>
                <a:lnTo>
                  <a:pt x="1882" y="294"/>
                </a:lnTo>
                <a:lnTo>
                  <a:pt x="1882" y="294"/>
                </a:lnTo>
                <a:lnTo>
                  <a:pt x="1882" y="293"/>
                </a:lnTo>
                <a:lnTo>
                  <a:pt x="1883" y="293"/>
                </a:lnTo>
                <a:lnTo>
                  <a:pt x="1883" y="293"/>
                </a:lnTo>
                <a:lnTo>
                  <a:pt x="1883" y="293"/>
                </a:lnTo>
                <a:lnTo>
                  <a:pt x="1883" y="294"/>
                </a:lnTo>
                <a:lnTo>
                  <a:pt x="1884" y="294"/>
                </a:lnTo>
                <a:lnTo>
                  <a:pt x="1884" y="294"/>
                </a:lnTo>
                <a:lnTo>
                  <a:pt x="1884" y="294"/>
                </a:lnTo>
                <a:lnTo>
                  <a:pt x="1884" y="294"/>
                </a:lnTo>
                <a:lnTo>
                  <a:pt x="1885" y="295"/>
                </a:lnTo>
                <a:lnTo>
                  <a:pt x="1885" y="295"/>
                </a:lnTo>
                <a:lnTo>
                  <a:pt x="1885" y="295"/>
                </a:lnTo>
                <a:lnTo>
                  <a:pt x="1885" y="295"/>
                </a:lnTo>
                <a:lnTo>
                  <a:pt x="1886" y="295"/>
                </a:lnTo>
                <a:lnTo>
                  <a:pt x="1886" y="295"/>
                </a:lnTo>
                <a:lnTo>
                  <a:pt x="1886" y="295"/>
                </a:lnTo>
                <a:lnTo>
                  <a:pt x="1886" y="295"/>
                </a:lnTo>
                <a:lnTo>
                  <a:pt x="1886" y="294"/>
                </a:lnTo>
                <a:lnTo>
                  <a:pt x="1887" y="294"/>
                </a:lnTo>
                <a:lnTo>
                  <a:pt x="1887" y="294"/>
                </a:lnTo>
                <a:lnTo>
                  <a:pt x="1887" y="294"/>
                </a:lnTo>
                <a:lnTo>
                  <a:pt x="1887" y="294"/>
                </a:lnTo>
                <a:lnTo>
                  <a:pt x="1888" y="295"/>
                </a:lnTo>
                <a:lnTo>
                  <a:pt x="1888" y="295"/>
                </a:lnTo>
                <a:lnTo>
                  <a:pt x="1888" y="295"/>
                </a:lnTo>
                <a:lnTo>
                  <a:pt x="1888" y="296"/>
                </a:lnTo>
                <a:lnTo>
                  <a:pt x="1889" y="296"/>
                </a:lnTo>
                <a:lnTo>
                  <a:pt x="1889" y="296"/>
                </a:lnTo>
                <a:lnTo>
                  <a:pt x="1889" y="296"/>
                </a:lnTo>
                <a:lnTo>
                  <a:pt x="1889" y="296"/>
                </a:lnTo>
                <a:lnTo>
                  <a:pt x="1890" y="296"/>
                </a:lnTo>
                <a:lnTo>
                  <a:pt x="1890" y="296"/>
                </a:lnTo>
                <a:lnTo>
                  <a:pt x="1890" y="296"/>
                </a:lnTo>
                <a:lnTo>
                  <a:pt x="1890" y="296"/>
                </a:lnTo>
                <a:lnTo>
                  <a:pt x="1890" y="296"/>
                </a:lnTo>
                <a:lnTo>
                  <a:pt x="1891" y="296"/>
                </a:lnTo>
                <a:lnTo>
                  <a:pt x="1891" y="296"/>
                </a:lnTo>
                <a:lnTo>
                  <a:pt x="1891" y="296"/>
                </a:lnTo>
                <a:lnTo>
                  <a:pt x="1891" y="296"/>
                </a:lnTo>
                <a:lnTo>
                  <a:pt x="1892" y="296"/>
                </a:lnTo>
                <a:lnTo>
                  <a:pt x="1892" y="296"/>
                </a:lnTo>
                <a:lnTo>
                  <a:pt x="1892" y="296"/>
                </a:lnTo>
                <a:lnTo>
                  <a:pt x="1892" y="296"/>
                </a:lnTo>
                <a:lnTo>
                  <a:pt x="1892" y="296"/>
                </a:lnTo>
                <a:lnTo>
                  <a:pt x="1893" y="296"/>
                </a:lnTo>
                <a:lnTo>
                  <a:pt x="1893" y="296"/>
                </a:lnTo>
                <a:lnTo>
                  <a:pt x="1893" y="296"/>
                </a:lnTo>
                <a:lnTo>
                  <a:pt x="1893" y="296"/>
                </a:lnTo>
                <a:lnTo>
                  <a:pt x="1894" y="296"/>
                </a:lnTo>
                <a:lnTo>
                  <a:pt x="1894" y="296"/>
                </a:lnTo>
                <a:lnTo>
                  <a:pt x="1894" y="296"/>
                </a:lnTo>
                <a:lnTo>
                  <a:pt x="1894" y="296"/>
                </a:lnTo>
                <a:lnTo>
                  <a:pt x="1894" y="296"/>
                </a:lnTo>
                <a:lnTo>
                  <a:pt x="1895" y="296"/>
                </a:lnTo>
                <a:lnTo>
                  <a:pt x="1895" y="296"/>
                </a:lnTo>
                <a:lnTo>
                  <a:pt x="1895" y="296"/>
                </a:lnTo>
                <a:lnTo>
                  <a:pt x="1895" y="296"/>
                </a:lnTo>
                <a:lnTo>
                  <a:pt x="1896" y="296"/>
                </a:lnTo>
                <a:lnTo>
                  <a:pt x="1896" y="296"/>
                </a:lnTo>
                <a:lnTo>
                  <a:pt x="1896" y="297"/>
                </a:lnTo>
                <a:lnTo>
                  <a:pt x="1896" y="297"/>
                </a:lnTo>
                <a:lnTo>
                  <a:pt x="1896" y="297"/>
                </a:lnTo>
                <a:lnTo>
                  <a:pt x="1897" y="297"/>
                </a:lnTo>
                <a:lnTo>
                  <a:pt x="1897" y="296"/>
                </a:lnTo>
                <a:lnTo>
                  <a:pt x="1897" y="296"/>
                </a:lnTo>
                <a:lnTo>
                  <a:pt x="1897" y="296"/>
                </a:lnTo>
                <a:lnTo>
                  <a:pt x="1898" y="296"/>
                </a:lnTo>
                <a:lnTo>
                  <a:pt x="1898" y="296"/>
                </a:lnTo>
                <a:lnTo>
                  <a:pt x="1898" y="296"/>
                </a:lnTo>
                <a:lnTo>
                  <a:pt x="1898" y="295"/>
                </a:lnTo>
                <a:lnTo>
                  <a:pt x="1899" y="295"/>
                </a:lnTo>
                <a:lnTo>
                  <a:pt x="1899" y="295"/>
                </a:lnTo>
                <a:lnTo>
                  <a:pt x="1899" y="295"/>
                </a:lnTo>
                <a:lnTo>
                  <a:pt x="1900" y="294"/>
                </a:lnTo>
                <a:lnTo>
                  <a:pt x="1900" y="294"/>
                </a:lnTo>
                <a:lnTo>
                  <a:pt x="1900" y="292"/>
                </a:lnTo>
                <a:lnTo>
                  <a:pt x="1900" y="292"/>
                </a:lnTo>
                <a:lnTo>
                  <a:pt x="1901" y="291"/>
                </a:lnTo>
                <a:lnTo>
                  <a:pt x="1901" y="291"/>
                </a:lnTo>
                <a:lnTo>
                  <a:pt x="1901" y="291"/>
                </a:lnTo>
                <a:lnTo>
                  <a:pt x="1901" y="291"/>
                </a:lnTo>
                <a:lnTo>
                  <a:pt x="1901" y="290"/>
                </a:lnTo>
                <a:lnTo>
                  <a:pt x="1902" y="290"/>
                </a:lnTo>
                <a:lnTo>
                  <a:pt x="1902" y="290"/>
                </a:lnTo>
                <a:lnTo>
                  <a:pt x="1902" y="289"/>
                </a:lnTo>
                <a:lnTo>
                  <a:pt x="1902" y="289"/>
                </a:lnTo>
                <a:lnTo>
                  <a:pt x="1903" y="288"/>
                </a:lnTo>
                <a:lnTo>
                  <a:pt x="1903" y="287"/>
                </a:lnTo>
                <a:lnTo>
                  <a:pt x="1903" y="287"/>
                </a:lnTo>
                <a:lnTo>
                  <a:pt x="1903" y="287"/>
                </a:lnTo>
                <a:lnTo>
                  <a:pt x="1904" y="287"/>
                </a:lnTo>
                <a:lnTo>
                  <a:pt x="1904" y="287"/>
                </a:lnTo>
                <a:lnTo>
                  <a:pt x="1904" y="287"/>
                </a:lnTo>
                <a:lnTo>
                  <a:pt x="1904" y="287"/>
                </a:lnTo>
                <a:lnTo>
                  <a:pt x="1905" y="288"/>
                </a:lnTo>
                <a:lnTo>
                  <a:pt x="1905" y="288"/>
                </a:lnTo>
                <a:lnTo>
                  <a:pt x="1905" y="288"/>
                </a:lnTo>
                <a:lnTo>
                  <a:pt x="1906" y="288"/>
                </a:lnTo>
                <a:lnTo>
                  <a:pt x="1906" y="288"/>
                </a:lnTo>
                <a:lnTo>
                  <a:pt x="1906" y="289"/>
                </a:lnTo>
                <a:lnTo>
                  <a:pt x="1906" y="288"/>
                </a:lnTo>
                <a:lnTo>
                  <a:pt x="1907" y="289"/>
                </a:lnTo>
                <a:lnTo>
                  <a:pt x="1907" y="289"/>
                </a:lnTo>
                <a:lnTo>
                  <a:pt x="1907" y="289"/>
                </a:lnTo>
                <a:lnTo>
                  <a:pt x="1907" y="289"/>
                </a:lnTo>
                <a:lnTo>
                  <a:pt x="1908" y="289"/>
                </a:lnTo>
                <a:lnTo>
                  <a:pt x="1908" y="290"/>
                </a:lnTo>
                <a:lnTo>
                  <a:pt x="1908" y="290"/>
                </a:lnTo>
                <a:lnTo>
                  <a:pt x="1908" y="291"/>
                </a:lnTo>
                <a:lnTo>
                  <a:pt x="1909" y="291"/>
                </a:lnTo>
                <a:lnTo>
                  <a:pt x="1909" y="291"/>
                </a:lnTo>
                <a:lnTo>
                  <a:pt x="1909" y="291"/>
                </a:lnTo>
                <a:lnTo>
                  <a:pt x="1909" y="291"/>
                </a:lnTo>
                <a:lnTo>
                  <a:pt x="1910" y="291"/>
                </a:lnTo>
                <a:lnTo>
                  <a:pt x="1910" y="291"/>
                </a:lnTo>
                <a:lnTo>
                  <a:pt x="1910" y="291"/>
                </a:lnTo>
                <a:lnTo>
                  <a:pt x="1910" y="291"/>
                </a:lnTo>
                <a:lnTo>
                  <a:pt x="1911" y="291"/>
                </a:lnTo>
                <a:lnTo>
                  <a:pt x="1911" y="291"/>
                </a:lnTo>
                <a:lnTo>
                  <a:pt x="1911" y="292"/>
                </a:lnTo>
                <a:lnTo>
                  <a:pt x="1912" y="292"/>
                </a:lnTo>
                <a:lnTo>
                  <a:pt x="1912" y="292"/>
                </a:lnTo>
                <a:lnTo>
                  <a:pt x="1912" y="292"/>
                </a:lnTo>
                <a:lnTo>
                  <a:pt x="1912" y="292"/>
                </a:lnTo>
                <a:lnTo>
                  <a:pt x="1913" y="292"/>
                </a:lnTo>
                <a:lnTo>
                  <a:pt x="1913" y="292"/>
                </a:lnTo>
                <a:lnTo>
                  <a:pt x="1913" y="293"/>
                </a:lnTo>
                <a:lnTo>
                  <a:pt x="1913" y="293"/>
                </a:lnTo>
                <a:lnTo>
                  <a:pt x="1914" y="293"/>
                </a:lnTo>
                <a:lnTo>
                  <a:pt x="1914" y="293"/>
                </a:lnTo>
                <a:lnTo>
                  <a:pt x="1914" y="293"/>
                </a:lnTo>
                <a:lnTo>
                  <a:pt x="1914" y="293"/>
                </a:lnTo>
                <a:lnTo>
                  <a:pt x="1915" y="293"/>
                </a:lnTo>
                <a:lnTo>
                  <a:pt x="1915" y="293"/>
                </a:lnTo>
                <a:lnTo>
                  <a:pt x="1915" y="293"/>
                </a:lnTo>
                <a:lnTo>
                  <a:pt x="1915" y="293"/>
                </a:lnTo>
                <a:lnTo>
                  <a:pt x="1916" y="293"/>
                </a:lnTo>
                <a:lnTo>
                  <a:pt x="1916" y="293"/>
                </a:lnTo>
                <a:lnTo>
                  <a:pt x="1916" y="294"/>
                </a:lnTo>
                <a:lnTo>
                  <a:pt x="1916" y="294"/>
                </a:lnTo>
                <a:lnTo>
                  <a:pt x="1917" y="294"/>
                </a:lnTo>
                <a:lnTo>
                  <a:pt x="1917" y="294"/>
                </a:lnTo>
                <a:lnTo>
                  <a:pt x="1917" y="293"/>
                </a:lnTo>
                <a:lnTo>
                  <a:pt x="1918" y="293"/>
                </a:lnTo>
                <a:lnTo>
                  <a:pt x="1918" y="293"/>
                </a:lnTo>
                <a:lnTo>
                  <a:pt x="1918" y="294"/>
                </a:lnTo>
                <a:lnTo>
                  <a:pt x="1918" y="295"/>
                </a:lnTo>
                <a:lnTo>
                  <a:pt x="1918" y="295"/>
                </a:lnTo>
                <a:lnTo>
                  <a:pt x="1919" y="295"/>
                </a:lnTo>
                <a:lnTo>
                  <a:pt x="1919" y="294"/>
                </a:lnTo>
                <a:lnTo>
                  <a:pt x="1919" y="294"/>
                </a:lnTo>
                <a:lnTo>
                  <a:pt x="1919" y="294"/>
                </a:lnTo>
                <a:lnTo>
                  <a:pt x="1920" y="294"/>
                </a:lnTo>
                <a:lnTo>
                  <a:pt x="1920" y="294"/>
                </a:lnTo>
                <a:lnTo>
                  <a:pt x="1920" y="294"/>
                </a:lnTo>
                <a:lnTo>
                  <a:pt x="1920" y="295"/>
                </a:lnTo>
                <a:lnTo>
                  <a:pt x="1921" y="295"/>
                </a:lnTo>
                <a:lnTo>
                  <a:pt x="1921" y="295"/>
                </a:lnTo>
                <a:lnTo>
                  <a:pt x="1921" y="295"/>
                </a:lnTo>
                <a:lnTo>
                  <a:pt x="1921" y="295"/>
                </a:lnTo>
                <a:lnTo>
                  <a:pt x="1921" y="295"/>
                </a:lnTo>
                <a:lnTo>
                  <a:pt x="1922" y="296"/>
                </a:lnTo>
                <a:lnTo>
                  <a:pt x="1922" y="296"/>
                </a:lnTo>
                <a:lnTo>
                  <a:pt x="1922" y="296"/>
                </a:lnTo>
                <a:lnTo>
                  <a:pt x="1923" y="296"/>
                </a:lnTo>
                <a:lnTo>
                  <a:pt x="1923" y="296"/>
                </a:lnTo>
                <a:lnTo>
                  <a:pt x="1923" y="296"/>
                </a:lnTo>
                <a:lnTo>
                  <a:pt x="1923" y="296"/>
                </a:lnTo>
                <a:lnTo>
                  <a:pt x="1924" y="296"/>
                </a:lnTo>
                <a:lnTo>
                  <a:pt x="1924" y="296"/>
                </a:lnTo>
                <a:lnTo>
                  <a:pt x="1924" y="296"/>
                </a:lnTo>
                <a:lnTo>
                  <a:pt x="1924" y="296"/>
                </a:lnTo>
                <a:lnTo>
                  <a:pt x="1924" y="296"/>
                </a:lnTo>
                <a:lnTo>
                  <a:pt x="1925" y="296"/>
                </a:lnTo>
                <a:lnTo>
                  <a:pt x="1925" y="296"/>
                </a:lnTo>
                <a:lnTo>
                  <a:pt x="1925" y="296"/>
                </a:lnTo>
                <a:lnTo>
                  <a:pt x="1925" y="296"/>
                </a:lnTo>
                <a:lnTo>
                  <a:pt x="1926" y="296"/>
                </a:lnTo>
                <a:lnTo>
                  <a:pt x="1926" y="296"/>
                </a:lnTo>
                <a:lnTo>
                  <a:pt x="1926" y="297"/>
                </a:lnTo>
                <a:lnTo>
                  <a:pt x="1926" y="297"/>
                </a:lnTo>
                <a:lnTo>
                  <a:pt x="1927" y="297"/>
                </a:lnTo>
                <a:lnTo>
                  <a:pt x="1927" y="297"/>
                </a:lnTo>
                <a:lnTo>
                  <a:pt x="1927" y="298"/>
                </a:lnTo>
                <a:lnTo>
                  <a:pt x="1927" y="298"/>
                </a:lnTo>
                <a:lnTo>
                  <a:pt x="1928" y="298"/>
                </a:lnTo>
                <a:lnTo>
                  <a:pt x="1928" y="298"/>
                </a:lnTo>
                <a:lnTo>
                  <a:pt x="1928" y="298"/>
                </a:lnTo>
                <a:lnTo>
                  <a:pt x="1928" y="298"/>
                </a:lnTo>
                <a:lnTo>
                  <a:pt x="1929" y="298"/>
                </a:lnTo>
                <a:lnTo>
                  <a:pt x="1929" y="298"/>
                </a:lnTo>
                <a:lnTo>
                  <a:pt x="1929" y="298"/>
                </a:lnTo>
                <a:lnTo>
                  <a:pt x="1929" y="298"/>
                </a:lnTo>
                <a:lnTo>
                  <a:pt x="1930" y="298"/>
                </a:lnTo>
                <a:lnTo>
                  <a:pt x="1930" y="298"/>
                </a:lnTo>
                <a:lnTo>
                  <a:pt x="1930" y="298"/>
                </a:lnTo>
                <a:lnTo>
                  <a:pt x="1930" y="298"/>
                </a:lnTo>
                <a:lnTo>
                  <a:pt x="1931" y="298"/>
                </a:lnTo>
                <a:lnTo>
                  <a:pt x="1931" y="298"/>
                </a:lnTo>
                <a:lnTo>
                  <a:pt x="1931" y="298"/>
                </a:lnTo>
                <a:lnTo>
                  <a:pt x="1931" y="298"/>
                </a:lnTo>
                <a:lnTo>
                  <a:pt x="1932" y="298"/>
                </a:lnTo>
                <a:lnTo>
                  <a:pt x="1932" y="298"/>
                </a:lnTo>
                <a:lnTo>
                  <a:pt x="1932" y="298"/>
                </a:lnTo>
                <a:lnTo>
                  <a:pt x="1932" y="298"/>
                </a:lnTo>
                <a:lnTo>
                  <a:pt x="1932" y="298"/>
                </a:lnTo>
                <a:lnTo>
                  <a:pt x="1933" y="299"/>
                </a:lnTo>
                <a:lnTo>
                  <a:pt x="1933" y="299"/>
                </a:lnTo>
                <a:lnTo>
                  <a:pt x="1933" y="299"/>
                </a:lnTo>
                <a:lnTo>
                  <a:pt x="1933" y="299"/>
                </a:lnTo>
                <a:lnTo>
                  <a:pt x="1934" y="299"/>
                </a:lnTo>
                <a:lnTo>
                  <a:pt x="1934" y="299"/>
                </a:lnTo>
                <a:lnTo>
                  <a:pt x="1934" y="299"/>
                </a:lnTo>
                <a:lnTo>
                  <a:pt x="1935" y="299"/>
                </a:lnTo>
                <a:lnTo>
                  <a:pt x="1935" y="299"/>
                </a:lnTo>
                <a:lnTo>
                  <a:pt x="1935" y="299"/>
                </a:lnTo>
                <a:lnTo>
                  <a:pt x="1935" y="299"/>
                </a:lnTo>
                <a:lnTo>
                  <a:pt x="1936" y="299"/>
                </a:lnTo>
                <a:lnTo>
                  <a:pt x="1936" y="299"/>
                </a:lnTo>
                <a:lnTo>
                  <a:pt x="1936" y="299"/>
                </a:lnTo>
                <a:lnTo>
                  <a:pt x="1936" y="298"/>
                </a:lnTo>
                <a:lnTo>
                  <a:pt x="1937" y="298"/>
                </a:lnTo>
                <a:lnTo>
                  <a:pt x="1937" y="298"/>
                </a:lnTo>
                <a:lnTo>
                  <a:pt x="1937" y="298"/>
                </a:lnTo>
                <a:lnTo>
                  <a:pt x="1937" y="298"/>
                </a:lnTo>
                <a:lnTo>
                  <a:pt x="1938" y="298"/>
                </a:lnTo>
                <a:lnTo>
                  <a:pt x="1938" y="299"/>
                </a:lnTo>
                <a:lnTo>
                  <a:pt x="1938" y="299"/>
                </a:lnTo>
                <a:lnTo>
                  <a:pt x="1938" y="299"/>
                </a:lnTo>
                <a:lnTo>
                  <a:pt x="1939" y="299"/>
                </a:lnTo>
                <a:lnTo>
                  <a:pt x="1939" y="299"/>
                </a:lnTo>
                <a:lnTo>
                  <a:pt x="1939" y="299"/>
                </a:lnTo>
                <a:lnTo>
                  <a:pt x="1939" y="299"/>
                </a:lnTo>
                <a:lnTo>
                  <a:pt x="1940" y="299"/>
                </a:lnTo>
                <a:lnTo>
                  <a:pt x="1940" y="299"/>
                </a:lnTo>
                <a:lnTo>
                  <a:pt x="1940" y="299"/>
                </a:lnTo>
                <a:lnTo>
                  <a:pt x="1940" y="299"/>
                </a:lnTo>
                <a:lnTo>
                  <a:pt x="1941" y="299"/>
                </a:lnTo>
                <a:lnTo>
                  <a:pt x="1941" y="300"/>
                </a:lnTo>
                <a:lnTo>
                  <a:pt x="1941" y="300"/>
                </a:lnTo>
                <a:lnTo>
                  <a:pt x="1941" y="300"/>
                </a:lnTo>
                <a:lnTo>
                  <a:pt x="1942" y="301"/>
                </a:lnTo>
                <a:lnTo>
                  <a:pt x="1942" y="301"/>
                </a:lnTo>
                <a:lnTo>
                  <a:pt x="1942" y="301"/>
                </a:lnTo>
                <a:lnTo>
                  <a:pt x="1942" y="301"/>
                </a:lnTo>
                <a:lnTo>
                  <a:pt x="1943" y="301"/>
                </a:lnTo>
                <a:lnTo>
                  <a:pt x="1943" y="302"/>
                </a:lnTo>
                <a:lnTo>
                  <a:pt x="1943" y="301"/>
                </a:lnTo>
                <a:lnTo>
                  <a:pt x="1943" y="302"/>
                </a:lnTo>
                <a:lnTo>
                  <a:pt x="1943" y="301"/>
                </a:lnTo>
                <a:lnTo>
                  <a:pt x="1944" y="301"/>
                </a:lnTo>
                <a:lnTo>
                  <a:pt x="1944" y="301"/>
                </a:lnTo>
                <a:lnTo>
                  <a:pt x="1944" y="302"/>
                </a:lnTo>
                <a:lnTo>
                  <a:pt x="1944" y="302"/>
                </a:lnTo>
                <a:lnTo>
                  <a:pt x="1945" y="302"/>
                </a:lnTo>
                <a:lnTo>
                  <a:pt x="1945" y="301"/>
                </a:lnTo>
                <a:lnTo>
                  <a:pt x="1945" y="301"/>
                </a:lnTo>
                <a:lnTo>
                  <a:pt x="1945" y="301"/>
                </a:lnTo>
                <a:lnTo>
                  <a:pt x="1946" y="301"/>
                </a:lnTo>
                <a:lnTo>
                  <a:pt x="1946" y="300"/>
                </a:lnTo>
                <a:lnTo>
                  <a:pt x="1946" y="300"/>
                </a:lnTo>
                <a:lnTo>
                  <a:pt x="1947" y="300"/>
                </a:lnTo>
                <a:lnTo>
                  <a:pt x="1947" y="300"/>
                </a:lnTo>
                <a:lnTo>
                  <a:pt x="1947" y="300"/>
                </a:lnTo>
                <a:lnTo>
                  <a:pt x="1947" y="300"/>
                </a:lnTo>
                <a:lnTo>
                  <a:pt x="1948" y="300"/>
                </a:lnTo>
                <a:lnTo>
                  <a:pt x="1948" y="300"/>
                </a:lnTo>
                <a:lnTo>
                  <a:pt x="1948" y="300"/>
                </a:lnTo>
                <a:lnTo>
                  <a:pt x="1948" y="300"/>
                </a:lnTo>
                <a:lnTo>
                  <a:pt x="1949" y="300"/>
                </a:lnTo>
                <a:lnTo>
                  <a:pt x="1949" y="300"/>
                </a:lnTo>
                <a:lnTo>
                  <a:pt x="1949" y="299"/>
                </a:lnTo>
                <a:lnTo>
                  <a:pt x="1949" y="299"/>
                </a:lnTo>
                <a:lnTo>
                  <a:pt x="1950" y="299"/>
                </a:lnTo>
                <a:lnTo>
                  <a:pt x="1950" y="298"/>
                </a:lnTo>
                <a:lnTo>
                  <a:pt x="1950" y="298"/>
                </a:lnTo>
                <a:lnTo>
                  <a:pt x="1950" y="298"/>
                </a:lnTo>
                <a:lnTo>
                  <a:pt x="1951" y="297"/>
                </a:lnTo>
                <a:lnTo>
                  <a:pt x="1951" y="297"/>
                </a:lnTo>
                <a:lnTo>
                  <a:pt x="1951" y="296"/>
                </a:lnTo>
                <a:lnTo>
                  <a:pt x="1951" y="296"/>
                </a:lnTo>
                <a:lnTo>
                  <a:pt x="1952" y="296"/>
                </a:lnTo>
                <a:lnTo>
                  <a:pt x="1952" y="295"/>
                </a:lnTo>
                <a:lnTo>
                  <a:pt x="1952" y="295"/>
                </a:lnTo>
                <a:lnTo>
                  <a:pt x="1953" y="295"/>
                </a:lnTo>
                <a:lnTo>
                  <a:pt x="1953" y="295"/>
                </a:lnTo>
                <a:lnTo>
                  <a:pt x="1953" y="295"/>
                </a:lnTo>
                <a:lnTo>
                  <a:pt x="1953" y="295"/>
                </a:lnTo>
                <a:lnTo>
                  <a:pt x="1954" y="295"/>
                </a:lnTo>
                <a:lnTo>
                  <a:pt x="1954" y="295"/>
                </a:lnTo>
                <a:lnTo>
                  <a:pt x="1954" y="296"/>
                </a:lnTo>
                <a:lnTo>
                  <a:pt x="1954" y="296"/>
                </a:lnTo>
                <a:lnTo>
                  <a:pt x="1955" y="295"/>
                </a:lnTo>
                <a:lnTo>
                  <a:pt x="1955" y="295"/>
                </a:lnTo>
                <a:lnTo>
                  <a:pt x="1955" y="295"/>
                </a:lnTo>
                <a:lnTo>
                  <a:pt x="1955" y="295"/>
                </a:lnTo>
                <a:lnTo>
                  <a:pt x="1956" y="295"/>
                </a:lnTo>
                <a:lnTo>
                  <a:pt x="1956" y="296"/>
                </a:lnTo>
                <a:lnTo>
                  <a:pt x="1956" y="296"/>
                </a:lnTo>
                <a:lnTo>
                  <a:pt x="1956" y="295"/>
                </a:lnTo>
                <a:lnTo>
                  <a:pt x="1956" y="296"/>
                </a:lnTo>
                <a:lnTo>
                  <a:pt x="1957" y="296"/>
                </a:lnTo>
                <a:lnTo>
                  <a:pt x="1957" y="296"/>
                </a:lnTo>
                <a:lnTo>
                  <a:pt x="1957" y="296"/>
                </a:lnTo>
                <a:lnTo>
                  <a:pt x="1957" y="296"/>
                </a:lnTo>
                <a:lnTo>
                  <a:pt x="1958" y="296"/>
                </a:lnTo>
                <a:lnTo>
                  <a:pt x="1958" y="296"/>
                </a:lnTo>
                <a:lnTo>
                  <a:pt x="1958" y="296"/>
                </a:lnTo>
                <a:lnTo>
                  <a:pt x="1959" y="296"/>
                </a:lnTo>
                <a:lnTo>
                  <a:pt x="1959" y="296"/>
                </a:lnTo>
                <a:lnTo>
                  <a:pt x="1959" y="296"/>
                </a:lnTo>
                <a:lnTo>
                  <a:pt x="1959" y="296"/>
                </a:lnTo>
                <a:lnTo>
                  <a:pt x="1960" y="296"/>
                </a:lnTo>
                <a:lnTo>
                  <a:pt x="1960" y="296"/>
                </a:lnTo>
                <a:lnTo>
                  <a:pt x="1960" y="297"/>
                </a:lnTo>
                <a:lnTo>
                  <a:pt x="1960" y="296"/>
                </a:lnTo>
                <a:lnTo>
                  <a:pt x="1961" y="296"/>
                </a:lnTo>
                <a:lnTo>
                  <a:pt x="1961" y="296"/>
                </a:lnTo>
                <a:lnTo>
                  <a:pt x="1961" y="295"/>
                </a:lnTo>
                <a:lnTo>
                  <a:pt x="1961" y="295"/>
                </a:lnTo>
                <a:lnTo>
                  <a:pt x="1962" y="295"/>
                </a:lnTo>
                <a:lnTo>
                  <a:pt x="1962" y="295"/>
                </a:lnTo>
                <a:lnTo>
                  <a:pt x="1962" y="295"/>
                </a:lnTo>
                <a:lnTo>
                  <a:pt x="1962" y="295"/>
                </a:lnTo>
                <a:lnTo>
                  <a:pt x="1963" y="295"/>
                </a:lnTo>
                <a:lnTo>
                  <a:pt x="1963" y="295"/>
                </a:lnTo>
                <a:lnTo>
                  <a:pt x="1963" y="296"/>
                </a:lnTo>
                <a:lnTo>
                  <a:pt x="1963" y="296"/>
                </a:lnTo>
                <a:lnTo>
                  <a:pt x="1964" y="296"/>
                </a:lnTo>
                <a:lnTo>
                  <a:pt x="1964" y="296"/>
                </a:lnTo>
                <a:lnTo>
                  <a:pt x="1964" y="296"/>
                </a:lnTo>
                <a:lnTo>
                  <a:pt x="1965" y="296"/>
                </a:lnTo>
                <a:lnTo>
                  <a:pt x="1965" y="295"/>
                </a:lnTo>
                <a:lnTo>
                  <a:pt x="1965" y="295"/>
                </a:lnTo>
                <a:lnTo>
                  <a:pt x="1965" y="296"/>
                </a:lnTo>
                <a:lnTo>
                  <a:pt x="1966" y="296"/>
                </a:lnTo>
                <a:lnTo>
                  <a:pt x="1966" y="296"/>
                </a:lnTo>
                <a:lnTo>
                  <a:pt x="1966" y="296"/>
                </a:lnTo>
                <a:lnTo>
                  <a:pt x="1966" y="296"/>
                </a:lnTo>
                <a:lnTo>
                  <a:pt x="1967" y="296"/>
                </a:lnTo>
                <a:lnTo>
                  <a:pt x="1967" y="296"/>
                </a:lnTo>
                <a:lnTo>
                  <a:pt x="1967" y="296"/>
                </a:lnTo>
                <a:lnTo>
                  <a:pt x="1967" y="297"/>
                </a:lnTo>
                <a:lnTo>
                  <a:pt x="1968" y="297"/>
                </a:lnTo>
                <a:lnTo>
                  <a:pt x="1968" y="297"/>
                </a:lnTo>
                <a:lnTo>
                  <a:pt x="1968" y="297"/>
                </a:lnTo>
                <a:lnTo>
                  <a:pt x="1968" y="297"/>
                </a:lnTo>
                <a:lnTo>
                  <a:pt x="1969" y="297"/>
                </a:lnTo>
                <a:lnTo>
                  <a:pt x="1969" y="298"/>
                </a:lnTo>
                <a:lnTo>
                  <a:pt x="1969" y="297"/>
                </a:lnTo>
                <a:lnTo>
                  <a:pt x="1969" y="297"/>
                </a:lnTo>
                <a:lnTo>
                  <a:pt x="1969" y="297"/>
                </a:lnTo>
                <a:lnTo>
                  <a:pt x="1970" y="297"/>
                </a:lnTo>
                <a:lnTo>
                  <a:pt x="1970" y="297"/>
                </a:lnTo>
                <a:lnTo>
                  <a:pt x="1970" y="297"/>
                </a:lnTo>
                <a:lnTo>
                  <a:pt x="1970" y="298"/>
                </a:lnTo>
                <a:lnTo>
                  <a:pt x="1971" y="297"/>
                </a:lnTo>
                <a:lnTo>
                  <a:pt x="1971" y="297"/>
                </a:lnTo>
                <a:lnTo>
                  <a:pt x="1971" y="297"/>
                </a:lnTo>
                <a:lnTo>
                  <a:pt x="1971" y="297"/>
                </a:lnTo>
                <a:lnTo>
                  <a:pt x="1971" y="297"/>
                </a:lnTo>
                <a:lnTo>
                  <a:pt x="1972" y="297"/>
                </a:lnTo>
                <a:lnTo>
                  <a:pt x="1972" y="297"/>
                </a:lnTo>
                <a:lnTo>
                  <a:pt x="1972" y="297"/>
                </a:lnTo>
                <a:lnTo>
                  <a:pt x="1972" y="297"/>
                </a:lnTo>
                <a:lnTo>
                  <a:pt x="1973" y="297"/>
                </a:lnTo>
                <a:lnTo>
                  <a:pt x="1973" y="297"/>
                </a:lnTo>
                <a:lnTo>
                  <a:pt x="1973" y="297"/>
                </a:lnTo>
                <a:lnTo>
                  <a:pt x="1973" y="297"/>
                </a:lnTo>
                <a:lnTo>
                  <a:pt x="1973" y="297"/>
                </a:lnTo>
                <a:lnTo>
                  <a:pt x="1974" y="297"/>
                </a:lnTo>
                <a:lnTo>
                  <a:pt x="1974" y="297"/>
                </a:lnTo>
                <a:lnTo>
                  <a:pt x="1974" y="297"/>
                </a:lnTo>
                <a:lnTo>
                  <a:pt x="1974" y="297"/>
                </a:lnTo>
                <a:lnTo>
                  <a:pt x="1975" y="297"/>
                </a:lnTo>
                <a:lnTo>
                  <a:pt x="1975" y="296"/>
                </a:lnTo>
                <a:lnTo>
                  <a:pt x="1975" y="296"/>
                </a:lnTo>
                <a:lnTo>
                  <a:pt x="1975" y="296"/>
                </a:lnTo>
                <a:lnTo>
                  <a:pt x="1976" y="296"/>
                </a:lnTo>
                <a:lnTo>
                  <a:pt x="1976" y="296"/>
                </a:lnTo>
                <a:lnTo>
                  <a:pt x="1976" y="296"/>
                </a:lnTo>
                <a:lnTo>
                  <a:pt x="1977" y="296"/>
                </a:lnTo>
                <a:lnTo>
                  <a:pt x="1977" y="296"/>
                </a:lnTo>
                <a:lnTo>
                  <a:pt x="1977" y="296"/>
                </a:lnTo>
                <a:lnTo>
                  <a:pt x="1977" y="296"/>
                </a:lnTo>
                <a:lnTo>
                  <a:pt x="1978" y="296"/>
                </a:lnTo>
                <a:lnTo>
                  <a:pt x="1978" y="296"/>
                </a:lnTo>
                <a:lnTo>
                  <a:pt x="1978" y="296"/>
                </a:lnTo>
                <a:lnTo>
                  <a:pt x="1978" y="296"/>
                </a:lnTo>
                <a:lnTo>
                  <a:pt x="1979" y="296"/>
                </a:lnTo>
                <a:lnTo>
                  <a:pt x="1979" y="296"/>
                </a:lnTo>
                <a:lnTo>
                  <a:pt x="1979" y="296"/>
                </a:lnTo>
                <a:lnTo>
                  <a:pt x="1979" y="296"/>
                </a:lnTo>
                <a:lnTo>
                  <a:pt x="1980" y="296"/>
                </a:lnTo>
                <a:lnTo>
                  <a:pt x="1980" y="296"/>
                </a:lnTo>
                <a:lnTo>
                  <a:pt x="1980" y="296"/>
                </a:lnTo>
                <a:lnTo>
                  <a:pt x="1980" y="296"/>
                </a:lnTo>
                <a:lnTo>
                  <a:pt x="1980" y="296"/>
                </a:lnTo>
                <a:lnTo>
                  <a:pt x="1981" y="296"/>
                </a:lnTo>
                <a:lnTo>
                  <a:pt x="1981" y="296"/>
                </a:lnTo>
                <a:lnTo>
                  <a:pt x="1981" y="295"/>
                </a:lnTo>
                <a:lnTo>
                  <a:pt x="1981" y="295"/>
                </a:lnTo>
                <a:lnTo>
                  <a:pt x="1981" y="294"/>
                </a:lnTo>
                <a:lnTo>
                  <a:pt x="1982" y="294"/>
                </a:lnTo>
                <a:lnTo>
                  <a:pt x="1982" y="294"/>
                </a:lnTo>
                <a:lnTo>
                  <a:pt x="1983" y="294"/>
                </a:lnTo>
                <a:lnTo>
                  <a:pt x="1983" y="294"/>
                </a:lnTo>
                <a:lnTo>
                  <a:pt x="1983" y="294"/>
                </a:lnTo>
                <a:lnTo>
                  <a:pt x="1983" y="294"/>
                </a:lnTo>
                <a:lnTo>
                  <a:pt x="1983" y="294"/>
                </a:lnTo>
                <a:lnTo>
                  <a:pt x="1984" y="294"/>
                </a:lnTo>
                <a:lnTo>
                  <a:pt x="1984" y="294"/>
                </a:lnTo>
                <a:lnTo>
                  <a:pt x="1984" y="294"/>
                </a:lnTo>
                <a:lnTo>
                  <a:pt x="1984" y="294"/>
                </a:lnTo>
                <a:lnTo>
                  <a:pt x="1984" y="294"/>
                </a:lnTo>
                <a:lnTo>
                  <a:pt x="1985" y="294"/>
                </a:lnTo>
                <a:lnTo>
                  <a:pt x="1985" y="294"/>
                </a:lnTo>
                <a:lnTo>
                  <a:pt x="1985" y="294"/>
                </a:lnTo>
                <a:lnTo>
                  <a:pt x="1985" y="294"/>
                </a:lnTo>
                <a:lnTo>
                  <a:pt x="1986" y="294"/>
                </a:lnTo>
                <a:lnTo>
                  <a:pt x="1986" y="293"/>
                </a:lnTo>
                <a:lnTo>
                  <a:pt x="1986" y="293"/>
                </a:lnTo>
                <a:lnTo>
                  <a:pt x="1986" y="294"/>
                </a:lnTo>
                <a:lnTo>
                  <a:pt x="1987" y="294"/>
                </a:lnTo>
                <a:lnTo>
                  <a:pt x="1987" y="294"/>
                </a:lnTo>
                <a:lnTo>
                  <a:pt x="1987" y="294"/>
                </a:lnTo>
                <a:lnTo>
                  <a:pt x="1987" y="294"/>
                </a:lnTo>
                <a:lnTo>
                  <a:pt x="1988" y="294"/>
                </a:lnTo>
                <a:lnTo>
                  <a:pt x="1988" y="294"/>
                </a:lnTo>
                <a:lnTo>
                  <a:pt x="1988" y="294"/>
                </a:lnTo>
                <a:lnTo>
                  <a:pt x="1989" y="295"/>
                </a:lnTo>
                <a:lnTo>
                  <a:pt x="1989" y="295"/>
                </a:lnTo>
                <a:lnTo>
                  <a:pt x="1989" y="294"/>
                </a:lnTo>
                <a:lnTo>
                  <a:pt x="1989" y="294"/>
                </a:lnTo>
                <a:lnTo>
                  <a:pt x="1989" y="295"/>
                </a:lnTo>
                <a:lnTo>
                  <a:pt x="1990" y="295"/>
                </a:lnTo>
                <a:lnTo>
                  <a:pt x="1990" y="295"/>
                </a:lnTo>
                <a:lnTo>
                  <a:pt x="1990" y="294"/>
                </a:lnTo>
                <a:lnTo>
                  <a:pt x="1990" y="295"/>
                </a:lnTo>
                <a:lnTo>
                  <a:pt x="1990" y="295"/>
                </a:lnTo>
                <a:lnTo>
                  <a:pt x="1991" y="294"/>
                </a:lnTo>
                <a:lnTo>
                  <a:pt x="1991" y="294"/>
                </a:lnTo>
                <a:lnTo>
                  <a:pt x="1991" y="294"/>
                </a:lnTo>
                <a:lnTo>
                  <a:pt x="1991" y="294"/>
                </a:lnTo>
                <a:lnTo>
                  <a:pt x="1991" y="294"/>
                </a:lnTo>
                <a:lnTo>
                  <a:pt x="1992" y="294"/>
                </a:lnTo>
                <a:lnTo>
                  <a:pt x="1992" y="294"/>
                </a:lnTo>
                <a:lnTo>
                  <a:pt x="1992" y="294"/>
                </a:lnTo>
                <a:lnTo>
                  <a:pt x="1992" y="295"/>
                </a:lnTo>
                <a:lnTo>
                  <a:pt x="1993" y="295"/>
                </a:lnTo>
                <a:lnTo>
                  <a:pt x="1993" y="295"/>
                </a:lnTo>
                <a:lnTo>
                  <a:pt x="1993" y="295"/>
                </a:lnTo>
                <a:lnTo>
                  <a:pt x="1993" y="294"/>
                </a:lnTo>
                <a:lnTo>
                  <a:pt x="1994" y="294"/>
                </a:lnTo>
                <a:lnTo>
                  <a:pt x="1994" y="294"/>
                </a:lnTo>
                <a:lnTo>
                  <a:pt x="1994" y="294"/>
                </a:lnTo>
                <a:lnTo>
                  <a:pt x="1995" y="294"/>
                </a:lnTo>
                <a:lnTo>
                  <a:pt x="1995" y="295"/>
                </a:lnTo>
                <a:lnTo>
                  <a:pt x="1995" y="295"/>
                </a:lnTo>
                <a:lnTo>
                  <a:pt x="1995" y="295"/>
                </a:lnTo>
                <a:lnTo>
                  <a:pt x="1996" y="295"/>
                </a:lnTo>
                <a:lnTo>
                  <a:pt x="1996" y="295"/>
                </a:lnTo>
                <a:lnTo>
                  <a:pt x="1996" y="296"/>
                </a:lnTo>
                <a:lnTo>
                  <a:pt x="1996" y="296"/>
                </a:lnTo>
                <a:lnTo>
                  <a:pt x="1997" y="296"/>
                </a:lnTo>
                <a:lnTo>
                  <a:pt x="1997" y="296"/>
                </a:lnTo>
                <a:lnTo>
                  <a:pt x="1997" y="296"/>
                </a:lnTo>
                <a:lnTo>
                  <a:pt x="1997" y="296"/>
                </a:lnTo>
                <a:lnTo>
                  <a:pt x="1998" y="296"/>
                </a:lnTo>
                <a:lnTo>
                  <a:pt x="1998" y="296"/>
                </a:lnTo>
                <a:lnTo>
                  <a:pt x="1998" y="296"/>
                </a:lnTo>
                <a:lnTo>
                  <a:pt x="1998" y="296"/>
                </a:lnTo>
                <a:lnTo>
                  <a:pt x="1999" y="296"/>
                </a:lnTo>
                <a:lnTo>
                  <a:pt x="1999" y="296"/>
                </a:lnTo>
                <a:lnTo>
                  <a:pt x="1999" y="296"/>
                </a:lnTo>
                <a:lnTo>
                  <a:pt x="1999" y="296"/>
                </a:lnTo>
                <a:lnTo>
                  <a:pt x="1999" y="296"/>
                </a:lnTo>
                <a:lnTo>
                  <a:pt x="2000" y="296"/>
                </a:lnTo>
                <a:lnTo>
                  <a:pt x="2000" y="296"/>
                </a:lnTo>
                <a:lnTo>
                  <a:pt x="2000" y="296"/>
                </a:lnTo>
                <a:lnTo>
                  <a:pt x="2001" y="297"/>
                </a:lnTo>
                <a:lnTo>
                  <a:pt x="2001" y="297"/>
                </a:lnTo>
                <a:lnTo>
                  <a:pt x="2001" y="297"/>
                </a:lnTo>
                <a:lnTo>
                  <a:pt x="2001" y="297"/>
                </a:lnTo>
                <a:lnTo>
                  <a:pt x="2002" y="297"/>
                </a:lnTo>
                <a:lnTo>
                  <a:pt x="2002" y="297"/>
                </a:lnTo>
                <a:lnTo>
                  <a:pt x="2002" y="297"/>
                </a:lnTo>
                <a:lnTo>
                  <a:pt x="2002" y="297"/>
                </a:lnTo>
                <a:lnTo>
                  <a:pt x="2002" y="296"/>
                </a:lnTo>
                <a:lnTo>
                  <a:pt x="2003" y="296"/>
                </a:lnTo>
                <a:lnTo>
                  <a:pt x="2003" y="293"/>
                </a:lnTo>
                <a:lnTo>
                  <a:pt x="2003" y="293"/>
                </a:lnTo>
                <a:lnTo>
                  <a:pt x="2003" y="293"/>
                </a:lnTo>
                <a:lnTo>
                  <a:pt x="2004" y="293"/>
                </a:lnTo>
                <a:lnTo>
                  <a:pt x="2004" y="293"/>
                </a:lnTo>
                <a:lnTo>
                  <a:pt x="2004" y="293"/>
                </a:lnTo>
                <a:lnTo>
                  <a:pt x="2004" y="293"/>
                </a:lnTo>
                <a:lnTo>
                  <a:pt x="2005" y="292"/>
                </a:lnTo>
                <a:lnTo>
                  <a:pt x="2005" y="292"/>
                </a:lnTo>
                <a:lnTo>
                  <a:pt x="2005" y="292"/>
                </a:lnTo>
                <a:lnTo>
                  <a:pt x="2005" y="292"/>
                </a:lnTo>
                <a:lnTo>
                  <a:pt x="2006" y="292"/>
                </a:lnTo>
                <a:lnTo>
                  <a:pt x="2006" y="292"/>
                </a:lnTo>
                <a:lnTo>
                  <a:pt x="2006" y="292"/>
                </a:lnTo>
                <a:lnTo>
                  <a:pt x="2006" y="292"/>
                </a:lnTo>
                <a:lnTo>
                  <a:pt x="2007" y="291"/>
                </a:lnTo>
                <a:lnTo>
                  <a:pt x="2007" y="291"/>
                </a:lnTo>
                <a:lnTo>
                  <a:pt x="2007" y="290"/>
                </a:lnTo>
                <a:lnTo>
                  <a:pt x="2007" y="290"/>
                </a:lnTo>
                <a:lnTo>
                  <a:pt x="2008" y="290"/>
                </a:lnTo>
                <a:lnTo>
                  <a:pt x="2008" y="291"/>
                </a:lnTo>
                <a:lnTo>
                  <a:pt x="2008" y="291"/>
                </a:lnTo>
                <a:lnTo>
                  <a:pt x="2008" y="291"/>
                </a:lnTo>
                <a:lnTo>
                  <a:pt x="2009" y="291"/>
                </a:lnTo>
                <a:lnTo>
                  <a:pt x="2009" y="291"/>
                </a:lnTo>
                <a:lnTo>
                  <a:pt x="2009" y="291"/>
                </a:lnTo>
                <a:lnTo>
                  <a:pt x="2009" y="292"/>
                </a:lnTo>
                <a:lnTo>
                  <a:pt x="2010" y="292"/>
                </a:lnTo>
                <a:lnTo>
                  <a:pt x="2010" y="292"/>
                </a:lnTo>
                <a:lnTo>
                  <a:pt x="2010" y="292"/>
                </a:lnTo>
                <a:lnTo>
                  <a:pt x="2010" y="293"/>
                </a:lnTo>
                <a:lnTo>
                  <a:pt x="2011" y="293"/>
                </a:lnTo>
                <a:lnTo>
                  <a:pt x="2011" y="293"/>
                </a:lnTo>
                <a:lnTo>
                  <a:pt x="2011" y="293"/>
                </a:lnTo>
                <a:lnTo>
                  <a:pt x="2012" y="293"/>
                </a:lnTo>
                <a:lnTo>
                  <a:pt x="2012" y="293"/>
                </a:lnTo>
                <a:lnTo>
                  <a:pt x="2012" y="293"/>
                </a:lnTo>
                <a:lnTo>
                  <a:pt x="2012" y="293"/>
                </a:lnTo>
                <a:lnTo>
                  <a:pt x="2012" y="293"/>
                </a:lnTo>
                <a:lnTo>
                  <a:pt x="2013" y="293"/>
                </a:lnTo>
                <a:lnTo>
                  <a:pt x="2013" y="293"/>
                </a:lnTo>
                <a:lnTo>
                  <a:pt x="2013" y="293"/>
                </a:lnTo>
                <a:lnTo>
                  <a:pt x="2014" y="293"/>
                </a:lnTo>
                <a:lnTo>
                  <a:pt x="2014" y="292"/>
                </a:lnTo>
                <a:lnTo>
                  <a:pt x="2014" y="292"/>
                </a:lnTo>
                <a:lnTo>
                  <a:pt x="2014" y="292"/>
                </a:lnTo>
                <a:lnTo>
                  <a:pt x="2015" y="292"/>
                </a:lnTo>
                <a:lnTo>
                  <a:pt x="2015" y="292"/>
                </a:lnTo>
                <a:lnTo>
                  <a:pt x="2015" y="292"/>
                </a:lnTo>
                <a:lnTo>
                  <a:pt x="2015" y="292"/>
                </a:lnTo>
                <a:lnTo>
                  <a:pt x="2016" y="292"/>
                </a:lnTo>
                <a:lnTo>
                  <a:pt x="2016" y="292"/>
                </a:lnTo>
                <a:lnTo>
                  <a:pt x="2016" y="292"/>
                </a:lnTo>
                <a:lnTo>
                  <a:pt x="2016" y="292"/>
                </a:lnTo>
                <a:lnTo>
                  <a:pt x="2017" y="292"/>
                </a:lnTo>
                <a:lnTo>
                  <a:pt x="2017" y="291"/>
                </a:lnTo>
                <a:lnTo>
                  <a:pt x="2017" y="291"/>
                </a:lnTo>
                <a:lnTo>
                  <a:pt x="2017" y="291"/>
                </a:lnTo>
                <a:lnTo>
                  <a:pt x="2018" y="291"/>
                </a:lnTo>
                <a:lnTo>
                  <a:pt x="2018" y="291"/>
                </a:lnTo>
                <a:lnTo>
                  <a:pt x="2018" y="291"/>
                </a:lnTo>
                <a:lnTo>
                  <a:pt x="2018" y="291"/>
                </a:lnTo>
                <a:lnTo>
                  <a:pt x="2019" y="290"/>
                </a:lnTo>
                <a:lnTo>
                  <a:pt x="2019" y="289"/>
                </a:lnTo>
                <a:lnTo>
                  <a:pt x="2019" y="288"/>
                </a:lnTo>
                <a:lnTo>
                  <a:pt x="2019" y="288"/>
                </a:lnTo>
                <a:lnTo>
                  <a:pt x="2020" y="288"/>
                </a:lnTo>
                <a:lnTo>
                  <a:pt x="2020" y="288"/>
                </a:lnTo>
                <a:lnTo>
                  <a:pt x="2020" y="288"/>
                </a:lnTo>
                <a:lnTo>
                  <a:pt x="2020" y="288"/>
                </a:lnTo>
                <a:lnTo>
                  <a:pt x="2021" y="288"/>
                </a:lnTo>
                <a:lnTo>
                  <a:pt x="2021" y="288"/>
                </a:lnTo>
                <a:lnTo>
                  <a:pt x="2021" y="288"/>
                </a:lnTo>
                <a:lnTo>
                  <a:pt x="2021" y="288"/>
                </a:lnTo>
                <a:lnTo>
                  <a:pt x="2021" y="288"/>
                </a:lnTo>
                <a:lnTo>
                  <a:pt x="2022" y="288"/>
                </a:lnTo>
                <a:lnTo>
                  <a:pt x="2022" y="288"/>
                </a:lnTo>
                <a:lnTo>
                  <a:pt x="2022" y="287"/>
                </a:lnTo>
                <a:lnTo>
                  <a:pt x="2022" y="287"/>
                </a:lnTo>
                <a:lnTo>
                  <a:pt x="2023" y="287"/>
                </a:lnTo>
                <a:lnTo>
                  <a:pt x="2023" y="287"/>
                </a:lnTo>
                <a:lnTo>
                  <a:pt x="2023" y="286"/>
                </a:lnTo>
                <a:lnTo>
                  <a:pt x="2024" y="286"/>
                </a:lnTo>
                <a:lnTo>
                  <a:pt x="2024" y="286"/>
                </a:lnTo>
                <a:lnTo>
                  <a:pt x="2024" y="287"/>
                </a:lnTo>
                <a:lnTo>
                  <a:pt x="2024" y="287"/>
                </a:lnTo>
                <a:lnTo>
                  <a:pt x="2025" y="287"/>
                </a:lnTo>
                <a:lnTo>
                  <a:pt x="2025" y="287"/>
                </a:lnTo>
                <a:lnTo>
                  <a:pt x="2025" y="288"/>
                </a:lnTo>
                <a:lnTo>
                  <a:pt x="2025" y="288"/>
                </a:lnTo>
                <a:lnTo>
                  <a:pt x="2025" y="288"/>
                </a:lnTo>
                <a:lnTo>
                  <a:pt x="2026" y="288"/>
                </a:lnTo>
                <a:lnTo>
                  <a:pt x="2026" y="288"/>
                </a:lnTo>
                <a:lnTo>
                  <a:pt x="2026" y="288"/>
                </a:lnTo>
                <a:lnTo>
                  <a:pt x="2026" y="288"/>
                </a:lnTo>
                <a:lnTo>
                  <a:pt x="2027" y="288"/>
                </a:lnTo>
                <a:lnTo>
                  <a:pt x="2027" y="288"/>
                </a:lnTo>
                <a:lnTo>
                  <a:pt x="2027" y="288"/>
                </a:lnTo>
                <a:lnTo>
                  <a:pt x="2027" y="288"/>
                </a:lnTo>
                <a:lnTo>
                  <a:pt x="2027" y="288"/>
                </a:lnTo>
                <a:lnTo>
                  <a:pt x="2028" y="288"/>
                </a:lnTo>
                <a:lnTo>
                  <a:pt x="2028" y="288"/>
                </a:lnTo>
                <a:lnTo>
                  <a:pt x="2028" y="288"/>
                </a:lnTo>
                <a:lnTo>
                  <a:pt x="2028" y="288"/>
                </a:lnTo>
                <a:lnTo>
                  <a:pt x="2029" y="288"/>
                </a:lnTo>
                <a:lnTo>
                  <a:pt x="2029" y="288"/>
                </a:lnTo>
                <a:lnTo>
                  <a:pt x="2029" y="288"/>
                </a:lnTo>
                <a:lnTo>
                  <a:pt x="2029" y="288"/>
                </a:lnTo>
                <a:lnTo>
                  <a:pt x="2030" y="288"/>
                </a:lnTo>
                <a:lnTo>
                  <a:pt x="2030" y="288"/>
                </a:lnTo>
                <a:lnTo>
                  <a:pt x="2030" y="288"/>
                </a:lnTo>
                <a:lnTo>
                  <a:pt x="2030" y="288"/>
                </a:lnTo>
                <a:lnTo>
                  <a:pt x="2031" y="288"/>
                </a:lnTo>
                <a:lnTo>
                  <a:pt x="2031" y="288"/>
                </a:lnTo>
                <a:lnTo>
                  <a:pt x="2031" y="289"/>
                </a:lnTo>
                <a:lnTo>
                  <a:pt x="2031" y="289"/>
                </a:lnTo>
                <a:lnTo>
                  <a:pt x="2031" y="289"/>
                </a:lnTo>
                <a:lnTo>
                  <a:pt x="2032" y="289"/>
                </a:lnTo>
                <a:lnTo>
                  <a:pt x="2032" y="289"/>
                </a:lnTo>
                <a:lnTo>
                  <a:pt x="2032" y="289"/>
                </a:lnTo>
                <a:lnTo>
                  <a:pt x="2032" y="289"/>
                </a:lnTo>
                <a:lnTo>
                  <a:pt x="2033" y="289"/>
                </a:lnTo>
                <a:lnTo>
                  <a:pt x="2033" y="289"/>
                </a:lnTo>
                <a:lnTo>
                  <a:pt x="2033" y="289"/>
                </a:lnTo>
                <a:lnTo>
                  <a:pt x="2033" y="289"/>
                </a:lnTo>
                <a:lnTo>
                  <a:pt x="2034" y="289"/>
                </a:lnTo>
                <a:lnTo>
                  <a:pt x="2034" y="289"/>
                </a:lnTo>
                <a:lnTo>
                  <a:pt x="2034" y="289"/>
                </a:lnTo>
                <a:lnTo>
                  <a:pt x="2034" y="289"/>
                </a:lnTo>
                <a:lnTo>
                  <a:pt x="2035" y="289"/>
                </a:lnTo>
                <a:lnTo>
                  <a:pt x="2035" y="289"/>
                </a:lnTo>
                <a:lnTo>
                  <a:pt x="2035" y="289"/>
                </a:lnTo>
                <a:lnTo>
                  <a:pt x="2035" y="289"/>
                </a:lnTo>
                <a:lnTo>
                  <a:pt x="2036" y="289"/>
                </a:lnTo>
                <a:lnTo>
                  <a:pt x="2036" y="289"/>
                </a:lnTo>
                <a:lnTo>
                  <a:pt x="2036" y="289"/>
                </a:lnTo>
                <a:lnTo>
                  <a:pt x="2036" y="289"/>
                </a:lnTo>
                <a:lnTo>
                  <a:pt x="2036" y="289"/>
                </a:lnTo>
                <a:lnTo>
                  <a:pt x="2037" y="289"/>
                </a:lnTo>
                <a:lnTo>
                  <a:pt x="2037" y="289"/>
                </a:lnTo>
                <a:lnTo>
                  <a:pt x="2037" y="289"/>
                </a:lnTo>
                <a:lnTo>
                  <a:pt x="2037" y="289"/>
                </a:lnTo>
                <a:lnTo>
                  <a:pt x="2038" y="289"/>
                </a:lnTo>
                <a:lnTo>
                  <a:pt x="2038" y="289"/>
                </a:lnTo>
                <a:lnTo>
                  <a:pt x="2038" y="289"/>
                </a:lnTo>
                <a:lnTo>
                  <a:pt x="2038" y="289"/>
                </a:lnTo>
                <a:lnTo>
                  <a:pt x="2039" y="289"/>
                </a:lnTo>
                <a:lnTo>
                  <a:pt x="2039" y="290"/>
                </a:lnTo>
                <a:lnTo>
                  <a:pt x="2039" y="290"/>
                </a:lnTo>
                <a:lnTo>
                  <a:pt x="2039" y="290"/>
                </a:lnTo>
                <a:lnTo>
                  <a:pt x="2040" y="290"/>
                </a:lnTo>
                <a:lnTo>
                  <a:pt x="2040" y="290"/>
                </a:lnTo>
                <a:lnTo>
                  <a:pt x="2040" y="290"/>
                </a:lnTo>
                <a:lnTo>
                  <a:pt x="2040" y="289"/>
                </a:lnTo>
                <a:lnTo>
                  <a:pt x="2040" y="289"/>
                </a:lnTo>
                <a:lnTo>
                  <a:pt x="2041" y="289"/>
                </a:lnTo>
                <a:lnTo>
                  <a:pt x="2041" y="288"/>
                </a:lnTo>
                <a:lnTo>
                  <a:pt x="2041" y="288"/>
                </a:lnTo>
                <a:lnTo>
                  <a:pt x="2042" y="289"/>
                </a:lnTo>
                <a:lnTo>
                  <a:pt x="2042" y="289"/>
                </a:lnTo>
                <a:lnTo>
                  <a:pt x="2042" y="288"/>
                </a:lnTo>
                <a:lnTo>
                  <a:pt x="2042" y="288"/>
                </a:lnTo>
                <a:lnTo>
                  <a:pt x="2043" y="288"/>
                </a:lnTo>
                <a:lnTo>
                  <a:pt x="2043" y="288"/>
                </a:lnTo>
                <a:lnTo>
                  <a:pt x="2043" y="288"/>
                </a:lnTo>
                <a:lnTo>
                  <a:pt x="2043" y="287"/>
                </a:lnTo>
                <a:lnTo>
                  <a:pt x="2044" y="287"/>
                </a:lnTo>
                <a:lnTo>
                  <a:pt x="2044" y="286"/>
                </a:lnTo>
                <a:lnTo>
                  <a:pt x="2044" y="286"/>
                </a:lnTo>
                <a:lnTo>
                  <a:pt x="2044" y="286"/>
                </a:lnTo>
                <a:lnTo>
                  <a:pt x="2045" y="286"/>
                </a:lnTo>
                <a:lnTo>
                  <a:pt x="2045" y="285"/>
                </a:lnTo>
                <a:lnTo>
                  <a:pt x="2045" y="285"/>
                </a:lnTo>
                <a:lnTo>
                  <a:pt x="2045" y="285"/>
                </a:lnTo>
                <a:lnTo>
                  <a:pt x="2046" y="284"/>
                </a:lnTo>
                <a:lnTo>
                  <a:pt x="2046" y="284"/>
                </a:lnTo>
                <a:lnTo>
                  <a:pt x="2046" y="283"/>
                </a:lnTo>
                <a:lnTo>
                  <a:pt x="2046" y="283"/>
                </a:lnTo>
                <a:lnTo>
                  <a:pt x="2047" y="282"/>
                </a:lnTo>
                <a:lnTo>
                  <a:pt x="2047" y="282"/>
                </a:lnTo>
                <a:lnTo>
                  <a:pt x="2047" y="282"/>
                </a:lnTo>
                <a:lnTo>
                  <a:pt x="2048" y="282"/>
                </a:lnTo>
                <a:lnTo>
                  <a:pt x="2048" y="282"/>
                </a:lnTo>
                <a:lnTo>
                  <a:pt x="2048" y="282"/>
                </a:lnTo>
                <a:lnTo>
                  <a:pt x="2048" y="282"/>
                </a:lnTo>
                <a:lnTo>
                  <a:pt x="2049" y="282"/>
                </a:lnTo>
                <a:lnTo>
                  <a:pt x="2049" y="283"/>
                </a:lnTo>
                <a:lnTo>
                  <a:pt x="2049" y="283"/>
                </a:lnTo>
                <a:lnTo>
                  <a:pt x="2049" y="283"/>
                </a:lnTo>
                <a:lnTo>
                  <a:pt x="2050" y="283"/>
                </a:lnTo>
                <a:lnTo>
                  <a:pt x="2050" y="283"/>
                </a:lnTo>
                <a:lnTo>
                  <a:pt x="2050" y="283"/>
                </a:lnTo>
                <a:lnTo>
                  <a:pt x="2050" y="283"/>
                </a:lnTo>
                <a:lnTo>
                  <a:pt x="2051" y="283"/>
                </a:lnTo>
                <a:lnTo>
                  <a:pt x="2051" y="283"/>
                </a:lnTo>
                <a:lnTo>
                  <a:pt x="2051" y="283"/>
                </a:lnTo>
                <a:lnTo>
                  <a:pt x="2051" y="283"/>
                </a:lnTo>
                <a:lnTo>
                  <a:pt x="2051" y="283"/>
                </a:lnTo>
                <a:lnTo>
                  <a:pt x="2052" y="283"/>
                </a:lnTo>
                <a:lnTo>
                  <a:pt x="2052" y="283"/>
                </a:lnTo>
                <a:lnTo>
                  <a:pt x="2052" y="283"/>
                </a:lnTo>
                <a:lnTo>
                  <a:pt x="2052" y="283"/>
                </a:lnTo>
                <a:lnTo>
                  <a:pt x="2053" y="283"/>
                </a:lnTo>
                <a:lnTo>
                  <a:pt x="2053" y="283"/>
                </a:lnTo>
                <a:lnTo>
                  <a:pt x="2053" y="283"/>
                </a:lnTo>
                <a:lnTo>
                  <a:pt x="2054" y="283"/>
                </a:lnTo>
                <a:lnTo>
                  <a:pt x="2054" y="283"/>
                </a:lnTo>
                <a:lnTo>
                  <a:pt x="2054" y="283"/>
                </a:lnTo>
                <a:lnTo>
                  <a:pt x="2054" y="283"/>
                </a:lnTo>
                <a:lnTo>
                  <a:pt x="2054" y="283"/>
                </a:lnTo>
                <a:lnTo>
                  <a:pt x="2055" y="283"/>
                </a:lnTo>
                <a:lnTo>
                  <a:pt x="2055" y="283"/>
                </a:lnTo>
                <a:lnTo>
                  <a:pt x="2055" y="283"/>
                </a:lnTo>
                <a:lnTo>
                  <a:pt x="2055" y="283"/>
                </a:lnTo>
                <a:lnTo>
                  <a:pt x="2055" y="283"/>
                </a:lnTo>
                <a:lnTo>
                  <a:pt x="2056" y="283"/>
                </a:lnTo>
                <a:lnTo>
                  <a:pt x="2056" y="283"/>
                </a:lnTo>
                <a:lnTo>
                  <a:pt x="2056" y="283"/>
                </a:lnTo>
                <a:lnTo>
                  <a:pt x="2056" y="283"/>
                </a:lnTo>
                <a:lnTo>
                  <a:pt x="2057" y="283"/>
                </a:lnTo>
                <a:lnTo>
                  <a:pt x="2057" y="283"/>
                </a:lnTo>
                <a:lnTo>
                  <a:pt x="2057" y="283"/>
                </a:lnTo>
                <a:lnTo>
                  <a:pt x="2057" y="283"/>
                </a:lnTo>
                <a:lnTo>
                  <a:pt x="2058" y="283"/>
                </a:lnTo>
                <a:lnTo>
                  <a:pt x="2058" y="283"/>
                </a:lnTo>
                <a:lnTo>
                  <a:pt x="2058" y="283"/>
                </a:lnTo>
                <a:lnTo>
                  <a:pt x="2058" y="283"/>
                </a:lnTo>
                <a:lnTo>
                  <a:pt x="2059" y="283"/>
                </a:lnTo>
                <a:lnTo>
                  <a:pt x="2059" y="283"/>
                </a:lnTo>
                <a:lnTo>
                  <a:pt x="2059" y="283"/>
                </a:lnTo>
                <a:lnTo>
                  <a:pt x="2060" y="284"/>
                </a:lnTo>
                <a:lnTo>
                  <a:pt x="2060" y="284"/>
                </a:lnTo>
                <a:lnTo>
                  <a:pt x="2060" y="284"/>
                </a:lnTo>
                <a:lnTo>
                  <a:pt x="2060" y="284"/>
                </a:lnTo>
                <a:lnTo>
                  <a:pt x="2061" y="285"/>
                </a:lnTo>
                <a:lnTo>
                  <a:pt x="2061" y="285"/>
                </a:lnTo>
                <a:lnTo>
                  <a:pt x="2061" y="285"/>
                </a:lnTo>
                <a:lnTo>
                  <a:pt x="2061" y="286"/>
                </a:lnTo>
                <a:lnTo>
                  <a:pt x="2062" y="286"/>
                </a:lnTo>
                <a:lnTo>
                  <a:pt x="2062" y="285"/>
                </a:lnTo>
                <a:lnTo>
                  <a:pt x="2062" y="285"/>
                </a:lnTo>
                <a:lnTo>
                  <a:pt x="2062" y="285"/>
                </a:lnTo>
                <a:lnTo>
                  <a:pt x="2063" y="285"/>
                </a:lnTo>
                <a:lnTo>
                  <a:pt x="2063" y="285"/>
                </a:lnTo>
                <a:lnTo>
                  <a:pt x="2063" y="285"/>
                </a:lnTo>
                <a:lnTo>
                  <a:pt x="2063" y="286"/>
                </a:lnTo>
                <a:lnTo>
                  <a:pt x="2064" y="287"/>
                </a:lnTo>
                <a:lnTo>
                  <a:pt x="2064" y="289"/>
                </a:lnTo>
                <a:lnTo>
                  <a:pt x="2064" y="289"/>
                </a:lnTo>
                <a:lnTo>
                  <a:pt x="2064" y="289"/>
                </a:lnTo>
                <a:lnTo>
                  <a:pt x="2065" y="289"/>
                </a:lnTo>
                <a:lnTo>
                  <a:pt x="2065" y="289"/>
                </a:lnTo>
                <a:lnTo>
                  <a:pt x="2065" y="289"/>
                </a:lnTo>
                <a:lnTo>
                  <a:pt x="2066" y="289"/>
                </a:lnTo>
                <a:lnTo>
                  <a:pt x="2066" y="289"/>
                </a:lnTo>
                <a:lnTo>
                  <a:pt x="2066" y="290"/>
                </a:lnTo>
                <a:lnTo>
                  <a:pt x="2066" y="290"/>
                </a:lnTo>
                <a:lnTo>
                  <a:pt x="2067" y="290"/>
                </a:lnTo>
                <a:lnTo>
                  <a:pt x="2067" y="290"/>
                </a:lnTo>
                <a:lnTo>
                  <a:pt x="2067" y="290"/>
                </a:lnTo>
                <a:lnTo>
                  <a:pt x="2067" y="290"/>
                </a:lnTo>
                <a:lnTo>
                  <a:pt x="2067" y="291"/>
                </a:lnTo>
                <a:lnTo>
                  <a:pt x="2068" y="292"/>
                </a:lnTo>
                <a:lnTo>
                  <a:pt x="2068" y="292"/>
                </a:lnTo>
                <a:lnTo>
                  <a:pt x="2068" y="294"/>
                </a:lnTo>
                <a:lnTo>
                  <a:pt x="2068" y="294"/>
                </a:lnTo>
                <a:lnTo>
                  <a:pt x="2069" y="294"/>
                </a:lnTo>
                <a:lnTo>
                  <a:pt x="2069" y="294"/>
                </a:lnTo>
                <a:lnTo>
                  <a:pt x="2069" y="294"/>
                </a:lnTo>
                <a:lnTo>
                  <a:pt x="2069" y="294"/>
                </a:lnTo>
                <a:lnTo>
                  <a:pt x="2070" y="293"/>
                </a:lnTo>
                <a:lnTo>
                  <a:pt x="2070" y="291"/>
                </a:lnTo>
                <a:lnTo>
                  <a:pt x="2070" y="292"/>
                </a:lnTo>
                <a:lnTo>
                  <a:pt x="2070" y="292"/>
                </a:lnTo>
                <a:lnTo>
                  <a:pt x="2071" y="293"/>
                </a:lnTo>
                <a:lnTo>
                  <a:pt x="2071" y="292"/>
                </a:lnTo>
                <a:lnTo>
                  <a:pt x="2071" y="292"/>
                </a:lnTo>
                <a:lnTo>
                  <a:pt x="2072" y="292"/>
                </a:lnTo>
                <a:lnTo>
                  <a:pt x="2072" y="292"/>
                </a:lnTo>
                <a:lnTo>
                  <a:pt x="2072" y="292"/>
                </a:lnTo>
                <a:lnTo>
                  <a:pt x="2072" y="292"/>
                </a:lnTo>
                <a:lnTo>
                  <a:pt x="2072" y="292"/>
                </a:lnTo>
                <a:lnTo>
                  <a:pt x="2073" y="292"/>
                </a:lnTo>
                <a:lnTo>
                  <a:pt x="2073" y="292"/>
                </a:lnTo>
                <a:lnTo>
                  <a:pt x="2073" y="292"/>
                </a:lnTo>
                <a:lnTo>
                  <a:pt x="2073" y="292"/>
                </a:lnTo>
                <a:lnTo>
                  <a:pt x="2073" y="292"/>
                </a:lnTo>
                <a:lnTo>
                  <a:pt x="2074" y="292"/>
                </a:lnTo>
                <a:lnTo>
                  <a:pt x="2074" y="292"/>
                </a:lnTo>
                <a:lnTo>
                  <a:pt x="2074" y="292"/>
                </a:lnTo>
                <a:lnTo>
                  <a:pt x="2074" y="292"/>
                </a:lnTo>
                <a:lnTo>
                  <a:pt x="2074" y="292"/>
                </a:lnTo>
                <a:lnTo>
                  <a:pt x="2075" y="292"/>
                </a:lnTo>
                <a:lnTo>
                  <a:pt x="2075" y="292"/>
                </a:lnTo>
                <a:lnTo>
                  <a:pt x="2075" y="292"/>
                </a:lnTo>
                <a:lnTo>
                  <a:pt x="2075" y="293"/>
                </a:lnTo>
                <a:lnTo>
                  <a:pt x="2076" y="293"/>
                </a:lnTo>
                <a:lnTo>
                  <a:pt x="2076" y="293"/>
                </a:lnTo>
                <a:lnTo>
                  <a:pt x="2076" y="293"/>
                </a:lnTo>
                <a:lnTo>
                  <a:pt x="2076" y="293"/>
                </a:lnTo>
                <a:lnTo>
                  <a:pt x="2077" y="293"/>
                </a:lnTo>
                <a:lnTo>
                  <a:pt x="2077" y="293"/>
                </a:lnTo>
                <a:lnTo>
                  <a:pt x="2077" y="293"/>
                </a:lnTo>
                <a:lnTo>
                  <a:pt x="2078" y="293"/>
                </a:lnTo>
                <a:lnTo>
                  <a:pt x="2078" y="293"/>
                </a:lnTo>
                <a:lnTo>
                  <a:pt x="2078" y="293"/>
                </a:lnTo>
                <a:lnTo>
                  <a:pt x="2078" y="293"/>
                </a:lnTo>
                <a:lnTo>
                  <a:pt x="2079" y="293"/>
                </a:lnTo>
                <a:lnTo>
                  <a:pt x="2079" y="293"/>
                </a:lnTo>
                <a:lnTo>
                  <a:pt x="2079" y="294"/>
                </a:lnTo>
                <a:lnTo>
                  <a:pt x="2079" y="294"/>
                </a:lnTo>
                <a:lnTo>
                  <a:pt x="2079" y="294"/>
                </a:lnTo>
                <a:lnTo>
                  <a:pt x="2080" y="294"/>
                </a:lnTo>
                <a:lnTo>
                  <a:pt x="2080" y="294"/>
                </a:lnTo>
                <a:lnTo>
                  <a:pt x="2080" y="292"/>
                </a:lnTo>
                <a:lnTo>
                  <a:pt x="2080" y="292"/>
                </a:lnTo>
                <a:lnTo>
                  <a:pt x="2081" y="292"/>
                </a:lnTo>
                <a:lnTo>
                  <a:pt x="2081" y="293"/>
                </a:lnTo>
                <a:lnTo>
                  <a:pt x="2081" y="294"/>
                </a:lnTo>
                <a:lnTo>
                  <a:pt x="2081" y="294"/>
                </a:lnTo>
                <a:lnTo>
                  <a:pt x="2082" y="294"/>
                </a:lnTo>
                <a:lnTo>
                  <a:pt x="2082" y="294"/>
                </a:lnTo>
                <a:lnTo>
                  <a:pt x="2082" y="295"/>
                </a:lnTo>
                <a:lnTo>
                  <a:pt x="2082" y="295"/>
                </a:lnTo>
                <a:lnTo>
                  <a:pt x="2083" y="295"/>
                </a:lnTo>
                <a:lnTo>
                  <a:pt x="2083" y="296"/>
                </a:lnTo>
                <a:lnTo>
                  <a:pt x="2083" y="296"/>
                </a:lnTo>
                <a:lnTo>
                  <a:pt x="2083" y="297"/>
                </a:lnTo>
                <a:lnTo>
                  <a:pt x="2084" y="297"/>
                </a:lnTo>
                <a:lnTo>
                  <a:pt x="2084" y="297"/>
                </a:lnTo>
                <a:lnTo>
                  <a:pt x="2084" y="297"/>
                </a:lnTo>
                <a:lnTo>
                  <a:pt x="2084" y="297"/>
                </a:lnTo>
                <a:lnTo>
                  <a:pt x="2085" y="298"/>
                </a:lnTo>
                <a:lnTo>
                  <a:pt x="2085" y="298"/>
                </a:lnTo>
                <a:lnTo>
                  <a:pt x="2085" y="299"/>
                </a:lnTo>
                <a:lnTo>
                  <a:pt x="2085" y="299"/>
                </a:lnTo>
                <a:lnTo>
                  <a:pt x="2086" y="299"/>
                </a:lnTo>
                <a:lnTo>
                  <a:pt x="2086" y="300"/>
                </a:lnTo>
                <a:lnTo>
                  <a:pt x="2086" y="300"/>
                </a:lnTo>
                <a:lnTo>
                  <a:pt x="2086" y="300"/>
                </a:lnTo>
                <a:lnTo>
                  <a:pt x="2087" y="300"/>
                </a:lnTo>
                <a:lnTo>
                  <a:pt x="2087" y="301"/>
                </a:lnTo>
                <a:lnTo>
                  <a:pt x="2087" y="301"/>
                </a:lnTo>
                <a:lnTo>
                  <a:pt x="2087" y="301"/>
                </a:lnTo>
                <a:lnTo>
                  <a:pt x="2087" y="301"/>
                </a:lnTo>
                <a:lnTo>
                  <a:pt x="2088" y="301"/>
                </a:lnTo>
                <a:lnTo>
                  <a:pt x="2088" y="301"/>
                </a:lnTo>
                <a:lnTo>
                  <a:pt x="2088" y="301"/>
                </a:lnTo>
                <a:lnTo>
                  <a:pt x="2089" y="301"/>
                </a:lnTo>
                <a:lnTo>
                  <a:pt x="2089" y="301"/>
                </a:lnTo>
                <a:lnTo>
                  <a:pt x="2089" y="301"/>
                </a:lnTo>
                <a:lnTo>
                  <a:pt x="2089" y="301"/>
                </a:lnTo>
                <a:lnTo>
                  <a:pt x="2090" y="301"/>
                </a:lnTo>
                <a:lnTo>
                  <a:pt x="2090" y="301"/>
                </a:lnTo>
                <a:lnTo>
                  <a:pt x="2090" y="301"/>
                </a:lnTo>
                <a:lnTo>
                  <a:pt x="2090" y="301"/>
                </a:lnTo>
                <a:lnTo>
                  <a:pt x="2091" y="301"/>
                </a:lnTo>
                <a:lnTo>
                  <a:pt x="2091" y="301"/>
                </a:lnTo>
                <a:lnTo>
                  <a:pt x="2091" y="301"/>
                </a:lnTo>
                <a:lnTo>
                  <a:pt x="2091" y="301"/>
                </a:lnTo>
                <a:lnTo>
                  <a:pt x="2092" y="301"/>
                </a:lnTo>
                <a:lnTo>
                  <a:pt x="2092" y="301"/>
                </a:lnTo>
                <a:lnTo>
                  <a:pt x="2092" y="301"/>
                </a:lnTo>
                <a:lnTo>
                  <a:pt x="2092" y="301"/>
                </a:lnTo>
                <a:lnTo>
                  <a:pt x="2093" y="301"/>
                </a:lnTo>
                <a:lnTo>
                  <a:pt x="2093" y="301"/>
                </a:lnTo>
                <a:lnTo>
                  <a:pt x="2093" y="300"/>
                </a:lnTo>
                <a:lnTo>
                  <a:pt x="2093" y="300"/>
                </a:lnTo>
                <a:lnTo>
                  <a:pt x="2094" y="300"/>
                </a:lnTo>
                <a:lnTo>
                  <a:pt x="2094" y="300"/>
                </a:lnTo>
                <a:lnTo>
                  <a:pt x="2094" y="300"/>
                </a:lnTo>
                <a:lnTo>
                  <a:pt x="2095" y="300"/>
                </a:lnTo>
                <a:lnTo>
                  <a:pt x="2095" y="300"/>
                </a:lnTo>
                <a:lnTo>
                  <a:pt x="2095" y="300"/>
                </a:lnTo>
                <a:lnTo>
                  <a:pt x="2095" y="300"/>
                </a:lnTo>
                <a:lnTo>
                  <a:pt x="2096" y="300"/>
                </a:lnTo>
                <a:lnTo>
                  <a:pt x="2096" y="300"/>
                </a:lnTo>
                <a:lnTo>
                  <a:pt x="2096" y="300"/>
                </a:lnTo>
                <a:lnTo>
                  <a:pt x="2096" y="300"/>
                </a:lnTo>
                <a:lnTo>
                  <a:pt x="2097" y="300"/>
                </a:lnTo>
                <a:lnTo>
                  <a:pt x="2097" y="300"/>
                </a:lnTo>
                <a:lnTo>
                  <a:pt x="2097" y="300"/>
                </a:lnTo>
                <a:lnTo>
                  <a:pt x="2097" y="300"/>
                </a:lnTo>
                <a:lnTo>
                  <a:pt x="2098" y="299"/>
                </a:lnTo>
                <a:lnTo>
                  <a:pt x="2098" y="299"/>
                </a:lnTo>
                <a:lnTo>
                  <a:pt x="2098" y="299"/>
                </a:lnTo>
                <a:lnTo>
                  <a:pt x="2098" y="299"/>
                </a:lnTo>
                <a:lnTo>
                  <a:pt x="2099" y="299"/>
                </a:lnTo>
                <a:lnTo>
                  <a:pt x="2099" y="299"/>
                </a:lnTo>
                <a:lnTo>
                  <a:pt x="2099" y="299"/>
                </a:lnTo>
                <a:lnTo>
                  <a:pt x="2099" y="299"/>
                </a:lnTo>
                <a:lnTo>
                  <a:pt x="2099" y="299"/>
                </a:lnTo>
                <a:lnTo>
                  <a:pt x="2100" y="299"/>
                </a:lnTo>
                <a:lnTo>
                  <a:pt x="2100" y="299"/>
                </a:lnTo>
                <a:lnTo>
                  <a:pt x="2100" y="299"/>
                </a:lnTo>
                <a:lnTo>
                  <a:pt x="2100" y="299"/>
                </a:lnTo>
                <a:lnTo>
                  <a:pt x="2101" y="299"/>
                </a:lnTo>
                <a:lnTo>
                  <a:pt x="2101" y="299"/>
                </a:lnTo>
                <a:lnTo>
                  <a:pt x="2101" y="299"/>
                </a:lnTo>
                <a:lnTo>
                  <a:pt x="2101" y="299"/>
                </a:lnTo>
                <a:lnTo>
                  <a:pt x="2102" y="299"/>
                </a:lnTo>
                <a:lnTo>
                  <a:pt x="2102" y="299"/>
                </a:lnTo>
                <a:lnTo>
                  <a:pt x="2102" y="299"/>
                </a:lnTo>
                <a:lnTo>
                  <a:pt x="2102" y="299"/>
                </a:lnTo>
                <a:lnTo>
                  <a:pt x="2103" y="299"/>
                </a:lnTo>
                <a:lnTo>
                  <a:pt x="2103" y="299"/>
                </a:lnTo>
                <a:lnTo>
                  <a:pt x="2103" y="299"/>
                </a:lnTo>
                <a:lnTo>
                  <a:pt x="2103" y="299"/>
                </a:lnTo>
                <a:lnTo>
                  <a:pt x="2104" y="299"/>
                </a:lnTo>
                <a:lnTo>
                  <a:pt x="2104" y="299"/>
                </a:lnTo>
                <a:lnTo>
                  <a:pt x="2104" y="299"/>
                </a:lnTo>
                <a:lnTo>
                  <a:pt x="2104" y="299"/>
                </a:lnTo>
                <a:lnTo>
                  <a:pt x="2104" y="299"/>
                </a:lnTo>
                <a:lnTo>
                  <a:pt x="2105" y="299"/>
                </a:lnTo>
                <a:lnTo>
                  <a:pt x="2105" y="299"/>
                </a:lnTo>
                <a:lnTo>
                  <a:pt x="2105" y="299"/>
                </a:lnTo>
                <a:lnTo>
                  <a:pt x="2105" y="299"/>
                </a:lnTo>
                <a:lnTo>
                  <a:pt x="2106" y="299"/>
                </a:lnTo>
                <a:lnTo>
                  <a:pt x="2106" y="299"/>
                </a:lnTo>
                <a:lnTo>
                  <a:pt x="2106" y="299"/>
                </a:lnTo>
                <a:lnTo>
                  <a:pt x="2107" y="300"/>
                </a:lnTo>
                <a:lnTo>
                  <a:pt x="2107" y="300"/>
                </a:lnTo>
                <a:lnTo>
                  <a:pt x="2107" y="300"/>
                </a:lnTo>
                <a:lnTo>
                  <a:pt x="2107" y="300"/>
                </a:lnTo>
                <a:lnTo>
                  <a:pt x="2108" y="300"/>
                </a:lnTo>
                <a:lnTo>
                  <a:pt x="2108" y="300"/>
                </a:lnTo>
                <a:lnTo>
                  <a:pt x="2108" y="300"/>
                </a:lnTo>
                <a:lnTo>
                  <a:pt x="2108" y="300"/>
                </a:lnTo>
                <a:lnTo>
                  <a:pt x="2109" y="300"/>
                </a:lnTo>
                <a:lnTo>
                  <a:pt x="2109" y="299"/>
                </a:lnTo>
                <a:lnTo>
                  <a:pt x="2109" y="299"/>
                </a:lnTo>
                <a:lnTo>
                  <a:pt x="2109" y="299"/>
                </a:lnTo>
                <a:lnTo>
                  <a:pt x="2110" y="299"/>
                </a:lnTo>
                <a:lnTo>
                  <a:pt x="2110" y="299"/>
                </a:lnTo>
                <a:lnTo>
                  <a:pt x="2110" y="299"/>
                </a:lnTo>
                <a:lnTo>
                  <a:pt x="2110" y="299"/>
                </a:lnTo>
                <a:lnTo>
                  <a:pt x="2111" y="299"/>
                </a:lnTo>
                <a:lnTo>
                  <a:pt x="2111" y="299"/>
                </a:lnTo>
                <a:lnTo>
                  <a:pt x="2111" y="299"/>
                </a:lnTo>
                <a:lnTo>
                  <a:pt x="2111" y="299"/>
                </a:lnTo>
                <a:lnTo>
                  <a:pt x="2112" y="299"/>
                </a:lnTo>
                <a:lnTo>
                  <a:pt x="2112" y="299"/>
                </a:lnTo>
                <a:lnTo>
                  <a:pt x="2112" y="299"/>
                </a:lnTo>
                <a:lnTo>
                  <a:pt x="2113" y="299"/>
                </a:lnTo>
                <a:lnTo>
                  <a:pt x="2113" y="299"/>
                </a:lnTo>
                <a:lnTo>
                  <a:pt x="2113" y="299"/>
                </a:lnTo>
                <a:lnTo>
                  <a:pt x="2113" y="299"/>
                </a:lnTo>
                <a:lnTo>
                  <a:pt x="2114" y="299"/>
                </a:lnTo>
                <a:lnTo>
                  <a:pt x="2114" y="299"/>
                </a:lnTo>
                <a:lnTo>
                  <a:pt x="2114" y="299"/>
                </a:lnTo>
                <a:lnTo>
                  <a:pt x="2114" y="299"/>
                </a:lnTo>
                <a:lnTo>
                  <a:pt x="2114" y="299"/>
                </a:lnTo>
                <a:lnTo>
                  <a:pt x="2115" y="299"/>
                </a:lnTo>
                <a:lnTo>
                  <a:pt x="2115" y="299"/>
                </a:lnTo>
                <a:lnTo>
                  <a:pt x="2115" y="298"/>
                </a:lnTo>
                <a:lnTo>
                  <a:pt x="2115" y="298"/>
                </a:lnTo>
                <a:lnTo>
                  <a:pt x="2116" y="298"/>
                </a:lnTo>
                <a:lnTo>
                  <a:pt x="2116" y="298"/>
                </a:lnTo>
                <a:lnTo>
                  <a:pt x="2116" y="298"/>
                </a:lnTo>
                <a:lnTo>
                  <a:pt x="2116" y="298"/>
                </a:lnTo>
                <a:lnTo>
                  <a:pt x="2117" y="298"/>
                </a:lnTo>
                <a:lnTo>
                  <a:pt x="2117" y="298"/>
                </a:lnTo>
                <a:lnTo>
                  <a:pt x="2117" y="298"/>
                </a:lnTo>
                <a:lnTo>
                  <a:pt x="2117" y="298"/>
                </a:lnTo>
                <a:lnTo>
                  <a:pt x="2117" y="298"/>
                </a:lnTo>
                <a:lnTo>
                  <a:pt x="2118" y="298"/>
                </a:lnTo>
                <a:lnTo>
                  <a:pt x="2118" y="298"/>
                </a:lnTo>
                <a:lnTo>
                  <a:pt x="2118" y="298"/>
                </a:lnTo>
                <a:lnTo>
                  <a:pt x="2118" y="298"/>
                </a:lnTo>
                <a:lnTo>
                  <a:pt x="2119" y="298"/>
                </a:lnTo>
                <a:lnTo>
                  <a:pt x="2119" y="299"/>
                </a:lnTo>
                <a:lnTo>
                  <a:pt x="2119" y="299"/>
                </a:lnTo>
                <a:lnTo>
                  <a:pt x="2119" y="299"/>
                </a:lnTo>
                <a:lnTo>
                  <a:pt x="2119" y="299"/>
                </a:lnTo>
                <a:lnTo>
                  <a:pt x="2120" y="299"/>
                </a:lnTo>
                <a:lnTo>
                  <a:pt x="2120" y="299"/>
                </a:lnTo>
                <a:lnTo>
                  <a:pt x="2120" y="299"/>
                </a:lnTo>
                <a:lnTo>
                  <a:pt x="2120" y="299"/>
                </a:lnTo>
                <a:lnTo>
                  <a:pt x="2121" y="298"/>
                </a:lnTo>
                <a:lnTo>
                  <a:pt x="2121" y="298"/>
                </a:lnTo>
                <a:lnTo>
                  <a:pt x="2121" y="298"/>
                </a:lnTo>
                <a:lnTo>
                  <a:pt x="2121" y="298"/>
                </a:lnTo>
                <a:lnTo>
                  <a:pt x="2121" y="298"/>
                </a:lnTo>
                <a:lnTo>
                  <a:pt x="2122" y="298"/>
                </a:lnTo>
                <a:lnTo>
                  <a:pt x="2122" y="298"/>
                </a:lnTo>
                <a:lnTo>
                  <a:pt x="2122" y="298"/>
                </a:lnTo>
                <a:lnTo>
                  <a:pt x="2122" y="298"/>
                </a:lnTo>
                <a:lnTo>
                  <a:pt x="2122" y="298"/>
                </a:lnTo>
                <a:lnTo>
                  <a:pt x="2123" y="298"/>
                </a:lnTo>
                <a:lnTo>
                  <a:pt x="2123" y="298"/>
                </a:lnTo>
                <a:lnTo>
                  <a:pt x="2123" y="298"/>
                </a:lnTo>
                <a:lnTo>
                  <a:pt x="2124" y="298"/>
                </a:lnTo>
                <a:lnTo>
                  <a:pt x="2124" y="298"/>
                </a:lnTo>
                <a:lnTo>
                  <a:pt x="2124" y="298"/>
                </a:lnTo>
                <a:lnTo>
                  <a:pt x="2125" y="298"/>
                </a:lnTo>
                <a:lnTo>
                  <a:pt x="2125" y="299"/>
                </a:lnTo>
                <a:lnTo>
                  <a:pt x="2125" y="300"/>
                </a:lnTo>
                <a:lnTo>
                  <a:pt x="2125" y="300"/>
                </a:lnTo>
                <a:lnTo>
                  <a:pt x="2126" y="300"/>
                </a:lnTo>
                <a:lnTo>
                  <a:pt x="2126" y="301"/>
                </a:lnTo>
                <a:lnTo>
                  <a:pt x="2126" y="299"/>
                </a:lnTo>
                <a:lnTo>
                  <a:pt x="2126" y="299"/>
                </a:lnTo>
                <a:lnTo>
                  <a:pt x="2127" y="299"/>
                </a:lnTo>
                <a:lnTo>
                  <a:pt x="2127" y="299"/>
                </a:lnTo>
                <a:lnTo>
                  <a:pt x="2127" y="299"/>
                </a:lnTo>
                <a:lnTo>
                  <a:pt x="2127" y="299"/>
                </a:lnTo>
                <a:lnTo>
                  <a:pt x="2128" y="299"/>
                </a:lnTo>
                <a:lnTo>
                  <a:pt x="2128" y="299"/>
                </a:lnTo>
                <a:lnTo>
                  <a:pt x="2128" y="299"/>
                </a:lnTo>
                <a:lnTo>
                  <a:pt x="2128" y="299"/>
                </a:lnTo>
                <a:lnTo>
                  <a:pt x="2129" y="299"/>
                </a:lnTo>
                <a:lnTo>
                  <a:pt x="2129" y="298"/>
                </a:lnTo>
                <a:lnTo>
                  <a:pt x="2129" y="298"/>
                </a:lnTo>
                <a:lnTo>
                  <a:pt x="2129" y="297"/>
                </a:lnTo>
                <a:lnTo>
                  <a:pt x="2130" y="296"/>
                </a:lnTo>
                <a:lnTo>
                  <a:pt x="2130" y="296"/>
                </a:lnTo>
                <a:lnTo>
                  <a:pt x="2130" y="296"/>
                </a:lnTo>
                <a:lnTo>
                  <a:pt x="2131" y="296"/>
                </a:lnTo>
                <a:lnTo>
                  <a:pt x="2131" y="296"/>
                </a:lnTo>
                <a:lnTo>
                  <a:pt x="2131" y="296"/>
                </a:lnTo>
                <a:lnTo>
                  <a:pt x="2131" y="296"/>
                </a:lnTo>
                <a:lnTo>
                  <a:pt x="2131" y="296"/>
                </a:lnTo>
                <a:lnTo>
                  <a:pt x="2132" y="296"/>
                </a:lnTo>
                <a:lnTo>
                  <a:pt x="2132" y="296"/>
                </a:lnTo>
                <a:lnTo>
                  <a:pt x="2132" y="296"/>
                </a:lnTo>
                <a:lnTo>
                  <a:pt x="2132" y="296"/>
                </a:lnTo>
                <a:lnTo>
                  <a:pt x="2133" y="296"/>
                </a:lnTo>
                <a:lnTo>
                  <a:pt x="2133" y="296"/>
                </a:lnTo>
                <a:lnTo>
                  <a:pt x="2133" y="296"/>
                </a:lnTo>
                <a:lnTo>
                  <a:pt x="2133" y="296"/>
                </a:lnTo>
                <a:lnTo>
                  <a:pt x="2134" y="297"/>
                </a:lnTo>
                <a:lnTo>
                  <a:pt x="2134" y="297"/>
                </a:lnTo>
                <a:lnTo>
                  <a:pt x="2134" y="297"/>
                </a:lnTo>
                <a:lnTo>
                  <a:pt x="2134" y="297"/>
                </a:lnTo>
                <a:lnTo>
                  <a:pt x="2135" y="297"/>
                </a:lnTo>
                <a:lnTo>
                  <a:pt x="2135" y="297"/>
                </a:lnTo>
                <a:lnTo>
                  <a:pt x="2135" y="297"/>
                </a:lnTo>
                <a:lnTo>
                  <a:pt x="2135" y="297"/>
                </a:lnTo>
                <a:lnTo>
                  <a:pt x="2135" y="297"/>
                </a:lnTo>
                <a:lnTo>
                  <a:pt x="2136" y="298"/>
                </a:lnTo>
                <a:lnTo>
                  <a:pt x="2136" y="298"/>
                </a:lnTo>
                <a:lnTo>
                  <a:pt x="2137" y="298"/>
                </a:lnTo>
                <a:lnTo>
                  <a:pt x="2137" y="298"/>
                </a:lnTo>
                <a:lnTo>
                  <a:pt x="2137" y="298"/>
                </a:lnTo>
                <a:lnTo>
                  <a:pt x="2137" y="298"/>
                </a:lnTo>
                <a:lnTo>
                  <a:pt x="2138" y="298"/>
                </a:lnTo>
                <a:lnTo>
                  <a:pt x="2138" y="298"/>
                </a:lnTo>
                <a:lnTo>
                  <a:pt x="2138" y="298"/>
                </a:lnTo>
                <a:lnTo>
                  <a:pt x="2138" y="298"/>
                </a:lnTo>
                <a:lnTo>
                  <a:pt x="2139" y="298"/>
                </a:lnTo>
                <a:lnTo>
                  <a:pt x="2139" y="298"/>
                </a:lnTo>
                <a:lnTo>
                  <a:pt x="2139" y="298"/>
                </a:lnTo>
                <a:lnTo>
                  <a:pt x="2139" y="298"/>
                </a:lnTo>
                <a:lnTo>
                  <a:pt x="2139" y="298"/>
                </a:lnTo>
                <a:lnTo>
                  <a:pt x="2140" y="298"/>
                </a:lnTo>
                <a:lnTo>
                  <a:pt x="2140" y="298"/>
                </a:lnTo>
                <a:lnTo>
                  <a:pt x="2140" y="298"/>
                </a:lnTo>
                <a:lnTo>
                  <a:pt x="2140" y="298"/>
                </a:lnTo>
                <a:lnTo>
                  <a:pt x="2141" y="298"/>
                </a:lnTo>
                <a:lnTo>
                  <a:pt x="2141" y="298"/>
                </a:lnTo>
                <a:lnTo>
                  <a:pt x="2141" y="298"/>
                </a:lnTo>
                <a:lnTo>
                  <a:pt x="2141" y="298"/>
                </a:lnTo>
                <a:lnTo>
                  <a:pt x="2142" y="297"/>
                </a:lnTo>
                <a:lnTo>
                  <a:pt x="2142" y="295"/>
                </a:lnTo>
                <a:lnTo>
                  <a:pt x="2142" y="295"/>
                </a:lnTo>
                <a:lnTo>
                  <a:pt x="2143" y="295"/>
                </a:lnTo>
                <a:lnTo>
                  <a:pt x="2143" y="295"/>
                </a:lnTo>
                <a:lnTo>
                  <a:pt x="2143" y="295"/>
                </a:lnTo>
                <a:lnTo>
                  <a:pt x="2143" y="295"/>
                </a:lnTo>
                <a:lnTo>
                  <a:pt x="2143" y="295"/>
                </a:lnTo>
                <a:lnTo>
                  <a:pt x="2144" y="295"/>
                </a:lnTo>
                <a:lnTo>
                  <a:pt x="2144" y="295"/>
                </a:lnTo>
                <a:lnTo>
                  <a:pt x="2144" y="295"/>
                </a:lnTo>
                <a:lnTo>
                  <a:pt x="2144" y="295"/>
                </a:lnTo>
                <a:lnTo>
                  <a:pt x="2144" y="295"/>
                </a:lnTo>
                <a:lnTo>
                  <a:pt x="2145" y="295"/>
                </a:lnTo>
                <a:lnTo>
                  <a:pt x="2145" y="295"/>
                </a:lnTo>
                <a:lnTo>
                  <a:pt x="2145" y="295"/>
                </a:lnTo>
                <a:lnTo>
                  <a:pt x="2145" y="295"/>
                </a:lnTo>
                <a:lnTo>
                  <a:pt x="2146" y="295"/>
                </a:lnTo>
                <a:lnTo>
                  <a:pt x="2146" y="294"/>
                </a:lnTo>
                <a:lnTo>
                  <a:pt x="2146" y="294"/>
                </a:lnTo>
                <a:lnTo>
                  <a:pt x="2146" y="294"/>
                </a:lnTo>
                <a:lnTo>
                  <a:pt x="2146" y="294"/>
                </a:lnTo>
                <a:lnTo>
                  <a:pt x="2147" y="294"/>
                </a:lnTo>
                <a:lnTo>
                  <a:pt x="2147" y="294"/>
                </a:lnTo>
                <a:lnTo>
                  <a:pt x="2147" y="294"/>
                </a:lnTo>
                <a:lnTo>
                  <a:pt x="2147" y="294"/>
                </a:lnTo>
                <a:lnTo>
                  <a:pt x="2147" y="294"/>
                </a:lnTo>
                <a:lnTo>
                  <a:pt x="2148" y="294"/>
                </a:lnTo>
                <a:lnTo>
                  <a:pt x="2148" y="294"/>
                </a:lnTo>
                <a:lnTo>
                  <a:pt x="2148" y="294"/>
                </a:lnTo>
                <a:lnTo>
                  <a:pt x="2149" y="294"/>
                </a:lnTo>
                <a:lnTo>
                  <a:pt x="2149" y="294"/>
                </a:lnTo>
                <a:lnTo>
                  <a:pt x="2149" y="294"/>
                </a:lnTo>
                <a:lnTo>
                  <a:pt x="2149" y="295"/>
                </a:lnTo>
                <a:lnTo>
                  <a:pt x="2149" y="295"/>
                </a:lnTo>
                <a:lnTo>
                  <a:pt x="2150" y="295"/>
                </a:lnTo>
                <a:lnTo>
                  <a:pt x="2150" y="295"/>
                </a:lnTo>
                <a:lnTo>
                  <a:pt x="2150" y="295"/>
                </a:lnTo>
                <a:lnTo>
                  <a:pt x="2150" y="295"/>
                </a:lnTo>
                <a:lnTo>
                  <a:pt x="2150" y="295"/>
                </a:lnTo>
                <a:lnTo>
                  <a:pt x="2151" y="295"/>
                </a:lnTo>
                <a:lnTo>
                  <a:pt x="2151" y="295"/>
                </a:lnTo>
                <a:lnTo>
                  <a:pt x="2151" y="295"/>
                </a:lnTo>
                <a:lnTo>
                  <a:pt x="2151" y="295"/>
                </a:lnTo>
                <a:lnTo>
                  <a:pt x="2151" y="295"/>
                </a:lnTo>
                <a:lnTo>
                  <a:pt x="2152" y="295"/>
                </a:lnTo>
                <a:lnTo>
                  <a:pt x="2152" y="295"/>
                </a:lnTo>
                <a:lnTo>
                  <a:pt x="2152" y="295"/>
                </a:lnTo>
                <a:lnTo>
                  <a:pt x="2152" y="295"/>
                </a:lnTo>
                <a:lnTo>
                  <a:pt x="2152" y="295"/>
                </a:lnTo>
                <a:lnTo>
                  <a:pt x="2153" y="295"/>
                </a:lnTo>
                <a:lnTo>
                  <a:pt x="2153" y="295"/>
                </a:lnTo>
                <a:lnTo>
                  <a:pt x="2153" y="295"/>
                </a:lnTo>
                <a:lnTo>
                  <a:pt x="2153" y="295"/>
                </a:lnTo>
                <a:lnTo>
                  <a:pt x="2153" y="295"/>
                </a:lnTo>
                <a:lnTo>
                  <a:pt x="2154" y="295"/>
                </a:lnTo>
                <a:lnTo>
                  <a:pt x="2154" y="295"/>
                </a:lnTo>
                <a:lnTo>
                  <a:pt x="2154" y="295"/>
                </a:lnTo>
                <a:lnTo>
                  <a:pt x="2155" y="295"/>
                </a:lnTo>
                <a:lnTo>
                  <a:pt x="2155" y="295"/>
                </a:lnTo>
                <a:lnTo>
                  <a:pt x="2155" y="295"/>
                </a:lnTo>
                <a:lnTo>
                  <a:pt x="2155" y="295"/>
                </a:lnTo>
                <a:lnTo>
                  <a:pt x="2156" y="295"/>
                </a:lnTo>
                <a:lnTo>
                  <a:pt x="2156" y="295"/>
                </a:lnTo>
                <a:lnTo>
                  <a:pt x="2156" y="295"/>
                </a:lnTo>
                <a:lnTo>
                  <a:pt x="2156" y="295"/>
                </a:lnTo>
                <a:lnTo>
                  <a:pt x="2156" y="295"/>
                </a:lnTo>
                <a:lnTo>
                  <a:pt x="2157" y="295"/>
                </a:lnTo>
                <a:lnTo>
                  <a:pt x="2157" y="295"/>
                </a:lnTo>
                <a:lnTo>
                  <a:pt x="2157" y="295"/>
                </a:lnTo>
                <a:lnTo>
                  <a:pt x="2157" y="295"/>
                </a:lnTo>
                <a:lnTo>
                  <a:pt x="2158" y="295"/>
                </a:lnTo>
                <a:lnTo>
                  <a:pt x="2158" y="295"/>
                </a:lnTo>
                <a:lnTo>
                  <a:pt x="2158" y="295"/>
                </a:lnTo>
                <a:lnTo>
                  <a:pt x="2158" y="295"/>
                </a:lnTo>
                <a:lnTo>
                  <a:pt x="2159" y="295"/>
                </a:lnTo>
                <a:lnTo>
                  <a:pt x="2159" y="295"/>
                </a:lnTo>
                <a:lnTo>
                  <a:pt x="2159" y="295"/>
                </a:lnTo>
                <a:lnTo>
                  <a:pt x="2159" y="295"/>
                </a:lnTo>
                <a:lnTo>
                  <a:pt x="2160" y="295"/>
                </a:lnTo>
                <a:lnTo>
                  <a:pt x="2160" y="295"/>
                </a:lnTo>
                <a:lnTo>
                  <a:pt x="2160" y="295"/>
                </a:lnTo>
                <a:lnTo>
                  <a:pt x="2160" y="295"/>
                </a:lnTo>
                <a:lnTo>
                  <a:pt x="2161" y="295"/>
                </a:lnTo>
                <a:lnTo>
                  <a:pt x="2161" y="295"/>
                </a:lnTo>
                <a:lnTo>
                  <a:pt x="2161" y="295"/>
                </a:lnTo>
                <a:lnTo>
                  <a:pt x="2161" y="296"/>
                </a:lnTo>
                <a:lnTo>
                  <a:pt x="2162" y="296"/>
                </a:lnTo>
                <a:lnTo>
                  <a:pt x="2162" y="296"/>
                </a:lnTo>
                <a:lnTo>
                  <a:pt x="2162" y="296"/>
                </a:lnTo>
                <a:lnTo>
                  <a:pt x="2162" y="295"/>
                </a:lnTo>
                <a:lnTo>
                  <a:pt x="2162" y="294"/>
                </a:lnTo>
                <a:lnTo>
                  <a:pt x="2163" y="294"/>
                </a:lnTo>
                <a:lnTo>
                  <a:pt x="2163" y="294"/>
                </a:lnTo>
                <a:lnTo>
                  <a:pt x="2163" y="295"/>
                </a:lnTo>
                <a:lnTo>
                  <a:pt x="2163" y="295"/>
                </a:lnTo>
                <a:lnTo>
                  <a:pt x="2164" y="296"/>
                </a:lnTo>
                <a:lnTo>
                  <a:pt x="2164" y="296"/>
                </a:lnTo>
                <a:lnTo>
                  <a:pt x="2164" y="296"/>
                </a:lnTo>
                <a:lnTo>
                  <a:pt x="2164" y="296"/>
                </a:lnTo>
                <a:lnTo>
                  <a:pt x="2164" y="295"/>
                </a:lnTo>
                <a:lnTo>
                  <a:pt x="2165" y="295"/>
                </a:lnTo>
                <a:lnTo>
                  <a:pt x="2165" y="295"/>
                </a:lnTo>
                <a:lnTo>
                  <a:pt x="2165" y="295"/>
                </a:lnTo>
                <a:lnTo>
                  <a:pt x="2166" y="295"/>
                </a:lnTo>
                <a:lnTo>
                  <a:pt x="2166" y="295"/>
                </a:lnTo>
                <a:lnTo>
                  <a:pt x="2166" y="295"/>
                </a:lnTo>
                <a:lnTo>
                  <a:pt x="2166" y="297"/>
                </a:lnTo>
                <a:lnTo>
                  <a:pt x="2166" y="299"/>
                </a:lnTo>
                <a:lnTo>
                  <a:pt x="2167" y="300"/>
                </a:lnTo>
                <a:lnTo>
                  <a:pt x="2167" y="301"/>
                </a:lnTo>
                <a:lnTo>
                  <a:pt x="2167" y="301"/>
                </a:lnTo>
                <a:lnTo>
                  <a:pt x="2168" y="301"/>
                </a:lnTo>
                <a:lnTo>
                  <a:pt x="2168" y="301"/>
                </a:lnTo>
                <a:lnTo>
                  <a:pt x="2168" y="301"/>
                </a:lnTo>
                <a:lnTo>
                  <a:pt x="2168" y="301"/>
                </a:lnTo>
                <a:lnTo>
                  <a:pt x="2168" y="301"/>
                </a:lnTo>
                <a:lnTo>
                  <a:pt x="2169" y="301"/>
                </a:lnTo>
                <a:lnTo>
                  <a:pt x="2169" y="301"/>
                </a:lnTo>
                <a:lnTo>
                  <a:pt x="2169" y="301"/>
                </a:lnTo>
                <a:lnTo>
                  <a:pt x="2169" y="301"/>
                </a:lnTo>
                <a:lnTo>
                  <a:pt x="2170" y="301"/>
                </a:lnTo>
                <a:lnTo>
                  <a:pt x="2170" y="301"/>
                </a:lnTo>
                <a:lnTo>
                  <a:pt x="2170" y="301"/>
                </a:lnTo>
                <a:lnTo>
                  <a:pt x="2170" y="301"/>
                </a:lnTo>
                <a:lnTo>
                  <a:pt x="2171" y="301"/>
                </a:lnTo>
                <a:lnTo>
                  <a:pt x="2171" y="301"/>
                </a:lnTo>
                <a:lnTo>
                  <a:pt x="2171" y="301"/>
                </a:lnTo>
                <a:lnTo>
                  <a:pt x="2172" y="301"/>
                </a:lnTo>
                <a:lnTo>
                  <a:pt x="2172" y="301"/>
                </a:lnTo>
                <a:lnTo>
                  <a:pt x="2172" y="301"/>
                </a:lnTo>
                <a:lnTo>
                  <a:pt x="2172" y="301"/>
                </a:lnTo>
                <a:lnTo>
                  <a:pt x="2173" y="301"/>
                </a:lnTo>
                <a:lnTo>
                  <a:pt x="2173" y="301"/>
                </a:lnTo>
                <a:lnTo>
                  <a:pt x="2173" y="301"/>
                </a:lnTo>
                <a:lnTo>
                  <a:pt x="2173" y="301"/>
                </a:lnTo>
                <a:lnTo>
                  <a:pt x="2174" y="301"/>
                </a:lnTo>
                <a:lnTo>
                  <a:pt x="2174" y="301"/>
                </a:lnTo>
                <a:lnTo>
                  <a:pt x="2174" y="301"/>
                </a:lnTo>
                <a:lnTo>
                  <a:pt x="2174" y="301"/>
                </a:lnTo>
                <a:lnTo>
                  <a:pt x="2175" y="301"/>
                </a:lnTo>
                <a:lnTo>
                  <a:pt x="2175" y="301"/>
                </a:lnTo>
                <a:lnTo>
                  <a:pt x="2175" y="301"/>
                </a:lnTo>
                <a:lnTo>
                  <a:pt x="2175" y="301"/>
                </a:lnTo>
                <a:lnTo>
                  <a:pt x="2176" y="301"/>
                </a:lnTo>
                <a:lnTo>
                  <a:pt x="2176" y="301"/>
                </a:lnTo>
                <a:lnTo>
                  <a:pt x="2176" y="301"/>
                </a:lnTo>
                <a:lnTo>
                  <a:pt x="2176" y="301"/>
                </a:lnTo>
                <a:lnTo>
                  <a:pt x="2176" y="301"/>
                </a:lnTo>
                <a:lnTo>
                  <a:pt x="2177" y="301"/>
                </a:lnTo>
                <a:lnTo>
                  <a:pt x="2177" y="301"/>
                </a:lnTo>
                <a:lnTo>
                  <a:pt x="2177" y="301"/>
                </a:lnTo>
                <a:lnTo>
                  <a:pt x="2177" y="301"/>
                </a:lnTo>
                <a:lnTo>
                  <a:pt x="2178" y="301"/>
                </a:lnTo>
                <a:lnTo>
                  <a:pt x="2178" y="301"/>
                </a:lnTo>
                <a:lnTo>
                  <a:pt x="2178" y="301"/>
                </a:lnTo>
                <a:lnTo>
                  <a:pt x="2178" y="301"/>
                </a:lnTo>
                <a:lnTo>
                  <a:pt x="2178" y="301"/>
                </a:lnTo>
                <a:lnTo>
                  <a:pt x="2179" y="301"/>
                </a:lnTo>
                <a:lnTo>
                  <a:pt x="2179" y="301"/>
                </a:lnTo>
                <a:lnTo>
                  <a:pt x="2179" y="301"/>
                </a:lnTo>
                <a:lnTo>
                  <a:pt x="2179" y="301"/>
                </a:lnTo>
                <a:lnTo>
                  <a:pt x="2180" y="301"/>
                </a:lnTo>
                <a:lnTo>
                  <a:pt x="2180" y="301"/>
                </a:lnTo>
                <a:lnTo>
                  <a:pt x="2180" y="301"/>
                </a:lnTo>
                <a:lnTo>
                  <a:pt x="2180" y="301"/>
                </a:lnTo>
                <a:lnTo>
                  <a:pt x="2181" y="301"/>
                </a:lnTo>
                <a:lnTo>
                  <a:pt x="2181" y="301"/>
                </a:lnTo>
                <a:lnTo>
                  <a:pt x="2181" y="301"/>
                </a:lnTo>
                <a:lnTo>
                  <a:pt x="2181" y="301"/>
                </a:lnTo>
                <a:lnTo>
                  <a:pt x="2181" y="301"/>
                </a:lnTo>
                <a:lnTo>
                  <a:pt x="2182" y="301"/>
                </a:lnTo>
                <a:lnTo>
                  <a:pt x="2182" y="301"/>
                </a:lnTo>
                <a:lnTo>
                  <a:pt x="2182" y="301"/>
                </a:lnTo>
                <a:lnTo>
                  <a:pt x="2182" y="301"/>
                </a:lnTo>
                <a:lnTo>
                  <a:pt x="2183" y="301"/>
                </a:lnTo>
                <a:lnTo>
                  <a:pt x="2183" y="301"/>
                </a:lnTo>
                <a:lnTo>
                  <a:pt x="2183" y="301"/>
                </a:lnTo>
                <a:lnTo>
                  <a:pt x="2184" y="300"/>
                </a:lnTo>
                <a:lnTo>
                  <a:pt x="2184" y="300"/>
                </a:lnTo>
                <a:lnTo>
                  <a:pt x="2184" y="300"/>
                </a:lnTo>
                <a:lnTo>
                  <a:pt x="2184" y="300"/>
                </a:lnTo>
                <a:lnTo>
                  <a:pt x="2184" y="300"/>
                </a:lnTo>
                <a:lnTo>
                  <a:pt x="2185" y="300"/>
                </a:lnTo>
                <a:lnTo>
                  <a:pt x="2185" y="300"/>
                </a:lnTo>
                <a:lnTo>
                  <a:pt x="2185" y="299"/>
                </a:lnTo>
                <a:lnTo>
                  <a:pt x="2185" y="299"/>
                </a:lnTo>
                <a:lnTo>
                  <a:pt x="2186" y="299"/>
                </a:lnTo>
                <a:lnTo>
                  <a:pt x="2186" y="299"/>
                </a:lnTo>
                <a:lnTo>
                  <a:pt x="2186" y="298"/>
                </a:lnTo>
                <a:lnTo>
                  <a:pt x="2186" y="298"/>
                </a:lnTo>
                <a:lnTo>
                  <a:pt x="2187" y="298"/>
                </a:lnTo>
                <a:lnTo>
                  <a:pt x="2187" y="297"/>
                </a:lnTo>
                <a:lnTo>
                  <a:pt x="2187" y="297"/>
                </a:lnTo>
                <a:lnTo>
                  <a:pt x="2187" y="297"/>
                </a:lnTo>
                <a:lnTo>
                  <a:pt x="2188" y="296"/>
                </a:lnTo>
                <a:lnTo>
                  <a:pt x="2188" y="296"/>
                </a:lnTo>
                <a:lnTo>
                  <a:pt x="2188" y="296"/>
                </a:lnTo>
                <a:lnTo>
                  <a:pt x="2188" y="296"/>
                </a:lnTo>
                <a:lnTo>
                  <a:pt x="2189" y="295"/>
                </a:lnTo>
                <a:lnTo>
                  <a:pt x="2189" y="295"/>
                </a:lnTo>
                <a:lnTo>
                  <a:pt x="2189" y="295"/>
                </a:lnTo>
                <a:lnTo>
                  <a:pt x="2190" y="294"/>
                </a:lnTo>
                <a:lnTo>
                  <a:pt x="2190" y="294"/>
                </a:lnTo>
                <a:lnTo>
                  <a:pt x="2190" y="294"/>
                </a:lnTo>
                <a:lnTo>
                  <a:pt x="2190" y="294"/>
                </a:lnTo>
                <a:lnTo>
                  <a:pt x="2191" y="294"/>
                </a:lnTo>
                <a:lnTo>
                  <a:pt x="2191" y="294"/>
                </a:lnTo>
                <a:lnTo>
                  <a:pt x="2191" y="294"/>
                </a:lnTo>
                <a:lnTo>
                  <a:pt x="2191" y="294"/>
                </a:lnTo>
                <a:lnTo>
                  <a:pt x="2192" y="294"/>
                </a:lnTo>
                <a:lnTo>
                  <a:pt x="2192" y="294"/>
                </a:lnTo>
                <a:lnTo>
                  <a:pt x="2192" y="294"/>
                </a:lnTo>
                <a:lnTo>
                  <a:pt x="2192" y="294"/>
                </a:lnTo>
                <a:lnTo>
                  <a:pt x="2192" y="294"/>
                </a:lnTo>
                <a:lnTo>
                  <a:pt x="2193" y="294"/>
                </a:lnTo>
                <a:lnTo>
                  <a:pt x="2193" y="294"/>
                </a:lnTo>
                <a:lnTo>
                  <a:pt x="2193" y="295"/>
                </a:lnTo>
                <a:lnTo>
                  <a:pt x="2193" y="295"/>
                </a:lnTo>
                <a:lnTo>
                  <a:pt x="2194" y="295"/>
                </a:lnTo>
                <a:lnTo>
                  <a:pt x="2194" y="296"/>
                </a:lnTo>
                <a:lnTo>
                  <a:pt x="2194" y="296"/>
                </a:lnTo>
                <a:lnTo>
                  <a:pt x="2194" y="296"/>
                </a:lnTo>
                <a:lnTo>
                  <a:pt x="2195" y="296"/>
                </a:lnTo>
                <a:lnTo>
                  <a:pt x="2195" y="297"/>
                </a:lnTo>
                <a:lnTo>
                  <a:pt x="2195" y="297"/>
                </a:lnTo>
                <a:lnTo>
                  <a:pt x="2196" y="297"/>
                </a:lnTo>
                <a:lnTo>
                  <a:pt x="2196" y="297"/>
                </a:lnTo>
                <a:lnTo>
                  <a:pt x="2196" y="297"/>
                </a:lnTo>
                <a:lnTo>
                  <a:pt x="2196" y="297"/>
                </a:lnTo>
                <a:lnTo>
                  <a:pt x="2197" y="297"/>
                </a:lnTo>
                <a:lnTo>
                  <a:pt x="2197" y="297"/>
                </a:lnTo>
                <a:lnTo>
                  <a:pt x="2197" y="297"/>
                </a:lnTo>
                <a:lnTo>
                  <a:pt x="2197" y="297"/>
                </a:lnTo>
                <a:lnTo>
                  <a:pt x="2198" y="297"/>
                </a:lnTo>
                <a:lnTo>
                  <a:pt x="2198" y="297"/>
                </a:lnTo>
                <a:lnTo>
                  <a:pt x="2198" y="297"/>
                </a:lnTo>
                <a:lnTo>
                  <a:pt x="2198" y="297"/>
                </a:lnTo>
                <a:lnTo>
                  <a:pt x="2199" y="297"/>
                </a:lnTo>
                <a:lnTo>
                  <a:pt x="2199" y="297"/>
                </a:lnTo>
                <a:lnTo>
                  <a:pt x="2199" y="297"/>
                </a:lnTo>
                <a:lnTo>
                  <a:pt x="2199" y="297"/>
                </a:lnTo>
                <a:lnTo>
                  <a:pt x="2199" y="297"/>
                </a:lnTo>
                <a:lnTo>
                  <a:pt x="2200" y="297"/>
                </a:lnTo>
                <a:lnTo>
                  <a:pt x="2200" y="297"/>
                </a:lnTo>
                <a:lnTo>
                  <a:pt x="2200" y="297"/>
                </a:lnTo>
                <a:lnTo>
                  <a:pt x="2200" y="297"/>
                </a:lnTo>
                <a:lnTo>
                  <a:pt x="2201" y="297"/>
                </a:lnTo>
                <a:lnTo>
                  <a:pt x="2201" y="297"/>
                </a:lnTo>
                <a:lnTo>
                  <a:pt x="2201" y="297"/>
                </a:lnTo>
                <a:lnTo>
                  <a:pt x="2202" y="296"/>
                </a:lnTo>
                <a:lnTo>
                  <a:pt x="2202" y="296"/>
                </a:lnTo>
                <a:lnTo>
                  <a:pt x="2202" y="296"/>
                </a:lnTo>
                <a:lnTo>
                  <a:pt x="2202" y="296"/>
                </a:lnTo>
                <a:lnTo>
                  <a:pt x="2203" y="296"/>
                </a:lnTo>
                <a:lnTo>
                  <a:pt x="2203" y="296"/>
                </a:lnTo>
                <a:lnTo>
                  <a:pt x="2203" y="296"/>
                </a:lnTo>
                <a:lnTo>
                  <a:pt x="2203" y="296"/>
                </a:lnTo>
                <a:lnTo>
                  <a:pt x="2204" y="297"/>
                </a:lnTo>
                <a:lnTo>
                  <a:pt x="2204" y="298"/>
                </a:lnTo>
                <a:lnTo>
                  <a:pt x="2204" y="299"/>
                </a:lnTo>
                <a:lnTo>
                  <a:pt x="2204" y="298"/>
                </a:lnTo>
                <a:lnTo>
                  <a:pt x="2205" y="298"/>
                </a:lnTo>
                <a:lnTo>
                  <a:pt x="2205" y="298"/>
                </a:lnTo>
                <a:lnTo>
                  <a:pt x="2205" y="298"/>
                </a:lnTo>
                <a:lnTo>
                  <a:pt x="2205" y="297"/>
                </a:lnTo>
                <a:lnTo>
                  <a:pt x="2205" y="299"/>
                </a:lnTo>
                <a:lnTo>
                  <a:pt x="2206" y="298"/>
                </a:lnTo>
                <a:lnTo>
                  <a:pt x="2206" y="298"/>
                </a:lnTo>
                <a:lnTo>
                  <a:pt x="2206" y="298"/>
                </a:lnTo>
                <a:lnTo>
                  <a:pt x="2206" y="298"/>
                </a:lnTo>
                <a:lnTo>
                  <a:pt x="2207" y="298"/>
                </a:lnTo>
                <a:lnTo>
                  <a:pt x="2207" y="297"/>
                </a:lnTo>
                <a:lnTo>
                  <a:pt x="2207" y="297"/>
                </a:lnTo>
                <a:lnTo>
                  <a:pt x="2208" y="297"/>
                </a:lnTo>
                <a:lnTo>
                  <a:pt x="2208" y="297"/>
                </a:lnTo>
                <a:lnTo>
                  <a:pt x="2208" y="297"/>
                </a:lnTo>
                <a:lnTo>
                  <a:pt x="2208" y="296"/>
                </a:lnTo>
                <a:lnTo>
                  <a:pt x="2208" y="296"/>
                </a:lnTo>
                <a:lnTo>
                  <a:pt x="2209" y="295"/>
                </a:lnTo>
                <a:lnTo>
                  <a:pt x="2209" y="296"/>
                </a:lnTo>
                <a:lnTo>
                  <a:pt x="2209" y="296"/>
                </a:lnTo>
                <a:lnTo>
                  <a:pt x="2209" y="296"/>
                </a:lnTo>
                <a:lnTo>
                  <a:pt x="2209" y="296"/>
                </a:lnTo>
                <a:lnTo>
                  <a:pt x="2210" y="296"/>
                </a:lnTo>
                <a:lnTo>
                  <a:pt x="2210" y="297"/>
                </a:lnTo>
                <a:lnTo>
                  <a:pt x="2210" y="298"/>
                </a:lnTo>
                <a:lnTo>
                  <a:pt x="2210" y="298"/>
                </a:lnTo>
                <a:lnTo>
                  <a:pt x="2211" y="298"/>
                </a:lnTo>
                <a:lnTo>
                  <a:pt x="2211" y="298"/>
                </a:lnTo>
                <a:lnTo>
                  <a:pt x="2211" y="298"/>
                </a:lnTo>
                <a:lnTo>
                  <a:pt x="2211" y="298"/>
                </a:lnTo>
                <a:lnTo>
                  <a:pt x="2212" y="299"/>
                </a:lnTo>
                <a:lnTo>
                  <a:pt x="2212" y="299"/>
                </a:lnTo>
                <a:lnTo>
                  <a:pt x="2212" y="298"/>
                </a:lnTo>
                <a:lnTo>
                  <a:pt x="2212" y="298"/>
                </a:lnTo>
                <a:lnTo>
                  <a:pt x="2212" y="298"/>
                </a:lnTo>
                <a:lnTo>
                  <a:pt x="2213" y="298"/>
                </a:lnTo>
                <a:lnTo>
                  <a:pt x="2213" y="298"/>
                </a:lnTo>
                <a:lnTo>
                  <a:pt x="2213" y="298"/>
                </a:lnTo>
                <a:lnTo>
                  <a:pt x="2214" y="297"/>
                </a:lnTo>
                <a:lnTo>
                  <a:pt x="2214" y="295"/>
                </a:lnTo>
                <a:lnTo>
                  <a:pt x="2214" y="294"/>
                </a:lnTo>
                <a:lnTo>
                  <a:pt x="2214" y="293"/>
                </a:lnTo>
                <a:lnTo>
                  <a:pt x="2215" y="293"/>
                </a:lnTo>
                <a:lnTo>
                  <a:pt x="2215" y="293"/>
                </a:lnTo>
                <a:lnTo>
                  <a:pt x="2215" y="293"/>
                </a:lnTo>
                <a:lnTo>
                  <a:pt x="2215" y="293"/>
                </a:lnTo>
                <a:lnTo>
                  <a:pt x="2215" y="293"/>
                </a:lnTo>
                <a:lnTo>
                  <a:pt x="2216" y="293"/>
                </a:lnTo>
                <a:lnTo>
                  <a:pt x="2216" y="293"/>
                </a:lnTo>
                <a:lnTo>
                  <a:pt x="2216" y="293"/>
                </a:lnTo>
                <a:lnTo>
                  <a:pt x="2216" y="292"/>
                </a:lnTo>
                <a:lnTo>
                  <a:pt x="2217" y="292"/>
                </a:lnTo>
                <a:lnTo>
                  <a:pt x="2217" y="292"/>
                </a:lnTo>
                <a:lnTo>
                  <a:pt x="2217" y="292"/>
                </a:lnTo>
                <a:lnTo>
                  <a:pt x="2217" y="292"/>
                </a:lnTo>
                <a:lnTo>
                  <a:pt x="2218" y="293"/>
                </a:lnTo>
                <a:lnTo>
                  <a:pt x="2218" y="293"/>
                </a:lnTo>
                <a:lnTo>
                  <a:pt x="2218" y="293"/>
                </a:lnTo>
                <a:lnTo>
                  <a:pt x="2218" y="294"/>
                </a:lnTo>
                <a:lnTo>
                  <a:pt x="2219" y="294"/>
                </a:lnTo>
                <a:lnTo>
                  <a:pt x="2219" y="295"/>
                </a:lnTo>
                <a:lnTo>
                  <a:pt x="2219" y="295"/>
                </a:lnTo>
                <a:lnTo>
                  <a:pt x="2220" y="295"/>
                </a:lnTo>
                <a:lnTo>
                  <a:pt x="2220" y="295"/>
                </a:lnTo>
                <a:lnTo>
                  <a:pt x="2220" y="295"/>
                </a:lnTo>
                <a:lnTo>
                  <a:pt x="2220" y="295"/>
                </a:lnTo>
                <a:lnTo>
                  <a:pt x="2220" y="295"/>
                </a:lnTo>
                <a:lnTo>
                  <a:pt x="2221" y="295"/>
                </a:lnTo>
                <a:lnTo>
                  <a:pt x="2221" y="295"/>
                </a:lnTo>
                <a:lnTo>
                  <a:pt x="2221" y="295"/>
                </a:lnTo>
                <a:lnTo>
                  <a:pt x="2221" y="295"/>
                </a:lnTo>
                <a:lnTo>
                  <a:pt x="2222" y="295"/>
                </a:lnTo>
                <a:lnTo>
                  <a:pt x="2222" y="295"/>
                </a:lnTo>
                <a:lnTo>
                  <a:pt x="2222" y="295"/>
                </a:lnTo>
                <a:lnTo>
                  <a:pt x="2222" y="295"/>
                </a:lnTo>
                <a:lnTo>
                  <a:pt x="2223" y="295"/>
                </a:lnTo>
                <a:lnTo>
                  <a:pt x="2223" y="295"/>
                </a:lnTo>
                <a:lnTo>
                  <a:pt x="2223" y="295"/>
                </a:lnTo>
                <a:lnTo>
                  <a:pt x="2223" y="293"/>
                </a:lnTo>
                <a:lnTo>
                  <a:pt x="2224" y="292"/>
                </a:lnTo>
                <a:lnTo>
                  <a:pt x="2224" y="292"/>
                </a:lnTo>
                <a:lnTo>
                  <a:pt x="2224" y="292"/>
                </a:lnTo>
                <a:lnTo>
                  <a:pt x="2224" y="292"/>
                </a:lnTo>
                <a:lnTo>
                  <a:pt x="2225" y="292"/>
                </a:lnTo>
                <a:lnTo>
                  <a:pt x="2225" y="292"/>
                </a:lnTo>
                <a:lnTo>
                  <a:pt x="2225" y="293"/>
                </a:lnTo>
                <a:lnTo>
                  <a:pt x="2226" y="291"/>
                </a:lnTo>
                <a:lnTo>
                  <a:pt x="2226" y="290"/>
                </a:lnTo>
                <a:lnTo>
                  <a:pt x="2226" y="291"/>
                </a:lnTo>
                <a:lnTo>
                  <a:pt x="2226" y="291"/>
                </a:lnTo>
                <a:lnTo>
                  <a:pt x="2226" y="292"/>
                </a:lnTo>
                <a:lnTo>
                  <a:pt x="2227" y="292"/>
                </a:lnTo>
                <a:lnTo>
                  <a:pt x="2227" y="293"/>
                </a:lnTo>
                <a:lnTo>
                  <a:pt x="2227" y="294"/>
                </a:lnTo>
                <a:lnTo>
                  <a:pt x="2227" y="294"/>
                </a:lnTo>
                <a:lnTo>
                  <a:pt x="2228" y="295"/>
                </a:lnTo>
                <a:lnTo>
                  <a:pt x="2228" y="295"/>
                </a:lnTo>
                <a:lnTo>
                  <a:pt x="2228" y="295"/>
                </a:lnTo>
                <a:lnTo>
                  <a:pt x="2228" y="296"/>
                </a:lnTo>
                <a:lnTo>
                  <a:pt x="2229" y="296"/>
                </a:lnTo>
                <a:lnTo>
                  <a:pt x="2229" y="296"/>
                </a:lnTo>
                <a:lnTo>
                  <a:pt x="2229" y="297"/>
                </a:lnTo>
                <a:lnTo>
                  <a:pt x="2229" y="298"/>
                </a:lnTo>
                <a:lnTo>
                  <a:pt x="2230" y="298"/>
                </a:lnTo>
                <a:lnTo>
                  <a:pt x="2230" y="298"/>
                </a:lnTo>
                <a:lnTo>
                  <a:pt x="2230" y="298"/>
                </a:lnTo>
                <a:lnTo>
                  <a:pt x="2230" y="298"/>
                </a:lnTo>
                <a:lnTo>
                  <a:pt x="2230" y="298"/>
                </a:lnTo>
                <a:lnTo>
                  <a:pt x="2231" y="298"/>
                </a:lnTo>
                <a:lnTo>
                  <a:pt x="2231" y="298"/>
                </a:lnTo>
                <a:lnTo>
                  <a:pt x="2231" y="298"/>
                </a:lnTo>
                <a:lnTo>
                  <a:pt x="2232" y="299"/>
                </a:lnTo>
                <a:lnTo>
                  <a:pt x="2232" y="299"/>
                </a:lnTo>
                <a:lnTo>
                  <a:pt x="2232" y="299"/>
                </a:lnTo>
                <a:lnTo>
                  <a:pt x="2232" y="299"/>
                </a:lnTo>
                <a:lnTo>
                  <a:pt x="2233" y="299"/>
                </a:lnTo>
                <a:lnTo>
                  <a:pt x="2233" y="299"/>
                </a:lnTo>
                <a:lnTo>
                  <a:pt x="2233" y="299"/>
                </a:lnTo>
                <a:lnTo>
                  <a:pt x="2233" y="299"/>
                </a:lnTo>
                <a:lnTo>
                  <a:pt x="2234" y="299"/>
                </a:lnTo>
                <a:lnTo>
                  <a:pt x="2234" y="298"/>
                </a:lnTo>
                <a:lnTo>
                  <a:pt x="2234" y="298"/>
                </a:lnTo>
                <a:lnTo>
                  <a:pt x="2234" y="298"/>
                </a:lnTo>
                <a:lnTo>
                  <a:pt x="2235" y="298"/>
                </a:lnTo>
                <a:lnTo>
                  <a:pt x="2235" y="298"/>
                </a:lnTo>
                <a:lnTo>
                  <a:pt x="2235" y="298"/>
                </a:lnTo>
                <a:lnTo>
                  <a:pt x="2235" y="298"/>
                </a:lnTo>
                <a:lnTo>
                  <a:pt x="2236" y="298"/>
                </a:lnTo>
                <a:lnTo>
                  <a:pt x="2236" y="298"/>
                </a:lnTo>
                <a:lnTo>
                  <a:pt x="2236" y="298"/>
                </a:lnTo>
                <a:lnTo>
                  <a:pt x="2236" y="298"/>
                </a:lnTo>
                <a:lnTo>
                  <a:pt x="2236" y="298"/>
                </a:lnTo>
                <a:lnTo>
                  <a:pt x="2237" y="298"/>
                </a:lnTo>
                <a:lnTo>
                  <a:pt x="2237" y="298"/>
                </a:lnTo>
                <a:lnTo>
                  <a:pt x="2237" y="298"/>
                </a:lnTo>
                <a:lnTo>
                  <a:pt x="2238" y="298"/>
                </a:lnTo>
                <a:lnTo>
                  <a:pt x="2238" y="298"/>
                </a:lnTo>
                <a:lnTo>
                  <a:pt x="2238" y="299"/>
                </a:lnTo>
                <a:lnTo>
                  <a:pt x="2238" y="299"/>
                </a:lnTo>
                <a:lnTo>
                  <a:pt x="2239" y="299"/>
                </a:lnTo>
                <a:lnTo>
                  <a:pt x="2239" y="299"/>
                </a:lnTo>
                <a:lnTo>
                  <a:pt x="2239" y="299"/>
                </a:lnTo>
                <a:lnTo>
                  <a:pt x="2239" y="299"/>
                </a:lnTo>
                <a:lnTo>
                  <a:pt x="2239" y="299"/>
                </a:lnTo>
                <a:lnTo>
                  <a:pt x="2240" y="299"/>
                </a:lnTo>
                <a:lnTo>
                  <a:pt x="2240" y="299"/>
                </a:lnTo>
                <a:lnTo>
                  <a:pt x="2240" y="299"/>
                </a:lnTo>
                <a:lnTo>
                  <a:pt x="2240" y="299"/>
                </a:lnTo>
                <a:lnTo>
                  <a:pt x="2240" y="299"/>
                </a:lnTo>
                <a:lnTo>
                  <a:pt x="2241" y="299"/>
                </a:lnTo>
                <a:lnTo>
                  <a:pt x="2241" y="299"/>
                </a:lnTo>
                <a:lnTo>
                  <a:pt x="2241" y="299"/>
                </a:lnTo>
                <a:lnTo>
                  <a:pt x="2241" y="299"/>
                </a:lnTo>
                <a:lnTo>
                  <a:pt x="2241" y="299"/>
                </a:lnTo>
                <a:lnTo>
                  <a:pt x="2242" y="298"/>
                </a:lnTo>
                <a:lnTo>
                  <a:pt x="2242" y="299"/>
                </a:lnTo>
                <a:lnTo>
                  <a:pt x="2242" y="299"/>
                </a:lnTo>
                <a:lnTo>
                  <a:pt x="2242" y="299"/>
                </a:lnTo>
                <a:lnTo>
                  <a:pt x="2243" y="299"/>
                </a:lnTo>
                <a:lnTo>
                  <a:pt x="2243" y="299"/>
                </a:lnTo>
                <a:lnTo>
                  <a:pt x="2243" y="299"/>
                </a:lnTo>
                <a:lnTo>
                  <a:pt x="2243" y="299"/>
                </a:lnTo>
                <a:lnTo>
                  <a:pt x="2244" y="299"/>
                </a:lnTo>
                <a:lnTo>
                  <a:pt x="2244" y="299"/>
                </a:lnTo>
                <a:lnTo>
                  <a:pt x="2244" y="299"/>
                </a:lnTo>
                <a:lnTo>
                  <a:pt x="2244" y="299"/>
                </a:lnTo>
                <a:lnTo>
                  <a:pt x="2245" y="299"/>
                </a:lnTo>
                <a:lnTo>
                  <a:pt x="2245" y="299"/>
                </a:lnTo>
                <a:lnTo>
                  <a:pt x="2245" y="299"/>
                </a:lnTo>
                <a:lnTo>
                  <a:pt x="2245" y="298"/>
                </a:lnTo>
                <a:lnTo>
                  <a:pt x="2246" y="299"/>
                </a:lnTo>
                <a:lnTo>
                  <a:pt x="2246" y="298"/>
                </a:lnTo>
                <a:lnTo>
                  <a:pt x="2246" y="297"/>
                </a:lnTo>
                <a:lnTo>
                  <a:pt x="2246" y="296"/>
                </a:lnTo>
                <a:lnTo>
                  <a:pt x="2247" y="296"/>
                </a:lnTo>
                <a:lnTo>
                  <a:pt x="2247" y="296"/>
                </a:lnTo>
                <a:lnTo>
                  <a:pt x="2247" y="296"/>
                </a:lnTo>
                <a:lnTo>
                  <a:pt x="2247" y="296"/>
                </a:lnTo>
                <a:lnTo>
                  <a:pt x="2248" y="296"/>
                </a:lnTo>
                <a:lnTo>
                  <a:pt x="2248" y="296"/>
                </a:lnTo>
                <a:lnTo>
                  <a:pt x="2248" y="296"/>
                </a:lnTo>
                <a:lnTo>
                  <a:pt x="2248" y="296"/>
                </a:lnTo>
                <a:lnTo>
                  <a:pt x="2249" y="296"/>
                </a:lnTo>
                <a:lnTo>
                  <a:pt x="2249" y="296"/>
                </a:lnTo>
                <a:lnTo>
                  <a:pt x="2249" y="296"/>
                </a:lnTo>
                <a:lnTo>
                  <a:pt x="2249" y="296"/>
                </a:lnTo>
                <a:lnTo>
                  <a:pt x="2250" y="296"/>
                </a:lnTo>
                <a:lnTo>
                  <a:pt x="2250" y="296"/>
                </a:lnTo>
                <a:lnTo>
                  <a:pt x="2250" y="296"/>
                </a:lnTo>
                <a:lnTo>
                  <a:pt x="2250" y="296"/>
                </a:lnTo>
                <a:lnTo>
                  <a:pt x="2251" y="296"/>
                </a:lnTo>
                <a:lnTo>
                  <a:pt x="2251" y="296"/>
                </a:lnTo>
                <a:lnTo>
                  <a:pt x="2251" y="296"/>
                </a:lnTo>
                <a:lnTo>
                  <a:pt x="2251" y="296"/>
                </a:lnTo>
                <a:lnTo>
                  <a:pt x="2251" y="296"/>
                </a:lnTo>
                <a:lnTo>
                  <a:pt x="2252" y="296"/>
                </a:lnTo>
                <a:lnTo>
                  <a:pt x="2252" y="296"/>
                </a:lnTo>
                <a:lnTo>
                  <a:pt x="2252" y="296"/>
                </a:lnTo>
                <a:lnTo>
                  <a:pt x="2252" y="296"/>
                </a:lnTo>
                <a:lnTo>
                  <a:pt x="2253" y="295"/>
                </a:lnTo>
                <a:lnTo>
                  <a:pt x="2253" y="295"/>
                </a:lnTo>
                <a:lnTo>
                  <a:pt x="2253" y="295"/>
                </a:lnTo>
                <a:lnTo>
                  <a:pt x="2253" y="295"/>
                </a:lnTo>
                <a:lnTo>
                  <a:pt x="2254" y="295"/>
                </a:lnTo>
                <a:lnTo>
                  <a:pt x="2254" y="295"/>
                </a:lnTo>
                <a:lnTo>
                  <a:pt x="2254" y="294"/>
                </a:lnTo>
                <a:lnTo>
                  <a:pt x="2255" y="294"/>
                </a:lnTo>
                <a:lnTo>
                  <a:pt x="2255" y="294"/>
                </a:lnTo>
                <a:lnTo>
                  <a:pt x="2255" y="294"/>
                </a:lnTo>
                <a:lnTo>
                  <a:pt x="2255" y="294"/>
                </a:lnTo>
                <a:lnTo>
                  <a:pt x="2256" y="294"/>
                </a:lnTo>
                <a:lnTo>
                  <a:pt x="2256" y="294"/>
                </a:lnTo>
                <a:lnTo>
                  <a:pt x="2256" y="294"/>
                </a:lnTo>
                <a:lnTo>
                  <a:pt x="2256" y="294"/>
                </a:lnTo>
                <a:lnTo>
                  <a:pt x="2257" y="294"/>
                </a:lnTo>
                <a:lnTo>
                  <a:pt x="2257" y="294"/>
                </a:lnTo>
                <a:lnTo>
                  <a:pt x="2257" y="294"/>
                </a:lnTo>
                <a:lnTo>
                  <a:pt x="2257" y="293"/>
                </a:lnTo>
                <a:lnTo>
                  <a:pt x="2258" y="293"/>
                </a:lnTo>
                <a:lnTo>
                  <a:pt x="2258" y="293"/>
                </a:lnTo>
                <a:lnTo>
                  <a:pt x="2258" y="293"/>
                </a:lnTo>
                <a:lnTo>
                  <a:pt x="2258" y="293"/>
                </a:lnTo>
                <a:lnTo>
                  <a:pt x="2259" y="293"/>
                </a:lnTo>
                <a:lnTo>
                  <a:pt x="2259" y="293"/>
                </a:lnTo>
                <a:lnTo>
                  <a:pt x="2259" y="293"/>
                </a:lnTo>
                <a:lnTo>
                  <a:pt x="2259" y="293"/>
                </a:lnTo>
                <a:lnTo>
                  <a:pt x="2260" y="293"/>
                </a:lnTo>
                <a:lnTo>
                  <a:pt x="2260" y="293"/>
                </a:lnTo>
                <a:lnTo>
                  <a:pt x="2260" y="293"/>
                </a:lnTo>
                <a:lnTo>
                  <a:pt x="2261" y="293"/>
                </a:lnTo>
                <a:lnTo>
                  <a:pt x="2261" y="293"/>
                </a:lnTo>
                <a:lnTo>
                  <a:pt x="2261" y="292"/>
                </a:lnTo>
                <a:lnTo>
                  <a:pt x="2261" y="292"/>
                </a:lnTo>
                <a:lnTo>
                  <a:pt x="2262" y="292"/>
                </a:lnTo>
                <a:lnTo>
                  <a:pt x="2262" y="292"/>
                </a:lnTo>
                <a:lnTo>
                  <a:pt x="2262" y="292"/>
                </a:lnTo>
                <a:lnTo>
                  <a:pt x="2262" y="292"/>
                </a:lnTo>
                <a:lnTo>
                  <a:pt x="2263" y="292"/>
                </a:lnTo>
                <a:lnTo>
                  <a:pt x="2263" y="292"/>
                </a:lnTo>
                <a:lnTo>
                  <a:pt x="2263" y="292"/>
                </a:lnTo>
                <a:lnTo>
                  <a:pt x="2263" y="292"/>
                </a:lnTo>
                <a:lnTo>
                  <a:pt x="2263" y="292"/>
                </a:lnTo>
                <a:lnTo>
                  <a:pt x="2264" y="292"/>
                </a:lnTo>
                <a:lnTo>
                  <a:pt x="2264" y="292"/>
                </a:lnTo>
                <a:lnTo>
                  <a:pt x="2264" y="292"/>
                </a:lnTo>
                <a:lnTo>
                  <a:pt x="2265" y="292"/>
                </a:lnTo>
                <a:lnTo>
                  <a:pt x="2265" y="292"/>
                </a:lnTo>
                <a:lnTo>
                  <a:pt x="2265" y="291"/>
                </a:lnTo>
                <a:lnTo>
                  <a:pt x="2265" y="291"/>
                </a:lnTo>
                <a:lnTo>
                  <a:pt x="2266" y="291"/>
                </a:lnTo>
                <a:lnTo>
                  <a:pt x="2266" y="290"/>
                </a:lnTo>
                <a:lnTo>
                  <a:pt x="2266" y="289"/>
                </a:lnTo>
                <a:lnTo>
                  <a:pt x="2267" y="289"/>
                </a:lnTo>
                <a:lnTo>
                  <a:pt x="2267" y="288"/>
                </a:lnTo>
                <a:lnTo>
                  <a:pt x="2267" y="287"/>
                </a:lnTo>
                <a:lnTo>
                  <a:pt x="2267" y="287"/>
                </a:lnTo>
                <a:lnTo>
                  <a:pt x="2268" y="287"/>
                </a:lnTo>
                <a:lnTo>
                  <a:pt x="2268" y="287"/>
                </a:lnTo>
                <a:lnTo>
                  <a:pt x="2268" y="287"/>
                </a:lnTo>
                <a:lnTo>
                  <a:pt x="2268" y="287"/>
                </a:lnTo>
                <a:lnTo>
                  <a:pt x="2269" y="288"/>
                </a:lnTo>
                <a:lnTo>
                  <a:pt x="2269" y="288"/>
                </a:lnTo>
                <a:lnTo>
                  <a:pt x="2269" y="288"/>
                </a:lnTo>
                <a:lnTo>
                  <a:pt x="2269" y="289"/>
                </a:lnTo>
                <a:lnTo>
                  <a:pt x="2269" y="289"/>
                </a:lnTo>
                <a:lnTo>
                  <a:pt x="2270" y="289"/>
                </a:lnTo>
                <a:lnTo>
                  <a:pt x="2270" y="289"/>
                </a:lnTo>
                <a:lnTo>
                  <a:pt x="2270" y="289"/>
                </a:lnTo>
                <a:lnTo>
                  <a:pt x="2270" y="289"/>
                </a:lnTo>
                <a:lnTo>
                  <a:pt x="2271" y="289"/>
                </a:lnTo>
                <a:lnTo>
                  <a:pt x="2271" y="289"/>
                </a:lnTo>
                <a:lnTo>
                  <a:pt x="2271" y="290"/>
                </a:lnTo>
                <a:lnTo>
                  <a:pt x="2271" y="290"/>
                </a:lnTo>
                <a:lnTo>
                  <a:pt x="2272" y="290"/>
                </a:lnTo>
                <a:lnTo>
                  <a:pt x="2272" y="290"/>
                </a:lnTo>
                <a:lnTo>
                  <a:pt x="2272" y="290"/>
                </a:lnTo>
                <a:lnTo>
                  <a:pt x="2273" y="290"/>
                </a:lnTo>
                <a:lnTo>
                  <a:pt x="2273" y="290"/>
                </a:lnTo>
                <a:lnTo>
                  <a:pt x="2273" y="290"/>
                </a:lnTo>
                <a:lnTo>
                  <a:pt x="2273" y="290"/>
                </a:lnTo>
                <a:lnTo>
                  <a:pt x="2274" y="290"/>
                </a:lnTo>
                <a:lnTo>
                  <a:pt x="2274" y="290"/>
                </a:lnTo>
                <a:lnTo>
                  <a:pt x="2274" y="290"/>
                </a:lnTo>
                <a:lnTo>
                  <a:pt x="2274" y="289"/>
                </a:lnTo>
                <a:lnTo>
                  <a:pt x="2274" y="290"/>
                </a:lnTo>
                <a:lnTo>
                  <a:pt x="2275" y="290"/>
                </a:lnTo>
                <a:lnTo>
                  <a:pt x="2275" y="290"/>
                </a:lnTo>
                <a:lnTo>
                  <a:pt x="2275" y="290"/>
                </a:lnTo>
                <a:lnTo>
                  <a:pt x="2275" y="290"/>
                </a:lnTo>
                <a:lnTo>
                  <a:pt x="2276" y="290"/>
                </a:lnTo>
                <a:lnTo>
                  <a:pt x="2276" y="289"/>
                </a:lnTo>
                <a:lnTo>
                  <a:pt x="2276" y="289"/>
                </a:lnTo>
                <a:lnTo>
                  <a:pt x="2276" y="289"/>
                </a:lnTo>
                <a:lnTo>
                  <a:pt x="2276" y="289"/>
                </a:lnTo>
                <a:lnTo>
                  <a:pt x="2277" y="289"/>
                </a:lnTo>
                <a:lnTo>
                  <a:pt x="2277" y="289"/>
                </a:lnTo>
                <a:lnTo>
                  <a:pt x="2277" y="289"/>
                </a:lnTo>
                <a:lnTo>
                  <a:pt x="2277" y="289"/>
                </a:lnTo>
                <a:lnTo>
                  <a:pt x="2278" y="289"/>
                </a:lnTo>
                <a:lnTo>
                  <a:pt x="2278" y="289"/>
                </a:lnTo>
                <a:lnTo>
                  <a:pt x="2278" y="289"/>
                </a:lnTo>
                <a:lnTo>
                  <a:pt x="2279" y="289"/>
                </a:lnTo>
                <a:lnTo>
                  <a:pt x="2279" y="289"/>
                </a:lnTo>
                <a:lnTo>
                  <a:pt x="2279" y="289"/>
                </a:lnTo>
                <a:lnTo>
                  <a:pt x="2279" y="289"/>
                </a:lnTo>
                <a:lnTo>
                  <a:pt x="2280" y="289"/>
                </a:lnTo>
                <a:lnTo>
                  <a:pt x="2280" y="289"/>
                </a:lnTo>
                <a:lnTo>
                  <a:pt x="2280" y="289"/>
                </a:lnTo>
                <a:lnTo>
                  <a:pt x="2280" y="289"/>
                </a:lnTo>
                <a:lnTo>
                  <a:pt x="2281" y="289"/>
                </a:lnTo>
                <a:lnTo>
                  <a:pt x="2281" y="289"/>
                </a:lnTo>
                <a:lnTo>
                  <a:pt x="2281" y="289"/>
                </a:lnTo>
                <a:lnTo>
                  <a:pt x="2281" y="289"/>
                </a:lnTo>
                <a:lnTo>
                  <a:pt x="2282" y="289"/>
                </a:lnTo>
                <a:lnTo>
                  <a:pt x="2282" y="289"/>
                </a:lnTo>
                <a:lnTo>
                  <a:pt x="2282" y="289"/>
                </a:lnTo>
                <a:lnTo>
                  <a:pt x="2282" y="289"/>
                </a:lnTo>
                <a:lnTo>
                  <a:pt x="2282" y="288"/>
                </a:lnTo>
                <a:lnTo>
                  <a:pt x="2283" y="289"/>
                </a:lnTo>
                <a:lnTo>
                  <a:pt x="2283" y="289"/>
                </a:lnTo>
                <a:lnTo>
                  <a:pt x="2283" y="289"/>
                </a:lnTo>
                <a:lnTo>
                  <a:pt x="2283" y="289"/>
                </a:lnTo>
                <a:lnTo>
                  <a:pt x="2284" y="289"/>
                </a:lnTo>
                <a:lnTo>
                  <a:pt x="2284" y="289"/>
                </a:lnTo>
                <a:lnTo>
                  <a:pt x="2284" y="289"/>
                </a:lnTo>
                <a:lnTo>
                  <a:pt x="2285" y="289"/>
                </a:lnTo>
                <a:lnTo>
                  <a:pt x="2285" y="290"/>
                </a:lnTo>
                <a:lnTo>
                  <a:pt x="2285" y="290"/>
                </a:lnTo>
                <a:lnTo>
                  <a:pt x="2285" y="290"/>
                </a:lnTo>
                <a:lnTo>
                  <a:pt x="2286" y="290"/>
                </a:lnTo>
                <a:lnTo>
                  <a:pt x="2286" y="290"/>
                </a:lnTo>
                <a:lnTo>
                  <a:pt x="2286" y="290"/>
                </a:lnTo>
                <a:lnTo>
                  <a:pt x="2286" y="290"/>
                </a:lnTo>
                <a:lnTo>
                  <a:pt x="2287" y="291"/>
                </a:lnTo>
                <a:lnTo>
                  <a:pt x="2287" y="291"/>
                </a:lnTo>
                <a:lnTo>
                  <a:pt x="2287" y="290"/>
                </a:lnTo>
                <a:lnTo>
                  <a:pt x="2287" y="289"/>
                </a:lnTo>
                <a:lnTo>
                  <a:pt x="2288" y="288"/>
                </a:lnTo>
                <a:lnTo>
                  <a:pt x="2288" y="286"/>
                </a:lnTo>
                <a:lnTo>
                  <a:pt x="2288" y="286"/>
                </a:lnTo>
                <a:lnTo>
                  <a:pt x="2288" y="284"/>
                </a:lnTo>
                <a:lnTo>
                  <a:pt x="2289" y="284"/>
                </a:lnTo>
                <a:lnTo>
                  <a:pt x="2289" y="283"/>
                </a:lnTo>
                <a:lnTo>
                  <a:pt x="2289" y="283"/>
                </a:lnTo>
                <a:lnTo>
                  <a:pt x="2289" y="281"/>
                </a:lnTo>
                <a:lnTo>
                  <a:pt x="2290" y="281"/>
                </a:lnTo>
                <a:lnTo>
                  <a:pt x="2290" y="281"/>
                </a:lnTo>
                <a:lnTo>
                  <a:pt x="2290" y="280"/>
                </a:lnTo>
                <a:lnTo>
                  <a:pt x="2291" y="280"/>
                </a:lnTo>
                <a:lnTo>
                  <a:pt x="2291" y="280"/>
                </a:lnTo>
                <a:lnTo>
                  <a:pt x="2291" y="280"/>
                </a:lnTo>
                <a:lnTo>
                  <a:pt x="2291" y="280"/>
                </a:lnTo>
                <a:lnTo>
                  <a:pt x="2292" y="280"/>
                </a:lnTo>
                <a:lnTo>
                  <a:pt x="2292" y="280"/>
                </a:lnTo>
                <a:lnTo>
                  <a:pt x="2292" y="280"/>
                </a:lnTo>
                <a:lnTo>
                  <a:pt x="2292" y="280"/>
                </a:lnTo>
                <a:lnTo>
                  <a:pt x="2293" y="281"/>
                </a:lnTo>
                <a:lnTo>
                  <a:pt x="2293" y="281"/>
                </a:lnTo>
                <a:lnTo>
                  <a:pt x="2293" y="282"/>
                </a:lnTo>
                <a:lnTo>
                  <a:pt x="2293" y="282"/>
                </a:lnTo>
                <a:lnTo>
                  <a:pt x="2294" y="282"/>
                </a:lnTo>
                <a:lnTo>
                  <a:pt x="2294" y="282"/>
                </a:lnTo>
                <a:lnTo>
                  <a:pt x="2294" y="282"/>
                </a:lnTo>
                <a:lnTo>
                  <a:pt x="2294" y="282"/>
                </a:lnTo>
                <a:lnTo>
                  <a:pt x="2294" y="282"/>
                </a:lnTo>
                <a:lnTo>
                  <a:pt x="2295" y="282"/>
                </a:lnTo>
                <a:lnTo>
                  <a:pt x="2295" y="282"/>
                </a:lnTo>
                <a:lnTo>
                  <a:pt x="2295" y="282"/>
                </a:lnTo>
                <a:lnTo>
                  <a:pt x="2295" y="282"/>
                </a:lnTo>
                <a:lnTo>
                  <a:pt x="2296" y="282"/>
                </a:lnTo>
                <a:lnTo>
                  <a:pt x="2296" y="282"/>
                </a:lnTo>
                <a:lnTo>
                  <a:pt x="2296" y="282"/>
                </a:lnTo>
                <a:lnTo>
                  <a:pt x="2297" y="282"/>
                </a:lnTo>
                <a:lnTo>
                  <a:pt x="2297" y="282"/>
                </a:lnTo>
                <a:lnTo>
                  <a:pt x="2297" y="282"/>
                </a:lnTo>
                <a:lnTo>
                  <a:pt x="2297" y="282"/>
                </a:lnTo>
                <a:lnTo>
                  <a:pt x="2298" y="281"/>
                </a:lnTo>
                <a:lnTo>
                  <a:pt x="2298" y="281"/>
                </a:lnTo>
                <a:lnTo>
                  <a:pt x="2298" y="281"/>
                </a:lnTo>
                <a:lnTo>
                  <a:pt x="2298" y="281"/>
                </a:lnTo>
                <a:lnTo>
                  <a:pt x="2299" y="281"/>
                </a:lnTo>
                <a:lnTo>
                  <a:pt x="2299" y="281"/>
                </a:lnTo>
                <a:lnTo>
                  <a:pt x="2299" y="281"/>
                </a:lnTo>
                <a:lnTo>
                  <a:pt x="2299" y="281"/>
                </a:lnTo>
                <a:lnTo>
                  <a:pt x="2299" y="281"/>
                </a:lnTo>
                <a:lnTo>
                  <a:pt x="2300" y="281"/>
                </a:lnTo>
                <a:lnTo>
                  <a:pt x="2300" y="281"/>
                </a:lnTo>
                <a:lnTo>
                  <a:pt x="2300" y="281"/>
                </a:lnTo>
                <a:lnTo>
                  <a:pt x="2300" y="281"/>
                </a:lnTo>
                <a:lnTo>
                  <a:pt x="2301" y="281"/>
                </a:lnTo>
                <a:lnTo>
                  <a:pt x="2301" y="281"/>
                </a:lnTo>
                <a:lnTo>
                  <a:pt x="2301" y="281"/>
                </a:lnTo>
                <a:lnTo>
                  <a:pt x="2301" y="281"/>
                </a:lnTo>
                <a:lnTo>
                  <a:pt x="2302" y="281"/>
                </a:lnTo>
                <a:lnTo>
                  <a:pt x="2302" y="281"/>
                </a:lnTo>
                <a:lnTo>
                  <a:pt x="2302" y="281"/>
                </a:lnTo>
                <a:lnTo>
                  <a:pt x="2303" y="281"/>
                </a:lnTo>
                <a:lnTo>
                  <a:pt x="2303" y="281"/>
                </a:lnTo>
                <a:lnTo>
                  <a:pt x="2303" y="281"/>
                </a:lnTo>
                <a:lnTo>
                  <a:pt x="2303" y="281"/>
                </a:lnTo>
                <a:lnTo>
                  <a:pt x="2304" y="281"/>
                </a:lnTo>
                <a:lnTo>
                  <a:pt x="2304" y="281"/>
                </a:lnTo>
                <a:lnTo>
                  <a:pt x="2304" y="281"/>
                </a:lnTo>
                <a:lnTo>
                  <a:pt x="2304" y="281"/>
                </a:lnTo>
                <a:lnTo>
                  <a:pt x="2305" y="281"/>
                </a:lnTo>
                <a:lnTo>
                  <a:pt x="2305" y="281"/>
                </a:lnTo>
                <a:lnTo>
                  <a:pt x="2305" y="281"/>
                </a:lnTo>
                <a:lnTo>
                  <a:pt x="2305" y="281"/>
                </a:lnTo>
                <a:lnTo>
                  <a:pt x="2306" y="282"/>
                </a:lnTo>
                <a:lnTo>
                  <a:pt x="2306" y="282"/>
                </a:lnTo>
                <a:lnTo>
                  <a:pt x="2306" y="279"/>
                </a:lnTo>
                <a:lnTo>
                  <a:pt x="2306" y="279"/>
                </a:lnTo>
                <a:lnTo>
                  <a:pt x="2307" y="279"/>
                </a:lnTo>
                <a:lnTo>
                  <a:pt x="2307" y="280"/>
                </a:lnTo>
                <a:lnTo>
                  <a:pt x="2307" y="280"/>
                </a:lnTo>
                <a:lnTo>
                  <a:pt x="2307" y="280"/>
                </a:lnTo>
                <a:lnTo>
                  <a:pt x="2307" y="280"/>
                </a:lnTo>
                <a:lnTo>
                  <a:pt x="2308" y="280"/>
                </a:lnTo>
                <a:lnTo>
                  <a:pt x="2308" y="281"/>
                </a:lnTo>
                <a:lnTo>
                  <a:pt x="2308" y="281"/>
                </a:lnTo>
                <a:lnTo>
                  <a:pt x="2309" y="281"/>
                </a:lnTo>
                <a:lnTo>
                  <a:pt x="2309" y="281"/>
                </a:lnTo>
                <a:lnTo>
                  <a:pt x="2309" y="281"/>
                </a:lnTo>
                <a:lnTo>
                  <a:pt x="2309" y="280"/>
                </a:lnTo>
                <a:lnTo>
                  <a:pt x="2310" y="280"/>
                </a:lnTo>
                <a:lnTo>
                  <a:pt x="2310" y="280"/>
                </a:lnTo>
                <a:lnTo>
                  <a:pt x="2310" y="280"/>
                </a:lnTo>
                <a:lnTo>
                  <a:pt x="2310" y="280"/>
                </a:lnTo>
                <a:lnTo>
                  <a:pt x="2311" y="280"/>
                </a:lnTo>
                <a:lnTo>
                  <a:pt x="2311" y="280"/>
                </a:lnTo>
                <a:lnTo>
                  <a:pt x="2311" y="279"/>
                </a:lnTo>
                <a:lnTo>
                  <a:pt x="2311" y="279"/>
                </a:lnTo>
                <a:lnTo>
                  <a:pt x="2312" y="280"/>
                </a:lnTo>
                <a:lnTo>
                  <a:pt x="2312" y="280"/>
                </a:lnTo>
                <a:lnTo>
                  <a:pt x="2312" y="281"/>
                </a:lnTo>
                <a:lnTo>
                  <a:pt x="2312" y="280"/>
                </a:lnTo>
                <a:lnTo>
                  <a:pt x="2313" y="281"/>
                </a:lnTo>
                <a:lnTo>
                  <a:pt x="2313" y="281"/>
                </a:lnTo>
                <a:lnTo>
                  <a:pt x="2313" y="281"/>
                </a:lnTo>
                <a:lnTo>
                  <a:pt x="2313" y="280"/>
                </a:lnTo>
                <a:lnTo>
                  <a:pt x="2314" y="280"/>
                </a:lnTo>
                <a:lnTo>
                  <a:pt x="2314" y="280"/>
                </a:lnTo>
                <a:lnTo>
                  <a:pt x="2314" y="280"/>
                </a:lnTo>
                <a:lnTo>
                  <a:pt x="2315" y="280"/>
                </a:lnTo>
                <a:lnTo>
                  <a:pt x="2315" y="280"/>
                </a:lnTo>
                <a:lnTo>
                  <a:pt x="2315" y="280"/>
                </a:lnTo>
                <a:lnTo>
                  <a:pt x="2315" y="280"/>
                </a:lnTo>
                <a:lnTo>
                  <a:pt x="2316" y="281"/>
                </a:lnTo>
                <a:lnTo>
                  <a:pt x="2316" y="281"/>
                </a:lnTo>
                <a:lnTo>
                  <a:pt x="2316" y="281"/>
                </a:lnTo>
                <a:lnTo>
                  <a:pt x="2316" y="281"/>
                </a:lnTo>
                <a:lnTo>
                  <a:pt x="2317" y="281"/>
                </a:lnTo>
                <a:lnTo>
                  <a:pt x="2317" y="281"/>
                </a:lnTo>
                <a:lnTo>
                  <a:pt x="2317" y="281"/>
                </a:lnTo>
                <a:lnTo>
                  <a:pt x="2317" y="281"/>
                </a:lnTo>
                <a:lnTo>
                  <a:pt x="2318" y="281"/>
                </a:lnTo>
                <a:lnTo>
                  <a:pt x="2318" y="281"/>
                </a:lnTo>
                <a:lnTo>
                  <a:pt x="2318" y="281"/>
                </a:lnTo>
                <a:lnTo>
                  <a:pt x="2318" y="281"/>
                </a:lnTo>
                <a:lnTo>
                  <a:pt x="2319" y="281"/>
                </a:lnTo>
                <a:lnTo>
                  <a:pt x="2319" y="282"/>
                </a:lnTo>
                <a:lnTo>
                  <a:pt x="2319" y="282"/>
                </a:lnTo>
                <a:lnTo>
                  <a:pt x="2320" y="282"/>
                </a:lnTo>
                <a:lnTo>
                  <a:pt x="2320" y="282"/>
                </a:lnTo>
                <a:lnTo>
                  <a:pt x="2320" y="282"/>
                </a:lnTo>
                <a:lnTo>
                  <a:pt x="2320" y="282"/>
                </a:lnTo>
                <a:lnTo>
                  <a:pt x="2321" y="282"/>
                </a:lnTo>
                <a:lnTo>
                  <a:pt x="2321" y="282"/>
                </a:lnTo>
                <a:lnTo>
                  <a:pt x="2321" y="282"/>
                </a:lnTo>
                <a:lnTo>
                  <a:pt x="2321" y="282"/>
                </a:lnTo>
                <a:lnTo>
                  <a:pt x="2322" y="283"/>
                </a:lnTo>
                <a:lnTo>
                  <a:pt x="2322" y="283"/>
                </a:lnTo>
                <a:lnTo>
                  <a:pt x="2322" y="283"/>
                </a:lnTo>
                <a:lnTo>
                  <a:pt x="2322" y="283"/>
                </a:lnTo>
                <a:lnTo>
                  <a:pt x="2323" y="283"/>
                </a:lnTo>
                <a:lnTo>
                  <a:pt x="2323" y="283"/>
                </a:lnTo>
                <a:lnTo>
                  <a:pt x="2323" y="283"/>
                </a:lnTo>
                <a:lnTo>
                  <a:pt x="2323" y="283"/>
                </a:lnTo>
                <a:lnTo>
                  <a:pt x="2324" y="283"/>
                </a:lnTo>
                <a:lnTo>
                  <a:pt x="2324" y="283"/>
                </a:lnTo>
                <a:lnTo>
                  <a:pt x="2324" y="283"/>
                </a:lnTo>
                <a:lnTo>
                  <a:pt x="2324" y="283"/>
                </a:lnTo>
                <a:lnTo>
                  <a:pt x="2325" y="283"/>
                </a:lnTo>
                <a:lnTo>
                  <a:pt x="2325" y="283"/>
                </a:lnTo>
                <a:lnTo>
                  <a:pt x="2325" y="283"/>
                </a:lnTo>
                <a:lnTo>
                  <a:pt x="2326" y="283"/>
                </a:lnTo>
                <a:lnTo>
                  <a:pt x="2326" y="284"/>
                </a:lnTo>
                <a:lnTo>
                  <a:pt x="2326" y="284"/>
                </a:lnTo>
                <a:lnTo>
                  <a:pt x="2326" y="284"/>
                </a:lnTo>
                <a:lnTo>
                  <a:pt x="2327" y="284"/>
                </a:lnTo>
                <a:lnTo>
                  <a:pt x="2327" y="284"/>
                </a:lnTo>
                <a:lnTo>
                  <a:pt x="2327" y="284"/>
                </a:lnTo>
                <a:lnTo>
                  <a:pt x="2327" y="284"/>
                </a:lnTo>
                <a:lnTo>
                  <a:pt x="2328" y="284"/>
                </a:lnTo>
                <a:lnTo>
                  <a:pt x="2328" y="284"/>
                </a:lnTo>
                <a:lnTo>
                  <a:pt x="2328" y="283"/>
                </a:lnTo>
                <a:lnTo>
                  <a:pt x="2328" y="283"/>
                </a:lnTo>
                <a:lnTo>
                  <a:pt x="2329" y="283"/>
                </a:lnTo>
                <a:lnTo>
                  <a:pt x="2329" y="283"/>
                </a:lnTo>
                <a:lnTo>
                  <a:pt x="2329" y="282"/>
                </a:lnTo>
                <a:lnTo>
                  <a:pt x="2329" y="282"/>
                </a:lnTo>
                <a:lnTo>
                  <a:pt x="2329" y="282"/>
                </a:lnTo>
                <a:lnTo>
                  <a:pt x="2330" y="281"/>
                </a:lnTo>
                <a:lnTo>
                  <a:pt x="2330" y="281"/>
                </a:lnTo>
                <a:lnTo>
                  <a:pt x="2330" y="281"/>
                </a:lnTo>
                <a:lnTo>
                  <a:pt x="2330" y="281"/>
                </a:lnTo>
                <a:lnTo>
                  <a:pt x="2331" y="281"/>
                </a:lnTo>
                <a:lnTo>
                  <a:pt x="2331" y="281"/>
                </a:lnTo>
                <a:lnTo>
                  <a:pt x="2331" y="281"/>
                </a:lnTo>
                <a:lnTo>
                  <a:pt x="2331" y="281"/>
                </a:lnTo>
                <a:lnTo>
                  <a:pt x="2332" y="280"/>
                </a:lnTo>
                <a:lnTo>
                  <a:pt x="2332" y="280"/>
                </a:lnTo>
                <a:lnTo>
                  <a:pt x="2332" y="280"/>
                </a:lnTo>
                <a:lnTo>
                  <a:pt x="2332" y="279"/>
                </a:lnTo>
                <a:lnTo>
                  <a:pt x="2333" y="279"/>
                </a:lnTo>
                <a:lnTo>
                  <a:pt x="2333" y="279"/>
                </a:lnTo>
                <a:lnTo>
                  <a:pt x="2333" y="278"/>
                </a:lnTo>
                <a:lnTo>
                  <a:pt x="2333" y="278"/>
                </a:lnTo>
                <a:lnTo>
                  <a:pt x="2333" y="278"/>
                </a:lnTo>
                <a:lnTo>
                  <a:pt x="2334" y="278"/>
                </a:lnTo>
                <a:lnTo>
                  <a:pt x="2334" y="277"/>
                </a:lnTo>
                <a:lnTo>
                  <a:pt x="2334" y="277"/>
                </a:lnTo>
                <a:lnTo>
                  <a:pt x="2334" y="277"/>
                </a:lnTo>
                <a:lnTo>
                  <a:pt x="2335" y="276"/>
                </a:lnTo>
                <a:lnTo>
                  <a:pt x="2335" y="276"/>
                </a:lnTo>
                <a:lnTo>
                  <a:pt x="2335" y="276"/>
                </a:lnTo>
                <a:lnTo>
                  <a:pt x="2335" y="276"/>
                </a:lnTo>
                <a:lnTo>
                  <a:pt x="2336" y="277"/>
                </a:lnTo>
                <a:lnTo>
                  <a:pt x="2336" y="277"/>
                </a:lnTo>
                <a:lnTo>
                  <a:pt x="2336" y="277"/>
                </a:lnTo>
                <a:lnTo>
                  <a:pt x="2336" y="277"/>
                </a:lnTo>
                <a:lnTo>
                  <a:pt x="2337" y="277"/>
                </a:lnTo>
                <a:lnTo>
                  <a:pt x="2337" y="277"/>
                </a:lnTo>
                <a:lnTo>
                  <a:pt x="2337" y="277"/>
                </a:lnTo>
                <a:lnTo>
                  <a:pt x="2338" y="277"/>
                </a:lnTo>
                <a:lnTo>
                  <a:pt x="2338" y="277"/>
                </a:lnTo>
                <a:lnTo>
                  <a:pt x="2338" y="277"/>
                </a:lnTo>
                <a:lnTo>
                  <a:pt x="2338" y="277"/>
                </a:lnTo>
                <a:lnTo>
                  <a:pt x="2339" y="277"/>
                </a:lnTo>
                <a:lnTo>
                  <a:pt x="2339" y="277"/>
                </a:lnTo>
                <a:lnTo>
                  <a:pt x="2339" y="277"/>
                </a:lnTo>
                <a:lnTo>
                  <a:pt x="2339" y="277"/>
                </a:lnTo>
                <a:lnTo>
                  <a:pt x="2339" y="277"/>
                </a:lnTo>
                <a:lnTo>
                  <a:pt x="2340" y="277"/>
                </a:lnTo>
                <a:lnTo>
                  <a:pt x="2340" y="277"/>
                </a:lnTo>
                <a:lnTo>
                  <a:pt x="2340" y="277"/>
                </a:lnTo>
                <a:lnTo>
                  <a:pt x="2340" y="277"/>
                </a:lnTo>
                <a:lnTo>
                  <a:pt x="2340" y="277"/>
                </a:lnTo>
                <a:lnTo>
                  <a:pt x="2341" y="277"/>
                </a:lnTo>
                <a:lnTo>
                  <a:pt x="2341" y="277"/>
                </a:lnTo>
                <a:lnTo>
                  <a:pt x="2341" y="277"/>
                </a:lnTo>
                <a:lnTo>
                  <a:pt x="2341" y="277"/>
                </a:lnTo>
                <a:lnTo>
                  <a:pt x="2342" y="277"/>
                </a:lnTo>
                <a:lnTo>
                  <a:pt x="2342" y="277"/>
                </a:lnTo>
                <a:lnTo>
                  <a:pt x="2342" y="277"/>
                </a:lnTo>
                <a:lnTo>
                  <a:pt x="2342" y="277"/>
                </a:lnTo>
                <a:lnTo>
                  <a:pt x="2343" y="277"/>
                </a:lnTo>
                <a:lnTo>
                  <a:pt x="2343" y="277"/>
                </a:lnTo>
                <a:lnTo>
                  <a:pt x="2343" y="277"/>
                </a:lnTo>
                <a:lnTo>
                  <a:pt x="2344" y="277"/>
                </a:lnTo>
                <a:lnTo>
                  <a:pt x="2344" y="277"/>
                </a:lnTo>
                <a:lnTo>
                  <a:pt x="2344" y="277"/>
                </a:lnTo>
                <a:lnTo>
                  <a:pt x="2344" y="277"/>
                </a:lnTo>
                <a:lnTo>
                  <a:pt x="2344" y="277"/>
                </a:lnTo>
                <a:lnTo>
                  <a:pt x="2345" y="277"/>
                </a:lnTo>
                <a:lnTo>
                  <a:pt x="2345" y="277"/>
                </a:lnTo>
                <a:lnTo>
                  <a:pt x="2345" y="277"/>
                </a:lnTo>
                <a:lnTo>
                  <a:pt x="2345" y="277"/>
                </a:lnTo>
                <a:lnTo>
                  <a:pt x="2346" y="277"/>
                </a:lnTo>
                <a:lnTo>
                  <a:pt x="2346" y="277"/>
                </a:lnTo>
                <a:lnTo>
                  <a:pt x="2346" y="277"/>
                </a:lnTo>
                <a:lnTo>
                  <a:pt x="2346" y="277"/>
                </a:lnTo>
                <a:lnTo>
                  <a:pt x="2346" y="277"/>
                </a:lnTo>
                <a:lnTo>
                  <a:pt x="2347" y="277"/>
                </a:lnTo>
                <a:lnTo>
                  <a:pt x="2347" y="277"/>
                </a:lnTo>
                <a:lnTo>
                  <a:pt x="2347" y="277"/>
                </a:lnTo>
                <a:lnTo>
                  <a:pt x="2347" y="277"/>
                </a:lnTo>
                <a:lnTo>
                  <a:pt x="2348" y="277"/>
                </a:lnTo>
                <a:lnTo>
                  <a:pt x="2348" y="277"/>
                </a:lnTo>
                <a:lnTo>
                  <a:pt x="2348" y="277"/>
                </a:lnTo>
                <a:lnTo>
                  <a:pt x="2348" y="277"/>
                </a:lnTo>
                <a:lnTo>
                  <a:pt x="2348" y="277"/>
                </a:lnTo>
                <a:lnTo>
                  <a:pt x="2349" y="278"/>
                </a:lnTo>
                <a:lnTo>
                  <a:pt x="2349" y="278"/>
                </a:lnTo>
                <a:lnTo>
                  <a:pt x="2349" y="279"/>
                </a:lnTo>
                <a:lnTo>
                  <a:pt x="2350" y="279"/>
                </a:lnTo>
                <a:lnTo>
                  <a:pt x="2350" y="278"/>
                </a:lnTo>
                <a:lnTo>
                  <a:pt x="2350" y="277"/>
                </a:lnTo>
                <a:lnTo>
                  <a:pt x="2350" y="277"/>
                </a:lnTo>
                <a:lnTo>
                  <a:pt x="2350" y="279"/>
                </a:lnTo>
                <a:lnTo>
                  <a:pt x="2351" y="281"/>
                </a:lnTo>
                <a:lnTo>
                  <a:pt x="2351" y="285"/>
                </a:lnTo>
                <a:lnTo>
                  <a:pt x="2351" y="290"/>
                </a:lnTo>
                <a:lnTo>
                  <a:pt x="2351" y="292"/>
                </a:lnTo>
                <a:lnTo>
                  <a:pt x="2352" y="295"/>
                </a:lnTo>
                <a:lnTo>
                  <a:pt x="2352" y="294"/>
                </a:lnTo>
                <a:lnTo>
                  <a:pt x="2352" y="294"/>
                </a:lnTo>
                <a:lnTo>
                  <a:pt x="2352" y="294"/>
                </a:lnTo>
                <a:lnTo>
                  <a:pt x="2353" y="294"/>
                </a:lnTo>
                <a:lnTo>
                  <a:pt x="2353" y="294"/>
                </a:lnTo>
                <a:lnTo>
                  <a:pt x="2353" y="295"/>
                </a:lnTo>
                <a:lnTo>
                  <a:pt x="2353" y="295"/>
                </a:lnTo>
                <a:lnTo>
                  <a:pt x="2353" y="295"/>
                </a:lnTo>
                <a:lnTo>
                  <a:pt x="2354" y="295"/>
                </a:lnTo>
                <a:lnTo>
                  <a:pt x="2354" y="295"/>
                </a:lnTo>
                <a:lnTo>
                  <a:pt x="2354" y="295"/>
                </a:lnTo>
                <a:lnTo>
                  <a:pt x="2354" y="295"/>
                </a:lnTo>
                <a:lnTo>
                  <a:pt x="2355" y="295"/>
                </a:lnTo>
                <a:lnTo>
                  <a:pt x="2355" y="295"/>
                </a:lnTo>
                <a:lnTo>
                  <a:pt x="2355" y="295"/>
                </a:lnTo>
                <a:lnTo>
                  <a:pt x="2356" y="295"/>
                </a:lnTo>
                <a:lnTo>
                  <a:pt x="2356" y="295"/>
                </a:lnTo>
                <a:lnTo>
                  <a:pt x="2356" y="295"/>
                </a:lnTo>
                <a:lnTo>
                  <a:pt x="2356" y="294"/>
                </a:lnTo>
                <a:lnTo>
                  <a:pt x="2356" y="294"/>
                </a:lnTo>
                <a:lnTo>
                  <a:pt x="2357" y="294"/>
                </a:lnTo>
                <a:lnTo>
                  <a:pt x="2357" y="294"/>
                </a:lnTo>
                <a:lnTo>
                  <a:pt x="2357" y="294"/>
                </a:lnTo>
                <a:lnTo>
                  <a:pt x="2357" y="293"/>
                </a:lnTo>
                <a:lnTo>
                  <a:pt x="2358" y="293"/>
                </a:lnTo>
                <a:lnTo>
                  <a:pt x="2358" y="292"/>
                </a:lnTo>
                <a:lnTo>
                  <a:pt x="2358" y="292"/>
                </a:lnTo>
                <a:lnTo>
                  <a:pt x="2358" y="291"/>
                </a:lnTo>
                <a:lnTo>
                  <a:pt x="2359" y="291"/>
                </a:lnTo>
                <a:lnTo>
                  <a:pt x="2359" y="291"/>
                </a:lnTo>
                <a:lnTo>
                  <a:pt x="2359" y="291"/>
                </a:lnTo>
                <a:lnTo>
                  <a:pt x="2359" y="291"/>
                </a:lnTo>
                <a:lnTo>
                  <a:pt x="2360" y="292"/>
                </a:lnTo>
                <a:lnTo>
                  <a:pt x="2360" y="292"/>
                </a:lnTo>
                <a:lnTo>
                  <a:pt x="2360" y="292"/>
                </a:lnTo>
                <a:lnTo>
                  <a:pt x="2360" y="292"/>
                </a:lnTo>
                <a:lnTo>
                  <a:pt x="2361" y="292"/>
                </a:lnTo>
                <a:lnTo>
                  <a:pt x="2361" y="292"/>
                </a:lnTo>
                <a:lnTo>
                  <a:pt x="2361" y="292"/>
                </a:lnTo>
                <a:lnTo>
                  <a:pt x="2362" y="292"/>
                </a:lnTo>
                <a:lnTo>
                  <a:pt x="2362" y="292"/>
                </a:lnTo>
                <a:lnTo>
                  <a:pt x="2362" y="292"/>
                </a:lnTo>
                <a:lnTo>
                  <a:pt x="2362" y="292"/>
                </a:lnTo>
                <a:lnTo>
                  <a:pt x="2363" y="292"/>
                </a:lnTo>
                <a:lnTo>
                  <a:pt x="2363" y="292"/>
                </a:lnTo>
                <a:lnTo>
                  <a:pt x="2363" y="292"/>
                </a:lnTo>
                <a:lnTo>
                  <a:pt x="2363" y="293"/>
                </a:lnTo>
                <a:lnTo>
                  <a:pt x="2364" y="293"/>
                </a:lnTo>
                <a:lnTo>
                  <a:pt x="2364" y="293"/>
                </a:lnTo>
                <a:lnTo>
                  <a:pt x="2364" y="293"/>
                </a:lnTo>
                <a:lnTo>
                  <a:pt x="2364" y="293"/>
                </a:lnTo>
                <a:lnTo>
                  <a:pt x="2365" y="293"/>
                </a:lnTo>
                <a:lnTo>
                  <a:pt x="2365" y="293"/>
                </a:lnTo>
                <a:lnTo>
                  <a:pt x="2365" y="293"/>
                </a:lnTo>
                <a:lnTo>
                  <a:pt x="2365" y="293"/>
                </a:lnTo>
                <a:lnTo>
                  <a:pt x="2366" y="293"/>
                </a:lnTo>
                <a:lnTo>
                  <a:pt x="2366" y="293"/>
                </a:lnTo>
                <a:lnTo>
                  <a:pt x="2366" y="293"/>
                </a:lnTo>
                <a:lnTo>
                  <a:pt x="2366" y="293"/>
                </a:lnTo>
                <a:lnTo>
                  <a:pt x="2366" y="293"/>
                </a:lnTo>
                <a:lnTo>
                  <a:pt x="2367" y="293"/>
                </a:lnTo>
                <a:lnTo>
                  <a:pt x="2367" y="293"/>
                </a:lnTo>
                <a:lnTo>
                  <a:pt x="2367" y="293"/>
                </a:lnTo>
                <a:lnTo>
                  <a:pt x="2368" y="294"/>
                </a:lnTo>
                <a:lnTo>
                  <a:pt x="2368" y="294"/>
                </a:lnTo>
                <a:lnTo>
                  <a:pt x="2368" y="294"/>
                </a:lnTo>
                <a:lnTo>
                  <a:pt x="2368" y="295"/>
                </a:lnTo>
                <a:lnTo>
                  <a:pt x="2368" y="295"/>
                </a:lnTo>
                <a:lnTo>
                  <a:pt x="2369" y="295"/>
                </a:lnTo>
                <a:lnTo>
                  <a:pt x="2369" y="295"/>
                </a:lnTo>
                <a:lnTo>
                  <a:pt x="2369" y="296"/>
                </a:lnTo>
                <a:lnTo>
                  <a:pt x="2369" y="296"/>
                </a:lnTo>
                <a:lnTo>
                  <a:pt x="2370" y="296"/>
                </a:lnTo>
                <a:lnTo>
                  <a:pt x="2370" y="296"/>
                </a:lnTo>
                <a:lnTo>
                  <a:pt x="2370" y="297"/>
                </a:lnTo>
                <a:lnTo>
                  <a:pt x="2370" y="297"/>
                </a:lnTo>
                <a:lnTo>
                  <a:pt x="2371" y="298"/>
                </a:lnTo>
                <a:lnTo>
                  <a:pt x="2371" y="298"/>
                </a:lnTo>
                <a:lnTo>
                  <a:pt x="2371" y="298"/>
                </a:lnTo>
                <a:lnTo>
                  <a:pt x="2371" y="299"/>
                </a:lnTo>
                <a:lnTo>
                  <a:pt x="2372" y="299"/>
                </a:lnTo>
                <a:lnTo>
                  <a:pt x="2372" y="299"/>
                </a:lnTo>
                <a:lnTo>
                  <a:pt x="2372" y="300"/>
                </a:lnTo>
                <a:lnTo>
                  <a:pt x="2372" y="300"/>
                </a:lnTo>
                <a:lnTo>
                  <a:pt x="2373" y="301"/>
                </a:lnTo>
                <a:lnTo>
                  <a:pt x="2373" y="301"/>
                </a:lnTo>
                <a:lnTo>
                  <a:pt x="2373" y="301"/>
                </a:lnTo>
                <a:lnTo>
                  <a:pt x="2374" y="301"/>
                </a:lnTo>
                <a:lnTo>
                  <a:pt x="2374" y="301"/>
                </a:lnTo>
                <a:lnTo>
                  <a:pt x="2374" y="301"/>
                </a:lnTo>
                <a:lnTo>
                  <a:pt x="2374" y="301"/>
                </a:lnTo>
                <a:lnTo>
                  <a:pt x="2374" y="301"/>
                </a:lnTo>
                <a:lnTo>
                  <a:pt x="2375" y="301"/>
                </a:lnTo>
                <a:lnTo>
                  <a:pt x="2375" y="301"/>
                </a:lnTo>
                <a:lnTo>
                  <a:pt x="2375" y="302"/>
                </a:lnTo>
                <a:lnTo>
                  <a:pt x="2375" y="302"/>
                </a:lnTo>
                <a:lnTo>
                  <a:pt x="2376" y="302"/>
                </a:lnTo>
                <a:lnTo>
                  <a:pt x="2376" y="302"/>
                </a:lnTo>
                <a:lnTo>
                  <a:pt x="2376" y="301"/>
                </a:lnTo>
                <a:lnTo>
                  <a:pt x="2376" y="302"/>
                </a:lnTo>
                <a:lnTo>
                  <a:pt x="2376" y="302"/>
                </a:lnTo>
                <a:lnTo>
                  <a:pt x="2377" y="301"/>
                </a:lnTo>
                <a:lnTo>
                  <a:pt x="2377" y="301"/>
                </a:lnTo>
                <a:lnTo>
                  <a:pt x="2377" y="301"/>
                </a:lnTo>
                <a:lnTo>
                  <a:pt x="2377" y="301"/>
                </a:lnTo>
                <a:lnTo>
                  <a:pt x="2378" y="301"/>
                </a:lnTo>
                <a:lnTo>
                  <a:pt x="2378" y="301"/>
                </a:lnTo>
                <a:lnTo>
                  <a:pt x="2378" y="301"/>
                </a:lnTo>
                <a:lnTo>
                  <a:pt x="2378" y="301"/>
                </a:lnTo>
                <a:lnTo>
                  <a:pt x="2379" y="300"/>
                </a:lnTo>
                <a:lnTo>
                  <a:pt x="2379" y="300"/>
                </a:lnTo>
                <a:lnTo>
                  <a:pt x="2379" y="300"/>
                </a:lnTo>
                <a:lnTo>
                  <a:pt x="2380" y="300"/>
                </a:lnTo>
                <a:lnTo>
                  <a:pt x="2380" y="299"/>
                </a:lnTo>
                <a:lnTo>
                  <a:pt x="2380" y="299"/>
                </a:lnTo>
                <a:lnTo>
                  <a:pt x="2380" y="298"/>
                </a:lnTo>
                <a:lnTo>
                  <a:pt x="2381" y="298"/>
                </a:lnTo>
                <a:lnTo>
                  <a:pt x="2381" y="298"/>
                </a:lnTo>
                <a:lnTo>
                  <a:pt x="2381" y="298"/>
                </a:lnTo>
                <a:lnTo>
                  <a:pt x="2381" y="298"/>
                </a:lnTo>
                <a:lnTo>
                  <a:pt x="2381" y="298"/>
                </a:lnTo>
                <a:lnTo>
                  <a:pt x="2382" y="298"/>
                </a:lnTo>
                <a:lnTo>
                  <a:pt x="2382" y="298"/>
                </a:lnTo>
                <a:lnTo>
                  <a:pt x="2382" y="298"/>
                </a:lnTo>
                <a:lnTo>
                  <a:pt x="2382" y="298"/>
                </a:lnTo>
                <a:lnTo>
                  <a:pt x="2382" y="298"/>
                </a:lnTo>
                <a:lnTo>
                  <a:pt x="2383" y="298"/>
                </a:lnTo>
                <a:lnTo>
                  <a:pt x="2383" y="298"/>
                </a:lnTo>
                <a:lnTo>
                  <a:pt x="2383" y="298"/>
                </a:lnTo>
                <a:lnTo>
                  <a:pt x="2383" y="298"/>
                </a:lnTo>
                <a:lnTo>
                  <a:pt x="2383" y="298"/>
                </a:lnTo>
                <a:lnTo>
                  <a:pt x="2384" y="298"/>
                </a:lnTo>
                <a:lnTo>
                  <a:pt x="2384" y="298"/>
                </a:lnTo>
                <a:lnTo>
                  <a:pt x="2384" y="298"/>
                </a:lnTo>
                <a:lnTo>
                  <a:pt x="2384" y="298"/>
                </a:lnTo>
                <a:lnTo>
                  <a:pt x="2385" y="298"/>
                </a:lnTo>
                <a:lnTo>
                  <a:pt x="2385" y="298"/>
                </a:lnTo>
                <a:lnTo>
                  <a:pt x="2385" y="298"/>
                </a:lnTo>
                <a:lnTo>
                  <a:pt x="2386" y="298"/>
                </a:lnTo>
                <a:lnTo>
                  <a:pt x="2386" y="298"/>
                </a:lnTo>
                <a:lnTo>
                  <a:pt x="2386" y="298"/>
                </a:lnTo>
                <a:lnTo>
                  <a:pt x="2386" y="298"/>
                </a:lnTo>
                <a:lnTo>
                  <a:pt x="2386" y="298"/>
                </a:lnTo>
                <a:lnTo>
                  <a:pt x="2387" y="298"/>
                </a:lnTo>
                <a:lnTo>
                  <a:pt x="2387" y="298"/>
                </a:lnTo>
                <a:lnTo>
                  <a:pt x="2387" y="298"/>
                </a:lnTo>
                <a:lnTo>
                  <a:pt x="2387" y="298"/>
                </a:lnTo>
                <a:lnTo>
                  <a:pt x="2387" y="297"/>
                </a:lnTo>
                <a:lnTo>
                  <a:pt x="2388" y="297"/>
                </a:lnTo>
                <a:lnTo>
                  <a:pt x="2388" y="296"/>
                </a:lnTo>
                <a:lnTo>
                  <a:pt x="2388" y="296"/>
                </a:lnTo>
                <a:lnTo>
                  <a:pt x="2388" y="296"/>
                </a:lnTo>
                <a:lnTo>
                  <a:pt x="2389" y="296"/>
                </a:lnTo>
                <a:lnTo>
                  <a:pt x="2389" y="296"/>
                </a:lnTo>
                <a:lnTo>
                  <a:pt x="2389" y="296"/>
                </a:lnTo>
                <a:lnTo>
                  <a:pt x="2389" y="296"/>
                </a:lnTo>
                <a:lnTo>
                  <a:pt x="2390" y="296"/>
                </a:lnTo>
                <a:lnTo>
                  <a:pt x="2390" y="296"/>
                </a:lnTo>
                <a:lnTo>
                  <a:pt x="2390" y="296"/>
                </a:lnTo>
                <a:lnTo>
                  <a:pt x="2390" y="296"/>
                </a:lnTo>
                <a:lnTo>
                  <a:pt x="2391" y="296"/>
                </a:lnTo>
                <a:lnTo>
                  <a:pt x="2391" y="296"/>
                </a:lnTo>
                <a:lnTo>
                  <a:pt x="2391" y="296"/>
                </a:lnTo>
                <a:lnTo>
                  <a:pt x="2392" y="296"/>
                </a:lnTo>
                <a:lnTo>
                  <a:pt x="2392" y="296"/>
                </a:lnTo>
                <a:lnTo>
                  <a:pt x="2392" y="296"/>
                </a:lnTo>
                <a:lnTo>
                  <a:pt x="2392" y="296"/>
                </a:lnTo>
                <a:lnTo>
                  <a:pt x="2393" y="296"/>
                </a:lnTo>
                <a:lnTo>
                  <a:pt x="2393" y="295"/>
                </a:lnTo>
                <a:lnTo>
                  <a:pt x="2393" y="295"/>
                </a:lnTo>
                <a:lnTo>
                  <a:pt x="2393" y="295"/>
                </a:lnTo>
                <a:lnTo>
                  <a:pt x="2394" y="295"/>
                </a:lnTo>
                <a:lnTo>
                  <a:pt x="2394" y="295"/>
                </a:lnTo>
                <a:lnTo>
                  <a:pt x="2394" y="295"/>
                </a:lnTo>
                <a:lnTo>
                  <a:pt x="2394" y="295"/>
                </a:lnTo>
                <a:lnTo>
                  <a:pt x="2395" y="295"/>
                </a:lnTo>
                <a:lnTo>
                  <a:pt x="2395" y="295"/>
                </a:lnTo>
                <a:lnTo>
                  <a:pt x="2395" y="295"/>
                </a:lnTo>
                <a:lnTo>
                  <a:pt x="2395" y="295"/>
                </a:lnTo>
                <a:lnTo>
                  <a:pt x="2396" y="295"/>
                </a:lnTo>
                <a:lnTo>
                  <a:pt x="2396" y="295"/>
                </a:lnTo>
                <a:lnTo>
                  <a:pt x="2396" y="295"/>
                </a:lnTo>
                <a:lnTo>
                  <a:pt x="2396" y="295"/>
                </a:lnTo>
                <a:lnTo>
                  <a:pt x="2397" y="295"/>
                </a:lnTo>
                <a:lnTo>
                  <a:pt x="2397" y="295"/>
                </a:lnTo>
                <a:lnTo>
                  <a:pt x="2397" y="295"/>
                </a:lnTo>
                <a:lnTo>
                  <a:pt x="2397" y="295"/>
                </a:lnTo>
                <a:lnTo>
                  <a:pt x="2398" y="296"/>
                </a:lnTo>
                <a:lnTo>
                  <a:pt x="2398" y="297"/>
                </a:lnTo>
                <a:lnTo>
                  <a:pt x="2398" y="297"/>
                </a:lnTo>
                <a:lnTo>
                  <a:pt x="2398" y="297"/>
                </a:lnTo>
                <a:lnTo>
                  <a:pt x="2399" y="298"/>
                </a:lnTo>
                <a:lnTo>
                  <a:pt x="2399" y="298"/>
                </a:lnTo>
                <a:lnTo>
                  <a:pt x="2399" y="299"/>
                </a:lnTo>
                <a:lnTo>
                  <a:pt x="2399" y="299"/>
                </a:lnTo>
                <a:lnTo>
                  <a:pt x="2400" y="299"/>
                </a:lnTo>
                <a:lnTo>
                  <a:pt x="2400" y="299"/>
                </a:lnTo>
                <a:lnTo>
                  <a:pt x="2400" y="299"/>
                </a:lnTo>
                <a:lnTo>
                  <a:pt x="2400" y="299"/>
                </a:lnTo>
                <a:lnTo>
                  <a:pt x="2401" y="299"/>
                </a:lnTo>
                <a:lnTo>
                  <a:pt x="2401" y="299"/>
                </a:lnTo>
                <a:lnTo>
                  <a:pt x="2401" y="299"/>
                </a:lnTo>
                <a:lnTo>
                  <a:pt x="2401" y="299"/>
                </a:lnTo>
                <a:lnTo>
                  <a:pt x="2402" y="299"/>
                </a:lnTo>
                <a:lnTo>
                  <a:pt x="2402" y="299"/>
                </a:lnTo>
                <a:lnTo>
                  <a:pt x="2402" y="299"/>
                </a:lnTo>
                <a:lnTo>
                  <a:pt x="2403" y="299"/>
                </a:lnTo>
                <a:lnTo>
                  <a:pt x="2403" y="299"/>
                </a:lnTo>
                <a:lnTo>
                  <a:pt x="2403" y="300"/>
                </a:lnTo>
                <a:lnTo>
                  <a:pt x="2403" y="300"/>
                </a:lnTo>
                <a:lnTo>
                  <a:pt x="2404" y="300"/>
                </a:lnTo>
                <a:lnTo>
                  <a:pt x="2404" y="300"/>
                </a:lnTo>
                <a:lnTo>
                  <a:pt x="2404" y="300"/>
                </a:lnTo>
                <a:lnTo>
                  <a:pt x="2404" y="301"/>
                </a:lnTo>
                <a:lnTo>
                  <a:pt x="2404" y="301"/>
                </a:lnTo>
                <a:lnTo>
                  <a:pt x="2405" y="301"/>
                </a:lnTo>
                <a:lnTo>
                  <a:pt x="2405" y="301"/>
                </a:lnTo>
                <a:lnTo>
                  <a:pt x="2405" y="301"/>
                </a:lnTo>
                <a:lnTo>
                  <a:pt x="2406" y="301"/>
                </a:lnTo>
                <a:lnTo>
                  <a:pt x="2406" y="301"/>
                </a:lnTo>
                <a:lnTo>
                  <a:pt x="2406" y="301"/>
                </a:lnTo>
                <a:lnTo>
                  <a:pt x="2406" y="301"/>
                </a:lnTo>
                <a:lnTo>
                  <a:pt x="2407" y="301"/>
                </a:lnTo>
                <a:lnTo>
                  <a:pt x="2407" y="301"/>
                </a:lnTo>
                <a:lnTo>
                  <a:pt x="2407" y="301"/>
                </a:lnTo>
                <a:lnTo>
                  <a:pt x="2407" y="301"/>
                </a:lnTo>
                <a:lnTo>
                  <a:pt x="2407" y="301"/>
                </a:lnTo>
                <a:lnTo>
                  <a:pt x="2408" y="301"/>
                </a:lnTo>
                <a:lnTo>
                  <a:pt x="2408" y="301"/>
                </a:lnTo>
                <a:lnTo>
                  <a:pt x="2408" y="300"/>
                </a:lnTo>
                <a:lnTo>
                  <a:pt x="2409" y="299"/>
                </a:lnTo>
                <a:lnTo>
                  <a:pt x="2409" y="297"/>
                </a:lnTo>
                <a:lnTo>
                  <a:pt x="2409" y="295"/>
                </a:lnTo>
                <a:lnTo>
                  <a:pt x="2409" y="293"/>
                </a:lnTo>
                <a:lnTo>
                  <a:pt x="2410" y="284"/>
                </a:lnTo>
                <a:lnTo>
                  <a:pt x="2410" y="281"/>
                </a:lnTo>
                <a:lnTo>
                  <a:pt x="2410" y="281"/>
                </a:lnTo>
                <a:lnTo>
                  <a:pt x="2410" y="281"/>
                </a:lnTo>
                <a:lnTo>
                  <a:pt x="2411" y="280"/>
                </a:lnTo>
                <a:lnTo>
                  <a:pt x="2411" y="278"/>
                </a:lnTo>
                <a:lnTo>
                  <a:pt x="2411" y="278"/>
                </a:lnTo>
                <a:lnTo>
                  <a:pt x="2411" y="277"/>
                </a:lnTo>
                <a:lnTo>
                  <a:pt x="2412" y="276"/>
                </a:lnTo>
                <a:lnTo>
                  <a:pt x="2412" y="275"/>
                </a:lnTo>
                <a:lnTo>
                  <a:pt x="2412" y="274"/>
                </a:lnTo>
                <a:lnTo>
                  <a:pt x="2412" y="274"/>
                </a:lnTo>
                <a:lnTo>
                  <a:pt x="2413" y="274"/>
                </a:lnTo>
                <a:lnTo>
                  <a:pt x="2413" y="274"/>
                </a:lnTo>
                <a:lnTo>
                  <a:pt x="2413" y="274"/>
                </a:lnTo>
                <a:lnTo>
                  <a:pt x="2413" y="274"/>
                </a:lnTo>
                <a:lnTo>
                  <a:pt x="2413" y="273"/>
                </a:lnTo>
                <a:lnTo>
                  <a:pt x="2414" y="273"/>
                </a:lnTo>
                <a:lnTo>
                  <a:pt x="2414" y="273"/>
                </a:lnTo>
                <a:lnTo>
                  <a:pt x="2414" y="273"/>
                </a:lnTo>
                <a:lnTo>
                  <a:pt x="2415" y="273"/>
                </a:lnTo>
                <a:lnTo>
                  <a:pt x="2415" y="273"/>
                </a:lnTo>
                <a:lnTo>
                  <a:pt x="2415" y="273"/>
                </a:lnTo>
                <a:lnTo>
                  <a:pt x="2415" y="272"/>
                </a:lnTo>
                <a:lnTo>
                  <a:pt x="2416" y="272"/>
                </a:lnTo>
                <a:lnTo>
                  <a:pt x="2416" y="271"/>
                </a:lnTo>
                <a:lnTo>
                  <a:pt x="2416" y="271"/>
                </a:lnTo>
                <a:lnTo>
                  <a:pt x="2416" y="268"/>
                </a:lnTo>
                <a:lnTo>
                  <a:pt x="2417" y="267"/>
                </a:lnTo>
                <a:lnTo>
                  <a:pt x="2417" y="267"/>
                </a:lnTo>
                <a:lnTo>
                  <a:pt x="2417" y="268"/>
                </a:lnTo>
                <a:lnTo>
                  <a:pt x="2417" y="268"/>
                </a:lnTo>
                <a:lnTo>
                  <a:pt x="2417" y="267"/>
                </a:lnTo>
                <a:lnTo>
                  <a:pt x="2418" y="268"/>
                </a:lnTo>
                <a:lnTo>
                  <a:pt x="2418" y="268"/>
                </a:lnTo>
                <a:lnTo>
                  <a:pt x="2418" y="268"/>
                </a:lnTo>
                <a:lnTo>
                  <a:pt x="2418" y="268"/>
                </a:lnTo>
                <a:lnTo>
                  <a:pt x="2419" y="268"/>
                </a:lnTo>
                <a:lnTo>
                  <a:pt x="2419" y="267"/>
                </a:lnTo>
                <a:lnTo>
                  <a:pt x="2419" y="267"/>
                </a:lnTo>
                <a:lnTo>
                  <a:pt x="2419" y="267"/>
                </a:lnTo>
                <a:lnTo>
                  <a:pt x="2420" y="267"/>
                </a:lnTo>
                <a:lnTo>
                  <a:pt x="2420" y="267"/>
                </a:lnTo>
                <a:lnTo>
                  <a:pt x="2420" y="267"/>
                </a:lnTo>
                <a:lnTo>
                  <a:pt x="2421" y="267"/>
                </a:lnTo>
                <a:lnTo>
                  <a:pt x="2421" y="267"/>
                </a:lnTo>
                <a:lnTo>
                  <a:pt x="2421" y="267"/>
                </a:lnTo>
                <a:lnTo>
                  <a:pt x="2421" y="267"/>
                </a:lnTo>
                <a:lnTo>
                  <a:pt x="2421" y="267"/>
                </a:lnTo>
                <a:lnTo>
                  <a:pt x="2422" y="267"/>
                </a:lnTo>
                <a:lnTo>
                  <a:pt x="2422" y="267"/>
                </a:lnTo>
                <a:lnTo>
                  <a:pt x="2422" y="267"/>
                </a:lnTo>
                <a:lnTo>
                  <a:pt x="2422" y="267"/>
                </a:lnTo>
                <a:lnTo>
                  <a:pt x="2423" y="267"/>
                </a:lnTo>
                <a:lnTo>
                  <a:pt x="2423" y="267"/>
                </a:lnTo>
                <a:lnTo>
                  <a:pt x="2423" y="266"/>
                </a:lnTo>
                <a:lnTo>
                  <a:pt x="2423" y="266"/>
                </a:lnTo>
                <a:lnTo>
                  <a:pt x="2424" y="266"/>
                </a:lnTo>
                <a:lnTo>
                  <a:pt x="2424" y="266"/>
                </a:lnTo>
                <a:lnTo>
                  <a:pt x="2424" y="265"/>
                </a:lnTo>
                <a:lnTo>
                  <a:pt x="2424" y="265"/>
                </a:lnTo>
                <a:lnTo>
                  <a:pt x="2425" y="265"/>
                </a:lnTo>
                <a:lnTo>
                  <a:pt x="2425" y="266"/>
                </a:lnTo>
                <a:lnTo>
                  <a:pt x="2425" y="266"/>
                </a:lnTo>
                <a:lnTo>
                  <a:pt x="2425" y="266"/>
                </a:lnTo>
                <a:lnTo>
                  <a:pt x="2425" y="266"/>
                </a:lnTo>
                <a:lnTo>
                  <a:pt x="2426" y="266"/>
                </a:lnTo>
                <a:lnTo>
                  <a:pt x="2426" y="266"/>
                </a:lnTo>
                <a:lnTo>
                  <a:pt x="2426" y="265"/>
                </a:lnTo>
                <a:lnTo>
                  <a:pt x="2427" y="265"/>
                </a:lnTo>
                <a:lnTo>
                  <a:pt x="2427" y="265"/>
                </a:lnTo>
                <a:lnTo>
                  <a:pt x="2427" y="265"/>
                </a:lnTo>
                <a:lnTo>
                  <a:pt x="2427" y="265"/>
                </a:lnTo>
                <a:lnTo>
                  <a:pt x="2428" y="265"/>
                </a:lnTo>
                <a:lnTo>
                  <a:pt x="2428" y="265"/>
                </a:lnTo>
                <a:lnTo>
                  <a:pt x="2428" y="264"/>
                </a:lnTo>
                <a:lnTo>
                  <a:pt x="2428" y="264"/>
                </a:lnTo>
                <a:lnTo>
                  <a:pt x="2429" y="263"/>
                </a:lnTo>
                <a:lnTo>
                  <a:pt x="2429" y="263"/>
                </a:lnTo>
                <a:lnTo>
                  <a:pt x="2429" y="262"/>
                </a:lnTo>
                <a:lnTo>
                  <a:pt x="2429" y="258"/>
                </a:lnTo>
                <a:lnTo>
                  <a:pt x="2430" y="254"/>
                </a:lnTo>
                <a:lnTo>
                  <a:pt x="2430" y="250"/>
                </a:lnTo>
                <a:lnTo>
                  <a:pt x="2430" y="245"/>
                </a:lnTo>
                <a:lnTo>
                  <a:pt x="2430" y="242"/>
                </a:lnTo>
                <a:lnTo>
                  <a:pt x="2430" y="242"/>
                </a:lnTo>
                <a:lnTo>
                  <a:pt x="2431" y="244"/>
                </a:lnTo>
                <a:lnTo>
                  <a:pt x="2431" y="245"/>
                </a:lnTo>
                <a:lnTo>
                  <a:pt x="2431" y="245"/>
                </a:lnTo>
                <a:lnTo>
                  <a:pt x="2432" y="245"/>
                </a:lnTo>
                <a:lnTo>
                  <a:pt x="2432" y="246"/>
                </a:lnTo>
                <a:lnTo>
                  <a:pt x="2432" y="248"/>
                </a:lnTo>
                <a:lnTo>
                  <a:pt x="2433" y="251"/>
                </a:lnTo>
                <a:lnTo>
                  <a:pt x="2433" y="252"/>
                </a:lnTo>
                <a:lnTo>
                  <a:pt x="2433" y="255"/>
                </a:lnTo>
                <a:lnTo>
                  <a:pt x="2433" y="257"/>
                </a:lnTo>
                <a:lnTo>
                  <a:pt x="2434" y="258"/>
                </a:lnTo>
                <a:lnTo>
                  <a:pt x="2434" y="260"/>
                </a:lnTo>
                <a:lnTo>
                  <a:pt x="2434" y="261"/>
                </a:lnTo>
                <a:lnTo>
                  <a:pt x="2434" y="262"/>
                </a:lnTo>
                <a:lnTo>
                  <a:pt x="2435" y="263"/>
                </a:lnTo>
                <a:lnTo>
                  <a:pt x="2435" y="264"/>
                </a:lnTo>
                <a:lnTo>
                  <a:pt x="2435" y="266"/>
                </a:lnTo>
                <a:lnTo>
                  <a:pt x="2435" y="267"/>
                </a:lnTo>
                <a:lnTo>
                  <a:pt x="2436" y="269"/>
                </a:lnTo>
                <a:lnTo>
                  <a:pt x="2436" y="270"/>
                </a:lnTo>
                <a:lnTo>
                  <a:pt x="2436" y="270"/>
                </a:lnTo>
                <a:lnTo>
                  <a:pt x="2436" y="271"/>
                </a:lnTo>
                <a:lnTo>
                  <a:pt x="2436" y="271"/>
                </a:lnTo>
                <a:lnTo>
                  <a:pt x="2437" y="271"/>
                </a:lnTo>
                <a:lnTo>
                  <a:pt x="2437" y="273"/>
                </a:lnTo>
                <a:lnTo>
                  <a:pt x="2437" y="280"/>
                </a:lnTo>
                <a:lnTo>
                  <a:pt x="2437" y="285"/>
                </a:lnTo>
                <a:lnTo>
                  <a:pt x="2438" y="291"/>
                </a:lnTo>
                <a:lnTo>
                  <a:pt x="2438" y="293"/>
                </a:lnTo>
                <a:lnTo>
                  <a:pt x="2438" y="295"/>
                </a:lnTo>
                <a:lnTo>
                  <a:pt x="2439" y="296"/>
                </a:lnTo>
                <a:lnTo>
                  <a:pt x="2439" y="297"/>
                </a:lnTo>
                <a:lnTo>
                  <a:pt x="2439" y="297"/>
                </a:lnTo>
                <a:lnTo>
                  <a:pt x="2439" y="297"/>
                </a:lnTo>
                <a:lnTo>
                  <a:pt x="2439" y="297"/>
                </a:lnTo>
                <a:lnTo>
                  <a:pt x="2440" y="296"/>
                </a:lnTo>
                <a:lnTo>
                  <a:pt x="2440" y="296"/>
                </a:lnTo>
                <a:lnTo>
                  <a:pt x="2440" y="296"/>
                </a:lnTo>
                <a:lnTo>
                  <a:pt x="2440" y="296"/>
                </a:lnTo>
                <a:lnTo>
                  <a:pt x="2441" y="296"/>
                </a:lnTo>
                <a:lnTo>
                  <a:pt x="2441" y="296"/>
                </a:lnTo>
                <a:lnTo>
                  <a:pt x="2441" y="295"/>
                </a:lnTo>
                <a:lnTo>
                  <a:pt x="2441" y="296"/>
                </a:lnTo>
                <a:lnTo>
                  <a:pt x="2441" y="295"/>
                </a:lnTo>
                <a:lnTo>
                  <a:pt x="2442" y="296"/>
                </a:lnTo>
                <a:lnTo>
                  <a:pt x="2442" y="296"/>
                </a:lnTo>
                <a:lnTo>
                  <a:pt x="2442" y="296"/>
                </a:lnTo>
                <a:lnTo>
                  <a:pt x="2442" y="296"/>
                </a:lnTo>
                <a:lnTo>
                  <a:pt x="2442" y="296"/>
                </a:lnTo>
                <a:lnTo>
                  <a:pt x="2443" y="296"/>
                </a:lnTo>
                <a:lnTo>
                  <a:pt x="2443" y="296"/>
                </a:lnTo>
                <a:lnTo>
                  <a:pt x="2443" y="296"/>
                </a:lnTo>
                <a:lnTo>
                  <a:pt x="2443" y="296"/>
                </a:lnTo>
                <a:lnTo>
                  <a:pt x="2444" y="296"/>
                </a:lnTo>
                <a:lnTo>
                  <a:pt x="2444" y="296"/>
                </a:lnTo>
                <a:lnTo>
                  <a:pt x="2444" y="296"/>
                </a:lnTo>
                <a:lnTo>
                  <a:pt x="2445" y="296"/>
                </a:lnTo>
                <a:lnTo>
                  <a:pt x="2445" y="296"/>
                </a:lnTo>
                <a:lnTo>
                  <a:pt x="2445" y="296"/>
                </a:lnTo>
                <a:lnTo>
                  <a:pt x="2445" y="296"/>
                </a:lnTo>
                <a:lnTo>
                  <a:pt x="2445" y="296"/>
                </a:lnTo>
                <a:lnTo>
                  <a:pt x="2446" y="296"/>
                </a:lnTo>
                <a:lnTo>
                  <a:pt x="2446" y="296"/>
                </a:lnTo>
                <a:lnTo>
                  <a:pt x="2446" y="296"/>
                </a:lnTo>
                <a:lnTo>
                  <a:pt x="2446" y="296"/>
                </a:lnTo>
                <a:lnTo>
                  <a:pt x="2447" y="296"/>
                </a:lnTo>
                <a:lnTo>
                  <a:pt x="2447" y="296"/>
                </a:lnTo>
                <a:lnTo>
                  <a:pt x="2447" y="296"/>
                </a:lnTo>
                <a:lnTo>
                  <a:pt x="2447" y="296"/>
                </a:lnTo>
                <a:lnTo>
                  <a:pt x="2448" y="296"/>
                </a:lnTo>
                <a:lnTo>
                  <a:pt x="2448" y="296"/>
                </a:lnTo>
                <a:lnTo>
                  <a:pt x="2448" y="296"/>
                </a:lnTo>
                <a:lnTo>
                  <a:pt x="2448" y="296"/>
                </a:lnTo>
                <a:lnTo>
                  <a:pt x="2449" y="296"/>
                </a:lnTo>
                <a:lnTo>
                  <a:pt x="2449" y="296"/>
                </a:lnTo>
                <a:lnTo>
                  <a:pt x="2449" y="296"/>
                </a:lnTo>
                <a:lnTo>
                  <a:pt x="2449" y="296"/>
                </a:lnTo>
                <a:lnTo>
                  <a:pt x="2450" y="296"/>
                </a:lnTo>
                <a:lnTo>
                  <a:pt x="2450" y="296"/>
                </a:lnTo>
                <a:lnTo>
                  <a:pt x="2450" y="296"/>
                </a:lnTo>
                <a:lnTo>
                  <a:pt x="2451" y="296"/>
                </a:lnTo>
                <a:lnTo>
                  <a:pt x="2451" y="296"/>
                </a:lnTo>
                <a:lnTo>
                  <a:pt x="2451" y="296"/>
                </a:lnTo>
                <a:lnTo>
                  <a:pt x="2451" y="296"/>
                </a:lnTo>
                <a:lnTo>
                  <a:pt x="2452" y="296"/>
                </a:lnTo>
                <a:lnTo>
                  <a:pt x="2452" y="296"/>
                </a:lnTo>
                <a:lnTo>
                  <a:pt x="2452" y="296"/>
                </a:lnTo>
                <a:lnTo>
                  <a:pt x="2452" y="296"/>
                </a:lnTo>
                <a:lnTo>
                  <a:pt x="2453" y="296"/>
                </a:lnTo>
                <a:lnTo>
                  <a:pt x="2453" y="296"/>
                </a:lnTo>
                <a:lnTo>
                  <a:pt x="2453" y="296"/>
                </a:lnTo>
                <a:lnTo>
                  <a:pt x="2453" y="296"/>
                </a:lnTo>
                <a:lnTo>
                  <a:pt x="2454" y="296"/>
                </a:lnTo>
                <a:lnTo>
                  <a:pt x="2454" y="296"/>
                </a:lnTo>
                <a:lnTo>
                  <a:pt x="2454" y="296"/>
                </a:lnTo>
                <a:lnTo>
                  <a:pt x="2454" y="295"/>
                </a:lnTo>
                <a:lnTo>
                  <a:pt x="2455" y="295"/>
                </a:lnTo>
                <a:lnTo>
                  <a:pt x="2455" y="295"/>
                </a:lnTo>
                <a:lnTo>
                  <a:pt x="2455" y="295"/>
                </a:lnTo>
                <a:lnTo>
                  <a:pt x="2455" y="295"/>
                </a:lnTo>
                <a:lnTo>
                  <a:pt x="2456" y="295"/>
                </a:lnTo>
                <a:lnTo>
                  <a:pt x="2456" y="295"/>
                </a:lnTo>
                <a:lnTo>
                  <a:pt x="2456" y="295"/>
                </a:lnTo>
                <a:lnTo>
                  <a:pt x="2457" y="295"/>
                </a:lnTo>
                <a:lnTo>
                  <a:pt x="2457" y="295"/>
                </a:lnTo>
                <a:lnTo>
                  <a:pt x="2457" y="295"/>
                </a:lnTo>
                <a:lnTo>
                  <a:pt x="2457" y="295"/>
                </a:lnTo>
                <a:lnTo>
                  <a:pt x="2458" y="295"/>
                </a:lnTo>
                <a:lnTo>
                  <a:pt x="2458" y="295"/>
                </a:lnTo>
                <a:lnTo>
                  <a:pt x="2458" y="295"/>
                </a:lnTo>
                <a:lnTo>
                  <a:pt x="2458" y="295"/>
                </a:lnTo>
                <a:lnTo>
                  <a:pt x="2458" y="295"/>
                </a:lnTo>
                <a:lnTo>
                  <a:pt x="2459" y="295"/>
                </a:lnTo>
                <a:lnTo>
                  <a:pt x="2459" y="295"/>
                </a:lnTo>
                <a:lnTo>
                  <a:pt x="2459" y="296"/>
                </a:lnTo>
                <a:lnTo>
                  <a:pt x="2459" y="296"/>
                </a:lnTo>
                <a:lnTo>
                  <a:pt x="2460" y="297"/>
                </a:lnTo>
                <a:lnTo>
                  <a:pt x="2460" y="297"/>
                </a:lnTo>
                <a:lnTo>
                  <a:pt x="2460" y="297"/>
                </a:lnTo>
                <a:lnTo>
                  <a:pt x="2460" y="298"/>
                </a:lnTo>
                <a:lnTo>
                  <a:pt x="2461" y="298"/>
                </a:lnTo>
                <a:lnTo>
                  <a:pt x="2461" y="298"/>
                </a:lnTo>
                <a:lnTo>
                  <a:pt x="2461" y="298"/>
                </a:lnTo>
                <a:lnTo>
                  <a:pt x="2461" y="298"/>
                </a:lnTo>
                <a:lnTo>
                  <a:pt x="2462" y="298"/>
                </a:lnTo>
                <a:lnTo>
                  <a:pt x="2462" y="298"/>
                </a:lnTo>
                <a:lnTo>
                  <a:pt x="2462" y="298"/>
                </a:lnTo>
                <a:lnTo>
                  <a:pt x="2463" y="299"/>
                </a:lnTo>
                <a:lnTo>
                  <a:pt x="2463" y="299"/>
                </a:lnTo>
                <a:lnTo>
                  <a:pt x="2463" y="299"/>
                </a:lnTo>
                <a:lnTo>
                  <a:pt x="2463" y="299"/>
                </a:lnTo>
                <a:lnTo>
                  <a:pt x="2463" y="299"/>
                </a:lnTo>
                <a:lnTo>
                  <a:pt x="2464" y="299"/>
                </a:lnTo>
                <a:lnTo>
                  <a:pt x="2464" y="299"/>
                </a:lnTo>
                <a:lnTo>
                  <a:pt x="2464" y="299"/>
                </a:lnTo>
                <a:lnTo>
                  <a:pt x="2464" y="299"/>
                </a:lnTo>
                <a:lnTo>
                  <a:pt x="2465" y="299"/>
                </a:lnTo>
                <a:lnTo>
                  <a:pt x="2465" y="299"/>
                </a:lnTo>
                <a:lnTo>
                  <a:pt x="2465" y="300"/>
                </a:lnTo>
                <a:lnTo>
                  <a:pt x="2465" y="300"/>
                </a:lnTo>
                <a:lnTo>
                  <a:pt x="2466" y="300"/>
                </a:lnTo>
                <a:lnTo>
                  <a:pt x="2466" y="300"/>
                </a:lnTo>
                <a:lnTo>
                  <a:pt x="2466" y="300"/>
                </a:lnTo>
                <a:lnTo>
                  <a:pt x="2466" y="300"/>
                </a:lnTo>
                <a:lnTo>
                  <a:pt x="2467" y="300"/>
                </a:lnTo>
                <a:lnTo>
                  <a:pt x="2467" y="300"/>
                </a:lnTo>
                <a:lnTo>
                  <a:pt x="2467" y="301"/>
                </a:lnTo>
                <a:lnTo>
                  <a:pt x="2467" y="301"/>
                </a:lnTo>
                <a:lnTo>
                  <a:pt x="2468" y="301"/>
                </a:lnTo>
                <a:lnTo>
                  <a:pt x="2468" y="301"/>
                </a:lnTo>
                <a:lnTo>
                  <a:pt x="2468" y="301"/>
                </a:lnTo>
                <a:lnTo>
                  <a:pt x="2469" y="301"/>
                </a:lnTo>
                <a:lnTo>
                  <a:pt x="2469" y="301"/>
                </a:lnTo>
                <a:lnTo>
                  <a:pt x="2469" y="301"/>
                </a:lnTo>
                <a:lnTo>
                  <a:pt x="2469" y="301"/>
                </a:lnTo>
                <a:lnTo>
                  <a:pt x="2470" y="301"/>
                </a:lnTo>
                <a:lnTo>
                  <a:pt x="2470" y="301"/>
                </a:lnTo>
                <a:lnTo>
                  <a:pt x="2470" y="302"/>
                </a:lnTo>
                <a:lnTo>
                  <a:pt x="2470" y="302"/>
                </a:lnTo>
                <a:lnTo>
                  <a:pt x="2471" y="302"/>
                </a:lnTo>
                <a:lnTo>
                  <a:pt x="2471" y="303"/>
                </a:lnTo>
                <a:lnTo>
                  <a:pt x="2471" y="305"/>
                </a:lnTo>
                <a:lnTo>
                  <a:pt x="2471" y="305"/>
                </a:lnTo>
                <a:lnTo>
                  <a:pt x="2472" y="305"/>
                </a:lnTo>
                <a:lnTo>
                  <a:pt x="2472" y="305"/>
                </a:lnTo>
                <a:lnTo>
                  <a:pt x="2472" y="305"/>
                </a:lnTo>
                <a:lnTo>
                  <a:pt x="2472" y="305"/>
                </a:lnTo>
                <a:lnTo>
                  <a:pt x="2473" y="305"/>
                </a:lnTo>
                <a:lnTo>
                  <a:pt x="2473" y="305"/>
                </a:lnTo>
                <a:lnTo>
                  <a:pt x="2473" y="304"/>
                </a:lnTo>
                <a:lnTo>
                  <a:pt x="2473" y="304"/>
                </a:lnTo>
                <a:lnTo>
                  <a:pt x="2474" y="304"/>
                </a:lnTo>
                <a:lnTo>
                  <a:pt x="2474" y="304"/>
                </a:lnTo>
                <a:lnTo>
                  <a:pt x="2474" y="304"/>
                </a:lnTo>
                <a:lnTo>
                  <a:pt x="2475" y="304"/>
                </a:lnTo>
                <a:lnTo>
                  <a:pt x="2475" y="304"/>
                </a:lnTo>
                <a:lnTo>
                  <a:pt x="2475" y="303"/>
                </a:lnTo>
                <a:lnTo>
                  <a:pt x="2475" y="303"/>
                </a:lnTo>
                <a:lnTo>
                  <a:pt x="2476" y="303"/>
                </a:lnTo>
                <a:lnTo>
                  <a:pt x="2476" y="302"/>
                </a:lnTo>
                <a:lnTo>
                  <a:pt x="2476" y="302"/>
                </a:lnTo>
                <a:lnTo>
                  <a:pt x="2476" y="302"/>
                </a:lnTo>
                <a:lnTo>
                  <a:pt x="2477" y="302"/>
                </a:lnTo>
                <a:lnTo>
                  <a:pt x="2477" y="302"/>
                </a:lnTo>
                <a:lnTo>
                  <a:pt x="2477" y="301"/>
                </a:lnTo>
                <a:lnTo>
                  <a:pt x="2477" y="301"/>
                </a:lnTo>
                <a:lnTo>
                  <a:pt x="2478" y="301"/>
                </a:lnTo>
                <a:lnTo>
                  <a:pt x="2478" y="300"/>
                </a:lnTo>
                <a:lnTo>
                  <a:pt x="2478" y="300"/>
                </a:lnTo>
                <a:lnTo>
                  <a:pt x="2478" y="300"/>
                </a:lnTo>
                <a:lnTo>
                  <a:pt x="2479" y="300"/>
                </a:lnTo>
                <a:lnTo>
                  <a:pt x="2479" y="300"/>
                </a:lnTo>
                <a:lnTo>
                  <a:pt x="2479" y="300"/>
                </a:lnTo>
                <a:lnTo>
                  <a:pt x="2479" y="300"/>
                </a:lnTo>
                <a:lnTo>
                  <a:pt x="2480" y="300"/>
                </a:lnTo>
                <a:lnTo>
                  <a:pt x="2480" y="301"/>
                </a:lnTo>
                <a:lnTo>
                  <a:pt x="2480" y="301"/>
                </a:lnTo>
                <a:lnTo>
                  <a:pt x="2480" y="301"/>
                </a:lnTo>
                <a:lnTo>
                  <a:pt x="2481" y="301"/>
                </a:lnTo>
                <a:lnTo>
                  <a:pt x="2481" y="301"/>
                </a:lnTo>
                <a:lnTo>
                  <a:pt x="2481" y="301"/>
                </a:lnTo>
                <a:lnTo>
                  <a:pt x="2481" y="301"/>
                </a:lnTo>
                <a:lnTo>
                  <a:pt x="2482" y="301"/>
                </a:lnTo>
                <a:lnTo>
                  <a:pt x="2482" y="300"/>
                </a:lnTo>
                <a:lnTo>
                  <a:pt x="2482" y="300"/>
                </a:lnTo>
                <a:lnTo>
                  <a:pt x="2482" y="300"/>
                </a:lnTo>
                <a:lnTo>
                  <a:pt x="2483" y="300"/>
                </a:lnTo>
                <a:lnTo>
                  <a:pt x="2483" y="300"/>
                </a:lnTo>
                <a:lnTo>
                  <a:pt x="2483" y="300"/>
                </a:lnTo>
                <a:lnTo>
                  <a:pt x="2483" y="300"/>
                </a:lnTo>
                <a:lnTo>
                  <a:pt x="2484" y="300"/>
                </a:lnTo>
                <a:lnTo>
                  <a:pt x="2484" y="300"/>
                </a:lnTo>
                <a:lnTo>
                  <a:pt x="2484" y="300"/>
                </a:lnTo>
                <a:lnTo>
                  <a:pt x="2484" y="300"/>
                </a:lnTo>
                <a:lnTo>
                  <a:pt x="2484" y="300"/>
                </a:lnTo>
                <a:lnTo>
                  <a:pt x="2485" y="300"/>
                </a:lnTo>
                <a:lnTo>
                  <a:pt x="2485" y="300"/>
                </a:lnTo>
                <a:lnTo>
                  <a:pt x="2485" y="301"/>
                </a:lnTo>
                <a:lnTo>
                  <a:pt x="2486" y="301"/>
                </a:lnTo>
                <a:lnTo>
                  <a:pt x="2486" y="300"/>
                </a:lnTo>
                <a:lnTo>
                  <a:pt x="2486" y="300"/>
                </a:lnTo>
                <a:lnTo>
                  <a:pt x="2486" y="300"/>
                </a:lnTo>
                <a:lnTo>
                  <a:pt x="2486" y="300"/>
                </a:lnTo>
                <a:lnTo>
                  <a:pt x="2487" y="300"/>
                </a:lnTo>
                <a:lnTo>
                  <a:pt x="2487" y="300"/>
                </a:lnTo>
                <a:lnTo>
                  <a:pt x="2487" y="301"/>
                </a:lnTo>
                <a:lnTo>
                  <a:pt x="2487" y="301"/>
                </a:lnTo>
                <a:lnTo>
                  <a:pt x="2488" y="301"/>
                </a:lnTo>
                <a:lnTo>
                  <a:pt x="2488" y="301"/>
                </a:lnTo>
                <a:lnTo>
                  <a:pt x="2488" y="301"/>
                </a:lnTo>
                <a:lnTo>
                  <a:pt x="2488" y="301"/>
                </a:lnTo>
                <a:lnTo>
                  <a:pt x="2489" y="301"/>
                </a:lnTo>
                <a:lnTo>
                  <a:pt x="2489" y="301"/>
                </a:lnTo>
                <a:lnTo>
                  <a:pt x="2489" y="301"/>
                </a:lnTo>
                <a:lnTo>
                  <a:pt x="2489" y="302"/>
                </a:lnTo>
                <a:lnTo>
                  <a:pt x="2490" y="302"/>
                </a:lnTo>
                <a:lnTo>
                  <a:pt x="2490" y="301"/>
                </a:lnTo>
                <a:lnTo>
                  <a:pt x="2490" y="301"/>
                </a:lnTo>
                <a:lnTo>
                  <a:pt x="2490" y="301"/>
                </a:lnTo>
                <a:lnTo>
                  <a:pt x="2491" y="300"/>
                </a:lnTo>
                <a:lnTo>
                  <a:pt x="2491" y="295"/>
                </a:lnTo>
                <a:lnTo>
                  <a:pt x="2491" y="290"/>
                </a:lnTo>
                <a:lnTo>
                  <a:pt x="2492" y="291"/>
                </a:lnTo>
                <a:lnTo>
                  <a:pt x="2492" y="291"/>
                </a:lnTo>
                <a:lnTo>
                  <a:pt x="2492" y="290"/>
                </a:lnTo>
                <a:lnTo>
                  <a:pt x="2492" y="289"/>
                </a:lnTo>
                <a:lnTo>
                  <a:pt x="2493" y="287"/>
                </a:lnTo>
                <a:lnTo>
                  <a:pt x="2493" y="286"/>
                </a:lnTo>
                <a:lnTo>
                  <a:pt x="2493" y="282"/>
                </a:lnTo>
                <a:lnTo>
                  <a:pt x="2493" y="280"/>
                </a:lnTo>
                <a:lnTo>
                  <a:pt x="2494" y="275"/>
                </a:lnTo>
                <a:lnTo>
                  <a:pt x="2494" y="273"/>
                </a:lnTo>
                <a:lnTo>
                  <a:pt x="2494" y="271"/>
                </a:lnTo>
                <a:lnTo>
                  <a:pt x="2494" y="269"/>
                </a:lnTo>
                <a:lnTo>
                  <a:pt x="2495" y="262"/>
                </a:lnTo>
                <a:lnTo>
                  <a:pt x="2495" y="259"/>
                </a:lnTo>
                <a:lnTo>
                  <a:pt x="2495" y="256"/>
                </a:lnTo>
                <a:lnTo>
                  <a:pt x="2495" y="252"/>
                </a:lnTo>
                <a:lnTo>
                  <a:pt x="2496" y="242"/>
                </a:lnTo>
                <a:lnTo>
                  <a:pt x="2496" y="237"/>
                </a:lnTo>
                <a:lnTo>
                  <a:pt x="2496" y="231"/>
                </a:lnTo>
                <a:lnTo>
                  <a:pt x="2496" y="224"/>
                </a:lnTo>
                <a:lnTo>
                  <a:pt x="2497" y="216"/>
                </a:lnTo>
                <a:lnTo>
                  <a:pt x="2497" y="207"/>
                </a:lnTo>
                <a:lnTo>
                  <a:pt x="2497" y="190"/>
                </a:lnTo>
                <a:lnTo>
                  <a:pt x="2498" y="180"/>
                </a:lnTo>
                <a:lnTo>
                  <a:pt x="2498" y="171"/>
                </a:lnTo>
                <a:lnTo>
                  <a:pt x="2498" y="160"/>
                </a:lnTo>
                <a:lnTo>
                  <a:pt x="2498" y="156"/>
                </a:lnTo>
                <a:lnTo>
                  <a:pt x="2498" y="157"/>
                </a:lnTo>
                <a:lnTo>
                  <a:pt x="2499" y="153"/>
                </a:lnTo>
                <a:lnTo>
                  <a:pt x="2499" y="150"/>
                </a:lnTo>
                <a:lnTo>
                  <a:pt x="2499" y="146"/>
                </a:lnTo>
                <a:lnTo>
                  <a:pt x="2499" y="137"/>
                </a:lnTo>
                <a:lnTo>
                  <a:pt x="2500" y="134"/>
                </a:lnTo>
                <a:lnTo>
                  <a:pt x="2500" y="135"/>
                </a:lnTo>
                <a:lnTo>
                  <a:pt x="2500" y="136"/>
                </a:lnTo>
                <a:lnTo>
                  <a:pt x="2500" y="135"/>
                </a:lnTo>
                <a:lnTo>
                  <a:pt x="2501" y="136"/>
                </a:lnTo>
                <a:lnTo>
                  <a:pt x="2501" y="137"/>
                </a:lnTo>
                <a:lnTo>
                  <a:pt x="2501" y="137"/>
                </a:lnTo>
                <a:lnTo>
                  <a:pt x="2501" y="137"/>
                </a:lnTo>
                <a:lnTo>
                  <a:pt x="2502" y="137"/>
                </a:lnTo>
                <a:lnTo>
                  <a:pt x="2502" y="136"/>
                </a:lnTo>
                <a:lnTo>
                  <a:pt x="2502" y="136"/>
                </a:lnTo>
                <a:lnTo>
                  <a:pt x="2502" y="136"/>
                </a:lnTo>
                <a:lnTo>
                  <a:pt x="2503" y="136"/>
                </a:lnTo>
                <a:lnTo>
                  <a:pt x="2503" y="136"/>
                </a:lnTo>
                <a:lnTo>
                  <a:pt x="2503" y="136"/>
                </a:lnTo>
                <a:lnTo>
                  <a:pt x="2504" y="136"/>
                </a:lnTo>
                <a:lnTo>
                  <a:pt x="2504" y="136"/>
                </a:lnTo>
                <a:lnTo>
                  <a:pt x="2504" y="136"/>
                </a:lnTo>
                <a:lnTo>
                  <a:pt x="2504" y="136"/>
                </a:lnTo>
                <a:lnTo>
                  <a:pt x="2504" y="136"/>
                </a:lnTo>
                <a:lnTo>
                  <a:pt x="2505" y="136"/>
                </a:lnTo>
                <a:lnTo>
                  <a:pt x="2505" y="137"/>
                </a:lnTo>
                <a:lnTo>
                  <a:pt x="2505" y="135"/>
                </a:lnTo>
                <a:lnTo>
                  <a:pt x="2505" y="136"/>
                </a:lnTo>
                <a:lnTo>
                  <a:pt x="2506" y="135"/>
                </a:lnTo>
                <a:lnTo>
                  <a:pt x="2506" y="136"/>
                </a:lnTo>
                <a:lnTo>
                  <a:pt x="2506" y="136"/>
                </a:lnTo>
                <a:lnTo>
                  <a:pt x="2506" y="136"/>
                </a:lnTo>
                <a:lnTo>
                  <a:pt x="2507" y="135"/>
                </a:lnTo>
                <a:lnTo>
                  <a:pt x="2507" y="135"/>
                </a:lnTo>
                <a:lnTo>
                  <a:pt x="2507" y="135"/>
                </a:lnTo>
                <a:lnTo>
                  <a:pt x="2507" y="135"/>
                </a:lnTo>
                <a:lnTo>
                  <a:pt x="2507" y="135"/>
                </a:lnTo>
                <a:lnTo>
                  <a:pt x="2508" y="135"/>
                </a:lnTo>
                <a:lnTo>
                  <a:pt x="2508" y="135"/>
                </a:lnTo>
                <a:lnTo>
                  <a:pt x="2508" y="136"/>
                </a:lnTo>
                <a:lnTo>
                  <a:pt x="2508" y="136"/>
                </a:lnTo>
                <a:lnTo>
                  <a:pt x="2509" y="137"/>
                </a:lnTo>
                <a:lnTo>
                  <a:pt x="2509" y="137"/>
                </a:lnTo>
                <a:lnTo>
                  <a:pt x="2509" y="137"/>
                </a:lnTo>
                <a:lnTo>
                  <a:pt x="2510" y="137"/>
                </a:lnTo>
                <a:lnTo>
                  <a:pt x="2510" y="137"/>
                </a:lnTo>
                <a:lnTo>
                  <a:pt x="2510" y="138"/>
                </a:lnTo>
                <a:lnTo>
                  <a:pt x="2510" y="138"/>
                </a:lnTo>
                <a:lnTo>
                  <a:pt x="2510" y="137"/>
                </a:lnTo>
                <a:lnTo>
                  <a:pt x="2511" y="137"/>
                </a:lnTo>
                <a:lnTo>
                  <a:pt x="2511" y="136"/>
                </a:lnTo>
                <a:lnTo>
                  <a:pt x="2511" y="135"/>
                </a:lnTo>
                <a:lnTo>
                  <a:pt x="2511" y="133"/>
                </a:lnTo>
                <a:lnTo>
                  <a:pt x="2511" y="135"/>
                </a:lnTo>
                <a:lnTo>
                  <a:pt x="2512" y="134"/>
                </a:lnTo>
                <a:lnTo>
                  <a:pt x="2512" y="133"/>
                </a:lnTo>
                <a:lnTo>
                  <a:pt x="2512" y="131"/>
                </a:lnTo>
                <a:lnTo>
                  <a:pt x="2512" y="171"/>
                </a:lnTo>
                <a:lnTo>
                  <a:pt x="2513" y="190"/>
                </a:lnTo>
                <a:lnTo>
                  <a:pt x="2513" y="204"/>
                </a:lnTo>
                <a:lnTo>
                  <a:pt x="2513" y="216"/>
                </a:lnTo>
                <a:lnTo>
                  <a:pt x="2513" y="230"/>
                </a:lnTo>
                <a:lnTo>
                  <a:pt x="2514" y="237"/>
                </a:lnTo>
                <a:lnTo>
                  <a:pt x="2514" y="241"/>
                </a:lnTo>
                <a:lnTo>
                  <a:pt x="2514" y="243"/>
                </a:lnTo>
                <a:lnTo>
                  <a:pt x="2514" y="244"/>
                </a:lnTo>
                <a:lnTo>
                  <a:pt x="2515" y="248"/>
                </a:lnTo>
                <a:lnTo>
                  <a:pt x="2515" y="253"/>
                </a:lnTo>
                <a:lnTo>
                  <a:pt x="2515" y="256"/>
                </a:lnTo>
                <a:lnTo>
                  <a:pt x="2516" y="258"/>
                </a:lnTo>
                <a:lnTo>
                  <a:pt x="2516" y="260"/>
                </a:lnTo>
                <a:lnTo>
                  <a:pt x="2516" y="262"/>
                </a:lnTo>
                <a:lnTo>
                  <a:pt x="2516" y="264"/>
                </a:lnTo>
                <a:lnTo>
                  <a:pt x="2517" y="265"/>
                </a:lnTo>
                <a:lnTo>
                  <a:pt x="2517" y="266"/>
                </a:lnTo>
                <a:lnTo>
                  <a:pt x="2517" y="267"/>
                </a:lnTo>
                <a:lnTo>
                  <a:pt x="2517" y="268"/>
                </a:lnTo>
                <a:lnTo>
                  <a:pt x="2518" y="269"/>
                </a:lnTo>
                <a:lnTo>
                  <a:pt x="2518" y="270"/>
                </a:lnTo>
                <a:lnTo>
                  <a:pt x="2518" y="271"/>
                </a:lnTo>
                <a:lnTo>
                  <a:pt x="2518" y="272"/>
                </a:lnTo>
                <a:lnTo>
                  <a:pt x="2519" y="272"/>
                </a:lnTo>
                <a:lnTo>
                  <a:pt x="2519" y="273"/>
                </a:lnTo>
                <a:lnTo>
                  <a:pt x="2519" y="275"/>
                </a:lnTo>
                <a:lnTo>
                  <a:pt x="2519" y="278"/>
                </a:lnTo>
                <a:lnTo>
                  <a:pt x="2520" y="281"/>
                </a:lnTo>
                <a:lnTo>
                  <a:pt x="2520" y="282"/>
                </a:lnTo>
                <a:lnTo>
                  <a:pt x="2520" y="283"/>
                </a:lnTo>
                <a:lnTo>
                  <a:pt x="2520" y="283"/>
                </a:lnTo>
                <a:lnTo>
                  <a:pt x="2520" y="283"/>
                </a:lnTo>
                <a:lnTo>
                  <a:pt x="2521" y="283"/>
                </a:lnTo>
                <a:lnTo>
                  <a:pt x="2521" y="283"/>
                </a:lnTo>
                <a:lnTo>
                  <a:pt x="2521" y="283"/>
                </a:lnTo>
                <a:lnTo>
                  <a:pt x="2522" y="283"/>
                </a:lnTo>
                <a:lnTo>
                  <a:pt x="2522" y="283"/>
                </a:lnTo>
                <a:lnTo>
                  <a:pt x="2522" y="283"/>
                </a:lnTo>
                <a:lnTo>
                  <a:pt x="2522" y="283"/>
                </a:lnTo>
                <a:lnTo>
                  <a:pt x="2522" y="283"/>
                </a:lnTo>
                <a:lnTo>
                  <a:pt x="2523" y="283"/>
                </a:lnTo>
                <a:lnTo>
                  <a:pt x="2523" y="283"/>
                </a:lnTo>
                <a:lnTo>
                  <a:pt x="2523" y="283"/>
                </a:lnTo>
                <a:lnTo>
                  <a:pt x="2523" y="282"/>
                </a:lnTo>
                <a:lnTo>
                  <a:pt x="2524" y="282"/>
                </a:lnTo>
                <a:lnTo>
                  <a:pt x="2524" y="282"/>
                </a:lnTo>
                <a:lnTo>
                  <a:pt x="2524" y="283"/>
                </a:lnTo>
                <a:lnTo>
                  <a:pt x="2524" y="282"/>
                </a:lnTo>
                <a:lnTo>
                  <a:pt x="2525" y="282"/>
                </a:lnTo>
                <a:lnTo>
                  <a:pt x="2525" y="282"/>
                </a:lnTo>
                <a:lnTo>
                  <a:pt x="2525" y="282"/>
                </a:lnTo>
                <a:lnTo>
                  <a:pt x="2525" y="282"/>
                </a:lnTo>
                <a:lnTo>
                  <a:pt x="2526" y="282"/>
                </a:lnTo>
                <a:lnTo>
                  <a:pt x="2526" y="282"/>
                </a:lnTo>
                <a:lnTo>
                  <a:pt x="2526" y="282"/>
                </a:lnTo>
                <a:lnTo>
                  <a:pt x="2526" y="281"/>
                </a:lnTo>
                <a:lnTo>
                  <a:pt x="2527" y="281"/>
                </a:lnTo>
                <a:lnTo>
                  <a:pt x="2527" y="280"/>
                </a:lnTo>
                <a:lnTo>
                  <a:pt x="2527" y="280"/>
                </a:lnTo>
                <a:lnTo>
                  <a:pt x="2528" y="280"/>
                </a:lnTo>
                <a:lnTo>
                  <a:pt x="2528" y="280"/>
                </a:lnTo>
                <a:lnTo>
                  <a:pt x="2528" y="279"/>
                </a:lnTo>
                <a:lnTo>
                  <a:pt x="2528" y="279"/>
                </a:lnTo>
                <a:lnTo>
                  <a:pt x="2529" y="279"/>
                </a:lnTo>
                <a:lnTo>
                  <a:pt x="2529" y="279"/>
                </a:lnTo>
                <a:lnTo>
                  <a:pt x="2529" y="279"/>
                </a:lnTo>
                <a:lnTo>
                  <a:pt x="2529" y="279"/>
                </a:lnTo>
                <a:lnTo>
                  <a:pt x="2530" y="279"/>
                </a:lnTo>
                <a:lnTo>
                  <a:pt x="2530" y="279"/>
                </a:lnTo>
                <a:lnTo>
                  <a:pt x="2530" y="279"/>
                </a:lnTo>
                <a:lnTo>
                  <a:pt x="2530" y="279"/>
                </a:lnTo>
                <a:lnTo>
                  <a:pt x="2530" y="279"/>
                </a:lnTo>
                <a:lnTo>
                  <a:pt x="2531" y="279"/>
                </a:lnTo>
                <a:lnTo>
                  <a:pt x="2531" y="279"/>
                </a:lnTo>
                <a:lnTo>
                  <a:pt x="2531" y="280"/>
                </a:lnTo>
                <a:lnTo>
                  <a:pt x="2531" y="279"/>
                </a:lnTo>
                <a:lnTo>
                  <a:pt x="2531" y="278"/>
                </a:lnTo>
                <a:lnTo>
                  <a:pt x="2532" y="278"/>
                </a:lnTo>
                <a:lnTo>
                  <a:pt x="2532" y="278"/>
                </a:lnTo>
                <a:lnTo>
                  <a:pt x="2532" y="278"/>
                </a:lnTo>
                <a:lnTo>
                  <a:pt x="2532" y="279"/>
                </a:lnTo>
                <a:lnTo>
                  <a:pt x="2533" y="279"/>
                </a:lnTo>
                <a:lnTo>
                  <a:pt x="2533" y="279"/>
                </a:lnTo>
                <a:lnTo>
                  <a:pt x="2533" y="279"/>
                </a:lnTo>
                <a:lnTo>
                  <a:pt x="2534" y="279"/>
                </a:lnTo>
                <a:lnTo>
                  <a:pt x="2534" y="280"/>
                </a:lnTo>
                <a:lnTo>
                  <a:pt x="2534" y="279"/>
                </a:lnTo>
                <a:lnTo>
                  <a:pt x="2534" y="278"/>
                </a:lnTo>
                <a:lnTo>
                  <a:pt x="2534" y="278"/>
                </a:lnTo>
                <a:lnTo>
                  <a:pt x="2535" y="278"/>
                </a:lnTo>
                <a:lnTo>
                  <a:pt x="2535" y="279"/>
                </a:lnTo>
                <a:lnTo>
                  <a:pt x="2535" y="279"/>
                </a:lnTo>
                <a:lnTo>
                  <a:pt x="2535" y="280"/>
                </a:lnTo>
                <a:lnTo>
                  <a:pt x="2536" y="280"/>
                </a:lnTo>
                <a:lnTo>
                  <a:pt x="2536" y="281"/>
                </a:lnTo>
                <a:lnTo>
                  <a:pt x="2536" y="281"/>
                </a:lnTo>
                <a:lnTo>
                  <a:pt x="2536" y="282"/>
                </a:lnTo>
                <a:lnTo>
                  <a:pt x="2537" y="282"/>
                </a:lnTo>
                <a:lnTo>
                  <a:pt x="2537" y="282"/>
                </a:lnTo>
                <a:lnTo>
                  <a:pt x="2537" y="280"/>
                </a:lnTo>
                <a:lnTo>
                  <a:pt x="2537" y="281"/>
                </a:lnTo>
                <a:lnTo>
                  <a:pt x="2538" y="281"/>
                </a:lnTo>
                <a:lnTo>
                  <a:pt x="2538" y="281"/>
                </a:lnTo>
                <a:lnTo>
                  <a:pt x="2538" y="281"/>
                </a:lnTo>
                <a:lnTo>
                  <a:pt x="2538" y="282"/>
                </a:lnTo>
                <a:lnTo>
                  <a:pt x="2539" y="282"/>
                </a:lnTo>
                <a:lnTo>
                  <a:pt x="2539" y="282"/>
                </a:lnTo>
                <a:lnTo>
                  <a:pt x="2539" y="282"/>
                </a:lnTo>
                <a:lnTo>
                  <a:pt x="2540" y="282"/>
                </a:lnTo>
                <a:lnTo>
                  <a:pt x="2540" y="282"/>
                </a:lnTo>
                <a:lnTo>
                  <a:pt x="2540" y="282"/>
                </a:lnTo>
                <a:lnTo>
                  <a:pt x="2540" y="282"/>
                </a:lnTo>
                <a:lnTo>
                  <a:pt x="2540" y="282"/>
                </a:lnTo>
                <a:lnTo>
                  <a:pt x="2541" y="282"/>
                </a:lnTo>
                <a:lnTo>
                  <a:pt x="2541" y="282"/>
                </a:lnTo>
                <a:lnTo>
                  <a:pt x="2541" y="282"/>
                </a:lnTo>
                <a:lnTo>
                  <a:pt x="2541" y="282"/>
                </a:lnTo>
                <a:lnTo>
                  <a:pt x="2541" y="282"/>
                </a:lnTo>
                <a:lnTo>
                  <a:pt x="2542" y="282"/>
                </a:lnTo>
                <a:lnTo>
                  <a:pt x="2542" y="283"/>
                </a:lnTo>
                <a:lnTo>
                  <a:pt x="2542" y="283"/>
                </a:lnTo>
                <a:lnTo>
                  <a:pt x="2542" y="283"/>
                </a:lnTo>
                <a:lnTo>
                  <a:pt x="2543" y="283"/>
                </a:lnTo>
                <a:lnTo>
                  <a:pt x="2543" y="283"/>
                </a:lnTo>
                <a:lnTo>
                  <a:pt x="2543" y="283"/>
                </a:lnTo>
                <a:lnTo>
                  <a:pt x="2543" y="283"/>
                </a:lnTo>
                <a:lnTo>
                  <a:pt x="2543" y="283"/>
                </a:lnTo>
                <a:lnTo>
                  <a:pt x="2544" y="283"/>
                </a:lnTo>
                <a:lnTo>
                  <a:pt x="2544" y="283"/>
                </a:lnTo>
                <a:lnTo>
                  <a:pt x="2544" y="283"/>
                </a:lnTo>
                <a:lnTo>
                  <a:pt x="2544" y="283"/>
                </a:lnTo>
                <a:lnTo>
                  <a:pt x="2545" y="283"/>
                </a:lnTo>
                <a:lnTo>
                  <a:pt x="2545" y="282"/>
                </a:lnTo>
                <a:lnTo>
                  <a:pt x="2545" y="282"/>
                </a:lnTo>
                <a:lnTo>
                  <a:pt x="2546" y="282"/>
                </a:lnTo>
                <a:lnTo>
                  <a:pt x="2546" y="282"/>
                </a:lnTo>
                <a:lnTo>
                  <a:pt x="2546" y="282"/>
                </a:lnTo>
                <a:lnTo>
                  <a:pt x="2546" y="282"/>
                </a:lnTo>
                <a:lnTo>
                  <a:pt x="2547" y="282"/>
                </a:lnTo>
                <a:lnTo>
                  <a:pt x="2547" y="281"/>
                </a:lnTo>
                <a:lnTo>
                  <a:pt x="2547" y="281"/>
                </a:lnTo>
                <a:lnTo>
                  <a:pt x="2547" y="281"/>
                </a:lnTo>
                <a:lnTo>
                  <a:pt x="2548" y="281"/>
                </a:lnTo>
                <a:lnTo>
                  <a:pt x="2548" y="282"/>
                </a:lnTo>
                <a:lnTo>
                  <a:pt x="2548" y="282"/>
                </a:lnTo>
                <a:lnTo>
                  <a:pt x="2548" y="283"/>
                </a:lnTo>
                <a:lnTo>
                  <a:pt x="2549" y="283"/>
                </a:lnTo>
                <a:lnTo>
                  <a:pt x="2549" y="283"/>
                </a:lnTo>
                <a:lnTo>
                  <a:pt x="2549" y="283"/>
                </a:lnTo>
                <a:lnTo>
                  <a:pt x="2549" y="283"/>
                </a:lnTo>
                <a:lnTo>
                  <a:pt x="2550" y="284"/>
                </a:lnTo>
                <a:lnTo>
                  <a:pt x="2550" y="284"/>
                </a:lnTo>
                <a:lnTo>
                  <a:pt x="2550" y="283"/>
                </a:lnTo>
                <a:lnTo>
                  <a:pt x="2550" y="283"/>
                </a:lnTo>
                <a:lnTo>
                  <a:pt x="2551" y="283"/>
                </a:lnTo>
                <a:lnTo>
                  <a:pt x="2551" y="283"/>
                </a:lnTo>
                <a:lnTo>
                  <a:pt x="2551" y="283"/>
                </a:lnTo>
                <a:lnTo>
                  <a:pt x="2552" y="283"/>
                </a:lnTo>
                <a:lnTo>
                  <a:pt x="2552" y="283"/>
                </a:lnTo>
                <a:lnTo>
                  <a:pt x="2552" y="283"/>
                </a:lnTo>
                <a:lnTo>
                  <a:pt x="2552" y="283"/>
                </a:lnTo>
                <a:lnTo>
                  <a:pt x="2553" y="281"/>
                </a:lnTo>
                <a:lnTo>
                  <a:pt x="2553" y="281"/>
                </a:lnTo>
                <a:lnTo>
                  <a:pt x="2553" y="281"/>
                </a:lnTo>
                <a:lnTo>
                  <a:pt x="2553" y="281"/>
                </a:lnTo>
                <a:lnTo>
                  <a:pt x="2554" y="282"/>
                </a:lnTo>
                <a:lnTo>
                  <a:pt x="2554" y="282"/>
                </a:lnTo>
                <a:lnTo>
                  <a:pt x="2554" y="282"/>
                </a:lnTo>
                <a:lnTo>
                  <a:pt x="2554" y="282"/>
                </a:lnTo>
                <a:lnTo>
                  <a:pt x="2555" y="282"/>
                </a:lnTo>
                <a:lnTo>
                  <a:pt x="2555" y="282"/>
                </a:lnTo>
                <a:lnTo>
                  <a:pt x="2555" y="282"/>
                </a:lnTo>
                <a:lnTo>
                  <a:pt x="2555" y="283"/>
                </a:lnTo>
                <a:lnTo>
                  <a:pt x="2556" y="283"/>
                </a:lnTo>
                <a:lnTo>
                  <a:pt x="2556" y="283"/>
                </a:lnTo>
                <a:lnTo>
                  <a:pt x="2556" y="283"/>
                </a:lnTo>
                <a:lnTo>
                  <a:pt x="2557" y="283"/>
                </a:lnTo>
                <a:lnTo>
                  <a:pt x="2557" y="283"/>
                </a:lnTo>
                <a:lnTo>
                  <a:pt x="2557" y="283"/>
                </a:lnTo>
                <a:lnTo>
                  <a:pt x="2557" y="284"/>
                </a:lnTo>
                <a:lnTo>
                  <a:pt x="2558" y="284"/>
                </a:lnTo>
                <a:lnTo>
                  <a:pt x="2558" y="284"/>
                </a:lnTo>
                <a:lnTo>
                  <a:pt x="2558" y="285"/>
                </a:lnTo>
                <a:lnTo>
                  <a:pt x="2558" y="285"/>
                </a:lnTo>
                <a:lnTo>
                  <a:pt x="2558" y="285"/>
                </a:lnTo>
                <a:lnTo>
                  <a:pt x="2559" y="285"/>
                </a:lnTo>
                <a:lnTo>
                  <a:pt x="2559" y="285"/>
                </a:lnTo>
                <a:lnTo>
                  <a:pt x="2559" y="285"/>
                </a:lnTo>
                <a:lnTo>
                  <a:pt x="2559" y="285"/>
                </a:lnTo>
                <a:lnTo>
                  <a:pt x="2560" y="285"/>
                </a:lnTo>
                <a:lnTo>
                  <a:pt x="2560" y="283"/>
                </a:lnTo>
                <a:lnTo>
                  <a:pt x="2560" y="283"/>
                </a:lnTo>
                <a:lnTo>
                  <a:pt x="2560" y="283"/>
                </a:lnTo>
                <a:lnTo>
                  <a:pt x="2561" y="283"/>
                </a:lnTo>
                <a:lnTo>
                  <a:pt x="2561" y="283"/>
                </a:lnTo>
                <a:lnTo>
                  <a:pt x="2561" y="283"/>
                </a:lnTo>
                <a:lnTo>
                  <a:pt x="2561" y="283"/>
                </a:lnTo>
                <a:lnTo>
                  <a:pt x="2561" y="283"/>
                </a:lnTo>
                <a:lnTo>
                  <a:pt x="2562" y="283"/>
                </a:lnTo>
                <a:lnTo>
                  <a:pt x="2562" y="283"/>
                </a:lnTo>
                <a:lnTo>
                  <a:pt x="2562" y="283"/>
                </a:lnTo>
                <a:lnTo>
                  <a:pt x="2563" y="283"/>
                </a:lnTo>
                <a:lnTo>
                  <a:pt x="2563" y="283"/>
                </a:lnTo>
                <a:lnTo>
                  <a:pt x="2563" y="283"/>
                </a:lnTo>
                <a:lnTo>
                  <a:pt x="2563" y="283"/>
                </a:lnTo>
                <a:lnTo>
                  <a:pt x="2564" y="283"/>
                </a:lnTo>
                <a:lnTo>
                  <a:pt x="2564" y="283"/>
                </a:lnTo>
                <a:lnTo>
                  <a:pt x="2564" y="282"/>
                </a:lnTo>
                <a:lnTo>
                  <a:pt x="2564" y="282"/>
                </a:lnTo>
                <a:lnTo>
                  <a:pt x="2565" y="282"/>
                </a:lnTo>
                <a:lnTo>
                  <a:pt x="2565" y="281"/>
                </a:lnTo>
                <a:lnTo>
                  <a:pt x="2565" y="282"/>
                </a:lnTo>
                <a:lnTo>
                  <a:pt x="2565" y="281"/>
                </a:lnTo>
                <a:lnTo>
                  <a:pt x="2566" y="281"/>
                </a:lnTo>
                <a:lnTo>
                  <a:pt x="2566" y="282"/>
                </a:lnTo>
                <a:lnTo>
                  <a:pt x="2566" y="282"/>
                </a:lnTo>
                <a:lnTo>
                  <a:pt x="2566" y="282"/>
                </a:lnTo>
                <a:lnTo>
                  <a:pt x="2567" y="282"/>
                </a:lnTo>
                <a:lnTo>
                  <a:pt x="2567" y="282"/>
                </a:lnTo>
                <a:lnTo>
                  <a:pt x="2567" y="282"/>
                </a:lnTo>
                <a:lnTo>
                  <a:pt x="2567" y="282"/>
                </a:lnTo>
                <a:lnTo>
                  <a:pt x="2568" y="282"/>
                </a:lnTo>
                <a:lnTo>
                  <a:pt x="2568" y="283"/>
                </a:lnTo>
                <a:lnTo>
                  <a:pt x="2568" y="283"/>
                </a:lnTo>
                <a:lnTo>
                  <a:pt x="2569" y="283"/>
                </a:lnTo>
                <a:lnTo>
                  <a:pt x="2569" y="283"/>
                </a:lnTo>
                <a:lnTo>
                  <a:pt x="2569" y="283"/>
                </a:lnTo>
                <a:lnTo>
                  <a:pt x="2569" y="284"/>
                </a:lnTo>
                <a:lnTo>
                  <a:pt x="2569" y="283"/>
                </a:lnTo>
                <a:lnTo>
                  <a:pt x="2570" y="283"/>
                </a:lnTo>
                <a:lnTo>
                  <a:pt x="2570" y="284"/>
                </a:lnTo>
                <a:lnTo>
                  <a:pt x="2570" y="284"/>
                </a:lnTo>
                <a:lnTo>
                  <a:pt x="2570" y="284"/>
                </a:lnTo>
                <a:lnTo>
                  <a:pt x="2571" y="284"/>
                </a:lnTo>
                <a:lnTo>
                  <a:pt x="2571" y="284"/>
                </a:lnTo>
                <a:lnTo>
                  <a:pt x="2571" y="285"/>
                </a:lnTo>
                <a:lnTo>
                  <a:pt x="2571" y="285"/>
                </a:lnTo>
                <a:lnTo>
                  <a:pt x="2571" y="285"/>
                </a:lnTo>
                <a:lnTo>
                  <a:pt x="2572" y="286"/>
                </a:lnTo>
                <a:lnTo>
                  <a:pt x="2572" y="286"/>
                </a:lnTo>
                <a:lnTo>
                  <a:pt x="2572" y="286"/>
                </a:lnTo>
                <a:lnTo>
                  <a:pt x="2573" y="286"/>
                </a:lnTo>
                <a:lnTo>
                  <a:pt x="2573" y="284"/>
                </a:lnTo>
                <a:lnTo>
                  <a:pt x="2573" y="282"/>
                </a:lnTo>
                <a:lnTo>
                  <a:pt x="2573" y="282"/>
                </a:lnTo>
                <a:lnTo>
                  <a:pt x="2574" y="281"/>
                </a:lnTo>
                <a:lnTo>
                  <a:pt x="2574" y="281"/>
                </a:lnTo>
                <a:lnTo>
                  <a:pt x="2574" y="281"/>
                </a:lnTo>
                <a:lnTo>
                  <a:pt x="2575" y="281"/>
                </a:lnTo>
                <a:lnTo>
                  <a:pt x="2575" y="281"/>
                </a:lnTo>
                <a:lnTo>
                  <a:pt x="2575" y="278"/>
                </a:lnTo>
                <a:lnTo>
                  <a:pt x="2575" y="278"/>
                </a:lnTo>
                <a:lnTo>
                  <a:pt x="2576" y="277"/>
                </a:lnTo>
                <a:lnTo>
                  <a:pt x="2576" y="277"/>
                </a:lnTo>
                <a:lnTo>
                  <a:pt x="2576" y="276"/>
                </a:lnTo>
                <a:lnTo>
                  <a:pt x="2576" y="275"/>
                </a:lnTo>
                <a:lnTo>
                  <a:pt x="2577" y="274"/>
                </a:lnTo>
                <a:lnTo>
                  <a:pt x="2577" y="274"/>
                </a:lnTo>
                <a:lnTo>
                  <a:pt x="2577" y="274"/>
                </a:lnTo>
                <a:lnTo>
                  <a:pt x="2577" y="274"/>
                </a:lnTo>
                <a:lnTo>
                  <a:pt x="2578" y="273"/>
                </a:lnTo>
                <a:lnTo>
                  <a:pt x="2578" y="273"/>
                </a:lnTo>
                <a:lnTo>
                  <a:pt x="2578" y="273"/>
                </a:lnTo>
                <a:lnTo>
                  <a:pt x="2578" y="273"/>
                </a:lnTo>
                <a:lnTo>
                  <a:pt x="2579" y="273"/>
                </a:lnTo>
                <a:lnTo>
                  <a:pt x="2579" y="273"/>
                </a:lnTo>
                <a:lnTo>
                  <a:pt x="2579" y="273"/>
                </a:lnTo>
                <a:lnTo>
                  <a:pt x="2579" y="272"/>
                </a:lnTo>
                <a:lnTo>
                  <a:pt x="2580" y="272"/>
                </a:lnTo>
                <a:lnTo>
                  <a:pt x="2580" y="271"/>
                </a:lnTo>
                <a:lnTo>
                  <a:pt x="2580" y="271"/>
                </a:lnTo>
                <a:lnTo>
                  <a:pt x="2581" y="269"/>
                </a:lnTo>
                <a:lnTo>
                  <a:pt x="2581" y="268"/>
                </a:lnTo>
                <a:lnTo>
                  <a:pt x="2581" y="267"/>
                </a:lnTo>
                <a:lnTo>
                  <a:pt x="2581" y="268"/>
                </a:lnTo>
                <a:lnTo>
                  <a:pt x="2581" y="268"/>
                </a:lnTo>
                <a:lnTo>
                  <a:pt x="2582" y="267"/>
                </a:lnTo>
                <a:lnTo>
                  <a:pt x="2582" y="268"/>
                </a:lnTo>
                <a:lnTo>
                  <a:pt x="2582" y="268"/>
                </a:lnTo>
                <a:lnTo>
                  <a:pt x="2582" y="268"/>
                </a:lnTo>
                <a:lnTo>
                  <a:pt x="2582" y="268"/>
                </a:lnTo>
                <a:lnTo>
                  <a:pt x="2583" y="268"/>
                </a:lnTo>
                <a:lnTo>
                  <a:pt x="2583" y="267"/>
                </a:lnTo>
                <a:lnTo>
                  <a:pt x="2583" y="267"/>
                </a:lnTo>
                <a:lnTo>
                  <a:pt x="2583" y="267"/>
                </a:lnTo>
                <a:lnTo>
                  <a:pt x="2583" y="267"/>
                </a:lnTo>
                <a:lnTo>
                  <a:pt x="2584" y="267"/>
                </a:lnTo>
                <a:lnTo>
                  <a:pt x="2584" y="267"/>
                </a:lnTo>
                <a:lnTo>
                  <a:pt x="2584" y="267"/>
                </a:lnTo>
                <a:lnTo>
                  <a:pt x="2584" y="267"/>
                </a:lnTo>
                <a:lnTo>
                  <a:pt x="2585" y="267"/>
                </a:lnTo>
                <a:lnTo>
                  <a:pt x="2585" y="267"/>
                </a:lnTo>
                <a:lnTo>
                  <a:pt x="2585" y="267"/>
                </a:lnTo>
                <a:lnTo>
                  <a:pt x="2585" y="267"/>
                </a:lnTo>
                <a:lnTo>
                  <a:pt x="2586" y="267"/>
                </a:lnTo>
                <a:lnTo>
                  <a:pt x="2586" y="267"/>
                </a:lnTo>
                <a:lnTo>
                  <a:pt x="2586" y="267"/>
                </a:lnTo>
                <a:lnTo>
                  <a:pt x="2586" y="267"/>
                </a:lnTo>
                <a:lnTo>
                  <a:pt x="2587" y="267"/>
                </a:lnTo>
                <a:lnTo>
                  <a:pt x="2587" y="267"/>
                </a:lnTo>
                <a:lnTo>
                  <a:pt x="2587" y="266"/>
                </a:lnTo>
                <a:lnTo>
                  <a:pt x="2587" y="266"/>
                </a:lnTo>
                <a:lnTo>
                  <a:pt x="2588" y="266"/>
                </a:lnTo>
                <a:lnTo>
                  <a:pt x="2588" y="266"/>
                </a:lnTo>
                <a:lnTo>
                  <a:pt x="2588" y="265"/>
                </a:lnTo>
                <a:lnTo>
                  <a:pt x="2588" y="265"/>
                </a:lnTo>
                <a:lnTo>
                  <a:pt x="2589" y="265"/>
                </a:lnTo>
                <a:lnTo>
                  <a:pt x="2589" y="266"/>
                </a:lnTo>
                <a:lnTo>
                  <a:pt x="2589" y="266"/>
                </a:lnTo>
                <a:lnTo>
                  <a:pt x="2589" y="266"/>
                </a:lnTo>
                <a:lnTo>
                  <a:pt x="2590" y="266"/>
                </a:lnTo>
                <a:lnTo>
                  <a:pt x="2590" y="266"/>
                </a:lnTo>
                <a:lnTo>
                  <a:pt x="2590" y="266"/>
                </a:lnTo>
                <a:lnTo>
                  <a:pt x="2590" y="265"/>
                </a:lnTo>
                <a:lnTo>
                  <a:pt x="2590" y="265"/>
                </a:lnTo>
                <a:lnTo>
                  <a:pt x="2591" y="265"/>
                </a:lnTo>
                <a:lnTo>
                  <a:pt x="2591" y="265"/>
                </a:lnTo>
                <a:lnTo>
                  <a:pt x="2591" y="265"/>
                </a:lnTo>
                <a:lnTo>
                  <a:pt x="2591" y="265"/>
                </a:lnTo>
                <a:lnTo>
                  <a:pt x="2592" y="265"/>
                </a:lnTo>
                <a:lnTo>
                  <a:pt x="2592" y="264"/>
                </a:lnTo>
                <a:lnTo>
                  <a:pt x="2592" y="264"/>
                </a:lnTo>
                <a:lnTo>
                  <a:pt x="2593" y="264"/>
                </a:lnTo>
                <a:lnTo>
                  <a:pt x="2593" y="263"/>
                </a:lnTo>
                <a:lnTo>
                  <a:pt x="2593" y="262"/>
                </a:lnTo>
                <a:lnTo>
                  <a:pt x="2593" y="261"/>
                </a:lnTo>
                <a:lnTo>
                  <a:pt x="2594" y="259"/>
                </a:lnTo>
                <a:lnTo>
                  <a:pt x="2594" y="256"/>
                </a:lnTo>
                <a:lnTo>
                  <a:pt x="2594" y="254"/>
                </a:lnTo>
                <a:lnTo>
                  <a:pt x="2594" y="245"/>
                </a:lnTo>
                <a:lnTo>
                  <a:pt x="2595" y="239"/>
                </a:lnTo>
                <a:lnTo>
                  <a:pt x="2595" y="232"/>
                </a:lnTo>
                <a:lnTo>
                  <a:pt x="2595" y="227"/>
                </a:lnTo>
                <a:lnTo>
                  <a:pt x="2595" y="215"/>
                </a:lnTo>
                <a:lnTo>
                  <a:pt x="2596" y="208"/>
                </a:lnTo>
                <a:lnTo>
                  <a:pt x="2596" y="200"/>
                </a:lnTo>
                <a:lnTo>
                  <a:pt x="2596" y="194"/>
                </a:lnTo>
                <a:lnTo>
                  <a:pt x="2596" y="182"/>
                </a:lnTo>
                <a:lnTo>
                  <a:pt x="2597" y="176"/>
                </a:lnTo>
                <a:lnTo>
                  <a:pt x="2597" y="171"/>
                </a:lnTo>
                <a:lnTo>
                  <a:pt x="2597" y="165"/>
                </a:lnTo>
                <a:lnTo>
                  <a:pt x="2597" y="153"/>
                </a:lnTo>
                <a:lnTo>
                  <a:pt x="2598" y="148"/>
                </a:lnTo>
                <a:lnTo>
                  <a:pt x="2598" y="142"/>
                </a:lnTo>
                <a:lnTo>
                  <a:pt x="2598" y="137"/>
                </a:lnTo>
                <a:lnTo>
                  <a:pt x="2599" y="132"/>
                </a:lnTo>
                <a:lnTo>
                  <a:pt x="2599" y="129"/>
                </a:lnTo>
                <a:lnTo>
                  <a:pt x="2599" y="126"/>
                </a:lnTo>
                <a:lnTo>
                  <a:pt x="2599" y="124"/>
                </a:lnTo>
                <a:lnTo>
                  <a:pt x="2600" y="123"/>
                </a:lnTo>
                <a:lnTo>
                  <a:pt x="2600" y="122"/>
                </a:lnTo>
                <a:lnTo>
                  <a:pt x="2600" y="120"/>
                </a:lnTo>
                <a:lnTo>
                  <a:pt x="2600" y="118"/>
                </a:lnTo>
                <a:lnTo>
                  <a:pt x="2601" y="118"/>
                </a:lnTo>
                <a:lnTo>
                  <a:pt x="2601" y="117"/>
                </a:lnTo>
                <a:lnTo>
                  <a:pt x="2601" y="116"/>
                </a:lnTo>
                <a:lnTo>
                  <a:pt x="2601" y="116"/>
                </a:lnTo>
                <a:lnTo>
                  <a:pt x="2602" y="116"/>
                </a:lnTo>
                <a:lnTo>
                  <a:pt x="2602" y="116"/>
                </a:lnTo>
                <a:lnTo>
                  <a:pt x="2602" y="116"/>
                </a:lnTo>
                <a:lnTo>
                  <a:pt x="2602" y="117"/>
                </a:lnTo>
                <a:lnTo>
                  <a:pt x="2603" y="118"/>
                </a:lnTo>
                <a:lnTo>
                  <a:pt x="2603" y="119"/>
                </a:lnTo>
                <a:lnTo>
                  <a:pt x="2603" y="119"/>
                </a:lnTo>
                <a:lnTo>
                  <a:pt x="2603" y="119"/>
                </a:lnTo>
                <a:lnTo>
                  <a:pt x="2604" y="120"/>
                </a:lnTo>
                <a:lnTo>
                  <a:pt x="2604" y="120"/>
                </a:lnTo>
                <a:lnTo>
                  <a:pt x="2604" y="120"/>
                </a:lnTo>
                <a:lnTo>
                  <a:pt x="2605" y="120"/>
                </a:lnTo>
                <a:lnTo>
                  <a:pt x="2605" y="121"/>
                </a:lnTo>
                <a:lnTo>
                  <a:pt x="2605" y="121"/>
                </a:lnTo>
                <a:lnTo>
                  <a:pt x="2605" y="121"/>
                </a:lnTo>
                <a:lnTo>
                  <a:pt x="2606" y="121"/>
                </a:lnTo>
                <a:lnTo>
                  <a:pt x="2606" y="122"/>
                </a:lnTo>
                <a:lnTo>
                  <a:pt x="2606" y="122"/>
                </a:lnTo>
                <a:lnTo>
                  <a:pt x="2606" y="122"/>
                </a:lnTo>
                <a:lnTo>
                  <a:pt x="2607" y="122"/>
                </a:lnTo>
                <a:lnTo>
                  <a:pt x="2607" y="122"/>
                </a:lnTo>
                <a:lnTo>
                  <a:pt x="2607" y="123"/>
                </a:lnTo>
                <a:lnTo>
                  <a:pt x="2607" y="124"/>
                </a:lnTo>
                <a:lnTo>
                  <a:pt x="2608" y="124"/>
                </a:lnTo>
                <a:lnTo>
                  <a:pt x="2608" y="125"/>
                </a:lnTo>
                <a:lnTo>
                  <a:pt x="2608" y="125"/>
                </a:lnTo>
                <a:lnTo>
                  <a:pt x="2608" y="126"/>
                </a:lnTo>
                <a:lnTo>
                  <a:pt x="2609" y="126"/>
                </a:lnTo>
                <a:lnTo>
                  <a:pt x="2609" y="126"/>
                </a:lnTo>
                <a:lnTo>
                  <a:pt x="2609" y="126"/>
                </a:lnTo>
                <a:lnTo>
                  <a:pt x="2609" y="127"/>
                </a:lnTo>
                <a:lnTo>
                  <a:pt x="2610" y="127"/>
                </a:lnTo>
                <a:lnTo>
                  <a:pt x="2610" y="127"/>
                </a:lnTo>
                <a:lnTo>
                  <a:pt x="2610" y="127"/>
                </a:lnTo>
                <a:lnTo>
                  <a:pt x="2611" y="128"/>
                </a:lnTo>
                <a:lnTo>
                  <a:pt x="2611" y="128"/>
                </a:lnTo>
                <a:lnTo>
                  <a:pt x="2611" y="128"/>
                </a:lnTo>
                <a:lnTo>
                  <a:pt x="2611" y="129"/>
                </a:lnTo>
                <a:lnTo>
                  <a:pt x="2612" y="129"/>
                </a:lnTo>
                <a:lnTo>
                  <a:pt x="2612" y="129"/>
                </a:lnTo>
                <a:lnTo>
                  <a:pt x="2612" y="130"/>
                </a:lnTo>
                <a:lnTo>
                  <a:pt x="2612" y="130"/>
                </a:lnTo>
                <a:lnTo>
                  <a:pt x="2613" y="130"/>
                </a:lnTo>
                <a:lnTo>
                  <a:pt x="2613" y="130"/>
                </a:lnTo>
                <a:lnTo>
                  <a:pt x="2613" y="131"/>
                </a:lnTo>
                <a:lnTo>
                  <a:pt x="2613" y="131"/>
                </a:lnTo>
                <a:lnTo>
                  <a:pt x="2614" y="131"/>
                </a:lnTo>
                <a:lnTo>
                  <a:pt x="2614" y="131"/>
                </a:lnTo>
                <a:lnTo>
                  <a:pt x="2614" y="133"/>
                </a:lnTo>
                <a:lnTo>
                  <a:pt x="2614" y="134"/>
                </a:lnTo>
                <a:lnTo>
                  <a:pt x="2615" y="135"/>
                </a:lnTo>
                <a:lnTo>
                  <a:pt x="2615" y="136"/>
                </a:lnTo>
                <a:lnTo>
                  <a:pt x="2615" y="142"/>
                </a:lnTo>
                <a:lnTo>
                  <a:pt x="2615" y="144"/>
                </a:lnTo>
                <a:lnTo>
                  <a:pt x="2616" y="147"/>
                </a:lnTo>
                <a:lnTo>
                  <a:pt x="2616" y="150"/>
                </a:lnTo>
                <a:lnTo>
                  <a:pt x="2616" y="154"/>
                </a:lnTo>
                <a:lnTo>
                  <a:pt x="2617" y="157"/>
                </a:lnTo>
                <a:lnTo>
                  <a:pt x="2617" y="163"/>
                </a:lnTo>
                <a:lnTo>
                  <a:pt x="2617" y="166"/>
                </a:lnTo>
                <a:lnTo>
                  <a:pt x="2617" y="170"/>
                </a:lnTo>
                <a:lnTo>
                  <a:pt x="2618" y="173"/>
                </a:lnTo>
                <a:lnTo>
                  <a:pt x="2618" y="182"/>
                </a:lnTo>
                <a:lnTo>
                  <a:pt x="2618" y="188"/>
                </a:lnTo>
                <a:lnTo>
                  <a:pt x="2618" y="194"/>
                </a:lnTo>
                <a:lnTo>
                  <a:pt x="2619" y="200"/>
                </a:lnTo>
                <a:lnTo>
                  <a:pt x="2619" y="213"/>
                </a:lnTo>
                <a:lnTo>
                  <a:pt x="2619" y="219"/>
                </a:lnTo>
                <a:lnTo>
                  <a:pt x="2619" y="225"/>
                </a:lnTo>
                <a:lnTo>
                  <a:pt x="2620" y="229"/>
                </a:lnTo>
                <a:lnTo>
                  <a:pt x="2620" y="234"/>
                </a:lnTo>
                <a:lnTo>
                  <a:pt x="2620" y="239"/>
                </a:lnTo>
                <a:lnTo>
                  <a:pt x="2620" y="246"/>
                </a:lnTo>
                <a:lnTo>
                  <a:pt x="2621" y="250"/>
                </a:lnTo>
                <a:lnTo>
                  <a:pt x="2621" y="254"/>
                </a:lnTo>
                <a:lnTo>
                  <a:pt x="2621" y="257"/>
                </a:lnTo>
                <a:lnTo>
                  <a:pt x="2621" y="260"/>
                </a:lnTo>
                <a:lnTo>
                  <a:pt x="2622" y="264"/>
                </a:lnTo>
                <a:lnTo>
                  <a:pt x="2622" y="267"/>
                </a:lnTo>
                <a:lnTo>
                  <a:pt x="2622" y="269"/>
                </a:lnTo>
                <a:lnTo>
                  <a:pt x="2623" y="273"/>
                </a:lnTo>
                <a:lnTo>
                  <a:pt x="2623" y="273"/>
                </a:lnTo>
                <a:lnTo>
                  <a:pt x="2623" y="274"/>
                </a:lnTo>
                <a:lnTo>
                  <a:pt x="2623" y="274"/>
                </a:lnTo>
                <a:lnTo>
                  <a:pt x="2624" y="274"/>
                </a:lnTo>
                <a:lnTo>
                  <a:pt x="2624" y="274"/>
                </a:lnTo>
                <a:lnTo>
                  <a:pt x="2624" y="274"/>
                </a:lnTo>
                <a:lnTo>
                  <a:pt x="2624" y="275"/>
                </a:lnTo>
                <a:lnTo>
                  <a:pt x="2625" y="275"/>
                </a:lnTo>
                <a:lnTo>
                  <a:pt x="2625" y="275"/>
                </a:lnTo>
                <a:lnTo>
                  <a:pt x="2625" y="275"/>
                </a:lnTo>
                <a:lnTo>
                  <a:pt x="2625" y="275"/>
                </a:lnTo>
                <a:lnTo>
                  <a:pt x="2626" y="276"/>
                </a:lnTo>
                <a:lnTo>
                  <a:pt x="2626" y="276"/>
                </a:lnTo>
                <a:lnTo>
                  <a:pt x="2626" y="277"/>
                </a:lnTo>
                <a:lnTo>
                  <a:pt x="2626" y="277"/>
                </a:lnTo>
                <a:lnTo>
                  <a:pt x="2627" y="277"/>
                </a:lnTo>
                <a:lnTo>
                  <a:pt x="2627" y="277"/>
                </a:lnTo>
                <a:lnTo>
                  <a:pt x="2627" y="277"/>
                </a:lnTo>
                <a:lnTo>
                  <a:pt x="2627" y="277"/>
                </a:lnTo>
                <a:lnTo>
                  <a:pt x="2627" y="277"/>
                </a:lnTo>
                <a:lnTo>
                  <a:pt x="2628" y="276"/>
                </a:lnTo>
                <a:lnTo>
                  <a:pt x="2628" y="277"/>
                </a:lnTo>
                <a:lnTo>
                  <a:pt x="2628" y="277"/>
                </a:lnTo>
                <a:lnTo>
                  <a:pt x="2629" y="277"/>
                </a:lnTo>
                <a:lnTo>
                  <a:pt x="2629" y="278"/>
                </a:lnTo>
                <a:lnTo>
                  <a:pt x="2629" y="278"/>
                </a:lnTo>
                <a:lnTo>
                  <a:pt x="2629" y="279"/>
                </a:lnTo>
                <a:lnTo>
                  <a:pt x="2630" y="279"/>
                </a:lnTo>
                <a:lnTo>
                  <a:pt x="2630" y="279"/>
                </a:lnTo>
                <a:lnTo>
                  <a:pt x="2630" y="279"/>
                </a:lnTo>
                <a:lnTo>
                  <a:pt x="2630" y="278"/>
                </a:lnTo>
                <a:lnTo>
                  <a:pt x="2631" y="278"/>
                </a:lnTo>
                <a:lnTo>
                  <a:pt x="2631" y="278"/>
                </a:lnTo>
                <a:lnTo>
                  <a:pt x="2631" y="279"/>
                </a:lnTo>
                <a:lnTo>
                  <a:pt x="2631" y="279"/>
                </a:lnTo>
                <a:lnTo>
                  <a:pt x="2631" y="279"/>
                </a:lnTo>
                <a:lnTo>
                  <a:pt x="2632" y="280"/>
                </a:lnTo>
                <a:lnTo>
                  <a:pt x="2632" y="280"/>
                </a:lnTo>
                <a:lnTo>
                  <a:pt x="2632" y="281"/>
                </a:lnTo>
                <a:lnTo>
                  <a:pt x="2632" y="281"/>
                </a:lnTo>
                <a:lnTo>
                  <a:pt x="2633" y="280"/>
                </a:lnTo>
                <a:lnTo>
                  <a:pt x="2633" y="280"/>
                </a:lnTo>
                <a:lnTo>
                  <a:pt x="2633" y="280"/>
                </a:lnTo>
                <a:lnTo>
                  <a:pt x="2633" y="280"/>
                </a:lnTo>
                <a:lnTo>
                  <a:pt x="2634" y="280"/>
                </a:lnTo>
                <a:lnTo>
                  <a:pt x="2634" y="280"/>
                </a:lnTo>
                <a:lnTo>
                  <a:pt x="2634" y="280"/>
                </a:lnTo>
                <a:lnTo>
                  <a:pt x="2634" y="280"/>
                </a:lnTo>
                <a:lnTo>
                  <a:pt x="2635" y="278"/>
                </a:lnTo>
                <a:lnTo>
                  <a:pt x="2635" y="278"/>
                </a:lnTo>
                <a:lnTo>
                  <a:pt x="2635" y="278"/>
                </a:lnTo>
                <a:lnTo>
                  <a:pt x="2635" y="278"/>
                </a:lnTo>
                <a:lnTo>
                  <a:pt x="2636" y="277"/>
                </a:lnTo>
                <a:lnTo>
                  <a:pt x="2636" y="278"/>
                </a:lnTo>
                <a:lnTo>
                  <a:pt x="2636" y="278"/>
                </a:lnTo>
                <a:lnTo>
                  <a:pt x="2636" y="279"/>
                </a:lnTo>
                <a:lnTo>
                  <a:pt x="2637" y="280"/>
                </a:lnTo>
                <a:lnTo>
                  <a:pt x="2637" y="280"/>
                </a:lnTo>
                <a:lnTo>
                  <a:pt x="2637" y="281"/>
                </a:lnTo>
                <a:lnTo>
                  <a:pt x="2637" y="280"/>
                </a:lnTo>
                <a:lnTo>
                  <a:pt x="2637" y="280"/>
                </a:lnTo>
                <a:lnTo>
                  <a:pt x="2638" y="278"/>
                </a:lnTo>
                <a:lnTo>
                  <a:pt x="2638" y="278"/>
                </a:lnTo>
                <a:lnTo>
                  <a:pt x="2638" y="280"/>
                </a:lnTo>
                <a:lnTo>
                  <a:pt x="2638" y="280"/>
                </a:lnTo>
                <a:lnTo>
                  <a:pt x="2639" y="281"/>
                </a:lnTo>
                <a:lnTo>
                  <a:pt x="2639" y="281"/>
                </a:lnTo>
                <a:lnTo>
                  <a:pt x="2639" y="283"/>
                </a:lnTo>
                <a:lnTo>
                  <a:pt x="2640" y="284"/>
                </a:lnTo>
                <a:lnTo>
                  <a:pt x="2640" y="284"/>
                </a:lnTo>
                <a:lnTo>
                  <a:pt x="2640" y="284"/>
                </a:lnTo>
                <a:lnTo>
                  <a:pt x="2640" y="283"/>
                </a:lnTo>
                <a:lnTo>
                  <a:pt x="2641" y="284"/>
                </a:lnTo>
                <a:lnTo>
                  <a:pt x="2641" y="284"/>
                </a:lnTo>
                <a:lnTo>
                  <a:pt x="2641" y="284"/>
                </a:lnTo>
                <a:lnTo>
                  <a:pt x="2641" y="285"/>
                </a:lnTo>
                <a:lnTo>
                  <a:pt x="2642" y="286"/>
                </a:lnTo>
                <a:lnTo>
                  <a:pt x="2642" y="287"/>
                </a:lnTo>
                <a:lnTo>
                  <a:pt x="2642" y="288"/>
                </a:lnTo>
                <a:lnTo>
                  <a:pt x="2642" y="290"/>
                </a:lnTo>
                <a:lnTo>
                  <a:pt x="2643" y="291"/>
                </a:lnTo>
                <a:lnTo>
                  <a:pt x="2643" y="292"/>
                </a:lnTo>
                <a:lnTo>
                  <a:pt x="2643" y="293"/>
                </a:lnTo>
                <a:lnTo>
                  <a:pt x="2643" y="293"/>
                </a:lnTo>
                <a:lnTo>
                  <a:pt x="2644" y="293"/>
                </a:lnTo>
                <a:lnTo>
                  <a:pt x="2644" y="294"/>
                </a:lnTo>
                <a:lnTo>
                  <a:pt x="2644" y="294"/>
                </a:lnTo>
                <a:lnTo>
                  <a:pt x="2644" y="294"/>
                </a:lnTo>
                <a:lnTo>
                  <a:pt x="2644" y="294"/>
                </a:lnTo>
                <a:lnTo>
                  <a:pt x="2645" y="294"/>
                </a:lnTo>
                <a:lnTo>
                  <a:pt x="2645" y="294"/>
                </a:lnTo>
                <a:lnTo>
                  <a:pt x="2645" y="294"/>
                </a:lnTo>
                <a:lnTo>
                  <a:pt x="2645" y="294"/>
                </a:lnTo>
                <a:lnTo>
                  <a:pt x="2646" y="294"/>
                </a:lnTo>
                <a:lnTo>
                  <a:pt x="2646" y="294"/>
                </a:lnTo>
                <a:lnTo>
                  <a:pt x="2646" y="294"/>
                </a:lnTo>
                <a:lnTo>
                  <a:pt x="2646" y="294"/>
                </a:lnTo>
                <a:lnTo>
                  <a:pt x="2646" y="294"/>
                </a:lnTo>
                <a:lnTo>
                  <a:pt x="2647" y="294"/>
                </a:lnTo>
                <a:lnTo>
                  <a:pt x="2647" y="294"/>
                </a:lnTo>
                <a:lnTo>
                  <a:pt x="2647" y="294"/>
                </a:lnTo>
                <a:lnTo>
                  <a:pt x="2647" y="294"/>
                </a:lnTo>
                <a:lnTo>
                  <a:pt x="2647" y="294"/>
                </a:lnTo>
                <a:lnTo>
                  <a:pt x="2648" y="294"/>
                </a:lnTo>
                <a:lnTo>
                  <a:pt x="2648" y="294"/>
                </a:lnTo>
                <a:lnTo>
                  <a:pt x="2648" y="294"/>
                </a:lnTo>
                <a:lnTo>
                  <a:pt x="2648" y="294"/>
                </a:lnTo>
                <a:lnTo>
                  <a:pt x="2648" y="294"/>
                </a:lnTo>
                <a:lnTo>
                  <a:pt x="2649" y="294"/>
                </a:lnTo>
                <a:lnTo>
                  <a:pt x="2649" y="294"/>
                </a:lnTo>
                <a:lnTo>
                  <a:pt x="2649" y="294"/>
                </a:lnTo>
                <a:lnTo>
                  <a:pt x="2649" y="294"/>
                </a:lnTo>
                <a:lnTo>
                  <a:pt x="2650" y="294"/>
                </a:lnTo>
                <a:lnTo>
                  <a:pt x="2650" y="294"/>
                </a:lnTo>
                <a:lnTo>
                  <a:pt x="2650" y="294"/>
                </a:lnTo>
                <a:lnTo>
                  <a:pt x="2650" y="294"/>
                </a:lnTo>
                <a:lnTo>
                  <a:pt x="2650" y="294"/>
                </a:lnTo>
                <a:lnTo>
                  <a:pt x="2651" y="294"/>
                </a:lnTo>
                <a:lnTo>
                  <a:pt x="2651" y="294"/>
                </a:lnTo>
                <a:lnTo>
                  <a:pt x="2651" y="294"/>
                </a:lnTo>
                <a:lnTo>
                  <a:pt x="2651" y="294"/>
                </a:lnTo>
                <a:lnTo>
                  <a:pt x="2652" y="294"/>
                </a:lnTo>
                <a:lnTo>
                  <a:pt x="2652" y="294"/>
                </a:lnTo>
                <a:lnTo>
                  <a:pt x="2652" y="294"/>
                </a:lnTo>
                <a:lnTo>
                  <a:pt x="2652" y="294"/>
                </a:lnTo>
                <a:lnTo>
                  <a:pt x="2652" y="294"/>
                </a:lnTo>
                <a:lnTo>
                  <a:pt x="2653" y="294"/>
                </a:lnTo>
                <a:lnTo>
                  <a:pt x="2653" y="294"/>
                </a:lnTo>
                <a:lnTo>
                  <a:pt x="2653" y="294"/>
                </a:lnTo>
                <a:lnTo>
                  <a:pt x="2653" y="294"/>
                </a:lnTo>
                <a:lnTo>
                  <a:pt x="2654" y="294"/>
                </a:lnTo>
                <a:lnTo>
                  <a:pt x="2654" y="294"/>
                </a:lnTo>
                <a:lnTo>
                  <a:pt x="2654" y="295"/>
                </a:lnTo>
                <a:lnTo>
                  <a:pt x="2654" y="295"/>
                </a:lnTo>
                <a:lnTo>
                  <a:pt x="2655" y="294"/>
                </a:lnTo>
                <a:lnTo>
                  <a:pt x="2655" y="295"/>
                </a:lnTo>
                <a:lnTo>
                  <a:pt x="2655" y="295"/>
                </a:lnTo>
                <a:lnTo>
                  <a:pt x="2655" y="294"/>
                </a:lnTo>
                <a:lnTo>
                  <a:pt x="2656" y="295"/>
                </a:lnTo>
                <a:lnTo>
                  <a:pt x="2656" y="295"/>
                </a:lnTo>
                <a:lnTo>
                  <a:pt x="2656" y="295"/>
                </a:lnTo>
                <a:lnTo>
                  <a:pt x="2656" y="295"/>
                </a:lnTo>
                <a:lnTo>
                  <a:pt x="2657" y="296"/>
                </a:lnTo>
                <a:lnTo>
                  <a:pt x="2657" y="296"/>
                </a:lnTo>
                <a:lnTo>
                  <a:pt x="2657" y="295"/>
                </a:lnTo>
                <a:lnTo>
                  <a:pt x="2658" y="296"/>
                </a:lnTo>
                <a:lnTo>
                  <a:pt x="2658" y="296"/>
                </a:lnTo>
                <a:lnTo>
                  <a:pt x="2658" y="296"/>
                </a:lnTo>
                <a:lnTo>
                  <a:pt x="2658" y="297"/>
                </a:lnTo>
                <a:lnTo>
                  <a:pt x="2659" y="297"/>
                </a:lnTo>
                <a:lnTo>
                  <a:pt x="2659" y="297"/>
                </a:lnTo>
                <a:lnTo>
                  <a:pt x="2659" y="297"/>
                </a:lnTo>
                <a:lnTo>
                  <a:pt x="2659" y="298"/>
                </a:lnTo>
                <a:lnTo>
                  <a:pt x="2660" y="298"/>
                </a:lnTo>
                <a:lnTo>
                  <a:pt x="2660" y="298"/>
                </a:lnTo>
                <a:lnTo>
                  <a:pt x="2660" y="298"/>
                </a:lnTo>
                <a:lnTo>
                  <a:pt x="2660" y="297"/>
                </a:lnTo>
                <a:lnTo>
                  <a:pt x="2661" y="297"/>
                </a:lnTo>
                <a:lnTo>
                  <a:pt x="2661" y="297"/>
                </a:lnTo>
                <a:lnTo>
                  <a:pt x="2661" y="294"/>
                </a:lnTo>
                <a:lnTo>
                  <a:pt x="2661" y="293"/>
                </a:lnTo>
                <a:lnTo>
                  <a:pt x="2662" y="293"/>
                </a:lnTo>
                <a:lnTo>
                  <a:pt x="2662" y="294"/>
                </a:lnTo>
                <a:lnTo>
                  <a:pt x="2662" y="294"/>
                </a:lnTo>
                <a:lnTo>
                  <a:pt x="2662" y="294"/>
                </a:lnTo>
                <a:lnTo>
                  <a:pt x="2663" y="294"/>
                </a:lnTo>
                <a:lnTo>
                  <a:pt x="2663" y="294"/>
                </a:lnTo>
                <a:lnTo>
                  <a:pt x="2663" y="295"/>
                </a:lnTo>
                <a:lnTo>
                  <a:pt x="2664" y="295"/>
                </a:lnTo>
                <a:lnTo>
                  <a:pt x="2664" y="295"/>
                </a:lnTo>
                <a:lnTo>
                  <a:pt x="2664" y="295"/>
                </a:lnTo>
                <a:lnTo>
                  <a:pt x="2664" y="295"/>
                </a:lnTo>
                <a:lnTo>
                  <a:pt x="2665" y="294"/>
                </a:lnTo>
                <a:lnTo>
                  <a:pt x="2665" y="294"/>
                </a:lnTo>
                <a:lnTo>
                  <a:pt x="2665" y="295"/>
                </a:lnTo>
                <a:lnTo>
                  <a:pt x="2665" y="295"/>
                </a:lnTo>
                <a:lnTo>
                  <a:pt x="2665" y="295"/>
                </a:lnTo>
                <a:lnTo>
                  <a:pt x="2666" y="295"/>
                </a:lnTo>
                <a:lnTo>
                  <a:pt x="2666" y="295"/>
                </a:lnTo>
                <a:lnTo>
                  <a:pt x="2666" y="295"/>
                </a:lnTo>
                <a:lnTo>
                  <a:pt x="2666" y="295"/>
                </a:lnTo>
                <a:lnTo>
                  <a:pt x="2666" y="295"/>
                </a:lnTo>
                <a:lnTo>
                  <a:pt x="2667" y="295"/>
                </a:lnTo>
                <a:lnTo>
                  <a:pt x="2667" y="295"/>
                </a:lnTo>
                <a:lnTo>
                  <a:pt x="2667" y="295"/>
                </a:lnTo>
                <a:lnTo>
                  <a:pt x="2667" y="295"/>
                </a:lnTo>
                <a:lnTo>
                  <a:pt x="2668" y="295"/>
                </a:lnTo>
                <a:lnTo>
                  <a:pt x="2668" y="295"/>
                </a:lnTo>
                <a:lnTo>
                  <a:pt x="2668" y="295"/>
                </a:lnTo>
                <a:lnTo>
                  <a:pt x="2668" y="295"/>
                </a:lnTo>
                <a:lnTo>
                  <a:pt x="2668" y="295"/>
                </a:lnTo>
                <a:lnTo>
                  <a:pt x="2669" y="295"/>
                </a:lnTo>
                <a:lnTo>
                  <a:pt x="2669" y="295"/>
                </a:lnTo>
                <a:lnTo>
                  <a:pt x="2670" y="294"/>
                </a:lnTo>
                <a:lnTo>
                  <a:pt x="2670" y="294"/>
                </a:lnTo>
                <a:lnTo>
                  <a:pt x="2670" y="294"/>
                </a:lnTo>
                <a:lnTo>
                  <a:pt x="2670" y="294"/>
                </a:lnTo>
                <a:lnTo>
                  <a:pt x="2671" y="294"/>
                </a:lnTo>
                <a:lnTo>
                  <a:pt x="2671" y="294"/>
                </a:lnTo>
                <a:lnTo>
                  <a:pt x="2671" y="294"/>
                </a:lnTo>
                <a:lnTo>
                  <a:pt x="2671" y="294"/>
                </a:lnTo>
                <a:lnTo>
                  <a:pt x="2672" y="294"/>
                </a:lnTo>
                <a:lnTo>
                  <a:pt x="2672" y="294"/>
                </a:lnTo>
                <a:lnTo>
                  <a:pt x="2672" y="294"/>
                </a:lnTo>
                <a:lnTo>
                  <a:pt x="2672" y="294"/>
                </a:lnTo>
                <a:lnTo>
                  <a:pt x="2672" y="294"/>
                </a:lnTo>
                <a:lnTo>
                  <a:pt x="2673" y="294"/>
                </a:lnTo>
                <a:lnTo>
                  <a:pt x="2673" y="294"/>
                </a:lnTo>
                <a:lnTo>
                  <a:pt x="2673" y="294"/>
                </a:lnTo>
                <a:lnTo>
                  <a:pt x="2673" y="294"/>
                </a:lnTo>
                <a:lnTo>
                  <a:pt x="2673" y="294"/>
                </a:lnTo>
                <a:lnTo>
                  <a:pt x="2674" y="294"/>
                </a:lnTo>
                <a:lnTo>
                  <a:pt x="2674" y="294"/>
                </a:lnTo>
                <a:lnTo>
                  <a:pt x="2674" y="294"/>
                </a:lnTo>
                <a:lnTo>
                  <a:pt x="2674" y="294"/>
                </a:lnTo>
                <a:lnTo>
                  <a:pt x="2674" y="295"/>
                </a:lnTo>
                <a:lnTo>
                  <a:pt x="2675" y="295"/>
                </a:lnTo>
                <a:lnTo>
                  <a:pt x="2675" y="295"/>
                </a:lnTo>
                <a:lnTo>
                  <a:pt x="2675" y="295"/>
                </a:lnTo>
                <a:lnTo>
                  <a:pt x="2676" y="295"/>
                </a:lnTo>
                <a:lnTo>
                  <a:pt x="2676" y="295"/>
                </a:lnTo>
                <a:lnTo>
                  <a:pt x="2676" y="295"/>
                </a:lnTo>
                <a:lnTo>
                  <a:pt x="2676" y="295"/>
                </a:lnTo>
                <a:lnTo>
                  <a:pt x="2677" y="295"/>
                </a:lnTo>
                <a:lnTo>
                  <a:pt x="2677" y="295"/>
                </a:lnTo>
                <a:lnTo>
                  <a:pt x="2677" y="295"/>
                </a:lnTo>
                <a:lnTo>
                  <a:pt x="2677" y="295"/>
                </a:lnTo>
                <a:lnTo>
                  <a:pt x="2678" y="294"/>
                </a:lnTo>
                <a:lnTo>
                  <a:pt x="2678" y="294"/>
                </a:lnTo>
                <a:lnTo>
                  <a:pt x="2678" y="294"/>
                </a:lnTo>
                <a:lnTo>
                  <a:pt x="2678" y="294"/>
                </a:lnTo>
                <a:lnTo>
                  <a:pt x="2678" y="293"/>
                </a:lnTo>
                <a:lnTo>
                  <a:pt x="2679" y="292"/>
                </a:lnTo>
                <a:lnTo>
                  <a:pt x="2679" y="292"/>
                </a:lnTo>
                <a:lnTo>
                  <a:pt x="2679" y="292"/>
                </a:lnTo>
                <a:lnTo>
                  <a:pt x="2679" y="292"/>
                </a:lnTo>
                <a:lnTo>
                  <a:pt x="2679" y="292"/>
                </a:lnTo>
                <a:lnTo>
                  <a:pt x="2680" y="292"/>
                </a:lnTo>
                <a:lnTo>
                  <a:pt x="2680" y="292"/>
                </a:lnTo>
                <a:lnTo>
                  <a:pt x="2680" y="292"/>
                </a:lnTo>
                <a:lnTo>
                  <a:pt x="2680" y="291"/>
                </a:lnTo>
                <a:lnTo>
                  <a:pt x="2681" y="292"/>
                </a:lnTo>
                <a:lnTo>
                  <a:pt x="2681" y="292"/>
                </a:lnTo>
                <a:lnTo>
                  <a:pt x="2681" y="292"/>
                </a:lnTo>
                <a:lnTo>
                  <a:pt x="2682" y="292"/>
                </a:lnTo>
                <a:lnTo>
                  <a:pt x="2682" y="292"/>
                </a:lnTo>
                <a:lnTo>
                  <a:pt x="2682" y="292"/>
                </a:lnTo>
                <a:lnTo>
                  <a:pt x="2682" y="292"/>
                </a:lnTo>
                <a:lnTo>
                  <a:pt x="2683" y="292"/>
                </a:lnTo>
                <a:lnTo>
                  <a:pt x="2683" y="292"/>
                </a:lnTo>
                <a:lnTo>
                  <a:pt x="2683" y="292"/>
                </a:lnTo>
                <a:lnTo>
                  <a:pt x="2683" y="292"/>
                </a:lnTo>
                <a:lnTo>
                  <a:pt x="2683" y="292"/>
                </a:lnTo>
                <a:lnTo>
                  <a:pt x="2684" y="292"/>
                </a:lnTo>
                <a:lnTo>
                  <a:pt x="2684" y="292"/>
                </a:lnTo>
                <a:lnTo>
                  <a:pt x="2684" y="292"/>
                </a:lnTo>
                <a:lnTo>
                  <a:pt x="2684" y="291"/>
                </a:lnTo>
                <a:lnTo>
                  <a:pt x="2685" y="291"/>
                </a:lnTo>
                <a:lnTo>
                  <a:pt x="2685" y="291"/>
                </a:lnTo>
                <a:lnTo>
                  <a:pt x="2685" y="292"/>
                </a:lnTo>
                <a:lnTo>
                  <a:pt x="2685" y="292"/>
                </a:lnTo>
                <a:lnTo>
                  <a:pt x="2686" y="292"/>
                </a:lnTo>
                <a:lnTo>
                  <a:pt x="2686" y="292"/>
                </a:lnTo>
                <a:lnTo>
                  <a:pt x="2686" y="292"/>
                </a:lnTo>
                <a:lnTo>
                  <a:pt x="2686" y="292"/>
                </a:lnTo>
                <a:lnTo>
                  <a:pt x="2687" y="292"/>
                </a:lnTo>
                <a:lnTo>
                  <a:pt x="2687" y="292"/>
                </a:lnTo>
                <a:lnTo>
                  <a:pt x="2687" y="292"/>
                </a:lnTo>
                <a:lnTo>
                  <a:pt x="2688" y="292"/>
                </a:lnTo>
                <a:lnTo>
                  <a:pt x="2688" y="292"/>
                </a:lnTo>
                <a:lnTo>
                  <a:pt x="2688" y="292"/>
                </a:lnTo>
                <a:lnTo>
                  <a:pt x="2688" y="292"/>
                </a:lnTo>
                <a:lnTo>
                  <a:pt x="2688" y="292"/>
                </a:lnTo>
                <a:lnTo>
                  <a:pt x="2689" y="292"/>
                </a:lnTo>
                <a:lnTo>
                  <a:pt x="2689" y="291"/>
                </a:lnTo>
                <a:lnTo>
                  <a:pt x="2689" y="291"/>
                </a:lnTo>
                <a:lnTo>
                  <a:pt x="2689" y="291"/>
                </a:lnTo>
                <a:lnTo>
                  <a:pt x="2690" y="291"/>
                </a:lnTo>
                <a:lnTo>
                  <a:pt x="2690" y="291"/>
                </a:lnTo>
                <a:lnTo>
                  <a:pt x="2690" y="291"/>
                </a:lnTo>
                <a:lnTo>
                  <a:pt x="2690" y="291"/>
                </a:lnTo>
                <a:lnTo>
                  <a:pt x="2691" y="291"/>
                </a:lnTo>
                <a:lnTo>
                  <a:pt x="2691" y="291"/>
                </a:lnTo>
                <a:lnTo>
                  <a:pt x="2691" y="291"/>
                </a:lnTo>
                <a:lnTo>
                  <a:pt x="2691" y="291"/>
                </a:lnTo>
                <a:lnTo>
                  <a:pt x="2692" y="291"/>
                </a:lnTo>
                <a:lnTo>
                  <a:pt x="2692" y="291"/>
                </a:lnTo>
                <a:lnTo>
                  <a:pt x="2692" y="291"/>
                </a:lnTo>
                <a:lnTo>
                  <a:pt x="2692" y="292"/>
                </a:lnTo>
                <a:lnTo>
                  <a:pt x="2693" y="292"/>
                </a:lnTo>
                <a:lnTo>
                  <a:pt x="2693" y="292"/>
                </a:lnTo>
                <a:lnTo>
                  <a:pt x="2693" y="292"/>
                </a:lnTo>
                <a:lnTo>
                  <a:pt x="2694" y="291"/>
                </a:lnTo>
                <a:lnTo>
                  <a:pt x="2694" y="291"/>
                </a:lnTo>
                <a:lnTo>
                  <a:pt x="2694" y="291"/>
                </a:lnTo>
                <a:lnTo>
                  <a:pt x="2694" y="291"/>
                </a:lnTo>
                <a:lnTo>
                  <a:pt x="2695" y="291"/>
                </a:lnTo>
                <a:lnTo>
                  <a:pt x="2695" y="291"/>
                </a:lnTo>
                <a:lnTo>
                  <a:pt x="2695" y="291"/>
                </a:lnTo>
                <a:lnTo>
                  <a:pt x="2695" y="291"/>
                </a:lnTo>
                <a:lnTo>
                  <a:pt x="2696" y="291"/>
                </a:lnTo>
                <a:lnTo>
                  <a:pt x="2696" y="292"/>
                </a:lnTo>
                <a:lnTo>
                  <a:pt x="2696" y="292"/>
                </a:lnTo>
                <a:lnTo>
                  <a:pt x="2696" y="292"/>
                </a:lnTo>
                <a:lnTo>
                  <a:pt x="2697" y="293"/>
                </a:lnTo>
                <a:lnTo>
                  <a:pt x="2697" y="293"/>
                </a:lnTo>
                <a:lnTo>
                  <a:pt x="2697" y="293"/>
                </a:lnTo>
                <a:lnTo>
                  <a:pt x="2697" y="293"/>
                </a:lnTo>
                <a:lnTo>
                  <a:pt x="2697" y="293"/>
                </a:lnTo>
                <a:lnTo>
                  <a:pt x="2698" y="293"/>
                </a:lnTo>
                <a:lnTo>
                  <a:pt x="2698" y="293"/>
                </a:lnTo>
                <a:lnTo>
                  <a:pt x="2698" y="293"/>
                </a:lnTo>
                <a:lnTo>
                  <a:pt x="2698" y="292"/>
                </a:lnTo>
                <a:lnTo>
                  <a:pt x="2699" y="292"/>
                </a:lnTo>
                <a:lnTo>
                  <a:pt x="2699" y="291"/>
                </a:lnTo>
                <a:lnTo>
                  <a:pt x="2699" y="291"/>
                </a:lnTo>
                <a:lnTo>
                  <a:pt x="2699" y="291"/>
                </a:lnTo>
                <a:lnTo>
                  <a:pt x="2700" y="291"/>
                </a:lnTo>
                <a:lnTo>
                  <a:pt x="2700" y="290"/>
                </a:lnTo>
                <a:lnTo>
                  <a:pt x="2700" y="291"/>
                </a:lnTo>
                <a:lnTo>
                  <a:pt x="2700" y="291"/>
                </a:lnTo>
                <a:lnTo>
                  <a:pt x="2701" y="291"/>
                </a:lnTo>
                <a:lnTo>
                  <a:pt x="2701" y="291"/>
                </a:lnTo>
                <a:lnTo>
                  <a:pt x="2701" y="291"/>
                </a:lnTo>
                <a:lnTo>
                  <a:pt x="2701" y="291"/>
                </a:lnTo>
                <a:lnTo>
                  <a:pt x="2701" y="291"/>
                </a:lnTo>
                <a:lnTo>
                  <a:pt x="2702" y="291"/>
                </a:lnTo>
                <a:lnTo>
                  <a:pt x="2702" y="291"/>
                </a:lnTo>
                <a:lnTo>
                  <a:pt x="2702" y="291"/>
                </a:lnTo>
                <a:lnTo>
                  <a:pt x="2702" y="291"/>
                </a:lnTo>
                <a:lnTo>
                  <a:pt x="2702" y="291"/>
                </a:lnTo>
                <a:lnTo>
                  <a:pt x="2703" y="291"/>
                </a:lnTo>
                <a:lnTo>
                  <a:pt x="2703" y="291"/>
                </a:lnTo>
                <a:lnTo>
                  <a:pt x="2703" y="291"/>
                </a:lnTo>
                <a:lnTo>
                  <a:pt x="2703" y="291"/>
                </a:lnTo>
                <a:lnTo>
                  <a:pt x="2704" y="291"/>
                </a:lnTo>
                <a:lnTo>
                  <a:pt x="2704" y="291"/>
                </a:lnTo>
                <a:lnTo>
                  <a:pt x="2704" y="291"/>
                </a:lnTo>
                <a:lnTo>
                  <a:pt x="2704" y="291"/>
                </a:lnTo>
                <a:lnTo>
                  <a:pt x="2705" y="291"/>
                </a:lnTo>
                <a:lnTo>
                  <a:pt x="2705" y="293"/>
                </a:lnTo>
                <a:lnTo>
                  <a:pt x="2705" y="294"/>
                </a:lnTo>
                <a:lnTo>
                  <a:pt x="2706" y="295"/>
                </a:lnTo>
                <a:lnTo>
                  <a:pt x="2706" y="296"/>
                </a:lnTo>
                <a:lnTo>
                  <a:pt x="2706" y="296"/>
                </a:lnTo>
                <a:lnTo>
                  <a:pt x="2706" y="296"/>
                </a:lnTo>
                <a:lnTo>
                  <a:pt x="2707" y="296"/>
                </a:lnTo>
                <a:lnTo>
                  <a:pt x="2707" y="296"/>
                </a:lnTo>
                <a:lnTo>
                  <a:pt x="2707" y="296"/>
                </a:lnTo>
                <a:lnTo>
                  <a:pt x="2707" y="296"/>
                </a:lnTo>
                <a:lnTo>
                  <a:pt x="2708" y="296"/>
                </a:lnTo>
                <a:lnTo>
                  <a:pt x="2708" y="296"/>
                </a:lnTo>
                <a:lnTo>
                  <a:pt x="2708" y="296"/>
                </a:lnTo>
                <a:lnTo>
                  <a:pt x="2708" y="296"/>
                </a:lnTo>
                <a:lnTo>
                  <a:pt x="2708" y="296"/>
                </a:lnTo>
                <a:lnTo>
                  <a:pt x="2709" y="296"/>
                </a:lnTo>
                <a:lnTo>
                  <a:pt x="2709" y="296"/>
                </a:lnTo>
                <a:lnTo>
                  <a:pt x="2709" y="296"/>
                </a:lnTo>
                <a:lnTo>
                  <a:pt x="2709" y="296"/>
                </a:lnTo>
                <a:lnTo>
                  <a:pt x="2710" y="296"/>
                </a:lnTo>
                <a:lnTo>
                  <a:pt x="2710" y="296"/>
                </a:lnTo>
                <a:lnTo>
                  <a:pt x="2710" y="296"/>
                </a:lnTo>
                <a:lnTo>
                  <a:pt x="2710" y="296"/>
                </a:lnTo>
                <a:lnTo>
                  <a:pt x="2711" y="296"/>
                </a:lnTo>
                <a:lnTo>
                  <a:pt x="2711" y="296"/>
                </a:lnTo>
                <a:lnTo>
                  <a:pt x="2711" y="296"/>
                </a:lnTo>
                <a:lnTo>
                  <a:pt x="2712" y="296"/>
                </a:lnTo>
                <a:lnTo>
                  <a:pt x="2712" y="296"/>
                </a:lnTo>
                <a:lnTo>
                  <a:pt x="2712" y="296"/>
                </a:lnTo>
                <a:lnTo>
                  <a:pt x="2712" y="296"/>
                </a:lnTo>
                <a:lnTo>
                  <a:pt x="2712" y="296"/>
                </a:lnTo>
                <a:lnTo>
                  <a:pt x="2713" y="296"/>
                </a:lnTo>
                <a:lnTo>
                  <a:pt x="2713" y="296"/>
                </a:lnTo>
                <a:lnTo>
                  <a:pt x="2713" y="296"/>
                </a:lnTo>
                <a:lnTo>
                  <a:pt x="2714" y="296"/>
                </a:lnTo>
                <a:lnTo>
                  <a:pt x="2714" y="296"/>
                </a:lnTo>
                <a:lnTo>
                  <a:pt x="2714" y="296"/>
                </a:lnTo>
                <a:lnTo>
                  <a:pt x="2714" y="296"/>
                </a:lnTo>
                <a:lnTo>
                  <a:pt x="2715" y="296"/>
                </a:lnTo>
                <a:lnTo>
                  <a:pt x="2715" y="296"/>
                </a:lnTo>
                <a:lnTo>
                  <a:pt x="2715" y="296"/>
                </a:lnTo>
                <a:lnTo>
                  <a:pt x="2715" y="295"/>
                </a:lnTo>
                <a:lnTo>
                  <a:pt x="2716" y="295"/>
                </a:lnTo>
                <a:lnTo>
                  <a:pt x="2716" y="295"/>
                </a:lnTo>
                <a:lnTo>
                  <a:pt x="2716" y="295"/>
                </a:lnTo>
                <a:lnTo>
                  <a:pt x="2717" y="295"/>
                </a:lnTo>
                <a:lnTo>
                  <a:pt x="2717" y="295"/>
                </a:lnTo>
                <a:lnTo>
                  <a:pt x="2717" y="295"/>
                </a:lnTo>
                <a:lnTo>
                  <a:pt x="2717" y="295"/>
                </a:lnTo>
                <a:lnTo>
                  <a:pt x="2718" y="295"/>
                </a:lnTo>
                <a:lnTo>
                  <a:pt x="2718" y="295"/>
                </a:lnTo>
                <a:lnTo>
                  <a:pt x="2718" y="295"/>
                </a:lnTo>
                <a:lnTo>
                  <a:pt x="2718" y="295"/>
                </a:lnTo>
                <a:lnTo>
                  <a:pt x="2719" y="295"/>
                </a:lnTo>
                <a:lnTo>
                  <a:pt x="2719" y="295"/>
                </a:lnTo>
                <a:lnTo>
                  <a:pt x="2719" y="295"/>
                </a:lnTo>
                <a:lnTo>
                  <a:pt x="2719" y="295"/>
                </a:lnTo>
                <a:lnTo>
                  <a:pt x="2720" y="295"/>
                </a:lnTo>
                <a:lnTo>
                  <a:pt x="2720" y="295"/>
                </a:lnTo>
                <a:lnTo>
                  <a:pt x="2720" y="295"/>
                </a:lnTo>
                <a:lnTo>
                  <a:pt x="2720" y="295"/>
                </a:lnTo>
                <a:lnTo>
                  <a:pt x="2720" y="294"/>
                </a:lnTo>
                <a:lnTo>
                  <a:pt x="2721" y="295"/>
                </a:lnTo>
                <a:lnTo>
                  <a:pt x="2721" y="295"/>
                </a:lnTo>
                <a:lnTo>
                  <a:pt x="2721" y="295"/>
                </a:lnTo>
                <a:lnTo>
                  <a:pt x="2721" y="295"/>
                </a:lnTo>
                <a:lnTo>
                  <a:pt x="2722" y="295"/>
                </a:lnTo>
                <a:lnTo>
                  <a:pt x="2722" y="294"/>
                </a:lnTo>
                <a:lnTo>
                  <a:pt x="2722" y="294"/>
                </a:lnTo>
                <a:lnTo>
                  <a:pt x="2723" y="295"/>
                </a:lnTo>
                <a:lnTo>
                  <a:pt x="2723" y="297"/>
                </a:lnTo>
                <a:lnTo>
                  <a:pt x="2723" y="298"/>
                </a:lnTo>
                <a:lnTo>
                  <a:pt x="2723" y="298"/>
                </a:lnTo>
                <a:lnTo>
                  <a:pt x="2724" y="297"/>
                </a:lnTo>
                <a:lnTo>
                  <a:pt x="2724" y="297"/>
                </a:lnTo>
                <a:lnTo>
                  <a:pt x="2724" y="297"/>
                </a:lnTo>
                <a:lnTo>
                  <a:pt x="2724" y="296"/>
                </a:lnTo>
                <a:lnTo>
                  <a:pt x="2725" y="296"/>
                </a:lnTo>
                <a:lnTo>
                  <a:pt x="2725" y="296"/>
                </a:lnTo>
                <a:lnTo>
                  <a:pt x="2725" y="296"/>
                </a:lnTo>
                <a:lnTo>
                  <a:pt x="2725" y="297"/>
                </a:lnTo>
                <a:lnTo>
                  <a:pt x="2726" y="297"/>
                </a:lnTo>
                <a:lnTo>
                  <a:pt x="2726" y="297"/>
                </a:lnTo>
                <a:lnTo>
                  <a:pt x="2726" y="297"/>
                </a:lnTo>
                <a:lnTo>
                  <a:pt x="2726" y="297"/>
                </a:lnTo>
                <a:lnTo>
                  <a:pt x="2727" y="297"/>
                </a:lnTo>
                <a:lnTo>
                  <a:pt x="2727" y="297"/>
                </a:lnTo>
                <a:lnTo>
                  <a:pt x="2727" y="297"/>
                </a:lnTo>
                <a:lnTo>
                  <a:pt x="2727" y="297"/>
                </a:lnTo>
                <a:lnTo>
                  <a:pt x="2727" y="297"/>
                </a:lnTo>
                <a:lnTo>
                  <a:pt x="2728" y="297"/>
                </a:lnTo>
                <a:lnTo>
                  <a:pt x="2728" y="297"/>
                </a:lnTo>
                <a:lnTo>
                  <a:pt x="2728" y="297"/>
                </a:lnTo>
                <a:lnTo>
                  <a:pt x="2729" y="297"/>
                </a:lnTo>
                <a:lnTo>
                  <a:pt x="2729" y="297"/>
                </a:lnTo>
                <a:lnTo>
                  <a:pt x="2729" y="298"/>
                </a:lnTo>
                <a:lnTo>
                  <a:pt x="2729" y="298"/>
                </a:lnTo>
                <a:lnTo>
                  <a:pt x="2729" y="297"/>
                </a:lnTo>
                <a:lnTo>
                  <a:pt x="2730" y="297"/>
                </a:lnTo>
                <a:lnTo>
                  <a:pt x="2730" y="297"/>
                </a:lnTo>
                <a:lnTo>
                  <a:pt x="2730" y="297"/>
                </a:lnTo>
                <a:lnTo>
                  <a:pt x="2730" y="297"/>
                </a:lnTo>
                <a:lnTo>
                  <a:pt x="2731" y="297"/>
                </a:lnTo>
                <a:lnTo>
                  <a:pt x="2731" y="296"/>
                </a:lnTo>
                <a:lnTo>
                  <a:pt x="2731" y="296"/>
                </a:lnTo>
                <a:lnTo>
                  <a:pt x="2731" y="296"/>
                </a:lnTo>
                <a:lnTo>
                  <a:pt x="2732" y="295"/>
                </a:lnTo>
                <a:lnTo>
                  <a:pt x="2732" y="295"/>
                </a:lnTo>
                <a:lnTo>
                  <a:pt x="2732" y="295"/>
                </a:lnTo>
                <a:lnTo>
                  <a:pt x="2732" y="295"/>
                </a:lnTo>
                <a:lnTo>
                  <a:pt x="2733" y="295"/>
                </a:lnTo>
                <a:lnTo>
                  <a:pt x="2733" y="295"/>
                </a:lnTo>
                <a:lnTo>
                  <a:pt x="2733" y="294"/>
                </a:lnTo>
                <a:lnTo>
                  <a:pt x="2733" y="295"/>
                </a:lnTo>
                <a:lnTo>
                  <a:pt x="2734" y="294"/>
                </a:lnTo>
                <a:lnTo>
                  <a:pt x="2734" y="295"/>
                </a:lnTo>
                <a:lnTo>
                  <a:pt x="2734" y="295"/>
                </a:lnTo>
                <a:lnTo>
                  <a:pt x="2734" y="295"/>
                </a:lnTo>
                <a:lnTo>
                  <a:pt x="2735" y="295"/>
                </a:lnTo>
                <a:lnTo>
                  <a:pt x="2735" y="295"/>
                </a:lnTo>
                <a:lnTo>
                  <a:pt x="2735" y="295"/>
                </a:lnTo>
                <a:lnTo>
                  <a:pt x="2735" y="295"/>
                </a:lnTo>
                <a:lnTo>
                  <a:pt x="2736" y="295"/>
                </a:lnTo>
                <a:lnTo>
                  <a:pt x="2736" y="295"/>
                </a:lnTo>
                <a:lnTo>
                  <a:pt x="2736" y="295"/>
                </a:lnTo>
                <a:lnTo>
                  <a:pt x="2736" y="295"/>
                </a:lnTo>
                <a:lnTo>
                  <a:pt x="2737" y="295"/>
                </a:lnTo>
                <a:lnTo>
                  <a:pt x="2737" y="295"/>
                </a:lnTo>
                <a:lnTo>
                  <a:pt x="2737" y="295"/>
                </a:lnTo>
                <a:lnTo>
                  <a:pt x="2737" y="296"/>
                </a:lnTo>
                <a:lnTo>
                  <a:pt x="2738" y="296"/>
                </a:lnTo>
                <a:lnTo>
                  <a:pt x="2738" y="296"/>
                </a:lnTo>
                <a:lnTo>
                  <a:pt x="2738" y="296"/>
                </a:lnTo>
                <a:lnTo>
                  <a:pt x="2738" y="296"/>
                </a:lnTo>
                <a:lnTo>
                  <a:pt x="2739" y="296"/>
                </a:lnTo>
                <a:lnTo>
                  <a:pt x="2739" y="296"/>
                </a:lnTo>
                <a:lnTo>
                  <a:pt x="2739" y="296"/>
                </a:lnTo>
                <a:lnTo>
                  <a:pt x="2739" y="296"/>
                </a:lnTo>
                <a:lnTo>
                  <a:pt x="2740" y="296"/>
                </a:lnTo>
                <a:lnTo>
                  <a:pt x="2740" y="295"/>
                </a:lnTo>
                <a:lnTo>
                  <a:pt x="2740" y="296"/>
                </a:lnTo>
                <a:lnTo>
                  <a:pt x="2741" y="295"/>
                </a:lnTo>
                <a:lnTo>
                  <a:pt x="2741" y="295"/>
                </a:lnTo>
                <a:lnTo>
                  <a:pt x="2741" y="295"/>
                </a:lnTo>
                <a:lnTo>
                  <a:pt x="2741" y="295"/>
                </a:lnTo>
                <a:lnTo>
                  <a:pt x="2742" y="295"/>
                </a:lnTo>
                <a:lnTo>
                  <a:pt x="2742" y="295"/>
                </a:lnTo>
                <a:lnTo>
                  <a:pt x="2742" y="295"/>
                </a:lnTo>
                <a:lnTo>
                  <a:pt x="2742" y="295"/>
                </a:lnTo>
                <a:lnTo>
                  <a:pt x="2743" y="295"/>
                </a:lnTo>
                <a:lnTo>
                  <a:pt x="2743" y="295"/>
                </a:lnTo>
                <a:lnTo>
                  <a:pt x="2743" y="294"/>
                </a:lnTo>
                <a:lnTo>
                  <a:pt x="2743" y="294"/>
                </a:lnTo>
                <a:lnTo>
                  <a:pt x="2744" y="294"/>
                </a:lnTo>
                <a:lnTo>
                  <a:pt x="2744" y="294"/>
                </a:lnTo>
                <a:lnTo>
                  <a:pt x="2744" y="294"/>
                </a:lnTo>
                <a:lnTo>
                  <a:pt x="2744" y="294"/>
                </a:lnTo>
                <a:lnTo>
                  <a:pt x="2745" y="293"/>
                </a:lnTo>
                <a:lnTo>
                  <a:pt x="2745" y="293"/>
                </a:lnTo>
                <a:lnTo>
                  <a:pt x="2745" y="293"/>
                </a:lnTo>
                <a:lnTo>
                  <a:pt x="2745" y="293"/>
                </a:lnTo>
                <a:lnTo>
                  <a:pt x="2746" y="293"/>
                </a:lnTo>
                <a:lnTo>
                  <a:pt x="2746" y="294"/>
                </a:lnTo>
                <a:lnTo>
                  <a:pt x="2746" y="294"/>
                </a:lnTo>
                <a:lnTo>
                  <a:pt x="2747" y="294"/>
                </a:lnTo>
                <a:lnTo>
                  <a:pt x="2747" y="294"/>
                </a:lnTo>
                <a:lnTo>
                  <a:pt x="2747" y="295"/>
                </a:lnTo>
                <a:lnTo>
                  <a:pt x="2747" y="295"/>
                </a:lnTo>
                <a:lnTo>
                  <a:pt x="2748" y="295"/>
                </a:lnTo>
                <a:lnTo>
                  <a:pt x="2748" y="295"/>
                </a:lnTo>
                <a:lnTo>
                  <a:pt x="2748" y="295"/>
                </a:lnTo>
                <a:lnTo>
                  <a:pt x="2748" y="295"/>
                </a:lnTo>
                <a:lnTo>
                  <a:pt x="2749" y="295"/>
                </a:lnTo>
                <a:lnTo>
                  <a:pt x="2749" y="295"/>
                </a:lnTo>
                <a:lnTo>
                  <a:pt x="2749" y="295"/>
                </a:lnTo>
                <a:lnTo>
                  <a:pt x="2749" y="295"/>
                </a:lnTo>
                <a:lnTo>
                  <a:pt x="2749" y="295"/>
                </a:lnTo>
                <a:lnTo>
                  <a:pt x="2750" y="295"/>
                </a:lnTo>
                <a:lnTo>
                  <a:pt x="2750" y="295"/>
                </a:lnTo>
                <a:lnTo>
                  <a:pt x="2750" y="295"/>
                </a:lnTo>
                <a:lnTo>
                  <a:pt x="2750" y="295"/>
                </a:lnTo>
                <a:lnTo>
                  <a:pt x="2751" y="295"/>
                </a:lnTo>
                <a:lnTo>
                  <a:pt x="2751" y="295"/>
                </a:lnTo>
                <a:lnTo>
                  <a:pt x="2751" y="295"/>
                </a:lnTo>
                <a:lnTo>
                  <a:pt x="2751" y="295"/>
                </a:lnTo>
                <a:lnTo>
                  <a:pt x="2752" y="295"/>
                </a:lnTo>
                <a:lnTo>
                  <a:pt x="2752" y="295"/>
                </a:lnTo>
                <a:lnTo>
                  <a:pt x="2752" y="295"/>
                </a:lnTo>
                <a:lnTo>
                  <a:pt x="2753" y="295"/>
                </a:lnTo>
                <a:lnTo>
                  <a:pt x="2753" y="294"/>
                </a:lnTo>
                <a:lnTo>
                  <a:pt x="2753" y="294"/>
                </a:lnTo>
                <a:lnTo>
                  <a:pt x="2753" y="294"/>
                </a:lnTo>
                <a:lnTo>
                  <a:pt x="2753" y="294"/>
                </a:lnTo>
                <a:lnTo>
                  <a:pt x="2754" y="295"/>
                </a:lnTo>
                <a:lnTo>
                  <a:pt x="2754" y="295"/>
                </a:lnTo>
                <a:lnTo>
                  <a:pt x="2754" y="295"/>
                </a:lnTo>
                <a:lnTo>
                  <a:pt x="2754" y="294"/>
                </a:lnTo>
                <a:lnTo>
                  <a:pt x="2754" y="294"/>
                </a:lnTo>
                <a:lnTo>
                  <a:pt x="2755" y="294"/>
                </a:lnTo>
                <a:lnTo>
                  <a:pt x="2755" y="294"/>
                </a:lnTo>
                <a:lnTo>
                  <a:pt x="2755" y="293"/>
                </a:lnTo>
                <a:lnTo>
                  <a:pt x="2755" y="293"/>
                </a:lnTo>
                <a:lnTo>
                  <a:pt x="2756" y="294"/>
                </a:lnTo>
                <a:lnTo>
                  <a:pt x="2756" y="294"/>
                </a:lnTo>
                <a:lnTo>
                  <a:pt x="2756" y="294"/>
                </a:lnTo>
                <a:lnTo>
                  <a:pt x="2756" y="294"/>
                </a:lnTo>
                <a:lnTo>
                  <a:pt x="2757" y="294"/>
                </a:lnTo>
                <a:lnTo>
                  <a:pt x="2757" y="294"/>
                </a:lnTo>
                <a:lnTo>
                  <a:pt x="2757" y="295"/>
                </a:lnTo>
                <a:lnTo>
                  <a:pt x="2757" y="295"/>
                </a:lnTo>
                <a:lnTo>
                  <a:pt x="2758" y="295"/>
                </a:lnTo>
                <a:lnTo>
                  <a:pt x="2758" y="295"/>
                </a:lnTo>
                <a:lnTo>
                  <a:pt x="2758" y="295"/>
                </a:lnTo>
                <a:lnTo>
                  <a:pt x="2759" y="295"/>
                </a:lnTo>
                <a:lnTo>
                  <a:pt x="2759" y="295"/>
                </a:lnTo>
                <a:lnTo>
                  <a:pt x="2759" y="295"/>
                </a:lnTo>
                <a:lnTo>
                  <a:pt x="2759" y="295"/>
                </a:lnTo>
                <a:lnTo>
                  <a:pt x="2760" y="294"/>
                </a:lnTo>
                <a:lnTo>
                  <a:pt x="2760" y="294"/>
                </a:lnTo>
                <a:lnTo>
                  <a:pt x="2760" y="293"/>
                </a:lnTo>
                <a:lnTo>
                  <a:pt x="2760" y="293"/>
                </a:lnTo>
                <a:lnTo>
                  <a:pt x="2761" y="293"/>
                </a:lnTo>
                <a:lnTo>
                  <a:pt x="2761" y="293"/>
                </a:lnTo>
                <a:lnTo>
                  <a:pt x="2761" y="293"/>
                </a:lnTo>
                <a:lnTo>
                  <a:pt x="2761" y="292"/>
                </a:lnTo>
                <a:lnTo>
                  <a:pt x="2762" y="293"/>
                </a:lnTo>
                <a:lnTo>
                  <a:pt x="2762" y="293"/>
                </a:lnTo>
                <a:lnTo>
                  <a:pt x="2762" y="293"/>
                </a:lnTo>
                <a:lnTo>
                  <a:pt x="2762" y="293"/>
                </a:lnTo>
                <a:lnTo>
                  <a:pt x="2763" y="294"/>
                </a:lnTo>
                <a:lnTo>
                  <a:pt x="2763" y="294"/>
                </a:lnTo>
                <a:lnTo>
                  <a:pt x="2763" y="294"/>
                </a:lnTo>
                <a:lnTo>
                  <a:pt x="2763" y="293"/>
                </a:lnTo>
                <a:lnTo>
                  <a:pt x="2764" y="292"/>
                </a:lnTo>
                <a:lnTo>
                  <a:pt x="2764" y="292"/>
                </a:lnTo>
                <a:lnTo>
                  <a:pt x="2764" y="292"/>
                </a:lnTo>
                <a:lnTo>
                  <a:pt x="2765" y="291"/>
                </a:lnTo>
                <a:lnTo>
                  <a:pt x="2765" y="290"/>
                </a:lnTo>
                <a:lnTo>
                  <a:pt x="2765" y="290"/>
                </a:lnTo>
                <a:lnTo>
                  <a:pt x="2765" y="290"/>
                </a:lnTo>
                <a:lnTo>
                  <a:pt x="2766" y="289"/>
                </a:lnTo>
                <a:lnTo>
                  <a:pt x="2766" y="289"/>
                </a:lnTo>
                <a:lnTo>
                  <a:pt x="2766" y="289"/>
                </a:lnTo>
                <a:lnTo>
                  <a:pt x="2766" y="289"/>
                </a:lnTo>
                <a:lnTo>
                  <a:pt x="2766" y="289"/>
                </a:lnTo>
                <a:lnTo>
                  <a:pt x="2767" y="289"/>
                </a:lnTo>
                <a:lnTo>
                  <a:pt x="2767" y="289"/>
                </a:lnTo>
                <a:lnTo>
                  <a:pt x="2767" y="290"/>
                </a:lnTo>
                <a:lnTo>
                  <a:pt x="2767" y="290"/>
                </a:lnTo>
                <a:lnTo>
                  <a:pt x="2768" y="290"/>
                </a:lnTo>
                <a:lnTo>
                  <a:pt x="2768" y="290"/>
                </a:lnTo>
                <a:lnTo>
                  <a:pt x="2768" y="290"/>
                </a:lnTo>
                <a:lnTo>
                  <a:pt x="2768" y="290"/>
                </a:lnTo>
                <a:lnTo>
                  <a:pt x="2769" y="291"/>
                </a:lnTo>
                <a:lnTo>
                  <a:pt x="2769" y="291"/>
                </a:lnTo>
                <a:lnTo>
                  <a:pt x="2769" y="291"/>
                </a:lnTo>
                <a:lnTo>
                  <a:pt x="2769" y="291"/>
                </a:lnTo>
                <a:lnTo>
                  <a:pt x="2769" y="291"/>
                </a:lnTo>
                <a:lnTo>
                  <a:pt x="2770" y="291"/>
                </a:lnTo>
                <a:lnTo>
                  <a:pt x="2770" y="291"/>
                </a:lnTo>
                <a:lnTo>
                  <a:pt x="2770" y="291"/>
                </a:lnTo>
                <a:lnTo>
                  <a:pt x="2771" y="291"/>
                </a:lnTo>
                <a:lnTo>
                  <a:pt x="2771" y="291"/>
                </a:lnTo>
                <a:lnTo>
                  <a:pt x="2771" y="291"/>
                </a:lnTo>
                <a:lnTo>
                  <a:pt x="2771" y="291"/>
                </a:lnTo>
                <a:lnTo>
                  <a:pt x="2772" y="291"/>
                </a:lnTo>
                <a:lnTo>
                  <a:pt x="2772" y="292"/>
                </a:lnTo>
                <a:lnTo>
                  <a:pt x="2772" y="292"/>
                </a:lnTo>
                <a:lnTo>
                  <a:pt x="2772" y="292"/>
                </a:lnTo>
                <a:lnTo>
                  <a:pt x="2773" y="292"/>
                </a:lnTo>
                <a:lnTo>
                  <a:pt x="2773" y="292"/>
                </a:lnTo>
                <a:lnTo>
                  <a:pt x="2773" y="292"/>
                </a:lnTo>
                <a:lnTo>
                  <a:pt x="2773" y="292"/>
                </a:lnTo>
                <a:lnTo>
                  <a:pt x="2774" y="292"/>
                </a:lnTo>
                <a:lnTo>
                  <a:pt x="2774" y="292"/>
                </a:lnTo>
                <a:lnTo>
                  <a:pt x="2774" y="292"/>
                </a:lnTo>
                <a:lnTo>
                  <a:pt x="2774" y="292"/>
                </a:lnTo>
                <a:lnTo>
                  <a:pt x="2774" y="292"/>
                </a:lnTo>
                <a:lnTo>
                  <a:pt x="2775" y="292"/>
                </a:lnTo>
                <a:lnTo>
                  <a:pt x="2775" y="292"/>
                </a:lnTo>
                <a:lnTo>
                  <a:pt x="2775" y="292"/>
                </a:lnTo>
                <a:lnTo>
                  <a:pt x="2775" y="292"/>
                </a:lnTo>
                <a:lnTo>
                  <a:pt x="2776" y="292"/>
                </a:lnTo>
                <a:lnTo>
                  <a:pt x="2776" y="292"/>
                </a:lnTo>
                <a:lnTo>
                  <a:pt x="2776" y="292"/>
                </a:lnTo>
                <a:lnTo>
                  <a:pt x="2776" y="292"/>
                </a:lnTo>
                <a:lnTo>
                  <a:pt x="2777" y="292"/>
                </a:lnTo>
                <a:lnTo>
                  <a:pt x="2777" y="292"/>
                </a:lnTo>
                <a:lnTo>
                  <a:pt x="2777" y="292"/>
                </a:lnTo>
                <a:lnTo>
                  <a:pt x="2777" y="292"/>
                </a:lnTo>
                <a:lnTo>
                  <a:pt x="2778" y="292"/>
                </a:lnTo>
                <a:lnTo>
                  <a:pt x="2778" y="292"/>
                </a:lnTo>
                <a:lnTo>
                  <a:pt x="2778" y="292"/>
                </a:lnTo>
                <a:lnTo>
                  <a:pt x="2778" y="291"/>
                </a:lnTo>
                <a:lnTo>
                  <a:pt x="2778" y="290"/>
                </a:lnTo>
                <a:lnTo>
                  <a:pt x="2779" y="290"/>
                </a:lnTo>
                <a:lnTo>
                  <a:pt x="2779" y="290"/>
                </a:lnTo>
                <a:lnTo>
                  <a:pt x="2779" y="291"/>
                </a:lnTo>
                <a:lnTo>
                  <a:pt x="2779" y="291"/>
                </a:lnTo>
                <a:lnTo>
                  <a:pt x="2779" y="290"/>
                </a:lnTo>
                <a:lnTo>
                  <a:pt x="2780" y="290"/>
                </a:lnTo>
                <a:lnTo>
                  <a:pt x="2780" y="289"/>
                </a:lnTo>
                <a:lnTo>
                  <a:pt x="2780" y="286"/>
                </a:lnTo>
                <a:lnTo>
                  <a:pt x="2780" y="282"/>
                </a:lnTo>
                <a:lnTo>
                  <a:pt x="2781" y="280"/>
                </a:lnTo>
                <a:lnTo>
                  <a:pt x="2781" y="278"/>
                </a:lnTo>
                <a:lnTo>
                  <a:pt x="2781" y="273"/>
                </a:lnTo>
                <a:lnTo>
                  <a:pt x="2781" y="271"/>
                </a:lnTo>
                <a:lnTo>
                  <a:pt x="2782" y="269"/>
                </a:lnTo>
                <a:lnTo>
                  <a:pt x="2782" y="266"/>
                </a:lnTo>
                <a:lnTo>
                  <a:pt x="2782" y="259"/>
                </a:lnTo>
                <a:lnTo>
                  <a:pt x="2783" y="256"/>
                </a:lnTo>
                <a:lnTo>
                  <a:pt x="2783" y="254"/>
                </a:lnTo>
                <a:lnTo>
                  <a:pt x="2783" y="252"/>
                </a:lnTo>
                <a:lnTo>
                  <a:pt x="2783" y="249"/>
                </a:lnTo>
                <a:lnTo>
                  <a:pt x="2784" y="246"/>
                </a:lnTo>
                <a:lnTo>
                  <a:pt x="2784" y="238"/>
                </a:lnTo>
                <a:lnTo>
                  <a:pt x="2784" y="235"/>
                </a:lnTo>
                <a:lnTo>
                  <a:pt x="2784" y="230"/>
                </a:lnTo>
                <a:lnTo>
                  <a:pt x="2785" y="225"/>
                </a:lnTo>
                <a:lnTo>
                  <a:pt x="2785" y="214"/>
                </a:lnTo>
                <a:lnTo>
                  <a:pt x="2785" y="206"/>
                </a:lnTo>
                <a:lnTo>
                  <a:pt x="2785" y="197"/>
                </a:lnTo>
                <a:lnTo>
                  <a:pt x="2786" y="187"/>
                </a:lnTo>
                <a:lnTo>
                  <a:pt x="2786" y="164"/>
                </a:lnTo>
                <a:lnTo>
                  <a:pt x="2786" y="149"/>
                </a:lnTo>
                <a:lnTo>
                  <a:pt x="2786" y="146"/>
                </a:lnTo>
                <a:lnTo>
                  <a:pt x="2787" y="140"/>
                </a:lnTo>
                <a:lnTo>
                  <a:pt x="2787" y="127"/>
                </a:lnTo>
                <a:lnTo>
                  <a:pt x="2787" y="131"/>
                </a:lnTo>
                <a:lnTo>
                  <a:pt x="2787" y="136"/>
                </a:lnTo>
                <a:lnTo>
                  <a:pt x="2788" y="138"/>
                </a:lnTo>
                <a:lnTo>
                  <a:pt x="2788" y="140"/>
                </a:lnTo>
                <a:lnTo>
                  <a:pt x="2788" y="141"/>
                </a:lnTo>
                <a:lnTo>
                  <a:pt x="2788" y="141"/>
                </a:lnTo>
                <a:lnTo>
                  <a:pt x="2789" y="141"/>
                </a:lnTo>
                <a:lnTo>
                  <a:pt x="2789" y="140"/>
                </a:lnTo>
                <a:lnTo>
                  <a:pt x="2789" y="140"/>
                </a:lnTo>
                <a:lnTo>
                  <a:pt x="2789" y="141"/>
                </a:lnTo>
                <a:lnTo>
                  <a:pt x="2790" y="143"/>
                </a:lnTo>
                <a:lnTo>
                  <a:pt x="2790" y="143"/>
                </a:lnTo>
                <a:lnTo>
                  <a:pt x="2790" y="144"/>
                </a:lnTo>
                <a:lnTo>
                  <a:pt x="2790" y="144"/>
                </a:lnTo>
                <a:lnTo>
                  <a:pt x="2791" y="143"/>
                </a:lnTo>
                <a:lnTo>
                  <a:pt x="2791" y="143"/>
                </a:lnTo>
                <a:lnTo>
                  <a:pt x="2791" y="143"/>
                </a:lnTo>
                <a:lnTo>
                  <a:pt x="2791" y="141"/>
                </a:lnTo>
                <a:lnTo>
                  <a:pt x="2791" y="139"/>
                </a:lnTo>
                <a:lnTo>
                  <a:pt x="2792" y="135"/>
                </a:lnTo>
                <a:lnTo>
                  <a:pt x="2792" y="130"/>
                </a:lnTo>
                <a:lnTo>
                  <a:pt x="2792" y="131"/>
                </a:lnTo>
                <a:lnTo>
                  <a:pt x="2792" y="129"/>
                </a:lnTo>
                <a:lnTo>
                  <a:pt x="2792" y="123"/>
                </a:lnTo>
                <a:lnTo>
                  <a:pt x="2793" y="118"/>
                </a:lnTo>
                <a:lnTo>
                  <a:pt x="2793" y="113"/>
                </a:lnTo>
                <a:lnTo>
                  <a:pt x="2793" y="102"/>
                </a:lnTo>
                <a:lnTo>
                  <a:pt x="2794" y="96"/>
                </a:lnTo>
                <a:lnTo>
                  <a:pt x="2794" y="91"/>
                </a:lnTo>
                <a:lnTo>
                  <a:pt x="2794" y="86"/>
                </a:lnTo>
                <a:lnTo>
                  <a:pt x="2794" y="75"/>
                </a:lnTo>
                <a:lnTo>
                  <a:pt x="2795" y="72"/>
                </a:lnTo>
                <a:lnTo>
                  <a:pt x="2795" y="69"/>
                </a:lnTo>
                <a:lnTo>
                  <a:pt x="2795" y="68"/>
                </a:lnTo>
                <a:lnTo>
                  <a:pt x="2795" y="69"/>
                </a:lnTo>
                <a:lnTo>
                  <a:pt x="2795" y="68"/>
                </a:lnTo>
                <a:lnTo>
                  <a:pt x="2796" y="67"/>
                </a:lnTo>
                <a:lnTo>
                  <a:pt x="2796" y="66"/>
                </a:lnTo>
                <a:lnTo>
                  <a:pt x="2796" y="66"/>
                </a:lnTo>
                <a:lnTo>
                  <a:pt x="2796" y="66"/>
                </a:lnTo>
                <a:lnTo>
                  <a:pt x="2797" y="67"/>
                </a:lnTo>
                <a:lnTo>
                  <a:pt x="2797" y="67"/>
                </a:lnTo>
                <a:lnTo>
                  <a:pt x="2797" y="67"/>
                </a:lnTo>
                <a:lnTo>
                  <a:pt x="2797" y="67"/>
                </a:lnTo>
                <a:lnTo>
                  <a:pt x="2797" y="67"/>
                </a:lnTo>
                <a:lnTo>
                  <a:pt x="2798" y="68"/>
                </a:lnTo>
                <a:lnTo>
                  <a:pt x="2798" y="66"/>
                </a:lnTo>
                <a:lnTo>
                  <a:pt x="2798" y="64"/>
                </a:lnTo>
                <a:lnTo>
                  <a:pt x="2798" y="67"/>
                </a:lnTo>
                <a:lnTo>
                  <a:pt x="2799" y="74"/>
                </a:lnTo>
                <a:lnTo>
                  <a:pt x="2799" y="100"/>
                </a:lnTo>
                <a:lnTo>
                  <a:pt x="2799" y="130"/>
                </a:lnTo>
                <a:lnTo>
                  <a:pt x="2800" y="158"/>
                </a:lnTo>
                <a:lnTo>
                  <a:pt x="2800" y="180"/>
                </a:lnTo>
                <a:lnTo>
                  <a:pt x="2800" y="212"/>
                </a:lnTo>
                <a:lnTo>
                  <a:pt x="2800" y="225"/>
                </a:lnTo>
                <a:lnTo>
                  <a:pt x="2801" y="235"/>
                </a:lnTo>
                <a:lnTo>
                  <a:pt x="2801" y="244"/>
                </a:lnTo>
                <a:lnTo>
                  <a:pt x="2801" y="250"/>
                </a:lnTo>
                <a:lnTo>
                  <a:pt x="2801" y="255"/>
                </a:lnTo>
                <a:lnTo>
                  <a:pt x="2802" y="263"/>
                </a:lnTo>
                <a:lnTo>
                  <a:pt x="2802" y="261"/>
                </a:lnTo>
                <a:lnTo>
                  <a:pt x="2802" y="259"/>
                </a:lnTo>
                <a:lnTo>
                  <a:pt x="2802" y="255"/>
                </a:lnTo>
                <a:lnTo>
                  <a:pt x="2803" y="260"/>
                </a:lnTo>
                <a:lnTo>
                  <a:pt x="2803" y="262"/>
                </a:lnTo>
                <a:lnTo>
                  <a:pt x="2803" y="265"/>
                </a:lnTo>
                <a:lnTo>
                  <a:pt x="2803" y="266"/>
                </a:lnTo>
                <a:lnTo>
                  <a:pt x="2804" y="270"/>
                </a:lnTo>
                <a:lnTo>
                  <a:pt x="2804" y="272"/>
                </a:lnTo>
                <a:lnTo>
                  <a:pt x="2804" y="273"/>
                </a:lnTo>
                <a:lnTo>
                  <a:pt x="2804" y="274"/>
                </a:lnTo>
                <a:lnTo>
                  <a:pt x="2805" y="276"/>
                </a:lnTo>
                <a:lnTo>
                  <a:pt x="2805" y="277"/>
                </a:lnTo>
                <a:lnTo>
                  <a:pt x="2805" y="279"/>
                </a:lnTo>
                <a:lnTo>
                  <a:pt x="2806" y="279"/>
                </a:lnTo>
                <a:lnTo>
                  <a:pt x="2806" y="280"/>
                </a:lnTo>
                <a:lnTo>
                  <a:pt x="2806" y="281"/>
                </a:lnTo>
                <a:lnTo>
                  <a:pt x="2806" y="282"/>
                </a:lnTo>
                <a:lnTo>
                  <a:pt x="2807" y="283"/>
                </a:lnTo>
                <a:lnTo>
                  <a:pt x="2807" y="283"/>
                </a:lnTo>
                <a:lnTo>
                  <a:pt x="2807" y="287"/>
                </a:lnTo>
                <a:lnTo>
                  <a:pt x="2807" y="293"/>
                </a:lnTo>
                <a:lnTo>
                  <a:pt x="2808" y="295"/>
                </a:lnTo>
                <a:lnTo>
                  <a:pt x="2808" y="296"/>
                </a:lnTo>
                <a:lnTo>
                  <a:pt x="2808" y="297"/>
                </a:lnTo>
                <a:lnTo>
                  <a:pt x="2808" y="297"/>
                </a:lnTo>
                <a:lnTo>
                  <a:pt x="2809" y="297"/>
                </a:lnTo>
                <a:lnTo>
                  <a:pt x="2809" y="297"/>
                </a:lnTo>
                <a:lnTo>
                  <a:pt x="2809" y="297"/>
                </a:lnTo>
                <a:lnTo>
                  <a:pt x="2809" y="297"/>
                </a:lnTo>
                <a:lnTo>
                  <a:pt x="2809" y="297"/>
                </a:lnTo>
                <a:lnTo>
                  <a:pt x="2810" y="297"/>
                </a:lnTo>
                <a:lnTo>
                  <a:pt x="2810" y="297"/>
                </a:lnTo>
                <a:lnTo>
                  <a:pt x="2810" y="297"/>
                </a:lnTo>
                <a:lnTo>
                  <a:pt x="2811" y="296"/>
                </a:lnTo>
                <a:lnTo>
                  <a:pt x="2811" y="296"/>
                </a:lnTo>
                <a:lnTo>
                  <a:pt x="2811" y="296"/>
                </a:lnTo>
                <a:lnTo>
                  <a:pt x="2812" y="296"/>
                </a:lnTo>
                <a:lnTo>
                  <a:pt x="2812" y="296"/>
                </a:lnTo>
                <a:lnTo>
                  <a:pt x="2812" y="295"/>
                </a:lnTo>
                <a:lnTo>
                  <a:pt x="2812" y="295"/>
                </a:lnTo>
                <a:lnTo>
                  <a:pt x="2813" y="295"/>
                </a:lnTo>
                <a:lnTo>
                  <a:pt x="2813" y="295"/>
                </a:lnTo>
                <a:lnTo>
                  <a:pt x="2813" y="295"/>
                </a:lnTo>
                <a:lnTo>
                  <a:pt x="2813" y="294"/>
                </a:lnTo>
                <a:lnTo>
                  <a:pt x="2814" y="294"/>
                </a:lnTo>
                <a:lnTo>
                  <a:pt x="2814" y="294"/>
                </a:lnTo>
                <a:lnTo>
                  <a:pt x="2814" y="294"/>
                </a:lnTo>
                <a:lnTo>
                  <a:pt x="2814" y="294"/>
                </a:lnTo>
                <a:lnTo>
                  <a:pt x="2815" y="293"/>
                </a:lnTo>
                <a:lnTo>
                  <a:pt x="2815" y="293"/>
                </a:lnTo>
                <a:lnTo>
                  <a:pt x="2815" y="293"/>
                </a:lnTo>
                <a:lnTo>
                  <a:pt x="2815" y="293"/>
                </a:lnTo>
                <a:lnTo>
                  <a:pt x="2816" y="293"/>
                </a:lnTo>
                <a:lnTo>
                  <a:pt x="2816" y="293"/>
                </a:lnTo>
                <a:lnTo>
                  <a:pt x="2816" y="293"/>
                </a:lnTo>
                <a:lnTo>
                  <a:pt x="2816" y="295"/>
                </a:lnTo>
                <a:lnTo>
                  <a:pt x="2817" y="297"/>
                </a:lnTo>
                <a:lnTo>
                  <a:pt x="2817" y="297"/>
                </a:lnTo>
                <a:lnTo>
                  <a:pt x="2817" y="298"/>
                </a:lnTo>
                <a:lnTo>
                  <a:pt x="2818" y="298"/>
                </a:lnTo>
                <a:lnTo>
                  <a:pt x="2818" y="298"/>
                </a:lnTo>
                <a:lnTo>
                  <a:pt x="2818" y="298"/>
                </a:lnTo>
                <a:lnTo>
                  <a:pt x="2818" y="298"/>
                </a:lnTo>
                <a:lnTo>
                  <a:pt x="2819" y="298"/>
                </a:lnTo>
                <a:lnTo>
                  <a:pt x="2819" y="298"/>
                </a:lnTo>
                <a:lnTo>
                  <a:pt x="2819" y="298"/>
                </a:lnTo>
                <a:lnTo>
                  <a:pt x="2819" y="298"/>
                </a:lnTo>
                <a:lnTo>
                  <a:pt x="2819" y="298"/>
                </a:lnTo>
                <a:lnTo>
                  <a:pt x="2820" y="298"/>
                </a:lnTo>
                <a:lnTo>
                  <a:pt x="2820" y="298"/>
                </a:lnTo>
                <a:lnTo>
                  <a:pt x="2820" y="298"/>
                </a:lnTo>
                <a:lnTo>
                  <a:pt x="2820" y="298"/>
                </a:lnTo>
                <a:lnTo>
                  <a:pt x="2821" y="298"/>
                </a:lnTo>
                <a:lnTo>
                  <a:pt x="2821" y="298"/>
                </a:lnTo>
                <a:lnTo>
                  <a:pt x="2821" y="297"/>
                </a:lnTo>
                <a:lnTo>
                  <a:pt x="2821" y="297"/>
                </a:lnTo>
                <a:lnTo>
                  <a:pt x="2821" y="297"/>
                </a:lnTo>
                <a:lnTo>
                  <a:pt x="2822" y="297"/>
                </a:lnTo>
                <a:lnTo>
                  <a:pt x="2822" y="298"/>
                </a:lnTo>
                <a:lnTo>
                  <a:pt x="2822" y="298"/>
                </a:lnTo>
                <a:lnTo>
                  <a:pt x="2822" y="298"/>
                </a:lnTo>
                <a:lnTo>
                  <a:pt x="2822" y="299"/>
                </a:lnTo>
                <a:lnTo>
                  <a:pt x="2823" y="299"/>
                </a:lnTo>
                <a:lnTo>
                  <a:pt x="2823" y="299"/>
                </a:lnTo>
                <a:lnTo>
                  <a:pt x="2824" y="300"/>
                </a:lnTo>
                <a:lnTo>
                  <a:pt x="2824" y="300"/>
                </a:lnTo>
                <a:lnTo>
                  <a:pt x="2824" y="300"/>
                </a:lnTo>
                <a:lnTo>
                  <a:pt x="2824" y="300"/>
                </a:lnTo>
                <a:lnTo>
                  <a:pt x="2824" y="299"/>
                </a:lnTo>
                <a:lnTo>
                  <a:pt x="2825" y="299"/>
                </a:lnTo>
                <a:lnTo>
                  <a:pt x="2825" y="300"/>
                </a:lnTo>
                <a:lnTo>
                  <a:pt x="2825" y="300"/>
                </a:lnTo>
                <a:lnTo>
                  <a:pt x="2825" y="300"/>
                </a:lnTo>
                <a:lnTo>
                  <a:pt x="2826" y="300"/>
                </a:lnTo>
                <a:lnTo>
                  <a:pt x="2826" y="301"/>
                </a:lnTo>
                <a:lnTo>
                  <a:pt x="2826" y="301"/>
                </a:lnTo>
                <a:lnTo>
                  <a:pt x="2826" y="301"/>
                </a:lnTo>
                <a:lnTo>
                  <a:pt x="2827" y="301"/>
                </a:lnTo>
                <a:lnTo>
                  <a:pt x="2827" y="301"/>
                </a:lnTo>
                <a:lnTo>
                  <a:pt x="2827" y="301"/>
                </a:lnTo>
                <a:lnTo>
                  <a:pt x="2827" y="301"/>
                </a:lnTo>
                <a:lnTo>
                  <a:pt x="2828" y="301"/>
                </a:lnTo>
                <a:lnTo>
                  <a:pt x="2828" y="301"/>
                </a:lnTo>
                <a:lnTo>
                  <a:pt x="2828" y="301"/>
                </a:lnTo>
                <a:lnTo>
                  <a:pt x="2828" y="301"/>
                </a:lnTo>
                <a:lnTo>
                  <a:pt x="2829" y="301"/>
                </a:lnTo>
                <a:lnTo>
                  <a:pt x="2829" y="301"/>
                </a:lnTo>
                <a:lnTo>
                  <a:pt x="2829" y="301"/>
                </a:lnTo>
                <a:lnTo>
                  <a:pt x="2830" y="301"/>
                </a:lnTo>
                <a:lnTo>
                  <a:pt x="2830" y="301"/>
                </a:lnTo>
                <a:lnTo>
                  <a:pt x="2830" y="301"/>
                </a:lnTo>
                <a:lnTo>
                  <a:pt x="2830" y="301"/>
                </a:lnTo>
                <a:lnTo>
                  <a:pt x="2831" y="301"/>
                </a:lnTo>
                <a:lnTo>
                  <a:pt x="2831" y="301"/>
                </a:lnTo>
                <a:lnTo>
                  <a:pt x="2831" y="301"/>
                </a:lnTo>
                <a:lnTo>
                  <a:pt x="2831" y="301"/>
                </a:lnTo>
                <a:lnTo>
                  <a:pt x="2832" y="301"/>
                </a:lnTo>
                <a:lnTo>
                  <a:pt x="2832" y="301"/>
                </a:lnTo>
                <a:lnTo>
                  <a:pt x="2832" y="301"/>
                </a:lnTo>
                <a:lnTo>
                  <a:pt x="2832" y="300"/>
                </a:lnTo>
                <a:lnTo>
                  <a:pt x="2833" y="300"/>
                </a:lnTo>
                <a:lnTo>
                  <a:pt x="2833" y="300"/>
                </a:lnTo>
                <a:lnTo>
                  <a:pt x="2833" y="300"/>
                </a:lnTo>
                <a:lnTo>
                  <a:pt x="2833" y="300"/>
                </a:lnTo>
                <a:lnTo>
                  <a:pt x="2834" y="300"/>
                </a:lnTo>
                <a:lnTo>
                  <a:pt x="2834" y="300"/>
                </a:lnTo>
                <a:lnTo>
                  <a:pt x="2834" y="300"/>
                </a:lnTo>
                <a:lnTo>
                  <a:pt x="2834" y="300"/>
                </a:lnTo>
                <a:lnTo>
                  <a:pt x="2835" y="300"/>
                </a:lnTo>
                <a:lnTo>
                  <a:pt x="2835" y="300"/>
                </a:lnTo>
                <a:lnTo>
                  <a:pt x="2835" y="300"/>
                </a:lnTo>
                <a:lnTo>
                  <a:pt x="2836" y="300"/>
                </a:lnTo>
                <a:lnTo>
                  <a:pt x="2836" y="300"/>
                </a:lnTo>
                <a:lnTo>
                  <a:pt x="2836" y="300"/>
                </a:lnTo>
                <a:lnTo>
                  <a:pt x="2836" y="300"/>
                </a:lnTo>
                <a:lnTo>
                  <a:pt x="2837" y="300"/>
                </a:lnTo>
                <a:lnTo>
                  <a:pt x="2837" y="299"/>
                </a:lnTo>
                <a:lnTo>
                  <a:pt x="2837" y="299"/>
                </a:lnTo>
                <a:lnTo>
                  <a:pt x="2837" y="299"/>
                </a:lnTo>
                <a:lnTo>
                  <a:pt x="2838" y="299"/>
                </a:lnTo>
                <a:lnTo>
                  <a:pt x="2838" y="299"/>
                </a:lnTo>
                <a:lnTo>
                  <a:pt x="2838" y="299"/>
                </a:lnTo>
                <a:lnTo>
                  <a:pt x="2838" y="299"/>
                </a:lnTo>
                <a:lnTo>
                  <a:pt x="2838" y="299"/>
                </a:lnTo>
                <a:lnTo>
                  <a:pt x="2839" y="299"/>
                </a:lnTo>
                <a:lnTo>
                  <a:pt x="2839" y="299"/>
                </a:lnTo>
                <a:lnTo>
                  <a:pt x="2839" y="299"/>
                </a:lnTo>
                <a:lnTo>
                  <a:pt x="2839" y="299"/>
                </a:lnTo>
                <a:lnTo>
                  <a:pt x="2839" y="299"/>
                </a:lnTo>
                <a:lnTo>
                  <a:pt x="2840" y="299"/>
                </a:lnTo>
                <a:lnTo>
                  <a:pt x="2840" y="299"/>
                </a:lnTo>
                <a:lnTo>
                  <a:pt x="2840" y="299"/>
                </a:lnTo>
                <a:lnTo>
                  <a:pt x="2840" y="299"/>
                </a:lnTo>
                <a:lnTo>
                  <a:pt x="2841" y="299"/>
                </a:lnTo>
                <a:lnTo>
                  <a:pt x="2841" y="299"/>
                </a:lnTo>
                <a:lnTo>
                  <a:pt x="2841" y="299"/>
                </a:lnTo>
                <a:lnTo>
                  <a:pt x="2842" y="299"/>
                </a:lnTo>
                <a:lnTo>
                  <a:pt x="2842" y="299"/>
                </a:lnTo>
                <a:lnTo>
                  <a:pt x="2842" y="299"/>
                </a:lnTo>
                <a:lnTo>
                  <a:pt x="2842" y="299"/>
                </a:lnTo>
                <a:lnTo>
                  <a:pt x="2843" y="299"/>
                </a:lnTo>
                <a:lnTo>
                  <a:pt x="2843" y="299"/>
                </a:lnTo>
                <a:lnTo>
                  <a:pt x="2843" y="299"/>
                </a:lnTo>
                <a:lnTo>
                  <a:pt x="2843" y="299"/>
                </a:lnTo>
                <a:lnTo>
                  <a:pt x="2843" y="299"/>
                </a:lnTo>
                <a:lnTo>
                  <a:pt x="2844" y="299"/>
                </a:lnTo>
                <a:lnTo>
                  <a:pt x="2844" y="299"/>
                </a:lnTo>
                <a:lnTo>
                  <a:pt x="2844" y="299"/>
                </a:lnTo>
                <a:lnTo>
                  <a:pt x="2844" y="299"/>
                </a:lnTo>
                <a:lnTo>
                  <a:pt x="2844" y="299"/>
                </a:lnTo>
                <a:lnTo>
                  <a:pt x="2845" y="299"/>
                </a:lnTo>
                <a:lnTo>
                  <a:pt x="2845" y="299"/>
                </a:lnTo>
                <a:lnTo>
                  <a:pt x="2845" y="299"/>
                </a:lnTo>
                <a:lnTo>
                  <a:pt x="2845" y="299"/>
                </a:lnTo>
                <a:lnTo>
                  <a:pt x="2846" y="300"/>
                </a:lnTo>
                <a:lnTo>
                  <a:pt x="2846" y="300"/>
                </a:lnTo>
                <a:lnTo>
                  <a:pt x="2846" y="300"/>
                </a:lnTo>
                <a:lnTo>
                  <a:pt x="2846" y="300"/>
                </a:lnTo>
                <a:lnTo>
                  <a:pt x="2847" y="300"/>
                </a:lnTo>
                <a:lnTo>
                  <a:pt x="2847" y="300"/>
                </a:lnTo>
                <a:lnTo>
                  <a:pt x="2847" y="300"/>
                </a:lnTo>
                <a:lnTo>
                  <a:pt x="2848" y="300"/>
                </a:lnTo>
                <a:lnTo>
                  <a:pt x="2848" y="300"/>
                </a:lnTo>
                <a:lnTo>
                  <a:pt x="2848" y="299"/>
                </a:lnTo>
                <a:lnTo>
                  <a:pt x="2848" y="299"/>
                </a:lnTo>
                <a:lnTo>
                  <a:pt x="2849" y="299"/>
                </a:lnTo>
                <a:lnTo>
                  <a:pt x="2849" y="299"/>
                </a:lnTo>
                <a:lnTo>
                  <a:pt x="2849" y="299"/>
                </a:lnTo>
                <a:lnTo>
                  <a:pt x="2849" y="299"/>
                </a:lnTo>
                <a:lnTo>
                  <a:pt x="2850" y="299"/>
                </a:lnTo>
                <a:lnTo>
                  <a:pt x="2850" y="299"/>
                </a:lnTo>
                <a:lnTo>
                  <a:pt x="2850" y="299"/>
                </a:lnTo>
                <a:lnTo>
                  <a:pt x="2850" y="299"/>
                </a:lnTo>
                <a:lnTo>
                  <a:pt x="2851" y="299"/>
                </a:lnTo>
                <a:lnTo>
                  <a:pt x="2851" y="299"/>
                </a:lnTo>
                <a:lnTo>
                  <a:pt x="2851" y="299"/>
                </a:lnTo>
                <a:lnTo>
                  <a:pt x="2851" y="299"/>
                </a:lnTo>
                <a:lnTo>
                  <a:pt x="2852" y="299"/>
                </a:lnTo>
                <a:lnTo>
                  <a:pt x="2852" y="299"/>
                </a:lnTo>
                <a:lnTo>
                  <a:pt x="2852" y="299"/>
                </a:lnTo>
                <a:lnTo>
                  <a:pt x="2852" y="299"/>
                </a:lnTo>
                <a:lnTo>
                  <a:pt x="2853" y="299"/>
                </a:lnTo>
                <a:lnTo>
                  <a:pt x="2853" y="299"/>
                </a:lnTo>
                <a:lnTo>
                  <a:pt x="2853" y="299"/>
                </a:lnTo>
                <a:lnTo>
                  <a:pt x="2853" y="299"/>
                </a:lnTo>
                <a:lnTo>
                  <a:pt x="2854" y="299"/>
                </a:lnTo>
                <a:lnTo>
                  <a:pt x="2854" y="298"/>
                </a:lnTo>
                <a:lnTo>
                  <a:pt x="2854" y="298"/>
                </a:lnTo>
                <a:lnTo>
                  <a:pt x="2855" y="298"/>
                </a:lnTo>
                <a:lnTo>
                  <a:pt x="2855" y="298"/>
                </a:lnTo>
                <a:lnTo>
                  <a:pt x="2855" y="298"/>
                </a:lnTo>
                <a:lnTo>
                  <a:pt x="2855" y="298"/>
                </a:lnTo>
                <a:lnTo>
                  <a:pt x="2856" y="298"/>
                </a:lnTo>
                <a:lnTo>
                  <a:pt x="2856" y="298"/>
                </a:lnTo>
                <a:lnTo>
                  <a:pt x="2856" y="298"/>
                </a:lnTo>
                <a:lnTo>
                  <a:pt x="2856" y="298"/>
                </a:lnTo>
                <a:lnTo>
                  <a:pt x="2856" y="298"/>
                </a:lnTo>
                <a:lnTo>
                  <a:pt x="2857" y="298"/>
                </a:lnTo>
                <a:lnTo>
                  <a:pt x="2857" y="298"/>
                </a:lnTo>
                <a:lnTo>
                  <a:pt x="2857" y="298"/>
                </a:lnTo>
                <a:lnTo>
                  <a:pt x="2857" y="298"/>
                </a:lnTo>
                <a:lnTo>
                  <a:pt x="2857" y="298"/>
                </a:lnTo>
                <a:lnTo>
                  <a:pt x="2858" y="298"/>
                </a:lnTo>
                <a:lnTo>
                  <a:pt x="2858" y="299"/>
                </a:lnTo>
                <a:lnTo>
                  <a:pt x="2858" y="299"/>
                </a:lnTo>
                <a:lnTo>
                  <a:pt x="2858" y="299"/>
                </a:lnTo>
                <a:lnTo>
                  <a:pt x="2858" y="299"/>
                </a:lnTo>
                <a:lnTo>
                  <a:pt x="2859" y="299"/>
                </a:lnTo>
                <a:lnTo>
                  <a:pt x="2859" y="299"/>
                </a:lnTo>
                <a:lnTo>
                  <a:pt x="2859" y="299"/>
                </a:lnTo>
                <a:lnTo>
                  <a:pt x="2860" y="299"/>
                </a:lnTo>
                <a:lnTo>
                  <a:pt x="2860" y="298"/>
                </a:lnTo>
                <a:lnTo>
                  <a:pt x="2860" y="298"/>
                </a:lnTo>
                <a:lnTo>
                  <a:pt x="2860" y="298"/>
                </a:lnTo>
                <a:lnTo>
                  <a:pt x="2861" y="298"/>
                </a:lnTo>
                <a:lnTo>
                  <a:pt x="2861" y="298"/>
                </a:lnTo>
                <a:lnTo>
                  <a:pt x="2861" y="298"/>
                </a:lnTo>
                <a:lnTo>
                  <a:pt x="2861" y="298"/>
                </a:lnTo>
                <a:lnTo>
                  <a:pt x="2861" y="298"/>
                </a:lnTo>
                <a:lnTo>
                  <a:pt x="2862" y="298"/>
                </a:lnTo>
                <a:lnTo>
                  <a:pt x="2862" y="298"/>
                </a:lnTo>
                <a:lnTo>
                  <a:pt x="2862" y="298"/>
                </a:lnTo>
                <a:lnTo>
                  <a:pt x="2862" y="298"/>
                </a:lnTo>
                <a:lnTo>
                  <a:pt x="2862" y="298"/>
                </a:lnTo>
                <a:lnTo>
                  <a:pt x="2863" y="298"/>
                </a:lnTo>
                <a:lnTo>
                  <a:pt x="2863" y="298"/>
                </a:lnTo>
                <a:lnTo>
                  <a:pt x="2863" y="298"/>
                </a:lnTo>
                <a:lnTo>
                  <a:pt x="2863" y="298"/>
                </a:lnTo>
                <a:lnTo>
                  <a:pt x="2864" y="298"/>
                </a:lnTo>
                <a:lnTo>
                  <a:pt x="2864" y="299"/>
                </a:lnTo>
                <a:lnTo>
                  <a:pt x="2864" y="299"/>
                </a:lnTo>
                <a:lnTo>
                  <a:pt x="2864" y="299"/>
                </a:lnTo>
                <a:lnTo>
                  <a:pt x="2864" y="299"/>
                </a:lnTo>
                <a:lnTo>
                  <a:pt x="2865" y="299"/>
                </a:lnTo>
                <a:lnTo>
                  <a:pt x="2865" y="299"/>
                </a:lnTo>
                <a:lnTo>
                  <a:pt x="2865" y="299"/>
                </a:lnTo>
                <a:lnTo>
                  <a:pt x="2865" y="299"/>
                </a:lnTo>
                <a:lnTo>
                  <a:pt x="2866" y="299"/>
                </a:lnTo>
                <a:lnTo>
                  <a:pt x="2866" y="299"/>
                </a:lnTo>
                <a:lnTo>
                  <a:pt x="2866" y="299"/>
                </a:lnTo>
                <a:lnTo>
                  <a:pt x="2866" y="299"/>
                </a:lnTo>
                <a:lnTo>
                  <a:pt x="2866" y="299"/>
                </a:lnTo>
                <a:lnTo>
                  <a:pt x="2867" y="299"/>
                </a:lnTo>
                <a:lnTo>
                  <a:pt x="2867" y="299"/>
                </a:lnTo>
                <a:lnTo>
                  <a:pt x="2867" y="299"/>
                </a:lnTo>
                <a:lnTo>
                  <a:pt x="2867" y="299"/>
                </a:lnTo>
                <a:lnTo>
                  <a:pt x="2868" y="299"/>
                </a:lnTo>
                <a:lnTo>
                  <a:pt x="2868" y="299"/>
                </a:lnTo>
                <a:lnTo>
                  <a:pt x="2868" y="298"/>
                </a:lnTo>
                <a:lnTo>
                  <a:pt x="2868" y="298"/>
                </a:lnTo>
                <a:lnTo>
                  <a:pt x="2869" y="297"/>
                </a:lnTo>
                <a:lnTo>
                  <a:pt x="2869" y="296"/>
                </a:lnTo>
                <a:lnTo>
                  <a:pt x="2869" y="296"/>
                </a:lnTo>
                <a:lnTo>
                  <a:pt x="2869" y="295"/>
                </a:lnTo>
                <a:lnTo>
                  <a:pt x="2870" y="295"/>
                </a:lnTo>
                <a:lnTo>
                  <a:pt x="2870" y="295"/>
                </a:lnTo>
                <a:lnTo>
                  <a:pt x="2870" y="295"/>
                </a:lnTo>
                <a:lnTo>
                  <a:pt x="2870" y="295"/>
                </a:lnTo>
                <a:lnTo>
                  <a:pt x="2871" y="295"/>
                </a:lnTo>
                <a:lnTo>
                  <a:pt x="2871" y="295"/>
                </a:lnTo>
                <a:lnTo>
                  <a:pt x="2871" y="295"/>
                </a:lnTo>
                <a:lnTo>
                  <a:pt x="2871" y="295"/>
                </a:lnTo>
                <a:lnTo>
                  <a:pt x="2872" y="296"/>
                </a:lnTo>
                <a:lnTo>
                  <a:pt x="2872" y="296"/>
                </a:lnTo>
                <a:lnTo>
                  <a:pt x="2872" y="296"/>
                </a:lnTo>
                <a:lnTo>
                  <a:pt x="2872" y="296"/>
                </a:lnTo>
                <a:lnTo>
                  <a:pt x="2873" y="296"/>
                </a:lnTo>
                <a:lnTo>
                  <a:pt x="2873" y="296"/>
                </a:lnTo>
                <a:lnTo>
                  <a:pt x="2873" y="296"/>
                </a:lnTo>
                <a:lnTo>
                  <a:pt x="2873" y="296"/>
                </a:lnTo>
                <a:lnTo>
                  <a:pt x="2874" y="296"/>
                </a:lnTo>
                <a:lnTo>
                  <a:pt x="2874" y="296"/>
                </a:lnTo>
                <a:lnTo>
                  <a:pt x="2874" y="296"/>
                </a:lnTo>
                <a:lnTo>
                  <a:pt x="2874" y="296"/>
                </a:lnTo>
                <a:lnTo>
                  <a:pt x="2874" y="296"/>
                </a:lnTo>
                <a:lnTo>
                  <a:pt x="2875" y="296"/>
                </a:lnTo>
                <a:lnTo>
                  <a:pt x="2875" y="296"/>
                </a:lnTo>
                <a:lnTo>
                  <a:pt x="2875" y="296"/>
                </a:lnTo>
                <a:lnTo>
                  <a:pt x="2875" y="296"/>
                </a:lnTo>
                <a:lnTo>
                  <a:pt x="2876" y="296"/>
                </a:lnTo>
                <a:lnTo>
                  <a:pt x="2876" y="296"/>
                </a:lnTo>
                <a:lnTo>
                  <a:pt x="2876" y="296"/>
                </a:lnTo>
                <a:lnTo>
                  <a:pt x="2877" y="296"/>
                </a:lnTo>
                <a:lnTo>
                  <a:pt x="2877" y="296"/>
                </a:lnTo>
                <a:lnTo>
                  <a:pt x="2877" y="296"/>
                </a:lnTo>
                <a:lnTo>
                  <a:pt x="2877" y="296"/>
                </a:lnTo>
                <a:lnTo>
                  <a:pt x="2878" y="296"/>
                </a:lnTo>
                <a:lnTo>
                  <a:pt x="2878" y="296"/>
                </a:lnTo>
                <a:lnTo>
                  <a:pt x="2878" y="296"/>
                </a:lnTo>
                <a:lnTo>
                  <a:pt x="2878" y="296"/>
                </a:lnTo>
                <a:lnTo>
                  <a:pt x="2878" y="296"/>
                </a:lnTo>
                <a:lnTo>
                  <a:pt x="2879" y="296"/>
                </a:lnTo>
                <a:lnTo>
                  <a:pt x="2879" y="296"/>
                </a:lnTo>
                <a:lnTo>
                  <a:pt x="2879" y="296"/>
                </a:lnTo>
                <a:lnTo>
                  <a:pt x="2879" y="296"/>
                </a:lnTo>
                <a:lnTo>
                  <a:pt x="2880" y="296"/>
                </a:lnTo>
                <a:lnTo>
                  <a:pt x="2880" y="296"/>
                </a:lnTo>
                <a:lnTo>
                  <a:pt x="2880" y="296"/>
                </a:lnTo>
                <a:lnTo>
                  <a:pt x="2880" y="296"/>
                </a:lnTo>
                <a:lnTo>
                  <a:pt x="2881" y="296"/>
                </a:lnTo>
                <a:lnTo>
                  <a:pt x="2881" y="295"/>
                </a:lnTo>
                <a:lnTo>
                  <a:pt x="2881" y="294"/>
                </a:lnTo>
                <a:lnTo>
                  <a:pt x="2881" y="294"/>
                </a:lnTo>
                <a:lnTo>
                  <a:pt x="2882" y="294"/>
                </a:lnTo>
                <a:lnTo>
                  <a:pt x="2882" y="294"/>
                </a:lnTo>
                <a:lnTo>
                  <a:pt x="2882" y="294"/>
                </a:lnTo>
                <a:lnTo>
                  <a:pt x="2883" y="294"/>
                </a:lnTo>
                <a:lnTo>
                  <a:pt x="2883" y="294"/>
                </a:lnTo>
                <a:lnTo>
                  <a:pt x="2883" y="294"/>
                </a:lnTo>
                <a:lnTo>
                  <a:pt x="2883" y="294"/>
                </a:lnTo>
                <a:lnTo>
                  <a:pt x="2883" y="294"/>
                </a:lnTo>
                <a:lnTo>
                  <a:pt x="2884" y="294"/>
                </a:lnTo>
                <a:lnTo>
                  <a:pt x="2884" y="294"/>
                </a:lnTo>
                <a:lnTo>
                  <a:pt x="2884" y="294"/>
                </a:lnTo>
                <a:lnTo>
                  <a:pt x="2884" y="294"/>
                </a:lnTo>
                <a:lnTo>
                  <a:pt x="2885" y="293"/>
                </a:lnTo>
                <a:lnTo>
                  <a:pt x="2885" y="293"/>
                </a:lnTo>
                <a:lnTo>
                  <a:pt x="2885" y="293"/>
                </a:lnTo>
                <a:lnTo>
                  <a:pt x="2885" y="293"/>
                </a:lnTo>
                <a:lnTo>
                  <a:pt x="2886" y="293"/>
                </a:lnTo>
                <a:lnTo>
                  <a:pt x="2886" y="292"/>
                </a:lnTo>
                <a:lnTo>
                  <a:pt x="2886" y="292"/>
                </a:lnTo>
                <a:lnTo>
                  <a:pt x="2886" y="292"/>
                </a:lnTo>
                <a:lnTo>
                  <a:pt x="2887" y="292"/>
                </a:lnTo>
                <a:lnTo>
                  <a:pt x="2887" y="292"/>
                </a:lnTo>
                <a:lnTo>
                  <a:pt x="2887" y="292"/>
                </a:lnTo>
                <a:lnTo>
                  <a:pt x="2887" y="292"/>
                </a:lnTo>
                <a:lnTo>
                  <a:pt x="2888" y="292"/>
                </a:lnTo>
                <a:lnTo>
                  <a:pt x="2888" y="292"/>
                </a:lnTo>
                <a:lnTo>
                  <a:pt x="2888" y="292"/>
                </a:lnTo>
                <a:lnTo>
                  <a:pt x="2888" y="292"/>
                </a:lnTo>
                <a:lnTo>
                  <a:pt x="2889" y="292"/>
                </a:lnTo>
                <a:lnTo>
                  <a:pt x="2889" y="292"/>
                </a:lnTo>
                <a:lnTo>
                  <a:pt x="2889" y="292"/>
                </a:lnTo>
                <a:lnTo>
                  <a:pt x="2889" y="292"/>
                </a:lnTo>
                <a:lnTo>
                  <a:pt x="2890" y="293"/>
                </a:lnTo>
                <a:lnTo>
                  <a:pt x="2890" y="293"/>
                </a:lnTo>
                <a:lnTo>
                  <a:pt x="2890" y="293"/>
                </a:lnTo>
                <a:lnTo>
                  <a:pt x="2890" y="293"/>
                </a:lnTo>
                <a:lnTo>
                  <a:pt x="2891" y="293"/>
                </a:lnTo>
                <a:lnTo>
                  <a:pt x="2891" y="293"/>
                </a:lnTo>
                <a:lnTo>
                  <a:pt x="2891" y="293"/>
                </a:lnTo>
                <a:lnTo>
                  <a:pt x="2891" y="293"/>
                </a:lnTo>
                <a:lnTo>
                  <a:pt x="2892" y="293"/>
                </a:lnTo>
                <a:lnTo>
                  <a:pt x="2892" y="293"/>
                </a:lnTo>
                <a:lnTo>
                  <a:pt x="2892" y="293"/>
                </a:lnTo>
                <a:lnTo>
                  <a:pt x="2892" y="293"/>
                </a:lnTo>
                <a:lnTo>
                  <a:pt x="2893" y="293"/>
                </a:lnTo>
                <a:lnTo>
                  <a:pt x="2893" y="294"/>
                </a:lnTo>
                <a:lnTo>
                  <a:pt x="2893" y="294"/>
                </a:lnTo>
                <a:lnTo>
                  <a:pt x="2893" y="294"/>
                </a:lnTo>
                <a:lnTo>
                  <a:pt x="2894" y="294"/>
                </a:lnTo>
                <a:lnTo>
                  <a:pt x="2894" y="295"/>
                </a:lnTo>
                <a:lnTo>
                  <a:pt x="2894" y="295"/>
                </a:lnTo>
                <a:lnTo>
                  <a:pt x="2895" y="296"/>
                </a:lnTo>
                <a:lnTo>
                  <a:pt x="2895" y="296"/>
                </a:lnTo>
                <a:lnTo>
                  <a:pt x="2895" y="296"/>
                </a:lnTo>
                <a:lnTo>
                  <a:pt x="2895" y="296"/>
                </a:lnTo>
                <a:lnTo>
                  <a:pt x="2896" y="296"/>
                </a:lnTo>
                <a:lnTo>
                  <a:pt x="2896" y="296"/>
                </a:lnTo>
                <a:lnTo>
                  <a:pt x="2896" y="296"/>
                </a:lnTo>
                <a:lnTo>
                  <a:pt x="2896" y="296"/>
                </a:lnTo>
                <a:lnTo>
                  <a:pt x="2896" y="296"/>
                </a:lnTo>
                <a:lnTo>
                  <a:pt x="2897" y="296"/>
                </a:lnTo>
                <a:lnTo>
                  <a:pt x="2897" y="296"/>
                </a:lnTo>
                <a:lnTo>
                  <a:pt x="2897" y="296"/>
                </a:lnTo>
                <a:lnTo>
                  <a:pt x="2897" y="296"/>
                </a:lnTo>
                <a:lnTo>
                  <a:pt x="2898" y="296"/>
                </a:lnTo>
                <a:lnTo>
                  <a:pt x="2898" y="296"/>
                </a:lnTo>
                <a:lnTo>
                  <a:pt x="2898" y="296"/>
                </a:lnTo>
                <a:lnTo>
                  <a:pt x="2898" y="297"/>
                </a:lnTo>
                <a:lnTo>
                  <a:pt x="2899" y="297"/>
                </a:lnTo>
                <a:lnTo>
                  <a:pt x="2899" y="297"/>
                </a:lnTo>
                <a:lnTo>
                  <a:pt x="2899" y="297"/>
                </a:lnTo>
                <a:lnTo>
                  <a:pt x="2899" y="297"/>
                </a:lnTo>
                <a:lnTo>
                  <a:pt x="2900" y="296"/>
                </a:lnTo>
                <a:lnTo>
                  <a:pt x="2900" y="296"/>
                </a:lnTo>
                <a:lnTo>
                  <a:pt x="2900" y="296"/>
                </a:lnTo>
                <a:lnTo>
                  <a:pt x="2901" y="296"/>
                </a:lnTo>
                <a:lnTo>
                  <a:pt x="2901" y="296"/>
                </a:lnTo>
                <a:lnTo>
                  <a:pt x="2901" y="296"/>
                </a:lnTo>
                <a:lnTo>
                  <a:pt x="2901" y="296"/>
                </a:lnTo>
                <a:lnTo>
                  <a:pt x="2902" y="296"/>
                </a:lnTo>
                <a:lnTo>
                  <a:pt x="2902" y="296"/>
                </a:lnTo>
                <a:lnTo>
                  <a:pt x="2902" y="296"/>
                </a:lnTo>
                <a:lnTo>
                  <a:pt x="2902" y="297"/>
                </a:lnTo>
                <a:lnTo>
                  <a:pt x="2903" y="297"/>
                </a:lnTo>
                <a:lnTo>
                  <a:pt x="2903" y="297"/>
                </a:lnTo>
                <a:lnTo>
                  <a:pt x="2903" y="297"/>
                </a:lnTo>
                <a:lnTo>
                  <a:pt x="2903" y="298"/>
                </a:lnTo>
                <a:lnTo>
                  <a:pt x="2904" y="298"/>
                </a:lnTo>
                <a:lnTo>
                  <a:pt x="2904" y="297"/>
                </a:lnTo>
                <a:lnTo>
                  <a:pt x="2904" y="298"/>
                </a:lnTo>
                <a:lnTo>
                  <a:pt x="2904" y="297"/>
                </a:lnTo>
                <a:lnTo>
                  <a:pt x="2905" y="297"/>
                </a:lnTo>
                <a:lnTo>
                  <a:pt x="2905" y="297"/>
                </a:lnTo>
                <a:lnTo>
                  <a:pt x="2905" y="296"/>
                </a:lnTo>
                <a:lnTo>
                  <a:pt x="2905" y="296"/>
                </a:lnTo>
                <a:lnTo>
                  <a:pt x="2906" y="295"/>
                </a:lnTo>
                <a:lnTo>
                  <a:pt x="2906" y="294"/>
                </a:lnTo>
                <a:lnTo>
                  <a:pt x="2906" y="293"/>
                </a:lnTo>
                <a:lnTo>
                  <a:pt x="2907" y="292"/>
                </a:lnTo>
                <a:lnTo>
                  <a:pt x="2907" y="291"/>
                </a:lnTo>
                <a:lnTo>
                  <a:pt x="2907" y="290"/>
                </a:lnTo>
                <a:lnTo>
                  <a:pt x="2907" y="290"/>
                </a:lnTo>
                <a:lnTo>
                  <a:pt x="2908" y="289"/>
                </a:lnTo>
                <a:lnTo>
                  <a:pt x="2908" y="288"/>
                </a:lnTo>
                <a:lnTo>
                  <a:pt x="2908" y="287"/>
                </a:lnTo>
                <a:lnTo>
                  <a:pt x="2908" y="286"/>
                </a:lnTo>
                <a:lnTo>
                  <a:pt x="2909" y="286"/>
                </a:lnTo>
                <a:lnTo>
                  <a:pt x="2909" y="286"/>
                </a:lnTo>
                <a:lnTo>
                  <a:pt x="2909" y="284"/>
                </a:lnTo>
                <a:lnTo>
                  <a:pt x="2909" y="284"/>
                </a:lnTo>
                <a:lnTo>
                  <a:pt x="2910" y="285"/>
                </a:lnTo>
                <a:lnTo>
                  <a:pt x="2910" y="285"/>
                </a:lnTo>
                <a:lnTo>
                  <a:pt x="2910" y="286"/>
                </a:lnTo>
                <a:lnTo>
                  <a:pt x="2910" y="286"/>
                </a:lnTo>
                <a:lnTo>
                  <a:pt x="2911" y="286"/>
                </a:lnTo>
                <a:lnTo>
                  <a:pt x="2911" y="286"/>
                </a:lnTo>
                <a:lnTo>
                  <a:pt x="2911" y="286"/>
                </a:lnTo>
                <a:lnTo>
                  <a:pt x="2911" y="286"/>
                </a:lnTo>
                <a:lnTo>
                  <a:pt x="2911" y="286"/>
                </a:lnTo>
                <a:lnTo>
                  <a:pt x="2912" y="286"/>
                </a:lnTo>
                <a:lnTo>
                  <a:pt x="2912" y="286"/>
                </a:lnTo>
                <a:lnTo>
                  <a:pt x="2912" y="286"/>
                </a:lnTo>
                <a:lnTo>
                  <a:pt x="2913" y="286"/>
                </a:lnTo>
                <a:lnTo>
                  <a:pt x="2913" y="285"/>
                </a:lnTo>
                <a:lnTo>
                  <a:pt x="2913" y="286"/>
                </a:lnTo>
                <a:lnTo>
                  <a:pt x="2913" y="285"/>
                </a:lnTo>
                <a:lnTo>
                  <a:pt x="2913" y="285"/>
                </a:lnTo>
                <a:lnTo>
                  <a:pt x="2914" y="285"/>
                </a:lnTo>
                <a:lnTo>
                  <a:pt x="2914" y="286"/>
                </a:lnTo>
                <a:lnTo>
                  <a:pt x="2914" y="286"/>
                </a:lnTo>
                <a:lnTo>
                  <a:pt x="2914" y="286"/>
                </a:lnTo>
                <a:lnTo>
                  <a:pt x="2915" y="286"/>
                </a:lnTo>
                <a:lnTo>
                  <a:pt x="2915" y="286"/>
                </a:lnTo>
                <a:lnTo>
                  <a:pt x="2915" y="286"/>
                </a:lnTo>
                <a:lnTo>
                  <a:pt x="2915" y="286"/>
                </a:lnTo>
                <a:lnTo>
                  <a:pt x="2916" y="286"/>
                </a:lnTo>
                <a:lnTo>
                  <a:pt x="2916" y="286"/>
                </a:lnTo>
                <a:lnTo>
                  <a:pt x="2916" y="287"/>
                </a:lnTo>
                <a:lnTo>
                  <a:pt x="2916" y="288"/>
                </a:lnTo>
                <a:lnTo>
                  <a:pt x="2917" y="288"/>
                </a:lnTo>
                <a:lnTo>
                  <a:pt x="2917" y="289"/>
                </a:lnTo>
                <a:lnTo>
                  <a:pt x="2917" y="289"/>
                </a:lnTo>
                <a:lnTo>
                  <a:pt x="2917" y="289"/>
                </a:lnTo>
                <a:lnTo>
                  <a:pt x="2918" y="289"/>
                </a:lnTo>
                <a:lnTo>
                  <a:pt x="2918" y="289"/>
                </a:lnTo>
                <a:lnTo>
                  <a:pt x="2918" y="290"/>
                </a:lnTo>
                <a:lnTo>
                  <a:pt x="2919" y="290"/>
                </a:lnTo>
                <a:lnTo>
                  <a:pt x="2919" y="290"/>
                </a:lnTo>
                <a:lnTo>
                  <a:pt x="2919" y="290"/>
                </a:lnTo>
                <a:lnTo>
                  <a:pt x="2919" y="290"/>
                </a:lnTo>
                <a:lnTo>
                  <a:pt x="2920" y="290"/>
                </a:lnTo>
                <a:lnTo>
                  <a:pt x="2920" y="290"/>
                </a:lnTo>
                <a:lnTo>
                  <a:pt x="2920" y="291"/>
                </a:lnTo>
                <a:lnTo>
                  <a:pt x="2920" y="291"/>
                </a:lnTo>
                <a:lnTo>
                  <a:pt x="2921" y="291"/>
                </a:lnTo>
                <a:lnTo>
                  <a:pt x="2921" y="291"/>
                </a:lnTo>
                <a:lnTo>
                  <a:pt x="2921" y="291"/>
                </a:lnTo>
                <a:lnTo>
                  <a:pt x="2921" y="291"/>
                </a:lnTo>
                <a:lnTo>
                  <a:pt x="2922" y="291"/>
                </a:lnTo>
                <a:lnTo>
                  <a:pt x="2922" y="292"/>
                </a:lnTo>
                <a:lnTo>
                  <a:pt x="2922" y="292"/>
                </a:lnTo>
                <a:lnTo>
                  <a:pt x="2922" y="292"/>
                </a:lnTo>
                <a:lnTo>
                  <a:pt x="2922" y="292"/>
                </a:lnTo>
                <a:lnTo>
                  <a:pt x="2923" y="292"/>
                </a:lnTo>
                <a:lnTo>
                  <a:pt x="2923" y="292"/>
                </a:lnTo>
                <a:lnTo>
                  <a:pt x="2923" y="292"/>
                </a:lnTo>
                <a:lnTo>
                  <a:pt x="2923" y="292"/>
                </a:lnTo>
                <a:lnTo>
                  <a:pt x="2923" y="292"/>
                </a:lnTo>
                <a:lnTo>
                  <a:pt x="2924" y="292"/>
                </a:lnTo>
                <a:lnTo>
                  <a:pt x="2924" y="292"/>
                </a:lnTo>
                <a:lnTo>
                  <a:pt x="2924" y="292"/>
                </a:lnTo>
                <a:lnTo>
                  <a:pt x="2925" y="292"/>
                </a:lnTo>
                <a:lnTo>
                  <a:pt x="2925" y="292"/>
                </a:lnTo>
                <a:lnTo>
                  <a:pt x="2925" y="292"/>
                </a:lnTo>
                <a:lnTo>
                  <a:pt x="2925" y="292"/>
                </a:lnTo>
                <a:lnTo>
                  <a:pt x="2926" y="292"/>
                </a:lnTo>
                <a:lnTo>
                  <a:pt x="2926" y="292"/>
                </a:lnTo>
                <a:lnTo>
                  <a:pt x="2926" y="292"/>
                </a:lnTo>
                <a:lnTo>
                  <a:pt x="2926" y="292"/>
                </a:lnTo>
                <a:lnTo>
                  <a:pt x="2926" y="292"/>
                </a:lnTo>
                <a:lnTo>
                  <a:pt x="2927" y="292"/>
                </a:lnTo>
                <a:lnTo>
                  <a:pt x="2927" y="292"/>
                </a:lnTo>
                <a:lnTo>
                  <a:pt x="2927" y="292"/>
                </a:lnTo>
                <a:lnTo>
                  <a:pt x="2927" y="292"/>
                </a:lnTo>
                <a:lnTo>
                  <a:pt x="2928" y="292"/>
                </a:lnTo>
                <a:lnTo>
                  <a:pt x="2928" y="292"/>
                </a:lnTo>
                <a:lnTo>
                  <a:pt x="2928" y="292"/>
                </a:lnTo>
                <a:lnTo>
                  <a:pt x="2928" y="292"/>
                </a:lnTo>
                <a:lnTo>
                  <a:pt x="2928" y="293"/>
                </a:lnTo>
                <a:lnTo>
                  <a:pt x="2929" y="293"/>
                </a:lnTo>
                <a:lnTo>
                  <a:pt x="2929" y="293"/>
                </a:lnTo>
                <a:lnTo>
                  <a:pt x="2929" y="293"/>
                </a:lnTo>
                <a:lnTo>
                  <a:pt x="2929" y="293"/>
                </a:lnTo>
                <a:lnTo>
                  <a:pt x="2929" y="293"/>
                </a:lnTo>
                <a:lnTo>
                  <a:pt x="2930" y="293"/>
                </a:lnTo>
                <a:lnTo>
                  <a:pt x="2930" y="294"/>
                </a:lnTo>
                <a:lnTo>
                  <a:pt x="2930" y="294"/>
                </a:lnTo>
                <a:lnTo>
                  <a:pt x="2930" y="294"/>
                </a:lnTo>
                <a:lnTo>
                  <a:pt x="2931" y="294"/>
                </a:lnTo>
                <a:lnTo>
                  <a:pt x="2931" y="294"/>
                </a:lnTo>
                <a:lnTo>
                  <a:pt x="2931" y="294"/>
                </a:lnTo>
                <a:lnTo>
                  <a:pt x="2931" y="294"/>
                </a:lnTo>
                <a:lnTo>
                  <a:pt x="2932" y="294"/>
                </a:lnTo>
                <a:lnTo>
                  <a:pt x="2932" y="294"/>
                </a:lnTo>
                <a:lnTo>
                  <a:pt x="2932" y="294"/>
                </a:lnTo>
                <a:lnTo>
                  <a:pt x="2932" y="294"/>
                </a:lnTo>
                <a:lnTo>
                  <a:pt x="2932" y="294"/>
                </a:lnTo>
                <a:lnTo>
                  <a:pt x="2933" y="294"/>
                </a:lnTo>
                <a:lnTo>
                  <a:pt x="2933" y="294"/>
                </a:lnTo>
                <a:lnTo>
                  <a:pt x="2933" y="294"/>
                </a:lnTo>
                <a:lnTo>
                  <a:pt x="2933" y="294"/>
                </a:lnTo>
                <a:lnTo>
                  <a:pt x="2934" y="293"/>
                </a:lnTo>
                <a:lnTo>
                  <a:pt x="2934" y="293"/>
                </a:lnTo>
                <a:lnTo>
                  <a:pt x="2934" y="293"/>
                </a:lnTo>
                <a:lnTo>
                  <a:pt x="2934" y="293"/>
                </a:lnTo>
                <a:lnTo>
                  <a:pt x="2935" y="293"/>
                </a:lnTo>
                <a:lnTo>
                  <a:pt x="2935" y="293"/>
                </a:lnTo>
                <a:lnTo>
                  <a:pt x="2935" y="293"/>
                </a:lnTo>
                <a:lnTo>
                  <a:pt x="2935" y="293"/>
                </a:lnTo>
                <a:lnTo>
                  <a:pt x="2935" y="293"/>
                </a:lnTo>
                <a:lnTo>
                  <a:pt x="2936" y="293"/>
                </a:lnTo>
                <a:lnTo>
                  <a:pt x="2936" y="292"/>
                </a:lnTo>
                <a:lnTo>
                  <a:pt x="2936" y="292"/>
                </a:lnTo>
                <a:lnTo>
                  <a:pt x="2937" y="292"/>
                </a:lnTo>
                <a:lnTo>
                  <a:pt x="2937" y="292"/>
                </a:lnTo>
                <a:lnTo>
                  <a:pt x="2937" y="292"/>
                </a:lnTo>
                <a:lnTo>
                  <a:pt x="2937" y="292"/>
                </a:lnTo>
                <a:lnTo>
                  <a:pt x="2938" y="291"/>
                </a:lnTo>
                <a:lnTo>
                  <a:pt x="2938" y="291"/>
                </a:lnTo>
                <a:lnTo>
                  <a:pt x="2938" y="291"/>
                </a:lnTo>
                <a:lnTo>
                  <a:pt x="2938" y="291"/>
                </a:lnTo>
                <a:lnTo>
                  <a:pt x="2939" y="292"/>
                </a:lnTo>
                <a:lnTo>
                  <a:pt x="2939" y="292"/>
                </a:lnTo>
                <a:lnTo>
                  <a:pt x="2939" y="292"/>
                </a:lnTo>
                <a:lnTo>
                  <a:pt x="2939" y="292"/>
                </a:lnTo>
                <a:lnTo>
                  <a:pt x="2939" y="292"/>
                </a:lnTo>
                <a:lnTo>
                  <a:pt x="2940" y="292"/>
                </a:lnTo>
                <a:lnTo>
                  <a:pt x="2940" y="292"/>
                </a:lnTo>
                <a:lnTo>
                  <a:pt x="2940" y="292"/>
                </a:lnTo>
                <a:lnTo>
                  <a:pt x="2940" y="292"/>
                </a:lnTo>
                <a:lnTo>
                  <a:pt x="2940" y="292"/>
                </a:lnTo>
                <a:lnTo>
                  <a:pt x="2941" y="292"/>
                </a:lnTo>
                <a:lnTo>
                  <a:pt x="2941" y="292"/>
                </a:lnTo>
                <a:lnTo>
                  <a:pt x="2941" y="292"/>
                </a:lnTo>
                <a:lnTo>
                  <a:pt x="2941" y="292"/>
                </a:lnTo>
                <a:lnTo>
                  <a:pt x="2941" y="292"/>
                </a:lnTo>
                <a:lnTo>
                  <a:pt x="2942" y="292"/>
                </a:lnTo>
                <a:lnTo>
                  <a:pt x="2942" y="292"/>
                </a:lnTo>
                <a:lnTo>
                  <a:pt x="2942" y="292"/>
                </a:lnTo>
                <a:lnTo>
                  <a:pt x="2942" y="292"/>
                </a:lnTo>
                <a:lnTo>
                  <a:pt x="2943" y="292"/>
                </a:lnTo>
                <a:lnTo>
                  <a:pt x="2943" y="292"/>
                </a:lnTo>
                <a:lnTo>
                  <a:pt x="2943" y="292"/>
                </a:lnTo>
                <a:lnTo>
                  <a:pt x="2943" y="293"/>
                </a:lnTo>
                <a:lnTo>
                  <a:pt x="2943" y="293"/>
                </a:lnTo>
                <a:lnTo>
                  <a:pt x="2944" y="293"/>
                </a:lnTo>
                <a:lnTo>
                  <a:pt x="2944" y="293"/>
                </a:lnTo>
                <a:lnTo>
                  <a:pt x="2944" y="294"/>
                </a:lnTo>
                <a:lnTo>
                  <a:pt x="2944" y="294"/>
                </a:lnTo>
                <a:lnTo>
                  <a:pt x="2945" y="295"/>
                </a:lnTo>
                <a:lnTo>
                  <a:pt x="2945" y="295"/>
                </a:lnTo>
                <a:lnTo>
                  <a:pt x="2945" y="296"/>
                </a:lnTo>
                <a:lnTo>
                  <a:pt x="2945" y="296"/>
                </a:lnTo>
                <a:lnTo>
                  <a:pt x="2946" y="296"/>
                </a:lnTo>
                <a:lnTo>
                  <a:pt x="2946" y="296"/>
                </a:lnTo>
                <a:lnTo>
                  <a:pt x="2946" y="297"/>
                </a:lnTo>
                <a:lnTo>
                  <a:pt x="2946" y="297"/>
                </a:lnTo>
                <a:lnTo>
                  <a:pt x="2947" y="297"/>
                </a:lnTo>
                <a:lnTo>
                  <a:pt x="2947" y="298"/>
                </a:lnTo>
                <a:lnTo>
                  <a:pt x="2947" y="298"/>
                </a:lnTo>
                <a:lnTo>
                  <a:pt x="2947" y="299"/>
                </a:lnTo>
                <a:lnTo>
                  <a:pt x="2948" y="299"/>
                </a:lnTo>
                <a:lnTo>
                  <a:pt x="2948" y="299"/>
                </a:lnTo>
                <a:lnTo>
                  <a:pt x="2948" y="300"/>
                </a:lnTo>
                <a:lnTo>
                  <a:pt x="2949" y="300"/>
                </a:lnTo>
                <a:lnTo>
                  <a:pt x="2949" y="299"/>
                </a:lnTo>
                <a:lnTo>
                  <a:pt x="2949" y="299"/>
                </a:lnTo>
                <a:lnTo>
                  <a:pt x="2949" y="299"/>
                </a:lnTo>
                <a:lnTo>
                  <a:pt x="2950" y="299"/>
                </a:lnTo>
                <a:lnTo>
                  <a:pt x="2950" y="299"/>
                </a:lnTo>
                <a:lnTo>
                  <a:pt x="2950" y="299"/>
                </a:lnTo>
                <a:lnTo>
                  <a:pt x="2950" y="299"/>
                </a:lnTo>
                <a:lnTo>
                  <a:pt x="2951" y="299"/>
                </a:lnTo>
                <a:lnTo>
                  <a:pt x="2951" y="299"/>
                </a:lnTo>
                <a:lnTo>
                  <a:pt x="2951" y="299"/>
                </a:lnTo>
                <a:lnTo>
                  <a:pt x="2951" y="298"/>
                </a:lnTo>
                <a:lnTo>
                  <a:pt x="2951" y="298"/>
                </a:lnTo>
                <a:lnTo>
                  <a:pt x="2952" y="298"/>
                </a:lnTo>
                <a:lnTo>
                  <a:pt x="2952" y="298"/>
                </a:lnTo>
                <a:lnTo>
                  <a:pt x="2952" y="297"/>
                </a:lnTo>
                <a:lnTo>
                  <a:pt x="2952" y="298"/>
                </a:lnTo>
                <a:lnTo>
                  <a:pt x="2953" y="298"/>
                </a:lnTo>
                <a:lnTo>
                  <a:pt x="2953" y="298"/>
                </a:lnTo>
                <a:lnTo>
                  <a:pt x="2953" y="299"/>
                </a:lnTo>
                <a:lnTo>
                  <a:pt x="2954" y="299"/>
                </a:lnTo>
                <a:lnTo>
                  <a:pt x="2954" y="299"/>
                </a:lnTo>
                <a:lnTo>
                  <a:pt x="2954" y="300"/>
                </a:lnTo>
                <a:lnTo>
                  <a:pt x="2954" y="300"/>
                </a:lnTo>
                <a:lnTo>
                  <a:pt x="2955" y="300"/>
                </a:lnTo>
                <a:lnTo>
                  <a:pt x="2955" y="300"/>
                </a:lnTo>
                <a:lnTo>
                  <a:pt x="2955" y="300"/>
                </a:lnTo>
                <a:lnTo>
                  <a:pt x="2955" y="300"/>
                </a:lnTo>
                <a:lnTo>
                  <a:pt x="2956" y="299"/>
                </a:lnTo>
                <a:lnTo>
                  <a:pt x="2956" y="299"/>
                </a:lnTo>
                <a:lnTo>
                  <a:pt x="2956" y="299"/>
                </a:lnTo>
                <a:lnTo>
                  <a:pt x="2956" y="299"/>
                </a:lnTo>
                <a:lnTo>
                  <a:pt x="2957" y="299"/>
                </a:lnTo>
                <a:lnTo>
                  <a:pt x="2957" y="299"/>
                </a:lnTo>
                <a:lnTo>
                  <a:pt x="2957" y="299"/>
                </a:lnTo>
                <a:lnTo>
                  <a:pt x="2957" y="299"/>
                </a:lnTo>
                <a:lnTo>
                  <a:pt x="2958" y="299"/>
                </a:lnTo>
                <a:lnTo>
                  <a:pt x="2958" y="299"/>
                </a:lnTo>
                <a:lnTo>
                  <a:pt x="2958" y="299"/>
                </a:lnTo>
                <a:lnTo>
                  <a:pt x="2958" y="299"/>
                </a:lnTo>
                <a:lnTo>
                  <a:pt x="2959" y="299"/>
                </a:lnTo>
                <a:lnTo>
                  <a:pt x="2959" y="298"/>
                </a:lnTo>
                <a:lnTo>
                  <a:pt x="2959" y="298"/>
                </a:lnTo>
                <a:lnTo>
                  <a:pt x="2960" y="298"/>
                </a:lnTo>
                <a:lnTo>
                  <a:pt x="2960" y="298"/>
                </a:lnTo>
                <a:lnTo>
                  <a:pt x="2960" y="298"/>
                </a:lnTo>
                <a:lnTo>
                  <a:pt x="2960" y="298"/>
                </a:lnTo>
                <a:lnTo>
                  <a:pt x="2961" y="298"/>
                </a:lnTo>
                <a:lnTo>
                  <a:pt x="2961" y="298"/>
                </a:lnTo>
                <a:lnTo>
                  <a:pt x="2961" y="297"/>
                </a:lnTo>
                <a:lnTo>
                  <a:pt x="2961" y="297"/>
                </a:lnTo>
                <a:lnTo>
                  <a:pt x="2962" y="297"/>
                </a:lnTo>
                <a:lnTo>
                  <a:pt x="2962" y="297"/>
                </a:lnTo>
                <a:lnTo>
                  <a:pt x="2962" y="297"/>
                </a:lnTo>
                <a:lnTo>
                  <a:pt x="2962" y="297"/>
                </a:lnTo>
                <a:lnTo>
                  <a:pt x="2963" y="297"/>
                </a:lnTo>
                <a:lnTo>
                  <a:pt x="2963" y="297"/>
                </a:lnTo>
                <a:lnTo>
                  <a:pt x="2963" y="297"/>
                </a:lnTo>
                <a:lnTo>
                  <a:pt x="2963" y="297"/>
                </a:lnTo>
                <a:lnTo>
                  <a:pt x="2963" y="297"/>
                </a:lnTo>
                <a:lnTo>
                  <a:pt x="2964" y="297"/>
                </a:lnTo>
                <a:lnTo>
                  <a:pt x="2964" y="297"/>
                </a:lnTo>
                <a:lnTo>
                  <a:pt x="2964" y="296"/>
                </a:lnTo>
                <a:lnTo>
                  <a:pt x="2965" y="296"/>
                </a:lnTo>
                <a:lnTo>
                  <a:pt x="2965" y="293"/>
                </a:lnTo>
                <a:lnTo>
                  <a:pt x="2965" y="292"/>
                </a:lnTo>
                <a:lnTo>
                  <a:pt x="2966" y="290"/>
                </a:lnTo>
                <a:lnTo>
                  <a:pt x="2966" y="287"/>
                </a:lnTo>
                <a:lnTo>
                  <a:pt x="2966" y="284"/>
                </a:lnTo>
                <a:lnTo>
                  <a:pt x="2966" y="282"/>
                </a:lnTo>
                <a:lnTo>
                  <a:pt x="2967" y="281"/>
                </a:lnTo>
                <a:lnTo>
                  <a:pt x="2967" y="279"/>
                </a:lnTo>
                <a:lnTo>
                  <a:pt x="2967" y="279"/>
                </a:lnTo>
                <a:lnTo>
                  <a:pt x="2967" y="279"/>
                </a:lnTo>
                <a:lnTo>
                  <a:pt x="2968" y="279"/>
                </a:lnTo>
                <a:lnTo>
                  <a:pt x="2968" y="280"/>
                </a:lnTo>
                <a:lnTo>
                  <a:pt x="2968" y="279"/>
                </a:lnTo>
                <a:lnTo>
                  <a:pt x="2968" y="278"/>
                </a:lnTo>
                <a:lnTo>
                  <a:pt x="2969" y="275"/>
                </a:lnTo>
                <a:lnTo>
                  <a:pt x="2969" y="273"/>
                </a:lnTo>
                <a:lnTo>
                  <a:pt x="2969" y="273"/>
                </a:lnTo>
                <a:lnTo>
                  <a:pt x="2969" y="273"/>
                </a:lnTo>
                <a:lnTo>
                  <a:pt x="2969" y="273"/>
                </a:lnTo>
                <a:lnTo>
                  <a:pt x="2970" y="273"/>
                </a:lnTo>
                <a:lnTo>
                  <a:pt x="2970" y="273"/>
                </a:lnTo>
                <a:lnTo>
                  <a:pt x="2970" y="273"/>
                </a:lnTo>
                <a:lnTo>
                  <a:pt x="2970" y="273"/>
                </a:lnTo>
                <a:lnTo>
                  <a:pt x="2971" y="273"/>
                </a:lnTo>
                <a:lnTo>
                  <a:pt x="2971" y="273"/>
                </a:lnTo>
                <a:lnTo>
                  <a:pt x="2971" y="272"/>
                </a:lnTo>
                <a:lnTo>
                  <a:pt x="2972" y="272"/>
                </a:lnTo>
                <a:lnTo>
                  <a:pt x="2972" y="272"/>
                </a:lnTo>
                <a:lnTo>
                  <a:pt x="2972" y="272"/>
                </a:lnTo>
                <a:lnTo>
                  <a:pt x="2972" y="273"/>
                </a:lnTo>
                <a:lnTo>
                  <a:pt x="2973" y="274"/>
                </a:lnTo>
                <a:lnTo>
                  <a:pt x="2973" y="274"/>
                </a:lnTo>
                <a:lnTo>
                  <a:pt x="2973" y="274"/>
                </a:lnTo>
                <a:lnTo>
                  <a:pt x="2973" y="273"/>
                </a:lnTo>
                <a:lnTo>
                  <a:pt x="2974" y="273"/>
                </a:lnTo>
                <a:lnTo>
                  <a:pt x="2974" y="273"/>
                </a:lnTo>
                <a:lnTo>
                  <a:pt x="2974" y="273"/>
                </a:lnTo>
                <a:lnTo>
                  <a:pt x="2974" y="273"/>
                </a:lnTo>
                <a:lnTo>
                  <a:pt x="2975" y="273"/>
                </a:lnTo>
                <a:lnTo>
                  <a:pt x="2975" y="272"/>
                </a:lnTo>
                <a:lnTo>
                  <a:pt x="2975" y="272"/>
                </a:lnTo>
                <a:lnTo>
                  <a:pt x="2975" y="272"/>
                </a:lnTo>
                <a:lnTo>
                  <a:pt x="2975" y="272"/>
                </a:lnTo>
                <a:lnTo>
                  <a:pt x="2976" y="272"/>
                </a:lnTo>
                <a:lnTo>
                  <a:pt x="2976" y="272"/>
                </a:lnTo>
                <a:lnTo>
                  <a:pt x="2976" y="272"/>
                </a:lnTo>
                <a:lnTo>
                  <a:pt x="2976" y="272"/>
                </a:lnTo>
                <a:lnTo>
                  <a:pt x="2976" y="272"/>
                </a:lnTo>
                <a:lnTo>
                  <a:pt x="2977" y="272"/>
                </a:lnTo>
                <a:lnTo>
                  <a:pt x="2977" y="272"/>
                </a:lnTo>
                <a:lnTo>
                  <a:pt x="2978" y="272"/>
                </a:lnTo>
                <a:lnTo>
                  <a:pt x="2978" y="272"/>
                </a:lnTo>
                <a:lnTo>
                  <a:pt x="2978" y="272"/>
                </a:lnTo>
                <a:lnTo>
                  <a:pt x="2978" y="272"/>
                </a:lnTo>
                <a:lnTo>
                  <a:pt x="2978" y="272"/>
                </a:lnTo>
                <a:lnTo>
                  <a:pt x="2979" y="272"/>
                </a:lnTo>
                <a:lnTo>
                  <a:pt x="2979" y="272"/>
                </a:lnTo>
                <a:lnTo>
                  <a:pt x="2979" y="272"/>
                </a:lnTo>
                <a:lnTo>
                  <a:pt x="2979" y="272"/>
                </a:lnTo>
                <a:lnTo>
                  <a:pt x="2979" y="272"/>
                </a:lnTo>
                <a:lnTo>
                  <a:pt x="2980" y="272"/>
                </a:lnTo>
                <a:lnTo>
                  <a:pt x="2980" y="272"/>
                </a:lnTo>
                <a:lnTo>
                  <a:pt x="2980" y="272"/>
                </a:lnTo>
                <a:lnTo>
                  <a:pt x="2980" y="272"/>
                </a:lnTo>
                <a:lnTo>
                  <a:pt x="2980" y="272"/>
                </a:lnTo>
                <a:lnTo>
                  <a:pt x="2981" y="272"/>
                </a:lnTo>
                <a:lnTo>
                  <a:pt x="2981" y="272"/>
                </a:lnTo>
                <a:lnTo>
                  <a:pt x="2981" y="272"/>
                </a:lnTo>
                <a:lnTo>
                  <a:pt x="2981" y="272"/>
                </a:lnTo>
                <a:lnTo>
                  <a:pt x="2982" y="273"/>
                </a:lnTo>
                <a:lnTo>
                  <a:pt x="2982" y="273"/>
                </a:lnTo>
                <a:lnTo>
                  <a:pt x="2982" y="273"/>
                </a:lnTo>
                <a:lnTo>
                  <a:pt x="2982" y="273"/>
                </a:lnTo>
                <a:lnTo>
                  <a:pt x="2983" y="273"/>
                </a:lnTo>
                <a:lnTo>
                  <a:pt x="2983" y="273"/>
                </a:lnTo>
                <a:lnTo>
                  <a:pt x="2983" y="272"/>
                </a:lnTo>
                <a:lnTo>
                  <a:pt x="2984" y="272"/>
                </a:lnTo>
                <a:lnTo>
                  <a:pt x="2984" y="272"/>
                </a:lnTo>
                <a:lnTo>
                  <a:pt x="2984" y="272"/>
                </a:lnTo>
                <a:lnTo>
                  <a:pt x="2984" y="272"/>
                </a:lnTo>
                <a:lnTo>
                  <a:pt x="2985" y="272"/>
                </a:lnTo>
                <a:lnTo>
                  <a:pt x="2985" y="272"/>
                </a:lnTo>
                <a:lnTo>
                  <a:pt x="2985" y="272"/>
                </a:lnTo>
                <a:lnTo>
                  <a:pt x="2985" y="272"/>
                </a:lnTo>
                <a:lnTo>
                  <a:pt x="2985" y="272"/>
                </a:lnTo>
                <a:lnTo>
                  <a:pt x="2986" y="272"/>
                </a:lnTo>
                <a:lnTo>
                  <a:pt x="2986" y="272"/>
                </a:lnTo>
                <a:lnTo>
                  <a:pt x="2986" y="272"/>
                </a:lnTo>
                <a:lnTo>
                  <a:pt x="2986" y="272"/>
                </a:lnTo>
                <a:lnTo>
                  <a:pt x="2986" y="272"/>
                </a:lnTo>
                <a:lnTo>
                  <a:pt x="2987" y="272"/>
                </a:lnTo>
                <a:lnTo>
                  <a:pt x="2987" y="272"/>
                </a:lnTo>
                <a:lnTo>
                  <a:pt x="2987" y="271"/>
                </a:lnTo>
                <a:lnTo>
                  <a:pt x="2987" y="271"/>
                </a:lnTo>
                <a:lnTo>
                  <a:pt x="2988" y="271"/>
                </a:lnTo>
                <a:lnTo>
                  <a:pt x="2988" y="271"/>
                </a:lnTo>
                <a:lnTo>
                  <a:pt x="2988" y="271"/>
                </a:lnTo>
                <a:lnTo>
                  <a:pt x="2988" y="270"/>
                </a:lnTo>
                <a:lnTo>
                  <a:pt x="2989" y="270"/>
                </a:lnTo>
                <a:lnTo>
                  <a:pt x="2989" y="270"/>
                </a:lnTo>
                <a:lnTo>
                  <a:pt x="2989" y="270"/>
                </a:lnTo>
                <a:lnTo>
                  <a:pt x="2990" y="270"/>
                </a:lnTo>
                <a:lnTo>
                  <a:pt x="2990" y="270"/>
                </a:lnTo>
                <a:lnTo>
                  <a:pt x="2990" y="270"/>
                </a:lnTo>
                <a:lnTo>
                  <a:pt x="2990" y="270"/>
                </a:lnTo>
                <a:lnTo>
                  <a:pt x="2991" y="270"/>
                </a:lnTo>
                <a:lnTo>
                  <a:pt x="2991" y="270"/>
                </a:lnTo>
                <a:lnTo>
                  <a:pt x="2991" y="270"/>
                </a:lnTo>
                <a:lnTo>
                  <a:pt x="2991" y="270"/>
                </a:lnTo>
                <a:lnTo>
                  <a:pt x="2992" y="270"/>
                </a:lnTo>
                <a:lnTo>
                  <a:pt x="2992" y="270"/>
                </a:lnTo>
                <a:lnTo>
                  <a:pt x="2992" y="272"/>
                </a:lnTo>
                <a:lnTo>
                  <a:pt x="2992" y="273"/>
                </a:lnTo>
                <a:lnTo>
                  <a:pt x="2993" y="273"/>
                </a:lnTo>
                <a:lnTo>
                  <a:pt x="2993" y="274"/>
                </a:lnTo>
                <a:lnTo>
                  <a:pt x="2993" y="274"/>
                </a:lnTo>
                <a:lnTo>
                  <a:pt x="2993" y="274"/>
                </a:lnTo>
                <a:lnTo>
                  <a:pt x="2994" y="273"/>
                </a:lnTo>
                <a:lnTo>
                  <a:pt x="2994" y="273"/>
                </a:lnTo>
                <a:lnTo>
                  <a:pt x="2994" y="273"/>
                </a:lnTo>
                <a:lnTo>
                  <a:pt x="2994" y="273"/>
                </a:lnTo>
                <a:lnTo>
                  <a:pt x="2995" y="273"/>
                </a:lnTo>
                <a:lnTo>
                  <a:pt x="2995" y="273"/>
                </a:lnTo>
                <a:lnTo>
                  <a:pt x="2995" y="273"/>
                </a:lnTo>
                <a:lnTo>
                  <a:pt x="2996" y="273"/>
                </a:lnTo>
                <a:lnTo>
                  <a:pt x="2996" y="273"/>
                </a:lnTo>
                <a:lnTo>
                  <a:pt x="2996" y="273"/>
                </a:lnTo>
                <a:lnTo>
                  <a:pt x="2996" y="273"/>
                </a:lnTo>
                <a:lnTo>
                  <a:pt x="2997" y="273"/>
                </a:lnTo>
                <a:lnTo>
                  <a:pt x="2997" y="272"/>
                </a:lnTo>
                <a:lnTo>
                  <a:pt x="2997" y="272"/>
                </a:lnTo>
                <a:lnTo>
                  <a:pt x="2997" y="272"/>
                </a:lnTo>
                <a:lnTo>
                  <a:pt x="2998" y="272"/>
                </a:lnTo>
                <a:lnTo>
                  <a:pt x="2998" y="272"/>
                </a:lnTo>
                <a:lnTo>
                  <a:pt x="2998" y="271"/>
                </a:lnTo>
                <a:lnTo>
                  <a:pt x="2998" y="271"/>
                </a:lnTo>
                <a:lnTo>
                  <a:pt x="2999" y="271"/>
                </a:lnTo>
                <a:lnTo>
                  <a:pt x="2999" y="271"/>
                </a:lnTo>
                <a:lnTo>
                  <a:pt x="2999" y="271"/>
                </a:lnTo>
                <a:lnTo>
                  <a:pt x="2999" y="271"/>
                </a:lnTo>
                <a:lnTo>
                  <a:pt x="2999" y="271"/>
                </a:lnTo>
                <a:lnTo>
                  <a:pt x="3000" y="271"/>
                </a:lnTo>
                <a:lnTo>
                  <a:pt x="3000" y="271"/>
                </a:lnTo>
                <a:lnTo>
                  <a:pt x="3000" y="271"/>
                </a:lnTo>
                <a:lnTo>
                  <a:pt x="3000" y="271"/>
                </a:lnTo>
                <a:lnTo>
                  <a:pt x="3001" y="272"/>
                </a:lnTo>
                <a:lnTo>
                  <a:pt x="3001" y="272"/>
                </a:lnTo>
                <a:lnTo>
                  <a:pt x="3001" y="272"/>
                </a:lnTo>
                <a:lnTo>
                  <a:pt x="3002" y="272"/>
                </a:lnTo>
                <a:lnTo>
                  <a:pt x="3002" y="272"/>
                </a:lnTo>
                <a:lnTo>
                  <a:pt x="3002" y="272"/>
                </a:lnTo>
                <a:lnTo>
                  <a:pt x="3002" y="272"/>
                </a:lnTo>
                <a:lnTo>
                  <a:pt x="3003" y="272"/>
                </a:lnTo>
                <a:lnTo>
                  <a:pt x="3003" y="272"/>
                </a:lnTo>
                <a:lnTo>
                  <a:pt x="3003" y="272"/>
                </a:lnTo>
                <a:lnTo>
                  <a:pt x="3003" y="272"/>
                </a:lnTo>
                <a:lnTo>
                  <a:pt x="3003" y="272"/>
                </a:lnTo>
                <a:lnTo>
                  <a:pt x="3004" y="272"/>
                </a:lnTo>
                <a:lnTo>
                  <a:pt x="3004" y="273"/>
                </a:lnTo>
                <a:lnTo>
                  <a:pt x="3004" y="273"/>
                </a:lnTo>
                <a:lnTo>
                  <a:pt x="3004" y="273"/>
                </a:lnTo>
                <a:lnTo>
                  <a:pt x="3005" y="273"/>
                </a:lnTo>
                <a:lnTo>
                  <a:pt x="3005" y="273"/>
                </a:lnTo>
                <a:lnTo>
                  <a:pt x="3005" y="273"/>
                </a:lnTo>
                <a:lnTo>
                  <a:pt x="3005" y="273"/>
                </a:lnTo>
                <a:lnTo>
                  <a:pt x="3005" y="274"/>
                </a:lnTo>
                <a:lnTo>
                  <a:pt x="3006" y="274"/>
                </a:lnTo>
                <a:lnTo>
                  <a:pt x="3006" y="273"/>
                </a:lnTo>
                <a:lnTo>
                  <a:pt x="3006" y="272"/>
                </a:lnTo>
                <a:lnTo>
                  <a:pt x="3006" y="272"/>
                </a:lnTo>
                <a:lnTo>
                  <a:pt x="3007" y="271"/>
                </a:lnTo>
                <a:lnTo>
                  <a:pt x="3007" y="271"/>
                </a:lnTo>
                <a:lnTo>
                  <a:pt x="3007" y="271"/>
                </a:lnTo>
                <a:lnTo>
                  <a:pt x="3007" y="271"/>
                </a:lnTo>
                <a:lnTo>
                  <a:pt x="3008" y="269"/>
                </a:lnTo>
                <a:lnTo>
                  <a:pt x="3008" y="268"/>
                </a:lnTo>
                <a:lnTo>
                  <a:pt x="3008" y="268"/>
                </a:lnTo>
                <a:lnTo>
                  <a:pt x="3009" y="268"/>
                </a:lnTo>
                <a:lnTo>
                  <a:pt x="3009" y="268"/>
                </a:lnTo>
                <a:lnTo>
                  <a:pt x="3009" y="268"/>
                </a:lnTo>
                <a:lnTo>
                  <a:pt x="3009" y="268"/>
                </a:lnTo>
                <a:lnTo>
                  <a:pt x="3010" y="269"/>
                </a:lnTo>
                <a:lnTo>
                  <a:pt x="3010" y="272"/>
                </a:lnTo>
                <a:lnTo>
                  <a:pt x="3010" y="272"/>
                </a:lnTo>
                <a:lnTo>
                  <a:pt x="3010" y="272"/>
                </a:lnTo>
                <a:lnTo>
                  <a:pt x="3011" y="271"/>
                </a:lnTo>
                <a:lnTo>
                  <a:pt x="3011" y="271"/>
                </a:lnTo>
                <a:lnTo>
                  <a:pt x="3011" y="271"/>
                </a:lnTo>
                <a:lnTo>
                  <a:pt x="3011" y="271"/>
                </a:lnTo>
                <a:lnTo>
                  <a:pt x="3011" y="271"/>
                </a:lnTo>
                <a:lnTo>
                  <a:pt x="3012" y="273"/>
                </a:lnTo>
                <a:lnTo>
                  <a:pt x="3012" y="274"/>
                </a:lnTo>
                <a:lnTo>
                  <a:pt x="3012" y="275"/>
                </a:lnTo>
                <a:lnTo>
                  <a:pt x="3012" y="277"/>
                </a:lnTo>
                <a:lnTo>
                  <a:pt x="3013" y="277"/>
                </a:lnTo>
                <a:lnTo>
                  <a:pt x="3013" y="277"/>
                </a:lnTo>
                <a:lnTo>
                  <a:pt x="3013" y="277"/>
                </a:lnTo>
                <a:lnTo>
                  <a:pt x="3013" y="277"/>
                </a:lnTo>
                <a:lnTo>
                  <a:pt x="3014" y="277"/>
                </a:lnTo>
                <a:lnTo>
                  <a:pt x="3014" y="277"/>
                </a:lnTo>
                <a:lnTo>
                  <a:pt x="3014" y="277"/>
                </a:lnTo>
                <a:lnTo>
                  <a:pt x="3014" y="277"/>
                </a:lnTo>
                <a:lnTo>
                  <a:pt x="3015" y="277"/>
                </a:lnTo>
                <a:lnTo>
                  <a:pt x="3015" y="277"/>
                </a:lnTo>
                <a:lnTo>
                  <a:pt x="3015" y="277"/>
                </a:lnTo>
                <a:lnTo>
                  <a:pt x="3015" y="277"/>
                </a:lnTo>
                <a:lnTo>
                  <a:pt x="3016" y="277"/>
                </a:lnTo>
                <a:lnTo>
                  <a:pt x="3016" y="278"/>
                </a:lnTo>
                <a:lnTo>
                  <a:pt x="3016" y="278"/>
                </a:lnTo>
                <a:lnTo>
                  <a:pt x="3016" y="278"/>
                </a:lnTo>
                <a:lnTo>
                  <a:pt x="3017" y="278"/>
                </a:lnTo>
                <a:lnTo>
                  <a:pt x="3017" y="278"/>
                </a:lnTo>
                <a:lnTo>
                  <a:pt x="3017" y="278"/>
                </a:lnTo>
                <a:lnTo>
                  <a:pt x="3017" y="278"/>
                </a:lnTo>
                <a:lnTo>
                  <a:pt x="3018" y="278"/>
                </a:lnTo>
                <a:lnTo>
                  <a:pt x="3018" y="278"/>
                </a:lnTo>
                <a:lnTo>
                  <a:pt x="3018" y="278"/>
                </a:lnTo>
                <a:lnTo>
                  <a:pt x="3018" y="278"/>
                </a:lnTo>
                <a:lnTo>
                  <a:pt x="3018" y="278"/>
                </a:lnTo>
                <a:lnTo>
                  <a:pt x="3019" y="278"/>
                </a:lnTo>
                <a:lnTo>
                  <a:pt x="3019" y="278"/>
                </a:lnTo>
                <a:lnTo>
                  <a:pt x="3019" y="279"/>
                </a:lnTo>
                <a:lnTo>
                  <a:pt x="3020" y="279"/>
                </a:lnTo>
                <a:lnTo>
                  <a:pt x="3020" y="279"/>
                </a:lnTo>
                <a:lnTo>
                  <a:pt x="3020" y="279"/>
                </a:lnTo>
                <a:lnTo>
                  <a:pt x="3020" y="279"/>
                </a:lnTo>
                <a:lnTo>
                  <a:pt x="3021" y="279"/>
                </a:lnTo>
                <a:lnTo>
                  <a:pt x="3021" y="279"/>
                </a:lnTo>
                <a:lnTo>
                  <a:pt x="3021" y="280"/>
                </a:lnTo>
                <a:lnTo>
                  <a:pt x="3021" y="280"/>
                </a:lnTo>
                <a:lnTo>
                  <a:pt x="3022" y="280"/>
                </a:lnTo>
                <a:lnTo>
                  <a:pt x="3022" y="280"/>
                </a:lnTo>
                <a:lnTo>
                  <a:pt x="3022" y="280"/>
                </a:lnTo>
                <a:lnTo>
                  <a:pt x="3022" y="280"/>
                </a:lnTo>
                <a:lnTo>
                  <a:pt x="3023" y="281"/>
                </a:lnTo>
                <a:lnTo>
                  <a:pt x="3023" y="281"/>
                </a:lnTo>
                <a:lnTo>
                  <a:pt x="3023" y="281"/>
                </a:lnTo>
                <a:lnTo>
                  <a:pt x="3023" y="281"/>
                </a:lnTo>
                <a:lnTo>
                  <a:pt x="3024" y="281"/>
                </a:lnTo>
                <a:lnTo>
                  <a:pt x="3024" y="281"/>
                </a:lnTo>
                <a:lnTo>
                  <a:pt x="3024" y="281"/>
                </a:lnTo>
                <a:lnTo>
                  <a:pt x="3024" y="280"/>
                </a:lnTo>
                <a:lnTo>
                  <a:pt x="3025" y="279"/>
                </a:lnTo>
                <a:lnTo>
                  <a:pt x="3025" y="278"/>
                </a:lnTo>
                <a:lnTo>
                  <a:pt x="3025" y="277"/>
                </a:lnTo>
                <a:lnTo>
                  <a:pt x="3025" y="276"/>
                </a:lnTo>
                <a:lnTo>
                  <a:pt x="3026" y="276"/>
                </a:lnTo>
                <a:lnTo>
                  <a:pt x="3026" y="276"/>
                </a:lnTo>
                <a:lnTo>
                  <a:pt x="3026" y="276"/>
                </a:lnTo>
                <a:lnTo>
                  <a:pt x="3026" y="275"/>
                </a:lnTo>
                <a:lnTo>
                  <a:pt x="3027" y="277"/>
                </a:lnTo>
                <a:lnTo>
                  <a:pt x="3027" y="279"/>
                </a:lnTo>
                <a:lnTo>
                  <a:pt x="3027" y="281"/>
                </a:lnTo>
                <a:lnTo>
                  <a:pt x="3027" y="282"/>
                </a:lnTo>
                <a:lnTo>
                  <a:pt x="3028" y="285"/>
                </a:lnTo>
                <a:lnTo>
                  <a:pt x="3028" y="286"/>
                </a:lnTo>
                <a:lnTo>
                  <a:pt x="3028" y="288"/>
                </a:lnTo>
                <a:lnTo>
                  <a:pt x="3028" y="290"/>
                </a:lnTo>
                <a:lnTo>
                  <a:pt x="3029" y="290"/>
                </a:lnTo>
                <a:lnTo>
                  <a:pt x="3029" y="291"/>
                </a:lnTo>
                <a:lnTo>
                  <a:pt x="3029" y="291"/>
                </a:lnTo>
                <a:lnTo>
                  <a:pt x="3029" y="291"/>
                </a:lnTo>
                <a:lnTo>
                  <a:pt x="3030" y="291"/>
                </a:lnTo>
                <a:lnTo>
                  <a:pt x="3030" y="293"/>
                </a:lnTo>
                <a:lnTo>
                  <a:pt x="3030" y="295"/>
                </a:lnTo>
                <a:lnTo>
                  <a:pt x="3031" y="295"/>
                </a:lnTo>
                <a:lnTo>
                  <a:pt x="3031" y="296"/>
                </a:lnTo>
                <a:lnTo>
                  <a:pt x="3031" y="296"/>
                </a:lnTo>
                <a:lnTo>
                  <a:pt x="3031" y="296"/>
                </a:lnTo>
                <a:lnTo>
                  <a:pt x="3032" y="296"/>
                </a:lnTo>
                <a:lnTo>
                  <a:pt x="3032" y="295"/>
                </a:lnTo>
                <a:lnTo>
                  <a:pt x="3032" y="295"/>
                </a:lnTo>
                <a:lnTo>
                  <a:pt x="3032" y="295"/>
                </a:lnTo>
                <a:lnTo>
                  <a:pt x="3032" y="295"/>
                </a:lnTo>
                <a:lnTo>
                  <a:pt x="3033" y="296"/>
                </a:lnTo>
                <a:lnTo>
                  <a:pt x="3033" y="296"/>
                </a:lnTo>
                <a:lnTo>
                  <a:pt x="3033" y="296"/>
                </a:lnTo>
                <a:lnTo>
                  <a:pt x="3033" y="296"/>
                </a:lnTo>
                <a:lnTo>
                  <a:pt x="3034" y="296"/>
                </a:lnTo>
                <a:lnTo>
                  <a:pt x="3034" y="296"/>
                </a:lnTo>
                <a:lnTo>
                  <a:pt x="3034" y="296"/>
                </a:lnTo>
                <a:lnTo>
                  <a:pt x="3034" y="296"/>
                </a:lnTo>
                <a:lnTo>
                  <a:pt x="3035" y="296"/>
                </a:lnTo>
                <a:lnTo>
                  <a:pt x="3035" y="296"/>
                </a:lnTo>
                <a:lnTo>
                  <a:pt x="3035" y="296"/>
                </a:lnTo>
                <a:lnTo>
                  <a:pt x="3035" y="296"/>
                </a:lnTo>
                <a:lnTo>
                  <a:pt x="3035" y="296"/>
                </a:lnTo>
                <a:lnTo>
                  <a:pt x="3036" y="296"/>
                </a:lnTo>
                <a:lnTo>
                  <a:pt x="3036" y="296"/>
                </a:lnTo>
                <a:lnTo>
                  <a:pt x="3036" y="296"/>
                </a:lnTo>
                <a:lnTo>
                  <a:pt x="3037" y="296"/>
                </a:lnTo>
                <a:lnTo>
                  <a:pt x="3037" y="296"/>
                </a:lnTo>
                <a:lnTo>
                  <a:pt x="3037" y="296"/>
                </a:lnTo>
                <a:lnTo>
                  <a:pt x="3037" y="296"/>
                </a:lnTo>
                <a:lnTo>
                  <a:pt x="3038" y="296"/>
                </a:lnTo>
                <a:lnTo>
                  <a:pt x="3038" y="296"/>
                </a:lnTo>
                <a:lnTo>
                  <a:pt x="3038" y="296"/>
                </a:lnTo>
                <a:lnTo>
                  <a:pt x="3038" y="297"/>
                </a:lnTo>
                <a:lnTo>
                  <a:pt x="3039" y="297"/>
                </a:lnTo>
                <a:lnTo>
                  <a:pt x="3039" y="297"/>
                </a:lnTo>
                <a:lnTo>
                  <a:pt x="3039" y="297"/>
                </a:lnTo>
                <a:lnTo>
                  <a:pt x="3039" y="297"/>
                </a:lnTo>
                <a:lnTo>
                  <a:pt x="3040" y="297"/>
                </a:lnTo>
                <a:lnTo>
                  <a:pt x="3040" y="297"/>
                </a:lnTo>
                <a:lnTo>
                  <a:pt x="3040" y="297"/>
                </a:lnTo>
                <a:lnTo>
                  <a:pt x="3040" y="297"/>
                </a:lnTo>
                <a:lnTo>
                  <a:pt x="3041" y="297"/>
                </a:lnTo>
                <a:lnTo>
                  <a:pt x="3041" y="297"/>
                </a:lnTo>
                <a:lnTo>
                  <a:pt x="3041" y="297"/>
                </a:lnTo>
                <a:lnTo>
                  <a:pt x="3041" y="297"/>
                </a:lnTo>
                <a:lnTo>
                  <a:pt x="3042" y="297"/>
                </a:lnTo>
                <a:lnTo>
                  <a:pt x="3042" y="297"/>
                </a:lnTo>
                <a:lnTo>
                  <a:pt x="3042" y="297"/>
                </a:lnTo>
                <a:lnTo>
                  <a:pt x="3042" y="297"/>
                </a:lnTo>
                <a:lnTo>
                  <a:pt x="3043" y="297"/>
                </a:lnTo>
                <a:lnTo>
                  <a:pt x="3043" y="297"/>
                </a:lnTo>
                <a:lnTo>
                  <a:pt x="3043" y="297"/>
                </a:lnTo>
                <a:lnTo>
                  <a:pt x="3043" y="297"/>
                </a:lnTo>
                <a:lnTo>
                  <a:pt x="3043" y="297"/>
                </a:lnTo>
                <a:lnTo>
                  <a:pt x="3044" y="297"/>
                </a:lnTo>
                <a:lnTo>
                  <a:pt x="3044" y="297"/>
                </a:lnTo>
                <a:lnTo>
                  <a:pt x="3044" y="297"/>
                </a:lnTo>
                <a:lnTo>
                  <a:pt x="3044" y="297"/>
                </a:lnTo>
                <a:lnTo>
                  <a:pt x="3045" y="297"/>
                </a:lnTo>
                <a:lnTo>
                  <a:pt x="3045" y="297"/>
                </a:lnTo>
                <a:lnTo>
                  <a:pt x="3045" y="297"/>
                </a:lnTo>
                <a:lnTo>
                  <a:pt x="3045" y="298"/>
                </a:lnTo>
                <a:lnTo>
                  <a:pt x="3046" y="298"/>
                </a:lnTo>
                <a:lnTo>
                  <a:pt x="3046" y="298"/>
                </a:lnTo>
                <a:lnTo>
                  <a:pt x="3046" y="298"/>
                </a:lnTo>
                <a:lnTo>
                  <a:pt x="3046" y="298"/>
                </a:lnTo>
                <a:lnTo>
                  <a:pt x="3047" y="298"/>
                </a:lnTo>
                <a:lnTo>
                  <a:pt x="3047" y="298"/>
                </a:lnTo>
                <a:lnTo>
                  <a:pt x="3047" y="298"/>
                </a:lnTo>
                <a:lnTo>
                  <a:pt x="3047" y="297"/>
                </a:lnTo>
                <a:lnTo>
                  <a:pt x="3048" y="297"/>
                </a:lnTo>
                <a:lnTo>
                  <a:pt x="3048" y="297"/>
                </a:lnTo>
                <a:lnTo>
                  <a:pt x="3048" y="297"/>
                </a:lnTo>
                <a:lnTo>
                  <a:pt x="3049" y="297"/>
                </a:lnTo>
                <a:lnTo>
                  <a:pt x="3049" y="297"/>
                </a:lnTo>
                <a:lnTo>
                  <a:pt x="3049" y="297"/>
                </a:lnTo>
                <a:lnTo>
                  <a:pt x="3049" y="297"/>
                </a:lnTo>
                <a:lnTo>
                  <a:pt x="3049" y="297"/>
                </a:lnTo>
                <a:lnTo>
                  <a:pt x="3050" y="297"/>
                </a:lnTo>
                <a:lnTo>
                  <a:pt x="3050" y="296"/>
                </a:lnTo>
                <a:lnTo>
                  <a:pt x="3050" y="297"/>
                </a:lnTo>
                <a:lnTo>
                  <a:pt x="3050" y="296"/>
                </a:lnTo>
                <a:lnTo>
                  <a:pt x="3050" y="296"/>
                </a:lnTo>
                <a:lnTo>
                  <a:pt x="3051" y="296"/>
                </a:lnTo>
                <a:lnTo>
                  <a:pt x="3051" y="295"/>
                </a:lnTo>
                <a:lnTo>
                  <a:pt x="3051" y="294"/>
                </a:lnTo>
                <a:lnTo>
                  <a:pt x="3051" y="294"/>
                </a:lnTo>
                <a:lnTo>
                  <a:pt x="3052" y="294"/>
                </a:lnTo>
                <a:lnTo>
                  <a:pt x="3052" y="293"/>
                </a:lnTo>
                <a:lnTo>
                  <a:pt x="3052" y="293"/>
                </a:lnTo>
                <a:lnTo>
                  <a:pt x="3052" y="293"/>
                </a:lnTo>
                <a:lnTo>
                  <a:pt x="3053" y="293"/>
                </a:lnTo>
                <a:lnTo>
                  <a:pt x="3053" y="292"/>
                </a:lnTo>
                <a:lnTo>
                  <a:pt x="3053" y="292"/>
                </a:lnTo>
                <a:lnTo>
                  <a:pt x="3053" y="292"/>
                </a:lnTo>
                <a:lnTo>
                  <a:pt x="3053" y="292"/>
                </a:lnTo>
                <a:lnTo>
                  <a:pt x="3054" y="292"/>
                </a:lnTo>
                <a:lnTo>
                  <a:pt x="3054" y="292"/>
                </a:lnTo>
                <a:lnTo>
                  <a:pt x="3054" y="292"/>
                </a:lnTo>
                <a:lnTo>
                  <a:pt x="3055" y="292"/>
                </a:lnTo>
                <a:lnTo>
                  <a:pt x="3055" y="293"/>
                </a:lnTo>
                <a:lnTo>
                  <a:pt x="3055" y="293"/>
                </a:lnTo>
                <a:lnTo>
                  <a:pt x="3055" y="293"/>
                </a:lnTo>
                <a:lnTo>
                  <a:pt x="3056" y="293"/>
                </a:lnTo>
                <a:lnTo>
                  <a:pt x="3056" y="293"/>
                </a:lnTo>
                <a:lnTo>
                  <a:pt x="3056" y="293"/>
                </a:lnTo>
                <a:lnTo>
                  <a:pt x="3056" y="293"/>
                </a:lnTo>
                <a:lnTo>
                  <a:pt x="3056" y="293"/>
                </a:lnTo>
                <a:lnTo>
                  <a:pt x="3057" y="293"/>
                </a:lnTo>
                <a:lnTo>
                  <a:pt x="3057" y="293"/>
                </a:lnTo>
                <a:lnTo>
                  <a:pt x="3057" y="293"/>
                </a:lnTo>
                <a:lnTo>
                  <a:pt x="3057" y="293"/>
                </a:lnTo>
                <a:lnTo>
                  <a:pt x="3058" y="293"/>
                </a:lnTo>
                <a:lnTo>
                  <a:pt x="3058" y="293"/>
                </a:lnTo>
                <a:lnTo>
                  <a:pt x="3058" y="293"/>
                </a:lnTo>
                <a:lnTo>
                  <a:pt x="3058" y="293"/>
                </a:lnTo>
                <a:lnTo>
                  <a:pt x="3058" y="293"/>
                </a:lnTo>
                <a:lnTo>
                  <a:pt x="3059" y="293"/>
                </a:lnTo>
                <a:lnTo>
                  <a:pt x="3059" y="293"/>
                </a:lnTo>
                <a:lnTo>
                  <a:pt x="3059" y="293"/>
                </a:lnTo>
                <a:lnTo>
                  <a:pt x="3059" y="293"/>
                </a:lnTo>
                <a:lnTo>
                  <a:pt x="3059" y="293"/>
                </a:lnTo>
                <a:lnTo>
                  <a:pt x="3060" y="293"/>
                </a:lnTo>
                <a:lnTo>
                  <a:pt x="3060" y="293"/>
                </a:lnTo>
                <a:lnTo>
                  <a:pt x="3060" y="293"/>
                </a:lnTo>
                <a:lnTo>
                  <a:pt x="3061" y="293"/>
                </a:lnTo>
                <a:lnTo>
                  <a:pt x="3061" y="293"/>
                </a:lnTo>
                <a:lnTo>
                  <a:pt x="3061" y="293"/>
                </a:lnTo>
                <a:lnTo>
                  <a:pt x="3061" y="293"/>
                </a:lnTo>
                <a:lnTo>
                  <a:pt x="3061" y="293"/>
                </a:lnTo>
                <a:lnTo>
                  <a:pt x="3062" y="293"/>
                </a:lnTo>
                <a:lnTo>
                  <a:pt x="3062" y="293"/>
                </a:lnTo>
                <a:lnTo>
                  <a:pt x="3062" y="293"/>
                </a:lnTo>
                <a:lnTo>
                  <a:pt x="3062" y="293"/>
                </a:lnTo>
                <a:lnTo>
                  <a:pt x="3062" y="293"/>
                </a:lnTo>
                <a:lnTo>
                  <a:pt x="3063" y="293"/>
                </a:lnTo>
                <a:lnTo>
                  <a:pt x="3063" y="293"/>
                </a:lnTo>
                <a:lnTo>
                  <a:pt x="3063" y="293"/>
                </a:lnTo>
                <a:lnTo>
                  <a:pt x="3063" y="293"/>
                </a:lnTo>
                <a:lnTo>
                  <a:pt x="3063" y="293"/>
                </a:lnTo>
                <a:lnTo>
                  <a:pt x="3064" y="293"/>
                </a:lnTo>
                <a:lnTo>
                  <a:pt x="3064" y="293"/>
                </a:lnTo>
                <a:lnTo>
                  <a:pt x="3064" y="293"/>
                </a:lnTo>
                <a:lnTo>
                  <a:pt x="3064" y="293"/>
                </a:lnTo>
                <a:lnTo>
                  <a:pt x="3065" y="293"/>
                </a:lnTo>
                <a:lnTo>
                  <a:pt x="3065" y="294"/>
                </a:lnTo>
                <a:lnTo>
                  <a:pt x="3065" y="294"/>
                </a:lnTo>
                <a:lnTo>
                  <a:pt x="3065" y="294"/>
                </a:lnTo>
                <a:lnTo>
                  <a:pt x="3066" y="295"/>
                </a:lnTo>
                <a:lnTo>
                  <a:pt x="3066" y="295"/>
                </a:lnTo>
                <a:lnTo>
                  <a:pt x="3066" y="295"/>
                </a:lnTo>
                <a:lnTo>
                  <a:pt x="3067" y="295"/>
                </a:lnTo>
                <a:lnTo>
                  <a:pt x="3067" y="295"/>
                </a:lnTo>
                <a:lnTo>
                  <a:pt x="3067" y="295"/>
                </a:lnTo>
                <a:lnTo>
                  <a:pt x="3067" y="295"/>
                </a:lnTo>
                <a:lnTo>
                  <a:pt x="3068" y="295"/>
                </a:lnTo>
                <a:lnTo>
                  <a:pt x="3068" y="292"/>
                </a:lnTo>
                <a:lnTo>
                  <a:pt x="3068" y="292"/>
                </a:lnTo>
                <a:lnTo>
                  <a:pt x="3068" y="292"/>
                </a:lnTo>
                <a:lnTo>
                  <a:pt x="3069" y="292"/>
                </a:lnTo>
                <a:lnTo>
                  <a:pt x="3069" y="292"/>
                </a:lnTo>
                <a:lnTo>
                  <a:pt x="3069" y="293"/>
                </a:lnTo>
                <a:lnTo>
                  <a:pt x="3069" y="292"/>
                </a:lnTo>
                <a:lnTo>
                  <a:pt x="3070" y="292"/>
                </a:lnTo>
                <a:lnTo>
                  <a:pt x="3070" y="292"/>
                </a:lnTo>
                <a:lnTo>
                  <a:pt x="3070" y="291"/>
                </a:lnTo>
                <a:lnTo>
                  <a:pt x="3070" y="291"/>
                </a:lnTo>
                <a:lnTo>
                  <a:pt x="3071" y="291"/>
                </a:lnTo>
                <a:lnTo>
                  <a:pt x="3071" y="290"/>
                </a:lnTo>
                <a:lnTo>
                  <a:pt x="3071" y="290"/>
                </a:lnTo>
                <a:lnTo>
                  <a:pt x="3071" y="290"/>
                </a:lnTo>
                <a:lnTo>
                  <a:pt x="3071" y="290"/>
                </a:lnTo>
                <a:lnTo>
                  <a:pt x="3072" y="290"/>
                </a:lnTo>
                <a:lnTo>
                  <a:pt x="3072" y="291"/>
                </a:lnTo>
                <a:lnTo>
                  <a:pt x="3072" y="291"/>
                </a:lnTo>
                <a:lnTo>
                  <a:pt x="3073" y="291"/>
                </a:lnTo>
                <a:lnTo>
                  <a:pt x="3073" y="291"/>
                </a:lnTo>
                <a:lnTo>
                  <a:pt x="3073" y="291"/>
                </a:lnTo>
                <a:lnTo>
                  <a:pt x="3073" y="291"/>
                </a:lnTo>
                <a:lnTo>
                  <a:pt x="3074" y="291"/>
                </a:lnTo>
                <a:lnTo>
                  <a:pt x="3074" y="291"/>
                </a:lnTo>
                <a:lnTo>
                  <a:pt x="3074" y="292"/>
                </a:lnTo>
                <a:lnTo>
                  <a:pt x="3074" y="292"/>
                </a:lnTo>
                <a:lnTo>
                  <a:pt x="3075" y="292"/>
                </a:lnTo>
                <a:lnTo>
                  <a:pt x="3075" y="292"/>
                </a:lnTo>
                <a:lnTo>
                  <a:pt x="3075" y="292"/>
                </a:lnTo>
                <a:lnTo>
                  <a:pt x="3075" y="291"/>
                </a:lnTo>
                <a:lnTo>
                  <a:pt x="3075" y="291"/>
                </a:lnTo>
                <a:lnTo>
                  <a:pt x="3076" y="291"/>
                </a:lnTo>
                <a:lnTo>
                  <a:pt x="3076" y="291"/>
                </a:lnTo>
                <a:lnTo>
                  <a:pt x="3076" y="291"/>
                </a:lnTo>
                <a:lnTo>
                  <a:pt x="3076" y="291"/>
                </a:lnTo>
                <a:lnTo>
                  <a:pt x="3077" y="291"/>
                </a:lnTo>
                <a:lnTo>
                  <a:pt x="3077" y="291"/>
                </a:lnTo>
                <a:lnTo>
                  <a:pt x="3077" y="291"/>
                </a:lnTo>
                <a:lnTo>
                  <a:pt x="3077" y="291"/>
                </a:lnTo>
                <a:lnTo>
                  <a:pt x="3078" y="291"/>
                </a:lnTo>
                <a:lnTo>
                  <a:pt x="3078" y="291"/>
                </a:lnTo>
                <a:lnTo>
                  <a:pt x="3078" y="291"/>
                </a:lnTo>
                <a:lnTo>
                  <a:pt x="3079" y="291"/>
                </a:lnTo>
                <a:lnTo>
                  <a:pt x="3079" y="291"/>
                </a:lnTo>
                <a:lnTo>
                  <a:pt x="3079" y="291"/>
                </a:lnTo>
                <a:lnTo>
                  <a:pt x="3079" y="291"/>
                </a:lnTo>
                <a:lnTo>
                  <a:pt x="3080" y="291"/>
                </a:lnTo>
                <a:lnTo>
                  <a:pt x="3080" y="291"/>
                </a:lnTo>
                <a:lnTo>
                  <a:pt x="3080" y="291"/>
                </a:lnTo>
                <a:lnTo>
                  <a:pt x="3080" y="291"/>
                </a:lnTo>
                <a:lnTo>
                  <a:pt x="3080" y="291"/>
                </a:lnTo>
                <a:lnTo>
                  <a:pt x="3081" y="291"/>
                </a:lnTo>
                <a:lnTo>
                  <a:pt x="3081" y="291"/>
                </a:lnTo>
                <a:lnTo>
                  <a:pt x="3081" y="291"/>
                </a:lnTo>
                <a:lnTo>
                  <a:pt x="3081" y="291"/>
                </a:lnTo>
                <a:lnTo>
                  <a:pt x="3082" y="292"/>
                </a:lnTo>
                <a:lnTo>
                  <a:pt x="3082" y="292"/>
                </a:lnTo>
                <a:lnTo>
                  <a:pt x="3082" y="292"/>
                </a:lnTo>
                <a:lnTo>
                  <a:pt x="3082" y="292"/>
                </a:lnTo>
                <a:lnTo>
                  <a:pt x="3082" y="292"/>
                </a:lnTo>
                <a:lnTo>
                  <a:pt x="3083" y="292"/>
                </a:lnTo>
                <a:lnTo>
                  <a:pt x="3083" y="292"/>
                </a:lnTo>
                <a:lnTo>
                  <a:pt x="3083" y="292"/>
                </a:lnTo>
                <a:lnTo>
                  <a:pt x="3083" y="292"/>
                </a:lnTo>
                <a:lnTo>
                  <a:pt x="3084" y="292"/>
                </a:lnTo>
                <a:lnTo>
                  <a:pt x="3084" y="292"/>
                </a:lnTo>
                <a:lnTo>
                  <a:pt x="3084" y="292"/>
                </a:lnTo>
                <a:lnTo>
                  <a:pt x="3085" y="291"/>
                </a:lnTo>
                <a:lnTo>
                  <a:pt x="3085" y="291"/>
                </a:lnTo>
                <a:lnTo>
                  <a:pt x="3085" y="291"/>
                </a:lnTo>
                <a:lnTo>
                  <a:pt x="3085" y="291"/>
                </a:lnTo>
                <a:lnTo>
                  <a:pt x="3086" y="291"/>
                </a:lnTo>
                <a:lnTo>
                  <a:pt x="3086" y="291"/>
                </a:lnTo>
                <a:lnTo>
                  <a:pt x="3086" y="291"/>
                </a:lnTo>
                <a:lnTo>
                  <a:pt x="3086" y="291"/>
                </a:lnTo>
                <a:lnTo>
                  <a:pt x="3087" y="291"/>
                </a:lnTo>
                <a:lnTo>
                  <a:pt x="3087" y="291"/>
                </a:lnTo>
                <a:lnTo>
                  <a:pt x="3087" y="292"/>
                </a:lnTo>
                <a:lnTo>
                  <a:pt x="3087" y="292"/>
                </a:lnTo>
                <a:lnTo>
                  <a:pt x="3088" y="292"/>
                </a:lnTo>
                <a:lnTo>
                  <a:pt x="3088" y="292"/>
                </a:lnTo>
                <a:lnTo>
                  <a:pt x="3088" y="293"/>
                </a:lnTo>
                <a:lnTo>
                  <a:pt x="3088" y="293"/>
                </a:lnTo>
                <a:lnTo>
                  <a:pt x="3089" y="293"/>
                </a:lnTo>
                <a:lnTo>
                  <a:pt x="3089" y="293"/>
                </a:lnTo>
                <a:lnTo>
                  <a:pt x="3089" y="294"/>
                </a:lnTo>
                <a:lnTo>
                  <a:pt x="3089" y="294"/>
                </a:lnTo>
                <a:lnTo>
                  <a:pt x="3090" y="294"/>
                </a:lnTo>
                <a:lnTo>
                  <a:pt x="3090" y="294"/>
                </a:lnTo>
                <a:lnTo>
                  <a:pt x="3090" y="294"/>
                </a:lnTo>
                <a:lnTo>
                  <a:pt x="3090" y="294"/>
                </a:lnTo>
                <a:lnTo>
                  <a:pt x="3091" y="295"/>
                </a:lnTo>
                <a:lnTo>
                  <a:pt x="3091" y="295"/>
                </a:lnTo>
                <a:lnTo>
                  <a:pt x="3091" y="295"/>
                </a:lnTo>
                <a:lnTo>
                  <a:pt x="3091" y="295"/>
                </a:lnTo>
                <a:lnTo>
                  <a:pt x="3092" y="294"/>
                </a:lnTo>
                <a:lnTo>
                  <a:pt x="3092" y="293"/>
                </a:lnTo>
                <a:lnTo>
                  <a:pt x="3092" y="293"/>
                </a:lnTo>
                <a:lnTo>
                  <a:pt x="3092" y="293"/>
                </a:lnTo>
                <a:lnTo>
                  <a:pt x="3092" y="293"/>
                </a:lnTo>
                <a:lnTo>
                  <a:pt x="3093" y="293"/>
                </a:lnTo>
                <a:lnTo>
                  <a:pt x="3093" y="293"/>
                </a:lnTo>
                <a:lnTo>
                  <a:pt x="3093" y="293"/>
                </a:lnTo>
                <a:lnTo>
                  <a:pt x="3093" y="293"/>
                </a:lnTo>
                <a:lnTo>
                  <a:pt x="3093" y="294"/>
                </a:lnTo>
                <a:lnTo>
                  <a:pt x="3094" y="294"/>
                </a:lnTo>
                <a:lnTo>
                  <a:pt x="3094" y="294"/>
                </a:lnTo>
                <a:lnTo>
                  <a:pt x="3094" y="294"/>
                </a:lnTo>
                <a:lnTo>
                  <a:pt x="3094" y="294"/>
                </a:lnTo>
                <a:lnTo>
                  <a:pt x="3095" y="293"/>
                </a:lnTo>
                <a:lnTo>
                  <a:pt x="3095" y="293"/>
                </a:lnTo>
                <a:lnTo>
                  <a:pt x="3095" y="293"/>
                </a:lnTo>
                <a:lnTo>
                  <a:pt x="3095" y="292"/>
                </a:lnTo>
                <a:lnTo>
                  <a:pt x="3096" y="292"/>
                </a:lnTo>
                <a:lnTo>
                  <a:pt x="3096" y="292"/>
                </a:lnTo>
                <a:lnTo>
                  <a:pt x="3096" y="292"/>
                </a:lnTo>
                <a:lnTo>
                  <a:pt x="3097" y="292"/>
                </a:lnTo>
                <a:lnTo>
                  <a:pt x="3097" y="292"/>
                </a:lnTo>
                <a:lnTo>
                  <a:pt x="3097" y="292"/>
                </a:lnTo>
                <a:lnTo>
                  <a:pt x="3097" y="292"/>
                </a:lnTo>
                <a:lnTo>
                  <a:pt x="3098" y="292"/>
                </a:lnTo>
                <a:lnTo>
                  <a:pt x="3098" y="292"/>
                </a:lnTo>
                <a:lnTo>
                  <a:pt x="3098" y="292"/>
                </a:lnTo>
                <a:lnTo>
                  <a:pt x="3098" y="292"/>
                </a:lnTo>
                <a:lnTo>
                  <a:pt x="3099" y="291"/>
                </a:lnTo>
                <a:lnTo>
                  <a:pt x="3099" y="291"/>
                </a:lnTo>
                <a:lnTo>
                  <a:pt x="3099" y="291"/>
                </a:lnTo>
                <a:lnTo>
                  <a:pt x="3099" y="291"/>
                </a:lnTo>
                <a:lnTo>
                  <a:pt x="3100" y="290"/>
                </a:lnTo>
                <a:lnTo>
                  <a:pt x="3100" y="290"/>
                </a:lnTo>
                <a:lnTo>
                  <a:pt x="3100" y="290"/>
                </a:lnTo>
                <a:lnTo>
                  <a:pt x="3100" y="290"/>
                </a:lnTo>
                <a:lnTo>
                  <a:pt x="3101" y="290"/>
                </a:lnTo>
                <a:lnTo>
                  <a:pt x="3101" y="290"/>
                </a:lnTo>
                <a:lnTo>
                  <a:pt x="3101" y="290"/>
                </a:lnTo>
                <a:lnTo>
                  <a:pt x="3101" y="290"/>
                </a:lnTo>
                <a:lnTo>
                  <a:pt x="3102" y="290"/>
                </a:lnTo>
                <a:lnTo>
                  <a:pt x="3102" y="290"/>
                </a:lnTo>
                <a:lnTo>
                  <a:pt x="3102" y="290"/>
                </a:lnTo>
                <a:lnTo>
                  <a:pt x="3103" y="290"/>
                </a:lnTo>
                <a:lnTo>
                  <a:pt x="3103" y="290"/>
                </a:lnTo>
                <a:lnTo>
                  <a:pt x="3103" y="291"/>
                </a:lnTo>
                <a:lnTo>
                  <a:pt x="3103" y="291"/>
                </a:lnTo>
                <a:lnTo>
                  <a:pt x="3103" y="291"/>
                </a:lnTo>
                <a:lnTo>
                  <a:pt x="3104" y="291"/>
                </a:lnTo>
                <a:lnTo>
                  <a:pt x="3104" y="291"/>
                </a:lnTo>
                <a:lnTo>
                  <a:pt x="3104" y="291"/>
                </a:lnTo>
                <a:lnTo>
                  <a:pt x="3104" y="291"/>
                </a:lnTo>
                <a:lnTo>
                  <a:pt x="3104" y="291"/>
                </a:lnTo>
                <a:lnTo>
                  <a:pt x="3105" y="291"/>
                </a:lnTo>
                <a:lnTo>
                  <a:pt x="3105" y="291"/>
                </a:lnTo>
                <a:lnTo>
                  <a:pt x="3105" y="291"/>
                </a:lnTo>
                <a:lnTo>
                  <a:pt x="3105" y="291"/>
                </a:lnTo>
                <a:lnTo>
                  <a:pt x="3106" y="291"/>
                </a:lnTo>
                <a:lnTo>
                  <a:pt x="3106" y="291"/>
                </a:lnTo>
                <a:lnTo>
                  <a:pt x="3106" y="291"/>
                </a:lnTo>
                <a:lnTo>
                  <a:pt x="3106" y="291"/>
                </a:lnTo>
                <a:lnTo>
                  <a:pt x="3107" y="290"/>
                </a:lnTo>
                <a:lnTo>
                  <a:pt x="3107" y="290"/>
                </a:lnTo>
                <a:lnTo>
                  <a:pt x="3107" y="290"/>
                </a:lnTo>
                <a:lnTo>
                  <a:pt x="3108" y="290"/>
                </a:lnTo>
                <a:lnTo>
                  <a:pt x="3108" y="290"/>
                </a:lnTo>
                <a:lnTo>
                  <a:pt x="3108" y="290"/>
                </a:lnTo>
                <a:lnTo>
                  <a:pt x="3108" y="290"/>
                </a:lnTo>
                <a:lnTo>
                  <a:pt x="3108" y="290"/>
                </a:lnTo>
                <a:lnTo>
                  <a:pt x="3109" y="290"/>
                </a:lnTo>
                <a:lnTo>
                  <a:pt x="3109" y="289"/>
                </a:lnTo>
                <a:lnTo>
                  <a:pt x="3109" y="289"/>
                </a:lnTo>
                <a:lnTo>
                  <a:pt x="3109" y="289"/>
                </a:lnTo>
                <a:lnTo>
                  <a:pt x="3110" y="290"/>
                </a:lnTo>
                <a:lnTo>
                  <a:pt x="3110" y="290"/>
                </a:lnTo>
                <a:lnTo>
                  <a:pt x="3110" y="290"/>
                </a:lnTo>
                <a:lnTo>
                  <a:pt x="3110" y="290"/>
                </a:lnTo>
                <a:lnTo>
                  <a:pt x="3111" y="290"/>
                </a:lnTo>
                <a:lnTo>
                  <a:pt x="3111" y="290"/>
                </a:lnTo>
                <a:lnTo>
                  <a:pt x="3111" y="290"/>
                </a:lnTo>
                <a:lnTo>
                  <a:pt x="3111" y="290"/>
                </a:lnTo>
                <a:lnTo>
                  <a:pt x="3112" y="290"/>
                </a:lnTo>
                <a:lnTo>
                  <a:pt x="3112" y="290"/>
                </a:lnTo>
                <a:lnTo>
                  <a:pt x="3112" y="290"/>
                </a:lnTo>
                <a:lnTo>
                  <a:pt x="3112" y="290"/>
                </a:lnTo>
                <a:lnTo>
                  <a:pt x="3113" y="290"/>
                </a:lnTo>
                <a:lnTo>
                  <a:pt x="3113" y="290"/>
                </a:lnTo>
                <a:lnTo>
                  <a:pt x="3113" y="290"/>
                </a:lnTo>
                <a:lnTo>
                  <a:pt x="3114" y="290"/>
                </a:lnTo>
                <a:lnTo>
                  <a:pt x="3114" y="290"/>
                </a:lnTo>
                <a:lnTo>
                  <a:pt x="3114" y="290"/>
                </a:lnTo>
                <a:lnTo>
                  <a:pt x="3114" y="290"/>
                </a:lnTo>
                <a:lnTo>
                  <a:pt x="3114" y="290"/>
                </a:lnTo>
                <a:lnTo>
                  <a:pt x="3115" y="290"/>
                </a:lnTo>
                <a:lnTo>
                  <a:pt x="3115" y="290"/>
                </a:lnTo>
                <a:lnTo>
                  <a:pt x="3115" y="290"/>
                </a:lnTo>
                <a:lnTo>
                  <a:pt x="3115" y="289"/>
                </a:lnTo>
                <a:lnTo>
                  <a:pt x="3116" y="291"/>
                </a:lnTo>
                <a:lnTo>
                  <a:pt x="3116" y="292"/>
                </a:lnTo>
                <a:lnTo>
                  <a:pt x="3116" y="292"/>
                </a:lnTo>
                <a:lnTo>
                  <a:pt x="3116" y="293"/>
                </a:lnTo>
                <a:lnTo>
                  <a:pt x="3117" y="293"/>
                </a:lnTo>
                <a:lnTo>
                  <a:pt x="3117" y="293"/>
                </a:lnTo>
                <a:lnTo>
                  <a:pt x="3117" y="293"/>
                </a:lnTo>
                <a:lnTo>
                  <a:pt x="3117" y="293"/>
                </a:lnTo>
                <a:lnTo>
                  <a:pt x="3117" y="293"/>
                </a:lnTo>
                <a:lnTo>
                  <a:pt x="3118" y="293"/>
                </a:lnTo>
                <a:lnTo>
                  <a:pt x="3118" y="293"/>
                </a:lnTo>
                <a:lnTo>
                  <a:pt x="3118" y="293"/>
                </a:lnTo>
                <a:lnTo>
                  <a:pt x="3119" y="293"/>
                </a:lnTo>
                <a:lnTo>
                  <a:pt x="3119" y="293"/>
                </a:lnTo>
                <a:lnTo>
                  <a:pt x="3119" y="293"/>
                </a:lnTo>
                <a:lnTo>
                  <a:pt x="3120" y="293"/>
                </a:lnTo>
                <a:lnTo>
                  <a:pt x="3120" y="293"/>
                </a:lnTo>
                <a:lnTo>
                  <a:pt x="3120" y="293"/>
                </a:lnTo>
                <a:lnTo>
                  <a:pt x="3120" y="293"/>
                </a:lnTo>
                <a:lnTo>
                  <a:pt x="3121" y="293"/>
                </a:lnTo>
                <a:lnTo>
                  <a:pt x="3121" y="293"/>
                </a:lnTo>
                <a:lnTo>
                  <a:pt x="3121" y="293"/>
                </a:lnTo>
                <a:lnTo>
                  <a:pt x="3121" y="293"/>
                </a:lnTo>
                <a:lnTo>
                  <a:pt x="3121" y="294"/>
                </a:lnTo>
                <a:lnTo>
                  <a:pt x="3122" y="294"/>
                </a:lnTo>
                <a:lnTo>
                  <a:pt x="3122" y="294"/>
                </a:lnTo>
                <a:lnTo>
                  <a:pt x="3122" y="294"/>
                </a:lnTo>
                <a:lnTo>
                  <a:pt x="3122" y="294"/>
                </a:lnTo>
                <a:lnTo>
                  <a:pt x="3122" y="294"/>
                </a:lnTo>
                <a:lnTo>
                  <a:pt x="3123" y="294"/>
                </a:lnTo>
                <a:lnTo>
                  <a:pt x="3123" y="294"/>
                </a:lnTo>
                <a:lnTo>
                  <a:pt x="3123" y="294"/>
                </a:lnTo>
                <a:lnTo>
                  <a:pt x="3123" y="294"/>
                </a:lnTo>
                <a:lnTo>
                  <a:pt x="3123" y="294"/>
                </a:lnTo>
                <a:lnTo>
                  <a:pt x="3124" y="294"/>
                </a:lnTo>
                <a:lnTo>
                  <a:pt x="3124" y="294"/>
                </a:lnTo>
                <a:lnTo>
                  <a:pt x="3124" y="294"/>
                </a:lnTo>
                <a:lnTo>
                  <a:pt x="3124" y="294"/>
                </a:lnTo>
                <a:lnTo>
                  <a:pt x="3125" y="294"/>
                </a:lnTo>
                <a:lnTo>
                  <a:pt x="3125" y="294"/>
                </a:lnTo>
                <a:lnTo>
                  <a:pt x="3125" y="294"/>
                </a:lnTo>
                <a:lnTo>
                  <a:pt x="3125" y="295"/>
                </a:lnTo>
                <a:lnTo>
                  <a:pt x="3126" y="295"/>
                </a:lnTo>
                <a:lnTo>
                  <a:pt x="3126" y="295"/>
                </a:lnTo>
                <a:lnTo>
                  <a:pt x="3126" y="295"/>
                </a:lnTo>
                <a:lnTo>
                  <a:pt x="3126" y="295"/>
                </a:lnTo>
                <a:lnTo>
                  <a:pt x="3127" y="295"/>
                </a:lnTo>
                <a:lnTo>
                  <a:pt x="3127" y="295"/>
                </a:lnTo>
                <a:lnTo>
                  <a:pt x="3127" y="295"/>
                </a:lnTo>
                <a:lnTo>
                  <a:pt x="3127" y="296"/>
                </a:lnTo>
                <a:lnTo>
                  <a:pt x="3128" y="296"/>
                </a:lnTo>
                <a:lnTo>
                  <a:pt x="3128" y="295"/>
                </a:lnTo>
                <a:lnTo>
                  <a:pt x="3128" y="295"/>
                </a:lnTo>
                <a:lnTo>
                  <a:pt x="3128" y="296"/>
                </a:lnTo>
                <a:lnTo>
                  <a:pt x="3129" y="296"/>
                </a:lnTo>
                <a:lnTo>
                  <a:pt x="3129" y="295"/>
                </a:lnTo>
                <a:lnTo>
                  <a:pt x="3129" y="296"/>
                </a:lnTo>
                <a:lnTo>
                  <a:pt x="3129" y="296"/>
                </a:lnTo>
                <a:lnTo>
                  <a:pt x="3129" y="296"/>
                </a:lnTo>
                <a:lnTo>
                  <a:pt x="3130" y="297"/>
                </a:lnTo>
                <a:lnTo>
                  <a:pt x="3130" y="298"/>
                </a:lnTo>
                <a:lnTo>
                  <a:pt x="3130" y="298"/>
                </a:lnTo>
                <a:lnTo>
                  <a:pt x="3130" y="298"/>
                </a:lnTo>
                <a:lnTo>
                  <a:pt x="3131" y="297"/>
                </a:lnTo>
                <a:lnTo>
                  <a:pt x="3131" y="297"/>
                </a:lnTo>
                <a:lnTo>
                  <a:pt x="3131" y="297"/>
                </a:lnTo>
                <a:lnTo>
                  <a:pt x="3132" y="296"/>
                </a:lnTo>
                <a:lnTo>
                  <a:pt x="3132" y="296"/>
                </a:lnTo>
                <a:lnTo>
                  <a:pt x="3132" y="293"/>
                </a:lnTo>
                <a:lnTo>
                  <a:pt x="3132" y="293"/>
                </a:lnTo>
                <a:lnTo>
                  <a:pt x="3133" y="294"/>
                </a:lnTo>
                <a:lnTo>
                  <a:pt x="3133" y="294"/>
                </a:lnTo>
                <a:lnTo>
                  <a:pt x="3133" y="293"/>
                </a:lnTo>
                <a:lnTo>
                  <a:pt x="3133" y="293"/>
                </a:lnTo>
                <a:lnTo>
                  <a:pt x="3134" y="293"/>
                </a:lnTo>
                <a:lnTo>
                  <a:pt x="3134" y="293"/>
                </a:lnTo>
                <a:lnTo>
                  <a:pt x="3134" y="292"/>
                </a:lnTo>
                <a:lnTo>
                  <a:pt x="3134" y="292"/>
                </a:lnTo>
                <a:lnTo>
                  <a:pt x="3135" y="292"/>
                </a:lnTo>
                <a:lnTo>
                  <a:pt x="3135" y="292"/>
                </a:lnTo>
                <a:lnTo>
                  <a:pt x="3135" y="292"/>
                </a:lnTo>
                <a:lnTo>
                  <a:pt x="3135" y="292"/>
                </a:lnTo>
                <a:lnTo>
                  <a:pt x="3136" y="292"/>
                </a:lnTo>
                <a:lnTo>
                  <a:pt x="3136" y="292"/>
                </a:lnTo>
                <a:lnTo>
                  <a:pt x="3136" y="292"/>
                </a:lnTo>
                <a:lnTo>
                  <a:pt x="3136" y="292"/>
                </a:lnTo>
                <a:lnTo>
                  <a:pt x="3136" y="292"/>
                </a:lnTo>
                <a:lnTo>
                  <a:pt x="3137" y="292"/>
                </a:lnTo>
                <a:lnTo>
                  <a:pt x="3137" y="292"/>
                </a:lnTo>
                <a:lnTo>
                  <a:pt x="3137" y="292"/>
                </a:lnTo>
                <a:lnTo>
                  <a:pt x="3138" y="292"/>
                </a:lnTo>
                <a:lnTo>
                  <a:pt x="3138" y="292"/>
                </a:lnTo>
                <a:lnTo>
                  <a:pt x="3138" y="292"/>
                </a:lnTo>
                <a:lnTo>
                  <a:pt x="3138" y="292"/>
                </a:lnTo>
                <a:lnTo>
                  <a:pt x="3138" y="292"/>
                </a:lnTo>
                <a:lnTo>
                  <a:pt x="3139" y="292"/>
                </a:lnTo>
                <a:lnTo>
                  <a:pt x="3139" y="292"/>
                </a:lnTo>
                <a:lnTo>
                  <a:pt x="3139" y="292"/>
                </a:lnTo>
                <a:lnTo>
                  <a:pt x="3139" y="292"/>
                </a:lnTo>
                <a:lnTo>
                  <a:pt x="3139" y="292"/>
                </a:lnTo>
                <a:lnTo>
                  <a:pt x="3140" y="292"/>
                </a:lnTo>
                <a:lnTo>
                  <a:pt x="3140" y="292"/>
                </a:lnTo>
                <a:lnTo>
                  <a:pt x="3140" y="292"/>
                </a:lnTo>
                <a:lnTo>
                  <a:pt x="3140" y="293"/>
                </a:lnTo>
                <a:lnTo>
                  <a:pt x="3141" y="293"/>
                </a:lnTo>
                <a:lnTo>
                  <a:pt x="3141" y="293"/>
                </a:lnTo>
                <a:lnTo>
                  <a:pt x="3141" y="293"/>
                </a:lnTo>
                <a:lnTo>
                  <a:pt x="3141" y="293"/>
                </a:lnTo>
                <a:lnTo>
                  <a:pt x="3142" y="293"/>
                </a:lnTo>
                <a:lnTo>
                  <a:pt x="3142" y="293"/>
                </a:lnTo>
                <a:lnTo>
                  <a:pt x="3142" y="293"/>
                </a:lnTo>
                <a:lnTo>
                  <a:pt x="3142" y="293"/>
                </a:lnTo>
                <a:lnTo>
                  <a:pt x="3142" y="293"/>
                </a:lnTo>
                <a:lnTo>
                  <a:pt x="3143" y="293"/>
                </a:lnTo>
                <a:lnTo>
                  <a:pt x="3143" y="293"/>
                </a:lnTo>
                <a:lnTo>
                  <a:pt x="3143" y="293"/>
                </a:lnTo>
                <a:lnTo>
                  <a:pt x="3144" y="293"/>
                </a:lnTo>
                <a:lnTo>
                  <a:pt x="3144" y="293"/>
                </a:lnTo>
                <a:lnTo>
                  <a:pt x="3144" y="293"/>
                </a:lnTo>
                <a:lnTo>
                  <a:pt x="3144" y="293"/>
                </a:lnTo>
                <a:lnTo>
                  <a:pt x="3144" y="294"/>
                </a:lnTo>
                <a:lnTo>
                  <a:pt x="3145" y="294"/>
                </a:lnTo>
                <a:lnTo>
                  <a:pt x="3145" y="294"/>
                </a:lnTo>
                <a:lnTo>
                  <a:pt x="3145" y="294"/>
                </a:lnTo>
                <a:lnTo>
                  <a:pt x="3145" y="294"/>
                </a:lnTo>
                <a:lnTo>
                  <a:pt x="3146" y="294"/>
                </a:lnTo>
                <a:lnTo>
                  <a:pt x="3146" y="294"/>
                </a:lnTo>
                <a:lnTo>
                  <a:pt x="3146" y="295"/>
                </a:lnTo>
                <a:lnTo>
                  <a:pt x="3146" y="295"/>
                </a:lnTo>
                <a:lnTo>
                  <a:pt x="3146" y="295"/>
                </a:lnTo>
                <a:lnTo>
                  <a:pt x="3147" y="295"/>
                </a:lnTo>
                <a:lnTo>
                  <a:pt x="3147" y="295"/>
                </a:lnTo>
                <a:lnTo>
                  <a:pt x="3147" y="295"/>
                </a:lnTo>
                <a:lnTo>
                  <a:pt x="3147" y="295"/>
                </a:lnTo>
                <a:lnTo>
                  <a:pt x="3148" y="295"/>
                </a:lnTo>
                <a:lnTo>
                  <a:pt x="3148" y="295"/>
                </a:lnTo>
                <a:lnTo>
                  <a:pt x="3148" y="295"/>
                </a:lnTo>
                <a:lnTo>
                  <a:pt x="3148" y="295"/>
                </a:lnTo>
                <a:lnTo>
                  <a:pt x="3149" y="294"/>
                </a:lnTo>
                <a:lnTo>
                  <a:pt x="3149" y="294"/>
                </a:lnTo>
                <a:lnTo>
                  <a:pt x="3149" y="295"/>
                </a:lnTo>
                <a:lnTo>
                  <a:pt x="3150" y="295"/>
                </a:lnTo>
                <a:lnTo>
                  <a:pt x="3150" y="294"/>
                </a:lnTo>
                <a:lnTo>
                  <a:pt x="3150" y="294"/>
                </a:lnTo>
                <a:lnTo>
                  <a:pt x="3150" y="294"/>
                </a:lnTo>
                <a:lnTo>
                  <a:pt x="3151" y="294"/>
                </a:lnTo>
                <a:lnTo>
                  <a:pt x="3151" y="294"/>
                </a:lnTo>
                <a:lnTo>
                  <a:pt x="3151" y="294"/>
                </a:lnTo>
                <a:lnTo>
                  <a:pt x="3151" y="295"/>
                </a:lnTo>
                <a:lnTo>
                  <a:pt x="3151" y="295"/>
                </a:lnTo>
                <a:lnTo>
                  <a:pt x="3152" y="295"/>
                </a:lnTo>
                <a:lnTo>
                  <a:pt x="3152" y="295"/>
                </a:lnTo>
                <a:lnTo>
                  <a:pt x="3152" y="295"/>
                </a:lnTo>
                <a:lnTo>
                  <a:pt x="3152" y="295"/>
                </a:lnTo>
                <a:lnTo>
                  <a:pt x="3153" y="295"/>
                </a:lnTo>
                <a:lnTo>
                  <a:pt x="3153" y="295"/>
                </a:lnTo>
                <a:lnTo>
                  <a:pt x="3153" y="295"/>
                </a:lnTo>
                <a:lnTo>
                  <a:pt x="3153" y="295"/>
                </a:lnTo>
                <a:lnTo>
                  <a:pt x="3153" y="295"/>
                </a:lnTo>
                <a:lnTo>
                  <a:pt x="3154" y="295"/>
                </a:lnTo>
                <a:lnTo>
                  <a:pt x="3154" y="295"/>
                </a:lnTo>
                <a:lnTo>
                  <a:pt x="3154" y="295"/>
                </a:lnTo>
                <a:lnTo>
                  <a:pt x="3154" y="296"/>
                </a:lnTo>
                <a:lnTo>
                  <a:pt x="3155" y="296"/>
                </a:lnTo>
                <a:lnTo>
                  <a:pt x="3155" y="296"/>
                </a:lnTo>
                <a:lnTo>
                  <a:pt x="3155" y="296"/>
                </a:lnTo>
                <a:lnTo>
                  <a:pt x="3156" y="296"/>
                </a:lnTo>
                <a:lnTo>
                  <a:pt x="3156" y="296"/>
                </a:lnTo>
                <a:lnTo>
                  <a:pt x="3156" y="296"/>
                </a:lnTo>
                <a:lnTo>
                  <a:pt x="3156" y="296"/>
                </a:lnTo>
                <a:lnTo>
                  <a:pt x="3157" y="296"/>
                </a:lnTo>
                <a:lnTo>
                  <a:pt x="3157" y="296"/>
                </a:lnTo>
                <a:lnTo>
                  <a:pt x="3157" y="295"/>
                </a:lnTo>
                <a:lnTo>
                  <a:pt x="3157" y="295"/>
                </a:lnTo>
                <a:lnTo>
                  <a:pt x="3158" y="295"/>
                </a:lnTo>
                <a:lnTo>
                  <a:pt x="3158" y="295"/>
                </a:lnTo>
                <a:lnTo>
                  <a:pt x="3158" y="295"/>
                </a:lnTo>
                <a:lnTo>
                  <a:pt x="3158" y="295"/>
                </a:lnTo>
                <a:lnTo>
                  <a:pt x="3158" y="295"/>
                </a:lnTo>
                <a:lnTo>
                  <a:pt x="3159" y="295"/>
                </a:lnTo>
                <a:lnTo>
                  <a:pt x="3159" y="295"/>
                </a:lnTo>
                <a:lnTo>
                  <a:pt x="3159" y="294"/>
                </a:lnTo>
                <a:lnTo>
                  <a:pt x="3159" y="294"/>
                </a:lnTo>
                <a:lnTo>
                  <a:pt x="3160" y="294"/>
                </a:lnTo>
                <a:lnTo>
                  <a:pt x="3160" y="294"/>
                </a:lnTo>
                <a:lnTo>
                  <a:pt x="3160" y="295"/>
                </a:lnTo>
                <a:lnTo>
                  <a:pt x="3160" y="295"/>
                </a:lnTo>
                <a:lnTo>
                  <a:pt x="3161" y="295"/>
                </a:lnTo>
                <a:lnTo>
                  <a:pt x="3161" y="295"/>
                </a:lnTo>
                <a:lnTo>
                  <a:pt x="3161" y="295"/>
                </a:lnTo>
                <a:lnTo>
                  <a:pt x="3162" y="295"/>
                </a:lnTo>
                <a:lnTo>
                  <a:pt x="3162" y="295"/>
                </a:lnTo>
                <a:lnTo>
                  <a:pt x="3162" y="295"/>
                </a:lnTo>
                <a:lnTo>
                  <a:pt x="3162" y="295"/>
                </a:lnTo>
                <a:lnTo>
                  <a:pt x="3163" y="295"/>
                </a:lnTo>
                <a:lnTo>
                  <a:pt x="3163" y="295"/>
                </a:lnTo>
                <a:lnTo>
                  <a:pt x="3163" y="295"/>
                </a:lnTo>
                <a:lnTo>
                  <a:pt x="3163" y="295"/>
                </a:lnTo>
                <a:lnTo>
                  <a:pt x="3164" y="295"/>
                </a:lnTo>
                <a:lnTo>
                  <a:pt x="3164" y="295"/>
                </a:lnTo>
                <a:lnTo>
                  <a:pt x="3164" y="295"/>
                </a:lnTo>
                <a:lnTo>
                  <a:pt x="3164" y="296"/>
                </a:lnTo>
                <a:lnTo>
                  <a:pt x="3165" y="296"/>
                </a:lnTo>
                <a:lnTo>
                  <a:pt x="3165" y="296"/>
                </a:lnTo>
                <a:lnTo>
                  <a:pt x="3165" y="296"/>
                </a:lnTo>
                <a:lnTo>
                  <a:pt x="3165" y="296"/>
                </a:lnTo>
                <a:lnTo>
                  <a:pt x="3165" y="296"/>
                </a:lnTo>
                <a:lnTo>
                  <a:pt x="3166" y="296"/>
                </a:lnTo>
                <a:lnTo>
                  <a:pt x="3166" y="296"/>
                </a:lnTo>
                <a:lnTo>
                  <a:pt x="3166" y="295"/>
                </a:lnTo>
                <a:lnTo>
                  <a:pt x="3166" y="295"/>
                </a:lnTo>
                <a:lnTo>
                  <a:pt x="3167" y="295"/>
                </a:lnTo>
                <a:lnTo>
                  <a:pt x="3167" y="295"/>
                </a:lnTo>
                <a:lnTo>
                  <a:pt x="3167" y="295"/>
                </a:lnTo>
                <a:lnTo>
                  <a:pt x="3168" y="295"/>
                </a:lnTo>
                <a:lnTo>
                  <a:pt x="3168" y="294"/>
                </a:lnTo>
                <a:lnTo>
                  <a:pt x="3168" y="294"/>
                </a:lnTo>
                <a:lnTo>
                  <a:pt x="3168" y="294"/>
                </a:lnTo>
                <a:lnTo>
                  <a:pt x="3169" y="294"/>
                </a:lnTo>
                <a:lnTo>
                  <a:pt x="3169" y="294"/>
                </a:lnTo>
                <a:lnTo>
                  <a:pt x="3169" y="294"/>
                </a:lnTo>
                <a:lnTo>
                  <a:pt x="3169" y="294"/>
                </a:lnTo>
                <a:lnTo>
                  <a:pt x="3169" y="294"/>
                </a:lnTo>
                <a:lnTo>
                  <a:pt x="3170" y="294"/>
                </a:lnTo>
                <a:lnTo>
                  <a:pt x="3170" y="294"/>
                </a:lnTo>
                <a:lnTo>
                  <a:pt x="3170" y="294"/>
                </a:lnTo>
                <a:lnTo>
                  <a:pt x="3170" y="294"/>
                </a:lnTo>
                <a:lnTo>
                  <a:pt x="3170" y="295"/>
                </a:lnTo>
                <a:lnTo>
                  <a:pt x="3171" y="295"/>
                </a:lnTo>
                <a:lnTo>
                  <a:pt x="3171" y="295"/>
                </a:lnTo>
                <a:lnTo>
                  <a:pt x="3171" y="295"/>
                </a:lnTo>
                <a:lnTo>
                  <a:pt x="3171" y="295"/>
                </a:lnTo>
                <a:lnTo>
                  <a:pt x="3172" y="295"/>
                </a:lnTo>
                <a:lnTo>
                  <a:pt x="3172" y="295"/>
                </a:lnTo>
                <a:lnTo>
                  <a:pt x="3172" y="295"/>
                </a:lnTo>
                <a:lnTo>
                  <a:pt x="3172" y="295"/>
                </a:lnTo>
                <a:lnTo>
                  <a:pt x="3172" y="295"/>
                </a:lnTo>
                <a:lnTo>
                  <a:pt x="3173" y="295"/>
                </a:lnTo>
                <a:lnTo>
                  <a:pt x="3173" y="295"/>
                </a:lnTo>
                <a:lnTo>
                  <a:pt x="3173" y="295"/>
                </a:lnTo>
                <a:lnTo>
                  <a:pt x="3174" y="294"/>
                </a:lnTo>
                <a:lnTo>
                  <a:pt x="3174" y="294"/>
                </a:lnTo>
                <a:lnTo>
                  <a:pt x="3174" y="294"/>
                </a:lnTo>
                <a:lnTo>
                  <a:pt x="3174" y="293"/>
                </a:lnTo>
                <a:lnTo>
                  <a:pt x="3175" y="293"/>
                </a:lnTo>
                <a:lnTo>
                  <a:pt x="3175" y="293"/>
                </a:lnTo>
                <a:lnTo>
                  <a:pt x="3175" y="293"/>
                </a:lnTo>
                <a:lnTo>
                  <a:pt x="3175" y="293"/>
                </a:lnTo>
                <a:lnTo>
                  <a:pt x="3176" y="293"/>
                </a:lnTo>
                <a:lnTo>
                  <a:pt x="3176" y="292"/>
                </a:lnTo>
                <a:lnTo>
                  <a:pt x="3176" y="292"/>
                </a:lnTo>
                <a:lnTo>
                  <a:pt x="3176" y="292"/>
                </a:lnTo>
                <a:lnTo>
                  <a:pt x="3177" y="293"/>
                </a:lnTo>
                <a:lnTo>
                  <a:pt x="3177" y="293"/>
                </a:lnTo>
                <a:lnTo>
                  <a:pt x="3177" y="293"/>
                </a:lnTo>
                <a:lnTo>
                  <a:pt x="3177" y="293"/>
                </a:lnTo>
                <a:lnTo>
                  <a:pt x="3178" y="293"/>
                </a:lnTo>
                <a:lnTo>
                  <a:pt x="3178" y="293"/>
                </a:lnTo>
                <a:lnTo>
                  <a:pt x="3178" y="294"/>
                </a:lnTo>
                <a:lnTo>
                  <a:pt x="3178" y="294"/>
                </a:lnTo>
                <a:lnTo>
                  <a:pt x="3179" y="294"/>
                </a:lnTo>
                <a:lnTo>
                  <a:pt x="3179" y="293"/>
                </a:lnTo>
                <a:lnTo>
                  <a:pt x="3179" y="293"/>
                </a:lnTo>
                <a:lnTo>
                  <a:pt x="3180" y="293"/>
                </a:lnTo>
                <a:lnTo>
                  <a:pt x="3180" y="293"/>
                </a:lnTo>
                <a:lnTo>
                  <a:pt x="3180" y="293"/>
                </a:lnTo>
                <a:lnTo>
                  <a:pt x="3180" y="293"/>
                </a:lnTo>
                <a:lnTo>
                  <a:pt x="3180" y="293"/>
                </a:lnTo>
                <a:lnTo>
                  <a:pt x="3181" y="293"/>
                </a:lnTo>
                <a:lnTo>
                  <a:pt x="3181" y="293"/>
                </a:lnTo>
                <a:lnTo>
                  <a:pt x="3181" y="293"/>
                </a:lnTo>
                <a:lnTo>
                  <a:pt x="3181" y="293"/>
                </a:lnTo>
                <a:lnTo>
                  <a:pt x="3182" y="293"/>
                </a:lnTo>
                <a:lnTo>
                  <a:pt x="3182" y="292"/>
                </a:lnTo>
                <a:lnTo>
                  <a:pt x="3182" y="292"/>
                </a:lnTo>
                <a:lnTo>
                  <a:pt x="3182" y="292"/>
                </a:lnTo>
                <a:lnTo>
                  <a:pt x="3183" y="292"/>
                </a:lnTo>
                <a:lnTo>
                  <a:pt x="3183" y="292"/>
                </a:lnTo>
                <a:lnTo>
                  <a:pt x="3183" y="292"/>
                </a:lnTo>
                <a:lnTo>
                  <a:pt x="3183" y="292"/>
                </a:lnTo>
                <a:lnTo>
                  <a:pt x="3184" y="292"/>
                </a:lnTo>
                <a:lnTo>
                  <a:pt x="3184" y="292"/>
                </a:lnTo>
                <a:lnTo>
                  <a:pt x="3184" y="292"/>
                </a:lnTo>
                <a:lnTo>
                  <a:pt x="3184" y="292"/>
                </a:lnTo>
                <a:lnTo>
                  <a:pt x="3184" y="292"/>
                </a:lnTo>
                <a:lnTo>
                  <a:pt x="3185" y="292"/>
                </a:lnTo>
                <a:lnTo>
                  <a:pt x="3185" y="292"/>
                </a:lnTo>
                <a:lnTo>
                  <a:pt x="3185" y="292"/>
                </a:lnTo>
                <a:lnTo>
                  <a:pt x="3186" y="292"/>
                </a:lnTo>
                <a:lnTo>
                  <a:pt x="3186" y="292"/>
                </a:lnTo>
                <a:lnTo>
                  <a:pt x="3186" y="292"/>
                </a:lnTo>
                <a:lnTo>
                  <a:pt x="3186" y="293"/>
                </a:lnTo>
                <a:lnTo>
                  <a:pt x="3187" y="293"/>
                </a:lnTo>
                <a:lnTo>
                  <a:pt x="3187" y="293"/>
                </a:lnTo>
                <a:lnTo>
                  <a:pt x="3187" y="293"/>
                </a:lnTo>
                <a:lnTo>
                  <a:pt x="3187" y="293"/>
                </a:lnTo>
                <a:lnTo>
                  <a:pt x="3188" y="293"/>
                </a:lnTo>
                <a:lnTo>
                  <a:pt x="3188" y="293"/>
                </a:lnTo>
                <a:lnTo>
                  <a:pt x="3188" y="293"/>
                </a:lnTo>
                <a:lnTo>
                  <a:pt x="3188" y="293"/>
                </a:lnTo>
                <a:lnTo>
                  <a:pt x="3189" y="293"/>
                </a:lnTo>
                <a:lnTo>
                  <a:pt x="3189" y="293"/>
                </a:lnTo>
                <a:lnTo>
                  <a:pt x="3189" y="293"/>
                </a:lnTo>
                <a:lnTo>
                  <a:pt x="3189" y="293"/>
                </a:lnTo>
                <a:lnTo>
                  <a:pt x="3189" y="294"/>
                </a:lnTo>
                <a:lnTo>
                  <a:pt x="3190" y="294"/>
                </a:lnTo>
                <a:lnTo>
                  <a:pt x="3190" y="294"/>
                </a:lnTo>
                <a:lnTo>
                  <a:pt x="3190" y="294"/>
                </a:lnTo>
                <a:lnTo>
                  <a:pt x="3190" y="294"/>
                </a:lnTo>
                <a:lnTo>
                  <a:pt x="3191" y="294"/>
                </a:lnTo>
                <a:lnTo>
                  <a:pt x="3191" y="293"/>
                </a:lnTo>
                <a:lnTo>
                  <a:pt x="3191" y="293"/>
                </a:lnTo>
                <a:lnTo>
                  <a:pt x="3191" y="293"/>
                </a:lnTo>
                <a:lnTo>
                  <a:pt x="3192" y="293"/>
                </a:lnTo>
                <a:lnTo>
                  <a:pt x="3192" y="292"/>
                </a:lnTo>
                <a:lnTo>
                  <a:pt x="3192" y="292"/>
                </a:lnTo>
                <a:lnTo>
                  <a:pt x="3192" y="292"/>
                </a:lnTo>
                <a:lnTo>
                  <a:pt x="3193" y="292"/>
                </a:lnTo>
                <a:lnTo>
                  <a:pt x="3193" y="291"/>
                </a:lnTo>
                <a:lnTo>
                  <a:pt x="3193" y="291"/>
                </a:lnTo>
                <a:lnTo>
                  <a:pt x="3193" y="291"/>
                </a:lnTo>
                <a:lnTo>
                  <a:pt x="3194" y="290"/>
                </a:lnTo>
                <a:lnTo>
                  <a:pt x="3194" y="290"/>
                </a:lnTo>
                <a:lnTo>
                  <a:pt x="3194" y="290"/>
                </a:lnTo>
                <a:lnTo>
                  <a:pt x="3194" y="290"/>
                </a:lnTo>
                <a:lnTo>
                  <a:pt x="3194" y="290"/>
                </a:lnTo>
                <a:lnTo>
                  <a:pt x="3195" y="290"/>
                </a:lnTo>
                <a:lnTo>
                  <a:pt x="3195" y="289"/>
                </a:lnTo>
                <a:lnTo>
                  <a:pt x="3195" y="289"/>
                </a:lnTo>
                <a:lnTo>
                  <a:pt x="3195" y="289"/>
                </a:lnTo>
                <a:lnTo>
                  <a:pt x="3196" y="288"/>
                </a:lnTo>
                <a:lnTo>
                  <a:pt x="3196" y="287"/>
                </a:lnTo>
                <a:lnTo>
                  <a:pt x="3196" y="287"/>
                </a:lnTo>
                <a:lnTo>
                  <a:pt x="3197" y="287"/>
                </a:lnTo>
                <a:lnTo>
                  <a:pt x="3197" y="286"/>
                </a:lnTo>
                <a:lnTo>
                  <a:pt x="3197" y="286"/>
                </a:lnTo>
                <a:lnTo>
                  <a:pt x="3197" y="286"/>
                </a:lnTo>
                <a:lnTo>
                  <a:pt x="3198" y="286"/>
                </a:lnTo>
                <a:lnTo>
                  <a:pt x="3198" y="286"/>
                </a:lnTo>
                <a:lnTo>
                  <a:pt x="3198" y="286"/>
                </a:lnTo>
                <a:lnTo>
                  <a:pt x="3198" y="286"/>
                </a:lnTo>
                <a:lnTo>
                  <a:pt x="3199" y="286"/>
                </a:lnTo>
                <a:lnTo>
                  <a:pt x="3199" y="286"/>
                </a:lnTo>
                <a:lnTo>
                  <a:pt x="3199" y="286"/>
                </a:lnTo>
                <a:lnTo>
                  <a:pt x="3199" y="286"/>
                </a:lnTo>
                <a:lnTo>
                  <a:pt x="3200" y="286"/>
                </a:lnTo>
                <a:lnTo>
                  <a:pt x="3200" y="286"/>
                </a:lnTo>
                <a:lnTo>
                  <a:pt x="3200" y="286"/>
                </a:lnTo>
                <a:lnTo>
                  <a:pt x="3200" y="286"/>
                </a:lnTo>
                <a:lnTo>
                  <a:pt x="3201" y="286"/>
                </a:lnTo>
                <a:lnTo>
                  <a:pt x="3201" y="286"/>
                </a:lnTo>
                <a:lnTo>
                  <a:pt x="3201" y="286"/>
                </a:lnTo>
                <a:lnTo>
                  <a:pt x="3201" y="286"/>
                </a:lnTo>
                <a:lnTo>
                  <a:pt x="3202" y="286"/>
                </a:lnTo>
                <a:lnTo>
                  <a:pt x="3202" y="286"/>
                </a:lnTo>
                <a:lnTo>
                  <a:pt x="3202" y="286"/>
                </a:lnTo>
                <a:lnTo>
                  <a:pt x="3203" y="286"/>
                </a:lnTo>
                <a:lnTo>
                  <a:pt x="3203" y="286"/>
                </a:lnTo>
                <a:lnTo>
                  <a:pt x="3203" y="286"/>
                </a:lnTo>
                <a:lnTo>
                  <a:pt x="3203" y="286"/>
                </a:lnTo>
                <a:lnTo>
                  <a:pt x="3204" y="286"/>
                </a:lnTo>
                <a:lnTo>
                  <a:pt x="3204" y="286"/>
                </a:lnTo>
                <a:lnTo>
                  <a:pt x="3204" y="286"/>
                </a:lnTo>
                <a:lnTo>
                  <a:pt x="3204" y="286"/>
                </a:lnTo>
                <a:lnTo>
                  <a:pt x="3204" y="286"/>
                </a:lnTo>
                <a:lnTo>
                  <a:pt x="3205" y="286"/>
                </a:lnTo>
                <a:lnTo>
                  <a:pt x="3205" y="286"/>
                </a:lnTo>
                <a:lnTo>
                  <a:pt x="3205" y="285"/>
                </a:lnTo>
                <a:lnTo>
                  <a:pt x="3205" y="285"/>
                </a:lnTo>
                <a:lnTo>
                  <a:pt x="3206" y="285"/>
                </a:lnTo>
                <a:lnTo>
                  <a:pt x="3206" y="285"/>
                </a:lnTo>
                <a:lnTo>
                  <a:pt x="3206" y="285"/>
                </a:lnTo>
                <a:lnTo>
                  <a:pt x="3206" y="285"/>
                </a:lnTo>
                <a:lnTo>
                  <a:pt x="3206" y="285"/>
                </a:lnTo>
                <a:lnTo>
                  <a:pt x="3207" y="285"/>
                </a:lnTo>
                <a:lnTo>
                  <a:pt x="3207" y="286"/>
                </a:lnTo>
                <a:lnTo>
                  <a:pt x="3207" y="286"/>
                </a:lnTo>
                <a:lnTo>
                  <a:pt x="3207" y="287"/>
                </a:lnTo>
                <a:lnTo>
                  <a:pt x="3208" y="287"/>
                </a:lnTo>
                <a:lnTo>
                  <a:pt x="3208" y="288"/>
                </a:lnTo>
                <a:lnTo>
                  <a:pt x="3208" y="288"/>
                </a:lnTo>
                <a:lnTo>
                  <a:pt x="3209" y="289"/>
                </a:lnTo>
                <a:lnTo>
                  <a:pt x="3209" y="289"/>
                </a:lnTo>
                <a:lnTo>
                  <a:pt x="3209" y="289"/>
                </a:lnTo>
                <a:lnTo>
                  <a:pt x="3209" y="289"/>
                </a:lnTo>
                <a:lnTo>
                  <a:pt x="3210" y="289"/>
                </a:lnTo>
                <a:lnTo>
                  <a:pt x="3210" y="289"/>
                </a:lnTo>
                <a:lnTo>
                  <a:pt x="3210" y="289"/>
                </a:lnTo>
                <a:lnTo>
                  <a:pt x="3210" y="290"/>
                </a:lnTo>
                <a:lnTo>
                  <a:pt x="3210" y="289"/>
                </a:lnTo>
                <a:lnTo>
                  <a:pt x="3211" y="289"/>
                </a:lnTo>
                <a:lnTo>
                  <a:pt x="3211" y="289"/>
                </a:lnTo>
                <a:lnTo>
                  <a:pt x="3211" y="289"/>
                </a:lnTo>
                <a:lnTo>
                  <a:pt x="3211" y="288"/>
                </a:lnTo>
                <a:lnTo>
                  <a:pt x="3212" y="288"/>
                </a:lnTo>
                <a:lnTo>
                  <a:pt x="3212" y="289"/>
                </a:lnTo>
                <a:lnTo>
                  <a:pt x="3212" y="288"/>
                </a:lnTo>
                <a:lnTo>
                  <a:pt x="3212" y="287"/>
                </a:lnTo>
                <a:lnTo>
                  <a:pt x="3213" y="287"/>
                </a:lnTo>
                <a:lnTo>
                  <a:pt x="3213" y="287"/>
                </a:lnTo>
                <a:lnTo>
                  <a:pt x="3213" y="288"/>
                </a:lnTo>
                <a:lnTo>
                  <a:pt x="3213" y="287"/>
                </a:lnTo>
                <a:lnTo>
                  <a:pt x="3214" y="287"/>
                </a:lnTo>
                <a:lnTo>
                  <a:pt x="3214" y="287"/>
                </a:lnTo>
                <a:lnTo>
                  <a:pt x="3214" y="287"/>
                </a:lnTo>
                <a:lnTo>
                  <a:pt x="3215" y="287"/>
                </a:lnTo>
                <a:lnTo>
                  <a:pt x="3215" y="287"/>
                </a:lnTo>
                <a:lnTo>
                  <a:pt x="3215" y="287"/>
                </a:lnTo>
                <a:lnTo>
                  <a:pt x="3215" y="287"/>
                </a:lnTo>
                <a:lnTo>
                  <a:pt x="3215" y="287"/>
                </a:lnTo>
                <a:lnTo>
                  <a:pt x="3216" y="287"/>
                </a:lnTo>
                <a:lnTo>
                  <a:pt x="3216" y="288"/>
                </a:lnTo>
                <a:lnTo>
                  <a:pt x="3216" y="288"/>
                </a:lnTo>
                <a:lnTo>
                  <a:pt x="3216" y="289"/>
                </a:lnTo>
                <a:lnTo>
                  <a:pt x="3217" y="289"/>
                </a:lnTo>
                <a:lnTo>
                  <a:pt x="3217" y="289"/>
                </a:lnTo>
                <a:lnTo>
                  <a:pt x="3217" y="289"/>
                </a:lnTo>
                <a:lnTo>
                  <a:pt x="3217" y="289"/>
                </a:lnTo>
                <a:lnTo>
                  <a:pt x="3218" y="289"/>
                </a:lnTo>
                <a:lnTo>
                  <a:pt x="3218" y="289"/>
                </a:lnTo>
                <a:lnTo>
                  <a:pt x="3218" y="289"/>
                </a:lnTo>
                <a:lnTo>
                  <a:pt x="3218" y="289"/>
                </a:lnTo>
                <a:lnTo>
                  <a:pt x="3218" y="289"/>
                </a:lnTo>
                <a:lnTo>
                  <a:pt x="3219" y="289"/>
                </a:lnTo>
                <a:lnTo>
                  <a:pt x="3219" y="289"/>
                </a:lnTo>
                <a:lnTo>
                  <a:pt x="3219" y="289"/>
                </a:lnTo>
                <a:lnTo>
                  <a:pt x="3219" y="289"/>
                </a:lnTo>
                <a:lnTo>
                  <a:pt x="3220" y="290"/>
                </a:lnTo>
                <a:lnTo>
                  <a:pt x="3220" y="290"/>
                </a:lnTo>
                <a:lnTo>
                  <a:pt x="3220" y="290"/>
                </a:lnTo>
                <a:lnTo>
                  <a:pt x="3221" y="290"/>
                </a:lnTo>
                <a:lnTo>
                  <a:pt x="3221" y="291"/>
                </a:lnTo>
                <a:lnTo>
                  <a:pt x="3221" y="291"/>
                </a:lnTo>
                <a:lnTo>
                  <a:pt x="3221" y="290"/>
                </a:lnTo>
                <a:lnTo>
                  <a:pt x="3222" y="290"/>
                </a:lnTo>
                <a:lnTo>
                  <a:pt x="3222" y="290"/>
                </a:lnTo>
                <a:lnTo>
                  <a:pt x="3222" y="290"/>
                </a:lnTo>
                <a:lnTo>
                  <a:pt x="3222" y="290"/>
                </a:lnTo>
                <a:lnTo>
                  <a:pt x="3222" y="290"/>
                </a:lnTo>
                <a:lnTo>
                  <a:pt x="3223" y="290"/>
                </a:lnTo>
                <a:lnTo>
                  <a:pt x="3223" y="290"/>
                </a:lnTo>
                <a:lnTo>
                  <a:pt x="3223" y="290"/>
                </a:lnTo>
                <a:lnTo>
                  <a:pt x="3223" y="290"/>
                </a:lnTo>
                <a:lnTo>
                  <a:pt x="3223" y="290"/>
                </a:lnTo>
                <a:lnTo>
                  <a:pt x="3224" y="290"/>
                </a:lnTo>
                <a:lnTo>
                  <a:pt x="3224" y="290"/>
                </a:lnTo>
                <a:lnTo>
                  <a:pt x="3224" y="290"/>
                </a:lnTo>
                <a:lnTo>
                  <a:pt x="3224" y="290"/>
                </a:lnTo>
                <a:lnTo>
                  <a:pt x="3225" y="290"/>
                </a:lnTo>
                <a:lnTo>
                  <a:pt x="3225" y="290"/>
                </a:lnTo>
                <a:lnTo>
                  <a:pt x="3225" y="290"/>
                </a:lnTo>
                <a:lnTo>
                  <a:pt x="3225" y="290"/>
                </a:lnTo>
                <a:lnTo>
                  <a:pt x="3226" y="291"/>
                </a:lnTo>
                <a:lnTo>
                  <a:pt x="3226" y="291"/>
                </a:lnTo>
                <a:lnTo>
                  <a:pt x="3226" y="291"/>
                </a:lnTo>
                <a:lnTo>
                  <a:pt x="3227" y="291"/>
                </a:lnTo>
                <a:lnTo>
                  <a:pt x="3227" y="291"/>
                </a:lnTo>
                <a:lnTo>
                  <a:pt x="3227" y="291"/>
                </a:lnTo>
                <a:lnTo>
                  <a:pt x="3227" y="291"/>
                </a:lnTo>
                <a:lnTo>
                  <a:pt x="3228" y="291"/>
                </a:lnTo>
                <a:lnTo>
                  <a:pt x="3228" y="291"/>
                </a:lnTo>
                <a:lnTo>
                  <a:pt x="3228" y="290"/>
                </a:lnTo>
                <a:lnTo>
                  <a:pt x="3228" y="290"/>
                </a:lnTo>
                <a:lnTo>
                  <a:pt x="3229" y="290"/>
                </a:lnTo>
                <a:lnTo>
                  <a:pt x="3229" y="290"/>
                </a:lnTo>
                <a:lnTo>
                  <a:pt x="3229" y="289"/>
                </a:lnTo>
                <a:lnTo>
                  <a:pt x="3229" y="289"/>
                </a:lnTo>
                <a:lnTo>
                  <a:pt x="3230" y="289"/>
                </a:lnTo>
                <a:lnTo>
                  <a:pt x="3230" y="290"/>
                </a:lnTo>
                <a:lnTo>
                  <a:pt x="3230" y="290"/>
                </a:lnTo>
                <a:lnTo>
                  <a:pt x="3230" y="290"/>
                </a:lnTo>
                <a:lnTo>
                  <a:pt x="3231" y="290"/>
                </a:lnTo>
                <a:lnTo>
                  <a:pt x="3231" y="291"/>
                </a:lnTo>
                <a:lnTo>
                  <a:pt x="3231" y="290"/>
                </a:lnTo>
                <a:lnTo>
                  <a:pt x="3231" y="290"/>
                </a:lnTo>
                <a:lnTo>
                  <a:pt x="3231" y="291"/>
                </a:lnTo>
                <a:lnTo>
                  <a:pt x="3232" y="291"/>
                </a:lnTo>
                <a:lnTo>
                  <a:pt x="3232" y="291"/>
                </a:lnTo>
                <a:lnTo>
                  <a:pt x="3232" y="291"/>
                </a:lnTo>
                <a:lnTo>
                  <a:pt x="3233" y="291"/>
                </a:lnTo>
                <a:lnTo>
                  <a:pt x="3233" y="292"/>
                </a:lnTo>
                <a:lnTo>
                  <a:pt x="3233" y="292"/>
                </a:lnTo>
                <a:lnTo>
                  <a:pt x="3233" y="293"/>
                </a:lnTo>
                <a:lnTo>
                  <a:pt x="3234" y="293"/>
                </a:lnTo>
                <a:lnTo>
                  <a:pt x="3234" y="294"/>
                </a:lnTo>
                <a:lnTo>
                  <a:pt x="3234" y="294"/>
                </a:lnTo>
                <a:lnTo>
                  <a:pt x="3234" y="295"/>
                </a:lnTo>
                <a:lnTo>
                  <a:pt x="3235" y="295"/>
                </a:lnTo>
                <a:lnTo>
                  <a:pt x="3235" y="295"/>
                </a:lnTo>
                <a:lnTo>
                  <a:pt x="3235" y="296"/>
                </a:lnTo>
                <a:lnTo>
                  <a:pt x="3235" y="296"/>
                </a:lnTo>
                <a:lnTo>
                  <a:pt x="3236" y="296"/>
                </a:lnTo>
                <a:lnTo>
                  <a:pt x="3236" y="296"/>
                </a:lnTo>
                <a:lnTo>
                  <a:pt x="3236" y="297"/>
                </a:lnTo>
                <a:lnTo>
                  <a:pt x="3236" y="297"/>
                </a:lnTo>
                <a:lnTo>
                  <a:pt x="3237" y="297"/>
                </a:lnTo>
                <a:lnTo>
                  <a:pt x="3237" y="297"/>
                </a:lnTo>
                <a:lnTo>
                  <a:pt x="3237" y="297"/>
                </a:lnTo>
                <a:lnTo>
                  <a:pt x="3237" y="298"/>
                </a:lnTo>
                <a:lnTo>
                  <a:pt x="3238" y="298"/>
                </a:lnTo>
                <a:lnTo>
                  <a:pt x="3238" y="299"/>
                </a:lnTo>
                <a:lnTo>
                  <a:pt x="3238" y="298"/>
                </a:lnTo>
                <a:lnTo>
                  <a:pt x="3239" y="297"/>
                </a:lnTo>
                <a:lnTo>
                  <a:pt x="3239" y="296"/>
                </a:lnTo>
                <a:lnTo>
                  <a:pt x="3239" y="295"/>
                </a:lnTo>
                <a:lnTo>
                  <a:pt x="3239" y="295"/>
                </a:lnTo>
                <a:lnTo>
                  <a:pt x="3240" y="295"/>
                </a:lnTo>
                <a:lnTo>
                  <a:pt x="3240" y="295"/>
                </a:lnTo>
                <a:lnTo>
                  <a:pt x="3240" y="295"/>
                </a:lnTo>
                <a:lnTo>
                  <a:pt x="3240" y="295"/>
                </a:lnTo>
                <a:lnTo>
                  <a:pt x="3241" y="295"/>
                </a:lnTo>
                <a:lnTo>
                  <a:pt x="3241" y="295"/>
                </a:lnTo>
                <a:lnTo>
                  <a:pt x="3241" y="295"/>
                </a:lnTo>
                <a:lnTo>
                  <a:pt x="3241" y="295"/>
                </a:lnTo>
                <a:lnTo>
                  <a:pt x="3242" y="295"/>
                </a:lnTo>
                <a:lnTo>
                  <a:pt x="3242" y="295"/>
                </a:lnTo>
                <a:lnTo>
                  <a:pt x="3242" y="295"/>
                </a:lnTo>
                <a:lnTo>
                  <a:pt x="3242" y="295"/>
                </a:lnTo>
                <a:lnTo>
                  <a:pt x="3242" y="295"/>
                </a:lnTo>
                <a:lnTo>
                  <a:pt x="3243" y="295"/>
                </a:lnTo>
                <a:lnTo>
                  <a:pt x="3243" y="295"/>
                </a:lnTo>
                <a:lnTo>
                  <a:pt x="3243" y="295"/>
                </a:lnTo>
                <a:lnTo>
                  <a:pt x="3243" y="295"/>
                </a:lnTo>
                <a:lnTo>
                  <a:pt x="3243" y="295"/>
                </a:lnTo>
                <a:lnTo>
                  <a:pt x="3244" y="295"/>
                </a:lnTo>
                <a:lnTo>
                  <a:pt x="3244" y="294"/>
                </a:lnTo>
                <a:lnTo>
                  <a:pt x="3244" y="294"/>
                </a:lnTo>
                <a:lnTo>
                  <a:pt x="3245" y="294"/>
                </a:lnTo>
                <a:lnTo>
                  <a:pt x="3245" y="294"/>
                </a:lnTo>
                <a:lnTo>
                  <a:pt x="3245" y="294"/>
                </a:lnTo>
                <a:lnTo>
                  <a:pt x="3245" y="294"/>
                </a:lnTo>
                <a:lnTo>
                  <a:pt x="3245" y="294"/>
                </a:lnTo>
                <a:lnTo>
                  <a:pt x="3246" y="294"/>
                </a:lnTo>
                <a:lnTo>
                  <a:pt x="3246" y="294"/>
                </a:lnTo>
                <a:lnTo>
                  <a:pt x="3246" y="293"/>
                </a:lnTo>
                <a:lnTo>
                  <a:pt x="3247" y="293"/>
                </a:lnTo>
                <a:lnTo>
                  <a:pt x="3247" y="293"/>
                </a:lnTo>
                <a:lnTo>
                  <a:pt x="3247" y="293"/>
                </a:lnTo>
                <a:lnTo>
                  <a:pt x="3247" y="293"/>
                </a:lnTo>
                <a:lnTo>
                  <a:pt x="3248" y="293"/>
                </a:lnTo>
                <a:lnTo>
                  <a:pt x="3248" y="293"/>
                </a:lnTo>
                <a:lnTo>
                  <a:pt x="3248" y="293"/>
                </a:lnTo>
                <a:lnTo>
                  <a:pt x="3248" y="293"/>
                </a:lnTo>
                <a:lnTo>
                  <a:pt x="3249" y="293"/>
                </a:lnTo>
                <a:lnTo>
                  <a:pt x="3249" y="293"/>
                </a:lnTo>
                <a:lnTo>
                  <a:pt x="3249" y="293"/>
                </a:lnTo>
                <a:lnTo>
                  <a:pt x="3249" y="293"/>
                </a:lnTo>
                <a:lnTo>
                  <a:pt x="3250" y="293"/>
                </a:lnTo>
                <a:lnTo>
                  <a:pt x="3250" y="292"/>
                </a:lnTo>
                <a:lnTo>
                  <a:pt x="3250" y="292"/>
                </a:lnTo>
                <a:lnTo>
                  <a:pt x="3251" y="292"/>
                </a:lnTo>
                <a:lnTo>
                  <a:pt x="3251" y="292"/>
                </a:lnTo>
                <a:lnTo>
                  <a:pt x="3251" y="292"/>
                </a:lnTo>
                <a:lnTo>
                  <a:pt x="3251" y="292"/>
                </a:lnTo>
                <a:lnTo>
                  <a:pt x="3252" y="291"/>
                </a:lnTo>
                <a:lnTo>
                  <a:pt x="3252" y="291"/>
                </a:lnTo>
                <a:lnTo>
                  <a:pt x="3252" y="291"/>
                </a:lnTo>
                <a:lnTo>
                  <a:pt x="3252" y="291"/>
                </a:lnTo>
                <a:lnTo>
                  <a:pt x="3253" y="291"/>
                </a:lnTo>
                <a:lnTo>
                  <a:pt x="3253" y="291"/>
                </a:lnTo>
                <a:lnTo>
                  <a:pt x="3253" y="292"/>
                </a:lnTo>
                <a:lnTo>
                  <a:pt x="3253" y="292"/>
                </a:lnTo>
                <a:lnTo>
                  <a:pt x="3253" y="292"/>
                </a:lnTo>
                <a:lnTo>
                  <a:pt x="3254" y="292"/>
                </a:lnTo>
                <a:lnTo>
                  <a:pt x="3254" y="292"/>
                </a:lnTo>
                <a:lnTo>
                  <a:pt x="3254" y="292"/>
                </a:lnTo>
                <a:lnTo>
                  <a:pt x="3254" y="292"/>
                </a:lnTo>
                <a:lnTo>
                  <a:pt x="3255" y="292"/>
                </a:lnTo>
                <a:lnTo>
                  <a:pt x="3255" y="292"/>
                </a:lnTo>
                <a:lnTo>
                  <a:pt x="3255" y="292"/>
                </a:lnTo>
                <a:lnTo>
                  <a:pt x="3255" y="292"/>
                </a:lnTo>
                <a:lnTo>
                  <a:pt x="3255" y="292"/>
                </a:lnTo>
                <a:lnTo>
                  <a:pt x="3256" y="292"/>
                </a:lnTo>
                <a:lnTo>
                  <a:pt x="3256" y="292"/>
                </a:lnTo>
                <a:lnTo>
                  <a:pt x="3256" y="292"/>
                </a:lnTo>
                <a:lnTo>
                  <a:pt x="3257" y="292"/>
                </a:lnTo>
                <a:lnTo>
                  <a:pt x="3257" y="292"/>
                </a:lnTo>
                <a:lnTo>
                  <a:pt x="3257" y="292"/>
                </a:lnTo>
                <a:lnTo>
                  <a:pt x="3257" y="292"/>
                </a:lnTo>
                <a:lnTo>
                  <a:pt x="3258" y="292"/>
                </a:lnTo>
                <a:lnTo>
                  <a:pt x="3258" y="292"/>
                </a:lnTo>
                <a:lnTo>
                  <a:pt x="3258" y="292"/>
                </a:lnTo>
                <a:lnTo>
                  <a:pt x="3258" y="291"/>
                </a:lnTo>
                <a:lnTo>
                  <a:pt x="3258" y="291"/>
                </a:lnTo>
                <a:lnTo>
                  <a:pt x="3259" y="290"/>
                </a:lnTo>
                <a:lnTo>
                  <a:pt x="3259" y="290"/>
                </a:lnTo>
                <a:lnTo>
                  <a:pt x="3259" y="290"/>
                </a:lnTo>
                <a:lnTo>
                  <a:pt x="3260" y="290"/>
                </a:lnTo>
                <a:lnTo>
                  <a:pt x="3260" y="290"/>
                </a:lnTo>
                <a:lnTo>
                  <a:pt x="3260" y="290"/>
                </a:lnTo>
                <a:lnTo>
                  <a:pt x="3260" y="290"/>
                </a:lnTo>
                <a:lnTo>
                  <a:pt x="3261" y="290"/>
                </a:lnTo>
                <a:lnTo>
                  <a:pt x="3261" y="290"/>
                </a:lnTo>
                <a:lnTo>
                  <a:pt x="3261" y="290"/>
                </a:lnTo>
                <a:lnTo>
                  <a:pt x="3261" y="290"/>
                </a:lnTo>
                <a:lnTo>
                  <a:pt x="3261" y="290"/>
                </a:lnTo>
                <a:lnTo>
                  <a:pt x="3262" y="290"/>
                </a:lnTo>
                <a:lnTo>
                  <a:pt x="3262" y="290"/>
                </a:lnTo>
                <a:lnTo>
                  <a:pt x="3262" y="290"/>
                </a:lnTo>
                <a:lnTo>
                  <a:pt x="3263" y="290"/>
                </a:lnTo>
                <a:lnTo>
                  <a:pt x="3263" y="290"/>
                </a:lnTo>
                <a:lnTo>
                  <a:pt x="3263" y="290"/>
                </a:lnTo>
                <a:lnTo>
                  <a:pt x="3263" y="290"/>
                </a:lnTo>
                <a:lnTo>
                  <a:pt x="3264" y="290"/>
                </a:lnTo>
                <a:lnTo>
                  <a:pt x="3264" y="290"/>
                </a:lnTo>
                <a:lnTo>
                  <a:pt x="3264" y="290"/>
                </a:lnTo>
                <a:lnTo>
                  <a:pt x="3264" y="289"/>
                </a:lnTo>
                <a:lnTo>
                  <a:pt x="3265" y="289"/>
                </a:lnTo>
                <a:lnTo>
                  <a:pt x="3265" y="289"/>
                </a:lnTo>
                <a:lnTo>
                  <a:pt x="3265" y="289"/>
                </a:lnTo>
                <a:lnTo>
                  <a:pt x="3265" y="289"/>
                </a:lnTo>
                <a:lnTo>
                  <a:pt x="3266" y="289"/>
                </a:lnTo>
                <a:lnTo>
                  <a:pt x="3266" y="289"/>
                </a:lnTo>
                <a:lnTo>
                  <a:pt x="3266" y="289"/>
                </a:lnTo>
                <a:lnTo>
                  <a:pt x="3266" y="289"/>
                </a:lnTo>
                <a:lnTo>
                  <a:pt x="3267" y="289"/>
                </a:lnTo>
                <a:lnTo>
                  <a:pt x="3267" y="289"/>
                </a:lnTo>
                <a:lnTo>
                  <a:pt x="3267" y="289"/>
                </a:lnTo>
                <a:lnTo>
                  <a:pt x="3267" y="289"/>
                </a:lnTo>
                <a:lnTo>
                  <a:pt x="3268" y="289"/>
                </a:lnTo>
                <a:lnTo>
                  <a:pt x="3268" y="289"/>
                </a:lnTo>
                <a:lnTo>
                  <a:pt x="3268" y="289"/>
                </a:lnTo>
                <a:lnTo>
                  <a:pt x="3268" y="289"/>
                </a:lnTo>
                <a:lnTo>
                  <a:pt x="3269" y="289"/>
                </a:lnTo>
                <a:lnTo>
                  <a:pt x="3269" y="289"/>
                </a:lnTo>
                <a:lnTo>
                  <a:pt x="3269" y="289"/>
                </a:lnTo>
                <a:lnTo>
                  <a:pt x="3269" y="289"/>
                </a:lnTo>
                <a:lnTo>
                  <a:pt x="3270" y="289"/>
                </a:lnTo>
                <a:lnTo>
                  <a:pt x="3270" y="288"/>
                </a:lnTo>
                <a:lnTo>
                  <a:pt x="3270" y="288"/>
                </a:lnTo>
                <a:lnTo>
                  <a:pt x="3270" y="288"/>
                </a:lnTo>
                <a:lnTo>
                  <a:pt x="3271" y="288"/>
                </a:lnTo>
                <a:lnTo>
                  <a:pt x="3271" y="288"/>
                </a:lnTo>
                <a:lnTo>
                  <a:pt x="3271" y="288"/>
                </a:lnTo>
                <a:lnTo>
                  <a:pt x="3271" y="288"/>
                </a:lnTo>
                <a:lnTo>
                  <a:pt x="3272" y="289"/>
                </a:lnTo>
                <a:lnTo>
                  <a:pt x="3272" y="289"/>
                </a:lnTo>
                <a:lnTo>
                  <a:pt x="3272" y="289"/>
                </a:lnTo>
                <a:lnTo>
                  <a:pt x="3272" y="289"/>
                </a:lnTo>
                <a:lnTo>
                  <a:pt x="3273" y="289"/>
                </a:lnTo>
                <a:lnTo>
                  <a:pt x="3273" y="289"/>
                </a:lnTo>
                <a:lnTo>
                  <a:pt x="3273" y="289"/>
                </a:lnTo>
                <a:lnTo>
                  <a:pt x="3274" y="288"/>
                </a:lnTo>
                <a:lnTo>
                  <a:pt x="3274" y="289"/>
                </a:lnTo>
                <a:lnTo>
                  <a:pt x="3274" y="290"/>
                </a:lnTo>
                <a:lnTo>
                  <a:pt x="3274" y="290"/>
                </a:lnTo>
                <a:lnTo>
                  <a:pt x="3275" y="290"/>
                </a:lnTo>
                <a:lnTo>
                  <a:pt x="3275" y="290"/>
                </a:lnTo>
                <a:lnTo>
                  <a:pt x="3275" y="291"/>
                </a:lnTo>
                <a:lnTo>
                  <a:pt x="3275" y="291"/>
                </a:lnTo>
                <a:lnTo>
                  <a:pt x="3276" y="291"/>
                </a:lnTo>
                <a:lnTo>
                  <a:pt x="3276" y="291"/>
                </a:lnTo>
                <a:lnTo>
                  <a:pt x="3276" y="290"/>
                </a:lnTo>
                <a:lnTo>
                  <a:pt x="3276" y="290"/>
                </a:lnTo>
                <a:lnTo>
                  <a:pt x="3276" y="290"/>
                </a:lnTo>
                <a:lnTo>
                  <a:pt x="3277" y="290"/>
                </a:lnTo>
                <a:lnTo>
                  <a:pt x="3277" y="290"/>
                </a:lnTo>
                <a:lnTo>
                  <a:pt x="3277" y="290"/>
                </a:lnTo>
                <a:lnTo>
                  <a:pt x="3277" y="290"/>
                </a:lnTo>
                <a:lnTo>
                  <a:pt x="3277" y="290"/>
                </a:lnTo>
                <a:lnTo>
                  <a:pt x="3278" y="290"/>
                </a:lnTo>
                <a:lnTo>
                  <a:pt x="3278" y="290"/>
                </a:lnTo>
                <a:lnTo>
                  <a:pt x="3278" y="290"/>
                </a:lnTo>
                <a:lnTo>
                  <a:pt x="3278" y="291"/>
                </a:lnTo>
                <a:lnTo>
                  <a:pt x="3279" y="290"/>
                </a:lnTo>
                <a:lnTo>
                  <a:pt x="3279" y="291"/>
                </a:lnTo>
                <a:lnTo>
                  <a:pt x="3279" y="291"/>
                </a:lnTo>
                <a:lnTo>
                  <a:pt x="3279" y="291"/>
                </a:lnTo>
                <a:lnTo>
                  <a:pt x="3280" y="291"/>
                </a:lnTo>
                <a:lnTo>
                  <a:pt x="3280" y="291"/>
                </a:lnTo>
                <a:lnTo>
                  <a:pt x="3280" y="290"/>
                </a:lnTo>
                <a:lnTo>
                  <a:pt x="3280" y="290"/>
                </a:lnTo>
                <a:lnTo>
                  <a:pt x="3280" y="290"/>
                </a:lnTo>
                <a:lnTo>
                  <a:pt x="3281" y="290"/>
                </a:lnTo>
                <a:lnTo>
                  <a:pt x="3281" y="290"/>
                </a:lnTo>
                <a:lnTo>
                  <a:pt x="3281" y="290"/>
                </a:lnTo>
                <a:lnTo>
                  <a:pt x="3281" y="290"/>
                </a:lnTo>
                <a:lnTo>
                  <a:pt x="3282" y="290"/>
                </a:lnTo>
                <a:lnTo>
                  <a:pt x="3282" y="290"/>
                </a:lnTo>
                <a:lnTo>
                  <a:pt x="3282" y="290"/>
                </a:lnTo>
                <a:lnTo>
                  <a:pt x="3282" y="290"/>
                </a:lnTo>
                <a:lnTo>
                  <a:pt x="3283" y="290"/>
                </a:lnTo>
                <a:lnTo>
                  <a:pt x="3283" y="290"/>
                </a:lnTo>
                <a:lnTo>
                  <a:pt x="3283" y="290"/>
                </a:lnTo>
                <a:lnTo>
                  <a:pt x="3283" y="290"/>
                </a:lnTo>
                <a:lnTo>
                  <a:pt x="3283" y="290"/>
                </a:lnTo>
                <a:lnTo>
                  <a:pt x="3284" y="290"/>
                </a:lnTo>
                <a:lnTo>
                  <a:pt x="3284" y="290"/>
                </a:lnTo>
                <a:lnTo>
                  <a:pt x="3284" y="290"/>
                </a:lnTo>
                <a:lnTo>
                  <a:pt x="3284" y="290"/>
                </a:lnTo>
                <a:lnTo>
                  <a:pt x="3285" y="291"/>
                </a:lnTo>
                <a:lnTo>
                  <a:pt x="3285" y="291"/>
                </a:lnTo>
                <a:lnTo>
                  <a:pt x="3285" y="291"/>
                </a:lnTo>
                <a:lnTo>
                  <a:pt x="3286" y="291"/>
                </a:lnTo>
                <a:lnTo>
                  <a:pt x="3286" y="291"/>
                </a:lnTo>
                <a:lnTo>
                  <a:pt x="3286" y="291"/>
                </a:lnTo>
                <a:lnTo>
                  <a:pt x="3286" y="291"/>
                </a:lnTo>
                <a:lnTo>
                  <a:pt x="3287" y="291"/>
                </a:lnTo>
                <a:lnTo>
                  <a:pt x="3287" y="291"/>
                </a:lnTo>
                <a:lnTo>
                  <a:pt x="3287" y="291"/>
                </a:lnTo>
                <a:lnTo>
                  <a:pt x="3287" y="291"/>
                </a:lnTo>
                <a:lnTo>
                  <a:pt x="3288" y="292"/>
                </a:lnTo>
                <a:lnTo>
                  <a:pt x="3288" y="292"/>
                </a:lnTo>
                <a:lnTo>
                  <a:pt x="3288" y="292"/>
                </a:lnTo>
                <a:lnTo>
                  <a:pt x="3288" y="293"/>
                </a:lnTo>
                <a:lnTo>
                  <a:pt x="3289" y="293"/>
                </a:lnTo>
                <a:lnTo>
                  <a:pt x="3289" y="293"/>
                </a:lnTo>
                <a:lnTo>
                  <a:pt x="3289" y="293"/>
                </a:lnTo>
                <a:lnTo>
                  <a:pt x="3289" y="293"/>
                </a:lnTo>
                <a:lnTo>
                  <a:pt x="3289" y="293"/>
                </a:lnTo>
                <a:lnTo>
                  <a:pt x="3290" y="293"/>
                </a:lnTo>
                <a:lnTo>
                  <a:pt x="3290" y="293"/>
                </a:lnTo>
                <a:lnTo>
                  <a:pt x="3290" y="293"/>
                </a:lnTo>
                <a:lnTo>
                  <a:pt x="3290" y="293"/>
                </a:lnTo>
                <a:lnTo>
                  <a:pt x="3291" y="294"/>
                </a:lnTo>
                <a:lnTo>
                  <a:pt x="3291" y="294"/>
                </a:lnTo>
                <a:lnTo>
                  <a:pt x="3291" y="293"/>
                </a:lnTo>
                <a:lnTo>
                  <a:pt x="3292" y="293"/>
                </a:lnTo>
                <a:lnTo>
                  <a:pt x="3292" y="292"/>
                </a:lnTo>
                <a:lnTo>
                  <a:pt x="3292" y="292"/>
                </a:lnTo>
                <a:lnTo>
                  <a:pt x="3292" y="292"/>
                </a:lnTo>
                <a:lnTo>
                  <a:pt x="3293" y="292"/>
                </a:lnTo>
                <a:lnTo>
                  <a:pt x="3293" y="293"/>
                </a:lnTo>
                <a:lnTo>
                  <a:pt x="3293" y="293"/>
                </a:lnTo>
                <a:lnTo>
                  <a:pt x="3293" y="293"/>
                </a:lnTo>
                <a:lnTo>
                  <a:pt x="3294" y="293"/>
                </a:lnTo>
                <a:lnTo>
                  <a:pt x="3294" y="293"/>
                </a:lnTo>
                <a:lnTo>
                  <a:pt x="3294" y="293"/>
                </a:lnTo>
                <a:lnTo>
                  <a:pt x="3294" y="292"/>
                </a:lnTo>
                <a:lnTo>
                  <a:pt x="3295" y="292"/>
                </a:lnTo>
                <a:lnTo>
                  <a:pt x="3295" y="292"/>
                </a:lnTo>
                <a:lnTo>
                  <a:pt x="3295" y="292"/>
                </a:lnTo>
                <a:lnTo>
                  <a:pt x="3295" y="292"/>
                </a:lnTo>
                <a:lnTo>
                  <a:pt x="3295" y="292"/>
                </a:lnTo>
                <a:lnTo>
                  <a:pt x="3296" y="292"/>
                </a:lnTo>
                <a:lnTo>
                  <a:pt x="3296" y="292"/>
                </a:lnTo>
                <a:lnTo>
                  <a:pt x="3296" y="292"/>
                </a:lnTo>
                <a:lnTo>
                  <a:pt x="3296" y="292"/>
                </a:lnTo>
                <a:lnTo>
                  <a:pt x="3297" y="292"/>
                </a:lnTo>
                <a:lnTo>
                  <a:pt x="3297" y="291"/>
                </a:lnTo>
                <a:lnTo>
                  <a:pt x="3297" y="292"/>
                </a:lnTo>
                <a:lnTo>
                  <a:pt x="3298" y="292"/>
                </a:lnTo>
                <a:lnTo>
                  <a:pt x="3298" y="292"/>
                </a:lnTo>
                <a:lnTo>
                  <a:pt x="3298" y="291"/>
                </a:lnTo>
                <a:lnTo>
                  <a:pt x="3298" y="291"/>
                </a:lnTo>
                <a:lnTo>
                  <a:pt x="3298" y="291"/>
                </a:lnTo>
                <a:lnTo>
                  <a:pt x="3299" y="291"/>
                </a:lnTo>
                <a:lnTo>
                  <a:pt x="3299" y="291"/>
                </a:lnTo>
                <a:lnTo>
                  <a:pt x="3299" y="291"/>
                </a:lnTo>
                <a:lnTo>
                  <a:pt x="3299" y="290"/>
                </a:lnTo>
                <a:lnTo>
                  <a:pt x="3299" y="290"/>
                </a:lnTo>
                <a:lnTo>
                  <a:pt x="3300" y="290"/>
                </a:lnTo>
                <a:lnTo>
                  <a:pt x="3300" y="290"/>
                </a:lnTo>
                <a:lnTo>
                  <a:pt x="3300" y="290"/>
                </a:lnTo>
                <a:lnTo>
                  <a:pt x="3300" y="290"/>
                </a:lnTo>
                <a:lnTo>
                  <a:pt x="3301" y="290"/>
                </a:lnTo>
                <a:lnTo>
                  <a:pt x="3301" y="290"/>
                </a:lnTo>
                <a:lnTo>
                  <a:pt x="3301" y="291"/>
                </a:lnTo>
                <a:lnTo>
                  <a:pt x="3301" y="291"/>
                </a:lnTo>
                <a:lnTo>
                  <a:pt x="3302" y="291"/>
                </a:lnTo>
                <a:lnTo>
                  <a:pt x="3302" y="291"/>
                </a:lnTo>
                <a:lnTo>
                  <a:pt x="3302" y="291"/>
                </a:lnTo>
                <a:lnTo>
                  <a:pt x="3302" y="291"/>
                </a:lnTo>
                <a:lnTo>
                  <a:pt x="3303" y="291"/>
                </a:lnTo>
                <a:lnTo>
                  <a:pt x="3303" y="292"/>
                </a:lnTo>
                <a:lnTo>
                  <a:pt x="3303" y="292"/>
                </a:lnTo>
                <a:lnTo>
                  <a:pt x="3304" y="292"/>
                </a:lnTo>
                <a:lnTo>
                  <a:pt x="3304" y="292"/>
                </a:lnTo>
                <a:lnTo>
                  <a:pt x="3304" y="293"/>
                </a:lnTo>
                <a:lnTo>
                  <a:pt x="3304" y="293"/>
                </a:lnTo>
                <a:lnTo>
                  <a:pt x="3305" y="293"/>
                </a:lnTo>
                <a:lnTo>
                  <a:pt x="3305" y="293"/>
                </a:lnTo>
                <a:lnTo>
                  <a:pt x="3305" y="293"/>
                </a:lnTo>
                <a:lnTo>
                  <a:pt x="3305" y="293"/>
                </a:lnTo>
                <a:lnTo>
                  <a:pt x="3306" y="293"/>
                </a:lnTo>
                <a:lnTo>
                  <a:pt x="3306" y="293"/>
                </a:lnTo>
                <a:lnTo>
                  <a:pt x="3306" y="293"/>
                </a:lnTo>
                <a:lnTo>
                  <a:pt x="3306" y="293"/>
                </a:lnTo>
                <a:lnTo>
                  <a:pt x="3307" y="293"/>
                </a:lnTo>
                <a:lnTo>
                  <a:pt x="3307" y="293"/>
                </a:lnTo>
                <a:lnTo>
                  <a:pt x="3307" y="293"/>
                </a:lnTo>
                <a:lnTo>
                  <a:pt x="3307" y="293"/>
                </a:lnTo>
                <a:lnTo>
                  <a:pt x="3308" y="293"/>
                </a:lnTo>
                <a:lnTo>
                  <a:pt x="3308" y="293"/>
                </a:lnTo>
                <a:lnTo>
                  <a:pt x="3308" y="293"/>
                </a:lnTo>
                <a:lnTo>
                  <a:pt x="3308" y="293"/>
                </a:lnTo>
                <a:lnTo>
                  <a:pt x="3309" y="293"/>
                </a:lnTo>
                <a:lnTo>
                  <a:pt x="3309" y="293"/>
                </a:lnTo>
                <a:lnTo>
                  <a:pt x="3309" y="293"/>
                </a:lnTo>
                <a:lnTo>
                  <a:pt x="3310" y="293"/>
                </a:lnTo>
                <a:lnTo>
                  <a:pt x="3310" y="293"/>
                </a:lnTo>
                <a:lnTo>
                  <a:pt x="3310" y="293"/>
                </a:lnTo>
                <a:lnTo>
                  <a:pt x="3310" y="293"/>
                </a:lnTo>
                <a:lnTo>
                  <a:pt x="3310" y="293"/>
                </a:lnTo>
                <a:lnTo>
                  <a:pt x="3311" y="293"/>
                </a:lnTo>
                <a:lnTo>
                  <a:pt x="3311" y="293"/>
                </a:lnTo>
                <a:lnTo>
                  <a:pt x="3311" y="293"/>
                </a:lnTo>
                <a:lnTo>
                  <a:pt x="3311" y="293"/>
                </a:lnTo>
                <a:lnTo>
                  <a:pt x="3312" y="293"/>
                </a:lnTo>
                <a:lnTo>
                  <a:pt x="3312" y="293"/>
                </a:lnTo>
                <a:lnTo>
                  <a:pt x="3312" y="293"/>
                </a:lnTo>
                <a:lnTo>
                  <a:pt x="3312" y="293"/>
                </a:lnTo>
                <a:lnTo>
                  <a:pt x="3313" y="293"/>
                </a:lnTo>
                <a:lnTo>
                  <a:pt x="3313" y="293"/>
                </a:lnTo>
                <a:lnTo>
                  <a:pt x="3313" y="293"/>
                </a:lnTo>
                <a:lnTo>
                  <a:pt x="3313" y="293"/>
                </a:lnTo>
                <a:lnTo>
                  <a:pt x="3313" y="293"/>
                </a:lnTo>
                <a:lnTo>
                  <a:pt x="3314" y="293"/>
                </a:lnTo>
                <a:lnTo>
                  <a:pt x="3314" y="292"/>
                </a:lnTo>
                <a:lnTo>
                  <a:pt x="3314" y="292"/>
                </a:lnTo>
                <a:lnTo>
                  <a:pt x="3314" y="292"/>
                </a:lnTo>
                <a:lnTo>
                  <a:pt x="3315" y="292"/>
                </a:lnTo>
                <a:lnTo>
                  <a:pt x="3315" y="292"/>
                </a:lnTo>
                <a:lnTo>
                  <a:pt x="3315" y="292"/>
                </a:lnTo>
                <a:lnTo>
                  <a:pt x="3315" y="292"/>
                </a:lnTo>
                <a:lnTo>
                  <a:pt x="3316" y="292"/>
                </a:lnTo>
                <a:lnTo>
                  <a:pt x="3316" y="292"/>
                </a:lnTo>
                <a:lnTo>
                  <a:pt x="3316" y="292"/>
                </a:lnTo>
                <a:lnTo>
                  <a:pt x="3316" y="292"/>
                </a:lnTo>
                <a:lnTo>
                  <a:pt x="3317" y="292"/>
                </a:lnTo>
                <a:lnTo>
                  <a:pt x="3317" y="292"/>
                </a:lnTo>
                <a:lnTo>
                  <a:pt x="3317" y="292"/>
                </a:lnTo>
                <a:lnTo>
                  <a:pt x="3317" y="293"/>
                </a:lnTo>
                <a:lnTo>
                  <a:pt x="3318" y="294"/>
                </a:lnTo>
                <a:lnTo>
                  <a:pt x="3318" y="295"/>
                </a:lnTo>
                <a:lnTo>
                  <a:pt x="3318" y="296"/>
                </a:lnTo>
                <a:lnTo>
                  <a:pt x="3318" y="296"/>
                </a:lnTo>
                <a:lnTo>
                  <a:pt x="3319" y="296"/>
                </a:lnTo>
                <a:lnTo>
                  <a:pt x="3319" y="296"/>
                </a:lnTo>
                <a:lnTo>
                  <a:pt x="3319" y="295"/>
                </a:lnTo>
                <a:lnTo>
                  <a:pt x="3319" y="295"/>
                </a:lnTo>
                <a:lnTo>
                  <a:pt x="3320" y="295"/>
                </a:lnTo>
                <a:lnTo>
                  <a:pt x="3320" y="295"/>
                </a:lnTo>
                <a:lnTo>
                  <a:pt x="3320" y="296"/>
                </a:lnTo>
                <a:lnTo>
                  <a:pt x="3320" y="296"/>
                </a:lnTo>
                <a:lnTo>
                  <a:pt x="3320" y="296"/>
                </a:lnTo>
                <a:lnTo>
                  <a:pt x="3321" y="296"/>
                </a:lnTo>
                <a:lnTo>
                  <a:pt x="3321" y="296"/>
                </a:lnTo>
                <a:lnTo>
                  <a:pt x="3321" y="296"/>
                </a:lnTo>
                <a:lnTo>
                  <a:pt x="3322" y="296"/>
                </a:lnTo>
                <a:lnTo>
                  <a:pt x="3322" y="296"/>
                </a:lnTo>
                <a:lnTo>
                  <a:pt x="3322" y="296"/>
                </a:lnTo>
                <a:lnTo>
                  <a:pt x="3322" y="296"/>
                </a:lnTo>
                <a:lnTo>
                  <a:pt x="3322" y="296"/>
                </a:lnTo>
                <a:lnTo>
                  <a:pt x="3323" y="296"/>
                </a:lnTo>
                <a:lnTo>
                  <a:pt x="3323" y="296"/>
                </a:lnTo>
                <a:lnTo>
                  <a:pt x="3323" y="296"/>
                </a:lnTo>
                <a:lnTo>
                  <a:pt x="3323" y="296"/>
                </a:lnTo>
                <a:lnTo>
                  <a:pt x="3324" y="296"/>
                </a:lnTo>
                <a:lnTo>
                  <a:pt x="3324" y="296"/>
                </a:lnTo>
                <a:lnTo>
                  <a:pt x="3324" y="296"/>
                </a:lnTo>
                <a:lnTo>
                  <a:pt x="3324" y="296"/>
                </a:lnTo>
                <a:lnTo>
                  <a:pt x="3325" y="296"/>
                </a:lnTo>
                <a:lnTo>
                  <a:pt x="3325" y="296"/>
                </a:lnTo>
                <a:lnTo>
                  <a:pt x="3325" y="296"/>
                </a:lnTo>
                <a:lnTo>
                  <a:pt x="3325" y="297"/>
                </a:lnTo>
                <a:lnTo>
                  <a:pt x="3326" y="297"/>
                </a:lnTo>
                <a:lnTo>
                  <a:pt x="3326" y="297"/>
                </a:lnTo>
                <a:lnTo>
                  <a:pt x="3326" y="297"/>
                </a:lnTo>
                <a:lnTo>
                  <a:pt x="3326" y="297"/>
                </a:lnTo>
                <a:lnTo>
                  <a:pt x="3327" y="297"/>
                </a:lnTo>
                <a:lnTo>
                  <a:pt x="3327" y="297"/>
                </a:lnTo>
                <a:lnTo>
                  <a:pt x="3327" y="297"/>
                </a:lnTo>
                <a:lnTo>
                  <a:pt x="3328" y="297"/>
                </a:lnTo>
                <a:lnTo>
                  <a:pt x="3328" y="297"/>
                </a:lnTo>
                <a:lnTo>
                  <a:pt x="3328" y="297"/>
                </a:lnTo>
                <a:lnTo>
                  <a:pt x="3328" y="297"/>
                </a:lnTo>
                <a:lnTo>
                  <a:pt x="3329" y="297"/>
                </a:lnTo>
                <a:lnTo>
                  <a:pt x="3329" y="297"/>
                </a:lnTo>
                <a:lnTo>
                  <a:pt x="3329" y="297"/>
                </a:lnTo>
                <a:lnTo>
                  <a:pt x="3329" y="297"/>
                </a:lnTo>
                <a:lnTo>
                  <a:pt x="3330" y="297"/>
                </a:lnTo>
                <a:lnTo>
                  <a:pt x="3330" y="297"/>
                </a:lnTo>
                <a:lnTo>
                  <a:pt x="3330" y="297"/>
                </a:lnTo>
                <a:lnTo>
                  <a:pt x="3330" y="297"/>
                </a:lnTo>
                <a:lnTo>
                  <a:pt x="3331" y="297"/>
                </a:lnTo>
                <a:lnTo>
                  <a:pt x="3331" y="297"/>
                </a:lnTo>
                <a:lnTo>
                  <a:pt x="3331" y="297"/>
                </a:lnTo>
                <a:lnTo>
                  <a:pt x="3331" y="297"/>
                </a:lnTo>
                <a:lnTo>
                  <a:pt x="3331" y="297"/>
                </a:lnTo>
                <a:lnTo>
                  <a:pt x="3332" y="297"/>
                </a:lnTo>
                <a:lnTo>
                  <a:pt x="3332" y="297"/>
                </a:lnTo>
                <a:lnTo>
                  <a:pt x="3332" y="297"/>
                </a:lnTo>
                <a:lnTo>
                  <a:pt x="3332" y="298"/>
                </a:lnTo>
                <a:lnTo>
                  <a:pt x="3333" y="298"/>
                </a:lnTo>
                <a:lnTo>
                  <a:pt x="3333" y="298"/>
                </a:lnTo>
                <a:lnTo>
                  <a:pt x="3333" y="298"/>
                </a:lnTo>
                <a:lnTo>
                  <a:pt x="3333" y="298"/>
                </a:lnTo>
                <a:lnTo>
                  <a:pt x="3334" y="298"/>
                </a:lnTo>
                <a:lnTo>
                  <a:pt x="3334" y="298"/>
                </a:lnTo>
                <a:lnTo>
                  <a:pt x="3334" y="298"/>
                </a:lnTo>
                <a:lnTo>
                  <a:pt x="3334" y="298"/>
                </a:lnTo>
                <a:lnTo>
                  <a:pt x="3335" y="297"/>
                </a:lnTo>
                <a:lnTo>
                  <a:pt x="3335" y="297"/>
                </a:lnTo>
                <a:lnTo>
                  <a:pt x="3335" y="297"/>
                </a:lnTo>
                <a:lnTo>
                  <a:pt x="3335" y="297"/>
                </a:lnTo>
                <a:lnTo>
                  <a:pt x="3336" y="296"/>
                </a:lnTo>
                <a:lnTo>
                  <a:pt x="3336" y="296"/>
                </a:lnTo>
                <a:lnTo>
                  <a:pt x="3336" y="296"/>
                </a:lnTo>
                <a:lnTo>
                  <a:pt x="3336" y="295"/>
                </a:lnTo>
                <a:lnTo>
                  <a:pt x="3337" y="295"/>
                </a:lnTo>
                <a:lnTo>
                  <a:pt x="3337" y="295"/>
                </a:lnTo>
                <a:lnTo>
                  <a:pt x="3337" y="295"/>
                </a:lnTo>
                <a:lnTo>
                  <a:pt x="3337" y="295"/>
                </a:lnTo>
                <a:lnTo>
                  <a:pt x="3338" y="295"/>
                </a:lnTo>
                <a:lnTo>
                  <a:pt x="3338" y="295"/>
                </a:lnTo>
                <a:lnTo>
                  <a:pt x="3338" y="294"/>
                </a:lnTo>
                <a:lnTo>
                  <a:pt x="3338" y="293"/>
                </a:lnTo>
                <a:lnTo>
                  <a:pt x="3339" y="293"/>
                </a:lnTo>
                <a:lnTo>
                  <a:pt x="3339" y="292"/>
                </a:lnTo>
                <a:lnTo>
                  <a:pt x="3339" y="292"/>
                </a:lnTo>
                <a:lnTo>
                  <a:pt x="3340" y="291"/>
                </a:lnTo>
                <a:lnTo>
                  <a:pt x="3340" y="291"/>
                </a:lnTo>
                <a:lnTo>
                  <a:pt x="3340" y="291"/>
                </a:lnTo>
                <a:lnTo>
                  <a:pt x="3340" y="290"/>
                </a:lnTo>
                <a:lnTo>
                  <a:pt x="3341" y="290"/>
                </a:lnTo>
                <a:lnTo>
                  <a:pt x="3341" y="290"/>
                </a:lnTo>
                <a:lnTo>
                  <a:pt x="3341" y="290"/>
                </a:lnTo>
                <a:lnTo>
                  <a:pt x="3341" y="291"/>
                </a:lnTo>
                <a:lnTo>
                  <a:pt x="3342" y="291"/>
                </a:lnTo>
                <a:lnTo>
                  <a:pt x="3342" y="291"/>
                </a:lnTo>
                <a:lnTo>
                  <a:pt x="3342" y="291"/>
                </a:lnTo>
                <a:lnTo>
                  <a:pt x="3342" y="291"/>
                </a:lnTo>
                <a:lnTo>
                  <a:pt x="3343" y="291"/>
                </a:lnTo>
                <a:lnTo>
                  <a:pt x="3343" y="291"/>
                </a:lnTo>
                <a:lnTo>
                  <a:pt x="3343" y="291"/>
                </a:lnTo>
                <a:lnTo>
                  <a:pt x="3343" y="291"/>
                </a:lnTo>
                <a:lnTo>
                  <a:pt x="3344" y="291"/>
                </a:lnTo>
                <a:lnTo>
                  <a:pt x="3344" y="291"/>
                </a:lnTo>
                <a:lnTo>
                  <a:pt x="3344" y="291"/>
                </a:lnTo>
                <a:lnTo>
                  <a:pt x="3344" y="291"/>
                </a:lnTo>
                <a:lnTo>
                  <a:pt x="3345" y="291"/>
                </a:lnTo>
                <a:lnTo>
                  <a:pt x="3345" y="291"/>
                </a:lnTo>
                <a:lnTo>
                  <a:pt x="3345" y="291"/>
                </a:lnTo>
                <a:lnTo>
                  <a:pt x="3345" y="291"/>
                </a:lnTo>
                <a:lnTo>
                  <a:pt x="3346" y="292"/>
                </a:lnTo>
                <a:lnTo>
                  <a:pt x="3346" y="292"/>
                </a:lnTo>
                <a:lnTo>
                  <a:pt x="3346" y="292"/>
                </a:lnTo>
                <a:lnTo>
                  <a:pt x="3346" y="292"/>
                </a:lnTo>
                <a:lnTo>
                  <a:pt x="3347" y="292"/>
                </a:lnTo>
                <a:lnTo>
                  <a:pt x="3347" y="292"/>
                </a:lnTo>
                <a:lnTo>
                  <a:pt x="3347" y="292"/>
                </a:lnTo>
                <a:lnTo>
                  <a:pt x="3347" y="292"/>
                </a:lnTo>
                <a:lnTo>
                  <a:pt x="3348" y="293"/>
                </a:lnTo>
                <a:lnTo>
                  <a:pt x="3348" y="293"/>
                </a:lnTo>
                <a:lnTo>
                  <a:pt x="3348" y="293"/>
                </a:lnTo>
                <a:lnTo>
                  <a:pt x="3348" y="293"/>
                </a:lnTo>
                <a:lnTo>
                  <a:pt x="3348" y="293"/>
                </a:lnTo>
                <a:lnTo>
                  <a:pt x="3349" y="293"/>
                </a:lnTo>
                <a:lnTo>
                  <a:pt x="3349" y="293"/>
                </a:lnTo>
                <a:lnTo>
                  <a:pt x="3349" y="293"/>
                </a:lnTo>
                <a:lnTo>
                  <a:pt x="3349" y="293"/>
                </a:lnTo>
                <a:lnTo>
                  <a:pt x="3350" y="293"/>
                </a:lnTo>
                <a:lnTo>
                  <a:pt x="3350" y="293"/>
                </a:lnTo>
                <a:lnTo>
                  <a:pt x="3350" y="293"/>
                </a:lnTo>
                <a:lnTo>
                  <a:pt x="3351" y="293"/>
                </a:lnTo>
                <a:lnTo>
                  <a:pt x="3351" y="293"/>
                </a:lnTo>
                <a:lnTo>
                  <a:pt x="3351" y="293"/>
                </a:lnTo>
                <a:lnTo>
                  <a:pt x="3351" y="293"/>
                </a:lnTo>
                <a:lnTo>
                  <a:pt x="3352" y="294"/>
                </a:lnTo>
                <a:lnTo>
                  <a:pt x="3352" y="294"/>
                </a:lnTo>
                <a:lnTo>
                  <a:pt x="3352" y="294"/>
                </a:lnTo>
                <a:lnTo>
                  <a:pt x="3352" y="294"/>
                </a:lnTo>
                <a:lnTo>
                  <a:pt x="3353" y="294"/>
                </a:lnTo>
                <a:lnTo>
                  <a:pt x="3353" y="294"/>
                </a:lnTo>
                <a:lnTo>
                  <a:pt x="3353" y="293"/>
                </a:lnTo>
                <a:lnTo>
                  <a:pt x="3353" y="295"/>
                </a:lnTo>
                <a:lnTo>
                  <a:pt x="3354" y="296"/>
                </a:lnTo>
                <a:lnTo>
                  <a:pt x="3354" y="295"/>
                </a:lnTo>
                <a:lnTo>
                  <a:pt x="3354" y="295"/>
                </a:lnTo>
                <a:lnTo>
                  <a:pt x="3354" y="296"/>
                </a:lnTo>
                <a:lnTo>
                  <a:pt x="3354" y="295"/>
                </a:lnTo>
                <a:lnTo>
                  <a:pt x="3355" y="295"/>
                </a:lnTo>
                <a:lnTo>
                  <a:pt x="3355" y="295"/>
                </a:lnTo>
                <a:lnTo>
                  <a:pt x="3355" y="296"/>
                </a:lnTo>
                <a:lnTo>
                  <a:pt x="3355" y="296"/>
                </a:lnTo>
                <a:lnTo>
                  <a:pt x="3356" y="297"/>
                </a:lnTo>
                <a:lnTo>
                  <a:pt x="3356" y="297"/>
                </a:lnTo>
                <a:lnTo>
                  <a:pt x="3356" y="297"/>
                </a:lnTo>
                <a:lnTo>
                  <a:pt x="3357" y="298"/>
                </a:lnTo>
                <a:lnTo>
                  <a:pt x="3357" y="298"/>
                </a:lnTo>
                <a:lnTo>
                  <a:pt x="3357" y="298"/>
                </a:lnTo>
                <a:lnTo>
                  <a:pt x="3357" y="298"/>
                </a:lnTo>
                <a:lnTo>
                  <a:pt x="3358" y="298"/>
                </a:lnTo>
                <a:lnTo>
                  <a:pt x="3358" y="299"/>
                </a:lnTo>
                <a:lnTo>
                  <a:pt x="3358" y="299"/>
                </a:lnTo>
                <a:lnTo>
                  <a:pt x="3358" y="299"/>
                </a:lnTo>
                <a:lnTo>
                  <a:pt x="3359" y="299"/>
                </a:lnTo>
                <a:lnTo>
                  <a:pt x="3359" y="299"/>
                </a:lnTo>
                <a:lnTo>
                  <a:pt x="3359" y="299"/>
                </a:lnTo>
                <a:lnTo>
                  <a:pt x="3359" y="299"/>
                </a:lnTo>
                <a:lnTo>
                  <a:pt x="3359" y="300"/>
                </a:lnTo>
                <a:lnTo>
                  <a:pt x="3360" y="300"/>
                </a:lnTo>
                <a:lnTo>
                  <a:pt x="3360" y="300"/>
                </a:lnTo>
                <a:lnTo>
                  <a:pt x="3360" y="301"/>
                </a:lnTo>
                <a:lnTo>
                  <a:pt x="3360" y="301"/>
                </a:lnTo>
                <a:lnTo>
                  <a:pt x="3360" y="301"/>
                </a:lnTo>
                <a:lnTo>
                  <a:pt x="3361" y="301"/>
                </a:lnTo>
                <a:lnTo>
                  <a:pt x="3361" y="301"/>
                </a:lnTo>
                <a:lnTo>
                  <a:pt x="3361" y="301"/>
                </a:lnTo>
                <a:lnTo>
                  <a:pt x="3361" y="301"/>
                </a:lnTo>
                <a:lnTo>
                  <a:pt x="3361" y="301"/>
                </a:lnTo>
                <a:lnTo>
                  <a:pt x="3362" y="301"/>
                </a:lnTo>
                <a:lnTo>
                  <a:pt x="3362" y="301"/>
                </a:lnTo>
                <a:lnTo>
                  <a:pt x="3362" y="301"/>
                </a:lnTo>
                <a:lnTo>
                  <a:pt x="3363" y="301"/>
                </a:lnTo>
                <a:lnTo>
                  <a:pt x="3363" y="301"/>
                </a:lnTo>
                <a:lnTo>
                  <a:pt x="3363" y="301"/>
                </a:lnTo>
                <a:lnTo>
                  <a:pt x="3363" y="301"/>
                </a:lnTo>
                <a:lnTo>
                  <a:pt x="3364" y="301"/>
                </a:lnTo>
                <a:lnTo>
                  <a:pt x="3364" y="301"/>
                </a:lnTo>
                <a:lnTo>
                  <a:pt x="3364" y="301"/>
                </a:lnTo>
                <a:lnTo>
                  <a:pt x="3364" y="301"/>
                </a:lnTo>
                <a:lnTo>
                  <a:pt x="3364" y="301"/>
                </a:lnTo>
                <a:lnTo>
                  <a:pt x="3365" y="301"/>
                </a:lnTo>
                <a:lnTo>
                  <a:pt x="3365" y="300"/>
                </a:lnTo>
                <a:lnTo>
                  <a:pt x="3365" y="300"/>
                </a:lnTo>
                <a:lnTo>
                  <a:pt x="3365" y="301"/>
                </a:lnTo>
                <a:lnTo>
                  <a:pt x="3365" y="300"/>
                </a:lnTo>
                <a:lnTo>
                  <a:pt x="3366" y="300"/>
                </a:lnTo>
                <a:lnTo>
                  <a:pt x="3366" y="300"/>
                </a:lnTo>
                <a:lnTo>
                  <a:pt x="3366" y="300"/>
                </a:lnTo>
                <a:lnTo>
                  <a:pt x="3366" y="300"/>
                </a:lnTo>
                <a:lnTo>
                  <a:pt x="3367" y="300"/>
                </a:lnTo>
                <a:lnTo>
                  <a:pt x="3367" y="300"/>
                </a:lnTo>
                <a:lnTo>
                  <a:pt x="3367" y="300"/>
                </a:lnTo>
                <a:lnTo>
                  <a:pt x="3367" y="299"/>
                </a:lnTo>
                <a:lnTo>
                  <a:pt x="3368" y="299"/>
                </a:lnTo>
                <a:lnTo>
                  <a:pt x="3368" y="299"/>
                </a:lnTo>
                <a:lnTo>
                  <a:pt x="3368" y="298"/>
                </a:lnTo>
                <a:lnTo>
                  <a:pt x="3369" y="298"/>
                </a:lnTo>
                <a:lnTo>
                  <a:pt x="3369" y="298"/>
                </a:lnTo>
                <a:lnTo>
                  <a:pt x="3369" y="298"/>
                </a:lnTo>
                <a:lnTo>
                  <a:pt x="3369" y="297"/>
                </a:lnTo>
                <a:lnTo>
                  <a:pt x="3370" y="297"/>
                </a:lnTo>
                <a:lnTo>
                  <a:pt x="3370" y="297"/>
                </a:lnTo>
                <a:lnTo>
                  <a:pt x="3370" y="297"/>
                </a:lnTo>
                <a:lnTo>
                  <a:pt x="3370" y="296"/>
                </a:lnTo>
                <a:lnTo>
                  <a:pt x="3371" y="296"/>
                </a:lnTo>
                <a:lnTo>
                  <a:pt x="3371" y="296"/>
                </a:lnTo>
                <a:lnTo>
                  <a:pt x="3371" y="296"/>
                </a:lnTo>
                <a:lnTo>
                  <a:pt x="3371" y="296"/>
                </a:lnTo>
                <a:lnTo>
                  <a:pt x="3372" y="296"/>
                </a:lnTo>
                <a:lnTo>
                  <a:pt x="3372" y="295"/>
                </a:lnTo>
                <a:lnTo>
                  <a:pt x="3372" y="295"/>
                </a:lnTo>
                <a:lnTo>
                  <a:pt x="3372" y="295"/>
                </a:lnTo>
                <a:lnTo>
                  <a:pt x="3373" y="295"/>
                </a:lnTo>
                <a:lnTo>
                  <a:pt x="3373" y="295"/>
                </a:lnTo>
                <a:lnTo>
                  <a:pt x="3373" y="295"/>
                </a:lnTo>
                <a:lnTo>
                  <a:pt x="3373" y="295"/>
                </a:lnTo>
                <a:lnTo>
                  <a:pt x="3374" y="295"/>
                </a:lnTo>
                <a:lnTo>
                  <a:pt x="3374" y="295"/>
                </a:lnTo>
                <a:lnTo>
                  <a:pt x="3374" y="295"/>
                </a:lnTo>
                <a:lnTo>
                  <a:pt x="3375" y="295"/>
                </a:lnTo>
                <a:lnTo>
                  <a:pt x="3375" y="296"/>
                </a:lnTo>
                <a:lnTo>
                  <a:pt x="3375" y="296"/>
                </a:lnTo>
                <a:lnTo>
                  <a:pt x="3375" y="296"/>
                </a:lnTo>
                <a:lnTo>
                  <a:pt x="3376" y="296"/>
                </a:lnTo>
                <a:lnTo>
                  <a:pt x="3376" y="296"/>
                </a:lnTo>
                <a:lnTo>
                  <a:pt x="3376" y="297"/>
                </a:lnTo>
                <a:lnTo>
                  <a:pt x="3376" y="297"/>
                </a:lnTo>
                <a:lnTo>
                  <a:pt x="3376" y="297"/>
                </a:lnTo>
                <a:lnTo>
                  <a:pt x="3377" y="298"/>
                </a:lnTo>
                <a:lnTo>
                  <a:pt x="3377" y="299"/>
                </a:lnTo>
                <a:lnTo>
                  <a:pt x="3377" y="299"/>
                </a:lnTo>
                <a:lnTo>
                  <a:pt x="3377" y="299"/>
                </a:lnTo>
                <a:lnTo>
                  <a:pt x="3378" y="300"/>
                </a:lnTo>
                <a:lnTo>
                  <a:pt x="3378" y="300"/>
                </a:lnTo>
                <a:lnTo>
                  <a:pt x="3378" y="300"/>
                </a:lnTo>
                <a:lnTo>
                  <a:pt x="3378" y="301"/>
                </a:lnTo>
                <a:lnTo>
                  <a:pt x="3379" y="301"/>
                </a:lnTo>
                <a:lnTo>
                  <a:pt x="3379" y="301"/>
                </a:lnTo>
                <a:lnTo>
                  <a:pt x="3379" y="301"/>
                </a:lnTo>
                <a:lnTo>
                  <a:pt x="3379" y="302"/>
                </a:lnTo>
                <a:lnTo>
                  <a:pt x="3380" y="302"/>
                </a:lnTo>
                <a:lnTo>
                  <a:pt x="3380" y="302"/>
                </a:lnTo>
                <a:lnTo>
                  <a:pt x="3380" y="302"/>
                </a:lnTo>
                <a:lnTo>
                  <a:pt x="3381" y="302"/>
                </a:lnTo>
                <a:lnTo>
                  <a:pt x="3381" y="302"/>
                </a:lnTo>
                <a:lnTo>
                  <a:pt x="3381" y="302"/>
                </a:lnTo>
                <a:lnTo>
                  <a:pt x="3381" y="302"/>
                </a:lnTo>
                <a:lnTo>
                  <a:pt x="3382" y="302"/>
                </a:lnTo>
                <a:lnTo>
                  <a:pt x="3382" y="302"/>
                </a:lnTo>
                <a:lnTo>
                  <a:pt x="3382" y="302"/>
                </a:lnTo>
                <a:lnTo>
                  <a:pt x="3382" y="303"/>
                </a:lnTo>
                <a:lnTo>
                  <a:pt x="3383" y="303"/>
                </a:lnTo>
                <a:lnTo>
                  <a:pt x="3383" y="303"/>
                </a:lnTo>
                <a:lnTo>
                  <a:pt x="3383" y="303"/>
                </a:lnTo>
                <a:lnTo>
                  <a:pt x="3383" y="303"/>
                </a:lnTo>
                <a:lnTo>
                  <a:pt x="3383" y="303"/>
                </a:lnTo>
                <a:lnTo>
                  <a:pt x="3384" y="303"/>
                </a:lnTo>
                <a:lnTo>
                  <a:pt x="3384" y="303"/>
                </a:lnTo>
                <a:lnTo>
                  <a:pt x="3384" y="303"/>
                </a:lnTo>
                <a:lnTo>
                  <a:pt x="3384" y="303"/>
                </a:lnTo>
                <a:lnTo>
                  <a:pt x="3385" y="303"/>
                </a:lnTo>
                <a:lnTo>
                  <a:pt x="3385" y="303"/>
                </a:lnTo>
                <a:lnTo>
                  <a:pt x="3385" y="303"/>
                </a:lnTo>
                <a:lnTo>
                  <a:pt x="3385" y="303"/>
                </a:lnTo>
                <a:lnTo>
                  <a:pt x="3386" y="303"/>
                </a:lnTo>
                <a:lnTo>
                  <a:pt x="3386" y="302"/>
                </a:lnTo>
                <a:lnTo>
                  <a:pt x="3386" y="302"/>
                </a:lnTo>
                <a:lnTo>
                  <a:pt x="3387" y="302"/>
                </a:lnTo>
                <a:lnTo>
                  <a:pt x="3387" y="302"/>
                </a:lnTo>
                <a:lnTo>
                  <a:pt x="3387" y="302"/>
                </a:lnTo>
                <a:lnTo>
                  <a:pt x="3387" y="302"/>
                </a:lnTo>
                <a:lnTo>
                  <a:pt x="3388" y="302"/>
                </a:lnTo>
                <a:lnTo>
                  <a:pt x="3388" y="302"/>
                </a:lnTo>
                <a:lnTo>
                  <a:pt x="3388" y="302"/>
                </a:lnTo>
                <a:lnTo>
                  <a:pt x="3388" y="302"/>
                </a:lnTo>
                <a:lnTo>
                  <a:pt x="3388" y="302"/>
                </a:lnTo>
                <a:lnTo>
                  <a:pt x="3389" y="302"/>
                </a:lnTo>
                <a:lnTo>
                  <a:pt x="3389" y="302"/>
                </a:lnTo>
                <a:lnTo>
                  <a:pt x="3389" y="302"/>
                </a:lnTo>
                <a:lnTo>
                  <a:pt x="3389" y="302"/>
                </a:lnTo>
                <a:lnTo>
                  <a:pt x="3390" y="301"/>
                </a:lnTo>
                <a:lnTo>
                  <a:pt x="3390" y="301"/>
                </a:lnTo>
                <a:lnTo>
                  <a:pt x="3390" y="301"/>
                </a:lnTo>
                <a:lnTo>
                  <a:pt x="3390" y="301"/>
                </a:lnTo>
                <a:lnTo>
                  <a:pt x="3391" y="301"/>
                </a:lnTo>
                <a:lnTo>
                  <a:pt x="3391" y="301"/>
                </a:lnTo>
                <a:lnTo>
                  <a:pt x="3391" y="301"/>
                </a:lnTo>
                <a:lnTo>
                  <a:pt x="3391" y="301"/>
                </a:lnTo>
                <a:lnTo>
                  <a:pt x="3391" y="301"/>
                </a:lnTo>
                <a:lnTo>
                  <a:pt x="3392" y="301"/>
                </a:lnTo>
                <a:lnTo>
                  <a:pt x="3392" y="301"/>
                </a:lnTo>
                <a:lnTo>
                  <a:pt x="3392" y="301"/>
                </a:lnTo>
                <a:lnTo>
                  <a:pt x="3392" y="301"/>
                </a:lnTo>
                <a:lnTo>
                  <a:pt x="3393" y="301"/>
                </a:lnTo>
                <a:lnTo>
                  <a:pt x="3393" y="301"/>
                </a:lnTo>
                <a:lnTo>
                  <a:pt x="3393" y="301"/>
                </a:lnTo>
                <a:lnTo>
                  <a:pt x="3393" y="301"/>
                </a:lnTo>
                <a:lnTo>
                  <a:pt x="3394" y="301"/>
                </a:lnTo>
                <a:lnTo>
                  <a:pt x="3394" y="301"/>
                </a:lnTo>
                <a:lnTo>
                  <a:pt x="3394" y="301"/>
                </a:lnTo>
                <a:lnTo>
                  <a:pt x="3394" y="301"/>
                </a:lnTo>
                <a:lnTo>
                  <a:pt x="3395" y="300"/>
                </a:lnTo>
                <a:lnTo>
                  <a:pt x="3395" y="300"/>
                </a:lnTo>
                <a:lnTo>
                  <a:pt x="3395" y="300"/>
                </a:lnTo>
                <a:lnTo>
                  <a:pt x="3395" y="299"/>
                </a:lnTo>
                <a:lnTo>
                  <a:pt x="3396" y="299"/>
                </a:lnTo>
                <a:lnTo>
                  <a:pt x="3396" y="299"/>
                </a:lnTo>
                <a:lnTo>
                  <a:pt x="3396" y="300"/>
                </a:lnTo>
                <a:lnTo>
                  <a:pt x="3396" y="299"/>
                </a:lnTo>
                <a:lnTo>
                  <a:pt x="3397" y="300"/>
                </a:lnTo>
                <a:lnTo>
                  <a:pt x="3397" y="300"/>
                </a:lnTo>
                <a:lnTo>
                  <a:pt x="3397" y="300"/>
                </a:lnTo>
                <a:lnTo>
                  <a:pt x="3397" y="300"/>
                </a:lnTo>
                <a:lnTo>
                  <a:pt x="3398" y="300"/>
                </a:lnTo>
                <a:lnTo>
                  <a:pt x="3398" y="300"/>
                </a:lnTo>
                <a:lnTo>
                  <a:pt x="3398" y="301"/>
                </a:lnTo>
                <a:lnTo>
                  <a:pt x="3399" y="301"/>
                </a:lnTo>
                <a:lnTo>
                  <a:pt x="3399" y="301"/>
                </a:lnTo>
                <a:lnTo>
                  <a:pt x="3399" y="301"/>
                </a:lnTo>
                <a:lnTo>
                  <a:pt x="3399" y="301"/>
                </a:lnTo>
                <a:lnTo>
                  <a:pt x="3399" y="301"/>
                </a:lnTo>
                <a:lnTo>
                  <a:pt x="3400" y="301"/>
                </a:lnTo>
                <a:lnTo>
                  <a:pt x="3400" y="301"/>
                </a:lnTo>
                <a:lnTo>
                  <a:pt x="3400" y="301"/>
                </a:lnTo>
                <a:lnTo>
                  <a:pt x="3400" y="301"/>
                </a:lnTo>
                <a:lnTo>
                  <a:pt x="3401" y="302"/>
                </a:lnTo>
                <a:lnTo>
                  <a:pt x="3401" y="302"/>
                </a:lnTo>
                <a:lnTo>
                  <a:pt x="3401" y="302"/>
                </a:lnTo>
                <a:lnTo>
                  <a:pt x="3401" y="302"/>
                </a:lnTo>
                <a:lnTo>
                  <a:pt x="3402" y="302"/>
                </a:lnTo>
                <a:lnTo>
                  <a:pt x="3402" y="301"/>
                </a:lnTo>
                <a:lnTo>
                  <a:pt x="3402" y="301"/>
                </a:lnTo>
                <a:lnTo>
                  <a:pt x="3402" y="301"/>
                </a:lnTo>
                <a:lnTo>
                  <a:pt x="3403" y="301"/>
                </a:lnTo>
                <a:lnTo>
                  <a:pt x="3403" y="301"/>
                </a:lnTo>
                <a:lnTo>
                  <a:pt x="3403" y="301"/>
                </a:lnTo>
                <a:lnTo>
                  <a:pt x="3403" y="301"/>
                </a:lnTo>
                <a:lnTo>
                  <a:pt x="3404" y="301"/>
                </a:lnTo>
                <a:lnTo>
                  <a:pt x="3404" y="301"/>
                </a:lnTo>
                <a:lnTo>
                  <a:pt x="3404" y="301"/>
                </a:lnTo>
                <a:lnTo>
                  <a:pt x="3405" y="301"/>
                </a:lnTo>
                <a:lnTo>
                  <a:pt x="3405" y="301"/>
                </a:lnTo>
                <a:lnTo>
                  <a:pt x="3405" y="301"/>
                </a:lnTo>
                <a:lnTo>
                  <a:pt x="3405" y="301"/>
                </a:lnTo>
                <a:lnTo>
                  <a:pt x="3405" y="301"/>
                </a:lnTo>
                <a:lnTo>
                  <a:pt x="3406" y="301"/>
                </a:lnTo>
                <a:lnTo>
                  <a:pt x="3406" y="301"/>
                </a:lnTo>
                <a:lnTo>
                  <a:pt x="3406" y="300"/>
                </a:lnTo>
                <a:lnTo>
                  <a:pt x="3406" y="300"/>
                </a:lnTo>
                <a:lnTo>
                  <a:pt x="3407" y="300"/>
                </a:lnTo>
                <a:lnTo>
                  <a:pt x="3407" y="300"/>
                </a:lnTo>
                <a:lnTo>
                  <a:pt x="3407" y="300"/>
                </a:lnTo>
                <a:lnTo>
                  <a:pt x="3407" y="300"/>
                </a:lnTo>
                <a:lnTo>
                  <a:pt x="3407" y="300"/>
                </a:lnTo>
                <a:lnTo>
                  <a:pt x="3408" y="300"/>
                </a:lnTo>
                <a:lnTo>
                  <a:pt x="3408" y="300"/>
                </a:lnTo>
                <a:lnTo>
                  <a:pt x="3408" y="300"/>
                </a:lnTo>
                <a:lnTo>
                  <a:pt x="3408" y="300"/>
                </a:lnTo>
                <a:lnTo>
                  <a:pt x="3408" y="300"/>
                </a:lnTo>
                <a:lnTo>
                  <a:pt x="3409" y="300"/>
                </a:lnTo>
                <a:lnTo>
                  <a:pt x="3409" y="300"/>
                </a:lnTo>
                <a:lnTo>
                  <a:pt x="3409" y="300"/>
                </a:lnTo>
                <a:lnTo>
                  <a:pt x="3409" y="300"/>
                </a:lnTo>
                <a:lnTo>
                  <a:pt x="3410" y="300"/>
                </a:lnTo>
                <a:lnTo>
                  <a:pt x="3410" y="300"/>
                </a:lnTo>
                <a:lnTo>
                  <a:pt x="3410" y="300"/>
                </a:lnTo>
                <a:lnTo>
                  <a:pt x="3410" y="300"/>
                </a:lnTo>
                <a:lnTo>
                  <a:pt x="3411" y="300"/>
                </a:lnTo>
                <a:lnTo>
                  <a:pt x="3411" y="300"/>
                </a:lnTo>
                <a:lnTo>
                  <a:pt x="3411" y="300"/>
                </a:lnTo>
                <a:lnTo>
                  <a:pt x="3411" y="300"/>
                </a:lnTo>
                <a:lnTo>
                  <a:pt x="3412" y="300"/>
                </a:lnTo>
                <a:lnTo>
                  <a:pt x="3412" y="300"/>
                </a:lnTo>
                <a:lnTo>
                  <a:pt x="3412" y="300"/>
                </a:lnTo>
                <a:lnTo>
                  <a:pt x="3412" y="300"/>
                </a:lnTo>
                <a:lnTo>
                  <a:pt x="3412" y="300"/>
                </a:lnTo>
                <a:lnTo>
                  <a:pt x="3413" y="300"/>
                </a:lnTo>
                <a:lnTo>
                  <a:pt x="3413" y="300"/>
                </a:lnTo>
                <a:lnTo>
                  <a:pt x="3413" y="300"/>
                </a:lnTo>
                <a:lnTo>
                  <a:pt x="3413" y="300"/>
                </a:lnTo>
                <a:lnTo>
                  <a:pt x="3414" y="300"/>
                </a:lnTo>
                <a:lnTo>
                  <a:pt x="3414" y="300"/>
                </a:lnTo>
                <a:lnTo>
                  <a:pt x="3414" y="300"/>
                </a:lnTo>
                <a:lnTo>
                  <a:pt x="3414" y="300"/>
                </a:lnTo>
                <a:lnTo>
                  <a:pt x="3414" y="300"/>
                </a:lnTo>
                <a:lnTo>
                  <a:pt x="3415" y="300"/>
                </a:lnTo>
                <a:lnTo>
                  <a:pt x="3415" y="300"/>
                </a:lnTo>
                <a:lnTo>
                  <a:pt x="3415" y="300"/>
                </a:lnTo>
                <a:lnTo>
                  <a:pt x="3415" y="300"/>
                </a:lnTo>
                <a:lnTo>
                  <a:pt x="3415" y="300"/>
                </a:lnTo>
                <a:lnTo>
                  <a:pt x="3416" y="300"/>
                </a:lnTo>
                <a:lnTo>
                  <a:pt x="3416" y="299"/>
                </a:lnTo>
                <a:lnTo>
                  <a:pt x="3416" y="299"/>
                </a:lnTo>
                <a:lnTo>
                  <a:pt x="3417" y="298"/>
                </a:lnTo>
                <a:lnTo>
                  <a:pt x="3417" y="298"/>
                </a:lnTo>
                <a:lnTo>
                  <a:pt x="3417" y="298"/>
                </a:lnTo>
                <a:lnTo>
                  <a:pt x="3417" y="298"/>
                </a:lnTo>
                <a:lnTo>
                  <a:pt x="3418" y="298"/>
                </a:lnTo>
                <a:lnTo>
                  <a:pt x="3418" y="298"/>
                </a:lnTo>
                <a:lnTo>
                  <a:pt x="3418" y="298"/>
                </a:lnTo>
                <a:lnTo>
                  <a:pt x="3418" y="298"/>
                </a:lnTo>
                <a:lnTo>
                  <a:pt x="3419" y="298"/>
                </a:lnTo>
                <a:lnTo>
                  <a:pt x="3419" y="298"/>
                </a:lnTo>
                <a:lnTo>
                  <a:pt x="3419" y="298"/>
                </a:lnTo>
                <a:lnTo>
                  <a:pt x="3419" y="298"/>
                </a:lnTo>
                <a:lnTo>
                  <a:pt x="3420" y="298"/>
                </a:lnTo>
                <a:lnTo>
                  <a:pt x="3420" y="298"/>
                </a:lnTo>
                <a:lnTo>
                  <a:pt x="3420" y="298"/>
                </a:lnTo>
                <a:lnTo>
                  <a:pt x="3420" y="297"/>
                </a:lnTo>
                <a:lnTo>
                  <a:pt x="3420" y="297"/>
                </a:lnTo>
                <a:lnTo>
                  <a:pt x="3421" y="297"/>
                </a:lnTo>
                <a:lnTo>
                  <a:pt x="3421" y="296"/>
                </a:lnTo>
                <a:lnTo>
                  <a:pt x="3421" y="295"/>
                </a:lnTo>
                <a:lnTo>
                  <a:pt x="3421" y="295"/>
                </a:lnTo>
                <a:lnTo>
                  <a:pt x="3422" y="295"/>
                </a:lnTo>
                <a:lnTo>
                  <a:pt x="3422" y="295"/>
                </a:lnTo>
                <a:lnTo>
                  <a:pt x="3422" y="294"/>
                </a:lnTo>
                <a:lnTo>
                  <a:pt x="3423" y="294"/>
                </a:lnTo>
                <a:lnTo>
                  <a:pt x="3423" y="294"/>
                </a:lnTo>
                <a:lnTo>
                  <a:pt x="3423" y="294"/>
                </a:lnTo>
                <a:lnTo>
                  <a:pt x="3423" y="294"/>
                </a:lnTo>
                <a:lnTo>
                  <a:pt x="3423" y="294"/>
                </a:lnTo>
                <a:lnTo>
                  <a:pt x="3424" y="294"/>
                </a:lnTo>
                <a:lnTo>
                  <a:pt x="3424" y="294"/>
                </a:lnTo>
                <a:lnTo>
                  <a:pt x="3424" y="294"/>
                </a:lnTo>
                <a:lnTo>
                  <a:pt x="3424" y="295"/>
                </a:lnTo>
                <a:lnTo>
                  <a:pt x="3425" y="295"/>
                </a:lnTo>
                <a:lnTo>
                  <a:pt x="3425" y="295"/>
                </a:lnTo>
                <a:lnTo>
                  <a:pt x="3425" y="295"/>
                </a:lnTo>
                <a:lnTo>
                  <a:pt x="3425" y="294"/>
                </a:lnTo>
                <a:lnTo>
                  <a:pt x="3426" y="294"/>
                </a:lnTo>
                <a:lnTo>
                  <a:pt x="3426" y="294"/>
                </a:lnTo>
                <a:lnTo>
                  <a:pt x="3426" y="294"/>
                </a:lnTo>
                <a:lnTo>
                  <a:pt x="3426" y="294"/>
                </a:lnTo>
                <a:lnTo>
                  <a:pt x="3427" y="294"/>
                </a:lnTo>
                <a:lnTo>
                  <a:pt x="3427" y="295"/>
                </a:lnTo>
                <a:lnTo>
                  <a:pt x="3427" y="295"/>
                </a:lnTo>
                <a:lnTo>
                  <a:pt x="3428" y="295"/>
                </a:lnTo>
                <a:lnTo>
                  <a:pt x="3428" y="295"/>
                </a:lnTo>
                <a:lnTo>
                  <a:pt x="3428" y="296"/>
                </a:lnTo>
                <a:lnTo>
                  <a:pt x="3428" y="296"/>
                </a:lnTo>
                <a:lnTo>
                  <a:pt x="3429" y="296"/>
                </a:lnTo>
                <a:lnTo>
                  <a:pt x="3429" y="296"/>
                </a:lnTo>
                <a:lnTo>
                  <a:pt x="3429" y="296"/>
                </a:lnTo>
                <a:lnTo>
                  <a:pt x="3429" y="296"/>
                </a:lnTo>
                <a:lnTo>
                  <a:pt x="3429" y="296"/>
                </a:lnTo>
                <a:lnTo>
                  <a:pt x="3430" y="296"/>
                </a:lnTo>
                <a:lnTo>
                  <a:pt x="3430" y="296"/>
                </a:lnTo>
                <a:lnTo>
                  <a:pt x="3430" y="296"/>
                </a:lnTo>
                <a:lnTo>
                  <a:pt x="3430" y="296"/>
                </a:lnTo>
                <a:lnTo>
                  <a:pt x="3431" y="296"/>
                </a:lnTo>
                <a:lnTo>
                  <a:pt x="3431" y="296"/>
                </a:lnTo>
                <a:lnTo>
                  <a:pt x="3431" y="296"/>
                </a:lnTo>
                <a:lnTo>
                  <a:pt x="3431" y="296"/>
                </a:lnTo>
                <a:lnTo>
                  <a:pt x="3432" y="296"/>
                </a:lnTo>
                <a:lnTo>
                  <a:pt x="3432" y="296"/>
                </a:lnTo>
                <a:lnTo>
                  <a:pt x="3432" y="296"/>
                </a:lnTo>
                <a:lnTo>
                  <a:pt x="3432" y="296"/>
                </a:lnTo>
                <a:lnTo>
                  <a:pt x="3433" y="296"/>
                </a:lnTo>
                <a:lnTo>
                  <a:pt x="3433" y="296"/>
                </a:lnTo>
                <a:lnTo>
                  <a:pt x="3433" y="295"/>
                </a:lnTo>
                <a:lnTo>
                  <a:pt x="3434" y="295"/>
                </a:lnTo>
                <a:lnTo>
                  <a:pt x="3434" y="296"/>
                </a:lnTo>
                <a:lnTo>
                  <a:pt x="3434" y="296"/>
                </a:lnTo>
                <a:lnTo>
                  <a:pt x="3434" y="296"/>
                </a:lnTo>
                <a:lnTo>
                  <a:pt x="3435" y="296"/>
                </a:lnTo>
                <a:lnTo>
                  <a:pt x="3435" y="296"/>
                </a:lnTo>
                <a:lnTo>
                  <a:pt x="3435" y="296"/>
                </a:lnTo>
                <a:lnTo>
                  <a:pt x="3435" y="296"/>
                </a:lnTo>
                <a:lnTo>
                  <a:pt x="3436" y="296"/>
                </a:lnTo>
                <a:lnTo>
                  <a:pt x="3436" y="296"/>
                </a:lnTo>
                <a:lnTo>
                  <a:pt x="3436" y="296"/>
                </a:lnTo>
                <a:lnTo>
                  <a:pt x="3436" y="296"/>
                </a:lnTo>
                <a:lnTo>
                  <a:pt x="3437" y="297"/>
                </a:lnTo>
                <a:lnTo>
                  <a:pt x="3437" y="297"/>
                </a:lnTo>
                <a:lnTo>
                  <a:pt x="3437" y="297"/>
                </a:lnTo>
                <a:lnTo>
                  <a:pt x="3437" y="297"/>
                </a:lnTo>
                <a:lnTo>
                  <a:pt x="3437" y="297"/>
                </a:lnTo>
                <a:lnTo>
                  <a:pt x="3438" y="297"/>
                </a:lnTo>
                <a:lnTo>
                  <a:pt x="3438" y="297"/>
                </a:lnTo>
                <a:lnTo>
                  <a:pt x="3438" y="296"/>
                </a:lnTo>
                <a:lnTo>
                  <a:pt x="3438" y="296"/>
                </a:lnTo>
                <a:lnTo>
                  <a:pt x="3438" y="296"/>
                </a:lnTo>
                <a:lnTo>
                  <a:pt x="3439" y="296"/>
                </a:lnTo>
                <a:lnTo>
                  <a:pt x="3439" y="296"/>
                </a:lnTo>
                <a:lnTo>
                  <a:pt x="3439" y="296"/>
                </a:lnTo>
                <a:lnTo>
                  <a:pt x="3440" y="296"/>
                </a:lnTo>
                <a:lnTo>
                  <a:pt x="3440" y="296"/>
                </a:lnTo>
                <a:lnTo>
                  <a:pt x="3440" y="296"/>
                </a:lnTo>
                <a:lnTo>
                  <a:pt x="3440" y="296"/>
                </a:lnTo>
                <a:lnTo>
                  <a:pt x="3440" y="296"/>
                </a:lnTo>
                <a:lnTo>
                  <a:pt x="3441" y="296"/>
                </a:lnTo>
                <a:lnTo>
                  <a:pt x="3441" y="296"/>
                </a:lnTo>
                <a:lnTo>
                  <a:pt x="3441" y="297"/>
                </a:lnTo>
                <a:lnTo>
                  <a:pt x="3441" y="297"/>
                </a:lnTo>
                <a:lnTo>
                  <a:pt x="3442" y="297"/>
                </a:lnTo>
                <a:lnTo>
                  <a:pt x="3442" y="297"/>
                </a:lnTo>
                <a:lnTo>
                  <a:pt x="3442" y="297"/>
                </a:lnTo>
                <a:lnTo>
                  <a:pt x="3442" y="297"/>
                </a:lnTo>
                <a:lnTo>
                  <a:pt x="3443" y="297"/>
                </a:lnTo>
                <a:lnTo>
                  <a:pt x="3443" y="297"/>
                </a:lnTo>
                <a:lnTo>
                  <a:pt x="3443" y="298"/>
                </a:lnTo>
                <a:lnTo>
                  <a:pt x="3443" y="297"/>
                </a:lnTo>
                <a:lnTo>
                  <a:pt x="3444" y="298"/>
                </a:lnTo>
                <a:lnTo>
                  <a:pt x="3444" y="297"/>
                </a:lnTo>
                <a:lnTo>
                  <a:pt x="3444" y="297"/>
                </a:lnTo>
                <a:lnTo>
                  <a:pt x="3444" y="297"/>
                </a:lnTo>
                <a:lnTo>
                  <a:pt x="3445" y="296"/>
                </a:lnTo>
                <a:lnTo>
                  <a:pt x="3445" y="296"/>
                </a:lnTo>
                <a:lnTo>
                  <a:pt x="3445" y="296"/>
                </a:lnTo>
                <a:lnTo>
                  <a:pt x="3446" y="296"/>
                </a:lnTo>
                <a:lnTo>
                  <a:pt x="3446" y="296"/>
                </a:lnTo>
                <a:lnTo>
                  <a:pt x="3446" y="296"/>
                </a:lnTo>
                <a:lnTo>
                  <a:pt x="3446" y="296"/>
                </a:lnTo>
                <a:lnTo>
                  <a:pt x="3446" y="296"/>
                </a:lnTo>
                <a:lnTo>
                  <a:pt x="3447" y="296"/>
                </a:lnTo>
                <a:lnTo>
                  <a:pt x="3447" y="295"/>
                </a:lnTo>
                <a:lnTo>
                  <a:pt x="3447" y="295"/>
                </a:lnTo>
                <a:lnTo>
                  <a:pt x="3447" y="295"/>
                </a:lnTo>
                <a:lnTo>
                  <a:pt x="3448" y="295"/>
                </a:lnTo>
                <a:lnTo>
                  <a:pt x="3448" y="295"/>
                </a:lnTo>
                <a:lnTo>
                  <a:pt x="3448" y="295"/>
                </a:lnTo>
                <a:lnTo>
                  <a:pt x="3448" y="295"/>
                </a:lnTo>
                <a:lnTo>
                  <a:pt x="3449" y="295"/>
                </a:lnTo>
                <a:lnTo>
                  <a:pt x="3449" y="295"/>
                </a:lnTo>
                <a:lnTo>
                  <a:pt x="3449" y="295"/>
                </a:lnTo>
                <a:lnTo>
                  <a:pt x="3449" y="295"/>
                </a:lnTo>
                <a:lnTo>
                  <a:pt x="3449" y="295"/>
                </a:lnTo>
                <a:lnTo>
                  <a:pt x="3450" y="296"/>
                </a:lnTo>
                <a:lnTo>
                  <a:pt x="3450" y="296"/>
                </a:lnTo>
                <a:lnTo>
                  <a:pt x="3450" y="296"/>
                </a:lnTo>
                <a:lnTo>
                  <a:pt x="3450" y="296"/>
                </a:lnTo>
                <a:lnTo>
                  <a:pt x="3451" y="296"/>
                </a:lnTo>
                <a:lnTo>
                  <a:pt x="3451" y="296"/>
                </a:lnTo>
                <a:lnTo>
                  <a:pt x="3451" y="296"/>
                </a:lnTo>
                <a:lnTo>
                  <a:pt x="3452" y="296"/>
                </a:lnTo>
                <a:lnTo>
                  <a:pt x="3452" y="296"/>
                </a:lnTo>
                <a:lnTo>
                  <a:pt x="3452" y="296"/>
                </a:lnTo>
                <a:lnTo>
                  <a:pt x="3452" y="296"/>
                </a:lnTo>
                <a:lnTo>
                  <a:pt x="3453" y="296"/>
                </a:lnTo>
                <a:lnTo>
                  <a:pt x="3453" y="296"/>
                </a:lnTo>
                <a:lnTo>
                  <a:pt x="3453" y="296"/>
                </a:lnTo>
                <a:lnTo>
                  <a:pt x="3453" y="296"/>
                </a:lnTo>
                <a:lnTo>
                  <a:pt x="3454" y="296"/>
                </a:lnTo>
                <a:lnTo>
                  <a:pt x="3454" y="295"/>
                </a:lnTo>
                <a:lnTo>
                  <a:pt x="3454" y="295"/>
                </a:lnTo>
                <a:lnTo>
                  <a:pt x="3454" y="295"/>
                </a:lnTo>
                <a:lnTo>
                  <a:pt x="3455" y="295"/>
                </a:lnTo>
                <a:lnTo>
                  <a:pt x="3455" y="295"/>
                </a:lnTo>
                <a:lnTo>
                  <a:pt x="3455" y="295"/>
                </a:lnTo>
                <a:lnTo>
                  <a:pt x="3455" y="295"/>
                </a:lnTo>
                <a:lnTo>
                  <a:pt x="3455" y="295"/>
                </a:lnTo>
                <a:lnTo>
                  <a:pt x="3456" y="295"/>
                </a:lnTo>
                <a:lnTo>
                  <a:pt x="3456" y="295"/>
                </a:lnTo>
                <a:lnTo>
                  <a:pt x="3456" y="295"/>
                </a:lnTo>
                <a:lnTo>
                  <a:pt x="3456" y="295"/>
                </a:lnTo>
                <a:lnTo>
                  <a:pt x="3457" y="295"/>
                </a:lnTo>
                <a:lnTo>
                  <a:pt x="3457" y="296"/>
                </a:lnTo>
                <a:lnTo>
                  <a:pt x="3457" y="295"/>
                </a:lnTo>
                <a:lnTo>
                  <a:pt x="3458" y="295"/>
                </a:lnTo>
                <a:lnTo>
                  <a:pt x="3458" y="296"/>
                </a:lnTo>
                <a:lnTo>
                  <a:pt x="3458" y="296"/>
                </a:lnTo>
                <a:lnTo>
                  <a:pt x="3458" y="296"/>
                </a:lnTo>
                <a:lnTo>
                  <a:pt x="3459" y="296"/>
                </a:lnTo>
                <a:lnTo>
                  <a:pt x="3459" y="296"/>
                </a:lnTo>
                <a:lnTo>
                  <a:pt x="3459" y="296"/>
                </a:lnTo>
                <a:lnTo>
                  <a:pt x="3459" y="295"/>
                </a:lnTo>
                <a:lnTo>
                  <a:pt x="3459" y="296"/>
                </a:lnTo>
                <a:lnTo>
                  <a:pt x="3460" y="295"/>
                </a:lnTo>
                <a:lnTo>
                  <a:pt x="3460" y="295"/>
                </a:lnTo>
                <a:lnTo>
                  <a:pt x="3460" y="295"/>
                </a:lnTo>
                <a:lnTo>
                  <a:pt x="3460" y="294"/>
                </a:lnTo>
                <a:lnTo>
                  <a:pt x="3461" y="293"/>
                </a:lnTo>
                <a:lnTo>
                  <a:pt x="3461" y="293"/>
                </a:lnTo>
                <a:lnTo>
                  <a:pt x="3461" y="292"/>
                </a:lnTo>
                <a:lnTo>
                  <a:pt x="3461" y="291"/>
                </a:lnTo>
                <a:lnTo>
                  <a:pt x="3462" y="291"/>
                </a:lnTo>
                <a:lnTo>
                  <a:pt x="3462" y="291"/>
                </a:lnTo>
                <a:lnTo>
                  <a:pt x="3462" y="291"/>
                </a:lnTo>
                <a:lnTo>
                  <a:pt x="3462" y="291"/>
                </a:lnTo>
                <a:lnTo>
                  <a:pt x="3463" y="290"/>
                </a:lnTo>
                <a:lnTo>
                  <a:pt x="3463" y="290"/>
                </a:lnTo>
                <a:lnTo>
                  <a:pt x="3463" y="290"/>
                </a:lnTo>
                <a:lnTo>
                  <a:pt x="3464" y="290"/>
                </a:lnTo>
                <a:lnTo>
                  <a:pt x="3464" y="290"/>
                </a:lnTo>
                <a:lnTo>
                  <a:pt x="3464" y="290"/>
                </a:lnTo>
                <a:lnTo>
                  <a:pt x="3464" y="290"/>
                </a:lnTo>
                <a:lnTo>
                  <a:pt x="3465" y="290"/>
                </a:lnTo>
                <a:lnTo>
                  <a:pt x="3465" y="291"/>
                </a:lnTo>
                <a:lnTo>
                  <a:pt x="3465" y="290"/>
                </a:lnTo>
                <a:lnTo>
                  <a:pt x="3465" y="291"/>
                </a:lnTo>
                <a:lnTo>
                  <a:pt x="3466" y="291"/>
                </a:lnTo>
                <a:lnTo>
                  <a:pt x="3466" y="291"/>
                </a:lnTo>
                <a:lnTo>
                  <a:pt x="3466" y="291"/>
                </a:lnTo>
                <a:lnTo>
                  <a:pt x="3466" y="291"/>
                </a:lnTo>
                <a:lnTo>
                  <a:pt x="3467" y="291"/>
                </a:lnTo>
                <a:lnTo>
                  <a:pt x="3467" y="291"/>
                </a:lnTo>
                <a:lnTo>
                  <a:pt x="3467" y="291"/>
                </a:lnTo>
                <a:lnTo>
                  <a:pt x="3467" y="291"/>
                </a:lnTo>
                <a:lnTo>
                  <a:pt x="3468" y="291"/>
                </a:lnTo>
                <a:lnTo>
                  <a:pt x="3468" y="291"/>
                </a:lnTo>
                <a:lnTo>
                  <a:pt x="3468" y="291"/>
                </a:lnTo>
                <a:lnTo>
                  <a:pt x="3468" y="291"/>
                </a:lnTo>
                <a:lnTo>
                  <a:pt x="3468" y="291"/>
                </a:lnTo>
                <a:lnTo>
                  <a:pt x="3469" y="291"/>
                </a:lnTo>
                <a:lnTo>
                  <a:pt x="3469" y="291"/>
                </a:lnTo>
                <a:lnTo>
                  <a:pt x="3469" y="291"/>
                </a:lnTo>
                <a:lnTo>
                  <a:pt x="3470" y="291"/>
                </a:lnTo>
                <a:lnTo>
                  <a:pt x="3470" y="291"/>
                </a:lnTo>
                <a:lnTo>
                  <a:pt x="3470" y="291"/>
                </a:lnTo>
                <a:lnTo>
                  <a:pt x="3470" y="291"/>
                </a:lnTo>
                <a:lnTo>
                  <a:pt x="3471" y="290"/>
                </a:lnTo>
                <a:lnTo>
                  <a:pt x="3471" y="291"/>
                </a:lnTo>
                <a:lnTo>
                  <a:pt x="3471" y="290"/>
                </a:lnTo>
                <a:lnTo>
                  <a:pt x="3471" y="290"/>
                </a:lnTo>
                <a:lnTo>
                  <a:pt x="3471" y="290"/>
                </a:lnTo>
                <a:lnTo>
                  <a:pt x="3472" y="290"/>
                </a:lnTo>
                <a:lnTo>
                  <a:pt x="3472" y="291"/>
                </a:lnTo>
                <a:lnTo>
                  <a:pt x="3472" y="290"/>
                </a:lnTo>
                <a:lnTo>
                  <a:pt x="3472" y="291"/>
                </a:lnTo>
                <a:lnTo>
                  <a:pt x="3472" y="290"/>
                </a:lnTo>
                <a:lnTo>
                  <a:pt x="3473" y="290"/>
                </a:lnTo>
                <a:lnTo>
                  <a:pt x="3473" y="290"/>
                </a:lnTo>
                <a:lnTo>
                  <a:pt x="3473" y="290"/>
                </a:lnTo>
                <a:lnTo>
                  <a:pt x="3473" y="290"/>
                </a:lnTo>
                <a:lnTo>
                  <a:pt x="3474" y="290"/>
                </a:lnTo>
                <a:lnTo>
                  <a:pt x="3474" y="290"/>
                </a:lnTo>
                <a:lnTo>
                  <a:pt x="3474" y="290"/>
                </a:lnTo>
                <a:lnTo>
                  <a:pt x="3474" y="290"/>
                </a:lnTo>
                <a:lnTo>
                  <a:pt x="3474" y="291"/>
                </a:lnTo>
                <a:lnTo>
                  <a:pt x="3475" y="291"/>
                </a:lnTo>
                <a:lnTo>
                  <a:pt x="3475" y="291"/>
                </a:lnTo>
                <a:lnTo>
                  <a:pt x="3475" y="291"/>
                </a:lnTo>
                <a:lnTo>
                  <a:pt x="3476" y="291"/>
                </a:lnTo>
                <a:lnTo>
                  <a:pt x="3476" y="291"/>
                </a:lnTo>
                <a:lnTo>
                  <a:pt x="3476" y="291"/>
                </a:lnTo>
                <a:lnTo>
                  <a:pt x="3476" y="292"/>
                </a:lnTo>
                <a:lnTo>
                  <a:pt x="3477" y="292"/>
                </a:lnTo>
                <a:lnTo>
                  <a:pt x="3477" y="292"/>
                </a:lnTo>
                <a:lnTo>
                  <a:pt x="3477" y="292"/>
                </a:lnTo>
                <a:lnTo>
                  <a:pt x="3477" y="292"/>
                </a:lnTo>
                <a:lnTo>
                  <a:pt x="3478" y="292"/>
                </a:lnTo>
                <a:lnTo>
                  <a:pt x="3478" y="292"/>
                </a:lnTo>
                <a:lnTo>
                  <a:pt x="3478" y="292"/>
                </a:lnTo>
                <a:lnTo>
                  <a:pt x="3478" y="291"/>
                </a:lnTo>
                <a:lnTo>
                  <a:pt x="3479" y="291"/>
                </a:lnTo>
                <a:lnTo>
                  <a:pt x="3479" y="291"/>
                </a:lnTo>
                <a:lnTo>
                  <a:pt x="3479" y="290"/>
                </a:lnTo>
                <a:lnTo>
                  <a:pt x="3479" y="290"/>
                </a:lnTo>
                <a:lnTo>
                  <a:pt x="3480" y="290"/>
                </a:lnTo>
                <a:lnTo>
                  <a:pt x="3480" y="290"/>
                </a:lnTo>
                <a:lnTo>
                  <a:pt x="3480" y="289"/>
                </a:lnTo>
                <a:lnTo>
                  <a:pt x="3480" y="288"/>
                </a:lnTo>
                <a:lnTo>
                  <a:pt x="3481" y="288"/>
                </a:lnTo>
                <a:lnTo>
                  <a:pt x="3481" y="288"/>
                </a:lnTo>
                <a:lnTo>
                  <a:pt x="3481" y="287"/>
                </a:lnTo>
                <a:lnTo>
                  <a:pt x="3482" y="286"/>
                </a:lnTo>
                <a:lnTo>
                  <a:pt x="3482" y="286"/>
                </a:lnTo>
                <a:lnTo>
                  <a:pt x="3482" y="285"/>
                </a:lnTo>
                <a:lnTo>
                  <a:pt x="3482" y="284"/>
                </a:lnTo>
                <a:lnTo>
                  <a:pt x="3483" y="284"/>
                </a:lnTo>
                <a:lnTo>
                  <a:pt x="3483" y="283"/>
                </a:lnTo>
                <a:lnTo>
                  <a:pt x="3483" y="283"/>
                </a:lnTo>
                <a:lnTo>
                  <a:pt x="3483" y="282"/>
                </a:lnTo>
                <a:lnTo>
                  <a:pt x="3484" y="282"/>
                </a:lnTo>
                <a:lnTo>
                  <a:pt x="3484" y="281"/>
                </a:lnTo>
                <a:lnTo>
                  <a:pt x="3484" y="280"/>
                </a:lnTo>
                <a:lnTo>
                  <a:pt x="3484" y="280"/>
                </a:lnTo>
                <a:lnTo>
                  <a:pt x="3485" y="279"/>
                </a:lnTo>
                <a:lnTo>
                  <a:pt x="3485" y="279"/>
                </a:lnTo>
                <a:lnTo>
                  <a:pt x="3485" y="279"/>
                </a:lnTo>
                <a:lnTo>
                  <a:pt x="3485" y="279"/>
                </a:lnTo>
                <a:lnTo>
                  <a:pt x="3486" y="279"/>
                </a:lnTo>
                <a:lnTo>
                  <a:pt x="3486" y="279"/>
                </a:lnTo>
                <a:lnTo>
                  <a:pt x="3486" y="279"/>
                </a:lnTo>
                <a:lnTo>
                  <a:pt x="3486" y="279"/>
                </a:lnTo>
                <a:lnTo>
                  <a:pt x="3487" y="279"/>
                </a:lnTo>
                <a:lnTo>
                  <a:pt x="3487" y="280"/>
                </a:lnTo>
                <a:lnTo>
                  <a:pt x="3487" y="280"/>
                </a:lnTo>
                <a:lnTo>
                  <a:pt x="3488" y="279"/>
                </a:lnTo>
                <a:lnTo>
                  <a:pt x="3488" y="279"/>
                </a:lnTo>
                <a:lnTo>
                  <a:pt x="3488" y="279"/>
                </a:lnTo>
                <a:lnTo>
                  <a:pt x="3488" y="279"/>
                </a:lnTo>
                <a:lnTo>
                  <a:pt x="3489" y="279"/>
                </a:lnTo>
                <a:lnTo>
                  <a:pt x="3489" y="279"/>
                </a:lnTo>
                <a:lnTo>
                  <a:pt x="3489" y="279"/>
                </a:lnTo>
                <a:lnTo>
                  <a:pt x="3489" y="279"/>
                </a:lnTo>
                <a:lnTo>
                  <a:pt x="3490" y="279"/>
                </a:lnTo>
                <a:lnTo>
                  <a:pt x="3490" y="279"/>
                </a:lnTo>
                <a:lnTo>
                  <a:pt x="3490" y="279"/>
                </a:lnTo>
                <a:lnTo>
                  <a:pt x="3490" y="279"/>
                </a:lnTo>
                <a:lnTo>
                  <a:pt x="3491" y="279"/>
                </a:lnTo>
                <a:lnTo>
                  <a:pt x="3491" y="279"/>
                </a:lnTo>
                <a:lnTo>
                  <a:pt x="3491" y="279"/>
                </a:lnTo>
                <a:lnTo>
                  <a:pt x="3491" y="279"/>
                </a:lnTo>
                <a:lnTo>
                  <a:pt x="3491" y="279"/>
                </a:lnTo>
                <a:lnTo>
                  <a:pt x="3492" y="279"/>
                </a:lnTo>
                <a:lnTo>
                  <a:pt x="3492" y="279"/>
                </a:lnTo>
                <a:lnTo>
                  <a:pt x="3492" y="279"/>
                </a:lnTo>
                <a:lnTo>
                  <a:pt x="3492" y="279"/>
                </a:lnTo>
                <a:lnTo>
                  <a:pt x="3493" y="279"/>
                </a:lnTo>
                <a:lnTo>
                  <a:pt x="3493" y="279"/>
                </a:lnTo>
                <a:lnTo>
                  <a:pt x="3493" y="279"/>
                </a:lnTo>
                <a:lnTo>
                  <a:pt x="3493" y="279"/>
                </a:lnTo>
                <a:lnTo>
                  <a:pt x="3494" y="280"/>
                </a:lnTo>
                <a:lnTo>
                  <a:pt x="3494" y="280"/>
                </a:lnTo>
                <a:lnTo>
                  <a:pt x="3494" y="280"/>
                </a:lnTo>
                <a:lnTo>
                  <a:pt x="3494" y="280"/>
                </a:lnTo>
                <a:lnTo>
                  <a:pt x="3495" y="280"/>
                </a:lnTo>
                <a:lnTo>
                  <a:pt x="3495" y="280"/>
                </a:lnTo>
                <a:lnTo>
                  <a:pt x="3495" y="280"/>
                </a:lnTo>
                <a:lnTo>
                  <a:pt x="3495" y="280"/>
                </a:lnTo>
                <a:lnTo>
                  <a:pt x="3496" y="280"/>
                </a:lnTo>
                <a:lnTo>
                  <a:pt x="3496" y="280"/>
                </a:lnTo>
                <a:lnTo>
                  <a:pt x="3496" y="280"/>
                </a:lnTo>
                <a:lnTo>
                  <a:pt x="3496" y="280"/>
                </a:lnTo>
                <a:lnTo>
                  <a:pt x="3497" y="280"/>
                </a:lnTo>
                <a:lnTo>
                  <a:pt x="3497" y="280"/>
                </a:lnTo>
                <a:lnTo>
                  <a:pt x="3497" y="280"/>
                </a:lnTo>
                <a:lnTo>
                  <a:pt x="3497" y="279"/>
                </a:lnTo>
                <a:lnTo>
                  <a:pt x="3498" y="279"/>
                </a:lnTo>
                <a:lnTo>
                  <a:pt x="3498" y="279"/>
                </a:lnTo>
                <a:lnTo>
                  <a:pt x="3498" y="279"/>
                </a:lnTo>
                <a:lnTo>
                  <a:pt x="3498" y="278"/>
                </a:lnTo>
                <a:lnTo>
                  <a:pt x="3499" y="279"/>
                </a:lnTo>
                <a:lnTo>
                  <a:pt x="3499" y="278"/>
                </a:lnTo>
                <a:lnTo>
                  <a:pt x="3499" y="279"/>
                </a:lnTo>
                <a:lnTo>
                  <a:pt x="3500" y="279"/>
                </a:lnTo>
                <a:lnTo>
                  <a:pt x="3500" y="279"/>
                </a:lnTo>
                <a:lnTo>
                  <a:pt x="3500" y="279"/>
                </a:lnTo>
                <a:lnTo>
                  <a:pt x="3500" y="279"/>
                </a:lnTo>
                <a:lnTo>
                  <a:pt x="3501" y="279"/>
                </a:lnTo>
                <a:lnTo>
                  <a:pt x="3501" y="279"/>
                </a:lnTo>
                <a:lnTo>
                  <a:pt x="3501" y="279"/>
                </a:lnTo>
                <a:lnTo>
                  <a:pt x="3501" y="279"/>
                </a:lnTo>
                <a:lnTo>
                  <a:pt x="3502" y="279"/>
                </a:lnTo>
                <a:lnTo>
                  <a:pt x="3502" y="278"/>
                </a:lnTo>
                <a:lnTo>
                  <a:pt x="3502" y="278"/>
                </a:lnTo>
                <a:lnTo>
                  <a:pt x="3502" y="278"/>
                </a:lnTo>
                <a:lnTo>
                  <a:pt x="3503" y="278"/>
                </a:lnTo>
                <a:lnTo>
                  <a:pt x="3503" y="278"/>
                </a:lnTo>
                <a:lnTo>
                  <a:pt x="3503" y="278"/>
                </a:lnTo>
                <a:lnTo>
                  <a:pt x="3503" y="278"/>
                </a:lnTo>
                <a:lnTo>
                  <a:pt x="3504" y="279"/>
                </a:lnTo>
                <a:lnTo>
                  <a:pt x="3504" y="279"/>
                </a:lnTo>
                <a:lnTo>
                  <a:pt x="3504" y="279"/>
                </a:lnTo>
                <a:lnTo>
                  <a:pt x="3505" y="279"/>
                </a:lnTo>
                <a:lnTo>
                  <a:pt x="3505" y="280"/>
                </a:lnTo>
                <a:lnTo>
                  <a:pt x="3505" y="280"/>
                </a:lnTo>
                <a:lnTo>
                  <a:pt x="3505" y="280"/>
                </a:lnTo>
                <a:lnTo>
                  <a:pt x="3506" y="280"/>
                </a:lnTo>
                <a:lnTo>
                  <a:pt x="3506" y="280"/>
                </a:lnTo>
                <a:lnTo>
                  <a:pt x="3506" y="280"/>
                </a:lnTo>
                <a:lnTo>
                  <a:pt x="3506" y="280"/>
                </a:lnTo>
                <a:lnTo>
                  <a:pt x="3507" y="281"/>
                </a:lnTo>
                <a:lnTo>
                  <a:pt x="3507" y="281"/>
                </a:lnTo>
                <a:lnTo>
                  <a:pt x="3507" y="280"/>
                </a:lnTo>
                <a:lnTo>
                  <a:pt x="3507" y="280"/>
                </a:lnTo>
                <a:lnTo>
                  <a:pt x="3508" y="280"/>
                </a:lnTo>
                <a:lnTo>
                  <a:pt x="3508" y="279"/>
                </a:lnTo>
                <a:lnTo>
                  <a:pt x="3508" y="279"/>
                </a:lnTo>
                <a:lnTo>
                  <a:pt x="3508" y="279"/>
                </a:lnTo>
                <a:lnTo>
                  <a:pt x="3508" y="279"/>
                </a:lnTo>
                <a:lnTo>
                  <a:pt x="3509" y="279"/>
                </a:lnTo>
                <a:lnTo>
                  <a:pt x="3509" y="279"/>
                </a:lnTo>
                <a:lnTo>
                  <a:pt x="3509" y="279"/>
                </a:lnTo>
                <a:lnTo>
                  <a:pt x="3509" y="279"/>
                </a:lnTo>
                <a:lnTo>
                  <a:pt x="3509" y="279"/>
                </a:lnTo>
                <a:lnTo>
                  <a:pt x="3510" y="279"/>
                </a:lnTo>
                <a:lnTo>
                  <a:pt x="3510" y="278"/>
                </a:lnTo>
                <a:lnTo>
                  <a:pt x="3511" y="278"/>
                </a:lnTo>
                <a:lnTo>
                  <a:pt x="3511" y="278"/>
                </a:lnTo>
                <a:lnTo>
                  <a:pt x="3511" y="278"/>
                </a:lnTo>
                <a:lnTo>
                  <a:pt x="3511" y="277"/>
                </a:lnTo>
                <a:lnTo>
                  <a:pt x="3512" y="278"/>
                </a:lnTo>
                <a:lnTo>
                  <a:pt x="3512" y="277"/>
                </a:lnTo>
                <a:lnTo>
                  <a:pt x="3512" y="277"/>
                </a:lnTo>
                <a:lnTo>
                  <a:pt x="3512" y="277"/>
                </a:lnTo>
                <a:lnTo>
                  <a:pt x="3513" y="277"/>
                </a:lnTo>
                <a:lnTo>
                  <a:pt x="3513" y="277"/>
                </a:lnTo>
                <a:lnTo>
                  <a:pt x="3513" y="277"/>
                </a:lnTo>
                <a:lnTo>
                  <a:pt x="3513" y="277"/>
                </a:lnTo>
                <a:lnTo>
                  <a:pt x="3513" y="277"/>
                </a:lnTo>
                <a:lnTo>
                  <a:pt x="3514" y="277"/>
                </a:lnTo>
                <a:lnTo>
                  <a:pt x="3514" y="277"/>
                </a:lnTo>
                <a:lnTo>
                  <a:pt x="3514" y="277"/>
                </a:lnTo>
                <a:lnTo>
                  <a:pt x="3514" y="277"/>
                </a:lnTo>
                <a:lnTo>
                  <a:pt x="3515" y="279"/>
                </a:lnTo>
                <a:lnTo>
                  <a:pt x="3515" y="277"/>
                </a:lnTo>
                <a:lnTo>
                  <a:pt x="3515" y="277"/>
                </a:lnTo>
                <a:lnTo>
                  <a:pt x="3515" y="277"/>
                </a:lnTo>
                <a:lnTo>
                  <a:pt x="3515" y="277"/>
                </a:lnTo>
                <a:lnTo>
                  <a:pt x="3516" y="277"/>
                </a:lnTo>
                <a:lnTo>
                  <a:pt x="3516" y="277"/>
                </a:lnTo>
                <a:lnTo>
                  <a:pt x="3516" y="277"/>
                </a:lnTo>
                <a:lnTo>
                  <a:pt x="3517" y="277"/>
                </a:lnTo>
                <a:lnTo>
                  <a:pt x="3517" y="277"/>
                </a:lnTo>
                <a:lnTo>
                  <a:pt x="3517" y="278"/>
                </a:lnTo>
                <a:lnTo>
                  <a:pt x="3517" y="278"/>
                </a:lnTo>
                <a:lnTo>
                  <a:pt x="3518" y="278"/>
                </a:lnTo>
                <a:lnTo>
                  <a:pt x="3518" y="278"/>
                </a:lnTo>
                <a:lnTo>
                  <a:pt x="3518" y="278"/>
                </a:lnTo>
                <a:lnTo>
                  <a:pt x="3518" y="278"/>
                </a:lnTo>
                <a:lnTo>
                  <a:pt x="3519" y="278"/>
                </a:lnTo>
                <a:lnTo>
                  <a:pt x="3519" y="278"/>
                </a:lnTo>
                <a:lnTo>
                  <a:pt x="3519" y="278"/>
                </a:lnTo>
                <a:lnTo>
                  <a:pt x="3519" y="280"/>
                </a:lnTo>
                <a:lnTo>
                  <a:pt x="3520" y="280"/>
                </a:lnTo>
                <a:lnTo>
                  <a:pt x="3520" y="281"/>
                </a:lnTo>
                <a:lnTo>
                  <a:pt x="3520" y="282"/>
                </a:lnTo>
                <a:lnTo>
                  <a:pt x="3520" y="284"/>
                </a:lnTo>
                <a:lnTo>
                  <a:pt x="3521" y="285"/>
                </a:lnTo>
                <a:lnTo>
                  <a:pt x="3521" y="286"/>
                </a:lnTo>
                <a:lnTo>
                  <a:pt x="3521" y="287"/>
                </a:lnTo>
                <a:lnTo>
                  <a:pt x="3521" y="288"/>
                </a:lnTo>
                <a:lnTo>
                  <a:pt x="3522" y="289"/>
                </a:lnTo>
                <a:lnTo>
                  <a:pt x="3522" y="289"/>
                </a:lnTo>
                <a:lnTo>
                  <a:pt x="3522" y="289"/>
                </a:lnTo>
                <a:lnTo>
                  <a:pt x="3523" y="290"/>
                </a:lnTo>
                <a:lnTo>
                  <a:pt x="3523" y="290"/>
                </a:lnTo>
                <a:lnTo>
                  <a:pt x="3523" y="291"/>
                </a:lnTo>
                <a:lnTo>
                  <a:pt x="3523" y="291"/>
                </a:lnTo>
                <a:lnTo>
                  <a:pt x="3524" y="291"/>
                </a:lnTo>
                <a:lnTo>
                  <a:pt x="3524" y="291"/>
                </a:lnTo>
                <a:lnTo>
                  <a:pt x="3524" y="291"/>
                </a:lnTo>
                <a:lnTo>
                  <a:pt x="3524" y="291"/>
                </a:lnTo>
                <a:lnTo>
                  <a:pt x="3524" y="291"/>
                </a:lnTo>
                <a:lnTo>
                  <a:pt x="3525" y="291"/>
                </a:lnTo>
                <a:lnTo>
                  <a:pt x="3525" y="291"/>
                </a:lnTo>
                <a:lnTo>
                  <a:pt x="3525" y="291"/>
                </a:lnTo>
                <a:lnTo>
                  <a:pt x="3525" y="291"/>
                </a:lnTo>
                <a:lnTo>
                  <a:pt x="3526" y="291"/>
                </a:lnTo>
                <a:lnTo>
                  <a:pt x="3526" y="291"/>
                </a:lnTo>
                <a:lnTo>
                  <a:pt x="3526" y="291"/>
                </a:lnTo>
                <a:lnTo>
                  <a:pt x="3526" y="291"/>
                </a:lnTo>
                <a:lnTo>
                  <a:pt x="3527" y="291"/>
                </a:lnTo>
                <a:lnTo>
                  <a:pt x="3527" y="290"/>
                </a:lnTo>
                <a:lnTo>
                  <a:pt x="3527" y="290"/>
                </a:lnTo>
                <a:lnTo>
                  <a:pt x="3527" y="290"/>
                </a:lnTo>
                <a:lnTo>
                  <a:pt x="3528" y="290"/>
                </a:lnTo>
                <a:lnTo>
                  <a:pt x="3528" y="290"/>
                </a:lnTo>
                <a:lnTo>
                  <a:pt x="3528" y="290"/>
                </a:lnTo>
                <a:lnTo>
                  <a:pt x="3529" y="290"/>
                </a:lnTo>
                <a:lnTo>
                  <a:pt x="3529" y="290"/>
                </a:lnTo>
                <a:lnTo>
                  <a:pt x="3529" y="290"/>
                </a:lnTo>
                <a:lnTo>
                  <a:pt x="3529" y="290"/>
                </a:lnTo>
                <a:lnTo>
                  <a:pt x="3530" y="290"/>
                </a:lnTo>
                <a:lnTo>
                  <a:pt x="3530" y="290"/>
                </a:lnTo>
                <a:lnTo>
                  <a:pt x="3530" y="290"/>
                </a:lnTo>
                <a:lnTo>
                  <a:pt x="3530" y="290"/>
                </a:lnTo>
                <a:lnTo>
                  <a:pt x="3530" y="290"/>
                </a:lnTo>
                <a:lnTo>
                  <a:pt x="3531" y="289"/>
                </a:lnTo>
                <a:lnTo>
                  <a:pt x="3531" y="289"/>
                </a:lnTo>
                <a:lnTo>
                  <a:pt x="3531" y="289"/>
                </a:lnTo>
                <a:lnTo>
                  <a:pt x="3531" y="289"/>
                </a:lnTo>
                <a:lnTo>
                  <a:pt x="3532" y="289"/>
                </a:lnTo>
                <a:lnTo>
                  <a:pt x="3532" y="289"/>
                </a:lnTo>
                <a:lnTo>
                  <a:pt x="3532" y="290"/>
                </a:lnTo>
                <a:lnTo>
                  <a:pt x="3532" y="290"/>
                </a:lnTo>
                <a:lnTo>
                  <a:pt x="3532" y="290"/>
                </a:lnTo>
                <a:lnTo>
                  <a:pt x="3533" y="290"/>
                </a:lnTo>
                <a:lnTo>
                  <a:pt x="3533" y="290"/>
                </a:lnTo>
                <a:lnTo>
                  <a:pt x="3533" y="290"/>
                </a:lnTo>
                <a:lnTo>
                  <a:pt x="3533" y="290"/>
                </a:lnTo>
                <a:lnTo>
                  <a:pt x="3534" y="290"/>
                </a:lnTo>
                <a:lnTo>
                  <a:pt x="3534" y="290"/>
                </a:lnTo>
                <a:lnTo>
                  <a:pt x="3534" y="290"/>
                </a:lnTo>
                <a:lnTo>
                  <a:pt x="3535" y="291"/>
                </a:lnTo>
                <a:lnTo>
                  <a:pt x="3535" y="291"/>
                </a:lnTo>
                <a:lnTo>
                  <a:pt x="3535" y="291"/>
                </a:lnTo>
                <a:lnTo>
                  <a:pt x="3535" y="291"/>
                </a:lnTo>
                <a:lnTo>
                  <a:pt x="3536" y="291"/>
                </a:lnTo>
                <a:lnTo>
                  <a:pt x="3536" y="291"/>
                </a:lnTo>
                <a:lnTo>
                  <a:pt x="3536" y="291"/>
                </a:lnTo>
                <a:lnTo>
                  <a:pt x="3536" y="291"/>
                </a:lnTo>
                <a:lnTo>
                  <a:pt x="3537" y="291"/>
                </a:lnTo>
                <a:lnTo>
                  <a:pt x="3537" y="291"/>
                </a:lnTo>
                <a:lnTo>
                  <a:pt x="3537" y="291"/>
                </a:lnTo>
                <a:lnTo>
                  <a:pt x="3537" y="291"/>
                </a:lnTo>
                <a:lnTo>
                  <a:pt x="3538" y="290"/>
                </a:lnTo>
                <a:lnTo>
                  <a:pt x="3538" y="290"/>
                </a:lnTo>
                <a:lnTo>
                  <a:pt x="3538" y="289"/>
                </a:lnTo>
                <a:lnTo>
                  <a:pt x="3538" y="289"/>
                </a:lnTo>
                <a:lnTo>
                  <a:pt x="3539" y="289"/>
                </a:lnTo>
                <a:lnTo>
                  <a:pt x="3539" y="289"/>
                </a:lnTo>
                <a:lnTo>
                  <a:pt x="3539" y="289"/>
                </a:lnTo>
                <a:lnTo>
                  <a:pt x="3539" y="289"/>
                </a:lnTo>
                <a:lnTo>
                  <a:pt x="3539" y="290"/>
                </a:lnTo>
                <a:lnTo>
                  <a:pt x="3540" y="290"/>
                </a:lnTo>
                <a:lnTo>
                  <a:pt x="3540" y="290"/>
                </a:lnTo>
                <a:lnTo>
                  <a:pt x="3540" y="290"/>
                </a:lnTo>
                <a:lnTo>
                  <a:pt x="3540" y="290"/>
                </a:lnTo>
                <a:lnTo>
                  <a:pt x="3541" y="290"/>
                </a:lnTo>
                <a:lnTo>
                  <a:pt x="3541" y="290"/>
                </a:lnTo>
                <a:lnTo>
                  <a:pt x="3541" y="290"/>
                </a:lnTo>
                <a:lnTo>
                  <a:pt x="3542" y="290"/>
                </a:lnTo>
                <a:lnTo>
                  <a:pt x="3542" y="290"/>
                </a:lnTo>
                <a:lnTo>
                  <a:pt x="3542" y="290"/>
                </a:lnTo>
                <a:lnTo>
                  <a:pt x="3542" y="290"/>
                </a:lnTo>
                <a:lnTo>
                  <a:pt x="3542" y="290"/>
                </a:lnTo>
                <a:lnTo>
                  <a:pt x="3543" y="291"/>
                </a:lnTo>
                <a:lnTo>
                  <a:pt x="3543" y="291"/>
                </a:lnTo>
                <a:lnTo>
                  <a:pt x="3543" y="291"/>
                </a:lnTo>
                <a:lnTo>
                  <a:pt x="3543" y="291"/>
                </a:lnTo>
                <a:lnTo>
                  <a:pt x="3544" y="292"/>
                </a:lnTo>
                <a:lnTo>
                  <a:pt x="3544" y="292"/>
                </a:lnTo>
                <a:lnTo>
                  <a:pt x="3544" y="292"/>
                </a:lnTo>
                <a:lnTo>
                  <a:pt x="3544" y="292"/>
                </a:lnTo>
                <a:lnTo>
                  <a:pt x="3544" y="292"/>
                </a:lnTo>
                <a:lnTo>
                  <a:pt x="3545" y="292"/>
                </a:lnTo>
                <a:lnTo>
                  <a:pt x="3545" y="291"/>
                </a:lnTo>
                <a:lnTo>
                  <a:pt x="3545" y="292"/>
                </a:lnTo>
                <a:lnTo>
                  <a:pt x="3545" y="292"/>
                </a:lnTo>
                <a:lnTo>
                  <a:pt x="3546" y="292"/>
                </a:lnTo>
                <a:lnTo>
                  <a:pt x="3546" y="292"/>
                </a:lnTo>
                <a:lnTo>
                  <a:pt x="3546" y="292"/>
                </a:lnTo>
                <a:lnTo>
                  <a:pt x="3546" y="292"/>
                </a:lnTo>
                <a:lnTo>
                  <a:pt x="3547" y="292"/>
                </a:lnTo>
                <a:lnTo>
                  <a:pt x="3547" y="292"/>
                </a:lnTo>
                <a:lnTo>
                  <a:pt x="3547" y="292"/>
                </a:lnTo>
                <a:lnTo>
                  <a:pt x="3547" y="293"/>
                </a:lnTo>
                <a:lnTo>
                  <a:pt x="3548" y="293"/>
                </a:lnTo>
                <a:lnTo>
                  <a:pt x="3548" y="293"/>
                </a:lnTo>
                <a:lnTo>
                  <a:pt x="3548" y="293"/>
                </a:lnTo>
                <a:lnTo>
                  <a:pt x="3548" y="293"/>
                </a:lnTo>
                <a:lnTo>
                  <a:pt x="3549" y="293"/>
                </a:lnTo>
                <a:lnTo>
                  <a:pt x="3549" y="293"/>
                </a:lnTo>
                <a:lnTo>
                  <a:pt x="3549" y="293"/>
                </a:lnTo>
                <a:lnTo>
                  <a:pt x="3549" y="293"/>
                </a:lnTo>
                <a:lnTo>
                  <a:pt x="3549" y="293"/>
                </a:lnTo>
                <a:lnTo>
                  <a:pt x="3550" y="293"/>
                </a:lnTo>
                <a:lnTo>
                  <a:pt x="3550" y="293"/>
                </a:lnTo>
                <a:lnTo>
                  <a:pt x="3550" y="293"/>
                </a:lnTo>
                <a:lnTo>
                  <a:pt x="3550" y="293"/>
                </a:lnTo>
                <a:lnTo>
                  <a:pt x="3551" y="293"/>
                </a:lnTo>
                <a:lnTo>
                  <a:pt x="3551" y="293"/>
                </a:lnTo>
                <a:lnTo>
                  <a:pt x="3551" y="293"/>
                </a:lnTo>
                <a:lnTo>
                  <a:pt x="3551" y="293"/>
                </a:lnTo>
                <a:lnTo>
                  <a:pt x="3551" y="293"/>
                </a:lnTo>
                <a:lnTo>
                  <a:pt x="3552" y="293"/>
                </a:lnTo>
                <a:lnTo>
                  <a:pt x="3552" y="293"/>
                </a:lnTo>
                <a:lnTo>
                  <a:pt x="3552" y="293"/>
                </a:lnTo>
                <a:lnTo>
                  <a:pt x="3552" y="293"/>
                </a:lnTo>
                <a:lnTo>
                  <a:pt x="3553" y="293"/>
                </a:lnTo>
                <a:lnTo>
                  <a:pt x="3553" y="293"/>
                </a:lnTo>
                <a:lnTo>
                  <a:pt x="3553" y="293"/>
                </a:lnTo>
                <a:lnTo>
                  <a:pt x="3553" y="293"/>
                </a:lnTo>
                <a:lnTo>
                  <a:pt x="3553" y="293"/>
                </a:lnTo>
                <a:lnTo>
                  <a:pt x="3554" y="293"/>
                </a:lnTo>
                <a:lnTo>
                  <a:pt x="3554" y="293"/>
                </a:lnTo>
                <a:lnTo>
                  <a:pt x="3554" y="294"/>
                </a:lnTo>
                <a:lnTo>
                  <a:pt x="3555" y="294"/>
                </a:lnTo>
                <a:lnTo>
                  <a:pt x="3555" y="294"/>
                </a:lnTo>
                <a:lnTo>
                  <a:pt x="3555" y="294"/>
                </a:lnTo>
                <a:lnTo>
                  <a:pt x="3555" y="294"/>
                </a:lnTo>
                <a:lnTo>
                  <a:pt x="3556" y="294"/>
                </a:lnTo>
                <a:lnTo>
                  <a:pt x="3556" y="294"/>
                </a:lnTo>
                <a:lnTo>
                  <a:pt x="3556" y="294"/>
                </a:lnTo>
                <a:lnTo>
                  <a:pt x="3556" y="294"/>
                </a:lnTo>
                <a:lnTo>
                  <a:pt x="3556" y="293"/>
                </a:lnTo>
                <a:lnTo>
                  <a:pt x="3557" y="293"/>
                </a:lnTo>
                <a:lnTo>
                  <a:pt x="3557" y="293"/>
                </a:lnTo>
                <a:lnTo>
                  <a:pt x="3557" y="293"/>
                </a:lnTo>
                <a:lnTo>
                  <a:pt x="3557" y="293"/>
                </a:lnTo>
                <a:lnTo>
                  <a:pt x="3558" y="293"/>
                </a:lnTo>
                <a:lnTo>
                  <a:pt x="3558" y="293"/>
                </a:lnTo>
                <a:lnTo>
                  <a:pt x="3558" y="293"/>
                </a:lnTo>
                <a:lnTo>
                  <a:pt x="3559" y="294"/>
                </a:lnTo>
                <a:lnTo>
                  <a:pt x="3559" y="294"/>
                </a:lnTo>
                <a:lnTo>
                  <a:pt x="3559" y="295"/>
                </a:lnTo>
                <a:lnTo>
                  <a:pt x="3559" y="295"/>
                </a:lnTo>
                <a:lnTo>
                  <a:pt x="3560" y="295"/>
                </a:lnTo>
                <a:lnTo>
                  <a:pt x="3560" y="295"/>
                </a:lnTo>
                <a:lnTo>
                  <a:pt x="3560" y="295"/>
                </a:lnTo>
                <a:lnTo>
                  <a:pt x="3560" y="296"/>
                </a:lnTo>
                <a:lnTo>
                  <a:pt x="3561" y="296"/>
                </a:lnTo>
                <a:lnTo>
                  <a:pt x="3561" y="296"/>
                </a:lnTo>
                <a:lnTo>
                  <a:pt x="3561" y="295"/>
                </a:lnTo>
                <a:lnTo>
                  <a:pt x="3561" y="295"/>
                </a:lnTo>
                <a:lnTo>
                  <a:pt x="3561" y="295"/>
                </a:lnTo>
                <a:lnTo>
                  <a:pt x="3562" y="295"/>
                </a:lnTo>
                <a:lnTo>
                  <a:pt x="3562" y="295"/>
                </a:lnTo>
                <a:lnTo>
                  <a:pt x="3562" y="295"/>
                </a:lnTo>
                <a:lnTo>
                  <a:pt x="3562" y="295"/>
                </a:lnTo>
                <a:lnTo>
                  <a:pt x="3562" y="295"/>
                </a:lnTo>
                <a:lnTo>
                  <a:pt x="3563" y="295"/>
                </a:lnTo>
                <a:lnTo>
                  <a:pt x="3563" y="295"/>
                </a:lnTo>
                <a:lnTo>
                  <a:pt x="3563" y="295"/>
                </a:lnTo>
                <a:lnTo>
                  <a:pt x="3563" y="295"/>
                </a:lnTo>
                <a:lnTo>
                  <a:pt x="3563" y="295"/>
                </a:lnTo>
                <a:lnTo>
                  <a:pt x="3564" y="295"/>
                </a:lnTo>
                <a:lnTo>
                  <a:pt x="3564" y="295"/>
                </a:lnTo>
                <a:lnTo>
                  <a:pt x="3564" y="295"/>
                </a:lnTo>
                <a:lnTo>
                  <a:pt x="3565" y="295"/>
                </a:lnTo>
                <a:lnTo>
                  <a:pt x="3565" y="295"/>
                </a:lnTo>
                <a:lnTo>
                  <a:pt x="3565" y="295"/>
                </a:lnTo>
                <a:lnTo>
                  <a:pt x="3565" y="295"/>
                </a:lnTo>
                <a:lnTo>
                  <a:pt x="3566" y="295"/>
                </a:lnTo>
                <a:lnTo>
                  <a:pt x="3566" y="294"/>
                </a:lnTo>
                <a:lnTo>
                  <a:pt x="3566" y="294"/>
                </a:lnTo>
                <a:lnTo>
                  <a:pt x="3566" y="292"/>
                </a:lnTo>
                <a:lnTo>
                  <a:pt x="3567" y="292"/>
                </a:lnTo>
                <a:lnTo>
                  <a:pt x="3567" y="292"/>
                </a:lnTo>
                <a:lnTo>
                  <a:pt x="3567" y="292"/>
                </a:lnTo>
                <a:lnTo>
                  <a:pt x="3567" y="292"/>
                </a:lnTo>
                <a:lnTo>
                  <a:pt x="3568" y="292"/>
                </a:lnTo>
                <a:lnTo>
                  <a:pt x="3568" y="292"/>
                </a:lnTo>
                <a:lnTo>
                  <a:pt x="3568" y="293"/>
                </a:lnTo>
                <a:lnTo>
                  <a:pt x="3568" y="293"/>
                </a:lnTo>
                <a:lnTo>
                  <a:pt x="3568" y="294"/>
                </a:lnTo>
                <a:lnTo>
                  <a:pt x="3569" y="294"/>
                </a:lnTo>
                <a:lnTo>
                  <a:pt x="3569" y="294"/>
                </a:lnTo>
                <a:lnTo>
                  <a:pt x="3569" y="294"/>
                </a:lnTo>
                <a:lnTo>
                  <a:pt x="3569" y="294"/>
                </a:lnTo>
                <a:lnTo>
                  <a:pt x="3569" y="294"/>
                </a:lnTo>
                <a:lnTo>
                  <a:pt x="3570" y="294"/>
                </a:lnTo>
                <a:lnTo>
                  <a:pt x="3570" y="294"/>
                </a:lnTo>
                <a:lnTo>
                  <a:pt x="3570" y="294"/>
                </a:lnTo>
                <a:lnTo>
                  <a:pt x="3571" y="294"/>
                </a:lnTo>
                <a:lnTo>
                  <a:pt x="3571" y="294"/>
                </a:lnTo>
                <a:lnTo>
                  <a:pt x="3571" y="294"/>
                </a:lnTo>
                <a:lnTo>
                  <a:pt x="3571" y="294"/>
                </a:lnTo>
                <a:lnTo>
                  <a:pt x="3572" y="295"/>
                </a:lnTo>
                <a:lnTo>
                  <a:pt x="3572" y="295"/>
                </a:lnTo>
                <a:lnTo>
                  <a:pt x="3572" y="295"/>
                </a:lnTo>
                <a:lnTo>
                  <a:pt x="3572" y="295"/>
                </a:lnTo>
                <a:lnTo>
                  <a:pt x="3572" y="295"/>
                </a:lnTo>
                <a:lnTo>
                  <a:pt x="3573" y="295"/>
                </a:lnTo>
                <a:lnTo>
                  <a:pt x="3573" y="296"/>
                </a:lnTo>
                <a:lnTo>
                  <a:pt x="3573" y="296"/>
                </a:lnTo>
                <a:lnTo>
                  <a:pt x="3573" y="296"/>
                </a:lnTo>
                <a:lnTo>
                  <a:pt x="3574" y="296"/>
                </a:lnTo>
                <a:lnTo>
                  <a:pt x="3574" y="296"/>
                </a:lnTo>
                <a:lnTo>
                  <a:pt x="3574" y="296"/>
                </a:lnTo>
                <a:lnTo>
                  <a:pt x="3574" y="296"/>
                </a:lnTo>
                <a:lnTo>
                  <a:pt x="3574" y="296"/>
                </a:lnTo>
                <a:lnTo>
                  <a:pt x="3575" y="296"/>
                </a:lnTo>
                <a:lnTo>
                  <a:pt x="3575" y="296"/>
                </a:lnTo>
                <a:lnTo>
                  <a:pt x="3575" y="296"/>
                </a:lnTo>
                <a:lnTo>
                  <a:pt x="3575" y="296"/>
                </a:lnTo>
                <a:lnTo>
                  <a:pt x="3576" y="296"/>
                </a:lnTo>
                <a:lnTo>
                  <a:pt x="3576" y="296"/>
                </a:lnTo>
                <a:lnTo>
                  <a:pt x="3576" y="297"/>
                </a:lnTo>
                <a:lnTo>
                  <a:pt x="3577" y="298"/>
                </a:lnTo>
                <a:lnTo>
                  <a:pt x="3577" y="298"/>
                </a:lnTo>
                <a:lnTo>
                  <a:pt x="3577" y="298"/>
                </a:lnTo>
                <a:lnTo>
                  <a:pt x="3577" y="298"/>
                </a:lnTo>
                <a:lnTo>
                  <a:pt x="3578" y="298"/>
                </a:lnTo>
                <a:lnTo>
                  <a:pt x="3578" y="298"/>
                </a:lnTo>
                <a:lnTo>
                  <a:pt x="3578" y="298"/>
                </a:lnTo>
                <a:lnTo>
                  <a:pt x="3578" y="299"/>
                </a:lnTo>
                <a:lnTo>
                  <a:pt x="3579" y="300"/>
                </a:lnTo>
                <a:lnTo>
                  <a:pt x="3579" y="301"/>
                </a:lnTo>
                <a:lnTo>
                  <a:pt x="3579" y="301"/>
                </a:lnTo>
                <a:lnTo>
                  <a:pt x="3579" y="301"/>
                </a:lnTo>
                <a:lnTo>
                  <a:pt x="3580" y="302"/>
                </a:lnTo>
                <a:lnTo>
                  <a:pt x="3580" y="302"/>
                </a:lnTo>
                <a:lnTo>
                  <a:pt x="3580" y="302"/>
                </a:lnTo>
                <a:lnTo>
                  <a:pt x="3580" y="302"/>
                </a:lnTo>
                <a:lnTo>
                  <a:pt x="3581" y="302"/>
                </a:lnTo>
                <a:lnTo>
                  <a:pt x="3581" y="300"/>
                </a:lnTo>
                <a:lnTo>
                  <a:pt x="3581" y="300"/>
                </a:lnTo>
                <a:lnTo>
                  <a:pt x="3582" y="300"/>
                </a:lnTo>
                <a:lnTo>
                  <a:pt x="3582" y="300"/>
                </a:lnTo>
                <a:lnTo>
                  <a:pt x="3582" y="300"/>
                </a:lnTo>
                <a:lnTo>
                  <a:pt x="3582" y="300"/>
                </a:lnTo>
                <a:lnTo>
                  <a:pt x="3582" y="300"/>
                </a:lnTo>
                <a:lnTo>
                  <a:pt x="3583" y="300"/>
                </a:lnTo>
                <a:lnTo>
                  <a:pt x="3583" y="300"/>
                </a:lnTo>
                <a:lnTo>
                  <a:pt x="3583" y="301"/>
                </a:lnTo>
                <a:lnTo>
                  <a:pt x="3583" y="300"/>
                </a:lnTo>
                <a:lnTo>
                  <a:pt x="3584" y="300"/>
                </a:lnTo>
                <a:lnTo>
                  <a:pt x="3584" y="300"/>
                </a:lnTo>
                <a:lnTo>
                  <a:pt x="3584" y="300"/>
                </a:lnTo>
                <a:lnTo>
                  <a:pt x="3584" y="299"/>
                </a:lnTo>
                <a:lnTo>
                  <a:pt x="3585" y="299"/>
                </a:lnTo>
                <a:lnTo>
                  <a:pt x="3585" y="299"/>
                </a:lnTo>
                <a:lnTo>
                  <a:pt x="3585" y="298"/>
                </a:lnTo>
                <a:lnTo>
                  <a:pt x="3585" y="298"/>
                </a:lnTo>
                <a:lnTo>
                  <a:pt x="3586" y="298"/>
                </a:lnTo>
                <a:lnTo>
                  <a:pt x="3586" y="298"/>
                </a:lnTo>
                <a:lnTo>
                  <a:pt x="3586" y="298"/>
                </a:lnTo>
                <a:lnTo>
                  <a:pt x="3586" y="299"/>
                </a:lnTo>
                <a:lnTo>
                  <a:pt x="3586" y="299"/>
                </a:lnTo>
                <a:lnTo>
                  <a:pt x="3587" y="299"/>
                </a:lnTo>
                <a:lnTo>
                  <a:pt x="3587" y="299"/>
                </a:lnTo>
                <a:lnTo>
                  <a:pt x="3587" y="299"/>
                </a:lnTo>
                <a:lnTo>
                  <a:pt x="3588" y="299"/>
                </a:lnTo>
                <a:lnTo>
                  <a:pt x="3588" y="300"/>
                </a:lnTo>
                <a:lnTo>
                  <a:pt x="3588" y="300"/>
                </a:lnTo>
                <a:lnTo>
                  <a:pt x="3588" y="300"/>
                </a:lnTo>
                <a:lnTo>
                  <a:pt x="3589" y="300"/>
                </a:lnTo>
                <a:lnTo>
                  <a:pt x="3589" y="300"/>
                </a:lnTo>
                <a:lnTo>
                  <a:pt x="3589" y="300"/>
                </a:lnTo>
                <a:lnTo>
                  <a:pt x="3589" y="300"/>
                </a:lnTo>
                <a:lnTo>
                  <a:pt x="3590" y="300"/>
                </a:lnTo>
                <a:lnTo>
                  <a:pt x="3590" y="300"/>
                </a:lnTo>
                <a:lnTo>
                  <a:pt x="3590" y="300"/>
                </a:lnTo>
                <a:lnTo>
                  <a:pt x="3590" y="300"/>
                </a:lnTo>
                <a:lnTo>
                  <a:pt x="3590" y="300"/>
                </a:lnTo>
                <a:lnTo>
                  <a:pt x="3591" y="300"/>
                </a:lnTo>
                <a:lnTo>
                  <a:pt x="3591" y="300"/>
                </a:lnTo>
                <a:lnTo>
                  <a:pt x="3591" y="300"/>
                </a:lnTo>
                <a:lnTo>
                  <a:pt x="3591" y="300"/>
                </a:lnTo>
                <a:lnTo>
                  <a:pt x="3592" y="300"/>
                </a:lnTo>
                <a:lnTo>
                  <a:pt x="3592" y="301"/>
                </a:lnTo>
                <a:lnTo>
                  <a:pt x="3592" y="301"/>
                </a:lnTo>
                <a:lnTo>
                  <a:pt x="3592" y="301"/>
                </a:lnTo>
                <a:lnTo>
                  <a:pt x="3593" y="301"/>
                </a:lnTo>
                <a:lnTo>
                  <a:pt x="3593" y="302"/>
                </a:lnTo>
                <a:lnTo>
                  <a:pt x="3593" y="302"/>
                </a:lnTo>
                <a:lnTo>
                  <a:pt x="3594" y="302"/>
                </a:lnTo>
                <a:lnTo>
                  <a:pt x="3594" y="302"/>
                </a:lnTo>
                <a:lnTo>
                  <a:pt x="3594" y="303"/>
                </a:lnTo>
                <a:lnTo>
                  <a:pt x="3594" y="303"/>
                </a:lnTo>
                <a:lnTo>
                  <a:pt x="3595" y="303"/>
                </a:lnTo>
                <a:lnTo>
                  <a:pt x="3595" y="303"/>
                </a:lnTo>
                <a:lnTo>
                  <a:pt x="3595" y="303"/>
                </a:lnTo>
                <a:lnTo>
                  <a:pt x="3595" y="303"/>
                </a:lnTo>
                <a:lnTo>
                  <a:pt x="3595" y="303"/>
                </a:lnTo>
                <a:lnTo>
                  <a:pt x="3596" y="303"/>
                </a:lnTo>
                <a:lnTo>
                  <a:pt x="3596" y="303"/>
                </a:lnTo>
                <a:lnTo>
                  <a:pt x="3596" y="303"/>
                </a:lnTo>
                <a:lnTo>
                  <a:pt x="3596" y="303"/>
                </a:lnTo>
                <a:lnTo>
                  <a:pt x="3597" y="302"/>
                </a:lnTo>
                <a:lnTo>
                  <a:pt x="3597" y="302"/>
                </a:lnTo>
                <a:lnTo>
                  <a:pt x="3597" y="302"/>
                </a:lnTo>
                <a:lnTo>
                  <a:pt x="3597" y="302"/>
                </a:lnTo>
                <a:lnTo>
                  <a:pt x="3598" y="302"/>
                </a:lnTo>
                <a:lnTo>
                  <a:pt x="3598" y="302"/>
                </a:lnTo>
                <a:lnTo>
                  <a:pt x="3598" y="302"/>
                </a:lnTo>
                <a:lnTo>
                  <a:pt x="3598" y="302"/>
                </a:lnTo>
                <a:lnTo>
                  <a:pt x="3599" y="302"/>
                </a:lnTo>
                <a:lnTo>
                  <a:pt x="3599" y="302"/>
                </a:lnTo>
                <a:lnTo>
                  <a:pt x="3599" y="302"/>
                </a:lnTo>
                <a:lnTo>
                  <a:pt x="3600" y="302"/>
                </a:lnTo>
                <a:lnTo>
                  <a:pt x="3600" y="302"/>
                </a:lnTo>
                <a:lnTo>
                  <a:pt x="3600" y="302"/>
                </a:lnTo>
                <a:lnTo>
                  <a:pt x="3600" y="302"/>
                </a:lnTo>
                <a:lnTo>
                  <a:pt x="3601" y="302"/>
                </a:lnTo>
                <a:lnTo>
                  <a:pt x="3601" y="302"/>
                </a:lnTo>
                <a:lnTo>
                  <a:pt x="3601" y="303"/>
                </a:lnTo>
                <a:lnTo>
                  <a:pt x="3601" y="302"/>
                </a:lnTo>
                <a:lnTo>
                  <a:pt x="3601" y="302"/>
                </a:lnTo>
                <a:lnTo>
                  <a:pt x="3602" y="302"/>
                </a:lnTo>
                <a:lnTo>
                  <a:pt x="3602" y="302"/>
                </a:lnTo>
                <a:lnTo>
                  <a:pt x="3602" y="302"/>
                </a:lnTo>
                <a:lnTo>
                  <a:pt x="3602" y="302"/>
                </a:lnTo>
                <a:lnTo>
                  <a:pt x="3603" y="302"/>
                </a:lnTo>
                <a:lnTo>
                  <a:pt x="3603" y="302"/>
                </a:lnTo>
                <a:lnTo>
                  <a:pt x="3603" y="302"/>
                </a:lnTo>
                <a:lnTo>
                  <a:pt x="3603" y="301"/>
                </a:lnTo>
                <a:lnTo>
                  <a:pt x="3604" y="301"/>
                </a:lnTo>
                <a:lnTo>
                  <a:pt x="3604" y="301"/>
                </a:lnTo>
                <a:lnTo>
                  <a:pt x="3604" y="301"/>
                </a:lnTo>
                <a:lnTo>
                  <a:pt x="3604" y="301"/>
                </a:lnTo>
                <a:lnTo>
                  <a:pt x="3604" y="301"/>
                </a:lnTo>
                <a:lnTo>
                  <a:pt x="3605" y="301"/>
                </a:lnTo>
                <a:lnTo>
                  <a:pt x="3605" y="301"/>
                </a:lnTo>
                <a:lnTo>
                  <a:pt x="3605" y="301"/>
                </a:lnTo>
                <a:lnTo>
                  <a:pt x="3606" y="301"/>
                </a:lnTo>
                <a:lnTo>
                  <a:pt x="3606" y="301"/>
                </a:lnTo>
                <a:lnTo>
                  <a:pt x="3606" y="301"/>
                </a:lnTo>
                <a:lnTo>
                  <a:pt x="3606" y="301"/>
                </a:lnTo>
                <a:lnTo>
                  <a:pt x="3607" y="301"/>
                </a:lnTo>
                <a:lnTo>
                  <a:pt x="3607" y="301"/>
                </a:lnTo>
                <a:lnTo>
                  <a:pt x="3607" y="301"/>
                </a:lnTo>
                <a:lnTo>
                  <a:pt x="3607" y="301"/>
                </a:lnTo>
                <a:lnTo>
                  <a:pt x="3607" y="301"/>
                </a:lnTo>
                <a:lnTo>
                  <a:pt x="3608" y="301"/>
                </a:lnTo>
                <a:lnTo>
                  <a:pt x="3608" y="301"/>
                </a:lnTo>
                <a:lnTo>
                  <a:pt x="3608" y="301"/>
                </a:lnTo>
                <a:lnTo>
                  <a:pt x="3608" y="301"/>
                </a:lnTo>
                <a:lnTo>
                  <a:pt x="3608" y="301"/>
                </a:lnTo>
                <a:lnTo>
                  <a:pt x="3609" y="301"/>
                </a:lnTo>
                <a:lnTo>
                  <a:pt x="3609" y="301"/>
                </a:lnTo>
                <a:lnTo>
                  <a:pt x="3609" y="301"/>
                </a:lnTo>
                <a:lnTo>
                  <a:pt x="3609" y="301"/>
                </a:lnTo>
                <a:lnTo>
                  <a:pt x="3610" y="301"/>
                </a:lnTo>
                <a:lnTo>
                  <a:pt x="3610" y="301"/>
                </a:lnTo>
                <a:lnTo>
                  <a:pt x="3610" y="301"/>
                </a:lnTo>
                <a:lnTo>
                  <a:pt x="3610" y="301"/>
                </a:lnTo>
                <a:lnTo>
                  <a:pt x="3611" y="301"/>
                </a:lnTo>
                <a:lnTo>
                  <a:pt x="3611" y="301"/>
                </a:lnTo>
                <a:lnTo>
                  <a:pt x="3611" y="301"/>
                </a:lnTo>
                <a:lnTo>
                  <a:pt x="3612" y="301"/>
                </a:lnTo>
                <a:lnTo>
                  <a:pt x="3612" y="301"/>
                </a:lnTo>
                <a:lnTo>
                  <a:pt x="3612" y="301"/>
                </a:lnTo>
                <a:lnTo>
                  <a:pt x="3612" y="301"/>
                </a:lnTo>
                <a:lnTo>
                  <a:pt x="3612" y="301"/>
                </a:lnTo>
                <a:lnTo>
                  <a:pt x="3613" y="301"/>
                </a:lnTo>
                <a:lnTo>
                  <a:pt x="3613" y="301"/>
                </a:lnTo>
                <a:lnTo>
                  <a:pt x="3613" y="301"/>
                </a:lnTo>
                <a:lnTo>
                  <a:pt x="3613" y="301"/>
                </a:lnTo>
                <a:lnTo>
                  <a:pt x="3613" y="301"/>
                </a:lnTo>
                <a:lnTo>
                  <a:pt x="3614" y="301"/>
                </a:lnTo>
                <a:lnTo>
                  <a:pt x="3614" y="301"/>
                </a:lnTo>
                <a:lnTo>
                  <a:pt x="3614" y="301"/>
                </a:lnTo>
                <a:lnTo>
                  <a:pt x="3614" y="301"/>
                </a:lnTo>
                <a:lnTo>
                  <a:pt x="3615" y="301"/>
                </a:lnTo>
                <a:lnTo>
                  <a:pt x="3615" y="301"/>
                </a:lnTo>
                <a:lnTo>
                  <a:pt x="3615" y="301"/>
                </a:lnTo>
                <a:lnTo>
                  <a:pt x="3615" y="301"/>
                </a:lnTo>
                <a:lnTo>
                  <a:pt x="3615" y="301"/>
                </a:lnTo>
                <a:lnTo>
                  <a:pt x="3616" y="301"/>
                </a:lnTo>
                <a:lnTo>
                  <a:pt x="3616" y="301"/>
                </a:lnTo>
                <a:lnTo>
                  <a:pt x="3616" y="301"/>
                </a:lnTo>
                <a:lnTo>
                  <a:pt x="3616" y="301"/>
                </a:lnTo>
                <a:lnTo>
                  <a:pt x="3617" y="301"/>
                </a:lnTo>
                <a:lnTo>
                  <a:pt x="3617" y="301"/>
                </a:lnTo>
                <a:lnTo>
                  <a:pt x="3617" y="301"/>
                </a:lnTo>
                <a:lnTo>
                  <a:pt x="3618" y="301"/>
                </a:lnTo>
                <a:lnTo>
                  <a:pt x="3618" y="301"/>
                </a:lnTo>
                <a:lnTo>
                  <a:pt x="3618" y="301"/>
                </a:lnTo>
                <a:lnTo>
                  <a:pt x="3618" y="301"/>
                </a:lnTo>
                <a:lnTo>
                  <a:pt x="3619" y="302"/>
                </a:lnTo>
                <a:lnTo>
                  <a:pt x="3619" y="302"/>
                </a:lnTo>
                <a:lnTo>
                  <a:pt x="3619" y="302"/>
                </a:lnTo>
                <a:lnTo>
                  <a:pt x="3619" y="302"/>
                </a:lnTo>
                <a:lnTo>
                  <a:pt x="3620" y="302"/>
                </a:lnTo>
                <a:lnTo>
                  <a:pt x="3620" y="302"/>
                </a:lnTo>
                <a:lnTo>
                  <a:pt x="3620" y="303"/>
                </a:lnTo>
                <a:lnTo>
                  <a:pt x="3620" y="303"/>
                </a:lnTo>
                <a:lnTo>
                  <a:pt x="3621" y="303"/>
                </a:lnTo>
                <a:lnTo>
                  <a:pt x="3621" y="303"/>
                </a:lnTo>
                <a:lnTo>
                  <a:pt x="3621" y="305"/>
                </a:lnTo>
                <a:lnTo>
                  <a:pt x="3621" y="305"/>
                </a:lnTo>
                <a:lnTo>
                  <a:pt x="3622" y="305"/>
                </a:lnTo>
                <a:lnTo>
                  <a:pt x="3622" y="305"/>
                </a:lnTo>
                <a:lnTo>
                  <a:pt x="3622" y="305"/>
                </a:lnTo>
                <a:lnTo>
                  <a:pt x="3622" y="305"/>
                </a:lnTo>
                <a:lnTo>
                  <a:pt x="3623" y="305"/>
                </a:lnTo>
                <a:lnTo>
                  <a:pt x="3623" y="305"/>
                </a:lnTo>
                <a:lnTo>
                  <a:pt x="3623" y="304"/>
                </a:lnTo>
                <a:lnTo>
                  <a:pt x="3624" y="304"/>
                </a:lnTo>
                <a:lnTo>
                  <a:pt x="3624" y="304"/>
                </a:lnTo>
                <a:lnTo>
                  <a:pt x="3624" y="304"/>
                </a:lnTo>
                <a:lnTo>
                  <a:pt x="3624" y="304"/>
                </a:lnTo>
                <a:lnTo>
                  <a:pt x="3625" y="304"/>
                </a:lnTo>
                <a:lnTo>
                  <a:pt x="3625" y="304"/>
                </a:lnTo>
                <a:lnTo>
                  <a:pt x="3625" y="303"/>
                </a:lnTo>
                <a:lnTo>
                  <a:pt x="3625" y="303"/>
                </a:lnTo>
                <a:lnTo>
                  <a:pt x="3626" y="303"/>
                </a:lnTo>
                <a:lnTo>
                  <a:pt x="3626" y="302"/>
                </a:lnTo>
                <a:lnTo>
                  <a:pt x="3626" y="302"/>
                </a:lnTo>
                <a:lnTo>
                  <a:pt x="3626" y="302"/>
                </a:lnTo>
                <a:lnTo>
                  <a:pt x="3627" y="302"/>
                </a:lnTo>
                <a:lnTo>
                  <a:pt x="3627" y="302"/>
                </a:lnTo>
                <a:lnTo>
                  <a:pt x="3627" y="301"/>
                </a:lnTo>
                <a:lnTo>
                  <a:pt x="3627" y="301"/>
                </a:lnTo>
                <a:lnTo>
                  <a:pt x="3628" y="301"/>
                </a:lnTo>
                <a:lnTo>
                  <a:pt x="3628" y="300"/>
                </a:lnTo>
                <a:lnTo>
                  <a:pt x="3628" y="300"/>
                </a:lnTo>
                <a:lnTo>
                  <a:pt x="3628" y="300"/>
                </a:lnTo>
                <a:lnTo>
                  <a:pt x="3629" y="300"/>
                </a:lnTo>
                <a:lnTo>
                  <a:pt x="3629" y="300"/>
                </a:lnTo>
                <a:lnTo>
                  <a:pt x="3629" y="300"/>
                </a:lnTo>
                <a:lnTo>
                  <a:pt x="3629" y="300"/>
                </a:lnTo>
                <a:lnTo>
                  <a:pt x="3630" y="300"/>
                </a:lnTo>
                <a:lnTo>
                  <a:pt x="3630" y="301"/>
                </a:lnTo>
                <a:lnTo>
                  <a:pt x="3630" y="301"/>
                </a:lnTo>
                <a:lnTo>
                  <a:pt x="3630" y="301"/>
                </a:lnTo>
                <a:lnTo>
                  <a:pt x="3631" y="301"/>
                </a:lnTo>
                <a:lnTo>
                  <a:pt x="3631" y="301"/>
                </a:lnTo>
                <a:lnTo>
                  <a:pt x="3631" y="301"/>
                </a:lnTo>
                <a:lnTo>
                  <a:pt x="3631" y="301"/>
                </a:lnTo>
                <a:lnTo>
                  <a:pt x="3632" y="301"/>
                </a:lnTo>
                <a:lnTo>
                  <a:pt x="3632" y="300"/>
                </a:lnTo>
                <a:lnTo>
                  <a:pt x="3632" y="300"/>
                </a:lnTo>
                <a:lnTo>
                  <a:pt x="3632" y="300"/>
                </a:lnTo>
                <a:lnTo>
                  <a:pt x="3633" y="300"/>
                </a:lnTo>
                <a:lnTo>
                  <a:pt x="3633" y="300"/>
                </a:lnTo>
                <a:lnTo>
                  <a:pt x="3633" y="300"/>
                </a:lnTo>
                <a:lnTo>
                  <a:pt x="3633" y="300"/>
                </a:lnTo>
                <a:lnTo>
                  <a:pt x="3634" y="300"/>
                </a:lnTo>
                <a:lnTo>
                  <a:pt x="3634" y="300"/>
                </a:lnTo>
                <a:lnTo>
                  <a:pt x="3634" y="300"/>
                </a:lnTo>
                <a:lnTo>
                  <a:pt x="3634" y="300"/>
                </a:lnTo>
                <a:lnTo>
                  <a:pt x="3634" y="300"/>
                </a:lnTo>
                <a:lnTo>
                  <a:pt x="3635" y="300"/>
                </a:lnTo>
                <a:lnTo>
                  <a:pt x="3635" y="300"/>
                </a:lnTo>
                <a:lnTo>
                  <a:pt x="3635" y="301"/>
                </a:lnTo>
                <a:lnTo>
                  <a:pt x="3636" y="301"/>
                </a:lnTo>
                <a:lnTo>
                  <a:pt x="3636" y="300"/>
                </a:lnTo>
                <a:lnTo>
                  <a:pt x="3636" y="300"/>
                </a:lnTo>
                <a:lnTo>
                  <a:pt x="3636" y="300"/>
                </a:lnTo>
                <a:lnTo>
                  <a:pt x="3636" y="300"/>
                </a:lnTo>
                <a:lnTo>
                  <a:pt x="3637" y="300"/>
                </a:lnTo>
                <a:lnTo>
                  <a:pt x="3637" y="300"/>
                </a:lnTo>
                <a:lnTo>
                  <a:pt x="3637" y="301"/>
                </a:lnTo>
                <a:lnTo>
                  <a:pt x="3637" y="301"/>
                </a:lnTo>
                <a:lnTo>
                  <a:pt x="3638" y="301"/>
                </a:lnTo>
                <a:lnTo>
                  <a:pt x="3638" y="301"/>
                </a:lnTo>
                <a:lnTo>
                  <a:pt x="3638" y="301"/>
                </a:lnTo>
                <a:lnTo>
                  <a:pt x="3638" y="301"/>
                </a:lnTo>
                <a:lnTo>
                  <a:pt x="3639" y="301"/>
                </a:lnTo>
                <a:lnTo>
                  <a:pt x="3639" y="301"/>
                </a:lnTo>
                <a:lnTo>
                  <a:pt x="3639" y="301"/>
                </a:lnTo>
                <a:lnTo>
                  <a:pt x="3639" y="302"/>
                </a:lnTo>
                <a:lnTo>
                  <a:pt x="3640" y="302"/>
                </a:lnTo>
                <a:lnTo>
                  <a:pt x="3640" y="302"/>
                </a:lnTo>
                <a:lnTo>
                  <a:pt x="3640" y="303"/>
                </a:lnTo>
                <a:lnTo>
                  <a:pt x="3640" y="303"/>
                </a:lnTo>
                <a:lnTo>
                  <a:pt x="3641" y="304"/>
                </a:lnTo>
                <a:lnTo>
                  <a:pt x="3641" y="305"/>
                </a:lnTo>
                <a:lnTo>
                  <a:pt x="3641" y="305"/>
                </a:lnTo>
                <a:lnTo>
                  <a:pt x="3641" y="304"/>
                </a:lnTo>
                <a:lnTo>
                  <a:pt x="3642" y="304"/>
                </a:lnTo>
                <a:lnTo>
                  <a:pt x="3642" y="305"/>
                </a:lnTo>
                <a:lnTo>
                  <a:pt x="3642" y="305"/>
                </a:lnTo>
                <a:lnTo>
                  <a:pt x="3642" y="305"/>
                </a:lnTo>
                <a:lnTo>
                  <a:pt x="3643" y="304"/>
                </a:lnTo>
                <a:lnTo>
                  <a:pt x="3643" y="304"/>
                </a:lnTo>
                <a:lnTo>
                  <a:pt x="3643" y="304"/>
                </a:lnTo>
                <a:lnTo>
                  <a:pt x="3643" y="304"/>
                </a:lnTo>
                <a:lnTo>
                  <a:pt x="3644" y="305"/>
                </a:lnTo>
                <a:lnTo>
                  <a:pt x="3644" y="305"/>
                </a:lnTo>
                <a:lnTo>
                  <a:pt x="3644" y="304"/>
                </a:lnTo>
                <a:lnTo>
                  <a:pt x="3644" y="305"/>
                </a:lnTo>
                <a:lnTo>
                  <a:pt x="3645" y="304"/>
                </a:lnTo>
                <a:lnTo>
                  <a:pt x="3645" y="304"/>
                </a:lnTo>
                <a:lnTo>
                  <a:pt x="3645" y="304"/>
                </a:lnTo>
                <a:lnTo>
                  <a:pt x="3645" y="302"/>
                </a:lnTo>
                <a:lnTo>
                  <a:pt x="3646" y="301"/>
                </a:lnTo>
                <a:lnTo>
                  <a:pt x="3646" y="302"/>
                </a:lnTo>
                <a:lnTo>
                  <a:pt x="3646" y="301"/>
                </a:lnTo>
                <a:lnTo>
                  <a:pt x="3646" y="302"/>
                </a:lnTo>
                <a:lnTo>
                  <a:pt x="3646" y="302"/>
                </a:lnTo>
                <a:lnTo>
                  <a:pt x="3647" y="302"/>
                </a:lnTo>
                <a:lnTo>
                  <a:pt x="3647" y="302"/>
                </a:lnTo>
                <a:lnTo>
                  <a:pt x="3647" y="302"/>
                </a:lnTo>
                <a:lnTo>
                  <a:pt x="3647" y="302"/>
                </a:lnTo>
                <a:lnTo>
                  <a:pt x="3648" y="302"/>
                </a:lnTo>
                <a:lnTo>
                  <a:pt x="3648" y="303"/>
                </a:lnTo>
                <a:lnTo>
                  <a:pt x="3648" y="303"/>
                </a:lnTo>
                <a:lnTo>
                  <a:pt x="3648" y="303"/>
                </a:lnTo>
                <a:lnTo>
                  <a:pt x="3649" y="304"/>
                </a:lnTo>
                <a:lnTo>
                  <a:pt x="3649" y="304"/>
                </a:lnTo>
                <a:lnTo>
                  <a:pt x="3649" y="304"/>
                </a:lnTo>
                <a:lnTo>
                  <a:pt x="3649" y="304"/>
                </a:lnTo>
                <a:lnTo>
                  <a:pt x="3650" y="304"/>
                </a:lnTo>
                <a:lnTo>
                  <a:pt x="3650" y="304"/>
                </a:lnTo>
                <a:lnTo>
                  <a:pt x="3650" y="304"/>
                </a:lnTo>
                <a:lnTo>
                  <a:pt x="3650" y="304"/>
                </a:lnTo>
                <a:lnTo>
                  <a:pt x="3650" y="304"/>
                </a:lnTo>
                <a:lnTo>
                  <a:pt x="3651" y="304"/>
                </a:lnTo>
                <a:lnTo>
                  <a:pt x="3651" y="304"/>
                </a:lnTo>
                <a:lnTo>
                  <a:pt x="3651" y="304"/>
                </a:lnTo>
                <a:lnTo>
                  <a:pt x="3651" y="304"/>
                </a:lnTo>
                <a:lnTo>
                  <a:pt x="3652" y="304"/>
                </a:lnTo>
                <a:lnTo>
                  <a:pt x="3652" y="304"/>
                </a:lnTo>
                <a:lnTo>
                  <a:pt x="3652" y="304"/>
                </a:lnTo>
                <a:lnTo>
                  <a:pt x="3652" y="304"/>
                </a:lnTo>
                <a:lnTo>
                  <a:pt x="3652" y="304"/>
                </a:lnTo>
                <a:lnTo>
                  <a:pt x="3653" y="304"/>
                </a:lnTo>
                <a:lnTo>
                  <a:pt x="3653" y="304"/>
                </a:lnTo>
                <a:lnTo>
                  <a:pt x="3653" y="304"/>
                </a:lnTo>
                <a:lnTo>
                  <a:pt x="3654" y="304"/>
                </a:lnTo>
                <a:lnTo>
                  <a:pt x="3654" y="304"/>
                </a:lnTo>
                <a:lnTo>
                  <a:pt x="3654" y="304"/>
                </a:lnTo>
                <a:lnTo>
                  <a:pt x="3654" y="304"/>
                </a:lnTo>
                <a:lnTo>
                  <a:pt x="3655" y="304"/>
                </a:lnTo>
                <a:lnTo>
                  <a:pt x="3655" y="304"/>
                </a:lnTo>
                <a:lnTo>
                  <a:pt x="3655" y="304"/>
                </a:lnTo>
                <a:lnTo>
                  <a:pt x="3655" y="304"/>
                </a:lnTo>
                <a:lnTo>
                  <a:pt x="3656" y="304"/>
                </a:lnTo>
                <a:lnTo>
                  <a:pt x="3656" y="305"/>
                </a:lnTo>
                <a:lnTo>
                  <a:pt x="3656" y="305"/>
                </a:lnTo>
                <a:lnTo>
                  <a:pt x="3656" y="305"/>
                </a:lnTo>
                <a:lnTo>
                  <a:pt x="3657" y="305"/>
                </a:lnTo>
                <a:lnTo>
                  <a:pt x="3657" y="305"/>
                </a:lnTo>
                <a:lnTo>
                  <a:pt x="3657" y="305"/>
                </a:lnTo>
                <a:lnTo>
                  <a:pt x="3657" y="305"/>
                </a:lnTo>
                <a:lnTo>
                  <a:pt x="3658" y="305"/>
                </a:lnTo>
                <a:lnTo>
                  <a:pt x="3658" y="305"/>
                </a:lnTo>
                <a:lnTo>
                  <a:pt x="3658" y="305"/>
                </a:lnTo>
                <a:lnTo>
                  <a:pt x="3658" y="305"/>
                </a:lnTo>
                <a:lnTo>
                  <a:pt x="3659" y="305"/>
                </a:lnTo>
                <a:lnTo>
                  <a:pt x="3659" y="305"/>
                </a:lnTo>
                <a:lnTo>
                  <a:pt x="3659" y="305"/>
                </a:lnTo>
                <a:lnTo>
                  <a:pt x="3660" y="305"/>
                </a:lnTo>
                <a:lnTo>
                  <a:pt x="3660" y="305"/>
                </a:lnTo>
                <a:lnTo>
                  <a:pt x="3660" y="305"/>
                </a:lnTo>
                <a:lnTo>
                  <a:pt x="3660" y="305"/>
                </a:lnTo>
                <a:lnTo>
                  <a:pt x="3661" y="305"/>
                </a:lnTo>
                <a:lnTo>
                  <a:pt x="3661" y="305"/>
                </a:lnTo>
                <a:lnTo>
                  <a:pt x="3661" y="305"/>
                </a:lnTo>
                <a:lnTo>
                  <a:pt x="3661" y="304"/>
                </a:lnTo>
                <a:lnTo>
                  <a:pt x="3662" y="304"/>
                </a:lnTo>
                <a:lnTo>
                  <a:pt x="3662" y="304"/>
                </a:lnTo>
                <a:lnTo>
                  <a:pt x="3662" y="304"/>
                </a:lnTo>
                <a:lnTo>
                  <a:pt x="3662" y="304"/>
                </a:lnTo>
                <a:lnTo>
                  <a:pt x="3663" y="305"/>
                </a:lnTo>
                <a:lnTo>
                  <a:pt x="3663" y="305"/>
                </a:lnTo>
                <a:lnTo>
                  <a:pt x="3663" y="304"/>
                </a:lnTo>
                <a:lnTo>
                  <a:pt x="3663" y="303"/>
                </a:lnTo>
                <a:lnTo>
                  <a:pt x="3663" y="303"/>
                </a:lnTo>
                <a:lnTo>
                  <a:pt x="3664" y="303"/>
                </a:lnTo>
                <a:lnTo>
                  <a:pt x="3664" y="303"/>
                </a:lnTo>
                <a:lnTo>
                  <a:pt x="3665" y="304"/>
                </a:lnTo>
                <a:lnTo>
                  <a:pt x="3665" y="304"/>
                </a:lnTo>
                <a:lnTo>
                  <a:pt x="3665" y="304"/>
                </a:lnTo>
                <a:lnTo>
                  <a:pt x="3665" y="304"/>
                </a:lnTo>
                <a:lnTo>
                  <a:pt x="3666" y="304"/>
                </a:lnTo>
                <a:lnTo>
                  <a:pt x="3666" y="304"/>
                </a:lnTo>
                <a:lnTo>
                  <a:pt x="3666" y="305"/>
                </a:lnTo>
                <a:lnTo>
                  <a:pt x="3666" y="303"/>
                </a:lnTo>
                <a:lnTo>
                  <a:pt x="3667" y="298"/>
                </a:lnTo>
                <a:lnTo>
                  <a:pt x="3667" y="296"/>
                </a:lnTo>
                <a:lnTo>
                  <a:pt x="3667" y="295"/>
                </a:lnTo>
                <a:lnTo>
                  <a:pt x="3667" y="294"/>
                </a:lnTo>
                <a:lnTo>
                  <a:pt x="3668" y="293"/>
                </a:lnTo>
                <a:lnTo>
                  <a:pt x="3668" y="292"/>
                </a:lnTo>
                <a:lnTo>
                  <a:pt x="3668" y="293"/>
                </a:lnTo>
                <a:lnTo>
                  <a:pt x="3668" y="292"/>
                </a:lnTo>
                <a:lnTo>
                  <a:pt x="3669" y="292"/>
                </a:lnTo>
                <a:lnTo>
                  <a:pt x="3669" y="292"/>
                </a:lnTo>
                <a:lnTo>
                  <a:pt x="3669" y="292"/>
                </a:lnTo>
                <a:lnTo>
                  <a:pt x="3669" y="292"/>
                </a:lnTo>
                <a:lnTo>
                  <a:pt x="3670" y="292"/>
                </a:lnTo>
                <a:lnTo>
                  <a:pt x="3670" y="292"/>
                </a:lnTo>
                <a:lnTo>
                  <a:pt x="3670" y="292"/>
                </a:lnTo>
                <a:lnTo>
                  <a:pt x="3671" y="292"/>
                </a:lnTo>
                <a:lnTo>
                  <a:pt x="3671" y="291"/>
                </a:lnTo>
                <a:lnTo>
                  <a:pt x="3671" y="291"/>
                </a:lnTo>
                <a:lnTo>
                  <a:pt x="3671" y="291"/>
                </a:lnTo>
                <a:lnTo>
                  <a:pt x="3672" y="290"/>
                </a:lnTo>
                <a:lnTo>
                  <a:pt x="3672" y="290"/>
                </a:lnTo>
                <a:lnTo>
                  <a:pt x="3672" y="290"/>
                </a:lnTo>
                <a:lnTo>
                  <a:pt x="3672" y="290"/>
                </a:lnTo>
                <a:lnTo>
                  <a:pt x="3673" y="290"/>
                </a:lnTo>
                <a:lnTo>
                  <a:pt x="3673" y="290"/>
                </a:lnTo>
                <a:lnTo>
                  <a:pt x="3673" y="290"/>
                </a:lnTo>
                <a:lnTo>
                  <a:pt x="3673" y="290"/>
                </a:lnTo>
                <a:lnTo>
                  <a:pt x="3673" y="290"/>
                </a:lnTo>
                <a:lnTo>
                  <a:pt x="3674" y="290"/>
                </a:lnTo>
                <a:lnTo>
                  <a:pt x="3674" y="290"/>
                </a:lnTo>
                <a:lnTo>
                  <a:pt x="3674" y="290"/>
                </a:lnTo>
                <a:lnTo>
                  <a:pt x="3674" y="290"/>
                </a:lnTo>
                <a:lnTo>
                  <a:pt x="3675" y="290"/>
                </a:lnTo>
                <a:lnTo>
                  <a:pt x="3675" y="290"/>
                </a:lnTo>
                <a:lnTo>
                  <a:pt x="3675" y="290"/>
                </a:lnTo>
                <a:lnTo>
                  <a:pt x="3675" y="290"/>
                </a:lnTo>
                <a:lnTo>
                  <a:pt x="3676" y="290"/>
                </a:lnTo>
                <a:lnTo>
                  <a:pt x="3676" y="290"/>
                </a:lnTo>
                <a:lnTo>
                  <a:pt x="3676" y="289"/>
                </a:lnTo>
                <a:lnTo>
                  <a:pt x="3677" y="289"/>
                </a:lnTo>
                <a:lnTo>
                  <a:pt x="3677" y="289"/>
                </a:lnTo>
                <a:lnTo>
                  <a:pt x="3677" y="289"/>
                </a:lnTo>
                <a:lnTo>
                  <a:pt x="3677" y="289"/>
                </a:lnTo>
                <a:lnTo>
                  <a:pt x="3678" y="289"/>
                </a:lnTo>
                <a:lnTo>
                  <a:pt x="3678" y="289"/>
                </a:lnTo>
                <a:lnTo>
                  <a:pt x="3678" y="288"/>
                </a:lnTo>
                <a:lnTo>
                  <a:pt x="3678" y="288"/>
                </a:lnTo>
                <a:lnTo>
                  <a:pt x="3679" y="288"/>
                </a:lnTo>
                <a:lnTo>
                  <a:pt x="3679" y="288"/>
                </a:lnTo>
                <a:lnTo>
                  <a:pt x="3679" y="287"/>
                </a:lnTo>
                <a:lnTo>
                  <a:pt x="3679" y="287"/>
                </a:lnTo>
                <a:lnTo>
                  <a:pt x="3680" y="287"/>
                </a:lnTo>
                <a:lnTo>
                  <a:pt x="3680" y="287"/>
                </a:lnTo>
                <a:lnTo>
                  <a:pt x="3680" y="287"/>
                </a:lnTo>
                <a:lnTo>
                  <a:pt x="3680" y="287"/>
                </a:lnTo>
                <a:lnTo>
                  <a:pt x="3681" y="287"/>
                </a:lnTo>
                <a:lnTo>
                  <a:pt x="3681" y="287"/>
                </a:lnTo>
                <a:lnTo>
                  <a:pt x="3681" y="286"/>
                </a:lnTo>
                <a:lnTo>
                  <a:pt x="3681" y="286"/>
                </a:lnTo>
                <a:lnTo>
                  <a:pt x="3682" y="286"/>
                </a:lnTo>
                <a:lnTo>
                  <a:pt x="3682" y="286"/>
                </a:lnTo>
                <a:lnTo>
                  <a:pt x="3682" y="286"/>
                </a:lnTo>
                <a:lnTo>
                  <a:pt x="3683" y="286"/>
                </a:lnTo>
                <a:lnTo>
                  <a:pt x="3683" y="286"/>
                </a:lnTo>
                <a:lnTo>
                  <a:pt x="3683" y="286"/>
                </a:lnTo>
                <a:lnTo>
                  <a:pt x="3683" y="286"/>
                </a:lnTo>
                <a:lnTo>
                  <a:pt x="3683" y="286"/>
                </a:lnTo>
                <a:lnTo>
                  <a:pt x="3684" y="286"/>
                </a:lnTo>
                <a:lnTo>
                  <a:pt x="3684" y="286"/>
                </a:lnTo>
                <a:lnTo>
                  <a:pt x="3684" y="286"/>
                </a:lnTo>
                <a:lnTo>
                  <a:pt x="3684" y="286"/>
                </a:lnTo>
                <a:lnTo>
                  <a:pt x="3685" y="285"/>
                </a:lnTo>
                <a:lnTo>
                  <a:pt x="3685" y="283"/>
                </a:lnTo>
                <a:lnTo>
                  <a:pt x="3685" y="280"/>
                </a:lnTo>
                <a:lnTo>
                  <a:pt x="3685" y="278"/>
                </a:lnTo>
                <a:lnTo>
                  <a:pt x="3686" y="274"/>
                </a:lnTo>
                <a:lnTo>
                  <a:pt x="3686" y="272"/>
                </a:lnTo>
                <a:lnTo>
                  <a:pt x="3686" y="269"/>
                </a:lnTo>
                <a:lnTo>
                  <a:pt x="3686" y="266"/>
                </a:lnTo>
                <a:lnTo>
                  <a:pt x="3687" y="266"/>
                </a:lnTo>
                <a:lnTo>
                  <a:pt x="3687" y="266"/>
                </a:lnTo>
                <a:lnTo>
                  <a:pt x="3687" y="266"/>
                </a:lnTo>
                <a:lnTo>
                  <a:pt x="3687" y="267"/>
                </a:lnTo>
                <a:lnTo>
                  <a:pt x="3688" y="267"/>
                </a:lnTo>
                <a:lnTo>
                  <a:pt x="3688" y="267"/>
                </a:lnTo>
                <a:lnTo>
                  <a:pt x="3688" y="267"/>
                </a:lnTo>
                <a:lnTo>
                  <a:pt x="3689" y="267"/>
                </a:lnTo>
                <a:lnTo>
                  <a:pt x="3689" y="267"/>
                </a:lnTo>
                <a:lnTo>
                  <a:pt x="3689" y="267"/>
                </a:lnTo>
                <a:lnTo>
                  <a:pt x="3689" y="267"/>
                </a:lnTo>
                <a:lnTo>
                  <a:pt x="3690" y="267"/>
                </a:lnTo>
                <a:lnTo>
                  <a:pt x="3690" y="267"/>
                </a:lnTo>
                <a:lnTo>
                  <a:pt x="3690" y="267"/>
                </a:lnTo>
                <a:lnTo>
                  <a:pt x="3690" y="267"/>
                </a:lnTo>
                <a:lnTo>
                  <a:pt x="3691" y="267"/>
                </a:lnTo>
                <a:lnTo>
                  <a:pt x="3691" y="266"/>
                </a:lnTo>
                <a:lnTo>
                  <a:pt x="3691" y="266"/>
                </a:lnTo>
                <a:lnTo>
                  <a:pt x="3691" y="266"/>
                </a:lnTo>
                <a:lnTo>
                  <a:pt x="3692" y="266"/>
                </a:lnTo>
                <a:lnTo>
                  <a:pt x="3692" y="266"/>
                </a:lnTo>
                <a:lnTo>
                  <a:pt x="3692" y="266"/>
                </a:lnTo>
                <a:lnTo>
                  <a:pt x="3692" y="266"/>
                </a:lnTo>
                <a:lnTo>
                  <a:pt x="3693" y="266"/>
                </a:lnTo>
                <a:lnTo>
                  <a:pt x="3693" y="265"/>
                </a:lnTo>
                <a:lnTo>
                  <a:pt x="3693" y="265"/>
                </a:lnTo>
                <a:lnTo>
                  <a:pt x="3693" y="265"/>
                </a:lnTo>
                <a:lnTo>
                  <a:pt x="3694" y="265"/>
                </a:lnTo>
                <a:lnTo>
                  <a:pt x="3694" y="265"/>
                </a:lnTo>
                <a:lnTo>
                  <a:pt x="3694" y="265"/>
                </a:lnTo>
                <a:lnTo>
                  <a:pt x="3694" y="265"/>
                </a:lnTo>
                <a:lnTo>
                  <a:pt x="3695" y="264"/>
                </a:lnTo>
                <a:lnTo>
                  <a:pt x="3695" y="264"/>
                </a:lnTo>
                <a:lnTo>
                  <a:pt x="3695" y="264"/>
                </a:lnTo>
                <a:lnTo>
                  <a:pt x="3696" y="264"/>
                </a:lnTo>
                <a:lnTo>
                  <a:pt x="3696" y="263"/>
                </a:lnTo>
                <a:lnTo>
                  <a:pt x="3696" y="263"/>
                </a:lnTo>
                <a:lnTo>
                  <a:pt x="3696" y="263"/>
                </a:lnTo>
                <a:lnTo>
                  <a:pt x="3697" y="263"/>
                </a:lnTo>
                <a:lnTo>
                  <a:pt x="3697" y="263"/>
                </a:lnTo>
                <a:lnTo>
                  <a:pt x="3697" y="263"/>
                </a:lnTo>
                <a:lnTo>
                  <a:pt x="3697" y="262"/>
                </a:lnTo>
                <a:lnTo>
                  <a:pt x="3698" y="262"/>
                </a:lnTo>
                <a:lnTo>
                  <a:pt x="3698" y="262"/>
                </a:lnTo>
                <a:lnTo>
                  <a:pt x="3698" y="262"/>
                </a:lnTo>
                <a:lnTo>
                  <a:pt x="3698" y="261"/>
                </a:lnTo>
                <a:lnTo>
                  <a:pt x="3699" y="261"/>
                </a:lnTo>
                <a:lnTo>
                  <a:pt x="3699" y="261"/>
                </a:lnTo>
                <a:lnTo>
                  <a:pt x="3699" y="261"/>
                </a:lnTo>
                <a:lnTo>
                  <a:pt x="3699" y="260"/>
                </a:lnTo>
                <a:lnTo>
                  <a:pt x="3700" y="260"/>
                </a:lnTo>
                <a:lnTo>
                  <a:pt x="3700" y="260"/>
                </a:lnTo>
                <a:lnTo>
                  <a:pt x="3700" y="260"/>
                </a:lnTo>
                <a:lnTo>
                  <a:pt x="3701" y="260"/>
                </a:lnTo>
                <a:lnTo>
                  <a:pt x="3701" y="260"/>
                </a:lnTo>
                <a:lnTo>
                  <a:pt x="3701" y="260"/>
                </a:lnTo>
                <a:lnTo>
                  <a:pt x="3701" y="260"/>
                </a:lnTo>
                <a:lnTo>
                  <a:pt x="3702" y="260"/>
                </a:lnTo>
                <a:lnTo>
                  <a:pt x="3702" y="260"/>
                </a:lnTo>
                <a:lnTo>
                  <a:pt x="3702" y="260"/>
                </a:lnTo>
                <a:lnTo>
                  <a:pt x="3702" y="261"/>
                </a:lnTo>
                <a:lnTo>
                  <a:pt x="3702" y="261"/>
                </a:lnTo>
                <a:lnTo>
                  <a:pt x="3703" y="261"/>
                </a:lnTo>
                <a:lnTo>
                  <a:pt x="3703" y="261"/>
                </a:lnTo>
                <a:lnTo>
                  <a:pt x="3703" y="261"/>
                </a:lnTo>
                <a:lnTo>
                  <a:pt x="3703" y="261"/>
                </a:lnTo>
                <a:lnTo>
                  <a:pt x="3703" y="261"/>
                </a:lnTo>
                <a:lnTo>
                  <a:pt x="3704" y="261"/>
                </a:lnTo>
                <a:lnTo>
                  <a:pt x="3704" y="261"/>
                </a:lnTo>
                <a:lnTo>
                  <a:pt x="3704" y="260"/>
                </a:lnTo>
                <a:lnTo>
                  <a:pt x="3704" y="260"/>
                </a:lnTo>
                <a:lnTo>
                  <a:pt x="3705" y="260"/>
                </a:lnTo>
                <a:lnTo>
                  <a:pt x="3705" y="260"/>
                </a:lnTo>
                <a:lnTo>
                  <a:pt x="3705" y="259"/>
                </a:lnTo>
                <a:lnTo>
                  <a:pt x="3705" y="259"/>
                </a:lnTo>
                <a:lnTo>
                  <a:pt x="3706" y="259"/>
                </a:lnTo>
                <a:lnTo>
                  <a:pt x="3706" y="259"/>
                </a:lnTo>
                <a:lnTo>
                  <a:pt x="3706" y="260"/>
                </a:lnTo>
                <a:lnTo>
                  <a:pt x="3707" y="260"/>
                </a:lnTo>
                <a:lnTo>
                  <a:pt x="3707" y="260"/>
                </a:lnTo>
                <a:lnTo>
                  <a:pt x="3707" y="260"/>
                </a:lnTo>
                <a:lnTo>
                  <a:pt x="3707" y="259"/>
                </a:lnTo>
                <a:lnTo>
                  <a:pt x="3708" y="260"/>
                </a:lnTo>
                <a:lnTo>
                  <a:pt x="3708" y="260"/>
                </a:lnTo>
                <a:lnTo>
                  <a:pt x="3708" y="260"/>
                </a:lnTo>
                <a:lnTo>
                  <a:pt x="3708" y="260"/>
                </a:lnTo>
                <a:lnTo>
                  <a:pt x="3709" y="260"/>
                </a:lnTo>
                <a:lnTo>
                  <a:pt x="3709" y="260"/>
                </a:lnTo>
                <a:lnTo>
                  <a:pt x="3709" y="260"/>
                </a:lnTo>
                <a:lnTo>
                  <a:pt x="3709" y="260"/>
                </a:lnTo>
                <a:lnTo>
                  <a:pt x="3710" y="260"/>
                </a:lnTo>
                <a:lnTo>
                  <a:pt x="3710" y="260"/>
                </a:lnTo>
                <a:lnTo>
                  <a:pt x="3710" y="260"/>
                </a:lnTo>
                <a:lnTo>
                  <a:pt x="3710" y="260"/>
                </a:lnTo>
                <a:lnTo>
                  <a:pt x="3711" y="261"/>
                </a:lnTo>
                <a:lnTo>
                  <a:pt x="3711" y="261"/>
                </a:lnTo>
                <a:lnTo>
                  <a:pt x="3711" y="262"/>
                </a:lnTo>
                <a:lnTo>
                  <a:pt x="3711" y="262"/>
                </a:lnTo>
                <a:lnTo>
                  <a:pt x="3712" y="262"/>
                </a:lnTo>
                <a:lnTo>
                  <a:pt x="3712" y="262"/>
                </a:lnTo>
                <a:lnTo>
                  <a:pt x="3712" y="262"/>
                </a:lnTo>
                <a:lnTo>
                  <a:pt x="3713" y="262"/>
                </a:lnTo>
                <a:lnTo>
                  <a:pt x="3713" y="262"/>
                </a:lnTo>
                <a:lnTo>
                  <a:pt x="3713" y="262"/>
                </a:lnTo>
                <a:lnTo>
                  <a:pt x="3713" y="262"/>
                </a:lnTo>
                <a:lnTo>
                  <a:pt x="3714" y="262"/>
                </a:lnTo>
                <a:lnTo>
                  <a:pt x="3714" y="262"/>
                </a:lnTo>
                <a:lnTo>
                  <a:pt x="3714" y="262"/>
                </a:lnTo>
                <a:lnTo>
                  <a:pt x="3714" y="262"/>
                </a:lnTo>
                <a:lnTo>
                  <a:pt x="3715" y="262"/>
                </a:lnTo>
                <a:lnTo>
                  <a:pt x="3715" y="262"/>
                </a:lnTo>
                <a:lnTo>
                  <a:pt x="3715" y="263"/>
                </a:lnTo>
                <a:lnTo>
                  <a:pt x="3715" y="263"/>
                </a:lnTo>
                <a:lnTo>
                  <a:pt x="3716" y="263"/>
                </a:lnTo>
                <a:lnTo>
                  <a:pt x="3716" y="263"/>
                </a:lnTo>
                <a:lnTo>
                  <a:pt x="3716" y="263"/>
                </a:lnTo>
                <a:lnTo>
                  <a:pt x="3716" y="263"/>
                </a:lnTo>
                <a:lnTo>
                  <a:pt x="3717" y="263"/>
                </a:lnTo>
                <a:lnTo>
                  <a:pt x="3717" y="263"/>
                </a:lnTo>
                <a:lnTo>
                  <a:pt x="3717" y="263"/>
                </a:lnTo>
                <a:lnTo>
                  <a:pt x="3717" y="263"/>
                </a:lnTo>
                <a:lnTo>
                  <a:pt x="3718" y="264"/>
                </a:lnTo>
                <a:lnTo>
                  <a:pt x="3718" y="264"/>
                </a:lnTo>
                <a:lnTo>
                  <a:pt x="3718" y="264"/>
                </a:lnTo>
                <a:lnTo>
                  <a:pt x="3719" y="264"/>
                </a:lnTo>
                <a:lnTo>
                  <a:pt x="3719" y="264"/>
                </a:lnTo>
                <a:lnTo>
                  <a:pt x="3719" y="264"/>
                </a:lnTo>
                <a:lnTo>
                  <a:pt x="3719" y="264"/>
                </a:lnTo>
                <a:lnTo>
                  <a:pt x="3719" y="264"/>
                </a:lnTo>
                <a:lnTo>
                  <a:pt x="3720" y="264"/>
                </a:lnTo>
                <a:lnTo>
                  <a:pt x="3720" y="264"/>
                </a:lnTo>
                <a:lnTo>
                  <a:pt x="3720" y="264"/>
                </a:lnTo>
                <a:lnTo>
                  <a:pt x="3720" y="264"/>
                </a:lnTo>
                <a:lnTo>
                  <a:pt x="3720" y="264"/>
                </a:lnTo>
                <a:lnTo>
                  <a:pt x="3721" y="264"/>
                </a:lnTo>
                <a:lnTo>
                  <a:pt x="3721" y="264"/>
                </a:lnTo>
                <a:lnTo>
                  <a:pt x="3721" y="264"/>
                </a:lnTo>
                <a:lnTo>
                  <a:pt x="3721" y="264"/>
                </a:lnTo>
                <a:lnTo>
                  <a:pt x="3722" y="264"/>
                </a:lnTo>
                <a:lnTo>
                  <a:pt x="3722" y="264"/>
                </a:lnTo>
                <a:lnTo>
                  <a:pt x="3722" y="264"/>
                </a:lnTo>
                <a:lnTo>
                  <a:pt x="3722" y="264"/>
                </a:lnTo>
                <a:lnTo>
                  <a:pt x="3722" y="264"/>
                </a:lnTo>
                <a:lnTo>
                  <a:pt x="3723" y="264"/>
                </a:lnTo>
                <a:lnTo>
                  <a:pt x="3723" y="264"/>
                </a:lnTo>
                <a:lnTo>
                  <a:pt x="3723" y="264"/>
                </a:lnTo>
                <a:lnTo>
                  <a:pt x="3723" y="264"/>
                </a:lnTo>
                <a:lnTo>
                  <a:pt x="3723" y="264"/>
                </a:lnTo>
                <a:lnTo>
                  <a:pt x="3724" y="265"/>
                </a:lnTo>
                <a:lnTo>
                  <a:pt x="3724" y="264"/>
                </a:lnTo>
                <a:lnTo>
                  <a:pt x="3724" y="264"/>
                </a:lnTo>
                <a:lnTo>
                  <a:pt x="3725" y="264"/>
                </a:lnTo>
                <a:lnTo>
                  <a:pt x="3725" y="264"/>
                </a:lnTo>
                <a:lnTo>
                  <a:pt x="3725" y="264"/>
                </a:lnTo>
                <a:lnTo>
                  <a:pt x="3725" y="264"/>
                </a:lnTo>
                <a:lnTo>
                  <a:pt x="3726" y="264"/>
                </a:lnTo>
                <a:lnTo>
                  <a:pt x="3726" y="264"/>
                </a:lnTo>
                <a:lnTo>
                  <a:pt x="3726" y="264"/>
                </a:lnTo>
                <a:lnTo>
                  <a:pt x="3726" y="265"/>
                </a:lnTo>
                <a:lnTo>
                  <a:pt x="3727" y="266"/>
                </a:lnTo>
                <a:lnTo>
                  <a:pt x="3727" y="266"/>
                </a:lnTo>
                <a:lnTo>
                  <a:pt x="3727" y="267"/>
                </a:lnTo>
                <a:lnTo>
                  <a:pt x="3727" y="268"/>
                </a:lnTo>
                <a:lnTo>
                  <a:pt x="3728" y="269"/>
                </a:lnTo>
                <a:lnTo>
                  <a:pt x="3728" y="269"/>
                </a:lnTo>
                <a:lnTo>
                  <a:pt x="3728" y="270"/>
                </a:lnTo>
                <a:lnTo>
                  <a:pt x="3728" y="271"/>
                </a:lnTo>
                <a:lnTo>
                  <a:pt x="3729" y="272"/>
                </a:lnTo>
                <a:lnTo>
                  <a:pt x="3729" y="272"/>
                </a:lnTo>
                <a:lnTo>
                  <a:pt x="3729" y="273"/>
                </a:lnTo>
                <a:lnTo>
                  <a:pt x="3729" y="273"/>
                </a:lnTo>
                <a:lnTo>
                  <a:pt x="3730" y="273"/>
                </a:lnTo>
                <a:lnTo>
                  <a:pt x="3730" y="274"/>
                </a:lnTo>
                <a:lnTo>
                  <a:pt x="3730" y="275"/>
                </a:lnTo>
                <a:lnTo>
                  <a:pt x="3731" y="275"/>
                </a:lnTo>
                <a:lnTo>
                  <a:pt x="3731" y="275"/>
                </a:lnTo>
                <a:lnTo>
                  <a:pt x="3731" y="275"/>
                </a:lnTo>
                <a:lnTo>
                  <a:pt x="3731" y="274"/>
                </a:lnTo>
                <a:lnTo>
                  <a:pt x="3732" y="274"/>
                </a:lnTo>
                <a:lnTo>
                  <a:pt x="3732" y="274"/>
                </a:lnTo>
                <a:lnTo>
                  <a:pt x="3732" y="274"/>
                </a:lnTo>
                <a:lnTo>
                  <a:pt x="3732" y="273"/>
                </a:lnTo>
                <a:lnTo>
                  <a:pt x="3733" y="273"/>
                </a:lnTo>
                <a:lnTo>
                  <a:pt x="3733" y="273"/>
                </a:lnTo>
                <a:lnTo>
                  <a:pt x="3733" y="272"/>
                </a:lnTo>
                <a:lnTo>
                  <a:pt x="3733" y="272"/>
                </a:lnTo>
                <a:lnTo>
                  <a:pt x="3734" y="272"/>
                </a:lnTo>
                <a:lnTo>
                  <a:pt x="3734" y="272"/>
                </a:lnTo>
                <a:lnTo>
                  <a:pt x="3734" y="272"/>
                </a:lnTo>
                <a:lnTo>
                  <a:pt x="3734" y="272"/>
                </a:lnTo>
                <a:lnTo>
                  <a:pt x="3735" y="272"/>
                </a:lnTo>
                <a:lnTo>
                  <a:pt x="3735" y="272"/>
                </a:lnTo>
                <a:lnTo>
                  <a:pt x="3735" y="272"/>
                </a:lnTo>
                <a:lnTo>
                  <a:pt x="3735" y="272"/>
                </a:lnTo>
                <a:lnTo>
                  <a:pt x="3736" y="272"/>
                </a:lnTo>
                <a:lnTo>
                  <a:pt x="3736" y="271"/>
                </a:lnTo>
                <a:lnTo>
                  <a:pt x="3736" y="271"/>
                </a:lnTo>
                <a:lnTo>
                  <a:pt x="3737" y="271"/>
                </a:lnTo>
                <a:lnTo>
                  <a:pt x="3737" y="271"/>
                </a:lnTo>
                <a:lnTo>
                  <a:pt x="3737" y="271"/>
                </a:lnTo>
                <a:lnTo>
                  <a:pt x="3737" y="271"/>
                </a:lnTo>
                <a:lnTo>
                  <a:pt x="3738" y="271"/>
                </a:lnTo>
                <a:lnTo>
                  <a:pt x="3738" y="271"/>
                </a:lnTo>
                <a:lnTo>
                  <a:pt x="3738" y="271"/>
                </a:lnTo>
                <a:lnTo>
                  <a:pt x="3738" y="271"/>
                </a:lnTo>
                <a:lnTo>
                  <a:pt x="3738" y="271"/>
                </a:lnTo>
                <a:lnTo>
                  <a:pt x="3739" y="271"/>
                </a:lnTo>
                <a:lnTo>
                  <a:pt x="3739" y="271"/>
                </a:lnTo>
                <a:lnTo>
                  <a:pt x="3739" y="271"/>
                </a:lnTo>
                <a:lnTo>
                  <a:pt x="3739" y="271"/>
                </a:lnTo>
                <a:lnTo>
                  <a:pt x="3740" y="271"/>
                </a:lnTo>
                <a:lnTo>
                  <a:pt x="3740" y="271"/>
                </a:lnTo>
                <a:lnTo>
                  <a:pt x="3740" y="271"/>
                </a:lnTo>
                <a:lnTo>
                  <a:pt x="3740" y="271"/>
                </a:lnTo>
                <a:lnTo>
                  <a:pt x="3741" y="271"/>
                </a:lnTo>
                <a:lnTo>
                  <a:pt x="3741" y="271"/>
                </a:lnTo>
                <a:lnTo>
                  <a:pt x="3741" y="271"/>
                </a:lnTo>
                <a:lnTo>
                  <a:pt x="3742" y="271"/>
                </a:lnTo>
                <a:lnTo>
                  <a:pt x="3742" y="270"/>
                </a:lnTo>
                <a:lnTo>
                  <a:pt x="3742" y="270"/>
                </a:lnTo>
                <a:lnTo>
                  <a:pt x="3742" y="270"/>
                </a:lnTo>
                <a:lnTo>
                  <a:pt x="3743" y="270"/>
                </a:lnTo>
                <a:lnTo>
                  <a:pt x="3743" y="270"/>
                </a:lnTo>
                <a:lnTo>
                  <a:pt x="3743" y="270"/>
                </a:lnTo>
                <a:lnTo>
                  <a:pt x="3743" y="270"/>
                </a:lnTo>
                <a:lnTo>
                  <a:pt x="3744" y="270"/>
                </a:lnTo>
                <a:lnTo>
                  <a:pt x="3744" y="270"/>
                </a:lnTo>
                <a:lnTo>
                  <a:pt x="3744" y="270"/>
                </a:lnTo>
                <a:lnTo>
                  <a:pt x="3744" y="270"/>
                </a:lnTo>
                <a:lnTo>
                  <a:pt x="3745" y="270"/>
                </a:lnTo>
                <a:lnTo>
                  <a:pt x="3745" y="270"/>
                </a:lnTo>
                <a:lnTo>
                  <a:pt x="3745" y="271"/>
                </a:lnTo>
                <a:lnTo>
                  <a:pt x="3745" y="272"/>
                </a:lnTo>
                <a:lnTo>
                  <a:pt x="3746" y="272"/>
                </a:lnTo>
                <a:lnTo>
                  <a:pt x="3746" y="272"/>
                </a:lnTo>
                <a:lnTo>
                  <a:pt x="3746" y="273"/>
                </a:lnTo>
                <a:lnTo>
                  <a:pt x="3746" y="274"/>
                </a:lnTo>
                <a:lnTo>
                  <a:pt x="3747" y="275"/>
                </a:lnTo>
                <a:lnTo>
                  <a:pt x="3747" y="278"/>
                </a:lnTo>
                <a:lnTo>
                  <a:pt x="3747" y="280"/>
                </a:lnTo>
                <a:lnTo>
                  <a:pt x="3748" y="282"/>
                </a:lnTo>
                <a:lnTo>
                  <a:pt x="3748" y="285"/>
                </a:lnTo>
                <a:lnTo>
                  <a:pt x="3748" y="293"/>
                </a:lnTo>
                <a:lnTo>
                  <a:pt x="3748" y="294"/>
                </a:lnTo>
                <a:lnTo>
                  <a:pt x="3749" y="293"/>
                </a:lnTo>
                <a:lnTo>
                  <a:pt x="3749" y="293"/>
                </a:lnTo>
                <a:lnTo>
                  <a:pt x="3749" y="293"/>
                </a:lnTo>
                <a:lnTo>
                  <a:pt x="3749" y="293"/>
                </a:lnTo>
                <a:lnTo>
                  <a:pt x="3749" y="294"/>
                </a:lnTo>
                <a:lnTo>
                  <a:pt x="3750" y="294"/>
                </a:lnTo>
                <a:lnTo>
                  <a:pt x="3750" y="294"/>
                </a:lnTo>
                <a:lnTo>
                  <a:pt x="3750" y="294"/>
                </a:lnTo>
                <a:lnTo>
                  <a:pt x="3750" y="294"/>
                </a:lnTo>
                <a:lnTo>
                  <a:pt x="3750" y="294"/>
                </a:lnTo>
                <a:lnTo>
                  <a:pt x="3751" y="294"/>
                </a:lnTo>
                <a:lnTo>
                  <a:pt x="3751" y="294"/>
                </a:lnTo>
                <a:lnTo>
                  <a:pt x="3751" y="294"/>
                </a:lnTo>
                <a:lnTo>
                  <a:pt x="3751" y="294"/>
                </a:lnTo>
                <a:lnTo>
                  <a:pt x="3752" y="294"/>
                </a:lnTo>
                <a:lnTo>
                  <a:pt x="3752" y="294"/>
                </a:lnTo>
                <a:lnTo>
                  <a:pt x="3752" y="294"/>
                </a:lnTo>
                <a:lnTo>
                  <a:pt x="3752" y="294"/>
                </a:lnTo>
                <a:lnTo>
                  <a:pt x="3753" y="293"/>
                </a:lnTo>
                <a:lnTo>
                  <a:pt x="3753" y="293"/>
                </a:lnTo>
                <a:lnTo>
                  <a:pt x="3753" y="293"/>
                </a:lnTo>
                <a:lnTo>
                  <a:pt x="3754" y="293"/>
                </a:lnTo>
                <a:lnTo>
                  <a:pt x="3754" y="293"/>
                </a:lnTo>
                <a:lnTo>
                  <a:pt x="3754" y="293"/>
                </a:lnTo>
                <a:lnTo>
                  <a:pt x="3754" y="293"/>
                </a:lnTo>
                <a:lnTo>
                  <a:pt x="3755" y="293"/>
                </a:lnTo>
                <a:lnTo>
                  <a:pt x="3755" y="293"/>
                </a:lnTo>
                <a:lnTo>
                  <a:pt x="3755" y="293"/>
                </a:lnTo>
                <a:lnTo>
                  <a:pt x="3755" y="293"/>
                </a:lnTo>
                <a:lnTo>
                  <a:pt x="3755" y="293"/>
                </a:lnTo>
                <a:lnTo>
                  <a:pt x="3756" y="293"/>
                </a:lnTo>
                <a:lnTo>
                  <a:pt x="3756" y="293"/>
                </a:lnTo>
                <a:lnTo>
                  <a:pt x="3756" y="293"/>
                </a:lnTo>
                <a:lnTo>
                  <a:pt x="3756" y="293"/>
                </a:lnTo>
                <a:lnTo>
                  <a:pt x="3757" y="293"/>
                </a:lnTo>
                <a:lnTo>
                  <a:pt x="3757" y="293"/>
                </a:lnTo>
                <a:lnTo>
                  <a:pt x="3757" y="293"/>
                </a:lnTo>
                <a:lnTo>
                  <a:pt x="3757" y="293"/>
                </a:lnTo>
                <a:lnTo>
                  <a:pt x="3757" y="293"/>
                </a:lnTo>
                <a:lnTo>
                  <a:pt x="3758" y="293"/>
                </a:lnTo>
                <a:lnTo>
                  <a:pt x="3758" y="293"/>
                </a:lnTo>
                <a:lnTo>
                  <a:pt x="3758" y="293"/>
                </a:lnTo>
                <a:lnTo>
                  <a:pt x="3758" y="293"/>
                </a:lnTo>
                <a:lnTo>
                  <a:pt x="3758" y="293"/>
                </a:lnTo>
                <a:lnTo>
                  <a:pt x="3759" y="293"/>
                </a:lnTo>
                <a:lnTo>
                  <a:pt x="3759" y="293"/>
                </a:lnTo>
                <a:lnTo>
                  <a:pt x="3759" y="293"/>
                </a:lnTo>
                <a:lnTo>
                  <a:pt x="3760" y="294"/>
                </a:lnTo>
                <a:lnTo>
                  <a:pt x="3760" y="294"/>
                </a:lnTo>
                <a:lnTo>
                  <a:pt x="3760" y="294"/>
                </a:lnTo>
                <a:lnTo>
                  <a:pt x="3760" y="294"/>
                </a:lnTo>
                <a:lnTo>
                  <a:pt x="3761" y="294"/>
                </a:lnTo>
                <a:lnTo>
                  <a:pt x="3761" y="294"/>
                </a:lnTo>
                <a:lnTo>
                  <a:pt x="3761" y="294"/>
                </a:lnTo>
                <a:lnTo>
                  <a:pt x="3761" y="294"/>
                </a:lnTo>
                <a:lnTo>
                  <a:pt x="3761" y="294"/>
                </a:lnTo>
                <a:lnTo>
                  <a:pt x="3762" y="294"/>
                </a:lnTo>
                <a:lnTo>
                  <a:pt x="3762" y="294"/>
                </a:lnTo>
                <a:lnTo>
                  <a:pt x="3762" y="294"/>
                </a:lnTo>
                <a:lnTo>
                  <a:pt x="3762" y="294"/>
                </a:lnTo>
                <a:lnTo>
                  <a:pt x="3762" y="294"/>
                </a:lnTo>
                <a:lnTo>
                  <a:pt x="3763" y="294"/>
                </a:lnTo>
                <a:lnTo>
                  <a:pt x="3763" y="294"/>
                </a:lnTo>
                <a:lnTo>
                  <a:pt x="3763" y="294"/>
                </a:lnTo>
                <a:lnTo>
                  <a:pt x="3763" y="294"/>
                </a:lnTo>
                <a:lnTo>
                  <a:pt x="3763" y="294"/>
                </a:lnTo>
                <a:lnTo>
                  <a:pt x="3764" y="294"/>
                </a:lnTo>
                <a:lnTo>
                  <a:pt x="3764" y="295"/>
                </a:lnTo>
                <a:lnTo>
                  <a:pt x="3764" y="296"/>
                </a:lnTo>
                <a:lnTo>
                  <a:pt x="3764" y="296"/>
                </a:lnTo>
                <a:lnTo>
                  <a:pt x="3765" y="297"/>
                </a:lnTo>
                <a:lnTo>
                  <a:pt x="3765" y="297"/>
                </a:lnTo>
                <a:lnTo>
                  <a:pt x="3765" y="297"/>
                </a:lnTo>
                <a:lnTo>
                  <a:pt x="3766" y="297"/>
                </a:lnTo>
                <a:lnTo>
                  <a:pt x="3766" y="298"/>
                </a:lnTo>
                <a:lnTo>
                  <a:pt x="3766" y="298"/>
                </a:lnTo>
                <a:lnTo>
                  <a:pt x="3766" y="297"/>
                </a:lnTo>
                <a:lnTo>
                  <a:pt x="3767" y="298"/>
                </a:lnTo>
                <a:lnTo>
                  <a:pt x="3767" y="297"/>
                </a:lnTo>
                <a:lnTo>
                  <a:pt x="3767" y="297"/>
                </a:lnTo>
                <a:lnTo>
                  <a:pt x="3767" y="297"/>
                </a:lnTo>
                <a:lnTo>
                  <a:pt x="3768" y="296"/>
                </a:lnTo>
                <a:lnTo>
                  <a:pt x="3768" y="296"/>
                </a:lnTo>
                <a:lnTo>
                  <a:pt x="3768" y="296"/>
                </a:lnTo>
                <a:lnTo>
                  <a:pt x="3768" y="296"/>
                </a:lnTo>
                <a:lnTo>
                  <a:pt x="3769" y="296"/>
                </a:lnTo>
                <a:lnTo>
                  <a:pt x="3769" y="295"/>
                </a:lnTo>
                <a:lnTo>
                  <a:pt x="3769" y="295"/>
                </a:lnTo>
                <a:lnTo>
                  <a:pt x="3769" y="295"/>
                </a:lnTo>
                <a:lnTo>
                  <a:pt x="3770" y="294"/>
                </a:lnTo>
                <a:lnTo>
                  <a:pt x="3770" y="294"/>
                </a:lnTo>
                <a:lnTo>
                  <a:pt x="3770" y="295"/>
                </a:lnTo>
                <a:lnTo>
                  <a:pt x="3770" y="294"/>
                </a:lnTo>
                <a:lnTo>
                  <a:pt x="3771" y="294"/>
                </a:lnTo>
                <a:lnTo>
                  <a:pt x="3771" y="293"/>
                </a:lnTo>
                <a:lnTo>
                  <a:pt x="3771" y="293"/>
                </a:lnTo>
                <a:lnTo>
                  <a:pt x="3772" y="292"/>
                </a:lnTo>
                <a:lnTo>
                  <a:pt x="3772" y="292"/>
                </a:lnTo>
                <a:lnTo>
                  <a:pt x="3772" y="292"/>
                </a:lnTo>
                <a:lnTo>
                  <a:pt x="3772" y="292"/>
                </a:lnTo>
                <a:lnTo>
                  <a:pt x="3773" y="292"/>
                </a:lnTo>
                <a:lnTo>
                  <a:pt x="3773" y="292"/>
                </a:lnTo>
                <a:lnTo>
                  <a:pt x="3773" y="292"/>
                </a:lnTo>
                <a:lnTo>
                  <a:pt x="3773" y="292"/>
                </a:lnTo>
                <a:lnTo>
                  <a:pt x="3773" y="292"/>
                </a:lnTo>
                <a:lnTo>
                  <a:pt x="3774" y="292"/>
                </a:lnTo>
                <a:lnTo>
                  <a:pt x="3774" y="293"/>
                </a:lnTo>
                <a:lnTo>
                  <a:pt x="3774" y="293"/>
                </a:lnTo>
                <a:lnTo>
                  <a:pt x="3774" y="293"/>
                </a:lnTo>
                <a:lnTo>
                  <a:pt x="3775" y="293"/>
                </a:lnTo>
                <a:lnTo>
                  <a:pt x="3775" y="293"/>
                </a:lnTo>
                <a:lnTo>
                  <a:pt x="3775" y="294"/>
                </a:lnTo>
                <a:lnTo>
                  <a:pt x="3775" y="294"/>
                </a:lnTo>
                <a:lnTo>
                  <a:pt x="3776" y="293"/>
                </a:lnTo>
                <a:lnTo>
                  <a:pt x="3776" y="294"/>
                </a:lnTo>
                <a:lnTo>
                  <a:pt x="3776" y="294"/>
                </a:lnTo>
                <a:lnTo>
                  <a:pt x="3776" y="294"/>
                </a:lnTo>
                <a:lnTo>
                  <a:pt x="3777" y="294"/>
                </a:lnTo>
                <a:lnTo>
                  <a:pt x="3777" y="294"/>
                </a:lnTo>
                <a:lnTo>
                  <a:pt x="3777" y="294"/>
                </a:lnTo>
                <a:lnTo>
                  <a:pt x="3778" y="294"/>
                </a:lnTo>
                <a:lnTo>
                  <a:pt x="3778" y="294"/>
                </a:lnTo>
                <a:lnTo>
                  <a:pt x="3778" y="295"/>
                </a:lnTo>
                <a:lnTo>
                  <a:pt x="3778" y="295"/>
                </a:lnTo>
                <a:lnTo>
                  <a:pt x="3779" y="295"/>
                </a:lnTo>
                <a:lnTo>
                  <a:pt x="3779" y="295"/>
                </a:lnTo>
                <a:lnTo>
                  <a:pt x="3779" y="295"/>
                </a:lnTo>
                <a:lnTo>
                  <a:pt x="3779" y="295"/>
                </a:lnTo>
                <a:lnTo>
                  <a:pt x="3780" y="295"/>
                </a:lnTo>
                <a:lnTo>
                  <a:pt x="3780" y="295"/>
                </a:lnTo>
                <a:lnTo>
                  <a:pt x="3780" y="295"/>
                </a:lnTo>
                <a:lnTo>
                  <a:pt x="3780" y="295"/>
                </a:lnTo>
                <a:lnTo>
                  <a:pt x="3781" y="295"/>
                </a:lnTo>
                <a:lnTo>
                  <a:pt x="3781" y="295"/>
                </a:lnTo>
                <a:lnTo>
                  <a:pt x="3781" y="295"/>
                </a:lnTo>
                <a:lnTo>
                  <a:pt x="3781" y="296"/>
                </a:lnTo>
                <a:lnTo>
                  <a:pt x="3781" y="295"/>
                </a:lnTo>
                <a:lnTo>
                  <a:pt x="3782" y="295"/>
                </a:lnTo>
                <a:lnTo>
                  <a:pt x="3782" y="295"/>
                </a:lnTo>
                <a:lnTo>
                  <a:pt x="3782" y="295"/>
                </a:lnTo>
                <a:lnTo>
                  <a:pt x="3782" y="296"/>
                </a:lnTo>
                <a:lnTo>
                  <a:pt x="3782" y="296"/>
                </a:lnTo>
                <a:lnTo>
                  <a:pt x="3783" y="297"/>
                </a:lnTo>
                <a:lnTo>
                  <a:pt x="3783" y="297"/>
                </a:lnTo>
                <a:lnTo>
                  <a:pt x="3783" y="297"/>
                </a:lnTo>
                <a:lnTo>
                  <a:pt x="3784" y="298"/>
                </a:lnTo>
                <a:lnTo>
                  <a:pt x="3784" y="298"/>
                </a:lnTo>
                <a:lnTo>
                  <a:pt x="3784" y="299"/>
                </a:lnTo>
                <a:lnTo>
                  <a:pt x="3784" y="299"/>
                </a:lnTo>
                <a:lnTo>
                  <a:pt x="3784" y="298"/>
                </a:lnTo>
                <a:lnTo>
                  <a:pt x="3785" y="299"/>
                </a:lnTo>
                <a:lnTo>
                  <a:pt x="3785" y="299"/>
                </a:lnTo>
                <a:lnTo>
                  <a:pt x="3785" y="299"/>
                </a:lnTo>
                <a:lnTo>
                  <a:pt x="3785" y="299"/>
                </a:lnTo>
                <a:lnTo>
                  <a:pt x="3786" y="299"/>
                </a:lnTo>
                <a:lnTo>
                  <a:pt x="3786" y="299"/>
                </a:lnTo>
                <a:lnTo>
                  <a:pt x="3786" y="299"/>
                </a:lnTo>
                <a:lnTo>
                  <a:pt x="3786" y="299"/>
                </a:lnTo>
                <a:lnTo>
                  <a:pt x="3786" y="299"/>
                </a:lnTo>
                <a:lnTo>
                  <a:pt x="3787" y="300"/>
                </a:lnTo>
                <a:lnTo>
                  <a:pt x="3787" y="301"/>
                </a:lnTo>
                <a:lnTo>
                  <a:pt x="3787" y="301"/>
                </a:lnTo>
                <a:lnTo>
                  <a:pt x="3787" y="301"/>
                </a:lnTo>
                <a:lnTo>
                  <a:pt x="3788" y="301"/>
                </a:lnTo>
                <a:lnTo>
                  <a:pt x="3788" y="301"/>
                </a:lnTo>
                <a:lnTo>
                  <a:pt x="3788" y="301"/>
                </a:lnTo>
                <a:lnTo>
                  <a:pt x="3788" y="301"/>
                </a:lnTo>
                <a:lnTo>
                  <a:pt x="3788" y="301"/>
                </a:lnTo>
                <a:lnTo>
                  <a:pt x="3789" y="301"/>
                </a:lnTo>
                <a:lnTo>
                  <a:pt x="3789" y="300"/>
                </a:lnTo>
                <a:lnTo>
                  <a:pt x="3789" y="300"/>
                </a:lnTo>
                <a:lnTo>
                  <a:pt x="3790" y="300"/>
                </a:lnTo>
                <a:lnTo>
                  <a:pt x="3790" y="300"/>
                </a:lnTo>
                <a:lnTo>
                  <a:pt x="3790" y="300"/>
                </a:lnTo>
                <a:lnTo>
                  <a:pt x="3790" y="300"/>
                </a:lnTo>
                <a:lnTo>
                  <a:pt x="3791" y="300"/>
                </a:lnTo>
                <a:lnTo>
                  <a:pt x="3791" y="300"/>
                </a:lnTo>
                <a:lnTo>
                  <a:pt x="3791" y="300"/>
                </a:lnTo>
                <a:lnTo>
                  <a:pt x="3791" y="301"/>
                </a:lnTo>
                <a:lnTo>
                  <a:pt x="3792" y="301"/>
                </a:lnTo>
                <a:lnTo>
                  <a:pt x="3792" y="301"/>
                </a:lnTo>
                <a:lnTo>
                  <a:pt x="3792" y="301"/>
                </a:lnTo>
                <a:lnTo>
                  <a:pt x="3792" y="301"/>
                </a:lnTo>
                <a:lnTo>
                  <a:pt x="3792" y="301"/>
                </a:lnTo>
                <a:lnTo>
                  <a:pt x="3793" y="301"/>
                </a:lnTo>
                <a:lnTo>
                  <a:pt x="3793" y="301"/>
                </a:lnTo>
                <a:lnTo>
                  <a:pt x="3793" y="301"/>
                </a:lnTo>
                <a:lnTo>
                  <a:pt x="3793" y="301"/>
                </a:lnTo>
                <a:lnTo>
                  <a:pt x="3794" y="302"/>
                </a:lnTo>
                <a:lnTo>
                  <a:pt x="3794" y="302"/>
                </a:lnTo>
                <a:lnTo>
                  <a:pt x="3794" y="302"/>
                </a:lnTo>
                <a:lnTo>
                  <a:pt x="3794" y="303"/>
                </a:lnTo>
                <a:lnTo>
                  <a:pt x="3795" y="303"/>
                </a:lnTo>
                <a:lnTo>
                  <a:pt x="3795" y="304"/>
                </a:lnTo>
                <a:lnTo>
                  <a:pt x="3795" y="304"/>
                </a:lnTo>
                <a:lnTo>
                  <a:pt x="3796" y="304"/>
                </a:lnTo>
                <a:lnTo>
                  <a:pt x="3796" y="304"/>
                </a:lnTo>
                <a:lnTo>
                  <a:pt x="3796" y="304"/>
                </a:lnTo>
                <a:lnTo>
                  <a:pt x="3796" y="304"/>
                </a:lnTo>
                <a:lnTo>
                  <a:pt x="3797" y="304"/>
                </a:lnTo>
                <a:lnTo>
                  <a:pt x="3797" y="304"/>
                </a:lnTo>
                <a:lnTo>
                  <a:pt x="3797" y="304"/>
                </a:lnTo>
                <a:lnTo>
                  <a:pt x="3797" y="304"/>
                </a:lnTo>
                <a:lnTo>
                  <a:pt x="3798" y="304"/>
                </a:lnTo>
                <a:lnTo>
                  <a:pt x="3798" y="304"/>
                </a:lnTo>
                <a:lnTo>
                  <a:pt x="3798" y="304"/>
                </a:lnTo>
                <a:lnTo>
                  <a:pt x="3798" y="304"/>
                </a:lnTo>
                <a:lnTo>
                  <a:pt x="3799" y="304"/>
                </a:lnTo>
                <a:lnTo>
                  <a:pt x="3799" y="304"/>
                </a:lnTo>
                <a:lnTo>
                  <a:pt x="3799" y="304"/>
                </a:lnTo>
                <a:lnTo>
                  <a:pt x="3799" y="304"/>
                </a:lnTo>
                <a:lnTo>
                  <a:pt x="3800" y="305"/>
                </a:lnTo>
                <a:lnTo>
                  <a:pt x="3800" y="305"/>
                </a:lnTo>
                <a:lnTo>
                  <a:pt x="3800" y="305"/>
                </a:lnTo>
                <a:lnTo>
                  <a:pt x="3800" y="305"/>
                </a:lnTo>
                <a:lnTo>
                  <a:pt x="3800" y="305"/>
                </a:lnTo>
                <a:lnTo>
                  <a:pt x="3801" y="305"/>
                </a:lnTo>
                <a:lnTo>
                  <a:pt x="3801" y="305"/>
                </a:lnTo>
                <a:lnTo>
                  <a:pt x="3801" y="305"/>
                </a:lnTo>
                <a:lnTo>
                  <a:pt x="3802" y="305"/>
                </a:lnTo>
                <a:lnTo>
                  <a:pt x="3802" y="305"/>
                </a:lnTo>
                <a:lnTo>
                  <a:pt x="3802" y="305"/>
                </a:lnTo>
                <a:lnTo>
                  <a:pt x="3802" y="305"/>
                </a:lnTo>
                <a:lnTo>
                  <a:pt x="3803" y="305"/>
                </a:lnTo>
                <a:lnTo>
                  <a:pt x="3803" y="305"/>
                </a:lnTo>
                <a:lnTo>
                  <a:pt x="3803" y="305"/>
                </a:lnTo>
                <a:lnTo>
                  <a:pt x="3803" y="305"/>
                </a:lnTo>
                <a:lnTo>
                  <a:pt x="3803" y="305"/>
                </a:lnTo>
                <a:lnTo>
                  <a:pt x="3804" y="305"/>
                </a:lnTo>
                <a:lnTo>
                  <a:pt x="3804" y="305"/>
                </a:lnTo>
                <a:lnTo>
                  <a:pt x="3804" y="305"/>
                </a:lnTo>
                <a:lnTo>
                  <a:pt x="3804" y="305"/>
                </a:lnTo>
                <a:lnTo>
                  <a:pt x="3804" y="305"/>
                </a:lnTo>
                <a:lnTo>
                  <a:pt x="3805" y="305"/>
                </a:lnTo>
                <a:lnTo>
                  <a:pt x="3805" y="305"/>
                </a:lnTo>
                <a:lnTo>
                  <a:pt x="3805" y="305"/>
                </a:lnTo>
                <a:lnTo>
                  <a:pt x="3806" y="305"/>
                </a:lnTo>
                <a:lnTo>
                  <a:pt x="3806" y="304"/>
                </a:lnTo>
                <a:lnTo>
                  <a:pt x="3806" y="305"/>
                </a:lnTo>
                <a:lnTo>
                  <a:pt x="3806" y="305"/>
                </a:lnTo>
                <a:lnTo>
                  <a:pt x="3807" y="305"/>
                </a:lnTo>
                <a:lnTo>
                  <a:pt x="3807" y="306"/>
                </a:lnTo>
                <a:lnTo>
                  <a:pt x="3807" y="306"/>
                </a:lnTo>
                <a:lnTo>
                  <a:pt x="3808" y="306"/>
                </a:lnTo>
                <a:lnTo>
                  <a:pt x="3808" y="307"/>
                </a:lnTo>
                <a:lnTo>
                  <a:pt x="3808" y="307"/>
                </a:lnTo>
                <a:lnTo>
                  <a:pt x="3808" y="307"/>
                </a:lnTo>
                <a:lnTo>
                  <a:pt x="3809" y="307"/>
                </a:lnTo>
                <a:lnTo>
                  <a:pt x="3809" y="306"/>
                </a:lnTo>
                <a:lnTo>
                  <a:pt x="3809" y="306"/>
                </a:lnTo>
                <a:lnTo>
                  <a:pt x="3809" y="306"/>
                </a:lnTo>
                <a:lnTo>
                  <a:pt x="3810" y="305"/>
                </a:lnTo>
                <a:lnTo>
                  <a:pt x="3810" y="305"/>
                </a:lnTo>
                <a:lnTo>
                  <a:pt x="3810" y="305"/>
                </a:lnTo>
                <a:lnTo>
                  <a:pt x="3810" y="305"/>
                </a:lnTo>
                <a:lnTo>
                  <a:pt x="3811" y="305"/>
                </a:lnTo>
                <a:lnTo>
                  <a:pt x="3811" y="305"/>
                </a:lnTo>
                <a:lnTo>
                  <a:pt x="3811" y="305"/>
                </a:lnTo>
                <a:lnTo>
                  <a:pt x="3811" y="305"/>
                </a:lnTo>
                <a:lnTo>
                  <a:pt x="3812" y="305"/>
                </a:lnTo>
                <a:lnTo>
                  <a:pt x="3812" y="305"/>
                </a:lnTo>
                <a:lnTo>
                  <a:pt x="3812" y="305"/>
                </a:lnTo>
                <a:lnTo>
                  <a:pt x="3812" y="305"/>
                </a:lnTo>
                <a:lnTo>
                  <a:pt x="3812" y="305"/>
                </a:lnTo>
                <a:lnTo>
                  <a:pt x="3813" y="305"/>
                </a:lnTo>
                <a:lnTo>
                  <a:pt x="3813" y="305"/>
                </a:lnTo>
                <a:lnTo>
                  <a:pt x="3813" y="305"/>
                </a:lnTo>
                <a:lnTo>
                  <a:pt x="3814" y="305"/>
                </a:lnTo>
                <a:lnTo>
                  <a:pt x="3814" y="305"/>
                </a:lnTo>
                <a:lnTo>
                  <a:pt x="3814" y="305"/>
                </a:lnTo>
                <a:lnTo>
                  <a:pt x="3814" y="304"/>
                </a:lnTo>
                <a:lnTo>
                  <a:pt x="3815" y="304"/>
                </a:lnTo>
                <a:lnTo>
                  <a:pt x="3815" y="304"/>
                </a:lnTo>
                <a:lnTo>
                  <a:pt x="3815" y="304"/>
                </a:lnTo>
                <a:lnTo>
                  <a:pt x="3815" y="304"/>
                </a:lnTo>
                <a:lnTo>
                  <a:pt x="3816" y="304"/>
                </a:lnTo>
                <a:lnTo>
                  <a:pt x="3816" y="304"/>
                </a:lnTo>
                <a:lnTo>
                  <a:pt x="3816" y="304"/>
                </a:lnTo>
                <a:lnTo>
                  <a:pt x="3816" y="304"/>
                </a:lnTo>
                <a:lnTo>
                  <a:pt x="3817" y="304"/>
                </a:lnTo>
                <a:lnTo>
                  <a:pt x="3817" y="304"/>
                </a:lnTo>
                <a:lnTo>
                  <a:pt x="3817" y="303"/>
                </a:lnTo>
                <a:lnTo>
                  <a:pt x="3817" y="303"/>
                </a:lnTo>
                <a:lnTo>
                  <a:pt x="3817" y="303"/>
                </a:lnTo>
                <a:lnTo>
                  <a:pt x="3818" y="303"/>
                </a:lnTo>
                <a:lnTo>
                  <a:pt x="3818" y="303"/>
                </a:lnTo>
                <a:lnTo>
                  <a:pt x="3819" y="303"/>
                </a:lnTo>
                <a:lnTo>
                  <a:pt x="3819" y="303"/>
                </a:lnTo>
                <a:lnTo>
                  <a:pt x="3819" y="303"/>
                </a:lnTo>
                <a:lnTo>
                  <a:pt x="3819" y="303"/>
                </a:lnTo>
                <a:lnTo>
                  <a:pt x="3820" y="303"/>
                </a:lnTo>
                <a:lnTo>
                  <a:pt x="3820" y="303"/>
                </a:lnTo>
                <a:lnTo>
                  <a:pt x="3820" y="303"/>
                </a:lnTo>
                <a:lnTo>
                  <a:pt x="3820" y="303"/>
                </a:lnTo>
                <a:lnTo>
                  <a:pt x="3821" y="303"/>
                </a:lnTo>
                <a:lnTo>
                  <a:pt x="3821" y="303"/>
                </a:lnTo>
                <a:lnTo>
                  <a:pt x="3821" y="303"/>
                </a:lnTo>
                <a:lnTo>
                  <a:pt x="3821" y="303"/>
                </a:lnTo>
                <a:lnTo>
                  <a:pt x="3822" y="303"/>
                </a:lnTo>
                <a:lnTo>
                  <a:pt x="3822" y="303"/>
                </a:lnTo>
                <a:lnTo>
                  <a:pt x="3822" y="303"/>
                </a:lnTo>
                <a:lnTo>
                  <a:pt x="3822" y="303"/>
                </a:lnTo>
                <a:lnTo>
                  <a:pt x="3823" y="303"/>
                </a:lnTo>
                <a:lnTo>
                  <a:pt x="3823" y="303"/>
                </a:lnTo>
                <a:lnTo>
                  <a:pt x="3823" y="303"/>
                </a:lnTo>
                <a:lnTo>
                  <a:pt x="3823" y="302"/>
                </a:lnTo>
                <a:lnTo>
                  <a:pt x="3824" y="302"/>
                </a:lnTo>
                <a:lnTo>
                  <a:pt x="3824" y="302"/>
                </a:lnTo>
                <a:lnTo>
                  <a:pt x="3824" y="302"/>
                </a:lnTo>
                <a:lnTo>
                  <a:pt x="3825" y="302"/>
                </a:lnTo>
                <a:lnTo>
                  <a:pt x="3825" y="302"/>
                </a:lnTo>
                <a:lnTo>
                  <a:pt x="3825" y="302"/>
                </a:lnTo>
                <a:lnTo>
                  <a:pt x="3825" y="302"/>
                </a:lnTo>
                <a:lnTo>
                  <a:pt x="3826" y="302"/>
                </a:lnTo>
                <a:lnTo>
                  <a:pt x="3826" y="302"/>
                </a:lnTo>
                <a:lnTo>
                  <a:pt x="3826" y="302"/>
                </a:lnTo>
                <a:lnTo>
                  <a:pt x="3826" y="302"/>
                </a:lnTo>
                <a:lnTo>
                  <a:pt x="3827" y="301"/>
                </a:lnTo>
                <a:lnTo>
                  <a:pt x="3827" y="301"/>
                </a:lnTo>
                <a:lnTo>
                  <a:pt x="3827" y="301"/>
                </a:lnTo>
                <a:lnTo>
                  <a:pt x="3827" y="301"/>
                </a:lnTo>
                <a:lnTo>
                  <a:pt x="3827" y="301"/>
                </a:lnTo>
                <a:lnTo>
                  <a:pt x="3828" y="301"/>
                </a:lnTo>
                <a:lnTo>
                  <a:pt x="3828" y="301"/>
                </a:lnTo>
                <a:lnTo>
                  <a:pt x="3828" y="301"/>
                </a:lnTo>
                <a:lnTo>
                  <a:pt x="3828" y="301"/>
                </a:lnTo>
                <a:lnTo>
                  <a:pt x="3829" y="301"/>
                </a:lnTo>
                <a:lnTo>
                  <a:pt x="3829" y="302"/>
                </a:lnTo>
                <a:lnTo>
                  <a:pt x="3829" y="302"/>
                </a:lnTo>
                <a:lnTo>
                  <a:pt x="3829" y="301"/>
                </a:lnTo>
                <a:lnTo>
                  <a:pt x="3830" y="301"/>
                </a:lnTo>
                <a:lnTo>
                  <a:pt x="3830" y="301"/>
                </a:lnTo>
                <a:lnTo>
                  <a:pt x="3830" y="301"/>
                </a:lnTo>
                <a:lnTo>
                  <a:pt x="3831" y="301"/>
                </a:lnTo>
                <a:lnTo>
                  <a:pt x="3831" y="301"/>
                </a:lnTo>
                <a:lnTo>
                  <a:pt x="3831" y="301"/>
                </a:lnTo>
                <a:lnTo>
                  <a:pt x="3831" y="301"/>
                </a:lnTo>
                <a:lnTo>
                  <a:pt x="3831" y="301"/>
                </a:lnTo>
                <a:lnTo>
                  <a:pt x="3832" y="301"/>
                </a:lnTo>
                <a:lnTo>
                  <a:pt x="3832" y="302"/>
                </a:lnTo>
                <a:lnTo>
                  <a:pt x="3832" y="302"/>
                </a:lnTo>
                <a:lnTo>
                  <a:pt x="3832" y="302"/>
                </a:lnTo>
                <a:lnTo>
                  <a:pt x="3833" y="302"/>
                </a:lnTo>
                <a:lnTo>
                  <a:pt x="3833" y="302"/>
                </a:lnTo>
                <a:lnTo>
                  <a:pt x="3833" y="301"/>
                </a:lnTo>
                <a:lnTo>
                  <a:pt x="3833" y="301"/>
                </a:lnTo>
                <a:lnTo>
                  <a:pt x="3834" y="301"/>
                </a:lnTo>
                <a:lnTo>
                  <a:pt x="3834" y="301"/>
                </a:lnTo>
                <a:lnTo>
                  <a:pt x="3834" y="301"/>
                </a:lnTo>
                <a:lnTo>
                  <a:pt x="3834" y="301"/>
                </a:lnTo>
                <a:lnTo>
                  <a:pt x="3835" y="301"/>
                </a:lnTo>
                <a:lnTo>
                  <a:pt x="3835" y="301"/>
                </a:lnTo>
                <a:lnTo>
                  <a:pt x="3835" y="301"/>
                </a:lnTo>
                <a:lnTo>
                  <a:pt x="3835" y="301"/>
                </a:lnTo>
                <a:lnTo>
                  <a:pt x="3836" y="301"/>
                </a:lnTo>
                <a:lnTo>
                  <a:pt x="3836" y="301"/>
                </a:lnTo>
                <a:lnTo>
                  <a:pt x="3836" y="301"/>
                </a:lnTo>
                <a:lnTo>
                  <a:pt x="3837" y="301"/>
                </a:lnTo>
                <a:lnTo>
                  <a:pt x="3837" y="301"/>
                </a:lnTo>
                <a:lnTo>
                  <a:pt x="3837" y="301"/>
                </a:lnTo>
                <a:lnTo>
                  <a:pt x="3837" y="301"/>
                </a:lnTo>
                <a:lnTo>
                  <a:pt x="3837" y="300"/>
                </a:lnTo>
                <a:lnTo>
                  <a:pt x="3838" y="300"/>
                </a:lnTo>
                <a:lnTo>
                  <a:pt x="3838" y="300"/>
                </a:lnTo>
                <a:lnTo>
                  <a:pt x="3838" y="300"/>
                </a:lnTo>
                <a:lnTo>
                  <a:pt x="3838" y="300"/>
                </a:lnTo>
                <a:lnTo>
                  <a:pt x="3838" y="300"/>
                </a:lnTo>
                <a:lnTo>
                  <a:pt x="3839" y="300"/>
                </a:lnTo>
                <a:lnTo>
                  <a:pt x="3839" y="300"/>
                </a:lnTo>
                <a:lnTo>
                  <a:pt x="3839" y="300"/>
                </a:lnTo>
                <a:lnTo>
                  <a:pt x="3839" y="300"/>
                </a:lnTo>
                <a:lnTo>
                  <a:pt x="3839" y="300"/>
                </a:lnTo>
                <a:lnTo>
                  <a:pt x="3840" y="300"/>
                </a:lnTo>
                <a:lnTo>
                  <a:pt x="3840" y="300"/>
                </a:lnTo>
                <a:lnTo>
                  <a:pt x="3840" y="300"/>
                </a:lnTo>
                <a:lnTo>
                  <a:pt x="3840" y="300"/>
                </a:lnTo>
                <a:lnTo>
                  <a:pt x="3841" y="300"/>
                </a:lnTo>
                <a:lnTo>
                  <a:pt x="3841" y="300"/>
                </a:lnTo>
                <a:lnTo>
                  <a:pt x="3841" y="300"/>
                </a:lnTo>
                <a:lnTo>
                  <a:pt x="3841" y="300"/>
                </a:lnTo>
                <a:lnTo>
                  <a:pt x="3841" y="300"/>
                </a:lnTo>
                <a:lnTo>
                  <a:pt x="3842" y="300"/>
                </a:lnTo>
                <a:lnTo>
                  <a:pt x="3842" y="300"/>
                </a:lnTo>
                <a:lnTo>
                  <a:pt x="3842" y="300"/>
                </a:lnTo>
                <a:lnTo>
                  <a:pt x="3843" y="300"/>
                </a:lnTo>
                <a:lnTo>
                  <a:pt x="3843" y="300"/>
                </a:lnTo>
                <a:lnTo>
                  <a:pt x="3843" y="300"/>
                </a:lnTo>
                <a:lnTo>
                  <a:pt x="3843" y="300"/>
                </a:lnTo>
                <a:lnTo>
                  <a:pt x="3844" y="300"/>
                </a:lnTo>
                <a:lnTo>
                  <a:pt x="3844" y="300"/>
                </a:lnTo>
                <a:lnTo>
                  <a:pt x="3844" y="300"/>
                </a:lnTo>
                <a:lnTo>
                  <a:pt x="3844" y="300"/>
                </a:lnTo>
                <a:lnTo>
                  <a:pt x="3845" y="300"/>
                </a:lnTo>
                <a:lnTo>
                  <a:pt x="3845" y="300"/>
                </a:lnTo>
                <a:lnTo>
                  <a:pt x="3845" y="300"/>
                </a:lnTo>
                <a:lnTo>
                  <a:pt x="3845" y="300"/>
                </a:lnTo>
                <a:lnTo>
                  <a:pt x="3845" y="300"/>
                </a:lnTo>
                <a:lnTo>
                  <a:pt x="3846" y="300"/>
                </a:lnTo>
                <a:lnTo>
                  <a:pt x="3846" y="301"/>
                </a:lnTo>
                <a:lnTo>
                  <a:pt x="3846" y="301"/>
                </a:lnTo>
                <a:lnTo>
                  <a:pt x="3846" y="301"/>
                </a:lnTo>
                <a:lnTo>
                  <a:pt x="3846" y="301"/>
                </a:lnTo>
                <a:lnTo>
                  <a:pt x="3847" y="302"/>
                </a:lnTo>
                <a:lnTo>
                  <a:pt x="3847" y="302"/>
                </a:lnTo>
                <a:lnTo>
                  <a:pt x="3847" y="302"/>
                </a:lnTo>
                <a:lnTo>
                  <a:pt x="3847" y="302"/>
                </a:lnTo>
                <a:lnTo>
                  <a:pt x="3848" y="301"/>
                </a:lnTo>
                <a:lnTo>
                  <a:pt x="3848" y="300"/>
                </a:lnTo>
                <a:lnTo>
                  <a:pt x="3848" y="300"/>
                </a:lnTo>
                <a:lnTo>
                  <a:pt x="3848" y="300"/>
                </a:lnTo>
                <a:lnTo>
                  <a:pt x="3849" y="300"/>
                </a:lnTo>
                <a:lnTo>
                  <a:pt x="3849" y="300"/>
                </a:lnTo>
                <a:lnTo>
                  <a:pt x="3849" y="300"/>
                </a:lnTo>
                <a:lnTo>
                  <a:pt x="3849" y="300"/>
                </a:lnTo>
                <a:lnTo>
                  <a:pt x="3850" y="300"/>
                </a:lnTo>
                <a:lnTo>
                  <a:pt x="3850" y="300"/>
                </a:lnTo>
                <a:lnTo>
                  <a:pt x="3850" y="300"/>
                </a:lnTo>
                <a:lnTo>
                  <a:pt x="3850" y="301"/>
                </a:lnTo>
                <a:lnTo>
                  <a:pt x="3850" y="300"/>
                </a:lnTo>
                <a:lnTo>
                  <a:pt x="3851" y="301"/>
                </a:lnTo>
                <a:lnTo>
                  <a:pt x="3851" y="300"/>
                </a:lnTo>
                <a:lnTo>
                  <a:pt x="3851" y="299"/>
                </a:lnTo>
                <a:lnTo>
                  <a:pt x="3851" y="299"/>
                </a:lnTo>
                <a:lnTo>
                  <a:pt x="3852" y="299"/>
                </a:lnTo>
                <a:lnTo>
                  <a:pt x="3852" y="299"/>
                </a:lnTo>
                <a:lnTo>
                  <a:pt x="3852" y="298"/>
                </a:lnTo>
                <a:lnTo>
                  <a:pt x="3852" y="298"/>
                </a:lnTo>
                <a:lnTo>
                  <a:pt x="3852" y="298"/>
                </a:lnTo>
                <a:lnTo>
                  <a:pt x="3853" y="298"/>
                </a:lnTo>
                <a:lnTo>
                  <a:pt x="3853" y="298"/>
                </a:lnTo>
                <a:lnTo>
                  <a:pt x="3853" y="298"/>
                </a:lnTo>
                <a:lnTo>
                  <a:pt x="3853" y="297"/>
                </a:lnTo>
                <a:lnTo>
                  <a:pt x="3854" y="298"/>
                </a:lnTo>
                <a:lnTo>
                  <a:pt x="3854" y="298"/>
                </a:lnTo>
                <a:lnTo>
                  <a:pt x="3854" y="298"/>
                </a:lnTo>
                <a:lnTo>
                  <a:pt x="3854" y="298"/>
                </a:lnTo>
                <a:lnTo>
                  <a:pt x="3855" y="298"/>
                </a:lnTo>
                <a:lnTo>
                  <a:pt x="3855" y="298"/>
                </a:lnTo>
                <a:lnTo>
                  <a:pt x="3855" y="298"/>
                </a:lnTo>
                <a:lnTo>
                  <a:pt x="3855" y="298"/>
                </a:lnTo>
                <a:lnTo>
                  <a:pt x="3856" y="298"/>
                </a:lnTo>
                <a:lnTo>
                  <a:pt x="3856" y="298"/>
                </a:lnTo>
                <a:lnTo>
                  <a:pt x="3856" y="298"/>
                </a:lnTo>
                <a:lnTo>
                  <a:pt x="3856" y="298"/>
                </a:lnTo>
                <a:lnTo>
                  <a:pt x="3857" y="298"/>
                </a:lnTo>
                <a:lnTo>
                  <a:pt x="3857" y="298"/>
                </a:lnTo>
                <a:lnTo>
                  <a:pt x="3857" y="298"/>
                </a:lnTo>
                <a:lnTo>
                  <a:pt x="3857" y="298"/>
                </a:lnTo>
                <a:lnTo>
                  <a:pt x="3857" y="298"/>
                </a:lnTo>
                <a:lnTo>
                  <a:pt x="3858" y="298"/>
                </a:lnTo>
                <a:lnTo>
                  <a:pt x="3858" y="298"/>
                </a:lnTo>
                <a:lnTo>
                  <a:pt x="3858" y="298"/>
                </a:lnTo>
                <a:lnTo>
                  <a:pt x="3858" y="298"/>
                </a:lnTo>
                <a:lnTo>
                  <a:pt x="3859" y="299"/>
                </a:lnTo>
                <a:lnTo>
                  <a:pt x="3859" y="299"/>
                </a:lnTo>
                <a:lnTo>
                  <a:pt x="3859" y="299"/>
                </a:lnTo>
                <a:lnTo>
                  <a:pt x="3859" y="299"/>
                </a:lnTo>
                <a:lnTo>
                  <a:pt x="3860" y="299"/>
                </a:lnTo>
                <a:lnTo>
                  <a:pt x="3860" y="299"/>
                </a:lnTo>
                <a:lnTo>
                  <a:pt x="3860" y="300"/>
                </a:lnTo>
                <a:lnTo>
                  <a:pt x="3861" y="300"/>
                </a:lnTo>
                <a:lnTo>
                  <a:pt x="3861" y="300"/>
                </a:lnTo>
                <a:lnTo>
                  <a:pt x="3861" y="300"/>
                </a:lnTo>
                <a:lnTo>
                  <a:pt x="3861" y="300"/>
                </a:lnTo>
                <a:lnTo>
                  <a:pt x="3862" y="300"/>
                </a:lnTo>
                <a:lnTo>
                  <a:pt x="3862" y="300"/>
                </a:lnTo>
                <a:lnTo>
                  <a:pt x="3862" y="300"/>
                </a:lnTo>
                <a:lnTo>
                  <a:pt x="3862" y="300"/>
                </a:lnTo>
                <a:lnTo>
                  <a:pt x="3863" y="300"/>
                </a:lnTo>
                <a:lnTo>
                  <a:pt x="3863" y="300"/>
                </a:lnTo>
                <a:lnTo>
                  <a:pt x="3863" y="300"/>
                </a:lnTo>
                <a:lnTo>
                  <a:pt x="3863" y="300"/>
                </a:lnTo>
                <a:lnTo>
                  <a:pt x="3863" y="300"/>
                </a:lnTo>
                <a:lnTo>
                  <a:pt x="3864" y="300"/>
                </a:lnTo>
                <a:lnTo>
                  <a:pt x="3864" y="300"/>
                </a:lnTo>
                <a:lnTo>
                  <a:pt x="3864" y="300"/>
                </a:lnTo>
                <a:lnTo>
                  <a:pt x="3864" y="300"/>
                </a:lnTo>
                <a:lnTo>
                  <a:pt x="3864" y="300"/>
                </a:lnTo>
                <a:lnTo>
                  <a:pt x="3865" y="300"/>
                </a:lnTo>
                <a:lnTo>
                  <a:pt x="3865" y="300"/>
                </a:lnTo>
                <a:lnTo>
                  <a:pt x="3865" y="300"/>
                </a:lnTo>
                <a:lnTo>
                  <a:pt x="3865" y="300"/>
                </a:lnTo>
                <a:lnTo>
                  <a:pt x="3865" y="300"/>
                </a:lnTo>
                <a:lnTo>
                  <a:pt x="3866" y="300"/>
                </a:lnTo>
                <a:lnTo>
                  <a:pt x="3866" y="299"/>
                </a:lnTo>
                <a:lnTo>
                  <a:pt x="3866" y="299"/>
                </a:lnTo>
                <a:lnTo>
                  <a:pt x="3867" y="298"/>
                </a:lnTo>
                <a:lnTo>
                  <a:pt x="3867" y="298"/>
                </a:lnTo>
                <a:lnTo>
                  <a:pt x="3867" y="298"/>
                </a:lnTo>
                <a:lnTo>
                  <a:pt x="3867" y="298"/>
                </a:lnTo>
                <a:lnTo>
                  <a:pt x="3867" y="298"/>
                </a:lnTo>
                <a:lnTo>
                  <a:pt x="3868" y="298"/>
                </a:lnTo>
                <a:lnTo>
                  <a:pt x="3868" y="298"/>
                </a:lnTo>
                <a:lnTo>
                  <a:pt x="3868" y="297"/>
                </a:lnTo>
                <a:lnTo>
                  <a:pt x="3868" y="297"/>
                </a:lnTo>
                <a:lnTo>
                  <a:pt x="3869" y="298"/>
                </a:lnTo>
                <a:lnTo>
                  <a:pt x="3869" y="298"/>
                </a:lnTo>
                <a:lnTo>
                  <a:pt x="3869" y="298"/>
                </a:lnTo>
                <a:lnTo>
                  <a:pt x="3869" y="298"/>
                </a:lnTo>
                <a:lnTo>
                  <a:pt x="3870" y="298"/>
                </a:lnTo>
                <a:lnTo>
                  <a:pt x="3870" y="298"/>
                </a:lnTo>
                <a:lnTo>
                  <a:pt x="3870" y="298"/>
                </a:lnTo>
                <a:lnTo>
                  <a:pt x="3870" y="298"/>
                </a:lnTo>
                <a:lnTo>
                  <a:pt x="3870" y="298"/>
                </a:lnTo>
                <a:lnTo>
                  <a:pt x="3871" y="298"/>
                </a:lnTo>
                <a:lnTo>
                  <a:pt x="3871" y="297"/>
                </a:lnTo>
                <a:lnTo>
                  <a:pt x="3871" y="297"/>
                </a:lnTo>
                <a:lnTo>
                  <a:pt x="3871" y="297"/>
                </a:lnTo>
                <a:lnTo>
                  <a:pt x="3872" y="297"/>
                </a:lnTo>
                <a:lnTo>
                  <a:pt x="3872" y="297"/>
                </a:lnTo>
                <a:lnTo>
                  <a:pt x="3872" y="296"/>
                </a:lnTo>
                <a:lnTo>
                  <a:pt x="3873" y="296"/>
                </a:lnTo>
                <a:lnTo>
                  <a:pt x="3873" y="296"/>
                </a:lnTo>
                <a:lnTo>
                  <a:pt x="3873" y="297"/>
                </a:lnTo>
                <a:lnTo>
                  <a:pt x="3873" y="296"/>
                </a:lnTo>
                <a:lnTo>
                  <a:pt x="3874" y="296"/>
                </a:lnTo>
                <a:lnTo>
                  <a:pt x="3874" y="296"/>
                </a:lnTo>
                <a:lnTo>
                  <a:pt x="3874" y="296"/>
                </a:lnTo>
                <a:lnTo>
                  <a:pt x="3874" y="296"/>
                </a:lnTo>
                <a:lnTo>
                  <a:pt x="3874" y="296"/>
                </a:lnTo>
                <a:lnTo>
                  <a:pt x="3875" y="296"/>
                </a:lnTo>
                <a:lnTo>
                  <a:pt x="3875" y="296"/>
                </a:lnTo>
                <a:lnTo>
                  <a:pt x="3875" y="296"/>
                </a:lnTo>
                <a:lnTo>
                  <a:pt x="3875" y="296"/>
                </a:lnTo>
                <a:lnTo>
                  <a:pt x="3876" y="296"/>
                </a:lnTo>
                <a:lnTo>
                  <a:pt x="3876" y="296"/>
                </a:lnTo>
                <a:lnTo>
                  <a:pt x="3876" y="296"/>
                </a:lnTo>
                <a:lnTo>
                  <a:pt x="3876" y="296"/>
                </a:lnTo>
                <a:lnTo>
                  <a:pt x="3876" y="296"/>
                </a:lnTo>
                <a:lnTo>
                  <a:pt x="3877" y="296"/>
                </a:lnTo>
                <a:lnTo>
                  <a:pt x="3877" y="296"/>
                </a:lnTo>
                <a:lnTo>
                  <a:pt x="3877" y="296"/>
                </a:lnTo>
                <a:lnTo>
                  <a:pt x="3877" y="296"/>
                </a:lnTo>
                <a:lnTo>
                  <a:pt x="3878" y="297"/>
                </a:lnTo>
                <a:lnTo>
                  <a:pt x="3878" y="297"/>
                </a:lnTo>
                <a:lnTo>
                  <a:pt x="3878" y="297"/>
                </a:lnTo>
                <a:lnTo>
                  <a:pt x="3879" y="297"/>
                </a:lnTo>
                <a:lnTo>
                  <a:pt x="3879" y="297"/>
                </a:lnTo>
                <a:lnTo>
                  <a:pt x="3879" y="296"/>
                </a:lnTo>
                <a:lnTo>
                  <a:pt x="3879" y="296"/>
                </a:lnTo>
                <a:lnTo>
                  <a:pt x="3880" y="296"/>
                </a:lnTo>
                <a:lnTo>
                  <a:pt x="3880" y="296"/>
                </a:lnTo>
                <a:lnTo>
                  <a:pt x="3880" y="295"/>
                </a:lnTo>
                <a:lnTo>
                  <a:pt x="3880" y="295"/>
                </a:lnTo>
                <a:lnTo>
                  <a:pt x="3880" y="295"/>
                </a:lnTo>
                <a:lnTo>
                  <a:pt x="3881" y="295"/>
                </a:lnTo>
                <a:lnTo>
                  <a:pt x="3881" y="295"/>
                </a:lnTo>
                <a:lnTo>
                  <a:pt x="3881" y="295"/>
                </a:lnTo>
                <a:lnTo>
                  <a:pt x="3881" y="295"/>
                </a:lnTo>
                <a:lnTo>
                  <a:pt x="3882" y="295"/>
                </a:lnTo>
                <a:lnTo>
                  <a:pt x="3882" y="295"/>
                </a:lnTo>
                <a:lnTo>
                  <a:pt x="3882" y="295"/>
                </a:lnTo>
                <a:lnTo>
                  <a:pt x="3882" y="296"/>
                </a:lnTo>
                <a:lnTo>
                  <a:pt x="3883" y="296"/>
                </a:lnTo>
                <a:lnTo>
                  <a:pt x="3883" y="296"/>
                </a:lnTo>
                <a:lnTo>
                  <a:pt x="3883" y="296"/>
                </a:lnTo>
                <a:lnTo>
                  <a:pt x="3883" y="295"/>
                </a:lnTo>
                <a:lnTo>
                  <a:pt x="3883" y="295"/>
                </a:lnTo>
                <a:lnTo>
                  <a:pt x="3884" y="295"/>
                </a:lnTo>
                <a:lnTo>
                  <a:pt x="3884" y="295"/>
                </a:lnTo>
                <a:lnTo>
                  <a:pt x="3884" y="295"/>
                </a:lnTo>
                <a:lnTo>
                  <a:pt x="3884" y="295"/>
                </a:lnTo>
                <a:lnTo>
                  <a:pt x="3885" y="295"/>
                </a:lnTo>
                <a:lnTo>
                  <a:pt x="3885" y="295"/>
                </a:lnTo>
                <a:lnTo>
                  <a:pt x="3885" y="295"/>
                </a:lnTo>
                <a:lnTo>
                  <a:pt x="3885" y="295"/>
                </a:lnTo>
                <a:lnTo>
                  <a:pt x="3886" y="295"/>
                </a:lnTo>
                <a:lnTo>
                  <a:pt x="3886" y="295"/>
                </a:lnTo>
                <a:lnTo>
                  <a:pt x="3886" y="295"/>
                </a:lnTo>
                <a:lnTo>
                  <a:pt x="3886" y="295"/>
                </a:lnTo>
                <a:lnTo>
                  <a:pt x="3887" y="295"/>
                </a:lnTo>
                <a:lnTo>
                  <a:pt x="3887" y="295"/>
                </a:lnTo>
                <a:lnTo>
                  <a:pt x="3887" y="295"/>
                </a:lnTo>
                <a:lnTo>
                  <a:pt x="3887" y="295"/>
                </a:lnTo>
                <a:lnTo>
                  <a:pt x="3888" y="295"/>
                </a:lnTo>
                <a:lnTo>
                  <a:pt x="3888" y="295"/>
                </a:lnTo>
                <a:lnTo>
                  <a:pt x="3888" y="295"/>
                </a:lnTo>
                <a:lnTo>
                  <a:pt x="3888" y="295"/>
                </a:lnTo>
                <a:lnTo>
                  <a:pt x="3889" y="295"/>
                </a:lnTo>
                <a:lnTo>
                  <a:pt x="3889" y="294"/>
                </a:lnTo>
                <a:lnTo>
                  <a:pt x="3889" y="294"/>
                </a:lnTo>
                <a:lnTo>
                  <a:pt x="3889" y="294"/>
                </a:lnTo>
                <a:lnTo>
                  <a:pt x="3889" y="294"/>
                </a:lnTo>
                <a:lnTo>
                  <a:pt x="3890" y="294"/>
                </a:lnTo>
                <a:lnTo>
                  <a:pt x="3890" y="293"/>
                </a:lnTo>
                <a:lnTo>
                  <a:pt x="3890" y="292"/>
                </a:lnTo>
                <a:lnTo>
                  <a:pt x="3891" y="292"/>
                </a:lnTo>
                <a:lnTo>
                  <a:pt x="3891" y="291"/>
                </a:lnTo>
                <a:lnTo>
                  <a:pt x="3891" y="291"/>
                </a:lnTo>
                <a:lnTo>
                  <a:pt x="3891" y="291"/>
                </a:lnTo>
                <a:lnTo>
                  <a:pt x="3891" y="291"/>
                </a:lnTo>
                <a:lnTo>
                  <a:pt x="3892" y="291"/>
                </a:lnTo>
                <a:lnTo>
                  <a:pt x="3892" y="293"/>
                </a:lnTo>
                <a:lnTo>
                  <a:pt x="3892" y="294"/>
                </a:lnTo>
                <a:lnTo>
                  <a:pt x="3892" y="293"/>
                </a:lnTo>
                <a:lnTo>
                  <a:pt x="3892" y="293"/>
                </a:lnTo>
                <a:lnTo>
                  <a:pt x="3893" y="293"/>
                </a:lnTo>
                <a:lnTo>
                  <a:pt x="3893" y="293"/>
                </a:lnTo>
                <a:lnTo>
                  <a:pt x="3893" y="294"/>
                </a:lnTo>
                <a:lnTo>
                  <a:pt x="3893" y="294"/>
                </a:lnTo>
                <a:lnTo>
                  <a:pt x="3894" y="294"/>
                </a:lnTo>
                <a:lnTo>
                  <a:pt x="3894" y="294"/>
                </a:lnTo>
                <a:lnTo>
                  <a:pt x="3894" y="294"/>
                </a:lnTo>
                <a:lnTo>
                  <a:pt x="3894" y="294"/>
                </a:lnTo>
                <a:lnTo>
                  <a:pt x="3895" y="294"/>
                </a:lnTo>
                <a:lnTo>
                  <a:pt x="3895" y="294"/>
                </a:lnTo>
                <a:lnTo>
                  <a:pt x="3895" y="294"/>
                </a:lnTo>
                <a:lnTo>
                  <a:pt x="3895" y="294"/>
                </a:lnTo>
                <a:lnTo>
                  <a:pt x="3896" y="294"/>
                </a:lnTo>
                <a:lnTo>
                  <a:pt x="3896" y="294"/>
                </a:lnTo>
                <a:lnTo>
                  <a:pt x="3896" y="294"/>
                </a:lnTo>
                <a:lnTo>
                  <a:pt x="3896" y="294"/>
                </a:lnTo>
                <a:lnTo>
                  <a:pt x="3897" y="293"/>
                </a:lnTo>
                <a:lnTo>
                  <a:pt x="3897" y="293"/>
                </a:lnTo>
                <a:lnTo>
                  <a:pt x="3897" y="293"/>
                </a:lnTo>
                <a:lnTo>
                  <a:pt x="3897" y="293"/>
                </a:lnTo>
                <a:lnTo>
                  <a:pt x="3898" y="293"/>
                </a:lnTo>
                <a:lnTo>
                  <a:pt x="3898" y="293"/>
                </a:lnTo>
                <a:lnTo>
                  <a:pt x="3898" y="293"/>
                </a:lnTo>
                <a:lnTo>
                  <a:pt x="3898" y="293"/>
                </a:lnTo>
                <a:lnTo>
                  <a:pt x="3899" y="293"/>
                </a:lnTo>
                <a:lnTo>
                  <a:pt x="3899" y="293"/>
                </a:lnTo>
                <a:lnTo>
                  <a:pt x="3899" y="293"/>
                </a:lnTo>
                <a:lnTo>
                  <a:pt x="3899" y="293"/>
                </a:lnTo>
                <a:lnTo>
                  <a:pt x="3899" y="293"/>
                </a:lnTo>
                <a:lnTo>
                  <a:pt x="3900" y="293"/>
                </a:lnTo>
                <a:lnTo>
                  <a:pt x="3900" y="293"/>
                </a:lnTo>
                <a:lnTo>
                  <a:pt x="3900" y="293"/>
                </a:lnTo>
                <a:lnTo>
                  <a:pt x="3900" y="293"/>
                </a:lnTo>
                <a:lnTo>
                  <a:pt x="3900" y="293"/>
                </a:lnTo>
                <a:lnTo>
                  <a:pt x="3901" y="293"/>
                </a:lnTo>
                <a:lnTo>
                  <a:pt x="3901" y="293"/>
                </a:lnTo>
                <a:lnTo>
                  <a:pt x="3901" y="293"/>
                </a:lnTo>
                <a:lnTo>
                  <a:pt x="3902" y="293"/>
                </a:lnTo>
                <a:lnTo>
                  <a:pt x="3902" y="293"/>
                </a:lnTo>
                <a:lnTo>
                  <a:pt x="3902" y="293"/>
                </a:lnTo>
                <a:lnTo>
                  <a:pt x="3902" y="293"/>
                </a:lnTo>
                <a:lnTo>
                  <a:pt x="3902" y="293"/>
                </a:lnTo>
                <a:lnTo>
                  <a:pt x="3903" y="293"/>
                </a:lnTo>
                <a:lnTo>
                  <a:pt x="3903" y="293"/>
                </a:lnTo>
                <a:lnTo>
                  <a:pt x="3903" y="293"/>
                </a:lnTo>
                <a:lnTo>
                  <a:pt x="3903" y="293"/>
                </a:lnTo>
                <a:lnTo>
                  <a:pt x="3903" y="293"/>
                </a:lnTo>
                <a:lnTo>
                  <a:pt x="3904" y="293"/>
                </a:lnTo>
                <a:lnTo>
                  <a:pt x="3904" y="293"/>
                </a:lnTo>
                <a:lnTo>
                  <a:pt x="3904" y="293"/>
                </a:lnTo>
                <a:lnTo>
                  <a:pt x="3904" y="293"/>
                </a:lnTo>
                <a:lnTo>
                  <a:pt x="3904" y="293"/>
                </a:lnTo>
                <a:lnTo>
                  <a:pt x="3905" y="293"/>
                </a:lnTo>
                <a:lnTo>
                  <a:pt x="3905" y="293"/>
                </a:lnTo>
                <a:lnTo>
                  <a:pt x="3905" y="293"/>
                </a:lnTo>
                <a:lnTo>
                  <a:pt x="3905" y="293"/>
                </a:lnTo>
                <a:lnTo>
                  <a:pt x="3906" y="293"/>
                </a:lnTo>
                <a:lnTo>
                  <a:pt x="3906" y="293"/>
                </a:lnTo>
                <a:lnTo>
                  <a:pt x="3906" y="293"/>
                </a:lnTo>
                <a:lnTo>
                  <a:pt x="3906" y="293"/>
                </a:lnTo>
                <a:lnTo>
                  <a:pt x="3907" y="294"/>
                </a:lnTo>
                <a:lnTo>
                  <a:pt x="3907" y="294"/>
                </a:lnTo>
                <a:lnTo>
                  <a:pt x="3907" y="294"/>
                </a:lnTo>
                <a:lnTo>
                  <a:pt x="3908" y="294"/>
                </a:lnTo>
                <a:lnTo>
                  <a:pt x="3908" y="294"/>
                </a:lnTo>
                <a:lnTo>
                  <a:pt x="3908" y="294"/>
                </a:lnTo>
                <a:lnTo>
                  <a:pt x="3908" y="294"/>
                </a:lnTo>
                <a:lnTo>
                  <a:pt x="3909" y="294"/>
                </a:lnTo>
                <a:lnTo>
                  <a:pt x="3909" y="295"/>
                </a:lnTo>
                <a:lnTo>
                  <a:pt x="3909" y="295"/>
                </a:lnTo>
                <a:lnTo>
                  <a:pt x="3909" y="295"/>
                </a:lnTo>
                <a:lnTo>
                  <a:pt x="3910" y="297"/>
                </a:lnTo>
                <a:lnTo>
                  <a:pt x="3910" y="296"/>
                </a:lnTo>
                <a:lnTo>
                  <a:pt x="3910" y="297"/>
                </a:lnTo>
                <a:lnTo>
                  <a:pt x="3910" y="297"/>
                </a:lnTo>
                <a:lnTo>
                  <a:pt x="3911" y="297"/>
                </a:lnTo>
                <a:lnTo>
                  <a:pt x="3911" y="297"/>
                </a:lnTo>
                <a:lnTo>
                  <a:pt x="3911" y="296"/>
                </a:lnTo>
                <a:lnTo>
                  <a:pt x="3911" y="296"/>
                </a:lnTo>
                <a:lnTo>
                  <a:pt x="3912" y="296"/>
                </a:lnTo>
                <a:lnTo>
                  <a:pt x="3912" y="296"/>
                </a:lnTo>
                <a:lnTo>
                  <a:pt x="3912" y="296"/>
                </a:lnTo>
                <a:lnTo>
                  <a:pt x="3912" y="295"/>
                </a:lnTo>
                <a:lnTo>
                  <a:pt x="3913" y="295"/>
                </a:lnTo>
                <a:lnTo>
                  <a:pt x="3913" y="294"/>
                </a:lnTo>
                <a:lnTo>
                  <a:pt x="3913" y="294"/>
                </a:lnTo>
                <a:lnTo>
                  <a:pt x="3914" y="293"/>
                </a:lnTo>
                <a:lnTo>
                  <a:pt x="3914" y="293"/>
                </a:lnTo>
                <a:lnTo>
                  <a:pt x="3914" y="293"/>
                </a:lnTo>
                <a:lnTo>
                  <a:pt x="3914" y="292"/>
                </a:lnTo>
                <a:lnTo>
                  <a:pt x="3915" y="292"/>
                </a:lnTo>
                <a:lnTo>
                  <a:pt x="3915" y="291"/>
                </a:lnTo>
                <a:lnTo>
                  <a:pt x="3915" y="291"/>
                </a:lnTo>
                <a:lnTo>
                  <a:pt x="3915" y="291"/>
                </a:lnTo>
                <a:lnTo>
                  <a:pt x="3916" y="291"/>
                </a:lnTo>
                <a:lnTo>
                  <a:pt x="3916" y="290"/>
                </a:lnTo>
                <a:lnTo>
                  <a:pt x="3916" y="290"/>
                </a:lnTo>
                <a:lnTo>
                  <a:pt x="3916" y="290"/>
                </a:lnTo>
                <a:lnTo>
                  <a:pt x="3917" y="291"/>
                </a:lnTo>
                <a:lnTo>
                  <a:pt x="3917" y="291"/>
                </a:lnTo>
                <a:lnTo>
                  <a:pt x="3917" y="291"/>
                </a:lnTo>
                <a:lnTo>
                  <a:pt x="3917" y="292"/>
                </a:lnTo>
                <a:lnTo>
                  <a:pt x="3918" y="292"/>
                </a:lnTo>
                <a:lnTo>
                  <a:pt x="3918" y="293"/>
                </a:lnTo>
                <a:lnTo>
                  <a:pt x="3918" y="296"/>
                </a:lnTo>
                <a:lnTo>
                  <a:pt x="3918" y="297"/>
                </a:lnTo>
                <a:lnTo>
                  <a:pt x="3919" y="297"/>
                </a:lnTo>
                <a:lnTo>
                  <a:pt x="3919" y="298"/>
                </a:lnTo>
                <a:lnTo>
                  <a:pt x="3919" y="298"/>
                </a:lnTo>
                <a:lnTo>
                  <a:pt x="3920" y="298"/>
                </a:lnTo>
                <a:lnTo>
                  <a:pt x="3920" y="298"/>
                </a:lnTo>
                <a:lnTo>
                  <a:pt x="3920" y="298"/>
                </a:lnTo>
                <a:lnTo>
                  <a:pt x="3920" y="298"/>
                </a:lnTo>
                <a:lnTo>
                  <a:pt x="3921" y="298"/>
                </a:lnTo>
                <a:lnTo>
                  <a:pt x="3921" y="298"/>
                </a:lnTo>
                <a:lnTo>
                  <a:pt x="3921" y="298"/>
                </a:lnTo>
                <a:lnTo>
                  <a:pt x="3921" y="298"/>
                </a:lnTo>
                <a:lnTo>
                  <a:pt x="3921" y="298"/>
                </a:lnTo>
                <a:lnTo>
                  <a:pt x="3922" y="298"/>
                </a:lnTo>
                <a:lnTo>
                  <a:pt x="3922" y="298"/>
                </a:lnTo>
                <a:lnTo>
                  <a:pt x="3922" y="298"/>
                </a:lnTo>
                <a:lnTo>
                  <a:pt x="3922" y="298"/>
                </a:lnTo>
                <a:lnTo>
                  <a:pt x="3923" y="298"/>
                </a:lnTo>
                <a:lnTo>
                  <a:pt x="3923" y="299"/>
                </a:lnTo>
                <a:lnTo>
                  <a:pt x="3923" y="299"/>
                </a:lnTo>
                <a:lnTo>
                  <a:pt x="3923" y="299"/>
                </a:lnTo>
                <a:lnTo>
                  <a:pt x="3924" y="299"/>
                </a:lnTo>
                <a:lnTo>
                  <a:pt x="3924" y="299"/>
                </a:lnTo>
                <a:lnTo>
                  <a:pt x="3924" y="299"/>
                </a:lnTo>
                <a:lnTo>
                  <a:pt x="3924" y="299"/>
                </a:lnTo>
                <a:lnTo>
                  <a:pt x="3925" y="299"/>
                </a:lnTo>
                <a:lnTo>
                  <a:pt x="3925" y="299"/>
                </a:lnTo>
                <a:lnTo>
                  <a:pt x="3925" y="300"/>
                </a:lnTo>
                <a:lnTo>
                  <a:pt x="3926" y="300"/>
                </a:lnTo>
                <a:lnTo>
                  <a:pt x="3926" y="300"/>
                </a:lnTo>
                <a:lnTo>
                  <a:pt x="3926" y="300"/>
                </a:lnTo>
                <a:lnTo>
                  <a:pt x="3926" y="300"/>
                </a:lnTo>
                <a:lnTo>
                  <a:pt x="3927" y="301"/>
                </a:lnTo>
                <a:lnTo>
                  <a:pt x="3927" y="301"/>
                </a:lnTo>
                <a:lnTo>
                  <a:pt x="3927" y="302"/>
                </a:lnTo>
                <a:lnTo>
                  <a:pt x="3927" y="302"/>
                </a:lnTo>
                <a:lnTo>
                  <a:pt x="3928" y="303"/>
                </a:lnTo>
                <a:lnTo>
                  <a:pt x="3928" y="303"/>
                </a:lnTo>
                <a:lnTo>
                  <a:pt x="3928" y="305"/>
                </a:lnTo>
                <a:lnTo>
                  <a:pt x="3928" y="305"/>
                </a:lnTo>
                <a:lnTo>
                  <a:pt x="3929" y="304"/>
                </a:lnTo>
                <a:lnTo>
                  <a:pt x="3929" y="304"/>
                </a:lnTo>
                <a:lnTo>
                  <a:pt x="3929" y="305"/>
                </a:lnTo>
                <a:lnTo>
                  <a:pt x="3929" y="305"/>
                </a:lnTo>
                <a:lnTo>
                  <a:pt x="3930" y="305"/>
                </a:lnTo>
                <a:lnTo>
                  <a:pt x="3930" y="304"/>
                </a:lnTo>
                <a:lnTo>
                  <a:pt x="3930" y="304"/>
                </a:lnTo>
                <a:lnTo>
                  <a:pt x="3930" y="304"/>
                </a:lnTo>
                <a:lnTo>
                  <a:pt x="3931" y="304"/>
                </a:lnTo>
                <a:lnTo>
                  <a:pt x="3931" y="304"/>
                </a:lnTo>
                <a:lnTo>
                  <a:pt x="3931" y="305"/>
                </a:lnTo>
                <a:lnTo>
                  <a:pt x="3931" y="305"/>
                </a:lnTo>
                <a:lnTo>
                  <a:pt x="3932" y="304"/>
                </a:lnTo>
                <a:lnTo>
                  <a:pt x="3932" y="305"/>
                </a:lnTo>
                <a:lnTo>
                  <a:pt x="3932" y="304"/>
                </a:lnTo>
                <a:lnTo>
                  <a:pt x="3932" y="304"/>
                </a:lnTo>
                <a:lnTo>
                  <a:pt x="3933" y="304"/>
                </a:lnTo>
                <a:lnTo>
                  <a:pt x="3933" y="302"/>
                </a:lnTo>
                <a:lnTo>
                  <a:pt x="3933" y="301"/>
                </a:lnTo>
                <a:lnTo>
                  <a:pt x="3933" y="302"/>
                </a:lnTo>
                <a:lnTo>
                  <a:pt x="3934" y="301"/>
                </a:lnTo>
                <a:lnTo>
                  <a:pt x="3934" y="302"/>
                </a:lnTo>
                <a:lnTo>
                  <a:pt x="3934" y="302"/>
                </a:lnTo>
                <a:lnTo>
                  <a:pt x="3934" y="302"/>
                </a:lnTo>
                <a:lnTo>
                  <a:pt x="3935" y="302"/>
                </a:lnTo>
                <a:lnTo>
                  <a:pt x="3935" y="302"/>
                </a:lnTo>
                <a:lnTo>
                  <a:pt x="3935" y="302"/>
                </a:lnTo>
                <a:lnTo>
                  <a:pt x="3935" y="303"/>
                </a:lnTo>
                <a:lnTo>
                  <a:pt x="3936" y="303"/>
                </a:lnTo>
                <a:lnTo>
                  <a:pt x="3936" y="304"/>
                </a:lnTo>
                <a:lnTo>
                  <a:pt x="3936" y="304"/>
                </a:lnTo>
                <a:lnTo>
                  <a:pt x="3936" y="304"/>
                </a:lnTo>
                <a:lnTo>
                  <a:pt x="3937" y="304"/>
                </a:lnTo>
                <a:lnTo>
                  <a:pt x="3937" y="304"/>
                </a:lnTo>
                <a:lnTo>
                  <a:pt x="3937" y="304"/>
                </a:lnTo>
                <a:lnTo>
                  <a:pt x="3938" y="304"/>
                </a:lnTo>
                <a:lnTo>
                  <a:pt x="3938" y="304"/>
                </a:lnTo>
                <a:lnTo>
                  <a:pt x="3938" y="304"/>
                </a:lnTo>
                <a:lnTo>
                  <a:pt x="3938" y="304"/>
                </a:lnTo>
                <a:lnTo>
                  <a:pt x="3938" y="304"/>
                </a:lnTo>
                <a:lnTo>
                  <a:pt x="3939" y="304"/>
                </a:lnTo>
                <a:lnTo>
                  <a:pt x="3939" y="304"/>
                </a:lnTo>
                <a:lnTo>
                  <a:pt x="3939" y="304"/>
                </a:lnTo>
                <a:lnTo>
                  <a:pt x="3939" y="304"/>
                </a:lnTo>
                <a:lnTo>
                  <a:pt x="3940" y="304"/>
                </a:lnTo>
                <a:lnTo>
                  <a:pt x="3940" y="304"/>
                </a:lnTo>
                <a:lnTo>
                  <a:pt x="3940" y="304"/>
                </a:lnTo>
                <a:lnTo>
                  <a:pt x="3940" y="304"/>
                </a:lnTo>
                <a:lnTo>
                  <a:pt x="3941" y="304"/>
                </a:lnTo>
                <a:lnTo>
                  <a:pt x="3941" y="304"/>
                </a:lnTo>
                <a:lnTo>
                  <a:pt x="3941" y="304"/>
                </a:lnTo>
                <a:lnTo>
                  <a:pt x="3941" y="304"/>
                </a:lnTo>
                <a:lnTo>
                  <a:pt x="3942" y="304"/>
                </a:lnTo>
                <a:lnTo>
                  <a:pt x="3942" y="304"/>
                </a:lnTo>
                <a:lnTo>
                  <a:pt x="3942" y="304"/>
                </a:lnTo>
                <a:lnTo>
                  <a:pt x="3942" y="304"/>
                </a:lnTo>
                <a:lnTo>
                  <a:pt x="3942" y="304"/>
                </a:lnTo>
                <a:lnTo>
                  <a:pt x="3943" y="304"/>
                </a:lnTo>
                <a:lnTo>
                  <a:pt x="3943" y="304"/>
                </a:lnTo>
                <a:lnTo>
                  <a:pt x="3943" y="304"/>
                </a:lnTo>
                <a:lnTo>
                  <a:pt x="3944" y="304"/>
                </a:lnTo>
                <a:lnTo>
                  <a:pt x="3944" y="304"/>
                </a:lnTo>
                <a:lnTo>
                  <a:pt x="3944" y="304"/>
                </a:lnTo>
                <a:lnTo>
                  <a:pt x="3944" y="304"/>
                </a:lnTo>
                <a:lnTo>
                  <a:pt x="3945" y="304"/>
                </a:lnTo>
                <a:lnTo>
                  <a:pt x="3945" y="304"/>
                </a:lnTo>
                <a:lnTo>
                  <a:pt x="3945" y="304"/>
                </a:lnTo>
                <a:lnTo>
                  <a:pt x="3945" y="304"/>
                </a:lnTo>
                <a:lnTo>
                  <a:pt x="3945" y="304"/>
                </a:lnTo>
                <a:lnTo>
                  <a:pt x="3946" y="304"/>
                </a:lnTo>
                <a:lnTo>
                  <a:pt x="3946" y="304"/>
                </a:lnTo>
                <a:lnTo>
                  <a:pt x="3946" y="304"/>
                </a:lnTo>
                <a:lnTo>
                  <a:pt x="3947" y="304"/>
                </a:lnTo>
                <a:lnTo>
                  <a:pt x="3947" y="304"/>
                </a:lnTo>
                <a:lnTo>
                  <a:pt x="3947" y="304"/>
                </a:lnTo>
                <a:lnTo>
                  <a:pt x="3947" y="304"/>
                </a:lnTo>
                <a:lnTo>
                  <a:pt x="3948" y="304"/>
                </a:lnTo>
                <a:lnTo>
                  <a:pt x="3948" y="304"/>
                </a:lnTo>
                <a:lnTo>
                  <a:pt x="3948" y="304"/>
                </a:lnTo>
                <a:lnTo>
                  <a:pt x="3948" y="304"/>
                </a:lnTo>
                <a:lnTo>
                  <a:pt x="3948" y="304"/>
                </a:lnTo>
                <a:lnTo>
                  <a:pt x="3949" y="304"/>
                </a:lnTo>
                <a:lnTo>
                  <a:pt x="3949" y="305"/>
                </a:lnTo>
                <a:lnTo>
                  <a:pt x="3949" y="305"/>
                </a:lnTo>
                <a:lnTo>
                  <a:pt x="3949" y="305"/>
                </a:lnTo>
                <a:lnTo>
                  <a:pt x="3950" y="304"/>
                </a:lnTo>
                <a:lnTo>
                  <a:pt x="3950" y="304"/>
                </a:lnTo>
                <a:lnTo>
                  <a:pt x="3950" y="305"/>
                </a:lnTo>
                <a:lnTo>
                  <a:pt x="3950" y="305"/>
                </a:lnTo>
                <a:lnTo>
                  <a:pt x="3951" y="305"/>
                </a:lnTo>
                <a:lnTo>
                  <a:pt x="3951" y="306"/>
                </a:lnTo>
                <a:lnTo>
                  <a:pt x="3951" y="306"/>
                </a:lnTo>
                <a:lnTo>
                  <a:pt x="3951" y="306"/>
                </a:lnTo>
                <a:lnTo>
                  <a:pt x="3952" y="307"/>
                </a:lnTo>
                <a:lnTo>
                  <a:pt x="3952" y="307"/>
                </a:lnTo>
                <a:lnTo>
                  <a:pt x="3952" y="307"/>
                </a:lnTo>
                <a:lnTo>
                  <a:pt x="3952" y="307"/>
                </a:lnTo>
                <a:lnTo>
                  <a:pt x="3953" y="306"/>
                </a:lnTo>
                <a:lnTo>
                  <a:pt x="3953" y="306"/>
                </a:lnTo>
                <a:lnTo>
                  <a:pt x="3953" y="305"/>
                </a:lnTo>
                <a:lnTo>
                  <a:pt x="3953" y="305"/>
                </a:lnTo>
                <a:lnTo>
                  <a:pt x="3954" y="305"/>
                </a:lnTo>
                <a:lnTo>
                  <a:pt x="3954" y="305"/>
                </a:lnTo>
                <a:lnTo>
                  <a:pt x="3954" y="305"/>
                </a:lnTo>
                <a:lnTo>
                  <a:pt x="3954" y="305"/>
                </a:lnTo>
                <a:lnTo>
                  <a:pt x="3954" y="305"/>
                </a:lnTo>
                <a:lnTo>
                  <a:pt x="3955" y="305"/>
                </a:lnTo>
                <a:lnTo>
                  <a:pt x="3955" y="305"/>
                </a:lnTo>
                <a:lnTo>
                  <a:pt x="3955" y="305"/>
                </a:lnTo>
                <a:lnTo>
                  <a:pt x="3955" y="305"/>
                </a:lnTo>
                <a:lnTo>
                  <a:pt x="3956" y="305"/>
                </a:lnTo>
                <a:lnTo>
                  <a:pt x="3956" y="305"/>
                </a:lnTo>
                <a:lnTo>
                  <a:pt x="3956" y="305"/>
                </a:lnTo>
                <a:lnTo>
                  <a:pt x="3956" y="305"/>
                </a:lnTo>
                <a:lnTo>
                  <a:pt x="3957" y="305"/>
                </a:lnTo>
                <a:lnTo>
                  <a:pt x="3957" y="305"/>
                </a:lnTo>
                <a:lnTo>
                  <a:pt x="3957" y="305"/>
                </a:lnTo>
                <a:lnTo>
                  <a:pt x="3957" y="305"/>
                </a:lnTo>
                <a:lnTo>
                  <a:pt x="3958" y="305"/>
                </a:lnTo>
                <a:lnTo>
                  <a:pt x="3958" y="304"/>
                </a:lnTo>
                <a:lnTo>
                  <a:pt x="3958" y="304"/>
                </a:lnTo>
                <a:lnTo>
                  <a:pt x="3958" y="304"/>
                </a:lnTo>
                <a:lnTo>
                  <a:pt x="3958" y="304"/>
                </a:lnTo>
                <a:lnTo>
                  <a:pt x="3959" y="304"/>
                </a:lnTo>
                <a:lnTo>
                  <a:pt x="3959" y="304"/>
                </a:lnTo>
                <a:lnTo>
                  <a:pt x="3959" y="304"/>
                </a:lnTo>
                <a:lnTo>
                  <a:pt x="3960" y="304"/>
                </a:lnTo>
                <a:lnTo>
                  <a:pt x="3960" y="304"/>
                </a:lnTo>
                <a:lnTo>
                  <a:pt x="3960" y="304"/>
                </a:lnTo>
                <a:lnTo>
                  <a:pt x="3960" y="304"/>
                </a:lnTo>
                <a:lnTo>
                  <a:pt x="3961" y="304"/>
                </a:lnTo>
                <a:lnTo>
                  <a:pt x="3961" y="303"/>
                </a:lnTo>
                <a:lnTo>
                  <a:pt x="3961" y="303"/>
                </a:lnTo>
                <a:lnTo>
                  <a:pt x="3962" y="303"/>
                </a:lnTo>
                <a:lnTo>
                  <a:pt x="3962" y="303"/>
                </a:lnTo>
                <a:lnTo>
                  <a:pt x="3962" y="303"/>
                </a:lnTo>
                <a:lnTo>
                  <a:pt x="3962" y="303"/>
                </a:lnTo>
                <a:lnTo>
                  <a:pt x="3963" y="303"/>
                </a:lnTo>
                <a:lnTo>
                  <a:pt x="3963" y="303"/>
                </a:lnTo>
                <a:lnTo>
                  <a:pt x="3963" y="303"/>
                </a:lnTo>
                <a:lnTo>
                  <a:pt x="3963" y="303"/>
                </a:lnTo>
                <a:lnTo>
                  <a:pt x="3964" y="303"/>
                </a:lnTo>
                <a:lnTo>
                  <a:pt x="3964" y="303"/>
                </a:lnTo>
                <a:lnTo>
                  <a:pt x="3964" y="303"/>
                </a:lnTo>
                <a:lnTo>
                  <a:pt x="3964" y="303"/>
                </a:lnTo>
                <a:lnTo>
                  <a:pt x="3965" y="303"/>
                </a:lnTo>
                <a:lnTo>
                  <a:pt x="3965" y="302"/>
                </a:lnTo>
                <a:lnTo>
                  <a:pt x="3965" y="302"/>
                </a:lnTo>
                <a:lnTo>
                  <a:pt x="3965" y="302"/>
                </a:lnTo>
                <a:lnTo>
                  <a:pt x="3966" y="302"/>
                </a:lnTo>
                <a:lnTo>
                  <a:pt x="3966" y="302"/>
                </a:lnTo>
                <a:lnTo>
                  <a:pt x="3966" y="302"/>
                </a:lnTo>
                <a:lnTo>
                  <a:pt x="3966" y="302"/>
                </a:lnTo>
                <a:lnTo>
                  <a:pt x="3967" y="301"/>
                </a:lnTo>
                <a:lnTo>
                  <a:pt x="3967" y="301"/>
                </a:lnTo>
                <a:lnTo>
                  <a:pt x="3967" y="301"/>
                </a:lnTo>
                <a:lnTo>
                  <a:pt x="3968" y="301"/>
                </a:lnTo>
                <a:lnTo>
                  <a:pt x="3968" y="301"/>
                </a:lnTo>
                <a:lnTo>
                  <a:pt x="3968" y="301"/>
                </a:lnTo>
                <a:lnTo>
                  <a:pt x="3968" y="300"/>
                </a:lnTo>
                <a:lnTo>
                  <a:pt x="3969" y="300"/>
                </a:lnTo>
                <a:lnTo>
                  <a:pt x="3969" y="300"/>
                </a:lnTo>
                <a:lnTo>
                  <a:pt x="3969" y="299"/>
                </a:lnTo>
                <a:lnTo>
                  <a:pt x="3969" y="299"/>
                </a:lnTo>
                <a:lnTo>
                  <a:pt x="3970" y="299"/>
                </a:lnTo>
                <a:lnTo>
                  <a:pt x="3970" y="298"/>
                </a:lnTo>
                <a:lnTo>
                  <a:pt x="3970" y="298"/>
                </a:lnTo>
                <a:lnTo>
                  <a:pt x="3970" y="297"/>
                </a:lnTo>
                <a:lnTo>
                  <a:pt x="3971" y="297"/>
                </a:lnTo>
                <a:lnTo>
                  <a:pt x="3971" y="296"/>
                </a:lnTo>
                <a:lnTo>
                  <a:pt x="3971" y="295"/>
                </a:lnTo>
                <a:lnTo>
                  <a:pt x="3971" y="295"/>
                </a:lnTo>
                <a:lnTo>
                  <a:pt x="3972" y="294"/>
                </a:lnTo>
                <a:lnTo>
                  <a:pt x="3972" y="293"/>
                </a:lnTo>
                <a:lnTo>
                  <a:pt x="3972" y="293"/>
                </a:lnTo>
                <a:lnTo>
                  <a:pt x="3972" y="292"/>
                </a:lnTo>
                <a:lnTo>
                  <a:pt x="3973" y="292"/>
                </a:lnTo>
                <a:lnTo>
                  <a:pt x="3973" y="291"/>
                </a:lnTo>
                <a:lnTo>
                  <a:pt x="3973" y="291"/>
                </a:lnTo>
                <a:lnTo>
                  <a:pt x="3973" y="291"/>
                </a:lnTo>
                <a:lnTo>
                  <a:pt x="3974" y="291"/>
                </a:lnTo>
                <a:lnTo>
                  <a:pt x="3974" y="291"/>
                </a:lnTo>
                <a:lnTo>
                  <a:pt x="3974" y="290"/>
                </a:lnTo>
                <a:lnTo>
                  <a:pt x="3974" y="290"/>
                </a:lnTo>
                <a:lnTo>
                  <a:pt x="3975" y="290"/>
                </a:lnTo>
                <a:lnTo>
                  <a:pt x="3975" y="290"/>
                </a:lnTo>
                <a:lnTo>
                  <a:pt x="3975" y="289"/>
                </a:lnTo>
                <a:lnTo>
                  <a:pt x="3975" y="290"/>
                </a:lnTo>
                <a:lnTo>
                  <a:pt x="3975" y="290"/>
                </a:lnTo>
                <a:lnTo>
                  <a:pt x="3976" y="289"/>
                </a:lnTo>
                <a:lnTo>
                  <a:pt x="3976" y="289"/>
                </a:lnTo>
                <a:lnTo>
                  <a:pt x="3976" y="290"/>
                </a:lnTo>
                <a:lnTo>
                  <a:pt x="3976" y="290"/>
                </a:lnTo>
                <a:lnTo>
                  <a:pt x="3976" y="289"/>
                </a:lnTo>
                <a:lnTo>
                  <a:pt x="3977" y="289"/>
                </a:lnTo>
                <a:lnTo>
                  <a:pt x="3977" y="289"/>
                </a:lnTo>
                <a:lnTo>
                  <a:pt x="3977" y="289"/>
                </a:lnTo>
                <a:lnTo>
                  <a:pt x="3977" y="289"/>
                </a:lnTo>
                <a:lnTo>
                  <a:pt x="3978" y="289"/>
                </a:lnTo>
                <a:lnTo>
                  <a:pt x="3978" y="289"/>
                </a:lnTo>
                <a:lnTo>
                  <a:pt x="3978" y="289"/>
                </a:lnTo>
                <a:lnTo>
                  <a:pt x="3979" y="289"/>
                </a:lnTo>
                <a:lnTo>
                  <a:pt x="3979" y="289"/>
                </a:lnTo>
                <a:lnTo>
                  <a:pt x="3979" y="289"/>
                </a:lnTo>
                <a:lnTo>
                  <a:pt x="3979" y="288"/>
                </a:lnTo>
                <a:lnTo>
                  <a:pt x="3980" y="288"/>
                </a:lnTo>
                <a:lnTo>
                  <a:pt x="3980" y="288"/>
                </a:lnTo>
                <a:lnTo>
                  <a:pt x="3980" y="288"/>
                </a:lnTo>
                <a:lnTo>
                  <a:pt x="3980" y="288"/>
                </a:lnTo>
                <a:lnTo>
                  <a:pt x="3981" y="288"/>
                </a:lnTo>
                <a:lnTo>
                  <a:pt x="3981" y="288"/>
                </a:lnTo>
                <a:lnTo>
                  <a:pt x="3981" y="288"/>
                </a:lnTo>
                <a:lnTo>
                  <a:pt x="3981" y="288"/>
                </a:lnTo>
                <a:lnTo>
                  <a:pt x="3982" y="288"/>
                </a:lnTo>
                <a:lnTo>
                  <a:pt x="3982" y="287"/>
                </a:lnTo>
                <a:lnTo>
                  <a:pt x="3982" y="287"/>
                </a:lnTo>
                <a:lnTo>
                  <a:pt x="3982" y="287"/>
                </a:lnTo>
                <a:lnTo>
                  <a:pt x="3983" y="287"/>
                </a:lnTo>
                <a:lnTo>
                  <a:pt x="3983" y="287"/>
                </a:lnTo>
                <a:lnTo>
                  <a:pt x="3983" y="287"/>
                </a:lnTo>
                <a:lnTo>
                  <a:pt x="3983" y="287"/>
                </a:lnTo>
                <a:lnTo>
                  <a:pt x="3984" y="287"/>
                </a:lnTo>
                <a:lnTo>
                  <a:pt x="3984" y="287"/>
                </a:lnTo>
                <a:lnTo>
                  <a:pt x="3984" y="287"/>
                </a:lnTo>
                <a:lnTo>
                  <a:pt x="3985" y="287"/>
                </a:lnTo>
                <a:lnTo>
                  <a:pt x="3985" y="287"/>
                </a:lnTo>
                <a:lnTo>
                  <a:pt x="3985" y="287"/>
                </a:lnTo>
                <a:lnTo>
                  <a:pt x="3985" y="287"/>
                </a:lnTo>
                <a:lnTo>
                  <a:pt x="3986" y="287"/>
                </a:lnTo>
                <a:lnTo>
                  <a:pt x="3986" y="286"/>
                </a:lnTo>
                <a:lnTo>
                  <a:pt x="3986" y="286"/>
                </a:lnTo>
                <a:lnTo>
                  <a:pt x="3986" y="286"/>
                </a:lnTo>
                <a:lnTo>
                  <a:pt x="3986" y="287"/>
                </a:lnTo>
                <a:lnTo>
                  <a:pt x="3987" y="287"/>
                </a:lnTo>
                <a:lnTo>
                  <a:pt x="3987" y="287"/>
                </a:lnTo>
                <a:lnTo>
                  <a:pt x="3987" y="287"/>
                </a:lnTo>
                <a:lnTo>
                  <a:pt x="3987" y="287"/>
                </a:lnTo>
                <a:lnTo>
                  <a:pt x="3988" y="287"/>
                </a:lnTo>
                <a:lnTo>
                  <a:pt x="3988" y="288"/>
                </a:lnTo>
                <a:lnTo>
                  <a:pt x="3988" y="288"/>
                </a:lnTo>
                <a:lnTo>
                  <a:pt x="3988" y="288"/>
                </a:lnTo>
                <a:lnTo>
                  <a:pt x="3989" y="288"/>
                </a:lnTo>
                <a:lnTo>
                  <a:pt x="3989" y="288"/>
                </a:lnTo>
                <a:lnTo>
                  <a:pt x="3989" y="289"/>
                </a:lnTo>
                <a:lnTo>
                  <a:pt x="3989" y="289"/>
                </a:lnTo>
                <a:lnTo>
                  <a:pt x="3990" y="289"/>
                </a:lnTo>
                <a:lnTo>
                  <a:pt x="3990" y="289"/>
                </a:lnTo>
                <a:lnTo>
                  <a:pt x="3990" y="289"/>
                </a:lnTo>
                <a:lnTo>
                  <a:pt x="3991" y="289"/>
                </a:lnTo>
                <a:lnTo>
                  <a:pt x="3991" y="290"/>
                </a:lnTo>
                <a:lnTo>
                  <a:pt x="3991" y="290"/>
                </a:lnTo>
                <a:lnTo>
                  <a:pt x="3991" y="291"/>
                </a:lnTo>
                <a:lnTo>
                  <a:pt x="3992" y="291"/>
                </a:lnTo>
                <a:lnTo>
                  <a:pt x="3992" y="291"/>
                </a:lnTo>
                <a:lnTo>
                  <a:pt x="3992" y="291"/>
                </a:lnTo>
                <a:lnTo>
                  <a:pt x="3992" y="291"/>
                </a:lnTo>
                <a:lnTo>
                  <a:pt x="3993" y="291"/>
                </a:lnTo>
                <a:lnTo>
                  <a:pt x="3993" y="291"/>
                </a:lnTo>
                <a:lnTo>
                  <a:pt x="3993" y="291"/>
                </a:lnTo>
                <a:lnTo>
                  <a:pt x="3993" y="291"/>
                </a:lnTo>
                <a:lnTo>
                  <a:pt x="3994" y="291"/>
                </a:lnTo>
                <a:lnTo>
                  <a:pt x="3994" y="291"/>
                </a:lnTo>
                <a:lnTo>
                  <a:pt x="3994" y="291"/>
                </a:lnTo>
                <a:lnTo>
                  <a:pt x="3994" y="291"/>
                </a:lnTo>
                <a:lnTo>
                  <a:pt x="3994" y="291"/>
                </a:lnTo>
                <a:lnTo>
                  <a:pt x="3995" y="291"/>
                </a:lnTo>
                <a:lnTo>
                  <a:pt x="3995" y="292"/>
                </a:lnTo>
                <a:lnTo>
                  <a:pt x="3995" y="292"/>
                </a:lnTo>
                <a:lnTo>
                  <a:pt x="3995" y="292"/>
                </a:lnTo>
                <a:lnTo>
                  <a:pt x="3996" y="292"/>
                </a:lnTo>
                <a:lnTo>
                  <a:pt x="3996" y="292"/>
                </a:lnTo>
                <a:lnTo>
                  <a:pt x="3996" y="292"/>
                </a:lnTo>
                <a:lnTo>
                  <a:pt x="3997" y="292"/>
                </a:lnTo>
                <a:lnTo>
                  <a:pt x="3997" y="293"/>
                </a:lnTo>
                <a:lnTo>
                  <a:pt x="3997" y="293"/>
                </a:lnTo>
                <a:lnTo>
                  <a:pt x="3997" y="293"/>
                </a:lnTo>
                <a:lnTo>
                  <a:pt x="3998" y="293"/>
                </a:lnTo>
                <a:lnTo>
                  <a:pt x="3998" y="293"/>
                </a:lnTo>
                <a:lnTo>
                  <a:pt x="3998" y="293"/>
                </a:lnTo>
                <a:lnTo>
                  <a:pt x="3998" y="293"/>
                </a:lnTo>
                <a:lnTo>
                  <a:pt x="3998" y="293"/>
                </a:lnTo>
                <a:lnTo>
                  <a:pt x="3999" y="293"/>
                </a:lnTo>
                <a:lnTo>
                  <a:pt x="3999" y="293"/>
                </a:lnTo>
                <a:lnTo>
                  <a:pt x="3999" y="295"/>
                </a:lnTo>
                <a:lnTo>
                  <a:pt x="3999" y="296"/>
                </a:lnTo>
                <a:lnTo>
                  <a:pt x="4000" y="296"/>
                </a:lnTo>
                <a:lnTo>
                  <a:pt x="4000" y="296"/>
                </a:lnTo>
                <a:lnTo>
                  <a:pt x="4000" y="297"/>
                </a:lnTo>
                <a:lnTo>
                  <a:pt x="4000" y="297"/>
                </a:lnTo>
                <a:lnTo>
                  <a:pt x="4001" y="297"/>
                </a:lnTo>
                <a:lnTo>
                  <a:pt x="4001" y="297"/>
                </a:lnTo>
                <a:lnTo>
                  <a:pt x="4001" y="297"/>
                </a:lnTo>
                <a:lnTo>
                  <a:pt x="4001" y="298"/>
                </a:lnTo>
                <a:lnTo>
                  <a:pt x="4002" y="297"/>
                </a:lnTo>
                <a:lnTo>
                  <a:pt x="4002" y="297"/>
                </a:lnTo>
                <a:lnTo>
                  <a:pt x="4002" y="297"/>
                </a:lnTo>
                <a:lnTo>
                  <a:pt x="4003" y="297"/>
                </a:lnTo>
                <a:lnTo>
                  <a:pt x="4003" y="297"/>
                </a:lnTo>
                <a:lnTo>
                  <a:pt x="4003" y="298"/>
                </a:lnTo>
                <a:lnTo>
                  <a:pt x="4003" y="297"/>
                </a:lnTo>
                <a:lnTo>
                  <a:pt x="4004" y="297"/>
                </a:lnTo>
                <a:lnTo>
                  <a:pt x="4004" y="297"/>
                </a:lnTo>
                <a:lnTo>
                  <a:pt x="4004" y="297"/>
                </a:lnTo>
                <a:lnTo>
                  <a:pt x="4004" y="297"/>
                </a:lnTo>
                <a:lnTo>
                  <a:pt x="4004" y="297"/>
                </a:lnTo>
                <a:lnTo>
                  <a:pt x="4005" y="297"/>
                </a:lnTo>
                <a:lnTo>
                  <a:pt x="4005" y="297"/>
                </a:lnTo>
                <a:lnTo>
                  <a:pt x="4005" y="297"/>
                </a:lnTo>
                <a:lnTo>
                  <a:pt x="4005" y="297"/>
                </a:lnTo>
                <a:lnTo>
                  <a:pt x="4006" y="296"/>
                </a:lnTo>
                <a:lnTo>
                  <a:pt x="4006" y="296"/>
                </a:lnTo>
                <a:lnTo>
                  <a:pt x="4006" y="296"/>
                </a:lnTo>
                <a:lnTo>
                  <a:pt x="4006" y="296"/>
                </a:lnTo>
                <a:lnTo>
                  <a:pt x="4007" y="296"/>
                </a:lnTo>
                <a:lnTo>
                  <a:pt x="4007" y="296"/>
                </a:lnTo>
                <a:lnTo>
                  <a:pt x="4007" y="296"/>
                </a:lnTo>
                <a:lnTo>
                  <a:pt x="4007" y="296"/>
                </a:lnTo>
                <a:lnTo>
                  <a:pt x="4008" y="296"/>
                </a:lnTo>
                <a:lnTo>
                  <a:pt x="4008" y="296"/>
                </a:lnTo>
                <a:lnTo>
                  <a:pt x="4008" y="296"/>
                </a:lnTo>
                <a:lnTo>
                  <a:pt x="4009" y="296"/>
                </a:lnTo>
                <a:lnTo>
                  <a:pt x="4009" y="296"/>
                </a:lnTo>
                <a:lnTo>
                  <a:pt x="4009" y="296"/>
                </a:lnTo>
                <a:lnTo>
                  <a:pt x="4009" y="296"/>
                </a:lnTo>
                <a:lnTo>
                  <a:pt x="4010" y="295"/>
                </a:lnTo>
                <a:lnTo>
                  <a:pt x="4010" y="295"/>
                </a:lnTo>
                <a:lnTo>
                  <a:pt x="4010" y="295"/>
                </a:lnTo>
                <a:lnTo>
                  <a:pt x="4010" y="295"/>
                </a:lnTo>
                <a:lnTo>
                  <a:pt x="4011" y="293"/>
                </a:lnTo>
                <a:lnTo>
                  <a:pt x="4011" y="292"/>
                </a:lnTo>
                <a:lnTo>
                  <a:pt x="4011" y="292"/>
                </a:lnTo>
                <a:lnTo>
                  <a:pt x="4011" y="292"/>
                </a:lnTo>
                <a:lnTo>
                  <a:pt x="4012" y="292"/>
                </a:lnTo>
                <a:lnTo>
                  <a:pt x="4012" y="292"/>
                </a:lnTo>
                <a:lnTo>
                  <a:pt x="4012" y="292"/>
                </a:lnTo>
                <a:lnTo>
                  <a:pt x="4012" y="293"/>
                </a:lnTo>
                <a:lnTo>
                  <a:pt x="4012" y="293"/>
                </a:lnTo>
                <a:lnTo>
                  <a:pt x="4013" y="294"/>
                </a:lnTo>
                <a:lnTo>
                  <a:pt x="4013" y="294"/>
                </a:lnTo>
                <a:lnTo>
                  <a:pt x="4013" y="295"/>
                </a:lnTo>
                <a:lnTo>
                  <a:pt x="4013" y="295"/>
                </a:lnTo>
                <a:lnTo>
                  <a:pt x="4014" y="295"/>
                </a:lnTo>
                <a:lnTo>
                  <a:pt x="4014" y="295"/>
                </a:lnTo>
                <a:lnTo>
                  <a:pt x="4014" y="294"/>
                </a:lnTo>
                <a:lnTo>
                  <a:pt x="4015" y="294"/>
                </a:lnTo>
                <a:lnTo>
                  <a:pt x="4015" y="293"/>
                </a:lnTo>
                <a:lnTo>
                  <a:pt x="4015" y="293"/>
                </a:lnTo>
                <a:lnTo>
                  <a:pt x="4015" y="292"/>
                </a:lnTo>
                <a:lnTo>
                  <a:pt x="4015" y="292"/>
                </a:lnTo>
                <a:lnTo>
                  <a:pt x="4016" y="292"/>
                </a:lnTo>
                <a:lnTo>
                  <a:pt x="4016" y="292"/>
                </a:lnTo>
                <a:lnTo>
                  <a:pt x="4016" y="291"/>
                </a:lnTo>
                <a:lnTo>
                  <a:pt x="4016" y="291"/>
                </a:lnTo>
                <a:lnTo>
                  <a:pt x="4017" y="291"/>
                </a:lnTo>
                <a:lnTo>
                  <a:pt x="4017" y="291"/>
                </a:lnTo>
                <a:lnTo>
                  <a:pt x="4017" y="291"/>
                </a:lnTo>
                <a:lnTo>
                  <a:pt x="4017" y="291"/>
                </a:lnTo>
                <a:lnTo>
                  <a:pt x="4018" y="291"/>
                </a:lnTo>
                <a:lnTo>
                  <a:pt x="4018" y="291"/>
                </a:lnTo>
                <a:lnTo>
                  <a:pt x="4018" y="291"/>
                </a:lnTo>
                <a:lnTo>
                  <a:pt x="4018" y="291"/>
                </a:lnTo>
                <a:lnTo>
                  <a:pt x="4018" y="290"/>
                </a:lnTo>
                <a:lnTo>
                  <a:pt x="4019" y="289"/>
                </a:lnTo>
                <a:lnTo>
                  <a:pt x="4019" y="289"/>
                </a:lnTo>
                <a:lnTo>
                  <a:pt x="4019" y="289"/>
                </a:lnTo>
                <a:lnTo>
                  <a:pt x="4019" y="289"/>
                </a:lnTo>
                <a:lnTo>
                  <a:pt x="4019" y="290"/>
                </a:lnTo>
                <a:lnTo>
                  <a:pt x="4020" y="290"/>
                </a:lnTo>
                <a:lnTo>
                  <a:pt x="4020" y="290"/>
                </a:lnTo>
                <a:lnTo>
                  <a:pt x="4020" y="289"/>
                </a:lnTo>
                <a:lnTo>
                  <a:pt x="4021" y="289"/>
                </a:lnTo>
                <a:lnTo>
                  <a:pt x="4021" y="289"/>
                </a:lnTo>
                <a:lnTo>
                  <a:pt x="4021" y="289"/>
                </a:lnTo>
                <a:lnTo>
                  <a:pt x="4021" y="289"/>
                </a:lnTo>
                <a:lnTo>
                  <a:pt x="4022" y="289"/>
                </a:lnTo>
                <a:lnTo>
                  <a:pt x="4022" y="289"/>
                </a:lnTo>
                <a:lnTo>
                  <a:pt x="4022" y="289"/>
                </a:lnTo>
                <a:lnTo>
                  <a:pt x="4022" y="289"/>
                </a:lnTo>
                <a:lnTo>
                  <a:pt x="4023" y="289"/>
                </a:lnTo>
                <a:lnTo>
                  <a:pt x="4023" y="290"/>
                </a:lnTo>
                <a:lnTo>
                  <a:pt x="4023" y="289"/>
                </a:lnTo>
                <a:lnTo>
                  <a:pt x="4023" y="289"/>
                </a:lnTo>
                <a:lnTo>
                  <a:pt x="4024" y="289"/>
                </a:lnTo>
                <a:lnTo>
                  <a:pt x="4024" y="289"/>
                </a:lnTo>
                <a:lnTo>
                  <a:pt x="4024" y="289"/>
                </a:lnTo>
                <a:lnTo>
                  <a:pt x="4024" y="289"/>
                </a:lnTo>
                <a:lnTo>
                  <a:pt x="4025" y="289"/>
                </a:lnTo>
                <a:lnTo>
                  <a:pt x="4025" y="289"/>
                </a:lnTo>
                <a:lnTo>
                  <a:pt x="4025" y="289"/>
                </a:lnTo>
                <a:lnTo>
                  <a:pt x="4025" y="289"/>
                </a:lnTo>
                <a:lnTo>
                  <a:pt x="4025" y="289"/>
                </a:lnTo>
                <a:lnTo>
                  <a:pt x="4026" y="289"/>
                </a:lnTo>
                <a:lnTo>
                  <a:pt x="4026" y="289"/>
                </a:lnTo>
                <a:lnTo>
                  <a:pt x="4026" y="289"/>
                </a:lnTo>
                <a:lnTo>
                  <a:pt x="4026" y="289"/>
                </a:lnTo>
                <a:lnTo>
                  <a:pt x="4027" y="289"/>
                </a:lnTo>
                <a:lnTo>
                  <a:pt x="4027" y="289"/>
                </a:lnTo>
                <a:lnTo>
                  <a:pt x="4027" y="289"/>
                </a:lnTo>
                <a:lnTo>
                  <a:pt x="4027" y="289"/>
                </a:lnTo>
                <a:lnTo>
                  <a:pt x="4028" y="289"/>
                </a:lnTo>
                <a:lnTo>
                  <a:pt x="4028" y="289"/>
                </a:lnTo>
                <a:lnTo>
                  <a:pt x="4028" y="289"/>
                </a:lnTo>
                <a:lnTo>
                  <a:pt x="4028" y="289"/>
                </a:lnTo>
                <a:lnTo>
                  <a:pt x="4028" y="289"/>
                </a:lnTo>
                <a:lnTo>
                  <a:pt x="4029" y="289"/>
                </a:lnTo>
                <a:lnTo>
                  <a:pt x="4029" y="289"/>
                </a:lnTo>
                <a:lnTo>
                  <a:pt x="4029" y="290"/>
                </a:lnTo>
                <a:lnTo>
                  <a:pt x="4029" y="290"/>
                </a:lnTo>
                <a:lnTo>
                  <a:pt x="4030" y="290"/>
                </a:lnTo>
                <a:lnTo>
                  <a:pt x="4030" y="290"/>
                </a:lnTo>
                <a:lnTo>
                  <a:pt x="4030" y="290"/>
                </a:lnTo>
                <a:lnTo>
                  <a:pt x="4030" y="290"/>
                </a:lnTo>
                <a:lnTo>
                  <a:pt x="4031" y="290"/>
                </a:lnTo>
                <a:lnTo>
                  <a:pt x="4031" y="290"/>
                </a:lnTo>
                <a:lnTo>
                  <a:pt x="4031" y="290"/>
                </a:lnTo>
                <a:lnTo>
                  <a:pt x="4031" y="290"/>
                </a:lnTo>
                <a:lnTo>
                  <a:pt x="4032" y="291"/>
                </a:lnTo>
                <a:lnTo>
                  <a:pt x="4032" y="291"/>
                </a:lnTo>
                <a:lnTo>
                  <a:pt x="4032" y="292"/>
                </a:lnTo>
                <a:lnTo>
                  <a:pt x="4033" y="292"/>
                </a:lnTo>
                <a:lnTo>
                  <a:pt x="4033" y="291"/>
                </a:lnTo>
                <a:lnTo>
                  <a:pt x="4033" y="291"/>
                </a:lnTo>
                <a:lnTo>
                  <a:pt x="4033" y="291"/>
                </a:lnTo>
                <a:lnTo>
                  <a:pt x="4033" y="291"/>
                </a:lnTo>
                <a:lnTo>
                  <a:pt x="4034" y="291"/>
                </a:lnTo>
                <a:lnTo>
                  <a:pt x="4034" y="291"/>
                </a:lnTo>
                <a:lnTo>
                  <a:pt x="4034" y="291"/>
                </a:lnTo>
                <a:lnTo>
                  <a:pt x="4034" y="290"/>
                </a:lnTo>
                <a:lnTo>
                  <a:pt x="4035" y="290"/>
                </a:lnTo>
                <a:lnTo>
                  <a:pt x="4035" y="290"/>
                </a:lnTo>
                <a:lnTo>
                  <a:pt x="4035" y="290"/>
                </a:lnTo>
                <a:lnTo>
                  <a:pt x="4035" y="290"/>
                </a:lnTo>
                <a:lnTo>
                  <a:pt x="4036" y="289"/>
                </a:lnTo>
                <a:lnTo>
                  <a:pt x="4036" y="289"/>
                </a:lnTo>
                <a:lnTo>
                  <a:pt x="4036" y="289"/>
                </a:lnTo>
                <a:lnTo>
                  <a:pt x="4036" y="288"/>
                </a:lnTo>
                <a:lnTo>
                  <a:pt x="4037" y="288"/>
                </a:lnTo>
                <a:lnTo>
                  <a:pt x="4037" y="288"/>
                </a:lnTo>
                <a:lnTo>
                  <a:pt x="4037" y="288"/>
                </a:lnTo>
                <a:lnTo>
                  <a:pt x="4037" y="287"/>
                </a:lnTo>
                <a:lnTo>
                  <a:pt x="4038" y="287"/>
                </a:lnTo>
                <a:lnTo>
                  <a:pt x="4038" y="287"/>
                </a:lnTo>
                <a:lnTo>
                  <a:pt x="4038" y="287"/>
                </a:lnTo>
                <a:lnTo>
                  <a:pt x="4039" y="287"/>
                </a:lnTo>
                <a:lnTo>
                  <a:pt x="4039" y="287"/>
                </a:lnTo>
                <a:lnTo>
                  <a:pt x="4039" y="287"/>
                </a:lnTo>
                <a:lnTo>
                  <a:pt x="4039" y="287"/>
                </a:lnTo>
                <a:lnTo>
                  <a:pt x="4039" y="287"/>
                </a:lnTo>
                <a:lnTo>
                  <a:pt x="4040" y="287"/>
                </a:lnTo>
                <a:lnTo>
                  <a:pt x="4040" y="287"/>
                </a:lnTo>
                <a:lnTo>
                  <a:pt x="4040" y="288"/>
                </a:lnTo>
                <a:lnTo>
                  <a:pt x="4040" y="288"/>
                </a:lnTo>
                <a:lnTo>
                  <a:pt x="4040" y="287"/>
                </a:lnTo>
                <a:lnTo>
                  <a:pt x="4041" y="287"/>
                </a:lnTo>
                <a:lnTo>
                  <a:pt x="4041" y="287"/>
                </a:lnTo>
                <a:lnTo>
                  <a:pt x="4041" y="288"/>
                </a:lnTo>
                <a:lnTo>
                  <a:pt x="4041" y="288"/>
                </a:lnTo>
                <a:lnTo>
                  <a:pt x="4041" y="288"/>
                </a:lnTo>
                <a:lnTo>
                  <a:pt x="4042" y="288"/>
                </a:lnTo>
                <a:lnTo>
                  <a:pt x="4042" y="288"/>
                </a:lnTo>
                <a:lnTo>
                  <a:pt x="4042" y="288"/>
                </a:lnTo>
                <a:lnTo>
                  <a:pt x="4042" y="288"/>
                </a:lnTo>
                <a:lnTo>
                  <a:pt x="4043" y="288"/>
                </a:lnTo>
                <a:lnTo>
                  <a:pt x="4043" y="288"/>
                </a:lnTo>
                <a:lnTo>
                  <a:pt x="4043" y="288"/>
                </a:lnTo>
                <a:lnTo>
                  <a:pt x="4043" y="288"/>
                </a:lnTo>
                <a:lnTo>
                  <a:pt x="4043" y="288"/>
                </a:lnTo>
                <a:lnTo>
                  <a:pt x="4044" y="288"/>
                </a:lnTo>
                <a:lnTo>
                  <a:pt x="4044" y="288"/>
                </a:lnTo>
                <a:lnTo>
                  <a:pt x="4044" y="288"/>
                </a:lnTo>
                <a:lnTo>
                  <a:pt x="4045" y="288"/>
                </a:lnTo>
                <a:lnTo>
                  <a:pt x="4045" y="288"/>
                </a:lnTo>
                <a:lnTo>
                  <a:pt x="4045" y="288"/>
                </a:lnTo>
                <a:lnTo>
                  <a:pt x="4045" y="288"/>
                </a:lnTo>
                <a:lnTo>
                  <a:pt x="4046" y="288"/>
                </a:lnTo>
                <a:lnTo>
                  <a:pt x="4046" y="288"/>
                </a:lnTo>
                <a:lnTo>
                  <a:pt x="4046" y="288"/>
                </a:lnTo>
                <a:lnTo>
                  <a:pt x="4046" y="288"/>
                </a:lnTo>
                <a:lnTo>
                  <a:pt x="4047" y="288"/>
                </a:lnTo>
                <a:lnTo>
                  <a:pt x="4047" y="288"/>
                </a:lnTo>
                <a:lnTo>
                  <a:pt x="4047" y="288"/>
                </a:lnTo>
                <a:lnTo>
                  <a:pt x="4047" y="288"/>
                </a:lnTo>
                <a:lnTo>
                  <a:pt x="4047" y="288"/>
                </a:lnTo>
                <a:lnTo>
                  <a:pt x="4048" y="288"/>
                </a:lnTo>
                <a:lnTo>
                  <a:pt x="4048" y="288"/>
                </a:lnTo>
                <a:lnTo>
                  <a:pt x="4048" y="288"/>
                </a:lnTo>
                <a:lnTo>
                  <a:pt x="4048" y="288"/>
                </a:lnTo>
                <a:lnTo>
                  <a:pt x="4049" y="289"/>
                </a:lnTo>
                <a:lnTo>
                  <a:pt x="4049" y="289"/>
                </a:lnTo>
                <a:lnTo>
                  <a:pt x="4049" y="289"/>
                </a:lnTo>
                <a:lnTo>
                  <a:pt x="4049" y="289"/>
                </a:lnTo>
                <a:lnTo>
                  <a:pt x="4050" y="289"/>
                </a:lnTo>
                <a:lnTo>
                  <a:pt x="4050" y="289"/>
                </a:lnTo>
                <a:lnTo>
                  <a:pt x="4050" y="290"/>
                </a:lnTo>
                <a:lnTo>
                  <a:pt x="4051" y="290"/>
                </a:lnTo>
                <a:lnTo>
                  <a:pt x="4051" y="291"/>
                </a:lnTo>
                <a:lnTo>
                  <a:pt x="4051" y="291"/>
                </a:lnTo>
                <a:lnTo>
                  <a:pt x="4051" y="291"/>
                </a:lnTo>
                <a:lnTo>
                  <a:pt x="4052" y="291"/>
                </a:lnTo>
                <a:lnTo>
                  <a:pt x="4052" y="291"/>
                </a:lnTo>
                <a:lnTo>
                  <a:pt x="4052" y="292"/>
                </a:lnTo>
                <a:lnTo>
                  <a:pt x="4052" y="292"/>
                </a:lnTo>
                <a:lnTo>
                  <a:pt x="4053" y="293"/>
                </a:lnTo>
                <a:lnTo>
                  <a:pt x="4053" y="293"/>
                </a:lnTo>
                <a:lnTo>
                  <a:pt x="4053" y="292"/>
                </a:lnTo>
                <a:lnTo>
                  <a:pt x="4053" y="293"/>
                </a:lnTo>
                <a:lnTo>
                  <a:pt x="4053" y="293"/>
                </a:lnTo>
                <a:lnTo>
                  <a:pt x="4054" y="293"/>
                </a:lnTo>
                <a:lnTo>
                  <a:pt x="4054" y="293"/>
                </a:lnTo>
                <a:lnTo>
                  <a:pt x="4054" y="292"/>
                </a:lnTo>
                <a:lnTo>
                  <a:pt x="4054" y="293"/>
                </a:lnTo>
                <a:lnTo>
                  <a:pt x="4055" y="293"/>
                </a:lnTo>
                <a:lnTo>
                  <a:pt x="4055" y="293"/>
                </a:lnTo>
                <a:lnTo>
                  <a:pt x="4055" y="292"/>
                </a:lnTo>
                <a:lnTo>
                  <a:pt x="4056" y="292"/>
                </a:lnTo>
                <a:lnTo>
                  <a:pt x="4056" y="292"/>
                </a:lnTo>
                <a:lnTo>
                  <a:pt x="4056" y="291"/>
                </a:lnTo>
                <a:lnTo>
                  <a:pt x="4056" y="291"/>
                </a:lnTo>
                <a:lnTo>
                  <a:pt x="4057" y="290"/>
                </a:lnTo>
                <a:lnTo>
                  <a:pt x="4057" y="290"/>
                </a:lnTo>
                <a:lnTo>
                  <a:pt x="4057" y="290"/>
                </a:lnTo>
                <a:lnTo>
                  <a:pt x="4057" y="289"/>
                </a:lnTo>
                <a:lnTo>
                  <a:pt x="4058" y="289"/>
                </a:lnTo>
                <a:lnTo>
                  <a:pt x="4058" y="289"/>
                </a:lnTo>
                <a:lnTo>
                  <a:pt x="4058" y="288"/>
                </a:lnTo>
                <a:lnTo>
                  <a:pt x="4058" y="289"/>
                </a:lnTo>
                <a:lnTo>
                  <a:pt x="4058" y="288"/>
                </a:lnTo>
                <a:lnTo>
                  <a:pt x="4059" y="288"/>
                </a:lnTo>
                <a:lnTo>
                  <a:pt x="4059" y="288"/>
                </a:lnTo>
                <a:lnTo>
                  <a:pt x="4059" y="287"/>
                </a:lnTo>
                <a:lnTo>
                  <a:pt x="4059" y="287"/>
                </a:lnTo>
                <a:lnTo>
                  <a:pt x="4059" y="287"/>
                </a:lnTo>
                <a:lnTo>
                  <a:pt x="4060" y="287"/>
                </a:lnTo>
                <a:lnTo>
                  <a:pt x="4060" y="287"/>
                </a:lnTo>
                <a:lnTo>
                  <a:pt x="4060" y="287"/>
                </a:lnTo>
                <a:lnTo>
                  <a:pt x="4060" y="287"/>
                </a:lnTo>
                <a:lnTo>
                  <a:pt x="4061" y="288"/>
                </a:lnTo>
                <a:lnTo>
                  <a:pt x="4061" y="288"/>
                </a:lnTo>
                <a:lnTo>
                  <a:pt x="4061" y="288"/>
                </a:lnTo>
                <a:lnTo>
                  <a:pt x="4062" y="288"/>
                </a:lnTo>
                <a:lnTo>
                  <a:pt x="4062" y="288"/>
                </a:lnTo>
                <a:lnTo>
                  <a:pt x="4062" y="288"/>
                </a:lnTo>
                <a:lnTo>
                  <a:pt x="4062" y="288"/>
                </a:lnTo>
                <a:lnTo>
                  <a:pt x="4063" y="288"/>
                </a:lnTo>
                <a:lnTo>
                  <a:pt x="4063" y="288"/>
                </a:lnTo>
                <a:lnTo>
                  <a:pt x="4063" y="288"/>
                </a:lnTo>
                <a:lnTo>
                  <a:pt x="4063" y="288"/>
                </a:lnTo>
                <a:lnTo>
                  <a:pt x="4064" y="288"/>
                </a:lnTo>
                <a:lnTo>
                  <a:pt x="4064" y="288"/>
                </a:lnTo>
                <a:lnTo>
                  <a:pt x="4064" y="288"/>
                </a:lnTo>
                <a:lnTo>
                  <a:pt x="4064" y="288"/>
                </a:lnTo>
                <a:lnTo>
                  <a:pt x="4064" y="288"/>
                </a:lnTo>
                <a:lnTo>
                  <a:pt x="4065" y="288"/>
                </a:lnTo>
                <a:lnTo>
                  <a:pt x="4065" y="288"/>
                </a:lnTo>
                <a:lnTo>
                  <a:pt x="4065" y="288"/>
                </a:lnTo>
                <a:lnTo>
                  <a:pt x="4065" y="288"/>
                </a:lnTo>
                <a:lnTo>
                  <a:pt x="4066" y="288"/>
                </a:lnTo>
                <a:lnTo>
                  <a:pt x="4066" y="288"/>
                </a:lnTo>
                <a:lnTo>
                  <a:pt x="4066" y="288"/>
                </a:lnTo>
                <a:lnTo>
                  <a:pt x="4066" y="288"/>
                </a:lnTo>
                <a:lnTo>
                  <a:pt x="4067" y="288"/>
                </a:lnTo>
                <a:lnTo>
                  <a:pt x="4067" y="288"/>
                </a:lnTo>
                <a:lnTo>
                  <a:pt x="4067" y="288"/>
                </a:lnTo>
                <a:lnTo>
                  <a:pt x="4068" y="288"/>
                </a:lnTo>
                <a:lnTo>
                  <a:pt x="4068" y="288"/>
                </a:lnTo>
                <a:lnTo>
                  <a:pt x="4068" y="288"/>
                </a:lnTo>
                <a:lnTo>
                  <a:pt x="4068" y="288"/>
                </a:lnTo>
                <a:lnTo>
                  <a:pt x="4069" y="288"/>
                </a:lnTo>
                <a:lnTo>
                  <a:pt x="4069" y="288"/>
                </a:lnTo>
                <a:lnTo>
                  <a:pt x="4069" y="288"/>
                </a:lnTo>
                <a:lnTo>
                  <a:pt x="4069" y="288"/>
                </a:lnTo>
                <a:lnTo>
                  <a:pt x="4070" y="288"/>
                </a:lnTo>
                <a:lnTo>
                  <a:pt x="4070" y="288"/>
                </a:lnTo>
                <a:lnTo>
                  <a:pt x="4070" y="288"/>
                </a:lnTo>
                <a:lnTo>
                  <a:pt x="4070" y="288"/>
                </a:lnTo>
                <a:lnTo>
                  <a:pt x="4070" y="288"/>
                </a:lnTo>
                <a:lnTo>
                  <a:pt x="4071" y="288"/>
                </a:lnTo>
                <a:lnTo>
                  <a:pt x="4071" y="289"/>
                </a:lnTo>
                <a:lnTo>
                  <a:pt x="4071" y="289"/>
                </a:lnTo>
                <a:lnTo>
                  <a:pt x="4071" y="289"/>
                </a:lnTo>
                <a:lnTo>
                  <a:pt x="4072" y="289"/>
                </a:lnTo>
                <a:lnTo>
                  <a:pt x="4072" y="289"/>
                </a:lnTo>
                <a:lnTo>
                  <a:pt x="4072" y="289"/>
                </a:lnTo>
                <a:lnTo>
                  <a:pt x="4072" y="289"/>
                </a:lnTo>
                <a:lnTo>
                  <a:pt x="4072" y="290"/>
                </a:lnTo>
                <a:lnTo>
                  <a:pt x="4073" y="290"/>
                </a:lnTo>
                <a:lnTo>
                  <a:pt x="4073" y="290"/>
                </a:lnTo>
                <a:lnTo>
                  <a:pt x="4073" y="290"/>
                </a:lnTo>
                <a:lnTo>
                  <a:pt x="4074" y="290"/>
                </a:lnTo>
                <a:lnTo>
                  <a:pt x="4074" y="290"/>
                </a:lnTo>
                <a:lnTo>
                  <a:pt x="4074" y="290"/>
                </a:lnTo>
                <a:lnTo>
                  <a:pt x="4074" y="290"/>
                </a:lnTo>
                <a:lnTo>
                  <a:pt x="4075" y="291"/>
                </a:lnTo>
                <a:lnTo>
                  <a:pt x="4075" y="290"/>
                </a:lnTo>
                <a:lnTo>
                  <a:pt x="4075" y="290"/>
                </a:lnTo>
                <a:lnTo>
                  <a:pt x="4075" y="290"/>
                </a:lnTo>
                <a:lnTo>
                  <a:pt x="4076" y="290"/>
                </a:lnTo>
                <a:lnTo>
                  <a:pt x="4076" y="289"/>
                </a:lnTo>
                <a:lnTo>
                  <a:pt x="4076" y="289"/>
                </a:lnTo>
                <a:lnTo>
                  <a:pt x="4076" y="289"/>
                </a:lnTo>
                <a:lnTo>
                  <a:pt x="4077" y="289"/>
                </a:lnTo>
                <a:lnTo>
                  <a:pt x="4077" y="288"/>
                </a:lnTo>
                <a:lnTo>
                  <a:pt x="4077" y="287"/>
                </a:lnTo>
                <a:lnTo>
                  <a:pt x="4077" y="287"/>
                </a:lnTo>
                <a:lnTo>
                  <a:pt x="4078" y="287"/>
                </a:lnTo>
                <a:lnTo>
                  <a:pt x="4078" y="287"/>
                </a:lnTo>
                <a:lnTo>
                  <a:pt x="4078" y="287"/>
                </a:lnTo>
                <a:lnTo>
                  <a:pt x="4078" y="289"/>
                </a:lnTo>
                <a:lnTo>
                  <a:pt x="4079" y="288"/>
                </a:lnTo>
                <a:lnTo>
                  <a:pt x="4079" y="288"/>
                </a:lnTo>
                <a:lnTo>
                  <a:pt x="4079" y="288"/>
                </a:lnTo>
                <a:lnTo>
                  <a:pt x="4080" y="289"/>
                </a:lnTo>
                <a:lnTo>
                  <a:pt x="4080" y="289"/>
                </a:lnTo>
                <a:lnTo>
                  <a:pt x="4080" y="290"/>
                </a:lnTo>
                <a:lnTo>
                  <a:pt x="4080" y="292"/>
                </a:lnTo>
                <a:lnTo>
                  <a:pt x="4081" y="294"/>
                </a:lnTo>
                <a:lnTo>
                  <a:pt x="4081" y="294"/>
                </a:lnTo>
                <a:lnTo>
                  <a:pt x="4081" y="294"/>
                </a:lnTo>
                <a:lnTo>
                  <a:pt x="4081" y="294"/>
                </a:lnTo>
                <a:lnTo>
                  <a:pt x="4082" y="295"/>
                </a:lnTo>
                <a:lnTo>
                  <a:pt x="4082" y="295"/>
                </a:lnTo>
                <a:lnTo>
                  <a:pt x="4082" y="295"/>
                </a:lnTo>
                <a:lnTo>
                  <a:pt x="4082" y="295"/>
                </a:lnTo>
                <a:lnTo>
                  <a:pt x="4083" y="296"/>
                </a:lnTo>
                <a:lnTo>
                  <a:pt x="4083" y="297"/>
                </a:lnTo>
                <a:lnTo>
                  <a:pt x="4083" y="298"/>
                </a:lnTo>
                <a:lnTo>
                  <a:pt x="4083" y="298"/>
                </a:lnTo>
                <a:lnTo>
                  <a:pt x="4084" y="297"/>
                </a:lnTo>
                <a:lnTo>
                  <a:pt x="4084" y="297"/>
                </a:lnTo>
                <a:lnTo>
                  <a:pt x="4084" y="297"/>
                </a:lnTo>
                <a:lnTo>
                  <a:pt x="4084" y="297"/>
                </a:lnTo>
                <a:lnTo>
                  <a:pt x="4085" y="297"/>
                </a:lnTo>
                <a:lnTo>
                  <a:pt x="4085" y="297"/>
                </a:lnTo>
                <a:lnTo>
                  <a:pt x="4085" y="297"/>
                </a:lnTo>
                <a:lnTo>
                  <a:pt x="4086" y="298"/>
                </a:lnTo>
                <a:lnTo>
                  <a:pt x="4086" y="298"/>
                </a:lnTo>
                <a:lnTo>
                  <a:pt x="4086" y="298"/>
                </a:lnTo>
                <a:lnTo>
                  <a:pt x="4086" y="298"/>
                </a:lnTo>
                <a:lnTo>
                  <a:pt x="4086" y="298"/>
                </a:lnTo>
                <a:lnTo>
                  <a:pt x="4087" y="299"/>
                </a:lnTo>
                <a:lnTo>
                  <a:pt x="4087" y="300"/>
                </a:lnTo>
                <a:lnTo>
                  <a:pt x="4087" y="300"/>
                </a:lnTo>
                <a:lnTo>
                  <a:pt x="4088" y="301"/>
                </a:lnTo>
                <a:lnTo>
                  <a:pt x="4088" y="301"/>
                </a:lnTo>
                <a:lnTo>
                  <a:pt x="4088" y="301"/>
                </a:lnTo>
                <a:lnTo>
                  <a:pt x="4088" y="301"/>
                </a:lnTo>
                <a:lnTo>
                  <a:pt x="4089" y="301"/>
                </a:lnTo>
                <a:lnTo>
                  <a:pt x="4089" y="302"/>
                </a:lnTo>
                <a:lnTo>
                  <a:pt x="4089" y="302"/>
                </a:lnTo>
                <a:lnTo>
                  <a:pt x="4089" y="301"/>
                </a:lnTo>
                <a:lnTo>
                  <a:pt x="4089" y="301"/>
                </a:lnTo>
                <a:lnTo>
                  <a:pt x="4090" y="301"/>
                </a:lnTo>
                <a:lnTo>
                  <a:pt x="4090" y="301"/>
                </a:lnTo>
                <a:lnTo>
                  <a:pt x="4090" y="301"/>
                </a:lnTo>
                <a:lnTo>
                  <a:pt x="4090" y="300"/>
                </a:lnTo>
                <a:lnTo>
                  <a:pt x="4091" y="300"/>
                </a:lnTo>
                <a:lnTo>
                  <a:pt x="4091" y="300"/>
                </a:lnTo>
                <a:lnTo>
                  <a:pt x="4091" y="300"/>
                </a:lnTo>
                <a:lnTo>
                  <a:pt x="4092" y="300"/>
                </a:lnTo>
                <a:lnTo>
                  <a:pt x="4092" y="299"/>
                </a:lnTo>
                <a:lnTo>
                  <a:pt x="4092" y="299"/>
                </a:lnTo>
                <a:lnTo>
                  <a:pt x="4092" y="299"/>
                </a:lnTo>
                <a:lnTo>
                  <a:pt x="4092" y="299"/>
                </a:lnTo>
                <a:lnTo>
                  <a:pt x="4093" y="299"/>
                </a:lnTo>
                <a:lnTo>
                  <a:pt x="4093" y="299"/>
                </a:lnTo>
                <a:lnTo>
                  <a:pt x="4093" y="299"/>
                </a:lnTo>
                <a:lnTo>
                  <a:pt x="4093" y="299"/>
                </a:lnTo>
                <a:lnTo>
                  <a:pt x="4094" y="298"/>
                </a:lnTo>
                <a:lnTo>
                  <a:pt x="4094" y="297"/>
                </a:lnTo>
                <a:lnTo>
                  <a:pt x="4094" y="298"/>
                </a:lnTo>
                <a:lnTo>
                  <a:pt x="4094" y="298"/>
                </a:lnTo>
                <a:lnTo>
                  <a:pt x="4095" y="299"/>
                </a:lnTo>
                <a:lnTo>
                  <a:pt x="4095" y="300"/>
                </a:lnTo>
                <a:lnTo>
                  <a:pt x="4095" y="300"/>
                </a:lnTo>
                <a:lnTo>
                  <a:pt x="4095" y="299"/>
                </a:lnTo>
                <a:lnTo>
                  <a:pt x="4096" y="300"/>
                </a:lnTo>
                <a:lnTo>
                  <a:pt x="4096" y="300"/>
                </a:lnTo>
                <a:lnTo>
                  <a:pt x="4096" y="300"/>
                </a:lnTo>
                <a:lnTo>
                  <a:pt x="4096" y="300"/>
                </a:lnTo>
                <a:lnTo>
                  <a:pt x="4097" y="301"/>
                </a:lnTo>
                <a:lnTo>
                  <a:pt x="4097" y="301"/>
                </a:lnTo>
                <a:lnTo>
                  <a:pt x="4097" y="300"/>
                </a:lnTo>
                <a:lnTo>
                  <a:pt x="4098" y="300"/>
                </a:lnTo>
                <a:lnTo>
                  <a:pt x="4098" y="301"/>
                </a:lnTo>
                <a:lnTo>
                  <a:pt x="4098" y="301"/>
                </a:lnTo>
                <a:lnTo>
                  <a:pt x="4098" y="301"/>
                </a:lnTo>
                <a:lnTo>
                  <a:pt x="4099" y="301"/>
                </a:lnTo>
                <a:lnTo>
                  <a:pt x="4099" y="301"/>
                </a:lnTo>
                <a:lnTo>
                  <a:pt x="4099" y="301"/>
                </a:lnTo>
                <a:lnTo>
                  <a:pt x="4099" y="301"/>
                </a:lnTo>
                <a:lnTo>
                  <a:pt x="4099" y="301"/>
                </a:lnTo>
                <a:lnTo>
                  <a:pt x="4100" y="301"/>
                </a:lnTo>
                <a:lnTo>
                  <a:pt x="4100" y="301"/>
                </a:lnTo>
                <a:lnTo>
                  <a:pt x="4100" y="301"/>
                </a:lnTo>
                <a:lnTo>
                  <a:pt x="4100" y="301"/>
                </a:lnTo>
                <a:lnTo>
                  <a:pt x="4101" y="301"/>
                </a:lnTo>
                <a:lnTo>
                  <a:pt x="4101" y="301"/>
                </a:lnTo>
                <a:lnTo>
                  <a:pt x="4101" y="301"/>
                </a:lnTo>
                <a:lnTo>
                  <a:pt x="4101" y="301"/>
                </a:lnTo>
                <a:lnTo>
                  <a:pt x="4102" y="301"/>
                </a:lnTo>
                <a:lnTo>
                  <a:pt x="4102" y="300"/>
                </a:lnTo>
                <a:lnTo>
                  <a:pt x="4102" y="300"/>
                </a:lnTo>
                <a:lnTo>
                  <a:pt x="4102" y="300"/>
                </a:lnTo>
                <a:lnTo>
                  <a:pt x="4103" y="300"/>
                </a:lnTo>
                <a:lnTo>
                  <a:pt x="4103" y="300"/>
                </a:lnTo>
                <a:lnTo>
                  <a:pt x="4103" y="300"/>
                </a:lnTo>
                <a:lnTo>
                  <a:pt x="4103" y="300"/>
                </a:lnTo>
                <a:lnTo>
                  <a:pt x="4104" y="300"/>
                </a:lnTo>
                <a:lnTo>
                  <a:pt x="4104" y="300"/>
                </a:lnTo>
                <a:lnTo>
                  <a:pt x="4104" y="300"/>
                </a:lnTo>
                <a:lnTo>
                  <a:pt x="4104" y="300"/>
                </a:lnTo>
                <a:lnTo>
                  <a:pt x="4104" y="300"/>
                </a:lnTo>
                <a:lnTo>
                  <a:pt x="4105" y="300"/>
                </a:lnTo>
                <a:lnTo>
                  <a:pt x="4105" y="300"/>
                </a:lnTo>
                <a:lnTo>
                  <a:pt x="4105" y="300"/>
                </a:lnTo>
                <a:lnTo>
                  <a:pt x="4105" y="300"/>
                </a:lnTo>
                <a:lnTo>
                  <a:pt x="4106" y="300"/>
                </a:lnTo>
                <a:lnTo>
                  <a:pt x="4106" y="300"/>
                </a:lnTo>
                <a:lnTo>
                  <a:pt x="4106" y="300"/>
                </a:lnTo>
                <a:lnTo>
                  <a:pt x="4106" y="300"/>
                </a:lnTo>
                <a:lnTo>
                  <a:pt x="4107" y="299"/>
                </a:lnTo>
                <a:lnTo>
                  <a:pt x="4107" y="299"/>
                </a:lnTo>
                <a:lnTo>
                  <a:pt x="4107" y="299"/>
                </a:lnTo>
                <a:lnTo>
                  <a:pt x="4107" y="299"/>
                </a:lnTo>
                <a:lnTo>
                  <a:pt x="4108" y="299"/>
                </a:lnTo>
                <a:lnTo>
                  <a:pt x="4108" y="299"/>
                </a:lnTo>
                <a:lnTo>
                  <a:pt x="4108" y="299"/>
                </a:lnTo>
                <a:lnTo>
                  <a:pt x="4108" y="299"/>
                </a:lnTo>
                <a:lnTo>
                  <a:pt x="4109" y="299"/>
                </a:lnTo>
                <a:lnTo>
                  <a:pt x="4109" y="299"/>
                </a:lnTo>
                <a:lnTo>
                  <a:pt x="4109" y="299"/>
                </a:lnTo>
                <a:lnTo>
                  <a:pt x="4109" y="299"/>
                </a:lnTo>
                <a:lnTo>
                  <a:pt x="4110" y="299"/>
                </a:lnTo>
                <a:lnTo>
                  <a:pt x="4110" y="299"/>
                </a:lnTo>
                <a:lnTo>
                  <a:pt x="4110" y="299"/>
                </a:lnTo>
                <a:lnTo>
                  <a:pt x="4110" y="299"/>
                </a:lnTo>
                <a:lnTo>
                  <a:pt x="4110" y="299"/>
                </a:lnTo>
                <a:lnTo>
                  <a:pt x="4111" y="299"/>
                </a:lnTo>
                <a:lnTo>
                  <a:pt x="4111" y="299"/>
                </a:lnTo>
                <a:lnTo>
                  <a:pt x="4111" y="299"/>
                </a:lnTo>
                <a:lnTo>
                  <a:pt x="4111" y="299"/>
                </a:lnTo>
                <a:lnTo>
                  <a:pt x="4112" y="299"/>
                </a:lnTo>
                <a:lnTo>
                  <a:pt x="4112" y="299"/>
                </a:lnTo>
                <a:lnTo>
                  <a:pt x="4112" y="299"/>
                </a:lnTo>
                <a:lnTo>
                  <a:pt x="4112" y="298"/>
                </a:lnTo>
                <a:lnTo>
                  <a:pt x="4113" y="298"/>
                </a:lnTo>
                <a:lnTo>
                  <a:pt x="4113" y="298"/>
                </a:lnTo>
                <a:lnTo>
                  <a:pt x="4113" y="298"/>
                </a:lnTo>
                <a:lnTo>
                  <a:pt x="4113" y="298"/>
                </a:lnTo>
                <a:lnTo>
                  <a:pt x="4114" y="298"/>
                </a:lnTo>
                <a:lnTo>
                  <a:pt x="4114" y="297"/>
                </a:lnTo>
                <a:lnTo>
                  <a:pt x="4114" y="297"/>
                </a:lnTo>
                <a:lnTo>
                  <a:pt x="4114" y="297"/>
                </a:lnTo>
                <a:lnTo>
                  <a:pt x="4115" y="296"/>
                </a:lnTo>
                <a:lnTo>
                  <a:pt x="4115" y="296"/>
                </a:lnTo>
                <a:lnTo>
                  <a:pt x="4115" y="296"/>
                </a:lnTo>
                <a:lnTo>
                  <a:pt x="4115" y="296"/>
                </a:lnTo>
                <a:lnTo>
                  <a:pt x="4116" y="296"/>
                </a:lnTo>
                <a:lnTo>
                  <a:pt x="4116" y="296"/>
                </a:lnTo>
                <a:lnTo>
                  <a:pt x="4116" y="296"/>
                </a:lnTo>
                <a:lnTo>
                  <a:pt x="4116" y="296"/>
                </a:lnTo>
                <a:lnTo>
                  <a:pt x="4117" y="295"/>
                </a:lnTo>
                <a:lnTo>
                  <a:pt x="4117" y="295"/>
                </a:lnTo>
                <a:lnTo>
                  <a:pt x="4117" y="296"/>
                </a:lnTo>
                <a:lnTo>
                  <a:pt x="4117" y="296"/>
                </a:lnTo>
                <a:lnTo>
                  <a:pt x="4118" y="296"/>
                </a:lnTo>
                <a:lnTo>
                  <a:pt x="4118" y="296"/>
                </a:lnTo>
                <a:lnTo>
                  <a:pt x="4118" y="296"/>
                </a:lnTo>
                <a:lnTo>
                  <a:pt x="4118" y="296"/>
                </a:lnTo>
                <a:lnTo>
                  <a:pt x="4118" y="296"/>
                </a:lnTo>
                <a:lnTo>
                  <a:pt x="4119" y="296"/>
                </a:lnTo>
                <a:lnTo>
                  <a:pt x="4119" y="296"/>
                </a:lnTo>
                <a:lnTo>
                  <a:pt x="4119" y="296"/>
                </a:lnTo>
                <a:lnTo>
                  <a:pt x="4119" y="296"/>
                </a:lnTo>
                <a:lnTo>
                  <a:pt x="4120" y="295"/>
                </a:lnTo>
                <a:lnTo>
                  <a:pt x="4120" y="295"/>
                </a:lnTo>
                <a:lnTo>
                  <a:pt x="4120" y="295"/>
                </a:lnTo>
                <a:lnTo>
                  <a:pt x="4120" y="295"/>
                </a:lnTo>
                <a:lnTo>
                  <a:pt x="4121" y="295"/>
                </a:lnTo>
                <a:lnTo>
                  <a:pt x="4121" y="295"/>
                </a:lnTo>
                <a:lnTo>
                  <a:pt x="4121" y="295"/>
                </a:lnTo>
                <a:lnTo>
                  <a:pt x="4122" y="295"/>
                </a:lnTo>
                <a:lnTo>
                  <a:pt x="4122" y="295"/>
                </a:lnTo>
                <a:lnTo>
                  <a:pt x="4122" y="295"/>
                </a:lnTo>
                <a:lnTo>
                  <a:pt x="4122" y="295"/>
                </a:lnTo>
                <a:lnTo>
                  <a:pt x="4122" y="295"/>
                </a:lnTo>
                <a:lnTo>
                  <a:pt x="4123" y="295"/>
                </a:lnTo>
                <a:lnTo>
                  <a:pt x="4123" y="295"/>
                </a:lnTo>
                <a:lnTo>
                  <a:pt x="4123" y="295"/>
                </a:lnTo>
                <a:lnTo>
                  <a:pt x="4123" y="295"/>
                </a:lnTo>
                <a:lnTo>
                  <a:pt x="4124" y="296"/>
                </a:lnTo>
                <a:lnTo>
                  <a:pt x="4124" y="296"/>
                </a:lnTo>
                <a:lnTo>
                  <a:pt x="4124" y="296"/>
                </a:lnTo>
                <a:lnTo>
                  <a:pt x="4124" y="296"/>
                </a:lnTo>
                <a:lnTo>
                  <a:pt x="4125" y="296"/>
                </a:lnTo>
                <a:lnTo>
                  <a:pt x="4125" y="296"/>
                </a:lnTo>
                <a:lnTo>
                  <a:pt x="4125" y="296"/>
                </a:lnTo>
                <a:lnTo>
                  <a:pt x="4125" y="296"/>
                </a:lnTo>
                <a:lnTo>
                  <a:pt x="4126" y="296"/>
                </a:lnTo>
                <a:lnTo>
                  <a:pt x="4126" y="296"/>
                </a:lnTo>
                <a:lnTo>
                  <a:pt x="4126" y="297"/>
                </a:lnTo>
                <a:lnTo>
                  <a:pt x="4126" y="297"/>
                </a:lnTo>
                <a:lnTo>
                  <a:pt x="4127" y="297"/>
                </a:lnTo>
                <a:lnTo>
                  <a:pt x="4127" y="297"/>
                </a:lnTo>
                <a:lnTo>
                  <a:pt x="4127" y="297"/>
                </a:lnTo>
                <a:lnTo>
                  <a:pt x="4128" y="297"/>
                </a:lnTo>
                <a:lnTo>
                  <a:pt x="4128" y="297"/>
                </a:lnTo>
                <a:lnTo>
                  <a:pt x="4128" y="296"/>
                </a:lnTo>
                <a:lnTo>
                  <a:pt x="4128" y="296"/>
                </a:lnTo>
                <a:lnTo>
                  <a:pt x="4129" y="296"/>
                </a:lnTo>
                <a:lnTo>
                  <a:pt x="4129" y="296"/>
                </a:lnTo>
                <a:lnTo>
                  <a:pt x="4129" y="295"/>
                </a:lnTo>
                <a:lnTo>
                  <a:pt x="4129" y="295"/>
                </a:lnTo>
                <a:lnTo>
                  <a:pt x="4130" y="295"/>
                </a:lnTo>
                <a:lnTo>
                  <a:pt x="4130" y="294"/>
                </a:lnTo>
                <a:lnTo>
                  <a:pt x="4130" y="294"/>
                </a:lnTo>
                <a:lnTo>
                  <a:pt x="4130" y="293"/>
                </a:lnTo>
                <a:lnTo>
                  <a:pt x="4131" y="293"/>
                </a:lnTo>
                <a:lnTo>
                  <a:pt x="4131" y="293"/>
                </a:lnTo>
                <a:lnTo>
                  <a:pt x="4131" y="293"/>
                </a:lnTo>
                <a:lnTo>
                  <a:pt x="4131" y="293"/>
                </a:lnTo>
                <a:lnTo>
                  <a:pt x="4132" y="293"/>
                </a:lnTo>
                <a:lnTo>
                  <a:pt x="4132" y="293"/>
                </a:lnTo>
                <a:lnTo>
                  <a:pt x="4132" y="293"/>
                </a:lnTo>
                <a:lnTo>
                  <a:pt x="4133" y="293"/>
                </a:lnTo>
                <a:lnTo>
                  <a:pt x="4133" y="293"/>
                </a:lnTo>
                <a:lnTo>
                  <a:pt x="4133" y="293"/>
                </a:lnTo>
                <a:lnTo>
                  <a:pt x="4133" y="293"/>
                </a:lnTo>
                <a:lnTo>
                  <a:pt x="4134" y="292"/>
                </a:lnTo>
                <a:lnTo>
                  <a:pt x="4134" y="292"/>
                </a:lnTo>
                <a:lnTo>
                  <a:pt x="4134" y="292"/>
                </a:lnTo>
                <a:lnTo>
                  <a:pt x="4134" y="292"/>
                </a:lnTo>
                <a:lnTo>
                  <a:pt x="4134" y="292"/>
                </a:lnTo>
                <a:lnTo>
                  <a:pt x="4135" y="292"/>
                </a:lnTo>
                <a:lnTo>
                  <a:pt x="4135" y="292"/>
                </a:lnTo>
                <a:lnTo>
                  <a:pt x="4135" y="292"/>
                </a:lnTo>
                <a:lnTo>
                  <a:pt x="4135" y="292"/>
                </a:lnTo>
                <a:lnTo>
                  <a:pt x="4136" y="292"/>
                </a:lnTo>
                <a:lnTo>
                  <a:pt x="4136" y="292"/>
                </a:lnTo>
                <a:lnTo>
                  <a:pt x="4136" y="292"/>
                </a:lnTo>
                <a:lnTo>
                  <a:pt x="4136" y="293"/>
                </a:lnTo>
                <a:lnTo>
                  <a:pt x="4137" y="292"/>
                </a:lnTo>
                <a:lnTo>
                  <a:pt x="4137" y="292"/>
                </a:lnTo>
                <a:lnTo>
                  <a:pt x="4137" y="292"/>
                </a:lnTo>
                <a:lnTo>
                  <a:pt x="4137" y="293"/>
                </a:lnTo>
                <a:lnTo>
                  <a:pt x="4137" y="293"/>
                </a:lnTo>
                <a:lnTo>
                  <a:pt x="4138" y="293"/>
                </a:lnTo>
                <a:lnTo>
                  <a:pt x="4138" y="293"/>
                </a:lnTo>
                <a:lnTo>
                  <a:pt x="4138" y="293"/>
                </a:lnTo>
                <a:lnTo>
                  <a:pt x="4139" y="292"/>
                </a:lnTo>
                <a:lnTo>
                  <a:pt x="4139" y="293"/>
                </a:lnTo>
                <a:lnTo>
                  <a:pt x="4139" y="293"/>
                </a:lnTo>
                <a:lnTo>
                  <a:pt x="4139" y="293"/>
                </a:lnTo>
                <a:lnTo>
                  <a:pt x="4140" y="293"/>
                </a:lnTo>
                <a:lnTo>
                  <a:pt x="4140" y="293"/>
                </a:lnTo>
                <a:lnTo>
                  <a:pt x="4140" y="293"/>
                </a:lnTo>
                <a:lnTo>
                  <a:pt x="4140" y="293"/>
                </a:lnTo>
                <a:lnTo>
                  <a:pt x="4140" y="293"/>
                </a:lnTo>
                <a:lnTo>
                  <a:pt x="4141" y="293"/>
                </a:lnTo>
                <a:lnTo>
                  <a:pt x="4141" y="293"/>
                </a:lnTo>
                <a:lnTo>
                  <a:pt x="4141" y="293"/>
                </a:lnTo>
                <a:lnTo>
                  <a:pt x="4141" y="293"/>
                </a:lnTo>
                <a:lnTo>
                  <a:pt x="4141" y="293"/>
                </a:lnTo>
                <a:lnTo>
                  <a:pt x="4142" y="293"/>
                </a:lnTo>
                <a:lnTo>
                  <a:pt x="4142" y="293"/>
                </a:lnTo>
                <a:lnTo>
                  <a:pt x="4142" y="293"/>
                </a:lnTo>
                <a:lnTo>
                  <a:pt x="4142" y="292"/>
                </a:lnTo>
                <a:lnTo>
                  <a:pt x="4143" y="292"/>
                </a:lnTo>
                <a:lnTo>
                  <a:pt x="4143" y="292"/>
                </a:lnTo>
                <a:lnTo>
                  <a:pt x="4143" y="292"/>
                </a:lnTo>
                <a:lnTo>
                  <a:pt x="4143" y="292"/>
                </a:lnTo>
                <a:lnTo>
                  <a:pt x="4144" y="292"/>
                </a:lnTo>
                <a:lnTo>
                  <a:pt x="4144" y="292"/>
                </a:lnTo>
                <a:lnTo>
                  <a:pt x="4144" y="292"/>
                </a:lnTo>
                <a:lnTo>
                  <a:pt x="4145" y="292"/>
                </a:lnTo>
                <a:lnTo>
                  <a:pt x="4145" y="292"/>
                </a:lnTo>
                <a:lnTo>
                  <a:pt x="4145" y="292"/>
                </a:lnTo>
                <a:lnTo>
                  <a:pt x="4145" y="292"/>
                </a:lnTo>
                <a:lnTo>
                  <a:pt x="4146" y="292"/>
                </a:lnTo>
                <a:lnTo>
                  <a:pt x="4146" y="292"/>
                </a:lnTo>
                <a:lnTo>
                  <a:pt x="4146" y="292"/>
                </a:lnTo>
                <a:lnTo>
                  <a:pt x="4146" y="292"/>
                </a:lnTo>
                <a:lnTo>
                  <a:pt x="4147" y="292"/>
                </a:lnTo>
                <a:lnTo>
                  <a:pt x="4147" y="293"/>
                </a:lnTo>
                <a:lnTo>
                  <a:pt x="4147" y="293"/>
                </a:lnTo>
                <a:lnTo>
                  <a:pt x="4147" y="293"/>
                </a:lnTo>
                <a:lnTo>
                  <a:pt x="4148" y="293"/>
                </a:lnTo>
                <a:lnTo>
                  <a:pt x="4148" y="293"/>
                </a:lnTo>
                <a:lnTo>
                  <a:pt x="4148" y="293"/>
                </a:lnTo>
                <a:lnTo>
                  <a:pt x="4148" y="293"/>
                </a:lnTo>
                <a:lnTo>
                  <a:pt x="4148" y="293"/>
                </a:lnTo>
                <a:lnTo>
                  <a:pt x="4149" y="293"/>
                </a:lnTo>
                <a:lnTo>
                  <a:pt x="4149" y="293"/>
                </a:lnTo>
                <a:lnTo>
                  <a:pt x="4149" y="293"/>
                </a:lnTo>
                <a:lnTo>
                  <a:pt x="4149" y="293"/>
                </a:lnTo>
                <a:lnTo>
                  <a:pt x="4150" y="293"/>
                </a:lnTo>
                <a:lnTo>
                  <a:pt x="4150" y="293"/>
                </a:lnTo>
                <a:lnTo>
                  <a:pt x="4150" y="293"/>
                </a:lnTo>
                <a:lnTo>
                  <a:pt x="4151" y="293"/>
                </a:lnTo>
                <a:lnTo>
                  <a:pt x="4151" y="293"/>
                </a:lnTo>
                <a:lnTo>
                  <a:pt x="4151" y="293"/>
                </a:lnTo>
                <a:lnTo>
                  <a:pt x="4151" y="293"/>
                </a:lnTo>
                <a:lnTo>
                  <a:pt x="4151" y="293"/>
                </a:lnTo>
                <a:lnTo>
                  <a:pt x="4152" y="293"/>
                </a:lnTo>
                <a:lnTo>
                  <a:pt x="4152" y="293"/>
                </a:lnTo>
                <a:lnTo>
                  <a:pt x="4152" y="293"/>
                </a:lnTo>
                <a:lnTo>
                  <a:pt x="4152" y="293"/>
                </a:lnTo>
                <a:lnTo>
                  <a:pt x="4152" y="293"/>
                </a:lnTo>
                <a:lnTo>
                  <a:pt x="4153" y="293"/>
                </a:lnTo>
                <a:lnTo>
                  <a:pt x="4153" y="293"/>
                </a:lnTo>
                <a:lnTo>
                  <a:pt x="4153" y="292"/>
                </a:lnTo>
                <a:lnTo>
                  <a:pt x="4153" y="292"/>
                </a:lnTo>
                <a:lnTo>
                  <a:pt x="4154" y="291"/>
                </a:lnTo>
                <a:lnTo>
                  <a:pt x="4154" y="290"/>
                </a:lnTo>
                <a:lnTo>
                  <a:pt x="4154" y="290"/>
                </a:lnTo>
                <a:lnTo>
                  <a:pt x="4154" y="290"/>
                </a:lnTo>
                <a:lnTo>
                  <a:pt x="4155" y="290"/>
                </a:lnTo>
                <a:lnTo>
                  <a:pt x="4155" y="290"/>
                </a:lnTo>
                <a:lnTo>
                  <a:pt x="4155" y="290"/>
                </a:lnTo>
                <a:lnTo>
                  <a:pt x="4155" y="290"/>
                </a:lnTo>
                <a:lnTo>
                  <a:pt x="4156" y="290"/>
                </a:lnTo>
                <a:lnTo>
                  <a:pt x="4156" y="290"/>
                </a:lnTo>
                <a:lnTo>
                  <a:pt x="4156" y="290"/>
                </a:lnTo>
                <a:lnTo>
                  <a:pt x="4156" y="289"/>
                </a:lnTo>
                <a:lnTo>
                  <a:pt x="4157" y="289"/>
                </a:lnTo>
                <a:lnTo>
                  <a:pt x="4157" y="289"/>
                </a:lnTo>
                <a:lnTo>
                  <a:pt x="4157" y="289"/>
                </a:lnTo>
                <a:lnTo>
                  <a:pt x="4157" y="289"/>
                </a:lnTo>
                <a:lnTo>
                  <a:pt x="4158" y="289"/>
                </a:lnTo>
                <a:lnTo>
                  <a:pt x="4158" y="289"/>
                </a:lnTo>
                <a:lnTo>
                  <a:pt x="4158" y="289"/>
                </a:lnTo>
                <a:lnTo>
                  <a:pt x="4158" y="288"/>
                </a:lnTo>
                <a:lnTo>
                  <a:pt x="4159" y="288"/>
                </a:lnTo>
                <a:lnTo>
                  <a:pt x="4159" y="289"/>
                </a:lnTo>
                <a:lnTo>
                  <a:pt x="4159" y="289"/>
                </a:lnTo>
                <a:lnTo>
                  <a:pt x="4159" y="289"/>
                </a:lnTo>
                <a:lnTo>
                  <a:pt x="4159" y="289"/>
                </a:lnTo>
                <a:lnTo>
                  <a:pt x="4160" y="289"/>
                </a:lnTo>
                <a:lnTo>
                  <a:pt x="4160" y="288"/>
                </a:lnTo>
                <a:lnTo>
                  <a:pt x="4160" y="288"/>
                </a:lnTo>
                <a:lnTo>
                  <a:pt x="4160" y="288"/>
                </a:lnTo>
                <a:lnTo>
                  <a:pt x="4160" y="288"/>
                </a:lnTo>
                <a:lnTo>
                  <a:pt x="4161" y="288"/>
                </a:lnTo>
                <a:lnTo>
                  <a:pt x="4161" y="288"/>
                </a:lnTo>
                <a:lnTo>
                  <a:pt x="4161" y="288"/>
                </a:lnTo>
                <a:lnTo>
                  <a:pt x="4161" y="287"/>
                </a:lnTo>
                <a:lnTo>
                  <a:pt x="4162" y="286"/>
                </a:lnTo>
                <a:lnTo>
                  <a:pt x="4162" y="286"/>
                </a:lnTo>
                <a:lnTo>
                  <a:pt x="4162" y="286"/>
                </a:lnTo>
                <a:lnTo>
                  <a:pt x="4162" y="286"/>
                </a:lnTo>
                <a:lnTo>
                  <a:pt x="4163" y="286"/>
                </a:lnTo>
                <a:lnTo>
                  <a:pt x="4163" y="286"/>
                </a:lnTo>
                <a:lnTo>
                  <a:pt x="4163" y="286"/>
                </a:lnTo>
                <a:lnTo>
                  <a:pt x="4163" y="286"/>
                </a:lnTo>
                <a:lnTo>
                  <a:pt x="4164" y="285"/>
                </a:lnTo>
                <a:lnTo>
                  <a:pt x="4164" y="285"/>
                </a:lnTo>
                <a:lnTo>
                  <a:pt x="4164" y="285"/>
                </a:lnTo>
                <a:lnTo>
                  <a:pt x="4164" y="285"/>
                </a:lnTo>
                <a:lnTo>
                  <a:pt x="4165" y="284"/>
                </a:lnTo>
                <a:lnTo>
                  <a:pt x="4165" y="284"/>
                </a:lnTo>
                <a:lnTo>
                  <a:pt x="4165" y="284"/>
                </a:lnTo>
                <a:lnTo>
                  <a:pt x="4165" y="284"/>
                </a:lnTo>
                <a:lnTo>
                  <a:pt x="4166" y="284"/>
                </a:lnTo>
                <a:lnTo>
                  <a:pt x="4166" y="284"/>
                </a:lnTo>
                <a:lnTo>
                  <a:pt x="4166" y="284"/>
                </a:lnTo>
                <a:lnTo>
                  <a:pt x="4166" y="284"/>
                </a:lnTo>
                <a:lnTo>
                  <a:pt x="4167" y="284"/>
                </a:lnTo>
                <a:lnTo>
                  <a:pt x="4167" y="284"/>
                </a:lnTo>
                <a:lnTo>
                  <a:pt x="4167" y="284"/>
                </a:lnTo>
                <a:lnTo>
                  <a:pt x="4167" y="284"/>
                </a:lnTo>
                <a:lnTo>
                  <a:pt x="4168" y="284"/>
                </a:lnTo>
                <a:lnTo>
                  <a:pt x="4168" y="284"/>
                </a:lnTo>
                <a:lnTo>
                  <a:pt x="4168" y="284"/>
                </a:lnTo>
                <a:lnTo>
                  <a:pt x="4169" y="284"/>
                </a:lnTo>
                <a:lnTo>
                  <a:pt x="4169" y="284"/>
                </a:lnTo>
                <a:lnTo>
                  <a:pt x="4169" y="284"/>
                </a:lnTo>
                <a:lnTo>
                  <a:pt x="4169" y="284"/>
                </a:lnTo>
                <a:lnTo>
                  <a:pt x="4170" y="284"/>
                </a:lnTo>
                <a:lnTo>
                  <a:pt x="4170" y="284"/>
                </a:lnTo>
                <a:lnTo>
                  <a:pt x="4170" y="284"/>
                </a:lnTo>
                <a:lnTo>
                  <a:pt x="4170" y="284"/>
                </a:lnTo>
                <a:lnTo>
                  <a:pt x="4171" y="284"/>
                </a:lnTo>
                <a:lnTo>
                  <a:pt x="4171" y="284"/>
                </a:lnTo>
                <a:lnTo>
                  <a:pt x="4171" y="284"/>
                </a:lnTo>
                <a:lnTo>
                  <a:pt x="4171" y="284"/>
                </a:lnTo>
                <a:lnTo>
                  <a:pt x="4171" y="284"/>
                </a:lnTo>
                <a:lnTo>
                  <a:pt x="4172" y="284"/>
                </a:lnTo>
                <a:lnTo>
                  <a:pt x="4172" y="284"/>
                </a:lnTo>
                <a:lnTo>
                  <a:pt x="4172" y="284"/>
                </a:lnTo>
                <a:lnTo>
                  <a:pt x="4172" y="284"/>
                </a:lnTo>
                <a:lnTo>
                  <a:pt x="4172" y="284"/>
                </a:lnTo>
                <a:lnTo>
                  <a:pt x="4173" y="284"/>
                </a:lnTo>
                <a:lnTo>
                  <a:pt x="4173" y="284"/>
                </a:lnTo>
                <a:lnTo>
                  <a:pt x="4173" y="284"/>
                </a:lnTo>
                <a:lnTo>
                  <a:pt x="4173" y="285"/>
                </a:lnTo>
                <a:lnTo>
                  <a:pt x="4174" y="285"/>
                </a:lnTo>
                <a:lnTo>
                  <a:pt x="4174" y="285"/>
                </a:lnTo>
                <a:lnTo>
                  <a:pt x="4174" y="285"/>
                </a:lnTo>
                <a:lnTo>
                  <a:pt x="4175" y="285"/>
                </a:lnTo>
                <a:lnTo>
                  <a:pt x="4175" y="285"/>
                </a:lnTo>
                <a:lnTo>
                  <a:pt x="4175" y="285"/>
                </a:lnTo>
                <a:lnTo>
                  <a:pt x="4175" y="285"/>
                </a:lnTo>
                <a:lnTo>
                  <a:pt x="4175" y="286"/>
                </a:lnTo>
                <a:lnTo>
                  <a:pt x="4176" y="285"/>
                </a:lnTo>
                <a:lnTo>
                  <a:pt x="4176" y="285"/>
                </a:lnTo>
                <a:lnTo>
                  <a:pt x="4176" y="286"/>
                </a:lnTo>
                <a:lnTo>
                  <a:pt x="4176" y="286"/>
                </a:lnTo>
                <a:lnTo>
                  <a:pt x="4177" y="286"/>
                </a:lnTo>
                <a:lnTo>
                  <a:pt x="4177" y="286"/>
                </a:lnTo>
                <a:lnTo>
                  <a:pt x="4177" y="285"/>
                </a:lnTo>
                <a:lnTo>
                  <a:pt x="4177" y="285"/>
                </a:lnTo>
                <a:lnTo>
                  <a:pt x="4178" y="285"/>
                </a:lnTo>
                <a:lnTo>
                  <a:pt x="4178" y="285"/>
                </a:lnTo>
                <a:lnTo>
                  <a:pt x="4178" y="285"/>
                </a:lnTo>
                <a:lnTo>
                  <a:pt x="4178" y="285"/>
                </a:lnTo>
                <a:lnTo>
                  <a:pt x="4178" y="284"/>
                </a:lnTo>
                <a:lnTo>
                  <a:pt x="4179" y="284"/>
                </a:lnTo>
                <a:lnTo>
                  <a:pt x="4179" y="284"/>
                </a:lnTo>
                <a:lnTo>
                  <a:pt x="4179" y="284"/>
                </a:lnTo>
                <a:lnTo>
                  <a:pt x="4179" y="283"/>
                </a:lnTo>
                <a:lnTo>
                  <a:pt x="4180" y="283"/>
                </a:lnTo>
                <a:lnTo>
                  <a:pt x="4180" y="283"/>
                </a:lnTo>
                <a:lnTo>
                  <a:pt x="4180" y="283"/>
                </a:lnTo>
                <a:lnTo>
                  <a:pt x="4181" y="283"/>
                </a:lnTo>
                <a:lnTo>
                  <a:pt x="4181" y="282"/>
                </a:lnTo>
                <a:lnTo>
                  <a:pt x="4181" y="282"/>
                </a:lnTo>
                <a:lnTo>
                  <a:pt x="4181" y="282"/>
                </a:lnTo>
                <a:lnTo>
                  <a:pt x="4182" y="282"/>
                </a:lnTo>
                <a:lnTo>
                  <a:pt x="4182" y="282"/>
                </a:lnTo>
                <a:lnTo>
                  <a:pt x="4182" y="282"/>
                </a:lnTo>
                <a:lnTo>
                  <a:pt x="4182" y="282"/>
                </a:lnTo>
                <a:lnTo>
                  <a:pt x="4183" y="282"/>
                </a:lnTo>
                <a:lnTo>
                  <a:pt x="4183" y="282"/>
                </a:lnTo>
                <a:lnTo>
                  <a:pt x="4183" y="283"/>
                </a:lnTo>
                <a:lnTo>
                  <a:pt x="4183" y="283"/>
                </a:lnTo>
                <a:lnTo>
                  <a:pt x="4184" y="283"/>
                </a:lnTo>
                <a:lnTo>
                  <a:pt x="4184" y="283"/>
                </a:lnTo>
                <a:lnTo>
                  <a:pt x="4184" y="283"/>
                </a:lnTo>
                <a:lnTo>
                  <a:pt x="4184" y="283"/>
                </a:lnTo>
                <a:lnTo>
                  <a:pt x="4185" y="283"/>
                </a:lnTo>
                <a:lnTo>
                  <a:pt x="4185" y="283"/>
                </a:lnTo>
                <a:lnTo>
                  <a:pt x="4185" y="283"/>
                </a:lnTo>
                <a:lnTo>
                  <a:pt x="4185" y="283"/>
                </a:lnTo>
                <a:lnTo>
                  <a:pt x="4186" y="283"/>
                </a:lnTo>
                <a:lnTo>
                  <a:pt x="4186" y="283"/>
                </a:lnTo>
                <a:lnTo>
                  <a:pt x="4186" y="283"/>
                </a:lnTo>
                <a:lnTo>
                  <a:pt x="4187" y="283"/>
                </a:lnTo>
                <a:lnTo>
                  <a:pt x="4187" y="283"/>
                </a:lnTo>
                <a:lnTo>
                  <a:pt x="4187" y="283"/>
                </a:lnTo>
                <a:lnTo>
                  <a:pt x="4187" y="283"/>
                </a:lnTo>
                <a:lnTo>
                  <a:pt x="4187" y="283"/>
                </a:lnTo>
                <a:lnTo>
                  <a:pt x="4188" y="283"/>
                </a:lnTo>
                <a:lnTo>
                  <a:pt x="4188" y="283"/>
                </a:lnTo>
                <a:lnTo>
                  <a:pt x="4188" y="283"/>
                </a:lnTo>
                <a:lnTo>
                  <a:pt x="4188" y="283"/>
                </a:lnTo>
                <a:lnTo>
                  <a:pt x="4189" y="284"/>
                </a:lnTo>
                <a:lnTo>
                  <a:pt x="4189" y="284"/>
                </a:lnTo>
                <a:lnTo>
                  <a:pt x="4189" y="284"/>
                </a:lnTo>
                <a:lnTo>
                  <a:pt x="4189" y="285"/>
                </a:lnTo>
                <a:lnTo>
                  <a:pt x="4190" y="286"/>
                </a:lnTo>
                <a:lnTo>
                  <a:pt x="4190" y="286"/>
                </a:lnTo>
                <a:lnTo>
                  <a:pt x="4190" y="286"/>
                </a:lnTo>
                <a:lnTo>
                  <a:pt x="4190" y="286"/>
                </a:lnTo>
                <a:lnTo>
                  <a:pt x="4191" y="287"/>
                </a:lnTo>
                <a:lnTo>
                  <a:pt x="4191" y="287"/>
                </a:lnTo>
                <a:lnTo>
                  <a:pt x="4191" y="287"/>
                </a:lnTo>
                <a:lnTo>
                  <a:pt x="4191" y="287"/>
                </a:lnTo>
                <a:lnTo>
                  <a:pt x="4192" y="288"/>
                </a:lnTo>
                <a:lnTo>
                  <a:pt x="4192" y="289"/>
                </a:lnTo>
                <a:lnTo>
                  <a:pt x="4192" y="290"/>
                </a:lnTo>
                <a:lnTo>
                  <a:pt x="4193" y="290"/>
                </a:lnTo>
                <a:lnTo>
                  <a:pt x="4193" y="290"/>
                </a:lnTo>
                <a:lnTo>
                  <a:pt x="4193" y="290"/>
                </a:lnTo>
                <a:lnTo>
                  <a:pt x="4193" y="290"/>
                </a:lnTo>
                <a:lnTo>
                  <a:pt x="4194" y="290"/>
                </a:lnTo>
                <a:lnTo>
                  <a:pt x="4194" y="290"/>
                </a:lnTo>
                <a:lnTo>
                  <a:pt x="4194" y="290"/>
                </a:lnTo>
                <a:lnTo>
                  <a:pt x="4194" y="290"/>
                </a:lnTo>
                <a:lnTo>
                  <a:pt x="4195" y="289"/>
                </a:lnTo>
                <a:lnTo>
                  <a:pt x="4195" y="288"/>
                </a:lnTo>
                <a:lnTo>
                  <a:pt x="4195" y="287"/>
                </a:lnTo>
                <a:lnTo>
                  <a:pt x="4195" y="287"/>
                </a:lnTo>
                <a:lnTo>
                  <a:pt x="4195" y="287"/>
                </a:lnTo>
                <a:lnTo>
                  <a:pt x="4196" y="287"/>
                </a:lnTo>
                <a:lnTo>
                  <a:pt x="4196" y="287"/>
                </a:lnTo>
                <a:lnTo>
                  <a:pt x="4196" y="286"/>
                </a:lnTo>
                <a:lnTo>
                  <a:pt x="4196" y="286"/>
                </a:lnTo>
                <a:lnTo>
                  <a:pt x="4197" y="286"/>
                </a:lnTo>
                <a:lnTo>
                  <a:pt x="4197" y="286"/>
                </a:lnTo>
                <a:lnTo>
                  <a:pt x="4197" y="286"/>
                </a:lnTo>
                <a:lnTo>
                  <a:pt x="4197" y="286"/>
                </a:lnTo>
                <a:lnTo>
                  <a:pt x="4198" y="286"/>
                </a:lnTo>
                <a:lnTo>
                  <a:pt x="4198" y="285"/>
                </a:lnTo>
                <a:lnTo>
                  <a:pt x="4198" y="285"/>
                </a:lnTo>
                <a:lnTo>
                  <a:pt x="4199" y="284"/>
                </a:lnTo>
                <a:lnTo>
                  <a:pt x="4199" y="284"/>
                </a:lnTo>
                <a:lnTo>
                  <a:pt x="4199" y="284"/>
                </a:lnTo>
                <a:lnTo>
                  <a:pt x="4199" y="284"/>
                </a:lnTo>
                <a:lnTo>
                  <a:pt x="4199" y="283"/>
                </a:lnTo>
                <a:lnTo>
                  <a:pt x="4200" y="283"/>
                </a:lnTo>
                <a:lnTo>
                  <a:pt x="4200" y="283"/>
                </a:lnTo>
                <a:lnTo>
                  <a:pt x="4200" y="282"/>
                </a:lnTo>
                <a:lnTo>
                  <a:pt x="4200" y="281"/>
                </a:lnTo>
                <a:lnTo>
                  <a:pt x="4201" y="281"/>
                </a:lnTo>
                <a:lnTo>
                  <a:pt x="4201" y="281"/>
                </a:lnTo>
                <a:lnTo>
                  <a:pt x="4201" y="280"/>
                </a:lnTo>
                <a:lnTo>
                  <a:pt x="4201" y="280"/>
                </a:lnTo>
                <a:lnTo>
                  <a:pt x="4201" y="280"/>
                </a:lnTo>
                <a:lnTo>
                  <a:pt x="4202" y="280"/>
                </a:lnTo>
                <a:lnTo>
                  <a:pt x="4202" y="282"/>
                </a:lnTo>
                <a:lnTo>
                  <a:pt x="4202" y="283"/>
                </a:lnTo>
                <a:lnTo>
                  <a:pt x="4202" y="283"/>
                </a:lnTo>
                <a:lnTo>
                  <a:pt x="4202" y="283"/>
                </a:lnTo>
                <a:lnTo>
                  <a:pt x="4203" y="283"/>
                </a:lnTo>
                <a:lnTo>
                  <a:pt x="4203" y="283"/>
                </a:lnTo>
                <a:lnTo>
                  <a:pt x="4203" y="283"/>
                </a:lnTo>
                <a:lnTo>
                  <a:pt x="4203" y="283"/>
                </a:lnTo>
                <a:lnTo>
                  <a:pt x="4204" y="284"/>
                </a:lnTo>
                <a:lnTo>
                  <a:pt x="4204" y="284"/>
                </a:lnTo>
                <a:lnTo>
                  <a:pt x="4204" y="283"/>
                </a:lnTo>
                <a:lnTo>
                  <a:pt x="4204" y="284"/>
                </a:lnTo>
                <a:lnTo>
                  <a:pt x="4205" y="284"/>
                </a:lnTo>
                <a:lnTo>
                  <a:pt x="4205" y="285"/>
                </a:lnTo>
                <a:lnTo>
                  <a:pt x="4205" y="285"/>
                </a:lnTo>
                <a:lnTo>
                  <a:pt x="4205" y="285"/>
                </a:lnTo>
                <a:lnTo>
                  <a:pt x="4206" y="285"/>
                </a:lnTo>
                <a:lnTo>
                  <a:pt x="4206" y="285"/>
                </a:lnTo>
                <a:lnTo>
                  <a:pt x="4206" y="285"/>
                </a:lnTo>
                <a:lnTo>
                  <a:pt x="4206" y="285"/>
                </a:lnTo>
                <a:lnTo>
                  <a:pt x="4207" y="285"/>
                </a:lnTo>
                <a:lnTo>
                  <a:pt x="4207" y="285"/>
                </a:lnTo>
                <a:lnTo>
                  <a:pt x="4207" y="285"/>
                </a:lnTo>
                <a:lnTo>
                  <a:pt x="4207" y="285"/>
                </a:lnTo>
                <a:lnTo>
                  <a:pt x="4208" y="285"/>
                </a:lnTo>
                <a:lnTo>
                  <a:pt x="4208" y="285"/>
                </a:lnTo>
                <a:lnTo>
                  <a:pt x="4208" y="285"/>
                </a:lnTo>
                <a:lnTo>
                  <a:pt x="4208" y="286"/>
                </a:lnTo>
                <a:lnTo>
                  <a:pt x="4209" y="286"/>
                </a:lnTo>
                <a:lnTo>
                  <a:pt x="4209" y="287"/>
                </a:lnTo>
                <a:lnTo>
                  <a:pt x="4209" y="287"/>
                </a:lnTo>
                <a:lnTo>
                  <a:pt x="4209" y="287"/>
                </a:lnTo>
                <a:lnTo>
                  <a:pt x="4209" y="287"/>
                </a:lnTo>
                <a:lnTo>
                  <a:pt x="4210" y="287"/>
                </a:lnTo>
                <a:lnTo>
                  <a:pt x="4210" y="288"/>
                </a:lnTo>
                <a:lnTo>
                  <a:pt x="4211" y="288"/>
                </a:lnTo>
                <a:lnTo>
                  <a:pt x="4211" y="289"/>
                </a:lnTo>
                <a:lnTo>
                  <a:pt x="4211" y="289"/>
                </a:lnTo>
                <a:lnTo>
                  <a:pt x="4211" y="290"/>
                </a:lnTo>
                <a:lnTo>
                  <a:pt x="4212" y="290"/>
                </a:lnTo>
                <a:lnTo>
                  <a:pt x="4212" y="290"/>
                </a:lnTo>
                <a:lnTo>
                  <a:pt x="4212" y="290"/>
                </a:lnTo>
                <a:lnTo>
                  <a:pt x="4212" y="290"/>
                </a:lnTo>
                <a:lnTo>
                  <a:pt x="4213" y="290"/>
                </a:lnTo>
                <a:lnTo>
                  <a:pt x="4213" y="290"/>
                </a:lnTo>
                <a:lnTo>
                  <a:pt x="4213" y="290"/>
                </a:lnTo>
                <a:lnTo>
                  <a:pt x="4213" y="290"/>
                </a:lnTo>
                <a:lnTo>
                  <a:pt x="4214" y="290"/>
                </a:lnTo>
                <a:lnTo>
                  <a:pt x="4214" y="290"/>
                </a:lnTo>
                <a:lnTo>
                  <a:pt x="4214" y="291"/>
                </a:lnTo>
                <a:lnTo>
                  <a:pt x="4214" y="291"/>
                </a:lnTo>
                <a:lnTo>
                  <a:pt x="4214" y="291"/>
                </a:lnTo>
                <a:lnTo>
                  <a:pt x="4215" y="291"/>
                </a:lnTo>
                <a:lnTo>
                  <a:pt x="4215" y="291"/>
                </a:lnTo>
                <a:lnTo>
                  <a:pt x="4215" y="291"/>
                </a:lnTo>
                <a:lnTo>
                  <a:pt x="4216" y="291"/>
                </a:lnTo>
                <a:lnTo>
                  <a:pt x="4216" y="291"/>
                </a:lnTo>
                <a:lnTo>
                  <a:pt x="4216" y="291"/>
                </a:lnTo>
                <a:lnTo>
                  <a:pt x="4216" y="291"/>
                </a:lnTo>
                <a:lnTo>
                  <a:pt x="4217" y="291"/>
                </a:lnTo>
                <a:lnTo>
                  <a:pt x="4217" y="291"/>
                </a:lnTo>
                <a:lnTo>
                  <a:pt x="4217" y="291"/>
                </a:lnTo>
                <a:lnTo>
                  <a:pt x="4217" y="291"/>
                </a:lnTo>
                <a:lnTo>
                  <a:pt x="4217" y="291"/>
                </a:lnTo>
                <a:lnTo>
                  <a:pt x="4218" y="291"/>
                </a:lnTo>
                <a:lnTo>
                  <a:pt x="4218" y="291"/>
                </a:lnTo>
                <a:lnTo>
                  <a:pt x="4218" y="292"/>
                </a:lnTo>
                <a:lnTo>
                  <a:pt x="4218" y="293"/>
                </a:lnTo>
                <a:lnTo>
                  <a:pt x="4218" y="295"/>
                </a:lnTo>
                <a:lnTo>
                  <a:pt x="4219" y="295"/>
                </a:lnTo>
                <a:lnTo>
                  <a:pt x="4219" y="295"/>
                </a:lnTo>
                <a:lnTo>
                  <a:pt x="4219" y="296"/>
                </a:lnTo>
                <a:lnTo>
                  <a:pt x="4219" y="297"/>
                </a:lnTo>
                <a:lnTo>
                  <a:pt x="4219" y="296"/>
                </a:lnTo>
                <a:lnTo>
                  <a:pt x="4220" y="296"/>
                </a:lnTo>
                <a:lnTo>
                  <a:pt x="4220" y="296"/>
                </a:lnTo>
                <a:lnTo>
                  <a:pt x="4220" y="296"/>
                </a:lnTo>
                <a:lnTo>
                  <a:pt x="4220" y="296"/>
                </a:lnTo>
                <a:lnTo>
                  <a:pt x="4220" y="296"/>
                </a:lnTo>
                <a:lnTo>
                  <a:pt x="4221" y="296"/>
                </a:lnTo>
                <a:lnTo>
                  <a:pt x="4221" y="296"/>
                </a:lnTo>
                <a:lnTo>
                  <a:pt x="4221" y="296"/>
                </a:lnTo>
                <a:lnTo>
                  <a:pt x="4222" y="296"/>
                </a:lnTo>
                <a:lnTo>
                  <a:pt x="4222" y="296"/>
                </a:lnTo>
                <a:lnTo>
                  <a:pt x="4222" y="296"/>
                </a:lnTo>
                <a:lnTo>
                  <a:pt x="4222" y="296"/>
                </a:lnTo>
                <a:lnTo>
                  <a:pt x="4223" y="296"/>
                </a:lnTo>
                <a:lnTo>
                  <a:pt x="4223" y="296"/>
                </a:lnTo>
                <a:lnTo>
                  <a:pt x="4223" y="297"/>
                </a:lnTo>
                <a:lnTo>
                  <a:pt x="4223" y="297"/>
                </a:lnTo>
                <a:lnTo>
                  <a:pt x="4224" y="296"/>
                </a:lnTo>
                <a:lnTo>
                  <a:pt x="4224" y="296"/>
                </a:lnTo>
                <a:lnTo>
                  <a:pt x="4224" y="296"/>
                </a:lnTo>
                <a:lnTo>
                  <a:pt x="4224" y="296"/>
                </a:lnTo>
                <a:lnTo>
                  <a:pt x="4224" y="295"/>
                </a:lnTo>
                <a:lnTo>
                  <a:pt x="4225" y="295"/>
                </a:lnTo>
                <a:lnTo>
                  <a:pt x="4225" y="295"/>
                </a:lnTo>
                <a:lnTo>
                  <a:pt x="4225" y="295"/>
                </a:lnTo>
                <a:lnTo>
                  <a:pt x="4225" y="296"/>
                </a:lnTo>
                <a:lnTo>
                  <a:pt x="4226" y="296"/>
                </a:lnTo>
                <a:lnTo>
                  <a:pt x="4226" y="297"/>
                </a:lnTo>
                <a:lnTo>
                  <a:pt x="4226" y="298"/>
                </a:lnTo>
                <a:lnTo>
                  <a:pt x="4226" y="299"/>
                </a:lnTo>
                <a:lnTo>
                  <a:pt x="4227" y="299"/>
                </a:lnTo>
                <a:lnTo>
                  <a:pt x="4227" y="299"/>
                </a:lnTo>
                <a:lnTo>
                  <a:pt x="4227" y="299"/>
                </a:lnTo>
                <a:lnTo>
                  <a:pt x="4227" y="300"/>
                </a:lnTo>
                <a:lnTo>
                  <a:pt x="4228" y="300"/>
                </a:lnTo>
                <a:lnTo>
                  <a:pt x="4228" y="301"/>
                </a:lnTo>
                <a:lnTo>
                  <a:pt x="4228" y="301"/>
                </a:lnTo>
                <a:lnTo>
                  <a:pt x="4229" y="301"/>
                </a:lnTo>
                <a:lnTo>
                  <a:pt x="4229" y="301"/>
                </a:lnTo>
                <a:lnTo>
                  <a:pt x="4229" y="301"/>
                </a:lnTo>
                <a:lnTo>
                  <a:pt x="4229" y="301"/>
                </a:lnTo>
                <a:lnTo>
                  <a:pt x="4229" y="301"/>
                </a:lnTo>
                <a:lnTo>
                  <a:pt x="4230" y="301"/>
                </a:lnTo>
                <a:lnTo>
                  <a:pt x="4230" y="301"/>
                </a:lnTo>
                <a:lnTo>
                  <a:pt x="4230" y="301"/>
                </a:lnTo>
                <a:lnTo>
                  <a:pt x="4230" y="301"/>
                </a:lnTo>
                <a:lnTo>
                  <a:pt x="4230" y="301"/>
                </a:lnTo>
                <a:lnTo>
                  <a:pt x="4231" y="301"/>
                </a:lnTo>
                <a:lnTo>
                  <a:pt x="4231" y="300"/>
                </a:lnTo>
                <a:lnTo>
                  <a:pt x="4231" y="301"/>
                </a:lnTo>
                <a:lnTo>
                  <a:pt x="4231" y="301"/>
                </a:lnTo>
                <a:lnTo>
                  <a:pt x="4232" y="301"/>
                </a:lnTo>
                <a:lnTo>
                  <a:pt x="4232" y="301"/>
                </a:lnTo>
                <a:lnTo>
                  <a:pt x="4232" y="301"/>
                </a:lnTo>
                <a:lnTo>
                  <a:pt x="4232" y="302"/>
                </a:lnTo>
                <a:lnTo>
                  <a:pt x="4233" y="302"/>
                </a:lnTo>
                <a:lnTo>
                  <a:pt x="4233" y="301"/>
                </a:lnTo>
                <a:lnTo>
                  <a:pt x="4233" y="301"/>
                </a:lnTo>
                <a:lnTo>
                  <a:pt x="4234" y="301"/>
                </a:lnTo>
                <a:lnTo>
                  <a:pt x="4234" y="301"/>
                </a:lnTo>
                <a:lnTo>
                  <a:pt x="4234" y="301"/>
                </a:lnTo>
                <a:lnTo>
                  <a:pt x="4234" y="301"/>
                </a:lnTo>
                <a:lnTo>
                  <a:pt x="4235" y="301"/>
                </a:lnTo>
                <a:lnTo>
                  <a:pt x="4235" y="301"/>
                </a:lnTo>
                <a:lnTo>
                  <a:pt x="4235" y="301"/>
                </a:lnTo>
                <a:lnTo>
                  <a:pt x="4235" y="301"/>
                </a:lnTo>
                <a:lnTo>
                  <a:pt x="4236" y="301"/>
                </a:lnTo>
                <a:lnTo>
                  <a:pt x="4236" y="301"/>
                </a:lnTo>
                <a:lnTo>
                  <a:pt x="4236" y="301"/>
                </a:lnTo>
                <a:lnTo>
                  <a:pt x="4236" y="301"/>
                </a:lnTo>
                <a:lnTo>
                  <a:pt x="4237" y="300"/>
                </a:lnTo>
                <a:lnTo>
                  <a:pt x="4237" y="300"/>
                </a:lnTo>
                <a:lnTo>
                  <a:pt x="4237" y="301"/>
                </a:lnTo>
                <a:lnTo>
                  <a:pt x="4237" y="300"/>
                </a:lnTo>
                <a:lnTo>
                  <a:pt x="4238" y="301"/>
                </a:lnTo>
                <a:lnTo>
                  <a:pt x="4238" y="300"/>
                </a:lnTo>
                <a:lnTo>
                  <a:pt x="4238" y="300"/>
                </a:lnTo>
                <a:lnTo>
                  <a:pt x="4238" y="301"/>
                </a:lnTo>
                <a:lnTo>
                  <a:pt x="4239" y="301"/>
                </a:lnTo>
                <a:lnTo>
                  <a:pt x="4239" y="301"/>
                </a:lnTo>
                <a:lnTo>
                  <a:pt x="4239" y="301"/>
                </a:lnTo>
                <a:lnTo>
                  <a:pt x="4239" y="301"/>
                </a:lnTo>
                <a:lnTo>
                  <a:pt x="4240" y="301"/>
                </a:lnTo>
                <a:lnTo>
                  <a:pt x="4240" y="301"/>
                </a:lnTo>
                <a:lnTo>
                  <a:pt x="4240" y="301"/>
                </a:lnTo>
                <a:lnTo>
                  <a:pt x="4240" y="301"/>
                </a:lnTo>
                <a:lnTo>
                  <a:pt x="4240" y="301"/>
                </a:lnTo>
                <a:lnTo>
                  <a:pt x="4241" y="301"/>
                </a:lnTo>
                <a:lnTo>
                  <a:pt x="4241" y="301"/>
                </a:lnTo>
                <a:lnTo>
                  <a:pt x="4241" y="301"/>
                </a:lnTo>
                <a:lnTo>
                  <a:pt x="4241" y="301"/>
                </a:lnTo>
                <a:lnTo>
                  <a:pt x="4242" y="302"/>
                </a:lnTo>
                <a:lnTo>
                  <a:pt x="4242" y="302"/>
                </a:lnTo>
                <a:lnTo>
                  <a:pt x="4242" y="302"/>
                </a:lnTo>
                <a:lnTo>
                  <a:pt x="4242" y="302"/>
                </a:lnTo>
                <a:lnTo>
                  <a:pt x="4243" y="302"/>
                </a:lnTo>
                <a:lnTo>
                  <a:pt x="4243" y="302"/>
                </a:lnTo>
                <a:lnTo>
                  <a:pt x="4243" y="303"/>
                </a:lnTo>
                <a:lnTo>
                  <a:pt x="4243" y="303"/>
                </a:lnTo>
                <a:lnTo>
                  <a:pt x="4244" y="303"/>
                </a:lnTo>
                <a:lnTo>
                  <a:pt x="4244" y="303"/>
                </a:lnTo>
                <a:lnTo>
                  <a:pt x="4244" y="303"/>
                </a:lnTo>
                <a:lnTo>
                  <a:pt x="4244" y="303"/>
                </a:lnTo>
                <a:lnTo>
                  <a:pt x="4245" y="303"/>
                </a:lnTo>
                <a:lnTo>
                  <a:pt x="4245" y="303"/>
                </a:lnTo>
                <a:lnTo>
                  <a:pt x="4245" y="303"/>
                </a:lnTo>
                <a:lnTo>
                  <a:pt x="4245" y="303"/>
                </a:lnTo>
                <a:lnTo>
                  <a:pt x="4246" y="303"/>
                </a:lnTo>
                <a:lnTo>
                  <a:pt x="4246" y="303"/>
                </a:lnTo>
                <a:lnTo>
                  <a:pt x="4246" y="303"/>
                </a:lnTo>
                <a:lnTo>
                  <a:pt x="4246" y="303"/>
                </a:lnTo>
                <a:lnTo>
                  <a:pt x="4246" y="303"/>
                </a:lnTo>
                <a:lnTo>
                  <a:pt x="4247" y="303"/>
                </a:lnTo>
                <a:lnTo>
                  <a:pt x="4247" y="303"/>
                </a:lnTo>
                <a:lnTo>
                  <a:pt x="4247" y="303"/>
                </a:lnTo>
                <a:lnTo>
                  <a:pt x="4247" y="303"/>
                </a:lnTo>
                <a:lnTo>
                  <a:pt x="4248" y="303"/>
                </a:lnTo>
                <a:lnTo>
                  <a:pt x="4248" y="303"/>
                </a:lnTo>
                <a:lnTo>
                  <a:pt x="4248" y="303"/>
                </a:lnTo>
                <a:lnTo>
                  <a:pt x="4248" y="303"/>
                </a:lnTo>
                <a:lnTo>
                  <a:pt x="4249" y="303"/>
                </a:lnTo>
                <a:lnTo>
                  <a:pt x="4249" y="303"/>
                </a:lnTo>
                <a:lnTo>
                  <a:pt x="4249" y="303"/>
                </a:lnTo>
                <a:lnTo>
                  <a:pt x="4249" y="303"/>
                </a:lnTo>
                <a:lnTo>
                  <a:pt x="4249" y="303"/>
                </a:lnTo>
                <a:lnTo>
                  <a:pt x="4250" y="303"/>
                </a:lnTo>
                <a:lnTo>
                  <a:pt x="4250" y="303"/>
                </a:lnTo>
                <a:lnTo>
                  <a:pt x="4250" y="303"/>
                </a:lnTo>
                <a:lnTo>
                  <a:pt x="4250" y="303"/>
                </a:lnTo>
                <a:lnTo>
                  <a:pt x="4251" y="303"/>
                </a:lnTo>
                <a:lnTo>
                  <a:pt x="4251" y="303"/>
                </a:lnTo>
                <a:lnTo>
                  <a:pt x="4251" y="303"/>
                </a:lnTo>
                <a:lnTo>
                  <a:pt x="4252" y="303"/>
                </a:lnTo>
                <a:lnTo>
                  <a:pt x="4252" y="303"/>
                </a:lnTo>
                <a:lnTo>
                  <a:pt x="4252" y="303"/>
                </a:lnTo>
                <a:lnTo>
                  <a:pt x="4252" y="303"/>
                </a:lnTo>
                <a:lnTo>
                  <a:pt x="4253" y="303"/>
                </a:lnTo>
                <a:lnTo>
                  <a:pt x="4253" y="303"/>
                </a:lnTo>
                <a:lnTo>
                  <a:pt x="4253" y="303"/>
                </a:lnTo>
                <a:lnTo>
                  <a:pt x="4253" y="303"/>
                </a:lnTo>
                <a:lnTo>
                  <a:pt x="4253" y="303"/>
                </a:lnTo>
                <a:lnTo>
                  <a:pt x="4254" y="303"/>
                </a:lnTo>
                <a:lnTo>
                  <a:pt x="4254" y="303"/>
                </a:lnTo>
                <a:lnTo>
                  <a:pt x="4254" y="302"/>
                </a:lnTo>
                <a:lnTo>
                  <a:pt x="4255" y="302"/>
                </a:lnTo>
                <a:lnTo>
                  <a:pt x="4255" y="302"/>
                </a:lnTo>
                <a:lnTo>
                  <a:pt x="4255" y="302"/>
                </a:lnTo>
                <a:lnTo>
                  <a:pt x="4255" y="302"/>
                </a:lnTo>
                <a:lnTo>
                  <a:pt x="4255" y="302"/>
                </a:lnTo>
                <a:lnTo>
                  <a:pt x="4256" y="302"/>
                </a:lnTo>
                <a:lnTo>
                  <a:pt x="4256" y="302"/>
                </a:lnTo>
                <a:lnTo>
                  <a:pt x="4256" y="302"/>
                </a:lnTo>
                <a:lnTo>
                  <a:pt x="4256" y="302"/>
                </a:lnTo>
                <a:lnTo>
                  <a:pt x="4256" y="302"/>
                </a:lnTo>
                <a:lnTo>
                  <a:pt x="4257" y="302"/>
                </a:lnTo>
                <a:lnTo>
                  <a:pt x="4257" y="302"/>
                </a:lnTo>
                <a:lnTo>
                  <a:pt x="4257" y="302"/>
                </a:lnTo>
                <a:lnTo>
                  <a:pt x="4258" y="301"/>
                </a:lnTo>
                <a:lnTo>
                  <a:pt x="4258" y="301"/>
                </a:lnTo>
                <a:lnTo>
                  <a:pt x="4258" y="301"/>
                </a:lnTo>
                <a:lnTo>
                  <a:pt x="4258" y="301"/>
                </a:lnTo>
                <a:lnTo>
                  <a:pt x="4258" y="301"/>
                </a:lnTo>
                <a:lnTo>
                  <a:pt x="4259" y="301"/>
                </a:lnTo>
                <a:lnTo>
                  <a:pt x="4259" y="301"/>
                </a:lnTo>
                <a:lnTo>
                  <a:pt x="4259" y="301"/>
                </a:lnTo>
                <a:lnTo>
                  <a:pt x="4259" y="301"/>
                </a:lnTo>
                <a:lnTo>
                  <a:pt x="4260" y="301"/>
                </a:lnTo>
                <a:lnTo>
                  <a:pt x="4260" y="302"/>
                </a:lnTo>
                <a:lnTo>
                  <a:pt x="4260" y="302"/>
                </a:lnTo>
                <a:lnTo>
                  <a:pt x="4260" y="301"/>
                </a:lnTo>
                <a:lnTo>
                  <a:pt x="4261" y="301"/>
                </a:lnTo>
                <a:lnTo>
                  <a:pt x="4261" y="301"/>
                </a:lnTo>
                <a:lnTo>
                  <a:pt x="4261" y="301"/>
                </a:lnTo>
                <a:lnTo>
                  <a:pt x="4261" y="301"/>
                </a:lnTo>
                <a:lnTo>
                  <a:pt x="4262" y="300"/>
                </a:lnTo>
                <a:lnTo>
                  <a:pt x="4262" y="300"/>
                </a:lnTo>
                <a:lnTo>
                  <a:pt x="4262" y="300"/>
                </a:lnTo>
                <a:lnTo>
                  <a:pt x="4262" y="300"/>
                </a:lnTo>
                <a:lnTo>
                  <a:pt x="4263" y="300"/>
                </a:lnTo>
                <a:lnTo>
                  <a:pt x="4263" y="300"/>
                </a:lnTo>
                <a:lnTo>
                  <a:pt x="4263" y="299"/>
                </a:lnTo>
                <a:lnTo>
                  <a:pt x="4264" y="299"/>
                </a:lnTo>
                <a:lnTo>
                  <a:pt x="4264" y="298"/>
                </a:lnTo>
                <a:lnTo>
                  <a:pt x="4264" y="298"/>
                </a:lnTo>
                <a:lnTo>
                  <a:pt x="4264" y="298"/>
                </a:lnTo>
                <a:lnTo>
                  <a:pt x="4265" y="298"/>
                </a:lnTo>
                <a:lnTo>
                  <a:pt x="4265" y="298"/>
                </a:lnTo>
                <a:lnTo>
                  <a:pt x="4265" y="298"/>
                </a:lnTo>
                <a:lnTo>
                  <a:pt x="4265" y="297"/>
                </a:lnTo>
                <a:lnTo>
                  <a:pt x="4266" y="297"/>
                </a:lnTo>
                <a:lnTo>
                  <a:pt x="4266" y="297"/>
                </a:lnTo>
                <a:lnTo>
                  <a:pt x="4266" y="297"/>
                </a:lnTo>
                <a:lnTo>
                  <a:pt x="4266" y="297"/>
                </a:lnTo>
                <a:lnTo>
                  <a:pt x="4267" y="297"/>
                </a:lnTo>
                <a:lnTo>
                  <a:pt x="4267" y="297"/>
                </a:lnTo>
                <a:lnTo>
                  <a:pt x="4267" y="297"/>
                </a:lnTo>
                <a:lnTo>
                  <a:pt x="4267" y="296"/>
                </a:lnTo>
                <a:lnTo>
                  <a:pt x="4268" y="295"/>
                </a:lnTo>
                <a:lnTo>
                  <a:pt x="4268" y="294"/>
                </a:lnTo>
                <a:lnTo>
                  <a:pt x="4268" y="294"/>
                </a:lnTo>
                <a:lnTo>
                  <a:pt x="4268" y="294"/>
                </a:lnTo>
                <a:lnTo>
                  <a:pt x="4269" y="294"/>
                </a:lnTo>
                <a:lnTo>
                  <a:pt x="4269" y="294"/>
                </a:lnTo>
                <a:lnTo>
                  <a:pt x="4269" y="294"/>
                </a:lnTo>
                <a:lnTo>
                  <a:pt x="4270" y="294"/>
                </a:lnTo>
                <a:lnTo>
                  <a:pt x="4270" y="294"/>
                </a:lnTo>
                <a:lnTo>
                  <a:pt x="4270" y="293"/>
                </a:lnTo>
                <a:lnTo>
                  <a:pt x="4270" y="293"/>
                </a:lnTo>
                <a:lnTo>
                  <a:pt x="4271" y="293"/>
                </a:lnTo>
                <a:lnTo>
                  <a:pt x="4271" y="293"/>
                </a:lnTo>
                <a:lnTo>
                  <a:pt x="4271" y="293"/>
                </a:lnTo>
                <a:lnTo>
                  <a:pt x="4271" y="293"/>
                </a:lnTo>
                <a:lnTo>
                  <a:pt x="4272" y="293"/>
                </a:lnTo>
                <a:lnTo>
                  <a:pt x="4272" y="293"/>
                </a:lnTo>
                <a:lnTo>
                  <a:pt x="4272" y="293"/>
                </a:lnTo>
                <a:lnTo>
                  <a:pt x="4272" y="293"/>
                </a:lnTo>
                <a:lnTo>
                  <a:pt x="4273" y="293"/>
                </a:lnTo>
                <a:lnTo>
                  <a:pt x="4273" y="293"/>
                </a:lnTo>
                <a:lnTo>
                  <a:pt x="4273" y="293"/>
                </a:lnTo>
                <a:lnTo>
                  <a:pt x="4273" y="292"/>
                </a:lnTo>
                <a:lnTo>
                  <a:pt x="4274" y="292"/>
                </a:lnTo>
                <a:lnTo>
                  <a:pt x="4274" y="292"/>
                </a:lnTo>
                <a:lnTo>
                  <a:pt x="4274" y="292"/>
                </a:lnTo>
                <a:lnTo>
                  <a:pt x="4274" y="292"/>
                </a:lnTo>
                <a:lnTo>
                  <a:pt x="4275" y="292"/>
                </a:lnTo>
                <a:lnTo>
                  <a:pt x="4275" y="292"/>
                </a:lnTo>
                <a:lnTo>
                  <a:pt x="4275" y="292"/>
                </a:lnTo>
                <a:lnTo>
                  <a:pt x="4276" y="292"/>
                </a:lnTo>
                <a:lnTo>
                  <a:pt x="4276" y="292"/>
                </a:lnTo>
                <a:lnTo>
                  <a:pt x="4276" y="292"/>
                </a:lnTo>
                <a:lnTo>
                  <a:pt x="4276" y="291"/>
                </a:lnTo>
                <a:lnTo>
                  <a:pt x="4277" y="291"/>
                </a:lnTo>
                <a:lnTo>
                  <a:pt x="4277" y="291"/>
                </a:lnTo>
                <a:lnTo>
                  <a:pt x="4277" y="292"/>
                </a:lnTo>
                <a:lnTo>
                  <a:pt x="4277" y="292"/>
                </a:lnTo>
                <a:lnTo>
                  <a:pt x="4278" y="292"/>
                </a:lnTo>
                <a:lnTo>
                  <a:pt x="4278" y="292"/>
                </a:lnTo>
                <a:lnTo>
                  <a:pt x="4278" y="292"/>
                </a:lnTo>
                <a:lnTo>
                  <a:pt x="4278" y="291"/>
                </a:lnTo>
                <a:lnTo>
                  <a:pt x="4279" y="291"/>
                </a:lnTo>
                <a:lnTo>
                  <a:pt x="4279" y="291"/>
                </a:lnTo>
                <a:lnTo>
                  <a:pt x="4279" y="291"/>
                </a:lnTo>
                <a:lnTo>
                  <a:pt x="4279" y="292"/>
                </a:lnTo>
                <a:lnTo>
                  <a:pt x="4279" y="291"/>
                </a:lnTo>
                <a:lnTo>
                  <a:pt x="4280" y="291"/>
                </a:lnTo>
                <a:lnTo>
                  <a:pt x="4280" y="292"/>
                </a:lnTo>
                <a:lnTo>
                  <a:pt x="4280" y="292"/>
                </a:lnTo>
                <a:lnTo>
                  <a:pt x="4280" y="292"/>
                </a:lnTo>
                <a:lnTo>
                  <a:pt x="4281" y="292"/>
                </a:lnTo>
                <a:lnTo>
                  <a:pt x="4281" y="292"/>
                </a:lnTo>
                <a:lnTo>
                  <a:pt x="4281" y="292"/>
                </a:lnTo>
                <a:lnTo>
                  <a:pt x="4281" y="292"/>
                </a:lnTo>
                <a:lnTo>
                  <a:pt x="4282" y="291"/>
                </a:lnTo>
                <a:lnTo>
                  <a:pt x="4282" y="291"/>
                </a:lnTo>
                <a:lnTo>
                  <a:pt x="4282" y="291"/>
                </a:lnTo>
                <a:lnTo>
                  <a:pt x="4282" y="291"/>
                </a:lnTo>
                <a:lnTo>
                  <a:pt x="4283" y="292"/>
                </a:lnTo>
                <a:lnTo>
                  <a:pt x="4283" y="292"/>
                </a:lnTo>
                <a:lnTo>
                  <a:pt x="4283" y="292"/>
                </a:lnTo>
                <a:lnTo>
                  <a:pt x="4283" y="291"/>
                </a:lnTo>
                <a:lnTo>
                  <a:pt x="4283" y="291"/>
                </a:lnTo>
                <a:lnTo>
                  <a:pt x="4284" y="291"/>
                </a:lnTo>
                <a:lnTo>
                  <a:pt x="4284" y="291"/>
                </a:lnTo>
                <a:lnTo>
                  <a:pt x="4284" y="291"/>
                </a:lnTo>
                <a:lnTo>
                  <a:pt x="4284" y="291"/>
                </a:lnTo>
                <a:lnTo>
                  <a:pt x="4284" y="291"/>
                </a:lnTo>
                <a:lnTo>
                  <a:pt x="4285" y="291"/>
                </a:lnTo>
                <a:lnTo>
                  <a:pt x="4285" y="291"/>
                </a:lnTo>
                <a:lnTo>
                  <a:pt x="4285" y="291"/>
                </a:lnTo>
                <a:lnTo>
                  <a:pt x="4285" y="291"/>
                </a:lnTo>
                <a:lnTo>
                  <a:pt x="4286" y="292"/>
                </a:lnTo>
                <a:lnTo>
                  <a:pt x="4286" y="292"/>
                </a:lnTo>
                <a:lnTo>
                  <a:pt x="4286" y="292"/>
                </a:lnTo>
                <a:lnTo>
                  <a:pt x="4286" y="291"/>
                </a:lnTo>
                <a:lnTo>
                  <a:pt x="4286" y="291"/>
                </a:lnTo>
                <a:lnTo>
                  <a:pt x="4287" y="291"/>
                </a:lnTo>
                <a:lnTo>
                  <a:pt x="4287" y="291"/>
                </a:lnTo>
                <a:lnTo>
                  <a:pt x="4287" y="291"/>
                </a:lnTo>
                <a:lnTo>
                  <a:pt x="4288" y="291"/>
                </a:lnTo>
                <a:lnTo>
                  <a:pt x="4288" y="291"/>
                </a:lnTo>
                <a:lnTo>
                  <a:pt x="4288" y="290"/>
                </a:lnTo>
                <a:lnTo>
                  <a:pt x="4288" y="290"/>
                </a:lnTo>
                <a:lnTo>
                  <a:pt x="4289" y="290"/>
                </a:lnTo>
                <a:lnTo>
                  <a:pt x="4289" y="290"/>
                </a:lnTo>
                <a:lnTo>
                  <a:pt x="4289" y="290"/>
                </a:lnTo>
                <a:lnTo>
                  <a:pt x="4289" y="290"/>
                </a:lnTo>
                <a:lnTo>
                  <a:pt x="4290" y="290"/>
                </a:lnTo>
                <a:lnTo>
                  <a:pt x="4290" y="290"/>
                </a:lnTo>
                <a:lnTo>
                  <a:pt x="4290" y="290"/>
                </a:lnTo>
                <a:lnTo>
                  <a:pt x="4290" y="290"/>
                </a:lnTo>
                <a:lnTo>
                  <a:pt x="4290" y="290"/>
                </a:lnTo>
                <a:lnTo>
                  <a:pt x="4291" y="290"/>
                </a:lnTo>
                <a:lnTo>
                  <a:pt x="4291" y="290"/>
                </a:lnTo>
                <a:lnTo>
                  <a:pt x="4291" y="290"/>
                </a:lnTo>
                <a:lnTo>
                  <a:pt x="4291" y="290"/>
                </a:lnTo>
                <a:lnTo>
                  <a:pt x="4292" y="290"/>
                </a:lnTo>
                <a:lnTo>
                  <a:pt x="4292" y="290"/>
                </a:lnTo>
                <a:lnTo>
                  <a:pt x="4292" y="290"/>
                </a:lnTo>
                <a:lnTo>
                  <a:pt x="4293" y="290"/>
                </a:lnTo>
                <a:lnTo>
                  <a:pt x="4293" y="290"/>
                </a:lnTo>
                <a:lnTo>
                  <a:pt x="4293" y="290"/>
                </a:lnTo>
                <a:lnTo>
                  <a:pt x="4293" y="290"/>
                </a:lnTo>
                <a:lnTo>
                  <a:pt x="4294" y="290"/>
                </a:lnTo>
                <a:lnTo>
                  <a:pt x="4294" y="290"/>
                </a:lnTo>
                <a:lnTo>
                  <a:pt x="4294" y="290"/>
                </a:lnTo>
                <a:lnTo>
                  <a:pt x="4294" y="289"/>
                </a:lnTo>
                <a:lnTo>
                  <a:pt x="4295" y="289"/>
                </a:lnTo>
                <a:lnTo>
                  <a:pt x="4295" y="289"/>
                </a:lnTo>
                <a:lnTo>
                  <a:pt x="4295" y="289"/>
                </a:lnTo>
                <a:lnTo>
                  <a:pt x="4295" y="289"/>
                </a:lnTo>
                <a:lnTo>
                  <a:pt x="4296" y="289"/>
                </a:lnTo>
                <a:lnTo>
                  <a:pt x="4296" y="289"/>
                </a:lnTo>
                <a:lnTo>
                  <a:pt x="4296" y="289"/>
                </a:lnTo>
                <a:lnTo>
                  <a:pt x="4296" y="289"/>
                </a:lnTo>
                <a:lnTo>
                  <a:pt x="4297" y="289"/>
                </a:lnTo>
                <a:lnTo>
                  <a:pt x="4297" y="289"/>
                </a:lnTo>
                <a:lnTo>
                  <a:pt x="4297" y="289"/>
                </a:lnTo>
                <a:lnTo>
                  <a:pt x="4297" y="289"/>
                </a:lnTo>
                <a:lnTo>
                  <a:pt x="4297" y="289"/>
                </a:lnTo>
                <a:lnTo>
                  <a:pt x="4298" y="289"/>
                </a:lnTo>
                <a:lnTo>
                  <a:pt x="4298" y="289"/>
                </a:lnTo>
                <a:lnTo>
                  <a:pt x="4298" y="289"/>
                </a:lnTo>
                <a:lnTo>
                  <a:pt x="4299" y="289"/>
                </a:lnTo>
                <a:lnTo>
                  <a:pt x="4299" y="289"/>
                </a:lnTo>
                <a:lnTo>
                  <a:pt x="4299" y="289"/>
                </a:lnTo>
                <a:lnTo>
                  <a:pt x="4299" y="289"/>
                </a:lnTo>
                <a:lnTo>
                  <a:pt x="4300" y="288"/>
                </a:lnTo>
                <a:lnTo>
                  <a:pt x="4300" y="286"/>
                </a:lnTo>
                <a:lnTo>
                  <a:pt x="4300" y="286"/>
                </a:lnTo>
                <a:lnTo>
                  <a:pt x="4300" y="286"/>
                </a:lnTo>
                <a:lnTo>
                  <a:pt x="4301" y="286"/>
                </a:lnTo>
                <a:lnTo>
                  <a:pt x="4301" y="286"/>
                </a:lnTo>
                <a:lnTo>
                  <a:pt x="4301" y="286"/>
                </a:lnTo>
                <a:lnTo>
                  <a:pt x="4301" y="286"/>
                </a:lnTo>
                <a:lnTo>
                  <a:pt x="4302" y="286"/>
                </a:lnTo>
                <a:lnTo>
                  <a:pt x="4302" y="286"/>
                </a:lnTo>
                <a:lnTo>
                  <a:pt x="4302" y="286"/>
                </a:lnTo>
                <a:lnTo>
                  <a:pt x="4302" y="286"/>
                </a:lnTo>
                <a:lnTo>
                  <a:pt x="4302" y="286"/>
                </a:lnTo>
                <a:lnTo>
                  <a:pt x="4303" y="286"/>
                </a:lnTo>
                <a:lnTo>
                  <a:pt x="4303" y="286"/>
                </a:lnTo>
                <a:lnTo>
                  <a:pt x="4303" y="286"/>
                </a:lnTo>
                <a:lnTo>
                  <a:pt x="4303" y="286"/>
                </a:lnTo>
                <a:lnTo>
                  <a:pt x="4304" y="286"/>
                </a:lnTo>
                <a:lnTo>
                  <a:pt x="4304" y="286"/>
                </a:lnTo>
                <a:lnTo>
                  <a:pt x="4304" y="285"/>
                </a:lnTo>
                <a:lnTo>
                  <a:pt x="4304" y="286"/>
                </a:lnTo>
                <a:lnTo>
                  <a:pt x="4305" y="286"/>
                </a:lnTo>
                <a:lnTo>
                  <a:pt x="4305" y="285"/>
                </a:lnTo>
                <a:lnTo>
                  <a:pt x="4305" y="285"/>
                </a:lnTo>
                <a:lnTo>
                  <a:pt x="4305" y="285"/>
                </a:lnTo>
                <a:lnTo>
                  <a:pt x="4306" y="285"/>
                </a:lnTo>
                <a:lnTo>
                  <a:pt x="4306" y="285"/>
                </a:lnTo>
                <a:lnTo>
                  <a:pt x="4306" y="285"/>
                </a:lnTo>
                <a:lnTo>
                  <a:pt x="4306" y="285"/>
                </a:lnTo>
                <a:lnTo>
                  <a:pt x="4307" y="285"/>
                </a:lnTo>
                <a:lnTo>
                  <a:pt x="4307" y="285"/>
                </a:lnTo>
                <a:lnTo>
                  <a:pt x="4307" y="285"/>
                </a:lnTo>
                <a:lnTo>
                  <a:pt x="4307" y="285"/>
                </a:lnTo>
                <a:lnTo>
                  <a:pt x="4308" y="285"/>
                </a:lnTo>
                <a:lnTo>
                  <a:pt x="4308" y="286"/>
                </a:lnTo>
                <a:lnTo>
                  <a:pt x="4308" y="286"/>
                </a:lnTo>
                <a:lnTo>
                  <a:pt x="4308" y="286"/>
                </a:lnTo>
                <a:lnTo>
                  <a:pt x="4309" y="286"/>
                </a:lnTo>
                <a:lnTo>
                  <a:pt x="4309" y="286"/>
                </a:lnTo>
                <a:lnTo>
                  <a:pt x="4309" y="286"/>
                </a:lnTo>
                <a:lnTo>
                  <a:pt x="4309" y="286"/>
                </a:lnTo>
                <a:lnTo>
                  <a:pt x="4310" y="286"/>
                </a:lnTo>
                <a:lnTo>
                  <a:pt x="4310" y="286"/>
                </a:lnTo>
                <a:lnTo>
                  <a:pt x="4310" y="286"/>
                </a:lnTo>
                <a:lnTo>
                  <a:pt x="4311" y="286"/>
                </a:lnTo>
                <a:lnTo>
                  <a:pt x="4311" y="287"/>
                </a:lnTo>
                <a:lnTo>
                  <a:pt x="4311" y="287"/>
                </a:lnTo>
                <a:lnTo>
                  <a:pt x="4311" y="287"/>
                </a:lnTo>
                <a:lnTo>
                  <a:pt x="4312" y="287"/>
                </a:lnTo>
                <a:lnTo>
                  <a:pt x="4312" y="287"/>
                </a:lnTo>
                <a:lnTo>
                  <a:pt x="4312" y="287"/>
                </a:lnTo>
                <a:lnTo>
                  <a:pt x="4312" y="288"/>
                </a:lnTo>
                <a:lnTo>
                  <a:pt x="4313" y="288"/>
                </a:lnTo>
                <a:lnTo>
                  <a:pt x="4313" y="289"/>
                </a:lnTo>
                <a:lnTo>
                  <a:pt x="4313" y="289"/>
                </a:lnTo>
                <a:lnTo>
                  <a:pt x="4313" y="289"/>
                </a:lnTo>
                <a:lnTo>
                  <a:pt x="4314" y="289"/>
                </a:lnTo>
                <a:lnTo>
                  <a:pt x="4314" y="289"/>
                </a:lnTo>
                <a:lnTo>
                  <a:pt x="4314" y="289"/>
                </a:lnTo>
                <a:lnTo>
                  <a:pt x="4314" y="289"/>
                </a:lnTo>
                <a:lnTo>
                  <a:pt x="4315" y="289"/>
                </a:lnTo>
                <a:lnTo>
                  <a:pt x="4315" y="289"/>
                </a:lnTo>
                <a:lnTo>
                  <a:pt x="4315" y="289"/>
                </a:lnTo>
                <a:lnTo>
                  <a:pt x="4315" y="289"/>
                </a:lnTo>
                <a:lnTo>
                  <a:pt x="4316" y="289"/>
                </a:lnTo>
                <a:lnTo>
                  <a:pt x="4316" y="289"/>
                </a:lnTo>
                <a:lnTo>
                  <a:pt x="4316" y="290"/>
                </a:lnTo>
                <a:lnTo>
                  <a:pt x="4317" y="290"/>
                </a:lnTo>
                <a:lnTo>
                  <a:pt x="4317" y="290"/>
                </a:lnTo>
                <a:lnTo>
                  <a:pt x="4317" y="290"/>
                </a:lnTo>
                <a:lnTo>
                  <a:pt x="4317" y="290"/>
                </a:lnTo>
                <a:lnTo>
                  <a:pt x="4317" y="290"/>
                </a:lnTo>
                <a:lnTo>
                  <a:pt x="4318" y="290"/>
                </a:lnTo>
                <a:lnTo>
                  <a:pt x="4318" y="290"/>
                </a:lnTo>
                <a:lnTo>
                  <a:pt x="4318" y="290"/>
                </a:lnTo>
                <a:lnTo>
                  <a:pt x="4318" y="290"/>
                </a:lnTo>
                <a:lnTo>
                  <a:pt x="4319" y="290"/>
                </a:lnTo>
                <a:lnTo>
                  <a:pt x="4319" y="290"/>
                </a:lnTo>
                <a:lnTo>
                  <a:pt x="4319" y="290"/>
                </a:lnTo>
                <a:lnTo>
                  <a:pt x="4319" y="290"/>
                </a:lnTo>
                <a:lnTo>
                  <a:pt x="4319" y="290"/>
                </a:lnTo>
                <a:lnTo>
                  <a:pt x="4320" y="290"/>
                </a:lnTo>
                <a:lnTo>
                  <a:pt x="4320" y="290"/>
                </a:lnTo>
                <a:lnTo>
                  <a:pt x="4320" y="290"/>
                </a:lnTo>
                <a:lnTo>
                  <a:pt x="4320" y="290"/>
                </a:lnTo>
                <a:lnTo>
                  <a:pt x="4320" y="290"/>
                </a:lnTo>
                <a:lnTo>
                  <a:pt x="4321" y="289"/>
                </a:lnTo>
                <a:lnTo>
                  <a:pt x="4321" y="289"/>
                </a:lnTo>
                <a:lnTo>
                  <a:pt x="4321" y="289"/>
                </a:lnTo>
                <a:lnTo>
                  <a:pt x="4321" y="289"/>
                </a:lnTo>
                <a:lnTo>
                  <a:pt x="4322" y="289"/>
                </a:lnTo>
                <a:lnTo>
                  <a:pt x="4322" y="290"/>
                </a:lnTo>
                <a:lnTo>
                  <a:pt x="4322" y="291"/>
                </a:lnTo>
                <a:lnTo>
                  <a:pt x="4323" y="291"/>
                </a:lnTo>
                <a:lnTo>
                  <a:pt x="4323" y="291"/>
                </a:lnTo>
                <a:lnTo>
                  <a:pt x="4323" y="291"/>
                </a:lnTo>
                <a:lnTo>
                  <a:pt x="4323" y="291"/>
                </a:lnTo>
                <a:lnTo>
                  <a:pt x="4324" y="291"/>
                </a:lnTo>
                <a:lnTo>
                  <a:pt x="4324" y="291"/>
                </a:lnTo>
                <a:lnTo>
                  <a:pt x="4324" y="290"/>
                </a:lnTo>
                <a:lnTo>
                  <a:pt x="4324" y="290"/>
                </a:lnTo>
                <a:lnTo>
                  <a:pt x="4325" y="290"/>
                </a:lnTo>
                <a:lnTo>
                  <a:pt x="4325" y="290"/>
                </a:lnTo>
                <a:lnTo>
                  <a:pt x="4325" y="290"/>
                </a:lnTo>
                <a:lnTo>
                  <a:pt x="4325" y="289"/>
                </a:lnTo>
                <a:lnTo>
                  <a:pt x="4326" y="289"/>
                </a:lnTo>
                <a:lnTo>
                  <a:pt x="4326" y="290"/>
                </a:lnTo>
                <a:lnTo>
                  <a:pt x="4326" y="289"/>
                </a:lnTo>
                <a:lnTo>
                  <a:pt x="4326" y="289"/>
                </a:lnTo>
                <a:lnTo>
                  <a:pt x="4326" y="289"/>
                </a:lnTo>
                <a:lnTo>
                  <a:pt x="4327" y="289"/>
                </a:lnTo>
                <a:lnTo>
                  <a:pt x="4327" y="290"/>
                </a:lnTo>
                <a:lnTo>
                  <a:pt x="4327" y="290"/>
                </a:lnTo>
                <a:lnTo>
                  <a:pt x="4327" y="290"/>
                </a:lnTo>
                <a:lnTo>
                  <a:pt x="4328" y="290"/>
                </a:lnTo>
                <a:lnTo>
                  <a:pt x="4328" y="290"/>
                </a:lnTo>
                <a:lnTo>
                  <a:pt x="4328" y="290"/>
                </a:lnTo>
                <a:lnTo>
                  <a:pt x="4329" y="290"/>
                </a:lnTo>
                <a:lnTo>
                  <a:pt x="4329" y="290"/>
                </a:lnTo>
                <a:lnTo>
                  <a:pt x="4329" y="290"/>
                </a:lnTo>
                <a:lnTo>
                  <a:pt x="4329" y="291"/>
                </a:lnTo>
                <a:lnTo>
                  <a:pt x="4330" y="291"/>
                </a:lnTo>
                <a:lnTo>
                  <a:pt x="4330" y="291"/>
                </a:lnTo>
                <a:lnTo>
                  <a:pt x="4330" y="291"/>
                </a:lnTo>
                <a:lnTo>
                  <a:pt x="4330" y="291"/>
                </a:lnTo>
                <a:lnTo>
                  <a:pt x="4331" y="292"/>
                </a:lnTo>
                <a:lnTo>
                  <a:pt x="4331" y="292"/>
                </a:lnTo>
                <a:lnTo>
                  <a:pt x="4331" y="292"/>
                </a:lnTo>
                <a:lnTo>
                  <a:pt x="4331" y="292"/>
                </a:lnTo>
                <a:lnTo>
                  <a:pt x="4332" y="292"/>
                </a:lnTo>
                <a:lnTo>
                  <a:pt x="4332" y="292"/>
                </a:lnTo>
                <a:lnTo>
                  <a:pt x="4332" y="292"/>
                </a:lnTo>
                <a:lnTo>
                  <a:pt x="4332" y="292"/>
                </a:lnTo>
                <a:lnTo>
                  <a:pt x="4333" y="292"/>
                </a:lnTo>
                <a:lnTo>
                  <a:pt x="4333" y="292"/>
                </a:lnTo>
                <a:lnTo>
                  <a:pt x="4333" y="292"/>
                </a:lnTo>
                <a:lnTo>
                  <a:pt x="4333" y="292"/>
                </a:lnTo>
                <a:lnTo>
                  <a:pt x="4334" y="292"/>
                </a:lnTo>
                <a:lnTo>
                  <a:pt x="4334" y="292"/>
                </a:lnTo>
                <a:lnTo>
                  <a:pt x="4334" y="292"/>
                </a:lnTo>
                <a:lnTo>
                  <a:pt x="4335" y="292"/>
                </a:lnTo>
                <a:lnTo>
                  <a:pt x="4335" y="293"/>
                </a:lnTo>
                <a:lnTo>
                  <a:pt x="4335" y="293"/>
                </a:lnTo>
                <a:lnTo>
                  <a:pt x="4335" y="293"/>
                </a:lnTo>
                <a:lnTo>
                  <a:pt x="4336" y="293"/>
                </a:lnTo>
                <a:lnTo>
                  <a:pt x="4336" y="293"/>
                </a:lnTo>
                <a:lnTo>
                  <a:pt x="4336" y="293"/>
                </a:lnTo>
                <a:lnTo>
                  <a:pt x="4336" y="293"/>
                </a:lnTo>
                <a:lnTo>
                  <a:pt x="4337" y="293"/>
                </a:lnTo>
                <a:lnTo>
                  <a:pt x="4337" y="293"/>
                </a:lnTo>
                <a:lnTo>
                  <a:pt x="4337" y="293"/>
                </a:lnTo>
                <a:lnTo>
                  <a:pt x="4337" y="293"/>
                </a:lnTo>
                <a:lnTo>
                  <a:pt x="4338" y="293"/>
                </a:lnTo>
                <a:lnTo>
                  <a:pt x="4338" y="294"/>
                </a:lnTo>
                <a:lnTo>
                  <a:pt x="4338" y="294"/>
                </a:lnTo>
                <a:lnTo>
                  <a:pt x="4338" y="294"/>
                </a:lnTo>
                <a:lnTo>
                  <a:pt x="4339" y="294"/>
                </a:lnTo>
                <a:lnTo>
                  <a:pt x="4339" y="294"/>
                </a:lnTo>
                <a:lnTo>
                  <a:pt x="4339" y="294"/>
                </a:lnTo>
                <a:lnTo>
                  <a:pt x="4339" y="294"/>
                </a:lnTo>
                <a:lnTo>
                  <a:pt x="4340" y="294"/>
                </a:lnTo>
                <a:lnTo>
                  <a:pt x="4340" y="295"/>
                </a:lnTo>
                <a:lnTo>
                  <a:pt x="4340" y="295"/>
                </a:lnTo>
                <a:lnTo>
                  <a:pt x="4341" y="295"/>
                </a:lnTo>
                <a:lnTo>
                  <a:pt x="4341" y="295"/>
                </a:lnTo>
                <a:lnTo>
                  <a:pt x="4341" y="295"/>
                </a:lnTo>
                <a:lnTo>
                  <a:pt x="4341" y="295"/>
                </a:lnTo>
                <a:lnTo>
                  <a:pt x="4342" y="295"/>
                </a:lnTo>
                <a:lnTo>
                  <a:pt x="4342" y="294"/>
                </a:lnTo>
                <a:lnTo>
                  <a:pt x="4342" y="294"/>
                </a:lnTo>
                <a:lnTo>
                  <a:pt x="4342" y="294"/>
                </a:lnTo>
                <a:lnTo>
                  <a:pt x="4342" y="294"/>
                </a:lnTo>
                <a:lnTo>
                  <a:pt x="4343" y="294"/>
                </a:lnTo>
                <a:lnTo>
                  <a:pt x="4343" y="293"/>
                </a:lnTo>
                <a:lnTo>
                  <a:pt x="4343" y="293"/>
                </a:lnTo>
                <a:lnTo>
                  <a:pt x="4343" y="293"/>
                </a:lnTo>
                <a:lnTo>
                  <a:pt x="4344" y="292"/>
                </a:lnTo>
                <a:lnTo>
                  <a:pt x="4344" y="292"/>
                </a:lnTo>
                <a:lnTo>
                  <a:pt x="4344" y="292"/>
                </a:lnTo>
                <a:lnTo>
                  <a:pt x="4344" y="292"/>
                </a:lnTo>
                <a:lnTo>
                  <a:pt x="4345" y="291"/>
                </a:lnTo>
                <a:lnTo>
                  <a:pt x="4345" y="291"/>
                </a:lnTo>
                <a:lnTo>
                  <a:pt x="4345" y="291"/>
                </a:lnTo>
                <a:lnTo>
                  <a:pt x="4345" y="291"/>
                </a:lnTo>
                <a:lnTo>
                  <a:pt x="4345" y="291"/>
                </a:lnTo>
                <a:lnTo>
                  <a:pt x="4346" y="290"/>
                </a:lnTo>
                <a:lnTo>
                  <a:pt x="4346" y="290"/>
                </a:lnTo>
                <a:lnTo>
                  <a:pt x="4346" y="291"/>
                </a:lnTo>
                <a:lnTo>
                  <a:pt x="4347" y="291"/>
                </a:lnTo>
                <a:lnTo>
                  <a:pt x="4347" y="291"/>
                </a:lnTo>
                <a:lnTo>
                  <a:pt x="4347" y="290"/>
                </a:lnTo>
                <a:lnTo>
                  <a:pt x="4347" y="290"/>
                </a:lnTo>
                <a:lnTo>
                  <a:pt x="4348" y="290"/>
                </a:lnTo>
                <a:lnTo>
                  <a:pt x="4348" y="290"/>
                </a:lnTo>
                <a:lnTo>
                  <a:pt x="4348" y="291"/>
                </a:lnTo>
                <a:lnTo>
                  <a:pt x="4348" y="291"/>
                </a:lnTo>
                <a:lnTo>
                  <a:pt x="4349" y="292"/>
                </a:lnTo>
                <a:lnTo>
                  <a:pt x="4349" y="292"/>
                </a:lnTo>
                <a:lnTo>
                  <a:pt x="4349" y="293"/>
                </a:lnTo>
                <a:lnTo>
                  <a:pt x="4349" y="296"/>
                </a:lnTo>
                <a:lnTo>
                  <a:pt x="4350" y="297"/>
                </a:lnTo>
                <a:lnTo>
                  <a:pt x="4350" y="297"/>
                </a:lnTo>
                <a:lnTo>
                  <a:pt x="4350" y="298"/>
                </a:lnTo>
                <a:lnTo>
                  <a:pt x="4350" y="298"/>
                </a:lnTo>
                <a:lnTo>
                  <a:pt x="4350" y="298"/>
                </a:lnTo>
                <a:lnTo>
                  <a:pt x="4351" y="298"/>
                </a:lnTo>
                <a:lnTo>
                  <a:pt x="4351" y="298"/>
                </a:lnTo>
                <a:lnTo>
                  <a:pt x="4351" y="298"/>
                </a:lnTo>
                <a:lnTo>
                  <a:pt x="4352" y="298"/>
                </a:lnTo>
                <a:lnTo>
                  <a:pt x="4352" y="298"/>
                </a:lnTo>
                <a:lnTo>
                  <a:pt x="4352" y="298"/>
                </a:lnTo>
                <a:lnTo>
                  <a:pt x="4352" y="298"/>
                </a:lnTo>
                <a:lnTo>
                  <a:pt x="4353" y="298"/>
                </a:lnTo>
                <a:lnTo>
                  <a:pt x="4353" y="298"/>
                </a:lnTo>
                <a:lnTo>
                  <a:pt x="4353" y="298"/>
                </a:lnTo>
                <a:lnTo>
                  <a:pt x="4353" y="298"/>
                </a:lnTo>
                <a:lnTo>
                  <a:pt x="4354" y="298"/>
                </a:lnTo>
                <a:lnTo>
                  <a:pt x="4354" y="298"/>
                </a:lnTo>
                <a:lnTo>
                  <a:pt x="4354" y="299"/>
                </a:lnTo>
                <a:lnTo>
                  <a:pt x="4354" y="299"/>
                </a:lnTo>
                <a:lnTo>
                  <a:pt x="4355" y="299"/>
                </a:lnTo>
                <a:lnTo>
                  <a:pt x="4355" y="299"/>
                </a:lnTo>
                <a:lnTo>
                  <a:pt x="4355" y="299"/>
                </a:lnTo>
                <a:lnTo>
                  <a:pt x="4355" y="299"/>
                </a:lnTo>
                <a:lnTo>
                  <a:pt x="4356" y="299"/>
                </a:lnTo>
                <a:lnTo>
                  <a:pt x="4356" y="299"/>
                </a:lnTo>
                <a:lnTo>
                  <a:pt x="4356" y="299"/>
                </a:lnTo>
                <a:lnTo>
                  <a:pt x="4356" y="300"/>
                </a:lnTo>
                <a:lnTo>
                  <a:pt x="4357" y="300"/>
                </a:lnTo>
                <a:lnTo>
                  <a:pt x="4357" y="300"/>
                </a:lnTo>
                <a:lnTo>
                  <a:pt x="4357" y="300"/>
                </a:lnTo>
                <a:lnTo>
                  <a:pt x="4357" y="300"/>
                </a:lnTo>
                <a:lnTo>
                  <a:pt x="4358" y="300"/>
                </a:lnTo>
                <a:lnTo>
                  <a:pt x="4358" y="300"/>
                </a:lnTo>
                <a:lnTo>
                  <a:pt x="4358" y="300"/>
                </a:lnTo>
                <a:lnTo>
                  <a:pt x="4359" y="300"/>
                </a:lnTo>
                <a:lnTo>
                  <a:pt x="4359" y="299"/>
                </a:lnTo>
                <a:lnTo>
                  <a:pt x="4359" y="299"/>
                </a:lnTo>
                <a:lnTo>
                  <a:pt x="4359" y="299"/>
                </a:lnTo>
                <a:lnTo>
                  <a:pt x="4360" y="299"/>
                </a:lnTo>
                <a:lnTo>
                  <a:pt x="4360" y="299"/>
                </a:lnTo>
                <a:lnTo>
                  <a:pt x="4360" y="299"/>
                </a:lnTo>
                <a:lnTo>
                  <a:pt x="4360" y="299"/>
                </a:lnTo>
                <a:lnTo>
                  <a:pt x="4361" y="298"/>
                </a:lnTo>
                <a:lnTo>
                  <a:pt x="4361" y="298"/>
                </a:lnTo>
                <a:lnTo>
                  <a:pt x="4361" y="299"/>
                </a:lnTo>
                <a:lnTo>
                  <a:pt x="4361" y="302"/>
                </a:lnTo>
                <a:lnTo>
                  <a:pt x="4362" y="302"/>
                </a:lnTo>
                <a:lnTo>
                  <a:pt x="4362" y="302"/>
                </a:lnTo>
                <a:lnTo>
                  <a:pt x="4362" y="301"/>
                </a:lnTo>
                <a:lnTo>
                  <a:pt x="4362" y="302"/>
                </a:lnTo>
                <a:lnTo>
                  <a:pt x="4363" y="301"/>
                </a:lnTo>
                <a:lnTo>
                  <a:pt x="4363" y="301"/>
                </a:lnTo>
                <a:lnTo>
                  <a:pt x="4363" y="299"/>
                </a:lnTo>
                <a:lnTo>
                  <a:pt x="4363" y="299"/>
                </a:lnTo>
                <a:lnTo>
                  <a:pt x="4363" y="299"/>
                </a:lnTo>
                <a:lnTo>
                  <a:pt x="4364" y="299"/>
                </a:lnTo>
                <a:lnTo>
                  <a:pt x="4364" y="299"/>
                </a:lnTo>
                <a:lnTo>
                  <a:pt x="4365" y="299"/>
                </a:lnTo>
                <a:lnTo>
                  <a:pt x="4365" y="299"/>
                </a:lnTo>
                <a:lnTo>
                  <a:pt x="4365" y="299"/>
                </a:lnTo>
                <a:lnTo>
                  <a:pt x="4365" y="299"/>
                </a:lnTo>
                <a:lnTo>
                  <a:pt x="4365" y="299"/>
                </a:lnTo>
                <a:lnTo>
                  <a:pt x="4366" y="299"/>
                </a:lnTo>
                <a:lnTo>
                  <a:pt x="4366" y="299"/>
                </a:lnTo>
                <a:lnTo>
                  <a:pt x="4366" y="299"/>
                </a:lnTo>
                <a:lnTo>
                  <a:pt x="4366" y="299"/>
                </a:lnTo>
                <a:lnTo>
                  <a:pt x="4367" y="299"/>
                </a:lnTo>
                <a:lnTo>
                  <a:pt x="4367" y="299"/>
                </a:lnTo>
                <a:lnTo>
                  <a:pt x="4367" y="299"/>
                </a:lnTo>
                <a:lnTo>
                  <a:pt x="4367" y="300"/>
                </a:lnTo>
                <a:lnTo>
                  <a:pt x="4368" y="300"/>
                </a:lnTo>
                <a:lnTo>
                  <a:pt x="4368" y="300"/>
                </a:lnTo>
                <a:lnTo>
                  <a:pt x="4368" y="300"/>
                </a:lnTo>
                <a:lnTo>
                  <a:pt x="4368" y="300"/>
                </a:lnTo>
                <a:lnTo>
                  <a:pt x="4368" y="300"/>
                </a:lnTo>
                <a:lnTo>
                  <a:pt x="4369" y="300"/>
                </a:lnTo>
                <a:lnTo>
                  <a:pt x="4369" y="299"/>
                </a:lnTo>
                <a:lnTo>
                  <a:pt x="4369" y="299"/>
                </a:lnTo>
                <a:lnTo>
                  <a:pt x="4370" y="299"/>
                </a:lnTo>
                <a:lnTo>
                  <a:pt x="4370" y="298"/>
                </a:lnTo>
                <a:lnTo>
                  <a:pt x="4370" y="298"/>
                </a:lnTo>
                <a:lnTo>
                  <a:pt x="4370" y="299"/>
                </a:lnTo>
                <a:lnTo>
                  <a:pt x="4371" y="299"/>
                </a:lnTo>
                <a:lnTo>
                  <a:pt x="4371" y="299"/>
                </a:lnTo>
                <a:lnTo>
                  <a:pt x="4371" y="299"/>
                </a:lnTo>
                <a:lnTo>
                  <a:pt x="4371" y="299"/>
                </a:lnTo>
                <a:lnTo>
                  <a:pt x="4371" y="298"/>
                </a:lnTo>
                <a:lnTo>
                  <a:pt x="4372" y="298"/>
                </a:lnTo>
                <a:lnTo>
                  <a:pt x="4372" y="298"/>
                </a:lnTo>
                <a:lnTo>
                  <a:pt x="4372" y="297"/>
                </a:lnTo>
                <a:lnTo>
                  <a:pt x="4372" y="297"/>
                </a:lnTo>
                <a:lnTo>
                  <a:pt x="4373" y="297"/>
                </a:lnTo>
                <a:lnTo>
                  <a:pt x="4373" y="297"/>
                </a:lnTo>
                <a:lnTo>
                  <a:pt x="4373" y="296"/>
                </a:lnTo>
                <a:lnTo>
                  <a:pt x="4373" y="296"/>
                </a:lnTo>
                <a:lnTo>
                  <a:pt x="4374" y="296"/>
                </a:lnTo>
                <a:lnTo>
                  <a:pt x="4374" y="296"/>
                </a:lnTo>
                <a:lnTo>
                  <a:pt x="4374" y="296"/>
                </a:lnTo>
                <a:lnTo>
                  <a:pt x="4374" y="296"/>
                </a:lnTo>
                <a:lnTo>
                  <a:pt x="4375" y="296"/>
                </a:lnTo>
                <a:lnTo>
                  <a:pt x="4375" y="296"/>
                </a:lnTo>
                <a:lnTo>
                  <a:pt x="4375" y="296"/>
                </a:lnTo>
                <a:lnTo>
                  <a:pt x="4376" y="295"/>
                </a:lnTo>
                <a:lnTo>
                  <a:pt x="4376" y="295"/>
                </a:lnTo>
                <a:lnTo>
                  <a:pt x="4376" y="295"/>
                </a:lnTo>
                <a:lnTo>
                  <a:pt x="4376" y="295"/>
                </a:lnTo>
                <a:lnTo>
                  <a:pt x="4376" y="295"/>
                </a:lnTo>
                <a:lnTo>
                  <a:pt x="4377" y="295"/>
                </a:lnTo>
                <a:lnTo>
                  <a:pt x="4377" y="295"/>
                </a:lnTo>
                <a:lnTo>
                  <a:pt x="4377" y="295"/>
                </a:lnTo>
                <a:lnTo>
                  <a:pt x="4377" y="295"/>
                </a:lnTo>
                <a:lnTo>
                  <a:pt x="4377" y="295"/>
                </a:lnTo>
                <a:lnTo>
                  <a:pt x="4378" y="296"/>
                </a:lnTo>
                <a:lnTo>
                  <a:pt x="4378" y="295"/>
                </a:lnTo>
                <a:lnTo>
                  <a:pt x="4378" y="295"/>
                </a:lnTo>
                <a:lnTo>
                  <a:pt x="4378" y="295"/>
                </a:lnTo>
                <a:lnTo>
                  <a:pt x="4379" y="295"/>
                </a:lnTo>
                <a:lnTo>
                  <a:pt x="4379" y="295"/>
                </a:lnTo>
                <a:lnTo>
                  <a:pt x="4379" y="295"/>
                </a:lnTo>
                <a:lnTo>
                  <a:pt x="4379" y="295"/>
                </a:lnTo>
                <a:lnTo>
                  <a:pt x="4380" y="294"/>
                </a:lnTo>
                <a:lnTo>
                  <a:pt x="4380" y="294"/>
                </a:lnTo>
                <a:lnTo>
                  <a:pt x="4380" y="295"/>
                </a:lnTo>
                <a:lnTo>
                  <a:pt x="4380" y="295"/>
                </a:lnTo>
                <a:lnTo>
                  <a:pt x="4381" y="295"/>
                </a:lnTo>
                <a:lnTo>
                  <a:pt x="4381" y="295"/>
                </a:lnTo>
                <a:lnTo>
                  <a:pt x="4381" y="295"/>
                </a:lnTo>
                <a:lnTo>
                  <a:pt x="4381" y="295"/>
                </a:lnTo>
                <a:lnTo>
                  <a:pt x="4382" y="296"/>
                </a:lnTo>
                <a:lnTo>
                  <a:pt x="4382" y="296"/>
                </a:lnTo>
                <a:lnTo>
                  <a:pt x="4382" y="296"/>
                </a:lnTo>
                <a:lnTo>
                  <a:pt x="4383" y="297"/>
                </a:lnTo>
                <a:lnTo>
                  <a:pt x="4383" y="297"/>
                </a:lnTo>
                <a:lnTo>
                  <a:pt x="4383" y="297"/>
                </a:lnTo>
                <a:lnTo>
                  <a:pt x="4383" y="297"/>
                </a:lnTo>
                <a:lnTo>
                  <a:pt x="4383" y="297"/>
                </a:lnTo>
                <a:lnTo>
                  <a:pt x="4384" y="297"/>
                </a:lnTo>
                <a:lnTo>
                  <a:pt x="4384" y="298"/>
                </a:lnTo>
                <a:lnTo>
                  <a:pt x="4384" y="298"/>
                </a:lnTo>
                <a:lnTo>
                  <a:pt x="4384" y="298"/>
                </a:lnTo>
                <a:lnTo>
                  <a:pt x="4385" y="299"/>
                </a:lnTo>
                <a:lnTo>
                  <a:pt x="4385" y="299"/>
                </a:lnTo>
                <a:lnTo>
                  <a:pt x="4385" y="299"/>
                </a:lnTo>
                <a:lnTo>
                  <a:pt x="4385" y="299"/>
                </a:lnTo>
                <a:lnTo>
                  <a:pt x="4386" y="299"/>
                </a:lnTo>
                <a:lnTo>
                  <a:pt x="4386" y="299"/>
                </a:lnTo>
                <a:lnTo>
                  <a:pt x="4386" y="299"/>
                </a:lnTo>
                <a:lnTo>
                  <a:pt x="4386" y="300"/>
                </a:lnTo>
                <a:lnTo>
                  <a:pt x="4387" y="299"/>
                </a:lnTo>
                <a:lnTo>
                  <a:pt x="4387" y="299"/>
                </a:lnTo>
                <a:lnTo>
                  <a:pt x="4387" y="300"/>
                </a:lnTo>
                <a:lnTo>
                  <a:pt x="4388" y="299"/>
                </a:lnTo>
                <a:lnTo>
                  <a:pt x="4388" y="299"/>
                </a:lnTo>
                <a:lnTo>
                  <a:pt x="4388" y="299"/>
                </a:lnTo>
                <a:lnTo>
                  <a:pt x="4388" y="300"/>
                </a:lnTo>
                <a:lnTo>
                  <a:pt x="4389" y="300"/>
                </a:lnTo>
                <a:lnTo>
                  <a:pt x="4389" y="299"/>
                </a:lnTo>
                <a:lnTo>
                  <a:pt x="4389" y="299"/>
                </a:lnTo>
                <a:lnTo>
                  <a:pt x="4389" y="299"/>
                </a:lnTo>
                <a:lnTo>
                  <a:pt x="4389" y="299"/>
                </a:lnTo>
                <a:lnTo>
                  <a:pt x="4390" y="298"/>
                </a:lnTo>
                <a:lnTo>
                  <a:pt x="4390" y="298"/>
                </a:lnTo>
                <a:lnTo>
                  <a:pt x="4390" y="297"/>
                </a:lnTo>
                <a:lnTo>
                  <a:pt x="4390" y="297"/>
                </a:lnTo>
                <a:lnTo>
                  <a:pt x="4391" y="296"/>
                </a:lnTo>
                <a:lnTo>
                  <a:pt x="4391" y="296"/>
                </a:lnTo>
                <a:lnTo>
                  <a:pt x="4391" y="296"/>
                </a:lnTo>
                <a:lnTo>
                  <a:pt x="4391" y="295"/>
                </a:lnTo>
                <a:lnTo>
                  <a:pt x="4392" y="295"/>
                </a:lnTo>
                <a:lnTo>
                  <a:pt x="4392" y="295"/>
                </a:lnTo>
                <a:lnTo>
                  <a:pt x="4392" y="295"/>
                </a:lnTo>
                <a:lnTo>
                  <a:pt x="4392" y="295"/>
                </a:lnTo>
                <a:lnTo>
                  <a:pt x="4393" y="295"/>
                </a:lnTo>
                <a:lnTo>
                  <a:pt x="4393" y="295"/>
                </a:lnTo>
                <a:lnTo>
                  <a:pt x="4393" y="295"/>
                </a:lnTo>
                <a:lnTo>
                  <a:pt x="4394" y="295"/>
                </a:lnTo>
                <a:lnTo>
                  <a:pt x="4394" y="295"/>
                </a:lnTo>
                <a:lnTo>
                  <a:pt x="4394" y="295"/>
                </a:lnTo>
                <a:lnTo>
                  <a:pt x="4394" y="294"/>
                </a:lnTo>
                <a:lnTo>
                  <a:pt x="4394" y="294"/>
                </a:lnTo>
                <a:lnTo>
                  <a:pt x="4395" y="294"/>
                </a:lnTo>
                <a:lnTo>
                  <a:pt x="4395" y="294"/>
                </a:lnTo>
                <a:lnTo>
                  <a:pt x="4395" y="294"/>
                </a:lnTo>
                <a:lnTo>
                  <a:pt x="4396" y="294"/>
                </a:lnTo>
                <a:lnTo>
                  <a:pt x="4396" y="293"/>
                </a:lnTo>
                <a:lnTo>
                  <a:pt x="4396" y="293"/>
                </a:lnTo>
                <a:lnTo>
                  <a:pt x="4396" y="293"/>
                </a:lnTo>
                <a:lnTo>
                  <a:pt x="4396" y="293"/>
                </a:lnTo>
                <a:lnTo>
                  <a:pt x="4397" y="294"/>
                </a:lnTo>
                <a:lnTo>
                  <a:pt x="4397" y="294"/>
                </a:lnTo>
                <a:lnTo>
                  <a:pt x="4397" y="294"/>
                </a:lnTo>
                <a:lnTo>
                  <a:pt x="4397" y="294"/>
                </a:lnTo>
                <a:lnTo>
                  <a:pt x="4398" y="294"/>
                </a:lnTo>
                <a:lnTo>
                  <a:pt x="4398" y="294"/>
                </a:lnTo>
                <a:lnTo>
                  <a:pt x="4398" y="294"/>
                </a:lnTo>
                <a:lnTo>
                  <a:pt x="4398" y="294"/>
                </a:lnTo>
                <a:lnTo>
                  <a:pt x="4398" y="294"/>
                </a:lnTo>
                <a:lnTo>
                  <a:pt x="4399" y="294"/>
                </a:lnTo>
                <a:lnTo>
                  <a:pt x="4399" y="294"/>
                </a:lnTo>
                <a:lnTo>
                  <a:pt x="4399" y="294"/>
                </a:lnTo>
                <a:lnTo>
                  <a:pt x="4399" y="293"/>
                </a:lnTo>
                <a:lnTo>
                  <a:pt x="4400" y="294"/>
                </a:lnTo>
                <a:lnTo>
                  <a:pt x="4400" y="293"/>
                </a:lnTo>
                <a:lnTo>
                  <a:pt x="4400" y="294"/>
                </a:lnTo>
                <a:lnTo>
                  <a:pt x="4400" y="294"/>
                </a:lnTo>
                <a:lnTo>
                  <a:pt x="4401" y="293"/>
                </a:lnTo>
                <a:lnTo>
                  <a:pt x="4401" y="293"/>
                </a:lnTo>
                <a:lnTo>
                  <a:pt x="4401" y="294"/>
                </a:lnTo>
                <a:lnTo>
                  <a:pt x="4401" y="293"/>
                </a:lnTo>
                <a:lnTo>
                  <a:pt x="4402" y="293"/>
                </a:lnTo>
                <a:lnTo>
                  <a:pt x="4402" y="293"/>
                </a:lnTo>
                <a:lnTo>
                  <a:pt x="4402" y="293"/>
                </a:lnTo>
                <a:lnTo>
                  <a:pt x="4402" y="293"/>
                </a:lnTo>
                <a:lnTo>
                  <a:pt x="4402" y="293"/>
                </a:lnTo>
                <a:lnTo>
                  <a:pt x="4403" y="293"/>
                </a:lnTo>
                <a:lnTo>
                  <a:pt x="4403" y="294"/>
                </a:lnTo>
                <a:lnTo>
                  <a:pt x="4403" y="294"/>
                </a:lnTo>
                <a:lnTo>
                  <a:pt x="4403" y="294"/>
                </a:lnTo>
                <a:lnTo>
                  <a:pt x="4404" y="294"/>
                </a:lnTo>
                <a:lnTo>
                  <a:pt x="4404" y="294"/>
                </a:lnTo>
                <a:lnTo>
                  <a:pt x="4404" y="294"/>
                </a:lnTo>
                <a:lnTo>
                  <a:pt x="4404" y="294"/>
                </a:lnTo>
                <a:lnTo>
                  <a:pt x="4405" y="295"/>
                </a:lnTo>
                <a:lnTo>
                  <a:pt x="4405" y="295"/>
                </a:lnTo>
                <a:lnTo>
                  <a:pt x="4405" y="295"/>
                </a:lnTo>
                <a:lnTo>
                  <a:pt x="4405" y="295"/>
                </a:lnTo>
                <a:lnTo>
                  <a:pt x="4406" y="295"/>
                </a:lnTo>
                <a:lnTo>
                  <a:pt x="4406" y="295"/>
                </a:lnTo>
                <a:lnTo>
                  <a:pt x="4406" y="295"/>
                </a:lnTo>
                <a:lnTo>
                  <a:pt x="4406" y="294"/>
                </a:lnTo>
                <a:lnTo>
                  <a:pt x="4406" y="294"/>
                </a:lnTo>
                <a:lnTo>
                  <a:pt x="4407" y="294"/>
                </a:lnTo>
                <a:lnTo>
                  <a:pt x="4407" y="294"/>
                </a:lnTo>
                <a:lnTo>
                  <a:pt x="4407" y="294"/>
                </a:lnTo>
                <a:lnTo>
                  <a:pt x="4407" y="293"/>
                </a:lnTo>
                <a:lnTo>
                  <a:pt x="4408" y="293"/>
                </a:lnTo>
                <a:lnTo>
                  <a:pt x="4408" y="293"/>
                </a:lnTo>
                <a:lnTo>
                  <a:pt x="4408" y="293"/>
                </a:lnTo>
                <a:lnTo>
                  <a:pt x="4408" y="293"/>
                </a:lnTo>
                <a:lnTo>
                  <a:pt x="4409" y="293"/>
                </a:lnTo>
                <a:lnTo>
                  <a:pt x="4409" y="293"/>
                </a:lnTo>
                <a:lnTo>
                  <a:pt x="4409" y="293"/>
                </a:lnTo>
                <a:lnTo>
                  <a:pt x="4409" y="293"/>
                </a:lnTo>
                <a:lnTo>
                  <a:pt x="4410" y="292"/>
                </a:lnTo>
                <a:lnTo>
                  <a:pt x="4410" y="292"/>
                </a:lnTo>
                <a:lnTo>
                  <a:pt x="4410" y="292"/>
                </a:lnTo>
                <a:lnTo>
                  <a:pt x="4410" y="292"/>
                </a:lnTo>
                <a:lnTo>
                  <a:pt x="4411" y="292"/>
                </a:lnTo>
                <a:lnTo>
                  <a:pt x="4411" y="292"/>
                </a:lnTo>
                <a:lnTo>
                  <a:pt x="4411" y="292"/>
                </a:lnTo>
                <a:lnTo>
                  <a:pt x="4411" y="292"/>
                </a:lnTo>
                <a:lnTo>
                  <a:pt x="4412" y="292"/>
                </a:lnTo>
                <a:lnTo>
                  <a:pt x="4412" y="292"/>
                </a:lnTo>
                <a:lnTo>
                  <a:pt x="4412" y="292"/>
                </a:lnTo>
                <a:lnTo>
                  <a:pt x="4412" y="292"/>
                </a:lnTo>
                <a:lnTo>
                  <a:pt x="4413" y="292"/>
                </a:lnTo>
                <a:lnTo>
                  <a:pt x="4413" y="292"/>
                </a:lnTo>
                <a:lnTo>
                  <a:pt x="4413" y="292"/>
                </a:lnTo>
                <a:lnTo>
                  <a:pt x="4413" y="292"/>
                </a:lnTo>
                <a:lnTo>
                  <a:pt x="4414" y="292"/>
                </a:lnTo>
                <a:lnTo>
                  <a:pt x="4414" y="292"/>
                </a:lnTo>
                <a:lnTo>
                  <a:pt x="4414" y="292"/>
                </a:lnTo>
                <a:lnTo>
                  <a:pt x="4414" y="292"/>
                </a:lnTo>
                <a:lnTo>
                  <a:pt x="4415" y="292"/>
                </a:lnTo>
                <a:lnTo>
                  <a:pt x="4415" y="292"/>
                </a:lnTo>
                <a:lnTo>
                  <a:pt x="4415" y="292"/>
                </a:lnTo>
                <a:lnTo>
                  <a:pt x="4415" y="293"/>
                </a:lnTo>
                <a:lnTo>
                  <a:pt x="4416" y="293"/>
                </a:lnTo>
                <a:lnTo>
                  <a:pt x="4416" y="293"/>
                </a:lnTo>
                <a:lnTo>
                  <a:pt x="4416" y="293"/>
                </a:lnTo>
                <a:lnTo>
                  <a:pt x="4416" y="293"/>
                </a:lnTo>
                <a:lnTo>
                  <a:pt x="4416" y="293"/>
                </a:lnTo>
                <a:lnTo>
                  <a:pt x="4417" y="293"/>
                </a:lnTo>
                <a:lnTo>
                  <a:pt x="4417" y="293"/>
                </a:lnTo>
                <a:lnTo>
                  <a:pt x="4417" y="293"/>
                </a:lnTo>
                <a:lnTo>
                  <a:pt x="4417" y="293"/>
                </a:lnTo>
                <a:lnTo>
                  <a:pt x="4418" y="293"/>
                </a:lnTo>
                <a:lnTo>
                  <a:pt x="4418" y="293"/>
                </a:lnTo>
                <a:lnTo>
                  <a:pt x="4418" y="293"/>
                </a:lnTo>
                <a:lnTo>
                  <a:pt x="4418" y="292"/>
                </a:lnTo>
                <a:lnTo>
                  <a:pt x="4419" y="292"/>
                </a:lnTo>
                <a:lnTo>
                  <a:pt x="4419" y="292"/>
                </a:lnTo>
                <a:lnTo>
                  <a:pt x="4419" y="292"/>
                </a:lnTo>
                <a:lnTo>
                  <a:pt x="4419" y="292"/>
                </a:lnTo>
                <a:lnTo>
                  <a:pt x="4420" y="292"/>
                </a:lnTo>
                <a:lnTo>
                  <a:pt x="4420" y="292"/>
                </a:lnTo>
                <a:lnTo>
                  <a:pt x="4420" y="292"/>
                </a:lnTo>
                <a:lnTo>
                  <a:pt x="4420" y="292"/>
                </a:lnTo>
                <a:lnTo>
                  <a:pt x="4421" y="292"/>
                </a:lnTo>
                <a:lnTo>
                  <a:pt x="4421" y="292"/>
                </a:lnTo>
                <a:lnTo>
                  <a:pt x="4421" y="292"/>
                </a:lnTo>
                <a:lnTo>
                  <a:pt x="4421" y="292"/>
                </a:lnTo>
                <a:lnTo>
                  <a:pt x="4422" y="292"/>
                </a:lnTo>
                <a:lnTo>
                  <a:pt x="4422" y="291"/>
                </a:lnTo>
                <a:lnTo>
                  <a:pt x="4422" y="292"/>
                </a:lnTo>
                <a:lnTo>
                  <a:pt x="4422" y="292"/>
                </a:lnTo>
                <a:lnTo>
                  <a:pt x="4423" y="292"/>
                </a:lnTo>
                <a:lnTo>
                  <a:pt x="4423" y="292"/>
                </a:lnTo>
                <a:lnTo>
                  <a:pt x="4423" y="292"/>
                </a:lnTo>
                <a:lnTo>
                  <a:pt x="4423" y="292"/>
                </a:lnTo>
                <a:lnTo>
                  <a:pt x="4424" y="292"/>
                </a:lnTo>
                <a:lnTo>
                  <a:pt x="4424" y="292"/>
                </a:lnTo>
                <a:lnTo>
                  <a:pt x="4424" y="292"/>
                </a:lnTo>
                <a:lnTo>
                  <a:pt x="4424" y="292"/>
                </a:lnTo>
                <a:lnTo>
                  <a:pt x="4424" y="292"/>
                </a:lnTo>
                <a:lnTo>
                  <a:pt x="4425" y="292"/>
                </a:lnTo>
                <a:lnTo>
                  <a:pt x="4425" y="292"/>
                </a:lnTo>
                <a:lnTo>
                  <a:pt x="4425" y="292"/>
                </a:lnTo>
                <a:lnTo>
                  <a:pt x="4425" y="292"/>
                </a:lnTo>
                <a:lnTo>
                  <a:pt x="4425" y="292"/>
                </a:lnTo>
                <a:lnTo>
                  <a:pt x="4426" y="292"/>
                </a:lnTo>
                <a:lnTo>
                  <a:pt x="4426" y="292"/>
                </a:lnTo>
                <a:lnTo>
                  <a:pt x="4426" y="292"/>
                </a:lnTo>
                <a:lnTo>
                  <a:pt x="4426" y="292"/>
                </a:lnTo>
                <a:lnTo>
                  <a:pt x="4427" y="291"/>
                </a:lnTo>
                <a:lnTo>
                  <a:pt x="4427" y="291"/>
                </a:lnTo>
                <a:lnTo>
                  <a:pt x="4427" y="291"/>
                </a:lnTo>
                <a:lnTo>
                  <a:pt x="4427" y="290"/>
                </a:lnTo>
                <a:lnTo>
                  <a:pt x="4427" y="290"/>
                </a:lnTo>
                <a:lnTo>
                  <a:pt x="4428" y="290"/>
                </a:lnTo>
                <a:lnTo>
                  <a:pt x="4428" y="290"/>
                </a:lnTo>
                <a:lnTo>
                  <a:pt x="4428" y="291"/>
                </a:lnTo>
                <a:lnTo>
                  <a:pt x="4428" y="291"/>
                </a:lnTo>
                <a:lnTo>
                  <a:pt x="4429" y="290"/>
                </a:lnTo>
                <a:lnTo>
                  <a:pt x="4429" y="289"/>
                </a:lnTo>
                <a:lnTo>
                  <a:pt x="4429" y="289"/>
                </a:lnTo>
                <a:lnTo>
                  <a:pt x="4430" y="289"/>
                </a:lnTo>
                <a:lnTo>
                  <a:pt x="4430" y="289"/>
                </a:lnTo>
                <a:lnTo>
                  <a:pt x="4430" y="289"/>
                </a:lnTo>
                <a:lnTo>
                  <a:pt x="4430" y="289"/>
                </a:lnTo>
                <a:lnTo>
                  <a:pt x="4430" y="290"/>
                </a:lnTo>
                <a:lnTo>
                  <a:pt x="4431" y="290"/>
                </a:lnTo>
                <a:lnTo>
                  <a:pt x="4431" y="290"/>
                </a:lnTo>
                <a:lnTo>
                  <a:pt x="4431" y="290"/>
                </a:lnTo>
                <a:lnTo>
                  <a:pt x="4431" y="290"/>
                </a:lnTo>
                <a:lnTo>
                  <a:pt x="4432" y="290"/>
                </a:lnTo>
                <a:lnTo>
                  <a:pt x="4432" y="290"/>
                </a:lnTo>
                <a:lnTo>
                  <a:pt x="4432" y="290"/>
                </a:lnTo>
                <a:lnTo>
                  <a:pt x="4432" y="290"/>
                </a:lnTo>
                <a:lnTo>
                  <a:pt x="4432" y="290"/>
                </a:lnTo>
                <a:lnTo>
                  <a:pt x="4433" y="290"/>
                </a:lnTo>
                <a:lnTo>
                  <a:pt x="4433" y="290"/>
                </a:lnTo>
                <a:lnTo>
                  <a:pt x="4433" y="290"/>
                </a:lnTo>
                <a:lnTo>
                  <a:pt x="4433" y="290"/>
                </a:lnTo>
                <a:lnTo>
                  <a:pt x="4434" y="290"/>
                </a:lnTo>
                <a:lnTo>
                  <a:pt x="4434" y="290"/>
                </a:lnTo>
                <a:lnTo>
                  <a:pt x="4434" y="291"/>
                </a:lnTo>
                <a:lnTo>
                  <a:pt x="4434" y="291"/>
                </a:lnTo>
                <a:lnTo>
                  <a:pt x="4435" y="291"/>
                </a:lnTo>
                <a:lnTo>
                  <a:pt x="4435" y="291"/>
                </a:lnTo>
                <a:lnTo>
                  <a:pt x="4435" y="291"/>
                </a:lnTo>
                <a:lnTo>
                  <a:pt x="4436" y="291"/>
                </a:lnTo>
                <a:lnTo>
                  <a:pt x="4436" y="291"/>
                </a:lnTo>
                <a:lnTo>
                  <a:pt x="4436" y="291"/>
                </a:lnTo>
                <a:lnTo>
                  <a:pt x="4436" y="292"/>
                </a:lnTo>
                <a:lnTo>
                  <a:pt x="4437" y="292"/>
                </a:lnTo>
                <a:lnTo>
                  <a:pt x="4437" y="292"/>
                </a:lnTo>
                <a:lnTo>
                  <a:pt x="4437" y="292"/>
                </a:lnTo>
                <a:lnTo>
                  <a:pt x="4437" y="292"/>
                </a:lnTo>
                <a:lnTo>
                  <a:pt x="4438" y="292"/>
                </a:lnTo>
                <a:lnTo>
                  <a:pt x="4438" y="292"/>
                </a:lnTo>
                <a:lnTo>
                  <a:pt x="4438" y="292"/>
                </a:lnTo>
                <a:lnTo>
                  <a:pt x="4438" y="292"/>
                </a:lnTo>
                <a:lnTo>
                  <a:pt x="4439" y="293"/>
                </a:lnTo>
                <a:lnTo>
                  <a:pt x="4439" y="293"/>
                </a:lnTo>
                <a:lnTo>
                  <a:pt x="4439" y="293"/>
                </a:lnTo>
                <a:lnTo>
                  <a:pt x="4439" y="293"/>
                </a:lnTo>
                <a:lnTo>
                  <a:pt x="4440" y="293"/>
                </a:lnTo>
                <a:lnTo>
                  <a:pt x="4440" y="293"/>
                </a:lnTo>
                <a:lnTo>
                  <a:pt x="4440" y="293"/>
                </a:lnTo>
                <a:lnTo>
                  <a:pt x="4440" y="293"/>
                </a:lnTo>
                <a:lnTo>
                  <a:pt x="4441" y="293"/>
                </a:lnTo>
                <a:lnTo>
                  <a:pt x="4441" y="293"/>
                </a:lnTo>
                <a:lnTo>
                  <a:pt x="4441" y="294"/>
                </a:lnTo>
                <a:lnTo>
                  <a:pt x="4442" y="293"/>
                </a:lnTo>
                <a:lnTo>
                  <a:pt x="4442" y="293"/>
                </a:lnTo>
                <a:lnTo>
                  <a:pt x="4442" y="293"/>
                </a:lnTo>
                <a:lnTo>
                  <a:pt x="4442" y="293"/>
                </a:lnTo>
                <a:lnTo>
                  <a:pt x="4442" y="293"/>
                </a:lnTo>
                <a:lnTo>
                  <a:pt x="4443" y="294"/>
                </a:lnTo>
                <a:lnTo>
                  <a:pt x="4443" y="295"/>
                </a:lnTo>
                <a:lnTo>
                  <a:pt x="4443" y="295"/>
                </a:lnTo>
                <a:lnTo>
                  <a:pt x="4443" y="295"/>
                </a:lnTo>
                <a:lnTo>
                  <a:pt x="4444" y="295"/>
                </a:lnTo>
                <a:lnTo>
                  <a:pt x="4444" y="295"/>
                </a:lnTo>
                <a:lnTo>
                  <a:pt x="4444" y="295"/>
                </a:lnTo>
                <a:lnTo>
                  <a:pt x="4444" y="295"/>
                </a:lnTo>
                <a:lnTo>
                  <a:pt x="4445" y="295"/>
                </a:lnTo>
                <a:lnTo>
                  <a:pt x="4445" y="295"/>
                </a:lnTo>
                <a:lnTo>
                  <a:pt x="4445" y="295"/>
                </a:lnTo>
                <a:lnTo>
                  <a:pt x="4445" y="295"/>
                </a:lnTo>
                <a:lnTo>
                  <a:pt x="4446" y="295"/>
                </a:lnTo>
                <a:lnTo>
                  <a:pt x="4446" y="295"/>
                </a:lnTo>
                <a:lnTo>
                  <a:pt x="4446" y="295"/>
                </a:lnTo>
                <a:lnTo>
                  <a:pt x="4446" y="293"/>
                </a:lnTo>
                <a:lnTo>
                  <a:pt x="4447" y="292"/>
                </a:lnTo>
                <a:lnTo>
                  <a:pt x="4447" y="292"/>
                </a:lnTo>
                <a:lnTo>
                  <a:pt x="4447" y="292"/>
                </a:lnTo>
                <a:lnTo>
                  <a:pt x="4448" y="293"/>
                </a:lnTo>
                <a:lnTo>
                  <a:pt x="4448" y="293"/>
                </a:lnTo>
                <a:lnTo>
                  <a:pt x="4448" y="293"/>
                </a:lnTo>
                <a:lnTo>
                  <a:pt x="4448" y="293"/>
                </a:lnTo>
                <a:lnTo>
                  <a:pt x="4448" y="293"/>
                </a:lnTo>
                <a:lnTo>
                  <a:pt x="4449" y="293"/>
                </a:lnTo>
                <a:lnTo>
                  <a:pt x="4449" y="293"/>
                </a:lnTo>
                <a:lnTo>
                  <a:pt x="4449" y="294"/>
                </a:lnTo>
                <a:lnTo>
                  <a:pt x="4449" y="294"/>
                </a:lnTo>
                <a:lnTo>
                  <a:pt x="4449" y="293"/>
                </a:lnTo>
                <a:lnTo>
                  <a:pt x="4450" y="293"/>
                </a:lnTo>
                <a:lnTo>
                  <a:pt x="4450" y="293"/>
                </a:lnTo>
                <a:lnTo>
                  <a:pt x="4450" y="294"/>
                </a:lnTo>
                <a:lnTo>
                  <a:pt x="4450" y="294"/>
                </a:lnTo>
                <a:lnTo>
                  <a:pt x="4451" y="294"/>
                </a:lnTo>
                <a:lnTo>
                  <a:pt x="4451" y="294"/>
                </a:lnTo>
                <a:lnTo>
                  <a:pt x="4451" y="294"/>
                </a:lnTo>
                <a:lnTo>
                  <a:pt x="4451" y="294"/>
                </a:lnTo>
                <a:lnTo>
                  <a:pt x="4451" y="294"/>
                </a:lnTo>
                <a:lnTo>
                  <a:pt x="4452" y="295"/>
                </a:lnTo>
                <a:lnTo>
                  <a:pt x="4452" y="295"/>
                </a:lnTo>
                <a:lnTo>
                  <a:pt x="4452" y="295"/>
                </a:lnTo>
                <a:lnTo>
                  <a:pt x="4453" y="295"/>
                </a:lnTo>
                <a:lnTo>
                  <a:pt x="4453" y="295"/>
                </a:lnTo>
                <a:lnTo>
                  <a:pt x="4453" y="295"/>
                </a:lnTo>
                <a:lnTo>
                  <a:pt x="4453" y="295"/>
                </a:lnTo>
                <a:lnTo>
                  <a:pt x="4453" y="295"/>
                </a:lnTo>
                <a:lnTo>
                  <a:pt x="4454" y="295"/>
                </a:lnTo>
                <a:lnTo>
                  <a:pt x="4454" y="295"/>
                </a:lnTo>
                <a:lnTo>
                  <a:pt x="4454" y="295"/>
                </a:lnTo>
                <a:lnTo>
                  <a:pt x="4454" y="295"/>
                </a:lnTo>
                <a:lnTo>
                  <a:pt x="4455" y="296"/>
                </a:lnTo>
                <a:lnTo>
                  <a:pt x="4455" y="296"/>
                </a:lnTo>
                <a:lnTo>
                  <a:pt x="4455" y="296"/>
                </a:lnTo>
                <a:lnTo>
                  <a:pt x="4455" y="296"/>
                </a:lnTo>
                <a:lnTo>
                  <a:pt x="4456" y="296"/>
                </a:lnTo>
                <a:lnTo>
                  <a:pt x="4456" y="296"/>
                </a:lnTo>
                <a:lnTo>
                  <a:pt x="4456" y="296"/>
                </a:lnTo>
                <a:lnTo>
                  <a:pt x="4456" y="296"/>
                </a:lnTo>
                <a:lnTo>
                  <a:pt x="4457" y="296"/>
                </a:lnTo>
                <a:lnTo>
                  <a:pt x="4457" y="296"/>
                </a:lnTo>
                <a:lnTo>
                  <a:pt x="4457" y="296"/>
                </a:lnTo>
                <a:lnTo>
                  <a:pt x="4457" y="296"/>
                </a:lnTo>
                <a:lnTo>
                  <a:pt x="4457" y="296"/>
                </a:lnTo>
                <a:lnTo>
                  <a:pt x="4458" y="296"/>
                </a:lnTo>
                <a:lnTo>
                  <a:pt x="4458" y="296"/>
                </a:lnTo>
                <a:lnTo>
                  <a:pt x="4458" y="296"/>
                </a:lnTo>
                <a:lnTo>
                  <a:pt x="4458" y="296"/>
                </a:lnTo>
                <a:lnTo>
                  <a:pt x="4459" y="296"/>
                </a:lnTo>
                <a:lnTo>
                  <a:pt x="4459" y="296"/>
                </a:lnTo>
                <a:lnTo>
                  <a:pt x="4459" y="296"/>
                </a:lnTo>
                <a:lnTo>
                  <a:pt x="4459" y="296"/>
                </a:lnTo>
                <a:lnTo>
                  <a:pt x="4460" y="296"/>
                </a:lnTo>
                <a:lnTo>
                  <a:pt x="4460" y="296"/>
                </a:lnTo>
                <a:lnTo>
                  <a:pt x="4460" y="296"/>
                </a:lnTo>
                <a:lnTo>
                  <a:pt x="4460" y="296"/>
                </a:lnTo>
                <a:lnTo>
                  <a:pt x="4461" y="295"/>
                </a:lnTo>
                <a:lnTo>
                  <a:pt x="4461" y="296"/>
                </a:lnTo>
                <a:lnTo>
                  <a:pt x="4461" y="295"/>
                </a:lnTo>
                <a:lnTo>
                  <a:pt x="4461" y="295"/>
                </a:lnTo>
                <a:lnTo>
                  <a:pt x="4462" y="295"/>
                </a:lnTo>
                <a:lnTo>
                  <a:pt x="4462" y="295"/>
                </a:lnTo>
                <a:lnTo>
                  <a:pt x="4462" y="296"/>
                </a:lnTo>
                <a:lnTo>
                  <a:pt x="4462" y="296"/>
                </a:lnTo>
                <a:lnTo>
                  <a:pt x="4463" y="296"/>
                </a:lnTo>
                <a:lnTo>
                  <a:pt x="4463" y="296"/>
                </a:lnTo>
                <a:lnTo>
                  <a:pt x="4463" y="296"/>
                </a:lnTo>
                <a:lnTo>
                  <a:pt x="4463" y="296"/>
                </a:lnTo>
                <a:lnTo>
                  <a:pt x="4463" y="296"/>
                </a:lnTo>
                <a:lnTo>
                  <a:pt x="4464" y="297"/>
                </a:lnTo>
                <a:lnTo>
                  <a:pt x="4464" y="297"/>
                </a:lnTo>
                <a:lnTo>
                  <a:pt x="4464" y="296"/>
                </a:lnTo>
                <a:lnTo>
                  <a:pt x="4465" y="296"/>
                </a:lnTo>
                <a:lnTo>
                  <a:pt x="4465" y="296"/>
                </a:lnTo>
                <a:lnTo>
                  <a:pt x="4465" y="296"/>
                </a:lnTo>
                <a:lnTo>
                  <a:pt x="4465" y="296"/>
                </a:lnTo>
                <a:lnTo>
                  <a:pt x="4466" y="296"/>
                </a:lnTo>
                <a:lnTo>
                  <a:pt x="4466" y="296"/>
                </a:lnTo>
                <a:lnTo>
                  <a:pt x="4466" y="296"/>
                </a:lnTo>
                <a:lnTo>
                  <a:pt x="4466" y="296"/>
                </a:lnTo>
                <a:lnTo>
                  <a:pt x="4467" y="296"/>
                </a:lnTo>
                <a:lnTo>
                  <a:pt x="4467" y="295"/>
                </a:lnTo>
                <a:lnTo>
                  <a:pt x="4467" y="295"/>
                </a:lnTo>
                <a:lnTo>
                  <a:pt x="4467" y="295"/>
                </a:lnTo>
                <a:lnTo>
                  <a:pt x="4468" y="295"/>
                </a:lnTo>
                <a:lnTo>
                  <a:pt x="4468" y="295"/>
                </a:lnTo>
                <a:lnTo>
                  <a:pt x="4468" y="295"/>
                </a:lnTo>
                <a:lnTo>
                  <a:pt x="4468" y="295"/>
                </a:lnTo>
                <a:lnTo>
                  <a:pt x="4469" y="294"/>
                </a:lnTo>
                <a:lnTo>
                  <a:pt x="4469" y="294"/>
                </a:lnTo>
                <a:lnTo>
                  <a:pt x="4469" y="294"/>
                </a:lnTo>
                <a:lnTo>
                  <a:pt x="4469" y="294"/>
                </a:lnTo>
                <a:lnTo>
                  <a:pt x="4470" y="294"/>
                </a:lnTo>
                <a:lnTo>
                  <a:pt x="4470" y="294"/>
                </a:lnTo>
                <a:lnTo>
                  <a:pt x="4470" y="295"/>
                </a:lnTo>
                <a:lnTo>
                  <a:pt x="4471" y="295"/>
                </a:lnTo>
                <a:lnTo>
                  <a:pt x="4471" y="295"/>
                </a:lnTo>
                <a:lnTo>
                  <a:pt x="4471" y="295"/>
                </a:lnTo>
                <a:lnTo>
                  <a:pt x="4471" y="295"/>
                </a:lnTo>
                <a:lnTo>
                  <a:pt x="4472" y="296"/>
                </a:lnTo>
                <a:lnTo>
                  <a:pt x="4472" y="296"/>
                </a:lnTo>
                <a:lnTo>
                  <a:pt x="4472" y="296"/>
                </a:lnTo>
                <a:lnTo>
                  <a:pt x="4472" y="296"/>
                </a:lnTo>
                <a:lnTo>
                  <a:pt x="4473" y="296"/>
                </a:lnTo>
                <a:lnTo>
                  <a:pt x="4473" y="296"/>
                </a:lnTo>
                <a:lnTo>
                  <a:pt x="4473" y="296"/>
                </a:lnTo>
                <a:lnTo>
                  <a:pt x="4473" y="296"/>
                </a:lnTo>
                <a:lnTo>
                  <a:pt x="4474" y="296"/>
                </a:lnTo>
                <a:lnTo>
                  <a:pt x="4474" y="296"/>
                </a:lnTo>
                <a:lnTo>
                  <a:pt x="4474" y="296"/>
                </a:lnTo>
                <a:lnTo>
                  <a:pt x="4474" y="296"/>
                </a:lnTo>
                <a:lnTo>
                  <a:pt x="4475" y="296"/>
                </a:lnTo>
                <a:lnTo>
                  <a:pt x="4475" y="297"/>
                </a:lnTo>
                <a:lnTo>
                  <a:pt x="4475" y="297"/>
                </a:lnTo>
                <a:lnTo>
                  <a:pt x="4475" y="297"/>
                </a:lnTo>
                <a:lnTo>
                  <a:pt x="4476" y="297"/>
                </a:lnTo>
                <a:lnTo>
                  <a:pt x="4476" y="297"/>
                </a:lnTo>
                <a:lnTo>
                  <a:pt x="4476" y="297"/>
                </a:lnTo>
                <a:lnTo>
                  <a:pt x="4477" y="297"/>
                </a:lnTo>
                <a:lnTo>
                  <a:pt x="4477" y="297"/>
                </a:lnTo>
                <a:lnTo>
                  <a:pt x="4477" y="297"/>
                </a:lnTo>
                <a:lnTo>
                  <a:pt x="4477" y="297"/>
                </a:lnTo>
                <a:lnTo>
                  <a:pt x="4477" y="297"/>
                </a:lnTo>
                <a:lnTo>
                  <a:pt x="4478" y="297"/>
                </a:lnTo>
                <a:lnTo>
                  <a:pt x="4478" y="297"/>
                </a:lnTo>
                <a:lnTo>
                  <a:pt x="4478" y="297"/>
                </a:lnTo>
                <a:lnTo>
                  <a:pt x="4478" y="297"/>
                </a:lnTo>
                <a:lnTo>
                  <a:pt x="4479" y="297"/>
                </a:lnTo>
                <a:lnTo>
                  <a:pt x="4479" y="297"/>
                </a:lnTo>
                <a:lnTo>
                  <a:pt x="4479" y="297"/>
                </a:lnTo>
                <a:lnTo>
                  <a:pt x="4479" y="297"/>
                </a:lnTo>
                <a:lnTo>
                  <a:pt x="4479" y="297"/>
                </a:lnTo>
                <a:lnTo>
                  <a:pt x="4480" y="297"/>
                </a:lnTo>
                <a:lnTo>
                  <a:pt x="4480" y="297"/>
                </a:lnTo>
                <a:lnTo>
                  <a:pt x="4480" y="297"/>
                </a:lnTo>
                <a:lnTo>
                  <a:pt x="4480" y="297"/>
                </a:lnTo>
                <a:lnTo>
                  <a:pt x="4480" y="297"/>
                </a:lnTo>
                <a:lnTo>
                  <a:pt x="4481" y="297"/>
                </a:lnTo>
                <a:lnTo>
                  <a:pt x="4481" y="297"/>
                </a:lnTo>
                <a:lnTo>
                  <a:pt x="4481" y="297"/>
                </a:lnTo>
                <a:lnTo>
                  <a:pt x="4481" y="297"/>
                </a:lnTo>
                <a:lnTo>
                  <a:pt x="4482" y="297"/>
                </a:lnTo>
                <a:lnTo>
                  <a:pt x="4482" y="297"/>
                </a:lnTo>
                <a:lnTo>
                  <a:pt x="4482" y="297"/>
                </a:lnTo>
                <a:lnTo>
                  <a:pt x="4483" y="297"/>
                </a:lnTo>
                <a:lnTo>
                  <a:pt x="4483" y="297"/>
                </a:lnTo>
                <a:lnTo>
                  <a:pt x="4483" y="297"/>
                </a:lnTo>
                <a:lnTo>
                  <a:pt x="4483" y="297"/>
                </a:lnTo>
                <a:lnTo>
                  <a:pt x="4483" y="297"/>
                </a:lnTo>
                <a:lnTo>
                  <a:pt x="4484" y="297"/>
                </a:lnTo>
                <a:lnTo>
                  <a:pt x="4484" y="297"/>
                </a:lnTo>
                <a:lnTo>
                  <a:pt x="4484" y="297"/>
                </a:lnTo>
                <a:lnTo>
                  <a:pt x="4484" y="297"/>
                </a:lnTo>
                <a:lnTo>
                  <a:pt x="4485" y="297"/>
                </a:lnTo>
                <a:lnTo>
                  <a:pt x="4485" y="297"/>
                </a:lnTo>
                <a:lnTo>
                  <a:pt x="4485" y="297"/>
                </a:lnTo>
                <a:lnTo>
                  <a:pt x="4485" y="297"/>
                </a:lnTo>
                <a:lnTo>
                  <a:pt x="4486" y="297"/>
                </a:lnTo>
                <a:lnTo>
                  <a:pt x="4486" y="296"/>
                </a:lnTo>
                <a:lnTo>
                  <a:pt x="4486" y="296"/>
                </a:lnTo>
                <a:lnTo>
                  <a:pt x="4486" y="296"/>
                </a:lnTo>
                <a:lnTo>
                  <a:pt x="4487" y="295"/>
                </a:lnTo>
                <a:lnTo>
                  <a:pt x="4487" y="295"/>
                </a:lnTo>
                <a:lnTo>
                  <a:pt x="4487" y="295"/>
                </a:lnTo>
                <a:lnTo>
                  <a:pt x="4487" y="295"/>
                </a:lnTo>
                <a:lnTo>
                  <a:pt x="4488" y="295"/>
                </a:lnTo>
                <a:lnTo>
                  <a:pt x="4488" y="294"/>
                </a:lnTo>
                <a:lnTo>
                  <a:pt x="4488" y="294"/>
                </a:lnTo>
                <a:lnTo>
                  <a:pt x="4488" y="294"/>
                </a:lnTo>
                <a:lnTo>
                  <a:pt x="4489" y="294"/>
                </a:lnTo>
                <a:lnTo>
                  <a:pt x="4489" y="293"/>
                </a:lnTo>
                <a:lnTo>
                  <a:pt x="4489" y="294"/>
                </a:lnTo>
                <a:lnTo>
                  <a:pt x="4489" y="293"/>
                </a:lnTo>
                <a:lnTo>
                  <a:pt x="4490" y="293"/>
                </a:lnTo>
                <a:lnTo>
                  <a:pt x="4490" y="293"/>
                </a:lnTo>
                <a:lnTo>
                  <a:pt x="4490" y="292"/>
                </a:lnTo>
                <a:lnTo>
                  <a:pt x="4490" y="292"/>
                </a:lnTo>
                <a:lnTo>
                  <a:pt x="4491" y="293"/>
                </a:lnTo>
                <a:lnTo>
                  <a:pt x="4491" y="293"/>
                </a:lnTo>
                <a:lnTo>
                  <a:pt x="4491" y="293"/>
                </a:lnTo>
                <a:lnTo>
                  <a:pt x="4491" y="293"/>
                </a:lnTo>
                <a:lnTo>
                  <a:pt x="4491" y="294"/>
                </a:lnTo>
                <a:lnTo>
                  <a:pt x="4492" y="294"/>
                </a:lnTo>
                <a:lnTo>
                  <a:pt x="4492" y="295"/>
                </a:lnTo>
                <a:lnTo>
                  <a:pt x="4492" y="295"/>
                </a:lnTo>
                <a:lnTo>
                  <a:pt x="4493" y="295"/>
                </a:lnTo>
                <a:lnTo>
                  <a:pt x="4493" y="295"/>
                </a:lnTo>
                <a:lnTo>
                  <a:pt x="4493" y="295"/>
                </a:lnTo>
                <a:lnTo>
                  <a:pt x="4493" y="295"/>
                </a:lnTo>
                <a:lnTo>
                  <a:pt x="4493" y="295"/>
                </a:lnTo>
                <a:lnTo>
                  <a:pt x="4494" y="295"/>
                </a:lnTo>
                <a:lnTo>
                  <a:pt x="4494" y="295"/>
                </a:lnTo>
                <a:lnTo>
                  <a:pt x="4494" y="295"/>
                </a:lnTo>
                <a:lnTo>
                  <a:pt x="4494" y="295"/>
                </a:lnTo>
                <a:lnTo>
                  <a:pt x="4495" y="295"/>
                </a:lnTo>
                <a:lnTo>
                  <a:pt x="4495" y="295"/>
                </a:lnTo>
                <a:lnTo>
                  <a:pt x="4495" y="296"/>
                </a:lnTo>
                <a:lnTo>
                  <a:pt x="4495" y="296"/>
                </a:lnTo>
                <a:lnTo>
                  <a:pt x="4496" y="296"/>
                </a:lnTo>
                <a:lnTo>
                  <a:pt x="4496" y="296"/>
                </a:lnTo>
                <a:lnTo>
                  <a:pt x="4496" y="296"/>
                </a:lnTo>
                <a:lnTo>
                  <a:pt x="4496" y="296"/>
                </a:lnTo>
                <a:lnTo>
                  <a:pt x="4497" y="296"/>
                </a:lnTo>
                <a:lnTo>
                  <a:pt x="4497" y="296"/>
                </a:lnTo>
                <a:lnTo>
                  <a:pt x="4497" y="296"/>
                </a:lnTo>
                <a:lnTo>
                  <a:pt x="4497" y="297"/>
                </a:lnTo>
                <a:lnTo>
                  <a:pt x="4498" y="297"/>
                </a:lnTo>
                <a:lnTo>
                  <a:pt x="4498" y="297"/>
                </a:lnTo>
                <a:lnTo>
                  <a:pt x="4498" y="297"/>
                </a:lnTo>
                <a:lnTo>
                  <a:pt x="4498" y="297"/>
                </a:lnTo>
                <a:lnTo>
                  <a:pt x="4499" y="297"/>
                </a:lnTo>
                <a:lnTo>
                  <a:pt x="4499" y="297"/>
                </a:lnTo>
                <a:lnTo>
                  <a:pt x="4499" y="297"/>
                </a:lnTo>
                <a:lnTo>
                  <a:pt x="4499" y="297"/>
                </a:lnTo>
                <a:lnTo>
                  <a:pt x="4499" y="297"/>
                </a:lnTo>
                <a:lnTo>
                  <a:pt x="4500" y="297"/>
                </a:lnTo>
                <a:lnTo>
                  <a:pt x="4500" y="297"/>
                </a:lnTo>
                <a:lnTo>
                  <a:pt x="4500" y="297"/>
                </a:lnTo>
                <a:lnTo>
                  <a:pt x="4501" y="297"/>
                </a:lnTo>
                <a:lnTo>
                  <a:pt x="4501" y="297"/>
                </a:lnTo>
                <a:lnTo>
                  <a:pt x="4501" y="297"/>
                </a:lnTo>
                <a:lnTo>
                  <a:pt x="4501" y="297"/>
                </a:lnTo>
                <a:lnTo>
                  <a:pt x="4502" y="298"/>
                </a:lnTo>
                <a:lnTo>
                  <a:pt x="4502" y="298"/>
                </a:lnTo>
                <a:lnTo>
                  <a:pt x="4502" y="299"/>
                </a:lnTo>
                <a:lnTo>
                  <a:pt x="4502" y="300"/>
                </a:lnTo>
                <a:lnTo>
                  <a:pt x="4503" y="300"/>
                </a:lnTo>
                <a:lnTo>
                  <a:pt x="4503" y="300"/>
                </a:lnTo>
                <a:lnTo>
                  <a:pt x="4503" y="300"/>
                </a:lnTo>
                <a:lnTo>
                  <a:pt x="4503" y="300"/>
                </a:lnTo>
                <a:lnTo>
                  <a:pt x="4504" y="300"/>
                </a:lnTo>
                <a:lnTo>
                  <a:pt x="4504" y="300"/>
                </a:lnTo>
                <a:lnTo>
                  <a:pt x="4504" y="299"/>
                </a:lnTo>
                <a:lnTo>
                  <a:pt x="4504" y="299"/>
                </a:lnTo>
                <a:lnTo>
                  <a:pt x="4504" y="299"/>
                </a:lnTo>
                <a:lnTo>
                  <a:pt x="4505" y="301"/>
                </a:lnTo>
                <a:lnTo>
                  <a:pt x="4505" y="301"/>
                </a:lnTo>
                <a:lnTo>
                  <a:pt x="4505" y="300"/>
                </a:lnTo>
                <a:lnTo>
                  <a:pt x="4506" y="299"/>
                </a:lnTo>
                <a:lnTo>
                  <a:pt x="4506" y="301"/>
                </a:lnTo>
                <a:lnTo>
                  <a:pt x="4506" y="301"/>
                </a:lnTo>
                <a:lnTo>
                  <a:pt x="4507" y="301"/>
                </a:lnTo>
                <a:lnTo>
                  <a:pt x="4507" y="301"/>
                </a:lnTo>
                <a:lnTo>
                  <a:pt x="4507" y="301"/>
                </a:lnTo>
                <a:lnTo>
                  <a:pt x="4507" y="301"/>
                </a:lnTo>
                <a:lnTo>
                  <a:pt x="4507" y="301"/>
                </a:lnTo>
                <a:lnTo>
                  <a:pt x="4508" y="301"/>
                </a:lnTo>
                <a:lnTo>
                  <a:pt x="4508" y="301"/>
                </a:lnTo>
                <a:lnTo>
                  <a:pt x="4508" y="299"/>
                </a:lnTo>
                <a:lnTo>
                  <a:pt x="4508" y="300"/>
                </a:lnTo>
                <a:lnTo>
                  <a:pt x="4508" y="301"/>
                </a:lnTo>
                <a:lnTo>
                  <a:pt x="4509" y="301"/>
                </a:lnTo>
                <a:lnTo>
                  <a:pt x="4509" y="302"/>
                </a:lnTo>
                <a:lnTo>
                  <a:pt x="4509" y="302"/>
                </a:lnTo>
                <a:lnTo>
                  <a:pt x="4509" y="302"/>
                </a:lnTo>
                <a:lnTo>
                  <a:pt x="4509" y="302"/>
                </a:lnTo>
                <a:lnTo>
                  <a:pt x="4510" y="302"/>
                </a:lnTo>
                <a:lnTo>
                  <a:pt x="4510" y="302"/>
                </a:lnTo>
                <a:lnTo>
                  <a:pt x="4510" y="303"/>
                </a:lnTo>
                <a:lnTo>
                  <a:pt x="4510" y="302"/>
                </a:lnTo>
                <a:lnTo>
                  <a:pt x="4511" y="302"/>
                </a:lnTo>
                <a:lnTo>
                  <a:pt x="4511" y="301"/>
                </a:lnTo>
                <a:lnTo>
                  <a:pt x="4511" y="301"/>
                </a:lnTo>
                <a:lnTo>
                  <a:pt x="4511" y="301"/>
                </a:lnTo>
                <a:lnTo>
                  <a:pt x="4512" y="300"/>
                </a:lnTo>
                <a:lnTo>
                  <a:pt x="4512" y="300"/>
                </a:lnTo>
                <a:lnTo>
                  <a:pt x="4512" y="300"/>
                </a:lnTo>
                <a:lnTo>
                  <a:pt x="4513" y="300"/>
                </a:lnTo>
                <a:lnTo>
                  <a:pt x="4513" y="300"/>
                </a:lnTo>
                <a:lnTo>
                  <a:pt x="4513" y="300"/>
                </a:lnTo>
                <a:lnTo>
                  <a:pt x="4513" y="300"/>
                </a:lnTo>
                <a:lnTo>
                  <a:pt x="4514" y="300"/>
                </a:lnTo>
                <a:lnTo>
                  <a:pt x="4514" y="300"/>
                </a:lnTo>
                <a:lnTo>
                  <a:pt x="4514" y="300"/>
                </a:lnTo>
                <a:lnTo>
                  <a:pt x="4514" y="300"/>
                </a:lnTo>
                <a:lnTo>
                  <a:pt x="4515" y="301"/>
                </a:lnTo>
                <a:lnTo>
                  <a:pt x="4515" y="300"/>
                </a:lnTo>
                <a:lnTo>
                  <a:pt x="4515" y="300"/>
                </a:lnTo>
                <a:lnTo>
                  <a:pt x="4515" y="301"/>
                </a:lnTo>
                <a:lnTo>
                  <a:pt x="4516" y="301"/>
                </a:lnTo>
                <a:lnTo>
                  <a:pt x="4516" y="301"/>
                </a:lnTo>
                <a:lnTo>
                  <a:pt x="4516" y="301"/>
                </a:lnTo>
                <a:lnTo>
                  <a:pt x="4516" y="300"/>
                </a:lnTo>
                <a:lnTo>
                  <a:pt x="4517" y="300"/>
                </a:lnTo>
                <a:lnTo>
                  <a:pt x="4517" y="300"/>
                </a:lnTo>
                <a:lnTo>
                  <a:pt x="4517" y="299"/>
                </a:lnTo>
                <a:lnTo>
                  <a:pt x="4517" y="299"/>
                </a:lnTo>
                <a:lnTo>
                  <a:pt x="4518" y="299"/>
                </a:lnTo>
                <a:lnTo>
                  <a:pt x="4518" y="299"/>
                </a:lnTo>
                <a:lnTo>
                  <a:pt x="4518" y="298"/>
                </a:lnTo>
                <a:lnTo>
                  <a:pt x="4519" y="298"/>
                </a:lnTo>
                <a:lnTo>
                  <a:pt x="4519" y="298"/>
                </a:lnTo>
                <a:lnTo>
                  <a:pt x="4519" y="298"/>
                </a:lnTo>
                <a:lnTo>
                  <a:pt x="4519" y="298"/>
                </a:lnTo>
                <a:lnTo>
                  <a:pt x="4519" y="297"/>
                </a:lnTo>
                <a:lnTo>
                  <a:pt x="4520" y="297"/>
                </a:lnTo>
                <a:lnTo>
                  <a:pt x="4520" y="297"/>
                </a:lnTo>
                <a:lnTo>
                  <a:pt x="4520" y="296"/>
                </a:lnTo>
                <a:lnTo>
                  <a:pt x="4520" y="295"/>
                </a:lnTo>
                <a:lnTo>
                  <a:pt x="4521" y="295"/>
                </a:lnTo>
                <a:lnTo>
                  <a:pt x="4521" y="295"/>
                </a:lnTo>
                <a:lnTo>
                  <a:pt x="4521" y="294"/>
                </a:lnTo>
                <a:lnTo>
                  <a:pt x="4521" y="294"/>
                </a:lnTo>
                <a:lnTo>
                  <a:pt x="4522" y="295"/>
                </a:lnTo>
                <a:lnTo>
                  <a:pt x="4522" y="295"/>
                </a:lnTo>
                <a:lnTo>
                  <a:pt x="4522" y="296"/>
                </a:lnTo>
                <a:lnTo>
                  <a:pt x="4522" y="296"/>
                </a:lnTo>
                <a:lnTo>
                  <a:pt x="4523" y="297"/>
                </a:lnTo>
                <a:lnTo>
                  <a:pt x="4523" y="297"/>
                </a:lnTo>
                <a:lnTo>
                  <a:pt x="4523" y="297"/>
                </a:lnTo>
                <a:lnTo>
                  <a:pt x="4523" y="298"/>
                </a:lnTo>
                <a:lnTo>
                  <a:pt x="4524" y="298"/>
                </a:lnTo>
                <a:lnTo>
                  <a:pt x="4524" y="298"/>
                </a:lnTo>
                <a:lnTo>
                  <a:pt x="4524" y="298"/>
                </a:lnTo>
                <a:lnTo>
                  <a:pt x="4525" y="298"/>
                </a:lnTo>
                <a:lnTo>
                  <a:pt x="4525" y="298"/>
                </a:lnTo>
                <a:lnTo>
                  <a:pt x="4525" y="299"/>
                </a:lnTo>
                <a:lnTo>
                  <a:pt x="4525" y="299"/>
                </a:lnTo>
                <a:lnTo>
                  <a:pt x="4526" y="299"/>
                </a:lnTo>
                <a:lnTo>
                  <a:pt x="4526" y="299"/>
                </a:lnTo>
                <a:lnTo>
                  <a:pt x="4526" y="299"/>
                </a:lnTo>
                <a:lnTo>
                  <a:pt x="4526" y="298"/>
                </a:lnTo>
                <a:lnTo>
                  <a:pt x="4527" y="297"/>
                </a:lnTo>
                <a:lnTo>
                  <a:pt x="4527" y="297"/>
                </a:lnTo>
                <a:lnTo>
                  <a:pt x="4527" y="297"/>
                </a:lnTo>
                <a:lnTo>
                  <a:pt x="4527" y="298"/>
                </a:lnTo>
                <a:lnTo>
                  <a:pt x="4528" y="298"/>
                </a:lnTo>
                <a:lnTo>
                  <a:pt x="4528" y="299"/>
                </a:lnTo>
                <a:lnTo>
                  <a:pt x="4528" y="299"/>
                </a:lnTo>
                <a:lnTo>
                  <a:pt x="4528" y="299"/>
                </a:lnTo>
                <a:lnTo>
                  <a:pt x="4529" y="299"/>
                </a:lnTo>
                <a:lnTo>
                  <a:pt x="4529" y="300"/>
                </a:lnTo>
                <a:lnTo>
                  <a:pt x="4529" y="300"/>
                </a:lnTo>
                <a:lnTo>
                  <a:pt x="4530" y="301"/>
                </a:lnTo>
                <a:lnTo>
                  <a:pt x="4530" y="301"/>
                </a:lnTo>
                <a:lnTo>
                  <a:pt x="4530" y="301"/>
                </a:lnTo>
                <a:lnTo>
                  <a:pt x="4530" y="301"/>
                </a:lnTo>
                <a:lnTo>
                  <a:pt x="4531" y="301"/>
                </a:lnTo>
                <a:lnTo>
                  <a:pt x="4531" y="301"/>
                </a:lnTo>
                <a:lnTo>
                  <a:pt x="4531" y="302"/>
                </a:lnTo>
                <a:lnTo>
                  <a:pt x="4531" y="302"/>
                </a:lnTo>
                <a:lnTo>
                  <a:pt x="4532" y="302"/>
                </a:lnTo>
                <a:lnTo>
                  <a:pt x="4532" y="302"/>
                </a:lnTo>
                <a:lnTo>
                  <a:pt x="4532" y="302"/>
                </a:lnTo>
                <a:lnTo>
                  <a:pt x="4532" y="302"/>
                </a:lnTo>
                <a:lnTo>
                  <a:pt x="4532" y="302"/>
                </a:lnTo>
                <a:lnTo>
                  <a:pt x="4533" y="302"/>
                </a:lnTo>
                <a:lnTo>
                  <a:pt x="4533" y="302"/>
                </a:lnTo>
                <a:lnTo>
                  <a:pt x="4533" y="302"/>
                </a:lnTo>
                <a:lnTo>
                  <a:pt x="4533" y="302"/>
                </a:lnTo>
                <a:lnTo>
                  <a:pt x="4534" y="302"/>
                </a:lnTo>
                <a:lnTo>
                  <a:pt x="4534" y="302"/>
                </a:lnTo>
                <a:lnTo>
                  <a:pt x="4534" y="302"/>
                </a:lnTo>
                <a:lnTo>
                  <a:pt x="4534" y="302"/>
                </a:lnTo>
                <a:lnTo>
                  <a:pt x="4535" y="302"/>
                </a:lnTo>
                <a:lnTo>
                  <a:pt x="4535" y="302"/>
                </a:lnTo>
                <a:lnTo>
                  <a:pt x="4535" y="302"/>
                </a:lnTo>
                <a:lnTo>
                  <a:pt x="4535" y="302"/>
                </a:lnTo>
                <a:lnTo>
                  <a:pt x="4536" y="302"/>
                </a:lnTo>
                <a:lnTo>
                  <a:pt x="4536" y="302"/>
                </a:lnTo>
                <a:lnTo>
                  <a:pt x="4536" y="302"/>
                </a:lnTo>
                <a:lnTo>
                  <a:pt x="4536" y="302"/>
                </a:lnTo>
                <a:lnTo>
                  <a:pt x="4537" y="302"/>
                </a:lnTo>
                <a:lnTo>
                  <a:pt x="4537" y="302"/>
                </a:lnTo>
                <a:lnTo>
                  <a:pt x="4537" y="302"/>
                </a:lnTo>
                <a:lnTo>
                  <a:pt x="4537" y="302"/>
                </a:lnTo>
                <a:lnTo>
                  <a:pt x="4537" y="302"/>
                </a:lnTo>
                <a:lnTo>
                  <a:pt x="4538" y="302"/>
                </a:lnTo>
                <a:lnTo>
                  <a:pt x="4538" y="302"/>
                </a:lnTo>
                <a:lnTo>
                  <a:pt x="4538" y="302"/>
                </a:lnTo>
                <a:lnTo>
                  <a:pt x="4538" y="302"/>
                </a:lnTo>
                <a:lnTo>
                  <a:pt x="4539" y="302"/>
                </a:lnTo>
                <a:lnTo>
                  <a:pt x="4539" y="302"/>
                </a:lnTo>
                <a:lnTo>
                  <a:pt x="4539" y="301"/>
                </a:lnTo>
                <a:lnTo>
                  <a:pt x="4539" y="301"/>
                </a:lnTo>
                <a:lnTo>
                  <a:pt x="4540" y="301"/>
                </a:lnTo>
                <a:lnTo>
                  <a:pt x="4540" y="301"/>
                </a:lnTo>
                <a:lnTo>
                  <a:pt x="4540" y="301"/>
                </a:lnTo>
                <a:lnTo>
                  <a:pt x="4540" y="301"/>
                </a:lnTo>
                <a:lnTo>
                  <a:pt x="4541" y="301"/>
                </a:lnTo>
                <a:lnTo>
                  <a:pt x="4541" y="301"/>
                </a:lnTo>
                <a:lnTo>
                  <a:pt x="4541" y="301"/>
                </a:lnTo>
                <a:lnTo>
                  <a:pt x="4542" y="300"/>
                </a:lnTo>
                <a:lnTo>
                  <a:pt x="4542" y="300"/>
                </a:lnTo>
                <a:lnTo>
                  <a:pt x="4542" y="299"/>
                </a:lnTo>
                <a:lnTo>
                  <a:pt x="4542" y="299"/>
                </a:lnTo>
                <a:lnTo>
                  <a:pt x="4543" y="299"/>
                </a:lnTo>
                <a:lnTo>
                  <a:pt x="4543" y="299"/>
                </a:lnTo>
                <a:lnTo>
                  <a:pt x="4543" y="299"/>
                </a:lnTo>
                <a:lnTo>
                  <a:pt x="4543" y="299"/>
                </a:lnTo>
                <a:lnTo>
                  <a:pt x="4544" y="299"/>
                </a:lnTo>
                <a:lnTo>
                  <a:pt x="4544" y="299"/>
                </a:lnTo>
                <a:lnTo>
                  <a:pt x="4544" y="299"/>
                </a:lnTo>
                <a:lnTo>
                  <a:pt x="4544" y="299"/>
                </a:lnTo>
                <a:lnTo>
                  <a:pt x="4545" y="299"/>
                </a:lnTo>
                <a:lnTo>
                  <a:pt x="4545" y="299"/>
                </a:lnTo>
                <a:lnTo>
                  <a:pt x="4545" y="299"/>
                </a:lnTo>
                <a:lnTo>
                  <a:pt x="4545" y="299"/>
                </a:lnTo>
                <a:lnTo>
                  <a:pt x="4546" y="299"/>
                </a:lnTo>
                <a:lnTo>
                  <a:pt x="4546" y="299"/>
                </a:lnTo>
                <a:lnTo>
                  <a:pt x="4546" y="297"/>
                </a:lnTo>
                <a:lnTo>
                  <a:pt x="4546" y="297"/>
                </a:lnTo>
                <a:lnTo>
                  <a:pt x="4547" y="297"/>
                </a:lnTo>
                <a:lnTo>
                  <a:pt x="4547" y="296"/>
                </a:lnTo>
                <a:lnTo>
                  <a:pt x="4547" y="295"/>
                </a:lnTo>
                <a:lnTo>
                  <a:pt x="4548" y="295"/>
                </a:lnTo>
                <a:lnTo>
                  <a:pt x="4548" y="295"/>
                </a:lnTo>
                <a:lnTo>
                  <a:pt x="4548" y="295"/>
                </a:lnTo>
                <a:lnTo>
                  <a:pt x="4548" y="295"/>
                </a:lnTo>
                <a:lnTo>
                  <a:pt x="4549" y="295"/>
                </a:lnTo>
                <a:lnTo>
                  <a:pt x="4549" y="295"/>
                </a:lnTo>
                <a:lnTo>
                  <a:pt x="4549" y="295"/>
                </a:lnTo>
                <a:lnTo>
                  <a:pt x="4549" y="295"/>
                </a:lnTo>
                <a:lnTo>
                  <a:pt x="4550" y="295"/>
                </a:lnTo>
                <a:lnTo>
                  <a:pt x="4550" y="295"/>
                </a:lnTo>
                <a:lnTo>
                  <a:pt x="4550" y="295"/>
                </a:lnTo>
                <a:lnTo>
                  <a:pt x="4550" y="295"/>
                </a:lnTo>
                <a:lnTo>
                  <a:pt x="4550" y="295"/>
                </a:lnTo>
                <a:lnTo>
                  <a:pt x="4551" y="295"/>
                </a:lnTo>
                <a:lnTo>
                  <a:pt x="4551" y="295"/>
                </a:lnTo>
                <a:lnTo>
                  <a:pt x="4551" y="295"/>
                </a:lnTo>
                <a:lnTo>
                  <a:pt x="4551" y="295"/>
                </a:lnTo>
                <a:lnTo>
                  <a:pt x="4552" y="295"/>
                </a:lnTo>
                <a:lnTo>
                  <a:pt x="4552" y="295"/>
                </a:lnTo>
                <a:lnTo>
                  <a:pt x="4552" y="295"/>
                </a:lnTo>
                <a:lnTo>
                  <a:pt x="4552" y="295"/>
                </a:lnTo>
                <a:lnTo>
                  <a:pt x="4553" y="295"/>
                </a:lnTo>
                <a:lnTo>
                  <a:pt x="4553" y="295"/>
                </a:lnTo>
                <a:lnTo>
                  <a:pt x="4553" y="294"/>
                </a:lnTo>
                <a:lnTo>
                  <a:pt x="4554" y="294"/>
                </a:lnTo>
                <a:lnTo>
                  <a:pt x="4554" y="294"/>
                </a:lnTo>
                <a:lnTo>
                  <a:pt x="4554" y="294"/>
                </a:lnTo>
                <a:lnTo>
                  <a:pt x="4554" y="294"/>
                </a:lnTo>
                <a:lnTo>
                  <a:pt x="4555" y="294"/>
                </a:lnTo>
                <a:lnTo>
                  <a:pt x="4555" y="294"/>
                </a:lnTo>
                <a:lnTo>
                  <a:pt x="4555" y="294"/>
                </a:lnTo>
                <a:lnTo>
                  <a:pt x="4555" y="294"/>
                </a:lnTo>
                <a:lnTo>
                  <a:pt x="4556" y="294"/>
                </a:lnTo>
                <a:lnTo>
                  <a:pt x="4556" y="293"/>
                </a:lnTo>
                <a:lnTo>
                  <a:pt x="4556" y="293"/>
                </a:lnTo>
                <a:lnTo>
                  <a:pt x="4556" y="293"/>
                </a:lnTo>
                <a:lnTo>
                  <a:pt x="4557" y="293"/>
                </a:lnTo>
                <a:lnTo>
                  <a:pt x="4557" y="293"/>
                </a:lnTo>
                <a:lnTo>
                  <a:pt x="4557" y="292"/>
                </a:lnTo>
                <a:lnTo>
                  <a:pt x="4557" y="292"/>
                </a:lnTo>
                <a:lnTo>
                  <a:pt x="4558" y="292"/>
                </a:lnTo>
                <a:lnTo>
                  <a:pt x="4558" y="292"/>
                </a:lnTo>
                <a:lnTo>
                  <a:pt x="4558" y="292"/>
                </a:lnTo>
                <a:lnTo>
                  <a:pt x="4558" y="292"/>
                </a:lnTo>
                <a:lnTo>
                  <a:pt x="4558" y="292"/>
                </a:lnTo>
                <a:lnTo>
                  <a:pt x="4559" y="292"/>
                </a:lnTo>
                <a:lnTo>
                  <a:pt x="4559" y="291"/>
                </a:lnTo>
                <a:lnTo>
                  <a:pt x="4559" y="291"/>
                </a:lnTo>
                <a:lnTo>
                  <a:pt x="4559" y="291"/>
                </a:lnTo>
                <a:lnTo>
                  <a:pt x="4560" y="291"/>
                </a:lnTo>
                <a:lnTo>
                  <a:pt x="4560" y="291"/>
                </a:lnTo>
                <a:lnTo>
                  <a:pt x="4560" y="291"/>
                </a:lnTo>
                <a:lnTo>
                  <a:pt x="4560" y="291"/>
                </a:lnTo>
                <a:lnTo>
                  <a:pt x="4561" y="291"/>
                </a:lnTo>
                <a:lnTo>
                  <a:pt x="4561" y="291"/>
                </a:lnTo>
                <a:lnTo>
                  <a:pt x="4561" y="291"/>
                </a:lnTo>
                <a:lnTo>
                  <a:pt x="4561" y="291"/>
                </a:lnTo>
                <a:lnTo>
                  <a:pt x="4562" y="291"/>
                </a:lnTo>
                <a:lnTo>
                  <a:pt x="4562" y="291"/>
                </a:lnTo>
                <a:lnTo>
                  <a:pt x="4562" y="291"/>
                </a:lnTo>
                <a:lnTo>
                  <a:pt x="4562" y="291"/>
                </a:lnTo>
                <a:lnTo>
                  <a:pt x="4563" y="291"/>
                </a:lnTo>
                <a:lnTo>
                  <a:pt x="4563" y="291"/>
                </a:lnTo>
                <a:lnTo>
                  <a:pt x="4563" y="291"/>
                </a:lnTo>
                <a:lnTo>
                  <a:pt x="4563" y="291"/>
                </a:lnTo>
                <a:lnTo>
                  <a:pt x="4564" y="291"/>
                </a:lnTo>
                <a:lnTo>
                  <a:pt x="4564" y="291"/>
                </a:lnTo>
                <a:lnTo>
                  <a:pt x="4564" y="291"/>
                </a:lnTo>
                <a:lnTo>
                  <a:pt x="4564" y="290"/>
                </a:lnTo>
                <a:lnTo>
                  <a:pt x="4565" y="290"/>
                </a:lnTo>
                <a:lnTo>
                  <a:pt x="4565" y="290"/>
                </a:lnTo>
                <a:lnTo>
                  <a:pt x="4565" y="290"/>
                </a:lnTo>
                <a:lnTo>
                  <a:pt x="4566" y="290"/>
                </a:lnTo>
                <a:lnTo>
                  <a:pt x="4566" y="290"/>
                </a:lnTo>
                <a:lnTo>
                  <a:pt x="4566" y="290"/>
                </a:lnTo>
                <a:lnTo>
                  <a:pt x="4566" y="290"/>
                </a:lnTo>
                <a:lnTo>
                  <a:pt x="4567" y="290"/>
                </a:lnTo>
                <a:lnTo>
                  <a:pt x="4567" y="290"/>
                </a:lnTo>
                <a:lnTo>
                  <a:pt x="4567" y="290"/>
                </a:lnTo>
                <a:lnTo>
                  <a:pt x="4567" y="290"/>
                </a:lnTo>
                <a:lnTo>
                  <a:pt x="4568" y="290"/>
                </a:lnTo>
                <a:lnTo>
                  <a:pt x="4568" y="290"/>
                </a:lnTo>
                <a:lnTo>
                  <a:pt x="4568" y="290"/>
                </a:lnTo>
                <a:lnTo>
                  <a:pt x="4568" y="290"/>
                </a:lnTo>
                <a:lnTo>
                  <a:pt x="4569" y="290"/>
                </a:lnTo>
                <a:lnTo>
                  <a:pt x="4569" y="290"/>
                </a:lnTo>
                <a:lnTo>
                  <a:pt x="4569" y="290"/>
                </a:lnTo>
                <a:lnTo>
                  <a:pt x="4569" y="290"/>
                </a:lnTo>
                <a:lnTo>
                  <a:pt x="4570" y="290"/>
                </a:lnTo>
                <a:lnTo>
                  <a:pt x="4570" y="290"/>
                </a:lnTo>
                <a:lnTo>
                  <a:pt x="4570" y="290"/>
                </a:lnTo>
                <a:lnTo>
                  <a:pt x="4570" y="290"/>
                </a:lnTo>
                <a:lnTo>
                  <a:pt x="4571" y="290"/>
                </a:lnTo>
                <a:lnTo>
                  <a:pt x="4571" y="290"/>
                </a:lnTo>
                <a:lnTo>
                  <a:pt x="4571" y="290"/>
                </a:lnTo>
                <a:lnTo>
                  <a:pt x="4572" y="290"/>
                </a:lnTo>
                <a:lnTo>
                  <a:pt x="4572" y="290"/>
                </a:lnTo>
                <a:lnTo>
                  <a:pt x="4572" y="290"/>
                </a:lnTo>
                <a:lnTo>
                  <a:pt x="4572" y="290"/>
                </a:lnTo>
                <a:lnTo>
                  <a:pt x="4573" y="290"/>
                </a:lnTo>
                <a:lnTo>
                  <a:pt x="4573" y="290"/>
                </a:lnTo>
                <a:lnTo>
                  <a:pt x="4573" y="290"/>
                </a:lnTo>
                <a:lnTo>
                  <a:pt x="4573" y="290"/>
                </a:lnTo>
                <a:lnTo>
                  <a:pt x="4574" y="290"/>
                </a:lnTo>
                <a:lnTo>
                  <a:pt x="4574" y="290"/>
                </a:lnTo>
                <a:lnTo>
                  <a:pt x="4574" y="290"/>
                </a:lnTo>
                <a:lnTo>
                  <a:pt x="4574" y="290"/>
                </a:lnTo>
                <a:lnTo>
                  <a:pt x="4574" y="290"/>
                </a:lnTo>
                <a:lnTo>
                  <a:pt x="4575" y="290"/>
                </a:lnTo>
                <a:lnTo>
                  <a:pt x="4575" y="290"/>
                </a:lnTo>
                <a:lnTo>
                  <a:pt x="4575" y="291"/>
                </a:lnTo>
                <a:lnTo>
                  <a:pt x="4575" y="291"/>
                </a:lnTo>
                <a:lnTo>
                  <a:pt x="4576" y="292"/>
                </a:lnTo>
                <a:lnTo>
                  <a:pt x="4576" y="292"/>
                </a:lnTo>
                <a:lnTo>
                  <a:pt x="4576" y="292"/>
                </a:lnTo>
                <a:lnTo>
                  <a:pt x="4576" y="292"/>
                </a:lnTo>
                <a:lnTo>
                  <a:pt x="4577" y="293"/>
                </a:lnTo>
                <a:lnTo>
                  <a:pt x="4577" y="293"/>
                </a:lnTo>
                <a:lnTo>
                  <a:pt x="4577" y="293"/>
                </a:lnTo>
                <a:lnTo>
                  <a:pt x="4578" y="293"/>
                </a:lnTo>
                <a:lnTo>
                  <a:pt x="4578" y="293"/>
                </a:lnTo>
                <a:lnTo>
                  <a:pt x="4578" y="292"/>
                </a:lnTo>
                <a:lnTo>
                  <a:pt x="4578" y="292"/>
                </a:lnTo>
                <a:lnTo>
                  <a:pt x="4579" y="292"/>
                </a:lnTo>
                <a:lnTo>
                  <a:pt x="4579" y="292"/>
                </a:lnTo>
                <a:lnTo>
                  <a:pt x="4579" y="291"/>
                </a:lnTo>
                <a:lnTo>
                  <a:pt x="4579" y="291"/>
                </a:lnTo>
                <a:lnTo>
                  <a:pt x="4579" y="292"/>
                </a:lnTo>
                <a:lnTo>
                  <a:pt x="4580" y="292"/>
                </a:lnTo>
                <a:lnTo>
                  <a:pt x="4580" y="292"/>
                </a:lnTo>
                <a:lnTo>
                  <a:pt x="4580" y="292"/>
                </a:lnTo>
                <a:lnTo>
                  <a:pt x="4580" y="292"/>
                </a:lnTo>
                <a:lnTo>
                  <a:pt x="4580" y="292"/>
                </a:lnTo>
                <a:lnTo>
                  <a:pt x="4581" y="292"/>
                </a:lnTo>
                <a:lnTo>
                  <a:pt x="4581" y="292"/>
                </a:lnTo>
                <a:lnTo>
                  <a:pt x="4581" y="292"/>
                </a:lnTo>
                <a:lnTo>
                  <a:pt x="4581" y="292"/>
                </a:lnTo>
                <a:lnTo>
                  <a:pt x="4582" y="293"/>
                </a:lnTo>
                <a:lnTo>
                  <a:pt x="4582" y="293"/>
                </a:lnTo>
                <a:lnTo>
                  <a:pt x="4582" y="293"/>
                </a:lnTo>
                <a:lnTo>
                  <a:pt x="4582" y="293"/>
                </a:lnTo>
                <a:lnTo>
                  <a:pt x="4583" y="293"/>
                </a:lnTo>
                <a:lnTo>
                  <a:pt x="4583" y="293"/>
                </a:lnTo>
                <a:lnTo>
                  <a:pt x="4583" y="293"/>
                </a:lnTo>
                <a:lnTo>
                  <a:pt x="4584" y="293"/>
                </a:lnTo>
                <a:lnTo>
                  <a:pt x="4584" y="293"/>
                </a:lnTo>
                <a:lnTo>
                  <a:pt x="4584" y="293"/>
                </a:lnTo>
                <a:lnTo>
                  <a:pt x="4584" y="293"/>
                </a:lnTo>
                <a:lnTo>
                  <a:pt x="4584" y="293"/>
                </a:lnTo>
                <a:lnTo>
                  <a:pt x="4585" y="293"/>
                </a:lnTo>
                <a:lnTo>
                  <a:pt x="4585" y="292"/>
                </a:lnTo>
                <a:lnTo>
                  <a:pt x="4585" y="292"/>
                </a:lnTo>
                <a:lnTo>
                  <a:pt x="4585" y="290"/>
                </a:lnTo>
                <a:lnTo>
                  <a:pt x="4586" y="290"/>
                </a:lnTo>
                <a:lnTo>
                  <a:pt x="4586" y="291"/>
                </a:lnTo>
                <a:lnTo>
                  <a:pt x="4586" y="292"/>
                </a:lnTo>
                <a:lnTo>
                  <a:pt x="4586" y="292"/>
                </a:lnTo>
                <a:lnTo>
                  <a:pt x="4587" y="292"/>
                </a:lnTo>
                <a:lnTo>
                  <a:pt x="4587" y="292"/>
                </a:lnTo>
                <a:lnTo>
                  <a:pt x="4587" y="292"/>
                </a:lnTo>
                <a:lnTo>
                  <a:pt x="4587" y="292"/>
                </a:lnTo>
                <a:lnTo>
                  <a:pt x="4588" y="292"/>
                </a:lnTo>
                <a:lnTo>
                  <a:pt x="4588" y="292"/>
                </a:lnTo>
                <a:lnTo>
                  <a:pt x="4588" y="292"/>
                </a:lnTo>
                <a:lnTo>
                  <a:pt x="4588" y="292"/>
                </a:lnTo>
                <a:lnTo>
                  <a:pt x="4589" y="292"/>
                </a:lnTo>
                <a:lnTo>
                  <a:pt x="4589" y="291"/>
                </a:lnTo>
                <a:lnTo>
                  <a:pt x="4589" y="292"/>
                </a:lnTo>
                <a:lnTo>
                  <a:pt x="4589" y="292"/>
                </a:lnTo>
                <a:lnTo>
                  <a:pt x="4590" y="292"/>
                </a:lnTo>
                <a:lnTo>
                  <a:pt x="4590" y="292"/>
                </a:lnTo>
                <a:lnTo>
                  <a:pt x="4590" y="292"/>
                </a:lnTo>
                <a:lnTo>
                  <a:pt x="4590" y="291"/>
                </a:lnTo>
                <a:lnTo>
                  <a:pt x="4590" y="291"/>
                </a:lnTo>
                <a:lnTo>
                  <a:pt x="4591" y="291"/>
                </a:lnTo>
                <a:lnTo>
                  <a:pt x="4591" y="291"/>
                </a:lnTo>
                <a:lnTo>
                  <a:pt x="4591" y="291"/>
                </a:lnTo>
                <a:lnTo>
                  <a:pt x="4591" y="291"/>
                </a:lnTo>
                <a:lnTo>
                  <a:pt x="4592" y="291"/>
                </a:lnTo>
                <a:lnTo>
                  <a:pt x="4592" y="291"/>
                </a:lnTo>
                <a:lnTo>
                  <a:pt x="4592" y="290"/>
                </a:lnTo>
                <a:lnTo>
                  <a:pt x="4592" y="291"/>
                </a:lnTo>
                <a:lnTo>
                  <a:pt x="4593" y="291"/>
                </a:lnTo>
                <a:lnTo>
                  <a:pt x="4593" y="291"/>
                </a:lnTo>
                <a:lnTo>
                  <a:pt x="4593" y="291"/>
                </a:lnTo>
                <a:lnTo>
                  <a:pt x="4593" y="291"/>
                </a:lnTo>
                <a:lnTo>
                  <a:pt x="4594" y="291"/>
                </a:lnTo>
                <a:lnTo>
                  <a:pt x="4594" y="291"/>
                </a:lnTo>
                <a:lnTo>
                  <a:pt x="4594" y="291"/>
                </a:lnTo>
                <a:lnTo>
                  <a:pt x="4594" y="291"/>
                </a:lnTo>
                <a:lnTo>
                  <a:pt x="4595" y="291"/>
                </a:lnTo>
                <a:lnTo>
                  <a:pt x="4595" y="290"/>
                </a:lnTo>
                <a:lnTo>
                  <a:pt x="4595" y="290"/>
                </a:lnTo>
                <a:lnTo>
                  <a:pt x="4596" y="290"/>
                </a:lnTo>
                <a:lnTo>
                  <a:pt x="4596" y="290"/>
                </a:lnTo>
                <a:lnTo>
                  <a:pt x="4596" y="290"/>
                </a:lnTo>
                <a:lnTo>
                  <a:pt x="4596" y="290"/>
                </a:lnTo>
                <a:lnTo>
                  <a:pt x="4596" y="290"/>
                </a:lnTo>
                <a:lnTo>
                  <a:pt x="4597" y="290"/>
                </a:lnTo>
                <a:lnTo>
                  <a:pt x="4597" y="290"/>
                </a:lnTo>
                <a:lnTo>
                  <a:pt x="4597" y="290"/>
                </a:lnTo>
                <a:lnTo>
                  <a:pt x="4597" y="291"/>
                </a:lnTo>
                <a:lnTo>
                  <a:pt x="4598" y="291"/>
                </a:lnTo>
                <a:lnTo>
                  <a:pt x="4598" y="291"/>
                </a:lnTo>
                <a:lnTo>
                  <a:pt x="4598" y="291"/>
                </a:lnTo>
                <a:lnTo>
                  <a:pt x="4598" y="291"/>
                </a:lnTo>
                <a:lnTo>
                  <a:pt x="4598" y="291"/>
                </a:lnTo>
                <a:lnTo>
                  <a:pt x="4599" y="291"/>
                </a:lnTo>
                <a:lnTo>
                  <a:pt x="4599" y="291"/>
                </a:lnTo>
                <a:lnTo>
                  <a:pt x="4599" y="291"/>
                </a:lnTo>
                <a:lnTo>
                  <a:pt x="4599" y="291"/>
                </a:lnTo>
                <a:lnTo>
                  <a:pt x="4599" y="291"/>
                </a:lnTo>
                <a:lnTo>
                  <a:pt x="4600" y="291"/>
                </a:lnTo>
                <a:lnTo>
                  <a:pt x="4600" y="291"/>
                </a:lnTo>
                <a:lnTo>
                  <a:pt x="4600" y="291"/>
                </a:lnTo>
                <a:lnTo>
                  <a:pt x="4600" y="291"/>
                </a:lnTo>
                <a:lnTo>
                  <a:pt x="4600" y="291"/>
                </a:lnTo>
                <a:lnTo>
                  <a:pt x="4601" y="291"/>
                </a:lnTo>
                <a:lnTo>
                  <a:pt x="4601" y="291"/>
                </a:lnTo>
                <a:lnTo>
                  <a:pt x="4601" y="291"/>
                </a:lnTo>
                <a:lnTo>
                  <a:pt x="4602" y="291"/>
                </a:lnTo>
                <a:lnTo>
                  <a:pt x="4602" y="291"/>
                </a:lnTo>
                <a:lnTo>
                  <a:pt x="4602" y="291"/>
                </a:lnTo>
                <a:lnTo>
                  <a:pt x="4602" y="292"/>
                </a:lnTo>
                <a:lnTo>
                  <a:pt x="4603" y="292"/>
                </a:lnTo>
                <a:lnTo>
                  <a:pt x="4603" y="292"/>
                </a:lnTo>
                <a:lnTo>
                  <a:pt x="4603" y="292"/>
                </a:lnTo>
                <a:lnTo>
                  <a:pt x="4603" y="292"/>
                </a:lnTo>
                <a:lnTo>
                  <a:pt x="4604" y="292"/>
                </a:lnTo>
                <a:lnTo>
                  <a:pt x="4604" y="293"/>
                </a:lnTo>
                <a:lnTo>
                  <a:pt x="4604" y="293"/>
                </a:lnTo>
                <a:lnTo>
                  <a:pt x="4604" y="293"/>
                </a:lnTo>
                <a:lnTo>
                  <a:pt x="4605" y="293"/>
                </a:lnTo>
                <a:lnTo>
                  <a:pt x="4605" y="293"/>
                </a:lnTo>
                <a:lnTo>
                  <a:pt x="4605" y="293"/>
                </a:lnTo>
                <a:lnTo>
                  <a:pt x="4605" y="293"/>
                </a:lnTo>
                <a:lnTo>
                  <a:pt x="4605" y="294"/>
                </a:lnTo>
                <a:lnTo>
                  <a:pt x="4606" y="294"/>
                </a:lnTo>
                <a:lnTo>
                  <a:pt x="4606" y="294"/>
                </a:lnTo>
                <a:lnTo>
                  <a:pt x="4606" y="294"/>
                </a:lnTo>
                <a:lnTo>
                  <a:pt x="4607" y="294"/>
                </a:lnTo>
                <a:lnTo>
                  <a:pt x="4607" y="294"/>
                </a:lnTo>
                <a:lnTo>
                  <a:pt x="4607" y="295"/>
                </a:lnTo>
                <a:lnTo>
                  <a:pt x="4607" y="294"/>
                </a:lnTo>
                <a:lnTo>
                  <a:pt x="4608" y="294"/>
                </a:lnTo>
                <a:lnTo>
                  <a:pt x="4608" y="294"/>
                </a:lnTo>
                <a:lnTo>
                  <a:pt x="4608" y="294"/>
                </a:lnTo>
                <a:lnTo>
                  <a:pt x="4608" y="294"/>
                </a:lnTo>
                <a:lnTo>
                  <a:pt x="4609" y="294"/>
                </a:lnTo>
                <a:lnTo>
                  <a:pt x="4609" y="295"/>
                </a:lnTo>
                <a:lnTo>
                  <a:pt x="4609" y="295"/>
                </a:lnTo>
                <a:lnTo>
                  <a:pt x="4609" y="295"/>
                </a:lnTo>
                <a:lnTo>
                  <a:pt x="4610" y="295"/>
                </a:lnTo>
                <a:lnTo>
                  <a:pt x="4610" y="295"/>
                </a:lnTo>
                <a:lnTo>
                  <a:pt x="4610" y="295"/>
                </a:lnTo>
                <a:lnTo>
                  <a:pt x="4610" y="295"/>
                </a:lnTo>
                <a:lnTo>
                  <a:pt x="4611" y="295"/>
                </a:lnTo>
                <a:lnTo>
                  <a:pt x="4611" y="296"/>
                </a:lnTo>
                <a:lnTo>
                  <a:pt x="4611" y="295"/>
                </a:lnTo>
                <a:lnTo>
                  <a:pt x="4611" y="295"/>
                </a:lnTo>
                <a:lnTo>
                  <a:pt x="4612" y="295"/>
                </a:lnTo>
                <a:lnTo>
                  <a:pt x="4612" y="295"/>
                </a:lnTo>
                <a:lnTo>
                  <a:pt x="4612" y="295"/>
                </a:lnTo>
                <a:lnTo>
                  <a:pt x="4613" y="294"/>
                </a:lnTo>
                <a:lnTo>
                  <a:pt x="4613" y="294"/>
                </a:lnTo>
                <a:lnTo>
                  <a:pt x="4613" y="294"/>
                </a:lnTo>
                <a:lnTo>
                  <a:pt x="4613" y="294"/>
                </a:lnTo>
                <a:lnTo>
                  <a:pt x="4614" y="294"/>
                </a:lnTo>
                <a:lnTo>
                  <a:pt x="4614" y="294"/>
                </a:lnTo>
                <a:lnTo>
                  <a:pt x="4614" y="294"/>
                </a:lnTo>
                <a:lnTo>
                  <a:pt x="4614" y="294"/>
                </a:lnTo>
                <a:lnTo>
                  <a:pt x="4614" y="295"/>
                </a:lnTo>
                <a:lnTo>
                  <a:pt x="4615" y="295"/>
                </a:lnTo>
                <a:lnTo>
                  <a:pt x="4615" y="295"/>
                </a:lnTo>
                <a:lnTo>
                  <a:pt x="4615" y="295"/>
                </a:lnTo>
                <a:lnTo>
                  <a:pt x="4615" y="295"/>
                </a:lnTo>
                <a:lnTo>
                  <a:pt x="4616" y="295"/>
                </a:lnTo>
                <a:lnTo>
                  <a:pt x="4616" y="295"/>
                </a:lnTo>
                <a:lnTo>
                  <a:pt x="4616" y="295"/>
                </a:lnTo>
                <a:lnTo>
                  <a:pt x="4616" y="296"/>
                </a:lnTo>
                <a:lnTo>
                  <a:pt x="4617" y="296"/>
                </a:lnTo>
                <a:lnTo>
                  <a:pt x="4617" y="296"/>
                </a:lnTo>
                <a:lnTo>
                  <a:pt x="4617" y="296"/>
                </a:lnTo>
                <a:lnTo>
                  <a:pt x="4617" y="296"/>
                </a:lnTo>
                <a:lnTo>
                  <a:pt x="4618" y="296"/>
                </a:lnTo>
                <a:lnTo>
                  <a:pt x="4618" y="297"/>
                </a:lnTo>
                <a:lnTo>
                  <a:pt x="4618" y="297"/>
                </a:lnTo>
                <a:lnTo>
                  <a:pt x="4619" y="297"/>
                </a:lnTo>
                <a:lnTo>
                  <a:pt x="4619" y="297"/>
                </a:lnTo>
                <a:lnTo>
                  <a:pt x="4619" y="297"/>
                </a:lnTo>
                <a:lnTo>
                  <a:pt x="4619" y="297"/>
                </a:lnTo>
                <a:lnTo>
                  <a:pt x="4620" y="297"/>
                </a:lnTo>
                <a:lnTo>
                  <a:pt x="4620" y="297"/>
                </a:lnTo>
                <a:lnTo>
                  <a:pt x="4620" y="297"/>
                </a:lnTo>
                <a:lnTo>
                  <a:pt x="4620" y="298"/>
                </a:lnTo>
                <a:lnTo>
                  <a:pt x="4621" y="298"/>
                </a:lnTo>
                <a:lnTo>
                  <a:pt x="4621" y="298"/>
                </a:lnTo>
                <a:lnTo>
                  <a:pt x="4621" y="298"/>
                </a:lnTo>
                <a:lnTo>
                  <a:pt x="4621" y="298"/>
                </a:lnTo>
                <a:lnTo>
                  <a:pt x="4622" y="298"/>
                </a:lnTo>
                <a:lnTo>
                  <a:pt x="4622" y="298"/>
                </a:lnTo>
                <a:lnTo>
                  <a:pt x="4622" y="298"/>
                </a:lnTo>
                <a:lnTo>
                  <a:pt x="4622" y="298"/>
                </a:lnTo>
                <a:lnTo>
                  <a:pt x="4623" y="298"/>
                </a:lnTo>
                <a:lnTo>
                  <a:pt x="4623" y="298"/>
                </a:lnTo>
                <a:lnTo>
                  <a:pt x="4623" y="298"/>
                </a:lnTo>
                <a:lnTo>
                  <a:pt x="4623" y="298"/>
                </a:lnTo>
                <a:lnTo>
                  <a:pt x="4624" y="298"/>
                </a:lnTo>
                <a:lnTo>
                  <a:pt x="4624" y="299"/>
                </a:lnTo>
                <a:lnTo>
                  <a:pt x="4624" y="299"/>
                </a:lnTo>
                <a:lnTo>
                  <a:pt x="4625" y="299"/>
                </a:lnTo>
                <a:lnTo>
                  <a:pt x="4625" y="299"/>
                </a:lnTo>
                <a:lnTo>
                  <a:pt x="4625" y="299"/>
                </a:lnTo>
                <a:lnTo>
                  <a:pt x="4625" y="299"/>
                </a:lnTo>
                <a:lnTo>
                  <a:pt x="4626" y="299"/>
                </a:lnTo>
                <a:lnTo>
                  <a:pt x="4626" y="299"/>
                </a:lnTo>
                <a:lnTo>
                  <a:pt x="4626" y="299"/>
                </a:lnTo>
                <a:lnTo>
                  <a:pt x="4626" y="299"/>
                </a:lnTo>
                <a:lnTo>
                  <a:pt x="4627" y="299"/>
                </a:lnTo>
                <a:lnTo>
                  <a:pt x="4627" y="299"/>
                </a:lnTo>
                <a:lnTo>
                  <a:pt x="4627" y="299"/>
                </a:lnTo>
                <a:lnTo>
                  <a:pt x="4627" y="299"/>
                </a:lnTo>
                <a:lnTo>
                  <a:pt x="4628" y="299"/>
                </a:lnTo>
                <a:lnTo>
                  <a:pt x="4628" y="299"/>
                </a:lnTo>
                <a:lnTo>
                  <a:pt x="4628" y="300"/>
                </a:lnTo>
                <a:lnTo>
                  <a:pt x="4628" y="300"/>
                </a:lnTo>
                <a:lnTo>
                  <a:pt x="4628" y="299"/>
                </a:lnTo>
                <a:lnTo>
                  <a:pt x="4629" y="299"/>
                </a:lnTo>
                <a:lnTo>
                  <a:pt x="4629" y="299"/>
                </a:lnTo>
                <a:lnTo>
                  <a:pt x="4629" y="299"/>
                </a:lnTo>
                <a:lnTo>
                  <a:pt x="4629" y="299"/>
                </a:lnTo>
                <a:lnTo>
                  <a:pt x="4630" y="298"/>
                </a:lnTo>
                <a:lnTo>
                  <a:pt x="4630" y="298"/>
                </a:lnTo>
                <a:lnTo>
                  <a:pt x="4630" y="298"/>
                </a:lnTo>
                <a:lnTo>
                  <a:pt x="4630" y="298"/>
                </a:lnTo>
                <a:lnTo>
                  <a:pt x="4631" y="298"/>
                </a:lnTo>
                <a:lnTo>
                  <a:pt x="4631" y="298"/>
                </a:lnTo>
                <a:lnTo>
                  <a:pt x="4631" y="298"/>
                </a:lnTo>
                <a:lnTo>
                  <a:pt x="4631" y="299"/>
                </a:lnTo>
                <a:lnTo>
                  <a:pt x="4632" y="298"/>
                </a:lnTo>
                <a:lnTo>
                  <a:pt x="4632" y="298"/>
                </a:lnTo>
                <a:lnTo>
                  <a:pt x="4632" y="298"/>
                </a:lnTo>
                <a:lnTo>
                  <a:pt x="4632" y="297"/>
                </a:lnTo>
                <a:lnTo>
                  <a:pt x="4632" y="297"/>
                </a:lnTo>
                <a:lnTo>
                  <a:pt x="4633" y="296"/>
                </a:lnTo>
                <a:lnTo>
                  <a:pt x="4633" y="296"/>
                </a:lnTo>
                <a:lnTo>
                  <a:pt x="4633" y="295"/>
                </a:lnTo>
                <a:lnTo>
                  <a:pt x="4634" y="295"/>
                </a:lnTo>
                <a:lnTo>
                  <a:pt x="4634" y="296"/>
                </a:lnTo>
                <a:lnTo>
                  <a:pt x="4634" y="295"/>
                </a:lnTo>
                <a:lnTo>
                  <a:pt x="4634" y="296"/>
                </a:lnTo>
                <a:lnTo>
                  <a:pt x="4634" y="296"/>
                </a:lnTo>
                <a:lnTo>
                  <a:pt x="4635" y="296"/>
                </a:lnTo>
                <a:lnTo>
                  <a:pt x="4635" y="297"/>
                </a:lnTo>
                <a:lnTo>
                  <a:pt x="4635" y="297"/>
                </a:lnTo>
                <a:lnTo>
                  <a:pt x="4635" y="297"/>
                </a:lnTo>
                <a:lnTo>
                  <a:pt x="4636" y="297"/>
                </a:lnTo>
                <a:lnTo>
                  <a:pt x="4636" y="297"/>
                </a:lnTo>
                <a:lnTo>
                  <a:pt x="4636" y="297"/>
                </a:lnTo>
                <a:lnTo>
                  <a:pt x="4637" y="296"/>
                </a:lnTo>
                <a:lnTo>
                  <a:pt x="4637" y="296"/>
                </a:lnTo>
                <a:lnTo>
                  <a:pt x="4637" y="296"/>
                </a:lnTo>
                <a:lnTo>
                  <a:pt x="4637" y="296"/>
                </a:lnTo>
                <a:lnTo>
                  <a:pt x="4638" y="296"/>
                </a:lnTo>
                <a:lnTo>
                  <a:pt x="4638" y="296"/>
                </a:lnTo>
                <a:lnTo>
                  <a:pt x="4638" y="296"/>
                </a:lnTo>
                <a:lnTo>
                  <a:pt x="4638" y="296"/>
                </a:lnTo>
                <a:lnTo>
                  <a:pt x="4639" y="296"/>
                </a:lnTo>
                <a:lnTo>
                  <a:pt x="4639" y="296"/>
                </a:lnTo>
                <a:lnTo>
                  <a:pt x="4639" y="296"/>
                </a:lnTo>
                <a:lnTo>
                  <a:pt x="4639" y="296"/>
                </a:lnTo>
                <a:lnTo>
                  <a:pt x="4640" y="296"/>
                </a:lnTo>
                <a:lnTo>
                  <a:pt x="4640" y="296"/>
                </a:lnTo>
                <a:lnTo>
                  <a:pt x="4640" y="296"/>
                </a:lnTo>
                <a:lnTo>
                  <a:pt x="4640" y="296"/>
                </a:lnTo>
                <a:lnTo>
                  <a:pt x="4641" y="296"/>
                </a:lnTo>
                <a:lnTo>
                  <a:pt x="4641" y="296"/>
                </a:lnTo>
                <a:lnTo>
                  <a:pt x="4641" y="296"/>
                </a:lnTo>
                <a:lnTo>
                  <a:pt x="4641" y="296"/>
                </a:lnTo>
                <a:lnTo>
                  <a:pt x="4642" y="296"/>
                </a:lnTo>
                <a:lnTo>
                  <a:pt x="4642" y="296"/>
                </a:lnTo>
                <a:lnTo>
                  <a:pt x="4642" y="296"/>
                </a:lnTo>
                <a:lnTo>
                  <a:pt x="4643" y="296"/>
                </a:lnTo>
                <a:lnTo>
                  <a:pt x="4643" y="296"/>
                </a:lnTo>
                <a:lnTo>
                  <a:pt x="4643" y="297"/>
                </a:lnTo>
                <a:lnTo>
                  <a:pt x="4643" y="296"/>
                </a:lnTo>
                <a:lnTo>
                  <a:pt x="4644" y="297"/>
                </a:lnTo>
                <a:lnTo>
                  <a:pt x="4644" y="297"/>
                </a:lnTo>
                <a:lnTo>
                  <a:pt x="4644" y="297"/>
                </a:lnTo>
                <a:lnTo>
                  <a:pt x="4644" y="297"/>
                </a:lnTo>
                <a:lnTo>
                  <a:pt x="4645" y="297"/>
                </a:lnTo>
                <a:lnTo>
                  <a:pt x="4645" y="297"/>
                </a:lnTo>
                <a:lnTo>
                  <a:pt x="4645" y="297"/>
                </a:lnTo>
                <a:lnTo>
                  <a:pt x="4645" y="297"/>
                </a:lnTo>
                <a:lnTo>
                  <a:pt x="4645" y="297"/>
                </a:lnTo>
                <a:lnTo>
                  <a:pt x="4646" y="297"/>
                </a:lnTo>
                <a:lnTo>
                  <a:pt x="4646" y="297"/>
                </a:lnTo>
                <a:lnTo>
                  <a:pt x="4646" y="297"/>
                </a:lnTo>
                <a:lnTo>
                  <a:pt x="4647" y="297"/>
                </a:lnTo>
                <a:lnTo>
                  <a:pt x="4647" y="297"/>
                </a:lnTo>
                <a:lnTo>
                  <a:pt x="4647" y="297"/>
                </a:lnTo>
                <a:lnTo>
                  <a:pt x="4647" y="297"/>
                </a:lnTo>
                <a:lnTo>
                  <a:pt x="4648" y="297"/>
                </a:lnTo>
                <a:lnTo>
                  <a:pt x="4648" y="297"/>
                </a:lnTo>
                <a:lnTo>
                  <a:pt x="4648" y="298"/>
                </a:lnTo>
                <a:lnTo>
                  <a:pt x="4648" y="298"/>
                </a:lnTo>
                <a:lnTo>
                  <a:pt x="4649" y="299"/>
                </a:lnTo>
                <a:lnTo>
                  <a:pt x="4649" y="299"/>
                </a:lnTo>
                <a:lnTo>
                  <a:pt x="4649" y="299"/>
                </a:lnTo>
                <a:lnTo>
                  <a:pt x="4649" y="299"/>
                </a:lnTo>
                <a:lnTo>
                  <a:pt x="4649" y="299"/>
                </a:lnTo>
                <a:lnTo>
                  <a:pt x="4650" y="299"/>
                </a:lnTo>
                <a:lnTo>
                  <a:pt x="4650" y="299"/>
                </a:lnTo>
                <a:lnTo>
                  <a:pt x="4650" y="299"/>
                </a:lnTo>
                <a:lnTo>
                  <a:pt x="4650" y="300"/>
                </a:lnTo>
                <a:lnTo>
                  <a:pt x="4650" y="300"/>
                </a:lnTo>
                <a:lnTo>
                  <a:pt x="4651" y="300"/>
                </a:lnTo>
                <a:lnTo>
                  <a:pt x="4651" y="300"/>
                </a:lnTo>
                <a:lnTo>
                  <a:pt x="4651" y="300"/>
                </a:lnTo>
                <a:lnTo>
                  <a:pt x="4651" y="300"/>
                </a:lnTo>
                <a:lnTo>
                  <a:pt x="4652" y="299"/>
                </a:lnTo>
                <a:lnTo>
                  <a:pt x="4652" y="299"/>
                </a:lnTo>
                <a:lnTo>
                  <a:pt x="4652" y="299"/>
                </a:lnTo>
                <a:lnTo>
                  <a:pt x="4652" y="299"/>
                </a:lnTo>
                <a:lnTo>
                  <a:pt x="4653" y="299"/>
                </a:lnTo>
                <a:lnTo>
                  <a:pt x="4653" y="299"/>
                </a:lnTo>
                <a:lnTo>
                  <a:pt x="4653" y="299"/>
                </a:lnTo>
                <a:lnTo>
                  <a:pt x="4653" y="298"/>
                </a:lnTo>
                <a:lnTo>
                  <a:pt x="4654" y="298"/>
                </a:lnTo>
                <a:lnTo>
                  <a:pt x="4654" y="298"/>
                </a:lnTo>
                <a:lnTo>
                  <a:pt x="4654" y="298"/>
                </a:lnTo>
                <a:lnTo>
                  <a:pt x="4655" y="298"/>
                </a:lnTo>
                <a:lnTo>
                  <a:pt x="4655" y="298"/>
                </a:lnTo>
                <a:lnTo>
                  <a:pt x="4655" y="298"/>
                </a:lnTo>
                <a:lnTo>
                  <a:pt x="4655" y="298"/>
                </a:lnTo>
                <a:lnTo>
                  <a:pt x="4655" y="298"/>
                </a:lnTo>
                <a:lnTo>
                  <a:pt x="4656" y="298"/>
                </a:lnTo>
                <a:lnTo>
                  <a:pt x="4656" y="298"/>
                </a:lnTo>
                <a:lnTo>
                  <a:pt x="4656" y="298"/>
                </a:lnTo>
                <a:lnTo>
                  <a:pt x="4656" y="298"/>
                </a:lnTo>
                <a:lnTo>
                  <a:pt x="4656" y="298"/>
                </a:lnTo>
                <a:lnTo>
                  <a:pt x="4657" y="298"/>
                </a:lnTo>
                <a:lnTo>
                  <a:pt x="4657" y="298"/>
                </a:lnTo>
                <a:lnTo>
                  <a:pt x="4657" y="298"/>
                </a:lnTo>
                <a:lnTo>
                  <a:pt x="4657" y="298"/>
                </a:lnTo>
                <a:lnTo>
                  <a:pt x="4658" y="298"/>
                </a:lnTo>
                <a:lnTo>
                  <a:pt x="4658" y="298"/>
                </a:lnTo>
                <a:lnTo>
                  <a:pt x="4658" y="298"/>
                </a:lnTo>
                <a:lnTo>
                  <a:pt x="4658" y="298"/>
                </a:lnTo>
                <a:lnTo>
                  <a:pt x="4658" y="298"/>
                </a:lnTo>
                <a:lnTo>
                  <a:pt x="4659" y="298"/>
                </a:lnTo>
                <a:lnTo>
                  <a:pt x="4659" y="298"/>
                </a:lnTo>
                <a:lnTo>
                  <a:pt x="4659" y="298"/>
                </a:lnTo>
                <a:lnTo>
                  <a:pt x="4659" y="298"/>
                </a:lnTo>
                <a:lnTo>
                  <a:pt x="4660" y="298"/>
                </a:lnTo>
                <a:lnTo>
                  <a:pt x="4660" y="298"/>
                </a:lnTo>
                <a:lnTo>
                  <a:pt x="4660" y="298"/>
                </a:lnTo>
                <a:lnTo>
                  <a:pt x="4660" y="298"/>
                </a:lnTo>
                <a:lnTo>
                  <a:pt x="4661" y="298"/>
                </a:lnTo>
                <a:lnTo>
                  <a:pt x="4661" y="298"/>
                </a:lnTo>
                <a:lnTo>
                  <a:pt x="4661" y="298"/>
                </a:lnTo>
                <a:lnTo>
                  <a:pt x="4661" y="298"/>
                </a:lnTo>
                <a:lnTo>
                  <a:pt x="4661" y="298"/>
                </a:lnTo>
                <a:lnTo>
                  <a:pt x="4662" y="298"/>
                </a:lnTo>
                <a:lnTo>
                  <a:pt x="4662" y="298"/>
                </a:lnTo>
                <a:lnTo>
                  <a:pt x="4662" y="298"/>
                </a:lnTo>
                <a:lnTo>
                  <a:pt x="4662" y="298"/>
                </a:lnTo>
                <a:lnTo>
                  <a:pt x="4662" y="298"/>
                </a:lnTo>
                <a:lnTo>
                  <a:pt x="4663" y="298"/>
                </a:lnTo>
                <a:lnTo>
                  <a:pt x="4663" y="298"/>
                </a:lnTo>
                <a:lnTo>
                  <a:pt x="4663" y="298"/>
                </a:lnTo>
                <a:lnTo>
                  <a:pt x="4663" y="298"/>
                </a:lnTo>
                <a:lnTo>
                  <a:pt x="4663" y="299"/>
                </a:lnTo>
                <a:lnTo>
                  <a:pt x="4664" y="299"/>
                </a:lnTo>
                <a:lnTo>
                  <a:pt x="4664" y="298"/>
                </a:lnTo>
                <a:lnTo>
                  <a:pt x="4664" y="298"/>
                </a:lnTo>
                <a:lnTo>
                  <a:pt x="4664" y="298"/>
                </a:lnTo>
                <a:lnTo>
                  <a:pt x="4665" y="298"/>
                </a:lnTo>
                <a:lnTo>
                  <a:pt x="4665" y="298"/>
                </a:lnTo>
                <a:lnTo>
                  <a:pt x="4665" y="298"/>
                </a:lnTo>
                <a:lnTo>
                  <a:pt x="4665" y="298"/>
                </a:lnTo>
                <a:lnTo>
                  <a:pt x="4666" y="297"/>
                </a:lnTo>
                <a:lnTo>
                  <a:pt x="4666" y="297"/>
                </a:lnTo>
                <a:lnTo>
                  <a:pt x="4666" y="297"/>
                </a:lnTo>
                <a:lnTo>
                  <a:pt x="4667" y="297"/>
                </a:lnTo>
                <a:lnTo>
                  <a:pt x="4667" y="296"/>
                </a:lnTo>
                <a:lnTo>
                  <a:pt x="4667" y="296"/>
                </a:lnTo>
                <a:lnTo>
                  <a:pt x="4667" y="296"/>
                </a:lnTo>
                <a:lnTo>
                  <a:pt x="4668" y="296"/>
                </a:lnTo>
                <a:lnTo>
                  <a:pt x="4668" y="296"/>
                </a:lnTo>
                <a:lnTo>
                  <a:pt x="4668" y="296"/>
                </a:lnTo>
                <a:lnTo>
                  <a:pt x="4668" y="297"/>
                </a:lnTo>
                <a:lnTo>
                  <a:pt x="4669" y="297"/>
                </a:lnTo>
                <a:lnTo>
                  <a:pt x="4669" y="297"/>
                </a:lnTo>
                <a:lnTo>
                  <a:pt x="4669" y="297"/>
                </a:lnTo>
                <a:lnTo>
                  <a:pt x="4669" y="298"/>
                </a:lnTo>
                <a:lnTo>
                  <a:pt x="4670" y="299"/>
                </a:lnTo>
                <a:lnTo>
                  <a:pt x="4670" y="299"/>
                </a:lnTo>
                <a:lnTo>
                  <a:pt x="4670" y="299"/>
                </a:lnTo>
                <a:lnTo>
                  <a:pt x="4670" y="297"/>
                </a:lnTo>
                <a:lnTo>
                  <a:pt x="4671" y="297"/>
                </a:lnTo>
                <a:lnTo>
                  <a:pt x="4671" y="297"/>
                </a:lnTo>
                <a:lnTo>
                  <a:pt x="4671" y="298"/>
                </a:lnTo>
                <a:lnTo>
                  <a:pt x="4671" y="298"/>
                </a:lnTo>
                <a:lnTo>
                  <a:pt x="4672" y="299"/>
                </a:lnTo>
                <a:lnTo>
                  <a:pt x="4672" y="299"/>
                </a:lnTo>
                <a:lnTo>
                  <a:pt x="4672" y="299"/>
                </a:lnTo>
                <a:lnTo>
                  <a:pt x="4673" y="299"/>
                </a:lnTo>
                <a:lnTo>
                  <a:pt x="4673" y="299"/>
                </a:lnTo>
                <a:lnTo>
                  <a:pt x="4673" y="299"/>
                </a:lnTo>
                <a:lnTo>
                  <a:pt x="4673" y="299"/>
                </a:lnTo>
                <a:lnTo>
                  <a:pt x="4674" y="300"/>
                </a:lnTo>
                <a:lnTo>
                  <a:pt x="4674" y="299"/>
                </a:lnTo>
                <a:lnTo>
                  <a:pt x="4674" y="299"/>
                </a:lnTo>
                <a:lnTo>
                  <a:pt x="4674" y="299"/>
                </a:lnTo>
                <a:lnTo>
                  <a:pt x="4674" y="299"/>
                </a:lnTo>
                <a:lnTo>
                  <a:pt x="4675" y="299"/>
                </a:lnTo>
                <a:lnTo>
                  <a:pt x="4675" y="299"/>
                </a:lnTo>
                <a:lnTo>
                  <a:pt x="4675" y="299"/>
                </a:lnTo>
                <a:lnTo>
                  <a:pt x="4675" y="299"/>
                </a:lnTo>
                <a:lnTo>
                  <a:pt x="4676" y="299"/>
                </a:lnTo>
                <a:lnTo>
                  <a:pt x="4676" y="299"/>
                </a:lnTo>
                <a:lnTo>
                  <a:pt x="4676" y="299"/>
                </a:lnTo>
                <a:lnTo>
                  <a:pt x="4676" y="299"/>
                </a:lnTo>
                <a:lnTo>
                  <a:pt x="4677" y="299"/>
                </a:lnTo>
                <a:lnTo>
                  <a:pt x="4677" y="299"/>
                </a:lnTo>
                <a:lnTo>
                  <a:pt x="4677" y="299"/>
                </a:lnTo>
                <a:lnTo>
                  <a:pt x="4677" y="299"/>
                </a:lnTo>
                <a:lnTo>
                  <a:pt x="4677" y="299"/>
                </a:lnTo>
                <a:lnTo>
                  <a:pt x="4678" y="299"/>
                </a:lnTo>
                <a:lnTo>
                  <a:pt x="4678" y="299"/>
                </a:lnTo>
                <a:lnTo>
                  <a:pt x="4678" y="299"/>
                </a:lnTo>
                <a:lnTo>
                  <a:pt x="4679" y="299"/>
                </a:lnTo>
                <a:lnTo>
                  <a:pt x="4679" y="299"/>
                </a:lnTo>
                <a:lnTo>
                  <a:pt x="4679" y="299"/>
                </a:lnTo>
                <a:lnTo>
                  <a:pt x="4679" y="299"/>
                </a:lnTo>
                <a:lnTo>
                  <a:pt x="4680" y="299"/>
                </a:lnTo>
                <a:lnTo>
                  <a:pt x="4680" y="298"/>
                </a:lnTo>
                <a:lnTo>
                  <a:pt x="4680" y="298"/>
                </a:lnTo>
                <a:lnTo>
                  <a:pt x="4680" y="297"/>
                </a:lnTo>
                <a:lnTo>
                  <a:pt x="4681" y="297"/>
                </a:lnTo>
                <a:lnTo>
                  <a:pt x="4681" y="297"/>
                </a:lnTo>
                <a:lnTo>
                  <a:pt x="4681" y="297"/>
                </a:lnTo>
                <a:lnTo>
                  <a:pt x="4681" y="297"/>
                </a:lnTo>
                <a:lnTo>
                  <a:pt x="4682" y="297"/>
                </a:lnTo>
                <a:lnTo>
                  <a:pt x="4682" y="297"/>
                </a:lnTo>
                <a:lnTo>
                  <a:pt x="4682" y="297"/>
                </a:lnTo>
                <a:lnTo>
                  <a:pt x="4682" y="297"/>
                </a:lnTo>
                <a:lnTo>
                  <a:pt x="4683" y="297"/>
                </a:lnTo>
                <a:lnTo>
                  <a:pt x="4683" y="297"/>
                </a:lnTo>
                <a:lnTo>
                  <a:pt x="4683" y="296"/>
                </a:lnTo>
                <a:lnTo>
                  <a:pt x="4683" y="296"/>
                </a:lnTo>
                <a:lnTo>
                  <a:pt x="4684" y="296"/>
                </a:lnTo>
                <a:lnTo>
                  <a:pt x="4684" y="296"/>
                </a:lnTo>
                <a:lnTo>
                  <a:pt x="4684" y="296"/>
                </a:lnTo>
                <a:lnTo>
                  <a:pt x="4685" y="296"/>
                </a:lnTo>
                <a:lnTo>
                  <a:pt x="4685" y="296"/>
                </a:lnTo>
                <a:lnTo>
                  <a:pt x="4685" y="296"/>
                </a:lnTo>
                <a:lnTo>
                  <a:pt x="4685" y="296"/>
                </a:lnTo>
                <a:lnTo>
                  <a:pt x="4686" y="296"/>
                </a:lnTo>
                <a:lnTo>
                  <a:pt x="4686" y="296"/>
                </a:lnTo>
                <a:lnTo>
                  <a:pt x="4686" y="296"/>
                </a:lnTo>
                <a:lnTo>
                  <a:pt x="4686" y="296"/>
                </a:lnTo>
                <a:lnTo>
                  <a:pt x="4687" y="296"/>
                </a:lnTo>
                <a:lnTo>
                  <a:pt x="4687" y="296"/>
                </a:lnTo>
                <a:lnTo>
                  <a:pt x="4687" y="295"/>
                </a:lnTo>
                <a:lnTo>
                  <a:pt x="4687" y="295"/>
                </a:lnTo>
                <a:lnTo>
                  <a:pt x="4688" y="295"/>
                </a:lnTo>
                <a:lnTo>
                  <a:pt x="4688" y="295"/>
                </a:lnTo>
                <a:lnTo>
                  <a:pt x="4688" y="295"/>
                </a:lnTo>
                <a:lnTo>
                  <a:pt x="4688" y="295"/>
                </a:lnTo>
                <a:lnTo>
                  <a:pt x="4688" y="295"/>
                </a:lnTo>
                <a:lnTo>
                  <a:pt x="4689" y="295"/>
                </a:lnTo>
                <a:lnTo>
                  <a:pt x="4689" y="295"/>
                </a:lnTo>
                <a:lnTo>
                  <a:pt x="4689" y="295"/>
                </a:lnTo>
                <a:lnTo>
                  <a:pt x="4689" y="295"/>
                </a:lnTo>
                <a:lnTo>
                  <a:pt x="4690" y="295"/>
                </a:lnTo>
                <a:lnTo>
                  <a:pt x="4690" y="295"/>
                </a:lnTo>
                <a:lnTo>
                  <a:pt x="4690" y="295"/>
                </a:lnTo>
                <a:lnTo>
                  <a:pt x="4690" y="295"/>
                </a:lnTo>
                <a:lnTo>
                  <a:pt x="4691" y="295"/>
                </a:lnTo>
                <a:lnTo>
                  <a:pt x="4691" y="295"/>
                </a:lnTo>
                <a:lnTo>
                  <a:pt x="4691" y="295"/>
                </a:lnTo>
                <a:lnTo>
                  <a:pt x="4691" y="295"/>
                </a:lnTo>
                <a:lnTo>
                  <a:pt x="4692" y="295"/>
                </a:lnTo>
                <a:lnTo>
                  <a:pt x="4692" y="295"/>
                </a:lnTo>
                <a:lnTo>
                  <a:pt x="4692" y="295"/>
                </a:lnTo>
                <a:lnTo>
                  <a:pt x="4692" y="295"/>
                </a:lnTo>
                <a:lnTo>
                  <a:pt x="4693" y="295"/>
                </a:lnTo>
                <a:lnTo>
                  <a:pt x="4693" y="295"/>
                </a:lnTo>
                <a:lnTo>
                  <a:pt x="4693" y="295"/>
                </a:lnTo>
                <a:lnTo>
                  <a:pt x="4693" y="293"/>
                </a:lnTo>
                <a:lnTo>
                  <a:pt x="4694" y="292"/>
                </a:lnTo>
                <a:lnTo>
                  <a:pt x="4694" y="290"/>
                </a:lnTo>
                <a:lnTo>
                  <a:pt x="4694" y="290"/>
                </a:lnTo>
                <a:lnTo>
                  <a:pt x="4694" y="290"/>
                </a:lnTo>
                <a:lnTo>
                  <a:pt x="4695" y="289"/>
                </a:lnTo>
                <a:lnTo>
                  <a:pt x="4695" y="289"/>
                </a:lnTo>
                <a:lnTo>
                  <a:pt x="4695" y="289"/>
                </a:lnTo>
                <a:lnTo>
                  <a:pt x="4696" y="290"/>
                </a:lnTo>
                <a:lnTo>
                  <a:pt x="4696" y="290"/>
                </a:lnTo>
                <a:lnTo>
                  <a:pt x="4696" y="289"/>
                </a:lnTo>
                <a:lnTo>
                  <a:pt x="4696" y="289"/>
                </a:lnTo>
                <a:lnTo>
                  <a:pt x="4697" y="289"/>
                </a:lnTo>
                <a:lnTo>
                  <a:pt x="4697" y="288"/>
                </a:lnTo>
                <a:lnTo>
                  <a:pt x="4697" y="288"/>
                </a:lnTo>
                <a:lnTo>
                  <a:pt x="4697" y="287"/>
                </a:lnTo>
                <a:lnTo>
                  <a:pt x="4698" y="287"/>
                </a:lnTo>
                <a:lnTo>
                  <a:pt x="4698" y="287"/>
                </a:lnTo>
                <a:lnTo>
                  <a:pt x="4698" y="287"/>
                </a:lnTo>
                <a:lnTo>
                  <a:pt x="4698" y="287"/>
                </a:lnTo>
                <a:lnTo>
                  <a:pt x="4699" y="287"/>
                </a:lnTo>
                <a:lnTo>
                  <a:pt x="4699" y="287"/>
                </a:lnTo>
                <a:lnTo>
                  <a:pt x="4699" y="286"/>
                </a:lnTo>
                <a:lnTo>
                  <a:pt x="4699" y="286"/>
                </a:lnTo>
                <a:lnTo>
                  <a:pt x="4700" y="286"/>
                </a:lnTo>
                <a:lnTo>
                  <a:pt x="4700" y="286"/>
                </a:lnTo>
                <a:lnTo>
                  <a:pt x="4700" y="286"/>
                </a:lnTo>
                <a:lnTo>
                  <a:pt x="4700" y="286"/>
                </a:lnTo>
                <a:lnTo>
                  <a:pt x="4701" y="286"/>
                </a:lnTo>
                <a:lnTo>
                  <a:pt x="4701" y="285"/>
                </a:lnTo>
                <a:lnTo>
                  <a:pt x="4701" y="285"/>
                </a:lnTo>
                <a:lnTo>
                  <a:pt x="4702" y="285"/>
                </a:lnTo>
                <a:lnTo>
                  <a:pt x="4702" y="285"/>
                </a:lnTo>
                <a:lnTo>
                  <a:pt x="4702" y="285"/>
                </a:lnTo>
                <a:lnTo>
                  <a:pt x="4702" y="285"/>
                </a:lnTo>
                <a:lnTo>
                  <a:pt x="4703" y="285"/>
                </a:lnTo>
                <a:lnTo>
                  <a:pt x="4703" y="285"/>
                </a:lnTo>
                <a:lnTo>
                  <a:pt x="4703" y="285"/>
                </a:lnTo>
                <a:lnTo>
                  <a:pt x="4703" y="285"/>
                </a:lnTo>
                <a:lnTo>
                  <a:pt x="4704" y="285"/>
                </a:lnTo>
                <a:lnTo>
                  <a:pt x="4704" y="286"/>
                </a:lnTo>
                <a:lnTo>
                  <a:pt x="4704" y="286"/>
                </a:lnTo>
                <a:lnTo>
                  <a:pt x="4704" y="286"/>
                </a:lnTo>
                <a:lnTo>
                  <a:pt x="4705" y="286"/>
                </a:lnTo>
                <a:lnTo>
                  <a:pt x="4705" y="286"/>
                </a:lnTo>
                <a:lnTo>
                  <a:pt x="4705" y="286"/>
                </a:lnTo>
                <a:lnTo>
                  <a:pt x="4705" y="286"/>
                </a:lnTo>
                <a:lnTo>
                  <a:pt x="4706" y="286"/>
                </a:lnTo>
                <a:lnTo>
                  <a:pt x="4706" y="286"/>
                </a:lnTo>
                <a:lnTo>
                  <a:pt x="4706" y="287"/>
                </a:lnTo>
                <a:lnTo>
                  <a:pt x="4706" y="287"/>
                </a:lnTo>
                <a:lnTo>
                  <a:pt x="4707" y="287"/>
                </a:lnTo>
                <a:lnTo>
                  <a:pt x="4707" y="287"/>
                </a:lnTo>
                <a:lnTo>
                  <a:pt x="4707" y="287"/>
                </a:lnTo>
                <a:lnTo>
                  <a:pt x="4708" y="287"/>
                </a:lnTo>
                <a:lnTo>
                  <a:pt x="4708" y="287"/>
                </a:lnTo>
                <a:lnTo>
                  <a:pt x="4708" y="287"/>
                </a:lnTo>
                <a:lnTo>
                  <a:pt x="4708" y="287"/>
                </a:lnTo>
                <a:lnTo>
                  <a:pt x="4708" y="287"/>
                </a:lnTo>
                <a:lnTo>
                  <a:pt x="4709" y="287"/>
                </a:lnTo>
                <a:lnTo>
                  <a:pt x="4709" y="287"/>
                </a:lnTo>
                <a:lnTo>
                  <a:pt x="4709" y="287"/>
                </a:lnTo>
                <a:lnTo>
                  <a:pt x="4709" y="287"/>
                </a:lnTo>
                <a:lnTo>
                  <a:pt x="4709" y="287"/>
                </a:lnTo>
                <a:lnTo>
                  <a:pt x="4710" y="287"/>
                </a:lnTo>
                <a:lnTo>
                  <a:pt x="4710" y="287"/>
                </a:lnTo>
                <a:lnTo>
                  <a:pt x="4710" y="287"/>
                </a:lnTo>
                <a:lnTo>
                  <a:pt x="4710" y="288"/>
                </a:lnTo>
                <a:lnTo>
                  <a:pt x="4711" y="288"/>
                </a:lnTo>
                <a:lnTo>
                  <a:pt x="4711" y="288"/>
                </a:lnTo>
                <a:lnTo>
                  <a:pt x="4711" y="288"/>
                </a:lnTo>
                <a:lnTo>
                  <a:pt x="4711" y="288"/>
                </a:lnTo>
                <a:lnTo>
                  <a:pt x="4712" y="288"/>
                </a:lnTo>
                <a:lnTo>
                  <a:pt x="4712" y="288"/>
                </a:lnTo>
                <a:lnTo>
                  <a:pt x="4712" y="288"/>
                </a:lnTo>
                <a:lnTo>
                  <a:pt x="4712" y="288"/>
                </a:lnTo>
                <a:lnTo>
                  <a:pt x="4713" y="288"/>
                </a:lnTo>
                <a:lnTo>
                  <a:pt x="4713" y="288"/>
                </a:lnTo>
                <a:lnTo>
                  <a:pt x="4713" y="289"/>
                </a:lnTo>
                <a:lnTo>
                  <a:pt x="4714" y="288"/>
                </a:lnTo>
                <a:lnTo>
                  <a:pt x="4714" y="288"/>
                </a:lnTo>
                <a:lnTo>
                  <a:pt x="4714" y="288"/>
                </a:lnTo>
                <a:lnTo>
                  <a:pt x="4714" y="288"/>
                </a:lnTo>
                <a:lnTo>
                  <a:pt x="4714" y="289"/>
                </a:lnTo>
                <a:lnTo>
                  <a:pt x="4715" y="290"/>
                </a:lnTo>
                <a:lnTo>
                  <a:pt x="4715" y="290"/>
                </a:lnTo>
                <a:lnTo>
                  <a:pt x="4715" y="289"/>
                </a:lnTo>
                <a:lnTo>
                  <a:pt x="4715" y="289"/>
                </a:lnTo>
                <a:lnTo>
                  <a:pt x="4716" y="289"/>
                </a:lnTo>
                <a:lnTo>
                  <a:pt x="4716" y="289"/>
                </a:lnTo>
                <a:lnTo>
                  <a:pt x="4716" y="289"/>
                </a:lnTo>
                <a:lnTo>
                  <a:pt x="4716" y="289"/>
                </a:lnTo>
                <a:lnTo>
                  <a:pt x="4717" y="289"/>
                </a:lnTo>
                <a:lnTo>
                  <a:pt x="4717" y="289"/>
                </a:lnTo>
                <a:lnTo>
                  <a:pt x="4717" y="289"/>
                </a:lnTo>
                <a:lnTo>
                  <a:pt x="4717" y="289"/>
                </a:lnTo>
                <a:lnTo>
                  <a:pt x="4717" y="289"/>
                </a:lnTo>
                <a:lnTo>
                  <a:pt x="4718" y="289"/>
                </a:lnTo>
                <a:lnTo>
                  <a:pt x="4718" y="289"/>
                </a:lnTo>
                <a:lnTo>
                  <a:pt x="4718" y="289"/>
                </a:lnTo>
                <a:lnTo>
                  <a:pt x="4718" y="289"/>
                </a:lnTo>
                <a:lnTo>
                  <a:pt x="4719" y="289"/>
                </a:lnTo>
                <a:lnTo>
                  <a:pt x="4719" y="289"/>
                </a:lnTo>
                <a:lnTo>
                  <a:pt x="4719" y="289"/>
                </a:lnTo>
                <a:lnTo>
                  <a:pt x="4720" y="289"/>
                </a:lnTo>
                <a:lnTo>
                  <a:pt x="4720" y="289"/>
                </a:lnTo>
                <a:lnTo>
                  <a:pt x="4720" y="289"/>
                </a:lnTo>
                <a:lnTo>
                  <a:pt x="4720" y="289"/>
                </a:lnTo>
                <a:lnTo>
                  <a:pt x="4720" y="289"/>
                </a:lnTo>
                <a:lnTo>
                  <a:pt x="4721" y="289"/>
                </a:lnTo>
                <a:lnTo>
                  <a:pt x="4721" y="289"/>
                </a:lnTo>
                <a:lnTo>
                  <a:pt x="4721" y="289"/>
                </a:lnTo>
                <a:lnTo>
                  <a:pt x="4721" y="289"/>
                </a:lnTo>
                <a:lnTo>
                  <a:pt x="4721" y="289"/>
                </a:lnTo>
                <a:lnTo>
                  <a:pt x="4722" y="289"/>
                </a:lnTo>
                <a:lnTo>
                  <a:pt x="4722" y="289"/>
                </a:lnTo>
                <a:lnTo>
                  <a:pt x="4722" y="289"/>
                </a:lnTo>
                <a:lnTo>
                  <a:pt x="4722" y="289"/>
                </a:lnTo>
                <a:lnTo>
                  <a:pt x="4723" y="289"/>
                </a:lnTo>
                <a:lnTo>
                  <a:pt x="4723" y="289"/>
                </a:lnTo>
                <a:lnTo>
                  <a:pt x="4723" y="289"/>
                </a:lnTo>
                <a:lnTo>
                  <a:pt x="4723" y="289"/>
                </a:lnTo>
                <a:lnTo>
                  <a:pt x="4724" y="289"/>
                </a:lnTo>
                <a:lnTo>
                  <a:pt x="4724" y="289"/>
                </a:lnTo>
                <a:lnTo>
                  <a:pt x="4724" y="289"/>
                </a:lnTo>
                <a:lnTo>
                  <a:pt x="4724" y="289"/>
                </a:lnTo>
                <a:lnTo>
                  <a:pt x="4724" y="289"/>
                </a:lnTo>
                <a:lnTo>
                  <a:pt x="4725" y="289"/>
                </a:lnTo>
                <a:lnTo>
                  <a:pt x="4725" y="289"/>
                </a:lnTo>
                <a:lnTo>
                  <a:pt x="4725" y="289"/>
                </a:lnTo>
                <a:lnTo>
                  <a:pt x="4725" y="289"/>
                </a:lnTo>
                <a:lnTo>
                  <a:pt x="4726" y="289"/>
                </a:lnTo>
                <a:lnTo>
                  <a:pt x="4726" y="289"/>
                </a:lnTo>
                <a:lnTo>
                  <a:pt x="4726" y="289"/>
                </a:lnTo>
                <a:lnTo>
                  <a:pt x="4726" y="290"/>
                </a:lnTo>
                <a:lnTo>
                  <a:pt x="4727" y="290"/>
                </a:lnTo>
                <a:lnTo>
                  <a:pt x="4727" y="290"/>
                </a:lnTo>
                <a:lnTo>
                  <a:pt x="4727" y="290"/>
                </a:lnTo>
                <a:lnTo>
                  <a:pt x="4727" y="290"/>
                </a:lnTo>
                <a:lnTo>
                  <a:pt x="4727" y="290"/>
                </a:lnTo>
                <a:lnTo>
                  <a:pt x="4728" y="290"/>
                </a:lnTo>
                <a:lnTo>
                  <a:pt x="4728" y="290"/>
                </a:lnTo>
                <a:lnTo>
                  <a:pt x="4728" y="290"/>
                </a:lnTo>
                <a:lnTo>
                  <a:pt x="4728" y="290"/>
                </a:lnTo>
                <a:lnTo>
                  <a:pt x="4729" y="289"/>
                </a:lnTo>
                <a:lnTo>
                  <a:pt x="4729" y="287"/>
                </a:lnTo>
                <a:lnTo>
                  <a:pt x="4729" y="287"/>
                </a:lnTo>
                <a:lnTo>
                  <a:pt x="4729" y="287"/>
                </a:lnTo>
                <a:lnTo>
                  <a:pt x="4730" y="287"/>
                </a:lnTo>
                <a:lnTo>
                  <a:pt x="4730" y="287"/>
                </a:lnTo>
                <a:lnTo>
                  <a:pt x="4730" y="287"/>
                </a:lnTo>
                <a:lnTo>
                  <a:pt x="4730" y="287"/>
                </a:lnTo>
                <a:lnTo>
                  <a:pt x="4731" y="286"/>
                </a:lnTo>
                <a:lnTo>
                  <a:pt x="4731" y="286"/>
                </a:lnTo>
                <a:lnTo>
                  <a:pt x="4731" y="286"/>
                </a:lnTo>
                <a:lnTo>
                  <a:pt x="4731" y="286"/>
                </a:lnTo>
                <a:lnTo>
                  <a:pt x="4732" y="286"/>
                </a:lnTo>
                <a:lnTo>
                  <a:pt x="4732" y="286"/>
                </a:lnTo>
                <a:lnTo>
                  <a:pt x="4732" y="286"/>
                </a:lnTo>
                <a:lnTo>
                  <a:pt x="4732" y="286"/>
                </a:lnTo>
                <a:lnTo>
                  <a:pt x="4732" y="287"/>
                </a:lnTo>
                <a:lnTo>
                  <a:pt x="4733" y="287"/>
                </a:lnTo>
                <a:lnTo>
                  <a:pt x="4733" y="287"/>
                </a:lnTo>
                <a:lnTo>
                  <a:pt x="4733" y="287"/>
                </a:lnTo>
                <a:lnTo>
                  <a:pt x="4733" y="287"/>
                </a:lnTo>
                <a:lnTo>
                  <a:pt x="4733" y="287"/>
                </a:lnTo>
                <a:lnTo>
                  <a:pt x="4734" y="287"/>
                </a:lnTo>
                <a:lnTo>
                  <a:pt x="4734" y="287"/>
                </a:lnTo>
                <a:lnTo>
                  <a:pt x="4734" y="287"/>
                </a:lnTo>
                <a:lnTo>
                  <a:pt x="4734" y="287"/>
                </a:lnTo>
                <a:lnTo>
                  <a:pt x="4735" y="287"/>
                </a:lnTo>
                <a:lnTo>
                  <a:pt x="4735" y="287"/>
                </a:lnTo>
                <a:lnTo>
                  <a:pt x="4735" y="287"/>
                </a:lnTo>
                <a:lnTo>
                  <a:pt x="4735" y="287"/>
                </a:lnTo>
                <a:lnTo>
                  <a:pt x="4735" y="287"/>
                </a:lnTo>
                <a:lnTo>
                  <a:pt x="4736" y="287"/>
                </a:lnTo>
                <a:lnTo>
                  <a:pt x="4736" y="286"/>
                </a:lnTo>
                <a:lnTo>
                  <a:pt x="4736" y="286"/>
                </a:lnTo>
                <a:lnTo>
                  <a:pt x="4736" y="286"/>
                </a:lnTo>
                <a:lnTo>
                  <a:pt x="4737" y="286"/>
                </a:lnTo>
                <a:lnTo>
                  <a:pt x="4737" y="286"/>
                </a:lnTo>
                <a:lnTo>
                  <a:pt x="4737" y="285"/>
                </a:lnTo>
                <a:lnTo>
                  <a:pt x="4738" y="285"/>
                </a:lnTo>
                <a:lnTo>
                  <a:pt x="4738" y="286"/>
                </a:lnTo>
                <a:lnTo>
                  <a:pt x="4738" y="286"/>
                </a:lnTo>
                <a:lnTo>
                  <a:pt x="4738" y="286"/>
                </a:lnTo>
                <a:lnTo>
                  <a:pt x="4739" y="286"/>
                </a:lnTo>
                <a:lnTo>
                  <a:pt x="4739" y="286"/>
                </a:lnTo>
                <a:lnTo>
                  <a:pt x="4739" y="286"/>
                </a:lnTo>
                <a:lnTo>
                  <a:pt x="4739" y="286"/>
                </a:lnTo>
                <a:lnTo>
                  <a:pt x="4740" y="286"/>
                </a:lnTo>
                <a:lnTo>
                  <a:pt x="4740" y="286"/>
                </a:lnTo>
                <a:lnTo>
                  <a:pt x="4740" y="286"/>
                </a:lnTo>
                <a:lnTo>
                  <a:pt x="4740" y="286"/>
                </a:lnTo>
                <a:lnTo>
                  <a:pt x="4740" y="286"/>
                </a:lnTo>
                <a:lnTo>
                  <a:pt x="4741" y="286"/>
                </a:lnTo>
                <a:lnTo>
                  <a:pt x="4741" y="287"/>
                </a:lnTo>
                <a:lnTo>
                  <a:pt x="4741" y="287"/>
                </a:lnTo>
                <a:lnTo>
                  <a:pt x="4741" y="287"/>
                </a:lnTo>
                <a:lnTo>
                  <a:pt x="4741" y="287"/>
                </a:lnTo>
                <a:lnTo>
                  <a:pt x="4742" y="287"/>
                </a:lnTo>
                <a:lnTo>
                  <a:pt x="4742" y="287"/>
                </a:lnTo>
                <a:lnTo>
                  <a:pt x="4742" y="287"/>
                </a:lnTo>
                <a:lnTo>
                  <a:pt x="4742" y="287"/>
                </a:lnTo>
                <a:lnTo>
                  <a:pt x="4743" y="288"/>
                </a:lnTo>
                <a:lnTo>
                  <a:pt x="4743" y="288"/>
                </a:lnTo>
                <a:lnTo>
                  <a:pt x="4743" y="289"/>
                </a:lnTo>
                <a:lnTo>
                  <a:pt x="4744" y="289"/>
                </a:lnTo>
                <a:lnTo>
                  <a:pt x="4744" y="290"/>
                </a:lnTo>
                <a:lnTo>
                  <a:pt x="4744" y="291"/>
                </a:lnTo>
                <a:lnTo>
                  <a:pt x="4744" y="291"/>
                </a:lnTo>
                <a:lnTo>
                  <a:pt x="4745" y="291"/>
                </a:lnTo>
                <a:lnTo>
                  <a:pt x="4745" y="291"/>
                </a:lnTo>
                <a:lnTo>
                  <a:pt x="4745" y="291"/>
                </a:lnTo>
                <a:lnTo>
                  <a:pt x="4745" y="291"/>
                </a:lnTo>
                <a:lnTo>
                  <a:pt x="4746" y="292"/>
                </a:lnTo>
                <a:lnTo>
                  <a:pt x="4746" y="292"/>
                </a:lnTo>
                <a:lnTo>
                  <a:pt x="4746" y="292"/>
                </a:lnTo>
                <a:lnTo>
                  <a:pt x="4746" y="292"/>
                </a:lnTo>
                <a:lnTo>
                  <a:pt x="4747" y="292"/>
                </a:lnTo>
                <a:lnTo>
                  <a:pt x="4747" y="292"/>
                </a:lnTo>
                <a:lnTo>
                  <a:pt x="4747" y="292"/>
                </a:lnTo>
                <a:lnTo>
                  <a:pt x="4747" y="292"/>
                </a:lnTo>
                <a:lnTo>
                  <a:pt x="4748" y="292"/>
                </a:lnTo>
                <a:lnTo>
                  <a:pt x="4748" y="292"/>
                </a:lnTo>
                <a:lnTo>
                  <a:pt x="4748" y="293"/>
                </a:lnTo>
                <a:lnTo>
                  <a:pt x="4748" y="293"/>
                </a:lnTo>
                <a:lnTo>
                  <a:pt x="4749" y="293"/>
                </a:lnTo>
                <a:lnTo>
                  <a:pt x="4749" y="293"/>
                </a:lnTo>
                <a:lnTo>
                  <a:pt x="4749" y="293"/>
                </a:lnTo>
                <a:lnTo>
                  <a:pt x="4750" y="294"/>
                </a:lnTo>
                <a:lnTo>
                  <a:pt x="4750" y="294"/>
                </a:lnTo>
                <a:lnTo>
                  <a:pt x="4750" y="294"/>
                </a:lnTo>
                <a:lnTo>
                  <a:pt x="4750" y="294"/>
                </a:lnTo>
                <a:lnTo>
                  <a:pt x="4751" y="294"/>
                </a:lnTo>
                <a:lnTo>
                  <a:pt x="4751" y="294"/>
                </a:lnTo>
                <a:lnTo>
                  <a:pt x="4751" y="294"/>
                </a:lnTo>
                <a:lnTo>
                  <a:pt x="4751" y="294"/>
                </a:lnTo>
                <a:lnTo>
                  <a:pt x="4752" y="294"/>
                </a:lnTo>
                <a:lnTo>
                  <a:pt x="4752" y="294"/>
                </a:lnTo>
                <a:lnTo>
                  <a:pt x="4752" y="294"/>
                </a:lnTo>
                <a:lnTo>
                  <a:pt x="4752" y="293"/>
                </a:lnTo>
                <a:lnTo>
                  <a:pt x="4753" y="293"/>
                </a:lnTo>
                <a:lnTo>
                  <a:pt x="4753" y="293"/>
                </a:lnTo>
                <a:lnTo>
                  <a:pt x="4753" y="293"/>
                </a:lnTo>
                <a:lnTo>
                  <a:pt x="4753" y="293"/>
                </a:lnTo>
                <a:lnTo>
                  <a:pt x="4754" y="293"/>
                </a:lnTo>
                <a:lnTo>
                  <a:pt x="4754" y="293"/>
                </a:lnTo>
                <a:lnTo>
                  <a:pt x="4754" y="292"/>
                </a:lnTo>
                <a:lnTo>
                  <a:pt x="4754" y="292"/>
                </a:lnTo>
                <a:lnTo>
                  <a:pt x="4754" y="292"/>
                </a:lnTo>
                <a:lnTo>
                  <a:pt x="4755" y="291"/>
                </a:lnTo>
                <a:lnTo>
                  <a:pt x="4755" y="292"/>
                </a:lnTo>
                <a:lnTo>
                  <a:pt x="4755" y="292"/>
                </a:lnTo>
                <a:lnTo>
                  <a:pt x="4756" y="293"/>
                </a:lnTo>
                <a:lnTo>
                  <a:pt x="4756" y="293"/>
                </a:lnTo>
                <a:lnTo>
                  <a:pt x="4756" y="293"/>
                </a:lnTo>
                <a:lnTo>
                  <a:pt x="4756" y="293"/>
                </a:lnTo>
                <a:lnTo>
                  <a:pt x="4756" y="293"/>
                </a:lnTo>
                <a:lnTo>
                  <a:pt x="4757" y="293"/>
                </a:lnTo>
                <a:lnTo>
                  <a:pt x="4757" y="293"/>
                </a:lnTo>
                <a:lnTo>
                  <a:pt x="4757" y="293"/>
                </a:lnTo>
                <a:lnTo>
                  <a:pt x="4757" y="293"/>
                </a:lnTo>
                <a:lnTo>
                  <a:pt x="4758" y="293"/>
                </a:lnTo>
                <a:lnTo>
                  <a:pt x="4758" y="293"/>
                </a:lnTo>
                <a:lnTo>
                  <a:pt x="4758" y="293"/>
                </a:lnTo>
                <a:lnTo>
                  <a:pt x="4758" y="293"/>
                </a:lnTo>
                <a:lnTo>
                  <a:pt x="4759" y="293"/>
                </a:lnTo>
                <a:lnTo>
                  <a:pt x="4759" y="294"/>
                </a:lnTo>
                <a:lnTo>
                  <a:pt x="4759" y="295"/>
                </a:lnTo>
                <a:lnTo>
                  <a:pt x="4759" y="295"/>
                </a:lnTo>
                <a:lnTo>
                  <a:pt x="4760" y="295"/>
                </a:lnTo>
                <a:lnTo>
                  <a:pt x="4760" y="295"/>
                </a:lnTo>
                <a:lnTo>
                  <a:pt x="4760" y="295"/>
                </a:lnTo>
                <a:lnTo>
                  <a:pt x="4760" y="295"/>
                </a:lnTo>
                <a:lnTo>
                  <a:pt x="4761" y="295"/>
                </a:lnTo>
                <a:lnTo>
                  <a:pt x="4761" y="295"/>
                </a:lnTo>
                <a:lnTo>
                  <a:pt x="4761" y="295"/>
                </a:lnTo>
                <a:lnTo>
                  <a:pt x="4762" y="295"/>
                </a:lnTo>
                <a:lnTo>
                  <a:pt x="4762" y="295"/>
                </a:lnTo>
                <a:lnTo>
                  <a:pt x="4762" y="295"/>
                </a:lnTo>
                <a:lnTo>
                  <a:pt x="4762" y="295"/>
                </a:lnTo>
                <a:lnTo>
                  <a:pt x="4762" y="295"/>
                </a:lnTo>
                <a:lnTo>
                  <a:pt x="4763" y="295"/>
                </a:lnTo>
                <a:lnTo>
                  <a:pt x="4763" y="295"/>
                </a:lnTo>
                <a:lnTo>
                  <a:pt x="4763" y="295"/>
                </a:lnTo>
                <a:lnTo>
                  <a:pt x="4763" y="295"/>
                </a:lnTo>
                <a:lnTo>
                  <a:pt x="4764" y="295"/>
                </a:lnTo>
                <a:lnTo>
                  <a:pt x="4764" y="296"/>
                </a:lnTo>
                <a:lnTo>
                  <a:pt x="4764" y="296"/>
                </a:lnTo>
                <a:lnTo>
                  <a:pt x="4764" y="296"/>
                </a:lnTo>
                <a:lnTo>
                  <a:pt x="4765" y="296"/>
                </a:lnTo>
                <a:lnTo>
                  <a:pt x="4765" y="296"/>
                </a:lnTo>
                <a:lnTo>
                  <a:pt x="4765" y="296"/>
                </a:lnTo>
                <a:lnTo>
                  <a:pt x="4765" y="296"/>
                </a:lnTo>
                <a:lnTo>
                  <a:pt x="4766" y="296"/>
                </a:lnTo>
                <a:lnTo>
                  <a:pt x="4766" y="296"/>
                </a:lnTo>
                <a:lnTo>
                  <a:pt x="4766" y="296"/>
                </a:lnTo>
                <a:lnTo>
                  <a:pt x="4766" y="296"/>
                </a:lnTo>
                <a:lnTo>
                  <a:pt x="4767" y="296"/>
                </a:lnTo>
                <a:lnTo>
                  <a:pt x="4767" y="296"/>
                </a:lnTo>
                <a:lnTo>
                  <a:pt x="4767" y="296"/>
                </a:lnTo>
                <a:lnTo>
                  <a:pt x="4767" y="296"/>
                </a:lnTo>
                <a:lnTo>
                  <a:pt x="4768" y="296"/>
                </a:lnTo>
                <a:lnTo>
                  <a:pt x="4768" y="296"/>
                </a:lnTo>
                <a:lnTo>
                  <a:pt x="4768" y="296"/>
                </a:lnTo>
                <a:lnTo>
                  <a:pt x="4768" y="296"/>
                </a:lnTo>
                <a:lnTo>
                  <a:pt x="4768" y="296"/>
                </a:lnTo>
                <a:lnTo>
                  <a:pt x="4769" y="296"/>
                </a:lnTo>
                <a:lnTo>
                  <a:pt x="4769" y="296"/>
                </a:lnTo>
                <a:lnTo>
                  <a:pt x="4769" y="296"/>
                </a:lnTo>
                <a:lnTo>
                  <a:pt x="4769" y="296"/>
                </a:lnTo>
                <a:lnTo>
                  <a:pt x="4769" y="296"/>
                </a:lnTo>
                <a:lnTo>
                  <a:pt x="4770" y="296"/>
                </a:lnTo>
                <a:lnTo>
                  <a:pt x="4770" y="296"/>
                </a:lnTo>
                <a:lnTo>
                  <a:pt x="4770" y="297"/>
                </a:lnTo>
                <a:lnTo>
                  <a:pt x="4770" y="297"/>
                </a:lnTo>
                <a:lnTo>
                  <a:pt x="4771" y="297"/>
                </a:lnTo>
                <a:lnTo>
                  <a:pt x="4771" y="297"/>
                </a:lnTo>
                <a:lnTo>
                  <a:pt x="4771" y="297"/>
                </a:lnTo>
                <a:lnTo>
                  <a:pt x="4771" y="297"/>
                </a:lnTo>
                <a:lnTo>
                  <a:pt x="4772" y="297"/>
                </a:lnTo>
                <a:lnTo>
                  <a:pt x="4772" y="297"/>
                </a:lnTo>
                <a:lnTo>
                  <a:pt x="4772" y="297"/>
                </a:lnTo>
                <a:lnTo>
                  <a:pt x="4772" y="297"/>
                </a:lnTo>
                <a:lnTo>
                  <a:pt x="4773" y="297"/>
                </a:lnTo>
                <a:lnTo>
                  <a:pt x="4773" y="296"/>
                </a:lnTo>
                <a:lnTo>
                  <a:pt x="4773" y="296"/>
                </a:lnTo>
                <a:lnTo>
                  <a:pt x="4773" y="295"/>
                </a:lnTo>
                <a:lnTo>
                  <a:pt x="4774" y="295"/>
                </a:lnTo>
                <a:lnTo>
                  <a:pt x="4774" y="294"/>
                </a:lnTo>
                <a:lnTo>
                  <a:pt x="4774" y="294"/>
                </a:lnTo>
                <a:lnTo>
                  <a:pt x="4774" y="294"/>
                </a:lnTo>
                <a:lnTo>
                  <a:pt x="4775" y="293"/>
                </a:lnTo>
                <a:lnTo>
                  <a:pt x="4775" y="292"/>
                </a:lnTo>
                <a:lnTo>
                  <a:pt x="4775" y="292"/>
                </a:lnTo>
                <a:lnTo>
                  <a:pt x="4775" y="292"/>
                </a:lnTo>
                <a:lnTo>
                  <a:pt x="4776" y="291"/>
                </a:lnTo>
                <a:lnTo>
                  <a:pt x="4776" y="290"/>
                </a:lnTo>
                <a:lnTo>
                  <a:pt x="4776" y="289"/>
                </a:lnTo>
                <a:lnTo>
                  <a:pt x="4776" y="289"/>
                </a:lnTo>
                <a:lnTo>
                  <a:pt x="4777" y="289"/>
                </a:lnTo>
                <a:lnTo>
                  <a:pt x="4777" y="288"/>
                </a:lnTo>
                <a:lnTo>
                  <a:pt x="4777" y="287"/>
                </a:lnTo>
                <a:lnTo>
                  <a:pt x="4777" y="287"/>
                </a:lnTo>
                <a:lnTo>
                  <a:pt x="4778" y="288"/>
                </a:lnTo>
                <a:lnTo>
                  <a:pt x="4778" y="288"/>
                </a:lnTo>
                <a:lnTo>
                  <a:pt x="4778" y="288"/>
                </a:lnTo>
                <a:lnTo>
                  <a:pt x="4778" y="288"/>
                </a:lnTo>
                <a:lnTo>
                  <a:pt x="4779" y="288"/>
                </a:lnTo>
                <a:lnTo>
                  <a:pt x="4779" y="289"/>
                </a:lnTo>
                <a:lnTo>
                  <a:pt x="4779" y="288"/>
                </a:lnTo>
                <a:lnTo>
                  <a:pt x="4779" y="288"/>
                </a:lnTo>
                <a:lnTo>
                  <a:pt x="4780" y="288"/>
                </a:lnTo>
                <a:lnTo>
                  <a:pt x="4780" y="288"/>
                </a:lnTo>
                <a:lnTo>
                  <a:pt x="4780" y="288"/>
                </a:lnTo>
                <a:lnTo>
                  <a:pt x="4780" y="287"/>
                </a:lnTo>
                <a:lnTo>
                  <a:pt x="4781" y="287"/>
                </a:lnTo>
                <a:lnTo>
                  <a:pt x="4781" y="287"/>
                </a:lnTo>
                <a:lnTo>
                  <a:pt x="4781" y="287"/>
                </a:lnTo>
                <a:lnTo>
                  <a:pt x="4781" y="287"/>
                </a:lnTo>
                <a:lnTo>
                  <a:pt x="4782" y="287"/>
                </a:lnTo>
                <a:lnTo>
                  <a:pt x="4782" y="287"/>
                </a:lnTo>
                <a:lnTo>
                  <a:pt x="4782" y="287"/>
                </a:lnTo>
                <a:lnTo>
                  <a:pt x="4782" y="287"/>
                </a:lnTo>
                <a:lnTo>
                  <a:pt x="4782" y="287"/>
                </a:lnTo>
                <a:lnTo>
                  <a:pt x="4783" y="287"/>
                </a:lnTo>
                <a:lnTo>
                  <a:pt x="4783" y="287"/>
                </a:lnTo>
                <a:lnTo>
                  <a:pt x="4783" y="287"/>
                </a:lnTo>
                <a:lnTo>
                  <a:pt x="4783" y="287"/>
                </a:lnTo>
                <a:lnTo>
                  <a:pt x="4784" y="287"/>
                </a:lnTo>
                <a:lnTo>
                  <a:pt x="4784" y="287"/>
                </a:lnTo>
                <a:lnTo>
                  <a:pt x="4784" y="287"/>
                </a:lnTo>
                <a:lnTo>
                  <a:pt x="4784" y="287"/>
                </a:lnTo>
                <a:lnTo>
                  <a:pt x="4785" y="287"/>
                </a:lnTo>
                <a:lnTo>
                  <a:pt x="4785" y="287"/>
                </a:lnTo>
                <a:lnTo>
                  <a:pt x="4785" y="287"/>
                </a:lnTo>
                <a:lnTo>
                  <a:pt x="4785" y="288"/>
                </a:lnTo>
                <a:lnTo>
                  <a:pt x="4786" y="288"/>
                </a:lnTo>
                <a:lnTo>
                  <a:pt x="4786" y="288"/>
                </a:lnTo>
                <a:lnTo>
                  <a:pt x="4786" y="289"/>
                </a:lnTo>
                <a:lnTo>
                  <a:pt x="4786" y="289"/>
                </a:lnTo>
                <a:lnTo>
                  <a:pt x="4786" y="290"/>
                </a:lnTo>
                <a:lnTo>
                  <a:pt x="4787" y="290"/>
                </a:lnTo>
                <a:lnTo>
                  <a:pt x="4787" y="291"/>
                </a:lnTo>
                <a:lnTo>
                  <a:pt x="4787" y="291"/>
                </a:lnTo>
                <a:lnTo>
                  <a:pt x="4788" y="292"/>
                </a:lnTo>
                <a:lnTo>
                  <a:pt x="4788" y="292"/>
                </a:lnTo>
                <a:lnTo>
                  <a:pt x="4788" y="292"/>
                </a:lnTo>
                <a:lnTo>
                  <a:pt x="4788" y="292"/>
                </a:lnTo>
                <a:lnTo>
                  <a:pt x="4789" y="292"/>
                </a:lnTo>
                <a:lnTo>
                  <a:pt x="4789" y="292"/>
                </a:lnTo>
                <a:lnTo>
                  <a:pt x="4789" y="293"/>
                </a:lnTo>
                <a:lnTo>
                  <a:pt x="4789" y="293"/>
                </a:lnTo>
                <a:lnTo>
                  <a:pt x="4790" y="293"/>
                </a:lnTo>
                <a:lnTo>
                  <a:pt x="4790" y="292"/>
                </a:lnTo>
                <a:lnTo>
                  <a:pt x="4790" y="292"/>
                </a:lnTo>
                <a:lnTo>
                  <a:pt x="4791" y="293"/>
                </a:lnTo>
                <a:lnTo>
                  <a:pt x="4791" y="293"/>
                </a:lnTo>
                <a:lnTo>
                  <a:pt x="4791" y="293"/>
                </a:lnTo>
                <a:lnTo>
                  <a:pt x="4791" y="293"/>
                </a:lnTo>
                <a:lnTo>
                  <a:pt x="4792" y="293"/>
                </a:lnTo>
                <a:lnTo>
                  <a:pt x="4792" y="293"/>
                </a:lnTo>
                <a:lnTo>
                  <a:pt x="4792" y="293"/>
                </a:lnTo>
                <a:lnTo>
                  <a:pt x="4792" y="292"/>
                </a:lnTo>
                <a:lnTo>
                  <a:pt x="4793" y="292"/>
                </a:lnTo>
                <a:lnTo>
                  <a:pt x="4793" y="292"/>
                </a:lnTo>
                <a:lnTo>
                  <a:pt x="4793" y="292"/>
                </a:lnTo>
                <a:lnTo>
                  <a:pt x="4793" y="292"/>
                </a:lnTo>
                <a:lnTo>
                  <a:pt x="4794" y="292"/>
                </a:lnTo>
                <a:lnTo>
                  <a:pt x="4794" y="293"/>
                </a:lnTo>
                <a:lnTo>
                  <a:pt x="4794" y="293"/>
                </a:lnTo>
                <a:lnTo>
                  <a:pt x="4794" y="292"/>
                </a:lnTo>
                <a:lnTo>
                  <a:pt x="4795" y="293"/>
                </a:lnTo>
                <a:lnTo>
                  <a:pt x="4795" y="293"/>
                </a:lnTo>
                <a:lnTo>
                  <a:pt x="4795" y="292"/>
                </a:lnTo>
                <a:lnTo>
                  <a:pt x="4795" y="292"/>
                </a:lnTo>
                <a:lnTo>
                  <a:pt x="4795" y="291"/>
                </a:lnTo>
                <a:lnTo>
                  <a:pt x="4796" y="292"/>
                </a:lnTo>
                <a:lnTo>
                  <a:pt x="4796" y="291"/>
                </a:lnTo>
                <a:lnTo>
                  <a:pt x="4796" y="293"/>
                </a:lnTo>
                <a:lnTo>
                  <a:pt x="4797" y="294"/>
                </a:lnTo>
                <a:lnTo>
                  <a:pt x="4797" y="294"/>
                </a:lnTo>
                <a:lnTo>
                  <a:pt x="4797" y="294"/>
                </a:lnTo>
                <a:lnTo>
                  <a:pt x="4797" y="295"/>
                </a:lnTo>
                <a:lnTo>
                  <a:pt x="4798" y="294"/>
                </a:lnTo>
                <a:lnTo>
                  <a:pt x="4798" y="292"/>
                </a:lnTo>
                <a:lnTo>
                  <a:pt x="4798" y="288"/>
                </a:lnTo>
                <a:lnTo>
                  <a:pt x="4798" y="285"/>
                </a:lnTo>
                <a:lnTo>
                  <a:pt x="4798" y="285"/>
                </a:lnTo>
                <a:lnTo>
                  <a:pt x="4799" y="284"/>
                </a:lnTo>
                <a:lnTo>
                  <a:pt x="4799" y="284"/>
                </a:lnTo>
                <a:lnTo>
                  <a:pt x="4799" y="284"/>
                </a:lnTo>
                <a:lnTo>
                  <a:pt x="4799" y="284"/>
                </a:lnTo>
                <a:lnTo>
                  <a:pt x="4799" y="283"/>
                </a:lnTo>
                <a:lnTo>
                  <a:pt x="4800" y="282"/>
                </a:lnTo>
                <a:lnTo>
                  <a:pt x="4800" y="282"/>
                </a:lnTo>
                <a:lnTo>
                  <a:pt x="4800" y="282"/>
                </a:lnTo>
                <a:lnTo>
                  <a:pt x="4801" y="281"/>
                </a:lnTo>
                <a:lnTo>
                  <a:pt x="4801" y="281"/>
                </a:lnTo>
                <a:lnTo>
                  <a:pt x="4801" y="281"/>
                </a:lnTo>
                <a:lnTo>
                  <a:pt x="4801" y="281"/>
                </a:lnTo>
                <a:lnTo>
                  <a:pt x="4801" y="281"/>
                </a:lnTo>
                <a:lnTo>
                  <a:pt x="4802" y="281"/>
                </a:lnTo>
                <a:lnTo>
                  <a:pt x="4802" y="281"/>
                </a:lnTo>
                <a:lnTo>
                  <a:pt x="4802" y="281"/>
                </a:lnTo>
                <a:lnTo>
                  <a:pt x="4802" y="281"/>
                </a:lnTo>
                <a:lnTo>
                  <a:pt x="4803" y="281"/>
                </a:lnTo>
                <a:lnTo>
                  <a:pt x="4803" y="281"/>
                </a:lnTo>
                <a:lnTo>
                  <a:pt x="4803" y="280"/>
                </a:lnTo>
                <a:lnTo>
                  <a:pt x="4803" y="281"/>
                </a:lnTo>
                <a:lnTo>
                  <a:pt x="4803" y="280"/>
                </a:lnTo>
                <a:lnTo>
                  <a:pt x="4804" y="280"/>
                </a:lnTo>
                <a:lnTo>
                  <a:pt x="4804" y="280"/>
                </a:lnTo>
                <a:lnTo>
                  <a:pt x="4804" y="280"/>
                </a:lnTo>
                <a:lnTo>
                  <a:pt x="4804" y="280"/>
                </a:lnTo>
                <a:lnTo>
                  <a:pt x="4805" y="280"/>
                </a:lnTo>
                <a:lnTo>
                  <a:pt x="4805" y="280"/>
                </a:lnTo>
                <a:lnTo>
                  <a:pt x="4805" y="280"/>
                </a:lnTo>
                <a:lnTo>
                  <a:pt x="4805" y="281"/>
                </a:lnTo>
                <a:lnTo>
                  <a:pt x="4805" y="281"/>
                </a:lnTo>
                <a:lnTo>
                  <a:pt x="4806" y="281"/>
                </a:lnTo>
                <a:lnTo>
                  <a:pt x="4806" y="280"/>
                </a:lnTo>
                <a:lnTo>
                  <a:pt x="4806" y="280"/>
                </a:lnTo>
                <a:lnTo>
                  <a:pt x="4806" y="280"/>
                </a:lnTo>
                <a:lnTo>
                  <a:pt x="4807" y="280"/>
                </a:lnTo>
                <a:lnTo>
                  <a:pt x="4807" y="280"/>
                </a:lnTo>
                <a:lnTo>
                  <a:pt x="4807" y="280"/>
                </a:lnTo>
                <a:lnTo>
                  <a:pt x="4807" y="280"/>
                </a:lnTo>
                <a:lnTo>
                  <a:pt x="4808" y="280"/>
                </a:lnTo>
                <a:lnTo>
                  <a:pt x="4808" y="281"/>
                </a:lnTo>
                <a:lnTo>
                  <a:pt x="4808" y="281"/>
                </a:lnTo>
                <a:lnTo>
                  <a:pt x="4809" y="281"/>
                </a:lnTo>
                <a:lnTo>
                  <a:pt x="4809" y="281"/>
                </a:lnTo>
                <a:lnTo>
                  <a:pt x="4809" y="281"/>
                </a:lnTo>
                <a:lnTo>
                  <a:pt x="4809" y="281"/>
                </a:lnTo>
                <a:lnTo>
                  <a:pt x="4810" y="281"/>
                </a:lnTo>
                <a:lnTo>
                  <a:pt x="4810" y="281"/>
                </a:lnTo>
                <a:lnTo>
                  <a:pt x="4810" y="281"/>
                </a:lnTo>
                <a:lnTo>
                  <a:pt x="4810" y="280"/>
                </a:lnTo>
                <a:lnTo>
                  <a:pt x="4811" y="280"/>
                </a:lnTo>
                <a:lnTo>
                  <a:pt x="4811" y="280"/>
                </a:lnTo>
                <a:lnTo>
                  <a:pt x="4811" y="280"/>
                </a:lnTo>
                <a:lnTo>
                  <a:pt x="4811" y="280"/>
                </a:lnTo>
                <a:lnTo>
                  <a:pt x="4811" y="280"/>
                </a:lnTo>
                <a:lnTo>
                  <a:pt x="4812" y="280"/>
                </a:lnTo>
                <a:lnTo>
                  <a:pt x="4812" y="280"/>
                </a:lnTo>
                <a:lnTo>
                  <a:pt x="4812" y="280"/>
                </a:lnTo>
                <a:lnTo>
                  <a:pt x="4812" y="281"/>
                </a:lnTo>
                <a:lnTo>
                  <a:pt x="4813" y="282"/>
                </a:lnTo>
                <a:lnTo>
                  <a:pt x="4813" y="282"/>
                </a:lnTo>
                <a:lnTo>
                  <a:pt x="4813" y="283"/>
                </a:lnTo>
                <a:lnTo>
                  <a:pt x="4813" y="283"/>
                </a:lnTo>
                <a:lnTo>
                  <a:pt x="4814" y="284"/>
                </a:lnTo>
                <a:lnTo>
                  <a:pt x="4814" y="285"/>
                </a:lnTo>
                <a:lnTo>
                  <a:pt x="4814" y="285"/>
                </a:lnTo>
                <a:lnTo>
                  <a:pt x="4815" y="286"/>
                </a:lnTo>
                <a:lnTo>
                  <a:pt x="4815" y="286"/>
                </a:lnTo>
                <a:lnTo>
                  <a:pt x="4815" y="285"/>
                </a:lnTo>
                <a:lnTo>
                  <a:pt x="4815" y="285"/>
                </a:lnTo>
                <a:lnTo>
                  <a:pt x="4815" y="286"/>
                </a:lnTo>
                <a:lnTo>
                  <a:pt x="4816" y="286"/>
                </a:lnTo>
                <a:lnTo>
                  <a:pt x="4816" y="286"/>
                </a:lnTo>
                <a:lnTo>
                  <a:pt x="4816" y="287"/>
                </a:lnTo>
                <a:lnTo>
                  <a:pt x="4816" y="287"/>
                </a:lnTo>
                <a:lnTo>
                  <a:pt x="4817" y="287"/>
                </a:lnTo>
                <a:lnTo>
                  <a:pt x="4817" y="288"/>
                </a:lnTo>
                <a:lnTo>
                  <a:pt x="4817" y="288"/>
                </a:lnTo>
                <a:lnTo>
                  <a:pt x="4817" y="288"/>
                </a:lnTo>
                <a:lnTo>
                  <a:pt x="4818" y="289"/>
                </a:lnTo>
                <a:lnTo>
                  <a:pt x="4818" y="289"/>
                </a:lnTo>
                <a:lnTo>
                  <a:pt x="4818" y="289"/>
                </a:lnTo>
                <a:lnTo>
                  <a:pt x="4818" y="289"/>
                </a:lnTo>
                <a:lnTo>
                  <a:pt x="4819" y="289"/>
                </a:lnTo>
                <a:lnTo>
                  <a:pt x="4819" y="289"/>
                </a:lnTo>
                <a:lnTo>
                  <a:pt x="4819" y="289"/>
                </a:lnTo>
                <a:lnTo>
                  <a:pt x="4819" y="288"/>
                </a:lnTo>
                <a:lnTo>
                  <a:pt x="4820" y="287"/>
                </a:lnTo>
                <a:lnTo>
                  <a:pt x="4820" y="287"/>
                </a:lnTo>
                <a:lnTo>
                  <a:pt x="4820" y="287"/>
                </a:lnTo>
                <a:lnTo>
                  <a:pt x="4821" y="287"/>
                </a:lnTo>
                <a:lnTo>
                  <a:pt x="4821" y="287"/>
                </a:lnTo>
                <a:lnTo>
                  <a:pt x="4821" y="287"/>
                </a:lnTo>
                <a:lnTo>
                  <a:pt x="4821" y="287"/>
                </a:lnTo>
                <a:lnTo>
                  <a:pt x="4822" y="286"/>
                </a:lnTo>
                <a:lnTo>
                  <a:pt x="4822" y="286"/>
                </a:lnTo>
                <a:lnTo>
                  <a:pt x="4822" y="286"/>
                </a:lnTo>
                <a:lnTo>
                  <a:pt x="4822" y="286"/>
                </a:lnTo>
                <a:lnTo>
                  <a:pt x="4823" y="286"/>
                </a:lnTo>
                <a:lnTo>
                  <a:pt x="4823" y="286"/>
                </a:lnTo>
                <a:lnTo>
                  <a:pt x="4823" y="286"/>
                </a:lnTo>
                <a:lnTo>
                  <a:pt x="4823" y="286"/>
                </a:lnTo>
                <a:lnTo>
                  <a:pt x="4823" y="286"/>
                </a:lnTo>
                <a:lnTo>
                  <a:pt x="4824" y="286"/>
                </a:lnTo>
                <a:lnTo>
                  <a:pt x="4824" y="286"/>
                </a:lnTo>
                <a:lnTo>
                  <a:pt x="4824" y="286"/>
                </a:lnTo>
                <a:lnTo>
                  <a:pt x="4824" y="286"/>
                </a:lnTo>
                <a:lnTo>
                  <a:pt x="4825" y="286"/>
                </a:lnTo>
                <a:lnTo>
                  <a:pt x="4825" y="286"/>
                </a:lnTo>
                <a:lnTo>
                  <a:pt x="4825" y="286"/>
                </a:lnTo>
                <a:lnTo>
                  <a:pt x="4825" y="286"/>
                </a:lnTo>
                <a:lnTo>
                  <a:pt x="4826" y="286"/>
                </a:lnTo>
                <a:lnTo>
                  <a:pt x="4826" y="286"/>
                </a:lnTo>
                <a:lnTo>
                  <a:pt x="4826" y="286"/>
                </a:lnTo>
                <a:lnTo>
                  <a:pt x="4827" y="286"/>
                </a:lnTo>
                <a:lnTo>
                  <a:pt x="4827" y="286"/>
                </a:lnTo>
                <a:lnTo>
                  <a:pt x="4827" y="285"/>
                </a:lnTo>
                <a:lnTo>
                  <a:pt x="4827" y="285"/>
                </a:lnTo>
                <a:lnTo>
                  <a:pt x="4828" y="285"/>
                </a:lnTo>
                <a:lnTo>
                  <a:pt x="4828" y="285"/>
                </a:lnTo>
                <a:lnTo>
                  <a:pt x="4828" y="285"/>
                </a:lnTo>
                <a:lnTo>
                  <a:pt x="4828" y="285"/>
                </a:lnTo>
                <a:lnTo>
                  <a:pt x="4829" y="285"/>
                </a:lnTo>
                <a:lnTo>
                  <a:pt x="4829" y="285"/>
                </a:lnTo>
                <a:lnTo>
                  <a:pt x="4829" y="285"/>
                </a:lnTo>
                <a:lnTo>
                  <a:pt x="4829" y="285"/>
                </a:lnTo>
                <a:lnTo>
                  <a:pt x="4830" y="285"/>
                </a:lnTo>
                <a:lnTo>
                  <a:pt x="4830" y="285"/>
                </a:lnTo>
                <a:lnTo>
                  <a:pt x="4830" y="285"/>
                </a:lnTo>
                <a:lnTo>
                  <a:pt x="4830" y="285"/>
                </a:lnTo>
                <a:lnTo>
                  <a:pt x="4831" y="285"/>
                </a:lnTo>
                <a:lnTo>
                  <a:pt x="4831" y="285"/>
                </a:lnTo>
                <a:lnTo>
                  <a:pt x="4831" y="285"/>
                </a:lnTo>
                <a:lnTo>
                  <a:pt x="4831" y="284"/>
                </a:lnTo>
                <a:lnTo>
                  <a:pt x="4832" y="284"/>
                </a:lnTo>
                <a:lnTo>
                  <a:pt x="4832" y="284"/>
                </a:lnTo>
                <a:lnTo>
                  <a:pt x="4832" y="284"/>
                </a:lnTo>
                <a:lnTo>
                  <a:pt x="4833" y="284"/>
                </a:lnTo>
                <a:lnTo>
                  <a:pt x="4833" y="284"/>
                </a:lnTo>
                <a:lnTo>
                  <a:pt x="4833" y="284"/>
                </a:lnTo>
                <a:lnTo>
                  <a:pt x="4833" y="284"/>
                </a:lnTo>
                <a:lnTo>
                  <a:pt x="4834" y="284"/>
                </a:lnTo>
                <a:lnTo>
                  <a:pt x="4834" y="285"/>
                </a:lnTo>
                <a:lnTo>
                  <a:pt x="4834" y="285"/>
                </a:lnTo>
                <a:lnTo>
                  <a:pt x="4834" y="285"/>
                </a:lnTo>
                <a:lnTo>
                  <a:pt x="4835" y="285"/>
                </a:lnTo>
                <a:lnTo>
                  <a:pt x="4835" y="285"/>
                </a:lnTo>
                <a:lnTo>
                  <a:pt x="4835" y="285"/>
                </a:lnTo>
                <a:lnTo>
                  <a:pt x="4835" y="285"/>
                </a:lnTo>
                <a:lnTo>
                  <a:pt x="4836" y="286"/>
                </a:lnTo>
                <a:lnTo>
                  <a:pt x="4836" y="286"/>
                </a:lnTo>
                <a:lnTo>
                  <a:pt x="4836" y="286"/>
                </a:lnTo>
                <a:lnTo>
                  <a:pt x="4836" y="286"/>
                </a:lnTo>
                <a:lnTo>
                  <a:pt x="4837" y="286"/>
                </a:lnTo>
                <a:lnTo>
                  <a:pt x="4837" y="286"/>
                </a:lnTo>
                <a:lnTo>
                  <a:pt x="4837" y="286"/>
                </a:lnTo>
                <a:lnTo>
                  <a:pt x="4837" y="286"/>
                </a:lnTo>
                <a:lnTo>
                  <a:pt x="4838" y="286"/>
                </a:lnTo>
                <a:lnTo>
                  <a:pt x="4838" y="286"/>
                </a:lnTo>
                <a:lnTo>
                  <a:pt x="4838" y="286"/>
                </a:lnTo>
                <a:lnTo>
                  <a:pt x="4839" y="286"/>
                </a:lnTo>
                <a:lnTo>
                  <a:pt x="4839" y="286"/>
                </a:lnTo>
                <a:lnTo>
                  <a:pt x="4839" y="286"/>
                </a:lnTo>
                <a:lnTo>
                  <a:pt x="4839" y="286"/>
                </a:lnTo>
                <a:lnTo>
                  <a:pt x="4839" y="286"/>
                </a:lnTo>
                <a:lnTo>
                  <a:pt x="4840" y="286"/>
                </a:lnTo>
                <a:lnTo>
                  <a:pt x="4840" y="286"/>
                </a:lnTo>
                <a:lnTo>
                  <a:pt x="4840" y="285"/>
                </a:lnTo>
                <a:lnTo>
                  <a:pt x="4840" y="284"/>
                </a:lnTo>
                <a:lnTo>
                  <a:pt x="4841" y="284"/>
                </a:lnTo>
                <a:lnTo>
                  <a:pt x="4841" y="284"/>
                </a:lnTo>
                <a:lnTo>
                  <a:pt x="4841" y="284"/>
                </a:lnTo>
                <a:lnTo>
                  <a:pt x="4841" y="284"/>
                </a:lnTo>
                <a:lnTo>
                  <a:pt x="4842" y="284"/>
                </a:lnTo>
                <a:lnTo>
                  <a:pt x="4842" y="284"/>
                </a:lnTo>
                <a:lnTo>
                  <a:pt x="4842" y="284"/>
                </a:lnTo>
                <a:lnTo>
                  <a:pt x="4842" y="284"/>
                </a:lnTo>
                <a:lnTo>
                  <a:pt x="4843" y="284"/>
                </a:lnTo>
                <a:lnTo>
                  <a:pt x="4843" y="284"/>
                </a:lnTo>
                <a:lnTo>
                  <a:pt x="4843" y="284"/>
                </a:lnTo>
                <a:lnTo>
                  <a:pt x="4843" y="284"/>
                </a:lnTo>
                <a:lnTo>
                  <a:pt x="4844" y="284"/>
                </a:lnTo>
                <a:lnTo>
                  <a:pt x="4844" y="284"/>
                </a:lnTo>
                <a:lnTo>
                  <a:pt x="4844" y="284"/>
                </a:lnTo>
                <a:lnTo>
                  <a:pt x="4844" y="284"/>
                </a:lnTo>
                <a:lnTo>
                  <a:pt x="4845" y="284"/>
                </a:lnTo>
                <a:lnTo>
                  <a:pt x="4845" y="284"/>
                </a:lnTo>
                <a:lnTo>
                  <a:pt x="4845" y="283"/>
                </a:lnTo>
                <a:lnTo>
                  <a:pt x="4845" y="283"/>
                </a:lnTo>
                <a:lnTo>
                  <a:pt x="4846" y="283"/>
                </a:lnTo>
                <a:lnTo>
                  <a:pt x="4846" y="283"/>
                </a:lnTo>
                <a:lnTo>
                  <a:pt x="4846" y="283"/>
                </a:lnTo>
                <a:lnTo>
                  <a:pt x="4846" y="283"/>
                </a:lnTo>
                <a:lnTo>
                  <a:pt x="4847" y="283"/>
                </a:lnTo>
                <a:lnTo>
                  <a:pt x="4847" y="283"/>
                </a:lnTo>
                <a:lnTo>
                  <a:pt x="4847" y="283"/>
                </a:lnTo>
                <a:lnTo>
                  <a:pt x="4847" y="282"/>
                </a:lnTo>
                <a:lnTo>
                  <a:pt x="4848" y="282"/>
                </a:lnTo>
                <a:lnTo>
                  <a:pt x="4848" y="282"/>
                </a:lnTo>
                <a:lnTo>
                  <a:pt x="4848" y="282"/>
                </a:lnTo>
                <a:lnTo>
                  <a:pt x="4848" y="282"/>
                </a:lnTo>
                <a:lnTo>
                  <a:pt x="4849" y="282"/>
                </a:lnTo>
                <a:lnTo>
                  <a:pt x="4849" y="282"/>
                </a:lnTo>
                <a:lnTo>
                  <a:pt x="4849" y="282"/>
                </a:lnTo>
                <a:lnTo>
                  <a:pt x="4850" y="282"/>
                </a:lnTo>
                <a:lnTo>
                  <a:pt x="4850" y="281"/>
                </a:lnTo>
                <a:lnTo>
                  <a:pt x="4850" y="281"/>
                </a:lnTo>
                <a:lnTo>
                  <a:pt x="4850" y="281"/>
                </a:lnTo>
                <a:lnTo>
                  <a:pt x="4851" y="281"/>
                </a:lnTo>
                <a:lnTo>
                  <a:pt x="4851" y="281"/>
                </a:lnTo>
                <a:lnTo>
                  <a:pt x="4851" y="281"/>
                </a:lnTo>
                <a:lnTo>
                  <a:pt x="4851" y="281"/>
                </a:lnTo>
                <a:lnTo>
                  <a:pt x="4852" y="281"/>
                </a:lnTo>
                <a:lnTo>
                  <a:pt x="4852" y="281"/>
                </a:lnTo>
                <a:lnTo>
                  <a:pt x="4852" y="281"/>
                </a:lnTo>
                <a:lnTo>
                  <a:pt x="4852" y="281"/>
                </a:lnTo>
                <a:lnTo>
                  <a:pt x="4853" y="281"/>
                </a:lnTo>
                <a:lnTo>
                  <a:pt x="4853" y="281"/>
                </a:lnTo>
                <a:lnTo>
                  <a:pt x="4853" y="281"/>
                </a:lnTo>
                <a:lnTo>
                  <a:pt x="4853" y="281"/>
                </a:lnTo>
                <a:lnTo>
                  <a:pt x="4853" y="281"/>
                </a:lnTo>
                <a:lnTo>
                  <a:pt x="4854" y="280"/>
                </a:lnTo>
                <a:lnTo>
                  <a:pt x="4854" y="281"/>
                </a:lnTo>
                <a:lnTo>
                  <a:pt x="4854" y="281"/>
                </a:lnTo>
                <a:lnTo>
                  <a:pt x="4854" y="281"/>
                </a:lnTo>
                <a:lnTo>
                  <a:pt x="4854" y="280"/>
                </a:lnTo>
                <a:lnTo>
                  <a:pt x="4855" y="280"/>
                </a:lnTo>
                <a:lnTo>
                  <a:pt x="4855" y="281"/>
                </a:lnTo>
                <a:lnTo>
                  <a:pt x="4855" y="281"/>
                </a:lnTo>
                <a:lnTo>
                  <a:pt x="4855" y="281"/>
                </a:lnTo>
                <a:lnTo>
                  <a:pt x="4856" y="281"/>
                </a:lnTo>
                <a:lnTo>
                  <a:pt x="4856" y="280"/>
                </a:lnTo>
                <a:lnTo>
                  <a:pt x="4856" y="280"/>
                </a:lnTo>
                <a:lnTo>
                  <a:pt x="4856" y="280"/>
                </a:lnTo>
                <a:lnTo>
                  <a:pt x="4856" y="280"/>
                </a:lnTo>
                <a:lnTo>
                  <a:pt x="4857" y="280"/>
                </a:lnTo>
                <a:lnTo>
                  <a:pt x="4857" y="280"/>
                </a:lnTo>
                <a:lnTo>
                  <a:pt x="4857" y="280"/>
                </a:lnTo>
                <a:lnTo>
                  <a:pt x="4857" y="280"/>
                </a:lnTo>
                <a:lnTo>
                  <a:pt x="4858" y="281"/>
                </a:lnTo>
                <a:lnTo>
                  <a:pt x="4858" y="281"/>
                </a:lnTo>
                <a:lnTo>
                  <a:pt x="4858" y="281"/>
                </a:lnTo>
                <a:lnTo>
                  <a:pt x="4858" y="281"/>
                </a:lnTo>
                <a:lnTo>
                  <a:pt x="4859" y="281"/>
                </a:lnTo>
                <a:lnTo>
                  <a:pt x="4859" y="280"/>
                </a:lnTo>
                <a:lnTo>
                  <a:pt x="4859" y="279"/>
                </a:lnTo>
                <a:lnTo>
                  <a:pt x="4859" y="280"/>
                </a:lnTo>
                <a:lnTo>
                  <a:pt x="4860" y="283"/>
                </a:lnTo>
                <a:lnTo>
                  <a:pt x="4860" y="285"/>
                </a:lnTo>
                <a:lnTo>
                  <a:pt x="4860" y="285"/>
                </a:lnTo>
                <a:lnTo>
                  <a:pt x="4860" y="285"/>
                </a:lnTo>
                <a:lnTo>
                  <a:pt x="4860" y="286"/>
                </a:lnTo>
                <a:lnTo>
                  <a:pt x="4861" y="286"/>
                </a:lnTo>
                <a:lnTo>
                  <a:pt x="4861" y="286"/>
                </a:lnTo>
                <a:lnTo>
                  <a:pt x="4861" y="287"/>
                </a:lnTo>
                <a:lnTo>
                  <a:pt x="4862" y="288"/>
                </a:lnTo>
                <a:lnTo>
                  <a:pt x="4862" y="287"/>
                </a:lnTo>
                <a:lnTo>
                  <a:pt x="4862" y="288"/>
                </a:lnTo>
                <a:lnTo>
                  <a:pt x="4862" y="288"/>
                </a:lnTo>
                <a:lnTo>
                  <a:pt x="4863" y="289"/>
                </a:lnTo>
                <a:lnTo>
                  <a:pt x="4863" y="289"/>
                </a:lnTo>
                <a:lnTo>
                  <a:pt x="4863" y="289"/>
                </a:lnTo>
                <a:lnTo>
                  <a:pt x="4863" y="289"/>
                </a:lnTo>
                <a:lnTo>
                  <a:pt x="4864" y="289"/>
                </a:lnTo>
                <a:lnTo>
                  <a:pt x="4864" y="289"/>
                </a:lnTo>
                <a:lnTo>
                  <a:pt x="4864" y="289"/>
                </a:lnTo>
                <a:lnTo>
                  <a:pt x="4864" y="289"/>
                </a:lnTo>
                <a:lnTo>
                  <a:pt x="4865" y="290"/>
                </a:lnTo>
                <a:lnTo>
                  <a:pt x="4865" y="290"/>
                </a:lnTo>
                <a:lnTo>
                  <a:pt x="4865" y="290"/>
                </a:lnTo>
                <a:lnTo>
                  <a:pt x="4865" y="290"/>
                </a:lnTo>
                <a:lnTo>
                  <a:pt x="4866" y="290"/>
                </a:lnTo>
                <a:lnTo>
                  <a:pt x="4866" y="290"/>
                </a:lnTo>
                <a:lnTo>
                  <a:pt x="4866" y="290"/>
                </a:lnTo>
                <a:lnTo>
                  <a:pt x="4866" y="290"/>
                </a:lnTo>
                <a:lnTo>
                  <a:pt x="4867" y="290"/>
                </a:lnTo>
                <a:lnTo>
                  <a:pt x="4867" y="290"/>
                </a:lnTo>
                <a:lnTo>
                  <a:pt x="4867" y="290"/>
                </a:lnTo>
                <a:lnTo>
                  <a:pt x="4867" y="290"/>
                </a:lnTo>
                <a:lnTo>
                  <a:pt x="4868" y="290"/>
                </a:lnTo>
                <a:lnTo>
                  <a:pt x="4868" y="290"/>
                </a:lnTo>
                <a:lnTo>
                  <a:pt x="4868" y="290"/>
                </a:lnTo>
                <a:lnTo>
                  <a:pt x="4868" y="289"/>
                </a:lnTo>
                <a:lnTo>
                  <a:pt x="4868" y="289"/>
                </a:lnTo>
                <a:lnTo>
                  <a:pt x="4869" y="289"/>
                </a:lnTo>
                <a:lnTo>
                  <a:pt x="4869" y="289"/>
                </a:lnTo>
                <a:lnTo>
                  <a:pt x="4869" y="289"/>
                </a:lnTo>
                <a:lnTo>
                  <a:pt x="4869" y="289"/>
                </a:lnTo>
                <a:lnTo>
                  <a:pt x="4870" y="288"/>
                </a:lnTo>
                <a:lnTo>
                  <a:pt x="4870" y="288"/>
                </a:lnTo>
                <a:lnTo>
                  <a:pt x="4870" y="288"/>
                </a:lnTo>
                <a:lnTo>
                  <a:pt x="4870" y="288"/>
                </a:lnTo>
                <a:lnTo>
                  <a:pt x="4871" y="288"/>
                </a:lnTo>
                <a:lnTo>
                  <a:pt x="4871" y="288"/>
                </a:lnTo>
                <a:lnTo>
                  <a:pt x="4871" y="288"/>
                </a:lnTo>
                <a:lnTo>
                  <a:pt x="4871" y="288"/>
                </a:lnTo>
                <a:lnTo>
                  <a:pt x="4871" y="288"/>
                </a:lnTo>
                <a:lnTo>
                  <a:pt x="4872" y="288"/>
                </a:lnTo>
                <a:lnTo>
                  <a:pt x="4872" y="288"/>
                </a:lnTo>
                <a:lnTo>
                  <a:pt x="4872" y="287"/>
                </a:lnTo>
                <a:lnTo>
                  <a:pt x="4872" y="287"/>
                </a:lnTo>
                <a:lnTo>
                  <a:pt x="4873" y="287"/>
                </a:lnTo>
                <a:lnTo>
                  <a:pt x="4873" y="286"/>
                </a:lnTo>
                <a:lnTo>
                  <a:pt x="4873" y="287"/>
                </a:lnTo>
                <a:lnTo>
                  <a:pt x="4873" y="287"/>
                </a:lnTo>
                <a:lnTo>
                  <a:pt x="4874" y="287"/>
                </a:lnTo>
                <a:lnTo>
                  <a:pt x="4874" y="287"/>
                </a:lnTo>
                <a:lnTo>
                  <a:pt x="4874" y="287"/>
                </a:lnTo>
                <a:lnTo>
                  <a:pt x="4874" y="287"/>
                </a:lnTo>
                <a:lnTo>
                  <a:pt x="4874" y="287"/>
                </a:lnTo>
                <a:lnTo>
                  <a:pt x="4875" y="287"/>
                </a:lnTo>
                <a:lnTo>
                  <a:pt x="4875" y="286"/>
                </a:lnTo>
                <a:lnTo>
                  <a:pt x="4875" y="287"/>
                </a:lnTo>
                <a:lnTo>
                  <a:pt x="4875" y="286"/>
                </a:lnTo>
                <a:lnTo>
                  <a:pt x="4876" y="286"/>
                </a:lnTo>
                <a:lnTo>
                  <a:pt x="4876" y="286"/>
                </a:lnTo>
                <a:lnTo>
                  <a:pt x="4876" y="286"/>
                </a:lnTo>
                <a:lnTo>
                  <a:pt x="4876" y="286"/>
                </a:lnTo>
                <a:lnTo>
                  <a:pt x="4877" y="287"/>
                </a:lnTo>
                <a:lnTo>
                  <a:pt x="4877" y="287"/>
                </a:lnTo>
                <a:lnTo>
                  <a:pt x="4877" y="287"/>
                </a:lnTo>
                <a:lnTo>
                  <a:pt x="4877" y="287"/>
                </a:lnTo>
                <a:lnTo>
                  <a:pt x="4878" y="287"/>
                </a:lnTo>
                <a:lnTo>
                  <a:pt x="4878" y="287"/>
                </a:lnTo>
                <a:lnTo>
                  <a:pt x="4878" y="287"/>
                </a:lnTo>
                <a:lnTo>
                  <a:pt x="4878" y="287"/>
                </a:lnTo>
                <a:lnTo>
                  <a:pt x="4878" y="286"/>
                </a:lnTo>
                <a:lnTo>
                  <a:pt x="4879" y="286"/>
                </a:lnTo>
                <a:lnTo>
                  <a:pt x="4879" y="285"/>
                </a:lnTo>
                <a:lnTo>
                  <a:pt x="4879" y="285"/>
                </a:lnTo>
                <a:lnTo>
                  <a:pt x="4880" y="285"/>
                </a:lnTo>
                <a:lnTo>
                  <a:pt x="4880" y="285"/>
                </a:lnTo>
                <a:lnTo>
                  <a:pt x="4880" y="285"/>
                </a:lnTo>
                <a:lnTo>
                  <a:pt x="4880" y="285"/>
                </a:lnTo>
                <a:lnTo>
                  <a:pt x="4880" y="285"/>
                </a:lnTo>
                <a:lnTo>
                  <a:pt x="4881" y="285"/>
                </a:lnTo>
                <a:lnTo>
                  <a:pt x="4881" y="285"/>
                </a:lnTo>
                <a:lnTo>
                  <a:pt x="4881" y="285"/>
                </a:lnTo>
                <a:lnTo>
                  <a:pt x="4881" y="285"/>
                </a:lnTo>
                <a:lnTo>
                  <a:pt x="4882" y="285"/>
                </a:lnTo>
                <a:lnTo>
                  <a:pt x="4882" y="285"/>
                </a:lnTo>
                <a:lnTo>
                  <a:pt x="4882" y="285"/>
                </a:lnTo>
                <a:lnTo>
                  <a:pt x="4882" y="285"/>
                </a:lnTo>
                <a:lnTo>
                  <a:pt x="4883" y="285"/>
                </a:lnTo>
                <a:lnTo>
                  <a:pt x="4883" y="285"/>
                </a:lnTo>
                <a:lnTo>
                  <a:pt x="4883" y="285"/>
                </a:lnTo>
                <a:lnTo>
                  <a:pt x="4883" y="285"/>
                </a:lnTo>
                <a:lnTo>
                  <a:pt x="4884" y="285"/>
                </a:lnTo>
                <a:lnTo>
                  <a:pt x="4884" y="283"/>
                </a:lnTo>
                <a:lnTo>
                  <a:pt x="4884" y="282"/>
                </a:lnTo>
                <a:lnTo>
                  <a:pt x="4884" y="282"/>
                </a:lnTo>
                <a:lnTo>
                  <a:pt x="4885" y="282"/>
                </a:lnTo>
                <a:lnTo>
                  <a:pt x="4885" y="282"/>
                </a:lnTo>
                <a:lnTo>
                  <a:pt x="4885" y="282"/>
                </a:lnTo>
                <a:lnTo>
                  <a:pt x="4885" y="282"/>
                </a:lnTo>
                <a:lnTo>
                  <a:pt x="4886" y="282"/>
                </a:lnTo>
                <a:lnTo>
                  <a:pt x="4886" y="282"/>
                </a:lnTo>
                <a:lnTo>
                  <a:pt x="4886" y="282"/>
                </a:lnTo>
                <a:lnTo>
                  <a:pt x="4886" y="282"/>
                </a:lnTo>
                <a:lnTo>
                  <a:pt x="4886" y="282"/>
                </a:lnTo>
                <a:lnTo>
                  <a:pt x="4887" y="282"/>
                </a:lnTo>
                <a:lnTo>
                  <a:pt x="4887" y="282"/>
                </a:lnTo>
                <a:lnTo>
                  <a:pt x="4887" y="282"/>
                </a:lnTo>
                <a:lnTo>
                  <a:pt x="4887" y="282"/>
                </a:lnTo>
                <a:lnTo>
                  <a:pt x="4888" y="282"/>
                </a:lnTo>
                <a:lnTo>
                  <a:pt x="4888" y="282"/>
                </a:lnTo>
                <a:lnTo>
                  <a:pt x="4888" y="282"/>
                </a:lnTo>
                <a:lnTo>
                  <a:pt x="4888" y="282"/>
                </a:lnTo>
                <a:lnTo>
                  <a:pt x="4889" y="281"/>
                </a:lnTo>
                <a:lnTo>
                  <a:pt x="4889" y="281"/>
                </a:lnTo>
                <a:lnTo>
                  <a:pt x="4889" y="281"/>
                </a:lnTo>
                <a:lnTo>
                  <a:pt x="4889" y="281"/>
                </a:lnTo>
                <a:lnTo>
                  <a:pt x="4890" y="281"/>
                </a:lnTo>
                <a:lnTo>
                  <a:pt x="4890" y="281"/>
                </a:lnTo>
                <a:lnTo>
                  <a:pt x="4890" y="281"/>
                </a:lnTo>
                <a:lnTo>
                  <a:pt x="4890" y="281"/>
                </a:lnTo>
                <a:lnTo>
                  <a:pt x="4891" y="281"/>
                </a:lnTo>
                <a:lnTo>
                  <a:pt x="4891" y="281"/>
                </a:lnTo>
                <a:lnTo>
                  <a:pt x="4891" y="281"/>
                </a:lnTo>
                <a:lnTo>
                  <a:pt x="4892" y="281"/>
                </a:lnTo>
                <a:lnTo>
                  <a:pt x="4892" y="281"/>
                </a:lnTo>
                <a:lnTo>
                  <a:pt x="4892" y="281"/>
                </a:lnTo>
                <a:lnTo>
                  <a:pt x="4892" y="281"/>
                </a:lnTo>
                <a:lnTo>
                  <a:pt x="4893" y="281"/>
                </a:lnTo>
                <a:lnTo>
                  <a:pt x="4893" y="281"/>
                </a:lnTo>
                <a:lnTo>
                  <a:pt x="4893" y="280"/>
                </a:lnTo>
                <a:lnTo>
                  <a:pt x="4893" y="280"/>
                </a:lnTo>
                <a:lnTo>
                  <a:pt x="4893" y="280"/>
                </a:lnTo>
                <a:lnTo>
                  <a:pt x="4894" y="280"/>
                </a:lnTo>
                <a:lnTo>
                  <a:pt x="4894" y="280"/>
                </a:lnTo>
                <a:lnTo>
                  <a:pt x="4894" y="280"/>
                </a:lnTo>
                <a:lnTo>
                  <a:pt x="4894" y="280"/>
                </a:lnTo>
                <a:lnTo>
                  <a:pt x="4894" y="280"/>
                </a:lnTo>
                <a:lnTo>
                  <a:pt x="4895" y="280"/>
                </a:lnTo>
                <a:lnTo>
                  <a:pt x="4895" y="280"/>
                </a:lnTo>
                <a:lnTo>
                  <a:pt x="4895" y="281"/>
                </a:lnTo>
                <a:lnTo>
                  <a:pt x="4895" y="281"/>
                </a:lnTo>
                <a:lnTo>
                  <a:pt x="4896" y="280"/>
                </a:lnTo>
                <a:lnTo>
                  <a:pt x="4896" y="280"/>
                </a:lnTo>
                <a:lnTo>
                  <a:pt x="4896" y="280"/>
                </a:lnTo>
                <a:lnTo>
                  <a:pt x="4896" y="280"/>
                </a:lnTo>
                <a:lnTo>
                  <a:pt x="4896" y="280"/>
                </a:lnTo>
                <a:lnTo>
                  <a:pt x="4897" y="279"/>
                </a:lnTo>
                <a:lnTo>
                  <a:pt x="4897" y="278"/>
                </a:lnTo>
                <a:lnTo>
                  <a:pt x="4898" y="278"/>
                </a:lnTo>
                <a:lnTo>
                  <a:pt x="4898" y="278"/>
                </a:lnTo>
                <a:lnTo>
                  <a:pt x="4898" y="278"/>
                </a:lnTo>
                <a:lnTo>
                  <a:pt x="4898" y="278"/>
                </a:lnTo>
                <a:lnTo>
                  <a:pt x="4899" y="277"/>
                </a:lnTo>
                <a:lnTo>
                  <a:pt x="4899" y="277"/>
                </a:lnTo>
                <a:lnTo>
                  <a:pt x="4899" y="277"/>
                </a:lnTo>
                <a:lnTo>
                  <a:pt x="4899" y="276"/>
                </a:lnTo>
                <a:lnTo>
                  <a:pt x="4900" y="276"/>
                </a:lnTo>
                <a:lnTo>
                  <a:pt x="4900" y="276"/>
                </a:lnTo>
                <a:lnTo>
                  <a:pt x="4900" y="276"/>
                </a:lnTo>
                <a:lnTo>
                  <a:pt x="4900" y="275"/>
                </a:lnTo>
                <a:lnTo>
                  <a:pt x="4901" y="275"/>
                </a:lnTo>
                <a:lnTo>
                  <a:pt x="4901" y="275"/>
                </a:lnTo>
                <a:lnTo>
                  <a:pt x="4901" y="275"/>
                </a:lnTo>
                <a:lnTo>
                  <a:pt x="4901" y="275"/>
                </a:lnTo>
                <a:lnTo>
                  <a:pt x="4902" y="276"/>
                </a:lnTo>
                <a:lnTo>
                  <a:pt x="4902" y="277"/>
                </a:lnTo>
                <a:lnTo>
                  <a:pt x="4902" y="277"/>
                </a:lnTo>
                <a:lnTo>
                  <a:pt x="4902" y="277"/>
                </a:lnTo>
                <a:lnTo>
                  <a:pt x="4903" y="278"/>
                </a:lnTo>
                <a:lnTo>
                  <a:pt x="4903" y="278"/>
                </a:lnTo>
                <a:lnTo>
                  <a:pt x="4903" y="278"/>
                </a:lnTo>
                <a:lnTo>
                  <a:pt x="4904" y="278"/>
                </a:lnTo>
                <a:lnTo>
                  <a:pt x="4904" y="278"/>
                </a:lnTo>
                <a:lnTo>
                  <a:pt x="4904" y="278"/>
                </a:lnTo>
                <a:lnTo>
                  <a:pt x="4904" y="278"/>
                </a:lnTo>
                <a:lnTo>
                  <a:pt x="4905" y="278"/>
                </a:lnTo>
                <a:lnTo>
                  <a:pt x="4905" y="278"/>
                </a:lnTo>
                <a:lnTo>
                  <a:pt x="4905" y="278"/>
                </a:lnTo>
                <a:lnTo>
                  <a:pt x="4905" y="278"/>
                </a:lnTo>
                <a:lnTo>
                  <a:pt x="4905" y="279"/>
                </a:lnTo>
                <a:lnTo>
                  <a:pt x="4906" y="279"/>
                </a:lnTo>
                <a:lnTo>
                  <a:pt x="4906" y="279"/>
                </a:lnTo>
                <a:lnTo>
                  <a:pt x="4906" y="279"/>
                </a:lnTo>
                <a:lnTo>
                  <a:pt x="4906" y="279"/>
                </a:lnTo>
                <a:lnTo>
                  <a:pt x="4907" y="279"/>
                </a:lnTo>
                <a:lnTo>
                  <a:pt x="4907" y="279"/>
                </a:lnTo>
                <a:lnTo>
                  <a:pt x="4907" y="279"/>
                </a:lnTo>
                <a:lnTo>
                  <a:pt x="4907" y="279"/>
                </a:lnTo>
                <a:lnTo>
                  <a:pt x="4907" y="279"/>
                </a:lnTo>
                <a:lnTo>
                  <a:pt x="4908" y="278"/>
                </a:lnTo>
                <a:lnTo>
                  <a:pt x="4908" y="278"/>
                </a:lnTo>
                <a:lnTo>
                  <a:pt x="4908" y="279"/>
                </a:lnTo>
                <a:lnTo>
                  <a:pt x="4908" y="279"/>
                </a:lnTo>
                <a:lnTo>
                  <a:pt x="4909" y="279"/>
                </a:lnTo>
                <a:lnTo>
                  <a:pt x="4909" y="280"/>
                </a:lnTo>
                <a:lnTo>
                  <a:pt x="4909" y="280"/>
                </a:lnTo>
                <a:lnTo>
                  <a:pt x="4910" y="280"/>
                </a:lnTo>
                <a:lnTo>
                  <a:pt x="4910" y="280"/>
                </a:lnTo>
                <a:lnTo>
                  <a:pt x="4910" y="280"/>
                </a:lnTo>
                <a:lnTo>
                  <a:pt x="4910" y="280"/>
                </a:lnTo>
                <a:lnTo>
                  <a:pt x="4911" y="279"/>
                </a:lnTo>
                <a:lnTo>
                  <a:pt x="4911" y="279"/>
                </a:lnTo>
                <a:lnTo>
                  <a:pt x="4911" y="279"/>
                </a:lnTo>
                <a:lnTo>
                  <a:pt x="4911" y="279"/>
                </a:lnTo>
                <a:lnTo>
                  <a:pt x="4911" y="280"/>
                </a:lnTo>
                <a:lnTo>
                  <a:pt x="4912" y="280"/>
                </a:lnTo>
                <a:lnTo>
                  <a:pt x="4912" y="280"/>
                </a:lnTo>
                <a:lnTo>
                  <a:pt x="4912" y="280"/>
                </a:lnTo>
                <a:lnTo>
                  <a:pt x="4912" y="280"/>
                </a:lnTo>
                <a:lnTo>
                  <a:pt x="4912" y="280"/>
                </a:lnTo>
                <a:lnTo>
                  <a:pt x="4913" y="280"/>
                </a:lnTo>
                <a:lnTo>
                  <a:pt x="4913" y="280"/>
                </a:lnTo>
                <a:lnTo>
                  <a:pt x="4913" y="281"/>
                </a:lnTo>
                <a:lnTo>
                  <a:pt x="4913" y="281"/>
                </a:lnTo>
                <a:lnTo>
                  <a:pt x="4914" y="281"/>
                </a:lnTo>
                <a:lnTo>
                  <a:pt x="4914" y="281"/>
                </a:lnTo>
                <a:lnTo>
                  <a:pt x="4914" y="281"/>
                </a:lnTo>
                <a:lnTo>
                  <a:pt x="4914" y="281"/>
                </a:lnTo>
                <a:lnTo>
                  <a:pt x="4915" y="281"/>
                </a:lnTo>
                <a:lnTo>
                  <a:pt x="4915" y="281"/>
                </a:lnTo>
                <a:lnTo>
                  <a:pt x="4915" y="280"/>
                </a:lnTo>
                <a:lnTo>
                  <a:pt x="4916" y="280"/>
                </a:lnTo>
                <a:lnTo>
                  <a:pt x="4916" y="280"/>
                </a:lnTo>
                <a:lnTo>
                  <a:pt x="4916" y="280"/>
                </a:lnTo>
                <a:lnTo>
                  <a:pt x="4916" y="280"/>
                </a:lnTo>
                <a:lnTo>
                  <a:pt x="4916" y="279"/>
                </a:lnTo>
                <a:lnTo>
                  <a:pt x="4917" y="279"/>
                </a:lnTo>
                <a:lnTo>
                  <a:pt x="4917" y="280"/>
                </a:lnTo>
                <a:lnTo>
                  <a:pt x="4917" y="280"/>
                </a:lnTo>
                <a:lnTo>
                  <a:pt x="4917" y="279"/>
                </a:lnTo>
                <a:lnTo>
                  <a:pt x="4917" y="278"/>
                </a:lnTo>
                <a:lnTo>
                  <a:pt x="4918" y="278"/>
                </a:lnTo>
                <a:lnTo>
                  <a:pt x="4918" y="277"/>
                </a:lnTo>
                <a:lnTo>
                  <a:pt x="4918" y="276"/>
                </a:lnTo>
                <a:lnTo>
                  <a:pt x="4918" y="276"/>
                </a:lnTo>
                <a:lnTo>
                  <a:pt x="4919" y="275"/>
                </a:lnTo>
                <a:lnTo>
                  <a:pt x="4919" y="274"/>
                </a:lnTo>
                <a:lnTo>
                  <a:pt x="4919" y="274"/>
                </a:lnTo>
                <a:lnTo>
                  <a:pt x="4919" y="273"/>
                </a:lnTo>
                <a:lnTo>
                  <a:pt x="4920" y="272"/>
                </a:lnTo>
                <a:lnTo>
                  <a:pt x="4920" y="271"/>
                </a:lnTo>
                <a:lnTo>
                  <a:pt x="4920" y="271"/>
                </a:lnTo>
                <a:lnTo>
                  <a:pt x="4920" y="270"/>
                </a:lnTo>
                <a:lnTo>
                  <a:pt x="4921" y="271"/>
                </a:lnTo>
                <a:lnTo>
                  <a:pt x="4921" y="270"/>
                </a:lnTo>
                <a:lnTo>
                  <a:pt x="4921" y="273"/>
                </a:lnTo>
                <a:lnTo>
                  <a:pt x="4922" y="274"/>
                </a:lnTo>
                <a:lnTo>
                  <a:pt x="4922" y="274"/>
                </a:lnTo>
                <a:lnTo>
                  <a:pt x="4922" y="274"/>
                </a:lnTo>
                <a:lnTo>
                  <a:pt x="4922" y="273"/>
                </a:lnTo>
                <a:lnTo>
                  <a:pt x="4923" y="273"/>
                </a:lnTo>
                <a:lnTo>
                  <a:pt x="4923" y="273"/>
                </a:lnTo>
                <a:lnTo>
                  <a:pt x="4923" y="273"/>
                </a:lnTo>
                <a:lnTo>
                  <a:pt x="4923" y="274"/>
                </a:lnTo>
                <a:lnTo>
                  <a:pt x="4924" y="274"/>
                </a:lnTo>
                <a:lnTo>
                  <a:pt x="4924" y="274"/>
                </a:lnTo>
                <a:lnTo>
                  <a:pt x="4924" y="275"/>
                </a:lnTo>
                <a:lnTo>
                  <a:pt x="4924" y="275"/>
                </a:lnTo>
                <a:lnTo>
                  <a:pt x="4925" y="276"/>
                </a:lnTo>
                <a:lnTo>
                  <a:pt x="4925" y="276"/>
                </a:lnTo>
                <a:lnTo>
                  <a:pt x="4925" y="277"/>
                </a:lnTo>
                <a:lnTo>
                  <a:pt x="4925" y="277"/>
                </a:lnTo>
                <a:lnTo>
                  <a:pt x="4926" y="277"/>
                </a:lnTo>
                <a:lnTo>
                  <a:pt x="4926" y="277"/>
                </a:lnTo>
                <a:lnTo>
                  <a:pt x="4926" y="277"/>
                </a:lnTo>
                <a:lnTo>
                  <a:pt x="4927" y="277"/>
                </a:lnTo>
                <a:lnTo>
                  <a:pt x="4927" y="277"/>
                </a:lnTo>
                <a:lnTo>
                  <a:pt x="4927" y="277"/>
                </a:lnTo>
                <a:lnTo>
                  <a:pt x="4927" y="277"/>
                </a:lnTo>
                <a:lnTo>
                  <a:pt x="4927" y="277"/>
                </a:lnTo>
                <a:lnTo>
                  <a:pt x="4928" y="277"/>
                </a:lnTo>
                <a:lnTo>
                  <a:pt x="4928" y="277"/>
                </a:lnTo>
                <a:lnTo>
                  <a:pt x="4928" y="278"/>
                </a:lnTo>
                <a:lnTo>
                  <a:pt x="4929" y="278"/>
                </a:lnTo>
                <a:lnTo>
                  <a:pt x="4929" y="278"/>
                </a:lnTo>
                <a:lnTo>
                  <a:pt x="4929" y="278"/>
                </a:lnTo>
                <a:lnTo>
                  <a:pt x="4929" y="278"/>
                </a:lnTo>
                <a:lnTo>
                  <a:pt x="4930" y="278"/>
                </a:lnTo>
                <a:lnTo>
                  <a:pt x="4930" y="279"/>
                </a:lnTo>
                <a:lnTo>
                  <a:pt x="4930" y="279"/>
                </a:lnTo>
                <a:lnTo>
                  <a:pt x="4930" y="279"/>
                </a:lnTo>
                <a:lnTo>
                  <a:pt x="4931" y="279"/>
                </a:lnTo>
                <a:lnTo>
                  <a:pt x="4931" y="280"/>
                </a:lnTo>
                <a:lnTo>
                  <a:pt x="4931" y="280"/>
                </a:lnTo>
                <a:lnTo>
                  <a:pt x="4931" y="280"/>
                </a:lnTo>
                <a:lnTo>
                  <a:pt x="4932" y="280"/>
                </a:lnTo>
                <a:lnTo>
                  <a:pt x="4932" y="280"/>
                </a:lnTo>
                <a:lnTo>
                  <a:pt x="4932" y="280"/>
                </a:lnTo>
                <a:lnTo>
                  <a:pt x="4933" y="280"/>
                </a:lnTo>
                <a:lnTo>
                  <a:pt x="4933" y="280"/>
                </a:lnTo>
                <a:lnTo>
                  <a:pt x="4933" y="280"/>
                </a:lnTo>
                <a:lnTo>
                  <a:pt x="4933" y="280"/>
                </a:lnTo>
                <a:lnTo>
                  <a:pt x="4934" y="280"/>
                </a:lnTo>
                <a:lnTo>
                  <a:pt x="4934" y="280"/>
                </a:lnTo>
                <a:lnTo>
                  <a:pt x="4934" y="280"/>
                </a:lnTo>
                <a:lnTo>
                  <a:pt x="4934" y="279"/>
                </a:lnTo>
                <a:lnTo>
                  <a:pt x="4935" y="279"/>
                </a:lnTo>
                <a:lnTo>
                  <a:pt x="4935" y="279"/>
                </a:lnTo>
                <a:lnTo>
                  <a:pt x="4935" y="279"/>
                </a:lnTo>
                <a:lnTo>
                  <a:pt x="4935" y="279"/>
                </a:lnTo>
                <a:lnTo>
                  <a:pt x="4935" y="279"/>
                </a:lnTo>
                <a:lnTo>
                  <a:pt x="4936" y="278"/>
                </a:lnTo>
                <a:lnTo>
                  <a:pt x="4936" y="278"/>
                </a:lnTo>
                <a:lnTo>
                  <a:pt x="4936" y="277"/>
                </a:lnTo>
                <a:lnTo>
                  <a:pt x="4936" y="277"/>
                </a:lnTo>
                <a:lnTo>
                  <a:pt x="4937" y="276"/>
                </a:lnTo>
                <a:lnTo>
                  <a:pt x="4937" y="276"/>
                </a:lnTo>
                <a:lnTo>
                  <a:pt x="4937" y="275"/>
                </a:lnTo>
                <a:lnTo>
                  <a:pt x="4937" y="276"/>
                </a:lnTo>
                <a:lnTo>
                  <a:pt x="4937" y="275"/>
                </a:lnTo>
                <a:lnTo>
                  <a:pt x="4938" y="275"/>
                </a:lnTo>
                <a:lnTo>
                  <a:pt x="4938" y="276"/>
                </a:lnTo>
                <a:lnTo>
                  <a:pt x="4938" y="276"/>
                </a:lnTo>
                <a:lnTo>
                  <a:pt x="4939" y="276"/>
                </a:lnTo>
                <a:lnTo>
                  <a:pt x="4939" y="276"/>
                </a:lnTo>
                <a:lnTo>
                  <a:pt x="4939" y="277"/>
                </a:lnTo>
                <a:lnTo>
                  <a:pt x="4939" y="274"/>
                </a:lnTo>
                <a:lnTo>
                  <a:pt x="4940" y="272"/>
                </a:lnTo>
                <a:lnTo>
                  <a:pt x="4940" y="268"/>
                </a:lnTo>
                <a:lnTo>
                  <a:pt x="4940" y="266"/>
                </a:lnTo>
                <a:lnTo>
                  <a:pt x="4940" y="266"/>
                </a:lnTo>
                <a:lnTo>
                  <a:pt x="4940" y="266"/>
                </a:lnTo>
                <a:lnTo>
                  <a:pt x="4941" y="266"/>
                </a:lnTo>
                <a:lnTo>
                  <a:pt x="4941" y="266"/>
                </a:lnTo>
                <a:lnTo>
                  <a:pt x="4941" y="265"/>
                </a:lnTo>
                <a:lnTo>
                  <a:pt x="4942" y="265"/>
                </a:lnTo>
                <a:lnTo>
                  <a:pt x="4942" y="266"/>
                </a:lnTo>
                <a:lnTo>
                  <a:pt x="4942" y="266"/>
                </a:lnTo>
                <a:lnTo>
                  <a:pt x="4942" y="266"/>
                </a:lnTo>
                <a:lnTo>
                  <a:pt x="4943" y="266"/>
                </a:lnTo>
                <a:lnTo>
                  <a:pt x="4943" y="265"/>
                </a:lnTo>
                <a:lnTo>
                  <a:pt x="4943" y="265"/>
                </a:lnTo>
                <a:lnTo>
                  <a:pt x="4943" y="265"/>
                </a:lnTo>
                <a:lnTo>
                  <a:pt x="4944" y="266"/>
                </a:lnTo>
                <a:lnTo>
                  <a:pt x="4944" y="266"/>
                </a:lnTo>
                <a:lnTo>
                  <a:pt x="4944" y="266"/>
                </a:lnTo>
                <a:lnTo>
                  <a:pt x="4945" y="266"/>
                </a:lnTo>
                <a:lnTo>
                  <a:pt x="4945" y="266"/>
                </a:lnTo>
                <a:lnTo>
                  <a:pt x="4945" y="266"/>
                </a:lnTo>
                <a:lnTo>
                  <a:pt x="4945" y="267"/>
                </a:lnTo>
                <a:lnTo>
                  <a:pt x="4946" y="270"/>
                </a:lnTo>
                <a:lnTo>
                  <a:pt x="4946" y="271"/>
                </a:lnTo>
                <a:lnTo>
                  <a:pt x="4946" y="271"/>
                </a:lnTo>
                <a:lnTo>
                  <a:pt x="4946" y="271"/>
                </a:lnTo>
                <a:lnTo>
                  <a:pt x="4947" y="270"/>
                </a:lnTo>
                <a:lnTo>
                  <a:pt x="4947" y="270"/>
                </a:lnTo>
                <a:lnTo>
                  <a:pt x="4947" y="270"/>
                </a:lnTo>
                <a:lnTo>
                  <a:pt x="4947" y="270"/>
                </a:lnTo>
                <a:lnTo>
                  <a:pt x="4948" y="270"/>
                </a:lnTo>
                <a:lnTo>
                  <a:pt x="4948" y="270"/>
                </a:lnTo>
                <a:lnTo>
                  <a:pt x="4948" y="270"/>
                </a:lnTo>
                <a:lnTo>
                  <a:pt x="4948" y="270"/>
                </a:lnTo>
                <a:lnTo>
                  <a:pt x="4949" y="270"/>
                </a:lnTo>
                <a:lnTo>
                  <a:pt x="4949" y="270"/>
                </a:lnTo>
                <a:lnTo>
                  <a:pt x="4949" y="270"/>
                </a:lnTo>
                <a:lnTo>
                  <a:pt x="4949" y="270"/>
                </a:lnTo>
                <a:lnTo>
                  <a:pt x="4949" y="270"/>
                </a:lnTo>
                <a:lnTo>
                  <a:pt x="4950" y="271"/>
                </a:lnTo>
                <a:lnTo>
                  <a:pt x="4950" y="271"/>
                </a:lnTo>
                <a:lnTo>
                  <a:pt x="4950" y="272"/>
                </a:lnTo>
                <a:lnTo>
                  <a:pt x="4951" y="272"/>
                </a:lnTo>
                <a:lnTo>
                  <a:pt x="4951" y="272"/>
                </a:lnTo>
                <a:lnTo>
                  <a:pt x="4951" y="272"/>
                </a:lnTo>
                <a:lnTo>
                  <a:pt x="4951" y="272"/>
                </a:lnTo>
                <a:lnTo>
                  <a:pt x="4951" y="272"/>
                </a:lnTo>
                <a:lnTo>
                  <a:pt x="4952" y="272"/>
                </a:lnTo>
                <a:lnTo>
                  <a:pt x="4952" y="272"/>
                </a:lnTo>
                <a:lnTo>
                  <a:pt x="4952" y="272"/>
                </a:lnTo>
                <a:lnTo>
                  <a:pt x="4952" y="273"/>
                </a:lnTo>
                <a:lnTo>
                  <a:pt x="4953" y="273"/>
                </a:lnTo>
                <a:lnTo>
                  <a:pt x="4953" y="273"/>
                </a:lnTo>
                <a:lnTo>
                  <a:pt x="4953" y="273"/>
                </a:lnTo>
                <a:lnTo>
                  <a:pt x="4953" y="273"/>
                </a:lnTo>
                <a:lnTo>
                  <a:pt x="4954" y="273"/>
                </a:lnTo>
                <a:lnTo>
                  <a:pt x="4954" y="273"/>
                </a:lnTo>
                <a:lnTo>
                  <a:pt x="4954" y="273"/>
                </a:lnTo>
                <a:lnTo>
                  <a:pt x="4954" y="273"/>
                </a:lnTo>
                <a:lnTo>
                  <a:pt x="4955" y="273"/>
                </a:lnTo>
                <a:lnTo>
                  <a:pt x="4955" y="273"/>
                </a:lnTo>
                <a:lnTo>
                  <a:pt x="4955" y="273"/>
                </a:lnTo>
                <a:lnTo>
                  <a:pt x="4955" y="273"/>
                </a:lnTo>
                <a:lnTo>
                  <a:pt x="4956" y="273"/>
                </a:lnTo>
                <a:lnTo>
                  <a:pt x="4956" y="272"/>
                </a:lnTo>
                <a:lnTo>
                  <a:pt x="4956" y="273"/>
                </a:lnTo>
                <a:lnTo>
                  <a:pt x="4956" y="273"/>
                </a:lnTo>
                <a:lnTo>
                  <a:pt x="4957" y="273"/>
                </a:lnTo>
                <a:lnTo>
                  <a:pt x="4957" y="273"/>
                </a:lnTo>
                <a:lnTo>
                  <a:pt x="4957" y="272"/>
                </a:lnTo>
                <a:lnTo>
                  <a:pt x="4957" y="272"/>
                </a:lnTo>
                <a:lnTo>
                  <a:pt x="4958" y="271"/>
                </a:lnTo>
                <a:lnTo>
                  <a:pt x="4958" y="271"/>
                </a:lnTo>
                <a:lnTo>
                  <a:pt x="4958" y="271"/>
                </a:lnTo>
                <a:lnTo>
                  <a:pt x="4958" y="272"/>
                </a:lnTo>
                <a:lnTo>
                  <a:pt x="4958" y="272"/>
                </a:lnTo>
                <a:lnTo>
                  <a:pt x="4959" y="272"/>
                </a:lnTo>
                <a:lnTo>
                  <a:pt x="4959" y="272"/>
                </a:lnTo>
                <a:lnTo>
                  <a:pt x="4959" y="272"/>
                </a:lnTo>
                <a:lnTo>
                  <a:pt x="4959" y="273"/>
                </a:lnTo>
                <a:lnTo>
                  <a:pt x="4959" y="273"/>
                </a:lnTo>
                <a:lnTo>
                  <a:pt x="4960" y="273"/>
                </a:lnTo>
                <a:lnTo>
                  <a:pt x="4960" y="272"/>
                </a:lnTo>
                <a:lnTo>
                  <a:pt x="4960" y="272"/>
                </a:lnTo>
                <a:lnTo>
                  <a:pt x="4960" y="272"/>
                </a:lnTo>
                <a:lnTo>
                  <a:pt x="4961" y="273"/>
                </a:lnTo>
                <a:lnTo>
                  <a:pt x="4961" y="273"/>
                </a:lnTo>
                <a:lnTo>
                  <a:pt x="4961" y="274"/>
                </a:lnTo>
                <a:lnTo>
                  <a:pt x="4961" y="274"/>
                </a:lnTo>
                <a:lnTo>
                  <a:pt x="4962" y="275"/>
                </a:lnTo>
                <a:lnTo>
                  <a:pt x="4962" y="275"/>
                </a:lnTo>
                <a:lnTo>
                  <a:pt x="4962" y="275"/>
                </a:lnTo>
                <a:lnTo>
                  <a:pt x="4963" y="275"/>
                </a:lnTo>
                <a:lnTo>
                  <a:pt x="4963" y="275"/>
                </a:lnTo>
                <a:lnTo>
                  <a:pt x="4963" y="275"/>
                </a:lnTo>
                <a:lnTo>
                  <a:pt x="4963" y="275"/>
                </a:lnTo>
                <a:lnTo>
                  <a:pt x="4964" y="275"/>
                </a:lnTo>
                <a:lnTo>
                  <a:pt x="4964" y="275"/>
                </a:lnTo>
                <a:lnTo>
                  <a:pt x="4964" y="275"/>
                </a:lnTo>
                <a:lnTo>
                  <a:pt x="4964" y="275"/>
                </a:lnTo>
                <a:lnTo>
                  <a:pt x="4965" y="275"/>
                </a:lnTo>
                <a:lnTo>
                  <a:pt x="4965" y="275"/>
                </a:lnTo>
                <a:lnTo>
                  <a:pt x="4965" y="275"/>
                </a:lnTo>
                <a:lnTo>
                  <a:pt x="4965" y="275"/>
                </a:lnTo>
                <a:lnTo>
                  <a:pt x="4966" y="275"/>
                </a:lnTo>
                <a:lnTo>
                  <a:pt x="4966" y="275"/>
                </a:lnTo>
                <a:lnTo>
                  <a:pt x="4966" y="275"/>
                </a:lnTo>
                <a:lnTo>
                  <a:pt x="4966" y="275"/>
                </a:lnTo>
                <a:lnTo>
                  <a:pt x="4967" y="275"/>
                </a:lnTo>
                <a:lnTo>
                  <a:pt x="4967" y="275"/>
                </a:lnTo>
                <a:lnTo>
                  <a:pt x="4967" y="275"/>
                </a:lnTo>
                <a:lnTo>
                  <a:pt x="4967" y="275"/>
                </a:lnTo>
                <a:lnTo>
                  <a:pt x="4968" y="275"/>
                </a:lnTo>
                <a:lnTo>
                  <a:pt x="4968" y="275"/>
                </a:lnTo>
                <a:lnTo>
                  <a:pt x="4968" y="275"/>
                </a:lnTo>
                <a:lnTo>
                  <a:pt x="4968" y="275"/>
                </a:lnTo>
                <a:lnTo>
                  <a:pt x="4969" y="275"/>
                </a:lnTo>
                <a:lnTo>
                  <a:pt x="4969" y="275"/>
                </a:lnTo>
                <a:lnTo>
                  <a:pt x="4969" y="275"/>
                </a:lnTo>
                <a:lnTo>
                  <a:pt x="4969" y="275"/>
                </a:lnTo>
                <a:lnTo>
                  <a:pt x="4970" y="275"/>
                </a:lnTo>
                <a:lnTo>
                  <a:pt x="4970" y="275"/>
                </a:lnTo>
                <a:lnTo>
                  <a:pt x="4970" y="275"/>
                </a:lnTo>
                <a:lnTo>
                  <a:pt x="4970" y="275"/>
                </a:lnTo>
                <a:lnTo>
                  <a:pt x="4971" y="275"/>
                </a:lnTo>
                <a:lnTo>
                  <a:pt x="4971" y="275"/>
                </a:lnTo>
                <a:lnTo>
                  <a:pt x="4971" y="274"/>
                </a:lnTo>
                <a:lnTo>
                  <a:pt x="4971" y="274"/>
                </a:lnTo>
                <a:lnTo>
                  <a:pt x="4972" y="274"/>
                </a:lnTo>
                <a:lnTo>
                  <a:pt x="4972" y="274"/>
                </a:lnTo>
                <a:lnTo>
                  <a:pt x="4972" y="274"/>
                </a:lnTo>
                <a:lnTo>
                  <a:pt x="4972" y="274"/>
                </a:lnTo>
                <a:lnTo>
                  <a:pt x="4973" y="274"/>
                </a:lnTo>
                <a:lnTo>
                  <a:pt x="4973" y="274"/>
                </a:lnTo>
                <a:lnTo>
                  <a:pt x="4973" y="273"/>
                </a:lnTo>
                <a:lnTo>
                  <a:pt x="4973" y="273"/>
                </a:lnTo>
                <a:lnTo>
                  <a:pt x="4973" y="273"/>
                </a:lnTo>
                <a:lnTo>
                  <a:pt x="4974" y="273"/>
                </a:lnTo>
                <a:lnTo>
                  <a:pt x="4974" y="273"/>
                </a:lnTo>
                <a:lnTo>
                  <a:pt x="4974" y="273"/>
                </a:lnTo>
                <a:lnTo>
                  <a:pt x="4975" y="273"/>
                </a:lnTo>
                <a:lnTo>
                  <a:pt x="4975" y="273"/>
                </a:lnTo>
                <a:lnTo>
                  <a:pt x="4975" y="273"/>
                </a:lnTo>
                <a:lnTo>
                  <a:pt x="4975" y="273"/>
                </a:lnTo>
                <a:lnTo>
                  <a:pt x="4976" y="273"/>
                </a:lnTo>
                <a:lnTo>
                  <a:pt x="4976" y="273"/>
                </a:lnTo>
                <a:lnTo>
                  <a:pt x="4976" y="273"/>
                </a:lnTo>
                <a:lnTo>
                  <a:pt x="4976" y="272"/>
                </a:lnTo>
                <a:lnTo>
                  <a:pt x="4977" y="272"/>
                </a:lnTo>
                <a:lnTo>
                  <a:pt x="4977" y="273"/>
                </a:lnTo>
                <a:lnTo>
                  <a:pt x="4977" y="273"/>
                </a:lnTo>
                <a:lnTo>
                  <a:pt x="4977" y="273"/>
                </a:lnTo>
                <a:lnTo>
                  <a:pt x="4978" y="273"/>
                </a:lnTo>
                <a:lnTo>
                  <a:pt x="4978" y="273"/>
                </a:lnTo>
                <a:lnTo>
                  <a:pt x="4978" y="274"/>
                </a:lnTo>
                <a:lnTo>
                  <a:pt x="4978" y="274"/>
                </a:lnTo>
                <a:lnTo>
                  <a:pt x="4979" y="273"/>
                </a:lnTo>
                <a:lnTo>
                  <a:pt x="4979" y="272"/>
                </a:lnTo>
                <a:lnTo>
                  <a:pt x="4979" y="272"/>
                </a:lnTo>
                <a:lnTo>
                  <a:pt x="4979" y="272"/>
                </a:lnTo>
                <a:lnTo>
                  <a:pt x="4980" y="272"/>
                </a:lnTo>
                <a:lnTo>
                  <a:pt x="4980" y="273"/>
                </a:lnTo>
                <a:lnTo>
                  <a:pt x="4980" y="273"/>
                </a:lnTo>
                <a:lnTo>
                  <a:pt x="4981" y="273"/>
                </a:lnTo>
                <a:lnTo>
                  <a:pt x="4981" y="273"/>
                </a:lnTo>
                <a:lnTo>
                  <a:pt x="4981" y="273"/>
                </a:lnTo>
                <a:lnTo>
                  <a:pt x="4981" y="273"/>
                </a:lnTo>
                <a:lnTo>
                  <a:pt x="4982" y="273"/>
                </a:lnTo>
                <a:lnTo>
                  <a:pt x="4982" y="273"/>
                </a:lnTo>
                <a:lnTo>
                  <a:pt x="4982" y="273"/>
                </a:lnTo>
                <a:lnTo>
                  <a:pt x="4982" y="273"/>
                </a:lnTo>
                <a:lnTo>
                  <a:pt x="4983" y="273"/>
                </a:lnTo>
                <a:lnTo>
                  <a:pt x="4983" y="273"/>
                </a:lnTo>
                <a:lnTo>
                  <a:pt x="4983" y="273"/>
                </a:lnTo>
                <a:lnTo>
                  <a:pt x="4983" y="273"/>
                </a:lnTo>
                <a:lnTo>
                  <a:pt x="4984" y="273"/>
                </a:lnTo>
                <a:lnTo>
                  <a:pt x="4984" y="273"/>
                </a:lnTo>
                <a:lnTo>
                  <a:pt x="4984" y="272"/>
                </a:lnTo>
                <a:lnTo>
                  <a:pt x="4984" y="272"/>
                </a:lnTo>
                <a:lnTo>
                  <a:pt x="4985" y="272"/>
                </a:lnTo>
                <a:lnTo>
                  <a:pt x="4985" y="272"/>
                </a:lnTo>
                <a:lnTo>
                  <a:pt x="4985" y="272"/>
                </a:lnTo>
                <a:lnTo>
                  <a:pt x="4985" y="272"/>
                </a:lnTo>
                <a:lnTo>
                  <a:pt x="4986" y="272"/>
                </a:lnTo>
                <a:lnTo>
                  <a:pt x="4986" y="272"/>
                </a:lnTo>
                <a:lnTo>
                  <a:pt x="4986" y="272"/>
                </a:lnTo>
                <a:lnTo>
                  <a:pt x="4987" y="271"/>
                </a:lnTo>
                <a:lnTo>
                  <a:pt x="4987" y="271"/>
                </a:lnTo>
                <a:lnTo>
                  <a:pt x="4987" y="271"/>
                </a:lnTo>
                <a:lnTo>
                  <a:pt x="4987" y="271"/>
                </a:lnTo>
                <a:lnTo>
                  <a:pt x="4988" y="271"/>
                </a:lnTo>
                <a:lnTo>
                  <a:pt x="4988" y="271"/>
                </a:lnTo>
                <a:lnTo>
                  <a:pt x="4988" y="271"/>
                </a:lnTo>
                <a:lnTo>
                  <a:pt x="4988" y="271"/>
                </a:lnTo>
                <a:lnTo>
                  <a:pt x="4988" y="271"/>
                </a:lnTo>
                <a:lnTo>
                  <a:pt x="4989" y="271"/>
                </a:lnTo>
                <a:lnTo>
                  <a:pt x="4989" y="271"/>
                </a:lnTo>
                <a:lnTo>
                  <a:pt x="4989" y="271"/>
                </a:lnTo>
                <a:lnTo>
                  <a:pt x="4989" y="270"/>
                </a:lnTo>
                <a:lnTo>
                  <a:pt x="4990" y="270"/>
                </a:lnTo>
                <a:lnTo>
                  <a:pt x="4990" y="270"/>
                </a:lnTo>
                <a:lnTo>
                  <a:pt x="4990" y="270"/>
                </a:lnTo>
                <a:lnTo>
                  <a:pt x="4990" y="270"/>
                </a:lnTo>
                <a:lnTo>
                  <a:pt x="4991" y="270"/>
                </a:lnTo>
                <a:lnTo>
                  <a:pt x="4991" y="270"/>
                </a:lnTo>
                <a:lnTo>
                  <a:pt x="4991" y="270"/>
                </a:lnTo>
                <a:lnTo>
                  <a:pt x="4991" y="270"/>
                </a:lnTo>
                <a:lnTo>
                  <a:pt x="4992" y="270"/>
                </a:lnTo>
                <a:lnTo>
                  <a:pt x="4992" y="270"/>
                </a:lnTo>
                <a:lnTo>
                  <a:pt x="4992" y="270"/>
                </a:lnTo>
                <a:lnTo>
                  <a:pt x="4993" y="270"/>
                </a:lnTo>
                <a:lnTo>
                  <a:pt x="4993" y="270"/>
                </a:lnTo>
                <a:lnTo>
                  <a:pt x="4993" y="270"/>
                </a:lnTo>
                <a:lnTo>
                  <a:pt x="4993" y="270"/>
                </a:lnTo>
                <a:lnTo>
                  <a:pt x="4994" y="270"/>
                </a:lnTo>
                <a:lnTo>
                  <a:pt x="4994" y="270"/>
                </a:lnTo>
                <a:lnTo>
                  <a:pt x="4994" y="270"/>
                </a:lnTo>
                <a:lnTo>
                  <a:pt x="4994" y="270"/>
                </a:lnTo>
                <a:lnTo>
                  <a:pt x="4995" y="270"/>
                </a:lnTo>
                <a:lnTo>
                  <a:pt x="4995" y="269"/>
                </a:lnTo>
                <a:lnTo>
                  <a:pt x="4995" y="269"/>
                </a:lnTo>
                <a:lnTo>
                  <a:pt x="4995" y="269"/>
                </a:lnTo>
                <a:lnTo>
                  <a:pt x="4995" y="269"/>
                </a:lnTo>
                <a:lnTo>
                  <a:pt x="4996" y="270"/>
                </a:lnTo>
                <a:lnTo>
                  <a:pt x="4996" y="271"/>
                </a:lnTo>
                <a:lnTo>
                  <a:pt x="4996" y="272"/>
                </a:lnTo>
                <a:lnTo>
                  <a:pt x="4996" y="272"/>
                </a:lnTo>
                <a:lnTo>
                  <a:pt x="4997" y="273"/>
                </a:lnTo>
                <a:lnTo>
                  <a:pt x="4997" y="273"/>
                </a:lnTo>
                <a:lnTo>
                  <a:pt x="4997" y="274"/>
                </a:lnTo>
                <a:lnTo>
                  <a:pt x="4997" y="273"/>
                </a:lnTo>
                <a:lnTo>
                  <a:pt x="4997" y="274"/>
                </a:lnTo>
                <a:lnTo>
                  <a:pt x="4998" y="275"/>
                </a:lnTo>
                <a:lnTo>
                  <a:pt x="4998" y="276"/>
                </a:lnTo>
                <a:lnTo>
                  <a:pt x="4998" y="276"/>
                </a:lnTo>
                <a:lnTo>
                  <a:pt x="4999" y="276"/>
                </a:lnTo>
                <a:lnTo>
                  <a:pt x="4999" y="276"/>
                </a:lnTo>
                <a:lnTo>
                  <a:pt x="4999" y="276"/>
                </a:lnTo>
                <a:lnTo>
                  <a:pt x="4999" y="276"/>
                </a:lnTo>
                <a:lnTo>
                  <a:pt x="4999" y="275"/>
                </a:lnTo>
                <a:lnTo>
                  <a:pt x="5000" y="274"/>
                </a:lnTo>
                <a:lnTo>
                  <a:pt x="5000" y="275"/>
                </a:lnTo>
                <a:lnTo>
                  <a:pt x="5000" y="273"/>
                </a:lnTo>
                <a:lnTo>
                  <a:pt x="5000" y="273"/>
                </a:lnTo>
                <a:lnTo>
                  <a:pt x="5000" y="273"/>
                </a:lnTo>
                <a:lnTo>
                  <a:pt x="5001" y="273"/>
                </a:lnTo>
                <a:lnTo>
                  <a:pt x="5001" y="275"/>
                </a:lnTo>
                <a:lnTo>
                  <a:pt x="5001" y="276"/>
                </a:lnTo>
                <a:lnTo>
                  <a:pt x="5001" y="278"/>
                </a:lnTo>
                <a:lnTo>
                  <a:pt x="5002" y="278"/>
                </a:lnTo>
                <a:lnTo>
                  <a:pt x="5002" y="278"/>
                </a:lnTo>
                <a:lnTo>
                  <a:pt x="5002" y="278"/>
                </a:lnTo>
                <a:lnTo>
                  <a:pt x="5002" y="278"/>
                </a:lnTo>
                <a:lnTo>
                  <a:pt x="5002" y="278"/>
                </a:lnTo>
                <a:lnTo>
                  <a:pt x="5003" y="278"/>
                </a:lnTo>
                <a:lnTo>
                  <a:pt x="5003" y="278"/>
                </a:lnTo>
                <a:lnTo>
                  <a:pt x="5003" y="278"/>
                </a:lnTo>
                <a:lnTo>
                  <a:pt x="5003" y="278"/>
                </a:lnTo>
                <a:lnTo>
                  <a:pt x="5004" y="278"/>
                </a:lnTo>
                <a:lnTo>
                  <a:pt x="5004" y="279"/>
                </a:lnTo>
                <a:lnTo>
                  <a:pt x="5004" y="279"/>
                </a:lnTo>
                <a:lnTo>
                  <a:pt x="5004" y="279"/>
                </a:lnTo>
                <a:lnTo>
                  <a:pt x="5004" y="279"/>
                </a:lnTo>
                <a:lnTo>
                  <a:pt x="5005" y="279"/>
                </a:lnTo>
                <a:lnTo>
                  <a:pt x="5005" y="279"/>
                </a:lnTo>
                <a:lnTo>
                  <a:pt x="5005" y="279"/>
                </a:lnTo>
                <a:lnTo>
                  <a:pt x="5005" y="279"/>
                </a:lnTo>
                <a:lnTo>
                  <a:pt x="5006" y="279"/>
                </a:lnTo>
                <a:lnTo>
                  <a:pt x="5006" y="279"/>
                </a:lnTo>
                <a:lnTo>
                  <a:pt x="5006" y="279"/>
                </a:lnTo>
                <a:lnTo>
                  <a:pt x="5006" y="279"/>
                </a:lnTo>
                <a:lnTo>
                  <a:pt x="5006" y="280"/>
                </a:lnTo>
                <a:lnTo>
                  <a:pt x="5007" y="280"/>
                </a:lnTo>
                <a:lnTo>
                  <a:pt x="5007" y="280"/>
                </a:lnTo>
                <a:lnTo>
                  <a:pt x="5007" y="279"/>
                </a:lnTo>
                <a:lnTo>
                  <a:pt x="5007" y="279"/>
                </a:lnTo>
                <a:lnTo>
                  <a:pt x="5008" y="279"/>
                </a:lnTo>
                <a:lnTo>
                  <a:pt x="5008" y="279"/>
                </a:lnTo>
                <a:lnTo>
                  <a:pt x="5008" y="278"/>
                </a:lnTo>
                <a:lnTo>
                  <a:pt x="5008" y="278"/>
                </a:lnTo>
                <a:lnTo>
                  <a:pt x="5009" y="278"/>
                </a:lnTo>
                <a:lnTo>
                  <a:pt x="5009" y="278"/>
                </a:lnTo>
                <a:lnTo>
                  <a:pt x="5009" y="278"/>
                </a:lnTo>
                <a:lnTo>
                  <a:pt x="5010" y="278"/>
                </a:lnTo>
                <a:lnTo>
                  <a:pt x="5010" y="278"/>
                </a:lnTo>
                <a:lnTo>
                  <a:pt x="5010" y="278"/>
                </a:lnTo>
                <a:lnTo>
                  <a:pt x="5010" y="277"/>
                </a:lnTo>
                <a:lnTo>
                  <a:pt x="5011" y="277"/>
                </a:lnTo>
                <a:lnTo>
                  <a:pt x="5011" y="277"/>
                </a:lnTo>
                <a:lnTo>
                  <a:pt x="5011" y="277"/>
                </a:lnTo>
                <a:lnTo>
                  <a:pt x="5011" y="277"/>
                </a:lnTo>
                <a:lnTo>
                  <a:pt x="5012" y="277"/>
                </a:lnTo>
                <a:lnTo>
                  <a:pt x="5012" y="277"/>
                </a:lnTo>
                <a:lnTo>
                  <a:pt x="5012" y="277"/>
                </a:lnTo>
                <a:lnTo>
                  <a:pt x="5012" y="277"/>
                </a:lnTo>
                <a:lnTo>
                  <a:pt x="5013" y="277"/>
                </a:lnTo>
                <a:lnTo>
                  <a:pt x="5013" y="277"/>
                </a:lnTo>
                <a:lnTo>
                  <a:pt x="5013" y="277"/>
                </a:lnTo>
                <a:lnTo>
                  <a:pt x="5013" y="277"/>
                </a:lnTo>
                <a:lnTo>
                  <a:pt x="5014" y="277"/>
                </a:lnTo>
                <a:lnTo>
                  <a:pt x="5014" y="277"/>
                </a:lnTo>
                <a:lnTo>
                  <a:pt x="5014" y="276"/>
                </a:lnTo>
                <a:lnTo>
                  <a:pt x="5014" y="276"/>
                </a:lnTo>
                <a:lnTo>
                  <a:pt x="5014" y="276"/>
                </a:lnTo>
                <a:lnTo>
                  <a:pt x="5015" y="276"/>
                </a:lnTo>
                <a:lnTo>
                  <a:pt x="5015" y="276"/>
                </a:lnTo>
                <a:lnTo>
                  <a:pt x="5015" y="276"/>
                </a:lnTo>
                <a:lnTo>
                  <a:pt x="5016" y="276"/>
                </a:lnTo>
                <a:lnTo>
                  <a:pt x="5016" y="276"/>
                </a:lnTo>
                <a:lnTo>
                  <a:pt x="5016" y="276"/>
                </a:lnTo>
                <a:lnTo>
                  <a:pt x="5016" y="276"/>
                </a:lnTo>
                <a:lnTo>
                  <a:pt x="5017" y="276"/>
                </a:lnTo>
                <a:lnTo>
                  <a:pt x="5017" y="276"/>
                </a:lnTo>
                <a:lnTo>
                  <a:pt x="5017" y="276"/>
                </a:lnTo>
                <a:lnTo>
                  <a:pt x="5017" y="276"/>
                </a:lnTo>
                <a:lnTo>
                  <a:pt x="5018" y="277"/>
                </a:lnTo>
                <a:lnTo>
                  <a:pt x="5018" y="277"/>
                </a:lnTo>
                <a:lnTo>
                  <a:pt x="5018" y="277"/>
                </a:lnTo>
                <a:lnTo>
                  <a:pt x="5018" y="277"/>
                </a:lnTo>
                <a:lnTo>
                  <a:pt x="5019" y="279"/>
                </a:lnTo>
                <a:lnTo>
                  <a:pt x="5019" y="280"/>
                </a:lnTo>
                <a:lnTo>
                  <a:pt x="5019" y="281"/>
                </a:lnTo>
                <a:lnTo>
                  <a:pt x="5019" y="282"/>
                </a:lnTo>
                <a:lnTo>
                  <a:pt x="5020" y="283"/>
                </a:lnTo>
                <a:lnTo>
                  <a:pt x="5020" y="285"/>
                </a:lnTo>
                <a:lnTo>
                  <a:pt x="5020" y="286"/>
                </a:lnTo>
                <a:lnTo>
                  <a:pt x="5020" y="286"/>
                </a:lnTo>
                <a:lnTo>
                  <a:pt x="5020" y="285"/>
                </a:lnTo>
                <a:lnTo>
                  <a:pt x="5021" y="285"/>
                </a:lnTo>
                <a:lnTo>
                  <a:pt x="5021" y="285"/>
                </a:lnTo>
                <a:lnTo>
                  <a:pt x="5021" y="285"/>
                </a:lnTo>
                <a:lnTo>
                  <a:pt x="5021" y="285"/>
                </a:lnTo>
                <a:lnTo>
                  <a:pt x="5022" y="285"/>
                </a:lnTo>
                <a:lnTo>
                  <a:pt x="5022" y="286"/>
                </a:lnTo>
                <a:lnTo>
                  <a:pt x="5022" y="286"/>
                </a:lnTo>
                <a:lnTo>
                  <a:pt x="5022" y="286"/>
                </a:lnTo>
                <a:lnTo>
                  <a:pt x="5023" y="286"/>
                </a:lnTo>
                <a:lnTo>
                  <a:pt x="5023" y="286"/>
                </a:lnTo>
                <a:lnTo>
                  <a:pt x="5023" y="287"/>
                </a:lnTo>
                <a:lnTo>
                  <a:pt x="5023" y="287"/>
                </a:lnTo>
                <a:lnTo>
                  <a:pt x="5023" y="287"/>
                </a:lnTo>
                <a:lnTo>
                  <a:pt x="5024" y="287"/>
                </a:lnTo>
                <a:lnTo>
                  <a:pt x="5024" y="287"/>
                </a:lnTo>
                <a:lnTo>
                  <a:pt x="5024" y="286"/>
                </a:lnTo>
                <a:lnTo>
                  <a:pt x="5024" y="286"/>
                </a:lnTo>
                <a:lnTo>
                  <a:pt x="5025" y="286"/>
                </a:lnTo>
                <a:lnTo>
                  <a:pt x="5025" y="286"/>
                </a:lnTo>
                <a:lnTo>
                  <a:pt x="5025" y="286"/>
                </a:lnTo>
                <a:lnTo>
                  <a:pt x="5025" y="286"/>
                </a:lnTo>
                <a:lnTo>
                  <a:pt x="5026" y="286"/>
                </a:lnTo>
                <a:lnTo>
                  <a:pt x="5026" y="286"/>
                </a:lnTo>
                <a:lnTo>
                  <a:pt x="5026" y="286"/>
                </a:lnTo>
                <a:lnTo>
                  <a:pt x="5026" y="286"/>
                </a:lnTo>
                <a:lnTo>
                  <a:pt x="5027" y="286"/>
                </a:lnTo>
                <a:lnTo>
                  <a:pt x="5027" y="286"/>
                </a:lnTo>
                <a:lnTo>
                  <a:pt x="5027" y="286"/>
                </a:lnTo>
                <a:lnTo>
                  <a:pt x="5027" y="287"/>
                </a:lnTo>
                <a:lnTo>
                  <a:pt x="5028" y="287"/>
                </a:lnTo>
                <a:lnTo>
                  <a:pt x="5028" y="287"/>
                </a:lnTo>
                <a:lnTo>
                  <a:pt x="5028" y="287"/>
                </a:lnTo>
                <a:lnTo>
                  <a:pt x="5028" y="287"/>
                </a:lnTo>
                <a:lnTo>
                  <a:pt x="5029" y="287"/>
                </a:lnTo>
                <a:lnTo>
                  <a:pt x="5029" y="287"/>
                </a:lnTo>
                <a:lnTo>
                  <a:pt x="5029" y="287"/>
                </a:lnTo>
                <a:lnTo>
                  <a:pt x="5029" y="287"/>
                </a:lnTo>
                <a:lnTo>
                  <a:pt x="5029" y="287"/>
                </a:lnTo>
                <a:lnTo>
                  <a:pt x="5030" y="287"/>
                </a:lnTo>
                <a:lnTo>
                  <a:pt x="5030" y="287"/>
                </a:lnTo>
                <a:lnTo>
                  <a:pt x="5030" y="287"/>
                </a:lnTo>
                <a:lnTo>
                  <a:pt x="5030" y="287"/>
                </a:lnTo>
                <a:lnTo>
                  <a:pt x="5030" y="287"/>
                </a:lnTo>
                <a:lnTo>
                  <a:pt x="5031" y="287"/>
                </a:lnTo>
                <a:lnTo>
                  <a:pt x="5031" y="287"/>
                </a:lnTo>
                <a:lnTo>
                  <a:pt x="5031" y="287"/>
                </a:lnTo>
                <a:lnTo>
                  <a:pt x="5031" y="287"/>
                </a:lnTo>
                <a:lnTo>
                  <a:pt x="5032" y="285"/>
                </a:lnTo>
                <a:lnTo>
                  <a:pt x="5032" y="285"/>
                </a:lnTo>
                <a:lnTo>
                  <a:pt x="5032" y="285"/>
                </a:lnTo>
                <a:lnTo>
                  <a:pt x="5032" y="285"/>
                </a:lnTo>
                <a:lnTo>
                  <a:pt x="5033" y="285"/>
                </a:lnTo>
                <a:lnTo>
                  <a:pt x="5033" y="285"/>
                </a:lnTo>
                <a:lnTo>
                  <a:pt x="5033" y="285"/>
                </a:lnTo>
                <a:lnTo>
                  <a:pt x="5034" y="285"/>
                </a:lnTo>
                <a:lnTo>
                  <a:pt x="5034" y="285"/>
                </a:lnTo>
                <a:lnTo>
                  <a:pt x="5034" y="285"/>
                </a:lnTo>
                <a:lnTo>
                  <a:pt x="5034" y="285"/>
                </a:lnTo>
                <a:lnTo>
                  <a:pt x="5034" y="285"/>
                </a:lnTo>
                <a:lnTo>
                  <a:pt x="5035" y="285"/>
                </a:lnTo>
                <a:lnTo>
                  <a:pt x="5035" y="285"/>
                </a:lnTo>
                <a:lnTo>
                  <a:pt x="5035" y="285"/>
                </a:lnTo>
                <a:lnTo>
                  <a:pt x="5035" y="285"/>
                </a:lnTo>
                <a:lnTo>
                  <a:pt x="5036" y="284"/>
                </a:lnTo>
                <a:lnTo>
                  <a:pt x="5036" y="284"/>
                </a:lnTo>
                <a:lnTo>
                  <a:pt x="5036" y="284"/>
                </a:lnTo>
                <a:lnTo>
                  <a:pt x="5036" y="284"/>
                </a:lnTo>
                <a:lnTo>
                  <a:pt x="5037" y="284"/>
                </a:lnTo>
                <a:lnTo>
                  <a:pt x="5037" y="284"/>
                </a:lnTo>
                <a:lnTo>
                  <a:pt x="5037" y="283"/>
                </a:lnTo>
                <a:lnTo>
                  <a:pt x="5037" y="283"/>
                </a:lnTo>
                <a:lnTo>
                  <a:pt x="5037" y="283"/>
                </a:lnTo>
                <a:lnTo>
                  <a:pt x="5038" y="283"/>
                </a:lnTo>
                <a:lnTo>
                  <a:pt x="5038" y="283"/>
                </a:lnTo>
                <a:lnTo>
                  <a:pt x="5038" y="283"/>
                </a:lnTo>
                <a:lnTo>
                  <a:pt x="5038" y="283"/>
                </a:lnTo>
                <a:lnTo>
                  <a:pt x="5039" y="282"/>
                </a:lnTo>
                <a:lnTo>
                  <a:pt x="5039" y="282"/>
                </a:lnTo>
                <a:lnTo>
                  <a:pt x="5039" y="282"/>
                </a:lnTo>
                <a:lnTo>
                  <a:pt x="5040" y="281"/>
                </a:lnTo>
                <a:lnTo>
                  <a:pt x="5040" y="281"/>
                </a:lnTo>
                <a:lnTo>
                  <a:pt x="5040" y="281"/>
                </a:lnTo>
                <a:lnTo>
                  <a:pt x="5040" y="281"/>
                </a:lnTo>
                <a:lnTo>
                  <a:pt x="5041" y="281"/>
                </a:lnTo>
                <a:lnTo>
                  <a:pt x="5041" y="282"/>
                </a:lnTo>
                <a:lnTo>
                  <a:pt x="5041" y="281"/>
                </a:lnTo>
                <a:lnTo>
                  <a:pt x="5041" y="281"/>
                </a:lnTo>
                <a:lnTo>
                  <a:pt x="5042" y="281"/>
                </a:lnTo>
                <a:lnTo>
                  <a:pt x="5042" y="280"/>
                </a:lnTo>
                <a:lnTo>
                  <a:pt x="5042" y="280"/>
                </a:lnTo>
                <a:lnTo>
                  <a:pt x="5042" y="280"/>
                </a:lnTo>
                <a:lnTo>
                  <a:pt x="5043" y="280"/>
                </a:lnTo>
                <a:lnTo>
                  <a:pt x="5043" y="281"/>
                </a:lnTo>
                <a:lnTo>
                  <a:pt x="5043" y="281"/>
                </a:lnTo>
                <a:lnTo>
                  <a:pt x="5043" y="281"/>
                </a:lnTo>
                <a:lnTo>
                  <a:pt x="5044" y="281"/>
                </a:lnTo>
                <a:lnTo>
                  <a:pt x="5044" y="281"/>
                </a:lnTo>
                <a:lnTo>
                  <a:pt x="5044" y="281"/>
                </a:lnTo>
                <a:lnTo>
                  <a:pt x="5044" y="281"/>
                </a:lnTo>
                <a:lnTo>
                  <a:pt x="5045" y="280"/>
                </a:lnTo>
                <a:lnTo>
                  <a:pt x="5045" y="281"/>
                </a:lnTo>
                <a:lnTo>
                  <a:pt x="5045" y="281"/>
                </a:lnTo>
                <a:lnTo>
                  <a:pt x="5046" y="281"/>
                </a:lnTo>
                <a:lnTo>
                  <a:pt x="5046" y="281"/>
                </a:lnTo>
                <a:lnTo>
                  <a:pt x="5046" y="281"/>
                </a:lnTo>
                <a:lnTo>
                  <a:pt x="5046" y="281"/>
                </a:lnTo>
                <a:lnTo>
                  <a:pt x="5047" y="281"/>
                </a:lnTo>
                <a:lnTo>
                  <a:pt x="5047" y="281"/>
                </a:lnTo>
                <a:lnTo>
                  <a:pt x="5047" y="282"/>
                </a:lnTo>
                <a:lnTo>
                  <a:pt x="5047" y="282"/>
                </a:lnTo>
                <a:lnTo>
                  <a:pt x="5048" y="283"/>
                </a:lnTo>
                <a:lnTo>
                  <a:pt x="5048" y="283"/>
                </a:lnTo>
                <a:lnTo>
                  <a:pt x="5048" y="283"/>
                </a:lnTo>
                <a:lnTo>
                  <a:pt x="5048" y="283"/>
                </a:lnTo>
                <a:lnTo>
                  <a:pt x="5049" y="283"/>
                </a:lnTo>
                <a:lnTo>
                  <a:pt x="5049" y="283"/>
                </a:lnTo>
                <a:lnTo>
                  <a:pt x="5049" y="283"/>
                </a:lnTo>
                <a:lnTo>
                  <a:pt x="5049" y="283"/>
                </a:lnTo>
                <a:lnTo>
                  <a:pt x="5049" y="283"/>
                </a:lnTo>
                <a:lnTo>
                  <a:pt x="5050" y="283"/>
                </a:lnTo>
                <a:lnTo>
                  <a:pt x="5050" y="283"/>
                </a:lnTo>
                <a:lnTo>
                  <a:pt x="5050" y="283"/>
                </a:lnTo>
                <a:lnTo>
                  <a:pt x="5050" y="283"/>
                </a:lnTo>
                <a:lnTo>
                  <a:pt x="5050" y="283"/>
                </a:lnTo>
                <a:lnTo>
                  <a:pt x="5051" y="283"/>
                </a:lnTo>
                <a:lnTo>
                  <a:pt x="5051" y="283"/>
                </a:lnTo>
                <a:lnTo>
                  <a:pt x="5051" y="283"/>
                </a:lnTo>
                <a:lnTo>
                  <a:pt x="5052" y="282"/>
                </a:lnTo>
                <a:lnTo>
                  <a:pt x="5052" y="282"/>
                </a:lnTo>
                <a:lnTo>
                  <a:pt x="5052" y="283"/>
                </a:lnTo>
                <a:lnTo>
                  <a:pt x="5052" y="283"/>
                </a:lnTo>
                <a:lnTo>
                  <a:pt x="5053" y="283"/>
                </a:lnTo>
                <a:lnTo>
                  <a:pt x="5053" y="283"/>
                </a:lnTo>
                <a:lnTo>
                  <a:pt x="5053" y="283"/>
                </a:lnTo>
                <a:lnTo>
                  <a:pt x="5053" y="283"/>
                </a:lnTo>
                <a:lnTo>
                  <a:pt x="5054" y="283"/>
                </a:lnTo>
                <a:lnTo>
                  <a:pt x="5054" y="283"/>
                </a:lnTo>
                <a:lnTo>
                  <a:pt x="5054" y="283"/>
                </a:lnTo>
                <a:lnTo>
                  <a:pt x="5054" y="283"/>
                </a:lnTo>
                <a:lnTo>
                  <a:pt x="5055" y="283"/>
                </a:lnTo>
                <a:lnTo>
                  <a:pt x="5055" y="283"/>
                </a:lnTo>
                <a:lnTo>
                  <a:pt x="5055" y="283"/>
                </a:lnTo>
                <a:lnTo>
                  <a:pt x="5055" y="283"/>
                </a:lnTo>
                <a:lnTo>
                  <a:pt x="5056" y="284"/>
                </a:lnTo>
                <a:lnTo>
                  <a:pt x="5056" y="284"/>
                </a:lnTo>
                <a:lnTo>
                  <a:pt x="5056" y="284"/>
                </a:lnTo>
                <a:lnTo>
                  <a:pt x="5056" y="285"/>
                </a:lnTo>
                <a:lnTo>
                  <a:pt x="5057" y="285"/>
                </a:lnTo>
                <a:lnTo>
                  <a:pt x="5057" y="285"/>
                </a:lnTo>
                <a:lnTo>
                  <a:pt x="5057" y="285"/>
                </a:lnTo>
                <a:lnTo>
                  <a:pt x="5058" y="285"/>
                </a:lnTo>
                <a:lnTo>
                  <a:pt x="5058" y="286"/>
                </a:lnTo>
                <a:lnTo>
                  <a:pt x="5058" y="286"/>
                </a:lnTo>
                <a:lnTo>
                  <a:pt x="5058" y="286"/>
                </a:lnTo>
                <a:lnTo>
                  <a:pt x="5058" y="287"/>
                </a:lnTo>
                <a:lnTo>
                  <a:pt x="5059" y="288"/>
                </a:lnTo>
                <a:lnTo>
                  <a:pt x="5059" y="287"/>
                </a:lnTo>
                <a:lnTo>
                  <a:pt x="5059" y="288"/>
                </a:lnTo>
                <a:lnTo>
                  <a:pt x="5059" y="288"/>
                </a:lnTo>
                <a:lnTo>
                  <a:pt x="5060" y="288"/>
                </a:lnTo>
                <a:lnTo>
                  <a:pt x="5060" y="287"/>
                </a:lnTo>
                <a:lnTo>
                  <a:pt x="5060" y="287"/>
                </a:lnTo>
                <a:lnTo>
                  <a:pt x="5060" y="286"/>
                </a:lnTo>
                <a:lnTo>
                  <a:pt x="5061" y="286"/>
                </a:lnTo>
                <a:lnTo>
                  <a:pt x="5061" y="286"/>
                </a:lnTo>
                <a:lnTo>
                  <a:pt x="5061" y="285"/>
                </a:lnTo>
                <a:lnTo>
                  <a:pt x="5061" y="284"/>
                </a:lnTo>
                <a:lnTo>
                  <a:pt x="5062" y="284"/>
                </a:lnTo>
                <a:lnTo>
                  <a:pt x="5062" y="283"/>
                </a:lnTo>
                <a:lnTo>
                  <a:pt x="5062" y="283"/>
                </a:lnTo>
                <a:lnTo>
                  <a:pt x="5062" y="282"/>
                </a:lnTo>
                <a:lnTo>
                  <a:pt x="5063" y="281"/>
                </a:lnTo>
                <a:lnTo>
                  <a:pt x="5063" y="281"/>
                </a:lnTo>
                <a:lnTo>
                  <a:pt x="5063" y="280"/>
                </a:lnTo>
                <a:lnTo>
                  <a:pt x="5064" y="280"/>
                </a:lnTo>
                <a:lnTo>
                  <a:pt x="5064" y="280"/>
                </a:lnTo>
                <a:lnTo>
                  <a:pt x="5064" y="279"/>
                </a:lnTo>
                <a:lnTo>
                  <a:pt x="5064" y="279"/>
                </a:lnTo>
                <a:lnTo>
                  <a:pt x="5065" y="278"/>
                </a:lnTo>
                <a:lnTo>
                  <a:pt x="5065" y="278"/>
                </a:lnTo>
                <a:lnTo>
                  <a:pt x="5065" y="277"/>
                </a:lnTo>
                <a:lnTo>
                  <a:pt x="5065" y="277"/>
                </a:lnTo>
                <a:lnTo>
                  <a:pt x="5066" y="277"/>
                </a:lnTo>
                <a:lnTo>
                  <a:pt x="5066" y="277"/>
                </a:lnTo>
                <a:lnTo>
                  <a:pt x="5066" y="278"/>
                </a:lnTo>
                <a:lnTo>
                  <a:pt x="5066" y="278"/>
                </a:lnTo>
                <a:lnTo>
                  <a:pt x="5067" y="278"/>
                </a:lnTo>
                <a:lnTo>
                  <a:pt x="5067" y="278"/>
                </a:lnTo>
                <a:lnTo>
                  <a:pt x="5067" y="279"/>
                </a:lnTo>
                <a:lnTo>
                  <a:pt x="5067" y="279"/>
                </a:lnTo>
                <a:lnTo>
                  <a:pt x="5068" y="279"/>
                </a:lnTo>
                <a:lnTo>
                  <a:pt x="5068" y="279"/>
                </a:lnTo>
                <a:lnTo>
                  <a:pt x="5068" y="279"/>
                </a:lnTo>
                <a:lnTo>
                  <a:pt x="5068" y="279"/>
                </a:lnTo>
                <a:lnTo>
                  <a:pt x="5069" y="279"/>
                </a:lnTo>
                <a:lnTo>
                  <a:pt x="5069" y="280"/>
                </a:lnTo>
                <a:lnTo>
                  <a:pt x="5069" y="280"/>
                </a:lnTo>
                <a:lnTo>
                  <a:pt x="5070" y="280"/>
                </a:lnTo>
                <a:lnTo>
                  <a:pt x="5070" y="279"/>
                </a:lnTo>
                <a:lnTo>
                  <a:pt x="5070" y="279"/>
                </a:lnTo>
                <a:lnTo>
                  <a:pt x="5070" y="279"/>
                </a:lnTo>
                <a:lnTo>
                  <a:pt x="5071" y="279"/>
                </a:lnTo>
                <a:lnTo>
                  <a:pt x="5071" y="279"/>
                </a:lnTo>
                <a:lnTo>
                  <a:pt x="5071" y="279"/>
                </a:lnTo>
                <a:lnTo>
                  <a:pt x="5071" y="278"/>
                </a:lnTo>
                <a:lnTo>
                  <a:pt x="5072" y="278"/>
                </a:lnTo>
                <a:lnTo>
                  <a:pt x="5072" y="278"/>
                </a:lnTo>
                <a:lnTo>
                  <a:pt x="5072" y="278"/>
                </a:lnTo>
                <a:lnTo>
                  <a:pt x="5072" y="278"/>
                </a:lnTo>
                <a:lnTo>
                  <a:pt x="5072" y="278"/>
                </a:lnTo>
                <a:lnTo>
                  <a:pt x="5073" y="278"/>
                </a:lnTo>
                <a:lnTo>
                  <a:pt x="5073" y="277"/>
                </a:lnTo>
                <a:lnTo>
                  <a:pt x="5073" y="277"/>
                </a:lnTo>
                <a:lnTo>
                  <a:pt x="5073" y="276"/>
                </a:lnTo>
                <a:lnTo>
                  <a:pt x="5074" y="276"/>
                </a:lnTo>
                <a:lnTo>
                  <a:pt x="5074" y="275"/>
                </a:lnTo>
                <a:lnTo>
                  <a:pt x="5074" y="275"/>
                </a:lnTo>
                <a:lnTo>
                  <a:pt x="5074" y="275"/>
                </a:lnTo>
                <a:lnTo>
                  <a:pt x="5074" y="275"/>
                </a:lnTo>
                <a:lnTo>
                  <a:pt x="5075" y="275"/>
                </a:lnTo>
                <a:lnTo>
                  <a:pt x="5075" y="275"/>
                </a:lnTo>
                <a:lnTo>
                  <a:pt x="5075" y="275"/>
                </a:lnTo>
                <a:lnTo>
                  <a:pt x="5076" y="275"/>
                </a:lnTo>
                <a:lnTo>
                  <a:pt x="5076" y="275"/>
                </a:lnTo>
                <a:lnTo>
                  <a:pt x="5076" y="275"/>
                </a:lnTo>
                <a:lnTo>
                  <a:pt x="5076" y="275"/>
                </a:lnTo>
                <a:lnTo>
                  <a:pt x="5076" y="275"/>
                </a:lnTo>
                <a:lnTo>
                  <a:pt x="5077" y="275"/>
                </a:lnTo>
                <a:lnTo>
                  <a:pt x="5077" y="275"/>
                </a:lnTo>
                <a:lnTo>
                  <a:pt x="5077" y="275"/>
                </a:lnTo>
                <a:lnTo>
                  <a:pt x="5077" y="275"/>
                </a:lnTo>
                <a:lnTo>
                  <a:pt x="5078" y="275"/>
                </a:lnTo>
                <a:lnTo>
                  <a:pt x="5078" y="275"/>
                </a:lnTo>
                <a:lnTo>
                  <a:pt x="5078" y="275"/>
                </a:lnTo>
                <a:lnTo>
                  <a:pt x="5078" y="275"/>
                </a:lnTo>
                <a:lnTo>
                  <a:pt x="5079" y="275"/>
                </a:lnTo>
                <a:lnTo>
                  <a:pt x="5079" y="275"/>
                </a:lnTo>
                <a:lnTo>
                  <a:pt x="5079" y="275"/>
                </a:lnTo>
                <a:lnTo>
                  <a:pt x="5079" y="275"/>
                </a:lnTo>
                <a:lnTo>
                  <a:pt x="5079" y="275"/>
                </a:lnTo>
                <a:lnTo>
                  <a:pt x="5080" y="275"/>
                </a:lnTo>
                <a:lnTo>
                  <a:pt x="5080" y="275"/>
                </a:lnTo>
                <a:lnTo>
                  <a:pt x="5080" y="276"/>
                </a:lnTo>
                <a:lnTo>
                  <a:pt x="5081" y="276"/>
                </a:lnTo>
                <a:lnTo>
                  <a:pt x="5081" y="277"/>
                </a:lnTo>
                <a:lnTo>
                  <a:pt x="5081" y="277"/>
                </a:lnTo>
                <a:lnTo>
                  <a:pt x="5081" y="276"/>
                </a:lnTo>
                <a:lnTo>
                  <a:pt x="5081" y="277"/>
                </a:lnTo>
                <a:lnTo>
                  <a:pt x="5082" y="277"/>
                </a:lnTo>
                <a:lnTo>
                  <a:pt x="5082" y="277"/>
                </a:lnTo>
                <a:lnTo>
                  <a:pt x="5082" y="277"/>
                </a:lnTo>
                <a:lnTo>
                  <a:pt x="5082" y="277"/>
                </a:lnTo>
                <a:lnTo>
                  <a:pt x="5083" y="277"/>
                </a:lnTo>
                <a:lnTo>
                  <a:pt x="5083" y="278"/>
                </a:lnTo>
                <a:lnTo>
                  <a:pt x="5083" y="278"/>
                </a:lnTo>
                <a:lnTo>
                  <a:pt x="5083" y="278"/>
                </a:lnTo>
                <a:lnTo>
                  <a:pt x="5084" y="278"/>
                </a:lnTo>
                <a:lnTo>
                  <a:pt x="5084" y="278"/>
                </a:lnTo>
                <a:lnTo>
                  <a:pt x="5084" y="278"/>
                </a:lnTo>
                <a:lnTo>
                  <a:pt x="5084" y="279"/>
                </a:lnTo>
                <a:lnTo>
                  <a:pt x="5085" y="279"/>
                </a:lnTo>
                <a:lnTo>
                  <a:pt x="5085" y="279"/>
                </a:lnTo>
                <a:lnTo>
                  <a:pt x="5085" y="279"/>
                </a:lnTo>
                <a:lnTo>
                  <a:pt x="5085" y="278"/>
                </a:lnTo>
                <a:lnTo>
                  <a:pt x="5085" y="279"/>
                </a:lnTo>
                <a:lnTo>
                  <a:pt x="5086" y="279"/>
                </a:lnTo>
                <a:lnTo>
                  <a:pt x="5086" y="278"/>
                </a:lnTo>
                <a:lnTo>
                  <a:pt x="5086" y="278"/>
                </a:lnTo>
                <a:lnTo>
                  <a:pt x="5087" y="277"/>
                </a:lnTo>
                <a:lnTo>
                  <a:pt x="5087" y="277"/>
                </a:lnTo>
                <a:lnTo>
                  <a:pt x="5087" y="276"/>
                </a:lnTo>
                <a:lnTo>
                  <a:pt x="5087" y="276"/>
                </a:lnTo>
                <a:lnTo>
                  <a:pt x="5088" y="276"/>
                </a:lnTo>
                <a:lnTo>
                  <a:pt x="5088" y="276"/>
                </a:lnTo>
                <a:lnTo>
                  <a:pt x="5088" y="275"/>
                </a:lnTo>
                <a:lnTo>
                  <a:pt x="5088" y="275"/>
                </a:lnTo>
                <a:lnTo>
                  <a:pt x="5089" y="276"/>
                </a:lnTo>
                <a:lnTo>
                  <a:pt x="5089" y="276"/>
                </a:lnTo>
                <a:lnTo>
                  <a:pt x="5089" y="276"/>
                </a:lnTo>
                <a:lnTo>
                  <a:pt x="5089" y="276"/>
                </a:lnTo>
                <a:lnTo>
                  <a:pt x="5090" y="276"/>
                </a:lnTo>
                <a:lnTo>
                  <a:pt x="5090" y="275"/>
                </a:lnTo>
                <a:lnTo>
                  <a:pt x="5090" y="275"/>
                </a:lnTo>
                <a:lnTo>
                  <a:pt x="5090" y="275"/>
                </a:lnTo>
                <a:lnTo>
                  <a:pt x="5091" y="275"/>
                </a:lnTo>
                <a:lnTo>
                  <a:pt x="5091" y="275"/>
                </a:lnTo>
                <a:lnTo>
                  <a:pt x="5091" y="275"/>
                </a:lnTo>
                <a:lnTo>
                  <a:pt x="5091" y="274"/>
                </a:lnTo>
                <a:lnTo>
                  <a:pt x="5092" y="274"/>
                </a:lnTo>
                <a:lnTo>
                  <a:pt x="5092" y="274"/>
                </a:lnTo>
                <a:lnTo>
                  <a:pt x="5092" y="274"/>
                </a:lnTo>
                <a:lnTo>
                  <a:pt x="5093" y="274"/>
                </a:lnTo>
                <a:lnTo>
                  <a:pt x="5093" y="274"/>
                </a:lnTo>
                <a:lnTo>
                  <a:pt x="5093" y="274"/>
                </a:lnTo>
                <a:lnTo>
                  <a:pt x="5093" y="279"/>
                </a:lnTo>
                <a:lnTo>
                  <a:pt x="5094" y="279"/>
                </a:lnTo>
                <a:lnTo>
                  <a:pt x="5094" y="279"/>
                </a:lnTo>
                <a:lnTo>
                  <a:pt x="5094" y="279"/>
                </a:lnTo>
                <a:lnTo>
                  <a:pt x="5094" y="279"/>
                </a:lnTo>
                <a:lnTo>
                  <a:pt x="5095" y="279"/>
                </a:lnTo>
                <a:lnTo>
                  <a:pt x="5095" y="279"/>
                </a:lnTo>
                <a:lnTo>
                  <a:pt x="5095" y="279"/>
                </a:lnTo>
                <a:lnTo>
                  <a:pt x="5095" y="279"/>
                </a:lnTo>
                <a:lnTo>
                  <a:pt x="5096" y="279"/>
                </a:lnTo>
                <a:lnTo>
                  <a:pt x="5096" y="280"/>
                </a:lnTo>
                <a:lnTo>
                  <a:pt x="5096" y="280"/>
                </a:lnTo>
                <a:lnTo>
                  <a:pt x="5096" y="280"/>
                </a:lnTo>
                <a:lnTo>
                  <a:pt x="5097" y="280"/>
                </a:lnTo>
                <a:lnTo>
                  <a:pt x="5097" y="280"/>
                </a:lnTo>
                <a:lnTo>
                  <a:pt x="5097" y="280"/>
                </a:lnTo>
                <a:lnTo>
                  <a:pt x="5097" y="280"/>
                </a:lnTo>
                <a:lnTo>
                  <a:pt x="5098" y="281"/>
                </a:lnTo>
                <a:lnTo>
                  <a:pt x="5098" y="281"/>
                </a:lnTo>
                <a:lnTo>
                  <a:pt x="5098" y="280"/>
                </a:lnTo>
                <a:lnTo>
                  <a:pt x="5098" y="280"/>
                </a:lnTo>
                <a:lnTo>
                  <a:pt x="5099" y="280"/>
                </a:lnTo>
                <a:lnTo>
                  <a:pt x="5099" y="280"/>
                </a:lnTo>
                <a:lnTo>
                  <a:pt x="5099" y="280"/>
                </a:lnTo>
                <a:lnTo>
                  <a:pt x="5099" y="280"/>
                </a:lnTo>
                <a:lnTo>
                  <a:pt x="5099" y="280"/>
                </a:lnTo>
                <a:lnTo>
                  <a:pt x="5100" y="280"/>
                </a:lnTo>
                <a:lnTo>
                  <a:pt x="5100" y="280"/>
                </a:lnTo>
                <a:lnTo>
                  <a:pt x="5100" y="281"/>
                </a:lnTo>
                <a:lnTo>
                  <a:pt x="5100" y="282"/>
                </a:lnTo>
                <a:lnTo>
                  <a:pt x="5101" y="283"/>
                </a:lnTo>
                <a:lnTo>
                  <a:pt x="5101" y="283"/>
                </a:lnTo>
                <a:lnTo>
                  <a:pt x="5101" y="284"/>
                </a:lnTo>
                <a:lnTo>
                  <a:pt x="5101" y="284"/>
                </a:lnTo>
                <a:lnTo>
                  <a:pt x="5102" y="286"/>
                </a:lnTo>
                <a:lnTo>
                  <a:pt x="5102" y="287"/>
                </a:lnTo>
                <a:lnTo>
                  <a:pt x="5102" y="287"/>
                </a:lnTo>
                <a:lnTo>
                  <a:pt x="5102" y="287"/>
                </a:lnTo>
                <a:lnTo>
                  <a:pt x="5103" y="289"/>
                </a:lnTo>
                <a:lnTo>
                  <a:pt x="5103" y="289"/>
                </a:lnTo>
                <a:lnTo>
                  <a:pt x="5103" y="289"/>
                </a:lnTo>
                <a:lnTo>
                  <a:pt x="5103" y="289"/>
                </a:lnTo>
                <a:lnTo>
                  <a:pt x="5104" y="290"/>
                </a:lnTo>
                <a:lnTo>
                  <a:pt x="5104" y="290"/>
                </a:lnTo>
                <a:lnTo>
                  <a:pt x="5104" y="290"/>
                </a:lnTo>
                <a:lnTo>
                  <a:pt x="5105" y="290"/>
                </a:lnTo>
                <a:lnTo>
                  <a:pt x="5105" y="290"/>
                </a:lnTo>
                <a:lnTo>
                  <a:pt x="5105" y="291"/>
                </a:lnTo>
                <a:lnTo>
                  <a:pt x="5105" y="291"/>
                </a:lnTo>
                <a:lnTo>
                  <a:pt x="5106" y="291"/>
                </a:lnTo>
                <a:lnTo>
                  <a:pt x="5106" y="292"/>
                </a:lnTo>
                <a:lnTo>
                  <a:pt x="5106" y="292"/>
                </a:lnTo>
                <a:lnTo>
                  <a:pt x="5106" y="291"/>
                </a:lnTo>
                <a:lnTo>
                  <a:pt x="5107" y="290"/>
                </a:lnTo>
                <a:lnTo>
                  <a:pt x="5107" y="290"/>
                </a:lnTo>
                <a:lnTo>
                  <a:pt x="5107" y="290"/>
                </a:lnTo>
                <a:lnTo>
                  <a:pt x="5107" y="289"/>
                </a:lnTo>
                <a:lnTo>
                  <a:pt x="5108" y="289"/>
                </a:lnTo>
                <a:lnTo>
                  <a:pt x="5108" y="288"/>
                </a:lnTo>
                <a:lnTo>
                  <a:pt x="5108" y="287"/>
                </a:lnTo>
                <a:lnTo>
                  <a:pt x="5108" y="287"/>
                </a:lnTo>
                <a:lnTo>
                  <a:pt x="5109" y="287"/>
                </a:lnTo>
                <a:lnTo>
                  <a:pt x="5109" y="286"/>
                </a:lnTo>
                <a:lnTo>
                  <a:pt x="5109" y="286"/>
                </a:lnTo>
                <a:lnTo>
                  <a:pt x="5109" y="286"/>
                </a:lnTo>
                <a:lnTo>
                  <a:pt x="5110" y="286"/>
                </a:lnTo>
                <a:lnTo>
                  <a:pt x="5110" y="286"/>
                </a:lnTo>
                <a:lnTo>
                  <a:pt x="5110" y="285"/>
                </a:lnTo>
                <a:lnTo>
                  <a:pt x="5111" y="285"/>
                </a:lnTo>
                <a:lnTo>
                  <a:pt x="5111" y="284"/>
                </a:lnTo>
                <a:lnTo>
                  <a:pt x="5111" y="284"/>
                </a:lnTo>
                <a:lnTo>
                  <a:pt x="5111" y="284"/>
                </a:lnTo>
                <a:lnTo>
                  <a:pt x="5112" y="284"/>
                </a:lnTo>
                <a:lnTo>
                  <a:pt x="5112" y="284"/>
                </a:lnTo>
                <a:lnTo>
                  <a:pt x="5112" y="284"/>
                </a:lnTo>
                <a:lnTo>
                  <a:pt x="5112" y="284"/>
                </a:lnTo>
                <a:lnTo>
                  <a:pt x="5112" y="284"/>
                </a:lnTo>
                <a:lnTo>
                  <a:pt x="5113" y="284"/>
                </a:lnTo>
                <a:lnTo>
                  <a:pt x="5113" y="284"/>
                </a:lnTo>
                <a:lnTo>
                  <a:pt x="5113" y="284"/>
                </a:lnTo>
                <a:lnTo>
                  <a:pt x="5113" y="284"/>
                </a:lnTo>
                <a:lnTo>
                  <a:pt x="5114" y="283"/>
                </a:lnTo>
                <a:lnTo>
                  <a:pt x="5114" y="283"/>
                </a:lnTo>
                <a:lnTo>
                  <a:pt x="5114" y="283"/>
                </a:lnTo>
                <a:lnTo>
                  <a:pt x="5114" y="283"/>
                </a:lnTo>
                <a:lnTo>
                  <a:pt x="5115" y="283"/>
                </a:lnTo>
                <a:lnTo>
                  <a:pt x="5115" y="283"/>
                </a:lnTo>
                <a:lnTo>
                  <a:pt x="5115" y="283"/>
                </a:lnTo>
                <a:lnTo>
                  <a:pt x="5115" y="283"/>
                </a:lnTo>
                <a:lnTo>
                  <a:pt x="5116" y="282"/>
                </a:lnTo>
                <a:lnTo>
                  <a:pt x="5116" y="282"/>
                </a:lnTo>
                <a:lnTo>
                  <a:pt x="5116" y="282"/>
                </a:lnTo>
                <a:lnTo>
                  <a:pt x="5117" y="282"/>
                </a:lnTo>
                <a:lnTo>
                  <a:pt x="5117" y="282"/>
                </a:lnTo>
                <a:lnTo>
                  <a:pt x="5117" y="282"/>
                </a:lnTo>
                <a:lnTo>
                  <a:pt x="5117" y="283"/>
                </a:lnTo>
                <a:lnTo>
                  <a:pt x="5118" y="282"/>
                </a:lnTo>
                <a:lnTo>
                  <a:pt x="5118" y="282"/>
                </a:lnTo>
                <a:lnTo>
                  <a:pt x="5118" y="282"/>
                </a:lnTo>
                <a:lnTo>
                  <a:pt x="5118" y="282"/>
                </a:lnTo>
                <a:lnTo>
                  <a:pt x="5118" y="282"/>
                </a:lnTo>
                <a:lnTo>
                  <a:pt x="5119" y="282"/>
                </a:lnTo>
                <a:lnTo>
                  <a:pt x="5119" y="282"/>
                </a:lnTo>
                <a:lnTo>
                  <a:pt x="5119" y="282"/>
                </a:lnTo>
                <a:lnTo>
                  <a:pt x="5119" y="281"/>
                </a:lnTo>
                <a:lnTo>
                  <a:pt x="5119" y="282"/>
                </a:lnTo>
                <a:lnTo>
                  <a:pt x="5120" y="282"/>
                </a:lnTo>
                <a:lnTo>
                  <a:pt x="5120" y="282"/>
                </a:lnTo>
                <a:lnTo>
                  <a:pt x="5120" y="281"/>
                </a:lnTo>
                <a:lnTo>
                  <a:pt x="5120" y="282"/>
                </a:lnTo>
                <a:lnTo>
                  <a:pt x="5121" y="282"/>
                </a:lnTo>
                <a:lnTo>
                  <a:pt x="5121" y="282"/>
                </a:lnTo>
                <a:lnTo>
                  <a:pt x="5121" y="283"/>
                </a:lnTo>
                <a:lnTo>
                  <a:pt x="5121" y="283"/>
                </a:lnTo>
                <a:lnTo>
                  <a:pt x="5122" y="283"/>
                </a:lnTo>
                <a:lnTo>
                  <a:pt x="5122" y="283"/>
                </a:lnTo>
                <a:lnTo>
                  <a:pt x="5122" y="283"/>
                </a:lnTo>
                <a:lnTo>
                  <a:pt x="5123" y="284"/>
                </a:lnTo>
                <a:lnTo>
                  <a:pt x="5123" y="284"/>
                </a:lnTo>
                <a:lnTo>
                  <a:pt x="5123" y="284"/>
                </a:lnTo>
                <a:lnTo>
                  <a:pt x="5123" y="284"/>
                </a:lnTo>
                <a:lnTo>
                  <a:pt x="5124" y="284"/>
                </a:lnTo>
                <a:lnTo>
                  <a:pt x="5124" y="284"/>
                </a:lnTo>
                <a:lnTo>
                  <a:pt x="5124" y="284"/>
                </a:lnTo>
                <a:lnTo>
                  <a:pt x="5124" y="284"/>
                </a:lnTo>
                <a:lnTo>
                  <a:pt x="5125" y="284"/>
                </a:lnTo>
                <a:lnTo>
                  <a:pt x="5125" y="283"/>
                </a:lnTo>
                <a:lnTo>
                  <a:pt x="5125" y="283"/>
                </a:lnTo>
                <a:lnTo>
                  <a:pt x="5125" y="283"/>
                </a:lnTo>
                <a:lnTo>
                  <a:pt x="5125" y="283"/>
                </a:lnTo>
                <a:lnTo>
                  <a:pt x="5126" y="283"/>
                </a:lnTo>
                <a:lnTo>
                  <a:pt x="5126" y="283"/>
                </a:lnTo>
                <a:lnTo>
                  <a:pt x="5126" y="283"/>
                </a:lnTo>
                <a:lnTo>
                  <a:pt x="5126" y="283"/>
                </a:lnTo>
                <a:lnTo>
                  <a:pt x="5127" y="283"/>
                </a:lnTo>
                <a:lnTo>
                  <a:pt x="5127" y="283"/>
                </a:lnTo>
                <a:lnTo>
                  <a:pt x="5127" y="283"/>
                </a:lnTo>
                <a:lnTo>
                  <a:pt x="5127" y="283"/>
                </a:lnTo>
                <a:lnTo>
                  <a:pt x="5128" y="283"/>
                </a:lnTo>
                <a:lnTo>
                  <a:pt x="5128" y="283"/>
                </a:lnTo>
                <a:lnTo>
                  <a:pt x="5128" y="283"/>
                </a:lnTo>
                <a:lnTo>
                  <a:pt x="5129" y="282"/>
                </a:lnTo>
                <a:lnTo>
                  <a:pt x="5129" y="282"/>
                </a:lnTo>
                <a:lnTo>
                  <a:pt x="5129" y="282"/>
                </a:lnTo>
                <a:lnTo>
                  <a:pt x="5129" y="282"/>
                </a:lnTo>
                <a:lnTo>
                  <a:pt x="5130" y="282"/>
                </a:lnTo>
                <a:lnTo>
                  <a:pt x="5130" y="282"/>
                </a:lnTo>
                <a:lnTo>
                  <a:pt x="5130" y="281"/>
                </a:lnTo>
                <a:lnTo>
                  <a:pt x="5130" y="281"/>
                </a:lnTo>
                <a:lnTo>
                  <a:pt x="5131" y="281"/>
                </a:lnTo>
                <a:lnTo>
                  <a:pt x="5131" y="281"/>
                </a:lnTo>
                <a:lnTo>
                  <a:pt x="5131" y="281"/>
                </a:lnTo>
                <a:lnTo>
                  <a:pt x="5131" y="281"/>
                </a:lnTo>
                <a:lnTo>
                  <a:pt x="5131" y="281"/>
                </a:lnTo>
                <a:lnTo>
                  <a:pt x="5132" y="282"/>
                </a:lnTo>
                <a:lnTo>
                  <a:pt x="5132" y="282"/>
                </a:lnTo>
                <a:lnTo>
                  <a:pt x="5132" y="282"/>
                </a:lnTo>
                <a:lnTo>
                  <a:pt x="5132" y="282"/>
                </a:lnTo>
                <a:lnTo>
                  <a:pt x="5133" y="282"/>
                </a:lnTo>
                <a:lnTo>
                  <a:pt x="5133" y="282"/>
                </a:lnTo>
                <a:lnTo>
                  <a:pt x="5133" y="282"/>
                </a:lnTo>
                <a:lnTo>
                  <a:pt x="5133" y="282"/>
                </a:lnTo>
                <a:lnTo>
                  <a:pt x="5133" y="282"/>
                </a:lnTo>
                <a:lnTo>
                  <a:pt x="5134" y="282"/>
                </a:lnTo>
                <a:lnTo>
                  <a:pt x="5134" y="282"/>
                </a:lnTo>
                <a:lnTo>
                  <a:pt x="5134" y="282"/>
                </a:lnTo>
                <a:lnTo>
                  <a:pt x="5135" y="282"/>
                </a:lnTo>
                <a:lnTo>
                  <a:pt x="5135" y="282"/>
                </a:lnTo>
                <a:lnTo>
                  <a:pt x="5135" y="282"/>
                </a:lnTo>
                <a:lnTo>
                  <a:pt x="5135" y="282"/>
                </a:lnTo>
                <a:lnTo>
                  <a:pt x="5135" y="282"/>
                </a:lnTo>
                <a:lnTo>
                  <a:pt x="5136" y="282"/>
                </a:lnTo>
                <a:lnTo>
                  <a:pt x="5136" y="282"/>
                </a:lnTo>
                <a:lnTo>
                  <a:pt x="5136" y="282"/>
                </a:lnTo>
                <a:lnTo>
                  <a:pt x="5136" y="282"/>
                </a:lnTo>
                <a:lnTo>
                  <a:pt x="5137" y="282"/>
                </a:lnTo>
                <a:lnTo>
                  <a:pt x="5137" y="282"/>
                </a:lnTo>
                <a:lnTo>
                  <a:pt x="5137" y="282"/>
                </a:lnTo>
                <a:lnTo>
                  <a:pt x="5137" y="282"/>
                </a:lnTo>
                <a:lnTo>
                  <a:pt x="5137" y="282"/>
                </a:lnTo>
                <a:lnTo>
                  <a:pt x="5138" y="282"/>
                </a:lnTo>
                <a:lnTo>
                  <a:pt x="5138" y="282"/>
                </a:lnTo>
                <a:lnTo>
                  <a:pt x="5138" y="282"/>
                </a:lnTo>
                <a:lnTo>
                  <a:pt x="5138" y="282"/>
                </a:lnTo>
                <a:lnTo>
                  <a:pt x="5139" y="282"/>
                </a:lnTo>
                <a:lnTo>
                  <a:pt x="5139" y="282"/>
                </a:lnTo>
                <a:lnTo>
                  <a:pt x="5139" y="282"/>
                </a:lnTo>
                <a:lnTo>
                  <a:pt x="5139" y="282"/>
                </a:lnTo>
                <a:lnTo>
                  <a:pt x="5139" y="282"/>
                </a:lnTo>
                <a:lnTo>
                  <a:pt x="5140" y="282"/>
                </a:lnTo>
                <a:lnTo>
                  <a:pt x="5140" y="281"/>
                </a:lnTo>
                <a:lnTo>
                  <a:pt x="5140" y="280"/>
                </a:lnTo>
                <a:lnTo>
                  <a:pt x="5141" y="280"/>
                </a:lnTo>
                <a:lnTo>
                  <a:pt x="5141" y="280"/>
                </a:lnTo>
                <a:lnTo>
                  <a:pt x="5141" y="280"/>
                </a:lnTo>
                <a:lnTo>
                  <a:pt x="5141" y="280"/>
                </a:lnTo>
                <a:lnTo>
                  <a:pt x="5141" y="280"/>
                </a:lnTo>
                <a:lnTo>
                  <a:pt x="5142" y="280"/>
                </a:lnTo>
                <a:lnTo>
                  <a:pt x="5142" y="280"/>
                </a:lnTo>
                <a:lnTo>
                  <a:pt x="5142" y="280"/>
                </a:lnTo>
                <a:lnTo>
                  <a:pt x="5142" y="280"/>
                </a:lnTo>
                <a:lnTo>
                  <a:pt x="5142" y="280"/>
                </a:lnTo>
                <a:lnTo>
                  <a:pt x="5143" y="280"/>
                </a:lnTo>
                <a:lnTo>
                  <a:pt x="5143" y="280"/>
                </a:lnTo>
                <a:lnTo>
                  <a:pt x="5143" y="280"/>
                </a:lnTo>
                <a:lnTo>
                  <a:pt x="5143" y="280"/>
                </a:lnTo>
                <a:lnTo>
                  <a:pt x="5143" y="280"/>
                </a:lnTo>
                <a:lnTo>
                  <a:pt x="5144" y="281"/>
                </a:lnTo>
                <a:lnTo>
                  <a:pt x="5144" y="281"/>
                </a:lnTo>
                <a:lnTo>
                  <a:pt x="5144" y="281"/>
                </a:lnTo>
                <a:lnTo>
                  <a:pt x="5144" y="281"/>
                </a:lnTo>
                <a:lnTo>
                  <a:pt x="5145" y="280"/>
                </a:lnTo>
                <a:lnTo>
                  <a:pt x="5145" y="280"/>
                </a:lnTo>
                <a:lnTo>
                  <a:pt x="5145" y="280"/>
                </a:lnTo>
                <a:lnTo>
                  <a:pt x="5145" y="279"/>
                </a:lnTo>
                <a:lnTo>
                  <a:pt x="5145" y="279"/>
                </a:lnTo>
                <a:lnTo>
                  <a:pt x="5146" y="279"/>
                </a:lnTo>
                <a:lnTo>
                  <a:pt x="5146" y="279"/>
                </a:lnTo>
                <a:lnTo>
                  <a:pt x="5146" y="280"/>
                </a:lnTo>
                <a:lnTo>
                  <a:pt x="5147" y="280"/>
                </a:lnTo>
                <a:lnTo>
                  <a:pt x="5147" y="280"/>
                </a:lnTo>
                <a:lnTo>
                  <a:pt x="5147" y="281"/>
                </a:lnTo>
                <a:lnTo>
                  <a:pt x="5147" y="281"/>
                </a:lnTo>
                <a:lnTo>
                  <a:pt x="5148" y="280"/>
                </a:lnTo>
                <a:lnTo>
                  <a:pt x="5148" y="280"/>
                </a:lnTo>
                <a:lnTo>
                  <a:pt x="5148" y="280"/>
                </a:lnTo>
                <a:lnTo>
                  <a:pt x="5148" y="280"/>
                </a:lnTo>
                <a:lnTo>
                  <a:pt x="5149" y="279"/>
                </a:lnTo>
                <a:lnTo>
                  <a:pt x="5149" y="279"/>
                </a:lnTo>
                <a:lnTo>
                  <a:pt x="5149" y="280"/>
                </a:lnTo>
                <a:lnTo>
                  <a:pt x="5149" y="279"/>
                </a:lnTo>
                <a:lnTo>
                  <a:pt x="5150" y="280"/>
                </a:lnTo>
                <a:lnTo>
                  <a:pt x="5150" y="280"/>
                </a:lnTo>
                <a:lnTo>
                  <a:pt x="5150" y="280"/>
                </a:lnTo>
                <a:lnTo>
                  <a:pt x="5150" y="280"/>
                </a:lnTo>
                <a:lnTo>
                  <a:pt x="5151" y="280"/>
                </a:lnTo>
                <a:lnTo>
                  <a:pt x="5151" y="280"/>
                </a:lnTo>
                <a:lnTo>
                  <a:pt x="5151" y="280"/>
                </a:lnTo>
                <a:lnTo>
                  <a:pt x="5151" y="280"/>
                </a:lnTo>
                <a:lnTo>
                  <a:pt x="5152" y="280"/>
                </a:lnTo>
                <a:lnTo>
                  <a:pt x="5152" y="280"/>
                </a:lnTo>
                <a:lnTo>
                  <a:pt x="5152" y="280"/>
                </a:lnTo>
                <a:lnTo>
                  <a:pt x="5153" y="280"/>
                </a:lnTo>
                <a:lnTo>
                  <a:pt x="5153" y="280"/>
                </a:lnTo>
                <a:lnTo>
                  <a:pt x="5153" y="280"/>
                </a:lnTo>
                <a:lnTo>
                  <a:pt x="5153" y="280"/>
                </a:lnTo>
                <a:lnTo>
                  <a:pt x="5154" y="280"/>
                </a:lnTo>
                <a:lnTo>
                  <a:pt x="5154" y="280"/>
                </a:lnTo>
                <a:lnTo>
                  <a:pt x="5154" y="280"/>
                </a:lnTo>
                <a:lnTo>
                  <a:pt x="5154" y="280"/>
                </a:lnTo>
                <a:lnTo>
                  <a:pt x="5155" y="280"/>
                </a:lnTo>
                <a:lnTo>
                  <a:pt x="5155" y="280"/>
                </a:lnTo>
                <a:lnTo>
                  <a:pt x="5155" y="280"/>
                </a:lnTo>
                <a:lnTo>
                  <a:pt x="5155" y="280"/>
                </a:lnTo>
                <a:lnTo>
                  <a:pt x="5156" y="280"/>
                </a:lnTo>
                <a:lnTo>
                  <a:pt x="5156" y="280"/>
                </a:lnTo>
                <a:lnTo>
                  <a:pt x="5156" y="280"/>
                </a:lnTo>
                <a:lnTo>
                  <a:pt x="5156" y="280"/>
                </a:lnTo>
                <a:lnTo>
                  <a:pt x="5156" y="280"/>
                </a:lnTo>
                <a:lnTo>
                  <a:pt x="5157" y="280"/>
                </a:lnTo>
                <a:lnTo>
                  <a:pt x="5157" y="280"/>
                </a:lnTo>
                <a:lnTo>
                  <a:pt x="5157" y="280"/>
                </a:lnTo>
                <a:lnTo>
                  <a:pt x="5157" y="280"/>
                </a:lnTo>
                <a:lnTo>
                  <a:pt x="5158" y="280"/>
                </a:lnTo>
                <a:lnTo>
                  <a:pt x="5158" y="280"/>
                </a:lnTo>
                <a:lnTo>
                  <a:pt x="5158" y="281"/>
                </a:lnTo>
                <a:lnTo>
                  <a:pt x="5158" y="281"/>
                </a:lnTo>
                <a:lnTo>
                  <a:pt x="5159" y="281"/>
                </a:lnTo>
                <a:lnTo>
                  <a:pt x="5159" y="280"/>
                </a:lnTo>
                <a:lnTo>
                  <a:pt x="5159" y="280"/>
                </a:lnTo>
                <a:lnTo>
                  <a:pt x="5159" y="280"/>
                </a:lnTo>
                <a:lnTo>
                  <a:pt x="5160" y="280"/>
                </a:lnTo>
                <a:lnTo>
                  <a:pt x="5160" y="280"/>
                </a:lnTo>
                <a:lnTo>
                  <a:pt x="5160" y="279"/>
                </a:lnTo>
                <a:lnTo>
                  <a:pt x="5160" y="279"/>
                </a:lnTo>
                <a:lnTo>
                  <a:pt x="5160" y="279"/>
                </a:lnTo>
                <a:lnTo>
                  <a:pt x="5161" y="279"/>
                </a:lnTo>
                <a:lnTo>
                  <a:pt x="5161" y="279"/>
                </a:lnTo>
                <a:lnTo>
                  <a:pt x="5161" y="277"/>
                </a:lnTo>
                <a:lnTo>
                  <a:pt x="5161" y="277"/>
                </a:lnTo>
                <a:lnTo>
                  <a:pt x="5162" y="277"/>
                </a:lnTo>
                <a:lnTo>
                  <a:pt x="5162" y="277"/>
                </a:lnTo>
                <a:lnTo>
                  <a:pt x="5162" y="277"/>
                </a:lnTo>
                <a:lnTo>
                  <a:pt x="5162" y="277"/>
                </a:lnTo>
                <a:lnTo>
                  <a:pt x="5162" y="277"/>
                </a:lnTo>
                <a:lnTo>
                  <a:pt x="5163" y="277"/>
                </a:lnTo>
                <a:lnTo>
                  <a:pt x="5163" y="277"/>
                </a:lnTo>
                <a:lnTo>
                  <a:pt x="5163" y="277"/>
                </a:lnTo>
                <a:lnTo>
                  <a:pt x="5163" y="277"/>
                </a:lnTo>
                <a:lnTo>
                  <a:pt x="5164" y="276"/>
                </a:lnTo>
                <a:lnTo>
                  <a:pt x="5164" y="276"/>
                </a:lnTo>
                <a:lnTo>
                  <a:pt x="5164" y="276"/>
                </a:lnTo>
                <a:lnTo>
                  <a:pt x="5164" y="276"/>
                </a:lnTo>
                <a:lnTo>
                  <a:pt x="5165" y="276"/>
                </a:lnTo>
                <a:lnTo>
                  <a:pt x="5165" y="276"/>
                </a:lnTo>
                <a:lnTo>
                  <a:pt x="5165" y="275"/>
                </a:lnTo>
                <a:lnTo>
                  <a:pt x="5165" y="273"/>
                </a:lnTo>
                <a:lnTo>
                  <a:pt x="5166" y="271"/>
                </a:lnTo>
                <a:lnTo>
                  <a:pt x="5166" y="271"/>
                </a:lnTo>
                <a:lnTo>
                  <a:pt x="5166" y="271"/>
                </a:lnTo>
                <a:lnTo>
                  <a:pt x="5166" y="271"/>
                </a:lnTo>
                <a:lnTo>
                  <a:pt x="5167" y="270"/>
                </a:lnTo>
                <a:lnTo>
                  <a:pt x="5167" y="270"/>
                </a:lnTo>
                <a:lnTo>
                  <a:pt x="5167" y="270"/>
                </a:lnTo>
                <a:lnTo>
                  <a:pt x="5167" y="270"/>
                </a:lnTo>
                <a:lnTo>
                  <a:pt x="5168" y="270"/>
                </a:lnTo>
                <a:lnTo>
                  <a:pt x="5168" y="271"/>
                </a:lnTo>
                <a:lnTo>
                  <a:pt x="5168" y="271"/>
                </a:lnTo>
                <a:lnTo>
                  <a:pt x="5168" y="271"/>
                </a:lnTo>
                <a:lnTo>
                  <a:pt x="5169" y="271"/>
                </a:lnTo>
                <a:lnTo>
                  <a:pt x="5169" y="271"/>
                </a:lnTo>
                <a:lnTo>
                  <a:pt x="5169" y="271"/>
                </a:lnTo>
                <a:lnTo>
                  <a:pt x="5169" y="271"/>
                </a:lnTo>
                <a:lnTo>
                  <a:pt x="5170" y="271"/>
                </a:lnTo>
                <a:lnTo>
                  <a:pt x="5170" y="272"/>
                </a:lnTo>
                <a:lnTo>
                  <a:pt x="5170" y="272"/>
                </a:lnTo>
                <a:lnTo>
                  <a:pt x="5170" y="272"/>
                </a:lnTo>
                <a:lnTo>
                  <a:pt x="5171" y="272"/>
                </a:lnTo>
                <a:lnTo>
                  <a:pt x="5171" y="272"/>
                </a:lnTo>
                <a:lnTo>
                  <a:pt x="5171" y="272"/>
                </a:lnTo>
                <a:lnTo>
                  <a:pt x="5171" y="272"/>
                </a:lnTo>
                <a:lnTo>
                  <a:pt x="5171" y="272"/>
                </a:lnTo>
                <a:lnTo>
                  <a:pt x="5172" y="272"/>
                </a:lnTo>
                <a:lnTo>
                  <a:pt x="5172" y="272"/>
                </a:lnTo>
                <a:lnTo>
                  <a:pt x="5172" y="273"/>
                </a:lnTo>
                <a:lnTo>
                  <a:pt x="5172" y="273"/>
                </a:lnTo>
                <a:lnTo>
                  <a:pt x="5173" y="274"/>
                </a:lnTo>
                <a:lnTo>
                  <a:pt x="5173" y="275"/>
                </a:lnTo>
                <a:lnTo>
                  <a:pt x="5173" y="275"/>
                </a:lnTo>
                <a:lnTo>
                  <a:pt x="5173" y="275"/>
                </a:lnTo>
                <a:lnTo>
                  <a:pt x="5174" y="275"/>
                </a:lnTo>
                <a:lnTo>
                  <a:pt x="5174" y="275"/>
                </a:lnTo>
                <a:lnTo>
                  <a:pt x="5174" y="275"/>
                </a:lnTo>
                <a:lnTo>
                  <a:pt x="5174" y="275"/>
                </a:lnTo>
                <a:lnTo>
                  <a:pt x="5175" y="275"/>
                </a:lnTo>
                <a:lnTo>
                  <a:pt x="5175" y="275"/>
                </a:lnTo>
                <a:lnTo>
                  <a:pt x="5175" y="275"/>
                </a:lnTo>
                <a:lnTo>
                  <a:pt x="5175" y="275"/>
                </a:lnTo>
                <a:lnTo>
                  <a:pt x="5176" y="275"/>
                </a:lnTo>
                <a:lnTo>
                  <a:pt x="5176" y="275"/>
                </a:lnTo>
                <a:lnTo>
                  <a:pt x="5176" y="275"/>
                </a:lnTo>
                <a:lnTo>
                  <a:pt x="5176" y="275"/>
                </a:lnTo>
                <a:lnTo>
                  <a:pt x="5177" y="275"/>
                </a:lnTo>
                <a:lnTo>
                  <a:pt x="5177" y="275"/>
                </a:lnTo>
                <a:lnTo>
                  <a:pt x="5177" y="276"/>
                </a:lnTo>
                <a:lnTo>
                  <a:pt x="5177" y="276"/>
                </a:lnTo>
                <a:lnTo>
                  <a:pt x="5178" y="276"/>
                </a:lnTo>
                <a:lnTo>
                  <a:pt x="5178" y="276"/>
                </a:lnTo>
                <a:lnTo>
                  <a:pt x="5178" y="276"/>
                </a:lnTo>
                <a:lnTo>
                  <a:pt x="5178" y="276"/>
                </a:lnTo>
                <a:lnTo>
                  <a:pt x="5179" y="276"/>
                </a:lnTo>
                <a:lnTo>
                  <a:pt x="5179" y="276"/>
                </a:lnTo>
                <a:lnTo>
                  <a:pt x="5179" y="277"/>
                </a:lnTo>
                <a:lnTo>
                  <a:pt x="5179" y="277"/>
                </a:lnTo>
                <a:lnTo>
                  <a:pt x="5180" y="277"/>
                </a:lnTo>
                <a:lnTo>
                  <a:pt x="5180" y="277"/>
                </a:lnTo>
                <a:lnTo>
                  <a:pt x="5180" y="277"/>
                </a:lnTo>
                <a:lnTo>
                  <a:pt x="5180" y="277"/>
                </a:lnTo>
                <a:lnTo>
                  <a:pt x="5181" y="277"/>
                </a:lnTo>
                <a:lnTo>
                  <a:pt x="5181" y="277"/>
                </a:lnTo>
                <a:lnTo>
                  <a:pt x="5181" y="277"/>
                </a:lnTo>
                <a:lnTo>
                  <a:pt x="5181" y="277"/>
                </a:lnTo>
                <a:lnTo>
                  <a:pt x="5182" y="277"/>
                </a:lnTo>
                <a:lnTo>
                  <a:pt x="5182" y="278"/>
                </a:lnTo>
                <a:lnTo>
                  <a:pt x="5182" y="278"/>
                </a:lnTo>
                <a:lnTo>
                  <a:pt x="5182" y="278"/>
                </a:lnTo>
                <a:lnTo>
                  <a:pt x="5182" y="278"/>
                </a:lnTo>
                <a:lnTo>
                  <a:pt x="5183" y="278"/>
                </a:lnTo>
                <a:lnTo>
                  <a:pt x="5183" y="277"/>
                </a:lnTo>
                <a:lnTo>
                  <a:pt x="5183" y="277"/>
                </a:lnTo>
                <a:lnTo>
                  <a:pt x="5183" y="277"/>
                </a:lnTo>
                <a:lnTo>
                  <a:pt x="5184" y="277"/>
                </a:lnTo>
                <a:lnTo>
                  <a:pt x="5184" y="276"/>
                </a:lnTo>
                <a:lnTo>
                  <a:pt x="5184" y="276"/>
                </a:lnTo>
                <a:lnTo>
                  <a:pt x="5184" y="277"/>
                </a:lnTo>
                <a:lnTo>
                  <a:pt x="5184" y="278"/>
                </a:lnTo>
                <a:lnTo>
                  <a:pt x="5185" y="278"/>
                </a:lnTo>
                <a:lnTo>
                  <a:pt x="5185" y="277"/>
                </a:lnTo>
                <a:lnTo>
                  <a:pt x="5185" y="278"/>
                </a:lnTo>
                <a:lnTo>
                  <a:pt x="5185" y="278"/>
                </a:lnTo>
                <a:lnTo>
                  <a:pt x="5186" y="278"/>
                </a:lnTo>
                <a:lnTo>
                  <a:pt x="5186" y="278"/>
                </a:lnTo>
                <a:lnTo>
                  <a:pt x="5186" y="278"/>
                </a:lnTo>
                <a:lnTo>
                  <a:pt x="5186" y="277"/>
                </a:lnTo>
                <a:lnTo>
                  <a:pt x="5186" y="277"/>
                </a:lnTo>
                <a:lnTo>
                  <a:pt x="5187" y="276"/>
                </a:lnTo>
                <a:lnTo>
                  <a:pt x="5187" y="276"/>
                </a:lnTo>
                <a:lnTo>
                  <a:pt x="5187" y="275"/>
                </a:lnTo>
                <a:lnTo>
                  <a:pt x="5188" y="275"/>
                </a:lnTo>
                <a:lnTo>
                  <a:pt x="5188" y="275"/>
                </a:lnTo>
                <a:lnTo>
                  <a:pt x="5188" y="275"/>
                </a:lnTo>
                <a:lnTo>
                  <a:pt x="5188" y="275"/>
                </a:lnTo>
                <a:lnTo>
                  <a:pt x="5189" y="275"/>
                </a:lnTo>
                <a:lnTo>
                  <a:pt x="5189" y="274"/>
                </a:lnTo>
                <a:lnTo>
                  <a:pt x="5189" y="275"/>
                </a:lnTo>
                <a:lnTo>
                  <a:pt x="5189" y="275"/>
                </a:lnTo>
                <a:lnTo>
                  <a:pt x="5190" y="275"/>
                </a:lnTo>
                <a:lnTo>
                  <a:pt x="5190" y="275"/>
                </a:lnTo>
                <a:lnTo>
                  <a:pt x="5190" y="275"/>
                </a:lnTo>
                <a:lnTo>
                  <a:pt x="5190" y="275"/>
                </a:lnTo>
                <a:lnTo>
                  <a:pt x="5191" y="275"/>
                </a:lnTo>
                <a:lnTo>
                  <a:pt x="5191" y="275"/>
                </a:lnTo>
                <a:lnTo>
                  <a:pt x="5191" y="275"/>
                </a:lnTo>
                <a:lnTo>
                  <a:pt x="5191" y="275"/>
                </a:lnTo>
                <a:lnTo>
                  <a:pt x="5191" y="275"/>
                </a:lnTo>
                <a:lnTo>
                  <a:pt x="5192" y="275"/>
                </a:lnTo>
                <a:lnTo>
                  <a:pt x="5192" y="276"/>
                </a:lnTo>
                <a:lnTo>
                  <a:pt x="5192" y="276"/>
                </a:lnTo>
                <a:lnTo>
                  <a:pt x="5193" y="276"/>
                </a:lnTo>
                <a:lnTo>
                  <a:pt x="5193" y="277"/>
                </a:lnTo>
                <a:lnTo>
                  <a:pt x="5193" y="277"/>
                </a:lnTo>
                <a:lnTo>
                  <a:pt x="5194" y="277"/>
                </a:lnTo>
                <a:lnTo>
                  <a:pt x="5194" y="277"/>
                </a:lnTo>
                <a:lnTo>
                  <a:pt x="5194" y="277"/>
                </a:lnTo>
                <a:lnTo>
                  <a:pt x="5194" y="277"/>
                </a:lnTo>
                <a:lnTo>
                  <a:pt x="5194" y="277"/>
                </a:lnTo>
                <a:lnTo>
                  <a:pt x="5195" y="277"/>
                </a:lnTo>
                <a:lnTo>
                  <a:pt x="5195" y="277"/>
                </a:lnTo>
                <a:lnTo>
                  <a:pt x="5195" y="277"/>
                </a:lnTo>
                <a:lnTo>
                  <a:pt x="5195" y="277"/>
                </a:lnTo>
                <a:lnTo>
                  <a:pt x="5195" y="277"/>
                </a:lnTo>
                <a:lnTo>
                  <a:pt x="5196" y="277"/>
                </a:lnTo>
                <a:lnTo>
                  <a:pt x="5196" y="277"/>
                </a:lnTo>
                <a:lnTo>
                  <a:pt x="5196" y="277"/>
                </a:lnTo>
                <a:lnTo>
                  <a:pt x="5196" y="277"/>
                </a:lnTo>
                <a:lnTo>
                  <a:pt x="5197" y="277"/>
                </a:lnTo>
                <a:lnTo>
                  <a:pt x="5197" y="277"/>
                </a:lnTo>
                <a:lnTo>
                  <a:pt x="5197" y="277"/>
                </a:lnTo>
                <a:lnTo>
                  <a:pt x="5197" y="277"/>
                </a:lnTo>
                <a:lnTo>
                  <a:pt x="5198" y="277"/>
                </a:lnTo>
                <a:lnTo>
                  <a:pt x="5198" y="277"/>
                </a:lnTo>
                <a:lnTo>
                  <a:pt x="5198" y="277"/>
                </a:lnTo>
                <a:lnTo>
                  <a:pt x="5198" y="277"/>
                </a:lnTo>
                <a:lnTo>
                  <a:pt x="5199" y="278"/>
                </a:lnTo>
                <a:lnTo>
                  <a:pt x="5199" y="278"/>
                </a:lnTo>
                <a:lnTo>
                  <a:pt x="5199" y="278"/>
                </a:lnTo>
                <a:lnTo>
                  <a:pt x="5200" y="278"/>
                </a:lnTo>
                <a:lnTo>
                  <a:pt x="5200" y="278"/>
                </a:lnTo>
                <a:lnTo>
                  <a:pt x="5200" y="279"/>
                </a:lnTo>
                <a:lnTo>
                  <a:pt x="5200" y="279"/>
                </a:lnTo>
                <a:lnTo>
                  <a:pt x="5201" y="279"/>
                </a:lnTo>
                <a:lnTo>
                  <a:pt x="5201" y="279"/>
                </a:lnTo>
                <a:lnTo>
                  <a:pt x="5201" y="279"/>
                </a:lnTo>
                <a:lnTo>
                  <a:pt x="5201" y="279"/>
                </a:lnTo>
                <a:lnTo>
                  <a:pt x="5202" y="280"/>
                </a:lnTo>
                <a:lnTo>
                  <a:pt x="5202" y="281"/>
                </a:lnTo>
                <a:lnTo>
                  <a:pt x="5202" y="281"/>
                </a:lnTo>
                <a:lnTo>
                  <a:pt x="5202" y="281"/>
                </a:lnTo>
                <a:lnTo>
                  <a:pt x="5202" y="281"/>
                </a:lnTo>
                <a:lnTo>
                  <a:pt x="5203" y="281"/>
                </a:lnTo>
                <a:lnTo>
                  <a:pt x="5203" y="281"/>
                </a:lnTo>
                <a:lnTo>
                  <a:pt x="5203" y="281"/>
                </a:lnTo>
                <a:lnTo>
                  <a:pt x="5203" y="281"/>
                </a:lnTo>
                <a:lnTo>
                  <a:pt x="5204" y="280"/>
                </a:lnTo>
                <a:lnTo>
                  <a:pt x="5204" y="280"/>
                </a:lnTo>
                <a:lnTo>
                  <a:pt x="5204" y="280"/>
                </a:lnTo>
                <a:lnTo>
                  <a:pt x="5204" y="279"/>
                </a:lnTo>
                <a:lnTo>
                  <a:pt x="5204" y="279"/>
                </a:lnTo>
                <a:lnTo>
                  <a:pt x="5205" y="278"/>
                </a:lnTo>
                <a:lnTo>
                  <a:pt x="5205" y="277"/>
                </a:lnTo>
                <a:lnTo>
                  <a:pt x="5206" y="277"/>
                </a:lnTo>
                <a:lnTo>
                  <a:pt x="5206" y="277"/>
                </a:lnTo>
                <a:lnTo>
                  <a:pt x="5206" y="275"/>
                </a:lnTo>
                <a:lnTo>
                  <a:pt x="5206" y="275"/>
                </a:lnTo>
                <a:lnTo>
                  <a:pt x="5207" y="274"/>
                </a:lnTo>
                <a:lnTo>
                  <a:pt x="5207" y="274"/>
                </a:lnTo>
                <a:lnTo>
                  <a:pt x="5207" y="273"/>
                </a:lnTo>
                <a:lnTo>
                  <a:pt x="5207" y="272"/>
                </a:lnTo>
                <a:lnTo>
                  <a:pt x="5208" y="271"/>
                </a:lnTo>
                <a:lnTo>
                  <a:pt x="5208" y="271"/>
                </a:lnTo>
                <a:lnTo>
                  <a:pt x="5208" y="269"/>
                </a:lnTo>
                <a:lnTo>
                  <a:pt x="5208" y="269"/>
                </a:lnTo>
                <a:lnTo>
                  <a:pt x="5209" y="268"/>
                </a:lnTo>
                <a:lnTo>
                  <a:pt x="5209" y="268"/>
                </a:lnTo>
                <a:lnTo>
                  <a:pt x="5209" y="267"/>
                </a:lnTo>
                <a:lnTo>
                  <a:pt x="5209" y="267"/>
                </a:lnTo>
                <a:lnTo>
                  <a:pt x="5210" y="268"/>
                </a:lnTo>
                <a:lnTo>
                  <a:pt x="5210" y="268"/>
                </a:lnTo>
                <a:lnTo>
                  <a:pt x="5210" y="269"/>
                </a:lnTo>
                <a:lnTo>
                  <a:pt x="5210" y="269"/>
                </a:lnTo>
                <a:lnTo>
                  <a:pt x="5211" y="269"/>
                </a:lnTo>
                <a:lnTo>
                  <a:pt x="5211" y="270"/>
                </a:lnTo>
                <a:lnTo>
                  <a:pt x="5211" y="270"/>
                </a:lnTo>
                <a:lnTo>
                  <a:pt x="5212" y="270"/>
                </a:lnTo>
                <a:lnTo>
                  <a:pt x="5212" y="270"/>
                </a:lnTo>
                <a:lnTo>
                  <a:pt x="5212" y="270"/>
                </a:lnTo>
                <a:lnTo>
                  <a:pt x="5212" y="270"/>
                </a:lnTo>
                <a:lnTo>
                  <a:pt x="5212" y="270"/>
                </a:lnTo>
                <a:lnTo>
                  <a:pt x="5213" y="270"/>
                </a:lnTo>
                <a:lnTo>
                  <a:pt x="5213" y="270"/>
                </a:lnTo>
                <a:lnTo>
                  <a:pt x="5213" y="270"/>
                </a:lnTo>
                <a:lnTo>
                  <a:pt x="5213" y="270"/>
                </a:lnTo>
                <a:lnTo>
                  <a:pt x="5214" y="271"/>
                </a:lnTo>
                <a:lnTo>
                  <a:pt x="5214" y="271"/>
                </a:lnTo>
                <a:lnTo>
                  <a:pt x="5214" y="271"/>
                </a:lnTo>
                <a:lnTo>
                  <a:pt x="5214" y="270"/>
                </a:lnTo>
                <a:lnTo>
                  <a:pt x="5214" y="271"/>
                </a:lnTo>
                <a:lnTo>
                  <a:pt x="5215" y="271"/>
                </a:lnTo>
                <a:lnTo>
                  <a:pt x="5215" y="271"/>
                </a:lnTo>
                <a:lnTo>
                  <a:pt x="5215" y="271"/>
                </a:lnTo>
                <a:lnTo>
                  <a:pt x="5215" y="271"/>
                </a:lnTo>
                <a:lnTo>
                  <a:pt x="5216" y="271"/>
                </a:lnTo>
                <a:lnTo>
                  <a:pt x="5216" y="271"/>
                </a:lnTo>
                <a:lnTo>
                  <a:pt x="5216" y="271"/>
                </a:lnTo>
                <a:lnTo>
                  <a:pt x="5216" y="271"/>
                </a:lnTo>
                <a:lnTo>
                  <a:pt x="5216" y="271"/>
                </a:lnTo>
                <a:lnTo>
                  <a:pt x="5217" y="271"/>
                </a:lnTo>
                <a:lnTo>
                  <a:pt x="5217" y="271"/>
                </a:lnTo>
                <a:lnTo>
                  <a:pt x="5217" y="271"/>
                </a:lnTo>
                <a:lnTo>
                  <a:pt x="5218" y="271"/>
                </a:lnTo>
                <a:lnTo>
                  <a:pt x="5218" y="271"/>
                </a:lnTo>
                <a:lnTo>
                  <a:pt x="5218" y="271"/>
                </a:lnTo>
                <a:lnTo>
                  <a:pt x="5218" y="271"/>
                </a:lnTo>
                <a:lnTo>
                  <a:pt x="5219" y="271"/>
                </a:lnTo>
                <a:lnTo>
                  <a:pt x="5219" y="271"/>
                </a:lnTo>
                <a:lnTo>
                  <a:pt x="5219" y="271"/>
                </a:lnTo>
                <a:lnTo>
                  <a:pt x="5219" y="271"/>
                </a:lnTo>
                <a:lnTo>
                  <a:pt x="5220" y="271"/>
                </a:lnTo>
                <a:lnTo>
                  <a:pt x="5220" y="271"/>
                </a:lnTo>
                <a:lnTo>
                  <a:pt x="5220" y="270"/>
                </a:lnTo>
                <a:lnTo>
                  <a:pt x="5220" y="270"/>
                </a:lnTo>
                <a:lnTo>
                  <a:pt x="5221" y="270"/>
                </a:lnTo>
                <a:lnTo>
                  <a:pt x="5221" y="271"/>
                </a:lnTo>
                <a:lnTo>
                  <a:pt x="5221" y="271"/>
                </a:lnTo>
                <a:lnTo>
                  <a:pt x="5221" y="271"/>
                </a:lnTo>
                <a:lnTo>
                  <a:pt x="5221" y="271"/>
                </a:lnTo>
                <a:lnTo>
                  <a:pt x="5222" y="271"/>
                </a:lnTo>
                <a:lnTo>
                  <a:pt x="5222" y="271"/>
                </a:lnTo>
                <a:lnTo>
                  <a:pt x="5222" y="271"/>
                </a:lnTo>
                <a:lnTo>
                  <a:pt x="5222" y="271"/>
                </a:lnTo>
                <a:lnTo>
                  <a:pt x="5222" y="271"/>
                </a:lnTo>
                <a:lnTo>
                  <a:pt x="5223" y="270"/>
                </a:lnTo>
                <a:lnTo>
                  <a:pt x="5223" y="271"/>
                </a:lnTo>
                <a:lnTo>
                  <a:pt x="5223" y="271"/>
                </a:lnTo>
                <a:lnTo>
                  <a:pt x="5224" y="271"/>
                </a:lnTo>
                <a:lnTo>
                  <a:pt x="5224" y="271"/>
                </a:lnTo>
                <a:lnTo>
                  <a:pt x="5224" y="268"/>
                </a:lnTo>
                <a:lnTo>
                  <a:pt x="5224" y="268"/>
                </a:lnTo>
                <a:lnTo>
                  <a:pt x="5225" y="268"/>
                </a:lnTo>
                <a:lnTo>
                  <a:pt x="5225" y="266"/>
                </a:lnTo>
                <a:lnTo>
                  <a:pt x="5225" y="265"/>
                </a:lnTo>
                <a:lnTo>
                  <a:pt x="5225" y="265"/>
                </a:lnTo>
                <a:lnTo>
                  <a:pt x="5226" y="265"/>
                </a:lnTo>
                <a:lnTo>
                  <a:pt x="5226" y="266"/>
                </a:lnTo>
                <a:lnTo>
                  <a:pt x="5226" y="266"/>
                </a:lnTo>
                <a:lnTo>
                  <a:pt x="5226" y="266"/>
                </a:lnTo>
                <a:lnTo>
                  <a:pt x="5227" y="266"/>
                </a:lnTo>
                <a:lnTo>
                  <a:pt x="5227" y="268"/>
                </a:lnTo>
                <a:lnTo>
                  <a:pt x="5227" y="270"/>
                </a:lnTo>
                <a:lnTo>
                  <a:pt x="5227" y="272"/>
                </a:lnTo>
                <a:lnTo>
                  <a:pt x="5228" y="272"/>
                </a:lnTo>
                <a:lnTo>
                  <a:pt x="5228" y="272"/>
                </a:lnTo>
                <a:lnTo>
                  <a:pt x="5228" y="273"/>
                </a:lnTo>
                <a:lnTo>
                  <a:pt x="5228" y="273"/>
                </a:lnTo>
                <a:lnTo>
                  <a:pt x="5229" y="274"/>
                </a:lnTo>
                <a:lnTo>
                  <a:pt x="5229" y="275"/>
                </a:lnTo>
                <a:lnTo>
                  <a:pt x="5229" y="275"/>
                </a:lnTo>
                <a:lnTo>
                  <a:pt x="5230" y="275"/>
                </a:lnTo>
                <a:lnTo>
                  <a:pt x="5230" y="275"/>
                </a:lnTo>
                <a:lnTo>
                  <a:pt x="5230" y="275"/>
                </a:lnTo>
                <a:lnTo>
                  <a:pt x="5230" y="275"/>
                </a:lnTo>
                <a:lnTo>
                  <a:pt x="5230" y="276"/>
                </a:lnTo>
                <a:lnTo>
                  <a:pt x="5231" y="276"/>
                </a:lnTo>
                <a:lnTo>
                  <a:pt x="5231" y="276"/>
                </a:lnTo>
                <a:lnTo>
                  <a:pt x="5231" y="276"/>
                </a:lnTo>
                <a:lnTo>
                  <a:pt x="5231" y="276"/>
                </a:lnTo>
                <a:lnTo>
                  <a:pt x="5232" y="276"/>
                </a:lnTo>
                <a:lnTo>
                  <a:pt x="5232" y="277"/>
                </a:lnTo>
                <a:lnTo>
                  <a:pt x="5232" y="277"/>
                </a:lnTo>
                <a:lnTo>
                  <a:pt x="5232" y="277"/>
                </a:lnTo>
                <a:lnTo>
                  <a:pt x="5233" y="277"/>
                </a:lnTo>
                <a:lnTo>
                  <a:pt x="5233" y="277"/>
                </a:lnTo>
                <a:lnTo>
                  <a:pt x="5233" y="277"/>
                </a:lnTo>
                <a:lnTo>
                  <a:pt x="5233" y="277"/>
                </a:lnTo>
                <a:lnTo>
                  <a:pt x="5233" y="276"/>
                </a:lnTo>
                <a:lnTo>
                  <a:pt x="5234" y="276"/>
                </a:lnTo>
                <a:lnTo>
                  <a:pt x="5234" y="276"/>
                </a:lnTo>
                <a:lnTo>
                  <a:pt x="5234" y="276"/>
                </a:lnTo>
                <a:lnTo>
                  <a:pt x="5234" y="275"/>
                </a:lnTo>
                <a:lnTo>
                  <a:pt x="5235" y="275"/>
                </a:lnTo>
                <a:lnTo>
                  <a:pt x="5235" y="275"/>
                </a:lnTo>
                <a:lnTo>
                  <a:pt x="5235" y="275"/>
                </a:lnTo>
                <a:lnTo>
                  <a:pt x="5235" y="275"/>
                </a:lnTo>
                <a:lnTo>
                  <a:pt x="5236" y="275"/>
                </a:lnTo>
                <a:lnTo>
                  <a:pt x="5236" y="275"/>
                </a:lnTo>
                <a:lnTo>
                  <a:pt x="5236" y="275"/>
                </a:lnTo>
                <a:lnTo>
                  <a:pt x="5237" y="276"/>
                </a:lnTo>
                <a:lnTo>
                  <a:pt x="5237" y="276"/>
                </a:lnTo>
                <a:lnTo>
                  <a:pt x="5237" y="276"/>
                </a:lnTo>
                <a:lnTo>
                  <a:pt x="5237" y="276"/>
                </a:lnTo>
                <a:lnTo>
                  <a:pt x="5238" y="277"/>
                </a:lnTo>
                <a:lnTo>
                  <a:pt x="5238" y="277"/>
                </a:lnTo>
                <a:lnTo>
                  <a:pt x="5238" y="277"/>
                </a:lnTo>
                <a:lnTo>
                  <a:pt x="5238" y="277"/>
                </a:lnTo>
                <a:lnTo>
                  <a:pt x="5238" y="277"/>
                </a:lnTo>
                <a:lnTo>
                  <a:pt x="5239" y="277"/>
                </a:lnTo>
                <a:lnTo>
                  <a:pt x="5239" y="277"/>
                </a:lnTo>
                <a:lnTo>
                  <a:pt x="5239" y="277"/>
                </a:lnTo>
                <a:lnTo>
                  <a:pt x="5239" y="277"/>
                </a:lnTo>
                <a:lnTo>
                  <a:pt x="5239" y="277"/>
                </a:lnTo>
                <a:lnTo>
                  <a:pt x="5240" y="277"/>
                </a:lnTo>
                <a:lnTo>
                  <a:pt x="5240" y="277"/>
                </a:lnTo>
                <a:lnTo>
                  <a:pt x="5240" y="277"/>
                </a:lnTo>
                <a:lnTo>
                  <a:pt x="5241" y="276"/>
                </a:lnTo>
                <a:lnTo>
                  <a:pt x="5241" y="275"/>
                </a:lnTo>
                <a:lnTo>
                  <a:pt x="5241" y="275"/>
                </a:lnTo>
                <a:lnTo>
                  <a:pt x="5241" y="274"/>
                </a:lnTo>
                <a:lnTo>
                  <a:pt x="5242" y="274"/>
                </a:lnTo>
                <a:lnTo>
                  <a:pt x="5242" y="274"/>
                </a:lnTo>
                <a:lnTo>
                  <a:pt x="5242" y="274"/>
                </a:lnTo>
                <a:lnTo>
                  <a:pt x="5242" y="273"/>
                </a:lnTo>
                <a:lnTo>
                  <a:pt x="5243" y="271"/>
                </a:lnTo>
                <a:lnTo>
                  <a:pt x="5243" y="271"/>
                </a:lnTo>
                <a:lnTo>
                  <a:pt x="5243" y="271"/>
                </a:lnTo>
                <a:lnTo>
                  <a:pt x="5243" y="272"/>
                </a:lnTo>
                <a:lnTo>
                  <a:pt x="5244" y="272"/>
                </a:lnTo>
                <a:lnTo>
                  <a:pt x="5244" y="272"/>
                </a:lnTo>
                <a:lnTo>
                  <a:pt x="5244" y="272"/>
                </a:lnTo>
                <a:lnTo>
                  <a:pt x="5244" y="272"/>
                </a:lnTo>
                <a:lnTo>
                  <a:pt x="5245" y="273"/>
                </a:lnTo>
                <a:lnTo>
                  <a:pt x="5245" y="273"/>
                </a:lnTo>
                <a:lnTo>
                  <a:pt x="5245" y="274"/>
                </a:lnTo>
                <a:lnTo>
                  <a:pt x="5245" y="275"/>
                </a:lnTo>
                <a:lnTo>
                  <a:pt x="5246" y="276"/>
                </a:lnTo>
                <a:lnTo>
                  <a:pt x="5246" y="277"/>
                </a:lnTo>
                <a:lnTo>
                  <a:pt x="5246" y="278"/>
                </a:lnTo>
                <a:lnTo>
                  <a:pt x="5247" y="278"/>
                </a:lnTo>
                <a:lnTo>
                  <a:pt x="5247" y="278"/>
                </a:lnTo>
                <a:lnTo>
                  <a:pt x="5247" y="279"/>
                </a:lnTo>
                <a:lnTo>
                  <a:pt x="5247" y="279"/>
                </a:lnTo>
                <a:lnTo>
                  <a:pt x="5247" y="279"/>
                </a:lnTo>
                <a:lnTo>
                  <a:pt x="5248" y="279"/>
                </a:lnTo>
                <a:lnTo>
                  <a:pt x="5248" y="279"/>
                </a:lnTo>
                <a:lnTo>
                  <a:pt x="5248" y="280"/>
                </a:lnTo>
                <a:lnTo>
                  <a:pt x="5248" y="281"/>
                </a:lnTo>
                <a:lnTo>
                  <a:pt x="5249" y="281"/>
                </a:lnTo>
                <a:lnTo>
                  <a:pt x="5249" y="282"/>
                </a:lnTo>
                <a:lnTo>
                  <a:pt x="5249" y="282"/>
                </a:lnTo>
                <a:lnTo>
                  <a:pt x="5249" y="282"/>
                </a:lnTo>
                <a:lnTo>
                  <a:pt x="5250" y="282"/>
                </a:lnTo>
                <a:lnTo>
                  <a:pt x="5250" y="281"/>
                </a:lnTo>
                <a:lnTo>
                  <a:pt x="5250" y="281"/>
                </a:lnTo>
                <a:lnTo>
                  <a:pt x="5250" y="281"/>
                </a:lnTo>
                <a:lnTo>
                  <a:pt x="5251" y="282"/>
                </a:lnTo>
                <a:lnTo>
                  <a:pt x="5251" y="282"/>
                </a:lnTo>
                <a:lnTo>
                  <a:pt x="5251" y="282"/>
                </a:lnTo>
                <a:lnTo>
                  <a:pt x="5251" y="282"/>
                </a:lnTo>
                <a:lnTo>
                  <a:pt x="5251" y="282"/>
                </a:lnTo>
                <a:lnTo>
                  <a:pt x="5252" y="282"/>
                </a:lnTo>
                <a:lnTo>
                  <a:pt x="5252" y="282"/>
                </a:lnTo>
                <a:lnTo>
                  <a:pt x="5252" y="282"/>
                </a:lnTo>
                <a:lnTo>
                  <a:pt x="5253" y="282"/>
                </a:lnTo>
                <a:lnTo>
                  <a:pt x="5253" y="282"/>
                </a:lnTo>
                <a:lnTo>
                  <a:pt x="5253" y="282"/>
                </a:lnTo>
                <a:lnTo>
                  <a:pt x="5253" y="282"/>
                </a:lnTo>
                <a:lnTo>
                  <a:pt x="5254" y="282"/>
                </a:lnTo>
                <a:lnTo>
                  <a:pt x="5254" y="283"/>
                </a:lnTo>
                <a:lnTo>
                  <a:pt x="5254" y="283"/>
                </a:lnTo>
                <a:lnTo>
                  <a:pt x="5254" y="283"/>
                </a:lnTo>
                <a:lnTo>
                  <a:pt x="5254" y="283"/>
                </a:lnTo>
                <a:lnTo>
                  <a:pt x="5255" y="283"/>
                </a:lnTo>
                <a:lnTo>
                  <a:pt x="5255" y="283"/>
                </a:lnTo>
                <a:lnTo>
                  <a:pt x="5255" y="283"/>
                </a:lnTo>
                <a:lnTo>
                  <a:pt x="5255" y="283"/>
                </a:lnTo>
                <a:lnTo>
                  <a:pt x="5256" y="283"/>
                </a:lnTo>
                <a:lnTo>
                  <a:pt x="5256" y="283"/>
                </a:lnTo>
                <a:lnTo>
                  <a:pt x="5256" y="282"/>
                </a:lnTo>
                <a:lnTo>
                  <a:pt x="5256" y="282"/>
                </a:lnTo>
                <a:lnTo>
                  <a:pt x="5257" y="282"/>
                </a:lnTo>
                <a:lnTo>
                  <a:pt x="5257" y="282"/>
                </a:lnTo>
                <a:lnTo>
                  <a:pt x="5257" y="282"/>
                </a:lnTo>
                <a:lnTo>
                  <a:pt x="5257" y="282"/>
                </a:lnTo>
                <a:lnTo>
                  <a:pt x="5258" y="281"/>
                </a:lnTo>
                <a:lnTo>
                  <a:pt x="5258" y="281"/>
                </a:lnTo>
                <a:lnTo>
                  <a:pt x="5258" y="281"/>
                </a:lnTo>
                <a:lnTo>
                  <a:pt x="5259" y="281"/>
                </a:lnTo>
                <a:lnTo>
                  <a:pt x="5259" y="281"/>
                </a:lnTo>
                <a:lnTo>
                  <a:pt x="5259" y="281"/>
                </a:lnTo>
                <a:lnTo>
                  <a:pt x="5259" y="281"/>
                </a:lnTo>
                <a:lnTo>
                  <a:pt x="5260" y="281"/>
                </a:lnTo>
                <a:lnTo>
                  <a:pt x="5260" y="281"/>
                </a:lnTo>
                <a:lnTo>
                  <a:pt x="5260" y="281"/>
                </a:lnTo>
                <a:lnTo>
                  <a:pt x="5260" y="280"/>
                </a:lnTo>
                <a:lnTo>
                  <a:pt x="5261" y="280"/>
                </a:lnTo>
                <a:lnTo>
                  <a:pt x="5261" y="280"/>
                </a:lnTo>
                <a:lnTo>
                  <a:pt x="5261" y="279"/>
                </a:lnTo>
                <a:lnTo>
                  <a:pt x="5261" y="278"/>
                </a:lnTo>
                <a:lnTo>
                  <a:pt x="5262" y="278"/>
                </a:lnTo>
                <a:lnTo>
                  <a:pt x="5262" y="277"/>
                </a:lnTo>
                <a:lnTo>
                  <a:pt x="5262" y="277"/>
                </a:lnTo>
                <a:lnTo>
                  <a:pt x="5262" y="277"/>
                </a:lnTo>
                <a:lnTo>
                  <a:pt x="5263" y="277"/>
                </a:lnTo>
                <a:lnTo>
                  <a:pt x="5263" y="276"/>
                </a:lnTo>
                <a:lnTo>
                  <a:pt x="5263" y="276"/>
                </a:lnTo>
                <a:lnTo>
                  <a:pt x="5263" y="276"/>
                </a:lnTo>
                <a:lnTo>
                  <a:pt x="5264" y="276"/>
                </a:lnTo>
                <a:lnTo>
                  <a:pt x="5264" y="275"/>
                </a:lnTo>
                <a:lnTo>
                  <a:pt x="5264" y="276"/>
                </a:lnTo>
                <a:lnTo>
                  <a:pt x="5264" y="276"/>
                </a:lnTo>
                <a:lnTo>
                  <a:pt x="5265" y="276"/>
                </a:lnTo>
                <a:lnTo>
                  <a:pt x="5265" y="276"/>
                </a:lnTo>
                <a:lnTo>
                  <a:pt x="5265" y="277"/>
                </a:lnTo>
                <a:lnTo>
                  <a:pt x="5265" y="277"/>
                </a:lnTo>
                <a:lnTo>
                  <a:pt x="5266" y="276"/>
                </a:lnTo>
                <a:lnTo>
                  <a:pt x="5266" y="275"/>
                </a:lnTo>
                <a:lnTo>
                  <a:pt x="5266" y="275"/>
                </a:lnTo>
                <a:lnTo>
                  <a:pt x="5266" y="275"/>
                </a:lnTo>
                <a:lnTo>
                  <a:pt x="5267" y="276"/>
                </a:lnTo>
                <a:lnTo>
                  <a:pt x="5267" y="276"/>
                </a:lnTo>
                <a:lnTo>
                  <a:pt x="5267" y="276"/>
                </a:lnTo>
                <a:lnTo>
                  <a:pt x="5267" y="276"/>
                </a:lnTo>
                <a:lnTo>
                  <a:pt x="5268" y="274"/>
                </a:lnTo>
                <a:lnTo>
                  <a:pt x="5268" y="274"/>
                </a:lnTo>
                <a:lnTo>
                  <a:pt x="5268" y="273"/>
                </a:lnTo>
                <a:lnTo>
                  <a:pt x="5268" y="273"/>
                </a:lnTo>
                <a:lnTo>
                  <a:pt x="5269" y="274"/>
                </a:lnTo>
                <a:lnTo>
                  <a:pt x="5269" y="274"/>
                </a:lnTo>
                <a:lnTo>
                  <a:pt x="5269" y="274"/>
                </a:lnTo>
                <a:lnTo>
                  <a:pt x="5269" y="274"/>
                </a:lnTo>
                <a:lnTo>
                  <a:pt x="5270" y="274"/>
                </a:lnTo>
                <a:lnTo>
                  <a:pt x="5270" y="274"/>
                </a:lnTo>
                <a:lnTo>
                  <a:pt x="5270" y="274"/>
                </a:lnTo>
                <a:lnTo>
                  <a:pt x="5271" y="273"/>
                </a:lnTo>
                <a:lnTo>
                  <a:pt x="5271" y="273"/>
                </a:lnTo>
                <a:lnTo>
                  <a:pt x="5271" y="273"/>
                </a:lnTo>
                <a:lnTo>
                  <a:pt x="5271" y="273"/>
                </a:lnTo>
                <a:lnTo>
                  <a:pt x="5272" y="273"/>
                </a:lnTo>
                <a:lnTo>
                  <a:pt x="5272" y="272"/>
                </a:lnTo>
                <a:lnTo>
                  <a:pt x="5272" y="272"/>
                </a:lnTo>
                <a:lnTo>
                  <a:pt x="5272" y="272"/>
                </a:lnTo>
                <a:lnTo>
                  <a:pt x="5273" y="272"/>
                </a:lnTo>
                <a:lnTo>
                  <a:pt x="5273" y="272"/>
                </a:lnTo>
                <a:lnTo>
                  <a:pt x="5273" y="272"/>
                </a:lnTo>
                <a:lnTo>
                  <a:pt x="5273" y="272"/>
                </a:lnTo>
                <a:lnTo>
                  <a:pt x="5274" y="272"/>
                </a:lnTo>
                <a:lnTo>
                  <a:pt x="5274" y="272"/>
                </a:lnTo>
                <a:lnTo>
                  <a:pt x="5274" y="271"/>
                </a:lnTo>
                <a:lnTo>
                  <a:pt x="5274" y="271"/>
                </a:lnTo>
                <a:lnTo>
                  <a:pt x="5275" y="271"/>
                </a:lnTo>
                <a:lnTo>
                  <a:pt x="5275" y="271"/>
                </a:lnTo>
                <a:lnTo>
                  <a:pt x="5275" y="271"/>
                </a:lnTo>
                <a:lnTo>
                  <a:pt x="5275" y="271"/>
                </a:lnTo>
                <a:lnTo>
                  <a:pt x="5276" y="271"/>
                </a:lnTo>
                <a:lnTo>
                  <a:pt x="5276" y="271"/>
                </a:lnTo>
                <a:lnTo>
                  <a:pt x="5276" y="271"/>
                </a:lnTo>
                <a:lnTo>
                  <a:pt x="5277" y="271"/>
                </a:lnTo>
                <a:lnTo>
                  <a:pt x="5277" y="271"/>
                </a:lnTo>
                <a:lnTo>
                  <a:pt x="5277" y="270"/>
                </a:lnTo>
                <a:lnTo>
                  <a:pt x="5277" y="270"/>
                </a:lnTo>
                <a:lnTo>
                  <a:pt x="5278" y="270"/>
                </a:lnTo>
                <a:lnTo>
                  <a:pt x="5278" y="270"/>
                </a:lnTo>
                <a:lnTo>
                  <a:pt x="5278" y="270"/>
                </a:lnTo>
                <a:lnTo>
                  <a:pt x="5278" y="270"/>
                </a:lnTo>
                <a:lnTo>
                  <a:pt x="5279" y="270"/>
                </a:lnTo>
                <a:lnTo>
                  <a:pt x="5279" y="270"/>
                </a:lnTo>
                <a:lnTo>
                  <a:pt x="5279" y="270"/>
                </a:lnTo>
                <a:lnTo>
                  <a:pt x="5279" y="270"/>
                </a:lnTo>
                <a:lnTo>
                  <a:pt x="5280" y="270"/>
                </a:lnTo>
                <a:lnTo>
                  <a:pt x="5280" y="270"/>
                </a:lnTo>
                <a:lnTo>
                  <a:pt x="5280" y="270"/>
                </a:lnTo>
                <a:lnTo>
                  <a:pt x="5280" y="270"/>
                </a:lnTo>
                <a:lnTo>
                  <a:pt x="5281" y="269"/>
                </a:lnTo>
                <a:lnTo>
                  <a:pt x="5281" y="269"/>
                </a:lnTo>
                <a:lnTo>
                  <a:pt x="5281" y="269"/>
                </a:lnTo>
                <a:lnTo>
                  <a:pt x="5281" y="269"/>
                </a:lnTo>
                <a:lnTo>
                  <a:pt x="5282" y="267"/>
                </a:lnTo>
                <a:lnTo>
                  <a:pt x="5282" y="267"/>
                </a:lnTo>
                <a:lnTo>
                  <a:pt x="5282" y="266"/>
                </a:lnTo>
                <a:lnTo>
                  <a:pt x="5283" y="266"/>
                </a:lnTo>
                <a:lnTo>
                  <a:pt x="5283" y="265"/>
                </a:lnTo>
                <a:lnTo>
                  <a:pt x="5283" y="265"/>
                </a:lnTo>
                <a:lnTo>
                  <a:pt x="5283" y="265"/>
                </a:lnTo>
                <a:lnTo>
                  <a:pt x="5284" y="266"/>
                </a:lnTo>
                <a:lnTo>
                  <a:pt x="5284" y="265"/>
                </a:lnTo>
                <a:lnTo>
                  <a:pt x="5284" y="265"/>
                </a:lnTo>
                <a:lnTo>
                  <a:pt x="5284" y="264"/>
                </a:lnTo>
                <a:lnTo>
                  <a:pt x="5285" y="264"/>
                </a:lnTo>
                <a:lnTo>
                  <a:pt x="5285" y="264"/>
                </a:lnTo>
                <a:lnTo>
                  <a:pt x="5285" y="264"/>
                </a:lnTo>
                <a:lnTo>
                  <a:pt x="5285" y="263"/>
                </a:lnTo>
                <a:lnTo>
                  <a:pt x="5285" y="264"/>
                </a:lnTo>
                <a:lnTo>
                  <a:pt x="5286" y="263"/>
                </a:lnTo>
                <a:lnTo>
                  <a:pt x="5286" y="263"/>
                </a:lnTo>
                <a:lnTo>
                  <a:pt x="5286" y="263"/>
                </a:lnTo>
                <a:lnTo>
                  <a:pt x="5286" y="265"/>
                </a:lnTo>
                <a:lnTo>
                  <a:pt x="5287" y="265"/>
                </a:lnTo>
                <a:lnTo>
                  <a:pt x="5287" y="266"/>
                </a:lnTo>
                <a:lnTo>
                  <a:pt x="5287" y="266"/>
                </a:lnTo>
                <a:lnTo>
                  <a:pt x="5287" y="266"/>
                </a:lnTo>
                <a:lnTo>
                  <a:pt x="5288" y="266"/>
                </a:lnTo>
                <a:lnTo>
                  <a:pt x="5288" y="266"/>
                </a:lnTo>
                <a:lnTo>
                  <a:pt x="5288" y="266"/>
                </a:lnTo>
                <a:lnTo>
                  <a:pt x="5289" y="266"/>
                </a:lnTo>
                <a:lnTo>
                  <a:pt x="5289" y="266"/>
                </a:lnTo>
                <a:lnTo>
                  <a:pt x="5289" y="266"/>
                </a:lnTo>
                <a:lnTo>
                  <a:pt x="5289" y="266"/>
                </a:lnTo>
                <a:lnTo>
                  <a:pt x="5289" y="266"/>
                </a:lnTo>
                <a:lnTo>
                  <a:pt x="5290" y="266"/>
                </a:lnTo>
                <a:lnTo>
                  <a:pt x="5290" y="266"/>
                </a:lnTo>
                <a:lnTo>
                  <a:pt x="5290" y="266"/>
                </a:lnTo>
                <a:lnTo>
                  <a:pt x="5290" y="265"/>
                </a:lnTo>
                <a:lnTo>
                  <a:pt x="5291" y="265"/>
                </a:lnTo>
                <a:lnTo>
                  <a:pt x="5291" y="265"/>
                </a:lnTo>
                <a:lnTo>
                  <a:pt x="5291" y="264"/>
                </a:lnTo>
                <a:lnTo>
                  <a:pt x="5291" y="264"/>
                </a:lnTo>
                <a:lnTo>
                  <a:pt x="5292" y="264"/>
                </a:lnTo>
                <a:lnTo>
                  <a:pt x="5292" y="264"/>
                </a:lnTo>
                <a:lnTo>
                  <a:pt x="5292" y="264"/>
                </a:lnTo>
                <a:lnTo>
                  <a:pt x="5292" y="264"/>
                </a:lnTo>
                <a:lnTo>
                  <a:pt x="5292" y="265"/>
                </a:lnTo>
                <a:lnTo>
                  <a:pt x="5293" y="265"/>
                </a:lnTo>
                <a:lnTo>
                  <a:pt x="5293" y="265"/>
                </a:lnTo>
                <a:lnTo>
                  <a:pt x="5293" y="265"/>
                </a:lnTo>
                <a:lnTo>
                  <a:pt x="5293" y="265"/>
                </a:lnTo>
                <a:lnTo>
                  <a:pt x="5294" y="265"/>
                </a:lnTo>
                <a:lnTo>
                  <a:pt x="5294" y="265"/>
                </a:lnTo>
                <a:lnTo>
                  <a:pt x="5294" y="266"/>
                </a:lnTo>
                <a:lnTo>
                  <a:pt x="5295" y="266"/>
                </a:lnTo>
                <a:lnTo>
                  <a:pt x="5295" y="266"/>
                </a:lnTo>
                <a:lnTo>
                  <a:pt x="5295" y="266"/>
                </a:lnTo>
                <a:lnTo>
                  <a:pt x="5295" y="266"/>
                </a:lnTo>
                <a:lnTo>
                  <a:pt x="5296" y="266"/>
                </a:lnTo>
                <a:lnTo>
                  <a:pt x="5296" y="266"/>
                </a:lnTo>
                <a:lnTo>
                  <a:pt x="5296" y="266"/>
                </a:lnTo>
                <a:lnTo>
                  <a:pt x="5296" y="266"/>
                </a:lnTo>
                <a:lnTo>
                  <a:pt x="5297" y="266"/>
                </a:lnTo>
                <a:lnTo>
                  <a:pt x="5297" y="266"/>
                </a:lnTo>
                <a:lnTo>
                  <a:pt x="5297" y="266"/>
                </a:lnTo>
                <a:lnTo>
                  <a:pt x="5297" y="266"/>
                </a:lnTo>
                <a:lnTo>
                  <a:pt x="5297" y="266"/>
                </a:lnTo>
                <a:lnTo>
                  <a:pt x="5298" y="266"/>
                </a:lnTo>
                <a:lnTo>
                  <a:pt x="5298" y="266"/>
                </a:lnTo>
                <a:lnTo>
                  <a:pt x="5298" y="266"/>
                </a:lnTo>
                <a:lnTo>
                  <a:pt x="5298" y="266"/>
                </a:lnTo>
                <a:lnTo>
                  <a:pt x="5299" y="266"/>
                </a:lnTo>
                <a:lnTo>
                  <a:pt x="5299" y="266"/>
                </a:lnTo>
                <a:lnTo>
                  <a:pt x="5299" y="266"/>
                </a:lnTo>
                <a:lnTo>
                  <a:pt x="5299" y="266"/>
                </a:lnTo>
                <a:lnTo>
                  <a:pt x="5300" y="266"/>
                </a:lnTo>
                <a:lnTo>
                  <a:pt x="5300" y="266"/>
                </a:lnTo>
                <a:lnTo>
                  <a:pt x="5300" y="266"/>
                </a:lnTo>
                <a:lnTo>
                  <a:pt x="5301" y="266"/>
                </a:lnTo>
                <a:lnTo>
                  <a:pt x="5301" y="266"/>
                </a:lnTo>
                <a:lnTo>
                  <a:pt x="5301" y="266"/>
                </a:lnTo>
                <a:lnTo>
                  <a:pt x="5301" y="267"/>
                </a:lnTo>
                <a:lnTo>
                  <a:pt x="5302" y="267"/>
                </a:lnTo>
                <a:lnTo>
                  <a:pt x="5302" y="267"/>
                </a:lnTo>
                <a:lnTo>
                  <a:pt x="5302" y="267"/>
                </a:lnTo>
                <a:lnTo>
                  <a:pt x="5302" y="267"/>
                </a:lnTo>
                <a:lnTo>
                  <a:pt x="5303" y="267"/>
                </a:lnTo>
                <a:lnTo>
                  <a:pt x="5303" y="267"/>
                </a:lnTo>
                <a:lnTo>
                  <a:pt x="5303" y="267"/>
                </a:lnTo>
                <a:lnTo>
                  <a:pt x="5303" y="267"/>
                </a:lnTo>
                <a:lnTo>
                  <a:pt x="5304" y="268"/>
                </a:lnTo>
                <a:lnTo>
                  <a:pt x="5304" y="268"/>
                </a:lnTo>
                <a:lnTo>
                  <a:pt x="5304" y="267"/>
                </a:lnTo>
                <a:lnTo>
                  <a:pt x="5304" y="268"/>
                </a:lnTo>
                <a:lnTo>
                  <a:pt x="5305" y="268"/>
                </a:lnTo>
                <a:lnTo>
                  <a:pt x="5305" y="268"/>
                </a:lnTo>
                <a:lnTo>
                  <a:pt x="5305" y="268"/>
                </a:lnTo>
                <a:lnTo>
                  <a:pt x="5305" y="268"/>
                </a:lnTo>
                <a:lnTo>
                  <a:pt x="5306" y="268"/>
                </a:lnTo>
                <a:lnTo>
                  <a:pt x="5306" y="268"/>
                </a:lnTo>
                <a:lnTo>
                  <a:pt x="5306" y="268"/>
                </a:lnTo>
                <a:lnTo>
                  <a:pt x="5307" y="268"/>
                </a:lnTo>
                <a:lnTo>
                  <a:pt x="5307" y="269"/>
                </a:lnTo>
                <a:lnTo>
                  <a:pt x="5307" y="269"/>
                </a:lnTo>
                <a:lnTo>
                  <a:pt x="5307" y="269"/>
                </a:lnTo>
                <a:lnTo>
                  <a:pt x="5307" y="269"/>
                </a:lnTo>
                <a:lnTo>
                  <a:pt x="5308" y="269"/>
                </a:lnTo>
                <a:lnTo>
                  <a:pt x="5308" y="269"/>
                </a:lnTo>
                <a:lnTo>
                  <a:pt x="5308" y="269"/>
                </a:lnTo>
                <a:lnTo>
                  <a:pt x="5308" y="269"/>
                </a:lnTo>
                <a:lnTo>
                  <a:pt x="5308" y="269"/>
                </a:lnTo>
                <a:lnTo>
                  <a:pt x="5309" y="269"/>
                </a:lnTo>
                <a:lnTo>
                  <a:pt x="5309" y="268"/>
                </a:lnTo>
                <a:lnTo>
                  <a:pt x="5309" y="268"/>
                </a:lnTo>
                <a:lnTo>
                  <a:pt x="5309" y="268"/>
                </a:lnTo>
                <a:lnTo>
                  <a:pt x="5310" y="267"/>
                </a:lnTo>
                <a:lnTo>
                  <a:pt x="5310" y="267"/>
                </a:lnTo>
                <a:lnTo>
                  <a:pt x="5310" y="267"/>
                </a:lnTo>
                <a:lnTo>
                  <a:pt x="5310" y="267"/>
                </a:lnTo>
                <a:lnTo>
                  <a:pt x="5311" y="267"/>
                </a:lnTo>
                <a:lnTo>
                  <a:pt x="5311" y="267"/>
                </a:lnTo>
                <a:lnTo>
                  <a:pt x="5311" y="266"/>
                </a:lnTo>
                <a:lnTo>
                  <a:pt x="5311" y="267"/>
                </a:lnTo>
                <a:lnTo>
                  <a:pt x="5312" y="267"/>
                </a:lnTo>
                <a:lnTo>
                  <a:pt x="5312" y="267"/>
                </a:lnTo>
                <a:lnTo>
                  <a:pt x="5312" y="267"/>
                </a:lnTo>
                <a:lnTo>
                  <a:pt x="5313" y="268"/>
                </a:lnTo>
                <a:lnTo>
                  <a:pt x="5313" y="268"/>
                </a:lnTo>
                <a:lnTo>
                  <a:pt x="5313" y="268"/>
                </a:lnTo>
                <a:lnTo>
                  <a:pt x="5313" y="268"/>
                </a:lnTo>
                <a:lnTo>
                  <a:pt x="5314" y="268"/>
                </a:lnTo>
                <a:lnTo>
                  <a:pt x="5314" y="268"/>
                </a:lnTo>
                <a:lnTo>
                  <a:pt x="5314" y="268"/>
                </a:lnTo>
                <a:lnTo>
                  <a:pt x="5314" y="268"/>
                </a:lnTo>
                <a:lnTo>
                  <a:pt x="5315" y="269"/>
                </a:lnTo>
                <a:lnTo>
                  <a:pt x="5315" y="269"/>
                </a:lnTo>
                <a:lnTo>
                  <a:pt x="5315" y="269"/>
                </a:lnTo>
                <a:lnTo>
                  <a:pt x="5315" y="269"/>
                </a:lnTo>
                <a:lnTo>
                  <a:pt x="5316" y="269"/>
                </a:lnTo>
                <a:lnTo>
                  <a:pt x="5316" y="269"/>
                </a:lnTo>
                <a:lnTo>
                  <a:pt x="5316" y="270"/>
                </a:lnTo>
                <a:lnTo>
                  <a:pt x="5316" y="270"/>
                </a:lnTo>
                <a:lnTo>
                  <a:pt x="5317" y="270"/>
                </a:lnTo>
                <a:lnTo>
                  <a:pt x="5317" y="270"/>
                </a:lnTo>
                <a:lnTo>
                  <a:pt x="5317" y="271"/>
                </a:lnTo>
                <a:lnTo>
                  <a:pt x="5318" y="271"/>
                </a:lnTo>
                <a:lnTo>
                  <a:pt x="5318" y="271"/>
                </a:lnTo>
                <a:lnTo>
                  <a:pt x="5318" y="271"/>
                </a:lnTo>
                <a:lnTo>
                  <a:pt x="5318" y="272"/>
                </a:lnTo>
                <a:lnTo>
                  <a:pt x="5319" y="272"/>
                </a:lnTo>
                <a:lnTo>
                  <a:pt x="5319" y="272"/>
                </a:lnTo>
                <a:lnTo>
                  <a:pt x="5319" y="272"/>
                </a:lnTo>
                <a:lnTo>
                  <a:pt x="5319" y="272"/>
                </a:lnTo>
                <a:lnTo>
                  <a:pt x="5320" y="273"/>
                </a:lnTo>
                <a:lnTo>
                  <a:pt x="5320" y="273"/>
                </a:lnTo>
                <a:lnTo>
                  <a:pt x="5320" y="273"/>
                </a:lnTo>
                <a:lnTo>
                  <a:pt x="5320" y="273"/>
                </a:lnTo>
                <a:lnTo>
                  <a:pt x="5321" y="274"/>
                </a:lnTo>
                <a:lnTo>
                  <a:pt x="5321" y="274"/>
                </a:lnTo>
                <a:lnTo>
                  <a:pt x="5321" y="274"/>
                </a:lnTo>
                <a:lnTo>
                  <a:pt x="5321" y="274"/>
                </a:lnTo>
                <a:lnTo>
                  <a:pt x="5322" y="274"/>
                </a:lnTo>
                <a:lnTo>
                  <a:pt x="5322" y="274"/>
                </a:lnTo>
                <a:lnTo>
                  <a:pt x="5322" y="274"/>
                </a:lnTo>
                <a:lnTo>
                  <a:pt x="5322" y="274"/>
                </a:lnTo>
                <a:lnTo>
                  <a:pt x="5322" y="273"/>
                </a:lnTo>
                <a:lnTo>
                  <a:pt x="5323" y="273"/>
                </a:lnTo>
                <a:lnTo>
                  <a:pt x="5323" y="273"/>
                </a:lnTo>
                <a:lnTo>
                  <a:pt x="5323" y="273"/>
                </a:lnTo>
                <a:lnTo>
                  <a:pt x="5323" y="273"/>
                </a:lnTo>
                <a:lnTo>
                  <a:pt x="5324" y="273"/>
                </a:lnTo>
                <a:lnTo>
                  <a:pt x="5324" y="273"/>
                </a:lnTo>
                <a:lnTo>
                  <a:pt x="5324" y="273"/>
                </a:lnTo>
                <a:lnTo>
                  <a:pt x="5324" y="273"/>
                </a:lnTo>
                <a:lnTo>
                  <a:pt x="5325" y="273"/>
                </a:lnTo>
                <a:lnTo>
                  <a:pt x="5325" y="273"/>
                </a:lnTo>
                <a:lnTo>
                  <a:pt x="5325" y="274"/>
                </a:lnTo>
                <a:lnTo>
                  <a:pt x="5325" y="274"/>
                </a:lnTo>
                <a:lnTo>
                  <a:pt x="5325" y="274"/>
                </a:lnTo>
                <a:lnTo>
                  <a:pt x="5326" y="274"/>
                </a:lnTo>
                <a:lnTo>
                  <a:pt x="5326" y="274"/>
                </a:lnTo>
                <a:lnTo>
                  <a:pt x="5326" y="273"/>
                </a:lnTo>
                <a:lnTo>
                  <a:pt x="5326" y="273"/>
                </a:lnTo>
                <a:lnTo>
                  <a:pt x="5327" y="272"/>
                </a:lnTo>
                <a:lnTo>
                  <a:pt x="5327" y="272"/>
                </a:lnTo>
                <a:lnTo>
                  <a:pt x="5327" y="272"/>
                </a:lnTo>
                <a:lnTo>
                  <a:pt x="5327" y="271"/>
                </a:lnTo>
                <a:lnTo>
                  <a:pt x="5328" y="271"/>
                </a:lnTo>
                <a:lnTo>
                  <a:pt x="5328" y="270"/>
                </a:lnTo>
                <a:lnTo>
                  <a:pt x="5328" y="269"/>
                </a:lnTo>
                <a:lnTo>
                  <a:pt x="5328" y="269"/>
                </a:lnTo>
                <a:lnTo>
                  <a:pt x="5329" y="269"/>
                </a:lnTo>
                <a:lnTo>
                  <a:pt x="5329" y="269"/>
                </a:lnTo>
                <a:lnTo>
                  <a:pt x="5329" y="269"/>
                </a:lnTo>
                <a:lnTo>
                  <a:pt x="5329" y="269"/>
                </a:lnTo>
                <a:lnTo>
                  <a:pt x="5330" y="269"/>
                </a:lnTo>
                <a:lnTo>
                  <a:pt x="5330" y="269"/>
                </a:lnTo>
                <a:lnTo>
                  <a:pt x="5330" y="268"/>
                </a:lnTo>
                <a:lnTo>
                  <a:pt x="5330" y="267"/>
                </a:lnTo>
                <a:lnTo>
                  <a:pt x="5331" y="266"/>
                </a:lnTo>
                <a:lnTo>
                  <a:pt x="5331" y="266"/>
                </a:lnTo>
                <a:lnTo>
                  <a:pt x="5331" y="266"/>
                </a:lnTo>
                <a:lnTo>
                  <a:pt x="5331" y="265"/>
                </a:lnTo>
                <a:lnTo>
                  <a:pt x="5332" y="265"/>
                </a:lnTo>
                <a:lnTo>
                  <a:pt x="5332" y="265"/>
                </a:lnTo>
                <a:lnTo>
                  <a:pt x="5332" y="265"/>
                </a:lnTo>
                <a:lnTo>
                  <a:pt x="5332" y="265"/>
                </a:lnTo>
                <a:lnTo>
                  <a:pt x="5332" y="265"/>
                </a:lnTo>
                <a:lnTo>
                  <a:pt x="5333" y="265"/>
                </a:lnTo>
                <a:lnTo>
                  <a:pt x="5333" y="265"/>
                </a:lnTo>
                <a:lnTo>
                  <a:pt x="5333" y="266"/>
                </a:lnTo>
                <a:lnTo>
                  <a:pt x="5334" y="266"/>
                </a:lnTo>
                <a:lnTo>
                  <a:pt x="5334" y="266"/>
                </a:lnTo>
                <a:lnTo>
                  <a:pt x="5334" y="266"/>
                </a:lnTo>
                <a:lnTo>
                  <a:pt x="5334" y="266"/>
                </a:lnTo>
                <a:lnTo>
                  <a:pt x="5335" y="266"/>
                </a:lnTo>
                <a:lnTo>
                  <a:pt x="5335" y="266"/>
                </a:lnTo>
                <a:lnTo>
                  <a:pt x="5335" y="266"/>
                </a:lnTo>
                <a:lnTo>
                  <a:pt x="5336" y="267"/>
                </a:lnTo>
                <a:lnTo>
                  <a:pt x="5336" y="267"/>
                </a:lnTo>
                <a:lnTo>
                  <a:pt x="5336" y="267"/>
                </a:lnTo>
                <a:lnTo>
                  <a:pt x="5336" y="267"/>
                </a:lnTo>
                <a:lnTo>
                  <a:pt x="5337" y="267"/>
                </a:lnTo>
                <a:lnTo>
                  <a:pt x="5337" y="267"/>
                </a:lnTo>
                <a:lnTo>
                  <a:pt x="5337" y="267"/>
                </a:lnTo>
                <a:lnTo>
                  <a:pt x="5337" y="267"/>
                </a:lnTo>
                <a:lnTo>
                  <a:pt x="5338" y="267"/>
                </a:lnTo>
                <a:lnTo>
                  <a:pt x="5338" y="267"/>
                </a:lnTo>
                <a:lnTo>
                  <a:pt x="5338" y="267"/>
                </a:lnTo>
                <a:lnTo>
                  <a:pt x="5338" y="267"/>
                </a:lnTo>
                <a:lnTo>
                  <a:pt x="5339" y="267"/>
                </a:lnTo>
                <a:lnTo>
                  <a:pt x="5339" y="268"/>
                </a:lnTo>
                <a:lnTo>
                  <a:pt x="5339" y="268"/>
                </a:lnTo>
                <a:lnTo>
                  <a:pt x="5339" y="268"/>
                </a:lnTo>
                <a:lnTo>
                  <a:pt x="5340" y="268"/>
                </a:lnTo>
                <a:lnTo>
                  <a:pt x="5340" y="268"/>
                </a:lnTo>
                <a:lnTo>
                  <a:pt x="5340" y="268"/>
                </a:lnTo>
                <a:lnTo>
                  <a:pt x="5340" y="268"/>
                </a:lnTo>
                <a:lnTo>
                  <a:pt x="5341" y="268"/>
                </a:lnTo>
                <a:lnTo>
                  <a:pt x="5341" y="268"/>
                </a:lnTo>
                <a:lnTo>
                  <a:pt x="5341" y="268"/>
                </a:lnTo>
                <a:lnTo>
                  <a:pt x="5342" y="268"/>
                </a:lnTo>
                <a:lnTo>
                  <a:pt x="5342" y="268"/>
                </a:lnTo>
                <a:lnTo>
                  <a:pt x="5342" y="268"/>
                </a:lnTo>
                <a:lnTo>
                  <a:pt x="5342" y="268"/>
                </a:lnTo>
                <a:lnTo>
                  <a:pt x="5343" y="268"/>
                </a:lnTo>
                <a:lnTo>
                  <a:pt x="5343" y="269"/>
                </a:lnTo>
                <a:lnTo>
                  <a:pt x="5343" y="269"/>
                </a:lnTo>
                <a:lnTo>
                  <a:pt x="5343" y="269"/>
                </a:lnTo>
                <a:lnTo>
                  <a:pt x="5344" y="269"/>
                </a:lnTo>
                <a:lnTo>
                  <a:pt x="5344" y="269"/>
                </a:lnTo>
                <a:lnTo>
                  <a:pt x="5344" y="269"/>
                </a:lnTo>
                <a:lnTo>
                  <a:pt x="5344" y="270"/>
                </a:lnTo>
                <a:lnTo>
                  <a:pt x="5345" y="270"/>
                </a:lnTo>
                <a:lnTo>
                  <a:pt x="5345" y="270"/>
                </a:lnTo>
                <a:lnTo>
                  <a:pt x="5345" y="271"/>
                </a:lnTo>
                <a:lnTo>
                  <a:pt x="5345" y="271"/>
                </a:lnTo>
                <a:lnTo>
                  <a:pt x="5345" y="271"/>
                </a:lnTo>
                <a:lnTo>
                  <a:pt x="5346" y="272"/>
                </a:lnTo>
                <a:lnTo>
                  <a:pt x="5346" y="272"/>
                </a:lnTo>
                <a:lnTo>
                  <a:pt x="5346" y="271"/>
                </a:lnTo>
                <a:lnTo>
                  <a:pt x="5347" y="271"/>
                </a:lnTo>
                <a:lnTo>
                  <a:pt x="5347" y="270"/>
                </a:lnTo>
                <a:lnTo>
                  <a:pt x="5347" y="272"/>
                </a:lnTo>
                <a:lnTo>
                  <a:pt x="5348" y="272"/>
                </a:lnTo>
                <a:lnTo>
                  <a:pt x="5348" y="272"/>
                </a:lnTo>
                <a:lnTo>
                  <a:pt x="5348" y="273"/>
                </a:lnTo>
                <a:lnTo>
                  <a:pt x="5348" y="272"/>
                </a:lnTo>
                <a:lnTo>
                  <a:pt x="5348" y="272"/>
                </a:lnTo>
                <a:lnTo>
                  <a:pt x="5349" y="272"/>
                </a:lnTo>
                <a:lnTo>
                  <a:pt x="5349" y="272"/>
                </a:lnTo>
                <a:lnTo>
                  <a:pt x="5349" y="271"/>
                </a:lnTo>
                <a:lnTo>
                  <a:pt x="5349" y="270"/>
                </a:lnTo>
                <a:lnTo>
                  <a:pt x="5350" y="269"/>
                </a:lnTo>
                <a:lnTo>
                  <a:pt x="5350" y="269"/>
                </a:lnTo>
                <a:lnTo>
                  <a:pt x="5350" y="269"/>
                </a:lnTo>
                <a:lnTo>
                  <a:pt x="5350" y="269"/>
                </a:lnTo>
                <a:lnTo>
                  <a:pt x="5351" y="269"/>
                </a:lnTo>
                <a:lnTo>
                  <a:pt x="5351" y="269"/>
                </a:lnTo>
                <a:lnTo>
                  <a:pt x="5351" y="269"/>
                </a:lnTo>
                <a:lnTo>
                  <a:pt x="5351" y="268"/>
                </a:lnTo>
                <a:lnTo>
                  <a:pt x="5352" y="267"/>
                </a:lnTo>
                <a:lnTo>
                  <a:pt x="5352" y="267"/>
                </a:lnTo>
                <a:lnTo>
                  <a:pt x="5352" y="266"/>
                </a:lnTo>
                <a:lnTo>
                  <a:pt x="5352" y="266"/>
                </a:lnTo>
                <a:lnTo>
                  <a:pt x="5353" y="265"/>
                </a:lnTo>
                <a:lnTo>
                  <a:pt x="5353" y="265"/>
                </a:lnTo>
                <a:lnTo>
                  <a:pt x="5353" y="265"/>
                </a:lnTo>
                <a:lnTo>
                  <a:pt x="5354" y="265"/>
                </a:lnTo>
                <a:lnTo>
                  <a:pt x="5354" y="266"/>
                </a:lnTo>
                <a:lnTo>
                  <a:pt x="5354" y="266"/>
                </a:lnTo>
                <a:lnTo>
                  <a:pt x="5354" y="267"/>
                </a:lnTo>
                <a:lnTo>
                  <a:pt x="5355" y="267"/>
                </a:lnTo>
                <a:lnTo>
                  <a:pt x="5355" y="267"/>
                </a:lnTo>
                <a:lnTo>
                  <a:pt x="5355" y="268"/>
                </a:lnTo>
                <a:lnTo>
                  <a:pt x="5355" y="268"/>
                </a:lnTo>
                <a:lnTo>
                  <a:pt x="5356" y="268"/>
                </a:lnTo>
                <a:lnTo>
                  <a:pt x="5356" y="268"/>
                </a:lnTo>
                <a:lnTo>
                  <a:pt x="5356" y="268"/>
                </a:lnTo>
                <a:lnTo>
                  <a:pt x="5356" y="268"/>
                </a:lnTo>
                <a:lnTo>
                  <a:pt x="5357" y="268"/>
                </a:lnTo>
                <a:lnTo>
                  <a:pt x="5357" y="268"/>
                </a:lnTo>
                <a:lnTo>
                  <a:pt x="5357" y="268"/>
                </a:lnTo>
                <a:lnTo>
                  <a:pt x="5357" y="269"/>
                </a:lnTo>
                <a:lnTo>
                  <a:pt x="5358" y="269"/>
                </a:lnTo>
                <a:lnTo>
                  <a:pt x="5358" y="269"/>
                </a:lnTo>
                <a:lnTo>
                  <a:pt x="5358" y="269"/>
                </a:lnTo>
                <a:lnTo>
                  <a:pt x="5358" y="269"/>
                </a:lnTo>
                <a:lnTo>
                  <a:pt x="5359" y="269"/>
                </a:lnTo>
                <a:lnTo>
                  <a:pt x="5359" y="269"/>
                </a:lnTo>
                <a:lnTo>
                  <a:pt x="5359" y="269"/>
                </a:lnTo>
                <a:lnTo>
                  <a:pt x="5360" y="269"/>
                </a:lnTo>
                <a:lnTo>
                  <a:pt x="5360" y="269"/>
                </a:lnTo>
                <a:lnTo>
                  <a:pt x="5360" y="270"/>
                </a:lnTo>
                <a:lnTo>
                  <a:pt x="5360" y="270"/>
                </a:lnTo>
                <a:lnTo>
                  <a:pt x="5361" y="270"/>
                </a:lnTo>
                <a:lnTo>
                  <a:pt x="5361" y="270"/>
                </a:lnTo>
                <a:lnTo>
                  <a:pt x="5361" y="270"/>
                </a:lnTo>
                <a:lnTo>
                  <a:pt x="5361" y="270"/>
                </a:lnTo>
                <a:lnTo>
                  <a:pt x="5362" y="270"/>
                </a:lnTo>
                <a:lnTo>
                  <a:pt x="5362" y="271"/>
                </a:lnTo>
                <a:lnTo>
                  <a:pt x="5362" y="271"/>
                </a:lnTo>
                <a:lnTo>
                  <a:pt x="5362" y="271"/>
                </a:lnTo>
                <a:lnTo>
                  <a:pt x="5363" y="271"/>
                </a:lnTo>
                <a:lnTo>
                  <a:pt x="5363" y="271"/>
                </a:lnTo>
                <a:lnTo>
                  <a:pt x="5363" y="272"/>
                </a:lnTo>
                <a:lnTo>
                  <a:pt x="5363" y="272"/>
                </a:lnTo>
                <a:lnTo>
                  <a:pt x="5364" y="272"/>
                </a:lnTo>
                <a:lnTo>
                  <a:pt x="5364" y="272"/>
                </a:lnTo>
                <a:lnTo>
                  <a:pt x="5364" y="272"/>
                </a:lnTo>
                <a:lnTo>
                  <a:pt x="5364" y="272"/>
                </a:lnTo>
                <a:lnTo>
                  <a:pt x="5365" y="272"/>
                </a:lnTo>
                <a:lnTo>
                  <a:pt x="5365" y="272"/>
                </a:lnTo>
                <a:lnTo>
                  <a:pt x="5365" y="272"/>
                </a:lnTo>
                <a:lnTo>
                  <a:pt x="5366" y="272"/>
                </a:lnTo>
                <a:lnTo>
                  <a:pt x="5366" y="271"/>
                </a:lnTo>
                <a:lnTo>
                  <a:pt x="5366" y="271"/>
                </a:lnTo>
                <a:lnTo>
                  <a:pt x="5366" y="269"/>
                </a:lnTo>
                <a:lnTo>
                  <a:pt x="5367" y="269"/>
                </a:lnTo>
                <a:lnTo>
                  <a:pt x="5367" y="270"/>
                </a:lnTo>
                <a:lnTo>
                  <a:pt x="5367" y="269"/>
                </a:lnTo>
                <a:lnTo>
                  <a:pt x="5367" y="268"/>
                </a:lnTo>
                <a:lnTo>
                  <a:pt x="5368" y="268"/>
                </a:lnTo>
                <a:lnTo>
                  <a:pt x="5368" y="268"/>
                </a:lnTo>
                <a:lnTo>
                  <a:pt x="5368" y="268"/>
                </a:lnTo>
                <a:lnTo>
                  <a:pt x="5368" y="267"/>
                </a:lnTo>
                <a:lnTo>
                  <a:pt x="5368" y="267"/>
                </a:lnTo>
                <a:lnTo>
                  <a:pt x="5369" y="267"/>
                </a:lnTo>
                <a:lnTo>
                  <a:pt x="5369" y="267"/>
                </a:lnTo>
                <a:lnTo>
                  <a:pt x="5369" y="267"/>
                </a:lnTo>
                <a:lnTo>
                  <a:pt x="5369" y="267"/>
                </a:lnTo>
                <a:lnTo>
                  <a:pt x="5369" y="268"/>
                </a:lnTo>
                <a:lnTo>
                  <a:pt x="5370" y="268"/>
                </a:lnTo>
                <a:lnTo>
                  <a:pt x="5370" y="268"/>
                </a:lnTo>
                <a:lnTo>
                  <a:pt x="5370" y="268"/>
                </a:lnTo>
                <a:lnTo>
                  <a:pt x="5370" y="267"/>
                </a:lnTo>
                <a:lnTo>
                  <a:pt x="5371" y="267"/>
                </a:lnTo>
                <a:lnTo>
                  <a:pt x="5371" y="267"/>
                </a:lnTo>
                <a:lnTo>
                  <a:pt x="5371" y="268"/>
                </a:lnTo>
                <a:lnTo>
                  <a:pt x="5372" y="269"/>
                </a:lnTo>
                <a:lnTo>
                  <a:pt x="5372" y="269"/>
                </a:lnTo>
                <a:lnTo>
                  <a:pt x="5372" y="270"/>
                </a:lnTo>
                <a:lnTo>
                  <a:pt x="5372" y="270"/>
                </a:lnTo>
                <a:lnTo>
                  <a:pt x="5373" y="271"/>
                </a:lnTo>
                <a:lnTo>
                  <a:pt x="5373" y="271"/>
                </a:lnTo>
                <a:lnTo>
                  <a:pt x="5373" y="272"/>
                </a:lnTo>
                <a:lnTo>
                  <a:pt x="5373" y="272"/>
                </a:lnTo>
                <a:lnTo>
                  <a:pt x="5374" y="272"/>
                </a:lnTo>
                <a:lnTo>
                  <a:pt x="5374" y="272"/>
                </a:lnTo>
                <a:lnTo>
                  <a:pt x="5374" y="273"/>
                </a:lnTo>
                <a:lnTo>
                  <a:pt x="5374" y="273"/>
                </a:lnTo>
                <a:lnTo>
                  <a:pt x="5375" y="273"/>
                </a:lnTo>
                <a:lnTo>
                  <a:pt x="5375" y="273"/>
                </a:lnTo>
                <a:lnTo>
                  <a:pt x="5375" y="273"/>
                </a:lnTo>
                <a:lnTo>
                  <a:pt x="5375" y="273"/>
                </a:lnTo>
                <a:lnTo>
                  <a:pt x="5376" y="273"/>
                </a:lnTo>
                <a:lnTo>
                  <a:pt x="5376" y="272"/>
                </a:lnTo>
                <a:lnTo>
                  <a:pt x="5376" y="272"/>
                </a:lnTo>
                <a:lnTo>
                  <a:pt x="5376" y="273"/>
                </a:lnTo>
                <a:lnTo>
                  <a:pt x="5377" y="272"/>
                </a:lnTo>
                <a:lnTo>
                  <a:pt x="5377" y="272"/>
                </a:lnTo>
                <a:lnTo>
                  <a:pt x="5377" y="273"/>
                </a:lnTo>
                <a:lnTo>
                  <a:pt x="5378" y="272"/>
                </a:lnTo>
                <a:lnTo>
                  <a:pt x="5378" y="272"/>
                </a:lnTo>
                <a:lnTo>
                  <a:pt x="5378" y="272"/>
                </a:lnTo>
                <a:lnTo>
                  <a:pt x="5378" y="272"/>
                </a:lnTo>
                <a:lnTo>
                  <a:pt x="5379" y="272"/>
                </a:lnTo>
                <a:lnTo>
                  <a:pt x="5379" y="272"/>
                </a:lnTo>
                <a:lnTo>
                  <a:pt x="5379" y="272"/>
                </a:lnTo>
                <a:lnTo>
                  <a:pt x="5379" y="272"/>
                </a:lnTo>
                <a:lnTo>
                  <a:pt x="5380" y="272"/>
                </a:lnTo>
                <a:lnTo>
                  <a:pt x="5380" y="272"/>
                </a:lnTo>
                <a:lnTo>
                  <a:pt x="5380" y="272"/>
                </a:lnTo>
                <a:lnTo>
                  <a:pt x="5380" y="272"/>
                </a:lnTo>
                <a:lnTo>
                  <a:pt x="5381" y="271"/>
                </a:lnTo>
                <a:lnTo>
                  <a:pt x="5381" y="271"/>
                </a:lnTo>
                <a:lnTo>
                  <a:pt x="5381" y="271"/>
                </a:lnTo>
                <a:lnTo>
                  <a:pt x="5381" y="270"/>
                </a:lnTo>
                <a:lnTo>
                  <a:pt x="5382" y="270"/>
                </a:lnTo>
                <a:lnTo>
                  <a:pt x="5382" y="270"/>
                </a:lnTo>
                <a:lnTo>
                  <a:pt x="5382" y="270"/>
                </a:lnTo>
                <a:lnTo>
                  <a:pt x="5382" y="270"/>
                </a:lnTo>
                <a:lnTo>
                  <a:pt x="5383" y="270"/>
                </a:lnTo>
                <a:lnTo>
                  <a:pt x="5383" y="271"/>
                </a:lnTo>
                <a:lnTo>
                  <a:pt x="5383" y="271"/>
                </a:lnTo>
                <a:lnTo>
                  <a:pt x="5384" y="272"/>
                </a:lnTo>
                <a:lnTo>
                  <a:pt x="5384" y="273"/>
                </a:lnTo>
                <a:lnTo>
                  <a:pt x="5384" y="273"/>
                </a:lnTo>
                <a:lnTo>
                  <a:pt x="5384" y="273"/>
                </a:lnTo>
                <a:lnTo>
                  <a:pt x="5385" y="274"/>
                </a:lnTo>
                <a:lnTo>
                  <a:pt x="5385" y="274"/>
                </a:lnTo>
                <a:lnTo>
                  <a:pt x="5385" y="274"/>
                </a:lnTo>
                <a:lnTo>
                  <a:pt x="5385" y="274"/>
                </a:lnTo>
                <a:lnTo>
                  <a:pt x="5386" y="274"/>
                </a:lnTo>
                <a:lnTo>
                  <a:pt x="5386" y="274"/>
                </a:lnTo>
                <a:lnTo>
                  <a:pt x="5386" y="275"/>
                </a:lnTo>
                <a:lnTo>
                  <a:pt x="5386" y="275"/>
                </a:lnTo>
                <a:lnTo>
                  <a:pt x="5387" y="275"/>
                </a:lnTo>
                <a:lnTo>
                  <a:pt x="5387" y="277"/>
                </a:lnTo>
                <a:lnTo>
                  <a:pt x="5387" y="280"/>
                </a:lnTo>
                <a:lnTo>
                  <a:pt x="5387" y="281"/>
                </a:lnTo>
                <a:lnTo>
                  <a:pt x="5388" y="282"/>
                </a:lnTo>
                <a:lnTo>
                  <a:pt x="5388" y="283"/>
                </a:lnTo>
                <a:lnTo>
                  <a:pt x="5388" y="284"/>
                </a:lnTo>
                <a:lnTo>
                  <a:pt x="5388" y="285"/>
                </a:lnTo>
                <a:lnTo>
                  <a:pt x="5389" y="286"/>
                </a:lnTo>
                <a:lnTo>
                  <a:pt x="5389" y="286"/>
                </a:lnTo>
                <a:lnTo>
                  <a:pt x="5389" y="287"/>
                </a:lnTo>
                <a:lnTo>
                  <a:pt x="5390" y="289"/>
                </a:lnTo>
                <a:lnTo>
                  <a:pt x="5390" y="289"/>
                </a:lnTo>
                <a:lnTo>
                  <a:pt x="5390" y="290"/>
                </a:lnTo>
                <a:lnTo>
                  <a:pt x="5390" y="291"/>
                </a:lnTo>
                <a:lnTo>
                  <a:pt x="5391" y="291"/>
                </a:lnTo>
                <a:lnTo>
                  <a:pt x="5391" y="292"/>
                </a:lnTo>
                <a:lnTo>
                  <a:pt x="5391" y="292"/>
                </a:lnTo>
                <a:lnTo>
                  <a:pt x="5391" y="293"/>
                </a:lnTo>
                <a:lnTo>
                  <a:pt x="5392" y="293"/>
                </a:lnTo>
                <a:lnTo>
                  <a:pt x="5392" y="294"/>
                </a:lnTo>
                <a:lnTo>
                  <a:pt x="5392" y="295"/>
                </a:lnTo>
                <a:lnTo>
                  <a:pt x="5392" y="295"/>
                </a:lnTo>
                <a:lnTo>
                  <a:pt x="5393" y="295"/>
                </a:lnTo>
                <a:lnTo>
                  <a:pt x="5393" y="296"/>
                </a:lnTo>
                <a:lnTo>
                  <a:pt x="5393" y="296"/>
                </a:lnTo>
                <a:lnTo>
                  <a:pt x="5393" y="296"/>
                </a:lnTo>
                <a:lnTo>
                  <a:pt x="5394" y="296"/>
                </a:lnTo>
                <a:lnTo>
                  <a:pt x="5394" y="296"/>
                </a:lnTo>
                <a:lnTo>
                  <a:pt x="5394" y="296"/>
                </a:lnTo>
                <a:lnTo>
                  <a:pt x="5394" y="296"/>
                </a:lnTo>
                <a:lnTo>
                  <a:pt x="5395" y="296"/>
                </a:lnTo>
                <a:lnTo>
                  <a:pt x="5395" y="296"/>
                </a:lnTo>
                <a:lnTo>
                  <a:pt x="5395" y="296"/>
                </a:lnTo>
                <a:lnTo>
                  <a:pt x="5396" y="296"/>
                </a:lnTo>
                <a:lnTo>
                  <a:pt x="5396" y="296"/>
                </a:lnTo>
                <a:lnTo>
                  <a:pt x="5396" y="296"/>
                </a:lnTo>
                <a:lnTo>
                  <a:pt x="5396" y="296"/>
                </a:lnTo>
                <a:lnTo>
                  <a:pt x="5397" y="296"/>
                </a:lnTo>
                <a:lnTo>
                  <a:pt x="5397" y="296"/>
                </a:lnTo>
                <a:lnTo>
                  <a:pt x="5397" y="296"/>
                </a:lnTo>
                <a:lnTo>
                  <a:pt x="5397" y="296"/>
                </a:lnTo>
                <a:lnTo>
                  <a:pt x="5398" y="296"/>
                </a:lnTo>
                <a:lnTo>
                  <a:pt x="5398" y="296"/>
                </a:lnTo>
                <a:lnTo>
                  <a:pt x="5398" y="296"/>
                </a:lnTo>
                <a:lnTo>
                  <a:pt x="5398" y="296"/>
                </a:lnTo>
                <a:lnTo>
                  <a:pt x="5399" y="296"/>
                </a:lnTo>
                <a:lnTo>
                  <a:pt x="5399" y="296"/>
                </a:lnTo>
                <a:lnTo>
                  <a:pt x="5399" y="296"/>
                </a:lnTo>
                <a:lnTo>
                  <a:pt x="5399" y="296"/>
                </a:lnTo>
                <a:lnTo>
                  <a:pt x="5399" y="296"/>
                </a:lnTo>
                <a:lnTo>
                  <a:pt x="5400" y="296"/>
                </a:lnTo>
                <a:lnTo>
                  <a:pt x="5400" y="295"/>
                </a:lnTo>
                <a:lnTo>
                  <a:pt x="5400" y="295"/>
                </a:lnTo>
                <a:lnTo>
                  <a:pt x="5401" y="295"/>
                </a:lnTo>
                <a:lnTo>
                  <a:pt x="5401" y="295"/>
                </a:lnTo>
                <a:lnTo>
                  <a:pt x="5401" y="295"/>
                </a:lnTo>
                <a:lnTo>
                  <a:pt x="5401" y="295"/>
                </a:lnTo>
                <a:lnTo>
                  <a:pt x="5402" y="295"/>
                </a:lnTo>
                <a:lnTo>
                  <a:pt x="5402" y="295"/>
                </a:lnTo>
                <a:lnTo>
                  <a:pt x="5402" y="294"/>
                </a:lnTo>
                <a:lnTo>
                  <a:pt x="5402" y="294"/>
                </a:lnTo>
                <a:lnTo>
                  <a:pt x="5403" y="293"/>
                </a:lnTo>
                <a:lnTo>
                  <a:pt x="5403" y="293"/>
                </a:lnTo>
                <a:lnTo>
                  <a:pt x="5403" y="293"/>
                </a:lnTo>
                <a:lnTo>
                  <a:pt x="5403" y="293"/>
                </a:lnTo>
                <a:lnTo>
                  <a:pt x="5404" y="293"/>
                </a:lnTo>
                <a:lnTo>
                  <a:pt x="5404" y="292"/>
                </a:lnTo>
                <a:lnTo>
                  <a:pt x="5404" y="292"/>
                </a:lnTo>
                <a:lnTo>
                  <a:pt x="5404" y="293"/>
                </a:lnTo>
                <a:lnTo>
                  <a:pt x="5405" y="293"/>
                </a:lnTo>
                <a:lnTo>
                  <a:pt x="5405" y="294"/>
                </a:lnTo>
                <a:lnTo>
                  <a:pt x="5405" y="294"/>
                </a:lnTo>
                <a:lnTo>
                  <a:pt x="5405" y="295"/>
                </a:lnTo>
                <a:lnTo>
                  <a:pt x="5406" y="295"/>
                </a:lnTo>
                <a:lnTo>
                  <a:pt x="5406" y="296"/>
                </a:lnTo>
                <a:lnTo>
                  <a:pt x="5406" y="296"/>
                </a:lnTo>
                <a:lnTo>
                  <a:pt x="5406" y="296"/>
                </a:lnTo>
                <a:lnTo>
                  <a:pt x="5407" y="296"/>
                </a:lnTo>
                <a:lnTo>
                  <a:pt x="5407" y="296"/>
                </a:lnTo>
                <a:lnTo>
                  <a:pt x="5407" y="296"/>
                </a:lnTo>
                <a:lnTo>
                  <a:pt x="5407" y="296"/>
                </a:lnTo>
                <a:lnTo>
                  <a:pt x="5408" y="296"/>
                </a:lnTo>
                <a:lnTo>
                  <a:pt x="5408" y="296"/>
                </a:lnTo>
                <a:lnTo>
                  <a:pt x="5408" y="296"/>
                </a:lnTo>
                <a:lnTo>
                  <a:pt x="5408" y="296"/>
                </a:lnTo>
                <a:lnTo>
                  <a:pt x="5409" y="296"/>
                </a:lnTo>
                <a:lnTo>
                  <a:pt x="5409" y="296"/>
                </a:lnTo>
                <a:lnTo>
                  <a:pt x="5409" y="296"/>
                </a:lnTo>
                <a:lnTo>
                  <a:pt x="5409" y="296"/>
                </a:lnTo>
                <a:lnTo>
                  <a:pt x="5409" y="297"/>
                </a:lnTo>
                <a:lnTo>
                  <a:pt x="5410" y="296"/>
                </a:lnTo>
                <a:lnTo>
                  <a:pt x="5410" y="296"/>
                </a:lnTo>
                <a:lnTo>
                  <a:pt x="5410" y="296"/>
                </a:lnTo>
                <a:lnTo>
                  <a:pt x="5410" y="296"/>
                </a:lnTo>
                <a:lnTo>
                  <a:pt x="5411" y="295"/>
                </a:lnTo>
                <a:lnTo>
                  <a:pt x="5411" y="295"/>
                </a:lnTo>
                <a:lnTo>
                  <a:pt x="5411" y="295"/>
                </a:lnTo>
                <a:lnTo>
                  <a:pt x="5411" y="295"/>
                </a:lnTo>
                <a:lnTo>
                  <a:pt x="5411" y="294"/>
                </a:lnTo>
                <a:lnTo>
                  <a:pt x="5412" y="294"/>
                </a:lnTo>
                <a:lnTo>
                  <a:pt x="5412" y="293"/>
                </a:lnTo>
                <a:lnTo>
                  <a:pt x="5412" y="293"/>
                </a:lnTo>
                <a:lnTo>
                  <a:pt x="5413" y="293"/>
                </a:lnTo>
                <a:lnTo>
                  <a:pt x="5413" y="292"/>
                </a:lnTo>
                <a:lnTo>
                  <a:pt x="5413" y="292"/>
                </a:lnTo>
                <a:lnTo>
                  <a:pt x="5413" y="292"/>
                </a:lnTo>
                <a:lnTo>
                  <a:pt x="5414" y="292"/>
                </a:lnTo>
                <a:lnTo>
                  <a:pt x="5414" y="292"/>
                </a:lnTo>
                <a:lnTo>
                  <a:pt x="5414" y="292"/>
                </a:lnTo>
                <a:lnTo>
                  <a:pt x="5414" y="291"/>
                </a:lnTo>
                <a:lnTo>
                  <a:pt x="5415" y="291"/>
                </a:lnTo>
                <a:lnTo>
                  <a:pt x="5415" y="291"/>
                </a:lnTo>
                <a:lnTo>
                  <a:pt x="5415" y="291"/>
                </a:lnTo>
                <a:lnTo>
                  <a:pt x="5415" y="291"/>
                </a:lnTo>
                <a:lnTo>
                  <a:pt x="5416" y="291"/>
                </a:lnTo>
                <a:lnTo>
                  <a:pt x="5416" y="290"/>
                </a:lnTo>
                <a:lnTo>
                  <a:pt x="5416" y="290"/>
                </a:lnTo>
                <a:lnTo>
                  <a:pt x="5416" y="290"/>
                </a:lnTo>
                <a:lnTo>
                  <a:pt x="5417" y="290"/>
                </a:lnTo>
                <a:lnTo>
                  <a:pt x="5417" y="290"/>
                </a:lnTo>
                <a:lnTo>
                  <a:pt x="5417" y="290"/>
                </a:lnTo>
                <a:lnTo>
                  <a:pt x="5417" y="290"/>
                </a:lnTo>
                <a:lnTo>
                  <a:pt x="5418" y="290"/>
                </a:lnTo>
                <a:lnTo>
                  <a:pt x="5418" y="289"/>
                </a:lnTo>
                <a:lnTo>
                  <a:pt x="5418" y="290"/>
                </a:lnTo>
                <a:lnTo>
                  <a:pt x="5419" y="289"/>
                </a:lnTo>
                <a:lnTo>
                  <a:pt x="5419" y="289"/>
                </a:lnTo>
                <a:lnTo>
                  <a:pt x="5419" y="289"/>
                </a:lnTo>
                <a:lnTo>
                  <a:pt x="5419" y="290"/>
                </a:lnTo>
                <a:lnTo>
                  <a:pt x="5420" y="290"/>
                </a:lnTo>
                <a:lnTo>
                  <a:pt x="5420" y="290"/>
                </a:lnTo>
                <a:lnTo>
                  <a:pt x="5420" y="290"/>
                </a:lnTo>
                <a:lnTo>
                  <a:pt x="5420" y="290"/>
                </a:lnTo>
                <a:lnTo>
                  <a:pt x="5421" y="291"/>
                </a:lnTo>
                <a:lnTo>
                  <a:pt x="5421" y="291"/>
                </a:lnTo>
                <a:lnTo>
                  <a:pt x="5421" y="291"/>
                </a:lnTo>
                <a:lnTo>
                  <a:pt x="5421" y="291"/>
                </a:lnTo>
                <a:lnTo>
                  <a:pt x="5422" y="291"/>
                </a:lnTo>
                <a:lnTo>
                  <a:pt x="5422" y="291"/>
                </a:lnTo>
                <a:lnTo>
                  <a:pt x="5422" y="291"/>
                </a:lnTo>
                <a:lnTo>
                  <a:pt x="5422" y="292"/>
                </a:lnTo>
                <a:lnTo>
                  <a:pt x="5423" y="292"/>
                </a:lnTo>
                <a:lnTo>
                  <a:pt x="5423" y="292"/>
                </a:lnTo>
                <a:lnTo>
                  <a:pt x="5423" y="292"/>
                </a:lnTo>
                <a:lnTo>
                  <a:pt x="5423" y="292"/>
                </a:lnTo>
                <a:lnTo>
                  <a:pt x="5424" y="292"/>
                </a:lnTo>
                <a:lnTo>
                  <a:pt x="5424" y="292"/>
                </a:lnTo>
                <a:lnTo>
                  <a:pt x="5424" y="292"/>
                </a:lnTo>
                <a:lnTo>
                  <a:pt x="5424" y="292"/>
                </a:lnTo>
                <a:lnTo>
                  <a:pt x="5425" y="292"/>
                </a:lnTo>
                <a:lnTo>
                  <a:pt x="5425" y="292"/>
                </a:lnTo>
                <a:lnTo>
                  <a:pt x="5425" y="292"/>
                </a:lnTo>
                <a:lnTo>
                  <a:pt x="5425" y="290"/>
                </a:lnTo>
                <a:lnTo>
                  <a:pt x="5426" y="290"/>
                </a:lnTo>
                <a:lnTo>
                  <a:pt x="5426" y="290"/>
                </a:lnTo>
                <a:lnTo>
                  <a:pt x="5426" y="289"/>
                </a:lnTo>
                <a:lnTo>
                  <a:pt x="5426" y="288"/>
                </a:lnTo>
                <a:lnTo>
                  <a:pt x="5427" y="288"/>
                </a:lnTo>
                <a:lnTo>
                  <a:pt x="5427" y="287"/>
                </a:lnTo>
                <a:lnTo>
                  <a:pt x="5427" y="287"/>
                </a:lnTo>
                <a:lnTo>
                  <a:pt x="5427" y="285"/>
                </a:lnTo>
                <a:lnTo>
                  <a:pt x="5428" y="284"/>
                </a:lnTo>
                <a:lnTo>
                  <a:pt x="5428" y="284"/>
                </a:lnTo>
                <a:lnTo>
                  <a:pt x="5428" y="284"/>
                </a:lnTo>
                <a:lnTo>
                  <a:pt x="5428" y="283"/>
                </a:lnTo>
                <a:lnTo>
                  <a:pt x="5429" y="283"/>
                </a:lnTo>
                <a:lnTo>
                  <a:pt x="5429" y="283"/>
                </a:lnTo>
                <a:lnTo>
                  <a:pt x="5429" y="283"/>
                </a:lnTo>
                <a:lnTo>
                  <a:pt x="5429" y="283"/>
                </a:lnTo>
                <a:lnTo>
                  <a:pt x="5430" y="283"/>
                </a:lnTo>
                <a:lnTo>
                  <a:pt x="5430" y="282"/>
                </a:lnTo>
                <a:lnTo>
                  <a:pt x="5430" y="282"/>
                </a:lnTo>
                <a:lnTo>
                  <a:pt x="5431" y="282"/>
                </a:lnTo>
                <a:lnTo>
                  <a:pt x="5431" y="282"/>
                </a:lnTo>
                <a:lnTo>
                  <a:pt x="5431" y="282"/>
                </a:lnTo>
                <a:lnTo>
                  <a:pt x="5431" y="282"/>
                </a:lnTo>
                <a:lnTo>
                  <a:pt x="5432" y="282"/>
                </a:lnTo>
                <a:lnTo>
                  <a:pt x="5432" y="282"/>
                </a:lnTo>
                <a:lnTo>
                  <a:pt x="5432" y="282"/>
                </a:lnTo>
                <a:lnTo>
                  <a:pt x="5432" y="282"/>
                </a:lnTo>
                <a:lnTo>
                  <a:pt x="5433" y="282"/>
                </a:lnTo>
                <a:lnTo>
                  <a:pt x="5433" y="282"/>
                </a:lnTo>
                <a:lnTo>
                  <a:pt x="5433" y="282"/>
                </a:lnTo>
                <a:lnTo>
                  <a:pt x="5433" y="281"/>
                </a:lnTo>
                <a:lnTo>
                  <a:pt x="5434" y="280"/>
                </a:lnTo>
                <a:lnTo>
                  <a:pt x="5434" y="280"/>
                </a:lnTo>
                <a:lnTo>
                  <a:pt x="5434" y="280"/>
                </a:lnTo>
                <a:lnTo>
                  <a:pt x="5434" y="280"/>
                </a:lnTo>
                <a:lnTo>
                  <a:pt x="5435" y="280"/>
                </a:lnTo>
                <a:lnTo>
                  <a:pt x="5435" y="279"/>
                </a:lnTo>
                <a:lnTo>
                  <a:pt x="5435" y="279"/>
                </a:lnTo>
                <a:lnTo>
                  <a:pt x="5435" y="279"/>
                </a:lnTo>
                <a:lnTo>
                  <a:pt x="5436" y="279"/>
                </a:lnTo>
                <a:lnTo>
                  <a:pt x="5436" y="279"/>
                </a:lnTo>
                <a:lnTo>
                  <a:pt x="5436" y="279"/>
                </a:lnTo>
                <a:lnTo>
                  <a:pt x="5437" y="279"/>
                </a:lnTo>
                <a:lnTo>
                  <a:pt x="5437" y="279"/>
                </a:lnTo>
                <a:lnTo>
                  <a:pt x="5437" y="279"/>
                </a:lnTo>
                <a:lnTo>
                  <a:pt x="5437" y="279"/>
                </a:lnTo>
                <a:lnTo>
                  <a:pt x="5437" y="279"/>
                </a:lnTo>
                <a:lnTo>
                  <a:pt x="5438" y="279"/>
                </a:lnTo>
                <a:lnTo>
                  <a:pt x="5438" y="279"/>
                </a:lnTo>
                <a:lnTo>
                  <a:pt x="5438" y="279"/>
                </a:lnTo>
                <a:lnTo>
                  <a:pt x="5438" y="279"/>
                </a:lnTo>
                <a:lnTo>
                  <a:pt x="5439" y="279"/>
                </a:lnTo>
                <a:lnTo>
                  <a:pt x="5439" y="279"/>
                </a:lnTo>
                <a:lnTo>
                  <a:pt x="5439" y="279"/>
                </a:lnTo>
                <a:lnTo>
                  <a:pt x="5439" y="279"/>
                </a:lnTo>
                <a:lnTo>
                  <a:pt x="5439" y="279"/>
                </a:lnTo>
                <a:lnTo>
                  <a:pt x="5440" y="279"/>
                </a:lnTo>
                <a:lnTo>
                  <a:pt x="5440" y="279"/>
                </a:lnTo>
                <a:lnTo>
                  <a:pt x="5440" y="279"/>
                </a:lnTo>
                <a:lnTo>
                  <a:pt x="5440" y="279"/>
                </a:lnTo>
                <a:lnTo>
                  <a:pt x="5441" y="279"/>
                </a:lnTo>
                <a:lnTo>
                  <a:pt x="5441" y="279"/>
                </a:lnTo>
                <a:lnTo>
                  <a:pt x="5441" y="279"/>
                </a:lnTo>
                <a:lnTo>
                  <a:pt x="5441" y="279"/>
                </a:lnTo>
                <a:lnTo>
                  <a:pt x="5442" y="279"/>
                </a:lnTo>
                <a:lnTo>
                  <a:pt x="5442" y="279"/>
                </a:lnTo>
                <a:lnTo>
                  <a:pt x="5442" y="279"/>
                </a:lnTo>
                <a:lnTo>
                  <a:pt x="5443" y="279"/>
                </a:lnTo>
                <a:lnTo>
                  <a:pt x="5443" y="279"/>
                </a:lnTo>
                <a:lnTo>
                  <a:pt x="5443" y="279"/>
                </a:lnTo>
                <a:lnTo>
                  <a:pt x="5443" y="279"/>
                </a:lnTo>
                <a:lnTo>
                  <a:pt x="5444" y="279"/>
                </a:lnTo>
                <a:lnTo>
                  <a:pt x="5444" y="279"/>
                </a:lnTo>
                <a:lnTo>
                  <a:pt x="5444" y="279"/>
                </a:lnTo>
                <a:lnTo>
                  <a:pt x="5444" y="279"/>
                </a:lnTo>
                <a:lnTo>
                  <a:pt x="5445" y="279"/>
                </a:lnTo>
                <a:lnTo>
                  <a:pt x="5445" y="279"/>
                </a:lnTo>
                <a:lnTo>
                  <a:pt x="5445" y="279"/>
                </a:lnTo>
                <a:lnTo>
                  <a:pt x="5445" y="279"/>
                </a:lnTo>
                <a:lnTo>
                  <a:pt x="5446" y="279"/>
                </a:lnTo>
                <a:lnTo>
                  <a:pt x="5446" y="279"/>
                </a:lnTo>
                <a:lnTo>
                  <a:pt x="5446" y="278"/>
                </a:lnTo>
                <a:lnTo>
                  <a:pt x="5446" y="278"/>
                </a:lnTo>
                <a:lnTo>
                  <a:pt x="5447" y="278"/>
                </a:lnTo>
                <a:lnTo>
                  <a:pt x="5447" y="278"/>
                </a:lnTo>
                <a:lnTo>
                  <a:pt x="5447" y="278"/>
                </a:lnTo>
                <a:lnTo>
                  <a:pt x="5447" y="278"/>
                </a:lnTo>
                <a:lnTo>
                  <a:pt x="5448" y="278"/>
                </a:lnTo>
                <a:lnTo>
                  <a:pt x="5448" y="278"/>
                </a:lnTo>
                <a:lnTo>
                  <a:pt x="5448" y="278"/>
                </a:lnTo>
                <a:lnTo>
                  <a:pt x="5449" y="278"/>
                </a:lnTo>
                <a:lnTo>
                  <a:pt x="5449" y="278"/>
                </a:lnTo>
                <a:lnTo>
                  <a:pt x="5449" y="278"/>
                </a:lnTo>
                <a:lnTo>
                  <a:pt x="5449" y="278"/>
                </a:lnTo>
                <a:lnTo>
                  <a:pt x="5450" y="278"/>
                </a:lnTo>
                <a:lnTo>
                  <a:pt x="5450" y="278"/>
                </a:lnTo>
                <a:lnTo>
                  <a:pt x="5450" y="278"/>
                </a:lnTo>
                <a:lnTo>
                  <a:pt x="5450" y="279"/>
                </a:lnTo>
                <a:lnTo>
                  <a:pt x="5451" y="280"/>
                </a:lnTo>
                <a:lnTo>
                  <a:pt x="5451" y="281"/>
                </a:lnTo>
                <a:lnTo>
                  <a:pt x="5451" y="280"/>
                </a:lnTo>
                <a:lnTo>
                  <a:pt x="5451" y="280"/>
                </a:lnTo>
                <a:lnTo>
                  <a:pt x="5451" y="280"/>
                </a:lnTo>
                <a:lnTo>
                  <a:pt x="5452" y="280"/>
                </a:lnTo>
                <a:lnTo>
                  <a:pt x="5452" y="279"/>
                </a:lnTo>
                <a:lnTo>
                  <a:pt x="5452" y="278"/>
                </a:lnTo>
                <a:lnTo>
                  <a:pt x="5452" y="278"/>
                </a:lnTo>
                <a:lnTo>
                  <a:pt x="5452" y="278"/>
                </a:lnTo>
                <a:lnTo>
                  <a:pt x="5453" y="278"/>
                </a:lnTo>
                <a:lnTo>
                  <a:pt x="5453" y="278"/>
                </a:lnTo>
                <a:lnTo>
                  <a:pt x="5453" y="278"/>
                </a:lnTo>
                <a:lnTo>
                  <a:pt x="5453" y="277"/>
                </a:lnTo>
                <a:lnTo>
                  <a:pt x="5454" y="275"/>
                </a:lnTo>
                <a:lnTo>
                  <a:pt x="5454" y="273"/>
                </a:lnTo>
                <a:lnTo>
                  <a:pt x="5454" y="272"/>
                </a:lnTo>
                <a:lnTo>
                  <a:pt x="5455" y="270"/>
                </a:lnTo>
                <a:lnTo>
                  <a:pt x="5455" y="270"/>
                </a:lnTo>
                <a:lnTo>
                  <a:pt x="5455" y="270"/>
                </a:lnTo>
                <a:lnTo>
                  <a:pt x="5455" y="270"/>
                </a:lnTo>
                <a:lnTo>
                  <a:pt x="5456" y="270"/>
                </a:lnTo>
                <a:lnTo>
                  <a:pt x="5456" y="270"/>
                </a:lnTo>
                <a:lnTo>
                  <a:pt x="5456" y="271"/>
                </a:lnTo>
                <a:lnTo>
                  <a:pt x="5456" y="271"/>
                </a:lnTo>
                <a:lnTo>
                  <a:pt x="5457" y="271"/>
                </a:lnTo>
                <a:lnTo>
                  <a:pt x="5457" y="271"/>
                </a:lnTo>
                <a:lnTo>
                  <a:pt x="5457" y="271"/>
                </a:lnTo>
                <a:lnTo>
                  <a:pt x="5457" y="271"/>
                </a:lnTo>
                <a:lnTo>
                  <a:pt x="5458" y="272"/>
                </a:lnTo>
                <a:lnTo>
                  <a:pt x="5458" y="272"/>
                </a:lnTo>
                <a:lnTo>
                  <a:pt x="5458" y="271"/>
                </a:lnTo>
                <a:lnTo>
                  <a:pt x="5458" y="272"/>
                </a:lnTo>
                <a:lnTo>
                  <a:pt x="5458" y="272"/>
                </a:lnTo>
                <a:lnTo>
                  <a:pt x="5459" y="272"/>
                </a:lnTo>
                <a:lnTo>
                  <a:pt x="5459" y="272"/>
                </a:lnTo>
                <a:lnTo>
                  <a:pt x="5459" y="272"/>
                </a:lnTo>
                <a:lnTo>
                  <a:pt x="5459" y="272"/>
                </a:lnTo>
                <a:lnTo>
                  <a:pt x="5460" y="272"/>
                </a:lnTo>
                <a:lnTo>
                  <a:pt x="5460" y="272"/>
                </a:lnTo>
                <a:lnTo>
                  <a:pt x="5460" y="272"/>
                </a:lnTo>
                <a:lnTo>
                  <a:pt x="5461" y="272"/>
                </a:lnTo>
                <a:lnTo>
                  <a:pt x="5461" y="272"/>
                </a:lnTo>
                <a:lnTo>
                  <a:pt x="5461" y="272"/>
                </a:lnTo>
                <a:lnTo>
                  <a:pt x="5461" y="272"/>
                </a:lnTo>
                <a:lnTo>
                  <a:pt x="5461" y="272"/>
                </a:lnTo>
                <a:lnTo>
                  <a:pt x="5462" y="272"/>
                </a:lnTo>
                <a:lnTo>
                  <a:pt x="5462" y="272"/>
                </a:lnTo>
                <a:lnTo>
                  <a:pt x="5462" y="272"/>
                </a:lnTo>
                <a:lnTo>
                  <a:pt x="5462" y="272"/>
                </a:lnTo>
                <a:lnTo>
                  <a:pt x="5463" y="272"/>
                </a:lnTo>
                <a:lnTo>
                  <a:pt x="5463" y="272"/>
                </a:lnTo>
                <a:lnTo>
                  <a:pt x="5463" y="272"/>
                </a:lnTo>
                <a:lnTo>
                  <a:pt x="5463" y="272"/>
                </a:lnTo>
                <a:lnTo>
                  <a:pt x="5464" y="272"/>
                </a:lnTo>
                <a:lnTo>
                  <a:pt x="5464" y="272"/>
                </a:lnTo>
                <a:lnTo>
                  <a:pt x="5464" y="272"/>
                </a:lnTo>
                <a:lnTo>
                  <a:pt x="5464" y="272"/>
                </a:lnTo>
                <a:lnTo>
                  <a:pt x="5465" y="272"/>
                </a:lnTo>
                <a:lnTo>
                  <a:pt x="5465" y="273"/>
                </a:lnTo>
                <a:lnTo>
                  <a:pt x="5465" y="273"/>
                </a:lnTo>
                <a:lnTo>
                  <a:pt x="5465" y="273"/>
                </a:lnTo>
                <a:lnTo>
                  <a:pt x="5466" y="273"/>
                </a:lnTo>
                <a:lnTo>
                  <a:pt x="5466" y="273"/>
                </a:lnTo>
                <a:lnTo>
                  <a:pt x="5466" y="273"/>
                </a:lnTo>
                <a:lnTo>
                  <a:pt x="5466" y="273"/>
                </a:lnTo>
                <a:lnTo>
                  <a:pt x="5467" y="273"/>
                </a:lnTo>
                <a:lnTo>
                  <a:pt x="5467" y="273"/>
                </a:lnTo>
                <a:lnTo>
                  <a:pt x="5467" y="273"/>
                </a:lnTo>
                <a:lnTo>
                  <a:pt x="5467" y="273"/>
                </a:lnTo>
                <a:lnTo>
                  <a:pt x="5468" y="272"/>
                </a:lnTo>
                <a:lnTo>
                  <a:pt x="5468" y="272"/>
                </a:lnTo>
                <a:lnTo>
                  <a:pt x="5468" y="272"/>
                </a:lnTo>
                <a:lnTo>
                  <a:pt x="5468" y="273"/>
                </a:lnTo>
                <a:lnTo>
                  <a:pt x="5468" y="273"/>
                </a:lnTo>
                <a:lnTo>
                  <a:pt x="5469" y="273"/>
                </a:lnTo>
                <a:lnTo>
                  <a:pt x="5469" y="273"/>
                </a:lnTo>
                <a:lnTo>
                  <a:pt x="5469" y="273"/>
                </a:lnTo>
                <a:lnTo>
                  <a:pt x="5469" y="273"/>
                </a:lnTo>
                <a:lnTo>
                  <a:pt x="5470" y="273"/>
                </a:lnTo>
                <a:lnTo>
                  <a:pt x="5470" y="273"/>
                </a:lnTo>
                <a:lnTo>
                  <a:pt x="5470" y="273"/>
                </a:lnTo>
                <a:lnTo>
                  <a:pt x="5470" y="273"/>
                </a:lnTo>
                <a:lnTo>
                  <a:pt x="5471" y="272"/>
                </a:lnTo>
                <a:lnTo>
                  <a:pt x="5471" y="272"/>
                </a:lnTo>
                <a:lnTo>
                  <a:pt x="5471" y="272"/>
                </a:lnTo>
                <a:lnTo>
                  <a:pt x="5471" y="272"/>
                </a:lnTo>
                <a:lnTo>
                  <a:pt x="5472" y="272"/>
                </a:lnTo>
                <a:lnTo>
                  <a:pt x="5472" y="273"/>
                </a:lnTo>
                <a:lnTo>
                  <a:pt x="5472" y="274"/>
                </a:lnTo>
                <a:lnTo>
                  <a:pt x="5472" y="273"/>
                </a:lnTo>
                <a:lnTo>
                  <a:pt x="5473" y="273"/>
                </a:lnTo>
                <a:lnTo>
                  <a:pt x="5473" y="273"/>
                </a:lnTo>
                <a:lnTo>
                  <a:pt x="5473" y="273"/>
                </a:lnTo>
                <a:lnTo>
                  <a:pt x="5473" y="272"/>
                </a:lnTo>
                <a:lnTo>
                  <a:pt x="5473" y="272"/>
                </a:lnTo>
                <a:lnTo>
                  <a:pt x="5474" y="271"/>
                </a:lnTo>
                <a:lnTo>
                  <a:pt x="5474" y="271"/>
                </a:lnTo>
                <a:lnTo>
                  <a:pt x="5474" y="271"/>
                </a:lnTo>
                <a:lnTo>
                  <a:pt x="5475" y="271"/>
                </a:lnTo>
                <a:lnTo>
                  <a:pt x="5475" y="271"/>
                </a:lnTo>
                <a:lnTo>
                  <a:pt x="5475" y="271"/>
                </a:lnTo>
                <a:lnTo>
                  <a:pt x="5475" y="271"/>
                </a:lnTo>
                <a:lnTo>
                  <a:pt x="5476" y="271"/>
                </a:lnTo>
                <a:lnTo>
                  <a:pt x="5476" y="270"/>
                </a:lnTo>
                <a:lnTo>
                  <a:pt x="5476" y="271"/>
                </a:lnTo>
                <a:lnTo>
                  <a:pt x="5476" y="271"/>
                </a:lnTo>
                <a:lnTo>
                  <a:pt x="5476" y="272"/>
                </a:lnTo>
                <a:lnTo>
                  <a:pt x="5477" y="272"/>
                </a:lnTo>
                <a:lnTo>
                  <a:pt x="5477" y="272"/>
                </a:lnTo>
                <a:lnTo>
                  <a:pt x="5477" y="272"/>
                </a:lnTo>
                <a:lnTo>
                  <a:pt x="5478" y="272"/>
                </a:lnTo>
                <a:lnTo>
                  <a:pt x="5478" y="272"/>
                </a:lnTo>
                <a:lnTo>
                  <a:pt x="5478" y="272"/>
                </a:lnTo>
                <a:lnTo>
                  <a:pt x="5478" y="272"/>
                </a:lnTo>
                <a:lnTo>
                  <a:pt x="5479" y="272"/>
                </a:lnTo>
                <a:lnTo>
                  <a:pt x="5479" y="272"/>
                </a:lnTo>
                <a:lnTo>
                  <a:pt x="5479" y="273"/>
                </a:lnTo>
                <a:lnTo>
                  <a:pt x="5479" y="273"/>
                </a:lnTo>
                <a:lnTo>
                  <a:pt x="5480" y="273"/>
                </a:lnTo>
                <a:lnTo>
                  <a:pt x="5480" y="273"/>
                </a:lnTo>
                <a:lnTo>
                  <a:pt x="5480" y="273"/>
                </a:lnTo>
                <a:lnTo>
                  <a:pt x="5480" y="273"/>
                </a:lnTo>
                <a:lnTo>
                  <a:pt x="5481" y="273"/>
                </a:lnTo>
                <a:lnTo>
                  <a:pt x="5481" y="273"/>
                </a:lnTo>
                <a:lnTo>
                  <a:pt x="5481" y="273"/>
                </a:lnTo>
                <a:lnTo>
                  <a:pt x="5481" y="273"/>
                </a:lnTo>
                <a:lnTo>
                  <a:pt x="5482" y="273"/>
                </a:lnTo>
                <a:lnTo>
                  <a:pt x="5482" y="273"/>
                </a:lnTo>
                <a:lnTo>
                  <a:pt x="5482" y="273"/>
                </a:lnTo>
                <a:lnTo>
                  <a:pt x="5482" y="273"/>
                </a:lnTo>
                <a:lnTo>
                  <a:pt x="5483" y="273"/>
                </a:lnTo>
                <a:lnTo>
                  <a:pt x="5483" y="273"/>
                </a:lnTo>
                <a:lnTo>
                  <a:pt x="5483" y="273"/>
                </a:lnTo>
                <a:lnTo>
                  <a:pt x="5484" y="273"/>
                </a:lnTo>
                <a:lnTo>
                  <a:pt x="5484" y="273"/>
                </a:lnTo>
                <a:lnTo>
                  <a:pt x="5484" y="273"/>
                </a:lnTo>
                <a:lnTo>
                  <a:pt x="5484" y="273"/>
                </a:lnTo>
                <a:lnTo>
                  <a:pt x="5485" y="273"/>
                </a:lnTo>
                <a:lnTo>
                  <a:pt x="5485" y="273"/>
                </a:lnTo>
                <a:lnTo>
                  <a:pt x="5485" y="273"/>
                </a:lnTo>
                <a:lnTo>
                  <a:pt x="5485" y="273"/>
                </a:lnTo>
                <a:lnTo>
                  <a:pt x="5486" y="273"/>
                </a:lnTo>
                <a:lnTo>
                  <a:pt x="5486" y="274"/>
                </a:lnTo>
                <a:lnTo>
                  <a:pt x="5486" y="274"/>
                </a:lnTo>
                <a:lnTo>
                  <a:pt x="5486" y="274"/>
                </a:lnTo>
                <a:lnTo>
                  <a:pt x="5486" y="275"/>
                </a:lnTo>
                <a:lnTo>
                  <a:pt x="5487" y="276"/>
                </a:lnTo>
                <a:lnTo>
                  <a:pt x="5487" y="276"/>
                </a:lnTo>
                <a:lnTo>
                  <a:pt x="5487" y="277"/>
                </a:lnTo>
                <a:lnTo>
                  <a:pt x="5488" y="277"/>
                </a:lnTo>
                <a:lnTo>
                  <a:pt x="5488" y="278"/>
                </a:lnTo>
                <a:lnTo>
                  <a:pt x="5488" y="279"/>
                </a:lnTo>
                <a:lnTo>
                  <a:pt x="5488" y="279"/>
                </a:lnTo>
                <a:lnTo>
                  <a:pt x="5489" y="279"/>
                </a:lnTo>
                <a:lnTo>
                  <a:pt x="5489" y="280"/>
                </a:lnTo>
                <a:lnTo>
                  <a:pt x="5489" y="280"/>
                </a:lnTo>
                <a:lnTo>
                  <a:pt x="5490" y="280"/>
                </a:lnTo>
                <a:lnTo>
                  <a:pt x="5490" y="280"/>
                </a:lnTo>
                <a:lnTo>
                  <a:pt x="5490" y="281"/>
                </a:lnTo>
                <a:lnTo>
                  <a:pt x="5490" y="280"/>
                </a:lnTo>
                <a:lnTo>
                  <a:pt x="5491" y="280"/>
                </a:lnTo>
                <a:lnTo>
                  <a:pt x="5491" y="280"/>
                </a:lnTo>
                <a:lnTo>
                  <a:pt x="5491" y="280"/>
                </a:lnTo>
                <a:lnTo>
                  <a:pt x="5491" y="280"/>
                </a:lnTo>
                <a:lnTo>
                  <a:pt x="5491" y="280"/>
                </a:lnTo>
                <a:lnTo>
                  <a:pt x="5492" y="280"/>
                </a:lnTo>
                <a:lnTo>
                  <a:pt x="5492" y="280"/>
                </a:lnTo>
                <a:lnTo>
                  <a:pt x="5492" y="280"/>
                </a:lnTo>
                <a:lnTo>
                  <a:pt x="5492" y="279"/>
                </a:lnTo>
                <a:lnTo>
                  <a:pt x="5493" y="279"/>
                </a:lnTo>
                <a:lnTo>
                  <a:pt x="5493" y="278"/>
                </a:lnTo>
                <a:lnTo>
                  <a:pt x="5493" y="278"/>
                </a:lnTo>
                <a:lnTo>
                  <a:pt x="5493" y="279"/>
                </a:lnTo>
                <a:lnTo>
                  <a:pt x="5494" y="281"/>
                </a:lnTo>
                <a:lnTo>
                  <a:pt x="5494" y="281"/>
                </a:lnTo>
                <a:lnTo>
                  <a:pt x="5494" y="281"/>
                </a:lnTo>
                <a:lnTo>
                  <a:pt x="5494" y="282"/>
                </a:lnTo>
                <a:lnTo>
                  <a:pt x="5495" y="282"/>
                </a:lnTo>
                <a:lnTo>
                  <a:pt x="5495" y="282"/>
                </a:lnTo>
                <a:lnTo>
                  <a:pt x="5495" y="281"/>
                </a:lnTo>
                <a:lnTo>
                  <a:pt x="5495" y="280"/>
                </a:lnTo>
                <a:lnTo>
                  <a:pt x="5496" y="280"/>
                </a:lnTo>
                <a:lnTo>
                  <a:pt x="5496" y="279"/>
                </a:lnTo>
                <a:lnTo>
                  <a:pt x="5496" y="279"/>
                </a:lnTo>
                <a:lnTo>
                  <a:pt x="5496" y="278"/>
                </a:lnTo>
                <a:lnTo>
                  <a:pt x="5497" y="278"/>
                </a:lnTo>
                <a:lnTo>
                  <a:pt x="5497" y="279"/>
                </a:lnTo>
                <a:lnTo>
                  <a:pt x="5497" y="279"/>
                </a:lnTo>
                <a:lnTo>
                  <a:pt x="5497" y="279"/>
                </a:lnTo>
                <a:lnTo>
                  <a:pt x="5498" y="279"/>
                </a:lnTo>
                <a:lnTo>
                  <a:pt x="5498" y="279"/>
                </a:lnTo>
                <a:lnTo>
                  <a:pt x="5498" y="279"/>
                </a:lnTo>
                <a:lnTo>
                  <a:pt x="5498" y="279"/>
                </a:lnTo>
                <a:lnTo>
                  <a:pt x="5498" y="279"/>
                </a:lnTo>
                <a:lnTo>
                  <a:pt x="5499" y="279"/>
                </a:lnTo>
                <a:lnTo>
                  <a:pt x="5499" y="279"/>
                </a:lnTo>
                <a:lnTo>
                  <a:pt x="5499" y="279"/>
                </a:lnTo>
                <a:lnTo>
                  <a:pt x="5499" y="279"/>
                </a:lnTo>
                <a:lnTo>
                  <a:pt x="5499" y="279"/>
                </a:lnTo>
                <a:lnTo>
                  <a:pt x="5500" y="279"/>
                </a:lnTo>
                <a:lnTo>
                  <a:pt x="5500" y="279"/>
                </a:lnTo>
                <a:lnTo>
                  <a:pt x="5500" y="279"/>
                </a:lnTo>
                <a:lnTo>
                  <a:pt x="5500" y="279"/>
                </a:lnTo>
                <a:lnTo>
                  <a:pt x="5501" y="279"/>
                </a:lnTo>
                <a:lnTo>
                  <a:pt x="5501" y="279"/>
                </a:lnTo>
                <a:lnTo>
                  <a:pt x="5501" y="279"/>
                </a:lnTo>
                <a:lnTo>
                  <a:pt x="5501" y="279"/>
                </a:lnTo>
                <a:lnTo>
                  <a:pt x="5502" y="279"/>
                </a:lnTo>
                <a:lnTo>
                  <a:pt x="5502" y="279"/>
                </a:lnTo>
                <a:lnTo>
                  <a:pt x="5502" y="279"/>
                </a:lnTo>
                <a:lnTo>
                  <a:pt x="5502" y="279"/>
                </a:lnTo>
                <a:lnTo>
                  <a:pt x="5502" y="279"/>
                </a:lnTo>
                <a:lnTo>
                  <a:pt x="5503" y="279"/>
                </a:lnTo>
                <a:lnTo>
                  <a:pt x="5503" y="279"/>
                </a:lnTo>
                <a:lnTo>
                  <a:pt x="5503" y="279"/>
                </a:lnTo>
                <a:lnTo>
                  <a:pt x="5503" y="279"/>
                </a:lnTo>
                <a:lnTo>
                  <a:pt x="5503" y="279"/>
                </a:lnTo>
                <a:lnTo>
                  <a:pt x="5504" y="279"/>
                </a:lnTo>
                <a:lnTo>
                  <a:pt x="5504" y="279"/>
                </a:lnTo>
                <a:lnTo>
                  <a:pt x="5504" y="279"/>
                </a:lnTo>
                <a:lnTo>
                  <a:pt x="5504" y="279"/>
                </a:lnTo>
                <a:lnTo>
                  <a:pt x="5504" y="279"/>
                </a:lnTo>
                <a:lnTo>
                  <a:pt x="5505" y="279"/>
                </a:lnTo>
                <a:lnTo>
                  <a:pt x="5505" y="279"/>
                </a:lnTo>
                <a:lnTo>
                  <a:pt x="5505" y="279"/>
                </a:lnTo>
                <a:lnTo>
                  <a:pt x="5505" y="279"/>
                </a:lnTo>
                <a:lnTo>
                  <a:pt x="5506" y="279"/>
                </a:lnTo>
                <a:lnTo>
                  <a:pt x="5506" y="279"/>
                </a:lnTo>
                <a:lnTo>
                  <a:pt x="5506" y="280"/>
                </a:lnTo>
                <a:lnTo>
                  <a:pt x="5506" y="280"/>
                </a:lnTo>
                <a:lnTo>
                  <a:pt x="5507" y="281"/>
                </a:lnTo>
                <a:lnTo>
                  <a:pt x="5507" y="282"/>
                </a:lnTo>
                <a:lnTo>
                  <a:pt x="5507" y="282"/>
                </a:lnTo>
                <a:lnTo>
                  <a:pt x="5508" y="283"/>
                </a:lnTo>
                <a:lnTo>
                  <a:pt x="5508" y="284"/>
                </a:lnTo>
                <a:lnTo>
                  <a:pt x="5508" y="285"/>
                </a:lnTo>
                <a:lnTo>
                  <a:pt x="5508" y="286"/>
                </a:lnTo>
                <a:lnTo>
                  <a:pt x="5509" y="286"/>
                </a:lnTo>
                <a:lnTo>
                  <a:pt x="5509" y="286"/>
                </a:lnTo>
                <a:lnTo>
                  <a:pt x="5509" y="286"/>
                </a:lnTo>
                <a:lnTo>
                  <a:pt x="5509" y="286"/>
                </a:lnTo>
                <a:lnTo>
                  <a:pt x="5509" y="286"/>
                </a:lnTo>
                <a:lnTo>
                  <a:pt x="5510" y="286"/>
                </a:lnTo>
                <a:lnTo>
                  <a:pt x="5510" y="286"/>
                </a:lnTo>
                <a:lnTo>
                  <a:pt x="5510" y="286"/>
                </a:lnTo>
                <a:lnTo>
                  <a:pt x="5510" y="286"/>
                </a:lnTo>
                <a:lnTo>
                  <a:pt x="5511" y="285"/>
                </a:lnTo>
                <a:lnTo>
                  <a:pt x="5511" y="286"/>
                </a:lnTo>
                <a:lnTo>
                  <a:pt x="5511" y="286"/>
                </a:lnTo>
                <a:lnTo>
                  <a:pt x="5511" y="286"/>
                </a:lnTo>
                <a:lnTo>
                  <a:pt x="5511" y="286"/>
                </a:lnTo>
                <a:lnTo>
                  <a:pt x="5512" y="286"/>
                </a:lnTo>
                <a:lnTo>
                  <a:pt x="5512" y="285"/>
                </a:lnTo>
                <a:lnTo>
                  <a:pt x="5512" y="282"/>
                </a:lnTo>
                <a:lnTo>
                  <a:pt x="5512" y="279"/>
                </a:lnTo>
                <a:lnTo>
                  <a:pt x="5513" y="280"/>
                </a:lnTo>
                <a:lnTo>
                  <a:pt x="5513" y="281"/>
                </a:lnTo>
                <a:lnTo>
                  <a:pt x="5513" y="282"/>
                </a:lnTo>
                <a:lnTo>
                  <a:pt x="5514" y="282"/>
                </a:lnTo>
                <a:lnTo>
                  <a:pt x="5514" y="283"/>
                </a:lnTo>
                <a:lnTo>
                  <a:pt x="5514" y="284"/>
                </a:lnTo>
                <a:lnTo>
                  <a:pt x="5514" y="284"/>
                </a:lnTo>
                <a:lnTo>
                  <a:pt x="5515" y="284"/>
                </a:lnTo>
                <a:lnTo>
                  <a:pt x="5515" y="285"/>
                </a:lnTo>
                <a:lnTo>
                  <a:pt x="5515" y="285"/>
                </a:lnTo>
                <a:lnTo>
                  <a:pt x="5515" y="288"/>
                </a:lnTo>
                <a:lnTo>
                  <a:pt x="5516" y="290"/>
                </a:lnTo>
                <a:lnTo>
                  <a:pt x="5516" y="291"/>
                </a:lnTo>
                <a:lnTo>
                  <a:pt x="5516" y="296"/>
                </a:lnTo>
                <a:lnTo>
                  <a:pt x="5516" y="296"/>
                </a:lnTo>
                <a:lnTo>
                  <a:pt x="5517" y="297"/>
                </a:lnTo>
                <a:lnTo>
                  <a:pt x="5517" y="297"/>
                </a:lnTo>
                <a:lnTo>
                  <a:pt x="5517" y="298"/>
                </a:lnTo>
                <a:lnTo>
                  <a:pt x="5517" y="298"/>
                </a:lnTo>
                <a:lnTo>
                  <a:pt x="5518" y="297"/>
                </a:lnTo>
                <a:lnTo>
                  <a:pt x="5518" y="297"/>
                </a:lnTo>
                <a:lnTo>
                  <a:pt x="5518" y="297"/>
                </a:lnTo>
                <a:lnTo>
                  <a:pt x="5518" y="297"/>
                </a:lnTo>
                <a:lnTo>
                  <a:pt x="5519" y="297"/>
                </a:lnTo>
                <a:lnTo>
                  <a:pt x="5519" y="297"/>
                </a:lnTo>
                <a:lnTo>
                  <a:pt x="5519" y="297"/>
                </a:lnTo>
                <a:lnTo>
                  <a:pt x="5520" y="297"/>
                </a:lnTo>
                <a:lnTo>
                  <a:pt x="5520" y="296"/>
                </a:lnTo>
                <a:lnTo>
                  <a:pt x="5520" y="296"/>
                </a:lnTo>
                <a:lnTo>
                  <a:pt x="5520" y="296"/>
                </a:lnTo>
                <a:lnTo>
                  <a:pt x="5521" y="296"/>
                </a:lnTo>
                <a:lnTo>
                  <a:pt x="5521" y="295"/>
                </a:lnTo>
                <a:lnTo>
                  <a:pt x="5521" y="295"/>
                </a:lnTo>
                <a:lnTo>
                  <a:pt x="5521" y="295"/>
                </a:lnTo>
                <a:lnTo>
                  <a:pt x="5522" y="295"/>
                </a:lnTo>
                <a:lnTo>
                  <a:pt x="5522" y="295"/>
                </a:lnTo>
                <a:lnTo>
                  <a:pt x="5522" y="295"/>
                </a:lnTo>
                <a:lnTo>
                  <a:pt x="5522" y="295"/>
                </a:lnTo>
                <a:lnTo>
                  <a:pt x="5523" y="295"/>
                </a:lnTo>
                <a:lnTo>
                  <a:pt x="5523" y="295"/>
                </a:lnTo>
                <a:lnTo>
                  <a:pt x="5523" y="295"/>
                </a:lnTo>
                <a:lnTo>
                  <a:pt x="5523" y="295"/>
                </a:lnTo>
                <a:lnTo>
                  <a:pt x="5524" y="295"/>
                </a:lnTo>
                <a:lnTo>
                  <a:pt x="5524" y="294"/>
                </a:lnTo>
                <a:lnTo>
                  <a:pt x="5524" y="294"/>
                </a:lnTo>
                <a:lnTo>
                  <a:pt x="5524" y="294"/>
                </a:lnTo>
                <a:lnTo>
                  <a:pt x="5525" y="294"/>
                </a:lnTo>
                <a:lnTo>
                  <a:pt x="5525" y="294"/>
                </a:lnTo>
                <a:lnTo>
                  <a:pt x="5525" y="294"/>
                </a:lnTo>
                <a:lnTo>
                  <a:pt x="5526" y="293"/>
                </a:lnTo>
                <a:lnTo>
                  <a:pt x="5526" y="292"/>
                </a:lnTo>
                <a:lnTo>
                  <a:pt x="5526" y="292"/>
                </a:lnTo>
                <a:lnTo>
                  <a:pt x="5526" y="291"/>
                </a:lnTo>
                <a:lnTo>
                  <a:pt x="5527" y="291"/>
                </a:lnTo>
                <a:lnTo>
                  <a:pt x="5527" y="291"/>
                </a:lnTo>
                <a:lnTo>
                  <a:pt x="5527" y="291"/>
                </a:lnTo>
                <a:lnTo>
                  <a:pt x="5527" y="291"/>
                </a:lnTo>
                <a:lnTo>
                  <a:pt x="5528" y="291"/>
                </a:lnTo>
                <a:lnTo>
                  <a:pt x="5528" y="291"/>
                </a:lnTo>
                <a:lnTo>
                  <a:pt x="5528" y="290"/>
                </a:lnTo>
                <a:lnTo>
                  <a:pt x="5528" y="290"/>
                </a:lnTo>
                <a:lnTo>
                  <a:pt x="5529" y="290"/>
                </a:lnTo>
                <a:lnTo>
                  <a:pt x="5529" y="290"/>
                </a:lnTo>
                <a:lnTo>
                  <a:pt x="5529" y="289"/>
                </a:lnTo>
                <a:lnTo>
                  <a:pt x="5529" y="289"/>
                </a:lnTo>
                <a:lnTo>
                  <a:pt x="5530" y="289"/>
                </a:lnTo>
                <a:lnTo>
                  <a:pt x="5530" y="289"/>
                </a:lnTo>
                <a:lnTo>
                  <a:pt x="5530" y="290"/>
                </a:lnTo>
                <a:lnTo>
                  <a:pt x="5530" y="290"/>
                </a:lnTo>
                <a:lnTo>
                  <a:pt x="5531" y="290"/>
                </a:lnTo>
                <a:lnTo>
                  <a:pt x="5531" y="290"/>
                </a:lnTo>
                <a:lnTo>
                  <a:pt x="5531" y="290"/>
                </a:lnTo>
                <a:lnTo>
                  <a:pt x="5532" y="291"/>
                </a:lnTo>
                <a:lnTo>
                  <a:pt x="5532" y="291"/>
                </a:lnTo>
                <a:lnTo>
                  <a:pt x="5532" y="292"/>
                </a:lnTo>
                <a:lnTo>
                  <a:pt x="5532" y="292"/>
                </a:lnTo>
                <a:lnTo>
                  <a:pt x="5533" y="292"/>
                </a:lnTo>
                <a:lnTo>
                  <a:pt x="5533" y="293"/>
                </a:lnTo>
                <a:lnTo>
                  <a:pt x="5533" y="293"/>
                </a:lnTo>
                <a:lnTo>
                  <a:pt x="5533" y="293"/>
                </a:lnTo>
                <a:lnTo>
                  <a:pt x="5534" y="294"/>
                </a:lnTo>
                <a:lnTo>
                  <a:pt x="5534" y="294"/>
                </a:lnTo>
                <a:lnTo>
                  <a:pt x="5534" y="294"/>
                </a:lnTo>
                <a:lnTo>
                  <a:pt x="5534" y="295"/>
                </a:lnTo>
                <a:lnTo>
                  <a:pt x="5535" y="295"/>
                </a:lnTo>
                <a:lnTo>
                  <a:pt x="5535" y="295"/>
                </a:lnTo>
                <a:lnTo>
                  <a:pt x="5535" y="295"/>
                </a:lnTo>
                <a:lnTo>
                  <a:pt x="5535" y="295"/>
                </a:lnTo>
                <a:lnTo>
                  <a:pt x="5536" y="295"/>
                </a:lnTo>
                <a:lnTo>
                  <a:pt x="5536" y="295"/>
                </a:lnTo>
                <a:lnTo>
                  <a:pt x="5536" y="295"/>
                </a:lnTo>
                <a:lnTo>
                  <a:pt x="5536" y="295"/>
                </a:lnTo>
                <a:lnTo>
                  <a:pt x="5537" y="295"/>
                </a:lnTo>
                <a:lnTo>
                  <a:pt x="5537" y="295"/>
                </a:lnTo>
                <a:lnTo>
                  <a:pt x="5537" y="295"/>
                </a:lnTo>
                <a:lnTo>
                  <a:pt x="5538" y="295"/>
                </a:lnTo>
                <a:lnTo>
                  <a:pt x="5538" y="295"/>
                </a:lnTo>
                <a:lnTo>
                  <a:pt x="5538" y="295"/>
                </a:lnTo>
                <a:lnTo>
                  <a:pt x="5538" y="295"/>
                </a:lnTo>
                <a:lnTo>
                  <a:pt x="5539" y="295"/>
                </a:lnTo>
                <a:lnTo>
                  <a:pt x="5539" y="295"/>
                </a:lnTo>
                <a:lnTo>
                  <a:pt x="5539" y="295"/>
                </a:lnTo>
                <a:lnTo>
                  <a:pt x="5539" y="295"/>
                </a:lnTo>
                <a:lnTo>
                  <a:pt x="5540" y="295"/>
                </a:lnTo>
                <a:lnTo>
                  <a:pt x="5540" y="295"/>
                </a:lnTo>
                <a:lnTo>
                  <a:pt x="5540" y="295"/>
                </a:lnTo>
                <a:lnTo>
                  <a:pt x="5540" y="295"/>
                </a:lnTo>
                <a:lnTo>
                  <a:pt x="5541" y="295"/>
                </a:lnTo>
                <a:lnTo>
                  <a:pt x="5541" y="295"/>
                </a:lnTo>
                <a:lnTo>
                  <a:pt x="5541" y="295"/>
                </a:lnTo>
                <a:lnTo>
                  <a:pt x="5541" y="294"/>
                </a:lnTo>
                <a:lnTo>
                  <a:pt x="5542" y="294"/>
                </a:lnTo>
                <a:lnTo>
                  <a:pt x="5542" y="294"/>
                </a:lnTo>
                <a:lnTo>
                  <a:pt x="5542" y="294"/>
                </a:lnTo>
                <a:lnTo>
                  <a:pt x="5542" y="294"/>
                </a:lnTo>
                <a:lnTo>
                  <a:pt x="5543" y="294"/>
                </a:lnTo>
                <a:lnTo>
                  <a:pt x="5543" y="294"/>
                </a:lnTo>
                <a:lnTo>
                  <a:pt x="5543" y="294"/>
                </a:lnTo>
                <a:lnTo>
                  <a:pt x="5544" y="293"/>
                </a:lnTo>
                <a:lnTo>
                  <a:pt x="5544" y="293"/>
                </a:lnTo>
                <a:lnTo>
                  <a:pt x="5544" y="293"/>
                </a:lnTo>
                <a:lnTo>
                  <a:pt x="5544" y="293"/>
                </a:lnTo>
                <a:lnTo>
                  <a:pt x="5545" y="293"/>
                </a:lnTo>
                <a:lnTo>
                  <a:pt x="5545" y="293"/>
                </a:lnTo>
                <a:lnTo>
                  <a:pt x="5545" y="293"/>
                </a:lnTo>
                <a:lnTo>
                  <a:pt x="5545" y="293"/>
                </a:lnTo>
                <a:lnTo>
                  <a:pt x="5545" y="293"/>
                </a:lnTo>
                <a:lnTo>
                  <a:pt x="5546" y="293"/>
                </a:lnTo>
                <a:lnTo>
                  <a:pt x="5546" y="293"/>
                </a:lnTo>
                <a:lnTo>
                  <a:pt x="5546" y="293"/>
                </a:lnTo>
                <a:lnTo>
                  <a:pt x="5546" y="293"/>
                </a:lnTo>
                <a:lnTo>
                  <a:pt x="5547" y="293"/>
                </a:lnTo>
                <a:lnTo>
                  <a:pt x="5547" y="293"/>
                </a:lnTo>
                <a:lnTo>
                  <a:pt x="5547" y="293"/>
                </a:lnTo>
                <a:lnTo>
                  <a:pt x="5547" y="293"/>
                </a:lnTo>
                <a:lnTo>
                  <a:pt x="5548" y="292"/>
                </a:lnTo>
                <a:lnTo>
                  <a:pt x="5548" y="292"/>
                </a:lnTo>
                <a:lnTo>
                  <a:pt x="5548" y="292"/>
                </a:lnTo>
                <a:lnTo>
                  <a:pt x="5548" y="292"/>
                </a:lnTo>
                <a:lnTo>
                  <a:pt x="5549" y="292"/>
                </a:lnTo>
                <a:lnTo>
                  <a:pt x="5549" y="292"/>
                </a:lnTo>
                <a:lnTo>
                  <a:pt x="5549" y="292"/>
                </a:lnTo>
                <a:lnTo>
                  <a:pt x="5549" y="292"/>
                </a:lnTo>
                <a:lnTo>
                  <a:pt x="5550" y="292"/>
                </a:lnTo>
                <a:lnTo>
                  <a:pt x="5550" y="292"/>
                </a:lnTo>
                <a:lnTo>
                  <a:pt x="5550" y="291"/>
                </a:lnTo>
                <a:lnTo>
                  <a:pt x="5550" y="290"/>
                </a:lnTo>
                <a:lnTo>
                  <a:pt x="5551" y="287"/>
                </a:lnTo>
                <a:lnTo>
                  <a:pt x="5551" y="287"/>
                </a:lnTo>
                <a:lnTo>
                  <a:pt x="5551" y="287"/>
                </a:lnTo>
                <a:lnTo>
                  <a:pt x="5551" y="287"/>
                </a:lnTo>
                <a:lnTo>
                  <a:pt x="5552" y="287"/>
                </a:lnTo>
                <a:lnTo>
                  <a:pt x="5552" y="288"/>
                </a:lnTo>
                <a:lnTo>
                  <a:pt x="5552" y="288"/>
                </a:lnTo>
                <a:lnTo>
                  <a:pt x="5552" y="288"/>
                </a:lnTo>
                <a:lnTo>
                  <a:pt x="5553" y="288"/>
                </a:lnTo>
                <a:lnTo>
                  <a:pt x="5553" y="289"/>
                </a:lnTo>
                <a:lnTo>
                  <a:pt x="5553" y="289"/>
                </a:lnTo>
                <a:lnTo>
                  <a:pt x="5553" y="289"/>
                </a:lnTo>
                <a:lnTo>
                  <a:pt x="5554" y="289"/>
                </a:lnTo>
                <a:lnTo>
                  <a:pt x="5554" y="290"/>
                </a:lnTo>
                <a:lnTo>
                  <a:pt x="5554" y="290"/>
                </a:lnTo>
                <a:lnTo>
                  <a:pt x="5554" y="289"/>
                </a:lnTo>
                <a:lnTo>
                  <a:pt x="5555" y="289"/>
                </a:lnTo>
                <a:lnTo>
                  <a:pt x="5555" y="289"/>
                </a:lnTo>
                <a:lnTo>
                  <a:pt x="5555" y="289"/>
                </a:lnTo>
                <a:lnTo>
                  <a:pt x="5555" y="289"/>
                </a:lnTo>
                <a:lnTo>
                  <a:pt x="5556" y="289"/>
                </a:lnTo>
                <a:lnTo>
                  <a:pt x="5556" y="289"/>
                </a:lnTo>
                <a:lnTo>
                  <a:pt x="5556" y="289"/>
                </a:lnTo>
                <a:lnTo>
                  <a:pt x="5556" y="289"/>
                </a:lnTo>
                <a:lnTo>
                  <a:pt x="5557" y="289"/>
                </a:lnTo>
                <a:lnTo>
                  <a:pt x="5557" y="289"/>
                </a:lnTo>
                <a:lnTo>
                  <a:pt x="5557" y="289"/>
                </a:lnTo>
                <a:lnTo>
                  <a:pt x="5557" y="289"/>
                </a:lnTo>
                <a:lnTo>
                  <a:pt x="5558" y="289"/>
                </a:lnTo>
                <a:lnTo>
                  <a:pt x="5558" y="289"/>
                </a:lnTo>
                <a:lnTo>
                  <a:pt x="5558" y="289"/>
                </a:lnTo>
                <a:lnTo>
                  <a:pt x="5558" y="288"/>
                </a:lnTo>
                <a:lnTo>
                  <a:pt x="5559" y="288"/>
                </a:lnTo>
                <a:lnTo>
                  <a:pt x="5559" y="288"/>
                </a:lnTo>
                <a:lnTo>
                  <a:pt x="5559" y="288"/>
                </a:lnTo>
                <a:lnTo>
                  <a:pt x="5559" y="287"/>
                </a:lnTo>
                <a:lnTo>
                  <a:pt x="5560" y="287"/>
                </a:lnTo>
                <a:lnTo>
                  <a:pt x="5560" y="287"/>
                </a:lnTo>
                <a:lnTo>
                  <a:pt x="5560" y="287"/>
                </a:lnTo>
                <a:lnTo>
                  <a:pt x="5561" y="287"/>
                </a:lnTo>
                <a:lnTo>
                  <a:pt x="5561" y="287"/>
                </a:lnTo>
                <a:lnTo>
                  <a:pt x="5561" y="287"/>
                </a:lnTo>
                <a:lnTo>
                  <a:pt x="5561" y="287"/>
                </a:lnTo>
                <a:lnTo>
                  <a:pt x="5561" y="287"/>
                </a:lnTo>
                <a:lnTo>
                  <a:pt x="5562" y="287"/>
                </a:lnTo>
                <a:lnTo>
                  <a:pt x="5562" y="287"/>
                </a:lnTo>
                <a:lnTo>
                  <a:pt x="5562" y="287"/>
                </a:lnTo>
                <a:lnTo>
                  <a:pt x="5562" y="287"/>
                </a:lnTo>
                <a:lnTo>
                  <a:pt x="5563" y="287"/>
                </a:lnTo>
                <a:lnTo>
                  <a:pt x="5563" y="287"/>
                </a:lnTo>
                <a:lnTo>
                  <a:pt x="5563" y="287"/>
                </a:lnTo>
                <a:lnTo>
                  <a:pt x="5563" y="287"/>
                </a:lnTo>
                <a:lnTo>
                  <a:pt x="5564" y="287"/>
                </a:lnTo>
                <a:lnTo>
                  <a:pt x="5564" y="287"/>
                </a:lnTo>
                <a:lnTo>
                  <a:pt x="5564" y="287"/>
                </a:lnTo>
                <a:lnTo>
                  <a:pt x="5564" y="287"/>
                </a:lnTo>
                <a:lnTo>
                  <a:pt x="5565" y="287"/>
                </a:lnTo>
                <a:lnTo>
                  <a:pt x="5565" y="287"/>
                </a:lnTo>
                <a:lnTo>
                  <a:pt x="5565" y="287"/>
                </a:lnTo>
                <a:lnTo>
                  <a:pt x="5565" y="287"/>
                </a:lnTo>
                <a:lnTo>
                  <a:pt x="5566" y="287"/>
                </a:lnTo>
                <a:lnTo>
                  <a:pt x="5566" y="287"/>
                </a:lnTo>
                <a:lnTo>
                  <a:pt x="5566" y="287"/>
                </a:lnTo>
                <a:lnTo>
                  <a:pt x="5567" y="287"/>
                </a:lnTo>
                <a:lnTo>
                  <a:pt x="5567" y="287"/>
                </a:lnTo>
                <a:lnTo>
                  <a:pt x="5567" y="287"/>
                </a:lnTo>
                <a:lnTo>
                  <a:pt x="5567" y="287"/>
                </a:lnTo>
                <a:lnTo>
                  <a:pt x="5568" y="287"/>
                </a:lnTo>
                <a:lnTo>
                  <a:pt x="5568" y="287"/>
                </a:lnTo>
                <a:lnTo>
                  <a:pt x="5568" y="287"/>
                </a:lnTo>
                <a:lnTo>
                  <a:pt x="5568" y="287"/>
                </a:lnTo>
                <a:lnTo>
                  <a:pt x="5569" y="286"/>
                </a:lnTo>
                <a:lnTo>
                  <a:pt x="5569" y="286"/>
                </a:lnTo>
                <a:lnTo>
                  <a:pt x="5569" y="286"/>
                </a:lnTo>
                <a:lnTo>
                  <a:pt x="5569" y="286"/>
                </a:lnTo>
                <a:lnTo>
                  <a:pt x="5570" y="286"/>
                </a:lnTo>
                <a:lnTo>
                  <a:pt x="5570" y="286"/>
                </a:lnTo>
                <a:lnTo>
                  <a:pt x="5570" y="286"/>
                </a:lnTo>
                <a:lnTo>
                  <a:pt x="5570" y="286"/>
                </a:lnTo>
                <a:lnTo>
                  <a:pt x="5571" y="286"/>
                </a:lnTo>
                <a:lnTo>
                  <a:pt x="5571" y="285"/>
                </a:lnTo>
                <a:lnTo>
                  <a:pt x="5571" y="285"/>
                </a:lnTo>
                <a:lnTo>
                  <a:pt x="5571" y="285"/>
                </a:lnTo>
                <a:lnTo>
                  <a:pt x="5572" y="285"/>
                </a:lnTo>
                <a:lnTo>
                  <a:pt x="5572" y="285"/>
                </a:lnTo>
                <a:lnTo>
                  <a:pt x="5572" y="285"/>
                </a:lnTo>
                <a:lnTo>
                  <a:pt x="5572" y="285"/>
                </a:lnTo>
                <a:lnTo>
                  <a:pt x="5573" y="285"/>
                </a:lnTo>
                <a:lnTo>
                  <a:pt x="5573" y="285"/>
                </a:lnTo>
                <a:lnTo>
                  <a:pt x="5573" y="285"/>
                </a:lnTo>
                <a:lnTo>
                  <a:pt x="5573" y="285"/>
                </a:lnTo>
                <a:lnTo>
                  <a:pt x="5573" y="285"/>
                </a:lnTo>
                <a:lnTo>
                  <a:pt x="5574" y="285"/>
                </a:lnTo>
                <a:lnTo>
                  <a:pt x="5574" y="286"/>
                </a:lnTo>
                <a:lnTo>
                  <a:pt x="5574" y="287"/>
                </a:lnTo>
                <a:lnTo>
                  <a:pt x="5574" y="287"/>
                </a:lnTo>
                <a:lnTo>
                  <a:pt x="5575" y="287"/>
                </a:lnTo>
                <a:lnTo>
                  <a:pt x="5575" y="288"/>
                </a:lnTo>
                <a:lnTo>
                  <a:pt x="5575" y="288"/>
                </a:lnTo>
                <a:lnTo>
                  <a:pt x="5575" y="288"/>
                </a:lnTo>
                <a:lnTo>
                  <a:pt x="5576" y="288"/>
                </a:lnTo>
                <a:lnTo>
                  <a:pt x="5576" y="288"/>
                </a:lnTo>
                <a:lnTo>
                  <a:pt x="5576" y="288"/>
                </a:lnTo>
                <a:lnTo>
                  <a:pt x="5576" y="288"/>
                </a:lnTo>
                <a:lnTo>
                  <a:pt x="5576" y="288"/>
                </a:lnTo>
                <a:lnTo>
                  <a:pt x="5577" y="288"/>
                </a:lnTo>
                <a:lnTo>
                  <a:pt x="5577" y="289"/>
                </a:lnTo>
                <a:lnTo>
                  <a:pt x="5577" y="288"/>
                </a:lnTo>
                <a:lnTo>
                  <a:pt x="5577" y="288"/>
                </a:lnTo>
                <a:lnTo>
                  <a:pt x="5578" y="289"/>
                </a:lnTo>
                <a:lnTo>
                  <a:pt x="5578" y="289"/>
                </a:lnTo>
                <a:lnTo>
                  <a:pt x="5578" y="289"/>
                </a:lnTo>
                <a:lnTo>
                  <a:pt x="5579" y="289"/>
                </a:lnTo>
                <a:lnTo>
                  <a:pt x="5579" y="289"/>
                </a:lnTo>
                <a:lnTo>
                  <a:pt x="5579" y="289"/>
                </a:lnTo>
                <a:lnTo>
                  <a:pt x="5579" y="288"/>
                </a:lnTo>
                <a:lnTo>
                  <a:pt x="5580" y="288"/>
                </a:lnTo>
                <a:lnTo>
                  <a:pt x="5580" y="288"/>
                </a:lnTo>
                <a:lnTo>
                  <a:pt x="5580" y="288"/>
                </a:lnTo>
                <a:lnTo>
                  <a:pt x="5580" y="287"/>
                </a:lnTo>
                <a:lnTo>
                  <a:pt x="5581" y="287"/>
                </a:lnTo>
                <a:lnTo>
                  <a:pt x="5581" y="287"/>
                </a:lnTo>
                <a:lnTo>
                  <a:pt x="5581" y="287"/>
                </a:lnTo>
                <a:lnTo>
                  <a:pt x="5581" y="287"/>
                </a:lnTo>
                <a:lnTo>
                  <a:pt x="5581" y="287"/>
                </a:lnTo>
                <a:lnTo>
                  <a:pt x="5582" y="287"/>
                </a:lnTo>
                <a:lnTo>
                  <a:pt x="5582" y="287"/>
                </a:lnTo>
                <a:lnTo>
                  <a:pt x="5582" y="287"/>
                </a:lnTo>
                <a:lnTo>
                  <a:pt x="5582" y="287"/>
                </a:lnTo>
                <a:lnTo>
                  <a:pt x="5583" y="287"/>
                </a:lnTo>
                <a:lnTo>
                  <a:pt x="5583" y="287"/>
                </a:lnTo>
                <a:lnTo>
                  <a:pt x="5583" y="287"/>
                </a:lnTo>
                <a:lnTo>
                  <a:pt x="5583" y="287"/>
                </a:lnTo>
                <a:lnTo>
                  <a:pt x="5584" y="287"/>
                </a:lnTo>
                <a:lnTo>
                  <a:pt x="5584" y="287"/>
                </a:lnTo>
                <a:lnTo>
                  <a:pt x="5584" y="287"/>
                </a:lnTo>
                <a:lnTo>
                  <a:pt x="5585" y="287"/>
                </a:lnTo>
                <a:lnTo>
                  <a:pt x="5585" y="287"/>
                </a:lnTo>
                <a:lnTo>
                  <a:pt x="5585" y="287"/>
                </a:lnTo>
                <a:lnTo>
                  <a:pt x="5585" y="287"/>
                </a:lnTo>
                <a:lnTo>
                  <a:pt x="5585" y="287"/>
                </a:lnTo>
                <a:lnTo>
                  <a:pt x="5586" y="287"/>
                </a:lnTo>
                <a:lnTo>
                  <a:pt x="5586" y="287"/>
                </a:lnTo>
                <a:lnTo>
                  <a:pt x="5586" y="287"/>
                </a:lnTo>
                <a:lnTo>
                  <a:pt x="5586" y="287"/>
                </a:lnTo>
                <a:lnTo>
                  <a:pt x="5587" y="287"/>
                </a:lnTo>
                <a:lnTo>
                  <a:pt x="5587" y="287"/>
                </a:lnTo>
                <a:lnTo>
                  <a:pt x="5587" y="287"/>
                </a:lnTo>
                <a:lnTo>
                  <a:pt x="5587" y="287"/>
                </a:lnTo>
                <a:lnTo>
                  <a:pt x="5587" y="287"/>
                </a:lnTo>
                <a:lnTo>
                  <a:pt x="5588" y="288"/>
                </a:lnTo>
                <a:lnTo>
                  <a:pt x="5588" y="288"/>
                </a:lnTo>
                <a:lnTo>
                  <a:pt x="5588" y="288"/>
                </a:lnTo>
                <a:lnTo>
                  <a:pt x="5588" y="288"/>
                </a:lnTo>
                <a:lnTo>
                  <a:pt x="5589" y="287"/>
                </a:lnTo>
                <a:lnTo>
                  <a:pt x="5589" y="287"/>
                </a:lnTo>
                <a:lnTo>
                  <a:pt x="5589" y="287"/>
                </a:lnTo>
                <a:lnTo>
                  <a:pt x="5589" y="287"/>
                </a:lnTo>
                <a:lnTo>
                  <a:pt x="5590" y="286"/>
                </a:lnTo>
                <a:lnTo>
                  <a:pt x="5590" y="286"/>
                </a:lnTo>
                <a:lnTo>
                  <a:pt x="5590" y="286"/>
                </a:lnTo>
                <a:lnTo>
                  <a:pt x="5591" y="286"/>
                </a:lnTo>
                <a:lnTo>
                  <a:pt x="5591" y="286"/>
                </a:lnTo>
                <a:lnTo>
                  <a:pt x="5591" y="286"/>
                </a:lnTo>
                <a:lnTo>
                  <a:pt x="5591" y="286"/>
                </a:lnTo>
                <a:lnTo>
                  <a:pt x="5591" y="286"/>
                </a:lnTo>
                <a:lnTo>
                  <a:pt x="5592" y="285"/>
                </a:lnTo>
                <a:lnTo>
                  <a:pt x="5592" y="285"/>
                </a:lnTo>
                <a:lnTo>
                  <a:pt x="5592" y="285"/>
                </a:lnTo>
                <a:lnTo>
                  <a:pt x="5592" y="286"/>
                </a:lnTo>
                <a:lnTo>
                  <a:pt x="5593" y="286"/>
                </a:lnTo>
                <a:lnTo>
                  <a:pt x="5593" y="287"/>
                </a:lnTo>
                <a:lnTo>
                  <a:pt x="5593" y="287"/>
                </a:lnTo>
                <a:lnTo>
                  <a:pt x="5593" y="288"/>
                </a:lnTo>
                <a:lnTo>
                  <a:pt x="5594" y="288"/>
                </a:lnTo>
                <a:lnTo>
                  <a:pt x="5594" y="287"/>
                </a:lnTo>
                <a:lnTo>
                  <a:pt x="5594" y="288"/>
                </a:lnTo>
                <a:lnTo>
                  <a:pt x="5594" y="288"/>
                </a:lnTo>
                <a:lnTo>
                  <a:pt x="5595" y="288"/>
                </a:lnTo>
                <a:lnTo>
                  <a:pt x="5595" y="287"/>
                </a:lnTo>
                <a:lnTo>
                  <a:pt x="5595" y="287"/>
                </a:lnTo>
                <a:lnTo>
                  <a:pt x="5595" y="287"/>
                </a:lnTo>
                <a:lnTo>
                  <a:pt x="5596" y="287"/>
                </a:lnTo>
                <a:lnTo>
                  <a:pt x="5596" y="287"/>
                </a:lnTo>
                <a:lnTo>
                  <a:pt x="5596" y="287"/>
                </a:lnTo>
                <a:lnTo>
                  <a:pt x="5597" y="287"/>
                </a:lnTo>
                <a:lnTo>
                  <a:pt x="5597" y="287"/>
                </a:lnTo>
                <a:lnTo>
                  <a:pt x="5597" y="286"/>
                </a:lnTo>
                <a:lnTo>
                  <a:pt x="5597" y="287"/>
                </a:lnTo>
                <a:lnTo>
                  <a:pt x="5597" y="286"/>
                </a:lnTo>
                <a:lnTo>
                  <a:pt x="5598" y="286"/>
                </a:lnTo>
                <a:lnTo>
                  <a:pt x="5598" y="287"/>
                </a:lnTo>
                <a:lnTo>
                  <a:pt x="5598" y="287"/>
                </a:lnTo>
                <a:lnTo>
                  <a:pt x="5598" y="287"/>
                </a:lnTo>
                <a:lnTo>
                  <a:pt x="5598" y="287"/>
                </a:lnTo>
                <a:lnTo>
                  <a:pt x="5599" y="287"/>
                </a:lnTo>
                <a:lnTo>
                  <a:pt x="5599" y="287"/>
                </a:lnTo>
                <a:lnTo>
                  <a:pt x="5599" y="287"/>
                </a:lnTo>
                <a:lnTo>
                  <a:pt x="5599" y="287"/>
                </a:lnTo>
                <a:lnTo>
                  <a:pt x="5599" y="287"/>
                </a:lnTo>
                <a:lnTo>
                  <a:pt x="5600" y="287"/>
                </a:lnTo>
                <a:lnTo>
                  <a:pt x="5600" y="287"/>
                </a:lnTo>
                <a:lnTo>
                  <a:pt x="5600" y="287"/>
                </a:lnTo>
                <a:lnTo>
                  <a:pt x="5600" y="287"/>
                </a:lnTo>
                <a:lnTo>
                  <a:pt x="5601" y="287"/>
                </a:lnTo>
                <a:lnTo>
                  <a:pt x="5601" y="287"/>
                </a:lnTo>
                <a:lnTo>
                  <a:pt x="5601" y="287"/>
                </a:lnTo>
                <a:lnTo>
                  <a:pt x="5601" y="287"/>
                </a:lnTo>
                <a:lnTo>
                  <a:pt x="5602" y="287"/>
                </a:lnTo>
                <a:lnTo>
                  <a:pt x="5602" y="287"/>
                </a:lnTo>
                <a:lnTo>
                  <a:pt x="5602" y="286"/>
                </a:lnTo>
                <a:lnTo>
                  <a:pt x="5603" y="286"/>
                </a:lnTo>
                <a:lnTo>
                  <a:pt x="5603" y="286"/>
                </a:lnTo>
                <a:lnTo>
                  <a:pt x="5603" y="286"/>
                </a:lnTo>
                <a:lnTo>
                  <a:pt x="5603" y="286"/>
                </a:lnTo>
                <a:lnTo>
                  <a:pt x="5603" y="286"/>
                </a:lnTo>
                <a:lnTo>
                  <a:pt x="5604" y="286"/>
                </a:lnTo>
                <a:lnTo>
                  <a:pt x="5604" y="286"/>
                </a:lnTo>
                <a:lnTo>
                  <a:pt x="5604" y="286"/>
                </a:lnTo>
                <a:lnTo>
                  <a:pt x="5604" y="286"/>
                </a:lnTo>
                <a:lnTo>
                  <a:pt x="5605" y="286"/>
                </a:lnTo>
                <a:lnTo>
                  <a:pt x="5605" y="286"/>
                </a:lnTo>
                <a:lnTo>
                  <a:pt x="5605" y="286"/>
                </a:lnTo>
                <a:lnTo>
                  <a:pt x="5605" y="286"/>
                </a:lnTo>
                <a:lnTo>
                  <a:pt x="5606" y="286"/>
                </a:lnTo>
                <a:lnTo>
                  <a:pt x="5606" y="285"/>
                </a:lnTo>
                <a:lnTo>
                  <a:pt x="5606" y="285"/>
                </a:lnTo>
                <a:lnTo>
                  <a:pt x="5606" y="285"/>
                </a:lnTo>
                <a:lnTo>
                  <a:pt x="5607" y="285"/>
                </a:lnTo>
                <a:lnTo>
                  <a:pt x="5607" y="285"/>
                </a:lnTo>
                <a:lnTo>
                  <a:pt x="5607" y="285"/>
                </a:lnTo>
                <a:lnTo>
                  <a:pt x="5607" y="284"/>
                </a:lnTo>
                <a:lnTo>
                  <a:pt x="5608" y="284"/>
                </a:lnTo>
                <a:lnTo>
                  <a:pt x="5608" y="284"/>
                </a:lnTo>
                <a:lnTo>
                  <a:pt x="5608" y="284"/>
                </a:lnTo>
                <a:lnTo>
                  <a:pt x="5609" y="284"/>
                </a:lnTo>
                <a:lnTo>
                  <a:pt x="5609" y="284"/>
                </a:lnTo>
                <a:lnTo>
                  <a:pt x="5609" y="284"/>
                </a:lnTo>
                <a:lnTo>
                  <a:pt x="5609" y="284"/>
                </a:lnTo>
                <a:lnTo>
                  <a:pt x="5609" y="284"/>
                </a:lnTo>
                <a:lnTo>
                  <a:pt x="5610" y="284"/>
                </a:lnTo>
                <a:lnTo>
                  <a:pt x="5610" y="285"/>
                </a:lnTo>
                <a:lnTo>
                  <a:pt x="5610" y="285"/>
                </a:lnTo>
                <a:lnTo>
                  <a:pt x="5610" y="285"/>
                </a:lnTo>
                <a:lnTo>
                  <a:pt x="5611" y="285"/>
                </a:lnTo>
                <a:lnTo>
                  <a:pt x="5611" y="285"/>
                </a:lnTo>
                <a:lnTo>
                  <a:pt x="5611" y="285"/>
                </a:lnTo>
                <a:lnTo>
                  <a:pt x="5611" y="285"/>
                </a:lnTo>
                <a:lnTo>
                  <a:pt x="5612" y="284"/>
                </a:lnTo>
                <a:lnTo>
                  <a:pt x="5612" y="284"/>
                </a:lnTo>
                <a:lnTo>
                  <a:pt x="5612" y="283"/>
                </a:lnTo>
                <a:lnTo>
                  <a:pt x="5612" y="283"/>
                </a:lnTo>
                <a:lnTo>
                  <a:pt x="5613" y="281"/>
                </a:lnTo>
                <a:lnTo>
                  <a:pt x="5613" y="279"/>
                </a:lnTo>
                <a:lnTo>
                  <a:pt x="5613" y="277"/>
                </a:lnTo>
                <a:lnTo>
                  <a:pt x="5613" y="276"/>
                </a:lnTo>
                <a:lnTo>
                  <a:pt x="5614" y="274"/>
                </a:lnTo>
                <a:lnTo>
                  <a:pt x="5614" y="273"/>
                </a:lnTo>
                <a:lnTo>
                  <a:pt x="5614" y="271"/>
                </a:lnTo>
                <a:lnTo>
                  <a:pt x="5615" y="269"/>
                </a:lnTo>
                <a:lnTo>
                  <a:pt x="5615" y="265"/>
                </a:lnTo>
                <a:lnTo>
                  <a:pt x="5615" y="263"/>
                </a:lnTo>
                <a:lnTo>
                  <a:pt x="5615" y="263"/>
                </a:lnTo>
                <a:lnTo>
                  <a:pt x="5616" y="262"/>
                </a:lnTo>
                <a:lnTo>
                  <a:pt x="5616" y="262"/>
                </a:lnTo>
                <a:lnTo>
                  <a:pt x="5616" y="262"/>
                </a:lnTo>
                <a:lnTo>
                  <a:pt x="5616" y="262"/>
                </a:lnTo>
                <a:lnTo>
                  <a:pt x="5617" y="262"/>
                </a:lnTo>
                <a:lnTo>
                  <a:pt x="5617" y="262"/>
                </a:lnTo>
                <a:lnTo>
                  <a:pt x="5617" y="262"/>
                </a:lnTo>
                <a:lnTo>
                  <a:pt x="5617" y="262"/>
                </a:lnTo>
                <a:lnTo>
                  <a:pt x="5618" y="261"/>
                </a:lnTo>
                <a:lnTo>
                  <a:pt x="5618" y="261"/>
                </a:lnTo>
                <a:lnTo>
                  <a:pt x="5618" y="261"/>
                </a:lnTo>
                <a:lnTo>
                  <a:pt x="5618" y="260"/>
                </a:lnTo>
                <a:lnTo>
                  <a:pt x="5619" y="260"/>
                </a:lnTo>
                <a:lnTo>
                  <a:pt x="5619" y="261"/>
                </a:lnTo>
                <a:lnTo>
                  <a:pt x="5619" y="261"/>
                </a:lnTo>
                <a:lnTo>
                  <a:pt x="5619" y="262"/>
                </a:lnTo>
                <a:lnTo>
                  <a:pt x="5620" y="261"/>
                </a:lnTo>
                <a:lnTo>
                  <a:pt x="5620" y="260"/>
                </a:lnTo>
                <a:lnTo>
                  <a:pt x="5620" y="263"/>
                </a:lnTo>
                <a:lnTo>
                  <a:pt x="5621" y="266"/>
                </a:lnTo>
                <a:lnTo>
                  <a:pt x="5621" y="267"/>
                </a:lnTo>
                <a:lnTo>
                  <a:pt x="5621" y="267"/>
                </a:lnTo>
                <a:lnTo>
                  <a:pt x="5621" y="267"/>
                </a:lnTo>
                <a:lnTo>
                  <a:pt x="5622" y="267"/>
                </a:lnTo>
                <a:lnTo>
                  <a:pt x="5622" y="267"/>
                </a:lnTo>
                <a:lnTo>
                  <a:pt x="5622" y="267"/>
                </a:lnTo>
                <a:lnTo>
                  <a:pt x="5622" y="267"/>
                </a:lnTo>
                <a:lnTo>
                  <a:pt x="5622" y="267"/>
                </a:lnTo>
                <a:lnTo>
                  <a:pt x="5623" y="267"/>
                </a:lnTo>
                <a:lnTo>
                  <a:pt x="5623" y="267"/>
                </a:lnTo>
                <a:lnTo>
                  <a:pt x="5623" y="267"/>
                </a:lnTo>
                <a:lnTo>
                  <a:pt x="5623" y="267"/>
                </a:lnTo>
                <a:lnTo>
                  <a:pt x="5624" y="267"/>
                </a:lnTo>
                <a:lnTo>
                  <a:pt x="5624" y="267"/>
                </a:lnTo>
                <a:lnTo>
                  <a:pt x="5624" y="267"/>
                </a:lnTo>
                <a:lnTo>
                  <a:pt x="5624" y="266"/>
                </a:lnTo>
                <a:lnTo>
                  <a:pt x="5624" y="265"/>
                </a:lnTo>
                <a:lnTo>
                  <a:pt x="5625" y="265"/>
                </a:lnTo>
                <a:lnTo>
                  <a:pt x="5625" y="265"/>
                </a:lnTo>
                <a:lnTo>
                  <a:pt x="5625" y="265"/>
                </a:lnTo>
                <a:lnTo>
                  <a:pt x="5625" y="265"/>
                </a:lnTo>
                <a:lnTo>
                  <a:pt x="5626" y="265"/>
                </a:lnTo>
                <a:lnTo>
                  <a:pt x="5626" y="265"/>
                </a:lnTo>
                <a:lnTo>
                  <a:pt x="5626" y="265"/>
                </a:lnTo>
                <a:lnTo>
                  <a:pt x="5626" y="265"/>
                </a:lnTo>
                <a:lnTo>
                  <a:pt x="5627" y="265"/>
                </a:lnTo>
                <a:lnTo>
                  <a:pt x="5627" y="265"/>
                </a:lnTo>
                <a:lnTo>
                  <a:pt x="5627" y="265"/>
                </a:lnTo>
                <a:lnTo>
                  <a:pt x="5627" y="265"/>
                </a:lnTo>
                <a:lnTo>
                  <a:pt x="5627" y="265"/>
                </a:lnTo>
                <a:lnTo>
                  <a:pt x="5628" y="265"/>
                </a:lnTo>
                <a:lnTo>
                  <a:pt x="5628" y="265"/>
                </a:lnTo>
                <a:lnTo>
                  <a:pt x="5628" y="265"/>
                </a:lnTo>
                <a:lnTo>
                  <a:pt x="5629" y="265"/>
                </a:lnTo>
                <a:lnTo>
                  <a:pt x="5629" y="265"/>
                </a:lnTo>
                <a:lnTo>
                  <a:pt x="5629" y="265"/>
                </a:lnTo>
                <a:lnTo>
                  <a:pt x="5629" y="265"/>
                </a:lnTo>
                <a:lnTo>
                  <a:pt x="5629" y="265"/>
                </a:lnTo>
                <a:lnTo>
                  <a:pt x="5630" y="265"/>
                </a:lnTo>
                <a:lnTo>
                  <a:pt x="5630" y="266"/>
                </a:lnTo>
                <a:lnTo>
                  <a:pt x="5630" y="266"/>
                </a:lnTo>
                <a:lnTo>
                  <a:pt x="5630" y="266"/>
                </a:lnTo>
                <a:lnTo>
                  <a:pt x="5631" y="266"/>
                </a:lnTo>
                <a:lnTo>
                  <a:pt x="5631" y="266"/>
                </a:lnTo>
                <a:lnTo>
                  <a:pt x="5631" y="266"/>
                </a:lnTo>
                <a:lnTo>
                  <a:pt x="5631" y="266"/>
                </a:lnTo>
                <a:lnTo>
                  <a:pt x="5632" y="266"/>
                </a:lnTo>
                <a:lnTo>
                  <a:pt x="5632" y="266"/>
                </a:lnTo>
                <a:lnTo>
                  <a:pt x="5632" y="266"/>
                </a:lnTo>
                <a:lnTo>
                  <a:pt x="5633" y="267"/>
                </a:lnTo>
                <a:lnTo>
                  <a:pt x="5633" y="267"/>
                </a:lnTo>
                <a:lnTo>
                  <a:pt x="5633" y="267"/>
                </a:lnTo>
                <a:lnTo>
                  <a:pt x="5633" y="267"/>
                </a:lnTo>
                <a:lnTo>
                  <a:pt x="5634" y="267"/>
                </a:lnTo>
                <a:lnTo>
                  <a:pt x="5634" y="267"/>
                </a:lnTo>
                <a:lnTo>
                  <a:pt x="5634" y="267"/>
                </a:lnTo>
                <a:lnTo>
                  <a:pt x="5634" y="267"/>
                </a:lnTo>
                <a:lnTo>
                  <a:pt x="5635" y="266"/>
                </a:lnTo>
                <a:lnTo>
                  <a:pt x="5635" y="266"/>
                </a:lnTo>
                <a:lnTo>
                  <a:pt x="5635" y="266"/>
                </a:lnTo>
                <a:lnTo>
                  <a:pt x="5635" y="266"/>
                </a:lnTo>
                <a:lnTo>
                  <a:pt x="5636" y="265"/>
                </a:lnTo>
                <a:lnTo>
                  <a:pt x="5636" y="264"/>
                </a:lnTo>
                <a:lnTo>
                  <a:pt x="5636" y="264"/>
                </a:lnTo>
                <a:lnTo>
                  <a:pt x="5636" y="263"/>
                </a:lnTo>
                <a:lnTo>
                  <a:pt x="5637" y="263"/>
                </a:lnTo>
                <a:lnTo>
                  <a:pt x="5637" y="263"/>
                </a:lnTo>
                <a:lnTo>
                  <a:pt x="5637" y="262"/>
                </a:lnTo>
                <a:lnTo>
                  <a:pt x="5638" y="262"/>
                </a:lnTo>
                <a:lnTo>
                  <a:pt x="5638" y="262"/>
                </a:lnTo>
                <a:lnTo>
                  <a:pt x="5638" y="261"/>
                </a:lnTo>
                <a:lnTo>
                  <a:pt x="5638" y="260"/>
                </a:lnTo>
                <a:lnTo>
                  <a:pt x="5639" y="260"/>
                </a:lnTo>
                <a:lnTo>
                  <a:pt x="5639" y="259"/>
                </a:lnTo>
                <a:lnTo>
                  <a:pt x="5639" y="259"/>
                </a:lnTo>
                <a:lnTo>
                  <a:pt x="5639" y="259"/>
                </a:lnTo>
                <a:lnTo>
                  <a:pt x="5640" y="259"/>
                </a:lnTo>
                <a:lnTo>
                  <a:pt x="5640" y="259"/>
                </a:lnTo>
                <a:lnTo>
                  <a:pt x="5640" y="259"/>
                </a:lnTo>
                <a:lnTo>
                  <a:pt x="5640" y="259"/>
                </a:lnTo>
                <a:lnTo>
                  <a:pt x="5640" y="259"/>
                </a:lnTo>
                <a:lnTo>
                  <a:pt x="5641" y="259"/>
                </a:lnTo>
                <a:lnTo>
                  <a:pt x="5641" y="259"/>
                </a:lnTo>
                <a:lnTo>
                  <a:pt x="5641" y="259"/>
                </a:lnTo>
                <a:lnTo>
                  <a:pt x="5641" y="259"/>
                </a:lnTo>
                <a:lnTo>
                  <a:pt x="5642" y="259"/>
                </a:lnTo>
                <a:lnTo>
                  <a:pt x="5642" y="259"/>
                </a:lnTo>
                <a:lnTo>
                  <a:pt x="5642" y="259"/>
                </a:lnTo>
                <a:lnTo>
                  <a:pt x="5642" y="259"/>
                </a:lnTo>
                <a:lnTo>
                  <a:pt x="5642" y="259"/>
                </a:lnTo>
                <a:lnTo>
                  <a:pt x="5643" y="259"/>
                </a:lnTo>
                <a:lnTo>
                  <a:pt x="5643" y="259"/>
                </a:lnTo>
                <a:lnTo>
                  <a:pt x="5643" y="259"/>
                </a:lnTo>
                <a:lnTo>
                  <a:pt x="5643" y="259"/>
                </a:lnTo>
                <a:lnTo>
                  <a:pt x="5644" y="259"/>
                </a:lnTo>
                <a:lnTo>
                  <a:pt x="5644" y="259"/>
                </a:lnTo>
                <a:lnTo>
                  <a:pt x="5644" y="259"/>
                </a:lnTo>
                <a:lnTo>
                  <a:pt x="5644" y="259"/>
                </a:lnTo>
                <a:lnTo>
                  <a:pt x="5645" y="259"/>
                </a:lnTo>
                <a:lnTo>
                  <a:pt x="5645" y="259"/>
                </a:lnTo>
                <a:lnTo>
                  <a:pt x="5645" y="259"/>
                </a:lnTo>
                <a:lnTo>
                  <a:pt x="5645" y="259"/>
                </a:lnTo>
                <a:lnTo>
                  <a:pt x="5646" y="259"/>
                </a:lnTo>
                <a:lnTo>
                  <a:pt x="5646" y="260"/>
                </a:lnTo>
                <a:lnTo>
                  <a:pt x="5646" y="260"/>
                </a:lnTo>
                <a:lnTo>
                  <a:pt x="5646" y="260"/>
                </a:lnTo>
                <a:lnTo>
                  <a:pt x="5647" y="260"/>
                </a:lnTo>
                <a:lnTo>
                  <a:pt x="5647" y="260"/>
                </a:lnTo>
                <a:lnTo>
                  <a:pt x="5647" y="260"/>
                </a:lnTo>
                <a:lnTo>
                  <a:pt x="5647" y="260"/>
                </a:lnTo>
                <a:lnTo>
                  <a:pt x="5648" y="260"/>
                </a:lnTo>
                <a:lnTo>
                  <a:pt x="5648" y="260"/>
                </a:lnTo>
                <a:lnTo>
                  <a:pt x="5648" y="260"/>
                </a:lnTo>
                <a:lnTo>
                  <a:pt x="5648" y="260"/>
                </a:lnTo>
                <a:lnTo>
                  <a:pt x="5649" y="260"/>
                </a:lnTo>
                <a:lnTo>
                  <a:pt x="5649" y="260"/>
                </a:lnTo>
                <a:lnTo>
                  <a:pt x="5649" y="260"/>
                </a:lnTo>
                <a:lnTo>
                  <a:pt x="5650" y="260"/>
                </a:lnTo>
                <a:lnTo>
                  <a:pt x="5650" y="260"/>
                </a:lnTo>
                <a:lnTo>
                  <a:pt x="5650" y="260"/>
                </a:lnTo>
                <a:lnTo>
                  <a:pt x="5650" y="260"/>
                </a:lnTo>
                <a:lnTo>
                  <a:pt x="5651" y="260"/>
                </a:lnTo>
                <a:lnTo>
                  <a:pt x="5651" y="261"/>
                </a:lnTo>
                <a:lnTo>
                  <a:pt x="5651" y="262"/>
                </a:lnTo>
                <a:lnTo>
                  <a:pt x="5651" y="264"/>
                </a:lnTo>
                <a:lnTo>
                  <a:pt x="5652" y="265"/>
                </a:lnTo>
                <a:lnTo>
                  <a:pt x="5652" y="265"/>
                </a:lnTo>
                <a:lnTo>
                  <a:pt x="5652" y="265"/>
                </a:lnTo>
                <a:lnTo>
                  <a:pt x="5652" y="265"/>
                </a:lnTo>
                <a:lnTo>
                  <a:pt x="5653" y="264"/>
                </a:lnTo>
                <a:lnTo>
                  <a:pt x="5653" y="263"/>
                </a:lnTo>
                <a:lnTo>
                  <a:pt x="5653" y="261"/>
                </a:lnTo>
                <a:lnTo>
                  <a:pt x="5653" y="254"/>
                </a:lnTo>
                <a:lnTo>
                  <a:pt x="5654" y="249"/>
                </a:lnTo>
                <a:lnTo>
                  <a:pt x="5654" y="248"/>
                </a:lnTo>
                <a:lnTo>
                  <a:pt x="5654" y="247"/>
                </a:lnTo>
                <a:lnTo>
                  <a:pt x="5654" y="247"/>
                </a:lnTo>
                <a:lnTo>
                  <a:pt x="5655" y="247"/>
                </a:lnTo>
                <a:lnTo>
                  <a:pt x="5655" y="246"/>
                </a:lnTo>
                <a:lnTo>
                  <a:pt x="5655" y="245"/>
                </a:lnTo>
                <a:lnTo>
                  <a:pt x="5656" y="244"/>
                </a:lnTo>
                <a:lnTo>
                  <a:pt x="5656" y="244"/>
                </a:lnTo>
                <a:lnTo>
                  <a:pt x="5656" y="244"/>
                </a:lnTo>
                <a:lnTo>
                  <a:pt x="5656" y="243"/>
                </a:lnTo>
                <a:lnTo>
                  <a:pt x="5657" y="242"/>
                </a:lnTo>
                <a:lnTo>
                  <a:pt x="5657" y="242"/>
                </a:lnTo>
                <a:lnTo>
                  <a:pt x="5657" y="242"/>
                </a:lnTo>
                <a:lnTo>
                  <a:pt x="5657" y="242"/>
                </a:lnTo>
                <a:lnTo>
                  <a:pt x="5658" y="243"/>
                </a:lnTo>
                <a:lnTo>
                  <a:pt x="5658" y="244"/>
                </a:lnTo>
                <a:lnTo>
                  <a:pt x="5658" y="244"/>
                </a:lnTo>
                <a:lnTo>
                  <a:pt x="5658" y="244"/>
                </a:lnTo>
                <a:lnTo>
                  <a:pt x="5659" y="244"/>
                </a:lnTo>
                <a:lnTo>
                  <a:pt x="5659" y="244"/>
                </a:lnTo>
                <a:lnTo>
                  <a:pt x="5659" y="243"/>
                </a:lnTo>
                <a:lnTo>
                  <a:pt x="5659" y="243"/>
                </a:lnTo>
                <a:lnTo>
                  <a:pt x="5660" y="242"/>
                </a:lnTo>
                <a:lnTo>
                  <a:pt x="5660" y="241"/>
                </a:lnTo>
                <a:lnTo>
                  <a:pt x="5660" y="241"/>
                </a:lnTo>
                <a:lnTo>
                  <a:pt x="5660" y="241"/>
                </a:lnTo>
                <a:lnTo>
                  <a:pt x="5661" y="240"/>
                </a:lnTo>
                <a:lnTo>
                  <a:pt x="5661" y="240"/>
                </a:lnTo>
                <a:lnTo>
                  <a:pt x="5661" y="239"/>
                </a:lnTo>
                <a:lnTo>
                  <a:pt x="5662" y="239"/>
                </a:lnTo>
                <a:lnTo>
                  <a:pt x="5662" y="238"/>
                </a:lnTo>
                <a:lnTo>
                  <a:pt x="5662" y="238"/>
                </a:lnTo>
                <a:lnTo>
                  <a:pt x="5662" y="238"/>
                </a:lnTo>
                <a:lnTo>
                  <a:pt x="5663" y="238"/>
                </a:lnTo>
                <a:lnTo>
                  <a:pt x="5663" y="237"/>
                </a:lnTo>
                <a:lnTo>
                  <a:pt x="5663" y="237"/>
                </a:lnTo>
                <a:lnTo>
                  <a:pt x="5663" y="237"/>
                </a:lnTo>
                <a:lnTo>
                  <a:pt x="5664" y="238"/>
                </a:lnTo>
                <a:lnTo>
                  <a:pt x="5664" y="238"/>
                </a:lnTo>
                <a:lnTo>
                  <a:pt x="5664" y="238"/>
                </a:lnTo>
                <a:lnTo>
                  <a:pt x="5664" y="238"/>
                </a:lnTo>
                <a:lnTo>
                  <a:pt x="5664" y="238"/>
                </a:lnTo>
                <a:lnTo>
                  <a:pt x="5665" y="238"/>
                </a:lnTo>
                <a:lnTo>
                  <a:pt x="5665" y="238"/>
                </a:lnTo>
                <a:lnTo>
                  <a:pt x="5665" y="238"/>
                </a:lnTo>
                <a:lnTo>
                  <a:pt x="5665" y="238"/>
                </a:lnTo>
                <a:lnTo>
                  <a:pt x="5666" y="238"/>
                </a:lnTo>
                <a:lnTo>
                  <a:pt x="5666" y="238"/>
                </a:lnTo>
                <a:lnTo>
                  <a:pt x="5666" y="238"/>
                </a:lnTo>
                <a:lnTo>
                  <a:pt x="5666" y="238"/>
                </a:lnTo>
                <a:lnTo>
                  <a:pt x="5667" y="238"/>
                </a:lnTo>
                <a:lnTo>
                  <a:pt x="5667" y="238"/>
                </a:lnTo>
                <a:lnTo>
                  <a:pt x="5667" y="238"/>
                </a:lnTo>
                <a:lnTo>
                  <a:pt x="5668" y="238"/>
                </a:lnTo>
                <a:lnTo>
                  <a:pt x="5668" y="239"/>
                </a:lnTo>
                <a:lnTo>
                  <a:pt x="5668" y="239"/>
                </a:lnTo>
                <a:lnTo>
                  <a:pt x="5668" y="239"/>
                </a:lnTo>
                <a:lnTo>
                  <a:pt x="5669" y="239"/>
                </a:lnTo>
                <a:lnTo>
                  <a:pt x="5669" y="239"/>
                </a:lnTo>
                <a:lnTo>
                  <a:pt x="5669" y="239"/>
                </a:lnTo>
                <a:lnTo>
                  <a:pt x="5669" y="240"/>
                </a:lnTo>
                <a:lnTo>
                  <a:pt x="5670" y="239"/>
                </a:lnTo>
                <a:lnTo>
                  <a:pt x="5670" y="239"/>
                </a:lnTo>
                <a:lnTo>
                  <a:pt x="5670" y="239"/>
                </a:lnTo>
                <a:lnTo>
                  <a:pt x="5670" y="239"/>
                </a:lnTo>
                <a:lnTo>
                  <a:pt x="5671" y="239"/>
                </a:lnTo>
                <a:lnTo>
                  <a:pt x="5671" y="239"/>
                </a:lnTo>
                <a:lnTo>
                  <a:pt x="5671" y="239"/>
                </a:lnTo>
                <a:lnTo>
                  <a:pt x="5671" y="239"/>
                </a:lnTo>
                <a:lnTo>
                  <a:pt x="5672" y="239"/>
                </a:lnTo>
                <a:lnTo>
                  <a:pt x="5672" y="239"/>
                </a:lnTo>
                <a:lnTo>
                  <a:pt x="5672" y="239"/>
                </a:lnTo>
                <a:lnTo>
                  <a:pt x="5672" y="239"/>
                </a:lnTo>
                <a:lnTo>
                  <a:pt x="5673" y="239"/>
                </a:lnTo>
                <a:lnTo>
                  <a:pt x="5673" y="240"/>
                </a:lnTo>
                <a:lnTo>
                  <a:pt x="5673" y="240"/>
                </a:lnTo>
                <a:lnTo>
                  <a:pt x="5674" y="240"/>
                </a:lnTo>
                <a:lnTo>
                  <a:pt x="5674" y="240"/>
                </a:lnTo>
                <a:lnTo>
                  <a:pt x="5674" y="240"/>
                </a:lnTo>
                <a:lnTo>
                  <a:pt x="5674" y="241"/>
                </a:lnTo>
                <a:lnTo>
                  <a:pt x="5675" y="242"/>
                </a:lnTo>
                <a:lnTo>
                  <a:pt x="5675" y="244"/>
                </a:lnTo>
                <a:lnTo>
                  <a:pt x="5675" y="245"/>
                </a:lnTo>
                <a:lnTo>
                  <a:pt x="5675" y="245"/>
                </a:lnTo>
                <a:lnTo>
                  <a:pt x="5676" y="245"/>
                </a:lnTo>
                <a:lnTo>
                  <a:pt x="5676" y="245"/>
                </a:lnTo>
                <a:lnTo>
                  <a:pt x="5676" y="246"/>
                </a:lnTo>
                <a:lnTo>
                  <a:pt x="5676" y="250"/>
                </a:lnTo>
                <a:lnTo>
                  <a:pt x="5677" y="252"/>
                </a:lnTo>
                <a:lnTo>
                  <a:pt x="5677" y="254"/>
                </a:lnTo>
                <a:lnTo>
                  <a:pt x="5677" y="255"/>
                </a:lnTo>
                <a:lnTo>
                  <a:pt x="5677" y="258"/>
                </a:lnTo>
                <a:lnTo>
                  <a:pt x="5678" y="260"/>
                </a:lnTo>
                <a:lnTo>
                  <a:pt x="5678" y="260"/>
                </a:lnTo>
                <a:lnTo>
                  <a:pt x="5678" y="261"/>
                </a:lnTo>
                <a:lnTo>
                  <a:pt x="5678" y="263"/>
                </a:lnTo>
                <a:lnTo>
                  <a:pt x="5679" y="264"/>
                </a:lnTo>
                <a:lnTo>
                  <a:pt x="5679" y="266"/>
                </a:lnTo>
                <a:lnTo>
                  <a:pt x="5679" y="266"/>
                </a:lnTo>
                <a:lnTo>
                  <a:pt x="5680" y="269"/>
                </a:lnTo>
                <a:lnTo>
                  <a:pt x="5680" y="270"/>
                </a:lnTo>
                <a:lnTo>
                  <a:pt x="5680" y="273"/>
                </a:lnTo>
                <a:lnTo>
                  <a:pt x="5680" y="275"/>
                </a:lnTo>
                <a:lnTo>
                  <a:pt x="5681" y="278"/>
                </a:lnTo>
                <a:lnTo>
                  <a:pt x="5681" y="282"/>
                </a:lnTo>
                <a:lnTo>
                  <a:pt x="5681" y="288"/>
                </a:lnTo>
                <a:lnTo>
                  <a:pt x="5681" y="290"/>
                </a:lnTo>
                <a:lnTo>
                  <a:pt x="5682" y="291"/>
                </a:lnTo>
                <a:lnTo>
                  <a:pt x="5682" y="291"/>
                </a:lnTo>
                <a:lnTo>
                  <a:pt x="5682" y="292"/>
                </a:lnTo>
                <a:lnTo>
                  <a:pt x="5682" y="293"/>
                </a:lnTo>
                <a:lnTo>
                  <a:pt x="5683" y="293"/>
                </a:lnTo>
                <a:lnTo>
                  <a:pt x="5683" y="294"/>
                </a:lnTo>
                <a:lnTo>
                  <a:pt x="5683" y="294"/>
                </a:lnTo>
                <a:lnTo>
                  <a:pt x="5683" y="294"/>
                </a:lnTo>
                <a:lnTo>
                  <a:pt x="5684" y="294"/>
                </a:lnTo>
                <a:lnTo>
                  <a:pt x="5684" y="295"/>
                </a:lnTo>
                <a:lnTo>
                  <a:pt x="5684" y="295"/>
                </a:lnTo>
                <a:lnTo>
                  <a:pt x="5684" y="295"/>
                </a:lnTo>
                <a:lnTo>
                  <a:pt x="5685" y="295"/>
                </a:lnTo>
                <a:lnTo>
                  <a:pt x="5685" y="295"/>
                </a:lnTo>
                <a:lnTo>
                  <a:pt x="5685" y="295"/>
                </a:lnTo>
                <a:lnTo>
                  <a:pt x="5686" y="295"/>
                </a:lnTo>
                <a:lnTo>
                  <a:pt x="5686" y="294"/>
                </a:lnTo>
                <a:lnTo>
                  <a:pt x="5686" y="294"/>
                </a:lnTo>
                <a:lnTo>
                  <a:pt x="5686" y="294"/>
                </a:lnTo>
                <a:lnTo>
                  <a:pt x="5687" y="294"/>
                </a:lnTo>
                <a:lnTo>
                  <a:pt x="5687" y="293"/>
                </a:lnTo>
                <a:lnTo>
                  <a:pt x="5687" y="293"/>
                </a:lnTo>
                <a:lnTo>
                  <a:pt x="5687" y="293"/>
                </a:lnTo>
                <a:lnTo>
                  <a:pt x="5688" y="293"/>
                </a:lnTo>
                <a:lnTo>
                  <a:pt x="5688" y="293"/>
                </a:lnTo>
                <a:lnTo>
                  <a:pt x="5688" y="293"/>
                </a:lnTo>
                <a:lnTo>
                  <a:pt x="5688" y="293"/>
                </a:lnTo>
                <a:lnTo>
                  <a:pt x="5689" y="293"/>
                </a:lnTo>
                <a:lnTo>
                  <a:pt x="5689" y="293"/>
                </a:lnTo>
                <a:lnTo>
                  <a:pt x="5689" y="293"/>
                </a:lnTo>
                <a:lnTo>
                  <a:pt x="5689" y="293"/>
                </a:lnTo>
                <a:lnTo>
                  <a:pt x="5690" y="293"/>
                </a:lnTo>
                <a:lnTo>
                  <a:pt x="5690" y="293"/>
                </a:lnTo>
                <a:lnTo>
                  <a:pt x="5690" y="293"/>
                </a:lnTo>
                <a:lnTo>
                  <a:pt x="5690" y="293"/>
                </a:lnTo>
                <a:lnTo>
                  <a:pt x="5691" y="292"/>
                </a:lnTo>
                <a:lnTo>
                  <a:pt x="5691" y="292"/>
                </a:lnTo>
                <a:lnTo>
                  <a:pt x="5691" y="292"/>
                </a:lnTo>
                <a:lnTo>
                  <a:pt x="5692" y="291"/>
                </a:lnTo>
                <a:lnTo>
                  <a:pt x="5692" y="291"/>
                </a:lnTo>
                <a:lnTo>
                  <a:pt x="5692" y="291"/>
                </a:lnTo>
                <a:lnTo>
                  <a:pt x="5692" y="291"/>
                </a:lnTo>
                <a:lnTo>
                  <a:pt x="5693" y="291"/>
                </a:lnTo>
                <a:lnTo>
                  <a:pt x="5693" y="290"/>
                </a:lnTo>
                <a:lnTo>
                  <a:pt x="5693" y="290"/>
                </a:lnTo>
                <a:lnTo>
                  <a:pt x="5693" y="290"/>
                </a:lnTo>
                <a:lnTo>
                  <a:pt x="5693" y="290"/>
                </a:lnTo>
                <a:lnTo>
                  <a:pt x="5694" y="290"/>
                </a:lnTo>
                <a:lnTo>
                  <a:pt x="5694" y="290"/>
                </a:lnTo>
                <a:lnTo>
                  <a:pt x="5694" y="290"/>
                </a:lnTo>
                <a:lnTo>
                  <a:pt x="5694" y="289"/>
                </a:lnTo>
                <a:lnTo>
                  <a:pt x="5695" y="289"/>
                </a:lnTo>
                <a:lnTo>
                  <a:pt x="5695" y="289"/>
                </a:lnTo>
                <a:lnTo>
                  <a:pt x="5695" y="289"/>
                </a:lnTo>
                <a:lnTo>
                  <a:pt x="5695" y="290"/>
                </a:lnTo>
                <a:lnTo>
                  <a:pt x="5696" y="290"/>
                </a:lnTo>
                <a:lnTo>
                  <a:pt x="5696" y="291"/>
                </a:lnTo>
                <a:lnTo>
                  <a:pt x="5696" y="291"/>
                </a:lnTo>
                <a:lnTo>
                  <a:pt x="5696" y="291"/>
                </a:lnTo>
                <a:lnTo>
                  <a:pt x="5697" y="292"/>
                </a:lnTo>
                <a:lnTo>
                  <a:pt x="5697" y="290"/>
                </a:lnTo>
                <a:lnTo>
                  <a:pt x="5697" y="289"/>
                </a:lnTo>
                <a:lnTo>
                  <a:pt x="5698" y="289"/>
                </a:lnTo>
                <a:lnTo>
                  <a:pt x="5698" y="288"/>
                </a:lnTo>
                <a:lnTo>
                  <a:pt x="5698" y="288"/>
                </a:lnTo>
                <a:lnTo>
                  <a:pt x="5698" y="288"/>
                </a:lnTo>
                <a:lnTo>
                  <a:pt x="5699" y="288"/>
                </a:lnTo>
                <a:lnTo>
                  <a:pt x="5699" y="288"/>
                </a:lnTo>
                <a:lnTo>
                  <a:pt x="5699" y="288"/>
                </a:lnTo>
                <a:lnTo>
                  <a:pt x="5699" y="288"/>
                </a:lnTo>
                <a:lnTo>
                  <a:pt x="5700" y="288"/>
                </a:lnTo>
                <a:lnTo>
                  <a:pt x="5700" y="289"/>
                </a:lnTo>
                <a:lnTo>
                  <a:pt x="5700" y="288"/>
                </a:lnTo>
                <a:lnTo>
                  <a:pt x="5700" y="288"/>
                </a:lnTo>
                <a:lnTo>
                  <a:pt x="5701" y="288"/>
                </a:lnTo>
                <a:lnTo>
                  <a:pt x="5701" y="288"/>
                </a:lnTo>
                <a:lnTo>
                  <a:pt x="5701" y="288"/>
                </a:lnTo>
                <a:lnTo>
                  <a:pt x="5701" y="288"/>
                </a:lnTo>
                <a:lnTo>
                  <a:pt x="5702" y="288"/>
                </a:lnTo>
                <a:lnTo>
                  <a:pt x="5702" y="288"/>
                </a:lnTo>
                <a:lnTo>
                  <a:pt x="5702" y="287"/>
                </a:lnTo>
                <a:lnTo>
                  <a:pt x="5702" y="286"/>
                </a:lnTo>
                <a:lnTo>
                  <a:pt x="5703" y="286"/>
                </a:lnTo>
                <a:lnTo>
                  <a:pt x="5703" y="287"/>
                </a:lnTo>
                <a:lnTo>
                  <a:pt x="5703" y="287"/>
                </a:lnTo>
                <a:lnTo>
                  <a:pt x="5704" y="287"/>
                </a:lnTo>
                <a:lnTo>
                  <a:pt x="5704" y="287"/>
                </a:lnTo>
                <a:lnTo>
                  <a:pt x="5704" y="287"/>
                </a:lnTo>
                <a:lnTo>
                  <a:pt x="5704" y="286"/>
                </a:lnTo>
                <a:lnTo>
                  <a:pt x="5705" y="286"/>
                </a:lnTo>
                <a:lnTo>
                  <a:pt x="5705" y="286"/>
                </a:lnTo>
                <a:lnTo>
                  <a:pt x="5705" y="286"/>
                </a:lnTo>
                <a:lnTo>
                  <a:pt x="5705" y="286"/>
                </a:lnTo>
                <a:lnTo>
                  <a:pt x="5706" y="285"/>
                </a:lnTo>
                <a:lnTo>
                  <a:pt x="5706" y="285"/>
                </a:lnTo>
                <a:lnTo>
                  <a:pt x="5706" y="285"/>
                </a:lnTo>
                <a:lnTo>
                  <a:pt x="5706" y="285"/>
                </a:lnTo>
                <a:lnTo>
                  <a:pt x="5707" y="285"/>
                </a:lnTo>
                <a:lnTo>
                  <a:pt x="5707" y="285"/>
                </a:lnTo>
                <a:lnTo>
                  <a:pt x="5707" y="285"/>
                </a:lnTo>
                <a:lnTo>
                  <a:pt x="5707" y="285"/>
                </a:lnTo>
                <a:lnTo>
                  <a:pt x="5707" y="285"/>
                </a:lnTo>
                <a:lnTo>
                  <a:pt x="5708" y="285"/>
                </a:lnTo>
                <a:lnTo>
                  <a:pt x="5708" y="285"/>
                </a:lnTo>
                <a:lnTo>
                  <a:pt x="5708" y="285"/>
                </a:lnTo>
                <a:lnTo>
                  <a:pt x="5708" y="284"/>
                </a:lnTo>
                <a:lnTo>
                  <a:pt x="5709" y="283"/>
                </a:lnTo>
                <a:lnTo>
                  <a:pt x="5709" y="283"/>
                </a:lnTo>
                <a:lnTo>
                  <a:pt x="5709" y="282"/>
                </a:lnTo>
                <a:lnTo>
                  <a:pt x="5710" y="282"/>
                </a:lnTo>
                <a:lnTo>
                  <a:pt x="5710" y="281"/>
                </a:lnTo>
                <a:lnTo>
                  <a:pt x="5710" y="281"/>
                </a:lnTo>
                <a:lnTo>
                  <a:pt x="5710" y="281"/>
                </a:lnTo>
                <a:lnTo>
                  <a:pt x="5711" y="282"/>
                </a:lnTo>
                <a:lnTo>
                  <a:pt x="5711" y="282"/>
                </a:lnTo>
                <a:lnTo>
                  <a:pt x="5711" y="282"/>
                </a:lnTo>
                <a:lnTo>
                  <a:pt x="5711" y="282"/>
                </a:lnTo>
                <a:lnTo>
                  <a:pt x="5712" y="282"/>
                </a:lnTo>
                <a:lnTo>
                  <a:pt x="5712" y="282"/>
                </a:lnTo>
                <a:lnTo>
                  <a:pt x="5712" y="282"/>
                </a:lnTo>
                <a:lnTo>
                  <a:pt x="5712" y="282"/>
                </a:lnTo>
                <a:lnTo>
                  <a:pt x="5712" y="282"/>
                </a:lnTo>
                <a:lnTo>
                  <a:pt x="5713" y="282"/>
                </a:lnTo>
                <a:lnTo>
                  <a:pt x="5713" y="281"/>
                </a:lnTo>
                <a:lnTo>
                  <a:pt x="5713" y="281"/>
                </a:lnTo>
                <a:lnTo>
                  <a:pt x="5713" y="281"/>
                </a:lnTo>
                <a:lnTo>
                  <a:pt x="5714" y="281"/>
                </a:lnTo>
                <a:lnTo>
                  <a:pt x="5714" y="281"/>
                </a:lnTo>
                <a:lnTo>
                  <a:pt x="5714" y="281"/>
                </a:lnTo>
                <a:lnTo>
                  <a:pt x="5715" y="281"/>
                </a:lnTo>
                <a:lnTo>
                  <a:pt x="5715" y="281"/>
                </a:lnTo>
                <a:lnTo>
                  <a:pt x="5715" y="281"/>
                </a:lnTo>
                <a:lnTo>
                  <a:pt x="5715" y="281"/>
                </a:lnTo>
                <a:lnTo>
                  <a:pt x="5716" y="281"/>
                </a:lnTo>
                <a:lnTo>
                  <a:pt x="5716" y="281"/>
                </a:lnTo>
                <a:lnTo>
                  <a:pt x="5716" y="281"/>
                </a:lnTo>
                <a:lnTo>
                  <a:pt x="5716" y="281"/>
                </a:lnTo>
                <a:lnTo>
                  <a:pt x="5717" y="281"/>
                </a:lnTo>
                <a:lnTo>
                  <a:pt x="5717" y="281"/>
                </a:lnTo>
                <a:lnTo>
                  <a:pt x="5717" y="281"/>
                </a:lnTo>
                <a:lnTo>
                  <a:pt x="5717" y="281"/>
                </a:lnTo>
                <a:lnTo>
                  <a:pt x="5717" y="281"/>
                </a:lnTo>
                <a:lnTo>
                  <a:pt x="5718" y="281"/>
                </a:lnTo>
                <a:lnTo>
                  <a:pt x="5718" y="280"/>
                </a:lnTo>
                <a:lnTo>
                  <a:pt x="5718" y="280"/>
                </a:lnTo>
                <a:lnTo>
                  <a:pt x="5718" y="280"/>
                </a:lnTo>
                <a:lnTo>
                  <a:pt x="5719" y="280"/>
                </a:lnTo>
                <a:lnTo>
                  <a:pt x="5719" y="281"/>
                </a:lnTo>
                <a:lnTo>
                  <a:pt x="5719" y="281"/>
                </a:lnTo>
                <a:lnTo>
                  <a:pt x="5719" y="282"/>
                </a:lnTo>
                <a:lnTo>
                  <a:pt x="5720" y="282"/>
                </a:lnTo>
                <a:lnTo>
                  <a:pt x="5720" y="282"/>
                </a:lnTo>
                <a:lnTo>
                  <a:pt x="5720" y="282"/>
                </a:lnTo>
                <a:lnTo>
                  <a:pt x="5721" y="282"/>
                </a:lnTo>
                <a:lnTo>
                  <a:pt x="5721" y="282"/>
                </a:lnTo>
                <a:lnTo>
                  <a:pt x="5721" y="282"/>
                </a:lnTo>
                <a:lnTo>
                  <a:pt x="5721" y="282"/>
                </a:lnTo>
                <a:lnTo>
                  <a:pt x="5722" y="283"/>
                </a:lnTo>
                <a:lnTo>
                  <a:pt x="5722" y="283"/>
                </a:lnTo>
                <a:lnTo>
                  <a:pt x="5722" y="283"/>
                </a:lnTo>
                <a:lnTo>
                  <a:pt x="5722" y="283"/>
                </a:lnTo>
                <a:lnTo>
                  <a:pt x="5722" y="283"/>
                </a:lnTo>
                <a:lnTo>
                  <a:pt x="5723" y="283"/>
                </a:lnTo>
                <a:lnTo>
                  <a:pt x="5723" y="283"/>
                </a:lnTo>
                <a:lnTo>
                  <a:pt x="5723" y="283"/>
                </a:lnTo>
                <a:lnTo>
                  <a:pt x="5723" y="283"/>
                </a:lnTo>
                <a:lnTo>
                  <a:pt x="5724" y="283"/>
                </a:lnTo>
                <a:lnTo>
                  <a:pt x="5724" y="283"/>
                </a:lnTo>
                <a:lnTo>
                  <a:pt x="5724" y="283"/>
                </a:lnTo>
                <a:lnTo>
                  <a:pt x="5724" y="283"/>
                </a:lnTo>
                <a:lnTo>
                  <a:pt x="5725" y="283"/>
                </a:lnTo>
                <a:lnTo>
                  <a:pt x="5725" y="283"/>
                </a:lnTo>
                <a:lnTo>
                  <a:pt x="5725" y="283"/>
                </a:lnTo>
                <a:lnTo>
                  <a:pt x="5725" y="283"/>
                </a:lnTo>
                <a:lnTo>
                  <a:pt x="5725" y="283"/>
                </a:lnTo>
                <a:lnTo>
                  <a:pt x="5726" y="283"/>
                </a:lnTo>
                <a:lnTo>
                  <a:pt x="5726" y="283"/>
                </a:lnTo>
                <a:lnTo>
                  <a:pt x="5726" y="283"/>
                </a:lnTo>
                <a:lnTo>
                  <a:pt x="5726" y="283"/>
                </a:lnTo>
                <a:lnTo>
                  <a:pt x="5727" y="283"/>
                </a:lnTo>
                <a:lnTo>
                  <a:pt x="5727" y="283"/>
                </a:lnTo>
                <a:lnTo>
                  <a:pt x="5727" y="283"/>
                </a:lnTo>
                <a:lnTo>
                  <a:pt x="5727" y="283"/>
                </a:lnTo>
                <a:lnTo>
                  <a:pt x="5728" y="282"/>
                </a:lnTo>
                <a:lnTo>
                  <a:pt x="5728" y="282"/>
                </a:lnTo>
                <a:lnTo>
                  <a:pt x="5728" y="282"/>
                </a:lnTo>
                <a:lnTo>
                  <a:pt x="5728" y="282"/>
                </a:lnTo>
                <a:lnTo>
                  <a:pt x="5729" y="282"/>
                </a:lnTo>
                <a:lnTo>
                  <a:pt x="5729" y="282"/>
                </a:lnTo>
                <a:lnTo>
                  <a:pt x="5729" y="282"/>
                </a:lnTo>
                <a:lnTo>
                  <a:pt x="5729" y="282"/>
                </a:lnTo>
                <a:lnTo>
                  <a:pt x="5730" y="282"/>
                </a:lnTo>
                <a:lnTo>
                  <a:pt x="5730" y="282"/>
                </a:lnTo>
                <a:lnTo>
                  <a:pt x="5730" y="282"/>
                </a:lnTo>
                <a:lnTo>
                  <a:pt x="5730" y="281"/>
                </a:lnTo>
                <a:lnTo>
                  <a:pt x="5731" y="281"/>
                </a:lnTo>
                <a:lnTo>
                  <a:pt x="5731" y="281"/>
                </a:lnTo>
                <a:lnTo>
                  <a:pt x="5731" y="281"/>
                </a:lnTo>
                <a:lnTo>
                  <a:pt x="5731" y="281"/>
                </a:lnTo>
                <a:lnTo>
                  <a:pt x="5732" y="282"/>
                </a:lnTo>
                <a:lnTo>
                  <a:pt x="5732" y="282"/>
                </a:lnTo>
                <a:lnTo>
                  <a:pt x="5732" y="282"/>
                </a:lnTo>
                <a:lnTo>
                  <a:pt x="5733" y="282"/>
                </a:lnTo>
                <a:lnTo>
                  <a:pt x="5733" y="281"/>
                </a:lnTo>
                <a:lnTo>
                  <a:pt x="5733" y="281"/>
                </a:lnTo>
                <a:lnTo>
                  <a:pt x="5733" y="281"/>
                </a:lnTo>
                <a:lnTo>
                  <a:pt x="5734" y="281"/>
                </a:lnTo>
                <a:lnTo>
                  <a:pt x="5734" y="281"/>
                </a:lnTo>
                <a:lnTo>
                  <a:pt x="5734" y="281"/>
                </a:lnTo>
                <a:lnTo>
                  <a:pt x="5734" y="281"/>
                </a:lnTo>
                <a:lnTo>
                  <a:pt x="5734" y="281"/>
                </a:lnTo>
                <a:lnTo>
                  <a:pt x="5735" y="281"/>
                </a:lnTo>
                <a:lnTo>
                  <a:pt x="5735" y="281"/>
                </a:lnTo>
                <a:lnTo>
                  <a:pt x="5735" y="281"/>
                </a:lnTo>
                <a:lnTo>
                  <a:pt x="5735" y="281"/>
                </a:lnTo>
                <a:lnTo>
                  <a:pt x="5735" y="281"/>
                </a:lnTo>
                <a:lnTo>
                  <a:pt x="5736" y="281"/>
                </a:lnTo>
                <a:lnTo>
                  <a:pt x="5736" y="281"/>
                </a:lnTo>
                <a:lnTo>
                  <a:pt x="5736" y="281"/>
                </a:lnTo>
                <a:lnTo>
                  <a:pt x="5736" y="281"/>
                </a:lnTo>
                <a:lnTo>
                  <a:pt x="5737" y="280"/>
                </a:lnTo>
                <a:lnTo>
                  <a:pt x="5737" y="280"/>
                </a:lnTo>
                <a:lnTo>
                  <a:pt x="5737" y="280"/>
                </a:lnTo>
                <a:lnTo>
                  <a:pt x="5737" y="280"/>
                </a:lnTo>
                <a:lnTo>
                  <a:pt x="5737" y="280"/>
                </a:lnTo>
                <a:lnTo>
                  <a:pt x="5738" y="280"/>
                </a:lnTo>
                <a:lnTo>
                  <a:pt x="5738" y="280"/>
                </a:lnTo>
                <a:lnTo>
                  <a:pt x="5738" y="280"/>
                </a:lnTo>
                <a:lnTo>
                  <a:pt x="5739" y="280"/>
                </a:lnTo>
                <a:lnTo>
                  <a:pt x="5739" y="280"/>
                </a:lnTo>
                <a:lnTo>
                  <a:pt x="5739" y="281"/>
                </a:lnTo>
                <a:lnTo>
                  <a:pt x="5739" y="281"/>
                </a:lnTo>
                <a:lnTo>
                  <a:pt x="5740" y="281"/>
                </a:lnTo>
                <a:lnTo>
                  <a:pt x="5740" y="281"/>
                </a:lnTo>
                <a:lnTo>
                  <a:pt x="5740" y="281"/>
                </a:lnTo>
                <a:lnTo>
                  <a:pt x="5740" y="281"/>
                </a:lnTo>
                <a:lnTo>
                  <a:pt x="5740" y="281"/>
                </a:lnTo>
                <a:lnTo>
                  <a:pt x="5741" y="281"/>
                </a:lnTo>
                <a:lnTo>
                  <a:pt x="5741" y="281"/>
                </a:lnTo>
                <a:lnTo>
                  <a:pt x="5741" y="281"/>
                </a:lnTo>
                <a:lnTo>
                  <a:pt x="5741" y="281"/>
                </a:lnTo>
                <a:lnTo>
                  <a:pt x="5742" y="281"/>
                </a:lnTo>
                <a:lnTo>
                  <a:pt x="5742" y="281"/>
                </a:lnTo>
                <a:lnTo>
                  <a:pt x="5742" y="281"/>
                </a:lnTo>
                <a:lnTo>
                  <a:pt x="5742" y="280"/>
                </a:lnTo>
                <a:lnTo>
                  <a:pt x="5743" y="280"/>
                </a:lnTo>
                <a:lnTo>
                  <a:pt x="5743" y="280"/>
                </a:lnTo>
                <a:lnTo>
                  <a:pt x="5743" y="279"/>
                </a:lnTo>
                <a:lnTo>
                  <a:pt x="5743" y="278"/>
                </a:lnTo>
                <a:lnTo>
                  <a:pt x="5744" y="278"/>
                </a:lnTo>
                <a:lnTo>
                  <a:pt x="5744" y="278"/>
                </a:lnTo>
                <a:lnTo>
                  <a:pt x="5744" y="278"/>
                </a:lnTo>
                <a:lnTo>
                  <a:pt x="5745" y="278"/>
                </a:lnTo>
                <a:lnTo>
                  <a:pt x="5745" y="278"/>
                </a:lnTo>
                <a:lnTo>
                  <a:pt x="5745" y="278"/>
                </a:lnTo>
                <a:lnTo>
                  <a:pt x="5745" y="278"/>
                </a:lnTo>
                <a:lnTo>
                  <a:pt x="5745" y="278"/>
                </a:lnTo>
                <a:lnTo>
                  <a:pt x="5746" y="278"/>
                </a:lnTo>
                <a:lnTo>
                  <a:pt x="5746" y="278"/>
                </a:lnTo>
                <a:lnTo>
                  <a:pt x="5746" y="278"/>
                </a:lnTo>
                <a:lnTo>
                  <a:pt x="5746" y="278"/>
                </a:lnTo>
                <a:lnTo>
                  <a:pt x="5747" y="278"/>
                </a:lnTo>
                <a:lnTo>
                  <a:pt x="5747" y="278"/>
                </a:lnTo>
                <a:lnTo>
                  <a:pt x="5747" y="278"/>
                </a:lnTo>
                <a:lnTo>
                  <a:pt x="5747" y="278"/>
                </a:lnTo>
                <a:lnTo>
                  <a:pt x="5747" y="278"/>
                </a:lnTo>
                <a:lnTo>
                  <a:pt x="5748" y="278"/>
                </a:lnTo>
                <a:lnTo>
                  <a:pt x="5748" y="278"/>
                </a:lnTo>
                <a:lnTo>
                  <a:pt x="5748" y="278"/>
                </a:lnTo>
                <a:lnTo>
                  <a:pt x="5748" y="278"/>
                </a:lnTo>
                <a:lnTo>
                  <a:pt x="5748" y="278"/>
                </a:lnTo>
                <a:lnTo>
                  <a:pt x="5749" y="278"/>
                </a:lnTo>
                <a:lnTo>
                  <a:pt x="5749" y="278"/>
                </a:lnTo>
                <a:lnTo>
                  <a:pt x="5749" y="278"/>
                </a:lnTo>
                <a:lnTo>
                  <a:pt x="5749" y="278"/>
                </a:lnTo>
                <a:lnTo>
                  <a:pt x="5750" y="278"/>
                </a:lnTo>
                <a:lnTo>
                  <a:pt x="5750" y="278"/>
                </a:lnTo>
                <a:lnTo>
                  <a:pt x="5750" y="278"/>
                </a:lnTo>
                <a:lnTo>
                  <a:pt x="5751" y="278"/>
                </a:lnTo>
                <a:lnTo>
                  <a:pt x="5751" y="278"/>
                </a:lnTo>
                <a:lnTo>
                  <a:pt x="5751" y="278"/>
                </a:lnTo>
                <a:lnTo>
                  <a:pt x="5751" y="278"/>
                </a:lnTo>
                <a:lnTo>
                  <a:pt x="5752" y="278"/>
                </a:lnTo>
                <a:lnTo>
                  <a:pt x="5752" y="278"/>
                </a:lnTo>
                <a:lnTo>
                  <a:pt x="5752" y="278"/>
                </a:lnTo>
                <a:lnTo>
                  <a:pt x="5752" y="278"/>
                </a:lnTo>
                <a:lnTo>
                  <a:pt x="5753" y="278"/>
                </a:lnTo>
                <a:lnTo>
                  <a:pt x="5753" y="278"/>
                </a:lnTo>
                <a:lnTo>
                  <a:pt x="5753" y="278"/>
                </a:lnTo>
                <a:lnTo>
                  <a:pt x="5753" y="278"/>
                </a:lnTo>
                <a:lnTo>
                  <a:pt x="5754" y="278"/>
                </a:lnTo>
                <a:lnTo>
                  <a:pt x="5754" y="278"/>
                </a:lnTo>
                <a:lnTo>
                  <a:pt x="5754" y="278"/>
                </a:lnTo>
                <a:lnTo>
                  <a:pt x="5754" y="278"/>
                </a:lnTo>
                <a:lnTo>
                  <a:pt x="5754" y="278"/>
                </a:lnTo>
                <a:lnTo>
                  <a:pt x="5755" y="278"/>
                </a:lnTo>
                <a:lnTo>
                  <a:pt x="5755" y="278"/>
                </a:lnTo>
                <a:lnTo>
                  <a:pt x="5755" y="278"/>
                </a:lnTo>
                <a:lnTo>
                  <a:pt x="5755" y="278"/>
                </a:lnTo>
                <a:lnTo>
                  <a:pt x="5756" y="278"/>
                </a:lnTo>
                <a:lnTo>
                  <a:pt x="5756" y="278"/>
                </a:lnTo>
                <a:lnTo>
                  <a:pt x="5756" y="278"/>
                </a:lnTo>
                <a:lnTo>
                  <a:pt x="5757" y="279"/>
                </a:lnTo>
                <a:lnTo>
                  <a:pt x="5757" y="279"/>
                </a:lnTo>
                <a:lnTo>
                  <a:pt x="5757" y="279"/>
                </a:lnTo>
                <a:lnTo>
                  <a:pt x="5757" y="279"/>
                </a:lnTo>
                <a:lnTo>
                  <a:pt x="5757" y="279"/>
                </a:lnTo>
                <a:lnTo>
                  <a:pt x="5758" y="279"/>
                </a:lnTo>
                <a:lnTo>
                  <a:pt x="5758" y="279"/>
                </a:lnTo>
                <a:lnTo>
                  <a:pt x="5758" y="279"/>
                </a:lnTo>
                <a:lnTo>
                  <a:pt x="5758" y="279"/>
                </a:lnTo>
                <a:lnTo>
                  <a:pt x="5758" y="278"/>
                </a:lnTo>
                <a:lnTo>
                  <a:pt x="5759" y="279"/>
                </a:lnTo>
                <a:lnTo>
                  <a:pt x="5759" y="279"/>
                </a:lnTo>
                <a:lnTo>
                  <a:pt x="5759" y="279"/>
                </a:lnTo>
                <a:lnTo>
                  <a:pt x="5759" y="279"/>
                </a:lnTo>
                <a:lnTo>
                  <a:pt x="5759" y="279"/>
                </a:lnTo>
                <a:lnTo>
                  <a:pt x="5760" y="279"/>
                </a:lnTo>
                <a:lnTo>
                  <a:pt x="5760" y="279"/>
                </a:lnTo>
                <a:lnTo>
                  <a:pt x="5760" y="279"/>
                </a:lnTo>
                <a:lnTo>
                  <a:pt x="5760" y="279"/>
                </a:lnTo>
                <a:lnTo>
                  <a:pt x="5761" y="278"/>
                </a:lnTo>
                <a:lnTo>
                  <a:pt x="5761" y="278"/>
                </a:lnTo>
                <a:lnTo>
                  <a:pt x="5761" y="278"/>
                </a:lnTo>
                <a:lnTo>
                  <a:pt x="5761" y="278"/>
                </a:lnTo>
                <a:lnTo>
                  <a:pt x="5762" y="278"/>
                </a:lnTo>
                <a:lnTo>
                  <a:pt x="5762" y="278"/>
                </a:lnTo>
                <a:lnTo>
                  <a:pt x="5762" y="277"/>
                </a:lnTo>
                <a:lnTo>
                  <a:pt x="5763" y="277"/>
                </a:lnTo>
                <a:lnTo>
                  <a:pt x="5763" y="277"/>
                </a:lnTo>
                <a:lnTo>
                  <a:pt x="5763" y="277"/>
                </a:lnTo>
                <a:lnTo>
                  <a:pt x="5763" y="277"/>
                </a:lnTo>
                <a:lnTo>
                  <a:pt x="5763" y="277"/>
                </a:lnTo>
                <a:lnTo>
                  <a:pt x="5764" y="277"/>
                </a:lnTo>
                <a:lnTo>
                  <a:pt x="5764" y="278"/>
                </a:lnTo>
                <a:lnTo>
                  <a:pt x="5764" y="278"/>
                </a:lnTo>
                <a:lnTo>
                  <a:pt x="5764" y="278"/>
                </a:lnTo>
                <a:lnTo>
                  <a:pt x="5765" y="278"/>
                </a:lnTo>
                <a:lnTo>
                  <a:pt x="5765" y="278"/>
                </a:lnTo>
                <a:lnTo>
                  <a:pt x="5765" y="279"/>
                </a:lnTo>
                <a:lnTo>
                  <a:pt x="5765" y="279"/>
                </a:lnTo>
                <a:lnTo>
                  <a:pt x="5766" y="279"/>
                </a:lnTo>
                <a:lnTo>
                  <a:pt x="5766" y="279"/>
                </a:lnTo>
                <a:lnTo>
                  <a:pt x="5766" y="279"/>
                </a:lnTo>
                <a:lnTo>
                  <a:pt x="5766" y="279"/>
                </a:lnTo>
                <a:lnTo>
                  <a:pt x="5767" y="279"/>
                </a:lnTo>
                <a:lnTo>
                  <a:pt x="5767" y="279"/>
                </a:lnTo>
                <a:lnTo>
                  <a:pt x="5767" y="279"/>
                </a:lnTo>
                <a:lnTo>
                  <a:pt x="5767" y="279"/>
                </a:lnTo>
                <a:lnTo>
                  <a:pt x="5768" y="279"/>
                </a:lnTo>
                <a:lnTo>
                  <a:pt x="5768" y="280"/>
                </a:lnTo>
                <a:lnTo>
                  <a:pt x="5768" y="280"/>
                </a:lnTo>
                <a:lnTo>
                  <a:pt x="5768" y="280"/>
                </a:lnTo>
                <a:lnTo>
                  <a:pt x="5769" y="280"/>
                </a:lnTo>
                <a:lnTo>
                  <a:pt x="5769" y="280"/>
                </a:lnTo>
                <a:lnTo>
                  <a:pt x="5769" y="280"/>
                </a:lnTo>
                <a:lnTo>
                  <a:pt x="5770" y="280"/>
                </a:lnTo>
                <a:lnTo>
                  <a:pt x="5770" y="281"/>
                </a:lnTo>
                <a:lnTo>
                  <a:pt x="5770" y="281"/>
                </a:lnTo>
                <a:lnTo>
                  <a:pt x="5770" y="281"/>
                </a:lnTo>
                <a:lnTo>
                  <a:pt x="5771" y="282"/>
                </a:lnTo>
                <a:lnTo>
                  <a:pt x="5771" y="283"/>
                </a:lnTo>
                <a:lnTo>
                  <a:pt x="5771" y="283"/>
                </a:lnTo>
                <a:lnTo>
                  <a:pt x="5771" y="283"/>
                </a:lnTo>
                <a:lnTo>
                  <a:pt x="5772" y="283"/>
                </a:lnTo>
                <a:lnTo>
                  <a:pt x="5772" y="283"/>
                </a:lnTo>
                <a:lnTo>
                  <a:pt x="5772" y="283"/>
                </a:lnTo>
                <a:lnTo>
                  <a:pt x="5772" y="283"/>
                </a:lnTo>
                <a:lnTo>
                  <a:pt x="5773" y="284"/>
                </a:lnTo>
                <a:lnTo>
                  <a:pt x="5773" y="284"/>
                </a:lnTo>
                <a:lnTo>
                  <a:pt x="5773" y="283"/>
                </a:lnTo>
                <a:lnTo>
                  <a:pt x="5773" y="283"/>
                </a:lnTo>
                <a:lnTo>
                  <a:pt x="5774" y="283"/>
                </a:lnTo>
                <a:lnTo>
                  <a:pt x="5774" y="282"/>
                </a:lnTo>
                <a:lnTo>
                  <a:pt x="5774" y="283"/>
                </a:lnTo>
                <a:lnTo>
                  <a:pt x="5775" y="283"/>
                </a:lnTo>
                <a:lnTo>
                  <a:pt x="5775" y="283"/>
                </a:lnTo>
                <a:lnTo>
                  <a:pt x="5775" y="283"/>
                </a:lnTo>
                <a:lnTo>
                  <a:pt x="5775" y="283"/>
                </a:lnTo>
                <a:lnTo>
                  <a:pt x="5776" y="283"/>
                </a:lnTo>
                <a:lnTo>
                  <a:pt x="5776" y="283"/>
                </a:lnTo>
                <a:lnTo>
                  <a:pt x="5776" y="282"/>
                </a:lnTo>
                <a:lnTo>
                  <a:pt x="5776" y="283"/>
                </a:lnTo>
                <a:lnTo>
                  <a:pt x="5777" y="283"/>
                </a:lnTo>
                <a:lnTo>
                  <a:pt x="5777" y="283"/>
                </a:lnTo>
                <a:lnTo>
                  <a:pt x="5777" y="284"/>
                </a:lnTo>
                <a:lnTo>
                  <a:pt x="5777" y="284"/>
                </a:lnTo>
                <a:lnTo>
                  <a:pt x="5778" y="284"/>
                </a:lnTo>
                <a:lnTo>
                  <a:pt x="5778" y="284"/>
                </a:lnTo>
                <a:lnTo>
                  <a:pt x="5778" y="284"/>
                </a:lnTo>
                <a:lnTo>
                  <a:pt x="5778" y="284"/>
                </a:lnTo>
                <a:lnTo>
                  <a:pt x="5778" y="284"/>
                </a:lnTo>
                <a:lnTo>
                  <a:pt x="5779" y="283"/>
                </a:lnTo>
                <a:lnTo>
                  <a:pt x="5779" y="283"/>
                </a:lnTo>
                <a:lnTo>
                  <a:pt x="5779" y="283"/>
                </a:lnTo>
                <a:lnTo>
                  <a:pt x="5779" y="282"/>
                </a:lnTo>
                <a:lnTo>
                  <a:pt x="5780" y="282"/>
                </a:lnTo>
                <a:lnTo>
                  <a:pt x="5780" y="281"/>
                </a:lnTo>
                <a:lnTo>
                  <a:pt x="5780" y="281"/>
                </a:lnTo>
                <a:lnTo>
                  <a:pt x="5781" y="281"/>
                </a:lnTo>
                <a:lnTo>
                  <a:pt x="5781" y="281"/>
                </a:lnTo>
                <a:lnTo>
                  <a:pt x="5781" y="280"/>
                </a:lnTo>
                <a:lnTo>
                  <a:pt x="5781" y="280"/>
                </a:lnTo>
                <a:lnTo>
                  <a:pt x="5781" y="279"/>
                </a:lnTo>
                <a:lnTo>
                  <a:pt x="5782" y="278"/>
                </a:lnTo>
                <a:lnTo>
                  <a:pt x="5782" y="277"/>
                </a:lnTo>
                <a:lnTo>
                  <a:pt x="5782" y="277"/>
                </a:lnTo>
                <a:lnTo>
                  <a:pt x="5783" y="276"/>
                </a:lnTo>
                <a:lnTo>
                  <a:pt x="5783" y="275"/>
                </a:lnTo>
                <a:lnTo>
                  <a:pt x="5783" y="274"/>
                </a:lnTo>
                <a:lnTo>
                  <a:pt x="5783" y="274"/>
                </a:lnTo>
                <a:lnTo>
                  <a:pt x="5784" y="273"/>
                </a:lnTo>
                <a:lnTo>
                  <a:pt x="5784" y="273"/>
                </a:lnTo>
                <a:lnTo>
                  <a:pt x="5784" y="273"/>
                </a:lnTo>
                <a:lnTo>
                  <a:pt x="5784" y="273"/>
                </a:lnTo>
                <a:lnTo>
                  <a:pt x="5785" y="273"/>
                </a:lnTo>
                <a:lnTo>
                  <a:pt x="5785" y="272"/>
                </a:lnTo>
                <a:lnTo>
                  <a:pt x="5785" y="272"/>
                </a:lnTo>
                <a:lnTo>
                  <a:pt x="5785" y="272"/>
                </a:lnTo>
                <a:lnTo>
                  <a:pt x="5786" y="272"/>
                </a:lnTo>
                <a:lnTo>
                  <a:pt x="5786" y="272"/>
                </a:lnTo>
                <a:lnTo>
                  <a:pt x="5786" y="272"/>
                </a:lnTo>
                <a:lnTo>
                  <a:pt x="5786" y="272"/>
                </a:lnTo>
                <a:lnTo>
                  <a:pt x="5787" y="272"/>
                </a:lnTo>
                <a:lnTo>
                  <a:pt x="5787" y="272"/>
                </a:lnTo>
                <a:lnTo>
                  <a:pt x="5787" y="272"/>
                </a:lnTo>
                <a:lnTo>
                  <a:pt x="5787" y="272"/>
                </a:lnTo>
                <a:lnTo>
                  <a:pt x="5788" y="272"/>
                </a:lnTo>
                <a:lnTo>
                  <a:pt x="5788" y="272"/>
                </a:lnTo>
                <a:lnTo>
                  <a:pt x="5788" y="272"/>
                </a:lnTo>
                <a:lnTo>
                  <a:pt x="5788" y="272"/>
                </a:lnTo>
                <a:lnTo>
                  <a:pt x="5789" y="273"/>
                </a:lnTo>
                <a:lnTo>
                  <a:pt x="5789" y="273"/>
                </a:lnTo>
                <a:lnTo>
                  <a:pt x="5789" y="274"/>
                </a:lnTo>
                <a:lnTo>
                  <a:pt x="5789" y="274"/>
                </a:lnTo>
                <a:lnTo>
                  <a:pt x="5790" y="274"/>
                </a:lnTo>
                <a:lnTo>
                  <a:pt x="5790" y="275"/>
                </a:lnTo>
                <a:lnTo>
                  <a:pt x="5790" y="275"/>
                </a:lnTo>
                <a:lnTo>
                  <a:pt x="5790" y="275"/>
                </a:lnTo>
                <a:lnTo>
                  <a:pt x="5790" y="275"/>
                </a:lnTo>
                <a:lnTo>
                  <a:pt x="5791" y="275"/>
                </a:lnTo>
                <a:lnTo>
                  <a:pt x="5791" y="275"/>
                </a:lnTo>
                <a:lnTo>
                  <a:pt x="5791" y="275"/>
                </a:lnTo>
                <a:lnTo>
                  <a:pt x="5792" y="275"/>
                </a:lnTo>
                <a:lnTo>
                  <a:pt x="5792" y="275"/>
                </a:lnTo>
                <a:lnTo>
                  <a:pt x="5792" y="275"/>
                </a:lnTo>
                <a:lnTo>
                  <a:pt x="5792" y="275"/>
                </a:lnTo>
                <a:lnTo>
                  <a:pt x="5792" y="275"/>
                </a:lnTo>
                <a:lnTo>
                  <a:pt x="5793" y="275"/>
                </a:lnTo>
                <a:lnTo>
                  <a:pt x="5793" y="275"/>
                </a:lnTo>
                <a:lnTo>
                  <a:pt x="5793" y="275"/>
                </a:lnTo>
                <a:lnTo>
                  <a:pt x="5793" y="275"/>
                </a:lnTo>
                <a:lnTo>
                  <a:pt x="5794" y="275"/>
                </a:lnTo>
                <a:lnTo>
                  <a:pt x="5794" y="275"/>
                </a:lnTo>
                <a:lnTo>
                  <a:pt x="5794" y="275"/>
                </a:lnTo>
                <a:lnTo>
                  <a:pt x="5794" y="275"/>
                </a:lnTo>
                <a:lnTo>
                  <a:pt x="5795" y="275"/>
                </a:lnTo>
                <a:lnTo>
                  <a:pt x="5795" y="274"/>
                </a:lnTo>
                <a:lnTo>
                  <a:pt x="5795" y="274"/>
                </a:lnTo>
                <a:lnTo>
                  <a:pt x="5795" y="274"/>
                </a:lnTo>
                <a:lnTo>
                  <a:pt x="5796" y="273"/>
                </a:lnTo>
                <a:lnTo>
                  <a:pt x="5796" y="273"/>
                </a:lnTo>
                <a:lnTo>
                  <a:pt x="5796" y="273"/>
                </a:lnTo>
                <a:lnTo>
                  <a:pt x="5796" y="273"/>
                </a:lnTo>
                <a:lnTo>
                  <a:pt x="5797" y="273"/>
                </a:lnTo>
                <a:lnTo>
                  <a:pt x="5797" y="273"/>
                </a:lnTo>
                <a:lnTo>
                  <a:pt x="5797" y="273"/>
                </a:lnTo>
                <a:lnTo>
                  <a:pt x="5797" y="272"/>
                </a:lnTo>
                <a:lnTo>
                  <a:pt x="5798" y="272"/>
                </a:lnTo>
                <a:lnTo>
                  <a:pt x="5798" y="272"/>
                </a:lnTo>
                <a:lnTo>
                  <a:pt x="5798" y="272"/>
                </a:lnTo>
                <a:lnTo>
                  <a:pt x="5798" y="272"/>
                </a:lnTo>
                <a:lnTo>
                  <a:pt x="5798" y="272"/>
                </a:lnTo>
                <a:lnTo>
                  <a:pt x="5799" y="272"/>
                </a:lnTo>
                <a:lnTo>
                  <a:pt x="5799" y="272"/>
                </a:lnTo>
                <a:lnTo>
                  <a:pt x="5799" y="272"/>
                </a:lnTo>
                <a:lnTo>
                  <a:pt x="5799" y="272"/>
                </a:lnTo>
                <a:lnTo>
                  <a:pt x="5800" y="272"/>
                </a:lnTo>
                <a:lnTo>
                  <a:pt x="5800" y="272"/>
                </a:lnTo>
                <a:lnTo>
                  <a:pt x="5800" y="273"/>
                </a:lnTo>
                <a:lnTo>
                  <a:pt x="5800" y="273"/>
                </a:lnTo>
                <a:lnTo>
                  <a:pt x="5801" y="273"/>
                </a:lnTo>
                <a:lnTo>
                  <a:pt x="5801" y="272"/>
                </a:lnTo>
                <a:lnTo>
                  <a:pt x="5801" y="272"/>
                </a:lnTo>
                <a:lnTo>
                  <a:pt x="5801" y="272"/>
                </a:lnTo>
                <a:lnTo>
                  <a:pt x="5802" y="272"/>
                </a:lnTo>
                <a:lnTo>
                  <a:pt x="5802" y="272"/>
                </a:lnTo>
                <a:lnTo>
                  <a:pt x="5802" y="272"/>
                </a:lnTo>
                <a:lnTo>
                  <a:pt x="5802" y="272"/>
                </a:lnTo>
                <a:lnTo>
                  <a:pt x="5803" y="272"/>
                </a:lnTo>
                <a:lnTo>
                  <a:pt x="5803" y="272"/>
                </a:lnTo>
                <a:lnTo>
                  <a:pt x="5803" y="273"/>
                </a:lnTo>
                <a:lnTo>
                  <a:pt x="5804" y="274"/>
                </a:lnTo>
                <a:lnTo>
                  <a:pt x="5804" y="274"/>
                </a:lnTo>
                <a:lnTo>
                  <a:pt x="5804" y="275"/>
                </a:lnTo>
                <a:lnTo>
                  <a:pt x="5804" y="275"/>
                </a:lnTo>
                <a:lnTo>
                  <a:pt x="5804" y="275"/>
                </a:lnTo>
                <a:lnTo>
                  <a:pt x="5805" y="275"/>
                </a:lnTo>
                <a:lnTo>
                  <a:pt x="5805" y="275"/>
                </a:lnTo>
                <a:lnTo>
                  <a:pt x="5805" y="275"/>
                </a:lnTo>
                <a:lnTo>
                  <a:pt x="5805" y="276"/>
                </a:lnTo>
                <a:lnTo>
                  <a:pt x="5806" y="277"/>
                </a:lnTo>
                <a:lnTo>
                  <a:pt x="5806" y="276"/>
                </a:lnTo>
                <a:lnTo>
                  <a:pt x="5806" y="276"/>
                </a:lnTo>
                <a:lnTo>
                  <a:pt x="5806" y="276"/>
                </a:lnTo>
                <a:lnTo>
                  <a:pt x="5807" y="276"/>
                </a:lnTo>
                <a:lnTo>
                  <a:pt x="5807" y="276"/>
                </a:lnTo>
                <a:lnTo>
                  <a:pt x="5807" y="276"/>
                </a:lnTo>
                <a:lnTo>
                  <a:pt x="5807" y="276"/>
                </a:lnTo>
                <a:lnTo>
                  <a:pt x="5808" y="276"/>
                </a:lnTo>
                <a:lnTo>
                  <a:pt x="5808" y="276"/>
                </a:lnTo>
                <a:lnTo>
                  <a:pt x="5808" y="276"/>
                </a:lnTo>
                <a:lnTo>
                  <a:pt x="5808" y="276"/>
                </a:lnTo>
                <a:lnTo>
                  <a:pt x="5809" y="275"/>
                </a:lnTo>
                <a:lnTo>
                  <a:pt x="5809" y="275"/>
                </a:lnTo>
                <a:lnTo>
                  <a:pt x="5809" y="275"/>
                </a:lnTo>
                <a:lnTo>
                  <a:pt x="5809" y="275"/>
                </a:lnTo>
                <a:lnTo>
                  <a:pt x="5810" y="275"/>
                </a:lnTo>
                <a:lnTo>
                  <a:pt x="5810" y="275"/>
                </a:lnTo>
                <a:lnTo>
                  <a:pt x="5810" y="275"/>
                </a:lnTo>
                <a:lnTo>
                  <a:pt x="5810" y="275"/>
                </a:lnTo>
                <a:lnTo>
                  <a:pt x="5811" y="275"/>
                </a:lnTo>
                <a:lnTo>
                  <a:pt x="5811" y="274"/>
                </a:lnTo>
                <a:lnTo>
                  <a:pt x="5811" y="274"/>
                </a:lnTo>
                <a:lnTo>
                  <a:pt x="5811" y="274"/>
                </a:lnTo>
                <a:lnTo>
                  <a:pt x="5812" y="274"/>
                </a:lnTo>
                <a:lnTo>
                  <a:pt x="5812" y="274"/>
                </a:lnTo>
                <a:lnTo>
                  <a:pt x="5812" y="274"/>
                </a:lnTo>
                <a:lnTo>
                  <a:pt x="5812" y="274"/>
                </a:lnTo>
                <a:lnTo>
                  <a:pt x="5813" y="273"/>
                </a:lnTo>
                <a:lnTo>
                  <a:pt x="5813" y="273"/>
                </a:lnTo>
                <a:lnTo>
                  <a:pt x="5813" y="273"/>
                </a:lnTo>
                <a:lnTo>
                  <a:pt x="5813" y="273"/>
                </a:lnTo>
                <a:lnTo>
                  <a:pt x="5814" y="272"/>
                </a:lnTo>
                <a:lnTo>
                  <a:pt x="5814" y="272"/>
                </a:lnTo>
                <a:lnTo>
                  <a:pt x="5814" y="272"/>
                </a:lnTo>
                <a:lnTo>
                  <a:pt x="5814" y="272"/>
                </a:lnTo>
                <a:lnTo>
                  <a:pt x="5815" y="273"/>
                </a:lnTo>
                <a:lnTo>
                  <a:pt x="5815" y="274"/>
                </a:lnTo>
                <a:lnTo>
                  <a:pt x="5815" y="273"/>
                </a:lnTo>
                <a:lnTo>
                  <a:pt x="5816" y="274"/>
                </a:lnTo>
                <a:lnTo>
                  <a:pt x="5816" y="274"/>
                </a:lnTo>
                <a:lnTo>
                  <a:pt x="5816" y="275"/>
                </a:lnTo>
                <a:lnTo>
                  <a:pt x="5816" y="275"/>
                </a:lnTo>
                <a:lnTo>
                  <a:pt x="5817" y="275"/>
                </a:lnTo>
                <a:lnTo>
                  <a:pt x="5817" y="275"/>
                </a:lnTo>
                <a:lnTo>
                  <a:pt x="5817" y="274"/>
                </a:lnTo>
                <a:lnTo>
                  <a:pt x="5817" y="274"/>
                </a:lnTo>
                <a:lnTo>
                  <a:pt x="5817" y="274"/>
                </a:lnTo>
                <a:lnTo>
                  <a:pt x="5818" y="275"/>
                </a:lnTo>
                <a:lnTo>
                  <a:pt x="5818" y="275"/>
                </a:lnTo>
                <a:lnTo>
                  <a:pt x="5818" y="275"/>
                </a:lnTo>
                <a:lnTo>
                  <a:pt x="5818" y="275"/>
                </a:lnTo>
                <a:lnTo>
                  <a:pt x="5819" y="276"/>
                </a:lnTo>
                <a:lnTo>
                  <a:pt x="5819" y="276"/>
                </a:lnTo>
                <a:lnTo>
                  <a:pt x="5819" y="277"/>
                </a:lnTo>
                <a:lnTo>
                  <a:pt x="5819" y="278"/>
                </a:lnTo>
                <a:lnTo>
                  <a:pt x="5820" y="278"/>
                </a:lnTo>
                <a:lnTo>
                  <a:pt x="5820" y="279"/>
                </a:lnTo>
                <a:lnTo>
                  <a:pt x="5820" y="279"/>
                </a:lnTo>
                <a:lnTo>
                  <a:pt x="5820" y="281"/>
                </a:lnTo>
                <a:lnTo>
                  <a:pt x="5821" y="281"/>
                </a:lnTo>
                <a:lnTo>
                  <a:pt x="5821" y="282"/>
                </a:lnTo>
                <a:lnTo>
                  <a:pt x="5821" y="282"/>
                </a:lnTo>
                <a:lnTo>
                  <a:pt x="5822" y="282"/>
                </a:lnTo>
                <a:lnTo>
                  <a:pt x="5822" y="283"/>
                </a:lnTo>
                <a:lnTo>
                  <a:pt x="5822" y="283"/>
                </a:lnTo>
                <a:lnTo>
                  <a:pt x="5822" y="283"/>
                </a:lnTo>
                <a:lnTo>
                  <a:pt x="5823" y="284"/>
                </a:lnTo>
                <a:lnTo>
                  <a:pt x="5823" y="284"/>
                </a:lnTo>
                <a:lnTo>
                  <a:pt x="5823" y="284"/>
                </a:lnTo>
                <a:lnTo>
                  <a:pt x="5823" y="284"/>
                </a:lnTo>
                <a:lnTo>
                  <a:pt x="5823" y="285"/>
                </a:lnTo>
                <a:lnTo>
                  <a:pt x="5824" y="285"/>
                </a:lnTo>
                <a:lnTo>
                  <a:pt x="5824" y="285"/>
                </a:lnTo>
                <a:lnTo>
                  <a:pt x="5824" y="284"/>
                </a:lnTo>
                <a:lnTo>
                  <a:pt x="5824" y="285"/>
                </a:lnTo>
                <a:lnTo>
                  <a:pt x="5825" y="285"/>
                </a:lnTo>
                <a:lnTo>
                  <a:pt x="5825" y="285"/>
                </a:lnTo>
                <a:lnTo>
                  <a:pt x="5825" y="285"/>
                </a:lnTo>
                <a:lnTo>
                  <a:pt x="5825" y="285"/>
                </a:lnTo>
                <a:lnTo>
                  <a:pt x="5826" y="285"/>
                </a:lnTo>
                <a:lnTo>
                  <a:pt x="5826" y="285"/>
                </a:lnTo>
                <a:lnTo>
                  <a:pt x="5826" y="285"/>
                </a:lnTo>
                <a:lnTo>
                  <a:pt x="5826" y="285"/>
                </a:lnTo>
                <a:lnTo>
                  <a:pt x="5827" y="285"/>
                </a:lnTo>
                <a:lnTo>
                  <a:pt x="5827" y="284"/>
                </a:lnTo>
                <a:lnTo>
                  <a:pt x="5827" y="284"/>
                </a:lnTo>
                <a:lnTo>
                  <a:pt x="5828" y="284"/>
                </a:lnTo>
                <a:lnTo>
                  <a:pt x="5828" y="283"/>
                </a:lnTo>
                <a:lnTo>
                  <a:pt x="5828" y="283"/>
                </a:lnTo>
                <a:lnTo>
                  <a:pt x="5828" y="283"/>
                </a:lnTo>
                <a:lnTo>
                  <a:pt x="5829" y="284"/>
                </a:lnTo>
                <a:lnTo>
                  <a:pt x="5829" y="284"/>
                </a:lnTo>
                <a:lnTo>
                  <a:pt x="5829" y="284"/>
                </a:lnTo>
                <a:lnTo>
                  <a:pt x="5829" y="284"/>
                </a:lnTo>
                <a:lnTo>
                  <a:pt x="5830" y="284"/>
                </a:lnTo>
                <a:lnTo>
                  <a:pt x="5830" y="284"/>
                </a:lnTo>
                <a:lnTo>
                  <a:pt x="5830" y="284"/>
                </a:lnTo>
                <a:lnTo>
                  <a:pt x="5830" y="283"/>
                </a:lnTo>
                <a:lnTo>
                  <a:pt x="5831" y="283"/>
                </a:lnTo>
                <a:lnTo>
                  <a:pt x="5831" y="283"/>
                </a:lnTo>
                <a:lnTo>
                  <a:pt x="5831" y="283"/>
                </a:lnTo>
                <a:lnTo>
                  <a:pt x="5831" y="283"/>
                </a:lnTo>
                <a:lnTo>
                  <a:pt x="5832" y="283"/>
                </a:lnTo>
                <a:lnTo>
                  <a:pt x="5832" y="283"/>
                </a:lnTo>
                <a:lnTo>
                  <a:pt x="5832" y="283"/>
                </a:lnTo>
                <a:lnTo>
                  <a:pt x="5832" y="283"/>
                </a:lnTo>
                <a:lnTo>
                  <a:pt x="5833" y="283"/>
                </a:lnTo>
                <a:lnTo>
                  <a:pt x="5833" y="283"/>
                </a:lnTo>
                <a:lnTo>
                  <a:pt x="5833" y="283"/>
                </a:lnTo>
                <a:lnTo>
                  <a:pt x="5834" y="283"/>
                </a:lnTo>
                <a:lnTo>
                  <a:pt x="5834" y="283"/>
                </a:lnTo>
                <a:lnTo>
                  <a:pt x="5834" y="283"/>
                </a:lnTo>
                <a:lnTo>
                  <a:pt x="5834" y="283"/>
                </a:lnTo>
                <a:lnTo>
                  <a:pt x="5835" y="283"/>
                </a:lnTo>
                <a:lnTo>
                  <a:pt x="5835" y="283"/>
                </a:lnTo>
                <a:lnTo>
                  <a:pt x="5835" y="284"/>
                </a:lnTo>
                <a:lnTo>
                  <a:pt x="5835" y="284"/>
                </a:lnTo>
                <a:lnTo>
                  <a:pt x="5836" y="284"/>
                </a:lnTo>
                <a:lnTo>
                  <a:pt x="5836" y="284"/>
                </a:lnTo>
                <a:lnTo>
                  <a:pt x="5836" y="284"/>
                </a:lnTo>
                <a:lnTo>
                  <a:pt x="5836" y="284"/>
                </a:lnTo>
                <a:lnTo>
                  <a:pt x="5837" y="284"/>
                </a:lnTo>
                <a:lnTo>
                  <a:pt x="5837" y="284"/>
                </a:lnTo>
                <a:lnTo>
                  <a:pt x="5837" y="284"/>
                </a:lnTo>
                <a:lnTo>
                  <a:pt x="5837" y="285"/>
                </a:lnTo>
                <a:lnTo>
                  <a:pt x="5838" y="285"/>
                </a:lnTo>
                <a:lnTo>
                  <a:pt x="5838" y="285"/>
                </a:lnTo>
                <a:lnTo>
                  <a:pt x="5838" y="285"/>
                </a:lnTo>
                <a:lnTo>
                  <a:pt x="5838" y="285"/>
                </a:lnTo>
                <a:lnTo>
                  <a:pt x="5839" y="285"/>
                </a:lnTo>
                <a:lnTo>
                  <a:pt x="5839" y="285"/>
                </a:lnTo>
                <a:lnTo>
                  <a:pt x="5839" y="285"/>
                </a:lnTo>
                <a:lnTo>
                  <a:pt x="5840" y="286"/>
                </a:lnTo>
                <a:lnTo>
                  <a:pt x="5840" y="286"/>
                </a:lnTo>
                <a:lnTo>
                  <a:pt x="5840" y="286"/>
                </a:lnTo>
                <a:lnTo>
                  <a:pt x="5840" y="286"/>
                </a:lnTo>
                <a:lnTo>
                  <a:pt x="5841" y="287"/>
                </a:lnTo>
                <a:lnTo>
                  <a:pt x="5841" y="287"/>
                </a:lnTo>
                <a:lnTo>
                  <a:pt x="5841" y="287"/>
                </a:lnTo>
                <a:lnTo>
                  <a:pt x="5841" y="287"/>
                </a:lnTo>
                <a:lnTo>
                  <a:pt x="5842" y="287"/>
                </a:lnTo>
                <a:lnTo>
                  <a:pt x="5842" y="287"/>
                </a:lnTo>
                <a:lnTo>
                  <a:pt x="5842" y="287"/>
                </a:lnTo>
                <a:lnTo>
                  <a:pt x="5842" y="286"/>
                </a:lnTo>
                <a:lnTo>
                  <a:pt x="5843" y="286"/>
                </a:lnTo>
                <a:lnTo>
                  <a:pt x="5843" y="287"/>
                </a:lnTo>
                <a:lnTo>
                  <a:pt x="5843" y="287"/>
                </a:lnTo>
                <a:lnTo>
                  <a:pt x="5843" y="287"/>
                </a:lnTo>
                <a:lnTo>
                  <a:pt x="5843" y="287"/>
                </a:lnTo>
                <a:lnTo>
                  <a:pt x="5844" y="287"/>
                </a:lnTo>
                <a:lnTo>
                  <a:pt x="5844" y="288"/>
                </a:lnTo>
                <a:lnTo>
                  <a:pt x="5844" y="288"/>
                </a:lnTo>
                <a:lnTo>
                  <a:pt x="5844" y="288"/>
                </a:lnTo>
                <a:lnTo>
                  <a:pt x="5845" y="287"/>
                </a:lnTo>
                <a:lnTo>
                  <a:pt x="5845" y="285"/>
                </a:lnTo>
                <a:lnTo>
                  <a:pt x="5845" y="284"/>
                </a:lnTo>
                <a:lnTo>
                  <a:pt x="5845" y="284"/>
                </a:lnTo>
                <a:lnTo>
                  <a:pt x="5846" y="284"/>
                </a:lnTo>
                <a:lnTo>
                  <a:pt x="5846" y="284"/>
                </a:lnTo>
                <a:lnTo>
                  <a:pt x="5846" y="284"/>
                </a:lnTo>
                <a:lnTo>
                  <a:pt x="5846" y="284"/>
                </a:lnTo>
                <a:lnTo>
                  <a:pt x="5847" y="284"/>
                </a:lnTo>
                <a:lnTo>
                  <a:pt x="5847" y="284"/>
                </a:lnTo>
                <a:lnTo>
                  <a:pt x="5847" y="285"/>
                </a:lnTo>
                <a:lnTo>
                  <a:pt x="5847" y="285"/>
                </a:lnTo>
                <a:lnTo>
                  <a:pt x="5848" y="285"/>
                </a:lnTo>
                <a:lnTo>
                  <a:pt x="5848" y="285"/>
                </a:lnTo>
                <a:lnTo>
                  <a:pt x="5848" y="285"/>
                </a:lnTo>
                <a:lnTo>
                  <a:pt x="5848" y="285"/>
                </a:lnTo>
                <a:lnTo>
                  <a:pt x="5849" y="285"/>
                </a:lnTo>
                <a:lnTo>
                  <a:pt x="5849" y="285"/>
                </a:lnTo>
                <a:lnTo>
                  <a:pt x="5849" y="284"/>
                </a:lnTo>
                <a:lnTo>
                  <a:pt x="5849" y="284"/>
                </a:lnTo>
                <a:lnTo>
                  <a:pt x="5850" y="284"/>
                </a:lnTo>
                <a:lnTo>
                  <a:pt x="5850" y="284"/>
                </a:lnTo>
                <a:lnTo>
                  <a:pt x="5850" y="284"/>
                </a:lnTo>
                <a:lnTo>
                  <a:pt x="5850" y="284"/>
                </a:lnTo>
                <a:lnTo>
                  <a:pt x="5851" y="284"/>
                </a:lnTo>
                <a:lnTo>
                  <a:pt x="5851" y="284"/>
                </a:lnTo>
                <a:lnTo>
                  <a:pt x="5851" y="284"/>
                </a:lnTo>
                <a:lnTo>
                  <a:pt x="5852" y="284"/>
                </a:lnTo>
                <a:lnTo>
                  <a:pt x="5852" y="284"/>
                </a:lnTo>
                <a:lnTo>
                  <a:pt x="5852" y="284"/>
                </a:lnTo>
                <a:lnTo>
                  <a:pt x="5852" y="284"/>
                </a:lnTo>
                <a:lnTo>
                  <a:pt x="5853" y="284"/>
                </a:lnTo>
                <a:lnTo>
                  <a:pt x="5853" y="284"/>
                </a:lnTo>
                <a:lnTo>
                  <a:pt x="5853" y="284"/>
                </a:lnTo>
                <a:lnTo>
                  <a:pt x="5853" y="284"/>
                </a:lnTo>
                <a:lnTo>
                  <a:pt x="5854" y="284"/>
                </a:lnTo>
                <a:lnTo>
                  <a:pt x="5854" y="283"/>
                </a:lnTo>
                <a:lnTo>
                  <a:pt x="5854" y="283"/>
                </a:lnTo>
                <a:lnTo>
                  <a:pt x="5854" y="283"/>
                </a:lnTo>
                <a:lnTo>
                  <a:pt x="5855" y="283"/>
                </a:lnTo>
                <a:lnTo>
                  <a:pt x="5855" y="284"/>
                </a:lnTo>
                <a:lnTo>
                  <a:pt x="5855" y="284"/>
                </a:lnTo>
                <a:lnTo>
                  <a:pt x="5855" y="284"/>
                </a:lnTo>
                <a:lnTo>
                  <a:pt x="5856" y="284"/>
                </a:lnTo>
                <a:lnTo>
                  <a:pt x="5856" y="285"/>
                </a:lnTo>
                <a:lnTo>
                  <a:pt x="5856" y="285"/>
                </a:lnTo>
                <a:lnTo>
                  <a:pt x="5856" y="286"/>
                </a:lnTo>
                <a:lnTo>
                  <a:pt x="5857" y="285"/>
                </a:lnTo>
                <a:lnTo>
                  <a:pt x="5857" y="285"/>
                </a:lnTo>
                <a:lnTo>
                  <a:pt x="5857" y="286"/>
                </a:lnTo>
                <a:lnTo>
                  <a:pt x="5857" y="286"/>
                </a:lnTo>
                <a:lnTo>
                  <a:pt x="5858" y="286"/>
                </a:lnTo>
                <a:lnTo>
                  <a:pt x="5858" y="285"/>
                </a:lnTo>
                <a:lnTo>
                  <a:pt x="5858" y="285"/>
                </a:lnTo>
                <a:lnTo>
                  <a:pt x="5858" y="285"/>
                </a:lnTo>
                <a:lnTo>
                  <a:pt x="5859" y="284"/>
                </a:lnTo>
                <a:lnTo>
                  <a:pt x="5859" y="284"/>
                </a:lnTo>
                <a:lnTo>
                  <a:pt x="5859" y="284"/>
                </a:lnTo>
                <a:lnTo>
                  <a:pt x="5859" y="284"/>
                </a:lnTo>
                <a:lnTo>
                  <a:pt x="5860" y="284"/>
                </a:lnTo>
                <a:lnTo>
                  <a:pt x="5860" y="284"/>
                </a:lnTo>
                <a:lnTo>
                  <a:pt x="5860" y="285"/>
                </a:lnTo>
                <a:lnTo>
                  <a:pt x="5860" y="284"/>
                </a:lnTo>
                <a:lnTo>
                  <a:pt x="5861" y="284"/>
                </a:lnTo>
                <a:lnTo>
                  <a:pt x="5861" y="284"/>
                </a:lnTo>
                <a:lnTo>
                  <a:pt x="5861" y="284"/>
                </a:lnTo>
                <a:lnTo>
                  <a:pt x="5861" y="284"/>
                </a:lnTo>
                <a:lnTo>
                  <a:pt x="5861" y="284"/>
                </a:lnTo>
                <a:lnTo>
                  <a:pt x="5862" y="284"/>
                </a:lnTo>
                <a:lnTo>
                  <a:pt x="5862" y="284"/>
                </a:lnTo>
                <a:lnTo>
                  <a:pt x="5862" y="284"/>
                </a:lnTo>
                <a:lnTo>
                  <a:pt x="5862" y="284"/>
                </a:lnTo>
                <a:lnTo>
                  <a:pt x="5863" y="284"/>
                </a:lnTo>
                <a:lnTo>
                  <a:pt x="5863" y="284"/>
                </a:lnTo>
                <a:lnTo>
                  <a:pt x="5863" y="284"/>
                </a:lnTo>
                <a:lnTo>
                  <a:pt x="5864" y="283"/>
                </a:lnTo>
                <a:lnTo>
                  <a:pt x="5864" y="283"/>
                </a:lnTo>
                <a:lnTo>
                  <a:pt x="5864" y="284"/>
                </a:lnTo>
                <a:lnTo>
                  <a:pt x="5864" y="284"/>
                </a:lnTo>
                <a:lnTo>
                  <a:pt x="5865" y="284"/>
                </a:lnTo>
                <a:lnTo>
                  <a:pt x="5865" y="284"/>
                </a:lnTo>
                <a:lnTo>
                  <a:pt x="5865" y="284"/>
                </a:lnTo>
                <a:lnTo>
                  <a:pt x="5865" y="283"/>
                </a:lnTo>
                <a:lnTo>
                  <a:pt x="5866" y="283"/>
                </a:lnTo>
                <a:lnTo>
                  <a:pt x="5866" y="283"/>
                </a:lnTo>
                <a:lnTo>
                  <a:pt x="5866" y="282"/>
                </a:lnTo>
                <a:lnTo>
                  <a:pt x="5866" y="282"/>
                </a:lnTo>
                <a:lnTo>
                  <a:pt x="5867" y="282"/>
                </a:lnTo>
                <a:lnTo>
                  <a:pt x="5867" y="282"/>
                </a:lnTo>
                <a:lnTo>
                  <a:pt x="5867" y="282"/>
                </a:lnTo>
                <a:lnTo>
                  <a:pt x="5867" y="282"/>
                </a:lnTo>
                <a:lnTo>
                  <a:pt x="5868" y="282"/>
                </a:lnTo>
                <a:lnTo>
                  <a:pt x="5868" y="282"/>
                </a:lnTo>
                <a:lnTo>
                  <a:pt x="5868" y="282"/>
                </a:lnTo>
                <a:lnTo>
                  <a:pt x="5868" y="282"/>
                </a:lnTo>
                <a:lnTo>
                  <a:pt x="5868" y="282"/>
                </a:lnTo>
                <a:lnTo>
                  <a:pt x="5869" y="282"/>
                </a:lnTo>
                <a:lnTo>
                  <a:pt x="5869" y="282"/>
                </a:lnTo>
                <a:lnTo>
                  <a:pt x="5869" y="282"/>
                </a:lnTo>
                <a:lnTo>
                  <a:pt x="5870" y="282"/>
                </a:lnTo>
                <a:lnTo>
                  <a:pt x="5870" y="282"/>
                </a:lnTo>
                <a:lnTo>
                  <a:pt x="5870" y="282"/>
                </a:lnTo>
                <a:lnTo>
                  <a:pt x="5870" y="282"/>
                </a:lnTo>
                <a:lnTo>
                  <a:pt x="5871" y="282"/>
                </a:lnTo>
                <a:lnTo>
                  <a:pt x="5871" y="282"/>
                </a:lnTo>
                <a:lnTo>
                  <a:pt x="5871" y="282"/>
                </a:lnTo>
                <a:lnTo>
                  <a:pt x="5871" y="282"/>
                </a:lnTo>
                <a:lnTo>
                  <a:pt x="5871" y="282"/>
                </a:lnTo>
                <a:lnTo>
                  <a:pt x="5872" y="282"/>
                </a:lnTo>
                <a:lnTo>
                  <a:pt x="5872" y="282"/>
                </a:lnTo>
                <a:lnTo>
                  <a:pt x="5872" y="283"/>
                </a:lnTo>
                <a:lnTo>
                  <a:pt x="5872" y="283"/>
                </a:lnTo>
                <a:lnTo>
                  <a:pt x="5873" y="283"/>
                </a:lnTo>
                <a:lnTo>
                  <a:pt x="5873" y="283"/>
                </a:lnTo>
                <a:lnTo>
                  <a:pt x="5873" y="283"/>
                </a:lnTo>
                <a:lnTo>
                  <a:pt x="5873" y="283"/>
                </a:lnTo>
                <a:lnTo>
                  <a:pt x="5874" y="283"/>
                </a:lnTo>
                <a:lnTo>
                  <a:pt x="5874" y="283"/>
                </a:lnTo>
                <a:lnTo>
                  <a:pt x="5874" y="283"/>
                </a:lnTo>
                <a:lnTo>
                  <a:pt x="5875" y="283"/>
                </a:lnTo>
                <a:lnTo>
                  <a:pt x="5875" y="284"/>
                </a:lnTo>
                <a:lnTo>
                  <a:pt x="5875" y="284"/>
                </a:lnTo>
                <a:lnTo>
                  <a:pt x="5875" y="284"/>
                </a:lnTo>
                <a:lnTo>
                  <a:pt x="5876" y="284"/>
                </a:lnTo>
                <a:lnTo>
                  <a:pt x="5876" y="284"/>
                </a:lnTo>
                <a:lnTo>
                  <a:pt x="5876" y="284"/>
                </a:lnTo>
                <a:lnTo>
                  <a:pt x="5876" y="284"/>
                </a:lnTo>
                <a:lnTo>
                  <a:pt x="5877" y="284"/>
                </a:lnTo>
                <a:lnTo>
                  <a:pt x="5877" y="284"/>
                </a:lnTo>
                <a:lnTo>
                  <a:pt x="5877" y="284"/>
                </a:lnTo>
                <a:lnTo>
                  <a:pt x="5877" y="283"/>
                </a:lnTo>
                <a:lnTo>
                  <a:pt x="5878" y="283"/>
                </a:lnTo>
                <a:lnTo>
                  <a:pt x="5878" y="283"/>
                </a:lnTo>
                <a:lnTo>
                  <a:pt x="5878" y="283"/>
                </a:lnTo>
                <a:lnTo>
                  <a:pt x="5878" y="283"/>
                </a:lnTo>
                <a:lnTo>
                  <a:pt x="5878" y="283"/>
                </a:lnTo>
                <a:lnTo>
                  <a:pt x="5879" y="283"/>
                </a:lnTo>
                <a:lnTo>
                  <a:pt x="5879" y="283"/>
                </a:lnTo>
                <a:lnTo>
                  <a:pt x="5879" y="283"/>
                </a:lnTo>
                <a:lnTo>
                  <a:pt x="5879" y="283"/>
                </a:lnTo>
                <a:lnTo>
                  <a:pt x="5880" y="283"/>
                </a:lnTo>
                <a:lnTo>
                  <a:pt x="5880" y="283"/>
                </a:lnTo>
                <a:lnTo>
                  <a:pt x="5880" y="283"/>
                </a:lnTo>
                <a:lnTo>
                  <a:pt x="5880" y="283"/>
                </a:lnTo>
                <a:lnTo>
                  <a:pt x="5881" y="283"/>
                </a:lnTo>
                <a:lnTo>
                  <a:pt x="5881" y="284"/>
                </a:lnTo>
                <a:lnTo>
                  <a:pt x="5881" y="284"/>
                </a:lnTo>
                <a:lnTo>
                  <a:pt x="5881" y="285"/>
                </a:lnTo>
                <a:lnTo>
                  <a:pt x="5882" y="285"/>
                </a:lnTo>
                <a:lnTo>
                  <a:pt x="5882" y="283"/>
                </a:lnTo>
                <a:lnTo>
                  <a:pt x="5882" y="281"/>
                </a:lnTo>
                <a:lnTo>
                  <a:pt x="5882" y="281"/>
                </a:lnTo>
                <a:lnTo>
                  <a:pt x="5883" y="281"/>
                </a:lnTo>
                <a:lnTo>
                  <a:pt x="5883" y="281"/>
                </a:lnTo>
                <a:lnTo>
                  <a:pt x="5883" y="281"/>
                </a:lnTo>
                <a:lnTo>
                  <a:pt x="5883" y="281"/>
                </a:lnTo>
                <a:lnTo>
                  <a:pt x="5883" y="281"/>
                </a:lnTo>
                <a:lnTo>
                  <a:pt x="5884" y="281"/>
                </a:lnTo>
                <a:lnTo>
                  <a:pt x="5884" y="281"/>
                </a:lnTo>
                <a:lnTo>
                  <a:pt x="5884" y="281"/>
                </a:lnTo>
                <a:lnTo>
                  <a:pt x="5884" y="281"/>
                </a:lnTo>
                <a:lnTo>
                  <a:pt x="5884" y="281"/>
                </a:lnTo>
                <a:lnTo>
                  <a:pt x="5885" y="281"/>
                </a:lnTo>
                <a:lnTo>
                  <a:pt x="5885" y="281"/>
                </a:lnTo>
                <a:lnTo>
                  <a:pt x="5885" y="281"/>
                </a:lnTo>
                <a:lnTo>
                  <a:pt x="5885" y="281"/>
                </a:lnTo>
                <a:lnTo>
                  <a:pt x="5886" y="281"/>
                </a:lnTo>
                <a:lnTo>
                  <a:pt x="5886" y="281"/>
                </a:lnTo>
                <a:lnTo>
                  <a:pt x="5886" y="281"/>
                </a:lnTo>
                <a:lnTo>
                  <a:pt x="5886" y="281"/>
                </a:lnTo>
                <a:lnTo>
                  <a:pt x="5887" y="280"/>
                </a:lnTo>
                <a:lnTo>
                  <a:pt x="5887" y="281"/>
                </a:lnTo>
                <a:lnTo>
                  <a:pt x="5887" y="281"/>
                </a:lnTo>
                <a:lnTo>
                  <a:pt x="5887" y="281"/>
                </a:lnTo>
                <a:lnTo>
                  <a:pt x="5888" y="281"/>
                </a:lnTo>
                <a:lnTo>
                  <a:pt x="5888" y="282"/>
                </a:lnTo>
                <a:lnTo>
                  <a:pt x="5888" y="282"/>
                </a:lnTo>
                <a:lnTo>
                  <a:pt x="5888" y="282"/>
                </a:lnTo>
                <a:lnTo>
                  <a:pt x="5888" y="282"/>
                </a:lnTo>
                <a:lnTo>
                  <a:pt x="5889" y="281"/>
                </a:lnTo>
                <a:lnTo>
                  <a:pt x="5889" y="282"/>
                </a:lnTo>
                <a:lnTo>
                  <a:pt x="5889" y="282"/>
                </a:lnTo>
                <a:lnTo>
                  <a:pt x="5889" y="282"/>
                </a:lnTo>
                <a:lnTo>
                  <a:pt x="5890" y="282"/>
                </a:lnTo>
                <a:lnTo>
                  <a:pt x="5890" y="282"/>
                </a:lnTo>
                <a:lnTo>
                  <a:pt x="5890" y="282"/>
                </a:lnTo>
                <a:lnTo>
                  <a:pt x="5890" y="283"/>
                </a:lnTo>
                <a:lnTo>
                  <a:pt x="5891" y="282"/>
                </a:lnTo>
                <a:lnTo>
                  <a:pt x="5891" y="282"/>
                </a:lnTo>
                <a:lnTo>
                  <a:pt x="5891" y="282"/>
                </a:lnTo>
                <a:lnTo>
                  <a:pt x="5891" y="282"/>
                </a:lnTo>
                <a:lnTo>
                  <a:pt x="5891" y="282"/>
                </a:lnTo>
                <a:lnTo>
                  <a:pt x="5892" y="282"/>
                </a:lnTo>
                <a:lnTo>
                  <a:pt x="5892" y="282"/>
                </a:lnTo>
                <a:lnTo>
                  <a:pt x="5893" y="282"/>
                </a:lnTo>
                <a:lnTo>
                  <a:pt x="5893" y="282"/>
                </a:lnTo>
                <a:lnTo>
                  <a:pt x="5893" y="281"/>
                </a:lnTo>
                <a:lnTo>
                  <a:pt x="5893" y="281"/>
                </a:lnTo>
                <a:lnTo>
                  <a:pt x="5894" y="281"/>
                </a:lnTo>
                <a:lnTo>
                  <a:pt x="5894" y="281"/>
                </a:lnTo>
                <a:lnTo>
                  <a:pt x="5894" y="281"/>
                </a:lnTo>
                <a:lnTo>
                  <a:pt x="5894" y="281"/>
                </a:lnTo>
                <a:lnTo>
                  <a:pt x="5894" y="281"/>
                </a:lnTo>
                <a:lnTo>
                  <a:pt x="5895" y="281"/>
                </a:lnTo>
                <a:lnTo>
                  <a:pt x="5895" y="281"/>
                </a:lnTo>
                <a:lnTo>
                  <a:pt x="5895" y="281"/>
                </a:lnTo>
                <a:lnTo>
                  <a:pt x="5895" y="281"/>
                </a:lnTo>
                <a:lnTo>
                  <a:pt x="5896" y="281"/>
                </a:lnTo>
                <a:lnTo>
                  <a:pt x="5896" y="281"/>
                </a:lnTo>
                <a:lnTo>
                  <a:pt x="5896" y="281"/>
                </a:lnTo>
                <a:lnTo>
                  <a:pt x="5896" y="281"/>
                </a:lnTo>
                <a:lnTo>
                  <a:pt x="5896" y="281"/>
                </a:lnTo>
                <a:lnTo>
                  <a:pt x="5897" y="281"/>
                </a:lnTo>
                <a:lnTo>
                  <a:pt x="5897" y="281"/>
                </a:lnTo>
                <a:lnTo>
                  <a:pt x="5897" y="281"/>
                </a:lnTo>
                <a:lnTo>
                  <a:pt x="5897" y="280"/>
                </a:lnTo>
                <a:lnTo>
                  <a:pt x="5898" y="279"/>
                </a:lnTo>
                <a:lnTo>
                  <a:pt x="5898" y="279"/>
                </a:lnTo>
                <a:lnTo>
                  <a:pt x="5898" y="279"/>
                </a:lnTo>
                <a:lnTo>
                  <a:pt x="5899" y="279"/>
                </a:lnTo>
                <a:lnTo>
                  <a:pt x="5899" y="279"/>
                </a:lnTo>
                <a:lnTo>
                  <a:pt x="5899" y="279"/>
                </a:lnTo>
                <a:lnTo>
                  <a:pt x="5899" y="279"/>
                </a:lnTo>
                <a:lnTo>
                  <a:pt x="5900" y="279"/>
                </a:lnTo>
                <a:lnTo>
                  <a:pt x="5900" y="279"/>
                </a:lnTo>
                <a:lnTo>
                  <a:pt x="5900" y="279"/>
                </a:lnTo>
                <a:lnTo>
                  <a:pt x="5900" y="279"/>
                </a:lnTo>
                <a:lnTo>
                  <a:pt x="5900" y="279"/>
                </a:lnTo>
                <a:lnTo>
                  <a:pt x="5901" y="279"/>
                </a:lnTo>
                <a:lnTo>
                  <a:pt x="5901" y="279"/>
                </a:lnTo>
                <a:lnTo>
                  <a:pt x="5901" y="279"/>
                </a:lnTo>
                <a:lnTo>
                  <a:pt x="5901" y="279"/>
                </a:lnTo>
                <a:lnTo>
                  <a:pt x="5901" y="279"/>
                </a:lnTo>
                <a:lnTo>
                  <a:pt x="5902" y="279"/>
                </a:lnTo>
                <a:lnTo>
                  <a:pt x="5902" y="279"/>
                </a:lnTo>
                <a:lnTo>
                  <a:pt x="5902" y="279"/>
                </a:lnTo>
                <a:lnTo>
                  <a:pt x="5902" y="279"/>
                </a:lnTo>
                <a:lnTo>
                  <a:pt x="5902" y="279"/>
                </a:lnTo>
                <a:lnTo>
                  <a:pt x="5903" y="279"/>
                </a:lnTo>
                <a:lnTo>
                  <a:pt x="5903" y="279"/>
                </a:lnTo>
                <a:lnTo>
                  <a:pt x="5903" y="279"/>
                </a:lnTo>
                <a:lnTo>
                  <a:pt x="5903" y="279"/>
                </a:lnTo>
                <a:lnTo>
                  <a:pt x="5904" y="278"/>
                </a:lnTo>
                <a:lnTo>
                  <a:pt x="5904" y="278"/>
                </a:lnTo>
                <a:lnTo>
                  <a:pt x="5904" y="279"/>
                </a:lnTo>
                <a:lnTo>
                  <a:pt x="5905" y="278"/>
                </a:lnTo>
                <a:lnTo>
                  <a:pt x="5905" y="278"/>
                </a:lnTo>
                <a:lnTo>
                  <a:pt x="5905" y="278"/>
                </a:lnTo>
                <a:lnTo>
                  <a:pt x="5905" y="278"/>
                </a:lnTo>
                <a:lnTo>
                  <a:pt x="5906" y="278"/>
                </a:lnTo>
                <a:lnTo>
                  <a:pt x="5906" y="277"/>
                </a:lnTo>
                <a:lnTo>
                  <a:pt x="5906" y="277"/>
                </a:lnTo>
                <a:lnTo>
                  <a:pt x="5906" y="277"/>
                </a:lnTo>
                <a:lnTo>
                  <a:pt x="5907" y="278"/>
                </a:lnTo>
                <a:lnTo>
                  <a:pt x="5907" y="279"/>
                </a:lnTo>
                <a:lnTo>
                  <a:pt x="5907" y="279"/>
                </a:lnTo>
                <a:lnTo>
                  <a:pt x="5907" y="279"/>
                </a:lnTo>
                <a:lnTo>
                  <a:pt x="5908" y="279"/>
                </a:lnTo>
                <a:lnTo>
                  <a:pt x="5908" y="278"/>
                </a:lnTo>
                <a:lnTo>
                  <a:pt x="5908" y="278"/>
                </a:lnTo>
                <a:lnTo>
                  <a:pt x="5908" y="278"/>
                </a:lnTo>
                <a:lnTo>
                  <a:pt x="5909" y="278"/>
                </a:lnTo>
                <a:lnTo>
                  <a:pt x="5909" y="278"/>
                </a:lnTo>
                <a:lnTo>
                  <a:pt x="5909" y="278"/>
                </a:lnTo>
                <a:lnTo>
                  <a:pt x="5909" y="278"/>
                </a:lnTo>
                <a:lnTo>
                  <a:pt x="5910" y="278"/>
                </a:lnTo>
                <a:lnTo>
                  <a:pt x="5910" y="278"/>
                </a:lnTo>
                <a:lnTo>
                  <a:pt x="5910" y="278"/>
                </a:lnTo>
                <a:lnTo>
                  <a:pt x="5911" y="278"/>
                </a:lnTo>
                <a:lnTo>
                  <a:pt x="5911" y="278"/>
                </a:lnTo>
                <a:lnTo>
                  <a:pt x="5911" y="278"/>
                </a:lnTo>
                <a:lnTo>
                  <a:pt x="5911" y="278"/>
                </a:lnTo>
                <a:lnTo>
                  <a:pt x="5912" y="278"/>
                </a:lnTo>
                <a:lnTo>
                  <a:pt x="5912" y="278"/>
                </a:lnTo>
                <a:lnTo>
                  <a:pt x="5912" y="278"/>
                </a:lnTo>
                <a:lnTo>
                  <a:pt x="5912" y="278"/>
                </a:lnTo>
                <a:lnTo>
                  <a:pt x="5913" y="278"/>
                </a:lnTo>
                <a:lnTo>
                  <a:pt x="5913" y="278"/>
                </a:lnTo>
                <a:lnTo>
                  <a:pt x="5913" y="278"/>
                </a:lnTo>
                <a:lnTo>
                  <a:pt x="5913" y="278"/>
                </a:lnTo>
                <a:lnTo>
                  <a:pt x="5914" y="278"/>
                </a:lnTo>
                <a:lnTo>
                  <a:pt x="5914" y="278"/>
                </a:lnTo>
                <a:lnTo>
                  <a:pt x="5914" y="278"/>
                </a:lnTo>
                <a:lnTo>
                  <a:pt x="5914" y="278"/>
                </a:lnTo>
                <a:lnTo>
                  <a:pt x="5915" y="278"/>
                </a:lnTo>
                <a:lnTo>
                  <a:pt x="5915" y="278"/>
                </a:lnTo>
                <a:lnTo>
                  <a:pt x="5915" y="278"/>
                </a:lnTo>
                <a:lnTo>
                  <a:pt x="5915" y="278"/>
                </a:lnTo>
                <a:lnTo>
                  <a:pt x="5916" y="278"/>
                </a:lnTo>
                <a:lnTo>
                  <a:pt x="5916" y="278"/>
                </a:lnTo>
                <a:lnTo>
                  <a:pt x="5916" y="278"/>
                </a:lnTo>
                <a:lnTo>
                  <a:pt x="5917" y="278"/>
                </a:lnTo>
                <a:lnTo>
                  <a:pt x="5917" y="278"/>
                </a:lnTo>
                <a:lnTo>
                  <a:pt x="5917" y="278"/>
                </a:lnTo>
                <a:lnTo>
                  <a:pt x="5917" y="278"/>
                </a:lnTo>
                <a:lnTo>
                  <a:pt x="5918" y="278"/>
                </a:lnTo>
                <a:lnTo>
                  <a:pt x="5918" y="277"/>
                </a:lnTo>
                <a:lnTo>
                  <a:pt x="5918" y="277"/>
                </a:lnTo>
                <a:lnTo>
                  <a:pt x="5918" y="277"/>
                </a:lnTo>
                <a:lnTo>
                  <a:pt x="5919" y="277"/>
                </a:lnTo>
                <a:lnTo>
                  <a:pt x="5919" y="277"/>
                </a:lnTo>
                <a:lnTo>
                  <a:pt x="5919" y="278"/>
                </a:lnTo>
                <a:lnTo>
                  <a:pt x="5919" y="278"/>
                </a:lnTo>
                <a:lnTo>
                  <a:pt x="5920" y="279"/>
                </a:lnTo>
                <a:lnTo>
                  <a:pt x="5920" y="279"/>
                </a:lnTo>
                <a:lnTo>
                  <a:pt x="5920" y="279"/>
                </a:lnTo>
                <a:lnTo>
                  <a:pt x="5920" y="279"/>
                </a:lnTo>
                <a:lnTo>
                  <a:pt x="5921" y="279"/>
                </a:lnTo>
                <a:lnTo>
                  <a:pt x="5921" y="280"/>
                </a:lnTo>
                <a:lnTo>
                  <a:pt x="5921" y="279"/>
                </a:lnTo>
                <a:lnTo>
                  <a:pt x="5921" y="279"/>
                </a:lnTo>
                <a:lnTo>
                  <a:pt x="5922" y="279"/>
                </a:lnTo>
                <a:lnTo>
                  <a:pt x="5922" y="279"/>
                </a:lnTo>
                <a:lnTo>
                  <a:pt x="5922" y="278"/>
                </a:lnTo>
                <a:lnTo>
                  <a:pt x="5922" y="278"/>
                </a:lnTo>
                <a:lnTo>
                  <a:pt x="5923" y="277"/>
                </a:lnTo>
                <a:lnTo>
                  <a:pt x="5923" y="277"/>
                </a:lnTo>
                <a:lnTo>
                  <a:pt x="5923" y="277"/>
                </a:lnTo>
                <a:lnTo>
                  <a:pt x="5924" y="276"/>
                </a:lnTo>
                <a:lnTo>
                  <a:pt x="5924" y="275"/>
                </a:lnTo>
                <a:lnTo>
                  <a:pt x="5924" y="275"/>
                </a:lnTo>
                <a:lnTo>
                  <a:pt x="5924" y="274"/>
                </a:lnTo>
                <a:lnTo>
                  <a:pt x="5925" y="273"/>
                </a:lnTo>
                <a:lnTo>
                  <a:pt x="5925" y="272"/>
                </a:lnTo>
                <a:lnTo>
                  <a:pt x="5925" y="272"/>
                </a:lnTo>
                <a:lnTo>
                  <a:pt x="5925" y="271"/>
                </a:lnTo>
                <a:lnTo>
                  <a:pt x="5926" y="270"/>
                </a:lnTo>
                <a:lnTo>
                  <a:pt x="5926" y="268"/>
                </a:lnTo>
                <a:lnTo>
                  <a:pt x="5926" y="268"/>
                </a:lnTo>
                <a:lnTo>
                  <a:pt x="5926" y="268"/>
                </a:lnTo>
                <a:lnTo>
                  <a:pt x="5927" y="268"/>
                </a:lnTo>
                <a:lnTo>
                  <a:pt x="5927" y="267"/>
                </a:lnTo>
                <a:lnTo>
                  <a:pt x="5927" y="267"/>
                </a:lnTo>
                <a:lnTo>
                  <a:pt x="5927" y="267"/>
                </a:lnTo>
                <a:lnTo>
                  <a:pt x="5928" y="267"/>
                </a:lnTo>
                <a:lnTo>
                  <a:pt x="5928" y="266"/>
                </a:lnTo>
                <a:lnTo>
                  <a:pt x="5928" y="266"/>
                </a:lnTo>
                <a:lnTo>
                  <a:pt x="5929" y="266"/>
                </a:lnTo>
                <a:lnTo>
                  <a:pt x="5929" y="265"/>
                </a:lnTo>
                <a:lnTo>
                  <a:pt x="5929" y="265"/>
                </a:lnTo>
                <a:lnTo>
                  <a:pt x="5929" y="265"/>
                </a:lnTo>
                <a:lnTo>
                  <a:pt x="5930" y="265"/>
                </a:lnTo>
                <a:lnTo>
                  <a:pt x="5930" y="265"/>
                </a:lnTo>
                <a:lnTo>
                  <a:pt x="5930" y="265"/>
                </a:lnTo>
                <a:lnTo>
                  <a:pt x="5930" y="265"/>
                </a:lnTo>
                <a:lnTo>
                  <a:pt x="5931" y="265"/>
                </a:lnTo>
                <a:lnTo>
                  <a:pt x="5931" y="265"/>
                </a:lnTo>
                <a:lnTo>
                  <a:pt x="5931" y="265"/>
                </a:lnTo>
                <a:lnTo>
                  <a:pt x="5931" y="265"/>
                </a:lnTo>
                <a:lnTo>
                  <a:pt x="5932" y="265"/>
                </a:lnTo>
                <a:lnTo>
                  <a:pt x="5932" y="265"/>
                </a:lnTo>
                <a:lnTo>
                  <a:pt x="5932" y="265"/>
                </a:lnTo>
                <a:lnTo>
                  <a:pt x="5932" y="265"/>
                </a:lnTo>
                <a:lnTo>
                  <a:pt x="5933" y="265"/>
                </a:lnTo>
                <a:lnTo>
                  <a:pt x="5933" y="265"/>
                </a:lnTo>
                <a:lnTo>
                  <a:pt x="5933" y="265"/>
                </a:lnTo>
                <a:lnTo>
                  <a:pt x="5933" y="265"/>
                </a:lnTo>
                <a:lnTo>
                  <a:pt x="5934" y="265"/>
                </a:lnTo>
                <a:lnTo>
                  <a:pt x="5934" y="265"/>
                </a:lnTo>
                <a:lnTo>
                  <a:pt x="5934" y="265"/>
                </a:lnTo>
                <a:lnTo>
                  <a:pt x="5935" y="266"/>
                </a:lnTo>
                <a:lnTo>
                  <a:pt x="5935" y="266"/>
                </a:lnTo>
                <a:lnTo>
                  <a:pt x="5935" y="266"/>
                </a:lnTo>
                <a:lnTo>
                  <a:pt x="5935" y="266"/>
                </a:lnTo>
                <a:lnTo>
                  <a:pt x="5936" y="266"/>
                </a:lnTo>
                <a:lnTo>
                  <a:pt x="5936" y="266"/>
                </a:lnTo>
                <a:lnTo>
                  <a:pt x="5936" y="266"/>
                </a:lnTo>
                <a:lnTo>
                  <a:pt x="5936" y="266"/>
                </a:lnTo>
                <a:lnTo>
                  <a:pt x="5937" y="266"/>
                </a:lnTo>
                <a:lnTo>
                  <a:pt x="5937" y="266"/>
                </a:lnTo>
                <a:lnTo>
                  <a:pt x="5937" y="266"/>
                </a:lnTo>
                <a:lnTo>
                  <a:pt x="5937" y="266"/>
                </a:lnTo>
                <a:lnTo>
                  <a:pt x="5938" y="266"/>
                </a:lnTo>
                <a:lnTo>
                  <a:pt x="5938" y="267"/>
                </a:lnTo>
                <a:lnTo>
                  <a:pt x="5938" y="266"/>
                </a:lnTo>
                <a:lnTo>
                  <a:pt x="5938" y="267"/>
                </a:lnTo>
                <a:lnTo>
                  <a:pt x="5938" y="266"/>
                </a:lnTo>
                <a:lnTo>
                  <a:pt x="5939" y="265"/>
                </a:lnTo>
                <a:lnTo>
                  <a:pt x="5939" y="265"/>
                </a:lnTo>
                <a:lnTo>
                  <a:pt x="5939" y="266"/>
                </a:lnTo>
                <a:lnTo>
                  <a:pt x="5939" y="266"/>
                </a:lnTo>
                <a:lnTo>
                  <a:pt x="5939" y="267"/>
                </a:lnTo>
                <a:lnTo>
                  <a:pt x="5940" y="268"/>
                </a:lnTo>
                <a:lnTo>
                  <a:pt x="5940" y="270"/>
                </a:lnTo>
                <a:lnTo>
                  <a:pt x="5940" y="271"/>
                </a:lnTo>
                <a:lnTo>
                  <a:pt x="5940" y="271"/>
                </a:lnTo>
                <a:lnTo>
                  <a:pt x="5941" y="271"/>
                </a:lnTo>
                <a:lnTo>
                  <a:pt x="5941" y="271"/>
                </a:lnTo>
                <a:lnTo>
                  <a:pt x="5941" y="271"/>
                </a:lnTo>
                <a:lnTo>
                  <a:pt x="5941" y="271"/>
                </a:lnTo>
                <a:lnTo>
                  <a:pt x="5942" y="270"/>
                </a:lnTo>
                <a:lnTo>
                  <a:pt x="5942" y="270"/>
                </a:lnTo>
                <a:lnTo>
                  <a:pt x="5942" y="270"/>
                </a:lnTo>
                <a:lnTo>
                  <a:pt x="5942" y="270"/>
                </a:lnTo>
                <a:lnTo>
                  <a:pt x="5943" y="271"/>
                </a:lnTo>
                <a:lnTo>
                  <a:pt x="5943" y="271"/>
                </a:lnTo>
                <a:lnTo>
                  <a:pt x="5943" y="271"/>
                </a:lnTo>
                <a:lnTo>
                  <a:pt x="5943" y="271"/>
                </a:lnTo>
                <a:lnTo>
                  <a:pt x="5944" y="273"/>
                </a:lnTo>
                <a:lnTo>
                  <a:pt x="5944" y="273"/>
                </a:lnTo>
                <a:lnTo>
                  <a:pt x="5944" y="273"/>
                </a:lnTo>
                <a:lnTo>
                  <a:pt x="5944" y="273"/>
                </a:lnTo>
                <a:lnTo>
                  <a:pt x="5945" y="272"/>
                </a:lnTo>
                <a:lnTo>
                  <a:pt x="5945" y="272"/>
                </a:lnTo>
                <a:lnTo>
                  <a:pt x="5945" y="272"/>
                </a:lnTo>
                <a:lnTo>
                  <a:pt x="5945" y="272"/>
                </a:lnTo>
                <a:lnTo>
                  <a:pt x="5945" y="272"/>
                </a:lnTo>
                <a:lnTo>
                  <a:pt x="5946" y="272"/>
                </a:lnTo>
                <a:lnTo>
                  <a:pt x="5946" y="272"/>
                </a:lnTo>
                <a:lnTo>
                  <a:pt x="5946" y="272"/>
                </a:lnTo>
                <a:lnTo>
                  <a:pt x="5947" y="272"/>
                </a:lnTo>
                <a:lnTo>
                  <a:pt x="5947" y="272"/>
                </a:lnTo>
                <a:lnTo>
                  <a:pt x="5947" y="272"/>
                </a:lnTo>
                <a:lnTo>
                  <a:pt x="5947" y="272"/>
                </a:lnTo>
                <a:lnTo>
                  <a:pt x="5947" y="272"/>
                </a:lnTo>
                <a:lnTo>
                  <a:pt x="5948" y="272"/>
                </a:lnTo>
                <a:lnTo>
                  <a:pt x="5948" y="271"/>
                </a:lnTo>
                <a:lnTo>
                  <a:pt x="5948" y="271"/>
                </a:lnTo>
                <a:lnTo>
                  <a:pt x="5948" y="271"/>
                </a:lnTo>
                <a:lnTo>
                  <a:pt x="5949" y="271"/>
                </a:lnTo>
                <a:lnTo>
                  <a:pt x="5949" y="271"/>
                </a:lnTo>
                <a:lnTo>
                  <a:pt x="5949" y="272"/>
                </a:lnTo>
                <a:lnTo>
                  <a:pt x="5949" y="272"/>
                </a:lnTo>
                <a:lnTo>
                  <a:pt x="5950" y="272"/>
                </a:lnTo>
                <a:lnTo>
                  <a:pt x="5950" y="271"/>
                </a:lnTo>
                <a:lnTo>
                  <a:pt x="5950" y="271"/>
                </a:lnTo>
                <a:lnTo>
                  <a:pt x="5950" y="271"/>
                </a:lnTo>
                <a:lnTo>
                  <a:pt x="5951" y="271"/>
                </a:lnTo>
                <a:lnTo>
                  <a:pt x="5951" y="271"/>
                </a:lnTo>
                <a:lnTo>
                  <a:pt x="5951" y="271"/>
                </a:lnTo>
                <a:lnTo>
                  <a:pt x="5951" y="271"/>
                </a:lnTo>
                <a:lnTo>
                  <a:pt x="5952" y="271"/>
                </a:lnTo>
                <a:lnTo>
                  <a:pt x="5952" y="271"/>
                </a:lnTo>
                <a:lnTo>
                  <a:pt x="5952" y="271"/>
                </a:lnTo>
                <a:lnTo>
                  <a:pt x="5952" y="271"/>
                </a:lnTo>
                <a:lnTo>
                  <a:pt x="5952" y="271"/>
                </a:lnTo>
                <a:lnTo>
                  <a:pt x="5953" y="271"/>
                </a:lnTo>
                <a:lnTo>
                  <a:pt x="5953" y="271"/>
                </a:lnTo>
                <a:lnTo>
                  <a:pt x="5953" y="271"/>
                </a:lnTo>
                <a:lnTo>
                  <a:pt x="5953" y="270"/>
                </a:lnTo>
                <a:lnTo>
                  <a:pt x="5954" y="270"/>
                </a:lnTo>
                <a:lnTo>
                  <a:pt x="5954" y="270"/>
                </a:lnTo>
                <a:lnTo>
                  <a:pt x="5954" y="270"/>
                </a:lnTo>
                <a:lnTo>
                  <a:pt x="5954" y="270"/>
                </a:lnTo>
                <a:lnTo>
                  <a:pt x="5954" y="270"/>
                </a:lnTo>
                <a:lnTo>
                  <a:pt x="5955" y="270"/>
                </a:lnTo>
                <a:lnTo>
                  <a:pt x="5955" y="270"/>
                </a:lnTo>
                <a:lnTo>
                  <a:pt x="5955" y="270"/>
                </a:lnTo>
                <a:lnTo>
                  <a:pt x="5955" y="269"/>
                </a:lnTo>
                <a:lnTo>
                  <a:pt x="5956" y="269"/>
                </a:lnTo>
                <a:lnTo>
                  <a:pt x="5956" y="268"/>
                </a:lnTo>
                <a:lnTo>
                  <a:pt x="5956" y="268"/>
                </a:lnTo>
                <a:lnTo>
                  <a:pt x="5956" y="268"/>
                </a:lnTo>
                <a:lnTo>
                  <a:pt x="5957" y="267"/>
                </a:lnTo>
                <a:lnTo>
                  <a:pt x="5957" y="267"/>
                </a:lnTo>
                <a:lnTo>
                  <a:pt x="5957" y="267"/>
                </a:lnTo>
                <a:lnTo>
                  <a:pt x="5958" y="267"/>
                </a:lnTo>
                <a:lnTo>
                  <a:pt x="5958" y="266"/>
                </a:lnTo>
                <a:lnTo>
                  <a:pt x="5958" y="265"/>
                </a:lnTo>
                <a:lnTo>
                  <a:pt x="5958" y="264"/>
                </a:lnTo>
                <a:lnTo>
                  <a:pt x="5959" y="264"/>
                </a:lnTo>
                <a:lnTo>
                  <a:pt x="5959" y="263"/>
                </a:lnTo>
                <a:lnTo>
                  <a:pt x="5959" y="264"/>
                </a:lnTo>
                <a:lnTo>
                  <a:pt x="5959" y="265"/>
                </a:lnTo>
                <a:lnTo>
                  <a:pt x="5960" y="265"/>
                </a:lnTo>
                <a:lnTo>
                  <a:pt x="5960" y="265"/>
                </a:lnTo>
                <a:lnTo>
                  <a:pt x="5960" y="266"/>
                </a:lnTo>
                <a:lnTo>
                  <a:pt x="5960" y="266"/>
                </a:lnTo>
                <a:lnTo>
                  <a:pt x="5961" y="266"/>
                </a:lnTo>
                <a:lnTo>
                  <a:pt x="5961" y="266"/>
                </a:lnTo>
                <a:lnTo>
                  <a:pt x="5961" y="266"/>
                </a:lnTo>
                <a:lnTo>
                  <a:pt x="5961" y="267"/>
                </a:lnTo>
                <a:lnTo>
                  <a:pt x="5962" y="267"/>
                </a:lnTo>
                <a:lnTo>
                  <a:pt x="5962" y="267"/>
                </a:lnTo>
                <a:lnTo>
                  <a:pt x="5962" y="267"/>
                </a:lnTo>
                <a:lnTo>
                  <a:pt x="5962" y="267"/>
                </a:lnTo>
                <a:lnTo>
                  <a:pt x="5963" y="268"/>
                </a:lnTo>
                <a:lnTo>
                  <a:pt x="5963" y="268"/>
                </a:lnTo>
                <a:lnTo>
                  <a:pt x="5963" y="268"/>
                </a:lnTo>
                <a:lnTo>
                  <a:pt x="5963" y="269"/>
                </a:lnTo>
                <a:lnTo>
                  <a:pt x="5964" y="270"/>
                </a:lnTo>
                <a:lnTo>
                  <a:pt x="5964" y="271"/>
                </a:lnTo>
                <a:lnTo>
                  <a:pt x="5964" y="272"/>
                </a:lnTo>
                <a:lnTo>
                  <a:pt x="5964" y="273"/>
                </a:lnTo>
                <a:lnTo>
                  <a:pt x="5965" y="274"/>
                </a:lnTo>
                <a:lnTo>
                  <a:pt x="5965" y="274"/>
                </a:lnTo>
                <a:lnTo>
                  <a:pt x="5965" y="276"/>
                </a:lnTo>
                <a:lnTo>
                  <a:pt x="5965" y="277"/>
                </a:lnTo>
                <a:lnTo>
                  <a:pt x="5966" y="277"/>
                </a:lnTo>
                <a:lnTo>
                  <a:pt x="5966" y="278"/>
                </a:lnTo>
                <a:lnTo>
                  <a:pt x="5966" y="278"/>
                </a:lnTo>
                <a:lnTo>
                  <a:pt x="5966" y="279"/>
                </a:lnTo>
                <a:lnTo>
                  <a:pt x="5967" y="279"/>
                </a:lnTo>
                <a:lnTo>
                  <a:pt x="5967" y="279"/>
                </a:lnTo>
                <a:lnTo>
                  <a:pt x="5967" y="280"/>
                </a:lnTo>
                <a:lnTo>
                  <a:pt x="5967" y="280"/>
                </a:lnTo>
                <a:lnTo>
                  <a:pt x="5968" y="281"/>
                </a:lnTo>
                <a:lnTo>
                  <a:pt x="5968" y="281"/>
                </a:lnTo>
                <a:lnTo>
                  <a:pt x="5968" y="281"/>
                </a:lnTo>
                <a:lnTo>
                  <a:pt x="5968" y="281"/>
                </a:lnTo>
                <a:lnTo>
                  <a:pt x="5969" y="282"/>
                </a:lnTo>
                <a:lnTo>
                  <a:pt x="5969" y="281"/>
                </a:lnTo>
                <a:lnTo>
                  <a:pt x="5969" y="281"/>
                </a:lnTo>
                <a:lnTo>
                  <a:pt x="5970" y="281"/>
                </a:lnTo>
                <a:lnTo>
                  <a:pt x="5970" y="281"/>
                </a:lnTo>
                <a:lnTo>
                  <a:pt x="5970" y="281"/>
                </a:lnTo>
                <a:lnTo>
                  <a:pt x="5970" y="281"/>
                </a:lnTo>
                <a:lnTo>
                  <a:pt x="5970" y="281"/>
                </a:lnTo>
                <a:lnTo>
                  <a:pt x="5971" y="281"/>
                </a:lnTo>
                <a:lnTo>
                  <a:pt x="5971" y="281"/>
                </a:lnTo>
                <a:lnTo>
                  <a:pt x="5971" y="280"/>
                </a:lnTo>
                <a:lnTo>
                  <a:pt x="5971" y="280"/>
                </a:lnTo>
                <a:lnTo>
                  <a:pt x="5972" y="280"/>
                </a:lnTo>
                <a:lnTo>
                  <a:pt x="5972" y="280"/>
                </a:lnTo>
                <a:lnTo>
                  <a:pt x="5972" y="280"/>
                </a:lnTo>
                <a:lnTo>
                  <a:pt x="5972" y="280"/>
                </a:lnTo>
                <a:lnTo>
                  <a:pt x="5973" y="280"/>
                </a:lnTo>
                <a:lnTo>
                  <a:pt x="5973" y="280"/>
                </a:lnTo>
                <a:lnTo>
                  <a:pt x="5973" y="280"/>
                </a:lnTo>
                <a:lnTo>
                  <a:pt x="5973" y="280"/>
                </a:lnTo>
                <a:lnTo>
                  <a:pt x="5974" y="280"/>
                </a:lnTo>
                <a:lnTo>
                  <a:pt x="5974" y="280"/>
                </a:lnTo>
                <a:lnTo>
                  <a:pt x="5974" y="280"/>
                </a:lnTo>
                <a:lnTo>
                  <a:pt x="5974" y="280"/>
                </a:lnTo>
                <a:lnTo>
                  <a:pt x="5975" y="280"/>
                </a:lnTo>
                <a:lnTo>
                  <a:pt x="5975" y="279"/>
                </a:lnTo>
                <a:lnTo>
                  <a:pt x="5975" y="279"/>
                </a:lnTo>
                <a:lnTo>
                  <a:pt x="5976" y="279"/>
                </a:lnTo>
                <a:lnTo>
                  <a:pt x="5976" y="279"/>
                </a:lnTo>
                <a:lnTo>
                  <a:pt x="5976" y="279"/>
                </a:lnTo>
                <a:lnTo>
                  <a:pt x="5976" y="278"/>
                </a:lnTo>
                <a:lnTo>
                  <a:pt x="5977" y="278"/>
                </a:lnTo>
                <a:lnTo>
                  <a:pt x="5977" y="278"/>
                </a:lnTo>
                <a:lnTo>
                  <a:pt x="5977" y="278"/>
                </a:lnTo>
                <a:lnTo>
                  <a:pt x="5977" y="278"/>
                </a:lnTo>
                <a:lnTo>
                  <a:pt x="5978" y="278"/>
                </a:lnTo>
                <a:lnTo>
                  <a:pt x="5978" y="278"/>
                </a:lnTo>
                <a:lnTo>
                  <a:pt x="5978" y="278"/>
                </a:lnTo>
                <a:lnTo>
                  <a:pt x="5978" y="278"/>
                </a:lnTo>
                <a:lnTo>
                  <a:pt x="5979" y="278"/>
                </a:lnTo>
                <a:lnTo>
                  <a:pt x="5979" y="278"/>
                </a:lnTo>
                <a:lnTo>
                  <a:pt x="5979" y="279"/>
                </a:lnTo>
                <a:lnTo>
                  <a:pt x="5979" y="279"/>
                </a:lnTo>
                <a:lnTo>
                  <a:pt x="5980" y="279"/>
                </a:lnTo>
                <a:lnTo>
                  <a:pt x="5980" y="279"/>
                </a:lnTo>
                <a:lnTo>
                  <a:pt x="5980" y="279"/>
                </a:lnTo>
                <a:lnTo>
                  <a:pt x="5980" y="279"/>
                </a:lnTo>
                <a:lnTo>
                  <a:pt x="5981" y="279"/>
                </a:lnTo>
                <a:lnTo>
                  <a:pt x="5981" y="279"/>
                </a:lnTo>
                <a:lnTo>
                  <a:pt x="5981" y="279"/>
                </a:lnTo>
                <a:lnTo>
                  <a:pt x="5982" y="279"/>
                </a:lnTo>
                <a:lnTo>
                  <a:pt x="5982" y="280"/>
                </a:lnTo>
                <a:lnTo>
                  <a:pt x="5982" y="280"/>
                </a:lnTo>
                <a:lnTo>
                  <a:pt x="5982" y="280"/>
                </a:lnTo>
                <a:lnTo>
                  <a:pt x="5983" y="280"/>
                </a:lnTo>
                <a:lnTo>
                  <a:pt x="5983" y="280"/>
                </a:lnTo>
                <a:lnTo>
                  <a:pt x="5983" y="280"/>
                </a:lnTo>
                <a:lnTo>
                  <a:pt x="5983" y="279"/>
                </a:lnTo>
                <a:lnTo>
                  <a:pt x="5984" y="279"/>
                </a:lnTo>
                <a:lnTo>
                  <a:pt x="5984" y="279"/>
                </a:lnTo>
                <a:lnTo>
                  <a:pt x="5984" y="279"/>
                </a:lnTo>
                <a:lnTo>
                  <a:pt x="5984" y="279"/>
                </a:lnTo>
                <a:lnTo>
                  <a:pt x="5985" y="279"/>
                </a:lnTo>
                <a:lnTo>
                  <a:pt x="5985" y="279"/>
                </a:lnTo>
                <a:lnTo>
                  <a:pt x="5985" y="279"/>
                </a:lnTo>
                <a:lnTo>
                  <a:pt x="5985" y="279"/>
                </a:lnTo>
                <a:lnTo>
                  <a:pt x="5986" y="280"/>
                </a:lnTo>
                <a:lnTo>
                  <a:pt x="5986" y="280"/>
                </a:lnTo>
                <a:lnTo>
                  <a:pt x="5986" y="280"/>
                </a:lnTo>
                <a:lnTo>
                  <a:pt x="5986" y="280"/>
                </a:lnTo>
                <a:lnTo>
                  <a:pt x="5986" y="280"/>
                </a:lnTo>
                <a:lnTo>
                  <a:pt x="5987" y="279"/>
                </a:lnTo>
                <a:lnTo>
                  <a:pt x="5987" y="280"/>
                </a:lnTo>
                <a:lnTo>
                  <a:pt x="5987" y="280"/>
                </a:lnTo>
                <a:lnTo>
                  <a:pt x="5988" y="280"/>
                </a:lnTo>
                <a:lnTo>
                  <a:pt x="5988" y="280"/>
                </a:lnTo>
                <a:lnTo>
                  <a:pt x="5988" y="280"/>
                </a:lnTo>
                <a:lnTo>
                  <a:pt x="5988" y="279"/>
                </a:lnTo>
                <a:lnTo>
                  <a:pt x="5988" y="279"/>
                </a:lnTo>
                <a:lnTo>
                  <a:pt x="5989" y="278"/>
                </a:lnTo>
                <a:lnTo>
                  <a:pt x="5989" y="278"/>
                </a:lnTo>
                <a:lnTo>
                  <a:pt x="5989" y="277"/>
                </a:lnTo>
                <a:lnTo>
                  <a:pt x="5989" y="277"/>
                </a:lnTo>
                <a:lnTo>
                  <a:pt x="5990" y="277"/>
                </a:lnTo>
                <a:lnTo>
                  <a:pt x="5990" y="277"/>
                </a:lnTo>
                <a:lnTo>
                  <a:pt x="5990" y="276"/>
                </a:lnTo>
                <a:lnTo>
                  <a:pt x="5990" y="276"/>
                </a:lnTo>
                <a:lnTo>
                  <a:pt x="5991" y="276"/>
                </a:lnTo>
                <a:lnTo>
                  <a:pt x="5991" y="276"/>
                </a:lnTo>
                <a:lnTo>
                  <a:pt x="5991" y="275"/>
                </a:lnTo>
                <a:lnTo>
                  <a:pt x="5991" y="275"/>
                </a:lnTo>
                <a:lnTo>
                  <a:pt x="5992" y="275"/>
                </a:lnTo>
                <a:lnTo>
                  <a:pt x="5992" y="275"/>
                </a:lnTo>
                <a:lnTo>
                  <a:pt x="5992" y="275"/>
                </a:lnTo>
                <a:lnTo>
                  <a:pt x="5992" y="275"/>
                </a:lnTo>
                <a:lnTo>
                  <a:pt x="5993" y="275"/>
                </a:lnTo>
                <a:lnTo>
                  <a:pt x="5993" y="275"/>
                </a:lnTo>
                <a:lnTo>
                  <a:pt x="5993" y="274"/>
                </a:lnTo>
                <a:lnTo>
                  <a:pt x="5994" y="274"/>
                </a:lnTo>
                <a:lnTo>
                  <a:pt x="5994" y="274"/>
                </a:lnTo>
                <a:lnTo>
                  <a:pt x="5994" y="274"/>
                </a:lnTo>
                <a:lnTo>
                  <a:pt x="5994" y="274"/>
                </a:lnTo>
                <a:lnTo>
                  <a:pt x="5995" y="274"/>
                </a:lnTo>
                <a:lnTo>
                  <a:pt x="5995" y="274"/>
                </a:lnTo>
                <a:lnTo>
                  <a:pt x="5995" y="274"/>
                </a:lnTo>
                <a:lnTo>
                  <a:pt x="5995" y="274"/>
                </a:lnTo>
                <a:lnTo>
                  <a:pt x="5996" y="274"/>
                </a:lnTo>
                <a:lnTo>
                  <a:pt x="5996" y="273"/>
                </a:lnTo>
                <a:lnTo>
                  <a:pt x="5996" y="273"/>
                </a:lnTo>
                <a:lnTo>
                  <a:pt x="5996" y="273"/>
                </a:lnTo>
                <a:lnTo>
                  <a:pt x="5997" y="273"/>
                </a:lnTo>
                <a:lnTo>
                  <a:pt x="5997" y="273"/>
                </a:lnTo>
                <a:lnTo>
                  <a:pt x="5997" y="273"/>
                </a:lnTo>
                <a:lnTo>
                  <a:pt x="5997" y="273"/>
                </a:lnTo>
                <a:lnTo>
                  <a:pt x="5998" y="273"/>
                </a:lnTo>
                <a:lnTo>
                  <a:pt x="5998" y="273"/>
                </a:lnTo>
                <a:lnTo>
                  <a:pt x="5998" y="273"/>
                </a:lnTo>
                <a:lnTo>
                  <a:pt x="5998" y="273"/>
                </a:lnTo>
                <a:lnTo>
                  <a:pt x="5999" y="273"/>
                </a:lnTo>
                <a:lnTo>
                  <a:pt x="5999" y="273"/>
                </a:lnTo>
                <a:lnTo>
                  <a:pt x="5999" y="273"/>
                </a:lnTo>
                <a:lnTo>
                  <a:pt x="5999" y="273"/>
                </a:lnTo>
                <a:lnTo>
                  <a:pt x="6000" y="273"/>
                </a:lnTo>
                <a:lnTo>
                  <a:pt x="6000" y="273"/>
                </a:lnTo>
                <a:lnTo>
                  <a:pt x="6000" y="273"/>
                </a:lnTo>
                <a:lnTo>
                  <a:pt x="6000" y="274"/>
                </a:lnTo>
                <a:lnTo>
                  <a:pt x="6001" y="276"/>
                </a:lnTo>
                <a:lnTo>
                  <a:pt x="6001" y="277"/>
                </a:lnTo>
                <a:lnTo>
                  <a:pt x="6001" y="277"/>
                </a:lnTo>
                <a:lnTo>
                  <a:pt x="6001" y="277"/>
                </a:lnTo>
                <a:lnTo>
                  <a:pt x="6002" y="277"/>
                </a:lnTo>
                <a:lnTo>
                  <a:pt x="6002" y="277"/>
                </a:lnTo>
                <a:lnTo>
                  <a:pt x="6002" y="277"/>
                </a:lnTo>
                <a:lnTo>
                  <a:pt x="6002" y="277"/>
                </a:lnTo>
                <a:lnTo>
                  <a:pt x="6002" y="277"/>
                </a:lnTo>
                <a:lnTo>
                  <a:pt x="6003" y="277"/>
                </a:lnTo>
                <a:lnTo>
                  <a:pt x="6003" y="277"/>
                </a:lnTo>
                <a:lnTo>
                  <a:pt x="6003" y="278"/>
                </a:lnTo>
                <a:lnTo>
                  <a:pt x="6003" y="278"/>
                </a:lnTo>
                <a:lnTo>
                  <a:pt x="6004" y="279"/>
                </a:lnTo>
                <a:lnTo>
                  <a:pt x="6004" y="278"/>
                </a:lnTo>
                <a:lnTo>
                  <a:pt x="6004" y="278"/>
                </a:lnTo>
                <a:lnTo>
                  <a:pt x="6004" y="279"/>
                </a:lnTo>
                <a:lnTo>
                  <a:pt x="6004" y="280"/>
                </a:lnTo>
                <a:lnTo>
                  <a:pt x="6005" y="280"/>
                </a:lnTo>
                <a:lnTo>
                  <a:pt x="6005" y="280"/>
                </a:lnTo>
                <a:lnTo>
                  <a:pt x="6005" y="281"/>
                </a:lnTo>
                <a:lnTo>
                  <a:pt x="6005" y="280"/>
                </a:lnTo>
                <a:lnTo>
                  <a:pt x="6006" y="280"/>
                </a:lnTo>
                <a:lnTo>
                  <a:pt x="6006" y="280"/>
                </a:lnTo>
                <a:lnTo>
                  <a:pt x="6006" y="280"/>
                </a:lnTo>
                <a:lnTo>
                  <a:pt x="6006" y="280"/>
                </a:lnTo>
                <a:lnTo>
                  <a:pt x="6007" y="280"/>
                </a:lnTo>
                <a:lnTo>
                  <a:pt x="6007" y="280"/>
                </a:lnTo>
                <a:lnTo>
                  <a:pt x="6007" y="281"/>
                </a:lnTo>
                <a:lnTo>
                  <a:pt x="6007" y="282"/>
                </a:lnTo>
                <a:lnTo>
                  <a:pt x="6008" y="283"/>
                </a:lnTo>
                <a:lnTo>
                  <a:pt x="6008" y="283"/>
                </a:lnTo>
                <a:lnTo>
                  <a:pt x="6008" y="283"/>
                </a:lnTo>
                <a:lnTo>
                  <a:pt x="6008" y="284"/>
                </a:lnTo>
                <a:lnTo>
                  <a:pt x="6009" y="284"/>
                </a:lnTo>
                <a:lnTo>
                  <a:pt x="6009" y="285"/>
                </a:lnTo>
                <a:lnTo>
                  <a:pt x="6009" y="285"/>
                </a:lnTo>
                <a:lnTo>
                  <a:pt x="6009" y="286"/>
                </a:lnTo>
                <a:lnTo>
                  <a:pt x="6010" y="287"/>
                </a:lnTo>
                <a:lnTo>
                  <a:pt x="6010" y="291"/>
                </a:lnTo>
                <a:lnTo>
                  <a:pt x="6010" y="291"/>
                </a:lnTo>
                <a:lnTo>
                  <a:pt x="6010" y="291"/>
                </a:lnTo>
                <a:lnTo>
                  <a:pt x="6011" y="291"/>
                </a:lnTo>
                <a:lnTo>
                  <a:pt x="6011" y="291"/>
                </a:lnTo>
                <a:lnTo>
                  <a:pt x="6011" y="291"/>
                </a:lnTo>
                <a:lnTo>
                  <a:pt x="6012" y="291"/>
                </a:lnTo>
                <a:lnTo>
                  <a:pt x="6012" y="291"/>
                </a:lnTo>
                <a:lnTo>
                  <a:pt x="6012" y="291"/>
                </a:lnTo>
                <a:lnTo>
                  <a:pt x="6012" y="291"/>
                </a:lnTo>
                <a:lnTo>
                  <a:pt x="6013" y="291"/>
                </a:lnTo>
                <a:lnTo>
                  <a:pt x="6013" y="290"/>
                </a:lnTo>
                <a:lnTo>
                  <a:pt x="6013" y="290"/>
                </a:lnTo>
                <a:lnTo>
                  <a:pt x="6013" y="289"/>
                </a:lnTo>
                <a:lnTo>
                  <a:pt x="6014" y="288"/>
                </a:lnTo>
                <a:lnTo>
                  <a:pt x="6014" y="288"/>
                </a:lnTo>
                <a:lnTo>
                  <a:pt x="6014" y="287"/>
                </a:lnTo>
                <a:lnTo>
                  <a:pt x="6014" y="287"/>
                </a:lnTo>
                <a:lnTo>
                  <a:pt x="6015" y="286"/>
                </a:lnTo>
                <a:lnTo>
                  <a:pt x="6015" y="286"/>
                </a:lnTo>
                <a:lnTo>
                  <a:pt x="6015" y="285"/>
                </a:lnTo>
                <a:lnTo>
                  <a:pt x="6015" y="283"/>
                </a:lnTo>
                <a:lnTo>
                  <a:pt x="6016" y="282"/>
                </a:lnTo>
                <a:lnTo>
                  <a:pt x="6016" y="282"/>
                </a:lnTo>
                <a:lnTo>
                  <a:pt x="6016" y="281"/>
                </a:lnTo>
                <a:lnTo>
                  <a:pt x="6016" y="280"/>
                </a:lnTo>
                <a:lnTo>
                  <a:pt x="6017" y="280"/>
                </a:lnTo>
                <a:lnTo>
                  <a:pt x="6017" y="279"/>
                </a:lnTo>
                <a:lnTo>
                  <a:pt x="6017" y="279"/>
                </a:lnTo>
                <a:lnTo>
                  <a:pt x="6018" y="279"/>
                </a:lnTo>
                <a:lnTo>
                  <a:pt x="6018" y="279"/>
                </a:lnTo>
                <a:lnTo>
                  <a:pt x="6018" y="278"/>
                </a:lnTo>
                <a:lnTo>
                  <a:pt x="6018" y="278"/>
                </a:lnTo>
                <a:lnTo>
                  <a:pt x="6018" y="278"/>
                </a:lnTo>
                <a:lnTo>
                  <a:pt x="6019" y="278"/>
                </a:lnTo>
                <a:lnTo>
                  <a:pt x="6019" y="279"/>
                </a:lnTo>
                <a:lnTo>
                  <a:pt x="6019" y="279"/>
                </a:lnTo>
                <a:lnTo>
                  <a:pt x="6019" y="279"/>
                </a:lnTo>
                <a:lnTo>
                  <a:pt x="6020" y="279"/>
                </a:lnTo>
                <a:lnTo>
                  <a:pt x="6020" y="280"/>
                </a:lnTo>
                <a:lnTo>
                  <a:pt x="6020" y="280"/>
                </a:lnTo>
                <a:lnTo>
                  <a:pt x="6020" y="281"/>
                </a:lnTo>
                <a:lnTo>
                  <a:pt x="6021" y="281"/>
                </a:lnTo>
                <a:lnTo>
                  <a:pt x="6021" y="281"/>
                </a:lnTo>
                <a:lnTo>
                  <a:pt x="6021" y="281"/>
                </a:lnTo>
                <a:lnTo>
                  <a:pt x="6021" y="281"/>
                </a:lnTo>
                <a:lnTo>
                  <a:pt x="6022" y="281"/>
                </a:lnTo>
                <a:lnTo>
                  <a:pt x="6022" y="281"/>
                </a:lnTo>
                <a:lnTo>
                  <a:pt x="6022" y="281"/>
                </a:lnTo>
                <a:lnTo>
                  <a:pt x="6022" y="281"/>
                </a:lnTo>
                <a:lnTo>
                  <a:pt x="6023" y="281"/>
                </a:lnTo>
                <a:lnTo>
                  <a:pt x="6023" y="280"/>
                </a:lnTo>
                <a:lnTo>
                  <a:pt x="6023" y="280"/>
                </a:lnTo>
                <a:lnTo>
                  <a:pt x="6023" y="280"/>
                </a:lnTo>
                <a:lnTo>
                  <a:pt x="6024" y="280"/>
                </a:lnTo>
                <a:lnTo>
                  <a:pt x="6024" y="281"/>
                </a:lnTo>
                <a:lnTo>
                  <a:pt x="6024" y="281"/>
                </a:lnTo>
                <a:lnTo>
                  <a:pt x="6024" y="282"/>
                </a:lnTo>
                <a:lnTo>
                  <a:pt x="6025" y="281"/>
                </a:lnTo>
                <a:lnTo>
                  <a:pt x="6025" y="281"/>
                </a:lnTo>
                <a:lnTo>
                  <a:pt x="6025" y="281"/>
                </a:lnTo>
                <a:lnTo>
                  <a:pt x="6025" y="281"/>
                </a:lnTo>
                <a:lnTo>
                  <a:pt x="6026" y="281"/>
                </a:lnTo>
                <a:lnTo>
                  <a:pt x="6026" y="281"/>
                </a:lnTo>
                <a:lnTo>
                  <a:pt x="6026" y="281"/>
                </a:lnTo>
                <a:lnTo>
                  <a:pt x="6026" y="281"/>
                </a:lnTo>
                <a:lnTo>
                  <a:pt x="6027" y="281"/>
                </a:lnTo>
                <a:lnTo>
                  <a:pt x="6027" y="281"/>
                </a:lnTo>
                <a:lnTo>
                  <a:pt x="6027" y="281"/>
                </a:lnTo>
                <a:lnTo>
                  <a:pt x="6027" y="281"/>
                </a:lnTo>
                <a:lnTo>
                  <a:pt x="6028" y="281"/>
                </a:lnTo>
                <a:lnTo>
                  <a:pt x="6028" y="281"/>
                </a:lnTo>
                <a:lnTo>
                  <a:pt x="6028" y="281"/>
                </a:lnTo>
                <a:lnTo>
                  <a:pt x="6029" y="281"/>
                </a:lnTo>
                <a:lnTo>
                  <a:pt x="6029" y="281"/>
                </a:lnTo>
                <a:lnTo>
                  <a:pt x="6029" y="281"/>
                </a:lnTo>
                <a:lnTo>
                  <a:pt x="6029" y="282"/>
                </a:lnTo>
                <a:lnTo>
                  <a:pt x="6030" y="281"/>
                </a:lnTo>
                <a:lnTo>
                  <a:pt x="6030" y="281"/>
                </a:lnTo>
                <a:lnTo>
                  <a:pt x="6030" y="281"/>
                </a:lnTo>
                <a:lnTo>
                  <a:pt x="6030" y="281"/>
                </a:lnTo>
                <a:lnTo>
                  <a:pt x="6031" y="280"/>
                </a:lnTo>
                <a:lnTo>
                  <a:pt x="6031" y="280"/>
                </a:lnTo>
                <a:lnTo>
                  <a:pt x="6031" y="280"/>
                </a:lnTo>
                <a:lnTo>
                  <a:pt x="6031" y="281"/>
                </a:lnTo>
                <a:lnTo>
                  <a:pt x="6032" y="281"/>
                </a:lnTo>
                <a:lnTo>
                  <a:pt x="6032" y="281"/>
                </a:lnTo>
                <a:lnTo>
                  <a:pt x="6032" y="280"/>
                </a:lnTo>
                <a:lnTo>
                  <a:pt x="6032" y="280"/>
                </a:lnTo>
                <a:lnTo>
                  <a:pt x="6032" y="280"/>
                </a:lnTo>
                <a:lnTo>
                  <a:pt x="6033" y="280"/>
                </a:lnTo>
                <a:lnTo>
                  <a:pt x="6033" y="280"/>
                </a:lnTo>
                <a:lnTo>
                  <a:pt x="6033" y="280"/>
                </a:lnTo>
                <a:lnTo>
                  <a:pt x="6034" y="280"/>
                </a:lnTo>
                <a:lnTo>
                  <a:pt x="6034" y="280"/>
                </a:lnTo>
                <a:lnTo>
                  <a:pt x="6034" y="280"/>
                </a:lnTo>
                <a:lnTo>
                  <a:pt x="6035" y="280"/>
                </a:lnTo>
                <a:lnTo>
                  <a:pt x="6035" y="280"/>
                </a:lnTo>
                <a:lnTo>
                  <a:pt x="6035" y="280"/>
                </a:lnTo>
                <a:lnTo>
                  <a:pt x="6035" y="280"/>
                </a:lnTo>
                <a:lnTo>
                  <a:pt x="6035" y="280"/>
                </a:lnTo>
                <a:lnTo>
                  <a:pt x="6036" y="280"/>
                </a:lnTo>
                <a:lnTo>
                  <a:pt x="6036" y="280"/>
                </a:lnTo>
                <a:lnTo>
                  <a:pt x="6036" y="279"/>
                </a:lnTo>
                <a:lnTo>
                  <a:pt x="6036" y="279"/>
                </a:lnTo>
                <a:lnTo>
                  <a:pt x="6037" y="279"/>
                </a:lnTo>
                <a:lnTo>
                  <a:pt x="6037" y="279"/>
                </a:lnTo>
                <a:lnTo>
                  <a:pt x="6037" y="279"/>
                </a:lnTo>
                <a:lnTo>
                  <a:pt x="6037" y="279"/>
                </a:lnTo>
                <a:lnTo>
                  <a:pt x="6038" y="279"/>
                </a:lnTo>
                <a:lnTo>
                  <a:pt x="6038" y="279"/>
                </a:lnTo>
                <a:lnTo>
                  <a:pt x="6038" y="279"/>
                </a:lnTo>
                <a:lnTo>
                  <a:pt x="6038" y="280"/>
                </a:lnTo>
                <a:lnTo>
                  <a:pt x="6039" y="283"/>
                </a:lnTo>
                <a:lnTo>
                  <a:pt x="6039" y="283"/>
                </a:lnTo>
                <a:lnTo>
                  <a:pt x="6039" y="283"/>
                </a:lnTo>
                <a:lnTo>
                  <a:pt x="6039" y="283"/>
                </a:lnTo>
                <a:lnTo>
                  <a:pt x="6040" y="283"/>
                </a:lnTo>
                <a:lnTo>
                  <a:pt x="6040" y="283"/>
                </a:lnTo>
                <a:lnTo>
                  <a:pt x="6040" y="283"/>
                </a:lnTo>
                <a:lnTo>
                  <a:pt x="6041" y="283"/>
                </a:lnTo>
                <a:lnTo>
                  <a:pt x="6041" y="284"/>
                </a:lnTo>
                <a:lnTo>
                  <a:pt x="6041" y="284"/>
                </a:lnTo>
                <a:lnTo>
                  <a:pt x="6041" y="284"/>
                </a:lnTo>
                <a:lnTo>
                  <a:pt x="6042" y="284"/>
                </a:lnTo>
                <a:lnTo>
                  <a:pt x="6042" y="285"/>
                </a:lnTo>
                <a:lnTo>
                  <a:pt x="6042" y="285"/>
                </a:lnTo>
                <a:lnTo>
                  <a:pt x="6042" y="285"/>
                </a:lnTo>
                <a:lnTo>
                  <a:pt x="6043" y="285"/>
                </a:lnTo>
                <a:lnTo>
                  <a:pt x="6043" y="285"/>
                </a:lnTo>
                <a:lnTo>
                  <a:pt x="6043" y="285"/>
                </a:lnTo>
                <a:lnTo>
                  <a:pt x="6043" y="285"/>
                </a:lnTo>
                <a:lnTo>
                  <a:pt x="6044" y="285"/>
                </a:lnTo>
                <a:lnTo>
                  <a:pt x="6044" y="286"/>
                </a:lnTo>
                <a:lnTo>
                  <a:pt x="6044" y="286"/>
                </a:lnTo>
                <a:lnTo>
                  <a:pt x="6044" y="286"/>
                </a:lnTo>
                <a:lnTo>
                  <a:pt x="6045" y="286"/>
                </a:lnTo>
                <a:lnTo>
                  <a:pt x="6045" y="286"/>
                </a:lnTo>
                <a:lnTo>
                  <a:pt x="6045" y="286"/>
                </a:lnTo>
                <a:lnTo>
                  <a:pt x="6045" y="286"/>
                </a:lnTo>
                <a:lnTo>
                  <a:pt x="6045" y="285"/>
                </a:lnTo>
                <a:lnTo>
                  <a:pt x="6046" y="285"/>
                </a:lnTo>
                <a:lnTo>
                  <a:pt x="6046" y="284"/>
                </a:lnTo>
                <a:lnTo>
                  <a:pt x="6047" y="284"/>
                </a:lnTo>
                <a:lnTo>
                  <a:pt x="6047" y="284"/>
                </a:lnTo>
                <a:lnTo>
                  <a:pt x="6047" y="284"/>
                </a:lnTo>
                <a:lnTo>
                  <a:pt x="6047" y="283"/>
                </a:lnTo>
                <a:lnTo>
                  <a:pt x="6048" y="283"/>
                </a:lnTo>
                <a:lnTo>
                  <a:pt x="6048" y="283"/>
                </a:lnTo>
                <a:lnTo>
                  <a:pt x="6048" y="283"/>
                </a:lnTo>
                <a:lnTo>
                  <a:pt x="6048" y="283"/>
                </a:lnTo>
                <a:lnTo>
                  <a:pt x="6049" y="283"/>
                </a:lnTo>
                <a:lnTo>
                  <a:pt x="6049" y="282"/>
                </a:lnTo>
                <a:lnTo>
                  <a:pt x="6049" y="282"/>
                </a:lnTo>
                <a:lnTo>
                  <a:pt x="6049" y="282"/>
                </a:lnTo>
                <a:lnTo>
                  <a:pt x="6049" y="282"/>
                </a:lnTo>
                <a:lnTo>
                  <a:pt x="6050" y="282"/>
                </a:lnTo>
                <a:lnTo>
                  <a:pt x="6050" y="282"/>
                </a:lnTo>
                <a:lnTo>
                  <a:pt x="6050" y="282"/>
                </a:lnTo>
                <a:lnTo>
                  <a:pt x="6050" y="282"/>
                </a:lnTo>
                <a:lnTo>
                  <a:pt x="6051" y="282"/>
                </a:lnTo>
                <a:lnTo>
                  <a:pt x="6051" y="281"/>
                </a:lnTo>
                <a:lnTo>
                  <a:pt x="6051" y="281"/>
                </a:lnTo>
                <a:lnTo>
                  <a:pt x="6051" y="281"/>
                </a:lnTo>
                <a:lnTo>
                  <a:pt x="6051" y="281"/>
                </a:lnTo>
                <a:lnTo>
                  <a:pt x="6052" y="281"/>
                </a:lnTo>
                <a:lnTo>
                  <a:pt x="6052" y="281"/>
                </a:lnTo>
                <a:lnTo>
                  <a:pt x="6052" y="281"/>
                </a:lnTo>
                <a:lnTo>
                  <a:pt x="6053" y="281"/>
                </a:lnTo>
                <a:lnTo>
                  <a:pt x="6053" y="280"/>
                </a:lnTo>
                <a:lnTo>
                  <a:pt x="6053" y="280"/>
                </a:lnTo>
                <a:lnTo>
                  <a:pt x="6053" y="280"/>
                </a:lnTo>
                <a:lnTo>
                  <a:pt x="6054" y="279"/>
                </a:lnTo>
                <a:lnTo>
                  <a:pt x="6054" y="279"/>
                </a:lnTo>
                <a:lnTo>
                  <a:pt x="6054" y="278"/>
                </a:lnTo>
                <a:lnTo>
                  <a:pt x="6054" y="278"/>
                </a:lnTo>
                <a:lnTo>
                  <a:pt x="6055" y="278"/>
                </a:lnTo>
                <a:lnTo>
                  <a:pt x="6055" y="277"/>
                </a:lnTo>
                <a:lnTo>
                  <a:pt x="6055" y="277"/>
                </a:lnTo>
                <a:lnTo>
                  <a:pt x="6055" y="277"/>
                </a:lnTo>
                <a:lnTo>
                  <a:pt x="6056" y="276"/>
                </a:lnTo>
                <a:lnTo>
                  <a:pt x="6056" y="276"/>
                </a:lnTo>
                <a:lnTo>
                  <a:pt x="6056" y="276"/>
                </a:lnTo>
                <a:lnTo>
                  <a:pt x="6056" y="276"/>
                </a:lnTo>
                <a:lnTo>
                  <a:pt x="6057" y="276"/>
                </a:lnTo>
                <a:lnTo>
                  <a:pt x="6057" y="276"/>
                </a:lnTo>
                <a:lnTo>
                  <a:pt x="6057" y="276"/>
                </a:lnTo>
                <a:lnTo>
                  <a:pt x="6057" y="276"/>
                </a:lnTo>
                <a:lnTo>
                  <a:pt x="6058" y="275"/>
                </a:lnTo>
                <a:lnTo>
                  <a:pt x="6058" y="275"/>
                </a:lnTo>
                <a:lnTo>
                  <a:pt x="6058" y="275"/>
                </a:lnTo>
                <a:lnTo>
                  <a:pt x="6059" y="274"/>
                </a:lnTo>
                <a:lnTo>
                  <a:pt x="6059" y="274"/>
                </a:lnTo>
                <a:lnTo>
                  <a:pt x="6059" y="274"/>
                </a:lnTo>
                <a:lnTo>
                  <a:pt x="6059" y="274"/>
                </a:lnTo>
                <a:lnTo>
                  <a:pt x="6060" y="273"/>
                </a:lnTo>
                <a:lnTo>
                  <a:pt x="6060" y="273"/>
                </a:lnTo>
                <a:lnTo>
                  <a:pt x="6060" y="273"/>
                </a:lnTo>
                <a:lnTo>
                  <a:pt x="6060" y="273"/>
                </a:lnTo>
                <a:lnTo>
                  <a:pt x="6061" y="273"/>
                </a:lnTo>
                <a:lnTo>
                  <a:pt x="6061" y="273"/>
                </a:lnTo>
                <a:lnTo>
                  <a:pt x="6061" y="272"/>
                </a:lnTo>
                <a:lnTo>
                  <a:pt x="6061" y="272"/>
                </a:lnTo>
                <a:lnTo>
                  <a:pt x="6062" y="272"/>
                </a:lnTo>
                <a:lnTo>
                  <a:pt x="6062" y="271"/>
                </a:lnTo>
                <a:lnTo>
                  <a:pt x="6062" y="271"/>
                </a:lnTo>
                <a:lnTo>
                  <a:pt x="6062" y="271"/>
                </a:lnTo>
                <a:lnTo>
                  <a:pt x="6063" y="271"/>
                </a:lnTo>
                <a:lnTo>
                  <a:pt x="6063" y="271"/>
                </a:lnTo>
                <a:lnTo>
                  <a:pt x="6063" y="271"/>
                </a:lnTo>
                <a:lnTo>
                  <a:pt x="6063" y="270"/>
                </a:lnTo>
                <a:lnTo>
                  <a:pt x="6064" y="271"/>
                </a:lnTo>
                <a:lnTo>
                  <a:pt x="6064" y="271"/>
                </a:lnTo>
                <a:lnTo>
                  <a:pt x="6064" y="271"/>
                </a:lnTo>
                <a:lnTo>
                  <a:pt x="6065" y="271"/>
                </a:lnTo>
                <a:lnTo>
                  <a:pt x="6065" y="270"/>
                </a:lnTo>
                <a:lnTo>
                  <a:pt x="6065" y="269"/>
                </a:lnTo>
                <a:lnTo>
                  <a:pt x="6065" y="269"/>
                </a:lnTo>
                <a:lnTo>
                  <a:pt x="6066" y="269"/>
                </a:lnTo>
                <a:lnTo>
                  <a:pt x="6066" y="267"/>
                </a:lnTo>
                <a:lnTo>
                  <a:pt x="6066" y="267"/>
                </a:lnTo>
                <a:lnTo>
                  <a:pt x="6066" y="266"/>
                </a:lnTo>
                <a:lnTo>
                  <a:pt x="6067" y="265"/>
                </a:lnTo>
                <a:lnTo>
                  <a:pt x="6067" y="264"/>
                </a:lnTo>
                <a:lnTo>
                  <a:pt x="6067" y="263"/>
                </a:lnTo>
                <a:lnTo>
                  <a:pt x="6067" y="262"/>
                </a:lnTo>
                <a:lnTo>
                  <a:pt x="6068" y="261"/>
                </a:lnTo>
                <a:lnTo>
                  <a:pt x="6068" y="261"/>
                </a:lnTo>
                <a:lnTo>
                  <a:pt x="6068" y="260"/>
                </a:lnTo>
                <a:lnTo>
                  <a:pt x="6068" y="258"/>
                </a:lnTo>
                <a:lnTo>
                  <a:pt x="6069" y="257"/>
                </a:lnTo>
                <a:lnTo>
                  <a:pt x="6069" y="256"/>
                </a:lnTo>
                <a:lnTo>
                  <a:pt x="6069" y="255"/>
                </a:lnTo>
                <a:lnTo>
                  <a:pt x="6069" y="254"/>
                </a:lnTo>
                <a:lnTo>
                  <a:pt x="6070" y="252"/>
                </a:lnTo>
                <a:lnTo>
                  <a:pt x="6070" y="251"/>
                </a:lnTo>
                <a:lnTo>
                  <a:pt x="6070" y="250"/>
                </a:lnTo>
                <a:lnTo>
                  <a:pt x="6071" y="248"/>
                </a:lnTo>
                <a:lnTo>
                  <a:pt x="6071" y="247"/>
                </a:lnTo>
                <a:lnTo>
                  <a:pt x="6071" y="246"/>
                </a:lnTo>
                <a:lnTo>
                  <a:pt x="6071" y="245"/>
                </a:lnTo>
                <a:lnTo>
                  <a:pt x="6072" y="243"/>
                </a:lnTo>
                <a:lnTo>
                  <a:pt x="6072" y="243"/>
                </a:lnTo>
                <a:lnTo>
                  <a:pt x="6072" y="243"/>
                </a:lnTo>
                <a:lnTo>
                  <a:pt x="6072" y="243"/>
                </a:lnTo>
                <a:lnTo>
                  <a:pt x="6073" y="242"/>
                </a:lnTo>
                <a:lnTo>
                  <a:pt x="6073" y="242"/>
                </a:lnTo>
                <a:lnTo>
                  <a:pt x="6073" y="242"/>
                </a:lnTo>
                <a:lnTo>
                  <a:pt x="6073" y="242"/>
                </a:lnTo>
                <a:lnTo>
                  <a:pt x="6074" y="243"/>
                </a:lnTo>
                <a:lnTo>
                  <a:pt x="6074" y="243"/>
                </a:lnTo>
                <a:lnTo>
                  <a:pt x="6074" y="242"/>
                </a:lnTo>
                <a:lnTo>
                  <a:pt x="6074" y="242"/>
                </a:lnTo>
                <a:lnTo>
                  <a:pt x="6075" y="242"/>
                </a:lnTo>
                <a:lnTo>
                  <a:pt x="6075" y="242"/>
                </a:lnTo>
                <a:lnTo>
                  <a:pt x="6075" y="242"/>
                </a:lnTo>
                <a:lnTo>
                  <a:pt x="6075" y="242"/>
                </a:lnTo>
                <a:lnTo>
                  <a:pt x="6075" y="242"/>
                </a:lnTo>
                <a:lnTo>
                  <a:pt x="6076" y="242"/>
                </a:lnTo>
                <a:lnTo>
                  <a:pt x="6076" y="242"/>
                </a:lnTo>
                <a:lnTo>
                  <a:pt x="6076" y="242"/>
                </a:lnTo>
                <a:lnTo>
                  <a:pt x="6076" y="242"/>
                </a:lnTo>
                <a:lnTo>
                  <a:pt x="6077" y="242"/>
                </a:lnTo>
                <a:lnTo>
                  <a:pt x="6077" y="242"/>
                </a:lnTo>
                <a:lnTo>
                  <a:pt x="6077" y="242"/>
                </a:lnTo>
                <a:lnTo>
                  <a:pt x="6077" y="243"/>
                </a:lnTo>
                <a:lnTo>
                  <a:pt x="6078" y="243"/>
                </a:lnTo>
                <a:lnTo>
                  <a:pt x="6078" y="243"/>
                </a:lnTo>
                <a:lnTo>
                  <a:pt x="6078" y="243"/>
                </a:lnTo>
                <a:lnTo>
                  <a:pt x="6078" y="243"/>
                </a:lnTo>
                <a:lnTo>
                  <a:pt x="6078" y="244"/>
                </a:lnTo>
                <a:lnTo>
                  <a:pt x="6079" y="244"/>
                </a:lnTo>
                <a:lnTo>
                  <a:pt x="6079" y="244"/>
                </a:lnTo>
                <a:lnTo>
                  <a:pt x="6079" y="244"/>
                </a:lnTo>
                <a:lnTo>
                  <a:pt x="6079" y="245"/>
                </a:lnTo>
                <a:lnTo>
                  <a:pt x="6080" y="245"/>
                </a:lnTo>
                <a:lnTo>
                  <a:pt x="6080" y="245"/>
                </a:lnTo>
                <a:lnTo>
                  <a:pt x="6080" y="245"/>
                </a:lnTo>
                <a:lnTo>
                  <a:pt x="6080" y="245"/>
                </a:lnTo>
                <a:lnTo>
                  <a:pt x="6080" y="245"/>
                </a:lnTo>
                <a:lnTo>
                  <a:pt x="6081" y="245"/>
                </a:lnTo>
                <a:lnTo>
                  <a:pt x="6081" y="246"/>
                </a:lnTo>
                <a:lnTo>
                  <a:pt x="6081" y="246"/>
                </a:lnTo>
                <a:lnTo>
                  <a:pt x="6081" y="246"/>
                </a:lnTo>
                <a:lnTo>
                  <a:pt x="6081" y="246"/>
                </a:lnTo>
                <a:lnTo>
                  <a:pt x="6082" y="246"/>
                </a:lnTo>
                <a:lnTo>
                  <a:pt x="6082" y="246"/>
                </a:lnTo>
                <a:lnTo>
                  <a:pt x="6082" y="246"/>
                </a:lnTo>
                <a:lnTo>
                  <a:pt x="6083" y="245"/>
                </a:lnTo>
                <a:lnTo>
                  <a:pt x="6083" y="245"/>
                </a:lnTo>
                <a:lnTo>
                  <a:pt x="6083" y="245"/>
                </a:lnTo>
                <a:lnTo>
                  <a:pt x="6083" y="245"/>
                </a:lnTo>
                <a:lnTo>
                  <a:pt x="6084" y="245"/>
                </a:lnTo>
                <a:lnTo>
                  <a:pt x="6084" y="246"/>
                </a:lnTo>
                <a:lnTo>
                  <a:pt x="6084" y="247"/>
                </a:lnTo>
                <a:lnTo>
                  <a:pt x="6084" y="247"/>
                </a:lnTo>
                <a:lnTo>
                  <a:pt x="6085" y="248"/>
                </a:lnTo>
                <a:lnTo>
                  <a:pt x="6085" y="248"/>
                </a:lnTo>
                <a:lnTo>
                  <a:pt x="6085" y="247"/>
                </a:lnTo>
                <a:lnTo>
                  <a:pt x="6085" y="247"/>
                </a:lnTo>
                <a:lnTo>
                  <a:pt x="6086" y="247"/>
                </a:lnTo>
                <a:lnTo>
                  <a:pt x="6086" y="247"/>
                </a:lnTo>
                <a:lnTo>
                  <a:pt x="6086" y="245"/>
                </a:lnTo>
                <a:lnTo>
                  <a:pt x="6086" y="245"/>
                </a:lnTo>
                <a:lnTo>
                  <a:pt x="6087" y="245"/>
                </a:lnTo>
                <a:lnTo>
                  <a:pt x="6087" y="245"/>
                </a:lnTo>
                <a:lnTo>
                  <a:pt x="6087" y="245"/>
                </a:lnTo>
                <a:lnTo>
                  <a:pt x="6087" y="246"/>
                </a:lnTo>
                <a:lnTo>
                  <a:pt x="6088" y="246"/>
                </a:lnTo>
                <a:lnTo>
                  <a:pt x="6088" y="245"/>
                </a:lnTo>
                <a:lnTo>
                  <a:pt x="6088" y="246"/>
                </a:lnTo>
                <a:lnTo>
                  <a:pt x="6089" y="246"/>
                </a:lnTo>
                <a:lnTo>
                  <a:pt x="6089" y="246"/>
                </a:lnTo>
                <a:lnTo>
                  <a:pt x="6089" y="246"/>
                </a:lnTo>
                <a:lnTo>
                  <a:pt x="6089" y="246"/>
                </a:lnTo>
                <a:lnTo>
                  <a:pt x="6090" y="246"/>
                </a:lnTo>
                <a:lnTo>
                  <a:pt x="6090" y="246"/>
                </a:lnTo>
                <a:lnTo>
                  <a:pt x="6090" y="246"/>
                </a:lnTo>
                <a:lnTo>
                  <a:pt x="6090" y="246"/>
                </a:lnTo>
                <a:lnTo>
                  <a:pt x="6091" y="246"/>
                </a:lnTo>
                <a:lnTo>
                  <a:pt x="6091" y="246"/>
                </a:lnTo>
                <a:lnTo>
                  <a:pt x="6091" y="246"/>
                </a:lnTo>
                <a:lnTo>
                  <a:pt x="6091" y="246"/>
                </a:lnTo>
                <a:lnTo>
                  <a:pt x="6091" y="246"/>
                </a:lnTo>
                <a:lnTo>
                  <a:pt x="6092" y="246"/>
                </a:lnTo>
                <a:lnTo>
                  <a:pt x="6092" y="246"/>
                </a:lnTo>
                <a:lnTo>
                  <a:pt x="6092" y="246"/>
                </a:lnTo>
                <a:lnTo>
                  <a:pt x="6092" y="246"/>
                </a:lnTo>
                <a:lnTo>
                  <a:pt x="6093" y="246"/>
                </a:lnTo>
                <a:lnTo>
                  <a:pt x="6093" y="246"/>
                </a:lnTo>
                <a:lnTo>
                  <a:pt x="6093" y="248"/>
                </a:lnTo>
                <a:lnTo>
                  <a:pt x="6093" y="249"/>
                </a:lnTo>
                <a:lnTo>
                  <a:pt x="6094" y="250"/>
                </a:lnTo>
                <a:lnTo>
                  <a:pt x="6094" y="250"/>
                </a:lnTo>
                <a:lnTo>
                  <a:pt x="6094" y="250"/>
                </a:lnTo>
                <a:lnTo>
                  <a:pt x="6094" y="250"/>
                </a:lnTo>
                <a:lnTo>
                  <a:pt x="6095" y="250"/>
                </a:lnTo>
                <a:lnTo>
                  <a:pt x="6095" y="251"/>
                </a:lnTo>
                <a:lnTo>
                  <a:pt x="6095" y="251"/>
                </a:lnTo>
                <a:lnTo>
                  <a:pt x="6095" y="251"/>
                </a:lnTo>
                <a:lnTo>
                  <a:pt x="6095" y="250"/>
                </a:lnTo>
                <a:lnTo>
                  <a:pt x="6096" y="251"/>
                </a:lnTo>
                <a:lnTo>
                  <a:pt x="6096" y="251"/>
                </a:lnTo>
                <a:lnTo>
                  <a:pt x="6096" y="251"/>
                </a:lnTo>
                <a:lnTo>
                  <a:pt x="6096" y="251"/>
                </a:lnTo>
                <a:lnTo>
                  <a:pt x="6097" y="251"/>
                </a:lnTo>
                <a:lnTo>
                  <a:pt x="6097" y="251"/>
                </a:lnTo>
                <a:lnTo>
                  <a:pt x="6097" y="251"/>
                </a:lnTo>
                <a:lnTo>
                  <a:pt x="6097" y="251"/>
                </a:lnTo>
                <a:lnTo>
                  <a:pt x="6098" y="251"/>
                </a:lnTo>
                <a:lnTo>
                  <a:pt x="6098" y="250"/>
                </a:lnTo>
                <a:lnTo>
                  <a:pt x="6098" y="250"/>
                </a:lnTo>
                <a:lnTo>
                  <a:pt x="6098" y="250"/>
                </a:lnTo>
                <a:lnTo>
                  <a:pt x="6099" y="250"/>
                </a:lnTo>
                <a:lnTo>
                  <a:pt x="6099" y="250"/>
                </a:lnTo>
                <a:lnTo>
                  <a:pt x="6099" y="250"/>
                </a:lnTo>
                <a:lnTo>
                  <a:pt x="6099" y="250"/>
                </a:lnTo>
                <a:lnTo>
                  <a:pt x="6100" y="249"/>
                </a:lnTo>
                <a:lnTo>
                  <a:pt x="6100" y="249"/>
                </a:lnTo>
                <a:lnTo>
                  <a:pt x="6100" y="249"/>
                </a:lnTo>
                <a:lnTo>
                  <a:pt x="6100" y="249"/>
                </a:lnTo>
                <a:lnTo>
                  <a:pt x="6101" y="249"/>
                </a:lnTo>
                <a:lnTo>
                  <a:pt x="6101" y="249"/>
                </a:lnTo>
                <a:lnTo>
                  <a:pt x="6101" y="249"/>
                </a:lnTo>
                <a:lnTo>
                  <a:pt x="6101" y="249"/>
                </a:lnTo>
                <a:lnTo>
                  <a:pt x="6102" y="249"/>
                </a:lnTo>
                <a:lnTo>
                  <a:pt x="6102" y="249"/>
                </a:lnTo>
                <a:lnTo>
                  <a:pt x="6102" y="249"/>
                </a:lnTo>
                <a:lnTo>
                  <a:pt x="6102" y="249"/>
                </a:lnTo>
                <a:lnTo>
                  <a:pt x="6102" y="249"/>
                </a:lnTo>
                <a:lnTo>
                  <a:pt x="6103" y="249"/>
                </a:lnTo>
                <a:lnTo>
                  <a:pt x="6103" y="249"/>
                </a:lnTo>
                <a:lnTo>
                  <a:pt x="6103" y="250"/>
                </a:lnTo>
                <a:lnTo>
                  <a:pt x="6103" y="250"/>
                </a:lnTo>
                <a:lnTo>
                  <a:pt x="6104" y="250"/>
                </a:lnTo>
                <a:lnTo>
                  <a:pt x="6104" y="251"/>
                </a:lnTo>
                <a:lnTo>
                  <a:pt x="6104" y="251"/>
                </a:lnTo>
                <a:lnTo>
                  <a:pt x="6104" y="252"/>
                </a:lnTo>
                <a:lnTo>
                  <a:pt x="6105" y="252"/>
                </a:lnTo>
                <a:lnTo>
                  <a:pt x="6105" y="253"/>
                </a:lnTo>
                <a:lnTo>
                  <a:pt x="6105" y="254"/>
                </a:lnTo>
                <a:lnTo>
                  <a:pt x="6105" y="254"/>
                </a:lnTo>
                <a:lnTo>
                  <a:pt x="6106" y="255"/>
                </a:lnTo>
                <a:lnTo>
                  <a:pt x="6106" y="259"/>
                </a:lnTo>
                <a:lnTo>
                  <a:pt x="6106" y="260"/>
                </a:lnTo>
                <a:lnTo>
                  <a:pt x="6107" y="262"/>
                </a:lnTo>
                <a:lnTo>
                  <a:pt x="6107" y="264"/>
                </a:lnTo>
                <a:lnTo>
                  <a:pt x="6107" y="267"/>
                </a:lnTo>
                <a:lnTo>
                  <a:pt x="6107" y="269"/>
                </a:lnTo>
                <a:lnTo>
                  <a:pt x="6108" y="270"/>
                </a:lnTo>
                <a:lnTo>
                  <a:pt x="6108" y="271"/>
                </a:lnTo>
                <a:lnTo>
                  <a:pt x="6108" y="271"/>
                </a:lnTo>
                <a:lnTo>
                  <a:pt x="6108" y="273"/>
                </a:lnTo>
                <a:lnTo>
                  <a:pt x="6109" y="275"/>
                </a:lnTo>
                <a:lnTo>
                  <a:pt x="6109" y="276"/>
                </a:lnTo>
                <a:lnTo>
                  <a:pt x="6109" y="277"/>
                </a:lnTo>
                <a:lnTo>
                  <a:pt x="6109" y="278"/>
                </a:lnTo>
                <a:lnTo>
                  <a:pt x="6110" y="280"/>
                </a:lnTo>
                <a:lnTo>
                  <a:pt x="6110" y="281"/>
                </a:lnTo>
                <a:lnTo>
                  <a:pt x="6110" y="282"/>
                </a:lnTo>
                <a:lnTo>
                  <a:pt x="6110" y="283"/>
                </a:lnTo>
                <a:lnTo>
                  <a:pt x="6111" y="285"/>
                </a:lnTo>
                <a:lnTo>
                  <a:pt x="6111" y="286"/>
                </a:lnTo>
                <a:lnTo>
                  <a:pt x="6111" y="287"/>
                </a:lnTo>
                <a:lnTo>
                  <a:pt x="6112" y="288"/>
                </a:lnTo>
                <a:lnTo>
                  <a:pt x="6112" y="289"/>
                </a:lnTo>
                <a:lnTo>
                  <a:pt x="6112" y="291"/>
                </a:lnTo>
                <a:lnTo>
                  <a:pt x="6112" y="293"/>
                </a:lnTo>
                <a:lnTo>
                  <a:pt x="6113" y="294"/>
                </a:lnTo>
                <a:lnTo>
                  <a:pt x="6113" y="294"/>
                </a:lnTo>
                <a:lnTo>
                  <a:pt x="6113" y="294"/>
                </a:lnTo>
                <a:lnTo>
                  <a:pt x="6113" y="295"/>
                </a:lnTo>
                <a:lnTo>
                  <a:pt x="6114" y="295"/>
                </a:lnTo>
                <a:lnTo>
                  <a:pt x="6114" y="295"/>
                </a:lnTo>
                <a:lnTo>
                  <a:pt x="6114" y="295"/>
                </a:lnTo>
                <a:lnTo>
                  <a:pt x="6114" y="295"/>
                </a:lnTo>
                <a:lnTo>
                  <a:pt x="6115" y="295"/>
                </a:lnTo>
                <a:lnTo>
                  <a:pt x="6115" y="295"/>
                </a:lnTo>
                <a:lnTo>
                  <a:pt x="6115" y="295"/>
                </a:lnTo>
                <a:lnTo>
                  <a:pt x="6115" y="295"/>
                </a:lnTo>
                <a:lnTo>
                  <a:pt x="6116" y="295"/>
                </a:lnTo>
                <a:lnTo>
                  <a:pt x="6116" y="295"/>
                </a:lnTo>
                <a:lnTo>
                  <a:pt x="6116" y="295"/>
                </a:lnTo>
                <a:lnTo>
                  <a:pt x="6116" y="295"/>
                </a:lnTo>
                <a:lnTo>
                  <a:pt x="6117" y="295"/>
                </a:lnTo>
                <a:lnTo>
                  <a:pt x="6117" y="295"/>
                </a:lnTo>
                <a:lnTo>
                  <a:pt x="6117" y="294"/>
                </a:lnTo>
                <a:lnTo>
                  <a:pt x="6118" y="294"/>
                </a:lnTo>
                <a:lnTo>
                  <a:pt x="6118" y="294"/>
                </a:lnTo>
                <a:lnTo>
                  <a:pt x="6118" y="294"/>
                </a:lnTo>
                <a:lnTo>
                  <a:pt x="6118" y="294"/>
                </a:lnTo>
                <a:lnTo>
                  <a:pt x="6119" y="294"/>
                </a:lnTo>
                <a:lnTo>
                  <a:pt x="6119" y="294"/>
                </a:lnTo>
                <a:lnTo>
                  <a:pt x="6119" y="293"/>
                </a:lnTo>
                <a:lnTo>
                  <a:pt x="6119" y="294"/>
                </a:lnTo>
                <a:lnTo>
                  <a:pt x="6119" y="294"/>
                </a:lnTo>
                <a:lnTo>
                  <a:pt x="6120" y="294"/>
                </a:lnTo>
                <a:lnTo>
                  <a:pt x="6120" y="293"/>
                </a:lnTo>
                <a:lnTo>
                  <a:pt x="6120" y="293"/>
                </a:lnTo>
                <a:lnTo>
                  <a:pt x="6120" y="293"/>
                </a:lnTo>
                <a:lnTo>
                  <a:pt x="6120" y="293"/>
                </a:lnTo>
                <a:lnTo>
                  <a:pt x="6121" y="293"/>
                </a:lnTo>
                <a:lnTo>
                  <a:pt x="6121" y="293"/>
                </a:lnTo>
                <a:lnTo>
                  <a:pt x="6121" y="293"/>
                </a:lnTo>
                <a:lnTo>
                  <a:pt x="6121" y="293"/>
                </a:lnTo>
                <a:lnTo>
                  <a:pt x="6121" y="294"/>
                </a:lnTo>
                <a:lnTo>
                  <a:pt x="6122" y="293"/>
                </a:lnTo>
                <a:lnTo>
                  <a:pt x="6122" y="293"/>
                </a:lnTo>
                <a:lnTo>
                  <a:pt x="6122" y="293"/>
                </a:lnTo>
                <a:lnTo>
                  <a:pt x="6122" y="293"/>
                </a:lnTo>
                <a:lnTo>
                  <a:pt x="6123" y="293"/>
                </a:lnTo>
                <a:lnTo>
                  <a:pt x="6123" y="293"/>
                </a:lnTo>
                <a:lnTo>
                  <a:pt x="6123" y="293"/>
                </a:lnTo>
                <a:lnTo>
                  <a:pt x="6124" y="293"/>
                </a:lnTo>
                <a:lnTo>
                  <a:pt x="6124" y="293"/>
                </a:lnTo>
                <a:lnTo>
                  <a:pt x="6124" y="293"/>
                </a:lnTo>
                <a:lnTo>
                  <a:pt x="6124" y="293"/>
                </a:lnTo>
                <a:lnTo>
                  <a:pt x="6125" y="293"/>
                </a:lnTo>
                <a:lnTo>
                  <a:pt x="6125" y="293"/>
                </a:lnTo>
                <a:lnTo>
                  <a:pt x="6125" y="293"/>
                </a:lnTo>
                <a:lnTo>
                  <a:pt x="6125" y="292"/>
                </a:lnTo>
                <a:lnTo>
                  <a:pt x="6126" y="291"/>
                </a:lnTo>
                <a:lnTo>
                  <a:pt x="6126" y="291"/>
                </a:lnTo>
                <a:lnTo>
                  <a:pt x="6126" y="290"/>
                </a:lnTo>
                <a:lnTo>
                  <a:pt x="6126" y="289"/>
                </a:lnTo>
                <a:lnTo>
                  <a:pt x="6127" y="288"/>
                </a:lnTo>
                <a:lnTo>
                  <a:pt x="6127" y="289"/>
                </a:lnTo>
                <a:lnTo>
                  <a:pt x="6127" y="289"/>
                </a:lnTo>
                <a:lnTo>
                  <a:pt x="6127" y="288"/>
                </a:lnTo>
                <a:lnTo>
                  <a:pt x="6128" y="285"/>
                </a:lnTo>
                <a:lnTo>
                  <a:pt x="6128" y="283"/>
                </a:lnTo>
                <a:lnTo>
                  <a:pt x="6128" y="284"/>
                </a:lnTo>
                <a:lnTo>
                  <a:pt x="6128" y="284"/>
                </a:lnTo>
                <a:lnTo>
                  <a:pt x="6129" y="282"/>
                </a:lnTo>
                <a:lnTo>
                  <a:pt x="6129" y="281"/>
                </a:lnTo>
                <a:lnTo>
                  <a:pt x="6129" y="281"/>
                </a:lnTo>
                <a:lnTo>
                  <a:pt x="6130" y="281"/>
                </a:lnTo>
                <a:lnTo>
                  <a:pt x="6130" y="281"/>
                </a:lnTo>
                <a:lnTo>
                  <a:pt x="6130" y="282"/>
                </a:lnTo>
                <a:lnTo>
                  <a:pt x="6130" y="280"/>
                </a:lnTo>
                <a:lnTo>
                  <a:pt x="6131" y="279"/>
                </a:lnTo>
                <a:lnTo>
                  <a:pt x="6131" y="279"/>
                </a:lnTo>
                <a:lnTo>
                  <a:pt x="6131" y="278"/>
                </a:lnTo>
                <a:lnTo>
                  <a:pt x="6131" y="278"/>
                </a:lnTo>
                <a:lnTo>
                  <a:pt x="6132" y="278"/>
                </a:lnTo>
                <a:lnTo>
                  <a:pt x="6132" y="278"/>
                </a:lnTo>
                <a:lnTo>
                  <a:pt x="6132" y="278"/>
                </a:lnTo>
                <a:lnTo>
                  <a:pt x="6132" y="277"/>
                </a:lnTo>
                <a:lnTo>
                  <a:pt x="6132" y="277"/>
                </a:lnTo>
                <a:lnTo>
                  <a:pt x="6133" y="277"/>
                </a:lnTo>
                <a:lnTo>
                  <a:pt x="6133" y="277"/>
                </a:lnTo>
                <a:lnTo>
                  <a:pt x="6133" y="277"/>
                </a:lnTo>
                <a:lnTo>
                  <a:pt x="6133" y="277"/>
                </a:lnTo>
                <a:lnTo>
                  <a:pt x="6134" y="277"/>
                </a:lnTo>
                <a:lnTo>
                  <a:pt x="6134" y="277"/>
                </a:lnTo>
                <a:lnTo>
                  <a:pt x="6134" y="276"/>
                </a:lnTo>
                <a:lnTo>
                  <a:pt x="6134" y="276"/>
                </a:lnTo>
                <a:lnTo>
                  <a:pt x="6135" y="276"/>
                </a:lnTo>
                <a:lnTo>
                  <a:pt x="6135" y="276"/>
                </a:lnTo>
                <a:lnTo>
                  <a:pt x="6135" y="276"/>
                </a:lnTo>
                <a:lnTo>
                  <a:pt x="6136" y="276"/>
                </a:lnTo>
                <a:lnTo>
                  <a:pt x="6136" y="275"/>
                </a:lnTo>
                <a:lnTo>
                  <a:pt x="6136" y="275"/>
                </a:lnTo>
                <a:lnTo>
                  <a:pt x="6136" y="275"/>
                </a:lnTo>
                <a:lnTo>
                  <a:pt x="6137" y="275"/>
                </a:lnTo>
                <a:lnTo>
                  <a:pt x="6137" y="274"/>
                </a:lnTo>
                <a:lnTo>
                  <a:pt x="6137" y="274"/>
                </a:lnTo>
                <a:lnTo>
                  <a:pt x="6137" y="274"/>
                </a:lnTo>
                <a:lnTo>
                  <a:pt x="6138" y="274"/>
                </a:lnTo>
                <a:lnTo>
                  <a:pt x="6138" y="274"/>
                </a:lnTo>
                <a:lnTo>
                  <a:pt x="6138" y="274"/>
                </a:lnTo>
                <a:lnTo>
                  <a:pt x="6138" y="273"/>
                </a:lnTo>
                <a:lnTo>
                  <a:pt x="6139" y="273"/>
                </a:lnTo>
                <a:lnTo>
                  <a:pt x="6139" y="273"/>
                </a:lnTo>
                <a:lnTo>
                  <a:pt x="6139" y="273"/>
                </a:lnTo>
                <a:lnTo>
                  <a:pt x="6139" y="273"/>
                </a:lnTo>
                <a:lnTo>
                  <a:pt x="6140" y="273"/>
                </a:lnTo>
                <a:lnTo>
                  <a:pt x="6140" y="273"/>
                </a:lnTo>
                <a:lnTo>
                  <a:pt x="6140" y="273"/>
                </a:lnTo>
                <a:lnTo>
                  <a:pt x="6140" y="273"/>
                </a:lnTo>
                <a:lnTo>
                  <a:pt x="6141" y="273"/>
                </a:lnTo>
                <a:lnTo>
                  <a:pt x="6141" y="273"/>
                </a:lnTo>
                <a:lnTo>
                  <a:pt x="6141" y="273"/>
                </a:lnTo>
                <a:lnTo>
                  <a:pt x="6142" y="273"/>
                </a:lnTo>
                <a:lnTo>
                  <a:pt x="6142" y="272"/>
                </a:lnTo>
                <a:lnTo>
                  <a:pt x="6142" y="272"/>
                </a:lnTo>
                <a:lnTo>
                  <a:pt x="6142" y="272"/>
                </a:lnTo>
                <a:lnTo>
                  <a:pt x="6143" y="272"/>
                </a:lnTo>
                <a:lnTo>
                  <a:pt x="6143" y="272"/>
                </a:lnTo>
                <a:lnTo>
                  <a:pt x="6143" y="272"/>
                </a:lnTo>
                <a:lnTo>
                  <a:pt x="6143" y="272"/>
                </a:lnTo>
                <a:lnTo>
                  <a:pt x="6143" y="272"/>
                </a:lnTo>
                <a:lnTo>
                  <a:pt x="6144" y="272"/>
                </a:lnTo>
                <a:lnTo>
                  <a:pt x="6144" y="272"/>
                </a:lnTo>
                <a:lnTo>
                  <a:pt x="6144" y="273"/>
                </a:lnTo>
                <a:lnTo>
                  <a:pt x="6144" y="273"/>
                </a:lnTo>
                <a:lnTo>
                  <a:pt x="6145" y="273"/>
                </a:lnTo>
                <a:lnTo>
                  <a:pt x="6145" y="273"/>
                </a:lnTo>
                <a:lnTo>
                  <a:pt x="6145" y="273"/>
                </a:lnTo>
                <a:lnTo>
                  <a:pt x="6145" y="273"/>
                </a:lnTo>
                <a:lnTo>
                  <a:pt x="6146" y="273"/>
                </a:lnTo>
                <a:lnTo>
                  <a:pt x="6146" y="273"/>
                </a:lnTo>
                <a:lnTo>
                  <a:pt x="6146" y="273"/>
                </a:lnTo>
                <a:lnTo>
                  <a:pt x="6146" y="273"/>
                </a:lnTo>
                <a:lnTo>
                  <a:pt x="6146" y="273"/>
                </a:lnTo>
                <a:lnTo>
                  <a:pt x="6147" y="273"/>
                </a:lnTo>
                <a:lnTo>
                  <a:pt x="6147" y="273"/>
                </a:lnTo>
                <a:lnTo>
                  <a:pt x="6147" y="273"/>
                </a:lnTo>
                <a:lnTo>
                  <a:pt x="6148" y="272"/>
                </a:lnTo>
                <a:lnTo>
                  <a:pt x="6148" y="272"/>
                </a:lnTo>
                <a:lnTo>
                  <a:pt x="6148" y="272"/>
                </a:lnTo>
                <a:lnTo>
                  <a:pt x="6148" y="272"/>
                </a:lnTo>
                <a:lnTo>
                  <a:pt x="6149" y="273"/>
                </a:lnTo>
                <a:lnTo>
                  <a:pt x="6149" y="273"/>
                </a:lnTo>
                <a:lnTo>
                  <a:pt x="6149" y="273"/>
                </a:lnTo>
                <a:lnTo>
                  <a:pt x="6149" y="272"/>
                </a:lnTo>
                <a:lnTo>
                  <a:pt x="6149" y="271"/>
                </a:lnTo>
                <a:lnTo>
                  <a:pt x="6150" y="270"/>
                </a:lnTo>
                <a:lnTo>
                  <a:pt x="6150" y="267"/>
                </a:lnTo>
                <a:lnTo>
                  <a:pt x="6150" y="265"/>
                </a:lnTo>
                <a:lnTo>
                  <a:pt x="6150" y="265"/>
                </a:lnTo>
                <a:lnTo>
                  <a:pt x="6151" y="265"/>
                </a:lnTo>
                <a:lnTo>
                  <a:pt x="6151" y="265"/>
                </a:lnTo>
                <a:lnTo>
                  <a:pt x="6151" y="264"/>
                </a:lnTo>
                <a:lnTo>
                  <a:pt x="6151" y="264"/>
                </a:lnTo>
                <a:lnTo>
                  <a:pt x="6152" y="264"/>
                </a:lnTo>
                <a:lnTo>
                  <a:pt x="6152" y="264"/>
                </a:lnTo>
                <a:lnTo>
                  <a:pt x="6152" y="263"/>
                </a:lnTo>
                <a:lnTo>
                  <a:pt x="6152" y="263"/>
                </a:lnTo>
                <a:lnTo>
                  <a:pt x="6153" y="262"/>
                </a:lnTo>
                <a:lnTo>
                  <a:pt x="6153" y="262"/>
                </a:lnTo>
                <a:lnTo>
                  <a:pt x="6153" y="262"/>
                </a:lnTo>
                <a:lnTo>
                  <a:pt x="6153" y="261"/>
                </a:lnTo>
                <a:lnTo>
                  <a:pt x="6154" y="262"/>
                </a:lnTo>
                <a:lnTo>
                  <a:pt x="6154" y="265"/>
                </a:lnTo>
                <a:lnTo>
                  <a:pt x="6154" y="266"/>
                </a:lnTo>
                <a:lnTo>
                  <a:pt x="6154" y="267"/>
                </a:lnTo>
                <a:lnTo>
                  <a:pt x="6155" y="267"/>
                </a:lnTo>
                <a:lnTo>
                  <a:pt x="6155" y="268"/>
                </a:lnTo>
                <a:lnTo>
                  <a:pt x="6155" y="268"/>
                </a:lnTo>
                <a:lnTo>
                  <a:pt x="6155" y="268"/>
                </a:lnTo>
                <a:lnTo>
                  <a:pt x="6156" y="268"/>
                </a:lnTo>
                <a:lnTo>
                  <a:pt x="6156" y="268"/>
                </a:lnTo>
                <a:lnTo>
                  <a:pt x="6156" y="267"/>
                </a:lnTo>
                <a:lnTo>
                  <a:pt x="6156" y="267"/>
                </a:lnTo>
                <a:lnTo>
                  <a:pt x="6157" y="267"/>
                </a:lnTo>
                <a:lnTo>
                  <a:pt x="6157" y="267"/>
                </a:lnTo>
                <a:lnTo>
                  <a:pt x="6157" y="267"/>
                </a:lnTo>
                <a:lnTo>
                  <a:pt x="6157" y="267"/>
                </a:lnTo>
                <a:lnTo>
                  <a:pt x="6158" y="267"/>
                </a:lnTo>
                <a:lnTo>
                  <a:pt x="6158" y="267"/>
                </a:lnTo>
                <a:lnTo>
                  <a:pt x="6158" y="266"/>
                </a:lnTo>
                <a:lnTo>
                  <a:pt x="6158" y="266"/>
                </a:lnTo>
                <a:lnTo>
                  <a:pt x="6159" y="266"/>
                </a:lnTo>
                <a:lnTo>
                  <a:pt x="6159" y="265"/>
                </a:lnTo>
                <a:lnTo>
                  <a:pt x="6159" y="265"/>
                </a:lnTo>
                <a:lnTo>
                  <a:pt x="6160" y="265"/>
                </a:lnTo>
                <a:lnTo>
                  <a:pt x="6160" y="264"/>
                </a:lnTo>
                <a:lnTo>
                  <a:pt x="6160" y="264"/>
                </a:lnTo>
                <a:lnTo>
                  <a:pt x="6160" y="264"/>
                </a:lnTo>
                <a:lnTo>
                  <a:pt x="6161" y="264"/>
                </a:lnTo>
                <a:lnTo>
                  <a:pt x="6161" y="263"/>
                </a:lnTo>
                <a:lnTo>
                  <a:pt x="6161" y="263"/>
                </a:lnTo>
                <a:lnTo>
                  <a:pt x="6161" y="263"/>
                </a:lnTo>
                <a:lnTo>
                  <a:pt x="6162" y="263"/>
                </a:lnTo>
                <a:lnTo>
                  <a:pt x="6162" y="263"/>
                </a:lnTo>
                <a:lnTo>
                  <a:pt x="6162" y="263"/>
                </a:lnTo>
                <a:lnTo>
                  <a:pt x="6162" y="263"/>
                </a:lnTo>
                <a:lnTo>
                  <a:pt x="6163" y="263"/>
                </a:lnTo>
                <a:lnTo>
                  <a:pt x="6163" y="263"/>
                </a:lnTo>
                <a:lnTo>
                  <a:pt x="6163" y="263"/>
                </a:lnTo>
                <a:lnTo>
                  <a:pt x="6163" y="263"/>
                </a:lnTo>
                <a:lnTo>
                  <a:pt x="6164" y="263"/>
                </a:lnTo>
                <a:lnTo>
                  <a:pt x="6164" y="263"/>
                </a:lnTo>
                <a:lnTo>
                  <a:pt x="6164" y="263"/>
                </a:lnTo>
                <a:lnTo>
                  <a:pt x="6164" y="264"/>
                </a:lnTo>
                <a:lnTo>
                  <a:pt x="6165" y="264"/>
                </a:lnTo>
                <a:lnTo>
                  <a:pt x="6165" y="264"/>
                </a:lnTo>
                <a:lnTo>
                  <a:pt x="6165" y="264"/>
                </a:lnTo>
                <a:lnTo>
                  <a:pt x="6166" y="265"/>
                </a:lnTo>
                <a:lnTo>
                  <a:pt x="6166" y="265"/>
                </a:lnTo>
                <a:lnTo>
                  <a:pt x="6166" y="265"/>
                </a:lnTo>
                <a:lnTo>
                  <a:pt x="6166" y="265"/>
                </a:lnTo>
                <a:lnTo>
                  <a:pt x="6167" y="265"/>
                </a:lnTo>
                <a:lnTo>
                  <a:pt x="6167" y="265"/>
                </a:lnTo>
                <a:lnTo>
                  <a:pt x="6167" y="265"/>
                </a:lnTo>
                <a:lnTo>
                  <a:pt x="6167" y="265"/>
                </a:lnTo>
                <a:lnTo>
                  <a:pt x="6168" y="264"/>
                </a:lnTo>
                <a:lnTo>
                  <a:pt x="6168" y="264"/>
                </a:lnTo>
                <a:lnTo>
                  <a:pt x="6168" y="264"/>
                </a:lnTo>
                <a:lnTo>
                  <a:pt x="6168" y="263"/>
                </a:lnTo>
                <a:lnTo>
                  <a:pt x="6169" y="264"/>
                </a:lnTo>
                <a:lnTo>
                  <a:pt x="6169" y="264"/>
                </a:lnTo>
                <a:lnTo>
                  <a:pt x="6169" y="264"/>
                </a:lnTo>
                <a:lnTo>
                  <a:pt x="6169" y="263"/>
                </a:lnTo>
                <a:lnTo>
                  <a:pt x="6170" y="263"/>
                </a:lnTo>
                <a:lnTo>
                  <a:pt x="6170" y="263"/>
                </a:lnTo>
                <a:lnTo>
                  <a:pt x="6170" y="263"/>
                </a:lnTo>
                <a:lnTo>
                  <a:pt x="6170" y="262"/>
                </a:lnTo>
                <a:lnTo>
                  <a:pt x="6171" y="262"/>
                </a:lnTo>
                <a:lnTo>
                  <a:pt x="6171" y="262"/>
                </a:lnTo>
                <a:lnTo>
                  <a:pt x="6171" y="262"/>
                </a:lnTo>
                <a:lnTo>
                  <a:pt x="6172" y="262"/>
                </a:lnTo>
                <a:lnTo>
                  <a:pt x="6172" y="262"/>
                </a:lnTo>
                <a:lnTo>
                  <a:pt x="6172" y="262"/>
                </a:lnTo>
                <a:lnTo>
                  <a:pt x="6172" y="262"/>
                </a:lnTo>
                <a:lnTo>
                  <a:pt x="6173" y="261"/>
                </a:lnTo>
                <a:lnTo>
                  <a:pt x="6173" y="261"/>
                </a:lnTo>
                <a:lnTo>
                  <a:pt x="6173" y="261"/>
                </a:lnTo>
                <a:lnTo>
                  <a:pt x="6173" y="261"/>
                </a:lnTo>
                <a:lnTo>
                  <a:pt x="6173" y="261"/>
                </a:lnTo>
                <a:lnTo>
                  <a:pt x="6174" y="261"/>
                </a:lnTo>
                <a:lnTo>
                  <a:pt x="6174" y="261"/>
                </a:lnTo>
                <a:lnTo>
                  <a:pt x="6174" y="260"/>
                </a:lnTo>
                <a:lnTo>
                  <a:pt x="6175" y="260"/>
                </a:lnTo>
                <a:lnTo>
                  <a:pt x="6175" y="260"/>
                </a:lnTo>
                <a:lnTo>
                  <a:pt x="6175" y="260"/>
                </a:lnTo>
                <a:lnTo>
                  <a:pt x="6175" y="260"/>
                </a:lnTo>
                <a:lnTo>
                  <a:pt x="6176" y="260"/>
                </a:lnTo>
                <a:lnTo>
                  <a:pt x="6176" y="260"/>
                </a:lnTo>
                <a:lnTo>
                  <a:pt x="6176" y="260"/>
                </a:lnTo>
                <a:lnTo>
                  <a:pt x="6176" y="260"/>
                </a:lnTo>
                <a:lnTo>
                  <a:pt x="6177" y="260"/>
                </a:lnTo>
                <a:lnTo>
                  <a:pt x="6177" y="260"/>
                </a:lnTo>
                <a:lnTo>
                  <a:pt x="6177" y="260"/>
                </a:lnTo>
                <a:lnTo>
                  <a:pt x="6178" y="260"/>
                </a:lnTo>
                <a:lnTo>
                  <a:pt x="6178" y="260"/>
                </a:lnTo>
                <a:lnTo>
                  <a:pt x="6178" y="260"/>
                </a:lnTo>
                <a:lnTo>
                  <a:pt x="6178" y="260"/>
                </a:lnTo>
                <a:lnTo>
                  <a:pt x="6179" y="260"/>
                </a:lnTo>
                <a:lnTo>
                  <a:pt x="6179" y="260"/>
                </a:lnTo>
                <a:lnTo>
                  <a:pt x="6179" y="260"/>
                </a:lnTo>
                <a:lnTo>
                  <a:pt x="6179" y="260"/>
                </a:lnTo>
                <a:lnTo>
                  <a:pt x="6179" y="260"/>
                </a:lnTo>
                <a:lnTo>
                  <a:pt x="6180" y="260"/>
                </a:lnTo>
                <a:lnTo>
                  <a:pt x="6180" y="260"/>
                </a:lnTo>
                <a:lnTo>
                  <a:pt x="6180" y="260"/>
                </a:lnTo>
                <a:lnTo>
                  <a:pt x="6180" y="260"/>
                </a:lnTo>
                <a:lnTo>
                  <a:pt x="6181" y="260"/>
                </a:lnTo>
                <a:lnTo>
                  <a:pt x="6181" y="260"/>
                </a:lnTo>
                <a:lnTo>
                  <a:pt x="6181" y="261"/>
                </a:lnTo>
                <a:lnTo>
                  <a:pt x="6181" y="261"/>
                </a:lnTo>
                <a:lnTo>
                  <a:pt x="6182" y="261"/>
                </a:lnTo>
                <a:lnTo>
                  <a:pt x="6182" y="261"/>
                </a:lnTo>
                <a:lnTo>
                  <a:pt x="6182" y="261"/>
                </a:lnTo>
                <a:lnTo>
                  <a:pt x="6182" y="261"/>
                </a:lnTo>
                <a:lnTo>
                  <a:pt x="6183" y="261"/>
                </a:lnTo>
                <a:lnTo>
                  <a:pt x="6183" y="262"/>
                </a:lnTo>
                <a:lnTo>
                  <a:pt x="6183" y="262"/>
                </a:lnTo>
                <a:lnTo>
                  <a:pt x="6184" y="262"/>
                </a:lnTo>
                <a:lnTo>
                  <a:pt x="6184" y="262"/>
                </a:lnTo>
                <a:lnTo>
                  <a:pt x="6184" y="262"/>
                </a:lnTo>
                <a:lnTo>
                  <a:pt x="6184" y="262"/>
                </a:lnTo>
                <a:lnTo>
                  <a:pt x="6185" y="262"/>
                </a:lnTo>
                <a:lnTo>
                  <a:pt x="6185" y="262"/>
                </a:lnTo>
                <a:lnTo>
                  <a:pt x="6185" y="262"/>
                </a:lnTo>
                <a:lnTo>
                  <a:pt x="6185" y="263"/>
                </a:lnTo>
                <a:lnTo>
                  <a:pt x="6186" y="263"/>
                </a:lnTo>
                <a:lnTo>
                  <a:pt x="6186" y="263"/>
                </a:lnTo>
                <a:lnTo>
                  <a:pt x="6186" y="263"/>
                </a:lnTo>
                <a:lnTo>
                  <a:pt x="6186" y="263"/>
                </a:lnTo>
                <a:lnTo>
                  <a:pt x="6186" y="263"/>
                </a:lnTo>
                <a:lnTo>
                  <a:pt x="6187" y="264"/>
                </a:lnTo>
                <a:lnTo>
                  <a:pt x="6187" y="264"/>
                </a:lnTo>
                <a:lnTo>
                  <a:pt x="6187" y="264"/>
                </a:lnTo>
                <a:lnTo>
                  <a:pt x="6188" y="264"/>
                </a:lnTo>
                <a:lnTo>
                  <a:pt x="6188" y="264"/>
                </a:lnTo>
                <a:lnTo>
                  <a:pt x="6188" y="264"/>
                </a:lnTo>
                <a:lnTo>
                  <a:pt x="6188" y="264"/>
                </a:lnTo>
                <a:lnTo>
                  <a:pt x="6189" y="264"/>
                </a:lnTo>
                <a:lnTo>
                  <a:pt x="6189" y="264"/>
                </a:lnTo>
                <a:lnTo>
                  <a:pt x="6189" y="265"/>
                </a:lnTo>
                <a:lnTo>
                  <a:pt x="6189" y="265"/>
                </a:lnTo>
                <a:lnTo>
                  <a:pt x="6190" y="265"/>
                </a:lnTo>
                <a:lnTo>
                  <a:pt x="6190" y="265"/>
                </a:lnTo>
                <a:lnTo>
                  <a:pt x="6190" y="265"/>
                </a:lnTo>
                <a:lnTo>
                  <a:pt x="6190" y="265"/>
                </a:lnTo>
                <a:lnTo>
                  <a:pt x="6191" y="266"/>
                </a:lnTo>
                <a:lnTo>
                  <a:pt x="6191" y="266"/>
                </a:lnTo>
                <a:lnTo>
                  <a:pt x="6191" y="266"/>
                </a:lnTo>
                <a:lnTo>
                  <a:pt x="6191" y="266"/>
                </a:lnTo>
                <a:lnTo>
                  <a:pt x="6192" y="265"/>
                </a:lnTo>
                <a:lnTo>
                  <a:pt x="6192" y="266"/>
                </a:lnTo>
                <a:lnTo>
                  <a:pt x="6192" y="267"/>
                </a:lnTo>
                <a:lnTo>
                  <a:pt x="6192" y="269"/>
                </a:lnTo>
                <a:lnTo>
                  <a:pt x="6193" y="273"/>
                </a:lnTo>
                <a:lnTo>
                  <a:pt x="6193" y="274"/>
                </a:lnTo>
                <a:lnTo>
                  <a:pt x="6193" y="273"/>
                </a:lnTo>
                <a:lnTo>
                  <a:pt x="6193" y="273"/>
                </a:lnTo>
                <a:lnTo>
                  <a:pt x="6194" y="273"/>
                </a:lnTo>
                <a:lnTo>
                  <a:pt x="6194" y="273"/>
                </a:lnTo>
                <a:lnTo>
                  <a:pt x="6194" y="274"/>
                </a:lnTo>
                <a:lnTo>
                  <a:pt x="6194" y="273"/>
                </a:lnTo>
                <a:lnTo>
                  <a:pt x="6195" y="273"/>
                </a:lnTo>
                <a:lnTo>
                  <a:pt x="6195" y="273"/>
                </a:lnTo>
                <a:lnTo>
                  <a:pt x="6195" y="273"/>
                </a:lnTo>
                <a:lnTo>
                  <a:pt x="6195" y="273"/>
                </a:lnTo>
                <a:lnTo>
                  <a:pt x="6196" y="273"/>
                </a:lnTo>
                <a:lnTo>
                  <a:pt x="6196" y="274"/>
                </a:lnTo>
                <a:lnTo>
                  <a:pt x="6196" y="274"/>
                </a:lnTo>
                <a:lnTo>
                  <a:pt x="6196" y="274"/>
                </a:lnTo>
                <a:lnTo>
                  <a:pt x="6197" y="275"/>
                </a:lnTo>
                <a:lnTo>
                  <a:pt x="6197" y="275"/>
                </a:lnTo>
                <a:lnTo>
                  <a:pt x="6197" y="275"/>
                </a:lnTo>
                <a:lnTo>
                  <a:pt x="6197" y="275"/>
                </a:lnTo>
                <a:lnTo>
                  <a:pt x="6198" y="275"/>
                </a:lnTo>
                <a:lnTo>
                  <a:pt x="6198" y="276"/>
                </a:lnTo>
                <a:lnTo>
                  <a:pt x="6198" y="276"/>
                </a:lnTo>
                <a:lnTo>
                  <a:pt x="6198" y="277"/>
                </a:lnTo>
                <a:lnTo>
                  <a:pt x="6199" y="277"/>
                </a:lnTo>
                <a:lnTo>
                  <a:pt x="6199" y="277"/>
                </a:lnTo>
                <a:lnTo>
                  <a:pt x="6199" y="277"/>
                </a:lnTo>
                <a:lnTo>
                  <a:pt x="6199" y="277"/>
                </a:lnTo>
                <a:lnTo>
                  <a:pt x="6200" y="277"/>
                </a:lnTo>
                <a:lnTo>
                  <a:pt x="6200" y="277"/>
                </a:lnTo>
                <a:lnTo>
                  <a:pt x="6200" y="277"/>
                </a:lnTo>
                <a:lnTo>
                  <a:pt x="6201" y="277"/>
                </a:lnTo>
                <a:lnTo>
                  <a:pt x="6201" y="277"/>
                </a:lnTo>
                <a:lnTo>
                  <a:pt x="6201" y="277"/>
                </a:lnTo>
                <a:lnTo>
                  <a:pt x="6201" y="277"/>
                </a:lnTo>
                <a:lnTo>
                  <a:pt x="6201" y="277"/>
                </a:lnTo>
                <a:lnTo>
                  <a:pt x="6202" y="277"/>
                </a:lnTo>
                <a:lnTo>
                  <a:pt x="6202" y="277"/>
                </a:lnTo>
                <a:lnTo>
                  <a:pt x="6202" y="277"/>
                </a:lnTo>
                <a:lnTo>
                  <a:pt x="6202" y="277"/>
                </a:lnTo>
                <a:lnTo>
                  <a:pt x="6203" y="277"/>
                </a:lnTo>
                <a:lnTo>
                  <a:pt x="6203" y="277"/>
                </a:lnTo>
                <a:lnTo>
                  <a:pt x="6203" y="277"/>
                </a:lnTo>
                <a:lnTo>
                  <a:pt x="6203" y="277"/>
                </a:lnTo>
                <a:lnTo>
                  <a:pt x="6203" y="277"/>
                </a:lnTo>
                <a:lnTo>
                  <a:pt x="6204" y="277"/>
                </a:lnTo>
                <a:lnTo>
                  <a:pt x="6204" y="277"/>
                </a:lnTo>
                <a:lnTo>
                  <a:pt x="6204" y="277"/>
                </a:lnTo>
                <a:lnTo>
                  <a:pt x="6204" y="277"/>
                </a:lnTo>
                <a:lnTo>
                  <a:pt x="6205" y="277"/>
                </a:lnTo>
                <a:lnTo>
                  <a:pt x="6205" y="277"/>
                </a:lnTo>
                <a:lnTo>
                  <a:pt x="6205" y="277"/>
                </a:lnTo>
                <a:lnTo>
                  <a:pt x="6205" y="277"/>
                </a:lnTo>
                <a:lnTo>
                  <a:pt x="6206" y="277"/>
                </a:lnTo>
                <a:lnTo>
                  <a:pt x="6206" y="277"/>
                </a:lnTo>
                <a:lnTo>
                  <a:pt x="6206" y="277"/>
                </a:lnTo>
                <a:lnTo>
                  <a:pt x="6207" y="277"/>
                </a:lnTo>
                <a:lnTo>
                  <a:pt x="6207" y="277"/>
                </a:lnTo>
                <a:lnTo>
                  <a:pt x="6207" y="278"/>
                </a:lnTo>
                <a:lnTo>
                  <a:pt x="6207" y="278"/>
                </a:lnTo>
                <a:lnTo>
                  <a:pt x="6208" y="278"/>
                </a:lnTo>
                <a:lnTo>
                  <a:pt x="6208" y="278"/>
                </a:lnTo>
                <a:lnTo>
                  <a:pt x="6208" y="278"/>
                </a:lnTo>
                <a:lnTo>
                  <a:pt x="6208" y="278"/>
                </a:lnTo>
                <a:lnTo>
                  <a:pt x="6208" y="278"/>
                </a:lnTo>
                <a:lnTo>
                  <a:pt x="6209" y="278"/>
                </a:lnTo>
                <a:lnTo>
                  <a:pt x="6209" y="277"/>
                </a:lnTo>
                <a:lnTo>
                  <a:pt x="6209" y="277"/>
                </a:lnTo>
                <a:lnTo>
                  <a:pt x="6209" y="276"/>
                </a:lnTo>
                <a:lnTo>
                  <a:pt x="6210" y="276"/>
                </a:lnTo>
                <a:lnTo>
                  <a:pt x="6210" y="276"/>
                </a:lnTo>
                <a:lnTo>
                  <a:pt x="6210" y="275"/>
                </a:lnTo>
                <a:lnTo>
                  <a:pt x="6210" y="275"/>
                </a:lnTo>
                <a:lnTo>
                  <a:pt x="6210" y="275"/>
                </a:lnTo>
                <a:lnTo>
                  <a:pt x="6211" y="277"/>
                </a:lnTo>
                <a:lnTo>
                  <a:pt x="6211" y="278"/>
                </a:lnTo>
                <a:lnTo>
                  <a:pt x="6211" y="280"/>
                </a:lnTo>
                <a:lnTo>
                  <a:pt x="6211" y="284"/>
                </a:lnTo>
                <a:lnTo>
                  <a:pt x="6212" y="286"/>
                </a:lnTo>
                <a:lnTo>
                  <a:pt x="6212" y="291"/>
                </a:lnTo>
                <a:lnTo>
                  <a:pt x="6212" y="292"/>
                </a:lnTo>
                <a:lnTo>
                  <a:pt x="6213" y="292"/>
                </a:lnTo>
                <a:lnTo>
                  <a:pt x="6213" y="291"/>
                </a:lnTo>
                <a:lnTo>
                  <a:pt x="6213" y="291"/>
                </a:lnTo>
                <a:lnTo>
                  <a:pt x="6213" y="291"/>
                </a:lnTo>
                <a:lnTo>
                  <a:pt x="6214" y="290"/>
                </a:lnTo>
                <a:lnTo>
                  <a:pt x="6214" y="290"/>
                </a:lnTo>
                <a:lnTo>
                  <a:pt x="6214" y="289"/>
                </a:lnTo>
                <a:lnTo>
                  <a:pt x="6214" y="288"/>
                </a:lnTo>
                <a:lnTo>
                  <a:pt x="6215" y="288"/>
                </a:lnTo>
                <a:lnTo>
                  <a:pt x="6215" y="287"/>
                </a:lnTo>
                <a:lnTo>
                  <a:pt x="6215" y="287"/>
                </a:lnTo>
                <a:lnTo>
                  <a:pt x="6215" y="286"/>
                </a:lnTo>
                <a:lnTo>
                  <a:pt x="6216" y="286"/>
                </a:lnTo>
                <a:lnTo>
                  <a:pt x="6216" y="287"/>
                </a:lnTo>
                <a:lnTo>
                  <a:pt x="6216" y="286"/>
                </a:lnTo>
                <a:lnTo>
                  <a:pt x="6216" y="286"/>
                </a:lnTo>
                <a:lnTo>
                  <a:pt x="6217" y="285"/>
                </a:lnTo>
                <a:lnTo>
                  <a:pt x="6217" y="285"/>
                </a:lnTo>
                <a:lnTo>
                  <a:pt x="6217" y="285"/>
                </a:lnTo>
                <a:lnTo>
                  <a:pt x="6217" y="284"/>
                </a:lnTo>
                <a:lnTo>
                  <a:pt x="6218" y="285"/>
                </a:lnTo>
                <a:lnTo>
                  <a:pt x="6218" y="285"/>
                </a:lnTo>
                <a:lnTo>
                  <a:pt x="6218" y="285"/>
                </a:lnTo>
                <a:lnTo>
                  <a:pt x="6219" y="285"/>
                </a:lnTo>
                <a:lnTo>
                  <a:pt x="6219" y="285"/>
                </a:lnTo>
                <a:lnTo>
                  <a:pt x="6219" y="285"/>
                </a:lnTo>
                <a:lnTo>
                  <a:pt x="6219" y="285"/>
                </a:lnTo>
                <a:lnTo>
                  <a:pt x="6220" y="285"/>
                </a:lnTo>
                <a:lnTo>
                  <a:pt x="6220" y="286"/>
                </a:lnTo>
                <a:lnTo>
                  <a:pt x="6220" y="285"/>
                </a:lnTo>
                <a:lnTo>
                  <a:pt x="6220" y="286"/>
                </a:lnTo>
                <a:lnTo>
                  <a:pt x="6220" y="286"/>
                </a:lnTo>
                <a:lnTo>
                  <a:pt x="6221" y="286"/>
                </a:lnTo>
                <a:lnTo>
                  <a:pt x="6221" y="286"/>
                </a:lnTo>
                <a:lnTo>
                  <a:pt x="6221" y="286"/>
                </a:lnTo>
                <a:lnTo>
                  <a:pt x="6221" y="286"/>
                </a:lnTo>
                <a:lnTo>
                  <a:pt x="6221" y="286"/>
                </a:lnTo>
                <a:lnTo>
                  <a:pt x="6222" y="286"/>
                </a:lnTo>
                <a:lnTo>
                  <a:pt x="6222" y="285"/>
                </a:lnTo>
                <a:lnTo>
                  <a:pt x="6222" y="285"/>
                </a:lnTo>
                <a:lnTo>
                  <a:pt x="6222" y="285"/>
                </a:lnTo>
                <a:lnTo>
                  <a:pt x="6223" y="285"/>
                </a:lnTo>
                <a:lnTo>
                  <a:pt x="6223" y="285"/>
                </a:lnTo>
                <a:lnTo>
                  <a:pt x="6223" y="285"/>
                </a:lnTo>
                <a:lnTo>
                  <a:pt x="6223" y="285"/>
                </a:lnTo>
                <a:lnTo>
                  <a:pt x="6224" y="285"/>
                </a:lnTo>
                <a:lnTo>
                  <a:pt x="6224" y="285"/>
                </a:lnTo>
                <a:lnTo>
                  <a:pt x="6224" y="286"/>
                </a:lnTo>
                <a:lnTo>
                  <a:pt x="6225" y="286"/>
                </a:lnTo>
                <a:lnTo>
                  <a:pt x="6225" y="286"/>
                </a:lnTo>
                <a:lnTo>
                  <a:pt x="6225" y="286"/>
                </a:lnTo>
                <a:lnTo>
                  <a:pt x="6225" y="286"/>
                </a:lnTo>
                <a:lnTo>
                  <a:pt x="6226" y="287"/>
                </a:lnTo>
                <a:lnTo>
                  <a:pt x="6226" y="287"/>
                </a:lnTo>
                <a:lnTo>
                  <a:pt x="6226" y="287"/>
                </a:lnTo>
                <a:lnTo>
                  <a:pt x="6226" y="287"/>
                </a:lnTo>
                <a:lnTo>
                  <a:pt x="6227" y="287"/>
                </a:lnTo>
                <a:lnTo>
                  <a:pt x="6227" y="286"/>
                </a:lnTo>
                <a:lnTo>
                  <a:pt x="6227" y="286"/>
                </a:lnTo>
                <a:lnTo>
                  <a:pt x="6227" y="286"/>
                </a:lnTo>
                <a:lnTo>
                  <a:pt x="6227" y="286"/>
                </a:lnTo>
                <a:lnTo>
                  <a:pt x="6228" y="287"/>
                </a:lnTo>
                <a:lnTo>
                  <a:pt x="6228" y="288"/>
                </a:lnTo>
                <a:lnTo>
                  <a:pt x="6228" y="290"/>
                </a:lnTo>
                <a:lnTo>
                  <a:pt x="6228" y="289"/>
                </a:lnTo>
                <a:lnTo>
                  <a:pt x="6229" y="289"/>
                </a:lnTo>
                <a:lnTo>
                  <a:pt x="6229" y="290"/>
                </a:lnTo>
                <a:lnTo>
                  <a:pt x="6229" y="290"/>
                </a:lnTo>
                <a:lnTo>
                  <a:pt x="6229" y="289"/>
                </a:lnTo>
                <a:lnTo>
                  <a:pt x="6230" y="289"/>
                </a:lnTo>
                <a:lnTo>
                  <a:pt x="6230" y="289"/>
                </a:lnTo>
                <a:lnTo>
                  <a:pt x="6230" y="289"/>
                </a:lnTo>
                <a:lnTo>
                  <a:pt x="6231" y="290"/>
                </a:lnTo>
                <a:lnTo>
                  <a:pt x="6231" y="290"/>
                </a:lnTo>
                <a:lnTo>
                  <a:pt x="6231" y="290"/>
                </a:lnTo>
                <a:lnTo>
                  <a:pt x="6231" y="291"/>
                </a:lnTo>
                <a:lnTo>
                  <a:pt x="6232" y="291"/>
                </a:lnTo>
                <a:lnTo>
                  <a:pt x="6232" y="291"/>
                </a:lnTo>
                <a:lnTo>
                  <a:pt x="6232" y="291"/>
                </a:lnTo>
                <a:lnTo>
                  <a:pt x="6232" y="291"/>
                </a:lnTo>
                <a:lnTo>
                  <a:pt x="6232" y="291"/>
                </a:lnTo>
                <a:lnTo>
                  <a:pt x="6233" y="291"/>
                </a:lnTo>
                <a:lnTo>
                  <a:pt x="6233" y="290"/>
                </a:lnTo>
                <a:lnTo>
                  <a:pt x="6233" y="291"/>
                </a:lnTo>
                <a:lnTo>
                  <a:pt x="6233" y="291"/>
                </a:lnTo>
                <a:lnTo>
                  <a:pt x="6234" y="291"/>
                </a:lnTo>
                <a:lnTo>
                  <a:pt x="6234" y="291"/>
                </a:lnTo>
                <a:lnTo>
                  <a:pt x="6234" y="291"/>
                </a:lnTo>
                <a:lnTo>
                  <a:pt x="6234" y="292"/>
                </a:lnTo>
                <a:lnTo>
                  <a:pt x="6234" y="292"/>
                </a:lnTo>
                <a:lnTo>
                  <a:pt x="6235" y="293"/>
                </a:lnTo>
                <a:lnTo>
                  <a:pt x="6235" y="293"/>
                </a:lnTo>
                <a:lnTo>
                  <a:pt x="6235" y="293"/>
                </a:lnTo>
                <a:lnTo>
                  <a:pt x="6235" y="293"/>
                </a:lnTo>
                <a:lnTo>
                  <a:pt x="6236" y="293"/>
                </a:lnTo>
                <a:lnTo>
                  <a:pt x="6236" y="293"/>
                </a:lnTo>
                <a:lnTo>
                  <a:pt x="6236" y="293"/>
                </a:lnTo>
                <a:lnTo>
                  <a:pt x="6237" y="294"/>
                </a:lnTo>
                <a:lnTo>
                  <a:pt x="6237" y="294"/>
                </a:lnTo>
                <a:lnTo>
                  <a:pt x="6237" y="294"/>
                </a:lnTo>
                <a:lnTo>
                  <a:pt x="6237" y="295"/>
                </a:lnTo>
                <a:lnTo>
                  <a:pt x="6238" y="296"/>
                </a:lnTo>
                <a:lnTo>
                  <a:pt x="6238" y="297"/>
                </a:lnTo>
                <a:lnTo>
                  <a:pt x="6238" y="297"/>
                </a:lnTo>
                <a:lnTo>
                  <a:pt x="6238" y="297"/>
                </a:lnTo>
                <a:lnTo>
                  <a:pt x="6239" y="297"/>
                </a:lnTo>
                <a:lnTo>
                  <a:pt x="6239" y="298"/>
                </a:lnTo>
                <a:lnTo>
                  <a:pt x="6239" y="298"/>
                </a:lnTo>
                <a:lnTo>
                  <a:pt x="6239" y="298"/>
                </a:lnTo>
                <a:lnTo>
                  <a:pt x="6240" y="298"/>
                </a:lnTo>
                <a:lnTo>
                  <a:pt x="6240" y="298"/>
                </a:lnTo>
                <a:lnTo>
                  <a:pt x="6240" y="298"/>
                </a:lnTo>
                <a:lnTo>
                  <a:pt x="6240" y="298"/>
                </a:lnTo>
                <a:lnTo>
                  <a:pt x="6240" y="298"/>
                </a:lnTo>
                <a:lnTo>
                  <a:pt x="6241" y="298"/>
                </a:lnTo>
                <a:lnTo>
                  <a:pt x="6241" y="298"/>
                </a:lnTo>
                <a:lnTo>
                  <a:pt x="6241" y="298"/>
                </a:lnTo>
                <a:lnTo>
                  <a:pt x="6241" y="298"/>
                </a:lnTo>
                <a:lnTo>
                  <a:pt x="6242" y="298"/>
                </a:lnTo>
                <a:lnTo>
                  <a:pt x="6242" y="298"/>
                </a:lnTo>
                <a:lnTo>
                  <a:pt x="6242" y="298"/>
                </a:lnTo>
                <a:lnTo>
                  <a:pt x="6243" y="298"/>
                </a:lnTo>
                <a:lnTo>
                  <a:pt x="6243" y="298"/>
                </a:lnTo>
                <a:lnTo>
                  <a:pt x="6243" y="298"/>
                </a:lnTo>
                <a:lnTo>
                  <a:pt x="6243" y="297"/>
                </a:lnTo>
                <a:lnTo>
                  <a:pt x="6244" y="297"/>
                </a:lnTo>
                <a:lnTo>
                  <a:pt x="6244" y="297"/>
                </a:lnTo>
                <a:lnTo>
                  <a:pt x="6244" y="297"/>
                </a:lnTo>
                <a:lnTo>
                  <a:pt x="6244" y="297"/>
                </a:lnTo>
                <a:lnTo>
                  <a:pt x="6245" y="296"/>
                </a:lnTo>
                <a:lnTo>
                  <a:pt x="6245" y="296"/>
                </a:lnTo>
                <a:lnTo>
                  <a:pt x="6245" y="296"/>
                </a:lnTo>
                <a:lnTo>
                  <a:pt x="6245" y="296"/>
                </a:lnTo>
                <a:lnTo>
                  <a:pt x="6246" y="296"/>
                </a:lnTo>
                <a:lnTo>
                  <a:pt x="6246" y="295"/>
                </a:lnTo>
                <a:lnTo>
                  <a:pt x="6246" y="295"/>
                </a:lnTo>
                <a:lnTo>
                  <a:pt x="6246" y="295"/>
                </a:lnTo>
                <a:lnTo>
                  <a:pt x="6247" y="296"/>
                </a:lnTo>
                <a:lnTo>
                  <a:pt x="6247" y="296"/>
                </a:lnTo>
                <a:lnTo>
                  <a:pt x="6247" y="296"/>
                </a:lnTo>
                <a:lnTo>
                  <a:pt x="6247" y="296"/>
                </a:lnTo>
                <a:lnTo>
                  <a:pt x="6248" y="296"/>
                </a:lnTo>
                <a:lnTo>
                  <a:pt x="6248" y="296"/>
                </a:lnTo>
                <a:lnTo>
                  <a:pt x="6248" y="296"/>
                </a:lnTo>
                <a:lnTo>
                  <a:pt x="6249" y="296"/>
                </a:lnTo>
                <a:lnTo>
                  <a:pt x="6249" y="296"/>
                </a:lnTo>
                <a:lnTo>
                  <a:pt x="6249" y="296"/>
                </a:lnTo>
                <a:lnTo>
                  <a:pt x="6249" y="296"/>
                </a:lnTo>
                <a:lnTo>
                  <a:pt x="6250" y="296"/>
                </a:lnTo>
                <a:lnTo>
                  <a:pt x="6250" y="296"/>
                </a:lnTo>
                <a:lnTo>
                  <a:pt x="6250" y="296"/>
                </a:lnTo>
                <a:lnTo>
                  <a:pt x="6250" y="295"/>
                </a:lnTo>
                <a:lnTo>
                  <a:pt x="6250" y="295"/>
                </a:lnTo>
                <a:lnTo>
                  <a:pt x="6251" y="295"/>
                </a:lnTo>
                <a:lnTo>
                  <a:pt x="6251" y="295"/>
                </a:lnTo>
                <a:lnTo>
                  <a:pt x="6251" y="295"/>
                </a:lnTo>
                <a:lnTo>
                  <a:pt x="6251" y="295"/>
                </a:lnTo>
                <a:lnTo>
                  <a:pt x="6252" y="296"/>
                </a:lnTo>
                <a:lnTo>
                  <a:pt x="6252" y="297"/>
                </a:lnTo>
                <a:lnTo>
                  <a:pt x="6252" y="297"/>
                </a:lnTo>
                <a:lnTo>
                  <a:pt x="6252" y="297"/>
                </a:lnTo>
                <a:lnTo>
                  <a:pt x="6253" y="298"/>
                </a:lnTo>
                <a:lnTo>
                  <a:pt x="6253" y="298"/>
                </a:lnTo>
                <a:lnTo>
                  <a:pt x="6253" y="298"/>
                </a:lnTo>
                <a:lnTo>
                  <a:pt x="6253" y="297"/>
                </a:lnTo>
                <a:lnTo>
                  <a:pt x="6254" y="297"/>
                </a:lnTo>
                <a:lnTo>
                  <a:pt x="6254" y="297"/>
                </a:lnTo>
                <a:lnTo>
                  <a:pt x="6254" y="295"/>
                </a:lnTo>
                <a:lnTo>
                  <a:pt x="6255" y="295"/>
                </a:lnTo>
                <a:lnTo>
                  <a:pt x="6255" y="294"/>
                </a:lnTo>
                <a:lnTo>
                  <a:pt x="6255" y="293"/>
                </a:lnTo>
                <a:lnTo>
                  <a:pt x="6255" y="293"/>
                </a:lnTo>
                <a:lnTo>
                  <a:pt x="6256" y="293"/>
                </a:lnTo>
                <a:lnTo>
                  <a:pt x="6256" y="293"/>
                </a:lnTo>
                <a:lnTo>
                  <a:pt x="6256" y="293"/>
                </a:lnTo>
                <a:lnTo>
                  <a:pt x="6256" y="293"/>
                </a:lnTo>
                <a:lnTo>
                  <a:pt x="6256" y="293"/>
                </a:lnTo>
                <a:lnTo>
                  <a:pt x="6257" y="293"/>
                </a:lnTo>
                <a:lnTo>
                  <a:pt x="6257" y="293"/>
                </a:lnTo>
                <a:lnTo>
                  <a:pt x="6257" y="292"/>
                </a:lnTo>
                <a:lnTo>
                  <a:pt x="6257" y="292"/>
                </a:lnTo>
                <a:lnTo>
                  <a:pt x="6258" y="292"/>
                </a:lnTo>
                <a:lnTo>
                  <a:pt x="6258" y="292"/>
                </a:lnTo>
                <a:lnTo>
                  <a:pt x="6258" y="292"/>
                </a:lnTo>
                <a:lnTo>
                  <a:pt x="6258" y="292"/>
                </a:lnTo>
                <a:lnTo>
                  <a:pt x="6259" y="292"/>
                </a:lnTo>
                <a:lnTo>
                  <a:pt x="6259" y="292"/>
                </a:lnTo>
                <a:lnTo>
                  <a:pt x="6259" y="292"/>
                </a:lnTo>
                <a:lnTo>
                  <a:pt x="6259" y="292"/>
                </a:lnTo>
                <a:lnTo>
                  <a:pt x="6260" y="291"/>
                </a:lnTo>
                <a:lnTo>
                  <a:pt x="6260" y="291"/>
                </a:lnTo>
                <a:lnTo>
                  <a:pt x="6260" y="291"/>
                </a:lnTo>
                <a:lnTo>
                  <a:pt x="6261" y="291"/>
                </a:lnTo>
                <a:lnTo>
                  <a:pt x="6261" y="291"/>
                </a:lnTo>
                <a:lnTo>
                  <a:pt x="6261" y="291"/>
                </a:lnTo>
                <a:lnTo>
                  <a:pt x="6261" y="291"/>
                </a:lnTo>
                <a:lnTo>
                  <a:pt x="6262" y="291"/>
                </a:lnTo>
                <a:lnTo>
                  <a:pt x="6262" y="290"/>
                </a:lnTo>
                <a:lnTo>
                  <a:pt x="6262" y="290"/>
                </a:lnTo>
                <a:lnTo>
                  <a:pt x="6262" y="290"/>
                </a:lnTo>
                <a:lnTo>
                  <a:pt x="6263" y="290"/>
                </a:lnTo>
                <a:lnTo>
                  <a:pt x="6263" y="290"/>
                </a:lnTo>
                <a:lnTo>
                  <a:pt x="6263" y="290"/>
                </a:lnTo>
                <a:lnTo>
                  <a:pt x="6263" y="290"/>
                </a:lnTo>
                <a:lnTo>
                  <a:pt x="6264" y="290"/>
                </a:lnTo>
                <a:lnTo>
                  <a:pt x="6264" y="290"/>
                </a:lnTo>
                <a:lnTo>
                  <a:pt x="6264" y="289"/>
                </a:lnTo>
                <a:lnTo>
                  <a:pt x="6264" y="289"/>
                </a:lnTo>
                <a:lnTo>
                  <a:pt x="6265" y="289"/>
                </a:lnTo>
                <a:lnTo>
                  <a:pt x="6265" y="288"/>
                </a:lnTo>
                <a:lnTo>
                  <a:pt x="6265" y="288"/>
                </a:lnTo>
                <a:lnTo>
                  <a:pt x="6266" y="288"/>
                </a:lnTo>
                <a:lnTo>
                  <a:pt x="6266" y="288"/>
                </a:lnTo>
                <a:lnTo>
                  <a:pt x="6266" y="288"/>
                </a:lnTo>
                <a:lnTo>
                  <a:pt x="6266" y="288"/>
                </a:lnTo>
                <a:lnTo>
                  <a:pt x="6267" y="288"/>
                </a:lnTo>
                <a:lnTo>
                  <a:pt x="6267" y="288"/>
                </a:lnTo>
                <a:lnTo>
                  <a:pt x="6267" y="288"/>
                </a:lnTo>
                <a:lnTo>
                  <a:pt x="6267" y="288"/>
                </a:lnTo>
                <a:lnTo>
                  <a:pt x="6268" y="288"/>
                </a:lnTo>
                <a:lnTo>
                  <a:pt x="6268" y="287"/>
                </a:lnTo>
                <a:lnTo>
                  <a:pt x="6268" y="287"/>
                </a:lnTo>
                <a:lnTo>
                  <a:pt x="6268" y="287"/>
                </a:lnTo>
                <a:lnTo>
                  <a:pt x="6269" y="287"/>
                </a:lnTo>
                <a:lnTo>
                  <a:pt x="6269" y="287"/>
                </a:lnTo>
                <a:lnTo>
                  <a:pt x="6269" y="287"/>
                </a:lnTo>
                <a:lnTo>
                  <a:pt x="6269" y="286"/>
                </a:lnTo>
                <a:lnTo>
                  <a:pt x="6270" y="286"/>
                </a:lnTo>
                <a:lnTo>
                  <a:pt x="6270" y="286"/>
                </a:lnTo>
                <a:lnTo>
                  <a:pt x="6270" y="287"/>
                </a:lnTo>
                <a:lnTo>
                  <a:pt x="6270" y="287"/>
                </a:lnTo>
                <a:lnTo>
                  <a:pt x="6271" y="287"/>
                </a:lnTo>
                <a:lnTo>
                  <a:pt x="6271" y="287"/>
                </a:lnTo>
                <a:lnTo>
                  <a:pt x="6271" y="287"/>
                </a:lnTo>
                <a:lnTo>
                  <a:pt x="6272" y="287"/>
                </a:lnTo>
                <a:lnTo>
                  <a:pt x="6272" y="287"/>
                </a:lnTo>
                <a:lnTo>
                  <a:pt x="6272" y="287"/>
                </a:lnTo>
                <a:lnTo>
                  <a:pt x="6272" y="287"/>
                </a:lnTo>
                <a:lnTo>
                  <a:pt x="6272" y="288"/>
                </a:lnTo>
                <a:lnTo>
                  <a:pt x="6273" y="288"/>
                </a:lnTo>
                <a:lnTo>
                  <a:pt x="6273" y="288"/>
                </a:lnTo>
                <a:lnTo>
                  <a:pt x="6273" y="288"/>
                </a:lnTo>
                <a:lnTo>
                  <a:pt x="6273" y="288"/>
                </a:lnTo>
                <a:lnTo>
                  <a:pt x="6274" y="288"/>
                </a:lnTo>
                <a:lnTo>
                  <a:pt x="6274" y="288"/>
                </a:lnTo>
                <a:lnTo>
                  <a:pt x="6274" y="288"/>
                </a:lnTo>
                <a:lnTo>
                  <a:pt x="6274" y="289"/>
                </a:lnTo>
                <a:lnTo>
                  <a:pt x="6275" y="289"/>
                </a:lnTo>
                <a:lnTo>
                  <a:pt x="6275" y="289"/>
                </a:lnTo>
                <a:lnTo>
                  <a:pt x="6275" y="289"/>
                </a:lnTo>
                <a:lnTo>
                  <a:pt x="6275" y="289"/>
                </a:lnTo>
                <a:lnTo>
                  <a:pt x="6276" y="289"/>
                </a:lnTo>
                <a:lnTo>
                  <a:pt x="6276" y="289"/>
                </a:lnTo>
                <a:lnTo>
                  <a:pt x="6276" y="290"/>
                </a:lnTo>
                <a:lnTo>
                  <a:pt x="6276" y="289"/>
                </a:lnTo>
                <a:lnTo>
                  <a:pt x="6277" y="289"/>
                </a:lnTo>
                <a:lnTo>
                  <a:pt x="6277" y="289"/>
                </a:lnTo>
                <a:lnTo>
                  <a:pt x="6277" y="289"/>
                </a:lnTo>
                <a:lnTo>
                  <a:pt x="6278" y="289"/>
                </a:lnTo>
                <a:lnTo>
                  <a:pt x="6278" y="289"/>
                </a:lnTo>
                <a:lnTo>
                  <a:pt x="6278" y="289"/>
                </a:lnTo>
                <a:lnTo>
                  <a:pt x="6278" y="289"/>
                </a:lnTo>
                <a:lnTo>
                  <a:pt x="6279" y="289"/>
                </a:lnTo>
                <a:lnTo>
                  <a:pt x="6279" y="289"/>
                </a:lnTo>
                <a:lnTo>
                  <a:pt x="6279" y="289"/>
                </a:lnTo>
                <a:lnTo>
                  <a:pt x="6279" y="289"/>
                </a:lnTo>
                <a:lnTo>
                  <a:pt x="6280" y="289"/>
                </a:lnTo>
                <a:lnTo>
                  <a:pt x="6280" y="289"/>
                </a:lnTo>
                <a:lnTo>
                  <a:pt x="6280" y="289"/>
                </a:lnTo>
                <a:lnTo>
                  <a:pt x="6280" y="289"/>
                </a:lnTo>
                <a:lnTo>
                  <a:pt x="6280" y="289"/>
                </a:lnTo>
                <a:lnTo>
                  <a:pt x="6281" y="289"/>
                </a:lnTo>
                <a:lnTo>
                  <a:pt x="6281" y="289"/>
                </a:lnTo>
                <a:lnTo>
                  <a:pt x="6281" y="289"/>
                </a:lnTo>
                <a:lnTo>
                  <a:pt x="6281" y="288"/>
                </a:lnTo>
                <a:lnTo>
                  <a:pt x="6282" y="288"/>
                </a:lnTo>
                <a:lnTo>
                  <a:pt x="6282" y="288"/>
                </a:lnTo>
                <a:lnTo>
                  <a:pt x="6282" y="288"/>
                </a:lnTo>
                <a:lnTo>
                  <a:pt x="6282" y="288"/>
                </a:lnTo>
                <a:lnTo>
                  <a:pt x="6283" y="288"/>
                </a:lnTo>
                <a:lnTo>
                  <a:pt x="6283" y="287"/>
                </a:lnTo>
                <a:lnTo>
                  <a:pt x="6283" y="287"/>
                </a:lnTo>
                <a:lnTo>
                  <a:pt x="6284" y="287"/>
                </a:lnTo>
                <a:lnTo>
                  <a:pt x="6284" y="287"/>
                </a:lnTo>
                <a:lnTo>
                  <a:pt x="6284" y="287"/>
                </a:lnTo>
                <a:lnTo>
                  <a:pt x="6284" y="287"/>
                </a:lnTo>
                <a:lnTo>
                  <a:pt x="6284" y="287"/>
                </a:lnTo>
                <a:lnTo>
                  <a:pt x="6285" y="287"/>
                </a:lnTo>
                <a:lnTo>
                  <a:pt x="6285" y="287"/>
                </a:lnTo>
                <a:lnTo>
                  <a:pt x="6285" y="287"/>
                </a:lnTo>
                <a:lnTo>
                  <a:pt x="6285" y="287"/>
                </a:lnTo>
                <a:lnTo>
                  <a:pt x="6286" y="287"/>
                </a:lnTo>
                <a:lnTo>
                  <a:pt x="6286" y="287"/>
                </a:lnTo>
                <a:lnTo>
                  <a:pt x="6286" y="287"/>
                </a:lnTo>
                <a:lnTo>
                  <a:pt x="6286" y="287"/>
                </a:lnTo>
                <a:lnTo>
                  <a:pt x="6287" y="287"/>
                </a:lnTo>
                <a:lnTo>
                  <a:pt x="6287" y="287"/>
                </a:lnTo>
                <a:lnTo>
                  <a:pt x="6287" y="287"/>
                </a:lnTo>
                <a:lnTo>
                  <a:pt x="6287" y="287"/>
                </a:lnTo>
                <a:lnTo>
                  <a:pt x="6288" y="287"/>
                </a:lnTo>
                <a:lnTo>
                  <a:pt x="6288" y="287"/>
                </a:lnTo>
                <a:lnTo>
                  <a:pt x="6288" y="287"/>
                </a:lnTo>
                <a:lnTo>
                  <a:pt x="6288" y="287"/>
                </a:lnTo>
                <a:lnTo>
                  <a:pt x="6289" y="287"/>
                </a:lnTo>
                <a:lnTo>
                  <a:pt x="6289" y="287"/>
                </a:lnTo>
                <a:lnTo>
                  <a:pt x="6289" y="287"/>
                </a:lnTo>
                <a:lnTo>
                  <a:pt x="6290" y="287"/>
                </a:lnTo>
                <a:lnTo>
                  <a:pt x="6290" y="287"/>
                </a:lnTo>
                <a:lnTo>
                  <a:pt x="6290" y="287"/>
                </a:lnTo>
                <a:lnTo>
                  <a:pt x="6290" y="287"/>
                </a:lnTo>
                <a:lnTo>
                  <a:pt x="6290" y="287"/>
                </a:lnTo>
                <a:lnTo>
                  <a:pt x="6291" y="287"/>
                </a:lnTo>
                <a:lnTo>
                  <a:pt x="6291" y="287"/>
                </a:lnTo>
                <a:lnTo>
                  <a:pt x="6291" y="287"/>
                </a:lnTo>
                <a:lnTo>
                  <a:pt x="6291" y="288"/>
                </a:lnTo>
                <a:lnTo>
                  <a:pt x="6292" y="288"/>
                </a:lnTo>
                <a:lnTo>
                  <a:pt x="6292" y="288"/>
                </a:lnTo>
                <a:lnTo>
                  <a:pt x="6292" y="288"/>
                </a:lnTo>
                <a:lnTo>
                  <a:pt x="6292" y="288"/>
                </a:lnTo>
                <a:lnTo>
                  <a:pt x="6292" y="288"/>
                </a:lnTo>
                <a:lnTo>
                  <a:pt x="6293" y="288"/>
                </a:lnTo>
                <a:lnTo>
                  <a:pt x="6293" y="288"/>
                </a:lnTo>
                <a:lnTo>
                  <a:pt x="6293" y="288"/>
                </a:lnTo>
                <a:lnTo>
                  <a:pt x="6293" y="287"/>
                </a:lnTo>
                <a:lnTo>
                  <a:pt x="6294" y="287"/>
                </a:lnTo>
                <a:lnTo>
                  <a:pt x="6294" y="287"/>
                </a:lnTo>
                <a:lnTo>
                  <a:pt x="6294" y="287"/>
                </a:lnTo>
                <a:lnTo>
                  <a:pt x="6294" y="287"/>
                </a:lnTo>
                <a:lnTo>
                  <a:pt x="6295" y="287"/>
                </a:lnTo>
                <a:lnTo>
                  <a:pt x="6295" y="287"/>
                </a:lnTo>
                <a:lnTo>
                  <a:pt x="6295" y="287"/>
                </a:lnTo>
                <a:lnTo>
                  <a:pt x="6296" y="287"/>
                </a:lnTo>
                <a:lnTo>
                  <a:pt x="6296" y="288"/>
                </a:lnTo>
                <a:lnTo>
                  <a:pt x="6296" y="288"/>
                </a:lnTo>
                <a:lnTo>
                  <a:pt x="6296" y="288"/>
                </a:lnTo>
                <a:lnTo>
                  <a:pt x="6296" y="288"/>
                </a:lnTo>
                <a:lnTo>
                  <a:pt x="6297" y="288"/>
                </a:lnTo>
                <a:lnTo>
                  <a:pt x="6297" y="288"/>
                </a:lnTo>
                <a:lnTo>
                  <a:pt x="6297" y="287"/>
                </a:lnTo>
                <a:lnTo>
                  <a:pt x="6297" y="288"/>
                </a:lnTo>
                <a:lnTo>
                  <a:pt x="6297" y="288"/>
                </a:lnTo>
                <a:lnTo>
                  <a:pt x="6298" y="288"/>
                </a:lnTo>
                <a:lnTo>
                  <a:pt x="6298" y="288"/>
                </a:lnTo>
                <a:lnTo>
                  <a:pt x="6298" y="288"/>
                </a:lnTo>
                <a:lnTo>
                  <a:pt x="6298" y="288"/>
                </a:lnTo>
                <a:lnTo>
                  <a:pt x="6299" y="288"/>
                </a:lnTo>
                <a:lnTo>
                  <a:pt x="6299" y="288"/>
                </a:lnTo>
                <a:lnTo>
                  <a:pt x="6299" y="288"/>
                </a:lnTo>
                <a:lnTo>
                  <a:pt x="6299" y="288"/>
                </a:lnTo>
                <a:lnTo>
                  <a:pt x="6299" y="288"/>
                </a:lnTo>
                <a:lnTo>
                  <a:pt x="6300" y="288"/>
                </a:lnTo>
                <a:lnTo>
                  <a:pt x="6300" y="288"/>
                </a:lnTo>
                <a:lnTo>
                  <a:pt x="6300" y="288"/>
                </a:lnTo>
                <a:lnTo>
                  <a:pt x="6300" y="288"/>
                </a:lnTo>
                <a:lnTo>
                  <a:pt x="6300" y="288"/>
                </a:lnTo>
                <a:lnTo>
                  <a:pt x="6301" y="288"/>
                </a:lnTo>
                <a:lnTo>
                  <a:pt x="6301" y="288"/>
                </a:lnTo>
                <a:lnTo>
                  <a:pt x="6301" y="288"/>
                </a:lnTo>
                <a:lnTo>
                  <a:pt x="6302" y="288"/>
                </a:lnTo>
                <a:lnTo>
                  <a:pt x="6302" y="288"/>
                </a:lnTo>
                <a:lnTo>
                  <a:pt x="6302" y="288"/>
                </a:lnTo>
                <a:lnTo>
                  <a:pt x="6302" y="288"/>
                </a:lnTo>
                <a:lnTo>
                  <a:pt x="6302" y="288"/>
                </a:lnTo>
                <a:lnTo>
                  <a:pt x="6303" y="288"/>
                </a:lnTo>
                <a:lnTo>
                  <a:pt x="6303" y="288"/>
                </a:lnTo>
                <a:lnTo>
                  <a:pt x="6303" y="288"/>
                </a:lnTo>
                <a:lnTo>
                  <a:pt x="6303" y="288"/>
                </a:lnTo>
                <a:lnTo>
                  <a:pt x="6304" y="289"/>
                </a:lnTo>
                <a:lnTo>
                  <a:pt x="6304" y="290"/>
                </a:lnTo>
                <a:lnTo>
                  <a:pt x="6304" y="290"/>
                </a:lnTo>
                <a:lnTo>
                  <a:pt x="6304" y="290"/>
                </a:lnTo>
                <a:lnTo>
                  <a:pt x="6305" y="290"/>
                </a:lnTo>
                <a:lnTo>
                  <a:pt x="6305" y="290"/>
                </a:lnTo>
                <a:lnTo>
                  <a:pt x="6305" y="290"/>
                </a:lnTo>
                <a:lnTo>
                  <a:pt x="6305" y="290"/>
                </a:lnTo>
                <a:lnTo>
                  <a:pt x="6306" y="290"/>
                </a:lnTo>
                <a:lnTo>
                  <a:pt x="6306" y="290"/>
                </a:lnTo>
                <a:lnTo>
                  <a:pt x="6306" y="290"/>
                </a:lnTo>
                <a:lnTo>
                  <a:pt x="6306" y="291"/>
                </a:lnTo>
                <a:lnTo>
                  <a:pt x="6307" y="291"/>
                </a:lnTo>
                <a:lnTo>
                  <a:pt x="6307" y="291"/>
                </a:lnTo>
                <a:lnTo>
                  <a:pt x="6307" y="291"/>
                </a:lnTo>
                <a:lnTo>
                  <a:pt x="6308" y="291"/>
                </a:lnTo>
                <a:lnTo>
                  <a:pt x="6308" y="291"/>
                </a:lnTo>
                <a:lnTo>
                  <a:pt x="6308" y="291"/>
                </a:lnTo>
                <a:lnTo>
                  <a:pt x="6308" y="291"/>
                </a:lnTo>
                <a:lnTo>
                  <a:pt x="6309" y="292"/>
                </a:lnTo>
                <a:lnTo>
                  <a:pt x="6309" y="292"/>
                </a:lnTo>
                <a:lnTo>
                  <a:pt x="6309" y="292"/>
                </a:lnTo>
                <a:lnTo>
                  <a:pt x="6309" y="292"/>
                </a:lnTo>
                <a:lnTo>
                  <a:pt x="6310" y="290"/>
                </a:lnTo>
                <a:lnTo>
                  <a:pt x="6310" y="290"/>
                </a:lnTo>
                <a:lnTo>
                  <a:pt x="6310" y="290"/>
                </a:lnTo>
                <a:lnTo>
                  <a:pt x="6310" y="290"/>
                </a:lnTo>
                <a:lnTo>
                  <a:pt x="6311" y="288"/>
                </a:lnTo>
                <a:lnTo>
                  <a:pt x="6311" y="287"/>
                </a:lnTo>
                <a:lnTo>
                  <a:pt x="6311" y="286"/>
                </a:lnTo>
                <a:lnTo>
                  <a:pt x="6311" y="286"/>
                </a:lnTo>
                <a:lnTo>
                  <a:pt x="6312" y="287"/>
                </a:lnTo>
                <a:lnTo>
                  <a:pt x="6312" y="287"/>
                </a:lnTo>
                <a:lnTo>
                  <a:pt x="6312" y="287"/>
                </a:lnTo>
                <a:lnTo>
                  <a:pt x="6312" y="287"/>
                </a:lnTo>
                <a:lnTo>
                  <a:pt x="6313" y="286"/>
                </a:lnTo>
                <a:lnTo>
                  <a:pt x="6313" y="286"/>
                </a:lnTo>
                <a:lnTo>
                  <a:pt x="6313" y="286"/>
                </a:lnTo>
                <a:lnTo>
                  <a:pt x="6314" y="286"/>
                </a:lnTo>
                <a:lnTo>
                  <a:pt x="6314" y="285"/>
                </a:lnTo>
                <a:lnTo>
                  <a:pt x="6314" y="286"/>
                </a:lnTo>
                <a:lnTo>
                  <a:pt x="6314" y="286"/>
                </a:lnTo>
                <a:lnTo>
                  <a:pt x="6314" y="286"/>
                </a:lnTo>
                <a:lnTo>
                  <a:pt x="6315" y="287"/>
                </a:lnTo>
                <a:lnTo>
                  <a:pt x="6315" y="286"/>
                </a:lnTo>
                <a:lnTo>
                  <a:pt x="6315" y="286"/>
                </a:lnTo>
                <a:lnTo>
                  <a:pt x="6316" y="286"/>
                </a:lnTo>
                <a:lnTo>
                  <a:pt x="6316" y="287"/>
                </a:lnTo>
                <a:lnTo>
                  <a:pt x="6316" y="287"/>
                </a:lnTo>
                <a:lnTo>
                  <a:pt x="6316" y="287"/>
                </a:lnTo>
                <a:lnTo>
                  <a:pt x="6317" y="289"/>
                </a:lnTo>
                <a:lnTo>
                  <a:pt x="6317" y="289"/>
                </a:lnTo>
                <a:lnTo>
                  <a:pt x="6317" y="289"/>
                </a:lnTo>
                <a:lnTo>
                  <a:pt x="6317" y="289"/>
                </a:lnTo>
                <a:lnTo>
                  <a:pt x="6317" y="289"/>
                </a:lnTo>
                <a:lnTo>
                  <a:pt x="6318" y="289"/>
                </a:lnTo>
                <a:lnTo>
                  <a:pt x="6318" y="290"/>
                </a:lnTo>
                <a:lnTo>
                  <a:pt x="6318" y="290"/>
                </a:lnTo>
                <a:lnTo>
                  <a:pt x="6318" y="290"/>
                </a:lnTo>
                <a:lnTo>
                  <a:pt x="6318" y="290"/>
                </a:lnTo>
                <a:lnTo>
                  <a:pt x="6319" y="290"/>
                </a:lnTo>
                <a:lnTo>
                  <a:pt x="6319" y="290"/>
                </a:lnTo>
                <a:lnTo>
                  <a:pt x="6319" y="290"/>
                </a:lnTo>
                <a:lnTo>
                  <a:pt x="6319" y="290"/>
                </a:lnTo>
                <a:lnTo>
                  <a:pt x="6320" y="291"/>
                </a:lnTo>
                <a:lnTo>
                  <a:pt x="6320" y="292"/>
                </a:lnTo>
                <a:lnTo>
                  <a:pt x="6320" y="292"/>
                </a:lnTo>
                <a:lnTo>
                  <a:pt x="6320" y="292"/>
                </a:lnTo>
                <a:lnTo>
                  <a:pt x="6321" y="293"/>
                </a:lnTo>
                <a:lnTo>
                  <a:pt x="6321" y="293"/>
                </a:lnTo>
                <a:lnTo>
                  <a:pt x="6321" y="293"/>
                </a:lnTo>
                <a:lnTo>
                  <a:pt x="6321" y="293"/>
                </a:lnTo>
                <a:lnTo>
                  <a:pt x="6322" y="293"/>
                </a:lnTo>
                <a:lnTo>
                  <a:pt x="6322" y="293"/>
                </a:lnTo>
                <a:lnTo>
                  <a:pt x="6322" y="293"/>
                </a:lnTo>
                <a:lnTo>
                  <a:pt x="6322" y="293"/>
                </a:lnTo>
                <a:lnTo>
                  <a:pt x="6323" y="293"/>
                </a:lnTo>
                <a:lnTo>
                  <a:pt x="6323" y="293"/>
                </a:lnTo>
                <a:lnTo>
                  <a:pt x="6323" y="293"/>
                </a:lnTo>
                <a:lnTo>
                  <a:pt x="6323" y="293"/>
                </a:lnTo>
                <a:lnTo>
                  <a:pt x="6324" y="293"/>
                </a:lnTo>
                <a:lnTo>
                  <a:pt x="6324" y="293"/>
                </a:lnTo>
                <a:lnTo>
                  <a:pt x="6324" y="293"/>
                </a:lnTo>
                <a:lnTo>
                  <a:pt x="6324" y="293"/>
                </a:lnTo>
                <a:lnTo>
                  <a:pt x="6324" y="293"/>
                </a:lnTo>
                <a:lnTo>
                  <a:pt x="6325" y="293"/>
                </a:lnTo>
                <a:lnTo>
                  <a:pt x="6325" y="293"/>
                </a:lnTo>
                <a:lnTo>
                  <a:pt x="6325" y="294"/>
                </a:lnTo>
                <a:lnTo>
                  <a:pt x="6326" y="294"/>
                </a:lnTo>
                <a:lnTo>
                  <a:pt x="6326" y="294"/>
                </a:lnTo>
                <a:lnTo>
                  <a:pt x="6326" y="294"/>
                </a:lnTo>
                <a:lnTo>
                  <a:pt x="6326" y="294"/>
                </a:lnTo>
                <a:lnTo>
                  <a:pt x="6327" y="294"/>
                </a:lnTo>
                <a:lnTo>
                  <a:pt x="6327" y="294"/>
                </a:lnTo>
                <a:lnTo>
                  <a:pt x="6327" y="294"/>
                </a:lnTo>
                <a:lnTo>
                  <a:pt x="6327" y="294"/>
                </a:lnTo>
                <a:lnTo>
                  <a:pt x="6327" y="294"/>
                </a:lnTo>
                <a:lnTo>
                  <a:pt x="6328" y="293"/>
                </a:lnTo>
                <a:lnTo>
                  <a:pt x="6328" y="293"/>
                </a:lnTo>
                <a:lnTo>
                  <a:pt x="6328" y="293"/>
                </a:lnTo>
                <a:lnTo>
                  <a:pt x="6329" y="293"/>
                </a:lnTo>
                <a:lnTo>
                  <a:pt x="6329" y="293"/>
                </a:lnTo>
                <a:lnTo>
                  <a:pt x="6329" y="293"/>
                </a:lnTo>
                <a:lnTo>
                  <a:pt x="6329" y="293"/>
                </a:lnTo>
                <a:lnTo>
                  <a:pt x="6330" y="294"/>
                </a:lnTo>
                <a:lnTo>
                  <a:pt x="6330" y="294"/>
                </a:lnTo>
                <a:lnTo>
                  <a:pt x="6330" y="294"/>
                </a:lnTo>
                <a:lnTo>
                  <a:pt x="6330" y="294"/>
                </a:lnTo>
                <a:lnTo>
                  <a:pt x="6331" y="294"/>
                </a:lnTo>
                <a:lnTo>
                  <a:pt x="6331" y="295"/>
                </a:lnTo>
                <a:lnTo>
                  <a:pt x="6331" y="295"/>
                </a:lnTo>
                <a:lnTo>
                  <a:pt x="6332" y="295"/>
                </a:lnTo>
                <a:lnTo>
                  <a:pt x="6332" y="295"/>
                </a:lnTo>
                <a:lnTo>
                  <a:pt x="6332" y="295"/>
                </a:lnTo>
                <a:lnTo>
                  <a:pt x="6332" y="295"/>
                </a:lnTo>
                <a:lnTo>
                  <a:pt x="6332" y="295"/>
                </a:lnTo>
                <a:lnTo>
                  <a:pt x="6333" y="295"/>
                </a:lnTo>
                <a:lnTo>
                  <a:pt x="6333" y="295"/>
                </a:lnTo>
                <a:lnTo>
                  <a:pt x="6333" y="295"/>
                </a:lnTo>
                <a:lnTo>
                  <a:pt x="6333" y="295"/>
                </a:lnTo>
                <a:lnTo>
                  <a:pt x="6333" y="295"/>
                </a:lnTo>
                <a:lnTo>
                  <a:pt x="6334" y="295"/>
                </a:lnTo>
                <a:lnTo>
                  <a:pt x="6334" y="294"/>
                </a:lnTo>
                <a:lnTo>
                  <a:pt x="6334" y="294"/>
                </a:lnTo>
                <a:lnTo>
                  <a:pt x="6334" y="294"/>
                </a:lnTo>
                <a:lnTo>
                  <a:pt x="6335" y="295"/>
                </a:lnTo>
                <a:lnTo>
                  <a:pt x="6335" y="295"/>
                </a:lnTo>
                <a:lnTo>
                  <a:pt x="6335" y="294"/>
                </a:lnTo>
                <a:lnTo>
                  <a:pt x="6335" y="294"/>
                </a:lnTo>
                <a:lnTo>
                  <a:pt x="6335" y="294"/>
                </a:lnTo>
                <a:lnTo>
                  <a:pt x="6336" y="294"/>
                </a:lnTo>
                <a:lnTo>
                  <a:pt x="6336" y="293"/>
                </a:lnTo>
                <a:lnTo>
                  <a:pt x="6336" y="293"/>
                </a:lnTo>
                <a:lnTo>
                  <a:pt x="6336" y="293"/>
                </a:lnTo>
                <a:lnTo>
                  <a:pt x="6337" y="295"/>
                </a:lnTo>
                <a:lnTo>
                  <a:pt x="6337" y="295"/>
                </a:lnTo>
                <a:lnTo>
                  <a:pt x="6337" y="295"/>
                </a:lnTo>
                <a:lnTo>
                  <a:pt x="6338" y="295"/>
                </a:lnTo>
                <a:lnTo>
                  <a:pt x="6338" y="295"/>
                </a:lnTo>
                <a:lnTo>
                  <a:pt x="6338" y="295"/>
                </a:lnTo>
                <a:lnTo>
                  <a:pt x="6338" y="294"/>
                </a:lnTo>
                <a:lnTo>
                  <a:pt x="6339" y="294"/>
                </a:lnTo>
                <a:lnTo>
                  <a:pt x="6339" y="294"/>
                </a:lnTo>
                <a:lnTo>
                  <a:pt x="6339" y="295"/>
                </a:lnTo>
                <a:lnTo>
                  <a:pt x="6339" y="295"/>
                </a:lnTo>
                <a:lnTo>
                  <a:pt x="6339" y="295"/>
                </a:lnTo>
                <a:lnTo>
                  <a:pt x="6340" y="294"/>
                </a:lnTo>
                <a:lnTo>
                  <a:pt x="6340" y="294"/>
                </a:lnTo>
                <a:lnTo>
                  <a:pt x="6340" y="294"/>
                </a:lnTo>
                <a:lnTo>
                  <a:pt x="6340" y="294"/>
                </a:lnTo>
                <a:lnTo>
                  <a:pt x="6341" y="294"/>
                </a:lnTo>
                <a:lnTo>
                  <a:pt x="6341" y="294"/>
                </a:lnTo>
                <a:lnTo>
                  <a:pt x="6341" y="294"/>
                </a:lnTo>
                <a:lnTo>
                  <a:pt x="6341" y="294"/>
                </a:lnTo>
                <a:lnTo>
                  <a:pt x="6342" y="294"/>
                </a:lnTo>
                <a:lnTo>
                  <a:pt x="6342" y="294"/>
                </a:lnTo>
                <a:lnTo>
                  <a:pt x="6342" y="294"/>
                </a:lnTo>
                <a:lnTo>
                  <a:pt x="6342" y="294"/>
                </a:lnTo>
                <a:lnTo>
                  <a:pt x="6342" y="294"/>
                </a:lnTo>
                <a:lnTo>
                  <a:pt x="6343" y="294"/>
                </a:lnTo>
                <a:lnTo>
                  <a:pt x="6343" y="295"/>
                </a:lnTo>
                <a:lnTo>
                  <a:pt x="6343" y="295"/>
                </a:lnTo>
                <a:lnTo>
                  <a:pt x="6344" y="295"/>
                </a:lnTo>
                <a:lnTo>
                  <a:pt x="6344" y="295"/>
                </a:lnTo>
                <a:lnTo>
                  <a:pt x="6344" y="296"/>
                </a:lnTo>
                <a:lnTo>
                  <a:pt x="6344" y="296"/>
                </a:lnTo>
                <a:lnTo>
                  <a:pt x="6345" y="296"/>
                </a:lnTo>
                <a:lnTo>
                  <a:pt x="6345" y="296"/>
                </a:lnTo>
                <a:lnTo>
                  <a:pt x="6345" y="296"/>
                </a:lnTo>
                <a:lnTo>
                  <a:pt x="6345" y="296"/>
                </a:lnTo>
                <a:lnTo>
                  <a:pt x="6345" y="296"/>
                </a:lnTo>
                <a:lnTo>
                  <a:pt x="6346" y="296"/>
                </a:lnTo>
                <a:lnTo>
                  <a:pt x="6346" y="296"/>
                </a:lnTo>
                <a:lnTo>
                  <a:pt x="6346" y="296"/>
                </a:lnTo>
                <a:lnTo>
                  <a:pt x="6346" y="296"/>
                </a:lnTo>
                <a:lnTo>
                  <a:pt x="6346" y="296"/>
                </a:lnTo>
                <a:lnTo>
                  <a:pt x="6347" y="296"/>
                </a:lnTo>
                <a:lnTo>
                  <a:pt x="6347" y="296"/>
                </a:lnTo>
                <a:lnTo>
                  <a:pt x="6347" y="296"/>
                </a:lnTo>
                <a:lnTo>
                  <a:pt x="6347" y="296"/>
                </a:lnTo>
                <a:lnTo>
                  <a:pt x="6348" y="296"/>
                </a:lnTo>
                <a:lnTo>
                  <a:pt x="6348" y="296"/>
                </a:lnTo>
                <a:lnTo>
                  <a:pt x="6348" y="296"/>
                </a:lnTo>
                <a:lnTo>
                  <a:pt x="6348" y="296"/>
                </a:lnTo>
                <a:lnTo>
                  <a:pt x="6349" y="296"/>
                </a:lnTo>
                <a:lnTo>
                  <a:pt x="6349" y="296"/>
                </a:lnTo>
                <a:lnTo>
                  <a:pt x="6349" y="296"/>
                </a:lnTo>
                <a:lnTo>
                  <a:pt x="6349" y="296"/>
                </a:lnTo>
                <a:lnTo>
                  <a:pt x="6350" y="296"/>
                </a:lnTo>
                <a:lnTo>
                  <a:pt x="6350" y="296"/>
                </a:lnTo>
                <a:lnTo>
                  <a:pt x="6350" y="296"/>
                </a:lnTo>
                <a:lnTo>
                  <a:pt x="6350" y="296"/>
                </a:lnTo>
                <a:lnTo>
                  <a:pt x="6351" y="296"/>
                </a:lnTo>
                <a:lnTo>
                  <a:pt x="6351" y="296"/>
                </a:lnTo>
                <a:lnTo>
                  <a:pt x="6351" y="296"/>
                </a:lnTo>
                <a:lnTo>
                  <a:pt x="6351" y="296"/>
                </a:lnTo>
                <a:lnTo>
                  <a:pt x="6351" y="296"/>
                </a:lnTo>
                <a:lnTo>
                  <a:pt x="6352" y="296"/>
                </a:lnTo>
                <a:lnTo>
                  <a:pt x="6352" y="296"/>
                </a:lnTo>
                <a:lnTo>
                  <a:pt x="6352" y="296"/>
                </a:lnTo>
                <a:lnTo>
                  <a:pt x="6352" y="296"/>
                </a:lnTo>
                <a:lnTo>
                  <a:pt x="6353" y="296"/>
                </a:lnTo>
                <a:lnTo>
                  <a:pt x="6353" y="296"/>
                </a:lnTo>
                <a:lnTo>
                  <a:pt x="6353" y="295"/>
                </a:lnTo>
                <a:lnTo>
                  <a:pt x="6353" y="295"/>
                </a:lnTo>
                <a:lnTo>
                  <a:pt x="6354" y="294"/>
                </a:lnTo>
                <a:lnTo>
                  <a:pt x="6354" y="294"/>
                </a:lnTo>
                <a:lnTo>
                  <a:pt x="6354" y="294"/>
                </a:lnTo>
                <a:lnTo>
                  <a:pt x="6355" y="294"/>
                </a:lnTo>
                <a:lnTo>
                  <a:pt x="6355" y="294"/>
                </a:lnTo>
                <a:lnTo>
                  <a:pt x="6355" y="293"/>
                </a:lnTo>
                <a:lnTo>
                  <a:pt x="6355" y="293"/>
                </a:lnTo>
                <a:lnTo>
                  <a:pt x="6356" y="292"/>
                </a:lnTo>
                <a:lnTo>
                  <a:pt x="6356" y="293"/>
                </a:lnTo>
                <a:lnTo>
                  <a:pt x="6356" y="293"/>
                </a:lnTo>
                <a:lnTo>
                  <a:pt x="6356" y="292"/>
                </a:lnTo>
                <a:lnTo>
                  <a:pt x="6357" y="292"/>
                </a:lnTo>
                <a:lnTo>
                  <a:pt x="6357" y="291"/>
                </a:lnTo>
                <a:lnTo>
                  <a:pt x="6357" y="291"/>
                </a:lnTo>
                <a:lnTo>
                  <a:pt x="6357" y="290"/>
                </a:lnTo>
                <a:lnTo>
                  <a:pt x="6358" y="290"/>
                </a:lnTo>
                <a:lnTo>
                  <a:pt x="6358" y="289"/>
                </a:lnTo>
                <a:lnTo>
                  <a:pt x="6358" y="289"/>
                </a:lnTo>
                <a:lnTo>
                  <a:pt x="6358" y="289"/>
                </a:lnTo>
                <a:lnTo>
                  <a:pt x="6359" y="288"/>
                </a:lnTo>
                <a:lnTo>
                  <a:pt x="6359" y="288"/>
                </a:lnTo>
                <a:lnTo>
                  <a:pt x="6359" y="287"/>
                </a:lnTo>
                <a:lnTo>
                  <a:pt x="6359" y="287"/>
                </a:lnTo>
                <a:lnTo>
                  <a:pt x="6359" y="287"/>
                </a:lnTo>
                <a:lnTo>
                  <a:pt x="6360" y="287"/>
                </a:lnTo>
                <a:lnTo>
                  <a:pt x="6360" y="287"/>
                </a:lnTo>
                <a:lnTo>
                  <a:pt x="6360" y="287"/>
                </a:lnTo>
                <a:lnTo>
                  <a:pt x="6361" y="287"/>
                </a:lnTo>
                <a:lnTo>
                  <a:pt x="6361" y="287"/>
                </a:lnTo>
                <a:lnTo>
                  <a:pt x="6361" y="287"/>
                </a:lnTo>
                <a:lnTo>
                  <a:pt x="6361" y="287"/>
                </a:lnTo>
                <a:lnTo>
                  <a:pt x="6361" y="287"/>
                </a:lnTo>
                <a:lnTo>
                  <a:pt x="6362" y="287"/>
                </a:lnTo>
                <a:lnTo>
                  <a:pt x="6362" y="287"/>
                </a:lnTo>
                <a:lnTo>
                  <a:pt x="6362" y="287"/>
                </a:lnTo>
                <a:lnTo>
                  <a:pt x="6362" y="287"/>
                </a:lnTo>
                <a:lnTo>
                  <a:pt x="6363" y="287"/>
                </a:lnTo>
                <a:lnTo>
                  <a:pt x="6363" y="287"/>
                </a:lnTo>
                <a:lnTo>
                  <a:pt x="6363" y="287"/>
                </a:lnTo>
                <a:lnTo>
                  <a:pt x="6363" y="287"/>
                </a:lnTo>
                <a:lnTo>
                  <a:pt x="6364" y="287"/>
                </a:lnTo>
                <a:lnTo>
                  <a:pt x="6364" y="287"/>
                </a:lnTo>
                <a:lnTo>
                  <a:pt x="6364" y="287"/>
                </a:lnTo>
                <a:lnTo>
                  <a:pt x="6364" y="287"/>
                </a:lnTo>
                <a:lnTo>
                  <a:pt x="6365" y="287"/>
                </a:lnTo>
                <a:lnTo>
                  <a:pt x="6365" y="287"/>
                </a:lnTo>
                <a:lnTo>
                  <a:pt x="6365" y="287"/>
                </a:lnTo>
                <a:lnTo>
                  <a:pt x="6365" y="287"/>
                </a:lnTo>
                <a:lnTo>
                  <a:pt x="6366" y="287"/>
                </a:lnTo>
                <a:lnTo>
                  <a:pt x="6366" y="287"/>
                </a:lnTo>
                <a:lnTo>
                  <a:pt x="6366" y="287"/>
                </a:lnTo>
                <a:lnTo>
                  <a:pt x="6367" y="287"/>
                </a:lnTo>
                <a:lnTo>
                  <a:pt x="6367" y="287"/>
                </a:lnTo>
                <a:lnTo>
                  <a:pt x="6367" y="287"/>
                </a:lnTo>
                <a:lnTo>
                  <a:pt x="6367" y="287"/>
                </a:lnTo>
                <a:lnTo>
                  <a:pt x="6368" y="286"/>
                </a:lnTo>
                <a:lnTo>
                  <a:pt x="6368" y="286"/>
                </a:lnTo>
                <a:lnTo>
                  <a:pt x="6368" y="287"/>
                </a:lnTo>
                <a:lnTo>
                  <a:pt x="6368" y="287"/>
                </a:lnTo>
                <a:lnTo>
                  <a:pt x="6369" y="287"/>
                </a:lnTo>
                <a:lnTo>
                  <a:pt x="6369" y="286"/>
                </a:lnTo>
                <a:lnTo>
                  <a:pt x="6369" y="287"/>
                </a:lnTo>
                <a:lnTo>
                  <a:pt x="6369" y="287"/>
                </a:lnTo>
                <a:lnTo>
                  <a:pt x="6370" y="287"/>
                </a:lnTo>
                <a:lnTo>
                  <a:pt x="6370" y="287"/>
                </a:lnTo>
                <a:lnTo>
                  <a:pt x="6370" y="287"/>
                </a:lnTo>
                <a:lnTo>
                  <a:pt x="6370" y="287"/>
                </a:lnTo>
                <a:lnTo>
                  <a:pt x="6371" y="287"/>
                </a:lnTo>
                <a:lnTo>
                  <a:pt x="6371" y="287"/>
                </a:lnTo>
                <a:lnTo>
                  <a:pt x="6371" y="288"/>
                </a:lnTo>
                <a:lnTo>
                  <a:pt x="6371" y="289"/>
                </a:lnTo>
                <a:lnTo>
                  <a:pt x="6372" y="290"/>
                </a:lnTo>
                <a:lnTo>
                  <a:pt x="6372" y="291"/>
                </a:lnTo>
                <a:lnTo>
                  <a:pt x="6372" y="291"/>
                </a:lnTo>
                <a:lnTo>
                  <a:pt x="6373" y="292"/>
                </a:lnTo>
                <a:lnTo>
                  <a:pt x="6373" y="292"/>
                </a:lnTo>
                <a:lnTo>
                  <a:pt x="6373" y="292"/>
                </a:lnTo>
                <a:lnTo>
                  <a:pt x="6373" y="292"/>
                </a:lnTo>
                <a:lnTo>
                  <a:pt x="6373" y="291"/>
                </a:lnTo>
                <a:lnTo>
                  <a:pt x="6374" y="292"/>
                </a:lnTo>
                <a:lnTo>
                  <a:pt x="6374" y="292"/>
                </a:lnTo>
                <a:lnTo>
                  <a:pt x="6374" y="292"/>
                </a:lnTo>
                <a:lnTo>
                  <a:pt x="6374" y="292"/>
                </a:lnTo>
                <a:lnTo>
                  <a:pt x="6375" y="292"/>
                </a:lnTo>
                <a:lnTo>
                  <a:pt x="6375" y="293"/>
                </a:lnTo>
                <a:lnTo>
                  <a:pt x="6375" y="293"/>
                </a:lnTo>
                <a:lnTo>
                  <a:pt x="6375" y="293"/>
                </a:lnTo>
                <a:lnTo>
                  <a:pt x="6376" y="293"/>
                </a:lnTo>
                <a:lnTo>
                  <a:pt x="6376" y="293"/>
                </a:lnTo>
                <a:lnTo>
                  <a:pt x="6376" y="293"/>
                </a:lnTo>
                <a:lnTo>
                  <a:pt x="6376" y="293"/>
                </a:lnTo>
                <a:lnTo>
                  <a:pt x="6376" y="293"/>
                </a:lnTo>
                <a:lnTo>
                  <a:pt x="6377" y="293"/>
                </a:lnTo>
                <a:lnTo>
                  <a:pt x="6377" y="293"/>
                </a:lnTo>
                <a:lnTo>
                  <a:pt x="6377" y="293"/>
                </a:lnTo>
                <a:lnTo>
                  <a:pt x="6377" y="293"/>
                </a:lnTo>
                <a:lnTo>
                  <a:pt x="6378" y="294"/>
                </a:lnTo>
                <a:lnTo>
                  <a:pt x="6378" y="293"/>
                </a:lnTo>
                <a:lnTo>
                  <a:pt x="6378" y="293"/>
                </a:lnTo>
                <a:lnTo>
                  <a:pt x="6379" y="293"/>
                </a:lnTo>
                <a:lnTo>
                  <a:pt x="6379" y="293"/>
                </a:lnTo>
                <a:lnTo>
                  <a:pt x="6379" y="293"/>
                </a:lnTo>
                <a:lnTo>
                  <a:pt x="6379" y="293"/>
                </a:lnTo>
                <a:lnTo>
                  <a:pt x="6379" y="293"/>
                </a:lnTo>
                <a:lnTo>
                  <a:pt x="6380" y="293"/>
                </a:lnTo>
                <a:lnTo>
                  <a:pt x="6380" y="293"/>
                </a:lnTo>
                <a:lnTo>
                  <a:pt x="6380" y="293"/>
                </a:lnTo>
                <a:lnTo>
                  <a:pt x="6380" y="293"/>
                </a:lnTo>
                <a:lnTo>
                  <a:pt x="6380" y="293"/>
                </a:lnTo>
                <a:lnTo>
                  <a:pt x="6381" y="293"/>
                </a:lnTo>
                <a:lnTo>
                  <a:pt x="6381" y="293"/>
                </a:lnTo>
                <a:lnTo>
                  <a:pt x="6381" y="293"/>
                </a:lnTo>
                <a:lnTo>
                  <a:pt x="6381" y="293"/>
                </a:lnTo>
                <a:lnTo>
                  <a:pt x="6381" y="293"/>
                </a:lnTo>
                <a:lnTo>
                  <a:pt x="6382" y="293"/>
                </a:lnTo>
                <a:lnTo>
                  <a:pt x="6382" y="293"/>
                </a:lnTo>
                <a:lnTo>
                  <a:pt x="6382" y="293"/>
                </a:lnTo>
                <a:lnTo>
                  <a:pt x="6382" y="292"/>
                </a:lnTo>
                <a:lnTo>
                  <a:pt x="6383" y="292"/>
                </a:lnTo>
                <a:lnTo>
                  <a:pt x="6383" y="292"/>
                </a:lnTo>
                <a:lnTo>
                  <a:pt x="6383" y="292"/>
                </a:lnTo>
                <a:lnTo>
                  <a:pt x="6383" y="291"/>
                </a:lnTo>
                <a:lnTo>
                  <a:pt x="6384" y="292"/>
                </a:lnTo>
                <a:lnTo>
                  <a:pt x="6384" y="292"/>
                </a:lnTo>
                <a:lnTo>
                  <a:pt x="6384" y="292"/>
                </a:lnTo>
                <a:lnTo>
                  <a:pt x="6384" y="292"/>
                </a:lnTo>
                <a:lnTo>
                  <a:pt x="6385" y="292"/>
                </a:lnTo>
                <a:lnTo>
                  <a:pt x="6385" y="292"/>
                </a:lnTo>
                <a:lnTo>
                  <a:pt x="6385" y="292"/>
                </a:lnTo>
                <a:lnTo>
                  <a:pt x="6385" y="292"/>
                </a:lnTo>
                <a:lnTo>
                  <a:pt x="6386" y="291"/>
                </a:lnTo>
                <a:lnTo>
                  <a:pt x="6386" y="291"/>
                </a:lnTo>
                <a:lnTo>
                  <a:pt x="6386" y="291"/>
                </a:lnTo>
                <a:lnTo>
                  <a:pt x="6386" y="291"/>
                </a:lnTo>
                <a:lnTo>
                  <a:pt x="6387" y="291"/>
                </a:lnTo>
                <a:lnTo>
                  <a:pt x="6387" y="291"/>
                </a:lnTo>
                <a:lnTo>
                  <a:pt x="6387" y="291"/>
                </a:lnTo>
                <a:lnTo>
                  <a:pt x="6387" y="291"/>
                </a:lnTo>
                <a:lnTo>
                  <a:pt x="6388" y="291"/>
                </a:lnTo>
                <a:lnTo>
                  <a:pt x="6388" y="291"/>
                </a:lnTo>
                <a:lnTo>
                  <a:pt x="6388" y="291"/>
                </a:lnTo>
                <a:lnTo>
                  <a:pt x="6388" y="291"/>
                </a:lnTo>
                <a:lnTo>
                  <a:pt x="6388" y="291"/>
                </a:lnTo>
                <a:lnTo>
                  <a:pt x="6389" y="291"/>
                </a:lnTo>
                <a:lnTo>
                  <a:pt x="6389" y="291"/>
                </a:lnTo>
                <a:lnTo>
                  <a:pt x="6389" y="291"/>
                </a:lnTo>
                <a:lnTo>
                  <a:pt x="6389" y="291"/>
                </a:lnTo>
                <a:lnTo>
                  <a:pt x="6390" y="291"/>
                </a:lnTo>
                <a:lnTo>
                  <a:pt x="6390" y="291"/>
                </a:lnTo>
                <a:lnTo>
                  <a:pt x="6390" y="291"/>
                </a:lnTo>
                <a:lnTo>
                  <a:pt x="6391" y="291"/>
                </a:lnTo>
                <a:lnTo>
                  <a:pt x="6391" y="291"/>
                </a:lnTo>
                <a:lnTo>
                  <a:pt x="6391" y="291"/>
                </a:lnTo>
                <a:lnTo>
                  <a:pt x="6391" y="291"/>
                </a:lnTo>
                <a:lnTo>
                  <a:pt x="6391" y="291"/>
                </a:lnTo>
                <a:lnTo>
                  <a:pt x="6392" y="291"/>
                </a:lnTo>
                <a:lnTo>
                  <a:pt x="6392" y="291"/>
                </a:lnTo>
                <a:lnTo>
                  <a:pt x="6392" y="291"/>
                </a:lnTo>
                <a:lnTo>
                  <a:pt x="6392" y="290"/>
                </a:lnTo>
                <a:lnTo>
                  <a:pt x="6393" y="290"/>
                </a:lnTo>
                <a:lnTo>
                  <a:pt x="6393" y="290"/>
                </a:lnTo>
                <a:lnTo>
                  <a:pt x="6393" y="289"/>
                </a:lnTo>
                <a:lnTo>
                  <a:pt x="6393" y="288"/>
                </a:lnTo>
                <a:lnTo>
                  <a:pt x="6394" y="287"/>
                </a:lnTo>
                <a:lnTo>
                  <a:pt x="6394" y="288"/>
                </a:lnTo>
                <a:lnTo>
                  <a:pt x="6394" y="288"/>
                </a:lnTo>
                <a:lnTo>
                  <a:pt x="6394" y="289"/>
                </a:lnTo>
                <a:lnTo>
                  <a:pt x="6395" y="289"/>
                </a:lnTo>
                <a:lnTo>
                  <a:pt x="6395" y="289"/>
                </a:lnTo>
                <a:lnTo>
                  <a:pt x="6395" y="290"/>
                </a:lnTo>
                <a:lnTo>
                  <a:pt x="6395" y="291"/>
                </a:lnTo>
                <a:lnTo>
                  <a:pt x="6396" y="291"/>
                </a:lnTo>
                <a:lnTo>
                  <a:pt x="6396" y="291"/>
                </a:lnTo>
                <a:lnTo>
                  <a:pt x="6396" y="292"/>
                </a:lnTo>
                <a:lnTo>
                  <a:pt x="6397" y="292"/>
                </a:lnTo>
                <a:lnTo>
                  <a:pt x="6397" y="293"/>
                </a:lnTo>
                <a:lnTo>
                  <a:pt x="6397" y="293"/>
                </a:lnTo>
                <a:lnTo>
                  <a:pt x="6397" y="292"/>
                </a:lnTo>
                <a:lnTo>
                  <a:pt x="6398" y="292"/>
                </a:lnTo>
                <a:lnTo>
                  <a:pt x="6398" y="293"/>
                </a:lnTo>
                <a:lnTo>
                  <a:pt x="6398" y="292"/>
                </a:lnTo>
                <a:lnTo>
                  <a:pt x="6398" y="292"/>
                </a:lnTo>
                <a:lnTo>
                  <a:pt x="6399" y="292"/>
                </a:lnTo>
                <a:lnTo>
                  <a:pt x="6399" y="292"/>
                </a:lnTo>
                <a:lnTo>
                  <a:pt x="6399" y="292"/>
                </a:lnTo>
                <a:lnTo>
                  <a:pt x="6399" y="292"/>
                </a:lnTo>
                <a:lnTo>
                  <a:pt x="6399" y="292"/>
                </a:lnTo>
                <a:lnTo>
                  <a:pt x="6400" y="292"/>
                </a:lnTo>
                <a:lnTo>
                  <a:pt x="6400" y="292"/>
                </a:lnTo>
                <a:lnTo>
                  <a:pt x="6400" y="292"/>
                </a:lnTo>
                <a:lnTo>
                  <a:pt x="6400" y="292"/>
                </a:lnTo>
                <a:lnTo>
                  <a:pt x="6401" y="292"/>
                </a:lnTo>
                <a:lnTo>
                  <a:pt x="6401" y="291"/>
                </a:lnTo>
                <a:lnTo>
                  <a:pt x="6401" y="291"/>
                </a:lnTo>
                <a:lnTo>
                  <a:pt x="6401" y="291"/>
                </a:lnTo>
                <a:lnTo>
                  <a:pt x="6402" y="291"/>
                </a:lnTo>
                <a:lnTo>
                  <a:pt x="6402" y="291"/>
                </a:lnTo>
                <a:lnTo>
                  <a:pt x="6402" y="291"/>
                </a:lnTo>
                <a:lnTo>
                  <a:pt x="6402" y="291"/>
                </a:lnTo>
                <a:lnTo>
                  <a:pt x="6403" y="291"/>
                </a:lnTo>
                <a:lnTo>
                  <a:pt x="6403" y="291"/>
                </a:lnTo>
                <a:lnTo>
                  <a:pt x="6403" y="291"/>
                </a:lnTo>
                <a:lnTo>
                  <a:pt x="6403" y="291"/>
                </a:lnTo>
                <a:lnTo>
                  <a:pt x="6404" y="291"/>
                </a:lnTo>
                <a:lnTo>
                  <a:pt x="6404" y="291"/>
                </a:lnTo>
                <a:lnTo>
                  <a:pt x="6404" y="291"/>
                </a:lnTo>
                <a:lnTo>
                  <a:pt x="6404" y="291"/>
                </a:lnTo>
                <a:lnTo>
                  <a:pt x="6405" y="291"/>
                </a:lnTo>
                <a:lnTo>
                  <a:pt x="6405" y="290"/>
                </a:lnTo>
                <a:lnTo>
                  <a:pt x="6405" y="290"/>
                </a:lnTo>
                <a:lnTo>
                  <a:pt x="6405" y="290"/>
                </a:lnTo>
                <a:lnTo>
                  <a:pt x="6406" y="290"/>
                </a:lnTo>
                <a:lnTo>
                  <a:pt x="6406" y="290"/>
                </a:lnTo>
                <a:lnTo>
                  <a:pt x="6406" y="290"/>
                </a:lnTo>
                <a:lnTo>
                  <a:pt x="6406" y="289"/>
                </a:lnTo>
                <a:lnTo>
                  <a:pt x="6407" y="289"/>
                </a:lnTo>
                <a:lnTo>
                  <a:pt x="6407" y="289"/>
                </a:lnTo>
                <a:lnTo>
                  <a:pt x="6407" y="289"/>
                </a:lnTo>
                <a:lnTo>
                  <a:pt x="6407" y="289"/>
                </a:lnTo>
                <a:lnTo>
                  <a:pt x="6407" y="289"/>
                </a:lnTo>
                <a:lnTo>
                  <a:pt x="6408" y="289"/>
                </a:lnTo>
                <a:lnTo>
                  <a:pt x="6408" y="289"/>
                </a:lnTo>
                <a:lnTo>
                  <a:pt x="6408" y="289"/>
                </a:lnTo>
                <a:lnTo>
                  <a:pt x="6409" y="289"/>
                </a:lnTo>
                <a:lnTo>
                  <a:pt x="6409" y="289"/>
                </a:lnTo>
                <a:lnTo>
                  <a:pt x="6409" y="289"/>
                </a:lnTo>
                <a:lnTo>
                  <a:pt x="6409" y="289"/>
                </a:lnTo>
                <a:lnTo>
                  <a:pt x="6409" y="289"/>
                </a:lnTo>
                <a:lnTo>
                  <a:pt x="6410" y="289"/>
                </a:lnTo>
                <a:lnTo>
                  <a:pt x="6410" y="289"/>
                </a:lnTo>
                <a:lnTo>
                  <a:pt x="6410" y="289"/>
                </a:lnTo>
                <a:lnTo>
                  <a:pt x="6410" y="289"/>
                </a:lnTo>
                <a:lnTo>
                  <a:pt x="6411" y="289"/>
                </a:lnTo>
                <a:lnTo>
                  <a:pt x="6411" y="289"/>
                </a:lnTo>
                <a:lnTo>
                  <a:pt x="6411" y="289"/>
                </a:lnTo>
                <a:lnTo>
                  <a:pt x="6411" y="289"/>
                </a:lnTo>
                <a:lnTo>
                  <a:pt x="6412" y="289"/>
                </a:lnTo>
                <a:lnTo>
                  <a:pt x="6412" y="289"/>
                </a:lnTo>
                <a:lnTo>
                  <a:pt x="6412" y="289"/>
                </a:lnTo>
                <a:lnTo>
                  <a:pt x="6412" y="289"/>
                </a:lnTo>
                <a:lnTo>
                  <a:pt x="6412" y="289"/>
                </a:lnTo>
                <a:lnTo>
                  <a:pt x="6413" y="289"/>
                </a:lnTo>
                <a:lnTo>
                  <a:pt x="6413" y="289"/>
                </a:lnTo>
                <a:lnTo>
                  <a:pt x="6413" y="289"/>
                </a:lnTo>
                <a:lnTo>
                  <a:pt x="6413" y="289"/>
                </a:lnTo>
                <a:lnTo>
                  <a:pt x="6414" y="289"/>
                </a:lnTo>
                <a:lnTo>
                  <a:pt x="6414" y="289"/>
                </a:lnTo>
                <a:lnTo>
                  <a:pt x="6414" y="289"/>
                </a:lnTo>
                <a:lnTo>
                  <a:pt x="6415" y="289"/>
                </a:lnTo>
                <a:lnTo>
                  <a:pt x="6415" y="288"/>
                </a:lnTo>
                <a:lnTo>
                  <a:pt x="6415" y="288"/>
                </a:lnTo>
                <a:lnTo>
                  <a:pt x="6415" y="288"/>
                </a:lnTo>
                <a:lnTo>
                  <a:pt x="6415" y="288"/>
                </a:lnTo>
                <a:lnTo>
                  <a:pt x="6416" y="289"/>
                </a:lnTo>
                <a:lnTo>
                  <a:pt x="6416" y="289"/>
                </a:lnTo>
                <a:lnTo>
                  <a:pt x="6416" y="289"/>
                </a:lnTo>
                <a:lnTo>
                  <a:pt x="6416" y="289"/>
                </a:lnTo>
                <a:lnTo>
                  <a:pt x="6417" y="289"/>
                </a:lnTo>
                <a:lnTo>
                  <a:pt x="6417" y="289"/>
                </a:lnTo>
                <a:lnTo>
                  <a:pt x="6417" y="290"/>
                </a:lnTo>
                <a:lnTo>
                  <a:pt x="6417" y="290"/>
                </a:lnTo>
                <a:lnTo>
                  <a:pt x="6418" y="290"/>
                </a:lnTo>
                <a:lnTo>
                  <a:pt x="6418" y="290"/>
                </a:lnTo>
                <a:lnTo>
                  <a:pt x="6418" y="290"/>
                </a:lnTo>
                <a:lnTo>
                  <a:pt x="6418" y="290"/>
                </a:lnTo>
                <a:lnTo>
                  <a:pt x="6419" y="290"/>
                </a:lnTo>
                <a:lnTo>
                  <a:pt x="6419" y="290"/>
                </a:lnTo>
                <a:lnTo>
                  <a:pt x="6419" y="290"/>
                </a:lnTo>
                <a:lnTo>
                  <a:pt x="6419" y="290"/>
                </a:lnTo>
                <a:lnTo>
                  <a:pt x="6420" y="290"/>
                </a:lnTo>
                <a:lnTo>
                  <a:pt x="6420" y="290"/>
                </a:lnTo>
                <a:lnTo>
                  <a:pt x="6420" y="290"/>
                </a:lnTo>
                <a:lnTo>
                  <a:pt x="6421" y="290"/>
                </a:lnTo>
                <a:lnTo>
                  <a:pt x="6421" y="289"/>
                </a:lnTo>
                <a:lnTo>
                  <a:pt x="6421" y="289"/>
                </a:lnTo>
                <a:lnTo>
                  <a:pt x="6421" y="289"/>
                </a:lnTo>
                <a:lnTo>
                  <a:pt x="6421" y="289"/>
                </a:lnTo>
                <a:lnTo>
                  <a:pt x="6422" y="289"/>
                </a:lnTo>
                <a:lnTo>
                  <a:pt x="6422" y="289"/>
                </a:lnTo>
                <a:lnTo>
                  <a:pt x="6422" y="289"/>
                </a:lnTo>
                <a:lnTo>
                  <a:pt x="6422" y="289"/>
                </a:lnTo>
                <a:lnTo>
                  <a:pt x="6423" y="288"/>
                </a:lnTo>
                <a:lnTo>
                  <a:pt x="6423" y="288"/>
                </a:lnTo>
                <a:lnTo>
                  <a:pt x="6423" y="287"/>
                </a:lnTo>
                <a:lnTo>
                  <a:pt x="6423" y="287"/>
                </a:lnTo>
                <a:lnTo>
                  <a:pt x="6424" y="287"/>
                </a:lnTo>
                <a:lnTo>
                  <a:pt x="6424" y="287"/>
                </a:lnTo>
                <a:lnTo>
                  <a:pt x="6424" y="287"/>
                </a:lnTo>
                <a:lnTo>
                  <a:pt x="6424" y="286"/>
                </a:lnTo>
                <a:lnTo>
                  <a:pt x="6425" y="286"/>
                </a:lnTo>
                <a:lnTo>
                  <a:pt x="6425" y="286"/>
                </a:lnTo>
                <a:lnTo>
                  <a:pt x="6425" y="286"/>
                </a:lnTo>
                <a:lnTo>
                  <a:pt x="6426" y="286"/>
                </a:lnTo>
                <a:lnTo>
                  <a:pt x="6426" y="286"/>
                </a:lnTo>
                <a:lnTo>
                  <a:pt x="6426" y="286"/>
                </a:lnTo>
                <a:lnTo>
                  <a:pt x="6426" y="286"/>
                </a:lnTo>
                <a:lnTo>
                  <a:pt x="6426" y="286"/>
                </a:lnTo>
                <a:lnTo>
                  <a:pt x="6427" y="286"/>
                </a:lnTo>
                <a:lnTo>
                  <a:pt x="6427" y="286"/>
                </a:lnTo>
                <a:lnTo>
                  <a:pt x="6427" y="286"/>
                </a:lnTo>
                <a:lnTo>
                  <a:pt x="6427" y="286"/>
                </a:lnTo>
                <a:lnTo>
                  <a:pt x="6428" y="286"/>
                </a:lnTo>
                <a:lnTo>
                  <a:pt x="6428" y="286"/>
                </a:lnTo>
                <a:lnTo>
                  <a:pt x="6428" y="286"/>
                </a:lnTo>
                <a:lnTo>
                  <a:pt x="6428" y="286"/>
                </a:lnTo>
                <a:lnTo>
                  <a:pt x="6429" y="286"/>
                </a:lnTo>
                <a:lnTo>
                  <a:pt x="6429" y="286"/>
                </a:lnTo>
                <a:lnTo>
                  <a:pt x="6429" y="286"/>
                </a:lnTo>
                <a:lnTo>
                  <a:pt x="6429" y="286"/>
                </a:lnTo>
                <a:lnTo>
                  <a:pt x="6430" y="286"/>
                </a:lnTo>
                <a:lnTo>
                  <a:pt x="6430" y="286"/>
                </a:lnTo>
                <a:lnTo>
                  <a:pt x="6430" y="286"/>
                </a:lnTo>
                <a:lnTo>
                  <a:pt x="6430" y="286"/>
                </a:lnTo>
                <a:lnTo>
                  <a:pt x="6431" y="286"/>
                </a:lnTo>
                <a:lnTo>
                  <a:pt x="6431" y="286"/>
                </a:lnTo>
                <a:lnTo>
                  <a:pt x="6431" y="286"/>
                </a:lnTo>
                <a:lnTo>
                  <a:pt x="6432" y="286"/>
                </a:lnTo>
                <a:lnTo>
                  <a:pt x="6432" y="286"/>
                </a:lnTo>
                <a:lnTo>
                  <a:pt x="6432" y="286"/>
                </a:lnTo>
                <a:lnTo>
                  <a:pt x="6432" y="286"/>
                </a:lnTo>
                <a:lnTo>
                  <a:pt x="6433" y="286"/>
                </a:lnTo>
                <a:lnTo>
                  <a:pt x="6433" y="286"/>
                </a:lnTo>
                <a:lnTo>
                  <a:pt x="6433" y="286"/>
                </a:lnTo>
                <a:lnTo>
                  <a:pt x="6433" y="287"/>
                </a:lnTo>
                <a:lnTo>
                  <a:pt x="6434" y="286"/>
                </a:lnTo>
                <a:lnTo>
                  <a:pt x="6434" y="286"/>
                </a:lnTo>
                <a:lnTo>
                  <a:pt x="6434" y="287"/>
                </a:lnTo>
                <a:lnTo>
                  <a:pt x="6434" y="287"/>
                </a:lnTo>
                <a:lnTo>
                  <a:pt x="6435" y="289"/>
                </a:lnTo>
                <a:lnTo>
                  <a:pt x="6435" y="289"/>
                </a:lnTo>
                <a:lnTo>
                  <a:pt x="6435" y="289"/>
                </a:lnTo>
                <a:lnTo>
                  <a:pt x="6435" y="288"/>
                </a:lnTo>
                <a:lnTo>
                  <a:pt x="6436" y="288"/>
                </a:lnTo>
                <a:lnTo>
                  <a:pt x="6436" y="288"/>
                </a:lnTo>
                <a:lnTo>
                  <a:pt x="6436" y="288"/>
                </a:lnTo>
                <a:lnTo>
                  <a:pt x="6436" y="289"/>
                </a:lnTo>
                <a:lnTo>
                  <a:pt x="6437" y="289"/>
                </a:lnTo>
                <a:lnTo>
                  <a:pt x="6437" y="289"/>
                </a:lnTo>
                <a:lnTo>
                  <a:pt x="6437" y="289"/>
                </a:lnTo>
                <a:lnTo>
                  <a:pt x="6438" y="289"/>
                </a:lnTo>
                <a:lnTo>
                  <a:pt x="6438" y="289"/>
                </a:lnTo>
                <a:lnTo>
                  <a:pt x="6438" y="289"/>
                </a:lnTo>
                <a:lnTo>
                  <a:pt x="6438" y="288"/>
                </a:lnTo>
                <a:lnTo>
                  <a:pt x="6439" y="289"/>
                </a:lnTo>
                <a:lnTo>
                  <a:pt x="6439" y="289"/>
                </a:lnTo>
                <a:lnTo>
                  <a:pt x="6439" y="289"/>
                </a:lnTo>
                <a:lnTo>
                  <a:pt x="6439" y="289"/>
                </a:lnTo>
                <a:lnTo>
                  <a:pt x="6440" y="289"/>
                </a:lnTo>
                <a:lnTo>
                  <a:pt x="6440" y="289"/>
                </a:lnTo>
                <a:lnTo>
                  <a:pt x="6440" y="290"/>
                </a:lnTo>
                <a:lnTo>
                  <a:pt x="6440" y="290"/>
                </a:lnTo>
                <a:lnTo>
                  <a:pt x="6441" y="290"/>
                </a:lnTo>
                <a:lnTo>
                  <a:pt x="6441" y="290"/>
                </a:lnTo>
                <a:lnTo>
                  <a:pt x="6441" y="290"/>
                </a:lnTo>
                <a:lnTo>
                  <a:pt x="6441" y="290"/>
                </a:lnTo>
                <a:lnTo>
                  <a:pt x="6441" y="290"/>
                </a:lnTo>
                <a:lnTo>
                  <a:pt x="6442" y="290"/>
                </a:lnTo>
                <a:lnTo>
                  <a:pt x="6442" y="290"/>
                </a:lnTo>
                <a:lnTo>
                  <a:pt x="6442" y="290"/>
                </a:lnTo>
                <a:lnTo>
                  <a:pt x="6442" y="290"/>
                </a:lnTo>
                <a:lnTo>
                  <a:pt x="6443" y="290"/>
                </a:lnTo>
                <a:lnTo>
                  <a:pt x="6443" y="290"/>
                </a:lnTo>
                <a:lnTo>
                  <a:pt x="6443" y="290"/>
                </a:lnTo>
                <a:lnTo>
                  <a:pt x="6444" y="290"/>
                </a:lnTo>
                <a:lnTo>
                  <a:pt x="6444" y="290"/>
                </a:lnTo>
                <a:lnTo>
                  <a:pt x="6444" y="290"/>
                </a:lnTo>
                <a:lnTo>
                  <a:pt x="6444" y="290"/>
                </a:lnTo>
                <a:lnTo>
                  <a:pt x="6445" y="290"/>
                </a:lnTo>
                <a:lnTo>
                  <a:pt x="6445" y="290"/>
                </a:lnTo>
                <a:lnTo>
                  <a:pt x="6445" y="290"/>
                </a:lnTo>
                <a:lnTo>
                  <a:pt x="6445" y="290"/>
                </a:lnTo>
                <a:lnTo>
                  <a:pt x="6446" y="290"/>
                </a:lnTo>
                <a:lnTo>
                  <a:pt x="6446" y="290"/>
                </a:lnTo>
                <a:lnTo>
                  <a:pt x="6446" y="290"/>
                </a:lnTo>
                <a:lnTo>
                  <a:pt x="6446" y="290"/>
                </a:lnTo>
                <a:lnTo>
                  <a:pt x="6447" y="290"/>
                </a:lnTo>
                <a:lnTo>
                  <a:pt x="6447" y="290"/>
                </a:lnTo>
                <a:lnTo>
                  <a:pt x="6447" y="290"/>
                </a:lnTo>
                <a:lnTo>
                  <a:pt x="6447" y="291"/>
                </a:lnTo>
                <a:lnTo>
                  <a:pt x="6448" y="291"/>
                </a:lnTo>
                <a:lnTo>
                  <a:pt x="6448" y="290"/>
                </a:lnTo>
                <a:lnTo>
                  <a:pt x="6448" y="290"/>
                </a:lnTo>
                <a:lnTo>
                  <a:pt x="6448" y="290"/>
                </a:lnTo>
                <a:lnTo>
                  <a:pt x="6449" y="290"/>
                </a:lnTo>
                <a:lnTo>
                  <a:pt x="6449" y="290"/>
                </a:lnTo>
                <a:lnTo>
                  <a:pt x="6449" y="290"/>
                </a:lnTo>
                <a:lnTo>
                  <a:pt x="6450" y="290"/>
                </a:lnTo>
                <a:lnTo>
                  <a:pt x="6450" y="290"/>
                </a:lnTo>
                <a:lnTo>
                  <a:pt x="6450" y="290"/>
                </a:lnTo>
                <a:lnTo>
                  <a:pt x="6450" y="290"/>
                </a:lnTo>
                <a:lnTo>
                  <a:pt x="6450" y="290"/>
                </a:lnTo>
                <a:lnTo>
                  <a:pt x="6451" y="290"/>
                </a:lnTo>
                <a:lnTo>
                  <a:pt x="6451" y="290"/>
                </a:lnTo>
                <a:lnTo>
                  <a:pt x="6451" y="290"/>
                </a:lnTo>
                <a:lnTo>
                  <a:pt x="6451" y="290"/>
                </a:lnTo>
                <a:lnTo>
                  <a:pt x="6452" y="290"/>
                </a:lnTo>
                <a:lnTo>
                  <a:pt x="6452" y="290"/>
                </a:lnTo>
                <a:lnTo>
                  <a:pt x="6452" y="290"/>
                </a:lnTo>
                <a:lnTo>
                  <a:pt x="6452" y="290"/>
                </a:lnTo>
                <a:lnTo>
                  <a:pt x="6453" y="290"/>
                </a:lnTo>
                <a:lnTo>
                  <a:pt x="6453" y="290"/>
                </a:lnTo>
                <a:lnTo>
                  <a:pt x="6453" y="290"/>
                </a:lnTo>
                <a:lnTo>
                  <a:pt x="6453" y="290"/>
                </a:lnTo>
                <a:lnTo>
                  <a:pt x="6454" y="290"/>
                </a:lnTo>
                <a:lnTo>
                  <a:pt x="6454" y="290"/>
                </a:lnTo>
                <a:lnTo>
                  <a:pt x="6454" y="291"/>
                </a:lnTo>
                <a:lnTo>
                  <a:pt x="6454" y="291"/>
                </a:lnTo>
                <a:lnTo>
                  <a:pt x="6455" y="291"/>
                </a:lnTo>
                <a:lnTo>
                  <a:pt x="6455" y="291"/>
                </a:lnTo>
                <a:lnTo>
                  <a:pt x="6455" y="292"/>
                </a:lnTo>
                <a:lnTo>
                  <a:pt x="6455" y="292"/>
                </a:lnTo>
                <a:lnTo>
                  <a:pt x="6456" y="292"/>
                </a:lnTo>
                <a:lnTo>
                  <a:pt x="6456" y="292"/>
                </a:lnTo>
                <a:lnTo>
                  <a:pt x="6456" y="292"/>
                </a:lnTo>
                <a:lnTo>
                  <a:pt x="6456" y="292"/>
                </a:lnTo>
                <a:lnTo>
                  <a:pt x="6457" y="292"/>
                </a:lnTo>
                <a:lnTo>
                  <a:pt x="6457" y="292"/>
                </a:lnTo>
                <a:lnTo>
                  <a:pt x="6457" y="292"/>
                </a:lnTo>
                <a:lnTo>
                  <a:pt x="6457" y="292"/>
                </a:lnTo>
                <a:lnTo>
                  <a:pt x="6457" y="292"/>
                </a:lnTo>
                <a:lnTo>
                  <a:pt x="6458" y="292"/>
                </a:lnTo>
                <a:lnTo>
                  <a:pt x="6458" y="293"/>
                </a:lnTo>
                <a:lnTo>
                  <a:pt x="6458" y="293"/>
                </a:lnTo>
                <a:lnTo>
                  <a:pt x="6458" y="293"/>
                </a:lnTo>
                <a:lnTo>
                  <a:pt x="6459" y="293"/>
                </a:lnTo>
                <a:lnTo>
                  <a:pt x="6459" y="292"/>
                </a:lnTo>
                <a:lnTo>
                  <a:pt x="6459" y="292"/>
                </a:lnTo>
                <a:lnTo>
                  <a:pt x="6459" y="292"/>
                </a:lnTo>
                <a:lnTo>
                  <a:pt x="6460" y="293"/>
                </a:lnTo>
                <a:lnTo>
                  <a:pt x="6460" y="294"/>
                </a:lnTo>
                <a:lnTo>
                  <a:pt x="6460" y="295"/>
                </a:lnTo>
                <a:lnTo>
                  <a:pt x="6460" y="295"/>
                </a:lnTo>
                <a:lnTo>
                  <a:pt x="6461" y="295"/>
                </a:lnTo>
                <a:lnTo>
                  <a:pt x="6461" y="295"/>
                </a:lnTo>
                <a:lnTo>
                  <a:pt x="6461" y="295"/>
                </a:lnTo>
                <a:lnTo>
                  <a:pt x="6462" y="294"/>
                </a:lnTo>
                <a:lnTo>
                  <a:pt x="6462" y="294"/>
                </a:lnTo>
                <a:lnTo>
                  <a:pt x="6462" y="293"/>
                </a:lnTo>
                <a:lnTo>
                  <a:pt x="6462" y="293"/>
                </a:lnTo>
                <a:lnTo>
                  <a:pt x="6463" y="292"/>
                </a:lnTo>
                <a:lnTo>
                  <a:pt x="6463" y="291"/>
                </a:lnTo>
                <a:lnTo>
                  <a:pt x="6463" y="290"/>
                </a:lnTo>
                <a:lnTo>
                  <a:pt x="6463" y="290"/>
                </a:lnTo>
                <a:lnTo>
                  <a:pt x="6464" y="290"/>
                </a:lnTo>
                <a:lnTo>
                  <a:pt x="6464" y="290"/>
                </a:lnTo>
                <a:lnTo>
                  <a:pt x="6464" y="290"/>
                </a:lnTo>
                <a:lnTo>
                  <a:pt x="6464" y="289"/>
                </a:lnTo>
                <a:lnTo>
                  <a:pt x="6465" y="289"/>
                </a:lnTo>
                <a:lnTo>
                  <a:pt x="6465" y="289"/>
                </a:lnTo>
                <a:lnTo>
                  <a:pt x="6465" y="288"/>
                </a:lnTo>
                <a:lnTo>
                  <a:pt x="6465" y="288"/>
                </a:lnTo>
                <a:lnTo>
                  <a:pt x="6466" y="288"/>
                </a:lnTo>
                <a:lnTo>
                  <a:pt x="6466" y="287"/>
                </a:lnTo>
                <a:lnTo>
                  <a:pt x="6466" y="287"/>
                </a:lnTo>
                <a:lnTo>
                  <a:pt x="6466" y="286"/>
                </a:lnTo>
                <a:lnTo>
                  <a:pt x="6467" y="286"/>
                </a:lnTo>
                <a:lnTo>
                  <a:pt x="6467" y="286"/>
                </a:lnTo>
                <a:lnTo>
                  <a:pt x="6467" y="286"/>
                </a:lnTo>
                <a:lnTo>
                  <a:pt x="6468" y="286"/>
                </a:lnTo>
                <a:lnTo>
                  <a:pt x="6468" y="286"/>
                </a:lnTo>
                <a:lnTo>
                  <a:pt x="6468" y="286"/>
                </a:lnTo>
                <a:lnTo>
                  <a:pt x="6468" y="286"/>
                </a:lnTo>
                <a:lnTo>
                  <a:pt x="6468" y="286"/>
                </a:lnTo>
                <a:lnTo>
                  <a:pt x="6469" y="286"/>
                </a:lnTo>
                <a:lnTo>
                  <a:pt x="6469" y="286"/>
                </a:lnTo>
                <a:lnTo>
                  <a:pt x="6469" y="286"/>
                </a:lnTo>
                <a:lnTo>
                  <a:pt x="6469" y="286"/>
                </a:lnTo>
                <a:lnTo>
                  <a:pt x="6470" y="286"/>
                </a:lnTo>
                <a:lnTo>
                  <a:pt x="6470" y="286"/>
                </a:lnTo>
                <a:lnTo>
                  <a:pt x="6470" y="286"/>
                </a:lnTo>
                <a:lnTo>
                  <a:pt x="6470" y="286"/>
                </a:lnTo>
                <a:lnTo>
                  <a:pt x="6471" y="286"/>
                </a:lnTo>
                <a:lnTo>
                  <a:pt x="6471" y="286"/>
                </a:lnTo>
                <a:lnTo>
                  <a:pt x="6471" y="286"/>
                </a:lnTo>
                <a:lnTo>
                  <a:pt x="6471" y="285"/>
                </a:lnTo>
                <a:lnTo>
                  <a:pt x="6472" y="285"/>
                </a:lnTo>
                <a:lnTo>
                  <a:pt x="6472" y="285"/>
                </a:lnTo>
                <a:lnTo>
                  <a:pt x="6472" y="285"/>
                </a:lnTo>
                <a:lnTo>
                  <a:pt x="6472" y="285"/>
                </a:lnTo>
                <a:lnTo>
                  <a:pt x="6473" y="285"/>
                </a:lnTo>
                <a:lnTo>
                  <a:pt x="6473" y="285"/>
                </a:lnTo>
                <a:lnTo>
                  <a:pt x="6473" y="285"/>
                </a:lnTo>
                <a:lnTo>
                  <a:pt x="6474" y="285"/>
                </a:lnTo>
                <a:lnTo>
                  <a:pt x="6474" y="285"/>
                </a:lnTo>
                <a:lnTo>
                  <a:pt x="6474" y="286"/>
                </a:lnTo>
                <a:lnTo>
                  <a:pt x="6474" y="286"/>
                </a:lnTo>
                <a:lnTo>
                  <a:pt x="6475" y="286"/>
                </a:lnTo>
                <a:lnTo>
                  <a:pt x="6475" y="286"/>
                </a:lnTo>
                <a:lnTo>
                  <a:pt x="6475" y="286"/>
                </a:lnTo>
                <a:lnTo>
                  <a:pt x="6475" y="286"/>
                </a:lnTo>
                <a:lnTo>
                  <a:pt x="6476" y="286"/>
                </a:lnTo>
                <a:lnTo>
                  <a:pt x="6476" y="286"/>
                </a:lnTo>
                <a:lnTo>
                  <a:pt x="6476" y="286"/>
                </a:lnTo>
                <a:lnTo>
                  <a:pt x="6476" y="286"/>
                </a:lnTo>
                <a:lnTo>
                  <a:pt x="6477" y="286"/>
                </a:lnTo>
                <a:lnTo>
                  <a:pt x="6477" y="286"/>
                </a:lnTo>
                <a:lnTo>
                  <a:pt x="6477" y="285"/>
                </a:lnTo>
                <a:lnTo>
                  <a:pt x="6477" y="285"/>
                </a:lnTo>
                <a:lnTo>
                  <a:pt x="6477" y="285"/>
                </a:lnTo>
                <a:lnTo>
                  <a:pt x="6478" y="285"/>
                </a:lnTo>
                <a:lnTo>
                  <a:pt x="6478" y="284"/>
                </a:lnTo>
                <a:lnTo>
                  <a:pt x="6478" y="284"/>
                </a:lnTo>
                <a:lnTo>
                  <a:pt x="6478" y="284"/>
                </a:lnTo>
                <a:lnTo>
                  <a:pt x="6479" y="284"/>
                </a:lnTo>
                <a:lnTo>
                  <a:pt x="6479" y="284"/>
                </a:lnTo>
                <a:lnTo>
                  <a:pt x="6479" y="284"/>
                </a:lnTo>
                <a:lnTo>
                  <a:pt x="6480" y="284"/>
                </a:lnTo>
                <a:lnTo>
                  <a:pt x="6480" y="284"/>
                </a:lnTo>
                <a:lnTo>
                  <a:pt x="6480" y="284"/>
                </a:lnTo>
                <a:lnTo>
                  <a:pt x="6480" y="285"/>
                </a:lnTo>
                <a:lnTo>
                  <a:pt x="6481" y="285"/>
                </a:lnTo>
                <a:lnTo>
                  <a:pt x="6481" y="285"/>
                </a:lnTo>
                <a:lnTo>
                  <a:pt x="6481" y="285"/>
                </a:lnTo>
                <a:lnTo>
                  <a:pt x="6481" y="285"/>
                </a:lnTo>
                <a:lnTo>
                  <a:pt x="6481" y="285"/>
                </a:lnTo>
                <a:lnTo>
                  <a:pt x="6482" y="285"/>
                </a:lnTo>
                <a:lnTo>
                  <a:pt x="6482" y="285"/>
                </a:lnTo>
                <a:lnTo>
                  <a:pt x="6482" y="285"/>
                </a:lnTo>
                <a:lnTo>
                  <a:pt x="6483" y="285"/>
                </a:lnTo>
                <a:lnTo>
                  <a:pt x="6483" y="285"/>
                </a:lnTo>
                <a:lnTo>
                  <a:pt x="6483" y="285"/>
                </a:lnTo>
                <a:lnTo>
                  <a:pt x="6483" y="286"/>
                </a:lnTo>
                <a:lnTo>
                  <a:pt x="6484" y="286"/>
                </a:lnTo>
                <a:lnTo>
                  <a:pt x="6484" y="286"/>
                </a:lnTo>
                <a:lnTo>
                  <a:pt x="6484" y="286"/>
                </a:lnTo>
                <a:lnTo>
                  <a:pt x="6484" y="286"/>
                </a:lnTo>
                <a:lnTo>
                  <a:pt x="6485" y="286"/>
                </a:lnTo>
                <a:lnTo>
                  <a:pt x="6485" y="286"/>
                </a:lnTo>
                <a:lnTo>
                  <a:pt x="6485" y="286"/>
                </a:lnTo>
                <a:lnTo>
                  <a:pt x="6486" y="286"/>
                </a:lnTo>
                <a:lnTo>
                  <a:pt x="6486" y="286"/>
                </a:lnTo>
                <a:lnTo>
                  <a:pt x="6486" y="286"/>
                </a:lnTo>
                <a:lnTo>
                  <a:pt x="6486" y="286"/>
                </a:lnTo>
                <a:lnTo>
                  <a:pt x="6487" y="286"/>
                </a:lnTo>
                <a:lnTo>
                  <a:pt x="6487" y="286"/>
                </a:lnTo>
                <a:lnTo>
                  <a:pt x="6487" y="286"/>
                </a:lnTo>
                <a:lnTo>
                  <a:pt x="6487" y="286"/>
                </a:lnTo>
                <a:lnTo>
                  <a:pt x="6488" y="287"/>
                </a:lnTo>
                <a:lnTo>
                  <a:pt x="6488" y="287"/>
                </a:lnTo>
                <a:lnTo>
                  <a:pt x="6488" y="287"/>
                </a:lnTo>
                <a:lnTo>
                  <a:pt x="6488" y="287"/>
                </a:lnTo>
                <a:lnTo>
                  <a:pt x="6489" y="287"/>
                </a:lnTo>
                <a:lnTo>
                  <a:pt x="6489" y="288"/>
                </a:lnTo>
                <a:lnTo>
                  <a:pt x="6489" y="288"/>
                </a:lnTo>
                <a:lnTo>
                  <a:pt x="6489" y="288"/>
                </a:lnTo>
                <a:lnTo>
                  <a:pt x="6489" y="288"/>
                </a:lnTo>
                <a:lnTo>
                  <a:pt x="6490" y="289"/>
                </a:lnTo>
                <a:lnTo>
                  <a:pt x="6490" y="289"/>
                </a:lnTo>
                <a:lnTo>
                  <a:pt x="6490" y="289"/>
                </a:lnTo>
                <a:lnTo>
                  <a:pt x="6490" y="289"/>
                </a:lnTo>
                <a:lnTo>
                  <a:pt x="6491" y="289"/>
                </a:lnTo>
                <a:lnTo>
                  <a:pt x="6491" y="289"/>
                </a:lnTo>
                <a:lnTo>
                  <a:pt x="6491" y="289"/>
                </a:lnTo>
                <a:lnTo>
                  <a:pt x="6492" y="289"/>
                </a:lnTo>
                <a:lnTo>
                  <a:pt x="6492" y="289"/>
                </a:lnTo>
                <a:lnTo>
                  <a:pt x="6492" y="289"/>
                </a:lnTo>
                <a:lnTo>
                  <a:pt x="6492" y="290"/>
                </a:lnTo>
                <a:lnTo>
                  <a:pt x="6493" y="290"/>
                </a:lnTo>
                <a:lnTo>
                  <a:pt x="6493" y="290"/>
                </a:lnTo>
                <a:lnTo>
                  <a:pt x="6493" y="290"/>
                </a:lnTo>
                <a:lnTo>
                  <a:pt x="6493" y="291"/>
                </a:lnTo>
                <a:lnTo>
                  <a:pt x="6494" y="291"/>
                </a:lnTo>
                <a:lnTo>
                  <a:pt x="6494" y="291"/>
                </a:lnTo>
                <a:lnTo>
                  <a:pt x="6494" y="291"/>
                </a:lnTo>
                <a:lnTo>
                  <a:pt x="6494" y="291"/>
                </a:lnTo>
                <a:lnTo>
                  <a:pt x="6494" y="291"/>
                </a:lnTo>
                <a:lnTo>
                  <a:pt x="6495" y="291"/>
                </a:lnTo>
                <a:lnTo>
                  <a:pt x="6495" y="291"/>
                </a:lnTo>
                <a:lnTo>
                  <a:pt x="6495" y="291"/>
                </a:lnTo>
                <a:lnTo>
                  <a:pt x="6495" y="291"/>
                </a:lnTo>
                <a:lnTo>
                  <a:pt x="6496" y="291"/>
                </a:lnTo>
                <a:lnTo>
                  <a:pt x="6496" y="291"/>
                </a:lnTo>
                <a:lnTo>
                  <a:pt x="6496" y="291"/>
                </a:lnTo>
                <a:lnTo>
                  <a:pt x="6496" y="291"/>
                </a:lnTo>
                <a:lnTo>
                  <a:pt x="6497" y="291"/>
                </a:lnTo>
                <a:lnTo>
                  <a:pt x="6497" y="290"/>
                </a:lnTo>
                <a:lnTo>
                  <a:pt x="6497" y="289"/>
                </a:lnTo>
                <a:lnTo>
                  <a:pt x="6498" y="289"/>
                </a:lnTo>
                <a:lnTo>
                  <a:pt x="6498" y="289"/>
                </a:lnTo>
                <a:lnTo>
                  <a:pt x="6498" y="288"/>
                </a:lnTo>
                <a:lnTo>
                  <a:pt x="6498" y="288"/>
                </a:lnTo>
                <a:lnTo>
                  <a:pt x="6499" y="287"/>
                </a:lnTo>
                <a:lnTo>
                  <a:pt x="6499" y="287"/>
                </a:lnTo>
                <a:lnTo>
                  <a:pt x="6499" y="286"/>
                </a:lnTo>
                <a:lnTo>
                  <a:pt x="6499" y="286"/>
                </a:lnTo>
                <a:lnTo>
                  <a:pt x="6500" y="285"/>
                </a:lnTo>
                <a:lnTo>
                  <a:pt x="6500" y="284"/>
                </a:lnTo>
                <a:lnTo>
                  <a:pt x="6500" y="284"/>
                </a:lnTo>
                <a:lnTo>
                  <a:pt x="6500" y="283"/>
                </a:lnTo>
                <a:lnTo>
                  <a:pt x="6501" y="283"/>
                </a:lnTo>
                <a:lnTo>
                  <a:pt x="6501" y="282"/>
                </a:lnTo>
                <a:lnTo>
                  <a:pt x="6501" y="281"/>
                </a:lnTo>
                <a:lnTo>
                  <a:pt x="6501" y="281"/>
                </a:lnTo>
                <a:lnTo>
                  <a:pt x="6502" y="279"/>
                </a:lnTo>
                <a:lnTo>
                  <a:pt x="6502" y="279"/>
                </a:lnTo>
                <a:lnTo>
                  <a:pt x="6502" y="279"/>
                </a:lnTo>
                <a:lnTo>
                  <a:pt x="6503" y="279"/>
                </a:lnTo>
                <a:lnTo>
                  <a:pt x="6503" y="278"/>
                </a:lnTo>
                <a:lnTo>
                  <a:pt x="6503" y="279"/>
                </a:lnTo>
                <a:lnTo>
                  <a:pt x="6503" y="279"/>
                </a:lnTo>
                <a:lnTo>
                  <a:pt x="6504" y="279"/>
                </a:lnTo>
                <a:lnTo>
                  <a:pt x="6504" y="280"/>
                </a:lnTo>
                <a:lnTo>
                  <a:pt x="6504" y="280"/>
                </a:lnTo>
                <a:lnTo>
                  <a:pt x="6504" y="280"/>
                </a:lnTo>
                <a:lnTo>
                  <a:pt x="6505" y="280"/>
                </a:lnTo>
                <a:lnTo>
                  <a:pt x="6505" y="280"/>
                </a:lnTo>
                <a:lnTo>
                  <a:pt x="6505" y="281"/>
                </a:lnTo>
                <a:lnTo>
                  <a:pt x="6505" y="281"/>
                </a:lnTo>
                <a:lnTo>
                  <a:pt x="6505" y="281"/>
                </a:lnTo>
                <a:lnTo>
                  <a:pt x="6506" y="281"/>
                </a:lnTo>
                <a:lnTo>
                  <a:pt x="6506" y="281"/>
                </a:lnTo>
                <a:lnTo>
                  <a:pt x="6506" y="281"/>
                </a:lnTo>
                <a:lnTo>
                  <a:pt x="6506" y="281"/>
                </a:lnTo>
                <a:lnTo>
                  <a:pt x="6507" y="281"/>
                </a:lnTo>
                <a:lnTo>
                  <a:pt x="6507" y="281"/>
                </a:lnTo>
                <a:lnTo>
                  <a:pt x="6507" y="281"/>
                </a:lnTo>
                <a:lnTo>
                  <a:pt x="6507" y="281"/>
                </a:lnTo>
                <a:lnTo>
                  <a:pt x="6508" y="281"/>
                </a:lnTo>
                <a:lnTo>
                  <a:pt x="6508" y="281"/>
                </a:lnTo>
                <a:lnTo>
                  <a:pt x="6508" y="281"/>
                </a:lnTo>
                <a:lnTo>
                  <a:pt x="6509" y="281"/>
                </a:lnTo>
                <a:lnTo>
                  <a:pt x="6509" y="281"/>
                </a:lnTo>
                <a:lnTo>
                  <a:pt x="6509" y="281"/>
                </a:lnTo>
                <a:lnTo>
                  <a:pt x="6509" y="281"/>
                </a:lnTo>
                <a:lnTo>
                  <a:pt x="6509" y="281"/>
                </a:lnTo>
                <a:lnTo>
                  <a:pt x="6510" y="282"/>
                </a:lnTo>
                <a:lnTo>
                  <a:pt x="6510" y="283"/>
                </a:lnTo>
                <a:lnTo>
                  <a:pt x="6510" y="284"/>
                </a:lnTo>
                <a:lnTo>
                  <a:pt x="6510" y="283"/>
                </a:lnTo>
                <a:lnTo>
                  <a:pt x="6511" y="284"/>
                </a:lnTo>
                <a:lnTo>
                  <a:pt x="6511" y="283"/>
                </a:lnTo>
                <a:lnTo>
                  <a:pt x="6511" y="284"/>
                </a:lnTo>
                <a:lnTo>
                  <a:pt x="6511" y="284"/>
                </a:lnTo>
                <a:lnTo>
                  <a:pt x="6512" y="284"/>
                </a:lnTo>
                <a:lnTo>
                  <a:pt x="6512" y="284"/>
                </a:lnTo>
                <a:lnTo>
                  <a:pt x="6512" y="284"/>
                </a:lnTo>
                <a:lnTo>
                  <a:pt x="6512" y="284"/>
                </a:lnTo>
                <a:lnTo>
                  <a:pt x="6513" y="284"/>
                </a:lnTo>
                <a:lnTo>
                  <a:pt x="6513" y="285"/>
                </a:lnTo>
                <a:lnTo>
                  <a:pt x="6513" y="285"/>
                </a:lnTo>
                <a:lnTo>
                  <a:pt x="6513" y="285"/>
                </a:lnTo>
                <a:lnTo>
                  <a:pt x="6513" y="285"/>
                </a:lnTo>
                <a:lnTo>
                  <a:pt x="6514" y="285"/>
                </a:lnTo>
                <a:lnTo>
                  <a:pt x="6514" y="285"/>
                </a:lnTo>
                <a:lnTo>
                  <a:pt x="6514" y="284"/>
                </a:lnTo>
                <a:lnTo>
                  <a:pt x="6515" y="284"/>
                </a:lnTo>
                <a:lnTo>
                  <a:pt x="6515" y="284"/>
                </a:lnTo>
                <a:lnTo>
                  <a:pt x="6515" y="284"/>
                </a:lnTo>
                <a:lnTo>
                  <a:pt x="6515" y="284"/>
                </a:lnTo>
                <a:lnTo>
                  <a:pt x="6516" y="283"/>
                </a:lnTo>
                <a:lnTo>
                  <a:pt x="6516" y="284"/>
                </a:lnTo>
                <a:lnTo>
                  <a:pt x="6516" y="283"/>
                </a:lnTo>
                <a:lnTo>
                  <a:pt x="6516" y="283"/>
                </a:lnTo>
                <a:lnTo>
                  <a:pt x="6516" y="283"/>
                </a:lnTo>
                <a:lnTo>
                  <a:pt x="6517" y="283"/>
                </a:lnTo>
                <a:lnTo>
                  <a:pt x="6517" y="283"/>
                </a:lnTo>
                <a:lnTo>
                  <a:pt x="6517" y="283"/>
                </a:lnTo>
                <a:lnTo>
                  <a:pt x="6517" y="283"/>
                </a:lnTo>
                <a:lnTo>
                  <a:pt x="6518" y="283"/>
                </a:lnTo>
                <a:lnTo>
                  <a:pt x="6518" y="283"/>
                </a:lnTo>
                <a:lnTo>
                  <a:pt x="6518" y="283"/>
                </a:lnTo>
                <a:lnTo>
                  <a:pt x="6518" y="282"/>
                </a:lnTo>
                <a:lnTo>
                  <a:pt x="6518" y="283"/>
                </a:lnTo>
                <a:lnTo>
                  <a:pt x="6519" y="282"/>
                </a:lnTo>
                <a:lnTo>
                  <a:pt x="6519" y="281"/>
                </a:lnTo>
                <a:lnTo>
                  <a:pt x="6519" y="280"/>
                </a:lnTo>
                <a:lnTo>
                  <a:pt x="6519" y="280"/>
                </a:lnTo>
                <a:lnTo>
                  <a:pt x="6520" y="280"/>
                </a:lnTo>
                <a:lnTo>
                  <a:pt x="6520" y="280"/>
                </a:lnTo>
                <a:lnTo>
                  <a:pt x="6520" y="280"/>
                </a:lnTo>
                <a:lnTo>
                  <a:pt x="6521" y="280"/>
                </a:lnTo>
                <a:lnTo>
                  <a:pt x="6521" y="280"/>
                </a:lnTo>
                <a:lnTo>
                  <a:pt x="6521" y="280"/>
                </a:lnTo>
                <a:lnTo>
                  <a:pt x="6521" y="280"/>
                </a:lnTo>
                <a:lnTo>
                  <a:pt x="6521" y="280"/>
                </a:lnTo>
                <a:lnTo>
                  <a:pt x="6522" y="281"/>
                </a:lnTo>
                <a:lnTo>
                  <a:pt x="6522" y="281"/>
                </a:lnTo>
                <a:lnTo>
                  <a:pt x="6522" y="281"/>
                </a:lnTo>
                <a:lnTo>
                  <a:pt x="6522" y="281"/>
                </a:lnTo>
                <a:lnTo>
                  <a:pt x="6523" y="282"/>
                </a:lnTo>
                <a:lnTo>
                  <a:pt x="6523" y="282"/>
                </a:lnTo>
                <a:lnTo>
                  <a:pt x="6523" y="283"/>
                </a:lnTo>
                <a:lnTo>
                  <a:pt x="6523" y="284"/>
                </a:lnTo>
                <a:lnTo>
                  <a:pt x="6524" y="285"/>
                </a:lnTo>
                <a:lnTo>
                  <a:pt x="6524" y="285"/>
                </a:lnTo>
                <a:lnTo>
                  <a:pt x="6524" y="285"/>
                </a:lnTo>
                <a:lnTo>
                  <a:pt x="6524" y="283"/>
                </a:lnTo>
                <a:lnTo>
                  <a:pt x="6524" y="283"/>
                </a:lnTo>
                <a:lnTo>
                  <a:pt x="6525" y="283"/>
                </a:lnTo>
                <a:lnTo>
                  <a:pt x="6525" y="283"/>
                </a:lnTo>
                <a:lnTo>
                  <a:pt x="6525" y="283"/>
                </a:lnTo>
                <a:lnTo>
                  <a:pt x="6525" y="283"/>
                </a:lnTo>
                <a:lnTo>
                  <a:pt x="6525" y="283"/>
                </a:lnTo>
                <a:lnTo>
                  <a:pt x="6526" y="283"/>
                </a:lnTo>
                <a:lnTo>
                  <a:pt x="6526" y="283"/>
                </a:lnTo>
                <a:lnTo>
                  <a:pt x="6526" y="283"/>
                </a:lnTo>
                <a:lnTo>
                  <a:pt x="6527" y="283"/>
                </a:lnTo>
                <a:lnTo>
                  <a:pt x="6527" y="283"/>
                </a:lnTo>
                <a:lnTo>
                  <a:pt x="6527" y="283"/>
                </a:lnTo>
                <a:lnTo>
                  <a:pt x="6527" y="283"/>
                </a:lnTo>
                <a:lnTo>
                  <a:pt x="6527" y="283"/>
                </a:lnTo>
                <a:lnTo>
                  <a:pt x="6528" y="283"/>
                </a:lnTo>
                <a:lnTo>
                  <a:pt x="6528" y="284"/>
                </a:lnTo>
                <a:lnTo>
                  <a:pt x="6528" y="283"/>
                </a:lnTo>
                <a:lnTo>
                  <a:pt x="6528" y="283"/>
                </a:lnTo>
                <a:lnTo>
                  <a:pt x="6529" y="283"/>
                </a:lnTo>
                <a:lnTo>
                  <a:pt x="6529" y="283"/>
                </a:lnTo>
                <a:lnTo>
                  <a:pt x="6529" y="283"/>
                </a:lnTo>
                <a:lnTo>
                  <a:pt x="6529" y="283"/>
                </a:lnTo>
                <a:lnTo>
                  <a:pt x="6530" y="283"/>
                </a:lnTo>
                <a:lnTo>
                  <a:pt x="6530" y="282"/>
                </a:lnTo>
                <a:lnTo>
                  <a:pt x="6530" y="282"/>
                </a:lnTo>
                <a:lnTo>
                  <a:pt x="6530" y="282"/>
                </a:lnTo>
                <a:lnTo>
                  <a:pt x="6530" y="282"/>
                </a:lnTo>
                <a:lnTo>
                  <a:pt x="6531" y="282"/>
                </a:lnTo>
                <a:lnTo>
                  <a:pt x="6531" y="282"/>
                </a:lnTo>
                <a:lnTo>
                  <a:pt x="6531" y="282"/>
                </a:lnTo>
                <a:lnTo>
                  <a:pt x="6531" y="282"/>
                </a:lnTo>
                <a:lnTo>
                  <a:pt x="6531" y="282"/>
                </a:lnTo>
                <a:lnTo>
                  <a:pt x="6532" y="282"/>
                </a:lnTo>
                <a:lnTo>
                  <a:pt x="6532" y="282"/>
                </a:lnTo>
                <a:lnTo>
                  <a:pt x="6532" y="282"/>
                </a:lnTo>
                <a:lnTo>
                  <a:pt x="6532" y="282"/>
                </a:lnTo>
                <a:lnTo>
                  <a:pt x="6533" y="282"/>
                </a:lnTo>
                <a:lnTo>
                  <a:pt x="6533" y="282"/>
                </a:lnTo>
                <a:lnTo>
                  <a:pt x="6533" y="282"/>
                </a:lnTo>
                <a:lnTo>
                  <a:pt x="6533" y="282"/>
                </a:lnTo>
                <a:lnTo>
                  <a:pt x="6534" y="283"/>
                </a:lnTo>
                <a:lnTo>
                  <a:pt x="6534" y="283"/>
                </a:lnTo>
                <a:lnTo>
                  <a:pt x="6534" y="283"/>
                </a:lnTo>
                <a:lnTo>
                  <a:pt x="6534" y="283"/>
                </a:lnTo>
                <a:lnTo>
                  <a:pt x="6535" y="283"/>
                </a:lnTo>
                <a:lnTo>
                  <a:pt x="6535" y="283"/>
                </a:lnTo>
                <a:lnTo>
                  <a:pt x="6535" y="283"/>
                </a:lnTo>
                <a:lnTo>
                  <a:pt x="6535" y="282"/>
                </a:lnTo>
                <a:lnTo>
                  <a:pt x="6536" y="281"/>
                </a:lnTo>
                <a:lnTo>
                  <a:pt x="6536" y="281"/>
                </a:lnTo>
                <a:lnTo>
                  <a:pt x="6536" y="281"/>
                </a:lnTo>
                <a:lnTo>
                  <a:pt x="6536" y="281"/>
                </a:lnTo>
                <a:lnTo>
                  <a:pt x="6537" y="281"/>
                </a:lnTo>
                <a:lnTo>
                  <a:pt x="6537" y="281"/>
                </a:lnTo>
                <a:lnTo>
                  <a:pt x="6537" y="281"/>
                </a:lnTo>
                <a:lnTo>
                  <a:pt x="6537" y="281"/>
                </a:lnTo>
                <a:lnTo>
                  <a:pt x="6537" y="282"/>
                </a:lnTo>
                <a:lnTo>
                  <a:pt x="6538" y="282"/>
                </a:lnTo>
                <a:lnTo>
                  <a:pt x="6538" y="282"/>
                </a:lnTo>
                <a:lnTo>
                  <a:pt x="6538" y="281"/>
                </a:lnTo>
                <a:lnTo>
                  <a:pt x="6539" y="281"/>
                </a:lnTo>
                <a:lnTo>
                  <a:pt x="6539" y="282"/>
                </a:lnTo>
                <a:lnTo>
                  <a:pt x="6539" y="282"/>
                </a:lnTo>
                <a:lnTo>
                  <a:pt x="6539" y="281"/>
                </a:lnTo>
                <a:lnTo>
                  <a:pt x="6540" y="282"/>
                </a:lnTo>
                <a:lnTo>
                  <a:pt x="6540" y="283"/>
                </a:lnTo>
                <a:lnTo>
                  <a:pt x="6540" y="283"/>
                </a:lnTo>
                <a:lnTo>
                  <a:pt x="6540" y="283"/>
                </a:lnTo>
                <a:lnTo>
                  <a:pt x="6541" y="284"/>
                </a:lnTo>
                <a:lnTo>
                  <a:pt x="6541" y="284"/>
                </a:lnTo>
                <a:lnTo>
                  <a:pt x="6541" y="284"/>
                </a:lnTo>
                <a:lnTo>
                  <a:pt x="6541" y="285"/>
                </a:lnTo>
                <a:lnTo>
                  <a:pt x="6542" y="285"/>
                </a:lnTo>
                <a:lnTo>
                  <a:pt x="6542" y="285"/>
                </a:lnTo>
                <a:lnTo>
                  <a:pt x="6542" y="286"/>
                </a:lnTo>
                <a:lnTo>
                  <a:pt x="6542" y="286"/>
                </a:lnTo>
                <a:lnTo>
                  <a:pt x="6543" y="286"/>
                </a:lnTo>
                <a:lnTo>
                  <a:pt x="6543" y="286"/>
                </a:lnTo>
                <a:lnTo>
                  <a:pt x="6543" y="286"/>
                </a:lnTo>
                <a:lnTo>
                  <a:pt x="6543" y="286"/>
                </a:lnTo>
                <a:lnTo>
                  <a:pt x="6544" y="286"/>
                </a:lnTo>
                <a:lnTo>
                  <a:pt x="6544" y="286"/>
                </a:lnTo>
                <a:lnTo>
                  <a:pt x="6544" y="286"/>
                </a:lnTo>
                <a:lnTo>
                  <a:pt x="6545" y="286"/>
                </a:lnTo>
                <a:lnTo>
                  <a:pt x="6545" y="286"/>
                </a:lnTo>
                <a:lnTo>
                  <a:pt x="6545" y="286"/>
                </a:lnTo>
                <a:lnTo>
                  <a:pt x="6545" y="286"/>
                </a:lnTo>
                <a:lnTo>
                  <a:pt x="6546" y="285"/>
                </a:lnTo>
                <a:lnTo>
                  <a:pt x="6546" y="285"/>
                </a:lnTo>
                <a:lnTo>
                  <a:pt x="6546" y="285"/>
                </a:lnTo>
                <a:lnTo>
                  <a:pt x="6546" y="285"/>
                </a:lnTo>
                <a:lnTo>
                  <a:pt x="6547" y="285"/>
                </a:lnTo>
                <a:lnTo>
                  <a:pt x="6547" y="285"/>
                </a:lnTo>
                <a:lnTo>
                  <a:pt x="6547" y="285"/>
                </a:lnTo>
                <a:lnTo>
                  <a:pt x="6547" y="285"/>
                </a:lnTo>
                <a:lnTo>
                  <a:pt x="6548" y="285"/>
                </a:lnTo>
                <a:lnTo>
                  <a:pt x="6548" y="285"/>
                </a:lnTo>
                <a:lnTo>
                  <a:pt x="6548" y="284"/>
                </a:lnTo>
                <a:lnTo>
                  <a:pt x="6548" y="284"/>
                </a:lnTo>
                <a:lnTo>
                  <a:pt x="6549" y="284"/>
                </a:lnTo>
                <a:lnTo>
                  <a:pt x="6549" y="284"/>
                </a:lnTo>
                <a:lnTo>
                  <a:pt x="6549" y="284"/>
                </a:lnTo>
                <a:lnTo>
                  <a:pt x="6549" y="284"/>
                </a:lnTo>
                <a:lnTo>
                  <a:pt x="6549" y="284"/>
                </a:lnTo>
                <a:lnTo>
                  <a:pt x="6550" y="284"/>
                </a:lnTo>
                <a:lnTo>
                  <a:pt x="6550" y="284"/>
                </a:lnTo>
                <a:lnTo>
                  <a:pt x="6550" y="284"/>
                </a:lnTo>
                <a:lnTo>
                  <a:pt x="6551" y="284"/>
                </a:lnTo>
                <a:lnTo>
                  <a:pt x="6551" y="284"/>
                </a:lnTo>
                <a:lnTo>
                  <a:pt x="6551" y="284"/>
                </a:lnTo>
                <a:lnTo>
                  <a:pt x="6551" y="284"/>
                </a:lnTo>
                <a:lnTo>
                  <a:pt x="6552" y="283"/>
                </a:lnTo>
                <a:lnTo>
                  <a:pt x="6552" y="283"/>
                </a:lnTo>
                <a:lnTo>
                  <a:pt x="6552" y="283"/>
                </a:lnTo>
                <a:lnTo>
                  <a:pt x="6552" y="283"/>
                </a:lnTo>
                <a:lnTo>
                  <a:pt x="6553" y="283"/>
                </a:lnTo>
                <a:lnTo>
                  <a:pt x="6553" y="282"/>
                </a:lnTo>
                <a:lnTo>
                  <a:pt x="6553" y="281"/>
                </a:lnTo>
                <a:lnTo>
                  <a:pt x="6553" y="281"/>
                </a:lnTo>
                <a:lnTo>
                  <a:pt x="6554" y="281"/>
                </a:lnTo>
                <a:lnTo>
                  <a:pt x="6554" y="281"/>
                </a:lnTo>
                <a:lnTo>
                  <a:pt x="6554" y="281"/>
                </a:lnTo>
                <a:lnTo>
                  <a:pt x="6554" y="281"/>
                </a:lnTo>
                <a:lnTo>
                  <a:pt x="6555" y="281"/>
                </a:lnTo>
                <a:lnTo>
                  <a:pt x="6555" y="281"/>
                </a:lnTo>
                <a:lnTo>
                  <a:pt x="6555" y="281"/>
                </a:lnTo>
                <a:lnTo>
                  <a:pt x="6555" y="281"/>
                </a:lnTo>
                <a:lnTo>
                  <a:pt x="6556" y="281"/>
                </a:lnTo>
                <a:lnTo>
                  <a:pt x="6556" y="280"/>
                </a:lnTo>
                <a:lnTo>
                  <a:pt x="6556" y="280"/>
                </a:lnTo>
                <a:lnTo>
                  <a:pt x="6557" y="279"/>
                </a:lnTo>
                <a:lnTo>
                  <a:pt x="6557" y="279"/>
                </a:lnTo>
                <a:lnTo>
                  <a:pt x="6557" y="278"/>
                </a:lnTo>
                <a:lnTo>
                  <a:pt x="6557" y="277"/>
                </a:lnTo>
                <a:lnTo>
                  <a:pt x="6558" y="277"/>
                </a:lnTo>
                <a:lnTo>
                  <a:pt x="6558" y="278"/>
                </a:lnTo>
                <a:lnTo>
                  <a:pt x="6558" y="278"/>
                </a:lnTo>
                <a:lnTo>
                  <a:pt x="6558" y="278"/>
                </a:lnTo>
                <a:lnTo>
                  <a:pt x="6559" y="278"/>
                </a:lnTo>
                <a:lnTo>
                  <a:pt x="6559" y="278"/>
                </a:lnTo>
                <a:lnTo>
                  <a:pt x="6559" y="278"/>
                </a:lnTo>
                <a:lnTo>
                  <a:pt x="6559" y="279"/>
                </a:lnTo>
                <a:lnTo>
                  <a:pt x="6560" y="279"/>
                </a:lnTo>
                <a:lnTo>
                  <a:pt x="6560" y="279"/>
                </a:lnTo>
                <a:lnTo>
                  <a:pt x="6560" y="279"/>
                </a:lnTo>
                <a:lnTo>
                  <a:pt x="6560" y="279"/>
                </a:lnTo>
                <a:lnTo>
                  <a:pt x="6561" y="279"/>
                </a:lnTo>
                <a:lnTo>
                  <a:pt x="6561" y="279"/>
                </a:lnTo>
                <a:lnTo>
                  <a:pt x="6561" y="279"/>
                </a:lnTo>
                <a:lnTo>
                  <a:pt x="6561" y="279"/>
                </a:lnTo>
                <a:lnTo>
                  <a:pt x="6561" y="279"/>
                </a:lnTo>
                <a:lnTo>
                  <a:pt x="6562" y="279"/>
                </a:lnTo>
                <a:lnTo>
                  <a:pt x="6562" y="279"/>
                </a:lnTo>
                <a:lnTo>
                  <a:pt x="6562" y="279"/>
                </a:lnTo>
                <a:lnTo>
                  <a:pt x="6563" y="279"/>
                </a:lnTo>
                <a:lnTo>
                  <a:pt x="6563" y="279"/>
                </a:lnTo>
                <a:lnTo>
                  <a:pt x="6563" y="279"/>
                </a:lnTo>
                <a:lnTo>
                  <a:pt x="6563" y="279"/>
                </a:lnTo>
                <a:lnTo>
                  <a:pt x="6564" y="279"/>
                </a:lnTo>
                <a:lnTo>
                  <a:pt x="6564" y="278"/>
                </a:lnTo>
                <a:lnTo>
                  <a:pt x="6564" y="278"/>
                </a:lnTo>
                <a:lnTo>
                  <a:pt x="6564" y="278"/>
                </a:lnTo>
                <a:lnTo>
                  <a:pt x="6564" y="278"/>
                </a:lnTo>
                <a:lnTo>
                  <a:pt x="6565" y="278"/>
                </a:lnTo>
                <a:lnTo>
                  <a:pt x="6565" y="278"/>
                </a:lnTo>
                <a:lnTo>
                  <a:pt x="6565" y="278"/>
                </a:lnTo>
                <a:lnTo>
                  <a:pt x="6565" y="278"/>
                </a:lnTo>
                <a:lnTo>
                  <a:pt x="6566" y="277"/>
                </a:lnTo>
                <a:lnTo>
                  <a:pt x="6566" y="277"/>
                </a:lnTo>
                <a:lnTo>
                  <a:pt x="6566" y="277"/>
                </a:lnTo>
                <a:lnTo>
                  <a:pt x="6566" y="278"/>
                </a:lnTo>
                <a:lnTo>
                  <a:pt x="6566" y="278"/>
                </a:lnTo>
                <a:lnTo>
                  <a:pt x="6567" y="278"/>
                </a:lnTo>
                <a:lnTo>
                  <a:pt x="6567" y="278"/>
                </a:lnTo>
                <a:lnTo>
                  <a:pt x="6567" y="278"/>
                </a:lnTo>
                <a:lnTo>
                  <a:pt x="6567" y="278"/>
                </a:lnTo>
                <a:lnTo>
                  <a:pt x="6567" y="278"/>
                </a:lnTo>
                <a:lnTo>
                  <a:pt x="6568" y="278"/>
                </a:lnTo>
                <a:lnTo>
                  <a:pt x="6568" y="277"/>
                </a:lnTo>
                <a:lnTo>
                  <a:pt x="6568" y="277"/>
                </a:lnTo>
                <a:lnTo>
                  <a:pt x="6569" y="277"/>
                </a:lnTo>
                <a:lnTo>
                  <a:pt x="6569" y="277"/>
                </a:lnTo>
                <a:lnTo>
                  <a:pt x="6569" y="277"/>
                </a:lnTo>
                <a:lnTo>
                  <a:pt x="6569" y="277"/>
                </a:lnTo>
                <a:lnTo>
                  <a:pt x="6569" y="277"/>
                </a:lnTo>
                <a:lnTo>
                  <a:pt x="6570" y="277"/>
                </a:lnTo>
                <a:lnTo>
                  <a:pt x="6570" y="277"/>
                </a:lnTo>
                <a:lnTo>
                  <a:pt x="6570" y="277"/>
                </a:lnTo>
                <a:lnTo>
                  <a:pt x="6570" y="277"/>
                </a:lnTo>
                <a:lnTo>
                  <a:pt x="6571" y="277"/>
                </a:lnTo>
                <a:lnTo>
                  <a:pt x="6571" y="277"/>
                </a:lnTo>
                <a:lnTo>
                  <a:pt x="6571" y="277"/>
                </a:lnTo>
                <a:lnTo>
                  <a:pt x="6571" y="277"/>
                </a:lnTo>
                <a:lnTo>
                  <a:pt x="6571" y="277"/>
                </a:lnTo>
                <a:lnTo>
                  <a:pt x="6572" y="277"/>
                </a:lnTo>
                <a:lnTo>
                  <a:pt x="6572" y="277"/>
                </a:lnTo>
                <a:lnTo>
                  <a:pt x="6572" y="277"/>
                </a:lnTo>
                <a:lnTo>
                  <a:pt x="6572" y="277"/>
                </a:lnTo>
                <a:lnTo>
                  <a:pt x="6573" y="276"/>
                </a:lnTo>
                <a:lnTo>
                  <a:pt x="6573" y="276"/>
                </a:lnTo>
                <a:lnTo>
                  <a:pt x="6573" y="276"/>
                </a:lnTo>
                <a:lnTo>
                  <a:pt x="6573" y="276"/>
                </a:lnTo>
                <a:lnTo>
                  <a:pt x="6574" y="277"/>
                </a:lnTo>
                <a:lnTo>
                  <a:pt x="6574" y="277"/>
                </a:lnTo>
                <a:lnTo>
                  <a:pt x="6574" y="277"/>
                </a:lnTo>
                <a:lnTo>
                  <a:pt x="6575" y="277"/>
                </a:lnTo>
                <a:lnTo>
                  <a:pt x="6575" y="277"/>
                </a:lnTo>
                <a:lnTo>
                  <a:pt x="6575" y="277"/>
                </a:lnTo>
                <a:lnTo>
                  <a:pt x="6575" y="276"/>
                </a:lnTo>
                <a:lnTo>
                  <a:pt x="6576" y="276"/>
                </a:lnTo>
                <a:lnTo>
                  <a:pt x="6576" y="277"/>
                </a:lnTo>
                <a:lnTo>
                  <a:pt x="6576" y="277"/>
                </a:lnTo>
                <a:lnTo>
                  <a:pt x="6576" y="277"/>
                </a:lnTo>
                <a:lnTo>
                  <a:pt x="6577" y="276"/>
                </a:lnTo>
                <a:lnTo>
                  <a:pt x="6577" y="276"/>
                </a:lnTo>
                <a:lnTo>
                  <a:pt x="6577" y="276"/>
                </a:lnTo>
                <a:lnTo>
                  <a:pt x="6577" y="277"/>
                </a:lnTo>
                <a:lnTo>
                  <a:pt x="6578" y="277"/>
                </a:lnTo>
                <a:lnTo>
                  <a:pt x="6578" y="277"/>
                </a:lnTo>
                <a:lnTo>
                  <a:pt x="6578" y="279"/>
                </a:lnTo>
                <a:lnTo>
                  <a:pt x="6578" y="279"/>
                </a:lnTo>
                <a:lnTo>
                  <a:pt x="6578" y="279"/>
                </a:lnTo>
                <a:lnTo>
                  <a:pt x="6579" y="280"/>
                </a:lnTo>
                <a:lnTo>
                  <a:pt x="6579" y="280"/>
                </a:lnTo>
                <a:lnTo>
                  <a:pt x="6579" y="279"/>
                </a:lnTo>
                <a:lnTo>
                  <a:pt x="6579" y="279"/>
                </a:lnTo>
                <a:lnTo>
                  <a:pt x="6580" y="280"/>
                </a:lnTo>
                <a:lnTo>
                  <a:pt x="6580" y="280"/>
                </a:lnTo>
                <a:lnTo>
                  <a:pt x="6580" y="280"/>
                </a:lnTo>
                <a:lnTo>
                  <a:pt x="6580" y="281"/>
                </a:lnTo>
                <a:lnTo>
                  <a:pt x="6581" y="282"/>
                </a:lnTo>
                <a:lnTo>
                  <a:pt x="6581" y="283"/>
                </a:lnTo>
                <a:lnTo>
                  <a:pt x="6581" y="284"/>
                </a:lnTo>
                <a:lnTo>
                  <a:pt x="6581" y="284"/>
                </a:lnTo>
                <a:lnTo>
                  <a:pt x="6582" y="284"/>
                </a:lnTo>
                <a:lnTo>
                  <a:pt x="6582" y="284"/>
                </a:lnTo>
                <a:lnTo>
                  <a:pt x="6582" y="284"/>
                </a:lnTo>
                <a:lnTo>
                  <a:pt x="6582" y="284"/>
                </a:lnTo>
                <a:lnTo>
                  <a:pt x="6582" y="284"/>
                </a:lnTo>
                <a:lnTo>
                  <a:pt x="6583" y="284"/>
                </a:lnTo>
                <a:lnTo>
                  <a:pt x="6583" y="284"/>
                </a:lnTo>
                <a:lnTo>
                  <a:pt x="6583" y="284"/>
                </a:lnTo>
                <a:lnTo>
                  <a:pt x="6583" y="284"/>
                </a:lnTo>
                <a:lnTo>
                  <a:pt x="6583" y="284"/>
                </a:lnTo>
                <a:lnTo>
                  <a:pt x="6584" y="284"/>
                </a:lnTo>
                <a:lnTo>
                  <a:pt x="6584" y="284"/>
                </a:lnTo>
                <a:lnTo>
                  <a:pt x="6584" y="284"/>
                </a:lnTo>
                <a:lnTo>
                  <a:pt x="6584" y="284"/>
                </a:lnTo>
                <a:lnTo>
                  <a:pt x="6585" y="283"/>
                </a:lnTo>
                <a:lnTo>
                  <a:pt x="6585" y="283"/>
                </a:lnTo>
                <a:lnTo>
                  <a:pt x="6585" y="283"/>
                </a:lnTo>
                <a:lnTo>
                  <a:pt x="6586" y="283"/>
                </a:lnTo>
                <a:lnTo>
                  <a:pt x="6586" y="284"/>
                </a:lnTo>
                <a:lnTo>
                  <a:pt x="6586" y="284"/>
                </a:lnTo>
                <a:lnTo>
                  <a:pt x="6586" y="285"/>
                </a:lnTo>
                <a:lnTo>
                  <a:pt x="6587" y="286"/>
                </a:lnTo>
                <a:lnTo>
                  <a:pt x="6587" y="287"/>
                </a:lnTo>
                <a:lnTo>
                  <a:pt x="6587" y="287"/>
                </a:lnTo>
                <a:lnTo>
                  <a:pt x="6587" y="287"/>
                </a:lnTo>
                <a:lnTo>
                  <a:pt x="6588" y="286"/>
                </a:lnTo>
                <a:lnTo>
                  <a:pt x="6588" y="286"/>
                </a:lnTo>
                <a:lnTo>
                  <a:pt x="6588" y="286"/>
                </a:lnTo>
                <a:lnTo>
                  <a:pt x="6588" y="286"/>
                </a:lnTo>
                <a:lnTo>
                  <a:pt x="6589" y="286"/>
                </a:lnTo>
                <a:lnTo>
                  <a:pt x="6589" y="286"/>
                </a:lnTo>
                <a:lnTo>
                  <a:pt x="6589" y="286"/>
                </a:lnTo>
                <a:lnTo>
                  <a:pt x="6589" y="286"/>
                </a:lnTo>
                <a:lnTo>
                  <a:pt x="6590" y="286"/>
                </a:lnTo>
                <a:lnTo>
                  <a:pt x="6590" y="286"/>
                </a:lnTo>
                <a:lnTo>
                  <a:pt x="6590" y="285"/>
                </a:lnTo>
                <a:lnTo>
                  <a:pt x="6590" y="285"/>
                </a:lnTo>
                <a:lnTo>
                  <a:pt x="6591" y="285"/>
                </a:lnTo>
                <a:lnTo>
                  <a:pt x="6591" y="285"/>
                </a:lnTo>
                <a:lnTo>
                  <a:pt x="6591" y="285"/>
                </a:lnTo>
                <a:lnTo>
                  <a:pt x="6592" y="285"/>
                </a:lnTo>
                <a:lnTo>
                  <a:pt x="6592" y="285"/>
                </a:lnTo>
                <a:lnTo>
                  <a:pt x="6592" y="285"/>
                </a:lnTo>
                <a:lnTo>
                  <a:pt x="6592" y="285"/>
                </a:lnTo>
                <a:lnTo>
                  <a:pt x="6593" y="285"/>
                </a:lnTo>
                <a:lnTo>
                  <a:pt x="6593" y="285"/>
                </a:lnTo>
                <a:lnTo>
                  <a:pt x="6593" y="285"/>
                </a:lnTo>
                <a:lnTo>
                  <a:pt x="6593" y="285"/>
                </a:lnTo>
                <a:lnTo>
                  <a:pt x="6594" y="285"/>
                </a:lnTo>
                <a:lnTo>
                  <a:pt x="6594" y="285"/>
                </a:lnTo>
                <a:lnTo>
                  <a:pt x="6594" y="285"/>
                </a:lnTo>
                <a:lnTo>
                  <a:pt x="6594" y="285"/>
                </a:lnTo>
                <a:lnTo>
                  <a:pt x="6595" y="285"/>
                </a:lnTo>
                <a:lnTo>
                  <a:pt x="6595" y="285"/>
                </a:lnTo>
                <a:lnTo>
                  <a:pt x="6595" y="285"/>
                </a:lnTo>
                <a:lnTo>
                  <a:pt x="6595" y="285"/>
                </a:lnTo>
                <a:lnTo>
                  <a:pt x="6596" y="285"/>
                </a:lnTo>
                <a:lnTo>
                  <a:pt x="6596" y="285"/>
                </a:lnTo>
                <a:lnTo>
                  <a:pt x="6596" y="285"/>
                </a:lnTo>
                <a:lnTo>
                  <a:pt x="6596" y="285"/>
                </a:lnTo>
                <a:lnTo>
                  <a:pt x="6597" y="285"/>
                </a:lnTo>
                <a:lnTo>
                  <a:pt x="6597" y="285"/>
                </a:lnTo>
                <a:lnTo>
                  <a:pt x="6597" y="285"/>
                </a:lnTo>
                <a:lnTo>
                  <a:pt x="6598" y="285"/>
                </a:lnTo>
                <a:lnTo>
                  <a:pt x="6598" y="285"/>
                </a:lnTo>
                <a:lnTo>
                  <a:pt x="6598" y="285"/>
                </a:lnTo>
                <a:lnTo>
                  <a:pt x="6598" y="285"/>
                </a:lnTo>
                <a:lnTo>
                  <a:pt x="6599" y="285"/>
                </a:lnTo>
                <a:lnTo>
                  <a:pt x="6599" y="285"/>
                </a:lnTo>
                <a:lnTo>
                  <a:pt x="6599" y="285"/>
                </a:lnTo>
                <a:lnTo>
                  <a:pt x="6599" y="285"/>
                </a:lnTo>
                <a:lnTo>
                  <a:pt x="6599" y="285"/>
                </a:lnTo>
                <a:lnTo>
                  <a:pt x="6600" y="285"/>
                </a:lnTo>
                <a:lnTo>
                  <a:pt x="6600" y="285"/>
                </a:lnTo>
                <a:lnTo>
                  <a:pt x="6600" y="285"/>
                </a:lnTo>
                <a:lnTo>
                  <a:pt x="6600" y="285"/>
                </a:lnTo>
                <a:lnTo>
                  <a:pt x="6601" y="285"/>
                </a:lnTo>
                <a:lnTo>
                  <a:pt x="6601" y="285"/>
                </a:lnTo>
                <a:lnTo>
                  <a:pt x="6601" y="285"/>
                </a:lnTo>
                <a:lnTo>
                  <a:pt x="6601" y="285"/>
                </a:lnTo>
                <a:lnTo>
                  <a:pt x="6602" y="285"/>
                </a:lnTo>
                <a:lnTo>
                  <a:pt x="6602" y="285"/>
                </a:lnTo>
                <a:lnTo>
                  <a:pt x="6602" y="285"/>
                </a:lnTo>
                <a:lnTo>
                  <a:pt x="6602" y="285"/>
                </a:lnTo>
                <a:lnTo>
                  <a:pt x="6602" y="285"/>
                </a:lnTo>
                <a:lnTo>
                  <a:pt x="6603" y="285"/>
                </a:lnTo>
                <a:lnTo>
                  <a:pt x="6603" y="286"/>
                </a:lnTo>
                <a:lnTo>
                  <a:pt x="6603" y="286"/>
                </a:lnTo>
                <a:lnTo>
                  <a:pt x="6604" y="286"/>
                </a:lnTo>
                <a:lnTo>
                  <a:pt x="6604" y="286"/>
                </a:lnTo>
                <a:lnTo>
                  <a:pt x="6604" y="286"/>
                </a:lnTo>
                <a:lnTo>
                  <a:pt x="6604" y="287"/>
                </a:lnTo>
                <a:lnTo>
                  <a:pt x="6605" y="287"/>
                </a:lnTo>
                <a:lnTo>
                  <a:pt x="6605" y="287"/>
                </a:lnTo>
                <a:lnTo>
                  <a:pt x="6605" y="287"/>
                </a:lnTo>
                <a:lnTo>
                  <a:pt x="6605" y="286"/>
                </a:lnTo>
                <a:lnTo>
                  <a:pt x="6606" y="286"/>
                </a:lnTo>
                <a:lnTo>
                  <a:pt x="6606" y="286"/>
                </a:lnTo>
                <a:lnTo>
                  <a:pt x="6606" y="286"/>
                </a:lnTo>
                <a:lnTo>
                  <a:pt x="6606" y="286"/>
                </a:lnTo>
                <a:lnTo>
                  <a:pt x="6606" y="286"/>
                </a:lnTo>
                <a:lnTo>
                  <a:pt x="6607" y="286"/>
                </a:lnTo>
                <a:lnTo>
                  <a:pt x="6607" y="286"/>
                </a:lnTo>
                <a:lnTo>
                  <a:pt x="6607" y="286"/>
                </a:lnTo>
                <a:lnTo>
                  <a:pt x="6607" y="286"/>
                </a:lnTo>
                <a:lnTo>
                  <a:pt x="6608" y="287"/>
                </a:lnTo>
                <a:lnTo>
                  <a:pt x="6608" y="287"/>
                </a:lnTo>
                <a:lnTo>
                  <a:pt x="6608" y="287"/>
                </a:lnTo>
                <a:lnTo>
                  <a:pt x="6608" y="287"/>
                </a:lnTo>
                <a:lnTo>
                  <a:pt x="6609" y="287"/>
                </a:lnTo>
                <a:lnTo>
                  <a:pt x="6609" y="287"/>
                </a:lnTo>
                <a:lnTo>
                  <a:pt x="6609" y="287"/>
                </a:lnTo>
                <a:lnTo>
                  <a:pt x="6609" y="287"/>
                </a:lnTo>
                <a:lnTo>
                  <a:pt x="6610" y="287"/>
                </a:lnTo>
                <a:lnTo>
                  <a:pt x="6610" y="288"/>
                </a:lnTo>
                <a:lnTo>
                  <a:pt x="6610" y="288"/>
                </a:lnTo>
                <a:lnTo>
                  <a:pt x="6611" y="288"/>
                </a:lnTo>
                <a:lnTo>
                  <a:pt x="6611" y="288"/>
                </a:lnTo>
                <a:lnTo>
                  <a:pt x="6611" y="288"/>
                </a:lnTo>
                <a:lnTo>
                  <a:pt x="6611" y="288"/>
                </a:lnTo>
                <a:lnTo>
                  <a:pt x="6612" y="288"/>
                </a:lnTo>
                <a:lnTo>
                  <a:pt x="6612" y="288"/>
                </a:lnTo>
                <a:lnTo>
                  <a:pt x="6612" y="288"/>
                </a:lnTo>
                <a:lnTo>
                  <a:pt x="6612" y="288"/>
                </a:lnTo>
                <a:lnTo>
                  <a:pt x="6612" y="288"/>
                </a:lnTo>
                <a:lnTo>
                  <a:pt x="6613" y="288"/>
                </a:lnTo>
                <a:lnTo>
                  <a:pt x="6613" y="289"/>
                </a:lnTo>
                <a:lnTo>
                  <a:pt x="6613" y="289"/>
                </a:lnTo>
                <a:lnTo>
                  <a:pt x="6613" y="290"/>
                </a:lnTo>
                <a:lnTo>
                  <a:pt x="6614" y="290"/>
                </a:lnTo>
                <a:lnTo>
                  <a:pt x="6614" y="290"/>
                </a:lnTo>
                <a:lnTo>
                  <a:pt x="6614" y="290"/>
                </a:lnTo>
                <a:lnTo>
                  <a:pt x="6614" y="290"/>
                </a:lnTo>
                <a:lnTo>
                  <a:pt x="6615" y="291"/>
                </a:lnTo>
                <a:lnTo>
                  <a:pt x="6615" y="291"/>
                </a:lnTo>
                <a:lnTo>
                  <a:pt x="6615" y="291"/>
                </a:lnTo>
                <a:lnTo>
                  <a:pt x="6616" y="291"/>
                </a:lnTo>
                <a:lnTo>
                  <a:pt x="6616" y="291"/>
                </a:lnTo>
                <a:lnTo>
                  <a:pt x="6616" y="291"/>
                </a:lnTo>
                <a:lnTo>
                  <a:pt x="6616" y="291"/>
                </a:lnTo>
                <a:lnTo>
                  <a:pt x="6617" y="291"/>
                </a:lnTo>
                <a:lnTo>
                  <a:pt x="6617" y="291"/>
                </a:lnTo>
                <a:lnTo>
                  <a:pt x="6617" y="291"/>
                </a:lnTo>
                <a:lnTo>
                  <a:pt x="6617" y="291"/>
                </a:lnTo>
                <a:lnTo>
                  <a:pt x="6618" y="291"/>
                </a:lnTo>
                <a:lnTo>
                  <a:pt x="6618" y="292"/>
                </a:lnTo>
                <a:lnTo>
                  <a:pt x="6618" y="292"/>
                </a:lnTo>
                <a:lnTo>
                  <a:pt x="6618" y="292"/>
                </a:lnTo>
                <a:lnTo>
                  <a:pt x="6619" y="293"/>
                </a:lnTo>
                <a:lnTo>
                  <a:pt x="6619" y="293"/>
                </a:lnTo>
                <a:lnTo>
                  <a:pt x="6619" y="293"/>
                </a:lnTo>
                <a:lnTo>
                  <a:pt x="6619" y="293"/>
                </a:lnTo>
                <a:lnTo>
                  <a:pt x="6620" y="294"/>
                </a:lnTo>
                <a:lnTo>
                  <a:pt x="6620" y="294"/>
                </a:lnTo>
                <a:lnTo>
                  <a:pt x="6620" y="294"/>
                </a:lnTo>
                <a:lnTo>
                  <a:pt x="6620" y="294"/>
                </a:lnTo>
                <a:lnTo>
                  <a:pt x="6620" y="294"/>
                </a:lnTo>
                <a:lnTo>
                  <a:pt x="6621" y="294"/>
                </a:lnTo>
                <a:lnTo>
                  <a:pt x="6621" y="294"/>
                </a:lnTo>
                <a:lnTo>
                  <a:pt x="6621" y="294"/>
                </a:lnTo>
                <a:lnTo>
                  <a:pt x="6622" y="294"/>
                </a:lnTo>
                <a:lnTo>
                  <a:pt x="6622" y="294"/>
                </a:lnTo>
                <a:lnTo>
                  <a:pt x="6622" y="293"/>
                </a:lnTo>
                <a:lnTo>
                  <a:pt x="6622" y="293"/>
                </a:lnTo>
                <a:lnTo>
                  <a:pt x="6622" y="293"/>
                </a:lnTo>
                <a:lnTo>
                  <a:pt x="6623" y="293"/>
                </a:lnTo>
                <a:lnTo>
                  <a:pt x="6623" y="293"/>
                </a:lnTo>
                <a:lnTo>
                  <a:pt x="6623" y="293"/>
                </a:lnTo>
                <a:lnTo>
                  <a:pt x="6624" y="293"/>
                </a:lnTo>
                <a:lnTo>
                  <a:pt x="6624" y="293"/>
                </a:lnTo>
                <a:lnTo>
                  <a:pt x="6624" y="293"/>
                </a:lnTo>
                <a:lnTo>
                  <a:pt x="6624" y="293"/>
                </a:lnTo>
                <a:lnTo>
                  <a:pt x="6625" y="293"/>
                </a:lnTo>
                <a:lnTo>
                  <a:pt x="6625" y="293"/>
                </a:lnTo>
                <a:lnTo>
                  <a:pt x="6625" y="293"/>
                </a:lnTo>
                <a:lnTo>
                  <a:pt x="6625" y="293"/>
                </a:lnTo>
                <a:lnTo>
                  <a:pt x="6625" y="293"/>
                </a:lnTo>
                <a:lnTo>
                  <a:pt x="6626" y="293"/>
                </a:lnTo>
                <a:lnTo>
                  <a:pt x="6626" y="293"/>
                </a:lnTo>
                <a:lnTo>
                  <a:pt x="6626" y="293"/>
                </a:lnTo>
                <a:lnTo>
                  <a:pt x="6626" y="293"/>
                </a:lnTo>
                <a:lnTo>
                  <a:pt x="6626" y="293"/>
                </a:lnTo>
                <a:lnTo>
                  <a:pt x="6627" y="293"/>
                </a:lnTo>
                <a:lnTo>
                  <a:pt x="6627" y="293"/>
                </a:lnTo>
                <a:lnTo>
                  <a:pt x="6627" y="293"/>
                </a:lnTo>
                <a:lnTo>
                  <a:pt x="6628" y="293"/>
                </a:lnTo>
                <a:lnTo>
                  <a:pt x="6628" y="293"/>
                </a:lnTo>
                <a:lnTo>
                  <a:pt x="6628" y="293"/>
                </a:lnTo>
                <a:lnTo>
                  <a:pt x="6628" y="293"/>
                </a:lnTo>
                <a:lnTo>
                  <a:pt x="6629" y="293"/>
                </a:lnTo>
                <a:lnTo>
                  <a:pt x="6629" y="293"/>
                </a:lnTo>
                <a:lnTo>
                  <a:pt x="6629" y="293"/>
                </a:lnTo>
                <a:lnTo>
                  <a:pt x="6629" y="294"/>
                </a:lnTo>
                <a:lnTo>
                  <a:pt x="6630" y="295"/>
                </a:lnTo>
                <a:lnTo>
                  <a:pt x="6630" y="295"/>
                </a:lnTo>
                <a:lnTo>
                  <a:pt x="6630" y="295"/>
                </a:lnTo>
                <a:lnTo>
                  <a:pt x="6630" y="295"/>
                </a:lnTo>
                <a:lnTo>
                  <a:pt x="6631" y="295"/>
                </a:lnTo>
                <a:lnTo>
                  <a:pt x="6631" y="295"/>
                </a:lnTo>
                <a:lnTo>
                  <a:pt x="6631" y="295"/>
                </a:lnTo>
                <a:lnTo>
                  <a:pt x="6631" y="295"/>
                </a:lnTo>
                <a:lnTo>
                  <a:pt x="6632" y="295"/>
                </a:lnTo>
                <a:lnTo>
                  <a:pt x="6632" y="295"/>
                </a:lnTo>
                <a:lnTo>
                  <a:pt x="6632" y="295"/>
                </a:lnTo>
                <a:lnTo>
                  <a:pt x="6632" y="295"/>
                </a:lnTo>
                <a:lnTo>
                  <a:pt x="6632" y="295"/>
                </a:lnTo>
                <a:lnTo>
                  <a:pt x="6633" y="295"/>
                </a:lnTo>
                <a:lnTo>
                  <a:pt x="6633" y="295"/>
                </a:lnTo>
                <a:lnTo>
                  <a:pt x="6633" y="295"/>
                </a:lnTo>
                <a:lnTo>
                  <a:pt x="6634" y="295"/>
                </a:lnTo>
                <a:lnTo>
                  <a:pt x="6634" y="295"/>
                </a:lnTo>
                <a:lnTo>
                  <a:pt x="6634" y="295"/>
                </a:lnTo>
                <a:lnTo>
                  <a:pt x="6634" y="295"/>
                </a:lnTo>
                <a:lnTo>
                  <a:pt x="6635" y="295"/>
                </a:lnTo>
                <a:lnTo>
                  <a:pt x="6635" y="296"/>
                </a:lnTo>
                <a:lnTo>
                  <a:pt x="6635" y="296"/>
                </a:lnTo>
                <a:lnTo>
                  <a:pt x="6635" y="296"/>
                </a:lnTo>
                <a:lnTo>
                  <a:pt x="6635" y="296"/>
                </a:lnTo>
                <a:lnTo>
                  <a:pt x="6636" y="296"/>
                </a:lnTo>
                <a:lnTo>
                  <a:pt x="6636" y="296"/>
                </a:lnTo>
                <a:lnTo>
                  <a:pt x="6636" y="296"/>
                </a:lnTo>
                <a:lnTo>
                  <a:pt x="6636" y="296"/>
                </a:lnTo>
                <a:lnTo>
                  <a:pt x="6637" y="296"/>
                </a:lnTo>
                <a:lnTo>
                  <a:pt x="6637" y="296"/>
                </a:lnTo>
                <a:lnTo>
                  <a:pt x="6637" y="296"/>
                </a:lnTo>
                <a:lnTo>
                  <a:pt x="6637" y="296"/>
                </a:lnTo>
                <a:lnTo>
                  <a:pt x="6638" y="296"/>
                </a:lnTo>
                <a:lnTo>
                  <a:pt x="6638" y="296"/>
                </a:lnTo>
                <a:lnTo>
                  <a:pt x="6638" y="296"/>
                </a:lnTo>
                <a:lnTo>
                  <a:pt x="6638" y="297"/>
                </a:lnTo>
                <a:lnTo>
                  <a:pt x="6639" y="297"/>
                </a:lnTo>
                <a:lnTo>
                  <a:pt x="6639" y="297"/>
                </a:lnTo>
                <a:lnTo>
                  <a:pt x="6639" y="297"/>
                </a:lnTo>
                <a:lnTo>
                  <a:pt x="6639" y="297"/>
                </a:lnTo>
                <a:lnTo>
                  <a:pt x="6640" y="297"/>
                </a:lnTo>
                <a:lnTo>
                  <a:pt x="6640" y="297"/>
                </a:lnTo>
                <a:lnTo>
                  <a:pt x="6640" y="297"/>
                </a:lnTo>
                <a:lnTo>
                  <a:pt x="6640" y="297"/>
                </a:lnTo>
                <a:lnTo>
                  <a:pt x="6641" y="296"/>
                </a:lnTo>
                <a:lnTo>
                  <a:pt x="6641" y="296"/>
                </a:lnTo>
                <a:lnTo>
                  <a:pt x="6641" y="296"/>
                </a:lnTo>
                <a:lnTo>
                  <a:pt x="6641" y="296"/>
                </a:lnTo>
                <a:lnTo>
                  <a:pt x="6641" y="296"/>
                </a:lnTo>
                <a:lnTo>
                  <a:pt x="6642" y="296"/>
                </a:lnTo>
                <a:lnTo>
                  <a:pt x="6642" y="296"/>
                </a:lnTo>
                <a:lnTo>
                  <a:pt x="6642" y="295"/>
                </a:lnTo>
                <a:lnTo>
                  <a:pt x="6642" y="295"/>
                </a:lnTo>
                <a:lnTo>
                  <a:pt x="6643" y="295"/>
                </a:lnTo>
                <a:lnTo>
                  <a:pt x="6643" y="296"/>
                </a:lnTo>
                <a:lnTo>
                  <a:pt x="6643" y="297"/>
                </a:lnTo>
                <a:lnTo>
                  <a:pt x="6643" y="298"/>
                </a:lnTo>
                <a:lnTo>
                  <a:pt x="6643" y="298"/>
                </a:lnTo>
                <a:lnTo>
                  <a:pt x="6644" y="298"/>
                </a:lnTo>
                <a:lnTo>
                  <a:pt x="6644" y="298"/>
                </a:lnTo>
                <a:lnTo>
                  <a:pt x="6644" y="297"/>
                </a:lnTo>
                <a:lnTo>
                  <a:pt x="6644" y="297"/>
                </a:lnTo>
                <a:lnTo>
                  <a:pt x="6645" y="297"/>
                </a:lnTo>
                <a:lnTo>
                  <a:pt x="6645" y="296"/>
                </a:lnTo>
                <a:lnTo>
                  <a:pt x="6645" y="296"/>
                </a:lnTo>
                <a:lnTo>
                  <a:pt x="6646" y="295"/>
                </a:lnTo>
                <a:lnTo>
                  <a:pt x="6646" y="295"/>
                </a:lnTo>
                <a:lnTo>
                  <a:pt x="6646" y="295"/>
                </a:lnTo>
                <a:lnTo>
                  <a:pt x="6646" y="295"/>
                </a:lnTo>
                <a:lnTo>
                  <a:pt x="6646" y="295"/>
                </a:lnTo>
                <a:lnTo>
                  <a:pt x="6647" y="295"/>
                </a:lnTo>
                <a:lnTo>
                  <a:pt x="6647" y="296"/>
                </a:lnTo>
                <a:lnTo>
                  <a:pt x="6647" y="296"/>
                </a:lnTo>
                <a:lnTo>
                  <a:pt x="6647" y="297"/>
                </a:lnTo>
                <a:lnTo>
                  <a:pt x="6648" y="297"/>
                </a:lnTo>
                <a:lnTo>
                  <a:pt x="6648" y="297"/>
                </a:lnTo>
                <a:lnTo>
                  <a:pt x="6648" y="297"/>
                </a:lnTo>
                <a:lnTo>
                  <a:pt x="6648" y="297"/>
                </a:lnTo>
                <a:lnTo>
                  <a:pt x="6648" y="297"/>
                </a:lnTo>
                <a:lnTo>
                  <a:pt x="6649" y="297"/>
                </a:lnTo>
                <a:lnTo>
                  <a:pt x="6649" y="297"/>
                </a:lnTo>
                <a:lnTo>
                  <a:pt x="6649" y="297"/>
                </a:lnTo>
                <a:lnTo>
                  <a:pt x="6649" y="297"/>
                </a:lnTo>
                <a:lnTo>
                  <a:pt x="6650" y="297"/>
                </a:lnTo>
                <a:lnTo>
                  <a:pt x="6650" y="297"/>
                </a:lnTo>
                <a:lnTo>
                  <a:pt x="6650" y="297"/>
                </a:lnTo>
                <a:lnTo>
                  <a:pt x="6650" y="297"/>
                </a:lnTo>
                <a:lnTo>
                  <a:pt x="6650" y="297"/>
                </a:lnTo>
                <a:lnTo>
                  <a:pt x="6651" y="297"/>
                </a:lnTo>
                <a:lnTo>
                  <a:pt x="6651" y="297"/>
                </a:lnTo>
                <a:lnTo>
                  <a:pt x="6651" y="297"/>
                </a:lnTo>
                <a:lnTo>
                  <a:pt x="6651" y="297"/>
                </a:lnTo>
                <a:lnTo>
                  <a:pt x="6652" y="297"/>
                </a:lnTo>
                <a:lnTo>
                  <a:pt x="6652" y="297"/>
                </a:lnTo>
                <a:lnTo>
                  <a:pt x="6652" y="297"/>
                </a:lnTo>
                <a:lnTo>
                  <a:pt x="6652" y="297"/>
                </a:lnTo>
                <a:lnTo>
                  <a:pt x="6653" y="297"/>
                </a:lnTo>
                <a:lnTo>
                  <a:pt x="6653" y="297"/>
                </a:lnTo>
                <a:lnTo>
                  <a:pt x="6653" y="297"/>
                </a:lnTo>
                <a:lnTo>
                  <a:pt x="6653" y="297"/>
                </a:lnTo>
                <a:lnTo>
                  <a:pt x="6654" y="298"/>
                </a:lnTo>
                <a:lnTo>
                  <a:pt x="6654" y="298"/>
                </a:lnTo>
                <a:lnTo>
                  <a:pt x="6654" y="298"/>
                </a:lnTo>
                <a:lnTo>
                  <a:pt x="6654" y="298"/>
                </a:lnTo>
                <a:lnTo>
                  <a:pt x="6654" y="298"/>
                </a:lnTo>
                <a:lnTo>
                  <a:pt x="6655" y="298"/>
                </a:lnTo>
                <a:lnTo>
                  <a:pt x="6655" y="298"/>
                </a:lnTo>
                <a:lnTo>
                  <a:pt x="6655" y="298"/>
                </a:lnTo>
                <a:lnTo>
                  <a:pt x="6655" y="298"/>
                </a:lnTo>
                <a:lnTo>
                  <a:pt x="6656" y="298"/>
                </a:lnTo>
                <a:lnTo>
                  <a:pt x="6656" y="298"/>
                </a:lnTo>
                <a:lnTo>
                  <a:pt x="6656" y="298"/>
                </a:lnTo>
                <a:lnTo>
                  <a:pt x="6656" y="298"/>
                </a:lnTo>
                <a:lnTo>
                  <a:pt x="6657" y="298"/>
                </a:lnTo>
                <a:lnTo>
                  <a:pt x="6657" y="298"/>
                </a:lnTo>
                <a:lnTo>
                  <a:pt x="6657" y="298"/>
                </a:lnTo>
                <a:lnTo>
                  <a:pt x="6658" y="298"/>
                </a:lnTo>
                <a:lnTo>
                  <a:pt x="6658" y="298"/>
                </a:lnTo>
                <a:lnTo>
                  <a:pt x="6658" y="298"/>
                </a:lnTo>
                <a:lnTo>
                  <a:pt x="6658" y="298"/>
                </a:lnTo>
                <a:lnTo>
                  <a:pt x="6659" y="298"/>
                </a:lnTo>
                <a:lnTo>
                  <a:pt x="6659" y="298"/>
                </a:lnTo>
                <a:lnTo>
                  <a:pt x="6659" y="298"/>
                </a:lnTo>
                <a:lnTo>
                  <a:pt x="6659" y="299"/>
                </a:lnTo>
                <a:lnTo>
                  <a:pt x="6660" y="299"/>
                </a:lnTo>
                <a:lnTo>
                  <a:pt x="6660" y="299"/>
                </a:lnTo>
                <a:lnTo>
                  <a:pt x="6660" y="299"/>
                </a:lnTo>
                <a:lnTo>
                  <a:pt x="6660" y="298"/>
                </a:lnTo>
                <a:lnTo>
                  <a:pt x="6660" y="298"/>
                </a:lnTo>
                <a:lnTo>
                  <a:pt x="6661" y="299"/>
                </a:lnTo>
                <a:lnTo>
                  <a:pt x="6661" y="299"/>
                </a:lnTo>
                <a:lnTo>
                  <a:pt x="6661" y="299"/>
                </a:lnTo>
                <a:lnTo>
                  <a:pt x="6661" y="300"/>
                </a:lnTo>
                <a:lnTo>
                  <a:pt x="6662" y="299"/>
                </a:lnTo>
                <a:lnTo>
                  <a:pt x="6662" y="299"/>
                </a:lnTo>
                <a:lnTo>
                  <a:pt x="6662" y="299"/>
                </a:lnTo>
                <a:lnTo>
                  <a:pt x="6663" y="299"/>
                </a:lnTo>
                <a:lnTo>
                  <a:pt x="6663" y="298"/>
                </a:lnTo>
                <a:lnTo>
                  <a:pt x="6663" y="299"/>
                </a:lnTo>
                <a:lnTo>
                  <a:pt x="6663" y="299"/>
                </a:lnTo>
                <a:lnTo>
                  <a:pt x="6664" y="299"/>
                </a:lnTo>
                <a:lnTo>
                  <a:pt x="6664" y="299"/>
                </a:lnTo>
                <a:lnTo>
                  <a:pt x="6664" y="299"/>
                </a:lnTo>
                <a:lnTo>
                  <a:pt x="6664" y="299"/>
                </a:lnTo>
                <a:lnTo>
                  <a:pt x="6664" y="299"/>
                </a:lnTo>
                <a:lnTo>
                  <a:pt x="6665" y="299"/>
                </a:lnTo>
                <a:lnTo>
                  <a:pt x="6665" y="299"/>
                </a:lnTo>
                <a:lnTo>
                  <a:pt x="6665" y="300"/>
                </a:lnTo>
                <a:lnTo>
                  <a:pt x="6665" y="299"/>
                </a:lnTo>
                <a:lnTo>
                  <a:pt x="6666" y="298"/>
                </a:lnTo>
                <a:lnTo>
                  <a:pt x="6666" y="298"/>
                </a:lnTo>
                <a:lnTo>
                  <a:pt x="6666" y="297"/>
                </a:lnTo>
                <a:lnTo>
                  <a:pt x="6666" y="297"/>
                </a:lnTo>
                <a:lnTo>
                  <a:pt x="6666" y="297"/>
                </a:lnTo>
                <a:lnTo>
                  <a:pt x="6667" y="297"/>
                </a:lnTo>
                <a:lnTo>
                  <a:pt x="6667" y="296"/>
                </a:lnTo>
                <a:lnTo>
                  <a:pt x="6667" y="296"/>
                </a:lnTo>
                <a:lnTo>
                  <a:pt x="6667" y="296"/>
                </a:lnTo>
                <a:lnTo>
                  <a:pt x="6668" y="296"/>
                </a:lnTo>
                <a:lnTo>
                  <a:pt x="6668" y="296"/>
                </a:lnTo>
                <a:lnTo>
                  <a:pt x="6668" y="296"/>
                </a:lnTo>
                <a:lnTo>
                  <a:pt x="6669" y="296"/>
                </a:lnTo>
                <a:lnTo>
                  <a:pt x="6669" y="295"/>
                </a:lnTo>
                <a:lnTo>
                  <a:pt x="6669" y="295"/>
                </a:lnTo>
                <a:lnTo>
                  <a:pt x="6669" y="295"/>
                </a:lnTo>
                <a:lnTo>
                  <a:pt x="6670" y="295"/>
                </a:lnTo>
                <a:lnTo>
                  <a:pt x="6670" y="295"/>
                </a:lnTo>
                <a:lnTo>
                  <a:pt x="6670" y="295"/>
                </a:lnTo>
                <a:lnTo>
                  <a:pt x="6670" y="295"/>
                </a:lnTo>
                <a:lnTo>
                  <a:pt x="6671" y="295"/>
                </a:lnTo>
                <a:lnTo>
                  <a:pt x="6671" y="295"/>
                </a:lnTo>
                <a:lnTo>
                  <a:pt x="6671" y="295"/>
                </a:lnTo>
                <a:lnTo>
                  <a:pt x="6671" y="295"/>
                </a:lnTo>
                <a:lnTo>
                  <a:pt x="6671" y="295"/>
                </a:lnTo>
                <a:lnTo>
                  <a:pt x="6672" y="295"/>
                </a:lnTo>
                <a:lnTo>
                  <a:pt x="6672" y="295"/>
                </a:lnTo>
                <a:lnTo>
                  <a:pt x="6672" y="295"/>
                </a:lnTo>
                <a:lnTo>
                  <a:pt x="6672" y="295"/>
                </a:lnTo>
                <a:lnTo>
                  <a:pt x="6672" y="295"/>
                </a:lnTo>
                <a:lnTo>
                  <a:pt x="6673" y="295"/>
                </a:lnTo>
                <a:lnTo>
                  <a:pt x="6673" y="295"/>
                </a:lnTo>
                <a:lnTo>
                  <a:pt x="6673" y="295"/>
                </a:lnTo>
                <a:lnTo>
                  <a:pt x="6673" y="295"/>
                </a:lnTo>
                <a:lnTo>
                  <a:pt x="6673" y="294"/>
                </a:lnTo>
                <a:lnTo>
                  <a:pt x="6674" y="293"/>
                </a:lnTo>
                <a:lnTo>
                  <a:pt x="6674" y="293"/>
                </a:lnTo>
                <a:lnTo>
                  <a:pt x="6674" y="293"/>
                </a:lnTo>
                <a:lnTo>
                  <a:pt x="6675" y="293"/>
                </a:lnTo>
                <a:lnTo>
                  <a:pt x="6675" y="293"/>
                </a:lnTo>
                <a:lnTo>
                  <a:pt x="6675" y="292"/>
                </a:lnTo>
                <a:lnTo>
                  <a:pt x="6675" y="292"/>
                </a:lnTo>
                <a:lnTo>
                  <a:pt x="6676" y="291"/>
                </a:lnTo>
                <a:lnTo>
                  <a:pt x="6676" y="291"/>
                </a:lnTo>
                <a:lnTo>
                  <a:pt x="6676" y="290"/>
                </a:lnTo>
                <a:lnTo>
                  <a:pt x="6676" y="290"/>
                </a:lnTo>
                <a:lnTo>
                  <a:pt x="6677" y="289"/>
                </a:lnTo>
                <a:lnTo>
                  <a:pt x="6677" y="289"/>
                </a:lnTo>
                <a:lnTo>
                  <a:pt x="6677" y="289"/>
                </a:lnTo>
                <a:lnTo>
                  <a:pt x="6677" y="289"/>
                </a:lnTo>
                <a:lnTo>
                  <a:pt x="6677" y="289"/>
                </a:lnTo>
                <a:lnTo>
                  <a:pt x="6678" y="289"/>
                </a:lnTo>
                <a:lnTo>
                  <a:pt x="6678" y="288"/>
                </a:lnTo>
                <a:lnTo>
                  <a:pt x="6678" y="289"/>
                </a:lnTo>
                <a:lnTo>
                  <a:pt x="6678" y="288"/>
                </a:lnTo>
                <a:lnTo>
                  <a:pt x="6678" y="288"/>
                </a:lnTo>
                <a:lnTo>
                  <a:pt x="6679" y="288"/>
                </a:lnTo>
                <a:lnTo>
                  <a:pt x="6679" y="288"/>
                </a:lnTo>
                <a:lnTo>
                  <a:pt x="6679" y="287"/>
                </a:lnTo>
                <a:lnTo>
                  <a:pt x="6679" y="286"/>
                </a:lnTo>
                <a:lnTo>
                  <a:pt x="6680" y="286"/>
                </a:lnTo>
                <a:lnTo>
                  <a:pt x="6680" y="286"/>
                </a:lnTo>
                <a:lnTo>
                  <a:pt x="6680" y="285"/>
                </a:lnTo>
                <a:lnTo>
                  <a:pt x="6681" y="284"/>
                </a:lnTo>
                <a:lnTo>
                  <a:pt x="6681" y="283"/>
                </a:lnTo>
                <a:lnTo>
                  <a:pt x="6681" y="284"/>
                </a:lnTo>
                <a:lnTo>
                  <a:pt x="6681" y="284"/>
                </a:lnTo>
                <a:lnTo>
                  <a:pt x="6681" y="285"/>
                </a:lnTo>
                <a:lnTo>
                  <a:pt x="6682" y="285"/>
                </a:lnTo>
                <a:lnTo>
                  <a:pt x="6682" y="286"/>
                </a:lnTo>
                <a:lnTo>
                  <a:pt x="6682" y="286"/>
                </a:lnTo>
                <a:lnTo>
                  <a:pt x="6682" y="286"/>
                </a:lnTo>
                <a:lnTo>
                  <a:pt x="6683" y="285"/>
                </a:lnTo>
                <a:lnTo>
                  <a:pt x="6683" y="283"/>
                </a:lnTo>
                <a:lnTo>
                  <a:pt x="6683" y="283"/>
                </a:lnTo>
                <a:lnTo>
                  <a:pt x="6683" y="284"/>
                </a:lnTo>
                <a:lnTo>
                  <a:pt x="6683" y="284"/>
                </a:lnTo>
                <a:lnTo>
                  <a:pt x="6684" y="284"/>
                </a:lnTo>
                <a:lnTo>
                  <a:pt x="6684" y="285"/>
                </a:lnTo>
                <a:lnTo>
                  <a:pt x="6684" y="285"/>
                </a:lnTo>
                <a:lnTo>
                  <a:pt x="6684" y="286"/>
                </a:lnTo>
                <a:lnTo>
                  <a:pt x="6685" y="286"/>
                </a:lnTo>
                <a:lnTo>
                  <a:pt x="6685" y="286"/>
                </a:lnTo>
                <a:lnTo>
                  <a:pt x="6685" y="285"/>
                </a:lnTo>
                <a:lnTo>
                  <a:pt x="6685" y="283"/>
                </a:lnTo>
                <a:lnTo>
                  <a:pt x="6686" y="282"/>
                </a:lnTo>
                <a:lnTo>
                  <a:pt x="6686" y="283"/>
                </a:lnTo>
                <a:lnTo>
                  <a:pt x="6686" y="283"/>
                </a:lnTo>
                <a:lnTo>
                  <a:pt x="6687" y="283"/>
                </a:lnTo>
                <a:lnTo>
                  <a:pt x="6687" y="283"/>
                </a:lnTo>
                <a:lnTo>
                  <a:pt x="6687" y="283"/>
                </a:lnTo>
                <a:lnTo>
                  <a:pt x="6687" y="283"/>
                </a:lnTo>
                <a:lnTo>
                  <a:pt x="6688" y="284"/>
                </a:lnTo>
                <a:lnTo>
                  <a:pt x="6688" y="284"/>
                </a:lnTo>
                <a:lnTo>
                  <a:pt x="6688" y="283"/>
                </a:lnTo>
                <a:lnTo>
                  <a:pt x="6688" y="283"/>
                </a:lnTo>
                <a:lnTo>
                  <a:pt x="6689" y="283"/>
                </a:lnTo>
                <a:lnTo>
                  <a:pt x="6689" y="283"/>
                </a:lnTo>
                <a:lnTo>
                  <a:pt x="6689" y="283"/>
                </a:lnTo>
                <a:lnTo>
                  <a:pt x="6689" y="283"/>
                </a:lnTo>
                <a:lnTo>
                  <a:pt x="6690" y="283"/>
                </a:lnTo>
                <a:lnTo>
                  <a:pt x="6690" y="283"/>
                </a:lnTo>
                <a:lnTo>
                  <a:pt x="6690" y="283"/>
                </a:lnTo>
                <a:lnTo>
                  <a:pt x="6690" y="283"/>
                </a:lnTo>
                <a:lnTo>
                  <a:pt x="6691" y="283"/>
                </a:lnTo>
                <a:lnTo>
                  <a:pt x="6691" y="283"/>
                </a:lnTo>
                <a:lnTo>
                  <a:pt x="6691" y="283"/>
                </a:lnTo>
                <a:lnTo>
                  <a:pt x="6691" y="282"/>
                </a:lnTo>
                <a:lnTo>
                  <a:pt x="6692" y="282"/>
                </a:lnTo>
                <a:lnTo>
                  <a:pt x="6692" y="282"/>
                </a:lnTo>
                <a:lnTo>
                  <a:pt x="6692" y="282"/>
                </a:lnTo>
                <a:lnTo>
                  <a:pt x="6693" y="281"/>
                </a:lnTo>
                <a:lnTo>
                  <a:pt x="6693" y="281"/>
                </a:lnTo>
                <a:lnTo>
                  <a:pt x="6693" y="281"/>
                </a:lnTo>
                <a:lnTo>
                  <a:pt x="6693" y="281"/>
                </a:lnTo>
                <a:lnTo>
                  <a:pt x="6694" y="281"/>
                </a:lnTo>
                <a:lnTo>
                  <a:pt x="6694" y="281"/>
                </a:lnTo>
                <a:lnTo>
                  <a:pt x="6694" y="281"/>
                </a:lnTo>
                <a:lnTo>
                  <a:pt x="6694" y="281"/>
                </a:lnTo>
                <a:lnTo>
                  <a:pt x="6694" y="281"/>
                </a:lnTo>
                <a:lnTo>
                  <a:pt x="6695" y="281"/>
                </a:lnTo>
                <a:lnTo>
                  <a:pt x="6695" y="281"/>
                </a:lnTo>
                <a:lnTo>
                  <a:pt x="6695" y="281"/>
                </a:lnTo>
                <a:lnTo>
                  <a:pt x="6695" y="281"/>
                </a:lnTo>
                <a:lnTo>
                  <a:pt x="6696" y="281"/>
                </a:lnTo>
                <a:lnTo>
                  <a:pt x="6696" y="281"/>
                </a:lnTo>
                <a:lnTo>
                  <a:pt x="6696" y="281"/>
                </a:lnTo>
                <a:lnTo>
                  <a:pt x="6696" y="280"/>
                </a:lnTo>
                <a:lnTo>
                  <a:pt x="6697" y="280"/>
                </a:lnTo>
                <a:lnTo>
                  <a:pt x="6697" y="280"/>
                </a:lnTo>
                <a:lnTo>
                  <a:pt x="6697" y="280"/>
                </a:lnTo>
                <a:lnTo>
                  <a:pt x="6697" y="280"/>
                </a:lnTo>
                <a:lnTo>
                  <a:pt x="6697" y="280"/>
                </a:lnTo>
                <a:lnTo>
                  <a:pt x="6698" y="280"/>
                </a:lnTo>
                <a:lnTo>
                  <a:pt x="6698" y="280"/>
                </a:lnTo>
                <a:lnTo>
                  <a:pt x="6698" y="280"/>
                </a:lnTo>
                <a:lnTo>
                  <a:pt x="6699" y="280"/>
                </a:lnTo>
                <a:lnTo>
                  <a:pt x="6699" y="280"/>
                </a:lnTo>
                <a:lnTo>
                  <a:pt x="6699" y="280"/>
                </a:lnTo>
                <a:lnTo>
                  <a:pt x="6699" y="280"/>
                </a:lnTo>
                <a:lnTo>
                  <a:pt x="6699" y="280"/>
                </a:lnTo>
                <a:lnTo>
                  <a:pt x="6700" y="280"/>
                </a:lnTo>
                <a:lnTo>
                  <a:pt x="6700" y="280"/>
                </a:lnTo>
                <a:lnTo>
                  <a:pt x="6700" y="280"/>
                </a:lnTo>
                <a:lnTo>
                  <a:pt x="6700" y="280"/>
                </a:lnTo>
                <a:lnTo>
                  <a:pt x="6701" y="280"/>
                </a:lnTo>
                <a:lnTo>
                  <a:pt x="6701" y="280"/>
                </a:lnTo>
                <a:lnTo>
                  <a:pt x="6701" y="280"/>
                </a:lnTo>
                <a:lnTo>
                  <a:pt x="6701" y="280"/>
                </a:lnTo>
                <a:lnTo>
                  <a:pt x="6702" y="280"/>
                </a:lnTo>
                <a:lnTo>
                  <a:pt x="6702" y="280"/>
                </a:lnTo>
                <a:lnTo>
                  <a:pt x="6702" y="281"/>
                </a:lnTo>
                <a:lnTo>
                  <a:pt x="6702" y="281"/>
                </a:lnTo>
                <a:lnTo>
                  <a:pt x="6703" y="281"/>
                </a:lnTo>
                <a:lnTo>
                  <a:pt x="6703" y="281"/>
                </a:lnTo>
                <a:lnTo>
                  <a:pt x="6703" y="278"/>
                </a:lnTo>
                <a:lnTo>
                  <a:pt x="6703" y="278"/>
                </a:lnTo>
                <a:lnTo>
                  <a:pt x="6704" y="278"/>
                </a:lnTo>
                <a:lnTo>
                  <a:pt x="6704" y="278"/>
                </a:lnTo>
                <a:lnTo>
                  <a:pt x="6704" y="277"/>
                </a:lnTo>
                <a:lnTo>
                  <a:pt x="6705" y="276"/>
                </a:lnTo>
                <a:lnTo>
                  <a:pt x="6705" y="276"/>
                </a:lnTo>
                <a:lnTo>
                  <a:pt x="6705" y="277"/>
                </a:lnTo>
                <a:lnTo>
                  <a:pt x="6705" y="277"/>
                </a:lnTo>
                <a:lnTo>
                  <a:pt x="6706" y="277"/>
                </a:lnTo>
                <a:lnTo>
                  <a:pt x="6706" y="277"/>
                </a:lnTo>
                <a:lnTo>
                  <a:pt x="6706" y="277"/>
                </a:lnTo>
                <a:lnTo>
                  <a:pt x="6706" y="277"/>
                </a:lnTo>
                <a:lnTo>
                  <a:pt x="6707" y="277"/>
                </a:lnTo>
                <a:lnTo>
                  <a:pt x="6707" y="276"/>
                </a:lnTo>
                <a:lnTo>
                  <a:pt x="6707" y="276"/>
                </a:lnTo>
                <a:lnTo>
                  <a:pt x="6707" y="276"/>
                </a:lnTo>
                <a:lnTo>
                  <a:pt x="6708" y="276"/>
                </a:lnTo>
                <a:lnTo>
                  <a:pt x="6708" y="275"/>
                </a:lnTo>
                <a:lnTo>
                  <a:pt x="6708" y="274"/>
                </a:lnTo>
                <a:lnTo>
                  <a:pt x="6708" y="274"/>
                </a:lnTo>
                <a:lnTo>
                  <a:pt x="6709" y="273"/>
                </a:lnTo>
                <a:lnTo>
                  <a:pt x="6709" y="273"/>
                </a:lnTo>
                <a:lnTo>
                  <a:pt x="6709" y="272"/>
                </a:lnTo>
                <a:lnTo>
                  <a:pt x="6709" y="272"/>
                </a:lnTo>
                <a:lnTo>
                  <a:pt x="6710" y="272"/>
                </a:lnTo>
                <a:lnTo>
                  <a:pt x="6710" y="272"/>
                </a:lnTo>
                <a:lnTo>
                  <a:pt x="6710" y="272"/>
                </a:lnTo>
                <a:lnTo>
                  <a:pt x="6711" y="272"/>
                </a:lnTo>
                <a:lnTo>
                  <a:pt x="6711" y="272"/>
                </a:lnTo>
                <a:lnTo>
                  <a:pt x="6711" y="272"/>
                </a:lnTo>
                <a:lnTo>
                  <a:pt x="6711" y="272"/>
                </a:lnTo>
                <a:lnTo>
                  <a:pt x="6712" y="272"/>
                </a:lnTo>
                <a:lnTo>
                  <a:pt x="6712" y="272"/>
                </a:lnTo>
                <a:lnTo>
                  <a:pt x="6712" y="272"/>
                </a:lnTo>
                <a:lnTo>
                  <a:pt x="6712" y="271"/>
                </a:lnTo>
                <a:lnTo>
                  <a:pt x="6713" y="272"/>
                </a:lnTo>
                <a:lnTo>
                  <a:pt x="6713" y="272"/>
                </a:lnTo>
                <a:lnTo>
                  <a:pt x="6713" y="273"/>
                </a:lnTo>
                <a:lnTo>
                  <a:pt x="6713" y="273"/>
                </a:lnTo>
                <a:lnTo>
                  <a:pt x="6714" y="273"/>
                </a:lnTo>
                <a:lnTo>
                  <a:pt x="6714" y="273"/>
                </a:lnTo>
                <a:lnTo>
                  <a:pt x="6714" y="273"/>
                </a:lnTo>
                <a:lnTo>
                  <a:pt x="6714" y="273"/>
                </a:lnTo>
                <a:lnTo>
                  <a:pt x="6715" y="272"/>
                </a:lnTo>
                <a:lnTo>
                  <a:pt x="6715" y="272"/>
                </a:lnTo>
                <a:lnTo>
                  <a:pt x="6715" y="272"/>
                </a:lnTo>
                <a:lnTo>
                  <a:pt x="6715" y="272"/>
                </a:lnTo>
                <a:lnTo>
                  <a:pt x="6716" y="272"/>
                </a:lnTo>
                <a:lnTo>
                  <a:pt x="6716" y="272"/>
                </a:lnTo>
                <a:lnTo>
                  <a:pt x="6716" y="272"/>
                </a:lnTo>
                <a:lnTo>
                  <a:pt x="6716" y="272"/>
                </a:lnTo>
                <a:lnTo>
                  <a:pt x="6717" y="272"/>
                </a:lnTo>
                <a:lnTo>
                  <a:pt x="6717" y="272"/>
                </a:lnTo>
                <a:lnTo>
                  <a:pt x="6717" y="272"/>
                </a:lnTo>
                <a:lnTo>
                  <a:pt x="6717" y="272"/>
                </a:lnTo>
                <a:lnTo>
                  <a:pt x="6718" y="272"/>
                </a:lnTo>
                <a:lnTo>
                  <a:pt x="6718" y="272"/>
                </a:lnTo>
                <a:lnTo>
                  <a:pt x="6718" y="272"/>
                </a:lnTo>
                <a:lnTo>
                  <a:pt x="6718" y="271"/>
                </a:lnTo>
                <a:lnTo>
                  <a:pt x="6719" y="271"/>
                </a:lnTo>
                <a:lnTo>
                  <a:pt x="6719" y="271"/>
                </a:lnTo>
                <a:lnTo>
                  <a:pt x="6719" y="271"/>
                </a:lnTo>
                <a:lnTo>
                  <a:pt x="6719" y="271"/>
                </a:lnTo>
                <a:lnTo>
                  <a:pt x="6719" y="271"/>
                </a:lnTo>
                <a:lnTo>
                  <a:pt x="6720" y="271"/>
                </a:lnTo>
                <a:lnTo>
                  <a:pt x="6720" y="271"/>
                </a:lnTo>
                <a:lnTo>
                  <a:pt x="6720" y="271"/>
                </a:lnTo>
                <a:lnTo>
                  <a:pt x="6721" y="271"/>
                </a:lnTo>
                <a:lnTo>
                  <a:pt x="6721" y="270"/>
                </a:lnTo>
                <a:lnTo>
                  <a:pt x="6721" y="268"/>
                </a:lnTo>
                <a:lnTo>
                  <a:pt x="6721" y="266"/>
                </a:lnTo>
                <a:lnTo>
                  <a:pt x="6722" y="266"/>
                </a:lnTo>
                <a:lnTo>
                  <a:pt x="6722" y="266"/>
                </a:lnTo>
                <a:lnTo>
                  <a:pt x="6722" y="265"/>
                </a:lnTo>
                <a:lnTo>
                  <a:pt x="6723" y="265"/>
                </a:lnTo>
                <a:lnTo>
                  <a:pt x="6723" y="265"/>
                </a:lnTo>
                <a:lnTo>
                  <a:pt x="6723" y="265"/>
                </a:lnTo>
                <a:lnTo>
                  <a:pt x="6723" y="265"/>
                </a:lnTo>
                <a:lnTo>
                  <a:pt x="6723" y="265"/>
                </a:lnTo>
                <a:lnTo>
                  <a:pt x="6724" y="265"/>
                </a:lnTo>
                <a:lnTo>
                  <a:pt x="6724" y="265"/>
                </a:lnTo>
                <a:lnTo>
                  <a:pt x="6724" y="265"/>
                </a:lnTo>
                <a:lnTo>
                  <a:pt x="6724" y="265"/>
                </a:lnTo>
                <a:lnTo>
                  <a:pt x="6725" y="264"/>
                </a:lnTo>
                <a:lnTo>
                  <a:pt x="6725" y="264"/>
                </a:lnTo>
                <a:lnTo>
                  <a:pt x="6725" y="264"/>
                </a:lnTo>
                <a:lnTo>
                  <a:pt x="6725" y="264"/>
                </a:lnTo>
                <a:lnTo>
                  <a:pt x="6725" y="264"/>
                </a:lnTo>
                <a:lnTo>
                  <a:pt x="6726" y="264"/>
                </a:lnTo>
                <a:lnTo>
                  <a:pt x="6726" y="264"/>
                </a:lnTo>
                <a:lnTo>
                  <a:pt x="6726" y="264"/>
                </a:lnTo>
                <a:lnTo>
                  <a:pt x="6726" y="264"/>
                </a:lnTo>
                <a:lnTo>
                  <a:pt x="6727" y="264"/>
                </a:lnTo>
                <a:lnTo>
                  <a:pt x="6727" y="264"/>
                </a:lnTo>
                <a:lnTo>
                  <a:pt x="6727" y="264"/>
                </a:lnTo>
                <a:lnTo>
                  <a:pt x="6727" y="264"/>
                </a:lnTo>
                <a:lnTo>
                  <a:pt x="6728" y="264"/>
                </a:lnTo>
                <a:lnTo>
                  <a:pt x="6728" y="264"/>
                </a:lnTo>
                <a:lnTo>
                  <a:pt x="6728" y="263"/>
                </a:lnTo>
                <a:lnTo>
                  <a:pt x="6728" y="263"/>
                </a:lnTo>
                <a:lnTo>
                  <a:pt x="6729" y="263"/>
                </a:lnTo>
                <a:lnTo>
                  <a:pt x="6729" y="263"/>
                </a:lnTo>
                <a:lnTo>
                  <a:pt x="6729" y="263"/>
                </a:lnTo>
                <a:lnTo>
                  <a:pt x="6729" y="264"/>
                </a:lnTo>
                <a:lnTo>
                  <a:pt x="6730" y="264"/>
                </a:lnTo>
                <a:lnTo>
                  <a:pt x="6730" y="264"/>
                </a:lnTo>
                <a:lnTo>
                  <a:pt x="6730" y="264"/>
                </a:lnTo>
                <a:lnTo>
                  <a:pt x="6730" y="265"/>
                </a:lnTo>
                <a:lnTo>
                  <a:pt x="6731" y="266"/>
                </a:lnTo>
                <a:lnTo>
                  <a:pt x="6731" y="266"/>
                </a:lnTo>
                <a:lnTo>
                  <a:pt x="6731" y="267"/>
                </a:lnTo>
                <a:lnTo>
                  <a:pt x="6731" y="267"/>
                </a:lnTo>
                <a:lnTo>
                  <a:pt x="6732" y="267"/>
                </a:lnTo>
                <a:lnTo>
                  <a:pt x="6732" y="267"/>
                </a:lnTo>
                <a:lnTo>
                  <a:pt x="6732" y="267"/>
                </a:lnTo>
                <a:lnTo>
                  <a:pt x="6732" y="267"/>
                </a:lnTo>
                <a:lnTo>
                  <a:pt x="6732" y="267"/>
                </a:lnTo>
                <a:lnTo>
                  <a:pt x="6733" y="267"/>
                </a:lnTo>
                <a:lnTo>
                  <a:pt x="6733" y="267"/>
                </a:lnTo>
                <a:lnTo>
                  <a:pt x="6733" y="268"/>
                </a:lnTo>
                <a:lnTo>
                  <a:pt x="6734" y="268"/>
                </a:lnTo>
                <a:lnTo>
                  <a:pt x="6734" y="268"/>
                </a:lnTo>
                <a:lnTo>
                  <a:pt x="6734" y="268"/>
                </a:lnTo>
                <a:lnTo>
                  <a:pt x="6734" y="268"/>
                </a:lnTo>
                <a:lnTo>
                  <a:pt x="6735" y="268"/>
                </a:lnTo>
                <a:lnTo>
                  <a:pt x="6735" y="268"/>
                </a:lnTo>
                <a:lnTo>
                  <a:pt x="6735" y="268"/>
                </a:lnTo>
                <a:lnTo>
                  <a:pt x="6735" y="268"/>
                </a:lnTo>
                <a:lnTo>
                  <a:pt x="6735" y="268"/>
                </a:lnTo>
                <a:lnTo>
                  <a:pt x="6736" y="268"/>
                </a:lnTo>
                <a:lnTo>
                  <a:pt x="6736" y="268"/>
                </a:lnTo>
                <a:lnTo>
                  <a:pt x="6736" y="268"/>
                </a:lnTo>
                <a:lnTo>
                  <a:pt x="6736" y="268"/>
                </a:lnTo>
                <a:lnTo>
                  <a:pt x="6737" y="269"/>
                </a:lnTo>
                <a:lnTo>
                  <a:pt x="6737" y="270"/>
                </a:lnTo>
                <a:lnTo>
                  <a:pt x="6737" y="270"/>
                </a:lnTo>
                <a:lnTo>
                  <a:pt x="6737" y="271"/>
                </a:lnTo>
                <a:lnTo>
                  <a:pt x="6738" y="273"/>
                </a:lnTo>
                <a:lnTo>
                  <a:pt x="6738" y="273"/>
                </a:lnTo>
                <a:lnTo>
                  <a:pt x="6738" y="273"/>
                </a:lnTo>
                <a:lnTo>
                  <a:pt x="6738" y="273"/>
                </a:lnTo>
                <a:lnTo>
                  <a:pt x="6739" y="274"/>
                </a:lnTo>
                <a:lnTo>
                  <a:pt x="6739" y="274"/>
                </a:lnTo>
                <a:lnTo>
                  <a:pt x="6739" y="274"/>
                </a:lnTo>
                <a:lnTo>
                  <a:pt x="6740" y="274"/>
                </a:lnTo>
                <a:lnTo>
                  <a:pt x="6740" y="275"/>
                </a:lnTo>
                <a:lnTo>
                  <a:pt x="6740" y="275"/>
                </a:lnTo>
                <a:lnTo>
                  <a:pt x="6740" y="276"/>
                </a:lnTo>
                <a:lnTo>
                  <a:pt x="6741" y="277"/>
                </a:lnTo>
                <a:lnTo>
                  <a:pt x="6741" y="277"/>
                </a:lnTo>
                <a:lnTo>
                  <a:pt x="6741" y="277"/>
                </a:lnTo>
                <a:lnTo>
                  <a:pt x="6741" y="276"/>
                </a:lnTo>
                <a:lnTo>
                  <a:pt x="6741" y="274"/>
                </a:lnTo>
                <a:lnTo>
                  <a:pt x="6742" y="272"/>
                </a:lnTo>
                <a:lnTo>
                  <a:pt x="6742" y="271"/>
                </a:lnTo>
                <a:lnTo>
                  <a:pt x="6742" y="271"/>
                </a:lnTo>
                <a:lnTo>
                  <a:pt x="6742" y="271"/>
                </a:lnTo>
                <a:lnTo>
                  <a:pt x="6743" y="271"/>
                </a:lnTo>
                <a:lnTo>
                  <a:pt x="6743" y="271"/>
                </a:lnTo>
                <a:lnTo>
                  <a:pt x="6743" y="271"/>
                </a:lnTo>
                <a:lnTo>
                  <a:pt x="6743" y="271"/>
                </a:lnTo>
                <a:lnTo>
                  <a:pt x="6744" y="271"/>
                </a:lnTo>
                <a:lnTo>
                  <a:pt x="6744" y="271"/>
                </a:lnTo>
                <a:lnTo>
                  <a:pt x="6744" y="272"/>
                </a:lnTo>
                <a:lnTo>
                  <a:pt x="6744" y="272"/>
                </a:lnTo>
                <a:lnTo>
                  <a:pt x="6744" y="272"/>
                </a:lnTo>
                <a:lnTo>
                  <a:pt x="6745" y="272"/>
                </a:lnTo>
                <a:lnTo>
                  <a:pt x="6745" y="272"/>
                </a:lnTo>
                <a:lnTo>
                  <a:pt x="6745" y="272"/>
                </a:lnTo>
                <a:lnTo>
                  <a:pt x="6746" y="272"/>
                </a:lnTo>
                <a:lnTo>
                  <a:pt x="6746" y="273"/>
                </a:lnTo>
                <a:lnTo>
                  <a:pt x="6746" y="273"/>
                </a:lnTo>
                <a:lnTo>
                  <a:pt x="6746" y="273"/>
                </a:lnTo>
                <a:lnTo>
                  <a:pt x="6747" y="274"/>
                </a:lnTo>
                <a:lnTo>
                  <a:pt x="6747" y="274"/>
                </a:lnTo>
                <a:lnTo>
                  <a:pt x="6747" y="274"/>
                </a:lnTo>
                <a:lnTo>
                  <a:pt x="6747" y="274"/>
                </a:lnTo>
                <a:lnTo>
                  <a:pt x="6748" y="274"/>
                </a:lnTo>
                <a:lnTo>
                  <a:pt x="6748" y="274"/>
                </a:lnTo>
                <a:lnTo>
                  <a:pt x="6748" y="275"/>
                </a:lnTo>
                <a:lnTo>
                  <a:pt x="6748" y="275"/>
                </a:lnTo>
                <a:lnTo>
                  <a:pt x="6749" y="275"/>
                </a:lnTo>
                <a:lnTo>
                  <a:pt x="6749" y="275"/>
                </a:lnTo>
                <a:lnTo>
                  <a:pt x="6749" y="275"/>
                </a:lnTo>
                <a:lnTo>
                  <a:pt x="6749" y="275"/>
                </a:lnTo>
                <a:lnTo>
                  <a:pt x="6750" y="275"/>
                </a:lnTo>
                <a:lnTo>
                  <a:pt x="6750" y="275"/>
                </a:lnTo>
                <a:lnTo>
                  <a:pt x="6750" y="275"/>
                </a:lnTo>
                <a:lnTo>
                  <a:pt x="6750" y="275"/>
                </a:lnTo>
                <a:lnTo>
                  <a:pt x="6750" y="275"/>
                </a:lnTo>
                <a:lnTo>
                  <a:pt x="6751" y="275"/>
                </a:lnTo>
                <a:lnTo>
                  <a:pt x="6751" y="275"/>
                </a:lnTo>
                <a:lnTo>
                  <a:pt x="6751" y="275"/>
                </a:lnTo>
                <a:lnTo>
                  <a:pt x="6752" y="276"/>
                </a:lnTo>
                <a:lnTo>
                  <a:pt x="6752" y="275"/>
                </a:lnTo>
                <a:lnTo>
                  <a:pt x="6752" y="275"/>
                </a:lnTo>
                <a:lnTo>
                  <a:pt x="6752" y="275"/>
                </a:lnTo>
                <a:lnTo>
                  <a:pt x="6753" y="275"/>
                </a:lnTo>
                <a:lnTo>
                  <a:pt x="6753" y="276"/>
                </a:lnTo>
                <a:lnTo>
                  <a:pt x="6753" y="277"/>
                </a:lnTo>
                <a:lnTo>
                  <a:pt x="6753" y="277"/>
                </a:lnTo>
                <a:lnTo>
                  <a:pt x="6754" y="277"/>
                </a:lnTo>
                <a:lnTo>
                  <a:pt x="6754" y="278"/>
                </a:lnTo>
                <a:lnTo>
                  <a:pt x="6754" y="278"/>
                </a:lnTo>
                <a:lnTo>
                  <a:pt x="6754" y="278"/>
                </a:lnTo>
                <a:lnTo>
                  <a:pt x="6755" y="278"/>
                </a:lnTo>
                <a:lnTo>
                  <a:pt x="6755" y="278"/>
                </a:lnTo>
                <a:lnTo>
                  <a:pt x="6755" y="278"/>
                </a:lnTo>
                <a:lnTo>
                  <a:pt x="6755" y="279"/>
                </a:lnTo>
                <a:lnTo>
                  <a:pt x="6756" y="279"/>
                </a:lnTo>
                <a:lnTo>
                  <a:pt x="6756" y="279"/>
                </a:lnTo>
                <a:lnTo>
                  <a:pt x="6756" y="279"/>
                </a:lnTo>
                <a:lnTo>
                  <a:pt x="6756" y="280"/>
                </a:lnTo>
                <a:lnTo>
                  <a:pt x="6757" y="280"/>
                </a:lnTo>
                <a:lnTo>
                  <a:pt x="6757" y="280"/>
                </a:lnTo>
                <a:lnTo>
                  <a:pt x="6757" y="280"/>
                </a:lnTo>
                <a:lnTo>
                  <a:pt x="6758" y="281"/>
                </a:lnTo>
                <a:lnTo>
                  <a:pt x="6758" y="281"/>
                </a:lnTo>
                <a:lnTo>
                  <a:pt x="6758" y="281"/>
                </a:lnTo>
                <a:lnTo>
                  <a:pt x="6758" y="281"/>
                </a:lnTo>
                <a:lnTo>
                  <a:pt x="6759" y="281"/>
                </a:lnTo>
                <a:lnTo>
                  <a:pt x="6759" y="281"/>
                </a:lnTo>
                <a:lnTo>
                  <a:pt x="6759" y="281"/>
                </a:lnTo>
                <a:lnTo>
                  <a:pt x="6759" y="281"/>
                </a:lnTo>
                <a:lnTo>
                  <a:pt x="6760" y="281"/>
                </a:lnTo>
                <a:lnTo>
                  <a:pt x="6760" y="281"/>
                </a:lnTo>
                <a:lnTo>
                  <a:pt x="6760" y="281"/>
                </a:lnTo>
                <a:lnTo>
                  <a:pt x="6760" y="281"/>
                </a:lnTo>
                <a:lnTo>
                  <a:pt x="6761" y="281"/>
                </a:lnTo>
                <a:lnTo>
                  <a:pt x="6761" y="281"/>
                </a:lnTo>
                <a:lnTo>
                  <a:pt x="6761" y="281"/>
                </a:lnTo>
                <a:lnTo>
                  <a:pt x="6761" y="281"/>
                </a:lnTo>
                <a:lnTo>
                  <a:pt x="6762" y="281"/>
                </a:lnTo>
                <a:lnTo>
                  <a:pt x="6762" y="279"/>
                </a:lnTo>
                <a:lnTo>
                  <a:pt x="6762" y="275"/>
                </a:lnTo>
                <a:lnTo>
                  <a:pt x="6762" y="274"/>
                </a:lnTo>
                <a:lnTo>
                  <a:pt x="6763" y="272"/>
                </a:lnTo>
                <a:lnTo>
                  <a:pt x="6763" y="272"/>
                </a:lnTo>
                <a:lnTo>
                  <a:pt x="6763" y="272"/>
                </a:lnTo>
                <a:lnTo>
                  <a:pt x="6763" y="272"/>
                </a:lnTo>
                <a:lnTo>
                  <a:pt x="6764" y="272"/>
                </a:lnTo>
                <a:lnTo>
                  <a:pt x="6764" y="272"/>
                </a:lnTo>
                <a:lnTo>
                  <a:pt x="6764" y="272"/>
                </a:lnTo>
                <a:lnTo>
                  <a:pt x="6764" y="271"/>
                </a:lnTo>
                <a:lnTo>
                  <a:pt x="6765" y="271"/>
                </a:lnTo>
                <a:lnTo>
                  <a:pt x="6765" y="272"/>
                </a:lnTo>
                <a:lnTo>
                  <a:pt x="6765" y="272"/>
                </a:lnTo>
                <a:lnTo>
                  <a:pt x="6765" y="272"/>
                </a:lnTo>
                <a:lnTo>
                  <a:pt x="6766" y="272"/>
                </a:lnTo>
                <a:lnTo>
                  <a:pt x="6766" y="273"/>
                </a:lnTo>
                <a:lnTo>
                  <a:pt x="6766" y="274"/>
                </a:lnTo>
                <a:lnTo>
                  <a:pt x="6766" y="273"/>
                </a:lnTo>
                <a:lnTo>
                  <a:pt x="6767" y="273"/>
                </a:lnTo>
                <a:lnTo>
                  <a:pt x="6767" y="273"/>
                </a:lnTo>
                <a:lnTo>
                  <a:pt x="6767" y="272"/>
                </a:lnTo>
                <a:lnTo>
                  <a:pt x="6767" y="272"/>
                </a:lnTo>
                <a:lnTo>
                  <a:pt x="6768" y="272"/>
                </a:lnTo>
                <a:lnTo>
                  <a:pt x="6768" y="272"/>
                </a:lnTo>
                <a:lnTo>
                  <a:pt x="6768" y="271"/>
                </a:lnTo>
                <a:lnTo>
                  <a:pt x="6768" y="271"/>
                </a:lnTo>
                <a:lnTo>
                  <a:pt x="6769" y="270"/>
                </a:lnTo>
                <a:lnTo>
                  <a:pt x="6769" y="270"/>
                </a:lnTo>
                <a:lnTo>
                  <a:pt x="6769" y="270"/>
                </a:lnTo>
                <a:lnTo>
                  <a:pt x="6770" y="269"/>
                </a:lnTo>
                <a:lnTo>
                  <a:pt x="6770" y="272"/>
                </a:lnTo>
                <a:lnTo>
                  <a:pt x="6770" y="273"/>
                </a:lnTo>
                <a:lnTo>
                  <a:pt x="6770" y="273"/>
                </a:lnTo>
                <a:lnTo>
                  <a:pt x="6771" y="273"/>
                </a:lnTo>
                <a:lnTo>
                  <a:pt x="6771" y="273"/>
                </a:lnTo>
                <a:lnTo>
                  <a:pt x="6771" y="273"/>
                </a:lnTo>
                <a:lnTo>
                  <a:pt x="6771" y="273"/>
                </a:lnTo>
                <a:lnTo>
                  <a:pt x="6771" y="273"/>
                </a:lnTo>
                <a:lnTo>
                  <a:pt x="6772" y="274"/>
                </a:lnTo>
                <a:lnTo>
                  <a:pt x="6772" y="275"/>
                </a:lnTo>
                <a:lnTo>
                  <a:pt x="6772" y="275"/>
                </a:lnTo>
                <a:lnTo>
                  <a:pt x="6772" y="276"/>
                </a:lnTo>
                <a:lnTo>
                  <a:pt x="6773" y="276"/>
                </a:lnTo>
                <a:lnTo>
                  <a:pt x="6773" y="276"/>
                </a:lnTo>
                <a:lnTo>
                  <a:pt x="6773" y="276"/>
                </a:lnTo>
                <a:lnTo>
                  <a:pt x="6773" y="276"/>
                </a:lnTo>
                <a:lnTo>
                  <a:pt x="6774" y="275"/>
                </a:lnTo>
                <a:lnTo>
                  <a:pt x="6774" y="275"/>
                </a:lnTo>
                <a:lnTo>
                  <a:pt x="6774" y="275"/>
                </a:lnTo>
                <a:lnTo>
                  <a:pt x="6774" y="275"/>
                </a:lnTo>
                <a:lnTo>
                  <a:pt x="6775" y="275"/>
                </a:lnTo>
                <a:lnTo>
                  <a:pt x="6775" y="275"/>
                </a:lnTo>
                <a:lnTo>
                  <a:pt x="6775" y="275"/>
                </a:lnTo>
                <a:lnTo>
                  <a:pt x="6776" y="275"/>
                </a:lnTo>
                <a:lnTo>
                  <a:pt x="6776" y="275"/>
                </a:lnTo>
                <a:lnTo>
                  <a:pt x="6776" y="275"/>
                </a:lnTo>
                <a:lnTo>
                  <a:pt x="6776" y="275"/>
                </a:lnTo>
                <a:lnTo>
                  <a:pt x="6777" y="274"/>
                </a:lnTo>
                <a:lnTo>
                  <a:pt x="6777" y="274"/>
                </a:lnTo>
                <a:lnTo>
                  <a:pt x="6777" y="275"/>
                </a:lnTo>
                <a:lnTo>
                  <a:pt x="6777" y="275"/>
                </a:lnTo>
                <a:lnTo>
                  <a:pt x="6778" y="275"/>
                </a:lnTo>
                <a:lnTo>
                  <a:pt x="6778" y="276"/>
                </a:lnTo>
                <a:lnTo>
                  <a:pt x="6778" y="276"/>
                </a:lnTo>
                <a:lnTo>
                  <a:pt x="6778" y="277"/>
                </a:lnTo>
                <a:lnTo>
                  <a:pt x="6779" y="277"/>
                </a:lnTo>
                <a:lnTo>
                  <a:pt x="6779" y="278"/>
                </a:lnTo>
                <a:lnTo>
                  <a:pt x="6779" y="279"/>
                </a:lnTo>
                <a:lnTo>
                  <a:pt x="6779" y="279"/>
                </a:lnTo>
                <a:lnTo>
                  <a:pt x="6780" y="280"/>
                </a:lnTo>
                <a:lnTo>
                  <a:pt x="6780" y="281"/>
                </a:lnTo>
                <a:lnTo>
                  <a:pt x="6780" y="281"/>
                </a:lnTo>
                <a:lnTo>
                  <a:pt x="6780" y="282"/>
                </a:lnTo>
                <a:lnTo>
                  <a:pt x="6781" y="282"/>
                </a:lnTo>
                <a:lnTo>
                  <a:pt x="6781" y="283"/>
                </a:lnTo>
                <a:lnTo>
                  <a:pt x="6781" y="283"/>
                </a:lnTo>
                <a:lnTo>
                  <a:pt x="6782" y="284"/>
                </a:lnTo>
                <a:lnTo>
                  <a:pt x="6782" y="285"/>
                </a:lnTo>
                <a:lnTo>
                  <a:pt x="6782" y="286"/>
                </a:lnTo>
                <a:lnTo>
                  <a:pt x="6782" y="286"/>
                </a:lnTo>
                <a:lnTo>
                  <a:pt x="6783" y="286"/>
                </a:lnTo>
                <a:lnTo>
                  <a:pt x="6783" y="287"/>
                </a:lnTo>
                <a:lnTo>
                  <a:pt x="6783" y="287"/>
                </a:lnTo>
                <a:lnTo>
                  <a:pt x="6783" y="287"/>
                </a:lnTo>
                <a:lnTo>
                  <a:pt x="6784" y="287"/>
                </a:lnTo>
                <a:lnTo>
                  <a:pt x="6784" y="287"/>
                </a:lnTo>
                <a:lnTo>
                  <a:pt x="6784" y="287"/>
                </a:lnTo>
                <a:lnTo>
                  <a:pt x="6784" y="286"/>
                </a:lnTo>
                <a:lnTo>
                  <a:pt x="6784" y="286"/>
                </a:lnTo>
                <a:lnTo>
                  <a:pt x="6785" y="286"/>
                </a:lnTo>
                <a:lnTo>
                  <a:pt x="6785" y="286"/>
                </a:lnTo>
                <a:lnTo>
                  <a:pt x="6785" y="285"/>
                </a:lnTo>
                <a:lnTo>
                  <a:pt x="6785" y="285"/>
                </a:lnTo>
                <a:lnTo>
                  <a:pt x="6786" y="286"/>
                </a:lnTo>
                <a:lnTo>
                  <a:pt x="6786" y="286"/>
                </a:lnTo>
                <a:lnTo>
                  <a:pt x="6786" y="285"/>
                </a:lnTo>
                <a:lnTo>
                  <a:pt x="6786" y="285"/>
                </a:lnTo>
                <a:lnTo>
                  <a:pt x="6787" y="284"/>
                </a:lnTo>
                <a:lnTo>
                  <a:pt x="6787" y="284"/>
                </a:lnTo>
                <a:lnTo>
                  <a:pt x="6787" y="283"/>
                </a:lnTo>
                <a:lnTo>
                  <a:pt x="6788" y="283"/>
                </a:lnTo>
                <a:lnTo>
                  <a:pt x="6788" y="282"/>
                </a:lnTo>
                <a:lnTo>
                  <a:pt x="6788" y="281"/>
                </a:lnTo>
                <a:lnTo>
                  <a:pt x="6788" y="281"/>
                </a:lnTo>
                <a:lnTo>
                  <a:pt x="6788" y="281"/>
                </a:lnTo>
                <a:lnTo>
                  <a:pt x="6789" y="281"/>
                </a:lnTo>
                <a:lnTo>
                  <a:pt x="6789" y="282"/>
                </a:lnTo>
                <a:lnTo>
                  <a:pt x="6789" y="281"/>
                </a:lnTo>
                <a:lnTo>
                  <a:pt x="6789" y="281"/>
                </a:lnTo>
                <a:lnTo>
                  <a:pt x="6790" y="281"/>
                </a:lnTo>
                <a:lnTo>
                  <a:pt x="6790" y="281"/>
                </a:lnTo>
                <a:lnTo>
                  <a:pt x="6790" y="281"/>
                </a:lnTo>
                <a:lnTo>
                  <a:pt x="6790" y="281"/>
                </a:lnTo>
                <a:lnTo>
                  <a:pt x="6791" y="281"/>
                </a:lnTo>
                <a:lnTo>
                  <a:pt x="6791" y="282"/>
                </a:lnTo>
                <a:lnTo>
                  <a:pt x="6791" y="284"/>
                </a:lnTo>
                <a:lnTo>
                  <a:pt x="6791" y="285"/>
                </a:lnTo>
                <a:lnTo>
                  <a:pt x="6792" y="285"/>
                </a:lnTo>
                <a:lnTo>
                  <a:pt x="6792" y="285"/>
                </a:lnTo>
                <a:lnTo>
                  <a:pt x="6792" y="285"/>
                </a:lnTo>
                <a:lnTo>
                  <a:pt x="6792" y="284"/>
                </a:lnTo>
                <a:lnTo>
                  <a:pt x="6793" y="284"/>
                </a:lnTo>
                <a:lnTo>
                  <a:pt x="6793" y="284"/>
                </a:lnTo>
                <a:lnTo>
                  <a:pt x="6793" y="284"/>
                </a:lnTo>
                <a:lnTo>
                  <a:pt x="6793" y="284"/>
                </a:lnTo>
                <a:lnTo>
                  <a:pt x="6794" y="284"/>
                </a:lnTo>
                <a:lnTo>
                  <a:pt x="6794" y="285"/>
                </a:lnTo>
                <a:lnTo>
                  <a:pt x="6794" y="285"/>
                </a:lnTo>
                <a:lnTo>
                  <a:pt x="6794" y="285"/>
                </a:lnTo>
                <a:lnTo>
                  <a:pt x="6795" y="285"/>
                </a:lnTo>
                <a:lnTo>
                  <a:pt x="6795" y="286"/>
                </a:lnTo>
                <a:lnTo>
                  <a:pt x="6795" y="286"/>
                </a:lnTo>
                <a:lnTo>
                  <a:pt x="6795" y="286"/>
                </a:lnTo>
                <a:lnTo>
                  <a:pt x="6796" y="287"/>
                </a:lnTo>
                <a:lnTo>
                  <a:pt x="6796" y="287"/>
                </a:lnTo>
                <a:lnTo>
                  <a:pt x="6796" y="287"/>
                </a:lnTo>
                <a:lnTo>
                  <a:pt x="6796" y="287"/>
                </a:lnTo>
                <a:lnTo>
                  <a:pt x="6797" y="288"/>
                </a:lnTo>
                <a:lnTo>
                  <a:pt x="6797" y="288"/>
                </a:lnTo>
                <a:lnTo>
                  <a:pt x="6797" y="288"/>
                </a:lnTo>
                <a:lnTo>
                  <a:pt x="6797" y="289"/>
                </a:lnTo>
                <a:lnTo>
                  <a:pt x="6798" y="288"/>
                </a:lnTo>
                <a:lnTo>
                  <a:pt x="6798" y="289"/>
                </a:lnTo>
                <a:lnTo>
                  <a:pt x="6798" y="289"/>
                </a:lnTo>
                <a:lnTo>
                  <a:pt x="6798" y="289"/>
                </a:lnTo>
                <a:lnTo>
                  <a:pt x="6799" y="289"/>
                </a:lnTo>
                <a:lnTo>
                  <a:pt x="6799" y="290"/>
                </a:lnTo>
                <a:lnTo>
                  <a:pt x="6799" y="290"/>
                </a:lnTo>
                <a:lnTo>
                  <a:pt x="6800" y="290"/>
                </a:lnTo>
                <a:lnTo>
                  <a:pt x="6800" y="289"/>
                </a:lnTo>
                <a:lnTo>
                  <a:pt x="6800" y="289"/>
                </a:lnTo>
                <a:lnTo>
                  <a:pt x="6800" y="289"/>
                </a:lnTo>
                <a:lnTo>
                  <a:pt x="6800" y="289"/>
                </a:lnTo>
                <a:lnTo>
                  <a:pt x="6801" y="289"/>
                </a:lnTo>
                <a:lnTo>
                  <a:pt x="6801" y="289"/>
                </a:lnTo>
                <a:lnTo>
                  <a:pt x="6801" y="289"/>
                </a:lnTo>
                <a:lnTo>
                  <a:pt x="6801" y="288"/>
                </a:lnTo>
                <a:lnTo>
                  <a:pt x="6802" y="288"/>
                </a:lnTo>
                <a:lnTo>
                  <a:pt x="6802" y="288"/>
                </a:lnTo>
                <a:lnTo>
                  <a:pt x="6802" y="288"/>
                </a:lnTo>
                <a:lnTo>
                  <a:pt x="6802" y="288"/>
                </a:lnTo>
                <a:lnTo>
                  <a:pt x="6803" y="288"/>
                </a:lnTo>
                <a:lnTo>
                  <a:pt x="6803" y="288"/>
                </a:lnTo>
                <a:lnTo>
                  <a:pt x="6803" y="288"/>
                </a:lnTo>
                <a:lnTo>
                  <a:pt x="6803" y="287"/>
                </a:lnTo>
                <a:lnTo>
                  <a:pt x="6804" y="287"/>
                </a:lnTo>
                <a:lnTo>
                  <a:pt x="6804" y="288"/>
                </a:lnTo>
                <a:lnTo>
                  <a:pt x="6804" y="288"/>
                </a:lnTo>
                <a:lnTo>
                  <a:pt x="6804" y="288"/>
                </a:lnTo>
                <a:lnTo>
                  <a:pt x="6804" y="289"/>
                </a:lnTo>
                <a:lnTo>
                  <a:pt x="6805" y="289"/>
                </a:lnTo>
                <a:lnTo>
                  <a:pt x="6805" y="288"/>
                </a:lnTo>
                <a:lnTo>
                  <a:pt x="6805" y="289"/>
                </a:lnTo>
                <a:lnTo>
                  <a:pt x="6805" y="289"/>
                </a:lnTo>
                <a:lnTo>
                  <a:pt x="6806" y="289"/>
                </a:lnTo>
                <a:lnTo>
                  <a:pt x="6806" y="289"/>
                </a:lnTo>
                <a:lnTo>
                  <a:pt x="6806" y="285"/>
                </a:lnTo>
                <a:lnTo>
                  <a:pt x="6806" y="284"/>
                </a:lnTo>
                <a:lnTo>
                  <a:pt x="6807" y="284"/>
                </a:lnTo>
                <a:lnTo>
                  <a:pt x="6807" y="280"/>
                </a:lnTo>
                <a:lnTo>
                  <a:pt x="6807" y="278"/>
                </a:lnTo>
                <a:lnTo>
                  <a:pt x="6807" y="277"/>
                </a:lnTo>
                <a:lnTo>
                  <a:pt x="6808" y="277"/>
                </a:lnTo>
                <a:lnTo>
                  <a:pt x="6808" y="277"/>
                </a:lnTo>
                <a:lnTo>
                  <a:pt x="6808" y="277"/>
                </a:lnTo>
                <a:lnTo>
                  <a:pt x="6808" y="277"/>
                </a:lnTo>
                <a:lnTo>
                  <a:pt x="6809" y="276"/>
                </a:lnTo>
                <a:lnTo>
                  <a:pt x="6809" y="276"/>
                </a:lnTo>
                <a:lnTo>
                  <a:pt x="6809" y="277"/>
                </a:lnTo>
                <a:lnTo>
                  <a:pt x="6809" y="277"/>
                </a:lnTo>
                <a:lnTo>
                  <a:pt x="6809" y="278"/>
                </a:lnTo>
                <a:lnTo>
                  <a:pt x="6810" y="277"/>
                </a:lnTo>
                <a:lnTo>
                  <a:pt x="6810" y="277"/>
                </a:lnTo>
                <a:lnTo>
                  <a:pt x="6810" y="278"/>
                </a:lnTo>
                <a:lnTo>
                  <a:pt x="6810" y="278"/>
                </a:lnTo>
                <a:lnTo>
                  <a:pt x="6811" y="279"/>
                </a:lnTo>
                <a:lnTo>
                  <a:pt x="6811" y="279"/>
                </a:lnTo>
                <a:lnTo>
                  <a:pt x="6811" y="280"/>
                </a:lnTo>
                <a:lnTo>
                  <a:pt x="6812" y="280"/>
                </a:lnTo>
                <a:lnTo>
                  <a:pt x="6812" y="280"/>
                </a:lnTo>
                <a:lnTo>
                  <a:pt x="6812" y="280"/>
                </a:lnTo>
                <a:lnTo>
                  <a:pt x="6812" y="279"/>
                </a:lnTo>
                <a:lnTo>
                  <a:pt x="6813" y="279"/>
                </a:lnTo>
                <a:lnTo>
                  <a:pt x="6813" y="279"/>
                </a:lnTo>
                <a:lnTo>
                  <a:pt x="6813" y="279"/>
                </a:lnTo>
                <a:lnTo>
                  <a:pt x="6813" y="279"/>
                </a:lnTo>
                <a:lnTo>
                  <a:pt x="6814" y="279"/>
                </a:lnTo>
                <a:lnTo>
                  <a:pt x="6814" y="279"/>
                </a:lnTo>
                <a:lnTo>
                  <a:pt x="6814" y="279"/>
                </a:lnTo>
                <a:lnTo>
                  <a:pt x="6814" y="279"/>
                </a:lnTo>
                <a:lnTo>
                  <a:pt x="6814" y="279"/>
                </a:lnTo>
                <a:lnTo>
                  <a:pt x="6815" y="279"/>
                </a:lnTo>
                <a:lnTo>
                  <a:pt x="6815" y="279"/>
                </a:lnTo>
                <a:lnTo>
                  <a:pt x="6815" y="279"/>
                </a:lnTo>
                <a:lnTo>
                  <a:pt x="6815" y="279"/>
                </a:lnTo>
                <a:lnTo>
                  <a:pt x="6816" y="279"/>
                </a:lnTo>
                <a:lnTo>
                  <a:pt x="6816" y="279"/>
                </a:lnTo>
                <a:lnTo>
                  <a:pt x="6816" y="279"/>
                </a:lnTo>
                <a:lnTo>
                  <a:pt x="6816" y="279"/>
                </a:lnTo>
                <a:lnTo>
                  <a:pt x="6817" y="279"/>
                </a:lnTo>
                <a:lnTo>
                  <a:pt x="6817" y="279"/>
                </a:lnTo>
                <a:lnTo>
                  <a:pt x="6817" y="279"/>
                </a:lnTo>
                <a:lnTo>
                  <a:pt x="6817" y="279"/>
                </a:lnTo>
                <a:lnTo>
                  <a:pt x="6818" y="279"/>
                </a:lnTo>
                <a:lnTo>
                  <a:pt x="6818" y="279"/>
                </a:lnTo>
                <a:lnTo>
                  <a:pt x="6818" y="279"/>
                </a:lnTo>
                <a:lnTo>
                  <a:pt x="6818" y="279"/>
                </a:lnTo>
                <a:lnTo>
                  <a:pt x="6819" y="278"/>
                </a:lnTo>
                <a:lnTo>
                  <a:pt x="6819" y="278"/>
                </a:lnTo>
                <a:lnTo>
                  <a:pt x="6819" y="278"/>
                </a:lnTo>
                <a:lnTo>
                  <a:pt x="6819" y="278"/>
                </a:lnTo>
                <a:lnTo>
                  <a:pt x="6820" y="278"/>
                </a:lnTo>
                <a:lnTo>
                  <a:pt x="6820" y="278"/>
                </a:lnTo>
                <a:lnTo>
                  <a:pt x="6820" y="278"/>
                </a:lnTo>
                <a:lnTo>
                  <a:pt x="6820" y="278"/>
                </a:lnTo>
                <a:lnTo>
                  <a:pt x="6821" y="279"/>
                </a:lnTo>
                <a:lnTo>
                  <a:pt x="6821" y="279"/>
                </a:lnTo>
                <a:lnTo>
                  <a:pt x="6821" y="279"/>
                </a:lnTo>
                <a:lnTo>
                  <a:pt x="6821" y="279"/>
                </a:lnTo>
                <a:lnTo>
                  <a:pt x="6822" y="278"/>
                </a:lnTo>
                <a:lnTo>
                  <a:pt x="6822" y="278"/>
                </a:lnTo>
                <a:lnTo>
                  <a:pt x="6822" y="278"/>
                </a:lnTo>
                <a:lnTo>
                  <a:pt x="6823" y="278"/>
                </a:lnTo>
                <a:lnTo>
                  <a:pt x="6823" y="279"/>
                </a:lnTo>
                <a:lnTo>
                  <a:pt x="6823" y="279"/>
                </a:lnTo>
                <a:lnTo>
                  <a:pt x="6823" y="280"/>
                </a:lnTo>
                <a:lnTo>
                  <a:pt x="6824" y="280"/>
                </a:lnTo>
                <a:lnTo>
                  <a:pt x="6824" y="281"/>
                </a:lnTo>
                <a:lnTo>
                  <a:pt x="6824" y="281"/>
                </a:lnTo>
                <a:lnTo>
                  <a:pt x="6824" y="281"/>
                </a:lnTo>
                <a:lnTo>
                  <a:pt x="6825" y="281"/>
                </a:lnTo>
                <a:lnTo>
                  <a:pt x="6825" y="282"/>
                </a:lnTo>
                <a:lnTo>
                  <a:pt x="6825" y="283"/>
                </a:lnTo>
                <a:lnTo>
                  <a:pt x="6825" y="284"/>
                </a:lnTo>
                <a:lnTo>
                  <a:pt x="6826" y="284"/>
                </a:lnTo>
                <a:lnTo>
                  <a:pt x="6826" y="285"/>
                </a:lnTo>
                <a:lnTo>
                  <a:pt x="6826" y="285"/>
                </a:lnTo>
                <a:lnTo>
                  <a:pt x="6826" y="286"/>
                </a:lnTo>
                <a:lnTo>
                  <a:pt x="6826" y="285"/>
                </a:lnTo>
                <a:lnTo>
                  <a:pt x="6827" y="285"/>
                </a:lnTo>
                <a:lnTo>
                  <a:pt x="6827" y="285"/>
                </a:lnTo>
                <a:lnTo>
                  <a:pt x="6827" y="285"/>
                </a:lnTo>
                <a:lnTo>
                  <a:pt x="6827" y="285"/>
                </a:lnTo>
                <a:lnTo>
                  <a:pt x="6827" y="285"/>
                </a:lnTo>
                <a:lnTo>
                  <a:pt x="6828" y="286"/>
                </a:lnTo>
                <a:lnTo>
                  <a:pt x="6828" y="285"/>
                </a:lnTo>
                <a:lnTo>
                  <a:pt x="6828" y="286"/>
                </a:lnTo>
                <a:lnTo>
                  <a:pt x="6829" y="283"/>
                </a:lnTo>
                <a:lnTo>
                  <a:pt x="6829" y="283"/>
                </a:lnTo>
                <a:lnTo>
                  <a:pt x="6829" y="283"/>
                </a:lnTo>
                <a:lnTo>
                  <a:pt x="6829" y="282"/>
                </a:lnTo>
                <a:lnTo>
                  <a:pt x="6830" y="282"/>
                </a:lnTo>
                <a:lnTo>
                  <a:pt x="6830" y="282"/>
                </a:lnTo>
                <a:lnTo>
                  <a:pt x="6830" y="283"/>
                </a:lnTo>
                <a:lnTo>
                  <a:pt x="6830" y="283"/>
                </a:lnTo>
                <a:lnTo>
                  <a:pt x="6831" y="283"/>
                </a:lnTo>
                <a:lnTo>
                  <a:pt x="6831" y="283"/>
                </a:lnTo>
                <a:lnTo>
                  <a:pt x="6831" y="283"/>
                </a:lnTo>
                <a:lnTo>
                  <a:pt x="6831" y="283"/>
                </a:lnTo>
                <a:lnTo>
                  <a:pt x="6831" y="283"/>
                </a:lnTo>
                <a:lnTo>
                  <a:pt x="6832" y="283"/>
                </a:lnTo>
                <a:lnTo>
                  <a:pt x="6832" y="283"/>
                </a:lnTo>
                <a:lnTo>
                  <a:pt x="6832" y="283"/>
                </a:lnTo>
                <a:lnTo>
                  <a:pt x="6832" y="283"/>
                </a:lnTo>
                <a:lnTo>
                  <a:pt x="6832" y="283"/>
                </a:lnTo>
                <a:lnTo>
                  <a:pt x="6833" y="283"/>
                </a:lnTo>
                <a:lnTo>
                  <a:pt x="6833" y="282"/>
                </a:lnTo>
                <a:lnTo>
                  <a:pt x="6833" y="282"/>
                </a:lnTo>
                <a:lnTo>
                  <a:pt x="6833" y="282"/>
                </a:lnTo>
                <a:lnTo>
                  <a:pt x="6834" y="282"/>
                </a:lnTo>
                <a:lnTo>
                  <a:pt x="6834" y="282"/>
                </a:lnTo>
                <a:lnTo>
                  <a:pt x="6834" y="282"/>
                </a:lnTo>
                <a:lnTo>
                  <a:pt x="6835" y="282"/>
                </a:lnTo>
                <a:lnTo>
                  <a:pt x="6835" y="281"/>
                </a:lnTo>
                <a:lnTo>
                  <a:pt x="6835" y="281"/>
                </a:lnTo>
                <a:lnTo>
                  <a:pt x="6835" y="281"/>
                </a:lnTo>
                <a:lnTo>
                  <a:pt x="6836" y="281"/>
                </a:lnTo>
                <a:lnTo>
                  <a:pt x="6836" y="281"/>
                </a:lnTo>
                <a:lnTo>
                  <a:pt x="6836" y="280"/>
                </a:lnTo>
                <a:lnTo>
                  <a:pt x="6836" y="280"/>
                </a:lnTo>
                <a:lnTo>
                  <a:pt x="6837" y="281"/>
                </a:lnTo>
                <a:lnTo>
                  <a:pt x="6837" y="281"/>
                </a:lnTo>
                <a:lnTo>
                  <a:pt x="6837" y="281"/>
                </a:lnTo>
                <a:lnTo>
                  <a:pt x="6837" y="281"/>
                </a:lnTo>
                <a:lnTo>
                  <a:pt x="6838" y="281"/>
                </a:lnTo>
                <a:lnTo>
                  <a:pt x="6838" y="281"/>
                </a:lnTo>
                <a:lnTo>
                  <a:pt x="6838" y="281"/>
                </a:lnTo>
                <a:lnTo>
                  <a:pt x="6838" y="281"/>
                </a:lnTo>
                <a:lnTo>
                  <a:pt x="6839" y="281"/>
                </a:lnTo>
                <a:lnTo>
                  <a:pt x="6839" y="281"/>
                </a:lnTo>
                <a:lnTo>
                  <a:pt x="6839" y="281"/>
                </a:lnTo>
                <a:lnTo>
                  <a:pt x="6839" y="281"/>
                </a:lnTo>
                <a:lnTo>
                  <a:pt x="6839" y="281"/>
                </a:lnTo>
                <a:lnTo>
                  <a:pt x="6840" y="281"/>
                </a:lnTo>
                <a:lnTo>
                  <a:pt x="6840" y="281"/>
                </a:lnTo>
                <a:lnTo>
                  <a:pt x="6840" y="281"/>
                </a:lnTo>
                <a:lnTo>
                  <a:pt x="6841" y="281"/>
                </a:lnTo>
                <a:lnTo>
                  <a:pt x="6841" y="281"/>
                </a:lnTo>
                <a:lnTo>
                  <a:pt x="6841" y="281"/>
                </a:lnTo>
                <a:lnTo>
                  <a:pt x="6841" y="281"/>
                </a:lnTo>
                <a:lnTo>
                  <a:pt x="6842" y="281"/>
                </a:lnTo>
                <a:lnTo>
                  <a:pt x="6842" y="281"/>
                </a:lnTo>
                <a:lnTo>
                  <a:pt x="6842" y="281"/>
                </a:lnTo>
                <a:lnTo>
                  <a:pt x="6842" y="281"/>
                </a:lnTo>
                <a:lnTo>
                  <a:pt x="6842" y="281"/>
                </a:lnTo>
                <a:lnTo>
                  <a:pt x="6843" y="281"/>
                </a:lnTo>
                <a:lnTo>
                  <a:pt x="6843" y="281"/>
                </a:lnTo>
                <a:lnTo>
                  <a:pt x="6843" y="281"/>
                </a:lnTo>
                <a:lnTo>
                  <a:pt x="6843" y="281"/>
                </a:lnTo>
                <a:lnTo>
                  <a:pt x="6844" y="281"/>
                </a:lnTo>
                <a:lnTo>
                  <a:pt x="6844" y="281"/>
                </a:lnTo>
                <a:lnTo>
                  <a:pt x="6844" y="280"/>
                </a:lnTo>
                <a:lnTo>
                  <a:pt x="6844" y="280"/>
                </a:lnTo>
                <a:lnTo>
                  <a:pt x="6845" y="280"/>
                </a:lnTo>
                <a:lnTo>
                  <a:pt x="6845" y="280"/>
                </a:lnTo>
                <a:lnTo>
                  <a:pt x="6845" y="281"/>
                </a:lnTo>
                <a:lnTo>
                  <a:pt x="6845" y="280"/>
                </a:lnTo>
                <a:lnTo>
                  <a:pt x="6846" y="280"/>
                </a:lnTo>
                <a:lnTo>
                  <a:pt x="6846" y="280"/>
                </a:lnTo>
                <a:lnTo>
                  <a:pt x="6846" y="281"/>
                </a:lnTo>
                <a:lnTo>
                  <a:pt x="6847" y="281"/>
                </a:lnTo>
                <a:lnTo>
                  <a:pt x="6847" y="281"/>
                </a:lnTo>
                <a:lnTo>
                  <a:pt x="6847" y="281"/>
                </a:lnTo>
                <a:lnTo>
                  <a:pt x="6847" y="281"/>
                </a:lnTo>
                <a:lnTo>
                  <a:pt x="6848" y="281"/>
                </a:lnTo>
                <a:lnTo>
                  <a:pt x="6848" y="281"/>
                </a:lnTo>
                <a:lnTo>
                  <a:pt x="6848" y="281"/>
                </a:lnTo>
                <a:lnTo>
                  <a:pt x="6848" y="281"/>
                </a:lnTo>
                <a:lnTo>
                  <a:pt x="6849" y="281"/>
                </a:lnTo>
                <a:lnTo>
                  <a:pt x="6849" y="281"/>
                </a:lnTo>
                <a:lnTo>
                  <a:pt x="6849" y="282"/>
                </a:lnTo>
                <a:lnTo>
                  <a:pt x="6849" y="281"/>
                </a:lnTo>
                <a:lnTo>
                  <a:pt x="6850" y="281"/>
                </a:lnTo>
                <a:lnTo>
                  <a:pt x="6850" y="281"/>
                </a:lnTo>
                <a:lnTo>
                  <a:pt x="6850" y="280"/>
                </a:lnTo>
                <a:lnTo>
                  <a:pt x="6850" y="280"/>
                </a:lnTo>
                <a:lnTo>
                  <a:pt x="6851" y="280"/>
                </a:lnTo>
                <a:lnTo>
                  <a:pt x="6851" y="280"/>
                </a:lnTo>
                <a:lnTo>
                  <a:pt x="6851" y="280"/>
                </a:lnTo>
                <a:lnTo>
                  <a:pt x="6851" y="280"/>
                </a:lnTo>
                <a:lnTo>
                  <a:pt x="6851" y="279"/>
                </a:lnTo>
                <a:lnTo>
                  <a:pt x="6852" y="279"/>
                </a:lnTo>
                <a:lnTo>
                  <a:pt x="6852" y="279"/>
                </a:lnTo>
                <a:lnTo>
                  <a:pt x="6852" y="279"/>
                </a:lnTo>
                <a:lnTo>
                  <a:pt x="6853" y="278"/>
                </a:lnTo>
                <a:lnTo>
                  <a:pt x="6853" y="278"/>
                </a:lnTo>
                <a:lnTo>
                  <a:pt x="6853" y="278"/>
                </a:lnTo>
                <a:lnTo>
                  <a:pt x="6853" y="278"/>
                </a:lnTo>
                <a:lnTo>
                  <a:pt x="6854" y="278"/>
                </a:lnTo>
                <a:lnTo>
                  <a:pt x="6854" y="278"/>
                </a:lnTo>
                <a:lnTo>
                  <a:pt x="6854" y="278"/>
                </a:lnTo>
                <a:lnTo>
                  <a:pt x="6854" y="278"/>
                </a:lnTo>
                <a:lnTo>
                  <a:pt x="6855" y="278"/>
                </a:lnTo>
                <a:lnTo>
                  <a:pt x="6855" y="278"/>
                </a:lnTo>
                <a:lnTo>
                  <a:pt x="6855" y="278"/>
                </a:lnTo>
                <a:lnTo>
                  <a:pt x="6855" y="278"/>
                </a:lnTo>
                <a:lnTo>
                  <a:pt x="6856" y="278"/>
                </a:lnTo>
                <a:lnTo>
                  <a:pt x="6856" y="277"/>
                </a:lnTo>
                <a:lnTo>
                  <a:pt x="6856" y="277"/>
                </a:lnTo>
                <a:lnTo>
                  <a:pt x="6856" y="277"/>
                </a:lnTo>
                <a:lnTo>
                  <a:pt x="6857" y="277"/>
                </a:lnTo>
                <a:lnTo>
                  <a:pt x="6857" y="277"/>
                </a:lnTo>
                <a:lnTo>
                  <a:pt x="6857" y="277"/>
                </a:lnTo>
                <a:lnTo>
                  <a:pt x="6857" y="277"/>
                </a:lnTo>
                <a:lnTo>
                  <a:pt x="6858" y="277"/>
                </a:lnTo>
                <a:lnTo>
                  <a:pt x="6858" y="277"/>
                </a:lnTo>
                <a:lnTo>
                  <a:pt x="6858" y="278"/>
                </a:lnTo>
                <a:lnTo>
                  <a:pt x="6859" y="278"/>
                </a:lnTo>
                <a:lnTo>
                  <a:pt x="6859" y="278"/>
                </a:lnTo>
                <a:lnTo>
                  <a:pt x="6859" y="278"/>
                </a:lnTo>
                <a:lnTo>
                  <a:pt x="6859" y="278"/>
                </a:lnTo>
                <a:lnTo>
                  <a:pt x="6860" y="278"/>
                </a:lnTo>
                <a:lnTo>
                  <a:pt x="6860" y="278"/>
                </a:lnTo>
                <a:lnTo>
                  <a:pt x="6860" y="278"/>
                </a:lnTo>
                <a:lnTo>
                  <a:pt x="6860" y="278"/>
                </a:lnTo>
                <a:lnTo>
                  <a:pt x="6860" y="279"/>
                </a:lnTo>
                <a:lnTo>
                  <a:pt x="6861" y="279"/>
                </a:lnTo>
                <a:lnTo>
                  <a:pt x="6861" y="279"/>
                </a:lnTo>
                <a:lnTo>
                  <a:pt x="6861" y="279"/>
                </a:lnTo>
                <a:lnTo>
                  <a:pt x="6862" y="279"/>
                </a:lnTo>
                <a:lnTo>
                  <a:pt x="6862" y="279"/>
                </a:lnTo>
                <a:lnTo>
                  <a:pt x="6862" y="279"/>
                </a:lnTo>
                <a:lnTo>
                  <a:pt x="6862" y="279"/>
                </a:lnTo>
                <a:lnTo>
                  <a:pt x="6862" y="279"/>
                </a:lnTo>
                <a:lnTo>
                  <a:pt x="6863" y="279"/>
                </a:lnTo>
                <a:lnTo>
                  <a:pt x="6863" y="279"/>
                </a:lnTo>
                <a:lnTo>
                  <a:pt x="6863" y="279"/>
                </a:lnTo>
                <a:lnTo>
                  <a:pt x="6863" y="279"/>
                </a:lnTo>
                <a:lnTo>
                  <a:pt x="6864" y="279"/>
                </a:lnTo>
                <a:lnTo>
                  <a:pt x="6864" y="279"/>
                </a:lnTo>
                <a:lnTo>
                  <a:pt x="6864" y="279"/>
                </a:lnTo>
                <a:lnTo>
                  <a:pt x="6865" y="279"/>
                </a:lnTo>
                <a:lnTo>
                  <a:pt x="6865" y="278"/>
                </a:lnTo>
                <a:lnTo>
                  <a:pt x="6865" y="277"/>
                </a:lnTo>
                <a:lnTo>
                  <a:pt x="6865" y="276"/>
                </a:lnTo>
                <a:lnTo>
                  <a:pt x="6866" y="276"/>
                </a:lnTo>
                <a:lnTo>
                  <a:pt x="6866" y="276"/>
                </a:lnTo>
                <a:lnTo>
                  <a:pt x="6866" y="276"/>
                </a:lnTo>
                <a:lnTo>
                  <a:pt x="6866" y="276"/>
                </a:lnTo>
                <a:lnTo>
                  <a:pt x="6867" y="276"/>
                </a:lnTo>
                <a:lnTo>
                  <a:pt x="6867" y="276"/>
                </a:lnTo>
                <a:lnTo>
                  <a:pt x="6867" y="276"/>
                </a:lnTo>
                <a:lnTo>
                  <a:pt x="6867" y="276"/>
                </a:lnTo>
                <a:lnTo>
                  <a:pt x="6868" y="279"/>
                </a:lnTo>
                <a:lnTo>
                  <a:pt x="6868" y="280"/>
                </a:lnTo>
                <a:lnTo>
                  <a:pt x="6868" y="280"/>
                </a:lnTo>
                <a:lnTo>
                  <a:pt x="6868" y="283"/>
                </a:lnTo>
                <a:lnTo>
                  <a:pt x="6869" y="286"/>
                </a:lnTo>
                <a:lnTo>
                  <a:pt x="6869" y="286"/>
                </a:lnTo>
                <a:lnTo>
                  <a:pt x="6869" y="286"/>
                </a:lnTo>
                <a:lnTo>
                  <a:pt x="6869" y="285"/>
                </a:lnTo>
                <a:lnTo>
                  <a:pt x="6870" y="285"/>
                </a:lnTo>
                <a:lnTo>
                  <a:pt x="6870" y="285"/>
                </a:lnTo>
                <a:lnTo>
                  <a:pt x="6870" y="285"/>
                </a:lnTo>
                <a:lnTo>
                  <a:pt x="6870" y="285"/>
                </a:lnTo>
                <a:lnTo>
                  <a:pt x="6871" y="285"/>
                </a:lnTo>
                <a:lnTo>
                  <a:pt x="6871" y="285"/>
                </a:lnTo>
                <a:lnTo>
                  <a:pt x="6871" y="285"/>
                </a:lnTo>
                <a:lnTo>
                  <a:pt x="6871" y="286"/>
                </a:lnTo>
                <a:lnTo>
                  <a:pt x="6872" y="286"/>
                </a:lnTo>
                <a:lnTo>
                  <a:pt x="6872" y="286"/>
                </a:lnTo>
                <a:lnTo>
                  <a:pt x="6872" y="286"/>
                </a:lnTo>
                <a:lnTo>
                  <a:pt x="6872" y="286"/>
                </a:lnTo>
                <a:lnTo>
                  <a:pt x="6873" y="286"/>
                </a:lnTo>
                <a:lnTo>
                  <a:pt x="6873" y="286"/>
                </a:lnTo>
                <a:lnTo>
                  <a:pt x="6873" y="286"/>
                </a:lnTo>
                <a:lnTo>
                  <a:pt x="6873" y="286"/>
                </a:lnTo>
                <a:lnTo>
                  <a:pt x="6873" y="286"/>
                </a:lnTo>
                <a:lnTo>
                  <a:pt x="6874" y="286"/>
                </a:lnTo>
                <a:lnTo>
                  <a:pt x="6874" y="287"/>
                </a:lnTo>
                <a:lnTo>
                  <a:pt x="6874" y="287"/>
                </a:lnTo>
                <a:lnTo>
                  <a:pt x="6875" y="287"/>
                </a:lnTo>
                <a:lnTo>
                  <a:pt x="6875" y="287"/>
                </a:lnTo>
                <a:lnTo>
                  <a:pt x="6875" y="287"/>
                </a:lnTo>
                <a:lnTo>
                  <a:pt x="6875" y="287"/>
                </a:lnTo>
                <a:lnTo>
                  <a:pt x="6876" y="287"/>
                </a:lnTo>
                <a:lnTo>
                  <a:pt x="6876" y="287"/>
                </a:lnTo>
                <a:lnTo>
                  <a:pt x="6876" y="287"/>
                </a:lnTo>
                <a:lnTo>
                  <a:pt x="6877" y="287"/>
                </a:lnTo>
                <a:lnTo>
                  <a:pt x="6877" y="287"/>
                </a:lnTo>
                <a:lnTo>
                  <a:pt x="6877" y="287"/>
                </a:lnTo>
                <a:lnTo>
                  <a:pt x="6877" y="287"/>
                </a:lnTo>
                <a:lnTo>
                  <a:pt x="6878" y="287"/>
                </a:lnTo>
                <a:lnTo>
                  <a:pt x="6878" y="287"/>
                </a:lnTo>
                <a:lnTo>
                  <a:pt x="6878" y="287"/>
                </a:lnTo>
                <a:lnTo>
                  <a:pt x="6878" y="287"/>
                </a:lnTo>
                <a:lnTo>
                  <a:pt x="6879" y="287"/>
                </a:lnTo>
                <a:lnTo>
                  <a:pt x="6879" y="287"/>
                </a:lnTo>
                <a:lnTo>
                  <a:pt x="6879" y="287"/>
                </a:lnTo>
                <a:lnTo>
                  <a:pt x="6879" y="287"/>
                </a:lnTo>
                <a:lnTo>
                  <a:pt x="6880" y="287"/>
                </a:lnTo>
                <a:lnTo>
                  <a:pt x="6880" y="287"/>
                </a:lnTo>
                <a:lnTo>
                  <a:pt x="6880" y="287"/>
                </a:lnTo>
                <a:lnTo>
                  <a:pt x="6880" y="287"/>
                </a:lnTo>
                <a:lnTo>
                  <a:pt x="6881" y="287"/>
                </a:lnTo>
                <a:lnTo>
                  <a:pt x="6881" y="287"/>
                </a:lnTo>
                <a:lnTo>
                  <a:pt x="6881" y="287"/>
                </a:lnTo>
                <a:lnTo>
                  <a:pt x="6881" y="287"/>
                </a:lnTo>
                <a:lnTo>
                  <a:pt x="6882" y="287"/>
                </a:lnTo>
                <a:lnTo>
                  <a:pt x="6882" y="287"/>
                </a:lnTo>
                <a:lnTo>
                  <a:pt x="6882" y="287"/>
                </a:lnTo>
                <a:lnTo>
                  <a:pt x="6882" y="287"/>
                </a:lnTo>
                <a:lnTo>
                  <a:pt x="6883" y="287"/>
                </a:lnTo>
                <a:lnTo>
                  <a:pt x="6883" y="287"/>
                </a:lnTo>
                <a:lnTo>
                  <a:pt x="6883" y="287"/>
                </a:lnTo>
                <a:lnTo>
                  <a:pt x="6883" y="287"/>
                </a:lnTo>
                <a:lnTo>
                  <a:pt x="6883" y="287"/>
                </a:lnTo>
                <a:lnTo>
                  <a:pt x="6884" y="287"/>
                </a:lnTo>
                <a:lnTo>
                  <a:pt x="6884" y="287"/>
                </a:lnTo>
                <a:lnTo>
                  <a:pt x="6884" y="287"/>
                </a:lnTo>
                <a:lnTo>
                  <a:pt x="6884" y="287"/>
                </a:lnTo>
                <a:lnTo>
                  <a:pt x="6884" y="287"/>
                </a:lnTo>
                <a:lnTo>
                  <a:pt x="6885" y="287"/>
                </a:lnTo>
                <a:lnTo>
                  <a:pt x="6885" y="287"/>
                </a:lnTo>
                <a:lnTo>
                  <a:pt x="6885" y="287"/>
                </a:lnTo>
                <a:lnTo>
                  <a:pt x="6885" y="287"/>
                </a:lnTo>
                <a:lnTo>
                  <a:pt x="6885" y="287"/>
                </a:lnTo>
                <a:lnTo>
                  <a:pt x="6886" y="287"/>
                </a:lnTo>
                <a:lnTo>
                  <a:pt x="6886" y="287"/>
                </a:lnTo>
                <a:lnTo>
                  <a:pt x="6886" y="287"/>
                </a:lnTo>
                <a:lnTo>
                  <a:pt x="6886" y="287"/>
                </a:lnTo>
                <a:lnTo>
                  <a:pt x="6886" y="287"/>
                </a:lnTo>
                <a:lnTo>
                  <a:pt x="6887" y="287"/>
                </a:lnTo>
                <a:lnTo>
                  <a:pt x="6887" y="286"/>
                </a:lnTo>
                <a:lnTo>
                  <a:pt x="6887" y="286"/>
                </a:lnTo>
                <a:lnTo>
                  <a:pt x="6887" y="286"/>
                </a:lnTo>
                <a:lnTo>
                  <a:pt x="6888" y="286"/>
                </a:lnTo>
                <a:lnTo>
                  <a:pt x="6888" y="287"/>
                </a:lnTo>
                <a:lnTo>
                  <a:pt x="6888" y="287"/>
                </a:lnTo>
                <a:lnTo>
                  <a:pt x="6889" y="287"/>
                </a:lnTo>
                <a:lnTo>
                  <a:pt x="6889" y="288"/>
                </a:lnTo>
                <a:lnTo>
                  <a:pt x="6889" y="287"/>
                </a:lnTo>
                <a:lnTo>
                  <a:pt x="6889" y="288"/>
                </a:lnTo>
                <a:lnTo>
                  <a:pt x="6890" y="289"/>
                </a:lnTo>
                <a:lnTo>
                  <a:pt x="6890" y="289"/>
                </a:lnTo>
                <a:lnTo>
                  <a:pt x="6890" y="293"/>
                </a:lnTo>
                <a:lnTo>
                  <a:pt x="6890" y="292"/>
                </a:lnTo>
                <a:lnTo>
                  <a:pt x="6891" y="292"/>
                </a:lnTo>
                <a:lnTo>
                  <a:pt x="6891" y="293"/>
                </a:lnTo>
                <a:lnTo>
                  <a:pt x="6891" y="294"/>
                </a:lnTo>
                <a:lnTo>
                  <a:pt x="6891" y="294"/>
                </a:lnTo>
                <a:lnTo>
                  <a:pt x="6892" y="294"/>
                </a:lnTo>
                <a:lnTo>
                  <a:pt x="6892" y="294"/>
                </a:lnTo>
                <a:lnTo>
                  <a:pt x="6892" y="293"/>
                </a:lnTo>
                <a:lnTo>
                  <a:pt x="6892" y="292"/>
                </a:lnTo>
                <a:lnTo>
                  <a:pt x="6893" y="290"/>
                </a:lnTo>
                <a:lnTo>
                  <a:pt x="6893" y="290"/>
                </a:lnTo>
                <a:lnTo>
                  <a:pt x="6893" y="290"/>
                </a:lnTo>
                <a:lnTo>
                  <a:pt x="6893" y="290"/>
                </a:lnTo>
                <a:lnTo>
                  <a:pt x="6894" y="290"/>
                </a:lnTo>
                <a:lnTo>
                  <a:pt x="6894" y="289"/>
                </a:lnTo>
                <a:lnTo>
                  <a:pt x="6894" y="289"/>
                </a:lnTo>
                <a:lnTo>
                  <a:pt x="6895" y="289"/>
                </a:lnTo>
                <a:lnTo>
                  <a:pt x="6895" y="290"/>
                </a:lnTo>
                <a:lnTo>
                  <a:pt x="6895" y="290"/>
                </a:lnTo>
                <a:lnTo>
                  <a:pt x="6895" y="290"/>
                </a:lnTo>
                <a:lnTo>
                  <a:pt x="6896" y="290"/>
                </a:lnTo>
                <a:lnTo>
                  <a:pt x="6896" y="290"/>
                </a:lnTo>
                <a:lnTo>
                  <a:pt x="6896" y="290"/>
                </a:lnTo>
                <a:lnTo>
                  <a:pt x="6896" y="290"/>
                </a:lnTo>
                <a:lnTo>
                  <a:pt x="6897" y="290"/>
                </a:lnTo>
                <a:lnTo>
                  <a:pt x="6897" y="290"/>
                </a:lnTo>
                <a:lnTo>
                  <a:pt x="6897" y="290"/>
                </a:lnTo>
                <a:lnTo>
                  <a:pt x="6897" y="290"/>
                </a:lnTo>
                <a:lnTo>
                  <a:pt x="6897" y="288"/>
                </a:lnTo>
                <a:lnTo>
                  <a:pt x="6898" y="287"/>
                </a:lnTo>
                <a:lnTo>
                  <a:pt x="6898" y="287"/>
                </a:lnTo>
                <a:lnTo>
                  <a:pt x="6898" y="287"/>
                </a:lnTo>
                <a:lnTo>
                  <a:pt x="6898" y="287"/>
                </a:lnTo>
                <a:lnTo>
                  <a:pt x="6899" y="287"/>
                </a:lnTo>
                <a:lnTo>
                  <a:pt x="6899" y="287"/>
                </a:lnTo>
                <a:lnTo>
                  <a:pt x="6899" y="287"/>
                </a:lnTo>
                <a:lnTo>
                  <a:pt x="6900" y="287"/>
                </a:lnTo>
                <a:lnTo>
                  <a:pt x="6900" y="287"/>
                </a:lnTo>
                <a:lnTo>
                  <a:pt x="6900" y="287"/>
                </a:lnTo>
                <a:lnTo>
                  <a:pt x="6900" y="287"/>
                </a:lnTo>
                <a:lnTo>
                  <a:pt x="6901" y="287"/>
                </a:lnTo>
                <a:lnTo>
                  <a:pt x="6901" y="287"/>
                </a:lnTo>
                <a:lnTo>
                  <a:pt x="6901" y="287"/>
                </a:lnTo>
                <a:lnTo>
                  <a:pt x="6901" y="287"/>
                </a:lnTo>
                <a:lnTo>
                  <a:pt x="6901" y="287"/>
                </a:lnTo>
                <a:lnTo>
                  <a:pt x="6902" y="287"/>
                </a:lnTo>
                <a:lnTo>
                  <a:pt x="6902" y="287"/>
                </a:lnTo>
                <a:lnTo>
                  <a:pt x="6902" y="287"/>
                </a:lnTo>
                <a:lnTo>
                  <a:pt x="6902" y="287"/>
                </a:lnTo>
                <a:lnTo>
                  <a:pt x="6903" y="287"/>
                </a:lnTo>
                <a:lnTo>
                  <a:pt x="6903" y="288"/>
                </a:lnTo>
                <a:lnTo>
                  <a:pt x="6903" y="288"/>
                </a:lnTo>
                <a:lnTo>
                  <a:pt x="6903" y="288"/>
                </a:lnTo>
                <a:lnTo>
                  <a:pt x="6904" y="288"/>
                </a:lnTo>
                <a:lnTo>
                  <a:pt x="6904" y="288"/>
                </a:lnTo>
                <a:lnTo>
                  <a:pt x="6904" y="288"/>
                </a:lnTo>
                <a:lnTo>
                  <a:pt x="6904" y="288"/>
                </a:lnTo>
                <a:lnTo>
                  <a:pt x="6905" y="288"/>
                </a:lnTo>
                <a:lnTo>
                  <a:pt x="6905" y="288"/>
                </a:lnTo>
                <a:lnTo>
                  <a:pt x="6905" y="288"/>
                </a:lnTo>
                <a:lnTo>
                  <a:pt x="6906" y="289"/>
                </a:lnTo>
                <a:lnTo>
                  <a:pt x="6906" y="289"/>
                </a:lnTo>
                <a:lnTo>
                  <a:pt x="6906" y="289"/>
                </a:lnTo>
                <a:lnTo>
                  <a:pt x="6906" y="289"/>
                </a:lnTo>
                <a:lnTo>
                  <a:pt x="6907" y="289"/>
                </a:lnTo>
                <a:lnTo>
                  <a:pt x="6907" y="288"/>
                </a:lnTo>
                <a:lnTo>
                  <a:pt x="6907" y="288"/>
                </a:lnTo>
                <a:lnTo>
                  <a:pt x="6907" y="287"/>
                </a:lnTo>
                <a:lnTo>
                  <a:pt x="6908" y="287"/>
                </a:lnTo>
                <a:lnTo>
                  <a:pt x="6908" y="287"/>
                </a:lnTo>
                <a:lnTo>
                  <a:pt x="6908" y="286"/>
                </a:lnTo>
                <a:lnTo>
                  <a:pt x="6908" y="285"/>
                </a:lnTo>
                <a:lnTo>
                  <a:pt x="6909" y="285"/>
                </a:lnTo>
                <a:lnTo>
                  <a:pt x="6909" y="285"/>
                </a:lnTo>
                <a:lnTo>
                  <a:pt x="6909" y="285"/>
                </a:lnTo>
                <a:lnTo>
                  <a:pt x="6909" y="284"/>
                </a:lnTo>
                <a:lnTo>
                  <a:pt x="6910" y="284"/>
                </a:lnTo>
                <a:lnTo>
                  <a:pt x="6910" y="283"/>
                </a:lnTo>
                <a:lnTo>
                  <a:pt x="6910" y="283"/>
                </a:lnTo>
                <a:lnTo>
                  <a:pt x="6910" y="283"/>
                </a:lnTo>
                <a:lnTo>
                  <a:pt x="6910" y="283"/>
                </a:lnTo>
                <a:lnTo>
                  <a:pt x="6911" y="283"/>
                </a:lnTo>
                <a:lnTo>
                  <a:pt x="6911" y="283"/>
                </a:lnTo>
                <a:lnTo>
                  <a:pt x="6911" y="283"/>
                </a:lnTo>
                <a:lnTo>
                  <a:pt x="6912" y="283"/>
                </a:lnTo>
                <a:lnTo>
                  <a:pt x="6912" y="283"/>
                </a:lnTo>
                <a:lnTo>
                  <a:pt x="6912" y="282"/>
                </a:lnTo>
                <a:lnTo>
                  <a:pt x="6912" y="282"/>
                </a:lnTo>
                <a:lnTo>
                  <a:pt x="6913" y="282"/>
                </a:lnTo>
                <a:lnTo>
                  <a:pt x="6913" y="281"/>
                </a:lnTo>
                <a:lnTo>
                  <a:pt x="6913" y="281"/>
                </a:lnTo>
                <a:lnTo>
                  <a:pt x="6913" y="281"/>
                </a:lnTo>
                <a:lnTo>
                  <a:pt x="6914" y="281"/>
                </a:lnTo>
                <a:lnTo>
                  <a:pt x="6914" y="281"/>
                </a:lnTo>
                <a:lnTo>
                  <a:pt x="6914" y="282"/>
                </a:lnTo>
                <a:lnTo>
                  <a:pt x="6914" y="282"/>
                </a:lnTo>
                <a:lnTo>
                  <a:pt x="6915" y="282"/>
                </a:lnTo>
                <a:lnTo>
                  <a:pt x="6915" y="282"/>
                </a:lnTo>
                <a:lnTo>
                  <a:pt x="6915" y="281"/>
                </a:lnTo>
                <a:lnTo>
                  <a:pt x="6915" y="280"/>
                </a:lnTo>
                <a:lnTo>
                  <a:pt x="6916" y="281"/>
                </a:lnTo>
                <a:lnTo>
                  <a:pt x="6916" y="281"/>
                </a:lnTo>
                <a:lnTo>
                  <a:pt x="6916" y="281"/>
                </a:lnTo>
                <a:lnTo>
                  <a:pt x="6916" y="282"/>
                </a:lnTo>
                <a:lnTo>
                  <a:pt x="6917" y="282"/>
                </a:lnTo>
                <a:lnTo>
                  <a:pt x="6917" y="282"/>
                </a:lnTo>
                <a:lnTo>
                  <a:pt x="6917" y="282"/>
                </a:lnTo>
                <a:lnTo>
                  <a:pt x="6917" y="282"/>
                </a:lnTo>
                <a:lnTo>
                  <a:pt x="6918" y="282"/>
                </a:lnTo>
                <a:lnTo>
                  <a:pt x="6918" y="281"/>
                </a:lnTo>
                <a:lnTo>
                  <a:pt x="6918" y="281"/>
                </a:lnTo>
                <a:lnTo>
                  <a:pt x="6918" y="281"/>
                </a:lnTo>
                <a:lnTo>
                  <a:pt x="6919" y="281"/>
                </a:lnTo>
                <a:lnTo>
                  <a:pt x="6919" y="281"/>
                </a:lnTo>
                <a:lnTo>
                  <a:pt x="6919" y="281"/>
                </a:lnTo>
                <a:lnTo>
                  <a:pt x="6919" y="280"/>
                </a:lnTo>
                <a:lnTo>
                  <a:pt x="6920" y="280"/>
                </a:lnTo>
                <a:lnTo>
                  <a:pt x="6920" y="280"/>
                </a:lnTo>
                <a:lnTo>
                  <a:pt x="6920" y="280"/>
                </a:lnTo>
                <a:lnTo>
                  <a:pt x="6920" y="280"/>
                </a:lnTo>
                <a:lnTo>
                  <a:pt x="6921" y="280"/>
                </a:lnTo>
                <a:lnTo>
                  <a:pt x="6921" y="280"/>
                </a:lnTo>
                <a:lnTo>
                  <a:pt x="6921" y="280"/>
                </a:lnTo>
                <a:lnTo>
                  <a:pt x="6921" y="280"/>
                </a:lnTo>
                <a:lnTo>
                  <a:pt x="6921" y="280"/>
                </a:lnTo>
                <a:lnTo>
                  <a:pt x="6922" y="280"/>
                </a:lnTo>
                <a:lnTo>
                  <a:pt x="6922" y="280"/>
                </a:lnTo>
                <a:lnTo>
                  <a:pt x="6922" y="280"/>
                </a:lnTo>
                <a:lnTo>
                  <a:pt x="6922" y="280"/>
                </a:lnTo>
                <a:lnTo>
                  <a:pt x="6923" y="280"/>
                </a:lnTo>
                <a:lnTo>
                  <a:pt x="6923" y="280"/>
                </a:lnTo>
                <a:lnTo>
                  <a:pt x="6923" y="280"/>
                </a:lnTo>
                <a:lnTo>
                  <a:pt x="6924" y="280"/>
                </a:lnTo>
                <a:lnTo>
                  <a:pt x="6924" y="281"/>
                </a:lnTo>
                <a:lnTo>
                  <a:pt x="6924" y="281"/>
                </a:lnTo>
                <a:lnTo>
                  <a:pt x="6924" y="281"/>
                </a:lnTo>
                <a:lnTo>
                  <a:pt x="6925" y="281"/>
                </a:lnTo>
                <a:lnTo>
                  <a:pt x="6925" y="281"/>
                </a:lnTo>
                <a:lnTo>
                  <a:pt x="6925" y="281"/>
                </a:lnTo>
                <a:lnTo>
                  <a:pt x="6925" y="281"/>
                </a:lnTo>
                <a:lnTo>
                  <a:pt x="6926" y="281"/>
                </a:lnTo>
                <a:lnTo>
                  <a:pt x="6926" y="281"/>
                </a:lnTo>
                <a:lnTo>
                  <a:pt x="6926" y="282"/>
                </a:lnTo>
                <a:lnTo>
                  <a:pt x="6926" y="282"/>
                </a:lnTo>
                <a:lnTo>
                  <a:pt x="6927" y="283"/>
                </a:lnTo>
                <a:lnTo>
                  <a:pt x="6927" y="283"/>
                </a:lnTo>
                <a:lnTo>
                  <a:pt x="6927" y="283"/>
                </a:lnTo>
                <a:lnTo>
                  <a:pt x="6927" y="283"/>
                </a:lnTo>
                <a:lnTo>
                  <a:pt x="6928" y="282"/>
                </a:lnTo>
                <a:lnTo>
                  <a:pt x="6928" y="282"/>
                </a:lnTo>
                <a:lnTo>
                  <a:pt x="6928" y="281"/>
                </a:lnTo>
                <a:lnTo>
                  <a:pt x="6928" y="281"/>
                </a:lnTo>
                <a:lnTo>
                  <a:pt x="6929" y="281"/>
                </a:lnTo>
                <a:lnTo>
                  <a:pt x="6929" y="281"/>
                </a:lnTo>
                <a:lnTo>
                  <a:pt x="6929" y="280"/>
                </a:lnTo>
                <a:lnTo>
                  <a:pt x="6930" y="279"/>
                </a:lnTo>
                <a:lnTo>
                  <a:pt x="6930" y="279"/>
                </a:lnTo>
                <a:lnTo>
                  <a:pt x="6930" y="279"/>
                </a:lnTo>
                <a:lnTo>
                  <a:pt x="6930" y="278"/>
                </a:lnTo>
                <a:lnTo>
                  <a:pt x="6931" y="278"/>
                </a:lnTo>
                <a:lnTo>
                  <a:pt x="6931" y="277"/>
                </a:lnTo>
                <a:lnTo>
                  <a:pt x="6931" y="277"/>
                </a:lnTo>
                <a:lnTo>
                  <a:pt x="6931" y="276"/>
                </a:lnTo>
                <a:lnTo>
                  <a:pt x="6932" y="275"/>
                </a:lnTo>
                <a:lnTo>
                  <a:pt x="6932" y="274"/>
                </a:lnTo>
                <a:lnTo>
                  <a:pt x="6932" y="274"/>
                </a:lnTo>
                <a:lnTo>
                  <a:pt x="6932" y="273"/>
                </a:lnTo>
                <a:lnTo>
                  <a:pt x="6933" y="272"/>
                </a:lnTo>
                <a:lnTo>
                  <a:pt x="6933" y="271"/>
                </a:lnTo>
                <a:lnTo>
                  <a:pt x="6933" y="271"/>
                </a:lnTo>
                <a:lnTo>
                  <a:pt x="6933" y="270"/>
                </a:lnTo>
                <a:lnTo>
                  <a:pt x="6934" y="269"/>
                </a:lnTo>
                <a:lnTo>
                  <a:pt x="6934" y="269"/>
                </a:lnTo>
                <a:lnTo>
                  <a:pt x="6934" y="270"/>
                </a:lnTo>
                <a:lnTo>
                  <a:pt x="6934" y="270"/>
                </a:lnTo>
                <a:lnTo>
                  <a:pt x="6934" y="270"/>
                </a:lnTo>
                <a:lnTo>
                  <a:pt x="6935" y="270"/>
                </a:lnTo>
                <a:lnTo>
                  <a:pt x="6935" y="270"/>
                </a:lnTo>
                <a:lnTo>
                  <a:pt x="6935" y="270"/>
                </a:lnTo>
                <a:lnTo>
                  <a:pt x="6936" y="271"/>
                </a:lnTo>
                <a:lnTo>
                  <a:pt x="6936" y="271"/>
                </a:lnTo>
                <a:lnTo>
                  <a:pt x="6936" y="271"/>
                </a:lnTo>
                <a:lnTo>
                  <a:pt x="6936" y="271"/>
                </a:lnTo>
                <a:lnTo>
                  <a:pt x="6937" y="271"/>
                </a:lnTo>
                <a:lnTo>
                  <a:pt x="6937" y="271"/>
                </a:lnTo>
                <a:lnTo>
                  <a:pt x="6937" y="271"/>
                </a:lnTo>
                <a:lnTo>
                  <a:pt x="6937" y="271"/>
                </a:lnTo>
                <a:lnTo>
                  <a:pt x="6938" y="271"/>
                </a:lnTo>
                <a:lnTo>
                  <a:pt x="6938" y="271"/>
                </a:lnTo>
                <a:lnTo>
                  <a:pt x="6938" y="271"/>
                </a:lnTo>
                <a:lnTo>
                  <a:pt x="6938" y="271"/>
                </a:lnTo>
                <a:lnTo>
                  <a:pt x="6939" y="271"/>
                </a:lnTo>
                <a:lnTo>
                  <a:pt x="6939" y="271"/>
                </a:lnTo>
                <a:lnTo>
                  <a:pt x="6939" y="271"/>
                </a:lnTo>
                <a:lnTo>
                  <a:pt x="6939" y="271"/>
                </a:lnTo>
                <a:lnTo>
                  <a:pt x="6940" y="271"/>
                </a:lnTo>
                <a:lnTo>
                  <a:pt x="6940" y="271"/>
                </a:lnTo>
                <a:lnTo>
                  <a:pt x="6940" y="271"/>
                </a:lnTo>
                <a:lnTo>
                  <a:pt x="6940" y="271"/>
                </a:lnTo>
                <a:lnTo>
                  <a:pt x="6940" y="271"/>
                </a:lnTo>
                <a:lnTo>
                  <a:pt x="6941" y="271"/>
                </a:lnTo>
                <a:lnTo>
                  <a:pt x="6941" y="271"/>
                </a:lnTo>
                <a:lnTo>
                  <a:pt x="6941" y="271"/>
                </a:lnTo>
                <a:lnTo>
                  <a:pt x="6942" y="271"/>
                </a:lnTo>
                <a:lnTo>
                  <a:pt x="6942" y="271"/>
                </a:lnTo>
                <a:lnTo>
                  <a:pt x="6942" y="272"/>
                </a:lnTo>
                <a:lnTo>
                  <a:pt x="6942" y="271"/>
                </a:lnTo>
                <a:lnTo>
                  <a:pt x="6943" y="271"/>
                </a:lnTo>
                <a:lnTo>
                  <a:pt x="6943" y="271"/>
                </a:lnTo>
                <a:lnTo>
                  <a:pt x="6943" y="271"/>
                </a:lnTo>
                <a:lnTo>
                  <a:pt x="6943" y="271"/>
                </a:lnTo>
                <a:lnTo>
                  <a:pt x="6944" y="271"/>
                </a:lnTo>
                <a:lnTo>
                  <a:pt x="6944" y="271"/>
                </a:lnTo>
                <a:lnTo>
                  <a:pt x="6944" y="272"/>
                </a:lnTo>
                <a:lnTo>
                  <a:pt x="6944" y="272"/>
                </a:lnTo>
                <a:lnTo>
                  <a:pt x="6945" y="272"/>
                </a:lnTo>
                <a:lnTo>
                  <a:pt x="6945" y="272"/>
                </a:lnTo>
                <a:lnTo>
                  <a:pt x="6945" y="272"/>
                </a:lnTo>
                <a:lnTo>
                  <a:pt x="6945" y="272"/>
                </a:lnTo>
                <a:lnTo>
                  <a:pt x="6946" y="272"/>
                </a:lnTo>
                <a:lnTo>
                  <a:pt x="6946" y="272"/>
                </a:lnTo>
                <a:lnTo>
                  <a:pt x="6946" y="272"/>
                </a:lnTo>
                <a:lnTo>
                  <a:pt x="6946" y="272"/>
                </a:lnTo>
                <a:lnTo>
                  <a:pt x="6947" y="271"/>
                </a:lnTo>
                <a:lnTo>
                  <a:pt x="6947" y="271"/>
                </a:lnTo>
                <a:lnTo>
                  <a:pt x="6947" y="271"/>
                </a:lnTo>
                <a:lnTo>
                  <a:pt x="6948" y="271"/>
                </a:lnTo>
                <a:lnTo>
                  <a:pt x="6948" y="271"/>
                </a:lnTo>
                <a:lnTo>
                  <a:pt x="6948" y="272"/>
                </a:lnTo>
                <a:lnTo>
                  <a:pt x="6948" y="272"/>
                </a:lnTo>
                <a:lnTo>
                  <a:pt x="6949" y="272"/>
                </a:lnTo>
                <a:lnTo>
                  <a:pt x="6949" y="272"/>
                </a:lnTo>
                <a:lnTo>
                  <a:pt x="6949" y="272"/>
                </a:lnTo>
                <a:lnTo>
                  <a:pt x="6949" y="272"/>
                </a:lnTo>
                <a:lnTo>
                  <a:pt x="6950" y="273"/>
                </a:lnTo>
                <a:lnTo>
                  <a:pt x="6950" y="273"/>
                </a:lnTo>
                <a:lnTo>
                  <a:pt x="6950" y="273"/>
                </a:lnTo>
                <a:lnTo>
                  <a:pt x="6950" y="273"/>
                </a:lnTo>
                <a:lnTo>
                  <a:pt x="6951" y="273"/>
                </a:lnTo>
                <a:lnTo>
                  <a:pt x="6951" y="273"/>
                </a:lnTo>
                <a:lnTo>
                  <a:pt x="6951" y="274"/>
                </a:lnTo>
                <a:lnTo>
                  <a:pt x="6951" y="274"/>
                </a:lnTo>
                <a:lnTo>
                  <a:pt x="6952" y="274"/>
                </a:lnTo>
                <a:lnTo>
                  <a:pt x="6952" y="274"/>
                </a:lnTo>
                <a:lnTo>
                  <a:pt x="6952" y="272"/>
                </a:lnTo>
                <a:lnTo>
                  <a:pt x="6952" y="270"/>
                </a:lnTo>
                <a:lnTo>
                  <a:pt x="6953" y="271"/>
                </a:lnTo>
                <a:lnTo>
                  <a:pt x="6953" y="271"/>
                </a:lnTo>
                <a:lnTo>
                  <a:pt x="6953" y="271"/>
                </a:lnTo>
                <a:lnTo>
                  <a:pt x="6953" y="271"/>
                </a:lnTo>
                <a:lnTo>
                  <a:pt x="6954" y="271"/>
                </a:lnTo>
                <a:lnTo>
                  <a:pt x="6954" y="271"/>
                </a:lnTo>
                <a:lnTo>
                  <a:pt x="6954" y="271"/>
                </a:lnTo>
                <a:lnTo>
                  <a:pt x="6954" y="273"/>
                </a:lnTo>
                <a:lnTo>
                  <a:pt x="6955" y="274"/>
                </a:lnTo>
                <a:lnTo>
                  <a:pt x="6955" y="274"/>
                </a:lnTo>
                <a:lnTo>
                  <a:pt x="6955" y="274"/>
                </a:lnTo>
                <a:lnTo>
                  <a:pt x="6955" y="274"/>
                </a:lnTo>
                <a:lnTo>
                  <a:pt x="6955" y="274"/>
                </a:lnTo>
                <a:lnTo>
                  <a:pt x="6956" y="274"/>
                </a:lnTo>
                <a:lnTo>
                  <a:pt x="6956" y="275"/>
                </a:lnTo>
                <a:lnTo>
                  <a:pt x="6956" y="275"/>
                </a:lnTo>
                <a:lnTo>
                  <a:pt x="6956" y="274"/>
                </a:lnTo>
                <a:lnTo>
                  <a:pt x="6957" y="274"/>
                </a:lnTo>
                <a:lnTo>
                  <a:pt x="6957" y="274"/>
                </a:lnTo>
                <a:lnTo>
                  <a:pt x="6957" y="274"/>
                </a:lnTo>
                <a:lnTo>
                  <a:pt x="6957" y="274"/>
                </a:lnTo>
                <a:lnTo>
                  <a:pt x="6958" y="274"/>
                </a:lnTo>
                <a:lnTo>
                  <a:pt x="6958" y="273"/>
                </a:lnTo>
                <a:lnTo>
                  <a:pt x="6958" y="273"/>
                </a:lnTo>
                <a:lnTo>
                  <a:pt x="6958" y="273"/>
                </a:lnTo>
                <a:lnTo>
                  <a:pt x="6959" y="272"/>
                </a:lnTo>
                <a:lnTo>
                  <a:pt x="6959" y="272"/>
                </a:lnTo>
                <a:lnTo>
                  <a:pt x="6959" y="273"/>
                </a:lnTo>
                <a:lnTo>
                  <a:pt x="6959" y="274"/>
                </a:lnTo>
                <a:lnTo>
                  <a:pt x="6960" y="273"/>
                </a:lnTo>
                <a:lnTo>
                  <a:pt x="6960" y="273"/>
                </a:lnTo>
                <a:lnTo>
                  <a:pt x="6960" y="273"/>
                </a:lnTo>
                <a:lnTo>
                  <a:pt x="6960" y="273"/>
                </a:lnTo>
                <a:lnTo>
                  <a:pt x="6961" y="273"/>
                </a:lnTo>
                <a:lnTo>
                  <a:pt x="6961" y="272"/>
                </a:lnTo>
                <a:lnTo>
                  <a:pt x="6961" y="272"/>
                </a:lnTo>
                <a:lnTo>
                  <a:pt x="6961" y="272"/>
                </a:lnTo>
                <a:lnTo>
                  <a:pt x="6962" y="272"/>
                </a:lnTo>
                <a:lnTo>
                  <a:pt x="6962" y="272"/>
                </a:lnTo>
                <a:lnTo>
                  <a:pt x="6962" y="272"/>
                </a:lnTo>
                <a:lnTo>
                  <a:pt x="6962" y="272"/>
                </a:lnTo>
                <a:lnTo>
                  <a:pt x="6963" y="272"/>
                </a:lnTo>
                <a:lnTo>
                  <a:pt x="6963" y="272"/>
                </a:lnTo>
                <a:lnTo>
                  <a:pt x="6963" y="272"/>
                </a:lnTo>
                <a:lnTo>
                  <a:pt x="6963" y="272"/>
                </a:lnTo>
                <a:lnTo>
                  <a:pt x="6964" y="272"/>
                </a:lnTo>
                <a:lnTo>
                  <a:pt x="6964" y="272"/>
                </a:lnTo>
                <a:lnTo>
                  <a:pt x="6964" y="272"/>
                </a:lnTo>
                <a:lnTo>
                  <a:pt x="6964" y="272"/>
                </a:lnTo>
                <a:lnTo>
                  <a:pt x="6965" y="272"/>
                </a:lnTo>
                <a:lnTo>
                  <a:pt x="6965" y="272"/>
                </a:lnTo>
                <a:lnTo>
                  <a:pt x="6965" y="273"/>
                </a:lnTo>
                <a:lnTo>
                  <a:pt x="6966" y="273"/>
                </a:lnTo>
                <a:lnTo>
                  <a:pt x="6966" y="273"/>
                </a:lnTo>
                <a:lnTo>
                  <a:pt x="6966" y="273"/>
                </a:lnTo>
                <a:lnTo>
                  <a:pt x="6966" y="273"/>
                </a:lnTo>
                <a:lnTo>
                  <a:pt x="6967" y="272"/>
                </a:lnTo>
                <a:lnTo>
                  <a:pt x="6967" y="273"/>
                </a:lnTo>
                <a:lnTo>
                  <a:pt x="6967" y="273"/>
                </a:lnTo>
                <a:lnTo>
                  <a:pt x="6967" y="273"/>
                </a:lnTo>
                <a:lnTo>
                  <a:pt x="6968" y="273"/>
                </a:lnTo>
                <a:lnTo>
                  <a:pt x="6968" y="273"/>
                </a:lnTo>
                <a:lnTo>
                  <a:pt x="6968" y="273"/>
                </a:lnTo>
                <a:lnTo>
                  <a:pt x="6968" y="275"/>
                </a:lnTo>
                <a:lnTo>
                  <a:pt x="6969" y="275"/>
                </a:lnTo>
                <a:lnTo>
                  <a:pt x="6969" y="277"/>
                </a:lnTo>
                <a:lnTo>
                  <a:pt x="6969" y="279"/>
                </a:lnTo>
                <a:lnTo>
                  <a:pt x="6969" y="280"/>
                </a:lnTo>
                <a:lnTo>
                  <a:pt x="6970" y="280"/>
                </a:lnTo>
                <a:lnTo>
                  <a:pt x="6970" y="280"/>
                </a:lnTo>
                <a:lnTo>
                  <a:pt x="6970" y="280"/>
                </a:lnTo>
                <a:lnTo>
                  <a:pt x="6970" y="281"/>
                </a:lnTo>
                <a:lnTo>
                  <a:pt x="6971" y="281"/>
                </a:lnTo>
                <a:lnTo>
                  <a:pt x="6971" y="282"/>
                </a:lnTo>
                <a:lnTo>
                  <a:pt x="6971" y="283"/>
                </a:lnTo>
                <a:lnTo>
                  <a:pt x="6972" y="283"/>
                </a:lnTo>
                <a:lnTo>
                  <a:pt x="6972" y="284"/>
                </a:lnTo>
                <a:lnTo>
                  <a:pt x="6972" y="285"/>
                </a:lnTo>
                <a:lnTo>
                  <a:pt x="6972" y="285"/>
                </a:lnTo>
                <a:lnTo>
                  <a:pt x="6973" y="286"/>
                </a:lnTo>
                <a:lnTo>
                  <a:pt x="6973" y="286"/>
                </a:lnTo>
                <a:lnTo>
                  <a:pt x="6973" y="286"/>
                </a:lnTo>
                <a:lnTo>
                  <a:pt x="6973" y="286"/>
                </a:lnTo>
                <a:lnTo>
                  <a:pt x="6974" y="287"/>
                </a:lnTo>
                <a:lnTo>
                  <a:pt x="6974" y="287"/>
                </a:lnTo>
                <a:lnTo>
                  <a:pt x="6974" y="287"/>
                </a:lnTo>
                <a:lnTo>
                  <a:pt x="6974" y="287"/>
                </a:lnTo>
                <a:lnTo>
                  <a:pt x="6974" y="287"/>
                </a:lnTo>
                <a:lnTo>
                  <a:pt x="6975" y="287"/>
                </a:lnTo>
                <a:lnTo>
                  <a:pt x="6975" y="287"/>
                </a:lnTo>
                <a:lnTo>
                  <a:pt x="6975" y="287"/>
                </a:lnTo>
                <a:lnTo>
                  <a:pt x="6975" y="287"/>
                </a:lnTo>
                <a:lnTo>
                  <a:pt x="6976" y="287"/>
                </a:lnTo>
                <a:lnTo>
                  <a:pt x="6976" y="287"/>
                </a:lnTo>
                <a:lnTo>
                  <a:pt x="6976" y="286"/>
                </a:lnTo>
                <a:lnTo>
                  <a:pt x="6977" y="287"/>
                </a:lnTo>
                <a:lnTo>
                  <a:pt x="6977" y="288"/>
                </a:lnTo>
                <a:lnTo>
                  <a:pt x="6977" y="287"/>
                </a:lnTo>
                <a:lnTo>
                  <a:pt x="6977" y="286"/>
                </a:lnTo>
                <a:lnTo>
                  <a:pt x="6978" y="285"/>
                </a:lnTo>
                <a:lnTo>
                  <a:pt x="6978" y="285"/>
                </a:lnTo>
                <a:lnTo>
                  <a:pt x="6978" y="285"/>
                </a:lnTo>
                <a:lnTo>
                  <a:pt x="6978" y="285"/>
                </a:lnTo>
                <a:lnTo>
                  <a:pt x="6978" y="285"/>
                </a:lnTo>
                <a:lnTo>
                  <a:pt x="6979" y="286"/>
                </a:lnTo>
                <a:lnTo>
                  <a:pt x="6979" y="286"/>
                </a:lnTo>
                <a:lnTo>
                  <a:pt x="6979" y="286"/>
                </a:lnTo>
                <a:lnTo>
                  <a:pt x="6979" y="286"/>
                </a:lnTo>
                <a:lnTo>
                  <a:pt x="6980" y="286"/>
                </a:lnTo>
                <a:lnTo>
                  <a:pt x="6980" y="286"/>
                </a:lnTo>
                <a:lnTo>
                  <a:pt x="6980" y="286"/>
                </a:lnTo>
                <a:lnTo>
                  <a:pt x="6980" y="286"/>
                </a:lnTo>
                <a:lnTo>
                  <a:pt x="6980" y="286"/>
                </a:lnTo>
                <a:lnTo>
                  <a:pt x="6981" y="286"/>
                </a:lnTo>
                <a:lnTo>
                  <a:pt x="6981" y="286"/>
                </a:lnTo>
                <a:lnTo>
                  <a:pt x="6981" y="287"/>
                </a:lnTo>
                <a:lnTo>
                  <a:pt x="6981" y="287"/>
                </a:lnTo>
                <a:lnTo>
                  <a:pt x="6982" y="287"/>
                </a:lnTo>
                <a:lnTo>
                  <a:pt x="6982" y="286"/>
                </a:lnTo>
                <a:lnTo>
                  <a:pt x="6982" y="287"/>
                </a:lnTo>
                <a:lnTo>
                  <a:pt x="6983" y="286"/>
                </a:lnTo>
                <a:lnTo>
                  <a:pt x="6983" y="286"/>
                </a:lnTo>
                <a:lnTo>
                  <a:pt x="6983" y="286"/>
                </a:lnTo>
                <a:lnTo>
                  <a:pt x="6983" y="286"/>
                </a:lnTo>
                <a:lnTo>
                  <a:pt x="6984" y="286"/>
                </a:lnTo>
                <a:lnTo>
                  <a:pt x="6984" y="286"/>
                </a:lnTo>
                <a:lnTo>
                  <a:pt x="6984" y="286"/>
                </a:lnTo>
                <a:lnTo>
                  <a:pt x="6984" y="286"/>
                </a:lnTo>
                <a:lnTo>
                  <a:pt x="6985" y="286"/>
                </a:lnTo>
                <a:lnTo>
                  <a:pt x="6985" y="286"/>
                </a:lnTo>
                <a:lnTo>
                  <a:pt x="6985" y="286"/>
                </a:lnTo>
                <a:lnTo>
                  <a:pt x="6985" y="286"/>
                </a:lnTo>
                <a:lnTo>
                  <a:pt x="6986" y="286"/>
                </a:lnTo>
                <a:lnTo>
                  <a:pt x="6986" y="284"/>
                </a:lnTo>
                <a:lnTo>
                  <a:pt x="6986" y="284"/>
                </a:lnTo>
                <a:lnTo>
                  <a:pt x="6986" y="284"/>
                </a:lnTo>
                <a:lnTo>
                  <a:pt x="6987" y="284"/>
                </a:lnTo>
                <a:lnTo>
                  <a:pt x="6987" y="284"/>
                </a:lnTo>
                <a:lnTo>
                  <a:pt x="6987" y="283"/>
                </a:lnTo>
                <a:lnTo>
                  <a:pt x="6987" y="283"/>
                </a:lnTo>
                <a:lnTo>
                  <a:pt x="6988" y="282"/>
                </a:lnTo>
                <a:lnTo>
                  <a:pt x="6988" y="282"/>
                </a:lnTo>
                <a:lnTo>
                  <a:pt x="6988" y="282"/>
                </a:lnTo>
                <a:lnTo>
                  <a:pt x="6989" y="282"/>
                </a:lnTo>
                <a:lnTo>
                  <a:pt x="6989" y="282"/>
                </a:lnTo>
                <a:lnTo>
                  <a:pt x="6989" y="281"/>
                </a:lnTo>
                <a:lnTo>
                  <a:pt x="6989" y="280"/>
                </a:lnTo>
                <a:lnTo>
                  <a:pt x="6990" y="279"/>
                </a:lnTo>
                <a:lnTo>
                  <a:pt x="6990" y="279"/>
                </a:lnTo>
                <a:lnTo>
                  <a:pt x="6990" y="279"/>
                </a:lnTo>
                <a:lnTo>
                  <a:pt x="6990" y="279"/>
                </a:lnTo>
                <a:lnTo>
                  <a:pt x="6990" y="279"/>
                </a:lnTo>
                <a:lnTo>
                  <a:pt x="6991" y="279"/>
                </a:lnTo>
                <a:lnTo>
                  <a:pt x="6991" y="280"/>
                </a:lnTo>
                <a:lnTo>
                  <a:pt x="6991" y="280"/>
                </a:lnTo>
                <a:lnTo>
                  <a:pt x="6991" y="280"/>
                </a:lnTo>
                <a:lnTo>
                  <a:pt x="6992" y="280"/>
                </a:lnTo>
                <a:lnTo>
                  <a:pt x="6992" y="280"/>
                </a:lnTo>
                <a:lnTo>
                  <a:pt x="6992" y="281"/>
                </a:lnTo>
                <a:lnTo>
                  <a:pt x="6992" y="281"/>
                </a:lnTo>
                <a:lnTo>
                  <a:pt x="6993" y="280"/>
                </a:lnTo>
                <a:lnTo>
                  <a:pt x="6993" y="280"/>
                </a:lnTo>
                <a:lnTo>
                  <a:pt x="6993" y="281"/>
                </a:lnTo>
                <a:lnTo>
                  <a:pt x="6993" y="280"/>
                </a:lnTo>
                <a:lnTo>
                  <a:pt x="6994" y="280"/>
                </a:lnTo>
                <a:lnTo>
                  <a:pt x="6994" y="280"/>
                </a:lnTo>
                <a:lnTo>
                  <a:pt x="6994" y="280"/>
                </a:lnTo>
                <a:lnTo>
                  <a:pt x="6995" y="279"/>
                </a:lnTo>
                <a:lnTo>
                  <a:pt x="6995" y="279"/>
                </a:lnTo>
                <a:lnTo>
                  <a:pt x="6995" y="278"/>
                </a:lnTo>
                <a:lnTo>
                  <a:pt x="6995" y="278"/>
                </a:lnTo>
                <a:lnTo>
                  <a:pt x="6996" y="278"/>
                </a:lnTo>
                <a:lnTo>
                  <a:pt x="6996" y="278"/>
                </a:lnTo>
                <a:lnTo>
                  <a:pt x="6996" y="278"/>
                </a:lnTo>
                <a:lnTo>
                  <a:pt x="6996" y="278"/>
                </a:lnTo>
                <a:lnTo>
                  <a:pt x="6996" y="278"/>
                </a:lnTo>
                <a:lnTo>
                  <a:pt x="6997" y="279"/>
                </a:lnTo>
                <a:lnTo>
                  <a:pt x="6997" y="279"/>
                </a:lnTo>
                <a:lnTo>
                  <a:pt x="6997" y="279"/>
                </a:lnTo>
                <a:lnTo>
                  <a:pt x="6997" y="279"/>
                </a:lnTo>
                <a:lnTo>
                  <a:pt x="6997" y="279"/>
                </a:lnTo>
                <a:lnTo>
                  <a:pt x="6998" y="279"/>
                </a:lnTo>
                <a:lnTo>
                  <a:pt x="6998" y="279"/>
                </a:lnTo>
                <a:lnTo>
                  <a:pt x="6998" y="278"/>
                </a:lnTo>
                <a:lnTo>
                  <a:pt x="6998" y="278"/>
                </a:lnTo>
                <a:lnTo>
                  <a:pt x="6999" y="278"/>
                </a:lnTo>
                <a:lnTo>
                  <a:pt x="6999" y="278"/>
                </a:lnTo>
                <a:lnTo>
                  <a:pt x="6999" y="277"/>
                </a:lnTo>
                <a:lnTo>
                  <a:pt x="6999" y="277"/>
                </a:lnTo>
                <a:lnTo>
                  <a:pt x="7000" y="277"/>
                </a:lnTo>
                <a:lnTo>
                  <a:pt x="7000" y="276"/>
                </a:lnTo>
                <a:lnTo>
                  <a:pt x="7000" y="276"/>
                </a:lnTo>
                <a:lnTo>
                  <a:pt x="7001" y="276"/>
                </a:lnTo>
                <a:lnTo>
                  <a:pt x="7001" y="276"/>
                </a:lnTo>
                <a:lnTo>
                  <a:pt x="7001" y="276"/>
                </a:lnTo>
                <a:lnTo>
                  <a:pt x="7001" y="276"/>
                </a:lnTo>
                <a:lnTo>
                  <a:pt x="7002" y="276"/>
                </a:lnTo>
                <a:lnTo>
                  <a:pt x="7002" y="276"/>
                </a:lnTo>
                <a:lnTo>
                  <a:pt x="7002" y="276"/>
                </a:lnTo>
                <a:lnTo>
                  <a:pt x="7002" y="276"/>
                </a:lnTo>
                <a:lnTo>
                  <a:pt x="7002" y="276"/>
                </a:lnTo>
                <a:lnTo>
                  <a:pt x="7003" y="276"/>
                </a:lnTo>
                <a:lnTo>
                  <a:pt x="7003" y="276"/>
                </a:lnTo>
                <a:lnTo>
                  <a:pt x="7003" y="276"/>
                </a:lnTo>
                <a:lnTo>
                  <a:pt x="7003" y="276"/>
                </a:lnTo>
                <a:lnTo>
                  <a:pt x="7003" y="276"/>
                </a:lnTo>
                <a:lnTo>
                  <a:pt x="7004" y="276"/>
                </a:lnTo>
                <a:lnTo>
                  <a:pt x="7004" y="276"/>
                </a:lnTo>
                <a:lnTo>
                  <a:pt x="7004" y="276"/>
                </a:lnTo>
                <a:lnTo>
                  <a:pt x="7004" y="276"/>
                </a:lnTo>
                <a:lnTo>
                  <a:pt x="7004" y="276"/>
                </a:lnTo>
                <a:lnTo>
                  <a:pt x="7005" y="276"/>
                </a:lnTo>
                <a:lnTo>
                  <a:pt x="7005" y="276"/>
                </a:lnTo>
                <a:lnTo>
                  <a:pt x="7005" y="276"/>
                </a:lnTo>
                <a:lnTo>
                  <a:pt x="7005" y="276"/>
                </a:lnTo>
                <a:lnTo>
                  <a:pt x="7006" y="276"/>
                </a:lnTo>
                <a:lnTo>
                  <a:pt x="7006" y="276"/>
                </a:lnTo>
                <a:lnTo>
                  <a:pt x="7006" y="276"/>
                </a:lnTo>
                <a:lnTo>
                  <a:pt x="7007" y="275"/>
                </a:lnTo>
                <a:lnTo>
                  <a:pt x="7007" y="275"/>
                </a:lnTo>
                <a:lnTo>
                  <a:pt x="7007" y="275"/>
                </a:lnTo>
                <a:lnTo>
                  <a:pt x="7007" y="274"/>
                </a:lnTo>
                <a:lnTo>
                  <a:pt x="7008" y="274"/>
                </a:lnTo>
                <a:lnTo>
                  <a:pt x="7008" y="273"/>
                </a:lnTo>
                <a:lnTo>
                  <a:pt x="7008" y="273"/>
                </a:lnTo>
                <a:lnTo>
                  <a:pt x="7008" y="273"/>
                </a:lnTo>
                <a:lnTo>
                  <a:pt x="7009" y="273"/>
                </a:lnTo>
                <a:lnTo>
                  <a:pt x="7009" y="273"/>
                </a:lnTo>
                <a:lnTo>
                  <a:pt x="7009" y="273"/>
                </a:lnTo>
                <a:lnTo>
                  <a:pt x="7009" y="272"/>
                </a:lnTo>
                <a:lnTo>
                  <a:pt x="7010" y="272"/>
                </a:lnTo>
                <a:lnTo>
                  <a:pt x="7010" y="273"/>
                </a:lnTo>
                <a:lnTo>
                  <a:pt x="7010" y="272"/>
                </a:lnTo>
                <a:lnTo>
                  <a:pt x="7010" y="272"/>
                </a:lnTo>
                <a:lnTo>
                  <a:pt x="7011" y="272"/>
                </a:lnTo>
                <a:lnTo>
                  <a:pt x="7011" y="272"/>
                </a:lnTo>
                <a:lnTo>
                  <a:pt x="7011" y="272"/>
                </a:lnTo>
                <a:lnTo>
                  <a:pt x="7011" y="272"/>
                </a:lnTo>
                <a:lnTo>
                  <a:pt x="7012" y="272"/>
                </a:lnTo>
                <a:lnTo>
                  <a:pt x="7012" y="272"/>
                </a:lnTo>
                <a:lnTo>
                  <a:pt x="7012" y="272"/>
                </a:lnTo>
                <a:lnTo>
                  <a:pt x="7013" y="272"/>
                </a:lnTo>
                <a:lnTo>
                  <a:pt x="7013" y="272"/>
                </a:lnTo>
                <a:lnTo>
                  <a:pt x="7013" y="272"/>
                </a:lnTo>
                <a:lnTo>
                  <a:pt x="7013" y="271"/>
                </a:lnTo>
                <a:lnTo>
                  <a:pt x="7014" y="271"/>
                </a:lnTo>
                <a:lnTo>
                  <a:pt x="7014" y="272"/>
                </a:lnTo>
                <a:lnTo>
                  <a:pt x="7014" y="273"/>
                </a:lnTo>
                <a:lnTo>
                  <a:pt x="7014" y="274"/>
                </a:lnTo>
                <a:lnTo>
                  <a:pt x="7014" y="274"/>
                </a:lnTo>
                <a:lnTo>
                  <a:pt x="7015" y="274"/>
                </a:lnTo>
                <a:lnTo>
                  <a:pt x="7015" y="274"/>
                </a:lnTo>
                <a:lnTo>
                  <a:pt x="7015" y="274"/>
                </a:lnTo>
                <a:lnTo>
                  <a:pt x="7015" y="274"/>
                </a:lnTo>
                <a:lnTo>
                  <a:pt x="7016" y="274"/>
                </a:lnTo>
                <a:lnTo>
                  <a:pt x="7016" y="274"/>
                </a:lnTo>
                <a:lnTo>
                  <a:pt x="7016" y="274"/>
                </a:lnTo>
                <a:lnTo>
                  <a:pt x="7016" y="274"/>
                </a:lnTo>
                <a:lnTo>
                  <a:pt x="7016" y="274"/>
                </a:lnTo>
                <a:lnTo>
                  <a:pt x="7017" y="273"/>
                </a:lnTo>
                <a:lnTo>
                  <a:pt x="7017" y="272"/>
                </a:lnTo>
                <a:lnTo>
                  <a:pt x="7017" y="272"/>
                </a:lnTo>
                <a:lnTo>
                  <a:pt x="7017" y="272"/>
                </a:lnTo>
                <a:lnTo>
                  <a:pt x="7018" y="272"/>
                </a:lnTo>
                <a:lnTo>
                  <a:pt x="7018" y="272"/>
                </a:lnTo>
                <a:lnTo>
                  <a:pt x="7018" y="272"/>
                </a:lnTo>
                <a:lnTo>
                  <a:pt x="7018" y="270"/>
                </a:lnTo>
                <a:lnTo>
                  <a:pt x="7019" y="269"/>
                </a:lnTo>
                <a:lnTo>
                  <a:pt x="7019" y="269"/>
                </a:lnTo>
                <a:lnTo>
                  <a:pt x="7019" y="269"/>
                </a:lnTo>
                <a:lnTo>
                  <a:pt x="7019" y="269"/>
                </a:lnTo>
                <a:lnTo>
                  <a:pt x="7020" y="270"/>
                </a:lnTo>
                <a:lnTo>
                  <a:pt x="7020" y="270"/>
                </a:lnTo>
                <a:lnTo>
                  <a:pt x="7020" y="269"/>
                </a:lnTo>
                <a:lnTo>
                  <a:pt x="7020" y="269"/>
                </a:lnTo>
                <a:lnTo>
                  <a:pt x="7021" y="269"/>
                </a:lnTo>
                <a:lnTo>
                  <a:pt x="7021" y="269"/>
                </a:lnTo>
                <a:lnTo>
                  <a:pt x="7021" y="269"/>
                </a:lnTo>
                <a:lnTo>
                  <a:pt x="7021" y="269"/>
                </a:lnTo>
                <a:lnTo>
                  <a:pt x="7022" y="269"/>
                </a:lnTo>
                <a:lnTo>
                  <a:pt x="7022" y="268"/>
                </a:lnTo>
                <a:lnTo>
                  <a:pt x="7022" y="269"/>
                </a:lnTo>
                <a:lnTo>
                  <a:pt x="7022" y="269"/>
                </a:lnTo>
                <a:lnTo>
                  <a:pt x="7023" y="269"/>
                </a:lnTo>
                <a:lnTo>
                  <a:pt x="7023" y="268"/>
                </a:lnTo>
                <a:lnTo>
                  <a:pt x="7023" y="268"/>
                </a:lnTo>
                <a:lnTo>
                  <a:pt x="7023" y="268"/>
                </a:lnTo>
                <a:lnTo>
                  <a:pt x="7024" y="268"/>
                </a:lnTo>
                <a:lnTo>
                  <a:pt x="7024" y="268"/>
                </a:lnTo>
                <a:lnTo>
                  <a:pt x="7024" y="268"/>
                </a:lnTo>
                <a:lnTo>
                  <a:pt x="7025" y="267"/>
                </a:lnTo>
                <a:lnTo>
                  <a:pt x="7025" y="267"/>
                </a:lnTo>
                <a:lnTo>
                  <a:pt x="7025" y="267"/>
                </a:lnTo>
                <a:lnTo>
                  <a:pt x="7025" y="266"/>
                </a:lnTo>
                <a:lnTo>
                  <a:pt x="7026" y="266"/>
                </a:lnTo>
                <a:lnTo>
                  <a:pt x="7026" y="266"/>
                </a:lnTo>
                <a:lnTo>
                  <a:pt x="7026" y="266"/>
                </a:lnTo>
                <a:lnTo>
                  <a:pt x="7026" y="266"/>
                </a:lnTo>
                <a:lnTo>
                  <a:pt x="7027" y="266"/>
                </a:lnTo>
                <a:lnTo>
                  <a:pt x="7027" y="266"/>
                </a:lnTo>
                <a:lnTo>
                  <a:pt x="7027" y="265"/>
                </a:lnTo>
                <a:lnTo>
                  <a:pt x="7027" y="265"/>
                </a:lnTo>
                <a:lnTo>
                  <a:pt x="7027" y="265"/>
                </a:lnTo>
                <a:lnTo>
                  <a:pt x="7028" y="265"/>
                </a:lnTo>
                <a:lnTo>
                  <a:pt x="7028" y="265"/>
                </a:lnTo>
                <a:lnTo>
                  <a:pt x="7028" y="265"/>
                </a:lnTo>
                <a:lnTo>
                  <a:pt x="7029" y="265"/>
                </a:lnTo>
                <a:lnTo>
                  <a:pt x="7029" y="265"/>
                </a:lnTo>
                <a:lnTo>
                  <a:pt x="7029" y="265"/>
                </a:lnTo>
                <a:lnTo>
                  <a:pt x="7029" y="264"/>
                </a:lnTo>
                <a:lnTo>
                  <a:pt x="7030" y="264"/>
                </a:lnTo>
                <a:lnTo>
                  <a:pt x="7030" y="264"/>
                </a:lnTo>
                <a:lnTo>
                  <a:pt x="7030" y="264"/>
                </a:lnTo>
                <a:lnTo>
                  <a:pt x="7030" y="264"/>
                </a:lnTo>
                <a:lnTo>
                  <a:pt x="7031" y="264"/>
                </a:lnTo>
                <a:lnTo>
                  <a:pt x="7031" y="264"/>
                </a:lnTo>
                <a:lnTo>
                  <a:pt x="7031" y="263"/>
                </a:lnTo>
                <a:lnTo>
                  <a:pt x="7031" y="263"/>
                </a:lnTo>
                <a:lnTo>
                  <a:pt x="7031" y="264"/>
                </a:lnTo>
                <a:lnTo>
                  <a:pt x="7032" y="264"/>
                </a:lnTo>
                <a:lnTo>
                  <a:pt x="7032" y="264"/>
                </a:lnTo>
                <a:lnTo>
                  <a:pt x="7032" y="264"/>
                </a:lnTo>
                <a:lnTo>
                  <a:pt x="7032" y="263"/>
                </a:lnTo>
                <a:lnTo>
                  <a:pt x="7033" y="262"/>
                </a:lnTo>
                <a:lnTo>
                  <a:pt x="7033" y="262"/>
                </a:lnTo>
                <a:lnTo>
                  <a:pt x="7033" y="262"/>
                </a:lnTo>
                <a:lnTo>
                  <a:pt x="7033" y="262"/>
                </a:lnTo>
                <a:lnTo>
                  <a:pt x="7034" y="262"/>
                </a:lnTo>
                <a:lnTo>
                  <a:pt x="7034" y="262"/>
                </a:lnTo>
                <a:lnTo>
                  <a:pt x="7034" y="262"/>
                </a:lnTo>
                <a:lnTo>
                  <a:pt x="7034" y="262"/>
                </a:lnTo>
                <a:lnTo>
                  <a:pt x="7035" y="262"/>
                </a:lnTo>
                <a:lnTo>
                  <a:pt x="7035" y="262"/>
                </a:lnTo>
                <a:lnTo>
                  <a:pt x="7035" y="262"/>
                </a:lnTo>
                <a:lnTo>
                  <a:pt x="7035" y="262"/>
                </a:lnTo>
                <a:lnTo>
                  <a:pt x="7035" y="262"/>
                </a:lnTo>
                <a:lnTo>
                  <a:pt x="7036" y="261"/>
                </a:lnTo>
                <a:lnTo>
                  <a:pt x="7036" y="261"/>
                </a:lnTo>
                <a:lnTo>
                  <a:pt x="7036" y="261"/>
                </a:lnTo>
                <a:lnTo>
                  <a:pt x="7037" y="261"/>
                </a:lnTo>
                <a:lnTo>
                  <a:pt x="7037" y="261"/>
                </a:lnTo>
                <a:lnTo>
                  <a:pt x="7037" y="261"/>
                </a:lnTo>
                <a:lnTo>
                  <a:pt x="7037" y="261"/>
                </a:lnTo>
                <a:lnTo>
                  <a:pt x="7037" y="261"/>
                </a:lnTo>
                <a:lnTo>
                  <a:pt x="7038" y="261"/>
                </a:lnTo>
                <a:lnTo>
                  <a:pt x="7038" y="261"/>
                </a:lnTo>
                <a:lnTo>
                  <a:pt x="7038" y="261"/>
                </a:lnTo>
                <a:lnTo>
                  <a:pt x="7038" y="261"/>
                </a:lnTo>
                <a:lnTo>
                  <a:pt x="7039" y="261"/>
                </a:lnTo>
                <a:lnTo>
                  <a:pt x="7039" y="262"/>
                </a:lnTo>
                <a:lnTo>
                  <a:pt x="7039" y="262"/>
                </a:lnTo>
                <a:lnTo>
                  <a:pt x="7039" y="262"/>
                </a:lnTo>
                <a:lnTo>
                  <a:pt x="7040" y="262"/>
                </a:lnTo>
                <a:lnTo>
                  <a:pt x="7040" y="262"/>
                </a:lnTo>
                <a:lnTo>
                  <a:pt x="7040" y="262"/>
                </a:lnTo>
                <a:lnTo>
                  <a:pt x="7040" y="262"/>
                </a:lnTo>
                <a:lnTo>
                  <a:pt x="7040" y="262"/>
                </a:lnTo>
                <a:lnTo>
                  <a:pt x="7041" y="263"/>
                </a:lnTo>
                <a:lnTo>
                  <a:pt x="7041" y="264"/>
                </a:lnTo>
                <a:lnTo>
                  <a:pt x="7041" y="265"/>
                </a:lnTo>
                <a:lnTo>
                  <a:pt x="7041" y="264"/>
                </a:lnTo>
                <a:lnTo>
                  <a:pt x="7042" y="264"/>
                </a:lnTo>
                <a:lnTo>
                  <a:pt x="7042" y="264"/>
                </a:lnTo>
                <a:lnTo>
                  <a:pt x="7042" y="264"/>
                </a:lnTo>
                <a:lnTo>
                  <a:pt x="7043" y="264"/>
                </a:lnTo>
                <a:lnTo>
                  <a:pt x="7043" y="264"/>
                </a:lnTo>
                <a:lnTo>
                  <a:pt x="7043" y="263"/>
                </a:lnTo>
                <a:lnTo>
                  <a:pt x="7043" y="264"/>
                </a:lnTo>
                <a:lnTo>
                  <a:pt x="7043" y="264"/>
                </a:lnTo>
                <a:lnTo>
                  <a:pt x="7044" y="264"/>
                </a:lnTo>
                <a:lnTo>
                  <a:pt x="7044" y="264"/>
                </a:lnTo>
                <a:lnTo>
                  <a:pt x="7044" y="264"/>
                </a:lnTo>
                <a:lnTo>
                  <a:pt x="7044" y="264"/>
                </a:lnTo>
                <a:lnTo>
                  <a:pt x="7045" y="264"/>
                </a:lnTo>
                <a:lnTo>
                  <a:pt x="7045" y="264"/>
                </a:lnTo>
                <a:lnTo>
                  <a:pt x="7045" y="264"/>
                </a:lnTo>
                <a:lnTo>
                  <a:pt x="7045" y="264"/>
                </a:lnTo>
                <a:lnTo>
                  <a:pt x="7046" y="264"/>
                </a:lnTo>
                <a:lnTo>
                  <a:pt x="7046" y="264"/>
                </a:lnTo>
                <a:lnTo>
                  <a:pt x="7046" y="265"/>
                </a:lnTo>
                <a:lnTo>
                  <a:pt x="7046" y="264"/>
                </a:lnTo>
                <a:lnTo>
                  <a:pt x="7047" y="265"/>
                </a:lnTo>
                <a:lnTo>
                  <a:pt x="7047" y="265"/>
                </a:lnTo>
                <a:lnTo>
                  <a:pt x="7047" y="265"/>
                </a:lnTo>
                <a:lnTo>
                  <a:pt x="7047" y="266"/>
                </a:lnTo>
                <a:lnTo>
                  <a:pt x="7048" y="267"/>
                </a:lnTo>
                <a:lnTo>
                  <a:pt x="7048" y="267"/>
                </a:lnTo>
                <a:lnTo>
                  <a:pt x="7048" y="267"/>
                </a:lnTo>
                <a:lnTo>
                  <a:pt x="7049" y="267"/>
                </a:lnTo>
                <a:lnTo>
                  <a:pt x="7049" y="267"/>
                </a:lnTo>
                <a:lnTo>
                  <a:pt x="7049" y="266"/>
                </a:lnTo>
                <a:lnTo>
                  <a:pt x="7049" y="266"/>
                </a:lnTo>
                <a:lnTo>
                  <a:pt x="7050" y="266"/>
                </a:lnTo>
                <a:lnTo>
                  <a:pt x="7050" y="266"/>
                </a:lnTo>
                <a:lnTo>
                  <a:pt x="7050" y="266"/>
                </a:lnTo>
                <a:lnTo>
                  <a:pt x="7050" y="267"/>
                </a:lnTo>
                <a:lnTo>
                  <a:pt x="7050" y="267"/>
                </a:lnTo>
                <a:lnTo>
                  <a:pt x="7051" y="267"/>
                </a:lnTo>
                <a:lnTo>
                  <a:pt x="7051" y="268"/>
                </a:lnTo>
                <a:lnTo>
                  <a:pt x="7051" y="269"/>
                </a:lnTo>
                <a:lnTo>
                  <a:pt x="7051" y="270"/>
                </a:lnTo>
                <a:lnTo>
                  <a:pt x="7051" y="269"/>
                </a:lnTo>
                <a:lnTo>
                  <a:pt x="7052" y="269"/>
                </a:lnTo>
                <a:lnTo>
                  <a:pt x="7052" y="269"/>
                </a:lnTo>
                <a:lnTo>
                  <a:pt x="7052" y="269"/>
                </a:lnTo>
                <a:lnTo>
                  <a:pt x="7052" y="269"/>
                </a:lnTo>
                <a:lnTo>
                  <a:pt x="7053" y="269"/>
                </a:lnTo>
                <a:lnTo>
                  <a:pt x="7053" y="268"/>
                </a:lnTo>
                <a:lnTo>
                  <a:pt x="7053" y="268"/>
                </a:lnTo>
                <a:lnTo>
                  <a:pt x="7053" y="268"/>
                </a:lnTo>
                <a:lnTo>
                  <a:pt x="7054" y="267"/>
                </a:lnTo>
                <a:lnTo>
                  <a:pt x="7054" y="267"/>
                </a:lnTo>
                <a:lnTo>
                  <a:pt x="7054" y="267"/>
                </a:lnTo>
                <a:lnTo>
                  <a:pt x="7055" y="267"/>
                </a:lnTo>
                <a:lnTo>
                  <a:pt x="7055" y="267"/>
                </a:lnTo>
                <a:lnTo>
                  <a:pt x="7055" y="267"/>
                </a:lnTo>
                <a:lnTo>
                  <a:pt x="7055" y="267"/>
                </a:lnTo>
                <a:lnTo>
                  <a:pt x="7056" y="267"/>
                </a:lnTo>
                <a:lnTo>
                  <a:pt x="7056" y="267"/>
                </a:lnTo>
                <a:lnTo>
                  <a:pt x="7056" y="267"/>
                </a:lnTo>
                <a:lnTo>
                  <a:pt x="7056" y="267"/>
                </a:lnTo>
                <a:lnTo>
                  <a:pt x="7056" y="268"/>
                </a:lnTo>
                <a:lnTo>
                  <a:pt x="7057" y="268"/>
                </a:lnTo>
                <a:lnTo>
                  <a:pt x="7057" y="268"/>
                </a:lnTo>
                <a:lnTo>
                  <a:pt x="7057" y="268"/>
                </a:lnTo>
                <a:lnTo>
                  <a:pt x="7057" y="268"/>
                </a:lnTo>
                <a:lnTo>
                  <a:pt x="7057" y="269"/>
                </a:lnTo>
                <a:lnTo>
                  <a:pt x="7058" y="270"/>
                </a:lnTo>
                <a:lnTo>
                  <a:pt x="7058" y="270"/>
                </a:lnTo>
                <a:lnTo>
                  <a:pt x="7058" y="271"/>
                </a:lnTo>
                <a:lnTo>
                  <a:pt x="7058" y="271"/>
                </a:lnTo>
                <a:lnTo>
                  <a:pt x="7059" y="271"/>
                </a:lnTo>
                <a:lnTo>
                  <a:pt x="7059" y="272"/>
                </a:lnTo>
                <a:lnTo>
                  <a:pt x="7059" y="272"/>
                </a:lnTo>
                <a:lnTo>
                  <a:pt x="7060" y="272"/>
                </a:lnTo>
                <a:lnTo>
                  <a:pt x="7060" y="272"/>
                </a:lnTo>
                <a:lnTo>
                  <a:pt x="7060" y="273"/>
                </a:lnTo>
                <a:lnTo>
                  <a:pt x="7060" y="273"/>
                </a:lnTo>
                <a:lnTo>
                  <a:pt x="7061" y="273"/>
                </a:lnTo>
                <a:lnTo>
                  <a:pt x="7061" y="274"/>
                </a:lnTo>
                <a:lnTo>
                  <a:pt x="7061" y="274"/>
                </a:lnTo>
                <a:lnTo>
                  <a:pt x="7061" y="274"/>
                </a:lnTo>
                <a:lnTo>
                  <a:pt x="7062" y="274"/>
                </a:lnTo>
                <a:lnTo>
                  <a:pt x="7062" y="274"/>
                </a:lnTo>
                <a:lnTo>
                  <a:pt x="7062" y="274"/>
                </a:lnTo>
                <a:lnTo>
                  <a:pt x="7062" y="275"/>
                </a:lnTo>
                <a:lnTo>
                  <a:pt x="7063" y="275"/>
                </a:lnTo>
                <a:lnTo>
                  <a:pt x="7063" y="275"/>
                </a:lnTo>
                <a:lnTo>
                  <a:pt x="7063" y="275"/>
                </a:lnTo>
                <a:lnTo>
                  <a:pt x="7063" y="275"/>
                </a:lnTo>
                <a:lnTo>
                  <a:pt x="7064" y="275"/>
                </a:lnTo>
                <a:lnTo>
                  <a:pt x="7064" y="275"/>
                </a:lnTo>
                <a:lnTo>
                  <a:pt x="7064" y="275"/>
                </a:lnTo>
                <a:lnTo>
                  <a:pt x="7064" y="275"/>
                </a:lnTo>
                <a:lnTo>
                  <a:pt x="7064" y="275"/>
                </a:lnTo>
                <a:lnTo>
                  <a:pt x="7065" y="275"/>
                </a:lnTo>
                <a:lnTo>
                  <a:pt x="7065" y="275"/>
                </a:lnTo>
                <a:lnTo>
                  <a:pt x="7065" y="275"/>
                </a:lnTo>
                <a:lnTo>
                  <a:pt x="7066" y="275"/>
                </a:lnTo>
                <a:lnTo>
                  <a:pt x="7066" y="275"/>
                </a:lnTo>
                <a:lnTo>
                  <a:pt x="7066" y="276"/>
                </a:lnTo>
                <a:lnTo>
                  <a:pt x="7066" y="276"/>
                </a:lnTo>
                <a:lnTo>
                  <a:pt x="7067" y="276"/>
                </a:lnTo>
                <a:lnTo>
                  <a:pt x="7067" y="276"/>
                </a:lnTo>
                <a:lnTo>
                  <a:pt x="7067" y="276"/>
                </a:lnTo>
                <a:lnTo>
                  <a:pt x="7067" y="277"/>
                </a:lnTo>
                <a:lnTo>
                  <a:pt x="7068" y="277"/>
                </a:lnTo>
                <a:lnTo>
                  <a:pt x="7068" y="277"/>
                </a:lnTo>
                <a:lnTo>
                  <a:pt x="7068" y="277"/>
                </a:lnTo>
                <a:lnTo>
                  <a:pt x="7068" y="277"/>
                </a:lnTo>
                <a:lnTo>
                  <a:pt x="7069" y="277"/>
                </a:lnTo>
                <a:lnTo>
                  <a:pt x="7069" y="277"/>
                </a:lnTo>
                <a:lnTo>
                  <a:pt x="7069" y="278"/>
                </a:lnTo>
                <a:lnTo>
                  <a:pt x="7069" y="278"/>
                </a:lnTo>
                <a:lnTo>
                  <a:pt x="7070" y="279"/>
                </a:lnTo>
                <a:lnTo>
                  <a:pt x="7070" y="279"/>
                </a:lnTo>
                <a:lnTo>
                  <a:pt x="7070" y="279"/>
                </a:lnTo>
                <a:lnTo>
                  <a:pt x="7070" y="279"/>
                </a:lnTo>
                <a:lnTo>
                  <a:pt x="7071" y="279"/>
                </a:lnTo>
                <a:lnTo>
                  <a:pt x="7071" y="279"/>
                </a:lnTo>
                <a:lnTo>
                  <a:pt x="7071" y="278"/>
                </a:lnTo>
                <a:lnTo>
                  <a:pt x="7072" y="278"/>
                </a:lnTo>
                <a:lnTo>
                  <a:pt x="7072" y="277"/>
                </a:lnTo>
                <a:lnTo>
                  <a:pt x="7072" y="277"/>
                </a:lnTo>
                <a:lnTo>
                  <a:pt x="7072" y="277"/>
                </a:lnTo>
                <a:lnTo>
                  <a:pt x="7073" y="276"/>
                </a:lnTo>
                <a:lnTo>
                  <a:pt x="7073" y="275"/>
                </a:lnTo>
                <a:lnTo>
                  <a:pt x="7073" y="275"/>
                </a:lnTo>
                <a:lnTo>
                  <a:pt x="7073" y="275"/>
                </a:lnTo>
                <a:lnTo>
                  <a:pt x="7074" y="275"/>
                </a:lnTo>
                <a:lnTo>
                  <a:pt x="7074" y="275"/>
                </a:lnTo>
                <a:lnTo>
                  <a:pt x="7074" y="275"/>
                </a:lnTo>
                <a:lnTo>
                  <a:pt x="7074" y="274"/>
                </a:lnTo>
                <a:lnTo>
                  <a:pt x="7074" y="274"/>
                </a:lnTo>
                <a:lnTo>
                  <a:pt x="7075" y="275"/>
                </a:lnTo>
                <a:lnTo>
                  <a:pt x="7075" y="274"/>
                </a:lnTo>
                <a:lnTo>
                  <a:pt x="7075" y="275"/>
                </a:lnTo>
                <a:lnTo>
                  <a:pt x="7075" y="274"/>
                </a:lnTo>
                <a:lnTo>
                  <a:pt x="7075" y="274"/>
                </a:lnTo>
                <a:lnTo>
                  <a:pt x="7076" y="273"/>
                </a:lnTo>
                <a:lnTo>
                  <a:pt x="7076" y="272"/>
                </a:lnTo>
                <a:lnTo>
                  <a:pt x="7076" y="272"/>
                </a:lnTo>
                <a:lnTo>
                  <a:pt x="7076" y="271"/>
                </a:lnTo>
                <a:lnTo>
                  <a:pt x="7077" y="270"/>
                </a:lnTo>
                <a:lnTo>
                  <a:pt x="7077" y="270"/>
                </a:lnTo>
                <a:lnTo>
                  <a:pt x="7077" y="269"/>
                </a:lnTo>
                <a:lnTo>
                  <a:pt x="7078" y="268"/>
                </a:lnTo>
                <a:lnTo>
                  <a:pt x="7078" y="268"/>
                </a:lnTo>
                <a:lnTo>
                  <a:pt x="7078" y="268"/>
                </a:lnTo>
                <a:lnTo>
                  <a:pt x="7078" y="268"/>
                </a:lnTo>
                <a:lnTo>
                  <a:pt x="7078" y="268"/>
                </a:lnTo>
                <a:lnTo>
                  <a:pt x="7079" y="268"/>
                </a:lnTo>
                <a:lnTo>
                  <a:pt x="7079" y="268"/>
                </a:lnTo>
                <a:lnTo>
                  <a:pt x="7079" y="269"/>
                </a:lnTo>
                <a:lnTo>
                  <a:pt x="7079" y="269"/>
                </a:lnTo>
                <a:lnTo>
                  <a:pt x="7080" y="269"/>
                </a:lnTo>
                <a:lnTo>
                  <a:pt x="7080" y="269"/>
                </a:lnTo>
                <a:lnTo>
                  <a:pt x="7080" y="271"/>
                </a:lnTo>
                <a:lnTo>
                  <a:pt x="7080" y="271"/>
                </a:lnTo>
                <a:lnTo>
                  <a:pt x="7080" y="271"/>
                </a:lnTo>
                <a:lnTo>
                  <a:pt x="7081" y="272"/>
                </a:lnTo>
                <a:lnTo>
                  <a:pt x="7081" y="271"/>
                </a:lnTo>
                <a:lnTo>
                  <a:pt x="7081" y="272"/>
                </a:lnTo>
                <a:lnTo>
                  <a:pt x="7081" y="272"/>
                </a:lnTo>
                <a:lnTo>
                  <a:pt x="7082" y="273"/>
                </a:lnTo>
                <a:lnTo>
                  <a:pt x="7082" y="275"/>
                </a:lnTo>
                <a:lnTo>
                  <a:pt x="7082" y="275"/>
                </a:lnTo>
                <a:lnTo>
                  <a:pt x="7082" y="275"/>
                </a:lnTo>
                <a:lnTo>
                  <a:pt x="7083" y="276"/>
                </a:lnTo>
                <a:lnTo>
                  <a:pt x="7083" y="276"/>
                </a:lnTo>
                <a:lnTo>
                  <a:pt x="7083" y="278"/>
                </a:lnTo>
                <a:lnTo>
                  <a:pt x="7084" y="278"/>
                </a:lnTo>
                <a:lnTo>
                  <a:pt x="7084" y="279"/>
                </a:lnTo>
                <a:lnTo>
                  <a:pt x="7084" y="279"/>
                </a:lnTo>
                <a:lnTo>
                  <a:pt x="7084" y="280"/>
                </a:lnTo>
                <a:lnTo>
                  <a:pt x="7085" y="280"/>
                </a:lnTo>
                <a:lnTo>
                  <a:pt x="7085" y="281"/>
                </a:lnTo>
                <a:lnTo>
                  <a:pt x="7085" y="281"/>
                </a:lnTo>
                <a:lnTo>
                  <a:pt x="7085" y="282"/>
                </a:lnTo>
                <a:lnTo>
                  <a:pt x="7086" y="283"/>
                </a:lnTo>
                <a:lnTo>
                  <a:pt x="7086" y="283"/>
                </a:lnTo>
                <a:lnTo>
                  <a:pt x="7086" y="283"/>
                </a:lnTo>
                <a:lnTo>
                  <a:pt x="7086" y="285"/>
                </a:lnTo>
                <a:lnTo>
                  <a:pt x="7087" y="285"/>
                </a:lnTo>
                <a:lnTo>
                  <a:pt x="7087" y="286"/>
                </a:lnTo>
                <a:lnTo>
                  <a:pt x="7087" y="286"/>
                </a:lnTo>
                <a:lnTo>
                  <a:pt x="7087" y="286"/>
                </a:lnTo>
                <a:lnTo>
                  <a:pt x="7088" y="287"/>
                </a:lnTo>
                <a:lnTo>
                  <a:pt x="7088" y="289"/>
                </a:lnTo>
                <a:lnTo>
                  <a:pt x="7088" y="289"/>
                </a:lnTo>
                <a:lnTo>
                  <a:pt x="7088" y="289"/>
                </a:lnTo>
                <a:lnTo>
                  <a:pt x="7089" y="289"/>
                </a:lnTo>
                <a:lnTo>
                  <a:pt x="7089" y="289"/>
                </a:lnTo>
                <a:lnTo>
                  <a:pt x="7089" y="289"/>
                </a:lnTo>
                <a:lnTo>
                  <a:pt x="7090" y="289"/>
                </a:lnTo>
                <a:lnTo>
                  <a:pt x="7090" y="289"/>
                </a:lnTo>
                <a:lnTo>
                  <a:pt x="7090" y="289"/>
                </a:lnTo>
                <a:lnTo>
                  <a:pt x="7090" y="289"/>
                </a:lnTo>
                <a:lnTo>
                  <a:pt x="7091" y="289"/>
                </a:lnTo>
                <a:lnTo>
                  <a:pt x="7091" y="290"/>
                </a:lnTo>
                <a:lnTo>
                  <a:pt x="7091" y="290"/>
                </a:lnTo>
                <a:lnTo>
                  <a:pt x="7091" y="291"/>
                </a:lnTo>
                <a:lnTo>
                  <a:pt x="7092" y="291"/>
                </a:lnTo>
                <a:lnTo>
                  <a:pt x="7092" y="291"/>
                </a:lnTo>
                <a:lnTo>
                  <a:pt x="7092" y="291"/>
                </a:lnTo>
                <a:lnTo>
                  <a:pt x="7092" y="291"/>
                </a:lnTo>
                <a:lnTo>
                  <a:pt x="7093" y="290"/>
                </a:lnTo>
                <a:lnTo>
                  <a:pt x="7093" y="291"/>
                </a:lnTo>
                <a:lnTo>
                  <a:pt x="7093" y="291"/>
                </a:lnTo>
                <a:lnTo>
                  <a:pt x="7093" y="292"/>
                </a:lnTo>
                <a:lnTo>
                  <a:pt x="7093" y="292"/>
                </a:lnTo>
                <a:lnTo>
                  <a:pt x="7094" y="292"/>
                </a:lnTo>
                <a:lnTo>
                  <a:pt x="7094" y="292"/>
                </a:lnTo>
                <a:lnTo>
                  <a:pt x="7094" y="293"/>
                </a:lnTo>
                <a:lnTo>
                  <a:pt x="7094" y="293"/>
                </a:lnTo>
                <a:lnTo>
                  <a:pt x="7095" y="293"/>
                </a:lnTo>
                <a:lnTo>
                  <a:pt x="7095" y="293"/>
                </a:lnTo>
                <a:lnTo>
                  <a:pt x="7095" y="293"/>
                </a:lnTo>
                <a:lnTo>
                  <a:pt x="7096" y="293"/>
                </a:lnTo>
                <a:lnTo>
                  <a:pt x="7096" y="293"/>
                </a:lnTo>
                <a:lnTo>
                  <a:pt x="7096" y="293"/>
                </a:lnTo>
                <a:lnTo>
                  <a:pt x="7096" y="293"/>
                </a:lnTo>
                <a:lnTo>
                  <a:pt x="7097" y="293"/>
                </a:lnTo>
                <a:lnTo>
                  <a:pt x="7097" y="294"/>
                </a:lnTo>
                <a:lnTo>
                  <a:pt x="7097" y="294"/>
                </a:lnTo>
                <a:lnTo>
                  <a:pt x="7097" y="294"/>
                </a:lnTo>
                <a:lnTo>
                  <a:pt x="7098" y="294"/>
                </a:lnTo>
                <a:lnTo>
                  <a:pt x="7098" y="294"/>
                </a:lnTo>
                <a:lnTo>
                  <a:pt x="7098" y="294"/>
                </a:lnTo>
                <a:lnTo>
                  <a:pt x="7098" y="294"/>
                </a:lnTo>
                <a:lnTo>
                  <a:pt x="7099" y="295"/>
                </a:lnTo>
                <a:lnTo>
                  <a:pt x="7099" y="294"/>
                </a:lnTo>
                <a:lnTo>
                  <a:pt x="7099" y="294"/>
                </a:lnTo>
                <a:lnTo>
                  <a:pt x="7099" y="294"/>
                </a:lnTo>
                <a:lnTo>
                  <a:pt x="7100" y="294"/>
                </a:lnTo>
                <a:lnTo>
                  <a:pt x="7100" y="294"/>
                </a:lnTo>
                <a:lnTo>
                  <a:pt x="7100" y="294"/>
                </a:lnTo>
                <a:lnTo>
                  <a:pt x="7100" y="294"/>
                </a:lnTo>
                <a:lnTo>
                  <a:pt x="7100" y="294"/>
                </a:lnTo>
                <a:lnTo>
                  <a:pt x="7101" y="294"/>
                </a:lnTo>
                <a:lnTo>
                  <a:pt x="7101" y="294"/>
                </a:lnTo>
                <a:lnTo>
                  <a:pt x="7101" y="294"/>
                </a:lnTo>
                <a:lnTo>
                  <a:pt x="7101" y="294"/>
                </a:lnTo>
                <a:lnTo>
                  <a:pt x="7102" y="294"/>
                </a:lnTo>
                <a:lnTo>
                  <a:pt x="7102" y="294"/>
                </a:lnTo>
                <a:lnTo>
                  <a:pt x="7102" y="294"/>
                </a:lnTo>
                <a:lnTo>
                  <a:pt x="7102" y="294"/>
                </a:lnTo>
                <a:lnTo>
                  <a:pt x="7102" y="294"/>
                </a:lnTo>
                <a:lnTo>
                  <a:pt x="7103" y="294"/>
                </a:lnTo>
                <a:lnTo>
                  <a:pt x="7103" y="294"/>
                </a:lnTo>
                <a:lnTo>
                  <a:pt x="7103" y="294"/>
                </a:lnTo>
                <a:lnTo>
                  <a:pt x="7103" y="294"/>
                </a:lnTo>
                <a:lnTo>
                  <a:pt x="7104" y="294"/>
                </a:lnTo>
                <a:lnTo>
                  <a:pt x="7104" y="294"/>
                </a:lnTo>
                <a:lnTo>
                  <a:pt x="7104" y="295"/>
                </a:lnTo>
                <a:lnTo>
                  <a:pt x="7104" y="295"/>
                </a:lnTo>
                <a:lnTo>
                  <a:pt x="7104" y="295"/>
                </a:lnTo>
                <a:lnTo>
                  <a:pt x="7105" y="295"/>
                </a:lnTo>
                <a:lnTo>
                  <a:pt x="7105" y="295"/>
                </a:lnTo>
                <a:lnTo>
                  <a:pt x="7105" y="295"/>
                </a:lnTo>
                <a:lnTo>
                  <a:pt x="7105" y="295"/>
                </a:lnTo>
                <a:lnTo>
                  <a:pt x="7106" y="295"/>
                </a:lnTo>
                <a:lnTo>
                  <a:pt x="7106" y="295"/>
                </a:lnTo>
                <a:lnTo>
                  <a:pt x="7106" y="295"/>
                </a:lnTo>
                <a:lnTo>
                  <a:pt x="7106" y="295"/>
                </a:lnTo>
                <a:lnTo>
                  <a:pt x="7106" y="295"/>
                </a:lnTo>
                <a:lnTo>
                  <a:pt x="7107" y="295"/>
                </a:lnTo>
                <a:lnTo>
                  <a:pt x="7107" y="295"/>
                </a:lnTo>
                <a:lnTo>
                  <a:pt x="7107" y="295"/>
                </a:lnTo>
                <a:lnTo>
                  <a:pt x="7108" y="295"/>
                </a:lnTo>
                <a:lnTo>
                  <a:pt x="7108" y="295"/>
                </a:lnTo>
                <a:lnTo>
                  <a:pt x="7108" y="295"/>
                </a:lnTo>
                <a:lnTo>
                  <a:pt x="7108" y="295"/>
                </a:lnTo>
                <a:lnTo>
                  <a:pt x="7108" y="295"/>
                </a:lnTo>
                <a:lnTo>
                  <a:pt x="7109" y="295"/>
                </a:lnTo>
                <a:lnTo>
                  <a:pt x="7109" y="295"/>
                </a:lnTo>
                <a:lnTo>
                  <a:pt x="7109" y="295"/>
                </a:lnTo>
                <a:lnTo>
                  <a:pt x="7109" y="295"/>
                </a:lnTo>
                <a:lnTo>
                  <a:pt x="7110" y="294"/>
                </a:lnTo>
                <a:lnTo>
                  <a:pt x="7110" y="293"/>
                </a:lnTo>
                <a:lnTo>
                  <a:pt x="7110" y="292"/>
                </a:lnTo>
                <a:lnTo>
                  <a:pt x="7110" y="292"/>
                </a:lnTo>
                <a:lnTo>
                  <a:pt x="7111" y="292"/>
                </a:lnTo>
                <a:lnTo>
                  <a:pt x="7111" y="292"/>
                </a:lnTo>
                <a:lnTo>
                  <a:pt x="7111" y="291"/>
                </a:lnTo>
                <a:lnTo>
                  <a:pt x="7111" y="291"/>
                </a:lnTo>
                <a:lnTo>
                  <a:pt x="7112" y="291"/>
                </a:lnTo>
                <a:lnTo>
                  <a:pt x="7112" y="292"/>
                </a:lnTo>
                <a:lnTo>
                  <a:pt x="7112" y="292"/>
                </a:lnTo>
                <a:lnTo>
                  <a:pt x="7112" y="292"/>
                </a:lnTo>
                <a:lnTo>
                  <a:pt x="7113" y="292"/>
                </a:lnTo>
                <a:lnTo>
                  <a:pt x="7113" y="293"/>
                </a:lnTo>
                <a:lnTo>
                  <a:pt x="7113" y="292"/>
                </a:lnTo>
                <a:lnTo>
                  <a:pt x="7113" y="292"/>
                </a:lnTo>
                <a:lnTo>
                  <a:pt x="7114" y="293"/>
                </a:lnTo>
                <a:lnTo>
                  <a:pt x="7114" y="292"/>
                </a:lnTo>
                <a:lnTo>
                  <a:pt x="7114" y="292"/>
                </a:lnTo>
                <a:lnTo>
                  <a:pt x="7114" y="292"/>
                </a:lnTo>
                <a:lnTo>
                  <a:pt x="7114" y="292"/>
                </a:lnTo>
                <a:lnTo>
                  <a:pt x="7115" y="292"/>
                </a:lnTo>
                <a:lnTo>
                  <a:pt x="7115" y="292"/>
                </a:lnTo>
                <a:lnTo>
                  <a:pt x="7115" y="290"/>
                </a:lnTo>
                <a:lnTo>
                  <a:pt x="7115" y="291"/>
                </a:lnTo>
                <a:lnTo>
                  <a:pt x="7116" y="289"/>
                </a:lnTo>
                <a:lnTo>
                  <a:pt x="7116" y="287"/>
                </a:lnTo>
                <a:lnTo>
                  <a:pt x="7116" y="286"/>
                </a:lnTo>
                <a:lnTo>
                  <a:pt x="7116" y="286"/>
                </a:lnTo>
                <a:lnTo>
                  <a:pt x="7116" y="285"/>
                </a:lnTo>
                <a:lnTo>
                  <a:pt x="7117" y="286"/>
                </a:lnTo>
                <a:lnTo>
                  <a:pt x="7117" y="286"/>
                </a:lnTo>
                <a:lnTo>
                  <a:pt x="7117" y="286"/>
                </a:lnTo>
                <a:lnTo>
                  <a:pt x="7117" y="286"/>
                </a:lnTo>
                <a:lnTo>
                  <a:pt x="7118" y="286"/>
                </a:lnTo>
                <a:lnTo>
                  <a:pt x="7118" y="287"/>
                </a:lnTo>
                <a:lnTo>
                  <a:pt x="7118" y="287"/>
                </a:lnTo>
                <a:lnTo>
                  <a:pt x="7118" y="287"/>
                </a:lnTo>
                <a:lnTo>
                  <a:pt x="7119" y="287"/>
                </a:lnTo>
                <a:lnTo>
                  <a:pt x="7119" y="287"/>
                </a:lnTo>
                <a:lnTo>
                  <a:pt x="7119" y="287"/>
                </a:lnTo>
                <a:lnTo>
                  <a:pt x="7120" y="287"/>
                </a:lnTo>
                <a:lnTo>
                  <a:pt x="7120" y="286"/>
                </a:lnTo>
                <a:lnTo>
                  <a:pt x="7120" y="286"/>
                </a:lnTo>
                <a:lnTo>
                  <a:pt x="7120" y="286"/>
                </a:lnTo>
                <a:lnTo>
                  <a:pt x="7121" y="286"/>
                </a:lnTo>
                <a:lnTo>
                  <a:pt x="7121" y="286"/>
                </a:lnTo>
                <a:lnTo>
                  <a:pt x="7121" y="286"/>
                </a:lnTo>
                <a:lnTo>
                  <a:pt x="7121" y="286"/>
                </a:lnTo>
                <a:lnTo>
                  <a:pt x="7121" y="286"/>
                </a:lnTo>
                <a:lnTo>
                  <a:pt x="7122" y="286"/>
                </a:lnTo>
                <a:lnTo>
                  <a:pt x="7122" y="286"/>
                </a:lnTo>
                <a:lnTo>
                  <a:pt x="7122" y="286"/>
                </a:lnTo>
                <a:lnTo>
                  <a:pt x="7122" y="285"/>
                </a:lnTo>
                <a:lnTo>
                  <a:pt x="7123" y="285"/>
                </a:lnTo>
                <a:lnTo>
                  <a:pt x="7123" y="285"/>
                </a:lnTo>
                <a:lnTo>
                  <a:pt x="7123" y="285"/>
                </a:lnTo>
                <a:lnTo>
                  <a:pt x="7123" y="285"/>
                </a:lnTo>
                <a:lnTo>
                  <a:pt x="7124" y="285"/>
                </a:lnTo>
                <a:lnTo>
                  <a:pt x="7124" y="285"/>
                </a:lnTo>
                <a:lnTo>
                  <a:pt x="7124" y="285"/>
                </a:lnTo>
                <a:lnTo>
                  <a:pt x="7124" y="285"/>
                </a:lnTo>
                <a:lnTo>
                  <a:pt x="7124" y="285"/>
                </a:lnTo>
                <a:lnTo>
                  <a:pt x="7125" y="284"/>
                </a:lnTo>
                <a:lnTo>
                  <a:pt x="7125" y="284"/>
                </a:lnTo>
                <a:lnTo>
                  <a:pt x="7126" y="284"/>
                </a:lnTo>
                <a:lnTo>
                  <a:pt x="7126" y="284"/>
                </a:lnTo>
                <a:lnTo>
                  <a:pt x="7126" y="284"/>
                </a:lnTo>
                <a:lnTo>
                  <a:pt x="7126" y="284"/>
                </a:lnTo>
                <a:lnTo>
                  <a:pt x="7127" y="284"/>
                </a:lnTo>
                <a:lnTo>
                  <a:pt x="7127" y="284"/>
                </a:lnTo>
                <a:lnTo>
                  <a:pt x="7127" y="283"/>
                </a:lnTo>
                <a:lnTo>
                  <a:pt x="7127" y="283"/>
                </a:lnTo>
                <a:lnTo>
                  <a:pt x="7128" y="283"/>
                </a:lnTo>
                <a:lnTo>
                  <a:pt x="7128" y="283"/>
                </a:lnTo>
                <a:lnTo>
                  <a:pt x="7128" y="283"/>
                </a:lnTo>
                <a:lnTo>
                  <a:pt x="7128" y="283"/>
                </a:lnTo>
                <a:lnTo>
                  <a:pt x="7129" y="283"/>
                </a:lnTo>
                <a:lnTo>
                  <a:pt x="7129" y="283"/>
                </a:lnTo>
                <a:lnTo>
                  <a:pt x="7129" y="283"/>
                </a:lnTo>
                <a:lnTo>
                  <a:pt x="7129" y="283"/>
                </a:lnTo>
                <a:lnTo>
                  <a:pt x="7129" y="283"/>
                </a:lnTo>
                <a:lnTo>
                  <a:pt x="7130" y="283"/>
                </a:lnTo>
                <a:lnTo>
                  <a:pt x="7130" y="283"/>
                </a:lnTo>
                <a:lnTo>
                  <a:pt x="7130" y="283"/>
                </a:lnTo>
                <a:lnTo>
                  <a:pt x="7130" y="283"/>
                </a:lnTo>
                <a:lnTo>
                  <a:pt x="7131" y="283"/>
                </a:lnTo>
                <a:lnTo>
                  <a:pt x="7131" y="282"/>
                </a:lnTo>
                <a:lnTo>
                  <a:pt x="7131" y="282"/>
                </a:lnTo>
                <a:lnTo>
                  <a:pt x="7132" y="282"/>
                </a:lnTo>
                <a:lnTo>
                  <a:pt x="7132" y="282"/>
                </a:lnTo>
                <a:lnTo>
                  <a:pt x="7132" y="282"/>
                </a:lnTo>
                <a:lnTo>
                  <a:pt x="7132" y="282"/>
                </a:lnTo>
                <a:lnTo>
                  <a:pt x="7133" y="282"/>
                </a:lnTo>
                <a:lnTo>
                  <a:pt x="7133" y="283"/>
                </a:lnTo>
                <a:lnTo>
                  <a:pt x="7133" y="283"/>
                </a:lnTo>
                <a:lnTo>
                  <a:pt x="7133" y="283"/>
                </a:lnTo>
                <a:lnTo>
                  <a:pt x="7134" y="283"/>
                </a:lnTo>
                <a:lnTo>
                  <a:pt x="7134" y="283"/>
                </a:lnTo>
                <a:lnTo>
                  <a:pt x="7134" y="284"/>
                </a:lnTo>
                <a:lnTo>
                  <a:pt x="7134" y="284"/>
                </a:lnTo>
                <a:lnTo>
                  <a:pt x="7135" y="284"/>
                </a:lnTo>
                <a:lnTo>
                  <a:pt x="7135" y="284"/>
                </a:lnTo>
                <a:lnTo>
                  <a:pt x="7135" y="284"/>
                </a:lnTo>
                <a:lnTo>
                  <a:pt x="7135" y="284"/>
                </a:lnTo>
                <a:lnTo>
                  <a:pt x="7135" y="285"/>
                </a:lnTo>
                <a:lnTo>
                  <a:pt x="7136" y="285"/>
                </a:lnTo>
                <a:lnTo>
                  <a:pt x="7136" y="285"/>
                </a:lnTo>
                <a:lnTo>
                  <a:pt x="7136" y="285"/>
                </a:lnTo>
                <a:lnTo>
                  <a:pt x="7137" y="285"/>
                </a:lnTo>
                <a:lnTo>
                  <a:pt x="7137" y="285"/>
                </a:lnTo>
                <a:lnTo>
                  <a:pt x="7137" y="285"/>
                </a:lnTo>
                <a:lnTo>
                  <a:pt x="7137" y="285"/>
                </a:lnTo>
                <a:lnTo>
                  <a:pt x="7138" y="285"/>
                </a:lnTo>
                <a:lnTo>
                  <a:pt x="7138" y="285"/>
                </a:lnTo>
                <a:lnTo>
                  <a:pt x="7138" y="286"/>
                </a:lnTo>
                <a:lnTo>
                  <a:pt x="7138" y="286"/>
                </a:lnTo>
                <a:lnTo>
                  <a:pt x="7139" y="286"/>
                </a:lnTo>
                <a:lnTo>
                  <a:pt x="7139" y="286"/>
                </a:lnTo>
                <a:lnTo>
                  <a:pt x="7139" y="286"/>
                </a:lnTo>
                <a:lnTo>
                  <a:pt x="7139" y="286"/>
                </a:lnTo>
                <a:lnTo>
                  <a:pt x="7139" y="285"/>
                </a:lnTo>
                <a:lnTo>
                  <a:pt x="7140" y="285"/>
                </a:lnTo>
                <a:lnTo>
                  <a:pt x="7140" y="285"/>
                </a:lnTo>
                <a:lnTo>
                  <a:pt x="7140" y="285"/>
                </a:lnTo>
                <a:lnTo>
                  <a:pt x="7140" y="285"/>
                </a:lnTo>
                <a:lnTo>
                  <a:pt x="7141" y="285"/>
                </a:lnTo>
                <a:lnTo>
                  <a:pt x="7141" y="285"/>
                </a:lnTo>
                <a:lnTo>
                  <a:pt x="7141" y="284"/>
                </a:lnTo>
                <a:lnTo>
                  <a:pt x="7141" y="284"/>
                </a:lnTo>
                <a:lnTo>
                  <a:pt x="7142" y="284"/>
                </a:lnTo>
                <a:lnTo>
                  <a:pt x="7142" y="284"/>
                </a:lnTo>
                <a:lnTo>
                  <a:pt x="7142" y="284"/>
                </a:lnTo>
                <a:lnTo>
                  <a:pt x="7143" y="284"/>
                </a:lnTo>
                <a:lnTo>
                  <a:pt x="7143" y="284"/>
                </a:lnTo>
                <a:lnTo>
                  <a:pt x="7143" y="284"/>
                </a:lnTo>
                <a:lnTo>
                  <a:pt x="7143" y="283"/>
                </a:lnTo>
                <a:lnTo>
                  <a:pt x="7143" y="283"/>
                </a:lnTo>
                <a:lnTo>
                  <a:pt x="7144" y="283"/>
                </a:lnTo>
                <a:lnTo>
                  <a:pt x="7144" y="283"/>
                </a:lnTo>
                <a:lnTo>
                  <a:pt x="7144" y="283"/>
                </a:lnTo>
                <a:lnTo>
                  <a:pt x="7144" y="283"/>
                </a:lnTo>
                <a:lnTo>
                  <a:pt x="7145" y="283"/>
                </a:lnTo>
                <a:lnTo>
                  <a:pt x="7145" y="283"/>
                </a:lnTo>
                <a:lnTo>
                  <a:pt x="7145" y="283"/>
                </a:lnTo>
                <a:lnTo>
                  <a:pt x="7145" y="282"/>
                </a:lnTo>
                <a:lnTo>
                  <a:pt x="7146" y="282"/>
                </a:lnTo>
                <a:lnTo>
                  <a:pt x="7146" y="282"/>
                </a:lnTo>
                <a:lnTo>
                  <a:pt x="7146" y="282"/>
                </a:lnTo>
                <a:lnTo>
                  <a:pt x="7146" y="282"/>
                </a:lnTo>
                <a:lnTo>
                  <a:pt x="7147" y="282"/>
                </a:lnTo>
                <a:lnTo>
                  <a:pt x="7147" y="282"/>
                </a:lnTo>
                <a:lnTo>
                  <a:pt x="7147" y="282"/>
                </a:lnTo>
                <a:lnTo>
                  <a:pt x="7147" y="282"/>
                </a:lnTo>
                <a:lnTo>
                  <a:pt x="7148" y="282"/>
                </a:lnTo>
                <a:lnTo>
                  <a:pt x="7148" y="282"/>
                </a:lnTo>
                <a:lnTo>
                  <a:pt x="7148" y="282"/>
                </a:lnTo>
                <a:lnTo>
                  <a:pt x="7149" y="282"/>
                </a:lnTo>
                <a:lnTo>
                  <a:pt x="7149" y="282"/>
                </a:lnTo>
                <a:lnTo>
                  <a:pt x="7149" y="282"/>
                </a:lnTo>
                <a:lnTo>
                  <a:pt x="7149" y="282"/>
                </a:lnTo>
                <a:lnTo>
                  <a:pt x="7150" y="282"/>
                </a:lnTo>
                <a:lnTo>
                  <a:pt x="7150" y="282"/>
                </a:lnTo>
                <a:lnTo>
                  <a:pt x="7150" y="283"/>
                </a:lnTo>
                <a:lnTo>
                  <a:pt x="7150" y="283"/>
                </a:lnTo>
                <a:lnTo>
                  <a:pt x="7151" y="283"/>
                </a:lnTo>
                <a:lnTo>
                  <a:pt x="7151" y="283"/>
                </a:lnTo>
                <a:lnTo>
                  <a:pt x="7151" y="283"/>
                </a:lnTo>
                <a:lnTo>
                  <a:pt x="7151" y="283"/>
                </a:lnTo>
                <a:lnTo>
                  <a:pt x="7151" y="283"/>
                </a:lnTo>
                <a:lnTo>
                  <a:pt x="7152" y="283"/>
                </a:lnTo>
                <a:lnTo>
                  <a:pt x="7152" y="283"/>
                </a:lnTo>
                <a:lnTo>
                  <a:pt x="7152" y="283"/>
                </a:lnTo>
                <a:lnTo>
                  <a:pt x="7152" y="283"/>
                </a:lnTo>
                <a:lnTo>
                  <a:pt x="7153" y="283"/>
                </a:lnTo>
                <a:lnTo>
                  <a:pt x="7153" y="283"/>
                </a:lnTo>
                <a:lnTo>
                  <a:pt x="7153" y="284"/>
                </a:lnTo>
                <a:lnTo>
                  <a:pt x="7153" y="283"/>
                </a:lnTo>
                <a:lnTo>
                  <a:pt x="7154" y="283"/>
                </a:lnTo>
                <a:lnTo>
                  <a:pt x="7154" y="284"/>
                </a:lnTo>
                <a:lnTo>
                  <a:pt x="7154" y="283"/>
                </a:lnTo>
                <a:lnTo>
                  <a:pt x="7154" y="283"/>
                </a:lnTo>
                <a:lnTo>
                  <a:pt x="7155" y="284"/>
                </a:lnTo>
                <a:lnTo>
                  <a:pt x="7155" y="284"/>
                </a:lnTo>
                <a:lnTo>
                  <a:pt x="7155" y="284"/>
                </a:lnTo>
                <a:lnTo>
                  <a:pt x="7155" y="284"/>
                </a:lnTo>
                <a:lnTo>
                  <a:pt x="7155" y="284"/>
                </a:lnTo>
                <a:lnTo>
                  <a:pt x="7156" y="284"/>
                </a:lnTo>
                <a:lnTo>
                  <a:pt x="7156" y="284"/>
                </a:lnTo>
                <a:lnTo>
                  <a:pt x="7156" y="284"/>
                </a:lnTo>
                <a:lnTo>
                  <a:pt x="7156" y="284"/>
                </a:lnTo>
                <a:lnTo>
                  <a:pt x="7157" y="284"/>
                </a:lnTo>
                <a:lnTo>
                  <a:pt x="7157" y="283"/>
                </a:lnTo>
                <a:lnTo>
                  <a:pt x="7157" y="283"/>
                </a:lnTo>
                <a:lnTo>
                  <a:pt x="7157" y="283"/>
                </a:lnTo>
                <a:lnTo>
                  <a:pt x="7157" y="283"/>
                </a:lnTo>
                <a:lnTo>
                  <a:pt x="7158" y="283"/>
                </a:lnTo>
                <a:lnTo>
                  <a:pt x="7158" y="283"/>
                </a:lnTo>
                <a:lnTo>
                  <a:pt x="7158" y="284"/>
                </a:lnTo>
                <a:lnTo>
                  <a:pt x="7158" y="284"/>
                </a:lnTo>
                <a:lnTo>
                  <a:pt x="7159" y="284"/>
                </a:lnTo>
                <a:lnTo>
                  <a:pt x="7159" y="284"/>
                </a:lnTo>
                <a:lnTo>
                  <a:pt x="7159" y="283"/>
                </a:lnTo>
                <a:lnTo>
                  <a:pt x="7159" y="284"/>
                </a:lnTo>
                <a:lnTo>
                  <a:pt x="7159" y="284"/>
                </a:lnTo>
                <a:lnTo>
                  <a:pt x="7160" y="284"/>
                </a:lnTo>
                <a:lnTo>
                  <a:pt x="7160" y="284"/>
                </a:lnTo>
                <a:lnTo>
                  <a:pt x="7160" y="284"/>
                </a:lnTo>
                <a:lnTo>
                  <a:pt x="7161" y="284"/>
                </a:lnTo>
                <a:lnTo>
                  <a:pt x="7161" y="284"/>
                </a:lnTo>
                <a:lnTo>
                  <a:pt x="7161" y="284"/>
                </a:lnTo>
                <a:lnTo>
                  <a:pt x="7161" y="284"/>
                </a:lnTo>
                <a:lnTo>
                  <a:pt x="7162" y="284"/>
                </a:lnTo>
                <a:lnTo>
                  <a:pt x="7162" y="284"/>
                </a:lnTo>
                <a:lnTo>
                  <a:pt x="7162" y="284"/>
                </a:lnTo>
                <a:lnTo>
                  <a:pt x="7162" y="283"/>
                </a:lnTo>
                <a:lnTo>
                  <a:pt x="7163" y="283"/>
                </a:lnTo>
                <a:lnTo>
                  <a:pt x="7163" y="283"/>
                </a:lnTo>
                <a:lnTo>
                  <a:pt x="7163" y="283"/>
                </a:lnTo>
                <a:lnTo>
                  <a:pt x="7163" y="283"/>
                </a:lnTo>
                <a:lnTo>
                  <a:pt x="7164" y="283"/>
                </a:lnTo>
                <a:lnTo>
                  <a:pt x="7164" y="283"/>
                </a:lnTo>
                <a:lnTo>
                  <a:pt x="7164" y="283"/>
                </a:lnTo>
                <a:lnTo>
                  <a:pt x="7164" y="283"/>
                </a:lnTo>
                <a:lnTo>
                  <a:pt x="7164" y="283"/>
                </a:lnTo>
                <a:lnTo>
                  <a:pt x="7165" y="283"/>
                </a:lnTo>
                <a:lnTo>
                  <a:pt x="7165" y="283"/>
                </a:lnTo>
                <a:lnTo>
                  <a:pt x="7165" y="283"/>
                </a:lnTo>
                <a:lnTo>
                  <a:pt x="7165" y="283"/>
                </a:lnTo>
                <a:lnTo>
                  <a:pt x="7166" y="283"/>
                </a:lnTo>
                <a:lnTo>
                  <a:pt x="7166" y="283"/>
                </a:lnTo>
                <a:lnTo>
                  <a:pt x="7166" y="282"/>
                </a:lnTo>
                <a:lnTo>
                  <a:pt x="7167" y="282"/>
                </a:lnTo>
                <a:lnTo>
                  <a:pt x="7167" y="282"/>
                </a:lnTo>
                <a:lnTo>
                  <a:pt x="7167" y="282"/>
                </a:lnTo>
                <a:lnTo>
                  <a:pt x="7167" y="282"/>
                </a:lnTo>
                <a:lnTo>
                  <a:pt x="7168" y="282"/>
                </a:lnTo>
                <a:lnTo>
                  <a:pt x="7168" y="282"/>
                </a:lnTo>
                <a:lnTo>
                  <a:pt x="7168" y="282"/>
                </a:lnTo>
                <a:lnTo>
                  <a:pt x="7168" y="282"/>
                </a:lnTo>
                <a:lnTo>
                  <a:pt x="7168" y="282"/>
                </a:lnTo>
                <a:lnTo>
                  <a:pt x="7169" y="283"/>
                </a:lnTo>
                <a:lnTo>
                  <a:pt x="7169" y="283"/>
                </a:lnTo>
                <a:lnTo>
                  <a:pt x="7169" y="283"/>
                </a:lnTo>
                <a:lnTo>
                  <a:pt x="7170" y="283"/>
                </a:lnTo>
                <a:lnTo>
                  <a:pt x="7170" y="283"/>
                </a:lnTo>
                <a:lnTo>
                  <a:pt x="7170" y="283"/>
                </a:lnTo>
                <a:lnTo>
                  <a:pt x="7170" y="283"/>
                </a:lnTo>
                <a:lnTo>
                  <a:pt x="7171" y="283"/>
                </a:lnTo>
                <a:lnTo>
                  <a:pt x="7171" y="283"/>
                </a:lnTo>
                <a:lnTo>
                  <a:pt x="7171" y="283"/>
                </a:lnTo>
                <a:lnTo>
                  <a:pt x="7171" y="284"/>
                </a:lnTo>
                <a:lnTo>
                  <a:pt x="7172" y="284"/>
                </a:lnTo>
                <a:lnTo>
                  <a:pt x="7172" y="284"/>
                </a:lnTo>
                <a:lnTo>
                  <a:pt x="7172" y="284"/>
                </a:lnTo>
                <a:lnTo>
                  <a:pt x="7173" y="284"/>
                </a:lnTo>
                <a:lnTo>
                  <a:pt x="7173" y="285"/>
                </a:lnTo>
                <a:lnTo>
                  <a:pt x="7173" y="285"/>
                </a:lnTo>
                <a:lnTo>
                  <a:pt x="7173" y="286"/>
                </a:lnTo>
                <a:lnTo>
                  <a:pt x="7173" y="286"/>
                </a:lnTo>
                <a:lnTo>
                  <a:pt x="7174" y="286"/>
                </a:lnTo>
                <a:lnTo>
                  <a:pt x="7174" y="286"/>
                </a:lnTo>
                <a:lnTo>
                  <a:pt x="7174" y="286"/>
                </a:lnTo>
                <a:lnTo>
                  <a:pt x="7174" y="286"/>
                </a:lnTo>
                <a:lnTo>
                  <a:pt x="7175" y="286"/>
                </a:lnTo>
                <a:lnTo>
                  <a:pt x="7175" y="286"/>
                </a:lnTo>
                <a:lnTo>
                  <a:pt x="7175" y="286"/>
                </a:lnTo>
                <a:lnTo>
                  <a:pt x="7175" y="285"/>
                </a:lnTo>
                <a:lnTo>
                  <a:pt x="7176" y="286"/>
                </a:lnTo>
                <a:lnTo>
                  <a:pt x="7176" y="285"/>
                </a:lnTo>
                <a:lnTo>
                  <a:pt x="7176" y="286"/>
                </a:lnTo>
                <a:lnTo>
                  <a:pt x="7176" y="286"/>
                </a:lnTo>
                <a:lnTo>
                  <a:pt x="7176" y="286"/>
                </a:lnTo>
                <a:lnTo>
                  <a:pt x="7177" y="289"/>
                </a:lnTo>
                <a:lnTo>
                  <a:pt x="7177" y="289"/>
                </a:lnTo>
                <a:lnTo>
                  <a:pt x="7177" y="290"/>
                </a:lnTo>
                <a:lnTo>
                  <a:pt x="7177" y="292"/>
                </a:lnTo>
                <a:lnTo>
                  <a:pt x="7178" y="292"/>
                </a:lnTo>
                <a:lnTo>
                  <a:pt x="7178" y="293"/>
                </a:lnTo>
                <a:lnTo>
                  <a:pt x="7178" y="293"/>
                </a:lnTo>
                <a:lnTo>
                  <a:pt x="7179" y="293"/>
                </a:lnTo>
                <a:lnTo>
                  <a:pt x="7179" y="293"/>
                </a:lnTo>
                <a:lnTo>
                  <a:pt x="7179" y="292"/>
                </a:lnTo>
                <a:lnTo>
                  <a:pt x="7179" y="292"/>
                </a:lnTo>
                <a:lnTo>
                  <a:pt x="7180" y="292"/>
                </a:lnTo>
                <a:lnTo>
                  <a:pt x="7180" y="292"/>
                </a:lnTo>
                <a:lnTo>
                  <a:pt x="7180" y="292"/>
                </a:lnTo>
                <a:lnTo>
                  <a:pt x="7180" y="292"/>
                </a:lnTo>
                <a:lnTo>
                  <a:pt x="7180" y="292"/>
                </a:lnTo>
                <a:lnTo>
                  <a:pt x="7181" y="292"/>
                </a:lnTo>
                <a:lnTo>
                  <a:pt x="7181" y="292"/>
                </a:lnTo>
                <a:lnTo>
                  <a:pt x="7181" y="292"/>
                </a:lnTo>
                <a:lnTo>
                  <a:pt x="7181" y="292"/>
                </a:lnTo>
                <a:lnTo>
                  <a:pt x="7182" y="292"/>
                </a:lnTo>
                <a:lnTo>
                  <a:pt x="7182" y="292"/>
                </a:lnTo>
                <a:lnTo>
                  <a:pt x="7182" y="292"/>
                </a:lnTo>
                <a:lnTo>
                  <a:pt x="7182" y="292"/>
                </a:lnTo>
                <a:lnTo>
                  <a:pt x="7183" y="292"/>
                </a:lnTo>
                <a:lnTo>
                  <a:pt x="7183" y="292"/>
                </a:lnTo>
                <a:lnTo>
                  <a:pt x="7183" y="292"/>
                </a:lnTo>
                <a:lnTo>
                  <a:pt x="7183" y="292"/>
                </a:lnTo>
                <a:lnTo>
                  <a:pt x="7183" y="292"/>
                </a:lnTo>
                <a:lnTo>
                  <a:pt x="7184" y="292"/>
                </a:lnTo>
                <a:lnTo>
                  <a:pt x="7184" y="291"/>
                </a:lnTo>
                <a:lnTo>
                  <a:pt x="7184" y="291"/>
                </a:lnTo>
                <a:lnTo>
                  <a:pt x="7185" y="291"/>
                </a:lnTo>
                <a:lnTo>
                  <a:pt x="7185" y="292"/>
                </a:lnTo>
                <a:lnTo>
                  <a:pt x="7185" y="292"/>
                </a:lnTo>
                <a:lnTo>
                  <a:pt x="7185" y="292"/>
                </a:lnTo>
                <a:lnTo>
                  <a:pt x="7186" y="292"/>
                </a:lnTo>
                <a:lnTo>
                  <a:pt x="7186" y="292"/>
                </a:lnTo>
                <a:lnTo>
                  <a:pt x="7186" y="292"/>
                </a:lnTo>
                <a:lnTo>
                  <a:pt x="7186" y="292"/>
                </a:lnTo>
                <a:lnTo>
                  <a:pt x="7187" y="292"/>
                </a:lnTo>
                <a:lnTo>
                  <a:pt x="7187" y="292"/>
                </a:lnTo>
                <a:lnTo>
                  <a:pt x="7187" y="292"/>
                </a:lnTo>
                <a:lnTo>
                  <a:pt x="7187" y="292"/>
                </a:lnTo>
                <a:lnTo>
                  <a:pt x="7188" y="292"/>
                </a:lnTo>
                <a:lnTo>
                  <a:pt x="7188" y="292"/>
                </a:lnTo>
                <a:lnTo>
                  <a:pt x="7188" y="292"/>
                </a:lnTo>
                <a:lnTo>
                  <a:pt x="7188" y="292"/>
                </a:lnTo>
                <a:lnTo>
                  <a:pt x="7189" y="292"/>
                </a:lnTo>
                <a:lnTo>
                  <a:pt x="7189" y="292"/>
                </a:lnTo>
                <a:lnTo>
                  <a:pt x="7189" y="292"/>
                </a:lnTo>
                <a:lnTo>
                  <a:pt x="7189" y="292"/>
                </a:lnTo>
                <a:lnTo>
                  <a:pt x="7190" y="292"/>
                </a:lnTo>
                <a:lnTo>
                  <a:pt x="7190" y="292"/>
                </a:lnTo>
                <a:lnTo>
                  <a:pt x="7190" y="292"/>
                </a:lnTo>
                <a:lnTo>
                  <a:pt x="7191" y="292"/>
                </a:lnTo>
                <a:lnTo>
                  <a:pt x="7191" y="292"/>
                </a:lnTo>
                <a:lnTo>
                  <a:pt x="7191" y="292"/>
                </a:lnTo>
                <a:lnTo>
                  <a:pt x="7191" y="292"/>
                </a:lnTo>
                <a:lnTo>
                  <a:pt x="7192" y="292"/>
                </a:lnTo>
                <a:lnTo>
                  <a:pt x="7192" y="292"/>
                </a:lnTo>
                <a:lnTo>
                  <a:pt x="7192" y="292"/>
                </a:lnTo>
                <a:lnTo>
                  <a:pt x="7192" y="293"/>
                </a:lnTo>
                <a:lnTo>
                  <a:pt x="7193" y="293"/>
                </a:lnTo>
                <a:lnTo>
                  <a:pt x="7193" y="293"/>
                </a:lnTo>
                <a:lnTo>
                  <a:pt x="7193" y="293"/>
                </a:lnTo>
                <a:lnTo>
                  <a:pt x="7193" y="293"/>
                </a:lnTo>
                <a:lnTo>
                  <a:pt x="7194" y="293"/>
                </a:lnTo>
                <a:lnTo>
                  <a:pt x="7194" y="293"/>
                </a:lnTo>
                <a:lnTo>
                  <a:pt x="7194" y="293"/>
                </a:lnTo>
                <a:lnTo>
                  <a:pt x="7194" y="293"/>
                </a:lnTo>
                <a:lnTo>
                  <a:pt x="7194" y="293"/>
                </a:lnTo>
                <a:lnTo>
                  <a:pt x="7195" y="293"/>
                </a:lnTo>
                <a:lnTo>
                  <a:pt x="7195" y="294"/>
                </a:lnTo>
                <a:lnTo>
                  <a:pt x="7195" y="294"/>
                </a:lnTo>
                <a:lnTo>
                  <a:pt x="7195" y="294"/>
                </a:lnTo>
                <a:lnTo>
                  <a:pt x="7196" y="294"/>
                </a:lnTo>
                <a:lnTo>
                  <a:pt x="7196" y="294"/>
                </a:lnTo>
                <a:lnTo>
                  <a:pt x="7196" y="294"/>
                </a:lnTo>
                <a:lnTo>
                  <a:pt x="7196" y="294"/>
                </a:lnTo>
                <a:lnTo>
                  <a:pt x="7197" y="295"/>
                </a:lnTo>
                <a:lnTo>
                  <a:pt x="7197" y="294"/>
                </a:lnTo>
                <a:lnTo>
                  <a:pt x="7197" y="294"/>
                </a:lnTo>
                <a:lnTo>
                  <a:pt x="7197" y="294"/>
                </a:lnTo>
                <a:lnTo>
                  <a:pt x="7198" y="294"/>
                </a:lnTo>
                <a:lnTo>
                  <a:pt x="7198" y="294"/>
                </a:lnTo>
                <a:lnTo>
                  <a:pt x="7198" y="293"/>
                </a:lnTo>
                <a:lnTo>
                  <a:pt x="7198" y="293"/>
                </a:lnTo>
                <a:lnTo>
                  <a:pt x="7199" y="293"/>
                </a:lnTo>
                <a:lnTo>
                  <a:pt x="7199" y="293"/>
                </a:lnTo>
                <a:lnTo>
                  <a:pt x="7199" y="293"/>
                </a:lnTo>
                <a:lnTo>
                  <a:pt x="7199" y="293"/>
                </a:lnTo>
                <a:lnTo>
                  <a:pt x="7200" y="292"/>
                </a:lnTo>
                <a:lnTo>
                  <a:pt x="7200" y="292"/>
                </a:lnTo>
                <a:lnTo>
                  <a:pt x="7200" y="292"/>
                </a:lnTo>
                <a:lnTo>
                  <a:pt x="7200" y="292"/>
                </a:lnTo>
                <a:lnTo>
                  <a:pt x="7201" y="292"/>
                </a:lnTo>
                <a:lnTo>
                  <a:pt x="7201" y="292"/>
                </a:lnTo>
                <a:lnTo>
                  <a:pt x="7201" y="292"/>
                </a:lnTo>
                <a:lnTo>
                  <a:pt x="7201" y="293"/>
                </a:lnTo>
                <a:lnTo>
                  <a:pt x="7202" y="293"/>
                </a:lnTo>
                <a:lnTo>
                  <a:pt x="7202" y="293"/>
                </a:lnTo>
                <a:lnTo>
                  <a:pt x="7202" y="293"/>
                </a:lnTo>
                <a:lnTo>
                  <a:pt x="7203" y="293"/>
                </a:lnTo>
                <a:lnTo>
                  <a:pt x="7203" y="293"/>
                </a:lnTo>
                <a:lnTo>
                  <a:pt x="7203" y="293"/>
                </a:lnTo>
                <a:lnTo>
                  <a:pt x="7203" y="293"/>
                </a:lnTo>
                <a:lnTo>
                  <a:pt x="7203" y="293"/>
                </a:lnTo>
                <a:lnTo>
                  <a:pt x="7204" y="293"/>
                </a:lnTo>
                <a:lnTo>
                  <a:pt x="7204" y="293"/>
                </a:lnTo>
                <a:lnTo>
                  <a:pt x="7204" y="293"/>
                </a:lnTo>
                <a:lnTo>
                  <a:pt x="7204" y="294"/>
                </a:lnTo>
                <a:lnTo>
                  <a:pt x="7205" y="294"/>
                </a:lnTo>
                <a:lnTo>
                  <a:pt x="7205" y="294"/>
                </a:lnTo>
                <a:lnTo>
                  <a:pt x="7205" y="294"/>
                </a:lnTo>
                <a:lnTo>
                  <a:pt x="7205" y="294"/>
                </a:lnTo>
                <a:lnTo>
                  <a:pt x="7206" y="295"/>
                </a:lnTo>
                <a:lnTo>
                  <a:pt x="7206" y="295"/>
                </a:lnTo>
                <a:lnTo>
                  <a:pt x="7206" y="295"/>
                </a:lnTo>
                <a:lnTo>
                  <a:pt x="7206" y="295"/>
                </a:lnTo>
                <a:lnTo>
                  <a:pt x="7207" y="295"/>
                </a:lnTo>
                <a:lnTo>
                  <a:pt x="7207" y="295"/>
                </a:lnTo>
                <a:lnTo>
                  <a:pt x="7207" y="295"/>
                </a:lnTo>
                <a:lnTo>
                  <a:pt x="7207" y="296"/>
                </a:lnTo>
                <a:lnTo>
                  <a:pt x="7208" y="296"/>
                </a:lnTo>
                <a:lnTo>
                  <a:pt x="7208" y="296"/>
                </a:lnTo>
                <a:lnTo>
                  <a:pt x="7208" y="296"/>
                </a:lnTo>
                <a:lnTo>
                  <a:pt x="7209" y="296"/>
                </a:lnTo>
                <a:lnTo>
                  <a:pt x="7209" y="296"/>
                </a:lnTo>
                <a:lnTo>
                  <a:pt x="7209" y="295"/>
                </a:lnTo>
                <a:lnTo>
                  <a:pt x="7209" y="295"/>
                </a:lnTo>
                <a:lnTo>
                  <a:pt x="7210" y="295"/>
                </a:lnTo>
                <a:lnTo>
                  <a:pt x="7210" y="295"/>
                </a:lnTo>
                <a:lnTo>
                  <a:pt x="7210" y="295"/>
                </a:lnTo>
                <a:lnTo>
                  <a:pt x="7210" y="295"/>
                </a:lnTo>
                <a:lnTo>
                  <a:pt x="7211" y="295"/>
                </a:lnTo>
                <a:lnTo>
                  <a:pt x="7211" y="295"/>
                </a:lnTo>
                <a:lnTo>
                  <a:pt x="7211" y="295"/>
                </a:lnTo>
                <a:lnTo>
                  <a:pt x="7211" y="295"/>
                </a:lnTo>
                <a:lnTo>
                  <a:pt x="7212" y="295"/>
                </a:lnTo>
                <a:lnTo>
                  <a:pt x="7212" y="295"/>
                </a:lnTo>
                <a:lnTo>
                  <a:pt x="7212" y="295"/>
                </a:lnTo>
                <a:lnTo>
                  <a:pt x="7212" y="295"/>
                </a:lnTo>
                <a:lnTo>
                  <a:pt x="7213" y="295"/>
                </a:lnTo>
                <a:lnTo>
                  <a:pt x="7213" y="295"/>
                </a:lnTo>
                <a:lnTo>
                  <a:pt x="7213" y="295"/>
                </a:lnTo>
                <a:lnTo>
                  <a:pt x="7214" y="295"/>
                </a:lnTo>
                <a:lnTo>
                  <a:pt x="7214" y="295"/>
                </a:lnTo>
                <a:lnTo>
                  <a:pt x="7214" y="295"/>
                </a:lnTo>
                <a:lnTo>
                  <a:pt x="7214" y="295"/>
                </a:lnTo>
                <a:lnTo>
                  <a:pt x="7215" y="295"/>
                </a:lnTo>
                <a:lnTo>
                  <a:pt x="7215" y="295"/>
                </a:lnTo>
                <a:lnTo>
                  <a:pt x="7215" y="295"/>
                </a:lnTo>
                <a:lnTo>
                  <a:pt x="7215" y="295"/>
                </a:lnTo>
                <a:lnTo>
                  <a:pt x="7216" y="294"/>
                </a:lnTo>
                <a:lnTo>
                  <a:pt x="7216" y="294"/>
                </a:lnTo>
                <a:lnTo>
                  <a:pt x="7216" y="294"/>
                </a:lnTo>
                <a:lnTo>
                  <a:pt x="7216" y="294"/>
                </a:lnTo>
                <a:lnTo>
                  <a:pt x="7216" y="293"/>
                </a:lnTo>
                <a:lnTo>
                  <a:pt x="7217" y="293"/>
                </a:lnTo>
                <a:lnTo>
                  <a:pt x="7217" y="292"/>
                </a:lnTo>
                <a:lnTo>
                  <a:pt x="7217" y="292"/>
                </a:lnTo>
                <a:lnTo>
                  <a:pt x="7217" y="291"/>
                </a:lnTo>
                <a:lnTo>
                  <a:pt x="7218" y="291"/>
                </a:lnTo>
                <a:lnTo>
                  <a:pt x="7218" y="291"/>
                </a:lnTo>
                <a:lnTo>
                  <a:pt x="7218" y="290"/>
                </a:lnTo>
                <a:lnTo>
                  <a:pt x="7218" y="290"/>
                </a:lnTo>
                <a:lnTo>
                  <a:pt x="7219" y="290"/>
                </a:lnTo>
                <a:lnTo>
                  <a:pt x="7219" y="289"/>
                </a:lnTo>
                <a:lnTo>
                  <a:pt x="7219" y="289"/>
                </a:lnTo>
                <a:lnTo>
                  <a:pt x="7220" y="288"/>
                </a:lnTo>
                <a:lnTo>
                  <a:pt x="7220" y="288"/>
                </a:lnTo>
                <a:lnTo>
                  <a:pt x="7220" y="287"/>
                </a:lnTo>
                <a:lnTo>
                  <a:pt x="7220" y="288"/>
                </a:lnTo>
                <a:lnTo>
                  <a:pt x="7221" y="288"/>
                </a:lnTo>
                <a:lnTo>
                  <a:pt x="7221" y="288"/>
                </a:lnTo>
                <a:lnTo>
                  <a:pt x="7221" y="287"/>
                </a:lnTo>
                <a:lnTo>
                  <a:pt x="7221" y="288"/>
                </a:lnTo>
                <a:lnTo>
                  <a:pt x="7221" y="288"/>
                </a:lnTo>
                <a:lnTo>
                  <a:pt x="7222" y="289"/>
                </a:lnTo>
                <a:lnTo>
                  <a:pt x="7222" y="289"/>
                </a:lnTo>
                <a:lnTo>
                  <a:pt x="7222" y="289"/>
                </a:lnTo>
                <a:lnTo>
                  <a:pt x="7222" y="289"/>
                </a:lnTo>
                <a:lnTo>
                  <a:pt x="7222" y="289"/>
                </a:lnTo>
                <a:lnTo>
                  <a:pt x="7223" y="289"/>
                </a:lnTo>
                <a:lnTo>
                  <a:pt x="7223" y="289"/>
                </a:lnTo>
                <a:lnTo>
                  <a:pt x="7223" y="289"/>
                </a:lnTo>
                <a:lnTo>
                  <a:pt x="7223" y="289"/>
                </a:lnTo>
                <a:lnTo>
                  <a:pt x="7223" y="289"/>
                </a:lnTo>
                <a:lnTo>
                  <a:pt x="7224" y="289"/>
                </a:lnTo>
                <a:lnTo>
                  <a:pt x="7224" y="290"/>
                </a:lnTo>
                <a:lnTo>
                  <a:pt x="7224" y="290"/>
                </a:lnTo>
                <a:lnTo>
                  <a:pt x="7224" y="290"/>
                </a:lnTo>
                <a:lnTo>
                  <a:pt x="7224" y="290"/>
                </a:lnTo>
                <a:lnTo>
                  <a:pt x="7225" y="290"/>
                </a:lnTo>
                <a:lnTo>
                  <a:pt x="7225" y="290"/>
                </a:lnTo>
                <a:lnTo>
                  <a:pt x="7225" y="290"/>
                </a:lnTo>
                <a:lnTo>
                  <a:pt x="7226" y="290"/>
                </a:lnTo>
                <a:lnTo>
                  <a:pt x="7226" y="290"/>
                </a:lnTo>
                <a:lnTo>
                  <a:pt x="7226" y="290"/>
                </a:lnTo>
                <a:lnTo>
                  <a:pt x="7226" y="290"/>
                </a:lnTo>
                <a:lnTo>
                  <a:pt x="7227" y="290"/>
                </a:lnTo>
                <a:lnTo>
                  <a:pt x="7227" y="290"/>
                </a:lnTo>
                <a:lnTo>
                  <a:pt x="7227" y="290"/>
                </a:lnTo>
                <a:lnTo>
                  <a:pt x="7227" y="290"/>
                </a:lnTo>
                <a:lnTo>
                  <a:pt x="7227" y="290"/>
                </a:lnTo>
                <a:lnTo>
                  <a:pt x="7228" y="290"/>
                </a:lnTo>
                <a:lnTo>
                  <a:pt x="7228" y="291"/>
                </a:lnTo>
                <a:lnTo>
                  <a:pt x="7228" y="291"/>
                </a:lnTo>
                <a:lnTo>
                  <a:pt x="7228" y="291"/>
                </a:lnTo>
                <a:lnTo>
                  <a:pt x="7229" y="291"/>
                </a:lnTo>
                <a:lnTo>
                  <a:pt x="7229" y="291"/>
                </a:lnTo>
                <a:lnTo>
                  <a:pt x="7229" y="291"/>
                </a:lnTo>
                <a:lnTo>
                  <a:pt x="7229" y="291"/>
                </a:lnTo>
                <a:lnTo>
                  <a:pt x="7229" y="291"/>
                </a:lnTo>
                <a:lnTo>
                  <a:pt x="7230" y="291"/>
                </a:lnTo>
                <a:lnTo>
                  <a:pt x="7230" y="290"/>
                </a:lnTo>
                <a:lnTo>
                  <a:pt x="7230" y="290"/>
                </a:lnTo>
                <a:lnTo>
                  <a:pt x="7230" y="290"/>
                </a:lnTo>
                <a:lnTo>
                  <a:pt x="7230" y="290"/>
                </a:lnTo>
                <a:lnTo>
                  <a:pt x="7231" y="290"/>
                </a:lnTo>
                <a:lnTo>
                  <a:pt x="7231" y="290"/>
                </a:lnTo>
                <a:lnTo>
                  <a:pt x="7231" y="290"/>
                </a:lnTo>
                <a:lnTo>
                  <a:pt x="7232" y="290"/>
                </a:lnTo>
                <a:lnTo>
                  <a:pt x="7232" y="290"/>
                </a:lnTo>
                <a:lnTo>
                  <a:pt x="7232" y="290"/>
                </a:lnTo>
                <a:lnTo>
                  <a:pt x="7232" y="291"/>
                </a:lnTo>
                <a:lnTo>
                  <a:pt x="7232" y="291"/>
                </a:lnTo>
                <a:lnTo>
                  <a:pt x="7233" y="291"/>
                </a:lnTo>
                <a:lnTo>
                  <a:pt x="7233" y="290"/>
                </a:lnTo>
                <a:lnTo>
                  <a:pt x="7233" y="290"/>
                </a:lnTo>
                <a:lnTo>
                  <a:pt x="7233" y="290"/>
                </a:lnTo>
                <a:lnTo>
                  <a:pt x="7234" y="290"/>
                </a:lnTo>
                <a:lnTo>
                  <a:pt x="7234" y="290"/>
                </a:lnTo>
                <a:lnTo>
                  <a:pt x="7234" y="290"/>
                </a:lnTo>
                <a:lnTo>
                  <a:pt x="7234" y="290"/>
                </a:lnTo>
                <a:lnTo>
                  <a:pt x="7235" y="290"/>
                </a:lnTo>
                <a:lnTo>
                  <a:pt x="7235" y="290"/>
                </a:lnTo>
                <a:lnTo>
                  <a:pt x="7235" y="291"/>
                </a:lnTo>
                <a:lnTo>
                  <a:pt x="7235" y="290"/>
                </a:lnTo>
                <a:lnTo>
                  <a:pt x="7235" y="290"/>
                </a:lnTo>
                <a:lnTo>
                  <a:pt x="7236" y="291"/>
                </a:lnTo>
                <a:lnTo>
                  <a:pt x="7236" y="290"/>
                </a:lnTo>
                <a:lnTo>
                  <a:pt x="7236" y="291"/>
                </a:lnTo>
                <a:lnTo>
                  <a:pt x="7236" y="291"/>
                </a:lnTo>
                <a:lnTo>
                  <a:pt x="7236" y="290"/>
                </a:lnTo>
                <a:lnTo>
                  <a:pt x="7237" y="291"/>
                </a:lnTo>
                <a:lnTo>
                  <a:pt x="7237" y="291"/>
                </a:lnTo>
                <a:lnTo>
                  <a:pt x="7237" y="291"/>
                </a:lnTo>
                <a:lnTo>
                  <a:pt x="7237" y="290"/>
                </a:lnTo>
                <a:lnTo>
                  <a:pt x="7238" y="290"/>
                </a:lnTo>
                <a:lnTo>
                  <a:pt x="7238" y="290"/>
                </a:lnTo>
                <a:lnTo>
                  <a:pt x="7238" y="290"/>
                </a:lnTo>
                <a:lnTo>
                  <a:pt x="7238" y="290"/>
                </a:lnTo>
                <a:lnTo>
                  <a:pt x="7239" y="291"/>
                </a:lnTo>
                <a:lnTo>
                  <a:pt x="7239" y="291"/>
                </a:lnTo>
                <a:lnTo>
                  <a:pt x="7239" y="291"/>
                </a:lnTo>
                <a:lnTo>
                  <a:pt x="7239" y="291"/>
                </a:lnTo>
                <a:lnTo>
                  <a:pt x="7240" y="292"/>
                </a:lnTo>
                <a:lnTo>
                  <a:pt x="7240" y="292"/>
                </a:lnTo>
                <a:lnTo>
                  <a:pt x="7240" y="292"/>
                </a:lnTo>
                <a:lnTo>
                  <a:pt x="7240" y="292"/>
                </a:lnTo>
                <a:lnTo>
                  <a:pt x="7240" y="292"/>
                </a:lnTo>
                <a:lnTo>
                  <a:pt x="7241" y="292"/>
                </a:lnTo>
                <a:lnTo>
                  <a:pt x="7241" y="292"/>
                </a:lnTo>
                <a:lnTo>
                  <a:pt x="7241" y="292"/>
                </a:lnTo>
                <a:lnTo>
                  <a:pt x="7241" y="292"/>
                </a:lnTo>
                <a:lnTo>
                  <a:pt x="7242" y="292"/>
                </a:lnTo>
                <a:lnTo>
                  <a:pt x="7242" y="292"/>
                </a:lnTo>
                <a:lnTo>
                  <a:pt x="7242" y="292"/>
                </a:lnTo>
                <a:lnTo>
                  <a:pt x="7242" y="292"/>
                </a:lnTo>
                <a:lnTo>
                  <a:pt x="7242" y="291"/>
                </a:lnTo>
                <a:lnTo>
                  <a:pt x="7243" y="291"/>
                </a:lnTo>
                <a:lnTo>
                  <a:pt x="7243" y="291"/>
                </a:lnTo>
                <a:lnTo>
                  <a:pt x="7243" y="291"/>
                </a:lnTo>
                <a:lnTo>
                  <a:pt x="7244" y="292"/>
                </a:lnTo>
                <a:lnTo>
                  <a:pt x="7244" y="292"/>
                </a:lnTo>
                <a:lnTo>
                  <a:pt x="7244" y="292"/>
                </a:lnTo>
                <a:lnTo>
                  <a:pt x="7244" y="291"/>
                </a:lnTo>
                <a:lnTo>
                  <a:pt x="7244" y="291"/>
                </a:lnTo>
                <a:lnTo>
                  <a:pt x="7245" y="291"/>
                </a:lnTo>
                <a:lnTo>
                  <a:pt x="7245" y="291"/>
                </a:lnTo>
                <a:lnTo>
                  <a:pt x="7245" y="291"/>
                </a:lnTo>
                <a:lnTo>
                  <a:pt x="7245" y="291"/>
                </a:lnTo>
                <a:lnTo>
                  <a:pt x="7246" y="294"/>
                </a:lnTo>
                <a:lnTo>
                  <a:pt x="7246" y="294"/>
                </a:lnTo>
                <a:lnTo>
                  <a:pt x="7246" y="294"/>
                </a:lnTo>
                <a:lnTo>
                  <a:pt x="7246" y="294"/>
                </a:lnTo>
                <a:lnTo>
                  <a:pt x="7247" y="295"/>
                </a:lnTo>
                <a:lnTo>
                  <a:pt x="7247" y="295"/>
                </a:lnTo>
                <a:lnTo>
                  <a:pt x="7247" y="295"/>
                </a:lnTo>
                <a:lnTo>
                  <a:pt x="7247" y="295"/>
                </a:lnTo>
                <a:lnTo>
                  <a:pt x="7248" y="294"/>
                </a:lnTo>
                <a:lnTo>
                  <a:pt x="7248" y="294"/>
                </a:lnTo>
                <a:lnTo>
                  <a:pt x="7248" y="294"/>
                </a:lnTo>
                <a:lnTo>
                  <a:pt x="7248" y="294"/>
                </a:lnTo>
                <a:lnTo>
                  <a:pt x="7248" y="294"/>
                </a:lnTo>
                <a:lnTo>
                  <a:pt x="7249" y="295"/>
                </a:lnTo>
                <a:lnTo>
                  <a:pt x="7249" y="295"/>
                </a:lnTo>
                <a:lnTo>
                  <a:pt x="7249" y="295"/>
                </a:lnTo>
                <a:lnTo>
                  <a:pt x="7250" y="295"/>
                </a:lnTo>
                <a:lnTo>
                  <a:pt x="7250" y="295"/>
                </a:lnTo>
                <a:lnTo>
                  <a:pt x="7250" y="295"/>
                </a:lnTo>
                <a:lnTo>
                  <a:pt x="7250" y="294"/>
                </a:lnTo>
                <a:lnTo>
                  <a:pt x="7251" y="294"/>
                </a:lnTo>
                <a:lnTo>
                  <a:pt x="7251" y="294"/>
                </a:lnTo>
                <a:lnTo>
                  <a:pt x="7251" y="294"/>
                </a:lnTo>
                <a:lnTo>
                  <a:pt x="7251" y="294"/>
                </a:lnTo>
                <a:lnTo>
                  <a:pt x="7252" y="294"/>
                </a:lnTo>
                <a:lnTo>
                  <a:pt x="7252" y="294"/>
                </a:lnTo>
                <a:lnTo>
                  <a:pt x="7252" y="295"/>
                </a:lnTo>
                <a:lnTo>
                  <a:pt x="7252" y="295"/>
                </a:lnTo>
                <a:lnTo>
                  <a:pt x="7253" y="295"/>
                </a:lnTo>
                <a:lnTo>
                  <a:pt x="7253" y="295"/>
                </a:lnTo>
                <a:lnTo>
                  <a:pt x="7253" y="295"/>
                </a:lnTo>
                <a:lnTo>
                  <a:pt x="7253" y="295"/>
                </a:lnTo>
                <a:lnTo>
                  <a:pt x="7253" y="295"/>
                </a:lnTo>
                <a:lnTo>
                  <a:pt x="7254" y="295"/>
                </a:lnTo>
                <a:lnTo>
                  <a:pt x="7254" y="294"/>
                </a:lnTo>
                <a:lnTo>
                  <a:pt x="7254" y="294"/>
                </a:lnTo>
                <a:lnTo>
                  <a:pt x="7254" y="294"/>
                </a:lnTo>
                <a:lnTo>
                  <a:pt x="7255" y="294"/>
                </a:lnTo>
                <a:lnTo>
                  <a:pt x="7255" y="294"/>
                </a:lnTo>
                <a:lnTo>
                  <a:pt x="7255" y="293"/>
                </a:lnTo>
                <a:lnTo>
                  <a:pt x="7255" y="294"/>
                </a:lnTo>
                <a:lnTo>
                  <a:pt x="7256" y="294"/>
                </a:lnTo>
                <a:lnTo>
                  <a:pt x="7256" y="294"/>
                </a:lnTo>
                <a:lnTo>
                  <a:pt x="7256" y="295"/>
                </a:lnTo>
                <a:lnTo>
                  <a:pt x="7256" y="295"/>
                </a:lnTo>
                <a:lnTo>
                  <a:pt x="7257" y="295"/>
                </a:lnTo>
                <a:lnTo>
                  <a:pt x="7257" y="295"/>
                </a:lnTo>
                <a:lnTo>
                  <a:pt x="7257" y="295"/>
                </a:lnTo>
                <a:lnTo>
                  <a:pt x="7257" y="296"/>
                </a:lnTo>
                <a:lnTo>
                  <a:pt x="7257" y="296"/>
                </a:lnTo>
                <a:lnTo>
                  <a:pt x="7258" y="296"/>
                </a:lnTo>
                <a:lnTo>
                  <a:pt x="7258" y="296"/>
                </a:lnTo>
                <a:lnTo>
                  <a:pt x="7258" y="297"/>
                </a:lnTo>
                <a:lnTo>
                  <a:pt x="7258" y="297"/>
                </a:lnTo>
                <a:lnTo>
                  <a:pt x="7259" y="297"/>
                </a:lnTo>
                <a:lnTo>
                  <a:pt x="7259" y="298"/>
                </a:lnTo>
                <a:lnTo>
                  <a:pt x="7259" y="298"/>
                </a:lnTo>
                <a:lnTo>
                  <a:pt x="7259" y="298"/>
                </a:lnTo>
                <a:lnTo>
                  <a:pt x="7260" y="298"/>
                </a:lnTo>
                <a:lnTo>
                  <a:pt x="7260" y="298"/>
                </a:lnTo>
                <a:lnTo>
                  <a:pt x="7260" y="299"/>
                </a:lnTo>
                <a:lnTo>
                  <a:pt x="7260" y="299"/>
                </a:lnTo>
                <a:lnTo>
                  <a:pt x="7261" y="299"/>
                </a:lnTo>
                <a:lnTo>
                  <a:pt x="7261" y="299"/>
                </a:lnTo>
                <a:lnTo>
                  <a:pt x="7261" y="299"/>
                </a:lnTo>
                <a:lnTo>
                  <a:pt x="7262" y="299"/>
                </a:lnTo>
                <a:lnTo>
                  <a:pt x="7262" y="299"/>
                </a:lnTo>
                <a:lnTo>
                  <a:pt x="7262" y="299"/>
                </a:lnTo>
                <a:lnTo>
                  <a:pt x="7262" y="300"/>
                </a:lnTo>
                <a:lnTo>
                  <a:pt x="7263" y="300"/>
                </a:lnTo>
                <a:lnTo>
                  <a:pt x="7263" y="300"/>
                </a:lnTo>
                <a:lnTo>
                  <a:pt x="7263" y="299"/>
                </a:lnTo>
                <a:lnTo>
                  <a:pt x="7263" y="299"/>
                </a:lnTo>
                <a:lnTo>
                  <a:pt x="7264" y="299"/>
                </a:lnTo>
                <a:lnTo>
                  <a:pt x="7264" y="299"/>
                </a:lnTo>
                <a:lnTo>
                  <a:pt x="7264" y="299"/>
                </a:lnTo>
                <a:lnTo>
                  <a:pt x="7264" y="299"/>
                </a:lnTo>
                <a:lnTo>
                  <a:pt x="7264" y="299"/>
                </a:lnTo>
                <a:lnTo>
                  <a:pt x="7265" y="299"/>
                </a:lnTo>
                <a:lnTo>
                  <a:pt x="7265" y="300"/>
                </a:lnTo>
                <a:lnTo>
                  <a:pt x="7265" y="300"/>
                </a:lnTo>
                <a:lnTo>
                  <a:pt x="7265" y="300"/>
                </a:lnTo>
                <a:lnTo>
                  <a:pt x="7265" y="300"/>
                </a:lnTo>
                <a:lnTo>
                  <a:pt x="7266" y="300"/>
                </a:lnTo>
                <a:lnTo>
                  <a:pt x="7266" y="300"/>
                </a:lnTo>
                <a:lnTo>
                  <a:pt x="7266" y="300"/>
                </a:lnTo>
                <a:lnTo>
                  <a:pt x="7267" y="300"/>
                </a:lnTo>
                <a:lnTo>
                  <a:pt x="7267" y="300"/>
                </a:lnTo>
                <a:lnTo>
                  <a:pt x="7267" y="300"/>
                </a:lnTo>
                <a:lnTo>
                  <a:pt x="7268" y="300"/>
                </a:lnTo>
                <a:lnTo>
                  <a:pt x="7268" y="300"/>
                </a:lnTo>
                <a:lnTo>
                  <a:pt x="7268" y="300"/>
                </a:lnTo>
                <a:lnTo>
                  <a:pt x="7268" y="300"/>
                </a:lnTo>
                <a:lnTo>
                  <a:pt x="7269" y="300"/>
                </a:lnTo>
                <a:lnTo>
                  <a:pt x="7269" y="299"/>
                </a:lnTo>
                <a:lnTo>
                  <a:pt x="7269" y="299"/>
                </a:lnTo>
                <a:lnTo>
                  <a:pt x="7269" y="299"/>
                </a:lnTo>
                <a:lnTo>
                  <a:pt x="7270" y="299"/>
                </a:lnTo>
                <a:lnTo>
                  <a:pt x="7270" y="299"/>
                </a:lnTo>
                <a:lnTo>
                  <a:pt x="7270" y="298"/>
                </a:lnTo>
                <a:lnTo>
                  <a:pt x="7270" y="298"/>
                </a:lnTo>
                <a:lnTo>
                  <a:pt x="7271" y="298"/>
                </a:lnTo>
                <a:lnTo>
                  <a:pt x="7271" y="299"/>
                </a:lnTo>
                <a:lnTo>
                  <a:pt x="7271" y="299"/>
                </a:lnTo>
                <a:lnTo>
                  <a:pt x="7271" y="299"/>
                </a:lnTo>
                <a:lnTo>
                  <a:pt x="7272" y="299"/>
                </a:lnTo>
                <a:lnTo>
                  <a:pt x="7272" y="299"/>
                </a:lnTo>
                <a:lnTo>
                  <a:pt x="7272" y="299"/>
                </a:lnTo>
                <a:lnTo>
                  <a:pt x="7272" y="298"/>
                </a:lnTo>
                <a:lnTo>
                  <a:pt x="7273" y="298"/>
                </a:lnTo>
                <a:lnTo>
                  <a:pt x="7273" y="298"/>
                </a:lnTo>
                <a:lnTo>
                  <a:pt x="7273" y="298"/>
                </a:lnTo>
                <a:lnTo>
                  <a:pt x="7274" y="298"/>
                </a:lnTo>
                <a:lnTo>
                  <a:pt x="7274" y="298"/>
                </a:lnTo>
                <a:lnTo>
                  <a:pt x="7274" y="298"/>
                </a:lnTo>
                <a:lnTo>
                  <a:pt x="7274" y="298"/>
                </a:lnTo>
                <a:lnTo>
                  <a:pt x="7275" y="298"/>
                </a:lnTo>
                <a:lnTo>
                  <a:pt x="7275" y="298"/>
                </a:lnTo>
                <a:lnTo>
                  <a:pt x="7275" y="298"/>
                </a:lnTo>
                <a:lnTo>
                  <a:pt x="7275" y="298"/>
                </a:lnTo>
                <a:lnTo>
                  <a:pt x="7276" y="297"/>
                </a:lnTo>
                <a:lnTo>
                  <a:pt x="7276" y="296"/>
                </a:lnTo>
                <a:lnTo>
                  <a:pt x="7276" y="296"/>
                </a:lnTo>
                <a:lnTo>
                  <a:pt x="7276" y="294"/>
                </a:lnTo>
                <a:lnTo>
                  <a:pt x="7277" y="293"/>
                </a:lnTo>
                <a:lnTo>
                  <a:pt x="7277" y="293"/>
                </a:lnTo>
                <a:lnTo>
                  <a:pt x="7277" y="292"/>
                </a:lnTo>
                <a:lnTo>
                  <a:pt x="7277" y="291"/>
                </a:lnTo>
                <a:lnTo>
                  <a:pt x="7278" y="290"/>
                </a:lnTo>
                <a:lnTo>
                  <a:pt x="7278" y="289"/>
                </a:lnTo>
                <a:lnTo>
                  <a:pt x="7278" y="289"/>
                </a:lnTo>
                <a:lnTo>
                  <a:pt x="7278" y="289"/>
                </a:lnTo>
                <a:lnTo>
                  <a:pt x="7278" y="288"/>
                </a:lnTo>
                <a:lnTo>
                  <a:pt x="7279" y="288"/>
                </a:lnTo>
                <a:lnTo>
                  <a:pt x="7279" y="288"/>
                </a:lnTo>
                <a:lnTo>
                  <a:pt x="7280" y="288"/>
                </a:lnTo>
                <a:lnTo>
                  <a:pt x="7280" y="288"/>
                </a:lnTo>
                <a:lnTo>
                  <a:pt x="7280" y="287"/>
                </a:lnTo>
                <a:lnTo>
                  <a:pt x="7280" y="286"/>
                </a:lnTo>
                <a:lnTo>
                  <a:pt x="7281" y="286"/>
                </a:lnTo>
                <a:lnTo>
                  <a:pt x="7281" y="285"/>
                </a:lnTo>
                <a:lnTo>
                  <a:pt x="7281" y="283"/>
                </a:lnTo>
                <a:lnTo>
                  <a:pt x="7281" y="282"/>
                </a:lnTo>
                <a:lnTo>
                  <a:pt x="7282" y="281"/>
                </a:lnTo>
                <a:lnTo>
                  <a:pt x="7282" y="280"/>
                </a:lnTo>
                <a:lnTo>
                  <a:pt x="7282" y="279"/>
                </a:lnTo>
                <a:lnTo>
                  <a:pt x="7282" y="279"/>
                </a:lnTo>
                <a:lnTo>
                  <a:pt x="7283" y="278"/>
                </a:lnTo>
                <a:lnTo>
                  <a:pt x="7283" y="279"/>
                </a:lnTo>
                <a:lnTo>
                  <a:pt x="7283" y="281"/>
                </a:lnTo>
                <a:lnTo>
                  <a:pt x="7283" y="282"/>
                </a:lnTo>
                <a:lnTo>
                  <a:pt x="7284" y="284"/>
                </a:lnTo>
                <a:lnTo>
                  <a:pt x="7284" y="284"/>
                </a:lnTo>
                <a:lnTo>
                  <a:pt x="7284" y="285"/>
                </a:lnTo>
                <a:lnTo>
                  <a:pt x="7284" y="285"/>
                </a:lnTo>
                <a:lnTo>
                  <a:pt x="7285" y="284"/>
                </a:lnTo>
                <a:lnTo>
                  <a:pt x="7285" y="284"/>
                </a:lnTo>
                <a:lnTo>
                  <a:pt x="7285" y="284"/>
                </a:lnTo>
                <a:lnTo>
                  <a:pt x="7286" y="283"/>
                </a:lnTo>
                <a:lnTo>
                  <a:pt x="7286" y="282"/>
                </a:lnTo>
                <a:lnTo>
                  <a:pt x="7286" y="283"/>
                </a:lnTo>
                <a:lnTo>
                  <a:pt x="7286" y="283"/>
                </a:lnTo>
                <a:lnTo>
                  <a:pt x="7287" y="283"/>
                </a:lnTo>
                <a:lnTo>
                  <a:pt x="7287" y="283"/>
                </a:lnTo>
                <a:lnTo>
                  <a:pt x="7287" y="283"/>
                </a:lnTo>
                <a:lnTo>
                  <a:pt x="7287" y="282"/>
                </a:lnTo>
                <a:lnTo>
                  <a:pt x="7287" y="281"/>
                </a:lnTo>
                <a:lnTo>
                  <a:pt x="7288" y="281"/>
                </a:lnTo>
                <a:lnTo>
                  <a:pt x="7288" y="281"/>
                </a:lnTo>
                <a:lnTo>
                  <a:pt x="7288" y="281"/>
                </a:lnTo>
                <a:lnTo>
                  <a:pt x="7288" y="281"/>
                </a:lnTo>
                <a:lnTo>
                  <a:pt x="7289" y="281"/>
                </a:lnTo>
                <a:lnTo>
                  <a:pt x="7289" y="281"/>
                </a:lnTo>
                <a:lnTo>
                  <a:pt x="7289" y="280"/>
                </a:lnTo>
                <a:lnTo>
                  <a:pt x="7289" y="280"/>
                </a:lnTo>
                <a:lnTo>
                  <a:pt x="7290" y="280"/>
                </a:lnTo>
                <a:lnTo>
                  <a:pt x="7290" y="280"/>
                </a:lnTo>
                <a:lnTo>
                  <a:pt x="7290" y="280"/>
                </a:lnTo>
                <a:lnTo>
                  <a:pt x="7290" y="280"/>
                </a:lnTo>
                <a:lnTo>
                  <a:pt x="7291" y="280"/>
                </a:lnTo>
                <a:lnTo>
                  <a:pt x="7291" y="279"/>
                </a:lnTo>
                <a:lnTo>
                  <a:pt x="7291" y="279"/>
                </a:lnTo>
                <a:lnTo>
                  <a:pt x="7292" y="279"/>
                </a:lnTo>
                <a:lnTo>
                  <a:pt x="7292" y="279"/>
                </a:lnTo>
                <a:lnTo>
                  <a:pt x="7292" y="279"/>
                </a:lnTo>
                <a:lnTo>
                  <a:pt x="7292" y="279"/>
                </a:lnTo>
                <a:lnTo>
                  <a:pt x="7293" y="279"/>
                </a:lnTo>
                <a:lnTo>
                  <a:pt x="7293" y="279"/>
                </a:lnTo>
                <a:lnTo>
                  <a:pt x="7293" y="279"/>
                </a:lnTo>
                <a:lnTo>
                  <a:pt x="7293" y="279"/>
                </a:lnTo>
                <a:lnTo>
                  <a:pt x="7293" y="279"/>
                </a:lnTo>
                <a:lnTo>
                  <a:pt x="7294" y="279"/>
                </a:lnTo>
                <a:lnTo>
                  <a:pt x="7294" y="279"/>
                </a:lnTo>
                <a:lnTo>
                  <a:pt x="7294" y="279"/>
                </a:lnTo>
                <a:lnTo>
                  <a:pt x="7294" y="280"/>
                </a:lnTo>
                <a:lnTo>
                  <a:pt x="7295" y="280"/>
                </a:lnTo>
                <a:lnTo>
                  <a:pt x="7295" y="280"/>
                </a:lnTo>
                <a:lnTo>
                  <a:pt x="7295" y="280"/>
                </a:lnTo>
                <a:lnTo>
                  <a:pt x="7295" y="280"/>
                </a:lnTo>
                <a:lnTo>
                  <a:pt x="7296" y="280"/>
                </a:lnTo>
                <a:lnTo>
                  <a:pt x="7296" y="280"/>
                </a:lnTo>
                <a:lnTo>
                  <a:pt x="7296" y="280"/>
                </a:lnTo>
                <a:lnTo>
                  <a:pt x="7296" y="280"/>
                </a:lnTo>
                <a:lnTo>
                  <a:pt x="7297" y="280"/>
                </a:lnTo>
                <a:lnTo>
                  <a:pt x="7297" y="280"/>
                </a:lnTo>
                <a:lnTo>
                  <a:pt x="7297" y="280"/>
                </a:lnTo>
                <a:lnTo>
                  <a:pt x="7298" y="280"/>
                </a:lnTo>
                <a:lnTo>
                  <a:pt x="7298" y="280"/>
                </a:lnTo>
                <a:lnTo>
                  <a:pt x="7298" y="280"/>
                </a:lnTo>
                <a:lnTo>
                  <a:pt x="7298" y="280"/>
                </a:lnTo>
                <a:lnTo>
                  <a:pt x="7298" y="280"/>
                </a:lnTo>
                <a:lnTo>
                  <a:pt x="7299" y="279"/>
                </a:lnTo>
                <a:lnTo>
                  <a:pt x="7299" y="279"/>
                </a:lnTo>
                <a:lnTo>
                  <a:pt x="7299" y="279"/>
                </a:lnTo>
                <a:lnTo>
                  <a:pt x="7299" y="279"/>
                </a:lnTo>
                <a:lnTo>
                  <a:pt x="7299" y="279"/>
                </a:lnTo>
                <a:lnTo>
                  <a:pt x="7300" y="279"/>
                </a:lnTo>
                <a:lnTo>
                  <a:pt x="7300" y="279"/>
                </a:lnTo>
                <a:lnTo>
                  <a:pt x="7300" y="278"/>
                </a:lnTo>
                <a:lnTo>
                  <a:pt x="7300" y="278"/>
                </a:lnTo>
                <a:lnTo>
                  <a:pt x="7301" y="278"/>
                </a:lnTo>
                <a:lnTo>
                  <a:pt x="7301" y="278"/>
                </a:lnTo>
                <a:lnTo>
                  <a:pt x="7301" y="278"/>
                </a:lnTo>
                <a:lnTo>
                  <a:pt x="7301" y="277"/>
                </a:lnTo>
                <a:lnTo>
                  <a:pt x="7302" y="277"/>
                </a:lnTo>
                <a:lnTo>
                  <a:pt x="7302" y="277"/>
                </a:lnTo>
                <a:lnTo>
                  <a:pt x="7302" y="277"/>
                </a:lnTo>
                <a:lnTo>
                  <a:pt x="7303" y="277"/>
                </a:lnTo>
                <a:lnTo>
                  <a:pt x="7303" y="277"/>
                </a:lnTo>
                <a:lnTo>
                  <a:pt x="7303" y="276"/>
                </a:lnTo>
                <a:lnTo>
                  <a:pt x="7303" y="276"/>
                </a:lnTo>
                <a:lnTo>
                  <a:pt x="7304" y="276"/>
                </a:lnTo>
                <a:lnTo>
                  <a:pt x="7304" y="276"/>
                </a:lnTo>
                <a:lnTo>
                  <a:pt x="7304" y="277"/>
                </a:lnTo>
                <a:lnTo>
                  <a:pt x="7304" y="277"/>
                </a:lnTo>
                <a:lnTo>
                  <a:pt x="7305" y="275"/>
                </a:lnTo>
                <a:lnTo>
                  <a:pt x="7305" y="275"/>
                </a:lnTo>
                <a:lnTo>
                  <a:pt x="7305" y="275"/>
                </a:lnTo>
                <a:lnTo>
                  <a:pt x="7305" y="275"/>
                </a:lnTo>
                <a:lnTo>
                  <a:pt x="7306" y="275"/>
                </a:lnTo>
                <a:lnTo>
                  <a:pt x="7306" y="275"/>
                </a:lnTo>
                <a:lnTo>
                  <a:pt x="7306" y="276"/>
                </a:lnTo>
                <a:lnTo>
                  <a:pt x="7306" y="276"/>
                </a:lnTo>
                <a:lnTo>
                  <a:pt x="7307" y="276"/>
                </a:lnTo>
                <a:lnTo>
                  <a:pt x="7307" y="274"/>
                </a:lnTo>
                <a:lnTo>
                  <a:pt x="7307" y="274"/>
                </a:lnTo>
                <a:lnTo>
                  <a:pt x="7307" y="274"/>
                </a:lnTo>
                <a:lnTo>
                  <a:pt x="7307" y="274"/>
                </a:lnTo>
                <a:lnTo>
                  <a:pt x="7308" y="274"/>
                </a:lnTo>
                <a:lnTo>
                  <a:pt x="7308" y="274"/>
                </a:lnTo>
                <a:lnTo>
                  <a:pt x="7308" y="274"/>
                </a:lnTo>
                <a:lnTo>
                  <a:pt x="7309" y="274"/>
                </a:lnTo>
                <a:lnTo>
                  <a:pt x="7309" y="274"/>
                </a:lnTo>
                <a:lnTo>
                  <a:pt x="7309" y="274"/>
                </a:lnTo>
                <a:lnTo>
                  <a:pt x="7309" y="273"/>
                </a:lnTo>
                <a:lnTo>
                  <a:pt x="7309" y="272"/>
                </a:lnTo>
                <a:lnTo>
                  <a:pt x="7310" y="272"/>
                </a:lnTo>
                <a:lnTo>
                  <a:pt x="7310" y="272"/>
                </a:lnTo>
                <a:lnTo>
                  <a:pt x="7310" y="272"/>
                </a:lnTo>
                <a:lnTo>
                  <a:pt x="7311" y="272"/>
                </a:lnTo>
                <a:lnTo>
                  <a:pt x="7311" y="272"/>
                </a:lnTo>
                <a:lnTo>
                  <a:pt x="7311" y="272"/>
                </a:lnTo>
                <a:lnTo>
                  <a:pt x="7311" y="272"/>
                </a:lnTo>
                <a:lnTo>
                  <a:pt x="7312" y="272"/>
                </a:lnTo>
                <a:lnTo>
                  <a:pt x="7312" y="272"/>
                </a:lnTo>
                <a:lnTo>
                  <a:pt x="7312" y="272"/>
                </a:lnTo>
                <a:lnTo>
                  <a:pt x="7312" y="272"/>
                </a:lnTo>
                <a:lnTo>
                  <a:pt x="7312" y="272"/>
                </a:lnTo>
                <a:lnTo>
                  <a:pt x="7313" y="272"/>
                </a:lnTo>
                <a:lnTo>
                  <a:pt x="7313" y="272"/>
                </a:lnTo>
                <a:lnTo>
                  <a:pt x="7313" y="272"/>
                </a:lnTo>
                <a:lnTo>
                  <a:pt x="7313" y="272"/>
                </a:lnTo>
                <a:lnTo>
                  <a:pt x="7314" y="272"/>
                </a:lnTo>
                <a:lnTo>
                  <a:pt x="7314" y="272"/>
                </a:lnTo>
                <a:lnTo>
                  <a:pt x="7314" y="272"/>
                </a:lnTo>
                <a:lnTo>
                  <a:pt x="7315" y="272"/>
                </a:lnTo>
                <a:lnTo>
                  <a:pt x="7315" y="272"/>
                </a:lnTo>
                <a:lnTo>
                  <a:pt x="7315" y="272"/>
                </a:lnTo>
                <a:lnTo>
                  <a:pt x="7315" y="272"/>
                </a:lnTo>
                <a:lnTo>
                  <a:pt x="7316" y="273"/>
                </a:lnTo>
                <a:lnTo>
                  <a:pt x="7316" y="273"/>
                </a:lnTo>
                <a:lnTo>
                  <a:pt x="7316" y="272"/>
                </a:lnTo>
                <a:lnTo>
                  <a:pt x="7316" y="272"/>
                </a:lnTo>
                <a:lnTo>
                  <a:pt x="7317" y="272"/>
                </a:lnTo>
                <a:lnTo>
                  <a:pt x="7317" y="272"/>
                </a:lnTo>
                <a:lnTo>
                  <a:pt x="7317" y="272"/>
                </a:lnTo>
                <a:lnTo>
                  <a:pt x="7317" y="271"/>
                </a:lnTo>
                <a:lnTo>
                  <a:pt x="7318" y="271"/>
                </a:lnTo>
                <a:lnTo>
                  <a:pt x="7318" y="270"/>
                </a:lnTo>
                <a:lnTo>
                  <a:pt x="7318" y="270"/>
                </a:lnTo>
                <a:lnTo>
                  <a:pt x="7318" y="269"/>
                </a:lnTo>
                <a:lnTo>
                  <a:pt x="7319" y="269"/>
                </a:lnTo>
                <a:lnTo>
                  <a:pt x="7319" y="268"/>
                </a:lnTo>
                <a:lnTo>
                  <a:pt x="7319" y="267"/>
                </a:lnTo>
                <a:lnTo>
                  <a:pt x="7319" y="266"/>
                </a:lnTo>
                <a:lnTo>
                  <a:pt x="7320" y="265"/>
                </a:lnTo>
                <a:lnTo>
                  <a:pt x="7320" y="265"/>
                </a:lnTo>
                <a:lnTo>
                  <a:pt x="7320" y="263"/>
                </a:lnTo>
                <a:lnTo>
                  <a:pt x="7321" y="262"/>
                </a:lnTo>
                <a:lnTo>
                  <a:pt x="7321" y="261"/>
                </a:lnTo>
                <a:lnTo>
                  <a:pt x="7321" y="260"/>
                </a:lnTo>
                <a:lnTo>
                  <a:pt x="7321" y="258"/>
                </a:lnTo>
                <a:lnTo>
                  <a:pt x="7322" y="257"/>
                </a:lnTo>
                <a:lnTo>
                  <a:pt x="7322" y="257"/>
                </a:lnTo>
                <a:lnTo>
                  <a:pt x="7322" y="256"/>
                </a:lnTo>
                <a:lnTo>
                  <a:pt x="7322" y="254"/>
                </a:lnTo>
                <a:lnTo>
                  <a:pt x="7323" y="254"/>
                </a:lnTo>
                <a:lnTo>
                  <a:pt x="7323" y="254"/>
                </a:lnTo>
                <a:lnTo>
                  <a:pt x="7323" y="253"/>
                </a:lnTo>
                <a:lnTo>
                  <a:pt x="7323" y="252"/>
                </a:lnTo>
                <a:lnTo>
                  <a:pt x="7324" y="251"/>
                </a:lnTo>
                <a:lnTo>
                  <a:pt x="7324" y="250"/>
                </a:lnTo>
                <a:lnTo>
                  <a:pt x="7324" y="251"/>
                </a:lnTo>
                <a:lnTo>
                  <a:pt x="7324" y="251"/>
                </a:lnTo>
                <a:lnTo>
                  <a:pt x="7325" y="251"/>
                </a:lnTo>
                <a:lnTo>
                  <a:pt x="7325" y="252"/>
                </a:lnTo>
                <a:lnTo>
                  <a:pt x="7325" y="252"/>
                </a:lnTo>
                <a:lnTo>
                  <a:pt x="7325" y="252"/>
                </a:lnTo>
                <a:lnTo>
                  <a:pt x="7326" y="252"/>
                </a:lnTo>
                <a:lnTo>
                  <a:pt x="7326" y="252"/>
                </a:lnTo>
                <a:lnTo>
                  <a:pt x="7326" y="252"/>
                </a:lnTo>
                <a:lnTo>
                  <a:pt x="7327" y="252"/>
                </a:lnTo>
                <a:lnTo>
                  <a:pt x="7327" y="251"/>
                </a:lnTo>
                <a:lnTo>
                  <a:pt x="7327" y="249"/>
                </a:lnTo>
                <a:lnTo>
                  <a:pt x="7327" y="249"/>
                </a:lnTo>
                <a:lnTo>
                  <a:pt x="7328" y="249"/>
                </a:lnTo>
                <a:lnTo>
                  <a:pt x="7328" y="249"/>
                </a:lnTo>
                <a:lnTo>
                  <a:pt x="7328" y="249"/>
                </a:lnTo>
                <a:lnTo>
                  <a:pt x="7328" y="249"/>
                </a:lnTo>
                <a:lnTo>
                  <a:pt x="7329" y="249"/>
                </a:lnTo>
                <a:lnTo>
                  <a:pt x="7329" y="249"/>
                </a:lnTo>
                <a:lnTo>
                  <a:pt x="7329" y="249"/>
                </a:lnTo>
                <a:lnTo>
                  <a:pt x="7329" y="249"/>
                </a:lnTo>
                <a:lnTo>
                  <a:pt x="7330" y="249"/>
                </a:lnTo>
                <a:lnTo>
                  <a:pt x="7330" y="249"/>
                </a:lnTo>
                <a:lnTo>
                  <a:pt x="7330" y="249"/>
                </a:lnTo>
                <a:lnTo>
                  <a:pt x="7330" y="249"/>
                </a:lnTo>
                <a:lnTo>
                  <a:pt x="7331" y="249"/>
                </a:lnTo>
                <a:lnTo>
                  <a:pt x="7331" y="249"/>
                </a:lnTo>
                <a:lnTo>
                  <a:pt x="7331" y="249"/>
                </a:lnTo>
                <a:lnTo>
                  <a:pt x="7331" y="249"/>
                </a:lnTo>
                <a:lnTo>
                  <a:pt x="7332" y="249"/>
                </a:lnTo>
                <a:lnTo>
                  <a:pt x="7332" y="249"/>
                </a:lnTo>
                <a:lnTo>
                  <a:pt x="7332" y="249"/>
                </a:lnTo>
                <a:lnTo>
                  <a:pt x="7333" y="249"/>
                </a:lnTo>
                <a:lnTo>
                  <a:pt x="7333" y="250"/>
                </a:lnTo>
                <a:lnTo>
                  <a:pt x="7333" y="250"/>
                </a:lnTo>
                <a:lnTo>
                  <a:pt x="7333" y="250"/>
                </a:lnTo>
                <a:lnTo>
                  <a:pt x="7334" y="250"/>
                </a:lnTo>
                <a:lnTo>
                  <a:pt x="7334" y="250"/>
                </a:lnTo>
                <a:lnTo>
                  <a:pt x="7334" y="250"/>
                </a:lnTo>
                <a:lnTo>
                  <a:pt x="7334" y="250"/>
                </a:lnTo>
                <a:lnTo>
                  <a:pt x="7335" y="250"/>
                </a:lnTo>
                <a:lnTo>
                  <a:pt x="7335" y="250"/>
                </a:lnTo>
                <a:lnTo>
                  <a:pt x="7335" y="250"/>
                </a:lnTo>
                <a:lnTo>
                  <a:pt x="7335" y="250"/>
                </a:lnTo>
                <a:lnTo>
                  <a:pt x="7335" y="250"/>
                </a:lnTo>
                <a:lnTo>
                  <a:pt x="7336" y="250"/>
                </a:lnTo>
                <a:lnTo>
                  <a:pt x="7336" y="250"/>
                </a:lnTo>
                <a:lnTo>
                  <a:pt x="7336" y="249"/>
                </a:lnTo>
                <a:lnTo>
                  <a:pt x="7336" y="248"/>
                </a:lnTo>
                <a:lnTo>
                  <a:pt x="7337" y="247"/>
                </a:lnTo>
                <a:lnTo>
                  <a:pt x="7337" y="247"/>
                </a:lnTo>
                <a:lnTo>
                  <a:pt x="7337" y="248"/>
                </a:lnTo>
                <a:lnTo>
                  <a:pt x="7337" y="250"/>
                </a:lnTo>
                <a:lnTo>
                  <a:pt x="7338" y="251"/>
                </a:lnTo>
                <a:lnTo>
                  <a:pt x="7338" y="248"/>
                </a:lnTo>
                <a:lnTo>
                  <a:pt x="7338" y="246"/>
                </a:lnTo>
                <a:lnTo>
                  <a:pt x="7339" y="244"/>
                </a:lnTo>
                <a:lnTo>
                  <a:pt x="7339" y="242"/>
                </a:lnTo>
                <a:lnTo>
                  <a:pt x="7339" y="238"/>
                </a:lnTo>
                <a:lnTo>
                  <a:pt x="7339" y="235"/>
                </a:lnTo>
                <a:lnTo>
                  <a:pt x="7340" y="232"/>
                </a:lnTo>
                <a:lnTo>
                  <a:pt x="7340" y="229"/>
                </a:lnTo>
                <a:lnTo>
                  <a:pt x="7340" y="226"/>
                </a:lnTo>
                <a:lnTo>
                  <a:pt x="7340" y="222"/>
                </a:lnTo>
                <a:lnTo>
                  <a:pt x="7341" y="213"/>
                </a:lnTo>
                <a:lnTo>
                  <a:pt x="7341" y="208"/>
                </a:lnTo>
                <a:lnTo>
                  <a:pt x="7341" y="202"/>
                </a:lnTo>
                <a:lnTo>
                  <a:pt x="7341" y="196"/>
                </a:lnTo>
                <a:lnTo>
                  <a:pt x="7342" y="180"/>
                </a:lnTo>
                <a:lnTo>
                  <a:pt x="7342" y="169"/>
                </a:lnTo>
                <a:lnTo>
                  <a:pt x="7342" y="160"/>
                </a:lnTo>
                <a:lnTo>
                  <a:pt x="7342" y="150"/>
                </a:lnTo>
                <a:lnTo>
                  <a:pt x="7343" y="123"/>
                </a:lnTo>
                <a:lnTo>
                  <a:pt x="7343" y="108"/>
                </a:lnTo>
                <a:lnTo>
                  <a:pt x="7343" y="92"/>
                </a:lnTo>
                <a:lnTo>
                  <a:pt x="7343" y="74"/>
                </a:lnTo>
                <a:lnTo>
                  <a:pt x="7344" y="41"/>
                </a:lnTo>
                <a:lnTo>
                  <a:pt x="7344" y="34"/>
                </a:lnTo>
                <a:lnTo>
                  <a:pt x="7344" y="31"/>
                </a:lnTo>
                <a:lnTo>
                  <a:pt x="7345" y="30"/>
                </a:lnTo>
                <a:lnTo>
                  <a:pt x="7345" y="27"/>
                </a:lnTo>
                <a:lnTo>
                  <a:pt x="7345" y="26"/>
                </a:lnTo>
                <a:lnTo>
                  <a:pt x="7345" y="5"/>
                </a:lnTo>
                <a:lnTo>
                  <a:pt x="7346" y="8"/>
                </a:lnTo>
                <a:lnTo>
                  <a:pt x="7346" y="9"/>
                </a:lnTo>
                <a:lnTo>
                  <a:pt x="7346" y="9"/>
                </a:lnTo>
                <a:lnTo>
                  <a:pt x="7346" y="9"/>
                </a:lnTo>
                <a:lnTo>
                  <a:pt x="7346" y="11"/>
                </a:lnTo>
                <a:lnTo>
                  <a:pt x="7347" y="23"/>
                </a:lnTo>
                <a:lnTo>
                  <a:pt x="7347" y="29"/>
                </a:lnTo>
                <a:lnTo>
                  <a:pt x="7347" y="18"/>
                </a:lnTo>
                <a:lnTo>
                  <a:pt x="7347" y="8"/>
                </a:lnTo>
                <a:lnTo>
                  <a:pt x="7348" y="10"/>
                </a:lnTo>
                <a:lnTo>
                  <a:pt x="7348" y="12"/>
                </a:lnTo>
                <a:lnTo>
                  <a:pt x="7348" y="12"/>
                </a:lnTo>
                <a:lnTo>
                  <a:pt x="7348" y="12"/>
                </a:lnTo>
                <a:lnTo>
                  <a:pt x="7348" y="14"/>
                </a:lnTo>
                <a:lnTo>
                  <a:pt x="7349" y="7"/>
                </a:lnTo>
                <a:lnTo>
                  <a:pt x="7349" y="4"/>
                </a:lnTo>
                <a:lnTo>
                  <a:pt x="7349" y="3"/>
                </a:lnTo>
                <a:lnTo>
                  <a:pt x="7349" y="3"/>
                </a:lnTo>
                <a:lnTo>
                  <a:pt x="7350" y="3"/>
                </a:lnTo>
                <a:lnTo>
                  <a:pt x="7350" y="4"/>
                </a:lnTo>
                <a:lnTo>
                  <a:pt x="7350" y="4"/>
                </a:lnTo>
                <a:lnTo>
                  <a:pt x="7351" y="4"/>
                </a:lnTo>
                <a:lnTo>
                  <a:pt x="7351" y="4"/>
                </a:lnTo>
                <a:lnTo>
                  <a:pt x="7351" y="3"/>
                </a:lnTo>
                <a:lnTo>
                  <a:pt x="7351" y="3"/>
                </a:lnTo>
                <a:lnTo>
                  <a:pt x="7352" y="3"/>
                </a:lnTo>
                <a:lnTo>
                  <a:pt x="7352" y="4"/>
                </a:lnTo>
                <a:lnTo>
                  <a:pt x="7352" y="4"/>
                </a:lnTo>
                <a:lnTo>
                  <a:pt x="7352" y="4"/>
                </a:lnTo>
                <a:lnTo>
                  <a:pt x="7352" y="4"/>
                </a:lnTo>
                <a:lnTo>
                  <a:pt x="7353" y="4"/>
                </a:lnTo>
                <a:lnTo>
                  <a:pt x="7353" y="4"/>
                </a:lnTo>
                <a:lnTo>
                  <a:pt x="7353" y="4"/>
                </a:lnTo>
                <a:lnTo>
                  <a:pt x="7353" y="4"/>
                </a:lnTo>
                <a:lnTo>
                  <a:pt x="7354" y="4"/>
                </a:lnTo>
                <a:lnTo>
                  <a:pt x="7354" y="4"/>
                </a:lnTo>
                <a:lnTo>
                  <a:pt x="7354" y="5"/>
                </a:lnTo>
                <a:lnTo>
                  <a:pt x="7354" y="5"/>
                </a:lnTo>
                <a:lnTo>
                  <a:pt x="7355" y="6"/>
                </a:lnTo>
                <a:lnTo>
                  <a:pt x="7355" y="6"/>
                </a:lnTo>
                <a:lnTo>
                  <a:pt x="7355" y="7"/>
                </a:lnTo>
                <a:lnTo>
                  <a:pt x="7355" y="6"/>
                </a:lnTo>
                <a:lnTo>
                  <a:pt x="7356" y="6"/>
                </a:lnTo>
                <a:lnTo>
                  <a:pt x="7356" y="6"/>
                </a:lnTo>
                <a:lnTo>
                  <a:pt x="7356" y="6"/>
                </a:lnTo>
                <a:lnTo>
                  <a:pt x="7357" y="5"/>
                </a:lnTo>
                <a:lnTo>
                  <a:pt x="7357" y="4"/>
                </a:lnTo>
                <a:lnTo>
                  <a:pt x="7357" y="4"/>
                </a:lnTo>
                <a:lnTo>
                  <a:pt x="7357" y="3"/>
                </a:lnTo>
                <a:lnTo>
                  <a:pt x="7358" y="3"/>
                </a:lnTo>
                <a:lnTo>
                  <a:pt x="7358" y="3"/>
                </a:lnTo>
                <a:lnTo>
                  <a:pt x="7358" y="4"/>
                </a:lnTo>
                <a:lnTo>
                  <a:pt x="7358" y="5"/>
                </a:lnTo>
                <a:lnTo>
                  <a:pt x="7359" y="5"/>
                </a:lnTo>
                <a:lnTo>
                  <a:pt x="7359" y="4"/>
                </a:lnTo>
                <a:lnTo>
                  <a:pt x="7359" y="4"/>
                </a:lnTo>
                <a:lnTo>
                  <a:pt x="7359" y="4"/>
                </a:lnTo>
                <a:lnTo>
                  <a:pt x="7360" y="4"/>
                </a:lnTo>
                <a:lnTo>
                  <a:pt x="7360" y="4"/>
                </a:lnTo>
                <a:lnTo>
                  <a:pt x="7360" y="4"/>
                </a:lnTo>
                <a:lnTo>
                  <a:pt x="7360" y="4"/>
                </a:lnTo>
                <a:lnTo>
                  <a:pt x="7361" y="4"/>
                </a:lnTo>
                <a:lnTo>
                  <a:pt x="7361" y="3"/>
                </a:lnTo>
                <a:lnTo>
                  <a:pt x="7361" y="2"/>
                </a:lnTo>
                <a:lnTo>
                  <a:pt x="7361" y="1"/>
                </a:lnTo>
                <a:lnTo>
                  <a:pt x="7362" y="0"/>
                </a:lnTo>
                <a:lnTo>
                  <a:pt x="7362" y="0"/>
                </a:lnTo>
                <a:lnTo>
                  <a:pt x="7362" y="0"/>
                </a:lnTo>
                <a:lnTo>
                  <a:pt x="7363" y="0"/>
                </a:lnTo>
                <a:lnTo>
                  <a:pt x="7363" y="1"/>
                </a:lnTo>
                <a:lnTo>
                  <a:pt x="7363" y="2"/>
                </a:lnTo>
                <a:lnTo>
                  <a:pt x="7363" y="3"/>
                </a:lnTo>
                <a:lnTo>
                  <a:pt x="7364" y="3"/>
                </a:lnTo>
                <a:lnTo>
                  <a:pt x="7364" y="3"/>
                </a:lnTo>
                <a:lnTo>
                  <a:pt x="7364" y="3"/>
                </a:lnTo>
                <a:lnTo>
                  <a:pt x="7364" y="3"/>
                </a:lnTo>
                <a:lnTo>
                  <a:pt x="7364" y="3"/>
                </a:lnTo>
                <a:lnTo>
                  <a:pt x="7365" y="2"/>
                </a:lnTo>
                <a:lnTo>
                  <a:pt x="7365" y="2"/>
                </a:lnTo>
                <a:lnTo>
                  <a:pt x="7365" y="1"/>
                </a:lnTo>
                <a:lnTo>
                  <a:pt x="7365" y="2"/>
                </a:lnTo>
                <a:lnTo>
                  <a:pt x="7365" y="2"/>
                </a:lnTo>
                <a:lnTo>
                  <a:pt x="7366" y="3"/>
                </a:lnTo>
                <a:lnTo>
                  <a:pt x="7366" y="2"/>
                </a:lnTo>
                <a:lnTo>
                  <a:pt x="7366" y="7"/>
                </a:lnTo>
                <a:lnTo>
                  <a:pt x="7366" y="6"/>
                </a:lnTo>
                <a:lnTo>
                  <a:pt x="7367" y="4"/>
                </a:lnTo>
                <a:lnTo>
                  <a:pt x="7367" y="3"/>
                </a:lnTo>
                <a:lnTo>
                  <a:pt x="7367" y="3"/>
                </a:lnTo>
                <a:lnTo>
                  <a:pt x="7367" y="3"/>
                </a:lnTo>
                <a:lnTo>
                  <a:pt x="7368" y="6"/>
                </a:lnTo>
                <a:lnTo>
                  <a:pt x="7368" y="9"/>
                </a:lnTo>
                <a:lnTo>
                  <a:pt x="7368" y="9"/>
                </a:lnTo>
                <a:lnTo>
                  <a:pt x="7369" y="9"/>
                </a:lnTo>
                <a:lnTo>
                  <a:pt x="7369" y="10"/>
                </a:lnTo>
                <a:lnTo>
                  <a:pt x="7369" y="9"/>
                </a:lnTo>
                <a:lnTo>
                  <a:pt x="7369" y="9"/>
                </a:lnTo>
                <a:lnTo>
                  <a:pt x="7369" y="9"/>
                </a:lnTo>
                <a:lnTo>
                  <a:pt x="7370" y="9"/>
                </a:lnTo>
                <a:lnTo>
                  <a:pt x="7370" y="9"/>
                </a:lnTo>
                <a:lnTo>
                  <a:pt x="7370" y="12"/>
                </a:lnTo>
                <a:lnTo>
                  <a:pt x="7370" y="15"/>
                </a:lnTo>
                <a:lnTo>
                  <a:pt x="7371" y="15"/>
                </a:lnTo>
                <a:lnTo>
                  <a:pt x="7371" y="12"/>
                </a:lnTo>
                <a:lnTo>
                  <a:pt x="7371" y="15"/>
                </a:lnTo>
                <a:lnTo>
                  <a:pt x="7371" y="15"/>
                </a:lnTo>
                <a:lnTo>
                  <a:pt x="7372" y="15"/>
                </a:lnTo>
                <a:lnTo>
                  <a:pt x="7372" y="15"/>
                </a:lnTo>
                <a:lnTo>
                  <a:pt x="7372" y="15"/>
                </a:lnTo>
                <a:lnTo>
                  <a:pt x="7372" y="16"/>
                </a:lnTo>
                <a:lnTo>
                  <a:pt x="7373" y="16"/>
                </a:lnTo>
                <a:lnTo>
                  <a:pt x="7373" y="15"/>
                </a:lnTo>
                <a:lnTo>
                  <a:pt x="7373" y="15"/>
                </a:lnTo>
                <a:lnTo>
                  <a:pt x="7373" y="16"/>
                </a:lnTo>
                <a:lnTo>
                  <a:pt x="7374" y="15"/>
                </a:lnTo>
                <a:lnTo>
                  <a:pt x="7374" y="16"/>
                </a:lnTo>
                <a:lnTo>
                  <a:pt x="7374" y="16"/>
                </a:lnTo>
                <a:lnTo>
                  <a:pt x="7374" y="16"/>
                </a:lnTo>
                <a:lnTo>
                  <a:pt x="7375" y="13"/>
                </a:lnTo>
                <a:lnTo>
                  <a:pt x="7375" y="12"/>
                </a:lnTo>
                <a:lnTo>
                  <a:pt x="7375" y="12"/>
                </a:lnTo>
                <a:lnTo>
                  <a:pt x="7375" y="10"/>
                </a:lnTo>
                <a:lnTo>
                  <a:pt x="7376" y="10"/>
                </a:lnTo>
                <a:lnTo>
                  <a:pt x="7376" y="10"/>
                </a:lnTo>
                <a:lnTo>
                  <a:pt x="7376" y="10"/>
                </a:lnTo>
                <a:lnTo>
                  <a:pt x="7376" y="14"/>
                </a:lnTo>
                <a:lnTo>
                  <a:pt x="7376" y="16"/>
                </a:lnTo>
                <a:lnTo>
                  <a:pt x="7377" y="19"/>
                </a:lnTo>
                <a:lnTo>
                  <a:pt x="7377" y="16"/>
                </a:lnTo>
                <a:lnTo>
                  <a:pt x="7377" y="14"/>
                </a:lnTo>
                <a:lnTo>
                  <a:pt x="7377" y="23"/>
                </a:lnTo>
                <a:lnTo>
                  <a:pt x="7377" y="38"/>
                </a:lnTo>
                <a:lnTo>
                  <a:pt x="7378" y="59"/>
                </a:lnTo>
                <a:lnTo>
                  <a:pt x="7378" y="81"/>
                </a:lnTo>
                <a:lnTo>
                  <a:pt x="7378" y="135"/>
                </a:lnTo>
                <a:lnTo>
                  <a:pt x="7378" y="161"/>
                </a:lnTo>
                <a:lnTo>
                  <a:pt x="7379" y="180"/>
                </a:lnTo>
                <a:lnTo>
                  <a:pt x="7379" y="197"/>
                </a:lnTo>
                <a:lnTo>
                  <a:pt x="7379" y="221"/>
                </a:lnTo>
                <a:lnTo>
                  <a:pt x="7380" y="229"/>
                </a:lnTo>
                <a:lnTo>
                  <a:pt x="7380" y="234"/>
                </a:lnTo>
                <a:lnTo>
                  <a:pt x="7380" y="238"/>
                </a:lnTo>
                <a:lnTo>
                  <a:pt x="7380" y="242"/>
                </a:lnTo>
                <a:lnTo>
                  <a:pt x="7381" y="243"/>
                </a:lnTo>
                <a:lnTo>
                  <a:pt x="7381" y="247"/>
                </a:lnTo>
                <a:lnTo>
                  <a:pt x="7381" y="250"/>
                </a:lnTo>
                <a:lnTo>
                  <a:pt x="7381" y="253"/>
                </a:lnTo>
                <a:lnTo>
                  <a:pt x="7382" y="255"/>
                </a:lnTo>
                <a:lnTo>
                  <a:pt x="7382" y="259"/>
                </a:lnTo>
                <a:lnTo>
                  <a:pt x="7382" y="261"/>
                </a:lnTo>
                <a:lnTo>
                  <a:pt x="7382" y="262"/>
                </a:lnTo>
                <a:lnTo>
                  <a:pt x="7383" y="264"/>
                </a:lnTo>
                <a:lnTo>
                  <a:pt x="7383" y="267"/>
                </a:lnTo>
                <a:lnTo>
                  <a:pt x="7383" y="268"/>
                </a:lnTo>
                <a:lnTo>
                  <a:pt x="7383" y="268"/>
                </a:lnTo>
                <a:lnTo>
                  <a:pt x="7384" y="269"/>
                </a:lnTo>
                <a:lnTo>
                  <a:pt x="7384" y="271"/>
                </a:lnTo>
                <a:lnTo>
                  <a:pt x="7384" y="271"/>
                </a:lnTo>
                <a:lnTo>
                  <a:pt x="7384" y="272"/>
                </a:lnTo>
                <a:lnTo>
                  <a:pt x="7385" y="272"/>
                </a:lnTo>
                <a:lnTo>
                  <a:pt x="7385" y="273"/>
                </a:lnTo>
                <a:lnTo>
                  <a:pt x="7385" y="273"/>
                </a:lnTo>
                <a:lnTo>
                  <a:pt x="7385" y="273"/>
                </a:lnTo>
                <a:lnTo>
                  <a:pt x="7386" y="273"/>
                </a:lnTo>
                <a:lnTo>
                  <a:pt x="7386" y="273"/>
                </a:lnTo>
                <a:lnTo>
                  <a:pt x="7386" y="274"/>
                </a:lnTo>
                <a:lnTo>
                  <a:pt x="7386" y="275"/>
                </a:lnTo>
                <a:lnTo>
                  <a:pt x="7387" y="277"/>
                </a:lnTo>
                <a:lnTo>
                  <a:pt x="7387" y="277"/>
                </a:lnTo>
                <a:lnTo>
                  <a:pt x="7387" y="277"/>
                </a:lnTo>
                <a:lnTo>
                  <a:pt x="7387" y="277"/>
                </a:lnTo>
                <a:lnTo>
                  <a:pt x="7388" y="278"/>
                </a:lnTo>
                <a:lnTo>
                  <a:pt x="7388" y="278"/>
                </a:lnTo>
                <a:lnTo>
                  <a:pt x="7388" y="277"/>
                </a:lnTo>
                <a:lnTo>
                  <a:pt x="7388" y="276"/>
                </a:lnTo>
                <a:lnTo>
                  <a:pt x="7388" y="277"/>
                </a:lnTo>
                <a:lnTo>
                  <a:pt x="7389" y="279"/>
                </a:lnTo>
                <a:lnTo>
                  <a:pt x="7389" y="278"/>
                </a:lnTo>
                <a:lnTo>
                  <a:pt x="7389" y="276"/>
                </a:lnTo>
                <a:lnTo>
                  <a:pt x="7389" y="276"/>
                </a:lnTo>
                <a:lnTo>
                  <a:pt x="7389" y="276"/>
                </a:lnTo>
                <a:lnTo>
                  <a:pt x="7390" y="276"/>
                </a:lnTo>
                <a:lnTo>
                  <a:pt x="7390" y="275"/>
                </a:lnTo>
                <a:lnTo>
                  <a:pt x="7390" y="274"/>
                </a:lnTo>
                <a:lnTo>
                  <a:pt x="7390" y="274"/>
                </a:lnTo>
                <a:lnTo>
                  <a:pt x="7391" y="273"/>
                </a:lnTo>
                <a:lnTo>
                  <a:pt x="7391" y="273"/>
                </a:lnTo>
                <a:lnTo>
                  <a:pt x="7391" y="273"/>
                </a:lnTo>
                <a:lnTo>
                  <a:pt x="7391" y="273"/>
                </a:lnTo>
                <a:lnTo>
                  <a:pt x="7392" y="273"/>
                </a:lnTo>
                <a:lnTo>
                  <a:pt x="7392" y="273"/>
                </a:lnTo>
                <a:lnTo>
                  <a:pt x="7392" y="273"/>
                </a:lnTo>
                <a:lnTo>
                  <a:pt x="7392" y="273"/>
                </a:lnTo>
                <a:lnTo>
                  <a:pt x="7393" y="273"/>
                </a:lnTo>
                <a:lnTo>
                  <a:pt x="7393" y="273"/>
                </a:lnTo>
                <a:lnTo>
                  <a:pt x="7393" y="273"/>
                </a:lnTo>
                <a:lnTo>
                  <a:pt x="7393" y="273"/>
                </a:lnTo>
                <a:lnTo>
                  <a:pt x="7394" y="273"/>
                </a:lnTo>
                <a:lnTo>
                  <a:pt x="7394" y="273"/>
                </a:lnTo>
                <a:lnTo>
                  <a:pt x="7394" y="273"/>
                </a:lnTo>
                <a:lnTo>
                  <a:pt x="7394" y="273"/>
                </a:lnTo>
                <a:lnTo>
                  <a:pt x="7395" y="273"/>
                </a:lnTo>
                <a:lnTo>
                  <a:pt x="7395" y="273"/>
                </a:lnTo>
                <a:lnTo>
                  <a:pt x="7395" y="273"/>
                </a:lnTo>
                <a:lnTo>
                  <a:pt x="7395" y="274"/>
                </a:lnTo>
                <a:lnTo>
                  <a:pt x="7395" y="274"/>
                </a:lnTo>
                <a:lnTo>
                  <a:pt x="7396" y="274"/>
                </a:lnTo>
                <a:lnTo>
                  <a:pt x="7396" y="274"/>
                </a:lnTo>
                <a:lnTo>
                  <a:pt x="7396" y="274"/>
                </a:lnTo>
                <a:lnTo>
                  <a:pt x="7396" y="274"/>
                </a:lnTo>
                <a:lnTo>
                  <a:pt x="7396" y="274"/>
                </a:lnTo>
                <a:lnTo>
                  <a:pt x="7397" y="274"/>
                </a:lnTo>
                <a:lnTo>
                  <a:pt x="7397" y="274"/>
                </a:lnTo>
                <a:lnTo>
                  <a:pt x="7397" y="274"/>
                </a:lnTo>
                <a:lnTo>
                  <a:pt x="7397" y="274"/>
                </a:lnTo>
                <a:lnTo>
                  <a:pt x="7398" y="273"/>
                </a:lnTo>
                <a:lnTo>
                  <a:pt x="7398" y="273"/>
                </a:lnTo>
                <a:lnTo>
                  <a:pt x="7398" y="273"/>
                </a:lnTo>
                <a:lnTo>
                  <a:pt x="7398" y="273"/>
                </a:lnTo>
                <a:lnTo>
                  <a:pt x="7399" y="274"/>
                </a:lnTo>
                <a:lnTo>
                  <a:pt x="7399" y="275"/>
                </a:lnTo>
                <a:lnTo>
                  <a:pt x="7399" y="275"/>
                </a:lnTo>
                <a:lnTo>
                  <a:pt x="7399" y="275"/>
                </a:lnTo>
                <a:lnTo>
                  <a:pt x="7399" y="275"/>
                </a:lnTo>
                <a:lnTo>
                  <a:pt x="7400" y="275"/>
                </a:lnTo>
                <a:lnTo>
                  <a:pt x="7400" y="276"/>
                </a:lnTo>
                <a:lnTo>
                  <a:pt x="7400" y="277"/>
                </a:lnTo>
                <a:lnTo>
                  <a:pt x="7400" y="277"/>
                </a:lnTo>
                <a:lnTo>
                  <a:pt x="7401" y="277"/>
                </a:lnTo>
                <a:lnTo>
                  <a:pt x="7401" y="278"/>
                </a:lnTo>
                <a:lnTo>
                  <a:pt x="7401" y="278"/>
                </a:lnTo>
                <a:lnTo>
                  <a:pt x="7401" y="279"/>
                </a:lnTo>
                <a:lnTo>
                  <a:pt x="7402" y="279"/>
                </a:lnTo>
                <a:lnTo>
                  <a:pt x="7402" y="280"/>
                </a:lnTo>
                <a:lnTo>
                  <a:pt x="7402" y="281"/>
                </a:lnTo>
                <a:lnTo>
                  <a:pt x="7402" y="281"/>
                </a:lnTo>
                <a:lnTo>
                  <a:pt x="7403" y="281"/>
                </a:lnTo>
                <a:lnTo>
                  <a:pt x="7403" y="282"/>
                </a:lnTo>
                <a:lnTo>
                  <a:pt x="7403" y="282"/>
                </a:lnTo>
                <a:lnTo>
                  <a:pt x="7404" y="283"/>
                </a:lnTo>
                <a:lnTo>
                  <a:pt x="7404" y="283"/>
                </a:lnTo>
                <a:lnTo>
                  <a:pt x="7404" y="283"/>
                </a:lnTo>
                <a:lnTo>
                  <a:pt x="7404" y="283"/>
                </a:lnTo>
                <a:lnTo>
                  <a:pt x="7404" y="283"/>
                </a:lnTo>
                <a:lnTo>
                  <a:pt x="7405" y="283"/>
                </a:lnTo>
                <a:lnTo>
                  <a:pt x="7405" y="283"/>
                </a:lnTo>
                <a:lnTo>
                  <a:pt x="7405" y="282"/>
                </a:lnTo>
                <a:lnTo>
                  <a:pt x="7405" y="282"/>
                </a:lnTo>
                <a:lnTo>
                  <a:pt x="7406" y="282"/>
                </a:lnTo>
                <a:lnTo>
                  <a:pt x="7406" y="282"/>
                </a:lnTo>
                <a:lnTo>
                  <a:pt x="7406" y="282"/>
                </a:lnTo>
                <a:lnTo>
                  <a:pt x="7406" y="281"/>
                </a:lnTo>
                <a:lnTo>
                  <a:pt x="7407" y="281"/>
                </a:lnTo>
                <a:lnTo>
                  <a:pt x="7407" y="281"/>
                </a:lnTo>
                <a:lnTo>
                  <a:pt x="7407" y="281"/>
                </a:lnTo>
                <a:lnTo>
                  <a:pt x="7407" y="281"/>
                </a:lnTo>
                <a:lnTo>
                  <a:pt x="7407" y="281"/>
                </a:lnTo>
                <a:lnTo>
                  <a:pt x="7408" y="281"/>
                </a:lnTo>
                <a:lnTo>
                  <a:pt x="7408" y="281"/>
                </a:lnTo>
                <a:lnTo>
                  <a:pt x="7408" y="282"/>
                </a:lnTo>
                <a:lnTo>
                  <a:pt x="7408" y="284"/>
                </a:lnTo>
                <a:lnTo>
                  <a:pt x="7408" y="284"/>
                </a:lnTo>
                <a:lnTo>
                  <a:pt x="7409" y="285"/>
                </a:lnTo>
                <a:lnTo>
                  <a:pt x="7409" y="285"/>
                </a:lnTo>
                <a:lnTo>
                  <a:pt x="7409" y="285"/>
                </a:lnTo>
                <a:lnTo>
                  <a:pt x="7410" y="285"/>
                </a:lnTo>
                <a:lnTo>
                  <a:pt x="7410" y="284"/>
                </a:lnTo>
                <a:lnTo>
                  <a:pt x="7410" y="283"/>
                </a:lnTo>
                <a:lnTo>
                  <a:pt x="7410" y="282"/>
                </a:lnTo>
                <a:lnTo>
                  <a:pt x="7411" y="282"/>
                </a:lnTo>
                <a:lnTo>
                  <a:pt x="7411" y="282"/>
                </a:lnTo>
                <a:lnTo>
                  <a:pt x="7411" y="281"/>
                </a:lnTo>
                <a:lnTo>
                  <a:pt x="7411" y="281"/>
                </a:lnTo>
                <a:lnTo>
                  <a:pt x="7411" y="281"/>
                </a:lnTo>
                <a:lnTo>
                  <a:pt x="7412" y="281"/>
                </a:lnTo>
                <a:lnTo>
                  <a:pt x="7412" y="282"/>
                </a:lnTo>
                <a:lnTo>
                  <a:pt x="7412" y="282"/>
                </a:lnTo>
                <a:lnTo>
                  <a:pt x="7412" y="282"/>
                </a:lnTo>
                <a:lnTo>
                  <a:pt x="7413" y="281"/>
                </a:lnTo>
                <a:lnTo>
                  <a:pt x="7413" y="281"/>
                </a:lnTo>
                <a:lnTo>
                  <a:pt x="7413" y="281"/>
                </a:lnTo>
                <a:lnTo>
                  <a:pt x="7413" y="281"/>
                </a:lnTo>
                <a:lnTo>
                  <a:pt x="7414" y="281"/>
                </a:lnTo>
                <a:lnTo>
                  <a:pt x="7414" y="281"/>
                </a:lnTo>
                <a:lnTo>
                  <a:pt x="7414" y="281"/>
                </a:lnTo>
                <a:lnTo>
                  <a:pt x="7414" y="281"/>
                </a:lnTo>
                <a:lnTo>
                  <a:pt x="7414" y="282"/>
                </a:lnTo>
                <a:lnTo>
                  <a:pt x="7415" y="281"/>
                </a:lnTo>
                <a:lnTo>
                  <a:pt x="7415" y="281"/>
                </a:lnTo>
                <a:lnTo>
                  <a:pt x="7415" y="281"/>
                </a:lnTo>
                <a:lnTo>
                  <a:pt x="7416" y="282"/>
                </a:lnTo>
                <a:lnTo>
                  <a:pt x="7416" y="282"/>
                </a:lnTo>
                <a:lnTo>
                  <a:pt x="7416" y="282"/>
                </a:lnTo>
                <a:lnTo>
                  <a:pt x="7416" y="282"/>
                </a:lnTo>
                <a:lnTo>
                  <a:pt x="7417" y="282"/>
                </a:lnTo>
                <a:lnTo>
                  <a:pt x="7417" y="281"/>
                </a:lnTo>
                <a:lnTo>
                  <a:pt x="7417" y="281"/>
                </a:lnTo>
                <a:lnTo>
                  <a:pt x="7417" y="281"/>
                </a:lnTo>
                <a:lnTo>
                  <a:pt x="7418" y="281"/>
                </a:lnTo>
                <a:lnTo>
                  <a:pt x="7418" y="281"/>
                </a:lnTo>
                <a:lnTo>
                  <a:pt x="7418" y="281"/>
                </a:lnTo>
                <a:lnTo>
                  <a:pt x="7418" y="281"/>
                </a:lnTo>
                <a:lnTo>
                  <a:pt x="7419" y="281"/>
                </a:lnTo>
                <a:lnTo>
                  <a:pt x="7419" y="280"/>
                </a:lnTo>
                <a:lnTo>
                  <a:pt x="7419" y="280"/>
                </a:lnTo>
                <a:lnTo>
                  <a:pt x="7419" y="280"/>
                </a:lnTo>
                <a:lnTo>
                  <a:pt x="7419" y="280"/>
                </a:lnTo>
                <a:lnTo>
                  <a:pt x="7420" y="280"/>
                </a:lnTo>
                <a:lnTo>
                  <a:pt x="7420" y="280"/>
                </a:lnTo>
                <a:lnTo>
                  <a:pt x="7420" y="280"/>
                </a:lnTo>
                <a:lnTo>
                  <a:pt x="7421" y="280"/>
                </a:lnTo>
                <a:lnTo>
                  <a:pt x="7421" y="280"/>
                </a:lnTo>
                <a:lnTo>
                  <a:pt x="7421" y="280"/>
                </a:lnTo>
                <a:lnTo>
                  <a:pt x="7422" y="280"/>
                </a:lnTo>
                <a:lnTo>
                  <a:pt x="7422" y="280"/>
                </a:lnTo>
                <a:lnTo>
                  <a:pt x="7422" y="280"/>
                </a:lnTo>
                <a:lnTo>
                  <a:pt x="7422" y="280"/>
                </a:lnTo>
                <a:lnTo>
                  <a:pt x="7423" y="280"/>
                </a:lnTo>
                <a:lnTo>
                  <a:pt x="7423" y="280"/>
                </a:lnTo>
                <a:lnTo>
                  <a:pt x="7423" y="280"/>
                </a:lnTo>
                <a:lnTo>
                  <a:pt x="7423" y="280"/>
                </a:lnTo>
                <a:lnTo>
                  <a:pt x="7424" y="280"/>
                </a:lnTo>
                <a:lnTo>
                  <a:pt x="7424" y="279"/>
                </a:lnTo>
                <a:lnTo>
                  <a:pt x="7424" y="279"/>
                </a:lnTo>
                <a:lnTo>
                  <a:pt x="7424" y="279"/>
                </a:lnTo>
                <a:lnTo>
                  <a:pt x="7425" y="279"/>
                </a:lnTo>
                <a:lnTo>
                  <a:pt x="7425" y="279"/>
                </a:lnTo>
                <a:lnTo>
                  <a:pt x="7425" y="279"/>
                </a:lnTo>
                <a:lnTo>
                  <a:pt x="7425" y="279"/>
                </a:lnTo>
                <a:lnTo>
                  <a:pt x="7426" y="279"/>
                </a:lnTo>
                <a:lnTo>
                  <a:pt x="7426" y="279"/>
                </a:lnTo>
                <a:lnTo>
                  <a:pt x="7426" y="278"/>
                </a:lnTo>
                <a:lnTo>
                  <a:pt x="7426" y="278"/>
                </a:lnTo>
                <a:lnTo>
                  <a:pt x="7427" y="278"/>
                </a:lnTo>
                <a:lnTo>
                  <a:pt x="7427" y="277"/>
                </a:lnTo>
                <a:lnTo>
                  <a:pt x="7427" y="277"/>
                </a:lnTo>
                <a:lnTo>
                  <a:pt x="7428" y="277"/>
                </a:lnTo>
                <a:lnTo>
                  <a:pt x="7428" y="276"/>
                </a:lnTo>
                <a:lnTo>
                  <a:pt x="7428" y="276"/>
                </a:lnTo>
                <a:lnTo>
                  <a:pt x="7428" y="276"/>
                </a:lnTo>
                <a:lnTo>
                  <a:pt x="7429" y="276"/>
                </a:lnTo>
                <a:lnTo>
                  <a:pt x="7429" y="275"/>
                </a:lnTo>
                <a:lnTo>
                  <a:pt x="7429" y="275"/>
                </a:lnTo>
                <a:lnTo>
                  <a:pt x="7429" y="274"/>
                </a:lnTo>
                <a:lnTo>
                  <a:pt x="7430" y="274"/>
                </a:lnTo>
                <a:lnTo>
                  <a:pt x="7430" y="274"/>
                </a:lnTo>
                <a:lnTo>
                  <a:pt x="7430" y="274"/>
                </a:lnTo>
                <a:lnTo>
                  <a:pt x="7430" y="272"/>
                </a:lnTo>
                <a:lnTo>
                  <a:pt x="7431" y="270"/>
                </a:lnTo>
                <a:lnTo>
                  <a:pt x="7431" y="266"/>
                </a:lnTo>
                <a:lnTo>
                  <a:pt x="7431" y="261"/>
                </a:lnTo>
                <a:lnTo>
                  <a:pt x="7431" y="258"/>
                </a:lnTo>
                <a:lnTo>
                  <a:pt x="7432" y="256"/>
                </a:lnTo>
                <a:lnTo>
                  <a:pt x="7432" y="255"/>
                </a:lnTo>
                <a:lnTo>
                  <a:pt x="7432" y="254"/>
                </a:lnTo>
                <a:lnTo>
                  <a:pt x="7432" y="253"/>
                </a:lnTo>
                <a:lnTo>
                  <a:pt x="7432" y="252"/>
                </a:lnTo>
                <a:lnTo>
                  <a:pt x="7433" y="252"/>
                </a:lnTo>
              </a:path>
            </a:pathLst>
          </a:custGeom>
          <a:noFill/>
          <a:ln w="190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TextBox 153">
            <a:extLst>
              <a:ext uri="{FF2B5EF4-FFF2-40B4-BE49-F238E27FC236}">
                <a16:creationId xmlns:a16="http://schemas.microsoft.com/office/drawing/2014/main" id="{5A5F3554-BAFA-4E7F-B334-072BF23E87F4}"/>
              </a:ext>
            </a:extLst>
          </p:cNvPr>
          <p:cNvSpPr txBox="1"/>
          <p:nvPr/>
        </p:nvSpPr>
        <p:spPr>
          <a:xfrm rot="19834972">
            <a:off x="2864017" y="5387171"/>
            <a:ext cx="1333499" cy="461665"/>
          </a:xfrm>
          <a:prstGeom prst="rect">
            <a:avLst/>
          </a:prstGeom>
          <a:noFill/>
        </p:spPr>
        <p:txBody>
          <a:bodyPr wrap="square">
            <a:spAutoFit/>
          </a:bodyPr>
          <a:lstStyle/>
          <a:p>
            <a:r>
              <a:rPr lang="en-US" sz="1200" b="0" i="0" dirty="0">
                <a:solidFill>
                  <a:srgbClr val="C00000"/>
                </a:solidFill>
                <a:effectLst/>
                <a:latin typeface="Roboto" panose="02000000000000000000" pitchFamily="2" charset="0"/>
              </a:rPr>
              <a:t>Good Friday</a:t>
            </a:r>
          </a:p>
          <a:p>
            <a:r>
              <a:rPr lang="en-US" sz="1200" dirty="0">
                <a:solidFill>
                  <a:srgbClr val="C00000"/>
                </a:solidFill>
                <a:latin typeface="Roboto" panose="02000000000000000000" pitchFamily="2" charset="0"/>
              </a:rPr>
              <a:t>Easter Monday</a:t>
            </a:r>
            <a:endParaRPr lang="en-US" sz="1200" dirty="0">
              <a:solidFill>
                <a:srgbClr val="C00000"/>
              </a:solidFill>
            </a:endParaRPr>
          </a:p>
        </p:txBody>
      </p:sp>
      <p:sp>
        <p:nvSpPr>
          <p:cNvPr id="156" name="TextBox 155">
            <a:extLst>
              <a:ext uri="{FF2B5EF4-FFF2-40B4-BE49-F238E27FC236}">
                <a16:creationId xmlns:a16="http://schemas.microsoft.com/office/drawing/2014/main" id="{C8042140-F63E-415D-87C8-69DB102BDBB3}"/>
              </a:ext>
            </a:extLst>
          </p:cNvPr>
          <p:cNvSpPr txBox="1"/>
          <p:nvPr/>
        </p:nvSpPr>
        <p:spPr>
          <a:xfrm rot="19834972">
            <a:off x="4021679" y="5076082"/>
            <a:ext cx="2820458" cy="276999"/>
          </a:xfrm>
          <a:prstGeom prst="rect">
            <a:avLst/>
          </a:prstGeom>
          <a:noFill/>
        </p:spPr>
        <p:txBody>
          <a:bodyPr wrap="square">
            <a:spAutoFit/>
          </a:bodyPr>
          <a:lstStyle/>
          <a:p>
            <a:r>
              <a:rPr lang="en-US" sz="1200" dirty="0">
                <a:solidFill>
                  <a:srgbClr val="2196F3"/>
                </a:solidFill>
                <a:latin typeface="Roboto" panose="02000000000000000000" pitchFamily="2" charset="0"/>
              </a:rPr>
              <a:t>Ascension Thursday</a:t>
            </a:r>
          </a:p>
        </p:txBody>
      </p:sp>
      <p:sp>
        <p:nvSpPr>
          <p:cNvPr id="159" name="TextBox 158">
            <a:extLst>
              <a:ext uri="{FF2B5EF4-FFF2-40B4-BE49-F238E27FC236}">
                <a16:creationId xmlns:a16="http://schemas.microsoft.com/office/drawing/2014/main" id="{3BD420B3-2C00-4599-8D97-A630419492D1}"/>
              </a:ext>
            </a:extLst>
          </p:cNvPr>
          <p:cNvSpPr txBox="1"/>
          <p:nvPr/>
        </p:nvSpPr>
        <p:spPr>
          <a:xfrm rot="19834972">
            <a:off x="3907844" y="5300963"/>
            <a:ext cx="1686454" cy="276999"/>
          </a:xfrm>
          <a:prstGeom prst="rect">
            <a:avLst/>
          </a:prstGeom>
          <a:noFill/>
        </p:spPr>
        <p:txBody>
          <a:bodyPr wrap="square">
            <a:spAutoFit/>
          </a:bodyPr>
          <a:lstStyle/>
          <a:p>
            <a:r>
              <a:rPr lang="en-US" sz="1200" dirty="0">
                <a:solidFill>
                  <a:srgbClr val="00B050"/>
                </a:solidFill>
                <a:latin typeface="Roboto" panose="02000000000000000000" pitchFamily="2" charset="0"/>
              </a:rPr>
              <a:t>Liberation Day</a:t>
            </a:r>
          </a:p>
        </p:txBody>
      </p:sp>
      <p:sp>
        <p:nvSpPr>
          <p:cNvPr id="160" name="TextBox 159">
            <a:extLst>
              <a:ext uri="{FF2B5EF4-FFF2-40B4-BE49-F238E27FC236}">
                <a16:creationId xmlns:a16="http://schemas.microsoft.com/office/drawing/2014/main" id="{3C873233-BEB3-4C07-8B63-64C6562DE025}"/>
              </a:ext>
            </a:extLst>
          </p:cNvPr>
          <p:cNvSpPr txBox="1"/>
          <p:nvPr/>
        </p:nvSpPr>
        <p:spPr>
          <a:xfrm rot="19834972">
            <a:off x="11616796" y="5479504"/>
            <a:ext cx="661458" cy="276999"/>
          </a:xfrm>
          <a:prstGeom prst="rect">
            <a:avLst/>
          </a:prstGeom>
          <a:noFill/>
        </p:spPr>
        <p:txBody>
          <a:bodyPr wrap="square">
            <a:spAutoFit/>
          </a:bodyPr>
          <a:lstStyle/>
          <a:p>
            <a:r>
              <a:rPr lang="en-US" sz="1200" dirty="0">
                <a:solidFill>
                  <a:schemeClr val="accent4">
                    <a:lumMod val="75000"/>
                  </a:schemeClr>
                </a:solidFill>
                <a:latin typeface="Roboto" panose="02000000000000000000" pitchFamily="2" charset="0"/>
              </a:rPr>
              <a:t>Xmas</a:t>
            </a:r>
          </a:p>
        </p:txBody>
      </p:sp>
      <p:sp>
        <p:nvSpPr>
          <p:cNvPr id="164" name="TextBox 163">
            <a:extLst>
              <a:ext uri="{FF2B5EF4-FFF2-40B4-BE49-F238E27FC236}">
                <a16:creationId xmlns:a16="http://schemas.microsoft.com/office/drawing/2014/main" id="{D4084221-3437-4D33-BA47-24465F52A08E}"/>
              </a:ext>
            </a:extLst>
          </p:cNvPr>
          <p:cNvSpPr txBox="1"/>
          <p:nvPr/>
        </p:nvSpPr>
        <p:spPr>
          <a:xfrm rot="19834972">
            <a:off x="3779350" y="5143822"/>
            <a:ext cx="1841500" cy="276999"/>
          </a:xfrm>
          <a:prstGeom prst="rect">
            <a:avLst/>
          </a:prstGeom>
          <a:noFill/>
        </p:spPr>
        <p:txBody>
          <a:bodyPr wrap="square">
            <a:spAutoFit/>
          </a:bodyPr>
          <a:lstStyle/>
          <a:p>
            <a:r>
              <a:rPr lang="en-US" sz="1200" dirty="0">
                <a:solidFill>
                  <a:srgbClr val="7030A0"/>
                </a:solidFill>
                <a:latin typeface="Roboto" panose="02000000000000000000" pitchFamily="2" charset="0"/>
              </a:rPr>
              <a:t>Queen's Birthday</a:t>
            </a:r>
          </a:p>
        </p:txBody>
      </p:sp>
      <p:sp>
        <p:nvSpPr>
          <p:cNvPr id="165" name="TextBox 164">
            <a:extLst>
              <a:ext uri="{FF2B5EF4-FFF2-40B4-BE49-F238E27FC236}">
                <a16:creationId xmlns:a16="http://schemas.microsoft.com/office/drawing/2014/main" id="{F73372E7-28A2-41B8-B091-EA6DF3A2AAAC}"/>
              </a:ext>
            </a:extLst>
          </p:cNvPr>
          <p:cNvSpPr txBox="1"/>
          <p:nvPr/>
        </p:nvSpPr>
        <p:spPr>
          <a:xfrm rot="19834972">
            <a:off x="4453635" y="5480939"/>
            <a:ext cx="1320574" cy="276999"/>
          </a:xfrm>
          <a:prstGeom prst="rect">
            <a:avLst/>
          </a:prstGeom>
          <a:noFill/>
        </p:spPr>
        <p:txBody>
          <a:bodyPr wrap="square">
            <a:spAutoFit/>
          </a:bodyPr>
          <a:lstStyle/>
          <a:p>
            <a:r>
              <a:rPr lang="en-US" sz="1200" dirty="0">
                <a:solidFill>
                  <a:srgbClr val="FF0000"/>
                </a:solidFill>
                <a:latin typeface="Roboto" panose="02000000000000000000" pitchFamily="2" charset="0"/>
              </a:rPr>
              <a:t>Whit Monday</a:t>
            </a:r>
          </a:p>
        </p:txBody>
      </p:sp>
      <p:sp>
        <p:nvSpPr>
          <p:cNvPr id="167" name="TextBox 166">
            <a:extLst>
              <a:ext uri="{FF2B5EF4-FFF2-40B4-BE49-F238E27FC236}">
                <a16:creationId xmlns:a16="http://schemas.microsoft.com/office/drawing/2014/main" id="{3AC1778A-9493-4321-8A97-FB91855C4A3C}"/>
              </a:ext>
            </a:extLst>
          </p:cNvPr>
          <p:cNvSpPr txBox="1"/>
          <p:nvPr/>
        </p:nvSpPr>
        <p:spPr>
          <a:xfrm rot="19834972">
            <a:off x="5885360" y="5738266"/>
            <a:ext cx="868256" cy="276999"/>
          </a:xfrm>
          <a:prstGeom prst="rect">
            <a:avLst/>
          </a:prstGeom>
          <a:noFill/>
        </p:spPr>
        <p:txBody>
          <a:bodyPr wrap="square">
            <a:spAutoFit/>
          </a:bodyPr>
          <a:lstStyle/>
          <a:p>
            <a:pPr algn="l"/>
            <a:r>
              <a:rPr lang="en-US" sz="1200" dirty="0" err="1">
                <a:solidFill>
                  <a:schemeClr val="bg1">
                    <a:lumMod val="75000"/>
                  </a:schemeClr>
                </a:solidFill>
                <a:latin typeface="Roboto" panose="02000000000000000000" pitchFamily="2" charset="0"/>
              </a:rPr>
              <a:t>Ketikoti</a:t>
            </a:r>
            <a:endParaRPr lang="en-US" sz="1200" dirty="0">
              <a:solidFill>
                <a:schemeClr val="bg1">
                  <a:lumMod val="75000"/>
                </a:schemeClr>
              </a:solidFill>
              <a:latin typeface="Roboto" panose="02000000000000000000" pitchFamily="2" charset="0"/>
            </a:endParaRPr>
          </a:p>
        </p:txBody>
      </p:sp>
      <p:cxnSp>
        <p:nvCxnSpPr>
          <p:cNvPr id="1146" name="Straight Connector 1145">
            <a:extLst>
              <a:ext uri="{FF2B5EF4-FFF2-40B4-BE49-F238E27FC236}">
                <a16:creationId xmlns:a16="http://schemas.microsoft.com/office/drawing/2014/main" id="{67C68EBE-5C93-4105-A6AE-5B206A86256E}"/>
              </a:ext>
            </a:extLst>
          </p:cNvPr>
          <p:cNvCxnSpPr/>
          <p:nvPr/>
        </p:nvCxnSpPr>
        <p:spPr>
          <a:xfrm flipV="1">
            <a:off x="4014787" y="5734949"/>
            <a:ext cx="0" cy="4275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D0E0AE58-3799-4745-B28A-AB18EB46F215}"/>
              </a:ext>
            </a:extLst>
          </p:cNvPr>
          <p:cNvCxnSpPr>
            <a:cxnSpLocks/>
          </p:cNvCxnSpPr>
          <p:nvPr/>
        </p:nvCxnSpPr>
        <p:spPr>
          <a:xfrm flipV="1">
            <a:off x="4121149" y="5854540"/>
            <a:ext cx="0" cy="1524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E90DAA2B-E773-4AB7-A0AF-B13C4DEBE9C9}"/>
              </a:ext>
            </a:extLst>
          </p:cNvPr>
          <p:cNvCxnSpPr>
            <a:cxnSpLocks/>
          </p:cNvCxnSpPr>
          <p:nvPr/>
        </p:nvCxnSpPr>
        <p:spPr>
          <a:xfrm flipH="1" flipV="1">
            <a:off x="4295664" y="5907517"/>
            <a:ext cx="2334" cy="8183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1E2DE84B-2875-4549-897E-D80FB23DD416}"/>
              </a:ext>
            </a:extLst>
          </p:cNvPr>
          <p:cNvCxnSpPr>
            <a:cxnSpLocks/>
          </p:cNvCxnSpPr>
          <p:nvPr/>
        </p:nvCxnSpPr>
        <p:spPr>
          <a:xfrm flipV="1">
            <a:off x="6050755" y="6118066"/>
            <a:ext cx="0" cy="1016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2E7955C0-2CE1-4D23-A63A-43C0D8A27FA4}"/>
              </a:ext>
            </a:extLst>
          </p:cNvPr>
          <p:cNvSpPr txBox="1"/>
          <p:nvPr/>
        </p:nvSpPr>
        <p:spPr>
          <a:xfrm>
            <a:off x="235235" y="1016207"/>
            <a:ext cx="11712290" cy="3170099"/>
          </a:xfrm>
          <a:prstGeom prst="rect">
            <a:avLst/>
          </a:prstGeom>
          <a:noFill/>
        </p:spPr>
        <p:txBody>
          <a:bodyPr wrap="square">
            <a:spAutoFit/>
          </a:bodyPr>
          <a:lstStyle/>
          <a:p>
            <a:r>
              <a:rPr lang="en-US" sz="2000" dirty="0">
                <a:solidFill>
                  <a:schemeClr val="bg1">
                    <a:lumMod val="75000"/>
                  </a:schemeClr>
                </a:solidFill>
              </a:rPr>
              <a:t>This paper proposes a very complex method “</a:t>
            </a:r>
            <a:r>
              <a:rPr lang="en-US" sz="2000" i="1" dirty="0">
                <a:solidFill>
                  <a:schemeClr val="bg1">
                    <a:lumMod val="75000"/>
                  </a:schemeClr>
                </a:solidFill>
              </a:rPr>
              <a:t>adaptive anomaly detection .. hierarchical edge computing… multiple anomaly detection DNN models with increasing complexity… adaptive model selection scheme … contextual-bandit problem … reinforcement learning policy network</a:t>
            </a:r>
            <a:r>
              <a:rPr lang="en-US" sz="2000" dirty="0">
                <a:solidFill>
                  <a:schemeClr val="bg1">
                    <a:lumMod val="75000"/>
                  </a:schemeClr>
                </a:solidFill>
              </a:rPr>
              <a:t>.” [a].</a:t>
            </a:r>
          </a:p>
          <a:p>
            <a:r>
              <a:rPr lang="en-US" sz="2000" dirty="0">
                <a:solidFill>
                  <a:schemeClr val="bg1">
                    <a:lumMod val="75000"/>
                  </a:schemeClr>
                </a:solidFill>
              </a:rPr>
              <a:t>I could not count all the parameters set, but clear more than a dozen.</a:t>
            </a:r>
          </a:p>
          <a:p>
            <a:r>
              <a:rPr lang="en-US" sz="2000" dirty="0">
                <a:solidFill>
                  <a:schemeClr val="bg1">
                    <a:lumMod val="75000"/>
                  </a:schemeClr>
                </a:solidFill>
              </a:rPr>
              <a:t>To evaluate it, they use the dataset below and say…</a:t>
            </a:r>
          </a:p>
          <a:p>
            <a:r>
              <a:rPr lang="en-US" sz="2000" dirty="0"/>
              <a:t>“</a:t>
            </a:r>
            <a:r>
              <a:rPr lang="en-US" sz="2000" i="1" dirty="0">
                <a:solidFill>
                  <a:srgbClr val="C00000"/>
                </a:solidFill>
              </a:rPr>
              <a:t>We manually label a day as abnormal if it is a weekday with low power consumption</a:t>
            </a:r>
            <a:r>
              <a:rPr lang="en-US" sz="2000" dirty="0"/>
              <a:t>”.</a:t>
            </a:r>
          </a:p>
          <a:p>
            <a:endParaRPr lang="en-US" sz="2000" dirty="0"/>
          </a:p>
          <a:p>
            <a:r>
              <a:rPr lang="en-US" sz="2000" dirty="0"/>
              <a:t>It is a very nicely written paper. But at the end of the day, it is clear that we can find all the anomalies with simple single-parameter method like time series discords, that has been around for 20 years.</a:t>
            </a:r>
          </a:p>
          <a:p>
            <a:endParaRPr lang="en-US" sz="2000" dirty="0"/>
          </a:p>
        </p:txBody>
      </p:sp>
      <p:sp>
        <p:nvSpPr>
          <p:cNvPr id="184" name="TextBox 183">
            <a:extLst>
              <a:ext uri="{FF2B5EF4-FFF2-40B4-BE49-F238E27FC236}">
                <a16:creationId xmlns:a16="http://schemas.microsoft.com/office/drawing/2014/main" id="{3F4D51D0-E5D7-408A-BDB1-529BA1CF8DF6}"/>
              </a:ext>
            </a:extLst>
          </p:cNvPr>
          <p:cNvSpPr txBox="1"/>
          <p:nvPr/>
        </p:nvSpPr>
        <p:spPr>
          <a:xfrm>
            <a:off x="28319" y="6562980"/>
            <a:ext cx="11938256" cy="276999"/>
          </a:xfrm>
          <a:prstGeom prst="rect">
            <a:avLst/>
          </a:prstGeom>
          <a:noFill/>
        </p:spPr>
        <p:txBody>
          <a:bodyPr wrap="square">
            <a:spAutoFit/>
          </a:bodyPr>
          <a:lstStyle/>
          <a:p>
            <a:r>
              <a:rPr lang="en-US" sz="1200" dirty="0">
                <a:solidFill>
                  <a:schemeClr val="bg1">
                    <a:lumMod val="50000"/>
                  </a:schemeClr>
                </a:solidFill>
              </a:rPr>
              <a:t>[a] Mao V. Ngo, Tie Luo, </a:t>
            </a:r>
            <a:r>
              <a:rPr lang="en-US" sz="1200" dirty="0" err="1">
                <a:solidFill>
                  <a:schemeClr val="bg1">
                    <a:lumMod val="50000"/>
                  </a:schemeClr>
                </a:solidFill>
              </a:rPr>
              <a:t>Hakima</a:t>
            </a:r>
            <a:r>
              <a:rPr lang="en-US" sz="1200" dirty="0">
                <a:solidFill>
                  <a:schemeClr val="bg1">
                    <a:lumMod val="50000"/>
                  </a:schemeClr>
                </a:solidFill>
              </a:rPr>
              <a:t> </a:t>
            </a:r>
            <a:r>
              <a:rPr lang="en-US" sz="1200" dirty="0" err="1">
                <a:solidFill>
                  <a:schemeClr val="bg1">
                    <a:lumMod val="50000"/>
                  </a:schemeClr>
                </a:solidFill>
              </a:rPr>
              <a:t>Chaouchi</a:t>
            </a:r>
            <a:r>
              <a:rPr lang="en-US" sz="1200" dirty="0">
                <a:solidFill>
                  <a:schemeClr val="bg1">
                    <a:lumMod val="50000"/>
                  </a:schemeClr>
                </a:solidFill>
              </a:rPr>
              <a:t>, Tony Q. S. Quek: Contextual-Bandit Anomaly Detection for IoT Data in Distributed Hierarchical Edge Computing. ICDCS 2020: 1227-1230</a:t>
            </a:r>
          </a:p>
        </p:txBody>
      </p:sp>
      <p:sp>
        <p:nvSpPr>
          <p:cNvPr id="186" name="TextBox 185">
            <a:extLst>
              <a:ext uri="{FF2B5EF4-FFF2-40B4-BE49-F238E27FC236}">
                <a16:creationId xmlns:a16="http://schemas.microsoft.com/office/drawing/2014/main" id="{08FA6E70-7B04-4DD3-8C54-03657DD66B2B}"/>
              </a:ext>
            </a:extLst>
          </p:cNvPr>
          <p:cNvSpPr txBox="1"/>
          <p:nvPr/>
        </p:nvSpPr>
        <p:spPr>
          <a:xfrm>
            <a:off x="6379119" y="5857647"/>
            <a:ext cx="3020060" cy="261610"/>
          </a:xfrm>
          <a:prstGeom prst="rect">
            <a:avLst/>
          </a:prstGeom>
          <a:noFill/>
        </p:spPr>
        <p:txBody>
          <a:bodyPr wrap="square">
            <a:spAutoFit/>
          </a:bodyPr>
          <a:lstStyle/>
          <a:p>
            <a:r>
              <a:rPr lang="en-US" sz="1100" dirty="0">
                <a:solidFill>
                  <a:schemeClr val="bg1">
                    <a:lumMod val="85000"/>
                  </a:schemeClr>
                </a:solidFill>
              </a:rPr>
              <a:t>Not a holiday, but an important cultural event</a:t>
            </a:r>
          </a:p>
        </p:txBody>
      </p:sp>
      <p:sp>
        <p:nvSpPr>
          <p:cNvPr id="43" name="TextBox 42">
            <a:extLst>
              <a:ext uri="{FF2B5EF4-FFF2-40B4-BE49-F238E27FC236}">
                <a16:creationId xmlns:a16="http://schemas.microsoft.com/office/drawing/2014/main" id="{D60BBCB5-7E36-408E-B81B-2CDC96E7224E}"/>
              </a:ext>
            </a:extLst>
          </p:cNvPr>
          <p:cNvSpPr txBox="1"/>
          <p:nvPr/>
        </p:nvSpPr>
        <p:spPr>
          <a:xfrm>
            <a:off x="189908" y="5842197"/>
            <a:ext cx="6151880" cy="276999"/>
          </a:xfrm>
          <a:prstGeom prst="rect">
            <a:avLst/>
          </a:prstGeom>
          <a:noFill/>
        </p:spPr>
        <p:txBody>
          <a:bodyPr wrap="square">
            <a:spAutoFit/>
          </a:bodyPr>
          <a:lstStyle/>
          <a:p>
            <a:r>
              <a:rPr lang="en-US" sz="1200" dirty="0">
                <a:solidFill>
                  <a:srgbClr val="0000FF"/>
                </a:solidFill>
              </a:rPr>
              <a:t>time series discords</a:t>
            </a:r>
          </a:p>
        </p:txBody>
      </p:sp>
      <p:sp>
        <p:nvSpPr>
          <p:cNvPr id="44" name="Title 1">
            <a:extLst>
              <a:ext uri="{FF2B5EF4-FFF2-40B4-BE49-F238E27FC236}">
                <a16:creationId xmlns:a16="http://schemas.microsoft.com/office/drawing/2014/main" id="{3BCF2525-9851-4372-B40B-9F989E9911C3}"/>
              </a:ext>
            </a:extLst>
          </p:cNvPr>
          <p:cNvSpPr>
            <a:spLocks noGrp="1"/>
          </p:cNvSpPr>
          <p:nvPr>
            <p:ph type="title"/>
          </p:nvPr>
        </p:nvSpPr>
        <p:spPr>
          <a:xfrm>
            <a:off x="59050" y="-19136"/>
            <a:ext cx="12067281" cy="978999"/>
          </a:xfrm>
        </p:spPr>
        <p:txBody>
          <a:bodyPr>
            <a:normAutofit/>
          </a:bodyPr>
          <a:lstStyle/>
          <a:p>
            <a:r>
              <a:rPr lang="en-US" dirty="0">
                <a:latin typeface="+mn-lt"/>
              </a:rPr>
              <a:t>Stabbing William of Ockham in the Heart II  </a:t>
            </a:r>
          </a:p>
        </p:txBody>
      </p:sp>
    </p:spTree>
    <p:extLst>
      <p:ext uri="{BB962C8B-B14F-4D97-AF65-F5344CB8AC3E}">
        <p14:creationId xmlns:p14="http://schemas.microsoft.com/office/powerpoint/2010/main" val="412994259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 name="TextBox 179">
            <a:extLst>
              <a:ext uri="{FF2B5EF4-FFF2-40B4-BE49-F238E27FC236}">
                <a16:creationId xmlns:a16="http://schemas.microsoft.com/office/drawing/2014/main" id="{2E7955C0-2CE1-4D23-A63A-43C0D8A27FA4}"/>
              </a:ext>
            </a:extLst>
          </p:cNvPr>
          <p:cNvSpPr txBox="1"/>
          <p:nvPr/>
        </p:nvSpPr>
        <p:spPr>
          <a:xfrm>
            <a:off x="235235" y="1016207"/>
            <a:ext cx="9881159" cy="5324535"/>
          </a:xfrm>
          <a:prstGeom prst="rect">
            <a:avLst/>
          </a:prstGeom>
          <a:noFill/>
        </p:spPr>
        <p:txBody>
          <a:bodyPr wrap="square">
            <a:spAutoFit/>
          </a:bodyPr>
          <a:lstStyle/>
          <a:p>
            <a:r>
              <a:rPr lang="en-US" sz="2000" dirty="0"/>
              <a:t>Ockham’s razor is perhaps the most fundamental principle in all of science.</a:t>
            </a:r>
          </a:p>
          <a:p>
            <a:endParaRPr lang="en-US" sz="2000" dirty="0"/>
          </a:p>
          <a:p>
            <a:r>
              <a:rPr lang="en-US" sz="2000" dirty="0"/>
              <a:t>In essence, </a:t>
            </a:r>
            <a:r>
              <a:rPr lang="en-US" sz="2000" i="1" dirty="0"/>
              <a:t>we should prefer the simplest solution to a problem</a:t>
            </a:r>
            <a:r>
              <a:rPr lang="en-US" sz="2000" dirty="0"/>
              <a:t>.</a:t>
            </a:r>
          </a:p>
          <a:p>
            <a:endParaRPr lang="en-US" sz="2000" dirty="0"/>
          </a:p>
          <a:p>
            <a:r>
              <a:rPr lang="en-US" sz="2000" dirty="0"/>
              <a:t>However, it is clear that some TSAD papers are proposing solutions that are orders of magnitude more complex than the need to be, given the data they examine. </a:t>
            </a:r>
          </a:p>
          <a:p>
            <a:endParaRPr lang="en-US" sz="2000" dirty="0"/>
          </a:p>
          <a:p>
            <a:endParaRPr lang="en-US" sz="2000" dirty="0"/>
          </a:p>
          <a:p>
            <a:r>
              <a:rPr lang="en-US" sz="2000" dirty="0"/>
              <a:t>The solution?</a:t>
            </a:r>
          </a:p>
          <a:p>
            <a:pPr marL="342900" indent="-342900">
              <a:buFont typeface="Arial" panose="020B0604020202020204" pitchFamily="34" charset="0"/>
              <a:buChar char="•"/>
            </a:pPr>
            <a:r>
              <a:rPr lang="en-US" sz="2000" dirty="0"/>
              <a:t>Test on non-trivial datasets that warrant all this complexity.</a:t>
            </a:r>
          </a:p>
          <a:p>
            <a:pPr marL="342900" indent="-342900">
              <a:buFont typeface="Arial" panose="020B0604020202020204" pitchFamily="34" charset="0"/>
              <a:buChar char="•"/>
            </a:pPr>
            <a:r>
              <a:rPr lang="en-US" sz="2000" dirty="0"/>
              <a:t>Stop writing this overcomplicated papers.</a:t>
            </a:r>
          </a:p>
          <a:p>
            <a:pPr marL="342900" indent="-342900">
              <a:buFont typeface="Arial" panose="020B0604020202020204" pitchFamily="34" charset="0"/>
              <a:buChar char="•"/>
            </a:pPr>
            <a:endParaRPr lang="en-US" sz="2000" dirty="0"/>
          </a:p>
          <a:p>
            <a:pPr marL="342900" indent="-342900">
              <a:buFont typeface="Arial" panose="020B0604020202020204" pitchFamily="34" charset="0"/>
              <a:buChar char="•"/>
            </a:pPr>
            <a:endParaRPr lang="en-US" sz="2000" dirty="0"/>
          </a:p>
          <a:p>
            <a:r>
              <a:rPr lang="en-US" sz="2000" dirty="0"/>
              <a:t> </a:t>
            </a:r>
          </a:p>
          <a:p>
            <a:endParaRPr lang="en-US" sz="2000" dirty="0"/>
          </a:p>
          <a:p>
            <a:endParaRPr lang="en-US" sz="2000" dirty="0"/>
          </a:p>
          <a:p>
            <a:endParaRPr lang="en-US" sz="2000" dirty="0"/>
          </a:p>
        </p:txBody>
      </p:sp>
      <p:sp>
        <p:nvSpPr>
          <p:cNvPr id="44" name="Title 1">
            <a:extLst>
              <a:ext uri="{FF2B5EF4-FFF2-40B4-BE49-F238E27FC236}">
                <a16:creationId xmlns:a16="http://schemas.microsoft.com/office/drawing/2014/main" id="{3BCF2525-9851-4372-B40B-9F989E9911C3}"/>
              </a:ext>
            </a:extLst>
          </p:cNvPr>
          <p:cNvSpPr>
            <a:spLocks noGrp="1"/>
          </p:cNvSpPr>
          <p:nvPr>
            <p:ph type="title"/>
          </p:nvPr>
        </p:nvSpPr>
        <p:spPr>
          <a:xfrm>
            <a:off x="59050" y="-19136"/>
            <a:ext cx="12067281" cy="978999"/>
          </a:xfrm>
        </p:spPr>
        <p:txBody>
          <a:bodyPr>
            <a:normAutofit/>
          </a:bodyPr>
          <a:lstStyle/>
          <a:p>
            <a:r>
              <a:rPr lang="en-US" dirty="0">
                <a:latin typeface="+mn-lt"/>
              </a:rPr>
              <a:t>Stabbing William of Ockham in the Heart III  </a:t>
            </a:r>
          </a:p>
        </p:txBody>
      </p:sp>
      <p:pic>
        <p:nvPicPr>
          <p:cNvPr id="1026" name="Picture 2">
            <a:extLst>
              <a:ext uri="{FF2B5EF4-FFF2-40B4-BE49-F238E27FC236}">
                <a16:creationId xmlns:a16="http://schemas.microsoft.com/office/drawing/2014/main" id="{14038EA4-EDF1-4C73-9DD8-81C4528F19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155848" y="137417"/>
            <a:ext cx="1931029" cy="2572330"/>
          </a:xfrm>
          <a:prstGeom prst="rect">
            <a:avLst/>
          </a:prstGeom>
          <a:noFill/>
          <a:extLst>
            <a:ext uri="{909E8E84-426E-40DD-AFC4-6F175D3DCCD1}">
              <a14:hiddenFill xmlns:a14="http://schemas.microsoft.com/office/drawing/2010/main">
                <a:solidFill>
                  <a:srgbClr val="FFFFFF"/>
                </a:solidFill>
              </a14:hiddenFill>
            </a:ext>
          </a:extLst>
        </p:spPr>
      </p:pic>
      <p:sp>
        <p:nvSpPr>
          <p:cNvPr id="47" name="TextBox 46">
            <a:extLst>
              <a:ext uri="{FF2B5EF4-FFF2-40B4-BE49-F238E27FC236}">
                <a16:creationId xmlns:a16="http://schemas.microsoft.com/office/drawing/2014/main" id="{DA83629E-521F-4604-9182-8A843DE38B9D}"/>
              </a:ext>
            </a:extLst>
          </p:cNvPr>
          <p:cNvSpPr txBox="1"/>
          <p:nvPr/>
        </p:nvSpPr>
        <p:spPr>
          <a:xfrm>
            <a:off x="140784" y="6488668"/>
            <a:ext cx="11495513" cy="369332"/>
          </a:xfrm>
          <a:prstGeom prst="rect">
            <a:avLst/>
          </a:prstGeom>
          <a:noFill/>
        </p:spPr>
        <p:txBody>
          <a:bodyPr wrap="square">
            <a:spAutoFit/>
          </a:bodyPr>
          <a:lstStyle/>
          <a:p>
            <a:r>
              <a:rPr lang="en-US" dirty="0">
                <a:solidFill>
                  <a:schemeClr val="bg1">
                    <a:lumMod val="75000"/>
                  </a:schemeClr>
                </a:solidFill>
              </a:rPr>
              <a:t>By self-created (</a:t>
            </a:r>
            <a:r>
              <a:rPr lang="en-US" dirty="0" err="1">
                <a:solidFill>
                  <a:schemeClr val="bg1">
                    <a:lumMod val="75000"/>
                  </a:schemeClr>
                </a:solidFill>
              </a:rPr>
              <a:t>Moscarlop</a:t>
            </a:r>
            <a:r>
              <a:rPr lang="en-US" dirty="0">
                <a:solidFill>
                  <a:schemeClr val="bg1">
                    <a:lumMod val="75000"/>
                  </a:schemeClr>
                </a:solidFill>
              </a:rPr>
              <a:t>) - Own work, CC BY-SA 3.0, https://commons.wikimedia.org/w/index.php?curid=5523066</a:t>
            </a:r>
          </a:p>
        </p:txBody>
      </p:sp>
    </p:spTree>
    <p:extLst>
      <p:ext uri="{BB962C8B-B14F-4D97-AF65-F5344CB8AC3E}">
        <p14:creationId xmlns:p14="http://schemas.microsoft.com/office/powerpoint/2010/main" val="374663351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new york taxi clipart | Taxi service, Taxi, Taxi cab">
            <a:extLst>
              <a:ext uri="{FF2B5EF4-FFF2-40B4-BE49-F238E27FC236}">
                <a16:creationId xmlns:a16="http://schemas.microsoft.com/office/drawing/2014/main" id="{28EB2063-CD0A-4316-9CEE-6A6CB7E18E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240196" y="516310"/>
            <a:ext cx="1844912" cy="92997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Mislabeled: Part I </a:t>
            </a:r>
          </a:p>
        </p:txBody>
      </p:sp>
      <p:sp>
        <p:nvSpPr>
          <p:cNvPr id="4" name="TextBox 3">
            <a:extLst>
              <a:ext uri="{FF2B5EF4-FFF2-40B4-BE49-F238E27FC236}">
                <a16:creationId xmlns:a16="http://schemas.microsoft.com/office/drawing/2014/main" id="{0D936458-95FE-4D0E-8504-EDA98FD61280}"/>
              </a:ext>
            </a:extLst>
          </p:cNvPr>
          <p:cNvSpPr txBox="1"/>
          <p:nvPr/>
        </p:nvSpPr>
        <p:spPr>
          <a:xfrm>
            <a:off x="160553" y="1519931"/>
            <a:ext cx="11462487" cy="923330"/>
          </a:xfrm>
          <a:prstGeom prst="rect">
            <a:avLst/>
          </a:prstGeom>
          <a:noFill/>
        </p:spPr>
        <p:txBody>
          <a:bodyPr wrap="square">
            <a:spAutoFit/>
          </a:bodyPr>
          <a:lstStyle/>
          <a:p>
            <a:r>
              <a:rPr lang="en-US" dirty="0"/>
              <a:t>Consider the famous New York Taxi example from Numenta. This is one of the most common benchmarks.</a:t>
            </a:r>
          </a:p>
          <a:p>
            <a:r>
              <a:rPr lang="en-US" dirty="0"/>
              <a:t>It is claimed that there are </a:t>
            </a:r>
            <a:r>
              <a:rPr lang="en-US" i="1" dirty="0"/>
              <a:t>five</a:t>
            </a:r>
            <a:r>
              <a:rPr lang="en-US" dirty="0"/>
              <a:t> anomalies: </a:t>
            </a:r>
            <a:r>
              <a:rPr lang="en-US" dirty="0">
                <a:solidFill>
                  <a:srgbClr val="FF0000"/>
                </a:solidFill>
              </a:rPr>
              <a:t>NYC marathon</a:t>
            </a:r>
            <a:r>
              <a:rPr lang="en-US" dirty="0"/>
              <a:t>, </a:t>
            </a:r>
            <a:r>
              <a:rPr lang="en-US" dirty="0">
                <a:solidFill>
                  <a:srgbClr val="00B0F0"/>
                </a:solidFill>
              </a:rPr>
              <a:t>Thanksgiving</a:t>
            </a:r>
            <a:r>
              <a:rPr lang="en-US" dirty="0"/>
              <a:t>, </a:t>
            </a:r>
            <a:r>
              <a:rPr lang="en-US" dirty="0">
                <a:solidFill>
                  <a:srgbClr val="7030A0"/>
                </a:solidFill>
              </a:rPr>
              <a:t>Christmas</a:t>
            </a:r>
            <a:r>
              <a:rPr lang="en-US" dirty="0"/>
              <a:t>, </a:t>
            </a:r>
            <a:r>
              <a:rPr lang="en-US" dirty="0">
                <a:solidFill>
                  <a:srgbClr val="00B050"/>
                </a:solidFill>
              </a:rPr>
              <a:t>New Year’s </a:t>
            </a:r>
            <a:r>
              <a:rPr lang="en-US" dirty="0"/>
              <a:t>day, and a </a:t>
            </a:r>
            <a:r>
              <a:rPr lang="en-US" dirty="0">
                <a:solidFill>
                  <a:srgbClr val="FFC000"/>
                </a:solidFill>
              </a:rPr>
              <a:t>Blizzard</a:t>
            </a:r>
            <a:r>
              <a:rPr lang="en-US" dirty="0"/>
              <a:t>.</a:t>
            </a:r>
          </a:p>
          <a:p>
            <a:endParaRPr lang="en-US" dirty="0"/>
          </a:p>
        </p:txBody>
      </p:sp>
      <p:sp>
        <p:nvSpPr>
          <p:cNvPr id="6" name="Line 6">
            <a:extLst>
              <a:ext uri="{FF2B5EF4-FFF2-40B4-BE49-F238E27FC236}">
                <a16:creationId xmlns:a16="http://schemas.microsoft.com/office/drawing/2014/main" id="{EB4AB7E5-626A-4015-995C-7E82FC8B07A1}"/>
              </a:ext>
            </a:extLst>
          </p:cNvPr>
          <p:cNvSpPr>
            <a:spLocks noChangeShapeType="1"/>
          </p:cNvSpPr>
          <p:nvPr/>
        </p:nvSpPr>
        <p:spPr bwMode="auto">
          <a:xfrm>
            <a:off x="324638" y="4507571"/>
            <a:ext cx="11004697"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7" name="Freeform 12">
            <a:extLst>
              <a:ext uri="{FF2B5EF4-FFF2-40B4-BE49-F238E27FC236}">
                <a16:creationId xmlns:a16="http://schemas.microsoft.com/office/drawing/2014/main" id="{3A047337-F028-4370-BDFA-5950DE5CE5C4}"/>
              </a:ext>
            </a:extLst>
          </p:cNvPr>
          <p:cNvSpPr>
            <a:spLocks/>
          </p:cNvSpPr>
          <p:nvPr/>
        </p:nvSpPr>
        <p:spPr bwMode="auto">
          <a:xfrm>
            <a:off x="324638" y="3934129"/>
            <a:ext cx="11004697" cy="499797"/>
          </a:xfrm>
          <a:custGeom>
            <a:avLst/>
            <a:gdLst>
              <a:gd name="T0" fmla="*/ 76 w 4859"/>
              <a:gd name="T1" fmla="*/ 404 h 473"/>
              <a:gd name="T2" fmla="*/ 152 w 4859"/>
              <a:gd name="T3" fmla="*/ 242 h 473"/>
              <a:gd name="T4" fmla="*/ 229 w 4859"/>
              <a:gd name="T5" fmla="*/ 390 h 473"/>
              <a:gd name="T6" fmla="*/ 305 w 4859"/>
              <a:gd name="T7" fmla="*/ 285 h 473"/>
              <a:gd name="T8" fmla="*/ 381 w 4859"/>
              <a:gd name="T9" fmla="*/ 218 h 473"/>
              <a:gd name="T10" fmla="*/ 457 w 4859"/>
              <a:gd name="T11" fmla="*/ 419 h 473"/>
              <a:gd name="T12" fmla="*/ 533 w 4859"/>
              <a:gd name="T13" fmla="*/ 249 h 473"/>
              <a:gd name="T14" fmla="*/ 610 w 4859"/>
              <a:gd name="T15" fmla="*/ 319 h 473"/>
              <a:gd name="T16" fmla="*/ 686 w 4859"/>
              <a:gd name="T17" fmla="*/ 230 h 473"/>
              <a:gd name="T18" fmla="*/ 763 w 4859"/>
              <a:gd name="T19" fmla="*/ 250 h 473"/>
              <a:gd name="T20" fmla="*/ 839 w 4859"/>
              <a:gd name="T21" fmla="*/ 415 h 473"/>
              <a:gd name="T22" fmla="*/ 915 w 4859"/>
              <a:gd name="T23" fmla="*/ 288 h 473"/>
              <a:gd name="T24" fmla="*/ 991 w 4859"/>
              <a:gd name="T25" fmla="*/ 198 h 473"/>
              <a:gd name="T26" fmla="*/ 1068 w 4859"/>
              <a:gd name="T27" fmla="*/ 432 h 473"/>
              <a:gd name="T28" fmla="*/ 1144 w 4859"/>
              <a:gd name="T29" fmla="*/ 260 h 473"/>
              <a:gd name="T30" fmla="*/ 1220 w 4859"/>
              <a:gd name="T31" fmla="*/ 200 h 473"/>
              <a:gd name="T32" fmla="*/ 1296 w 4859"/>
              <a:gd name="T33" fmla="*/ 248 h 473"/>
              <a:gd name="T34" fmla="*/ 1373 w 4859"/>
              <a:gd name="T35" fmla="*/ 251 h 473"/>
              <a:gd name="T36" fmla="*/ 1449 w 4859"/>
              <a:gd name="T37" fmla="*/ 440 h 473"/>
              <a:gd name="T38" fmla="*/ 1525 w 4859"/>
              <a:gd name="T39" fmla="*/ 230 h 473"/>
              <a:gd name="T40" fmla="*/ 1602 w 4859"/>
              <a:gd name="T41" fmla="*/ 179 h 473"/>
              <a:gd name="T42" fmla="*/ 1678 w 4859"/>
              <a:gd name="T43" fmla="*/ 428 h 473"/>
              <a:gd name="T44" fmla="*/ 1754 w 4859"/>
              <a:gd name="T45" fmla="*/ 249 h 473"/>
              <a:gd name="T46" fmla="*/ 1830 w 4859"/>
              <a:gd name="T47" fmla="*/ 149 h 473"/>
              <a:gd name="T48" fmla="*/ 1907 w 4859"/>
              <a:gd name="T49" fmla="*/ 258 h 473"/>
              <a:gd name="T50" fmla="*/ 1983 w 4859"/>
              <a:gd name="T51" fmla="*/ 239 h 473"/>
              <a:gd name="T52" fmla="*/ 2059 w 4859"/>
              <a:gd name="T53" fmla="*/ 442 h 473"/>
              <a:gd name="T54" fmla="*/ 2136 w 4859"/>
              <a:gd name="T55" fmla="*/ 257 h 473"/>
              <a:gd name="T56" fmla="*/ 2212 w 4859"/>
              <a:gd name="T57" fmla="*/ 220 h 473"/>
              <a:gd name="T58" fmla="*/ 2288 w 4859"/>
              <a:gd name="T59" fmla="*/ 411 h 473"/>
              <a:gd name="T60" fmla="*/ 2364 w 4859"/>
              <a:gd name="T61" fmla="*/ 260 h 473"/>
              <a:gd name="T62" fmla="*/ 2440 w 4859"/>
              <a:gd name="T63" fmla="*/ 186 h 473"/>
              <a:gd name="T64" fmla="*/ 2517 w 4859"/>
              <a:gd name="T65" fmla="*/ 255 h 473"/>
              <a:gd name="T66" fmla="*/ 2593 w 4859"/>
              <a:gd name="T67" fmla="*/ 235 h 473"/>
              <a:gd name="T68" fmla="*/ 2670 w 4859"/>
              <a:gd name="T69" fmla="*/ 448 h 473"/>
              <a:gd name="T70" fmla="*/ 2746 w 4859"/>
              <a:gd name="T71" fmla="*/ 255 h 473"/>
              <a:gd name="T72" fmla="*/ 2822 w 4859"/>
              <a:gd name="T73" fmla="*/ 235 h 473"/>
              <a:gd name="T74" fmla="*/ 2898 w 4859"/>
              <a:gd name="T75" fmla="*/ 413 h 473"/>
              <a:gd name="T76" fmla="*/ 2974 w 4859"/>
              <a:gd name="T77" fmla="*/ 226 h 473"/>
              <a:gd name="T78" fmla="*/ 3051 w 4859"/>
              <a:gd name="T79" fmla="*/ 262 h 473"/>
              <a:gd name="T80" fmla="*/ 3127 w 4859"/>
              <a:gd name="T81" fmla="*/ 366 h 473"/>
              <a:gd name="T82" fmla="*/ 3203 w 4859"/>
              <a:gd name="T83" fmla="*/ 242 h 473"/>
              <a:gd name="T84" fmla="*/ 3280 w 4859"/>
              <a:gd name="T85" fmla="*/ 243 h 473"/>
              <a:gd name="T86" fmla="*/ 3356 w 4859"/>
              <a:gd name="T87" fmla="*/ 235 h 473"/>
              <a:gd name="T88" fmla="*/ 3432 w 4859"/>
              <a:gd name="T89" fmla="*/ 235 h 473"/>
              <a:gd name="T90" fmla="*/ 3508 w 4859"/>
              <a:gd name="T91" fmla="*/ 422 h 473"/>
              <a:gd name="T92" fmla="*/ 3585 w 4859"/>
              <a:gd name="T93" fmla="*/ 183 h 473"/>
              <a:gd name="T94" fmla="*/ 3661 w 4859"/>
              <a:gd name="T95" fmla="*/ 270 h 473"/>
              <a:gd name="T96" fmla="*/ 3737 w 4859"/>
              <a:gd name="T97" fmla="*/ 324 h 473"/>
              <a:gd name="T98" fmla="*/ 3814 w 4859"/>
              <a:gd name="T99" fmla="*/ 257 h 473"/>
              <a:gd name="T100" fmla="*/ 3890 w 4859"/>
              <a:gd name="T101" fmla="*/ 276 h 473"/>
              <a:gd name="T102" fmla="*/ 3966 w 4859"/>
              <a:gd name="T103" fmla="*/ 258 h 473"/>
              <a:gd name="T104" fmla="*/ 4042 w 4859"/>
              <a:gd name="T105" fmla="*/ 289 h 473"/>
              <a:gd name="T106" fmla="*/ 4119 w 4859"/>
              <a:gd name="T107" fmla="*/ 437 h 473"/>
              <a:gd name="T108" fmla="*/ 4195 w 4859"/>
              <a:gd name="T109" fmla="*/ 257 h 473"/>
              <a:gd name="T110" fmla="*/ 4271 w 4859"/>
              <a:gd name="T111" fmla="*/ 356 h 473"/>
              <a:gd name="T112" fmla="*/ 4347 w 4859"/>
              <a:gd name="T113" fmla="*/ 283 h 473"/>
              <a:gd name="T114" fmla="*/ 4424 w 4859"/>
              <a:gd name="T115" fmla="*/ 241 h 473"/>
              <a:gd name="T116" fmla="*/ 4500 w 4859"/>
              <a:gd name="T117" fmla="*/ 413 h 473"/>
              <a:gd name="T118" fmla="*/ 4576 w 4859"/>
              <a:gd name="T119" fmla="*/ 279 h 473"/>
              <a:gd name="T120" fmla="*/ 4653 w 4859"/>
              <a:gd name="T121" fmla="*/ 187 h 473"/>
              <a:gd name="T122" fmla="*/ 4729 w 4859"/>
              <a:gd name="T123" fmla="*/ 417 h 473"/>
              <a:gd name="T124" fmla="*/ 4805 w 4859"/>
              <a:gd name="T125" fmla="*/ 26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9" h="473">
                <a:moveTo>
                  <a:pt x="0" y="342"/>
                </a:moveTo>
                <a:lnTo>
                  <a:pt x="1" y="375"/>
                </a:lnTo>
                <a:lnTo>
                  <a:pt x="1" y="398"/>
                </a:lnTo>
                <a:lnTo>
                  <a:pt x="2" y="417"/>
                </a:lnTo>
                <a:lnTo>
                  <a:pt x="2" y="427"/>
                </a:lnTo>
                <a:lnTo>
                  <a:pt x="3" y="439"/>
                </a:lnTo>
                <a:lnTo>
                  <a:pt x="3" y="445"/>
                </a:lnTo>
                <a:lnTo>
                  <a:pt x="3" y="448"/>
                </a:lnTo>
                <a:lnTo>
                  <a:pt x="4" y="447"/>
                </a:lnTo>
                <a:lnTo>
                  <a:pt x="4" y="447"/>
                </a:lnTo>
                <a:lnTo>
                  <a:pt x="5" y="443"/>
                </a:lnTo>
                <a:lnTo>
                  <a:pt x="5" y="421"/>
                </a:lnTo>
                <a:lnTo>
                  <a:pt x="6" y="394"/>
                </a:lnTo>
                <a:lnTo>
                  <a:pt x="6" y="340"/>
                </a:lnTo>
                <a:lnTo>
                  <a:pt x="7" y="306"/>
                </a:lnTo>
                <a:lnTo>
                  <a:pt x="7" y="282"/>
                </a:lnTo>
                <a:lnTo>
                  <a:pt x="8" y="257"/>
                </a:lnTo>
                <a:lnTo>
                  <a:pt x="8" y="227"/>
                </a:lnTo>
                <a:lnTo>
                  <a:pt x="9" y="237"/>
                </a:lnTo>
                <a:lnTo>
                  <a:pt x="9" y="230"/>
                </a:lnTo>
                <a:lnTo>
                  <a:pt x="10" y="244"/>
                </a:lnTo>
                <a:lnTo>
                  <a:pt x="10" y="259"/>
                </a:lnTo>
                <a:lnTo>
                  <a:pt x="11" y="265"/>
                </a:lnTo>
                <a:lnTo>
                  <a:pt x="11" y="250"/>
                </a:lnTo>
                <a:lnTo>
                  <a:pt x="12" y="245"/>
                </a:lnTo>
                <a:lnTo>
                  <a:pt x="12" y="245"/>
                </a:lnTo>
                <a:lnTo>
                  <a:pt x="12" y="254"/>
                </a:lnTo>
                <a:lnTo>
                  <a:pt x="13" y="238"/>
                </a:lnTo>
                <a:lnTo>
                  <a:pt x="13" y="237"/>
                </a:lnTo>
                <a:lnTo>
                  <a:pt x="14" y="224"/>
                </a:lnTo>
                <a:lnTo>
                  <a:pt x="14" y="239"/>
                </a:lnTo>
                <a:lnTo>
                  <a:pt x="15" y="249"/>
                </a:lnTo>
                <a:lnTo>
                  <a:pt x="15" y="277"/>
                </a:lnTo>
                <a:lnTo>
                  <a:pt x="16" y="292"/>
                </a:lnTo>
                <a:lnTo>
                  <a:pt x="16" y="266"/>
                </a:lnTo>
                <a:lnTo>
                  <a:pt x="17" y="238"/>
                </a:lnTo>
                <a:lnTo>
                  <a:pt x="17" y="196"/>
                </a:lnTo>
                <a:lnTo>
                  <a:pt x="17" y="140"/>
                </a:lnTo>
                <a:lnTo>
                  <a:pt x="18" y="149"/>
                </a:lnTo>
                <a:lnTo>
                  <a:pt x="19" y="172"/>
                </a:lnTo>
                <a:lnTo>
                  <a:pt x="19" y="197"/>
                </a:lnTo>
                <a:lnTo>
                  <a:pt x="20" y="227"/>
                </a:lnTo>
                <a:lnTo>
                  <a:pt x="20" y="191"/>
                </a:lnTo>
                <a:lnTo>
                  <a:pt x="20" y="178"/>
                </a:lnTo>
                <a:lnTo>
                  <a:pt x="21" y="192"/>
                </a:lnTo>
                <a:lnTo>
                  <a:pt x="21" y="211"/>
                </a:lnTo>
                <a:lnTo>
                  <a:pt x="22" y="230"/>
                </a:lnTo>
                <a:lnTo>
                  <a:pt x="22" y="279"/>
                </a:lnTo>
                <a:lnTo>
                  <a:pt x="23" y="312"/>
                </a:lnTo>
                <a:lnTo>
                  <a:pt x="23" y="353"/>
                </a:lnTo>
                <a:lnTo>
                  <a:pt x="24" y="382"/>
                </a:lnTo>
                <a:lnTo>
                  <a:pt x="24" y="402"/>
                </a:lnTo>
                <a:lnTo>
                  <a:pt x="25" y="415"/>
                </a:lnTo>
                <a:lnTo>
                  <a:pt x="25" y="430"/>
                </a:lnTo>
                <a:lnTo>
                  <a:pt x="26" y="437"/>
                </a:lnTo>
                <a:lnTo>
                  <a:pt x="26" y="443"/>
                </a:lnTo>
                <a:lnTo>
                  <a:pt x="26" y="442"/>
                </a:lnTo>
                <a:lnTo>
                  <a:pt x="27" y="443"/>
                </a:lnTo>
                <a:lnTo>
                  <a:pt x="27" y="439"/>
                </a:lnTo>
                <a:lnTo>
                  <a:pt x="28" y="419"/>
                </a:lnTo>
                <a:lnTo>
                  <a:pt x="29" y="391"/>
                </a:lnTo>
                <a:lnTo>
                  <a:pt x="29" y="339"/>
                </a:lnTo>
                <a:lnTo>
                  <a:pt x="29" y="307"/>
                </a:lnTo>
                <a:lnTo>
                  <a:pt x="30" y="272"/>
                </a:lnTo>
                <a:lnTo>
                  <a:pt x="30" y="242"/>
                </a:lnTo>
                <a:lnTo>
                  <a:pt x="31" y="232"/>
                </a:lnTo>
                <a:lnTo>
                  <a:pt x="31" y="238"/>
                </a:lnTo>
                <a:lnTo>
                  <a:pt x="32" y="244"/>
                </a:lnTo>
                <a:lnTo>
                  <a:pt x="32" y="264"/>
                </a:lnTo>
                <a:lnTo>
                  <a:pt x="33" y="257"/>
                </a:lnTo>
                <a:lnTo>
                  <a:pt x="33" y="266"/>
                </a:lnTo>
                <a:lnTo>
                  <a:pt x="34" y="249"/>
                </a:lnTo>
                <a:lnTo>
                  <a:pt x="34" y="242"/>
                </a:lnTo>
                <a:lnTo>
                  <a:pt x="34" y="241"/>
                </a:lnTo>
                <a:lnTo>
                  <a:pt x="35" y="248"/>
                </a:lnTo>
                <a:lnTo>
                  <a:pt x="35" y="243"/>
                </a:lnTo>
                <a:lnTo>
                  <a:pt x="36" y="249"/>
                </a:lnTo>
                <a:lnTo>
                  <a:pt x="36" y="249"/>
                </a:lnTo>
                <a:lnTo>
                  <a:pt x="37" y="256"/>
                </a:lnTo>
                <a:lnTo>
                  <a:pt x="37" y="273"/>
                </a:lnTo>
                <a:lnTo>
                  <a:pt x="38" y="296"/>
                </a:lnTo>
                <a:lnTo>
                  <a:pt x="38" y="306"/>
                </a:lnTo>
                <a:lnTo>
                  <a:pt x="39" y="263"/>
                </a:lnTo>
                <a:lnTo>
                  <a:pt x="39" y="209"/>
                </a:lnTo>
                <a:lnTo>
                  <a:pt x="40" y="188"/>
                </a:lnTo>
                <a:lnTo>
                  <a:pt x="40" y="177"/>
                </a:lnTo>
                <a:lnTo>
                  <a:pt x="41" y="173"/>
                </a:lnTo>
                <a:lnTo>
                  <a:pt x="41" y="149"/>
                </a:lnTo>
                <a:lnTo>
                  <a:pt x="42" y="207"/>
                </a:lnTo>
                <a:lnTo>
                  <a:pt x="42" y="253"/>
                </a:lnTo>
                <a:lnTo>
                  <a:pt x="43" y="221"/>
                </a:lnTo>
                <a:lnTo>
                  <a:pt x="43" y="201"/>
                </a:lnTo>
                <a:lnTo>
                  <a:pt x="43" y="203"/>
                </a:lnTo>
                <a:lnTo>
                  <a:pt x="44" y="243"/>
                </a:lnTo>
                <a:lnTo>
                  <a:pt x="44" y="262"/>
                </a:lnTo>
                <a:lnTo>
                  <a:pt x="45" y="288"/>
                </a:lnTo>
                <a:lnTo>
                  <a:pt x="45" y="321"/>
                </a:lnTo>
                <a:lnTo>
                  <a:pt x="46" y="346"/>
                </a:lnTo>
                <a:lnTo>
                  <a:pt x="46" y="372"/>
                </a:lnTo>
                <a:lnTo>
                  <a:pt x="47" y="387"/>
                </a:lnTo>
                <a:lnTo>
                  <a:pt x="47" y="403"/>
                </a:lnTo>
                <a:lnTo>
                  <a:pt x="48" y="420"/>
                </a:lnTo>
                <a:lnTo>
                  <a:pt x="48" y="434"/>
                </a:lnTo>
                <a:lnTo>
                  <a:pt x="49" y="438"/>
                </a:lnTo>
                <a:lnTo>
                  <a:pt x="49" y="435"/>
                </a:lnTo>
                <a:lnTo>
                  <a:pt x="50" y="436"/>
                </a:lnTo>
                <a:lnTo>
                  <a:pt x="50" y="437"/>
                </a:lnTo>
                <a:lnTo>
                  <a:pt x="51" y="418"/>
                </a:lnTo>
                <a:lnTo>
                  <a:pt x="51" y="395"/>
                </a:lnTo>
                <a:lnTo>
                  <a:pt x="52" y="351"/>
                </a:lnTo>
                <a:lnTo>
                  <a:pt x="52" y="325"/>
                </a:lnTo>
                <a:lnTo>
                  <a:pt x="52" y="297"/>
                </a:lnTo>
                <a:lnTo>
                  <a:pt x="53" y="271"/>
                </a:lnTo>
                <a:lnTo>
                  <a:pt x="53" y="245"/>
                </a:lnTo>
                <a:lnTo>
                  <a:pt x="54" y="252"/>
                </a:lnTo>
                <a:lnTo>
                  <a:pt x="54" y="265"/>
                </a:lnTo>
                <a:lnTo>
                  <a:pt x="55" y="279"/>
                </a:lnTo>
                <a:lnTo>
                  <a:pt x="55" y="275"/>
                </a:lnTo>
                <a:lnTo>
                  <a:pt x="56" y="281"/>
                </a:lnTo>
                <a:lnTo>
                  <a:pt x="56" y="271"/>
                </a:lnTo>
                <a:lnTo>
                  <a:pt x="57" y="261"/>
                </a:lnTo>
                <a:lnTo>
                  <a:pt x="57" y="248"/>
                </a:lnTo>
                <a:lnTo>
                  <a:pt x="57" y="243"/>
                </a:lnTo>
                <a:lnTo>
                  <a:pt x="58" y="241"/>
                </a:lnTo>
                <a:lnTo>
                  <a:pt x="59" y="239"/>
                </a:lnTo>
                <a:lnTo>
                  <a:pt x="59" y="243"/>
                </a:lnTo>
                <a:lnTo>
                  <a:pt x="60" y="253"/>
                </a:lnTo>
                <a:lnTo>
                  <a:pt x="60" y="273"/>
                </a:lnTo>
                <a:lnTo>
                  <a:pt x="60" y="297"/>
                </a:lnTo>
                <a:lnTo>
                  <a:pt x="61" y="307"/>
                </a:lnTo>
                <a:lnTo>
                  <a:pt x="61" y="268"/>
                </a:lnTo>
                <a:lnTo>
                  <a:pt x="62" y="237"/>
                </a:lnTo>
                <a:lnTo>
                  <a:pt x="62" y="216"/>
                </a:lnTo>
                <a:lnTo>
                  <a:pt x="63" y="200"/>
                </a:lnTo>
                <a:lnTo>
                  <a:pt x="63" y="111"/>
                </a:lnTo>
                <a:lnTo>
                  <a:pt x="64" y="214"/>
                </a:lnTo>
                <a:lnTo>
                  <a:pt x="64" y="199"/>
                </a:lnTo>
                <a:lnTo>
                  <a:pt x="65" y="205"/>
                </a:lnTo>
                <a:lnTo>
                  <a:pt x="65" y="200"/>
                </a:lnTo>
                <a:lnTo>
                  <a:pt x="66" y="237"/>
                </a:lnTo>
                <a:lnTo>
                  <a:pt x="66" y="266"/>
                </a:lnTo>
                <a:lnTo>
                  <a:pt x="66" y="273"/>
                </a:lnTo>
                <a:lnTo>
                  <a:pt x="67" y="278"/>
                </a:lnTo>
                <a:lnTo>
                  <a:pt x="68" y="280"/>
                </a:lnTo>
                <a:lnTo>
                  <a:pt x="68" y="285"/>
                </a:lnTo>
                <a:lnTo>
                  <a:pt x="69" y="299"/>
                </a:lnTo>
                <a:lnTo>
                  <a:pt x="69" y="322"/>
                </a:lnTo>
                <a:lnTo>
                  <a:pt x="69" y="336"/>
                </a:lnTo>
                <a:lnTo>
                  <a:pt x="70" y="353"/>
                </a:lnTo>
                <a:lnTo>
                  <a:pt x="70" y="372"/>
                </a:lnTo>
                <a:lnTo>
                  <a:pt x="71" y="386"/>
                </a:lnTo>
                <a:lnTo>
                  <a:pt x="71" y="394"/>
                </a:lnTo>
                <a:lnTo>
                  <a:pt x="72" y="405"/>
                </a:lnTo>
                <a:lnTo>
                  <a:pt x="72" y="419"/>
                </a:lnTo>
                <a:lnTo>
                  <a:pt x="73" y="432"/>
                </a:lnTo>
                <a:lnTo>
                  <a:pt x="73" y="434"/>
                </a:lnTo>
                <a:lnTo>
                  <a:pt x="74" y="430"/>
                </a:lnTo>
                <a:lnTo>
                  <a:pt x="74" y="422"/>
                </a:lnTo>
                <a:lnTo>
                  <a:pt x="75" y="415"/>
                </a:lnTo>
                <a:lnTo>
                  <a:pt x="75" y="414"/>
                </a:lnTo>
                <a:lnTo>
                  <a:pt x="75" y="411"/>
                </a:lnTo>
                <a:lnTo>
                  <a:pt x="76" y="404"/>
                </a:lnTo>
                <a:lnTo>
                  <a:pt x="76" y="385"/>
                </a:lnTo>
                <a:lnTo>
                  <a:pt x="77" y="379"/>
                </a:lnTo>
                <a:lnTo>
                  <a:pt x="77" y="369"/>
                </a:lnTo>
                <a:lnTo>
                  <a:pt x="78" y="356"/>
                </a:lnTo>
                <a:lnTo>
                  <a:pt x="78" y="340"/>
                </a:lnTo>
                <a:lnTo>
                  <a:pt x="79" y="313"/>
                </a:lnTo>
                <a:lnTo>
                  <a:pt x="79" y="309"/>
                </a:lnTo>
                <a:lnTo>
                  <a:pt x="80" y="307"/>
                </a:lnTo>
                <a:lnTo>
                  <a:pt x="80" y="285"/>
                </a:lnTo>
                <a:lnTo>
                  <a:pt x="81" y="301"/>
                </a:lnTo>
                <a:lnTo>
                  <a:pt x="81" y="250"/>
                </a:lnTo>
                <a:lnTo>
                  <a:pt x="82" y="253"/>
                </a:lnTo>
                <a:lnTo>
                  <a:pt x="82" y="273"/>
                </a:lnTo>
                <a:lnTo>
                  <a:pt x="83" y="275"/>
                </a:lnTo>
                <a:lnTo>
                  <a:pt x="83" y="296"/>
                </a:lnTo>
                <a:lnTo>
                  <a:pt x="83" y="311"/>
                </a:lnTo>
                <a:lnTo>
                  <a:pt x="84" y="327"/>
                </a:lnTo>
                <a:lnTo>
                  <a:pt x="84" y="332"/>
                </a:lnTo>
                <a:lnTo>
                  <a:pt x="85" y="286"/>
                </a:lnTo>
                <a:lnTo>
                  <a:pt x="85" y="291"/>
                </a:lnTo>
                <a:lnTo>
                  <a:pt x="86" y="292"/>
                </a:lnTo>
                <a:lnTo>
                  <a:pt x="86" y="298"/>
                </a:lnTo>
                <a:lnTo>
                  <a:pt x="87" y="299"/>
                </a:lnTo>
                <a:lnTo>
                  <a:pt x="87" y="307"/>
                </a:lnTo>
                <a:lnTo>
                  <a:pt x="88" y="304"/>
                </a:lnTo>
                <a:lnTo>
                  <a:pt x="88" y="304"/>
                </a:lnTo>
                <a:lnTo>
                  <a:pt x="89" y="285"/>
                </a:lnTo>
                <a:lnTo>
                  <a:pt x="89" y="273"/>
                </a:lnTo>
                <a:lnTo>
                  <a:pt x="90" y="256"/>
                </a:lnTo>
                <a:lnTo>
                  <a:pt x="90" y="255"/>
                </a:lnTo>
                <a:lnTo>
                  <a:pt x="91" y="261"/>
                </a:lnTo>
                <a:lnTo>
                  <a:pt x="91" y="278"/>
                </a:lnTo>
                <a:lnTo>
                  <a:pt x="92" y="299"/>
                </a:lnTo>
                <a:lnTo>
                  <a:pt x="92" y="322"/>
                </a:lnTo>
                <a:lnTo>
                  <a:pt x="92" y="340"/>
                </a:lnTo>
                <a:lnTo>
                  <a:pt x="93" y="363"/>
                </a:lnTo>
                <a:lnTo>
                  <a:pt x="93" y="376"/>
                </a:lnTo>
                <a:lnTo>
                  <a:pt x="94" y="387"/>
                </a:lnTo>
                <a:lnTo>
                  <a:pt x="94" y="396"/>
                </a:lnTo>
                <a:lnTo>
                  <a:pt x="95" y="420"/>
                </a:lnTo>
                <a:lnTo>
                  <a:pt x="95" y="436"/>
                </a:lnTo>
                <a:lnTo>
                  <a:pt x="96" y="443"/>
                </a:lnTo>
                <a:lnTo>
                  <a:pt x="96" y="442"/>
                </a:lnTo>
                <a:lnTo>
                  <a:pt x="97" y="435"/>
                </a:lnTo>
                <a:lnTo>
                  <a:pt x="97" y="429"/>
                </a:lnTo>
                <a:lnTo>
                  <a:pt x="98" y="421"/>
                </a:lnTo>
                <a:lnTo>
                  <a:pt x="98" y="417"/>
                </a:lnTo>
                <a:lnTo>
                  <a:pt x="99" y="398"/>
                </a:lnTo>
                <a:lnTo>
                  <a:pt x="99" y="383"/>
                </a:lnTo>
                <a:lnTo>
                  <a:pt x="100" y="364"/>
                </a:lnTo>
                <a:lnTo>
                  <a:pt x="100" y="349"/>
                </a:lnTo>
                <a:lnTo>
                  <a:pt x="100" y="335"/>
                </a:lnTo>
                <a:lnTo>
                  <a:pt x="101" y="333"/>
                </a:lnTo>
                <a:lnTo>
                  <a:pt x="101" y="315"/>
                </a:lnTo>
                <a:lnTo>
                  <a:pt x="102" y="321"/>
                </a:lnTo>
                <a:lnTo>
                  <a:pt x="102" y="316"/>
                </a:lnTo>
                <a:lnTo>
                  <a:pt x="103" y="313"/>
                </a:lnTo>
                <a:lnTo>
                  <a:pt x="103" y="312"/>
                </a:lnTo>
                <a:lnTo>
                  <a:pt x="104" y="306"/>
                </a:lnTo>
                <a:lnTo>
                  <a:pt x="104" y="308"/>
                </a:lnTo>
                <a:lnTo>
                  <a:pt x="105" y="305"/>
                </a:lnTo>
                <a:lnTo>
                  <a:pt x="105" y="302"/>
                </a:lnTo>
                <a:lnTo>
                  <a:pt x="106" y="314"/>
                </a:lnTo>
                <a:lnTo>
                  <a:pt x="106" y="308"/>
                </a:lnTo>
                <a:lnTo>
                  <a:pt x="106" y="305"/>
                </a:lnTo>
                <a:lnTo>
                  <a:pt x="107" y="295"/>
                </a:lnTo>
                <a:lnTo>
                  <a:pt x="108" y="297"/>
                </a:lnTo>
                <a:lnTo>
                  <a:pt x="108" y="279"/>
                </a:lnTo>
                <a:lnTo>
                  <a:pt x="109" y="254"/>
                </a:lnTo>
                <a:lnTo>
                  <a:pt x="109" y="270"/>
                </a:lnTo>
                <a:lnTo>
                  <a:pt x="109" y="302"/>
                </a:lnTo>
                <a:lnTo>
                  <a:pt x="110" y="298"/>
                </a:lnTo>
                <a:lnTo>
                  <a:pt x="110" y="289"/>
                </a:lnTo>
                <a:lnTo>
                  <a:pt x="111" y="287"/>
                </a:lnTo>
                <a:lnTo>
                  <a:pt x="111" y="279"/>
                </a:lnTo>
                <a:lnTo>
                  <a:pt x="112" y="262"/>
                </a:lnTo>
                <a:lnTo>
                  <a:pt x="112" y="275"/>
                </a:lnTo>
                <a:lnTo>
                  <a:pt x="113" y="268"/>
                </a:lnTo>
                <a:lnTo>
                  <a:pt x="113" y="287"/>
                </a:lnTo>
                <a:lnTo>
                  <a:pt x="114" y="297"/>
                </a:lnTo>
                <a:lnTo>
                  <a:pt x="114" y="315"/>
                </a:lnTo>
                <a:lnTo>
                  <a:pt x="115" y="326"/>
                </a:lnTo>
                <a:lnTo>
                  <a:pt x="115" y="339"/>
                </a:lnTo>
                <a:lnTo>
                  <a:pt x="115" y="363"/>
                </a:lnTo>
                <a:lnTo>
                  <a:pt x="116" y="369"/>
                </a:lnTo>
                <a:lnTo>
                  <a:pt x="117" y="378"/>
                </a:lnTo>
                <a:lnTo>
                  <a:pt x="117" y="387"/>
                </a:lnTo>
                <a:lnTo>
                  <a:pt x="118" y="415"/>
                </a:lnTo>
                <a:lnTo>
                  <a:pt x="118" y="436"/>
                </a:lnTo>
                <a:lnTo>
                  <a:pt x="118" y="441"/>
                </a:lnTo>
                <a:lnTo>
                  <a:pt x="119" y="443"/>
                </a:lnTo>
                <a:lnTo>
                  <a:pt x="119" y="438"/>
                </a:lnTo>
                <a:lnTo>
                  <a:pt x="120" y="435"/>
                </a:lnTo>
                <a:lnTo>
                  <a:pt x="120" y="424"/>
                </a:lnTo>
                <a:lnTo>
                  <a:pt x="121" y="424"/>
                </a:lnTo>
                <a:lnTo>
                  <a:pt x="121" y="405"/>
                </a:lnTo>
                <a:lnTo>
                  <a:pt x="122" y="396"/>
                </a:lnTo>
                <a:lnTo>
                  <a:pt x="122" y="372"/>
                </a:lnTo>
                <a:lnTo>
                  <a:pt x="123" y="360"/>
                </a:lnTo>
                <a:lnTo>
                  <a:pt x="123" y="340"/>
                </a:lnTo>
                <a:lnTo>
                  <a:pt x="123" y="333"/>
                </a:lnTo>
                <a:lnTo>
                  <a:pt x="124" y="317"/>
                </a:lnTo>
                <a:lnTo>
                  <a:pt x="124" y="308"/>
                </a:lnTo>
                <a:lnTo>
                  <a:pt x="125" y="308"/>
                </a:lnTo>
                <a:lnTo>
                  <a:pt x="125" y="301"/>
                </a:lnTo>
                <a:lnTo>
                  <a:pt x="126" y="295"/>
                </a:lnTo>
                <a:lnTo>
                  <a:pt x="126" y="287"/>
                </a:lnTo>
                <a:lnTo>
                  <a:pt x="127" y="280"/>
                </a:lnTo>
                <a:lnTo>
                  <a:pt x="127" y="296"/>
                </a:lnTo>
                <a:lnTo>
                  <a:pt x="128" y="294"/>
                </a:lnTo>
                <a:lnTo>
                  <a:pt x="128" y="308"/>
                </a:lnTo>
                <a:lnTo>
                  <a:pt x="129" y="297"/>
                </a:lnTo>
                <a:lnTo>
                  <a:pt x="129" y="287"/>
                </a:lnTo>
                <a:lnTo>
                  <a:pt x="130" y="270"/>
                </a:lnTo>
                <a:lnTo>
                  <a:pt x="130" y="269"/>
                </a:lnTo>
                <a:lnTo>
                  <a:pt x="131" y="270"/>
                </a:lnTo>
                <a:lnTo>
                  <a:pt x="131" y="268"/>
                </a:lnTo>
                <a:lnTo>
                  <a:pt x="132" y="281"/>
                </a:lnTo>
                <a:lnTo>
                  <a:pt x="132" y="298"/>
                </a:lnTo>
                <a:lnTo>
                  <a:pt x="132" y="302"/>
                </a:lnTo>
                <a:lnTo>
                  <a:pt x="133" y="278"/>
                </a:lnTo>
                <a:lnTo>
                  <a:pt x="133" y="278"/>
                </a:lnTo>
                <a:lnTo>
                  <a:pt x="134" y="304"/>
                </a:lnTo>
                <a:lnTo>
                  <a:pt x="134" y="304"/>
                </a:lnTo>
                <a:lnTo>
                  <a:pt x="135" y="314"/>
                </a:lnTo>
                <a:lnTo>
                  <a:pt x="135" y="336"/>
                </a:lnTo>
                <a:lnTo>
                  <a:pt x="136" y="369"/>
                </a:lnTo>
                <a:lnTo>
                  <a:pt x="136" y="387"/>
                </a:lnTo>
                <a:lnTo>
                  <a:pt x="137" y="411"/>
                </a:lnTo>
                <a:lnTo>
                  <a:pt x="137" y="429"/>
                </a:lnTo>
                <a:lnTo>
                  <a:pt x="138" y="435"/>
                </a:lnTo>
                <a:lnTo>
                  <a:pt x="138" y="444"/>
                </a:lnTo>
                <a:lnTo>
                  <a:pt x="139" y="450"/>
                </a:lnTo>
                <a:lnTo>
                  <a:pt x="139" y="451"/>
                </a:lnTo>
                <a:lnTo>
                  <a:pt x="140" y="446"/>
                </a:lnTo>
                <a:lnTo>
                  <a:pt x="140" y="446"/>
                </a:lnTo>
                <a:lnTo>
                  <a:pt x="141" y="442"/>
                </a:lnTo>
                <a:lnTo>
                  <a:pt x="141" y="423"/>
                </a:lnTo>
                <a:lnTo>
                  <a:pt x="141" y="397"/>
                </a:lnTo>
                <a:lnTo>
                  <a:pt x="142" y="345"/>
                </a:lnTo>
                <a:lnTo>
                  <a:pt x="142" y="321"/>
                </a:lnTo>
                <a:lnTo>
                  <a:pt x="143" y="293"/>
                </a:lnTo>
                <a:lnTo>
                  <a:pt x="143" y="274"/>
                </a:lnTo>
                <a:lnTo>
                  <a:pt x="144" y="244"/>
                </a:lnTo>
                <a:lnTo>
                  <a:pt x="144" y="258"/>
                </a:lnTo>
                <a:lnTo>
                  <a:pt x="145" y="275"/>
                </a:lnTo>
                <a:lnTo>
                  <a:pt x="145" y="303"/>
                </a:lnTo>
                <a:lnTo>
                  <a:pt x="146" y="302"/>
                </a:lnTo>
                <a:lnTo>
                  <a:pt x="146" y="302"/>
                </a:lnTo>
                <a:lnTo>
                  <a:pt x="146" y="291"/>
                </a:lnTo>
                <a:lnTo>
                  <a:pt x="147" y="290"/>
                </a:lnTo>
                <a:lnTo>
                  <a:pt x="148" y="286"/>
                </a:lnTo>
                <a:lnTo>
                  <a:pt x="148" y="288"/>
                </a:lnTo>
                <a:lnTo>
                  <a:pt x="149" y="277"/>
                </a:lnTo>
                <a:lnTo>
                  <a:pt x="149" y="273"/>
                </a:lnTo>
                <a:lnTo>
                  <a:pt x="149" y="269"/>
                </a:lnTo>
                <a:lnTo>
                  <a:pt x="150" y="270"/>
                </a:lnTo>
                <a:lnTo>
                  <a:pt x="150" y="277"/>
                </a:lnTo>
                <a:lnTo>
                  <a:pt x="151" y="284"/>
                </a:lnTo>
                <a:lnTo>
                  <a:pt x="151" y="290"/>
                </a:lnTo>
                <a:lnTo>
                  <a:pt x="152" y="262"/>
                </a:lnTo>
                <a:lnTo>
                  <a:pt x="152" y="242"/>
                </a:lnTo>
                <a:lnTo>
                  <a:pt x="153" y="215"/>
                </a:lnTo>
                <a:lnTo>
                  <a:pt x="153" y="203"/>
                </a:lnTo>
                <a:lnTo>
                  <a:pt x="154" y="204"/>
                </a:lnTo>
                <a:lnTo>
                  <a:pt x="154" y="225"/>
                </a:lnTo>
                <a:lnTo>
                  <a:pt x="155" y="246"/>
                </a:lnTo>
                <a:lnTo>
                  <a:pt x="155" y="257"/>
                </a:lnTo>
                <a:lnTo>
                  <a:pt x="155" y="235"/>
                </a:lnTo>
                <a:lnTo>
                  <a:pt x="156" y="243"/>
                </a:lnTo>
                <a:lnTo>
                  <a:pt x="157" y="259"/>
                </a:lnTo>
                <a:lnTo>
                  <a:pt x="157" y="273"/>
                </a:lnTo>
                <a:lnTo>
                  <a:pt x="158" y="293"/>
                </a:lnTo>
                <a:lnTo>
                  <a:pt x="158" y="330"/>
                </a:lnTo>
                <a:lnTo>
                  <a:pt x="158" y="361"/>
                </a:lnTo>
                <a:lnTo>
                  <a:pt x="159" y="375"/>
                </a:lnTo>
                <a:lnTo>
                  <a:pt x="159" y="385"/>
                </a:lnTo>
                <a:lnTo>
                  <a:pt x="160" y="412"/>
                </a:lnTo>
                <a:lnTo>
                  <a:pt x="160" y="432"/>
                </a:lnTo>
                <a:lnTo>
                  <a:pt x="161" y="444"/>
                </a:lnTo>
                <a:lnTo>
                  <a:pt x="161" y="448"/>
                </a:lnTo>
                <a:lnTo>
                  <a:pt x="162" y="451"/>
                </a:lnTo>
                <a:lnTo>
                  <a:pt x="162" y="448"/>
                </a:lnTo>
                <a:lnTo>
                  <a:pt x="163" y="448"/>
                </a:lnTo>
                <a:lnTo>
                  <a:pt x="163" y="445"/>
                </a:lnTo>
                <a:lnTo>
                  <a:pt x="164" y="421"/>
                </a:lnTo>
                <a:lnTo>
                  <a:pt x="164" y="394"/>
                </a:lnTo>
                <a:lnTo>
                  <a:pt x="164" y="336"/>
                </a:lnTo>
                <a:lnTo>
                  <a:pt x="165" y="310"/>
                </a:lnTo>
                <a:lnTo>
                  <a:pt x="165" y="275"/>
                </a:lnTo>
                <a:lnTo>
                  <a:pt x="166" y="252"/>
                </a:lnTo>
                <a:lnTo>
                  <a:pt x="166" y="228"/>
                </a:lnTo>
                <a:lnTo>
                  <a:pt x="167" y="237"/>
                </a:lnTo>
                <a:lnTo>
                  <a:pt x="167" y="239"/>
                </a:lnTo>
                <a:lnTo>
                  <a:pt x="168" y="274"/>
                </a:lnTo>
                <a:lnTo>
                  <a:pt x="168" y="269"/>
                </a:lnTo>
                <a:lnTo>
                  <a:pt x="169" y="279"/>
                </a:lnTo>
                <a:lnTo>
                  <a:pt x="169" y="261"/>
                </a:lnTo>
                <a:lnTo>
                  <a:pt x="170" y="254"/>
                </a:lnTo>
                <a:lnTo>
                  <a:pt x="170" y="255"/>
                </a:lnTo>
                <a:lnTo>
                  <a:pt x="171" y="258"/>
                </a:lnTo>
                <a:lnTo>
                  <a:pt x="171" y="251"/>
                </a:lnTo>
                <a:lnTo>
                  <a:pt x="172" y="244"/>
                </a:lnTo>
                <a:lnTo>
                  <a:pt x="172" y="243"/>
                </a:lnTo>
                <a:lnTo>
                  <a:pt x="172" y="248"/>
                </a:lnTo>
                <a:lnTo>
                  <a:pt x="173" y="253"/>
                </a:lnTo>
                <a:lnTo>
                  <a:pt x="173" y="280"/>
                </a:lnTo>
                <a:lnTo>
                  <a:pt x="174" y="292"/>
                </a:lnTo>
                <a:lnTo>
                  <a:pt x="174" y="263"/>
                </a:lnTo>
                <a:lnTo>
                  <a:pt x="175" y="221"/>
                </a:lnTo>
                <a:lnTo>
                  <a:pt x="175" y="185"/>
                </a:lnTo>
                <a:lnTo>
                  <a:pt x="176" y="168"/>
                </a:lnTo>
                <a:lnTo>
                  <a:pt x="176" y="165"/>
                </a:lnTo>
                <a:lnTo>
                  <a:pt x="177" y="177"/>
                </a:lnTo>
                <a:lnTo>
                  <a:pt x="177" y="209"/>
                </a:lnTo>
                <a:lnTo>
                  <a:pt x="178" y="230"/>
                </a:lnTo>
                <a:lnTo>
                  <a:pt x="178" y="206"/>
                </a:lnTo>
                <a:lnTo>
                  <a:pt x="179" y="194"/>
                </a:lnTo>
                <a:lnTo>
                  <a:pt x="179" y="169"/>
                </a:lnTo>
                <a:lnTo>
                  <a:pt x="180" y="208"/>
                </a:lnTo>
                <a:lnTo>
                  <a:pt x="180" y="252"/>
                </a:lnTo>
                <a:lnTo>
                  <a:pt x="181" y="293"/>
                </a:lnTo>
                <a:lnTo>
                  <a:pt x="181" y="328"/>
                </a:lnTo>
                <a:lnTo>
                  <a:pt x="181" y="360"/>
                </a:lnTo>
                <a:lnTo>
                  <a:pt x="182" y="380"/>
                </a:lnTo>
                <a:lnTo>
                  <a:pt x="182" y="407"/>
                </a:lnTo>
                <a:lnTo>
                  <a:pt x="183" y="417"/>
                </a:lnTo>
                <a:lnTo>
                  <a:pt x="183" y="434"/>
                </a:lnTo>
                <a:lnTo>
                  <a:pt x="184" y="441"/>
                </a:lnTo>
                <a:lnTo>
                  <a:pt x="184" y="445"/>
                </a:lnTo>
                <a:lnTo>
                  <a:pt x="185" y="443"/>
                </a:lnTo>
                <a:lnTo>
                  <a:pt x="185" y="445"/>
                </a:lnTo>
                <a:lnTo>
                  <a:pt x="186" y="443"/>
                </a:lnTo>
                <a:lnTo>
                  <a:pt x="186" y="424"/>
                </a:lnTo>
                <a:lnTo>
                  <a:pt x="186" y="396"/>
                </a:lnTo>
                <a:lnTo>
                  <a:pt x="187" y="340"/>
                </a:lnTo>
                <a:lnTo>
                  <a:pt x="188" y="312"/>
                </a:lnTo>
                <a:lnTo>
                  <a:pt x="188" y="266"/>
                </a:lnTo>
                <a:lnTo>
                  <a:pt x="189" y="250"/>
                </a:lnTo>
                <a:lnTo>
                  <a:pt x="189" y="226"/>
                </a:lnTo>
                <a:lnTo>
                  <a:pt x="189" y="234"/>
                </a:lnTo>
                <a:lnTo>
                  <a:pt x="190" y="245"/>
                </a:lnTo>
                <a:lnTo>
                  <a:pt x="190" y="265"/>
                </a:lnTo>
                <a:lnTo>
                  <a:pt x="191" y="262"/>
                </a:lnTo>
                <a:lnTo>
                  <a:pt x="191" y="273"/>
                </a:lnTo>
                <a:lnTo>
                  <a:pt x="192" y="258"/>
                </a:lnTo>
                <a:lnTo>
                  <a:pt x="192" y="253"/>
                </a:lnTo>
                <a:lnTo>
                  <a:pt x="193" y="254"/>
                </a:lnTo>
                <a:lnTo>
                  <a:pt x="193" y="254"/>
                </a:lnTo>
                <a:lnTo>
                  <a:pt x="194" y="250"/>
                </a:lnTo>
                <a:lnTo>
                  <a:pt x="194" y="250"/>
                </a:lnTo>
                <a:lnTo>
                  <a:pt x="195" y="249"/>
                </a:lnTo>
                <a:lnTo>
                  <a:pt x="195" y="253"/>
                </a:lnTo>
                <a:lnTo>
                  <a:pt x="195" y="263"/>
                </a:lnTo>
                <a:lnTo>
                  <a:pt x="196" y="290"/>
                </a:lnTo>
                <a:lnTo>
                  <a:pt x="197" y="288"/>
                </a:lnTo>
                <a:lnTo>
                  <a:pt x="197" y="267"/>
                </a:lnTo>
                <a:lnTo>
                  <a:pt x="198" y="237"/>
                </a:lnTo>
                <a:lnTo>
                  <a:pt x="198" y="204"/>
                </a:lnTo>
                <a:lnTo>
                  <a:pt x="198" y="175"/>
                </a:lnTo>
                <a:lnTo>
                  <a:pt x="199" y="159"/>
                </a:lnTo>
                <a:lnTo>
                  <a:pt x="199" y="155"/>
                </a:lnTo>
                <a:lnTo>
                  <a:pt x="200" y="171"/>
                </a:lnTo>
                <a:lnTo>
                  <a:pt x="200" y="225"/>
                </a:lnTo>
                <a:lnTo>
                  <a:pt x="201" y="190"/>
                </a:lnTo>
                <a:lnTo>
                  <a:pt x="201" y="175"/>
                </a:lnTo>
                <a:lnTo>
                  <a:pt x="202" y="184"/>
                </a:lnTo>
                <a:lnTo>
                  <a:pt x="202" y="188"/>
                </a:lnTo>
                <a:lnTo>
                  <a:pt x="203" y="209"/>
                </a:lnTo>
                <a:lnTo>
                  <a:pt x="203" y="240"/>
                </a:lnTo>
                <a:lnTo>
                  <a:pt x="204" y="290"/>
                </a:lnTo>
                <a:lnTo>
                  <a:pt x="204" y="335"/>
                </a:lnTo>
                <a:lnTo>
                  <a:pt x="204" y="367"/>
                </a:lnTo>
                <a:lnTo>
                  <a:pt x="205" y="394"/>
                </a:lnTo>
                <a:lnTo>
                  <a:pt x="206" y="410"/>
                </a:lnTo>
                <a:lnTo>
                  <a:pt x="206" y="424"/>
                </a:lnTo>
                <a:lnTo>
                  <a:pt x="207" y="432"/>
                </a:lnTo>
                <a:lnTo>
                  <a:pt x="207" y="438"/>
                </a:lnTo>
                <a:lnTo>
                  <a:pt x="207" y="440"/>
                </a:lnTo>
                <a:lnTo>
                  <a:pt x="208" y="443"/>
                </a:lnTo>
                <a:lnTo>
                  <a:pt x="208" y="441"/>
                </a:lnTo>
                <a:lnTo>
                  <a:pt x="209" y="420"/>
                </a:lnTo>
                <a:lnTo>
                  <a:pt x="209" y="393"/>
                </a:lnTo>
                <a:lnTo>
                  <a:pt x="210" y="338"/>
                </a:lnTo>
                <a:lnTo>
                  <a:pt x="210" y="305"/>
                </a:lnTo>
                <a:lnTo>
                  <a:pt x="211" y="266"/>
                </a:lnTo>
                <a:lnTo>
                  <a:pt x="211" y="243"/>
                </a:lnTo>
                <a:lnTo>
                  <a:pt x="212" y="218"/>
                </a:lnTo>
                <a:lnTo>
                  <a:pt x="212" y="233"/>
                </a:lnTo>
                <a:lnTo>
                  <a:pt x="212" y="244"/>
                </a:lnTo>
                <a:lnTo>
                  <a:pt x="213" y="268"/>
                </a:lnTo>
                <a:lnTo>
                  <a:pt x="213" y="268"/>
                </a:lnTo>
                <a:lnTo>
                  <a:pt x="214" y="275"/>
                </a:lnTo>
                <a:lnTo>
                  <a:pt x="214" y="258"/>
                </a:lnTo>
                <a:lnTo>
                  <a:pt x="215" y="255"/>
                </a:lnTo>
                <a:lnTo>
                  <a:pt x="215" y="262"/>
                </a:lnTo>
                <a:lnTo>
                  <a:pt x="216" y="267"/>
                </a:lnTo>
                <a:lnTo>
                  <a:pt x="216" y="253"/>
                </a:lnTo>
                <a:lnTo>
                  <a:pt x="217" y="255"/>
                </a:lnTo>
                <a:lnTo>
                  <a:pt x="217" y="250"/>
                </a:lnTo>
                <a:lnTo>
                  <a:pt x="218" y="262"/>
                </a:lnTo>
                <a:lnTo>
                  <a:pt x="218" y="271"/>
                </a:lnTo>
                <a:lnTo>
                  <a:pt x="219" y="295"/>
                </a:lnTo>
                <a:lnTo>
                  <a:pt x="219" y="309"/>
                </a:lnTo>
                <a:lnTo>
                  <a:pt x="220" y="276"/>
                </a:lnTo>
                <a:lnTo>
                  <a:pt x="220" y="242"/>
                </a:lnTo>
                <a:lnTo>
                  <a:pt x="221" y="209"/>
                </a:lnTo>
                <a:lnTo>
                  <a:pt x="221" y="179"/>
                </a:lnTo>
                <a:lnTo>
                  <a:pt x="221" y="157"/>
                </a:lnTo>
                <a:lnTo>
                  <a:pt x="222" y="161"/>
                </a:lnTo>
                <a:lnTo>
                  <a:pt x="222" y="183"/>
                </a:lnTo>
                <a:lnTo>
                  <a:pt x="223" y="212"/>
                </a:lnTo>
                <a:lnTo>
                  <a:pt x="223" y="171"/>
                </a:lnTo>
                <a:lnTo>
                  <a:pt x="224" y="166"/>
                </a:lnTo>
                <a:lnTo>
                  <a:pt x="224" y="163"/>
                </a:lnTo>
                <a:lnTo>
                  <a:pt x="225" y="175"/>
                </a:lnTo>
                <a:lnTo>
                  <a:pt x="225" y="194"/>
                </a:lnTo>
                <a:lnTo>
                  <a:pt x="226" y="209"/>
                </a:lnTo>
                <a:lnTo>
                  <a:pt x="226" y="231"/>
                </a:lnTo>
                <a:lnTo>
                  <a:pt x="227" y="278"/>
                </a:lnTo>
                <a:lnTo>
                  <a:pt x="227" y="315"/>
                </a:lnTo>
                <a:lnTo>
                  <a:pt x="228" y="346"/>
                </a:lnTo>
                <a:lnTo>
                  <a:pt x="228" y="371"/>
                </a:lnTo>
                <a:lnTo>
                  <a:pt x="229" y="390"/>
                </a:lnTo>
                <a:lnTo>
                  <a:pt x="229" y="408"/>
                </a:lnTo>
                <a:lnTo>
                  <a:pt x="229" y="421"/>
                </a:lnTo>
                <a:lnTo>
                  <a:pt x="230" y="423"/>
                </a:lnTo>
                <a:lnTo>
                  <a:pt x="230" y="434"/>
                </a:lnTo>
                <a:lnTo>
                  <a:pt x="231" y="436"/>
                </a:lnTo>
                <a:lnTo>
                  <a:pt x="231" y="418"/>
                </a:lnTo>
                <a:lnTo>
                  <a:pt x="232" y="392"/>
                </a:lnTo>
                <a:lnTo>
                  <a:pt x="232" y="345"/>
                </a:lnTo>
                <a:lnTo>
                  <a:pt x="233" y="317"/>
                </a:lnTo>
                <a:lnTo>
                  <a:pt x="233" y="282"/>
                </a:lnTo>
                <a:lnTo>
                  <a:pt x="234" y="261"/>
                </a:lnTo>
                <a:lnTo>
                  <a:pt x="234" y="234"/>
                </a:lnTo>
                <a:lnTo>
                  <a:pt x="235" y="235"/>
                </a:lnTo>
                <a:lnTo>
                  <a:pt x="235" y="248"/>
                </a:lnTo>
                <a:lnTo>
                  <a:pt x="235" y="274"/>
                </a:lnTo>
                <a:lnTo>
                  <a:pt x="236" y="273"/>
                </a:lnTo>
                <a:lnTo>
                  <a:pt x="237" y="284"/>
                </a:lnTo>
                <a:lnTo>
                  <a:pt x="237" y="263"/>
                </a:lnTo>
                <a:lnTo>
                  <a:pt x="238" y="260"/>
                </a:lnTo>
                <a:lnTo>
                  <a:pt x="238" y="267"/>
                </a:lnTo>
                <a:lnTo>
                  <a:pt x="238" y="267"/>
                </a:lnTo>
                <a:lnTo>
                  <a:pt x="239" y="262"/>
                </a:lnTo>
                <a:lnTo>
                  <a:pt x="239" y="251"/>
                </a:lnTo>
                <a:lnTo>
                  <a:pt x="240" y="251"/>
                </a:lnTo>
                <a:lnTo>
                  <a:pt x="240" y="257"/>
                </a:lnTo>
                <a:lnTo>
                  <a:pt x="241" y="276"/>
                </a:lnTo>
                <a:lnTo>
                  <a:pt x="241" y="296"/>
                </a:lnTo>
                <a:lnTo>
                  <a:pt x="242" y="301"/>
                </a:lnTo>
                <a:lnTo>
                  <a:pt x="242" y="269"/>
                </a:lnTo>
                <a:lnTo>
                  <a:pt x="243" y="232"/>
                </a:lnTo>
                <a:lnTo>
                  <a:pt x="243" y="200"/>
                </a:lnTo>
                <a:lnTo>
                  <a:pt x="244" y="190"/>
                </a:lnTo>
                <a:lnTo>
                  <a:pt x="244" y="170"/>
                </a:lnTo>
                <a:lnTo>
                  <a:pt x="244" y="183"/>
                </a:lnTo>
                <a:lnTo>
                  <a:pt x="245" y="211"/>
                </a:lnTo>
                <a:lnTo>
                  <a:pt x="246" y="224"/>
                </a:lnTo>
                <a:lnTo>
                  <a:pt x="246" y="200"/>
                </a:lnTo>
                <a:lnTo>
                  <a:pt x="247" y="197"/>
                </a:lnTo>
                <a:lnTo>
                  <a:pt x="247" y="185"/>
                </a:lnTo>
                <a:lnTo>
                  <a:pt x="247" y="172"/>
                </a:lnTo>
                <a:lnTo>
                  <a:pt x="248" y="159"/>
                </a:lnTo>
                <a:lnTo>
                  <a:pt x="248" y="149"/>
                </a:lnTo>
                <a:lnTo>
                  <a:pt x="249" y="161"/>
                </a:lnTo>
                <a:lnTo>
                  <a:pt x="249" y="173"/>
                </a:lnTo>
                <a:lnTo>
                  <a:pt x="250" y="192"/>
                </a:lnTo>
                <a:lnTo>
                  <a:pt x="250" y="212"/>
                </a:lnTo>
                <a:lnTo>
                  <a:pt x="251" y="241"/>
                </a:lnTo>
                <a:lnTo>
                  <a:pt x="251" y="278"/>
                </a:lnTo>
                <a:lnTo>
                  <a:pt x="252" y="312"/>
                </a:lnTo>
                <a:lnTo>
                  <a:pt x="252" y="328"/>
                </a:lnTo>
                <a:lnTo>
                  <a:pt x="252" y="349"/>
                </a:lnTo>
                <a:lnTo>
                  <a:pt x="253" y="395"/>
                </a:lnTo>
                <a:lnTo>
                  <a:pt x="253" y="419"/>
                </a:lnTo>
                <a:lnTo>
                  <a:pt x="254" y="429"/>
                </a:lnTo>
                <a:lnTo>
                  <a:pt x="254" y="432"/>
                </a:lnTo>
                <a:lnTo>
                  <a:pt x="255" y="418"/>
                </a:lnTo>
                <a:lnTo>
                  <a:pt x="255" y="409"/>
                </a:lnTo>
                <a:lnTo>
                  <a:pt x="256" y="390"/>
                </a:lnTo>
                <a:lnTo>
                  <a:pt x="256" y="387"/>
                </a:lnTo>
                <a:lnTo>
                  <a:pt x="257" y="359"/>
                </a:lnTo>
                <a:lnTo>
                  <a:pt x="257" y="340"/>
                </a:lnTo>
                <a:lnTo>
                  <a:pt x="258" y="312"/>
                </a:lnTo>
                <a:lnTo>
                  <a:pt x="258" y="310"/>
                </a:lnTo>
                <a:lnTo>
                  <a:pt x="259" y="287"/>
                </a:lnTo>
                <a:lnTo>
                  <a:pt x="259" y="286"/>
                </a:lnTo>
                <a:lnTo>
                  <a:pt x="260" y="266"/>
                </a:lnTo>
                <a:lnTo>
                  <a:pt x="260" y="265"/>
                </a:lnTo>
                <a:lnTo>
                  <a:pt x="261" y="251"/>
                </a:lnTo>
                <a:lnTo>
                  <a:pt x="261" y="249"/>
                </a:lnTo>
                <a:lnTo>
                  <a:pt x="261" y="247"/>
                </a:lnTo>
                <a:lnTo>
                  <a:pt x="262" y="255"/>
                </a:lnTo>
                <a:lnTo>
                  <a:pt x="262" y="249"/>
                </a:lnTo>
                <a:lnTo>
                  <a:pt x="263" y="249"/>
                </a:lnTo>
                <a:lnTo>
                  <a:pt x="263" y="240"/>
                </a:lnTo>
                <a:lnTo>
                  <a:pt x="264" y="254"/>
                </a:lnTo>
                <a:lnTo>
                  <a:pt x="264" y="262"/>
                </a:lnTo>
                <a:lnTo>
                  <a:pt x="265" y="244"/>
                </a:lnTo>
                <a:lnTo>
                  <a:pt x="265" y="218"/>
                </a:lnTo>
                <a:lnTo>
                  <a:pt x="266" y="202"/>
                </a:lnTo>
                <a:lnTo>
                  <a:pt x="266" y="201"/>
                </a:lnTo>
                <a:lnTo>
                  <a:pt x="267" y="198"/>
                </a:lnTo>
                <a:lnTo>
                  <a:pt x="267" y="206"/>
                </a:lnTo>
                <a:lnTo>
                  <a:pt x="268" y="233"/>
                </a:lnTo>
                <a:lnTo>
                  <a:pt x="268" y="238"/>
                </a:lnTo>
                <a:lnTo>
                  <a:pt x="269" y="224"/>
                </a:lnTo>
                <a:lnTo>
                  <a:pt x="269" y="224"/>
                </a:lnTo>
                <a:lnTo>
                  <a:pt x="270" y="211"/>
                </a:lnTo>
                <a:lnTo>
                  <a:pt x="270" y="181"/>
                </a:lnTo>
                <a:lnTo>
                  <a:pt x="270" y="169"/>
                </a:lnTo>
                <a:lnTo>
                  <a:pt x="271" y="162"/>
                </a:lnTo>
                <a:lnTo>
                  <a:pt x="271" y="162"/>
                </a:lnTo>
                <a:lnTo>
                  <a:pt x="272" y="171"/>
                </a:lnTo>
                <a:lnTo>
                  <a:pt x="272" y="184"/>
                </a:lnTo>
                <a:lnTo>
                  <a:pt x="273" y="214"/>
                </a:lnTo>
                <a:lnTo>
                  <a:pt x="273" y="238"/>
                </a:lnTo>
                <a:lnTo>
                  <a:pt x="274" y="273"/>
                </a:lnTo>
                <a:lnTo>
                  <a:pt x="274" y="298"/>
                </a:lnTo>
                <a:lnTo>
                  <a:pt x="275" y="317"/>
                </a:lnTo>
                <a:lnTo>
                  <a:pt x="275" y="338"/>
                </a:lnTo>
                <a:lnTo>
                  <a:pt x="275" y="390"/>
                </a:lnTo>
                <a:lnTo>
                  <a:pt x="276" y="420"/>
                </a:lnTo>
                <a:lnTo>
                  <a:pt x="277" y="431"/>
                </a:lnTo>
                <a:lnTo>
                  <a:pt x="277" y="432"/>
                </a:lnTo>
                <a:lnTo>
                  <a:pt x="278" y="430"/>
                </a:lnTo>
                <a:lnTo>
                  <a:pt x="278" y="430"/>
                </a:lnTo>
                <a:lnTo>
                  <a:pt x="278" y="418"/>
                </a:lnTo>
                <a:lnTo>
                  <a:pt x="279" y="410"/>
                </a:lnTo>
                <a:lnTo>
                  <a:pt x="279" y="394"/>
                </a:lnTo>
                <a:lnTo>
                  <a:pt x="280" y="377"/>
                </a:lnTo>
                <a:lnTo>
                  <a:pt x="280" y="344"/>
                </a:lnTo>
                <a:lnTo>
                  <a:pt x="281" y="310"/>
                </a:lnTo>
                <a:lnTo>
                  <a:pt x="281" y="278"/>
                </a:lnTo>
                <a:lnTo>
                  <a:pt x="282" y="293"/>
                </a:lnTo>
                <a:lnTo>
                  <a:pt x="282" y="269"/>
                </a:lnTo>
                <a:lnTo>
                  <a:pt x="283" y="267"/>
                </a:lnTo>
                <a:lnTo>
                  <a:pt x="283" y="249"/>
                </a:lnTo>
                <a:lnTo>
                  <a:pt x="284" y="244"/>
                </a:lnTo>
                <a:lnTo>
                  <a:pt x="284" y="229"/>
                </a:lnTo>
                <a:lnTo>
                  <a:pt x="284" y="205"/>
                </a:lnTo>
                <a:lnTo>
                  <a:pt x="285" y="197"/>
                </a:lnTo>
                <a:lnTo>
                  <a:pt x="286" y="227"/>
                </a:lnTo>
                <a:lnTo>
                  <a:pt x="286" y="250"/>
                </a:lnTo>
                <a:lnTo>
                  <a:pt x="287" y="278"/>
                </a:lnTo>
                <a:lnTo>
                  <a:pt x="287" y="304"/>
                </a:lnTo>
                <a:lnTo>
                  <a:pt x="287" y="301"/>
                </a:lnTo>
                <a:lnTo>
                  <a:pt x="288" y="231"/>
                </a:lnTo>
                <a:lnTo>
                  <a:pt x="288" y="214"/>
                </a:lnTo>
                <a:lnTo>
                  <a:pt x="289" y="233"/>
                </a:lnTo>
                <a:lnTo>
                  <a:pt x="289" y="251"/>
                </a:lnTo>
                <a:lnTo>
                  <a:pt x="290" y="260"/>
                </a:lnTo>
                <a:lnTo>
                  <a:pt x="290" y="277"/>
                </a:lnTo>
                <a:lnTo>
                  <a:pt x="291" y="285"/>
                </a:lnTo>
                <a:lnTo>
                  <a:pt x="291" y="267"/>
                </a:lnTo>
                <a:lnTo>
                  <a:pt x="292" y="268"/>
                </a:lnTo>
                <a:lnTo>
                  <a:pt x="292" y="289"/>
                </a:lnTo>
                <a:lnTo>
                  <a:pt x="293" y="302"/>
                </a:lnTo>
                <a:lnTo>
                  <a:pt x="293" y="318"/>
                </a:lnTo>
                <a:lnTo>
                  <a:pt x="293" y="306"/>
                </a:lnTo>
                <a:lnTo>
                  <a:pt x="294" y="322"/>
                </a:lnTo>
                <a:lnTo>
                  <a:pt x="295" y="364"/>
                </a:lnTo>
                <a:lnTo>
                  <a:pt x="295" y="384"/>
                </a:lnTo>
                <a:lnTo>
                  <a:pt x="295" y="411"/>
                </a:lnTo>
                <a:lnTo>
                  <a:pt x="296" y="431"/>
                </a:lnTo>
                <a:lnTo>
                  <a:pt x="296" y="440"/>
                </a:lnTo>
                <a:lnTo>
                  <a:pt x="297" y="449"/>
                </a:lnTo>
                <a:lnTo>
                  <a:pt x="297" y="452"/>
                </a:lnTo>
                <a:lnTo>
                  <a:pt x="298" y="448"/>
                </a:lnTo>
                <a:lnTo>
                  <a:pt x="298" y="442"/>
                </a:lnTo>
                <a:lnTo>
                  <a:pt x="299" y="439"/>
                </a:lnTo>
                <a:lnTo>
                  <a:pt x="299" y="415"/>
                </a:lnTo>
                <a:lnTo>
                  <a:pt x="300" y="393"/>
                </a:lnTo>
                <a:lnTo>
                  <a:pt x="300" y="338"/>
                </a:lnTo>
                <a:lnTo>
                  <a:pt x="301" y="312"/>
                </a:lnTo>
                <a:lnTo>
                  <a:pt x="301" y="284"/>
                </a:lnTo>
                <a:lnTo>
                  <a:pt x="301" y="261"/>
                </a:lnTo>
                <a:lnTo>
                  <a:pt x="302" y="246"/>
                </a:lnTo>
                <a:lnTo>
                  <a:pt x="302" y="250"/>
                </a:lnTo>
                <a:lnTo>
                  <a:pt x="303" y="268"/>
                </a:lnTo>
                <a:lnTo>
                  <a:pt x="303" y="288"/>
                </a:lnTo>
                <a:lnTo>
                  <a:pt x="304" y="280"/>
                </a:lnTo>
                <a:lnTo>
                  <a:pt x="304" y="294"/>
                </a:lnTo>
                <a:lnTo>
                  <a:pt x="305" y="285"/>
                </a:lnTo>
                <a:lnTo>
                  <a:pt x="305" y="274"/>
                </a:lnTo>
                <a:lnTo>
                  <a:pt x="306" y="278"/>
                </a:lnTo>
                <a:lnTo>
                  <a:pt x="306" y="286"/>
                </a:lnTo>
                <a:lnTo>
                  <a:pt x="307" y="274"/>
                </a:lnTo>
                <a:lnTo>
                  <a:pt x="307" y="271"/>
                </a:lnTo>
                <a:lnTo>
                  <a:pt x="308" y="270"/>
                </a:lnTo>
                <a:lnTo>
                  <a:pt x="308" y="273"/>
                </a:lnTo>
                <a:lnTo>
                  <a:pt x="309" y="273"/>
                </a:lnTo>
                <a:lnTo>
                  <a:pt x="309" y="284"/>
                </a:lnTo>
                <a:lnTo>
                  <a:pt x="310" y="288"/>
                </a:lnTo>
                <a:lnTo>
                  <a:pt x="310" y="261"/>
                </a:lnTo>
                <a:lnTo>
                  <a:pt x="310" y="221"/>
                </a:lnTo>
                <a:lnTo>
                  <a:pt x="311" y="208"/>
                </a:lnTo>
                <a:lnTo>
                  <a:pt x="311" y="148"/>
                </a:lnTo>
                <a:lnTo>
                  <a:pt x="312" y="178"/>
                </a:lnTo>
                <a:lnTo>
                  <a:pt x="312" y="203"/>
                </a:lnTo>
                <a:lnTo>
                  <a:pt x="313" y="189"/>
                </a:lnTo>
                <a:lnTo>
                  <a:pt x="313" y="214"/>
                </a:lnTo>
                <a:lnTo>
                  <a:pt x="314" y="194"/>
                </a:lnTo>
                <a:lnTo>
                  <a:pt x="314" y="191"/>
                </a:lnTo>
                <a:lnTo>
                  <a:pt x="315" y="206"/>
                </a:lnTo>
                <a:lnTo>
                  <a:pt x="315" y="242"/>
                </a:lnTo>
                <a:lnTo>
                  <a:pt x="315" y="272"/>
                </a:lnTo>
                <a:lnTo>
                  <a:pt x="316" y="321"/>
                </a:lnTo>
                <a:lnTo>
                  <a:pt x="317" y="351"/>
                </a:lnTo>
                <a:lnTo>
                  <a:pt x="317" y="370"/>
                </a:lnTo>
                <a:lnTo>
                  <a:pt x="318" y="396"/>
                </a:lnTo>
                <a:lnTo>
                  <a:pt x="318" y="417"/>
                </a:lnTo>
                <a:lnTo>
                  <a:pt x="318" y="426"/>
                </a:lnTo>
                <a:lnTo>
                  <a:pt x="319" y="439"/>
                </a:lnTo>
                <a:lnTo>
                  <a:pt x="319" y="448"/>
                </a:lnTo>
                <a:lnTo>
                  <a:pt x="320" y="451"/>
                </a:lnTo>
                <a:lnTo>
                  <a:pt x="320" y="448"/>
                </a:lnTo>
                <a:lnTo>
                  <a:pt x="321" y="449"/>
                </a:lnTo>
                <a:lnTo>
                  <a:pt x="321" y="444"/>
                </a:lnTo>
                <a:lnTo>
                  <a:pt x="322" y="421"/>
                </a:lnTo>
                <a:lnTo>
                  <a:pt x="322" y="388"/>
                </a:lnTo>
                <a:lnTo>
                  <a:pt x="323" y="332"/>
                </a:lnTo>
                <a:lnTo>
                  <a:pt x="323" y="299"/>
                </a:lnTo>
                <a:lnTo>
                  <a:pt x="324" y="262"/>
                </a:lnTo>
                <a:lnTo>
                  <a:pt x="324" y="243"/>
                </a:lnTo>
                <a:lnTo>
                  <a:pt x="324" y="219"/>
                </a:lnTo>
                <a:lnTo>
                  <a:pt x="325" y="231"/>
                </a:lnTo>
                <a:lnTo>
                  <a:pt x="326" y="248"/>
                </a:lnTo>
                <a:lnTo>
                  <a:pt x="326" y="261"/>
                </a:lnTo>
                <a:lnTo>
                  <a:pt x="327" y="261"/>
                </a:lnTo>
                <a:lnTo>
                  <a:pt x="327" y="276"/>
                </a:lnTo>
                <a:lnTo>
                  <a:pt x="327" y="253"/>
                </a:lnTo>
                <a:lnTo>
                  <a:pt x="328" y="250"/>
                </a:lnTo>
                <a:lnTo>
                  <a:pt x="328" y="253"/>
                </a:lnTo>
                <a:lnTo>
                  <a:pt x="329" y="261"/>
                </a:lnTo>
                <a:lnTo>
                  <a:pt x="329" y="244"/>
                </a:lnTo>
                <a:lnTo>
                  <a:pt x="330" y="205"/>
                </a:lnTo>
                <a:lnTo>
                  <a:pt x="330" y="213"/>
                </a:lnTo>
                <a:lnTo>
                  <a:pt x="331" y="264"/>
                </a:lnTo>
                <a:lnTo>
                  <a:pt x="331" y="286"/>
                </a:lnTo>
                <a:lnTo>
                  <a:pt x="332" y="313"/>
                </a:lnTo>
                <a:lnTo>
                  <a:pt x="332" y="324"/>
                </a:lnTo>
                <a:lnTo>
                  <a:pt x="333" y="288"/>
                </a:lnTo>
                <a:lnTo>
                  <a:pt x="333" y="247"/>
                </a:lnTo>
                <a:lnTo>
                  <a:pt x="333" y="190"/>
                </a:lnTo>
                <a:lnTo>
                  <a:pt x="334" y="155"/>
                </a:lnTo>
                <a:lnTo>
                  <a:pt x="335" y="145"/>
                </a:lnTo>
                <a:lnTo>
                  <a:pt x="335" y="156"/>
                </a:lnTo>
                <a:lnTo>
                  <a:pt x="336" y="191"/>
                </a:lnTo>
                <a:lnTo>
                  <a:pt x="336" y="213"/>
                </a:lnTo>
                <a:lnTo>
                  <a:pt x="336" y="190"/>
                </a:lnTo>
                <a:lnTo>
                  <a:pt x="337" y="200"/>
                </a:lnTo>
                <a:lnTo>
                  <a:pt x="337" y="215"/>
                </a:lnTo>
                <a:lnTo>
                  <a:pt x="338" y="237"/>
                </a:lnTo>
                <a:lnTo>
                  <a:pt x="338" y="254"/>
                </a:lnTo>
                <a:lnTo>
                  <a:pt x="339" y="293"/>
                </a:lnTo>
                <a:lnTo>
                  <a:pt x="339" y="331"/>
                </a:lnTo>
                <a:lnTo>
                  <a:pt x="340" y="364"/>
                </a:lnTo>
                <a:lnTo>
                  <a:pt x="340" y="385"/>
                </a:lnTo>
                <a:lnTo>
                  <a:pt x="341" y="403"/>
                </a:lnTo>
                <a:lnTo>
                  <a:pt x="341" y="418"/>
                </a:lnTo>
                <a:lnTo>
                  <a:pt x="341" y="429"/>
                </a:lnTo>
                <a:lnTo>
                  <a:pt x="342" y="439"/>
                </a:lnTo>
                <a:lnTo>
                  <a:pt x="342" y="445"/>
                </a:lnTo>
                <a:lnTo>
                  <a:pt x="343" y="442"/>
                </a:lnTo>
                <a:lnTo>
                  <a:pt x="343" y="444"/>
                </a:lnTo>
                <a:lnTo>
                  <a:pt x="344" y="443"/>
                </a:lnTo>
                <a:lnTo>
                  <a:pt x="344" y="419"/>
                </a:lnTo>
                <a:lnTo>
                  <a:pt x="345" y="392"/>
                </a:lnTo>
                <a:lnTo>
                  <a:pt x="345" y="322"/>
                </a:lnTo>
                <a:lnTo>
                  <a:pt x="346" y="295"/>
                </a:lnTo>
                <a:lnTo>
                  <a:pt x="346" y="254"/>
                </a:lnTo>
                <a:lnTo>
                  <a:pt x="347" y="227"/>
                </a:lnTo>
                <a:lnTo>
                  <a:pt x="347" y="223"/>
                </a:lnTo>
                <a:lnTo>
                  <a:pt x="348" y="230"/>
                </a:lnTo>
                <a:lnTo>
                  <a:pt x="348" y="241"/>
                </a:lnTo>
                <a:lnTo>
                  <a:pt x="349" y="256"/>
                </a:lnTo>
                <a:lnTo>
                  <a:pt x="349" y="259"/>
                </a:lnTo>
                <a:lnTo>
                  <a:pt x="350" y="274"/>
                </a:lnTo>
                <a:lnTo>
                  <a:pt x="350" y="254"/>
                </a:lnTo>
                <a:lnTo>
                  <a:pt x="350" y="249"/>
                </a:lnTo>
                <a:lnTo>
                  <a:pt x="351" y="260"/>
                </a:lnTo>
                <a:lnTo>
                  <a:pt x="351" y="264"/>
                </a:lnTo>
                <a:lnTo>
                  <a:pt x="352" y="261"/>
                </a:lnTo>
                <a:lnTo>
                  <a:pt x="352" y="256"/>
                </a:lnTo>
                <a:lnTo>
                  <a:pt x="353" y="257"/>
                </a:lnTo>
                <a:lnTo>
                  <a:pt x="353" y="263"/>
                </a:lnTo>
                <a:lnTo>
                  <a:pt x="354" y="274"/>
                </a:lnTo>
                <a:lnTo>
                  <a:pt x="354" y="295"/>
                </a:lnTo>
                <a:lnTo>
                  <a:pt x="355" y="311"/>
                </a:lnTo>
                <a:lnTo>
                  <a:pt x="355" y="276"/>
                </a:lnTo>
                <a:lnTo>
                  <a:pt x="356" y="240"/>
                </a:lnTo>
                <a:lnTo>
                  <a:pt x="356" y="203"/>
                </a:lnTo>
                <a:lnTo>
                  <a:pt x="357" y="178"/>
                </a:lnTo>
                <a:lnTo>
                  <a:pt x="357" y="157"/>
                </a:lnTo>
                <a:lnTo>
                  <a:pt x="358" y="166"/>
                </a:lnTo>
                <a:lnTo>
                  <a:pt x="358" y="186"/>
                </a:lnTo>
                <a:lnTo>
                  <a:pt x="359" y="207"/>
                </a:lnTo>
                <a:lnTo>
                  <a:pt x="359" y="180"/>
                </a:lnTo>
                <a:lnTo>
                  <a:pt x="359" y="173"/>
                </a:lnTo>
                <a:lnTo>
                  <a:pt x="360" y="180"/>
                </a:lnTo>
                <a:lnTo>
                  <a:pt x="360" y="189"/>
                </a:lnTo>
                <a:lnTo>
                  <a:pt x="361" y="208"/>
                </a:lnTo>
                <a:lnTo>
                  <a:pt x="361" y="230"/>
                </a:lnTo>
                <a:lnTo>
                  <a:pt x="362" y="269"/>
                </a:lnTo>
                <a:lnTo>
                  <a:pt x="362" y="319"/>
                </a:lnTo>
                <a:lnTo>
                  <a:pt x="363" y="351"/>
                </a:lnTo>
                <a:lnTo>
                  <a:pt x="363" y="378"/>
                </a:lnTo>
                <a:lnTo>
                  <a:pt x="364" y="401"/>
                </a:lnTo>
                <a:lnTo>
                  <a:pt x="364" y="420"/>
                </a:lnTo>
                <a:lnTo>
                  <a:pt x="364" y="429"/>
                </a:lnTo>
                <a:lnTo>
                  <a:pt x="365" y="434"/>
                </a:lnTo>
                <a:lnTo>
                  <a:pt x="366" y="435"/>
                </a:lnTo>
                <a:lnTo>
                  <a:pt x="366" y="439"/>
                </a:lnTo>
                <a:lnTo>
                  <a:pt x="367" y="439"/>
                </a:lnTo>
                <a:lnTo>
                  <a:pt x="367" y="413"/>
                </a:lnTo>
                <a:lnTo>
                  <a:pt x="367" y="387"/>
                </a:lnTo>
                <a:lnTo>
                  <a:pt x="368" y="327"/>
                </a:lnTo>
                <a:lnTo>
                  <a:pt x="368" y="298"/>
                </a:lnTo>
                <a:lnTo>
                  <a:pt x="369" y="264"/>
                </a:lnTo>
                <a:lnTo>
                  <a:pt x="369" y="242"/>
                </a:lnTo>
                <a:lnTo>
                  <a:pt x="370" y="227"/>
                </a:lnTo>
                <a:lnTo>
                  <a:pt x="370" y="239"/>
                </a:lnTo>
                <a:lnTo>
                  <a:pt x="371" y="245"/>
                </a:lnTo>
                <a:lnTo>
                  <a:pt x="371" y="260"/>
                </a:lnTo>
                <a:lnTo>
                  <a:pt x="372" y="263"/>
                </a:lnTo>
                <a:lnTo>
                  <a:pt x="372" y="273"/>
                </a:lnTo>
                <a:lnTo>
                  <a:pt x="373" y="252"/>
                </a:lnTo>
                <a:lnTo>
                  <a:pt x="373" y="247"/>
                </a:lnTo>
                <a:lnTo>
                  <a:pt x="373" y="250"/>
                </a:lnTo>
                <a:lnTo>
                  <a:pt x="374" y="261"/>
                </a:lnTo>
                <a:lnTo>
                  <a:pt x="375" y="245"/>
                </a:lnTo>
                <a:lnTo>
                  <a:pt x="375" y="242"/>
                </a:lnTo>
                <a:lnTo>
                  <a:pt x="376" y="237"/>
                </a:lnTo>
                <a:lnTo>
                  <a:pt x="376" y="265"/>
                </a:lnTo>
                <a:lnTo>
                  <a:pt x="376" y="281"/>
                </a:lnTo>
                <a:lnTo>
                  <a:pt x="377" y="306"/>
                </a:lnTo>
                <a:lnTo>
                  <a:pt x="377" y="329"/>
                </a:lnTo>
                <a:lnTo>
                  <a:pt x="378" y="300"/>
                </a:lnTo>
                <a:lnTo>
                  <a:pt x="378" y="256"/>
                </a:lnTo>
                <a:lnTo>
                  <a:pt x="379" y="218"/>
                </a:lnTo>
                <a:lnTo>
                  <a:pt x="379" y="189"/>
                </a:lnTo>
                <a:lnTo>
                  <a:pt x="380" y="175"/>
                </a:lnTo>
                <a:lnTo>
                  <a:pt x="380" y="170"/>
                </a:lnTo>
                <a:lnTo>
                  <a:pt x="381" y="195"/>
                </a:lnTo>
                <a:lnTo>
                  <a:pt x="381" y="218"/>
                </a:lnTo>
                <a:lnTo>
                  <a:pt x="381" y="165"/>
                </a:lnTo>
                <a:lnTo>
                  <a:pt x="382" y="156"/>
                </a:lnTo>
                <a:lnTo>
                  <a:pt x="382" y="163"/>
                </a:lnTo>
                <a:lnTo>
                  <a:pt x="383" y="173"/>
                </a:lnTo>
                <a:lnTo>
                  <a:pt x="384" y="185"/>
                </a:lnTo>
                <a:lnTo>
                  <a:pt x="384" y="197"/>
                </a:lnTo>
                <a:lnTo>
                  <a:pt x="384" y="221"/>
                </a:lnTo>
                <a:lnTo>
                  <a:pt x="385" y="271"/>
                </a:lnTo>
                <a:lnTo>
                  <a:pt x="385" y="303"/>
                </a:lnTo>
                <a:lnTo>
                  <a:pt x="386" y="333"/>
                </a:lnTo>
                <a:lnTo>
                  <a:pt x="386" y="365"/>
                </a:lnTo>
                <a:lnTo>
                  <a:pt x="387" y="386"/>
                </a:lnTo>
                <a:lnTo>
                  <a:pt x="387" y="400"/>
                </a:lnTo>
                <a:lnTo>
                  <a:pt x="388" y="417"/>
                </a:lnTo>
                <a:lnTo>
                  <a:pt x="388" y="419"/>
                </a:lnTo>
                <a:lnTo>
                  <a:pt x="389" y="428"/>
                </a:lnTo>
                <a:lnTo>
                  <a:pt x="389" y="430"/>
                </a:lnTo>
                <a:lnTo>
                  <a:pt x="390" y="414"/>
                </a:lnTo>
                <a:lnTo>
                  <a:pt x="390" y="388"/>
                </a:lnTo>
                <a:lnTo>
                  <a:pt x="390" y="337"/>
                </a:lnTo>
                <a:lnTo>
                  <a:pt x="391" y="307"/>
                </a:lnTo>
                <a:lnTo>
                  <a:pt x="391" y="281"/>
                </a:lnTo>
                <a:lnTo>
                  <a:pt x="392" y="264"/>
                </a:lnTo>
                <a:lnTo>
                  <a:pt x="392" y="235"/>
                </a:lnTo>
                <a:lnTo>
                  <a:pt x="393" y="240"/>
                </a:lnTo>
                <a:lnTo>
                  <a:pt x="393" y="260"/>
                </a:lnTo>
                <a:lnTo>
                  <a:pt x="394" y="274"/>
                </a:lnTo>
                <a:lnTo>
                  <a:pt x="394" y="276"/>
                </a:lnTo>
                <a:lnTo>
                  <a:pt x="395" y="279"/>
                </a:lnTo>
                <a:lnTo>
                  <a:pt x="395" y="264"/>
                </a:lnTo>
                <a:lnTo>
                  <a:pt x="396" y="262"/>
                </a:lnTo>
                <a:lnTo>
                  <a:pt x="396" y="267"/>
                </a:lnTo>
                <a:lnTo>
                  <a:pt x="397" y="272"/>
                </a:lnTo>
                <a:lnTo>
                  <a:pt x="397" y="267"/>
                </a:lnTo>
                <a:lnTo>
                  <a:pt x="398" y="258"/>
                </a:lnTo>
                <a:lnTo>
                  <a:pt x="398" y="256"/>
                </a:lnTo>
                <a:lnTo>
                  <a:pt x="399" y="267"/>
                </a:lnTo>
                <a:lnTo>
                  <a:pt x="399" y="290"/>
                </a:lnTo>
                <a:lnTo>
                  <a:pt x="399" y="310"/>
                </a:lnTo>
                <a:lnTo>
                  <a:pt x="400" y="320"/>
                </a:lnTo>
                <a:lnTo>
                  <a:pt x="400" y="292"/>
                </a:lnTo>
                <a:lnTo>
                  <a:pt x="401" y="247"/>
                </a:lnTo>
                <a:lnTo>
                  <a:pt x="401" y="212"/>
                </a:lnTo>
                <a:lnTo>
                  <a:pt x="402" y="185"/>
                </a:lnTo>
                <a:lnTo>
                  <a:pt x="402" y="170"/>
                </a:lnTo>
                <a:lnTo>
                  <a:pt x="403" y="174"/>
                </a:lnTo>
                <a:lnTo>
                  <a:pt x="403" y="198"/>
                </a:lnTo>
                <a:lnTo>
                  <a:pt x="404" y="205"/>
                </a:lnTo>
                <a:lnTo>
                  <a:pt x="404" y="183"/>
                </a:lnTo>
                <a:lnTo>
                  <a:pt x="404" y="186"/>
                </a:lnTo>
                <a:lnTo>
                  <a:pt x="405" y="185"/>
                </a:lnTo>
                <a:lnTo>
                  <a:pt x="406" y="159"/>
                </a:lnTo>
                <a:lnTo>
                  <a:pt x="406" y="161"/>
                </a:lnTo>
                <a:lnTo>
                  <a:pt x="407" y="161"/>
                </a:lnTo>
                <a:lnTo>
                  <a:pt x="407" y="158"/>
                </a:lnTo>
                <a:lnTo>
                  <a:pt x="407" y="176"/>
                </a:lnTo>
                <a:lnTo>
                  <a:pt x="408" y="200"/>
                </a:lnTo>
                <a:lnTo>
                  <a:pt x="408" y="228"/>
                </a:lnTo>
                <a:lnTo>
                  <a:pt x="409" y="250"/>
                </a:lnTo>
                <a:lnTo>
                  <a:pt x="409" y="281"/>
                </a:lnTo>
                <a:lnTo>
                  <a:pt x="410" y="314"/>
                </a:lnTo>
                <a:lnTo>
                  <a:pt x="410" y="323"/>
                </a:lnTo>
                <a:lnTo>
                  <a:pt x="411" y="347"/>
                </a:lnTo>
                <a:lnTo>
                  <a:pt x="411" y="394"/>
                </a:lnTo>
                <a:lnTo>
                  <a:pt x="412" y="418"/>
                </a:lnTo>
                <a:lnTo>
                  <a:pt x="412" y="431"/>
                </a:lnTo>
                <a:lnTo>
                  <a:pt x="413" y="430"/>
                </a:lnTo>
                <a:lnTo>
                  <a:pt x="413" y="416"/>
                </a:lnTo>
                <a:lnTo>
                  <a:pt x="413" y="408"/>
                </a:lnTo>
                <a:lnTo>
                  <a:pt x="414" y="393"/>
                </a:lnTo>
                <a:lnTo>
                  <a:pt x="415" y="388"/>
                </a:lnTo>
                <a:lnTo>
                  <a:pt x="415" y="360"/>
                </a:lnTo>
                <a:lnTo>
                  <a:pt x="416" y="342"/>
                </a:lnTo>
                <a:lnTo>
                  <a:pt x="416" y="313"/>
                </a:lnTo>
                <a:lnTo>
                  <a:pt x="416" y="314"/>
                </a:lnTo>
                <a:lnTo>
                  <a:pt x="417" y="290"/>
                </a:lnTo>
                <a:lnTo>
                  <a:pt x="417" y="280"/>
                </a:lnTo>
                <a:lnTo>
                  <a:pt x="418" y="253"/>
                </a:lnTo>
                <a:lnTo>
                  <a:pt x="418" y="259"/>
                </a:lnTo>
                <a:lnTo>
                  <a:pt x="419" y="260"/>
                </a:lnTo>
                <a:lnTo>
                  <a:pt x="419" y="249"/>
                </a:lnTo>
                <a:lnTo>
                  <a:pt x="420" y="251"/>
                </a:lnTo>
                <a:lnTo>
                  <a:pt x="420" y="261"/>
                </a:lnTo>
                <a:lnTo>
                  <a:pt x="421" y="262"/>
                </a:lnTo>
                <a:lnTo>
                  <a:pt x="421" y="261"/>
                </a:lnTo>
                <a:lnTo>
                  <a:pt x="422" y="255"/>
                </a:lnTo>
                <a:lnTo>
                  <a:pt x="422" y="268"/>
                </a:lnTo>
                <a:lnTo>
                  <a:pt x="422" y="267"/>
                </a:lnTo>
                <a:lnTo>
                  <a:pt x="423" y="254"/>
                </a:lnTo>
                <a:lnTo>
                  <a:pt x="424" y="224"/>
                </a:lnTo>
                <a:lnTo>
                  <a:pt x="424" y="222"/>
                </a:lnTo>
                <a:lnTo>
                  <a:pt x="424" y="212"/>
                </a:lnTo>
                <a:lnTo>
                  <a:pt x="425" y="189"/>
                </a:lnTo>
                <a:lnTo>
                  <a:pt x="425" y="201"/>
                </a:lnTo>
                <a:lnTo>
                  <a:pt x="426" y="229"/>
                </a:lnTo>
                <a:lnTo>
                  <a:pt x="426" y="227"/>
                </a:lnTo>
                <a:lnTo>
                  <a:pt x="427" y="213"/>
                </a:lnTo>
                <a:lnTo>
                  <a:pt x="427" y="203"/>
                </a:lnTo>
                <a:lnTo>
                  <a:pt x="428" y="201"/>
                </a:lnTo>
                <a:lnTo>
                  <a:pt x="428" y="175"/>
                </a:lnTo>
                <a:lnTo>
                  <a:pt x="429" y="166"/>
                </a:lnTo>
                <a:lnTo>
                  <a:pt x="429" y="161"/>
                </a:lnTo>
                <a:lnTo>
                  <a:pt x="430" y="170"/>
                </a:lnTo>
                <a:lnTo>
                  <a:pt x="430" y="182"/>
                </a:lnTo>
                <a:lnTo>
                  <a:pt x="430" y="195"/>
                </a:lnTo>
                <a:lnTo>
                  <a:pt x="431" y="222"/>
                </a:lnTo>
                <a:lnTo>
                  <a:pt x="431" y="241"/>
                </a:lnTo>
                <a:lnTo>
                  <a:pt x="432" y="276"/>
                </a:lnTo>
                <a:lnTo>
                  <a:pt x="432" y="301"/>
                </a:lnTo>
                <a:lnTo>
                  <a:pt x="433" y="314"/>
                </a:lnTo>
                <a:lnTo>
                  <a:pt x="433" y="339"/>
                </a:lnTo>
                <a:lnTo>
                  <a:pt x="434" y="382"/>
                </a:lnTo>
                <a:lnTo>
                  <a:pt x="434" y="414"/>
                </a:lnTo>
                <a:lnTo>
                  <a:pt x="435" y="429"/>
                </a:lnTo>
                <a:lnTo>
                  <a:pt x="435" y="432"/>
                </a:lnTo>
                <a:lnTo>
                  <a:pt x="436" y="427"/>
                </a:lnTo>
                <a:lnTo>
                  <a:pt x="436" y="426"/>
                </a:lnTo>
                <a:lnTo>
                  <a:pt x="437" y="410"/>
                </a:lnTo>
                <a:lnTo>
                  <a:pt x="437" y="406"/>
                </a:lnTo>
                <a:lnTo>
                  <a:pt x="438" y="387"/>
                </a:lnTo>
                <a:lnTo>
                  <a:pt x="438" y="372"/>
                </a:lnTo>
                <a:lnTo>
                  <a:pt x="439" y="341"/>
                </a:lnTo>
                <a:lnTo>
                  <a:pt x="439" y="331"/>
                </a:lnTo>
                <a:lnTo>
                  <a:pt x="439" y="305"/>
                </a:lnTo>
                <a:lnTo>
                  <a:pt x="440" y="294"/>
                </a:lnTo>
                <a:lnTo>
                  <a:pt x="440" y="275"/>
                </a:lnTo>
                <a:lnTo>
                  <a:pt x="441" y="271"/>
                </a:lnTo>
                <a:lnTo>
                  <a:pt x="441" y="261"/>
                </a:lnTo>
                <a:lnTo>
                  <a:pt x="442" y="263"/>
                </a:lnTo>
                <a:lnTo>
                  <a:pt x="442" y="257"/>
                </a:lnTo>
                <a:lnTo>
                  <a:pt x="443" y="249"/>
                </a:lnTo>
                <a:lnTo>
                  <a:pt x="443" y="255"/>
                </a:lnTo>
                <a:lnTo>
                  <a:pt x="444" y="261"/>
                </a:lnTo>
                <a:lnTo>
                  <a:pt x="444" y="269"/>
                </a:lnTo>
                <a:lnTo>
                  <a:pt x="445" y="274"/>
                </a:lnTo>
                <a:lnTo>
                  <a:pt x="445" y="269"/>
                </a:lnTo>
                <a:lnTo>
                  <a:pt x="446" y="263"/>
                </a:lnTo>
                <a:lnTo>
                  <a:pt x="446" y="241"/>
                </a:lnTo>
                <a:lnTo>
                  <a:pt x="447" y="242"/>
                </a:lnTo>
                <a:lnTo>
                  <a:pt x="447" y="239"/>
                </a:lnTo>
                <a:lnTo>
                  <a:pt x="447" y="246"/>
                </a:lnTo>
                <a:lnTo>
                  <a:pt x="448" y="253"/>
                </a:lnTo>
                <a:lnTo>
                  <a:pt x="448" y="274"/>
                </a:lnTo>
                <a:lnTo>
                  <a:pt x="449" y="272"/>
                </a:lnTo>
                <a:lnTo>
                  <a:pt x="449" y="264"/>
                </a:lnTo>
                <a:lnTo>
                  <a:pt x="450" y="260"/>
                </a:lnTo>
                <a:lnTo>
                  <a:pt x="450" y="274"/>
                </a:lnTo>
                <a:lnTo>
                  <a:pt x="451" y="290"/>
                </a:lnTo>
                <a:lnTo>
                  <a:pt x="451" y="304"/>
                </a:lnTo>
                <a:lnTo>
                  <a:pt x="452" y="328"/>
                </a:lnTo>
                <a:lnTo>
                  <a:pt x="452" y="359"/>
                </a:lnTo>
                <a:lnTo>
                  <a:pt x="453" y="389"/>
                </a:lnTo>
                <a:lnTo>
                  <a:pt x="453" y="406"/>
                </a:lnTo>
                <a:lnTo>
                  <a:pt x="453" y="423"/>
                </a:lnTo>
                <a:lnTo>
                  <a:pt x="454" y="433"/>
                </a:lnTo>
                <a:lnTo>
                  <a:pt x="455" y="442"/>
                </a:lnTo>
                <a:lnTo>
                  <a:pt x="455" y="448"/>
                </a:lnTo>
                <a:lnTo>
                  <a:pt x="456" y="451"/>
                </a:lnTo>
                <a:lnTo>
                  <a:pt x="456" y="443"/>
                </a:lnTo>
                <a:lnTo>
                  <a:pt x="456" y="443"/>
                </a:lnTo>
                <a:lnTo>
                  <a:pt x="457" y="437"/>
                </a:lnTo>
                <a:lnTo>
                  <a:pt x="457" y="419"/>
                </a:lnTo>
                <a:lnTo>
                  <a:pt x="458" y="390"/>
                </a:lnTo>
                <a:lnTo>
                  <a:pt x="458" y="343"/>
                </a:lnTo>
                <a:lnTo>
                  <a:pt x="459" y="315"/>
                </a:lnTo>
                <a:lnTo>
                  <a:pt x="459" y="284"/>
                </a:lnTo>
                <a:lnTo>
                  <a:pt x="460" y="263"/>
                </a:lnTo>
                <a:lnTo>
                  <a:pt x="460" y="248"/>
                </a:lnTo>
                <a:lnTo>
                  <a:pt x="461" y="248"/>
                </a:lnTo>
                <a:lnTo>
                  <a:pt x="461" y="266"/>
                </a:lnTo>
                <a:lnTo>
                  <a:pt x="462" y="289"/>
                </a:lnTo>
                <a:lnTo>
                  <a:pt x="462" y="286"/>
                </a:lnTo>
                <a:lnTo>
                  <a:pt x="462" y="290"/>
                </a:lnTo>
                <a:lnTo>
                  <a:pt x="463" y="282"/>
                </a:lnTo>
                <a:lnTo>
                  <a:pt x="464" y="280"/>
                </a:lnTo>
                <a:lnTo>
                  <a:pt x="464" y="276"/>
                </a:lnTo>
                <a:lnTo>
                  <a:pt x="465" y="280"/>
                </a:lnTo>
                <a:lnTo>
                  <a:pt x="465" y="270"/>
                </a:lnTo>
                <a:lnTo>
                  <a:pt x="465" y="268"/>
                </a:lnTo>
                <a:lnTo>
                  <a:pt x="466" y="264"/>
                </a:lnTo>
                <a:lnTo>
                  <a:pt x="466" y="272"/>
                </a:lnTo>
                <a:lnTo>
                  <a:pt x="467" y="270"/>
                </a:lnTo>
                <a:lnTo>
                  <a:pt x="467" y="283"/>
                </a:lnTo>
                <a:lnTo>
                  <a:pt x="468" y="286"/>
                </a:lnTo>
                <a:lnTo>
                  <a:pt x="468" y="264"/>
                </a:lnTo>
                <a:lnTo>
                  <a:pt x="469" y="236"/>
                </a:lnTo>
                <a:lnTo>
                  <a:pt x="469" y="197"/>
                </a:lnTo>
                <a:lnTo>
                  <a:pt x="470" y="196"/>
                </a:lnTo>
                <a:lnTo>
                  <a:pt x="470" y="196"/>
                </a:lnTo>
                <a:lnTo>
                  <a:pt x="470" y="209"/>
                </a:lnTo>
                <a:lnTo>
                  <a:pt x="471" y="226"/>
                </a:lnTo>
                <a:lnTo>
                  <a:pt x="471" y="245"/>
                </a:lnTo>
                <a:lnTo>
                  <a:pt x="472" y="229"/>
                </a:lnTo>
                <a:lnTo>
                  <a:pt x="473" y="224"/>
                </a:lnTo>
                <a:lnTo>
                  <a:pt x="473" y="223"/>
                </a:lnTo>
                <a:lnTo>
                  <a:pt x="473" y="248"/>
                </a:lnTo>
                <a:lnTo>
                  <a:pt x="474" y="279"/>
                </a:lnTo>
                <a:lnTo>
                  <a:pt x="474" y="313"/>
                </a:lnTo>
                <a:lnTo>
                  <a:pt x="475" y="345"/>
                </a:lnTo>
                <a:lnTo>
                  <a:pt x="475" y="377"/>
                </a:lnTo>
                <a:lnTo>
                  <a:pt x="476" y="398"/>
                </a:lnTo>
                <a:lnTo>
                  <a:pt x="476" y="415"/>
                </a:lnTo>
                <a:lnTo>
                  <a:pt x="477" y="428"/>
                </a:lnTo>
                <a:lnTo>
                  <a:pt x="477" y="438"/>
                </a:lnTo>
                <a:lnTo>
                  <a:pt x="478" y="445"/>
                </a:lnTo>
                <a:lnTo>
                  <a:pt x="478" y="448"/>
                </a:lnTo>
                <a:lnTo>
                  <a:pt x="479" y="446"/>
                </a:lnTo>
                <a:lnTo>
                  <a:pt x="479" y="448"/>
                </a:lnTo>
                <a:lnTo>
                  <a:pt x="479" y="443"/>
                </a:lnTo>
                <a:lnTo>
                  <a:pt x="480" y="419"/>
                </a:lnTo>
                <a:lnTo>
                  <a:pt x="480" y="391"/>
                </a:lnTo>
                <a:lnTo>
                  <a:pt x="481" y="337"/>
                </a:lnTo>
                <a:lnTo>
                  <a:pt x="481" y="309"/>
                </a:lnTo>
                <a:lnTo>
                  <a:pt x="482" y="276"/>
                </a:lnTo>
                <a:lnTo>
                  <a:pt x="482" y="250"/>
                </a:lnTo>
                <a:lnTo>
                  <a:pt x="483" y="231"/>
                </a:lnTo>
                <a:lnTo>
                  <a:pt x="483" y="238"/>
                </a:lnTo>
                <a:lnTo>
                  <a:pt x="484" y="244"/>
                </a:lnTo>
                <a:lnTo>
                  <a:pt x="484" y="264"/>
                </a:lnTo>
                <a:lnTo>
                  <a:pt x="485" y="260"/>
                </a:lnTo>
                <a:lnTo>
                  <a:pt x="485" y="263"/>
                </a:lnTo>
                <a:lnTo>
                  <a:pt x="486" y="258"/>
                </a:lnTo>
                <a:lnTo>
                  <a:pt x="486" y="248"/>
                </a:lnTo>
                <a:lnTo>
                  <a:pt x="487" y="232"/>
                </a:lnTo>
                <a:lnTo>
                  <a:pt x="487" y="242"/>
                </a:lnTo>
                <a:lnTo>
                  <a:pt x="488" y="241"/>
                </a:lnTo>
                <a:lnTo>
                  <a:pt x="488" y="238"/>
                </a:lnTo>
                <a:lnTo>
                  <a:pt x="488" y="244"/>
                </a:lnTo>
                <a:lnTo>
                  <a:pt x="489" y="256"/>
                </a:lnTo>
                <a:lnTo>
                  <a:pt x="489" y="265"/>
                </a:lnTo>
                <a:lnTo>
                  <a:pt x="490" y="285"/>
                </a:lnTo>
                <a:lnTo>
                  <a:pt x="490" y="294"/>
                </a:lnTo>
                <a:lnTo>
                  <a:pt x="491" y="258"/>
                </a:lnTo>
                <a:lnTo>
                  <a:pt x="491" y="213"/>
                </a:lnTo>
                <a:lnTo>
                  <a:pt x="492" y="174"/>
                </a:lnTo>
                <a:lnTo>
                  <a:pt x="492" y="164"/>
                </a:lnTo>
                <a:lnTo>
                  <a:pt x="493" y="156"/>
                </a:lnTo>
                <a:lnTo>
                  <a:pt x="493" y="171"/>
                </a:lnTo>
                <a:lnTo>
                  <a:pt x="493" y="191"/>
                </a:lnTo>
                <a:lnTo>
                  <a:pt x="494" y="206"/>
                </a:lnTo>
                <a:lnTo>
                  <a:pt x="495" y="176"/>
                </a:lnTo>
                <a:lnTo>
                  <a:pt x="495" y="181"/>
                </a:lnTo>
                <a:lnTo>
                  <a:pt x="496" y="191"/>
                </a:lnTo>
                <a:lnTo>
                  <a:pt x="496" y="192"/>
                </a:lnTo>
                <a:lnTo>
                  <a:pt x="496" y="232"/>
                </a:lnTo>
                <a:lnTo>
                  <a:pt x="497" y="264"/>
                </a:lnTo>
                <a:lnTo>
                  <a:pt x="497" y="312"/>
                </a:lnTo>
                <a:lnTo>
                  <a:pt x="498" y="348"/>
                </a:lnTo>
                <a:lnTo>
                  <a:pt x="498" y="377"/>
                </a:lnTo>
                <a:lnTo>
                  <a:pt x="499" y="402"/>
                </a:lnTo>
                <a:lnTo>
                  <a:pt x="499" y="416"/>
                </a:lnTo>
                <a:lnTo>
                  <a:pt x="500" y="428"/>
                </a:lnTo>
                <a:lnTo>
                  <a:pt x="500" y="436"/>
                </a:lnTo>
                <a:lnTo>
                  <a:pt x="501" y="441"/>
                </a:lnTo>
                <a:lnTo>
                  <a:pt x="501" y="442"/>
                </a:lnTo>
                <a:lnTo>
                  <a:pt x="502" y="444"/>
                </a:lnTo>
                <a:lnTo>
                  <a:pt x="502" y="442"/>
                </a:lnTo>
                <a:lnTo>
                  <a:pt x="502" y="419"/>
                </a:lnTo>
                <a:lnTo>
                  <a:pt x="503" y="389"/>
                </a:lnTo>
                <a:lnTo>
                  <a:pt x="504" y="331"/>
                </a:lnTo>
                <a:lnTo>
                  <a:pt x="504" y="303"/>
                </a:lnTo>
                <a:lnTo>
                  <a:pt x="505" y="266"/>
                </a:lnTo>
                <a:lnTo>
                  <a:pt x="505" y="242"/>
                </a:lnTo>
                <a:lnTo>
                  <a:pt x="505" y="224"/>
                </a:lnTo>
                <a:lnTo>
                  <a:pt x="506" y="230"/>
                </a:lnTo>
                <a:lnTo>
                  <a:pt x="506" y="236"/>
                </a:lnTo>
                <a:lnTo>
                  <a:pt x="507" y="251"/>
                </a:lnTo>
                <a:lnTo>
                  <a:pt x="507" y="250"/>
                </a:lnTo>
                <a:lnTo>
                  <a:pt x="508" y="252"/>
                </a:lnTo>
                <a:lnTo>
                  <a:pt x="508" y="239"/>
                </a:lnTo>
                <a:lnTo>
                  <a:pt x="509" y="237"/>
                </a:lnTo>
                <a:lnTo>
                  <a:pt x="509" y="236"/>
                </a:lnTo>
                <a:lnTo>
                  <a:pt x="510" y="240"/>
                </a:lnTo>
                <a:lnTo>
                  <a:pt x="510" y="233"/>
                </a:lnTo>
                <a:lnTo>
                  <a:pt x="510" y="230"/>
                </a:lnTo>
                <a:lnTo>
                  <a:pt x="511" y="236"/>
                </a:lnTo>
                <a:lnTo>
                  <a:pt x="511" y="246"/>
                </a:lnTo>
                <a:lnTo>
                  <a:pt x="512" y="259"/>
                </a:lnTo>
                <a:lnTo>
                  <a:pt x="513" y="286"/>
                </a:lnTo>
                <a:lnTo>
                  <a:pt x="513" y="291"/>
                </a:lnTo>
                <a:lnTo>
                  <a:pt x="513" y="254"/>
                </a:lnTo>
                <a:lnTo>
                  <a:pt x="514" y="217"/>
                </a:lnTo>
                <a:lnTo>
                  <a:pt x="514" y="183"/>
                </a:lnTo>
                <a:lnTo>
                  <a:pt x="515" y="166"/>
                </a:lnTo>
                <a:lnTo>
                  <a:pt x="515" y="153"/>
                </a:lnTo>
                <a:lnTo>
                  <a:pt x="516" y="159"/>
                </a:lnTo>
                <a:lnTo>
                  <a:pt x="516" y="192"/>
                </a:lnTo>
                <a:lnTo>
                  <a:pt x="517" y="163"/>
                </a:lnTo>
                <a:lnTo>
                  <a:pt x="517" y="152"/>
                </a:lnTo>
                <a:lnTo>
                  <a:pt x="518" y="174"/>
                </a:lnTo>
                <a:lnTo>
                  <a:pt x="518" y="179"/>
                </a:lnTo>
                <a:lnTo>
                  <a:pt x="519" y="180"/>
                </a:lnTo>
                <a:lnTo>
                  <a:pt x="519" y="206"/>
                </a:lnTo>
                <a:lnTo>
                  <a:pt x="519" y="243"/>
                </a:lnTo>
                <a:lnTo>
                  <a:pt x="520" y="286"/>
                </a:lnTo>
                <a:lnTo>
                  <a:pt x="520" y="328"/>
                </a:lnTo>
                <a:lnTo>
                  <a:pt x="521" y="368"/>
                </a:lnTo>
                <a:lnTo>
                  <a:pt x="522" y="388"/>
                </a:lnTo>
                <a:lnTo>
                  <a:pt x="522" y="409"/>
                </a:lnTo>
                <a:lnTo>
                  <a:pt x="522" y="423"/>
                </a:lnTo>
                <a:lnTo>
                  <a:pt x="523" y="436"/>
                </a:lnTo>
                <a:lnTo>
                  <a:pt x="523" y="443"/>
                </a:lnTo>
                <a:lnTo>
                  <a:pt x="524" y="440"/>
                </a:lnTo>
                <a:lnTo>
                  <a:pt x="524" y="443"/>
                </a:lnTo>
                <a:lnTo>
                  <a:pt x="525" y="441"/>
                </a:lnTo>
                <a:lnTo>
                  <a:pt x="525" y="420"/>
                </a:lnTo>
                <a:lnTo>
                  <a:pt x="526" y="387"/>
                </a:lnTo>
                <a:lnTo>
                  <a:pt x="526" y="329"/>
                </a:lnTo>
                <a:lnTo>
                  <a:pt x="527" y="298"/>
                </a:lnTo>
                <a:lnTo>
                  <a:pt x="527" y="263"/>
                </a:lnTo>
                <a:lnTo>
                  <a:pt x="528" y="241"/>
                </a:lnTo>
                <a:lnTo>
                  <a:pt x="528" y="225"/>
                </a:lnTo>
                <a:lnTo>
                  <a:pt x="528" y="232"/>
                </a:lnTo>
                <a:lnTo>
                  <a:pt x="529" y="236"/>
                </a:lnTo>
                <a:lnTo>
                  <a:pt x="529" y="260"/>
                </a:lnTo>
                <a:lnTo>
                  <a:pt x="530" y="253"/>
                </a:lnTo>
                <a:lnTo>
                  <a:pt x="530" y="268"/>
                </a:lnTo>
                <a:lnTo>
                  <a:pt x="531" y="254"/>
                </a:lnTo>
                <a:lnTo>
                  <a:pt x="531" y="249"/>
                </a:lnTo>
                <a:lnTo>
                  <a:pt x="532" y="252"/>
                </a:lnTo>
                <a:lnTo>
                  <a:pt x="532" y="260"/>
                </a:lnTo>
                <a:lnTo>
                  <a:pt x="533" y="252"/>
                </a:lnTo>
                <a:lnTo>
                  <a:pt x="533" y="249"/>
                </a:lnTo>
                <a:lnTo>
                  <a:pt x="533" y="249"/>
                </a:lnTo>
                <a:lnTo>
                  <a:pt x="534" y="259"/>
                </a:lnTo>
                <a:lnTo>
                  <a:pt x="535" y="276"/>
                </a:lnTo>
                <a:lnTo>
                  <a:pt x="535" y="295"/>
                </a:lnTo>
                <a:lnTo>
                  <a:pt x="536" y="309"/>
                </a:lnTo>
                <a:lnTo>
                  <a:pt x="536" y="277"/>
                </a:lnTo>
                <a:lnTo>
                  <a:pt x="536" y="245"/>
                </a:lnTo>
                <a:lnTo>
                  <a:pt x="537" y="210"/>
                </a:lnTo>
                <a:lnTo>
                  <a:pt x="537" y="184"/>
                </a:lnTo>
                <a:lnTo>
                  <a:pt x="538" y="166"/>
                </a:lnTo>
                <a:lnTo>
                  <a:pt x="538" y="172"/>
                </a:lnTo>
                <a:lnTo>
                  <a:pt x="539" y="197"/>
                </a:lnTo>
                <a:lnTo>
                  <a:pt x="539" y="201"/>
                </a:lnTo>
                <a:lnTo>
                  <a:pt x="540" y="168"/>
                </a:lnTo>
                <a:lnTo>
                  <a:pt x="540" y="161"/>
                </a:lnTo>
                <a:lnTo>
                  <a:pt x="541" y="167"/>
                </a:lnTo>
                <a:lnTo>
                  <a:pt x="541" y="162"/>
                </a:lnTo>
                <a:lnTo>
                  <a:pt x="542" y="174"/>
                </a:lnTo>
                <a:lnTo>
                  <a:pt x="542" y="194"/>
                </a:lnTo>
                <a:lnTo>
                  <a:pt x="542" y="225"/>
                </a:lnTo>
                <a:lnTo>
                  <a:pt x="543" y="261"/>
                </a:lnTo>
                <a:lnTo>
                  <a:pt x="544" y="299"/>
                </a:lnTo>
                <a:lnTo>
                  <a:pt x="544" y="339"/>
                </a:lnTo>
                <a:lnTo>
                  <a:pt x="545" y="366"/>
                </a:lnTo>
                <a:lnTo>
                  <a:pt x="545" y="386"/>
                </a:lnTo>
                <a:lnTo>
                  <a:pt x="545" y="403"/>
                </a:lnTo>
                <a:lnTo>
                  <a:pt x="546" y="413"/>
                </a:lnTo>
                <a:lnTo>
                  <a:pt x="546" y="419"/>
                </a:lnTo>
                <a:lnTo>
                  <a:pt x="547" y="430"/>
                </a:lnTo>
                <a:lnTo>
                  <a:pt x="547" y="431"/>
                </a:lnTo>
                <a:lnTo>
                  <a:pt x="548" y="412"/>
                </a:lnTo>
                <a:lnTo>
                  <a:pt x="548" y="387"/>
                </a:lnTo>
                <a:lnTo>
                  <a:pt x="549" y="342"/>
                </a:lnTo>
                <a:lnTo>
                  <a:pt x="549" y="316"/>
                </a:lnTo>
                <a:lnTo>
                  <a:pt x="550" y="282"/>
                </a:lnTo>
                <a:lnTo>
                  <a:pt x="550" y="264"/>
                </a:lnTo>
                <a:lnTo>
                  <a:pt x="551" y="242"/>
                </a:lnTo>
                <a:lnTo>
                  <a:pt x="551" y="246"/>
                </a:lnTo>
                <a:lnTo>
                  <a:pt x="551" y="259"/>
                </a:lnTo>
                <a:lnTo>
                  <a:pt x="552" y="275"/>
                </a:lnTo>
                <a:lnTo>
                  <a:pt x="553" y="275"/>
                </a:lnTo>
                <a:lnTo>
                  <a:pt x="553" y="277"/>
                </a:lnTo>
                <a:lnTo>
                  <a:pt x="554" y="262"/>
                </a:lnTo>
                <a:lnTo>
                  <a:pt x="554" y="261"/>
                </a:lnTo>
                <a:lnTo>
                  <a:pt x="554" y="264"/>
                </a:lnTo>
                <a:lnTo>
                  <a:pt x="555" y="272"/>
                </a:lnTo>
                <a:lnTo>
                  <a:pt x="555" y="273"/>
                </a:lnTo>
                <a:lnTo>
                  <a:pt x="556" y="260"/>
                </a:lnTo>
                <a:lnTo>
                  <a:pt x="556" y="260"/>
                </a:lnTo>
                <a:lnTo>
                  <a:pt x="557" y="260"/>
                </a:lnTo>
                <a:lnTo>
                  <a:pt x="557" y="282"/>
                </a:lnTo>
                <a:lnTo>
                  <a:pt x="558" y="293"/>
                </a:lnTo>
                <a:lnTo>
                  <a:pt x="558" y="310"/>
                </a:lnTo>
                <a:lnTo>
                  <a:pt x="559" y="273"/>
                </a:lnTo>
                <a:lnTo>
                  <a:pt x="559" y="238"/>
                </a:lnTo>
                <a:lnTo>
                  <a:pt x="559" y="207"/>
                </a:lnTo>
                <a:lnTo>
                  <a:pt x="560" y="185"/>
                </a:lnTo>
                <a:lnTo>
                  <a:pt x="560" y="169"/>
                </a:lnTo>
                <a:lnTo>
                  <a:pt x="561" y="178"/>
                </a:lnTo>
                <a:lnTo>
                  <a:pt x="562" y="203"/>
                </a:lnTo>
                <a:lnTo>
                  <a:pt x="562" y="202"/>
                </a:lnTo>
                <a:lnTo>
                  <a:pt x="562" y="183"/>
                </a:lnTo>
                <a:lnTo>
                  <a:pt x="563" y="187"/>
                </a:lnTo>
                <a:lnTo>
                  <a:pt x="563" y="178"/>
                </a:lnTo>
                <a:lnTo>
                  <a:pt x="564" y="162"/>
                </a:lnTo>
                <a:lnTo>
                  <a:pt x="564" y="151"/>
                </a:lnTo>
                <a:lnTo>
                  <a:pt x="565" y="156"/>
                </a:lnTo>
                <a:lnTo>
                  <a:pt x="565" y="156"/>
                </a:lnTo>
                <a:lnTo>
                  <a:pt x="566" y="179"/>
                </a:lnTo>
                <a:lnTo>
                  <a:pt x="566" y="194"/>
                </a:lnTo>
                <a:lnTo>
                  <a:pt x="567" y="224"/>
                </a:lnTo>
                <a:lnTo>
                  <a:pt x="567" y="248"/>
                </a:lnTo>
                <a:lnTo>
                  <a:pt x="568" y="280"/>
                </a:lnTo>
                <a:lnTo>
                  <a:pt x="568" y="311"/>
                </a:lnTo>
                <a:lnTo>
                  <a:pt x="568" y="329"/>
                </a:lnTo>
                <a:lnTo>
                  <a:pt x="569" y="350"/>
                </a:lnTo>
                <a:lnTo>
                  <a:pt x="569" y="394"/>
                </a:lnTo>
                <a:lnTo>
                  <a:pt x="570" y="416"/>
                </a:lnTo>
                <a:lnTo>
                  <a:pt x="570" y="427"/>
                </a:lnTo>
                <a:lnTo>
                  <a:pt x="571" y="424"/>
                </a:lnTo>
                <a:lnTo>
                  <a:pt x="571" y="410"/>
                </a:lnTo>
                <a:lnTo>
                  <a:pt x="572" y="409"/>
                </a:lnTo>
                <a:lnTo>
                  <a:pt x="572" y="391"/>
                </a:lnTo>
                <a:lnTo>
                  <a:pt x="573" y="385"/>
                </a:lnTo>
                <a:lnTo>
                  <a:pt x="573" y="356"/>
                </a:lnTo>
                <a:lnTo>
                  <a:pt x="574" y="338"/>
                </a:lnTo>
                <a:lnTo>
                  <a:pt x="574" y="306"/>
                </a:lnTo>
                <a:lnTo>
                  <a:pt x="575" y="298"/>
                </a:lnTo>
                <a:lnTo>
                  <a:pt x="575" y="278"/>
                </a:lnTo>
                <a:lnTo>
                  <a:pt x="576" y="269"/>
                </a:lnTo>
                <a:lnTo>
                  <a:pt x="576" y="247"/>
                </a:lnTo>
                <a:lnTo>
                  <a:pt x="576" y="261"/>
                </a:lnTo>
                <a:lnTo>
                  <a:pt x="577" y="250"/>
                </a:lnTo>
                <a:lnTo>
                  <a:pt x="577" y="253"/>
                </a:lnTo>
                <a:lnTo>
                  <a:pt x="578" y="261"/>
                </a:lnTo>
                <a:lnTo>
                  <a:pt x="578" y="260"/>
                </a:lnTo>
                <a:lnTo>
                  <a:pt x="579" y="257"/>
                </a:lnTo>
                <a:lnTo>
                  <a:pt x="579" y="260"/>
                </a:lnTo>
                <a:lnTo>
                  <a:pt x="580" y="255"/>
                </a:lnTo>
                <a:lnTo>
                  <a:pt x="580" y="269"/>
                </a:lnTo>
                <a:lnTo>
                  <a:pt x="581" y="253"/>
                </a:lnTo>
                <a:lnTo>
                  <a:pt x="581" y="244"/>
                </a:lnTo>
                <a:lnTo>
                  <a:pt x="582" y="233"/>
                </a:lnTo>
                <a:lnTo>
                  <a:pt x="582" y="226"/>
                </a:lnTo>
                <a:lnTo>
                  <a:pt x="582" y="205"/>
                </a:lnTo>
                <a:lnTo>
                  <a:pt x="583" y="194"/>
                </a:lnTo>
                <a:lnTo>
                  <a:pt x="584" y="206"/>
                </a:lnTo>
                <a:lnTo>
                  <a:pt x="584" y="230"/>
                </a:lnTo>
                <a:lnTo>
                  <a:pt x="585" y="229"/>
                </a:lnTo>
                <a:lnTo>
                  <a:pt x="585" y="204"/>
                </a:lnTo>
                <a:lnTo>
                  <a:pt x="585" y="209"/>
                </a:lnTo>
                <a:lnTo>
                  <a:pt x="586" y="200"/>
                </a:lnTo>
                <a:lnTo>
                  <a:pt x="586" y="175"/>
                </a:lnTo>
                <a:lnTo>
                  <a:pt x="587" y="163"/>
                </a:lnTo>
                <a:lnTo>
                  <a:pt x="587" y="161"/>
                </a:lnTo>
                <a:lnTo>
                  <a:pt x="588" y="163"/>
                </a:lnTo>
                <a:lnTo>
                  <a:pt x="588" y="174"/>
                </a:lnTo>
                <a:lnTo>
                  <a:pt x="589" y="201"/>
                </a:lnTo>
                <a:lnTo>
                  <a:pt x="589" y="223"/>
                </a:lnTo>
                <a:lnTo>
                  <a:pt x="590" y="242"/>
                </a:lnTo>
                <a:lnTo>
                  <a:pt x="590" y="271"/>
                </a:lnTo>
                <a:lnTo>
                  <a:pt x="591" y="298"/>
                </a:lnTo>
                <a:lnTo>
                  <a:pt x="591" y="320"/>
                </a:lnTo>
                <a:lnTo>
                  <a:pt x="591" y="338"/>
                </a:lnTo>
                <a:lnTo>
                  <a:pt x="592" y="388"/>
                </a:lnTo>
                <a:lnTo>
                  <a:pt x="593" y="414"/>
                </a:lnTo>
                <a:lnTo>
                  <a:pt x="593" y="427"/>
                </a:lnTo>
                <a:lnTo>
                  <a:pt x="594" y="432"/>
                </a:lnTo>
                <a:lnTo>
                  <a:pt x="594" y="426"/>
                </a:lnTo>
                <a:lnTo>
                  <a:pt x="594" y="427"/>
                </a:lnTo>
                <a:lnTo>
                  <a:pt x="595" y="412"/>
                </a:lnTo>
                <a:lnTo>
                  <a:pt x="595" y="407"/>
                </a:lnTo>
                <a:lnTo>
                  <a:pt x="596" y="388"/>
                </a:lnTo>
                <a:lnTo>
                  <a:pt x="596" y="375"/>
                </a:lnTo>
                <a:lnTo>
                  <a:pt x="597" y="345"/>
                </a:lnTo>
                <a:lnTo>
                  <a:pt x="597" y="330"/>
                </a:lnTo>
                <a:lnTo>
                  <a:pt x="598" y="302"/>
                </a:lnTo>
                <a:lnTo>
                  <a:pt x="598" y="293"/>
                </a:lnTo>
                <a:lnTo>
                  <a:pt x="599" y="274"/>
                </a:lnTo>
                <a:lnTo>
                  <a:pt x="599" y="268"/>
                </a:lnTo>
                <a:lnTo>
                  <a:pt x="599" y="263"/>
                </a:lnTo>
                <a:lnTo>
                  <a:pt x="600" y="254"/>
                </a:lnTo>
                <a:lnTo>
                  <a:pt x="600" y="260"/>
                </a:lnTo>
                <a:lnTo>
                  <a:pt x="601" y="247"/>
                </a:lnTo>
                <a:lnTo>
                  <a:pt x="602" y="253"/>
                </a:lnTo>
                <a:lnTo>
                  <a:pt x="602" y="254"/>
                </a:lnTo>
                <a:lnTo>
                  <a:pt x="602" y="263"/>
                </a:lnTo>
                <a:lnTo>
                  <a:pt x="603" y="265"/>
                </a:lnTo>
                <a:lnTo>
                  <a:pt x="603" y="252"/>
                </a:lnTo>
                <a:lnTo>
                  <a:pt x="604" y="245"/>
                </a:lnTo>
                <a:lnTo>
                  <a:pt x="604" y="233"/>
                </a:lnTo>
                <a:lnTo>
                  <a:pt x="605" y="236"/>
                </a:lnTo>
                <a:lnTo>
                  <a:pt x="605" y="226"/>
                </a:lnTo>
                <a:lnTo>
                  <a:pt x="606" y="237"/>
                </a:lnTo>
                <a:lnTo>
                  <a:pt x="606" y="252"/>
                </a:lnTo>
                <a:lnTo>
                  <a:pt x="607" y="273"/>
                </a:lnTo>
                <a:lnTo>
                  <a:pt x="607" y="268"/>
                </a:lnTo>
                <a:lnTo>
                  <a:pt x="608" y="253"/>
                </a:lnTo>
                <a:lnTo>
                  <a:pt x="608" y="269"/>
                </a:lnTo>
                <a:lnTo>
                  <a:pt x="608" y="276"/>
                </a:lnTo>
                <a:lnTo>
                  <a:pt x="609" y="285"/>
                </a:lnTo>
                <a:lnTo>
                  <a:pt x="609" y="301"/>
                </a:lnTo>
                <a:lnTo>
                  <a:pt x="610" y="319"/>
                </a:lnTo>
                <a:lnTo>
                  <a:pt x="611" y="349"/>
                </a:lnTo>
                <a:lnTo>
                  <a:pt x="611" y="381"/>
                </a:lnTo>
                <a:lnTo>
                  <a:pt x="611" y="391"/>
                </a:lnTo>
                <a:lnTo>
                  <a:pt x="612" y="408"/>
                </a:lnTo>
                <a:lnTo>
                  <a:pt x="612" y="429"/>
                </a:lnTo>
                <a:lnTo>
                  <a:pt x="613" y="441"/>
                </a:lnTo>
                <a:lnTo>
                  <a:pt x="613" y="445"/>
                </a:lnTo>
                <a:lnTo>
                  <a:pt x="614" y="448"/>
                </a:lnTo>
                <a:lnTo>
                  <a:pt x="614" y="446"/>
                </a:lnTo>
                <a:lnTo>
                  <a:pt x="615" y="445"/>
                </a:lnTo>
                <a:lnTo>
                  <a:pt x="615" y="438"/>
                </a:lnTo>
                <a:lnTo>
                  <a:pt x="616" y="419"/>
                </a:lnTo>
                <a:lnTo>
                  <a:pt x="616" y="396"/>
                </a:lnTo>
                <a:lnTo>
                  <a:pt x="617" y="361"/>
                </a:lnTo>
                <a:lnTo>
                  <a:pt x="617" y="346"/>
                </a:lnTo>
                <a:lnTo>
                  <a:pt x="617" y="331"/>
                </a:lnTo>
                <a:lnTo>
                  <a:pt x="618" y="311"/>
                </a:lnTo>
                <a:lnTo>
                  <a:pt x="618" y="301"/>
                </a:lnTo>
                <a:lnTo>
                  <a:pt x="619" y="289"/>
                </a:lnTo>
                <a:lnTo>
                  <a:pt x="619" y="293"/>
                </a:lnTo>
                <a:lnTo>
                  <a:pt x="620" y="298"/>
                </a:lnTo>
                <a:lnTo>
                  <a:pt x="620" y="299"/>
                </a:lnTo>
                <a:lnTo>
                  <a:pt x="621" y="303"/>
                </a:lnTo>
                <a:lnTo>
                  <a:pt x="621" y="291"/>
                </a:lnTo>
                <a:lnTo>
                  <a:pt x="622" y="287"/>
                </a:lnTo>
                <a:lnTo>
                  <a:pt x="622" y="283"/>
                </a:lnTo>
                <a:lnTo>
                  <a:pt x="623" y="296"/>
                </a:lnTo>
                <a:lnTo>
                  <a:pt x="623" y="283"/>
                </a:lnTo>
                <a:lnTo>
                  <a:pt x="624" y="285"/>
                </a:lnTo>
                <a:lnTo>
                  <a:pt x="624" y="276"/>
                </a:lnTo>
                <a:lnTo>
                  <a:pt x="625" y="285"/>
                </a:lnTo>
                <a:lnTo>
                  <a:pt x="625" y="293"/>
                </a:lnTo>
                <a:lnTo>
                  <a:pt x="625" y="307"/>
                </a:lnTo>
                <a:lnTo>
                  <a:pt x="626" y="309"/>
                </a:lnTo>
                <a:lnTo>
                  <a:pt x="626" y="296"/>
                </a:lnTo>
                <a:lnTo>
                  <a:pt x="627" y="272"/>
                </a:lnTo>
                <a:lnTo>
                  <a:pt x="627" y="254"/>
                </a:lnTo>
                <a:lnTo>
                  <a:pt x="628" y="231"/>
                </a:lnTo>
                <a:lnTo>
                  <a:pt x="628" y="226"/>
                </a:lnTo>
                <a:lnTo>
                  <a:pt x="629" y="229"/>
                </a:lnTo>
                <a:lnTo>
                  <a:pt x="629" y="245"/>
                </a:lnTo>
                <a:lnTo>
                  <a:pt x="630" y="253"/>
                </a:lnTo>
                <a:lnTo>
                  <a:pt x="630" y="251"/>
                </a:lnTo>
                <a:lnTo>
                  <a:pt x="631" y="257"/>
                </a:lnTo>
                <a:lnTo>
                  <a:pt x="631" y="261"/>
                </a:lnTo>
                <a:lnTo>
                  <a:pt x="631" y="272"/>
                </a:lnTo>
                <a:lnTo>
                  <a:pt x="632" y="285"/>
                </a:lnTo>
                <a:lnTo>
                  <a:pt x="633" y="313"/>
                </a:lnTo>
                <a:lnTo>
                  <a:pt x="633" y="347"/>
                </a:lnTo>
                <a:lnTo>
                  <a:pt x="634" y="378"/>
                </a:lnTo>
                <a:lnTo>
                  <a:pt x="634" y="400"/>
                </a:lnTo>
                <a:lnTo>
                  <a:pt x="634" y="416"/>
                </a:lnTo>
                <a:lnTo>
                  <a:pt x="635" y="427"/>
                </a:lnTo>
                <a:lnTo>
                  <a:pt x="635" y="440"/>
                </a:lnTo>
                <a:lnTo>
                  <a:pt x="636" y="446"/>
                </a:lnTo>
                <a:lnTo>
                  <a:pt x="636" y="450"/>
                </a:lnTo>
                <a:lnTo>
                  <a:pt x="637" y="448"/>
                </a:lnTo>
                <a:lnTo>
                  <a:pt x="637" y="449"/>
                </a:lnTo>
                <a:lnTo>
                  <a:pt x="638" y="446"/>
                </a:lnTo>
                <a:lnTo>
                  <a:pt x="638" y="419"/>
                </a:lnTo>
                <a:lnTo>
                  <a:pt x="639" y="393"/>
                </a:lnTo>
                <a:lnTo>
                  <a:pt x="639" y="336"/>
                </a:lnTo>
                <a:lnTo>
                  <a:pt x="640" y="306"/>
                </a:lnTo>
                <a:lnTo>
                  <a:pt x="640" y="286"/>
                </a:lnTo>
                <a:lnTo>
                  <a:pt x="640" y="267"/>
                </a:lnTo>
                <a:lnTo>
                  <a:pt x="641" y="250"/>
                </a:lnTo>
                <a:lnTo>
                  <a:pt x="642" y="256"/>
                </a:lnTo>
                <a:lnTo>
                  <a:pt x="642" y="263"/>
                </a:lnTo>
                <a:lnTo>
                  <a:pt x="642" y="278"/>
                </a:lnTo>
                <a:lnTo>
                  <a:pt x="643" y="274"/>
                </a:lnTo>
                <a:lnTo>
                  <a:pt x="643" y="283"/>
                </a:lnTo>
                <a:lnTo>
                  <a:pt x="644" y="267"/>
                </a:lnTo>
                <a:lnTo>
                  <a:pt x="644" y="264"/>
                </a:lnTo>
                <a:lnTo>
                  <a:pt x="645" y="270"/>
                </a:lnTo>
                <a:lnTo>
                  <a:pt x="645" y="270"/>
                </a:lnTo>
                <a:lnTo>
                  <a:pt x="646" y="265"/>
                </a:lnTo>
                <a:lnTo>
                  <a:pt x="646" y="261"/>
                </a:lnTo>
                <a:lnTo>
                  <a:pt x="647" y="264"/>
                </a:lnTo>
                <a:lnTo>
                  <a:pt x="647" y="264"/>
                </a:lnTo>
                <a:lnTo>
                  <a:pt x="648" y="273"/>
                </a:lnTo>
                <a:lnTo>
                  <a:pt x="648" y="291"/>
                </a:lnTo>
                <a:lnTo>
                  <a:pt x="648" y="303"/>
                </a:lnTo>
                <a:lnTo>
                  <a:pt x="649" y="276"/>
                </a:lnTo>
                <a:lnTo>
                  <a:pt x="649" y="239"/>
                </a:lnTo>
                <a:lnTo>
                  <a:pt x="650" y="204"/>
                </a:lnTo>
                <a:lnTo>
                  <a:pt x="651" y="188"/>
                </a:lnTo>
                <a:lnTo>
                  <a:pt x="651" y="173"/>
                </a:lnTo>
                <a:lnTo>
                  <a:pt x="651" y="177"/>
                </a:lnTo>
                <a:lnTo>
                  <a:pt x="652" y="198"/>
                </a:lnTo>
                <a:lnTo>
                  <a:pt x="652" y="194"/>
                </a:lnTo>
                <a:lnTo>
                  <a:pt x="653" y="187"/>
                </a:lnTo>
                <a:lnTo>
                  <a:pt x="653" y="185"/>
                </a:lnTo>
                <a:lnTo>
                  <a:pt x="654" y="195"/>
                </a:lnTo>
                <a:lnTo>
                  <a:pt x="654" y="211"/>
                </a:lnTo>
                <a:lnTo>
                  <a:pt x="655" y="229"/>
                </a:lnTo>
                <a:lnTo>
                  <a:pt x="655" y="265"/>
                </a:lnTo>
                <a:lnTo>
                  <a:pt x="656" y="310"/>
                </a:lnTo>
                <a:lnTo>
                  <a:pt x="656" y="351"/>
                </a:lnTo>
                <a:lnTo>
                  <a:pt x="657" y="379"/>
                </a:lnTo>
                <a:lnTo>
                  <a:pt x="657" y="401"/>
                </a:lnTo>
                <a:lnTo>
                  <a:pt x="657" y="414"/>
                </a:lnTo>
                <a:lnTo>
                  <a:pt x="658" y="429"/>
                </a:lnTo>
                <a:lnTo>
                  <a:pt x="658" y="436"/>
                </a:lnTo>
                <a:lnTo>
                  <a:pt x="659" y="442"/>
                </a:lnTo>
                <a:lnTo>
                  <a:pt x="659" y="440"/>
                </a:lnTo>
                <a:lnTo>
                  <a:pt x="660" y="442"/>
                </a:lnTo>
                <a:lnTo>
                  <a:pt x="660" y="442"/>
                </a:lnTo>
                <a:lnTo>
                  <a:pt x="661" y="420"/>
                </a:lnTo>
                <a:lnTo>
                  <a:pt x="661" y="390"/>
                </a:lnTo>
                <a:lnTo>
                  <a:pt x="662" y="330"/>
                </a:lnTo>
                <a:lnTo>
                  <a:pt x="662" y="302"/>
                </a:lnTo>
                <a:lnTo>
                  <a:pt x="663" y="265"/>
                </a:lnTo>
                <a:lnTo>
                  <a:pt x="663" y="251"/>
                </a:lnTo>
                <a:lnTo>
                  <a:pt x="664" y="234"/>
                </a:lnTo>
                <a:lnTo>
                  <a:pt x="664" y="243"/>
                </a:lnTo>
                <a:lnTo>
                  <a:pt x="665" y="245"/>
                </a:lnTo>
                <a:lnTo>
                  <a:pt x="665" y="269"/>
                </a:lnTo>
                <a:lnTo>
                  <a:pt x="665" y="269"/>
                </a:lnTo>
                <a:lnTo>
                  <a:pt x="666" y="277"/>
                </a:lnTo>
                <a:lnTo>
                  <a:pt x="666" y="262"/>
                </a:lnTo>
                <a:lnTo>
                  <a:pt x="667" y="257"/>
                </a:lnTo>
                <a:lnTo>
                  <a:pt x="667" y="266"/>
                </a:lnTo>
                <a:lnTo>
                  <a:pt x="668" y="270"/>
                </a:lnTo>
                <a:lnTo>
                  <a:pt x="668" y="259"/>
                </a:lnTo>
                <a:lnTo>
                  <a:pt x="669" y="261"/>
                </a:lnTo>
                <a:lnTo>
                  <a:pt x="669" y="261"/>
                </a:lnTo>
                <a:lnTo>
                  <a:pt x="670" y="268"/>
                </a:lnTo>
                <a:lnTo>
                  <a:pt x="670" y="283"/>
                </a:lnTo>
                <a:lnTo>
                  <a:pt x="671" y="306"/>
                </a:lnTo>
                <a:lnTo>
                  <a:pt x="671" y="318"/>
                </a:lnTo>
                <a:lnTo>
                  <a:pt x="671" y="285"/>
                </a:lnTo>
                <a:lnTo>
                  <a:pt x="672" y="244"/>
                </a:lnTo>
                <a:lnTo>
                  <a:pt x="673" y="218"/>
                </a:lnTo>
                <a:lnTo>
                  <a:pt x="673" y="196"/>
                </a:lnTo>
                <a:lnTo>
                  <a:pt x="674" y="176"/>
                </a:lnTo>
                <a:lnTo>
                  <a:pt x="674" y="172"/>
                </a:lnTo>
                <a:lnTo>
                  <a:pt x="674" y="182"/>
                </a:lnTo>
                <a:lnTo>
                  <a:pt x="675" y="184"/>
                </a:lnTo>
                <a:lnTo>
                  <a:pt x="675" y="172"/>
                </a:lnTo>
                <a:lnTo>
                  <a:pt x="676" y="170"/>
                </a:lnTo>
                <a:lnTo>
                  <a:pt x="676" y="172"/>
                </a:lnTo>
                <a:lnTo>
                  <a:pt x="677" y="188"/>
                </a:lnTo>
                <a:lnTo>
                  <a:pt x="677" y="198"/>
                </a:lnTo>
                <a:lnTo>
                  <a:pt x="678" y="237"/>
                </a:lnTo>
                <a:lnTo>
                  <a:pt x="678" y="286"/>
                </a:lnTo>
                <a:lnTo>
                  <a:pt x="679" y="324"/>
                </a:lnTo>
                <a:lnTo>
                  <a:pt x="679" y="360"/>
                </a:lnTo>
                <a:lnTo>
                  <a:pt x="680" y="387"/>
                </a:lnTo>
                <a:lnTo>
                  <a:pt x="680" y="402"/>
                </a:lnTo>
                <a:lnTo>
                  <a:pt x="680" y="416"/>
                </a:lnTo>
                <a:lnTo>
                  <a:pt x="681" y="428"/>
                </a:lnTo>
                <a:lnTo>
                  <a:pt x="682" y="434"/>
                </a:lnTo>
                <a:lnTo>
                  <a:pt x="682" y="434"/>
                </a:lnTo>
                <a:lnTo>
                  <a:pt x="683" y="442"/>
                </a:lnTo>
                <a:lnTo>
                  <a:pt x="683" y="442"/>
                </a:lnTo>
                <a:lnTo>
                  <a:pt x="683" y="418"/>
                </a:lnTo>
                <a:lnTo>
                  <a:pt x="684" y="386"/>
                </a:lnTo>
                <a:lnTo>
                  <a:pt x="684" y="330"/>
                </a:lnTo>
                <a:lnTo>
                  <a:pt x="685" y="306"/>
                </a:lnTo>
                <a:lnTo>
                  <a:pt x="685" y="269"/>
                </a:lnTo>
                <a:lnTo>
                  <a:pt x="686" y="247"/>
                </a:lnTo>
                <a:lnTo>
                  <a:pt x="686" y="230"/>
                </a:lnTo>
                <a:lnTo>
                  <a:pt x="687" y="241"/>
                </a:lnTo>
                <a:lnTo>
                  <a:pt x="687" y="258"/>
                </a:lnTo>
                <a:lnTo>
                  <a:pt x="688" y="271"/>
                </a:lnTo>
                <a:lnTo>
                  <a:pt x="688" y="270"/>
                </a:lnTo>
                <a:lnTo>
                  <a:pt x="688" y="278"/>
                </a:lnTo>
                <a:lnTo>
                  <a:pt x="689" y="264"/>
                </a:lnTo>
                <a:lnTo>
                  <a:pt x="689" y="258"/>
                </a:lnTo>
                <a:lnTo>
                  <a:pt x="690" y="259"/>
                </a:lnTo>
                <a:lnTo>
                  <a:pt x="691" y="265"/>
                </a:lnTo>
                <a:lnTo>
                  <a:pt x="691" y="258"/>
                </a:lnTo>
                <a:lnTo>
                  <a:pt x="691" y="254"/>
                </a:lnTo>
                <a:lnTo>
                  <a:pt x="692" y="256"/>
                </a:lnTo>
                <a:lnTo>
                  <a:pt x="692" y="267"/>
                </a:lnTo>
                <a:lnTo>
                  <a:pt x="693" y="287"/>
                </a:lnTo>
                <a:lnTo>
                  <a:pt x="693" y="306"/>
                </a:lnTo>
                <a:lnTo>
                  <a:pt x="694" y="315"/>
                </a:lnTo>
                <a:lnTo>
                  <a:pt x="694" y="283"/>
                </a:lnTo>
                <a:lnTo>
                  <a:pt x="695" y="254"/>
                </a:lnTo>
                <a:lnTo>
                  <a:pt x="695" y="220"/>
                </a:lnTo>
                <a:lnTo>
                  <a:pt x="696" y="192"/>
                </a:lnTo>
                <a:lnTo>
                  <a:pt x="696" y="175"/>
                </a:lnTo>
                <a:lnTo>
                  <a:pt x="697" y="169"/>
                </a:lnTo>
                <a:lnTo>
                  <a:pt x="697" y="181"/>
                </a:lnTo>
                <a:lnTo>
                  <a:pt x="697" y="176"/>
                </a:lnTo>
                <a:lnTo>
                  <a:pt x="698" y="162"/>
                </a:lnTo>
                <a:lnTo>
                  <a:pt x="698" y="160"/>
                </a:lnTo>
                <a:lnTo>
                  <a:pt x="699" y="164"/>
                </a:lnTo>
                <a:lnTo>
                  <a:pt x="700" y="175"/>
                </a:lnTo>
                <a:lnTo>
                  <a:pt x="700" y="180"/>
                </a:lnTo>
                <a:lnTo>
                  <a:pt x="700" y="195"/>
                </a:lnTo>
                <a:lnTo>
                  <a:pt x="701" y="230"/>
                </a:lnTo>
                <a:lnTo>
                  <a:pt x="701" y="265"/>
                </a:lnTo>
                <a:lnTo>
                  <a:pt x="702" y="303"/>
                </a:lnTo>
                <a:lnTo>
                  <a:pt x="702" y="342"/>
                </a:lnTo>
                <a:lnTo>
                  <a:pt x="703" y="362"/>
                </a:lnTo>
                <a:lnTo>
                  <a:pt x="703" y="387"/>
                </a:lnTo>
                <a:lnTo>
                  <a:pt x="704" y="404"/>
                </a:lnTo>
                <a:lnTo>
                  <a:pt x="704" y="414"/>
                </a:lnTo>
                <a:lnTo>
                  <a:pt x="705" y="417"/>
                </a:lnTo>
                <a:lnTo>
                  <a:pt x="705" y="429"/>
                </a:lnTo>
                <a:lnTo>
                  <a:pt x="705" y="433"/>
                </a:lnTo>
                <a:lnTo>
                  <a:pt x="706" y="413"/>
                </a:lnTo>
                <a:lnTo>
                  <a:pt x="706" y="386"/>
                </a:lnTo>
                <a:lnTo>
                  <a:pt x="707" y="339"/>
                </a:lnTo>
                <a:lnTo>
                  <a:pt x="707" y="315"/>
                </a:lnTo>
                <a:lnTo>
                  <a:pt x="708" y="281"/>
                </a:lnTo>
                <a:lnTo>
                  <a:pt x="708" y="264"/>
                </a:lnTo>
                <a:lnTo>
                  <a:pt x="709" y="238"/>
                </a:lnTo>
                <a:lnTo>
                  <a:pt x="709" y="249"/>
                </a:lnTo>
                <a:lnTo>
                  <a:pt x="710" y="254"/>
                </a:lnTo>
                <a:lnTo>
                  <a:pt x="710" y="274"/>
                </a:lnTo>
                <a:lnTo>
                  <a:pt x="711" y="268"/>
                </a:lnTo>
                <a:lnTo>
                  <a:pt x="711" y="280"/>
                </a:lnTo>
                <a:lnTo>
                  <a:pt x="712" y="269"/>
                </a:lnTo>
                <a:lnTo>
                  <a:pt x="712" y="267"/>
                </a:lnTo>
                <a:lnTo>
                  <a:pt x="713" y="271"/>
                </a:lnTo>
                <a:lnTo>
                  <a:pt x="713" y="272"/>
                </a:lnTo>
                <a:lnTo>
                  <a:pt x="714" y="273"/>
                </a:lnTo>
                <a:lnTo>
                  <a:pt x="714" y="263"/>
                </a:lnTo>
                <a:lnTo>
                  <a:pt x="714" y="267"/>
                </a:lnTo>
                <a:lnTo>
                  <a:pt x="715" y="272"/>
                </a:lnTo>
                <a:lnTo>
                  <a:pt x="715" y="288"/>
                </a:lnTo>
                <a:lnTo>
                  <a:pt x="716" y="316"/>
                </a:lnTo>
                <a:lnTo>
                  <a:pt x="716" y="318"/>
                </a:lnTo>
                <a:lnTo>
                  <a:pt x="717" y="287"/>
                </a:lnTo>
                <a:lnTo>
                  <a:pt x="717" y="252"/>
                </a:lnTo>
                <a:lnTo>
                  <a:pt x="718" y="227"/>
                </a:lnTo>
                <a:lnTo>
                  <a:pt x="718" y="201"/>
                </a:lnTo>
                <a:lnTo>
                  <a:pt x="719" y="183"/>
                </a:lnTo>
                <a:lnTo>
                  <a:pt x="719" y="186"/>
                </a:lnTo>
                <a:lnTo>
                  <a:pt x="720" y="202"/>
                </a:lnTo>
                <a:lnTo>
                  <a:pt x="720" y="192"/>
                </a:lnTo>
                <a:lnTo>
                  <a:pt x="720" y="190"/>
                </a:lnTo>
                <a:lnTo>
                  <a:pt x="721" y="198"/>
                </a:lnTo>
                <a:lnTo>
                  <a:pt x="722" y="187"/>
                </a:lnTo>
                <a:lnTo>
                  <a:pt x="722" y="172"/>
                </a:lnTo>
                <a:lnTo>
                  <a:pt x="723" y="160"/>
                </a:lnTo>
                <a:lnTo>
                  <a:pt x="723" y="166"/>
                </a:lnTo>
                <a:lnTo>
                  <a:pt x="723" y="169"/>
                </a:lnTo>
                <a:lnTo>
                  <a:pt x="724" y="191"/>
                </a:lnTo>
                <a:lnTo>
                  <a:pt x="724" y="205"/>
                </a:lnTo>
                <a:lnTo>
                  <a:pt x="725" y="226"/>
                </a:lnTo>
                <a:lnTo>
                  <a:pt x="725" y="245"/>
                </a:lnTo>
                <a:lnTo>
                  <a:pt x="726" y="267"/>
                </a:lnTo>
                <a:lnTo>
                  <a:pt x="726" y="292"/>
                </a:lnTo>
                <a:lnTo>
                  <a:pt x="727" y="322"/>
                </a:lnTo>
                <a:lnTo>
                  <a:pt x="727" y="346"/>
                </a:lnTo>
                <a:lnTo>
                  <a:pt x="728" y="396"/>
                </a:lnTo>
                <a:lnTo>
                  <a:pt x="728" y="420"/>
                </a:lnTo>
                <a:lnTo>
                  <a:pt x="728" y="430"/>
                </a:lnTo>
                <a:lnTo>
                  <a:pt x="729" y="426"/>
                </a:lnTo>
                <a:lnTo>
                  <a:pt x="729" y="410"/>
                </a:lnTo>
                <a:lnTo>
                  <a:pt x="730" y="405"/>
                </a:lnTo>
                <a:lnTo>
                  <a:pt x="731" y="386"/>
                </a:lnTo>
                <a:lnTo>
                  <a:pt x="731" y="383"/>
                </a:lnTo>
                <a:lnTo>
                  <a:pt x="731" y="360"/>
                </a:lnTo>
                <a:lnTo>
                  <a:pt x="732" y="352"/>
                </a:lnTo>
                <a:lnTo>
                  <a:pt x="732" y="326"/>
                </a:lnTo>
                <a:lnTo>
                  <a:pt x="733" y="326"/>
                </a:lnTo>
                <a:lnTo>
                  <a:pt x="733" y="296"/>
                </a:lnTo>
                <a:lnTo>
                  <a:pt x="734" y="294"/>
                </a:lnTo>
                <a:lnTo>
                  <a:pt x="734" y="276"/>
                </a:lnTo>
                <a:lnTo>
                  <a:pt x="735" y="274"/>
                </a:lnTo>
                <a:lnTo>
                  <a:pt x="735" y="265"/>
                </a:lnTo>
                <a:lnTo>
                  <a:pt x="736" y="256"/>
                </a:lnTo>
                <a:lnTo>
                  <a:pt x="736" y="259"/>
                </a:lnTo>
                <a:lnTo>
                  <a:pt x="737" y="263"/>
                </a:lnTo>
                <a:lnTo>
                  <a:pt x="737" y="260"/>
                </a:lnTo>
                <a:lnTo>
                  <a:pt x="737" y="256"/>
                </a:lnTo>
                <a:lnTo>
                  <a:pt x="738" y="255"/>
                </a:lnTo>
                <a:lnTo>
                  <a:pt x="738" y="260"/>
                </a:lnTo>
                <a:lnTo>
                  <a:pt x="739" y="266"/>
                </a:lnTo>
                <a:lnTo>
                  <a:pt x="740" y="251"/>
                </a:lnTo>
                <a:lnTo>
                  <a:pt x="740" y="231"/>
                </a:lnTo>
                <a:lnTo>
                  <a:pt x="740" y="218"/>
                </a:lnTo>
                <a:lnTo>
                  <a:pt x="741" y="214"/>
                </a:lnTo>
                <a:lnTo>
                  <a:pt x="741" y="197"/>
                </a:lnTo>
                <a:lnTo>
                  <a:pt x="742" y="195"/>
                </a:lnTo>
                <a:lnTo>
                  <a:pt x="742" y="221"/>
                </a:lnTo>
                <a:lnTo>
                  <a:pt x="743" y="215"/>
                </a:lnTo>
                <a:lnTo>
                  <a:pt x="743" y="216"/>
                </a:lnTo>
                <a:lnTo>
                  <a:pt x="744" y="212"/>
                </a:lnTo>
                <a:lnTo>
                  <a:pt x="744" y="209"/>
                </a:lnTo>
                <a:lnTo>
                  <a:pt x="745" y="190"/>
                </a:lnTo>
                <a:lnTo>
                  <a:pt x="745" y="172"/>
                </a:lnTo>
                <a:lnTo>
                  <a:pt x="746" y="172"/>
                </a:lnTo>
                <a:lnTo>
                  <a:pt x="746" y="176"/>
                </a:lnTo>
                <a:lnTo>
                  <a:pt x="746" y="190"/>
                </a:lnTo>
                <a:lnTo>
                  <a:pt x="747" y="206"/>
                </a:lnTo>
                <a:lnTo>
                  <a:pt x="747" y="205"/>
                </a:lnTo>
                <a:lnTo>
                  <a:pt x="748" y="229"/>
                </a:lnTo>
                <a:lnTo>
                  <a:pt x="748" y="260"/>
                </a:lnTo>
                <a:lnTo>
                  <a:pt x="749" y="293"/>
                </a:lnTo>
                <a:lnTo>
                  <a:pt x="749" y="311"/>
                </a:lnTo>
                <a:lnTo>
                  <a:pt x="750" y="333"/>
                </a:lnTo>
                <a:lnTo>
                  <a:pt x="750" y="389"/>
                </a:lnTo>
                <a:lnTo>
                  <a:pt x="751" y="415"/>
                </a:lnTo>
                <a:lnTo>
                  <a:pt x="751" y="429"/>
                </a:lnTo>
                <a:lnTo>
                  <a:pt x="752" y="430"/>
                </a:lnTo>
                <a:lnTo>
                  <a:pt x="752" y="424"/>
                </a:lnTo>
                <a:lnTo>
                  <a:pt x="753" y="420"/>
                </a:lnTo>
                <a:lnTo>
                  <a:pt x="753" y="404"/>
                </a:lnTo>
                <a:lnTo>
                  <a:pt x="754" y="392"/>
                </a:lnTo>
                <a:lnTo>
                  <a:pt x="754" y="379"/>
                </a:lnTo>
                <a:lnTo>
                  <a:pt x="754" y="372"/>
                </a:lnTo>
                <a:lnTo>
                  <a:pt x="755" y="345"/>
                </a:lnTo>
                <a:lnTo>
                  <a:pt x="755" y="331"/>
                </a:lnTo>
                <a:lnTo>
                  <a:pt x="756" y="307"/>
                </a:lnTo>
                <a:lnTo>
                  <a:pt x="756" y="294"/>
                </a:lnTo>
                <a:lnTo>
                  <a:pt x="757" y="278"/>
                </a:lnTo>
                <a:lnTo>
                  <a:pt x="757" y="271"/>
                </a:lnTo>
                <a:lnTo>
                  <a:pt x="758" y="260"/>
                </a:lnTo>
                <a:lnTo>
                  <a:pt x="758" y="264"/>
                </a:lnTo>
                <a:lnTo>
                  <a:pt x="759" y="266"/>
                </a:lnTo>
                <a:lnTo>
                  <a:pt x="759" y="249"/>
                </a:lnTo>
                <a:lnTo>
                  <a:pt x="760" y="257"/>
                </a:lnTo>
                <a:lnTo>
                  <a:pt x="760" y="265"/>
                </a:lnTo>
                <a:lnTo>
                  <a:pt x="760" y="264"/>
                </a:lnTo>
                <a:lnTo>
                  <a:pt x="761" y="274"/>
                </a:lnTo>
                <a:lnTo>
                  <a:pt x="762" y="275"/>
                </a:lnTo>
                <a:lnTo>
                  <a:pt x="762" y="264"/>
                </a:lnTo>
                <a:lnTo>
                  <a:pt x="763" y="250"/>
                </a:lnTo>
                <a:lnTo>
                  <a:pt x="763" y="238"/>
                </a:lnTo>
                <a:lnTo>
                  <a:pt x="763" y="236"/>
                </a:lnTo>
                <a:lnTo>
                  <a:pt x="764" y="245"/>
                </a:lnTo>
                <a:lnTo>
                  <a:pt x="764" y="266"/>
                </a:lnTo>
                <a:lnTo>
                  <a:pt x="765" y="270"/>
                </a:lnTo>
                <a:lnTo>
                  <a:pt x="765" y="267"/>
                </a:lnTo>
                <a:lnTo>
                  <a:pt x="766" y="270"/>
                </a:lnTo>
                <a:lnTo>
                  <a:pt x="766" y="268"/>
                </a:lnTo>
                <a:lnTo>
                  <a:pt x="767" y="281"/>
                </a:lnTo>
                <a:lnTo>
                  <a:pt x="767" y="296"/>
                </a:lnTo>
                <a:lnTo>
                  <a:pt x="768" y="320"/>
                </a:lnTo>
                <a:lnTo>
                  <a:pt x="768" y="341"/>
                </a:lnTo>
                <a:lnTo>
                  <a:pt x="769" y="366"/>
                </a:lnTo>
                <a:lnTo>
                  <a:pt x="769" y="390"/>
                </a:lnTo>
                <a:lnTo>
                  <a:pt x="769" y="408"/>
                </a:lnTo>
                <a:lnTo>
                  <a:pt x="770" y="422"/>
                </a:lnTo>
                <a:lnTo>
                  <a:pt x="771" y="431"/>
                </a:lnTo>
                <a:lnTo>
                  <a:pt x="771" y="443"/>
                </a:lnTo>
                <a:lnTo>
                  <a:pt x="771" y="446"/>
                </a:lnTo>
                <a:lnTo>
                  <a:pt x="772" y="448"/>
                </a:lnTo>
                <a:lnTo>
                  <a:pt x="772" y="447"/>
                </a:lnTo>
                <a:lnTo>
                  <a:pt x="773" y="445"/>
                </a:lnTo>
                <a:lnTo>
                  <a:pt x="773" y="443"/>
                </a:lnTo>
                <a:lnTo>
                  <a:pt x="774" y="420"/>
                </a:lnTo>
                <a:lnTo>
                  <a:pt x="774" y="396"/>
                </a:lnTo>
                <a:lnTo>
                  <a:pt x="775" y="343"/>
                </a:lnTo>
                <a:lnTo>
                  <a:pt x="775" y="319"/>
                </a:lnTo>
                <a:lnTo>
                  <a:pt x="776" y="283"/>
                </a:lnTo>
                <a:lnTo>
                  <a:pt x="776" y="265"/>
                </a:lnTo>
                <a:lnTo>
                  <a:pt x="777" y="251"/>
                </a:lnTo>
                <a:lnTo>
                  <a:pt x="777" y="253"/>
                </a:lnTo>
                <a:lnTo>
                  <a:pt x="777" y="265"/>
                </a:lnTo>
                <a:lnTo>
                  <a:pt x="778" y="292"/>
                </a:lnTo>
                <a:lnTo>
                  <a:pt x="778" y="285"/>
                </a:lnTo>
                <a:lnTo>
                  <a:pt x="779" y="292"/>
                </a:lnTo>
                <a:lnTo>
                  <a:pt x="780" y="278"/>
                </a:lnTo>
                <a:lnTo>
                  <a:pt x="780" y="279"/>
                </a:lnTo>
                <a:lnTo>
                  <a:pt x="780" y="279"/>
                </a:lnTo>
                <a:lnTo>
                  <a:pt x="781" y="279"/>
                </a:lnTo>
                <a:lnTo>
                  <a:pt x="781" y="272"/>
                </a:lnTo>
                <a:lnTo>
                  <a:pt x="782" y="273"/>
                </a:lnTo>
                <a:lnTo>
                  <a:pt x="782" y="265"/>
                </a:lnTo>
                <a:lnTo>
                  <a:pt x="783" y="273"/>
                </a:lnTo>
                <a:lnTo>
                  <a:pt x="783" y="270"/>
                </a:lnTo>
                <a:lnTo>
                  <a:pt x="784" y="291"/>
                </a:lnTo>
                <a:lnTo>
                  <a:pt x="784" y="294"/>
                </a:lnTo>
                <a:lnTo>
                  <a:pt x="785" y="269"/>
                </a:lnTo>
                <a:lnTo>
                  <a:pt x="785" y="249"/>
                </a:lnTo>
                <a:lnTo>
                  <a:pt x="786" y="218"/>
                </a:lnTo>
                <a:lnTo>
                  <a:pt x="786" y="201"/>
                </a:lnTo>
                <a:lnTo>
                  <a:pt x="786" y="201"/>
                </a:lnTo>
                <a:lnTo>
                  <a:pt x="787" y="212"/>
                </a:lnTo>
                <a:lnTo>
                  <a:pt x="787" y="212"/>
                </a:lnTo>
                <a:lnTo>
                  <a:pt x="788" y="216"/>
                </a:lnTo>
                <a:lnTo>
                  <a:pt x="789" y="215"/>
                </a:lnTo>
                <a:lnTo>
                  <a:pt x="789" y="229"/>
                </a:lnTo>
                <a:lnTo>
                  <a:pt x="789" y="232"/>
                </a:lnTo>
                <a:lnTo>
                  <a:pt x="790" y="261"/>
                </a:lnTo>
                <a:lnTo>
                  <a:pt x="790" y="283"/>
                </a:lnTo>
                <a:lnTo>
                  <a:pt x="791" y="318"/>
                </a:lnTo>
                <a:lnTo>
                  <a:pt x="791" y="348"/>
                </a:lnTo>
                <a:lnTo>
                  <a:pt x="792" y="375"/>
                </a:lnTo>
                <a:lnTo>
                  <a:pt x="792" y="397"/>
                </a:lnTo>
                <a:lnTo>
                  <a:pt x="793" y="419"/>
                </a:lnTo>
                <a:lnTo>
                  <a:pt x="793" y="429"/>
                </a:lnTo>
                <a:lnTo>
                  <a:pt x="794" y="436"/>
                </a:lnTo>
                <a:lnTo>
                  <a:pt x="794" y="443"/>
                </a:lnTo>
                <a:lnTo>
                  <a:pt x="794" y="449"/>
                </a:lnTo>
                <a:lnTo>
                  <a:pt x="795" y="447"/>
                </a:lnTo>
                <a:lnTo>
                  <a:pt x="795" y="448"/>
                </a:lnTo>
                <a:lnTo>
                  <a:pt x="796" y="446"/>
                </a:lnTo>
                <a:lnTo>
                  <a:pt x="796" y="423"/>
                </a:lnTo>
                <a:lnTo>
                  <a:pt x="797" y="394"/>
                </a:lnTo>
                <a:lnTo>
                  <a:pt x="797" y="340"/>
                </a:lnTo>
                <a:lnTo>
                  <a:pt x="798" y="313"/>
                </a:lnTo>
                <a:lnTo>
                  <a:pt x="798" y="271"/>
                </a:lnTo>
                <a:lnTo>
                  <a:pt x="799" y="250"/>
                </a:lnTo>
                <a:lnTo>
                  <a:pt x="799" y="233"/>
                </a:lnTo>
                <a:lnTo>
                  <a:pt x="800" y="241"/>
                </a:lnTo>
                <a:lnTo>
                  <a:pt x="800" y="253"/>
                </a:lnTo>
                <a:lnTo>
                  <a:pt x="801" y="268"/>
                </a:lnTo>
                <a:lnTo>
                  <a:pt x="801" y="269"/>
                </a:lnTo>
                <a:lnTo>
                  <a:pt x="802" y="279"/>
                </a:lnTo>
                <a:lnTo>
                  <a:pt x="802" y="264"/>
                </a:lnTo>
                <a:lnTo>
                  <a:pt x="803" y="257"/>
                </a:lnTo>
                <a:lnTo>
                  <a:pt x="803" y="254"/>
                </a:lnTo>
                <a:lnTo>
                  <a:pt x="803" y="262"/>
                </a:lnTo>
                <a:lnTo>
                  <a:pt x="804" y="248"/>
                </a:lnTo>
                <a:lnTo>
                  <a:pt x="804" y="249"/>
                </a:lnTo>
                <a:lnTo>
                  <a:pt x="805" y="250"/>
                </a:lnTo>
                <a:lnTo>
                  <a:pt x="805" y="264"/>
                </a:lnTo>
                <a:lnTo>
                  <a:pt x="806" y="275"/>
                </a:lnTo>
                <a:lnTo>
                  <a:pt x="806" y="297"/>
                </a:lnTo>
                <a:lnTo>
                  <a:pt x="807" y="311"/>
                </a:lnTo>
                <a:lnTo>
                  <a:pt x="807" y="278"/>
                </a:lnTo>
                <a:lnTo>
                  <a:pt x="808" y="247"/>
                </a:lnTo>
                <a:lnTo>
                  <a:pt x="808" y="215"/>
                </a:lnTo>
                <a:lnTo>
                  <a:pt x="809" y="197"/>
                </a:lnTo>
                <a:lnTo>
                  <a:pt x="809" y="186"/>
                </a:lnTo>
                <a:lnTo>
                  <a:pt x="809" y="198"/>
                </a:lnTo>
                <a:lnTo>
                  <a:pt x="810" y="203"/>
                </a:lnTo>
                <a:lnTo>
                  <a:pt x="811" y="196"/>
                </a:lnTo>
                <a:lnTo>
                  <a:pt x="811" y="191"/>
                </a:lnTo>
                <a:lnTo>
                  <a:pt x="812" y="183"/>
                </a:lnTo>
                <a:lnTo>
                  <a:pt x="812" y="199"/>
                </a:lnTo>
                <a:lnTo>
                  <a:pt x="812" y="222"/>
                </a:lnTo>
                <a:lnTo>
                  <a:pt x="813" y="242"/>
                </a:lnTo>
                <a:lnTo>
                  <a:pt x="813" y="275"/>
                </a:lnTo>
                <a:lnTo>
                  <a:pt x="814" y="311"/>
                </a:lnTo>
                <a:lnTo>
                  <a:pt x="814" y="349"/>
                </a:lnTo>
                <a:lnTo>
                  <a:pt x="815" y="380"/>
                </a:lnTo>
                <a:lnTo>
                  <a:pt x="815" y="402"/>
                </a:lnTo>
                <a:lnTo>
                  <a:pt x="816" y="417"/>
                </a:lnTo>
                <a:lnTo>
                  <a:pt x="816" y="427"/>
                </a:lnTo>
                <a:lnTo>
                  <a:pt x="817" y="436"/>
                </a:lnTo>
                <a:lnTo>
                  <a:pt x="817" y="441"/>
                </a:lnTo>
                <a:lnTo>
                  <a:pt x="817" y="439"/>
                </a:lnTo>
                <a:lnTo>
                  <a:pt x="818" y="445"/>
                </a:lnTo>
                <a:lnTo>
                  <a:pt x="818" y="442"/>
                </a:lnTo>
                <a:lnTo>
                  <a:pt x="819" y="419"/>
                </a:lnTo>
                <a:lnTo>
                  <a:pt x="820" y="390"/>
                </a:lnTo>
                <a:lnTo>
                  <a:pt x="820" y="331"/>
                </a:lnTo>
                <a:lnTo>
                  <a:pt x="820" y="297"/>
                </a:lnTo>
                <a:lnTo>
                  <a:pt x="821" y="262"/>
                </a:lnTo>
                <a:lnTo>
                  <a:pt x="821" y="243"/>
                </a:lnTo>
                <a:lnTo>
                  <a:pt x="822" y="235"/>
                </a:lnTo>
                <a:lnTo>
                  <a:pt x="822" y="247"/>
                </a:lnTo>
                <a:lnTo>
                  <a:pt x="823" y="250"/>
                </a:lnTo>
                <a:lnTo>
                  <a:pt x="823" y="273"/>
                </a:lnTo>
                <a:lnTo>
                  <a:pt x="824" y="264"/>
                </a:lnTo>
                <a:lnTo>
                  <a:pt x="824" y="280"/>
                </a:lnTo>
                <a:lnTo>
                  <a:pt x="825" y="260"/>
                </a:lnTo>
                <a:lnTo>
                  <a:pt x="825" y="256"/>
                </a:lnTo>
                <a:lnTo>
                  <a:pt x="826" y="260"/>
                </a:lnTo>
                <a:lnTo>
                  <a:pt x="826" y="266"/>
                </a:lnTo>
                <a:lnTo>
                  <a:pt x="826" y="256"/>
                </a:lnTo>
                <a:lnTo>
                  <a:pt x="827" y="257"/>
                </a:lnTo>
                <a:lnTo>
                  <a:pt x="827" y="261"/>
                </a:lnTo>
                <a:lnTo>
                  <a:pt x="828" y="264"/>
                </a:lnTo>
                <a:lnTo>
                  <a:pt x="829" y="276"/>
                </a:lnTo>
                <a:lnTo>
                  <a:pt x="829" y="297"/>
                </a:lnTo>
                <a:lnTo>
                  <a:pt x="829" y="312"/>
                </a:lnTo>
                <a:lnTo>
                  <a:pt x="830" y="279"/>
                </a:lnTo>
                <a:lnTo>
                  <a:pt x="830" y="244"/>
                </a:lnTo>
                <a:lnTo>
                  <a:pt x="831" y="215"/>
                </a:lnTo>
                <a:lnTo>
                  <a:pt x="831" y="185"/>
                </a:lnTo>
                <a:lnTo>
                  <a:pt x="832" y="178"/>
                </a:lnTo>
                <a:lnTo>
                  <a:pt x="832" y="181"/>
                </a:lnTo>
                <a:lnTo>
                  <a:pt x="833" y="189"/>
                </a:lnTo>
                <a:lnTo>
                  <a:pt x="833" y="189"/>
                </a:lnTo>
                <a:lnTo>
                  <a:pt x="834" y="179"/>
                </a:lnTo>
                <a:lnTo>
                  <a:pt x="834" y="175"/>
                </a:lnTo>
                <a:lnTo>
                  <a:pt x="835" y="184"/>
                </a:lnTo>
                <a:lnTo>
                  <a:pt x="835" y="198"/>
                </a:lnTo>
                <a:lnTo>
                  <a:pt x="835" y="214"/>
                </a:lnTo>
                <a:lnTo>
                  <a:pt x="836" y="251"/>
                </a:lnTo>
                <a:lnTo>
                  <a:pt x="836" y="287"/>
                </a:lnTo>
                <a:lnTo>
                  <a:pt x="837" y="330"/>
                </a:lnTo>
                <a:lnTo>
                  <a:pt x="837" y="361"/>
                </a:lnTo>
                <a:lnTo>
                  <a:pt x="838" y="389"/>
                </a:lnTo>
                <a:lnTo>
                  <a:pt x="838" y="403"/>
                </a:lnTo>
                <a:lnTo>
                  <a:pt x="839" y="415"/>
                </a:lnTo>
                <a:lnTo>
                  <a:pt x="839" y="428"/>
                </a:lnTo>
                <a:lnTo>
                  <a:pt x="840" y="436"/>
                </a:lnTo>
                <a:lnTo>
                  <a:pt x="840" y="435"/>
                </a:lnTo>
                <a:lnTo>
                  <a:pt x="841" y="442"/>
                </a:lnTo>
                <a:lnTo>
                  <a:pt x="841" y="441"/>
                </a:lnTo>
                <a:lnTo>
                  <a:pt x="842" y="415"/>
                </a:lnTo>
                <a:lnTo>
                  <a:pt x="842" y="390"/>
                </a:lnTo>
                <a:lnTo>
                  <a:pt x="843" y="331"/>
                </a:lnTo>
                <a:lnTo>
                  <a:pt x="843" y="309"/>
                </a:lnTo>
                <a:lnTo>
                  <a:pt x="843" y="267"/>
                </a:lnTo>
                <a:lnTo>
                  <a:pt x="844" y="253"/>
                </a:lnTo>
                <a:lnTo>
                  <a:pt x="844" y="239"/>
                </a:lnTo>
                <a:lnTo>
                  <a:pt x="845" y="250"/>
                </a:lnTo>
                <a:lnTo>
                  <a:pt x="845" y="252"/>
                </a:lnTo>
                <a:lnTo>
                  <a:pt x="846" y="271"/>
                </a:lnTo>
                <a:lnTo>
                  <a:pt x="846" y="271"/>
                </a:lnTo>
                <a:lnTo>
                  <a:pt x="847" y="272"/>
                </a:lnTo>
                <a:lnTo>
                  <a:pt x="847" y="253"/>
                </a:lnTo>
                <a:lnTo>
                  <a:pt x="848" y="255"/>
                </a:lnTo>
                <a:lnTo>
                  <a:pt x="848" y="259"/>
                </a:lnTo>
                <a:lnTo>
                  <a:pt x="849" y="268"/>
                </a:lnTo>
                <a:lnTo>
                  <a:pt x="849" y="256"/>
                </a:lnTo>
                <a:lnTo>
                  <a:pt x="849" y="253"/>
                </a:lnTo>
                <a:lnTo>
                  <a:pt x="850" y="255"/>
                </a:lnTo>
                <a:lnTo>
                  <a:pt x="851" y="262"/>
                </a:lnTo>
                <a:lnTo>
                  <a:pt x="851" y="281"/>
                </a:lnTo>
                <a:lnTo>
                  <a:pt x="852" y="307"/>
                </a:lnTo>
                <a:lnTo>
                  <a:pt x="852" y="312"/>
                </a:lnTo>
                <a:lnTo>
                  <a:pt x="852" y="282"/>
                </a:lnTo>
                <a:lnTo>
                  <a:pt x="853" y="251"/>
                </a:lnTo>
                <a:lnTo>
                  <a:pt x="853" y="214"/>
                </a:lnTo>
                <a:lnTo>
                  <a:pt x="854" y="191"/>
                </a:lnTo>
                <a:lnTo>
                  <a:pt x="854" y="172"/>
                </a:lnTo>
                <a:lnTo>
                  <a:pt x="855" y="174"/>
                </a:lnTo>
                <a:lnTo>
                  <a:pt x="855" y="185"/>
                </a:lnTo>
                <a:lnTo>
                  <a:pt x="856" y="181"/>
                </a:lnTo>
                <a:lnTo>
                  <a:pt x="856" y="174"/>
                </a:lnTo>
                <a:lnTo>
                  <a:pt x="857" y="177"/>
                </a:lnTo>
                <a:lnTo>
                  <a:pt x="857" y="178"/>
                </a:lnTo>
                <a:lnTo>
                  <a:pt x="857" y="180"/>
                </a:lnTo>
                <a:lnTo>
                  <a:pt x="858" y="192"/>
                </a:lnTo>
                <a:lnTo>
                  <a:pt x="858" y="206"/>
                </a:lnTo>
                <a:lnTo>
                  <a:pt x="859" y="240"/>
                </a:lnTo>
                <a:lnTo>
                  <a:pt x="860" y="281"/>
                </a:lnTo>
                <a:lnTo>
                  <a:pt x="860" y="311"/>
                </a:lnTo>
                <a:lnTo>
                  <a:pt x="860" y="345"/>
                </a:lnTo>
                <a:lnTo>
                  <a:pt x="861" y="365"/>
                </a:lnTo>
                <a:lnTo>
                  <a:pt x="861" y="388"/>
                </a:lnTo>
                <a:lnTo>
                  <a:pt x="862" y="403"/>
                </a:lnTo>
                <a:lnTo>
                  <a:pt x="862" y="413"/>
                </a:lnTo>
                <a:lnTo>
                  <a:pt x="863" y="418"/>
                </a:lnTo>
                <a:lnTo>
                  <a:pt x="863" y="430"/>
                </a:lnTo>
                <a:lnTo>
                  <a:pt x="864" y="429"/>
                </a:lnTo>
                <a:lnTo>
                  <a:pt x="864" y="414"/>
                </a:lnTo>
                <a:lnTo>
                  <a:pt x="865" y="393"/>
                </a:lnTo>
                <a:lnTo>
                  <a:pt x="865" y="344"/>
                </a:lnTo>
                <a:lnTo>
                  <a:pt x="866" y="319"/>
                </a:lnTo>
                <a:lnTo>
                  <a:pt x="866" y="290"/>
                </a:lnTo>
                <a:lnTo>
                  <a:pt x="866" y="271"/>
                </a:lnTo>
                <a:lnTo>
                  <a:pt x="867" y="250"/>
                </a:lnTo>
                <a:lnTo>
                  <a:pt x="867" y="257"/>
                </a:lnTo>
                <a:lnTo>
                  <a:pt x="868" y="267"/>
                </a:lnTo>
                <a:lnTo>
                  <a:pt x="869" y="282"/>
                </a:lnTo>
                <a:lnTo>
                  <a:pt x="869" y="275"/>
                </a:lnTo>
                <a:lnTo>
                  <a:pt x="869" y="284"/>
                </a:lnTo>
                <a:lnTo>
                  <a:pt x="870" y="275"/>
                </a:lnTo>
                <a:lnTo>
                  <a:pt x="870" y="267"/>
                </a:lnTo>
                <a:lnTo>
                  <a:pt x="871" y="268"/>
                </a:lnTo>
                <a:lnTo>
                  <a:pt x="871" y="274"/>
                </a:lnTo>
                <a:lnTo>
                  <a:pt x="872" y="266"/>
                </a:lnTo>
                <a:lnTo>
                  <a:pt x="872" y="264"/>
                </a:lnTo>
                <a:lnTo>
                  <a:pt x="873" y="259"/>
                </a:lnTo>
                <a:lnTo>
                  <a:pt x="873" y="266"/>
                </a:lnTo>
                <a:lnTo>
                  <a:pt x="874" y="285"/>
                </a:lnTo>
                <a:lnTo>
                  <a:pt x="874" y="305"/>
                </a:lnTo>
                <a:lnTo>
                  <a:pt x="875" y="314"/>
                </a:lnTo>
                <a:lnTo>
                  <a:pt x="875" y="276"/>
                </a:lnTo>
                <a:lnTo>
                  <a:pt x="875" y="237"/>
                </a:lnTo>
                <a:lnTo>
                  <a:pt x="876" y="213"/>
                </a:lnTo>
                <a:lnTo>
                  <a:pt x="876" y="194"/>
                </a:lnTo>
                <a:lnTo>
                  <a:pt x="877" y="175"/>
                </a:lnTo>
                <a:lnTo>
                  <a:pt x="878" y="184"/>
                </a:lnTo>
                <a:lnTo>
                  <a:pt x="878" y="204"/>
                </a:lnTo>
                <a:lnTo>
                  <a:pt x="878" y="198"/>
                </a:lnTo>
                <a:lnTo>
                  <a:pt x="879" y="205"/>
                </a:lnTo>
                <a:lnTo>
                  <a:pt x="879" y="208"/>
                </a:lnTo>
                <a:lnTo>
                  <a:pt x="880" y="199"/>
                </a:lnTo>
                <a:lnTo>
                  <a:pt x="880" y="186"/>
                </a:lnTo>
                <a:lnTo>
                  <a:pt x="881" y="181"/>
                </a:lnTo>
                <a:lnTo>
                  <a:pt x="881" y="181"/>
                </a:lnTo>
                <a:lnTo>
                  <a:pt x="882" y="185"/>
                </a:lnTo>
                <a:lnTo>
                  <a:pt x="882" y="201"/>
                </a:lnTo>
                <a:lnTo>
                  <a:pt x="883" y="227"/>
                </a:lnTo>
                <a:lnTo>
                  <a:pt x="883" y="251"/>
                </a:lnTo>
                <a:lnTo>
                  <a:pt x="883" y="262"/>
                </a:lnTo>
                <a:lnTo>
                  <a:pt x="884" y="285"/>
                </a:lnTo>
                <a:lnTo>
                  <a:pt x="884" y="310"/>
                </a:lnTo>
                <a:lnTo>
                  <a:pt x="885" y="332"/>
                </a:lnTo>
                <a:lnTo>
                  <a:pt x="885" y="353"/>
                </a:lnTo>
                <a:lnTo>
                  <a:pt x="886" y="402"/>
                </a:lnTo>
                <a:lnTo>
                  <a:pt x="886" y="425"/>
                </a:lnTo>
                <a:lnTo>
                  <a:pt x="887" y="431"/>
                </a:lnTo>
                <a:lnTo>
                  <a:pt x="887" y="429"/>
                </a:lnTo>
                <a:lnTo>
                  <a:pt x="888" y="418"/>
                </a:lnTo>
                <a:lnTo>
                  <a:pt x="888" y="410"/>
                </a:lnTo>
                <a:lnTo>
                  <a:pt x="889" y="399"/>
                </a:lnTo>
                <a:lnTo>
                  <a:pt x="889" y="388"/>
                </a:lnTo>
                <a:lnTo>
                  <a:pt x="890" y="366"/>
                </a:lnTo>
                <a:lnTo>
                  <a:pt x="890" y="353"/>
                </a:lnTo>
                <a:lnTo>
                  <a:pt x="891" y="322"/>
                </a:lnTo>
                <a:lnTo>
                  <a:pt x="891" y="318"/>
                </a:lnTo>
                <a:lnTo>
                  <a:pt x="892" y="293"/>
                </a:lnTo>
                <a:lnTo>
                  <a:pt x="892" y="290"/>
                </a:lnTo>
                <a:lnTo>
                  <a:pt x="892" y="276"/>
                </a:lnTo>
                <a:lnTo>
                  <a:pt x="893" y="275"/>
                </a:lnTo>
                <a:lnTo>
                  <a:pt x="893" y="272"/>
                </a:lnTo>
                <a:lnTo>
                  <a:pt x="894" y="263"/>
                </a:lnTo>
                <a:lnTo>
                  <a:pt x="894" y="262"/>
                </a:lnTo>
                <a:lnTo>
                  <a:pt x="895" y="270"/>
                </a:lnTo>
                <a:lnTo>
                  <a:pt x="895" y="270"/>
                </a:lnTo>
                <a:lnTo>
                  <a:pt x="896" y="269"/>
                </a:lnTo>
                <a:lnTo>
                  <a:pt x="896" y="269"/>
                </a:lnTo>
                <a:lnTo>
                  <a:pt x="897" y="275"/>
                </a:lnTo>
                <a:lnTo>
                  <a:pt x="897" y="275"/>
                </a:lnTo>
                <a:lnTo>
                  <a:pt x="898" y="259"/>
                </a:lnTo>
                <a:lnTo>
                  <a:pt x="898" y="240"/>
                </a:lnTo>
                <a:lnTo>
                  <a:pt x="898" y="231"/>
                </a:lnTo>
                <a:lnTo>
                  <a:pt x="899" y="219"/>
                </a:lnTo>
                <a:lnTo>
                  <a:pt x="900" y="208"/>
                </a:lnTo>
                <a:lnTo>
                  <a:pt x="900" y="220"/>
                </a:lnTo>
                <a:lnTo>
                  <a:pt x="900" y="242"/>
                </a:lnTo>
                <a:lnTo>
                  <a:pt x="901" y="234"/>
                </a:lnTo>
                <a:lnTo>
                  <a:pt x="901" y="227"/>
                </a:lnTo>
                <a:lnTo>
                  <a:pt x="902" y="224"/>
                </a:lnTo>
                <a:lnTo>
                  <a:pt x="902" y="222"/>
                </a:lnTo>
                <a:lnTo>
                  <a:pt x="903" y="202"/>
                </a:lnTo>
                <a:lnTo>
                  <a:pt x="903" y="192"/>
                </a:lnTo>
                <a:lnTo>
                  <a:pt x="904" y="188"/>
                </a:lnTo>
                <a:lnTo>
                  <a:pt x="904" y="187"/>
                </a:lnTo>
                <a:lnTo>
                  <a:pt x="905" y="213"/>
                </a:lnTo>
                <a:lnTo>
                  <a:pt x="905" y="225"/>
                </a:lnTo>
                <a:lnTo>
                  <a:pt x="906" y="251"/>
                </a:lnTo>
                <a:lnTo>
                  <a:pt x="906" y="258"/>
                </a:lnTo>
                <a:lnTo>
                  <a:pt x="906" y="277"/>
                </a:lnTo>
                <a:lnTo>
                  <a:pt x="907" y="307"/>
                </a:lnTo>
                <a:lnTo>
                  <a:pt x="907" y="330"/>
                </a:lnTo>
                <a:lnTo>
                  <a:pt x="908" y="347"/>
                </a:lnTo>
                <a:lnTo>
                  <a:pt x="909" y="399"/>
                </a:lnTo>
                <a:lnTo>
                  <a:pt x="909" y="424"/>
                </a:lnTo>
                <a:lnTo>
                  <a:pt x="909" y="431"/>
                </a:lnTo>
                <a:lnTo>
                  <a:pt x="910" y="434"/>
                </a:lnTo>
                <a:lnTo>
                  <a:pt x="910" y="431"/>
                </a:lnTo>
                <a:lnTo>
                  <a:pt x="911" y="429"/>
                </a:lnTo>
                <a:lnTo>
                  <a:pt x="911" y="412"/>
                </a:lnTo>
                <a:lnTo>
                  <a:pt x="912" y="407"/>
                </a:lnTo>
                <a:lnTo>
                  <a:pt x="912" y="393"/>
                </a:lnTo>
                <a:lnTo>
                  <a:pt x="913" y="376"/>
                </a:lnTo>
                <a:lnTo>
                  <a:pt x="913" y="346"/>
                </a:lnTo>
                <a:lnTo>
                  <a:pt x="914" y="335"/>
                </a:lnTo>
                <a:lnTo>
                  <a:pt x="914" y="307"/>
                </a:lnTo>
                <a:lnTo>
                  <a:pt x="915" y="298"/>
                </a:lnTo>
                <a:lnTo>
                  <a:pt x="915" y="288"/>
                </a:lnTo>
                <a:lnTo>
                  <a:pt x="915" y="280"/>
                </a:lnTo>
                <a:lnTo>
                  <a:pt x="916" y="277"/>
                </a:lnTo>
                <a:lnTo>
                  <a:pt x="916" y="273"/>
                </a:lnTo>
                <a:lnTo>
                  <a:pt x="917" y="274"/>
                </a:lnTo>
                <a:lnTo>
                  <a:pt x="918" y="269"/>
                </a:lnTo>
                <a:lnTo>
                  <a:pt x="918" y="275"/>
                </a:lnTo>
                <a:lnTo>
                  <a:pt x="918" y="282"/>
                </a:lnTo>
                <a:lnTo>
                  <a:pt x="919" y="286"/>
                </a:lnTo>
                <a:lnTo>
                  <a:pt x="919" y="284"/>
                </a:lnTo>
                <a:lnTo>
                  <a:pt x="920" y="286"/>
                </a:lnTo>
                <a:lnTo>
                  <a:pt x="920" y="275"/>
                </a:lnTo>
                <a:lnTo>
                  <a:pt x="921" y="260"/>
                </a:lnTo>
                <a:lnTo>
                  <a:pt x="921" y="256"/>
                </a:lnTo>
                <a:lnTo>
                  <a:pt x="922" y="252"/>
                </a:lnTo>
                <a:lnTo>
                  <a:pt x="922" y="260"/>
                </a:lnTo>
                <a:lnTo>
                  <a:pt x="923" y="275"/>
                </a:lnTo>
                <a:lnTo>
                  <a:pt x="923" y="278"/>
                </a:lnTo>
                <a:lnTo>
                  <a:pt x="923" y="273"/>
                </a:lnTo>
                <a:lnTo>
                  <a:pt x="924" y="280"/>
                </a:lnTo>
                <a:lnTo>
                  <a:pt x="924" y="283"/>
                </a:lnTo>
                <a:lnTo>
                  <a:pt x="925" y="295"/>
                </a:lnTo>
                <a:lnTo>
                  <a:pt x="925" y="302"/>
                </a:lnTo>
                <a:lnTo>
                  <a:pt x="926" y="317"/>
                </a:lnTo>
                <a:lnTo>
                  <a:pt x="926" y="331"/>
                </a:lnTo>
                <a:lnTo>
                  <a:pt x="927" y="357"/>
                </a:lnTo>
                <a:lnTo>
                  <a:pt x="927" y="386"/>
                </a:lnTo>
                <a:lnTo>
                  <a:pt x="928" y="405"/>
                </a:lnTo>
                <a:lnTo>
                  <a:pt x="928" y="422"/>
                </a:lnTo>
                <a:lnTo>
                  <a:pt x="929" y="434"/>
                </a:lnTo>
                <a:lnTo>
                  <a:pt x="929" y="440"/>
                </a:lnTo>
                <a:lnTo>
                  <a:pt x="930" y="446"/>
                </a:lnTo>
                <a:lnTo>
                  <a:pt x="930" y="448"/>
                </a:lnTo>
                <a:lnTo>
                  <a:pt x="931" y="444"/>
                </a:lnTo>
                <a:lnTo>
                  <a:pt x="931" y="446"/>
                </a:lnTo>
                <a:lnTo>
                  <a:pt x="932" y="440"/>
                </a:lnTo>
                <a:lnTo>
                  <a:pt x="932" y="422"/>
                </a:lnTo>
                <a:lnTo>
                  <a:pt x="932" y="399"/>
                </a:lnTo>
                <a:lnTo>
                  <a:pt x="933" y="351"/>
                </a:lnTo>
                <a:lnTo>
                  <a:pt x="933" y="320"/>
                </a:lnTo>
                <a:lnTo>
                  <a:pt x="934" y="301"/>
                </a:lnTo>
                <a:lnTo>
                  <a:pt x="934" y="280"/>
                </a:lnTo>
                <a:lnTo>
                  <a:pt x="935" y="260"/>
                </a:lnTo>
                <a:lnTo>
                  <a:pt x="935" y="265"/>
                </a:lnTo>
                <a:lnTo>
                  <a:pt x="936" y="272"/>
                </a:lnTo>
                <a:lnTo>
                  <a:pt x="936" y="298"/>
                </a:lnTo>
                <a:lnTo>
                  <a:pt x="937" y="300"/>
                </a:lnTo>
                <a:lnTo>
                  <a:pt x="937" y="297"/>
                </a:lnTo>
                <a:lnTo>
                  <a:pt x="938" y="290"/>
                </a:lnTo>
                <a:lnTo>
                  <a:pt x="938" y="280"/>
                </a:lnTo>
                <a:lnTo>
                  <a:pt x="938" y="286"/>
                </a:lnTo>
                <a:lnTo>
                  <a:pt x="939" y="284"/>
                </a:lnTo>
                <a:lnTo>
                  <a:pt x="940" y="275"/>
                </a:lnTo>
                <a:lnTo>
                  <a:pt x="940" y="279"/>
                </a:lnTo>
                <a:lnTo>
                  <a:pt x="941" y="276"/>
                </a:lnTo>
                <a:lnTo>
                  <a:pt x="941" y="274"/>
                </a:lnTo>
                <a:lnTo>
                  <a:pt x="941" y="277"/>
                </a:lnTo>
                <a:lnTo>
                  <a:pt x="942" y="293"/>
                </a:lnTo>
                <a:lnTo>
                  <a:pt x="942" y="302"/>
                </a:lnTo>
                <a:lnTo>
                  <a:pt x="943" y="278"/>
                </a:lnTo>
                <a:lnTo>
                  <a:pt x="943" y="254"/>
                </a:lnTo>
                <a:lnTo>
                  <a:pt x="944" y="223"/>
                </a:lnTo>
                <a:lnTo>
                  <a:pt x="944" y="217"/>
                </a:lnTo>
                <a:lnTo>
                  <a:pt x="945" y="213"/>
                </a:lnTo>
                <a:lnTo>
                  <a:pt x="945" y="223"/>
                </a:lnTo>
                <a:lnTo>
                  <a:pt x="946" y="224"/>
                </a:lnTo>
                <a:lnTo>
                  <a:pt x="946" y="234"/>
                </a:lnTo>
                <a:lnTo>
                  <a:pt x="946" y="238"/>
                </a:lnTo>
                <a:lnTo>
                  <a:pt x="947" y="242"/>
                </a:lnTo>
                <a:lnTo>
                  <a:pt x="947" y="252"/>
                </a:lnTo>
                <a:lnTo>
                  <a:pt x="948" y="275"/>
                </a:lnTo>
                <a:lnTo>
                  <a:pt x="949" y="294"/>
                </a:lnTo>
                <a:lnTo>
                  <a:pt x="949" y="328"/>
                </a:lnTo>
                <a:lnTo>
                  <a:pt x="949" y="356"/>
                </a:lnTo>
                <a:lnTo>
                  <a:pt x="950" y="380"/>
                </a:lnTo>
                <a:lnTo>
                  <a:pt x="950" y="401"/>
                </a:lnTo>
                <a:lnTo>
                  <a:pt x="951" y="417"/>
                </a:lnTo>
                <a:lnTo>
                  <a:pt x="951" y="428"/>
                </a:lnTo>
                <a:lnTo>
                  <a:pt x="952" y="436"/>
                </a:lnTo>
                <a:lnTo>
                  <a:pt x="952" y="443"/>
                </a:lnTo>
                <a:lnTo>
                  <a:pt x="953" y="447"/>
                </a:lnTo>
                <a:lnTo>
                  <a:pt x="953" y="446"/>
                </a:lnTo>
                <a:lnTo>
                  <a:pt x="954" y="448"/>
                </a:lnTo>
                <a:lnTo>
                  <a:pt x="954" y="444"/>
                </a:lnTo>
                <a:lnTo>
                  <a:pt x="955" y="422"/>
                </a:lnTo>
                <a:lnTo>
                  <a:pt x="955" y="399"/>
                </a:lnTo>
                <a:lnTo>
                  <a:pt x="955" y="344"/>
                </a:lnTo>
                <a:lnTo>
                  <a:pt x="956" y="316"/>
                </a:lnTo>
                <a:lnTo>
                  <a:pt x="956" y="283"/>
                </a:lnTo>
                <a:lnTo>
                  <a:pt x="957" y="255"/>
                </a:lnTo>
                <a:lnTo>
                  <a:pt x="958" y="235"/>
                </a:lnTo>
                <a:lnTo>
                  <a:pt x="958" y="250"/>
                </a:lnTo>
                <a:lnTo>
                  <a:pt x="958" y="262"/>
                </a:lnTo>
                <a:lnTo>
                  <a:pt x="959" y="282"/>
                </a:lnTo>
                <a:lnTo>
                  <a:pt x="959" y="281"/>
                </a:lnTo>
                <a:lnTo>
                  <a:pt x="960" y="291"/>
                </a:lnTo>
                <a:lnTo>
                  <a:pt x="960" y="269"/>
                </a:lnTo>
                <a:lnTo>
                  <a:pt x="961" y="270"/>
                </a:lnTo>
                <a:lnTo>
                  <a:pt x="961" y="264"/>
                </a:lnTo>
                <a:lnTo>
                  <a:pt x="962" y="276"/>
                </a:lnTo>
                <a:lnTo>
                  <a:pt x="962" y="265"/>
                </a:lnTo>
                <a:lnTo>
                  <a:pt x="963" y="247"/>
                </a:lnTo>
                <a:lnTo>
                  <a:pt x="963" y="243"/>
                </a:lnTo>
                <a:lnTo>
                  <a:pt x="964" y="249"/>
                </a:lnTo>
                <a:lnTo>
                  <a:pt x="964" y="277"/>
                </a:lnTo>
                <a:lnTo>
                  <a:pt x="964" y="307"/>
                </a:lnTo>
                <a:lnTo>
                  <a:pt x="965" y="314"/>
                </a:lnTo>
                <a:lnTo>
                  <a:pt x="965" y="293"/>
                </a:lnTo>
                <a:lnTo>
                  <a:pt x="966" y="247"/>
                </a:lnTo>
                <a:lnTo>
                  <a:pt x="966" y="214"/>
                </a:lnTo>
                <a:lnTo>
                  <a:pt x="967" y="190"/>
                </a:lnTo>
                <a:lnTo>
                  <a:pt x="967" y="171"/>
                </a:lnTo>
                <a:lnTo>
                  <a:pt x="968" y="158"/>
                </a:lnTo>
                <a:lnTo>
                  <a:pt x="968" y="220"/>
                </a:lnTo>
                <a:lnTo>
                  <a:pt x="969" y="225"/>
                </a:lnTo>
                <a:lnTo>
                  <a:pt x="969" y="204"/>
                </a:lnTo>
                <a:lnTo>
                  <a:pt x="970" y="199"/>
                </a:lnTo>
                <a:lnTo>
                  <a:pt x="970" y="231"/>
                </a:lnTo>
                <a:lnTo>
                  <a:pt x="971" y="215"/>
                </a:lnTo>
                <a:lnTo>
                  <a:pt x="971" y="246"/>
                </a:lnTo>
                <a:lnTo>
                  <a:pt x="972" y="298"/>
                </a:lnTo>
                <a:lnTo>
                  <a:pt x="972" y="317"/>
                </a:lnTo>
                <a:lnTo>
                  <a:pt x="972" y="337"/>
                </a:lnTo>
                <a:lnTo>
                  <a:pt x="973" y="376"/>
                </a:lnTo>
                <a:lnTo>
                  <a:pt x="973" y="398"/>
                </a:lnTo>
                <a:lnTo>
                  <a:pt x="974" y="416"/>
                </a:lnTo>
                <a:lnTo>
                  <a:pt x="974" y="432"/>
                </a:lnTo>
                <a:lnTo>
                  <a:pt x="975" y="440"/>
                </a:lnTo>
                <a:lnTo>
                  <a:pt x="975" y="445"/>
                </a:lnTo>
                <a:lnTo>
                  <a:pt x="976" y="444"/>
                </a:lnTo>
                <a:lnTo>
                  <a:pt x="976" y="448"/>
                </a:lnTo>
                <a:lnTo>
                  <a:pt x="977" y="444"/>
                </a:lnTo>
                <a:lnTo>
                  <a:pt x="977" y="422"/>
                </a:lnTo>
                <a:lnTo>
                  <a:pt x="978" y="395"/>
                </a:lnTo>
                <a:lnTo>
                  <a:pt x="978" y="332"/>
                </a:lnTo>
                <a:lnTo>
                  <a:pt x="979" y="293"/>
                </a:lnTo>
                <a:lnTo>
                  <a:pt x="979" y="257"/>
                </a:lnTo>
                <a:lnTo>
                  <a:pt x="980" y="255"/>
                </a:lnTo>
                <a:lnTo>
                  <a:pt x="980" y="237"/>
                </a:lnTo>
                <a:lnTo>
                  <a:pt x="981" y="243"/>
                </a:lnTo>
                <a:lnTo>
                  <a:pt x="981" y="243"/>
                </a:lnTo>
                <a:lnTo>
                  <a:pt x="981" y="267"/>
                </a:lnTo>
                <a:lnTo>
                  <a:pt x="982" y="276"/>
                </a:lnTo>
                <a:lnTo>
                  <a:pt x="982" y="289"/>
                </a:lnTo>
                <a:lnTo>
                  <a:pt x="983" y="274"/>
                </a:lnTo>
                <a:lnTo>
                  <a:pt x="983" y="266"/>
                </a:lnTo>
                <a:lnTo>
                  <a:pt x="984" y="265"/>
                </a:lnTo>
                <a:lnTo>
                  <a:pt x="984" y="269"/>
                </a:lnTo>
                <a:lnTo>
                  <a:pt x="985" y="262"/>
                </a:lnTo>
                <a:lnTo>
                  <a:pt x="985" y="264"/>
                </a:lnTo>
                <a:lnTo>
                  <a:pt x="986" y="262"/>
                </a:lnTo>
                <a:lnTo>
                  <a:pt x="986" y="270"/>
                </a:lnTo>
                <a:lnTo>
                  <a:pt x="986" y="275"/>
                </a:lnTo>
                <a:lnTo>
                  <a:pt x="987" y="295"/>
                </a:lnTo>
                <a:lnTo>
                  <a:pt x="987" y="304"/>
                </a:lnTo>
                <a:lnTo>
                  <a:pt x="988" y="272"/>
                </a:lnTo>
                <a:lnTo>
                  <a:pt x="989" y="226"/>
                </a:lnTo>
                <a:lnTo>
                  <a:pt x="989" y="205"/>
                </a:lnTo>
                <a:lnTo>
                  <a:pt x="989" y="193"/>
                </a:lnTo>
                <a:lnTo>
                  <a:pt x="990" y="173"/>
                </a:lnTo>
                <a:lnTo>
                  <a:pt x="990" y="183"/>
                </a:lnTo>
                <a:lnTo>
                  <a:pt x="991" y="198"/>
                </a:lnTo>
                <a:lnTo>
                  <a:pt x="991" y="198"/>
                </a:lnTo>
                <a:lnTo>
                  <a:pt x="992" y="194"/>
                </a:lnTo>
                <a:lnTo>
                  <a:pt x="992" y="195"/>
                </a:lnTo>
                <a:lnTo>
                  <a:pt x="993" y="189"/>
                </a:lnTo>
                <a:lnTo>
                  <a:pt x="993" y="202"/>
                </a:lnTo>
                <a:lnTo>
                  <a:pt x="994" y="223"/>
                </a:lnTo>
                <a:lnTo>
                  <a:pt x="994" y="256"/>
                </a:lnTo>
                <a:lnTo>
                  <a:pt x="995" y="298"/>
                </a:lnTo>
                <a:lnTo>
                  <a:pt x="995" y="336"/>
                </a:lnTo>
                <a:lnTo>
                  <a:pt x="995" y="365"/>
                </a:lnTo>
                <a:lnTo>
                  <a:pt x="996" y="387"/>
                </a:lnTo>
                <a:lnTo>
                  <a:pt x="996" y="405"/>
                </a:lnTo>
                <a:lnTo>
                  <a:pt x="997" y="419"/>
                </a:lnTo>
                <a:lnTo>
                  <a:pt x="998" y="430"/>
                </a:lnTo>
                <a:lnTo>
                  <a:pt x="998" y="436"/>
                </a:lnTo>
                <a:lnTo>
                  <a:pt x="998" y="436"/>
                </a:lnTo>
                <a:lnTo>
                  <a:pt x="999" y="442"/>
                </a:lnTo>
                <a:lnTo>
                  <a:pt x="999" y="441"/>
                </a:lnTo>
                <a:lnTo>
                  <a:pt x="1000" y="421"/>
                </a:lnTo>
                <a:lnTo>
                  <a:pt x="1000" y="398"/>
                </a:lnTo>
                <a:lnTo>
                  <a:pt x="1001" y="344"/>
                </a:lnTo>
                <a:lnTo>
                  <a:pt x="1001" y="314"/>
                </a:lnTo>
                <a:lnTo>
                  <a:pt x="1002" y="283"/>
                </a:lnTo>
                <a:lnTo>
                  <a:pt x="1002" y="259"/>
                </a:lnTo>
                <a:lnTo>
                  <a:pt x="1003" y="236"/>
                </a:lnTo>
                <a:lnTo>
                  <a:pt x="1003" y="250"/>
                </a:lnTo>
                <a:lnTo>
                  <a:pt x="1004" y="258"/>
                </a:lnTo>
                <a:lnTo>
                  <a:pt x="1004" y="276"/>
                </a:lnTo>
                <a:lnTo>
                  <a:pt x="1004" y="272"/>
                </a:lnTo>
                <a:lnTo>
                  <a:pt x="1005" y="285"/>
                </a:lnTo>
                <a:lnTo>
                  <a:pt x="1005" y="268"/>
                </a:lnTo>
                <a:lnTo>
                  <a:pt x="1006" y="261"/>
                </a:lnTo>
                <a:lnTo>
                  <a:pt x="1007" y="268"/>
                </a:lnTo>
                <a:lnTo>
                  <a:pt x="1007" y="270"/>
                </a:lnTo>
                <a:lnTo>
                  <a:pt x="1007" y="264"/>
                </a:lnTo>
                <a:lnTo>
                  <a:pt x="1008" y="260"/>
                </a:lnTo>
                <a:lnTo>
                  <a:pt x="1008" y="258"/>
                </a:lnTo>
                <a:lnTo>
                  <a:pt x="1009" y="264"/>
                </a:lnTo>
                <a:lnTo>
                  <a:pt x="1009" y="279"/>
                </a:lnTo>
                <a:lnTo>
                  <a:pt x="1010" y="300"/>
                </a:lnTo>
                <a:lnTo>
                  <a:pt x="1010" y="309"/>
                </a:lnTo>
                <a:lnTo>
                  <a:pt x="1011" y="278"/>
                </a:lnTo>
                <a:lnTo>
                  <a:pt x="1011" y="253"/>
                </a:lnTo>
                <a:lnTo>
                  <a:pt x="1012" y="216"/>
                </a:lnTo>
                <a:lnTo>
                  <a:pt x="1012" y="200"/>
                </a:lnTo>
                <a:lnTo>
                  <a:pt x="1012" y="183"/>
                </a:lnTo>
                <a:lnTo>
                  <a:pt x="1013" y="183"/>
                </a:lnTo>
                <a:lnTo>
                  <a:pt x="1013" y="183"/>
                </a:lnTo>
                <a:lnTo>
                  <a:pt x="1014" y="180"/>
                </a:lnTo>
                <a:lnTo>
                  <a:pt x="1014" y="182"/>
                </a:lnTo>
                <a:lnTo>
                  <a:pt x="1015" y="182"/>
                </a:lnTo>
                <a:lnTo>
                  <a:pt x="1015" y="175"/>
                </a:lnTo>
                <a:lnTo>
                  <a:pt x="1016" y="182"/>
                </a:lnTo>
                <a:lnTo>
                  <a:pt x="1016" y="188"/>
                </a:lnTo>
                <a:lnTo>
                  <a:pt x="1017" y="216"/>
                </a:lnTo>
                <a:lnTo>
                  <a:pt x="1017" y="238"/>
                </a:lnTo>
                <a:lnTo>
                  <a:pt x="1018" y="278"/>
                </a:lnTo>
                <a:lnTo>
                  <a:pt x="1018" y="316"/>
                </a:lnTo>
                <a:lnTo>
                  <a:pt x="1019" y="353"/>
                </a:lnTo>
                <a:lnTo>
                  <a:pt x="1019" y="370"/>
                </a:lnTo>
                <a:lnTo>
                  <a:pt x="1020" y="389"/>
                </a:lnTo>
                <a:lnTo>
                  <a:pt x="1020" y="407"/>
                </a:lnTo>
                <a:lnTo>
                  <a:pt x="1021" y="417"/>
                </a:lnTo>
                <a:lnTo>
                  <a:pt x="1021" y="417"/>
                </a:lnTo>
                <a:lnTo>
                  <a:pt x="1021" y="430"/>
                </a:lnTo>
                <a:lnTo>
                  <a:pt x="1022" y="435"/>
                </a:lnTo>
                <a:lnTo>
                  <a:pt x="1022" y="419"/>
                </a:lnTo>
                <a:lnTo>
                  <a:pt x="1023" y="397"/>
                </a:lnTo>
                <a:lnTo>
                  <a:pt x="1023" y="344"/>
                </a:lnTo>
                <a:lnTo>
                  <a:pt x="1024" y="328"/>
                </a:lnTo>
                <a:lnTo>
                  <a:pt x="1024" y="298"/>
                </a:lnTo>
                <a:lnTo>
                  <a:pt x="1025" y="276"/>
                </a:lnTo>
                <a:lnTo>
                  <a:pt x="1025" y="247"/>
                </a:lnTo>
                <a:lnTo>
                  <a:pt x="1026" y="252"/>
                </a:lnTo>
                <a:lnTo>
                  <a:pt x="1026" y="265"/>
                </a:lnTo>
                <a:lnTo>
                  <a:pt x="1027" y="286"/>
                </a:lnTo>
                <a:lnTo>
                  <a:pt x="1027" y="282"/>
                </a:lnTo>
                <a:lnTo>
                  <a:pt x="1028" y="285"/>
                </a:lnTo>
                <a:lnTo>
                  <a:pt x="1028" y="270"/>
                </a:lnTo>
                <a:lnTo>
                  <a:pt x="1029" y="264"/>
                </a:lnTo>
                <a:lnTo>
                  <a:pt x="1029" y="273"/>
                </a:lnTo>
                <a:lnTo>
                  <a:pt x="1030" y="273"/>
                </a:lnTo>
                <a:lnTo>
                  <a:pt x="1030" y="271"/>
                </a:lnTo>
                <a:lnTo>
                  <a:pt x="1030" y="261"/>
                </a:lnTo>
                <a:lnTo>
                  <a:pt x="1031" y="264"/>
                </a:lnTo>
                <a:lnTo>
                  <a:pt x="1031" y="274"/>
                </a:lnTo>
                <a:lnTo>
                  <a:pt x="1032" y="283"/>
                </a:lnTo>
                <a:lnTo>
                  <a:pt x="1032" y="301"/>
                </a:lnTo>
                <a:lnTo>
                  <a:pt x="1033" y="307"/>
                </a:lnTo>
                <a:lnTo>
                  <a:pt x="1033" y="270"/>
                </a:lnTo>
                <a:lnTo>
                  <a:pt x="1034" y="233"/>
                </a:lnTo>
                <a:lnTo>
                  <a:pt x="1034" y="212"/>
                </a:lnTo>
                <a:lnTo>
                  <a:pt x="1035" y="194"/>
                </a:lnTo>
                <a:lnTo>
                  <a:pt x="1035" y="180"/>
                </a:lnTo>
                <a:lnTo>
                  <a:pt x="1035" y="186"/>
                </a:lnTo>
                <a:lnTo>
                  <a:pt x="1036" y="200"/>
                </a:lnTo>
                <a:lnTo>
                  <a:pt x="1036" y="193"/>
                </a:lnTo>
                <a:lnTo>
                  <a:pt x="1037" y="205"/>
                </a:lnTo>
                <a:lnTo>
                  <a:pt x="1038" y="206"/>
                </a:lnTo>
                <a:lnTo>
                  <a:pt x="1038" y="195"/>
                </a:lnTo>
                <a:lnTo>
                  <a:pt x="1038" y="184"/>
                </a:lnTo>
                <a:lnTo>
                  <a:pt x="1039" y="183"/>
                </a:lnTo>
                <a:lnTo>
                  <a:pt x="1039" y="183"/>
                </a:lnTo>
                <a:lnTo>
                  <a:pt x="1040" y="193"/>
                </a:lnTo>
                <a:lnTo>
                  <a:pt x="1040" y="213"/>
                </a:lnTo>
                <a:lnTo>
                  <a:pt x="1041" y="229"/>
                </a:lnTo>
                <a:lnTo>
                  <a:pt x="1041" y="251"/>
                </a:lnTo>
                <a:lnTo>
                  <a:pt x="1042" y="263"/>
                </a:lnTo>
                <a:lnTo>
                  <a:pt x="1042" y="294"/>
                </a:lnTo>
                <a:lnTo>
                  <a:pt x="1043" y="317"/>
                </a:lnTo>
                <a:lnTo>
                  <a:pt x="1043" y="337"/>
                </a:lnTo>
                <a:lnTo>
                  <a:pt x="1044" y="354"/>
                </a:lnTo>
                <a:lnTo>
                  <a:pt x="1044" y="400"/>
                </a:lnTo>
                <a:lnTo>
                  <a:pt x="1044" y="423"/>
                </a:lnTo>
                <a:lnTo>
                  <a:pt x="1045" y="429"/>
                </a:lnTo>
                <a:lnTo>
                  <a:pt x="1045" y="427"/>
                </a:lnTo>
                <a:lnTo>
                  <a:pt x="1046" y="414"/>
                </a:lnTo>
                <a:lnTo>
                  <a:pt x="1047" y="410"/>
                </a:lnTo>
                <a:lnTo>
                  <a:pt x="1047" y="389"/>
                </a:lnTo>
                <a:lnTo>
                  <a:pt x="1047" y="378"/>
                </a:lnTo>
                <a:lnTo>
                  <a:pt x="1048" y="358"/>
                </a:lnTo>
                <a:lnTo>
                  <a:pt x="1048" y="344"/>
                </a:lnTo>
                <a:lnTo>
                  <a:pt x="1049" y="318"/>
                </a:lnTo>
                <a:lnTo>
                  <a:pt x="1049" y="317"/>
                </a:lnTo>
                <a:lnTo>
                  <a:pt x="1050" y="302"/>
                </a:lnTo>
                <a:lnTo>
                  <a:pt x="1050" y="295"/>
                </a:lnTo>
                <a:lnTo>
                  <a:pt x="1051" y="284"/>
                </a:lnTo>
                <a:lnTo>
                  <a:pt x="1051" y="280"/>
                </a:lnTo>
                <a:lnTo>
                  <a:pt x="1052" y="277"/>
                </a:lnTo>
                <a:lnTo>
                  <a:pt x="1052" y="266"/>
                </a:lnTo>
                <a:lnTo>
                  <a:pt x="1052" y="266"/>
                </a:lnTo>
                <a:lnTo>
                  <a:pt x="1053" y="268"/>
                </a:lnTo>
                <a:lnTo>
                  <a:pt x="1053" y="264"/>
                </a:lnTo>
                <a:lnTo>
                  <a:pt x="1054" y="267"/>
                </a:lnTo>
                <a:lnTo>
                  <a:pt x="1054" y="267"/>
                </a:lnTo>
                <a:lnTo>
                  <a:pt x="1055" y="275"/>
                </a:lnTo>
                <a:lnTo>
                  <a:pt x="1055" y="280"/>
                </a:lnTo>
                <a:lnTo>
                  <a:pt x="1056" y="259"/>
                </a:lnTo>
                <a:lnTo>
                  <a:pt x="1056" y="241"/>
                </a:lnTo>
                <a:lnTo>
                  <a:pt x="1057" y="225"/>
                </a:lnTo>
                <a:lnTo>
                  <a:pt x="1057" y="215"/>
                </a:lnTo>
                <a:lnTo>
                  <a:pt x="1058" y="204"/>
                </a:lnTo>
                <a:lnTo>
                  <a:pt x="1058" y="215"/>
                </a:lnTo>
                <a:lnTo>
                  <a:pt x="1059" y="231"/>
                </a:lnTo>
                <a:lnTo>
                  <a:pt x="1059" y="232"/>
                </a:lnTo>
                <a:lnTo>
                  <a:pt x="1060" y="232"/>
                </a:lnTo>
                <a:lnTo>
                  <a:pt x="1060" y="224"/>
                </a:lnTo>
                <a:lnTo>
                  <a:pt x="1061" y="218"/>
                </a:lnTo>
                <a:lnTo>
                  <a:pt x="1061" y="205"/>
                </a:lnTo>
                <a:lnTo>
                  <a:pt x="1061" y="204"/>
                </a:lnTo>
                <a:lnTo>
                  <a:pt x="1062" y="192"/>
                </a:lnTo>
                <a:lnTo>
                  <a:pt x="1062" y="192"/>
                </a:lnTo>
                <a:lnTo>
                  <a:pt x="1063" y="203"/>
                </a:lnTo>
                <a:lnTo>
                  <a:pt x="1063" y="229"/>
                </a:lnTo>
                <a:lnTo>
                  <a:pt x="1064" y="241"/>
                </a:lnTo>
                <a:lnTo>
                  <a:pt x="1064" y="252"/>
                </a:lnTo>
                <a:lnTo>
                  <a:pt x="1065" y="281"/>
                </a:lnTo>
                <a:lnTo>
                  <a:pt x="1065" y="303"/>
                </a:lnTo>
                <a:lnTo>
                  <a:pt x="1066" y="326"/>
                </a:lnTo>
                <a:lnTo>
                  <a:pt x="1066" y="347"/>
                </a:lnTo>
                <a:lnTo>
                  <a:pt x="1067" y="397"/>
                </a:lnTo>
                <a:lnTo>
                  <a:pt x="1067" y="421"/>
                </a:lnTo>
                <a:lnTo>
                  <a:pt x="1068" y="432"/>
                </a:lnTo>
                <a:lnTo>
                  <a:pt x="1068" y="433"/>
                </a:lnTo>
                <a:lnTo>
                  <a:pt x="1069" y="426"/>
                </a:lnTo>
                <a:lnTo>
                  <a:pt x="1069" y="427"/>
                </a:lnTo>
                <a:lnTo>
                  <a:pt x="1070" y="411"/>
                </a:lnTo>
                <a:lnTo>
                  <a:pt x="1070" y="392"/>
                </a:lnTo>
                <a:lnTo>
                  <a:pt x="1070" y="374"/>
                </a:lnTo>
                <a:lnTo>
                  <a:pt x="1071" y="366"/>
                </a:lnTo>
                <a:lnTo>
                  <a:pt x="1071" y="351"/>
                </a:lnTo>
                <a:lnTo>
                  <a:pt x="1072" y="335"/>
                </a:lnTo>
                <a:lnTo>
                  <a:pt x="1072" y="308"/>
                </a:lnTo>
                <a:lnTo>
                  <a:pt x="1073" y="297"/>
                </a:lnTo>
                <a:lnTo>
                  <a:pt x="1073" y="288"/>
                </a:lnTo>
                <a:lnTo>
                  <a:pt x="1074" y="282"/>
                </a:lnTo>
                <a:lnTo>
                  <a:pt x="1074" y="274"/>
                </a:lnTo>
                <a:lnTo>
                  <a:pt x="1075" y="268"/>
                </a:lnTo>
                <a:lnTo>
                  <a:pt x="1075" y="275"/>
                </a:lnTo>
                <a:lnTo>
                  <a:pt x="1075" y="261"/>
                </a:lnTo>
                <a:lnTo>
                  <a:pt x="1076" y="261"/>
                </a:lnTo>
                <a:lnTo>
                  <a:pt x="1076" y="271"/>
                </a:lnTo>
                <a:lnTo>
                  <a:pt x="1077" y="275"/>
                </a:lnTo>
                <a:lnTo>
                  <a:pt x="1078" y="277"/>
                </a:lnTo>
                <a:lnTo>
                  <a:pt x="1078" y="277"/>
                </a:lnTo>
                <a:lnTo>
                  <a:pt x="1078" y="270"/>
                </a:lnTo>
                <a:lnTo>
                  <a:pt x="1079" y="255"/>
                </a:lnTo>
                <a:lnTo>
                  <a:pt x="1079" y="255"/>
                </a:lnTo>
                <a:lnTo>
                  <a:pt x="1080" y="252"/>
                </a:lnTo>
                <a:lnTo>
                  <a:pt x="1080" y="255"/>
                </a:lnTo>
                <a:lnTo>
                  <a:pt x="1081" y="267"/>
                </a:lnTo>
                <a:lnTo>
                  <a:pt x="1081" y="280"/>
                </a:lnTo>
                <a:lnTo>
                  <a:pt x="1082" y="273"/>
                </a:lnTo>
                <a:lnTo>
                  <a:pt x="1082" y="275"/>
                </a:lnTo>
                <a:lnTo>
                  <a:pt x="1083" y="274"/>
                </a:lnTo>
                <a:lnTo>
                  <a:pt x="1083" y="286"/>
                </a:lnTo>
                <a:lnTo>
                  <a:pt x="1084" y="302"/>
                </a:lnTo>
                <a:lnTo>
                  <a:pt x="1084" y="321"/>
                </a:lnTo>
                <a:lnTo>
                  <a:pt x="1084" y="329"/>
                </a:lnTo>
                <a:lnTo>
                  <a:pt x="1085" y="354"/>
                </a:lnTo>
                <a:lnTo>
                  <a:pt x="1085" y="382"/>
                </a:lnTo>
                <a:lnTo>
                  <a:pt x="1086" y="403"/>
                </a:lnTo>
                <a:lnTo>
                  <a:pt x="1087" y="423"/>
                </a:lnTo>
                <a:lnTo>
                  <a:pt x="1087" y="428"/>
                </a:lnTo>
                <a:lnTo>
                  <a:pt x="1087" y="439"/>
                </a:lnTo>
                <a:lnTo>
                  <a:pt x="1088" y="445"/>
                </a:lnTo>
                <a:lnTo>
                  <a:pt x="1088" y="450"/>
                </a:lnTo>
                <a:lnTo>
                  <a:pt x="1089" y="445"/>
                </a:lnTo>
                <a:lnTo>
                  <a:pt x="1089" y="445"/>
                </a:lnTo>
                <a:lnTo>
                  <a:pt x="1090" y="441"/>
                </a:lnTo>
                <a:lnTo>
                  <a:pt x="1090" y="422"/>
                </a:lnTo>
                <a:lnTo>
                  <a:pt x="1091" y="399"/>
                </a:lnTo>
                <a:lnTo>
                  <a:pt x="1091" y="352"/>
                </a:lnTo>
                <a:lnTo>
                  <a:pt x="1092" y="330"/>
                </a:lnTo>
                <a:lnTo>
                  <a:pt x="1092" y="303"/>
                </a:lnTo>
                <a:lnTo>
                  <a:pt x="1093" y="285"/>
                </a:lnTo>
                <a:lnTo>
                  <a:pt x="1093" y="255"/>
                </a:lnTo>
                <a:lnTo>
                  <a:pt x="1093" y="266"/>
                </a:lnTo>
                <a:lnTo>
                  <a:pt x="1094" y="276"/>
                </a:lnTo>
                <a:lnTo>
                  <a:pt x="1094" y="295"/>
                </a:lnTo>
                <a:lnTo>
                  <a:pt x="1095" y="296"/>
                </a:lnTo>
                <a:lnTo>
                  <a:pt x="1095" y="304"/>
                </a:lnTo>
                <a:lnTo>
                  <a:pt x="1096" y="290"/>
                </a:lnTo>
                <a:lnTo>
                  <a:pt x="1096" y="292"/>
                </a:lnTo>
                <a:lnTo>
                  <a:pt x="1097" y="287"/>
                </a:lnTo>
                <a:lnTo>
                  <a:pt x="1097" y="293"/>
                </a:lnTo>
                <a:lnTo>
                  <a:pt x="1098" y="278"/>
                </a:lnTo>
                <a:lnTo>
                  <a:pt x="1098" y="277"/>
                </a:lnTo>
                <a:lnTo>
                  <a:pt x="1099" y="274"/>
                </a:lnTo>
                <a:lnTo>
                  <a:pt x="1099" y="275"/>
                </a:lnTo>
                <a:lnTo>
                  <a:pt x="1100" y="284"/>
                </a:lnTo>
                <a:lnTo>
                  <a:pt x="1100" y="291"/>
                </a:lnTo>
                <a:lnTo>
                  <a:pt x="1101" y="298"/>
                </a:lnTo>
                <a:lnTo>
                  <a:pt x="1101" y="273"/>
                </a:lnTo>
                <a:lnTo>
                  <a:pt x="1101" y="257"/>
                </a:lnTo>
                <a:lnTo>
                  <a:pt x="1102" y="231"/>
                </a:lnTo>
                <a:lnTo>
                  <a:pt x="1102" y="215"/>
                </a:lnTo>
                <a:lnTo>
                  <a:pt x="1103" y="213"/>
                </a:lnTo>
                <a:lnTo>
                  <a:pt x="1103" y="226"/>
                </a:lnTo>
                <a:lnTo>
                  <a:pt x="1104" y="227"/>
                </a:lnTo>
                <a:lnTo>
                  <a:pt x="1104" y="235"/>
                </a:lnTo>
                <a:lnTo>
                  <a:pt x="1105" y="234"/>
                </a:lnTo>
                <a:lnTo>
                  <a:pt x="1105" y="240"/>
                </a:lnTo>
                <a:lnTo>
                  <a:pt x="1106" y="255"/>
                </a:lnTo>
                <a:lnTo>
                  <a:pt x="1106" y="278"/>
                </a:lnTo>
                <a:lnTo>
                  <a:pt x="1107" y="301"/>
                </a:lnTo>
                <a:lnTo>
                  <a:pt x="1107" y="330"/>
                </a:lnTo>
                <a:lnTo>
                  <a:pt x="1108" y="357"/>
                </a:lnTo>
                <a:lnTo>
                  <a:pt x="1108" y="382"/>
                </a:lnTo>
                <a:lnTo>
                  <a:pt x="1109" y="402"/>
                </a:lnTo>
                <a:lnTo>
                  <a:pt x="1109" y="419"/>
                </a:lnTo>
                <a:lnTo>
                  <a:pt x="1110" y="428"/>
                </a:lnTo>
                <a:lnTo>
                  <a:pt x="1110" y="438"/>
                </a:lnTo>
                <a:lnTo>
                  <a:pt x="1110" y="446"/>
                </a:lnTo>
                <a:lnTo>
                  <a:pt x="1111" y="449"/>
                </a:lnTo>
                <a:lnTo>
                  <a:pt x="1111" y="445"/>
                </a:lnTo>
                <a:lnTo>
                  <a:pt x="1112" y="450"/>
                </a:lnTo>
                <a:lnTo>
                  <a:pt x="1112" y="447"/>
                </a:lnTo>
                <a:lnTo>
                  <a:pt x="1113" y="425"/>
                </a:lnTo>
                <a:lnTo>
                  <a:pt x="1113" y="402"/>
                </a:lnTo>
                <a:lnTo>
                  <a:pt x="1114" y="353"/>
                </a:lnTo>
                <a:lnTo>
                  <a:pt x="1114" y="327"/>
                </a:lnTo>
                <a:lnTo>
                  <a:pt x="1115" y="295"/>
                </a:lnTo>
                <a:lnTo>
                  <a:pt x="1115" y="272"/>
                </a:lnTo>
                <a:lnTo>
                  <a:pt x="1116" y="244"/>
                </a:lnTo>
                <a:lnTo>
                  <a:pt x="1116" y="256"/>
                </a:lnTo>
                <a:lnTo>
                  <a:pt x="1117" y="258"/>
                </a:lnTo>
                <a:lnTo>
                  <a:pt x="1117" y="281"/>
                </a:lnTo>
                <a:lnTo>
                  <a:pt x="1118" y="281"/>
                </a:lnTo>
                <a:lnTo>
                  <a:pt x="1118" y="290"/>
                </a:lnTo>
                <a:lnTo>
                  <a:pt x="1118" y="278"/>
                </a:lnTo>
                <a:lnTo>
                  <a:pt x="1119" y="270"/>
                </a:lnTo>
                <a:lnTo>
                  <a:pt x="1119" y="264"/>
                </a:lnTo>
                <a:lnTo>
                  <a:pt x="1120" y="278"/>
                </a:lnTo>
                <a:lnTo>
                  <a:pt x="1120" y="260"/>
                </a:lnTo>
                <a:lnTo>
                  <a:pt x="1121" y="254"/>
                </a:lnTo>
                <a:lnTo>
                  <a:pt x="1121" y="258"/>
                </a:lnTo>
                <a:lnTo>
                  <a:pt x="1122" y="267"/>
                </a:lnTo>
                <a:lnTo>
                  <a:pt x="1122" y="275"/>
                </a:lnTo>
                <a:lnTo>
                  <a:pt x="1123" y="291"/>
                </a:lnTo>
                <a:lnTo>
                  <a:pt x="1123" y="305"/>
                </a:lnTo>
                <a:lnTo>
                  <a:pt x="1124" y="275"/>
                </a:lnTo>
                <a:lnTo>
                  <a:pt x="1124" y="246"/>
                </a:lnTo>
                <a:lnTo>
                  <a:pt x="1124" y="212"/>
                </a:lnTo>
                <a:lnTo>
                  <a:pt x="1125" y="197"/>
                </a:lnTo>
                <a:lnTo>
                  <a:pt x="1125" y="187"/>
                </a:lnTo>
                <a:lnTo>
                  <a:pt x="1126" y="198"/>
                </a:lnTo>
                <a:lnTo>
                  <a:pt x="1127" y="203"/>
                </a:lnTo>
                <a:lnTo>
                  <a:pt x="1127" y="209"/>
                </a:lnTo>
                <a:lnTo>
                  <a:pt x="1127" y="209"/>
                </a:lnTo>
                <a:lnTo>
                  <a:pt x="1128" y="209"/>
                </a:lnTo>
                <a:lnTo>
                  <a:pt x="1128" y="214"/>
                </a:lnTo>
                <a:lnTo>
                  <a:pt x="1129" y="234"/>
                </a:lnTo>
                <a:lnTo>
                  <a:pt x="1129" y="251"/>
                </a:lnTo>
                <a:lnTo>
                  <a:pt x="1130" y="290"/>
                </a:lnTo>
                <a:lnTo>
                  <a:pt x="1130" y="326"/>
                </a:lnTo>
                <a:lnTo>
                  <a:pt x="1131" y="361"/>
                </a:lnTo>
                <a:lnTo>
                  <a:pt x="1131" y="383"/>
                </a:lnTo>
                <a:lnTo>
                  <a:pt x="1132" y="405"/>
                </a:lnTo>
                <a:lnTo>
                  <a:pt x="1132" y="417"/>
                </a:lnTo>
                <a:lnTo>
                  <a:pt x="1133" y="429"/>
                </a:lnTo>
                <a:lnTo>
                  <a:pt x="1133" y="437"/>
                </a:lnTo>
                <a:lnTo>
                  <a:pt x="1133" y="442"/>
                </a:lnTo>
                <a:lnTo>
                  <a:pt x="1134" y="440"/>
                </a:lnTo>
                <a:lnTo>
                  <a:pt x="1134" y="447"/>
                </a:lnTo>
                <a:lnTo>
                  <a:pt x="1135" y="446"/>
                </a:lnTo>
                <a:lnTo>
                  <a:pt x="1136" y="426"/>
                </a:lnTo>
                <a:lnTo>
                  <a:pt x="1136" y="404"/>
                </a:lnTo>
                <a:lnTo>
                  <a:pt x="1136" y="352"/>
                </a:lnTo>
                <a:lnTo>
                  <a:pt x="1137" y="327"/>
                </a:lnTo>
                <a:lnTo>
                  <a:pt x="1137" y="289"/>
                </a:lnTo>
                <a:lnTo>
                  <a:pt x="1138" y="263"/>
                </a:lnTo>
                <a:lnTo>
                  <a:pt x="1138" y="239"/>
                </a:lnTo>
                <a:lnTo>
                  <a:pt x="1139" y="250"/>
                </a:lnTo>
                <a:lnTo>
                  <a:pt x="1139" y="257"/>
                </a:lnTo>
                <a:lnTo>
                  <a:pt x="1140" y="275"/>
                </a:lnTo>
                <a:lnTo>
                  <a:pt x="1140" y="276"/>
                </a:lnTo>
                <a:lnTo>
                  <a:pt x="1141" y="281"/>
                </a:lnTo>
                <a:lnTo>
                  <a:pt x="1141" y="266"/>
                </a:lnTo>
                <a:lnTo>
                  <a:pt x="1141" y="266"/>
                </a:lnTo>
                <a:lnTo>
                  <a:pt x="1142" y="263"/>
                </a:lnTo>
                <a:lnTo>
                  <a:pt x="1142" y="263"/>
                </a:lnTo>
                <a:lnTo>
                  <a:pt x="1143" y="261"/>
                </a:lnTo>
                <a:lnTo>
                  <a:pt x="1143" y="262"/>
                </a:lnTo>
                <a:lnTo>
                  <a:pt x="1144" y="260"/>
                </a:lnTo>
                <a:lnTo>
                  <a:pt x="1144" y="271"/>
                </a:lnTo>
                <a:lnTo>
                  <a:pt x="1145" y="284"/>
                </a:lnTo>
                <a:lnTo>
                  <a:pt x="1145" y="301"/>
                </a:lnTo>
                <a:lnTo>
                  <a:pt x="1146" y="308"/>
                </a:lnTo>
                <a:lnTo>
                  <a:pt x="1146" y="285"/>
                </a:lnTo>
                <a:lnTo>
                  <a:pt x="1147" y="246"/>
                </a:lnTo>
                <a:lnTo>
                  <a:pt x="1147" y="208"/>
                </a:lnTo>
                <a:lnTo>
                  <a:pt x="1148" y="186"/>
                </a:lnTo>
                <a:lnTo>
                  <a:pt x="1148" y="182"/>
                </a:lnTo>
                <a:lnTo>
                  <a:pt x="1149" y="192"/>
                </a:lnTo>
                <a:lnTo>
                  <a:pt x="1149" y="192"/>
                </a:lnTo>
                <a:lnTo>
                  <a:pt x="1150" y="195"/>
                </a:lnTo>
                <a:lnTo>
                  <a:pt x="1150" y="198"/>
                </a:lnTo>
                <a:lnTo>
                  <a:pt x="1150" y="199"/>
                </a:lnTo>
                <a:lnTo>
                  <a:pt x="1151" y="198"/>
                </a:lnTo>
                <a:lnTo>
                  <a:pt x="1151" y="213"/>
                </a:lnTo>
                <a:lnTo>
                  <a:pt x="1152" y="241"/>
                </a:lnTo>
                <a:lnTo>
                  <a:pt x="1152" y="267"/>
                </a:lnTo>
                <a:lnTo>
                  <a:pt x="1153" y="297"/>
                </a:lnTo>
                <a:lnTo>
                  <a:pt x="1153" y="336"/>
                </a:lnTo>
                <a:lnTo>
                  <a:pt x="1154" y="368"/>
                </a:lnTo>
                <a:lnTo>
                  <a:pt x="1154" y="392"/>
                </a:lnTo>
                <a:lnTo>
                  <a:pt x="1155" y="408"/>
                </a:lnTo>
                <a:lnTo>
                  <a:pt x="1155" y="419"/>
                </a:lnTo>
                <a:lnTo>
                  <a:pt x="1156" y="429"/>
                </a:lnTo>
                <a:lnTo>
                  <a:pt x="1156" y="435"/>
                </a:lnTo>
                <a:lnTo>
                  <a:pt x="1157" y="434"/>
                </a:lnTo>
                <a:lnTo>
                  <a:pt x="1157" y="439"/>
                </a:lnTo>
                <a:lnTo>
                  <a:pt x="1158" y="436"/>
                </a:lnTo>
                <a:lnTo>
                  <a:pt x="1158" y="420"/>
                </a:lnTo>
                <a:lnTo>
                  <a:pt x="1159" y="400"/>
                </a:lnTo>
                <a:lnTo>
                  <a:pt x="1159" y="350"/>
                </a:lnTo>
                <a:lnTo>
                  <a:pt x="1159" y="324"/>
                </a:lnTo>
                <a:lnTo>
                  <a:pt x="1160" y="289"/>
                </a:lnTo>
                <a:lnTo>
                  <a:pt x="1160" y="265"/>
                </a:lnTo>
                <a:lnTo>
                  <a:pt x="1161" y="240"/>
                </a:lnTo>
                <a:lnTo>
                  <a:pt x="1161" y="253"/>
                </a:lnTo>
                <a:lnTo>
                  <a:pt x="1162" y="255"/>
                </a:lnTo>
                <a:lnTo>
                  <a:pt x="1162" y="281"/>
                </a:lnTo>
                <a:lnTo>
                  <a:pt x="1163" y="277"/>
                </a:lnTo>
                <a:lnTo>
                  <a:pt x="1163" y="283"/>
                </a:lnTo>
                <a:lnTo>
                  <a:pt x="1164" y="273"/>
                </a:lnTo>
                <a:lnTo>
                  <a:pt x="1164" y="264"/>
                </a:lnTo>
                <a:lnTo>
                  <a:pt x="1164" y="272"/>
                </a:lnTo>
                <a:lnTo>
                  <a:pt x="1165" y="270"/>
                </a:lnTo>
                <a:lnTo>
                  <a:pt x="1165" y="266"/>
                </a:lnTo>
                <a:lnTo>
                  <a:pt x="1166" y="255"/>
                </a:lnTo>
                <a:lnTo>
                  <a:pt x="1167" y="243"/>
                </a:lnTo>
                <a:lnTo>
                  <a:pt x="1167" y="265"/>
                </a:lnTo>
                <a:lnTo>
                  <a:pt x="1167" y="281"/>
                </a:lnTo>
                <a:lnTo>
                  <a:pt x="1168" y="302"/>
                </a:lnTo>
                <a:lnTo>
                  <a:pt x="1168" y="313"/>
                </a:lnTo>
                <a:lnTo>
                  <a:pt x="1169" y="289"/>
                </a:lnTo>
                <a:lnTo>
                  <a:pt x="1169" y="258"/>
                </a:lnTo>
                <a:lnTo>
                  <a:pt x="1170" y="218"/>
                </a:lnTo>
                <a:lnTo>
                  <a:pt x="1170" y="189"/>
                </a:lnTo>
                <a:lnTo>
                  <a:pt x="1171" y="174"/>
                </a:lnTo>
                <a:lnTo>
                  <a:pt x="1171" y="174"/>
                </a:lnTo>
                <a:lnTo>
                  <a:pt x="1172" y="181"/>
                </a:lnTo>
                <a:lnTo>
                  <a:pt x="1172" y="177"/>
                </a:lnTo>
                <a:lnTo>
                  <a:pt x="1173" y="183"/>
                </a:lnTo>
                <a:lnTo>
                  <a:pt x="1173" y="182"/>
                </a:lnTo>
                <a:lnTo>
                  <a:pt x="1173" y="184"/>
                </a:lnTo>
                <a:lnTo>
                  <a:pt x="1174" y="160"/>
                </a:lnTo>
                <a:lnTo>
                  <a:pt x="1174" y="170"/>
                </a:lnTo>
                <a:lnTo>
                  <a:pt x="1175" y="192"/>
                </a:lnTo>
                <a:lnTo>
                  <a:pt x="1176" y="225"/>
                </a:lnTo>
                <a:lnTo>
                  <a:pt x="1176" y="277"/>
                </a:lnTo>
                <a:lnTo>
                  <a:pt x="1176" y="312"/>
                </a:lnTo>
                <a:lnTo>
                  <a:pt x="1177" y="349"/>
                </a:lnTo>
                <a:lnTo>
                  <a:pt x="1177" y="378"/>
                </a:lnTo>
                <a:lnTo>
                  <a:pt x="1178" y="398"/>
                </a:lnTo>
                <a:lnTo>
                  <a:pt x="1178" y="415"/>
                </a:lnTo>
                <a:lnTo>
                  <a:pt x="1179" y="425"/>
                </a:lnTo>
                <a:lnTo>
                  <a:pt x="1179" y="428"/>
                </a:lnTo>
                <a:lnTo>
                  <a:pt x="1180" y="435"/>
                </a:lnTo>
                <a:lnTo>
                  <a:pt x="1180" y="439"/>
                </a:lnTo>
                <a:lnTo>
                  <a:pt x="1181" y="425"/>
                </a:lnTo>
                <a:lnTo>
                  <a:pt x="1181" y="400"/>
                </a:lnTo>
                <a:lnTo>
                  <a:pt x="1181" y="359"/>
                </a:lnTo>
                <a:lnTo>
                  <a:pt x="1182" y="335"/>
                </a:lnTo>
                <a:lnTo>
                  <a:pt x="1182" y="308"/>
                </a:lnTo>
                <a:lnTo>
                  <a:pt x="1183" y="289"/>
                </a:lnTo>
                <a:lnTo>
                  <a:pt x="1183" y="263"/>
                </a:lnTo>
                <a:lnTo>
                  <a:pt x="1184" y="269"/>
                </a:lnTo>
                <a:lnTo>
                  <a:pt x="1184" y="277"/>
                </a:lnTo>
                <a:lnTo>
                  <a:pt x="1185" y="290"/>
                </a:lnTo>
                <a:lnTo>
                  <a:pt x="1185" y="287"/>
                </a:lnTo>
                <a:lnTo>
                  <a:pt x="1186" y="295"/>
                </a:lnTo>
                <a:lnTo>
                  <a:pt x="1186" y="287"/>
                </a:lnTo>
                <a:lnTo>
                  <a:pt x="1187" y="283"/>
                </a:lnTo>
                <a:lnTo>
                  <a:pt x="1187" y="278"/>
                </a:lnTo>
                <a:lnTo>
                  <a:pt x="1188" y="279"/>
                </a:lnTo>
                <a:lnTo>
                  <a:pt x="1188" y="280"/>
                </a:lnTo>
                <a:lnTo>
                  <a:pt x="1189" y="271"/>
                </a:lnTo>
                <a:lnTo>
                  <a:pt x="1189" y="270"/>
                </a:lnTo>
                <a:lnTo>
                  <a:pt x="1190" y="273"/>
                </a:lnTo>
                <a:lnTo>
                  <a:pt x="1190" y="287"/>
                </a:lnTo>
                <a:lnTo>
                  <a:pt x="1190" y="302"/>
                </a:lnTo>
                <a:lnTo>
                  <a:pt x="1191" y="307"/>
                </a:lnTo>
                <a:lnTo>
                  <a:pt x="1191" y="285"/>
                </a:lnTo>
                <a:lnTo>
                  <a:pt x="1192" y="259"/>
                </a:lnTo>
                <a:lnTo>
                  <a:pt x="1192" y="238"/>
                </a:lnTo>
                <a:lnTo>
                  <a:pt x="1193" y="219"/>
                </a:lnTo>
                <a:lnTo>
                  <a:pt x="1193" y="200"/>
                </a:lnTo>
                <a:lnTo>
                  <a:pt x="1194" y="211"/>
                </a:lnTo>
                <a:lnTo>
                  <a:pt x="1194" y="215"/>
                </a:lnTo>
                <a:lnTo>
                  <a:pt x="1195" y="229"/>
                </a:lnTo>
                <a:lnTo>
                  <a:pt x="1195" y="228"/>
                </a:lnTo>
                <a:lnTo>
                  <a:pt x="1196" y="229"/>
                </a:lnTo>
                <a:lnTo>
                  <a:pt x="1196" y="220"/>
                </a:lnTo>
                <a:lnTo>
                  <a:pt x="1197" y="204"/>
                </a:lnTo>
                <a:lnTo>
                  <a:pt x="1197" y="198"/>
                </a:lnTo>
                <a:lnTo>
                  <a:pt x="1198" y="197"/>
                </a:lnTo>
                <a:lnTo>
                  <a:pt x="1198" y="199"/>
                </a:lnTo>
                <a:lnTo>
                  <a:pt x="1199" y="219"/>
                </a:lnTo>
                <a:lnTo>
                  <a:pt x="1199" y="242"/>
                </a:lnTo>
                <a:lnTo>
                  <a:pt x="1199" y="259"/>
                </a:lnTo>
                <a:lnTo>
                  <a:pt x="1200" y="274"/>
                </a:lnTo>
                <a:lnTo>
                  <a:pt x="1200" y="302"/>
                </a:lnTo>
                <a:lnTo>
                  <a:pt x="1201" y="320"/>
                </a:lnTo>
                <a:lnTo>
                  <a:pt x="1201" y="341"/>
                </a:lnTo>
                <a:lnTo>
                  <a:pt x="1202" y="360"/>
                </a:lnTo>
                <a:lnTo>
                  <a:pt x="1202" y="405"/>
                </a:lnTo>
                <a:lnTo>
                  <a:pt x="1203" y="427"/>
                </a:lnTo>
                <a:lnTo>
                  <a:pt x="1203" y="432"/>
                </a:lnTo>
                <a:lnTo>
                  <a:pt x="1204" y="429"/>
                </a:lnTo>
                <a:lnTo>
                  <a:pt x="1204" y="420"/>
                </a:lnTo>
                <a:lnTo>
                  <a:pt x="1204" y="416"/>
                </a:lnTo>
                <a:lnTo>
                  <a:pt x="1205" y="399"/>
                </a:lnTo>
                <a:lnTo>
                  <a:pt x="1206" y="395"/>
                </a:lnTo>
                <a:lnTo>
                  <a:pt x="1206" y="372"/>
                </a:lnTo>
                <a:lnTo>
                  <a:pt x="1207" y="356"/>
                </a:lnTo>
                <a:lnTo>
                  <a:pt x="1207" y="335"/>
                </a:lnTo>
                <a:lnTo>
                  <a:pt x="1207" y="332"/>
                </a:lnTo>
                <a:lnTo>
                  <a:pt x="1208" y="304"/>
                </a:lnTo>
                <a:lnTo>
                  <a:pt x="1208" y="302"/>
                </a:lnTo>
                <a:lnTo>
                  <a:pt x="1209" y="286"/>
                </a:lnTo>
                <a:lnTo>
                  <a:pt x="1209" y="287"/>
                </a:lnTo>
                <a:lnTo>
                  <a:pt x="1210" y="280"/>
                </a:lnTo>
                <a:lnTo>
                  <a:pt x="1210" y="278"/>
                </a:lnTo>
                <a:lnTo>
                  <a:pt x="1211" y="274"/>
                </a:lnTo>
                <a:lnTo>
                  <a:pt x="1211" y="284"/>
                </a:lnTo>
                <a:lnTo>
                  <a:pt x="1212" y="281"/>
                </a:lnTo>
                <a:lnTo>
                  <a:pt x="1212" y="282"/>
                </a:lnTo>
                <a:lnTo>
                  <a:pt x="1213" y="280"/>
                </a:lnTo>
                <a:lnTo>
                  <a:pt x="1213" y="278"/>
                </a:lnTo>
                <a:lnTo>
                  <a:pt x="1213" y="283"/>
                </a:lnTo>
                <a:lnTo>
                  <a:pt x="1214" y="277"/>
                </a:lnTo>
                <a:lnTo>
                  <a:pt x="1214" y="254"/>
                </a:lnTo>
                <a:lnTo>
                  <a:pt x="1215" y="242"/>
                </a:lnTo>
                <a:lnTo>
                  <a:pt x="1216" y="227"/>
                </a:lnTo>
                <a:lnTo>
                  <a:pt x="1216" y="216"/>
                </a:lnTo>
                <a:lnTo>
                  <a:pt x="1216" y="226"/>
                </a:lnTo>
                <a:lnTo>
                  <a:pt x="1217" y="231"/>
                </a:lnTo>
                <a:lnTo>
                  <a:pt x="1217" y="190"/>
                </a:lnTo>
                <a:lnTo>
                  <a:pt x="1218" y="246"/>
                </a:lnTo>
                <a:lnTo>
                  <a:pt x="1218" y="239"/>
                </a:lnTo>
                <a:lnTo>
                  <a:pt x="1219" y="232"/>
                </a:lnTo>
                <a:lnTo>
                  <a:pt x="1219" y="215"/>
                </a:lnTo>
                <a:lnTo>
                  <a:pt x="1220" y="202"/>
                </a:lnTo>
                <a:lnTo>
                  <a:pt x="1220" y="200"/>
                </a:lnTo>
                <a:lnTo>
                  <a:pt x="1221" y="200"/>
                </a:lnTo>
                <a:lnTo>
                  <a:pt x="1221" y="215"/>
                </a:lnTo>
                <a:lnTo>
                  <a:pt x="1222" y="232"/>
                </a:lnTo>
                <a:lnTo>
                  <a:pt x="1222" y="246"/>
                </a:lnTo>
                <a:lnTo>
                  <a:pt x="1222" y="260"/>
                </a:lnTo>
                <a:lnTo>
                  <a:pt x="1223" y="282"/>
                </a:lnTo>
                <a:lnTo>
                  <a:pt x="1223" y="306"/>
                </a:lnTo>
                <a:lnTo>
                  <a:pt x="1224" y="329"/>
                </a:lnTo>
                <a:lnTo>
                  <a:pt x="1224" y="351"/>
                </a:lnTo>
                <a:lnTo>
                  <a:pt x="1225" y="400"/>
                </a:lnTo>
                <a:lnTo>
                  <a:pt x="1225" y="427"/>
                </a:lnTo>
                <a:lnTo>
                  <a:pt x="1226" y="438"/>
                </a:lnTo>
                <a:lnTo>
                  <a:pt x="1226" y="435"/>
                </a:lnTo>
                <a:lnTo>
                  <a:pt x="1227" y="431"/>
                </a:lnTo>
                <a:lnTo>
                  <a:pt x="1227" y="427"/>
                </a:lnTo>
                <a:lnTo>
                  <a:pt x="1228" y="414"/>
                </a:lnTo>
                <a:lnTo>
                  <a:pt x="1228" y="408"/>
                </a:lnTo>
                <a:lnTo>
                  <a:pt x="1229" y="393"/>
                </a:lnTo>
                <a:lnTo>
                  <a:pt x="1229" y="380"/>
                </a:lnTo>
                <a:lnTo>
                  <a:pt x="1230" y="350"/>
                </a:lnTo>
                <a:lnTo>
                  <a:pt x="1230" y="340"/>
                </a:lnTo>
                <a:lnTo>
                  <a:pt x="1230" y="314"/>
                </a:lnTo>
                <a:lnTo>
                  <a:pt x="1231" y="303"/>
                </a:lnTo>
                <a:lnTo>
                  <a:pt x="1231" y="291"/>
                </a:lnTo>
                <a:lnTo>
                  <a:pt x="1232" y="284"/>
                </a:lnTo>
                <a:lnTo>
                  <a:pt x="1232" y="287"/>
                </a:lnTo>
                <a:lnTo>
                  <a:pt x="1233" y="281"/>
                </a:lnTo>
                <a:lnTo>
                  <a:pt x="1233" y="280"/>
                </a:lnTo>
                <a:lnTo>
                  <a:pt x="1234" y="274"/>
                </a:lnTo>
                <a:lnTo>
                  <a:pt x="1234" y="278"/>
                </a:lnTo>
                <a:lnTo>
                  <a:pt x="1235" y="286"/>
                </a:lnTo>
                <a:lnTo>
                  <a:pt x="1235" y="284"/>
                </a:lnTo>
                <a:lnTo>
                  <a:pt x="1236" y="292"/>
                </a:lnTo>
                <a:lnTo>
                  <a:pt x="1236" y="291"/>
                </a:lnTo>
                <a:lnTo>
                  <a:pt x="1237" y="277"/>
                </a:lnTo>
                <a:lnTo>
                  <a:pt x="1237" y="263"/>
                </a:lnTo>
                <a:lnTo>
                  <a:pt x="1238" y="264"/>
                </a:lnTo>
                <a:lnTo>
                  <a:pt x="1238" y="265"/>
                </a:lnTo>
                <a:lnTo>
                  <a:pt x="1239" y="267"/>
                </a:lnTo>
                <a:lnTo>
                  <a:pt x="1239" y="279"/>
                </a:lnTo>
                <a:lnTo>
                  <a:pt x="1239" y="274"/>
                </a:lnTo>
                <a:lnTo>
                  <a:pt x="1240" y="278"/>
                </a:lnTo>
                <a:lnTo>
                  <a:pt x="1240" y="286"/>
                </a:lnTo>
                <a:lnTo>
                  <a:pt x="1241" y="290"/>
                </a:lnTo>
                <a:lnTo>
                  <a:pt x="1241" y="298"/>
                </a:lnTo>
                <a:lnTo>
                  <a:pt x="1242" y="305"/>
                </a:lnTo>
                <a:lnTo>
                  <a:pt x="1242" y="322"/>
                </a:lnTo>
                <a:lnTo>
                  <a:pt x="1243" y="330"/>
                </a:lnTo>
                <a:lnTo>
                  <a:pt x="1243" y="362"/>
                </a:lnTo>
                <a:lnTo>
                  <a:pt x="1244" y="390"/>
                </a:lnTo>
                <a:lnTo>
                  <a:pt x="1244" y="414"/>
                </a:lnTo>
                <a:lnTo>
                  <a:pt x="1245" y="423"/>
                </a:lnTo>
                <a:lnTo>
                  <a:pt x="1245" y="433"/>
                </a:lnTo>
                <a:lnTo>
                  <a:pt x="1246" y="441"/>
                </a:lnTo>
                <a:lnTo>
                  <a:pt x="1246" y="446"/>
                </a:lnTo>
                <a:lnTo>
                  <a:pt x="1247" y="449"/>
                </a:lnTo>
                <a:lnTo>
                  <a:pt x="1247" y="446"/>
                </a:lnTo>
                <a:lnTo>
                  <a:pt x="1247" y="447"/>
                </a:lnTo>
                <a:lnTo>
                  <a:pt x="1248" y="444"/>
                </a:lnTo>
                <a:lnTo>
                  <a:pt x="1248" y="427"/>
                </a:lnTo>
                <a:lnTo>
                  <a:pt x="1249" y="402"/>
                </a:lnTo>
                <a:lnTo>
                  <a:pt x="1249" y="360"/>
                </a:lnTo>
                <a:lnTo>
                  <a:pt x="1250" y="335"/>
                </a:lnTo>
                <a:lnTo>
                  <a:pt x="1250" y="314"/>
                </a:lnTo>
                <a:lnTo>
                  <a:pt x="1251" y="295"/>
                </a:lnTo>
                <a:lnTo>
                  <a:pt x="1251" y="270"/>
                </a:lnTo>
                <a:lnTo>
                  <a:pt x="1252" y="272"/>
                </a:lnTo>
                <a:lnTo>
                  <a:pt x="1252" y="287"/>
                </a:lnTo>
                <a:lnTo>
                  <a:pt x="1253" y="304"/>
                </a:lnTo>
                <a:lnTo>
                  <a:pt x="1253" y="308"/>
                </a:lnTo>
                <a:lnTo>
                  <a:pt x="1253" y="313"/>
                </a:lnTo>
                <a:lnTo>
                  <a:pt x="1254" y="301"/>
                </a:lnTo>
                <a:lnTo>
                  <a:pt x="1254" y="299"/>
                </a:lnTo>
                <a:lnTo>
                  <a:pt x="1255" y="297"/>
                </a:lnTo>
                <a:lnTo>
                  <a:pt x="1256" y="294"/>
                </a:lnTo>
                <a:lnTo>
                  <a:pt x="1256" y="287"/>
                </a:lnTo>
                <a:lnTo>
                  <a:pt x="1256" y="286"/>
                </a:lnTo>
                <a:lnTo>
                  <a:pt x="1257" y="282"/>
                </a:lnTo>
                <a:lnTo>
                  <a:pt x="1257" y="287"/>
                </a:lnTo>
                <a:lnTo>
                  <a:pt x="1258" y="291"/>
                </a:lnTo>
                <a:lnTo>
                  <a:pt x="1258" y="295"/>
                </a:lnTo>
                <a:lnTo>
                  <a:pt x="1259" y="298"/>
                </a:lnTo>
                <a:lnTo>
                  <a:pt x="1259" y="275"/>
                </a:lnTo>
                <a:lnTo>
                  <a:pt x="1260" y="253"/>
                </a:lnTo>
                <a:lnTo>
                  <a:pt x="1260" y="235"/>
                </a:lnTo>
                <a:lnTo>
                  <a:pt x="1261" y="228"/>
                </a:lnTo>
                <a:lnTo>
                  <a:pt x="1261" y="223"/>
                </a:lnTo>
                <a:lnTo>
                  <a:pt x="1262" y="238"/>
                </a:lnTo>
                <a:lnTo>
                  <a:pt x="1262" y="236"/>
                </a:lnTo>
                <a:lnTo>
                  <a:pt x="1262" y="246"/>
                </a:lnTo>
                <a:lnTo>
                  <a:pt x="1263" y="247"/>
                </a:lnTo>
                <a:lnTo>
                  <a:pt x="1263" y="266"/>
                </a:lnTo>
                <a:lnTo>
                  <a:pt x="1264" y="274"/>
                </a:lnTo>
                <a:lnTo>
                  <a:pt x="1265" y="285"/>
                </a:lnTo>
                <a:lnTo>
                  <a:pt x="1265" y="305"/>
                </a:lnTo>
                <a:lnTo>
                  <a:pt x="1265" y="339"/>
                </a:lnTo>
                <a:lnTo>
                  <a:pt x="1266" y="357"/>
                </a:lnTo>
                <a:lnTo>
                  <a:pt x="1266" y="387"/>
                </a:lnTo>
                <a:lnTo>
                  <a:pt x="1267" y="405"/>
                </a:lnTo>
                <a:lnTo>
                  <a:pt x="1267" y="423"/>
                </a:lnTo>
                <a:lnTo>
                  <a:pt x="1268" y="431"/>
                </a:lnTo>
                <a:lnTo>
                  <a:pt x="1268" y="442"/>
                </a:lnTo>
                <a:lnTo>
                  <a:pt x="1269" y="448"/>
                </a:lnTo>
                <a:lnTo>
                  <a:pt x="1269" y="449"/>
                </a:lnTo>
                <a:lnTo>
                  <a:pt x="1270" y="448"/>
                </a:lnTo>
                <a:lnTo>
                  <a:pt x="1270" y="451"/>
                </a:lnTo>
                <a:lnTo>
                  <a:pt x="1270" y="450"/>
                </a:lnTo>
                <a:lnTo>
                  <a:pt x="1271" y="430"/>
                </a:lnTo>
                <a:lnTo>
                  <a:pt x="1271" y="403"/>
                </a:lnTo>
                <a:lnTo>
                  <a:pt x="1272" y="357"/>
                </a:lnTo>
                <a:lnTo>
                  <a:pt x="1272" y="336"/>
                </a:lnTo>
                <a:lnTo>
                  <a:pt x="1273" y="305"/>
                </a:lnTo>
                <a:lnTo>
                  <a:pt x="1273" y="280"/>
                </a:lnTo>
                <a:lnTo>
                  <a:pt x="1274" y="252"/>
                </a:lnTo>
                <a:lnTo>
                  <a:pt x="1274" y="266"/>
                </a:lnTo>
                <a:lnTo>
                  <a:pt x="1275" y="271"/>
                </a:lnTo>
                <a:lnTo>
                  <a:pt x="1275" y="288"/>
                </a:lnTo>
                <a:lnTo>
                  <a:pt x="1276" y="279"/>
                </a:lnTo>
                <a:lnTo>
                  <a:pt x="1276" y="296"/>
                </a:lnTo>
                <a:lnTo>
                  <a:pt x="1277" y="281"/>
                </a:lnTo>
                <a:lnTo>
                  <a:pt x="1277" y="276"/>
                </a:lnTo>
                <a:lnTo>
                  <a:pt x="1278" y="278"/>
                </a:lnTo>
                <a:lnTo>
                  <a:pt x="1278" y="284"/>
                </a:lnTo>
                <a:lnTo>
                  <a:pt x="1279" y="264"/>
                </a:lnTo>
                <a:lnTo>
                  <a:pt x="1279" y="266"/>
                </a:lnTo>
                <a:lnTo>
                  <a:pt x="1279" y="269"/>
                </a:lnTo>
                <a:lnTo>
                  <a:pt x="1280" y="271"/>
                </a:lnTo>
                <a:lnTo>
                  <a:pt x="1280" y="282"/>
                </a:lnTo>
                <a:lnTo>
                  <a:pt x="1281" y="302"/>
                </a:lnTo>
                <a:lnTo>
                  <a:pt x="1281" y="303"/>
                </a:lnTo>
                <a:lnTo>
                  <a:pt x="1282" y="279"/>
                </a:lnTo>
                <a:lnTo>
                  <a:pt x="1282" y="252"/>
                </a:lnTo>
                <a:lnTo>
                  <a:pt x="1283" y="220"/>
                </a:lnTo>
                <a:lnTo>
                  <a:pt x="1283" y="201"/>
                </a:lnTo>
                <a:lnTo>
                  <a:pt x="1284" y="207"/>
                </a:lnTo>
                <a:lnTo>
                  <a:pt x="1284" y="215"/>
                </a:lnTo>
                <a:lnTo>
                  <a:pt x="1285" y="214"/>
                </a:lnTo>
                <a:lnTo>
                  <a:pt x="1285" y="223"/>
                </a:lnTo>
                <a:lnTo>
                  <a:pt x="1286" y="220"/>
                </a:lnTo>
                <a:lnTo>
                  <a:pt x="1286" y="222"/>
                </a:lnTo>
                <a:lnTo>
                  <a:pt x="1287" y="236"/>
                </a:lnTo>
                <a:lnTo>
                  <a:pt x="1287" y="253"/>
                </a:lnTo>
                <a:lnTo>
                  <a:pt x="1288" y="266"/>
                </a:lnTo>
                <a:lnTo>
                  <a:pt x="1288" y="293"/>
                </a:lnTo>
                <a:lnTo>
                  <a:pt x="1288" y="332"/>
                </a:lnTo>
                <a:lnTo>
                  <a:pt x="1289" y="370"/>
                </a:lnTo>
                <a:lnTo>
                  <a:pt x="1289" y="389"/>
                </a:lnTo>
                <a:lnTo>
                  <a:pt x="1290" y="408"/>
                </a:lnTo>
                <a:lnTo>
                  <a:pt x="1290" y="420"/>
                </a:lnTo>
                <a:lnTo>
                  <a:pt x="1291" y="432"/>
                </a:lnTo>
                <a:lnTo>
                  <a:pt x="1291" y="440"/>
                </a:lnTo>
                <a:lnTo>
                  <a:pt x="1292" y="445"/>
                </a:lnTo>
                <a:lnTo>
                  <a:pt x="1292" y="443"/>
                </a:lnTo>
                <a:lnTo>
                  <a:pt x="1293" y="448"/>
                </a:lnTo>
                <a:lnTo>
                  <a:pt x="1293" y="448"/>
                </a:lnTo>
                <a:lnTo>
                  <a:pt x="1293" y="430"/>
                </a:lnTo>
                <a:lnTo>
                  <a:pt x="1294" y="404"/>
                </a:lnTo>
                <a:lnTo>
                  <a:pt x="1295" y="360"/>
                </a:lnTo>
                <a:lnTo>
                  <a:pt x="1295" y="329"/>
                </a:lnTo>
                <a:lnTo>
                  <a:pt x="1296" y="296"/>
                </a:lnTo>
                <a:lnTo>
                  <a:pt x="1296" y="273"/>
                </a:lnTo>
                <a:lnTo>
                  <a:pt x="1296" y="248"/>
                </a:lnTo>
                <a:lnTo>
                  <a:pt x="1297" y="260"/>
                </a:lnTo>
                <a:lnTo>
                  <a:pt x="1297" y="262"/>
                </a:lnTo>
                <a:lnTo>
                  <a:pt x="1298" y="282"/>
                </a:lnTo>
                <a:lnTo>
                  <a:pt x="1298" y="284"/>
                </a:lnTo>
                <a:lnTo>
                  <a:pt x="1299" y="282"/>
                </a:lnTo>
                <a:lnTo>
                  <a:pt x="1299" y="270"/>
                </a:lnTo>
                <a:lnTo>
                  <a:pt x="1300" y="267"/>
                </a:lnTo>
                <a:lnTo>
                  <a:pt x="1300" y="270"/>
                </a:lnTo>
                <a:lnTo>
                  <a:pt x="1301" y="272"/>
                </a:lnTo>
                <a:lnTo>
                  <a:pt x="1301" y="259"/>
                </a:lnTo>
                <a:lnTo>
                  <a:pt x="1302" y="258"/>
                </a:lnTo>
                <a:lnTo>
                  <a:pt x="1302" y="253"/>
                </a:lnTo>
                <a:lnTo>
                  <a:pt x="1302" y="265"/>
                </a:lnTo>
                <a:lnTo>
                  <a:pt x="1303" y="276"/>
                </a:lnTo>
                <a:lnTo>
                  <a:pt x="1303" y="293"/>
                </a:lnTo>
                <a:lnTo>
                  <a:pt x="1304" y="302"/>
                </a:lnTo>
                <a:lnTo>
                  <a:pt x="1305" y="276"/>
                </a:lnTo>
                <a:lnTo>
                  <a:pt x="1305" y="240"/>
                </a:lnTo>
                <a:lnTo>
                  <a:pt x="1305" y="217"/>
                </a:lnTo>
                <a:lnTo>
                  <a:pt x="1306" y="194"/>
                </a:lnTo>
                <a:lnTo>
                  <a:pt x="1306" y="181"/>
                </a:lnTo>
                <a:lnTo>
                  <a:pt x="1307" y="192"/>
                </a:lnTo>
                <a:lnTo>
                  <a:pt x="1307" y="189"/>
                </a:lnTo>
                <a:lnTo>
                  <a:pt x="1308" y="198"/>
                </a:lnTo>
                <a:lnTo>
                  <a:pt x="1308" y="201"/>
                </a:lnTo>
                <a:lnTo>
                  <a:pt x="1309" y="204"/>
                </a:lnTo>
                <a:lnTo>
                  <a:pt x="1309" y="178"/>
                </a:lnTo>
                <a:lnTo>
                  <a:pt x="1310" y="221"/>
                </a:lnTo>
                <a:lnTo>
                  <a:pt x="1310" y="257"/>
                </a:lnTo>
                <a:lnTo>
                  <a:pt x="1311" y="280"/>
                </a:lnTo>
                <a:lnTo>
                  <a:pt x="1311" y="310"/>
                </a:lnTo>
                <a:lnTo>
                  <a:pt x="1311" y="348"/>
                </a:lnTo>
                <a:lnTo>
                  <a:pt x="1312" y="370"/>
                </a:lnTo>
                <a:lnTo>
                  <a:pt x="1312" y="395"/>
                </a:lnTo>
                <a:lnTo>
                  <a:pt x="1313" y="410"/>
                </a:lnTo>
                <a:lnTo>
                  <a:pt x="1313" y="427"/>
                </a:lnTo>
                <a:lnTo>
                  <a:pt x="1314" y="435"/>
                </a:lnTo>
                <a:lnTo>
                  <a:pt x="1314" y="441"/>
                </a:lnTo>
                <a:lnTo>
                  <a:pt x="1315" y="439"/>
                </a:lnTo>
                <a:lnTo>
                  <a:pt x="1315" y="446"/>
                </a:lnTo>
                <a:lnTo>
                  <a:pt x="1316" y="445"/>
                </a:lnTo>
                <a:lnTo>
                  <a:pt x="1316" y="427"/>
                </a:lnTo>
                <a:lnTo>
                  <a:pt x="1317" y="404"/>
                </a:lnTo>
                <a:lnTo>
                  <a:pt x="1317" y="360"/>
                </a:lnTo>
                <a:lnTo>
                  <a:pt x="1318" y="336"/>
                </a:lnTo>
                <a:lnTo>
                  <a:pt x="1318" y="300"/>
                </a:lnTo>
                <a:lnTo>
                  <a:pt x="1319" y="279"/>
                </a:lnTo>
                <a:lnTo>
                  <a:pt x="1319" y="246"/>
                </a:lnTo>
                <a:lnTo>
                  <a:pt x="1319" y="257"/>
                </a:lnTo>
                <a:lnTo>
                  <a:pt x="1320" y="268"/>
                </a:lnTo>
                <a:lnTo>
                  <a:pt x="1320" y="286"/>
                </a:lnTo>
                <a:lnTo>
                  <a:pt x="1321" y="281"/>
                </a:lnTo>
                <a:lnTo>
                  <a:pt x="1321" y="290"/>
                </a:lnTo>
                <a:lnTo>
                  <a:pt x="1322" y="275"/>
                </a:lnTo>
                <a:lnTo>
                  <a:pt x="1322" y="275"/>
                </a:lnTo>
                <a:lnTo>
                  <a:pt x="1323" y="279"/>
                </a:lnTo>
                <a:lnTo>
                  <a:pt x="1323" y="278"/>
                </a:lnTo>
                <a:lnTo>
                  <a:pt x="1324" y="267"/>
                </a:lnTo>
                <a:lnTo>
                  <a:pt x="1324" y="270"/>
                </a:lnTo>
                <a:lnTo>
                  <a:pt x="1325" y="261"/>
                </a:lnTo>
                <a:lnTo>
                  <a:pt x="1325" y="271"/>
                </a:lnTo>
                <a:lnTo>
                  <a:pt x="1326" y="284"/>
                </a:lnTo>
                <a:lnTo>
                  <a:pt x="1326" y="303"/>
                </a:lnTo>
                <a:lnTo>
                  <a:pt x="1327" y="310"/>
                </a:lnTo>
                <a:lnTo>
                  <a:pt x="1327" y="281"/>
                </a:lnTo>
                <a:lnTo>
                  <a:pt x="1328" y="249"/>
                </a:lnTo>
                <a:lnTo>
                  <a:pt x="1328" y="219"/>
                </a:lnTo>
                <a:lnTo>
                  <a:pt x="1328" y="205"/>
                </a:lnTo>
                <a:lnTo>
                  <a:pt x="1329" y="197"/>
                </a:lnTo>
                <a:lnTo>
                  <a:pt x="1329" y="198"/>
                </a:lnTo>
                <a:lnTo>
                  <a:pt x="1330" y="201"/>
                </a:lnTo>
                <a:lnTo>
                  <a:pt x="1330" y="205"/>
                </a:lnTo>
                <a:lnTo>
                  <a:pt x="1331" y="208"/>
                </a:lnTo>
                <a:lnTo>
                  <a:pt x="1331" y="201"/>
                </a:lnTo>
                <a:lnTo>
                  <a:pt x="1332" y="203"/>
                </a:lnTo>
                <a:lnTo>
                  <a:pt x="1332" y="210"/>
                </a:lnTo>
                <a:lnTo>
                  <a:pt x="1333" y="220"/>
                </a:lnTo>
                <a:lnTo>
                  <a:pt x="1333" y="243"/>
                </a:lnTo>
                <a:lnTo>
                  <a:pt x="1333" y="272"/>
                </a:lnTo>
                <a:lnTo>
                  <a:pt x="1334" y="304"/>
                </a:lnTo>
                <a:lnTo>
                  <a:pt x="1335" y="333"/>
                </a:lnTo>
                <a:lnTo>
                  <a:pt x="1335" y="354"/>
                </a:lnTo>
                <a:lnTo>
                  <a:pt x="1336" y="371"/>
                </a:lnTo>
                <a:lnTo>
                  <a:pt x="1336" y="394"/>
                </a:lnTo>
                <a:lnTo>
                  <a:pt x="1336" y="410"/>
                </a:lnTo>
                <a:lnTo>
                  <a:pt x="1337" y="419"/>
                </a:lnTo>
                <a:lnTo>
                  <a:pt x="1337" y="421"/>
                </a:lnTo>
                <a:lnTo>
                  <a:pt x="1338" y="432"/>
                </a:lnTo>
                <a:lnTo>
                  <a:pt x="1338" y="437"/>
                </a:lnTo>
                <a:lnTo>
                  <a:pt x="1339" y="420"/>
                </a:lnTo>
                <a:lnTo>
                  <a:pt x="1339" y="404"/>
                </a:lnTo>
                <a:lnTo>
                  <a:pt x="1340" y="364"/>
                </a:lnTo>
                <a:lnTo>
                  <a:pt x="1340" y="349"/>
                </a:lnTo>
                <a:lnTo>
                  <a:pt x="1341" y="318"/>
                </a:lnTo>
                <a:lnTo>
                  <a:pt x="1341" y="310"/>
                </a:lnTo>
                <a:lnTo>
                  <a:pt x="1342" y="275"/>
                </a:lnTo>
                <a:lnTo>
                  <a:pt x="1342" y="281"/>
                </a:lnTo>
                <a:lnTo>
                  <a:pt x="1342" y="289"/>
                </a:lnTo>
                <a:lnTo>
                  <a:pt x="1343" y="300"/>
                </a:lnTo>
                <a:lnTo>
                  <a:pt x="1343" y="296"/>
                </a:lnTo>
                <a:lnTo>
                  <a:pt x="1344" y="295"/>
                </a:lnTo>
                <a:lnTo>
                  <a:pt x="1345" y="278"/>
                </a:lnTo>
                <a:lnTo>
                  <a:pt x="1345" y="276"/>
                </a:lnTo>
                <a:lnTo>
                  <a:pt x="1345" y="281"/>
                </a:lnTo>
                <a:lnTo>
                  <a:pt x="1346" y="272"/>
                </a:lnTo>
                <a:lnTo>
                  <a:pt x="1346" y="271"/>
                </a:lnTo>
                <a:lnTo>
                  <a:pt x="1347" y="263"/>
                </a:lnTo>
                <a:lnTo>
                  <a:pt x="1347" y="260"/>
                </a:lnTo>
                <a:lnTo>
                  <a:pt x="1348" y="262"/>
                </a:lnTo>
                <a:lnTo>
                  <a:pt x="1348" y="280"/>
                </a:lnTo>
                <a:lnTo>
                  <a:pt x="1349" y="293"/>
                </a:lnTo>
                <a:lnTo>
                  <a:pt x="1349" y="297"/>
                </a:lnTo>
                <a:lnTo>
                  <a:pt x="1350" y="270"/>
                </a:lnTo>
                <a:lnTo>
                  <a:pt x="1350" y="239"/>
                </a:lnTo>
                <a:lnTo>
                  <a:pt x="1351" y="222"/>
                </a:lnTo>
                <a:lnTo>
                  <a:pt x="1351" y="214"/>
                </a:lnTo>
                <a:lnTo>
                  <a:pt x="1351" y="206"/>
                </a:lnTo>
                <a:lnTo>
                  <a:pt x="1352" y="214"/>
                </a:lnTo>
                <a:lnTo>
                  <a:pt x="1352" y="227"/>
                </a:lnTo>
                <a:lnTo>
                  <a:pt x="1353" y="227"/>
                </a:lnTo>
                <a:lnTo>
                  <a:pt x="1354" y="240"/>
                </a:lnTo>
                <a:lnTo>
                  <a:pt x="1354" y="240"/>
                </a:lnTo>
                <a:lnTo>
                  <a:pt x="1354" y="236"/>
                </a:lnTo>
                <a:lnTo>
                  <a:pt x="1355" y="214"/>
                </a:lnTo>
                <a:lnTo>
                  <a:pt x="1355" y="221"/>
                </a:lnTo>
                <a:lnTo>
                  <a:pt x="1356" y="214"/>
                </a:lnTo>
                <a:lnTo>
                  <a:pt x="1356" y="225"/>
                </a:lnTo>
                <a:lnTo>
                  <a:pt x="1357" y="241"/>
                </a:lnTo>
                <a:lnTo>
                  <a:pt x="1357" y="263"/>
                </a:lnTo>
                <a:lnTo>
                  <a:pt x="1358" y="294"/>
                </a:lnTo>
                <a:lnTo>
                  <a:pt x="1358" y="305"/>
                </a:lnTo>
                <a:lnTo>
                  <a:pt x="1359" y="319"/>
                </a:lnTo>
                <a:lnTo>
                  <a:pt x="1359" y="343"/>
                </a:lnTo>
                <a:lnTo>
                  <a:pt x="1359" y="358"/>
                </a:lnTo>
                <a:lnTo>
                  <a:pt x="1360" y="369"/>
                </a:lnTo>
                <a:lnTo>
                  <a:pt x="1360" y="406"/>
                </a:lnTo>
                <a:lnTo>
                  <a:pt x="1361" y="430"/>
                </a:lnTo>
                <a:lnTo>
                  <a:pt x="1361" y="434"/>
                </a:lnTo>
                <a:lnTo>
                  <a:pt x="1362" y="431"/>
                </a:lnTo>
                <a:lnTo>
                  <a:pt x="1362" y="421"/>
                </a:lnTo>
                <a:lnTo>
                  <a:pt x="1363" y="412"/>
                </a:lnTo>
                <a:lnTo>
                  <a:pt x="1363" y="402"/>
                </a:lnTo>
                <a:lnTo>
                  <a:pt x="1364" y="396"/>
                </a:lnTo>
                <a:lnTo>
                  <a:pt x="1364" y="373"/>
                </a:lnTo>
                <a:lnTo>
                  <a:pt x="1365" y="359"/>
                </a:lnTo>
                <a:lnTo>
                  <a:pt x="1365" y="333"/>
                </a:lnTo>
                <a:lnTo>
                  <a:pt x="1366" y="330"/>
                </a:lnTo>
                <a:lnTo>
                  <a:pt x="1366" y="312"/>
                </a:lnTo>
                <a:lnTo>
                  <a:pt x="1367" y="307"/>
                </a:lnTo>
                <a:lnTo>
                  <a:pt x="1367" y="290"/>
                </a:lnTo>
                <a:lnTo>
                  <a:pt x="1368" y="288"/>
                </a:lnTo>
                <a:lnTo>
                  <a:pt x="1368" y="283"/>
                </a:lnTo>
                <a:lnTo>
                  <a:pt x="1368" y="279"/>
                </a:lnTo>
                <a:lnTo>
                  <a:pt x="1369" y="274"/>
                </a:lnTo>
                <a:lnTo>
                  <a:pt x="1369" y="279"/>
                </a:lnTo>
                <a:lnTo>
                  <a:pt x="1370" y="272"/>
                </a:lnTo>
                <a:lnTo>
                  <a:pt x="1370" y="274"/>
                </a:lnTo>
                <a:lnTo>
                  <a:pt x="1371" y="270"/>
                </a:lnTo>
                <a:lnTo>
                  <a:pt x="1371" y="285"/>
                </a:lnTo>
                <a:lnTo>
                  <a:pt x="1372" y="280"/>
                </a:lnTo>
                <a:lnTo>
                  <a:pt x="1372" y="268"/>
                </a:lnTo>
                <a:lnTo>
                  <a:pt x="1373" y="251"/>
                </a:lnTo>
                <a:lnTo>
                  <a:pt x="1373" y="248"/>
                </a:lnTo>
                <a:lnTo>
                  <a:pt x="1374" y="241"/>
                </a:lnTo>
                <a:lnTo>
                  <a:pt x="1374" y="235"/>
                </a:lnTo>
                <a:lnTo>
                  <a:pt x="1375" y="237"/>
                </a:lnTo>
                <a:lnTo>
                  <a:pt x="1375" y="262"/>
                </a:lnTo>
                <a:lnTo>
                  <a:pt x="1376" y="259"/>
                </a:lnTo>
                <a:lnTo>
                  <a:pt x="1376" y="264"/>
                </a:lnTo>
                <a:lnTo>
                  <a:pt x="1376" y="262"/>
                </a:lnTo>
                <a:lnTo>
                  <a:pt x="1377" y="255"/>
                </a:lnTo>
                <a:lnTo>
                  <a:pt x="1377" y="237"/>
                </a:lnTo>
                <a:lnTo>
                  <a:pt x="1378" y="239"/>
                </a:lnTo>
                <a:lnTo>
                  <a:pt x="1378" y="233"/>
                </a:lnTo>
                <a:lnTo>
                  <a:pt x="1379" y="241"/>
                </a:lnTo>
                <a:lnTo>
                  <a:pt x="1379" y="254"/>
                </a:lnTo>
                <a:lnTo>
                  <a:pt x="1380" y="272"/>
                </a:lnTo>
                <a:lnTo>
                  <a:pt x="1380" y="294"/>
                </a:lnTo>
                <a:lnTo>
                  <a:pt x="1381" y="304"/>
                </a:lnTo>
                <a:lnTo>
                  <a:pt x="1381" y="326"/>
                </a:lnTo>
                <a:lnTo>
                  <a:pt x="1382" y="346"/>
                </a:lnTo>
                <a:lnTo>
                  <a:pt x="1382" y="358"/>
                </a:lnTo>
                <a:lnTo>
                  <a:pt x="1382" y="369"/>
                </a:lnTo>
                <a:lnTo>
                  <a:pt x="1383" y="409"/>
                </a:lnTo>
                <a:lnTo>
                  <a:pt x="1384" y="430"/>
                </a:lnTo>
                <a:lnTo>
                  <a:pt x="1384" y="440"/>
                </a:lnTo>
                <a:lnTo>
                  <a:pt x="1385" y="442"/>
                </a:lnTo>
                <a:lnTo>
                  <a:pt x="1385" y="438"/>
                </a:lnTo>
                <a:lnTo>
                  <a:pt x="1385" y="435"/>
                </a:lnTo>
                <a:lnTo>
                  <a:pt x="1386" y="422"/>
                </a:lnTo>
                <a:lnTo>
                  <a:pt x="1386" y="419"/>
                </a:lnTo>
                <a:lnTo>
                  <a:pt x="1387" y="404"/>
                </a:lnTo>
                <a:lnTo>
                  <a:pt x="1387" y="387"/>
                </a:lnTo>
                <a:lnTo>
                  <a:pt x="1388" y="364"/>
                </a:lnTo>
                <a:lnTo>
                  <a:pt x="1388" y="351"/>
                </a:lnTo>
                <a:lnTo>
                  <a:pt x="1389" y="316"/>
                </a:lnTo>
                <a:lnTo>
                  <a:pt x="1389" y="305"/>
                </a:lnTo>
                <a:lnTo>
                  <a:pt x="1390" y="295"/>
                </a:lnTo>
                <a:lnTo>
                  <a:pt x="1390" y="290"/>
                </a:lnTo>
                <a:lnTo>
                  <a:pt x="1391" y="275"/>
                </a:lnTo>
                <a:lnTo>
                  <a:pt x="1391" y="272"/>
                </a:lnTo>
                <a:lnTo>
                  <a:pt x="1391" y="263"/>
                </a:lnTo>
                <a:lnTo>
                  <a:pt x="1392" y="262"/>
                </a:lnTo>
                <a:lnTo>
                  <a:pt x="1392" y="265"/>
                </a:lnTo>
                <a:lnTo>
                  <a:pt x="1393" y="273"/>
                </a:lnTo>
                <a:lnTo>
                  <a:pt x="1394" y="267"/>
                </a:lnTo>
                <a:lnTo>
                  <a:pt x="1394" y="264"/>
                </a:lnTo>
                <a:lnTo>
                  <a:pt x="1394" y="273"/>
                </a:lnTo>
                <a:lnTo>
                  <a:pt x="1395" y="274"/>
                </a:lnTo>
                <a:lnTo>
                  <a:pt x="1395" y="268"/>
                </a:lnTo>
                <a:lnTo>
                  <a:pt x="1396" y="273"/>
                </a:lnTo>
                <a:lnTo>
                  <a:pt x="1396" y="261"/>
                </a:lnTo>
                <a:lnTo>
                  <a:pt x="1397" y="267"/>
                </a:lnTo>
                <a:lnTo>
                  <a:pt x="1397" y="273"/>
                </a:lnTo>
                <a:lnTo>
                  <a:pt x="1398" y="270"/>
                </a:lnTo>
                <a:lnTo>
                  <a:pt x="1398" y="274"/>
                </a:lnTo>
                <a:lnTo>
                  <a:pt x="1399" y="281"/>
                </a:lnTo>
                <a:lnTo>
                  <a:pt x="1399" y="286"/>
                </a:lnTo>
                <a:lnTo>
                  <a:pt x="1399" y="292"/>
                </a:lnTo>
                <a:lnTo>
                  <a:pt x="1400" y="284"/>
                </a:lnTo>
                <a:lnTo>
                  <a:pt x="1400" y="284"/>
                </a:lnTo>
                <a:lnTo>
                  <a:pt x="1401" y="286"/>
                </a:lnTo>
                <a:lnTo>
                  <a:pt x="1401" y="297"/>
                </a:lnTo>
                <a:lnTo>
                  <a:pt x="1402" y="317"/>
                </a:lnTo>
                <a:lnTo>
                  <a:pt x="1402" y="342"/>
                </a:lnTo>
                <a:lnTo>
                  <a:pt x="1403" y="362"/>
                </a:lnTo>
                <a:lnTo>
                  <a:pt x="1403" y="370"/>
                </a:lnTo>
                <a:lnTo>
                  <a:pt x="1404" y="381"/>
                </a:lnTo>
                <a:lnTo>
                  <a:pt x="1404" y="395"/>
                </a:lnTo>
                <a:lnTo>
                  <a:pt x="1405" y="405"/>
                </a:lnTo>
                <a:lnTo>
                  <a:pt x="1405" y="410"/>
                </a:lnTo>
                <a:lnTo>
                  <a:pt x="1406" y="427"/>
                </a:lnTo>
                <a:lnTo>
                  <a:pt x="1406" y="438"/>
                </a:lnTo>
                <a:lnTo>
                  <a:pt x="1407" y="439"/>
                </a:lnTo>
                <a:lnTo>
                  <a:pt x="1407" y="437"/>
                </a:lnTo>
                <a:lnTo>
                  <a:pt x="1408" y="429"/>
                </a:lnTo>
                <a:lnTo>
                  <a:pt x="1408" y="430"/>
                </a:lnTo>
                <a:lnTo>
                  <a:pt x="1408" y="416"/>
                </a:lnTo>
                <a:lnTo>
                  <a:pt x="1409" y="413"/>
                </a:lnTo>
                <a:lnTo>
                  <a:pt x="1409" y="402"/>
                </a:lnTo>
                <a:lnTo>
                  <a:pt x="1410" y="390"/>
                </a:lnTo>
                <a:lnTo>
                  <a:pt x="1410" y="367"/>
                </a:lnTo>
                <a:lnTo>
                  <a:pt x="1411" y="355"/>
                </a:lnTo>
                <a:lnTo>
                  <a:pt x="1411" y="334"/>
                </a:lnTo>
                <a:lnTo>
                  <a:pt x="1412" y="325"/>
                </a:lnTo>
                <a:lnTo>
                  <a:pt x="1412" y="309"/>
                </a:lnTo>
                <a:lnTo>
                  <a:pt x="1413" y="304"/>
                </a:lnTo>
                <a:lnTo>
                  <a:pt x="1413" y="291"/>
                </a:lnTo>
                <a:lnTo>
                  <a:pt x="1414" y="291"/>
                </a:lnTo>
                <a:lnTo>
                  <a:pt x="1414" y="282"/>
                </a:lnTo>
                <a:lnTo>
                  <a:pt x="1415" y="273"/>
                </a:lnTo>
                <a:lnTo>
                  <a:pt x="1415" y="269"/>
                </a:lnTo>
                <a:lnTo>
                  <a:pt x="1416" y="263"/>
                </a:lnTo>
                <a:lnTo>
                  <a:pt x="1416" y="270"/>
                </a:lnTo>
                <a:lnTo>
                  <a:pt x="1417" y="280"/>
                </a:lnTo>
                <a:lnTo>
                  <a:pt x="1417" y="282"/>
                </a:lnTo>
                <a:lnTo>
                  <a:pt x="1417" y="268"/>
                </a:lnTo>
                <a:lnTo>
                  <a:pt x="1418" y="258"/>
                </a:lnTo>
                <a:lnTo>
                  <a:pt x="1418" y="261"/>
                </a:lnTo>
                <a:lnTo>
                  <a:pt x="1419" y="258"/>
                </a:lnTo>
                <a:lnTo>
                  <a:pt x="1419" y="259"/>
                </a:lnTo>
                <a:lnTo>
                  <a:pt x="1420" y="266"/>
                </a:lnTo>
                <a:lnTo>
                  <a:pt x="1420" y="272"/>
                </a:lnTo>
                <a:lnTo>
                  <a:pt x="1421" y="269"/>
                </a:lnTo>
                <a:lnTo>
                  <a:pt x="1421" y="291"/>
                </a:lnTo>
                <a:lnTo>
                  <a:pt x="1422" y="285"/>
                </a:lnTo>
                <a:lnTo>
                  <a:pt x="1422" y="307"/>
                </a:lnTo>
                <a:lnTo>
                  <a:pt x="1422" y="312"/>
                </a:lnTo>
                <a:lnTo>
                  <a:pt x="1423" y="340"/>
                </a:lnTo>
                <a:lnTo>
                  <a:pt x="1424" y="356"/>
                </a:lnTo>
                <a:lnTo>
                  <a:pt x="1424" y="376"/>
                </a:lnTo>
                <a:lnTo>
                  <a:pt x="1425" y="405"/>
                </a:lnTo>
                <a:lnTo>
                  <a:pt x="1425" y="421"/>
                </a:lnTo>
                <a:lnTo>
                  <a:pt x="1425" y="430"/>
                </a:lnTo>
                <a:lnTo>
                  <a:pt x="1426" y="442"/>
                </a:lnTo>
                <a:lnTo>
                  <a:pt x="1426" y="450"/>
                </a:lnTo>
                <a:lnTo>
                  <a:pt x="1427" y="451"/>
                </a:lnTo>
                <a:lnTo>
                  <a:pt x="1427" y="456"/>
                </a:lnTo>
                <a:lnTo>
                  <a:pt x="1428" y="452"/>
                </a:lnTo>
                <a:lnTo>
                  <a:pt x="1428" y="449"/>
                </a:lnTo>
                <a:lnTo>
                  <a:pt x="1429" y="444"/>
                </a:lnTo>
                <a:lnTo>
                  <a:pt x="1429" y="418"/>
                </a:lnTo>
                <a:lnTo>
                  <a:pt x="1430" y="389"/>
                </a:lnTo>
                <a:lnTo>
                  <a:pt x="1430" y="333"/>
                </a:lnTo>
                <a:lnTo>
                  <a:pt x="1431" y="295"/>
                </a:lnTo>
                <a:lnTo>
                  <a:pt x="1431" y="258"/>
                </a:lnTo>
                <a:lnTo>
                  <a:pt x="1431" y="248"/>
                </a:lnTo>
                <a:lnTo>
                  <a:pt x="1432" y="246"/>
                </a:lnTo>
                <a:lnTo>
                  <a:pt x="1433" y="241"/>
                </a:lnTo>
                <a:lnTo>
                  <a:pt x="1433" y="248"/>
                </a:lnTo>
                <a:lnTo>
                  <a:pt x="1434" y="272"/>
                </a:lnTo>
                <a:lnTo>
                  <a:pt x="1434" y="263"/>
                </a:lnTo>
                <a:lnTo>
                  <a:pt x="1434" y="275"/>
                </a:lnTo>
                <a:lnTo>
                  <a:pt x="1435" y="265"/>
                </a:lnTo>
                <a:lnTo>
                  <a:pt x="1435" y="261"/>
                </a:lnTo>
                <a:lnTo>
                  <a:pt x="1436" y="253"/>
                </a:lnTo>
                <a:lnTo>
                  <a:pt x="1436" y="260"/>
                </a:lnTo>
                <a:lnTo>
                  <a:pt x="1437" y="245"/>
                </a:lnTo>
                <a:lnTo>
                  <a:pt x="1437" y="253"/>
                </a:lnTo>
                <a:lnTo>
                  <a:pt x="1438" y="250"/>
                </a:lnTo>
                <a:lnTo>
                  <a:pt x="1438" y="252"/>
                </a:lnTo>
                <a:lnTo>
                  <a:pt x="1439" y="256"/>
                </a:lnTo>
                <a:lnTo>
                  <a:pt x="1439" y="283"/>
                </a:lnTo>
                <a:lnTo>
                  <a:pt x="1440" y="298"/>
                </a:lnTo>
                <a:lnTo>
                  <a:pt x="1440" y="279"/>
                </a:lnTo>
                <a:lnTo>
                  <a:pt x="1440" y="244"/>
                </a:lnTo>
                <a:lnTo>
                  <a:pt x="1441" y="215"/>
                </a:lnTo>
                <a:lnTo>
                  <a:pt x="1441" y="195"/>
                </a:lnTo>
                <a:lnTo>
                  <a:pt x="1442" y="197"/>
                </a:lnTo>
                <a:lnTo>
                  <a:pt x="1442" y="204"/>
                </a:lnTo>
                <a:lnTo>
                  <a:pt x="1443" y="211"/>
                </a:lnTo>
                <a:lnTo>
                  <a:pt x="1443" y="225"/>
                </a:lnTo>
                <a:lnTo>
                  <a:pt x="1444" y="233"/>
                </a:lnTo>
                <a:lnTo>
                  <a:pt x="1444" y="233"/>
                </a:lnTo>
                <a:lnTo>
                  <a:pt x="1445" y="258"/>
                </a:lnTo>
                <a:lnTo>
                  <a:pt x="1445" y="278"/>
                </a:lnTo>
                <a:lnTo>
                  <a:pt x="1446" y="303"/>
                </a:lnTo>
                <a:lnTo>
                  <a:pt x="1446" y="318"/>
                </a:lnTo>
                <a:lnTo>
                  <a:pt x="1447" y="347"/>
                </a:lnTo>
                <a:lnTo>
                  <a:pt x="1447" y="374"/>
                </a:lnTo>
                <a:lnTo>
                  <a:pt x="1448" y="395"/>
                </a:lnTo>
                <a:lnTo>
                  <a:pt x="1448" y="422"/>
                </a:lnTo>
                <a:lnTo>
                  <a:pt x="1448" y="432"/>
                </a:lnTo>
                <a:lnTo>
                  <a:pt x="1449" y="440"/>
                </a:lnTo>
                <a:lnTo>
                  <a:pt x="1449" y="445"/>
                </a:lnTo>
                <a:lnTo>
                  <a:pt x="1450" y="449"/>
                </a:lnTo>
                <a:lnTo>
                  <a:pt x="1450" y="448"/>
                </a:lnTo>
                <a:lnTo>
                  <a:pt x="1451" y="451"/>
                </a:lnTo>
                <a:lnTo>
                  <a:pt x="1451" y="446"/>
                </a:lnTo>
                <a:lnTo>
                  <a:pt x="1452" y="422"/>
                </a:lnTo>
                <a:lnTo>
                  <a:pt x="1452" y="394"/>
                </a:lnTo>
                <a:lnTo>
                  <a:pt x="1453" y="331"/>
                </a:lnTo>
                <a:lnTo>
                  <a:pt x="1453" y="296"/>
                </a:lnTo>
                <a:lnTo>
                  <a:pt x="1454" y="248"/>
                </a:lnTo>
                <a:lnTo>
                  <a:pt x="1454" y="242"/>
                </a:lnTo>
                <a:lnTo>
                  <a:pt x="1455" y="229"/>
                </a:lnTo>
                <a:lnTo>
                  <a:pt x="1455" y="241"/>
                </a:lnTo>
                <a:lnTo>
                  <a:pt x="1456" y="243"/>
                </a:lnTo>
                <a:lnTo>
                  <a:pt x="1456" y="255"/>
                </a:lnTo>
                <a:lnTo>
                  <a:pt x="1457" y="252"/>
                </a:lnTo>
                <a:lnTo>
                  <a:pt x="1457" y="264"/>
                </a:lnTo>
                <a:lnTo>
                  <a:pt x="1457" y="248"/>
                </a:lnTo>
                <a:lnTo>
                  <a:pt x="1458" y="249"/>
                </a:lnTo>
                <a:lnTo>
                  <a:pt x="1458" y="255"/>
                </a:lnTo>
                <a:lnTo>
                  <a:pt x="1459" y="257"/>
                </a:lnTo>
                <a:lnTo>
                  <a:pt x="1459" y="244"/>
                </a:lnTo>
                <a:lnTo>
                  <a:pt x="1460" y="250"/>
                </a:lnTo>
                <a:lnTo>
                  <a:pt x="1460" y="243"/>
                </a:lnTo>
                <a:lnTo>
                  <a:pt x="1461" y="247"/>
                </a:lnTo>
                <a:lnTo>
                  <a:pt x="1461" y="265"/>
                </a:lnTo>
                <a:lnTo>
                  <a:pt x="1462" y="281"/>
                </a:lnTo>
                <a:lnTo>
                  <a:pt x="1462" y="298"/>
                </a:lnTo>
                <a:lnTo>
                  <a:pt x="1463" y="273"/>
                </a:lnTo>
                <a:lnTo>
                  <a:pt x="1463" y="235"/>
                </a:lnTo>
                <a:lnTo>
                  <a:pt x="1464" y="201"/>
                </a:lnTo>
                <a:lnTo>
                  <a:pt x="1464" y="190"/>
                </a:lnTo>
                <a:lnTo>
                  <a:pt x="1465" y="179"/>
                </a:lnTo>
                <a:lnTo>
                  <a:pt x="1465" y="178"/>
                </a:lnTo>
                <a:lnTo>
                  <a:pt x="1465" y="181"/>
                </a:lnTo>
                <a:lnTo>
                  <a:pt x="1466" y="192"/>
                </a:lnTo>
                <a:lnTo>
                  <a:pt x="1466" y="191"/>
                </a:lnTo>
                <a:lnTo>
                  <a:pt x="1467" y="196"/>
                </a:lnTo>
                <a:lnTo>
                  <a:pt x="1467" y="207"/>
                </a:lnTo>
                <a:lnTo>
                  <a:pt x="1468" y="228"/>
                </a:lnTo>
                <a:lnTo>
                  <a:pt x="1468" y="253"/>
                </a:lnTo>
                <a:lnTo>
                  <a:pt x="1469" y="285"/>
                </a:lnTo>
                <a:lnTo>
                  <a:pt x="1469" y="316"/>
                </a:lnTo>
                <a:lnTo>
                  <a:pt x="1470" y="349"/>
                </a:lnTo>
                <a:lnTo>
                  <a:pt x="1470" y="371"/>
                </a:lnTo>
                <a:lnTo>
                  <a:pt x="1471" y="396"/>
                </a:lnTo>
                <a:lnTo>
                  <a:pt x="1471" y="406"/>
                </a:lnTo>
                <a:lnTo>
                  <a:pt x="1471" y="423"/>
                </a:lnTo>
                <a:lnTo>
                  <a:pt x="1472" y="434"/>
                </a:lnTo>
                <a:lnTo>
                  <a:pt x="1473" y="444"/>
                </a:lnTo>
                <a:lnTo>
                  <a:pt x="1473" y="439"/>
                </a:lnTo>
                <a:lnTo>
                  <a:pt x="1474" y="445"/>
                </a:lnTo>
                <a:lnTo>
                  <a:pt x="1474" y="444"/>
                </a:lnTo>
                <a:lnTo>
                  <a:pt x="1474" y="422"/>
                </a:lnTo>
                <a:lnTo>
                  <a:pt x="1475" y="393"/>
                </a:lnTo>
                <a:lnTo>
                  <a:pt x="1475" y="328"/>
                </a:lnTo>
                <a:lnTo>
                  <a:pt x="1476" y="285"/>
                </a:lnTo>
                <a:lnTo>
                  <a:pt x="1476" y="227"/>
                </a:lnTo>
                <a:lnTo>
                  <a:pt x="1477" y="224"/>
                </a:lnTo>
                <a:lnTo>
                  <a:pt x="1477" y="237"/>
                </a:lnTo>
                <a:lnTo>
                  <a:pt x="1478" y="236"/>
                </a:lnTo>
                <a:lnTo>
                  <a:pt x="1478" y="244"/>
                </a:lnTo>
                <a:lnTo>
                  <a:pt x="1479" y="248"/>
                </a:lnTo>
                <a:lnTo>
                  <a:pt x="1479" y="249"/>
                </a:lnTo>
                <a:lnTo>
                  <a:pt x="1480" y="255"/>
                </a:lnTo>
                <a:lnTo>
                  <a:pt x="1480" y="247"/>
                </a:lnTo>
                <a:lnTo>
                  <a:pt x="1480" y="235"/>
                </a:lnTo>
                <a:lnTo>
                  <a:pt x="1481" y="242"/>
                </a:lnTo>
                <a:lnTo>
                  <a:pt x="1481" y="258"/>
                </a:lnTo>
                <a:lnTo>
                  <a:pt x="1482" y="235"/>
                </a:lnTo>
                <a:lnTo>
                  <a:pt x="1483" y="230"/>
                </a:lnTo>
                <a:lnTo>
                  <a:pt x="1483" y="228"/>
                </a:lnTo>
                <a:lnTo>
                  <a:pt x="1483" y="238"/>
                </a:lnTo>
                <a:lnTo>
                  <a:pt x="1484" y="263"/>
                </a:lnTo>
                <a:lnTo>
                  <a:pt x="1484" y="290"/>
                </a:lnTo>
                <a:lnTo>
                  <a:pt x="1485" y="308"/>
                </a:lnTo>
                <a:lnTo>
                  <a:pt x="1485" y="279"/>
                </a:lnTo>
                <a:lnTo>
                  <a:pt x="1486" y="244"/>
                </a:lnTo>
                <a:lnTo>
                  <a:pt x="1486" y="208"/>
                </a:lnTo>
                <a:lnTo>
                  <a:pt x="1487" y="182"/>
                </a:lnTo>
                <a:lnTo>
                  <a:pt x="1487" y="168"/>
                </a:lnTo>
                <a:lnTo>
                  <a:pt x="1488" y="163"/>
                </a:lnTo>
                <a:lnTo>
                  <a:pt x="1488" y="159"/>
                </a:lnTo>
                <a:lnTo>
                  <a:pt x="1488" y="171"/>
                </a:lnTo>
                <a:lnTo>
                  <a:pt x="1489" y="173"/>
                </a:lnTo>
                <a:lnTo>
                  <a:pt x="1489" y="175"/>
                </a:lnTo>
                <a:lnTo>
                  <a:pt x="1490" y="173"/>
                </a:lnTo>
                <a:lnTo>
                  <a:pt x="1490" y="188"/>
                </a:lnTo>
                <a:lnTo>
                  <a:pt x="1491" y="212"/>
                </a:lnTo>
                <a:lnTo>
                  <a:pt x="1491" y="212"/>
                </a:lnTo>
                <a:lnTo>
                  <a:pt x="1492" y="244"/>
                </a:lnTo>
                <a:lnTo>
                  <a:pt x="1492" y="286"/>
                </a:lnTo>
                <a:lnTo>
                  <a:pt x="1493" y="329"/>
                </a:lnTo>
                <a:lnTo>
                  <a:pt x="1493" y="361"/>
                </a:lnTo>
                <a:lnTo>
                  <a:pt x="1494" y="377"/>
                </a:lnTo>
                <a:lnTo>
                  <a:pt x="1494" y="396"/>
                </a:lnTo>
                <a:lnTo>
                  <a:pt x="1495" y="411"/>
                </a:lnTo>
                <a:lnTo>
                  <a:pt x="1495" y="421"/>
                </a:lnTo>
                <a:lnTo>
                  <a:pt x="1496" y="421"/>
                </a:lnTo>
                <a:lnTo>
                  <a:pt x="1496" y="435"/>
                </a:lnTo>
                <a:lnTo>
                  <a:pt x="1497" y="439"/>
                </a:lnTo>
                <a:lnTo>
                  <a:pt x="1497" y="416"/>
                </a:lnTo>
                <a:lnTo>
                  <a:pt x="1497" y="385"/>
                </a:lnTo>
                <a:lnTo>
                  <a:pt x="1498" y="318"/>
                </a:lnTo>
                <a:lnTo>
                  <a:pt x="1498" y="282"/>
                </a:lnTo>
                <a:lnTo>
                  <a:pt x="1499" y="233"/>
                </a:lnTo>
                <a:lnTo>
                  <a:pt x="1499" y="227"/>
                </a:lnTo>
                <a:lnTo>
                  <a:pt x="1500" y="231"/>
                </a:lnTo>
                <a:lnTo>
                  <a:pt x="1500" y="237"/>
                </a:lnTo>
                <a:lnTo>
                  <a:pt x="1501" y="240"/>
                </a:lnTo>
                <a:lnTo>
                  <a:pt x="1501" y="251"/>
                </a:lnTo>
                <a:lnTo>
                  <a:pt x="1502" y="247"/>
                </a:lnTo>
                <a:lnTo>
                  <a:pt x="1502" y="256"/>
                </a:lnTo>
                <a:lnTo>
                  <a:pt x="1503" y="240"/>
                </a:lnTo>
                <a:lnTo>
                  <a:pt x="1503" y="244"/>
                </a:lnTo>
                <a:lnTo>
                  <a:pt x="1504" y="250"/>
                </a:lnTo>
                <a:lnTo>
                  <a:pt x="1504" y="255"/>
                </a:lnTo>
                <a:lnTo>
                  <a:pt x="1505" y="255"/>
                </a:lnTo>
                <a:lnTo>
                  <a:pt x="1505" y="240"/>
                </a:lnTo>
                <a:lnTo>
                  <a:pt x="1506" y="231"/>
                </a:lnTo>
                <a:lnTo>
                  <a:pt x="1506" y="241"/>
                </a:lnTo>
                <a:lnTo>
                  <a:pt x="1506" y="269"/>
                </a:lnTo>
                <a:lnTo>
                  <a:pt x="1507" y="289"/>
                </a:lnTo>
                <a:lnTo>
                  <a:pt x="1507" y="307"/>
                </a:lnTo>
                <a:lnTo>
                  <a:pt x="1508" y="268"/>
                </a:lnTo>
                <a:lnTo>
                  <a:pt x="1508" y="230"/>
                </a:lnTo>
                <a:lnTo>
                  <a:pt x="1509" y="193"/>
                </a:lnTo>
                <a:lnTo>
                  <a:pt x="1509" y="171"/>
                </a:lnTo>
                <a:lnTo>
                  <a:pt x="1510" y="143"/>
                </a:lnTo>
                <a:lnTo>
                  <a:pt x="1510" y="149"/>
                </a:lnTo>
                <a:lnTo>
                  <a:pt x="1511" y="152"/>
                </a:lnTo>
                <a:lnTo>
                  <a:pt x="1511" y="156"/>
                </a:lnTo>
                <a:lnTo>
                  <a:pt x="1511" y="160"/>
                </a:lnTo>
                <a:lnTo>
                  <a:pt x="1512" y="160"/>
                </a:lnTo>
                <a:lnTo>
                  <a:pt x="1513" y="152"/>
                </a:lnTo>
                <a:lnTo>
                  <a:pt x="1513" y="148"/>
                </a:lnTo>
                <a:lnTo>
                  <a:pt x="1514" y="148"/>
                </a:lnTo>
                <a:lnTo>
                  <a:pt x="1514" y="150"/>
                </a:lnTo>
                <a:lnTo>
                  <a:pt x="1514" y="163"/>
                </a:lnTo>
                <a:lnTo>
                  <a:pt x="1515" y="176"/>
                </a:lnTo>
                <a:lnTo>
                  <a:pt x="1515" y="206"/>
                </a:lnTo>
                <a:lnTo>
                  <a:pt x="1516" y="227"/>
                </a:lnTo>
                <a:lnTo>
                  <a:pt x="1516" y="243"/>
                </a:lnTo>
                <a:lnTo>
                  <a:pt x="1517" y="271"/>
                </a:lnTo>
                <a:lnTo>
                  <a:pt x="1517" y="304"/>
                </a:lnTo>
                <a:lnTo>
                  <a:pt x="1518" y="327"/>
                </a:lnTo>
                <a:lnTo>
                  <a:pt x="1518" y="350"/>
                </a:lnTo>
                <a:lnTo>
                  <a:pt x="1519" y="397"/>
                </a:lnTo>
                <a:lnTo>
                  <a:pt x="1519" y="420"/>
                </a:lnTo>
                <a:lnTo>
                  <a:pt x="1520" y="430"/>
                </a:lnTo>
                <a:lnTo>
                  <a:pt x="1520" y="428"/>
                </a:lnTo>
                <a:lnTo>
                  <a:pt x="1520" y="415"/>
                </a:lnTo>
                <a:lnTo>
                  <a:pt x="1521" y="408"/>
                </a:lnTo>
                <a:lnTo>
                  <a:pt x="1522" y="380"/>
                </a:lnTo>
                <a:lnTo>
                  <a:pt x="1522" y="372"/>
                </a:lnTo>
                <a:lnTo>
                  <a:pt x="1523" y="336"/>
                </a:lnTo>
                <a:lnTo>
                  <a:pt x="1523" y="319"/>
                </a:lnTo>
                <a:lnTo>
                  <a:pt x="1523" y="281"/>
                </a:lnTo>
                <a:lnTo>
                  <a:pt x="1524" y="273"/>
                </a:lnTo>
                <a:lnTo>
                  <a:pt x="1524" y="247"/>
                </a:lnTo>
                <a:lnTo>
                  <a:pt x="1525" y="247"/>
                </a:lnTo>
                <a:lnTo>
                  <a:pt x="1525" y="230"/>
                </a:lnTo>
                <a:lnTo>
                  <a:pt x="1526" y="228"/>
                </a:lnTo>
                <a:lnTo>
                  <a:pt x="1526" y="218"/>
                </a:lnTo>
                <a:lnTo>
                  <a:pt x="1527" y="216"/>
                </a:lnTo>
                <a:lnTo>
                  <a:pt x="1527" y="208"/>
                </a:lnTo>
                <a:lnTo>
                  <a:pt x="1528" y="212"/>
                </a:lnTo>
                <a:lnTo>
                  <a:pt x="1528" y="209"/>
                </a:lnTo>
                <a:lnTo>
                  <a:pt x="1528" y="197"/>
                </a:lnTo>
                <a:lnTo>
                  <a:pt x="1529" y="223"/>
                </a:lnTo>
                <a:lnTo>
                  <a:pt x="1529" y="253"/>
                </a:lnTo>
                <a:lnTo>
                  <a:pt x="1530" y="267"/>
                </a:lnTo>
                <a:lnTo>
                  <a:pt x="1530" y="241"/>
                </a:lnTo>
                <a:lnTo>
                  <a:pt x="1531" y="204"/>
                </a:lnTo>
                <a:lnTo>
                  <a:pt x="1531" y="180"/>
                </a:lnTo>
                <a:lnTo>
                  <a:pt x="1532" y="169"/>
                </a:lnTo>
                <a:lnTo>
                  <a:pt x="1532" y="160"/>
                </a:lnTo>
                <a:lnTo>
                  <a:pt x="1533" y="162"/>
                </a:lnTo>
                <a:lnTo>
                  <a:pt x="1533" y="178"/>
                </a:lnTo>
                <a:lnTo>
                  <a:pt x="1534" y="189"/>
                </a:lnTo>
                <a:lnTo>
                  <a:pt x="1534" y="193"/>
                </a:lnTo>
                <a:lnTo>
                  <a:pt x="1535" y="189"/>
                </a:lnTo>
                <a:lnTo>
                  <a:pt x="1535" y="177"/>
                </a:lnTo>
                <a:lnTo>
                  <a:pt x="1536" y="107"/>
                </a:lnTo>
                <a:lnTo>
                  <a:pt x="1536" y="106"/>
                </a:lnTo>
                <a:lnTo>
                  <a:pt x="1537" y="129"/>
                </a:lnTo>
                <a:lnTo>
                  <a:pt x="1537" y="161"/>
                </a:lnTo>
                <a:lnTo>
                  <a:pt x="1537" y="176"/>
                </a:lnTo>
                <a:lnTo>
                  <a:pt x="1538" y="190"/>
                </a:lnTo>
                <a:lnTo>
                  <a:pt x="1538" y="214"/>
                </a:lnTo>
                <a:lnTo>
                  <a:pt x="1539" y="234"/>
                </a:lnTo>
                <a:lnTo>
                  <a:pt x="1539" y="260"/>
                </a:lnTo>
                <a:lnTo>
                  <a:pt x="1540" y="290"/>
                </a:lnTo>
                <a:lnTo>
                  <a:pt x="1540" y="310"/>
                </a:lnTo>
                <a:lnTo>
                  <a:pt x="1541" y="342"/>
                </a:lnTo>
                <a:lnTo>
                  <a:pt x="1541" y="392"/>
                </a:lnTo>
                <a:lnTo>
                  <a:pt x="1542" y="422"/>
                </a:lnTo>
                <a:lnTo>
                  <a:pt x="1542" y="432"/>
                </a:lnTo>
                <a:lnTo>
                  <a:pt x="1543" y="434"/>
                </a:lnTo>
                <a:lnTo>
                  <a:pt x="1543" y="423"/>
                </a:lnTo>
                <a:lnTo>
                  <a:pt x="1544" y="421"/>
                </a:lnTo>
                <a:lnTo>
                  <a:pt x="1544" y="401"/>
                </a:lnTo>
                <a:lnTo>
                  <a:pt x="1545" y="390"/>
                </a:lnTo>
                <a:lnTo>
                  <a:pt x="1545" y="367"/>
                </a:lnTo>
                <a:lnTo>
                  <a:pt x="1546" y="352"/>
                </a:lnTo>
                <a:lnTo>
                  <a:pt x="1546" y="314"/>
                </a:lnTo>
                <a:lnTo>
                  <a:pt x="1546" y="297"/>
                </a:lnTo>
                <a:lnTo>
                  <a:pt x="1547" y="253"/>
                </a:lnTo>
                <a:lnTo>
                  <a:pt x="1547" y="250"/>
                </a:lnTo>
                <a:lnTo>
                  <a:pt x="1548" y="227"/>
                </a:lnTo>
                <a:lnTo>
                  <a:pt x="1548" y="221"/>
                </a:lnTo>
                <a:lnTo>
                  <a:pt x="1549" y="205"/>
                </a:lnTo>
                <a:lnTo>
                  <a:pt x="1549" y="225"/>
                </a:lnTo>
                <a:lnTo>
                  <a:pt x="1550" y="226"/>
                </a:lnTo>
                <a:lnTo>
                  <a:pt x="1550" y="230"/>
                </a:lnTo>
                <a:lnTo>
                  <a:pt x="1551" y="229"/>
                </a:lnTo>
                <a:lnTo>
                  <a:pt x="1551" y="245"/>
                </a:lnTo>
                <a:lnTo>
                  <a:pt x="1551" y="243"/>
                </a:lnTo>
                <a:lnTo>
                  <a:pt x="1552" y="240"/>
                </a:lnTo>
                <a:lnTo>
                  <a:pt x="1553" y="245"/>
                </a:lnTo>
                <a:lnTo>
                  <a:pt x="1553" y="246"/>
                </a:lnTo>
                <a:lnTo>
                  <a:pt x="1554" y="225"/>
                </a:lnTo>
                <a:lnTo>
                  <a:pt x="1554" y="211"/>
                </a:lnTo>
                <a:lnTo>
                  <a:pt x="1554" y="221"/>
                </a:lnTo>
                <a:lnTo>
                  <a:pt x="1555" y="223"/>
                </a:lnTo>
                <a:lnTo>
                  <a:pt x="1555" y="233"/>
                </a:lnTo>
                <a:lnTo>
                  <a:pt x="1556" y="235"/>
                </a:lnTo>
                <a:lnTo>
                  <a:pt x="1556" y="244"/>
                </a:lnTo>
                <a:lnTo>
                  <a:pt x="1557" y="258"/>
                </a:lnTo>
                <a:lnTo>
                  <a:pt x="1557" y="259"/>
                </a:lnTo>
                <a:lnTo>
                  <a:pt x="1558" y="270"/>
                </a:lnTo>
                <a:lnTo>
                  <a:pt x="1558" y="289"/>
                </a:lnTo>
                <a:lnTo>
                  <a:pt x="1559" y="314"/>
                </a:lnTo>
                <a:lnTo>
                  <a:pt x="1559" y="325"/>
                </a:lnTo>
                <a:lnTo>
                  <a:pt x="1560" y="356"/>
                </a:lnTo>
                <a:lnTo>
                  <a:pt x="1560" y="382"/>
                </a:lnTo>
                <a:lnTo>
                  <a:pt x="1560" y="407"/>
                </a:lnTo>
                <a:lnTo>
                  <a:pt x="1561" y="421"/>
                </a:lnTo>
                <a:lnTo>
                  <a:pt x="1562" y="427"/>
                </a:lnTo>
                <a:lnTo>
                  <a:pt x="1562" y="436"/>
                </a:lnTo>
                <a:lnTo>
                  <a:pt x="1563" y="442"/>
                </a:lnTo>
                <a:lnTo>
                  <a:pt x="1563" y="445"/>
                </a:lnTo>
                <a:lnTo>
                  <a:pt x="1563" y="443"/>
                </a:lnTo>
                <a:lnTo>
                  <a:pt x="1564" y="442"/>
                </a:lnTo>
                <a:lnTo>
                  <a:pt x="1564" y="438"/>
                </a:lnTo>
                <a:lnTo>
                  <a:pt x="1565" y="413"/>
                </a:lnTo>
                <a:lnTo>
                  <a:pt x="1565" y="389"/>
                </a:lnTo>
                <a:lnTo>
                  <a:pt x="1566" y="330"/>
                </a:lnTo>
                <a:lnTo>
                  <a:pt x="1566" y="296"/>
                </a:lnTo>
                <a:lnTo>
                  <a:pt x="1567" y="255"/>
                </a:lnTo>
                <a:lnTo>
                  <a:pt x="1567" y="249"/>
                </a:lnTo>
                <a:lnTo>
                  <a:pt x="1568" y="252"/>
                </a:lnTo>
                <a:lnTo>
                  <a:pt x="1568" y="250"/>
                </a:lnTo>
                <a:lnTo>
                  <a:pt x="1569" y="256"/>
                </a:lnTo>
                <a:lnTo>
                  <a:pt x="1569" y="270"/>
                </a:lnTo>
                <a:lnTo>
                  <a:pt x="1569" y="271"/>
                </a:lnTo>
                <a:lnTo>
                  <a:pt x="1570" y="280"/>
                </a:lnTo>
                <a:lnTo>
                  <a:pt x="1570" y="264"/>
                </a:lnTo>
                <a:lnTo>
                  <a:pt x="1571" y="261"/>
                </a:lnTo>
                <a:lnTo>
                  <a:pt x="1571" y="257"/>
                </a:lnTo>
                <a:lnTo>
                  <a:pt x="1572" y="273"/>
                </a:lnTo>
                <a:lnTo>
                  <a:pt x="1572" y="251"/>
                </a:lnTo>
                <a:lnTo>
                  <a:pt x="1573" y="252"/>
                </a:lnTo>
                <a:lnTo>
                  <a:pt x="1573" y="237"/>
                </a:lnTo>
                <a:lnTo>
                  <a:pt x="1574" y="240"/>
                </a:lnTo>
                <a:lnTo>
                  <a:pt x="1574" y="255"/>
                </a:lnTo>
                <a:lnTo>
                  <a:pt x="1575" y="274"/>
                </a:lnTo>
                <a:lnTo>
                  <a:pt x="1575" y="280"/>
                </a:lnTo>
                <a:lnTo>
                  <a:pt x="1576" y="252"/>
                </a:lnTo>
                <a:lnTo>
                  <a:pt x="1576" y="227"/>
                </a:lnTo>
                <a:lnTo>
                  <a:pt x="1577" y="197"/>
                </a:lnTo>
                <a:lnTo>
                  <a:pt x="1577" y="181"/>
                </a:lnTo>
                <a:lnTo>
                  <a:pt x="1577" y="177"/>
                </a:lnTo>
                <a:lnTo>
                  <a:pt x="1578" y="188"/>
                </a:lnTo>
                <a:lnTo>
                  <a:pt x="1578" y="186"/>
                </a:lnTo>
                <a:lnTo>
                  <a:pt x="1579" y="193"/>
                </a:lnTo>
                <a:lnTo>
                  <a:pt x="1579" y="209"/>
                </a:lnTo>
                <a:lnTo>
                  <a:pt x="1580" y="218"/>
                </a:lnTo>
                <a:lnTo>
                  <a:pt x="1580" y="213"/>
                </a:lnTo>
                <a:lnTo>
                  <a:pt x="1581" y="256"/>
                </a:lnTo>
                <a:lnTo>
                  <a:pt x="1581" y="287"/>
                </a:lnTo>
                <a:lnTo>
                  <a:pt x="1582" y="318"/>
                </a:lnTo>
                <a:lnTo>
                  <a:pt x="1582" y="347"/>
                </a:lnTo>
                <a:lnTo>
                  <a:pt x="1583" y="376"/>
                </a:lnTo>
                <a:lnTo>
                  <a:pt x="1583" y="400"/>
                </a:lnTo>
                <a:lnTo>
                  <a:pt x="1584" y="412"/>
                </a:lnTo>
                <a:lnTo>
                  <a:pt x="1584" y="424"/>
                </a:lnTo>
                <a:lnTo>
                  <a:pt x="1585" y="433"/>
                </a:lnTo>
                <a:lnTo>
                  <a:pt x="1585" y="442"/>
                </a:lnTo>
                <a:lnTo>
                  <a:pt x="1586" y="445"/>
                </a:lnTo>
                <a:lnTo>
                  <a:pt x="1586" y="445"/>
                </a:lnTo>
                <a:lnTo>
                  <a:pt x="1586" y="446"/>
                </a:lnTo>
                <a:lnTo>
                  <a:pt x="1587" y="444"/>
                </a:lnTo>
                <a:lnTo>
                  <a:pt x="1587" y="420"/>
                </a:lnTo>
                <a:lnTo>
                  <a:pt x="1588" y="393"/>
                </a:lnTo>
                <a:lnTo>
                  <a:pt x="1588" y="327"/>
                </a:lnTo>
                <a:lnTo>
                  <a:pt x="1589" y="281"/>
                </a:lnTo>
                <a:lnTo>
                  <a:pt x="1589" y="232"/>
                </a:lnTo>
                <a:lnTo>
                  <a:pt x="1590" y="232"/>
                </a:lnTo>
                <a:lnTo>
                  <a:pt x="1590" y="233"/>
                </a:lnTo>
                <a:lnTo>
                  <a:pt x="1591" y="247"/>
                </a:lnTo>
                <a:lnTo>
                  <a:pt x="1591" y="250"/>
                </a:lnTo>
                <a:lnTo>
                  <a:pt x="1592" y="265"/>
                </a:lnTo>
                <a:lnTo>
                  <a:pt x="1592" y="259"/>
                </a:lnTo>
                <a:lnTo>
                  <a:pt x="1593" y="267"/>
                </a:lnTo>
                <a:lnTo>
                  <a:pt x="1593" y="252"/>
                </a:lnTo>
                <a:lnTo>
                  <a:pt x="1594" y="249"/>
                </a:lnTo>
                <a:lnTo>
                  <a:pt x="1594" y="249"/>
                </a:lnTo>
                <a:lnTo>
                  <a:pt x="1594" y="259"/>
                </a:lnTo>
                <a:lnTo>
                  <a:pt x="1595" y="247"/>
                </a:lnTo>
                <a:lnTo>
                  <a:pt x="1595" y="241"/>
                </a:lnTo>
                <a:lnTo>
                  <a:pt x="1596" y="225"/>
                </a:lnTo>
                <a:lnTo>
                  <a:pt x="1596" y="238"/>
                </a:lnTo>
                <a:lnTo>
                  <a:pt x="1597" y="270"/>
                </a:lnTo>
                <a:lnTo>
                  <a:pt x="1597" y="304"/>
                </a:lnTo>
                <a:lnTo>
                  <a:pt x="1598" y="308"/>
                </a:lnTo>
                <a:lnTo>
                  <a:pt x="1598" y="269"/>
                </a:lnTo>
                <a:lnTo>
                  <a:pt x="1599" y="231"/>
                </a:lnTo>
                <a:lnTo>
                  <a:pt x="1599" y="200"/>
                </a:lnTo>
                <a:lnTo>
                  <a:pt x="1600" y="183"/>
                </a:lnTo>
                <a:lnTo>
                  <a:pt x="1600" y="183"/>
                </a:lnTo>
                <a:lnTo>
                  <a:pt x="1600" y="172"/>
                </a:lnTo>
                <a:lnTo>
                  <a:pt x="1601" y="172"/>
                </a:lnTo>
                <a:lnTo>
                  <a:pt x="1602" y="179"/>
                </a:lnTo>
                <a:lnTo>
                  <a:pt x="1602" y="181"/>
                </a:lnTo>
                <a:lnTo>
                  <a:pt x="1603" y="180"/>
                </a:lnTo>
                <a:lnTo>
                  <a:pt x="1603" y="194"/>
                </a:lnTo>
                <a:lnTo>
                  <a:pt x="1603" y="218"/>
                </a:lnTo>
                <a:lnTo>
                  <a:pt x="1604" y="246"/>
                </a:lnTo>
                <a:lnTo>
                  <a:pt x="1604" y="278"/>
                </a:lnTo>
                <a:lnTo>
                  <a:pt x="1605" y="313"/>
                </a:lnTo>
                <a:lnTo>
                  <a:pt x="1605" y="354"/>
                </a:lnTo>
                <a:lnTo>
                  <a:pt x="1606" y="376"/>
                </a:lnTo>
                <a:lnTo>
                  <a:pt x="1606" y="399"/>
                </a:lnTo>
                <a:lnTo>
                  <a:pt x="1607" y="409"/>
                </a:lnTo>
                <a:lnTo>
                  <a:pt x="1607" y="423"/>
                </a:lnTo>
                <a:lnTo>
                  <a:pt x="1608" y="431"/>
                </a:lnTo>
                <a:lnTo>
                  <a:pt x="1608" y="439"/>
                </a:lnTo>
                <a:lnTo>
                  <a:pt x="1609" y="439"/>
                </a:lnTo>
                <a:lnTo>
                  <a:pt x="1609" y="445"/>
                </a:lnTo>
                <a:lnTo>
                  <a:pt x="1609" y="441"/>
                </a:lnTo>
                <a:lnTo>
                  <a:pt x="1610" y="418"/>
                </a:lnTo>
                <a:lnTo>
                  <a:pt x="1611" y="390"/>
                </a:lnTo>
                <a:lnTo>
                  <a:pt x="1611" y="325"/>
                </a:lnTo>
                <a:lnTo>
                  <a:pt x="1612" y="280"/>
                </a:lnTo>
                <a:lnTo>
                  <a:pt x="1612" y="229"/>
                </a:lnTo>
                <a:lnTo>
                  <a:pt x="1612" y="223"/>
                </a:lnTo>
                <a:lnTo>
                  <a:pt x="1613" y="232"/>
                </a:lnTo>
                <a:lnTo>
                  <a:pt x="1613" y="247"/>
                </a:lnTo>
                <a:lnTo>
                  <a:pt x="1614" y="248"/>
                </a:lnTo>
                <a:lnTo>
                  <a:pt x="1614" y="264"/>
                </a:lnTo>
                <a:lnTo>
                  <a:pt x="1615" y="256"/>
                </a:lnTo>
                <a:lnTo>
                  <a:pt x="1615" y="261"/>
                </a:lnTo>
                <a:lnTo>
                  <a:pt x="1616" y="244"/>
                </a:lnTo>
                <a:lnTo>
                  <a:pt x="1616" y="249"/>
                </a:lnTo>
                <a:lnTo>
                  <a:pt x="1617" y="257"/>
                </a:lnTo>
                <a:lnTo>
                  <a:pt x="1617" y="263"/>
                </a:lnTo>
                <a:lnTo>
                  <a:pt x="1617" y="246"/>
                </a:lnTo>
                <a:lnTo>
                  <a:pt x="1618" y="245"/>
                </a:lnTo>
                <a:lnTo>
                  <a:pt x="1618" y="237"/>
                </a:lnTo>
                <a:lnTo>
                  <a:pt x="1619" y="243"/>
                </a:lnTo>
                <a:lnTo>
                  <a:pt x="1619" y="269"/>
                </a:lnTo>
                <a:lnTo>
                  <a:pt x="1620" y="292"/>
                </a:lnTo>
                <a:lnTo>
                  <a:pt x="1620" y="305"/>
                </a:lnTo>
                <a:lnTo>
                  <a:pt x="1621" y="267"/>
                </a:lnTo>
                <a:lnTo>
                  <a:pt x="1621" y="229"/>
                </a:lnTo>
                <a:lnTo>
                  <a:pt x="1622" y="198"/>
                </a:lnTo>
                <a:lnTo>
                  <a:pt x="1622" y="178"/>
                </a:lnTo>
                <a:lnTo>
                  <a:pt x="1623" y="163"/>
                </a:lnTo>
                <a:lnTo>
                  <a:pt x="1623" y="160"/>
                </a:lnTo>
                <a:lnTo>
                  <a:pt x="1624" y="158"/>
                </a:lnTo>
                <a:lnTo>
                  <a:pt x="1624" y="169"/>
                </a:lnTo>
                <a:lnTo>
                  <a:pt x="1625" y="172"/>
                </a:lnTo>
                <a:lnTo>
                  <a:pt x="1625" y="180"/>
                </a:lnTo>
                <a:lnTo>
                  <a:pt x="1626" y="176"/>
                </a:lnTo>
                <a:lnTo>
                  <a:pt x="1626" y="198"/>
                </a:lnTo>
                <a:lnTo>
                  <a:pt x="1626" y="220"/>
                </a:lnTo>
                <a:lnTo>
                  <a:pt x="1627" y="252"/>
                </a:lnTo>
                <a:lnTo>
                  <a:pt x="1627" y="293"/>
                </a:lnTo>
                <a:lnTo>
                  <a:pt x="1628" y="336"/>
                </a:lnTo>
                <a:lnTo>
                  <a:pt x="1628" y="366"/>
                </a:lnTo>
                <a:lnTo>
                  <a:pt x="1629" y="389"/>
                </a:lnTo>
                <a:lnTo>
                  <a:pt x="1629" y="405"/>
                </a:lnTo>
                <a:lnTo>
                  <a:pt x="1630" y="417"/>
                </a:lnTo>
                <a:lnTo>
                  <a:pt x="1630" y="430"/>
                </a:lnTo>
                <a:lnTo>
                  <a:pt x="1631" y="440"/>
                </a:lnTo>
                <a:lnTo>
                  <a:pt x="1631" y="437"/>
                </a:lnTo>
                <a:lnTo>
                  <a:pt x="1632" y="442"/>
                </a:lnTo>
                <a:lnTo>
                  <a:pt x="1632" y="440"/>
                </a:lnTo>
                <a:lnTo>
                  <a:pt x="1633" y="418"/>
                </a:lnTo>
                <a:lnTo>
                  <a:pt x="1633" y="389"/>
                </a:lnTo>
                <a:lnTo>
                  <a:pt x="1634" y="318"/>
                </a:lnTo>
                <a:lnTo>
                  <a:pt x="1634" y="276"/>
                </a:lnTo>
                <a:lnTo>
                  <a:pt x="1635" y="224"/>
                </a:lnTo>
                <a:lnTo>
                  <a:pt x="1635" y="215"/>
                </a:lnTo>
                <a:lnTo>
                  <a:pt x="1635" y="225"/>
                </a:lnTo>
                <a:lnTo>
                  <a:pt x="1636" y="235"/>
                </a:lnTo>
                <a:lnTo>
                  <a:pt x="1636" y="236"/>
                </a:lnTo>
                <a:lnTo>
                  <a:pt x="1637" y="252"/>
                </a:lnTo>
                <a:lnTo>
                  <a:pt x="1637" y="259"/>
                </a:lnTo>
                <a:lnTo>
                  <a:pt x="1638" y="273"/>
                </a:lnTo>
                <a:lnTo>
                  <a:pt x="1638" y="254"/>
                </a:lnTo>
                <a:lnTo>
                  <a:pt x="1639" y="245"/>
                </a:lnTo>
                <a:lnTo>
                  <a:pt x="1639" y="249"/>
                </a:lnTo>
                <a:lnTo>
                  <a:pt x="1640" y="260"/>
                </a:lnTo>
                <a:lnTo>
                  <a:pt x="1640" y="243"/>
                </a:lnTo>
                <a:lnTo>
                  <a:pt x="1640" y="244"/>
                </a:lnTo>
                <a:lnTo>
                  <a:pt x="1641" y="232"/>
                </a:lnTo>
                <a:lnTo>
                  <a:pt x="1642" y="241"/>
                </a:lnTo>
                <a:lnTo>
                  <a:pt x="1642" y="267"/>
                </a:lnTo>
                <a:lnTo>
                  <a:pt x="1643" y="288"/>
                </a:lnTo>
                <a:lnTo>
                  <a:pt x="1643" y="305"/>
                </a:lnTo>
                <a:lnTo>
                  <a:pt x="1643" y="267"/>
                </a:lnTo>
                <a:lnTo>
                  <a:pt x="1644" y="228"/>
                </a:lnTo>
                <a:lnTo>
                  <a:pt x="1644" y="195"/>
                </a:lnTo>
                <a:lnTo>
                  <a:pt x="1645" y="178"/>
                </a:lnTo>
                <a:lnTo>
                  <a:pt x="1645" y="162"/>
                </a:lnTo>
                <a:lnTo>
                  <a:pt x="1646" y="156"/>
                </a:lnTo>
                <a:lnTo>
                  <a:pt x="1646" y="153"/>
                </a:lnTo>
                <a:lnTo>
                  <a:pt x="1647" y="167"/>
                </a:lnTo>
                <a:lnTo>
                  <a:pt x="1647" y="177"/>
                </a:lnTo>
                <a:lnTo>
                  <a:pt x="1648" y="172"/>
                </a:lnTo>
                <a:lnTo>
                  <a:pt x="1648" y="171"/>
                </a:lnTo>
                <a:lnTo>
                  <a:pt x="1649" y="182"/>
                </a:lnTo>
                <a:lnTo>
                  <a:pt x="1649" y="194"/>
                </a:lnTo>
                <a:lnTo>
                  <a:pt x="1649" y="230"/>
                </a:lnTo>
                <a:lnTo>
                  <a:pt x="1650" y="256"/>
                </a:lnTo>
                <a:lnTo>
                  <a:pt x="1651" y="298"/>
                </a:lnTo>
                <a:lnTo>
                  <a:pt x="1651" y="333"/>
                </a:lnTo>
                <a:lnTo>
                  <a:pt x="1652" y="360"/>
                </a:lnTo>
                <a:lnTo>
                  <a:pt x="1652" y="379"/>
                </a:lnTo>
                <a:lnTo>
                  <a:pt x="1652" y="393"/>
                </a:lnTo>
                <a:lnTo>
                  <a:pt x="1653" y="407"/>
                </a:lnTo>
                <a:lnTo>
                  <a:pt x="1653" y="424"/>
                </a:lnTo>
                <a:lnTo>
                  <a:pt x="1654" y="421"/>
                </a:lnTo>
                <a:lnTo>
                  <a:pt x="1654" y="432"/>
                </a:lnTo>
                <a:lnTo>
                  <a:pt x="1655" y="435"/>
                </a:lnTo>
                <a:lnTo>
                  <a:pt x="1655" y="419"/>
                </a:lnTo>
                <a:lnTo>
                  <a:pt x="1656" y="391"/>
                </a:lnTo>
                <a:lnTo>
                  <a:pt x="1656" y="334"/>
                </a:lnTo>
                <a:lnTo>
                  <a:pt x="1657" y="287"/>
                </a:lnTo>
                <a:lnTo>
                  <a:pt x="1657" y="227"/>
                </a:lnTo>
                <a:lnTo>
                  <a:pt x="1657" y="225"/>
                </a:lnTo>
                <a:lnTo>
                  <a:pt x="1658" y="229"/>
                </a:lnTo>
                <a:lnTo>
                  <a:pt x="1658" y="239"/>
                </a:lnTo>
                <a:lnTo>
                  <a:pt x="1659" y="245"/>
                </a:lnTo>
                <a:lnTo>
                  <a:pt x="1659" y="265"/>
                </a:lnTo>
                <a:lnTo>
                  <a:pt x="1660" y="257"/>
                </a:lnTo>
                <a:lnTo>
                  <a:pt x="1660" y="268"/>
                </a:lnTo>
                <a:lnTo>
                  <a:pt x="1661" y="252"/>
                </a:lnTo>
                <a:lnTo>
                  <a:pt x="1661" y="252"/>
                </a:lnTo>
                <a:lnTo>
                  <a:pt x="1662" y="265"/>
                </a:lnTo>
                <a:lnTo>
                  <a:pt x="1662" y="267"/>
                </a:lnTo>
                <a:lnTo>
                  <a:pt x="1663" y="257"/>
                </a:lnTo>
                <a:lnTo>
                  <a:pt x="1663" y="245"/>
                </a:lnTo>
                <a:lnTo>
                  <a:pt x="1664" y="240"/>
                </a:lnTo>
                <a:lnTo>
                  <a:pt x="1664" y="255"/>
                </a:lnTo>
                <a:lnTo>
                  <a:pt x="1665" y="283"/>
                </a:lnTo>
                <a:lnTo>
                  <a:pt x="1665" y="299"/>
                </a:lnTo>
                <a:lnTo>
                  <a:pt x="1666" y="315"/>
                </a:lnTo>
                <a:lnTo>
                  <a:pt x="1666" y="276"/>
                </a:lnTo>
                <a:lnTo>
                  <a:pt x="1666" y="231"/>
                </a:lnTo>
                <a:lnTo>
                  <a:pt x="1667" y="198"/>
                </a:lnTo>
                <a:lnTo>
                  <a:pt x="1667" y="171"/>
                </a:lnTo>
                <a:lnTo>
                  <a:pt x="1668" y="159"/>
                </a:lnTo>
                <a:lnTo>
                  <a:pt x="1668" y="146"/>
                </a:lnTo>
                <a:lnTo>
                  <a:pt x="1669" y="152"/>
                </a:lnTo>
                <a:lnTo>
                  <a:pt x="1669" y="164"/>
                </a:lnTo>
                <a:lnTo>
                  <a:pt x="1670" y="169"/>
                </a:lnTo>
                <a:lnTo>
                  <a:pt x="1670" y="165"/>
                </a:lnTo>
                <a:lnTo>
                  <a:pt x="1671" y="150"/>
                </a:lnTo>
                <a:lnTo>
                  <a:pt x="1671" y="151"/>
                </a:lnTo>
                <a:lnTo>
                  <a:pt x="1672" y="143"/>
                </a:lnTo>
                <a:lnTo>
                  <a:pt x="1672" y="144"/>
                </a:lnTo>
                <a:lnTo>
                  <a:pt x="1673" y="156"/>
                </a:lnTo>
                <a:lnTo>
                  <a:pt x="1673" y="174"/>
                </a:lnTo>
                <a:lnTo>
                  <a:pt x="1674" y="192"/>
                </a:lnTo>
                <a:lnTo>
                  <a:pt x="1674" y="216"/>
                </a:lnTo>
                <a:lnTo>
                  <a:pt x="1675" y="233"/>
                </a:lnTo>
                <a:lnTo>
                  <a:pt x="1675" y="260"/>
                </a:lnTo>
                <a:lnTo>
                  <a:pt x="1675" y="291"/>
                </a:lnTo>
                <a:lnTo>
                  <a:pt x="1676" y="317"/>
                </a:lnTo>
                <a:lnTo>
                  <a:pt x="1676" y="346"/>
                </a:lnTo>
                <a:lnTo>
                  <a:pt x="1677" y="394"/>
                </a:lnTo>
                <a:lnTo>
                  <a:pt x="1677" y="419"/>
                </a:lnTo>
                <a:lnTo>
                  <a:pt x="1678" y="428"/>
                </a:lnTo>
                <a:lnTo>
                  <a:pt x="1678" y="429"/>
                </a:lnTo>
                <a:lnTo>
                  <a:pt x="1679" y="412"/>
                </a:lnTo>
                <a:lnTo>
                  <a:pt x="1679" y="407"/>
                </a:lnTo>
                <a:lnTo>
                  <a:pt x="1680" y="382"/>
                </a:lnTo>
                <a:lnTo>
                  <a:pt x="1680" y="368"/>
                </a:lnTo>
                <a:lnTo>
                  <a:pt x="1680" y="332"/>
                </a:lnTo>
                <a:lnTo>
                  <a:pt x="1681" y="323"/>
                </a:lnTo>
                <a:lnTo>
                  <a:pt x="1682" y="277"/>
                </a:lnTo>
                <a:lnTo>
                  <a:pt x="1682" y="278"/>
                </a:lnTo>
                <a:lnTo>
                  <a:pt x="1683" y="250"/>
                </a:lnTo>
                <a:lnTo>
                  <a:pt x="1683" y="247"/>
                </a:lnTo>
                <a:lnTo>
                  <a:pt x="1683" y="227"/>
                </a:lnTo>
                <a:lnTo>
                  <a:pt x="1684" y="219"/>
                </a:lnTo>
                <a:lnTo>
                  <a:pt x="1684" y="223"/>
                </a:lnTo>
                <a:lnTo>
                  <a:pt x="1685" y="215"/>
                </a:lnTo>
                <a:lnTo>
                  <a:pt x="1685" y="214"/>
                </a:lnTo>
                <a:lnTo>
                  <a:pt x="1686" y="226"/>
                </a:lnTo>
                <a:lnTo>
                  <a:pt x="1686" y="186"/>
                </a:lnTo>
                <a:lnTo>
                  <a:pt x="1687" y="158"/>
                </a:lnTo>
                <a:lnTo>
                  <a:pt x="1687" y="183"/>
                </a:lnTo>
                <a:lnTo>
                  <a:pt x="1688" y="238"/>
                </a:lnTo>
                <a:lnTo>
                  <a:pt x="1688" y="262"/>
                </a:lnTo>
                <a:lnTo>
                  <a:pt x="1689" y="242"/>
                </a:lnTo>
                <a:lnTo>
                  <a:pt x="1689" y="200"/>
                </a:lnTo>
                <a:lnTo>
                  <a:pt x="1689" y="171"/>
                </a:lnTo>
                <a:lnTo>
                  <a:pt x="1690" y="159"/>
                </a:lnTo>
                <a:lnTo>
                  <a:pt x="1691" y="148"/>
                </a:lnTo>
                <a:lnTo>
                  <a:pt x="1691" y="149"/>
                </a:lnTo>
                <a:lnTo>
                  <a:pt x="1692" y="150"/>
                </a:lnTo>
                <a:lnTo>
                  <a:pt x="1692" y="172"/>
                </a:lnTo>
                <a:lnTo>
                  <a:pt x="1692" y="204"/>
                </a:lnTo>
                <a:lnTo>
                  <a:pt x="1693" y="201"/>
                </a:lnTo>
                <a:lnTo>
                  <a:pt x="1693" y="189"/>
                </a:lnTo>
                <a:lnTo>
                  <a:pt x="1694" y="163"/>
                </a:lnTo>
                <a:lnTo>
                  <a:pt x="1694" y="152"/>
                </a:lnTo>
                <a:lnTo>
                  <a:pt x="1695" y="140"/>
                </a:lnTo>
                <a:lnTo>
                  <a:pt x="1695" y="143"/>
                </a:lnTo>
                <a:lnTo>
                  <a:pt x="1696" y="164"/>
                </a:lnTo>
                <a:lnTo>
                  <a:pt x="1696" y="184"/>
                </a:lnTo>
                <a:lnTo>
                  <a:pt x="1697" y="204"/>
                </a:lnTo>
                <a:lnTo>
                  <a:pt x="1697" y="224"/>
                </a:lnTo>
                <a:lnTo>
                  <a:pt x="1698" y="249"/>
                </a:lnTo>
                <a:lnTo>
                  <a:pt x="1698" y="283"/>
                </a:lnTo>
                <a:lnTo>
                  <a:pt x="1698" y="312"/>
                </a:lnTo>
                <a:lnTo>
                  <a:pt x="1699" y="333"/>
                </a:lnTo>
                <a:lnTo>
                  <a:pt x="1700" y="389"/>
                </a:lnTo>
                <a:lnTo>
                  <a:pt x="1700" y="422"/>
                </a:lnTo>
                <a:lnTo>
                  <a:pt x="1701" y="430"/>
                </a:lnTo>
                <a:lnTo>
                  <a:pt x="1701" y="422"/>
                </a:lnTo>
                <a:lnTo>
                  <a:pt x="1701" y="417"/>
                </a:lnTo>
                <a:lnTo>
                  <a:pt x="1702" y="419"/>
                </a:lnTo>
                <a:lnTo>
                  <a:pt x="1702" y="398"/>
                </a:lnTo>
                <a:lnTo>
                  <a:pt x="1703" y="380"/>
                </a:lnTo>
                <a:lnTo>
                  <a:pt x="1703" y="351"/>
                </a:lnTo>
                <a:lnTo>
                  <a:pt x="1704" y="340"/>
                </a:lnTo>
                <a:lnTo>
                  <a:pt x="1704" y="303"/>
                </a:lnTo>
                <a:lnTo>
                  <a:pt x="1705" y="286"/>
                </a:lnTo>
                <a:lnTo>
                  <a:pt x="1705" y="248"/>
                </a:lnTo>
                <a:lnTo>
                  <a:pt x="1706" y="246"/>
                </a:lnTo>
                <a:lnTo>
                  <a:pt x="1706" y="229"/>
                </a:lnTo>
                <a:lnTo>
                  <a:pt x="1706" y="227"/>
                </a:lnTo>
                <a:lnTo>
                  <a:pt x="1707" y="210"/>
                </a:lnTo>
                <a:lnTo>
                  <a:pt x="1707" y="224"/>
                </a:lnTo>
                <a:lnTo>
                  <a:pt x="1708" y="231"/>
                </a:lnTo>
                <a:lnTo>
                  <a:pt x="1708" y="235"/>
                </a:lnTo>
                <a:lnTo>
                  <a:pt x="1709" y="231"/>
                </a:lnTo>
                <a:lnTo>
                  <a:pt x="1709" y="239"/>
                </a:lnTo>
                <a:lnTo>
                  <a:pt x="1710" y="239"/>
                </a:lnTo>
                <a:lnTo>
                  <a:pt x="1710" y="241"/>
                </a:lnTo>
                <a:lnTo>
                  <a:pt x="1711" y="252"/>
                </a:lnTo>
                <a:lnTo>
                  <a:pt x="1711" y="238"/>
                </a:lnTo>
                <a:lnTo>
                  <a:pt x="1712" y="224"/>
                </a:lnTo>
                <a:lnTo>
                  <a:pt x="1712" y="213"/>
                </a:lnTo>
                <a:lnTo>
                  <a:pt x="1713" y="213"/>
                </a:lnTo>
                <a:lnTo>
                  <a:pt x="1713" y="225"/>
                </a:lnTo>
                <a:lnTo>
                  <a:pt x="1714" y="227"/>
                </a:lnTo>
                <a:lnTo>
                  <a:pt x="1714" y="237"/>
                </a:lnTo>
                <a:lnTo>
                  <a:pt x="1715" y="251"/>
                </a:lnTo>
                <a:lnTo>
                  <a:pt x="1715" y="261"/>
                </a:lnTo>
                <a:lnTo>
                  <a:pt x="1715" y="260"/>
                </a:lnTo>
                <a:lnTo>
                  <a:pt x="1716" y="284"/>
                </a:lnTo>
                <a:lnTo>
                  <a:pt x="1716" y="300"/>
                </a:lnTo>
                <a:lnTo>
                  <a:pt x="1717" y="318"/>
                </a:lnTo>
                <a:lnTo>
                  <a:pt x="1717" y="342"/>
                </a:lnTo>
                <a:lnTo>
                  <a:pt x="1718" y="376"/>
                </a:lnTo>
                <a:lnTo>
                  <a:pt x="1718" y="398"/>
                </a:lnTo>
                <a:lnTo>
                  <a:pt x="1719" y="416"/>
                </a:lnTo>
                <a:lnTo>
                  <a:pt x="1719" y="427"/>
                </a:lnTo>
                <a:lnTo>
                  <a:pt x="1720" y="436"/>
                </a:lnTo>
                <a:lnTo>
                  <a:pt x="1720" y="442"/>
                </a:lnTo>
                <a:lnTo>
                  <a:pt x="1721" y="450"/>
                </a:lnTo>
                <a:lnTo>
                  <a:pt x="1721" y="451"/>
                </a:lnTo>
                <a:lnTo>
                  <a:pt x="1722" y="445"/>
                </a:lnTo>
                <a:lnTo>
                  <a:pt x="1722" y="445"/>
                </a:lnTo>
                <a:lnTo>
                  <a:pt x="1723" y="440"/>
                </a:lnTo>
                <a:lnTo>
                  <a:pt x="1723" y="416"/>
                </a:lnTo>
                <a:lnTo>
                  <a:pt x="1723" y="388"/>
                </a:lnTo>
                <a:lnTo>
                  <a:pt x="1724" y="329"/>
                </a:lnTo>
                <a:lnTo>
                  <a:pt x="1724" y="293"/>
                </a:lnTo>
                <a:lnTo>
                  <a:pt x="1725" y="257"/>
                </a:lnTo>
                <a:lnTo>
                  <a:pt x="1725" y="245"/>
                </a:lnTo>
                <a:lnTo>
                  <a:pt x="1726" y="247"/>
                </a:lnTo>
                <a:lnTo>
                  <a:pt x="1726" y="256"/>
                </a:lnTo>
                <a:lnTo>
                  <a:pt x="1727" y="265"/>
                </a:lnTo>
                <a:lnTo>
                  <a:pt x="1727" y="276"/>
                </a:lnTo>
                <a:lnTo>
                  <a:pt x="1728" y="278"/>
                </a:lnTo>
                <a:lnTo>
                  <a:pt x="1728" y="286"/>
                </a:lnTo>
                <a:lnTo>
                  <a:pt x="1729" y="271"/>
                </a:lnTo>
                <a:lnTo>
                  <a:pt x="1729" y="270"/>
                </a:lnTo>
                <a:lnTo>
                  <a:pt x="1729" y="272"/>
                </a:lnTo>
                <a:lnTo>
                  <a:pt x="1730" y="282"/>
                </a:lnTo>
                <a:lnTo>
                  <a:pt x="1731" y="267"/>
                </a:lnTo>
                <a:lnTo>
                  <a:pt x="1731" y="264"/>
                </a:lnTo>
                <a:lnTo>
                  <a:pt x="1732" y="250"/>
                </a:lnTo>
                <a:lnTo>
                  <a:pt x="1732" y="254"/>
                </a:lnTo>
                <a:lnTo>
                  <a:pt x="1732" y="268"/>
                </a:lnTo>
                <a:lnTo>
                  <a:pt x="1733" y="279"/>
                </a:lnTo>
                <a:lnTo>
                  <a:pt x="1733" y="281"/>
                </a:lnTo>
                <a:lnTo>
                  <a:pt x="1734" y="254"/>
                </a:lnTo>
                <a:lnTo>
                  <a:pt x="1734" y="226"/>
                </a:lnTo>
                <a:lnTo>
                  <a:pt x="1735" y="192"/>
                </a:lnTo>
                <a:lnTo>
                  <a:pt x="1735" y="178"/>
                </a:lnTo>
                <a:lnTo>
                  <a:pt x="1736" y="179"/>
                </a:lnTo>
                <a:lnTo>
                  <a:pt x="1736" y="181"/>
                </a:lnTo>
                <a:lnTo>
                  <a:pt x="1737" y="179"/>
                </a:lnTo>
                <a:lnTo>
                  <a:pt x="1737" y="199"/>
                </a:lnTo>
                <a:lnTo>
                  <a:pt x="1738" y="209"/>
                </a:lnTo>
                <a:lnTo>
                  <a:pt x="1738" y="210"/>
                </a:lnTo>
                <a:lnTo>
                  <a:pt x="1738" y="228"/>
                </a:lnTo>
                <a:lnTo>
                  <a:pt x="1739" y="273"/>
                </a:lnTo>
                <a:lnTo>
                  <a:pt x="1740" y="299"/>
                </a:lnTo>
                <a:lnTo>
                  <a:pt x="1740" y="323"/>
                </a:lnTo>
                <a:lnTo>
                  <a:pt x="1741" y="360"/>
                </a:lnTo>
                <a:lnTo>
                  <a:pt x="1741" y="386"/>
                </a:lnTo>
                <a:lnTo>
                  <a:pt x="1741" y="405"/>
                </a:lnTo>
                <a:lnTo>
                  <a:pt x="1742" y="423"/>
                </a:lnTo>
                <a:lnTo>
                  <a:pt x="1742" y="433"/>
                </a:lnTo>
                <a:lnTo>
                  <a:pt x="1743" y="442"/>
                </a:lnTo>
                <a:lnTo>
                  <a:pt x="1743" y="447"/>
                </a:lnTo>
                <a:lnTo>
                  <a:pt x="1744" y="451"/>
                </a:lnTo>
                <a:lnTo>
                  <a:pt x="1744" y="448"/>
                </a:lnTo>
                <a:lnTo>
                  <a:pt x="1745" y="449"/>
                </a:lnTo>
                <a:lnTo>
                  <a:pt x="1745" y="445"/>
                </a:lnTo>
                <a:lnTo>
                  <a:pt x="1746" y="423"/>
                </a:lnTo>
                <a:lnTo>
                  <a:pt x="1746" y="395"/>
                </a:lnTo>
                <a:lnTo>
                  <a:pt x="1746" y="331"/>
                </a:lnTo>
                <a:lnTo>
                  <a:pt x="1747" y="277"/>
                </a:lnTo>
                <a:lnTo>
                  <a:pt x="1747" y="217"/>
                </a:lnTo>
                <a:lnTo>
                  <a:pt x="1748" y="200"/>
                </a:lnTo>
                <a:lnTo>
                  <a:pt x="1748" y="213"/>
                </a:lnTo>
                <a:lnTo>
                  <a:pt x="1749" y="220"/>
                </a:lnTo>
                <a:lnTo>
                  <a:pt x="1749" y="236"/>
                </a:lnTo>
                <a:lnTo>
                  <a:pt x="1750" y="255"/>
                </a:lnTo>
                <a:lnTo>
                  <a:pt x="1750" y="244"/>
                </a:lnTo>
                <a:lnTo>
                  <a:pt x="1751" y="255"/>
                </a:lnTo>
                <a:lnTo>
                  <a:pt x="1751" y="261"/>
                </a:lnTo>
                <a:lnTo>
                  <a:pt x="1752" y="264"/>
                </a:lnTo>
                <a:lnTo>
                  <a:pt x="1752" y="269"/>
                </a:lnTo>
                <a:lnTo>
                  <a:pt x="1753" y="275"/>
                </a:lnTo>
                <a:lnTo>
                  <a:pt x="1753" y="265"/>
                </a:lnTo>
                <a:lnTo>
                  <a:pt x="1754" y="258"/>
                </a:lnTo>
                <a:lnTo>
                  <a:pt x="1754" y="249"/>
                </a:lnTo>
                <a:lnTo>
                  <a:pt x="1755" y="248"/>
                </a:lnTo>
                <a:lnTo>
                  <a:pt x="1755" y="271"/>
                </a:lnTo>
                <a:lnTo>
                  <a:pt x="1755" y="294"/>
                </a:lnTo>
                <a:lnTo>
                  <a:pt x="1756" y="304"/>
                </a:lnTo>
                <a:lnTo>
                  <a:pt x="1756" y="267"/>
                </a:lnTo>
                <a:lnTo>
                  <a:pt x="1757" y="232"/>
                </a:lnTo>
                <a:lnTo>
                  <a:pt x="1757" y="196"/>
                </a:lnTo>
                <a:lnTo>
                  <a:pt x="1758" y="179"/>
                </a:lnTo>
                <a:lnTo>
                  <a:pt x="1758" y="176"/>
                </a:lnTo>
                <a:lnTo>
                  <a:pt x="1759" y="169"/>
                </a:lnTo>
                <a:lnTo>
                  <a:pt x="1759" y="173"/>
                </a:lnTo>
                <a:lnTo>
                  <a:pt x="1760" y="181"/>
                </a:lnTo>
                <a:lnTo>
                  <a:pt x="1760" y="177"/>
                </a:lnTo>
                <a:lnTo>
                  <a:pt x="1761" y="186"/>
                </a:lnTo>
                <a:lnTo>
                  <a:pt x="1761" y="203"/>
                </a:lnTo>
                <a:lnTo>
                  <a:pt x="1762" y="227"/>
                </a:lnTo>
                <a:lnTo>
                  <a:pt x="1762" y="258"/>
                </a:lnTo>
                <a:lnTo>
                  <a:pt x="1763" y="304"/>
                </a:lnTo>
                <a:lnTo>
                  <a:pt x="1763" y="333"/>
                </a:lnTo>
                <a:lnTo>
                  <a:pt x="1764" y="371"/>
                </a:lnTo>
                <a:lnTo>
                  <a:pt x="1764" y="390"/>
                </a:lnTo>
                <a:lnTo>
                  <a:pt x="1764" y="414"/>
                </a:lnTo>
                <a:lnTo>
                  <a:pt x="1765" y="424"/>
                </a:lnTo>
                <a:lnTo>
                  <a:pt x="1765" y="435"/>
                </a:lnTo>
                <a:lnTo>
                  <a:pt x="1766" y="441"/>
                </a:lnTo>
                <a:lnTo>
                  <a:pt x="1766" y="445"/>
                </a:lnTo>
                <a:lnTo>
                  <a:pt x="1767" y="445"/>
                </a:lnTo>
                <a:lnTo>
                  <a:pt x="1767" y="447"/>
                </a:lnTo>
                <a:lnTo>
                  <a:pt x="1768" y="443"/>
                </a:lnTo>
                <a:lnTo>
                  <a:pt x="1768" y="418"/>
                </a:lnTo>
                <a:lnTo>
                  <a:pt x="1769" y="391"/>
                </a:lnTo>
                <a:lnTo>
                  <a:pt x="1769" y="324"/>
                </a:lnTo>
                <a:lnTo>
                  <a:pt x="1769" y="280"/>
                </a:lnTo>
                <a:lnTo>
                  <a:pt x="1770" y="231"/>
                </a:lnTo>
                <a:lnTo>
                  <a:pt x="1771" y="227"/>
                </a:lnTo>
                <a:lnTo>
                  <a:pt x="1771" y="229"/>
                </a:lnTo>
                <a:lnTo>
                  <a:pt x="1772" y="244"/>
                </a:lnTo>
                <a:lnTo>
                  <a:pt x="1772" y="259"/>
                </a:lnTo>
                <a:lnTo>
                  <a:pt x="1772" y="264"/>
                </a:lnTo>
                <a:lnTo>
                  <a:pt x="1773" y="264"/>
                </a:lnTo>
                <a:lnTo>
                  <a:pt x="1773" y="270"/>
                </a:lnTo>
                <a:lnTo>
                  <a:pt x="1774" y="252"/>
                </a:lnTo>
                <a:lnTo>
                  <a:pt x="1774" y="252"/>
                </a:lnTo>
                <a:lnTo>
                  <a:pt x="1775" y="265"/>
                </a:lnTo>
                <a:lnTo>
                  <a:pt x="1775" y="267"/>
                </a:lnTo>
                <a:lnTo>
                  <a:pt x="1776" y="259"/>
                </a:lnTo>
                <a:lnTo>
                  <a:pt x="1776" y="250"/>
                </a:lnTo>
                <a:lnTo>
                  <a:pt x="1777" y="249"/>
                </a:lnTo>
                <a:lnTo>
                  <a:pt x="1777" y="254"/>
                </a:lnTo>
                <a:lnTo>
                  <a:pt x="1778" y="274"/>
                </a:lnTo>
                <a:lnTo>
                  <a:pt x="1778" y="298"/>
                </a:lnTo>
                <a:lnTo>
                  <a:pt x="1778" y="311"/>
                </a:lnTo>
                <a:lnTo>
                  <a:pt x="1779" y="277"/>
                </a:lnTo>
                <a:lnTo>
                  <a:pt x="1780" y="233"/>
                </a:lnTo>
                <a:lnTo>
                  <a:pt x="1780" y="203"/>
                </a:lnTo>
                <a:lnTo>
                  <a:pt x="1781" y="176"/>
                </a:lnTo>
                <a:lnTo>
                  <a:pt x="1781" y="161"/>
                </a:lnTo>
                <a:lnTo>
                  <a:pt x="1781" y="165"/>
                </a:lnTo>
                <a:lnTo>
                  <a:pt x="1782" y="172"/>
                </a:lnTo>
                <a:lnTo>
                  <a:pt x="1782" y="189"/>
                </a:lnTo>
                <a:lnTo>
                  <a:pt x="1783" y="185"/>
                </a:lnTo>
                <a:lnTo>
                  <a:pt x="1783" y="181"/>
                </a:lnTo>
                <a:lnTo>
                  <a:pt x="1784" y="189"/>
                </a:lnTo>
                <a:lnTo>
                  <a:pt x="1784" y="202"/>
                </a:lnTo>
                <a:lnTo>
                  <a:pt x="1785" y="227"/>
                </a:lnTo>
                <a:lnTo>
                  <a:pt x="1785" y="260"/>
                </a:lnTo>
                <a:lnTo>
                  <a:pt x="1786" y="308"/>
                </a:lnTo>
                <a:lnTo>
                  <a:pt x="1786" y="343"/>
                </a:lnTo>
                <a:lnTo>
                  <a:pt x="1787" y="376"/>
                </a:lnTo>
                <a:lnTo>
                  <a:pt x="1787" y="399"/>
                </a:lnTo>
                <a:lnTo>
                  <a:pt x="1787" y="410"/>
                </a:lnTo>
                <a:lnTo>
                  <a:pt x="1788" y="427"/>
                </a:lnTo>
                <a:lnTo>
                  <a:pt x="1789" y="435"/>
                </a:lnTo>
                <a:lnTo>
                  <a:pt x="1789" y="442"/>
                </a:lnTo>
                <a:lnTo>
                  <a:pt x="1789" y="440"/>
                </a:lnTo>
                <a:lnTo>
                  <a:pt x="1790" y="443"/>
                </a:lnTo>
                <a:lnTo>
                  <a:pt x="1790" y="441"/>
                </a:lnTo>
                <a:lnTo>
                  <a:pt x="1791" y="419"/>
                </a:lnTo>
                <a:lnTo>
                  <a:pt x="1791" y="385"/>
                </a:lnTo>
                <a:lnTo>
                  <a:pt x="1792" y="323"/>
                </a:lnTo>
                <a:lnTo>
                  <a:pt x="1792" y="275"/>
                </a:lnTo>
                <a:lnTo>
                  <a:pt x="1793" y="231"/>
                </a:lnTo>
                <a:lnTo>
                  <a:pt x="1793" y="223"/>
                </a:lnTo>
                <a:lnTo>
                  <a:pt x="1794" y="232"/>
                </a:lnTo>
                <a:lnTo>
                  <a:pt x="1794" y="240"/>
                </a:lnTo>
                <a:lnTo>
                  <a:pt x="1795" y="245"/>
                </a:lnTo>
                <a:lnTo>
                  <a:pt x="1795" y="258"/>
                </a:lnTo>
                <a:lnTo>
                  <a:pt x="1795" y="255"/>
                </a:lnTo>
                <a:lnTo>
                  <a:pt x="1796" y="265"/>
                </a:lnTo>
                <a:lnTo>
                  <a:pt x="1796" y="252"/>
                </a:lnTo>
                <a:lnTo>
                  <a:pt x="1797" y="255"/>
                </a:lnTo>
                <a:lnTo>
                  <a:pt x="1797" y="258"/>
                </a:lnTo>
                <a:lnTo>
                  <a:pt x="1798" y="260"/>
                </a:lnTo>
                <a:lnTo>
                  <a:pt x="1798" y="253"/>
                </a:lnTo>
                <a:lnTo>
                  <a:pt x="1799" y="248"/>
                </a:lnTo>
                <a:lnTo>
                  <a:pt x="1799" y="248"/>
                </a:lnTo>
                <a:lnTo>
                  <a:pt x="1800" y="254"/>
                </a:lnTo>
                <a:lnTo>
                  <a:pt x="1800" y="285"/>
                </a:lnTo>
                <a:lnTo>
                  <a:pt x="1801" y="309"/>
                </a:lnTo>
                <a:lnTo>
                  <a:pt x="1801" y="320"/>
                </a:lnTo>
                <a:lnTo>
                  <a:pt x="1802" y="283"/>
                </a:lnTo>
                <a:lnTo>
                  <a:pt x="1802" y="235"/>
                </a:lnTo>
                <a:lnTo>
                  <a:pt x="1803" y="214"/>
                </a:lnTo>
                <a:lnTo>
                  <a:pt x="1803" y="198"/>
                </a:lnTo>
                <a:lnTo>
                  <a:pt x="1804" y="182"/>
                </a:lnTo>
                <a:lnTo>
                  <a:pt x="1804" y="172"/>
                </a:lnTo>
                <a:lnTo>
                  <a:pt x="1804" y="159"/>
                </a:lnTo>
                <a:lnTo>
                  <a:pt x="1805" y="169"/>
                </a:lnTo>
                <a:lnTo>
                  <a:pt x="1805" y="163"/>
                </a:lnTo>
                <a:lnTo>
                  <a:pt x="1806" y="165"/>
                </a:lnTo>
                <a:lnTo>
                  <a:pt x="1806" y="162"/>
                </a:lnTo>
                <a:lnTo>
                  <a:pt x="1807" y="169"/>
                </a:lnTo>
                <a:lnTo>
                  <a:pt x="1807" y="189"/>
                </a:lnTo>
                <a:lnTo>
                  <a:pt x="1808" y="207"/>
                </a:lnTo>
                <a:lnTo>
                  <a:pt x="1808" y="238"/>
                </a:lnTo>
                <a:lnTo>
                  <a:pt x="1809" y="283"/>
                </a:lnTo>
                <a:lnTo>
                  <a:pt x="1809" y="319"/>
                </a:lnTo>
                <a:lnTo>
                  <a:pt x="1809" y="351"/>
                </a:lnTo>
                <a:lnTo>
                  <a:pt x="1810" y="372"/>
                </a:lnTo>
                <a:lnTo>
                  <a:pt x="1811" y="394"/>
                </a:lnTo>
                <a:lnTo>
                  <a:pt x="1811" y="407"/>
                </a:lnTo>
                <a:lnTo>
                  <a:pt x="1812" y="418"/>
                </a:lnTo>
                <a:lnTo>
                  <a:pt x="1812" y="419"/>
                </a:lnTo>
                <a:lnTo>
                  <a:pt x="1812" y="431"/>
                </a:lnTo>
                <a:lnTo>
                  <a:pt x="1813" y="434"/>
                </a:lnTo>
                <a:lnTo>
                  <a:pt x="1813" y="415"/>
                </a:lnTo>
                <a:lnTo>
                  <a:pt x="1814" y="384"/>
                </a:lnTo>
                <a:lnTo>
                  <a:pt x="1814" y="329"/>
                </a:lnTo>
                <a:lnTo>
                  <a:pt x="1815" y="287"/>
                </a:lnTo>
                <a:lnTo>
                  <a:pt x="1815" y="238"/>
                </a:lnTo>
                <a:lnTo>
                  <a:pt x="1816" y="236"/>
                </a:lnTo>
                <a:lnTo>
                  <a:pt x="1816" y="240"/>
                </a:lnTo>
                <a:lnTo>
                  <a:pt x="1817" y="251"/>
                </a:lnTo>
                <a:lnTo>
                  <a:pt x="1817" y="255"/>
                </a:lnTo>
                <a:lnTo>
                  <a:pt x="1818" y="264"/>
                </a:lnTo>
                <a:lnTo>
                  <a:pt x="1818" y="260"/>
                </a:lnTo>
                <a:lnTo>
                  <a:pt x="1818" y="266"/>
                </a:lnTo>
                <a:lnTo>
                  <a:pt x="1819" y="253"/>
                </a:lnTo>
                <a:lnTo>
                  <a:pt x="1820" y="254"/>
                </a:lnTo>
                <a:lnTo>
                  <a:pt x="1820" y="261"/>
                </a:lnTo>
                <a:lnTo>
                  <a:pt x="1821" y="267"/>
                </a:lnTo>
                <a:lnTo>
                  <a:pt x="1821" y="264"/>
                </a:lnTo>
                <a:lnTo>
                  <a:pt x="1821" y="257"/>
                </a:lnTo>
                <a:lnTo>
                  <a:pt x="1822" y="252"/>
                </a:lnTo>
                <a:lnTo>
                  <a:pt x="1822" y="258"/>
                </a:lnTo>
                <a:lnTo>
                  <a:pt x="1823" y="280"/>
                </a:lnTo>
                <a:lnTo>
                  <a:pt x="1823" y="302"/>
                </a:lnTo>
                <a:lnTo>
                  <a:pt x="1824" y="318"/>
                </a:lnTo>
                <a:lnTo>
                  <a:pt x="1824" y="276"/>
                </a:lnTo>
                <a:lnTo>
                  <a:pt x="1825" y="235"/>
                </a:lnTo>
                <a:lnTo>
                  <a:pt x="1825" y="196"/>
                </a:lnTo>
                <a:lnTo>
                  <a:pt x="1826" y="167"/>
                </a:lnTo>
                <a:lnTo>
                  <a:pt x="1826" y="157"/>
                </a:lnTo>
                <a:lnTo>
                  <a:pt x="1827" y="140"/>
                </a:lnTo>
                <a:lnTo>
                  <a:pt x="1827" y="149"/>
                </a:lnTo>
                <a:lnTo>
                  <a:pt x="1827" y="158"/>
                </a:lnTo>
                <a:lnTo>
                  <a:pt x="1828" y="158"/>
                </a:lnTo>
                <a:lnTo>
                  <a:pt x="1829" y="156"/>
                </a:lnTo>
                <a:lnTo>
                  <a:pt x="1829" y="146"/>
                </a:lnTo>
                <a:lnTo>
                  <a:pt x="1830" y="139"/>
                </a:lnTo>
                <a:lnTo>
                  <a:pt x="1830" y="145"/>
                </a:lnTo>
                <a:lnTo>
                  <a:pt x="1830" y="149"/>
                </a:lnTo>
                <a:lnTo>
                  <a:pt x="1831" y="168"/>
                </a:lnTo>
                <a:lnTo>
                  <a:pt x="1831" y="191"/>
                </a:lnTo>
                <a:lnTo>
                  <a:pt x="1832" y="210"/>
                </a:lnTo>
                <a:lnTo>
                  <a:pt x="1832" y="224"/>
                </a:lnTo>
                <a:lnTo>
                  <a:pt x="1833" y="240"/>
                </a:lnTo>
                <a:lnTo>
                  <a:pt x="1833" y="270"/>
                </a:lnTo>
                <a:lnTo>
                  <a:pt x="1834" y="295"/>
                </a:lnTo>
                <a:lnTo>
                  <a:pt x="1834" y="325"/>
                </a:lnTo>
                <a:lnTo>
                  <a:pt x="1835" y="350"/>
                </a:lnTo>
                <a:lnTo>
                  <a:pt x="1835" y="395"/>
                </a:lnTo>
                <a:lnTo>
                  <a:pt x="1835" y="421"/>
                </a:lnTo>
                <a:lnTo>
                  <a:pt x="1836" y="432"/>
                </a:lnTo>
                <a:lnTo>
                  <a:pt x="1836" y="428"/>
                </a:lnTo>
                <a:lnTo>
                  <a:pt x="1837" y="419"/>
                </a:lnTo>
                <a:lnTo>
                  <a:pt x="1838" y="408"/>
                </a:lnTo>
                <a:lnTo>
                  <a:pt x="1838" y="382"/>
                </a:lnTo>
                <a:lnTo>
                  <a:pt x="1838" y="367"/>
                </a:lnTo>
                <a:lnTo>
                  <a:pt x="1839" y="330"/>
                </a:lnTo>
                <a:lnTo>
                  <a:pt x="1839" y="321"/>
                </a:lnTo>
                <a:lnTo>
                  <a:pt x="1840" y="283"/>
                </a:lnTo>
                <a:lnTo>
                  <a:pt x="1840" y="279"/>
                </a:lnTo>
                <a:lnTo>
                  <a:pt x="1841" y="251"/>
                </a:lnTo>
                <a:lnTo>
                  <a:pt x="1841" y="249"/>
                </a:lnTo>
                <a:lnTo>
                  <a:pt x="1842" y="228"/>
                </a:lnTo>
                <a:lnTo>
                  <a:pt x="1842" y="234"/>
                </a:lnTo>
                <a:lnTo>
                  <a:pt x="1843" y="224"/>
                </a:lnTo>
                <a:lnTo>
                  <a:pt x="1843" y="222"/>
                </a:lnTo>
                <a:lnTo>
                  <a:pt x="1844" y="218"/>
                </a:lnTo>
                <a:lnTo>
                  <a:pt x="1844" y="223"/>
                </a:lnTo>
                <a:lnTo>
                  <a:pt x="1844" y="226"/>
                </a:lnTo>
                <a:lnTo>
                  <a:pt x="1845" y="224"/>
                </a:lnTo>
                <a:lnTo>
                  <a:pt x="1845" y="227"/>
                </a:lnTo>
                <a:lnTo>
                  <a:pt x="1846" y="254"/>
                </a:lnTo>
                <a:lnTo>
                  <a:pt x="1846" y="272"/>
                </a:lnTo>
                <a:lnTo>
                  <a:pt x="1847" y="254"/>
                </a:lnTo>
                <a:lnTo>
                  <a:pt x="1847" y="216"/>
                </a:lnTo>
                <a:lnTo>
                  <a:pt x="1848" y="192"/>
                </a:lnTo>
                <a:lnTo>
                  <a:pt x="1848" y="171"/>
                </a:lnTo>
                <a:lnTo>
                  <a:pt x="1849" y="161"/>
                </a:lnTo>
                <a:lnTo>
                  <a:pt x="1849" y="163"/>
                </a:lnTo>
                <a:lnTo>
                  <a:pt x="1850" y="175"/>
                </a:lnTo>
                <a:lnTo>
                  <a:pt x="1850" y="181"/>
                </a:lnTo>
                <a:lnTo>
                  <a:pt x="1851" y="186"/>
                </a:lnTo>
                <a:lnTo>
                  <a:pt x="1851" y="177"/>
                </a:lnTo>
                <a:lnTo>
                  <a:pt x="1852" y="166"/>
                </a:lnTo>
                <a:lnTo>
                  <a:pt x="1852" y="160"/>
                </a:lnTo>
                <a:lnTo>
                  <a:pt x="1852" y="155"/>
                </a:lnTo>
                <a:lnTo>
                  <a:pt x="1853" y="152"/>
                </a:lnTo>
                <a:lnTo>
                  <a:pt x="1853" y="153"/>
                </a:lnTo>
                <a:lnTo>
                  <a:pt x="1854" y="166"/>
                </a:lnTo>
                <a:lnTo>
                  <a:pt x="1854" y="167"/>
                </a:lnTo>
                <a:lnTo>
                  <a:pt x="1855" y="211"/>
                </a:lnTo>
                <a:lnTo>
                  <a:pt x="1855" y="223"/>
                </a:lnTo>
                <a:lnTo>
                  <a:pt x="1856" y="246"/>
                </a:lnTo>
                <a:lnTo>
                  <a:pt x="1856" y="274"/>
                </a:lnTo>
                <a:lnTo>
                  <a:pt x="1857" y="308"/>
                </a:lnTo>
                <a:lnTo>
                  <a:pt x="1857" y="331"/>
                </a:lnTo>
                <a:lnTo>
                  <a:pt x="1858" y="387"/>
                </a:lnTo>
                <a:lnTo>
                  <a:pt x="1858" y="418"/>
                </a:lnTo>
                <a:lnTo>
                  <a:pt x="1858" y="431"/>
                </a:lnTo>
                <a:lnTo>
                  <a:pt x="1859" y="423"/>
                </a:lnTo>
                <a:lnTo>
                  <a:pt x="1860" y="420"/>
                </a:lnTo>
                <a:lnTo>
                  <a:pt x="1860" y="420"/>
                </a:lnTo>
                <a:lnTo>
                  <a:pt x="1861" y="399"/>
                </a:lnTo>
                <a:lnTo>
                  <a:pt x="1861" y="391"/>
                </a:lnTo>
                <a:lnTo>
                  <a:pt x="1861" y="359"/>
                </a:lnTo>
                <a:lnTo>
                  <a:pt x="1862" y="343"/>
                </a:lnTo>
                <a:lnTo>
                  <a:pt x="1862" y="310"/>
                </a:lnTo>
                <a:lnTo>
                  <a:pt x="1863" y="296"/>
                </a:lnTo>
                <a:lnTo>
                  <a:pt x="1863" y="267"/>
                </a:lnTo>
                <a:lnTo>
                  <a:pt x="1864" y="262"/>
                </a:lnTo>
                <a:lnTo>
                  <a:pt x="1864" y="256"/>
                </a:lnTo>
                <a:lnTo>
                  <a:pt x="1865" y="257"/>
                </a:lnTo>
                <a:lnTo>
                  <a:pt x="1865" y="252"/>
                </a:lnTo>
                <a:lnTo>
                  <a:pt x="1866" y="264"/>
                </a:lnTo>
                <a:lnTo>
                  <a:pt x="1866" y="280"/>
                </a:lnTo>
                <a:lnTo>
                  <a:pt x="1867" y="287"/>
                </a:lnTo>
                <a:lnTo>
                  <a:pt x="1867" y="292"/>
                </a:lnTo>
                <a:lnTo>
                  <a:pt x="1867" y="300"/>
                </a:lnTo>
                <a:lnTo>
                  <a:pt x="1868" y="307"/>
                </a:lnTo>
                <a:lnTo>
                  <a:pt x="1869" y="314"/>
                </a:lnTo>
                <a:lnTo>
                  <a:pt x="1869" y="329"/>
                </a:lnTo>
                <a:lnTo>
                  <a:pt x="1870" y="310"/>
                </a:lnTo>
                <a:lnTo>
                  <a:pt x="1870" y="290"/>
                </a:lnTo>
                <a:lnTo>
                  <a:pt x="1870" y="275"/>
                </a:lnTo>
                <a:lnTo>
                  <a:pt x="1871" y="264"/>
                </a:lnTo>
                <a:lnTo>
                  <a:pt x="1871" y="261"/>
                </a:lnTo>
                <a:lnTo>
                  <a:pt x="1872" y="257"/>
                </a:lnTo>
                <a:lnTo>
                  <a:pt x="1872" y="255"/>
                </a:lnTo>
                <a:lnTo>
                  <a:pt x="1873" y="268"/>
                </a:lnTo>
                <a:lnTo>
                  <a:pt x="1873" y="275"/>
                </a:lnTo>
                <a:lnTo>
                  <a:pt x="1874" y="282"/>
                </a:lnTo>
                <a:lnTo>
                  <a:pt x="1874" y="288"/>
                </a:lnTo>
                <a:lnTo>
                  <a:pt x="1875" y="299"/>
                </a:lnTo>
                <a:lnTo>
                  <a:pt x="1875" y="320"/>
                </a:lnTo>
                <a:lnTo>
                  <a:pt x="1875" y="343"/>
                </a:lnTo>
                <a:lnTo>
                  <a:pt x="1876" y="364"/>
                </a:lnTo>
                <a:lnTo>
                  <a:pt x="1876" y="394"/>
                </a:lnTo>
                <a:lnTo>
                  <a:pt x="1877" y="418"/>
                </a:lnTo>
                <a:lnTo>
                  <a:pt x="1878" y="429"/>
                </a:lnTo>
                <a:lnTo>
                  <a:pt x="1878" y="436"/>
                </a:lnTo>
                <a:lnTo>
                  <a:pt x="1878" y="442"/>
                </a:lnTo>
                <a:lnTo>
                  <a:pt x="1879" y="448"/>
                </a:lnTo>
                <a:lnTo>
                  <a:pt x="1879" y="450"/>
                </a:lnTo>
                <a:lnTo>
                  <a:pt x="1880" y="445"/>
                </a:lnTo>
                <a:lnTo>
                  <a:pt x="1880" y="444"/>
                </a:lnTo>
                <a:lnTo>
                  <a:pt x="1881" y="438"/>
                </a:lnTo>
                <a:lnTo>
                  <a:pt x="1881" y="415"/>
                </a:lnTo>
                <a:lnTo>
                  <a:pt x="1882" y="384"/>
                </a:lnTo>
                <a:lnTo>
                  <a:pt x="1882" y="331"/>
                </a:lnTo>
                <a:lnTo>
                  <a:pt x="1883" y="298"/>
                </a:lnTo>
                <a:lnTo>
                  <a:pt x="1883" y="270"/>
                </a:lnTo>
                <a:lnTo>
                  <a:pt x="1884" y="261"/>
                </a:lnTo>
                <a:lnTo>
                  <a:pt x="1884" y="271"/>
                </a:lnTo>
                <a:lnTo>
                  <a:pt x="1884" y="273"/>
                </a:lnTo>
                <a:lnTo>
                  <a:pt x="1885" y="284"/>
                </a:lnTo>
                <a:lnTo>
                  <a:pt x="1885" y="294"/>
                </a:lnTo>
                <a:lnTo>
                  <a:pt x="1886" y="296"/>
                </a:lnTo>
                <a:lnTo>
                  <a:pt x="1886" y="299"/>
                </a:lnTo>
                <a:lnTo>
                  <a:pt x="1887" y="286"/>
                </a:lnTo>
                <a:lnTo>
                  <a:pt x="1887" y="286"/>
                </a:lnTo>
                <a:lnTo>
                  <a:pt x="1888" y="288"/>
                </a:lnTo>
                <a:lnTo>
                  <a:pt x="1888" y="290"/>
                </a:lnTo>
                <a:lnTo>
                  <a:pt x="1889" y="290"/>
                </a:lnTo>
                <a:lnTo>
                  <a:pt x="1889" y="278"/>
                </a:lnTo>
                <a:lnTo>
                  <a:pt x="1890" y="278"/>
                </a:lnTo>
                <a:lnTo>
                  <a:pt x="1890" y="275"/>
                </a:lnTo>
                <a:lnTo>
                  <a:pt x="1891" y="295"/>
                </a:lnTo>
                <a:lnTo>
                  <a:pt x="1891" y="307"/>
                </a:lnTo>
                <a:lnTo>
                  <a:pt x="1892" y="305"/>
                </a:lnTo>
                <a:lnTo>
                  <a:pt x="1892" y="277"/>
                </a:lnTo>
                <a:lnTo>
                  <a:pt x="1893" y="252"/>
                </a:lnTo>
                <a:lnTo>
                  <a:pt x="1893" y="227"/>
                </a:lnTo>
                <a:lnTo>
                  <a:pt x="1893" y="213"/>
                </a:lnTo>
                <a:lnTo>
                  <a:pt x="1894" y="209"/>
                </a:lnTo>
                <a:lnTo>
                  <a:pt x="1894" y="198"/>
                </a:lnTo>
                <a:lnTo>
                  <a:pt x="1895" y="200"/>
                </a:lnTo>
                <a:lnTo>
                  <a:pt x="1895" y="205"/>
                </a:lnTo>
                <a:lnTo>
                  <a:pt x="1896" y="202"/>
                </a:lnTo>
                <a:lnTo>
                  <a:pt x="1896" y="221"/>
                </a:lnTo>
                <a:lnTo>
                  <a:pt x="1897" y="229"/>
                </a:lnTo>
                <a:lnTo>
                  <a:pt x="1897" y="254"/>
                </a:lnTo>
                <a:lnTo>
                  <a:pt x="1898" y="287"/>
                </a:lnTo>
                <a:lnTo>
                  <a:pt x="1898" y="307"/>
                </a:lnTo>
                <a:lnTo>
                  <a:pt x="1898" y="338"/>
                </a:lnTo>
                <a:lnTo>
                  <a:pt x="1899" y="365"/>
                </a:lnTo>
                <a:lnTo>
                  <a:pt x="1900" y="387"/>
                </a:lnTo>
                <a:lnTo>
                  <a:pt x="1900" y="416"/>
                </a:lnTo>
                <a:lnTo>
                  <a:pt x="1901" y="430"/>
                </a:lnTo>
                <a:lnTo>
                  <a:pt x="1901" y="440"/>
                </a:lnTo>
                <a:lnTo>
                  <a:pt x="1901" y="448"/>
                </a:lnTo>
                <a:lnTo>
                  <a:pt x="1902" y="451"/>
                </a:lnTo>
                <a:lnTo>
                  <a:pt x="1902" y="448"/>
                </a:lnTo>
                <a:lnTo>
                  <a:pt x="1903" y="448"/>
                </a:lnTo>
                <a:lnTo>
                  <a:pt x="1903" y="445"/>
                </a:lnTo>
                <a:lnTo>
                  <a:pt x="1904" y="420"/>
                </a:lnTo>
                <a:lnTo>
                  <a:pt x="1904" y="385"/>
                </a:lnTo>
                <a:lnTo>
                  <a:pt x="1905" y="323"/>
                </a:lnTo>
                <a:lnTo>
                  <a:pt x="1905" y="286"/>
                </a:lnTo>
                <a:lnTo>
                  <a:pt x="1906" y="254"/>
                </a:lnTo>
                <a:lnTo>
                  <a:pt x="1906" y="252"/>
                </a:lnTo>
                <a:lnTo>
                  <a:pt x="1907" y="258"/>
                </a:lnTo>
                <a:lnTo>
                  <a:pt x="1907" y="273"/>
                </a:lnTo>
                <a:lnTo>
                  <a:pt x="1907" y="277"/>
                </a:lnTo>
                <a:lnTo>
                  <a:pt x="1908" y="289"/>
                </a:lnTo>
                <a:lnTo>
                  <a:pt x="1909" y="290"/>
                </a:lnTo>
                <a:lnTo>
                  <a:pt x="1909" y="302"/>
                </a:lnTo>
                <a:lnTo>
                  <a:pt x="1910" y="294"/>
                </a:lnTo>
                <a:lnTo>
                  <a:pt x="1910" y="289"/>
                </a:lnTo>
                <a:lnTo>
                  <a:pt x="1910" y="293"/>
                </a:lnTo>
                <a:lnTo>
                  <a:pt x="1911" y="300"/>
                </a:lnTo>
                <a:lnTo>
                  <a:pt x="1911" y="298"/>
                </a:lnTo>
                <a:lnTo>
                  <a:pt x="1912" y="298"/>
                </a:lnTo>
                <a:lnTo>
                  <a:pt x="1912" y="293"/>
                </a:lnTo>
                <a:lnTo>
                  <a:pt x="1913" y="299"/>
                </a:lnTo>
                <a:lnTo>
                  <a:pt x="1913" y="309"/>
                </a:lnTo>
                <a:lnTo>
                  <a:pt x="1914" y="330"/>
                </a:lnTo>
                <a:lnTo>
                  <a:pt x="1914" y="340"/>
                </a:lnTo>
                <a:lnTo>
                  <a:pt x="1915" y="311"/>
                </a:lnTo>
                <a:lnTo>
                  <a:pt x="1915" y="278"/>
                </a:lnTo>
                <a:lnTo>
                  <a:pt x="1916" y="243"/>
                </a:lnTo>
                <a:lnTo>
                  <a:pt x="1916" y="236"/>
                </a:lnTo>
                <a:lnTo>
                  <a:pt x="1916" y="212"/>
                </a:lnTo>
                <a:lnTo>
                  <a:pt x="1917" y="190"/>
                </a:lnTo>
                <a:lnTo>
                  <a:pt x="1918" y="186"/>
                </a:lnTo>
                <a:lnTo>
                  <a:pt x="1918" y="191"/>
                </a:lnTo>
                <a:lnTo>
                  <a:pt x="1918" y="191"/>
                </a:lnTo>
                <a:lnTo>
                  <a:pt x="1919" y="193"/>
                </a:lnTo>
                <a:lnTo>
                  <a:pt x="1919" y="209"/>
                </a:lnTo>
                <a:lnTo>
                  <a:pt x="1920" y="217"/>
                </a:lnTo>
                <a:lnTo>
                  <a:pt x="1920" y="245"/>
                </a:lnTo>
                <a:lnTo>
                  <a:pt x="1921" y="287"/>
                </a:lnTo>
                <a:lnTo>
                  <a:pt x="1921" y="323"/>
                </a:lnTo>
                <a:lnTo>
                  <a:pt x="1922" y="359"/>
                </a:lnTo>
                <a:lnTo>
                  <a:pt x="1922" y="388"/>
                </a:lnTo>
                <a:lnTo>
                  <a:pt x="1923" y="407"/>
                </a:lnTo>
                <a:lnTo>
                  <a:pt x="1923" y="419"/>
                </a:lnTo>
                <a:lnTo>
                  <a:pt x="1924" y="431"/>
                </a:lnTo>
                <a:lnTo>
                  <a:pt x="1924" y="437"/>
                </a:lnTo>
                <a:lnTo>
                  <a:pt x="1924" y="441"/>
                </a:lnTo>
                <a:lnTo>
                  <a:pt x="1925" y="443"/>
                </a:lnTo>
                <a:lnTo>
                  <a:pt x="1925" y="446"/>
                </a:lnTo>
                <a:lnTo>
                  <a:pt x="1926" y="442"/>
                </a:lnTo>
                <a:lnTo>
                  <a:pt x="1927" y="421"/>
                </a:lnTo>
                <a:lnTo>
                  <a:pt x="1927" y="387"/>
                </a:lnTo>
                <a:lnTo>
                  <a:pt x="1927" y="327"/>
                </a:lnTo>
                <a:lnTo>
                  <a:pt x="1928" y="284"/>
                </a:lnTo>
                <a:lnTo>
                  <a:pt x="1928" y="249"/>
                </a:lnTo>
                <a:lnTo>
                  <a:pt x="1929" y="251"/>
                </a:lnTo>
                <a:lnTo>
                  <a:pt x="1929" y="258"/>
                </a:lnTo>
                <a:lnTo>
                  <a:pt x="1930" y="267"/>
                </a:lnTo>
                <a:lnTo>
                  <a:pt x="1930" y="275"/>
                </a:lnTo>
                <a:lnTo>
                  <a:pt x="1931" y="285"/>
                </a:lnTo>
                <a:lnTo>
                  <a:pt x="1931" y="288"/>
                </a:lnTo>
                <a:lnTo>
                  <a:pt x="1932" y="291"/>
                </a:lnTo>
                <a:lnTo>
                  <a:pt x="1932" y="279"/>
                </a:lnTo>
                <a:lnTo>
                  <a:pt x="1933" y="274"/>
                </a:lnTo>
                <a:lnTo>
                  <a:pt x="1933" y="277"/>
                </a:lnTo>
                <a:lnTo>
                  <a:pt x="1933" y="283"/>
                </a:lnTo>
                <a:lnTo>
                  <a:pt x="1934" y="277"/>
                </a:lnTo>
                <a:lnTo>
                  <a:pt x="1934" y="268"/>
                </a:lnTo>
                <a:lnTo>
                  <a:pt x="1935" y="267"/>
                </a:lnTo>
                <a:lnTo>
                  <a:pt x="1935" y="269"/>
                </a:lnTo>
                <a:lnTo>
                  <a:pt x="1936" y="294"/>
                </a:lnTo>
                <a:lnTo>
                  <a:pt x="1936" y="318"/>
                </a:lnTo>
                <a:lnTo>
                  <a:pt x="1937" y="317"/>
                </a:lnTo>
                <a:lnTo>
                  <a:pt x="1937" y="283"/>
                </a:lnTo>
                <a:lnTo>
                  <a:pt x="1938" y="251"/>
                </a:lnTo>
                <a:lnTo>
                  <a:pt x="1938" y="218"/>
                </a:lnTo>
                <a:lnTo>
                  <a:pt x="1939" y="217"/>
                </a:lnTo>
                <a:lnTo>
                  <a:pt x="1939" y="207"/>
                </a:lnTo>
                <a:lnTo>
                  <a:pt x="1940" y="204"/>
                </a:lnTo>
                <a:lnTo>
                  <a:pt x="1940" y="215"/>
                </a:lnTo>
                <a:lnTo>
                  <a:pt x="1941" y="218"/>
                </a:lnTo>
                <a:lnTo>
                  <a:pt x="1941" y="204"/>
                </a:lnTo>
                <a:lnTo>
                  <a:pt x="1941" y="196"/>
                </a:lnTo>
                <a:lnTo>
                  <a:pt x="1942" y="205"/>
                </a:lnTo>
                <a:lnTo>
                  <a:pt x="1942" y="212"/>
                </a:lnTo>
                <a:lnTo>
                  <a:pt x="1943" y="245"/>
                </a:lnTo>
                <a:lnTo>
                  <a:pt x="1943" y="281"/>
                </a:lnTo>
                <a:lnTo>
                  <a:pt x="1944" y="322"/>
                </a:lnTo>
                <a:lnTo>
                  <a:pt x="1944" y="352"/>
                </a:lnTo>
                <a:lnTo>
                  <a:pt x="1945" y="385"/>
                </a:lnTo>
                <a:lnTo>
                  <a:pt x="1945" y="401"/>
                </a:lnTo>
                <a:lnTo>
                  <a:pt x="1946" y="414"/>
                </a:lnTo>
                <a:lnTo>
                  <a:pt x="1946" y="424"/>
                </a:lnTo>
                <a:lnTo>
                  <a:pt x="1947" y="435"/>
                </a:lnTo>
                <a:lnTo>
                  <a:pt x="1947" y="441"/>
                </a:lnTo>
                <a:lnTo>
                  <a:pt x="1947" y="439"/>
                </a:lnTo>
                <a:lnTo>
                  <a:pt x="1948" y="444"/>
                </a:lnTo>
                <a:lnTo>
                  <a:pt x="1949" y="443"/>
                </a:lnTo>
                <a:lnTo>
                  <a:pt x="1949" y="423"/>
                </a:lnTo>
                <a:lnTo>
                  <a:pt x="1950" y="398"/>
                </a:lnTo>
                <a:lnTo>
                  <a:pt x="1950" y="333"/>
                </a:lnTo>
                <a:lnTo>
                  <a:pt x="1950" y="298"/>
                </a:lnTo>
                <a:lnTo>
                  <a:pt x="1951" y="266"/>
                </a:lnTo>
                <a:lnTo>
                  <a:pt x="1951" y="251"/>
                </a:lnTo>
                <a:lnTo>
                  <a:pt x="1952" y="253"/>
                </a:lnTo>
                <a:lnTo>
                  <a:pt x="1952" y="264"/>
                </a:lnTo>
                <a:lnTo>
                  <a:pt x="1953" y="255"/>
                </a:lnTo>
                <a:lnTo>
                  <a:pt x="1953" y="257"/>
                </a:lnTo>
                <a:lnTo>
                  <a:pt x="1954" y="257"/>
                </a:lnTo>
                <a:lnTo>
                  <a:pt x="1954" y="276"/>
                </a:lnTo>
                <a:lnTo>
                  <a:pt x="1955" y="275"/>
                </a:lnTo>
                <a:lnTo>
                  <a:pt x="1955" y="263"/>
                </a:lnTo>
                <a:lnTo>
                  <a:pt x="1956" y="269"/>
                </a:lnTo>
                <a:lnTo>
                  <a:pt x="1956" y="265"/>
                </a:lnTo>
                <a:lnTo>
                  <a:pt x="1956" y="267"/>
                </a:lnTo>
                <a:lnTo>
                  <a:pt x="1957" y="273"/>
                </a:lnTo>
                <a:lnTo>
                  <a:pt x="1958" y="279"/>
                </a:lnTo>
                <a:lnTo>
                  <a:pt x="1958" y="285"/>
                </a:lnTo>
                <a:lnTo>
                  <a:pt x="1959" y="299"/>
                </a:lnTo>
                <a:lnTo>
                  <a:pt x="1959" y="311"/>
                </a:lnTo>
                <a:lnTo>
                  <a:pt x="1959" y="318"/>
                </a:lnTo>
                <a:lnTo>
                  <a:pt x="1960" y="279"/>
                </a:lnTo>
                <a:lnTo>
                  <a:pt x="1960" y="241"/>
                </a:lnTo>
                <a:lnTo>
                  <a:pt x="1961" y="216"/>
                </a:lnTo>
                <a:lnTo>
                  <a:pt x="1961" y="200"/>
                </a:lnTo>
                <a:lnTo>
                  <a:pt x="1962" y="192"/>
                </a:lnTo>
                <a:lnTo>
                  <a:pt x="1962" y="187"/>
                </a:lnTo>
                <a:lnTo>
                  <a:pt x="1963" y="195"/>
                </a:lnTo>
                <a:lnTo>
                  <a:pt x="1963" y="210"/>
                </a:lnTo>
                <a:lnTo>
                  <a:pt x="1964" y="212"/>
                </a:lnTo>
                <a:lnTo>
                  <a:pt x="1964" y="202"/>
                </a:lnTo>
                <a:lnTo>
                  <a:pt x="1964" y="207"/>
                </a:lnTo>
                <a:lnTo>
                  <a:pt x="1965" y="188"/>
                </a:lnTo>
                <a:lnTo>
                  <a:pt x="1965" y="206"/>
                </a:lnTo>
                <a:lnTo>
                  <a:pt x="1966" y="228"/>
                </a:lnTo>
                <a:lnTo>
                  <a:pt x="1967" y="277"/>
                </a:lnTo>
                <a:lnTo>
                  <a:pt x="1967" y="316"/>
                </a:lnTo>
                <a:lnTo>
                  <a:pt x="1967" y="347"/>
                </a:lnTo>
                <a:lnTo>
                  <a:pt x="1968" y="372"/>
                </a:lnTo>
                <a:lnTo>
                  <a:pt x="1968" y="388"/>
                </a:lnTo>
                <a:lnTo>
                  <a:pt x="1969" y="402"/>
                </a:lnTo>
                <a:lnTo>
                  <a:pt x="1969" y="415"/>
                </a:lnTo>
                <a:lnTo>
                  <a:pt x="1970" y="424"/>
                </a:lnTo>
                <a:lnTo>
                  <a:pt x="1970" y="424"/>
                </a:lnTo>
                <a:lnTo>
                  <a:pt x="1971" y="435"/>
                </a:lnTo>
                <a:lnTo>
                  <a:pt x="1971" y="438"/>
                </a:lnTo>
                <a:lnTo>
                  <a:pt x="1972" y="425"/>
                </a:lnTo>
                <a:lnTo>
                  <a:pt x="1972" y="393"/>
                </a:lnTo>
                <a:lnTo>
                  <a:pt x="1973" y="341"/>
                </a:lnTo>
                <a:lnTo>
                  <a:pt x="1973" y="316"/>
                </a:lnTo>
                <a:lnTo>
                  <a:pt x="1973" y="278"/>
                </a:lnTo>
                <a:lnTo>
                  <a:pt x="1974" y="273"/>
                </a:lnTo>
                <a:lnTo>
                  <a:pt x="1974" y="261"/>
                </a:lnTo>
                <a:lnTo>
                  <a:pt x="1975" y="270"/>
                </a:lnTo>
                <a:lnTo>
                  <a:pt x="1975" y="272"/>
                </a:lnTo>
                <a:lnTo>
                  <a:pt x="1976" y="281"/>
                </a:lnTo>
                <a:lnTo>
                  <a:pt x="1976" y="276"/>
                </a:lnTo>
                <a:lnTo>
                  <a:pt x="1977" y="288"/>
                </a:lnTo>
                <a:lnTo>
                  <a:pt x="1977" y="275"/>
                </a:lnTo>
                <a:lnTo>
                  <a:pt x="1978" y="271"/>
                </a:lnTo>
                <a:lnTo>
                  <a:pt x="1978" y="278"/>
                </a:lnTo>
                <a:lnTo>
                  <a:pt x="1979" y="282"/>
                </a:lnTo>
                <a:lnTo>
                  <a:pt x="1979" y="271"/>
                </a:lnTo>
                <a:lnTo>
                  <a:pt x="1980" y="270"/>
                </a:lnTo>
                <a:lnTo>
                  <a:pt x="1980" y="263"/>
                </a:lnTo>
                <a:lnTo>
                  <a:pt x="1981" y="271"/>
                </a:lnTo>
                <a:lnTo>
                  <a:pt x="1981" y="289"/>
                </a:lnTo>
                <a:lnTo>
                  <a:pt x="1982" y="302"/>
                </a:lnTo>
                <a:lnTo>
                  <a:pt x="1982" y="312"/>
                </a:lnTo>
                <a:lnTo>
                  <a:pt x="1982" y="280"/>
                </a:lnTo>
                <a:lnTo>
                  <a:pt x="1983" y="239"/>
                </a:lnTo>
                <a:lnTo>
                  <a:pt x="1983" y="207"/>
                </a:lnTo>
                <a:lnTo>
                  <a:pt x="1984" y="185"/>
                </a:lnTo>
                <a:lnTo>
                  <a:pt x="1984" y="174"/>
                </a:lnTo>
                <a:lnTo>
                  <a:pt x="1985" y="166"/>
                </a:lnTo>
                <a:lnTo>
                  <a:pt x="1985" y="168"/>
                </a:lnTo>
                <a:lnTo>
                  <a:pt x="1986" y="178"/>
                </a:lnTo>
                <a:lnTo>
                  <a:pt x="1986" y="179"/>
                </a:lnTo>
                <a:lnTo>
                  <a:pt x="1987" y="178"/>
                </a:lnTo>
                <a:lnTo>
                  <a:pt x="1987" y="160"/>
                </a:lnTo>
                <a:lnTo>
                  <a:pt x="1987" y="160"/>
                </a:lnTo>
                <a:lnTo>
                  <a:pt x="1988" y="153"/>
                </a:lnTo>
                <a:lnTo>
                  <a:pt x="1989" y="161"/>
                </a:lnTo>
                <a:lnTo>
                  <a:pt x="1989" y="170"/>
                </a:lnTo>
                <a:lnTo>
                  <a:pt x="1990" y="185"/>
                </a:lnTo>
                <a:lnTo>
                  <a:pt x="1990" y="196"/>
                </a:lnTo>
                <a:lnTo>
                  <a:pt x="1990" y="225"/>
                </a:lnTo>
                <a:lnTo>
                  <a:pt x="1991" y="244"/>
                </a:lnTo>
                <a:lnTo>
                  <a:pt x="1991" y="263"/>
                </a:lnTo>
                <a:lnTo>
                  <a:pt x="1992" y="298"/>
                </a:lnTo>
                <a:lnTo>
                  <a:pt x="1992" y="320"/>
                </a:lnTo>
                <a:lnTo>
                  <a:pt x="1993" y="348"/>
                </a:lnTo>
                <a:lnTo>
                  <a:pt x="1993" y="397"/>
                </a:lnTo>
                <a:lnTo>
                  <a:pt x="1994" y="421"/>
                </a:lnTo>
                <a:lnTo>
                  <a:pt x="1994" y="430"/>
                </a:lnTo>
                <a:lnTo>
                  <a:pt x="1995" y="428"/>
                </a:lnTo>
                <a:lnTo>
                  <a:pt x="1995" y="409"/>
                </a:lnTo>
                <a:lnTo>
                  <a:pt x="1996" y="401"/>
                </a:lnTo>
                <a:lnTo>
                  <a:pt x="1996" y="374"/>
                </a:lnTo>
                <a:lnTo>
                  <a:pt x="1996" y="365"/>
                </a:lnTo>
                <a:lnTo>
                  <a:pt x="1997" y="331"/>
                </a:lnTo>
                <a:lnTo>
                  <a:pt x="1998" y="325"/>
                </a:lnTo>
                <a:lnTo>
                  <a:pt x="1998" y="290"/>
                </a:lnTo>
                <a:lnTo>
                  <a:pt x="1999" y="282"/>
                </a:lnTo>
                <a:lnTo>
                  <a:pt x="1999" y="264"/>
                </a:lnTo>
                <a:lnTo>
                  <a:pt x="1999" y="255"/>
                </a:lnTo>
                <a:lnTo>
                  <a:pt x="2000" y="230"/>
                </a:lnTo>
                <a:lnTo>
                  <a:pt x="2000" y="230"/>
                </a:lnTo>
                <a:lnTo>
                  <a:pt x="2001" y="232"/>
                </a:lnTo>
                <a:lnTo>
                  <a:pt x="2001" y="227"/>
                </a:lnTo>
                <a:lnTo>
                  <a:pt x="2002" y="228"/>
                </a:lnTo>
                <a:lnTo>
                  <a:pt x="2002" y="232"/>
                </a:lnTo>
                <a:lnTo>
                  <a:pt x="2003" y="226"/>
                </a:lnTo>
                <a:lnTo>
                  <a:pt x="2003" y="233"/>
                </a:lnTo>
                <a:lnTo>
                  <a:pt x="2004" y="241"/>
                </a:lnTo>
                <a:lnTo>
                  <a:pt x="2004" y="261"/>
                </a:lnTo>
                <a:lnTo>
                  <a:pt x="2004" y="284"/>
                </a:lnTo>
                <a:lnTo>
                  <a:pt x="2005" y="259"/>
                </a:lnTo>
                <a:lnTo>
                  <a:pt x="2005" y="216"/>
                </a:lnTo>
                <a:lnTo>
                  <a:pt x="2006" y="192"/>
                </a:lnTo>
                <a:lnTo>
                  <a:pt x="2007" y="183"/>
                </a:lnTo>
                <a:lnTo>
                  <a:pt x="2007" y="172"/>
                </a:lnTo>
                <a:lnTo>
                  <a:pt x="2007" y="166"/>
                </a:lnTo>
                <a:lnTo>
                  <a:pt x="2008" y="188"/>
                </a:lnTo>
                <a:lnTo>
                  <a:pt x="2008" y="193"/>
                </a:lnTo>
                <a:lnTo>
                  <a:pt x="2009" y="201"/>
                </a:lnTo>
                <a:lnTo>
                  <a:pt x="2009" y="192"/>
                </a:lnTo>
                <a:lnTo>
                  <a:pt x="2010" y="170"/>
                </a:lnTo>
                <a:lnTo>
                  <a:pt x="2010" y="148"/>
                </a:lnTo>
                <a:lnTo>
                  <a:pt x="2011" y="136"/>
                </a:lnTo>
                <a:lnTo>
                  <a:pt x="2011" y="134"/>
                </a:lnTo>
                <a:lnTo>
                  <a:pt x="2012" y="144"/>
                </a:lnTo>
                <a:lnTo>
                  <a:pt x="2012" y="155"/>
                </a:lnTo>
                <a:lnTo>
                  <a:pt x="2013" y="176"/>
                </a:lnTo>
                <a:lnTo>
                  <a:pt x="2013" y="199"/>
                </a:lnTo>
                <a:lnTo>
                  <a:pt x="2013" y="220"/>
                </a:lnTo>
                <a:lnTo>
                  <a:pt x="2014" y="249"/>
                </a:lnTo>
                <a:lnTo>
                  <a:pt x="2014" y="277"/>
                </a:lnTo>
                <a:lnTo>
                  <a:pt x="2015" y="306"/>
                </a:lnTo>
                <a:lnTo>
                  <a:pt x="2016" y="329"/>
                </a:lnTo>
                <a:lnTo>
                  <a:pt x="2016" y="385"/>
                </a:lnTo>
                <a:lnTo>
                  <a:pt x="2016" y="421"/>
                </a:lnTo>
                <a:lnTo>
                  <a:pt x="2017" y="429"/>
                </a:lnTo>
                <a:lnTo>
                  <a:pt x="2017" y="426"/>
                </a:lnTo>
                <a:lnTo>
                  <a:pt x="2018" y="418"/>
                </a:lnTo>
                <a:lnTo>
                  <a:pt x="2018" y="414"/>
                </a:lnTo>
                <a:lnTo>
                  <a:pt x="2019" y="399"/>
                </a:lnTo>
                <a:lnTo>
                  <a:pt x="2019" y="386"/>
                </a:lnTo>
                <a:lnTo>
                  <a:pt x="2020" y="363"/>
                </a:lnTo>
                <a:lnTo>
                  <a:pt x="2020" y="349"/>
                </a:lnTo>
                <a:lnTo>
                  <a:pt x="2021" y="318"/>
                </a:lnTo>
                <a:lnTo>
                  <a:pt x="2021" y="305"/>
                </a:lnTo>
                <a:lnTo>
                  <a:pt x="2022" y="271"/>
                </a:lnTo>
                <a:lnTo>
                  <a:pt x="2022" y="264"/>
                </a:lnTo>
                <a:lnTo>
                  <a:pt x="2022" y="241"/>
                </a:lnTo>
                <a:lnTo>
                  <a:pt x="2023" y="236"/>
                </a:lnTo>
                <a:lnTo>
                  <a:pt x="2023" y="228"/>
                </a:lnTo>
                <a:lnTo>
                  <a:pt x="2024" y="231"/>
                </a:lnTo>
                <a:lnTo>
                  <a:pt x="2024" y="237"/>
                </a:lnTo>
                <a:lnTo>
                  <a:pt x="2025" y="233"/>
                </a:lnTo>
                <a:lnTo>
                  <a:pt x="2025" y="234"/>
                </a:lnTo>
                <a:lnTo>
                  <a:pt x="2026" y="248"/>
                </a:lnTo>
                <a:lnTo>
                  <a:pt x="2026" y="248"/>
                </a:lnTo>
                <a:lnTo>
                  <a:pt x="2027" y="260"/>
                </a:lnTo>
                <a:lnTo>
                  <a:pt x="2027" y="269"/>
                </a:lnTo>
                <a:lnTo>
                  <a:pt x="2028" y="260"/>
                </a:lnTo>
                <a:lnTo>
                  <a:pt x="2028" y="240"/>
                </a:lnTo>
                <a:lnTo>
                  <a:pt x="2029" y="226"/>
                </a:lnTo>
                <a:lnTo>
                  <a:pt x="2029" y="236"/>
                </a:lnTo>
                <a:lnTo>
                  <a:pt x="2030" y="238"/>
                </a:lnTo>
                <a:lnTo>
                  <a:pt x="2030" y="244"/>
                </a:lnTo>
                <a:lnTo>
                  <a:pt x="2030" y="254"/>
                </a:lnTo>
                <a:lnTo>
                  <a:pt x="2031" y="273"/>
                </a:lnTo>
                <a:lnTo>
                  <a:pt x="2031" y="276"/>
                </a:lnTo>
                <a:lnTo>
                  <a:pt x="2032" y="279"/>
                </a:lnTo>
                <a:lnTo>
                  <a:pt x="2032" y="293"/>
                </a:lnTo>
                <a:lnTo>
                  <a:pt x="2033" y="310"/>
                </a:lnTo>
                <a:lnTo>
                  <a:pt x="2033" y="328"/>
                </a:lnTo>
                <a:lnTo>
                  <a:pt x="2034" y="343"/>
                </a:lnTo>
                <a:lnTo>
                  <a:pt x="2034" y="373"/>
                </a:lnTo>
                <a:lnTo>
                  <a:pt x="2035" y="396"/>
                </a:lnTo>
                <a:lnTo>
                  <a:pt x="2035" y="413"/>
                </a:lnTo>
                <a:lnTo>
                  <a:pt x="2036" y="431"/>
                </a:lnTo>
                <a:lnTo>
                  <a:pt x="2036" y="434"/>
                </a:lnTo>
                <a:lnTo>
                  <a:pt x="2036" y="443"/>
                </a:lnTo>
                <a:lnTo>
                  <a:pt x="2037" y="449"/>
                </a:lnTo>
                <a:lnTo>
                  <a:pt x="2038" y="451"/>
                </a:lnTo>
                <a:lnTo>
                  <a:pt x="2038" y="446"/>
                </a:lnTo>
                <a:lnTo>
                  <a:pt x="2039" y="446"/>
                </a:lnTo>
                <a:lnTo>
                  <a:pt x="2039" y="437"/>
                </a:lnTo>
                <a:lnTo>
                  <a:pt x="2039" y="418"/>
                </a:lnTo>
                <a:lnTo>
                  <a:pt x="2040" y="386"/>
                </a:lnTo>
                <a:lnTo>
                  <a:pt x="2040" y="336"/>
                </a:lnTo>
                <a:lnTo>
                  <a:pt x="2041" y="302"/>
                </a:lnTo>
                <a:lnTo>
                  <a:pt x="2041" y="270"/>
                </a:lnTo>
                <a:lnTo>
                  <a:pt x="2042" y="263"/>
                </a:lnTo>
                <a:lnTo>
                  <a:pt x="2042" y="272"/>
                </a:lnTo>
                <a:lnTo>
                  <a:pt x="2043" y="286"/>
                </a:lnTo>
                <a:lnTo>
                  <a:pt x="2043" y="296"/>
                </a:lnTo>
                <a:lnTo>
                  <a:pt x="2044" y="293"/>
                </a:lnTo>
                <a:lnTo>
                  <a:pt x="2044" y="287"/>
                </a:lnTo>
                <a:lnTo>
                  <a:pt x="2045" y="290"/>
                </a:lnTo>
                <a:lnTo>
                  <a:pt x="2045" y="276"/>
                </a:lnTo>
                <a:lnTo>
                  <a:pt x="2045" y="275"/>
                </a:lnTo>
                <a:lnTo>
                  <a:pt x="2046" y="282"/>
                </a:lnTo>
                <a:lnTo>
                  <a:pt x="2047" y="285"/>
                </a:lnTo>
                <a:lnTo>
                  <a:pt x="2047" y="273"/>
                </a:lnTo>
                <a:lnTo>
                  <a:pt x="2047" y="264"/>
                </a:lnTo>
                <a:lnTo>
                  <a:pt x="2048" y="252"/>
                </a:lnTo>
                <a:lnTo>
                  <a:pt x="2048" y="256"/>
                </a:lnTo>
                <a:lnTo>
                  <a:pt x="2049" y="270"/>
                </a:lnTo>
                <a:lnTo>
                  <a:pt x="2049" y="284"/>
                </a:lnTo>
                <a:lnTo>
                  <a:pt x="2050" y="295"/>
                </a:lnTo>
                <a:lnTo>
                  <a:pt x="2050" y="261"/>
                </a:lnTo>
                <a:lnTo>
                  <a:pt x="2051" y="212"/>
                </a:lnTo>
                <a:lnTo>
                  <a:pt x="2051" y="194"/>
                </a:lnTo>
                <a:lnTo>
                  <a:pt x="2052" y="199"/>
                </a:lnTo>
                <a:lnTo>
                  <a:pt x="2052" y="198"/>
                </a:lnTo>
                <a:lnTo>
                  <a:pt x="2053" y="204"/>
                </a:lnTo>
                <a:lnTo>
                  <a:pt x="2053" y="212"/>
                </a:lnTo>
                <a:lnTo>
                  <a:pt x="2053" y="225"/>
                </a:lnTo>
                <a:lnTo>
                  <a:pt x="2054" y="232"/>
                </a:lnTo>
                <a:lnTo>
                  <a:pt x="2054" y="238"/>
                </a:lnTo>
                <a:lnTo>
                  <a:pt x="2055" y="256"/>
                </a:lnTo>
                <a:lnTo>
                  <a:pt x="2056" y="263"/>
                </a:lnTo>
                <a:lnTo>
                  <a:pt x="2056" y="307"/>
                </a:lnTo>
                <a:lnTo>
                  <a:pt x="2056" y="334"/>
                </a:lnTo>
                <a:lnTo>
                  <a:pt x="2057" y="359"/>
                </a:lnTo>
                <a:lnTo>
                  <a:pt x="2057" y="391"/>
                </a:lnTo>
                <a:lnTo>
                  <a:pt x="2058" y="409"/>
                </a:lnTo>
                <a:lnTo>
                  <a:pt x="2058" y="425"/>
                </a:lnTo>
                <a:lnTo>
                  <a:pt x="2059" y="434"/>
                </a:lnTo>
                <a:lnTo>
                  <a:pt x="2059" y="442"/>
                </a:lnTo>
                <a:lnTo>
                  <a:pt x="2060" y="449"/>
                </a:lnTo>
                <a:lnTo>
                  <a:pt x="2060" y="451"/>
                </a:lnTo>
                <a:lnTo>
                  <a:pt x="2061" y="448"/>
                </a:lnTo>
                <a:lnTo>
                  <a:pt x="2061" y="449"/>
                </a:lnTo>
                <a:lnTo>
                  <a:pt x="2062" y="444"/>
                </a:lnTo>
                <a:lnTo>
                  <a:pt x="2062" y="423"/>
                </a:lnTo>
                <a:lnTo>
                  <a:pt x="2062" y="395"/>
                </a:lnTo>
                <a:lnTo>
                  <a:pt x="2063" y="334"/>
                </a:lnTo>
                <a:lnTo>
                  <a:pt x="2063" y="293"/>
                </a:lnTo>
                <a:lnTo>
                  <a:pt x="2064" y="242"/>
                </a:lnTo>
                <a:lnTo>
                  <a:pt x="2064" y="232"/>
                </a:lnTo>
                <a:lnTo>
                  <a:pt x="2065" y="233"/>
                </a:lnTo>
                <a:lnTo>
                  <a:pt x="2065" y="250"/>
                </a:lnTo>
                <a:lnTo>
                  <a:pt x="2066" y="252"/>
                </a:lnTo>
                <a:lnTo>
                  <a:pt x="2066" y="271"/>
                </a:lnTo>
                <a:lnTo>
                  <a:pt x="2067" y="275"/>
                </a:lnTo>
                <a:lnTo>
                  <a:pt x="2067" y="280"/>
                </a:lnTo>
                <a:lnTo>
                  <a:pt x="2068" y="262"/>
                </a:lnTo>
                <a:lnTo>
                  <a:pt x="2068" y="264"/>
                </a:lnTo>
                <a:lnTo>
                  <a:pt x="2069" y="270"/>
                </a:lnTo>
                <a:lnTo>
                  <a:pt x="2069" y="281"/>
                </a:lnTo>
                <a:lnTo>
                  <a:pt x="2070" y="263"/>
                </a:lnTo>
                <a:lnTo>
                  <a:pt x="2070" y="252"/>
                </a:lnTo>
                <a:lnTo>
                  <a:pt x="2070" y="250"/>
                </a:lnTo>
                <a:lnTo>
                  <a:pt x="2071" y="252"/>
                </a:lnTo>
                <a:lnTo>
                  <a:pt x="2071" y="274"/>
                </a:lnTo>
                <a:lnTo>
                  <a:pt x="2072" y="297"/>
                </a:lnTo>
                <a:lnTo>
                  <a:pt x="2072" y="303"/>
                </a:lnTo>
                <a:lnTo>
                  <a:pt x="2073" y="265"/>
                </a:lnTo>
                <a:lnTo>
                  <a:pt x="2073" y="230"/>
                </a:lnTo>
                <a:lnTo>
                  <a:pt x="2074" y="196"/>
                </a:lnTo>
                <a:lnTo>
                  <a:pt x="2074" y="187"/>
                </a:lnTo>
                <a:lnTo>
                  <a:pt x="2075" y="178"/>
                </a:lnTo>
                <a:lnTo>
                  <a:pt x="2075" y="178"/>
                </a:lnTo>
                <a:lnTo>
                  <a:pt x="2076" y="181"/>
                </a:lnTo>
                <a:lnTo>
                  <a:pt x="2076" y="189"/>
                </a:lnTo>
                <a:lnTo>
                  <a:pt x="2076" y="183"/>
                </a:lnTo>
                <a:lnTo>
                  <a:pt x="2077" y="188"/>
                </a:lnTo>
                <a:lnTo>
                  <a:pt x="2078" y="205"/>
                </a:lnTo>
                <a:lnTo>
                  <a:pt x="2078" y="223"/>
                </a:lnTo>
                <a:lnTo>
                  <a:pt x="2079" y="257"/>
                </a:lnTo>
                <a:lnTo>
                  <a:pt x="2079" y="286"/>
                </a:lnTo>
                <a:lnTo>
                  <a:pt x="2079" y="319"/>
                </a:lnTo>
                <a:lnTo>
                  <a:pt x="2080" y="367"/>
                </a:lnTo>
                <a:lnTo>
                  <a:pt x="2080" y="389"/>
                </a:lnTo>
                <a:lnTo>
                  <a:pt x="2081" y="410"/>
                </a:lnTo>
                <a:lnTo>
                  <a:pt x="2081" y="423"/>
                </a:lnTo>
                <a:lnTo>
                  <a:pt x="2082" y="434"/>
                </a:lnTo>
                <a:lnTo>
                  <a:pt x="2082" y="439"/>
                </a:lnTo>
                <a:lnTo>
                  <a:pt x="2083" y="443"/>
                </a:lnTo>
                <a:lnTo>
                  <a:pt x="2083" y="444"/>
                </a:lnTo>
                <a:lnTo>
                  <a:pt x="2084" y="450"/>
                </a:lnTo>
                <a:lnTo>
                  <a:pt x="2084" y="443"/>
                </a:lnTo>
                <a:lnTo>
                  <a:pt x="2085" y="419"/>
                </a:lnTo>
                <a:lnTo>
                  <a:pt x="2085" y="389"/>
                </a:lnTo>
                <a:lnTo>
                  <a:pt x="2085" y="329"/>
                </a:lnTo>
                <a:lnTo>
                  <a:pt x="2086" y="281"/>
                </a:lnTo>
                <a:lnTo>
                  <a:pt x="2087" y="228"/>
                </a:lnTo>
                <a:lnTo>
                  <a:pt x="2087" y="220"/>
                </a:lnTo>
                <a:lnTo>
                  <a:pt x="2088" y="220"/>
                </a:lnTo>
                <a:lnTo>
                  <a:pt x="2088" y="236"/>
                </a:lnTo>
                <a:lnTo>
                  <a:pt x="2088" y="241"/>
                </a:lnTo>
                <a:lnTo>
                  <a:pt x="2089" y="264"/>
                </a:lnTo>
                <a:lnTo>
                  <a:pt x="2089" y="266"/>
                </a:lnTo>
                <a:lnTo>
                  <a:pt x="2090" y="271"/>
                </a:lnTo>
                <a:lnTo>
                  <a:pt x="2090" y="239"/>
                </a:lnTo>
                <a:lnTo>
                  <a:pt x="2091" y="247"/>
                </a:lnTo>
                <a:lnTo>
                  <a:pt x="2091" y="255"/>
                </a:lnTo>
                <a:lnTo>
                  <a:pt x="2092" y="264"/>
                </a:lnTo>
                <a:lnTo>
                  <a:pt x="2092" y="261"/>
                </a:lnTo>
                <a:lnTo>
                  <a:pt x="2093" y="253"/>
                </a:lnTo>
                <a:lnTo>
                  <a:pt x="2093" y="246"/>
                </a:lnTo>
                <a:lnTo>
                  <a:pt x="2093" y="249"/>
                </a:lnTo>
                <a:lnTo>
                  <a:pt x="2094" y="264"/>
                </a:lnTo>
                <a:lnTo>
                  <a:pt x="2094" y="291"/>
                </a:lnTo>
                <a:lnTo>
                  <a:pt x="2095" y="302"/>
                </a:lnTo>
                <a:lnTo>
                  <a:pt x="2096" y="272"/>
                </a:lnTo>
                <a:lnTo>
                  <a:pt x="2096" y="232"/>
                </a:lnTo>
                <a:lnTo>
                  <a:pt x="2096" y="196"/>
                </a:lnTo>
                <a:lnTo>
                  <a:pt x="2097" y="186"/>
                </a:lnTo>
                <a:lnTo>
                  <a:pt x="2097" y="171"/>
                </a:lnTo>
                <a:lnTo>
                  <a:pt x="2098" y="166"/>
                </a:lnTo>
                <a:lnTo>
                  <a:pt x="2098" y="172"/>
                </a:lnTo>
                <a:lnTo>
                  <a:pt x="2099" y="179"/>
                </a:lnTo>
                <a:lnTo>
                  <a:pt x="2099" y="181"/>
                </a:lnTo>
                <a:lnTo>
                  <a:pt x="2100" y="175"/>
                </a:lnTo>
                <a:lnTo>
                  <a:pt x="2100" y="194"/>
                </a:lnTo>
                <a:lnTo>
                  <a:pt x="2101" y="198"/>
                </a:lnTo>
                <a:lnTo>
                  <a:pt x="2101" y="227"/>
                </a:lnTo>
                <a:lnTo>
                  <a:pt x="2102" y="264"/>
                </a:lnTo>
                <a:lnTo>
                  <a:pt x="2102" y="310"/>
                </a:lnTo>
                <a:lnTo>
                  <a:pt x="2102" y="347"/>
                </a:lnTo>
                <a:lnTo>
                  <a:pt x="2103" y="377"/>
                </a:lnTo>
                <a:lnTo>
                  <a:pt x="2103" y="401"/>
                </a:lnTo>
                <a:lnTo>
                  <a:pt x="2104" y="415"/>
                </a:lnTo>
                <a:lnTo>
                  <a:pt x="2105" y="427"/>
                </a:lnTo>
                <a:lnTo>
                  <a:pt x="2105" y="434"/>
                </a:lnTo>
                <a:lnTo>
                  <a:pt x="2105" y="440"/>
                </a:lnTo>
                <a:lnTo>
                  <a:pt x="2106" y="440"/>
                </a:lnTo>
                <a:lnTo>
                  <a:pt x="2106" y="447"/>
                </a:lnTo>
                <a:lnTo>
                  <a:pt x="2107" y="445"/>
                </a:lnTo>
                <a:lnTo>
                  <a:pt x="2107" y="421"/>
                </a:lnTo>
                <a:lnTo>
                  <a:pt x="2108" y="391"/>
                </a:lnTo>
                <a:lnTo>
                  <a:pt x="2108" y="329"/>
                </a:lnTo>
                <a:lnTo>
                  <a:pt x="2109" y="282"/>
                </a:lnTo>
                <a:lnTo>
                  <a:pt x="2109" y="233"/>
                </a:lnTo>
                <a:lnTo>
                  <a:pt x="2110" y="229"/>
                </a:lnTo>
                <a:lnTo>
                  <a:pt x="2110" y="226"/>
                </a:lnTo>
                <a:lnTo>
                  <a:pt x="2111" y="237"/>
                </a:lnTo>
                <a:lnTo>
                  <a:pt x="2111" y="245"/>
                </a:lnTo>
                <a:lnTo>
                  <a:pt x="2111" y="261"/>
                </a:lnTo>
                <a:lnTo>
                  <a:pt x="2112" y="258"/>
                </a:lnTo>
                <a:lnTo>
                  <a:pt x="2112" y="268"/>
                </a:lnTo>
                <a:lnTo>
                  <a:pt x="2113" y="254"/>
                </a:lnTo>
                <a:lnTo>
                  <a:pt x="2113" y="253"/>
                </a:lnTo>
                <a:lnTo>
                  <a:pt x="2114" y="259"/>
                </a:lnTo>
                <a:lnTo>
                  <a:pt x="2114" y="267"/>
                </a:lnTo>
                <a:lnTo>
                  <a:pt x="2115" y="254"/>
                </a:lnTo>
                <a:lnTo>
                  <a:pt x="2115" y="248"/>
                </a:lnTo>
                <a:lnTo>
                  <a:pt x="2116" y="239"/>
                </a:lnTo>
                <a:lnTo>
                  <a:pt x="2116" y="243"/>
                </a:lnTo>
                <a:lnTo>
                  <a:pt x="2117" y="269"/>
                </a:lnTo>
                <a:lnTo>
                  <a:pt x="2117" y="299"/>
                </a:lnTo>
                <a:lnTo>
                  <a:pt x="2118" y="306"/>
                </a:lnTo>
                <a:lnTo>
                  <a:pt x="2118" y="268"/>
                </a:lnTo>
                <a:lnTo>
                  <a:pt x="2119" y="224"/>
                </a:lnTo>
                <a:lnTo>
                  <a:pt x="2119" y="199"/>
                </a:lnTo>
                <a:lnTo>
                  <a:pt x="2119" y="193"/>
                </a:lnTo>
                <a:lnTo>
                  <a:pt x="2120" y="171"/>
                </a:lnTo>
                <a:lnTo>
                  <a:pt x="2120" y="164"/>
                </a:lnTo>
                <a:lnTo>
                  <a:pt x="2121" y="168"/>
                </a:lnTo>
                <a:lnTo>
                  <a:pt x="2121" y="166"/>
                </a:lnTo>
                <a:lnTo>
                  <a:pt x="2122" y="165"/>
                </a:lnTo>
                <a:lnTo>
                  <a:pt x="2122" y="164"/>
                </a:lnTo>
                <a:lnTo>
                  <a:pt x="2123" y="173"/>
                </a:lnTo>
                <a:lnTo>
                  <a:pt x="2123" y="182"/>
                </a:lnTo>
                <a:lnTo>
                  <a:pt x="2124" y="191"/>
                </a:lnTo>
                <a:lnTo>
                  <a:pt x="2124" y="213"/>
                </a:lnTo>
                <a:lnTo>
                  <a:pt x="2125" y="256"/>
                </a:lnTo>
                <a:lnTo>
                  <a:pt x="2125" y="289"/>
                </a:lnTo>
                <a:lnTo>
                  <a:pt x="2125" y="327"/>
                </a:lnTo>
                <a:lnTo>
                  <a:pt x="2126" y="354"/>
                </a:lnTo>
                <a:lnTo>
                  <a:pt x="2127" y="376"/>
                </a:lnTo>
                <a:lnTo>
                  <a:pt x="2127" y="395"/>
                </a:lnTo>
                <a:lnTo>
                  <a:pt x="2128" y="409"/>
                </a:lnTo>
                <a:lnTo>
                  <a:pt x="2128" y="421"/>
                </a:lnTo>
                <a:lnTo>
                  <a:pt x="2128" y="423"/>
                </a:lnTo>
                <a:lnTo>
                  <a:pt x="2129" y="433"/>
                </a:lnTo>
                <a:lnTo>
                  <a:pt x="2129" y="436"/>
                </a:lnTo>
                <a:lnTo>
                  <a:pt x="2130" y="420"/>
                </a:lnTo>
                <a:lnTo>
                  <a:pt x="2130" y="392"/>
                </a:lnTo>
                <a:lnTo>
                  <a:pt x="2131" y="337"/>
                </a:lnTo>
                <a:lnTo>
                  <a:pt x="2131" y="294"/>
                </a:lnTo>
                <a:lnTo>
                  <a:pt x="2132" y="244"/>
                </a:lnTo>
                <a:lnTo>
                  <a:pt x="2132" y="235"/>
                </a:lnTo>
                <a:lnTo>
                  <a:pt x="2133" y="234"/>
                </a:lnTo>
                <a:lnTo>
                  <a:pt x="2133" y="240"/>
                </a:lnTo>
                <a:lnTo>
                  <a:pt x="2133" y="246"/>
                </a:lnTo>
                <a:lnTo>
                  <a:pt x="2134" y="267"/>
                </a:lnTo>
                <a:lnTo>
                  <a:pt x="2134" y="269"/>
                </a:lnTo>
                <a:lnTo>
                  <a:pt x="2135" y="267"/>
                </a:lnTo>
                <a:lnTo>
                  <a:pt x="2136" y="257"/>
                </a:lnTo>
                <a:lnTo>
                  <a:pt x="2136" y="251"/>
                </a:lnTo>
                <a:lnTo>
                  <a:pt x="2136" y="264"/>
                </a:lnTo>
                <a:lnTo>
                  <a:pt x="2137" y="266"/>
                </a:lnTo>
                <a:lnTo>
                  <a:pt x="2137" y="261"/>
                </a:lnTo>
                <a:lnTo>
                  <a:pt x="2138" y="245"/>
                </a:lnTo>
                <a:lnTo>
                  <a:pt x="2138" y="236"/>
                </a:lnTo>
                <a:lnTo>
                  <a:pt x="2139" y="245"/>
                </a:lnTo>
                <a:lnTo>
                  <a:pt x="2139" y="272"/>
                </a:lnTo>
                <a:lnTo>
                  <a:pt x="2140" y="288"/>
                </a:lnTo>
                <a:lnTo>
                  <a:pt x="2140" y="296"/>
                </a:lnTo>
                <a:lnTo>
                  <a:pt x="2141" y="255"/>
                </a:lnTo>
                <a:lnTo>
                  <a:pt x="2141" y="200"/>
                </a:lnTo>
                <a:lnTo>
                  <a:pt x="2142" y="169"/>
                </a:lnTo>
                <a:lnTo>
                  <a:pt x="2142" y="172"/>
                </a:lnTo>
                <a:lnTo>
                  <a:pt x="2142" y="153"/>
                </a:lnTo>
                <a:lnTo>
                  <a:pt x="2143" y="145"/>
                </a:lnTo>
                <a:lnTo>
                  <a:pt x="2143" y="160"/>
                </a:lnTo>
                <a:lnTo>
                  <a:pt x="2144" y="166"/>
                </a:lnTo>
                <a:lnTo>
                  <a:pt x="2145" y="173"/>
                </a:lnTo>
                <a:lnTo>
                  <a:pt x="2145" y="169"/>
                </a:lnTo>
                <a:lnTo>
                  <a:pt x="2145" y="166"/>
                </a:lnTo>
                <a:lnTo>
                  <a:pt x="2146" y="160"/>
                </a:lnTo>
                <a:lnTo>
                  <a:pt x="2146" y="177"/>
                </a:lnTo>
                <a:lnTo>
                  <a:pt x="2147" y="177"/>
                </a:lnTo>
                <a:lnTo>
                  <a:pt x="2147" y="192"/>
                </a:lnTo>
                <a:lnTo>
                  <a:pt x="2148" y="204"/>
                </a:lnTo>
                <a:lnTo>
                  <a:pt x="2148" y="226"/>
                </a:lnTo>
                <a:lnTo>
                  <a:pt x="2149" y="248"/>
                </a:lnTo>
                <a:lnTo>
                  <a:pt x="2149" y="267"/>
                </a:lnTo>
                <a:lnTo>
                  <a:pt x="2150" y="286"/>
                </a:lnTo>
                <a:lnTo>
                  <a:pt x="2150" y="304"/>
                </a:lnTo>
                <a:lnTo>
                  <a:pt x="2151" y="335"/>
                </a:lnTo>
                <a:lnTo>
                  <a:pt x="2151" y="358"/>
                </a:lnTo>
                <a:lnTo>
                  <a:pt x="2151" y="402"/>
                </a:lnTo>
                <a:lnTo>
                  <a:pt x="2152" y="427"/>
                </a:lnTo>
                <a:lnTo>
                  <a:pt x="2152" y="434"/>
                </a:lnTo>
                <a:lnTo>
                  <a:pt x="2153" y="432"/>
                </a:lnTo>
                <a:lnTo>
                  <a:pt x="2153" y="423"/>
                </a:lnTo>
                <a:lnTo>
                  <a:pt x="2154" y="416"/>
                </a:lnTo>
                <a:lnTo>
                  <a:pt x="2154" y="403"/>
                </a:lnTo>
                <a:lnTo>
                  <a:pt x="2155" y="390"/>
                </a:lnTo>
                <a:lnTo>
                  <a:pt x="2155" y="357"/>
                </a:lnTo>
                <a:lnTo>
                  <a:pt x="2156" y="333"/>
                </a:lnTo>
                <a:lnTo>
                  <a:pt x="2156" y="294"/>
                </a:lnTo>
                <a:lnTo>
                  <a:pt x="2157" y="270"/>
                </a:lnTo>
                <a:lnTo>
                  <a:pt x="2157" y="253"/>
                </a:lnTo>
                <a:lnTo>
                  <a:pt x="2158" y="253"/>
                </a:lnTo>
                <a:lnTo>
                  <a:pt x="2158" y="252"/>
                </a:lnTo>
                <a:lnTo>
                  <a:pt x="2159" y="249"/>
                </a:lnTo>
                <a:lnTo>
                  <a:pt x="2159" y="255"/>
                </a:lnTo>
                <a:lnTo>
                  <a:pt x="2159" y="256"/>
                </a:lnTo>
                <a:lnTo>
                  <a:pt x="2160" y="247"/>
                </a:lnTo>
                <a:lnTo>
                  <a:pt x="2160" y="259"/>
                </a:lnTo>
                <a:lnTo>
                  <a:pt x="2161" y="256"/>
                </a:lnTo>
                <a:lnTo>
                  <a:pt x="2161" y="255"/>
                </a:lnTo>
                <a:lnTo>
                  <a:pt x="2162" y="258"/>
                </a:lnTo>
                <a:lnTo>
                  <a:pt x="2162" y="267"/>
                </a:lnTo>
                <a:lnTo>
                  <a:pt x="2163" y="265"/>
                </a:lnTo>
                <a:lnTo>
                  <a:pt x="2163" y="240"/>
                </a:lnTo>
                <a:lnTo>
                  <a:pt x="2164" y="211"/>
                </a:lnTo>
                <a:lnTo>
                  <a:pt x="2164" y="199"/>
                </a:lnTo>
                <a:lnTo>
                  <a:pt x="2165" y="185"/>
                </a:lnTo>
                <a:lnTo>
                  <a:pt x="2165" y="161"/>
                </a:lnTo>
                <a:lnTo>
                  <a:pt x="2165" y="153"/>
                </a:lnTo>
                <a:lnTo>
                  <a:pt x="2166" y="182"/>
                </a:lnTo>
                <a:lnTo>
                  <a:pt x="2167" y="191"/>
                </a:lnTo>
                <a:lnTo>
                  <a:pt x="2167" y="189"/>
                </a:lnTo>
                <a:lnTo>
                  <a:pt x="2168" y="178"/>
                </a:lnTo>
                <a:lnTo>
                  <a:pt x="2168" y="178"/>
                </a:lnTo>
                <a:lnTo>
                  <a:pt x="2168" y="166"/>
                </a:lnTo>
                <a:lnTo>
                  <a:pt x="2169" y="161"/>
                </a:lnTo>
                <a:lnTo>
                  <a:pt x="2169" y="161"/>
                </a:lnTo>
                <a:lnTo>
                  <a:pt x="2170" y="169"/>
                </a:lnTo>
                <a:lnTo>
                  <a:pt x="2170" y="192"/>
                </a:lnTo>
                <a:lnTo>
                  <a:pt x="2171" y="198"/>
                </a:lnTo>
                <a:lnTo>
                  <a:pt x="2171" y="224"/>
                </a:lnTo>
                <a:lnTo>
                  <a:pt x="2172" y="241"/>
                </a:lnTo>
                <a:lnTo>
                  <a:pt x="2172" y="264"/>
                </a:lnTo>
                <a:lnTo>
                  <a:pt x="2173" y="289"/>
                </a:lnTo>
                <a:lnTo>
                  <a:pt x="2173" y="317"/>
                </a:lnTo>
                <a:lnTo>
                  <a:pt x="2174" y="339"/>
                </a:lnTo>
                <a:lnTo>
                  <a:pt x="2174" y="393"/>
                </a:lnTo>
                <a:lnTo>
                  <a:pt x="2174" y="421"/>
                </a:lnTo>
                <a:lnTo>
                  <a:pt x="2175" y="434"/>
                </a:lnTo>
                <a:lnTo>
                  <a:pt x="2176" y="434"/>
                </a:lnTo>
                <a:lnTo>
                  <a:pt x="2176" y="424"/>
                </a:lnTo>
                <a:lnTo>
                  <a:pt x="2177" y="418"/>
                </a:lnTo>
                <a:lnTo>
                  <a:pt x="2177" y="401"/>
                </a:lnTo>
                <a:lnTo>
                  <a:pt x="2177" y="386"/>
                </a:lnTo>
                <a:lnTo>
                  <a:pt x="2178" y="364"/>
                </a:lnTo>
                <a:lnTo>
                  <a:pt x="2178" y="344"/>
                </a:lnTo>
                <a:lnTo>
                  <a:pt x="2179" y="320"/>
                </a:lnTo>
                <a:lnTo>
                  <a:pt x="2179" y="298"/>
                </a:lnTo>
                <a:lnTo>
                  <a:pt x="2180" y="269"/>
                </a:lnTo>
                <a:lnTo>
                  <a:pt x="2180" y="258"/>
                </a:lnTo>
                <a:lnTo>
                  <a:pt x="2181" y="245"/>
                </a:lnTo>
                <a:lnTo>
                  <a:pt x="2181" y="250"/>
                </a:lnTo>
                <a:lnTo>
                  <a:pt x="2182" y="241"/>
                </a:lnTo>
                <a:lnTo>
                  <a:pt x="2182" y="252"/>
                </a:lnTo>
                <a:lnTo>
                  <a:pt x="2182" y="256"/>
                </a:lnTo>
                <a:lnTo>
                  <a:pt x="2183" y="262"/>
                </a:lnTo>
                <a:lnTo>
                  <a:pt x="2183" y="258"/>
                </a:lnTo>
                <a:lnTo>
                  <a:pt x="2184" y="264"/>
                </a:lnTo>
                <a:lnTo>
                  <a:pt x="2185" y="270"/>
                </a:lnTo>
                <a:lnTo>
                  <a:pt x="2185" y="286"/>
                </a:lnTo>
                <a:lnTo>
                  <a:pt x="2185" y="290"/>
                </a:lnTo>
                <a:lnTo>
                  <a:pt x="2186" y="279"/>
                </a:lnTo>
                <a:lnTo>
                  <a:pt x="2186" y="252"/>
                </a:lnTo>
                <a:lnTo>
                  <a:pt x="2187" y="234"/>
                </a:lnTo>
                <a:lnTo>
                  <a:pt x="2187" y="235"/>
                </a:lnTo>
                <a:lnTo>
                  <a:pt x="2188" y="229"/>
                </a:lnTo>
                <a:lnTo>
                  <a:pt x="2188" y="234"/>
                </a:lnTo>
                <a:lnTo>
                  <a:pt x="2189" y="254"/>
                </a:lnTo>
                <a:lnTo>
                  <a:pt x="2189" y="259"/>
                </a:lnTo>
                <a:lnTo>
                  <a:pt x="2190" y="274"/>
                </a:lnTo>
                <a:lnTo>
                  <a:pt x="2190" y="273"/>
                </a:lnTo>
                <a:lnTo>
                  <a:pt x="2191" y="293"/>
                </a:lnTo>
                <a:lnTo>
                  <a:pt x="2191" y="303"/>
                </a:lnTo>
                <a:lnTo>
                  <a:pt x="2191" y="330"/>
                </a:lnTo>
                <a:lnTo>
                  <a:pt x="2192" y="352"/>
                </a:lnTo>
                <a:lnTo>
                  <a:pt x="2192" y="377"/>
                </a:lnTo>
                <a:lnTo>
                  <a:pt x="2193" y="405"/>
                </a:lnTo>
                <a:lnTo>
                  <a:pt x="2194" y="421"/>
                </a:lnTo>
                <a:lnTo>
                  <a:pt x="2194" y="433"/>
                </a:lnTo>
                <a:lnTo>
                  <a:pt x="2194" y="439"/>
                </a:lnTo>
                <a:lnTo>
                  <a:pt x="2195" y="447"/>
                </a:lnTo>
                <a:lnTo>
                  <a:pt x="2195" y="452"/>
                </a:lnTo>
                <a:lnTo>
                  <a:pt x="2196" y="452"/>
                </a:lnTo>
                <a:lnTo>
                  <a:pt x="2196" y="449"/>
                </a:lnTo>
                <a:lnTo>
                  <a:pt x="2197" y="447"/>
                </a:lnTo>
                <a:lnTo>
                  <a:pt x="2197" y="440"/>
                </a:lnTo>
                <a:lnTo>
                  <a:pt x="2198" y="418"/>
                </a:lnTo>
                <a:lnTo>
                  <a:pt x="2198" y="391"/>
                </a:lnTo>
                <a:lnTo>
                  <a:pt x="2199" y="338"/>
                </a:lnTo>
                <a:lnTo>
                  <a:pt x="2199" y="301"/>
                </a:lnTo>
                <a:lnTo>
                  <a:pt x="2199" y="263"/>
                </a:lnTo>
                <a:lnTo>
                  <a:pt x="2200" y="252"/>
                </a:lnTo>
                <a:lnTo>
                  <a:pt x="2200" y="259"/>
                </a:lnTo>
                <a:lnTo>
                  <a:pt x="2201" y="258"/>
                </a:lnTo>
                <a:lnTo>
                  <a:pt x="2201" y="268"/>
                </a:lnTo>
                <a:lnTo>
                  <a:pt x="2202" y="288"/>
                </a:lnTo>
                <a:lnTo>
                  <a:pt x="2202" y="280"/>
                </a:lnTo>
                <a:lnTo>
                  <a:pt x="2203" y="287"/>
                </a:lnTo>
                <a:lnTo>
                  <a:pt x="2203" y="277"/>
                </a:lnTo>
                <a:lnTo>
                  <a:pt x="2204" y="274"/>
                </a:lnTo>
                <a:lnTo>
                  <a:pt x="2204" y="275"/>
                </a:lnTo>
                <a:lnTo>
                  <a:pt x="2205" y="287"/>
                </a:lnTo>
                <a:lnTo>
                  <a:pt x="2205" y="271"/>
                </a:lnTo>
                <a:lnTo>
                  <a:pt x="2206" y="266"/>
                </a:lnTo>
                <a:lnTo>
                  <a:pt x="2206" y="255"/>
                </a:lnTo>
                <a:lnTo>
                  <a:pt x="2207" y="255"/>
                </a:lnTo>
                <a:lnTo>
                  <a:pt x="2207" y="267"/>
                </a:lnTo>
                <a:lnTo>
                  <a:pt x="2208" y="283"/>
                </a:lnTo>
                <a:lnTo>
                  <a:pt x="2208" y="281"/>
                </a:lnTo>
                <a:lnTo>
                  <a:pt x="2208" y="247"/>
                </a:lnTo>
                <a:lnTo>
                  <a:pt x="2209" y="218"/>
                </a:lnTo>
                <a:lnTo>
                  <a:pt x="2209" y="190"/>
                </a:lnTo>
                <a:lnTo>
                  <a:pt x="2210" y="181"/>
                </a:lnTo>
                <a:lnTo>
                  <a:pt x="2210" y="177"/>
                </a:lnTo>
                <a:lnTo>
                  <a:pt x="2211" y="187"/>
                </a:lnTo>
                <a:lnTo>
                  <a:pt x="2211" y="206"/>
                </a:lnTo>
                <a:lnTo>
                  <a:pt x="2212" y="220"/>
                </a:lnTo>
                <a:lnTo>
                  <a:pt x="2212" y="219"/>
                </a:lnTo>
                <a:lnTo>
                  <a:pt x="2213" y="232"/>
                </a:lnTo>
                <a:lnTo>
                  <a:pt x="2213" y="244"/>
                </a:lnTo>
                <a:lnTo>
                  <a:pt x="2214" y="267"/>
                </a:lnTo>
                <a:lnTo>
                  <a:pt x="2214" y="286"/>
                </a:lnTo>
                <a:lnTo>
                  <a:pt x="2214" y="333"/>
                </a:lnTo>
                <a:lnTo>
                  <a:pt x="2215" y="359"/>
                </a:lnTo>
                <a:lnTo>
                  <a:pt x="2216" y="393"/>
                </a:lnTo>
                <a:lnTo>
                  <a:pt x="2216" y="410"/>
                </a:lnTo>
                <a:lnTo>
                  <a:pt x="2217" y="423"/>
                </a:lnTo>
                <a:lnTo>
                  <a:pt x="2217" y="433"/>
                </a:lnTo>
                <a:lnTo>
                  <a:pt x="2217" y="444"/>
                </a:lnTo>
                <a:lnTo>
                  <a:pt x="2218" y="450"/>
                </a:lnTo>
                <a:lnTo>
                  <a:pt x="2218" y="452"/>
                </a:lnTo>
                <a:lnTo>
                  <a:pt x="2219" y="449"/>
                </a:lnTo>
                <a:lnTo>
                  <a:pt x="2219" y="450"/>
                </a:lnTo>
                <a:lnTo>
                  <a:pt x="2220" y="446"/>
                </a:lnTo>
                <a:lnTo>
                  <a:pt x="2220" y="421"/>
                </a:lnTo>
                <a:lnTo>
                  <a:pt x="2221" y="392"/>
                </a:lnTo>
                <a:lnTo>
                  <a:pt x="2221" y="336"/>
                </a:lnTo>
                <a:lnTo>
                  <a:pt x="2222" y="293"/>
                </a:lnTo>
                <a:lnTo>
                  <a:pt x="2222" y="244"/>
                </a:lnTo>
                <a:lnTo>
                  <a:pt x="2222" y="236"/>
                </a:lnTo>
                <a:lnTo>
                  <a:pt x="2223" y="237"/>
                </a:lnTo>
                <a:lnTo>
                  <a:pt x="2223" y="247"/>
                </a:lnTo>
                <a:lnTo>
                  <a:pt x="2224" y="259"/>
                </a:lnTo>
                <a:lnTo>
                  <a:pt x="2225" y="272"/>
                </a:lnTo>
                <a:lnTo>
                  <a:pt x="2225" y="273"/>
                </a:lnTo>
                <a:lnTo>
                  <a:pt x="2225" y="284"/>
                </a:lnTo>
                <a:lnTo>
                  <a:pt x="2226" y="269"/>
                </a:lnTo>
                <a:lnTo>
                  <a:pt x="2226" y="263"/>
                </a:lnTo>
                <a:lnTo>
                  <a:pt x="2227" y="269"/>
                </a:lnTo>
                <a:lnTo>
                  <a:pt x="2227" y="275"/>
                </a:lnTo>
                <a:lnTo>
                  <a:pt x="2228" y="268"/>
                </a:lnTo>
                <a:lnTo>
                  <a:pt x="2228" y="261"/>
                </a:lnTo>
                <a:lnTo>
                  <a:pt x="2229" y="251"/>
                </a:lnTo>
                <a:lnTo>
                  <a:pt x="2229" y="247"/>
                </a:lnTo>
                <a:lnTo>
                  <a:pt x="2230" y="278"/>
                </a:lnTo>
                <a:lnTo>
                  <a:pt x="2230" y="298"/>
                </a:lnTo>
                <a:lnTo>
                  <a:pt x="2231" y="306"/>
                </a:lnTo>
                <a:lnTo>
                  <a:pt x="2231" y="267"/>
                </a:lnTo>
                <a:lnTo>
                  <a:pt x="2231" y="227"/>
                </a:lnTo>
                <a:lnTo>
                  <a:pt x="2232" y="195"/>
                </a:lnTo>
                <a:lnTo>
                  <a:pt x="2232" y="187"/>
                </a:lnTo>
                <a:lnTo>
                  <a:pt x="2233" y="174"/>
                </a:lnTo>
                <a:lnTo>
                  <a:pt x="2234" y="172"/>
                </a:lnTo>
                <a:lnTo>
                  <a:pt x="2234" y="183"/>
                </a:lnTo>
                <a:lnTo>
                  <a:pt x="2234" y="188"/>
                </a:lnTo>
                <a:lnTo>
                  <a:pt x="2235" y="186"/>
                </a:lnTo>
                <a:lnTo>
                  <a:pt x="2235" y="193"/>
                </a:lnTo>
                <a:lnTo>
                  <a:pt x="2236" y="207"/>
                </a:lnTo>
                <a:lnTo>
                  <a:pt x="2236" y="205"/>
                </a:lnTo>
                <a:lnTo>
                  <a:pt x="2237" y="214"/>
                </a:lnTo>
                <a:lnTo>
                  <a:pt x="2237" y="280"/>
                </a:lnTo>
                <a:lnTo>
                  <a:pt x="2238" y="322"/>
                </a:lnTo>
                <a:lnTo>
                  <a:pt x="2238" y="363"/>
                </a:lnTo>
                <a:lnTo>
                  <a:pt x="2239" y="393"/>
                </a:lnTo>
                <a:lnTo>
                  <a:pt x="2239" y="409"/>
                </a:lnTo>
                <a:lnTo>
                  <a:pt x="2240" y="427"/>
                </a:lnTo>
                <a:lnTo>
                  <a:pt x="2240" y="436"/>
                </a:lnTo>
                <a:lnTo>
                  <a:pt x="2240" y="443"/>
                </a:lnTo>
                <a:lnTo>
                  <a:pt x="2241" y="446"/>
                </a:lnTo>
                <a:lnTo>
                  <a:pt x="2241" y="445"/>
                </a:lnTo>
                <a:lnTo>
                  <a:pt x="2242" y="448"/>
                </a:lnTo>
                <a:lnTo>
                  <a:pt x="2242" y="443"/>
                </a:lnTo>
                <a:lnTo>
                  <a:pt x="2243" y="421"/>
                </a:lnTo>
                <a:lnTo>
                  <a:pt x="2243" y="391"/>
                </a:lnTo>
                <a:lnTo>
                  <a:pt x="2244" y="333"/>
                </a:lnTo>
                <a:lnTo>
                  <a:pt x="2244" y="283"/>
                </a:lnTo>
                <a:lnTo>
                  <a:pt x="2245" y="238"/>
                </a:lnTo>
                <a:lnTo>
                  <a:pt x="2245" y="228"/>
                </a:lnTo>
                <a:lnTo>
                  <a:pt x="2246" y="232"/>
                </a:lnTo>
                <a:lnTo>
                  <a:pt x="2246" y="253"/>
                </a:lnTo>
                <a:lnTo>
                  <a:pt x="2247" y="256"/>
                </a:lnTo>
                <a:lnTo>
                  <a:pt x="2247" y="265"/>
                </a:lnTo>
                <a:lnTo>
                  <a:pt x="2248" y="265"/>
                </a:lnTo>
                <a:lnTo>
                  <a:pt x="2248" y="272"/>
                </a:lnTo>
                <a:lnTo>
                  <a:pt x="2248" y="253"/>
                </a:lnTo>
                <a:lnTo>
                  <a:pt x="2249" y="254"/>
                </a:lnTo>
                <a:lnTo>
                  <a:pt x="2249" y="261"/>
                </a:lnTo>
                <a:lnTo>
                  <a:pt x="2250" y="269"/>
                </a:lnTo>
                <a:lnTo>
                  <a:pt x="2250" y="259"/>
                </a:lnTo>
                <a:lnTo>
                  <a:pt x="2251" y="255"/>
                </a:lnTo>
                <a:lnTo>
                  <a:pt x="2251" y="244"/>
                </a:lnTo>
                <a:lnTo>
                  <a:pt x="2252" y="247"/>
                </a:lnTo>
                <a:lnTo>
                  <a:pt x="2252" y="266"/>
                </a:lnTo>
                <a:lnTo>
                  <a:pt x="2253" y="292"/>
                </a:lnTo>
                <a:lnTo>
                  <a:pt x="2253" y="302"/>
                </a:lnTo>
                <a:lnTo>
                  <a:pt x="2254" y="268"/>
                </a:lnTo>
                <a:lnTo>
                  <a:pt x="2254" y="227"/>
                </a:lnTo>
                <a:lnTo>
                  <a:pt x="2254" y="188"/>
                </a:lnTo>
                <a:lnTo>
                  <a:pt x="2255" y="175"/>
                </a:lnTo>
                <a:lnTo>
                  <a:pt x="2256" y="162"/>
                </a:lnTo>
                <a:lnTo>
                  <a:pt x="2256" y="163"/>
                </a:lnTo>
                <a:lnTo>
                  <a:pt x="2257" y="169"/>
                </a:lnTo>
                <a:lnTo>
                  <a:pt x="2257" y="172"/>
                </a:lnTo>
                <a:lnTo>
                  <a:pt x="2257" y="172"/>
                </a:lnTo>
                <a:lnTo>
                  <a:pt x="2258" y="173"/>
                </a:lnTo>
                <a:lnTo>
                  <a:pt x="2258" y="175"/>
                </a:lnTo>
                <a:lnTo>
                  <a:pt x="2259" y="190"/>
                </a:lnTo>
                <a:lnTo>
                  <a:pt x="2259" y="224"/>
                </a:lnTo>
                <a:lnTo>
                  <a:pt x="2260" y="266"/>
                </a:lnTo>
                <a:lnTo>
                  <a:pt x="2260" y="309"/>
                </a:lnTo>
                <a:lnTo>
                  <a:pt x="2261" y="347"/>
                </a:lnTo>
                <a:lnTo>
                  <a:pt x="2261" y="379"/>
                </a:lnTo>
                <a:lnTo>
                  <a:pt x="2262" y="400"/>
                </a:lnTo>
                <a:lnTo>
                  <a:pt x="2262" y="413"/>
                </a:lnTo>
                <a:lnTo>
                  <a:pt x="2263" y="430"/>
                </a:lnTo>
                <a:lnTo>
                  <a:pt x="2263" y="438"/>
                </a:lnTo>
                <a:lnTo>
                  <a:pt x="2263" y="442"/>
                </a:lnTo>
                <a:lnTo>
                  <a:pt x="2264" y="438"/>
                </a:lnTo>
                <a:lnTo>
                  <a:pt x="2265" y="442"/>
                </a:lnTo>
                <a:lnTo>
                  <a:pt x="2265" y="438"/>
                </a:lnTo>
                <a:lnTo>
                  <a:pt x="2265" y="417"/>
                </a:lnTo>
                <a:lnTo>
                  <a:pt x="2266" y="393"/>
                </a:lnTo>
                <a:lnTo>
                  <a:pt x="2266" y="327"/>
                </a:lnTo>
                <a:lnTo>
                  <a:pt x="2267" y="286"/>
                </a:lnTo>
                <a:lnTo>
                  <a:pt x="2267" y="232"/>
                </a:lnTo>
                <a:lnTo>
                  <a:pt x="2268" y="225"/>
                </a:lnTo>
                <a:lnTo>
                  <a:pt x="2268" y="232"/>
                </a:lnTo>
                <a:lnTo>
                  <a:pt x="2269" y="241"/>
                </a:lnTo>
                <a:lnTo>
                  <a:pt x="2269" y="246"/>
                </a:lnTo>
                <a:lnTo>
                  <a:pt x="2270" y="257"/>
                </a:lnTo>
                <a:lnTo>
                  <a:pt x="2270" y="255"/>
                </a:lnTo>
                <a:lnTo>
                  <a:pt x="2271" y="263"/>
                </a:lnTo>
                <a:lnTo>
                  <a:pt x="2271" y="252"/>
                </a:lnTo>
                <a:lnTo>
                  <a:pt x="2271" y="250"/>
                </a:lnTo>
                <a:lnTo>
                  <a:pt x="2272" y="254"/>
                </a:lnTo>
                <a:lnTo>
                  <a:pt x="2272" y="263"/>
                </a:lnTo>
                <a:lnTo>
                  <a:pt x="2273" y="244"/>
                </a:lnTo>
                <a:lnTo>
                  <a:pt x="2274" y="239"/>
                </a:lnTo>
                <a:lnTo>
                  <a:pt x="2274" y="235"/>
                </a:lnTo>
                <a:lnTo>
                  <a:pt x="2274" y="237"/>
                </a:lnTo>
                <a:lnTo>
                  <a:pt x="2275" y="262"/>
                </a:lnTo>
                <a:lnTo>
                  <a:pt x="2275" y="290"/>
                </a:lnTo>
                <a:lnTo>
                  <a:pt x="2276" y="299"/>
                </a:lnTo>
                <a:lnTo>
                  <a:pt x="2276" y="259"/>
                </a:lnTo>
                <a:lnTo>
                  <a:pt x="2277" y="216"/>
                </a:lnTo>
                <a:lnTo>
                  <a:pt x="2277" y="192"/>
                </a:lnTo>
                <a:lnTo>
                  <a:pt x="2278" y="172"/>
                </a:lnTo>
                <a:lnTo>
                  <a:pt x="2278" y="152"/>
                </a:lnTo>
                <a:lnTo>
                  <a:pt x="2279" y="150"/>
                </a:lnTo>
                <a:lnTo>
                  <a:pt x="2279" y="155"/>
                </a:lnTo>
                <a:lnTo>
                  <a:pt x="2280" y="155"/>
                </a:lnTo>
                <a:lnTo>
                  <a:pt x="2280" y="157"/>
                </a:lnTo>
                <a:lnTo>
                  <a:pt x="2280" y="150"/>
                </a:lnTo>
                <a:lnTo>
                  <a:pt x="2281" y="154"/>
                </a:lnTo>
                <a:lnTo>
                  <a:pt x="2281" y="166"/>
                </a:lnTo>
                <a:lnTo>
                  <a:pt x="2282" y="184"/>
                </a:lnTo>
                <a:lnTo>
                  <a:pt x="2283" y="209"/>
                </a:lnTo>
                <a:lnTo>
                  <a:pt x="2283" y="247"/>
                </a:lnTo>
                <a:lnTo>
                  <a:pt x="2283" y="292"/>
                </a:lnTo>
                <a:lnTo>
                  <a:pt x="2284" y="306"/>
                </a:lnTo>
                <a:lnTo>
                  <a:pt x="2284" y="349"/>
                </a:lnTo>
                <a:lnTo>
                  <a:pt x="2285" y="378"/>
                </a:lnTo>
                <a:lnTo>
                  <a:pt x="2285" y="395"/>
                </a:lnTo>
                <a:lnTo>
                  <a:pt x="2286" y="412"/>
                </a:lnTo>
                <a:lnTo>
                  <a:pt x="2286" y="422"/>
                </a:lnTo>
                <a:lnTo>
                  <a:pt x="2287" y="422"/>
                </a:lnTo>
                <a:lnTo>
                  <a:pt x="2287" y="429"/>
                </a:lnTo>
                <a:lnTo>
                  <a:pt x="2288" y="433"/>
                </a:lnTo>
                <a:lnTo>
                  <a:pt x="2288" y="411"/>
                </a:lnTo>
                <a:lnTo>
                  <a:pt x="2288" y="387"/>
                </a:lnTo>
                <a:lnTo>
                  <a:pt x="2289" y="332"/>
                </a:lnTo>
                <a:lnTo>
                  <a:pt x="2289" y="290"/>
                </a:lnTo>
                <a:lnTo>
                  <a:pt x="2290" y="235"/>
                </a:lnTo>
                <a:lnTo>
                  <a:pt x="2290" y="221"/>
                </a:lnTo>
                <a:lnTo>
                  <a:pt x="2291" y="226"/>
                </a:lnTo>
                <a:lnTo>
                  <a:pt x="2291" y="236"/>
                </a:lnTo>
                <a:lnTo>
                  <a:pt x="2292" y="240"/>
                </a:lnTo>
                <a:lnTo>
                  <a:pt x="2292" y="256"/>
                </a:lnTo>
                <a:lnTo>
                  <a:pt x="2293" y="258"/>
                </a:lnTo>
                <a:lnTo>
                  <a:pt x="2293" y="259"/>
                </a:lnTo>
                <a:lnTo>
                  <a:pt x="2294" y="247"/>
                </a:lnTo>
                <a:lnTo>
                  <a:pt x="2294" y="244"/>
                </a:lnTo>
                <a:lnTo>
                  <a:pt x="2295" y="259"/>
                </a:lnTo>
                <a:lnTo>
                  <a:pt x="2295" y="268"/>
                </a:lnTo>
                <a:lnTo>
                  <a:pt x="2296" y="252"/>
                </a:lnTo>
                <a:lnTo>
                  <a:pt x="2296" y="234"/>
                </a:lnTo>
                <a:lnTo>
                  <a:pt x="2297" y="230"/>
                </a:lnTo>
                <a:lnTo>
                  <a:pt x="2297" y="248"/>
                </a:lnTo>
                <a:lnTo>
                  <a:pt x="2297" y="273"/>
                </a:lnTo>
                <a:lnTo>
                  <a:pt x="2298" y="295"/>
                </a:lnTo>
                <a:lnTo>
                  <a:pt x="2298" y="307"/>
                </a:lnTo>
                <a:lnTo>
                  <a:pt x="2299" y="266"/>
                </a:lnTo>
                <a:lnTo>
                  <a:pt x="2299" y="227"/>
                </a:lnTo>
                <a:lnTo>
                  <a:pt x="2300" y="198"/>
                </a:lnTo>
                <a:lnTo>
                  <a:pt x="2300" y="186"/>
                </a:lnTo>
                <a:lnTo>
                  <a:pt x="2301" y="160"/>
                </a:lnTo>
                <a:lnTo>
                  <a:pt x="2301" y="155"/>
                </a:lnTo>
                <a:lnTo>
                  <a:pt x="2302" y="163"/>
                </a:lnTo>
                <a:lnTo>
                  <a:pt x="2302" y="166"/>
                </a:lnTo>
                <a:lnTo>
                  <a:pt x="2303" y="166"/>
                </a:lnTo>
                <a:lnTo>
                  <a:pt x="2303" y="161"/>
                </a:lnTo>
                <a:lnTo>
                  <a:pt x="2303" y="161"/>
                </a:lnTo>
                <a:lnTo>
                  <a:pt x="2304" y="154"/>
                </a:lnTo>
                <a:lnTo>
                  <a:pt x="2305" y="148"/>
                </a:lnTo>
                <a:lnTo>
                  <a:pt x="2305" y="152"/>
                </a:lnTo>
                <a:lnTo>
                  <a:pt x="2306" y="168"/>
                </a:lnTo>
                <a:lnTo>
                  <a:pt x="2306" y="187"/>
                </a:lnTo>
                <a:lnTo>
                  <a:pt x="2306" y="201"/>
                </a:lnTo>
                <a:lnTo>
                  <a:pt x="2307" y="235"/>
                </a:lnTo>
                <a:lnTo>
                  <a:pt x="2307" y="236"/>
                </a:lnTo>
                <a:lnTo>
                  <a:pt x="2308" y="276"/>
                </a:lnTo>
                <a:lnTo>
                  <a:pt x="2308" y="304"/>
                </a:lnTo>
                <a:lnTo>
                  <a:pt x="2309" y="328"/>
                </a:lnTo>
                <a:lnTo>
                  <a:pt x="2309" y="347"/>
                </a:lnTo>
                <a:lnTo>
                  <a:pt x="2310" y="396"/>
                </a:lnTo>
                <a:lnTo>
                  <a:pt x="2310" y="420"/>
                </a:lnTo>
                <a:lnTo>
                  <a:pt x="2311" y="431"/>
                </a:lnTo>
                <a:lnTo>
                  <a:pt x="2311" y="425"/>
                </a:lnTo>
                <a:lnTo>
                  <a:pt x="2311" y="411"/>
                </a:lnTo>
                <a:lnTo>
                  <a:pt x="2312" y="396"/>
                </a:lnTo>
                <a:lnTo>
                  <a:pt x="2312" y="371"/>
                </a:lnTo>
                <a:lnTo>
                  <a:pt x="2313" y="350"/>
                </a:lnTo>
                <a:lnTo>
                  <a:pt x="2314" y="306"/>
                </a:lnTo>
                <a:lnTo>
                  <a:pt x="2314" y="293"/>
                </a:lnTo>
                <a:lnTo>
                  <a:pt x="2314" y="251"/>
                </a:lnTo>
                <a:lnTo>
                  <a:pt x="2315" y="240"/>
                </a:lnTo>
                <a:lnTo>
                  <a:pt x="2315" y="218"/>
                </a:lnTo>
                <a:lnTo>
                  <a:pt x="2316" y="222"/>
                </a:lnTo>
                <a:lnTo>
                  <a:pt x="2316" y="209"/>
                </a:lnTo>
                <a:lnTo>
                  <a:pt x="2317" y="210"/>
                </a:lnTo>
                <a:lnTo>
                  <a:pt x="2317" y="204"/>
                </a:lnTo>
                <a:lnTo>
                  <a:pt x="2318" y="214"/>
                </a:lnTo>
                <a:lnTo>
                  <a:pt x="2318" y="216"/>
                </a:lnTo>
                <a:lnTo>
                  <a:pt x="2319" y="224"/>
                </a:lnTo>
                <a:lnTo>
                  <a:pt x="2319" y="221"/>
                </a:lnTo>
                <a:lnTo>
                  <a:pt x="2320" y="229"/>
                </a:lnTo>
                <a:lnTo>
                  <a:pt x="2320" y="219"/>
                </a:lnTo>
                <a:lnTo>
                  <a:pt x="2320" y="242"/>
                </a:lnTo>
                <a:lnTo>
                  <a:pt x="2321" y="257"/>
                </a:lnTo>
                <a:lnTo>
                  <a:pt x="2321" y="233"/>
                </a:lnTo>
                <a:lnTo>
                  <a:pt x="2322" y="198"/>
                </a:lnTo>
                <a:lnTo>
                  <a:pt x="2323" y="181"/>
                </a:lnTo>
                <a:lnTo>
                  <a:pt x="2323" y="161"/>
                </a:lnTo>
                <a:lnTo>
                  <a:pt x="2323" y="150"/>
                </a:lnTo>
                <a:lnTo>
                  <a:pt x="2324" y="152"/>
                </a:lnTo>
                <a:lnTo>
                  <a:pt x="2324" y="168"/>
                </a:lnTo>
                <a:lnTo>
                  <a:pt x="2325" y="184"/>
                </a:lnTo>
                <a:lnTo>
                  <a:pt x="2325" y="191"/>
                </a:lnTo>
                <a:lnTo>
                  <a:pt x="2326" y="182"/>
                </a:lnTo>
                <a:lnTo>
                  <a:pt x="2326" y="168"/>
                </a:lnTo>
                <a:lnTo>
                  <a:pt x="2327" y="156"/>
                </a:lnTo>
                <a:lnTo>
                  <a:pt x="2327" y="146"/>
                </a:lnTo>
                <a:lnTo>
                  <a:pt x="2328" y="146"/>
                </a:lnTo>
                <a:lnTo>
                  <a:pt x="2328" y="152"/>
                </a:lnTo>
                <a:lnTo>
                  <a:pt x="2328" y="166"/>
                </a:lnTo>
                <a:lnTo>
                  <a:pt x="2329" y="183"/>
                </a:lnTo>
                <a:lnTo>
                  <a:pt x="2329" y="203"/>
                </a:lnTo>
                <a:lnTo>
                  <a:pt x="2330" y="219"/>
                </a:lnTo>
                <a:lnTo>
                  <a:pt x="2330" y="246"/>
                </a:lnTo>
                <a:lnTo>
                  <a:pt x="2331" y="273"/>
                </a:lnTo>
                <a:lnTo>
                  <a:pt x="2331" y="302"/>
                </a:lnTo>
                <a:lnTo>
                  <a:pt x="2332" y="328"/>
                </a:lnTo>
                <a:lnTo>
                  <a:pt x="2332" y="388"/>
                </a:lnTo>
                <a:lnTo>
                  <a:pt x="2333" y="421"/>
                </a:lnTo>
                <a:lnTo>
                  <a:pt x="2333" y="427"/>
                </a:lnTo>
                <a:lnTo>
                  <a:pt x="2334" y="428"/>
                </a:lnTo>
                <a:lnTo>
                  <a:pt x="2334" y="416"/>
                </a:lnTo>
                <a:lnTo>
                  <a:pt x="2335" y="419"/>
                </a:lnTo>
                <a:lnTo>
                  <a:pt x="2335" y="406"/>
                </a:lnTo>
                <a:lnTo>
                  <a:pt x="2336" y="389"/>
                </a:lnTo>
                <a:lnTo>
                  <a:pt x="2336" y="363"/>
                </a:lnTo>
                <a:lnTo>
                  <a:pt x="2337" y="340"/>
                </a:lnTo>
                <a:lnTo>
                  <a:pt x="2337" y="305"/>
                </a:lnTo>
                <a:lnTo>
                  <a:pt x="2337" y="287"/>
                </a:lnTo>
                <a:lnTo>
                  <a:pt x="2338" y="257"/>
                </a:lnTo>
                <a:lnTo>
                  <a:pt x="2338" y="251"/>
                </a:lnTo>
                <a:lnTo>
                  <a:pt x="2339" y="237"/>
                </a:lnTo>
                <a:lnTo>
                  <a:pt x="2339" y="235"/>
                </a:lnTo>
                <a:lnTo>
                  <a:pt x="2340" y="235"/>
                </a:lnTo>
                <a:lnTo>
                  <a:pt x="2340" y="234"/>
                </a:lnTo>
                <a:lnTo>
                  <a:pt x="2341" y="241"/>
                </a:lnTo>
                <a:lnTo>
                  <a:pt x="2341" y="244"/>
                </a:lnTo>
                <a:lnTo>
                  <a:pt x="2342" y="248"/>
                </a:lnTo>
                <a:lnTo>
                  <a:pt x="2342" y="255"/>
                </a:lnTo>
                <a:lnTo>
                  <a:pt x="2343" y="272"/>
                </a:lnTo>
                <a:lnTo>
                  <a:pt x="2343" y="281"/>
                </a:lnTo>
                <a:lnTo>
                  <a:pt x="2344" y="289"/>
                </a:lnTo>
                <a:lnTo>
                  <a:pt x="2344" y="266"/>
                </a:lnTo>
                <a:lnTo>
                  <a:pt x="2345" y="243"/>
                </a:lnTo>
                <a:lnTo>
                  <a:pt x="2345" y="229"/>
                </a:lnTo>
                <a:lnTo>
                  <a:pt x="2346" y="226"/>
                </a:lnTo>
                <a:lnTo>
                  <a:pt x="2346" y="223"/>
                </a:lnTo>
                <a:lnTo>
                  <a:pt x="2346" y="227"/>
                </a:lnTo>
                <a:lnTo>
                  <a:pt x="2347" y="238"/>
                </a:lnTo>
                <a:lnTo>
                  <a:pt x="2347" y="244"/>
                </a:lnTo>
                <a:lnTo>
                  <a:pt x="2348" y="256"/>
                </a:lnTo>
                <a:lnTo>
                  <a:pt x="2348" y="252"/>
                </a:lnTo>
                <a:lnTo>
                  <a:pt x="2349" y="254"/>
                </a:lnTo>
                <a:lnTo>
                  <a:pt x="2349" y="267"/>
                </a:lnTo>
                <a:lnTo>
                  <a:pt x="2350" y="291"/>
                </a:lnTo>
                <a:lnTo>
                  <a:pt x="2350" y="306"/>
                </a:lnTo>
                <a:lnTo>
                  <a:pt x="2351" y="334"/>
                </a:lnTo>
                <a:lnTo>
                  <a:pt x="2351" y="364"/>
                </a:lnTo>
                <a:lnTo>
                  <a:pt x="2351" y="392"/>
                </a:lnTo>
                <a:lnTo>
                  <a:pt x="2352" y="408"/>
                </a:lnTo>
                <a:lnTo>
                  <a:pt x="2352" y="418"/>
                </a:lnTo>
                <a:lnTo>
                  <a:pt x="2353" y="428"/>
                </a:lnTo>
                <a:lnTo>
                  <a:pt x="2354" y="437"/>
                </a:lnTo>
                <a:lnTo>
                  <a:pt x="2354" y="441"/>
                </a:lnTo>
                <a:lnTo>
                  <a:pt x="2354" y="437"/>
                </a:lnTo>
                <a:lnTo>
                  <a:pt x="2355" y="440"/>
                </a:lnTo>
                <a:lnTo>
                  <a:pt x="2355" y="441"/>
                </a:lnTo>
                <a:lnTo>
                  <a:pt x="2356" y="428"/>
                </a:lnTo>
                <a:lnTo>
                  <a:pt x="2356" y="412"/>
                </a:lnTo>
                <a:lnTo>
                  <a:pt x="2357" y="380"/>
                </a:lnTo>
                <a:lnTo>
                  <a:pt x="2357" y="357"/>
                </a:lnTo>
                <a:lnTo>
                  <a:pt x="2358" y="327"/>
                </a:lnTo>
                <a:lnTo>
                  <a:pt x="2358" y="310"/>
                </a:lnTo>
                <a:lnTo>
                  <a:pt x="2359" y="286"/>
                </a:lnTo>
                <a:lnTo>
                  <a:pt x="2359" y="288"/>
                </a:lnTo>
                <a:lnTo>
                  <a:pt x="2360" y="281"/>
                </a:lnTo>
                <a:lnTo>
                  <a:pt x="2360" y="294"/>
                </a:lnTo>
                <a:lnTo>
                  <a:pt x="2360" y="293"/>
                </a:lnTo>
                <a:lnTo>
                  <a:pt x="2361" y="295"/>
                </a:lnTo>
                <a:lnTo>
                  <a:pt x="2361" y="284"/>
                </a:lnTo>
                <a:lnTo>
                  <a:pt x="2362" y="284"/>
                </a:lnTo>
                <a:lnTo>
                  <a:pt x="2363" y="281"/>
                </a:lnTo>
                <a:lnTo>
                  <a:pt x="2363" y="284"/>
                </a:lnTo>
                <a:lnTo>
                  <a:pt x="2363" y="272"/>
                </a:lnTo>
                <a:lnTo>
                  <a:pt x="2364" y="269"/>
                </a:lnTo>
                <a:lnTo>
                  <a:pt x="2364" y="260"/>
                </a:lnTo>
                <a:lnTo>
                  <a:pt x="2365" y="263"/>
                </a:lnTo>
                <a:lnTo>
                  <a:pt x="2365" y="265"/>
                </a:lnTo>
                <a:lnTo>
                  <a:pt x="2366" y="277"/>
                </a:lnTo>
                <a:lnTo>
                  <a:pt x="2366" y="281"/>
                </a:lnTo>
                <a:lnTo>
                  <a:pt x="2367" y="258"/>
                </a:lnTo>
                <a:lnTo>
                  <a:pt x="2367" y="239"/>
                </a:lnTo>
                <a:lnTo>
                  <a:pt x="2368" y="212"/>
                </a:lnTo>
                <a:lnTo>
                  <a:pt x="2368" y="172"/>
                </a:lnTo>
                <a:lnTo>
                  <a:pt x="2369" y="177"/>
                </a:lnTo>
                <a:lnTo>
                  <a:pt x="2369" y="204"/>
                </a:lnTo>
                <a:lnTo>
                  <a:pt x="2369" y="204"/>
                </a:lnTo>
                <a:lnTo>
                  <a:pt x="2370" y="212"/>
                </a:lnTo>
                <a:lnTo>
                  <a:pt x="2370" y="216"/>
                </a:lnTo>
                <a:lnTo>
                  <a:pt x="2371" y="234"/>
                </a:lnTo>
                <a:lnTo>
                  <a:pt x="2372" y="260"/>
                </a:lnTo>
                <a:lnTo>
                  <a:pt x="2372" y="286"/>
                </a:lnTo>
                <a:lnTo>
                  <a:pt x="2372" y="298"/>
                </a:lnTo>
                <a:lnTo>
                  <a:pt x="2373" y="344"/>
                </a:lnTo>
                <a:lnTo>
                  <a:pt x="2373" y="366"/>
                </a:lnTo>
                <a:lnTo>
                  <a:pt x="2374" y="394"/>
                </a:lnTo>
                <a:lnTo>
                  <a:pt x="2374" y="406"/>
                </a:lnTo>
                <a:lnTo>
                  <a:pt x="2375" y="425"/>
                </a:lnTo>
                <a:lnTo>
                  <a:pt x="2375" y="436"/>
                </a:lnTo>
                <a:lnTo>
                  <a:pt x="2376" y="445"/>
                </a:lnTo>
                <a:lnTo>
                  <a:pt x="2376" y="451"/>
                </a:lnTo>
                <a:lnTo>
                  <a:pt x="2377" y="453"/>
                </a:lnTo>
                <a:lnTo>
                  <a:pt x="2377" y="450"/>
                </a:lnTo>
                <a:lnTo>
                  <a:pt x="2377" y="451"/>
                </a:lnTo>
                <a:lnTo>
                  <a:pt x="2378" y="445"/>
                </a:lnTo>
                <a:lnTo>
                  <a:pt x="2378" y="421"/>
                </a:lnTo>
                <a:lnTo>
                  <a:pt x="2379" y="393"/>
                </a:lnTo>
                <a:lnTo>
                  <a:pt x="2379" y="333"/>
                </a:lnTo>
                <a:lnTo>
                  <a:pt x="2380" y="290"/>
                </a:lnTo>
                <a:lnTo>
                  <a:pt x="2380" y="242"/>
                </a:lnTo>
                <a:lnTo>
                  <a:pt x="2381" y="231"/>
                </a:lnTo>
                <a:lnTo>
                  <a:pt x="2381" y="235"/>
                </a:lnTo>
                <a:lnTo>
                  <a:pt x="2382" y="246"/>
                </a:lnTo>
                <a:lnTo>
                  <a:pt x="2382" y="250"/>
                </a:lnTo>
                <a:lnTo>
                  <a:pt x="2383" y="273"/>
                </a:lnTo>
                <a:lnTo>
                  <a:pt x="2383" y="262"/>
                </a:lnTo>
                <a:lnTo>
                  <a:pt x="2384" y="276"/>
                </a:lnTo>
                <a:lnTo>
                  <a:pt x="2384" y="262"/>
                </a:lnTo>
                <a:lnTo>
                  <a:pt x="2385" y="261"/>
                </a:lnTo>
                <a:lnTo>
                  <a:pt x="2385" y="261"/>
                </a:lnTo>
                <a:lnTo>
                  <a:pt x="2386" y="267"/>
                </a:lnTo>
                <a:lnTo>
                  <a:pt x="2386" y="260"/>
                </a:lnTo>
                <a:lnTo>
                  <a:pt x="2386" y="252"/>
                </a:lnTo>
                <a:lnTo>
                  <a:pt x="2387" y="246"/>
                </a:lnTo>
                <a:lnTo>
                  <a:pt x="2387" y="247"/>
                </a:lnTo>
                <a:lnTo>
                  <a:pt x="2388" y="265"/>
                </a:lnTo>
                <a:lnTo>
                  <a:pt x="2388" y="292"/>
                </a:lnTo>
                <a:lnTo>
                  <a:pt x="2389" y="300"/>
                </a:lnTo>
                <a:lnTo>
                  <a:pt x="2389" y="276"/>
                </a:lnTo>
                <a:lnTo>
                  <a:pt x="2390" y="235"/>
                </a:lnTo>
                <a:lnTo>
                  <a:pt x="2390" y="200"/>
                </a:lnTo>
                <a:lnTo>
                  <a:pt x="2391" y="192"/>
                </a:lnTo>
                <a:lnTo>
                  <a:pt x="2391" y="188"/>
                </a:lnTo>
                <a:lnTo>
                  <a:pt x="2392" y="186"/>
                </a:lnTo>
                <a:lnTo>
                  <a:pt x="2392" y="194"/>
                </a:lnTo>
                <a:lnTo>
                  <a:pt x="2392" y="194"/>
                </a:lnTo>
                <a:lnTo>
                  <a:pt x="2393" y="193"/>
                </a:lnTo>
                <a:lnTo>
                  <a:pt x="2394" y="189"/>
                </a:lnTo>
                <a:lnTo>
                  <a:pt x="2394" y="204"/>
                </a:lnTo>
                <a:lnTo>
                  <a:pt x="2394" y="237"/>
                </a:lnTo>
                <a:lnTo>
                  <a:pt x="2395" y="265"/>
                </a:lnTo>
                <a:lnTo>
                  <a:pt x="2395" y="305"/>
                </a:lnTo>
                <a:lnTo>
                  <a:pt x="2396" y="335"/>
                </a:lnTo>
                <a:lnTo>
                  <a:pt x="2396" y="371"/>
                </a:lnTo>
                <a:lnTo>
                  <a:pt x="2397" y="395"/>
                </a:lnTo>
                <a:lnTo>
                  <a:pt x="2397" y="412"/>
                </a:lnTo>
                <a:lnTo>
                  <a:pt x="2398" y="425"/>
                </a:lnTo>
                <a:lnTo>
                  <a:pt x="2398" y="434"/>
                </a:lnTo>
                <a:lnTo>
                  <a:pt x="2399" y="443"/>
                </a:lnTo>
                <a:lnTo>
                  <a:pt x="2399" y="447"/>
                </a:lnTo>
                <a:lnTo>
                  <a:pt x="2400" y="447"/>
                </a:lnTo>
                <a:lnTo>
                  <a:pt x="2400" y="446"/>
                </a:lnTo>
                <a:lnTo>
                  <a:pt x="2400" y="444"/>
                </a:lnTo>
                <a:lnTo>
                  <a:pt x="2401" y="418"/>
                </a:lnTo>
                <a:lnTo>
                  <a:pt x="2401" y="390"/>
                </a:lnTo>
                <a:lnTo>
                  <a:pt x="2402" y="329"/>
                </a:lnTo>
                <a:lnTo>
                  <a:pt x="2403" y="282"/>
                </a:lnTo>
                <a:lnTo>
                  <a:pt x="2403" y="234"/>
                </a:lnTo>
                <a:lnTo>
                  <a:pt x="2403" y="226"/>
                </a:lnTo>
                <a:lnTo>
                  <a:pt x="2404" y="225"/>
                </a:lnTo>
                <a:lnTo>
                  <a:pt x="2404" y="237"/>
                </a:lnTo>
                <a:lnTo>
                  <a:pt x="2405" y="250"/>
                </a:lnTo>
                <a:lnTo>
                  <a:pt x="2405" y="264"/>
                </a:lnTo>
                <a:lnTo>
                  <a:pt x="2406" y="250"/>
                </a:lnTo>
                <a:lnTo>
                  <a:pt x="2406" y="264"/>
                </a:lnTo>
                <a:lnTo>
                  <a:pt x="2407" y="249"/>
                </a:lnTo>
                <a:lnTo>
                  <a:pt x="2407" y="253"/>
                </a:lnTo>
                <a:lnTo>
                  <a:pt x="2408" y="250"/>
                </a:lnTo>
                <a:lnTo>
                  <a:pt x="2408" y="257"/>
                </a:lnTo>
                <a:lnTo>
                  <a:pt x="2409" y="251"/>
                </a:lnTo>
                <a:lnTo>
                  <a:pt x="2409" y="245"/>
                </a:lnTo>
                <a:lnTo>
                  <a:pt x="2409" y="237"/>
                </a:lnTo>
                <a:lnTo>
                  <a:pt x="2410" y="242"/>
                </a:lnTo>
                <a:lnTo>
                  <a:pt x="2410" y="270"/>
                </a:lnTo>
                <a:lnTo>
                  <a:pt x="2411" y="295"/>
                </a:lnTo>
                <a:lnTo>
                  <a:pt x="2412" y="298"/>
                </a:lnTo>
                <a:lnTo>
                  <a:pt x="2412" y="258"/>
                </a:lnTo>
                <a:lnTo>
                  <a:pt x="2412" y="218"/>
                </a:lnTo>
                <a:lnTo>
                  <a:pt x="2413" y="204"/>
                </a:lnTo>
                <a:lnTo>
                  <a:pt x="2413" y="198"/>
                </a:lnTo>
                <a:lnTo>
                  <a:pt x="2414" y="188"/>
                </a:lnTo>
                <a:lnTo>
                  <a:pt x="2414" y="156"/>
                </a:lnTo>
                <a:lnTo>
                  <a:pt x="2415" y="167"/>
                </a:lnTo>
                <a:lnTo>
                  <a:pt x="2415" y="183"/>
                </a:lnTo>
                <a:lnTo>
                  <a:pt x="2416" y="157"/>
                </a:lnTo>
                <a:lnTo>
                  <a:pt x="2416" y="185"/>
                </a:lnTo>
                <a:lnTo>
                  <a:pt x="2417" y="200"/>
                </a:lnTo>
                <a:lnTo>
                  <a:pt x="2417" y="173"/>
                </a:lnTo>
                <a:lnTo>
                  <a:pt x="2417" y="230"/>
                </a:lnTo>
                <a:lnTo>
                  <a:pt x="2418" y="278"/>
                </a:lnTo>
                <a:lnTo>
                  <a:pt x="2418" y="313"/>
                </a:lnTo>
                <a:lnTo>
                  <a:pt x="2419" y="346"/>
                </a:lnTo>
                <a:lnTo>
                  <a:pt x="2419" y="374"/>
                </a:lnTo>
                <a:lnTo>
                  <a:pt x="2420" y="407"/>
                </a:lnTo>
                <a:lnTo>
                  <a:pt x="2420" y="417"/>
                </a:lnTo>
                <a:lnTo>
                  <a:pt x="2421" y="432"/>
                </a:lnTo>
                <a:lnTo>
                  <a:pt x="2421" y="439"/>
                </a:lnTo>
                <a:lnTo>
                  <a:pt x="2422" y="440"/>
                </a:lnTo>
                <a:lnTo>
                  <a:pt x="2422" y="439"/>
                </a:lnTo>
                <a:lnTo>
                  <a:pt x="2423" y="443"/>
                </a:lnTo>
                <a:lnTo>
                  <a:pt x="2423" y="441"/>
                </a:lnTo>
                <a:lnTo>
                  <a:pt x="2424" y="416"/>
                </a:lnTo>
                <a:lnTo>
                  <a:pt x="2424" y="387"/>
                </a:lnTo>
                <a:lnTo>
                  <a:pt x="2425" y="322"/>
                </a:lnTo>
                <a:lnTo>
                  <a:pt x="2425" y="275"/>
                </a:lnTo>
                <a:lnTo>
                  <a:pt x="2426" y="212"/>
                </a:lnTo>
                <a:lnTo>
                  <a:pt x="2426" y="215"/>
                </a:lnTo>
                <a:lnTo>
                  <a:pt x="2426" y="213"/>
                </a:lnTo>
                <a:lnTo>
                  <a:pt x="2427" y="227"/>
                </a:lnTo>
                <a:lnTo>
                  <a:pt x="2427" y="226"/>
                </a:lnTo>
                <a:lnTo>
                  <a:pt x="2428" y="235"/>
                </a:lnTo>
                <a:lnTo>
                  <a:pt x="2428" y="246"/>
                </a:lnTo>
                <a:lnTo>
                  <a:pt x="2429" y="265"/>
                </a:lnTo>
                <a:lnTo>
                  <a:pt x="2429" y="253"/>
                </a:lnTo>
                <a:lnTo>
                  <a:pt x="2430" y="260"/>
                </a:lnTo>
                <a:lnTo>
                  <a:pt x="2430" y="267"/>
                </a:lnTo>
                <a:lnTo>
                  <a:pt x="2431" y="271"/>
                </a:lnTo>
                <a:lnTo>
                  <a:pt x="2431" y="251"/>
                </a:lnTo>
                <a:lnTo>
                  <a:pt x="2432" y="249"/>
                </a:lnTo>
                <a:lnTo>
                  <a:pt x="2432" y="239"/>
                </a:lnTo>
                <a:lnTo>
                  <a:pt x="2433" y="242"/>
                </a:lnTo>
                <a:lnTo>
                  <a:pt x="2433" y="270"/>
                </a:lnTo>
                <a:lnTo>
                  <a:pt x="2434" y="289"/>
                </a:lnTo>
                <a:lnTo>
                  <a:pt x="2434" y="293"/>
                </a:lnTo>
                <a:lnTo>
                  <a:pt x="2435" y="257"/>
                </a:lnTo>
                <a:lnTo>
                  <a:pt x="2435" y="210"/>
                </a:lnTo>
                <a:lnTo>
                  <a:pt x="2435" y="181"/>
                </a:lnTo>
                <a:lnTo>
                  <a:pt x="2436" y="176"/>
                </a:lnTo>
                <a:lnTo>
                  <a:pt x="2436" y="155"/>
                </a:lnTo>
                <a:lnTo>
                  <a:pt x="2437" y="147"/>
                </a:lnTo>
                <a:lnTo>
                  <a:pt x="2437" y="157"/>
                </a:lnTo>
                <a:lnTo>
                  <a:pt x="2438" y="166"/>
                </a:lnTo>
                <a:lnTo>
                  <a:pt x="2438" y="159"/>
                </a:lnTo>
                <a:lnTo>
                  <a:pt x="2439" y="146"/>
                </a:lnTo>
                <a:lnTo>
                  <a:pt x="2439" y="157"/>
                </a:lnTo>
                <a:lnTo>
                  <a:pt x="2440" y="169"/>
                </a:lnTo>
                <a:lnTo>
                  <a:pt x="2440" y="179"/>
                </a:lnTo>
                <a:lnTo>
                  <a:pt x="2440" y="186"/>
                </a:lnTo>
                <a:lnTo>
                  <a:pt x="2441" y="241"/>
                </a:lnTo>
                <a:lnTo>
                  <a:pt x="2441" y="284"/>
                </a:lnTo>
                <a:lnTo>
                  <a:pt x="2442" y="321"/>
                </a:lnTo>
                <a:lnTo>
                  <a:pt x="2443" y="350"/>
                </a:lnTo>
                <a:lnTo>
                  <a:pt x="2443" y="377"/>
                </a:lnTo>
                <a:lnTo>
                  <a:pt x="2443" y="393"/>
                </a:lnTo>
                <a:lnTo>
                  <a:pt x="2444" y="411"/>
                </a:lnTo>
                <a:lnTo>
                  <a:pt x="2444" y="419"/>
                </a:lnTo>
                <a:lnTo>
                  <a:pt x="2445" y="421"/>
                </a:lnTo>
                <a:lnTo>
                  <a:pt x="2445" y="431"/>
                </a:lnTo>
                <a:lnTo>
                  <a:pt x="2446" y="435"/>
                </a:lnTo>
                <a:lnTo>
                  <a:pt x="2446" y="416"/>
                </a:lnTo>
                <a:lnTo>
                  <a:pt x="2447" y="394"/>
                </a:lnTo>
                <a:lnTo>
                  <a:pt x="2447" y="329"/>
                </a:lnTo>
                <a:lnTo>
                  <a:pt x="2448" y="293"/>
                </a:lnTo>
                <a:lnTo>
                  <a:pt x="2448" y="234"/>
                </a:lnTo>
                <a:lnTo>
                  <a:pt x="2449" y="230"/>
                </a:lnTo>
                <a:lnTo>
                  <a:pt x="2449" y="232"/>
                </a:lnTo>
                <a:lnTo>
                  <a:pt x="2449" y="240"/>
                </a:lnTo>
                <a:lnTo>
                  <a:pt x="2450" y="249"/>
                </a:lnTo>
                <a:lnTo>
                  <a:pt x="2450" y="261"/>
                </a:lnTo>
                <a:lnTo>
                  <a:pt x="2451" y="257"/>
                </a:lnTo>
                <a:lnTo>
                  <a:pt x="2452" y="262"/>
                </a:lnTo>
                <a:lnTo>
                  <a:pt x="2452" y="249"/>
                </a:lnTo>
                <a:lnTo>
                  <a:pt x="2452" y="244"/>
                </a:lnTo>
                <a:lnTo>
                  <a:pt x="2453" y="257"/>
                </a:lnTo>
                <a:lnTo>
                  <a:pt x="2453" y="260"/>
                </a:lnTo>
                <a:lnTo>
                  <a:pt x="2454" y="252"/>
                </a:lnTo>
                <a:lnTo>
                  <a:pt x="2454" y="237"/>
                </a:lnTo>
                <a:lnTo>
                  <a:pt x="2455" y="234"/>
                </a:lnTo>
                <a:lnTo>
                  <a:pt x="2455" y="241"/>
                </a:lnTo>
                <a:lnTo>
                  <a:pt x="2456" y="271"/>
                </a:lnTo>
                <a:lnTo>
                  <a:pt x="2456" y="293"/>
                </a:lnTo>
                <a:lnTo>
                  <a:pt x="2457" y="301"/>
                </a:lnTo>
                <a:lnTo>
                  <a:pt x="2457" y="261"/>
                </a:lnTo>
                <a:lnTo>
                  <a:pt x="2458" y="217"/>
                </a:lnTo>
                <a:lnTo>
                  <a:pt x="2458" y="194"/>
                </a:lnTo>
                <a:lnTo>
                  <a:pt x="2458" y="174"/>
                </a:lnTo>
                <a:lnTo>
                  <a:pt x="2459" y="155"/>
                </a:lnTo>
                <a:lnTo>
                  <a:pt x="2459" y="149"/>
                </a:lnTo>
                <a:lnTo>
                  <a:pt x="2460" y="152"/>
                </a:lnTo>
                <a:lnTo>
                  <a:pt x="2460" y="158"/>
                </a:lnTo>
                <a:lnTo>
                  <a:pt x="2461" y="159"/>
                </a:lnTo>
                <a:lnTo>
                  <a:pt x="2461" y="149"/>
                </a:lnTo>
                <a:lnTo>
                  <a:pt x="2462" y="151"/>
                </a:lnTo>
                <a:lnTo>
                  <a:pt x="2462" y="153"/>
                </a:lnTo>
                <a:lnTo>
                  <a:pt x="2463" y="150"/>
                </a:lnTo>
                <a:lnTo>
                  <a:pt x="2463" y="157"/>
                </a:lnTo>
                <a:lnTo>
                  <a:pt x="2464" y="171"/>
                </a:lnTo>
                <a:lnTo>
                  <a:pt x="2464" y="178"/>
                </a:lnTo>
                <a:lnTo>
                  <a:pt x="2465" y="199"/>
                </a:lnTo>
                <a:lnTo>
                  <a:pt x="2465" y="223"/>
                </a:lnTo>
                <a:lnTo>
                  <a:pt x="2466" y="236"/>
                </a:lnTo>
                <a:lnTo>
                  <a:pt x="2466" y="272"/>
                </a:lnTo>
                <a:lnTo>
                  <a:pt x="2466" y="299"/>
                </a:lnTo>
                <a:lnTo>
                  <a:pt x="2467" y="324"/>
                </a:lnTo>
                <a:lnTo>
                  <a:pt x="2467" y="345"/>
                </a:lnTo>
                <a:lnTo>
                  <a:pt x="2468" y="396"/>
                </a:lnTo>
                <a:lnTo>
                  <a:pt x="2468" y="418"/>
                </a:lnTo>
                <a:lnTo>
                  <a:pt x="2469" y="428"/>
                </a:lnTo>
                <a:lnTo>
                  <a:pt x="2469" y="426"/>
                </a:lnTo>
                <a:lnTo>
                  <a:pt x="2470" y="412"/>
                </a:lnTo>
                <a:lnTo>
                  <a:pt x="2470" y="401"/>
                </a:lnTo>
                <a:lnTo>
                  <a:pt x="2471" y="369"/>
                </a:lnTo>
                <a:lnTo>
                  <a:pt x="2471" y="349"/>
                </a:lnTo>
                <a:lnTo>
                  <a:pt x="2472" y="310"/>
                </a:lnTo>
                <a:lnTo>
                  <a:pt x="2472" y="303"/>
                </a:lnTo>
                <a:lnTo>
                  <a:pt x="2473" y="269"/>
                </a:lnTo>
                <a:lnTo>
                  <a:pt x="2473" y="268"/>
                </a:lnTo>
                <a:lnTo>
                  <a:pt x="2474" y="243"/>
                </a:lnTo>
                <a:lnTo>
                  <a:pt x="2474" y="233"/>
                </a:lnTo>
                <a:lnTo>
                  <a:pt x="2475" y="217"/>
                </a:lnTo>
                <a:lnTo>
                  <a:pt x="2475" y="213"/>
                </a:lnTo>
                <a:lnTo>
                  <a:pt x="2475" y="212"/>
                </a:lnTo>
                <a:lnTo>
                  <a:pt x="2476" y="214"/>
                </a:lnTo>
                <a:lnTo>
                  <a:pt x="2476" y="209"/>
                </a:lnTo>
                <a:lnTo>
                  <a:pt x="2477" y="215"/>
                </a:lnTo>
                <a:lnTo>
                  <a:pt x="2477" y="212"/>
                </a:lnTo>
                <a:lnTo>
                  <a:pt x="2478" y="212"/>
                </a:lnTo>
                <a:lnTo>
                  <a:pt x="2478" y="221"/>
                </a:lnTo>
                <a:lnTo>
                  <a:pt x="2479" y="246"/>
                </a:lnTo>
                <a:lnTo>
                  <a:pt x="2479" y="265"/>
                </a:lnTo>
                <a:lnTo>
                  <a:pt x="2480" y="244"/>
                </a:lnTo>
                <a:lnTo>
                  <a:pt x="2480" y="198"/>
                </a:lnTo>
                <a:lnTo>
                  <a:pt x="2480" y="178"/>
                </a:lnTo>
                <a:lnTo>
                  <a:pt x="2481" y="155"/>
                </a:lnTo>
                <a:lnTo>
                  <a:pt x="2481" y="142"/>
                </a:lnTo>
                <a:lnTo>
                  <a:pt x="2482" y="144"/>
                </a:lnTo>
                <a:lnTo>
                  <a:pt x="2483" y="169"/>
                </a:lnTo>
                <a:lnTo>
                  <a:pt x="2483" y="179"/>
                </a:lnTo>
                <a:lnTo>
                  <a:pt x="2483" y="177"/>
                </a:lnTo>
                <a:lnTo>
                  <a:pt x="2484" y="169"/>
                </a:lnTo>
                <a:lnTo>
                  <a:pt x="2484" y="160"/>
                </a:lnTo>
                <a:lnTo>
                  <a:pt x="2485" y="146"/>
                </a:lnTo>
                <a:lnTo>
                  <a:pt x="2485" y="137"/>
                </a:lnTo>
                <a:lnTo>
                  <a:pt x="2486" y="127"/>
                </a:lnTo>
                <a:lnTo>
                  <a:pt x="2486" y="134"/>
                </a:lnTo>
                <a:lnTo>
                  <a:pt x="2487" y="157"/>
                </a:lnTo>
                <a:lnTo>
                  <a:pt x="2487" y="164"/>
                </a:lnTo>
                <a:lnTo>
                  <a:pt x="2488" y="189"/>
                </a:lnTo>
                <a:lnTo>
                  <a:pt x="2488" y="209"/>
                </a:lnTo>
                <a:lnTo>
                  <a:pt x="2489" y="240"/>
                </a:lnTo>
                <a:lnTo>
                  <a:pt x="2489" y="273"/>
                </a:lnTo>
                <a:lnTo>
                  <a:pt x="2489" y="300"/>
                </a:lnTo>
                <a:lnTo>
                  <a:pt x="2490" y="327"/>
                </a:lnTo>
                <a:lnTo>
                  <a:pt x="2490" y="385"/>
                </a:lnTo>
                <a:lnTo>
                  <a:pt x="2491" y="415"/>
                </a:lnTo>
                <a:lnTo>
                  <a:pt x="2492" y="429"/>
                </a:lnTo>
                <a:lnTo>
                  <a:pt x="2492" y="428"/>
                </a:lnTo>
                <a:lnTo>
                  <a:pt x="2492" y="418"/>
                </a:lnTo>
                <a:lnTo>
                  <a:pt x="2493" y="411"/>
                </a:lnTo>
                <a:lnTo>
                  <a:pt x="2493" y="391"/>
                </a:lnTo>
                <a:lnTo>
                  <a:pt x="2494" y="385"/>
                </a:lnTo>
                <a:lnTo>
                  <a:pt x="2494" y="356"/>
                </a:lnTo>
                <a:lnTo>
                  <a:pt x="2495" y="332"/>
                </a:lnTo>
                <a:lnTo>
                  <a:pt x="2495" y="302"/>
                </a:lnTo>
                <a:lnTo>
                  <a:pt x="2496" y="287"/>
                </a:lnTo>
                <a:lnTo>
                  <a:pt x="2496" y="251"/>
                </a:lnTo>
                <a:lnTo>
                  <a:pt x="2497" y="242"/>
                </a:lnTo>
                <a:lnTo>
                  <a:pt x="2497" y="221"/>
                </a:lnTo>
                <a:lnTo>
                  <a:pt x="2498" y="210"/>
                </a:lnTo>
                <a:lnTo>
                  <a:pt x="2498" y="205"/>
                </a:lnTo>
                <a:lnTo>
                  <a:pt x="2498" y="206"/>
                </a:lnTo>
                <a:lnTo>
                  <a:pt x="2499" y="211"/>
                </a:lnTo>
                <a:lnTo>
                  <a:pt x="2499" y="209"/>
                </a:lnTo>
                <a:lnTo>
                  <a:pt x="2500" y="219"/>
                </a:lnTo>
                <a:lnTo>
                  <a:pt x="2501" y="226"/>
                </a:lnTo>
                <a:lnTo>
                  <a:pt x="2501" y="230"/>
                </a:lnTo>
                <a:lnTo>
                  <a:pt x="2501" y="248"/>
                </a:lnTo>
                <a:lnTo>
                  <a:pt x="2502" y="265"/>
                </a:lnTo>
                <a:lnTo>
                  <a:pt x="2502" y="252"/>
                </a:lnTo>
                <a:lnTo>
                  <a:pt x="2503" y="226"/>
                </a:lnTo>
                <a:lnTo>
                  <a:pt x="2503" y="221"/>
                </a:lnTo>
                <a:lnTo>
                  <a:pt x="2504" y="213"/>
                </a:lnTo>
                <a:lnTo>
                  <a:pt x="2504" y="207"/>
                </a:lnTo>
                <a:lnTo>
                  <a:pt x="2505" y="205"/>
                </a:lnTo>
                <a:lnTo>
                  <a:pt x="2505" y="235"/>
                </a:lnTo>
                <a:lnTo>
                  <a:pt x="2506" y="247"/>
                </a:lnTo>
                <a:lnTo>
                  <a:pt x="2506" y="255"/>
                </a:lnTo>
                <a:lnTo>
                  <a:pt x="2506" y="256"/>
                </a:lnTo>
                <a:lnTo>
                  <a:pt x="2507" y="273"/>
                </a:lnTo>
                <a:lnTo>
                  <a:pt x="2507" y="293"/>
                </a:lnTo>
                <a:lnTo>
                  <a:pt x="2508" y="323"/>
                </a:lnTo>
                <a:lnTo>
                  <a:pt x="2508" y="347"/>
                </a:lnTo>
                <a:lnTo>
                  <a:pt x="2509" y="373"/>
                </a:lnTo>
                <a:lnTo>
                  <a:pt x="2509" y="391"/>
                </a:lnTo>
                <a:lnTo>
                  <a:pt x="2510" y="416"/>
                </a:lnTo>
                <a:lnTo>
                  <a:pt x="2510" y="434"/>
                </a:lnTo>
                <a:lnTo>
                  <a:pt x="2511" y="438"/>
                </a:lnTo>
                <a:lnTo>
                  <a:pt x="2511" y="445"/>
                </a:lnTo>
                <a:lnTo>
                  <a:pt x="2512" y="450"/>
                </a:lnTo>
                <a:lnTo>
                  <a:pt x="2512" y="452"/>
                </a:lnTo>
                <a:lnTo>
                  <a:pt x="2513" y="447"/>
                </a:lnTo>
                <a:lnTo>
                  <a:pt x="2513" y="447"/>
                </a:lnTo>
                <a:lnTo>
                  <a:pt x="2514" y="437"/>
                </a:lnTo>
                <a:lnTo>
                  <a:pt x="2514" y="415"/>
                </a:lnTo>
                <a:lnTo>
                  <a:pt x="2515" y="386"/>
                </a:lnTo>
                <a:lnTo>
                  <a:pt x="2515" y="332"/>
                </a:lnTo>
                <a:lnTo>
                  <a:pt x="2515" y="298"/>
                </a:lnTo>
                <a:lnTo>
                  <a:pt x="2516" y="258"/>
                </a:lnTo>
                <a:lnTo>
                  <a:pt x="2516" y="251"/>
                </a:lnTo>
                <a:lnTo>
                  <a:pt x="2517" y="255"/>
                </a:lnTo>
                <a:lnTo>
                  <a:pt x="2517" y="255"/>
                </a:lnTo>
                <a:lnTo>
                  <a:pt x="2518" y="264"/>
                </a:lnTo>
                <a:lnTo>
                  <a:pt x="2518" y="276"/>
                </a:lnTo>
                <a:lnTo>
                  <a:pt x="2519" y="275"/>
                </a:lnTo>
                <a:lnTo>
                  <a:pt x="2519" y="279"/>
                </a:lnTo>
                <a:lnTo>
                  <a:pt x="2520" y="270"/>
                </a:lnTo>
                <a:lnTo>
                  <a:pt x="2520" y="269"/>
                </a:lnTo>
                <a:lnTo>
                  <a:pt x="2521" y="270"/>
                </a:lnTo>
                <a:lnTo>
                  <a:pt x="2521" y="278"/>
                </a:lnTo>
                <a:lnTo>
                  <a:pt x="2522" y="271"/>
                </a:lnTo>
                <a:lnTo>
                  <a:pt x="2522" y="260"/>
                </a:lnTo>
                <a:lnTo>
                  <a:pt x="2523" y="254"/>
                </a:lnTo>
                <a:lnTo>
                  <a:pt x="2523" y="248"/>
                </a:lnTo>
                <a:lnTo>
                  <a:pt x="2523" y="266"/>
                </a:lnTo>
                <a:lnTo>
                  <a:pt x="2524" y="278"/>
                </a:lnTo>
                <a:lnTo>
                  <a:pt x="2524" y="286"/>
                </a:lnTo>
                <a:lnTo>
                  <a:pt x="2525" y="250"/>
                </a:lnTo>
                <a:lnTo>
                  <a:pt x="2525" y="220"/>
                </a:lnTo>
                <a:lnTo>
                  <a:pt x="2526" y="193"/>
                </a:lnTo>
                <a:lnTo>
                  <a:pt x="2526" y="175"/>
                </a:lnTo>
                <a:lnTo>
                  <a:pt x="2527" y="182"/>
                </a:lnTo>
                <a:lnTo>
                  <a:pt x="2527" y="192"/>
                </a:lnTo>
                <a:lnTo>
                  <a:pt x="2528" y="206"/>
                </a:lnTo>
                <a:lnTo>
                  <a:pt x="2528" y="214"/>
                </a:lnTo>
                <a:lnTo>
                  <a:pt x="2529" y="213"/>
                </a:lnTo>
                <a:lnTo>
                  <a:pt x="2529" y="218"/>
                </a:lnTo>
                <a:lnTo>
                  <a:pt x="2529" y="229"/>
                </a:lnTo>
                <a:lnTo>
                  <a:pt x="2530" y="269"/>
                </a:lnTo>
                <a:lnTo>
                  <a:pt x="2530" y="307"/>
                </a:lnTo>
                <a:lnTo>
                  <a:pt x="2531" y="332"/>
                </a:lnTo>
                <a:lnTo>
                  <a:pt x="2532" y="362"/>
                </a:lnTo>
                <a:lnTo>
                  <a:pt x="2532" y="390"/>
                </a:lnTo>
                <a:lnTo>
                  <a:pt x="2532" y="408"/>
                </a:lnTo>
                <a:lnTo>
                  <a:pt x="2533" y="423"/>
                </a:lnTo>
                <a:lnTo>
                  <a:pt x="2533" y="434"/>
                </a:lnTo>
                <a:lnTo>
                  <a:pt x="2534" y="443"/>
                </a:lnTo>
                <a:lnTo>
                  <a:pt x="2534" y="448"/>
                </a:lnTo>
                <a:lnTo>
                  <a:pt x="2535" y="450"/>
                </a:lnTo>
                <a:lnTo>
                  <a:pt x="2535" y="448"/>
                </a:lnTo>
                <a:lnTo>
                  <a:pt x="2536" y="449"/>
                </a:lnTo>
                <a:lnTo>
                  <a:pt x="2536" y="444"/>
                </a:lnTo>
                <a:lnTo>
                  <a:pt x="2537" y="421"/>
                </a:lnTo>
                <a:lnTo>
                  <a:pt x="2537" y="395"/>
                </a:lnTo>
                <a:lnTo>
                  <a:pt x="2538" y="331"/>
                </a:lnTo>
                <a:lnTo>
                  <a:pt x="2538" y="291"/>
                </a:lnTo>
                <a:lnTo>
                  <a:pt x="2538" y="238"/>
                </a:lnTo>
                <a:lnTo>
                  <a:pt x="2539" y="226"/>
                </a:lnTo>
                <a:lnTo>
                  <a:pt x="2539" y="233"/>
                </a:lnTo>
                <a:lnTo>
                  <a:pt x="2540" y="242"/>
                </a:lnTo>
                <a:lnTo>
                  <a:pt x="2541" y="252"/>
                </a:lnTo>
                <a:lnTo>
                  <a:pt x="2541" y="267"/>
                </a:lnTo>
                <a:lnTo>
                  <a:pt x="2541" y="275"/>
                </a:lnTo>
                <a:lnTo>
                  <a:pt x="2542" y="273"/>
                </a:lnTo>
                <a:lnTo>
                  <a:pt x="2542" y="260"/>
                </a:lnTo>
                <a:lnTo>
                  <a:pt x="2543" y="253"/>
                </a:lnTo>
                <a:lnTo>
                  <a:pt x="2543" y="256"/>
                </a:lnTo>
                <a:lnTo>
                  <a:pt x="2544" y="272"/>
                </a:lnTo>
                <a:lnTo>
                  <a:pt x="2544" y="269"/>
                </a:lnTo>
                <a:lnTo>
                  <a:pt x="2545" y="254"/>
                </a:lnTo>
                <a:lnTo>
                  <a:pt x="2545" y="251"/>
                </a:lnTo>
                <a:lnTo>
                  <a:pt x="2546" y="244"/>
                </a:lnTo>
                <a:lnTo>
                  <a:pt x="2546" y="261"/>
                </a:lnTo>
                <a:lnTo>
                  <a:pt x="2546" y="284"/>
                </a:lnTo>
                <a:lnTo>
                  <a:pt x="2547" y="293"/>
                </a:lnTo>
                <a:lnTo>
                  <a:pt x="2547" y="256"/>
                </a:lnTo>
                <a:lnTo>
                  <a:pt x="2548" y="217"/>
                </a:lnTo>
                <a:lnTo>
                  <a:pt x="2548" y="190"/>
                </a:lnTo>
                <a:lnTo>
                  <a:pt x="2549" y="183"/>
                </a:lnTo>
                <a:lnTo>
                  <a:pt x="2549" y="172"/>
                </a:lnTo>
                <a:lnTo>
                  <a:pt x="2550" y="170"/>
                </a:lnTo>
                <a:lnTo>
                  <a:pt x="2550" y="176"/>
                </a:lnTo>
                <a:lnTo>
                  <a:pt x="2551" y="176"/>
                </a:lnTo>
                <a:lnTo>
                  <a:pt x="2551" y="161"/>
                </a:lnTo>
                <a:lnTo>
                  <a:pt x="2552" y="182"/>
                </a:lnTo>
                <a:lnTo>
                  <a:pt x="2552" y="195"/>
                </a:lnTo>
                <a:lnTo>
                  <a:pt x="2553" y="217"/>
                </a:lnTo>
                <a:lnTo>
                  <a:pt x="2553" y="255"/>
                </a:lnTo>
                <a:lnTo>
                  <a:pt x="2554" y="283"/>
                </a:lnTo>
                <a:lnTo>
                  <a:pt x="2554" y="327"/>
                </a:lnTo>
                <a:lnTo>
                  <a:pt x="2555" y="364"/>
                </a:lnTo>
                <a:lnTo>
                  <a:pt x="2555" y="389"/>
                </a:lnTo>
                <a:lnTo>
                  <a:pt x="2555" y="412"/>
                </a:lnTo>
                <a:lnTo>
                  <a:pt x="2556" y="422"/>
                </a:lnTo>
                <a:lnTo>
                  <a:pt x="2556" y="433"/>
                </a:lnTo>
                <a:lnTo>
                  <a:pt x="2557" y="439"/>
                </a:lnTo>
                <a:lnTo>
                  <a:pt x="2557" y="443"/>
                </a:lnTo>
                <a:lnTo>
                  <a:pt x="2558" y="441"/>
                </a:lnTo>
                <a:lnTo>
                  <a:pt x="2558" y="445"/>
                </a:lnTo>
                <a:lnTo>
                  <a:pt x="2559" y="443"/>
                </a:lnTo>
                <a:lnTo>
                  <a:pt x="2559" y="412"/>
                </a:lnTo>
                <a:lnTo>
                  <a:pt x="2560" y="376"/>
                </a:lnTo>
                <a:lnTo>
                  <a:pt x="2560" y="316"/>
                </a:lnTo>
                <a:lnTo>
                  <a:pt x="2561" y="273"/>
                </a:lnTo>
                <a:lnTo>
                  <a:pt x="2561" y="236"/>
                </a:lnTo>
                <a:lnTo>
                  <a:pt x="2562" y="221"/>
                </a:lnTo>
                <a:lnTo>
                  <a:pt x="2562" y="224"/>
                </a:lnTo>
                <a:lnTo>
                  <a:pt x="2563" y="232"/>
                </a:lnTo>
                <a:lnTo>
                  <a:pt x="2563" y="244"/>
                </a:lnTo>
                <a:lnTo>
                  <a:pt x="2564" y="261"/>
                </a:lnTo>
                <a:lnTo>
                  <a:pt x="2564" y="257"/>
                </a:lnTo>
                <a:lnTo>
                  <a:pt x="2564" y="274"/>
                </a:lnTo>
                <a:lnTo>
                  <a:pt x="2565" y="253"/>
                </a:lnTo>
                <a:lnTo>
                  <a:pt x="2565" y="256"/>
                </a:lnTo>
                <a:lnTo>
                  <a:pt x="2566" y="263"/>
                </a:lnTo>
                <a:lnTo>
                  <a:pt x="2566" y="271"/>
                </a:lnTo>
                <a:lnTo>
                  <a:pt x="2567" y="263"/>
                </a:lnTo>
                <a:lnTo>
                  <a:pt x="2567" y="255"/>
                </a:lnTo>
                <a:lnTo>
                  <a:pt x="2568" y="234"/>
                </a:lnTo>
                <a:lnTo>
                  <a:pt x="2568" y="249"/>
                </a:lnTo>
                <a:lnTo>
                  <a:pt x="2569" y="270"/>
                </a:lnTo>
                <a:lnTo>
                  <a:pt x="2569" y="295"/>
                </a:lnTo>
                <a:lnTo>
                  <a:pt x="2569" y="299"/>
                </a:lnTo>
                <a:lnTo>
                  <a:pt x="2570" y="264"/>
                </a:lnTo>
                <a:lnTo>
                  <a:pt x="2570" y="220"/>
                </a:lnTo>
                <a:lnTo>
                  <a:pt x="2571" y="205"/>
                </a:lnTo>
                <a:lnTo>
                  <a:pt x="2572" y="185"/>
                </a:lnTo>
                <a:lnTo>
                  <a:pt x="2572" y="169"/>
                </a:lnTo>
                <a:lnTo>
                  <a:pt x="2572" y="175"/>
                </a:lnTo>
                <a:lnTo>
                  <a:pt x="2573" y="169"/>
                </a:lnTo>
                <a:lnTo>
                  <a:pt x="2573" y="165"/>
                </a:lnTo>
                <a:lnTo>
                  <a:pt x="2574" y="158"/>
                </a:lnTo>
                <a:lnTo>
                  <a:pt x="2574" y="173"/>
                </a:lnTo>
                <a:lnTo>
                  <a:pt x="2575" y="193"/>
                </a:lnTo>
                <a:lnTo>
                  <a:pt x="2575" y="191"/>
                </a:lnTo>
                <a:lnTo>
                  <a:pt x="2576" y="211"/>
                </a:lnTo>
                <a:lnTo>
                  <a:pt x="2576" y="257"/>
                </a:lnTo>
                <a:lnTo>
                  <a:pt x="2577" y="310"/>
                </a:lnTo>
                <a:lnTo>
                  <a:pt x="2577" y="347"/>
                </a:lnTo>
                <a:lnTo>
                  <a:pt x="2578" y="376"/>
                </a:lnTo>
                <a:lnTo>
                  <a:pt x="2578" y="402"/>
                </a:lnTo>
                <a:lnTo>
                  <a:pt x="2578" y="421"/>
                </a:lnTo>
                <a:lnTo>
                  <a:pt x="2579" y="434"/>
                </a:lnTo>
                <a:lnTo>
                  <a:pt x="2579" y="440"/>
                </a:lnTo>
                <a:lnTo>
                  <a:pt x="2580" y="443"/>
                </a:lnTo>
                <a:lnTo>
                  <a:pt x="2581" y="441"/>
                </a:lnTo>
                <a:lnTo>
                  <a:pt x="2581" y="446"/>
                </a:lnTo>
                <a:lnTo>
                  <a:pt x="2581" y="440"/>
                </a:lnTo>
                <a:lnTo>
                  <a:pt x="2582" y="416"/>
                </a:lnTo>
                <a:lnTo>
                  <a:pt x="2582" y="382"/>
                </a:lnTo>
                <a:lnTo>
                  <a:pt x="2583" y="319"/>
                </a:lnTo>
                <a:lnTo>
                  <a:pt x="2583" y="269"/>
                </a:lnTo>
                <a:lnTo>
                  <a:pt x="2584" y="229"/>
                </a:lnTo>
                <a:lnTo>
                  <a:pt x="2584" y="208"/>
                </a:lnTo>
                <a:lnTo>
                  <a:pt x="2585" y="216"/>
                </a:lnTo>
                <a:lnTo>
                  <a:pt x="2585" y="225"/>
                </a:lnTo>
                <a:lnTo>
                  <a:pt x="2586" y="241"/>
                </a:lnTo>
                <a:lnTo>
                  <a:pt x="2586" y="253"/>
                </a:lnTo>
                <a:lnTo>
                  <a:pt x="2587" y="249"/>
                </a:lnTo>
                <a:lnTo>
                  <a:pt x="2587" y="247"/>
                </a:lnTo>
                <a:lnTo>
                  <a:pt x="2587" y="236"/>
                </a:lnTo>
                <a:lnTo>
                  <a:pt x="2588" y="226"/>
                </a:lnTo>
                <a:lnTo>
                  <a:pt x="2588" y="239"/>
                </a:lnTo>
                <a:lnTo>
                  <a:pt x="2589" y="250"/>
                </a:lnTo>
                <a:lnTo>
                  <a:pt x="2589" y="253"/>
                </a:lnTo>
                <a:lnTo>
                  <a:pt x="2590" y="246"/>
                </a:lnTo>
                <a:lnTo>
                  <a:pt x="2590" y="244"/>
                </a:lnTo>
                <a:lnTo>
                  <a:pt x="2591" y="256"/>
                </a:lnTo>
                <a:lnTo>
                  <a:pt x="2591" y="291"/>
                </a:lnTo>
                <a:lnTo>
                  <a:pt x="2592" y="309"/>
                </a:lnTo>
                <a:lnTo>
                  <a:pt x="2592" y="319"/>
                </a:lnTo>
                <a:lnTo>
                  <a:pt x="2593" y="281"/>
                </a:lnTo>
                <a:lnTo>
                  <a:pt x="2593" y="235"/>
                </a:lnTo>
                <a:lnTo>
                  <a:pt x="2594" y="208"/>
                </a:lnTo>
                <a:lnTo>
                  <a:pt x="2594" y="186"/>
                </a:lnTo>
                <a:lnTo>
                  <a:pt x="2595" y="171"/>
                </a:lnTo>
                <a:lnTo>
                  <a:pt x="2595" y="166"/>
                </a:lnTo>
                <a:lnTo>
                  <a:pt x="2595" y="158"/>
                </a:lnTo>
                <a:lnTo>
                  <a:pt x="2596" y="164"/>
                </a:lnTo>
                <a:lnTo>
                  <a:pt x="2596" y="160"/>
                </a:lnTo>
                <a:lnTo>
                  <a:pt x="2597" y="164"/>
                </a:lnTo>
                <a:lnTo>
                  <a:pt x="2597" y="171"/>
                </a:lnTo>
                <a:lnTo>
                  <a:pt x="2598" y="173"/>
                </a:lnTo>
                <a:lnTo>
                  <a:pt x="2598" y="185"/>
                </a:lnTo>
                <a:lnTo>
                  <a:pt x="2599" y="202"/>
                </a:lnTo>
                <a:lnTo>
                  <a:pt x="2599" y="243"/>
                </a:lnTo>
                <a:lnTo>
                  <a:pt x="2600" y="272"/>
                </a:lnTo>
                <a:lnTo>
                  <a:pt x="2600" y="316"/>
                </a:lnTo>
                <a:lnTo>
                  <a:pt x="2601" y="359"/>
                </a:lnTo>
                <a:lnTo>
                  <a:pt x="2601" y="380"/>
                </a:lnTo>
                <a:lnTo>
                  <a:pt x="2602" y="400"/>
                </a:lnTo>
                <a:lnTo>
                  <a:pt x="2602" y="410"/>
                </a:lnTo>
                <a:lnTo>
                  <a:pt x="2603" y="420"/>
                </a:lnTo>
                <a:lnTo>
                  <a:pt x="2603" y="422"/>
                </a:lnTo>
                <a:lnTo>
                  <a:pt x="2604" y="433"/>
                </a:lnTo>
                <a:lnTo>
                  <a:pt x="2604" y="436"/>
                </a:lnTo>
                <a:lnTo>
                  <a:pt x="2604" y="419"/>
                </a:lnTo>
                <a:lnTo>
                  <a:pt x="2605" y="390"/>
                </a:lnTo>
                <a:lnTo>
                  <a:pt x="2605" y="330"/>
                </a:lnTo>
                <a:lnTo>
                  <a:pt x="2606" y="288"/>
                </a:lnTo>
                <a:lnTo>
                  <a:pt x="2606" y="244"/>
                </a:lnTo>
                <a:lnTo>
                  <a:pt x="2607" y="230"/>
                </a:lnTo>
                <a:lnTo>
                  <a:pt x="2607" y="234"/>
                </a:lnTo>
                <a:lnTo>
                  <a:pt x="2608" y="241"/>
                </a:lnTo>
                <a:lnTo>
                  <a:pt x="2608" y="246"/>
                </a:lnTo>
                <a:lnTo>
                  <a:pt x="2609" y="259"/>
                </a:lnTo>
                <a:lnTo>
                  <a:pt x="2609" y="255"/>
                </a:lnTo>
                <a:lnTo>
                  <a:pt x="2610" y="263"/>
                </a:lnTo>
                <a:lnTo>
                  <a:pt x="2610" y="250"/>
                </a:lnTo>
                <a:lnTo>
                  <a:pt x="2611" y="250"/>
                </a:lnTo>
                <a:lnTo>
                  <a:pt x="2611" y="257"/>
                </a:lnTo>
                <a:lnTo>
                  <a:pt x="2612" y="260"/>
                </a:lnTo>
                <a:lnTo>
                  <a:pt x="2612" y="254"/>
                </a:lnTo>
                <a:lnTo>
                  <a:pt x="2612" y="236"/>
                </a:lnTo>
                <a:lnTo>
                  <a:pt x="2613" y="239"/>
                </a:lnTo>
                <a:lnTo>
                  <a:pt x="2613" y="247"/>
                </a:lnTo>
                <a:lnTo>
                  <a:pt x="2614" y="275"/>
                </a:lnTo>
                <a:lnTo>
                  <a:pt x="2614" y="291"/>
                </a:lnTo>
                <a:lnTo>
                  <a:pt x="2615" y="298"/>
                </a:lnTo>
                <a:lnTo>
                  <a:pt x="2615" y="262"/>
                </a:lnTo>
                <a:lnTo>
                  <a:pt x="2616" y="221"/>
                </a:lnTo>
                <a:lnTo>
                  <a:pt x="2616" y="196"/>
                </a:lnTo>
                <a:lnTo>
                  <a:pt x="2617" y="168"/>
                </a:lnTo>
                <a:lnTo>
                  <a:pt x="2617" y="151"/>
                </a:lnTo>
                <a:lnTo>
                  <a:pt x="2618" y="146"/>
                </a:lnTo>
                <a:lnTo>
                  <a:pt x="2618" y="154"/>
                </a:lnTo>
                <a:lnTo>
                  <a:pt x="2618" y="161"/>
                </a:lnTo>
                <a:lnTo>
                  <a:pt x="2619" y="163"/>
                </a:lnTo>
                <a:lnTo>
                  <a:pt x="2619" y="158"/>
                </a:lnTo>
                <a:lnTo>
                  <a:pt x="2620" y="149"/>
                </a:lnTo>
                <a:lnTo>
                  <a:pt x="2621" y="149"/>
                </a:lnTo>
                <a:lnTo>
                  <a:pt x="2621" y="149"/>
                </a:lnTo>
                <a:lnTo>
                  <a:pt x="2621" y="144"/>
                </a:lnTo>
                <a:lnTo>
                  <a:pt x="2622" y="162"/>
                </a:lnTo>
                <a:lnTo>
                  <a:pt x="2622" y="185"/>
                </a:lnTo>
                <a:lnTo>
                  <a:pt x="2623" y="204"/>
                </a:lnTo>
                <a:lnTo>
                  <a:pt x="2623" y="228"/>
                </a:lnTo>
                <a:lnTo>
                  <a:pt x="2624" y="242"/>
                </a:lnTo>
                <a:lnTo>
                  <a:pt x="2624" y="273"/>
                </a:lnTo>
                <a:lnTo>
                  <a:pt x="2625" y="302"/>
                </a:lnTo>
                <a:lnTo>
                  <a:pt x="2625" y="328"/>
                </a:lnTo>
                <a:lnTo>
                  <a:pt x="2626" y="349"/>
                </a:lnTo>
                <a:lnTo>
                  <a:pt x="2626" y="397"/>
                </a:lnTo>
                <a:lnTo>
                  <a:pt x="2627" y="424"/>
                </a:lnTo>
                <a:lnTo>
                  <a:pt x="2627" y="431"/>
                </a:lnTo>
                <a:lnTo>
                  <a:pt x="2627" y="429"/>
                </a:lnTo>
                <a:lnTo>
                  <a:pt x="2628" y="416"/>
                </a:lnTo>
                <a:lnTo>
                  <a:pt x="2628" y="401"/>
                </a:lnTo>
                <a:lnTo>
                  <a:pt x="2629" y="379"/>
                </a:lnTo>
                <a:lnTo>
                  <a:pt x="2630" y="364"/>
                </a:lnTo>
                <a:lnTo>
                  <a:pt x="2630" y="326"/>
                </a:lnTo>
                <a:lnTo>
                  <a:pt x="2630" y="311"/>
                </a:lnTo>
                <a:lnTo>
                  <a:pt x="2631" y="271"/>
                </a:lnTo>
                <a:lnTo>
                  <a:pt x="2631" y="275"/>
                </a:lnTo>
                <a:lnTo>
                  <a:pt x="2632" y="248"/>
                </a:lnTo>
                <a:lnTo>
                  <a:pt x="2632" y="235"/>
                </a:lnTo>
                <a:lnTo>
                  <a:pt x="2633" y="216"/>
                </a:lnTo>
                <a:lnTo>
                  <a:pt x="2633" y="214"/>
                </a:lnTo>
                <a:lnTo>
                  <a:pt x="2634" y="212"/>
                </a:lnTo>
                <a:lnTo>
                  <a:pt x="2634" y="210"/>
                </a:lnTo>
                <a:lnTo>
                  <a:pt x="2635" y="214"/>
                </a:lnTo>
                <a:lnTo>
                  <a:pt x="2635" y="227"/>
                </a:lnTo>
                <a:lnTo>
                  <a:pt x="2635" y="224"/>
                </a:lnTo>
                <a:lnTo>
                  <a:pt x="2636" y="220"/>
                </a:lnTo>
                <a:lnTo>
                  <a:pt x="2636" y="229"/>
                </a:lnTo>
                <a:lnTo>
                  <a:pt x="2637" y="253"/>
                </a:lnTo>
                <a:lnTo>
                  <a:pt x="2637" y="270"/>
                </a:lnTo>
                <a:lnTo>
                  <a:pt x="2638" y="243"/>
                </a:lnTo>
                <a:lnTo>
                  <a:pt x="2638" y="205"/>
                </a:lnTo>
                <a:lnTo>
                  <a:pt x="2639" y="187"/>
                </a:lnTo>
                <a:lnTo>
                  <a:pt x="2639" y="165"/>
                </a:lnTo>
                <a:lnTo>
                  <a:pt x="2640" y="146"/>
                </a:lnTo>
                <a:lnTo>
                  <a:pt x="2640" y="153"/>
                </a:lnTo>
                <a:lnTo>
                  <a:pt x="2641" y="172"/>
                </a:lnTo>
                <a:lnTo>
                  <a:pt x="2641" y="187"/>
                </a:lnTo>
                <a:lnTo>
                  <a:pt x="2642" y="193"/>
                </a:lnTo>
                <a:lnTo>
                  <a:pt x="2642" y="181"/>
                </a:lnTo>
                <a:lnTo>
                  <a:pt x="2643" y="169"/>
                </a:lnTo>
                <a:lnTo>
                  <a:pt x="2643" y="158"/>
                </a:lnTo>
                <a:lnTo>
                  <a:pt x="2644" y="142"/>
                </a:lnTo>
                <a:lnTo>
                  <a:pt x="2644" y="139"/>
                </a:lnTo>
                <a:lnTo>
                  <a:pt x="2644" y="149"/>
                </a:lnTo>
                <a:lnTo>
                  <a:pt x="2645" y="156"/>
                </a:lnTo>
                <a:lnTo>
                  <a:pt x="2645" y="178"/>
                </a:lnTo>
                <a:lnTo>
                  <a:pt x="2646" y="202"/>
                </a:lnTo>
                <a:lnTo>
                  <a:pt x="2646" y="221"/>
                </a:lnTo>
                <a:lnTo>
                  <a:pt x="2647" y="246"/>
                </a:lnTo>
                <a:lnTo>
                  <a:pt x="2647" y="279"/>
                </a:lnTo>
                <a:lnTo>
                  <a:pt x="2648" y="303"/>
                </a:lnTo>
                <a:lnTo>
                  <a:pt x="2648" y="330"/>
                </a:lnTo>
                <a:lnTo>
                  <a:pt x="2649" y="386"/>
                </a:lnTo>
                <a:lnTo>
                  <a:pt x="2649" y="417"/>
                </a:lnTo>
                <a:lnTo>
                  <a:pt x="2650" y="429"/>
                </a:lnTo>
                <a:lnTo>
                  <a:pt x="2650" y="428"/>
                </a:lnTo>
                <a:lnTo>
                  <a:pt x="2651" y="424"/>
                </a:lnTo>
                <a:lnTo>
                  <a:pt x="2651" y="419"/>
                </a:lnTo>
                <a:lnTo>
                  <a:pt x="2652" y="397"/>
                </a:lnTo>
                <a:lnTo>
                  <a:pt x="2652" y="385"/>
                </a:lnTo>
                <a:lnTo>
                  <a:pt x="2653" y="362"/>
                </a:lnTo>
                <a:lnTo>
                  <a:pt x="2653" y="341"/>
                </a:lnTo>
                <a:lnTo>
                  <a:pt x="2653" y="303"/>
                </a:lnTo>
                <a:lnTo>
                  <a:pt x="2654" y="287"/>
                </a:lnTo>
                <a:lnTo>
                  <a:pt x="2654" y="249"/>
                </a:lnTo>
                <a:lnTo>
                  <a:pt x="2655" y="251"/>
                </a:lnTo>
                <a:lnTo>
                  <a:pt x="2655" y="227"/>
                </a:lnTo>
                <a:lnTo>
                  <a:pt x="2656" y="224"/>
                </a:lnTo>
                <a:lnTo>
                  <a:pt x="2656" y="216"/>
                </a:lnTo>
                <a:lnTo>
                  <a:pt x="2657" y="229"/>
                </a:lnTo>
                <a:lnTo>
                  <a:pt x="2657" y="230"/>
                </a:lnTo>
                <a:lnTo>
                  <a:pt x="2658" y="228"/>
                </a:lnTo>
                <a:lnTo>
                  <a:pt x="2658" y="227"/>
                </a:lnTo>
                <a:lnTo>
                  <a:pt x="2658" y="232"/>
                </a:lnTo>
                <a:lnTo>
                  <a:pt x="2659" y="235"/>
                </a:lnTo>
                <a:lnTo>
                  <a:pt x="2659" y="251"/>
                </a:lnTo>
                <a:lnTo>
                  <a:pt x="2660" y="268"/>
                </a:lnTo>
                <a:lnTo>
                  <a:pt x="2661" y="256"/>
                </a:lnTo>
                <a:lnTo>
                  <a:pt x="2661" y="237"/>
                </a:lnTo>
                <a:lnTo>
                  <a:pt x="2661" y="230"/>
                </a:lnTo>
                <a:lnTo>
                  <a:pt x="2662" y="226"/>
                </a:lnTo>
                <a:lnTo>
                  <a:pt x="2662" y="233"/>
                </a:lnTo>
                <a:lnTo>
                  <a:pt x="2663" y="240"/>
                </a:lnTo>
                <a:lnTo>
                  <a:pt x="2663" y="254"/>
                </a:lnTo>
                <a:lnTo>
                  <a:pt x="2664" y="264"/>
                </a:lnTo>
                <a:lnTo>
                  <a:pt x="2664" y="280"/>
                </a:lnTo>
                <a:lnTo>
                  <a:pt x="2665" y="275"/>
                </a:lnTo>
                <a:lnTo>
                  <a:pt x="2665" y="297"/>
                </a:lnTo>
                <a:lnTo>
                  <a:pt x="2666" y="316"/>
                </a:lnTo>
                <a:lnTo>
                  <a:pt x="2666" y="334"/>
                </a:lnTo>
                <a:lnTo>
                  <a:pt x="2667" y="351"/>
                </a:lnTo>
                <a:lnTo>
                  <a:pt x="2667" y="373"/>
                </a:lnTo>
                <a:lnTo>
                  <a:pt x="2667" y="394"/>
                </a:lnTo>
                <a:lnTo>
                  <a:pt x="2668" y="420"/>
                </a:lnTo>
                <a:lnTo>
                  <a:pt x="2668" y="431"/>
                </a:lnTo>
                <a:lnTo>
                  <a:pt x="2669" y="439"/>
                </a:lnTo>
                <a:lnTo>
                  <a:pt x="2670" y="448"/>
                </a:lnTo>
                <a:lnTo>
                  <a:pt x="2670" y="452"/>
                </a:lnTo>
                <a:lnTo>
                  <a:pt x="2670" y="453"/>
                </a:lnTo>
                <a:lnTo>
                  <a:pt x="2671" y="448"/>
                </a:lnTo>
                <a:lnTo>
                  <a:pt x="2671" y="444"/>
                </a:lnTo>
                <a:lnTo>
                  <a:pt x="2672" y="439"/>
                </a:lnTo>
                <a:lnTo>
                  <a:pt x="2672" y="413"/>
                </a:lnTo>
                <a:lnTo>
                  <a:pt x="2673" y="388"/>
                </a:lnTo>
                <a:lnTo>
                  <a:pt x="2673" y="339"/>
                </a:lnTo>
                <a:lnTo>
                  <a:pt x="2674" y="302"/>
                </a:lnTo>
                <a:lnTo>
                  <a:pt x="2674" y="262"/>
                </a:lnTo>
                <a:lnTo>
                  <a:pt x="2675" y="255"/>
                </a:lnTo>
                <a:lnTo>
                  <a:pt x="2675" y="260"/>
                </a:lnTo>
                <a:lnTo>
                  <a:pt x="2675" y="259"/>
                </a:lnTo>
                <a:lnTo>
                  <a:pt x="2676" y="267"/>
                </a:lnTo>
                <a:lnTo>
                  <a:pt x="2676" y="283"/>
                </a:lnTo>
                <a:lnTo>
                  <a:pt x="2677" y="279"/>
                </a:lnTo>
                <a:lnTo>
                  <a:pt x="2677" y="294"/>
                </a:lnTo>
                <a:lnTo>
                  <a:pt x="2678" y="275"/>
                </a:lnTo>
                <a:lnTo>
                  <a:pt x="2678" y="273"/>
                </a:lnTo>
                <a:lnTo>
                  <a:pt x="2679" y="278"/>
                </a:lnTo>
                <a:lnTo>
                  <a:pt x="2679" y="286"/>
                </a:lnTo>
                <a:lnTo>
                  <a:pt x="2680" y="276"/>
                </a:lnTo>
                <a:lnTo>
                  <a:pt x="2680" y="269"/>
                </a:lnTo>
                <a:lnTo>
                  <a:pt x="2681" y="259"/>
                </a:lnTo>
                <a:lnTo>
                  <a:pt x="2681" y="250"/>
                </a:lnTo>
                <a:lnTo>
                  <a:pt x="2682" y="261"/>
                </a:lnTo>
                <a:lnTo>
                  <a:pt x="2682" y="277"/>
                </a:lnTo>
                <a:lnTo>
                  <a:pt x="2683" y="285"/>
                </a:lnTo>
                <a:lnTo>
                  <a:pt x="2683" y="253"/>
                </a:lnTo>
                <a:lnTo>
                  <a:pt x="2684" y="224"/>
                </a:lnTo>
                <a:lnTo>
                  <a:pt x="2684" y="199"/>
                </a:lnTo>
                <a:lnTo>
                  <a:pt x="2684" y="185"/>
                </a:lnTo>
                <a:lnTo>
                  <a:pt x="2685" y="179"/>
                </a:lnTo>
                <a:lnTo>
                  <a:pt x="2685" y="193"/>
                </a:lnTo>
                <a:lnTo>
                  <a:pt x="2686" y="210"/>
                </a:lnTo>
                <a:lnTo>
                  <a:pt x="2686" y="217"/>
                </a:lnTo>
                <a:lnTo>
                  <a:pt x="2687" y="217"/>
                </a:lnTo>
                <a:lnTo>
                  <a:pt x="2687" y="221"/>
                </a:lnTo>
                <a:lnTo>
                  <a:pt x="2688" y="236"/>
                </a:lnTo>
                <a:lnTo>
                  <a:pt x="2688" y="254"/>
                </a:lnTo>
                <a:lnTo>
                  <a:pt x="2689" y="285"/>
                </a:lnTo>
                <a:lnTo>
                  <a:pt x="2689" y="312"/>
                </a:lnTo>
                <a:lnTo>
                  <a:pt x="2690" y="341"/>
                </a:lnTo>
                <a:lnTo>
                  <a:pt x="2690" y="381"/>
                </a:lnTo>
                <a:lnTo>
                  <a:pt x="2691" y="406"/>
                </a:lnTo>
                <a:lnTo>
                  <a:pt x="2691" y="422"/>
                </a:lnTo>
                <a:lnTo>
                  <a:pt x="2692" y="433"/>
                </a:lnTo>
                <a:lnTo>
                  <a:pt x="2692" y="440"/>
                </a:lnTo>
                <a:lnTo>
                  <a:pt x="2693" y="447"/>
                </a:lnTo>
                <a:lnTo>
                  <a:pt x="2693" y="449"/>
                </a:lnTo>
                <a:lnTo>
                  <a:pt x="2693" y="448"/>
                </a:lnTo>
                <a:lnTo>
                  <a:pt x="2694" y="451"/>
                </a:lnTo>
                <a:lnTo>
                  <a:pt x="2694" y="442"/>
                </a:lnTo>
                <a:lnTo>
                  <a:pt x="2695" y="418"/>
                </a:lnTo>
                <a:lnTo>
                  <a:pt x="2695" y="393"/>
                </a:lnTo>
                <a:lnTo>
                  <a:pt x="2696" y="333"/>
                </a:lnTo>
                <a:lnTo>
                  <a:pt x="2696" y="291"/>
                </a:lnTo>
                <a:lnTo>
                  <a:pt x="2697" y="243"/>
                </a:lnTo>
                <a:lnTo>
                  <a:pt x="2697" y="238"/>
                </a:lnTo>
                <a:lnTo>
                  <a:pt x="2698" y="239"/>
                </a:lnTo>
                <a:lnTo>
                  <a:pt x="2698" y="255"/>
                </a:lnTo>
                <a:lnTo>
                  <a:pt x="2698" y="260"/>
                </a:lnTo>
                <a:lnTo>
                  <a:pt x="2699" y="271"/>
                </a:lnTo>
                <a:lnTo>
                  <a:pt x="2700" y="267"/>
                </a:lnTo>
                <a:lnTo>
                  <a:pt x="2700" y="280"/>
                </a:lnTo>
                <a:lnTo>
                  <a:pt x="2701" y="263"/>
                </a:lnTo>
                <a:lnTo>
                  <a:pt x="2701" y="259"/>
                </a:lnTo>
                <a:lnTo>
                  <a:pt x="2701" y="267"/>
                </a:lnTo>
                <a:lnTo>
                  <a:pt x="2702" y="279"/>
                </a:lnTo>
                <a:lnTo>
                  <a:pt x="2702" y="263"/>
                </a:lnTo>
                <a:lnTo>
                  <a:pt x="2703" y="257"/>
                </a:lnTo>
                <a:lnTo>
                  <a:pt x="2703" y="248"/>
                </a:lnTo>
                <a:lnTo>
                  <a:pt x="2704" y="247"/>
                </a:lnTo>
                <a:lnTo>
                  <a:pt x="2704" y="266"/>
                </a:lnTo>
                <a:lnTo>
                  <a:pt x="2705" y="290"/>
                </a:lnTo>
                <a:lnTo>
                  <a:pt x="2705" y="305"/>
                </a:lnTo>
                <a:lnTo>
                  <a:pt x="2706" y="270"/>
                </a:lnTo>
                <a:lnTo>
                  <a:pt x="2706" y="236"/>
                </a:lnTo>
                <a:lnTo>
                  <a:pt x="2707" y="205"/>
                </a:lnTo>
                <a:lnTo>
                  <a:pt x="2707" y="197"/>
                </a:lnTo>
                <a:lnTo>
                  <a:pt x="2707" y="190"/>
                </a:lnTo>
                <a:lnTo>
                  <a:pt x="2708" y="194"/>
                </a:lnTo>
                <a:lnTo>
                  <a:pt x="2708" y="187"/>
                </a:lnTo>
                <a:lnTo>
                  <a:pt x="2709" y="193"/>
                </a:lnTo>
                <a:lnTo>
                  <a:pt x="2710" y="187"/>
                </a:lnTo>
                <a:lnTo>
                  <a:pt x="2710" y="185"/>
                </a:lnTo>
                <a:lnTo>
                  <a:pt x="2710" y="200"/>
                </a:lnTo>
                <a:lnTo>
                  <a:pt x="2711" y="221"/>
                </a:lnTo>
                <a:lnTo>
                  <a:pt x="2711" y="241"/>
                </a:lnTo>
                <a:lnTo>
                  <a:pt x="2712" y="281"/>
                </a:lnTo>
                <a:lnTo>
                  <a:pt x="2712" y="325"/>
                </a:lnTo>
                <a:lnTo>
                  <a:pt x="2713" y="362"/>
                </a:lnTo>
                <a:lnTo>
                  <a:pt x="2713" y="390"/>
                </a:lnTo>
                <a:lnTo>
                  <a:pt x="2714" y="405"/>
                </a:lnTo>
                <a:lnTo>
                  <a:pt x="2714" y="419"/>
                </a:lnTo>
                <a:lnTo>
                  <a:pt x="2715" y="433"/>
                </a:lnTo>
                <a:lnTo>
                  <a:pt x="2715" y="442"/>
                </a:lnTo>
                <a:lnTo>
                  <a:pt x="2716" y="443"/>
                </a:lnTo>
                <a:lnTo>
                  <a:pt x="2716" y="442"/>
                </a:lnTo>
                <a:lnTo>
                  <a:pt x="2716" y="446"/>
                </a:lnTo>
                <a:lnTo>
                  <a:pt x="2717" y="445"/>
                </a:lnTo>
                <a:lnTo>
                  <a:pt x="2717" y="421"/>
                </a:lnTo>
                <a:lnTo>
                  <a:pt x="2718" y="393"/>
                </a:lnTo>
                <a:lnTo>
                  <a:pt x="2718" y="337"/>
                </a:lnTo>
                <a:lnTo>
                  <a:pt x="2719" y="291"/>
                </a:lnTo>
                <a:lnTo>
                  <a:pt x="2719" y="238"/>
                </a:lnTo>
                <a:lnTo>
                  <a:pt x="2720" y="238"/>
                </a:lnTo>
                <a:lnTo>
                  <a:pt x="2720" y="235"/>
                </a:lnTo>
                <a:lnTo>
                  <a:pt x="2721" y="245"/>
                </a:lnTo>
                <a:lnTo>
                  <a:pt x="2721" y="253"/>
                </a:lnTo>
                <a:lnTo>
                  <a:pt x="2722" y="274"/>
                </a:lnTo>
                <a:lnTo>
                  <a:pt x="2722" y="270"/>
                </a:lnTo>
                <a:lnTo>
                  <a:pt x="2723" y="279"/>
                </a:lnTo>
                <a:lnTo>
                  <a:pt x="2723" y="266"/>
                </a:lnTo>
                <a:lnTo>
                  <a:pt x="2724" y="261"/>
                </a:lnTo>
                <a:lnTo>
                  <a:pt x="2724" y="265"/>
                </a:lnTo>
                <a:lnTo>
                  <a:pt x="2724" y="270"/>
                </a:lnTo>
                <a:lnTo>
                  <a:pt x="2725" y="257"/>
                </a:lnTo>
                <a:lnTo>
                  <a:pt x="2725" y="252"/>
                </a:lnTo>
                <a:lnTo>
                  <a:pt x="2726" y="244"/>
                </a:lnTo>
                <a:lnTo>
                  <a:pt x="2726" y="240"/>
                </a:lnTo>
                <a:lnTo>
                  <a:pt x="2727" y="272"/>
                </a:lnTo>
                <a:lnTo>
                  <a:pt x="2727" y="292"/>
                </a:lnTo>
                <a:lnTo>
                  <a:pt x="2728" y="306"/>
                </a:lnTo>
                <a:lnTo>
                  <a:pt x="2728" y="257"/>
                </a:lnTo>
                <a:lnTo>
                  <a:pt x="2729" y="213"/>
                </a:lnTo>
                <a:lnTo>
                  <a:pt x="2729" y="206"/>
                </a:lnTo>
                <a:lnTo>
                  <a:pt x="2730" y="188"/>
                </a:lnTo>
                <a:lnTo>
                  <a:pt x="2730" y="165"/>
                </a:lnTo>
                <a:lnTo>
                  <a:pt x="2731" y="168"/>
                </a:lnTo>
                <a:lnTo>
                  <a:pt x="2731" y="174"/>
                </a:lnTo>
                <a:lnTo>
                  <a:pt x="2732" y="175"/>
                </a:lnTo>
                <a:lnTo>
                  <a:pt x="2732" y="172"/>
                </a:lnTo>
                <a:lnTo>
                  <a:pt x="2733" y="174"/>
                </a:lnTo>
                <a:lnTo>
                  <a:pt x="2733" y="181"/>
                </a:lnTo>
                <a:lnTo>
                  <a:pt x="2733" y="192"/>
                </a:lnTo>
                <a:lnTo>
                  <a:pt x="2734" y="223"/>
                </a:lnTo>
                <a:lnTo>
                  <a:pt x="2734" y="248"/>
                </a:lnTo>
                <a:lnTo>
                  <a:pt x="2735" y="304"/>
                </a:lnTo>
                <a:lnTo>
                  <a:pt x="2735" y="344"/>
                </a:lnTo>
                <a:lnTo>
                  <a:pt x="2736" y="372"/>
                </a:lnTo>
                <a:lnTo>
                  <a:pt x="2736" y="396"/>
                </a:lnTo>
                <a:lnTo>
                  <a:pt x="2737" y="410"/>
                </a:lnTo>
                <a:lnTo>
                  <a:pt x="2737" y="428"/>
                </a:lnTo>
                <a:lnTo>
                  <a:pt x="2738" y="434"/>
                </a:lnTo>
                <a:lnTo>
                  <a:pt x="2738" y="436"/>
                </a:lnTo>
                <a:lnTo>
                  <a:pt x="2739" y="437"/>
                </a:lnTo>
                <a:lnTo>
                  <a:pt x="2739" y="443"/>
                </a:lnTo>
                <a:lnTo>
                  <a:pt x="2740" y="439"/>
                </a:lnTo>
                <a:lnTo>
                  <a:pt x="2740" y="410"/>
                </a:lnTo>
                <a:lnTo>
                  <a:pt x="2741" y="384"/>
                </a:lnTo>
                <a:lnTo>
                  <a:pt x="2741" y="325"/>
                </a:lnTo>
                <a:lnTo>
                  <a:pt x="2741" y="285"/>
                </a:lnTo>
                <a:lnTo>
                  <a:pt x="2742" y="237"/>
                </a:lnTo>
                <a:lnTo>
                  <a:pt x="2742" y="234"/>
                </a:lnTo>
                <a:lnTo>
                  <a:pt x="2743" y="235"/>
                </a:lnTo>
                <a:lnTo>
                  <a:pt x="2743" y="240"/>
                </a:lnTo>
                <a:lnTo>
                  <a:pt x="2744" y="244"/>
                </a:lnTo>
                <a:lnTo>
                  <a:pt x="2744" y="257"/>
                </a:lnTo>
                <a:lnTo>
                  <a:pt x="2745" y="256"/>
                </a:lnTo>
                <a:lnTo>
                  <a:pt x="2745" y="266"/>
                </a:lnTo>
                <a:lnTo>
                  <a:pt x="2746" y="255"/>
                </a:lnTo>
                <a:lnTo>
                  <a:pt x="2746" y="249"/>
                </a:lnTo>
                <a:lnTo>
                  <a:pt x="2747" y="255"/>
                </a:lnTo>
                <a:lnTo>
                  <a:pt x="2747" y="264"/>
                </a:lnTo>
                <a:lnTo>
                  <a:pt x="2747" y="255"/>
                </a:lnTo>
                <a:lnTo>
                  <a:pt x="2748" y="247"/>
                </a:lnTo>
                <a:lnTo>
                  <a:pt x="2749" y="239"/>
                </a:lnTo>
                <a:lnTo>
                  <a:pt x="2749" y="244"/>
                </a:lnTo>
                <a:lnTo>
                  <a:pt x="2750" y="271"/>
                </a:lnTo>
                <a:lnTo>
                  <a:pt x="2750" y="297"/>
                </a:lnTo>
                <a:lnTo>
                  <a:pt x="2750" y="312"/>
                </a:lnTo>
                <a:lnTo>
                  <a:pt x="2751" y="275"/>
                </a:lnTo>
                <a:lnTo>
                  <a:pt x="2751" y="233"/>
                </a:lnTo>
                <a:lnTo>
                  <a:pt x="2752" y="211"/>
                </a:lnTo>
                <a:lnTo>
                  <a:pt x="2752" y="186"/>
                </a:lnTo>
                <a:lnTo>
                  <a:pt x="2753" y="173"/>
                </a:lnTo>
                <a:lnTo>
                  <a:pt x="2753" y="172"/>
                </a:lnTo>
                <a:lnTo>
                  <a:pt x="2754" y="162"/>
                </a:lnTo>
                <a:lnTo>
                  <a:pt x="2754" y="161"/>
                </a:lnTo>
                <a:lnTo>
                  <a:pt x="2755" y="161"/>
                </a:lnTo>
                <a:lnTo>
                  <a:pt x="2755" y="161"/>
                </a:lnTo>
                <a:lnTo>
                  <a:pt x="2756" y="173"/>
                </a:lnTo>
                <a:lnTo>
                  <a:pt x="2756" y="170"/>
                </a:lnTo>
                <a:lnTo>
                  <a:pt x="2756" y="174"/>
                </a:lnTo>
                <a:lnTo>
                  <a:pt x="2757" y="205"/>
                </a:lnTo>
                <a:lnTo>
                  <a:pt x="2757" y="232"/>
                </a:lnTo>
                <a:lnTo>
                  <a:pt x="2758" y="270"/>
                </a:lnTo>
                <a:lnTo>
                  <a:pt x="2759" y="309"/>
                </a:lnTo>
                <a:lnTo>
                  <a:pt x="2759" y="341"/>
                </a:lnTo>
                <a:lnTo>
                  <a:pt x="2759" y="363"/>
                </a:lnTo>
                <a:lnTo>
                  <a:pt x="2760" y="382"/>
                </a:lnTo>
                <a:lnTo>
                  <a:pt x="2760" y="398"/>
                </a:lnTo>
                <a:lnTo>
                  <a:pt x="2761" y="414"/>
                </a:lnTo>
                <a:lnTo>
                  <a:pt x="2761" y="415"/>
                </a:lnTo>
                <a:lnTo>
                  <a:pt x="2762" y="430"/>
                </a:lnTo>
                <a:lnTo>
                  <a:pt x="2762" y="433"/>
                </a:lnTo>
                <a:lnTo>
                  <a:pt x="2763" y="417"/>
                </a:lnTo>
                <a:lnTo>
                  <a:pt x="2763" y="388"/>
                </a:lnTo>
                <a:lnTo>
                  <a:pt x="2764" y="332"/>
                </a:lnTo>
                <a:lnTo>
                  <a:pt x="2764" y="294"/>
                </a:lnTo>
                <a:lnTo>
                  <a:pt x="2764" y="244"/>
                </a:lnTo>
                <a:lnTo>
                  <a:pt x="2765" y="228"/>
                </a:lnTo>
                <a:lnTo>
                  <a:pt x="2765" y="224"/>
                </a:lnTo>
                <a:lnTo>
                  <a:pt x="2766" y="237"/>
                </a:lnTo>
                <a:lnTo>
                  <a:pt x="2766" y="247"/>
                </a:lnTo>
                <a:lnTo>
                  <a:pt x="2767" y="255"/>
                </a:lnTo>
                <a:lnTo>
                  <a:pt x="2767" y="252"/>
                </a:lnTo>
                <a:lnTo>
                  <a:pt x="2768" y="260"/>
                </a:lnTo>
                <a:lnTo>
                  <a:pt x="2768" y="245"/>
                </a:lnTo>
                <a:lnTo>
                  <a:pt x="2769" y="242"/>
                </a:lnTo>
                <a:lnTo>
                  <a:pt x="2769" y="246"/>
                </a:lnTo>
                <a:lnTo>
                  <a:pt x="2770" y="252"/>
                </a:lnTo>
                <a:lnTo>
                  <a:pt x="2770" y="245"/>
                </a:lnTo>
                <a:lnTo>
                  <a:pt x="2771" y="227"/>
                </a:lnTo>
                <a:lnTo>
                  <a:pt x="2771" y="224"/>
                </a:lnTo>
                <a:lnTo>
                  <a:pt x="2772" y="233"/>
                </a:lnTo>
                <a:lnTo>
                  <a:pt x="2772" y="268"/>
                </a:lnTo>
                <a:lnTo>
                  <a:pt x="2773" y="292"/>
                </a:lnTo>
                <a:lnTo>
                  <a:pt x="2773" y="304"/>
                </a:lnTo>
                <a:lnTo>
                  <a:pt x="2773" y="269"/>
                </a:lnTo>
                <a:lnTo>
                  <a:pt x="2774" y="231"/>
                </a:lnTo>
                <a:lnTo>
                  <a:pt x="2774" y="214"/>
                </a:lnTo>
                <a:lnTo>
                  <a:pt x="2775" y="186"/>
                </a:lnTo>
                <a:lnTo>
                  <a:pt x="2775" y="165"/>
                </a:lnTo>
                <a:lnTo>
                  <a:pt x="2776" y="165"/>
                </a:lnTo>
                <a:lnTo>
                  <a:pt x="2776" y="166"/>
                </a:lnTo>
                <a:lnTo>
                  <a:pt x="2777" y="147"/>
                </a:lnTo>
                <a:lnTo>
                  <a:pt x="2777" y="147"/>
                </a:lnTo>
                <a:lnTo>
                  <a:pt x="2778" y="144"/>
                </a:lnTo>
                <a:lnTo>
                  <a:pt x="2778" y="147"/>
                </a:lnTo>
                <a:lnTo>
                  <a:pt x="2779" y="155"/>
                </a:lnTo>
                <a:lnTo>
                  <a:pt x="2779" y="155"/>
                </a:lnTo>
                <a:lnTo>
                  <a:pt x="2780" y="153"/>
                </a:lnTo>
                <a:lnTo>
                  <a:pt x="2780" y="166"/>
                </a:lnTo>
                <a:lnTo>
                  <a:pt x="2781" y="172"/>
                </a:lnTo>
                <a:lnTo>
                  <a:pt x="2781" y="172"/>
                </a:lnTo>
                <a:lnTo>
                  <a:pt x="2782" y="186"/>
                </a:lnTo>
                <a:lnTo>
                  <a:pt x="2782" y="192"/>
                </a:lnTo>
                <a:lnTo>
                  <a:pt x="2782" y="214"/>
                </a:lnTo>
                <a:lnTo>
                  <a:pt x="2783" y="233"/>
                </a:lnTo>
                <a:lnTo>
                  <a:pt x="2783" y="260"/>
                </a:lnTo>
                <a:lnTo>
                  <a:pt x="2784" y="292"/>
                </a:lnTo>
                <a:lnTo>
                  <a:pt x="2784" y="345"/>
                </a:lnTo>
                <a:lnTo>
                  <a:pt x="2785" y="380"/>
                </a:lnTo>
                <a:lnTo>
                  <a:pt x="2785" y="402"/>
                </a:lnTo>
                <a:lnTo>
                  <a:pt x="2786" y="404"/>
                </a:lnTo>
                <a:lnTo>
                  <a:pt x="2786" y="398"/>
                </a:lnTo>
                <a:lnTo>
                  <a:pt x="2787" y="396"/>
                </a:lnTo>
                <a:lnTo>
                  <a:pt x="2787" y="363"/>
                </a:lnTo>
                <a:lnTo>
                  <a:pt x="2787" y="354"/>
                </a:lnTo>
                <a:lnTo>
                  <a:pt x="2788" y="318"/>
                </a:lnTo>
                <a:lnTo>
                  <a:pt x="2789" y="302"/>
                </a:lnTo>
                <a:lnTo>
                  <a:pt x="2789" y="249"/>
                </a:lnTo>
                <a:lnTo>
                  <a:pt x="2790" y="243"/>
                </a:lnTo>
                <a:lnTo>
                  <a:pt x="2790" y="199"/>
                </a:lnTo>
                <a:lnTo>
                  <a:pt x="2790" y="192"/>
                </a:lnTo>
                <a:lnTo>
                  <a:pt x="2791" y="181"/>
                </a:lnTo>
                <a:lnTo>
                  <a:pt x="2791" y="168"/>
                </a:lnTo>
                <a:lnTo>
                  <a:pt x="2792" y="152"/>
                </a:lnTo>
                <a:lnTo>
                  <a:pt x="2792" y="164"/>
                </a:lnTo>
                <a:lnTo>
                  <a:pt x="2793" y="170"/>
                </a:lnTo>
                <a:lnTo>
                  <a:pt x="2793" y="184"/>
                </a:lnTo>
                <a:lnTo>
                  <a:pt x="2794" y="191"/>
                </a:lnTo>
                <a:lnTo>
                  <a:pt x="2794" y="191"/>
                </a:lnTo>
                <a:lnTo>
                  <a:pt x="2795" y="205"/>
                </a:lnTo>
                <a:lnTo>
                  <a:pt x="2795" y="232"/>
                </a:lnTo>
                <a:lnTo>
                  <a:pt x="2796" y="250"/>
                </a:lnTo>
                <a:lnTo>
                  <a:pt x="2796" y="221"/>
                </a:lnTo>
                <a:lnTo>
                  <a:pt x="2796" y="187"/>
                </a:lnTo>
                <a:lnTo>
                  <a:pt x="2797" y="168"/>
                </a:lnTo>
                <a:lnTo>
                  <a:pt x="2797" y="143"/>
                </a:lnTo>
                <a:lnTo>
                  <a:pt x="2798" y="130"/>
                </a:lnTo>
                <a:lnTo>
                  <a:pt x="2799" y="142"/>
                </a:lnTo>
                <a:lnTo>
                  <a:pt x="2799" y="153"/>
                </a:lnTo>
                <a:lnTo>
                  <a:pt x="2799" y="159"/>
                </a:lnTo>
                <a:lnTo>
                  <a:pt x="2800" y="176"/>
                </a:lnTo>
                <a:lnTo>
                  <a:pt x="2800" y="173"/>
                </a:lnTo>
                <a:lnTo>
                  <a:pt x="2801" y="155"/>
                </a:lnTo>
                <a:lnTo>
                  <a:pt x="2801" y="152"/>
                </a:lnTo>
                <a:lnTo>
                  <a:pt x="2802" y="161"/>
                </a:lnTo>
                <a:lnTo>
                  <a:pt x="2802" y="158"/>
                </a:lnTo>
                <a:lnTo>
                  <a:pt x="2803" y="170"/>
                </a:lnTo>
                <a:lnTo>
                  <a:pt x="2803" y="194"/>
                </a:lnTo>
                <a:lnTo>
                  <a:pt x="2804" y="0"/>
                </a:lnTo>
                <a:lnTo>
                  <a:pt x="2804" y="48"/>
                </a:lnTo>
                <a:lnTo>
                  <a:pt x="2804" y="313"/>
                </a:lnTo>
                <a:lnTo>
                  <a:pt x="2805" y="325"/>
                </a:lnTo>
                <a:lnTo>
                  <a:pt x="2805" y="352"/>
                </a:lnTo>
                <a:lnTo>
                  <a:pt x="2806" y="378"/>
                </a:lnTo>
                <a:lnTo>
                  <a:pt x="2806" y="396"/>
                </a:lnTo>
                <a:lnTo>
                  <a:pt x="2807" y="419"/>
                </a:lnTo>
                <a:lnTo>
                  <a:pt x="2807" y="412"/>
                </a:lnTo>
                <a:lnTo>
                  <a:pt x="2808" y="410"/>
                </a:lnTo>
                <a:lnTo>
                  <a:pt x="2808" y="419"/>
                </a:lnTo>
                <a:lnTo>
                  <a:pt x="2809" y="409"/>
                </a:lnTo>
                <a:lnTo>
                  <a:pt x="2809" y="411"/>
                </a:lnTo>
                <a:lnTo>
                  <a:pt x="2810" y="401"/>
                </a:lnTo>
                <a:lnTo>
                  <a:pt x="2810" y="397"/>
                </a:lnTo>
                <a:lnTo>
                  <a:pt x="2811" y="367"/>
                </a:lnTo>
                <a:lnTo>
                  <a:pt x="2811" y="351"/>
                </a:lnTo>
                <a:lnTo>
                  <a:pt x="2812" y="322"/>
                </a:lnTo>
                <a:lnTo>
                  <a:pt x="2812" y="304"/>
                </a:lnTo>
                <a:lnTo>
                  <a:pt x="2813" y="274"/>
                </a:lnTo>
                <a:lnTo>
                  <a:pt x="2813" y="266"/>
                </a:lnTo>
                <a:lnTo>
                  <a:pt x="2813" y="247"/>
                </a:lnTo>
                <a:lnTo>
                  <a:pt x="2814" y="244"/>
                </a:lnTo>
                <a:lnTo>
                  <a:pt x="2814" y="233"/>
                </a:lnTo>
                <a:lnTo>
                  <a:pt x="2815" y="242"/>
                </a:lnTo>
                <a:lnTo>
                  <a:pt x="2815" y="238"/>
                </a:lnTo>
                <a:lnTo>
                  <a:pt x="2816" y="236"/>
                </a:lnTo>
                <a:lnTo>
                  <a:pt x="2816" y="252"/>
                </a:lnTo>
                <a:lnTo>
                  <a:pt x="2817" y="257"/>
                </a:lnTo>
                <a:lnTo>
                  <a:pt x="2817" y="256"/>
                </a:lnTo>
                <a:lnTo>
                  <a:pt x="2818" y="264"/>
                </a:lnTo>
                <a:lnTo>
                  <a:pt x="2818" y="276"/>
                </a:lnTo>
                <a:lnTo>
                  <a:pt x="2819" y="262"/>
                </a:lnTo>
                <a:lnTo>
                  <a:pt x="2819" y="241"/>
                </a:lnTo>
                <a:lnTo>
                  <a:pt x="2820" y="228"/>
                </a:lnTo>
                <a:lnTo>
                  <a:pt x="2820" y="212"/>
                </a:lnTo>
                <a:lnTo>
                  <a:pt x="2821" y="198"/>
                </a:lnTo>
                <a:lnTo>
                  <a:pt x="2821" y="210"/>
                </a:lnTo>
                <a:lnTo>
                  <a:pt x="2822" y="220"/>
                </a:lnTo>
                <a:lnTo>
                  <a:pt x="2822" y="235"/>
                </a:lnTo>
                <a:lnTo>
                  <a:pt x="2822" y="251"/>
                </a:lnTo>
                <a:lnTo>
                  <a:pt x="2823" y="259"/>
                </a:lnTo>
                <a:lnTo>
                  <a:pt x="2823" y="264"/>
                </a:lnTo>
                <a:lnTo>
                  <a:pt x="2824" y="287"/>
                </a:lnTo>
                <a:lnTo>
                  <a:pt x="2824" y="317"/>
                </a:lnTo>
                <a:lnTo>
                  <a:pt x="2825" y="350"/>
                </a:lnTo>
                <a:lnTo>
                  <a:pt x="2825" y="367"/>
                </a:lnTo>
                <a:lnTo>
                  <a:pt x="2826" y="400"/>
                </a:lnTo>
                <a:lnTo>
                  <a:pt x="2826" y="420"/>
                </a:lnTo>
                <a:lnTo>
                  <a:pt x="2827" y="434"/>
                </a:lnTo>
                <a:lnTo>
                  <a:pt x="2827" y="441"/>
                </a:lnTo>
                <a:lnTo>
                  <a:pt x="2827" y="449"/>
                </a:lnTo>
                <a:lnTo>
                  <a:pt x="2828" y="452"/>
                </a:lnTo>
                <a:lnTo>
                  <a:pt x="2829" y="453"/>
                </a:lnTo>
                <a:lnTo>
                  <a:pt x="2829" y="448"/>
                </a:lnTo>
                <a:lnTo>
                  <a:pt x="2830" y="446"/>
                </a:lnTo>
                <a:lnTo>
                  <a:pt x="2830" y="438"/>
                </a:lnTo>
                <a:lnTo>
                  <a:pt x="2830" y="415"/>
                </a:lnTo>
                <a:lnTo>
                  <a:pt x="2831" y="376"/>
                </a:lnTo>
                <a:lnTo>
                  <a:pt x="2831" y="318"/>
                </a:lnTo>
                <a:lnTo>
                  <a:pt x="2832" y="297"/>
                </a:lnTo>
                <a:lnTo>
                  <a:pt x="2832" y="255"/>
                </a:lnTo>
                <a:lnTo>
                  <a:pt x="2833" y="253"/>
                </a:lnTo>
                <a:lnTo>
                  <a:pt x="2833" y="251"/>
                </a:lnTo>
                <a:lnTo>
                  <a:pt x="2834" y="255"/>
                </a:lnTo>
                <a:lnTo>
                  <a:pt x="2834" y="264"/>
                </a:lnTo>
                <a:lnTo>
                  <a:pt x="2835" y="280"/>
                </a:lnTo>
                <a:lnTo>
                  <a:pt x="2835" y="275"/>
                </a:lnTo>
                <a:lnTo>
                  <a:pt x="2836" y="288"/>
                </a:lnTo>
                <a:lnTo>
                  <a:pt x="2836" y="271"/>
                </a:lnTo>
                <a:lnTo>
                  <a:pt x="2836" y="271"/>
                </a:lnTo>
                <a:lnTo>
                  <a:pt x="2837" y="268"/>
                </a:lnTo>
                <a:lnTo>
                  <a:pt x="2838" y="275"/>
                </a:lnTo>
                <a:lnTo>
                  <a:pt x="2838" y="267"/>
                </a:lnTo>
                <a:lnTo>
                  <a:pt x="2839" y="264"/>
                </a:lnTo>
                <a:lnTo>
                  <a:pt x="2839" y="252"/>
                </a:lnTo>
                <a:lnTo>
                  <a:pt x="2839" y="251"/>
                </a:lnTo>
                <a:lnTo>
                  <a:pt x="2840" y="268"/>
                </a:lnTo>
                <a:lnTo>
                  <a:pt x="2840" y="278"/>
                </a:lnTo>
                <a:lnTo>
                  <a:pt x="2841" y="290"/>
                </a:lnTo>
                <a:lnTo>
                  <a:pt x="2841" y="263"/>
                </a:lnTo>
                <a:lnTo>
                  <a:pt x="2842" y="230"/>
                </a:lnTo>
                <a:lnTo>
                  <a:pt x="2842" y="201"/>
                </a:lnTo>
                <a:lnTo>
                  <a:pt x="2843" y="194"/>
                </a:lnTo>
                <a:lnTo>
                  <a:pt x="2843" y="194"/>
                </a:lnTo>
                <a:lnTo>
                  <a:pt x="2844" y="199"/>
                </a:lnTo>
                <a:lnTo>
                  <a:pt x="2844" y="207"/>
                </a:lnTo>
                <a:lnTo>
                  <a:pt x="2845" y="216"/>
                </a:lnTo>
                <a:lnTo>
                  <a:pt x="2845" y="219"/>
                </a:lnTo>
                <a:lnTo>
                  <a:pt x="2845" y="233"/>
                </a:lnTo>
                <a:lnTo>
                  <a:pt x="2846" y="225"/>
                </a:lnTo>
                <a:lnTo>
                  <a:pt x="2846" y="255"/>
                </a:lnTo>
                <a:lnTo>
                  <a:pt x="2847" y="298"/>
                </a:lnTo>
                <a:lnTo>
                  <a:pt x="2848" y="320"/>
                </a:lnTo>
                <a:lnTo>
                  <a:pt x="2848" y="344"/>
                </a:lnTo>
                <a:lnTo>
                  <a:pt x="2848" y="371"/>
                </a:lnTo>
                <a:lnTo>
                  <a:pt x="2849" y="401"/>
                </a:lnTo>
                <a:lnTo>
                  <a:pt x="2849" y="426"/>
                </a:lnTo>
                <a:lnTo>
                  <a:pt x="2850" y="436"/>
                </a:lnTo>
                <a:lnTo>
                  <a:pt x="2850" y="443"/>
                </a:lnTo>
                <a:lnTo>
                  <a:pt x="2851" y="448"/>
                </a:lnTo>
                <a:lnTo>
                  <a:pt x="2851" y="451"/>
                </a:lnTo>
                <a:lnTo>
                  <a:pt x="2852" y="450"/>
                </a:lnTo>
                <a:lnTo>
                  <a:pt x="2852" y="446"/>
                </a:lnTo>
                <a:lnTo>
                  <a:pt x="2853" y="444"/>
                </a:lnTo>
                <a:lnTo>
                  <a:pt x="2853" y="420"/>
                </a:lnTo>
                <a:lnTo>
                  <a:pt x="2853" y="387"/>
                </a:lnTo>
                <a:lnTo>
                  <a:pt x="2854" y="327"/>
                </a:lnTo>
                <a:lnTo>
                  <a:pt x="2854" y="294"/>
                </a:lnTo>
                <a:lnTo>
                  <a:pt x="2855" y="251"/>
                </a:lnTo>
                <a:lnTo>
                  <a:pt x="2855" y="250"/>
                </a:lnTo>
                <a:lnTo>
                  <a:pt x="2856" y="244"/>
                </a:lnTo>
                <a:lnTo>
                  <a:pt x="2856" y="255"/>
                </a:lnTo>
                <a:lnTo>
                  <a:pt x="2857" y="262"/>
                </a:lnTo>
                <a:lnTo>
                  <a:pt x="2857" y="275"/>
                </a:lnTo>
                <a:lnTo>
                  <a:pt x="2858" y="273"/>
                </a:lnTo>
                <a:lnTo>
                  <a:pt x="2858" y="278"/>
                </a:lnTo>
                <a:lnTo>
                  <a:pt x="2859" y="264"/>
                </a:lnTo>
                <a:lnTo>
                  <a:pt x="2859" y="260"/>
                </a:lnTo>
                <a:lnTo>
                  <a:pt x="2860" y="267"/>
                </a:lnTo>
                <a:lnTo>
                  <a:pt x="2860" y="278"/>
                </a:lnTo>
                <a:lnTo>
                  <a:pt x="2861" y="256"/>
                </a:lnTo>
                <a:lnTo>
                  <a:pt x="2861" y="254"/>
                </a:lnTo>
                <a:lnTo>
                  <a:pt x="2862" y="250"/>
                </a:lnTo>
                <a:lnTo>
                  <a:pt x="2862" y="249"/>
                </a:lnTo>
                <a:lnTo>
                  <a:pt x="2862" y="270"/>
                </a:lnTo>
                <a:lnTo>
                  <a:pt x="2863" y="298"/>
                </a:lnTo>
                <a:lnTo>
                  <a:pt x="2863" y="311"/>
                </a:lnTo>
                <a:lnTo>
                  <a:pt x="2864" y="282"/>
                </a:lnTo>
                <a:lnTo>
                  <a:pt x="2864" y="251"/>
                </a:lnTo>
                <a:lnTo>
                  <a:pt x="2865" y="220"/>
                </a:lnTo>
                <a:lnTo>
                  <a:pt x="2865" y="205"/>
                </a:lnTo>
                <a:lnTo>
                  <a:pt x="2866" y="200"/>
                </a:lnTo>
                <a:lnTo>
                  <a:pt x="2866" y="196"/>
                </a:lnTo>
                <a:lnTo>
                  <a:pt x="2867" y="197"/>
                </a:lnTo>
                <a:lnTo>
                  <a:pt x="2867" y="203"/>
                </a:lnTo>
                <a:lnTo>
                  <a:pt x="2868" y="194"/>
                </a:lnTo>
                <a:lnTo>
                  <a:pt x="2868" y="202"/>
                </a:lnTo>
                <a:lnTo>
                  <a:pt x="2869" y="205"/>
                </a:lnTo>
                <a:lnTo>
                  <a:pt x="2869" y="233"/>
                </a:lnTo>
                <a:lnTo>
                  <a:pt x="2870" y="260"/>
                </a:lnTo>
                <a:lnTo>
                  <a:pt x="2870" y="293"/>
                </a:lnTo>
                <a:lnTo>
                  <a:pt x="2870" y="328"/>
                </a:lnTo>
                <a:lnTo>
                  <a:pt x="2871" y="367"/>
                </a:lnTo>
                <a:lnTo>
                  <a:pt x="2871" y="393"/>
                </a:lnTo>
                <a:lnTo>
                  <a:pt x="2872" y="410"/>
                </a:lnTo>
                <a:lnTo>
                  <a:pt x="2872" y="422"/>
                </a:lnTo>
                <a:lnTo>
                  <a:pt x="2873" y="435"/>
                </a:lnTo>
                <a:lnTo>
                  <a:pt x="2873" y="440"/>
                </a:lnTo>
                <a:lnTo>
                  <a:pt x="2874" y="446"/>
                </a:lnTo>
                <a:lnTo>
                  <a:pt x="2874" y="445"/>
                </a:lnTo>
                <a:lnTo>
                  <a:pt x="2875" y="447"/>
                </a:lnTo>
                <a:lnTo>
                  <a:pt x="2875" y="442"/>
                </a:lnTo>
                <a:lnTo>
                  <a:pt x="2876" y="420"/>
                </a:lnTo>
                <a:lnTo>
                  <a:pt x="2876" y="389"/>
                </a:lnTo>
                <a:lnTo>
                  <a:pt x="2876" y="327"/>
                </a:lnTo>
                <a:lnTo>
                  <a:pt x="2877" y="282"/>
                </a:lnTo>
                <a:lnTo>
                  <a:pt x="2878" y="234"/>
                </a:lnTo>
                <a:lnTo>
                  <a:pt x="2878" y="232"/>
                </a:lnTo>
                <a:lnTo>
                  <a:pt x="2879" y="228"/>
                </a:lnTo>
                <a:lnTo>
                  <a:pt x="2879" y="237"/>
                </a:lnTo>
                <a:lnTo>
                  <a:pt x="2879" y="240"/>
                </a:lnTo>
                <a:lnTo>
                  <a:pt x="2880" y="269"/>
                </a:lnTo>
                <a:lnTo>
                  <a:pt x="2880" y="267"/>
                </a:lnTo>
                <a:lnTo>
                  <a:pt x="2881" y="270"/>
                </a:lnTo>
                <a:lnTo>
                  <a:pt x="2881" y="252"/>
                </a:lnTo>
                <a:lnTo>
                  <a:pt x="2882" y="254"/>
                </a:lnTo>
                <a:lnTo>
                  <a:pt x="2882" y="258"/>
                </a:lnTo>
                <a:lnTo>
                  <a:pt x="2883" y="265"/>
                </a:lnTo>
                <a:lnTo>
                  <a:pt x="2883" y="258"/>
                </a:lnTo>
                <a:lnTo>
                  <a:pt x="2884" y="251"/>
                </a:lnTo>
                <a:lnTo>
                  <a:pt x="2884" y="248"/>
                </a:lnTo>
                <a:lnTo>
                  <a:pt x="2885" y="245"/>
                </a:lnTo>
                <a:lnTo>
                  <a:pt x="2885" y="276"/>
                </a:lnTo>
                <a:lnTo>
                  <a:pt x="2885" y="305"/>
                </a:lnTo>
                <a:lnTo>
                  <a:pt x="2886" y="314"/>
                </a:lnTo>
                <a:lnTo>
                  <a:pt x="2886" y="279"/>
                </a:lnTo>
                <a:lnTo>
                  <a:pt x="2887" y="242"/>
                </a:lnTo>
                <a:lnTo>
                  <a:pt x="2888" y="210"/>
                </a:lnTo>
                <a:lnTo>
                  <a:pt x="2888" y="198"/>
                </a:lnTo>
                <a:lnTo>
                  <a:pt x="2888" y="187"/>
                </a:lnTo>
                <a:lnTo>
                  <a:pt x="2889" y="186"/>
                </a:lnTo>
                <a:lnTo>
                  <a:pt x="2889" y="186"/>
                </a:lnTo>
                <a:lnTo>
                  <a:pt x="2890" y="191"/>
                </a:lnTo>
                <a:lnTo>
                  <a:pt x="2890" y="182"/>
                </a:lnTo>
                <a:lnTo>
                  <a:pt x="2891" y="181"/>
                </a:lnTo>
                <a:lnTo>
                  <a:pt x="2891" y="187"/>
                </a:lnTo>
                <a:lnTo>
                  <a:pt x="2892" y="198"/>
                </a:lnTo>
                <a:lnTo>
                  <a:pt x="2892" y="222"/>
                </a:lnTo>
                <a:lnTo>
                  <a:pt x="2893" y="264"/>
                </a:lnTo>
                <a:lnTo>
                  <a:pt x="2893" y="306"/>
                </a:lnTo>
                <a:lnTo>
                  <a:pt x="2893" y="348"/>
                </a:lnTo>
                <a:lnTo>
                  <a:pt x="2894" y="372"/>
                </a:lnTo>
                <a:lnTo>
                  <a:pt x="2894" y="395"/>
                </a:lnTo>
                <a:lnTo>
                  <a:pt x="2895" y="412"/>
                </a:lnTo>
                <a:lnTo>
                  <a:pt x="2895" y="428"/>
                </a:lnTo>
                <a:lnTo>
                  <a:pt x="2896" y="435"/>
                </a:lnTo>
                <a:lnTo>
                  <a:pt x="2896" y="440"/>
                </a:lnTo>
                <a:lnTo>
                  <a:pt x="2897" y="436"/>
                </a:lnTo>
                <a:lnTo>
                  <a:pt x="2897" y="442"/>
                </a:lnTo>
                <a:lnTo>
                  <a:pt x="2898" y="440"/>
                </a:lnTo>
                <a:lnTo>
                  <a:pt x="2898" y="413"/>
                </a:lnTo>
                <a:lnTo>
                  <a:pt x="2899" y="376"/>
                </a:lnTo>
                <a:lnTo>
                  <a:pt x="2899" y="307"/>
                </a:lnTo>
                <a:lnTo>
                  <a:pt x="2900" y="263"/>
                </a:lnTo>
                <a:lnTo>
                  <a:pt x="2900" y="221"/>
                </a:lnTo>
                <a:lnTo>
                  <a:pt x="2901" y="215"/>
                </a:lnTo>
                <a:lnTo>
                  <a:pt x="2901" y="216"/>
                </a:lnTo>
                <a:lnTo>
                  <a:pt x="2902" y="230"/>
                </a:lnTo>
                <a:lnTo>
                  <a:pt x="2902" y="229"/>
                </a:lnTo>
                <a:lnTo>
                  <a:pt x="2902" y="243"/>
                </a:lnTo>
                <a:lnTo>
                  <a:pt x="2903" y="242"/>
                </a:lnTo>
                <a:lnTo>
                  <a:pt x="2903" y="256"/>
                </a:lnTo>
                <a:lnTo>
                  <a:pt x="2904" y="248"/>
                </a:lnTo>
                <a:lnTo>
                  <a:pt x="2904" y="249"/>
                </a:lnTo>
                <a:lnTo>
                  <a:pt x="2905" y="261"/>
                </a:lnTo>
                <a:lnTo>
                  <a:pt x="2905" y="264"/>
                </a:lnTo>
                <a:lnTo>
                  <a:pt x="2906" y="258"/>
                </a:lnTo>
                <a:lnTo>
                  <a:pt x="2906" y="255"/>
                </a:lnTo>
                <a:lnTo>
                  <a:pt x="2907" y="255"/>
                </a:lnTo>
                <a:lnTo>
                  <a:pt x="2907" y="260"/>
                </a:lnTo>
                <a:lnTo>
                  <a:pt x="2908" y="286"/>
                </a:lnTo>
                <a:lnTo>
                  <a:pt x="2908" y="308"/>
                </a:lnTo>
                <a:lnTo>
                  <a:pt x="2909" y="321"/>
                </a:lnTo>
                <a:lnTo>
                  <a:pt x="2909" y="282"/>
                </a:lnTo>
                <a:lnTo>
                  <a:pt x="2910" y="240"/>
                </a:lnTo>
                <a:lnTo>
                  <a:pt x="2910" y="210"/>
                </a:lnTo>
                <a:lnTo>
                  <a:pt x="2911" y="186"/>
                </a:lnTo>
                <a:lnTo>
                  <a:pt x="2911" y="175"/>
                </a:lnTo>
                <a:lnTo>
                  <a:pt x="2911" y="169"/>
                </a:lnTo>
                <a:lnTo>
                  <a:pt x="2912" y="164"/>
                </a:lnTo>
                <a:lnTo>
                  <a:pt x="2912" y="170"/>
                </a:lnTo>
                <a:lnTo>
                  <a:pt x="2913" y="167"/>
                </a:lnTo>
                <a:lnTo>
                  <a:pt x="2913" y="158"/>
                </a:lnTo>
                <a:lnTo>
                  <a:pt x="2914" y="164"/>
                </a:lnTo>
                <a:lnTo>
                  <a:pt x="2914" y="184"/>
                </a:lnTo>
                <a:lnTo>
                  <a:pt x="2915" y="197"/>
                </a:lnTo>
                <a:lnTo>
                  <a:pt x="2915" y="216"/>
                </a:lnTo>
                <a:lnTo>
                  <a:pt x="2916" y="252"/>
                </a:lnTo>
                <a:lnTo>
                  <a:pt x="2916" y="300"/>
                </a:lnTo>
                <a:lnTo>
                  <a:pt x="2916" y="331"/>
                </a:lnTo>
                <a:lnTo>
                  <a:pt x="2917" y="364"/>
                </a:lnTo>
                <a:lnTo>
                  <a:pt x="2918" y="385"/>
                </a:lnTo>
                <a:lnTo>
                  <a:pt x="2918" y="401"/>
                </a:lnTo>
                <a:lnTo>
                  <a:pt x="2919" y="409"/>
                </a:lnTo>
                <a:lnTo>
                  <a:pt x="2919" y="421"/>
                </a:lnTo>
                <a:lnTo>
                  <a:pt x="2919" y="425"/>
                </a:lnTo>
                <a:lnTo>
                  <a:pt x="2920" y="434"/>
                </a:lnTo>
                <a:lnTo>
                  <a:pt x="2920" y="435"/>
                </a:lnTo>
                <a:lnTo>
                  <a:pt x="2921" y="415"/>
                </a:lnTo>
                <a:lnTo>
                  <a:pt x="2921" y="382"/>
                </a:lnTo>
                <a:lnTo>
                  <a:pt x="2922" y="327"/>
                </a:lnTo>
                <a:lnTo>
                  <a:pt x="2922" y="289"/>
                </a:lnTo>
                <a:lnTo>
                  <a:pt x="2923" y="240"/>
                </a:lnTo>
                <a:lnTo>
                  <a:pt x="2923" y="237"/>
                </a:lnTo>
                <a:lnTo>
                  <a:pt x="2924" y="242"/>
                </a:lnTo>
                <a:lnTo>
                  <a:pt x="2924" y="250"/>
                </a:lnTo>
                <a:lnTo>
                  <a:pt x="2925" y="256"/>
                </a:lnTo>
                <a:lnTo>
                  <a:pt x="2925" y="264"/>
                </a:lnTo>
                <a:lnTo>
                  <a:pt x="2925" y="260"/>
                </a:lnTo>
                <a:lnTo>
                  <a:pt x="2926" y="268"/>
                </a:lnTo>
                <a:lnTo>
                  <a:pt x="2927" y="250"/>
                </a:lnTo>
                <a:lnTo>
                  <a:pt x="2927" y="250"/>
                </a:lnTo>
                <a:lnTo>
                  <a:pt x="2928" y="260"/>
                </a:lnTo>
                <a:lnTo>
                  <a:pt x="2928" y="255"/>
                </a:lnTo>
                <a:lnTo>
                  <a:pt x="2928" y="233"/>
                </a:lnTo>
                <a:lnTo>
                  <a:pt x="2929" y="232"/>
                </a:lnTo>
                <a:lnTo>
                  <a:pt x="2929" y="243"/>
                </a:lnTo>
                <a:lnTo>
                  <a:pt x="2930" y="254"/>
                </a:lnTo>
                <a:lnTo>
                  <a:pt x="2930" y="280"/>
                </a:lnTo>
                <a:lnTo>
                  <a:pt x="2931" y="303"/>
                </a:lnTo>
                <a:lnTo>
                  <a:pt x="2931" y="313"/>
                </a:lnTo>
                <a:lnTo>
                  <a:pt x="2932" y="281"/>
                </a:lnTo>
                <a:lnTo>
                  <a:pt x="2932" y="239"/>
                </a:lnTo>
                <a:lnTo>
                  <a:pt x="2933" y="210"/>
                </a:lnTo>
                <a:lnTo>
                  <a:pt x="2933" y="178"/>
                </a:lnTo>
                <a:lnTo>
                  <a:pt x="2934" y="156"/>
                </a:lnTo>
                <a:lnTo>
                  <a:pt x="2934" y="144"/>
                </a:lnTo>
                <a:lnTo>
                  <a:pt x="2934" y="149"/>
                </a:lnTo>
                <a:lnTo>
                  <a:pt x="2935" y="143"/>
                </a:lnTo>
                <a:lnTo>
                  <a:pt x="2935" y="143"/>
                </a:lnTo>
                <a:lnTo>
                  <a:pt x="2936" y="150"/>
                </a:lnTo>
                <a:lnTo>
                  <a:pt x="2936" y="145"/>
                </a:lnTo>
                <a:lnTo>
                  <a:pt x="2937" y="138"/>
                </a:lnTo>
                <a:lnTo>
                  <a:pt x="2937" y="145"/>
                </a:lnTo>
                <a:lnTo>
                  <a:pt x="2938" y="149"/>
                </a:lnTo>
                <a:lnTo>
                  <a:pt x="2938" y="163"/>
                </a:lnTo>
                <a:lnTo>
                  <a:pt x="2939" y="181"/>
                </a:lnTo>
                <a:lnTo>
                  <a:pt x="2939" y="205"/>
                </a:lnTo>
                <a:lnTo>
                  <a:pt x="2940" y="223"/>
                </a:lnTo>
                <a:lnTo>
                  <a:pt x="2940" y="238"/>
                </a:lnTo>
                <a:lnTo>
                  <a:pt x="2941" y="269"/>
                </a:lnTo>
                <a:lnTo>
                  <a:pt x="2941" y="299"/>
                </a:lnTo>
                <a:lnTo>
                  <a:pt x="2942" y="330"/>
                </a:lnTo>
                <a:lnTo>
                  <a:pt x="2942" y="349"/>
                </a:lnTo>
                <a:lnTo>
                  <a:pt x="2942" y="402"/>
                </a:lnTo>
                <a:lnTo>
                  <a:pt x="2943" y="424"/>
                </a:lnTo>
                <a:lnTo>
                  <a:pt x="2943" y="431"/>
                </a:lnTo>
                <a:lnTo>
                  <a:pt x="2944" y="428"/>
                </a:lnTo>
                <a:lnTo>
                  <a:pt x="2944" y="410"/>
                </a:lnTo>
                <a:lnTo>
                  <a:pt x="2945" y="405"/>
                </a:lnTo>
                <a:lnTo>
                  <a:pt x="2945" y="374"/>
                </a:lnTo>
                <a:lnTo>
                  <a:pt x="2946" y="360"/>
                </a:lnTo>
                <a:lnTo>
                  <a:pt x="2946" y="316"/>
                </a:lnTo>
                <a:lnTo>
                  <a:pt x="2947" y="306"/>
                </a:lnTo>
                <a:lnTo>
                  <a:pt x="2947" y="263"/>
                </a:lnTo>
                <a:lnTo>
                  <a:pt x="2948" y="264"/>
                </a:lnTo>
                <a:lnTo>
                  <a:pt x="2948" y="235"/>
                </a:lnTo>
                <a:lnTo>
                  <a:pt x="2949" y="232"/>
                </a:lnTo>
                <a:lnTo>
                  <a:pt x="2949" y="207"/>
                </a:lnTo>
                <a:lnTo>
                  <a:pt x="2950" y="203"/>
                </a:lnTo>
                <a:lnTo>
                  <a:pt x="2950" y="197"/>
                </a:lnTo>
                <a:lnTo>
                  <a:pt x="2951" y="200"/>
                </a:lnTo>
                <a:lnTo>
                  <a:pt x="2951" y="195"/>
                </a:lnTo>
                <a:lnTo>
                  <a:pt x="2951" y="208"/>
                </a:lnTo>
                <a:lnTo>
                  <a:pt x="2952" y="198"/>
                </a:lnTo>
                <a:lnTo>
                  <a:pt x="2952" y="203"/>
                </a:lnTo>
                <a:lnTo>
                  <a:pt x="2953" y="208"/>
                </a:lnTo>
                <a:lnTo>
                  <a:pt x="2953" y="248"/>
                </a:lnTo>
                <a:lnTo>
                  <a:pt x="2954" y="282"/>
                </a:lnTo>
                <a:lnTo>
                  <a:pt x="2954" y="252"/>
                </a:lnTo>
                <a:lnTo>
                  <a:pt x="2955" y="204"/>
                </a:lnTo>
                <a:lnTo>
                  <a:pt x="2955" y="170"/>
                </a:lnTo>
                <a:lnTo>
                  <a:pt x="2956" y="144"/>
                </a:lnTo>
                <a:lnTo>
                  <a:pt x="2956" y="136"/>
                </a:lnTo>
                <a:lnTo>
                  <a:pt x="2956" y="150"/>
                </a:lnTo>
                <a:lnTo>
                  <a:pt x="2957" y="164"/>
                </a:lnTo>
                <a:lnTo>
                  <a:pt x="2958" y="179"/>
                </a:lnTo>
                <a:lnTo>
                  <a:pt x="2958" y="185"/>
                </a:lnTo>
                <a:lnTo>
                  <a:pt x="2959" y="176"/>
                </a:lnTo>
                <a:lnTo>
                  <a:pt x="2959" y="152"/>
                </a:lnTo>
                <a:lnTo>
                  <a:pt x="2959" y="144"/>
                </a:lnTo>
                <a:lnTo>
                  <a:pt x="2960" y="135"/>
                </a:lnTo>
                <a:lnTo>
                  <a:pt x="2960" y="137"/>
                </a:lnTo>
                <a:lnTo>
                  <a:pt x="2961" y="148"/>
                </a:lnTo>
                <a:lnTo>
                  <a:pt x="2961" y="169"/>
                </a:lnTo>
                <a:lnTo>
                  <a:pt x="2962" y="186"/>
                </a:lnTo>
                <a:lnTo>
                  <a:pt x="2962" y="202"/>
                </a:lnTo>
                <a:lnTo>
                  <a:pt x="2963" y="218"/>
                </a:lnTo>
                <a:lnTo>
                  <a:pt x="2963" y="250"/>
                </a:lnTo>
                <a:lnTo>
                  <a:pt x="2964" y="279"/>
                </a:lnTo>
                <a:lnTo>
                  <a:pt x="2964" y="307"/>
                </a:lnTo>
                <a:lnTo>
                  <a:pt x="2965" y="328"/>
                </a:lnTo>
                <a:lnTo>
                  <a:pt x="2965" y="387"/>
                </a:lnTo>
                <a:lnTo>
                  <a:pt x="2965" y="417"/>
                </a:lnTo>
                <a:lnTo>
                  <a:pt x="2966" y="429"/>
                </a:lnTo>
                <a:lnTo>
                  <a:pt x="2967" y="430"/>
                </a:lnTo>
                <a:lnTo>
                  <a:pt x="2967" y="423"/>
                </a:lnTo>
                <a:lnTo>
                  <a:pt x="2968" y="421"/>
                </a:lnTo>
                <a:lnTo>
                  <a:pt x="2968" y="403"/>
                </a:lnTo>
                <a:lnTo>
                  <a:pt x="2968" y="390"/>
                </a:lnTo>
                <a:lnTo>
                  <a:pt x="2969" y="354"/>
                </a:lnTo>
                <a:lnTo>
                  <a:pt x="2969" y="335"/>
                </a:lnTo>
                <a:lnTo>
                  <a:pt x="2970" y="293"/>
                </a:lnTo>
                <a:lnTo>
                  <a:pt x="2970" y="282"/>
                </a:lnTo>
                <a:lnTo>
                  <a:pt x="2971" y="246"/>
                </a:lnTo>
                <a:lnTo>
                  <a:pt x="2971" y="245"/>
                </a:lnTo>
                <a:lnTo>
                  <a:pt x="2972" y="233"/>
                </a:lnTo>
                <a:lnTo>
                  <a:pt x="2972" y="223"/>
                </a:lnTo>
                <a:lnTo>
                  <a:pt x="2973" y="210"/>
                </a:lnTo>
                <a:lnTo>
                  <a:pt x="2973" y="216"/>
                </a:lnTo>
                <a:lnTo>
                  <a:pt x="2974" y="223"/>
                </a:lnTo>
                <a:lnTo>
                  <a:pt x="2974" y="222"/>
                </a:lnTo>
                <a:lnTo>
                  <a:pt x="2974" y="226"/>
                </a:lnTo>
                <a:lnTo>
                  <a:pt x="2975" y="229"/>
                </a:lnTo>
                <a:lnTo>
                  <a:pt x="2975" y="230"/>
                </a:lnTo>
                <a:lnTo>
                  <a:pt x="2976" y="247"/>
                </a:lnTo>
                <a:lnTo>
                  <a:pt x="2977" y="265"/>
                </a:lnTo>
                <a:lnTo>
                  <a:pt x="2977" y="249"/>
                </a:lnTo>
                <a:lnTo>
                  <a:pt x="2977" y="232"/>
                </a:lnTo>
                <a:lnTo>
                  <a:pt x="2978" y="225"/>
                </a:lnTo>
                <a:lnTo>
                  <a:pt x="2978" y="230"/>
                </a:lnTo>
                <a:lnTo>
                  <a:pt x="2979" y="236"/>
                </a:lnTo>
                <a:lnTo>
                  <a:pt x="2979" y="250"/>
                </a:lnTo>
                <a:lnTo>
                  <a:pt x="2980" y="266"/>
                </a:lnTo>
                <a:lnTo>
                  <a:pt x="2980" y="261"/>
                </a:lnTo>
                <a:lnTo>
                  <a:pt x="2981" y="275"/>
                </a:lnTo>
                <a:lnTo>
                  <a:pt x="2981" y="282"/>
                </a:lnTo>
                <a:lnTo>
                  <a:pt x="2982" y="289"/>
                </a:lnTo>
                <a:lnTo>
                  <a:pt x="2982" y="306"/>
                </a:lnTo>
                <a:lnTo>
                  <a:pt x="2982" y="333"/>
                </a:lnTo>
                <a:lnTo>
                  <a:pt x="2983" y="355"/>
                </a:lnTo>
                <a:lnTo>
                  <a:pt x="2983" y="378"/>
                </a:lnTo>
                <a:lnTo>
                  <a:pt x="2984" y="400"/>
                </a:lnTo>
                <a:lnTo>
                  <a:pt x="2984" y="417"/>
                </a:lnTo>
                <a:lnTo>
                  <a:pt x="2985" y="431"/>
                </a:lnTo>
                <a:lnTo>
                  <a:pt x="2985" y="437"/>
                </a:lnTo>
                <a:lnTo>
                  <a:pt x="2986" y="446"/>
                </a:lnTo>
                <a:lnTo>
                  <a:pt x="2986" y="451"/>
                </a:lnTo>
                <a:lnTo>
                  <a:pt x="2987" y="452"/>
                </a:lnTo>
                <a:lnTo>
                  <a:pt x="2987" y="447"/>
                </a:lnTo>
                <a:lnTo>
                  <a:pt x="2988" y="445"/>
                </a:lnTo>
                <a:lnTo>
                  <a:pt x="2988" y="439"/>
                </a:lnTo>
                <a:lnTo>
                  <a:pt x="2989" y="416"/>
                </a:lnTo>
                <a:lnTo>
                  <a:pt x="2989" y="391"/>
                </a:lnTo>
                <a:lnTo>
                  <a:pt x="2990" y="332"/>
                </a:lnTo>
                <a:lnTo>
                  <a:pt x="2990" y="301"/>
                </a:lnTo>
                <a:lnTo>
                  <a:pt x="2991" y="265"/>
                </a:lnTo>
                <a:lnTo>
                  <a:pt x="2991" y="260"/>
                </a:lnTo>
                <a:lnTo>
                  <a:pt x="2991" y="257"/>
                </a:lnTo>
                <a:lnTo>
                  <a:pt x="2992" y="259"/>
                </a:lnTo>
                <a:lnTo>
                  <a:pt x="2992" y="270"/>
                </a:lnTo>
                <a:lnTo>
                  <a:pt x="2993" y="281"/>
                </a:lnTo>
                <a:lnTo>
                  <a:pt x="2993" y="286"/>
                </a:lnTo>
                <a:lnTo>
                  <a:pt x="2994" y="291"/>
                </a:lnTo>
                <a:lnTo>
                  <a:pt x="2994" y="277"/>
                </a:lnTo>
                <a:lnTo>
                  <a:pt x="2995" y="276"/>
                </a:lnTo>
                <a:lnTo>
                  <a:pt x="2995" y="280"/>
                </a:lnTo>
                <a:lnTo>
                  <a:pt x="2996" y="285"/>
                </a:lnTo>
                <a:lnTo>
                  <a:pt x="2996" y="270"/>
                </a:lnTo>
                <a:lnTo>
                  <a:pt x="2997" y="264"/>
                </a:lnTo>
                <a:lnTo>
                  <a:pt x="2997" y="258"/>
                </a:lnTo>
                <a:lnTo>
                  <a:pt x="2998" y="250"/>
                </a:lnTo>
                <a:lnTo>
                  <a:pt x="2998" y="267"/>
                </a:lnTo>
                <a:lnTo>
                  <a:pt x="2999" y="287"/>
                </a:lnTo>
                <a:lnTo>
                  <a:pt x="2999" y="288"/>
                </a:lnTo>
                <a:lnTo>
                  <a:pt x="2999" y="263"/>
                </a:lnTo>
                <a:lnTo>
                  <a:pt x="3000" y="235"/>
                </a:lnTo>
                <a:lnTo>
                  <a:pt x="3000" y="203"/>
                </a:lnTo>
                <a:lnTo>
                  <a:pt x="3001" y="198"/>
                </a:lnTo>
                <a:lnTo>
                  <a:pt x="3001" y="194"/>
                </a:lnTo>
                <a:lnTo>
                  <a:pt x="3002" y="205"/>
                </a:lnTo>
                <a:lnTo>
                  <a:pt x="3002" y="210"/>
                </a:lnTo>
                <a:lnTo>
                  <a:pt x="3003" y="221"/>
                </a:lnTo>
                <a:lnTo>
                  <a:pt x="3003" y="218"/>
                </a:lnTo>
                <a:lnTo>
                  <a:pt x="3004" y="224"/>
                </a:lnTo>
                <a:lnTo>
                  <a:pt x="3004" y="223"/>
                </a:lnTo>
                <a:lnTo>
                  <a:pt x="3005" y="261"/>
                </a:lnTo>
                <a:lnTo>
                  <a:pt x="3005" y="290"/>
                </a:lnTo>
                <a:lnTo>
                  <a:pt x="3005" y="318"/>
                </a:lnTo>
                <a:lnTo>
                  <a:pt x="3006" y="346"/>
                </a:lnTo>
                <a:lnTo>
                  <a:pt x="3007" y="383"/>
                </a:lnTo>
                <a:lnTo>
                  <a:pt x="3007" y="398"/>
                </a:lnTo>
                <a:lnTo>
                  <a:pt x="3008" y="418"/>
                </a:lnTo>
                <a:lnTo>
                  <a:pt x="3008" y="428"/>
                </a:lnTo>
                <a:lnTo>
                  <a:pt x="3008" y="437"/>
                </a:lnTo>
                <a:lnTo>
                  <a:pt x="3009" y="445"/>
                </a:lnTo>
                <a:lnTo>
                  <a:pt x="3009" y="447"/>
                </a:lnTo>
                <a:lnTo>
                  <a:pt x="3010" y="447"/>
                </a:lnTo>
                <a:lnTo>
                  <a:pt x="3010" y="449"/>
                </a:lnTo>
                <a:lnTo>
                  <a:pt x="3011" y="446"/>
                </a:lnTo>
                <a:lnTo>
                  <a:pt x="3011" y="427"/>
                </a:lnTo>
                <a:lnTo>
                  <a:pt x="3012" y="407"/>
                </a:lnTo>
                <a:lnTo>
                  <a:pt x="3012" y="358"/>
                </a:lnTo>
                <a:lnTo>
                  <a:pt x="3013" y="325"/>
                </a:lnTo>
                <a:lnTo>
                  <a:pt x="3013" y="275"/>
                </a:lnTo>
                <a:lnTo>
                  <a:pt x="3014" y="268"/>
                </a:lnTo>
                <a:lnTo>
                  <a:pt x="3014" y="258"/>
                </a:lnTo>
                <a:lnTo>
                  <a:pt x="3014" y="260"/>
                </a:lnTo>
                <a:lnTo>
                  <a:pt x="3015" y="269"/>
                </a:lnTo>
                <a:lnTo>
                  <a:pt x="3016" y="282"/>
                </a:lnTo>
                <a:lnTo>
                  <a:pt x="3016" y="282"/>
                </a:lnTo>
                <a:lnTo>
                  <a:pt x="3017" y="287"/>
                </a:lnTo>
                <a:lnTo>
                  <a:pt x="3017" y="279"/>
                </a:lnTo>
                <a:lnTo>
                  <a:pt x="3017" y="281"/>
                </a:lnTo>
                <a:lnTo>
                  <a:pt x="3018" y="285"/>
                </a:lnTo>
                <a:lnTo>
                  <a:pt x="3018" y="287"/>
                </a:lnTo>
                <a:lnTo>
                  <a:pt x="3019" y="281"/>
                </a:lnTo>
                <a:lnTo>
                  <a:pt x="3019" y="278"/>
                </a:lnTo>
                <a:lnTo>
                  <a:pt x="3020" y="276"/>
                </a:lnTo>
                <a:lnTo>
                  <a:pt x="3020" y="275"/>
                </a:lnTo>
                <a:lnTo>
                  <a:pt x="3021" y="290"/>
                </a:lnTo>
                <a:lnTo>
                  <a:pt x="3021" y="316"/>
                </a:lnTo>
                <a:lnTo>
                  <a:pt x="3022" y="326"/>
                </a:lnTo>
                <a:lnTo>
                  <a:pt x="3022" y="291"/>
                </a:lnTo>
                <a:lnTo>
                  <a:pt x="3022" y="252"/>
                </a:lnTo>
                <a:lnTo>
                  <a:pt x="3023" y="224"/>
                </a:lnTo>
                <a:lnTo>
                  <a:pt x="3023" y="201"/>
                </a:lnTo>
                <a:lnTo>
                  <a:pt x="3024" y="197"/>
                </a:lnTo>
                <a:lnTo>
                  <a:pt x="3024" y="205"/>
                </a:lnTo>
                <a:lnTo>
                  <a:pt x="3025" y="209"/>
                </a:lnTo>
                <a:lnTo>
                  <a:pt x="3025" y="210"/>
                </a:lnTo>
                <a:lnTo>
                  <a:pt x="3026" y="204"/>
                </a:lnTo>
                <a:lnTo>
                  <a:pt x="3026" y="201"/>
                </a:lnTo>
                <a:lnTo>
                  <a:pt x="3027" y="215"/>
                </a:lnTo>
                <a:lnTo>
                  <a:pt x="3027" y="234"/>
                </a:lnTo>
                <a:lnTo>
                  <a:pt x="3028" y="266"/>
                </a:lnTo>
                <a:lnTo>
                  <a:pt x="3028" y="310"/>
                </a:lnTo>
                <a:lnTo>
                  <a:pt x="3029" y="342"/>
                </a:lnTo>
                <a:lnTo>
                  <a:pt x="3029" y="379"/>
                </a:lnTo>
                <a:lnTo>
                  <a:pt x="3030" y="394"/>
                </a:lnTo>
                <a:lnTo>
                  <a:pt x="3030" y="416"/>
                </a:lnTo>
                <a:lnTo>
                  <a:pt x="3031" y="428"/>
                </a:lnTo>
                <a:lnTo>
                  <a:pt x="3031" y="434"/>
                </a:lnTo>
                <a:lnTo>
                  <a:pt x="3031" y="444"/>
                </a:lnTo>
                <a:lnTo>
                  <a:pt x="3032" y="446"/>
                </a:lnTo>
                <a:lnTo>
                  <a:pt x="3032" y="445"/>
                </a:lnTo>
                <a:lnTo>
                  <a:pt x="3033" y="448"/>
                </a:lnTo>
                <a:lnTo>
                  <a:pt x="3033" y="443"/>
                </a:lnTo>
                <a:lnTo>
                  <a:pt x="3034" y="423"/>
                </a:lnTo>
                <a:lnTo>
                  <a:pt x="3034" y="391"/>
                </a:lnTo>
                <a:lnTo>
                  <a:pt x="3035" y="330"/>
                </a:lnTo>
                <a:lnTo>
                  <a:pt x="3035" y="284"/>
                </a:lnTo>
                <a:lnTo>
                  <a:pt x="3036" y="234"/>
                </a:lnTo>
                <a:lnTo>
                  <a:pt x="3036" y="234"/>
                </a:lnTo>
                <a:lnTo>
                  <a:pt x="3037" y="236"/>
                </a:lnTo>
                <a:lnTo>
                  <a:pt x="3037" y="250"/>
                </a:lnTo>
                <a:lnTo>
                  <a:pt x="3038" y="257"/>
                </a:lnTo>
                <a:lnTo>
                  <a:pt x="3038" y="273"/>
                </a:lnTo>
                <a:lnTo>
                  <a:pt x="3039" y="263"/>
                </a:lnTo>
                <a:lnTo>
                  <a:pt x="3039" y="268"/>
                </a:lnTo>
                <a:lnTo>
                  <a:pt x="3040" y="255"/>
                </a:lnTo>
                <a:lnTo>
                  <a:pt x="3040" y="259"/>
                </a:lnTo>
                <a:lnTo>
                  <a:pt x="3040" y="276"/>
                </a:lnTo>
                <a:lnTo>
                  <a:pt x="3041" y="274"/>
                </a:lnTo>
                <a:lnTo>
                  <a:pt x="3041" y="264"/>
                </a:lnTo>
                <a:lnTo>
                  <a:pt x="3042" y="255"/>
                </a:lnTo>
                <a:lnTo>
                  <a:pt x="3042" y="253"/>
                </a:lnTo>
                <a:lnTo>
                  <a:pt x="3043" y="260"/>
                </a:lnTo>
                <a:lnTo>
                  <a:pt x="3043" y="277"/>
                </a:lnTo>
                <a:lnTo>
                  <a:pt x="3044" y="304"/>
                </a:lnTo>
                <a:lnTo>
                  <a:pt x="3044" y="317"/>
                </a:lnTo>
                <a:lnTo>
                  <a:pt x="3045" y="280"/>
                </a:lnTo>
                <a:lnTo>
                  <a:pt x="3045" y="246"/>
                </a:lnTo>
                <a:lnTo>
                  <a:pt x="3045" y="216"/>
                </a:lnTo>
                <a:lnTo>
                  <a:pt x="3046" y="194"/>
                </a:lnTo>
                <a:lnTo>
                  <a:pt x="3047" y="185"/>
                </a:lnTo>
                <a:lnTo>
                  <a:pt x="3047" y="174"/>
                </a:lnTo>
                <a:lnTo>
                  <a:pt x="3048" y="185"/>
                </a:lnTo>
                <a:lnTo>
                  <a:pt x="3048" y="186"/>
                </a:lnTo>
                <a:lnTo>
                  <a:pt x="3048" y="176"/>
                </a:lnTo>
                <a:lnTo>
                  <a:pt x="3049" y="178"/>
                </a:lnTo>
                <a:lnTo>
                  <a:pt x="3049" y="181"/>
                </a:lnTo>
                <a:lnTo>
                  <a:pt x="3050" y="196"/>
                </a:lnTo>
                <a:lnTo>
                  <a:pt x="3050" y="222"/>
                </a:lnTo>
                <a:lnTo>
                  <a:pt x="3051" y="262"/>
                </a:lnTo>
                <a:lnTo>
                  <a:pt x="3051" y="313"/>
                </a:lnTo>
                <a:lnTo>
                  <a:pt x="3052" y="348"/>
                </a:lnTo>
                <a:lnTo>
                  <a:pt x="3052" y="379"/>
                </a:lnTo>
                <a:lnTo>
                  <a:pt x="3053" y="401"/>
                </a:lnTo>
                <a:lnTo>
                  <a:pt x="3053" y="412"/>
                </a:lnTo>
                <a:lnTo>
                  <a:pt x="3054" y="427"/>
                </a:lnTo>
                <a:lnTo>
                  <a:pt x="3054" y="437"/>
                </a:lnTo>
                <a:lnTo>
                  <a:pt x="3054" y="443"/>
                </a:lnTo>
                <a:lnTo>
                  <a:pt x="3055" y="439"/>
                </a:lnTo>
                <a:lnTo>
                  <a:pt x="3056" y="446"/>
                </a:lnTo>
                <a:lnTo>
                  <a:pt x="3056" y="442"/>
                </a:lnTo>
                <a:lnTo>
                  <a:pt x="3057" y="420"/>
                </a:lnTo>
                <a:lnTo>
                  <a:pt x="3057" y="388"/>
                </a:lnTo>
                <a:lnTo>
                  <a:pt x="3057" y="324"/>
                </a:lnTo>
                <a:lnTo>
                  <a:pt x="3058" y="284"/>
                </a:lnTo>
                <a:lnTo>
                  <a:pt x="3058" y="237"/>
                </a:lnTo>
                <a:lnTo>
                  <a:pt x="3059" y="229"/>
                </a:lnTo>
                <a:lnTo>
                  <a:pt x="3059" y="234"/>
                </a:lnTo>
                <a:lnTo>
                  <a:pt x="3060" y="244"/>
                </a:lnTo>
                <a:lnTo>
                  <a:pt x="3060" y="253"/>
                </a:lnTo>
                <a:lnTo>
                  <a:pt x="3061" y="265"/>
                </a:lnTo>
                <a:lnTo>
                  <a:pt x="3061" y="263"/>
                </a:lnTo>
                <a:lnTo>
                  <a:pt x="3062" y="264"/>
                </a:lnTo>
                <a:lnTo>
                  <a:pt x="3062" y="244"/>
                </a:lnTo>
                <a:lnTo>
                  <a:pt x="3063" y="250"/>
                </a:lnTo>
                <a:lnTo>
                  <a:pt x="3063" y="260"/>
                </a:lnTo>
                <a:lnTo>
                  <a:pt x="3063" y="264"/>
                </a:lnTo>
                <a:lnTo>
                  <a:pt x="3064" y="243"/>
                </a:lnTo>
                <a:lnTo>
                  <a:pt x="3064" y="241"/>
                </a:lnTo>
                <a:lnTo>
                  <a:pt x="3065" y="241"/>
                </a:lnTo>
                <a:lnTo>
                  <a:pt x="3065" y="251"/>
                </a:lnTo>
                <a:lnTo>
                  <a:pt x="3066" y="275"/>
                </a:lnTo>
                <a:lnTo>
                  <a:pt x="3066" y="310"/>
                </a:lnTo>
                <a:lnTo>
                  <a:pt x="3067" y="318"/>
                </a:lnTo>
                <a:lnTo>
                  <a:pt x="3067" y="279"/>
                </a:lnTo>
                <a:lnTo>
                  <a:pt x="3068" y="240"/>
                </a:lnTo>
                <a:lnTo>
                  <a:pt x="3068" y="212"/>
                </a:lnTo>
                <a:lnTo>
                  <a:pt x="3069" y="198"/>
                </a:lnTo>
                <a:lnTo>
                  <a:pt x="3069" y="181"/>
                </a:lnTo>
                <a:lnTo>
                  <a:pt x="3070" y="166"/>
                </a:lnTo>
                <a:lnTo>
                  <a:pt x="3070" y="163"/>
                </a:lnTo>
                <a:lnTo>
                  <a:pt x="3071" y="159"/>
                </a:lnTo>
                <a:lnTo>
                  <a:pt x="3071" y="154"/>
                </a:lnTo>
                <a:lnTo>
                  <a:pt x="3071" y="166"/>
                </a:lnTo>
                <a:lnTo>
                  <a:pt x="3072" y="176"/>
                </a:lnTo>
                <a:lnTo>
                  <a:pt x="3072" y="187"/>
                </a:lnTo>
                <a:lnTo>
                  <a:pt x="3073" y="201"/>
                </a:lnTo>
                <a:lnTo>
                  <a:pt x="3073" y="223"/>
                </a:lnTo>
                <a:lnTo>
                  <a:pt x="3074" y="257"/>
                </a:lnTo>
                <a:lnTo>
                  <a:pt x="3074" y="296"/>
                </a:lnTo>
                <a:lnTo>
                  <a:pt x="3075" y="329"/>
                </a:lnTo>
                <a:lnTo>
                  <a:pt x="3075" y="362"/>
                </a:lnTo>
                <a:lnTo>
                  <a:pt x="3076" y="386"/>
                </a:lnTo>
                <a:lnTo>
                  <a:pt x="3076" y="406"/>
                </a:lnTo>
                <a:lnTo>
                  <a:pt x="3077" y="413"/>
                </a:lnTo>
                <a:lnTo>
                  <a:pt x="3077" y="426"/>
                </a:lnTo>
                <a:lnTo>
                  <a:pt x="3078" y="425"/>
                </a:lnTo>
                <a:lnTo>
                  <a:pt x="3078" y="437"/>
                </a:lnTo>
                <a:lnTo>
                  <a:pt x="3079" y="436"/>
                </a:lnTo>
                <a:lnTo>
                  <a:pt x="3079" y="416"/>
                </a:lnTo>
                <a:lnTo>
                  <a:pt x="3080" y="387"/>
                </a:lnTo>
                <a:lnTo>
                  <a:pt x="3080" y="325"/>
                </a:lnTo>
                <a:lnTo>
                  <a:pt x="3080" y="281"/>
                </a:lnTo>
                <a:lnTo>
                  <a:pt x="3081" y="232"/>
                </a:lnTo>
                <a:lnTo>
                  <a:pt x="3081" y="227"/>
                </a:lnTo>
                <a:lnTo>
                  <a:pt x="3082" y="223"/>
                </a:lnTo>
                <a:lnTo>
                  <a:pt x="3082" y="242"/>
                </a:lnTo>
                <a:lnTo>
                  <a:pt x="3083" y="248"/>
                </a:lnTo>
                <a:lnTo>
                  <a:pt x="3083" y="256"/>
                </a:lnTo>
                <a:lnTo>
                  <a:pt x="3084" y="258"/>
                </a:lnTo>
                <a:lnTo>
                  <a:pt x="3084" y="258"/>
                </a:lnTo>
                <a:lnTo>
                  <a:pt x="3085" y="254"/>
                </a:lnTo>
                <a:lnTo>
                  <a:pt x="3085" y="252"/>
                </a:lnTo>
                <a:lnTo>
                  <a:pt x="3086" y="260"/>
                </a:lnTo>
                <a:lnTo>
                  <a:pt x="3086" y="267"/>
                </a:lnTo>
                <a:lnTo>
                  <a:pt x="3087" y="254"/>
                </a:lnTo>
                <a:lnTo>
                  <a:pt x="3087" y="245"/>
                </a:lnTo>
                <a:lnTo>
                  <a:pt x="3088" y="237"/>
                </a:lnTo>
                <a:lnTo>
                  <a:pt x="3088" y="249"/>
                </a:lnTo>
                <a:lnTo>
                  <a:pt x="3088" y="277"/>
                </a:lnTo>
                <a:lnTo>
                  <a:pt x="3089" y="296"/>
                </a:lnTo>
                <a:lnTo>
                  <a:pt x="3089" y="310"/>
                </a:lnTo>
                <a:lnTo>
                  <a:pt x="3090" y="271"/>
                </a:lnTo>
                <a:lnTo>
                  <a:pt x="3090" y="224"/>
                </a:lnTo>
                <a:lnTo>
                  <a:pt x="3091" y="194"/>
                </a:lnTo>
                <a:lnTo>
                  <a:pt x="3091" y="166"/>
                </a:lnTo>
                <a:lnTo>
                  <a:pt x="3092" y="145"/>
                </a:lnTo>
                <a:lnTo>
                  <a:pt x="3092" y="149"/>
                </a:lnTo>
                <a:lnTo>
                  <a:pt x="3093" y="159"/>
                </a:lnTo>
                <a:lnTo>
                  <a:pt x="3093" y="161"/>
                </a:lnTo>
                <a:lnTo>
                  <a:pt x="3094" y="155"/>
                </a:lnTo>
                <a:lnTo>
                  <a:pt x="3094" y="146"/>
                </a:lnTo>
                <a:lnTo>
                  <a:pt x="3094" y="148"/>
                </a:lnTo>
                <a:lnTo>
                  <a:pt x="3095" y="149"/>
                </a:lnTo>
                <a:lnTo>
                  <a:pt x="3096" y="148"/>
                </a:lnTo>
                <a:lnTo>
                  <a:pt x="3096" y="158"/>
                </a:lnTo>
                <a:lnTo>
                  <a:pt x="3097" y="171"/>
                </a:lnTo>
                <a:lnTo>
                  <a:pt x="3097" y="182"/>
                </a:lnTo>
                <a:lnTo>
                  <a:pt x="3097" y="199"/>
                </a:lnTo>
                <a:lnTo>
                  <a:pt x="3098" y="224"/>
                </a:lnTo>
                <a:lnTo>
                  <a:pt x="3098" y="241"/>
                </a:lnTo>
                <a:lnTo>
                  <a:pt x="3099" y="273"/>
                </a:lnTo>
                <a:lnTo>
                  <a:pt x="3099" y="303"/>
                </a:lnTo>
                <a:lnTo>
                  <a:pt x="3100" y="322"/>
                </a:lnTo>
                <a:lnTo>
                  <a:pt x="3100" y="350"/>
                </a:lnTo>
                <a:lnTo>
                  <a:pt x="3101" y="403"/>
                </a:lnTo>
                <a:lnTo>
                  <a:pt x="3101" y="425"/>
                </a:lnTo>
                <a:lnTo>
                  <a:pt x="3102" y="431"/>
                </a:lnTo>
                <a:lnTo>
                  <a:pt x="3102" y="430"/>
                </a:lnTo>
                <a:lnTo>
                  <a:pt x="3103" y="414"/>
                </a:lnTo>
                <a:lnTo>
                  <a:pt x="3103" y="410"/>
                </a:lnTo>
                <a:lnTo>
                  <a:pt x="3103" y="384"/>
                </a:lnTo>
                <a:lnTo>
                  <a:pt x="3104" y="369"/>
                </a:lnTo>
                <a:lnTo>
                  <a:pt x="3105" y="324"/>
                </a:lnTo>
                <a:lnTo>
                  <a:pt x="3105" y="311"/>
                </a:lnTo>
                <a:lnTo>
                  <a:pt x="3106" y="267"/>
                </a:lnTo>
                <a:lnTo>
                  <a:pt x="3106" y="270"/>
                </a:lnTo>
                <a:lnTo>
                  <a:pt x="3106" y="243"/>
                </a:lnTo>
                <a:lnTo>
                  <a:pt x="3107" y="239"/>
                </a:lnTo>
                <a:lnTo>
                  <a:pt x="3107" y="213"/>
                </a:lnTo>
                <a:lnTo>
                  <a:pt x="3108" y="211"/>
                </a:lnTo>
                <a:lnTo>
                  <a:pt x="3108" y="203"/>
                </a:lnTo>
                <a:lnTo>
                  <a:pt x="3109" y="208"/>
                </a:lnTo>
                <a:lnTo>
                  <a:pt x="3109" y="208"/>
                </a:lnTo>
                <a:lnTo>
                  <a:pt x="3110" y="209"/>
                </a:lnTo>
                <a:lnTo>
                  <a:pt x="3110" y="207"/>
                </a:lnTo>
                <a:lnTo>
                  <a:pt x="3111" y="206"/>
                </a:lnTo>
                <a:lnTo>
                  <a:pt x="3111" y="221"/>
                </a:lnTo>
                <a:lnTo>
                  <a:pt x="3111" y="252"/>
                </a:lnTo>
                <a:lnTo>
                  <a:pt x="3112" y="289"/>
                </a:lnTo>
                <a:lnTo>
                  <a:pt x="3112" y="259"/>
                </a:lnTo>
                <a:lnTo>
                  <a:pt x="3113" y="210"/>
                </a:lnTo>
                <a:lnTo>
                  <a:pt x="3113" y="183"/>
                </a:lnTo>
                <a:lnTo>
                  <a:pt x="3114" y="159"/>
                </a:lnTo>
                <a:lnTo>
                  <a:pt x="3114" y="144"/>
                </a:lnTo>
                <a:lnTo>
                  <a:pt x="3115" y="149"/>
                </a:lnTo>
                <a:lnTo>
                  <a:pt x="3115" y="171"/>
                </a:lnTo>
                <a:lnTo>
                  <a:pt x="3116" y="187"/>
                </a:lnTo>
                <a:lnTo>
                  <a:pt x="3116" y="192"/>
                </a:lnTo>
                <a:lnTo>
                  <a:pt x="3117" y="184"/>
                </a:lnTo>
                <a:lnTo>
                  <a:pt x="3117" y="155"/>
                </a:lnTo>
                <a:lnTo>
                  <a:pt x="3118" y="158"/>
                </a:lnTo>
                <a:lnTo>
                  <a:pt x="3118" y="143"/>
                </a:lnTo>
                <a:lnTo>
                  <a:pt x="3119" y="134"/>
                </a:lnTo>
                <a:lnTo>
                  <a:pt x="3119" y="151"/>
                </a:lnTo>
                <a:lnTo>
                  <a:pt x="3120" y="169"/>
                </a:lnTo>
                <a:lnTo>
                  <a:pt x="3120" y="180"/>
                </a:lnTo>
                <a:lnTo>
                  <a:pt x="3120" y="200"/>
                </a:lnTo>
                <a:lnTo>
                  <a:pt x="3121" y="219"/>
                </a:lnTo>
                <a:lnTo>
                  <a:pt x="3121" y="246"/>
                </a:lnTo>
                <a:lnTo>
                  <a:pt x="3122" y="273"/>
                </a:lnTo>
                <a:lnTo>
                  <a:pt x="3122" y="299"/>
                </a:lnTo>
                <a:lnTo>
                  <a:pt x="3123" y="326"/>
                </a:lnTo>
                <a:lnTo>
                  <a:pt x="3123" y="386"/>
                </a:lnTo>
                <a:lnTo>
                  <a:pt x="3124" y="417"/>
                </a:lnTo>
                <a:lnTo>
                  <a:pt x="3124" y="430"/>
                </a:lnTo>
                <a:lnTo>
                  <a:pt x="3125" y="433"/>
                </a:lnTo>
                <a:lnTo>
                  <a:pt x="3125" y="424"/>
                </a:lnTo>
                <a:lnTo>
                  <a:pt x="3126" y="420"/>
                </a:lnTo>
                <a:lnTo>
                  <a:pt x="3126" y="410"/>
                </a:lnTo>
                <a:lnTo>
                  <a:pt x="3127" y="396"/>
                </a:lnTo>
                <a:lnTo>
                  <a:pt x="3127" y="366"/>
                </a:lnTo>
                <a:lnTo>
                  <a:pt x="3128" y="341"/>
                </a:lnTo>
                <a:lnTo>
                  <a:pt x="3128" y="310"/>
                </a:lnTo>
                <a:lnTo>
                  <a:pt x="3129" y="290"/>
                </a:lnTo>
                <a:lnTo>
                  <a:pt x="3129" y="249"/>
                </a:lnTo>
                <a:lnTo>
                  <a:pt x="3129" y="241"/>
                </a:lnTo>
                <a:lnTo>
                  <a:pt x="3130" y="227"/>
                </a:lnTo>
                <a:lnTo>
                  <a:pt x="3130" y="209"/>
                </a:lnTo>
                <a:lnTo>
                  <a:pt x="3131" y="211"/>
                </a:lnTo>
                <a:lnTo>
                  <a:pt x="3131" y="209"/>
                </a:lnTo>
                <a:lnTo>
                  <a:pt x="3132" y="219"/>
                </a:lnTo>
                <a:lnTo>
                  <a:pt x="3132" y="218"/>
                </a:lnTo>
                <a:lnTo>
                  <a:pt x="3133" y="224"/>
                </a:lnTo>
                <a:lnTo>
                  <a:pt x="3133" y="234"/>
                </a:lnTo>
                <a:lnTo>
                  <a:pt x="3134" y="240"/>
                </a:lnTo>
                <a:lnTo>
                  <a:pt x="3134" y="250"/>
                </a:lnTo>
                <a:lnTo>
                  <a:pt x="3134" y="276"/>
                </a:lnTo>
                <a:lnTo>
                  <a:pt x="3135" y="259"/>
                </a:lnTo>
                <a:lnTo>
                  <a:pt x="3136" y="241"/>
                </a:lnTo>
                <a:lnTo>
                  <a:pt x="3136" y="233"/>
                </a:lnTo>
                <a:lnTo>
                  <a:pt x="3137" y="235"/>
                </a:lnTo>
                <a:lnTo>
                  <a:pt x="3137" y="245"/>
                </a:lnTo>
                <a:lnTo>
                  <a:pt x="3137" y="257"/>
                </a:lnTo>
                <a:lnTo>
                  <a:pt x="3138" y="276"/>
                </a:lnTo>
                <a:lnTo>
                  <a:pt x="3138" y="269"/>
                </a:lnTo>
                <a:lnTo>
                  <a:pt x="3139" y="280"/>
                </a:lnTo>
                <a:lnTo>
                  <a:pt x="3139" y="293"/>
                </a:lnTo>
                <a:lnTo>
                  <a:pt x="3140" y="308"/>
                </a:lnTo>
                <a:lnTo>
                  <a:pt x="3140" y="311"/>
                </a:lnTo>
                <a:lnTo>
                  <a:pt x="3141" y="328"/>
                </a:lnTo>
                <a:lnTo>
                  <a:pt x="3141" y="339"/>
                </a:lnTo>
                <a:lnTo>
                  <a:pt x="3142" y="373"/>
                </a:lnTo>
                <a:lnTo>
                  <a:pt x="3142" y="402"/>
                </a:lnTo>
                <a:lnTo>
                  <a:pt x="3143" y="419"/>
                </a:lnTo>
                <a:lnTo>
                  <a:pt x="3143" y="432"/>
                </a:lnTo>
                <a:lnTo>
                  <a:pt x="3143" y="438"/>
                </a:lnTo>
                <a:lnTo>
                  <a:pt x="3144" y="445"/>
                </a:lnTo>
                <a:lnTo>
                  <a:pt x="3145" y="449"/>
                </a:lnTo>
                <a:lnTo>
                  <a:pt x="3145" y="452"/>
                </a:lnTo>
                <a:lnTo>
                  <a:pt x="3146" y="448"/>
                </a:lnTo>
                <a:lnTo>
                  <a:pt x="3146" y="446"/>
                </a:lnTo>
                <a:lnTo>
                  <a:pt x="3146" y="438"/>
                </a:lnTo>
                <a:lnTo>
                  <a:pt x="3147" y="411"/>
                </a:lnTo>
                <a:lnTo>
                  <a:pt x="3147" y="378"/>
                </a:lnTo>
                <a:lnTo>
                  <a:pt x="3148" y="330"/>
                </a:lnTo>
                <a:lnTo>
                  <a:pt x="3148" y="297"/>
                </a:lnTo>
                <a:lnTo>
                  <a:pt x="3149" y="266"/>
                </a:lnTo>
                <a:lnTo>
                  <a:pt x="3149" y="247"/>
                </a:lnTo>
                <a:lnTo>
                  <a:pt x="3150" y="246"/>
                </a:lnTo>
                <a:lnTo>
                  <a:pt x="3150" y="256"/>
                </a:lnTo>
                <a:lnTo>
                  <a:pt x="3151" y="265"/>
                </a:lnTo>
                <a:lnTo>
                  <a:pt x="3151" y="281"/>
                </a:lnTo>
                <a:lnTo>
                  <a:pt x="3151" y="267"/>
                </a:lnTo>
                <a:lnTo>
                  <a:pt x="3152" y="289"/>
                </a:lnTo>
                <a:lnTo>
                  <a:pt x="3152" y="272"/>
                </a:lnTo>
                <a:lnTo>
                  <a:pt x="3153" y="269"/>
                </a:lnTo>
                <a:lnTo>
                  <a:pt x="3154" y="265"/>
                </a:lnTo>
                <a:lnTo>
                  <a:pt x="3154" y="260"/>
                </a:lnTo>
                <a:lnTo>
                  <a:pt x="3154" y="254"/>
                </a:lnTo>
                <a:lnTo>
                  <a:pt x="3155" y="240"/>
                </a:lnTo>
                <a:lnTo>
                  <a:pt x="3155" y="247"/>
                </a:lnTo>
                <a:lnTo>
                  <a:pt x="3156" y="265"/>
                </a:lnTo>
                <a:lnTo>
                  <a:pt x="3156" y="293"/>
                </a:lnTo>
                <a:lnTo>
                  <a:pt x="3157" y="309"/>
                </a:lnTo>
                <a:lnTo>
                  <a:pt x="3157" y="310"/>
                </a:lnTo>
                <a:lnTo>
                  <a:pt x="3158" y="282"/>
                </a:lnTo>
                <a:lnTo>
                  <a:pt x="3158" y="250"/>
                </a:lnTo>
                <a:lnTo>
                  <a:pt x="3159" y="228"/>
                </a:lnTo>
                <a:lnTo>
                  <a:pt x="3159" y="224"/>
                </a:lnTo>
                <a:lnTo>
                  <a:pt x="3160" y="219"/>
                </a:lnTo>
                <a:lnTo>
                  <a:pt x="3160" y="214"/>
                </a:lnTo>
                <a:lnTo>
                  <a:pt x="3160" y="225"/>
                </a:lnTo>
                <a:lnTo>
                  <a:pt x="3161" y="238"/>
                </a:lnTo>
                <a:lnTo>
                  <a:pt x="3161" y="229"/>
                </a:lnTo>
                <a:lnTo>
                  <a:pt x="3162" y="241"/>
                </a:lnTo>
                <a:lnTo>
                  <a:pt x="3162" y="251"/>
                </a:lnTo>
                <a:lnTo>
                  <a:pt x="3163" y="279"/>
                </a:lnTo>
                <a:lnTo>
                  <a:pt x="3163" y="292"/>
                </a:lnTo>
                <a:lnTo>
                  <a:pt x="3164" y="333"/>
                </a:lnTo>
                <a:lnTo>
                  <a:pt x="3164" y="355"/>
                </a:lnTo>
                <a:lnTo>
                  <a:pt x="3165" y="382"/>
                </a:lnTo>
                <a:lnTo>
                  <a:pt x="3165" y="399"/>
                </a:lnTo>
                <a:lnTo>
                  <a:pt x="3166" y="422"/>
                </a:lnTo>
                <a:lnTo>
                  <a:pt x="3166" y="436"/>
                </a:lnTo>
                <a:lnTo>
                  <a:pt x="3167" y="445"/>
                </a:lnTo>
                <a:lnTo>
                  <a:pt x="3167" y="448"/>
                </a:lnTo>
                <a:lnTo>
                  <a:pt x="3168" y="451"/>
                </a:lnTo>
                <a:lnTo>
                  <a:pt x="3168" y="449"/>
                </a:lnTo>
                <a:lnTo>
                  <a:pt x="3169" y="450"/>
                </a:lnTo>
                <a:lnTo>
                  <a:pt x="3169" y="445"/>
                </a:lnTo>
                <a:lnTo>
                  <a:pt x="3169" y="421"/>
                </a:lnTo>
                <a:lnTo>
                  <a:pt x="3170" y="390"/>
                </a:lnTo>
                <a:lnTo>
                  <a:pt x="3170" y="321"/>
                </a:lnTo>
                <a:lnTo>
                  <a:pt x="3171" y="280"/>
                </a:lnTo>
                <a:lnTo>
                  <a:pt x="3171" y="231"/>
                </a:lnTo>
                <a:lnTo>
                  <a:pt x="3172" y="223"/>
                </a:lnTo>
                <a:lnTo>
                  <a:pt x="3172" y="221"/>
                </a:lnTo>
                <a:lnTo>
                  <a:pt x="3173" y="230"/>
                </a:lnTo>
                <a:lnTo>
                  <a:pt x="3173" y="243"/>
                </a:lnTo>
                <a:lnTo>
                  <a:pt x="3174" y="257"/>
                </a:lnTo>
                <a:lnTo>
                  <a:pt x="3174" y="261"/>
                </a:lnTo>
                <a:lnTo>
                  <a:pt x="3174" y="273"/>
                </a:lnTo>
                <a:lnTo>
                  <a:pt x="3175" y="258"/>
                </a:lnTo>
                <a:lnTo>
                  <a:pt x="3176" y="255"/>
                </a:lnTo>
                <a:lnTo>
                  <a:pt x="3176" y="259"/>
                </a:lnTo>
                <a:lnTo>
                  <a:pt x="3177" y="267"/>
                </a:lnTo>
                <a:lnTo>
                  <a:pt x="3177" y="256"/>
                </a:lnTo>
                <a:lnTo>
                  <a:pt x="3177" y="243"/>
                </a:lnTo>
                <a:lnTo>
                  <a:pt x="3178" y="241"/>
                </a:lnTo>
                <a:lnTo>
                  <a:pt x="3178" y="244"/>
                </a:lnTo>
                <a:lnTo>
                  <a:pt x="3179" y="268"/>
                </a:lnTo>
                <a:lnTo>
                  <a:pt x="3179" y="293"/>
                </a:lnTo>
                <a:lnTo>
                  <a:pt x="3180" y="307"/>
                </a:lnTo>
                <a:lnTo>
                  <a:pt x="3180" y="270"/>
                </a:lnTo>
                <a:lnTo>
                  <a:pt x="3181" y="228"/>
                </a:lnTo>
                <a:lnTo>
                  <a:pt x="3181" y="193"/>
                </a:lnTo>
                <a:lnTo>
                  <a:pt x="3182" y="186"/>
                </a:lnTo>
                <a:lnTo>
                  <a:pt x="3182" y="183"/>
                </a:lnTo>
                <a:lnTo>
                  <a:pt x="3183" y="173"/>
                </a:lnTo>
                <a:lnTo>
                  <a:pt x="3183" y="164"/>
                </a:lnTo>
                <a:lnTo>
                  <a:pt x="3183" y="168"/>
                </a:lnTo>
                <a:lnTo>
                  <a:pt x="3184" y="165"/>
                </a:lnTo>
                <a:lnTo>
                  <a:pt x="3185" y="176"/>
                </a:lnTo>
                <a:lnTo>
                  <a:pt x="3185" y="182"/>
                </a:lnTo>
                <a:lnTo>
                  <a:pt x="3186" y="200"/>
                </a:lnTo>
                <a:lnTo>
                  <a:pt x="3186" y="235"/>
                </a:lnTo>
                <a:lnTo>
                  <a:pt x="3186" y="286"/>
                </a:lnTo>
                <a:lnTo>
                  <a:pt x="3187" y="327"/>
                </a:lnTo>
                <a:lnTo>
                  <a:pt x="3187" y="370"/>
                </a:lnTo>
                <a:lnTo>
                  <a:pt x="3188" y="393"/>
                </a:lnTo>
                <a:lnTo>
                  <a:pt x="3188" y="415"/>
                </a:lnTo>
                <a:lnTo>
                  <a:pt x="3189" y="425"/>
                </a:lnTo>
                <a:lnTo>
                  <a:pt x="3189" y="433"/>
                </a:lnTo>
                <a:lnTo>
                  <a:pt x="3190" y="442"/>
                </a:lnTo>
                <a:lnTo>
                  <a:pt x="3190" y="445"/>
                </a:lnTo>
                <a:lnTo>
                  <a:pt x="3191" y="444"/>
                </a:lnTo>
                <a:lnTo>
                  <a:pt x="3191" y="448"/>
                </a:lnTo>
                <a:lnTo>
                  <a:pt x="3192" y="444"/>
                </a:lnTo>
                <a:lnTo>
                  <a:pt x="3192" y="417"/>
                </a:lnTo>
                <a:lnTo>
                  <a:pt x="3192" y="388"/>
                </a:lnTo>
                <a:lnTo>
                  <a:pt x="3193" y="318"/>
                </a:lnTo>
                <a:lnTo>
                  <a:pt x="3194" y="272"/>
                </a:lnTo>
                <a:lnTo>
                  <a:pt x="3194" y="225"/>
                </a:lnTo>
                <a:lnTo>
                  <a:pt x="3194" y="209"/>
                </a:lnTo>
                <a:lnTo>
                  <a:pt x="3195" y="214"/>
                </a:lnTo>
                <a:lnTo>
                  <a:pt x="3195" y="231"/>
                </a:lnTo>
                <a:lnTo>
                  <a:pt x="3196" y="246"/>
                </a:lnTo>
                <a:lnTo>
                  <a:pt x="3196" y="251"/>
                </a:lnTo>
                <a:lnTo>
                  <a:pt x="3197" y="256"/>
                </a:lnTo>
                <a:lnTo>
                  <a:pt x="3197" y="262"/>
                </a:lnTo>
                <a:lnTo>
                  <a:pt x="3198" y="249"/>
                </a:lnTo>
                <a:lnTo>
                  <a:pt x="3198" y="251"/>
                </a:lnTo>
                <a:lnTo>
                  <a:pt x="3199" y="255"/>
                </a:lnTo>
                <a:lnTo>
                  <a:pt x="3199" y="269"/>
                </a:lnTo>
                <a:lnTo>
                  <a:pt x="3200" y="258"/>
                </a:lnTo>
                <a:lnTo>
                  <a:pt x="3200" y="255"/>
                </a:lnTo>
                <a:lnTo>
                  <a:pt x="3200" y="254"/>
                </a:lnTo>
                <a:lnTo>
                  <a:pt x="3201" y="249"/>
                </a:lnTo>
                <a:lnTo>
                  <a:pt x="3201" y="275"/>
                </a:lnTo>
                <a:lnTo>
                  <a:pt x="3202" y="300"/>
                </a:lnTo>
                <a:lnTo>
                  <a:pt x="3202" y="315"/>
                </a:lnTo>
                <a:lnTo>
                  <a:pt x="3203" y="281"/>
                </a:lnTo>
                <a:lnTo>
                  <a:pt x="3203" y="242"/>
                </a:lnTo>
                <a:lnTo>
                  <a:pt x="3204" y="213"/>
                </a:lnTo>
                <a:lnTo>
                  <a:pt x="3204" y="198"/>
                </a:lnTo>
                <a:lnTo>
                  <a:pt x="3205" y="185"/>
                </a:lnTo>
                <a:lnTo>
                  <a:pt x="3205" y="178"/>
                </a:lnTo>
                <a:lnTo>
                  <a:pt x="3206" y="177"/>
                </a:lnTo>
                <a:lnTo>
                  <a:pt x="3206" y="180"/>
                </a:lnTo>
                <a:lnTo>
                  <a:pt x="3207" y="179"/>
                </a:lnTo>
                <a:lnTo>
                  <a:pt x="3207" y="183"/>
                </a:lnTo>
                <a:lnTo>
                  <a:pt x="3208" y="193"/>
                </a:lnTo>
                <a:lnTo>
                  <a:pt x="3208" y="202"/>
                </a:lnTo>
                <a:lnTo>
                  <a:pt x="3209" y="220"/>
                </a:lnTo>
                <a:lnTo>
                  <a:pt x="3209" y="254"/>
                </a:lnTo>
                <a:lnTo>
                  <a:pt x="3209" y="298"/>
                </a:lnTo>
                <a:lnTo>
                  <a:pt x="3210" y="343"/>
                </a:lnTo>
                <a:lnTo>
                  <a:pt x="3210" y="376"/>
                </a:lnTo>
                <a:lnTo>
                  <a:pt x="3211" y="401"/>
                </a:lnTo>
                <a:lnTo>
                  <a:pt x="3211" y="413"/>
                </a:lnTo>
                <a:lnTo>
                  <a:pt x="3212" y="428"/>
                </a:lnTo>
                <a:lnTo>
                  <a:pt x="3212" y="437"/>
                </a:lnTo>
                <a:lnTo>
                  <a:pt x="3213" y="442"/>
                </a:lnTo>
                <a:lnTo>
                  <a:pt x="3213" y="442"/>
                </a:lnTo>
                <a:lnTo>
                  <a:pt x="3214" y="446"/>
                </a:lnTo>
                <a:lnTo>
                  <a:pt x="3214" y="443"/>
                </a:lnTo>
                <a:lnTo>
                  <a:pt x="3215" y="420"/>
                </a:lnTo>
                <a:lnTo>
                  <a:pt x="3215" y="389"/>
                </a:lnTo>
                <a:lnTo>
                  <a:pt x="3216" y="323"/>
                </a:lnTo>
                <a:lnTo>
                  <a:pt x="3216" y="273"/>
                </a:lnTo>
                <a:lnTo>
                  <a:pt x="3217" y="233"/>
                </a:lnTo>
                <a:lnTo>
                  <a:pt x="3217" y="227"/>
                </a:lnTo>
                <a:lnTo>
                  <a:pt x="3217" y="237"/>
                </a:lnTo>
                <a:lnTo>
                  <a:pt x="3218" y="248"/>
                </a:lnTo>
                <a:lnTo>
                  <a:pt x="3218" y="248"/>
                </a:lnTo>
                <a:lnTo>
                  <a:pt x="3219" y="250"/>
                </a:lnTo>
                <a:lnTo>
                  <a:pt x="3219" y="256"/>
                </a:lnTo>
                <a:lnTo>
                  <a:pt x="3220" y="271"/>
                </a:lnTo>
                <a:lnTo>
                  <a:pt x="3220" y="249"/>
                </a:lnTo>
                <a:lnTo>
                  <a:pt x="3221" y="252"/>
                </a:lnTo>
                <a:lnTo>
                  <a:pt x="3221" y="264"/>
                </a:lnTo>
                <a:lnTo>
                  <a:pt x="3222" y="272"/>
                </a:lnTo>
                <a:lnTo>
                  <a:pt x="3222" y="258"/>
                </a:lnTo>
                <a:lnTo>
                  <a:pt x="3223" y="253"/>
                </a:lnTo>
                <a:lnTo>
                  <a:pt x="3223" y="249"/>
                </a:lnTo>
                <a:lnTo>
                  <a:pt x="3223" y="255"/>
                </a:lnTo>
                <a:lnTo>
                  <a:pt x="3224" y="284"/>
                </a:lnTo>
                <a:lnTo>
                  <a:pt x="3225" y="316"/>
                </a:lnTo>
                <a:lnTo>
                  <a:pt x="3225" y="332"/>
                </a:lnTo>
                <a:lnTo>
                  <a:pt x="3226" y="293"/>
                </a:lnTo>
                <a:lnTo>
                  <a:pt x="3226" y="250"/>
                </a:lnTo>
                <a:lnTo>
                  <a:pt x="3226" y="217"/>
                </a:lnTo>
                <a:lnTo>
                  <a:pt x="3227" y="188"/>
                </a:lnTo>
                <a:lnTo>
                  <a:pt x="3227" y="176"/>
                </a:lnTo>
                <a:lnTo>
                  <a:pt x="3228" y="177"/>
                </a:lnTo>
                <a:lnTo>
                  <a:pt x="3228" y="168"/>
                </a:lnTo>
                <a:lnTo>
                  <a:pt x="3229" y="171"/>
                </a:lnTo>
                <a:lnTo>
                  <a:pt x="3229" y="167"/>
                </a:lnTo>
                <a:lnTo>
                  <a:pt x="3230" y="177"/>
                </a:lnTo>
                <a:lnTo>
                  <a:pt x="3230" y="175"/>
                </a:lnTo>
                <a:lnTo>
                  <a:pt x="3231" y="188"/>
                </a:lnTo>
                <a:lnTo>
                  <a:pt x="3231" y="209"/>
                </a:lnTo>
                <a:lnTo>
                  <a:pt x="3232" y="214"/>
                </a:lnTo>
                <a:lnTo>
                  <a:pt x="3232" y="234"/>
                </a:lnTo>
                <a:lnTo>
                  <a:pt x="3232" y="276"/>
                </a:lnTo>
                <a:lnTo>
                  <a:pt x="3233" y="324"/>
                </a:lnTo>
                <a:lnTo>
                  <a:pt x="3234" y="353"/>
                </a:lnTo>
                <a:lnTo>
                  <a:pt x="3234" y="376"/>
                </a:lnTo>
                <a:lnTo>
                  <a:pt x="3235" y="396"/>
                </a:lnTo>
                <a:lnTo>
                  <a:pt x="3235" y="412"/>
                </a:lnTo>
                <a:lnTo>
                  <a:pt x="3235" y="422"/>
                </a:lnTo>
                <a:lnTo>
                  <a:pt x="3236" y="420"/>
                </a:lnTo>
                <a:lnTo>
                  <a:pt x="3236" y="436"/>
                </a:lnTo>
                <a:lnTo>
                  <a:pt x="3237" y="438"/>
                </a:lnTo>
                <a:lnTo>
                  <a:pt x="3237" y="416"/>
                </a:lnTo>
                <a:lnTo>
                  <a:pt x="3238" y="386"/>
                </a:lnTo>
                <a:lnTo>
                  <a:pt x="3238" y="326"/>
                </a:lnTo>
                <a:lnTo>
                  <a:pt x="3239" y="289"/>
                </a:lnTo>
                <a:lnTo>
                  <a:pt x="3239" y="231"/>
                </a:lnTo>
                <a:lnTo>
                  <a:pt x="3240" y="224"/>
                </a:lnTo>
                <a:lnTo>
                  <a:pt x="3240" y="218"/>
                </a:lnTo>
                <a:lnTo>
                  <a:pt x="3240" y="233"/>
                </a:lnTo>
                <a:lnTo>
                  <a:pt x="3241" y="247"/>
                </a:lnTo>
                <a:lnTo>
                  <a:pt x="3241" y="252"/>
                </a:lnTo>
                <a:lnTo>
                  <a:pt x="3242" y="248"/>
                </a:lnTo>
                <a:lnTo>
                  <a:pt x="3243" y="256"/>
                </a:lnTo>
                <a:lnTo>
                  <a:pt x="3243" y="243"/>
                </a:lnTo>
                <a:lnTo>
                  <a:pt x="3243" y="245"/>
                </a:lnTo>
                <a:lnTo>
                  <a:pt x="3244" y="261"/>
                </a:lnTo>
                <a:lnTo>
                  <a:pt x="3244" y="264"/>
                </a:lnTo>
                <a:lnTo>
                  <a:pt x="3245" y="253"/>
                </a:lnTo>
                <a:lnTo>
                  <a:pt x="3245" y="246"/>
                </a:lnTo>
                <a:lnTo>
                  <a:pt x="3246" y="243"/>
                </a:lnTo>
                <a:lnTo>
                  <a:pt x="3246" y="253"/>
                </a:lnTo>
                <a:lnTo>
                  <a:pt x="3247" y="281"/>
                </a:lnTo>
                <a:lnTo>
                  <a:pt x="3247" y="302"/>
                </a:lnTo>
                <a:lnTo>
                  <a:pt x="3248" y="316"/>
                </a:lnTo>
                <a:lnTo>
                  <a:pt x="3248" y="282"/>
                </a:lnTo>
                <a:lnTo>
                  <a:pt x="3249" y="239"/>
                </a:lnTo>
                <a:lnTo>
                  <a:pt x="3249" y="201"/>
                </a:lnTo>
                <a:lnTo>
                  <a:pt x="3249" y="178"/>
                </a:lnTo>
                <a:lnTo>
                  <a:pt x="3250" y="157"/>
                </a:lnTo>
                <a:lnTo>
                  <a:pt x="3250" y="151"/>
                </a:lnTo>
                <a:lnTo>
                  <a:pt x="3251" y="157"/>
                </a:lnTo>
                <a:lnTo>
                  <a:pt x="3251" y="156"/>
                </a:lnTo>
                <a:lnTo>
                  <a:pt x="3252" y="155"/>
                </a:lnTo>
                <a:lnTo>
                  <a:pt x="3252" y="155"/>
                </a:lnTo>
                <a:lnTo>
                  <a:pt x="3253" y="150"/>
                </a:lnTo>
                <a:lnTo>
                  <a:pt x="3253" y="146"/>
                </a:lnTo>
                <a:lnTo>
                  <a:pt x="3254" y="140"/>
                </a:lnTo>
                <a:lnTo>
                  <a:pt x="3254" y="146"/>
                </a:lnTo>
                <a:lnTo>
                  <a:pt x="3255" y="157"/>
                </a:lnTo>
                <a:lnTo>
                  <a:pt x="3255" y="180"/>
                </a:lnTo>
                <a:lnTo>
                  <a:pt x="3256" y="197"/>
                </a:lnTo>
                <a:lnTo>
                  <a:pt x="3256" y="223"/>
                </a:lnTo>
                <a:lnTo>
                  <a:pt x="3257" y="243"/>
                </a:lnTo>
                <a:lnTo>
                  <a:pt x="3257" y="273"/>
                </a:lnTo>
                <a:lnTo>
                  <a:pt x="3258" y="302"/>
                </a:lnTo>
                <a:lnTo>
                  <a:pt x="3258" y="326"/>
                </a:lnTo>
                <a:lnTo>
                  <a:pt x="3258" y="351"/>
                </a:lnTo>
                <a:lnTo>
                  <a:pt x="3259" y="402"/>
                </a:lnTo>
                <a:lnTo>
                  <a:pt x="3259" y="425"/>
                </a:lnTo>
                <a:lnTo>
                  <a:pt x="3260" y="430"/>
                </a:lnTo>
                <a:lnTo>
                  <a:pt x="3260" y="429"/>
                </a:lnTo>
                <a:lnTo>
                  <a:pt x="3261" y="411"/>
                </a:lnTo>
                <a:lnTo>
                  <a:pt x="3261" y="408"/>
                </a:lnTo>
                <a:lnTo>
                  <a:pt x="3262" y="387"/>
                </a:lnTo>
                <a:lnTo>
                  <a:pt x="3262" y="364"/>
                </a:lnTo>
                <a:lnTo>
                  <a:pt x="3263" y="327"/>
                </a:lnTo>
                <a:lnTo>
                  <a:pt x="3263" y="308"/>
                </a:lnTo>
                <a:lnTo>
                  <a:pt x="3263" y="262"/>
                </a:lnTo>
                <a:lnTo>
                  <a:pt x="3264" y="265"/>
                </a:lnTo>
                <a:lnTo>
                  <a:pt x="3265" y="228"/>
                </a:lnTo>
                <a:lnTo>
                  <a:pt x="3265" y="229"/>
                </a:lnTo>
                <a:lnTo>
                  <a:pt x="3266" y="196"/>
                </a:lnTo>
                <a:lnTo>
                  <a:pt x="3266" y="191"/>
                </a:lnTo>
                <a:lnTo>
                  <a:pt x="3266" y="190"/>
                </a:lnTo>
                <a:lnTo>
                  <a:pt x="3267" y="200"/>
                </a:lnTo>
                <a:lnTo>
                  <a:pt x="3267" y="204"/>
                </a:lnTo>
                <a:lnTo>
                  <a:pt x="3268" y="218"/>
                </a:lnTo>
                <a:lnTo>
                  <a:pt x="3268" y="196"/>
                </a:lnTo>
                <a:lnTo>
                  <a:pt x="3269" y="195"/>
                </a:lnTo>
                <a:lnTo>
                  <a:pt x="3269" y="218"/>
                </a:lnTo>
                <a:lnTo>
                  <a:pt x="3270" y="250"/>
                </a:lnTo>
                <a:lnTo>
                  <a:pt x="3270" y="280"/>
                </a:lnTo>
                <a:lnTo>
                  <a:pt x="3271" y="243"/>
                </a:lnTo>
                <a:lnTo>
                  <a:pt x="3271" y="203"/>
                </a:lnTo>
                <a:lnTo>
                  <a:pt x="3272" y="180"/>
                </a:lnTo>
                <a:lnTo>
                  <a:pt x="3272" y="154"/>
                </a:lnTo>
                <a:lnTo>
                  <a:pt x="3272" y="143"/>
                </a:lnTo>
                <a:lnTo>
                  <a:pt x="3273" y="156"/>
                </a:lnTo>
                <a:lnTo>
                  <a:pt x="3274" y="183"/>
                </a:lnTo>
                <a:lnTo>
                  <a:pt x="3274" y="189"/>
                </a:lnTo>
                <a:lnTo>
                  <a:pt x="3275" y="199"/>
                </a:lnTo>
                <a:lnTo>
                  <a:pt x="3275" y="195"/>
                </a:lnTo>
                <a:lnTo>
                  <a:pt x="3275" y="162"/>
                </a:lnTo>
                <a:lnTo>
                  <a:pt x="3276" y="147"/>
                </a:lnTo>
                <a:lnTo>
                  <a:pt x="3276" y="134"/>
                </a:lnTo>
                <a:lnTo>
                  <a:pt x="3277" y="129"/>
                </a:lnTo>
                <a:lnTo>
                  <a:pt x="3277" y="142"/>
                </a:lnTo>
                <a:lnTo>
                  <a:pt x="3278" y="165"/>
                </a:lnTo>
                <a:lnTo>
                  <a:pt x="3278" y="173"/>
                </a:lnTo>
                <a:lnTo>
                  <a:pt x="3279" y="200"/>
                </a:lnTo>
                <a:lnTo>
                  <a:pt x="3279" y="219"/>
                </a:lnTo>
                <a:lnTo>
                  <a:pt x="3280" y="243"/>
                </a:lnTo>
                <a:lnTo>
                  <a:pt x="3280" y="272"/>
                </a:lnTo>
                <a:lnTo>
                  <a:pt x="3280" y="298"/>
                </a:lnTo>
                <a:lnTo>
                  <a:pt x="3281" y="328"/>
                </a:lnTo>
                <a:lnTo>
                  <a:pt x="3281" y="388"/>
                </a:lnTo>
                <a:lnTo>
                  <a:pt x="3282" y="419"/>
                </a:lnTo>
                <a:lnTo>
                  <a:pt x="3283" y="431"/>
                </a:lnTo>
                <a:lnTo>
                  <a:pt x="3283" y="431"/>
                </a:lnTo>
                <a:lnTo>
                  <a:pt x="3283" y="425"/>
                </a:lnTo>
                <a:lnTo>
                  <a:pt x="3284" y="424"/>
                </a:lnTo>
                <a:lnTo>
                  <a:pt x="3284" y="402"/>
                </a:lnTo>
                <a:lnTo>
                  <a:pt x="3285" y="391"/>
                </a:lnTo>
                <a:lnTo>
                  <a:pt x="3285" y="373"/>
                </a:lnTo>
                <a:lnTo>
                  <a:pt x="3286" y="350"/>
                </a:lnTo>
                <a:lnTo>
                  <a:pt x="3286" y="314"/>
                </a:lnTo>
                <a:lnTo>
                  <a:pt x="3287" y="299"/>
                </a:lnTo>
                <a:lnTo>
                  <a:pt x="3287" y="264"/>
                </a:lnTo>
                <a:lnTo>
                  <a:pt x="3288" y="258"/>
                </a:lnTo>
                <a:lnTo>
                  <a:pt x="3288" y="238"/>
                </a:lnTo>
                <a:lnTo>
                  <a:pt x="3289" y="225"/>
                </a:lnTo>
                <a:lnTo>
                  <a:pt x="3289" y="229"/>
                </a:lnTo>
                <a:lnTo>
                  <a:pt x="3289" y="231"/>
                </a:lnTo>
                <a:lnTo>
                  <a:pt x="3290" y="236"/>
                </a:lnTo>
                <a:lnTo>
                  <a:pt x="3290" y="232"/>
                </a:lnTo>
                <a:lnTo>
                  <a:pt x="3291" y="234"/>
                </a:lnTo>
                <a:lnTo>
                  <a:pt x="3291" y="243"/>
                </a:lnTo>
                <a:lnTo>
                  <a:pt x="3292" y="241"/>
                </a:lnTo>
                <a:lnTo>
                  <a:pt x="3292" y="252"/>
                </a:lnTo>
                <a:lnTo>
                  <a:pt x="3293" y="268"/>
                </a:lnTo>
                <a:lnTo>
                  <a:pt x="3293" y="254"/>
                </a:lnTo>
                <a:lnTo>
                  <a:pt x="3294" y="236"/>
                </a:lnTo>
                <a:lnTo>
                  <a:pt x="3294" y="229"/>
                </a:lnTo>
                <a:lnTo>
                  <a:pt x="3295" y="234"/>
                </a:lnTo>
                <a:lnTo>
                  <a:pt x="3295" y="257"/>
                </a:lnTo>
                <a:lnTo>
                  <a:pt x="3296" y="269"/>
                </a:lnTo>
                <a:lnTo>
                  <a:pt x="3296" y="291"/>
                </a:lnTo>
                <a:lnTo>
                  <a:pt x="3297" y="286"/>
                </a:lnTo>
                <a:lnTo>
                  <a:pt x="3297" y="295"/>
                </a:lnTo>
                <a:lnTo>
                  <a:pt x="3298" y="292"/>
                </a:lnTo>
                <a:lnTo>
                  <a:pt x="3298" y="313"/>
                </a:lnTo>
                <a:lnTo>
                  <a:pt x="3298" y="327"/>
                </a:lnTo>
                <a:lnTo>
                  <a:pt x="3299" y="346"/>
                </a:lnTo>
                <a:lnTo>
                  <a:pt x="3299" y="363"/>
                </a:lnTo>
                <a:lnTo>
                  <a:pt x="3300" y="376"/>
                </a:lnTo>
                <a:lnTo>
                  <a:pt x="3300" y="389"/>
                </a:lnTo>
                <a:lnTo>
                  <a:pt x="3301" y="406"/>
                </a:lnTo>
                <a:lnTo>
                  <a:pt x="3301" y="426"/>
                </a:lnTo>
                <a:lnTo>
                  <a:pt x="3302" y="430"/>
                </a:lnTo>
                <a:lnTo>
                  <a:pt x="3302" y="442"/>
                </a:lnTo>
                <a:lnTo>
                  <a:pt x="3303" y="449"/>
                </a:lnTo>
                <a:lnTo>
                  <a:pt x="3303" y="451"/>
                </a:lnTo>
                <a:lnTo>
                  <a:pt x="3303" y="447"/>
                </a:lnTo>
                <a:lnTo>
                  <a:pt x="3304" y="449"/>
                </a:lnTo>
                <a:lnTo>
                  <a:pt x="3305" y="443"/>
                </a:lnTo>
                <a:lnTo>
                  <a:pt x="3305" y="420"/>
                </a:lnTo>
                <a:lnTo>
                  <a:pt x="3306" y="385"/>
                </a:lnTo>
                <a:lnTo>
                  <a:pt x="3306" y="330"/>
                </a:lnTo>
                <a:lnTo>
                  <a:pt x="3306" y="301"/>
                </a:lnTo>
                <a:lnTo>
                  <a:pt x="3307" y="265"/>
                </a:lnTo>
                <a:lnTo>
                  <a:pt x="3307" y="251"/>
                </a:lnTo>
                <a:lnTo>
                  <a:pt x="3308" y="257"/>
                </a:lnTo>
                <a:lnTo>
                  <a:pt x="3308" y="263"/>
                </a:lnTo>
                <a:lnTo>
                  <a:pt x="3309" y="271"/>
                </a:lnTo>
                <a:lnTo>
                  <a:pt x="3309" y="288"/>
                </a:lnTo>
                <a:lnTo>
                  <a:pt x="3310" y="282"/>
                </a:lnTo>
                <a:lnTo>
                  <a:pt x="3310" y="283"/>
                </a:lnTo>
                <a:lnTo>
                  <a:pt x="3311" y="262"/>
                </a:lnTo>
                <a:lnTo>
                  <a:pt x="3311" y="276"/>
                </a:lnTo>
                <a:lnTo>
                  <a:pt x="3312" y="276"/>
                </a:lnTo>
                <a:lnTo>
                  <a:pt x="3312" y="279"/>
                </a:lnTo>
                <a:lnTo>
                  <a:pt x="3312" y="268"/>
                </a:lnTo>
                <a:lnTo>
                  <a:pt x="3313" y="267"/>
                </a:lnTo>
                <a:lnTo>
                  <a:pt x="3314" y="256"/>
                </a:lnTo>
                <a:lnTo>
                  <a:pt x="3314" y="253"/>
                </a:lnTo>
                <a:lnTo>
                  <a:pt x="3315" y="274"/>
                </a:lnTo>
                <a:lnTo>
                  <a:pt x="3315" y="293"/>
                </a:lnTo>
                <a:lnTo>
                  <a:pt x="3315" y="308"/>
                </a:lnTo>
                <a:lnTo>
                  <a:pt x="3316" y="273"/>
                </a:lnTo>
                <a:lnTo>
                  <a:pt x="3316" y="248"/>
                </a:lnTo>
                <a:lnTo>
                  <a:pt x="3317" y="228"/>
                </a:lnTo>
                <a:lnTo>
                  <a:pt x="3317" y="215"/>
                </a:lnTo>
                <a:lnTo>
                  <a:pt x="3318" y="208"/>
                </a:lnTo>
                <a:lnTo>
                  <a:pt x="3318" y="218"/>
                </a:lnTo>
                <a:lnTo>
                  <a:pt x="3319" y="225"/>
                </a:lnTo>
                <a:lnTo>
                  <a:pt x="3319" y="241"/>
                </a:lnTo>
                <a:lnTo>
                  <a:pt x="3320" y="240"/>
                </a:lnTo>
                <a:lnTo>
                  <a:pt x="3320" y="242"/>
                </a:lnTo>
                <a:lnTo>
                  <a:pt x="3321" y="246"/>
                </a:lnTo>
                <a:lnTo>
                  <a:pt x="3321" y="267"/>
                </a:lnTo>
                <a:lnTo>
                  <a:pt x="3321" y="302"/>
                </a:lnTo>
                <a:lnTo>
                  <a:pt x="3322" y="333"/>
                </a:lnTo>
                <a:lnTo>
                  <a:pt x="3323" y="351"/>
                </a:lnTo>
                <a:lnTo>
                  <a:pt x="3323" y="382"/>
                </a:lnTo>
                <a:lnTo>
                  <a:pt x="3324" y="401"/>
                </a:lnTo>
                <a:lnTo>
                  <a:pt x="3324" y="416"/>
                </a:lnTo>
                <a:lnTo>
                  <a:pt x="3324" y="428"/>
                </a:lnTo>
                <a:lnTo>
                  <a:pt x="3325" y="438"/>
                </a:lnTo>
                <a:lnTo>
                  <a:pt x="3325" y="444"/>
                </a:lnTo>
                <a:lnTo>
                  <a:pt x="3326" y="448"/>
                </a:lnTo>
                <a:lnTo>
                  <a:pt x="3326" y="443"/>
                </a:lnTo>
                <a:lnTo>
                  <a:pt x="3327" y="446"/>
                </a:lnTo>
                <a:lnTo>
                  <a:pt x="3327" y="443"/>
                </a:lnTo>
                <a:lnTo>
                  <a:pt x="3328" y="420"/>
                </a:lnTo>
                <a:lnTo>
                  <a:pt x="3328" y="394"/>
                </a:lnTo>
                <a:lnTo>
                  <a:pt x="3329" y="338"/>
                </a:lnTo>
                <a:lnTo>
                  <a:pt x="3329" y="295"/>
                </a:lnTo>
                <a:lnTo>
                  <a:pt x="3329" y="254"/>
                </a:lnTo>
                <a:lnTo>
                  <a:pt x="3330" y="245"/>
                </a:lnTo>
                <a:lnTo>
                  <a:pt x="3330" y="241"/>
                </a:lnTo>
                <a:lnTo>
                  <a:pt x="3331" y="251"/>
                </a:lnTo>
                <a:lnTo>
                  <a:pt x="3332" y="255"/>
                </a:lnTo>
                <a:lnTo>
                  <a:pt x="3332" y="269"/>
                </a:lnTo>
                <a:lnTo>
                  <a:pt x="3332" y="266"/>
                </a:lnTo>
                <a:lnTo>
                  <a:pt x="3333" y="278"/>
                </a:lnTo>
                <a:lnTo>
                  <a:pt x="3333" y="259"/>
                </a:lnTo>
                <a:lnTo>
                  <a:pt x="3334" y="258"/>
                </a:lnTo>
                <a:lnTo>
                  <a:pt x="3334" y="258"/>
                </a:lnTo>
                <a:lnTo>
                  <a:pt x="3335" y="261"/>
                </a:lnTo>
                <a:lnTo>
                  <a:pt x="3335" y="252"/>
                </a:lnTo>
                <a:lnTo>
                  <a:pt x="3336" y="249"/>
                </a:lnTo>
                <a:lnTo>
                  <a:pt x="3336" y="250"/>
                </a:lnTo>
                <a:lnTo>
                  <a:pt x="3337" y="247"/>
                </a:lnTo>
                <a:lnTo>
                  <a:pt x="3337" y="283"/>
                </a:lnTo>
                <a:lnTo>
                  <a:pt x="3338" y="312"/>
                </a:lnTo>
                <a:lnTo>
                  <a:pt x="3338" y="329"/>
                </a:lnTo>
                <a:lnTo>
                  <a:pt x="3338" y="298"/>
                </a:lnTo>
                <a:lnTo>
                  <a:pt x="3339" y="268"/>
                </a:lnTo>
                <a:lnTo>
                  <a:pt x="3339" y="243"/>
                </a:lnTo>
                <a:lnTo>
                  <a:pt x="3340" y="227"/>
                </a:lnTo>
                <a:lnTo>
                  <a:pt x="3340" y="222"/>
                </a:lnTo>
                <a:lnTo>
                  <a:pt x="3341" y="220"/>
                </a:lnTo>
                <a:lnTo>
                  <a:pt x="3341" y="229"/>
                </a:lnTo>
                <a:lnTo>
                  <a:pt x="3342" y="232"/>
                </a:lnTo>
                <a:lnTo>
                  <a:pt x="3342" y="232"/>
                </a:lnTo>
                <a:lnTo>
                  <a:pt x="3343" y="241"/>
                </a:lnTo>
                <a:lnTo>
                  <a:pt x="3343" y="250"/>
                </a:lnTo>
                <a:lnTo>
                  <a:pt x="3344" y="255"/>
                </a:lnTo>
                <a:lnTo>
                  <a:pt x="3344" y="262"/>
                </a:lnTo>
                <a:lnTo>
                  <a:pt x="3345" y="280"/>
                </a:lnTo>
                <a:lnTo>
                  <a:pt x="3345" y="311"/>
                </a:lnTo>
                <a:lnTo>
                  <a:pt x="3346" y="341"/>
                </a:lnTo>
                <a:lnTo>
                  <a:pt x="3346" y="369"/>
                </a:lnTo>
                <a:lnTo>
                  <a:pt x="3346" y="396"/>
                </a:lnTo>
                <a:lnTo>
                  <a:pt x="3347" y="410"/>
                </a:lnTo>
                <a:lnTo>
                  <a:pt x="3347" y="424"/>
                </a:lnTo>
                <a:lnTo>
                  <a:pt x="3348" y="431"/>
                </a:lnTo>
                <a:lnTo>
                  <a:pt x="3348" y="434"/>
                </a:lnTo>
                <a:lnTo>
                  <a:pt x="3349" y="429"/>
                </a:lnTo>
                <a:lnTo>
                  <a:pt x="3349" y="430"/>
                </a:lnTo>
                <a:lnTo>
                  <a:pt x="3350" y="430"/>
                </a:lnTo>
                <a:lnTo>
                  <a:pt x="3350" y="413"/>
                </a:lnTo>
                <a:lnTo>
                  <a:pt x="3351" y="386"/>
                </a:lnTo>
                <a:lnTo>
                  <a:pt x="3351" y="342"/>
                </a:lnTo>
                <a:lnTo>
                  <a:pt x="3352" y="302"/>
                </a:lnTo>
                <a:lnTo>
                  <a:pt x="3352" y="268"/>
                </a:lnTo>
                <a:lnTo>
                  <a:pt x="3352" y="239"/>
                </a:lnTo>
                <a:lnTo>
                  <a:pt x="3353" y="237"/>
                </a:lnTo>
                <a:lnTo>
                  <a:pt x="3354" y="243"/>
                </a:lnTo>
                <a:lnTo>
                  <a:pt x="3354" y="246"/>
                </a:lnTo>
                <a:lnTo>
                  <a:pt x="3355" y="253"/>
                </a:lnTo>
                <a:lnTo>
                  <a:pt x="3355" y="244"/>
                </a:lnTo>
                <a:lnTo>
                  <a:pt x="3355" y="245"/>
                </a:lnTo>
                <a:lnTo>
                  <a:pt x="3356" y="235"/>
                </a:lnTo>
                <a:lnTo>
                  <a:pt x="3356" y="229"/>
                </a:lnTo>
                <a:lnTo>
                  <a:pt x="3357" y="236"/>
                </a:lnTo>
                <a:lnTo>
                  <a:pt x="3357" y="226"/>
                </a:lnTo>
                <a:lnTo>
                  <a:pt x="3358" y="237"/>
                </a:lnTo>
                <a:lnTo>
                  <a:pt x="3358" y="242"/>
                </a:lnTo>
                <a:lnTo>
                  <a:pt x="3359" y="237"/>
                </a:lnTo>
                <a:lnTo>
                  <a:pt x="3359" y="245"/>
                </a:lnTo>
                <a:lnTo>
                  <a:pt x="3360" y="261"/>
                </a:lnTo>
                <a:lnTo>
                  <a:pt x="3360" y="287"/>
                </a:lnTo>
                <a:lnTo>
                  <a:pt x="3361" y="303"/>
                </a:lnTo>
                <a:lnTo>
                  <a:pt x="3361" y="268"/>
                </a:lnTo>
                <a:lnTo>
                  <a:pt x="3361" y="230"/>
                </a:lnTo>
                <a:lnTo>
                  <a:pt x="3362" y="219"/>
                </a:lnTo>
                <a:lnTo>
                  <a:pt x="3363" y="212"/>
                </a:lnTo>
                <a:lnTo>
                  <a:pt x="3363" y="201"/>
                </a:lnTo>
                <a:lnTo>
                  <a:pt x="3364" y="218"/>
                </a:lnTo>
                <a:lnTo>
                  <a:pt x="3364" y="244"/>
                </a:lnTo>
                <a:lnTo>
                  <a:pt x="3364" y="255"/>
                </a:lnTo>
                <a:lnTo>
                  <a:pt x="3365" y="252"/>
                </a:lnTo>
                <a:lnTo>
                  <a:pt x="3365" y="250"/>
                </a:lnTo>
                <a:lnTo>
                  <a:pt x="3366" y="266"/>
                </a:lnTo>
                <a:lnTo>
                  <a:pt x="3366" y="267"/>
                </a:lnTo>
                <a:lnTo>
                  <a:pt x="3367" y="285"/>
                </a:lnTo>
                <a:lnTo>
                  <a:pt x="3367" y="308"/>
                </a:lnTo>
                <a:lnTo>
                  <a:pt x="3368" y="310"/>
                </a:lnTo>
                <a:lnTo>
                  <a:pt x="3368" y="336"/>
                </a:lnTo>
                <a:lnTo>
                  <a:pt x="3369" y="349"/>
                </a:lnTo>
                <a:lnTo>
                  <a:pt x="3369" y="366"/>
                </a:lnTo>
                <a:lnTo>
                  <a:pt x="3369" y="375"/>
                </a:lnTo>
                <a:lnTo>
                  <a:pt x="3370" y="386"/>
                </a:lnTo>
                <a:lnTo>
                  <a:pt x="3370" y="401"/>
                </a:lnTo>
                <a:lnTo>
                  <a:pt x="3371" y="403"/>
                </a:lnTo>
                <a:lnTo>
                  <a:pt x="3372" y="409"/>
                </a:lnTo>
                <a:lnTo>
                  <a:pt x="3372" y="424"/>
                </a:lnTo>
                <a:lnTo>
                  <a:pt x="3372" y="430"/>
                </a:lnTo>
                <a:lnTo>
                  <a:pt x="3373" y="428"/>
                </a:lnTo>
                <a:lnTo>
                  <a:pt x="3373" y="418"/>
                </a:lnTo>
                <a:lnTo>
                  <a:pt x="3374" y="407"/>
                </a:lnTo>
                <a:lnTo>
                  <a:pt x="3374" y="402"/>
                </a:lnTo>
                <a:lnTo>
                  <a:pt x="3375" y="395"/>
                </a:lnTo>
                <a:lnTo>
                  <a:pt x="3375" y="388"/>
                </a:lnTo>
                <a:lnTo>
                  <a:pt x="3376" y="379"/>
                </a:lnTo>
                <a:lnTo>
                  <a:pt x="3376" y="372"/>
                </a:lnTo>
                <a:lnTo>
                  <a:pt x="3377" y="364"/>
                </a:lnTo>
                <a:lnTo>
                  <a:pt x="3377" y="356"/>
                </a:lnTo>
                <a:lnTo>
                  <a:pt x="3378" y="336"/>
                </a:lnTo>
                <a:lnTo>
                  <a:pt x="3378" y="320"/>
                </a:lnTo>
                <a:lnTo>
                  <a:pt x="3378" y="311"/>
                </a:lnTo>
                <a:lnTo>
                  <a:pt x="3379" y="313"/>
                </a:lnTo>
                <a:lnTo>
                  <a:pt x="3379" y="310"/>
                </a:lnTo>
                <a:lnTo>
                  <a:pt x="3380" y="310"/>
                </a:lnTo>
                <a:lnTo>
                  <a:pt x="3380" y="308"/>
                </a:lnTo>
                <a:lnTo>
                  <a:pt x="3381" y="304"/>
                </a:lnTo>
                <a:lnTo>
                  <a:pt x="3381" y="296"/>
                </a:lnTo>
                <a:lnTo>
                  <a:pt x="3382" y="297"/>
                </a:lnTo>
                <a:lnTo>
                  <a:pt x="3382" y="289"/>
                </a:lnTo>
                <a:lnTo>
                  <a:pt x="3383" y="310"/>
                </a:lnTo>
                <a:lnTo>
                  <a:pt x="3383" y="315"/>
                </a:lnTo>
                <a:lnTo>
                  <a:pt x="3384" y="313"/>
                </a:lnTo>
                <a:lnTo>
                  <a:pt x="3384" y="312"/>
                </a:lnTo>
                <a:lnTo>
                  <a:pt x="3385" y="317"/>
                </a:lnTo>
                <a:lnTo>
                  <a:pt x="3385" y="308"/>
                </a:lnTo>
                <a:lnTo>
                  <a:pt x="3386" y="308"/>
                </a:lnTo>
                <a:lnTo>
                  <a:pt x="3386" y="303"/>
                </a:lnTo>
                <a:lnTo>
                  <a:pt x="3387" y="303"/>
                </a:lnTo>
                <a:lnTo>
                  <a:pt x="3387" y="299"/>
                </a:lnTo>
                <a:lnTo>
                  <a:pt x="3387" y="290"/>
                </a:lnTo>
                <a:lnTo>
                  <a:pt x="3388" y="289"/>
                </a:lnTo>
                <a:lnTo>
                  <a:pt x="3388" y="284"/>
                </a:lnTo>
                <a:lnTo>
                  <a:pt x="3389" y="304"/>
                </a:lnTo>
                <a:lnTo>
                  <a:pt x="3389" y="321"/>
                </a:lnTo>
                <a:lnTo>
                  <a:pt x="3390" y="331"/>
                </a:lnTo>
                <a:lnTo>
                  <a:pt x="3390" y="357"/>
                </a:lnTo>
                <a:lnTo>
                  <a:pt x="3391" y="379"/>
                </a:lnTo>
                <a:lnTo>
                  <a:pt x="3391" y="390"/>
                </a:lnTo>
                <a:lnTo>
                  <a:pt x="3392" y="405"/>
                </a:lnTo>
                <a:lnTo>
                  <a:pt x="3392" y="417"/>
                </a:lnTo>
                <a:lnTo>
                  <a:pt x="3392" y="429"/>
                </a:lnTo>
                <a:lnTo>
                  <a:pt x="3393" y="438"/>
                </a:lnTo>
                <a:lnTo>
                  <a:pt x="3394" y="439"/>
                </a:lnTo>
                <a:lnTo>
                  <a:pt x="3394" y="439"/>
                </a:lnTo>
                <a:lnTo>
                  <a:pt x="3395" y="447"/>
                </a:lnTo>
                <a:lnTo>
                  <a:pt x="3395" y="451"/>
                </a:lnTo>
                <a:lnTo>
                  <a:pt x="3395" y="446"/>
                </a:lnTo>
                <a:lnTo>
                  <a:pt x="3396" y="439"/>
                </a:lnTo>
                <a:lnTo>
                  <a:pt x="3396" y="421"/>
                </a:lnTo>
                <a:lnTo>
                  <a:pt x="3397" y="414"/>
                </a:lnTo>
                <a:lnTo>
                  <a:pt x="3397" y="398"/>
                </a:lnTo>
                <a:lnTo>
                  <a:pt x="3398" y="384"/>
                </a:lnTo>
                <a:lnTo>
                  <a:pt x="3398" y="366"/>
                </a:lnTo>
                <a:lnTo>
                  <a:pt x="3399" y="354"/>
                </a:lnTo>
                <a:lnTo>
                  <a:pt x="3399" y="342"/>
                </a:lnTo>
                <a:lnTo>
                  <a:pt x="3400" y="330"/>
                </a:lnTo>
                <a:lnTo>
                  <a:pt x="3400" y="317"/>
                </a:lnTo>
                <a:lnTo>
                  <a:pt x="3401" y="304"/>
                </a:lnTo>
                <a:lnTo>
                  <a:pt x="3401" y="289"/>
                </a:lnTo>
                <a:lnTo>
                  <a:pt x="3401" y="278"/>
                </a:lnTo>
                <a:lnTo>
                  <a:pt x="3402" y="268"/>
                </a:lnTo>
                <a:lnTo>
                  <a:pt x="3403" y="261"/>
                </a:lnTo>
                <a:lnTo>
                  <a:pt x="3403" y="251"/>
                </a:lnTo>
                <a:lnTo>
                  <a:pt x="3404" y="258"/>
                </a:lnTo>
                <a:lnTo>
                  <a:pt x="3404" y="247"/>
                </a:lnTo>
                <a:lnTo>
                  <a:pt x="3404" y="245"/>
                </a:lnTo>
                <a:lnTo>
                  <a:pt x="3405" y="243"/>
                </a:lnTo>
                <a:lnTo>
                  <a:pt x="3405" y="259"/>
                </a:lnTo>
                <a:lnTo>
                  <a:pt x="3406" y="273"/>
                </a:lnTo>
                <a:lnTo>
                  <a:pt x="3406" y="244"/>
                </a:lnTo>
                <a:lnTo>
                  <a:pt x="3407" y="225"/>
                </a:lnTo>
                <a:lnTo>
                  <a:pt x="3407" y="224"/>
                </a:lnTo>
                <a:lnTo>
                  <a:pt x="3408" y="217"/>
                </a:lnTo>
                <a:lnTo>
                  <a:pt x="3408" y="199"/>
                </a:lnTo>
                <a:lnTo>
                  <a:pt x="3409" y="219"/>
                </a:lnTo>
                <a:lnTo>
                  <a:pt x="3409" y="245"/>
                </a:lnTo>
                <a:lnTo>
                  <a:pt x="3410" y="246"/>
                </a:lnTo>
                <a:lnTo>
                  <a:pt x="3410" y="250"/>
                </a:lnTo>
                <a:lnTo>
                  <a:pt x="3410" y="251"/>
                </a:lnTo>
                <a:lnTo>
                  <a:pt x="3411" y="234"/>
                </a:lnTo>
                <a:lnTo>
                  <a:pt x="3412" y="236"/>
                </a:lnTo>
                <a:lnTo>
                  <a:pt x="3412" y="241"/>
                </a:lnTo>
                <a:lnTo>
                  <a:pt x="3412" y="259"/>
                </a:lnTo>
                <a:lnTo>
                  <a:pt x="3413" y="279"/>
                </a:lnTo>
                <a:lnTo>
                  <a:pt x="3413" y="297"/>
                </a:lnTo>
                <a:lnTo>
                  <a:pt x="3414" y="313"/>
                </a:lnTo>
                <a:lnTo>
                  <a:pt x="3414" y="328"/>
                </a:lnTo>
                <a:lnTo>
                  <a:pt x="3415" y="341"/>
                </a:lnTo>
                <a:lnTo>
                  <a:pt x="3415" y="356"/>
                </a:lnTo>
                <a:lnTo>
                  <a:pt x="3416" y="370"/>
                </a:lnTo>
                <a:lnTo>
                  <a:pt x="3416" y="373"/>
                </a:lnTo>
                <a:lnTo>
                  <a:pt x="3417" y="387"/>
                </a:lnTo>
                <a:lnTo>
                  <a:pt x="3417" y="420"/>
                </a:lnTo>
                <a:lnTo>
                  <a:pt x="3418" y="440"/>
                </a:lnTo>
                <a:lnTo>
                  <a:pt x="3418" y="443"/>
                </a:lnTo>
                <a:lnTo>
                  <a:pt x="3418" y="446"/>
                </a:lnTo>
                <a:lnTo>
                  <a:pt x="3419" y="436"/>
                </a:lnTo>
                <a:lnTo>
                  <a:pt x="3419" y="433"/>
                </a:lnTo>
                <a:lnTo>
                  <a:pt x="3420" y="417"/>
                </a:lnTo>
                <a:lnTo>
                  <a:pt x="3421" y="409"/>
                </a:lnTo>
                <a:lnTo>
                  <a:pt x="3421" y="384"/>
                </a:lnTo>
                <a:lnTo>
                  <a:pt x="3421" y="364"/>
                </a:lnTo>
                <a:lnTo>
                  <a:pt x="3422" y="338"/>
                </a:lnTo>
                <a:lnTo>
                  <a:pt x="3422" y="322"/>
                </a:lnTo>
                <a:lnTo>
                  <a:pt x="3423" y="289"/>
                </a:lnTo>
                <a:lnTo>
                  <a:pt x="3423" y="285"/>
                </a:lnTo>
                <a:lnTo>
                  <a:pt x="3424" y="260"/>
                </a:lnTo>
                <a:lnTo>
                  <a:pt x="3424" y="250"/>
                </a:lnTo>
                <a:lnTo>
                  <a:pt x="3425" y="248"/>
                </a:lnTo>
                <a:lnTo>
                  <a:pt x="3425" y="236"/>
                </a:lnTo>
                <a:lnTo>
                  <a:pt x="3426" y="234"/>
                </a:lnTo>
                <a:lnTo>
                  <a:pt x="3426" y="241"/>
                </a:lnTo>
                <a:lnTo>
                  <a:pt x="3427" y="232"/>
                </a:lnTo>
                <a:lnTo>
                  <a:pt x="3427" y="235"/>
                </a:lnTo>
                <a:lnTo>
                  <a:pt x="3427" y="224"/>
                </a:lnTo>
                <a:lnTo>
                  <a:pt x="3428" y="242"/>
                </a:lnTo>
                <a:lnTo>
                  <a:pt x="3428" y="272"/>
                </a:lnTo>
                <a:lnTo>
                  <a:pt x="3429" y="248"/>
                </a:lnTo>
                <a:lnTo>
                  <a:pt x="3429" y="221"/>
                </a:lnTo>
                <a:lnTo>
                  <a:pt x="3430" y="213"/>
                </a:lnTo>
                <a:lnTo>
                  <a:pt x="3430" y="199"/>
                </a:lnTo>
                <a:lnTo>
                  <a:pt x="3431" y="183"/>
                </a:lnTo>
                <a:lnTo>
                  <a:pt x="3431" y="190"/>
                </a:lnTo>
                <a:lnTo>
                  <a:pt x="3432" y="229"/>
                </a:lnTo>
                <a:lnTo>
                  <a:pt x="3432" y="235"/>
                </a:lnTo>
                <a:lnTo>
                  <a:pt x="3433" y="237"/>
                </a:lnTo>
                <a:lnTo>
                  <a:pt x="3433" y="241"/>
                </a:lnTo>
                <a:lnTo>
                  <a:pt x="3434" y="224"/>
                </a:lnTo>
                <a:lnTo>
                  <a:pt x="3434" y="212"/>
                </a:lnTo>
                <a:lnTo>
                  <a:pt x="3435" y="218"/>
                </a:lnTo>
                <a:lnTo>
                  <a:pt x="3435" y="218"/>
                </a:lnTo>
                <a:lnTo>
                  <a:pt x="3435" y="230"/>
                </a:lnTo>
                <a:lnTo>
                  <a:pt x="3436" y="249"/>
                </a:lnTo>
                <a:lnTo>
                  <a:pt x="3436" y="259"/>
                </a:lnTo>
                <a:lnTo>
                  <a:pt x="3437" y="285"/>
                </a:lnTo>
                <a:lnTo>
                  <a:pt x="3437" y="293"/>
                </a:lnTo>
                <a:lnTo>
                  <a:pt x="3438" y="316"/>
                </a:lnTo>
                <a:lnTo>
                  <a:pt x="3438" y="336"/>
                </a:lnTo>
                <a:lnTo>
                  <a:pt x="3439" y="353"/>
                </a:lnTo>
                <a:lnTo>
                  <a:pt x="3439" y="363"/>
                </a:lnTo>
                <a:lnTo>
                  <a:pt x="3440" y="407"/>
                </a:lnTo>
                <a:lnTo>
                  <a:pt x="3440" y="427"/>
                </a:lnTo>
                <a:lnTo>
                  <a:pt x="3441" y="436"/>
                </a:lnTo>
                <a:lnTo>
                  <a:pt x="3441" y="436"/>
                </a:lnTo>
                <a:lnTo>
                  <a:pt x="3441" y="428"/>
                </a:lnTo>
                <a:lnTo>
                  <a:pt x="3442" y="429"/>
                </a:lnTo>
                <a:lnTo>
                  <a:pt x="3443" y="413"/>
                </a:lnTo>
                <a:lnTo>
                  <a:pt x="3443" y="405"/>
                </a:lnTo>
                <a:lnTo>
                  <a:pt x="3444" y="384"/>
                </a:lnTo>
                <a:lnTo>
                  <a:pt x="3444" y="363"/>
                </a:lnTo>
                <a:lnTo>
                  <a:pt x="3444" y="341"/>
                </a:lnTo>
                <a:lnTo>
                  <a:pt x="3445" y="326"/>
                </a:lnTo>
                <a:lnTo>
                  <a:pt x="3445" y="289"/>
                </a:lnTo>
                <a:lnTo>
                  <a:pt x="3446" y="293"/>
                </a:lnTo>
                <a:lnTo>
                  <a:pt x="3446" y="269"/>
                </a:lnTo>
                <a:lnTo>
                  <a:pt x="3447" y="263"/>
                </a:lnTo>
                <a:lnTo>
                  <a:pt x="3447" y="252"/>
                </a:lnTo>
                <a:lnTo>
                  <a:pt x="3448" y="255"/>
                </a:lnTo>
                <a:lnTo>
                  <a:pt x="3448" y="258"/>
                </a:lnTo>
                <a:lnTo>
                  <a:pt x="3449" y="244"/>
                </a:lnTo>
                <a:lnTo>
                  <a:pt x="3449" y="242"/>
                </a:lnTo>
                <a:lnTo>
                  <a:pt x="3450" y="254"/>
                </a:lnTo>
                <a:lnTo>
                  <a:pt x="3450" y="258"/>
                </a:lnTo>
                <a:lnTo>
                  <a:pt x="3450" y="270"/>
                </a:lnTo>
                <a:lnTo>
                  <a:pt x="3451" y="281"/>
                </a:lnTo>
                <a:lnTo>
                  <a:pt x="3452" y="269"/>
                </a:lnTo>
                <a:lnTo>
                  <a:pt x="3452" y="260"/>
                </a:lnTo>
                <a:lnTo>
                  <a:pt x="3453" y="257"/>
                </a:lnTo>
                <a:lnTo>
                  <a:pt x="3453" y="255"/>
                </a:lnTo>
                <a:lnTo>
                  <a:pt x="3453" y="261"/>
                </a:lnTo>
                <a:lnTo>
                  <a:pt x="3454" y="270"/>
                </a:lnTo>
                <a:lnTo>
                  <a:pt x="3454" y="284"/>
                </a:lnTo>
                <a:lnTo>
                  <a:pt x="3455" y="288"/>
                </a:lnTo>
                <a:lnTo>
                  <a:pt x="3455" y="306"/>
                </a:lnTo>
                <a:lnTo>
                  <a:pt x="3456" y="303"/>
                </a:lnTo>
                <a:lnTo>
                  <a:pt x="3456" y="308"/>
                </a:lnTo>
                <a:lnTo>
                  <a:pt x="3457" y="327"/>
                </a:lnTo>
                <a:lnTo>
                  <a:pt x="3457" y="354"/>
                </a:lnTo>
                <a:lnTo>
                  <a:pt x="3458" y="365"/>
                </a:lnTo>
                <a:lnTo>
                  <a:pt x="3458" y="380"/>
                </a:lnTo>
                <a:lnTo>
                  <a:pt x="3458" y="407"/>
                </a:lnTo>
                <a:lnTo>
                  <a:pt x="3459" y="422"/>
                </a:lnTo>
                <a:lnTo>
                  <a:pt x="3459" y="439"/>
                </a:lnTo>
                <a:lnTo>
                  <a:pt x="3460" y="442"/>
                </a:lnTo>
                <a:lnTo>
                  <a:pt x="3461" y="447"/>
                </a:lnTo>
                <a:lnTo>
                  <a:pt x="3461" y="453"/>
                </a:lnTo>
                <a:lnTo>
                  <a:pt x="3461" y="453"/>
                </a:lnTo>
                <a:lnTo>
                  <a:pt x="3462" y="450"/>
                </a:lnTo>
                <a:lnTo>
                  <a:pt x="3462" y="448"/>
                </a:lnTo>
                <a:lnTo>
                  <a:pt x="3463" y="438"/>
                </a:lnTo>
                <a:lnTo>
                  <a:pt x="3463" y="418"/>
                </a:lnTo>
                <a:lnTo>
                  <a:pt x="3464" y="386"/>
                </a:lnTo>
                <a:lnTo>
                  <a:pt x="3464" y="335"/>
                </a:lnTo>
                <a:lnTo>
                  <a:pt x="3465" y="303"/>
                </a:lnTo>
                <a:lnTo>
                  <a:pt x="3465" y="266"/>
                </a:lnTo>
                <a:lnTo>
                  <a:pt x="3466" y="252"/>
                </a:lnTo>
                <a:lnTo>
                  <a:pt x="3466" y="247"/>
                </a:lnTo>
                <a:lnTo>
                  <a:pt x="3467" y="257"/>
                </a:lnTo>
                <a:lnTo>
                  <a:pt x="3467" y="272"/>
                </a:lnTo>
                <a:lnTo>
                  <a:pt x="3467" y="284"/>
                </a:lnTo>
                <a:lnTo>
                  <a:pt x="3468" y="290"/>
                </a:lnTo>
                <a:lnTo>
                  <a:pt x="3468" y="298"/>
                </a:lnTo>
                <a:lnTo>
                  <a:pt x="3469" y="280"/>
                </a:lnTo>
                <a:lnTo>
                  <a:pt x="3469" y="277"/>
                </a:lnTo>
                <a:lnTo>
                  <a:pt x="3470" y="280"/>
                </a:lnTo>
                <a:lnTo>
                  <a:pt x="3470" y="284"/>
                </a:lnTo>
                <a:lnTo>
                  <a:pt x="3471" y="275"/>
                </a:lnTo>
                <a:lnTo>
                  <a:pt x="3471" y="270"/>
                </a:lnTo>
                <a:lnTo>
                  <a:pt x="3472" y="262"/>
                </a:lnTo>
                <a:lnTo>
                  <a:pt x="3472" y="254"/>
                </a:lnTo>
                <a:lnTo>
                  <a:pt x="3473" y="270"/>
                </a:lnTo>
                <a:lnTo>
                  <a:pt x="3473" y="290"/>
                </a:lnTo>
                <a:lnTo>
                  <a:pt x="3474" y="299"/>
                </a:lnTo>
                <a:lnTo>
                  <a:pt x="3474" y="263"/>
                </a:lnTo>
                <a:lnTo>
                  <a:pt x="3475" y="234"/>
                </a:lnTo>
                <a:lnTo>
                  <a:pt x="3475" y="211"/>
                </a:lnTo>
                <a:lnTo>
                  <a:pt x="3475" y="205"/>
                </a:lnTo>
                <a:lnTo>
                  <a:pt x="3476" y="210"/>
                </a:lnTo>
                <a:lnTo>
                  <a:pt x="3476" y="213"/>
                </a:lnTo>
                <a:lnTo>
                  <a:pt x="3477" y="201"/>
                </a:lnTo>
                <a:lnTo>
                  <a:pt x="3477" y="216"/>
                </a:lnTo>
                <a:lnTo>
                  <a:pt x="3478" y="230"/>
                </a:lnTo>
                <a:lnTo>
                  <a:pt x="3478" y="238"/>
                </a:lnTo>
                <a:lnTo>
                  <a:pt x="3479" y="239"/>
                </a:lnTo>
                <a:lnTo>
                  <a:pt x="3479" y="272"/>
                </a:lnTo>
                <a:lnTo>
                  <a:pt x="3480" y="299"/>
                </a:lnTo>
                <a:lnTo>
                  <a:pt x="3480" y="327"/>
                </a:lnTo>
                <a:lnTo>
                  <a:pt x="3481" y="355"/>
                </a:lnTo>
                <a:lnTo>
                  <a:pt x="3481" y="387"/>
                </a:lnTo>
                <a:lnTo>
                  <a:pt x="3481" y="413"/>
                </a:lnTo>
                <a:lnTo>
                  <a:pt x="3482" y="427"/>
                </a:lnTo>
                <a:lnTo>
                  <a:pt x="3483" y="434"/>
                </a:lnTo>
                <a:lnTo>
                  <a:pt x="3483" y="446"/>
                </a:lnTo>
                <a:lnTo>
                  <a:pt x="3484" y="451"/>
                </a:lnTo>
                <a:lnTo>
                  <a:pt x="3484" y="453"/>
                </a:lnTo>
                <a:lnTo>
                  <a:pt x="3484" y="448"/>
                </a:lnTo>
                <a:lnTo>
                  <a:pt x="3485" y="449"/>
                </a:lnTo>
                <a:lnTo>
                  <a:pt x="3485" y="446"/>
                </a:lnTo>
                <a:lnTo>
                  <a:pt x="3486" y="419"/>
                </a:lnTo>
                <a:lnTo>
                  <a:pt x="3486" y="393"/>
                </a:lnTo>
                <a:lnTo>
                  <a:pt x="3487" y="330"/>
                </a:lnTo>
                <a:lnTo>
                  <a:pt x="3487" y="286"/>
                </a:lnTo>
                <a:lnTo>
                  <a:pt x="3488" y="237"/>
                </a:lnTo>
                <a:lnTo>
                  <a:pt x="3488" y="221"/>
                </a:lnTo>
                <a:lnTo>
                  <a:pt x="3489" y="219"/>
                </a:lnTo>
                <a:lnTo>
                  <a:pt x="3489" y="236"/>
                </a:lnTo>
                <a:lnTo>
                  <a:pt x="3490" y="248"/>
                </a:lnTo>
                <a:lnTo>
                  <a:pt x="3490" y="267"/>
                </a:lnTo>
                <a:lnTo>
                  <a:pt x="3490" y="261"/>
                </a:lnTo>
                <a:lnTo>
                  <a:pt x="3491" y="277"/>
                </a:lnTo>
                <a:lnTo>
                  <a:pt x="3492" y="261"/>
                </a:lnTo>
                <a:lnTo>
                  <a:pt x="3492" y="260"/>
                </a:lnTo>
                <a:lnTo>
                  <a:pt x="3493" y="242"/>
                </a:lnTo>
                <a:lnTo>
                  <a:pt x="3493" y="245"/>
                </a:lnTo>
                <a:lnTo>
                  <a:pt x="3493" y="237"/>
                </a:lnTo>
                <a:lnTo>
                  <a:pt x="3494" y="249"/>
                </a:lnTo>
                <a:lnTo>
                  <a:pt x="3494" y="243"/>
                </a:lnTo>
                <a:lnTo>
                  <a:pt x="3495" y="252"/>
                </a:lnTo>
                <a:lnTo>
                  <a:pt x="3495" y="272"/>
                </a:lnTo>
                <a:lnTo>
                  <a:pt x="3496" y="304"/>
                </a:lnTo>
                <a:lnTo>
                  <a:pt x="3496" y="318"/>
                </a:lnTo>
                <a:lnTo>
                  <a:pt x="3497" y="279"/>
                </a:lnTo>
                <a:lnTo>
                  <a:pt x="3497" y="242"/>
                </a:lnTo>
                <a:lnTo>
                  <a:pt x="3498" y="217"/>
                </a:lnTo>
                <a:lnTo>
                  <a:pt x="3498" y="204"/>
                </a:lnTo>
                <a:lnTo>
                  <a:pt x="3498" y="191"/>
                </a:lnTo>
                <a:lnTo>
                  <a:pt x="3499" y="195"/>
                </a:lnTo>
                <a:lnTo>
                  <a:pt x="3499" y="187"/>
                </a:lnTo>
                <a:lnTo>
                  <a:pt x="3500" y="196"/>
                </a:lnTo>
                <a:lnTo>
                  <a:pt x="3501" y="190"/>
                </a:lnTo>
                <a:lnTo>
                  <a:pt x="3501" y="191"/>
                </a:lnTo>
                <a:lnTo>
                  <a:pt x="3501" y="197"/>
                </a:lnTo>
                <a:lnTo>
                  <a:pt x="3502" y="221"/>
                </a:lnTo>
                <a:lnTo>
                  <a:pt x="3502" y="248"/>
                </a:lnTo>
                <a:lnTo>
                  <a:pt x="3503" y="293"/>
                </a:lnTo>
                <a:lnTo>
                  <a:pt x="3503" y="321"/>
                </a:lnTo>
                <a:lnTo>
                  <a:pt x="3504" y="366"/>
                </a:lnTo>
                <a:lnTo>
                  <a:pt x="3504" y="393"/>
                </a:lnTo>
                <a:lnTo>
                  <a:pt x="3505" y="414"/>
                </a:lnTo>
                <a:lnTo>
                  <a:pt x="3505" y="425"/>
                </a:lnTo>
                <a:lnTo>
                  <a:pt x="3506" y="435"/>
                </a:lnTo>
                <a:lnTo>
                  <a:pt x="3506" y="441"/>
                </a:lnTo>
                <a:lnTo>
                  <a:pt x="3507" y="446"/>
                </a:lnTo>
                <a:lnTo>
                  <a:pt x="3507" y="445"/>
                </a:lnTo>
                <a:lnTo>
                  <a:pt x="3507" y="448"/>
                </a:lnTo>
                <a:lnTo>
                  <a:pt x="3508" y="444"/>
                </a:lnTo>
                <a:lnTo>
                  <a:pt x="3508" y="422"/>
                </a:lnTo>
                <a:lnTo>
                  <a:pt x="3509" y="394"/>
                </a:lnTo>
                <a:lnTo>
                  <a:pt x="3510" y="326"/>
                </a:lnTo>
                <a:lnTo>
                  <a:pt x="3510" y="280"/>
                </a:lnTo>
                <a:lnTo>
                  <a:pt x="3510" y="238"/>
                </a:lnTo>
                <a:lnTo>
                  <a:pt x="3511" y="221"/>
                </a:lnTo>
                <a:lnTo>
                  <a:pt x="3511" y="221"/>
                </a:lnTo>
                <a:lnTo>
                  <a:pt x="3512" y="231"/>
                </a:lnTo>
                <a:lnTo>
                  <a:pt x="3512" y="242"/>
                </a:lnTo>
                <a:lnTo>
                  <a:pt x="3513" y="251"/>
                </a:lnTo>
                <a:lnTo>
                  <a:pt x="3513" y="268"/>
                </a:lnTo>
                <a:lnTo>
                  <a:pt x="3514" y="275"/>
                </a:lnTo>
                <a:lnTo>
                  <a:pt x="3514" y="255"/>
                </a:lnTo>
                <a:lnTo>
                  <a:pt x="3515" y="241"/>
                </a:lnTo>
                <a:lnTo>
                  <a:pt x="3515" y="244"/>
                </a:lnTo>
                <a:lnTo>
                  <a:pt x="3516" y="252"/>
                </a:lnTo>
                <a:lnTo>
                  <a:pt x="3516" y="246"/>
                </a:lnTo>
                <a:lnTo>
                  <a:pt x="3516" y="244"/>
                </a:lnTo>
                <a:lnTo>
                  <a:pt x="3517" y="253"/>
                </a:lnTo>
                <a:lnTo>
                  <a:pt x="3517" y="265"/>
                </a:lnTo>
                <a:lnTo>
                  <a:pt x="3518" y="291"/>
                </a:lnTo>
                <a:lnTo>
                  <a:pt x="3518" y="317"/>
                </a:lnTo>
                <a:lnTo>
                  <a:pt x="3519" y="331"/>
                </a:lnTo>
                <a:lnTo>
                  <a:pt x="3519" y="286"/>
                </a:lnTo>
                <a:lnTo>
                  <a:pt x="3520" y="257"/>
                </a:lnTo>
                <a:lnTo>
                  <a:pt x="3520" y="223"/>
                </a:lnTo>
                <a:lnTo>
                  <a:pt x="3521" y="212"/>
                </a:lnTo>
                <a:lnTo>
                  <a:pt x="3521" y="211"/>
                </a:lnTo>
                <a:lnTo>
                  <a:pt x="3522" y="208"/>
                </a:lnTo>
                <a:lnTo>
                  <a:pt x="3522" y="206"/>
                </a:lnTo>
                <a:lnTo>
                  <a:pt x="3523" y="206"/>
                </a:lnTo>
                <a:lnTo>
                  <a:pt x="3523" y="209"/>
                </a:lnTo>
                <a:lnTo>
                  <a:pt x="3524" y="207"/>
                </a:lnTo>
                <a:lnTo>
                  <a:pt x="3524" y="211"/>
                </a:lnTo>
                <a:lnTo>
                  <a:pt x="3524" y="215"/>
                </a:lnTo>
                <a:lnTo>
                  <a:pt x="3525" y="228"/>
                </a:lnTo>
                <a:lnTo>
                  <a:pt x="3525" y="254"/>
                </a:lnTo>
                <a:lnTo>
                  <a:pt x="3526" y="294"/>
                </a:lnTo>
                <a:lnTo>
                  <a:pt x="3526" y="335"/>
                </a:lnTo>
                <a:lnTo>
                  <a:pt x="3527" y="365"/>
                </a:lnTo>
                <a:lnTo>
                  <a:pt x="3527" y="393"/>
                </a:lnTo>
                <a:lnTo>
                  <a:pt x="3528" y="411"/>
                </a:lnTo>
                <a:lnTo>
                  <a:pt x="3528" y="428"/>
                </a:lnTo>
                <a:lnTo>
                  <a:pt x="3529" y="436"/>
                </a:lnTo>
                <a:lnTo>
                  <a:pt x="3529" y="441"/>
                </a:lnTo>
                <a:lnTo>
                  <a:pt x="3530" y="439"/>
                </a:lnTo>
                <a:lnTo>
                  <a:pt x="3530" y="443"/>
                </a:lnTo>
                <a:lnTo>
                  <a:pt x="3530" y="441"/>
                </a:lnTo>
                <a:lnTo>
                  <a:pt x="3531" y="419"/>
                </a:lnTo>
                <a:lnTo>
                  <a:pt x="3532" y="391"/>
                </a:lnTo>
                <a:lnTo>
                  <a:pt x="3532" y="326"/>
                </a:lnTo>
                <a:lnTo>
                  <a:pt x="3533" y="281"/>
                </a:lnTo>
                <a:lnTo>
                  <a:pt x="3533" y="233"/>
                </a:lnTo>
                <a:lnTo>
                  <a:pt x="3533" y="220"/>
                </a:lnTo>
                <a:lnTo>
                  <a:pt x="3534" y="227"/>
                </a:lnTo>
                <a:lnTo>
                  <a:pt x="3534" y="235"/>
                </a:lnTo>
                <a:lnTo>
                  <a:pt x="3535" y="244"/>
                </a:lnTo>
                <a:lnTo>
                  <a:pt x="3535" y="255"/>
                </a:lnTo>
                <a:lnTo>
                  <a:pt x="3536" y="249"/>
                </a:lnTo>
                <a:lnTo>
                  <a:pt x="3536" y="264"/>
                </a:lnTo>
                <a:lnTo>
                  <a:pt x="3537" y="246"/>
                </a:lnTo>
                <a:lnTo>
                  <a:pt x="3537" y="251"/>
                </a:lnTo>
                <a:lnTo>
                  <a:pt x="3538" y="259"/>
                </a:lnTo>
                <a:lnTo>
                  <a:pt x="3538" y="265"/>
                </a:lnTo>
                <a:lnTo>
                  <a:pt x="3539" y="258"/>
                </a:lnTo>
                <a:lnTo>
                  <a:pt x="3539" y="248"/>
                </a:lnTo>
                <a:lnTo>
                  <a:pt x="3539" y="241"/>
                </a:lnTo>
                <a:lnTo>
                  <a:pt x="3540" y="243"/>
                </a:lnTo>
                <a:lnTo>
                  <a:pt x="3541" y="273"/>
                </a:lnTo>
                <a:lnTo>
                  <a:pt x="3541" y="298"/>
                </a:lnTo>
                <a:lnTo>
                  <a:pt x="3541" y="318"/>
                </a:lnTo>
                <a:lnTo>
                  <a:pt x="3542" y="279"/>
                </a:lnTo>
                <a:lnTo>
                  <a:pt x="3542" y="241"/>
                </a:lnTo>
                <a:lnTo>
                  <a:pt x="3543" y="215"/>
                </a:lnTo>
                <a:lnTo>
                  <a:pt x="3543" y="191"/>
                </a:lnTo>
                <a:lnTo>
                  <a:pt x="3544" y="188"/>
                </a:lnTo>
                <a:lnTo>
                  <a:pt x="3544" y="191"/>
                </a:lnTo>
                <a:lnTo>
                  <a:pt x="3545" y="193"/>
                </a:lnTo>
                <a:lnTo>
                  <a:pt x="3545" y="201"/>
                </a:lnTo>
                <a:lnTo>
                  <a:pt x="3546" y="193"/>
                </a:lnTo>
                <a:lnTo>
                  <a:pt x="3546" y="188"/>
                </a:lnTo>
                <a:lnTo>
                  <a:pt x="3547" y="193"/>
                </a:lnTo>
                <a:lnTo>
                  <a:pt x="3547" y="203"/>
                </a:lnTo>
                <a:lnTo>
                  <a:pt x="3547" y="200"/>
                </a:lnTo>
                <a:lnTo>
                  <a:pt x="3548" y="216"/>
                </a:lnTo>
                <a:lnTo>
                  <a:pt x="3548" y="240"/>
                </a:lnTo>
                <a:lnTo>
                  <a:pt x="3549" y="277"/>
                </a:lnTo>
                <a:lnTo>
                  <a:pt x="3550" y="317"/>
                </a:lnTo>
                <a:lnTo>
                  <a:pt x="3550" y="349"/>
                </a:lnTo>
                <a:lnTo>
                  <a:pt x="3550" y="375"/>
                </a:lnTo>
                <a:lnTo>
                  <a:pt x="3551" y="393"/>
                </a:lnTo>
                <a:lnTo>
                  <a:pt x="3551" y="408"/>
                </a:lnTo>
                <a:lnTo>
                  <a:pt x="3552" y="419"/>
                </a:lnTo>
                <a:lnTo>
                  <a:pt x="3552" y="422"/>
                </a:lnTo>
                <a:lnTo>
                  <a:pt x="3553" y="434"/>
                </a:lnTo>
                <a:lnTo>
                  <a:pt x="3553" y="432"/>
                </a:lnTo>
                <a:lnTo>
                  <a:pt x="3554" y="415"/>
                </a:lnTo>
                <a:lnTo>
                  <a:pt x="3554" y="388"/>
                </a:lnTo>
                <a:lnTo>
                  <a:pt x="3555" y="330"/>
                </a:lnTo>
                <a:lnTo>
                  <a:pt x="3555" y="286"/>
                </a:lnTo>
                <a:lnTo>
                  <a:pt x="3556" y="229"/>
                </a:lnTo>
                <a:lnTo>
                  <a:pt x="3556" y="219"/>
                </a:lnTo>
                <a:lnTo>
                  <a:pt x="3556" y="224"/>
                </a:lnTo>
                <a:lnTo>
                  <a:pt x="3557" y="230"/>
                </a:lnTo>
                <a:lnTo>
                  <a:pt x="3557" y="246"/>
                </a:lnTo>
                <a:lnTo>
                  <a:pt x="3558" y="257"/>
                </a:lnTo>
                <a:lnTo>
                  <a:pt x="3559" y="253"/>
                </a:lnTo>
                <a:lnTo>
                  <a:pt x="3559" y="260"/>
                </a:lnTo>
                <a:lnTo>
                  <a:pt x="3559" y="246"/>
                </a:lnTo>
                <a:lnTo>
                  <a:pt x="3560" y="246"/>
                </a:lnTo>
                <a:lnTo>
                  <a:pt x="3560" y="262"/>
                </a:lnTo>
                <a:lnTo>
                  <a:pt x="3561" y="255"/>
                </a:lnTo>
                <a:lnTo>
                  <a:pt x="3561" y="244"/>
                </a:lnTo>
                <a:lnTo>
                  <a:pt x="3562" y="235"/>
                </a:lnTo>
                <a:lnTo>
                  <a:pt x="3562" y="235"/>
                </a:lnTo>
                <a:lnTo>
                  <a:pt x="3563" y="250"/>
                </a:lnTo>
                <a:lnTo>
                  <a:pt x="3563" y="275"/>
                </a:lnTo>
                <a:lnTo>
                  <a:pt x="3564" y="299"/>
                </a:lnTo>
                <a:lnTo>
                  <a:pt x="3564" y="311"/>
                </a:lnTo>
                <a:lnTo>
                  <a:pt x="3564" y="267"/>
                </a:lnTo>
                <a:lnTo>
                  <a:pt x="3565" y="224"/>
                </a:lnTo>
                <a:lnTo>
                  <a:pt x="3565" y="192"/>
                </a:lnTo>
                <a:lnTo>
                  <a:pt x="3566" y="162"/>
                </a:lnTo>
                <a:lnTo>
                  <a:pt x="3566" y="151"/>
                </a:lnTo>
                <a:lnTo>
                  <a:pt x="3567" y="147"/>
                </a:lnTo>
                <a:lnTo>
                  <a:pt x="3567" y="151"/>
                </a:lnTo>
                <a:lnTo>
                  <a:pt x="3568" y="165"/>
                </a:lnTo>
                <a:lnTo>
                  <a:pt x="3568" y="156"/>
                </a:lnTo>
                <a:lnTo>
                  <a:pt x="3569" y="147"/>
                </a:lnTo>
                <a:lnTo>
                  <a:pt x="3569" y="147"/>
                </a:lnTo>
                <a:lnTo>
                  <a:pt x="3570" y="166"/>
                </a:lnTo>
                <a:lnTo>
                  <a:pt x="3570" y="172"/>
                </a:lnTo>
                <a:lnTo>
                  <a:pt x="3570" y="181"/>
                </a:lnTo>
                <a:lnTo>
                  <a:pt x="3571" y="196"/>
                </a:lnTo>
                <a:lnTo>
                  <a:pt x="3572" y="205"/>
                </a:lnTo>
                <a:lnTo>
                  <a:pt x="3572" y="214"/>
                </a:lnTo>
                <a:lnTo>
                  <a:pt x="3573" y="244"/>
                </a:lnTo>
                <a:lnTo>
                  <a:pt x="3573" y="256"/>
                </a:lnTo>
                <a:lnTo>
                  <a:pt x="3573" y="283"/>
                </a:lnTo>
                <a:lnTo>
                  <a:pt x="3574" y="315"/>
                </a:lnTo>
                <a:lnTo>
                  <a:pt x="3574" y="346"/>
                </a:lnTo>
                <a:lnTo>
                  <a:pt x="3575" y="361"/>
                </a:lnTo>
                <a:lnTo>
                  <a:pt x="3575" y="408"/>
                </a:lnTo>
                <a:lnTo>
                  <a:pt x="3576" y="430"/>
                </a:lnTo>
                <a:lnTo>
                  <a:pt x="3576" y="435"/>
                </a:lnTo>
                <a:lnTo>
                  <a:pt x="3577" y="432"/>
                </a:lnTo>
                <a:lnTo>
                  <a:pt x="3577" y="417"/>
                </a:lnTo>
                <a:lnTo>
                  <a:pt x="3578" y="410"/>
                </a:lnTo>
                <a:lnTo>
                  <a:pt x="3578" y="379"/>
                </a:lnTo>
                <a:lnTo>
                  <a:pt x="3579" y="367"/>
                </a:lnTo>
                <a:lnTo>
                  <a:pt x="3579" y="330"/>
                </a:lnTo>
                <a:lnTo>
                  <a:pt x="3579" y="318"/>
                </a:lnTo>
                <a:lnTo>
                  <a:pt x="3580" y="275"/>
                </a:lnTo>
                <a:lnTo>
                  <a:pt x="3581" y="269"/>
                </a:lnTo>
                <a:lnTo>
                  <a:pt x="3581" y="235"/>
                </a:lnTo>
                <a:lnTo>
                  <a:pt x="3582" y="196"/>
                </a:lnTo>
                <a:lnTo>
                  <a:pt x="3582" y="157"/>
                </a:lnTo>
                <a:lnTo>
                  <a:pt x="3582" y="165"/>
                </a:lnTo>
                <a:lnTo>
                  <a:pt x="3583" y="179"/>
                </a:lnTo>
                <a:lnTo>
                  <a:pt x="3583" y="178"/>
                </a:lnTo>
                <a:lnTo>
                  <a:pt x="3584" y="186"/>
                </a:lnTo>
                <a:lnTo>
                  <a:pt x="3584" y="181"/>
                </a:lnTo>
                <a:lnTo>
                  <a:pt x="3585" y="183"/>
                </a:lnTo>
                <a:lnTo>
                  <a:pt x="3585" y="185"/>
                </a:lnTo>
                <a:lnTo>
                  <a:pt x="3586" y="210"/>
                </a:lnTo>
                <a:lnTo>
                  <a:pt x="3586" y="252"/>
                </a:lnTo>
                <a:lnTo>
                  <a:pt x="3587" y="284"/>
                </a:lnTo>
                <a:lnTo>
                  <a:pt x="3587" y="251"/>
                </a:lnTo>
                <a:lnTo>
                  <a:pt x="3587" y="215"/>
                </a:lnTo>
                <a:lnTo>
                  <a:pt x="3588" y="192"/>
                </a:lnTo>
                <a:lnTo>
                  <a:pt x="3588" y="173"/>
                </a:lnTo>
                <a:lnTo>
                  <a:pt x="3589" y="162"/>
                </a:lnTo>
                <a:lnTo>
                  <a:pt x="3590" y="168"/>
                </a:lnTo>
                <a:lnTo>
                  <a:pt x="3590" y="169"/>
                </a:lnTo>
                <a:lnTo>
                  <a:pt x="3590" y="181"/>
                </a:lnTo>
                <a:lnTo>
                  <a:pt x="3591" y="186"/>
                </a:lnTo>
                <a:lnTo>
                  <a:pt x="3591" y="179"/>
                </a:lnTo>
                <a:lnTo>
                  <a:pt x="3592" y="163"/>
                </a:lnTo>
                <a:lnTo>
                  <a:pt x="3592" y="154"/>
                </a:lnTo>
                <a:lnTo>
                  <a:pt x="3593" y="144"/>
                </a:lnTo>
                <a:lnTo>
                  <a:pt x="3593" y="139"/>
                </a:lnTo>
                <a:lnTo>
                  <a:pt x="3594" y="151"/>
                </a:lnTo>
                <a:lnTo>
                  <a:pt x="3594" y="164"/>
                </a:lnTo>
                <a:lnTo>
                  <a:pt x="3595" y="180"/>
                </a:lnTo>
                <a:lnTo>
                  <a:pt x="3595" y="204"/>
                </a:lnTo>
                <a:lnTo>
                  <a:pt x="3596" y="223"/>
                </a:lnTo>
                <a:lnTo>
                  <a:pt x="3596" y="249"/>
                </a:lnTo>
                <a:lnTo>
                  <a:pt x="3596" y="283"/>
                </a:lnTo>
                <a:lnTo>
                  <a:pt x="3597" y="304"/>
                </a:lnTo>
                <a:lnTo>
                  <a:pt x="3597" y="336"/>
                </a:lnTo>
                <a:lnTo>
                  <a:pt x="3598" y="394"/>
                </a:lnTo>
                <a:lnTo>
                  <a:pt x="3599" y="426"/>
                </a:lnTo>
                <a:lnTo>
                  <a:pt x="3599" y="434"/>
                </a:lnTo>
                <a:lnTo>
                  <a:pt x="3599" y="435"/>
                </a:lnTo>
                <a:lnTo>
                  <a:pt x="3600" y="428"/>
                </a:lnTo>
                <a:lnTo>
                  <a:pt x="3600" y="425"/>
                </a:lnTo>
                <a:lnTo>
                  <a:pt x="3601" y="408"/>
                </a:lnTo>
                <a:lnTo>
                  <a:pt x="3601" y="395"/>
                </a:lnTo>
                <a:lnTo>
                  <a:pt x="3602" y="362"/>
                </a:lnTo>
                <a:lnTo>
                  <a:pt x="3602" y="334"/>
                </a:lnTo>
                <a:lnTo>
                  <a:pt x="3603" y="297"/>
                </a:lnTo>
                <a:lnTo>
                  <a:pt x="3603" y="278"/>
                </a:lnTo>
                <a:lnTo>
                  <a:pt x="3604" y="229"/>
                </a:lnTo>
                <a:lnTo>
                  <a:pt x="3604" y="218"/>
                </a:lnTo>
                <a:lnTo>
                  <a:pt x="3605" y="203"/>
                </a:lnTo>
                <a:lnTo>
                  <a:pt x="3605" y="195"/>
                </a:lnTo>
                <a:lnTo>
                  <a:pt x="3605" y="193"/>
                </a:lnTo>
                <a:lnTo>
                  <a:pt x="3606" y="200"/>
                </a:lnTo>
                <a:lnTo>
                  <a:pt x="3606" y="206"/>
                </a:lnTo>
                <a:lnTo>
                  <a:pt x="3607" y="205"/>
                </a:lnTo>
                <a:lnTo>
                  <a:pt x="3607" y="205"/>
                </a:lnTo>
                <a:lnTo>
                  <a:pt x="3608" y="217"/>
                </a:lnTo>
                <a:lnTo>
                  <a:pt x="3608" y="222"/>
                </a:lnTo>
                <a:lnTo>
                  <a:pt x="3609" y="242"/>
                </a:lnTo>
                <a:lnTo>
                  <a:pt x="3609" y="265"/>
                </a:lnTo>
                <a:lnTo>
                  <a:pt x="3610" y="251"/>
                </a:lnTo>
                <a:lnTo>
                  <a:pt x="3610" y="228"/>
                </a:lnTo>
                <a:lnTo>
                  <a:pt x="3611" y="215"/>
                </a:lnTo>
                <a:lnTo>
                  <a:pt x="3611" y="215"/>
                </a:lnTo>
                <a:lnTo>
                  <a:pt x="3612" y="211"/>
                </a:lnTo>
                <a:lnTo>
                  <a:pt x="3612" y="231"/>
                </a:lnTo>
                <a:lnTo>
                  <a:pt x="3613" y="252"/>
                </a:lnTo>
                <a:lnTo>
                  <a:pt x="3613" y="256"/>
                </a:lnTo>
                <a:lnTo>
                  <a:pt x="3613" y="264"/>
                </a:lnTo>
                <a:lnTo>
                  <a:pt x="3614" y="263"/>
                </a:lnTo>
                <a:lnTo>
                  <a:pt x="3614" y="268"/>
                </a:lnTo>
                <a:lnTo>
                  <a:pt x="3615" y="296"/>
                </a:lnTo>
                <a:lnTo>
                  <a:pt x="3615" y="324"/>
                </a:lnTo>
                <a:lnTo>
                  <a:pt x="3616" y="342"/>
                </a:lnTo>
                <a:lnTo>
                  <a:pt x="3616" y="375"/>
                </a:lnTo>
                <a:lnTo>
                  <a:pt x="3617" y="396"/>
                </a:lnTo>
                <a:lnTo>
                  <a:pt x="3617" y="416"/>
                </a:lnTo>
                <a:lnTo>
                  <a:pt x="3618" y="430"/>
                </a:lnTo>
                <a:lnTo>
                  <a:pt x="3618" y="436"/>
                </a:lnTo>
                <a:lnTo>
                  <a:pt x="3619" y="446"/>
                </a:lnTo>
                <a:lnTo>
                  <a:pt x="3619" y="449"/>
                </a:lnTo>
                <a:lnTo>
                  <a:pt x="3619" y="452"/>
                </a:lnTo>
                <a:lnTo>
                  <a:pt x="3620" y="447"/>
                </a:lnTo>
                <a:lnTo>
                  <a:pt x="3621" y="446"/>
                </a:lnTo>
                <a:lnTo>
                  <a:pt x="3621" y="440"/>
                </a:lnTo>
                <a:lnTo>
                  <a:pt x="3622" y="417"/>
                </a:lnTo>
                <a:lnTo>
                  <a:pt x="3622" y="391"/>
                </a:lnTo>
                <a:lnTo>
                  <a:pt x="3622" y="329"/>
                </a:lnTo>
                <a:lnTo>
                  <a:pt x="3623" y="296"/>
                </a:lnTo>
                <a:lnTo>
                  <a:pt x="3623" y="252"/>
                </a:lnTo>
                <a:lnTo>
                  <a:pt x="3624" y="237"/>
                </a:lnTo>
                <a:lnTo>
                  <a:pt x="3624" y="235"/>
                </a:lnTo>
                <a:lnTo>
                  <a:pt x="3625" y="239"/>
                </a:lnTo>
                <a:lnTo>
                  <a:pt x="3625" y="247"/>
                </a:lnTo>
                <a:lnTo>
                  <a:pt x="3626" y="259"/>
                </a:lnTo>
                <a:lnTo>
                  <a:pt x="3626" y="261"/>
                </a:lnTo>
                <a:lnTo>
                  <a:pt x="3627" y="270"/>
                </a:lnTo>
                <a:lnTo>
                  <a:pt x="3627" y="256"/>
                </a:lnTo>
                <a:lnTo>
                  <a:pt x="3627" y="255"/>
                </a:lnTo>
                <a:lnTo>
                  <a:pt x="3628" y="259"/>
                </a:lnTo>
                <a:lnTo>
                  <a:pt x="3628" y="260"/>
                </a:lnTo>
                <a:lnTo>
                  <a:pt x="3629" y="252"/>
                </a:lnTo>
                <a:lnTo>
                  <a:pt x="3630" y="255"/>
                </a:lnTo>
                <a:lnTo>
                  <a:pt x="3630" y="243"/>
                </a:lnTo>
                <a:lnTo>
                  <a:pt x="3630" y="244"/>
                </a:lnTo>
                <a:lnTo>
                  <a:pt x="3631" y="269"/>
                </a:lnTo>
                <a:lnTo>
                  <a:pt x="3631" y="290"/>
                </a:lnTo>
                <a:lnTo>
                  <a:pt x="3632" y="299"/>
                </a:lnTo>
                <a:lnTo>
                  <a:pt x="3632" y="269"/>
                </a:lnTo>
                <a:lnTo>
                  <a:pt x="3633" y="235"/>
                </a:lnTo>
                <a:lnTo>
                  <a:pt x="3633" y="209"/>
                </a:lnTo>
                <a:lnTo>
                  <a:pt x="3634" y="196"/>
                </a:lnTo>
                <a:lnTo>
                  <a:pt x="3634" y="191"/>
                </a:lnTo>
                <a:lnTo>
                  <a:pt x="3635" y="191"/>
                </a:lnTo>
                <a:lnTo>
                  <a:pt x="3635" y="203"/>
                </a:lnTo>
                <a:lnTo>
                  <a:pt x="3636" y="204"/>
                </a:lnTo>
                <a:lnTo>
                  <a:pt x="3636" y="199"/>
                </a:lnTo>
                <a:lnTo>
                  <a:pt x="3636" y="204"/>
                </a:lnTo>
                <a:lnTo>
                  <a:pt x="3637" y="208"/>
                </a:lnTo>
                <a:lnTo>
                  <a:pt x="3637" y="239"/>
                </a:lnTo>
                <a:lnTo>
                  <a:pt x="3638" y="262"/>
                </a:lnTo>
                <a:lnTo>
                  <a:pt x="3639" y="307"/>
                </a:lnTo>
                <a:lnTo>
                  <a:pt x="3639" y="336"/>
                </a:lnTo>
                <a:lnTo>
                  <a:pt x="3639" y="368"/>
                </a:lnTo>
                <a:lnTo>
                  <a:pt x="3640" y="391"/>
                </a:lnTo>
                <a:lnTo>
                  <a:pt x="3640" y="410"/>
                </a:lnTo>
                <a:lnTo>
                  <a:pt x="3641" y="428"/>
                </a:lnTo>
                <a:lnTo>
                  <a:pt x="3641" y="436"/>
                </a:lnTo>
                <a:lnTo>
                  <a:pt x="3642" y="443"/>
                </a:lnTo>
                <a:lnTo>
                  <a:pt x="3642" y="446"/>
                </a:lnTo>
                <a:lnTo>
                  <a:pt x="3643" y="447"/>
                </a:lnTo>
                <a:lnTo>
                  <a:pt x="3643" y="448"/>
                </a:lnTo>
                <a:lnTo>
                  <a:pt x="3644" y="442"/>
                </a:lnTo>
                <a:lnTo>
                  <a:pt x="3644" y="418"/>
                </a:lnTo>
                <a:lnTo>
                  <a:pt x="3645" y="377"/>
                </a:lnTo>
                <a:lnTo>
                  <a:pt x="3645" y="309"/>
                </a:lnTo>
                <a:lnTo>
                  <a:pt x="3645" y="272"/>
                </a:lnTo>
                <a:lnTo>
                  <a:pt x="3646" y="236"/>
                </a:lnTo>
                <a:lnTo>
                  <a:pt x="3646" y="224"/>
                </a:lnTo>
                <a:lnTo>
                  <a:pt x="3647" y="217"/>
                </a:lnTo>
                <a:lnTo>
                  <a:pt x="3648" y="233"/>
                </a:lnTo>
                <a:lnTo>
                  <a:pt x="3648" y="247"/>
                </a:lnTo>
                <a:lnTo>
                  <a:pt x="3648" y="258"/>
                </a:lnTo>
                <a:lnTo>
                  <a:pt x="3649" y="258"/>
                </a:lnTo>
                <a:lnTo>
                  <a:pt x="3649" y="266"/>
                </a:lnTo>
                <a:lnTo>
                  <a:pt x="3650" y="254"/>
                </a:lnTo>
                <a:lnTo>
                  <a:pt x="3650" y="262"/>
                </a:lnTo>
                <a:lnTo>
                  <a:pt x="3651" y="284"/>
                </a:lnTo>
                <a:lnTo>
                  <a:pt x="3651" y="280"/>
                </a:lnTo>
                <a:lnTo>
                  <a:pt x="3652" y="267"/>
                </a:lnTo>
                <a:lnTo>
                  <a:pt x="3652" y="260"/>
                </a:lnTo>
                <a:lnTo>
                  <a:pt x="3653" y="260"/>
                </a:lnTo>
                <a:lnTo>
                  <a:pt x="3653" y="271"/>
                </a:lnTo>
                <a:lnTo>
                  <a:pt x="3653" y="302"/>
                </a:lnTo>
                <a:lnTo>
                  <a:pt x="3654" y="323"/>
                </a:lnTo>
                <a:lnTo>
                  <a:pt x="3654" y="325"/>
                </a:lnTo>
                <a:lnTo>
                  <a:pt x="3655" y="287"/>
                </a:lnTo>
                <a:lnTo>
                  <a:pt x="3655" y="254"/>
                </a:lnTo>
                <a:lnTo>
                  <a:pt x="3656" y="224"/>
                </a:lnTo>
                <a:lnTo>
                  <a:pt x="3656" y="208"/>
                </a:lnTo>
                <a:lnTo>
                  <a:pt x="3657" y="203"/>
                </a:lnTo>
                <a:lnTo>
                  <a:pt x="3657" y="205"/>
                </a:lnTo>
                <a:lnTo>
                  <a:pt x="3658" y="195"/>
                </a:lnTo>
                <a:lnTo>
                  <a:pt x="3658" y="206"/>
                </a:lnTo>
                <a:lnTo>
                  <a:pt x="3659" y="193"/>
                </a:lnTo>
                <a:lnTo>
                  <a:pt x="3659" y="194"/>
                </a:lnTo>
                <a:lnTo>
                  <a:pt x="3660" y="200"/>
                </a:lnTo>
                <a:lnTo>
                  <a:pt x="3660" y="218"/>
                </a:lnTo>
                <a:lnTo>
                  <a:pt x="3661" y="240"/>
                </a:lnTo>
                <a:lnTo>
                  <a:pt x="3661" y="270"/>
                </a:lnTo>
                <a:lnTo>
                  <a:pt x="3662" y="301"/>
                </a:lnTo>
                <a:lnTo>
                  <a:pt x="3662" y="351"/>
                </a:lnTo>
                <a:lnTo>
                  <a:pt x="3662" y="379"/>
                </a:lnTo>
                <a:lnTo>
                  <a:pt x="3663" y="404"/>
                </a:lnTo>
                <a:lnTo>
                  <a:pt x="3663" y="413"/>
                </a:lnTo>
                <a:lnTo>
                  <a:pt x="3664" y="429"/>
                </a:lnTo>
                <a:lnTo>
                  <a:pt x="3664" y="439"/>
                </a:lnTo>
                <a:lnTo>
                  <a:pt x="3665" y="445"/>
                </a:lnTo>
                <a:lnTo>
                  <a:pt x="3665" y="443"/>
                </a:lnTo>
                <a:lnTo>
                  <a:pt x="3666" y="444"/>
                </a:lnTo>
                <a:lnTo>
                  <a:pt x="3666" y="443"/>
                </a:lnTo>
                <a:lnTo>
                  <a:pt x="3667" y="421"/>
                </a:lnTo>
                <a:lnTo>
                  <a:pt x="3667" y="392"/>
                </a:lnTo>
                <a:lnTo>
                  <a:pt x="3668" y="331"/>
                </a:lnTo>
                <a:lnTo>
                  <a:pt x="3668" y="279"/>
                </a:lnTo>
                <a:lnTo>
                  <a:pt x="3668" y="240"/>
                </a:lnTo>
                <a:lnTo>
                  <a:pt x="3669" y="215"/>
                </a:lnTo>
                <a:lnTo>
                  <a:pt x="3670" y="218"/>
                </a:lnTo>
                <a:lnTo>
                  <a:pt x="3670" y="231"/>
                </a:lnTo>
                <a:lnTo>
                  <a:pt x="3670" y="246"/>
                </a:lnTo>
                <a:lnTo>
                  <a:pt x="3671" y="258"/>
                </a:lnTo>
                <a:lnTo>
                  <a:pt x="3671" y="257"/>
                </a:lnTo>
                <a:lnTo>
                  <a:pt x="3672" y="262"/>
                </a:lnTo>
                <a:lnTo>
                  <a:pt x="3672" y="247"/>
                </a:lnTo>
                <a:lnTo>
                  <a:pt x="3673" y="252"/>
                </a:lnTo>
                <a:lnTo>
                  <a:pt x="3673" y="261"/>
                </a:lnTo>
                <a:lnTo>
                  <a:pt x="3674" y="259"/>
                </a:lnTo>
                <a:lnTo>
                  <a:pt x="3674" y="262"/>
                </a:lnTo>
                <a:lnTo>
                  <a:pt x="3675" y="261"/>
                </a:lnTo>
                <a:lnTo>
                  <a:pt x="3675" y="255"/>
                </a:lnTo>
                <a:lnTo>
                  <a:pt x="3676" y="263"/>
                </a:lnTo>
                <a:lnTo>
                  <a:pt x="3676" y="296"/>
                </a:lnTo>
                <a:lnTo>
                  <a:pt x="3676" y="325"/>
                </a:lnTo>
                <a:lnTo>
                  <a:pt x="3677" y="338"/>
                </a:lnTo>
                <a:lnTo>
                  <a:pt x="3677" y="306"/>
                </a:lnTo>
                <a:lnTo>
                  <a:pt x="3678" y="268"/>
                </a:lnTo>
                <a:lnTo>
                  <a:pt x="3679" y="235"/>
                </a:lnTo>
                <a:lnTo>
                  <a:pt x="3679" y="222"/>
                </a:lnTo>
                <a:lnTo>
                  <a:pt x="3679" y="210"/>
                </a:lnTo>
                <a:lnTo>
                  <a:pt x="3680" y="205"/>
                </a:lnTo>
                <a:lnTo>
                  <a:pt x="3680" y="206"/>
                </a:lnTo>
                <a:lnTo>
                  <a:pt x="3681" y="184"/>
                </a:lnTo>
                <a:lnTo>
                  <a:pt x="3681" y="178"/>
                </a:lnTo>
                <a:lnTo>
                  <a:pt x="3682" y="181"/>
                </a:lnTo>
                <a:lnTo>
                  <a:pt x="3682" y="190"/>
                </a:lnTo>
                <a:lnTo>
                  <a:pt x="3683" y="191"/>
                </a:lnTo>
                <a:lnTo>
                  <a:pt x="3683" y="211"/>
                </a:lnTo>
                <a:lnTo>
                  <a:pt x="3684" y="235"/>
                </a:lnTo>
                <a:lnTo>
                  <a:pt x="3684" y="265"/>
                </a:lnTo>
                <a:lnTo>
                  <a:pt x="3685" y="312"/>
                </a:lnTo>
                <a:lnTo>
                  <a:pt x="3685" y="349"/>
                </a:lnTo>
                <a:lnTo>
                  <a:pt x="3685" y="383"/>
                </a:lnTo>
                <a:lnTo>
                  <a:pt x="3686" y="400"/>
                </a:lnTo>
                <a:lnTo>
                  <a:pt x="3686" y="421"/>
                </a:lnTo>
                <a:lnTo>
                  <a:pt x="3687" y="431"/>
                </a:lnTo>
                <a:lnTo>
                  <a:pt x="3688" y="439"/>
                </a:lnTo>
                <a:lnTo>
                  <a:pt x="3688" y="439"/>
                </a:lnTo>
                <a:lnTo>
                  <a:pt x="3688" y="444"/>
                </a:lnTo>
                <a:lnTo>
                  <a:pt x="3689" y="442"/>
                </a:lnTo>
                <a:lnTo>
                  <a:pt x="3689" y="419"/>
                </a:lnTo>
                <a:lnTo>
                  <a:pt x="3690" y="393"/>
                </a:lnTo>
                <a:lnTo>
                  <a:pt x="3690" y="324"/>
                </a:lnTo>
                <a:lnTo>
                  <a:pt x="3691" y="283"/>
                </a:lnTo>
                <a:lnTo>
                  <a:pt x="3691" y="238"/>
                </a:lnTo>
                <a:lnTo>
                  <a:pt x="3692" y="221"/>
                </a:lnTo>
                <a:lnTo>
                  <a:pt x="3692" y="224"/>
                </a:lnTo>
                <a:lnTo>
                  <a:pt x="3693" y="235"/>
                </a:lnTo>
                <a:lnTo>
                  <a:pt x="3693" y="231"/>
                </a:lnTo>
                <a:lnTo>
                  <a:pt x="3693" y="251"/>
                </a:lnTo>
                <a:lnTo>
                  <a:pt x="3694" y="251"/>
                </a:lnTo>
                <a:lnTo>
                  <a:pt x="3694" y="261"/>
                </a:lnTo>
                <a:lnTo>
                  <a:pt x="3695" y="244"/>
                </a:lnTo>
                <a:lnTo>
                  <a:pt x="3695" y="246"/>
                </a:lnTo>
                <a:lnTo>
                  <a:pt x="3696" y="257"/>
                </a:lnTo>
                <a:lnTo>
                  <a:pt x="3696" y="256"/>
                </a:lnTo>
                <a:lnTo>
                  <a:pt x="3697" y="248"/>
                </a:lnTo>
                <a:lnTo>
                  <a:pt x="3697" y="243"/>
                </a:lnTo>
                <a:lnTo>
                  <a:pt x="3698" y="229"/>
                </a:lnTo>
                <a:lnTo>
                  <a:pt x="3698" y="244"/>
                </a:lnTo>
                <a:lnTo>
                  <a:pt x="3699" y="278"/>
                </a:lnTo>
                <a:lnTo>
                  <a:pt x="3699" y="304"/>
                </a:lnTo>
                <a:lnTo>
                  <a:pt x="3700" y="325"/>
                </a:lnTo>
                <a:lnTo>
                  <a:pt x="3700" y="292"/>
                </a:lnTo>
                <a:lnTo>
                  <a:pt x="3701" y="246"/>
                </a:lnTo>
                <a:lnTo>
                  <a:pt x="3701" y="218"/>
                </a:lnTo>
                <a:lnTo>
                  <a:pt x="3702" y="198"/>
                </a:lnTo>
                <a:lnTo>
                  <a:pt x="3702" y="187"/>
                </a:lnTo>
                <a:lnTo>
                  <a:pt x="3702" y="183"/>
                </a:lnTo>
                <a:lnTo>
                  <a:pt x="3703" y="188"/>
                </a:lnTo>
                <a:lnTo>
                  <a:pt x="3703" y="189"/>
                </a:lnTo>
                <a:lnTo>
                  <a:pt x="3704" y="182"/>
                </a:lnTo>
                <a:lnTo>
                  <a:pt x="3704" y="182"/>
                </a:lnTo>
                <a:lnTo>
                  <a:pt x="3705" y="183"/>
                </a:lnTo>
                <a:lnTo>
                  <a:pt x="3705" y="189"/>
                </a:lnTo>
                <a:lnTo>
                  <a:pt x="3706" y="201"/>
                </a:lnTo>
                <a:lnTo>
                  <a:pt x="3706" y="207"/>
                </a:lnTo>
                <a:lnTo>
                  <a:pt x="3707" y="224"/>
                </a:lnTo>
                <a:lnTo>
                  <a:pt x="3707" y="241"/>
                </a:lnTo>
                <a:lnTo>
                  <a:pt x="3708" y="278"/>
                </a:lnTo>
                <a:lnTo>
                  <a:pt x="3708" y="318"/>
                </a:lnTo>
                <a:lnTo>
                  <a:pt x="3708" y="347"/>
                </a:lnTo>
                <a:lnTo>
                  <a:pt x="3709" y="374"/>
                </a:lnTo>
                <a:lnTo>
                  <a:pt x="3710" y="397"/>
                </a:lnTo>
                <a:lnTo>
                  <a:pt x="3710" y="408"/>
                </a:lnTo>
                <a:lnTo>
                  <a:pt x="3711" y="417"/>
                </a:lnTo>
                <a:lnTo>
                  <a:pt x="3711" y="430"/>
                </a:lnTo>
                <a:lnTo>
                  <a:pt x="3711" y="435"/>
                </a:lnTo>
                <a:lnTo>
                  <a:pt x="3712" y="416"/>
                </a:lnTo>
                <a:lnTo>
                  <a:pt x="3712" y="390"/>
                </a:lnTo>
                <a:lnTo>
                  <a:pt x="3713" y="325"/>
                </a:lnTo>
                <a:lnTo>
                  <a:pt x="3713" y="287"/>
                </a:lnTo>
                <a:lnTo>
                  <a:pt x="3714" y="238"/>
                </a:lnTo>
                <a:lnTo>
                  <a:pt x="3714" y="226"/>
                </a:lnTo>
                <a:lnTo>
                  <a:pt x="3715" y="222"/>
                </a:lnTo>
                <a:lnTo>
                  <a:pt x="3715" y="233"/>
                </a:lnTo>
                <a:lnTo>
                  <a:pt x="3716" y="248"/>
                </a:lnTo>
                <a:lnTo>
                  <a:pt x="3716" y="256"/>
                </a:lnTo>
                <a:lnTo>
                  <a:pt x="3716" y="249"/>
                </a:lnTo>
                <a:lnTo>
                  <a:pt x="3717" y="253"/>
                </a:lnTo>
                <a:lnTo>
                  <a:pt x="3717" y="245"/>
                </a:lnTo>
                <a:lnTo>
                  <a:pt x="3718" y="253"/>
                </a:lnTo>
                <a:lnTo>
                  <a:pt x="3719" y="270"/>
                </a:lnTo>
                <a:lnTo>
                  <a:pt x="3719" y="258"/>
                </a:lnTo>
                <a:lnTo>
                  <a:pt x="3719" y="254"/>
                </a:lnTo>
                <a:lnTo>
                  <a:pt x="3720" y="243"/>
                </a:lnTo>
                <a:lnTo>
                  <a:pt x="3720" y="242"/>
                </a:lnTo>
                <a:lnTo>
                  <a:pt x="3721" y="252"/>
                </a:lnTo>
                <a:lnTo>
                  <a:pt x="3721" y="284"/>
                </a:lnTo>
                <a:lnTo>
                  <a:pt x="3722" y="305"/>
                </a:lnTo>
                <a:lnTo>
                  <a:pt x="3722" y="321"/>
                </a:lnTo>
                <a:lnTo>
                  <a:pt x="3723" y="282"/>
                </a:lnTo>
                <a:lnTo>
                  <a:pt x="3723" y="239"/>
                </a:lnTo>
                <a:lnTo>
                  <a:pt x="3724" y="209"/>
                </a:lnTo>
                <a:lnTo>
                  <a:pt x="3724" y="183"/>
                </a:lnTo>
                <a:lnTo>
                  <a:pt x="3725" y="166"/>
                </a:lnTo>
                <a:lnTo>
                  <a:pt x="3725" y="164"/>
                </a:lnTo>
                <a:lnTo>
                  <a:pt x="3725" y="173"/>
                </a:lnTo>
                <a:lnTo>
                  <a:pt x="3726" y="169"/>
                </a:lnTo>
                <a:lnTo>
                  <a:pt x="3726" y="167"/>
                </a:lnTo>
                <a:lnTo>
                  <a:pt x="3727" y="160"/>
                </a:lnTo>
                <a:lnTo>
                  <a:pt x="3728" y="150"/>
                </a:lnTo>
                <a:lnTo>
                  <a:pt x="3728" y="150"/>
                </a:lnTo>
                <a:lnTo>
                  <a:pt x="3728" y="157"/>
                </a:lnTo>
                <a:lnTo>
                  <a:pt x="3729" y="162"/>
                </a:lnTo>
                <a:lnTo>
                  <a:pt x="3729" y="175"/>
                </a:lnTo>
                <a:lnTo>
                  <a:pt x="3730" y="180"/>
                </a:lnTo>
                <a:lnTo>
                  <a:pt x="3730" y="198"/>
                </a:lnTo>
                <a:lnTo>
                  <a:pt x="3731" y="216"/>
                </a:lnTo>
                <a:lnTo>
                  <a:pt x="3731" y="233"/>
                </a:lnTo>
                <a:lnTo>
                  <a:pt x="3732" y="267"/>
                </a:lnTo>
                <a:lnTo>
                  <a:pt x="3732" y="299"/>
                </a:lnTo>
                <a:lnTo>
                  <a:pt x="3733" y="324"/>
                </a:lnTo>
                <a:lnTo>
                  <a:pt x="3733" y="345"/>
                </a:lnTo>
                <a:lnTo>
                  <a:pt x="3734" y="395"/>
                </a:lnTo>
                <a:lnTo>
                  <a:pt x="3734" y="422"/>
                </a:lnTo>
                <a:lnTo>
                  <a:pt x="3734" y="432"/>
                </a:lnTo>
                <a:lnTo>
                  <a:pt x="3735" y="431"/>
                </a:lnTo>
                <a:lnTo>
                  <a:pt x="3735" y="411"/>
                </a:lnTo>
                <a:lnTo>
                  <a:pt x="3736" y="413"/>
                </a:lnTo>
                <a:lnTo>
                  <a:pt x="3736" y="380"/>
                </a:lnTo>
                <a:lnTo>
                  <a:pt x="3737" y="366"/>
                </a:lnTo>
                <a:lnTo>
                  <a:pt x="3737" y="324"/>
                </a:lnTo>
                <a:lnTo>
                  <a:pt x="3738" y="314"/>
                </a:lnTo>
                <a:lnTo>
                  <a:pt x="3738" y="259"/>
                </a:lnTo>
                <a:lnTo>
                  <a:pt x="3739" y="241"/>
                </a:lnTo>
                <a:lnTo>
                  <a:pt x="3739" y="212"/>
                </a:lnTo>
                <a:lnTo>
                  <a:pt x="3740" y="206"/>
                </a:lnTo>
                <a:lnTo>
                  <a:pt x="3740" y="190"/>
                </a:lnTo>
                <a:lnTo>
                  <a:pt x="3741" y="182"/>
                </a:lnTo>
                <a:lnTo>
                  <a:pt x="3741" y="182"/>
                </a:lnTo>
                <a:lnTo>
                  <a:pt x="3742" y="179"/>
                </a:lnTo>
                <a:lnTo>
                  <a:pt x="3742" y="188"/>
                </a:lnTo>
                <a:lnTo>
                  <a:pt x="3742" y="196"/>
                </a:lnTo>
                <a:lnTo>
                  <a:pt x="3743" y="201"/>
                </a:lnTo>
                <a:lnTo>
                  <a:pt x="3743" y="214"/>
                </a:lnTo>
                <a:lnTo>
                  <a:pt x="3744" y="243"/>
                </a:lnTo>
                <a:lnTo>
                  <a:pt x="3744" y="283"/>
                </a:lnTo>
                <a:lnTo>
                  <a:pt x="3745" y="315"/>
                </a:lnTo>
                <a:lnTo>
                  <a:pt x="3745" y="292"/>
                </a:lnTo>
                <a:lnTo>
                  <a:pt x="3746" y="256"/>
                </a:lnTo>
                <a:lnTo>
                  <a:pt x="3746" y="223"/>
                </a:lnTo>
                <a:lnTo>
                  <a:pt x="3747" y="205"/>
                </a:lnTo>
                <a:lnTo>
                  <a:pt x="3747" y="189"/>
                </a:lnTo>
                <a:lnTo>
                  <a:pt x="3748" y="180"/>
                </a:lnTo>
                <a:lnTo>
                  <a:pt x="3748" y="180"/>
                </a:lnTo>
                <a:lnTo>
                  <a:pt x="3749" y="190"/>
                </a:lnTo>
                <a:lnTo>
                  <a:pt x="3749" y="182"/>
                </a:lnTo>
                <a:lnTo>
                  <a:pt x="3750" y="175"/>
                </a:lnTo>
                <a:lnTo>
                  <a:pt x="3750" y="173"/>
                </a:lnTo>
                <a:lnTo>
                  <a:pt x="3751" y="160"/>
                </a:lnTo>
                <a:lnTo>
                  <a:pt x="3751" y="153"/>
                </a:lnTo>
                <a:lnTo>
                  <a:pt x="3751" y="155"/>
                </a:lnTo>
                <a:lnTo>
                  <a:pt x="3752" y="158"/>
                </a:lnTo>
                <a:lnTo>
                  <a:pt x="3752" y="162"/>
                </a:lnTo>
                <a:lnTo>
                  <a:pt x="3753" y="183"/>
                </a:lnTo>
                <a:lnTo>
                  <a:pt x="3753" y="204"/>
                </a:lnTo>
                <a:lnTo>
                  <a:pt x="3754" y="216"/>
                </a:lnTo>
                <a:lnTo>
                  <a:pt x="3754" y="248"/>
                </a:lnTo>
                <a:lnTo>
                  <a:pt x="3755" y="279"/>
                </a:lnTo>
                <a:lnTo>
                  <a:pt x="3755" y="309"/>
                </a:lnTo>
                <a:lnTo>
                  <a:pt x="3756" y="331"/>
                </a:lnTo>
                <a:lnTo>
                  <a:pt x="3756" y="389"/>
                </a:lnTo>
                <a:lnTo>
                  <a:pt x="3757" y="419"/>
                </a:lnTo>
                <a:lnTo>
                  <a:pt x="3757" y="428"/>
                </a:lnTo>
                <a:lnTo>
                  <a:pt x="3757" y="430"/>
                </a:lnTo>
                <a:lnTo>
                  <a:pt x="3758" y="426"/>
                </a:lnTo>
                <a:lnTo>
                  <a:pt x="3759" y="423"/>
                </a:lnTo>
                <a:lnTo>
                  <a:pt x="3759" y="406"/>
                </a:lnTo>
                <a:lnTo>
                  <a:pt x="3759" y="391"/>
                </a:lnTo>
                <a:lnTo>
                  <a:pt x="3760" y="365"/>
                </a:lnTo>
                <a:lnTo>
                  <a:pt x="3760" y="348"/>
                </a:lnTo>
                <a:lnTo>
                  <a:pt x="3761" y="301"/>
                </a:lnTo>
                <a:lnTo>
                  <a:pt x="3761" y="277"/>
                </a:lnTo>
                <a:lnTo>
                  <a:pt x="3762" y="232"/>
                </a:lnTo>
                <a:lnTo>
                  <a:pt x="3762" y="229"/>
                </a:lnTo>
                <a:lnTo>
                  <a:pt x="3763" y="212"/>
                </a:lnTo>
                <a:lnTo>
                  <a:pt x="3763" y="205"/>
                </a:lnTo>
                <a:lnTo>
                  <a:pt x="3764" y="202"/>
                </a:lnTo>
                <a:lnTo>
                  <a:pt x="3764" y="210"/>
                </a:lnTo>
                <a:lnTo>
                  <a:pt x="3765" y="218"/>
                </a:lnTo>
                <a:lnTo>
                  <a:pt x="3765" y="222"/>
                </a:lnTo>
                <a:lnTo>
                  <a:pt x="3765" y="225"/>
                </a:lnTo>
                <a:lnTo>
                  <a:pt x="3766" y="228"/>
                </a:lnTo>
                <a:lnTo>
                  <a:pt x="3766" y="246"/>
                </a:lnTo>
                <a:lnTo>
                  <a:pt x="3767" y="263"/>
                </a:lnTo>
                <a:lnTo>
                  <a:pt x="3768" y="289"/>
                </a:lnTo>
                <a:lnTo>
                  <a:pt x="3768" y="275"/>
                </a:lnTo>
                <a:lnTo>
                  <a:pt x="3768" y="259"/>
                </a:lnTo>
                <a:lnTo>
                  <a:pt x="3769" y="244"/>
                </a:lnTo>
                <a:lnTo>
                  <a:pt x="3769" y="237"/>
                </a:lnTo>
                <a:lnTo>
                  <a:pt x="3770" y="237"/>
                </a:lnTo>
                <a:lnTo>
                  <a:pt x="3770" y="255"/>
                </a:lnTo>
                <a:lnTo>
                  <a:pt x="3771" y="268"/>
                </a:lnTo>
                <a:lnTo>
                  <a:pt x="3771" y="272"/>
                </a:lnTo>
                <a:lnTo>
                  <a:pt x="3772" y="280"/>
                </a:lnTo>
                <a:lnTo>
                  <a:pt x="3772" y="276"/>
                </a:lnTo>
                <a:lnTo>
                  <a:pt x="3773" y="281"/>
                </a:lnTo>
                <a:lnTo>
                  <a:pt x="3773" y="300"/>
                </a:lnTo>
                <a:lnTo>
                  <a:pt x="3774" y="328"/>
                </a:lnTo>
                <a:lnTo>
                  <a:pt x="3774" y="341"/>
                </a:lnTo>
                <a:lnTo>
                  <a:pt x="3774" y="362"/>
                </a:lnTo>
                <a:lnTo>
                  <a:pt x="3775" y="392"/>
                </a:lnTo>
                <a:lnTo>
                  <a:pt x="3775" y="410"/>
                </a:lnTo>
                <a:lnTo>
                  <a:pt x="3776" y="424"/>
                </a:lnTo>
                <a:lnTo>
                  <a:pt x="3777" y="433"/>
                </a:lnTo>
                <a:lnTo>
                  <a:pt x="3777" y="439"/>
                </a:lnTo>
                <a:lnTo>
                  <a:pt x="3777" y="448"/>
                </a:lnTo>
                <a:lnTo>
                  <a:pt x="3778" y="448"/>
                </a:lnTo>
                <a:lnTo>
                  <a:pt x="3778" y="442"/>
                </a:lnTo>
                <a:lnTo>
                  <a:pt x="3779" y="442"/>
                </a:lnTo>
                <a:lnTo>
                  <a:pt x="3779" y="437"/>
                </a:lnTo>
                <a:lnTo>
                  <a:pt x="3780" y="416"/>
                </a:lnTo>
                <a:lnTo>
                  <a:pt x="3780" y="388"/>
                </a:lnTo>
                <a:lnTo>
                  <a:pt x="3781" y="334"/>
                </a:lnTo>
                <a:lnTo>
                  <a:pt x="3781" y="299"/>
                </a:lnTo>
                <a:lnTo>
                  <a:pt x="3782" y="258"/>
                </a:lnTo>
                <a:lnTo>
                  <a:pt x="3782" y="251"/>
                </a:lnTo>
                <a:lnTo>
                  <a:pt x="3782" y="247"/>
                </a:lnTo>
                <a:lnTo>
                  <a:pt x="3783" y="256"/>
                </a:lnTo>
                <a:lnTo>
                  <a:pt x="3783" y="263"/>
                </a:lnTo>
                <a:lnTo>
                  <a:pt x="3784" y="274"/>
                </a:lnTo>
                <a:lnTo>
                  <a:pt x="3784" y="283"/>
                </a:lnTo>
                <a:lnTo>
                  <a:pt x="3785" y="287"/>
                </a:lnTo>
                <a:lnTo>
                  <a:pt x="3785" y="273"/>
                </a:lnTo>
                <a:lnTo>
                  <a:pt x="3786" y="274"/>
                </a:lnTo>
                <a:lnTo>
                  <a:pt x="3786" y="272"/>
                </a:lnTo>
                <a:lnTo>
                  <a:pt x="3787" y="278"/>
                </a:lnTo>
                <a:lnTo>
                  <a:pt x="3787" y="274"/>
                </a:lnTo>
                <a:lnTo>
                  <a:pt x="3788" y="268"/>
                </a:lnTo>
                <a:lnTo>
                  <a:pt x="3788" y="253"/>
                </a:lnTo>
                <a:lnTo>
                  <a:pt x="3789" y="259"/>
                </a:lnTo>
                <a:lnTo>
                  <a:pt x="3789" y="274"/>
                </a:lnTo>
                <a:lnTo>
                  <a:pt x="3790" y="301"/>
                </a:lnTo>
                <a:lnTo>
                  <a:pt x="3790" y="313"/>
                </a:lnTo>
                <a:lnTo>
                  <a:pt x="3791" y="286"/>
                </a:lnTo>
                <a:lnTo>
                  <a:pt x="3791" y="258"/>
                </a:lnTo>
                <a:lnTo>
                  <a:pt x="3791" y="227"/>
                </a:lnTo>
                <a:lnTo>
                  <a:pt x="3792" y="219"/>
                </a:lnTo>
                <a:lnTo>
                  <a:pt x="3792" y="214"/>
                </a:lnTo>
                <a:lnTo>
                  <a:pt x="3793" y="201"/>
                </a:lnTo>
                <a:lnTo>
                  <a:pt x="3793" y="209"/>
                </a:lnTo>
                <a:lnTo>
                  <a:pt x="3794" y="218"/>
                </a:lnTo>
                <a:lnTo>
                  <a:pt x="3794" y="215"/>
                </a:lnTo>
                <a:lnTo>
                  <a:pt x="3795" y="213"/>
                </a:lnTo>
                <a:lnTo>
                  <a:pt x="3795" y="219"/>
                </a:lnTo>
                <a:lnTo>
                  <a:pt x="3796" y="245"/>
                </a:lnTo>
                <a:lnTo>
                  <a:pt x="3796" y="264"/>
                </a:lnTo>
                <a:lnTo>
                  <a:pt x="3797" y="307"/>
                </a:lnTo>
                <a:lnTo>
                  <a:pt x="3797" y="333"/>
                </a:lnTo>
                <a:lnTo>
                  <a:pt x="3797" y="367"/>
                </a:lnTo>
                <a:lnTo>
                  <a:pt x="3798" y="389"/>
                </a:lnTo>
                <a:lnTo>
                  <a:pt x="3799" y="409"/>
                </a:lnTo>
                <a:lnTo>
                  <a:pt x="3799" y="420"/>
                </a:lnTo>
                <a:lnTo>
                  <a:pt x="3800" y="427"/>
                </a:lnTo>
                <a:lnTo>
                  <a:pt x="3800" y="440"/>
                </a:lnTo>
                <a:lnTo>
                  <a:pt x="3800" y="446"/>
                </a:lnTo>
                <a:lnTo>
                  <a:pt x="3801" y="445"/>
                </a:lnTo>
                <a:lnTo>
                  <a:pt x="3801" y="447"/>
                </a:lnTo>
                <a:lnTo>
                  <a:pt x="3802" y="444"/>
                </a:lnTo>
                <a:lnTo>
                  <a:pt x="3802" y="421"/>
                </a:lnTo>
                <a:lnTo>
                  <a:pt x="3803" y="394"/>
                </a:lnTo>
                <a:lnTo>
                  <a:pt x="3803" y="332"/>
                </a:lnTo>
                <a:lnTo>
                  <a:pt x="3804" y="295"/>
                </a:lnTo>
                <a:lnTo>
                  <a:pt x="3804" y="245"/>
                </a:lnTo>
                <a:lnTo>
                  <a:pt x="3805" y="241"/>
                </a:lnTo>
                <a:lnTo>
                  <a:pt x="3805" y="225"/>
                </a:lnTo>
                <a:lnTo>
                  <a:pt x="3805" y="241"/>
                </a:lnTo>
                <a:lnTo>
                  <a:pt x="3806" y="252"/>
                </a:lnTo>
                <a:lnTo>
                  <a:pt x="3806" y="266"/>
                </a:lnTo>
                <a:lnTo>
                  <a:pt x="3807" y="270"/>
                </a:lnTo>
                <a:lnTo>
                  <a:pt x="3808" y="277"/>
                </a:lnTo>
                <a:lnTo>
                  <a:pt x="3808" y="265"/>
                </a:lnTo>
                <a:lnTo>
                  <a:pt x="3808" y="258"/>
                </a:lnTo>
                <a:lnTo>
                  <a:pt x="3809" y="265"/>
                </a:lnTo>
                <a:lnTo>
                  <a:pt x="3809" y="275"/>
                </a:lnTo>
                <a:lnTo>
                  <a:pt x="3810" y="267"/>
                </a:lnTo>
                <a:lnTo>
                  <a:pt x="3810" y="259"/>
                </a:lnTo>
                <a:lnTo>
                  <a:pt x="3811" y="254"/>
                </a:lnTo>
                <a:lnTo>
                  <a:pt x="3811" y="256"/>
                </a:lnTo>
                <a:lnTo>
                  <a:pt x="3812" y="279"/>
                </a:lnTo>
                <a:lnTo>
                  <a:pt x="3812" y="303"/>
                </a:lnTo>
                <a:lnTo>
                  <a:pt x="3813" y="322"/>
                </a:lnTo>
                <a:lnTo>
                  <a:pt x="3813" y="285"/>
                </a:lnTo>
                <a:lnTo>
                  <a:pt x="3814" y="257"/>
                </a:lnTo>
                <a:lnTo>
                  <a:pt x="3814" y="229"/>
                </a:lnTo>
                <a:lnTo>
                  <a:pt x="3814" y="209"/>
                </a:lnTo>
                <a:lnTo>
                  <a:pt x="3815" y="198"/>
                </a:lnTo>
                <a:lnTo>
                  <a:pt x="3815" y="179"/>
                </a:lnTo>
                <a:lnTo>
                  <a:pt x="3816" y="187"/>
                </a:lnTo>
                <a:lnTo>
                  <a:pt x="3817" y="185"/>
                </a:lnTo>
                <a:lnTo>
                  <a:pt x="3817" y="185"/>
                </a:lnTo>
                <a:lnTo>
                  <a:pt x="3817" y="175"/>
                </a:lnTo>
                <a:lnTo>
                  <a:pt x="3818" y="189"/>
                </a:lnTo>
                <a:lnTo>
                  <a:pt x="3818" y="201"/>
                </a:lnTo>
                <a:lnTo>
                  <a:pt x="3819" y="229"/>
                </a:lnTo>
                <a:lnTo>
                  <a:pt x="3819" y="258"/>
                </a:lnTo>
                <a:lnTo>
                  <a:pt x="3820" y="298"/>
                </a:lnTo>
                <a:lnTo>
                  <a:pt x="3820" y="341"/>
                </a:lnTo>
                <a:lnTo>
                  <a:pt x="3821" y="371"/>
                </a:lnTo>
                <a:lnTo>
                  <a:pt x="3821" y="392"/>
                </a:lnTo>
                <a:lnTo>
                  <a:pt x="3822" y="406"/>
                </a:lnTo>
                <a:lnTo>
                  <a:pt x="3822" y="424"/>
                </a:lnTo>
                <a:lnTo>
                  <a:pt x="3822" y="434"/>
                </a:lnTo>
                <a:lnTo>
                  <a:pt x="3823" y="439"/>
                </a:lnTo>
                <a:lnTo>
                  <a:pt x="3823" y="438"/>
                </a:lnTo>
                <a:lnTo>
                  <a:pt x="3824" y="442"/>
                </a:lnTo>
                <a:lnTo>
                  <a:pt x="3824" y="442"/>
                </a:lnTo>
                <a:lnTo>
                  <a:pt x="3825" y="419"/>
                </a:lnTo>
                <a:lnTo>
                  <a:pt x="3825" y="393"/>
                </a:lnTo>
                <a:lnTo>
                  <a:pt x="3826" y="330"/>
                </a:lnTo>
                <a:lnTo>
                  <a:pt x="3826" y="287"/>
                </a:lnTo>
                <a:lnTo>
                  <a:pt x="3827" y="244"/>
                </a:lnTo>
                <a:lnTo>
                  <a:pt x="3827" y="229"/>
                </a:lnTo>
                <a:lnTo>
                  <a:pt x="3828" y="228"/>
                </a:lnTo>
                <a:lnTo>
                  <a:pt x="3828" y="236"/>
                </a:lnTo>
                <a:lnTo>
                  <a:pt x="3829" y="248"/>
                </a:lnTo>
                <a:lnTo>
                  <a:pt x="3829" y="258"/>
                </a:lnTo>
                <a:lnTo>
                  <a:pt x="3830" y="261"/>
                </a:lnTo>
                <a:lnTo>
                  <a:pt x="3830" y="267"/>
                </a:lnTo>
                <a:lnTo>
                  <a:pt x="3831" y="247"/>
                </a:lnTo>
                <a:lnTo>
                  <a:pt x="3831" y="247"/>
                </a:lnTo>
                <a:lnTo>
                  <a:pt x="3831" y="252"/>
                </a:lnTo>
                <a:lnTo>
                  <a:pt x="3832" y="258"/>
                </a:lnTo>
                <a:lnTo>
                  <a:pt x="3832" y="258"/>
                </a:lnTo>
                <a:lnTo>
                  <a:pt x="3833" y="253"/>
                </a:lnTo>
                <a:lnTo>
                  <a:pt x="3833" y="250"/>
                </a:lnTo>
                <a:lnTo>
                  <a:pt x="3834" y="256"/>
                </a:lnTo>
                <a:lnTo>
                  <a:pt x="3834" y="279"/>
                </a:lnTo>
                <a:lnTo>
                  <a:pt x="3835" y="309"/>
                </a:lnTo>
                <a:lnTo>
                  <a:pt x="3835" y="326"/>
                </a:lnTo>
                <a:lnTo>
                  <a:pt x="3836" y="292"/>
                </a:lnTo>
                <a:lnTo>
                  <a:pt x="3836" y="252"/>
                </a:lnTo>
                <a:lnTo>
                  <a:pt x="3837" y="224"/>
                </a:lnTo>
                <a:lnTo>
                  <a:pt x="3837" y="209"/>
                </a:lnTo>
                <a:lnTo>
                  <a:pt x="3838" y="195"/>
                </a:lnTo>
                <a:lnTo>
                  <a:pt x="3838" y="198"/>
                </a:lnTo>
                <a:lnTo>
                  <a:pt x="3839" y="183"/>
                </a:lnTo>
                <a:lnTo>
                  <a:pt x="3839" y="183"/>
                </a:lnTo>
                <a:lnTo>
                  <a:pt x="3840" y="170"/>
                </a:lnTo>
                <a:lnTo>
                  <a:pt x="3840" y="172"/>
                </a:lnTo>
                <a:lnTo>
                  <a:pt x="3840" y="173"/>
                </a:lnTo>
                <a:lnTo>
                  <a:pt x="3841" y="191"/>
                </a:lnTo>
                <a:lnTo>
                  <a:pt x="3841" y="203"/>
                </a:lnTo>
                <a:lnTo>
                  <a:pt x="3842" y="220"/>
                </a:lnTo>
                <a:lnTo>
                  <a:pt x="3842" y="252"/>
                </a:lnTo>
                <a:lnTo>
                  <a:pt x="3843" y="294"/>
                </a:lnTo>
                <a:lnTo>
                  <a:pt x="3843" y="341"/>
                </a:lnTo>
                <a:lnTo>
                  <a:pt x="3844" y="366"/>
                </a:lnTo>
                <a:lnTo>
                  <a:pt x="3844" y="392"/>
                </a:lnTo>
                <a:lnTo>
                  <a:pt x="3845" y="411"/>
                </a:lnTo>
                <a:lnTo>
                  <a:pt x="3845" y="427"/>
                </a:lnTo>
                <a:lnTo>
                  <a:pt x="3845" y="431"/>
                </a:lnTo>
                <a:lnTo>
                  <a:pt x="3846" y="432"/>
                </a:lnTo>
                <a:lnTo>
                  <a:pt x="3846" y="441"/>
                </a:lnTo>
                <a:lnTo>
                  <a:pt x="3847" y="436"/>
                </a:lnTo>
                <a:lnTo>
                  <a:pt x="3848" y="415"/>
                </a:lnTo>
                <a:lnTo>
                  <a:pt x="3848" y="388"/>
                </a:lnTo>
                <a:lnTo>
                  <a:pt x="3848" y="327"/>
                </a:lnTo>
                <a:lnTo>
                  <a:pt x="3849" y="289"/>
                </a:lnTo>
                <a:lnTo>
                  <a:pt x="3849" y="246"/>
                </a:lnTo>
                <a:lnTo>
                  <a:pt x="3850" y="226"/>
                </a:lnTo>
                <a:lnTo>
                  <a:pt x="3850" y="229"/>
                </a:lnTo>
                <a:lnTo>
                  <a:pt x="3851" y="235"/>
                </a:lnTo>
                <a:lnTo>
                  <a:pt x="3851" y="245"/>
                </a:lnTo>
                <a:lnTo>
                  <a:pt x="3852" y="250"/>
                </a:lnTo>
                <a:lnTo>
                  <a:pt x="3852" y="252"/>
                </a:lnTo>
                <a:lnTo>
                  <a:pt x="3853" y="263"/>
                </a:lnTo>
                <a:lnTo>
                  <a:pt x="3853" y="241"/>
                </a:lnTo>
                <a:lnTo>
                  <a:pt x="3854" y="238"/>
                </a:lnTo>
                <a:lnTo>
                  <a:pt x="3854" y="249"/>
                </a:lnTo>
                <a:lnTo>
                  <a:pt x="3854" y="251"/>
                </a:lnTo>
                <a:lnTo>
                  <a:pt x="3855" y="249"/>
                </a:lnTo>
                <a:lnTo>
                  <a:pt x="3855" y="241"/>
                </a:lnTo>
                <a:lnTo>
                  <a:pt x="3856" y="237"/>
                </a:lnTo>
                <a:lnTo>
                  <a:pt x="3857" y="242"/>
                </a:lnTo>
                <a:lnTo>
                  <a:pt x="3857" y="275"/>
                </a:lnTo>
                <a:lnTo>
                  <a:pt x="3857" y="302"/>
                </a:lnTo>
                <a:lnTo>
                  <a:pt x="3858" y="323"/>
                </a:lnTo>
                <a:lnTo>
                  <a:pt x="3858" y="288"/>
                </a:lnTo>
                <a:lnTo>
                  <a:pt x="3859" y="239"/>
                </a:lnTo>
                <a:lnTo>
                  <a:pt x="3859" y="210"/>
                </a:lnTo>
                <a:lnTo>
                  <a:pt x="3860" y="192"/>
                </a:lnTo>
                <a:lnTo>
                  <a:pt x="3860" y="176"/>
                </a:lnTo>
                <a:lnTo>
                  <a:pt x="3861" y="172"/>
                </a:lnTo>
                <a:lnTo>
                  <a:pt x="3861" y="169"/>
                </a:lnTo>
                <a:lnTo>
                  <a:pt x="3862" y="166"/>
                </a:lnTo>
                <a:lnTo>
                  <a:pt x="3862" y="158"/>
                </a:lnTo>
                <a:lnTo>
                  <a:pt x="3863" y="161"/>
                </a:lnTo>
                <a:lnTo>
                  <a:pt x="3863" y="162"/>
                </a:lnTo>
                <a:lnTo>
                  <a:pt x="3863" y="173"/>
                </a:lnTo>
                <a:lnTo>
                  <a:pt x="3864" y="177"/>
                </a:lnTo>
                <a:lnTo>
                  <a:pt x="3864" y="189"/>
                </a:lnTo>
                <a:lnTo>
                  <a:pt x="3865" y="223"/>
                </a:lnTo>
                <a:lnTo>
                  <a:pt x="3865" y="241"/>
                </a:lnTo>
                <a:lnTo>
                  <a:pt x="3866" y="269"/>
                </a:lnTo>
                <a:lnTo>
                  <a:pt x="3866" y="311"/>
                </a:lnTo>
                <a:lnTo>
                  <a:pt x="3867" y="345"/>
                </a:lnTo>
                <a:lnTo>
                  <a:pt x="3867" y="370"/>
                </a:lnTo>
                <a:lnTo>
                  <a:pt x="3868" y="392"/>
                </a:lnTo>
                <a:lnTo>
                  <a:pt x="3868" y="405"/>
                </a:lnTo>
                <a:lnTo>
                  <a:pt x="3869" y="408"/>
                </a:lnTo>
                <a:lnTo>
                  <a:pt x="3869" y="425"/>
                </a:lnTo>
                <a:lnTo>
                  <a:pt x="3870" y="429"/>
                </a:lnTo>
                <a:lnTo>
                  <a:pt x="3870" y="413"/>
                </a:lnTo>
                <a:lnTo>
                  <a:pt x="3871" y="391"/>
                </a:lnTo>
                <a:lnTo>
                  <a:pt x="3871" y="336"/>
                </a:lnTo>
                <a:lnTo>
                  <a:pt x="3871" y="295"/>
                </a:lnTo>
                <a:lnTo>
                  <a:pt x="3872" y="244"/>
                </a:lnTo>
                <a:lnTo>
                  <a:pt x="3872" y="222"/>
                </a:lnTo>
                <a:lnTo>
                  <a:pt x="3873" y="223"/>
                </a:lnTo>
                <a:lnTo>
                  <a:pt x="3873" y="219"/>
                </a:lnTo>
                <a:lnTo>
                  <a:pt x="3874" y="234"/>
                </a:lnTo>
                <a:lnTo>
                  <a:pt x="3874" y="250"/>
                </a:lnTo>
                <a:lnTo>
                  <a:pt x="3875" y="246"/>
                </a:lnTo>
                <a:lnTo>
                  <a:pt x="3875" y="247"/>
                </a:lnTo>
                <a:lnTo>
                  <a:pt x="3876" y="229"/>
                </a:lnTo>
                <a:lnTo>
                  <a:pt x="3876" y="235"/>
                </a:lnTo>
                <a:lnTo>
                  <a:pt x="3877" y="255"/>
                </a:lnTo>
                <a:lnTo>
                  <a:pt x="3877" y="256"/>
                </a:lnTo>
                <a:lnTo>
                  <a:pt x="3878" y="246"/>
                </a:lnTo>
                <a:lnTo>
                  <a:pt x="3878" y="237"/>
                </a:lnTo>
                <a:lnTo>
                  <a:pt x="3879" y="229"/>
                </a:lnTo>
                <a:lnTo>
                  <a:pt x="3879" y="242"/>
                </a:lnTo>
                <a:lnTo>
                  <a:pt x="3880" y="277"/>
                </a:lnTo>
                <a:lnTo>
                  <a:pt x="3880" y="294"/>
                </a:lnTo>
                <a:lnTo>
                  <a:pt x="3880" y="320"/>
                </a:lnTo>
                <a:lnTo>
                  <a:pt x="3881" y="283"/>
                </a:lnTo>
                <a:lnTo>
                  <a:pt x="3881" y="232"/>
                </a:lnTo>
                <a:lnTo>
                  <a:pt x="3882" y="196"/>
                </a:lnTo>
                <a:lnTo>
                  <a:pt x="3882" y="172"/>
                </a:lnTo>
                <a:lnTo>
                  <a:pt x="3883" y="155"/>
                </a:lnTo>
                <a:lnTo>
                  <a:pt x="3883" y="148"/>
                </a:lnTo>
                <a:lnTo>
                  <a:pt x="3884" y="149"/>
                </a:lnTo>
                <a:lnTo>
                  <a:pt x="3884" y="159"/>
                </a:lnTo>
                <a:lnTo>
                  <a:pt x="3885" y="156"/>
                </a:lnTo>
                <a:lnTo>
                  <a:pt x="3885" y="154"/>
                </a:lnTo>
                <a:lnTo>
                  <a:pt x="3886" y="148"/>
                </a:lnTo>
                <a:lnTo>
                  <a:pt x="3886" y="150"/>
                </a:lnTo>
                <a:lnTo>
                  <a:pt x="3886" y="161"/>
                </a:lnTo>
                <a:lnTo>
                  <a:pt x="3887" y="154"/>
                </a:lnTo>
                <a:lnTo>
                  <a:pt x="3888" y="160"/>
                </a:lnTo>
                <a:lnTo>
                  <a:pt x="3888" y="180"/>
                </a:lnTo>
                <a:lnTo>
                  <a:pt x="3888" y="195"/>
                </a:lnTo>
                <a:lnTo>
                  <a:pt x="3889" y="217"/>
                </a:lnTo>
                <a:lnTo>
                  <a:pt x="3889" y="239"/>
                </a:lnTo>
                <a:lnTo>
                  <a:pt x="3890" y="276"/>
                </a:lnTo>
                <a:lnTo>
                  <a:pt x="3890" y="301"/>
                </a:lnTo>
                <a:lnTo>
                  <a:pt x="3891" y="325"/>
                </a:lnTo>
                <a:lnTo>
                  <a:pt x="3891" y="343"/>
                </a:lnTo>
                <a:lnTo>
                  <a:pt x="3892" y="393"/>
                </a:lnTo>
                <a:lnTo>
                  <a:pt x="3892" y="417"/>
                </a:lnTo>
                <a:lnTo>
                  <a:pt x="3893" y="425"/>
                </a:lnTo>
                <a:lnTo>
                  <a:pt x="3893" y="424"/>
                </a:lnTo>
                <a:lnTo>
                  <a:pt x="3894" y="411"/>
                </a:lnTo>
                <a:lnTo>
                  <a:pt x="3894" y="415"/>
                </a:lnTo>
                <a:lnTo>
                  <a:pt x="3894" y="396"/>
                </a:lnTo>
                <a:lnTo>
                  <a:pt x="3895" y="382"/>
                </a:lnTo>
                <a:lnTo>
                  <a:pt x="3895" y="349"/>
                </a:lnTo>
                <a:lnTo>
                  <a:pt x="3896" y="333"/>
                </a:lnTo>
                <a:lnTo>
                  <a:pt x="3897" y="289"/>
                </a:lnTo>
                <a:lnTo>
                  <a:pt x="3897" y="278"/>
                </a:lnTo>
                <a:lnTo>
                  <a:pt x="3897" y="245"/>
                </a:lnTo>
                <a:lnTo>
                  <a:pt x="3898" y="234"/>
                </a:lnTo>
                <a:lnTo>
                  <a:pt x="3898" y="213"/>
                </a:lnTo>
                <a:lnTo>
                  <a:pt x="3899" y="201"/>
                </a:lnTo>
                <a:lnTo>
                  <a:pt x="3899" y="198"/>
                </a:lnTo>
                <a:lnTo>
                  <a:pt x="3900" y="198"/>
                </a:lnTo>
                <a:lnTo>
                  <a:pt x="3900" y="204"/>
                </a:lnTo>
                <a:lnTo>
                  <a:pt x="3901" y="205"/>
                </a:lnTo>
                <a:lnTo>
                  <a:pt x="3901" y="209"/>
                </a:lnTo>
                <a:lnTo>
                  <a:pt x="3902" y="211"/>
                </a:lnTo>
                <a:lnTo>
                  <a:pt x="3902" y="218"/>
                </a:lnTo>
                <a:lnTo>
                  <a:pt x="3903" y="255"/>
                </a:lnTo>
                <a:lnTo>
                  <a:pt x="3903" y="288"/>
                </a:lnTo>
                <a:lnTo>
                  <a:pt x="3903" y="262"/>
                </a:lnTo>
                <a:lnTo>
                  <a:pt x="3904" y="221"/>
                </a:lnTo>
                <a:lnTo>
                  <a:pt x="3904" y="201"/>
                </a:lnTo>
                <a:lnTo>
                  <a:pt x="3905" y="178"/>
                </a:lnTo>
                <a:lnTo>
                  <a:pt x="3906" y="163"/>
                </a:lnTo>
                <a:lnTo>
                  <a:pt x="3906" y="168"/>
                </a:lnTo>
                <a:lnTo>
                  <a:pt x="3906" y="192"/>
                </a:lnTo>
                <a:lnTo>
                  <a:pt x="3907" y="199"/>
                </a:lnTo>
                <a:lnTo>
                  <a:pt x="3907" y="201"/>
                </a:lnTo>
                <a:lnTo>
                  <a:pt x="3908" y="193"/>
                </a:lnTo>
                <a:lnTo>
                  <a:pt x="3908" y="186"/>
                </a:lnTo>
                <a:lnTo>
                  <a:pt x="3909" y="176"/>
                </a:lnTo>
                <a:lnTo>
                  <a:pt x="3909" y="169"/>
                </a:lnTo>
                <a:lnTo>
                  <a:pt x="3910" y="161"/>
                </a:lnTo>
                <a:lnTo>
                  <a:pt x="3910" y="165"/>
                </a:lnTo>
                <a:lnTo>
                  <a:pt x="3911" y="178"/>
                </a:lnTo>
                <a:lnTo>
                  <a:pt x="3911" y="196"/>
                </a:lnTo>
                <a:lnTo>
                  <a:pt x="3911" y="219"/>
                </a:lnTo>
                <a:lnTo>
                  <a:pt x="3912" y="235"/>
                </a:lnTo>
                <a:lnTo>
                  <a:pt x="3912" y="264"/>
                </a:lnTo>
                <a:lnTo>
                  <a:pt x="3913" y="290"/>
                </a:lnTo>
                <a:lnTo>
                  <a:pt x="3913" y="317"/>
                </a:lnTo>
                <a:lnTo>
                  <a:pt x="3914" y="338"/>
                </a:lnTo>
                <a:lnTo>
                  <a:pt x="3914" y="392"/>
                </a:lnTo>
                <a:lnTo>
                  <a:pt x="3915" y="418"/>
                </a:lnTo>
                <a:lnTo>
                  <a:pt x="3915" y="429"/>
                </a:lnTo>
                <a:lnTo>
                  <a:pt x="3916" y="425"/>
                </a:lnTo>
                <a:lnTo>
                  <a:pt x="3916" y="426"/>
                </a:lnTo>
                <a:lnTo>
                  <a:pt x="3917" y="426"/>
                </a:lnTo>
                <a:lnTo>
                  <a:pt x="3917" y="412"/>
                </a:lnTo>
                <a:lnTo>
                  <a:pt x="3918" y="401"/>
                </a:lnTo>
                <a:lnTo>
                  <a:pt x="3918" y="379"/>
                </a:lnTo>
                <a:lnTo>
                  <a:pt x="3919" y="362"/>
                </a:lnTo>
                <a:lnTo>
                  <a:pt x="3919" y="321"/>
                </a:lnTo>
                <a:lnTo>
                  <a:pt x="3920" y="305"/>
                </a:lnTo>
                <a:lnTo>
                  <a:pt x="3920" y="254"/>
                </a:lnTo>
                <a:lnTo>
                  <a:pt x="3920" y="251"/>
                </a:lnTo>
                <a:lnTo>
                  <a:pt x="3921" y="236"/>
                </a:lnTo>
                <a:lnTo>
                  <a:pt x="3921" y="230"/>
                </a:lnTo>
                <a:lnTo>
                  <a:pt x="3922" y="217"/>
                </a:lnTo>
                <a:lnTo>
                  <a:pt x="3922" y="223"/>
                </a:lnTo>
                <a:lnTo>
                  <a:pt x="3923" y="227"/>
                </a:lnTo>
                <a:lnTo>
                  <a:pt x="3923" y="225"/>
                </a:lnTo>
                <a:lnTo>
                  <a:pt x="3924" y="231"/>
                </a:lnTo>
                <a:lnTo>
                  <a:pt x="3924" y="236"/>
                </a:lnTo>
                <a:lnTo>
                  <a:pt x="3925" y="241"/>
                </a:lnTo>
                <a:lnTo>
                  <a:pt x="3925" y="262"/>
                </a:lnTo>
                <a:lnTo>
                  <a:pt x="3926" y="284"/>
                </a:lnTo>
                <a:lnTo>
                  <a:pt x="3926" y="267"/>
                </a:lnTo>
                <a:lnTo>
                  <a:pt x="3927" y="244"/>
                </a:lnTo>
                <a:lnTo>
                  <a:pt x="3927" y="235"/>
                </a:lnTo>
                <a:lnTo>
                  <a:pt x="3928" y="238"/>
                </a:lnTo>
                <a:lnTo>
                  <a:pt x="3928" y="243"/>
                </a:lnTo>
                <a:lnTo>
                  <a:pt x="3929" y="256"/>
                </a:lnTo>
                <a:lnTo>
                  <a:pt x="3929" y="275"/>
                </a:lnTo>
                <a:lnTo>
                  <a:pt x="3929" y="271"/>
                </a:lnTo>
                <a:lnTo>
                  <a:pt x="3930" y="280"/>
                </a:lnTo>
                <a:lnTo>
                  <a:pt x="3930" y="276"/>
                </a:lnTo>
                <a:lnTo>
                  <a:pt x="3931" y="286"/>
                </a:lnTo>
                <a:lnTo>
                  <a:pt x="3931" y="308"/>
                </a:lnTo>
                <a:lnTo>
                  <a:pt x="3932" y="328"/>
                </a:lnTo>
                <a:lnTo>
                  <a:pt x="3932" y="348"/>
                </a:lnTo>
                <a:lnTo>
                  <a:pt x="3933" y="371"/>
                </a:lnTo>
                <a:lnTo>
                  <a:pt x="3933" y="391"/>
                </a:lnTo>
                <a:lnTo>
                  <a:pt x="3934" y="411"/>
                </a:lnTo>
                <a:lnTo>
                  <a:pt x="3934" y="424"/>
                </a:lnTo>
                <a:lnTo>
                  <a:pt x="3934" y="432"/>
                </a:lnTo>
                <a:lnTo>
                  <a:pt x="3935" y="441"/>
                </a:lnTo>
                <a:lnTo>
                  <a:pt x="3935" y="445"/>
                </a:lnTo>
                <a:lnTo>
                  <a:pt x="3936" y="448"/>
                </a:lnTo>
                <a:lnTo>
                  <a:pt x="3937" y="442"/>
                </a:lnTo>
                <a:lnTo>
                  <a:pt x="3937" y="444"/>
                </a:lnTo>
                <a:lnTo>
                  <a:pt x="3937" y="442"/>
                </a:lnTo>
                <a:lnTo>
                  <a:pt x="3938" y="425"/>
                </a:lnTo>
                <a:lnTo>
                  <a:pt x="3938" y="408"/>
                </a:lnTo>
                <a:lnTo>
                  <a:pt x="3939" y="363"/>
                </a:lnTo>
                <a:lnTo>
                  <a:pt x="3939" y="341"/>
                </a:lnTo>
                <a:lnTo>
                  <a:pt x="3940" y="312"/>
                </a:lnTo>
                <a:lnTo>
                  <a:pt x="3940" y="296"/>
                </a:lnTo>
                <a:lnTo>
                  <a:pt x="3941" y="273"/>
                </a:lnTo>
                <a:lnTo>
                  <a:pt x="3941" y="275"/>
                </a:lnTo>
                <a:lnTo>
                  <a:pt x="3942" y="272"/>
                </a:lnTo>
                <a:lnTo>
                  <a:pt x="3942" y="284"/>
                </a:lnTo>
                <a:lnTo>
                  <a:pt x="3943" y="278"/>
                </a:lnTo>
                <a:lnTo>
                  <a:pt x="3943" y="275"/>
                </a:lnTo>
                <a:lnTo>
                  <a:pt x="3943" y="261"/>
                </a:lnTo>
                <a:lnTo>
                  <a:pt x="3944" y="259"/>
                </a:lnTo>
                <a:lnTo>
                  <a:pt x="3944" y="258"/>
                </a:lnTo>
                <a:lnTo>
                  <a:pt x="3945" y="264"/>
                </a:lnTo>
                <a:lnTo>
                  <a:pt x="3946" y="253"/>
                </a:lnTo>
                <a:lnTo>
                  <a:pt x="3946" y="252"/>
                </a:lnTo>
                <a:lnTo>
                  <a:pt x="3946" y="248"/>
                </a:lnTo>
                <a:lnTo>
                  <a:pt x="3947" y="251"/>
                </a:lnTo>
                <a:lnTo>
                  <a:pt x="3947" y="280"/>
                </a:lnTo>
                <a:lnTo>
                  <a:pt x="3948" y="304"/>
                </a:lnTo>
                <a:lnTo>
                  <a:pt x="3948" y="317"/>
                </a:lnTo>
                <a:lnTo>
                  <a:pt x="3949" y="287"/>
                </a:lnTo>
                <a:lnTo>
                  <a:pt x="3949" y="258"/>
                </a:lnTo>
                <a:lnTo>
                  <a:pt x="3950" y="233"/>
                </a:lnTo>
                <a:lnTo>
                  <a:pt x="3950" y="227"/>
                </a:lnTo>
                <a:lnTo>
                  <a:pt x="3951" y="222"/>
                </a:lnTo>
                <a:lnTo>
                  <a:pt x="3951" y="233"/>
                </a:lnTo>
                <a:lnTo>
                  <a:pt x="3951" y="244"/>
                </a:lnTo>
                <a:lnTo>
                  <a:pt x="3952" y="237"/>
                </a:lnTo>
                <a:lnTo>
                  <a:pt x="3952" y="236"/>
                </a:lnTo>
                <a:lnTo>
                  <a:pt x="3953" y="227"/>
                </a:lnTo>
                <a:lnTo>
                  <a:pt x="3953" y="242"/>
                </a:lnTo>
                <a:lnTo>
                  <a:pt x="3954" y="262"/>
                </a:lnTo>
                <a:lnTo>
                  <a:pt x="3954" y="299"/>
                </a:lnTo>
                <a:lnTo>
                  <a:pt x="3955" y="324"/>
                </a:lnTo>
                <a:lnTo>
                  <a:pt x="3955" y="352"/>
                </a:lnTo>
                <a:lnTo>
                  <a:pt x="3956" y="372"/>
                </a:lnTo>
                <a:lnTo>
                  <a:pt x="3956" y="385"/>
                </a:lnTo>
                <a:lnTo>
                  <a:pt x="3957" y="403"/>
                </a:lnTo>
                <a:lnTo>
                  <a:pt x="3957" y="420"/>
                </a:lnTo>
                <a:lnTo>
                  <a:pt x="3958" y="434"/>
                </a:lnTo>
                <a:lnTo>
                  <a:pt x="3958" y="439"/>
                </a:lnTo>
                <a:lnTo>
                  <a:pt x="3959" y="442"/>
                </a:lnTo>
                <a:lnTo>
                  <a:pt x="3959" y="439"/>
                </a:lnTo>
                <a:lnTo>
                  <a:pt x="3960" y="443"/>
                </a:lnTo>
                <a:lnTo>
                  <a:pt x="3960" y="440"/>
                </a:lnTo>
                <a:lnTo>
                  <a:pt x="3960" y="422"/>
                </a:lnTo>
                <a:lnTo>
                  <a:pt x="3961" y="403"/>
                </a:lnTo>
                <a:lnTo>
                  <a:pt x="3961" y="363"/>
                </a:lnTo>
                <a:lnTo>
                  <a:pt x="3962" y="343"/>
                </a:lnTo>
                <a:lnTo>
                  <a:pt x="3962" y="309"/>
                </a:lnTo>
                <a:lnTo>
                  <a:pt x="3963" y="293"/>
                </a:lnTo>
                <a:lnTo>
                  <a:pt x="3963" y="269"/>
                </a:lnTo>
                <a:lnTo>
                  <a:pt x="3964" y="270"/>
                </a:lnTo>
                <a:lnTo>
                  <a:pt x="3964" y="265"/>
                </a:lnTo>
                <a:lnTo>
                  <a:pt x="3965" y="271"/>
                </a:lnTo>
                <a:lnTo>
                  <a:pt x="3965" y="272"/>
                </a:lnTo>
                <a:lnTo>
                  <a:pt x="3966" y="276"/>
                </a:lnTo>
                <a:lnTo>
                  <a:pt x="3966" y="258"/>
                </a:lnTo>
                <a:lnTo>
                  <a:pt x="3967" y="249"/>
                </a:lnTo>
                <a:lnTo>
                  <a:pt x="3967" y="248"/>
                </a:lnTo>
                <a:lnTo>
                  <a:pt x="3968" y="251"/>
                </a:lnTo>
                <a:lnTo>
                  <a:pt x="3968" y="237"/>
                </a:lnTo>
                <a:lnTo>
                  <a:pt x="3969" y="247"/>
                </a:lnTo>
                <a:lnTo>
                  <a:pt x="3969" y="241"/>
                </a:lnTo>
                <a:lnTo>
                  <a:pt x="3969" y="252"/>
                </a:lnTo>
                <a:lnTo>
                  <a:pt x="3970" y="275"/>
                </a:lnTo>
                <a:lnTo>
                  <a:pt x="3970" y="305"/>
                </a:lnTo>
                <a:lnTo>
                  <a:pt x="3971" y="326"/>
                </a:lnTo>
                <a:lnTo>
                  <a:pt x="3971" y="297"/>
                </a:lnTo>
                <a:lnTo>
                  <a:pt x="3972" y="270"/>
                </a:lnTo>
                <a:lnTo>
                  <a:pt x="3972" y="238"/>
                </a:lnTo>
                <a:lnTo>
                  <a:pt x="3973" y="227"/>
                </a:lnTo>
                <a:lnTo>
                  <a:pt x="3973" y="231"/>
                </a:lnTo>
                <a:lnTo>
                  <a:pt x="3974" y="241"/>
                </a:lnTo>
                <a:lnTo>
                  <a:pt x="3974" y="249"/>
                </a:lnTo>
                <a:lnTo>
                  <a:pt x="3974" y="261"/>
                </a:lnTo>
                <a:lnTo>
                  <a:pt x="3975" y="263"/>
                </a:lnTo>
                <a:lnTo>
                  <a:pt x="3975" y="251"/>
                </a:lnTo>
                <a:lnTo>
                  <a:pt x="3976" y="273"/>
                </a:lnTo>
                <a:lnTo>
                  <a:pt x="3977" y="286"/>
                </a:lnTo>
                <a:lnTo>
                  <a:pt x="3977" y="299"/>
                </a:lnTo>
                <a:lnTo>
                  <a:pt x="3977" y="320"/>
                </a:lnTo>
                <a:lnTo>
                  <a:pt x="3978" y="335"/>
                </a:lnTo>
                <a:lnTo>
                  <a:pt x="3978" y="363"/>
                </a:lnTo>
                <a:lnTo>
                  <a:pt x="3979" y="383"/>
                </a:lnTo>
                <a:lnTo>
                  <a:pt x="3979" y="397"/>
                </a:lnTo>
                <a:lnTo>
                  <a:pt x="3980" y="408"/>
                </a:lnTo>
                <a:lnTo>
                  <a:pt x="3980" y="420"/>
                </a:lnTo>
                <a:lnTo>
                  <a:pt x="3981" y="432"/>
                </a:lnTo>
                <a:lnTo>
                  <a:pt x="3981" y="433"/>
                </a:lnTo>
                <a:lnTo>
                  <a:pt x="3982" y="431"/>
                </a:lnTo>
                <a:lnTo>
                  <a:pt x="3982" y="439"/>
                </a:lnTo>
                <a:lnTo>
                  <a:pt x="3983" y="441"/>
                </a:lnTo>
                <a:lnTo>
                  <a:pt x="3983" y="429"/>
                </a:lnTo>
                <a:lnTo>
                  <a:pt x="3983" y="414"/>
                </a:lnTo>
                <a:lnTo>
                  <a:pt x="3984" y="389"/>
                </a:lnTo>
                <a:lnTo>
                  <a:pt x="3984" y="385"/>
                </a:lnTo>
                <a:lnTo>
                  <a:pt x="3985" y="364"/>
                </a:lnTo>
                <a:lnTo>
                  <a:pt x="3986" y="353"/>
                </a:lnTo>
                <a:lnTo>
                  <a:pt x="3986" y="328"/>
                </a:lnTo>
                <a:lnTo>
                  <a:pt x="3986" y="311"/>
                </a:lnTo>
                <a:lnTo>
                  <a:pt x="3987" y="275"/>
                </a:lnTo>
                <a:lnTo>
                  <a:pt x="3987" y="253"/>
                </a:lnTo>
                <a:lnTo>
                  <a:pt x="3988" y="263"/>
                </a:lnTo>
                <a:lnTo>
                  <a:pt x="3988" y="240"/>
                </a:lnTo>
                <a:lnTo>
                  <a:pt x="3989" y="244"/>
                </a:lnTo>
                <a:lnTo>
                  <a:pt x="3989" y="249"/>
                </a:lnTo>
                <a:lnTo>
                  <a:pt x="3990" y="227"/>
                </a:lnTo>
                <a:lnTo>
                  <a:pt x="3990" y="214"/>
                </a:lnTo>
                <a:lnTo>
                  <a:pt x="3991" y="232"/>
                </a:lnTo>
                <a:lnTo>
                  <a:pt x="3991" y="236"/>
                </a:lnTo>
                <a:lnTo>
                  <a:pt x="3992" y="258"/>
                </a:lnTo>
                <a:lnTo>
                  <a:pt x="3992" y="261"/>
                </a:lnTo>
                <a:lnTo>
                  <a:pt x="3992" y="263"/>
                </a:lnTo>
                <a:lnTo>
                  <a:pt x="3993" y="281"/>
                </a:lnTo>
                <a:lnTo>
                  <a:pt x="3993" y="289"/>
                </a:lnTo>
                <a:lnTo>
                  <a:pt x="3994" y="269"/>
                </a:lnTo>
                <a:lnTo>
                  <a:pt x="3995" y="270"/>
                </a:lnTo>
                <a:lnTo>
                  <a:pt x="3995" y="267"/>
                </a:lnTo>
                <a:lnTo>
                  <a:pt x="3995" y="270"/>
                </a:lnTo>
                <a:lnTo>
                  <a:pt x="3996" y="282"/>
                </a:lnTo>
                <a:lnTo>
                  <a:pt x="3996" y="299"/>
                </a:lnTo>
                <a:lnTo>
                  <a:pt x="3997" y="315"/>
                </a:lnTo>
                <a:lnTo>
                  <a:pt x="3997" y="316"/>
                </a:lnTo>
                <a:lnTo>
                  <a:pt x="3998" y="323"/>
                </a:lnTo>
                <a:lnTo>
                  <a:pt x="3998" y="317"/>
                </a:lnTo>
                <a:lnTo>
                  <a:pt x="3999" y="321"/>
                </a:lnTo>
                <a:lnTo>
                  <a:pt x="3999" y="317"/>
                </a:lnTo>
                <a:lnTo>
                  <a:pt x="4000" y="326"/>
                </a:lnTo>
                <a:lnTo>
                  <a:pt x="4000" y="336"/>
                </a:lnTo>
                <a:lnTo>
                  <a:pt x="4000" y="344"/>
                </a:lnTo>
                <a:lnTo>
                  <a:pt x="4001" y="354"/>
                </a:lnTo>
                <a:lnTo>
                  <a:pt x="4001" y="371"/>
                </a:lnTo>
                <a:lnTo>
                  <a:pt x="4002" y="386"/>
                </a:lnTo>
                <a:lnTo>
                  <a:pt x="4002" y="398"/>
                </a:lnTo>
                <a:lnTo>
                  <a:pt x="4003" y="411"/>
                </a:lnTo>
                <a:lnTo>
                  <a:pt x="4003" y="425"/>
                </a:lnTo>
                <a:lnTo>
                  <a:pt x="4004" y="432"/>
                </a:lnTo>
                <a:lnTo>
                  <a:pt x="4004" y="435"/>
                </a:lnTo>
                <a:lnTo>
                  <a:pt x="4005" y="447"/>
                </a:lnTo>
                <a:lnTo>
                  <a:pt x="4005" y="452"/>
                </a:lnTo>
                <a:lnTo>
                  <a:pt x="4006" y="452"/>
                </a:lnTo>
                <a:lnTo>
                  <a:pt x="4006" y="448"/>
                </a:lnTo>
                <a:lnTo>
                  <a:pt x="4007" y="441"/>
                </a:lnTo>
                <a:lnTo>
                  <a:pt x="4007" y="442"/>
                </a:lnTo>
                <a:lnTo>
                  <a:pt x="4008" y="437"/>
                </a:lnTo>
                <a:lnTo>
                  <a:pt x="4008" y="438"/>
                </a:lnTo>
                <a:lnTo>
                  <a:pt x="4009" y="431"/>
                </a:lnTo>
                <a:lnTo>
                  <a:pt x="4009" y="423"/>
                </a:lnTo>
                <a:lnTo>
                  <a:pt x="4009" y="408"/>
                </a:lnTo>
                <a:lnTo>
                  <a:pt x="4010" y="394"/>
                </a:lnTo>
                <a:lnTo>
                  <a:pt x="4010" y="379"/>
                </a:lnTo>
                <a:lnTo>
                  <a:pt x="4011" y="370"/>
                </a:lnTo>
                <a:lnTo>
                  <a:pt x="4011" y="357"/>
                </a:lnTo>
                <a:lnTo>
                  <a:pt x="4012" y="351"/>
                </a:lnTo>
                <a:lnTo>
                  <a:pt x="4012" y="342"/>
                </a:lnTo>
                <a:lnTo>
                  <a:pt x="4013" y="345"/>
                </a:lnTo>
                <a:lnTo>
                  <a:pt x="4013" y="338"/>
                </a:lnTo>
                <a:lnTo>
                  <a:pt x="4014" y="338"/>
                </a:lnTo>
                <a:lnTo>
                  <a:pt x="4014" y="326"/>
                </a:lnTo>
                <a:lnTo>
                  <a:pt x="4015" y="328"/>
                </a:lnTo>
                <a:lnTo>
                  <a:pt x="4015" y="331"/>
                </a:lnTo>
                <a:lnTo>
                  <a:pt x="4016" y="337"/>
                </a:lnTo>
                <a:lnTo>
                  <a:pt x="4016" y="348"/>
                </a:lnTo>
                <a:lnTo>
                  <a:pt x="4017" y="345"/>
                </a:lnTo>
                <a:lnTo>
                  <a:pt x="4017" y="343"/>
                </a:lnTo>
                <a:lnTo>
                  <a:pt x="4017" y="343"/>
                </a:lnTo>
                <a:lnTo>
                  <a:pt x="4018" y="335"/>
                </a:lnTo>
                <a:lnTo>
                  <a:pt x="4018" y="337"/>
                </a:lnTo>
                <a:lnTo>
                  <a:pt x="4019" y="346"/>
                </a:lnTo>
                <a:lnTo>
                  <a:pt x="4019" y="355"/>
                </a:lnTo>
                <a:lnTo>
                  <a:pt x="4020" y="347"/>
                </a:lnTo>
                <a:lnTo>
                  <a:pt x="4020" y="350"/>
                </a:lnTo>
                <a:lnTo>
                  <a:pt x="4021" y="337"/>
                </a:lnTo>
                <a:lnTo>
                  <a:pt x="4021" y="343"/>
                </a:lnTo>
                <a:lnTo>
                  <a:pt x="4022" y="345"/>
                </a:lnTo>
                <a:lnTo>
                  <a:pt x="4022" y="373"/>
                </a:lnTo>
                <a:lnTo>
                  <a:pt x="4023" y="381"/>
                </a:lnTo>
                <a:lnTo>
                  <a:pt x="4023" y="394"/>
                </a:lnTo>
                <a:lnTo>
                  <a:pt x="4023" y="409"/>
                </a:lnTo>
                <a:lnTo>
                  <a:pt x="4024" y="418"/>
                </a:lnTo>
                <a:lnTo>
                  <a:pt x="4024" y="433"/>
                </a:lnTo>
                <a:lnTo>
                  <a:pt x="4025" y="439"/>
                </a:lnTo>
                <a:lnTo>
                  <a:pt x="4026" y="446"/>
                </a:lnTo>
                <a:lnTo>
                  <a:pt x="4026" y="451"/>
                </a:lnTo>
                <a:lnTo>
                  <a:pt x="4026" y="454"/>
                </a:lnTo>
                <a:lnTo>
                  <a:pt x="4027" y="450"/>
                </a:lnTo>
                <a:lnTo>
                  <a:pt x="4027" y="455"/>
                </a:lnTo>
                <a:lnTo>
                  <a:pt x="4028" y="456"/>
                </a:lnTo>
                <a:lnTo>
                  <a:pt x="4028" y="449"/>
                </a:lnTo>
                <a:lnTo>
                  <a:pt x="4029" y="440"/>
                </a:lnTo>
                <a:lnTo>
                  <a:pt x="4029" y="427"/>
                </a:lnTo>
                <a:lnTo>
                  <a:pt x="4030" y="420"/>
                </a:lnTo>
                <a:lnTo>
                  <a:pt x="4030" y="407"/>
                </a:lnTo>
                <a:lnTo>
                  <a:pt x="4031" y="397"/>
                </a:lnTo>
                <a:lnTo>
                  <a:pt x="4031" y="384"/>
                </a:lnTo>
                <a:lnTo>
                  <a:pt x="4032" y="371"/>
                </a:lnTo>
                <a:lnTo>
                  <a:pt x="4032" y="361"/>
                </a:lnTo>
                <a:lnTo>
                  <a:pt x="4032" y="349"/>
                </a:lnTo>
                <a:lnTo>
                  <a:pt x="4033" y="341"/>
                </a:lnTo>
                <a:lnTo>
                  <a:pt x="4033" y="332"/>
                </a:lnTo>
                <a:lnTo>
                  <a:pt x="4034" y="315"/>
                </a:lnTo>
                <a:lnTo>
                  <a:pt x="4035" y="309"/>
                </a:lnTo>
                <a:lnTo>
                  <a:pt x="4035" y="303"/>
                </a:lnTo>
                <a:lnTo>
                  <a:pt x="4035" y="298"/>
                </a:lnTo>
                <a:lnTo>
                  <a:pt x="4036" y="304"/>
                </a:lnTo>
                <a:lnTo>
                  <a:pt x="4036" y="298"/>
                </a:lnTo>
                <a:lnTo>
                  <a:pt x="4037" y="282"/>
                </a:lnTo>
                <a:lnTo>
                  <a:pt x="4037" y="273"/>
                </a:lnTo>
                <a:lnTo>
                  <a:pt x="4038" y="281"/>
                </a:lnTo>
                <a:lnTo>
                  <a:pt x="4038" y="286"/>
                </a:lnTo>
                <a:lnTo>
                  <a:pt x="4039" y="298"/>
                </a:lnTo>
                <a:lnTo>
                  <a:pt x="4039" y="285"/>
                </a:lnTo>
                <a:lnTo>
                  <a:pt x="4040" y="276"/>
                </a:lnTo>
                <a:lnTo>
                  <a:pt x="4040" y="271"/>
                </a:lnTo>
                <a:lnTo>
                  <a:pt x="4040" y="272"/>
                </a:lnTo>
                <a:lnTo>
                  <a:pt x="4041" y="255"/>
                </a:lnTo>
                <a:lnTo>
                  <a:pt x="4041" y="272"/>
                </a:lnTo>
                <a:lnTo>
                  <a:pt x="4042" y="291"/>
                </a:lnTo>
                <a:lnTo>
                  <a:pt x="4042" y="289"/>
                </a:lnTo>
                <a:lnTo>
                  <a:pt x="4043" y="295"/>
                </a:lnTo>
                <a:lnTo>
                  <a:pt x="4043" y="295"/>
                </a:lnTo>
                <a:lnTo>
                  <a:pt x="4044" y="285"/>
                </a:lnTo>
                <a:lnTo>
                  <a:pt x="4044" y="278"/>
                </a:lnTo>
                <a:lnTo>
                  <a:pt x="4045" y="294"/>
                </a:lnTo>
                <a:lnTo>
                  <a:pt x="4045" y="308"/>
                </a:lnTo>
                <a:lnTo>
                  <a:pt x="4046" y="312"/>
                </a:lnTo>
                <a:lnTo>
                  <a:pt x="4046" y="328"/>
                </a:lnTo>
                <a:lnTo>
                  <a:pt x="4047" y="337"/>
                </a:lnTo>
                <a:lnTo>
                  <a:pt x="4047" y="353"/>
                </a:lnTo>
                <a:lnTo>
                  <a:pt x="4048" y="360"/>
                </a:lnTo>
                <a:lnTo>
                  <a:pt x="4048" y="377"/>
                </a:lnTo>
                <a:lnTo>
                  <a:pt x="4049" y="383"/>
                </a:lnTo>
                <a:lnTo>
                  <a:pt x="4049" y="395"/>
                </a:lnTo>
                <a:lnTo>
                  <a:pt x="4049" y="402"/>
                </a:lnTo>
                <a:lnTo>
                  <a:pt x="4050" y="423"/>
                </a:lnTo>
                <a:lnTo>
                  <a:pt x="4050" y="441"/>
                </a:lnTo>
                <a:lnTo>
                  <a:pt x="4051" y="445"/>
                </a:lnTo>
                <a:lnTo>
                  <a:pt x="4051" y="445"/>
                </a:lnTo>
                <a:lnTo>
                  <a:pt x="4052" y="439"/>
                </a:lnTo>
                <a:lnTo>
                  <a:pt x="4052" y="437"/>
                </a:lnTo>
                <a:lnTo>
                  <a:pt x="4053" y="425"/>
                </a:lnTo>
                <a:lnTo>
                  <a:pt x="4053" y="419"/>
                </a:lnTo>
                <a:lnTo>
                  <a:pt x="4054" y="399"/>
                </a:lnTo>
                <a:lnTo>
                  <a:pt x="4054" y="382"/>
                </a:lnTo>
                <a:lnTo>
                  <a:pt x="4055" y="359"/>
                </a:lnTo>
                <a:lnTo>
                  <a:pt x="4055" y="352"/>
                </a:lnTo>
                <a:lnTo>
                  <a:pt x="4056" y="331"/>
                </a:lnTo>
                <a:lnTo>
                  <a:pt x="4056" y="318"/>
                </a:lnTo>
                <a:lnTo>
                  <a:pt x="4057" y="300"/>
                </a:lnTo>
                <a:lnTo>
                  <a:pt x="4057" y="290"/>
                </a:lnTo>
                <a:lnTo>
                  <a:pt x="4058" y="288"/>
                </a:lnTo>
                <a:lnTo>
                  <a:pt x="4058" y="267"/>
                </a:lnTo>
                <a:lnTo>
                  <a:pt x="4058" y="272"/>
                </a:lnTo>
                <a:lnTo>
                  <a:pt x="4059" y="276"/>
                </a:lnTo>
                <a:lnTo>
                  <a:pt x="4059" y="267"/>
                </a:lnTo>
                <a:lnTo>
                  <a:pt x="4060" y="258"/>
                </a:lnTo>
                <a:lnTo>
                  <a:pt x="4060" y="263"/>
                </a:lnTo>
                <a:lnTo>
                  <a:pt x="4061" y="278"/>
                </a:lnTo>
                <a:lnTo>
                  <a:pt x="4061" y="292"/>
                </a:lnTo>
                <a:lnTo>
                  <a:pt x="4062" y="285"/>
                </a:lnTo>
                <a:lnTo>
                  <a:pt x="4062" y="266"/>
                </a:lnTo>
                <a:lnTo>
                  <a:pt x="4063" y="259"/>
                </a:lnTo>
                <a:lnTo>
                  <a:pt x="4063" y="254"/>
                </a:lnTo>
                <a:lnTo>
                  <a:pt x="4063" y="248"/>
                </a:lnTo>
                <a:lnTo>
                  <a:pt x="4064" y="263"/>
                </a:lnTo>
                <a:lnTo>
                  <a:pt x="4065" y="278"/>
                </a:lnTo>
                <a:lnTo>
                  <a:pt x="4065" y="282"/>
                </a:lnTo>
                <a:lnTo>
                  <a:pt x="4066" y="278"/>
                </a:lnTo>
                <a:lnTo>
                  <a:pt x="4066" y="267"/>
                </a:lnTo>
                <a:lnTo>
                  <a:pt x="4066" y="255"/>
                </a:lnTo>
                <a:lnTo>
                  <a:pt x="4067" y="260"/>
                </a:lnTo>
                <a:lnTo>
                  <a:pt x="4067" y="263"/>
                </a:lnTo>
                <a:lnTo>
                  <a:pt x="4068" y="261"/>
                </a:lnTo>
                <a:lnTo>
                  <a:pt x="4068" y="274"/>
                </a:lnTo>
                <a:lnTo>
                  <a:pt x="4069" y="285"/>
                </a:lnTo>
                <a:lnTo>
                  <a:pt x="4069" y="298"/>
                </a:lnTo>
                <a:lnTo>
                  <a:pt x="4070" y="318"/>
                </a:lnTo>
                <a:lnTo>
                  <a:pt x="4070" y="320"/>
                </a:lnTo>
                <a:lnTo>
                  <a:pt x="4071" y="339"/>
                </a:lnTo>
                <a:lnTo>
                  <a:pt x="4071" y="354"/>
                </a:lnTo>
                <a:lnTo>
                  <a:pt x="4072" y="364"/>
                </a:lnTo>
                <a:lnTo>
                  <a:pt x="4072" y="375"/>
                </a:lnTo>
                <a:lnTo>
                  <a:pt x="4072" y="410"/>
                </a:lnTo>
                <a:lnTo>
                  <a:pt x="4073" y="432"/>
                </a:lnTo>
                <a:lnTo>
                  <a:pt x="4073" y="438"/>
                </a:lnTo>
                <a:lnTo>
                  <a:pt x="4074" y="440"/>
                </a:lnTo>
                <a:lnTo>
                  <a:pt x="4075" y="436"/>
                </a:lnTo>
                <a:lnTo>
                  <a:pt x="4075" y="436"/>
                </a:lnTo>
                <a:lnTo>
                  <a:pt x="4075" y="422"/>
                </a:lnTo>
                <a:lnTo>
                  <a:pt x="4076" y="411"/>
                </a:lnTo>
                <a:lnTo>
                  <a:pt x="4076" y="393"/>
                </a:lnTo>
                <a:lnTo>
                  <a:pt x="4077" y="383"/>
                </a:lnTo>
                <a:lnTo>
                  <a:pt x="4077" y="355"/>
                </a:lnTo>
                <a:lnTo>
                  <a:pt x="4078" y="341"/>
                </a:lnTo>
                <a:lnTo>
                  <a:pt x="4078" y="313"/>
                </a:lnTo>
                <a:lnTo>
                  <a:pt x="4079" y="314"/>
                </a:lnTo>
                <a:lnTo>
                  <a:pt x="4079" y="301"/>
                </a:lnTo>
                <a:lnTo>
                  <a:pt x="4080" y="294"/>
                </a:lnTo>
                <a:lnTo>
                  <a:pt x="4080" y="284"/>
                </a:lnTo>
                <a:lnTo>
                  <a:pt x="4081" y="281"/>
                </a:lnTo>
                <a:lnTo>
                  <a:pt x="4081" y="292"/>
                </a:lnTo>
                <a:lnTo>
                  <a:pt x="4081" y="291"/>
                </a:lnTo>
                <a:lnTo>
                  <a:pt x="4082" y="284"/>
                </a:lnTo>
                <a:lnTo>
                  <a:pt x="4082" y="283"/>
                </a:lnTo>
                <a:lnTo>
                  <a:pt x="4083" y="272"/>
                </a:lnTo>
                <a:lnTo>
                  <a:pt x="4083" y="274"/>
                </a:lnTo>
                <a:lnTo>
                  <a:pt x="4084" y="289"/>
                </a:lnTo>
                <a:lnTo>
                  <a:pt x="4084" y="280"/>
                </a:lnTo>
                <a:lnTo>
                  <a:pt x="4085" y="273"/>
                </a:lnTo>
                <a:lnTo>
                  <a:pt x="4085" y="273"/>
                </a:lnTo>
                <a:lnTo>
                  <a:pt x="4086" y="273"/>
                </a:lnTo>
                <a:lnTo>
                  <a:pt x="4086" y="275"/>
                </a:lnTo>
                <a:lnTo>
                  <a:pt x="4087" y="282"/>
                </a:lnTo>
                <a:lnTo>
                  <a:pt x="4087" y="293"/>
                </a:lnTo>
                <a:lnTo>
                  <a:pt x="4088" y="300"/>
                </a:lnTo>
                <a:lnTo>
                  <a:pt x="4088" y="308"/>
                </a:lnTo>
                <a:lnTo>
                  <a:pt x="4089" y="299"/>
                </a:lnTo>
                <a:lnTo>
                  <a:pt x="4089" y="304"/>
                </a:lnTo>
                <a:lnTo>
                  <a:pt x="4089" y="317"/>
                </a:lnTo>
                <a:lnTo>
                  <a:pt x="4090" y="338"/>
                </a:lnTo>
                <a:lnTo>
                  <a:pt x="4090" y="347"/>
                </a:lnTo>
                <a:lnTo>
                  <a:pt x="4091" y="370"/>
                </a:lnTo>
                <a:lnTo>
                  <a:pt x="4091" y="392"/>
                </a:lnTo>
                <a:lnTo>
                  <a:pt x="4092" y="412"/>
                </a:lnTo>
                <a:lnTo>
                  <a:pt x="4092" y="421"/>
                </a:lnTo>
                <a:lnTo>
                  <a:pt x="4093" y="429"/>
                </a:lnTo>
                <a:lnTo>
                  <a:pt x="4093" y="439"/>
                </a:lnTo>
                <a:lnTo>
                  <a:pt x="4094" y="443"/>
                </a:lnTo>
                <a:lnTo>
                  <a:pt x="4094" y="448"/>
                </a:lnTo>
                <a:lnTo>
                  <a:pt x="4095" y="446"/>
                </a:lnTo>
                <a:lnTo>
                  <a:pt x="4095" y="449"/>
                </a:lnTo>
                <a:lnTo>
                  <a:pt x="4096" y="448"/>
                </a:lnTo>
                <a:lnTo>
                  <a:pt x="4096" y="439"/>
                </a:lnTo>
                <a:lnTo>
                  <a:pt x="4097" y="422"/>
                </a:lnTo>
                <a:lnTo>
                  <a:pt x="4097" y="396"/>
                </a:lnTo>
                <a:lnTo>
                  <a:pt x="4098" y="389"/>
                </a:lnTo>
                <a:lnTo>
                  <a:pt x="4098" y="368"/>
                </a:lnTo>
                <a:lnTo>
                  <a:pt x="4098" y="358"/>
                </a:lnTo>
                <a:lnTo>
                  <a:pt x="4099" y="326"/>
                </a:lnTo>
                <a:lnTo>
                  <a:pt x="4099" y="323"/>
                </a:lnTo>
                <a:lnTo>
                  <a:pt x="4100" y="316"/>
                </a:lnTo>
                <a:lnTo>
                  <a:pt x="4100" y="310"/>
                </a:lnTo>
                <a:lnTo>
                  <a:pt x="4101" y="307"/>
                </a:lnTo>
                <a:lnTo>
                  <a:pt x="4101" y="301"/>
                </a:lnTo>
                <a:lnTo>
                  <a:pt x="4102" y="288"/>
                </a:lnTo>
                <a:lnTo>
                  <a:pt x="4102" y="284"/>
                </a:lnTo>
                <a:lnTo>
                  <a:pt x="4103" y="274"/>
                </a:lnTo>
                <a:lnTo>
                  <a:pt x="4103" y="277"/>
                </a:lnTo>
                <a:lnTo>
                  <a:pt x="4103" y="272"/>
                </a:lnTo>
                <a:lnTo>
                  <a:pt x="4104" y="263"/>
                </a:lnTo>
                <a:lnTo>
                  <a:pt x="4105" y="257"/>
                </a:lnTo>
                <a:lnTo>
                  <a:pt x="4105" y="259"/>
                </a:lnTo>
                <a:lnTo>
                  <a:pt x="4106" y="256"/>
                </a:lnTo>
                <a:lnTo>
                  <a:pt x="4106" y="271"/>
                </a:lnTo>
                <a:lnTo>
                  <a:pt x="4106" y="288"/>
                </a:lnTo>
                <a:lnTo>
                  <a:pt x="4107" y="262"/>
                </a:lnTo>
                <a:lnTo>
                  <a:pt x="4107" y="250"/>
                </a:lnTo>
                <a:lnTo>
                  <a:pt x="4108" y="231"/>
                </a:lnTo>
                <a:lnTo>
                  <a:pt x="4108" y="230"/>
                </a:lnTo>
                <a:lnTo>
                  <a:pt x="4109" y="227"/>
                </a:lnTo>
                <a:lnTo>
                  <a:pt x="4109" y="246"/>
                </a:lnTo>
                <a:lnTo>
                  <a:pt x="4110" y="259"/>
                </a:lnTo>
                <a:lnTo>
                  <a:pt x="4110" y="272"/>
                </a:lnTo>
                <a:lnTo>
                  <a:pt x="4111" y="262"/>
                </a:lnTo>
                <a:lnTo>
                  <a:pt x="4111" y="263"/>
                </a:lnTo>
                <a:lnTo>
                  <a:pt x="4112" y="276"/>
                </a:lnTo>
                <a:lnTo>
                  <a:pt x="4112" y="281"/>
                </a:lnTo>
                <a:lnTo>
                  <a:pt x="4112" y="298"/>
                </a:lnTo>
                <a:lnTo>
                  <a:pt x="4113" y="319"/>
                </a:lnTo>
                <a:lnTo>
                  <a:pt x="4113" y="340"/>
                </a:lnTo>
                <a:lnTo>
                  <a:pt x="4114" y="367"/>
                </a:lnTo>
                <a:lnTo>
                  <a:pt x="4115" y="386"/>
                </a:lnTo>
                <a:lnTo>
                  <a:pt x="4115" y="405"/>
                </a:lnTo>
                <a:lnTo>
                  <a:pt x="4115" y="416"/>
                </a:lnTo>
                <a:lnTo>
                  <a:pt x="4116" y="426"/>
                </a:lnTo>
                <a:lnTo>
                  <a:pt x="4116" y="433"/>
                </a:lnTo>
                <a:lnTo>
                  <a:pt x="4117" y="437"/>
                </a:lnTo>
                <a:lnTo>
                  <a:pt x="4117" y="436"/>
                </a:lnTo>
                <a:lnTo>
                  <a:pt x="4118" y="444"/>
                </a:lnTo>
                <a:lnTo>
                  <a:pt x="4118" y="448"/>
                </a:lnTo>
                <a:lnTo>
                  <a:pt x="4119" y="437"/>
                </a:lnTo>
                <a:lnTo>
                  <a:pt x="4119" y="422"/>
                </a:lnTo>
                <a:lnTo>
                  <a:pt x="4120" y="395"/>
                </a:lnTo>
                <a:lnTo>
                  <a:pt x="4120" y="388"/>
                </a:lnTo>
                <a:lnTo>
                  <a:pt x="4121" y="365"/>
                </a:lnTo>
                <a:lnTo>
                  <a:pt x="4121" y="350"/>
                </a:lnTo>
                <a:lnTo>
                  <a:pt x="4121" y="316"/>
                </a:lnTo>
                <a:lnTo>
                  <a:pt x="4122" y="310"/>
                </a:lnTo>
                <a:lnTo>
                  <a:pt x="4122" y="300"/>
                </a:lnTo>
                <a:lnTo>
                  <a:pt x="4123" y="299"/>
                </a:lnTo>
                <a:lnTo>
                  <a:pt x="4124" y="285"/>
                </a:lnTo>
                <a:lnTo>
                  <a:pt x="4124" y="284"/>
                </a:lnTo>
                <a:lnTo>
                  <a:pt x="4124" y="265"/>
                </a:lnTo>
                <a:lnTo>
                  <a:pt x="4125" y="258"/>
                </a:lnTo>
                <a:lnTo>
                  <a:pt x="4125" y="249"/>
                </a:lnTo>
                <a:lnTo>
                  <a:pt x="4126" y="240"/>
                </a:lnTo>
                <a:lnTo>
                  <a:pt x="4126" y="243"/>
                </a:lnTo>
                <a:lnTo>
                  <a:pt x="4127" y="245"/>
                </a:lnTo>
                <a:lnTo>
                  <a:pt x="4127" y="247"/>
                </a:lnTo>
                <a:lnTo>
                  <a:pt x="4128" y="245"/>
                </a:lnTo>
                <a:lnTo>
                  <a:pt x="4128" y="254"/>
                </a:lnTo>
                <a:lnTo>
                  <a:pt x="4129" y="275"/>
                </a:lnTo>
                <a:lnTo>
                  <a:pt x="4129" y="291"/>
                </a:lnTo>
                <a:lnTo>
                  <a:pt x="4129" y="268"/>
                </a:lnTo>
                <a:lnTo>
                  <a:pt x="4130" y="241"/>
                </a:lnTo>
                <a:lnTo>
                  <a:pt x="4130" y="220"/>
                </a:lnTo>
                <a:lnTo>
                  <a:pt x="4131" y="204"/>
                </a:lnTo>
                <a:lnTo>
                  <a:pt x="4131" y="201"/>
                </a:lnTo>
                <a:lnTo>
                  <a:pt x="4132" y="215"/>
                </a:lnTo>
                <a:lnTo>
                  <a:pt x="4132" y="229"/>
                </a:lnTo>
                <a:lnTo>
                  <a:pt x="4133" y="237"/>
                </a:lnTo>
                <a:lnTo>
                  <a:pt x="4133" y="228"/>
                </a:lnTo>
                <a:lnTo>
                  <a:pt x="4134" y="231"/>
                </a:lnTo>
                <a:lnTo>
                  <a:pt x="4134" y="234"/>
                </a:lnTo>
                <a:lnTo>
                  <a:pt x="4135" y="251"/>
                </a:lnTo>
                <a:lnTo>
                  <a:pt x="4135" y="256"/>
                </a:lnTo>
                <a:lnTo>
                  <a:pt x="4136" y="281"/>
                </a:lnTo>
                <a:lnTo>
                  <a:pt x="4136" y="301"/>
                </a:lnTo>
                <a:lnTo>
                  <a:pt x="4137" y="327"/>
                </a:lnTo>
                <a:lnTo>
                  <a:pt x="4137" y="347"/>
                </a:lnTo>
                <a:lnTo>
                  <a:pt x="4138" y="374"/>
                </a:lnTo>
                <a:lnTo>
                  <a:pt x="4138" y="388"/>
                </a:lnTo>
                <a:lnTo>
                  <a:pt x="4138" y="406"/>
                </a:lnTo>
                <a:lnTo>
                  <a:pt x="4139" y="417"/>
                </a:lnTo>
                <a:lnTo>
                  <a:pt x="4139" y="426"/>
                </a:lnTo>
                <a:lnTo>
                  <a:pt x="4140" y="424"/>
                </a:lnTo>
                <a:lnTo>
                  <a:pt x="4140" y="440"/>
                </a:lnTo>
                <a:lnTo>
                  <a:pt x="4141" y="446"/>
                </a:lnTo>
                <a:lnTo>
                  <a:pt x="4141" y="439"/>
                </a:lnTo>
                <a:lnTo>
                  <a:pt x="4142" y="429"/>
                </a:lnTo>
                <a:lnTo>
                  <a:pt x="4142" y="404"/>
                </a:lnTo>
                <a:lnTo>
                  <a:pt x="4143" y="397"/>
                </a:lnTo>
                <a:lnTo>
                  <a:pt x="4143" y="373"/>
                </a:lnTo>
                <a:lnTo>
                  <a:pt x="4144" y="359"/>
                </a:lnTo>
                <a:lnTo>
                  <a:pt x="4144" y="330"/>
                </a:lnTo>
                <a:lnTo>
                  <a:pt x="4145" y="329"/>
                </a:lnTo>
                <a:lnTo>
                  <a:pt x="4145" y="321"/>
                </a:lnTo>
                <a:lnTo>
                  <a:pt x="4146" y="313"/>
                </a:lnTo>
                <a:lnTo>
                  <a:pt x="4146" y="306"/>
                </a:lnTo>
                <a:lnTo>
                  <a:pt x="4146" y="290"/>
                </a:lnTo>
                <a:lnTo>
                  <a:pt x="4147" y="268"/>
                </a:lnTo>
                <a:lnTo>
                  <a:pt x="4147" y="270"/>
                </a:lnTo>
                <a:lnTo>
                  <a:pt x="4148" y="265"/>
                </a:lnTo>
                <a:lnTo>
                  <a:pt x="4148" y="249"/>
                </a:lnTo>
                <a:lnTo>
                  <a:pt x="4149" y="249"/>
                </a:lnTo>
                <a:lnTo>
                  <a:pt x="4149" y="247"/>
                </a:lnTo>
                <a:lnTo>
                  <a:pt x="4150" y="244"/>
                </a:lnTo>
                <a:lnTo>
                  <a:pt x="4150" y="240"/>
                </a:lnTo>
                <a:lnTo>
                  <a:pt x="4151" y="249"/>
                </a:lnTo>
                <a:lnTo>
                  <a:pt x="4151" y="261"/>
                </a:lnTo>
                <a:lnTo>
                  <a:pt x="4152" y="273"/>
                </a:lnTo>
                <a:lnTo>
                  <a:pt x="4152" y="256"/>
                </a:lnTo>
                <a:lnTo>
                  <a:pt x="4152" y="244"/>
                </a:lnTo>
                <a:lnTo>
                  <a:pt x="4153" y="232"/>
                </a:lnTo>
                <a:lnTo>
                  <a:pt x="4154" y="220"/>
                </a:lnTo>
                <a:lnTo>
                  <a:pt x="4154" y="206"/>
                </a:lnTo>
                <a:lnTo>
                  <a:pt x="4155" y="179"/>
                </a:lnTo>
                <a:lnTo>
                  <a:pt x="4155" y="165"/>
                </a:lnTo>
                <a:lnTo>
                  <a:pt x="4155" y="150"/>
                </a:lnTo>
                <a:lnTo>
                  <a:pt x="4156" y="138"/>
                </a:lnTo>
                <a:lnTo>
                  <a:pt x="4156" y="143"/>
                </a:lnTo>
                <a:lnTo>
                  <a:pt x="4157" y="166"/>
                </a:lnTo>
                <a:lnTo>
                  <a:pt x="4157" y="193"/>
                </a:lnTo>
                <a:lnTo>
                  <a:pt x="4158" y="210"/>
                </a:lnTo>
                <a:lnTo>
                  <a:pt x="4158" y="302"/>
                </a:lnTo>
                <a:lnTo>
                  <a:pt x="4159" y="206"/>
                </a:lnTo>
                <a:lnTo>
                  <a:pt x="4159" y="116"/>
                </a:lnTo>
                <a:lnTo>
                  <a:pt x="4160" y="108"/>
                </a:lnTo>
                <a:lnTo>
                  <a:pt x="4160" y="131"/>
                </a:lnTo>
                <a:lnTo>
                  <a:pt x="4161" y="156"/>
                </a:lnTo>
                <a:lnTo>
                  <a:pt x="4161" y="168"/>
                </a:lnTo>
                <a:lnTo>
                  <a:pt x="4161" y="194"/>
                </a:lnTo>
                <a:lnTo>
                  <a:pt x="4162" y="219"/>
                </a:lnTo>
                <a:lnTo>
                  <a:pt x="4162" y="254"/>
                </a:lnTo>
                <a:lnTo>
                  <a:pt x="4163" y="321"/>
                </a:lnTo>
                <a:lnTo>
                  <a:pt x="4164" y="366"/>
                </a:lnTo>
                <a:lnTo>
                  <a:pt x="4164" y="389"/>
                </a:lnTo>
                <a:lnTo>
                  <a:pt x="4164" y="404"/>
                </a:lnTo>
                <a:lnTo>
                  <a:pt x="4165" y="408"/>
                </a:lnTo>
                <a:lnTo>
                  <a:pt x="4165" y="412"/>
                </a:lnTo>
                <a:lnTo>
                  <a:pt x="4166" y="414"/>
                </a:lnTo>
                <a:lnTo>
                  <a:pt x="4166" y="417"/>
                </a:lnTo>
                <a:lnTo>
                  <a:pt x="4167" y="416"/>
                </a:lnTo>
                <a:lnTo>
                  <a:pt x="4167" y="407"/>
                </a:lnTo>
                <a:lnTo>
                  <a:pt x="4168" y="395"/>
                </a:lnTo>
                <a:lnTo>
                  <a:pt x="4168" y="380"/>
                </a:lnTo>
                <a:lnTo>
                  <a:pt x="4169" y="353"/>
                </a:lnTo>
                <a:lnTo>
                  <a:pt x="4169" y="336"/>
                </a:lnTo>
                <a:lnTo>
                  <a:pt x="4169" y="310"/>
                </a:lnTo>
                <a:lnTo>
                  <a:pt x="4170" y="298"/>
                </a:lnTo>
                <a:lnTo>
                  <a:pt x="4170" y="289"/>
                </a:lnTo>
                <a:lnTo>
                  <a:pt x="4171" y="287"/>
                </a:lnTo>
                <a:lnTo>
                  <a:pt x="4171" y="276"/>
                </a:lnTo>
                <a:lnTo>
                  <a:pt x="4172" y="279"/>
                </a:lnTo>
                <a:lnTo>
                  <a:pt x="4172" y="274"/>
                </a:lnTo>
                <a:lnTo>
                  <a:pt x="4173" y="269"/>
                </a:lnTo>
                <a:lnTo>
                  <a:pt x="4173" y="275"/>
                </a:lnTo>
                <a:lnTo>
                  <a:pt x="4174" y="279"/>
                </a:lnTo>
                <a:lnTo>
                  <a:pt x="4174" y="296"/>
                </a:lnTo>
                <a:lnTo>
                  <a:pt x="4175" y="286"/>
                </a:lnTo>
                <a:lnTo>
                  <a:pt x="4175" y="278"/>
                </a:lnTo>
                <a:lnTo>
                  <a:pt x="4176" y="277"/>
                </a:lnTo>
                <a:lnTo>
                  <a:pt x="4176" y="273"/>
                </a:lnTo>
                <a:lnTo>
                  <a:pt x="4177" y="284"/>
                </a:lnTo>
                <a:lnTo>
                  <a:pt x="4177" y="301"/>
                </a:lnTo>
                <a:lnTo>
                  <a:pt x="4178" y="307"/>
                </a:lnTo>
                <a:lnTo>
                  <a:pt x="4178" y="309"/>
                </a:lnTo>
                <a:lnTo>
                  <a:pt x="4178" y="312"/>
                </a:lnTo>
                <a:lnTo>
                  <a:pt x="4179" y="310"/>
                </a:lnTo>
                <a:lnTo>
                  <a:pt x="4179" y="320"/>
                </a:lnTo>
                <a:lnTo>
                  <a:pt x="4180" y="322"/>
                </a:lnTo>
                <a:lnTo>
                  <a:pt x="4180" y="344"/>
                </a:lnTo>
                <a:lnTo>
                  <a:pt x="4181" y="353"/>
                </a:lnTo>
                <a:lnTo>
                  <a:pt x="4181" y="373"/>
                </a:lnTo>
                <a:lnTo>
                  <a:pt x="4182" y="373"/>
                </a:lnTo>
                <a:lnTo>
                  <a:pt x="4182" y="397"/>
                </a:lnTo>
                <a:lnTo>
                  <a:pt x="4183" y="419"/>
                </a:lnTo>
                <a:lnTo>
                  <a:pt x="4183" y="425"/>
                </a:lnTo>
                <a:lnTo>
                  <a:pt x="4184" y="436"/>
                </a:lnTo>
                <a:lnTo>
                  <a:pt x="4184" y="439"/>
                </a:lnTo>
                <a:lnTo>
                  <a:pt x="4185" y="446"/>
                </a:lnTo>
                <a:lnTo>
                  <a:pt x="4185" y="443"/>
                </a:lnTo>
                <a:lnTo>
                  <a:pt x="4186" y="449"/>
                </a:lnTo>
                <a:lnTo>
                  <a:pt x="4186" y="450"/>
                </a:lnTo>
                <a:lnTo>
                  <a:pt x="4187" y="443"/>
                </a:lnTo>
                <a:lnTo>
                  <a:pt x="4187" y="428"/>
                </a:lnTo>
                <a:lnTo>
                  <a:pt x="4187" y="409"/>
                </a:lnTo>
                <a:lnTo>
                  <a:pt x="4188" y="402"/>
                </a:lnTo>
                <a:lnTo>
                  <a:pt x="4188" y="385"/>
                </a:lnTo>
                <a:lnTo>
                  <a:pt x="4189" y="376"/>
                </a:lnTo>
                <a:lnTo>
                  <a:pt x="4189" y="352"/>
                </a:lnTo>
                <a:lnTo>
                  <a:pt x="4190" y="342"/>
                </a:lnTo>
                <a:lnTo>
                  <a:pt x="4190" y="330"/>
                </a:lnTo>
                <a:lnTo>
                  <a:pt x="4191" y="322"/>
                </a:lnTo>
                <a:lnTo>
                  <a:pt x="4191" y="305"/>
                </a:lnTo>
                <a:lnTo>
                  <a:pt x="4192" y="303"/>
                </a:lnTo>
                <a:lnTo>
                  <a:pt x="4192" y="287"/>
                </a:lnTo>
                <a:lnTo>
                  <a:pt x="4192" y="274"/>
                </a:lnTo>
                <a:lnTo>
                  <a:pt x="4193" y="269"/>
                </a:lnTo>
                <a:lnTo>
                  <a:pt x="4194" y="278"/>
                </a:lnTo>
                <a:lnTo>
                  <a:pt x="4194" y="267"/>
                </a:lnTo>
                <a:lnTo>
                  <a:pt x="4195" y="259"/>
                </a:lnTo>
                <a:lnTo>
                  <a:pt x="4195" y="257"/>
                </a:lnTo>
                <a:lnTo>
                  <a:pt x="4195" y="257"/>
                </a:lnTo>
                <a:lnTo>
                  <a:pt x="4196" y="253"/>
                </a:lnTo>
                <a:lnTo>
                  <a:pt x="4196" y="271"/>
                </a:lnTo>
                <a:lnTo>
                  <a:pt x="4197" y="286"/>
                </a:lnTo>
                <a:lnTo>
                  <a:pt x="4197" y="263"/>
                </a:lnTo>
                <a:lnTo>
                  <a:pt x="4198" y="238"/>
                </a:lnTo>
                <a:lnTo>
                  <a:pt x="4198" y="230"/>
                </a:lnTo>
                <a:lnTo>
                  <a:pt x="4199" y="221"/>
                </a:lnTo>
                <a:lnTo>
                  <a:pt x="4199" y="208"/>
                </a:lnTo>
                <a:lnTo>
                  <a:pt x="4200" y="232"/>
                </a:lnTo>
                <a:lnTo>
                  <a:pt x="4200" y="252"/>
                </a:lnTo>
                <a:lnTo>
                  <a:pt x="4201" y="258"/>
                </a:lnTo>
                <a:lnTo>
                  <a:pt x="4201" y="264"/>
                </a:lnTo>
                <a:lnTo>
                  <a:pt x="4201" y="262"/>
                </a:lnTo>
                <a:lnTo>
                  <a:pt x="4202" y="238"/>
                </a:lnTo>
                <a:lnTo>
                  <a:pt x="4202" y="235"/>
                </a:lnTo>
                <a:lnTo>
                  <a:pt x="4203" y="248"/>
                </a:lnTo>
                <a:lnTo>
                  <a:pt x="4204" y="240"/>
                </a:lnTo>
                <a:lnTo>
                  <a:pt x="4204" y="255"/>
                </a:lnTo>
                <a:lnTo>
                  <a:pt x="4204" y="272"/>
                </a:lnTo>
                <a:lnTo>
                  <a:pt x="4205" y="284"/>
                </a:lnTo>
                <a:lnTo>
                  <a:pt x="4205" y="302"/>
                </a:lnTo>
                <a:lnTo>
                  <a:pt x="4206" y="318"/>
                </a:lnTo>
                <a:lnTo>
                  <a:pt x="4206" y="334"/>
                </a:lnTo>
                <a:lnTo>
                  <a:pt x="4207" y="349"/>
                </a:lnTo>
                <a:lnTo>
                  <a:pt x="4207" y="367"/>
                </a:lnTo>
                <a:lnTo>
                  <a:pt x="4208" y="378"/>
                </a:lnTo>
                <a:lnTo>
                  <a:pt x="4208" y="419"/>
                </a:lnTo>
                <a:lnTo>
                  <a:pt x="4209" y="435"/>
                </a:lnTo>
                <a:lnTo>
                  <a:pt x="4209" y="440"/>
                </a:lnTo>
                <a:lnTo>
                  <a:pt x="4210" y="439"/>
                </a:lnTo>
                <a:lnTo>
                  <a:pt x="4210" y="429"/>
                </a:lnTo>
                <a:lnTo>
                  <a:pt x="4210" y="429"/>
                </a:lnTo>
                <a:lnTo>
                  <a:pt x="4211" y="416"/>
                </a:lnTo>
                <a:lnTo>
                  <a:pt x="4211" y="409"/>
                </a:lnTo>
                <a:lnTo>
                  <a:pt x="4212" y="380"/>
                </a:lnTo>
                <a:lnTo>
                  <a:pt x="4212" y="363"/>
                </a:lnTo>
                <a:lnTo>
                  <a:pt x="4213" y="338"/>
                </a:lnTo>
                <a:lnTo>
                  <a:pt x="4213" y="330"/>
                </a:lnTo>
                <a:lnTo>
                  <a:pt x="4214" y="303"/>
                </a:lnTo>
                <a:lnTo>
                  <a:pt x="4214" y="295"/>
                </a:lnTo>
                <a:lnTo>
                  <a:pt x="4215" y="270"/>
                </a:lnTo>
                <a:lnTo>
                  <a:pt x="4215" y="254"/>
                </a:lnTo>
                <a:lnTo>
                  <a:pt x="4216" y="231"/>
                </a:lnTo>
                <a:lnTo>
                  <a:pt x="4216" y="215"/>
                </a:lnTo>
                <a:lnTo>
                  <a:pt x="4217" y="214"/>
                </a:lnTo>
                <a:lnTo>
                  <a:pt x="4217" y="215"/>
                </a:lnTo>
                <a:lnTo>
                  <a:pt x="4218" y="211"/>
                </a:lnTo>
                <a:lnTo>
                  <a:pt x="4218" y="213"/>
                </a:lnTo>
                <a:lnTo>
                  <a:pt x="4218" y="228"/>
                </a:lnTo>
                <a:lnTo>
                  <a:pt x="4219" y="239"/>
                </a:lnTo>
                <a:lnTo>
                  <a:pt x="4219" y="267"/>
                </a:lnTo>
                <a:lnTo>
                  <a:pt x="4220" y="248"/>
                </a:lnTo>
                <a:lnTo>
                  <a:pt x="4220" y="219"/>
                </a:lnTo>
                <a:lnTo>
                  <a:pt x="4221" y="206"/>
                </a:lnTo>
                <a:lnTo>
                  <a:pt x="4221" y="194"/>
                </a:lnTo>
                <a:lnTo>
                  <a:pt x="4222" y="186"/>
                </a:lnTo>
                <a:lnTo>
                  <a:pt x="4222" y="203"/>
                </a:lnTo>
                <a:lnTo>
                  <a:pt x="4223" y="244"/>
                </a:lnTo>
                <a:lnTo>
                  <a:pt x="4223" y="256"/>
                </a:lnTo>
                <a:lnTo>
                  <a:pt x="4224" y="240"/>
                </a:lnTo>
                <a:lnTo>
                  <a:pt x="4224" y="245"/>
                </a:lnTo>
                <a:lnTo>
                  <a:pt x="4225" y="229"/>
                </a:lnTo>
                <a:lnTo>
                  <a:pt x="4225" y="231"/>
                </a:lnTo>
                <a:lnTo>
                  <a:pt x="4226" y="234"/>
                </a:lnTo>
                <a:lnTo>
                  <a:pt x="4226" y="220"/>
                </a:lnTo>
                <a:lnTo>
                  <a:pt x="4227" y="236"/>
                </a:lnTo>
                <a:lnTo>
                  <a:pt x="4227" y="268"/>
                </a:lnTo>
                <a:lnTo>
                  <a:pt x="4227" y="273"/>
                </a:lnTo>
                <a:lnTo>
                  <a:pt x="4228" y="300"/>
                </a:lnTo>
                <a:lnTo>
                  <a:pt x="4228" y="315"/>
                </a:lnTo>
                <a:lnTo>
                  <a:pt x="4229" y="346"/>
                </a:lnTo>
                <a:lnTo>
                  <a:pt x="4229" y="362"/>
                </a:lnTo>
                <a:lnTo>
                  <a:pt x="4230" y="376"/>
                </a:lnTo>
                <a:lnTo>
                  <a:pt x="4230" y="391"/>
                </a:lnTo>
                <a:lnTo>
                  <a:pt x="4231" y="422"/>
                </a:lnTo>
                <a:lnTo>
                  <a:pt x="4231" y="437"/>
                </a:lnTo>
                <a:lnTo>
                  <a:pt x="4232" y="442"/>
                </a:lnTo>
                <a:lnTo>
                  <a:pt x="4232" y="442"/>
                </a:lnTo>
                <a:lnTo>
                  <a:pt x="4233" y="436"/>
                </a:lnTo>
                <a:lnTo>
                  <a:pt x="4233" y="435"/>
                </a:lnTo>
                <a:lnTo>
                  <a:pt x="4234" y="422"/>
                </a:lnTo>
                <a:lnTo>
                  <a:pt x="4234" y="414"/>
                </a:lnTo>
                <a:lnTo>
                  <a:pt x="4235" y="393"/>
                </a:lnTo>
                <a:lnTo>
                  <a:pt x="4235" y="380"/>
                </a:lnTo>
                <a:lnTo>
                  <a:pt x="4235" y="361"/>
                </a:lnTo>
                <a:lnTo>
                  <a:pt x="4236" y="341"/>
                </a:lnTo>
                <a:lnTo>
                  <a:pt x="4236" y="312"/>
                </a:lnTo>
                <a:lnTo>
                  <a:pt x="4237" y="310"/>
                </a:lnTo>
                <a:lnTo>
                  <a:pt x="4237" y="299"/>
                </a:lnTo>
                <a:lnTo>
                  <a:pt x="4238" y="289"/>
                </a:lnTo>
                <a:lnTo>
                  <a:pt x="4238" y="280"/>
                </a:lnTo>
                <a:lnTo>
                  <a:pt x="4239" y="276"/>
                </a:lnTo>
                <a:lnTo>
                  <a:pt x="4239" y="281"/>
                </a:lnTo>
                <a:lnTo>
                  <a:pt x="4240" y="281"/>
                </a:lnTo>
                <a:lnTo>
                  <a:pt x="4240" y="275"/>
                </a:lnTo>
                <a:lnTo>
                  <a:pt x="4241" y="288"/>
                </a:lnTo>
                <a:lnTo>
                  <a:pt x="4241" y="277"/>
                </a:lnTo>
                <a:lnTo>
                  <a:pt x="4241" y="281"/>
                </a:lnTo>
                <a:lnTo>
                  <a:pt x="4242" y="285"/>
                </a:lnTo>
                <a:lnTo>
                  <a:pt x="4243" y="287"/>
                </a:lnTo>
                <a:lnTo>
                  <a:pt x="4243" y="278"/>
                </a:lnTo>
                <a:lnTo>
                  <a:pt x="4244" y="282"/>
                </a:lnTo>
                <a:lnTo>
                  <a:pt x="4244" y="277"/>
                </a:lnTo>
                <a:lnTo>
                  <a:pt x="4244" y="303"/>
                </a:lnTo>
                <a:lnTo>
                  <a:pt x="4245" y="258"/>
                </a:lnTo>
                <a:lnTo>
                  <a:pt x="4245" y="279"/>
                </a:lnTo>
                <a:lnTo>
                  <a:pt x="4246" y="303"/>
                </a:lnTo>
                <a:lnTo>
                  <a:pt x="4246" y="336"/>
                </a:lnTo>
                <a:lnTo>
                  <a:pt x="4247" y="323"/>
                </a:lnTo>
                <a:lnTo>
                  <a:pt x="4247" y="337"/>
                </a:lnTo>
                <a:lnTo>
                  <a:pt x="4248" y="353"/>
                </a:lnTo>
                <a:lnTo>
                  <a:pt x="4248" y="367"/>
                </a:lnTo>
                <a:lnTo>
                  <a:pt x="4249" y="377"/>
                </a:lnTo>
                <a:lnTo>
                  <a:pt x="4249" y="393"/>
                </a:lnTo>
                <a:lnTo>
                  <a:pt x="4250" y="401"/>
                </a:lnTo>
                <a:lnTo>
                  <a:pt x="4250" y="423"/>
                </a:lnTo>
                <a:lnTo>
                  <a:pt x="4250" y="433"/>
                </a:lnTo>
                <a:lnTo>
                  <a:pt x="4251" y="439"/>
                </a:lnTo>
                <a:lnTo>
                  <a:pt x="4251" y="446"/>
                </a:lnTo>
                <a:lnTo>
                  <a:pt x="4252" y="454"/>
                </a:lnTo>
                <a:lnTo>
                  <a:pt x="4253" y="453"/>
                </a:lnTo>
                <a:lnTo>
                  <a:pt x="4253" y="451"/>
                </a:lnTo>
                <a:lnTo>
                  <a:pt x="4253" y="451"/>
                </a:lnTo>
                <a:lnTo>
                  <a:pt x="4254" y="443"/>
                </a:lnTo>
                <a:lnTo>
                  <a:pt x="4254" y="425"/>
                </a:lnTo>
                <a:lnTo>
                  <a:pt x="4255" y="396"/>
                </a:lnTo>
                <a:lnTo>
                  <a:pt x="4255" y="347"/>
                </a:lnTo>
                <a:lnTo>
                  <a:pt x="4256" y="309"/>
                </a:lnTo>
                <a:lnTo>
                  <a:pt x="4256" y="277"/>
                </a:lnTo>
                <a:lnTo>
                  <a:pt x="4257" y="259"/>
                </a:lnTo>
                <a:lnTo>
                  <a:pt x="4257" y="255"/>
                </a:lnTo>
                <a:lnTo>
                  <a:pt x="4258" y="272"/>
                </a:lnTo>
                <a:lnTo>
                  <a:pt x="4258" y="296"/>
                </a:lnTo>
                <a:lnTo>
                  <a:pt x="4258" y="316"/>
                </a:lnTo>
                <a:lnTo>
                  <a:pt x="4259" y="311"/>
                </a:lnTo>
                <a:lnTo>
                  <a:pt x="4259" y="314"/>
                </a:lnTo>
                <a:lnTo>
                  <a:pt x="4260" y="305"/>
                </a:lnTo>
                <a:lnTo>
                  <a:pt x="4260" y="300"/>
                </a:lnTo>
                <a:lnTo>
                  <a:pt x="4261" y="303"/>
                </a:lnTo>
                <a:lnTo>
                  <a:pt x="4261" y="304"/>
                </a:lnTo>
                <a:lnTo>
                  <a:pt x="4262" y="298"/>
                </a:lnTo>
                <a:lnTo>
                  <a:pt x="4262" y="289"/>
                </a:lnTo>
                <a:lnTo>
                  <a:pt x="4263" y="272"/>
                </a:lnTo>
                <a:lnTo>
                  <a:pt x="4263" y="263"/>
                </a:lnTo>
                <a:lnTo>
                  <a:pt x="4264" y="274"/>
                </a:lnTo>
                <a:lnTo>
                  <a:pt x="4264" y="288"/>
                </a:lnTo>
                <a:lnTo>
                  <a:pt x="4265" y="296"/>
                </a:lnTo>
                <a:lnTo>
                  <a:pt x="4265" y="267"/>
                </a:lnTo>
                <a:lnTo>
                  <a:pt x="4266" y="241"/>
                </a:lnTo>
                <a:lnTo>
                  <a:pt x="4266" y="215"/>
                </a:lnTo>
                <a:lnTo>
                  <a:pt x="4267" y="209"/>
                </a:lnTo>
                <a:lnTo>
                  <a:pt x="4267" y="208"/>
                </a:lnTo>
                <a:lnTo>
                  <a:pt x="4267" y="224"/>
                </a:lnTo>
                <a:lnTo>
                  <a:pt x="4268" y="241"/>
                </a:lnTo>
                <a:lnTo>
                  <a:pt x="4268" y="261"/>
                </a:lnTo>
                <a:lnTo>
                  <a:pt x="4269" y="266"/>
                </a:lnTo>
                <a:lnTo>
                  <a:pt x="4269" y="282"/>
                </a:lnTo>
                <a:lnTo>
                  <a:pt x="4270" y="301"/>
                </a:lnTo>
                <a:lnTo>
                  <a:pt x="4270" y="315"/>
                </a:lnTo>
                <a:lnTo>
                  <a:pt x="4271" y="333"/>
                </a:lnTo>
                <a:lnTo>
                  <a:pt x="4271" y="356"/>
                </a:lnTo>
                <a:lnTo>
                  <a:pt x="4272" y="377"/>
                </a:lnTo>
                <a:lnTo>
                  <a:pt x="4272" y="401"/>
                </a:lnTo>
                <a:lnTo>
                  <a:pt x="4273" y="418"/>
                </a:lnTo>
                <a:lnTo>
                  <a:pt x="4273" y="431"/>
                </a:lnTo>
                <a:lnTo>
                  <a:pt x="4274" y="439"/>
                </a:lnTo>
                <a:lnTo>
                  <a:pt x="4274" y="446"/>
                </a:lnTo>
                <a:lnTo>
                  <a:pt x="4275" y="453"/>
                </a:lnTo>
                <a:lnTo>
                  <a:pt x="4275" y="454"/>
                </a:lnTo>
                <a:lnTo>
                  <a:pt x="4276" y="452"/>
                </a:lnTo>
                <a:lnTo>
                  <a:pt x="4276" y="453"/>
                </a:lnTo>
                <a:lnTo>
                  <a:pt x="4276" y="448"/>
                </a:lnTo>
                <a:lnTo>
                  <a:pt x="4277" y="424"/>
                </a:lnTo>
                <a:lnTo>
                  <a:pt x="4277" y="398"/>
                </a:lnTo>
                <a:lnTo>
                  <a:pt x="4278" y="339"/>
                </a:lnTo>
                <a:lnTo>
                  <a:pt x="4278" y="304"/>
                </a:lnTo>
                <a:lnTo>
                  <a:pt x="4279" y="255"/>
                </a:lnTo>
                <a:lnTo>
                  <a:pt x="4279" y="234"/>
                </a:lnTo>
                <a:lnTo>
                  <a:pt x="4280" y="230"/>
                </a:lnTo>
                <a:lnTo>
                  <a:pt x="4280" y="253"/>
                </a:lnTo>
                <a:lnTo>
                  <a:pt x="4281" y="274"/>
                </a:lnTo>
                <a:lnTo>
                  <a:pt x="4281" y="298"/>
                </a:lnTo>
                <a:lnTo>
                  <a:pt x="4281" y="300"/>
                </a:lnTo>
                <a:lnTo>
                  <a:pt x="4282" y="309"/>
                </a:lnTo>
                <a:lnTo>
                  <a:pt x="4283" y="295"/>
                </a:lnTo>
                <a:lnTo>
                  <a:pt x="4283" y="291"/>
                </a:lnTo>
                <a:lnTo>
                  <a:pt x="4284" y="297"/>
                </a:lnTo>
                <a:lnTo>
                  <a:pt x="4284" y="303"/>
                </a:lnTo>
                <a:lnTo>
                  <a:pt x="4284" y="292"/>
                </a:lnTo>
                <a:lnTo>
                  <a:pt x="4285" y="290"/>
                </a:lnTo>
                <a:lnTo>
                  <a:pt x="4285" y="269"/>
                </a:lnTo>
                <a:lnTo>
                  <a:pt x="4286" y="267"/>
                </a:lnTo>
                <a:lnTo>
                  <a:pt x="4286" y="277"/>
                </a:lnTo>
                <a:lnTo>
                  <a:pt x="4287" y="297"/>
                </a:lnTo>
                <a:lnTo>
                  <a:pt x="4287" y="297"/>
                </a:lnTo>
                <a:lnTo>
                  <a:pt x="4288" y="276"/>
                </a:lnTo>
                <a:lnTo>
                  <a:pt x="4288" y="247"/>
                </a:lnTo>
                <a:lnTo>
                  <a:pt x="4289" y="213"/>
                </a:lnTo>
                <a:lnTo>
                  <a:pt x="4289" y="201"/>
                </a:lnTo>
                <a:lnTo>
                  <a:pt x="4290" y="209"/>
                </a:lnTo>
                <a:lnTo>
                  <a:pt x="4290" y="222"/>
                </a:lnTo>
                <a:lnTo>
                  <a:pt x="4290" y="226"/>
                </a:lnTo>
                <a:lnTo>
                  <a:pt x="4291" y="236"/>
                </a:lnTo>
                <a:lnTo>
                  <a:pt x="4291" y="237"/>
                </a:lnTo>
                <a:lnTo>
                  <a:pt x="4292" y="239"/>
                </a:lnTo>
                <a:lnTo>
                  <a:pt x="4293" y="266"/>
                </a:lnTo>
                <a:lnTo>
                  <a:pt x="4293" y="293"/>
                </a:lnTo>
                <a:lnTo>
                  <a:pt x="4293" y="317"/>
                </a:lnTo>
                <a:lnTo>
                  <a:pt x="4294" y="339"/>
                </a:lnTo>
                <a:lnTo>
                  <a:pt x="4294" y="372"/>
                </a:lnTo>
                <a:lnTo>
                  <a:pt x="4295" y="391"/>
                </a:lnTo>
                <a:lnTo>
                  <a:pt x="4295" y="408"/>
                </a:lnTo>
                <a:lnTo>
                  <a:pt x="4296" y="426"/>
                </a:lnTo>
                <a:lnTo>
                  <a:pt x="4296" y="436"/>
                </a:lnTo>
                <a:lnTo>
                  <a:pt x="4297" y="444"/>
                </a:lnTo>
                <a:lnTo>
                  <a:pt x="4297" y="449"/>
                </a:lnTo>
                <a:lnTo>
                  <a:pt x="4298" y="452"/>
                </a:lnTo>
                <a:lnTo>
                  <a:pt x="4298" y="451"/>
                </a:lnTo>
                <a:lnTo>
                  <a:pt x="4298" y="451"/>
                </a:lnTo>
                <a:lnTo>
                  <a:pt x="4299" y="449"/>
                </a:lnTo>
                <a:lnTo>
                  <a:pt x="4299" y="427"/>
                </a:lnTo>
                <a:lnTo>
                  <a:pt x="4300" y="397"/>
                </a:lnTo>
                <a:lnTo>
                  <a:pt x="4300" y="337"/>
                </a:lnTo>
                <a:lnTo>
                  <a:pt x="4301" y="297"/>
                </a:lnTo>
                <a:lnTo>
                  <a:pt x="4301" y="251"/>
                </a:lnTo>
                <a:lnTo>
                  <a:pt x="4302" y="228"/>
                </a:lnTo>
                <a:lnTo>
                  <a:pt x="4302" y="218"/>
                </a:lnTo>
                <a:lnTo>
                  <a:pt x="4303" y="240"/>
                </a:lnTo>
                <a:lnTo>
                  <a:pt x="4303" y="256"/>
                </a:lnTo>
                <a:lnTo>
                  <a:pt x="4304" y="284"/>
                </a:lnTo>
                <a:lnTo>
                  <a:pt x="4304" y="279"/>
                </a:lnTo>
                <a:lnTo>
                  <a:pt x="4305" y="292"/>
                </a:lnTo>
                <a:lnTo>
                  <a:pt x="4305" y="269"/>
                </a:lnTo>
                <a:lnTo>
                  <a:pt x="4306" y="272"/>
                </a:lnTo>
                <a:lnTo>
                  <a:pt x="4306" y="270"/>
                </a:lnTo>
                <a:lnTo>
                  <a:pt x="4307" y="275"/>
                </a:lnTo>
                <a:lnTo>
                  <a:pt x="4307" y="262"/>
                </a:lnTo>
                <a:lnTo>
                  <a:pt x="4307" y="264"/>
                </a:lnTo>
                <a:lnTo>
                  <a:pt x="4308" y="247"/>
                </a:lnTo>
                <a:lnTo>
                  <a:pt x="4308" y="244"/>
                </a:lnTo>
                <a:lnTo>
                  <a:pt x="4309" y="265"/>
                </a:lnTo>
                <a:lnTo>
                  <a:pt x="4309" y="274"/>
                </a:lnTo>
                <a:lnTo>
                  <a:pt x="4310" y="286"/>
                </a:lnTo>
                <a:lnTo>
                  <a:pt x="4310" y="257"/>
                </a:lnTo>
                <a:lnTo>
                  <a:pt x="4311" y="209"/>
                </a:lnTo>
                <a:lnTo>
                  <a:pt x="4311" y="183"/>
                </a:lnTo>
                <a:lnTo>
                  <a:pt x="4312" y="172"/>
                </a:lnTo>
                <a:lnTo>
                  <a:pt x="4312" y="163"/>
                </a:lnTo>
                <a:lnTo>
                  <a:pt x="4313" y="173"/>
                </a:lnTo>
                <a:lnTo>
                  <a:pt x="4313" y="186"/>
                </a:lnTo>
                <a:lnTo>
                  <a:pt x="4314" y="202"/>
                </a:lnTo>
                <a:lnTo>
                  <a:pt x="4314" y="194"/>
                </a:lnTo>
                <a:lnTo>
                  <a:pt x="4315" y="203"/>
                </a:lnTo>
                <a:lnTo>
                  <a:pt x="4315" y="209"/>
                </a:lnTo>
                <a:lnTo>
                  <a:pt x="4316" y="249"/>
                </a:lnTo>
                <a:lnTo>
                  <a:pt x="4316" y="289"/>
                </a:lnTo>
                <a:lnTo>
                  <a:pt x="4316" y="322"/>
                </a:lnTo>
                <a:lnTo>
                  <a:pt x="4317" y="354"/>
                </a:lnTo>
                <a:lnTo>
                  <a:pt x="4317" y="383"/>
                </a:lnTo>
                <a:lnTo>
                  <a:pt x="4318" y="405"/>
                </a:lnTo>
                <a:lnTo>
                  <a:pt x="4318" y="421"/>
                </a:lnTo>
                <a:lnTo>
                  <a:pt x="4319" y="432"/>
                </a:lnTo>
                <a:lnTo>
                  <a:pt x="4319" y="440"/>
                </a:lnTo>
                <a:lnTo>
                  <a:pt x="4320" y="448"/>
                </a:lnTo>
                <a:lnTo>
                  <a:pt x="4320" y="449"/>
                </a:lnTo>
                <a:lnTo>
                  <a:pt x="4321" y="450"/>
                </a:lnTo>
                <a:lnTo>
                  <a:pt x="4321" y="452"/>
                </a:lnTo>
                <a:lnTo>
                  <a:pt x="4321" y="449"/>
                </a:lnTo>
                <a:lnTo>
                  <a:pt x="4322" y="423"/>
                </a:lnTo>
                <a:lnTo>
                  <a:pt x="4323" y="393"/>
                </a:lnTo>
                <a:lnTo>
                  <a:pt x="4323" y="327"/>
                </a:lnTo>
                <a:lnTo>
                  <a:pt x="4324" y="281"/>
                </a:lnTo>
                <a:lnTo>
                  <a:pt x="4324" y="229"/>
                </a:lnTo>
                <a:lnTo>
                  <a:pt x="4324" y="209"/>
                </a:lnTo>
                <a:lnTo>
                  <a:pt x="4325" y="206"/>
                </a:lnTo>
                <a:lnTo>
                  <a:pt x="4325" y="227"/>
                </a:lnTo>
                <a:lnTo>
                  <a:pt x="4326" y="238"/>
                </a:lnTo>
                <a:lnTo>
                  <a:pt x="4326" y="265"/>
                </a:lnTo>
                <a:lnTo>
                  <a:pt x="4327" y="263"/>
                </a:lnTo>
                <a:lnTo>
                  <a:pt x="4327" y="285"/>
                </a:lnTo>
                <a:lnTo>
                  <a:pt x="4328" y="261"/>
                </a:lnTo>
                <a:lnTo>
                  <a:pt x="4328" y="258"/>
                </a:lnTo>
                <a:lnTo>
                  <a:pt x="4329" y="273"/>
                </a:lnTo>
                <a:lnTo>
                  <a:pt x="4329" y="274"/>
                </a:lnTo>
                <a:lnTo>
                  <a:pt x="4330" y="265"/>
                </a:lnTo>
                <a:lnTo>
                  <a:pt x="4330" y="263"/>
                </a:lnTo>
                <a:lnTo>
                  <a:pt x="4330" y="234"/>
                </a:lnTo>
                <a:lnTo>
                  <a:pt x="4331" y="229"/>
                </a:lnTo>
                <a:lnTo>
                  <a:pt x="4332" y="250"/>
                </a:lnTo>
                <a:lnTo>
                  <a:pt x="4332" y="273"/>
                </a:lnTo>
                <a:lnTo>
                  <a:pt x="4333" y="291"/>
                </a:lnTo>
                <a:lnTo>
                  <a:pt x="4333" y="258"/>
                </a:lnTo>
                <a:lnTo>
                  <a:pt x="4333" y="212"/>
                </a:lnTo>
                <a:lnTo>
                  <a:pt x="4334" y="183"/>
                </a:lnTo>
                <a:lnTo>
                  <a:pt x="4334" y="169"/>
                </a:lnTo>
                <a:lnTo>
                  <a:pt x="4335" y="164"/>
                </a:lnTo>
                <a:lnTo>
                  <a:pt x="4335" y="170"/>
                </a:lnTo>
                <a:lnTo>
                  <a:pt x="4336" y="176"/>
                </a:lnTo>
                <a:lnTo>
                  <a:pt x="4336" y="187"/>
                </a:lnTo>
                <a:lnTo>
                  <a:pt x="4337" y="188"/>
                </a:lnTo>
                <a:lnTo>
                  <a:pt x="4337" y="187"/>
                </a:lnTo>
                <a:lnTo>
                  <a:pt x="4338" y="191"/>
                </a:lnTo>
                <a:lnTo>
                  <a:pt x="4338" y="208"/>
                </a:lnTo>
                <a:lnTo>
                  <a:pt x="4339" y="240"/>
                </a:lnTo>
                <a:lnTo>
                  <a:pt x="4339" y="282"/>
                </a:lnTo>
                <a:lnTo>
                  <a:pt x="4339" y="314"/>
                </a:lnTo>
                <a:lnTo>
                  <a:pt x="4340" y="349"/>
                </a:lnTo>
                <a:lnTo>
                  <a:pt x="4340" y="376"/>
                </a:lnTo>
                <a:lnTo>
                  <a:pt x="4341" y="400"/>
                </a:lnTo>
                <a:lnTo>
                  <a:pt x="4341" y="411"/>
                </a:lnTo>
                <a:lnTo>
                  <a:pt x="4342" y="425"/>
                </a:lnTo>
                <a:lnTo>
                  <a:pt x="4342" y="433"/>
                </a:lnTo>
                <a:lnTo>
                  <a:pt x="4343" y="439"/>
                </a:lnTo>
                <a:lnTo>
                  <a:pt x="4343" y="441"/>
                </a:lnTo>
                <a:lnTo>
                  <a:pt x="4344" y="447"/>
                </a:lnTo>
                <a:lnTo>
                  <a:pt x="4344" y="444"/>
                </a:lnTo>
                <a:lnTo>
                  <a:pt x="4345" y="424"/>
                </a:lnTo>
                <a:lnTo>
                  <a:pt x="4345" y="400"/>
                </a:lnTo>
                <a:lnTo>
                  <a:pt x="4346" y="336"/>
                </a:lnTo>
                <a:lnTo>
                  <a:pt x="4346" y="306"/>
                </a:lnTo>
                <a:lnTo>
                  <a:pt x="4347" y="292"/>
                </a:lnTo>
                <a:lnTo>
                  <a:pt x="4347" y="291"/>
                </a:lnTo>
                <a:lnTo>
                  <a:pt x="4347" y="283"/>
                </a:lnTo>
                <a:lnTo>
                  <a:pt x="4348" y="279"/>
                </a:lnTo>
                <a:lnTo>
                  <a:pt x="4348" y="277"/>
                </a:lnTo>
                <a:lnTo>
                  <a:pt x="4349" y="288"/>
                </a:lnTo>
                <a:lnTo>
                  <a:pt x="4349" y="287"/>
                </a:lnTo>
                <a:lnTo>
                  <a:pt x="4350" y="297"/>
                </a:lnTo>
                <a:lnTo>
                  <a:pt x="4350" y="282"/>
                </a:lnTo>
                <a:lnTo>
                  <a:pt x="4351" y="281"/>
                </a:lnTo>
                <a:lnTo>
                  <a:pt x="4351" y="281"/>
                </a:lnTo>
                <a:lnTo>
                  <a:pt x="4352" y="277"/>
                </a:lnTo>
                <a:lnTo>
                  <a:pt x="4352" y="274"/>
                </a:lnTo>
                <a:lnTo>
                  <a:pt x="4353" y="264"/>
                </a:lnTo>
                <a:lnTo>
                  <a:pt x="4353" y="246"/>
                </a:lnTo>
                <a:lnTo>
                  <a:pt x="4354" y="252"/>
                </a:lnTo>
                <a:lnTo>
                  <a:pt x="4354" y="261"/>
                </a:lnTo>
                <a:lnTo>
                  <a:pt x="4355" y="282"/>
                </a:lnTo>
                <a:lnTo>
                  <a:pt x="4355" y="291"/>
                </a:lnTo>
                <a:lnTo>
                  <a:pt x="4356" y="254"/>
                </a:lnTo>
                <a:lnTo>
                  <a:pt x="4356" y="210"/>
                </a:lnTo>
                <a:lnTo>
                  <a:pt x="4356" y="175"/>
                </a:lnTo>
                <a:lnTo>
                  <a:pt x="4357" y="153"/>
                </a:lnTo>
                <a:lnTo>
                  <a:pt x="4357" y="142"/>
                </a:lnTo>
                <a:lnTo>
                  <a:pt x="4358" y="139"/>
                </a:lnTo>
                <a:lnTo>
                  <a:pt x="4358" y="164"/>
                </a:lnTo>
                <a:lnTo>
                  <a:pt x="4359" y="186"/>
                </a:lnTo>
                <a:lnTo>
                  <a:pt x="4359" y="185"/>
                </a:lnTo>
                <a:lnTo>
                  <a:pt x="4360" y="184"/>
                </a:lnTo>
                <a:lnTo>
                  <a:pt x="4360" y="172"/>
                </a:lnTo>
                <a:lnTo>
                  <a:pt x="4361" y="166"/>
                </a:lnTo>
                <a:lnTo>
                  <a:pt x="4361" y="168"/>
                </a:lnTo>
                <a:lnTo>
                  <a:pt x="4362" y="170"/>
                </a:lnTo>
                <a:lnTo>
                  <a:pt x="4362" y="180"/>
                </a:lnTo>
                <a:lnTo>
                  <a:pt x="4363" y="204"/>
                </a:lnTo>
                <a:lnTo>
                  <a:pt x="4363" y="233"/>
                </a:lnTo>
                <a:lnTo>
                  <a:pt x="4364" y="257"/>
                </a:lnTo>
                <a:lnTo>
                  <a:pt x="4364" y="275"/>
                </a:lnTo>
                <a:lnTo>
                  <a:pt x="4364" y="304"/>
                </a:lnTo>
                <a:lnTo>
                  <a:pt x="4365" y="331"/>
                </a:lnTo>
                <a:lnTo>
                  <a:pt x="4365" y="350"/>
                </a:lnTo>
                <a:lnTo>
                  <a:pt x="4366" y="369"/>
                </a:lnTo>
                <a:lnTo>
                  <a:pt x="4366" y="416"/>
                </a:lnTo>
                <a:lnTo>
                  <a:pt x="4367" y="432"/>
                </a:lnTo>
                <a:lnTo>
                  <a:pt x="4367" y="438"/>
                </a:lnTo>
                <a:lnTo>
                  <a:pt x="4368" y="434"/>
                </a:lnTo>
                <a:lnTo>
                  <a:pt x="4368" y="422"/>
                </a:lnTo>
                <a:lnTo>
                  <a:pt x="4369" y="412"/>
                </a:lnTo>
                <a:lnTo>
                  <a:pt x="4369" y="389"/>
                </a:lnTo>
                <a:lnTo>
                  <a:pt x="4370" y="384"/>
                </a:lnTo>
                <a:lnTo>
                  <a:pt x="4370" y="340"/>
                </a:lnTo>
                <a:lnTo>
                  <a:pt x="4370" y="316"/>
                </a:lnTo>
                <a:lnTo>
                  <a:pt x="4371" y="276"/>
                </a:lnTo>
                <a:lnTo>
                  <a:pt x="4372" y="275"/>
                </a:lnTo>
                <a:lnTo>
                  <a:pt x="4372" y="246"/>
                </a:lnTo>
                <a:lnTo>
                  <a:pt x="4373" y="233"/>
                </a:lnTo>
                <a:lnTo>
                  <a:pt x="4373" y="201"/>
                </a:lnTo>
                <a:lnTo>
                  <a:pt x="4373" y="199"/>
                </a:lnTo>
                <a:lnTo>
                  <a:pt x="4374" y="185"/>
                </a:lnTo>
                <a:lnTo>
                  <a:pt x="4374" y="195"/>
                </a:lnTo>
                <a:lnTo>
                  <a:pt x="4375" y="202"/>
                </a:lnTo>
                <a:lnTo>
                  <a:pt x="4375" y="215"/>
                </a:lnTo>
                <a:lnTo>
                  <a:pt x="4376" y="203"/>
                </a:lnTo>
                <a:lnTo>
                  <a:pt x="4376" y="194"/>
                </a:lnTo>
                <a:lnTo>
                  <a:pt x="4377" y="184"/>
                </a:lnTo>
                <a:lnTo>
                  <a:pt x="4377" y="199"/>
                </a:lnTo>
                <a:lnTo>
                  <a:pt x="4378" y="230"/>
                </a:lnTo>
                <a:lnTo>
                  <a:pt x="4378" y="218"/>
                </a:lnTo>
                <a:lnTo>
                  <a:pt x="4379" y="178"/>
                </a:lnTo>
                <a:lnTo>
                  <a:pt x="4379" y="152"/>
                </a:lnTo>
                <a:lnTo>
                  <a:pt x="4379" y="148"/>
                </a:lnTo>
                <a:lnTo>
                  <a:pt x="4380" y="135"/>
                </a:lnTo>
                <a:lnTo>
                  <a:pt x="4380" y="149"/>
                </a:lnTo>
                <a:lnTo>
                  <a:pt x="4381" y="135"/>
                </a:lnTo>
                <a:lnTo>
                  <a:pt x="4382" y="177"/>
                </a:lnTo>
                <a:lnTo>
                  <a:pt x="4382" y="188"/>
                </a:lnTo>
                <a:lnTo>
                  <a:pt x="4382" y="172"/>
                </a:lnTo>
                <a:lnTo>
                  <a:pt x="4383" y="158"/>
                </a:lnTo>
                <a:lnTo>
                  <a:pt x="4383" y="139"/>
                </a:lnTo>
                <a:lnTo>
                  <a:pt x="4384" y="132"/>
                </a:lnTo>
                <a:lnTo>
                  <a:pt x="4384" y="130"/>
                </a:lnTo>
                <a:lnTo>
                  <a:pt x="4385" y="151"/>
                </a:lnTo>
                <a:lnTo>
                  <a:pt x="4385" y="174"/>
                </a:lnTo>
                <a:lnTo>
                  <a:pt x="4386" y="194"/>
                </a:lnTo>
                <a:lnTo>
                  <a:pt x="4386" y="224"/>
                </a:lnTo>
                <a:lnTo>
                  <a:pt x="4387" y="242"/>
                </a:lnTo>
                <a:lnTo>
                  <a:pt x="4387" y="270"/>
                </a:lnTo>
                <a:lnTo>
                  <a:pt x="4387" y="297"/>
                </a:lnTo>
                <a:lnTo>
                  <a:pt x="4388" y="324"/>
                </a:lnTo>
                <a:lnTo>
                  <a:pt x="4388" y="355"/>
                </a:lnTo>
                <a:lnTo>
                  <a:pt x="4389" y="402"/>
                </a:lnTo>
                <a:lnTo>
                  <a:pt x="4389" y="429"/>
                </a:lnTo>
                <a:lnTo>
                  <a:pt x="4390" y="436"/>
                </a:lnTo>
                <a:lnTo>
                  <a:pt x="4390" y="439"/>
                </a:lnTo>
                <a:lnTo>
                  <a:pt x="4391" y="428"/>
                </a:lnTo>
                <a:lnTo>
                  <a:pt x="4391" y="428"/>
                </a:lnTo>
                <a:lnTo>
                  <a:pt x="4392" y="409"/>
                </a:lnTo>
                <a:lnTo>
                  <a:pt x="4392" y="399"/>
                </a:lnTo>
                <a:lnTo>
                  <a:pt x="4393" y="367"/>
                </a:lnTo>
                <a:lnTo>
                  <a:pt x="4393" y="354"/>
                </a:lnTo>
                <a:lnTo>
                  <a:pt x="4394" y="316"/>
                </a:lnTo>
                <a:lnTo>
                  <a:pt x="4394" y="306"/>
                </a:lnTo>
                <a:lnTo>
                  <a:pt x="4395" y="262"/>
                </a:lnTo>
                <a:lnTo>
                  <a:pt x="4395" y="259"/>
                </a:lnTo>
                <a:lnTo>
                  <a:pt x="4396" y="232"/>
                </a:lnTo>
                <a:lnTo>
                  <a:pt x="4396" y="234"/>
                </a:lnTo>
                <a:lnTo>
                  <a:pt x="4396" y="211"/>
                </a:lnTo>
                <a:lnTo>
                  <a:pt x="4397" y="216"/>
                </a:lnTo>
                <a:lnTo>
                  <a:pt x="4397" y="227"/>
                </a:lnTo>
                <a:lnTo>
                  <a:pt x="4398" y="238"/>
                </a:lnTo>
                <a:lnTo>
                  <a:pt x="4398" y="241"/>
                </a:lnTo>
                <a:lnTo>
                  <a:pt x="4399" y="253"/>
                </a:lnTo>
                <a:lnTo>
                  <a:pt x="4399" y="242"/>
                </a:lnTo>
                <a:lnTo>
                  <a:pt x="4400" y="247"/>
                </a:lnTo>
                <a:lnTo>
                  <a:pt x="4400" y="238"/>
                </a:lnTo>
                <a:lnTo>
                  <a:pt x="4401" y="234"/>
                </a:lnTo>
                <a:lnTo>
                  <a:pt x="4401" y="234"/>
                </a:lnTo>
                <a:lnTo>
                  <a:pt x="4402" y="234"/>
                </a:lnTo>
                <a:lnTo>
                  <a:pt x="4402" y="237"/>
                </a:lnTo>
                <a:lnTo>
                  <a:pt x="4403" y="249"/>
                </a:lnTo>
                <a:lnTo>
                  <a:pt x="4403" y="261"/>
                </a:lnTo>
                <a:lnTo>
                  <a:pt x="4404" y="288"/>
                </a:lnTo>
                <a:lnTo>
                  <a:pt x="4404" y="304"/>
                </a:lnTo>
                <a:lnTo>
                  <a:pt x="4405" y="309"/>
                </a:lnTo>
                <a:lnTo>
                  <a:pt x="4405" y="305"/>
                </a:lnTo>
                <a:lnTo>
                  <a:pt x="4405" y="317"/>
                </a:lnTo>
                <a:lnTo>
                  <a:pt x="4406" y="333"/>
                </a:lnTo>
                <a:lnTo>
                  <a:pt x="4406" y="327"/>
                </a:lnTo>
                <a:lnTo>
                  <a:pt x="4407" y="364"/>
                </a:lnTo>
                <a:lnTo>
                  <a:pt x="4407" y="387"/>
                </a:lnTo>
                <a:lnTo>
                  <a:pt x="4408" y="408"/>
                </a:lnTo>
                <a:lnTo>
                  <a:pt x="4408" y="428"/>
                </a:lnTo>
                <a:lnTo>
                  <a:pt x="4409" y="436"/>
                </a:lnTo>
                <a:lnTo>
                  <a:pt x="4409" y="442"/>
                </a:lnTo>
                <a:lnTo>
                  <a:pt x="4410" y="446"/>
                </a:lnTo>
                <a:lnTo>
                  <a:pt x="4410" y="450"/>
                </a:lnTo>
                <a:lnTo>
                  <a:pt x="4410" y="453"/>
                </a:lnTo>
                <a:lnTo>
                  <a:pt x="4411" y="450"/>
                </a:lnTo>
                <a:lnTo>
                  <a:pt x="4412" y="451"/>
                </a:lnTo>
                <a:lnTo>
                  <a:pt x="4412" y="445"/>
                </a:lnTo>
                <a:lnTo>
                  <a:pt x="4413" y="419"/>
                </a:lnTo>
                <a:lnTo>
                  <a:pt x="4413" y="395"/>
                </a:lnTo>
                <a:lnTo>
                  <a:pt x="4413" y="337"/>
                </a:lnTo>
                <a:lnTo>
                  <a:pt x="4414" y="302"/>
                </a:lnTo>
                <a:lnTo>
                  <a:pt x="4414" y="255"/>
                </a:lnTo>
                <a:lnTo>
                  <a:pt x="4415" y="236"/>
                </a:lnTo>
                <a:lnTo>
                  <a:pt x="4415" y="236"/>
                </a:lnTo>
                <a:lnTo>
                  <a:pt x="4416" y="249"/>
                </a:lnTo>
                <a:lnTo>
                  <a:pt x="4416" y="258"/>
                </a:lnTo>
                <a:lnTo>
                  <a:pt x="4417" y="278"/>
                </a:lnTo>
                <a:lnTo>
                  <a:pt x="4417" y="281"/>
                </a:lnTo>
                <a:lnTo>
                  <a:pt x="4418" y="291"/>
                </a:lnTo>
                <a:lnTo>
                  <a:pt x="4418" y="270"/>
                </a:lnTo>
                <a:lnTo>
                  <a:pt x="4419" y="261"/>
                </a:lnTo>
                <a:lnTo>
                  <a:pt x="4419" y="274"/>
                </a:lnTo>
                <a:lnTo>
                  <a:pt x="4419" y="279"/>
                </a:lnTo>
                <a:lnTo>
                  <a:pt x="4420" y="267"/>
                </a:lnTo>
                <a:lnTo>
                  <a:pt x="4421" y="266"/>
                </a:lnTo>
                <a:lnTo>
                  <a:pt x="4421" y="249"/>
                </a:lnTo>
                <a:lnTo>
                  <a:pt x="4422" y="239"/>
                </a:lnTo>
                <a:lnTo>
                  <a:pt x="4422" y="277"/>
                </a:lnTo>
                <a:lnTo>
                  <a:pt x="4422" y="290"/>
                </a:lnTo>
                <a:lnTo>
                  <a:pt x="4423" y="296"/>
                </a:lnTo>
                <a:lnTo>
                  <a:pt x="4423" y="272"/>
                </a:lnTo>
                <a:lnTo>
                  <a:pt x="4424" y="241"/>
                </a:lnTo>
                <a:lnTo>
                  <a:pt x="4424" y="215"/>
                </a:lnTo>
                <a:lnTo>
                  <a:pt x="4425" y="206"/>
                </a:lnTo>
                <a:lnTo>
                  <a:pt x="4425" y="212"/>
                </a:lnTo>
                <a:lnTo>
                  <a:pt x="4426" y="228"/>
                </a:lnTo>
                <a:lnTo>
                  <a:pt x="4426" y="231"/>
                </a:lnTo>
                <a:lnTo>
                  <a:pt x="4427" y="250"/>
                </a:lnTo>
                <a:lnTo>
                  <a:pt x="4427" y="246"/>
                </a:lnTo>
                <a:lnTo>
                  <a:pt x="4428" y="256"/>
                </a:lnTo>
                <a:lnTo>
                  <a:pt x="4428" y="264"/>
                </a:lnTo>
                <a:lnTo>
                  <a:pt x="4428" y="296"/>
                </a:lnTo>
                <a:lnTo>
                  <a:pt x="4429" y="324"/>
                </a:lnTo>
                <a:lnTo>
                  <a:pt x="4429" y="350"/>
                </a:lnTo>
                <a:lnTo>
                  <a:pt x="4430" y="339"/>
                </a:lnTo>
                <a:lnTo>
                  <a:pt x="4430" y="385"/>
                </a:lnTo>
                <a:lnTo>
                  <a:pt x="4431" y="411"/>
                </a:lnTo>
                <a:lnTo>
                  <a:pt x="4431" y="425"/>
                </a:lnTo>
                <a:lnTo>
                  <a:pt x="4432" y="435"/>
                </a:lnTo>
                <a:lnTo>
                  <a:pt x="4432" y="445"/>
                </a:lnTo>
                <a:lnTo>
                  <a:pt x="4433" y="452"/>
                </a:lnTo>
                <a:lnTo>
                  <a:pt x="4433" y="452"/>
                </a:lnTo>
                <a:lnTo>
                  <a:pt x="4434" y="451"/>
                </a:lnTo>
                <a:lnTo>
                  <a:pt x="4434" y="453"/>
                </a:lnTo>
                <a:lnTo>
                  <a:pt x="4435" y="449"/>
                </a:lnTo>
                <a:lnTo>
                  <a:pt x="4435" y="422"/>
                </a:lnTo>
                <a:lnTo>
                  <a:pt x="4436" y="396"/>
                </a:lnTo>
                <a:lnTo>
                  <a:pt x="4436" y="335"/>
                </a:lnTo>
                <a:lnTo>
                  <a:pt x="4436" y="293"/>
                </a:lnTo>
                <a:lnTo>
                  <a:pt x="4437" y="234"/>
                </a:lnTo>
                <a:lnTo>
                  <a:pt x="4437" y="216"/>
                </a:lnTo>
                <a:lnTo>
                  <a:pt x="4438" y="216"/>
                </a:lnTo>
                <a:lnTo>
                  <a:pt x="4438" y="229"/>
                </a:lnTo>
                <a:lnTo>
                  <a:pt x="4439" y="239"/>
                </a:lnTo>
                <a:lnTo>
                  <a:pt x="4439" y="255"/>
                </a:lnTo>
                <a:lnTo>
                  <a:pt x="4440" y="257"/>
                </a:lnTo>
                <a:lnTo>
                  <a:pt x="4440" y="265"/>
                </a:lnTo>
                <a:lnTo>
                  <a:pt x="4441" y="246"/>
                </a:lnTo>
                <a:lnTo>
                  <a:pt x="4441" y="245"/>
                </a:lnTo>
                <a:lnTo>
                  <a:pt x="4442" y="255"/>
                </a:lnTo>
                <a:lnTo>
                  <a:pt x="4442" y="261"/>
                </a:lnTo>
                <a:lnTo>
                  <a:pt x="4443" y="249"/>
                </a:lnTo>
                <a:lnTo>
                  <a:pt x="4443" y="244"/>
                </a:lnTo>
                <a:lnTo>
                  <a:pt x="4444" y="227"/>
                </a:lnTo>
                <a:lnTo>
                  <a:pt x="4444" y="229"/>
                </a:lnTo>
                <a:lnTo>
                  <a:pt x="4445" y="248"/>
                </a:lnTo>
                <a:lnTo>
                  <a:pt x="4445" y="272"/>
                </a:lnTo>
                <a:lnTo>
                  <a:pt x="4445" y="294"/>
                </a:lnTo>
                <a:lnTo>
                  <a:pt x="4446" y="268"/>
                </a:lnTo>
                <a:lnTo>
                  <a:pt x="4446" y="229"/>
                </a:lnTo>
                <a:lnTo>
                  <a:pt x="4447" y="195"/>
                </a:lnTo>
                <a:lnTo>
                  <a:pt x="4447" y="179"/>
                </a:lnTo>
                <a:lnTo>
                  <a:pt x="4448" y="175"/>
                </a:lnTo>
                <a:lnTo>
                  <a:pt x="4448" y="181"/>
                </a:lnTo>
                <a:lnTo>
                  <a:pt x="4449" y="183"/>
                </a:lnTo>
                <a:lnTo>
                  <a:pt x="4449" y="186"/>
                </a:lnTo>
                <a:lnTo>
                  <a:pt x="4450" y="186"/>
                </a:lnTo>
                <a:lnTo>
                  <a:pt x="4450" y="189"/>
                </a:lnTo>
                <a:lnTo>
                  <a:pt x="4450" y="209"/>
                </a:lnTo>
                <a:lnTo>
                  <a:pt x="4451" y="244"/>
                </a:lnTo>
                <a:lnTo>
                  <a:pt x="4452" y="284"/>
                </a:lnTo>
                <a:lnTo>
                  <a:pt x="4452" y="316"/>
                </a:lnTo>
                <a:lnTo>
                  <a:pt x="4453" y="345"/>
                </a:lnTo>
                <a:lnTo>
                  <a:pt x="4453" y="377"/>
                </a:lnTo>
                <a:lnTo>
                  <a:pt x="4453" y="398"/>
                </a:lnTo>
                <a:lnTo>
                  <a:pt x="4454" y="416"/>
                </a:lnTo>
                <a:lnTo>
                  <a:pt x="4454" y="427"/>
                </a:lnTo>
                <a:lnTo>
                  <a:pt x="4455" y="436"/>
                </a:lnTo>
                <a:lnTo>
                  <a:pt x="4455" y="440"/>
                </a:lnTo>
                <a:lnTo>
                  <a:pt x="4456" y="445"/>
                </a:lnTo>
                <a:lnTo>
                  <a:pt x="4456" y="445"/>
                </a:lnTo>
                <a:lnTo>
                  <a:pt x="4457" y="448"/>
                </a:lnTo>
                <a:lnTo>
                  <a:pt x="4457" y="446"/>
                </a:lnTo>
                <a:lnTo>
                  <a:pt x="4458" y="419"/>
                </a:lnTo>
                <a:lnTo>
                  <a:pt x="4458" y="394"/>
                </a:lnTo>
                <a:lnTo>
                  <a:pt x="4459" y="328"/>
                </a:lnTo>
                <a:lnTo>
                  <a:pt x="4459" y="287"/>
                </a:lnTo>
                <a:lnTo>
                  <a:pt x="4459" y="232"/>
                </a:lnTo>
                <a:lnTo>
                  <a:pt x="4460" y="220"/>
                </a:lnTo>
                <a:lnTo>
                  <a:pt x="4461" y="216"/>
                </a:lnTo>
                <a:lnTo>
                  <a:pt x="4461" y="226"/>
                </a:lnTo>
                <a:lnTo>
                  <a:pt x="4462" y="243"/>
                </a:lnTo>
                <a:lnTo>
                  <a:pt x="4462" y="266"/>
                </a:lnTo>
                <a:lnTo>
                  <a:pt x="4462" y="263"/>
                </a:lnTo>
                <a:lnTo>
                  <a:pt x="4463" y="276"/>
                </a:lnTo>
                <a:lnTo>
                  <a:pt x="4463" y="254"/>
                </a:lnTo>
                <a:lnTo>
                  <a:pt x="4464" y="253"/>
                </a:lnTo>
                <a:lnTo>
                  <a:pt x="4464" y="265"/>
                </a:lnTo>
                <a:lnTo>
                  <a:pt x="4465" y="273"/>
                </a:lnTo>
                <a:lnTo>
                  <a:pt x="4465" y="256"/>
                </a:lnTo>
                <a:lnTo>
                  <a:pt x="4466" y="254"/>
                </a:lnTo>
                <a:lnTo>
                  <a:pt x="4466" y="247"/>
                </a:lnTo>
                <a:lnTo>
                  <a:pt x="4467" y="246"/>
                </a:lnTo>
                <a:lnTo>
                  <a:pt x="4467" y="264"/>
                </a:lnTo>
                <a:lnTo>
                  <a:pt x="4468" y="288"/>
                </a:lnTo>
                <a:lnTo>
                  <a:pt x="4468" y="301"/>
                </a:lnTo>
                <a:lnTo>
                  <a:pt x="4468" y="276"/>
                </a:lnTo>
                <a:lnTo>
                  <a:pt x="4469" y="231"/>
                </a:lnTo>
                <a:lnTo>
                  <a:pt x="4470" y="197"/>
                </a:lnTo>
                <a:lnTo>
                  <a:pt x="4470" y="185"/>
                </a:lnTo>
                <a:lnTo>
                  <a:pt x="4471" y="178"/>
                </a:lnTo>
                <a:lnTo>
                  <a:pt x="4471" y="181"/>
                </a:lnTo>
                <a:lnTo>
                  <a:pt x="4471" y="203"/>
                </a:lnTo>
                <a:lnTo>
                  <a:pt x="4472" y="206"/>
                </a:lnTo>
                <a:lnTo>
                  <a:pt x="4472" y="198"/>
                </a:lnTo>
                <a:lnTo>
                  <a:pt x="4473" y="204"/>
                </a:lnTo>
                <a:lnTo>
                  <a:pt x="4473" y="201"/>
                </a:lnTo>
                <a:lnTo>
                  <a:pt x="4474" y="236"/>
                </a:lnTo>
                <a:lnTo>
                  <a:pt x="4474" y="273"/>
                </a:lnTo>
                <a:lnTo>
                  <a:pt x="4475" y="305"/>
                </a:lnTo>
                <a:lnTo>
                  <a:pt x="4475" y="342"/>
                </a:lnTo>
                <a:lnTo>
                  <a:pt x="4476" y="375"/>
                </a:lnTo>
                <a:lnTo>
                  <a:pt x="4476" y="398"/>
                </a:lnTo>
                <a:lnTo>
                  <a:pt x="4476" y="414"/>
                </a:lnTo>
                <a:lnTo>
                  <a:pt x="4477" y="427"/>
                </a:lnTo>
                <a:lnTo>
                  <a:pt x="4477" y="438"/>
                </a:lnTo>
                <a:lnTo>
                  <a:pt x="4478" y="443"/>
                </a:lnTo>
                <a:lnTo>
                  <a:pt x="4478" y="446"/>
                </a:lnTo>
                <a:lnTo>
                  <a:pt x="4479" y="445"/>
                </a:lnTo>
                <a:lnTo>
                  <a:pt x="4479" y="448"/>
                </a:lnTo>
                <a:lnTo>
                  <a:pt x="4480" y="445"/>
                </a:lnTo>
                <a:lnTo>
                  <a:pt x="4480" y="420"/>
                </a:lnTo>
                <a:lnTo>
                  <a:pt x="4481" y="394"/>
                </a:lnTo>
                <a:lnTo>
                  <a:pt x="4481" y="330"/>
                </a:lnTo>
                <a:lnTo>
                  <a:pt x="4482" y="287"/>
                </a:lnTo>
                <a:lnTo>
                  <a:pt x="4482" y="237"/>
                </a:lnTo>
                <a:lnTo>
                  <a:pt x="4483" y="222"/>
                </a:lnTo>
                <a:lnTo>
                  <a:pt x="4483" y="217"/>
                </a:lnTo>
                <a:lnTo>
                  <a:pt x="4484" y="231"/>
                </a:lnTo>
                <a:lnTo>
                  <a:pt x="4484" y="241"/>
                </a:lnTo>
                <a:lnTo>
                  <a:pt x="4485" y="270"/>
                </a:lnTo>
                <a:lnTo>
                  <a:pt x="4485" y="268"/>
                </a:lnTo>
                <a:lnTo>
                  <a:pt x="4485" y="285"/>
                </a:lnTo>
                <a:lnTo>
                  <a:pt x="4486" y="264"/>
                </a:lnTo>
                <a:lnTo>
                  <a:pt x="4486" y="255"/>
                </a:lnTo>
                <a:lnTo>
                  <a:pt x="4487" y="270"/>
                </a:lnTo>
                <a:lnTo>
                  <a:pt x="4487" y="278"/>
                </a:lnTo>
                <a:lnTo>
                  <a:pt x="4488" y="261"/>
                </a:lnTo>
                <a:lnTo>
                  <a:pt x="4488" y="256"/>
                </a:lnTo>
                <a:lnTo>
                  <a:pt x="4489" y="247"/>
                </a:lnTo>
                <a:lnTo>
                  <a:pt x="4489" y="247"/>
                </a:lnTo>
                <a:lnTo>
                  <a:pt x="4490" y="265"/>
                </a:lnTo>
                <a:lnTo>
                  <a:pt x="4490" y="287"/>
                </a:lnTo>
                <a:lnTo>
                  <a:pt x="4491" y="305"/>
                </a:lnTo>
                <a:lnTo>
                  <a:pt x="4491" y="276"/>
                </a:lnTo>
                <a:lnTo>
                  <a:pt x="4492" y="236"/>
                </a:lnTo>
                <a:lnTo>
                  <a:pt x="4492" y="199"/>
                </a:lnTo>
                <a:lnTo>
                  <a:pt x="4493" y="183"/>
                </a:lnTo>
                <a:lnTo>
                  <a:pt x="4493" y="173"/>
                </a:lnTo>
                <a:lnTo>
                  <a:pt x="4493" y="177"/>
                </a:lnTo>
                <a:lnTo>
                  <a:pt x="4494" y="178"/>
                </a:lnTo>
                <a:lnTo>
                  <a:pt x="4494" y="186"/>
                </a:lnTo>
                <a:lnTo>
                  <a:pt x="4495" y="177"/>
                </a:lnTo>
                <a:lnTo>
                  <a:pt x="4495" y="182"/>
                </a:lnTo>
                <a:lnTo>
                  <a:pt x="4496" y="184"/>
                </a:lnTo>
                <a:lnTo>
                  <a:pt x="4496" y="198"/>
                </a:lnTo>
                <a:lnTo>
                  <a:pt x="4497" y="218"/>
                </a:lnTo>
                <a:lnTo>
                  <a:pt x="4497" y="256"/>
                </a:lnTo>
                <a:lnTo>
                  <a:pt x="4498" y="295"/>
                </a:lnTo>
                <a:lnTo>
                  <a:pt x="4498" y="331"/>
                </a:lnTo>
                <a:lnTo>
                  <a:pt x="4499" y="362"/>
                </a:lnTo>
                <a:lnTo>
                  <a:pt x="4499" y="388"/>
                </a:lnTo>
                <a:lnTo>
                  <a:pt x="4499" y="400"/>
                </a:lnTo>
                <a:lnTo>
                  <a:pt x="4500" y="413"/>
                </a:lnTo>
                <a:lnTo>
                  <a:pt x="4501" y="422"/>
                </a:lnTo>
                <a:lnTo>
                  <a:pt x="4501" y="434"/>
                </a:lnTo>
                <a:lnTo>
                  <a:pt x="4502" y="431"/>
                </a:lnTo>
                <a:lnTo>
                  <a:pt x="4502" y="438"/>
                </a:lnTo>
                <a:lnTo>
                  <a:pt x="4502" y="439"/>
                </a:lnTo>
                <a:lnTo>
                  <a:pt x="4503" y="418"/>
                </a:lnTo>
                <a:lnTo>
                  <a:pt x="4503" y="394"/>
                </a:lnTo>
                <a:lnTo>
                  <a:pt x="4504" y="336"/>
                </a:lnTo>
                <a:lnTo>
                  <a:pt x="4504" y="296"/>
                </a:lnTo>
                <a:lnTo>
                  <a:pt x="4505" y="246"/>
                </a:lnTo>
                <a:lnTo>
                  <a:pt x="4505" y="232"/>
                </a:lnTo>
                <a:lnTo>
                  <a:pt x="4506" y="228"/>
                </a:lnTo>
                <a:lnTo>
                  <a:pt x="4506" y="240"/>
                </a:lnTo>
                <a:lnTo>
                  <a:pt x="4507" y="250"/>
                </a:lnTo>
                <a:lnTo>
                  <a:pt x="4507" y="270"/>
                </a:lnTo>
                <a:lnTo>
                  <a:pt x="4508" y="274"/>
                </a:lnTo>
                <a:lnTo>
                  <a:pt x="4508" y="287"/>
                </a:lnTo>
                <a:lnTo>
                  <a:pt x="4508" y="264"/>
                </a:lnTo>
                <a:lnTo>
                  <a:pt x="4509" y="264"/>
                </a:lnTo>
                <a:lnTo>
                  <a:pt x="4510" y="269"/>
                </a:lnTo>
                <a:lnTo>
                  <a:pt x="4510" y="274"/>
                </a:lnTo>
                <a:lnTo>
                  <a:pt x="4511" y="258"/>
                </a:lnTo>
                <a:lnTo>
                  <a:pt x="4511" y="245"/>
                </a:lnTo>
                <a:lnTo>
                  <a:pt x="4511" y="237"/>
                </a:lnTo>
                <a:lnTo>
                  <a:pt x="4512" y="242"/>
                </a:lnTo>
                <a:lnTo>
                  <a:pt x="4512" y="264"/>
                </a:lnTo>
                <a:lnTo>
                  <a:pt x="4513" y="282"/>
                </a:lnTo>
                <a:lnTo>
                  <a:pt x="4513" y="295"/>
                </a:lnTo>
                <a:lnTo>
                  <a:pt x="4514" y="268"/>
                </a:lnTo>
                <a:lnTo>
                  <a:pt x="4514" y="212"/>
                </a:lnTo>
                <a:lnTo>
                  <a:pt x="4515" y="183"/>
                </a:lnTo>
                <a:lnTo>
                  <a:pt x="4515" y="158"/>
                </a:lnTo>
                <a:lnTo>
                  <a:pt x="4516" y="142"/>
                </a:lnTo>
                <a:lnTo>
                  <a:pt x="4516" y="139"/>
                </a:lnTo>
                <a:lnTo>
                  <a:pt x="4516" y="154"/>
                </a:lnTo>
                <a:lnTo>
                  <a:pt x="4517" y="166"/>
                </a:lnTo>
                <a:lnTo>
                  <a:pt x="4517" y="169"/>
                </a:lnTo>
                <a:lnTo>
                  <a:pt x="4518" y="167"/>
                </a:lnTo>
                <a:lnTo>
                  <a:pt x="4518" y="159"/>
                </a:lnTo>
                <a:lnTo>
                  <a:pt x="4519" y="154"/>
                </a:lnTo>
                <a:lnTo>
                  <a:pt x="4519" y="160"/>
                </a:lnTo>
                <a:lnTo>
                  <a:pt x="4520" y="166"/>
                </a:lnTo>
                <a:lnTo>
                  <a:pt x="4520" y="173"/>
                </a:lnTo>
                <a:lnTo>
                  <a:pt x="4521" y="206"/>
                </a:lnTo>
                <a:lnTo>
                  <a:pt x="4521" y="231"/>
                </a:lnTo>
                <a:lnTo>
                  <a:pt x="4522" y="257"/>
                </a:lnTo>
                <a:lnTo>
                  <a:pt x="4522" y="281"/>
                </a:lnTo>
                <a:lnTo>
                  <a:pt x="4523" y="302"/>
                </a:lnTo>
                <a:lnTo>
                  <a:pt x="4523" y="327"/>
                </a:lnTo>
                <a:lnTo>
                  <a:pt x="4524" y="348"/>
                </a:lnTo>
                <a:lnTo>
                  <a:pt x="4524" y="365"/>
                </a:lnTo>
                <a:lnTo>
                  <a:pt x="4525" y="409"/>
                </a:lnTo>
                <a:lnTo>
                  <a:pt x="4525" y="430"/>
                </a:lnTo>
                <a:lnTo>
                  <a:pt x="4525" y="435"/>
                </a:lnTo>
                <a:lnTo>
                  <a:pt x="4526" y="431"/>
                </a:lnTo>
                <a:lnTo>
                  <a:pt x="4526" y="421"/>
                </a:lnTo>
                <a:lnTo>
                  <a:pt x="4527" y="419"/>
                </a:lnTo>
                <a:lnTo>
                  <a:pt x="4527" y="397"/>
                </a:lnTo>
                <a:lnTo>
                  <a:pt x="4528" y="383"/>
                </a:lnTo>
                <a:lnTo>
                  <a:pt x="4528" y="333"/>
                </a:lnTo>
                <a:lnTo>
                  <a:pt x="4529" y="328"/>
                </a:lnTo>
                <a:lnTo>
                  <a:pt x="4529" y="293"/>
                </a:lnTo>
                <a:lnTo>
                  <a:pt x="4530" y="290"/>
                </a:lnTo>
                <a:lnTo>
                  <a:pt x="4530" y="267"/>
                </a:lnTo>
                <a:lnTo>
                  <a:pt x="4531" y="262"/>
                </a:lnTo>
                <a:lnTo>
                  <a:pt x="4531" y="238"/>
                </a:lnTo>
                <a:lnTo>
                  <a:pt x="4532" y="232"/>
                </a:lnTo>
                <a:lnTo>
                  <a:pt x="4532" y="223"/>
                </a:lnTo>
                <a:lnTo>
                  <a:pt x="4533" y="220"/>
                </a:lnTo>
                <a:lnTo>
                  <a:pt x="4533" y="223"/>
                </a:lnTo>
                <a:lnTo>
                  <a:pt x="4534" y="239"/>
                </a:lnTo>
                <a:lnTo>
                  <a:pt x="4534" y="232"/>
                </a:lnTo>
                <a:lnTo>
                  <a:pt x="4534" y="223"/>
                </a:lnTo>
                <a:lnTo>
                  <a:pt x="4535" y="219"/>
                </a:lnTo>
                <a:lnTo>
                  <a:pt x="4535" y="228"/>
                </a:lnTo>
                <a:lnTo>
                  <a:pt x="4536" y="241"/>
                </a:lnTo>
                <a:lnTo>
                  <a:pt x="4536" y="226"/>
                </a:lnTo>
                <a:lnTo>
                  <a:pt x="4537" y="194"/>
                </a:lnTo>
                <a:lnTo>
                  <a:pt x="4537" y="186"/>
                </a:lnTo>
                <a:lnTo>
                  <a:pt x="4538" y="164"/>
                </a:lnTo>
                <a:lnTo>
                  <a:pt x="4538" y="146"/>
                </a:lnTo>
                <a:lnTo>
                  <a:pt x="4539" y="165"/>
                </a:lnTo>
                <a:lnTo>
                  <a:pt x="4539" y="202"/>
                </a:lnTo>
                <a:lnTo>
                  <a:pt x="4539" y="213"/>
                </a:lnTo>
                <a:lnTo>
                  <a:pt x="4540" y="213"/>
                </a:lnTo>
                <a:lnTo>
                  <a:pt x="4541" y="200"/>
                </a:lnTo>
                <a:lnTo>
                  <a:pt x="4541" y="186"/>
                </a:lnTo>
                <a:lnTo>
                  <a:pt x="4542" y="170"/>
                </a:lnTo>
                <a:lnTo>
                  <a:pt x="4542" y="168"/>
                </a:lnTo>
                <a:lnTo>
                  <a:pt x="4542" y="168"/>
                </a:lnTo>
                <a:lnTo>
                  <a:pt x="4543" y="166"/>
                </a:lnTo>
                <a:lnTo>
                  <a:pt x="4543" y="184"/>
                </a:lnTo>
                <a:lnTo>
                  <a:pt x="4544" y="206"/>
                </a:lnTo>
                <a:lnTo>
                  <a:pt x="4544" y="229"/>
                </a:lnTo>
                <a:lnTo>
                  <a:pt x="4545" y="240"/>
                </a:lnTo>
                <a:lnTo>
                  <a:pt x="4545" y="262"/>
                </a:lnTo>
                <a:lnTo>
                  <a:pt x="4546" y="293"/>
                </a:lnTo>
                <a:lnTo>
                  <a:pt x="4546" y="316"/>
                </a:lnTo>
                <a:lnTo>
                  <a:pt x="4547" y="345"/>
                </a:lnTo>
                <a:lnTo>
                  <a:pt x="4547" y="400"/>
                </a:lnTo>
                <a:lnTo>
                  <a:pt x="4548" y="424"/>
                </a:lnTo>
                <a:lnTo>
                  <a:pt x="4548" y="434"/>
                </a:lnTo>
                <a:lnTo>
                  <a:pt x="4548" y="436"/>
                </a:lnTo>
                <a:lnTo>
                  <a:pt x="4549" y="436"/>
                </a:lnTo>
                <a:lnTo>
                  <a:pt x="4550" y="431"/>
                </a:lnTo>
                <a:lnTo>
                  <a:pt x="4550" y="416"/>
                </a:lnTo>
                <a:lnTo>
                  <a:pt x="4551" y="397"/>
                </a:lnTo>
                <a:lnTo>
                  <a:pt x="4551" y="373"/>
                </a:lnTo>
                <a:lnTo>
                  <a:pt x="4551" y="353"/>
                </a:lnTo>
                <a:lnTo>
                  <a:pt x="4552" y="311"/>
                </a:lnTo>
                <a:lnTo>
                  <a:pt x="4552" y="291"/>
                </a:lnTo>
                <a:lnTo>
                  <a:pt x="4553" y="245"/>
                </a:lnTo>
                <a:lnTo>
                  <a:pt x="4553" y="229"/>
                </a:lnTo>
                <a:lnTo>
                  <a:pt x="4554" y="203"/>
                </a:lnTo>
                <a:lnTo>
                  <a:pt x="4554" y="198"/>
                </a:lnTo>
                <a:lnTo>
                  <a:pt x="4555" y="200"/>
                </a:lnTo>
                <a:lnTo>
                  <a:pt x="4555" y="196"/>
                </a:lnTo>
                <a:lnTo>
                  <a:pt x="4556" y="202"/>
                </a:lnTo>
                <a:lnTo>
                  <a:pt x="4556" y="207"/>
                </a:lnTo>
                <a:lnTo>
                  <a:pt x="4557" y="185"/>
                </a:lnTo>
                <a:lnTo>
                  <a:pt x="4557" y="206"/>
                </a:lnTo>
                <a:lnTo>
                  <a:pt x="4557" y="234"/>
                </a:lnTo>
                <a:lnTo>
                  <a:pt x="4558" y="251"/>
                </a:lnTo>
                <a:lnTo>
                  <a:pt x="4559" y="252"/>
                </a:lnTo>
                <a:lnTo>
                  <a:pt x="4559" y="261"/>
                </a:lnTo>
                <a:lnTo>
                  <a:pt x="4559" y="249"/>
                </a:lnTo>
                <a:lnTo>
                  <a:pt x="4560" y="249"/>
                </a:lnTo>
                <a:lnTo>
                  <a:pt x="4560" y="224"/>
                </a:lnTo>
                <a:lnTo>
                  <a:pt x="4561" y="270"/>
                </a:lnTo>
                <a:lnTo>
                  <a:pt x="4561" y="297"/>
                </a:lnTo>
                <a:lnTo>
                  <a:pt x="4562" y="304"/>
                </a:lnTo>
                <a:lnTo>
                  <a:pt x="4562" y="297"/>
                </a:lnTo>
                <a:lnTo>
                  <a:pt x="4563" y="305"/>
                </a:lnTo>
                <a:lnTo>
                  <a:pt x="4563" y="298"/>
                </a:lnTo>
                <a:lnTo>
                  <a:pt x="4564" y="286"/>
                </a:lnTo>
                <a:lnTo>
                  <a:pt x="4564" y="301"/>
                </a:lnTo>
                <a:lnTo>
                  <a:pt x="4565" y="320"/>
                </a:lnTo>
                <a:lnTo>
                  <a:pt x="4565" y="329"/>
                </a:lnTo>
                <a:lnTo>
                  <a:pt x="4565" y="341"/>
                </a:lnTo>
                <a:lnTo>
                  <a:pt x="4566" y="362"/>
                </a:lnTo>
                <a:lnTo>
                  <a:pt x="4566" y="381"/>
                </a:lnTo>
                <a:lnTo>
                  <a:pt x="4567" y="398"/>
                </a:lnTo>
                <a:lnTo>
                  <a:pt x="4567" y="408"/>
                </a:lnTo>
                <a:lnTo>
                  <a:pt x="4568" y="423"/>
                </a:lnTo>
                <a:lnTo>
                  <a:pt x="4568" y="427"/>
                </a:lnTo>
                <a:lnTo>
                  <a:pt x="4569" y="433"/>
                </a:lnTo>
                <a:lnTo>
                  <a:pt x="4569" y="434"/>
                </a:lnTo>
                <a:lnTo>
                  <a:pt x="4570" y="443"/>
                </a:lnTo>
                <a:lnTo>
                  <a:pt x="4570" y="445"/>
                </a:lnTo>
                <a:lnTo>
                  <a:pt x="4571" y="440"/>
                </a:lnTo>
                <a:lnTo>
                  <a:pt x="4571" y="431"/>
                </a:lnTo>
                <a:lnTo>
                  <a:pt x="4572" y="410"/>
                </a:lnTo>
                <a:lnTo>
                  <a:pt x="4572" y="407"/>
                </a:lnTo>
                <a:lnTo>
                  <a:pt x="4573" y="387"/>
                </a:lnTo>
                <a:lnTo>
                  <a:pt x="4573" y="370"/>
                </a:lnTo>
                <a:lnTo>
                  <a:pt x="4574" y="337"/>
                </a:lnTo>
                <a:lnTo>
                  <a:pt x="4574" y="331"/>
                </a:lnTo>
                <a:lnTo>
                  <a:pt x="4574" y="314"/>
                </a:lnTo>
                <a:lnTo>
                  <a:pt x="4575" y="318"/>
                </a:lnTo>
                <a:lnTo>
                  <a:pt x="4575" y="300"/>
                </a:lnTo>
                <a:lnTo>
                  <a:pt x="4576" y="303"/>
                </a:lnTo>
                <a:lnTo>
                  <a:pt x="4576" y="279"/>
                </a:lnTo>
                <a:lnTo>
                  <a:pt x="4577" y="275"/>
                </a:lnTo>
                <a:lnTo>
                  <a:pt x="4577" y="262"/>
                </a:lnTo>
                <a:lnTo>
                  <a:pt x="4578" y="264"/>
                </a:lnTo>
                <a:lnTo>
                  <a:pt x="4578" y="257"/>
                </a:lnTo>
                <a:lnTo>
                  <a:pt x="4579" y="262"/>
                </a:lnTo>
                <a:lnTo>
                  <a:pt x="4579" y="253"/>
                </a:lnTo>
                <a:lnTo>
                  <a:pt x="4579" y="257"/>
                </a:lnTo>
                <a:lnTo>
                  <a:pt x="4580" y="253"/>
                </a:lnTo>
                <a:lnTo>
                  <a:pt x="4581" y="263"/>
                </a:lnTo>
                <a:lnTo>
                  <a:pt x="4581" y="269"/>
                </a:lnTo>
                <a:lnTo>
                  <a:pt x="4582" y="264"/>
                </a:lnTo>
                <a:lnTo>
                  <a:pt x="4582" y="251"/>
                </a:lnTo>
                <a:lnTo>
                  <a:pt x="4582" y="242"/>
                </a:lnTo>
                <a:lnTo>
                  <a:pt x="4583" y="238"/>
                </a:lnTo>
                <a:lnTo>
                  <a:pt x="4583" y="250"/>
                </a:lnTo>
                <a:lnTo>
                  <a:pt x="4584" y="265"/>
                </a:lnTo>
                <a:lnTo>
                  <a:pt x="4584" y="279"/>
                </a:lnTo>
                <a:lnTo>
                  <a:pt x="4585" y="290"/>
                </a:lnTo>
                <a:lnTo>
                  <a:pt x="4585" y="301"/>
                </a:lnTo>
                <a:lnTo>
                  <a:pt x="4586" y="303"/>
                </a:lnTo>
                <a:lnTo>
                  <a:pt x="4586" y="310"/>
                </a:lnTo>
                <a:lnTo>
                  <a:pt x="4587" y="317"/>
                </a:lnTo>
                <a:lnTo>
                  <a:pt x="4587" y="348"/>
                </a:lnTo>
                <a:lnTo>
                  <a:pt x="4588" y="374"/>
                </a:lnTo>
                <a:lnTo>
                  <a:pt x="4588" y="390"/>
                </a:lnTo>
                <a:lnTo>
                  <a:pt x="4588" y="411"/>
                </a:lnTo>
                <a:lnTo>
                  <a:pt x="4589" y="426"/>
                </a:lnTo>
                <a:lnTo>
                  <a:pt x="4590" y="436"/>
                </a:lnTo>
                <a:lnTo>
                  <a:pt x="4590" y="441"/>
                </a:lnTo>
                <a:lnTo>
                  <a:pt x="4591" y="449"/>
                </a:lnTo>
                <a:lnTo>
                  <a:pt x="4591" y="454"/>
                </a:lnTo>
                <a:lnTo>
                  <a:pt x="4591" y="455"/>
                </a:lnTo>
                <a:lnTo>
                  <a:pt x="4592" y="453"/>
                </a:lnTo>
                <a:lnTo>
                  <a:pt x="4592" y="453"/>
                </a:lnTo>
                <a:lnTo>
                  <a:pt x="4593" y="446"/>
                </a:lnTo>
                <a:lnTo>
                  <a:pt x="4593" y="420"/>
                </a:lnTo>
                <a:lnTo>
                  <a:pt x="4594" y="396"/>
                </a:lnTo>
                <a:lnTo>
                  <a:pt x="4594" y="332"/>
                </a:lnTo>
                <a:lnTo>
                  <a:pt x="4595" y="299"/>
                </a:lnTo>
                <a:lnTo>
                  <a:pt x="4595" y="248"/>
                </a:lnTo>
                <a:lnTo>
                  <a:pt x="4596" y="237"/>
                </a:lnTo>
                <a:lnTo>
                  <a:pt x="4596" y="231"/>
                </a:lnTo>
                <a:lnTo>
                  <a:pt x="4597" y="244"/>
                </a:lnTo>
                <a:lnTo>
                  <a:pt x="4597" y="256"/>
                </a:lnTo>
                <a:lnTo>
                  <a:pt x="4597" y="282"/>
                </a:lnTo>
                <a:lnTo>
                  <a:pt x="4598" y="281"/>
                </a:lnTo>
                <a:lnTo>
                  <a:pt x="4599" y="294"/>
                </a:lnTo>
                <a:lnTo>
                  <a:pt x="4599" y="280"/>
                </a:lnTo>
                <a:lnTo>
                  <a:pt x="4600" y="283"/>
                </a:lnTo>
                <a:lnTo>
                  <a:pt x="4600" y="284"/>
                </a:lnTo>
                <a:lnTo>
                  <a:pt x="4600" y="295"/>
                </a:lnTo>
                <a:lnTo>
                  <a:pt x="4601" y="273"/>
                </a:lnTo>
                <a:lnTo>
                  <a:pt x="4601" y="276"/>
                </a:lnTo>
                <a:lnTo>
                  <a:pt x="4602" y="258"/>
                </a:lnTo>
                <a:lnTo>
                  <a:pt x="4602" y="261"/>
                </a:lnTo>
                <a:lnTo>
                  <a:pt x="4603" y="274"/>
                </a:lnTo>
                <a:lnTo>
                  <a:pt x="4603" y="290"/>
                </a:lnTo>
                <a:lnTo>
                  <a:pt x="4604" y="301"/>
                </a:lnTo>
                <a:lnTo>
                  <a:pt x="4604" y="275"/>
                </a:lnTo>
                <a:lnTo>
                  <a:pt x="4605" y="238"/>
                </a:lnTo>
                <a:lnTo>
                  <a:pt x="4605" y="203"/>
                </a:lnTo>
                <a:lnTo>
                  <a:pt x="4605" y="192"/>
                </a:lnTo>
                <a:lnTo>
                  <a:pt x="4606" y="203"/>
                </a:lnTo>
                <a:lnTo>
                  <a:pt x="4606" y="212"/>
                </a:lnTo>
                <a:lnTo>
                  <a:pt x="4607" y="215"/>
                </a:lnTo>
                <a:lnTo>
                  <a:pt x="4607" y="224"/>
                </a:lnTo>
                <a:lnTo>
                  <a:pt x="4608" y="216"/>
                </a:lnTo>
                <a:lnTo>
                  <a:pt x="4608" y="217"/>
                </a:lnTo>
                <a:lnTo>
                  <a:pt x="4609" y="231"/>
                </a:lnTo>
                <a:lnTo>
                  <a:pt x="4609" y="269"/>
                </a:lnTo>
                <a:lnTo>
                  <a:pt x="4610" y="300"/>
                </a:lnTo>
                <a:lnTo>
                  <a:pt x="4610" y="338"/>
                </a:lnTo>
                <a:lnTo>
                  <a:pt x="4611" y="365"/>
                </a:lnTo>
                <a:lnTo>
                  <a:pt x="4611" y="393"/>
                </a:lnTo>
                <a:lnTo>
                  <a:pt x="4612" y="408"/>
                </a:lnTo>
                <a:lnTo>
                  <a:pt x="4612" y="423"/>
                </a:lnTo>
                <a:lnTo>
                  <a:pt x="4613" y="432"/>
                </a:lnTo>
                <a:lnTo>
                  <a:pt x="4613" y="441"/>
                </a:lnTo>
                <a:lnTo>
                  <a:pt x="4614" y="447"/>
                </a:lnTo>
                <a:lnTo>
                  <a:pt x="4614" y="450"/>
                </a:lnTo>
                <a:lnTo>
                  <a:pt x="4614" y="448"/>
                </a:lnTo>
                <a:lnTo>
                  <a:pt x="4615" y="449"/>
                </a:lnTo>
                <a:lnTo>
                  <a:pt x="4615" y="447"/>
                </a:lnTo>
                <a:lnTo>
                  <a:pt x="4616" y="422"/>
                </a:lnTo>
                <a:lnTo>
                  <a:pt x="4616" y="395"/>
                </a:lnTo>
                <a:lnTo>
                  <a:pt x="4617" y="334"/>
                </a:lnTo>
                <a:lnTo>
                  <a:pt x="4617" y="289"/>
                </a:lnTo>
                <a:lnTo>
                  <a:pt x="4618" y="242"/>
                </a:lnTo>
                <a:lnTo>
                  <a:pt x="4618" y="227"/>
                </a:lnTo>
                <a:lnTo>
                  <a:pt x="4619" y="218"/>
                </a:lnTo>
                <a:lnTo>
                  <a:pt x="4619" y="235"/>
                </a:lnTo>
                <a:lnTo>
                  <a:pt x="4620" y="249"/>
                </a:lnTo>
                <a:lnTo>
                  <a:pt x="4620" y="267"/>
                </a:lnTo>
                <a:lnTo>
                  <a:pt x="4621" y="264"/>
                </a:lnTo>
                <a:lnTo>
                  <a:pt x="4621" y="284"/>
                </a:lnTo>
                <a:lnTo>
                  <a:pt x="4622" y="271"/>
                </a:lnTo>
                <a:lnTo>
                  <a:pt x="4622" y="266"/>
                </a:lnTo>
                <a:lnTo>
                  <a:pt x="4622" y="275"/>
                </a:lnTo>
                <a:lnTo>
                  <a:pt x="4623" y="285"/>
                </a:lnTo>
                <a:lnTo>
                  <a:pt x="4623" y="265"/>
                </a:lnTo>
                <a:lnTo>
                  <a:pt x="4624" y="259"/>
                </a:lnTo>
                <a:lnTo>
                  <a:pt x="4624" y="251"/>
                </a:lnTo>
                <a:lnTo>
                  <a:pt x="4625" y="249"/>
                </a:lnTo>
                <a:lnTo>
                  <a:pt x="4625" y="273"/>
                </a:lnTo>
                <a:lnTo>
                  <a:pt x="4626" y="281"/>
                </a:lnTo>
                <a:lnTo>
                  <a:pt x="4626" y="298"/>
                </a:lnTo>
                <a:lnTo>
                  <a:pt x="4627" y="268"/>
                </a:lnTo>
                <a:lnTo>
                  <a:pt x="4627" y="220"/>
                </a:lnTo>
                <a:lnTo>
                  <a:pt x="4628" y="191"/>
                </a:lnTo>
                <a:lnTo>
                  <a:pt x="4628" y="185"/>
                </a:lnTo>
                <a:lnTo>
                  <a:pt x="4628" y="182"/>
                </a:lnTo>
                <a:lnTo>
                  <a:pt x="4629" y="193"/>
                </a:lnTo>
                <a:lnTo>
                  <a:pt x="4630" y="201"/>
                </a:lnTo>
                <a:lnTo>
                  <a:pt x="4630" y="208"/>
                </a:lnTo>
                <a:lnTo>
                  <a:pt x="4631" y="200"/>
                </a:lnTo>
                <a:lnTo>
                  <a:pt x="4631" y="208"/>
                </a:lnTo>
                <a:lnTo>
                  <a:pt x="4631" y="218"/>
                </a:lnTo>
                <a:lnTo>
                  <a:pt x="4632" y="236"/>
                </a:lnTo>
                <a:lnTo>
                  <a:pt x="4632" y="280"/>
                </a:lnTo>
                <a:lnTo>
                  <a:pt x="4633" y="322"/>
                </a:lnTo>
                <a:lnTo>
                  <a:pt x="4633" y="350"/>
                </a:lnTo>
                <a:lnTo>
                  <a:pt x="4634" y="379"/>
                </a:lnTo>
                <a:lnTo>
                  <a:pt x="4634" y="397"/>
                </a:lnTo>
                <a:lnTo>
                  <a:pt x="4635" y="416"/>
                </a:lnTo>
                <a:lnTo>
                  <a:pt x="4635" y="429"/>
                </a:lnTo>
                <a:lnTo>
                  <a:pt x="4636" y="440"/>
                </a:lnTo>
                <a:lnTo>
                  <a:pt x="4636" y="444"/>
                </a:lnTo>
                <a:lnTo>
                  <a:pt x="4637" y="447"/>
                </a:lnTo>
                <a:lnTo>
                  <a:pt x="4637" y="446"/>
                </a:lnTo>
                <a:lnTo>
                  <a:pt x="4637" y="449"/>
                </a:lnTo>
                <a:lnTo>
                  <a:pt x="4638" y="445"/>
                </a:lnTo>
                <a:lnTo>
                  <a:pt x="4639" y="422"/>
                </a:lnTo>
                <a:lnTo>
                  <a:pt x="4639" y="397"/>
                </a:lnTo>
                <a:lnTo>
                  <a:pt x="4640" y="333"/>
                </a:lnTo>
                <a:lnTo>
                  <a:pt x="4640" y="294"/>
                </a:lnTo>
                <a:lnTo>
                  <a:pt x="4640" y="235"/>
                </a:lnTo>
                <a:lnTo>
                  <a:pt x="4641" y="224"/>
                </a:lnTo>
                <a:lnTo>
                  <a:pt x="4641" y="221"/>
                </a:lnTo>
                <a:lnTo>
                  <a:pt x="4642" y="240"/>
                </a:lnTo>
                <a:lnTo>
                  <a:pt x="4642" y="252"/>
                </a:lnTo>
                <a:lnTo>
                  <a:pt x="4643" y="277"/>
                </a:lnTo>
                <a:lnTo>
                  <a:pt x="4643" y="275"/>
                </a:lnTo>
                <a:lnTo>
                  <a:pt x="4644" y="292"/>
                </a:lnTo>
                <a:lnTo>
                  <a:pt x="4644" y="264"/>
                </a:lnTo>
                <a:lnTo>
                  <a:pt x="4645" y="261"/>
                </a:lnTo>
                <a:lnTo>
                  <a:pt x="4645" y="270"/>
                </a:lnTo>
                <a:lnTo>
                  <a:pt x="4645" y="284"/>
                </a:lnTo>
                <a:lnTo>
                  <a:pt x="4646" y="265"/>
                </a:lnTo>
                <a:lnTo>
                  <a:pt x="4646" y="261"/>
                </a:lnTo>
                <a:lnTo>
                  <a:pt x="4647" y="250"/>
                </a:lnTo>
                <a:lnTo>
                  <a:pt x="4648" y="246"/>
                </a:lnTo>
                <a:lnTo>
                  <a:pt x="4648" y="264"/>
                </a:lnTo>
                <a:lnTo>
                  <a:pt x="4648" y="284"/>
                </a:lnTo>
                <a:lnTo>
                  <a:pt x="4649" y="295"/>
                </a:lnTo>
                <a:lnTo>
                  <a:pt x="4649" y="269"/>
                </a:lnTo>
                <a:lnTo>
                  <a:pt x="4650" y="224"/>
                </a:lnTo>
                <a:lnTo>
                  <a:pt x="4650" y="194"/>
                </a:lnTo>
                <a:lnTo>
                  <a:pt x="4651" y="171"/>
                </a:lnTo>
                <a:lnTo>
                  <a:pt x="4651" y="167"/>
                </a:lnTo>
                <a:lnTo>
                  <a:pt x="4652" y="161"/>
                </a:lnTo>
                <a:lnTo>
                  <a:pt x="4652" y="178"/>
                </a:lnTo>
                <a:lnTo>
                  <a:pt x="4653" y="187"/>
                </a:lnTo>
                <a:lnTo>
                  <a:pt x="4653" y="175"/>
                </a:lnTo>
                <a:lnTo>
                  <a:pt x="4654" y="169"/>
                </a:lnTo>
                <a:lnTo>
                  <a:pt x="4654" y="180"/>
                </a:lnTo>
                <a:lnTo>
                  <a:pt x="4654" y="198"/>
                </a:lnTo>
                <a:lnTo>
                  <a:pt x="4655" y="210"/>
                </a:lnTo>
                <a:lnTo>
                  <a:pt x="4655" y="256"/>
                </a:lnTo>
                <a:lnTo>
                  <a:pt x="4656" y="295"/>
                </a:lnTo>
                <a:lnTo>
                  <a:pt x="4656" y="331"/>
                </a:lnTo>
                <a:lnTo>
                  <a:pt x="4657" y="361"/>
                </a:lnTo>
                <a:lnTo>
                  <a:pt x="4657" y="386"/>
                </a:lnTo>
                <a:lnTo>
                  <a:pt x="4658" y="399"/>
                </a:lnTo>
                <a:lnTo>
                  <a:pt x="4658" y="413"/>
                </a:lnTo>
                <a:lnTo>
                  <a:pt x="4659" y="423"/>
                </a:lnTo>
                <a:lnTo>
                  <a:pt x="4659" y="431"/>
                </a:lnTo>
                <a:lnTo>
                  <a:pt x="4660" y="432"/>
                </a:lnTo>
                <a:lnTo>
                  <a:pt x="4660" y="440"/>
                </a:lnTo>
                <a:lnTo>
                  <a:pt x="4661" y="443"/>
                </a:lnTo>
                <a:lnTo>
                  <a:pt x="4661" y="420"/>
                </a:lnTo>
                <a:lnTo>
                  <a:pt x="4662" y="394"/>
                </a:lnTo>
                <a:lnTo>
                  <a:pt x="4662" y="338"/>
                </a:lnTo>
                <a:lnTo>
                  <a:pt x="4663" y="298"/>
                </a:lnTo>
                <a:lnTo>
                  <a:pt x="4663" y="239"/>
                </a:lnTo>
                <a:lnTo>
                  <a:pt x="4663" y="231"/>
                </a:lnTo>
                <a:lnTo>
                  <a:pt x="4664" y="229"/>
                </a:lnTo>
                <a:lnTo>
                  <a:pt x="4664" y="241"/>
                </a:lnTo>
                <a:lnTo>
                  <a:pt x="4665" y="250"/>
                </a:lnTo>
                <a:lnTo>
                  <a:pt x="4665" y="274"/>
                </a:lnTo>
                <a:lnTo>
                  <a:pt x="4666" y="272"/>
                </a:lnTo>
                <a:lnTo>
                  <a:pt x="4666" y="285"/>
                </a:lnTo>
                <a:lnTo>
                  <a:pt x="4667" y="262"/>
                </a:lnTo>
                <a:lnTo>
                  <a:pt x="4667" y="255"/>
                </a:lnTo>
                <a:lnTo>
                  <a:pt x="4668" y="270"/>
                </a:lnTo>
                <a:lnTo>
                  <a:pt x="4668" y="270"/>
                </a:lnTo>
                <a:lnTo>
                  <a:pt x="4668" y="257"/>
                </a:lnTo>
                <a:lnTo>
                  <a:pt x="4669" y="247"/>
                </a:lnTo>
                <a:lnTo>
                  <a:pt x="4670" y="238"/>
                </a:lnTo>
                <a:lnTo>
                  <a:pt x="4670" y="244"/>
                </a:lnTo>
                <a:lnTo>
                  <a:pt x="4671" y="266"/>
                </a:lnTo>
                <a:lnTo>
                  <a:pt x="4671" y="284"/>
                </a:lnTo>
                <a:lnTo>
                  <a:pt x="4671" y="291"/>
                </a:lnTo>
                <a:lnTo>
                  <a:pt x="4672" y="260"/>
                </a:lnTo>
                <a:lnTo>
                  <a:pt x="4672" y="219"/>
                </a:lnTo>
                <a:lnTo>
                  <a:pt x="4673" y="189"/>
                </a:lnTo>
                <a:lnTo>
                  <a:pt x="4673" y="171"/>
                </a:lnTo>
                <a:lnTo>
                  <a:pt x="4674" y="149"/>
                </a:lnTo>
                <a:lnTo>
                  <a:pt x="4674" y="159"/>
                </a:lnTo>
                <a:lnTo>
                  <a:pt x="4675" y="173"/>
                </a:lnTo>
                <a:lnTo>
                  <a:pt x="4675" y="186"/>
                </a:lnTo>
                <a:lnTo>
                  <a:pt x="4676" y="189"/>
                </a:lnTo>
                <a:lnTo>
                  <a:pt x="4676" y="184"/>
                </a:lnTo>
                <a:lnTo>
                  <a:pt x="4677" y="168"/>
                </a:lnTo>
                <a:lnTo>
                  <a:pt x="4677" y="168"/>
                </a:lnTo>
                <a:lnTo>
                  <a:pt x="4677" y="169"/>
                </a:lnTo>
                <a:lnTo>
                  <a:pt x="4678" y="176"/>
                </a:lnTo>
                <a:lnTo>
                  <a:pt x="4679" y="181"/>
                </a:lnTo>
                <a:lnTo>
                  <a:pt x="4679" y="210"/>
                </a:lnTo>
                <a:lnTo>
                  <a:pt x="4680" y="227"/>
                </a:lnTo>
                <a:lnTo>
                  <a:pt x="4680" y="253"/>
                </a:lnTo>
                <a:lnTo>
                  <a:pt x="4680" y="301"/>
                </a:lnTo>
                <a:lnTo>
                  <a:pt x="4681" y="330"/>
                </a:lnTo>
                <a:lnTo>
                  <a:pt x="4681" y="350"/>
                </a:lnTo>
                <a:lnTo>
                  <a:pt x="4682" y="366"/>
                </a:lnTo>
                <a:lnTo>
                  <a:pt x="4682" y="381"/>
                </a:lnTo>
                <a:lnTo>
                  <a:pt x="4683" y="415"/>
                </a:lnTo>
                <a:lnTo>
                  <a:pt x="4683" y="431"/>
                </a:lnTo>
                <a:lnTo>
                  <a:pt x="4684" y="437"/>
                </a:lnTo>
                <a:lnTo>
                  <a:pt x="4684" y="434"/>
                </a:lnTo>
                <a:lnTo>
                  <a:pt x="4685" y="421"/>
                </a:lnTo>
                <a:lnTo>
                  <a:pt x="4685" y="413"/>
                </a:lnTo>
                <a:lnTo>
                  <a:pt x="4686" y="396"/>
                </a:lnTo>
                <a:lnTo>
                  <a:pt x="4686" y="382"/>
                </a:lnTo>
                <a:lnTo>
                  <a:pt x="4686" y="352"/>
                </a:lnTo>
                <a:lnTo>
                  <a:pt x="4687" y="335"/>
                </a:lnTo>
                <a:lnTo>
                  <a:pt x="4688" y="291"/>
                </a:lnTo>
                <a:lnTo>
                  <a:pt x="4688" y="293"/>
                </a:lnTo>
                <a:lnTo>
                  <a:pt x="4688" y="274"/>
                </a:lnTo>
                <a:lnTo>
                  <a:pt x="4689" y="269"/>
                </a:lnTo>
                <a:lnTo>
                  <a:pt x="4689" y="232"/>
                </a:lnTo>
                <a:lnTo>
                  <a:pt x="4690" y="233"/>
                </a:lnTo>
                <a:lnTo>
                  <a:pt x="4690" y="227"/>
                </a:lnTo>
                <a:lnTo>
                  <a:pt x="4691" y="228"/>
                </a:lnTo>
                <a:lnTo>
                  <a:pt x="4691" y="237"/>
                </a:lnTo>
                <a:lnTo>
                  <a:pt x="4692" y="247"/>
                </a:lnTo>
                <a:lnTo>
                  <a:pt x="4692" y="244"/>
                </a:lnTo>
                <a:lnTo>
                  <a:pt x="4693" y="241"/>
                </a:lnTo>
                <a:lnTo>
                  <a:pt x="4693" y="240"/>
                </a:lnTo>
                <a:lnTo>
                  <a:pt x="4694" y="242"/>
                </a:lnTo>
                <a:lnTo>
                  <a:pt x="4694" y="243"/>
                </a:lnTo>
                <a:lnTo>
                  <a:pt x="4694" y="233"/>
                </a:lnTo>
                <a:lnTo>
                  <a:pt x="4695" y="214"/>
                </a:lnTo>
                <a:lnTo>
                  <a:pt x="4695" y="195"/>
                </a:lnTo>
                <a:lnTo>
                  <a:pt x="4696" y="181"/>
                </a:lnTo>
                <a:lnTo>
                  <a:pt x="4696" y="157"/>
                </a:lnTo>
                <a:lnTo>
                  <a:pt x="4697" y="172"/>
                </a:lnTo>
                <a:lnTo>
                  <a:pt x="4697" y="217"/>
                </a:lnTo>
                <a:lnTo>
                  <a:pt x="4698" y="229"/>
                </a:lnTo>
                <a:lnTo>
                  <a:pt x="4698" y="229"/>
                </a:lnTo>
                <a:lnTo>
                  <a:pt x="4699" y="212"/>
                </a:lnTo>
                <a:lnTo>
                  <a:pt x="4699" y="179"/>
                </a:lnTo>
                <a:lnTo>
                  <a:pt x="4700" y="171"/>
                </a:lnTo>
                <a:lnTo>
                  <a:pt x="4700" y="163"/>
                </a:lnTo>
                <a:lnTo>
                  <a:pt x="4701" y="160"/>
                </a:lnTo>
                <a:lnTo>
                  <a:pt x="4701" y="171"/>
                </a:lnTo>
                <a:lnTo>
                  <a:pt x="4702" y="186"/>
                </a:lnTo>
                <a:lnTo>
                  <a:pt x="4702" y="199"/>
                </a:lnTo>
                <a:lnTo>
                  <a:pt x="4703" y="221"/>
                </a:lnTo>
                <a:lnTo>
                  <a:pt x="4703" y="238"/>
                </a:lnTo>
                <a:lnTo>
                  <a:pt x="4703" y="262"/>
                </a:lnTo>
                <a:lnTo>
                  <a:pt x="4704" y="289"/>
                </a:lnTo>
                <a:lnTo>
                  <a:pt x="4704" y="320"/>
                </a:lnTo>
                <a:lnTo>
                  <a:pt x="4705" y="344"/>
                </a:lnTo>
                <a:lnTo>
                  <a:pt x="4705" y="403"/>
                </a:lnTo>
                <a:lnTo>
                  <a:pt x="4706" y="428"/>
                </a:lnTo>
                <a:lnTo>
                  <a:pt x="4706" y="436"/>
                </a:lnTo>
                <a:lnTo>
                  <a:pt x="4707" y="440"/>
                </a:lnTo>
                <a:lnTo>
                  <a:pt x="4707" y="429"/>
                </a:lnTo>
                <a:lnTo>
                  <a:pt x="4708" y="425"/>
                </a:lnTo>
                <a:lnTo>
                  <a:pt x="4708" y="413"/>
                </a:lnTo>
                <a:lnTo>
                  <a:pt x="4709" y="409"/>
                </a:lnTo>
                <a:lnTo>
                  <a:pt x="4709" y="380"/>
                </a:lnTo>
                <a:lnTo>
                  <a:pt x="4710" y="361"/>
                </a:lnTo>
                <a:lnTo>
                  <a:pt x="4710" y="328"/>
                </a:lnTo>
                <a:lnTo>
                  <a:pt x="4711" y="311"/>
                </a:lnTo>
                <a:lnTo>
                  <a:pt x="4711" y="271"/>
                </a:lnTo>
                <a:lnTo>
                  <a:pt x="4711" y="270"/>
                </a:lnTo>
                <a:lnTo>
                  <a:pt x="4712" y="248"/>
                </a:lnTo>
                <a:lnTo>
                  <a:pt x="4712" y="239"/>
                </a:lnTo>
                <a:lnTo>
                  <a:pt x="4713" y="234"/>
                </a:lnTo>
                <a:lnTo>
                  <a:pt x="4713" y="235"/>
                </a:lnTo>
                <a:lnTo>
                  <a:pt x="4714" y="233"/>
                </a:lnTo>
                <a:lnTo>
                  <a:pt x="4714" y="235"/>
                </a:lnTo>
                <a:lnTo>
                  <a:pt x="4715" y="242"/>
                </a:lnTo>
                <a:lnTo>
                  <a:pt x="4715" y="254"/>
                </a:lnTo>
                <a:lnTo>
                  <a:pt x="4716" y="252"/>
                </a:lnTo>
                <a:lnTo>
                  <a:pt x="4716" y="257"/>
                </a:lnTo>
                <a:lnTo>
                  <a:pt x="4717" y="257"/>
                </a:lnTo>
                <a:lnTo>
                  <a:pt x="4717" y="258"/>
                </a:lnTo>
                <a:lnTo>
                  <a:pt x="4717" y="243"/>
                </a:lnTo>
                <a:lnTo>
                  <a:pt x="4718" y="235"/>
                </a:lnTo>
                <a:lnTo>
                  <a:pt x="4719" y="241"/>
                </a:lnTo>
                <a:lnTo>
                  <a:pt x="4719" y="258"/>
                </a:lnTo>
                <a:lnTo>
                  <a:pt x="4720" y="277"/>
                </a:lnTo>
                <a:lnTo>
                  <a:pt x="4720" y="293"/>
                </a:lnTo>
                <a:lnTo>
                  <a:pt x="4720" y="297"/>
                </a:lnTo>
                <a:lnTo>
                  <a:pt x="4721" y="310"/>
                </a:lnTo>
                <a:lnTo>
                  <a:pt x="4721" y="305"/>
                </a:lnTo>
                <a:lnTo>
                  <a:pt x="4722" y="324"/>
                </a:lnTo>
                <a:lnTo>
                  <a:pt x="4722" y="345"/>
                </a:lnTo>
                <a:lnTo>
                  <a:pt x="4723" y="353"/>
                </a:lnTo>
                <a:lnTo>
                  <a:pt x="4723" y="374"/>
                </a:lnTo>
                <a:lnTo>
                  <a:pt x="4724" y="393"/>
                </a:lnTo>
                <a:lnTo>
                  <a:pt x="4724" y="411"/>
                </a:lnTo>
                <a:lnTo>
                  <a:pt x="4725" y="424"/>
                </a:lnTo>
                <a:lnTo>
                  <a:pt x="4725" y="435"/>
                </a:lnTo>
                <a:lnTo>
                  <a:pt x="4726" y="442"/>
                </a:lnTo>
                <a:lnTo>
                  <a:pt x="4726" y="449"/>
                </a:lnTo>
                <a:lnTo>
                  <a:pt x="4726" y="449"/>
                </a:lnTo>
                <a:lnTo>
                  <a:pt x="4727" y="450"/>
                </a:lnTo>
                <a:lnTo>
                  <a:pt x="4728" y="447"/>
                </a:lnTo>
                <a:lnTo>
                  <a:pt x="4728" y="447"/>
                </a:lnTo>
                <a:lnTo>
                  <a:pt x="4729" y="440"/>
                </a:lnTo>
                <a:lnTo>
                  <a:pt x="4729" y="417"/>
                </a:lnTo>
                <a:lnTo>
                  <a:pt x="4729" y="392"/>
                </a:lnTo>
                <a:lnTo>
                  <a:pt x="4730" y="333"/>
                </a:lnTo>
                <a:lnTo>
                  <a:pt x="4730" y="305"/>
                </a:lnTo>
                <a:lnTo>
                  <a:pt x="4731" y="259"/>
                </a:lnTo>
                <a:lnTo>
                  <a:pt x="4731" y="248"/>
                </a:lnTo>
                <a:lnTo>
                  <a:pt x="4732" y="245"/>
                </a:lnTo>
                <a:lnTo>
                  <a:pt x="4732" y="264"/>
                </a:lnTo>
                <a:lnTo>
                  <a:pt x="4733" y="281"/>
                </a:lnTo>
                <a:lnTo>
                  <a:pt x="4733" y="307"/>
                </a:lnTo>
                <a:lnTo>
                  <a:pt x="4734" y="305"/>
                </a:lnTo>
                <a:lnTo>
                  <a:pt x="4734" y="309"/>
                </a:lnTo>
                <a:lnTo>
                  <a:pt x="4734" y="303"/>
                </a:lnTo>
                <a:lnTo>
                  <a:pt x="4735" y="298"/>
                </a:lnTo>
                <a:lnTo>
                  <a:pt x="4735" y="299"/>
                </a:lnTo>
                <a:lnTo>
                  <a:pt x="4736" y="299"/>
                </a:lnTo>
                <a:lnTo>
                  <a:pt x="4737" y="295"/>
                </a:lnTo>
                <a:lnTo>
                  <a:pt x="4737" y="305"/>
                </a:lnTo>
                <a:lnTo>
                  <a:pt x="4737" y="335"/>
                </a:lnTo>
                <a:lnTo>
                  <a:pt x="4738" y="357"/>
                </a:lnTo>
                <a:lnTo>
                  <a:pt x="4738" y="381"/>
                </a:lnTo>
                <a:lnTo>
                  <a:pt x="4739" y="398"/>
                </a:lnTo>
                <a:lnTo>
                  <a:pt x="4739" y="407"/>
                </a:lnTo>
                <a:lnTo>
                  <a:pt x="4740" y="411"/>
                </a:lnTo>
                <a:lnTo>
                  <a:pt x="4740" y="410"/>
                </a:lnTo>
                <a:lnTo>
                  <a:pt x="4741" y="403"/>
                </a:lnTo>
                <a:lnTo>
                  <a:pt x="4741" y="406"/>
                </a:lnTo>
                <a:lnTo>
                  <a:pt x="4742" y="416"/>
                </a:lnTo>
                <a:lnTo>
                  <a:pt x="4742" y="420"/>
                </a:lnTo>
                <a:lnTo>
                  <a:pt x="4743" y="427"/>
                </a:lnTo>
                <a:lnTo>
                  <a:pt x="4743" y="433"/>
                </a:lnTo>
                <a:lnTo>
                  <a:pt x="4743" y="435"/>
                </a:lnTo>
                <a:lnTo>
                  <a:pt x="4744" y="442"/>
                </a:lnTo>
                <a:lnTo>
                  <a:pt x="4744" y="452"/>
                </a:lnTo>
                <a:lnTo>
                  <a:pt x="4745" y="463"/>
                </a:lnTo>
                <a:lnTo>
                  <a:pt x="4745" y="470"/>
                </a:lnTo>
                <a:lnTo>
                  <a:pt x="4746" y="471"/>
                </a:lnTo>
                <a:lnTo>
                  <a:pt x="4746" y="472"/>
                </a:lnTo>
                <a:lnTo>
                  <a:pt x="4747" y="472"/>
                </a:lnTo>
                <a:lnTo>
                  <a:pt x="4747" y="473"/>
                </a:lnTo>
                <a:lnTo>
                  <a:pt x="4748" y="473"/>
                </a:lnTo>
                <a:lnTo>
                  <a:pt x="4748" y="473"/>
                </a:lnTo>
                <a:lnTo>
                  <a:pt x="4749" y="473"/>
                </a:lnTo>
                <a:lnTo>
                  <a:pt x="4749" y="473"/>
                </a:lnTo>
                <a:lnTo>
                  <a:pt x="4750" y="473"/>
                </a:lnTo>
                <a:lnTo>
                  <a:pt x="4750" y="473"/>
                </a:lnTo>
                <a:lnTo>
                  <a:pt x="4751" y="473"/>
                </a:lnTo>
                <a:lnTo>
                  <a:pt x="4751" y="473"/>
                </a:lnTo>
                <a:lnTo>
                  <a:pt x="4752" y="473"/>
                </a:lnTo>
                <a:lnTo>
                  <a:pt x="4752" y="473"/>
                </a:lnTo>
                <a:lnTo>
                  <a:pt x="4752" y="472"/>
                </a:lnTo>
                <a:lnTo>
                  <a:pt x="4753" y="471"/>
                </a:lnTo>
                <a:lnTo>
                  <a:pt x="4753" y="469"/>
                </a:lnTo>
                <a:lnTo>
                  <a:pt x="4754" y="466"/>
                </a:lnTo>
                <a:lnTo>
                  <a:pt x="4754" y="461"/>
                </a:lnTo>
                <a:lnTo>
                  <a:pt x="4755" y="454"/>
                </a:lnTo>
                <a:lnTo>
                  <a:pt x="4755" y="446"/>
                </a:lnTo>
                <a:lnTo>
                  <a:pt x="4756" y="438"/>
                </a:lnTo>
                <a:lnTo>
                  <a:pt x="4756" y="430"/>
                </a:lnTo>
                <a:lnTo>
                  <a:pt x="4757" y="427"/>
                </a:lnTo>
                <a:lnTo>
                  <a:pt x="4757" y="419"/>
                </a:lnTo>
                <a:lnTo>
                  <a:pt x="4757" y="414"/>
                </a:lnTo>
                <a:lnTo>
                  <a:pt x="4758" y="411"/>
                </a:lnTo>
                <a:lnTo>
                  <a:pt x="4759" y="410"/>
                </a:lnTo>
                <a:lnTo>
                  <a:pt x="4759" y="406"/>
                </a:lnTo>
                <a:lnTo>
                  <a:pt x="4760" y="404"/>
                </a:lnTo>
                <a:lnTo>
                  <a:pt x="4760" y="394"/>
                </a:lnTo>
                <a:lnTo>
                  <a:pt x="4760" y="389"/>
                </a:lnTo>
                <a:lnTo>
                  <a:pt x="4761" y="384"/>
                </a:lnTo>
                <a:lnTo>
                  <a:pt x="4761" y="377"/>
                </a:lnTo>
                <a:lnTo>
                  <a:pt x="4762" y="367"/>
                </a:lnTo>
                <a:lnTo>
                  <a:pt x="4762" y="355"/>
                </a:lnTo>
                <a:lnTo>
                  <a:pt x="4763" y="342"/>
                </a:lnTo>
                <a:lnTo>
                  <a:pt x="4763" y="320"/>
                </a:lnTo>
                <a:lnTo>
                  <a:pt x="4764" y="322"/>
                </a:lnTo>
                <a:lnTo>
                  <a:pt x="4764" y="329"/>
                </a:lnTo>
                <a:lnTo>
                  <a:pt x="4765" y="343"/>
                </a:lnTo>
                <a:lnTo>
                  <a:pt x="4765" y="347"/>
                </a:lnTo>
                <a:lnTo>
                  <a:pt x="4766" y="351"/>
                </a:lnTo>
                <a:lnTo>
                  <a:pt x="4766" y="346"/>
                </a:lnTo>
                <a:lnTo>
                  <a:pt x="4766" y="340"/>
                </a:lnTo>
                <a:lnTo>
                  <a:pt x="4767" y="346"/>
                </a:lnTo>
                <a:lnTo>
                  <a:pt x="4768" y="363"/>
                </a:lnTo>
                <a:lnTo>
                  <a:pt x="4768" y="368"/>
                </a:lnTo>
                <a:lnTo>
                  <a:pt x="4769" y="390"/>
                </a:lnTo>
                <a:lnTo>
                  <a:pt x="4769" y="407"/>
                </a:lnTo>
                <a:lnTo>
                  <a:pt x="4769" y="425"/>
                </a:lnTo>
                <a:lnTo>
                  <a:pt x="4770" y="437"/>
                </a:lnTo>
                <a:lnTo>
                  <a:pt x="4770" y="444"/>
                </a:lnTo>
                <a:lnTo>
                  <a:pt x="4771" y="449"/>
                </a:lnTo>
                <a:lnTo>
                  <a:pt x="4771" y="453"/>
                </a:lnTo>
                <a:lnTo>
                  <a:pt x="4772" y="458"/>
                </a:lnTo>
                <a:lnTo>
                  <a:pt x="4772" y="458"/>
                </a:lnTo>
                <a:lnTo>
                  <a:pt x="4773" y="456"/>
                </a:lnTo>
                <a:lnTo>
                  <a:pt x="4773" y="457"/>
                </a:lnTo>
                <a:lnTo>
                  <a:pt x="4774" y="451"/>
                </a:lnTo>
                <a:lnTo>
                  <a:pt x="4774" y="428"/>
                </a:lnTo>
                <a:lnTo>
                  <a:pt x="4774" y="401"/>
                </a:lnTo>
                <a:lnTo>
                  <a:pt x="4775" y="338"/>
                </a:lnTo>
                <a:lnTo>
                  <a:pt x="4775" y="304"/>
                </a:lnTo>
                <a:lnTo>
                  <a:pt x="4776" y="261"/>
                </a:lnTo>
                <a:lnTo>
                  <a:pt x="4777" y="247"/>
                </a:lnTo>
                <a:lnTo>
                  <a:pt x="4777" y="251"/>
                </a:lnTo>
                <a:lnTo>
                  <a:pt x="4777" y="263"/>
                </a:lnTo>
                <a:lnTo>
                  <a:pt x="4778" y="280"/>
                </a:lnTo>
                <a:lnTo>
                  <a:pt x="4778" y="305"/>
                </a:lnTo>
                <a:lnTo>
                  <a:pt x="4779" y="303"/>
                </a:lnTo>
                <a:lnTo>
                  <a:pt x="4779" y="312"/>
                </a:lnTo>
                <a:lnTo>
                  <a:pt x="4780" y="302"/>
                </a:lnTo>
                <a:lnTo>
                  <a:pt x="4780" y="303"/>
                </a:lnTo>
                <a:lnTo>
                  <a:pt x="4781" y="306"/>
                </a:lnTo>
                <a:lnTo>
                  <a:pt x="4781" y="309"/>
                </a:lnTo>
                <a:lnTo>
                  <a:pt x="4782" y="303"/>
                </a:lnTo>
                <a:lnTo>
                  <a:pt x="4782" y="296"/>
                </a:lnTo>
                <a:lnTo>
                  <a:pt x="4783" y="288"/>
                </a:lnTo>
                <a:lnTo>
                  <a:pt x="4783" y="277"/>
                </a:lnTo>
                <a:lnTo>
                  <a:pt x="4783" y="291"/>
                </a:lnTo>
                <a:lnTo>
                  <a:pt x="4784" y="304"/>
                </a:lnTo>
                <a:lnTo>
                  <a:pt x="4784" y="307"/>
                </a:lnTo>
                <a:lnTo>
                  <a:pt x="4785" y="281"/>
                </a:lnTo>
                <a:lnTo>
                  <a:pt x="4785" y="251"/>
                </a:lnTo>
                <a:lnTo>
                  <a:pt x="4786" y="216"/>
                </a:lnTo>
                <a:lnTo>
                  <a:pt x="4786" y="204"/>
                </a:lnTo>
                <a:lnTo>
                  <a:pt x="4787" y="198"/>
                </a:lnTo>
                <a:lnTo>
                  <a:pt x="4787" y="206"/>
                </a:lnTo>
                <a:lnTo>
                  <a:pt x="4788" y="218"/>
                </a:lnTo>
                <a:lnTo>
                  <a:pt x="4788" y="230"/>
                </a:lnTo>
                <a:lnTo>
                  <a:pt x="4789" y="227"/>
                </a:lnTo>
                <a:lnTo>
                  <a:pt x="4789" y="228"/>
                </a:lnTo>
                <a:lnTo>
                  <a:pt x="4790" y="231"/>
                </a:lnTo>
                <a:lnTo>
                  <a:pt x="4790" y="243"/>
                </a:lnTo>
                <a:lnTo>
                  <a:pt x="4791" y="286"/>
                </a:lnTo>
                <a:lnTo>
                  <a:pt x="4791" y="322"/>
                </a:lnTo>
                <a:lnTo>
                  <a:pt x="4792" y="351"/>
                </a:lnTo>
                <a:lnTo>
                  <a:pt x="4792" y="382"/>
                </a:lnTo>
                <a:lnTo>
                  <a:pt x="4792" y="405"/>
                </a:lnTo>
                <a:lnTo>
                  <a:pt x="4793" y="421"/>
                </a:lnTo>
                <a:lnTo>
                  <a:pt x="4793" y="430"/>
                </a:lnTo>
                <a:lnTo>
                  <a:pt x="4794" y="439"/>
                </a:lnTo>
                <a:lnTo>
                  <a:pt x="4794" y="445"/>
                </a:lnTo>
                <a:lnTo>
                  <a:pt x="4795" y="448"/>
                </a:lnTo>
                <a:lnTo>
                  <a:pt x="4795" y="448"/>
                </a:lnTo>
                <a:lnTo>
                  <a:pt x="4796" y="450"/>
                </a:lnTo>
                <a:lnTo>
                  <a:pt x="4796" y="445"/>
                </a:lnTo>
                <a:lnTo>
                  <a:pt x="4797" y="421"/>
                </a:lnTo>
                <a:lnTo>
                  <a:pt x="4797" y="394"/>
                </a:lnTo>
                <a:lnTo>
                  <a:pt x="4797" y="330"/>
                </a:lnTo>
                <a:lnTo>
                  <a:pt x="4798" y="292"/>
                </a:lnTo>
                <a:lnTo>
                  <a:pt x="4799" y="248"/>
                </a:lnTo>
                <a:lnTo>
                  <a:pt x="4799" y="235"/>
                </a:lnTo>
                <a:lnTo>
                  <a:pt x="4800" y="237"/>
                </a:lnTo>
                <a:lnTo>
                  <a:pt x="4800" y="251"/>
                </a:lnTo>
                <a:lnTo>
                  <a:pt x="4800" y="263"/>
                </a:lnTo>
                <a:lnTo>
                  <a:pt x="4801" y="277"/>
                </a:lnTo>
                <a:lnTo>
                  <a:pt x="4801" y="281"/>
                </a:lnTo>
                <a:lnTo>
                  <a:pt x="4802" y="296"/>
                </a:lnTo>
                <a:lnTo>
                  <a:pt x="4802" y="278"/>
                </a:lnTo>
                <a:lnTo>
                  <a:pt x="4803" y="271"/>
                </a:lnTo>
                <a:lnTo>
                  <a:pt x="4803" y="280"/>
                </a:lnTo>
                <a:lnTo>
                  <a:pt x="4804" y="283"/>
                </a:lnTo>
                <a:lnTo>
                  <a:pt x="4804" y="275"/>
                </a:lnTo>
                <a:lnTo>
                  <a:pt x="4805" y="266"/>
                </a:lnTo>
                <a:lnTo>
                  <a:pt x="4805" y="261"/>
                </a:lnTo>
                <a:lnTo>
                  <a:pt x="4806" y="254"/>
                </a:lnTo>
                <a:lnTo>
                  <a:pt x="4806" y="274"/>
                </a:lnTo>
                <a:lnTo>
                  <a:pt x="4806" y="295"/>
                </a:lnTo>
                <a:lnTo>
                  <a:pt x="4807" y="307"/>
                </a:lnTo>
                <a:lnTo>
                  <a:pt x="4808" y="280"/>
                </a:lnTo>
                <a:lnTo>
                  <a:pt x="4808" y="239"/>
                </a:lnTo>
                <a:lnTo>
                  <a:pt x="4809" y="212"/>
                </a:lnTo>
                <a:lnTo>
                  <a:pt x="4809" y="194"/>
                </a:lnTo>
                <a:lnTo>
                  <a:pt x="4809" y="190"/>
                </a:lnTo>
                <a:lnTo>
                  <a:pt x="4810" y="191"/>
                </a:lnTo>
                <a:lnTo>
                  <a:pt x="4810" y="193"/>
                </a:lnTo>
                <a:lnTo>
                  <a:pt x="4811" y="194"/>
                </a:lnTo>
                <a:lnTo>
                  <a:pt x="4811" y="193"/>
                </a:lnTo>
                <a:lnTo>
                  <a:pt x="4812" y="193"/>
                </a:lnTo>
                <a:lnTo>
                  <a:pt x="4812" y="200"/>
                </a:lnTo>
                <a:lnTo>
                  <a:pt x="4813" y="214"/>
                </a:lnTo>
                <a:lnTo>
                  <a:pt x="4813" y="223"/>
                </a:lnTo>
                <a:lnTo>
                  <a:pt x="4814" y="257"/>
                </a:lnTo>
                <a:lnTo>
                  <a:pt x="4814" y="300"/>
                </a:lnTo>
                <a:lnTo>
                  <a:pt x="4815" y="339"/>
                </a:lnTo>
                <a:lnTo>
                  <a:pt x="4815" y="368"/>
                </a:lnTo>
                <a:lnTo>
                  <a:pt x="4815" y="389"/>
                </a:lnTo>
                <a:lnTo>
                  <a:pt x="4816" y="402"/>
                </a:lnTo>
                <a:lnTo>
                  <a:pt x="4817" y="419"/>
                </a:lnTo>
                <a:lnTo>
                  <a:pt x="4817" y="427"/>
                </a:lnTo>
                <a:lnTo>
                  <a:pt x="4817" y="435"/>
                </a:lnTo>
                <a:lnTo>
                  <a:pt x="4818" y="433"/>
                </a:lnTo>
                <a:lnTo>
                  <a:pt x="4818" y="441"/>
                </a:lnTo>
                <a:lnTo>
                  <a:pt x="4819" y="443"/>
                </a:lnTo>
                <a:lnTo>
                  <a:pt x="4819" y="418"/>
                </a:lnTo>
                <a:lnTo>
                  <a:pt x="4820" y="393"/>
                </a:lnTo>
                <a:lnTo>
                  <a:pt x="4820" y="330"/>
                </a:lnTo>
                <a:lnTo>
                  <a:pt x="4821" y="281"/>
                </a:lnTo>
                <a:lnTo>
                  <a:pt x="4821" y="237"/>
                </a:lnTo>
                <a:lnTo>
                  <a:pt x="4822" y="221"/>
                </a:lnTo>
                <a:lnTo>
                  <a:pt x="4822" y="221"/>
                </a:lnTo>
                <a:lnTo>
                  <a:pt x="4823" y="235"/>
                </a:lnTo>
                <a:lnTo>
                  <a:pt x="4823" y="250"/>
                </a:lnTo>
                <a:lnTo>
                  <a:pt x="4823" y="267"/>
                </a:lnTo>
                <a:lnTo>
                  <a:pt x="4824" y="273"/>
                </a:lnTo>
                <a:lnTo>
                  <a:pt x="4824" y="274"/>
                </a:lnTo>
                <a:lnTo>
                  <a:pt x="4825" y="264"/>
                </a:lnTo>
                <a:lnTo>
                  <a:pt x="4826" y="264"/>
                </a:lnTo>
                <a:lnTo>
                  <a:pt x="4826" y="276"/>
                </a:lnTo>
                <a:lnTo>
                  <a:pt x="4826" y="272"/>
                </a:lnTo>
                <a:lnTo>
                  <a:pt x="4827" y="255"/>
                </a:lnTo>
                <a:lnTo>
                  <a:pt x="4827" y="251"/>
                </a:lnTo>
                <a:lnTo>
                  <a:pt x="4828" y="248"/>
                </a:lnTo>
                <a:lnTo>
                  <a:pt x="4828" y="251"/>
                </a:lnTo>
                <a:lnTo>
                  <a:pt x="4829" y="267"/>
                </a:lnTo>
                <a:lnTo>
                  <a:pt x="4829" y="285"/>
                </a:lnTo>
                <a:lnTo>
                  <a:pt x="4830" y="295"/>
                </a:lnTo>
                <a:lnTo>
                  <a:pt x="4830" y="261"/>
                </a:lnTo>
                <a:lnTo>
                  <a:pt x="4831" y="219"/>
                </a:lnTo>
                <a:lnTo>
                  <a:pt x="4831" y="187"/>
                </a:lnTo>
                <a:lnTo>
                  <a:pt x="4832" y="162"/>
                </a:lnTo>
                <a:lnTo>
                  <a:pt x="4832" y="143"/>
                </a:lnTo>
                <a:lnTo>
                  <a:pt x="4832" y="134"/>
                </a:lnTo>
                <a:lnTo>
                  <a:pt x="4833" y="143"/>
                </a:lnTo>
                <a:lnTo>
                  <a:pt x="4833" y="152"/>
                </a:lnTo>
                <a:lnTo>
                  <a:pt x="4834" y="160"/>
                </a:lnTo>
                <a:lnTo>
                  <a:pt x="4834" y="154"/>
                </a:lnTo>
                <a:lnTo>
                  <a:pt x="4835" y="150"/>
                </a:lnTo>
                <a:lnTo>
                  <a:pt x="4835" y="149"/>
                </a:lnTo>
                <a:lnTo>
                  <a:pt x="4836" y="148"/>
                </a:lnTo>
                <a:lnTo>
                  <a:pt x="4836" y="159"/>
                </a:lnTo>
                <a:lnTo>
                  <a:pt x="4837" y="162"/>
                </a:lnTo>
                <a:lnTo>
                  <a:pt x="4837" y="192"/>
                </a:lnTo>
                <a:lnTo>
                  <a:pt x="4838" y="216"/>
                </a:lnTo>
                <a:lnTo>
                  <a:pt x="4838" y="244"/>
                </a:lnTo>
                <a:lnTo>
                  <a:pt x="4839" y="268"/>
                </a:lnTo>
                <a:lnTo>
                  <a:pt x="4839" y="295"/>
                </a:lnTo>
                <a:lnTo>
                  <a:pt x="4840" y="321"/>
                </a:lnTo>
                <a:lnTo>
                  <a:pt x="4840" y="340"/>
                </a:lnTo>
                <a:lnTo>
                  <a:pt x="4840" y="360"/>
                </a:lnTo>
                <a:lnTo>
                  <a:pt x="4841" y="410"/>
                </a:lnTo>
                <a:lnTo>
                  <a:pt x="4841" y="429"/>
                </a:lnTo>
                <a:lnTo>
                  <a:pt x="4842" y="433"/>
                </a:lnTo>
                <a:lnTo>
                  <a:pt x="4842" y="428"/>
                </a:lnTo>
                <a:lnTo>
                  <a:pt x="4843" y="419"/>
                </a:lnTo>
                <a:lnTo>
                  <a:pt x="4843" y="415"/>
                </a:lnTo>
                <a:lnTo>
                  <a:pt x="4844" y="388"/>
                </a:lnTo>
                <a:lnTo>
                  <a:pt x="4844" y="372"/>
                </a:lnTo>
                <a:lnTo>
                  <a:pt x="4845" y="330"/>
                </a:lnTo>
                <a:lnTo>
                  <a:pt x="4845" y="310"/>
                </a:lnTo>
                <a:lnTo>
                  <a:pt x="4846" y="254"/>
                </a:lnTo>
                <a:lnTo>
                  <a:pt x="4846" y="260"/>
                </a:lnTo>
                <a:lnTo>
                  <a:pt x="4846" y="231"/>
                </a:lnTo>
                <a:lnTo>
                  <a:pt x="4847" y="228"/>
                </a:lnTo>
                <a:lnTo>
                  <a:pt x="4848" y="197"/>
                </a:lnTo>
                <a:lnTo>
                  <a:pt x="4848" y="196"/>
                </a:lnTo>
                <a:lnTo>
                  <a:pt x="4849" y="191"/>
                </a:lnTo>
                <a:lnTo>
                  <a:pt x="4849" y="195"/>
                </a:lnTo>
                <a:lnTo>
                  <a:pt x="4849" y="192"/>
                </a:lnTo>
                <a:lnTo>
                  <a:pt x="4850" y="210"/>
                </a:lnTo>
                <a:lnTo>
                  <a:pt x="4850" y="213"/>
                </a:lnTo>
                <a:lnTo>
                  <a:pt x="4851" y="211"/>
                </a:lnTo>
                <a:lnTo>
                  <a:pt x="4851" y="198"/>
                </a:lnTo>
                <a:lnTo>
                  <a:pt x="4852" y="219"/>
                </a:lnTo>
                <a:lnTo>
                  <a:pt x="4852" y="233"/>
                </a:lnTo>
                <a:lnTo>
                  <a:pt x="4853" y="223"/>
                </a:lnTo>
                <a:lnTo>
                  <a:pt x="4853" y="188"/>
                </a:lnTo>
                <a:lnTo>
                  <a:pt x="4854" y="159"/>
                </a:lnTo>
                <a:lnTo>
                  <a:pt x="4854" y="144"/>
                </a:lnTo>
                <a:lnTo>
                  <a:pt x="4855" y="125"/>
                </a:lnTo>
                <a:lnTo>
                  <a:pt x="4855" y="138"/>
                </a:lnTo>
                <a:lnTo>
                  <a:pt x="4855" y="172"/>
                </a:lnTo>
                <a:lnTo>
                  <a:pt x="4856" y="192"/>
                </a:lnTo>
                <a:lnTo>
                  <a:pt x="4857" y="187"/>
                </a:lnTo>
                <a:lnTo>
                  <a:pt x="4857" y="175"/>
                </a:lnTo>
                <a:lnTo>
                  <a:pt x="4858" y="163"/>
                </a:lnTo>
                <a:lnTo>
                  <a:pt x="4858" y="143"/>
                </a:lnTo>
                <a:lnTo>
                  <a:pt x="4858" y="152"/>
                </a:lnTo>
                <a:lnTo>
                  <a:pt x="4859" y="156"/>
                </a:lnTo>
              </a:path>
            </a:pathLst>
          </a:custGeom>
          <a:noFill/>
          <a:ln w="31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Line 22">
            <a:extLst>
              <a:ext uri="{FF2B5EF4-FFF2-40B4-BE49-F238E27FC236}">
                <a16:creationId xmlns:a16="http://schemas.microsoft.com/office/drawing/2014/main" id="{FCC59C90-6413-411A-9E76-52CCFF418DFB}"/>
              </a:ext>
            </a:extLst>
          </p:cNvPr>
          <p:cNvSpPr>
            <a:spLocks noChangeShapeType="1"/>
          </p:cNvSpPr>
          <p:nvPr/>
        </p:nvSpPr>
        <p:spPr bwMode="auto">
          <a:xfrm>
            <a:off x="324638" y="4500845"/>
            <a:ext cx="108711"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1" name="Rectangle 10">
            <a:extLst>
              <a:ext uri="{FF2B5EF4-FFF2-40B4-BE49-F238E27FC236}">
                <a16:creationId xmlns:a16="http://schemas.microsoft.com/office/drawing/2014/main" id="{4BB4F411-64D1-41B1-9068-E0AF153D4D64}"/>
              </a:ext>
            </a:extLst>
          </p:cNvPr>
          <p:cNvSpPr>
            <a:spLocks noChangeArrowheads="1"/>
          </p:cNvSpPr>
          <p:nvPr/>
        </p:nvSpPr>
        <p:spPr bwMode="auto">
          <a:xfrm rot="20467085">
            <a:off x="9335020" y="3749355"/>
            <a:ext cx="73968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a:ln>
                  <a:noFill/>
                </a:ln>
                <a:solidFill>
                  <a:srgbClr val="7030A0"/>
                </a:solidFill>
                <a:effectLst/>
                <a:latin typeface="Arial" panose="020B0604020202020204" pitchFamily="34" charset="0"/>
              </a:rPr>
              <a:t>Xmas</a:t>
            </a:r>
            <a:endParaRPr kumimoji="0" lang="en-US" altLang="en-US" sz="2800" b="1" i="0" u="none" strike="noStrike" cap="none" normalizeH="0" baseline="0" dirty="0">
              <a:ln>
                <a:noFill/>
              </a:ln>
              <a:solidFill>
                <a:srgbClr val="7030A0"/>
              </a:solidFill>
              <a:effectLst/>
              <a:latin typeface="Arial" panose="020B0604020202020204" pitchFamily="34" charset="0"/>
            </a:endParaRPr>
          </a:p>
        </p:txBody>
      </p:sp>
      <p:sp>
        <p:nvSpPr>
          <p:cNvPr id="13" name="Rectangle 10">
            <a:extLst>
              <a:ext uri="{FF2B5EF4-FFF2-40B4-BE49-F238E27FC236}">
                <a16:creationId xmlns:a16="http://schemas.microsoft.com/office/drawing/2014/main" id="{0457ABDA-0F65-4506-99FC-790734321CA6}"/>
              </a:ext>
            </a:extLst>
          </p:cNvPr>
          <p:cNvSpPr>
            <a:spLocks noChangeArrowheads="1"/>
          </p:cNvSpPr>
          <p:nvPr/>
        </p:nvSpPr>
        <p:spPr bwMode="auto">
          <a:xfrm rot="20467085">
            <a:off x="9739471" y="3710036"/>
            <a:ext cx="122192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a:ln>
                  <a:noFill/>
                </a:ln>
                <a:solidFill>
                  <a:srgbClr val="00B050"/>
                </a:solidFill>
                <a:effectLst/>
                <a:latin typeface="Arial" panose="020B0604020202020204" pitchFamily="34" charset="0"/>
              </a:rPr>
              <a:t>New year</a:t>
            </a:r>
            <a:endParaRPr kumimoji="0" lang="en-US" altLang="en-US" sz="2800" b="1" i="0" u="none" strike="noStrike" cap="none" normalizeH="0" baseline="0" dirty="0">
              <a:ln>
                <a:noFill/>
              </a:ln>
              <a:solidFill>
                <a:srgbClr val="00B050"/>
              </a:solidFill>
              <a:effectLst/>
              <a:latin typeface="Arial" panose="020B0604020202020204" pitchFamily="34" charset="0"/>
            </a:endParaRPr>
          </a:p>
        </p:txBody>
      </p:sp>
      <p:sp>
        <p:nvSpPr>
          <p:cNvPr id="15" name="Rectangle 10">
            <a:extLst>
              <a:ext uri="{FF2B5EF4-FFF2-40B4-BE49-F238E27FC236}">
                <a16:creationId xmlns:a16="http://schemas.microsoft.com/office/drawing/2014/main" id="{48B9C421-D90D-4645-BC6B-9630D0C40536}"/>
              </a:ext>
            </a:extLst>
          </p:cNvPr>
          <p:cNvSpPr>
            <a:spLocks noChangeArrowheads="1"/>
          </p:cNvSpPr>
          <p:nvPr/>
        </p:nvSpPr>
        <p:spPr bwMode="auto">
          <a:xfrm rot="20467085">
            <a:off x="7854330" y="3679648"/>
            <a:ext cx="147936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a:ln>
                  <a:noFill/>
                </a:ln>
                <a:solidFill>
                  <a:srgbClr val="00B0F0"/>
                </a:solidFill>
                <a:effectLst/>
                <a:latin typeface="Arial" panose="020B0604020202020204" pitchFamily="34" charset="0"/>
              </a:rPr>
              <a:t>Thanksgiving</a:t>
            </a:r>
            <a:r>
              <a:rPr kumimoji="0" lang="en-US" altLang="en-US" sz="1000" b="1" i="0" u="none" strike="noStrike" cap="none" normalizeH="0" baseline="0" dirty="0">
                <a:ln>
                  <a:noFill/>
                </a:ln>
                <a:solidFill>
                  <a:srgbClr val="262626"/>
                </a:solidFill>
                <a:effectLst/>
                <a:latin typeface="Arial" panose="020B0604020202020204" pitchFamily="34" charset="0"/>
              </a:rPr>
              <a:t> </a:t>
            </a:r>
            <a:endParaRPr kumimoji="0" lang="en-US" altLang="en-US" sz="2800" b="1" i="0" u="none" strike="noStrike" cap="none" normalizeH="0" baseline="0" dirty="0">
              <a:ln>
                <a:noFill/>
              </a:ln>
              <a:solidFill>
                <a:schemeClr val="tx1"/>
              </a:solidFill>
              <a:effectLst/>
              <a:latin typeface="Arial" panose="020B0604020202020204" pitchFamily="34" charset="0"/>
            </a:endParaRPr>
          </a:p>
        </p:txBody>
      </p:sp>
      <p:sp>
        <p:nvSpPr>
          <p:cNvPr id="19" name="Rectangle 10">
            <a:extLst>
              <a:ext uri="{FF2B5EF4-FFF2-40B4-BE49-F238E27FC236}">
                <a16:creationId xmlns:a16="http://schemas.microsoft.com/office/drawing/2014/main" id="{C9D79A35-8A33-45DA-9ED1-44FC7F56AF60}"/>
              </a:ext>
            </a:extLst>
          </p:cNvPr>
          <p:cNvSpPr>
            <a:spLocks noChangeArrowheads="1"/>
          </p:cNvSpPr>
          <p:nvPr/>
        </p:nvSpPr>
        <p:spPr bwMode="auto">
          <a:xfrm rot="20467085">
            <a:off x="11060643" y="3681757"/>
            <a:ext cx="102975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a:ln>
                  <a:noFill/>
                </a:ln>
                <a:solidFill>
                  <a:srgbClr val="FFC000"/>
                </a:solidFill>
                <a:effectLst/>
                <a:latin typeface="Arial" panose="020B0604020202020204" pitchFamily="34" charset="0"/>
              </a:rPr>
              <a:t>Blizzard</a:t>
            </a:r>
            <a:endParaRPr kumimoji="0" lang="en-US" altLang="en-US" sz="2800" b="1" i="0" u="none" strike="noStrike" cap="none" normalizeH="0" baseline="0" dirty="0">
              <a:ln>
                <a:noFill/>
              </a:ln>
              <a:solidFill>
                <a:srgbClr val="FFC000"/>
              </a:solidFill>
              <a:effectLst/>
              <a:latin typeface="Arial" panose="020B0604020202020204" pitchFamily="34" charset="0"/>
            </a:endParaRPr>
          </a:p>
        </p:txBody>
      </p:sp>
      <p:sp>
        <p:nvSpPr>
          <p:cNvPr id="21" name="Rectangle 9">
            <a:extLst>
              <a:ext uri="{FF2B5EF4-FFF2-40B4-BE49-F238E27FC236}">
                <a16:creationId xmlns:a16="http://schemas.microsoft.com/office/drawing/2014/main" id="{90E6FCC8-E99F-4FA6-AAC2-4BFB09B8271F}"/>
              </a:ext>
            </a:extLst>
          </p:cNvPr>
          <p:cNvSpPr>
            <a:spLocks noChangeArrowheads="1"/>
          </p:cNvSpPr>
          <p:nvPr/>
        </p:nvSpPr>
        <p:spPr bwMode="auto">
          <a:xfrm>
            <a:off x="272547" y="4567069"/>
            <a:ext cx="1198349"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July 1</a:t>
            </a:r>
            <a:r>
              <a:rPr kumimoji="0" lang="en-US" altLang="en-US" sz="1000" b="0" i="0" u="none" strike="noStrike" cap="none" normalizeH="0" baseline="30000" dirty="0">
                <a:ln>
                  <a:noFill/>
                </a:ln>
                <a:solidFill>
                  <a:srgbClr val="262626"/>
                </a:solidFill>
                <a:effectLst/>
                <a:latin typeface="Arial" panose="020B0604020202020204" pitchFamily="34" charset="0"/>
              </a:rPr>
              <a:t>st</a:t>
            </a:r>
            <a:r>
              <a:rPr kumimoji="0" lang="en-US" altLang="en-US" sz="1000" b="0" i="0" u="none" strike="noStrike" cap="none" normalizeH="0" baseline="0" dirty="0">
                <a:ln>
                  <a:noFill/>
                </a:ln>
                <a:solidFill>
                  <a:srgbClr val="262626"/>
                </a:solidFill>
                <a:effectLst/>
                <a:latin typeface="Arial" panose="020B0604020202020204" pitchFamily="34" charset="0"/>
              </a:rPr>
              <a:t> (2014) </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2" name="Rectangle 10">
            <a:extLst>
              <a:ext uri="{FF2B5EF4-FFF2-40B4-BE49-F238E27FC236}">
                <a16:creationId xmlns:a16="http://schemas.microsoft.com/office/drawing/2014/main" id="{95C1C85F-4EF1-40D7-8729-E145DA6857D6}"/>
              </a:ext>
            </a:extLst>
          </p:cNvPr>
          <p:cNvSpPr>
            <a:spLocks noChangeArrowheads="1"/>
          </p:cNvSpPr>
          <p:nvPr/>
        </p:nvSpPr>
        <p:spPr bwMode="auto">
          <a:xfrm>
            <a:off x="10296130" y="4579343"/>
            <a:ext cx="1266956"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Jan 31</a:t>
            </a:r>
            <a:r>
              <a:rPr kumimoji="0" lang="en-US" altLang="en-US" sz="1000" b="0" i="0" u="none" strike="noStrike" cap="none" normalizeH="0" baseline="30000" dirty="0">
                <a:ln>
                  <a:noFill/>
                </a:ln>
                <a:solidFill>
                  <a:srgbClr val="262626"/>
                </a:solidFill>
                <a:effectLst/>
                <a:latin typeface="Arial" panose="020B0604020202020204" pitchFamily="34" charset="0"/>
              </a:rPr>
              <a:t>st</a:t>
            </a:r>
            <a:r>
              <a:rPr kumimoji="0" lang="en-US" altLang="en-US" sz="1000" b="0" i="0" u="none" strike="noStrike" cap="none" normalizeH="0" baseline="0" dirty="0">
                <a:ln>
                  <a:noFill/>
                </a:ln>
                <a:solidFill>
                  <a:srgbClr val="262626"/>
                </a:solidFill>
                <a:effectLst/>
                <a:latin typeface="Arial" panose="020B0604020202020204" pitchFamily="34" charset="0"/>
              </a:rPr>
              <a:t>  (2015)</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6" name="Rectangle 10">
            <a:extLst>
              <a:ext uri="{FF2B5EF4-FFF2-40B4-BE49-F238E27FC236}">
                <a16:creationId xmlns:a16="http://schemas.microsoft.com/office/drawing/2014/main" id="{11ABD6B5-13C2-4FC2-B221-875F4D0F2063}"/>
              </a:ext>
            </a:extLst>
          </p:cNvPr>
          <p:cNvSpPr>
            <a:spLocks noChangeArrowheads="1"/>
          </p:cNvSpPr>
          <p:nvPr/>
        </p:nvSpPr>
        <p:spPr bwMode="auto">
          <a:xfrm rot="20467085">
            <a:off x="6659023" y="3517746"/>
            <a:ext cx="206017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i="0" u="none" strike="noStrike" cap="none" normalizeH="0" baseline="0" dirty="0">
                <a:ln>
                  <a:noFill/>
                </a:ln>
                <a:solidFill>
                  <a:srgbClr val="FF0000"/>
                </a:solidFill>
                <a:effectLst/>
                <a:latin typeface="Arial" panose="020B0604020202020204" pitchFamily="34" charset="0"/>
              </a:rPr>
              <a:t>Marathon</a:t>
            </a:r>
            <a:endParaRPr kumimoji="0" lang="en-US" altLang="en-US" sz="2800" b="1" i="0" u="none" strike="noStrike" cap="none" normalizeH="0" baseline="0" dirty="0">
              <a:ln>
                <a:noFill/>
              </a:ln>
              <a:solidFill>
                <a:srgbClr val="FF0000"/>
              </a:solidFill>
              <a:effectLst/>
              <a:latin typeface="Arial" panose="020B0604020202020204" pitchFamily="34" charset="0"/>
            </a:endParaRPr>
          </a:p>
        </p:txBody>
      </p:sp>
      <p:sp>
        <p:nvSpPr>
          <p:cNvPr id="33" name="Rectangle 9">
            <a:extLst>
              <a:ext uri="{FF2B5EF4-FFF2-40B4-BE49-F238E27FC236}">
                <a16:creationId xmlns:a16="http://schemas.microsoft.com/office/drawing/2014/main" id="{17E53213-E217-46C8-8CD4-6BDCC7016481}"/>
              </a:ext>
            </a:extLst>
          </p:cNvPr>
          <p:cNvSpPr>
            <a:spLocks noChangeArrowheads="1"/>
          </p:cNvSpPr>
          <p:nvPr/>
        </p:nvSpPr>
        <p:spPr bwMode="auto">
          <a:xfrm>
            <a:off x="1654957" y="3886600"/>
            <a:ext cx="189834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262626"/>
                </a:solidFill>
                <a:effectLst/>
                <a:latin typeface="Arial" panose="020B0604020202020204" pitchFamily="34" charset="0"/>
              </a:rPr>
              <a:t>New York Taxi Demand </a:t>
            </a:r>
            <a:endParaRPr kumimoji="0" lang="en-US" altLang="en-US" sz="44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09309393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 name="TextBox 179">
            <a:extLst>
              <a:ext uri="{FF2B5EF4-FFF2-40B4-BE49-F238E27FC236}">
                <a16:creationId xmlns:a16="http://schemas.microsoft.com/office/drawing/2014/main" id="{2E7955C0-2CE1-4D23-A63A-43C0D8A27FA4}"/>
              </a:ext>
            </a:extLst>
          </p:cNvPr>
          <p:cNvSpPr txBox="1"/>
          <p:nvPr/>
        </p:nvSpPr>
        <p:spPr>
          <a:xfrm>
            <a:off x="169169" y="2003026"/>
            <a:ext cx="11712290" cy="4431983"/>
          </a:xfrm>
          <a:prstGeom prst="rect">
            <a:avLst/>
          </a:prstGeom>
          <a:noFill/>
        </p:spPr>
        <p:txBody>
          <a:bodyPr wrap="square">
            <a:spAutoFit/>
          </a:bodyPr>
          <a:lstStyle/>
          <a:p>
            <a:endParaRPr lang="en-US" sz="2400" dirty="0"/>
          </a:p>
          <a:p>
            <a:r>
              <a:rPr lang="en-US" sz="2400" dirty="0"/>
              <a:t>Several papers say something like…</a:t>
            </a:r>
          </a:p>
          <a:p>
            <a:endParaRPr lang="en-US" sz="2400" dirty="0"/>
          </a:p>
          <a:p>
            <a:pPr marL="342900" indent="-342900">
              <a:buFont typeface="Arial" panose="020B0604020202020204" pitchFamily="34" charset="0"/>
              <a:buChar char="•"/>
            </a:pPr>
            <a:r>
              <a:rPr lang="en-US" sz="2200" dirty="0"/>
              <a:t>“</a:t>
            </a:r>
            <a:r>
              <a:rPr lang="en-US" sz="2200" i="1" dirty="0"/>
              <a:t>We manually label a day as abnormal if it is a weekday with low power consumption</a:t>
            </a:r>
            <a:r>
              <a:rPr lang="en-US" sz="2200" dirty="0"/>
              <a:t>” [a]</a:t>
            </a:r>
          </a:p>
          <a:p>
            <a:pPr marL="342900" indent="-342900">
              <a:buFont typeface="Arial" panose="020B0604020202020204" pitchFamily="34" charset="0"/>
              <a:buChar char="•"/>
            </a:pPr>
            <a:r>
              <a:rPr lang="en-US" sz="2200" dirty="0"/>
              <a:t>“</a:t>
            </a:r>
            <a:r>
              <a:rPr lang="en-US" sz="2200" i="1" dirty="0"/>
              <a:t>A week when any of the first 5 days has low power demands is considered anomalous</a:t>
            </a:r>
            <a:r>
              <a:rPr lang="en-US" sz="2200" dirty="0"/>
              <a:t>” [b]</a:t>
            </a:r>
          </a:p>
          <a:p>
            <a:pPr marL="342900" indent="-342900">
              <a:buFont typeface="Arial" panose="020B0604020202020204" pitchFamily="34" charset="0"/>
              <a:buChar char="•"/>
            </a:pPr>
            <a:r>
              <a:rPr lang="en-US" sz="2200" dirty="0"/>
              <a:t>“</a:t>
            </a:r>
            <a:r>
              <a:rPr lang="en-US" sz="2200" i="1" dirty="0"/>
              <a:t>we considered anomalies as weekdays that have low level on power consumption</a:t>
            </a:r>
            <a:r>
              <a:rPr lang="en-US" sz="2200" dirty="0"/>
              <a:t>” [c]</a:t>
            </a:r>
          </a:p>
          <a:p>
            <a:endParaRPr lang="en-US" sz="2400" dirty="0"/>
          </a:p>
          <a:p>
            <a:r>
              <a:rPr lang="en-US" sz="2400" dirty="0"/>
              <a:t>But think about it. If you can concretely define in a single English sentence what you expect to find in advance, is that really anomaly detection?</a:t>
            </a:r>
          </a:p>
          <a:p>
            <a:r>
              <a:rPr lang="en-US" sz="2400" dirty="0"/>
              <a:t> </a:t>
            </a:r>
          </a:p>
          <a:p>
            <a:r>
              <a:rPr lang="en-US" sz="2400" dirty="0"/>
              <a:t>Anomaly detection is meant to be “</a:t>
            </a:r>
            <a:r>
              <a:rPr lang="en-US" sz="2400" i="1" dirty="0"/>
              <a:t>expect the unexpected</a:t>
            </a:r>
            <a:r>
              <a:rPr lang="en-US" sz="2400" dirty="0"/>
              <a:t>”, but given the above, I could just do similarity search, which is a much easier problem. </a:t>
            </a:r>
          </a:p>
        </p:txBody>
      </p:sp>
      <p:sp>
        <p:nvSpPr>
          <p:cNvPr id="184" name="TextBox 183">
            <a:extLst>
              <a:ext uri="{FF2B5EF4-FFF2-40B4-BE49-F238E27FC236}">
                <a16:creationId xmlns:a16="http://schemas.microsoft.com/office/drawing/2014/main" id="{3F4D51D0-E5D7-408A-BDB1-529BA1CF8DF6}"/>
              </a:ext>
            </a:extLst>
          </p:cNvPr>
          <p:cNvSpPr txBox="1"/>
          <p:nvPr/>
        </p:nvSpPr>
        <p:spPr>
          <a:xfrm>
            <a:off x="124719" y="6517593"/>
            <a:ext cx="11938256" cy="369332"/>
          </a:xfrm>
          <a:prstGeom prst="rect">
            <a:avLst/>
          </a:prstGeom>
          <a:noFill/>
        </p:spPr>
        <p:txBody>
          <a:bodyPr wrap="square">
            <a:spAutoFit/>
          </a:bodyPr>
          <a:lstStyle/>
          <a:p>
            <a:r>
              <a:rPr lang="en-US" sz="600" dirty="0">
                <a:solidFill>
                  <a:schemeClr val="bg1">
                    <a:lumMod val="50000"/>
                  </a:schemeClr>
                </a:solidFill>
              </a:rPr>
              <a:t>[a] Mao V. Ngo, Tie Luo, </a:t>
            </a:r>
            <a:r>
              <a:rPr lang="en-US" sz="600" dirty="0" err="1">
                <a:solidFill>
                  <a:schemeClr val="bg1">
                    <a:lumMod val="50000"/>
                  </a:schemeClr>
                </a:solidFill>
              </a:rPr>
              <a:t>Hakima</a:t>
            </a:r>
            <a:r>
              <a:rPr lang="en-US" sz="600" dirty="0">
                <a:solidFill>
                  <a:schemeClr val="bg1">
                    <a:lumMod val="50000"/>
                  </a:schemeClr>
                </a:solidFill>
              </a:rPr>
              <a:t> </a:t>
            </a:r>
            <a:r>
              <a:rPr lang="en-US" sz="600" dirty="0" err="1">
                <a:solidFill>
                  <a:schemeClr val="bg1">
                    <a:lumMod val="50000"/>
                  </a:schemeClr>
                </a:solidFill>
              </a:rPr>
              <a:t>Chaouchi</a:t>
            </a:r>
            <a:r>
              <a:rPr lang="en-US" sz="600" dirty="0">
                <a:solidFill>
                  <a:schemeClr val="bg1">
                    <a:lumMod val="50000"/>
                  </a:schemeClr>
                </a:solidFill>
              </a:rPr>
              <a:t>, Tony Q. S. Quek: Contextual-Bandit Anomaly Detection for IoT Data in Distributed Hierarchical Edge Computing. ICDCS 2020: 1227-1230</a:t>
            </a:r>
          </a:p>
          <a:p>
            <a:r>
              <a:rPr lang="en-US" sz="600" dirty="0">
                <a:solidFill>
                  <a:schemeClr val="bg1">
                    <a:lumMod val="50000"/>
                  </a:schemeClr>
                </a:solidFill>
              </a:rPr>
              <a:t>[b] LSTM-based Encoder-Decoder for Multi-sensor Anomaly Detection. Malhotra et al. ICML 2016 </a:t>
            </a:r>
          </a:p>
          <a:p>
            <a:r>
              <a:rPr lang="en-US" sz="600" dirty="0">
                <a:solidFill>
                  <a:schemeClr val="bg1">
                    <a:lumMod val="50000"/>
                  </a:schemeClr>
                </a:solidFill>
              </a:rPr>
              <a:t>[c] LSTM-based Anomaly Detection on Big Data for Smart Factory Monitoring. Van Quan Nguyen 2018</a:t>
            </a:r>
          </a:p>
        </p:txBody>
      </p:sp>
      <p:sp>
        <p:nvSpPr>
          <p:cNvPr id="44" name="Title 1">
            <a:extLst>
              <a:ext uri="{FF2B5EF4-FFF2-40B4-BE49-F238E27FC236}">
                <a16:creationId xmlns:a16="http://schemas.microsoft.com/office/drawing/2014/main" id="{3BCF2525-9851-4372-B40B-9F989E9911C3}"/>
              </a:ext>
            </a:extLst>
          </p:cNvPr>
          <p:cNvSpPr>
            <a:spLocks noGrp="1"/>
          </p:cNvSpPr>
          <p:nvPr>
            <p:ph type="title"/>
          </p:nvPr>
        </p:nvSpPr>
        <p:spPr>
          <a:xfrm>
            <a:off x="124719" y="155741"/>
            <a:ext cx="6631681" cy="978999"/>
          </a:xfrm>
        </p:spPr>
        <p:txBody>
          <a:bodyPr>
            <a:noAutofit/>
          </a:bodyPr>
          <a:lstStyle/>
          <a:p>
            <a:pPr lvl="1">
              <a:spcAft>
                <a:spcPts val="200"/>
              </a:spcAft>
            </a:pPr>
            <a:r>
              <a:rPr lang="en-US" sz="3600" kern="1200" dirty="0">
                <a:solidFill>
                  <a:schemeClr val="tx1"/>
                </a:solidFill>
                <a:latin typeface="+mn-lt"/>
                <a:ea typeface="+mj-ea"/>
                <a:cs typeface="+mj-cs"/>
              </a:rPr>
              <a:t>Not doing anomaly detection, and calling it anomaly detection</a:t>
            </a:r>
          </a:p>
        </p:txBody>
      </p:sp>
      <p:sp>
        <p:nvSpPr>
          <p:cNvPr id="4" name="TextBox 3">
            <a:extLst>
              <a:ext uri="{FF2B5EF4-FFF2-40B4-BE49-F238E27FC236}">
                <a16:creationId xmlns:a16="http://schemas.microsoft.com/office/drawing/2014/main" id="{807A2811-89AF-4BB5-8045-04432C774CA7}"/>
              </a:ext>
            </a:extLst>
          </p:cNvPr>
          <p:cNvSpPr txBox="1"/>
          <p:nvPr/>
        </p:nvSpPr>
        <p:spPr>
          <a:xfrm>
            <a:off x="9445402" y="2523342"/>
            <a:ext cx="2675861" cy="276999"/>
          </a:xfrm>
          <a:prstGeom prst="rect">
            <a:avLst/>
          </a:prstGeom>
          <a:noFill/>
        </p:spPr>
        <p:txBody>
          <a:bodyPr wrap="none" rtlCol="0">
            <a:spAutoFit/>
          </a:bodyPr>
          <a:lstStyle/>
          <a:p>
            <a:r>
              <a:rPr lang="en-US" sz="1200" dirty="0">
                <a:solidFill>
                  <a:schemeClr val="bg1">
                    <a:lumMod val="65000"/>
                  </a:schemeClr>
                </a:solidFill>
              </a:rPr>
              <a:t>en.wikipedia.org/wiki/</a:t>
            </a:r>
            <a:r>
              <a:rPr lang="en-US" sz="1200" dirty="0" err="1">
                <a:solidFill>
                  <a:schemeClr val="bg1">
                    <a:lumMod val="65000"/>
                  </a:schemeClr>
                </a:solidFill>
              </a:rPr>
              <a:t>Streetlight_effect</a:t>
            </a:r>
            <a:endParaRPr lang="en-US" sz="1200" dirty="0">
              <a:solidFill>
                <a:schemeClr val="bg1">
                  <a:lumMod val="65000"/>
                </a:schemeClr>
              </a:solidFill>
            </a:endParaRPr>
          </a:p>
        </p:txBody>
      </p:sp>
      <p:pic>
        <p:nvPicPr>
          <p:cNvPr id="3" name="Picture 2" descr="A picture containing text, sky, outdoor, day&#10;&#10;Description automatically generated">
            <a:extLst>
              <a:ext uri="{FF2B5EF4-FFF2-40B4-BE49-F238E27FC236}">
                <a16:creationId xmlns:a16="http://schemas.microsoft.com/office/drawing/2014/main" id="{B388D880-C66E-4D6A-9B90-7F9E77569B70}"/>
              </a:ext>
            </a:extLst>
          </p:cNvPr>
          <p:cNvPicPr>
            <a:picLocks noChangeAspect="1"/>
          </p:cNvPicPr>
          <p:nvPr/>
        </p:nvPicPr>
        <p:blipFill>
          <a:blip r:embed="rId2"/>
          <a:stretch>
            <a:fillRect/>
          </a:stretch>
        </p:blipFill>
        <p:spPr>
          <a:xfrm>
            <a:off x="9605397" y="51765"/>
            <a:ext cx="2502028" cy="2471577"/>
          </a:xfrm>
          <a:prstGeom prst="rect">
            <a:avLst/>
          </a:prstGeom>
        </p:spPr>
      </p:pic>
      <p:sp>
        <p:nvSpPr>
          <p:cNvPr id="9" name="TextBox 8">
            <a:extLst>
              <a:ext uri="{FF2B5EF4-FFF2-40B4-BE49-F238E27FC236}">
                <a16:creationId xmlns:a16="http://schemas.microsoft.com/office/drawing/2014/main" id="{D5982149-F78C-4851-9B44-39A518884475}"/>
              </a:ext>
            </a:extLst>
          </p:cNvPr>
          <p:cNvSpPr txBox="1"/>
          <p:nvPr/>
        </p:nvSpPr>
        <p:spPr>
          <a:xfrm>
            <a:off x="10783333" y="102599"/>
            <a:ext cx="1408667" cy="646331"/>
          </a:xfrm>
          <a:prstGeom prst="rect">
            <a:avLst/>
          </a:prstGeom>
          <a:noFill/>
        </p:spPr>
        <p:txBody>
          <a:bodyPr wrap="square">
            <a:spAutoFit/>
          </a:bodyPr>
          <a:lstStyle/>
          <a:p>
            <a:r>
              <a:rPr lang="en-US" dirty="0">
                <a:solidFill>
                  <a:schemeClr val="bg1">
                    <a:lumMod val="65000"/>
                  </a:schemeClr>
                </a:solidFill>
              </a:rPr>
              <a:t>Streetlight fallacy</a:t>
            </a:r>
            <a:endParaRPr lang="en-US" dirty="0"/>
          </a:p>
        </p:txBody>
      </p:sp>
    </p:spTree>
    <p:extLst>
      <p:ext uri="{BB962C8B-B14F-4D97-AF65-F5344CB8AC3E}">
        <p14:creationId xmlns:p14="http://schemas.microsoft.com/office/powerpoint/2010/main" val="193807425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A05ABC-4631-4CEF-9B17-83AF2CFA31E7}"/>
              </a:ext>
            </a:extLst>
          </p:cNvPr>
          <p:cNvSpPr>
            <a:spLocks noGrp="1"/>
          </p:cNvSpPr>
          <p:nvPr>
            <p:ph type="title"/>
          </p:nvPr>
        </p:nvSpPr>
        <p:spPr>
          <a:xfrm>
            <a:off x="311150" y="47625"/>
            <a:ext cx="10515600" cy="1006475"/>
          </a:xfrm>
        </p:spPr>
        <p:txBody>
          <a:bodyPr/>
          <a:lstStyle/>
          <a:p>
            <a:r>
              <a:rPr lang="en-US" dirty="0"/>
              <a:t>Switching Gears…</a:t>
            </a:r>
          </a:p>
        </p:txBody>
      </p:sp>
      <p:sp>
        <p:nvSpPr>
          <p:cNvPr id="3" name="Content Placeholder 2">
            <a:extLst>
              <a:ext uri="{FF2B5EF4-FFF2-40B4-BE49-F238E27FC236}">
                <a16:creationId xmlns:a16="http://schemas.microsoft.com/office/drawing/2014/main" id="{0B0DE9B5-D039-4B4A-9A65-884B51D17099}"/>
              </a:ext>
            </a:extLst>
          </p:cNvPr>
          <p:cNvSpPr>
            <a:spLocks noGrp="1"/>
          </p:cNvSpPr>
          <p:nvPr>
            <p:ph idx="1"/>
          </p:nvPr>
        </p:nvSpPr>
        <p:spPr>
          <a:xfrm>
            <a:off x="723900" y="1647825"/>
            <a:ext cx="10515600" cy="4351338"/>
          </a:xfrm>
        </p:spPr>
        <p:txBody>
          <a:bodyPr/>
          <a:lstStyle/>
          <a:p>
            <a:r>
              <a:rPr lang="en-US" dirty="0"/>
              <a:t>Thus far this talk has been negative, sorry</a:t>
            </a:r>
          </a:p>
          <a:p>
            <a:endParaRPr lang="en-US" dirty="0"/>
          </a:p>
          <a:p>
            <a:r>
              <a:rPr lang="en-US" dirty="0"/>
              <a:t>Let me switch to a small positive contribution I can make</a:t>
            </a:r>
          </a:p>
          <a:p>
            <a:endParaRPr lang="en-US" dirty="0"/>
          </a:p>
          <a:p>
            <a:r>
              <a:rPr lang="en-US" dirty="0"/>
              <a:t>Many of the problems I noted derived from poor datasets and poor measures of success (spurious precision etc.)</a:t>
            </a:r>
          </a:p>
          <a:p>
            <a:endParaRPr lang="en-US" dirty="0"/>
          </a:p>
          <a:p>
            <a:r>
              <a:rPr lang="en-US" dirty="0"/>
              <a:t>I have tried to make some contribution here…</a:t>
            </a:r>
          </a:p>
        </p:txBody>
      </p:sp>
    </p:spTree>
    <p:extLst>
      <p:ext uri="{BB962C8B-B14F-4D97-AF65-F5344CB8AC3E}">
        <p14:creationId xmlns:p14="http://schemas.microsoft.com/office/powerpoint/2010/main" val="332725043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12DFAF-DCAE-4135-A78B-732101731538}"/>
              </a:ext>
            </a:extLst>
          </p:cNvPr>
          <p:cNvSpPr>
            <a:spLocks noGrp="1"/>
          </p:cNvSpPr>
          <p:nvPr>
            <p:ph type="title"/>
          </p:nvPr>
        </p:nvSpPr>
        <p:spPr>
          <a:xfrm>
            <a:off x="838200" y="95251"/>
            <a:ext cx="10515600" cy="952856"/>
          </a:xfrm>
        </p:spPr>
        <p:txBody>
          <a:bodyPr/>
          <a:lstStyle/>
          <a:p>
            <a:r>
              <a:rPr lang="en-US" dirty="0"/>
              <a:t>UCR/HEX Anomaly Benchmark Datasets 2021</a:t>
            </a:r>
          </a:p>
        </p:txBody>
      </p:sp>
      <p:sp>
        <p:nvSpPr>
          <p:cNvPr id="4" name="TextBox 3">
            <a:extLst>
              <a:ext uri="{FF2B5EF4-FFF2-40B4-BE49-F238E27FC236}">
                <a16:creationId xmlns:a16="http://schemas.microsoft.com/office/drawing/2014/main" id="{113983D8-0861-42B3-8D65-8FF24936069F}"/>
              </a:ext>
            </a:extLst>
          </p:cNvPr>
          <p:cNvSpPr txBox="1"/>
          <p:nvPr/>
        </p:nvSpPr>
        <p:spPr>
          <a:xfrm>
            <a:off x="514564" y="1352867"/>
            <a:ext cx="11416030" cy="2677656"/>
          </a:xfrm>
          <a:prstGeom prst="rect">
            <a:avLst/>
          </a:prstGeom>
          <a:noFill/>
        </p:spPr>
        <p:txBody>
          <a:bodyPr wrap="square" rtlCol="0">
            <a:spAutoFit/>
          </a:bodyPr>
          <a:lstStyle/>
          <a:p>
            <a:pPr marL="457200" indent="-457200">
              <a:buFont typeface="Arial" panose="020B0604020202020204" pitchFamily="34" charset="0"/>
              <a:buChar char="•"/>
            </a:pPr>
            <a:r>
              <a:rPr lang="en-US" sz="2800" dirty="0"/>
              <a:t>I have created a set of 250 time series anomaly detection benchmark datasets.</a:t>
            </a:r>
          </a:p>
          <a:p>
            <a:pPr marL="457200" indent="-457200">
              <a:buFont typeface="Arial" panose="020B0604020202020204" pitchFamily="34" charset="0"/>
              <a:buChar char="•"/>
            </a:pPr>
            <a:endParaRPr lang="en-US" sz="2800" dirty="0"/>
          </a:p>
          <a:p>
            <a:pPr marL="457200" indent="-457200">
              <a:buFont typeface="Arial" panose="020B0604020202020204" pitchFamily="34" charset="0"/>
              <a:buChar char="•"/>
            </a:pPr>
            <a:endParaRPr lang="en-US" sz="2800" dirty="0"/>
          </a:p>
          <a:p>
            <a:pPr marL="457200" indent="-457200">
              <a:buFont typeface="Arial" panose="020B0604020202020204" pitchFamily="34" charset="0"/>
              <a:buChar char="•"/>
            </a:pPr>
            <a:r>
              <a:rPr lang="en-US" sz="2800" dirty="0"/>
              <a:t>While not perfect, I hope that they will allow for more meaningful empirical work by the community. </a:t>
            </a:r>
            <a:endParaRPr lang="en-US" dirty="0"/>
          </a:p>
        </p:txBody>
      </p:sp>
      <p:sp>
        <p:nvSpPr>
          <p:cNvPr id="5" name="TextBox 4">
            <a:extLst>
              <a:ext uri="{FF2B5EF4-FFF2-40B4-BE49-F238E27FC236}">
                <a16:creationId xmlns:a16="http://schemas.microsoft.com/office/drawing/2014/main" id="{8402009A-BD75-4FE3-99CE-C92F46EE52F3}"/>
              </a:ext>
            </a:extLst>
          </p:cNvPr>
          <p:cNvSpPr txBox="1"/>
          <p:nvPr/>
        </p:nvSpPr>
        <p:spPr>
          <a:xfrm>
            <a:off x="6521508" y="6488668"/>
            <a:ext cx="6095288" cy="369332"/>
          </a:xfrm>
          <a:prstGeom prst="rect">
            <a:avLst/>
          </a:prstGeom>
          <a:noFill/>
        </p:spPr>
        <p:txBody>
          <a:bodyPr wrap="square">
            <a:spAutoFit/>
          </a:bodyPr>
          <a:lstStyle/>
          <a:p>
            <a:r>
              <a:rPr lang="en-US" sz="1800" baseline="30000" dirty="0">
                <a:solidFill>
                  <a:schemeClr val="bg1">
                    <a:lumMod val="75000"/>
                  </a:schemeClr>
                </a:solidFill>
              </a:rPr>
              <a:t>1</a:t>
            </a:r>
            <a:r>
              <a:rPr lang="en-US" sz="1800" dirty="0">
                <a:solidFill>
                  <a:schemeClr val="bg1">
                    <a:lumMod val="75000"/>
                  </a:schemeClr>
                </a:solidFill>
              </a:rPr>
              <a:t>To </a:t>
            </a:r>
            <a:r>
              <a:rPr lang="en-US" sz="1800" i="1" dirty="0">
                <a:solidFill>
                  <a:schemeClr val="bg1">
                    <a:lumMod val="75000"/>
                  </a:schemeClr>
                </a:solidFill>
              </a:rPr>
              <a:t>reasonable</a:t>
            </a:r>
            <a:r>
              <a:rPr lang="en-US" sz="1800" dirty="0">
                <a:solidFill>
                  <a:schemeClr val="bg1">
                    <a:lumMod val="75000"/>
                  </a:schemeClr>
                </a:solidFill>
              </a:rPr>
              <a:t>, but not </a:t>
            </a:r>
            <a:r>
              <a:rPr lang="en-US" sz="1800" i="1" dirty="0">
                <a:solidFill>
                  <a:schemeClr val="bg1">
                    <a:lumMod val="75000"/>
                  </a:schemeClr>
                </a:solidFill>
              </a:rPr>
              <a:t>perfect</a:t>
            </a:r>
            <a:r>
              <a:rPr lang="en-US" sz="1800" dirty="0">
                <a:solidFill>
                  <a:schemeClr val="bg1">
                    <a:lumMod val="75000"/>
                  </a:schemeClr>
                </a:solidFill>
              </a:rPr>
              <a:t> degree of certainty </a:t>
            </a:r>
            <a:endParaRPr lang="en-US" dirty="0">
              <a:solidFill>
                <a:schemeClr val="bg1">
                  <a:lumMod val="75000"/>
                </a:schemeClr>
              </a:solidFill>
            </a:endParaRPr>
          </a:p>
        </p:txBody>
      </p:sp>
    </p:spTree>
    <p:extLst>
      <p:ext uri="{BB962C8B-B14F-4D97-AF65-F5344CB8AC3E}">
        <p14:creationId xmlns:p14="http://schemas.microsoft.com/office/powerpoint/2010/main" val="237216071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0987BF-CFC1-4BB6-AEAB-A46E5B441191}"/>
              </a:ext>
            </a:extLst>
          </p:cNvPr>
          <p:cNvSpPr>
            <a:spLocks noGrp="1"/>
          </p:cNvSpPr>
          <p:nvPr>
            <p:ph type="title"/>
          </p:nvPr>
        </p:nvSpPr>
        <p:spPr>
          <a:xfrm>
            <a:off x="142240" y="70485"/>
            <a:ext cx="10515600" cy="983615"/>
          </a:xfrm>
        </p:spPr>
        <p:txBody>
          <a:bodyPr/>
          <a:lstStyle/>
          <a:p>
            <a:r>
              <a:rPr lang="en-US" dirty="0"/>
              <a:t>The Rationale for the Datasets</a:t>
            </a:r>
          </a:p>
        </p:txBody>
      </p:sp>
      <p:sp>
        <p:nvSpPr>
          <p:cNvPr id="3" name="Content Placeholder 2">
            <a:extLst>
              <a:ext uri="{FF2B5EF4-FFF2-40B4-BE49-F238E27FC236}">
                <a16:creationId xmlns:a16="http://schemas.microsoft.com/office/drawing/2014/main" id="{7A255347-C70C-4C85-8981-0A1019C2A5C5}"/>
              </a:ext>
            </a:extLst>
          </p:cNvPr>
          <p:cNvSpPr>
            <a:spLocks noGrp="1"/>
          </p:cNvSpPr>
          <p:nvPr>
            <p:ph idx="1"/>
          </p:nvPr>
        </p:nvSpPr>
        <p:spPr>
          <a:xfrm>
            <a:off x="410384" y="999418"/>
            <a:ext cx="11570660" cy="4238627"/>
          </a:xfrm>
        </p:spPr>
        <p:txBody>
          <a:bodyPr>
            <a:normAutofit/>
          </a:bodyPr>
          <a:lstStyle/>
          <a:p>
            <a:r>
              <a:rPr lang="en-US" sz="3200" dirty="0"/>
              <a:t>Given the previously noted issues, we ask if we could we create a better data collection?</a:t>
            </a:r>
          </a:p>
          <a:p>
            <a:pPr lvl="1">
              <a:spcAft>
                <a:spcPts val="900"/>
              </a:spcAft>
            </a:pPr>
            <a:r>
              <a:rPr lang="en-US" sz="1800" dirty="0"/>
              <a:t>Avoiding Triviality, Mislabeling, Run-to-failure bias and Unrealistic anomaly density </a:t>
            </a:r>
            <a:r>
              <a:rPr lang="en-US" sz="1800" dirty="0">
                <a:solidFill>
                  <a:schemeClr val="bg1">
                    <a:lumMod val="65000"/>
                  </a:schemeClr>
                </a:solidFill>
              </a:rPr>
              <a:t>(</a:t>
            </a:r>
            <a:r>
              <a:rPr lang="en-US" sz="1800" i="1" dirty="0">
                <a:solidFill>
                  <a:schemeClr val="bg1">
                    <a:lumMod val="65000"/>
                  </a:schemeClr>
                </a:solidFill>
              </a:rPr>
              <a:t>some</a:t>
            </a:r>
            <a:r>
              <a:rPr lang="en-US" sz="1800" dirty="0">
                <a:solidFill>
                  <a:schemeClr val="bg1">
                    <a:lumMod val="65000"/>
                  </a:schemeClr>
                </a:solidFill>
              </a:rPr>
              <a:t> “trivial” datasets are OK to have a spectrum of difficulty).</a:t>
            </a:r>
          </a:p>
          <a:p>
            <a:pPr lvl="1">
              <a:spcAft>
                <a:spcPts val="900"/>
              </a:spcAft>
            </a:pPr>
            <a:r>
              <a:rPr lang="en-US" sz="1800" dirty="0"/>
              <a:t>Avoid issues in scoring by making the discovery of an anomaly be a </a:t>
            </a:r>
            <a:r>
              <a:rPr lang="en-US" sz="1800" i="1" dirty="0"/>
              <a:t>binary</a:t>
            </a:r>
            <a:r>
              <a:rPr lang="en-US" sz="1800" dirty="0"/>
              <a:t> event. </a:t>
            </a:r>
          </a:p>
          <a:p>
            <a:pPr lvl="1">
              <a:spcAft>
                <a:spcPts val="900"/>
              </a:spcAft>
            </a:pPr>
            <a:r>
              <a:rPr lang="en-US" sz="1800" dirty="0"/>
              <a:t>Have lots of datasets, so the sum of many binary events is a real number (the percentage correct) that discriminates among competing ideas.</a:t>
            </a:r>
          </a:p>
          <a:p>
            <a:pPr lvl="1">
              <a:spcAft>
                <a:spcPts val="900"/>
              </a:spcAft>
            </a:pPr>
            <a:r>
              <a:rPr lang="en-US" sz="1800" dirty="0"/>
              <a:t>Some algorithms may be biased to predict the beginning or the end of an anomaly. In any case, the exact beginning or end might not be well defined. Let's bypass the issue, by adding some “slop” before and after the anomaly. This barely effect the default rate and avoids penalizing otherwise very accurate algorithms.</a:t>
            </a:r>
          </a:p>
          <a:p>
            <a:pPr lvl="1"/>
            <a:endParaRPr lang="en-US" sz="1800" dirty="0"/>
          </a:p>
          <a:p>
            <a:endParaRPr lang="en-US" sz="2000" dirty="0"/>
          </a:p>
        </p:txBody>
      </p:sp>
      <p:sp>
        <p:nvSpPr>
          <p:cNvPr id="22" name="Rectangle 21">
            <a:extLst>
              <a:ext uri="{FF2B5EF4-FFF2-40B4-BE49-F238E27FC236}">
                <a16:creationId xmlns:a16="http://schemas.microsoft.com/office/drawing/2014/main" id="{0C2F3B5E-2BA0-4691-85DD-DB1F1B217780}"/>
              </a:ext>
            </a:extLst>
          </p:cNvPr>
          <p:cNvSpPr/>
          <p:nvPr/>
        </p:nvSpPr>
        <p:spPr>
          <a:xfrm>
            <a:off x="10380362" y="5910881"/>
            <a:ext cx="259698" cy="758121"/>
          </a:xfrm>
          <a:prstGeom prst="rect">
            <a:avLst/>
          </a:prstGeom>
          <a:solidFill>
            <a:srgbClr val="00B0F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F58B4DC9-4DB4-44A8-8A96-8B1C8F47DC27}"/>
              </a:ext>
            </a:extLst>
          </p:cNvPr>
          <p:cNvSpPr/>
          <p:nvPr/>
        </p:nvSpPr>
        <p:spPr>
          <a:xfrm>
            <a:off x="9486900" y="5891212"/>
            <a:ext cx="307126" cy="759368"/>
          </a:xfrm>
          <a:prstGeom prst="rect">
            <a:avLst/>
          </a:prstGeom>
          <a:solidFill>
            <a:srgbClr val="FF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EB00CA79-338C-4C13-85B9-6CADA9187887}"/>
              </a:ext>
            </a:extLst>
          </p:cNvPr>
          <p:cNvSpPr txBox="1"/>
          <p:nvPr/>
        </p:nvSpPr>
        <p:spPr>
          <a:xfrm>
            <a:off x="6370873" y="5334435"/>
            <a:ext cx="5750007" cy="523220"/>
          </a:xfrm>
          <a:prstGeom prst="rect">
            <a:avLst/>
          </a:prstGeom>
          <a:noFill/>
        </p:spPr>
        <p:txBody>
          <a:bodyPr wrap="square">
            <a:spAutoFit/>
          </a:bodyPr>
          <a:lstStyle/>
          <a:p>
            <a:r>
              <a:rPr lang="en-US" sz="1400" dirty="0"/>
              <a:t>True anomaly is in yellow region, but prediction in any part of the highlighted region is marked as correct. You score one binary digit.</a:t>
            </a:r>
          </a:p>
        </p:txBody>
      </p:sp>
      <p:grpSp>
        <p:nvGrpSpPr>
          <p:cNvPr id="18" name="Group 17">
            <a:extLst>
              <a:ext uri="{FF2B5EF4-FFF2-40B4-BE49-F238E27FC236}">
                <a16:creationId xmlns:a16="http://schemas.microsoft.com/office/drawing/2014/main" id="{C73C2B7B-8D71-48FA-AB93-5C868B7C7C42}"/>
              </a:ext>
            </a:extLst>
          </p:cNvPr>
          <p:cNvGrpSpPr/>
          <p:nvPr/>
        </p:nvGrpSpPr>
        <p:grpSpPr>
          <a:xfrm>
            <a:off x="88657" y="5858937"/>
            <a:ext cx="5620200" cy="1033903"/>
            <a:chOff x="235401" y="1054110"/>
            <a:chExt cx="11480800" cy="1033903"/>
          </a:xfrm>
        </p:grpSpPr>
        <p:sp>
          <p:nvSpPr>
            <p:cNvPr id="19" name="Line 6">
              <a:extLst>
                <a:ext uri="{FF2B5EF4-FFF2-40B4-BE49-F238E27FC236}">
                  <a16:creationId xmlns:a16="http://schemas.microsoft.com/office/drawing/2014/main" id="{A10EC75D-FC1B-4F37-892E-17E96606D6EF}"/>
                </a:ext>
              </a:extLst>
            </p:cNvPr>
            <p:cNvSpPr>
              <a:spLocks noChangeShapeType="1"/>
            </p:cNvSpPr>
            <p:nvPr/>
          </p:nvSpPr>
          <p:spPr bwMode="auto">
            <a:xfrm>
              <a:off x="251276" y="1976888"/>
              <a:ext cx="1136015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8">
              <a:extLst>
                <a:ext uri="{FF2B5EF4-FFF2-40B4-BE49-F238E27FC236}">
                  <a16:creationId xmlns:a16="http://schemas.microsoft.com/office/drawing/2014/main" id="{6029D32F-9F90-4B8D-B589-895178CD37B1}"/>
                </a:ext>
              </a:extLst>
            </p:cNvPr>
            <p:cNvSpPr>
              <a:spLocks noChangeShapeType="1"/>
            </p:cNvSpPr>
            <p:nvPr/>
          </p:nvSpPr>
          <p:spPr bwMode="auto">
            <a:xfrm flipV="1">
              <a:off x="11611426" y="1864175"/>
              <a:ext cx="0" cy="11271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Rectangle 9">
              <a:extLst>
                <a:ext uri="{FF2B5EF4-FFF2-40B4-BE49-F238E27FC236}">
                  <a16:creationId xmlns:a16="http://schemas.microsoft.com/office/drawing/2014/main" id="{3FEF9258-92B5-4C77-81A0-3FFDA82E3CEE}"/>
                </a:ext>
              </a:extLst>
            </p:cNvPr>
            <p:cNvSpPr>
              <a:spLocks noChangeArrowheads="1"/>
            </p:cNvSpPr>
            <p:nvPr/>
          </p:nvSpPr>
          <p:spPr bwMode="auto">
            <a:xfrm>
              <a:off x="235401" y="2005463"/>
              <a:ext cx="6350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Rectangle 10">
              <a:extLst>
                <a:ext uri="{FF2B5EF4-FFF2-40B4-BE49-F238E27FC236}">
                  <a16:creationId xmlns:a16="http://schemas.microsoft.com/office/drawing/2014/main" id="{97EE49DA-0975-475F-8B8F-E0EFBCC4ABCF}"/>
                </a:ext>
              </a:extLst>
            </p:cNvPr>
            <p:cNvSpPr>
              <a:spLocks noChangeArrowheads="1"/>
            </p:cNvSpPr>
            <p:nvPr/>
          </p:nvSpPr>
          <p:spPr bwMode="auto">
            <a:xfrm>
              <a:off x="11547926" y="2005463"/>
              <a:ext cx="16827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3751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Freeform 12">
              <a:extLst>
                <a:ext uri="{FF2B5EF4-FFF2-40B4-BE49-F238E27FC236}">
                  <a16:creationId xmlns:a16="http://schemas.microsoft.com/office/drawing/2014/main" id="{8A7A7FD9-2E57-4934-AE16-D2357C53C936}"/>
                </a:ext>
              </a:extLst>
            </p:cNvPr>
            <p:cNvSpPr>
              <a:spLocks/>
            </p:cNvSpPr>
            <p:nvPr/>
          </p:nvSpPr>
          <p:spPr bwMode="auto">
            <a:xfrm>
              <a:off x="251276" y="1159325"/>
              <a:ext cx="11360150" cy="779463"/>
            </a:xfrm>
            <a:custGeom>
              <a:avLst/>
              <a:gdLst>
                <a:gd name="T0" fmla="*/ 111 w 7156"/>
                <a:gd name="T1" fmla="*/ 190 h 491"/>
                <a:gd name="T2" fmla="*/ 223 w 7156"/>
                <a:gd name="T3" fmla="*/ 180 h 491"/>
                <a:gd name="T4" fmla="*/ 336 w 7156"/>
                <a:gd name="T5" fmla="*/ 168 h 491"/>
                <a:gd name="T6" fmla="*/ 449 w 7156"/>
                <a:gd name="T7" fmla="*/ 207 h 491"/>
                <a:gd name="T8" fmla="*/ 561 w 7156"/>
                <a:gd name="T9" fmla="*/ 186 h 491"/>
                <a:gd name="T10" fmla="*/ 674 w 7156"/>
                <a:gd name="T11" fmla="*/ 188 h 491"/>
                <a:gd name="T12" fmla="*/ 786 w 7156"/>
                <a:gd name="T13" fmla="*/ 197 h 491"/>
                <a:gd name="T14" fmla="*/ 899 w 7156"/>
                <a:gd name="T15" fmla="*/ 202 h 491"/>
                <a:gd name="T16" fmla="*/ 1012 w 7156"/>
                <a:gd name="T17" fmla="*/ 182 h 491"/>
                <a:gd name="T18" fmla="*/ 1124 w 7156"/>
                <a:gd name="T19" fmla="*/ 181 h 491"/>
                <a:gd name="T20" fmla="*/ 1237 w 7156"/>
                <a:gd name="T21" fmla="*/ 185 h 491"/>
                <a:gd name="T22" fmla="*/ 1349 w 7156"/>
                <a:gd name="T23" fmla="*/ 180 h 491"/>
                <a:gd name="T24" fmla="*/ 1462 w 7156"/>
                <a:gd name="T25" fmla="*/ 182 h 491"/>
                <a:gd name="T26" fmla="*/ 1574 w 7156"/>
                <a:gd name="T27" fmla="*/ 183 h 491"/>
                <a:gd name="T28" fmla="*/ 1687 w 7156"/>
                <a:gd name="T29" fmla="*/ 192 h 491"/>
                <a:gd name="T30" fmla="*/ 1800 w 7156"/>
                <a:gd name="T31" fmla="*/ 174 h 491"/>
                <a:gd name="T32" fmla="*/ 1912 w 7156"/>
                <a:gd name="T33" fmla="*/ 172 h 491"/>
                <a:gd name="T34" fmla="*/ 2025 w 7156"/>
                <a:gd name="T35" fmla="*/ 96 h 491"/>
                <a:gd name="T36" fmla="*/ 2137 w 7156"/>
                <a:gd name="T37" fmla="*/ 197 h 491"/>
                <a:gd name="T38" fmla="*/ 2250 w 7156"/>
                <a:gd name="T39" fmla="*/ 173 h 491"/>
                <a:gd name="T40" fmla="*/ 2363 w 7156"/>
                <a:gd name="T41" fmla="*/ 161 h 491"/>
                <a:gd name="T42" fmla="*/ 2475 w 7156"/>
                <a:gd name="T43" fmla="*/ 61 h 491"/>
                <a:gd name="T44" fmla="*/ 2588 w 7156"/>
                <a:gd name="T45" fmla="*/ 200 h 491"/>
                <a:gd name="T46" fmla="*/ 2700 w 7156"/>
                <a:gd name="T47" fmla="*/ 184 h 491"/>
                <a:gd name="T48" fmla="*/ 2813 w 7156"/>
                <a:gd name="T49" fmla="*/ 163 h 491"/>
                <a:gd name="T50" fmla="*/ 2926 w 7156"/>
                <a:gd name="T51" fmla="*/ 94 h 491"/>
                <a:gd name="T52" fmla="*/ 3038 w 7156"/>
                <a:gd name="T53" fmla="*/ 210 h 491"/>
                <a:gd name="T54" fmla="*/ 3151 w 7156"/>
                <a:gd name="T55" fmla="*/ 193 h 491"/>
                <a:gd name="T56" fmla="*/ 3263 w 7156"/>
                <a:gd name="T57" fmla="*/ 173 h 491"/>
                <a:gd name="T58" fmla="*/ 3376 w 7156"/>
                <a:gd name="T59" fmla="*/ 109 h 491"/>
                <a:gd name="T60" fmla="*/ 3489 w 7156"/>
                <a:gd name="T61" fmla="*/ 212 h 491"/>
                <a:gd name="T62" fmla="*/ 3601 w 7156"/>
                <a:gd name="T63" fmla="*/ 191 h 491"/>
                <a:gd name="T64" fmla="*/ 3714 w 7156"/>
                <a:gd name="T65" fmla="*/ 177 h 491"/>
                <a:gd name="T66" fmla="*/ 3826 w 7156"/>
                <a:gd name="T67" fmla="*/ 147 h 491"/>
                <a:gd name="T68" fmla="*/ 3939 w 7156"/>
                <a:gd name="T69" fmla="*/ 208 h 491"/>
                <a:gd name="T70" fmla="*/ 4051 w 7156"/>
                <a:gd name="T71" fmla="*/ 194 h 491"/>
                <a:gd name="T72" fmla="*/ 4164 w 7156"/>
                <a:gd name="T73" fmla="*/ 190 h 491"/>
                <a:gd name="T74" fmla="*/ 4276 w 7156"/>
                <a:gd name="T75" fmla="*/ 186 h 491"/>
                <a:gd name="T76" fmla="*/ 4389 w 7156"/>
                <a:gd name="T77" fmla="*/ 218 h 491"/>
                <a:gd name="T78" fmla="*/ 4502 w 7156"/>
                <a:gd name="T79" fmla="*/ 377 h 491"/>
                <a:gd name="T80" fmla="*/ 4614 w 7156"/>
                <a:gd name="T81" fmla="*/ 57 h 491"/>
                <a:gd name="T82" fmla="*/ 4727 w 7156"/>
                <a:gd name="T83" fmla="*/ 137 h 491"/>
                <a:gd name="T84" fmla="*/ 4840 w 7156"/>
                <a:gd name="T85" fmla="*/ 188 h 491"/>
                <a:gd name="T86" fmla="*/ 4952 w 7156"/>
                <a:gd name="T87" fmla="*/ 189 h 491"/>
                <a:gd name="T88" fmla="*/ 5065 w 7156"/>
                <a:gd name="T89" fmla="*/ 196 h 491"/>
                <a:gd name="T90" fmla="*/ 5177 w 7156"/>
                <a:gd name="T91" fmla="*/ 199 h 491"/>
                <a:gd name="T92" fmla="*/ 5290 w 7156"/>
                <a:gd name="T93" fmla="*/ 199 h 491"/>
                <a:gd name="T94" fmla="*/ 5403 w 7156"/>
                <a:gd name="T95" fmla="*/ 194 h 491"/>
                <a:gd name="T96" fmla="*/ 5515 w 7156"/>
                <a:gd name="T97" fmla="*/ 197 h 491"/>
                <a:gd name="T98" fmla="*/ 5628 w 7156"/>
                <a:gd name="T99" fmla="*/ 200 h 491"/>
                <a:gd name="T100" fmla="*/ 5740 w 7156"/>
                <a:gd name="T101" fmla="*/ 191 h 491"/>
                <a:gd name="T102" fmla="*/ 5853 w 7156"/>
                <a:gd name="T103" fmla="*/ 183 h 491"/>
                <a:gd name="T104" fmla="*/ 5965 w 7156"/>
                <a:gd name="T105" fmla="*/ 186 h 491"/>
                <a:gd name="T106" fmla="*/ 6078 w 7156"/>
                <a:gd name="T107" fmla="*/ 191 h 491"/>
                <a:gd name="T108" fmla="*/ 6190 w 7156"/>
                <a:gd name="T109" fmla="*/ 177 h 491"/>
                <a:gd name="T110" fmla="*/ 6303 w 7156"/>
                <a:gd name="T111" fmla="*/ 171 h 491"/>
                <a:gd name="T112" fmla="*/ 6416 w 7156"/>
                <a:gd name="T113" fmla="*/ 97 h 491"/>
                <a:gd name="T114" fmla="*/ 6528 w 7156"/>
                <a:gd name="T115" fmla="*/ 189 h 491"/>
                <a:gd name="T116" fmla="*/ 6641 w 7156"/>
                <a:gd name="T117" fmla="*/ 176 h 491"/>
                <a:gd name="T118" fmla="*/ 6753 w 7156"/>
                <a:gd name="T119" fmla="*/ 152 h 491"/>
                <a:gd name="T120" fmla="*/ 6866 w 7156"/>
                <a:gd name="T121" fmla="*/ 109 h 491"/>
                <a:gd name="T122" fmla="*/ 6979 w 7156"/>
                <a:gd name="T123" fmla="*/ 195 h 491"/>
                <a:gd name="T124" fmla="*/ 7091 w 7156"/>
                <a:gd name="T125" fmla="*/ 182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56" h="491">
                  <a:moveTo>
                    <a:pt x="0" y="206"/>
                  </a:moveTo>
                  <a:lnTo>
                    <a:pt x="2" y="205"/>
                  </a:lnTo>
                  <a:lnTo>
                    <a:pt x="4" y="206"/>
                  </a:lnTo>
                  <a:lnTo>
                    <a:pt x="6" y="205"/>
                  </a:lnTo>
                  <a:lnTo>
                    <a:pt x="8" y="206"/>
                  </a:lnTo>
                  <a:lnTo>
                    <a:pt x="10" y="205"/>
                  </a:lnTo>
                  <a:lnTo>
                    <a:pt x="12" y="205"/>
                  </a:lnTo>
                  <a:lnTo>
                    <a:pt x="14" y="205"/>
                  </a:lnTo>
                  <a:lnTo>
                    <a:pt x="16" y="204"/>
                  </a:lnTo>
                  <a:lnTo>
                    <a:pt x="17" y="206"/>
                  </a:lnTo>
                  <a:lnTo>
                    <a:pt x="19" y="205"/>
                  </a:lnTo>
                  <a:lnTo>
                    <a:pt x="21" y="204"/>
                  </a:lnTo>
                  <a:lnTo>
                    <a:pt x="23" y="204"/>
                  </a:lnTo>
                  <a:lnTo>
                    <a:pt x="25" y="202"/>
                  </a:lnTo>
                  <a:lnTo>
                    <a:pt x="27" y="204"/>
                  </a:lnTo>
                  <a:lnTo>
                    <a:pt x="29" y="201"/>
                  </a:lnTo>
                  <a:lnTo>
                    <a:pt x="31" y="200"/>
                  </a:lnTo>
                  <a:lnTo>
                    <a:pt x="33" y="200"/>
                  </a:lnTo>
                  <a:lnTo>
                    <a:pt x="35" y="200"/>
                  </a:lnTo>
                  <a:lnTo>
                    <a:pt x="36" y="197"/>
                  </a:lnTo>
                  <a:lnTo>
                    <a:pt x="38" y="198"/>
                  </a:lnTo>
                  <a:lnTo>
                    <a:pt x="40" y="196"/>
                  </a:lnTo>
                  <a:lnTo>
                    <a:pt x="42" y="194"/>
                  </a:lnTo>
                  <a:lnTo>
                    <a:pt x="44" y="190"/>
                  </a:lnTo>
                  <a:lnTo>
                    <a:pt x="46" y="188"/>
                  </a:lnTo>
                  <a:lnTo>
                    <a:pt x="48" y="186"/>
                  </a:lnTo>
                  <a:lnTo>
                    <a:pt x="50" y="186"/>
                  </a:lnTo>
                  <a:lnTo>
                    <a:pt x="52" y="186"/>
                  </a:lnTo>
                  <a:lnTo>
                    <a:pt x="54" y="185"/>
                  </a:lnTo>
                  <a:lnTo>
                    <a:pt x="56" y="184"/>
                  </a:lnTo>
                  <a:lnTo>
                    <a:pt x="57" y="183"/>
                  </a:lnTo>
                  <a:lnTo>
                    <a:pt x="59" y="181"/>
                  </a:lnTo>
                  <a:lnTo>
                    <a:pt x="61" y="179"/>
                  </a:lnTo>
                  <a:lnTo>
                    <a:pt x="63" y="177"/>
                  </a:lnTo>
                  <a:lnTo>
                    <a:pt x="65" y="177"/>
                  </a:lnTo>
                  <a:lnTo>
                    <a:pt x="67" y="179"/>
                  </a:lnTo>
                  <a:lnTo>
                    <a:pt x="69" y="181"/>
                  </a:lnTo>
                  <a:lnTo>
                    <a:pt x="71" y="180"/>
                  </a:lnTo>
                  <a:lnTo>
                    <a:pt x="73" y="182"/>
                  </a:lnTo>
                  <a:lnTo>
                    <a:pt x="75" y="182"/>
                  </a:lnTo>
                  <a:lnTo>
                    <a:pt x="77" y="181"/>
                  </a:lnTo>
                  <a:lnTo>
                    <a:pt x="78" y="182"/>
                  </a:lnTo>
                  <a:lnTo>
                    <a:pt x="80" y="181"/>
                  </a:lnTo>
                  <a:lnTo>
                    <a:pt x="82" y="183"/>
                  </a:lnTo>
                  <a:lnTo>
                    <a:pt x="84" y="184"/>
                  </a:lnTo>
                  <a:lnTo>
                    <a:pt x="86" y="183"/>
                  </a:lnTo>
                  <a:lnTo>
                    <a:pt x="88" y="185"/>
                  </a:lnTo>
                  <a:lnTo>
                    <a:pt x="90" y="186"/>
                  </a:lnTo>
                  <a:lnTo>
                    <a:pt x="92" y="187"/>
                  </a:lnTo>
                  <a:lnTo>
                    <a:pt x="94" y="188"/>
                  </a:lnTo>
                  <a:lnTo>
                    <a:pt x="96" y="185"/>
                  </a:lnTo>
                  <a:lnTo>
                    <a:pt x="98" y="186"/>
                  </a:lnTo>
                  <a:lnTo>
                    <a:pt x="99" y="186"/>
                  </a:lnTo>
                  <a:lnTo>
                    <a:pt x="101" y="186"/>
                  </a:lnTo>
                  <a:lnTo>
                    <a:pt x="103" y="189"/>
                  </a:lnTo>
                  <a:lnTo>
                    <a:pt x="105" y="187"/>
                  </a:lnTo>
                  <a:lnTo>
                    <a:pt x="107" y="189"/>
                  </a:lnTo>
                  <a:lnTo>
                    <a:pt x="109" y="190"/>
                  </a:lnTo>
                  <a:lnTo>
                    <a:pt x="111" y="190"/>
                  </a:lnTo>
                  <a:lnTo>
                    <a:pt x="113" y="190"/>
                  </a:lnTo>
                  <a:lnTo>
                    <a:pt x="115" y="191"/>
                  </a:lnTo>
                  <a:lnTo>
                    <a:pt x="117" y="192"/>
                  </a:lnTo>
                  <a:lnTo>
                    <a:pt x="119" y="192"/>
                  </a:lnTo>
                  <a:lnTo>
                    <a:pt x="120" y="193"/>
                  </a:lnTo>
                  <a:lnTo>
                    <a:pt x="122" y="193"/>
                  </a:lnTo>
                  <a:lnTo>
                    <a:pt x="124" y="191"/>
                  </a:lnTo>
                  <a:lnTo>
                    <a:pt x="126" y="193"/>
                  </a:lnTo>
                  <a:lnTo>
                    <a:pt x="128" y="191"/>
                  </a:lnTo>
                  <a:lnTo>
                    <a:pt x="130" y="190"/>
                  </a:lnTo>
                  <a:lnTo>
                    <a:pt x="132" y="189"/>
                  </a:lnTo>
                  <a:lnTo>
                    <a:pt x="134" y="188"/>
                  </a:lnTo>
                  <a:lnTo>
                    <a:pt x="136" y="193"/>
                  </a:lnTo>
                  <a:lnTo>
                    <a:pt x="138" y="192"/>
                  </a:lnTo>
                  <a:lnTo>
                    <a:pt x="140" y="193"/>
                  </a:lnTo>
                  <a:lnTo>
                    <a:pt x="141" y="192"/>
                  </a:lnTo>
                  <a:lnTo>
                    <a:pt x="143" y="191"/>
                  </a:lnTo>
                  <a:lnTo>
                    <a:pt x="145" y="190"/>
                  </a:lnTo>
                  <a:lnTo>
                    <a:pt x="147" y="190"/>
                  </a:lnTo>
                  <a:lnTo>
                    <a:pt x="149" y="188"/>
                  </a:lnTo>
                  <a:lnTo>
                    <a:pt x="151" y="189"/>
                  </a:lnTo>
                  <a:lnTo>
                    <a:pt x="153" y="188"/>
                  </a:lnTo>
                  <a:lnTo>
                    <a:pt x="155" y="190"/>
                  </a:lnTo>
                  <a:lnTo>
                    <a:pt x="157" y="191"/>
                  </a:lnTo>
                  <a:lnTo>
                    <a:pt x="159" y="188"/>
                  </a:lnTo>
                  <a:lnTo>
                    <a:pt x="160" y="188"/>
                  </a:lnTo>
                  <a:lnTo>
                    <a:pt x="162" y="189"/>
                  </a:lnTo>
                  <a:lnTo>
                    <a:pt x="164" y="188"/>
                  </a:lnTo>
                  <a:lnTo>
                    <a:pt x="166" y="187"/>
                  </a:lnTo>
                  <a:lnTo>
                    <a:pt x="168" y="190"/>
                  </a:lnTo>
                  <a:lnTo>
                    <a:pt x="170" y="189"/>
                  </a:lnTo>
                  <a:lnTo>
                    <a:pt x="172" y="190"/>
                  </a:lnTo>
                  <a:lnTo>
                    <a:pt x="174" y="188"/>
                  </a:lnTo>
                  <a:lnTo>
                    <a:pt x="176" y="186"/>
                  </a:lnTo>
                  <a:lnTo>
                    <a:pt x="178" y="184"/>
                  </a:lnTo>
                  <a:lnTo>
                    <a:pt x="180" y="180"/>
                  </a:lnTo>
                  <a:lnTo>
                    <a:pt x="181" y="179"/>
                  </a:lnTo>
                  <a:lnTo>
                    <a:pt x="183" y="176"/>
                  </a:lnTo>
                  <a:lnTo>
                    <a:pt x="185" y="173"/>
                  </a:lnTo>
                  <a:lnTo>
                    <a:pt x="187" y="173"/>
                  </a:lnTo>
                  <a:lnTo>
                    <a:pt x="189" y="173"/>
                  </a:lnTo>
                  <a:lnTo>
                    <a:pt x="191" y="173"/>
                  </a:lnTo>
                  <a:lnTo>
                    <a:pt x="193" y="172"/>
                  </a:lnTo>
                  <a:lnTo>
                    <a:pt x="195" y="170"/>
                  </a:lnTo>
                  <a:lnTo>
                    <a:pt x="197" y="168"/>
                  </a:lnTo>
                  <a:lnTo>
                    <a:pt x="199" y="163"/>
                  </a:lnTo>
                  <a:lnTo>
                    <a:pt x="201" y="161"/>
                  </a:lnTo>
                  <a:lnTo>
                    <a:pt x="202" y="163"/>
                  </a:lnTo>
                  <a:lnTo>
                    <a:pt x="204" y="164"/>
                  </a:lnTo>
                  <a:lnTo>
                    <a:pt x="206" y="168"/>
                  </a:lnTo>
                  <a:lnTo>
                    <a:pt x="208" y="169"/>
                  </a:lnTo>
                  <a:lnTo>
                    <a:pt x="210" y="173"/>
                  </a:lnTo>
                  <a:lnTo>
                    <a:pt x="212" y="172"/>
                  </a:lnTo>
                  <a:lnTo>
                    <a:pt x="214" y="173"/>
                  </a:lnTo>
                  <a:lnTo>
                    <a:pt x="216" y="175"/>
                  </a:lnTo>
                  <a:lnTo>
                    <a:pt x="218" y="175"/>
                  </a:lnTo>
                  <a:lnTo>
                    <a:pt x="220" y="177"/>
                  </a:lnTo>
                  <a:lnTo>
                    <a:pt x="222" y="178"/>
                  </a:lnTo>
                  <a:lnTo>
                    <a:pt x="223" y="180"/>
                  </a:lnTo>
                  <a:lnTo>
                    <a:pt x="225" y="182"/>
                  </a:lnTo>
                  <a:lnTo>
                    <a:pt x="227" y="183"/>
                  </a:lnTo>
                  <a:lnTo>
                    <a:pt x="229" y="185"/>
                  </a:lnTo>
                  <a:lnTo>
                    <a:pt x="231" y="188"/>
                  </a:lnTo>
                  <a:lnTo>
                    <a:pt x="233" y="189"/>
                  </a:lnTo>
                  <a:lnTo>
                    <a:pt x="235" y="191"/>
                  </a:lnTo>
                  <a:lnTo>
                    <a:pt x="237" y="193"/>
                  </a:lnTo>
                  <a:lnTo>
                    <a:pt x="239" y="194"/>
                  </a:lnTo>
                  <a:lnTo>
                    <a:pt x="241" y="195"/>
                  </a:lnTo>
                  <a:lnTo>
                    <a:pt x="243" y="196"/>
                  </a:lnTo>
                  <a:lnTo>
                    <a:pt x="244" y="197"/>
                  </a:lnTo>
                  <a:lnTo>
                    <a:pt x="246" y="195"/>
                  </a:lnTo>
                  <a:lnTo>
                    <a:pt x="248" y="195"/>
                  </a:lnTo>
                  <a:lnTo>
                    <a:pt x="250" y="194"/>
                  </a:lnTo>
                  <a:lnTo>
                    <a:pt x="252" y="194"/>
                  </a:lnTo>
                  <a:lnTo>
                    <a:pt x="254" y="193"/>
                  </a:lnTo>
                  <a:lnTo>
                    <a:pt x="256" y="193"/>
                  </a:lnTo>
                  <a:lnTo>
                    <a:pt x="258" y="192"/>
                  </a:lnTo>
                  <a:lnTo>
                    <a:pt x="260" y="194"/>
                  </a:lnTo>
                  <a:lnTo>
                    <a:pt x="262" y="196"/>
                  </a:lnTo>
                  <a:lnTo>
                    <a:pt x="264" y="196"/>
                  </a:lnTo>
                  <a:lnTo>
                    <a:pt x="265" y="194"/>
                  </a:lnTo>
                  <a:lnTo>
                    <a:pt x="267" y="189"/>
                  </a:lnTo>
                  <a:lnTo>
                    <a:pt x="269" y="190"/>
                  </a:lnTo>
                  <a:lnTo>
                    <a:pt x="271" y="190"/>
                  </a:lnTo>
                  <a:lnTo>
                    <a:pt x="273" y="190"/>
                  </a:lnTo>
                  <a:lnTo>
                    <a:pt x="275" y="190"/>
                  </a:lnTo>
                  <a:lnTo>
                    <a:pt x="277" y="188"/>
                  </a:lnTo>
                  <a:lnTo>
                    <a:pt x="279" y="185"/>
                  </a:lnTo>
                  <a:lnTo>
                    <a:pt x="281" y="183"/>
                  </a:lnTo>
                  <a:lnTo>
                    <a:pt x="283" y="174"/>
                  </a:lnTo>
                  <a:lnTo>
                    <a:pt x="284" y="161"/>
                  </a:lnTo>
                  <a:lnTo>
                    <a:pt x="286" y="143"/>
                  </a:lnTo>
                  <a:lnTo>
                    <a:pt x="288" y="125"/>
                  </a:lnTo>
                  <a:lnTo>
                    <a:pt x="290" y="101"/>
                  </a:lnTo>
                  <a:lnTo>
                    <a:pt x="292" y="84"/>
                  </a:lnTo>
                  <a:lnTo>
                    <a:pt x="294" y="75"/>
                  </a:lnTo>
                  <a:lnTo>
                    <a:pt x="296" y="73"/>
                  </a:lnTo>
                  <a:lnTo>
                    <a:pt x="298" y="69"/>
                  </a:lnTo>
                  <a:lnTo>
                    <a:pt x="300" y="72"/>
                  </a:lnTo>
                  <a:lnTo>
                    <a:pt x="302" y="80"/>
                  </a:lnTo>
                  <a:lnTo>
                    <a:pt x="304" y="88"/>
                  </a:lnTo>
                  <a:lnTo>
                    <a:pt x="305" y="96"/>
                  </a:lnTo>
                  <a:lnTo>
                    <a:pt x="307" y="101"/>
                  </a:lnTo>
                  <a:lnTo>
                    <a:pt x="309" y="102"/>
                  </a:lnTo>
                  <a:lnTo>
                    <a:pt x="311" y="99"/>
                  </a:lnTo>
                  <a:lnTo>
                    <a:pt x="313" y="98"/>
                  </a:lnTo>
                  <a:lnTo>
                    <a:pt x="315" y="100"/>
                  </a:lnTo>
                  <a:lnTo>
                    <a:pt x="317" y="106"/>
                  </a:lnTo>
                  <a:lnTo>
                    <a:pt x="319" y="117"/>
                  </a:lnTo>
                  <a:lnTo>
                    <a:pt x="321" y="127"/>
                  </a:lnTo>
                  <a:lnTo>
                    <a:pt x="323" y="129"/>
                  </a:lnTo>
                  <a:lnTo>
                    <a:pt x="325" y="121"/>
                  </a:lnTo>
                  <a:lnTo>
                    <a:pt x="326" y="107"/>
                  </a:lnTo>
                  <a:lnTo>
                    <a:pt x="328" y="101"/>
                  </a:lnTo>
                  <a:lnTo>
                    <a:pt x="330" y="105"/>
                  </a:lnTo>
                  <a:lnTo>
                    <a:pt x="332" y="123"/>
                  </a:lnTo>
                  <a:lnTo>
                    <a:pt x="334" y="147"/>
                  </a:lnTo>
                  <a:lnTo>
                    <a:pt x="336" y="168"/>
                  </a:lnTo>
                  <a:lnTo>
                    <a:pt x="338" y="178"/>
                  </a:lnTo>
                  <a:lnTo>
                    <a:pt x="340" y="178"/>
                  </a:lnTo>
                  <a:lnTo>
                    <a:pt x="342" y="177"/>
                  </a:lnTo>
                  <a:lnTo>
                    <a:pt x="344" y="177"/>
                  </a:lnTo>
                  <a:lnTo>
                    <a:pt x="346" y="185"/>
                  </a:lnTo>
                  <a:lnTo>
                    <a:pt x="347" y="195"/>
                  </a:lnTo>
                  <a:lnTo>
                    <a:pt x="349" y="200"/>
                  </a:lnTo>
                  <a:lnTo>
                    <a:pt x="351" y="200"/>
                  </a:lnTo>
                  <a:lnTo>
                    <a:pt x="353" y="197"/>
                  </a:lnTo>
                  <a:lnTo>
                    <a:pt x="355" y="196"/>
                  </a:lnTo>
                  <a:lnTo>
                    <a:pt x="357" y="194"/>
                  </a:lnTo>
                  <a:lnTo>
                    <a:pt x="359" y="195"/>
                  </a:lnTo>
                  <a:lnTo>
                    <a:pt x="361" y="195"/>
                  </a:lnTo>
                  <a:lnTo>
                    <a:pt x="363" y="195"/>
                  </a:lnTo>
                  <a:lnTo>
                    <a:pt x="365" y="197"/>
                  </a:lnTo>
                  <a:lnTo>
                    <a:pt x="367" y="194"/>
                  </a:lnTo>
                  <a:lnTo>
                    <a:pt x="368" y="196"/>
                  </a:lnTo>
                  <a:lnTo>
                    <a:pt x="370" y="197"/>
                  </a:lnTo>
                  <a:lnTo>
                    <a:pt x="372" y="195"/>
                  </a:lnTo>
                  <a:lnTo>
                    <a:pt x="374" y="195"/>
                  </a:lnTo>
                  <a:lnTo>
                    <a:pt x="376" y="194"/>
                  </a:lnTo>
                  <a:lnTo>
                    <a:pt x="378" y="194"/>
                  </a:lnTo>
                  <a:lnTo>
                    <a:pt x="380" y="197"/>
                  </a:lnTo>
                  <a:lnTo>
                    <a:pt x="382" y="196"/>
                  </a:lnTo>
                  <a:lnTo>
                    <a:pt x="384" y="198"/>
                  </a:lnTo>
                  <a:lnTo>
                    <a:pt x="386" y="196"/>
                  </a:lnTo>
                  <a:lnTo>
                    <a:pt x="388" y="199"/>
                  </a:lnTo>
                  <a:lnTo>
                    <a:pt x="389" y="198"/>
                  </a:lnTo>
                  <a:lnTo>
                    <a:pt x="391" y="199"/>
                  </a:lnTo>
                  <a:lnTo>
                    <a:pt x="393" y="196"/>
                  </a:lnTo>
                  <a:lnTo>
                    <a:pt x="395" y="198"/>
                  </a:lnTo>
                  <a:lnTo>
                    <a:pt x="397" y="200"/>
                  </a:lnTo>
                  <a:lnTo>
                    <a:pt x="399" y="201"/>
                  </a:lnTo>
                  <a:lnTo>
                    <a:pt x="401" y="201"/>
                  </a:lnTo>
                  <a:lnTo>
                    <a:pt x="403" y="202"/>
                  </a:lnTo>
                  <a:lnTo>
                    <a:pt x="405" y="204"/>
                  </a:lnTo>
                  <a:lnTo>
                    <a:pt x="407" y="202"/>
                  </a:lnTo>
                  <a:lnTo>
                    <a:pt x="408" y="206"/>
                  </a:lnTo>
                  <a:lnTo>
                    <a:pt x="410" y="204"/>
                  </a:lnTo>
                  <a:lnTo>
                    <a:pt x="412" y="204"/>
                  </a:lnTo>
                  <a:lnTo>
                    <a:pt x="414" y="206"/>
                  </a:lnTo>
                  <a:lnTo>
                    <a:pt x="416" y="205"/>
                  </a:lnTo>
                  <a:lnTo>
                    <a:pt x="418" y="205"/>
                  </a:lnTo>
                  <a:lnTo>
                    <a:pt x="420" y="208"/>
                  </a:lnTo>
                  <a:lnTo>
                    <a:pt x="422" y="206"/>
                  </a:lnTo>
                  <a:lnTo>
                    <a:pt x="424" y="207"/>
                  </a:lnTo>
                  <a:lnTo>
                    <a:pt x="426" y="206"/>
                  </a:lnTo>
                  <a:lnTo>
                    <a:pt x="428" y="207"/>
                  </a:lnTo>
                  <a:lnTo>
                    <a:pt x="429" y="206"/>
                  </a:lnTo>
                  <a:lnTo>
                    <a:pt x="431" y="208"/>
                  </a:lnTo>
                  <a:lnTo>
                    <a:pt x="433" y="208"/>
                  </a:lnTo>
                  <a:lnTo>
                    <a:pt x="435" y="210"/>
                  </a:lnTo>
                  <a:lnTo>
                    <a:pt x="437" y="210"/>
                  </a:lnTo>
                  <a:lnTo>
                    <a:pt x="439" y="210"/>
                  </a:lnTo>
                  <a:lnTo>
                    <a:pt x="441" y="207"/>
                  </a:lnTo>
                  <a:lnTo>
                    <a:pt x="443" y="208"/>
                  </a:lnTo>
                  <a:lnTo>
                    <a:pt x="445" y="206"/>
                  </a:lnTo>
                  <a:lnTo>
                    <a:pt x="447" y="204"/>
                  </a:lnTo>
                  <a:lnTo>
                    <a:pt x="449" y="207"/>
                  </a:lnTo>
                  <a:lnTo>
                    <a:pt x="450" y="208"/>
                  </a:lnTo>
                  <a:lnTo>
                    <a:pt x="452" y="210"/>
                  </a:lnTo>
                  <a:lnTo>
                    <a:pt x="454" y="208"/>
                  </a:lnTo>
                  <a:lnTo>
                    <a:pt x="456" y="206"/>
                  </a:lnTo>
                  <a:lnTo>
                    <a:pt x="458" y="206"/>
                  </a:lnTo>
                  <a:lnTo>
                    <a:pt x="460" y="204"/>
                  </a:lnTo>
                  <a:lnTo>
                    <a:pt x="462" y="202"/>
                  </a:lnTo>
                  <a:lnTo>
                    <a:pt x="464" y="203"/>
                  </a:lnTo>
                  <a:lnTo>
                    <a:pt x="466" y="202"/>
                  </a:lnTo>
                  <a:lnTo>
                    <a:pt x="468" y="201"/>
                  </a:lnTo>
                  <a:lnTo>
                    <a:pt x="470" y="200"/>
                  </a:lnTo>
                  <a:lnTo>
                    <a:pt x="471" y="200"/>
                  </a:lnTo>
                  <a:lnTo>
                    <a:pt x="473" y="199"/>
                  </a:lnTo>
                  <a:lnTo>
                    <a:pt x="475" y="196"/>
                  </a:lnTo>
                  <a:lnTo>
                    <a:pt x="477" y="195"/>
                  </a:lnTo>
                  <a:lnTo>
                    <a:pt x="479" y="191"/>
                  </a:lnTo>
                  <a:lnTo>
                    <a:pt x="481" y="189"/>
                  </a:lnTo>
                  <a:lnTo>
                    <a:pt x="483" y="188"/>
                  </a:lnTo>
                  <a:lnTo>
                    <a:pt x="485" y="185"/>
                  </a:lnTo>
                  <a:lnTo>
                    <a:pt x="487" y="185"/>
                  </a:lnTo>
                  <a:lnTo>
                    <a:pt x="489" y="184"/>
                  </a:lnTo>
                  <a:lnTo>
                    <a:pt x="491" y="183"/>
                  </a:lnTo>
                  <a:lnTo>
                    <a:pt x="492" y="183"/>
                  </a:lnTo>
                  <a:lnTo>
                    <a:pt x="494" y="180"/>
                  </a:lnTo>
                  <a:lnTo>
                    <a:pt x="496" y="178"/>
                  </a:lnTo>
                  <a:lnTo>
                    <a:pt x="498" y="181"/>
                  </a:lnTo>
                  <a:lnTo>
                    <a:pt x="500" y="182"/>
                  </a:lnTo>
                  <a:lnTo>
                    <a:pt x="502" y="182"/>
                  </a:lnTo>
                  <a:lnTo>
                    <a:pt x="504" y="182"/>
                  </a:lnTo>
                  <a:lnTo>
                    <a:pt x="506" y="179"/>
                  </a:lnTo>
                  <a:lnTo>
                    <a:pt x="508" y="180"/>
                  </a:lnTo>
                  <a:lnTo>
                    <a:pt x="510" y="179"/>
                  </a:lnTo>
                  <a:lnTo>
                    <a:pt x="512" y="179"/>
                  </a:lnTo>
                  <a:lnTo>
                    <a:pt x="513" y="180"/>
                  </a:lnTo>
                  <a:lnTo>
                    <a:pt x="515" y="182"/>
                  </a:lnTo>
                  <a:lnTo>
                    <a:pt x="517" y="183"/>
                  </a:lnTo>
                  <a:lnTo>
                    <a:pt x="519" y="183"/>
                  </a:lnTo>
                  <a:lnTo>
                    <a:pt x="521" y="184"/>
                  </a:lnTo>
                  <a:lnTo>
                    <a:pt x="523" y="185"/>
                  </a:lnTo>
                  <a:lnTo>
                    <a:pt x="525" y="184"/>
                  </a:lnTo>
                  <a:lnTo>
                    <a:pt x="527" y="183"/>
                  </a:lnTo>
                  <a:lnTo>
                    <a:pt x="529" y="183"/>
                  </a:lnTo>
                  <a:lnTo>
                    <a:pt x="531" y="182"/>
                  </a:lnTo>
                  <a:lnTo>
                    <a:pt x="532" y="184"/>
                  </a:lnTo>
                  <a:lnTo>
                    <a:pt x="534" y="184"/>
                  </a:lnTo>
                  <a:lnTo>
                    <a:pt x="536" y="183"/>
                  </a:lnTo>
                  <a:lnTo>
                    <a:pt x="538" y="184"/>
                  </a:lnTo>
                  <a:lnTo>
                    <a:pt x="540" y="185"/>
                  </a:lnTo>
                  <a:lnTo>
                    <a:pt x="542" y="186"/>
                  </a:lnTo>
                  <a:lnTo>
                    <a:pt x="544" y="187"/>
                  </a:lnTo>
                  <a:lnTo>
                    <a:pt x="546" y="186"/>
                  </a:lnTo>
                  <a:lnTo>
                    <a:pt x="548" y="184"/>
                  </a:lnTo>
                  <a:lnTo>
                    <a:pt x="550" y="187"/>
                  </a:lnTo>
                  <a:lnTo>
                    <a:pt x="552" y="185"/>
                  </a:lnTo>
                  <a:lnTo>
                    <a:pt x="553" y="188"/>
                  </a:lnTo>
                  <a:lnTo>
                    <a:pt x="555" y="187"/>
                  </a:lnTo>
                  <a:lnTo>
                    <a:pt x="557" y="186"/>
                  </a:lnTo>
                  <a:lnTo>
                    <a:pt x="559" y="185"/>
                  </a:lnTo>
                  <a:lnTo>
                    <a:pt x="561" y="186"/>
                  </a:lnTo>
                  <a:lnTo>
                    <a:pt x="563" y="185"/>
                  </a:lnTo>
                  <a:lnTo>
                    <a:pt x="565" y="181"/>
                  </a:lnTo>
                  <a:lnTo>
                    <a:pt x="567" y="182"/>
                  </a:lnTo>
                  <a:lnTo>
                    <a:pt x="569" y="183"/>
                  </a:lnTo>
                  <a:lnTo>
                    <a:pt x="571" y="184"/>
                  </a:lnTo>
                  <a:lnTo>
                    <a:pt x="573" y="184"/>
                  </a:lnTo>
                  <a:lnTo>
                    <a:pt x="574" y="184"/>
                  </a:lnTo>
                  <a:lnTo>
                    <a:pt x="576" y="184"/>
                  </a:lnTo>
                  <a:lnTo>
                    <a:pt x="578" y="183"/>
                  </a:lnTo>
                  <a:lnTo>
                    <a:pt x="580" y="183"/>
                  </a:lnTo>
                  <a:lnTo>
                    <a:pt x="582" y="182"/>
                  </a:lnTo>
                  <a:lnTo>
                    <a:pt x="584" y="183"/>
                  </a:lnTo>
                  <a:lnTo>
                    <a:pt x="586" y="183"/>
                  </a:lnTo>
                  <a:lnTo>
                    <a:pt x="588" y="185"/>
                  </a:lnTo>
                  <a:lnTo>
                    <a:pt x="590" y="186"/>
                  </a:lnTo>
                  <a:lnTo>
                    <a:pt x="592" y="184"/>
                  </a:lnTo>
                  <a:lnTo>
                    <a:pt x="594" y="185"/>
                  </a:lnTo>
                  <a:lnTo>
                    <a:pt x="595" y="179"/>
                  </a:lnTo>
                  <a:lnTo>
                    <a:pt x="597" y="180"/>
                  </a:lnTo>
                  <a:lnTo>
                    <a:pt x="599" y="182"/>
                  </a:lnTo>
                  <a:lnTo>
                    <a:pt x="601" y="180"/>
                  </a:lnTo>
                  <a:lnTo>
                    <a:pt x="603" y="182"/>
                  </a:lnTo>
                  <a:lnTo>
                    <a:pt x="605" y="177"/>
                  </a:lnTo>
                  <a:lnTo>
                    <a:pt x="607" y="178"/>
                  </a:lnTo>
                  <a:lnTo>
                    <a:pt x="609" y="174"/>
                  </a:lnTo>
                  <a:lnTo>
                    <a:pt x="611" y="171"/>
                  </a:lnTo>
                  <a:lnTo>
                    <a:pt x="613" y="168"/>
                  </a:lnTo>
                  <a:lnTo>
                    <a:pt x="615" y="166"/>
                  </a:lnTo>
                  <a:lnTo>
                    <a:pt x="616" y="165"/>
                  </a:lnTo>
                  <a:lnTo>
                    <a:pt x="618" y="164"/>
                  </a:lnTo>
                  <a:lnTo>
                    <a:pt x="620" y="163"/>
                  </a:lnTo>
                  <a:lnTo>
                    <a:pt x="622" y="162"/>
                  </a:lnTo>
                  <a:lnTo>
                    <a:pt x="624" y="161"/>
                  </a:lnTo>
                  <a:lnTo>
                    <a:pt x="626" y="159"/>
                  </a:lnTo>
                  <a:lnTo>
                    <a:pt x="628" y="156"/>
                  </a:lnTo>
                  <a:lnTo>
                    <a:pt x="630" y="155"/>
                  </a:lnTo>
                  <a:lnTo>
                    <a:pt x="632" y="157"/>
                  </a:lnTo>
                  <a:lnTo>
                    <a:pt x="634" y="161"/>
                  </a:lnTo>
                  <a:lnTo>
                    <a:pt x="636" y="163"/>
                  </a:lnTo>
                  <a:lnTo>
                    <a:pt x="637" y="164"/>
                  </a:lnTo>
                  <a:lnTo>
                    <a:pt x="639" y="165"/>
                  </a:lnTo>
                  <a:lnTo>
                    <a:pt x="641" y="166"/>
                  </a:lnTo>
                  <a:lnTo>
                    <a:pt x="643" y="170"/>
                  </a:lnTo>
                  <a:lnTo>
                    <a:pt x="645" y="173"/>
                  </a:lnTo>
                  <a:lnTo>
                    <a:pt x="647" y="172"/>
                  </a:lnTo>
                  <a:lnTo>
                    <a:pt x="649" y="171"/>
                  </a:lnTo>
                  <a:lnTo>
                    <a:pt x="651" y="173"/>
                  </a:lnTo>
                  <a:lnTo>
                    <a:pt x="653" y="176"/>
                  </a:lnTo>
                  <a:lnTo>
                    <a:pt x="655" y="178"/>
                  </a:lnTo>
                  <a:lnTo>
                    <a:pt x="657" y="182"/>
                  </a:lnTo>
                  <a:lnTo>
                    <a:pt x="658" y="185"/>
                  </a:lnTo>
                  <a:lnTo>
                    <a:pt x="660" y="186"/>
                  </a:lnTo>
                  <a:lnTo>
                    <a:pt x="662" y="187"/>
                  </a:lnTo>
                  <a:lnTo>
                    <a:pt x="664" y="188"/>
                  </a:lnTo>
                  <a:lnTo>
                    <a:pt x="666" y="187"/>
                  </a:lnTo>
                  <a:lnTo>
                    <a:pt x="668" y="188"/>
                  </a:lnTo>
                  <a:lnTo>
                    <a:pt x="670" y="188"/>
                  </a:lnTo>
                  <a:lnTo>
                    <a:pt x="672" y="189"/>
                  </a:lnTo>
                  <a:lnTo>
                    <a:pt x="674" y="188"/>
                  </a:lnTo>
                  <a:lnTo>
                    <a:pt x="676" y="187"/>
                  </a:lnTo>
                  <a:lnTo>
                    <a:pt x="677" y="188"/>
                  </a:lnTo>
                  <a:lnTo>
                    <a:pt x="680" y="190"/>
                  </a:lnTo>
                  <a:lnTo>
                    <a:pt x="682" y="187"/>
                  </a:lnTo>
                  <a:lnTo>
                    <a:pt x="683" y="186"/>
                  </a:lnTo>
                  <a:lnTo>
                    <a:pt x="685" y="186"/>
                  </a:lnTo>
                  <a:lnTo>
                    <a:pt x="687" y="187"/>
                  </a:lnTo>
                  <a:lnTo>
                    <a:pt x="689" y="189"/>
                  </a:lnTo>
                  <a:lnTo>
                    <a:pt x="691" y="188"/>
                  </a:lnTo>
                  <a:lnTo>
                    <a:pt x="693" y="189"/>
                  </a:lnTo>
                  <a:lnTo>
                    <a:pt x="695" y="188"/>
                  </a:lnTo>
                  <a:lnTo>
                    <a:pt x="697" y="187"/>
                  </a:lnTo>
                  <a:lnTo>
                    <a:pt x="699" y="185"/>
                  </a:lnTo>
                  <a:lnTo>
                    <a:pt x="701" y="185"/>
                  </a:lnTo>
                  <a:lnTo>
                    <a:pt x="703" y="186"/>
                  </a:lnTo>
                  <a:lnTo>
                    <a:pt x="704" y="183"/>
                  </a:lnTo>
                  <a:lnTo>
                    <a:pt x="706" y="181"/>
                  </a:lnTo>
                  <a:lnTo>
                    <a:pt x="708" y="176"/>
                  </a:lnTo>
                  <a:lnTo>
                    <a:pt x="710" y="170"/>
                  </a:lnTo>
                  <a:lnTo>
                    <a:pt x="712" y="162"/>
                  </a:lnTo>
                  <a:lnTo>
                    <a:pt x="714" y="149"/>
                  </a:lnTo>
                  <a:lnTo>
                    <a:pt x="716" y="128"/>
                  </a:lnTo>
                  <a:lnTo>
                    <a:pt x="718" y="102"/>
                  </a:lnTo>
                  <a:lnTo>
                    <a:pt x="720" y="80"/>
                  </a:lnTo>
                  <a:lnTo>
                    <a:pt x="722" y="70"/>
                  </a:lnTo>
                  <a:lnTo>
                    <a:pt x="724" y="59"/>
                  </a:lnTo>
                  <a:lnTo>
                    <a:pt x="725" y="54"/>
                  </a:lnTo>
                  <a:lnTo>
                    <a:pt x="727" y="54"/>
                  </a:lnTo>
                  <a:lnTo>
                    <a:pt x="729" y="62"/>
                  </a:lnTo>
                  <a:lnTo>
                    <a:pt x="731" y="71"/>
                  </a:lnTo>
                  <a:lnTo>
                    <a:pt x="733" y="79"/>
                  </a:lnTo>
                  <a:lnTo>
                    <a:pt x="735" y="87"/>
                  </a:lnTo>
                  <a:lnTo>
                    <a:pt x="737" y="88"/>
                  </a:lnTo>
                  <a:lnTo>
                    <a:pt x="739" y="88"/>
                  </a:lnTo>
                  <a:lnTo>
                    <a:pt x="741" y="87"/>
                  </a:lnTo>
                  <a:lnTo>
                    <a:pt x="743" y="88"/>
                  </a:lnTo>
                  <a:lnTo>
                    <a:pt x="745" y="96"/>
                  </a:lnTo>
                  <a:lnTo>
                    <a:pt x="746" y="110"/>
                  </a:lnTo>
                  <a:lnTo>
                    <a:pt x="748" y="122"/>
                  </a:lnTo>
                  <a:lnTo>
                    <a:pt x="750" y="127"/>
                  </a:lnTo>
                  <a:lnTo>
                    <a:pt x="752" y="119"/>
                  </a:lnTo>
                  <a:lnTo>
                    <a:pt x="754" y="101"/>
                  </a:lnTo>
                  <a:lnTo>
                    <a:pt x="756" y="93"/>
                  </a:lnTo>
                  <a:lnTo>
                    <a:pt x="758" y="94"/>
                  </a:lnTo>
                  <a:lnTo>
                    <a:pt x="760" y="111"/>
                  </a:lnTo>
                  <a:lnTo>
                    <a:pt x="762" y="135"/>
                  </a:lnTo>
                  <a:lnTo>
                    <a:pt x="764" y="158"/>
                  </a:lnTo>
                  <a:lnTo>
                    <a:pt x="765" y="172"/>
                  </a:lnTo>
                  <a:lnTo>
                    <a:pt x="767" y="179"/>
                  </a:lnTo>
                  <a:lnTo>
                    <a:pt x="769" y="180"/>
                  </a:lnTo>
                  <a:lnTo>
                    <a:pt x="771" y="181"/>
                  </a:lnTo>
                  <a:lnTo>
                    <a:pt x="773" y="188"/>
                  </a:lnTo>
                  <a:lnTo>
                    <a:pt x="775" y="193"/>
                  </a:lnTo>
                  <a:lnTo>
                    <a:pt x="777" y="197"/>
                  </a:lnTo>
                  <a:lnTo>
                    <a:pt x="779" y="199"/>
                  </a:lnTo>
                  <a:lnTo>
                    <a:pt x="781" y="197"/>
                  </a:lnTo>
                  <a:lnTo>
                    <a:pt x="783" y="197"/>
                  </a:lnTo>
                  <a:lnTo>
                    <a:pt x="785" y="198"/>
                  </a:lnTo>
                  <a:lnTo>
                    <a:pt x="786" y="197"/>
                  </a:lnTo>
                  <a:lnTo>
                    <a:pt x="788" y="196"/>
                  </a:lnTo>
                  <a:lnTo>
                    <a:pt x="790" y="195"/>
                  </a:lnTo>
                  <a:lnTo>
                    <a:pt x="792" y="196"/>
                  </a:lnTo>
                  <a:lnTo>
                    <a:pt x="794" y="194"/>
                  </a:lnTo>
                  <a:lnTo>
                    <a:pt x="796" y="195"/>
                  </a:lnTo>
                  <a:lnTo>
                    <a:pt x="798" y="197"/>
                  </a:lnTo>
                  <a:lnTo>
                    <a:pt x="800" y="199"/>
                  </a:lnTo>
                  <a:lnTo>
                    <a:pt x="802" y="199"/>
                  </a:lnTo>
                  <a:lnTo>
                    <a:pt x="804" y="197"/>
                  </a:lnTo>
                  <a:lnTo>
                    <a:pt x="806" y="196"/>
                  </a:lnTo>
                  <a:lnTo>
                    <a:pt x="807" y="194"/>
                  </a:lnTo>
                  <a:lnTo>
                    <a:pt x="809" y="194"/>
                  </a:lnTo>
                  <a:lnTo>
                    <a:pt x="811" y="196"/>
                  </a:lnTo>
                  <a:lnTo>
                    <a:pt x="813" y="197"/>
                  </a:lnTo>
                  <a:lnTo>
                    <a:pt x="815" y="199"/>
                  </a:lnTo>
                  <a:lnTo>
                    <a:pt x="817" y="201"/>
                  </a:lnTo>
                  <a:lnTo>
                    <a:pt x="819" y="200"/>
                  </a:lnTo>
                  <a:lnTo>
                    <a:pt x="821" y="201"/>
                  </a:lnTo>
                  <a:lnTo>
                    <a:pt x="823" y="199"/>
                  </a:lnTo>
                  <a:lnTo>
                    <a:pt x="825" y="197"/>
                  </a:lnTo>
                  <a:lnTo>
                    <a:pt x="827" y="201"/>
                  </a:lnTo>
                  <a:lnTo>
                    <a:pt x="828" y="201"/>
                  </a:lnTo>
                  <a:lnTo>
                    <a:pt x="830" y="201"/>
                  </a:lnTo>
                  <a:lnTo>
                    <a:pt x="832" y="203"/>
                  </a:lnTo>
                  <a:lnTo>
                    <a:pt x="834" y="204"/>
                  </a:lnTo>
                  <a:lnTo>
                    <a:pt x="836" y="205"/>
                  </a:lnTo>
                  <a:lnTo>
                    <a:pt x="838" y="203"/>
                  </a:lnTo>
                  <a:lnTo>
                    <a:pt x="840" y="204"/>
                  </a:lnTo>
                  <a:lnTo>
                    <a:pt x="842" y="205"/>
                  </a:lnTo>
                  <a:lnTo>
                    <a:pt x="844" y="205"/>
                  </a:lnTo>
                  <a:lnTo>
                    <a:pt x="846" y="208"/>
                  </a:lnTo>
                  <a:lnTo>
                    <a:pt x="848" y="209"/>
                  </a:lnTo>
                  <a:lnTo>
                    <a:pt x="849" y="210"/>
                  </a:lnTo>
                  <a:lnTo>
                    <a:pt x="851" y="208"/>
                  </a:lnTo>
                  <a:lnTo>
                    <a:pt x="853" y="209"/>
                  </a:lnTo>
                  <a:lnTo>
                    <a:pt x="855" y="211"/>
                  </a:lnTo>
                  <a:lnTo>
                    <a:pt x="857" y="209"/>
                  </a:lnTo>
                  <a:lnTo>
                    <a:pt x="859" y="210"/>
                  </a:lnTo>
                  <a:lnTo>
                    <a:pt x="861" y="211"/>
                  </a:lnTo>
                  <a:lnTo>
                    <a:pt x="863" y="212"/>
                  </a:lnTo>
                  <a:lnTo>
                    <a:pt x="865" y="212"/>
                  </a:lnTo>
                  <a:lnTo>
                    <a:pt x="867" y="213"/>
                  </a:lnTo>
                  <a:lnTo>
                    <a:pt x="869" y="215"/>
                  </a:lnTo>
                  <a:lnTo>
                    <a:pt x="870" y="213"/>
                  </a:lnTo>
                  <a:lnTo>
                    <a:pt x="872" y="211"/>
                  </a:lnTo>
                  <a:lnTo>
                    <a:pt x="874" y="212"/>
                  </a:lnTo>
                  <a:lnTo>
                    <a:pt x="876" y="211"/>
                  </a:lnTo>
                  <a:lnTo>
                    <a:pt x="878" y="208"/>
                  </a:lnTo>
                  <a:lnTo>
                    <a:pt x="880" y="208"/>
                  </a:lnTo>
                  <a:lnTo>
                    <a:pt x="882" y="209"/>
                  </a:lnTo>
                  <a:lnTo>
                    <a:pt x="884" y="211"/>
                  </a:lnTo>
                  <a:lnTo>
                    <a:pt x="886" y="209"/>
                  </a:lnTo>
                  <a:lnTo>
                    <a:pt x="888" y="209"/>
                  </a:lnTo>
                  <a:lnTo>
                    <a:pt x="889" y="206"/>
                  </a:lnTo>
                  <a:lnTo>
                    <a:pt x="891" y="207"/>
                  </a:lnTo>
                  <a:lnTo>
                    <a:pt x="893" y="207"/>
                  </a:lnTo>
                  <a:lnTo>
                    <a:pt x="895" y="207"/>
                  </a:lnTo>
                  <a:lnTo>
                    <a:pt x="897" y="202"/>
                  </a:lnTo>
                  <a:lnTo>
                    <a:pt x="899" y="202"/>
                  </a:lnTo>
                  <a:lnTo>
                    <a:pt x="901" y="200"/>
                  </a:lnTo>
                  <a:lnTo>
                    <a:pt x="903" y="197"/>
                  </a:lnTo>
                  <a:lnTo>
                    <a:pt x="905" y="196"/>
                  </a:lnTo>
                  <a:lnTo>
                    <a:pt x="907" y="194"/>
                  </a:lnTo>
                  <a:lnTo>
                    <a:pt x="909" y="190"/>
                  </a:lnTo>
                  <a:lnTo>
                    <a:pt x="910" y="187"/>
                  </a:lnTo>
                  <a:lnTo>
                    <a:pt x="912" y="188"/>
                  </a:lnTo>
                  <a:lnTo>
                    <a:pt x="914" y="184"/>
                  </a:lnTo>
                  <a:lnTo>
                    <a:pt x="916" y="182"/>
                  </a:lnTo>
                  <a:lnTo>
                    <a:pt x="918" y="182"/>
                  </a:lnTo>
                  <a:lnTo>
                    <a:pt x="920" y="183"/>
                  </a:lnTo>
                  <a:lnTo>
                    <a:pt x="922" y="180"/>
                  </a:lnTo>
                  <a:lnTo>
                    <a:pt x="924" y="178"/>
                  </a:lnTo>
                  <a:lnTo>
                    <a:pt x="926" y="177"/>
                  </a:lnTo>
                  <a:lnTo>
                    <a:pt x="928" y="176"/>
                  </a:lnTo>
                  <a:lnTo>
                    <a:pt x="930" y="175"/>
                  </a:lnTo>
                  <a:lnTo>
                    <a:pt x="931" y="173"/>
                  </a:lnTo>
                  <a:lnTo>
                    <a:pt x="933" y="175"/>
                  </a:lnTo>
                  <a:lnTo>
                    <a:pt x="935" y="174"/>
                  </a:lnTo>
                  <a:lnTo>
                    <a:pt x="937" y="177"/>
                  </a:lnTo>
                  <a:lnTo>
                    <a:pt x="939" y="178"/>
                  </a:lnTo>
                  <a:lnTo>
                    <a:pt x="941" y="176"/>
                  </a:lnTo>
                  <a:lnTo>
                    <a:pt x="943" y="174"/>
                  </a:lnTo>
                  <a:lnTo>
                    <a:pt x="945" y="176"/>
                  </a:lnTo>
                  <a:lnTo>
                    <a:pt x="947" y="175"/>
                  </a:lnTo>
                  <a:lnTo>
                    <a:pt x="949" y="176"/>
                  </a:lnTo>
                  <a:lnTo>
                    <a:pt x="951" y="178"/>
                  </a:lnTo>
                  <a:lnTo>
                    <a:pt x="952" y="179"/>
                  </a:lnTo>
                  <a:lnTo>
                    <a:pt x="954" y="182"/>
                  </a:lnTo>
                  <a:lnTo>
                    <a:pt x="956" y="182"/>
                  </a:lnTo>
                  <a:lnTo>
                    <a:pt x="958" y="183"/>
                  </a:lnTo>
                  <a:lnTo>
                    <a:pt x="960" y="180"/>
                  </a:lnTo>
                  <a:lnTo>
                    <a:pt x="962" y="180"/>
                  </a:lnTo>
                  <a:lnTo>
                    <a:pt x="964" y="179"/>
                  </a:lnTo>
                  <a:lnTo>
                    <a:pt x="966" y="182"/>
                  </a:lnTo>
                  <a:lnTo>
                    <a:pt x="968" y="181"/>
                  </a:lnTo>
                  <a:lnTo>
                    <a:pt x="970" y="180"/>
                  </a:lnTo>
                  <a:lnTo>
                    <a:pt x="972" y="182"/>
                  </a:lnTo>
                  <a:lnTo>
                    <a:pt x="973" y="183"/>
                  </a:lnTo>
                  <a:lnTo>
                    <a:pt x="975" y="183"/>
                  </a:lnTo>
                  <a:lnTo>
                    <a:pt x="977" y="183"/>
                  </a:lnTo>
                  <a:lnTo>
                    <a:pt x="979" y="183"/>
                  </a:lnTo>
                  <a:lnTo>
                    <a:pt x="981" y="184"/>
                  </a:lnTo>
                  <a:lnTo>
                    <a:pt x="983" y="180"/>
                  </a:lnTo>
                  <a:lnTo>
                    <a:pt x="985" y="182"/>
                  </a:lnTo>
                  <a:lnTo>
                    <a:pt x="987" y="183"/>
                  </a:lnTo>
                  <a:lnTo>
                    <a:pt x="989" y="183"/>
                  </a:lnTo>
                  <a:lnTo>
                    <a:pt x="991" y="185"/>
                  </a:lnTo>
                  <a:lnTo>
                    <a:pt x="993" y="184"/>
                  </a:lnTo>
                  <a:lnTo>
                    <a:pt x="994" y="183"/>
                  </a:lnTo>
                  <a:lnTo>
                    <a:pt x="996" y="182"/>
                  </a:lnTo>
                  <a:lnTo>
                    <a:pt x="998" y="182"/>
                  </a:lnTo>
                  <a:lnTo>
                    <a:pt x="1000" y="178"/>
                  </a:lnTo>
                  <a:lnTo>
                    <a:pt x="1002" y="178"/>
                  </a:lnTo>
                  <a:lnTo>
                    <a:pt x="1004" y="179"/>
                  </a:lnTo>
                  <a:lnTo>
                    <a:pt x="1006" y="180"/>
                  </a:lnTo>
                  <a:lnTo>
                    <a:pt x="1008" y="184"/>
                  </a:lnTo>
                  <a:lnTo>
                    <a:pt x="1010" y="181"/>
                  </a:lnTo>
                  <a:lnTo>
                    <a:pt x="1012" y="182"/>
                  </a:lnTo>
                  <a:lnTo>
                    <a:pt x="1013" y="178"/>
                  </a:lnTo>
                  <a:lnTo>
                    <a:pt x="1015" y="177"/>
                  </a:lnTo>
                  <a:lnTo>
                    <a:pt x="1017" y="179"/>
                  </a:lnTo>
                  <a:lnTo>
                    <a:pt x="1019" y="178"/>
                  </a:lnTo>
                  <a:lnTo>
                    <a:pt x="1021" y="179"/>
                  </a:lnTo>
                  <a:lnTo>
                    <a:pt x="1023" y="178"/>
                  </a:lnTo>
                  <a:lnTo>
                    <a:pt x="1025" y="179"/>
                  </a:lnTo>
                  <a:lnTo>
                    <a:pt x="1027" y="180"/>
                  </a:lnTo>
                  <a:lnTo>
                    <a:pt x="1029" y="180"/>
                  </a:lnTo>
                  <a:lnTo>
                    <a:pt x="1031" y="180"/>
                  </a:lnTo>
                  <a:lnTo>
                    <a:pt x="1033" y="178"/>
                  </a:lnTo>
                  <a:lnTo>
                    <a:pt x="1034" y="178"/>
                  </a:lnTo>
                  <a:lnTo>
                    <a:pt x="1036" y="179"/>
                  </a:lnTo>
                  <a:lnTo>
                    <a:pt x="1038" y="178"/>
                  </a:lnTo>
                  <a:lnTo>
                    <a:pt x="1040" y="178"/>
                  </a:lnTo>
                  <a:lnTo>
                    <a:pt x="1042" y="177"/>
                  </a:lnTo>
                  <a:lnTo>
                    <a:pt x="1044" y="174"/>
                  </a:lnTo>
                  <a:lnTo>
                    <a:pt x="1046" y="172"/>
                  </a:lnTo>
                  <a:lnTo>
                    <a:pt x="1048" y="170"/>
                  </a:lnTo>
                  <a:lnTo>
                    <a:pt x="1050" y="166"/>
                  </a:lnTo>
                  <a:lnTo>
                    <a:pt x="1052" y="162"/>
                  </a:lnTo>
                  <a:lnTo>
                    <a:pt x="1054" y="160"/>
                  </a:lnTo>
                  <a:lnTo>
                    <a:pt x="1055" y="161"/>
                  </a:lnTo>
                  <a:lnTo>
                    <a:pt x="1057" y="160"/>
                  </a:lnTo>
                  <a:lnTo>
                    <a:pt x="1059" y="160"/>
                  </a:lnTo>
                  <a:lnTo>
                    <a:pt x="1061" y="157"/>
                  </a:lnTo>
                  <a:lnTo>
                    <a:pt x="1063" y="152"/>
                  </a:lnTo>
                  <a:lnTo>
                    <a:pt x="1065" y="149"/>
                  </a:lnTo>
                  <a:lnTo>
                    <a:pt x="1067" y="150"/>
                  </a:lnTo>
                  <a:lnTo>
                    <a:pt x="1069" y="147"/>
                  </a:lnTo>
                  <a:lnTo>
                    <a:pt x="1071" y="150"/>
                  </a:lnTo>
                  <a:lnTo>
                    <a:pt x="1073" y="156"/>
                  </a:lnTo>
                  <a:lnTo>
                    <a:pt x="1075" y="157"/>
                  </a:lnTo>
                  <a:lnTo>
                    <a:pt x="1076" y="158"/>
                  </a:lnTo>
                  <a:lnTo>
                    <a:pt x="1078" y="160"/>
                  </a:lnTo>
                  <a:lnTo>
                    <a:pt x="1080" y="161"/>
                  </a:lnTo>
                  <a:lnTo>
                    <a:pt x="1082" y="160"/>
                  </a:lnTo>
                  <a:lnTo>
                    <a:pt x="1084" y="161"/>
                  </a:lnTo>
                  <a:lnTo>
                    <a:pt x="1086" y="163"/>
                  </a:lnTo>
                  <a:lnTo>
                    <a:pt x="1088" y="164"/>
                  </a:lnTo>
                  <a:lnTo>
                    <a:pt x="1090" y="166"/>
                  </a:lnTo>
                  <a:lnTo>
                    <a:pt x="1092" y="169"/>
                  </a:lnTo>
                  <a:lnTo>
                    <a:pt x="1094" y="172"/>
                  </a:lnTo>
                  <a:lnTo>
                    <a:pt x="1096" y="175"/>
                  </a:lnTo>
                  <a:lnTo>
                    <a:pt x="1097" y="176"/>
                  </a:lnTo>
                  <a:lnTo>
                    <a:pt x="1099" y="179"/>
                  </a:lnTo>
                  <a:lnTo>
                    <a:pt x="1101" y="178"/>
                  </a:lnTo>
                  <a:lnTo>
                    <a:pt x="1103" y="177"/>
                  </a:lnTo>
                  <a:lnTo>
                    <a:pt x="1105" y="179"/>
                  </a:lnTo>
                  <a:lnTo>
                    <a:pt x="1107" y="180"/>
                  </a:lnTo>
                  <a:lnTo>
                    <a:pt x="1109" y="181"/>
                  </a:lnTo>
                  <a:lnTo>
                    <a:pt x="1111" y="182"/>
                  </a:lnTo>
                  <a:lnTo>
                    <a:pt x="1113" y="183"/>
                  </a:lnTo>
                  <a:lnTo>
                    <a:pt x="1115" y="179"/>
                  </a:lnTo>
                  <a:lnTo>
                    <a:pt x="1117" y="178"/>
                  </a:lnTo>
                  <a:lnTo>
                    <a:pt x="1118" y="178"/>
                  </a:lnTo>
                  <a:lnTo>
                    <a:pt x="1120" y="178"/>
                  </a:lnTo>
                  <a:lnTo>
                    <a:pt x="1122" y="178"/>
                  </a:lnTo>
                  <a:lnTo>
                    <a:pt x="1124" y="181"/>
                  </a:lnTo>
                  <a:lnTo>
                    <a:pt x="1126" y="179"/>
                  </a:lnTo>
                  <a:lnTo>
                    <a:pt x="1128" y="180"/>
                  </a:lnTo>
                  <a:lnTo>
                    <a:pt x="1130" y="182"/>
                  </a:lnTo>
                  <a:lnTo>
                    <a:pt x="1132" y="179"/>
                  </a:lnTo>
                  <a:lnTo>
                    <a:pt x="1134" y="178"/>
                  </a:lnTo>
                  <a:lnTo>
                    <a:pt x="1136" y="176"/>
                  </a:lnTo>
                  <a:lnTo>
                    <a:pt x="1138" y="177"/>
                  </a:lnTo>
                  <a:lnTo>
                    <a:pt x="1139" y="177"/>
                  </a:lnTo>
                  <a:lnTo>
                    <a:pt x="1141" y="178"/>
                  </a:lnTo>
                  <a:lnTo>
                    <a:pt x="1143" y="177"/>
                  </a:lnTo>
                  <a:lnTo>
                    <a:pt x="1145" y="175"/>
                  </a:lnTo>
                  <a:lnTo>
                    <a:pt x="1147" y="173"/>
                  </a:lnTo>
                  <a:lnTo>
                    <a:pt x="1149" y="167"/>
                  </a:lnTo>
                  <a:lnTo>
                    <a:pt x="1151" y="158"/>
                  </a:lnTo>
                  <a:lnTo>
                    <a:pt x="1153" y="145"/>
                  </a:lnTo>
                  <a:lnTo>
                    <a:pt x="1155" y="126"/>
                  </a:lnTo>
                  <a:lnTo>
                    <a:pt x="1157" y="106"/>
                  </a:lnTo>
                  <a:lnTo>
                    <a:pt x="1158" y="88"/>
                  </a:lnTo>
                  <a:lnTo>
                    <a:pt x="1160" y="77"/>
                  </a:lnTo>
                  <a:lnTo>
                    <a:pt x="1162" y="72"/>
                  </a:lnTo>
                  <a:lnTo>
                    <a:pt x="1164" y="68"/>
                  </a:lnTo>
                  <a:lnTo>
                    <a:pt x="1166" y="70"/>
                  </a:lnTo>
                  <a:lnTo>
                    <a:pt x="1168" y="71"/>
                  </a:lnTo>
                  <a:lnTo>
                    <a:pt x="1170" y="79"/>
                  </a:lnTo>
                  <a:lnTo>
                    <a:pt x="1172" y="84"/>
                  </a:lnTo>
                  <a:lnTo>
                    <a:pt x="1174" y="87"/>
                  </a:lnTo>
                  <a:lnTo>
                    <a:pt x="1176" y="87"/>
                  </a:lnTo>
                  <a:lnTo>
                    <a:pt x="1178" y="83"/>
                  </a:lnTo>
                  <a:lnTo>
                    <a:pt x="1179" y="83"/>
                  </a:lnTo>
                  <a:lnTo>
                    <a:pt x="1181" y="83"/>
                  </a:lnTo>
                  <a:lnTo>
                    <a:pt x="1183" y="85"/>
                  </a:lnTo>
                  <a:lnTo>
                    <a:pt x="1185" y="93"/>
                  </a:lnTo>
                  <a:lnTo>
                    <a:pt x="1187" y="105"/>
                  </a:lnTo>
                  <a:lnTo>
                    <a:pt x="1189" y="113"/>
                  </a:lnTo>
                  <a:lnTo>
                    <a:pt x="1191" y="112"/>
                  </a:lnTo>
                  <a:lnTo>
                    <a:pt x="1193" y="100"/>
                  </a:lnTo>
                  <a:lnTo>
                    <a:pt x="1195" y="86"/>
                  </a:lnTo>
                  <a:lnTo>
                    <a:pt x="1197" y="79"/>
                  </a:lnTo>
                  <a:lnTo>
                    <a:pt x="1199" y="89"/>
                  </a:lnTo>
                  <a:lnTo>
                    <a:pt x="1200" y="109"/>
                  </a:lnTo>
                  <a:lnTo>
                    <a:pt x="1202" y="133"/>
                  </a:lnTo>
                  <a:lnTo>
                    <a:pt x="1204" y="152"/>
                  </a:lnTo>
                  <a:lnTo>
                    <a:pt x="1206" y="165"/>
                  </a:lnTo>
                  <a:lnTo>
                    <a:pt x="1208" y="167"/>
                  </a:lnTo>
                  <a:lnTo>
                    <a:pt x="1210" y="167"/>
                  </a:lnTo>
                  <a:lnTo>
                    <a:pt x="1212" y="171"/>
                  </a:lnTo>
                  <a:lnTo>
                    <a:pt x="1214" y="176"/>
                  </a:lnTo>
                  <a:lnTo>
                    <a:pt x="1216" y="180"/>
                  </a:lnTo>
                  <a:lnTo>
                    <a:pt x="1218" y="187"/>
                  </a:lnTo>
                  <a:lnTo>
                    <a:pt x="1220" y="185"/>
                  </a:lnTo>
                  <a:lnTo>
                    <a:pt x="1221" y="186"/>
                  </a:lnTo>
                  <a:lnTo>
                    <a:pt x="1223" y="184"/>
                  </a:lnTo>
                  <a:lnTo>
                    <a:pt x="1225" y="184"/>
                  </a:lnTo>
                  <a:lnTo>
                    <a:pt x="1227" y="183"/>
                  </a:lnTo>
                  <a:lnTo>
                    <a:pt x="1229" y="182"/>
                  </a:lnTo>
                  <a:lnTo>
                    <a:pt x="1231" y="182"/>
                  </a:lnTo>
                  <a:lnTo>
                    <a:pt x="1233" y="184"/>
                  </a:lnTo>
                  <a:lnTo>
                    <a:pt x="1235" y="184"/>
                  </a:lnTo>
                  <a:lnTo>
                    <a:pt x="1237" y="185"/>
                  </a:lnTo>
                  <a:lnTo>
                    <a:pt x="1239" y="185"/>
                  </a:lnTo>
                  <a:lnTo>
                    <a:pt x="1241" y="183"/>
                  </a:lnTo>
                  <a:lnTo>
                    <a:pt x="1242" y="183"/>
                  </a:lnTo>
                  <a:lnTo>
                    <a:pt x="1244" y="182"/>
                  </a:lnTo>
                  <a:lnTo>
                    <a:pt x="1246" y="181"/>
                  </a:lnTo>
                  <a:lnTo>
                    <a:pt x="1248" y="180"/>
                  </a:lnTo>
                  <a:lnTo>
                    <a:pt x="1250" y="183"/>
                  </a:lnTo>
                  <a:lnTo>
                    <a:pt x="1252" y="183"/>
                  </a:lnTo>
                  <a:lnTo>
                    <a:pt x="1254" y="188"/>
                  </a:lnTo>
                  <a:lnTo>
                    <a:pt x="1256" y="187"/>
                  </a:lnTo>
                  <a:lnTo>
                    <a:pt x="1258" y="186"/>
                  </a:lnTo>
                  <a:lnTo>
                    <a:pt x="1260" y="184"/>
                  </a:lnTo>
                  <a:lnTo>
                    <a:pt x="1262" y="185"/>
                  </a:lnTo>
                  <a:lnTo>
                    <a:pt x="1263" y="187"/>
                  </a:lnTo>
                  <a:lnTo>
                    <a:pt x="1265" y="188"/>
                  </a:lnTo>
                  <a:lnTo>
                    <a:pt x="1267" y="190"/>
                  </a:lnTo>
                  <a:lnTo>
                    <a:pt x="1269" y="193"/>
                  </a:lnTo>
                  <a:lnTo>
                    <a:pt x="1271" y="192"/>
                  </a:lnTo>
                  <a:lnTo>
                    <a:pt x="1273" y="191"/>
                  </a:lnTo>
                  <a:lnTo>
                    <a:pt x="1275" y="191"/>
                  </a:lnTo>
                  <a:lnTo>
                    <a:pt x="1277" y="193"/>
                  </a:lnTo>
                  <a:lnTo>
                    <a:pt x="1279" y="192"/>
                  </a:lnTo>
                  <a:lnTo>
                    <a:pt x="1281" y="193"/>
                  </a:lnTo>
                  <a:lnTo>
                    <a:pt x="1282" y="196"/>
                  </a:lnTo>
                  <a:lnTo>
                    <a:pt x="1284" y="196"/>
                  </a:lnTo>
                  <a:lnTo>
                    <a:pt x="1286" y="197"/>
                  </a:lnTo>
                  <a:lnTo>
                    <a:pt x="1288" y="198"/>
                  </a:lnTo>
                  <a:lnTo>
                    <a:pt x="1290" y="200"/>
                  </a:lnTo>
                  <a:lnTo>
                    <a:pt x="1292" y="198"/>
                  </a:lnTo>
                  <a:lnTo>
                    <a:pt x="1294" y="198"/>
                  </a:lnTo>
                  <a:lnTo>
                    <a:pt x="1296" y="198"/>
                  </a:lnTo>
                  <a:lnTo>
                    <a:pt x="1298" y="197"/>
                  </a:lnTo>
                  <a:lnTo>
                    <a:pt x="1300" y="196"/>
                  </a:lnTo>
                  <a:lnTo>
                    <a:pt x="1302" y="199"/>
                  </a:lnTo>
                  <a:lnTo>
                    <a:pt x="1303" y="200"/>
                  </a:lnTo>
                  <a:lnTo>
                    <a:pt x="1305" y="202"/>
                  </a:lnTo>
                  <a:lnTo>
                    <a:pt x="1307" y="204"/>
                  </a:lnTo>
                  <a:lnTo>
                    <a:pt x="1309" y="202"/>
                  </a:lnTo>
                  <a:lnTo>
                    <a:pt x="1311" y="202"/>
                  </a:lnTo>
                  <a:lnTo>
                    <a:pt x="1313" y="200"/>
                  </a:lnTo>
                  <a:lnTo>
                    <a:pt x="1315" y="202"/>
                  </a:lnTo>
                  <a:lnTo>
                    <a:pt x="1317" y="200"/>
                  </a:lnTo>
                  <a:lnTo>
                    <a:pt x="1319" y="199"/>
                  </a:lnTo>
                  <a:lnTo>
                    <a:pt x="1321" y="200"/>
                  </a:lnTo>
                  <a:lnTo>
                    <a:pt x="1323" y="201"/>
                  </a:lnTo>
                  <a:lnTo>
                    <a:pt x="1324" y="201"/>
                  </a:lnTo>
                  <a:lnTo>
                    <a:pt x="1326" y="199"/>
                  </a:lnTo>
                  <a:lnTo>
                    <a:pt x="1328" y="195"/>
                  </a:lnTo>
                  <a:lnTo>
                    <a:pt x="1330" y="194"/>
                  </a:lnTo>
                  <a:lnTo>
                    <a:pt x="1332" y="194"/>
                  </a:lnTo>
                  <a:lnTo>
                    <a:pt x="1334" y="196"/>
                  </a:lnTo>
                  <a:lnTo>
                    <a:pt x="1336" y="194"/>
                  </a:lnTo>
                  <a:lnTo>
                    <a:pt x="1338" y="194"/>
                  </a:lnTo>
                  <a:lnTo>
                    <a:pt x="1340" y="191"/>
                  </a:lnTo>
                  <a:lnTo>
                    <a:pt x="1342" y="189"/>
                  </a:lnTo>
                  <a:lnTo>
                    <a:pt x="1344" y="186"/>
                  </a:lnTo>
                  <a:lnTo>
                    <a:pt x="1345" y="184"/>
                  </a:lnTo>
                  <a:lnTo>
                    <a:pt x="1347" y="182"/>
                  </a:lnTo>
                  <a:lnTo>
                    <a:pt x="1349" y="180"/>
                  </a:lnTo>
                  <a:lnTo>
                    <a:pt x="1351" y="178"/>
                  </a:lnTo>
                  <a:lnTo>
                    <a:pt x="1353" y="179"/>
                  </a:lnTo>
                  <a:lnTo>
                    <a:pt x="1355" y="178"/>
                  </a:lnTo>
                  <a:lnTo>
                    <a:pt x="1357" y="176"/>
                  </a:lnTo>
                  <a:lnTo>
                    <a:pt x="1359" y="173"/>
                  </a:lnTo>
                  <a:lnTo>
                    <a:pt x="1361" y="173"/>
                  </a:lnTo>
                  <a:lnTo>
                    <a:pt x="1363" y="171"/>
                  </a:lnTo>
                  <a:lnTo>
                    <a:pt x="1365" y="170"/>
                  </a:lnTo>
                  <a:lnTo>
                    <a:pt x="1366" y="169"/>
                  </a:lnTo>
                  <a:lnTo>
                    <a:pt x="1368" y="169"/>
                  </a:lnTo>
                  <a:lnTo>
                    <a:pt x="1370" y="170"/>
                  </a:lnTo>
                  <a:lnTo>
                    <a:pt x="1372" y="171"/>
                  </a:lnTo>
                  <a:lnTo>
                    <a:pt x="1374" y="171"/>
                  </a:lnTo>
                  <a:lnTo>
                    <a:pt x="1376" y="170"/>
                  </a:lnTo>
                  <a:lnTo>
                    <a:pt x="1378" y="173"/>
                  </a:lnTo>
                  <a:lnTo>
                    <a:pt x="1380" y="173"/>
                  </a:lnTo>
                  <a:lnTo>
                    <a:pt x="1382" y="173"/>
                  </a:lnTo>
                  <a:lnTo>
                    <a:pt x="1384" y="171"/>
                  </a:lnTo>
                  <a:lnTo>
                    <a:pt x="1386" y="173"/>
                  </a:lnTo>
                  <a:lnTo>
                    <a:pt x="1387" y="173"/>
                  </a:lnTo>
                  <a:lnTo>
                    <a:pt x="1389" y="174"/>
                  </a:lnTo>
                  <a:lnTo>
                    <a:pt x="1391" y="174"/>
                  </a:lnTo>
                  <a:lnTo>
                    <a:pt x="1393" y="174"/>
                  </a:lnTo>
                  <a:lnTo>
                    <a:pt x="1395" y="176"/>
                  </a:lnTo>
                  <a:lnTo>
                    <a:pt x="1397" y="177"/>
                  </a:lnTo>
                  <a:lnTo>
                    <a:pt x="1399" y="175"/>
                  </a:lnTo>
                  <a:lnTo>
                    <a:pt x="1401" y="176"/>
                  </a:lnTo>
                  <a:lnTo>
                    <a:pt x="1403" y="177"/>
                  </a:lnTo>
                  <a:lnTo>
                    <a:pt x="1405" y="178"/>
                  </a:lnTo>
                  <a:lnTo>
                    <a:pt x="1406" y="178"/>
                  </a:lnTo>
                  <a:lnTo>
                    <a:pt x="1408" y="180"/>
                  </a:lnTo>
                  <a:lnTo>
                    <a:pt x="1410" y="180"/>
                  </a:lnTo>
                  <a:lnTo>
                    <a:pt x="1412" y="180"/>
                  </a:lnTo>
                  <a:lnTo>
                    <a:pt x="1414" y="178"/>
                  </a:lnTo>
                  <a:lnTo>
                    <a:pt x="1416" y="179"/>
                  </a:lnTo>
                  <a:lnTo>
                    <a:pt x="1418" y="181"/>
                  </a:lnTo>
                  <a:lnTo>
                    <a:pt x="1420" y="179"/>
                  </a:lnTo>
                  <a:lnTo>
                    <a:pt x="1422" y="182"/>
                  </a:lnTo>
                  <a:lnTo>
                    <a:pt x="1424" y="182"/>
                  </a:lnTo>
                  <a:lnTo>
                    <a:pt x="1426" y="182"/>
                  </a:lnTo>
                  <a:lnTo>
                    <a:pt x="1427" y="181"/>
                  </a:lnTo>
                  <a:lnTo>
                    <a:pt x="1429" y="180"/>
                  </a:lnTo>
                  <a:lnTo>
                    <a:pt x="1431" y="182"/>
                  </a:lnTo>
                  <a:lnTo>
                    <a:pt x="1433" y="183"/>
                  </a:lnTo>
                  <a:lnTo>
                    <a:pt x="1435" y="183"/>
                  </a:lnTo>
                  <a:lnTo>
                    <a:pt x="1437" y="180"/>
                  </a:lnTo>
                  <a:lnTo>
                    <a:pt x="1439" y="180"/>
                  </a:lnTo>
                  <a:lnTo>
                    <a:pt x="1441" y="183"/>
                  </a:lnTo>
                  <a:lnTo>
                    <a:pt x="1443" y="183"/>
                  </a:lnTo>
                  <a:lnTo>
                    <a:pt x="1445" y="183"/>
                  </a:lnTo>
                  <a:lnTo>
                    <a:pt x="1447" y="180"/>
                  </a:lnTo>
                  <a:lnTo>
                    <a:pt x="1448" y="182"/>
                  </a:lnTo>
                  <a:lnTo>
                    <a:pt x="1450" y="181"/>
                  </a:lnTo>
                  <a:lnTo>
                    <a:pt x="1452" y="181"/>
                  </a:lnTo>
                  <a:lnTo>
                    <a:pt x="1454" y="181"/>
                  </a:lnTo>
                  <a:lnTo>
                    <a:pt x="1456" y="183"/>
                  </a:lnTo>
                  <a:lnTo>
                    <a:pt x="1458" y="182"/>
                  </a:lnTo>
                  <a:lnTo>
                    <a:pt x="1460" y="183"/>
                  </a:lnTo>
                  <a:lnTo>
                    <a:pt x="1462" y="182"/>
                  </a:lnTo>
                  <a:lnTo>
                    <a:pt x="1464" y="180"/>
                  </a:lnTo>
                  <a:lnTo>
                    <a:pt x="1466" y="181"/>
                  </a:lnTo>
                  <a:lnTo>
                    <a:pt x="1468" y="180"/>
                  </a:lnTo>
                  <a:lnTo>
                    <a:pt x="1469" y="176"/>
                  </a:lnTo>
                  <a:lnTo>
                    <a:pt x="1471" y="177"/>
                  </a:lnTo>
                  <a:lnTo>
                    <a:pt x="1473" y="177"/>
                  </a:lnTo>
                  <a:lnTo>
                    <a:pt x="1475" y="181"/>
                  </a:lnTo>
                  <a:lnTo>
                    <a:pt x="1477" y="180"/>
                  </a:lnTo>
                  <a:lnTo>
                    <a:pt x="1479" y="178"/>
                  </a:lnTo>
                  <a:lnTo>
                    <a:pt x="1481" y="177"/>
                  </a:lnTo>
                  <a:lnTo>
                    <a:pt x="1483" y="174"/>
                  </a:lnTo>
                  <a:lnTo>
                    <a:pt x="1485" y="172"/>
                  </a:lnTo>
                  <a:lnTo>
                    <a:pt x="1487" y="168"/>
                  </a:lnTo>
                  <a:lnTo>
                    <a:pt x="1489" y="168"/>
                  </a:lnTo>
                  <a:lnTo>
                    <a:pt x="1490" y="168"/>
                  </a:lnTo>
                  <a:lnTo>
                    <a:pt x="1492" y="166"/>
                  </a:lnTo>
                  <a:lnTo>
                    <a:pt x="1494" y="165"/>
                  </a:lnTo>
                  <a:lnTo>
                    <a:pt x="1496" y="163"/>
                  </a:lnTo>
                  <a:lnTo>
                    <a:pt x="1498" y="161"/>
                  </a:lnTo>
                  <a:lnTo>
                    <a:pt x="1500" y="159"/>
                  </a:lnTo>
                  <a:lnTo>
                    <a:pt x="1502" y="157"/>
                  </a:lnTo>
                  <a:lnTo>
                    <a:pt x="1504" y="152"/>
                  </a:lnTo>
                  <a:lnTo>
                    <a:pt x="1506" y="152"/>
                  </a:lnTo>
                  <a:lnTo>
                    <a:pt x="1508" y="156"/>
                  </a:lnTo>
                  <a:lnTo>
                    <a:pt x="1510" y="157"/>
                  </a:lnTo>
                  <a:lnTo>
                    <a:pt x="1511" y="161"/>
                  </a:lnTo>
                  <a:lnTo>
                    <a:pt x="1513" y="162"/>
                  </a:lnTo>
                  <a:lnTo>
                    <a:pt x="1515" y="161"/>
                  </a:lnTo>
                  <a:lnTo>
                    <a:pt x="1517" y="163"/>
                  </a:lnTo>
                  <a:lnTo>
                    <a:pt x="1519" y="167"/>
                  </a:lnTo>
                  <a:lnTo>
                    <a:pt x="1521" y="168"/>
                  </a:lnTo>
                  <a:lnTo>
                    <a:pt x="1523" y="168"/>
                  </a:lnTo>
                  <a:lnTo>
                    <a:pt x="1525" y="167"/>
                  </a:lnTo>
                  <a:lnTo>
                    <a:pt x="1527" y="170"/>
                  </a:lnTo>
                  <a:lnTo>
                    <a:pt x="1529" y="173"/>
                  </a:lnTo>
                  <a:lnTo>
                    <a:pt x="1530" y="177"/>
                  </a:lnTo>
                  <a:lnTo>
                    <a:pt x="1532" y="178"/>
                  </a:lnTo>
                  <a:lnTo>
                    <a:pt x="1534" y="181"/>
                  </a:lnTo>
                  <a:lnTo>
                    <a:pt x="1536" y="182"/>
                  </a:lnTo>
                  <a:lnTo>
                    <a:pt x="1538" y="184"/>
                  </a:lnTo>
                  <a:lnTo>
                    <a:pt x="1540" y="184"/>
                  </a:lnTo>
                  <a:lnTo>
                    <a:pt x="1542" y="185"/>
                  </a:lnTo>
                  <a:lnTo>
                    <a:pt x="1544" y="186"/>
                  </a:lnTo>
                  <a:lnTo>
                    <a:pt x="1546" y="187"/>
                  </a:lnTo>
                  <a:lnTo>
                    <a:pt x="1548" y="189"/>
                  </a:lnTo>
                  <a:lnTo>
                    <a:pt x="1550" y="189"/>
                  </a:lnTo>
                  <a:lnTo>
                    <a:pt x="1551" y="186"/>
                  </a:lnTo>
                  <a:lnTo>
                    <a:pt x="1553" y="187"/>
                  </a:lnTo>
                  <a:lnTo>
                    <a:pt x="1555" y="185"/>
                  </a:lnTo>
                  <a:lnTo>
                    <a:pt x="1557" y="184"/>
                  </a:lnTo>
                  <a:lnTo>
                    <a:pt x="1559" y="187"/>
                  </a:lnTo>
                  <a:lnTo>
                    <a:pt x="1561" y="183"/>
                  </a:lnTo>
                  <a:lnTo>
                    <a:pt x="1563" y="186"/>
                  </a:lnTo>
                  <a:lnTo>
                    <a:pt x="1565" y="185"/>
                  </a:lnTo>
                  <a:lnTo>
                    <a:pt x="1567" y="187"/>
                  </a:lnTo>
                  <a:lnTo>
                    <a:pt x="1569" y="185"/>
                  </a:lnTo>
                  <a:lnTo>
                    <a:pt x="1571" y="185"/>
                  </a:lnTo>
                  <a:lnTo>
                    <a:pt x="1572" y="183"/>
                  </a:lnTo>
                  <a:lnTo>
                    <a:pt x="1574" y="183"/>
                  </a:lnTo>
                  <a:lnTo>
                    <a:pt x="1576" y="183"/>
                  </a:lnTo>
                  <a:lnTo>
                    <a:pt x="1578" y="182"/>
                  </a:lnTo>
                  <a:lnTo>
                    <a:pt x="1580" y="181"/>
                  </a:lnTo>
                  <a:lnTo>
                    <a:pt x="1582" y="180"/>
                  </a:lnTo>
                  <a:lnTo>
                    <a:pt x="1584" y="178"/>
                  </a:lnTo>
                  <a:lnTo>
                    <a:pt x="1586" y="171"/>
                  </a:lnTo>
                  <a:lnTo>
                    <a:pt x="1588" y="160"/>
                  </a:lnTo>
                  <a:lnTo>
                    <a:pt x="1590" y="149"/>
                  </a:lnTo>
                  <a:lnTo>
                    <a:pt x="1592" y="130"/>
                  </a:lnTo>
                  <a:lnTo>
                    <a:pt x="1593" y="108"/>
                  </a:lnTo>
                  <a:lnTo>
                    <a:pt x="1595" y="88"/>
                  </a:lnTo>
                  <a:lnTo>
                    <a:pt x="1597" y="71"/>
                  </a:lnTo>
                  <a:lnTo>
                    <a:pt x="1599" y="61"/>
                  </a:lnTo>
                  <a:lnTo>
                    <a:pt x="1601" y="58"/>
                  </a:lnTo>
                  <a:lnTo>
                    <a:pt x="1603" y="56"/>
                  </a:lnTo>
                  <a:lnTo>
                    <a:pt x="1605" y="58"/>
                  </a:lnTo>
                  <a:lnTo>
                    <a:pt x="1607" y="67"/>
                  </a:lnTo>
                  <a:lnTo>
                    <a:pt x="1609" y="78"/>
                  </a:lnTo>
                  <a:lnTo>
                    <a:pt x="1611" y="84"/>
                  </a:lnTo>
                  <a:lnTo>
                    <a:pt x="1613" y="88"/>
                  </a:lnTo>
                  <a:lnTo>
                    <a:pt x="1615" y="89"/>
                  </a:lnTo>
                  <a:lnTo>
                    <a:pt x="1617" y="89"/>
                  </a:lnTo>
                  <a:lnTo>
                    <a:pt x="1619" y="87"/>
                  </a:lnTo>
                  <a:lnTo>
                    <a:pt x="1620" y="90"/>
                  </a:lnTo>
                  <a:lnTo>
                    <a:pt x="1622" y="95"/>
                  </a:lnTo>
                  <a:lnTo>
                    <a:pt x="1624" y="110"/>
                  </a:lnTo>
                  <a:lnTo>
                    <a:pt x="1626" y="119"/>
                  </a:lnTo>
                  <a:lnTo>
                    <a:pt x="1628" y="121"/>
                  </a:lnTo>
                  <a:lnTo>
                    <a:pt x="1630" y="110"/>
                  </a:lnTo>
                  <a:lnTo>
                    <a:pt x="1632" y="93"/>
                  </a:lnTo>
                  <a:lnTo>
                    <a:pt x="1634" y="88"/>
                  </a:lnTo>
                  <a:lnTo>
                    <a:pt x="1636" y="99"/>
                  </a:lnTo>
                  <a:lnTo>
                    <a:pt x="1638" y="118"/>
                  </a:lnTo>
                  <a:lnTo>
                    <a:pt x="1639" y="144"/>
                  </a:lnTo>
                  <a:lnTo>
                    <a:pt x="1641" y="162"/>
                  </a:lnTo>
                  <a:lnTo>
                    <a:pt x="1643" y="169"/>
                  </a:lnTo>
                  <a:lnTo>
                    <a:pt x="1645" y="171"/>
                  </a:lnTo>
                  <a:lnTo>
                    <a:pt x="1647" y="171"/>
                  </a:lnTo>
                  <a:lnTo>
                    <a:pt x="1649" y="176"/>
                  </a:lnTo>
                  <a:lnTo>
                    <a:pt x="1651" y="182"/>
                  </a:lnTo>
                  <a:lnTo>
                    <a:pt x="1653" y="191"/>
                  </a:lnTo>
                  <a:lnTo>
                    <a:pt x="1655" y="191"/>
                  </a:lnTo>
                  <a:lnTo>
                    <a:pt x="1657" y="192"/>
                  </a:lnTo>
                  <a:lnTo>
                    <a:pt x="1659" y="191"/>
                  </a:lnTo>
                  <a:lnTo>
                    <a:pt x="1660" y="191"/>
                  </a:lnTo>
                  <a:lnTo>
                    <a:pt x="1662" y="187"/>
                  </a:lnTo>
                  <a:lnTo>
                    <a:pt x="1664" y="189"/>
                  </a:lnTo>
                  <a:lnTo>
                    <a:pt x="1666" y="189"/>
                  </a:lnTo>
                  <a:lnTo>
                    <a:pt x="1668" y="190"/>
                  </a:lnTo>
                  <a:lnTo>
                    <a:pt x="1670" y="190"/>
                  </a:lnTo>
                  <a:lnTo>
                    <a:pt x="1672" y="190"/>
                  </a:lnTo>
                  <a:lnTo>
                    <a:pt x="1674" y="189"/>
                  </a:lnTo>
                  <a:lnTo>
                    <a:pt x="1676" y="184"/>
                  </a:lnTo>
                  <a:lnTo>
                    <a:pt x="1678" y="186"/>
                  </a:lnTo>
                  <a:lnTo>
                    <a:pt x="1680" y="186"/>
                  </a:lnTo>
                  <a:lnTo>
                    <a:pt x="1681" y="186"/>
                  </a:lnTo>
                  <a:lnTo>
                    <a:pt x="1683" y="188"/>
                  </a:lnTo>
                  <a:lnTo>
                    <a:pt x="1685" y="190"/>
                  </a:lnTo>
                  <a:lnTo>
                    <a:pt x="1687" y="192"/>
                  </a:lnTo>
                  <a:lnTo>
                    <a:pt x="1689" y="194"/>
                  </a:lnTo>
                  <a:lnTo>
                    <a:pt x="1691" y="194"/>
                  </a:lnTo>
                  <a:lnTo>
                    <a:pt x="1693" y="193"/>
                  </a:lnTo>
                  <a:lnTo>
                    <a:pt x="1695" y="191"/>
                  </a:lnTo>
                  <a:lnTo>
                    <a:pt x="1697" y="191"/>
                  </a:lnTo>
                  <a:lnTo>
                    <a:pt x="1699" y="193"/>
                  </a:lnTo>
                  <a:lnTo>
                    <a:pt x="1701" y="193"/>
                  </a:lnTo>
                  <a:lnTo>
                    <a:pt x="1702" y="196"/>
                  </a:lnTo>
                  <a:lnTo>
                    <a:pt x="1704" y="197"/>
                  </a:lnTo>
                  <a:lnTo>
                    <a:pt x="1706" y="197"/>
                  </a:lnTo>
                  <a:lnTo>
                    <a:pt x="1708" y="195"/>
                  </a:lnTo>
                  <a:lnTo>
                    <a:pt x="1710" y="197"/>
                  </a:lnTo>
                  <a:lnTo>
                    <a:pt x="1712" y="197"/>
                  </a:lnTo>
                  <a:lnTo>
                    <a:pt x="1714" y="196"/>
                  </a:lnTo>
                  <a:lnTo>
                    <a:pt x="1716" y="197"/>
                  </a:lnTo>
                  <a:lnTo>
                    <a:pt x="1718" y="199"/>
                  </a:lnTo>
                  <a:lnTo>
                    <a:pt x="1720" y="199"/>
                  </a:lnTo>
                  <a:lnTo>
                    <a:pt x="1722" y="199"/>
                  </a:lnTo>
                  <a:lnTo>
                    <a:pt x="1723" y="203"/>
                  </a:lnTo>
                  <a:lnTo>
                    <a:pt x="1725" y="204"/>
                  </a:lnTo>
                  <a:lnTo>
                    <a:pt x="1727" y="203"/>
                  </a:lnTo>
                  <a:lnTo>
                    <a:pt x="1729" y="205"/>
                  </a:lnTo>
                  <a:lnTo>
                    <a:pt x="1731" y="205"/>
                  </a:lnTo>
                  <a:lnTo>
                    <a:pt x="1733" y="205"/>
                  </a:lnTo>
                  <a:lnTo>
                    <a:pt x="1735" y="205"/>
                  </a:lnTo>
                  <a:lnTo>
                    <a:pt x="1737" y="207"/>
                  </a:lnTo>
                  <a:lnTo>
                    <a:pt x="1739" y="207"/>
                  </a:lnTo>
                  <a:lnTo>
                    <a:pt x="1741" y="206"/>
                  </a:lnTo>
                  <a:lnTo>
                    <a:pt x="1743" y="206"/>
                  </a:lnTo>
                  <a:lnTo>
                    <a:pt x="1744" y="206"/>
                  </a:lnTo>
                  <a:lnTo>
                    <a:pt x="1746" y="205"/>
                  </a:lnTo>
                  <a:lnTo>
                    <a:pt x="1748" y="202"/>
                  </a:lnTo>
                  <a:lnTo>
                    <a:pt x="1750" y="201"/>
                  </a:lnTo>
                  <a:lnTo>
                    <a:pt x="1752" y="203"/>
                  </a:lnTo>
                  <a:lnTo>
                    <a:pt x="1754" y="203"/>
                  </a:lnTo>
                  <a:lnTo>
                    <a:pt x="1756" y="205"/>
                  </a:lnTo>
                  <a:lnTo>
                    <a:pt x="1758" y="204"/>
                  </a:lnTo>
                  <a:lnTo>
                    <a:pt x="1760" y="204"/>
                  </a:lnTo>
                  <a:lnTo>
                    <a:pt x="1762" y="202"/>
                  </a:lnTo>
                  <a:lnTo>
                    <a:pt x="1763" y="203"/>
                  </a:lnTo>
                  <a:lnTo>
                    <a:pt x="1765" y="201"/>
                  </a:lnTo>
                  <a:lnTo>
                    <a:pt x="1767" y="201"/>
                  </a:lnTo>
                  <a:lnTo>
                    <a:pt x="1769" y="199"/>
                  </a:lnTo>
                  <a:lnTo>
                    <a:pt x="1771" y="198"/>
                  </a:lnTo>
                  <a:lnTo>
                    <a:pt x="1773" y="197"/>
                  </a:lnTo>
                  <a:lnTo>
                    <a:pt x="1775" y="197"/>
                  </a:lnTo>
                  <a:lnTo>
                    <a:pt x="1777" y="195"/>
                  </a:lnTo>
                  <a:lnTo>
                    <a:pt x="1779" y="195"/>
                  </a:lnTo>
                  <a:lnTo>
                    <a:pt x="1781" y="190"/>
                  </a:lnTo>
                  <a:lnTo>
                    <a:pt x="1783" y="188"/>
                  </a:lnTo>
                  <a:lnTo>
                    <a:pt x="1784" y="182"/>
                  </a:lnTo>
                  <a:lnTo>
                    <a:pt x="1786" y="184"/>
                  </a:lnTo>
                  <a:lnTo>
                    <a:pt x="1788" y="184"/>
                  </a:lnTo>
                  <a:lnTo>
                    <a:pt x="1790" y="183"/>
                  </a:lnTo>
                  <a:lnTo>
                    <a:pt x="1792" y="181"/>
                  </a:lnTo>
                  <a:lnTo>
                    <a:pt x="1794" y="179"/>
                  </a:lnTo>
                  <a:lnTo>
                    <a:pt x="1796" y="179"/>
                  </a:lnTo>
                  <a:lnTo>
                    <a:pt x="1798" y="177"/>
                  </a:lnTo>
                  <a:lnTo>
                    <a:pt x="1800" y="174"/>
                  </a:lnTo>
                  <a:lnTo>
                    <a:pt x="1802" y="174"/>
                  </a:lnTo>
                  <a:lnTo>
                    <a:pt x="1804" y="175"/>
                  </a:lnTo>
                  <a:lnTo>
                    <a:pt x="1805" y="174"/>
                  </a:lnTo>
                  <a:lnTo>
                    <a:pt x="1807" y="175"/>
                  </a:lnTo>
                  <a:lnTo>
                    <a:pt x="1809" y="177"/>
                  </a:lnTo>
                  <a:lnTo>
                    <a:pt x="1811" y="174"/>
                  </a:lnTo>
                  <a:lnTo>
                    <a:pt x="1813" y="172"/>
                  </a:lnTo>
                  <a:lnTo>
                    <a:pt x="1815" y="170"/>
                  </a:lnTo>
                  <a:lnTo>
                    <a:pt x="1817" y="174"/>
                  </a:lnTo>
                  <a:lnTo>
                    <a:pt x="1819" y="177"/>
                  </a:lnTo>
                  <a:lnTo>
                    <a:pt x="1821" y="176"/>
                  </a:lnTo>
                  <a:lnTo>
                    <a:pt x="1823" y="178"/>
                  </a:lnTo>
                  <a:lnTo>
                    <a:pt x="1825" y="181"/>
                  </a:lnTo>
                  <a:lnTo>
                    <a:pt x="1826" y="181"/>
                  </a:lnTo>
                  <a:lnTo>
                    <a:pt x="1828" y="181"/>
                  </a:lnTo>
                  <a:lnTo>
                    <a:pt x="1830" y="179"/>
                  </a:lnTo>
                  <a:lnTo>
                    <a:pt x="1832" y="178"/>
                  </a:lnTo>
                  <a:lnTo>
                    <a:pt x="1834" y="177"/>
                  </a:lnTo>
                  <a:lnTo>
                    <a:pt x="1836" y="178"/>
                  </a:lnTo>
                  <a:lnTo>
                    <a:pt x="1838" y="181"/>
                  </a:lnTo>
                  <a:lnTo>
                    <a:pt x="1840" y="180"/>
                  </a:lnTo>
                  <a:lnTo>
                    <a:pt x="1842" y="181"/>
                  </a:lnTo>
                  <a:lnTo>
                    <a:pt x="1844" y="182"/>
                  </a:lnTo>
                  <a:lnTo>
                    <a:pt x="1846" y="184"/>
                  </a:lnTo>
                  <a:lnTo>
                    <a:pt x="1847" y="182"/>
                  </a:lnTo>
                  <a:lnTo>
                    <a:pt x="1849" y="178"/>
                  </a:lnTo>
                  <a:lnTo>
                    <a:pt x="1851" y="179"/>
                  </a:lnTo>
                  <a:lnTo>
                    <a:pt x="1853" y="178"/>
                  </a:lnTo>
                  <a:lnTo>
                    <a:pt x="1855" y="179"/>
                  </a:lnTo>
                  <a:lnTo>
                    <a:pt x="1857" y="177"/>
                  </a:lnTo>
                  <a:lnTo>
                    <a:pt x="1859" y="180"/>
                  </a:lnTo>
                  <a:lnTo>
                    <a:pt x="1861" y="179"/>
                  </a:lnTo>
                  <a:lnTo>
                    <a:pt x="1863" y="180"/>
                  </a:lnTo>
                  <a:lnTo>
                    <a:pt x="1865" y="180"/>
                  </a:lnTo>
                  <a:lnTo>
                    <a:pt x="1867" y="179"/>
                  </a:lnTo>
                  <a:lnTo>
                    <a:pt x="1868" y="180"/>
                  </a:lnTo>
                  <a:lnTo>
                    <a:pt x="1870" y="179"/>
                  </a:lnTo>
                  <a:lnTo>
                    <a:pt x="1872" y="179"/>
                  </a:lnTo>
                  <a:lnTo>
                    <a:pt x="1874" y="180"/>
                  </a:lnTo>
                  <a:lnTo>
                    <a:pt x="1876" y="182"/>
                  </a:lnTo>
                  <a:lnTo>
                    <a:pt x="1878" y="180"/>
                  </a:lnTo>
                  <a:lnTo>
                    <a:pt x="1880" y="179"/>
                  </a:lnTo>
                  <a:lnTo>
                    <a:pt x="1882" y="177"/>
                  </a:lnTo>
                  <a:lnTo>
                    <a:pt x="1884" y="174"/>
                  </a:lnTo>
                  <a:lnTo>
                    <a:pt x="1886" y="176"/>
                  </a:lnTo>
                  <a:lnTo>
                    <a:pt x="1887" y="177"/>
                  </a:lnTo>
                  <a:lnTo>
                    <a:pt x="1889" y="177"/>
                  </a:lnTo>
                  <a:lnTo>
                    <a:pt x="1891" y="176"/>
                  </a:lnTo>
                  <a:lnTo>
                    <a:pt x="1893" y="179"/>
                  </a:lnTo>
                  <a:lnTo>
                    <a:pt x="1895" y="178"/>
                  </a:lnTo>
                  <a:lnTo>
                    <a:pt x="1897" y="177"/>
                  </a:lnTo>
                  <a:lnTo>
                    <a:pt x="1899" y="176"/>
                  </a:lnTo>
                  <a:lnTo>
                    <a:pt x="1901" y="173"/>
                  </a:lnTo>
                  <a:lnTo>
                    <a:pt x="1903" y="175"/>
                  </a:lnTo>
                  <a:lnTo>
                    <a:pt x="1905" y="172"/>
                  </a:lnTo>
                  <a:lnTo>
                    <a:pt x="1907" y="171"/>
                  </a:lnTo>
                  <a:lnTo>
                    <a:pt x="1908" y="171"/>
                  </a:lnTo>
                  <a:lnTo>
                    <a:pt x="1910" y="172"/>
                  </a:lnTo>
                  <a:lnTo>
                    <a:pt x="1912" y="172"/>
                  </a:lnTo>
                  <a:lnTo>
                    <a:pt x="1914" y="171"/>
                  </a:lnTo>
                  <a:lnTo>
                    <a:pt x="1916" y="167"/>
                  </a:lnTo>
                  <a:lnTo>
                    <a:pt x="1918" y="165"/>
                  </a:lnTo>
                  <a:lnTo>
                    <a:pt x="1920" y="161"/>
                  </a:lnTo>
                  <a:lnTo>
                    <a:pt x="1922" y="158"/>
                  </a:lnTo>
                  <a:lnTo>
                    <a:pt x="1924" y="158"/>
                  </a:lnTo>
                  <a:lnTo>
                    <a:pt x="1926" y="157"/>
                  </a:lnTo>
                  <a:lnTo>
                    <a:pt x="1928" y="158"/>
                  </a:lnTo>
                  <a:lnTo>
                    <a:pt x="1929" y="155"/>
                  </a:lnTo>
                  <a:lnTo>
                    <a:pt x="1931" y="153"/>
                  </a:lnTo>
                  <a:lnTo>
                    <a:pt x="1933" y="150"/>
                  </a:lnTo>
                  <a:lnTo>
                    <a:pt x="1935" y="147"/>
                  </a:lnTo>
                  <a:lnTo>
                    <a:pt x="1937" y="147"/>
                  </a:lnTo>
                  <a:lnTo>
                    <a:pt x="1939" y="147"/>
                  </a:lnTo>
                  <a:lnTo>
                    <a:pt x="1941" y="150"/>
                  </a:lnTo>
                  <a:lnTo>
                    <a:pt x="1943" y="151"/>
                  </a:lnTo>
                  <a:lnTo>
                    <a:pt x="1945" y="157"/>
                  </a:lnTo>
                  <a:lnTo>
                    <a:pt x="1947" y="158"/>
                  </a:lnTo>
                  <a:lnTo>
                    <a:pt x="1949" y="157"/>
                  </a:lnTo>
                  <a:lnTo>
                    <a:pt x="1950" y="159"/>
                  </a:lnTo>
                  <a:lnTo>
                    <a:pt x="1952" y="159"/>
                  </a:lnTo>
                  <a:lnTo>
                    <a:pt x="1954" y="160"/>
                  </a:lnTo>
                  <a:lnTo>
                    <a:pt x="1956" y="161"/>
                  </a:lnTo>
                  <a:lnTo>
                    <a:pt x="1958" y="163"/>
                  </a:lnTo>
                  <a:lnTo>
                    <a:pt x="1960" y="166"/>
                  </a:lnTo>
                  <a:lnTo>
                    <a:pt x="1962" y="169"/>
                  </a:lnTo>
                  <a:lnTo>
                    <a:pt x="1964" y="171"/>
                  </a:lnTo>
                  <a:lnTo>
                    <a:pt x="1966" y="176"/>
                  </a:lnTo>
                  <a:lnTo>
                    <a:pt x="1968" y="179"/>
                  </a:lnTo>
                  <a:lnTo>
                    <a:pt x="1970" y="180"/>
                  </a:lnTo>
                  <a:lnTo>
                    <a:pt x="1971" y="179"/>
                  </a:lnTo>
                  <a:lnTo>
                    <a:pt x="1973" y="180"/>
                  </a:lnTo>
                  <a:lnTo>
                    <a:pt x="1975" y="179"/>
                  </a:lnTo>
                  <a:lnTo>
                    <a:pt x="1977" y="180"/>
                  </a:lnTo>
                  <a:lnTo>
                    <a:pt x="1979" y="180"/>
                  </a:lnTo>
                  <a:lnTo>
                    <a:pt x="1981" y="182"/>
                  </a:lnTo>
                  <a:lnTo>
                    <a:pt x="1983" y="182"/>
                  </a:lnTo>
                  <a:lnTo>
                    <a:pt x="1985" y="181"/>
                  </a:lnTo>
                  <a:lnTo>
                    <a:pt x="1987" y="179"/>
                  </a:lnTo>
                  <a:lnTo>
                    <a:pt x="1989" y="178"/>
                  </a:lnTo>
                  <a:lnTo>
                    <a:pt x="1991" y="177"/>
                  </a:lnTo>
                  <a:lnTo>
                    <a:pt x="1992" y="177"/>
                  </a:lnTo>
                  <a:lnTo>
                    <a:pt x="1994" y="177"/>
                  </a:lnTo>
                  <a:lnTo>
                    <a:pt x="1996" y="180"/>
                  </a:lnTo>
                  <a:lnTo>
                    <a:pt x="1998" y="179"/>
                  </a:lnTo>
                  <a:lnTo>
                    <a:pt x="2000" y="180"/>
                  </a:lnTo>
                  <a:lnTo>
                    <a:pt x="2002" y="179"/>
                  </a:lnTo>
                  <a:lnTo>
                    <a:pt x="2004" y="179"/>
                  </a:lnTo>
                  <a:lnTo>
                    <a:pt x="2006" y="178"/>
                  </a:lnTo>
                  <a:lnTo>
                    <a:pt x="2008" y="176"/>
                  </a:lnTo>
                  <a:lnTo>
                    <a:pt x="2010" y="176"/>
                  </a:lnTo>
                  <a:lnTo>
                    <a:pt x="2011" y="174"/>
                  </a:lnTo>
                  <a:lnTo>
                    <a:pt x="2013" y="173"/>
                  </a:lnTo>
                  <a:lnTo>
                    <a:pt x="2015" y="169"/>
                  </a:lnTo>
                  <a:lnTo>
                    <a:pt x="2017" y="163"/>
                  </a:lnTo>
                  <a:lnTo>
                    <a:pt x="2019" y="155"/>
                  </a:lnTo>
                  <a:lnTo>
                    <a:pt x="2021" y="140"/>
                  </a:lnTo>
                  <a:lnTo>
                    <a:pt x="2023" y="121"/>
                  </a:lnTo>
                  <a:lnTo>
                    <a:pt x="2025" y="96"/>
                  </a:lnTo>
                  <a:lnTo>
                    <a:pt x="2027" y="76"/>
                  </a:lnTo>
                  <a:lnTo>
                    <a:pt x="2029" y="59"/>
                  </a:lnTo>
                  <a:lnTo>
                    <a:pt x="2031" y="48"/>
                  </a:lnTo>
                  <a:lnTo>
                    <a:pt x="2032" y="40"/>
                  </a:lnTo>
                  <a:lnTo>
                    <a:pt x="2034" y="40"/>
                  </a:lnTo>
                  <a:lnTo>
                    <a:pt x="2036" y="45"/>
                  </a:lnTo>
                  <a:lnTo>
                    <a:pt x="2038" y="53"/>
                  </a:lnTo>
                  <a:lnTo>
                    <a:pt x="2040" y="65"/>
                  </a:lnTo>
                  <a:lnTo>
                    <a:pt x="2042" y="74"/>
                  </a:lnTo>
                  <a:lnTo>
                    <a:pt x="2044" y="76"/>
                  </a:lnTo>
                  <a:lnTo>
                    <a:pt x="2046" y="74"/>
                  </a:lnTo>
                  <a:lnTo>
                    <a:pt x="2048" y="73"/>
                  </a:lnTo>
                  <a:lnTo>
                    <a:pt x="2050" y="74"/>
                  </a:lnTo>
                  <a:lnTo>
                    <a:pt x="2052" y="83"/>
                  </a:lnTo>
                  <a:lnTo>
                    <a:pt x="2053" y="95"/>
                  </a:lnTo>
                  <a:lnTo>
                    <a:pt x="2055" y="106"/>
                  </a:lnTo>
                  <a:lnTo>
                    <a:pt x="2057" y="115"/>
                  </a:lnTo>
                  <a:lnTo>
                    <a:pt x="2059" y="110"/>
                  </a:lnTo>
                  <a:lnTo>
                    <a:pt x="2061" y="93"/>
                  </a:lnTo>
                  <a:lnTo>
                    <a:pt x="2063" y="81"/>
                  </a:lnTo>
                  <a:lnTo>
                    <a:pt x="2065" y="83"/>
                  </a:lnTo>
                  <a:lnTo>
                    <a:pt x="2067" y="99"/>
                  </a:lnTo>
                  <a:lnTo>
                    <a:pt x="2069" y="124"/>
                  </a:lnTo>
                  <a:lnTo>
                    <a:pt x="2071" y="149"/>
                  </a:lnTo>
                  <a:lnTo>
                    <a:pt x="2073" y="163"/>
                  </a:lnTo>
                  <a:lnTo>
                    <a:pt x="2074" y="169"/>
                  </a:lnTo>
                  <a:lnTo>
                    <a:pt x="2076" y="170"/>
                  </a:lnTo>
                  <a:lnTo>
                    <a:pt x="2078" y="171"/>
                  </a:lnTo>
                  <a:lnTo>
                    <a:pt x="2080" y="176"/>
                  </a:lnTo>
                  <a:lnTo>
                    <a:pt x="2082" y="183"/>
                  </a:lnTo>
                  <a:lnTo>
                    <a:pt x="2084" y="189"/>
                  </a:lnTo>
                  <a:lnTo>
                    <a:pt x="2086" y="191"/>
                  </a:lnTo>
                  <a:lnTo>
                    <a:pt x="2088" y="191"/>
                  </a:lnTo>
                  <a:lnTo>
                    <a:pt x="2090" y="188"/>
                  </a:lnTo>
                  <a:lnTo>
                    <a:pt x="2092" y="185"/>
                  </a:lnTo>
                  <a:lnTo>
                    <a:pt x="2094" y="186"/>
                  </a:lnTo>
                  <a:lnTo>
                    <a:pt x="2095" y="186"/>
                  </a:lnTo>
                  <a:lnTo>
                    <a:pt x="2097" y="187"/>
                  </a:lnTo>
                  <a:lnTo>
                    <a:pt x="2099" y="187"/>
                  </a:lnTo>
                  <a:lnTo>
                    <a:pt x="2101" y="188"/>
                  </a:lnTo>
                  <a:lnTo>
                    <a:pt x="2103" y="188"/>
                  </a:lnTo>
                  <a:lnTo>
                    <a:pt x="2105" y="188"/>
                  </a:lnTo>
                  <a:lnTo>
                    <a:pt x="2107" y="187"/>
                  </a:lnTo>
                  <a:lnTo>
                    <a:pt x="2109" y="189"/>
                  </a:lnTo>
                  <a:lnTo>
                    <a:pt x="2111" y="188"/>
                  </a:lnTo>
                  <a:lnTo>
                    <a:pt x="2113" y="188"/>
                  </a:lnTo>
                  <a:lnTo>
                    <a:pt x="2115" y="188"/>
                  </a:lnTo>
                  <a:lnTo>
                    <a:pt x="2116" y="189"/>
                  </a:lnTo>
                  <a:lnTo>
                    <a:pt x="2118" y="190"/>
                  </a:lnTo>
                  <a:lnTo>
                    <a:pt x="2120" y="190"/>
                  </a:lnTo>
                  <a:lnTo>
                    <a:pt x="2122" y="189"/>
                  </a:lnTo>
                  <a:lnTo>
                    <a:pt x="2124" y="190"/>
                  </a:lnTo>
                  <a:lnTo>
                    <a:pt x="2126" y="191"/>
                  </a:lnTo>
                  <a:lnTo>
                    <a:pt x="2128" y="192"/>
                  </a:lnTo>
                  <a:lnTo>
                    <a:pt x="2130" y="190"/>
                  </a:lnTo>
                  <a:lnTo>
                    <a:pt x="2132" y="193"/>
                  </a:lnTo>
                  <a:lnTo>
                    <a:pt x="2134" y="194"/>
                  </a:lnTo>
                  <a:lnTo>
                    <a:pt x="2135" y="193"/>
                  </a:lnTo>
                  <a:lnTo>
                    <a:pt x="2137" y="197"/>
                  </a:lnTo>
                  <a:lnTo>
                    <a:pt x="2139" y="198"/>
                  </a:lnTo>
                  <a:lnTo>
                    <a:pt x="2141" y="199"/>
                  </a:lnTo>
                  <a:lnTo>
                    <a:pt x="2143" y="198"/>
                  </a:lnTo>
                  <a:lnTo>
                    <a:pt x="2145" y="197"/>
                  </a:lnTo>
                  <a:lnTo>
                    <a:pt x="2147" y="195"/>
                  </a:lnTo>
                  <a:lnTo>
                    <a:pt x="2149" y="198"/>
                  </a:lnTo>
                  <a:lnTo>
                    <a:pt x="2151" y="198"/>
                  </a:lnTo>
                  <a:lnTo>
                    <a:pt x="2153" y="201"/>
                  </a:lnTo>
                  <a:lnTo>
                    <a:pt x="2155" y="199"/>
                  </a:lnTo>
                  <a:lnTo>
                    <a:pt x="2156" y="201"/>
                  </a:lnTo>
                  <a:lnTo>
                    <a:pt x="2158" y="202"/>
                  </a:lnTo>
                  <a:lnTo>
                    <a:pt x="2160" y="204"/>
                  </a:lnTo>
                  <a:lnTo>
                    <a:pt x="2162" y="205"/>
                  </a:lnTo>
                  <a:lnTo>
                    <a:pt x="2164" y="204"/>
                  </a:lnTo>
                  <a:lnTo>
                    <a:pt x="2166" y="205"/>
                  </a:lnTo>
                  <a:lnTo>
                    <a:pt x="2168" y="205"/>
                  </a:lnTo>
                  <a:lnTo>
                    <a:pt x="2170" y="207"/>
                  </a:lnTo>
                  <a:lnTo>
                    <a:pt x="2172" y="206"/>
                  </a:lnTo>
                  <a:lnTo>
                    <a:pt x="2174" y="205"/>
                  </a:lnTo>
                  <a:lnTo>
                    <a:pt x="2176" y="206"/>
                  </a:lnTo>
                  <a:lnTo>
                    <a:pt x="2177" y="206"/>
                  </a:lnTo>
                  <a:lnTo>
                    <a:pt x="2179" y="206"/>
                  </a:lnTo>
                  <a:lnTo>
                    <a:pt x="2181" y="204"/>
                  </a:lnTo>
                  <a:lnTo>
                    <a:pt x="2183" y="207"/>
                  </a:lnTo>
                  <a:lnTo>
                    <a:pt x="2185" y="206"/>
                  </a:lnTo>
                  <a:lnTo>
                    <a:pt x="2187" y="206"/>
                  </a:lnTo>
                  <a:lnTo>
                    <a:pt x="2189" y="206"/>
                  </a:lnTo>
                  <a:lnTo>
                    <a:pt x="2191" y="206"/>
                  </a:lnTo>
                  <a:lnTo>
                    <a:pt x="2193" y="204"/>
                  </a:lnTo>
                  <a:lnTo>
                    <a:pt x="2195" y="205"/>
                  </a:lnTo>
                  <a:lnTo>
                    <a:pt x="2197" y="202"/>
                  </a:lnTo>
                  <a:lnTo>
                    <a:pt x="2198" y="200"/>
                  </a:lnTo>
                  <a:lnTo>
                    <a:pt x="2200" y="199"/>
                  </a:lnTo>
                  <a:lnTo>
                    <a:pt x="2202" y="200"/>
                  </a:lnTo>
                  <a:lnTo>
                    <a:pt x="2204" y="199"/>
                  </a:lnTo>
                  <a:lnTo>
                    <a:pt x="2206" y="196"/>
                  </a:lnTo>
                  <a:lnTo>
                    <a:pt x="2208" y="194"/>
                  </a:lnTo>
                  <a:lnTo>
                    <a:pt x="2210" y="193"/>
                  </a:lnTo>
                  <a:lnTo>
                    <a:pt x="2212" y="193"/>
                  </a:lnTo>
                  <a:lnTo>
                    <a:pt x="2214" y="189"/>
                  </a:lnTo>
                  <a:lnTo>
                    <a:pt x="2216" y="188"/>
                  </a:lnTo>
                  <a:lnTo>
                    <a:pt x="2218" y="184"/>
                  </a:lnTo>
                  <a:lnTo>
                    <a:pt x="2219" y="180"/>
                  </a:lnTo>
                  <a:lnTo>
                    <a:pt x="2221" y="182"/>
                  </a:lnTo>
                  <a:lnTo>
                    <a:pt x="2223" y="181"/>
                  </a:lnTo>
                  <a:lnTo>
                    <a:pt x="2225" y="178"/>
                  </a:lnTo>
                  <a:lnTo>
                    <a:pt x="2227" y="177"/>
                  </a:lnTo>
                  <a:lnTo>
                    <a:pt x="2229" y="176"/>
                  </a:lnTo>
                  <a:lnTo>
                    <a:pt x="2231" y="174"/>
                  </a:lnTo>
                  <a:lnTo>
                    <a:pt x="2233" y="174"/>
                  </a:lnTo>
                  <a:lnTo>
                    <a:pt x="2235" y="173"/>
                  </a:lnTo>
                  <a:lnTo>
                    <a:pt x="2237" y="173"/>
                  </a:lnTo>
                  <a:lnTo>
                    <a:pt x="2239" y="174"/>
                  </a:lnTo>
                  <a:lnTo>
                    <a:pt x="2240" y="175"/>
                  </a:lnTo>
                  <a:lnTo>
                    <a:pt x="2242" y="173"/>
                  </a:lnTo>
                  <a:lnTo>
                    <a:pt x="2244" y="175"/>
                  </a:lnTo>
                  <a:lnTo>
                    <a:pt x="2246" y="174"/>
                  </a:lnTo>
                  <a:lnTo>
                    <a:pt x="2248" y="172"/>
                  </a:lnTo>
                  <a:lnTo>
                    <a:pt x="2250" y="173"/>
                  </a:lnTo>
                  <a:lnTo>
                    <a:pt x="2252" y="172"/>
                  </a:lnTo>
                  <a:lnTo>
                    <a:pt x="2254" y="173"/>
                  </a:lnTo>
                  <a:lnTo>
                    <a:pt x="2256" y="174"/>
                  </a:lnTo>
                  <a:lnTo>
                    <a:pt x="2258" y="174"/>
                  </a:lnTo>
                  <a:lnTo>
                    <a:pt x="2259" y="177"/>
                  </a:lnTo>
                  <a:lnTo>
                    <a:pt x="2261" y="177"/>
                  </a:lnTo>
                  <a:lnTo>
                    <a:pt x="2263" y="178"/>
                  </a:lnTo>
                  <a:lnTo>
                    <a:pt x="2265" y="178"/>
                  </a:lnTo>
                  <a:lnTo>
                    <a:pt x="2267" y="177"/>
                  </a:lnTo>
                  <a:lnTo>
                    <a:pt x="2269" y="176"/>
                  </a:lnTo>
                  <a:lnTo>
                    <a:pt x="2271" y="178"/>
                  </a:lnTo>
                  <a:lnTo>
                    <a:pt x="2273" y="180"/>
                  </a:lnTo>
                  <a:lnTo>
                    <a:pt x="2275" y="179"/>
                  </a:lnTo>
                  <a:lnTo>
                    <a:pt x="2277" y="181"/>
                  </a:lnTo>
                  <a:lnTo>
                    <a:pt x="2279" y="180"/>
                  </a:lnTo>
                  <a:lnTo>
                    <a:pt x="2280" y="182"/>
                  </a:lnTo>
                  <a:lnTo>
                    <a:pt x="2282" y="181"/>
                  </a:lnTo>
                  <a:lnTo>
                    <a:pt x="2284" y="180"/>
                  </a:lnTo>
                  <a:lnTo>
                    <a:pt x="2286" y="178"/>
                  </a:lnTo>
                  <a:lnTo>
                    <a:pt x="2288" y="181"/>
                  </a:lnTo>
                  <a:lnTo>
                    <a:pt x="2290" y="184"/>
                  </a:lnTo>
                  <a:lnTo>
                    <a:pt x="2292" y="185"/>
                  </a:lnTo>
                  <a:lnTo>
                    <a:pt x="2294" y="182"/>
                  </a:lnTo>
                  <a:lnTo>
                    <a:pt x="2296" y="184"/>
                  </a:lnTo>
                  <a:lnTo>
                    <a:pt x="2298" y="183"/>
                  </a:lnTo>
                  <a:lnTo>
                    <a:pt x="2300" y="180"/>
                  </a:lnTo>
                  <a:lnTo>
                    <a:pt x="2301" y="179"/>
                  </a:lnTo>
                  <a:lnTo>
                    <a:pt x="2303" y="179"/>
                  </a:lnTo>
                  <a:lnTo>
                    <a:pt x="2305" y="183"/>
                  </a:lnTo>
                  <a:lnTo>
                    <a:pt x="2307" y="183"/>
                  </a:lnTo>
                  <a:lnTo>
                    <a:pt x="2309" y="182"/>
                  </a:lnTo>
                  <a:lnTo>
                    <a:pt x="2311" y="183"/>
                  </a:lnTo>
                  <a:lnTo>
                    <a:pt x="2313" y="181"/>
                  </a:lnTo>
                  <a:lnTo>
                    <a:pt x="2315" y="182"/>
                  </a:lnTo>
                  <a:lnTo>
                    <a:pt x="2317" y="180"/>
                  </a:lnTo>
                  <a:lnTo>
                    <a:pt x="2319" y="179"/>
                  </a:lnTo>
                  <a:lnTo>
                    <a:pt x="2321" y="181"/>
                  </a:lnTo>
                  <a:lnTo>
                    <a:pt x="2322" y="180"/>
                  </a:lnTo>
                  <a:lnTo>
                    <a:pt x="2324" y="179"/>
                  </a:lnTo>
                  <a:lnTo>
                    <a:pt x="2326" y="181"/>
                  </a:lnTo>
                  <a:lnTo>
                    <a:pt x="2328" y="181"/>
                  </a:lnTo>
                  <a:lnTo>
                    <a:pt x="2330" y="183"/>
                  </a:lnTo>
                  <a:lnTo>
                    <a:pt x="2332" y="181"/>
                  </a:lnTo>
                  <a:lnTo>
                    <a:pt x="2334" y="181"/>
                  </a:lnTo>
                  <a:lnTo>
                    <a:pt x="2336" y="179"/>
                  </a:lnTo>
                  <a:lnTo>
                    <a:pt x="2338" y="178"/>
                  </a:lnTo>
                  <a:lnTo>
                    <a:pt x="2340" y="178"/>
                  </a:lnTo>
                  <a:lnTo>
                    <a:pt x="2342" y="179"/>
                  </a:lnTo>
                  <a:lnTo>
                    <a:pt x="2343" y="180"/>
                  </a:lnTo>
                  <a:lnTo>
                    <a:pt x="2345" y="181"/>
                  </a:lnTo>
                  <a:lnTo>
                    <a:pt x="2347" y="179"/>
                  </a:lnTo>
                  <a:lnTo>
                    <a:pt x="2349" y="177"/>
                  </a:lnTo>
                  <a:lnTo>
                    <a:pt x="2351" y="173"/>
                  </a:lnTo>
                  <a:lnTo>
                    <a:pt x="2353" y="169"/>
                  </a:lnTo>
                  <a:lnTo>
                    <a:pt x="2355" y="166"/>
                  </a:lnTo>
                  <a:lnTo>
                    <a:pt x="2357" y="166"/>
                  </a:lnTo>
                  <a:lnTo>
                    <a:pt x="2359" y="164"/>
                  </a:lnTo>
                  <a:lnTo>
                    <a:pt x="2361" y="163"/>
                  </a:lnTo>
                  <a:lnTo>
                    <a:pt x="2363" y="161"/>
                  </a:lnTo>
                  <a:lnTo>
                    <a:pt x="2364" y="157"/>
                  </a:lnTo>
                  <a:lnTo>
                    <a:pt x="2366" y="156"/>
                  </a:lnTo>
                  <a:lnTo>
                    <a:pt x="2368" y="155"/>
                  </a:lnTo>
                  <a:lnTo>
                    <a:pt x="2370" y="147"/>
                  </a:lnTo>
                  <a:lnTo>
                    <a:pt x="2372" y="148"/>
                  </a:lnTo>
                  <a:lnTo>
                    <a:pt x="2374" y="146"/>
                  </a:lnTo>
                  <a:lnTo>
                    <a:pt x="2376" y="149"/>
                  </a:lnTo>
                  <a:lnTo>
                    <a:pt x="2378" y="148"/>
                  </a:lnTo>
                  <a:lnTo>
                    <a:pt x="2380" y="154"/>
                  </a:lnTo>
                  <a:lnTo>
                    <a:pt x="2382" y="155"/>
                  </a:lnTo>
                  <a:lnTo>
                    <a:pt x="2384" y="157"/>
                  </a:lnTo>
                  <a:lnTo>
                    <a:pt x="2385" y="157"/>
                  </a:lnTo>
                  <a:lnTo>
                    <a:pt x="2387" y="160"/>
                  </a:lnTo>
                  <a:lnTo>
                    <a:pt x="2389" y="160"/>
                  </a:lnTo>
                  <a:lnTo>
                    <a:pt x="2391" y="159"/>
                  </a:lnTo>
                  <a:lnTo>
                    <a:pt x="2393" y="162"/>
                  </a:lnTo>
                  <a:lnTo>
                    <a:pt x="2395" y="162"/>
                  </a:lnTo>
                  <a:lnTo>
                    <a:pt x="2397" y="165"/>
                  </a:lnTo>
                  <a:lnTo>
                    <a:pt x="2399" y="171"/>
                  </a:lnTo>
                  <a:lnTo>
                    <a:pt x="2401" y="173"/>
                  </a:lnTo>
                  <a:lnTo>
                    <a:pt x="2403" y="174"/>
                  </a:lnTo>
                  <a:lnTo>
                    <a:pt x="2404" y="173"/>
                  </a:lnTo>
                  <a:lnTo>
                    <a:pt x="2406" y="177"/>
                  </a:lnTo>
                  <a:lnTo>
                    <a:pt x="2408" y="179"/>
                  </a:lnTo>
                  <a:lnTo>
                    <a:pt x="2410" y="179"/>
                  </a:lnTo>
                  <a:lnTo>
                    <a:pt x="2412" y="180"/>
                  </a:lnTo>
                  <a:lnTo>
                    <a:pt x="2414" y="180"/>
                  </a:lnTo>
                  <a:lnTo>
                    <a:pt x="2416" y="180"/>
                  </a:lnTo>
                  <a:lnTo>
                    <a:pt x="2418" y="182"/>
                  </a:lnTo>
                  <a:lnTo>
                    <a:pt x="2420" y="184"/>
                  </a:lnTo>
                  <a:lnTo>
                    <a:pt x="2422" y="180"/>
                  </a:lnTo>
                  <a:lnTo>
                    <a:pt x="2424" y="179"/>
                  </a:lnTo>
                  <a:lnTo>
                    <a:pt x="2425" y="180"/>
                  </a:lnTo>
                  <a:lnTo>
                    <a:pt x="2427" y="180"/>
                  </a:lnTo>
                  <a:lnTo>
                    <a:pt x="2429" y="181"/>
                  </a:lnTo>
                  <a:lnTo>
                    <a:pt x="2431" y="182"/>
                  </a:lnTo>
                  <a:lnTo>
                    <a:pt x="2433" y="182"/>
                  </a:lnTo>
                  <a:lnTo>
                    <a:pt x="2435" y="180"/>
                  </a:lnTo>
                  <a:lnTo>
                    <a:pt x="2437" y="180"/>
                  </a:lnTo>
                  <a:lnTo>
                    <a:pt x="2439" y="177"/>
                  </a:lnTo>
                  <a:lnTo>
                    <a:pt x="2441" y="175"/>
                  </a:lnTo>
                  <a:lnTo>
                    <a:pt x="2443" y="178"/>
                  </a:lnTo>
                  <a:lnTo>
                    <a:pt x="2445" y="178"/>
                  </a:lnTo>
                  <a:lnTo>
                    <a:pt x="2446" y="180"/>
                  </a:lnTo>
                  <a:lnTo>
                    <a:pt x="2448" y="178"/>
                  </a:lnTo>
                  <a:lnTo>
                    <a:pt x="2450" y="176"/>
                  </a:lnTo>
                  <a:lnTo>
                    <a:pt x="2452" y="175"/>
                  </a:lnTo>
                  <a:lnTo>
                    <a:pt x="2454" y="172"/>
                  </a:lnTo>
                  <a:lnTo>
                    <a:pt x="2456" y="167"/>
                  </a:lnTo>
                  <a:lnTo>
                    <a:pt x="2458" y="157"/>
                  </a:lnTo>
                  <a:lnTo>
                    <a:pt x="2460" y="143"/>
                  </a:lnTo>
                  <a:lnTo>
                    <a:pt x="2462" y="127"/>
                  </a:lnTo>
                  <a:lnTo>
                    <a:pt x="2464" y="107"/>
                  </a:lnTo>
                  <a:lnTo>
                    <a:pt x="2466" y="91"/>
                  </a:lnTo>
                  <a:lnTo>
                    <a:pt x="2467" y="75"/>
                  </a:lnTo>
                  <a:lnTo>
                    <a:pt x="2469" y="66"/>
                  </a:lnTo>
                  <a:lnTo>
                    <a:pt x="2471" y="62"/>
                  </a:lnTo>
                  <a:lnTo>
                    <a:pt x="2473" y="59"/>
                  </a:lnTo>
                  <a:lnTo>
                    <a:pt x="2475" y="61"/>
                  </a:lnTo>
                  <a:lnTo>
                    <a:pt x="2477" y="66"/>
                  </a:lnTo>
                  <a:lnTo>
                    <a:pt x="2479" y="75"/>
                  </a:lnTo>
                  <a:lnTo>
                    <a:pt x="2481" y="82"/>
                  </a:lnTo>
                  <a:lnTo>
                    <a:pt x="2483" y="84"/>
                  </a:lnTo>
                  <a:lnTo>
                    <a:pt x="2485" y="83"/>
                  </a:lnTo>
                  <a:lnTo>
                    <a:pt x="2487" y="82"/>
                  </a:lnTo>
                  <a:lnTo>
                    <a:pt x="2488" y="77"/>
                  </a:lnTo>
                  <a:lnTo>
                    <a:pt x="2490" y="79"/>
                  </a:lnTo>
                  <a:lnTo>
                    <a:pt x="2492" y="87"/>
                  </a:lnTo>
                  <a:lnTo>
                    <a:pt x="2494" y="97"/>
                  </a:lnTo>
                  <a:lnTo>
                    <a:pt x="2496" y="107"/>
                  </a:lnTo>
                  <a:lnTo>
                    <a:pt x="2498" y="111"/>
                  </a:lnTo>
                  <a:lnTo>
                    <a:pt x="2500" y="100"/>
                  </a:lnTo>
                  <a:lnTo>
                    <a:pt x="2502" y="85"/>
                  </a:lnTo>
                  <a:lnTo>
                    <a:pt x="2504" y="82"/>
                  </a:lnTo>
                  <a:lnTo>
                    <a:pt x="2506" y="89"/>
                  </a:lnTo>
                  <a:lnTo>
                    <a:pt x="2508" y="113"/>
                  </a:lnTo>
                  <a:lnTo>
                    <a:pt x="2509" y="137"/>
                  </a:lnTo>
                  <a:lnTo>
                    <a:pt x="2511" y="156"/>
                  </a:lnTo>
                  <a:lnTo>
                    <a:pt x="2513" y="166"/>
                  </a:lnTo>
                  <a:lnTo>
                    <a:pt x="2515" y="168"/>
                  </a:lnTo>
                  <a:lnTo>
                    <a:pt x="2517" y="168"/>
                  </a:lnTo>
                  <a:lnTo>
                    <a:pt x="2519" y="172"/>
                  </a:lnTo>
                  <a:lnTo>
                    <a:pt x="2521" y="181"/>
                  </a:lnTo>
                  <a:lnTo>
                    <a:pt x="2523" y="186"/>
                  </a:lnTo>
                  <a:lnTo>
                    <a:pt x="2525" y="190"/>
                  </a:lnTo>
                  <a:lnTo>
                    <a:pt x="2527" y="188"/>
                  </a:lnTo>
                  <a:lnTo>
                    <a:pt x="2528" y="187"/>
                  </a:lnTo>
                  <a:lnTo>
                    <a:pt x="2530" y="186"/>
                  </a:lnTo>
                  <a:lnTo>
                    <a:pt x="2532" y="186"/>
                  </a:lnTo>
                  <a:lnTo>
                    <a:pt x="2534" y="184"/>
                  </a:lnTo>
                  <a:lnTo>
                    <a:pt x="2536" y="186"/>
                  </a:lnTo>
                  <a:lnTo>
                    <a:pt x="2538" y="187"/>
                  </a:lnTo>
                  <a:lnTo>
                    <a:pt x="2540" y="185"/>
                  </a:lnTo>
                  <a:lnTo>
                    <a:pt x="2542" y="188"/>
                  </a:lnTo>
                  <a:lnTo>
                    <a:pt x="2544" y="188"/>
                  </a:lnTo>
                  <a:lnTo>
                    <a:pt x="2546" y="188"/>
                  </a:lnTo>
                  <a:lnTo>
                    <a:pt x="2548" y="187"/>
                  </a:lnTo>
                  <a:lnTo>
                    <a:pt x="2550" y="186"/>
                  </a:lnTo>
                  <a:lnTo>
                    <a:pt x="2552" y="186"/>
                  </a:lnTo>
                  <a:lnTo>
                    <a:pt x="2554" y="187"/>
                  </a:lnTo>
                  <a:lnTo>
                    <a:pt x="2555" y="189"/>
                  </a:lnTo>
                  <a:lnTo>
                    <a:pt x="2557" y="189"/>
                  </a:lnTo>
                  <a:lnTo>
                    <a:pt x="2559" y="187"/>
                  </a:lnTo>
                  <a:lnTo>
                    <a:pt x="2561" y="188"/>
                  </a:lnTo>
                  <a:lnTo>
                    <a:pt x="2563" y="187"/>
                  </a:lnTo>
                  <a:lnTo>
                    <a:pt x="2565" y="185"/>
                  </a:lnTo>
                  <a:lnTo>
                    <a:pt x="2567" y="189"/>
                  </a:lnTo>
                  <a:lnTo>
                    <a:pt x="2569" y="190"/>
                  </a:lnTo>
                  <a:lnTo>
                    <a:pt x="2571" y="190"/>
                  </a:lnTo>
                  <a:lnTo>
                    <a:pt x="2573" y="192"/>
                  </a:lnTo>
                  <a:lnTo>
                    <a:pt x="2575" y="192"/>
                  </a:lnTo>
                  <a:lnTo>
                    <a:pt x="2576" y="194"/>
                  </a:lnTo>
                  <a:lnTo>
                    <a:pt x="2578" y="195"/>
                  </a:lnTo>
                  <a:lnTo>
                    <a:pt x="2580" y="196"/>
                  </a:lnTo>
                  <a:lnTo>
                    <a:pt x="2582" y="195"/>
                  </a:lnTo>
                  <a:lnTo>
                    <a:pt x="2584" y="197"/>
                  </a:lnTo>
                  <a:lnTo>
                    <a:pt x="2586" y="197"/>
                  </a:lnTo>
                  <a:lnTo>
                    <a:pt x="2588" y="200"/>
                  </a:lnTo>
                  <a:lnTo>
                    <a:pt x="2590" y="202"/>
                  </a:lnTo>
                  <a:lnTo>
                    <a:pt x="2592" y="204"/>
                  </a:lnTo>
                  <a:lnTo>
                    <a:pt x="2594" y="205"/>
                  </a:lnTo>
                  <a:lnTo>
                    <a:pt x="2596" y="204"/>
                  </a:lnTo>
                  <a:lnTo>
                    <a:pt x="2597" y="202"/>
                  </a:lnTo>
                  <a:lnTo>
                    <a:pt x="2599" y="205"/>
                  </a:lnTo>
                  <a:lnTo>
                    <a:pt x="2601" y="206"/>
                  </a:lnTo>
                  <a:lnTo>
                    <a:pt x="2603" y="205"/>
                  </a:lnTo>
                  <a:lnTo>
                    <a:pt x="2605" y="208"/>
                  </a:lnTo>
                  <a:lnTo>
                    <a:pt x="2607" y="206"/>
                  </a:lnTo>
                  <a:lnTo>
                    <a:pt x="2609" y="206"/>
                  </a:lnTo>
                  <a:lnTo>
                    <a:pt x="2611" y="208"/>
                  </a:lnTo>
                  <a:lnTo>
                    <a:pt x="2613" y="207"/>
                  </a:lnTo>
                  <a:lnTo>
                    <a:pt x="2615" y="208"/>
                  </a:lnTo>
                  <a:lnTo>
                    <a:pt x="2616" y="206"/>
                  </a:lnTo>
                  <a:lnTo>
                    <a:pt x="2618" y="207"/>
                  </a:lnTo>
                  <a:lnTo>
                    <a:pt x="2620" y="206"/>
                  </a:lnTo>
                  <a:lnTo>
                    <a:pt x="2622" y="209"/>
                  </a:lnTo>
                  <a:lnTo>
                    <a:pt x="2624" y="208"/>
                  </a:lnTo>
                  <a:lnTo>
                    <a:pt x="2626" y="207"/>
                  </a:lnTo>
                  <a:lnTo>
                    <a:pt x="2628" y="206"/>
                  </a:lnTo>
                  <a:lnTo>
                    <a:pt x="2630" y="208"/>
                  </a:lnTo>
                  <a:lnTo>
                    <a:pt x="2632" y="206"/>
                  </a:lnTo>
                  <a:lnTo>
                    <a:pt x="2634" y="204"/>
                  </a:lnTo>
                  <a:lnTo>
                    <a:pt x="2636" y="203"/>
                  </a:lnTo>
                  <a:lnTo>
                    <a:pt x="2637" y="202"/>
                  </a:lnTo>
                  <a:lnTo>
                    <a:pt x="2639" y="202"/>
                  </a:lnTo>
                  <a:lnTo>
                    <a:pt x="2641" y="203"/>
                  </a:lnTo>
                  <a:lnTo>
                    <a:pt x="2643" y="202"/>
                  </a:lnTo>
                  <a:lnTo>
                    <a:pt x="2645" y="201"/>
                  </a:lnTo>
                  <a:lnTo>
                    <a:pt x="2647" y="197"/>
                  </a:lnTo>
                  <a:lnTo>
                    <a:pt x="2649" y="196"/>
                  </a:lnTo>
                  <a:lnTo>
                    <a:pt x="2651" y="193"/>
                  </a:lnTo>
                  <a:lnTo>
                    <a:pt x="2653" y="189"/>
                  </a:lnTo>
                  <a:lnTo>
                    <a:pt x="2655" y="188"/>
                  </a:lnTo>
                  <a:lnTo>
                    <a:pt x="2657" y="186"/>
                  </a:lnTo>
                  <a:lnTo>
                    <a:pt x="2658" y="185"/>
                  </a:lnTo>
                  <a:lnTo>
                    <a:pt x="2660" y="185"/>
                  </a:lnTo>
                  <a:lnTo>
                    <a:pt x="2662" y="182"/>
                  </a:lnTo>
                  <a:lnTo>
                    <a:pt x="2664" y="181"/>
                  </a:lnTo>
                  <a:lnTo>
                    <a:pt x="2666" y="179"/>
                  </a:lnTo>
                  <a:lnTo>
                    <a:pt x="2668" y="178"/>
                  </a:lnTo>
                  <a:lnTo>
                    <a:pt x="2670" y="178"/>
                  </a:lnTo>
                  <a:lnTo>
                    <a:pt x="2672" y="174"/>
                  </a:lnTo>
                  <a:lnTo>
                    <a:pt x="2674" y="176"/>
                  </a:lnTo>
                  <a:lnTo>
                    <a:pt x="2676" y="176"/>
                  </a:lnTo>
                  <a:lnTo>
                    <a:pt x="2678" y="178"/>
                  </a:lnTo>
                  <a:lnTo>
                    <a:pt x="2679" y="177"/>
                  </a:lnTo>
                  <a:lnTo>
                    <a:pt x="2681" y="178"/>
                  </a:lnTo>
                  <a:lnTo>
                    <a:pt x="2683" y="177"/>
                  </a:lnTo>
                  <a:lnTo>
                    <a:pt x="2685" y="177"/>
                  </a:lnTo>
                  <a:lnTo>
                    <a:pt x="2687" y="176"/>
                  </a:lnTo>
                  <a:lnTo>
                    <a:pt x="2689" y="179"/>
                  </a:lnTo>
                  <a:lnTo>
                    <a:pt x="2691" y="179"/>
                  </a:lnTo>
                  <a:lnTo>
                    <a:pt x="2693" y="180"/>
                  </a:lnTo>
                  <a:lnTo>
                    <a:pt x="2695" y="182"/>
                  </a:lnTo>
                  <a:lnTo>
                    <a:pt x="2697" y="181"/>
                  </a:lnTo>
                  <a:lnTo>
                    <a:pt x="2699" y="182"/>
                  </a:lnTo>
                  <a:lnTo>
                    <a:pt x="2700" y="184"/>
                  </a:lnTo>
                  <a:lnTo>
                    <a:pt x="2702" y="183"/>
                  </a:lnTo>
                  <a:lnTo>
                    <a:pt x="2704" y="183"/>
                  </a:lnTo>
                  <a:lnTo>
                    <a:pt x="2706" y="184"/>
                  </a:lnTo>
                  <a:lnTo>
                    <a:pt x="2708" y="183"/>
                  </a:lnTo>
                  <a:lnTo>
                    <a:pt x="2710" y="186"/>
                  </a:lnTo>
                  <a:lnTo>
                    <a:pt x="2712" y="185"/>
                  </a:lnTo>
                  <a:lnTo>
                    <a:pt x="2714" y="186"/>
                  </a:lnTo>
                  <a:lnTo>
                    <a:pt x="2716" y="186"/>
                  </a:lnTo>
                  <a:lnTo>
                    <a:pt x="2718" y="188"/>
                  </a:lnTo>
                  <a:lnTo>
                    <a:pt x="2720" y="186"/>
                  </a:lnTo>
                  <a:lnTo>
                    <a:pt x="2721" y="185"/>
                  </a:lnTo>
                  <a:lnTo>
                    <a:pt x="2723" y="185"/>
                  </a:lnTo>
                  <a:lnTo>
                    <a:pt x="2725" y="187"/>
                  </a:lnTo>
                  <a:lnTo>
                    <a:pt x="2727" y="190"/>
                  </a:lnTo>
                  <a:lnTo>
                    <a:pt x="2729" y="191"/>
                  </a:lnTo>
                  <a:lnTo>
                    <a:pt x="2731" y="193"/>
                  </a:lnTo>
                  <a:lnTo>
                    <a:pt x="2733" y="193"/>
                  </a:lnTo>
                  <a:lnTo>
                    <a:pt x="2735" y="190"/>
                  </a:lnTo>
                  <a:lnTo>
                    <a:pt x="2737" y="189"/>
                  </a:lnTo>
                  <a:lnTo>
                    <a:pt x="2739" y="190"/>
                  </a:lnTo>
                  <a:lnTo>
                    <a:pt x="2740" y="190"/>
                  </a:lnTo>
                  <a:lnTo>
                    <a:pt x="2742" y="187"/>
                  </a:lnTo>
                  <a:lnTo>
                    <a:pt x="2744" y="190"/>
                  </a:lnTo>
                  <a:lnTo>
                    <a:pt x="2746" y="191"/>
                  </a:lnTo>
                  <a:lnTo>
                    <a:pt x="2748" y="191"/>
                  </a:lnTo>
                  <a:lnTo>
                    <a:pt x="2750" y="191"/>
                  </a:lnTo>
                  <a:lnTo>
                    <a:pt x="2752" y="188"/>
                  </a:lnTo>
                  <a:lnTo>
                    <a:pt x="2754" y="186"/>
                  </a:lnTo>
                  <a:lnTo>
                    <a:pt x="2756" y="188"/>
                  </a:lnTo>
                  <a:lnTo>
                    <a:pt x="2758" y="189"/>
                  </a:lnTo>
                  <a:lnTo>
                    <a:pt x="2760" y="189"/>
                  </a:lnTo>
                  <a:lnTo>
                    <a:pt x="2761" y="189"/>
                  </a:lnTo>
                  <a:lnTo>
                    <a:pt x="2763" y="190"/>
                  </a:lnTo>
                  <a:lnTo>
                    <a:pt x="2765" y="191"/>
                  </a:lnTo>
                  <a:lnTo>
                    <a:pt x="2767" y="189"/>
                  </a:lnTo>
                  <a:lnTo>
                    <a:pt x="2769" y="186"/>
                  </a:lnTo>
                  <a:lnTo>
                    <a:pt x="2771" y="187"/>
                  </a:lnTo>
                  <a:lnTo>
                    <a:pt x="2773" y="187"/>
                  </a:lnTo>
                  <a:lnTo>
                    <a:pt x="2775" y="189"/>
                  </a:lnTo>
                  <a:lnTo>
                    <a:pt x="2777" y="191"/>
                  </a:lnTo>
                  <a:lnTo>
                    <a:pt x="2779" y="190"/>
                  </a:lnTo>
                  <a:lnTo>
                    <a:pt x="2781" y="188"/>
                  </a:lnTo>
                  <a:lnTo>
                    <a:pt x="2782" y="191"/>
                  </a:lnTo>
                  <a:lnTo>
                    <a:pt x="2784" y="189"/>
                  </a:lnTo>
                  <a:lnTo>
                    <a:pt x="2786" y="188"/>
                  </a:lnTo>
                  <a:lnTo>
                    <a:pt x="2788" y="185"/>
                  </a:lnTo>
                  <a:lnTo>
                    <a:pt x="2790" y="184"/>
                  </a:lnTo>
                  <a:lnTo>
                    <a:pt x="2792" y="183"/>
                  </a:lnTo>
                  <a:lnTo>
                    <a:pt x="2794" y="183"/>
                  </a:lnTo>
                  <a:lnTo>
                    <a:pt x="2796" y="181"/>
                  </a:lnTo>
                  <a:lnTo>
                    <a:pt x="2798" y="176"/>
                  </a:lnTo>
                  <a:lnTo>
                    <a:pt x="2800" y="177"/>
                  </a:lnTo>
                  <a:lnTo>
                    <a:pt x="2802" y="176"/>
                  </a:lnTo>
                  <a:lnTo>
                    <a:pt x="2803" y="172"/>
                  </a:lnTo>
                  <a:lnTo>
                    <a:pt x="2805" y="169"/>
                  </a:lnTo>
                  <a:lnTo>
                    <a:pt x="2807" y="166"/>
                  </a:lnTo>
                  <a:lnTo>
                    <a:pt x="2809" y="166"/>
                  </a:lnTo>
                  <a:lnTo>
                    <a:pt x="2811" y="165"/>
                  </a:lnTo>
                  <a:lnTo>
                    <a:pt x="2813" y="163"/>
                  </a:lnTo>
                  <a:lnTo>
                    <a:pt x="2815" y="158"/>
                  </a:lnTo>
                  <a:lnTo>
                    <a:pt x="2817" y="159"/>
                  </a:lnTo>
                  <a:lnTo>
                    <a:pt x="2819" y="161"/>
                  </a:lnTo>
                  <a:lnTo>
                    <a:pt x="2821" y="162"/>
                  </a:lnTo>
                  <a:lnTo>
                    <a:pt x="2823" y="164"/>
                  </a:lnTo>
                  <a:lnTo>
                    <a:pt x="2824" y="164"/>
                  </a:lnTo>
                  <a:lnTo>
                    <a:pt x="2826" y="165"/>
                  </a:lnTo>
                  <a:lnTo>
                    <a:pt x="2828" y="167"/>
                  </a:lnTo>
                  <a:lnTo>
                    <a:pt x="2830" y="166"/>
                  </a:lnTo>
                  <a:lnTo>
                    <a:pt x="2832" y="173"/>
                  </a:lnTo>
                  <a:lnTo>
                    <a:pt x="2834" y="171"/>
                  </a:lnTo>
                  <a:lnTo>
                    <a:pt x="2836" y="172"/>
                  </a:lnTo>
                  <a:lnTo>
                    <a:pt x="2838" y="176"/>
                  </a:lnTo>
                  <a:lnTo>
                    <a:pt x="2840" y="176"/>
                  </a:lnTo>
                  <a:lnTo>
                    <a:pt x="2842" y="179"/>
                  </a:lnTo>
                  <a:lnTo>
                    <a:pt x="2844" y="179"/>
                  </a:lnTo>
                  <a:lnTo>
                    <a:pt x="2845" y="183"/>
                  </a:lnTo>
                  <a:lnTo>
                    <a:pt x="2847" y="184"/>
                  </a:lnTo>
                  <a:lnTo>
                    <a:pt x="2849" y="191"/>
                  </a:lnTo>
                  <a:lnTo>
                    <a:pt x="2851" y="192"/>
                  </a:lnTo>
                  <a:lnTo>
                    <a:pt x="2853" y="191"/>
                  </a:lnTo>
                  <a:lnTo>
                    <a:pt x="2855" y="192"/>
                  </a:lnTo>
                  <a:lnTo>
                    <a:pt x="2857" y="188"/>
                  </a:lnTo>
                  <a:lnTo>
                    <a:pt x="2859" y="188"/>
                  </a:lnTo>
                  <a:lnTo>
                    <a:pt x="2861" y="191"/>
                  </a:lnTo>
                  <a:lnTo>
                    <a:pt x="2863" y="193"/>
                  </a:lnTo>
                  <a:lnTo>
                    <a:pt x="2865" y="192"/>
                  </a:lnTo>
                  <a:lnTo>
                    <a:pt x="2866" y="192"/>
                  </a:lnTo>
                  <a:lnTo>
                    <a:pt x="2868" y="191"/>
                  </a:lnTo>
                  <a:lnTo>
                    <a:pt x="2870" y="190"/>
                  </a:lnTo>
                  <a:lnTo>
                    <a:pt x="2872" y="193"/>
                  </a:lnTo>
                  <a:lnTo>
                    <a:pt x="2874" y="190"/>
                  </a:lnTo>
                  <a:lnTo>
                    <a:pt x="2876" y="188"/>
                  </a:lnTo>
                  <a:lnTo>
                    <a:pt x="2878" y="189"/>
                  </a:lnTo>
                  <a:lnTo>
                    <a:pt x="2880" y="190"/>
                  </a:lnTo>
                  <a:lnTo>
                    <a:pt x="2882" y="190"/>
                  </a:lnTo>
                  <a:lnTo>
                    <a:pt x="2884" y="190"/>
                  </a:lnTo>
                  <a:lnTo>
                    <a:pt x="2885" y="189"/>
                  </a:lnTo>
                  <a:lnTo>
                    <a:pt x="2887" y="189"/>
                  </a:lnTo>
                  <a:lnTo>
                    <a:pt x="2889" y="190"/>
                  </a:lnTo>
                  <a:lnTo>
                    <a:pt x="2891" y="186"/>
                  </a:lnTo>
                  <a:lnTo>
                    <a:pt x="2893" y="184"/>
                  </a:lnTo>
                  <a:lnTo>
                    <a:pt x="2895" y="181"/>
                  </a:lnTo>
                  <a:lnTo>
                    <a:pt x="2897" y="176"/>
                  </a:lnTo>
                  <a:lnTo>
                    <a:pt x="2899" y="171"/>
                  </a:lnTo>
                  <a:lnTo>
                    <a:pt x="2901" y="161"/>
                  </a:lnTo>
                  <a:lnTo>
                    <a:pt x="2903" y="144"/>
                  </a:lnTo>
                  <a:lnTo>
                    <a:pt x="2905" y="125"/>
                  </a:lnTo>
                  <a:lnTo>
                    <a:pt x="2906" y="99"/>
                  </a:lnTo>
                  <a:lnTo>
                    <a:pt x="2908" y="81"/>
                  </a:lnTo>
                  <a:lnTo>
                    <a:pt x="2910" y="67"/>
                  </a:lnTo>
                  <a:lnTo>
                    <a:pt x="2912" y="60"/>
                  </a:lnTo>
                  <a:lnTo>
                    <a:pt x="2914" y="56"/>
                  </a:lnTo>
                  <a:lnTo>
                    <a:pt x="2916" y="59"/>
                  </a:lnTo>
                  <a:lnTo>
                    <a:pt x="2918" y="67"/>
                  </a:lnTo>
                  <a:lnTo>
                    <a:pt x="2920" y="76"/>
                  </a:lnTo>
                  <a:lnTo>
                    <a:pt x="2922" y="85"/>
                  </a:lnTo>
                  <a:lnTo>
                    <a:pt x="2924" y="94"/>
                  </a:lnTo>
                  <a:lnTo>
                    <a:pt x="2926" y="94"/>
                  </a:lnTo>
                  <a:lnTo>
                    <a:pt x="2927" y="93"/>
                  </a:lnTo>
                  <a:lnTo>
                    <a:pt x="2929" y="89"/>
                  </a:lnTo>
                  <a:lnTo>
                    <a:pt x="2931" y="90"/>
                  </a:lnTo>
                  <a:lnTo>
                    <a:pt x="2933" y="97"/>
                  </a:lnTo>
                  <a:lnTo>
                    <a:pt x="2935" y="108"/>
                  </a:lnTo>
                  <a:lnTo>
                    <a:pt x="2937" y="120"/>
                  </a:lnTo>
                  <a:lnTo>
                    <a:pt x="2939" y="126"/>
                  </a:lnTo>
                  <a:lnTo>
                    <a:pt x="2941" y="118"/>
                  </a:lnTo>
                  <a:lnTo>
                    <a:pt x="2943" y="101"/>
                  </a:lnTo>
                  <a:lnTo>
                    <a:pt x="2945" y="91"/>
                  </a:lnTo>
                  <a:lnTo>
                    <a:pt x="2947" y="93"/>
                  </a:lnTo>
                  <a:lnTo>
                    <a:pt x="2948" y="112"/>
                  </a:lnTo>
                  <a:lnTo>
                    <a:pt x="2950" y="138"/>
                  </a:lnTo>
                  <a:lnTo>
                    <a:pt x="2952" y="158"/>
                  </a:lnTo>
                  <a:lnTo>
                    <a:pt x="2954" y="172"/>
                  </a:lnTo>
                  <a:lnTo>
                    <a:pt x="2956" y="178"/>
                  </a:lnTo>
                  <a:lnTo>
                    <a:pt x="2958" y="180"/>
                  </a:lnTo>
                  <a:lnTo>
                    <a:pt x="2960" y="183"/>
                  </a:lnTo>
                  <a:lnTo>
                    <a:pt x="2962" y="185"/>
                  </a:lnTo>
                  <a:lnTo>
                    <a:pt x="2964" y="191"/>
                  </a:lnTo>
                  <a:lnTo>
                    <a:pt x="2966" y="193"/>
                  </a:lnTo>
                  <a:lnTo>
                    <a:pt x="2968" y="196"/>
                  </a:lnTo>
                  <a:lnTo>
                    <a:pt x="2969" y="195"/>
                  </a:lnTo>
                  <a:lnTo>
                    <a:pt x="2971" y="199"/>
                  </a:lnTo>
                  <a:lnTo>
                    <a:pt x="2973" y="196"/>
                  </a:lnTo>
                  <a:lnTo>
                    <a:pt x="2975" y="199"/>
                  </a:lnTo>
                  <a:lnTo>
                    <a:pt x="2977" y="199"/>
                  </a:lnTo>
                  <a:lnTo>
                    <a:pt x="2979" y="196"/>
                  </a:lnTo>
                  <a:lnTo>
                    <a:pt x="2981" y="196"/>
                  </a:lnTo>
                  <a:lnTo>
                    <a:pt x="2983" y="194"/>
                  </a:lnTo>
                  <a:lnTo>
                    <a:pt x="2985" y="194"/>
                  </a:lnTo>
                  <a:lnTo>
                    <a:pt x="2987" y="195"/>
                  </a:lnTo>
                  <a:lnTo>
                    <a:pt x="2989" y="196"/>
                  </a:lnTo>
                  <a:lnTo>
                    <a:pt x="2990" y="194"/>
                  </a:lnTo>
                  <a:lnTo>
                    <a:pt x="2992" y="194"/>
                  </a:lnTo>
                  <a:lnTo>
                    <a:pt x="2994" y="195"/>
                  </a:lnTo>
                  <a:lnTo>
                    <a:pt x="2996" y="194"/>
                  </a:lnTo>
                  <a:lnTo>
                    <a:pt x="2998" y="195"/>
                  </a:lnTo>
                  <a:lnTo>
                    <a:pt x="3000" y="197"/>
                  </a:lnTo>
                  <a:lnTo>
                    <a:pt x="3002" y="199"/>
                  </a:lnTo>
                  <a:lnTo>
                    <a:pt x="3004" y="198"/>
                  </a:lnTo>
                  <a:lnTo>
                    <a:pt x="3006" y="199"/>
                  </a:lnTo>
                  <a:lnTo>
                    <a:pt x="3008" y="200"/>
                  </a:lnTo>
                  <a:lnTo>
                    <a:pt x="3009" y="200"/>
                  </a:lnTo>
                  <a:lnTo>
                    <a:pt x="3011" y="204"/>
                  </a:lnTo>
                  <a:lnTo>
                    <a:pt x="3013" y="201"/>
                  </a:lnTo>
                  <a:lnTo>
                    <a:pt x="3015" y="203"/>
                  </a:lnTo>
                  <a:lnTo>
                    <a:pt x="3017" y="202"/>
                  </a:lnTo>
                  <a:lnTo>
                    <a:pt x="3019" y="202"/>
                  </a:lnTo>
                  <a:lnTo>
                    <a:pt x="3021" y="204"/>
                  </a:lnTo>
                  <a:lnTo>
                    <a:pt x="3023" y="207"/>
                  </a:lnTo>
                  <a:lnTo>
                    <a:pt x="3025" y="207"/>
                  </a:lnTo>
                  <a:lnTo>
                    <a:pt x="3027" y="210"/>
                  </a:lnTo>
                  <a:lnTo>
                    <a:pt x="3029" y="208"/>
                  </a:lnTo>
                  <a:lnTo>
                    <a:pt x="3030" y="211"/>
                  </a:lnTo>
                  <a:lnTo>
                    <a:pt x="3032" y="208"/>
                  </a:lnTo>
                  <a:lnTo>
                    <a:pt x="3034" y="209"/>
                  </a:lnTo>
                  <a:lnTo>
                    <a:pt x="3036" y="210"/>
                  </a:lnTo>
                  <a:lnTo>
                    <a:pt x="3038" y="210"/>
                  </a:lnTo>
                  <a:lnTo>
                    <a:pt x="3040" y="213"/>
                  </a:lnTo>
                  <a:lnTo>
                    <a:pt x="3042" y="214"/>
                  </a:lnTo>
                  <a:lnTo>
                    <a:pt x="3044" y="215"/>
                  </a:lnTo>
                  <a:lnTo>
                    <a:pt x="3046" y="213"/>
                  </a:lnTo>
                  <a:lnTo>
                    <a:pt x="3048" y="215"/>
                  </a:lnTo>
                  <a:lnTo>
                    <a:pt x="3050" y="214"/>
                  </a:lnTo>
                  <a:lnTo>
                    <a:pt x="3051" y="216"/>
                  </a:lnTo>
                  <a:lnTo>
                    <a:pt x="3053" y="216"/>
                  </a:lnTo>
                  <a:lnTo>
                    <a:pt x="3055" y="216"/>
                  </a:lnTo>
                  <a:lnTo>
                    <a:pt x="3057" y="216"/>
                  </a:lnTo>
                  <a:lnTo>
                    <a:pt x="3059" y="218"/>
                  </a:lnTo>
                  <a:lnTo>
                    <a:pt x="3061" y="217"/>
                  </a:lnTo>
                  <a:lnTo>
                    <a:pt x="3063" y="218"/>
                  </a:lnTo>
                  <a:lnTo>
                    <a:pt x="3065" y="217"/>
                  </a:lnTo>
                  <a:lnTo>
                    <a:pt x="3067" y="215"/>
                  </a:lnTo>
                  <a:lnTo>
                    <a:pt x="3069" y="215"/>
                  </a:lnTo>
                  <a:lnTo>
                    <a:pt x="3071" y="214"/>
                  </a:lnTo>
                  <a:lnTo>
                    <a:pt x="3072" y="211"/>
                  </a:lnTo>
                  <a:lnTo>
                    <a:pt x="3074" y="212"/>
                  </a:lnTo>
                  <a:lnTo>
                    <a:pt x="3076" y="213"/>
                  </a:lnTo>
                  <a:lnTo>
                    <a:pt x="3078" y="213"/>
                  </a:lnTo>
                  <a:lnTo>
                    <a:pt x="3080" y="213"/>
                  </a:lnTo>
                  <a:lnTo>
                    <a:pt x="3082" y="211"/>
                  </a:lnTo>
                  <a:lnTo>
                    <a:pt x="3084" y="208"/>
                  </a:lnTo>
                  <a:lnTo>
                    <a:pt x="3086" y="203"/>
                  </a:lnTo>
                  <a:lnTo>
                    <a:pt x="3088" y="202"/>
                  </a:lnTo>
                  <a:lnTo>
                    <a:pt x="3090" y="201"/>
                  </a:lnTo>
                  <a:lnTo>
                    <a:pt x="3092" y="202"/>
                  </a:lnTo>
                  <a:lnTo>
                    <a:pt x="3093" y="202"/>
                  </a:lnTo>
                  <a:lnTo>
                    <a:pt x="3095" y="202"/>
                  </a:lnTo>
                  <a:lnTo>
                    <a:pt x="3097" y="197"/>
                  </a:lnTo>
                  <a:lnTo>
                    <a:pt x="3099" y="195"/>
                  </a:lnTo>
                  <a:lnTo>
                    <a:pt x="3101" y="193"/>
                  </a:lnTo>
                  <a:lnTo>
                    <a:pt x="3103" y="190"/>
                  </a:lnTo>
                  <a:lnTo>
                    <a:pt x="3105" y="188"/>
                  </a:lnTo>
                  <a:lnTo>
                    <a:pt x="3107" y="188"/>
                  </a:lnTo>
                  <a:lnTo>
                    <a:pt x="3109" y="187"/>
                  </a:lnTo>
                  <a:lnTo>
                    <a:pt x="3111" y="186"/>
                  </a:lnTo>
                  <a:lnTo>
                    <a:pt x="3113" y="188"/>
                  </a:lnTo>
                  <a:lnTo>
                    <a:pt x="3114" y="188"/>
                  </a:lnTo>
                  <a:lnTo>
                    <a:pt x="3116" y="186"/>
                  </a:lnTo>
                  <a:lnTo>
                    <a:pt x="3118" y="185"/>
                  </a:lnTo>
                  <a:lnTo>
                    <a:pt x="3120" y="185"/>
                  </a:lnTo>
                  <a:lnTo>
                    <a:pt x="3122" y="183"/>
                  </a:lnTo>
                  <a:lnTo>
                    <a:pt x="3124" y="183"/>
                  </a:lnTo>
                  <a:lnTo>
                    <a:pt x="3126" y="184"/>
                  </a:lnTo>
                  <a:lnTo>
                    <a:pt x="3128" y="186"/>
                  </a:lnTo>
                  <a:lnTo>
                    <a:pt x="3130" y="187"/>
                  </a:lnTo>
                  <a:lnTo>
                    <a:pt x="3132" y="187"/>
                  </a:lnTo>
                  <a:lnTo>
                    <a:pt x="3133" y="187"/>
                  </a:lnTo>
                  <a:lnTo>
                    <a:pt x="3135" y="186"/>
                  </a:lnTo>
                  <a:lnTo>
                    <a:pt x="3137" y="188"/>
                  </a:lnTo>
                  <a:lnTo>
                    <a:pt x="3139" y="185"/>
                  </a:lnTo>
                  <a:lnTo>
                    <a:pt x="3141" y="188"/>
                  </a:lnTo>
                  <a:lnTo>
                    <a:pt x="3143" y="190"/>
                  </a:lnTo>
                  <a:lnTo>
                    <a:pt x="3145" y="190"/>
                  </a:lnTo>
                  <a:lnTo>
                    <a:pt x="3147" y="192"/>
                  </a:lnTo>
                  <a:lnTo>
                    <a:pt x="3149" y="192"/>
                  </a:lnTo>
                  <a:lnTo>
                    <a:pt x="3151" y="193"/>
                  </a:lnTo>
                  <a:lnTo>
                    <a:pt x="3153" y="193"/>
                  </a:lnTo>
                  <a:lnTo>
                    <a:pt x="3154" y="191"/>
                  </a:lnTo>
                  <a:lnTo>
                    <a:pt x="3156" y="190"/>
                  </a:lnTo>
                  <a:lnTo>
                    <a:pt x="3158" y="189"/>
                  </a:lnTo>
                  <a:lnTo>
                    <a:pt x="3160" y="193"/>
                  </a:lnTo>
                  <a:lnTo>
                    <a:pt x="3162" y="194"/>
                  </a:lnTo>
                  <a:lnTo>
                    <a:pt x="3164" y="195"/>
                  </a:lnTo>
                  <a:lnTo>
                    <a:pt x="3166" y="195"/>
                  </a:lnTo>
                  <a:lnTo>
                    <a:pt x="3168" y="194"/>
                  </a:lnTo>
                  <a:lnTo>
                    <a:pt x="3170" y="191"/>
                  </a:lnTo>
                  <a:lnTo>
                    <a:pt x="3172" y="191"/>
                  </a:lnTo>
                  <a:lnTo>
                    <a:pt x="3174" y="193"/>
                  </a:lnTo>
                  <a:lnTo>
                    <a:pt x="3175" y="194"/>
                  </a:lnTo>
                  <a:lnTo>
                    <a:pt x="3177" y="193"/>
                  </a:lnTo>
                  <a:lnTo>
                    <a:pt x="3179" y="194"/>
                  </a:lnTo>
                  <a:lnTo>
                    <a:pt x="3181" y="193"/>
                  </a:lnTo>
                  <a:lnTo>
                    <a:pt x="3183" y="192"/>
                  </a:lnTo>
                  <a:lnTo>
                    <a:pt x="3185" y="194"/>
                  </a:lnTo>
                  <a:lnTo>
                    <a:pt x="3187" y="195"/>
                  </a:lnTo>
                  <a:lnTo>
                    <a:pt x="3189" y="195"/>
                  </a:lnTo>
                  <a:lnTo>
                    <a:pt x="3191" y="195"/>
                  </a:lnTo>
                  <a:lnTo>
                    <a:pt x="3193" y="195"/>
                  </a:lnTo>
                  <a:lnTo>
                    <a:pt x="3195" y="191"/>
                  </a:lnTo>
                  <a:lnTo>
                    <a:pt x="3196" y="193"/>
                  </a:lnTo>
                  <a:lnTo>
                    <a:pt x="3198" y="191"/>
                  </a:lnTo>
                  <a:lnTo>
                    <a:pt x="3200" y="192"/>
                  </a:lnTo>
                  <a:lnTo>
                    <a:pt x="3202" y="190"/>
                  </a:lnTo>
                  <a:lnTo>
                    <a:pt x="3204" y="191"/>
                  </a:lnTo>
                  <a:lnTo>
                    <a:pt x="3206" y="186"/>
                  </a:lnTo>
                  <a:lnTo>
                    <a:pt x="3208" y="188"/>
                  </a:lnTo>
                  <a:lnTo>
                    <a:pt x="3210" y="190"/>
                  </a:lnTo>
                  <a:lnTo>
                    <a:pt x="3212" y="192"/>
                  </a:lnTo>
                  <a:lnTo>
                    <a:pt x="3214" y="193"/>
                  </a:lnTo>
                  <a:lnTo>
                    <a:pt x="3216" y="191"/>
                  </a:lnTo>
                  <a:lnTo>
                    <a:pt x="3217" y="194"/>
                  </a:lnTo>
                  <a:lnTo>
                    <a:pt x="3219" y="191"/>
                  </a:lnTo>
                  <a:lnTo>
                    <a:pt x="3221" y="190"/>
                  </a:lnTo>
                  <a:lnTo>
                    <a:pt x="3223" y="189"/>
                  </a:lnTo>
                  <a:lnTo>
                    <a:pt x="3225" y="186"/>
                  </a:lnTo>
                  <a:lnTo>
                    <a:pt x="3227" y="186"/>
                  </a:lnTo>
                  <a:lnTo>
                    <a:pt x="3229" y="186"/>
                  </a:lnTo>
                  <a:lnTo>
                    <a:pt x="3231" y="185"/>
                  </a:lnTo>
                  <a:lnTo>
                    <a:pt x="3233" y="179"/>
                  </a:lnTo>
                  <a:lnTo>
                    <a:pt x="3235" y="177"/>
                  </a:lnTo>
                  <a:lnTo>
                    <a:pt x="3237" y="174"/>
                  </a:lnTo>
                  <a:lnTo>
                    <a:pt x="3238" y="172"/>
                  </a:lnTo>
                  <a:lnTo>
                    <a:pt x="3240" y="174"/>
                  </a:lnTo>
                  <a:lnTo>
                    <a:pt x="3242" y="172"/>
                  </a:lnTo>
                  <a:lnTo>
                    <a:pt x="3244" y="170"/>
                  </a:lnTo>
                  <a:lnTo>
                    <a:pt x="3246" y="168"/>
                  </a:lnTo>
                  <a:lnTo>
                    <a:pt x="3248" y="166"/>
                  </a:lnTo>
                  <a:lnTo>
                    <a:pt x="3250" y="167"/>
                  </a:lnTo>
                  <a:lnTo>
                    <a:pt x="3252" y="162"/>
                  </a:lnTo>
                  <a:lnTo>
                    <a:pt x="3254" y="162"/>
                  </a:lnTo>
                  <a:lnTo>
                    <a:pt x="3256" y="165"/>
                  </a:lnTo>
                  <a:lnTo>
                    <a:pt x="3257" y="168"/>
                  </a:lnTo>
                  <a:lnTo>
                    <a:pt x="3259" y="171"/>
                  </a:lnTo>
                  <a:lnTo>
                    <a:pt x="3261" y="173"/>
                  </a:lnTo>
                  <a:lnTo>
                    <a:pt x="3263" y="173"/>
                  </a:lnTo>
                  <a:lnTo>
                    <a:pt x="3265" y="173"/>
                  </a:lnTo>
                  <a:lnTo>
                    <a:pt x="3267" y="178"/>
                  </a:lnTo>
                  <a:lnTo>
                    <a:pt x="3269" y="181"/>
                  </a:lnTo>
                  <a:lnTo>
                    <a:pt x="3271" y="182"/>
                  </a:lnTo>
                  <a:lnTo>
                    <a:pt x="3273" y="181"/>
                  </a:lnTo>
                  <a:lnTo>
                    <a:pt x="3275" y="181"/>
                  </a:lnTo>
                  <a:lnTo>
                    <a:pt x="3277" y="185"/>
                  </a:lnTo>
                  <a:lnTo>
                    <a:pt x="3278" y="186"/>
                  </a:lnTo>
                  <a:lnTo>
                    <a:pt x="3280" y="190"/>
                  </a:lnTo>
                  <a:lnTo>
                    <a:pt x="3282" y="193"/>
                  </a:lnTo>
                  <a:lnTo>
                    <a:pt x="3284" y="196"/>
                  </a:lnTo>
                  <a:lnTo>
                    <a:pt x="3286" y="195"/>
                  </a:lnTo>
                  <a:lnTo>
                    <a:pt x="3288" y="195"/>
                  </a:lnTo>
                  <a:lnTo>
                    <a:pt x="3290" y="194"/>
                  </a:lnTo>
                  <a:lnTo>
                    <a:pt x="3292" y="192"/>
                  </a:lnTo>
                  <a:lnTo>
                    <a:pt x="3294" y="194"/>
                  </a:lnTo>
                  <a:lnTo>
                    <a:pt x="3296" y="194"/>
                  </a:lnTo>
                  <a:lnTo>
                    <a:pt x="3298" y="195"/>
                  </a:lnTo>
                  <a:lnTo>
                    <a:pt x="3299" y="196"/>
                  </a:lnTo>
                  <a:lnTo>
                    <a:pt x="3301" y="194"/>
                  </a:lnTo>
                  <a:lnTo>
                    <a:pt x="3303" y="193"/>
                  </a:lnTo>
                  <a:lnTo>
                    <a:pt x="3305" y="194"/>
                  </a:lnTo>
                  <a:lnTo>
                    <a:pt x="3307" y="194"/>
                  </a:lnTo>
                  <a:lnTo>
                    <a:pt x="3309" y="194"/>
                  </a:lnTo>
                  <a:lnTo>
                    <a:pt x="3311" y="191"/>
                  </a:lnTo>
                  <a:lnTo>
                    <a:pt x="3313" y="191"/>
                  </a:lnTo>
                  <a:lnTo>
                    <a:pt x="3315" y="195"/>
                  </a:lnTo>
                  <a:lnTo>
                    <a:pt x="3317" y="196"/>
                  </a:lnTo>
                  <a:lnTo>
                    <a:pt x="3319" y="195"/>
                  </a:lnTo>
                  <a:lnTo>
                    <a:pt x="3320" y="194"/>
                  </a:lnTo>
                  <a:lnTo>
                    <a:pt x="3322" y="190"/>
                  </a:lnTo>
                  <a:lnTo>
                    <a:pt x="3324" y="188"/>
                  </a:lnTo>
                  <a:lnTo>
                    <a:pt x="3326" y="188"/>
                  </a:lnTo>
                  <a:lnTo>
                    <a:pt x="3328" y="185"/>
                  </a:lnTo>
                  <a:lnTo>
                    <a:pt x="3330" y="180"/>
                  </a:lnTo>
                  <a:lnTo>
                    <a:pt x="3332" y="177"/>
                  </a:lnTo>
                  <a:lnTo>
                    <a:pt x="3334" y="171"/>
                  </a:lnTo>
                  <a:lnTo>
                    <a:pt x="3336" y="157"/>
                  </a:lnTo>
                  <a:lnTo>
                    <a:pt x="3338" y="143"/>
                  </a:lnTo>
                  <a:lnTo>
                    <a:pt x="3340" y="121"/>
                  </a:lnTo>
                  <a:lnTo>
                    <a:pt x="3341" y="94"/>
                  </a:lnTo>
                  <a:lnTo>
                    <a:pt x="3343" y="71"/>
                  </a:lnTo>
                  <a:lnTo>
                    <a:pt x="3345" y="57"/>
                  </a:lnTo>
                  <a:lnTo>
                    <a:pt x="3347" y="48"/>
                  </a:lnTo>
                  <a:lnTo>
                    <a:pt x="3349" y="42"/>
                  </a:lnTo>
                  <a:lnTo>
                    <a:pt x="3351" y="42"/>
                  </a:lnTo>
                  <a:lnTo>
                    <a:pt x="3353" y="48"/>
                  </a:lnTo>
                  <a:lnTo>
                    <a:pt x="3355" y="57"/>
                  </a:lnTo>
                  <a:lnTo>
                    <a:pt x="3357" y="68"/>
                  </a:lnTo>
                  <a:lnTo>
                    <a:pt x="3359" y="77"/>
                  </a:lnTo>
                  <a:lnTo>
                    <a:pt x="3361" y="77"/>
                  </a:lnTo>
                  <a:lnTo>
                    <a:pt x="3362" y="77"/>
                  </a:lnTo>
                  <a:lnTo>
                    <a:pt x="3364" y="78"/>
                  </a:lnTo>
                  <a:lnTo>
                    <a:pt x="3366" y="79"/>
                  </a:lnTo>
                  <a:lnTo>
                    <a:pt x="3368" y="90"/>
                  </a:lnTo>
                  <a:lnTo>
                    <a:pt x="3370" y="101"/>
                  </a:lnTo>
                  <a:lnTo>
                    <a:pt x="3372" y="115"/>
                  </a:lnTo>
                  <a:lnTo>
                    <a:pt x="3374" y="117"/>
                  </a:lnTo>
                  <a:lnTo>
                    <a:pt x="3376" y="109"/>
                  </a:lnTo>
                  <a:lnTo>
                    <a:pt x="3378" y="93"/>
                  </a:lnTo>
                  <a:lnTo>
                    <a:pt x="3380" y="81"/>
                  </a:lnTo>
                  <a:lnTo>
                    <a:pt x="3381" y="86"/>
                  </a:lnTo>
                  <a:lnTo>
                    <a:pt x="3383" y="109"/>
                  </a:lnTo>
                  <a:lnTo>
                    <a:pt x="3385" y="139"/>
                  </a:lnTo>
                  <a:lnTo>
                    <a:pt x="3387" y="160"/>
                  </a:lnTo>
                  <a:lnTo>
                    <a:pt x="3389" y="172"/>
                  </a:lnTo>
                  <a:lnTo>
                    <a:pt x="3391" y="180"/>
                  </a:lnTo>
                  <a:lnTo>
                    <a:pt x="3393" y="177"/>
                  </a:lnTo>
                  <a:lnTo>
                    <a:pt x="3395" y="180"/>
                  </a:lnTo>
                  <a:lnTo>
                    <a:pt x="3397" y="185"/>
                  </a:lnTo>
                  <a:lnTo>
                    <a:pt x="3399" y="193"/>
                  </a:lnTo>
                  <a:lnTo>
                    <a:pt x="3401" y="197"/>
                  </a:lnTo>
                  <a:lnTo>
                    <a:pt x="3402" y="198"/>
                  </a:lnTo>
                  <a:lnTo>
                    <a:pt x="3404" y="197"/>
                  </a:lnTo>
                  <a:lnTo>
                    <a:pt x="3406" y="196"/>
                  </a:lnTo>
                  <a:lnTo>
                    <a:pt x="3408" y="199"/>
                  </a:lnTo>
                  <a:lnTo>
                    <a:pt x="3410" y="197"/>
                  </a:lnTo>
                  <a:lnTo>
                    <a:pt x="3412" y="194"/>
                  </a:lnTo>
                  <a:lnTo>
                    <a:pt x="3414" y="195"/>
                  </a:lnTo>
                  <a:lnTo>
                    <a:pt x="3416" y="193"/>
                  </a:lnTo>
                  <a:lnTo>
                    <a:pt x="3418" y="194"/>
                  </a:lnTo>
                  <a:lnTo>
                    <a:pt x="3420" y="195"/>
                  </a:lnTo>
                  <a:lnTo>
                    <a:pt x="3422" y="196"/>
                  </a:lnTo>
                  <a:lnTo>
                    <a:pt x="3423" y="197"/>
                  </a:lnTo>
                  <a:lnTo>
                    <a:pt x="3425" y="200"/>
                  </a:lnTo>
                  <a:lnTo>
                    <a:pt x="3427" y="197"/>
                  </a:lnTo>
                  <a:lnTo>
                    <a:pt x="3429" y="196"/>
                  </a:lnTo>
                  <a:lnTo>
                    <a:pt x="3431" y="196"/>
                  </a:lnTo>
                  <a:lnTo>
                    <a:pt x="3433" y="196"/>
                  </a:lnTo>
                  <a:lnTo>
                    <a:pt x="3435" y="198"/>
                  </a:lnTo>
                  <a:lnTo>
                    <a:pt x="3437" y="195"/>
                  </a:lnTo>
                  <a:lnTo>
                    <a:pt x="3439" y="197"/>
                  </a:lnTo>
                  <a:lnTo>
                    <a:pt x="3441" y="199"/>
                  </a:lnTo>
                  <a:lnTo>
                    <a:pt x="3443" y="201"/>
                  </a:lnTo>
                  <a:lnTo>
                    <a:pt x="3444" y="202"/>
                  </a:lnTo>
                  <a:lnTo>
                    <a:pt x="3446" y="201"/>
                  </a:lnTo>
                  <a:lnTo>
                    <a:pt x="3448" y="201"/>
                  </a:lnTo>
                  <a:lnTo>
                    <a:pt x="3450" y="202"/>
                  </a:lnTo>
                  <a:lnTo>
                    <a:pt x="3452" y="201"/>
                  </a:lnTo>
                  <a:lnTo>
                    <a:pt x="3454" y="202"/>
                  </a:lnTo>
                  <a:lnTo>
                    <a:pt x="3456" y="204"/>
                  </a:lnTo>
                  <a:lnTo>
                    <a:pt x="3458" y="207"/>
                  </a:lnTo>
                  <a:lnTo>
                    <a:pt x="3460" y="208"/>
                  </a:lnTo>
                  <a:lnTo>
                    <a:pt x="3462" y="206"/>
                  </a:lnTo>
                  <a:lnTo>
                    <a:pt x="3464" y="205"/>
                  </a:lnTo>
                  <a:lnTo>
                    <a:pt x="3465" y="205"/>
                  </a:lnTo>
                  <a:lnTo>
                    <a:pt x="3467" y="205"/>
                  </a:lnTo>
                  <a:lnTo>
                    <a:pt x="3469" y="206"/>
                  </a:lnTo>
                  <a:lnTo>
                    <a:pt x="3471" y="209"/>
                  </a:lnTo>
                  <a:lnTo>
                    <a:pt x="3473" y="213"/>
                  </a:lnTo>
                  <a:lnTo>
                    <a:pt x="3475" y="214"/>
                  </a:lnTo>
                  <a:lnTo>
                    <a:pt x="3477" y="213"/>
                  </a:lnTo>
                  <a:lnTo>
                    <a:pt x="3479" y="214"/>
                  </a:lnTo>
                  <a:lnTo>
                    <a:pt x="3481" y="214"/>
                  </a:lnTo>
                  <a:lnTo>
                    <a:pt x="3483" y="211"/>
                  </a:lnTo>
                  <a:lnTo>
                    <a:pt x="3485" y="212"/>
                  </a:lnTo>
                  <a:lnTo>
                    <a:pt x="3487" y="210"/>
                  </a:lnTo>
                  <a:lnTo>
                    <a:pt x="3489" y="212"/>
                  </a:lnTo>
                  <a:lnTo>
                    <a:pt x="3490" y="212"/>
                  </a:lnTo>
                  <a:lnTo>
                    <a:pt x="3492" y="216"/>
                  </a:lnTo>
                  <a:lnTo>
                    <a:pt x="3494" y="216"/>
                  </a:lnTo>
                  <a:lnTo>
                    <a:pt x="3496" y="213"/>
                  </a:lnTo>
                  <a:lnTo>
                    <a:pt x="3498" y="214"/>
                  </a:lnTo>
                  <a:lnTo>
                    <a:pt x="3500" y="212"/>
                  </a:lnTo>
                  <a:lnTo>
                    <a:pt x="3502" y="212"/>
                  </a:lnTo>
                  <a:lnTo>
                    <a:pt x="3504" y="213"/>
                  </a:lnTo>
                  <a:lnTo>
                    <a:pt x="3506" y="214"/>
                  </a:lnTo>
                  <a:lnTo>
                    <a:pt x="3508" y="214"/>
                  </a:lnTo>
                  <a:lnTo>
                    <a:pt x="3510" y="212"/>
                  </a:lnTo>
                  <a:lnTo>
                    <a:pt x="3511" y="210"/>
                  </a:lnTo>
                  <a:lnTo>
                    <a:pt x="3513" y="212"/>
                  </a:lnTo>
                  <a:lnTo>
                    <a:pt x="3515" y="208"/>
                  </a:lnTo>
                  <a:lnTo>
                    <a:pt x="3517" y="206"/>
                  </a:lnTo>
                  <a:lnTo>
                    <a:pt x="3519" y="206"/>
                  </a:lnTo>
                  <a:lnTo>
                    <a:pt x="3521" y="204"/>
                  </a:lnTo>
                  <a:lnTo>
                    <a:pt x="3523" y="204"/>
                  </a:lnTo>
                  <a:lnTo>
                    <a:pt x="3525" y="204"/>
                  </a:lnTo>
                  <a:lnTo>
                    <a:pt x="3527" y="202"/>
                  </a:lnTo>
                  <a:lnTo>
                    <a:pt x="3529" y="197"/>
                  </a:lnTo>
                  <a:lnTo>
                    <a:pt x="3531" y="195"/>
                  </a:lnTo>
                  <a:lnTo>
                    <a:pt x="3532" y="193"/>
                  </a:lnTo>
                  <a:lnTo>
                    <a:pt x="3534" y="191"/>
                  </a:lnTo>
                  <a:lnTo>
                    <a:pt x="3536" y="188"/>
                  </a:lnTo>
                  <a:lnTo>
                    <a:pt x="3538" y="185"/>
                  </a:lnTo>
                  <a:lnTo>
                    <a:pt x="3540" y="184"/>
                  </a:lnTo>
                  <a:lnTo>
                    <a:pt x="3542" y="185"/>
                  </a:lnTo>
                  <a:lnTo>
                    <a:pt x="3544" y="184"/>
                  </a:lnTo>
                  <a:lnTo>
                    <a:pt x="3546" y="183"/>
                  </a:lnTo>
                  <a:lnTo>
                    <a:pt x="3548" y="182"/>
                  </a:lnTo>
                  <a:lnTo>
                    <a:pt x="3550" y="180"/>
                  </a:lnTo>
                  <a:lnTo>
                    <a:pt x="3552" y="180"/>
                  </a:lnTo>
                  <a:lnTo>
                    <a:pt x="3553" y="176"/>
                  </a:lnTo>
                  <a:lnTo>
                    <a:pt x="3555" y="178"/>
                  </a:lnTo>
                  <a:lnTo>
                    <a:pt x="3557" y="178"/>
                  </a:lnTo>
                  <a:lnTo>
                    <a:pt x="3559" y="179"/>
                  </a:lnTo>
                  <a:lnTo>
                    <a:pt x="3561" y="184"/>
                  </a:lnTo>
                  <a:lnTo>
                    <a:pt x="3563" y="185"/>
                  </a:lnTo>
                  <a:lnTo>
                    <a:pt x="3565" y="184"/>
                  </a:lnTo>
                  <a:lnTo>
                    <a:pt x="3567" y="184"/>
                  </a:lnTo>
                  <a:lnTo>
                    <a:pt x="3569" y="184"/>
                  </a:lnTo>
                  <a:lnTo>
                    <a:pt x="3571" y="183"/>
                  </a:lnTo>
                  <a:lnTo>
                    <a:pt x="3573" y="184"/>
                  </a:lnTo>
                  <a:lnTo>
                    <a:pt x="3574" y="186"/>
                  </a:lnTo>
                  <a:lnTo>
                    <a:pt x="3576" y="186"/>
                  </a:lnTo>
                  <a:lnTo>
                    <a:pt x="3578" y="186"/>
                  </a:lnTo>
                  <a:lnTo>
                    <a:pt x="3580" y="187"/>
                  </a:lnTo>
                  <a:lnTo>
                    <a:pt x="3582" y="188"/>
                  </a:lnTo>
                  <a:lnTo>
                    <a:pt x="3584" y="184"/>
                  </a:lnTo>
                  <a:lnTo>
                    <a:pt x="3586" y="186"/>
                  </a:lnTo>
                  <a:lnTo>
                    <a:pt x="3588" y="185"/>
                  </a:lnTo>
                  <a:lnTo>
                    <a:pt x="3590" y="185"/>
                  </a:lnTo>
                  <a:lnTo>
                    <a:pt x="3592" y="186"/>
                  </a:lnTo>
                  <a:lnTo>
                    <a:pt x="3594" y="185"/>
                  </a:lnTo>
                  <a:lnTo>
                    <a:pt x="3595" y="188"/>
                  </a:lnTo>
                  <a:lnTo>
                    <a:pt x="3597" y="189"/>
                  </a:lnTo>
                  <a:lnTo>
                    <a:pt x="3599" y="189"/>
                  </a:lnTo>
                  <a:lnTo>
                    <a:pt x="3601" y="191"/>
                  </a:lnTo>
                  <a:lnTo>
                    <a:pt x="3603" y="190"/>
                  </a:lnTo>
                  <a:lnTo>
                    <a:pt x="3605" y="188"/>
                  </a:lnTo>
                  <a:lnTo>
                    <a:pt x="3607" y="185"/>
                  </a:lnTo>
                  <a:lnTo>
                    <a:pt x="3609" y="185"/>
                  </a:lnTo>
                  <a:lnTo>
                    <a:pt x="3611" y="188"/>
                  </a:lnTo>
                  <a:lnTo>
                    <a:pt x="3613" y="190"/>
                  </a:lnTo>
                  <a:lnTo>
                    <a:pt x="3614" y="190"/>
                  </a:lnTo>
                  <a:lnTo>
                    <a:pt x="3616" y="191"/>
                  </a:lnTo>
                  <a:lnTo>
                    <a:pt x="3618" y="192"/>
                  </a:lnTo>
                  <a:lnTo>
                    <a:pt x="3620" y="190"/>
                  </a:lnTo>
                  <a:lnTo>
                    <a:pt x="3622" y="188"/>
                  </a:lnTo>
                  <a:lnTo>
                    <a:pt x="3624" y="188"/>
                  </a:lnTo>
                  <a:lnTo>
                    <a:pt x="3626" y="188"/>
                  </a:lnTo>
                  <a:lnTo>
                    <a:pt x="3628" y="186"/>
                  </a:lnTo>
                  <a:lnTo>
                    <a:pt x="3630" y="187"/>
                  </a:lnTo>
                  <a:lnTo>
                    <a:pt x="3632" y="188"/>
                  </a:lnTo>
                  <a:lnTo>
                    <a:pt x="3634" y="189"/>
                  </a:lnTo>
                  <a:lnTo>
                    <a:pt x="3635" y="188"/>
                  </a:lnTo>
                  <a:lnTo>
                    <a:pt x="3637" y="188"/>
                  </a:lnTo>
                  <a:lnTo>
                    <a:pt x="3639" y="185"/>
                  </a:lnTo>
                  <a:lnTo>
                    <a:pt x="3641" y="185"/>
                  </a:lnTo>
                  <a:lnTo>
                    <a:pt x="3643" y="185"/>
                  </a:lnTo>
                  <a:lnTo>
                    <a:pt x="3645" y="185"/>
                  </a:lnTo>
                  <a:lnTo>
                    <a:pt x="3647" y="188"/>
                  </a:lnTo>
                  <a:lnTo>
                    <a:pt x="3649" y="187"/>
                  </a:lnTo>
                  <a:lnTo>
                    <a:pt x="3651" y="186"/>
                  </a:lnTo>
                  <a:lnTo>
                    <a:pt x="3653" y="184"/>
                  </a:lnTo>
                  <a:lnTo>
                    <a:pt x="3655" y="185"/>
                  </a:lnTo>
                  <a:lnTo>
                    <a:pt x="3656" y="182"/>
                  </a:lnTo>
                  <a:lnTo>
                    <a:pt x="3658" y="183"/>
                  </a:lnTo>
                  <a:lnTo>
                    <a:pt x="3660" y="182"/>
                  </a:lnTo>
                  <a:lnTo>
                    <a:pt x="3662" y="184"/>
                  </a:lnTo>
                  <a:lnTo>
                    <a:pt x="3664" y="182"/>
                  </a:lnTo>
                  <a:lnTo>
                    <a:pt x="3666" y="183"/>
                  </a:lnTo>
                  <a:lnTo>
                    <a:pt x="3668" y="179"/>
                  </a:lnTo>
                  <a:lnTo>
                    <a:pt x="3670" y="179"/>
                  </a:lnTo>
                  <a:lnTo>
                    <a:pt x="3672" y="174"/>
                  </a:lnTo>
                  <a:lnTo>
                    <a:pt x="3674" y="171"/>
                  </a:lnTo>
                  <a:lnTo>
                    <a:pt x="3676" y="167"/>
                  </a:lnTo>
                  <a:lnTo>
                    <a:pt x="3677" y="168"/>
                  </a:lnTo>
                  <a:lnTo>
                    <a:pt x="3679" y="165"/>
                  </a:lnTo>
                  <a:lnTo>
                    <a:pt x="3681" y="165"/>
                  </a:lnTo>
                  <a:lnTo>
                    <a:pt x="3683" y="162"/>
                  </a:lnTo>
                  <a:lnTo>
                    <a:pt x="3685" y="162"/>
                  </a:lnTo>
                  <a:lnTo>
                    <a:pt x="3687" y="159"/>
                  </a:lnTo>
                  <a:lnTo>
                    <a:pt x="3689" y="155"/>
                  </a:lnTo>
                  <a:lnTo>
                    <a:pt x="3691" y="154"/>
                  </a:lnTo>
                  <a:lnTo>
                    <a:pt x="3693" y="156"/>
                  </a:lnTo>
                  <a:lnTo>
                    <a:pt x="3695" y="157"/>
                  </a:lnTo>
                  <a:lnTo>
                    <a:pt x="3697" y="162"/>
                  </a:lnTo>
                  <a:lnTo>
                    <a:pt x="3698" y="165"/>
                  </a:lnTo>
                  <a:lnTo>
                    <a:pt x="3700" y="166"/>
                  </a:lnTo>
                  <a:lnTo>
                    <a:pt x="3702" y="166"/>
                  </a:lnTo>
                  <a:lnTo>
                    <a:pt x="3704" y="168"/>
                  </a:lnTo>
                  <a:lnTo>
                    <a:pt x="3706" y="169"/>
                  </a:lnTo>
                  <a:lnTo>
                    <a:pt x="3708" y="171"/>
                  </a:lnTo>
                  <a:lnTo>
                    <a:pt x="3710" y="172"/>
                  </a:lnTo>
                  <a:lnTo>
                    <a:pt x="3712" y="174"/>
                  </a:lnTo>
                  <a:lnTo>
                    <a:pt x="3714" y="177"/>
                  </a:lnTo>
                  <a:lnTo>
                    <a:pt x="3716" y="177"/>
                  </a:lnTo>
                  <a:lnTo>
                    <a:pt x="3718" y="180"/>
                  </a:lnTo>
                  <a:lnTo>
                    <a:pt x="3719" y="183"/>
                  </a:lnTo>
                  <a:lnTo>
                    <a:pt x="3721" y="186"/>
                  </a:lnTo>
                  <a:lnTo>
                    <a:pt x="3723" y="186"/>
                  </a:lnTo>
                  <a:lnTo>
                    <a:pt x="3725" y="187"/>
                  </a:lnTo>
                  <a:lnTo>
                    <a:pt x="3727" y="186"/>
                  </a:lnTo>
                  <a:lnTo>
                    <a:pt x="3729" y="190"/>
                  </a:lnTo>
                  <a:lnTo>
                    <a:pt x="3731" y="193"/>
                  </a:lnTo>
                  <a:lnTo>
                    <a:pt x="3733" y="193"/>
                  </a:lnTo>
                  <a:lnTo>
                    <a:pt x="3735" y="192"/>
                  </a:lnTo>
                  <a:lnTo>
                    <a:pt x="3737" y="192"/>
                  </a:lnTo>
                  <a:lnTo>
                    <a:pt x="3738" y="191"/>
                  </a:lnTo>
                  <a:lnTo>
                    <a:pt x="3740" y="190"/>
                  </a:lnTo>
                  <a:lnTo>
                    <a:pt x="3742" y="190"/>
                  </a:lnTo>
                  <a:lnTo>
                    <a:pt x="3744" y="187"/>
                  </a:lnTo>
                  <a:lnTo>
                    <a:pt x="3746" y="188"/>
                  </a:lnTo>
                  <a:lnTo>
                    <a:pt x="3748" y="189"/>
                  </a:lnTo>
                  <a:lnTo>
                    <a:pt x="3750" y="191"/>
                  </a:lnTo>
                  <a:lnTo>
                    <a:pt x="3752" y="191"/>
                  </a:lnTo>
                  <a:lnTo>
                    <a:pt x="3754" y="192"/>
                  </a:lnTo>
                  <a:lnTo>
                    <a:pt x="3756" y="190"/>
                  </a:lnTo>
                  <a:lnTo>
                    <a:pt x="3758" y="188"/>
                  </a:lnTo>
                  <a:lnTo>
                    <a:pt x="3759" y="188"/>
                  </a:lnTo>
                  <a:lnTo>
                    <a:pt x="3761" y="187"/>
                  </a:lnTo>
                  <a:lnTo>
                    <a:pt x="3763" y="185"/>
                  </a:lnTo>
                  <a:lnTo>
                    <a:pt x="3765" y="186"/>
                  </a:lnTo>
                  <a:lnTo>
                    <a:pt x="3767" y="183"/>
                  </a:lnTo>
                  <a:lnTo>
                    <a:pt x="3769" y="180"/>
                  </a:lnTo>
                  <a:lnTo>
                    <a:pt x="3771" y="174"/>
                  </a:lnTo>
                  <a:lnTo>
                    <a:pt x="3773" y="168"/>
                  </a:lnTo>
                  <a:lnTo>
                    <a:pt x="3775" y="157"/>
                  </a:lnTo>
                  <a:lnTo>
                    <a:pt x="3777" y="144"/>
                  </a:lnTo>
                  <a:lnTo>
                    <a:pt x="3779" y="121"/>
                  </a:lnTo>
                  <a:lnTo>
                    <a:pt x="3780" y="98"/>
                  </a:lnTo>
                  <a:lnTo>
                    <a:pt x="3782" y="78"/>
                  </a:lnTo>
                  <a:lnTo>
                    <a:pt x="3784" y="67"/>
                  </a:lnTo>
                  <a:lnTo>
                    <a:pt x="3786" y="65"/>
                  </a:lnTo>
                  <a:lnTo>
                    <a:pt x="3788" y="61"/>
                  </a:lnTo>
                  <a:lnTo>
                    <a:pt x="3790" y="62"/>
                  </a:lnTo>
                  <a:lnTo>
                    <a:pt x="3792" y="68"/>
                  </a:lnTo>
                  <a:lnTo>
                    <a:pt x="3794" y="75"/>
                  </a:lnTo>
                  <a:lnTo>
                    <a:pt x="3796" y="81"/>
                  </a:lnTo>
                  <a:lnTo>
                    <a:pt x="3798" y="83"/>
                  </a:lnTo>
                  <a:lnTo>
                    <a:pt x="3800" y="84"/>
                  </a:lnTo>
                  <a:lnTo>
                    <a:pt x="3801" y="82"/>
                  </a:lnTo>
                  <a:lnTo>
                    <a:pt x="3803" y="81"/>
                  </a:lnTo>
                  <a:lnTo>
                    <a:pt x="3805" y="83"/>
                  </a:lnTo>
                  <a:lnTo>
                    <a:pt x="3807" y="87"/>
                  </a:lnTo>
                  <a:lnTo>
                    <a:pt x="3809" y="96"/>
                  </a:lnTo>
                  <a:lnTo>
                    <a:pt x="3811" y="107"/>
                  </a:lnTo>
                  <a:lnTo>
                    <a:pt x="3813" y="113"/>
                  </a:lnTo>
                  <a:lnTo>
                    <a:pt x="3815" y="105"/>
                  </a:lnTo>
                  <a:lnTo>
                    <a:pt x="3817" y="90"/>
                  </a:lnTo>
                  <a:lnTo>
                    <a:pt x="3819" y="79"/>
                  </a:lnTo>
                  <a:lnTo>
                    <a:pt x="3821" y="79"/>
                  </a:lnTo>
                  <a:lnTo>
                    <a:pt x="3822" y="95"/>
                  </a:lnTo>
                  <a:lnTo>
                    <a:pt x="3824" y="121"/>
                  </a:lnTo>
                  <a:lnTo>
                    <a:pt x="3826" y="147"/>
                  </a:lnTo>
                  <a:lnTo>
                    <a:pt x="3828" y="165"/>
                  </a:lnTo>
                  <a:lnTo>
                    <a:pt x="3830" y="172"/>
                  </a:lnTo>
                  <a:lnTo>
                    <a:pt x="3832" y="172"/>
                  </a:lnTo>
                  <a:lnTo>
                    <a:pt x="3834" y="171"/>
                  </a:lnTo>
                  <a:lnTo>
                    <a:pt x="3836" y="176"/>
                  </a:lnTo>
                  <a:lnTo>
                    <a:pt x="3838" y="183"/>
                  </a:lnTo>
                  <a:lnTo>
                    <a:pt x="3840" y="191"/>
                  </a:lnTo>
                  <a:lnTo>
                    <a:pt x="3842" y="193"/>
                  </a:lnTo>
                  <a:lnTo>
                    <a:pt x="3843" y="193"/>
                  </a:lnTo>
                  <a:lnTo>
                    <a:pt x="3845" y="191"/>
                  </a:lnTo>
                  <a:lnTo>
                    <a:pt x="3847" y="191"/>
                  </a:lnTo>
                  <a:lnTo>
                    <a:pt x="3849" y="194"/>
                  </a:lnTo>
                  <a:lnTo>
                    <a:pt x="3851" y="193"/>
                  </a:lnTo>
                  <a:lnTo>
                    <a:pt x="3853" y="193"/>
                  </a:lnTo>
                  <a:lnTo>
                    <a:pt x="3855" y="192"/>
                  </a:lnTo>
                  <a:lnTo>
                    <a:pt x="3857" y="192"/>
                  </a:lnTo>
                  <a:lnTo>
                    <a:pt x="3859" y="193"/>
                  </a:lnTo>
                  <a:lnTo>
                    <a:pt x="3861" y="190"/>
                  </a:lnTo>
                  <a:lnTo>
                    <a:pt x="3862" y="192"/>
                  </a:lnTo>
                  <a:lnTo>
                    <a:pt x="3864" y="190"/>
                  </a:lnTo>
                  <a:lnTo>
                    <a:pt x="3866" y="189"/>
                  </a:lnTo>
                  <a:lnTo>
                    <a:pt x="3868" y="188"/>
                  </a:lnTo>
                  <a:lnTo>
                    <a:pt x="3870" y="191"/>
                  </a:lnTo>
                  <a:lnTo>
                    <a:pt x="3872" y="191"/>
                  </a:lnTo>
                  <a:lnTo>
                    <a:pt x="3874" y="193"/>
                  </a:lnTo>
                  <a:lnTo>
                    <a:pt x="3876" y="194"/>
                  </a:lnTo>
                  <a:lnTo>
                    <a:pt x="3878" y="194"/>
                  </a:lnTo>
                  <a:lnTo>
                    <a:pt x="3880" y="195"/>
                  </a:lnTo>
                  <a:lnTo>
                    <a:pt x="3882" y="193"/>
                  </a:lnTo>
                  <a:lnTo>
                    <a:pt x="3883" y="195"/>
                  </a:lnTo>
                  <a:lnTo>
                    <a:pt x="3885" y="195"/>
                  </a:lnTo>
                  <a:lnTo>
                    <a:pt x="3887" y="195"/>
                  </a:lnTo>
                  <a:lnTo>
                    <a:pt x="3889" y="196"/>
                  </a:lnTo>
                  <a:lnTo>
                    <a:pt x="3891" y="199"/>
                  </a:lnTo>
                  <a:lnTo>
                    <a:pt x="3893" y="199"/>
                  </a:lnTo>
                  <a:lnTo>
                    <a:pt x="3895" y="202"/>
                  </a:lnTo>
                  <a:lnTo>
                    <a:pt x="3897" y="202"/>
                  </a:lnTo>
                  <a:lnTo>
                    <a:pt x="3899" y="204"/>
                  </a:lnTo>
                  <a:lnTo>
                    <a:pt x="3901" y="200"/>
                  </a:lnTo>
                  <a:lnTo>
                    <a:pt x="3903" y="196"/>
                  </a:lnTo>
                  <a:lnTo>
                    <a:pt x="3904" y="202"/>
                  </a:lnTo>
                  <a:lnTo>
                    <a:pt x="3906" y="204"/>
                  </a:lnTo>
                  <a:lnTo>
                    <a:pt x="3908" y="208"/>
                  </a:lnTo>
                  <a:lnTo>
                    <a:pt x="3910" y="210"/>
                  </a:lnTo>
                  <a:lnTo>
                    <a:pt x="3912" y="210"/>
                  </a:lnTo>
                  <a:lnTo>
                    <a:pt x="3914" y="211"/>
                  </a:lnTo>
                  <a:lnTo>
                    <a:pt x="3916" y="210"/>
                  </a:lnTo>
                  <a:lnTo>
                    <a:pt x="3918" y="208"/>
                  </a:lnTo>
                  <a:lnTo>
                    <a:pt x="3920" y="208"/>
                  </a:lnTo>
                  <a:lnTo>
                    <a:pt x="3922" y="209"/>
                  </a:lnTo>
                  <a:lnTo>
                    <a:pt x="3924" y="211"/>
                  </a:lnTo>
                  <a:lnTo>
                    <a:pt x="3925" y="212"/>
                  </a:lnTo>
                  <a:lnTo>
                    <a:pt x="3927" y="213"/>
                  </a:lnTo>
                  <a:lnTo>
                    <a:pt x="3929" y="213"/>
                  </a:lnTo>
                  <a:lnTo>
                    <a:pt x="3931" y="212"/>
                  </a:lnTo>
                  <a:lnTo>
                    <a:pt x="3933" y="211"/>
                  </a:lnTo>
                  <a:lnTo>
                    <a:pt x="3935" y="211"/>
                  </a:lnTo>
                  <a:lnTo>
                    <a:pt x="3937" y="210"/>
                  </a:lnTo>
                  <a:lnTo>
                    <a:pt x="3939" y="208"/>
                  </a:lnTo>
                  <a:lnTo>
                    <a:pt x="3941" y="211"/>
                  </a:lnTo>
                  <a:lnTo>
                    <a:pt x="3943" y="211"/>
                  </a:lnTo>
                  <a:lnTo>
                    <a:pt x="3945" y="211"/>
                  </a:lnTo>
                  <a:lnTo>
                    <a:pt x="3946" y="210"/>
                  </a:lnTo>
                  <a:lnTo>
                    <a:pt x="3948" y="209"/>
                  </a:lnTo>
                  <a:lnTo>
                    <a:pt x="3950" y="207"/>
                  </a:lnTo>
                  <a:lnTo>
                    <a:pt x="3952" y="206"/>
                  </a:lnTo>
                  <a:lnTo>
                    <a:pt x="3954" y="204"/>
                  </a:lnTo>
                  <a:lnTo>
                    <a:pt x="3956" y="203"/>
                  </a:lnTo>
                  <a:lnTo>
                    <a:pt x="3958" y="201"/>
                  </a:lnTo>
                  <a:lnTo>
                    <a:pt x="3960" y="200"/>
                  </a:lnTo>
                  <a:lnTo>
                    <a:pt x="3962" y="200"/>
                  </a:lnTo>
                  <a:lnTo>
                    <a:pt x="3964" y="199"/>
                  </a:lnTo>
                  <a:lnTo>
                    <a:pt x="3966" y="201"/>
                  </a:lnTo>
                  <a:lnTo>
                    <a:pt x="3967" y="197"/>
                  </a:lnTo>
                  <a:lnTo>
                    <a:pt x="3969" y="195"/>
                  </a:lnTo>
                  <a:lnTo>
                    <a:pt x="3971" y="191"/>
                  </a:lnTo>
                  <a:lnTo>
                    <a:pt x="3973" y="190"/>
                  </a:lnTo>
                  <a:lnTo>
                    <a:pt x="3975" y="187"/>
                  </a:lnTo>
                  <a:lnTo>
                    <a:pt x="3977" y="185"/>
                  </a:lnTo>
                  <a:lnTo>
                    <a:pt x="3979" y="185"/>
                  </a:lnTo>
                  <a:lnTo>
                    <a:pt x="3981" y="184"/>
                  </a:lnTo>
                  <a:lnTo>
                    <a:pt x="3983" y="184"/>
                  </a:lnTo>
                  <a:lnTo>
                    <a:pt x="3985" y="183"/>
                  </a:lnTo>
                  <a:lnTo>
                    <a:pt x="3986" y="180"/>
                  </a:lnTo>
                  <a:lnTo>
                    <a:pt x="3988" y="178"/>
                  </a:lnTo>
                  <a:lnTo>
                    <a:pt x="3990" y="178"/>
                  </a:lnTo>
                  <a:lnTo>
                    <a:pt x="3992" y="179"/>
                  </a:lnTo>
                  <a:lnTo>
                    <a:pt x="3994" y="179"/>
                  </a:lnTo>
                  <a:lnTo>
                    <a:pt x="3996" y="180"/>
                  </a:lnTo>
                  <a:lnTo>
                    <a:pt x="3998" y="181"/>
                  </a:lnTo>
                  <a:lnTo>
                    <a:pt x="4000" y="181"/>
                  </a:lnTo>
                  <a:lnTo>
                    <a:pt x="4002" y="182"/>
                  </a:lnTo>
                  <a:lnTo>
                    <a:pt x="4004" y="181"/>
                  </a:lnTo>
                  <a:lnTo>
                    <a:pt x="4006" y="180"/>
                  </a:lnTo>
                  <a:lnTo>
                    <a:pt x="4007" y="179"/>
                  </a:lnTo>
                  <a:lnTo>
                    <a:pt x="4009" y="182"/>
                  </a:lnTo>
                  <a:lnTo>
                    <a:pt x="4011" y="181"/>
                  </a:lnTo>
                  <a:lnTo>
                    <a:pt x="4013" y="182"/>
                  </a:lnTo>
                  <a:lnTo>
                    <a:pt x="4015" y="184"/>
                  </a:lnTo>
                  <a:lnTo>
                    <a:pt x="4017" y="188"/>
                  </a:lnTo>
                  <a:lnTo>
                    <a:pt x="4019" y="185"/>
                  </a:lnTo>
                  <a:lnTo>
                    <a:pt x="4021" y="186"/>
                  </a:lnTo>
                  <a:lnTo>
                    <a:pt x="4023" y="186"/>
                  </a:lnTo>
                  <a:lnTo>
                    <a:pt x="4025" y="188"/>
                  </a:lnTo>
                  <a:lnTo>
                    <a:pt x="4027" y="188"/>
                  </a:lnTo>
                  <a:lnTo>
                    <a:pt x="4028" y="188"/>
                  </a:lnTo>
                  <a:lnTo>
                    <a:pt x="4030" y="190"/>
                  </a:lnTo>
                  <a:lnTo>
                    <a:pt x="4032" y="188"/>
                  </a:lnTo>
                  <a:lnTo>
                    <a:pt x="4034" y="188"/>
                  </a:lnTo>
                  <a:lnTo>
                    <a:pt x="4036" y="191"/>
                  </a:lnTo>
                  <a:lnTo>
                    <a:pt x="4038" y="189"/>
                  </a:lnTo>
                  <a:lnTo>
                    <a:pt x="4040" y="189"/>
                  </a:lnTo>
                  <a:lnTo>
                    <a:pt x="4042" y="190"/>
                  </a:lnTo>
                  <a:lnTo>
                    <a:pt x="4044" y="190"/>
                  </a:lnTo>
                  <a:lnTo>
                    <a:pt x="4046" y="189"/>
                  </a:lnTo>
                  <a:lnTo>
                    <a:pt x="4048" y="191"/>
                  </a:lnTo>
                  <a:lnTo>
                    <a:pt x="4049" y="193"/>
                  </a:lnTo>
                  <a:lnTo>
                    <a:pt x="4051" y="194"/>
                  </a:lnTo>
                  <a:lnTo>
                    <a:pt x="4053" y="193"/>
                  </a:lnTo>
                  <a:lnTo>
                    <a:pt x="4055" y="193"/>
                  </a:lnTo>
                  <a:lnTo>
                    <a:pt x="4057" y="191"/>
                  </a:lnTo>
                  <a:lnTo>
                    <a:pt x="4059" y="193"/>
                  </a:lnTo>
                  <a:lnTo>
                    <a:pt x="4061" y="193"/>
                  </a:lnTo>
                  <a:lnTo>
                    <a:pt x="4063" y="191"/>
                  </a:lnTo>
                  <a:lnTo>
                    <a:pt x="4065" y="191"/>
                  </a:lnTo>
                  <a:lnTo>
                    <a:pt x="4067" y="192"/>
                  </a:lnTo>
                  <a:lnTo>
                    <a:pt x="4069" y="192"/>
                  </a:lnTo>
                  <a:lnTo>
                    <a:pt x="4070" y="193"/>
                  </a:lnTo>
                  <a:lnTo>
                    <a:pt x="4072" y="190"/>
                  </a:lnTo>
                  <a:lnTo>
                    <a:pt x="4074" y="190"/>
                  </a:lnTo>
                  <a:lnTo>
                    <a:pt x="4076" y="188"/>
                  </a:lnTo>
                  <a:lnTo>
                    <a:pt x="4078" y="189"/>
                  </a:lnTo>
                  <a:lnTo>
                    <a:pt x="4080" y="190"/>
                  </a:lnTo>
                  <a:lnTo>
                    <a:pt x="4082" y="189"/>
                  </a:lnTo>
                  <a:lnTo>
                    <a:pt x="4084" y="188"/>
                  </a:lnTo>
                  <a:lnTo>
                    <a:pt x="4086" y="192"/>
                  </a:lnTo>
                  <a:lnTo>
                    <a:pt x="4088" y="192"/>
                  </a:lnTo>
                  <a:lnTo>
                    <a:pt x="4090" y="190"/>
                  </a:lnTo>
                  <a:lnTo>
                    <a:pt x="4091" y="191"/>
                  </a:lnTo>
                  <a:lnTo>
                    <a:pt x="4093" y="191"/>
                  </a:lnTo>
                  <a:lnTo>
                    <a:pt x="4095" y="189"/>
                  </a:lnTo>
                  <a:lnTo>
                    <a:pt x="4097" y="191"/>
                  </a:lnTo>
                  <a:lnTo>
                    <a:pt x="4099" y="193"/>
                  </a:lnTo>
                  <a:lnTo>
                    <a:pt x="4101" y="193"/>
                  </a:lnTo>
                  <a:lnTo>
                    <a:pt x="4103" y="191"/>
                  </a:lnTo>
                  <a:lnTo>
                    <a:pt x="4105" y="192"/>
                  </a:lnTo>
                  <a:lnTo>
                    <a:pt x="4107" y="191"/>
                  </a:lnTo>
                  <a:lnTo>
                    <a:pt x="4109" y="188"/>
                  </a:lnTo>
                  <a:lnTo>
                    <a:pt x="4111" y="188"/>
                  </a:lnTo>
                  <a:lnTo>
                    <a:pt x="4112" y="186"/>
                  </a:lnTo>
                  <a:lnTo>
                    <a:pt x="4114" y="186"/>
                  </a:lnTo>
                  <a:lnTo>
                    <a:pt x="4116" y="183"/>
                  </a:lnTo>
                  <a:lnTo>
                    <a:pt x="4118" y="183"/>
                  </a:lnTo>
                  <a:lnTo>
                    <a:pt x="4120" y="179"/>
                  </a:lnTo>
                  <a:lnTo>
                    <a:pt x="4122" y="177"/>
                  </a:lnTo>
                  <a:lnTo>
                    <a:pt x="4124" y="174"/>
                  </a:lnTo>
                  <a:lnTo>
                    <a:pt x="4126" y="172"/>
                  </a:lnTo>
                  <a:lnTo>
                    <a:pt x="4128" y="170"/>
                  </a:lnTo>
                  <a:lnTo>
                    <a:pt x="4130" y="169"/>
                  </a:lnTo>
                  <a:lnTo>
                    <a:pt x="4131" y="166"/>
                  </a:lnTo>
                  <a:lnTo>
                    <a:pt x="4133" y="166"/>
                  </a:lnTo>
                  <a:lnTo>
                    <a:pt x="4135" y="163"/>
                  </a:lnTo>
                  <a:lnTo>
                    <a:pt x="4137" y="165"/>
                  </a:lnTo>
                  <a:lnTo>
                    <a:pt x="4139" y="167"/>
                  </a:lnTo>
                  <a:lnTo>
                    <a:pt x="4141" y="169"/>
                  </a:lnTo>
                  <a:lnTo>
                    <a:pt x="4143" y="169"/>
                  </a:lnTo>
                  <a:lnTo>
                    <a:pt x="4145" y="172"/>
                  </a:lnTo>
                  <a:lnTo>
                    <a:pt x="4147" y="172"/>
                  </a:lnTo>
                  <a:lnTo>
                    <a:pt x="4149" y="174"/>
                  </a:lnTo>
                  <a:lnTo>
                    <a:pt x="4151" y="179"/>
                  </a:lnTo>
                  <a:lnTo>
                    <a:pt x="4152" y="180"/>
                  </a:lnTo>
                  <a:lnTo>
                    <a:pt x="4154" y="182"/>
                  </a:lnTo>
                  <a:lnTo>
                    <a:pt x="4156" y="184"/>
                  </a:lnTo>
                  <a:lnTo>
                    <a:pt x="4158" y="184"/>
                  </a:lnTo>
                  <a:lnTo>
                    <a:pt x="4160" y="184"/>
                  </a:lnTo>
                  <a:lnTo>
                    <a:pt x="4162" y="188"/>
                  </a:lnTo>
                  <a:lnTo>
                    <a:pt x="4164" y="190"/>
                  </a:lnTo>
                  <a:lnTo>
                    <a:pt x="4166" y="191"/>
                  </a:lnTo>
                  <a:lnTo>
                    <a:pt x="4168" y="196"/>
                  </a:lnTo>
                  <a:lnTo>
                    <a:pt x="4170" y="200"/>
                  </a:lnTo>
                  <a:lnTo>
                    <a:pt x="4172" y="200"/>
                  </a:lnTo>
                  <a:lnTo>
                    <a:pt x="4173" y="199"/>
                  </a:lnTo>
                  <a:lnTo>
                    <a:pt x="4175" y="200"/>
                  </a:lnTo>
                  <a:lnTo>
                    <a:pt x="4177" y="200"/>
                  </a:lnTo>
                  <a:lnTo>
                    <a:pt x="4179" y="200"/>
                  </a:lnTo>
                  <a:lnTo>
                    <a:pt x="4181" y="200"/>
                  </a:lnTo>
                  <a:lnTo>
                    <a:pt x="4183" y="198"/>
                  </a:lnTo>
                  <a:lnTo>
                    <a:pt x="4185" y="199"/>
                  </a:lnTo>
                  <a:lnTo>
                    <a:pt x="4187" y="200"/>
                  </a:lnTo>
                  <a:lnTo>
                    <a:pt x="4189" y="200"/>
                  </a:lnTo>
                  <a:lnTo>
                    <a:pt x="4191" y="200"/>
                  </a:lnTo>
                  <a:lnTo>
                    <a:pt x="4193" y="197"/>
                  </a:lnTo>
                  <a:lnTo>
                    <a:pt x="4194" y="199"/>
                  </a:lnTo>
                  <a:lnTo>
                    <a:pt x="4196" y="199"/>
                  </a:lnTo>
                  <a:lnTo>
                    <a:pt x="4198" y="199"/>
                  </a:lnTo>
                  <a:lnTo>
                    <a:pt x="4200" y="199"/>
                  </a:lnTo>
                  <a:lnTo>
                    <a:pt x="4202" y="199"/>
                  </a:lnTo>
                  <a:lnTo>
                    <a:pt x="4204" y="197"/>
                  </a:lnTo>
                  <a:lnTo>
                    <a:pt x="4206" y="200"/>
                  </a:lnTo>
                  <a:lnTo>
                    <a:pt x="4208" y="197"/>
                  </a:lnTo>
                  <a:lnTo>
                    <a:pt x="4210" y="196"/>
                  </a:lnTo>
                  <a:lnTo>
                    <a:pt x="4212" y="191"/>
                  </a:lnTo>
                  <a:lnTo>
                    <a:pt x="4214" y="190"/>
                  </a:lnTo>
                  <a:lnTo>
                    <a:pt x="4215" y="185"/>
                  </a:lnTo>
                  <a:lnTo>
                    <a:pt x="4217" y="179"/>
                  </a:lnTo>
                  <a:lnTo>
                    <a:pt x="4219" y="171"/>
                  </a:lnTo>
                  <a:lnTo>
                    <a:pt x="4221" y="156"/>
                  </a:lnTo>
                  <a:lnTo>
                    <a:pt x="4223" y="135"/>
                  </a:lnTo>
                  <a:lnTo>
                    <a:pt x="4225" y="112"/>
                  </a:lnTo>
                  <a:lnTo>
                    <a:pt x="4227" y="95"/>
                  </a:lnTo>
                  <a:lnTo>
                    <a:pt x="4229" y="79"/>
                  </a:lnTo>
                  <a:lnTo>
                    <a:pt x="4231" y="72"/>
                  </a:lnTo>
                  <a:lnTo>
                    <a:pt x="4233" y="70"/>
                  </a:lnTo>
                  <a:lnTo>
                    <a:pt x="4235" y="70"/>
                  </a:lnTo>
                  <a:lnTo>
                    <a:pt x="4236" y="76"/>
                  </a:lnTo>
                  <a:lnTo>
                    <a:pt x="4238" y="88"/>
                  </a:lnTo>
                  <a:lnTo>
                    <a:pt x="4240" y="99"/>
                  </a:lnTo>
                  <a:lnTo>
                    <a:pt x="4242" y="102"/>
                  </a:lnTo>
                  <a:lnTo>
                    <a:pt x="4244" y="103"/>
                  </a:lnTo>
                  <a:lnTo>
                    <a:pt x="4246" y="99"/>
                  </a:lnTo>
                  <a:lnTo>
                    <a:pt x="4248" y="95"/>
                  </a:lnTo>
                  <a:lnTo>
                    <a:pt x="4250" y="96"/>
                  </a:lnTo>
                  <a:lnTo>
                    <a:pt x="4252" y="105"/>
                  </a:lnTo>
                  <a:lnTo>
                    <a:pt x="4254" y="117"/>
                  </a:lnTo>
                  <a:lnTo>
                    <a:pt x="4255" y="127"/>
                  </a:lnTo>
                  <a:lnTo>
                    <a:pt x="4257" y="133"/>
                  </a:lnTo>
                  <a:lnTo>
                    <a:pt x="4259" y="123"/>
                  </a:lnTo>
                  <a:lnTo>
                    <a:pt x="4261" y="107"/>
                  </a:lnTo>
                  <a:lnTo>
                    <a:pt x="4263" y="99"/>
                  </a:lnTo>
                  <a:lnTo>
                    <a:pt x="4265" y="101"/>
                  </a:lnTo>
                  <a:lnTo>
                    <a:pt x="4267" y="120"/>
                  </a:lnTo>
                  <a:lnTo>
                    <a:pt x="4269" y="148"/>
                  </a:lnTo>
                  <a:lnTo>
                    <a:pt x="4271" y="169"/>
                  </a:lnTo>
                  <a:lnTo>
                    <a:pt x="4273" y="184"/>
                  </a:lnTo>
                  <a:lnTo>
                    <a:pt x="4275" y="186"/>
                  </a:lnTo>
                  <a:lnTo>
                    <a:pt x="4276" y="186"/>
                  </a:lnTo>
                  <a:lnTo>
                    <a:pt x="4278" y="190"/>
                  </a:lnTo>
                  <a:lnTo>
                    <a:pt x="4280" y="196"/>
                  </a:lnTo>
                  <a:lnTo>
                    <a:pt x="4282" y="202"/>
                  </a:lnTo>
                  <a:lnTo>
                    <a:pt x="4284" y="204"/>
                  </a:lnTo>
                  <a:lnTo>
                    <a:pt x="4286" y="203"/>
                  </a:lnTo>
                  <a:lnTo>
                    <a:pt x="4288" y="200"/>
                  </a:lnTo>
                  <a:lnTo>
                    <a:pt x="4290" y="202"/>
                  </a:lnTo>
                  <a:lnTo>
                    <a:pt x="4292" y="201"/>
                  </a:lnTo>
                  <a:lnTo>
                    <a:pt x="4294" y="202"/>
                  </a:lnTo>
                  <a:lnTo>
                    <a:pt x="4296" y="204"/>
                  </a:lnTo>
                  <a:lnTo>
                    <a:pt x="4297" y="206"/>
                  </a:lnTo>
                  <a:lnTo>
                    <a:pt x="4299" y="201"/>
                  </a:lnTo>
                  <a:lnTo>
                    <a:pt x="4301" y="202"/>
                  </a:lnTo>
                  <a:lnTo>
                    <a:pt x="4303" y="202"/>
                  </a:lnTo>
                  <a:lnTo>
                    <a:pt x="4305" y="201"/>
                  </a:lnTo>
                  <a:lnTo>
                    <a:pt x="4307" y="202"/>
                  </a:lnTo>
                  <a:lnTo>
                    <a:pt x="4309" y="202"/>
                  </a:lnTo>
                  <a:lnTo>
                    <a:pt x="4311" y="204"/>
                  </a:lnTo>
                  <a:lnTo>
                    <a:pt x="4313" y="202"/>
                  </a:lnTo>
                  <a:lnTo>
                    <a:pt x="4315" y="202"/>
                  </a:lnTo>
                  <a:lnTo>
                    <a:pt x="4317" y="204"/>
                  </a:lnTo>
                  <a:lnTo>
                    <a:pt x="4318" y="203"/>
                  </a:lnTo>
                  <a:lnTo>
                    <a:pt x="4320" y="204"/>
                  </a:lnTo>
                  <a:lnTo>
                    <a:pt x="4322" y="204"/>
                  </a:lnTo>
                  <a:lnTo>
                    <a:pt x="4324" y="205"/>
                  </a:lnTo>
                  <a:lnTo>
                    <a:pt x="4326" y="206"/>
                  </a:lnTo>
                  <a:lnTo>
                    <a:pt x="4328" y="206"/>
                  </a:lnTo>
                  <a:lnTo>
                    <a:pt x="4330" y="208"/>
                  </a:lnTo>
                  <a:lnTo>
                    <a:pt x="4332" y="209"/>
                  </a:lnTo>
                  <a:lnTo>
                    <a:pt x="4334" y="207"/>
                  </a:lnTo>
                  <a:lnTo>
                    <a:pt x="4336" y="207"/>
                  </a:lnTo>
                  <a:lnTo>
                    <a:pt x="4338" y="206"/>
                  </a:lnTo>
                  <a:lnTo>
                    <a:pt x="4339" y="210"/>
                  </a:lnTo>
                  <a:lnTo>
                    <a:pt x="4341" y="210"/>
                  </a:lnTo>
                  <a:lnTo>
                    <a:pt x="4343" y="212"/>
                  </a:lnTo>
                  <a:lnTo>
                    <a:pt x="4345" y="214"/>
                  </a:lnTo>
                  <a:lnTo>
                    <a:pt x="4347" y="214"/>
                  </a:lnTo>
                  <a:lnTo>
                    <a:pt x="4349" y="217"/>
                  </a:lnTo>
                  <a:lnTo>
                    <a:pt x="4351" y="217"/>
                  </a:lnTo>
                  <a:lnTo>
                    <a:pt x="4353" y="216"/>
                  </a:lnTo>
                  <a:lnTo>
                    <a:pt x="4355" y="217"/>
                  </a:lnTo>
                  <a:lnTo>
                    <a:pt x="4357" y="217"/>
                  </a:lnTo>
                  <a:lnTo>
                    <a:pt x="4359" y="221"/>
                  </a:lnTo>
                  <a:lnTo>
                    <a:pt x="4360" y="222"/>
                  </a:lnTo>
                  <a:lnTo>
                    <a:pt x="4362" y="219"/>
                  </a:lnTo>
                  <a:lnTo>
                    <a:pt x="4364" y="220"/>
                  </a:lnTo>
                  <a:lnTo>
                    <a:pt x="4366" y="219"/>
                  </a:lnTo>
                  <a:lnTo>
                    <a:pt x="4368" y="222"/>
                  </a:lnTo>
                  <a:lnTo>
                    <a:pt x="4370" y="220"/>
                  </a:lnTo>
                  <a:lnTo>
                    <a:pt x="4372" y="219"/>
                  </a:lnTo>
                  <a:lnTo>
                    <a:pt x="4374" y="222"/>
                  </a:lnTo>
                  <a:lnTo>
                    <a:pt x="4376" y="221"/>
                  </a:lnTo>
                  <a:lnTo>
                    <a:pt x="4378" y="218"/>
                  </a:lnTo>
                  <a:lnTo>
                    <a:pt x="4379" y="221"/>
                  </a:lnTo>
                  <a:lnTo>
                    <a:pt x="4381" y="220"/>
                  </a:lnTo>
                  <a:lnTo>
                    <a:pt x="4383" y="219"/>
                  </a:lnTo>
                  <a:lnTo>
                    <a:pt x="4385" y="218"/>
                  </a:lnTo>
                  <a:lnTo>
                    <a:pt x="4387" y="218"/>
                  </a:lnTo>
                  <a:lnTo>
                    <a:pt x="4389" y="218"/>
                  </a:lnTo>
                  <a:lnTo>
                    <a:pt x="4391" y="217"/>
                  </a:lnTo>
                  <a:lnTo>
                    <a:pt x="4393" y="217"/>
                  </a:lnTo>
                  <a:lnTo>
                    <a:pt x="4395" y="217"/>
                  </a:lnTo>
                  <a:lnTo>
                    <a:pt x="4397" y="217"/>
                  </a:lnTo>
                  <a:lnTo>
                    <a:pt x="4399" y="215"/>
                  </a:lnTo>
                  <a:lnTo>
                    <a:pt x="4400" y="214"/>
                  </a:lnTo>
                  <a:lnTo>
                    <a:pt x="4402" y="211"/>
                  </a:lnTo>
                  <a:lnTo>
                    <a:pt x="4404" y="209"/>
                  </a:lnTo>
                  <a:lnTo>
                    <a:pt x="4406" y="206"/>
                  </a:lnTo>
                  <a:lnTo>
                    <a:pt x="4408" y="207"/>
                  </a:lnTo>
                  <a:lnTo>
                    <a:pt x="4410" y="204"/>
                  </a:lnTo>
                  <a:lnTo>
                    <a:pt x="4412" y="206"/>
                  </a:lnTo>
                  <a:lnTo>
                    <a:pt x="4414" y="204"/>
                  </a:lnTo>
                  <a:lnTo>
                    <a:pt x="4416" y="201"/>
                  </a:lnTo>
                  <a:lnTo>
                    <a:pt x="4418" y="198"/>
                  </a:lnTo>
                  <a:lnTo>
                    <a:pt x="4420" y="195"/>
                  </a:lnTo>
                  <a:lnTo>
                    <a:pt x="4422" y="192"/>
                  </a:lnTo>
                  <a:lnTo>
                    <a:pt x="4424" y="190"/>
                  </a:lnTo>
                  <a:lnTo>
                    <a:pt x="4426" y="190"/>
                  </a:lnTo>
                  <a:lnTo>
                    <a:pt x="4427" y="188"/>
                  </a:lnTo>
                  <a:lnTo>
                    <a:pt x="4429" y="190"/>
                  </a:lnTo>
                  <a:lnTo>
                    <a:pt x="4431" y="190"/>
                  </a:lnTo>
                  <a:lnTo>
                    <a:pt x="4433" y="189"/>
                  </a:lnTo>
                  <a:lnTo>
                    <a:pt x="4435" y="189"/>
                  </a:lnTo>
                  <a:lnTo>
                    <a:pt x="4437" y="189"/>
                  </a:lnTo>
                  <a:lnTo>
                    <a:pt x="4439" y="188"/>
                  </a:lnTo>
                  <a:lnTo>
                    <a:pt x="4441" y="186"/>
                  </a:lnTo>
                  <a:lnTo>
                    <a:pt x="4443" y="186"/>
                  </a:lnTo>
                  <a:lnTo>
                    <a:pt x="4445" y="188"/>
                  </a:lnTo>
                  <a:lnTo>
                    <a:pt x="4447" y="191"/>
                  </a:lnTo>
                  <a:lnTo>
                    <a:pt x="4448" y="190"/>
                  </a:lnTo>
                  <a:lnTo>
                    <a:pt x="4450" y="192"/>
                  </a:lnTo>
                  <a:lnTo>
                    <a:pt x="4452" y="191"/>
                  </a:lnTo>
                  <a:lnTo>
                    <a:pt x="4454" y="191"/>
                  </a:lnTo>
                  <a:lnTo>
                    <a:pt x="4456" y="191"/>
                  </a:lnTo>
                  <a:lnTo>
                    <a:pt x="4458" y="191"/>
                  </a:lnTo>
                  <a:lnTo>
                    <a:pt x="4460" y="192"/>
                  </a:lnTo>
                  <a:lnTo>
                    <a:pt x="4462" y="195"/>
                  </a:lnTo>
                  <a:lnTo>
                    <a:pt x="4464" y="199"/>
                  </a:lnTo>
                  <a:lnTo>
                    <a:pt x="4466" y="197"/>
                  </a:lnTo>
                  <a:lnTo>
                    <a:pt x="4467" y="199"/>
                  </a:lnTo>
                  <a:lnTo>
                    <a:pt x="4469" y="203"/>
                  </a:lnTo>
                  <a:lnTo>
                    <a:pt x="4471" y="207"/>
                  </a:lnTo>
                  <a:lnTo>
                    <a:pt x="4473" y="218"/>
                  </a:lnTo>
                  <a:lnTo>
                    <a:pt x="4475" y="232"/>
                  </a:lnTo>
                  <a:lnTo>
                    <a:pt x="4477" y="243"/>
                  </a:lnTo>
                  <a:lnTo>
                    <a:pt x="4479" y="249"/>
                  </a:lnTo>
                  <a:lnTo>
                    <a:pt x="4481" y="260"/>
                  </a:lnTo>
                  <a:lnTo>
                    <a:pt x="4483" y="273"/>
                  </a:lnTo>
                  <a:lnTo>
                    <a:pt x="4485" y="283"/>
                  </a:lnTo>
                  <a:lnTo>
                    <a:pt x="4487" y="296"/>
                  </a:lnTo>
                  <a:lnTo>
                    <a:pt x="4488" y="310"/>
                  </a:lnTo>
                  <a:lnTo>
                    <a:pt x="4490" y="323"/>
                  </a:lnTo>
                  <a:lnTo>
                    <a:pt x="4492" y="329"/>
                  </a:lnTo>
                  <a:lnTo>
                    <a:pt x="4494" y="335"/>
                  </a:lnTo>
                  <a:lnTo>
                    <a:pt x="4496" y="342"/>
                  </a:lnTo>
                  <a:lnTo>
                    <a:pt x="4498" y="349"/>
                  </a:lnTo>
                  <a:lnTo>
                    <a:pt x="4500" y="361"/>
                  </a:lnTo>
                  <a:lnTo>
                    <a:pt x="4502" y="377"/>
                  </a:lnTo>
                  <a:lnTo>
                    <a:pt x="4504" y="392"/>
                  </a:lnTo>
                  <a:lnTo>
                    <a:pt x="4506" y="406"/>
                  </a:lnTo>
                  <a:lnTo>
                    <a:pt x="4508" y="412"/>
                  </a:lnTo>
                  <a:lnTo>
                    <a:pt x="4509" y="419"/>
                  </a:lnTo>
                  <a:lnTo>
                    <a:pt x="4511" y="428"/>
                  </a:lnTo>
                  <a:lnTo>
                    <a:pt x="4513" y="438"/>
                  </a:lnTo>
                  <a:lnTo>
                    <a:pt x="4515" y="445"/>
                  </a:lnTo>
                  <a:lnTo>
                    <a:pt x="4517" y="453"/>
                  </a:lnTo>
                  <a:lnTo>
                    <a:pt x="4519" y="462"/>
                  </a:lnTo>
                  <a:lnTo>
                    <a:pt x="4521" y="472"/>
                  </a:lnTo>
                  <a:lnTo>
                    <a:pt x="4523" y="479"/>
                  </a:lnTo>
                  <a:lnTo>
                    <a:pt x="4525" y="484"/>
                  </a:lnTo>
                  <a:lnTo>
                    <a:pt x="4527" y="485"/>
                  </a:lnTo>
                  <a:lnTo>
                    <a:pt x="4529" y="489"/>
                  </a:lnTo>
                  <a:lnTo>
                    <a:pt x="4530" y="491"/>
                  </a:lnTo>
                  <a:lnTo>
                    <a:pt x="4532" y="487"/>
                  </a:lnTo>
                  <a:lnTo>
                    <a:pt x="4534" y="481"/>
                  </a:lnTo>
                  <a:lnTo>
                    <a:pt x="4536" y="469"/>
                  </a:lnTo>
                  <a:lnTo>
                    <a:pt x="4538" y="455"/>
                  </a:lnTo>
                  <a:lnTo>
                    <a:pt x="4540" y="440"/>
                  </a:lnTo>
                  <a:lnTo>
                    <a:pt x="4542" y="417"/>
                  </a:lnTo>
                  <a:lnTo>
                    <a:pt x="4544" y="395"/>
                  </a:lnTo>
                  <a:lnTo>
                    <a:pt x="4546" y="377"/>
                  </a:lnTo>
                  <a:lnTo>
                    <a:pt x="4548" y="363"/>
                  </a:lnTo>
                  <a:lnTo>
                    <a:pt x="4550" y="349"/>
                  </a:lnTo>
                  <a:lnTo>
                    <a:pt x="4551" y="326"/>
                  </a:lnTo>
                  <a:lnTo>
                    <a:pt x="4553" y="301"/>
                  </a:lnTo>
                  <a:lnTo>
                    <a:pt x="4555" y="274"/>
                  </a:lnTo>
                  <a:lnTo>
                    <a:pt x="4557" y="243"/>
                  </a:lnTo>
                  <a:lnTo>
                    <a:pt x="4559" y="208"/>
                  </a:lnTo>
                  <a:lnTo>
                    <a:pt x="4561" y="177"/>
                  </a:lnTo>
                  <a:lnTo>
                    <a:pt x="4563" y="159"/>
                  </a:lnTo>
                  <a:lnTo>
                    <a:pt x="4565" y="144"/>
                  </a:lnTo>
                  <a:lnTo>
                    <a:pt x="4567" y="133"/>
                  </a:lnTo>
                  <a:lnTo>
                    <a:pt x="4569" y="121"/>
                  </a:lnTo>
                  <a:lnTo>
                    <a:pt x="4571" y="112"/>
                  </a:lnTo>
                  <a:lnTo>
                    <a:pt x="4572" y="103"/>
                  </a:lnTo>
                  <a:lnTo>
                    <a:pt x="4574" y="100"/>
                  </a:lnTo>
                  <a:lnTo>
                    <a:pt x="4576" y="100"/>
                  </a:lnTo>
                  <a:lnTo>
                    <a:pt x="4578" y="98"/>
                  </a:lnTo>
                  <a:lnTo>
                    <a:pt x="4580" y="94"/>
                  </a:lnTo>
                  <a:lnTo>
                    <a:pt x="4582" y="92"/>
                  </a:lnTo>
                  <a:lnTo>
                    <a:pt x="4584" y="89"/>
                  </a:lnTo>
                  <a:lnTo>
                    <a:pt x="4586" y="85"/>
                  </a:lnTo>
                  <a:lnTo>
                    <a:pt x="4588" y="84"/>
                  </a:lnTo>
                  <a:lnTo>
                    <a:pt x="4590" y="82"/>
                  </a:lnTo>
                  <a:lnTo>
                    <a:pt x="4591" y="79"/>
                  </a:lnTo>
                  <a:lnTo>
                    <a:pt x="4593" y="76"/>
                  </a:lnTo>
                  <a:lnTo>
                    <a:pt x="4595" y="74"/>
                  </a:lnTo>
                  <a:lnTo>
                    <a:pt x="4597" y="76"/>
                  </a:lnTo>
                  <a:lnTo>
                    <a:pt x="4599" y="74"/>
                  </a:lnTo>
                  <a:lnTo>
                    <a:pt x="4601" y="74"/>
                  </a:lnTo>
                  <a:lnTo>
                    <a:pt x="4603" y="74"/>
                  </a:lnTo>
                  <a:lnTo>
                    <a:pt x="4605" y="73"/>
                  </a:lnTo>
                  <a:lnTo>
                    <a:pt x="4607" y="70"/>
                  </a:lnTo>
                  <a:lnTo>
                    <a:pt x="4609" y="67"/>
                  </a:lnTo>
                  <a:lnTo>
                    <a:pt x="4611" y="65"/>
                  </a:lnTo>
                  <a:lnTo>
                    <a:pt x="4612" y="59"/>
                  </a:lnTo>
                  <a:lnTo>
                    <a:pt x="4614" y="57"/>
                  </a:lnTo>
                  <a:lnTo>
                    <a:pt x="4616" y="53"/>
                  </a:lnTo>
                  <a:lnTo>
                    <a:pt x="4618" y="50"/>
                  </a:lnTo>
                  <a:lnTo>
                    <a:pt x="4620" y="46"/>
                  </a:lnTo>
                  <a:lnTo>
                    <a:pt x="4622" y="44"/>
                  </a:lnTo>
                  <a:lnTo>
                    <a:pt x="4624" y="39"/>
                  </a:lnTo>
                  <a:lnTo>
                    <a:pt x="4626" y="37"/>
                  </a:lnTo>
                  <a:lnTo>
                    <a:pt x="4628" y="34"/>
                  </a:lnTo>
                  <a:lnTo>
                    <a:pt x="4630" y="31"/>
                  </a:lnTo>
                  <a:lnTo>
                    <a:pt x="4632" y="26"/>
                  </a:lnTo>
                  <a:lnTo>
                    <a:pt x="4633" y="21"/>
                  </a:lnTo>
                  <a:lnTo>
                    <a:pt x="4635" y="19"/>
                  </a:lnTo>
                  <a:lnTo>
                    <a:pt x="4637" y="17"/>
                  </a:lnTo>
                  <a:lnTo>
                    <a:pt x="4639" y="16"/>
                  </a:lnTo>
                  <a:lnTo>
                    <a:pt x="4641" y="16"/>
                  </a:lnTo>
                  <a:lnTo>
                    <a:pt x="4643" y="14"/>
                  </a:lnTo>
                  <a:lnTo>
                    <a:pt x="4645" y="10"/>
                  </a:lnTo>
                  <a:lnTo>
                    <a:pt x="4647" y="9"/>
                  </a:lnTo>
                  <a:lnTo>
                    <a:pt x="4649" y="6"/>
                  </a:lnTo>
                  <a:lnTo>
                    <a:pt x="4651" y="3"/>
                  </a:lnTo>
                  <a:lnTo>
                    <a:pt x="4653" y="3"/>
                  </a:lnTo>
                  <a:lnTo>
                    <a:pt x="4654" y="3"/>
                  </a:lnTo>
                  <a:lnTo>
                    <a:pt x="4656" y="1"/>
                  </a:lnTo>
                  <a:lnTo>
                    <a:pt x="4658" y="3"/>
                  </a:lnTo>
                  <a:lnTo>
                    <a:pt x="4660" y="4"/>
                  </a:lnTo>
                  <a:lnTo>
                    <a:pt x="4662" y="1"/>
                  </a:lnTo>
                  <a:lnTo>
                    <a:pt x="4664" y="0"/>
                  </a:lnTo>
                  <a:lnTo>
                    <a:pt x="4666" y="0"/>
                  </a:lnTo>
                  <a:lnTo>
                    <a:pt x="4668" y="1"/>
                  </a:lnTo>
                  <a:lnTo>
                    <a:pt x="4670" y="3"/>
                  </a:lnTo>
                  <a:lnTo>
                    <a:pt x="4672" y="5"/>
                  </a:lnTo>
                  <a:lnTo>
                    <a:pt x="4674" y="6"/>
                  </a:lnTo>
                  <a:lnTo>
                    <a:pt x="4675" y="8"/>
                  </a:lnTo>
                  <a:lnTo>
                    <a:pt x="4677" y="15"/>
                  </a:lnTo>
                  <a:lnTo>
                    <a:pt x="4679" y="18"/>
                  </a:lnTo>
                  <a:lnTo>
                    <a:pt x="4681" y="21"/>
                  </a:lnTo>
                  <a:lnTo>
                    <a:pt x="4683" y="23"/>
                  </a:lnTo>
                  <a:lnTo>
                    <a:pt x="4685" y="26"/>
                  </a:lnTo>
                  <a:lnTo>
                    <a:pt x="4687" y="28"/>
                  </a:lnTo>
                  <a:lnTo>
                    <a:pt x="4689" y="32"/>
                  </a:lnTo>
                  <a:lnTo>
                    <a:pt x="4691" y="38"/>
                  </a:lnTo>
                  <a:lnTo>
                    <a:pt x="4693" y="43"/>
                  </a:lnTo>
                  <a:lnTo>
                    <a:pt x="4695" y="49"/>
                  </a:lnTo>
                  <a:lnTo>
                    <a:pt x="4696" y="52"/>
                  </a:lnTo>
                  <a:lnTo>
                    <a:pt x="4698" y="57"/>
                  </a:lnTo>
                  <a:lnTo>
                    <a:pt x="4700" y="62"/>
                  </a:lnTo>
                  <a:lnTo>
                    <a:pt x="4702" y="66"/>
                  </a:lnTo>
                  <a:lnTo>
                    <a:pt x="4704" y="72"/>
                  </a:lnTo>
                  <a:lnTo>
                    <a:pt x="4706" y="79"/>
                  </a:lnTo>
                  <a:lnTo>
                    <a:pt x="4708" y="84"/>
                  </a:lnTo>
                  <a:lnTo>
                    <a:pt x="4710" y="89"/>
                  </a:lnTo>
                  <a:lnTo>
                    <a:pt x="4712" y="96"/>
                  </a:lnTo>
                  <a:lnTo>
                    <a:pt x="4714" y="101"/>
                  </a:lnTo>
                  <a:lnTo>
                    <a:pt x="4716" y="106"/>
                  </a:lnTo>
                  <a:lnTo>
                    <a:pt x="4717" y="111"/>
                  </a:lnTo>
                  <a:lnTo>
                    <a:pt x="4719" y="115"/>
                  </a:lnTo>
                  <a:lnTo>
                    <a:pt x="4721" y="118"/>
                  </a:lnTo>
                  <a:lnTo>
                    <a:pt x="4723" y="124"/>
                  </a:lnTo>
                  <a:lnTo>
                    <a:pt x="4725" y="131"/>
                  </a:lnTo>
                  <a:lnTo>
                    <a:pt x="4727" y="137"/>
                  </a:lnTo>
                  <a:lnTo>
                    <a:pt x="4729" y="141"/>
                  </a:lnTo>
                  <a:lnTo>
                    <a:pt x="4731" y="145"/>
                  </a:lnTo>
                  <a:lnTo>
                    <a:pt x="4733" y="148"/>
                  </a:lnTo>
                  <a:lnTo>
                    <a:pt x="4735" y="150"/>
                  </a:lnTo>
                  <a:lnTo>
                    <a:pt x="4736" y="152"/>
                  </a:lnTo>
                  <a:lnTo>
                    <a:pt x="4738" y="158"/>
                  </a:lnTo>
                  <a:lnTo>
                    <a:pt x="4740" y="162"/>
                  </a:lnTo>
                  <a:lnTo>
                    <a:pt x="4742" y="165"/>
                  </a:lnTo>
                  <a:lnTo>
                    <a:pt x="4744" y="168"/>
                  </a:lnTo>
                  <a:lnTo>
                    <a:pt x="4746" y="172"/>
                  </a:lnTo>
                  <a:lnTo>
                    <a:pt x="4748" y="172"/>
                  </a:lnTo>
                  <a:lnTo>
                    <a:pt x="4750" y="174"/>
                  </a:lnTo>
                  <a:lnTo>
                    <a:pt x="4752" y="173"/>
                  </a:lnTo>
                  <a:lnTo>
                    <a:pt x="4754" y="174"/>
                  </a:lnTo>
                  <a:lnTo>
                    <a:pt x="4756" y="176"/>
                  </a:lnTo>
                  <a:lnTo>
                    <a:pt x="4757" y="179"/>
                  </a:lnTo>
                  <a:lnTo>
                    <a:pt x="4759" y="179"/>
                  </a:lnTo>
                  <a:lnTo>
                    <a:pt x="4761" y="182"/>
                  </a:lnTo>
                  <a:lnTo>
                    <a:pt x="4763" y="185"/>
                  </a:lnTo>
                  <a:lnTo>
                    <a:pt x="4765" y="184"/>
                  </a:lnTo>
                  <a:lnTo>
                    <a:pt x="4767" y="186"/>
                  </a:lnTo>
                  <a:lnTo>
                    <a:pt x="4769" y="187"/>
                  </a:lnTo>
                  <a:lnTo>
                    <a:pt x="4771" y="184"/>
                  </a:lnTo>
                  <a:lnTo>
                    <a:pt x="4773" y="182"/>
                  </a:lnTo>
                  <a:lnTo>
                    <a:pt x="4775" y="184"/>
                  </a:lnTo>
                  <a:lnTo>
                    <a:pt x="4777" y="186"/>
                  </a:lnTo>
                  <a:lnTo>
                    <a:pt x="4778" y="188"/>
                  </a:lnTo>
                  <a:lnTo>
                    <a:pt x="4780" y="189"/>
                  </a:lnTo>
                  <a:lnTo>
                    <a:pt x="4782" y="186"/>
                  </a:lnTo>
                  <a:lnTo>
                    <a:pt x="4784" y="189"/>
                  </a:lnTo>
                  <a:lnTo>
                    <a:pt x="4786" y="188"/>
                  </a:lnTo>
                  <a:lnTo>
                    <a:pt x="4788" y="189"/>
                  </a:lnTo>
                  <a:lnTo>
                    <a:pt x="4790" y="190"/>
                  </a:lnTo>
                  <a:lnTo>
                    <a:pt x="4792" y="188"/>
                  </a:lnTo>
                  <a:lnTo>
                    <a:pt x="4794" y="189"/>
                  </a:lnTo>
                  <a:lnTo>
                    <a:pt x="4796" y="189"/>
                  </a:lnTo>
                  <a:lnTo>
                    <a:pt x="4798" y="190"/>
                  </a:lnTo>
                  <a:lnTo>
                    <a:pt x="4799" y="191"/>
                  </a:lnTo>
                  <a:lnTo>
                    <a:pt x="4801" y="190"/>
                  </a:lnTo>
                  <a:lnTo>
                    <a:pt x="4803" y="189"/>
                  </a:lnTo>
                  <a:lnTo>
                    <a:pt x="4805" y="188"/>
                  </a:lnTo>
                  <a:lnTo>
                    <a:pt x="4807" y="186"/>
                  </a:lnTo>
                  <a:lnTo>
                    <a:pt x="4809" y="188"/>
                  </a:lnTo>
                  <a:lnTo>
                    <a:pt x="4811" y="188"/>
                  </a:lnTo>
                  <a:lnTo>
                    <a:pt x="4813" y="190"/>
                  </a:lnTo>
                  <a:lnTo>
                    <a:pt x="4815" y="191"/>
                  </a:lnTo>
                  <a:lnTo>
                    <a:pt x="4817" y="189"/>
                  </a:lnTo>
                  <a:lnTo>
                    <a:pt x="4819" y="189"/>
                  </a:lnTo>
                  <a:lnTo>
                    <a:pt x="4820" y="188"/>
                  </a:lnTo>
                  <a:lnTo>
                    <a:pt x="4822" y="185"/>
                  </a:lnTo>
                  <a:lnTo>
                    <a:pt x="4824" y="186"/>
                  </a:lnTo>
                  <a:lnTo>
                    <a:pt x="4826" y="188"/>
                  </a:lnTo>
                  <a:lnTo>
                    <a:pt x="4828" y="188"/>
                  </a:lnTo>
                  <a:lnTo>
                    <a:pt x="4830" y="187"/>
                  </a:lnTo>
                  <a:lnTo>
                    <a:pt x="4832" y="188"/>
                  </a:lnTo>
                  <a:lnTo>
                    <a:pt x="4834" y="187"/>
                  </a:lnTo>
                  <a:lnTo>
                    <a:pt x="4836" y="188"/>
                  </a:lnTo>
                  <a:lnTo>
                    <a:pt x="4838" y="188"/>
                  </a:lnTo>
                  <a:lnTo>
                    <a:pt x="4840" y="188"/>
                  </a:lnTo>
                  <a:lnTo>
                    <a:pt x="4841" y="187"/>
                  </a:lnTo>
                  <a:lnTo>
                    <a:pt x="4843" y="186"/>
                  </a:lnTo>
                  <a:lnTo>
                    <a:pt x="4845" y="186"/>
                  </a:lnTo>
                  <a:lnTo>
                    <a:pt x="4847" y="189"/>
                  </a:lnTo>
                  <a:lnTo>
                    <a:pt x="4849" y="187"/>
                  </a:lnTo>
                  <a:lnTo>
                    <a:pt x="4851" y="191"/>
                  </a:lnTo>
                  <a:lnTo>
                    <a:pt x="4853" y="191"/>
                  </a:lnTo>
                  <a:lnTo>
                    <a:pt x="4855" y="188"/>
                  </a:lnTo>
                  <a:lnTo>
                    <a:pt x="4857" y="189"/>
                  </a:lnTo>
                  <a:lnTo>
                    <a:pt x="4859" y="190"/>
                  </a:lnTo>
                  <a:lnTo>
                    <a:pt x="4860" y="190"/>
                  </a:lnTo>
                  <a:lnTo>
                    <a:pt x="4862" y="186"/>
                  </a:lnTo>
                  <a:lnTo>
                    <a:pt x="4864" y="188"/>
                  </a:lnTo>
                  <a:lnTo>
                    <a:pt x="4866" y="189"/>
                  </a:lnTo>
                  <a:lnTo>
                    <a:pt x="4868" y="189"/>
                  </a:lnTo>
                  <a:lnTo>
                    <a:pt x="4870" y="190"/>
                  </a:lnTo>
                  <a:lnTo>
                    <a:pt x="4872" y="190"/>
                  </a:lnTo>
                  <a:lnTo>
                    <a:pt x="4874" y="189"/>
                  </a:lnTo>
                  <a:lnTo>
                    <a:pt x="4876" y="186"/>
                  </a:lnTo>
                  <a:lnTo>
                    <a:pt x="4878" y="186"/>
                  </a:lnTo>
                  <a:lnTo>
                    <a:pt x="4880" y="188"/>
                  </a:lnTo>
                  <a:lnTo>
                    <a:pt x="4881" y="185"/>
                  </a:lnTo>
                  <a:lnTo>
                    <a:pt x="4883" y="188"/>
                  </a:lnTo>
                  <a:lnTo>
                    <a:pt x="4885" y="189"/>
                  </a:lnTo>
                  <a:lnTo>
                    <a:pt x="4887" y="189"/>
                  </a:lnTo>
                  <a:lnTo>
                    <a:pt x="4889" y="189"/>
                  </a:lnTo>
                  <a:lnTo>
                    <a:pt x="4891" y="188"/>
                  </a:lnTo>
                  <a:lnTo>
                    <a:pt x="4893" y="188"/>
                  </a:lnTo>
                  <a:lnTo>
                    <a:pt x="4895" y="185"/>
                  </a:lnTo>
                  <a:lnTo>
                    <a:pt x="4897" y="185"/>
                  </a:lnTo>
                  <a:lnTo>
                    <a:pt x="4899" y="187"/>
                  </a:lnTo>
                  <a:lnTo>
                    <a:pt x="4901" y="189"/>
                  </a:lnTo>
                  <a:lnTo>
                    <a:pt x="4902" y="186"/>
                  </a:lnTo>
                  <a:lnTo>
                    <a:pt x="4904" y="188"/>
                  </a:lnTo>
                  <a:lnTo>
                    <a:pt x="4906" y="189"/>
                  </a:lnTo>
                  <a:lnTo>
                    <a:pt x="4908" y="188"/>
                  </a:lnTo>
                  <a:lnTo>
                    <a:pt x="4910" y="188"/>
                  </a:lnTo>
                  <a:lnTo>
                    <a:pt x="4912" y="186"/>
                  </a:lnTo>
                  <a:lnTo>
                    <a:pt x="4914" y="188"/>
                  </a:lnTo>
                  <a:lnTo>
                    <a:pt x="4916" y="186"/>
                  </a:lnTo>
                  <a:lnTo>
                    <a:pt x="4918" y="188"/>
                  </a:lnTo>
                  <a:lnTo>
                    <a:pt x="4920" y="189"/>
                  </a:lnTo>
                  <a:lnTo>
                    <a:pt x="4922" y="188"/>
                  </a:lnTo>
                  <a:lnTo>
                    <a:pt x="4923" y="189"/>
                  </a:lnTo>
                  <a:lnTo>
                    <a:pt x="4925" y="188"/>
                  </a:lnTo>
                  <a:lnTo>
                    <a:pt x="4927" y="187"/>
                  </a:lnTo>
                  <a:lnTo>
                    <a:pt x="4929" y="188"/>
                  </a:lnTo>
                  <a:lnTo>
                    <a:pt x="4931" y="186"/>
                  </a:lnTo>
                  <a:lnTo>
                    <a:pt x="4933" y="185"/>
                  </a:lnTo>
                  <a:lnTo>
                    <a:pt x="4935" y="185"/>
                  </a:lnTo>
                  <a:lnTo>
                    <a:pt x="4937" y="189"/>
                  </a:lnTo>
                  <a:lnTo>
                    <a:pt x="4939" y="189"/>
                  </a:lnTo>
                  <a:lnTo>
                    <a:pt x="4941" y="191"/>
                  </a:lnTo>
                  <a:lnTo>
                    <a:pt x="4943" y="191"/>
                  </a:lnTo>
                  <a:lnTo>
                    <a:pt x="4944" y="190"/>
                  </a:lnTo>
                  <a:lnTo>
                    <a:pt x="4946" y="188"/>
                  </a:lnTo>
                  <a:lnTo>
                    <a:pt x="4948" y="186"/>
                  </a:lnTo>
                  <a:lnTo>
                    <a:pt x="4950" y="190"/>
                  </a:lnTo>
                  <a:lnTo>
                    <a:pt x="4952" y="189"/>
                  </a:lnTo>
                  <a:lnTo>
                    <a:pt x="4954" y="188"/>
                  </a:lnTo>
                  <a:lnTo>
                    <a:pt x="4956" y="189"/>
                  </a:lnTo>
                  <a:lnTo>
                    <a:pt x="4958" y="189"/>
                  </a:lnTo>
                  <a:lnTo>
                    <a:pt x="4960" y="189"/>
                  </a:lnTo>
                  <a:lnTo>
                    <a:pt x="4962" y="185"/>
                  </a:lnTo>
                  <a:lnTo>
                    <a:pt x="4964" y="188"/>
                  </a:lnTo>
                  <a:lnTo>
                    <a:pt x="4965" y="186"/>
                  </a:lnTo>
                  <a:lnTo>
                    <a:pt x="4967" y="185"/>
                  </a:lnTo>
                  <a:lnTo>
                    <a:pt x="4969" y="185"/>
                  </a:lnTo>
                  <a:lnTo>
                    <a:pt x="4971" y="188"/>
                  </a:lnTo>
                  <a:lnTo>
                    <a:pt x="4973" y="190"/>
                  </a:lnTo>
                  <a:lnTo>
                    <a:pt x="4975" y="189"/>
                  </a:lnTo>
                  <a:lnTo>
                    <a:pt x="4977" y="189"/>
                  </a:lnTo>
                  <a:lnTo>
                    <a:pt x="4979" y="188"/>
                  </a:lnTo>
                  <a:lnTo>
                    <a:pt x="4981" y="185"/>
                  </a:lnTo>
                  <a:lnTo>
                    <a:pt x="4983" y="183"/>
                  </a:lnTo>
                  <a:lnTo>
                    <a:pt x="4984" y="180"/>
                  </a:lnTo>
                  <a:lnTo>
                    <a:pt x="4986" y="180"/>
                  </a:lnTo>
                  <a:lnTo>
                    <a:pt x="4988" y="179"/>
                  </a:lnTo>
                  <a:lnTo>
                    <a:pt x="4990" y="178"/>
                  </a:lnTo>
                  <a:lnTo>
                    <a:pt x="4992" y="177"/>
                  </a:lnTo>
                  <a:lnTo>
                    <a:pt x="4994" y="176"/>
                  </a:lnTo>
                  <a:lnTo>
                    <a:pt x="4996" y="171"/>
                  </a:lnTo>
                  <a:lnTo>
                    <a:pt x="4998" y="170"/>
                  </a:lnTo>
                  <a:lnTo>
                    <a:pt x="5000" y="168"/>
                  </a:lnTo>
                  <a:lnTo>
                    <a:pt x="5002" y="167"/>
                  </a:lnTo>
                  <a:lnTo>
                    <a:pt x="5004" y="164"/>
                  </a:lnTo>
                  <a:lnTo>
                    <a:pt x="5005" y="165"/>
                  </a:lnTo>
                  <a:lnTo>
                    <a:pt x="5007" y="166"/>
                  </a:lnTo>
                  <a:lnTo>
                    <a:pt x="5009" y="166"/>
                  </a:lnTo>
                  <a:lnTo>
                    <a:pt x="5011" y="170"/>
                  </a:lnTo>
                  <a:lnTo>
                    <a:pt x="5013" y="172"/>
                  </a:lnTo>
                  <a:lnTo>
                    <a:pt x="5015" y="171"/>
                  </a:lnTo>
                  <a:lnTo>
                    <a:pt x="5017" y="171"/>
                  </a:lnTo>
                  <a:lnTo>
                    <a:pt x="5019" y="172"/>
                  </a:lnTo>
                  <a:lnTo>
                    <a:pt x="5021" y="173"/>
                  </a:lnTo>
                  <a:lnTo>
                    <a:pt x="5023" y="178"/>
                  </a:lnTo>
                  <a:lnTo>
                    <a:pt x="5025" y="179"/>
                  </a:lnTo>
                  <a:lnTo>
                    <a:pt x="5026" y="181"/>
                  </a:lnTo>
                  <a:lnTo>
                    <a:pt x="5028" y="183"/>
                  </a:lnTo>
                  <a:lnTo>
                    <a:pt x="5030" y="184"/>
                  </a:lnTo>
                  <a:lnTo>
                    <a:pt x="5032" y="184"/>
                  </a:lnTo>
                  <a:lnTo>
                    <a:pt x="5034" y="184"/>
                  </a:lnTo>
                  <a:lnTo>
                    <a:pt x="5036" y="188"/>
                  </a:lnTo>
                  <a:lnTo>
                    <a:pt x="5038" y="193"/>
                  </a:lnTo>
                  <a:lnTo>
                    <a:pt x="5040" y="193"/>
                  </a:lnTo>
                  <a:lnTo>
                    <a:pt x="5042" y="194"/>
                  </a:lnTo>
                  <a:lnTo>
                    <a:pt x="5044" y="195"/>
                  </a:lnTo>
                  <a:lnTo>
                    <a:pt x="5046" y="196"/>
                  </a:lnTo>
                  <a:lnTo>
                    <a:pt x="5047" y="195"/>
                  </a:lnTo>
                  <a:lnTo>
                    <a:pt x="5049" y="196"/>
                  </a:lnTo>
                  <a:lnTo>
                    <a:pt x="5051" y="195"/>
                  </a:lnTo>
                  <a:lnTo>
                    <a:pt x="5053" y="195"/>
                  </a:lnTo>
                  <a:lnTo>
                    <a:pt x="5055" y="194"/>
                  </a:lnTo>
                  <a:lnTo>
                    <a:pt x="5057" y="196"/>
                  </a:lnTo>
                  <a:lnTo>
                    <a:pt x="5059" y="198"/>
                  </a:lnTo>
                  <a:lnTo>
                    <a:pt x="5061" y="197"/>
                  </a:lnTo>
                  <a:lnTo>
                    <a:pt x="5063" y="198"/>
                  </a:lnTo>
                  <a:lnTo>
                    <a:pt x="5065" y="196"/>
                  </a:lnTo>
                  <a:lnTo>
                    <a:pt x="5067" y="194"/>
                  </a:lnTo>
                  <a:lnTo>
                    <a:pt x="5068" y="194"/>
                  </a:lnTo>
                  <a:lnTo>
                    <a:pt x="5070" y="193"/>
                  </a:lnTo>
                  <a:lnTo>
                    <a:pt x="5072" y="193"/>
                  </a:lnTo>
                  <a:lnTo>
                    <a:pt x="5074" y="193"/>
                  </a:lnTo>
                  <a:lnTo>
                    <a:pt x="5076" y="194"/>
                  </a:lnTo>
                  <a:lnTo>
                    <a:pt x="5078" y="193"/>
                  </a:lnTo>
                  <a:lnTo>
                    <a:pt x="5080" y="194"/>
                  </a:lnTo>
                  <a:lnTo>
                    <a:pt x="5082" y="193"/>
                  </a:lnTo>
                  <a:lnTo>
                    <a:pt x="5084" y="188"/>
                  </a:lnTo>
                  <a:lnTo>
                    <a:pt x="5086" y="177"/>
                  </a:lnTo>
                  <a:lnTo>
                    <a:pt x="5088" y="168"/>
                  </a:lnTo>
                  <a:lnTo>
                    <a:pt x="5089" y="154"/>
                  </a:lnTo>
                  <a:lnTo>
                    <a:pt x="5091" y="135"/>
                  </a:lnTo>
                  <a:lnTo>
                    <a:pt x="5093" y="114"/>
                  </a:lnTo>
                  <a:lnTo>
                    <a:pt x="5095" y="100"/>
                  </a:lnTo>
                  <a:lnTo>
                    <a:pt x="5097" y="91"/>
                  </a:lnTo>
                  <a:lnTo>
                    <a:pt x="5099" y="81"/>
                  </a:lnTo>
                  <a:lnTo>
                    <a:pt x="5101" y="77"/>
                  </a:lnTo>
                  <a:lnTo>
                    <a:pt x="5103" y="79"/>
                  </a:lnTo>
                  <a:lnTo>
                    <a:pt x="5105" y="83"/>
                  </a:lnTo>
                  <a:lnTo>
                    <a:pt x="5107" y="93"/>
                  </a:lnTo>
                  <a:lnTo>
                    <a:pt x="5108" y="102"/>
                  </a:lnTo>
                  <a:lnTo>
                    <a:pt x="5110" y="101"/>
                  </a:lnTo>
                  <a:lnTo>
                    <a:pt x="5112" y="104"/>
                  </a:lnTo>
                  <a:lnTo>
                    <a:pt x="5114" y="102"/>
                  </a:lnTo>
                  <a:lnTo>
                    <a:pt x="5116" y="99"/>
                  </a:lnTo>
                  <a:lnTo>
                    <a:pt x="5118" y="102"/>
                  </a:lnTo>
                  <a:lnTo>
                    <a:pt x="5120" y="111"/>
                  </a:lnTo>
                  <a:lnTo>
                    <a:pt x="5122" y="123"/>
                  </a:lnTo>
                  <a:lnTo>
                    <a:pt x="5124" y="135"/>
                  </a:lnTo>
                  <a:lnTo>
                    <a:pt x="5126" y="140"/>
                  </a:lnTo>
                  <a:lnTo>
                    <a:pt x="5128" y="130"/>
                  </a:lnTo>
                  <a:lnTo>
                    <a:pt x="5129" y="116"/>
                  </a:lnTo>
                  <a:lnTo>
                    <a:pt x="5131" y="107"/>
                  </a:lnTo>
                  <a:lnTo>
                    <a:pt x="5133" y="117"/>
                  </a:lnTo>
                  <a:lnTo>
                    <a:pt x="5135" y="138"/>
                  </a:lnTo>
                  <a:lnTo>
                    <a:pt x="5137" y="158"/>
                  </a:lnTo>
                  <a:lnTo>
                    <a:pt x="5139" y="175"/>
                  </a:lnTo>
                  <a:lnTo>
                    <a:pt x="5141" y="181"/>
                  </a:lnTo>
                  <a:lnTo>
                    <a:pt x="5143" y="183"/>
                  </a:lnTo>
                  <a:lnTo>
                    <a:pt x="5145" y="183"/>
                  </a:lnTo>
                  <a:lnTo>
                    <a:pt x="5147" y="185"/>
                  </a:lnTo>
                  <a:lnTo>
                    <a:pt x="5149" y="193"/>
                  </a:lnTo>
                  <a:lnTo>
                    <a:pt x="5150" y="198"/>
                  </a:lnTo>
                  <a:lnTo>
                    <a:pt x="5152" y="201"/>
                  </a:lnTo>
                  <a:lnTo>
                    <a:pt x="5154" y="202"/>
                  </a:lnTo>
                  <a:lnTo>
                    <a:pt x="5156" y="198"/>
                  </a:lnTo>
                  <a:lnTo>
                    <a:pt x="5158" y="199"/>
                  </a:lnTo>
                  <a:lnTo>
                    <a:pt x="5160" y="197"/>
                  </a:lnTo>
                  <a:lnTo>
                    <a:pt x="5162" y="198"/>
                  </a:lnTo>
                  <a:lnTo>
                    <a:pt x="5164" y="200"/>
                  </a:lnTo>
                  <a:lnTo>
                    <a:pt x="5166" y="201"/>
                  </a:lnTo>
                  <a:lnTo>
                    <a:pt x="5168" y="200"/>
                  </a:lnTo>
                  <a:lnTo>
                    <a:pt x="5170" y="202"/>
                  </a:lnTo>
                  <a:lnTo>
                    <a:pt x="5171" y="201"/>
                  </a:lnTo>
                  <a:lnTo>
                    <a:pt x="5173" y="199"/>
                  </a:lnTo>
                  <a:lnTo>
                    <a:pt x="5175" y="199"/>
                  </a:lnTo>
                  <a:lnTo>
                    <a:pt x="5177" y="199"/>
                  </a:lnTo>
                  <a:lnTo>
                    <a:pt x="5179" y="200"/>
                  </a:lnTo>
                  <a:lnTo>
                    <a:pt x="5181" y="202"/>
                  </a:lnTo>
                  <a:lnTo>
                    <a:pt x="5183" y="202"/>
                  </a:lnTo>
                  <a:lnTo>
                    <a:pt x="5185" y="203"/>
                  </a:lnTo>
                  <a:lnTo>
                    <a:pt x="5187" y="205"/>
                  </a:lnTo>
                  <a:lnTo>
                    <a:pt x="5189" y="207"/>
                  </a:lnTo>
                  <a:lnTo>
                    <a:pt x="5191" y="203"/>
                  </a:lnTo>
                  <a:lnTo>
                    <a:pt x="5192" y="205"/>
                  </a:lnTo>
                  <a:lnTo>
                    <a:pt x="5194" y="204"/>
                  </a:lnTo>
                  <a:lnTo>
                    <a:pt x="5196" y="207"/>
                  </a:lnTo>
                  <a:lnTo>
                    <a:pt x="5198" y="207"/>
                  </a:lnTo>
                  <a:lnTo>
                    <a:pt x="5200" y="211"/>
                  </a:lnTo>
                  <a:lnTo>
                    <a:pt x="5202" y="212"/>
                  </a:lnTo>
                  <a:lnTo>
                    <a:pt x="5204" y="213"/>
                  </a:lnTo>
                  <a:lnTo>
                    <a:pt x="5206" y="213"/>
                  </a:lnTo>
                  <a:lnTo>
                    <a:pt x="5208" y="213"/>
                  </a:lnTo>
                  <a:lnTo>
                    <a:pt x="5210" y="211"/>
                  </a:lnTo>
                  <a:lnTo>
                    <a:pt x="5212" y="211"/>
                  </a:lnTo>
                  <a:lnTo>
                    <a:pt x="5213" y="213"/>
                  </a:lnTo>
                  <a:lnTo>
                    <a:pt x="5215" y="214"/>
                  </a:lnTo>
                  <a:lnTo>
                    <a:pt x="5217" y="214"/>
                  </a:lnTo>
                  <a:lnTo>
                    <a:pt x="5219" y="216"/>
                  </a:lnTo>
                  <a:lnTo>
                    <a:pt x="5221" y="217"/>
                  </a:lnTo>
                  <a:lnTo>
                    <a:pt x="5223" y="219"/>
                  </a:lnTo>
                  <a:lnTo>
                    <a:pt x="5225" y="217"/>
                  </a:lnTo>
                  <a:lnTo>
                    <a:pt x="5227" y="214"/>
                  </a:lnTo>
                  <a:lnTo>
                    <a:pt x="5229" y="218"/>
                  </a:lnTo>
                  <a:lnTo>
                    <a:pt x="5231" y="218"/>
                  </a:lnTo>
                  <a:lnTo>
                    <a:pt x="5232" y="218"/>
                  </a:lnTo>
                  <a:lnTo>
                    <a:pt x="5234" y="219"/>
                  </a:lnTo>
                  <a:lnTo>
                    <a:pt x="5236" y="218"/>
                  </a:lnTo>
                  <a:lnTo>
                    <a:pt x="5238" y="218"/>
                  </a:lnTo>
                  <a:lnTo>
                    <a:pt x="5240" y="219"/>
                  </a:lnTo>
                  <a:lnTo>
                    <a:pt x="5242" y="218"/>
                  </a:lnTo>
                  <a:lnTo>
                    <a:pt x="5244" y="218"/>
                  </a:lnTo>
                  <a:lnTo>
                    <a:pt x="5246" y="216"/>
                  </a:lnTo>
                  <a:lnTo>
                    <a:pt x="5248" y="218"/>
                  </a:lnTo>
                  <a:lnTo>
                    <a:pt x="5250" y="218"/>
                  </a:lnTo>
                  <a:lnTo>
                    <a:pt x="5252" y="218"/>
                  </a:lnTo>
                  <a:lnTo>
                    <a:pt x="5253" y="219"/>
                  </a:lnTo>
                  <a:lnTo>
                    <a:pt x="5255" y="216"/>
                  </a:lnTo>
                  <a:lnTo>
                    <a:pt x="5257" y="216"/>
                  </a:lnTo>
                  <a:lnTo>
                    <a:pt x="5259" y="214"/>
                  </a:lnTo>
                  <a:lnTo>
                    <a:pt x="5261" y="213"/>
                  </a:lnTo>
                  <a:lnTo>
                    <a:pt x="5263" y="212"/>
                  </a:lnTo>
                  <a:lnTo>
                    <a:pt x="5265" y="212"/>
                  </a:lnTo>
                  <a:lnTo>
                    <a:pt x="5267" y="212"/>
                  </a:lnTo>
                  <a:lnTo>
                    <a:pt x="5269" y="214"/>
                  </a:lnTo>
                  <a:lnTo>
                    <a:pt x="5271" y="213"/>
                  </a:lnTo>
                  <a:lnTo>
                    <a:pt x="5273" y="212"/>
                  </a:lnTo>
                  <a:lnTo>
                    <a:pt x="5274" y="212"/>
                  </a:lnTo>
                  <a:lnTo>
                    <a:pt x="5276" y="210"/>
                  </a:lnTo>
                  <a:lnTo>
                    <a:pt x="5278" y="206"/>
                  </a:lnTo>
                  <a:lnTo>
                    <a:pt x="5280" y="205"/>
                  </a:lnTo>
                  <a:lnTo>
                    <a:pt x="5282" y="202"/>
                  </a:lnTo>
                  <a:lnTo>
                    <a:pt x="5284" y="201"/>
                  </a:lnTo>
                  <a:lnTo>
                    <a:pt x="5286" y="200"/>
                  </a:lnTo>
                  <a:lnTo>
                    <a:pt x="5288" y="200"/>
                  </a:lnTo>
                  <a:lnTo>
                    <a:pt x="5290" y="199"/>
                  </a:lnTo>
                  <a:lnTo>
                    <a:pt x="5292" y="199"/>
                  </a:lnTo>
                  <a:lnTo>
                    <a:pt x="5294" y="197"/>
                  </a:lnTo>
                  <a:lnTo>
                    <a:pt x="5295" y="195"/>
                  </a:lnTo>
                  <a:lnTo>
                    <a:pt x="5297" y="194"/>
                  </a:lnTo>
                  <a:lnTo>
                    <a:pt x="5299" y="193"/>
                  </a:lnTo>
                  <a:lnTo>
                    <a:pt x="5301" y="193"/>
                  </a:lnTo>
                  <a:lnTo>
                    <a:pt x="5303" y="193"/>
                  </a:lnTo>
                  <a:lnTo>
                    <a:pt x="5305" y="192"/>
                  </a:lnTo>
                  <a:lnTo>
                    <a:pt x="5307" y="194"/>
                  </a:lnTo>
                  <a:lnTo>
                    <a:pt x="5309" y="190"/>
                  </a:lnTo>
                  <a:lnTo>
                    <a:pt x="5311" y="193"/>
                  </a:lnTo>
                  <a:lnTo>
                    <a:pt x="5313" y="190"/>
                  </a:lnTo>
                  <a:lnTo>
                    <a:pt x="5315" y="190"/>
                  </a:lnTo>
                  <a:lnTo>
                    <a:pt x="5316" y="190"/>
                  </a:lnTo>
                  <a:lnTo>
                    <a:pt x="5318" y="190"/>
                  </a:lnTo>
                  <a:lnTo>
                    <a:pt x="5320" y="194"/>
                  </a:lnTo>
                  <a:lnTo>
                    <a:pt x="5322" y="193"/>
                  </a:lnTo>
                  <a:lnTo>
                    <a:pt x="5324" y="195"/>
                  </a:lnTo>
                  <a:lnTo>
                    <a:pt x="5326" y="194"/>
                  </a:lnTo>
                  <a:lnTo>
                    <a:pt x="5328" y="193"/>
                  </a:lnTo>
                  <a:lnTo>
                    <a:pt x="5330" y="194"/>
                  </a:lnTo>
                  <a:lnTo>
                    <a:pt x="5332" y="195"/>
                  </a:lnTo>
                  <a:lnTo>
                    <a:pt x="5334" y="193"/>
                  </a:lnTo>
                  <a:lnTo>
                    <a:pt x="5336" y="194"/>
                  </a:lnTo>
                  <a:lnTo>
                    <a:pt x="5337" y="196"/>
                  </a:lnTo>
                  <a:lnTo>
                    <a:pt x="5339" y="197"/>
                  </a:lnTo>
                  <a:lnTo>
                    <a:pt x="5341" y="197"/>
                  </a:lnTo>
                  <a:lnTo>
                    <a:pt x="5343" y="200"/>
                  </a:lnTo>
                  <a:lnTo>
                    <a:pt x="5345" y="199"/>
                  </a:lnTo>
                  <a:lnTo>
                    <a:pt x="5347" y="196"/>
                  </a:lnTo>
                  <a:lnTo>
                    <a:pt x="5349" y="197"/>
                  </a:lnTo>
                  <a:lnTo>
                    <a:pt x="5351" y="199"/>
                  </a:lnTo>
                  <a:lnTo>
                    <a:pt x="5353" y="197"/>
                  </a:lnTo>
                  <a:lnTo>
                    <a:pt x="5355" y="199"/>
                  </a:lnTo>
                  <a:lnTo>
                    <a:pt x="5357" y="199"/>
                  </a:lnTo>
                  <a:lnTo>
                    <a:pt x="5359" y="197"/>
                  </a:lnTo>
                  <a:lnTo>
                    <a:pt x="5361" y="197"/>
                  </a:lnTo>
                  <a:lnTo>
                    <a:pt x="5362" y="198"/>
                  </a:lnTo>
                  <a:lnTo>
                    <a:pt x="5364" y="198"/>
                  </a:lnTo>
                  <a:lnTo>
                    <a:pt x="5366" y="199"/>
                  </a:lnTo>
                  <a:lnTo>
                    <a:pt x="5368" y="198"/>
                  </a:lnTo>
                  <a:lnTo>
                    <a:pt x="5370" y="199"/>
                  </a:lnTo>
                  <a:lnTo>
                    <a:pt x="5372" y="200"/>
                  </a:lnTo>
                  <a:lnTo>
                    <a:pt x="5374" y="197"/>
                  </a:lnTo>
                  <a:lnTo>
                    <a:pt x="5376" y="199"/>
                  </a:lnTo>
                  <a:lnTo>
                    <a:pt x="5378" y="199"/>
                  </a:lnTo>
                  <a:lnTo>
                    <a:pt x="5380" y="196"/>
                  </a:lnTo>
                  <a:lnTo>
                    <a:pt x="5382" y="195"/>
                  </a:lnTo>
                  <a:lnTo>
                    <a:pt x="5383" y="195"/>
                  </a:lnTo>
                  <a:lnTo>
                    <a:pt x="5385" y="194"/>
                  </a:lnTo>
                  <a:lnTo>
                    <a:pt x="5387" y="195"/>
                  </a:lnTo>
                  <a:lnTo>
                    <a:pt x="5389" y="195"/>
                  </a:lnTo>
                  <a:lnTo>
                    <a:pt x="5391" y="196"/>
                  </a:lnTo>
                  <a:lnTo>
                    <a:pt x="5393" y="196"/>
                  </a:lnTo>
                  <a:lnTo>
                    <a:pt x="5395" y="196"/>
                  </a:lnTo>
                  <a:lnTo>
                    <a:pt x="5397" y="194"/>
                  </a:lnTo>
                  <a:lnTo>
                    <a:pt x="5399" y="193"/>
                  </a:lnTo>
                  <a:lnTo>
                    <a:pt x="5401" y="192"/>
                  </a:lnTo>
                  <a:lnTo>
                    <a:pt x="5403" y="194"/>
                  </a:lnTo>
                  <a:lnTo>
                    <a:pt x="5404" y="194"/>
                  </a:lnTo>
                  <a:lnTo>
                    <a:pt x="5406" y="193"/>
                  </a:lnTo>
                  <a:lnTo>
                    <a:pt x="5408" y="195"/>
                  </a:lnTo>
                  <a:lnTo>
                    <a:pt x="5410" y="194"/>
                  </a:lnTo>
                  <a:lnTo>
                    <a:pt x="5412" y="194"/>
                  </a:lnTo>
                  <a:lnTo>
                    <a:pt x="5414" y="194"/>
                  </a:lnTo>
                  <a:lnTo>
                    <a:pt x="5416" y="194"/>
                  </a:lnTo>
                  <a:lnTo>
                    <a:pt x="5418" y="193"/>
                  </a:lnTo>
                  <a:lnTo>
                    <a:pt x="5420" y="194"/>
                  </a:lnTo>
                  <a:lnTo>
                    <a:pt x="5422" y="196"/>
                  </a:lnTo>
                  <a:lnTo>
                    <a:pt x="5424" y="195"/>
                  </a:lnTo>
                  <a:lnTo>
                    <a:pt x="5425" y="194"/>
                  </a:lnTo>
                  <a:lnTo>
                    <a:pt x="5427" y="193"/>
                  </a:lnTo>
                  <a:lnTo>
                    <a:pt x="5429" y="192"/>
                  </a:lnTo>
                  <a:lnTo>
                    <a:pt x="5431" y="190"/>
                  </a:lnTo>
                  <a:lnTo>
                    <a:pt x="5433" y="186"/>
                  </a:lnTo>
                  <a:lnTo>
                    <a:pt x="5435" y="184"/>
                  </a:lnTo>
                  <a:lnTo>
                    <a:pt x="5437" y="183"/>
                  </a:lnTo>
                  <a:lnTo>
                    <a:pt x="5439" y="184"/>
                  </a:lnTo>
                  <a:lnTo>
                    <a:pt x="5441" y="182"/>
                  </a:lnTo>
                  <a:lnTo>
                    <a:pt x="5443" y="179"/>
                  </a:lnTo>
                  <a:lnTo>
                    <a:pt x="5445" y="178"/>
                  </a:lnTo>
                  <a:lnTo>
                    <a:pt x="5446" y="178"/>
                  </a:lnTo>
                  <a:lnTo>
                    <a:pt x="5448" y="174"/>
                  </a:lnTo>
                  <a:lnTo>
                    <a:pt x="5450" y="171"/>
                  </a:lnTo>
                  <a:lnTo>
                    <a:pt x="5452" y="169"/>
                  </a:lnTo>
                  <a:lnTo>
                    <a:pt x="5454" y="169"/>
                  </a:lnTo>
                  <a:lnTo>
                    <a:pt x="5456" y="169"/>
                  </a:lnTo>
                  <a:lnTo>
                    <a:pt x="5458" y="172"/>
                  </a:lnTo>
                  <a:lnTo>
                    <a:pt x="5460" y="176"/>
                  </a:lnTo>
                  <a:lnTo>
                    <a:pt x="5462" y="175"/>
                  </a:lnTo>
                  <a:lnTo>
                    <a:pt x="5464" y="179"/>
                  </a:lnTo>
                  <a:lnTo>
                    <a:pt x="5465" y="179"/>
                  </a:lnTo>
                  <a:lnTo>
                    <a:pt x="5467" y="178"/>
                  </a:lnTo>
                  <a:lnTo>
                    <a:pt x="5469" y="176"/>
                  </a:lnTo>
                  <a:lnTo>
                    <a:pt x="5471" y="178"/>
                  </a:lnTo>
                  <a:lnTo>
                    <a:pt x="5473" y="182"/>
                  </a:lnTo>
                  <a:lnTo>
                    <a:pt x="5475" y="184"/>
                  </a:lnTo>
                  <a:lnTo>
                    <a:pt x="5477" y="188"/>
                  </a:lnTo>
                  <a:lnTo>
                    <a:pt x="5479" y="189"/>
                  </a:lnTo>
                  <a:lnTo>
                    <a:pt x="5481" y="189"/>
                  </a:lnTo>
                  <a:lnTo>
                    <a:pt x="5483" y="191"/>
                  </a:lnTo>
                  <a:lnTo>
                    <a:pt x="5485" y="194"/>
                  </a:lnTo>
                  <a:lnTo>
                    <a:pt x="5486" y="195"/>
                  </a:lnTo>
                  <a:lnTo>
                    <a:pt x="5488" y="195"/>
                  </a:lnTo>
                  <a:lnTo>
                    <a:pt x="5490" y="196"/>
                  </a:lnTo>
                  <a:lnTo>
                    <a:pt x="5492" y="195"/>
                  </a:lnTo>
                  <a:lnTo>
                    <a:pt x="5494" y="195"/>
                  </a:lnTo>
                  <a:lnTo>
                    <a:pt x="5496" y="199"/>
                  </a:lnTo>
                  <a:lnTo>
                    <a:pt x="5498" y="199"/>
                  </a:lnTo>
                  <a:lnTo>
                    <a:pt x="5500" y="198"/>
                  </a:lnTo>
                  <a:lnTo>
                    <a:pt x="5502" y="197"/>
                  </a:lnTo>
                  <a:lnTo>
                    <a:pt x="5504" y="196"/>
                  </a:lnTo>
                  <a:lnTo>
                    <a:pt x="5506" y="195"/>
                  </a:lnTo>
                  <a:lnTo>
                    <a:pt x="5507" y="196"/>
                  </a:lnTo>
                  <a:lnTo>
                    <a:pt x="5509" y="195"/>
                  </a:lnTo>
                  <a:lnTo>
                    <a:pt x="5511" y="197"/>
                  </a:lnTo>
                  <a:lnTo>
                    <a:pt x="5513" y="196"/>
                  </a:lnTo>
                  <a:lnTo>
                    <a:pt x="5515" y="197"/>
                  </a:lnTo>
                  <a:lnTo>
                    <a:pt x="5517" y="196"/>
                  </a:lnTo>
                  <a:lnTo>
                    <a:pt x="5519" y="197"/>
                  </a:lnTo>
                  <a:lnTo>
                    <a:pt x="5521" y="195"/>
                  </a:lnTo>
                  <a:lnTo>
                    <a:pt x="5523" y="196"/>
                  </a:lnTo>
                  <a:lnTo>
                    <a:pt x="5525" y="194"/>
                  </a:lnTo>
                  <a:lnTo>
                    <a:pt x="5527" y="194"/>
                  </a:lnTo>
                  <a:lnTo>
                    <a:pt x="5528" y="195"/>
                  </a:lnTo>
                  <a:lnTo>
                    <a:pt x="5530" y="195"/>
                  </a:lnTo>
                  <a:lnTo>
                    <a:pt x="5532" y="191"/>
                  </a:lnTo>
                  <a:lnTo>
                    <a:pt x="5534" y="188"/>
                  </a:lnTo>
                  <a:lnTo>
                    <a:pt x="5536" y="180"/>
                  </a:lnTo>
                  <a:lnTo>
                    <a:pt x="5538" y="171"/>
                  </a:lnTo>
                  <a:lnTo>
                    <a:pt x="5540" y="153"/>
                  </a:lnTo>
                  <a:lnTo>
                    <a:pt x="5542" y="136"/>
                  </a:lnTo>
                  <a:lnTo>
                    <a:pt x="5544" y="119"/>
                  </a:lnTo>
                  <a:lnTo>
                    <a:pt x="5546" y="111"/>
                  </a:lnTo>
                  <a:lnTo>
                    <a:pt x="5548" y="105"/>
                  </a:lnTo>
                  <a:lnTo>
                    <a:pt x="5549" y="101"/>
                  </a:lnTo>
                  <a:lnTo>
                    <a:pt x="5551" y="101"/>
                  </a:lnTo>
                  <a:lnTo>
                    <a:pt x="5553" y="104"/>
                  </a:lnTo>
                  <a:lnTo>
                    <a:pt x="5555" y="113"/>
                  </a:lnTo>
                  <a:lnTo>
                    <a:pt x="5557" y="120"/>
                  </a:lnTo>
                  <a:lnTo>
                    <a:pt x="5559" y="123"/>
                  </a:lnTo>
                  <a:lnTo>
                    <a:pt x="5561" y="127"/>
                  </a:lnTo>
                  <a:lnTo>
                    <a:pt x="5563" y="127"/>
                  </a:lnTo>
                  <a:lnTo>
                    <a:pt x="5565" y="124"/>
                  </a:lnTo>
                  <a:lnTo>
                    <a:pt x="5567" y="125"/>
                  </a:lnTo>
                  <a:lnTo>
                    <a:pt x="5569" y="127"/>
                  </a:lnTo>
                  <a:lnTo>
                    <a:pt x="5570" y="132"/>
                  </a:lnTo>
                  <a:lnTo>
                    <a:pt x="5572" y="140"/>
                  </a:lnTo>
                  <a:lnTo>
                    <a:pt x="5574" y="147"/>
                  </a:lnTo>
                  <a:lnTo>
                    <a:pt x="5576" y="146"/>
                  </a:lnTo>
                  <a:lnTo>
                    <a:pt x="5578" y="134"/>
                  </a:lnTo>
                  <a:lnTo>
                    <a:pt x="5580" y="123"/>
                  </a:lnTo>
                  <a:lnTo>
                    <a:pt x="5582" y="118"/>
                  </a:lnTo>
                  <a:lnTo>
                    <a:pt x="5584" y="127"/>
                  </a:lnTo>
                  <a:lnTo>
                    <a:pt x="5586" y="146"/>
                  </a:lnTo>
                  <a:lnTo>
                    <a:pt x="5588" y="168"/>
                  </a:lnTo>
                  <a:lnTo>
                    <a:pt x="5589" y="181"/>
                  </a:lnTo>
                  <a:lnTo>
                    <a:pt x="5591" y="186"/>
                  </a:lnTo>
                  <a:lnTo>
                    <a:pt x="5593" y="184"/>
                  </a:lnTo>
                  <a:lnTo>
                    <a:pt x="5595" y="188"/>
                  </a:lnTo>
                  <a:lnTo>
                    <a:pt x="5597" y="191"/>
                  </a:lnTo>
                  <a:lnTo>
                    <a:pt x="5599" y="195"/>
                  </a:lnTo>
                  <a:lnTo>
                    <a:pt x="5601" y="201"/>
                  </a:lnTo>
                  <a:lnTo>
                    <a:pt x="5603" y="202"/>
                  </a:lnTo>
                  <a:lnTo>
                    <a:pt x="5605" y="202"/>
                  </a:lnTo>
                  <a:lnTo>
                    <a:pt x="5607" y="200"/>
                  </a:lnTo>
                  <a:lnTo>
                    <a:pt x="5609" y="201"/>
                  </a:lnTo>
                  <a:lnTo>
                    <a:pt x="5610" y="202"/>
                  </a:lnTo>
                  <a:lnTo>
                    <a:pt x="5612" y="200"/>
                  </a:lnTo>
                  <a:lnTo>
                    <a:pt x="5614" y="199"/>
                  </a:lnTo>
                  <a:lnTo>
                    <a:pt x="5616" y="200"/>
                  </a:lnTo>
                  <a:lnTo>
                    <a:pt x="5618" y="202"/>
                  </a:lnTo>
                  <a:lnTo>
                    <a:pt x="5620" y="201"/>
                  </a:lnTo>
                  <a:lnTo>
                    <a:pt x="5622" y="200"/>
                  </a:lnTo>
                  <a:lnTo>
                    <a:pt x="5624" y="201"/>
                  </a:lnTo>
                  <a:lnTo>
                    <a:pt x="5626" y="200"/>
                  </a:lnTo>
                  <a:lnTo>
                    <a:pt x="5628" y="200"/>
                  </a:lnTo>
                  <a:lnTo>
                    <a:pt x="5630" y="198"/>
                  </a:lnTo>
                  <a:lnTo>
                    <a:pt x="5631" y="199"/>
                  </a:lnTo>
                  <a:lnTo>
                    <a:pt x="5633" y="199"/>
                  </a:lnTo>
                  <a:lnTo>
                    <a:pt x="5635" y="202"/>
                  </a:lnTo>
                  <a:lnTo>
                    <a:pt x="5637" y="204"/>
                  </a:lnTo>
                  <a:lnTo>
                    <a:pt x="5639" y="202"/>
                  </a:lnTo>
                  <a:lnTo>
                    <a:pt x="5641" y="201"/>
                  </a:lnTo>
                  <a:lnTo>
                    <a:pt x="5643" y="202"/>
                  </a:lnTo>
                  <a:lnTo>
                    <a:pt x="5645" y="204"/>
                  </a:lnTo>
                  <a:lnTo>
                    <a:pt x="5647" y="201"/>
                  </a:lnTo>
                  <a:lnTo>
                    <a:pt x="5649" y="201"/>
                  </a:lnTo>
                  <a:lnTo>
                    <a:pt x="5651" y="203"/>
                  </a:lnTo>
                  <a:lnTo>
                    <a:pt x="5652" y="206"/>
                  </a:lnTo>
                  <a:lnTo>
                    <a:pt x="5654" y="206"/>
                  </a:lnTo>
                  <a:lnTo>
                    <a:pt x="5656" y="207"/>
                  </a:lnTo>
                  <a:lnTo>
                    <a:pt x="5658" y="207"/>
                  </a:lnTo>
                  <a:lnTo>
                    <a:pt x="5660" y="206"/>
                  </a:lnTo>
                  <a:lnTo>
                    <a:pt x="5662" y="207"/>
                  </a:lnTo>
                  <a:lnTo>
                    <a:pt x="5664" y="205"/>
                  </a:lnTo>
                  <a:lnTo>
                    <a:pt x="5666" y="206"/>
                  </a:lnTo>
                  <a:lnTo>
                    <a:pt x="5668" y="208"/>
                  </a:lnTo>
                  <a:lnTo>
                    <a:pt x="5670" y="207"/>
                  </a:lnTo>
                  <a:lnTo>
                    <a:pt x="5672" y="211"/>
                  </a:lnTo>
                  <a:lnTo>
                    <a:pt x="5673" y="210"/>
                  </a:lnTo>
                  <a:lnTo>
                    <a:pt x="5675" y="212"/>
                  </a:lnTo>
                  <a:lnTo>
                    <a:pt x="5677" y="211"/>
                  </a:lnTo>
                  <a:lnTo>
                    <a:pt x="5679" y="211"/>
                  </a:lnTo>
                  <a:lnTo>
                    <a:pt x="5681" y="212"/>
                  </a:lnTo>
                  <a:lnTo>
                    <a:pt x="5683" y="211"/>
                  </a:lnTo>
                  <a:lnTo>
                    <a:pt x="5685" y="208"/>
                  </a:lnTo>
                  <a:lnTo>
                    <a:pt x="5687" y="212"/>
                  </a:lnTo>
                  <a:lnTo>
                    <a:pt x="5689" y="213"/>
                  </a:lnTo>
                  <a:lnTo>
                    <a:pt x="5691" y="213"/>
                  </a:lnTo>
                  <a:lnTo>
                    <a:pt x="5693" y="213"/>
                  </a:lnTo>
                  <a:lnTo>
                    <a:pt x="5694" y="212"/>
                  </a:lnTo>
                  <a:lnTo>
                    <a:pt x="5696" y="212"/>
                  </a:lnTo>
                  <a:lnTo>
                    <a:pt x="5698" y="210"/>
                  </a:lnTo>
                  <a:lnTo>
                    <a:pt x="5700" y="210"/>
                  </a:lnTo>
                  <a:lnTo>
                    <a:pt x="5702" y="211"/>
                  </a:lnTo>
                  <a:lnTo>
                    <a:pt x="5704" y="211"/>
                  </a:lnTo>
                  <a:lnTo>
                    <a:pt x="5706" y="208"/>
                  </a:lnTo>
                  <a:lnTo>
                    <a:pt x="5708" y="209"/>
                  </a:lnTo>
                  <a:lnTo>
                    <a:pt x="5710" y="209"/>
                  </a:lnTo>
                  <a:lnTo>
                    <a:pt x="5712" y="207"/>
                  </a:lnTo>
                  <a:lnTo>
                    <a:pt x="5713" y="207"/>
                  </a:lnTo>
                  <a:lnTo>
                    <a:pt x="5715" y="208"/>
                  </a:lnTo>
                  <a:lnTo>
                    <a:pt x="5717" y="205"/>
                  </a:lnTo>
                  <a:lnTo>
                    <a:pt x="5719" y="204"/>
                  </a:lnTo>
                  <a:lnTo>
                    <a:pt x="5721" y="202"/>
                  </a:lnTo>
                  <a:lnTo>
                    <a:pt x="5723" y="205"/>
                  </a:lnTo>
                  <a:lnTo>
                    <a:pt x="5725" y="202"/>
                  </a:lnTo>
                  <a:lnTo>
                    <a:pt x="5727" y="204"/>
                  </a:lnTo>
                  <a:lnTo>
                    <a:pt x="5729" y="201"/>
                  </a:lnTo>
                  <a:lnTo>
                    <a:pt x="5731" y="197"/>
                  </a:lnTo>
                  <a:lnTo>
                    <a:pt x="5733" y="196"/>
                  </a:lnTo>
                  <a:lnTo>
                    <a:pt x="5734" y="195"/>
                  </a:lnTo>
                  <a:lnTo>
                    <a:pt x="5736" y="193"/>
                  </a:lnTo>
                  <a:lnTo>
                    <a:pt x="5738" y="193"/>
                  </a:lnTo>
                  <a:lnTo>
                    <a:pt x="5740" y="191"/>
                  </a:lnTo>
                  <a:lnTo>
                    <a:pt x="5742" y="190"/>
                  </a:lnTo>
                  <a:lnTo>
                    <a:pt x="5744" y="189"/>
                  </a:lnTo>
                  <a:lnTo>
                    <a:pt x="5746" y="188"/>
                  </a:lnTo>
                  <a:lnTo>
                    <a:pt x="5748" y="186"/>
                  </a:lnTo>
                  <a:lnTo>
                    <a:pt x="5750" y="185"/>
                  </a:lnTo>
                  <a:lnTo>
                    <a:pt x="5752" y="183"/>
                  </a:lnTo>
                  <a:lnTo>
                    <a:pt x="5754" y="183"/>
                  </a:lnTo>
                  <a:lnTo>
                    <a:pt x="5755" y="185"/>
                  </a:lnTo>
                  <a:lnTo>
                    <a:pt x="5757" y="185"/>
                  </a:lnTo>
                  <a:lnTo>
                    <a:pt x="5759" y="184"/>
                  </a:lnTo>
                  <a:lnTo>
                    <a:pt x="5761" y="185"/>
                  </a:lnTo>
                  <a:lnTo>
                    <a:pt x="5763" y="186"/>
                  </a:lnTo>
                  <a:lnTo>
                    <a:pt x="5765" y="186"/>
                  </a:lnTo>
                  <a:lnTo>
                    <a:pt x="5767" y="186"/>
                  </a:lnTo>
                  <a:lnTo>
                    <a:pt x="5769" y="185"/>
                  </a:lnTo>
                  <a:lnTo>
                    <a:pt x="5771" y="186"/>
                  </a:lnTo>
                  <a:lnTo>
                    <a:pt x="5773" y="188"/>
                  </a:lnTo>
                  <a:lnTo>
                    <a:pt x="5775" y="187"/>
                  </a:lnTo>
                  <a:lnTo>
                    <a:pt x="5776" y="188"/>
                  </a:lnTo>
                  <a:lnTo>
                    <a:pt x="5778" y="188"/>
                  </a:lnTo>
                  <a:lnTo>
                    <a:pt x="5780" y="188"/>
                  </a:lnTo>
                  <a:lnTo>
                    <a:pt x="5782" y="188"/>
                  </a:lnTo>
                  <a:lnTo>
                    <a:pt x="5784" y="187"/>
                  </a:lnTo>
                  <a:lnTo>
                    <a:pt x="5786" y="185"/>
                  </a:lnTo>
                  <a:lnTo>
                    <a:pt x="5788" y="188"/>
                  </a:lnTo>
                  <a:lnTo>
                    <a:pt x="5790" y="188"/>
                  </a:lnTo>
                  <a:lnTo>
                    <a:pt x="5792" y="190"/>
                  </a:lnTo>
                  <a:lnTo>
                    <a:pt x="5794" y="189"/>
                  </a:lnTo>
                  <a:lnTo>
                    <a:pt x="5796" y="190"/>
                  </a:lnTo>
                  <a:lnTo>
                    <a:pt x="5797" y="188"/>
                  </a:lnTo>
                  <a:lnTo>
                    <a:pt x="5799" y="188"/>
                  </a:lnTo>
                  <a:lnTo>
                    <a:pt x="5801" y="187"/>
                  </a:lnTo>
                  <a:lnTo>
                    <a:pt x="5803" y="188"/>
                  </a:lnTo>
                  <a:lnTo>
                    <a:pt x="5805" y="188"/>
                  </a:lnTo>
                  <a:lnTo>
                    <a:pt x="5807" y="189"/>
                  </a:lnTo>
                  <a:lnTo>
                    <a:pt x="5809" y="189"/>
                  </a:lnTo>
                  <a:lnTo>
                    <a:pt x="5811" y="189"/>
                  </a:lnTo>
                  <a:lnTo>
                    <a:pt x="5813" y="193"/>
                  </a:lnTo>
                  <a:lnTo>
                    <a:pt x="5815" y="189"/>
                  </a:lnTo>
                  <a:lnTo>
                    <a:pt x="5817" y="190"/>
                  </a:lnTo>
                  <a:lnTo>
                    <a:pt x="5818" y="188"/>
                  </a:lnTo>
                  <a:lnTo>
                    <a:pt x="5820" y="185"/>
                  </a:lnTo>
                  <a:lnTo>
                    <a:pt x="5822" y="186"/>
                  </a:lnTo>
                  <a:lnTo>
                    <a:pt x="5824" y="188"/>
                  </a:lnTo>
                  <a:lnTo>
                    <a:pt x="5826" y="186"/>
                  </a:lnTo>
                  <a:lnTo>
                    <a:pt x="5828" y="190"/>
                  </a:lnTo>
                  <a:lnTo>
                    <a:pt x="5830" y="189"/>
                  </a:lnTo>
                  <a:lnTo>
                    <a:pt x="5832" y="187"/>
                  </a:lnTo>
                  <a:lnTo>
                    <a:pt x="5834" y="187"/>
                  </a:lnTo>
                  <a:lnTo>
                    <a:pt x="5836" y="186"/>
                  </a:lnTo>
                  <a:lnTo>
                    <a:pt x="5837" y="185"/>
                  </a:lnTo>
                  <a:lnTo>
                    <a:pt x="5839" y="185"/>
                  </a:lnTo>
                  <a:lnTo>
                    <a:pt x="5841" y="185"/>
                  </a:lnTo>
                  <a:lnTo>
                    <a:pt x="5843" y="185"/>
                  </a:lnTo>
                  <a:lnTo>
                    <a:pt x="5845" y="185"/>
                  </a:lnTo>
                  <a:lnTo>
                    <a:pt x="5847" y="185"/>
                  </a:lnTo>
                  <a:lnTo>
                    <a:pt x="5849" y="185"/>
                  </a:lnTo>
                  <a:lnTo>
                    <a:pt x="5851" y="183"/>
                  </a:lnTo>
                  <a:lnTo>
                    <a:pt x="5853" y="183"/>
                  </a:lnTo>
                  <a:lnTo>
                    <a:pt x="5855" y="185"/>
                  </a:lnTo>
                  <a:lnTo>
                    <a:pt x="5857" y="184"/>
                  </a:lnTo>
                  <a:lnTo>
                    <a:pt x="5858" y="183"/>
                  </a:lnTo>
                  <a:lnTo>
                    <a:pt x="5860" y="184"/>
                  </a:lnTo>
                  <a:lnTo>
                    <a:pt x="5862" y="184"/>
                  </a:lnTo>
                  <a:lnTo>
                    <a:pt x="5864" y="186"/>
                  </a:lnTo>
                  <a:lnTo>
                    <a:pt x="5866" y="185"/>
                  </a:lnTo>
                  <a:lnTo>
                    <a:pt x="5868" y="181"/>
                  </a:lnTo>
                  <a:lnTo>
                    <a:pt x="5870" y="179"/>
                  </a:lnTo>
                  <a:lnTo>
                    <a:pt x="5872" y="177"/>
                  </a:lnTo>
                  <a:lnTo>
                    <a:pt x="5874" y="175"/>
                  </a:lnTo>
                  <a:lnTo>
                    <a:pt x="5876" y="174"/>
                  </a:lnTo>
                  <a:lnTo>
                    <a:pt x="5878" y="173"/>
                  </a:lnTo>
                  <a:lnTo>
                    <a:pt x="5879" y="171"/>
                  </a:lnTo>
                  <a:lnTo>
                    <a:pt x="5881" y="169"/>
                  </a:lnTo>
                  <a:lnTo>
                    <a:pt x="5883" y="169"/>
                  </a:lnTo>
                  <a:lnTo>
                    <a:pt x="5885" y="168"/>
                  </a:lnTo>
                  <a:lnTo>
                    <a:pt x="5887" y="164"/>
                  </a:lnTo>
                  <a:lnTo>
                    <a:pt x="5889" y="163"/>
                  </a:lnTo>
                  <a:lnTo>
                    <a:pt x="5891" y="161"/>
                  </a:lnTo>
                  <a:lnTo>
                    <a:pt x="5893" y="162"/>
                  </a:lnTo>
                  <a:lnTo>
                    <a:pt x="5895" y="165"/>
                  </a:lnTo>
                  <a:lnTo>
                    <a:pt x="5897" y="168"/>
                  </a:lnTo>
                  <a:lnTo>
                    <a:pt x="5899" y="171"/>
                  </a:lnTo>
                  <a:lnTo>
                    <a:pt x="5900" y="170"/>
                  </a:lnTo>
                  <a:lnTo>
                    <a:pt x="5902" y="172"/>
                  </a:lnTo>
                  <a:lnTo>
                    <a:pt x="5904" y="171"/>
                  </a:lnTo>
                  <a:lnTo>
                    <a:pt x="5906" y="170"/>
                  </a:lnTo>
                  <a:lnTo>
                    <a:pt x="5908" y="172"/>
                  </a:lnTo>
                  <a:lnTo>
                    <a:pt x="5910" y="176"/>
                  </a:lnTo>
                  <a:lnTo>
                    <a:pt x="5912" y="177"/>
                  </a:lnTo>
                  <a:lnTo>
                    <a:pt x="5914" y="177"/>
                  </a:lnTo>
                  <a:lnTo>
                    <a:pt x="5916" y="180"/>
                  </a:lnTo>
                  <a:lnTo>
                    <a:pt x="5918" y="183"/>
                  </a:lnTo>
                  <a:lnTo>
                    <a:pt x="5920" y="182"/>
                  </a:lnTo>
                  <a:lnTo>
                    <a:pt x="5921" y="183"/>
                  </a:lnTo>
                  <a:lnTo>
                    <a:pt x="5923" y="184"/>
                  </a:lnTo>
                  <a:lnTo>
                    <a:pt x="5925" y="187"/>
                  </a:lnTo>
                  <a:lnTo>
                    <a:pt x="5927" y="186"/>
                  </a:lnTo>
                  <a:lnTo>
                    <a:pt x="5929" y="188"/>
                  </a:lnTo>
                  <a:lnTo>
                    <a:pt x="5931" y="189"/>
                  </a:lnTo>
                  <a:lnTo>
                    <a:pt x="5933" y="188"/>
                  </a:lnTo>
                  <a:lnTo>
                    <a:pt x="5935" y="188"/>
                  </a:lnTo>
                  <a:lnTo>
                    <a:pt x="5937" y="186"/>
                  </a:lnTo>
                  <a:lnTo>
                    <a:pt x="5939" y="186"/>
                  </a:lnTo>
                  <a:lnTo>
                    <a:pt x="5941" y="188"/>
                  </a:lnTo>
                  <a:lnTo>
                    <a:pt x="5942" y="186"/>
                  </a:lnTo>
                  <a:lnTo>
                    <a:pt x="5944" y="188"/>
                  </a:lnTo>
                  <a:lnTo>
                    <a:pt x="5946" y="186"/>
                  </a:lnTo>
                  <a:lnTo>
                    <a:pt x="5948" y="189"/>
                  </a:lnTo>
                  <a:lnTo>
                    <a:pt x="5950" y="188"/>
                  </a:lnTo>
                  <a:lnTo>
                    <a:pt x="5952" y="186"/>
                  </a:lnTo>
                  <a:lnTo>
                    <a:pt x="5954" y="186"/>
                  </a:lnTo>
                  <a:lnTo>
                    <a:pt x="5956" y="185"/>
                  </a:lnTo>
                  <a:lnTo>
                    <a:pt x="5958" y="185"/>
                  </a:lnTo>
                  <a:lnTo>
                    <a:pt x="5960" y="186"/>
                  </a:lnTo>
                  <a:lnTo>
                    <a:pt x="5962" y="184"/>
                  </a:lnTo>
                  <a:lnTo>
                    <a:pt x="5963" y="185"/>
                  </a:lnTo>
                  <a:lnTo>
                    <a:pt x="5965" y="186"/>
                  </a:lnTo>
                  <a:lnTo>
                    <a:pt x="5967" y="186"/>
                  </a:lnTo>
                  <a:lnTo>
                    <a:pt x="5969" y="184"/>
                  </a:lnTo>
                  <a:lnTo>
                    <a:pt x="5971" y="179"/>
                  </a:lnTo>
                  <a:lnTo>
                    <a:pt x="5973" y="174"/>
                  </a:lnTo>
                  <a:lnTo>
                    <a:pt x="5975" y="165"/>
                  </a:lnTo>
                  <a:lnTo>
                    <a:pt x="5977" y="152"/>
                  </a:lnTo>
                  <a:lnTo>
                    <a:pt x="5979" y="135"/>
                  </a:lnTo>
                  <a:lnTo>
                    <a:pt x="5981" y="117"/>
                  </a:lnTo>
                  <a:lnTo>
                    <a:pt x="5982" y="101"/>
                  </a:lnTo>
                  <a:lnTo>
                    <a:pt x="5984" y="89"/>
                  </a:lnTo>
                  <a:lnTo>
                    <a:pt x="5986" y="81"/>
                  </a:lnTo>
                  <a:lnTo>
                    <a:pt x="5988" y="80"/>
                  </a:lnTo>
                  <a:lnTo>
                    <a:pt x="5990" y="81"/>
                  </a:lnTo>
                  <a:lnTo>
                    <a:pt x="5992" y="87"/>
                  </a:lnTo>
                  <a:lnTo>
                    <a:pt x="5994" y="98"/>
                  </a:lnTo>
                  <a:lnTo>
                    <a:pt x="5996" y="104"/>
                  </a:lnTo>
                  <a:lnTo>
                    <a:pt x="5998" y="108"/>
                  </a:lnTo>
                  <a:lnTo>
                    <a:pt x="6000" y="107"/>
                  </a:lnTo>
                  <a:lnTo>
                    <a:pt x="6002" y="109"/>
                  </a:lnTo>
                  <a:lnTo>
                    <a:pt x="6003" y="107"/>
                  </a:lnTo>
                  <a:lnTo>
                    <a:pt x="6005" y="109"/>
                  </a:lnTo>
                  <a:lnTo>
                    <a:pt x="6007" y="112"/>
                  </a:lnTo>
                  <a:lnTo>
                    <a:pt x="6009" y="121"/>
                  </a:lnTo>
                  <a:lnTo>
                    <a:pt x="6011" y="133"/>
                  </a:lnTo>
                  <a:lnTo>
                    <a:pt x="6013" y="135"/>
                  </a:lnTo>
                  <a:lnTo>
                    <a:pt x="6015" y="128"/>
                  </a:lnTo>
                  <a:lnTo>
                    <a:pt x="6017" y="115"/>
                  </a:lnTo>
                  <a:lnTo>
                    <a:pt x="6019" y="110"/>
                  </a:lnTo>
                  <a:lnTo>
                    <a:pt x="6021" y="118"/>
                  </a:lnTo>
                  <a:lnTo>
                    <a:pt x="6023" y="133"/>
                  </a:lnTo>
                  <a:lnTo>
                    <a:pt x="6024" y="153"/>
                  </a:lnTo>
                  <a:lnTo>
                    <a:pt x="6026" y="169"/>
                  </a:lnTo>
                  <a:lnTo>
                    <a:pt x="6028" y="176"/>
                  </a:lnTo>
                  <a:lnTo>
                    <a:pt x="6030" y="179"/>
                  </a:lnTo>
                  <a:lnTo>
                    <a:pt x="6032" y="179"/>
                  </a:lnTo>
                  <a:lnTo>
                    <a:pt x="6034" y="182"/>
                  </a:lnTo>
                  <a:lnTo>
                    <a:pt x="6036" y="187"/>
                  </a:lnTo>
                  <a:lnTo>
                    <a:pt x="6038" y="190"/>
                  </a:lnTo>
                  <a:lnTo>
                    <a:pt x="6040" y="193"/>
                  </a:lnTo>
                  <a:lnTo>
                    <a:pt x="6042" y="194"/>
                  </a:lnTo>
                  <a:lnTo>
                    <a:pt x="6044" y="191"/>
                  </a:lnTo>
                  <a:lnTo>
                    <a:pt x="6045" y="190"/>
                  </a:lnTo>
                  <a:lnTo>
                    <a:pt x="6047" y="190"/>
                  </a:lnTo>
                  <a:lnTo>
                    <a:pt x="6049" y="190"/>
                  </a:lnTo>
                  <a:lnTo>
                    <a:pt x="6051" y="190"/>
                  </a:lnTo>
                  <a:lnTo>
                    <a:pt x="6053" y="190"/>
                  </a:lnTo>
                  <a:lnTo>
                    <a:pt x="6055" y="190"/>
                  </a:lnTo>
                  <a:lnTo>
                    <a:pt x="6057" y="191"/>
                  </a:lnTo>
                  <a:lnTo>
                    <a:pt x="6059" y="190"/>
                  </a:lnTo>
                  <a:lnTo>
                    <a:pt x="6061" y="189"/>
                  </a:lnTo>
                  <a:lnTo>
                    <a:pt x="6063" y="188"/>
                  </a:lnTo>
                  <a:lnTo>
                    <a:pt x="6065" y="188"/>
                  </a:lnTo>
                  <a:lnTo>
                    <a:pt x="6066" y="190"/>
                  </a:lnTo>
                  <a:lnTo>
                    <a:pt x="6068" y="189"/>
                  </a:lnTo>
                  <a:lnTo>
                    <a:pt x="6070" y="191"/>
                  </a:lnTo>
                  <a:lnTo>
                    <a:pt x="6072" y="192"/>
                  </a:lnTo>
                  <a:lnTo>
                    <a:pt x="6074" y="191"/>
                  </a:lnTo>
                  <a:lnTo>
                    <a:pt x="6076" y="194"/>
                  </a:lnTo>
                  <a:lnTo>
                    <a:pt x="6078" y="191"/>
                  </a:lnTo>
                  <a:lnTo>
                    <a:pt x="6080" y="191"/>
                  </a:lnTo>
                  <a:lnTo>
                    <a:pt x="6082" y="191"/>
                  </a:lnTo>
                  <a:lnTo>
                    <a:pt x="6084" y="193"/>
                  </a:lnTo>
                  <a:lnTo>
                    <a:pt x="6086" y="194"/>
                  </a:lnTo>
                  <a:lnTo>
                    <a:pt x="6087" y="195"/>
                  </a:lnTo>
                  <a:lnTo>
                    <a:pt x="6089" y="195"/>
                  </a:lnTo>
                  <a:lnTo>
                    <a:pt x="6091" y="196"/>
                  </a:lnTo>
                  <a:lnTo>
                    <a:pt x="6093" y="194"/>
                  </a:lnTo>
                  <a:lnTo>
                    <a:pt x="6095" y="193"/>
                  </a:lnTo>
                  <a:lnTo>
                    <a:pt x="6097" y="195"/>
                  </a:lnTo>
                  <a:lnTo>
                    <a:pt x="6099" y="196"/>
                  </a:lnTo>
                  <a:lnTo>
                    <a:pt x="6101" y="197"/>
                  </a:lnTo>
                  <a:lnTo>
                    <a:pt x="6103" y="200"/>
                  </a:lnTo>
                  <a:lnTo>
                    <a:pt x="6105" y="200"/>
                  </a:lnTo>
                  <a:lnTo>
                    <a:pt x="6106" y="200"/>
                  </a:lnTo>
                  <a:lnTo>
                    <a:pt x="6108" y="200"/>
                  </a:lnTo>
                  <a:lnTo>
                    <a:pt x="6110" y="199"/>
                  </a:lnTo>
                  <a:lnTo>
                    <a:pt x="6112" y="200"/>
                  </a:lnTo>
                  <a:lnTo>
                    <a:pt x="6114" y="199"/>
                  </a:lnTo>
                  <a:lnTo>
                    <a:pt x="6116" y="199"/>
                  </a:lnTo>
                  <a:lnTo>
                    <a:pt x="6118" y="201"/>
                  </a:lnTo>
                  <a:lnTo>
                    <a:pt x="6120" y="202"/>
                  </a:lnTo>
                  <a:lnTo>
                    <a:pt x="6122" y="202"/>
                  </a:lnTo>
                  <a:lnTo>
                    <a:pt x="6124" y="202"/>
                  </a:lnTo>
                  <a:lnTo>
                    <a:pt x="6126" y="202"/>
                  </a:lnTo>
                  <a:lnTo>
                    <a:pt x="6127" y="203"/>
                  </a:lnTo>
                  <a:lnTo>
                    <a:pt x="6129" y="203"/>
                  </a:lnTo>
                  <a:lnTo>
                    <a:pt x="6131" y="202"/>
                  </a:lnTo>
                  <a:lnTo>
                    <a:pt x="6133" y="199"/>
                  </a:lnTo>
                  <a:lnTo>
                    <a:pt x="6135" y="200"/>
                  </a:lnTo>
                  <a:lnTo>
                    <a:pt x="6137" y="202"/>
                  </a:lnTo>
                  <a:lnTo>
                    <a:pt x="6139" y="201"/>
                  </a:lnTo>
                  <a:lnTo>
                    <a:pt x="6141" y="201"/>
                  </a:lnTo>
                  <a:lnTo>
                    <a:pt x="6143" y="201"/>
                  </a:lnTo>
                  <a:lnTo>
                    <a:pt x="6145" y="201"/>
                  </a:lnTo>
                  <a:lnTo>
                    <a:pt x="6147" y="200"/>
                  </a:lnTo>
                  <a:lnTo>
                    <a:pt x="6148" y="199"/>
                  </a:lnTo>
                  <a:lnTo>
                    <a:pt x="6150" y="199"/>
                  </a:lnTo>
                  <a:lnTo>
                    <a:pt x="6152" y="198"/>
                  </a:lnTo>
                  <a:lnTo>
                    <a:pt x="6154" y="197"/>
                  </a:lnTo>
                  <a:lnTo>
                    <a:pt x="6156" y="199"/>
                  </a:lnTo>
                  <a:lnTo>
                    <a:pt x="6158" y="197"/>
                  </a:lnTo>
                  <a:lnTo>
                    <a:pt x="6160" y="194"/>
                  </a:lnTo>
                  <a:lnTo>
                    <a:pt x="6162" y="193"/>
                  </a:lnTo>
                  <a:lnTo>
                    <a:pt x="6164" y="193"/>
                  </a:lnTo>
                  <a:lnTo>
                    <a:pt x="6166" y="191"/>
                  </a:lnTo>
                  <a:lnTo>
                    <a:pt x="6168" y="188"/>
                  </a:lnTo>
                  <a:lnTo>
                    <a:pt x="6169" y="188"/>
                  </a:lnTo>
                  <a:lnTo>
                    <a:pt x="6171" y="187"/>
                  </a:lnTo>
                  <a:lnTo>
                    <a:pt x="6173" y="186"/>
                  </a:lnTo>
                  <a:lnTo>
                    <a:pt x="6175" y="186"/>
                  </a:lnTo>
                  <a:lnTo>
                    <a:pt x="6177" y="185"/>
                  </a:lnTo>
                  <a:lnTo>
                    <a:pt x="6179" y="183"/>
                  </a:lnTo>
                  <a:lnTo>
                    <a:pt x="6181" y="179"/>
                  </a:lnTo>
                  <a:lnTo>
                    <a:pt x="6183" y="177"/>
                  </a:lnTo>
                  <a:lnTo>
                    <a:pt x="6185" y="176"/>
                  </a:lnTo>
                  <a:lnTo>
                    <a:pt x="6187" y="178"/>
                  </a:lnTo>
                  <a:lnTo>
                    <a:pt x="6189" y="179"/>
                  </a:lnTo>
                  <a:lnTo>
                    <a:pt x="6190" y="177"/>
                  </a:lnTo>
                  <a:lnTo>
                    <a:pt x="6192" y="177"/>
                  </a:lnTo>
                  <a:lnTo>
                    <a:pt x="6194" y="176"/>
                  </a:lnTo>
                  <a:lnTo>
                    <a:pt x="6196" y="177"/>
                  </a:lnTo>
                  <a:lnTo>
                    <a:pt x="6198" y="174"/>
                  </a:lnTo>
                  <a:lnTo>
                    <a:pt x="6200" y="174"/>
                  </a:lnTo>
                  <a:lnTo>
                    <a:pt x="6202" y="174"/>
                  </a:lnTo>
                  <a:lnTo>
                    <a:pt x="6204" y="176"/>
                  </a:lnTo>
                  <a:lnTo>
                    <a:pt x="6206" y="177"/>
                  </a:lnTo>
                  <a:lnTo>
                    <a:pt x="6208" y="178"/>
                  </a:lnTo>
                  <a:lnTo>
                    <a:pt x="6210" y="178"/>
                  </a:lnTo>
                  <a:lnTo>
                    <a:pt x="6211" y="178"/>
                  </a:lnTo>
                  <a:lnTo>
                    <a:pt x="6213" y="178"/>
                  </a:lnTo>
                  <a:lnTo>
                    <a:pt x="6215" y="177"/>
                  </a:lnTo>
                  <a:lnTo>
                    <a:pt x="6217" y="178"/>
                  </a:lnTo>
                  <a:lnTo>
                    <a:pt x="6219" y="178"/>
                  </a:lnTo>
                  <a:lnTo>
                    <a:pt x="6221" y="178"/>
                  </a:lnTo>
                  <a:lnTo>
                    <a:pt x="6223" y="177"/>
                  </a:lnTo>
                  <a:lnTo>
                    <a:pt x="6225" y="178"/>
                  </a:lnTo>
                  <a:lnTo>
                    <a:pt x="6227" y="178"/>
                  </a:lnTo>
                  <a:lnTo>
                    <a:pt x="6229" y="178"/>
                  </a:lnTo>
                  <a:lnTo>
                    <a:pt x="6230" y="178"/>
                  </a:lnTo>
                  <a:lnTo>
                    <a:pt x="6232" y="177"/>
                  </a:lnTo>
                  <a:lnTo>
                    <a:pt x="6234" y="178"/>
                  </a:lnTo>
                  <a:lnTo>
                    <a:pt x="6236" y="178"/>
                  </a:lnTo>
                  <a:lnTo>
                    <a:pt x="6238" y="178"/>
                  </a:lnTo>
                  <a:lnTo>
                    <a:pt x="6240" y="180"/>
                  </a:lnTo>
                  <a:lnTo>
                    <a:pt x="6242" y="181"/>
                  </a:lnTo>
                  <a:lnTo>
                    <a:pt x="6244" y="179"/>
                  </a:lnTo>
                  <a:lnTo>
                    <a:pt x="6246" y="180"/>
                  </a:lnTo>
                  <a:lnTo>
                    <a:pt x="6248" y="180"/>
                  </a:lnTo>
                  <a:lnTo>
                    <a:pt x="6250" y="179"/>
                  </a:lnTo>
                  <a:lnTo>
                    <a:pt x="6251" y="179"/>
                  </a:lnTo>
                  <a:lnTo>
                    <a:pt x="6253" y="178"/>
                  </a:lnTo>
                  <a:lnTo>
                    <a:pt x="6255" y="179"/>
                  </a:lnTo>
                  <a:lnTo>
                    <a:pt x="6257" y="179"/>
                  </a:lnTo>
                  <a:lnTo>
                    <a:pt x="6259" y="179"/>
                  </a:lnTo>
                  <a:lnTo>
                    <a:pt x="6261" y="179"/>
                  </a:lnTo>
                  <a:lnTo>
                    <a:pt x="6263" y="180"/>
                  </a:lnTo>
                  <a:lnTo>
                    <a:pt x="6265" y="179"/>
                  </a:lnTo>
                  <a:lnTo>
                    <a:pt x="6267" y="176"/>
                  </a:lnTo>
                  <a:lnTo>
                    <a:pt x="6269" y="177"/>
                  </a:lnTo>
                  <a:lnTo>
                    <a:pt x="6271" y="177"/>
                  </a:lnTo>
                  <a:lnTo>
                    <a:pt x="6272" y="176"/>
                  </a:lnTo>
                  <a:lnTo>
                    <a:pt x="6274" y="176"/>
                  </a:lnTo>
                  <a:lnTo>
                    <a:pt x="6276" y="179"/>
                  </a:lnTo>
                  <a:lnTo>
                    <a:pt x="6278" y="179"/>
                  </a:lnTo>
                  <a:lnTo>
                    <a:pt x="6280" y="177"/>
                  </a:lnTo>
                  <a:lnTo>
                    <a:pt x="6282" y="179"/>
                  </a:lnTo>
                  <a:lnTo>
                    <a:pt x="6284" y="177"/>
                  </a:lnTo>
                  <a:lnTo>
                    <a:pt x="6286" y="174"/>
                  </a:lnTo>
                  <a:lnTo>
                    <a:pt x="6288" y="177"/>
                  </a:lnTo>
                  <a:lnTo>
                    <a:pt x="6290" y="174"/>
                  </a:lnTo>
                  <a:lnTo>
                    <a:pt x="6292" y="176"/>
                  </a:lnTo>
                  <a:lnTo>
                    <a:pt x="6294" y="176"/>
                  </a:lnTo>
                  <a:lnTo>
                    <a:pt x="6296" y="176"/>
                  </a:lnTo>
                  <a:lnTo>
                    <a:pt x="6298" y="176"/>
                  </a:lnTo>
                  <a:lnTo>
                    <a:pt x="6299" y="173"/>
                  </a:lnTo>
                  <a:lnTo>
                    <a:pt x="6301" y="173"/>
                  </a:lnTo>
                  <a:lnTo>
                    <a:pt x="6303" y="171"/>
                  </a:lnTo>
                  <a:lnTo>
                    <a:pt x="6305" y="165"/>
                  </a:lnTo>
                  <a:lnTo>
                    <a:pt x="6307" y="166"/>
                  </a:lnTo>
                  <a:lnTo>
                    <a:pt x="6309" y="166"/>
                  </a:lnTo>
                  <a:lnTo>
                    <a:pt x="6311" y="165"/>
                  </a:lnTo>
                  <a:lnTo>
                    <a:pt x="6313" y="162"/>
                  </a:lnTo>
                  <a:lnTo>
                    <a:pt x="6315" y="162"/>
                  </a:lnTo>
                  <a:lnTo>
                    <a:pt x="6317" y="159"/>
                  </a:lnTo>
                  <a:lnTo>
                    <a:pt x="6318" y="156"/>
                  </a:lnTo>
                  <a:lnTo>
                    <a:pt x="6320" y="156"/>
                  </a:lnTo>
                  <a:lnTo>
                    <a:pt x="6322" y="153"/>
                  </a:lnTo>
                  <a:lnTo>
                    <a:pt x="6324" y="151"/>
                  </a:lnTo>
                  <a:lnTo>
                    <a:pt x="6326" y="152"/>
                  </a:lnTo>
                  <a:lnTo>
                    <a:pt x="6328" y="155"/>
                  </a:lnTo>
                  <a:lnTo>
                    <a:pt x="6330" y="158"/>
                  </a:lnTo>
                  <a:lnTo>
                    <a:pt x="6332" y="157"/>
                  </a:lnTo>
                  <a:lnTo>
                    <a:pt x="6334" y="158"/>
                  </a:lnTo>
                  <a:lnTo>
                    <a:pt x="6336" y="158"/>
                  </a:lnTo>
                  <a:lnTo>
                    <a:pt x="6338" y="157"/>
                  </a:lnTo>
                  <a:lnTo>
                    <a:pt x="6339" y="161"/>
                  </a:lnTo>
                  <a:lnTo>
                    <a:pt x="6341" y="160"/>
                  </a:lnTo>
                  <a:lnTo>
                    <a:pt x="6343" y="162"/>
                  </a:lnTo>
                  <a:lnTo>
                    <a:pt x="6345" y="166"/>
                  </a:lnTo>
                  <a:lnTo>
                    <a:pt x="6347" y="168"/>
                  </a:lnTo>
                  <a:lnTo>
                    <a:pt x="6349" y="169"/>
                  </a:lnTo>
                  <a:lnTo>
                    <a:pt x="6351" y="168"/>
                  </a:lnTo>
                  <a:lnTo>
                    <a:pt x="6353" y="170"/>
                  </a:lnTo>
                  <a:lnTo>
                    <a:pt x="6355" y="171"/>
                  </a:lnTo>
                  <a:lnTo>
                    <a:pt x="6357" y="171"/>
                  </a:lnTo>
                  <a:lnTo>
                    <a:pt x="6359" y="175"/>
                  </a:lnTo>
                  <a:lnTo>
                    <a:pt x="6360" y="175"/>
                  </a:lnTo>
                  <a:lnTo>
                    <a:pt x="6362" y="177"/>
                  </a:lnTo>
                  <a:lnTo>
                    <a:pt x="6364" y="178"/>
                  </a:lnTo>
                  <a:lnTo>
                    <a:pt x="6366" y="176"/>
                  </a:lnTo>
                  <a:lnTo>
                    <a:pt x="6368" y="176"/>
                  </a:lnTo>
                  <a:lnTo>
                    <a:pt x="6370" y="176"/>
                  </a:lnTo>
                  <a:lnTo>
                    <a:pt x="6372" y="174"/>
                  </a:lnTo>
                  <a:lnTo>
                    <a:pt x="6374" y="174"/>
                  </a:lnTo>
                  <a:lnTo>
                    <a:pt x="6376" y="176"/>
                  </a:lnTo>
                  <a:lnTo>
                    <a:pt x="6378" y="176"/>
                  </a:lnTo>
                  <a:lnTo>
                    <a:pt x="6380" y="176"/>
                  </a:lnTo>
                  <a:lnTo>
                    <a:pt x="6381" y="175"/>
                  </a:lnTo>
                  <a:lnTo>
                    <a:pt x="6383" y="177"/>
                  </a:lnTo>
                  <a:lnTo>
                    <a:pt x="6385" y="177"/>
                  </a:lnTo>
                  <a:lnTo>
                    <a:pt x="6387" y="176"/>
                  </a:lnTo>
                  <a:lnTo>
                    <a:pt x="6389" y="177"/>
                  </a:lnTo>
                  <a:lnTo>
                    <a:pt x="6391" y="176"/>
                  </a:lnTo>
                  <a:lnTo>
                    <a:pt x="6393" y="173"/>
                  </a:lnTo>
                  <a:lnTo>
                    <a:pt x="6395" y="176"/>
                  </a:lnTo>
                  <a:lnTo>
                    <a:pt x="6397" y="174"/>
                  </a:lnTo>
                  <a:lnTo>
                    <a:pt x="6399" y="174"/>
                  </a:lnTo>
                  <a:lnTo>
                    <a:pt x="6401" y="174"/>
                  </a:lnTo>
                  <a:lnTo>
                    <a:pt x="6402" y="172"/>
                  </a:lnTo>
                  <a:lnTo>
                    <a:pt x="6404" y="168"/>
                  </a:lnTo>
                  <a:lnTo>
                    <a:pt x="6406" y="162"/>
                  </a:lnTo>
                  <a:lnTo>
                    <a:pt x="6408" y="155"/>
                  </a:lnTo>
                  <a:lnTo>
                    <a:pt x="6410" y="144"/>
                  </a:lnTo>
                  <a:lnTo>
                    <a:pt x="6412" y="128"/>
                  </a:lnTo>
                  <a:lnTo>
                    <a:pt x="6414" y="110"/>
                  </a:lnTo>
                  <a:lnTo>
                    <a:pt x="6416" y="97"/>
                  </a:lnTo>
                  <a:lnTo>
                    <a:pt x="6418" y="88"/>
                  </a:lnTo>
                  <a:lnTo>
                    <a:pt x="6420" y="82"/>
                  </a:lnTo>
                  <a:lnTo>
                    <a:pt x="6422" y="78"/>
                  </a:lnTo>
                  <a:lnTo>
                    <a:pt x="6423" y="80"/>
                  </a:lnTo>
                  <a:lnTo>
                    <a:pt x="6425" y="84"/>
                  </a:lnTo>
                  <a:lnTo>
                    <a:pt x="6427" y="92"/>
                  </a:lnTo>
                  <a:lnTo>
                    <a:pt x="6429" y="100"/>
                  </a:lnTo>
                  <a:lnTo>
                    <a:pt x="6431" y="103"/>
                  </a:lnTo>
                  <a:lnTo>
                    <a:pt x="6433" y="104"/>
                  </a:lnTo>
                  <a:lnTo>
                    <a:pt x="6435" y="104"/>
                  </a:lnTo>
                  <a:lnTo>
                    <a:pt x="6437" y="99"/>
                  </a:lnTo>
                  <a:lnTo>
                    <a:pt x="6439" y="99"/>
                  </a:lnTo>
                  <a:lnTo>
                    <a:pt x="6441" y="104"/>
                  </a:lnTo>
                  <a:lnTo>
                    <a:pt x="6443" y="112"/>
                  </a:lnTo>
                  <a:lnTo>
                    <a:pt x="6444" y="119"/>
                  </a:lnTo>
                  <a:lnTo>
                    <a:pt x="6446" y="125"/>
                  </a:lnTo>
                  <a:lnTo>
                    <a:pt x="6448" y="121"/>
                  </a:lnTo>
                  <a:lnTo>
                    <a:pt x="6450" y="107"/>
                  </a:lnTo>
                  <a:lnTo>
                    <a:pt x="6452" y="99"/>
                  </a:lnTo>
                  <a:lnTo>
                    <a:pt x="6454" y="100"/>
                  </a:lnTo>
                  <a:lnTo>
                    <a:pt x="6456" y="111"/>
                  </a:lnTo>
                  <a:lnTo>
                    <a:pt x="6458" y="133"/>
                  </a:lnTo>
                  <a:lnTo>
                    <a:pt x="6460" y="151"/>
                  </a:lnTo>
                  <a:lnTo>
                    <a:pt x="6462" y="162"/>
                  </a:lnTo>
                  <a:lnTo>
                    <a:pt x="6463" y="167"/>
                  </a:lnTo>
                  <a:lnTo>
                    <a:pt x="6465" y="168"/>
                  </a:lnTo>
                  <a:lnTo>
                    <a:pt x="6467" y="169"/>
                  </a:lnTo>
                  <a:lnTo>
                    <a:pt x="6469" y="174"/>
                  </a:lnTo>
                  <a:lnTo>
                    <a:pt x="6471" y="180"/>
                  </a:lnTo>
                  <a:lnTo>
                    <a:pt x="6473" y="183"/>
                  </a:lnTo>
                  <a:lnTo>
                    <a:pt x="6475" y="183"/>
                  </a:lnTo>
                  <a:lnTo>
                    <a:pt x="6477" y="181"/>
                  </a:lnTo>
                  <a:lnTo>
                    <a:pt x="6479" y="183"/>
                  </a:lnTo>
                  <a:lnTo>
                    <a:pt x="6481" y="184"/>
                  </a:lnTo>
                  <a:lnTo>
                    <a:pt x="6483" y="182"/>
                  </a:lnTo>
                  <a:lnTo>
                    <a:pt x="6484" y="183"/>
                  </a:lnTo>
                  <a:lnTo>
                    <a:pt x="6486" y="184"/>
                  </a:lnTo>
                  <a:lnTo>
                    <a:pt x="6488" y="183"/>
                  </a:lnTo>
                  <a:lnTo>
                    <a:pt x="6490" y="182"/>
                  </a:lnTo>
                  <a:lnTo>
                    <a:pt x="6492" y="183"/>
                  </a:lnTo>
                  <a:lnTo>
                    <a:pt x="6494" y="182"/>
                  </a:lnTo>
                  <a:lnTo>
                    <a:pt x="6496" y="181"/>
                  </a:lnTo>
                  <a:lnTo>
                    <a:pt x="6498" y="180"/>
                  </a:lnTo>
                  <a:lnTo>
                    <a:pt x="6500" y="183"/>
                  </a:lnTo>
                  <a:lnTo>
                    <a:pt x="6502" y="183"/>
                  </a:lnTo>
                  <a:lnTo>
                    <a:pt x="6504" y="185"/>
                  </a:lnTo>
                  <a:lnTo>
                    <a:pt x="6505" y="183"/>
                  </a:lnTo>
                  <a:lnTo>
                    <a:pt x="6507" y="184"/>
                  </a:lnTo>
                  <a:lnTo>
                    <a:pt x="6509" y="183"/>
                  </a:lnTo>
                  <a:lnTo>
                    <a:pt x="6511" y="184"/>
                  </a:lnTo>
                  <a:lnTo>
                    <a:pt x="6513" y="183"/>
                  </a:lnTo>
                  <a:lnTo>
                    <a:pt x="6515" y="182"/>
                  </a:lnTo>
                  <a:lnTo>
                    <a:pt x="6517" y="184"/>
                  </a:lnTo>
                  <a:lnTo>
                    <a:pt x="6519" y="185"/>
                  </a:lnTo>
                  <a:lnTo>
                    <a:pt x="6521" y="188"/>
                  </a:lnTo>
                  <a:lnTo>
                    <a:pt x="6523" y="188"/>
                  </a:lnTo>
                  <a:lnTo>
                    <a:pt x="6525" y="189"/>
                  </a:lnTo>
                  <a:lnTo>
                    <a:pt x="6526" y="189"/>
                  </a:lnTo>
                  <a:lnTo>
                    <a:pt x="6528" y="189"/>
                  </a:lnTo>
                  <a:lnTo>
                    <a:pt x="6530" y="190"/>
                  </a:lnTo>
                  <a:lnTo>
                    <a:pt x="6532" y="190"/>
                  </a:lnTo>
                  <a:lnTo>
                    <a:pt x="6534" y="192"/>
                  </a:lnTo>
                  <a:lnTo>
                    <a:pt x="6536" y="193"/>
                  </a:lnTo>
                  <a:lnTo>
                    <a:pt x="6538" y="191"/>
                  </a:lnTo>
                  <a:lnTo>
                    <a:pt x="6540" y="193"/>
                  </a:lnTo>
                  <a:lnTo>
                    <a:pt x="6542" y="195"/>
                  </a:lnTo>
                  <a:lnTo>
                    <a:pt x="6544" y="193"/>
                  </a:lnTo>
                  <a:lnTo>
                    <a:pt x="6546" y="193"/>
                  </a:lnTo>
                  <a:lnTo>
                    <a:pt x="6547" y="194"/>
                  </a:lnTo>
                  <a:lnTo>
                    <a:pt x="6549" y="195"/>
                  </a:lnTo>
                  <a:lnTo>
                    <a:pt x="6551" y="195"/>
                  </a:lnTo>
                  <a:lnTo>
                    <a:pt x="6553" y="195"/>
                  </a:lnTo>
                  <a:lnTo>
                    <a:pt x="6555" y="196"/>
                  </a:lnTo>
                  <a:lnTo>
                    <a:pt x="6557" y="197"/>
                  </a:lnTo>
                  <a:lnTo>
                    <a:pt x="6559" y="200"/>
                  </a:lnTo>
                  <a:lnTo>
                    <a:pt x="6561" y="196"/>
                  </a:lnTo>
                  <a:lnTo>
                    <a:pt x="6563" y="196"/>
                  </a:lnTo>
                  <a:lnTo>
                    <a:pt x="6565" y="195"/>
                  </a:lnTo>
                  <a:lnTo>
                    <a:pt x="6567" y="195"/>
                  </a:lnTo>
                  <a:lnTo>
                    <a:pt x="6568" y="196"/>
                  </a:lnTo>
                  <a:lnTo>
                    <a:pt x="6570" y="195"/>
                  </a:lnTo>
                  <a:lnTo>
                    <a:pt x="6572" y="197"/>
                  </a:lnTo>
                  <a:lnTo>
                    <a:pt x="6574" y="196"/>
                  </a:lnTo>
                  <a:lnTo>
                    <a:pt x="6576" y="197"/>
                  </a:lnTo>
                  <a:lnTo>
                    <a:pt x="6578" y="195"/>
                  </a:lnTo>
                  <a:lnTo>
                    <a:pt x="6580" y="194"/>
                  </a:lnTo>
                  <a:lnTo>
                    <a:pt x="6582" y="194"/>
                  </a:lnTo>
                  <a:lnTo>
                    <a:pt x="6584" y="193"/>
                  </a:lnTo>
                  <a:lnTo>
                    <a:pt x="6586" y="194"/>
                  </a:lnTo>
                  <a:lnTo>
                    <a:pt x="6587" y="192"/>
                  </a:lnTo>
                  <a:lnTo>
                    <a:pt x="6589" y="191"/>
                  </a:lnTo>
                  <a:lnTo>
                    <a:pt x="6591" y="193"/>
                  </a:lnTo>
                  <a:lnTo>
                    <a:pt x="6593" y="190"/>
                  </a:lnTo>
                  <a:lnTo>
                    <a:pt x="6595" y="188"/>
                  </a:lnTo>
                  <a:lnTo>
                    <a:pt x="6597" y="186"/>
                  </a:lnTo>
                  <a:lnTo>
                    <a:pt x="6599" y="184"/>
                  </a:lnTo>
                  <a:lnTo>
                    <a:pt x="6601" y="183"/>
                  </a:lnTo>
                  <a:lnTo>
                    <a:pt x="6603" y="182"/>
                  </a:lnTo>
                  <a:lnTo>
                    <a:pt x="6605" y="181"/>
                  </a:lnTo>
                  <a:lnTo>
                    <a:pt x="6607" y="180"/>
                  </a:lnTo>
                  <a:lnTo>
                    <a:pt x="6608" y="181"/>
                  </a:lnTo>
                  <a:lnTo>
                    <a:pt x="6610" y="176"/>
                  </a:lnTo>
                  <a:lnTo>
                    <a:pt x="6612" y="174"/>
                  </a:lnTo>
                  <a:lnTo>
                    <a:pt x="6614" y="174"/>
                  </a:lnTo>
                  <a:lnTo>
                    <a:pt x="6616" y="171"/>
                  </a:lnTo>
                  <a:lnTo>
                    <a:pt x="6618" y="169"/>
                  </a:lnTo>
                  <a:lnTo>
                    <a:pt x="6620" y="169"/>
                  </a:lnTo>
                  <a:lnTo>
                    <a:pt x="6622" y="172"/>
                  </a:lnTo>
                  <a:lnTo>
                    <a:pt x="6624" y="172"/>
                  </a:lnTo>
                  <a:lnTo>
                    <a:pt x="6626" y="172"/>
                  </a:lnTo>
                  <a:lnTo>
                    <a:pt x="6628" y="172"/>
                  </a:lnTo>
                  <a:lnTo>
                    <a:pt x="6629" y="171"/>
                  </a:lnTo>
                  <a:lnTo>
                    <a:pt x="6631" y="170"/>
                  </a:lnTo>
                  <a:lnTo>
                    <a:pt x="6633" y="171"/>
                  </a:lnTo>
                  <a:lnTo>
                    <a:pt x="6635" y="170"/>
                  </a:lnTo>
                  <a:lnTo>
                    <a:pt x="6637" y="172"/>
                  </a:lnTo>
                  <a:lnTo>
                    <a:pt x="6639" y="174"/>
                  </a:lnTo>
                  <a:lnTo>
                    <a:pt x="6641" y="176"/>
                  </a:lnTo>
                  <a:lnTo>
                    <a:pt x="6643" y="173"/>
                  </a:lnTo>
                  <a:lnTo>
                    <a:pt x="6645" y="175"/>
                  </a:lnTo>
                  <a:lnTo>
                    <a:pt x="6647" y="176"/>
                  </a:lnTo>
                  <a:lnTo>
                    <a:pt x="6649" y="174"/>
                  </a:lnTo>
                  <a:lnTo>
                    <a:pt x="6650" y="176"/>
                  </a:lnTo>
                  <a:lnTo>
                    <a:pt x="6652" y="174"/>
                  </a:lnTo>
                  <a:lnTo>
                    <a:pt x="6654" y="173"/>
                  </a:lnTo>
                  <a:lnTo>
                    <a:pt x="6656" y="176"/>
                  </a:lnTo>
                  <a:lnTo>
                    <a:pt x="6658" y="177"/>
                  </a:lnTo>
                  <a:lnTo>
                    <a:pt x="6660" y="176"/>
                  </a:lnTo>
                  <a:lnTo>
                    <a:pt x="6662" y="178"/>
                  </a:lnTo>
                  <a:lnTo>
                    <a:pt x="6664" y="177"/>
                  </a:lnTo>
                  <a:lnTo>
                    <a:pt x="6666" y="179"/>
                  </a:lnTo>
                  <a:lnTo>
                    <a:pt x="6668" y="174"/>
                  </a:lnTo>
                  <a:lnTo>
                    <a:pt x="6670" y="175"/>
                  </a:lnTo>
                  <a:lnTo>
                    <a:pt x="6671" y="177"/>
                  </a:lnTo>
                  <a:lnTo>
                    <a:pt x="6673" y="178"/>
                  </a:lnTo>
                  <a:lnTo>
                    <a:pt x="6675" y="176"/>
                  </a:lnTo>
                  <a:lnTo>
                    <a:pt x="6677" y="178"/>
                  </a:lnTo>
                  <a:lnTo>
                    <a:pt x="6679" y="179"/>
                  </a:lnTo>
                  <a:lnTo>
                    <a:pt x="6681" y="177"/>
                  </a:lnTo>
                  <a:lnTo>
                    <a:pt x="6683" y="178"/>
                  </a:lnTo>
                  <a:lnTo>
                    <a:pt x="6685" y="175"/>
                  </a:lnTo>
                  <a:lnTo>
                    <a:pt x="6687" y="177"/>
                  </a:lnTo>
                  <a:lnTo>
                    <a:pt x="6689" y="177"/>
                  </a:lnTo>
                  <a:lnTo>
                    <a:pt x="6691" y="178"/>
                  </a:lnTo>
                  <a:lnTo>
                    <a:pt x="6692" y="178"/>
                  </a:lnTo>
                  <a:lnTo>
                    <a:pt x="6694" y="177"/>
                  </a:lnTo>
                  <a:lnTo>
                    <a:pt x="6696" y="179"/>
                  </a:lnTo>
                  <a:lnTo>
                    <a:pt x="6698" y="179"/>
                  </a:lnTo>
                  <a:lnTo>
                    <a:pt x="6700" y="176"/>
                  </a:lnTo>
                  <a:lnTo>
                    <a:pt x="6702" y="173"/>
                  </a:lnTo>
                  <a:lnTo>
                    <a:pt x="6704" y="174"/>
                  </a:lnTo>
                  <a:lnTo>
                    <a:pt x="6706" y="173"/>
                  </a:lnTo>
                  <a:lnTo>
                    <a:pt x="6708" y="173"/>
                  </a:lnTo>
                  <a:lnTo>
                    <a:pt x="6710" y="175"/>
                  </a:lnTo>
                  <a:lnTo>
                    <a:pt x="6711" y="175"/>
                  </a:lnTo>
                  <a:lnTo>
                    <a:pt x="6713" y="173"/>
                  </a:lnTo>
                  <a:lnTo>
                    <a:pt x="6715" y="175"/>
                  </a:lnTo>
                  <a:lnTo>
                    <a:pt x="6717" y="174"/>
                  </a:lnTo>
                  <a:lnTo>
                    <a:pt x="6719" y="172"/>
                  </a:lnTo>
                  <a:lnTo>
                    <a:pt x="6721" y="171"/>
                  </a:lnTo>
                  <a:lnTo>
                    <a:pt x="6723" y="172"/>
                  </a:lnTo>
                  <a:lnTo>
                    <a:pt x="6725" y="171"/>
                  </a:lnTo>
                  <a:lnTo>
                    <a:pt x="6727" y="170"/>
                  </a:lnTo>
                  <a:lnTo>
                    <a:pt x="6729" y="173"/>
                  </a:lnTo>
                  <a:lnTo>
                    <a:pt x="6731" y="173"/>
                  </a:lnTo>
                  <a:lnTo>
                    <a:pt x="6732" y="169"/>
                  </a:lnTo>
                  <a:lnTo>
                    <a:pt x="6734" y="169"/>
                  </a:lnTo>
                  <a:lnTo>
                    <a:pt x="6736" y="166"/>
                  </a:lnTo>
                  <a:lnTo>
                    <a:pt x="6738" y="163"/>
                  </a:lnTo>
                  <a:lnTo>
                    <a:pt x="6740" y="161"/>
                  </a:lnTo>
                  <a:lnTo>
                    <a:pt x="6742" y="161"/>
                  </a:lnTo>
                  <a:lnTo>
                    <a:pt x="6744" y="160"/>
                  </a:lnTo>
                  <a:lnTo>
                    <a:pt x="6746" y="160"/>
                  </a:lnTo>
                  <a:lnTo>
                    <a:pt x="6748" y="160"/>
                  </a:lnTo>
                  <a:lnTo>
                    <a:pt x="6750" y="157"/>
                  </a:lnTo>
                  <a:lnTo>
                    <a:pt x="6752" y="153"/>
                  </a:lnTo>
                  <a:lnTo>
                    <a:pt x="6753" y="152"/>
                  </a:lnTo>
                  <a:lnTo>
                    <a:pt x="6755" y="149"/>
                  </a:lnTo>
                  <a:lnTo>
                    <a:pt x="6757" y="149"/>
                  </a:lnTo>
                  <a:lnTo>
                    <a:pt x="6759" y="151"/>
                  </a:lnTo>
                  <a:lnTo>
                    <a:pt x="6761" y="153"/>
                  </a:lnTo>
                  <a:lnTo>
                    <a:pt x="6763" y="156"/>
                  </a:lnTo>
                  <a:lnTo>
                    <a:pt x="6765" y="157"/>
                  </a:lnTo>
                  <a:lnTo>
                    <a:pt x="6767" y="158"/>
                  </a:lnTo>
                  <a:lnTo>
                    <a:pt x="6769" y="157"/>
                  </a:lnTo>
                  <a:lnTo>
                    <a:pt x="6771" y="160"/>
                  </a:lnTo>
                  <a:lnTo>
                    <a:pt x="6773" y="161"/>
                  </a:lnTo>
                  <a:lnTo>
                    <a:pt x="6774" y="163"/>
                  </a:lnTo>
                  <a:lnTo>
                    <a:pt x="6776" y="162"/>
                  </a:lnTo>
                  <a:lnTo>
                    <a:pt x="6778" y="165"/>
                  </a:lnTo>
                  <a:lnTo>
                    <a:pt x="6780" y="166"/>
                  </a:lnTo>
                  <a:lnTo>
                    <a:pt x="6782" y="168"/>
                  </a:lnTo>
                  <a:lnTo>
                    <a:pt x="6784" y="169"/>
                  </a:lnTo>
                  <a:lnTo>
                    <a:pt x="6786" y="170"/>
                  </a:lnTo>
                  <a:lnTo>
                    <a:pt x="6788" y="171"/>
                  </a:lnTo>
                  <a:lnTo>
                    <a:pt x="6790" y="173"/>
                  </a:lnTo>
                  <a:lnTo>
                    <a:pt x="6792" y="175"/>
                  </a:lnTo>
                  <a:lnTo>
                    <a:pt x="6794" y="176"/>
                  </a:lnTo>
                  <a:lnTo>
                    <a:pt x="6795" y="177"/>
                  </a:lnTo>
                  <a:lnTo>
                    <a:pt x="6797" y="177"/>
                  </a:lnTo>
                  <a:lnTo>
                    <a:pt x="6799" y="178"/>
                  </a:lnTo>
                  <a:lnTo>
                    <a:pt x="6801" y="179"/>
                  </a:lnTo>
                  <a:lnTo>
                    <a:pt x="6803" y="177"/>
                  </a:lnTo>
                  <a:lnTo>
                    <a:pt x="6805" y="174"/>
                  </a:lnTo>
                  <a:lnTo>
                    <a:pt x="6807" y="172"/>
                  </a:lnTo>
                  <a:lnTo>
                    <a:pt x="6809" y="173"/>
                  </a:lnTo>
                  <a:lnTo>
                    <a:pt x="6811" y="173"/>
                  </a:lnTo>
                  <a:lnTo>
                    <a:pt x="6813" y="173"/>
                  </a:lnTo>
                  <a:lnTo>
                    <a:pt x="6815" y="174"/>
                  </a:lnTo>
                  <a:lnTo>
                    <a:pt x="6816" y="176"/>
                  </a:lnTo>
                  <a:lnTo>
                    <a:pt x="6818" y="176"/>
                  </a:lnTo>
                  <a:lnTo>
                    <a:pt x="6820" y="175"/>
                  </a:lnTo>
                  <a:lnTo>
                    <a:pt x="6822" y="174"/>
                  </a:lnTo>
                  <a:lnTo>
                    <a:pt x="6824" y="172"/>
                  </a:lnTo>
                  <a:lnTo>
                    <a:pt x="6826" y="173"/>
                  </a:lnTo>
                  <a:lnTo>
                    <a:pt x="6828" y="173"/>
                  </a:lnTo>
                  <a:lnTo>
                    <a:pt x="6830" y="173"/>
                  </a:lnTo>
                  <a:lnTo>
                    <a:pt x="6832" y="171"/>
                  </a:lnTo>
                  <a:lnTo>
                    <a:pt x="6834" y="170"/>
                  </a:lnTo>
                  <a:lnTo>
                    <a:pt x="6835" y="167"/>
                  </a:lnTo>
                  <a:lnTo>
                    <a:pt x="6837" y="165"/>
                  </a:lnTo>
                  <a:lnTo>
                    <a:pt x="6839" y="158"/>
                  </a:lnTo>
                  <a:lnTo>
                    <a:pt x="6841" y="148"/>
                  </a:lnTo>
                  <a:lnTo>
                    <a:pt x="6843" y="135"/>
                  </a:lnTo>
                  <a:lnTo>
                    <a:pt x="6845" y="118"/>
                  </a:lnTo>
                  <a:lnTo>
                    <a:pt x="6847" y="104"/>
                  </a:lnTo>
                  <a:lnTo>
                    <a:pt x="6849" y="94"/>
                  </a:lnTo>
                  <a:lnTo>
                    <a:pt x="6851" y="90"/>
                  </a:lnTo>
                  <a:lnTo>
                    <a:pt x="6853" y="90"/>
                  </a:lnTo>
                  <a:lnTo>
                    <a:pt x="6855" y="91"/>
                  </a:lnTo>
                  <a:lnTo>
                    <a:pt x="6856" y="96"/>
                  </a:lnTo>
                  <a:lnTo>
                    <a:pt x="6858" y="99"/>
                  </a:lnTo>
                  <a:lnTo>
                    <a:pt x="6860" y="106"/>
                  </a:lnTo>
                  <a:lnTo>
                    <a:pt x="6862" y="108"/>
                  </a:lnTo>
                  <a:lnTo>
                    <a:pt x="6864" y="110"/>
                  </a:lnTo>
                  <a:lnTo>
                    <a:pt x="6866" y="109"/>
                  </a:lnTo>
                  <a:lnTo>
                    <a:pt x="6868" y="106"/>
                  </a:lnTo>
                  <a:lnTo>
                    <a:pt x="6870" y="107"/>
                  </a:lnTo>
                  <a:lnTo>
                    <a:pt x="6872" y="110"/>
                  </a:lnTo>
                  <a:lnTo>
                    <a:pt x="6874" y="113"/>
                  </a:lnTo>
                  <a:lnTo>
                    <a:pt x="6876" y="124"/>
                  </a:lnTo>
                  <a:lnTo>
                    <a:pt x="6877" y="129"/>
                  </a:lnTo>
                  <a:lnTo>
                    <a:pt x="6879" y="129"/>
                  </a:lnTo>
                  <a:lnTo>
                    <a:pt x="6881" y="118"/>
                  </a:lnTo>
                  <a:lnTo>
                    <a:pt x="6883" y="108"/>
                  </a:lnTo>
                  <a:lnTo>
                    <a:pt x="6885" y="103"/>
                  </a:lnTo>
                  <a:lnTo>
                    <a:pt x="6887" y="113"/>
                  </a:lnTo>
                  <a:lnTo>
                    <a:pt x="6889" y="130"/>
                  </a:lnTo>
                  <a:lnTo>
                    <a:pt x="6891" y="150"/>
                  </a:lnTo>
                  <a:lnTo>
                    <a:pt x="6893" y="161"/>
                  </a:lnTo>
                  <a:lnTo>
                    <a:pt x="6895" y="168"/>
                  </a:lnTo>
                  <a:lnTo>
                    <a:pt x="6897" y="168"/>
                  </a:lnTo>
                  <a:lnTo>
                    <a:pt x="6898" y="167"/>
                  </a:lnTo>
                  <a:lnTo>
                    <a:pt x="6900" y="171"/>
                  </a:lnTo>
                  <a:lnTo>
                    <a:pt x="6902" y="177"/>
                  </a:lnTo>
                  <a:lnTo>
                    <a:pt x="6904" y="182"/>
                  </a:lnTo>
                  <a:lnTo>
                    <a:pt x="6906" y="183"/>
                  </a:lnTo>
                  <a:lnTo>
                    <a:pt x="6908" y="185"/>
                  </a:lnTo>
                  <a:lnTo>
                    <a:pt x="6910" y="181"/>
                  </a:lnTo>
                  <a:lnTo>
                    <a:pt x="6912" y="181"/>
                  </a:lnTo>
                  <a:lnTo>
                    <a:pt x="6914" y="183"/>
                  </a:lnTo>
                  <a:lnTo>
                    <a:pt x="6916" y="180"/>
                  </a:lnTo>
                  <a:lnTo>
                    <a:pt x="6918" y="180"/>
                  </a:lnTo>
                  <a:lnTo>
                    <a:pt x="6919" y="180"/>
                  </a:lnTo>
                  <a:lnTo>
                    <a:pt x="6921" y="185"/>
                  </a:lnTo>
                  <a:lnTo>
                    <a:pt x="6923" y="183"/>
                  </a:lnTo>
                  <a:lnTo>
                    <a:pt x="6925" y="184"/>
                  </a:lnTo>
                  <a:lnTo>
                    <a:pt x="6927" y="184"/>
                  </a:lnTo>
                  <a:lnTo>
                    <a:pt x="6929" y="183"/>
                  </a:lnTo>
                  <a:lnTo>
                    <a:pt x="6931" y="184"/>
                  </a:lnTo>
                  <a:lnTo>
                    <a:pt x="6933" y="180"/>
                  </a:lnTo>
                  <a:lnTo>
                    <a:pt x="6935" y="183"/>
                  </a:lnTo>
                  <a:lnTo>
                    <a:pt x="6937" y="184"/>
                  </a:lnTo>
                  <a:lnTo>
                    <a:pt x="6939" y="184"/>
                  </a:lnTo>
                  <a:lnTo>
                    <a:pt x="6940" y="184"/>
                  </a:lnTo>
                  <a:lnTo>
                    <a:pt x="6942" y="185"/>
                  </a:lnTo>
                  <a:lnTo>
                    <a:pt x="6944" y="186"/>
                  </a:lnTo>
                  <a:lnTo>
                    <a:pt x="6946" y="186"/>
                  </a:lnTo>
                  <a:lnTo>
                    <a:pt x="6948" y="184"/>
                  </a:lnTo>
                  <a:lnTo>
                    <a:pt x="6950" y="186"/>
                  </a:lnTo>
                  <a:lnTo>
                    <a:pt x="6952" y="185"/>
                  </a:lnTo>
                  <a:lnTo>
                    <a:pt x="6954" y="188"/>
                  </a:lnTo>
                  <a:lnTo>
                    <a:pt x="6956" y="188"/>
                  </a:lnTo>
                  <a:lnTo>
                    <a:pt x="6958" y="189"/>
                  </a:lnTo>
                  <a:lnTo>
                    <a:pt x="6959" y="187"/>
                  </a:lnTo>
                  <a:lnTo>
                    <a:pt x="6961" y="190"/>
                  </a:lnTo>
                  <a:lnTo>
                    <a:pt x="6963" y="190"/>
                  </a:lnTo>
                  <a:lnTo>
                    <a:pt x="6965" y="190"/>
                  </a:lnTo>
                  <a:lnTo>
                    <a:pt x="6967" y="192"/>
                  </a:lnTo>
                  <a:lnTo>
                    <a:pt x="6969" y="193"/>
                  </a:lnTo>
                  <a:lnTo>
                    <a:pt x="6971" y="195"/>
                  </a:lnTo>
                  <a:lnTo>
                    <a:pt x="6973" y="194"/>
                  </a:lnTo>
                  <a:lnTo>
                    <a:pt x="6975" y="193"/>
                  </a:lnTo>
                  <a:lnTo>
                    <a:pt x="6977" y="194"/>
                  </a:lnTo>
                  <a:lnTo>
                    <a:pt x="6979" y="195"/>
                  </a:lnTo>
                  <a:lnTo>
                    <a:pt x="6980" y="196"/>
                  </a:lnTo>
                  <a:lnTo>
                    <a:pt x="6982" y="195"/>
                  </a:lnTo>
                  <a:lnTo>
                    <a:pt x="6984" y="195"/>
                  </a:lnTo>
                  <a:lnTo>
                    <a:pt x="6986" y="196"/>
                  </a:lnTo>
                  <a:lnTo>
                    <a:pt x="6988" y="196"/>
                  </a:lnTo>
                  <a:lnTo>
                    <a:pt x="6990" y="197"/>
                  </a:lnTo>
                  <a:lnTo>
                    <a:pt x="6992" y="200"/>
                  </a:lnTo>
                  <a:lnTo>
                    <a:pt x="6994" y="197"/>
                  </a:lnTo>
                  <a:lnTo>
                    <a:pt x="6996" y="198"/>
                  </a:lnTo>
                  <a:lnTo>
                    <a:pt x="6998" y="197"/>
                  </a:lnTo>
                  <a:lnTo>
                    <a:pt x="7000" y="195"/>
                  </a:lnTo>
                  <a:lnTo>
                    <a:pt x="7001" y="196"/>
                  </a:lnTo>
                  <a:lnTo>
                    <a:pt x="7003" y="199"/>
                  </a:lnTo>
                  <a:lnTo>
                    <a:pt x="7005" y="197"/>
                  </a:lnTo>
                  <a:lnTo>
                    <a:pt x="7007" y="196"/>
                  </a:lnTo>
                  <a:lnTo>
                    <a:pt x="7009" y="197"/>
                  </a:lnTo>
                  <a:lnTo>
                    <a:pt x="7011" y="196"/>
                  </a:lnTo>
                  <a:lnTo>
                    <a:pt x="7013" y="194"/>
                  </a:lnTo>
                  <a:lnTo>
                    <a:pt x="7015" y="195"/>
                  </a:lnTo>
                  <a:lnTo>
                    <a:pt x="7017" y="194"/>
                  </a:lnTo>
                  <a:lnTo>
                    <a:pt x="7019" y="194"/>
                  </a:lnTo>
                  <a:lnTo>
                    <a:pt x="7021" y="195"/>
                  </a:lnTo>
                  <a:lnTo>
                    <a:pt x="7022" y="196"/>
                  </a:lnTo>
                  <a:lnTo>
                    <a:pt x="7024" y="193"/>
                  </a:lnTo>
                  <a:lnTo>
                    <a:pt x="7026" y="191"/>
                  </a:lnTo>
                  <a:lnTo>
                    <a:pt x="7028" y="192"/>
                  </a:lnTo>
                  <a:lnTo>
                    <a:pt x="7030" y="189"/>
                  </a:lnTo>
                  <a:lnTo>
                    <a:pt x="7032" y="185"/>
                  </a:lnTo>
                  <a:lnTo>
                    <a:pt x="7034" y="184"/>
                  </a:lnTo>
                  <a:lnTo>
                    <a:pt x="7036" y="184"/>
                  </a:lnTo>
                  <a:lnTo>
                    <a:pt x="7038" y="184"/>
                  </a:lnTo>
                  <a:lnTo>
                    <a:pt x="7040" y="180"/>
                  </a:lnTo>
                  <a:lnTo>
                    <a:pt x="7042" y="181"/>
                  </a:lnTo>
                  <a:lnTo>
                    <a:pt x="7043" y="179"/>
                  </a:lnTo>
                  <a:lnTo>
                    <a:pt x="7045" y="178"/>
                  </a:lnTo>
                  <a:lnTo>
                    <a:pt x="7047" y="177"/>
                  </a:lnTo>
                  <a:lnTo>
                    <a:pt x="7049" y="176"/>
                  </a:lnTo>
                  <a:lnTo>
                    <a:pt x="7051" y="176"/>
                  </a:lnTo>
                  <a:lnTo>
                    <a:pt x="7053" y="178"/>
                  </a:lnTo>
                  <a:lnTo>
                    <a:pt x="7055" y="176"/>
                  </a:lnTo>
                  <a:lnTo>
                    <a:pt x="7057" y="177"/>
                  </a:lnTo>
                  <a:lnTo>
                    <a:pt x="7059" y="176"/>
                  </a:lnTo>
                  <a:lnTo>
                    <a:pt x="7061" y="180"/>
                  </a:lnTo>
                  <a:lnTo>
                    <a:pt x="7063" y="179"/>
                  </a:lnTo>
                  <a:lnTo>
                    <a:pt x="7064" y="179"/>
                  </a:lnTo>
                  <a:lnTo>
                    <a:pt x="7066" y="177"/>
                  </a:lnTo>
                  <a:lnTo>
                    <a:pt x="7068" y="178"/>
                  </a:lnTo>
                  <a:lnTo>
                    <a:pt x="7070" y="178"/>
                  </a:lnTo>
                  <a:lnTo>
                    <a:pt x="7072" y="178"/>
                  </a:lnTo>
                  <a:lnTo>
                    <a:pt x="7074" y="178"/>
                  </a:lnTo>
                  <a:lnTo>
                    <a:pt x="7076" y="178"/>
                  </a:lnTo>
                  <a:lnTo>
                    <a:pt x="7078" y="179"/>
                  </a:lnTo>
                  <a:lnTo>
                    <a:pt x="7080" y="182"/>
                  </a:lnTo>
                  <a:lnTo>
                    <a:pt x="7082" y="182"/>
                  </a:lnTo>
                  <a:lnTo>
                    <a:pt x="7083" y="182"/>
                  </a:lnTo>
                  <a:lnTo>
                    <a:pt x="7085" y="180"/>
                  </a:lnTo>
                  <a:lnTo>
                    <a:pt x="7087" y="180"/>
                  </a:lnTo>
                  <a:lnTo>
                    <a:pt x="7089" y="180"/>
                  </a:lnTo>
                  <a:lnTo>
                    <a:pt x="7091" y="182"/>
                  </a:lnTo>
                  <a:lnTo>
                    <a:pt x="7093" y="182"/>
                  </a:lnTo>
                  <a:lnTo>
                    <a:pt x="7095" y="185"/>
                  </a:lnTo>
                  <a:lnTo>
                    <a:pt x="7097" y="186"/>
                  </a:lnTo>
                  <a:lnTo>
                    <a:pt x="7099" y="185"/>
                  </a:lnTo>
                  <a:lnTo>
                    <a:pt x="7101" y="184"/>
                  </a:lnTo>
                  <a:lnTo>
                    <a:pt x="7103" y="184"/>
                  </a:lnTo>
                  <a:lnTo>
                    <a:pt x="7104" y="184"/>
                  </a:lnTo>
                  <a:lnTo>
                    <a:pt x="7106" y="182"/>
                  </a:lnTo>
                  <a:lnTo>
                    <a:pt x="7108" y="183"/>
                  </a:lnTo>
                  <a:lnTo>
                    <a:pt x="7110" y="185"/>
                  </a:lnTo>
                  <a:lnTo>
                    <a:pt x="7112" y="186"/>
                  </a:lnTo>
                  <a:lnTo>
                    <a:pt x="7114" y="185"/>
                  </a:lnTo>
                  <a:lnTo>
                    <a:pt x="7116" y="185"/>
                  </a:lnTo>
                  <a:lnTo>
                    <a:pt x="7118" y="185"/>
                  </a:lnTo>
                  <a:lnTo>
                    <a:pt x="7120" y="185"/>
                  </a:lnTo>
                  <a:lnTo>
                    <a:pt x="7122" y="185"/>
                  </a:lnTo>
                  <a:lnTo>
                    <a:pt x="7124" y="184"/>
                  </a:lnTo>
                  <a:lnTo>
                    <a:pt x="7125" y="183"/>
                  </a:lnTo>
                  <a:lnTo>
                    <a:pt x="7127" y="183"/>
                  </a:lnTo>
                  <a:lnTo>
                    <a:pt x="7129" y="186"/>
                  </a:lnTo>
                  <a:lnTo>
                    <a:pt x="7131" y="186"/>
                  </a:lnTo>
                  <a:lnTo>
                    <a:pt x="7133" y="187"/>
                  </a:lnTo>
                  <a:lnTo>
                    <a:pt x="7135" y="186"/>
                  </a:lnTo>
                  <a:lnTo>
                    <a:pt x="7137" y="185"/>
                  </a:lnTo>
                  <a:lnTo>
                    <a:pt x="7139" y="183"/>
                  </a:lnTo>
                  <a:lnTo>
                    <a:pt x="7141" y="182"/>
                  </a:lnTo>
                  <a:lnTo>
                    <a:pt x="7143" y="184"/>
                  </a:lnTo>
                  <a:lnTo>
                    <a:pt x="7145" y="184"/>
                  </a:lnTo>
                  <a:lnTo>
                    <a:pt x="7146" y="183"/>
                  </a:lnTo>
                  <a:lnTo>
                    <a:pt x="7148" y="184"/>
                  </a:lnTo>
                  <a:lnTo>
                    <a:pt x="7150" y="184"/>
                  </a:lnTo>
                  <a:lnTo>
                    <a:pt x="7152" y="183"/>
                  </a:lnTo>
                  <a:lnTo>
                    <a:pt x="7154" y="184"/>
                  </a:lnTo>
                  <a:lnTo>
                    <a:pt x="7156" y="183"/>
                  </a:lnTo>
                </a:path>
              </a:pathLst>
            </a:custGeom>
            <a:noFill/>
            <a:ln w="127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8">
              <a:extLst>
                <a:ext uri="{FF2B5EF4-FFF2-40B4-BE49-F238E27FC236}">
                  <a16:creationId xmlns:a16="http://schemas.microsoft.com/office/drawing/2014/main" id="{765B224F-D12C-4CAD-B287-751382BEC575}"/>
                </a:ext>
              </a:extLst>
            </p:cNvPr>
            <p:cNvSpPr>
              <a:spLocks noChangeShapeType="1"/>
            </p:cNvSpPr>
            <p:nvPr/>
          </p:nvSpPr>
          <p:spPr bwMode="auto">
            <a:xfrm flipV="1">
              <a:off x="249247" y="1868413"/>
              <a:ext cx="0" cy="11271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9">
              <a:extLst>
                <a:ext uri="{FF2B5EF4-FFF2-40B4-BE49-F238E27FC236}">
                  <a16:creationId xmlns:a16="http://schemas.microsoft.com/office/drawing/2014/main" id="{23774F37-B2AC-457F-B0A5-810F6D4DB152}"/>
                </a:ext>
              </a:extLst>
            </p:cNvPr>
            <p:cNvSpPr/>
            <p:nvPr/>
          </p:nvSpPr>
          <p:spPr>
            <a:xfrm>
              <a:off x="7082368" y="1054110"/>
              <a:ext cx="1155699" cy="922778"/>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a:extLst>
              <a:ext uri="{FF2B5EF4-FFF2-40B4-BE49-F238E27FC236}">
                <a16:creationId xmlns:a16="http://schemas.microsoft.com/office/drawing/2014/main" id="{5C1F176A-A420-48D9-8400-0595715355C2}"/>
              </a:ext>
            </a:extLst>
          </p:cNvPr>
          <p:cNvSpPr txBox="1"/>
          <p:nvPr/>
        </p:nvSpPr>
        <p:spPr>
          <a:xfrm>
            <a:off x="566177" y="6299670"/>
            <a:ext cx="2667000" cy="369332"/>
          </a:xfrm>
          <a:prstGeom prst="rect">
            <a:avLst/>
          </a:prstGeom>
          <a:noFill/>
        </p:spPr>
        <p:txBody>
          <a:bodyPr wrap="square">
            <a:spAutoFit/>
          </a:bodyPr>
          <a:lstStyle/>
          <a:p>
            <a:r>
              <a:rPr lang="en-US" i="1" dirty="0">
                <a:solidFill>
                  <a:srgbClr val="7030A0"/>
                </a:solidFill>
              </a:rPr>
              <a:t>ECG(A</a:t>
            </a:r>
            <a:r>
              <a:rPr lang="en-US" dirty="0">
                <a:solidFill>
                  <a:srgbClr val="7030A0"/>
                </a:solidFill>
              </a:rPr>
              <a:t>)</a:t>
            </a:r>
            <a:endParaRPr lang="en-US" dirty="0">
              <a:solidFill>
                <a:schemeClr val="bg1">
                  <a:lumMod val="65000"/>
                </a:schemeClr>
              </a:solidFill>
            </a:endParaRPr>
          </a:p>
        </p:txBody>
      </p:sp>
      <p:grpSp>
        <p:nvGrpSpPr>
          <p:cNvPr id="32" name="Group 31">
            <a:extLst>
              <a:ext uri="{FF2B5EF4-FFF2-40B4-BE49-F238E27FC236}">
                <a16:creationId xmlns:a16="http://schemas.microsoft.com/office/drawing/2014/main" id="{1CF8DCF3-4F29-4926-B531-8155AC6BB01D}"/>
              </a:ext>
            </a:extLst>
          </p:cNvPr>
          <p:cNvGrpSpPr/>
          <p:nvPr/>
        </p:nvGrpSpPr>
        <p:grpSpPr>
          <a:xfrm>
            <a:off x="6443220" y="5824097"/>
            <a:ext cx="5620200" cy="1033903"/>
            <a:chOff x="235401" y="1054110"/>
            <a:chExt cx="11480800" cy="1033903"/>
          </a:xfrm>
        </p:grpSpPr>
        <p:sp>
          <p:nvSpPr>
            <p:cNvPr id="33" name="Line 6">
              <a:extLst>
                <a:ext uri="{FF2B5EF4-FFF2-40B4-BE49-F238E27FC236}">
                  <a16:creationId xmlns:a16="http://schemas.microsoft.com/office/drawing/2014/main" id="{495746CA-C840-4791-9710-5AB5B5C9EC98}"/>
                </a:ext>
              </a:extLst>
            </p:cNvPr>
            <p:cNvSpPr>
              <a:spLocks noChangeShapeType="1"/>
            </p:cNvSpPr>
            <p:nvPr/>
          </p:nvSpPr>
          <p:spPr bwMode="auto">
            <a:xfrm>
              <a:off x="251276" y="1976888"/>
              <a:ext cx="1136015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Line 8">
              <a:extLst>
                <a:ext uri="{FF2B5EF4-FFF2-40B4-BE49-F238E27FC236}">
                  <a16:creationId xmlns:a16="http://schemas.microsoft.com/office/drawing/2014/main" id="{72047804-6AF0-409A-86E5-F8019807A928}"/>
                </a:ext>
              </a:extLst>
            </p:cNvPr>
            <p:cNvSpPr>
              <a:spLocks noChangeShapeType="1"/>
            </p:cNvSpPr>
            <p:nvPr/>
          </p:nvSpPr>
          <p:spPr bwMode="auto">
            <a:xfrm flipV="1">
              <a:off x="11611426" y="1864175"/>
              <a:ext cx="0" cy="11271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Rectangle 9">
              <a:extLst>
                <a:ext uri="{FF2B5EF4-FFF2-40B4-BE49-F238E27FC236}">
                  <a16:creationId xmlns:a16="http://schemas.microsoft.com/office/drawing/2014/main" id="{01157B65-C5DE-4B2F-A3F1-8837294FC96A}"/>
                </a:ext>
              </a:extLst>
            </p:cNvPr>
            <p:cNvSpPr>
              <a:spLocks noChangeArrowheads="1"/>
            </p:cNvSpPr>
            <p:nvPr/>
          </p:nvSpPr>
          <p:spPr bwMode="auto">
            <a:xfrm>
              <a:off x="235401" y="2005463"/>
              <a:ext cx="6350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10">
              <a:extLst>
                <a:ext uri="{FF2B5EF4-FFF2-40B4-BE49-F238E27FC236}">
                  <a16:creationId xmlns:a16="http://schemas.microsoft.com/office/drawing/2014/main" id="{7E435676-C822-4200-9392-7AA39ED51222}"/>
                </a:ext>
              </a:extLst>
            </p:cNvPr>
            <p:cNvSpPr>
              <a:spLocks noChangeArrowheads="1"/>
            </p:cNvSpPr>
            <p:nvPr/>
          </p:nvSpPr>
          <p:spPr bwMode="auto">
            <a:xfrm>
              <a:off x="11547926" y="2005463"/>
              <a:ext cx="16827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3751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 name="Freeform 12">
              <a:extLst>
                <a:ext uri="{FF2B5EF4-FFF2-40B4-BE49-F238E27FC236}">
                  <a16:creationId xmlns:a16="http://schemas.microsoft.com/office/drawing/2014/main" id="{744A4A84-ABD2-4C64-BFCC-8D4E2C09FD66}"/>
                </a:ext>
              </a:extLst>
            </p:cNvPr>
            <p:cNvSpPr>
              <a:spLocks/>
            </p:cNvSpPr>
            <p:nvPr/>
          </p:nvSpPr>
          <p:spPr bwMode="auto">
            <a:xfrm>
              <a:off x="251276" y="1159325"/>
              <a:ext cx="11360150" cy="779463"/>
            </a:xfrm>
            <a:custGeom>
              <a:avLst/>
              <a:gdLst>
                <a:gd name="T0" fmla="*/ 111 w 7156"/>
                <a:gd name="T1" fmla="*/ 190 h 491"/>
                <a:gd name="T2" fmla="*/ 223 w 7156"/>
                <a:gd name="T3" fmla="*/ 180 h 491"/>
                <a:gd name="T4" fmla="*/ 336 w 7156"/>
                <a:gd name="T5" fmla="*/ 168 h 491"/>
                <a:gd name="T6" fmla="*/ 449 w 7156"/>
                <a:gd name="T7" fmla="*/ 207 h 491"/>
                <a:gd name="T8" fmla="*/ 561 w 7156"/>
                <a:gd name="T9" fmla="*/ 186 h 491"/>
                <a:gd name="T10" fmla="*/ 674 w 7156"/>
                <a:gd name="T11" fmla="*/ 188 h 491"/>
                <a:gd name="T12" fmla="*/ 786 w 7156"/>
                <a:gd name="T13" fmla="*/ 197 h 491"/>
                <a:gd name="T14" fmla="*/ 899 w 7156"/>
                <a:gd name="T15" fmla="*/ 202 h 491"/>
                <a:gd name="T16" fmla="*/ 1012 w 7156"/>
                <a:gd name="T17" fmla="*/ 182 h 491"/>
                <a:gd name="T18" fmla="*/ 1124 w 7156"/>
                <a:gd name="T19" fmla="*/ 181 h 491"/>
                <a:gd name="T20" fmla="*/ 1237 w 7156"/>
                <a:gd name="T21" fmla="*/ 185 h 491"/>
                <a:gd name="T22" fmla="*/ 1349 w 7156"/>
                <a:gd name="T23" fmla="*/ 180 h 491"/>
                <a:gd name="T24" fmla="*/ 1462 w 7156"/>
                <a:gd name="T25" fmla="*/ 182 h 491"/>
                <a:gd name="T26" fmla="*/ 1574 w 7156"/>
                <a:gd name="T27" fmla="*/ 183 h 491"/>
                <a:gd name="T28" fmla="*/ 1687 w 7156"/>
                <a:gd name="T29" fmla="*/ 192 h 491"/>
                <a:gd name="T30" fmla="*/ 1800 w 7156"/>
                <a:gd name="T31" fmla="*/ 174 h 491"/>
                <a:gd name="T32" fmla="*/ 1912 w 7156"/>
                <a:gd name="T33" fmla="*/ 172 h 491"/>
                <a:gd name="T34" fmla="*/ 2025 w 7156"/>
                <a:gd name="T35" fmla="*/ 96 h 491"/>
                <a:gd name="T36" fmla="*/ 2137 w 7156"/>
                <a:gd name="T37" fmla="*/ 197 h 491"/>
                <a:gd name="T38" fmla="*/ 2250 w 7156"/>
                <a:gd name="T39" fmla="*/ 173 h 491"/>
                <a:gd name="T40" fmla="*/ 2363 w 7156"/>
                <a:gd name="T41" fmla="*/ 161 h 491"/>
                <a:gd name="T42" fmla="*/ 2475 w 7156"/>
                <a:gd name="T43" fmla="*/ 61 h 491"/>
                <a:gd name="T44" fmla="*/ 2588 w 7156"/>
                <a:gd name="T45" fmla="*/ 200 h 491"/>
                <a:gd name="T46" fmla="*/ 2700 w 7156"/>
                <a:gd name="T47" fmla="*/ 184 h 491"/>
                <a:gd name="T48" fmla="*/ 2813 w 7156"/>
                <a:gd name="T49" fmla="*/ 163 h 491"/>
                <a:gd name="T50" fmla="*/ 2926 w 7156"/>
                <a:gd name="T51" fmla="*/ 94 h 491"/>
                <a:gd name="T52" fmla="*/ 3038 w 7156"/>
                <a:gd name="T53" fmla="*/ 210 h 491"/>
                <a:gd name="T54" fmla="*/ 3151 w 7156"/>
                <a:gd name="T55" fmla="*/ 193 h 491"/>
                <a:gd name="T56" fmla="*/ 3263 w 7156"/>
                <a:gd name="T57" fmla="*/ 173 h 491"/>
                <a:gd name="T58" fmla="*/ 3376 w 7156"/>
                <a:gd name="T59" fmla="*/ 109 h 491"/>
                <a:gd name="T60" fmla="*/ 3489 w 7156"/>
                <a:gd name="T61" fmla="*/ 212 h 491"/>
                <a:gd name="T62" fmla="*/ 3601 w 7156"/>
                <a:gd name="T63" fmla="*/ 191 h 491"/>
                <a:gd name="T64" fmla="*/ 3714 w 7156"/>
                <a:gd name="T65" fmla="*/ 177 h 491"/>
                <a:gd name="T66" fmla="*/ 3826 w 7156"/>
                <a:gd name="T67" fmla="*/ 147 h 491"/>
                <a:gd name="T68" fmla="*/ 3939 w 7156"/>
                <a:gd name="T69" fmla="*/ 208 h 491"/>
                <a:gd name="T70" fmla="*/ 4051 w 7156"/>
                <a:gd name="T71" fmla="*/ 194 h 491"/>
                <a:gd name="T72" fmla="*/ 4164 w 7156"/>
                <a:gd name="T73" fmla="*/ 190 h 491"/>
                <a:gd name="T74" fmla="*/ 4276 w 7156"/>
                <a:gd name="T75" fmla="*/ 186 h 491"/>
                <a:gd name="T76" fmla="*/ 4389 w 7156"/>
                <a:gd name="T77" fmla="*/ 218 h 491"/>
                <a:gd name="T78" fmla="*/ 4502 w 7156"/>
                <a:gd name="T79" fmla="*/ 377 h 491"/>
                <a:gd name="T80" fmla="*/ 4614 w 7156"/>
                <a:gd name="T81" fmla="*/ 57 h 491"/>
                <a:gd name="T82" fmla="*/ 4727 w 7156"/>
                <a:gd name="T83" fmla="*/ 137 h 491"/>
                <a:gd name="T84" fmla="*/ 4840 w 7156"/>
                <a:gd name="T85" fmla="*/ 188 h 491"/>
                <a:gd name="T86" fmla="*/ 4952 w 7156"/>
                <a:gd name="T87" fmla="*/ 189 h 491"/>
                <a:gd name="T88" fmla="*/ 5065 w 7156"/>
                <a:gd name="T89" fmla="*/ 196 h 491"/>
                <a:gd name="T90" fmla="*/ 5177 w 7156"/>
                <a:gd name="T91" fmla="*/ 199 h 491"/>
                <a:gd name="T92" fmla="*/ 5290 w 7156"/>
                <a:gd name="T93" fmla="*/ 199 h 491"/>
                <a:gd name="T94" fmla="*/ 5403 w 7156"/>
                <a:gd name="T95" fmla="*/ 194 h 491"/>
                <a:gd name="T96" fmla="*/ 5515 w 7156"/>
                <a:gd name="T97" fmla="*/ 197 h 491"/>
                <a:gd name="T98" fmla="*/ 5628 w 7156"/>
                <a:gd name="T99" fmla="*/ 200 h 491"/>
                <a:gd name="T100" fmla="*/ 5740 w 7156"/>
                <a:gd name="T101" fmla="*/ 191 h 491"/>
                <a:gd name="T102" fmla="*/ 5853 w 7156"/>
                <a:gd name="T103" fmla="*/ 183 h 491"/>
                <a:gd name="T104" fmla="*/ 5965 w 7156"/>
                <a:gd name="T105" fmla="*/ 186 h 491"/>
                <a:gd name="T106" fmla="*/ 6078 w 7156"/>
                <a:gd name="T107" fmla="*/ 191 h 491"/>
                <a:gd name="T108" fmla="*/ 6190 w 7156"/>
                <a:gd name="T109" fmla="*/ 177 h 491"/>
                <a:gd name="T110" fmla="*/ 6303 w 7156"/>
                <a:gd name="T111" fmla="*/ 171 h 491"/>
                <a:gd name="T112" fmla="*/ 6416 w 7156"/>
                <a:gd name="T113" fmla="*/ 97 h 491"/>
                <a:gd name="T114" fmla="*/ 6528 w 7156"/>
                <a:gd name="T115" fmla="*/ 189 h 491"/>
                <a:gd name="T116" fmla="*/ 6641 w 7156"/>
                <a:gd name="T117" fmla="*/ 176 h 491"/>
                <a:gd name="T118" fmla="*/ 6753 w 7156"/>
                <a:gd name="T119" fmla="*/ 152 h 491"/>
                <a:gd name="T120" fmla="*/ 6866 w 7156"/>
                <a:gd name="T121" fmla="*/ 109 h 491"/>
                <a:gd name="T122" fmla="*/ 6979 w 7156"/>
                <a:gd name="T123" fmla="*/ 195 h 491"/>
                <a:gd name="T124" fmla="*/ 7091 w 7156"/>
                <a:gd name="T125" fmla="*/ 182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56" h="491">
                  <a:moveTo>
                    <a:pt x="0" y="206"/>
                  </a:moveTo>
                  <a:lnTo>
                    <a:pt x="2" y="205"/>
                  </a:lnTo>
                  <a:lnTo>
                    <a:pt x="4" y="206"/>
                  </a:lnTo>
                  <a:lnTo>
                    <a:pt x="6" y="205"/>
                  </a:lnTo>
                  <a:lnTo>
                    <a:pt x="8" y="206"/>
                  </a:lnTo>
                  <a:lnTo>
                    <a:pt x="10" y="205"/>
                  </a:lnTo>
                  <a:lnTo>
                    <a:pt x="12" y="205"/>
                  </a:lnTo>
                  <a:lnTo>
                    <a:pt x="14" y="205"/>
                  </a:lnTo>
                  <a:lnTo>
                    <a:pt x="16" y="204"/>
                  </a:lnTo>
                  <a:lnTo>
                    <a:pt x="17" y="206"/>
                  </a:lnTo>
                  <a:lnTo>
                    <a:pt x="19" y="205"/>
                  </a:lnTo>
                  <a:lnTo>
                    <a:pt x="21" y="204"/>
                  </a:lnTo>
                  <a:lnTo>
                    <a:pt x="23" y="204"/>
                  </a:lnTo>
                  <a:lnTo>
                    <a:pt x="25" y="202"/>
                  </a:lnTo>
                  <a:lnTo>
                    <a:pt x="27" y="204"/>
                  </a:lnTo>
                  <a:lnTo>
                    <a:pt x="29" y="201"/>
                  </a:lnTo>
                  <a:lnTo>
                    <a:pt x="31" y="200"/>
                  </a:lnTo>
                  <a:lnTo>
                    <a:pt x="33" y="200"/>
                  </a:lnTo>
                  <a:lnTo>
                    <a:pt x="35" y="200"/>
                  </a:lnTo>
                  <a:lnTo>
                    <a:pt x="36" y="197"/>
                  </a:lnTo>
                  <a:lnTo>
                    <a:pt x="38" y="198"/>
                  </a:lnTo>
                  <a:lnTo>
                    <a:pt x="40" y="196"/>
                  </a:lnTo>
                  <a:lnTo>
                    <a:pt x="42" y="194"/>
                  </a:lnTo>
                  <a:lnTo>
                    <a:pt x="44" y="190"/>
                  </a:lnTo>
                  <a:lnTo>
                    <a:pt x="46" y="188"/>
                  </a:lnTo>
                  <a:lnTo>
                    <a:pt x="48" y="186"/>
                  </a:lnTo>
                  <a:lnTo>
                    <a:pt x="50" y="186"/>
                  </a:lnTo>
                  <a:lnTo>
                    <a:pt x="52" y="186"/>
                  </a:lnTo>
                  <a:lnTo>
                    <a:pt x="54" y="185"/>
                  </a:lnTo>
                  <a:lnTo>
                    <a:pt x="56" y="184"/>
                  </a:lnTo>
                  <a:lnTo>
                    <a:pt x="57" y="183"/>
                  </a:lnTo>
                  <a:lnTo>
                    <a:pt x="59" y="181"/>
                  </a:lnTo>
                  <a:lnTo>
                    <a:pt x="61" y="179"/>
                  </a:lnTo>
                  <a:lnTo>
                    <a:pt x="63" y="177"/>
                  </a:lnTo>
                  <a:lnTo>
                    <a:pt x="65" y="177"/>
                  </a:lnTo>
                  <a:lnTo>
                    <a:pt x="67" y="179"/>
                  </a:lnTo>
                  <a:lnTo>
                    <a:pt x="69" y="181"/>
                  </a:lnTo>
                  <a:lnTo>
                    <a:pt x="71" y="180"/>
                  </a:lnTo>
                  <a:lnTo>
                    <a:pt x="73" y="182"/>
                  </a:lnTo>
                  <a:lnTo>
                    <a:pt x="75" y="182"/>
                  </a:lnTo>
                  <a:lnTo>
                    <a:pt x="77" y="181"/>
                  </a:lnTo>
                  <a:lnTo>
                    <a:pt x="78" y="182"/>
                  </a:lnTo>
                  <a:lnTo>
                    <a:pt x="80" y="181"/>
                  </a:lnTo>
                  <a:lnTo>
                    <a:pt x="82" y="183"/>
                  </a:lnTo>
                  <a:lnTo>
                    <a:pt x="84" y="184"/>
                  </a:lnTo>
                  <a:lnTo>
                    <a:pt x="86" y="183"/>
                  </a:lnTo>
                  <a:lnTo>
                    <a:pt x="88" y="185"/>
                  </a:lnTo>
                  <a:lnTo>
                    <a:pt x="90" y="186"/>
                  </a:lnTo>
                  <a:lnTo>
                    <a:pt x="92" y="187"/>
                  </a:lnTo>
                  <a:lnTo>
                    <a:pt x="94" y="188"/>
                  </a:lnTo>
                  <a:lnTo>
                    <a:pt x="96" y="185"/>
                  </a:lnTo>
                  <a:lnTo>
                    <a:pt x="98" y="186"/>
                  </a:lnTo>
                  <a:lnTo>
                    <a:pt x="99" y="186"/>
                  </a:lnTo>
                  <a:lnTo>
                    <a:pt x="101" y="186"/>
                  </a:lnTo>
                  <a:lnTo>
                    <a:pt x="103" y="189"/>
                  </a:lnTo>
                  <a:lnTo>
                    <a:pt x="105" y="187"/>
                  </a:lnTo>
                  <a:lnTo>
                    <a:pt x="107" y="189"/>
                  </a:lnTo>
                  <a:lnTo>
                    <a:pt x="109" y="190"/>
                  </a:lnTo>
                  <a:lnTo>
                    <a:pt x="111" y="190"/>
                  </a:lnTo>
                  <a:lnTo>
                    <a:pt x="113" y="190"/>
                  </a:lnTo>
                  <a:lnTo>
                    <a:pt x="115" y="191"/>
                  </a:lnTo>
                  <a:lnTo>
                    <a:pt x="117" y="192"/>
                  </a:lnTo>
                  <a:lnTo>
                    <a:pt x="119" y="192"/>
                  </a:lnTo>
                  <a:lnTo>
                    <a:pt x="120" y="193"/>
                  </a:lnTo>
                  <a:lnTo>
                    <a:pt x="122" y="193"/>
                  </a:lnTo>
                  <a:lnTo>
                    <a:pt x="124" y="191"/>
                  </a:lnTo>
                  <a:lnTo>
                    <a:pt x="126" y="193"/>
                  </a:lnTo>
                  <a:lnTo>
                    <a:pt x="128" y="191"/>
                  </a:lnTo>
                  <a:lnTo>
                    <a:pt x="130" y="190"/>
                  </a:lnTo>
                  <a:lnTo>
                    <a:pt x="132" y="189"/>
                  </a:lnTo>
                  <a:lnTo>
                    <a:pt x="134" y="188"/>
                  </a:lnTo>
                  <a:lnTo>
                    <a:pt x="136" y="193"/>
                  </a:lnTo>
                  <a:lnTo>
                    <a:pt x="138" y="192"/>
                  </a:lnTo>
                  <a:lnTo>
                    <a:pt x="140" y="193"/>
                  </a:lnTo>
                  <a:lnTo>
                    <a:pt x="141" y="192"/>
                  </a:lnTo>
                  <a:lnTo>
                    <a:pt x="143" y="191"/>
                  </a:lnTo>
                  <a:lnTo>
                    <a:pt x="145" y="190"/>
                  </a:lnTo>
                  <a:lnTo>
                    <a:pt x="147" y="190"/>
                  </a:lnTo>
                  <a:lnTo>
                    <a:pt x="149" y="188"/>
                  </a:lnTo>
                  <a:lnTo>
                    <a:pt x="151" y="189"/>
                  </a:lnTo>
                  <a:lnTo>
                    <a:pt x="153" y="188"/>
                  </a:lnTo>
                  <a:lnTo>
                    <a:pt x="155" y="190"/>
                  </a:lnTo>
                  <a:lnTo>
                    <a:pt x="157" y="191"/>
                  </a:lnTo>
                  <a:lnTo>
                    <a:pt x="159" y="188"/>
                  </a:lnTo>
                  <a:lnTo>
                    <a:pt x="160" y="188"/>
                  </a:lnTo>
                  <a:lnTo>
                    <a:pt x="162" y="189"/>
                  </a:lnTo>
                  <a:lnTo>
                    <a:pt x="164" y="188"/>
                  </a:lnTo>
                  <a:lnTo>
                    <a:pt x="166" y="187"/>
                  </a:lnTo>
                  <a:lnTo>
                    <a:pt x="168" y="190"/>
                  </a:lnTo>
                  <a:lnTo>
                    <a:pt x="170" y="189"/>
                  </a:lnTo>
                  <a:lnTo>
                    <a:pt x="172" y="190"/>
                  </a:lnTo>
                  <a:lnTo>
                    <a:pt x="174" y="188"/>
                  </a:lnTo>
                  <a:lnTo>
                    <a:pt x="176" y="186"/>
                  </a:lnTo>
                  <a:lnTo>
                    <a:pt x="178" y="184"/>
                  </a:lnTo>
                  <a:lnTo>
                    <a:pt x="180" y="180"/>
                  </a:lnTo>
                  <a:lnTo>
                    <a:pt x="181" y="179"/>
                  </a:lnTo>
                  <a:lnTo>
                    <a:pt x="183" y="176"/>
                  </a:lnTo>
                  <a:lnTo>
                    <a:pt x="185" y="173"/>
                  </a:lnTo>
                  <a:lnTo>
                    <a:pt x="187" y="173"/>
                  </a:lnTo>
                  <a:lnTo>
                    <a:pt x="189" y="173"/>
                  </a:lnTo>
                  <a:lnTo>
                    <a:pt x="191" y="173"/>
                  </a:lnTo>
                  <a:lnTo>
                    <a:pt x="193" y="172"/>
                  </a:lnTo>
                  <a:lnTo>
                    <a:pt x="195" y="170"/>
                  </a:lnTo>
                  <a:lnTo>
                    <a:pt x="197" y="168"/>
                  </a:lnTo>
                  <a:lnTo>
                    <a:pt x="199" y="163"/>
                  </a:lnTo>
                  <a:lnTo>
                    <a:pt x="201" y="161"/>
                  </a:lnTo>
                  <a:lnTo>
                    <a:pt x="202" y="163"/>
                  </a:lnTo>
                  <a:lnTo>
                    <a:pt x="204" y="164"/>
                  </a:lnTo>
                  <a:lnTo>
                    <a:pt x="206" y="168"/>
                  </a:lnTo>
                  <a:lnTo>
                    <a:pt x="208" y="169"/>
                  </a:lnTo>
                  <a:lnTo>
                    <a:pt x="210" y="173"/>
                  </a:lnTo>
                  <a:lnTo>
                    <a:pt x="212" y="172"/>
                  </a:lnTo>
                  <a:lnTo>
                    <a:pt x="214" y="173"/>
                  </a:lnTo>
                  <a:lnTo>
                    <a:pt x="216" y="175"/>
                  </a:lnTo>
                  <a:lnTo>
                    <a:pt x="218" y="175"/>
                  </a:lnTo>
                  <a:lnTo>
                    <a:pt x="220" y="177"/>
                  </a:lnTo>
                  <a:lnTo>
                    <a:pt x="222" y="178"/>
                  </a:lnTo>
                  <a:lnTo>
                    <a:pt x="223" y="180"/>
                  </a:lnTo>
                  <a:lnTo>
                    <a:pt x="225" y="182"/>
                  </a:lnTo>
                  <a:lnTo>
                    <a:pt x="227" y="183"/>
                  </a:lnTo>
                  <a:lnTo>
                    <a:pt x="229" y="185"/>
                  </a:lnTo>
                  <a:lnTo>
                    <a:pt x="231" y="188"/>
                  </a:lnTo>
                  <a:lnTo>
                    <a:pt x="233" y="189"/>
                  </a:lnTo>
                  <a:lnTo>
                    <a:pt x="235" y="191"/>
                  </a:lnTo>
                  <a:lnTo>
                    <a:pt x="237" y="193"/>
                  </a:lnTo>
                  <a:lnTo>
                    <a:pt x="239" y="194"/>
                  </a:lnTo>
                  <a:lnTo>
                    <a:pt x="241" y="195"/>
                  </a:lnTo>
                  <a:lnTo>
                    <a:pt x="243" y="196"/>
                  </a:lnTo>
                  <a:lnTo>
                    <a:pt x="244" y="197"/>
                  </a:lnTo>
                  <a:lnTo>
                    <a:pt x="246" y="195"/>
                  </a:lnTo>
                  <a:lnTo>
                    <a:pt x="248" y="195"/>
                  </a:lnTo>
                  <a:lnTo>
                    <a:pt x="250" y="194"/>
                  </a:lnTo>
                  <a:lnTo>
                    <a:pt x="252" y="194"/>
                  </a:lnTo>
                  <a:lnTo>
                    <a:pt x="254" y="193"/>
                  </a:lnTo>
                  <a:lnTo>
                    <a:pt x="256" y="193"/>
                  </a:lnTo>
                  <a:lnTo>
                    <a:pt x="258" y="192"/>
                  </a:lnTo>
                  <a:lnTo>
                    <a:pt x="260" y="194"/>
                  </a:lnTo>
                  <a:lnTo>
                    <a:pt x="262" y="196"/>
                  </a:lnTo>
                  <a:lnTo>
                    <a:pt x="264" y="196"/>
                  </a:lnTo>
                  <a:lnTo>
                    <a:pt x="265" y="194"/>
                  </a:lnTo>
                  <a:lnTo>
                    <a:pt x="267" y="189"/>
                  </a:lnTo>
                  <a:lnTo>
                    <a:pt x="269" y="190"/>
                  </a:lnTo>
                  <a:lnTo>
                    <a:pt x="271" y="190"/>
                  </a:lnTo>
                  <a:lnTo>
                    <a:pt x="273" y="190"/>
                  </a:lnTo>
                  <a:lnTo>
                    <a:pt x="275" y="190"/>
                  </a:lnTo>
                  <a:lnTo>
                    <a:pt x="277" y="188"/>
                  </a:lnTo>
                  <a:lnTo>
                    <a:pt x="279" y="185"/>
                  </a:lnTo>
                  <a:lnTo>
                    <a:pt x="281" y="183"/>
                  </a:lnTo>
                  <a:lnTo>
                    <a:pt x="283" y="174"/>
                  </a:lnTo>
                  <a:lnTo>
                    <a:pt x="284" y="161"/>
                  </a:lnTo>
                  <a:lnTo>
                    <a:pt x="286" y="143"/>
                  </a:lnTo>
                  <a:lnTo>
                    <a:pt x="288" y="125"/>
                  </a:lnTo>
                  <a:lnTo>
                    <a:pt x="290" y="101"/>
                  </a:lnTo>
                  <a:lnTo>
                    <a:pt x="292" y="84"/>
                  </a:lnTo>
                  <a:lnTo>
                    <a:pt x="294" y="75"/>
                  </a:lnTo>
                  <a:lnTo>
                    <a:pt x="296" y="73"/>
                  </a:lnTo>
                  <a:lnTo>
                    <a:pt x="298" y="69"/>
                  </a:lnTo>
                  <a:lnTo>
                    <a:pt x="300" y="72"/>
                  </a:lnTo>
                  <a:lnTo>
                    <a:pt x="302" y="80"/>
                  </a:lnTo>
                  <a:lnTo>
                    <a:pt x="304" y="88"/>
                  </a:lnTo>
                  <a:lnTo>
                    <a:pt x="305" y="96"/>
                  </a:lnTo>
                  <a:lnTo>
                    <a:pt x="307" y="101"/>
                  </a:lnTo>
                  <a:lnTo>
                    <a:pt x="309" y="102"/>
                  </a:lnTo>
                  <a:lnTo>
                    <a:pt x="311" y="99"/>
                  </a:lnTo>
                  <a:lnTo>
                    <a:pt x="313" y="98"/>
                  </a:lnTo>
                  <a:lnTo>
                    <a:pt x="315" y="100"/>
                  </a:lnTo>
                  <a:lnTo>
                    <a:pt x="317" y="106"/>
                  </a:lnTo>
                  <a:lnTo>
                    <a:pt x="319" y="117"/>
                  </a:lnTo>
                  <a:lnTo>
                    <a:pt x="321" y="127"/>
                  </a:lnTo>
                  <a:lnTo>
                    <a:pt x="323" y="129"/>
                  </a:lnTo>
                  <a:lnTo>
                    <a:pt x="325" y="121"/>
                  </a:lnTo>
                  <a:lnTo>
                    <a:pt x="326" y="107"/>
                  </a:lnTo>
                  <a:lnTo>
                    <a:pt x="328" y="101"/>
                  </a:lnTo>
                  <a:lnTo>
                    <a:pt x="330" y="105"/>
                  </a:lnTo>
                  <a:lnTo>
                    <a:pt x="332" y="123"/>
                  </a:lnTo>
                  <a:lnTo>
                    <a:pt x="334" y="147"/>
                  </a:lnTo>
                  <a:lnTo>
                    <a:pt x="336" y="168"/>
                  </a:lnTo>
                  <a:lnTo>
                    <a:pt x="338" y="178"/>
                  </a:lnTo>
                  <a:lnTo>
                    <a:pt x="340" y="178"/>
                  </a:lnTo>
                  <a:lnTo>
                    <a:pt x="342" y="177"/>
                  </a:lnTo>
                  <a:lnTo>
                    <a:pt x="344" y="177"/>
                  </a:lnTo>
                  <a:lnTo>
                    <a:pt x="346" y="185"/>
                  </a:lnTo>
                  <a:lnTo>
                    <a:pt x="347" y="195"/>
                  </a:lnTo>
                  <a:lnTo>
                    <a:pt x="349" y="200"/>
                  </a:lnTo>
                  <a:lnTo>
                    <a:pt x="351" y="200"/>
                  </a:lnTo>
                  <a:lnTo>
                    <a:pt x="353" y="197"/>
                  </a:lnTo>
                  <a:lnTo>
                    <a:pt x="355" y="196"/>
                  </a:lnTo>
                  <a:lnTo>
                    <a:pt x="357" y="194"/>
                  </a:lnTo>
                  <a:lnTo>
                    <a:pt x="359" y="195"/>
                  </a:lnTo>
                  <a:lnTo>
                    <a:pt x="361" y="195"/>
                  </a:lnTo>
                  <a:lnTo>
                    <a:pt x="363" y="195"/>
                  </a:lnTo>
                  <a:lnTo>
                    <a:pt x="365" y="197"/>
                  </a:lnTo>
                  <a:lnTo>
                    <a:pt x="367" y="194"/>
                  </a:lnTo>
                  <a:lnTo>
                    <a:pt x="368" y="196"/>
                  </a:lnTo>
                  <a:lnTo>
                    <a:pt x="370" y="197"/>
                  </a:lnTo>
                  <a:lnTo>
                    <a:pt x="372" y="195"/>
                  </a:lnTo>
                  <a:lnTo>
                    <a:pt x="374" y="195"/>
                  </a:lnTo>
                  <a:lnTo>
                    <a:pt x="376" y="194"/>
                  </a:lnTo>
                  <a:lnTo>
                    <a:pt x="378" y="194"/>
                  </a:lnTo>
                  <a:lnTo>
                    <a:pt x="380" y="197"/>
                  </a:lnTo>
                  <a:lnTo>
                    <a:pt x="382" y="196"/>
                  </a:lnTo>
                  <a:lnTo>
                    <a:pt x="384" y="198"/>
                  </a:lnTo>
                  <a:lnTo>
                    <a:pt x="386" y="196"/>
                  </a:lnTo>
                  <a:lnTo>
                    <a:pt x="388" y="199"/>
                  </a:lnTo>
                  <a:lnTo>
                    <a:pt x="389" y="198"/>
                  </a:lnTo>
                  <a:lnTo>
                    <a:pt x="391" y="199"/>
                  </a:lnTo>
                  <a:lnTo>
                    <a:pt x="393" y="196"/>
                  </a:lnTo>
                  <a:lnTo>
                    <a:pt x="395" y="198"/>
                  </a:lnTo>
                  <a:lnTo>
                    <a:pt x="397" y="200"/>
                  </a:lnTo>
                  <a:lnTo>
                    <a:pt x="399" y="201"/>
                  </a:lnTo>
                  <a:lnTo>
                    <a:pt x="401" y="201"/>
                  </a:lnTo>
                  <a:lnTo>
                    <a:pt x="403" y="202"/>
                  </a:lnTo>
                  <a:lnTo>
                    <a:pt x="405" y="204"/>
                  </a:lnTo>
                  <a:lnTo>
                    <a:pt x="407" y="202"/>
                  </a:lnTo>
                  <a:lnTo>
                    <a:pt x="408" y="206"/>
                  </a:lnTo>
                  <a:lnTo>
                    <a:pt x="410" y="204"/>
                  </a:lnTo>
                  <a:lnTo>
                    <a:pt x="412" y="204"/>
                  </a:lnTo>
                  <a:lnTo>
                    <a:pt x="414" y="206"/>
                  </a:lnTo>
                  <a:lnTo>
                    <a:pt x="416" y="205"/>
                  </a:lnTo>
                  <a:lnTo>
                    <a:pt x="418" y="205"/>
                  </a:lnTo>
                  <a:lnTo>
                    <a:pt x="420" y="208"/>
                  </a:lnTo>
                  <a:lnTo>
                    <a:pt x="422" y="206"/>
                  </a:lnTo>
                  <a:lnTo>
                    <a:pt x="424" y="207"/>
                  </a:lnTo>
                  <a:lnTo>
                    <a:pt x="426" y="206"/>
                  </a:lnTo>
                  <a:lnTo>
                    <a:pt x="428" y="207"/>
                  </a:lnTo>
                  <a:lnTo>
                    <a:pt x="429" y="206"/>
                  </a:lnTo>
                  <a:lnTo>
                    <a:pt x="431" y="208"/>
                  </a:lnTo>
                  <a:lnTo>
                    <a:pt x="433" y="208"/>
                  </a:lnTo>
                  <a:lnTo>
                    <a:pt x="435" y="210"/>
                  </a:lnTo>
                  <a:lnTo>
                    <a:pt x="437" y="210"/>
                  </a:lnTo>
                  <a:lnTo>
                    <a:pt x="439" y="210"/>
                  </a:lnTo>
                  <a:lnTo>
                    <a:pt x="441" y="207"/>
                  </a:lnTo>
                  <a:lnTo>
                    <a:pt x="443" y="208"/>
                  </a:lnTo>
                  <a:lnTo>
                    <a:pt x="445" y="206"/>
                  </a:lnTo>
                  <a:lnTo>
                    <a:pt x="447" y="204"/>
                  </a:lnTo>
                  <a:lnTo>
                    <a:pt x="449" y="207"/>
                  </a:lnTo>
                  <a:lnTo>
                    <a:pt x="450" y="208"/>
                  </a:lnTo>
                  <a:lnTo>
                    <a:pt x="452" y="210"/>
                  </a:lnTo>
                  <a:lnTo>
                    <a:pt x="454" y="208"/>
                  </a:lnTo>
                  <a:lnTo>
                    <a:pt x="456" y="206"/>
                  </a:lnTo>
                  <a:lnTo>
                    <a:pt x="458" y="206"/>
                  </a:lnTo>
                  <a:lnTo>
                    <a:pt x="460" y="204"/>
                  </a:lnTo>
                  <a:lnTo>
                    <a:pt x="462" y="202"/>
                  </a:lnTo>
                  <a:lnTo>
                    <a:pt x="464" y="203"/>
                  </a:lnTo>
                  <a:lnTo>
                    <a:pt x="466" y="202"/>
                  </a:lnTo>
                  <a:lnTo>
                    <a:pt x="468" y="201"/>
                  </a:lnTo>
                  <a:lnTo>
                    <a:pt x="470" y="200"/>
                  </a:lnTo>
                  <a:lnTo>
                    <a:pt x="471" y="200"/>
                  </a:lnTo>
                  <a:lnTo>
                    <a:pt x="473" y="199"/>
                  </a:lnTo>
                  <a:lnTo>
                    <a:pt x="475" y="196"/>
                  </a:lnTo>
                  <a:lnTo>
                    <a:pt x="477" y="195"/>
                  </a:lnTo>
                  <a:lnTo>
                    <a:pt x="479" y="191"/>
                  </a:lnTo>
                  <a:lnTo>
                    <a:pt x="481" y="189"/>
                  </a:lnTo>
                  <a:lnTo>
                    <a:pt x="483" y="188"/>
                  </a:lnTo>
                  <a:lnTo>
                    <a:pt x="485" y="185"/>
                  </a:lnTo>
                  <a:lnTo>
                    <a:pt x="487" y="185"/>
                  </a:lnTo>
                  <a:lnTo>
                    <a:pt x="489" y="184"/>
                  </a:lnTo>
                  <a:lnTo>
                    <a:pt x="491" y="183"/>
                  </a:lnTo>
                  <a:lnTo>
                    <a:pt x="492" y="183"/>
                  </a:lnTo>
                  <a:lnTo>
                    <a:pt x="494" y="180"/>
                  </a:lnTo>
                  <a:lnTo>
                    <a:pt x="496" y="178"/>
                  </a:lnTo>
                  <a:lnTo>
                    <a:pt x="498" y="181"/>
                  </a:lnTo>
                  <a:lnTo>
                    <a:pt x="500" y="182"/>
                  </a:lnTo>
                  <a:lnTo>
                    <a:pt x="502" y="182"/>
                  </a:lnTo>
                  <a:lnTo>
                    <a:pt x="504" y="182"/>
                  </a:lnTo>
                  <a:lnTo>
                    <a:pt x="506" y="179"/>
                  </a:lnTo>
                  <a:lnTo>
                    <a:pt x="508" y="180"/>
                  </a:lnTo>
                  <a:lnTo>
                    <a:pt x="510" y="179"/>
                  </a:lnTo>
                  <a:lnTo>
                    <a:pt x="512" y="179"/>
                  </a:lnTo>
                  <a:lnTo>
                    <a:pt x="513" y="180"/>
                  </a:lnTo>
                  <a:lnTo>
                    <a:pt x="515" y="182"/>
                  </a:lnTo>
                  <a:lnTo>
                    <a:pt x="517" y="183"/>
                  </a:lnTo>
                  <a:lnTo>
                    <a:pt x="519" y="183"/>
                  </a:lnTo>
                  <a:lnTo>
                    <a:pt x="521" y="184"/>
                  </a:lnTo>
                  <a:lnTo>
                    <a:pt x="523" y="185"/>
                  </a:lnTo>
                  <a:lnTo>
                    <a:pt x="525" y="184"/>
                  </a:lnTo>
                  <a:lnTo>
                    <a:pt x="527" y="183"/>
                  </a:lnTo>
                  <a:lnTo>
                    <a:pt x="529" y="183"/>
                  </a:lnTo>
                  <a:lnTo>
                    <a:pt x="531" y="182"/>
                  </a:lnTo>
                  <a:lnTo>
                    <a:pt x="532" y="184"/>
                  </a:lnTo>
                  <a:lnTo>
                    <a:pt x="534" y="184"/>
                  </a:lnTo>
                  <a:lnTo>
                    <a:pt x="536" y="183"/>
                  </a:lnTo>
                  <a:lnTo>
                    <a:pt x="538" y="184"/>
                  </a:lnTo>
                  <a:lnTo>
                    <a:pt x="540" y="185"/>
                  </a:lnTo>
                  <a:lnTo>
                    <a:pt x="542" y="186"/>
                  </a:lnTo>
                  <a:lnTo>
                    <a:pt x="544" y="187"/>
                  </a:lnTo>
                  <a:lnTo>
                    <a:pt x="546" y="186"/>
                  </a:lnTo>
                  <a:lnTo>
                    <a:pt x="548" y="184"/>
                  </a:lnTo>
                  <a:lnTo>
                    <a:pt x="550" y="187"/>
                  </a:lnTo>
                  <a:lnTo>
                    <a:pt x="552" y="185"/>
                  </a:lnTo>
                  <a:lnTo>
                    <a:pt x="553" y="188"/>
                  </a:lnTo>
                  <a:lnTo>
                    <a:pt x="555" y="187"/>
                  </a:lnTo>
                  <a:lnTo>
                    <a:pt x="557" y="186"/>
                  </a:lnTo>
                  <a:lnTo>
                    <a:pt x="559" y="185"/>
                  </a:lnTo>
                  <a:lnTo>
                    <a:pt x="561" y="186"/>
                  </a:lnTo>
                  <a:lnTo>
                    <a:pt x="563" y="185"/>
                  </a:lnTo>
                  <a:lnTo>
                    <a:pt x="565" y="181"/>
                  </a:lnTo>
                  <a:lnTo>
                    <a:pt x="567" y="182"/>
                  </a:lnTo>
                  <a:lnTo>
                    <a:pt x="569" y="183"/>
                  </a:lnTo>
                  <a:lnTo>
                    <a:pt x="571" y="184"/>
                  </a:lnTo>
                  <a:lnTo>
                    <a:pt x="573" y="184"/>
                  </a:lnTo>
                  <a:lnTo>
                    <a:pt x="574" y="184"/>
                  </a:lnTo>
                  <a:lnTo>
                    <a:pt x="576" y="184"/>
                  </a:lnTo>
                  <a:lnTo>
                    <a:pt x="578" y="183"/>
                  </a:lnTo>
                  <a:lnTo>
                    <a:pt x="580" y="183"/>
                  </a:lnTo>
                  <a:lnTo>
                    <a:pt x="582" y="182"/>
                  </a:lnTo>
                  <a:lnTo>
                    <a:pt x="584" y="183"/>
                  </a:lnTo>
                  <a:lnTo>
                    <a:pt x="586" y="183"/>
                  </a:lnTo>
                  <a:lnTo>
                    <a:pt x="588" y="185"/>
                  </a:lnTo>
                  <a:lnTo>
                    <a:pt x="590" y="186"/>
                  </a:lnTo>
                  <a:lnTo>
                    <a:pt x="592" y="184"/>
                  </a:lnTo>
                  <a:lnTo>
                    <a:pt x="594" y="185"/>
                  </a:lnTo>
                  <a:lnTo>
                    <a:pt x="595" y="179"/>
                  </a:lnTo>
                  <a:lnTo>
                    <a:pt x="597" y="180"/>
                  </a:lnTo>
                  <a:lnTo>
                    <a:pt x="599" y="182"/>
                  </a:lnTo>
                  <a:lnTo>
                    <a:pt x="601" y="180"/>
                  </a:lnTo>
                  <a:lnTo>
                    <a:pt x="603" y="182"/>
                  </a:lnTo>
                  <a:lnTo>
                    <a:pt x="605" y="177"/>
                  </a:lnTo>
                  <a:lnTo>
                    <a:pt x="607" y="178"/>
                  </a:lnTo>
                  <a:lnTo>
                    <a:pt x="609" y="174"/>
                  </a:lnTo>
                  <a:lnTo>
                    <a:pt x="611" y="171"/>
                  </a:lnTo>
                  <a:lnTo>
                    <a:pt x="613" y="168"/>
                  </a:lnTo>
                  <a:lnTo>
                    <a:pt x="615" y="166"/>
                  </a:lnTo>
                  <a:lnTo>
                    <a:pt x="616" y="165"/>
                  </a:lnTo>
                  <a:lnTo>
                    <a:pt x="618" y="164"/>
                  </a:lnTo>
                  <a:lnTo>
                    <a:pt x="620" y="163"/>
                  </a:lnTo>
                  <a:lnTo>
                    <a:pt x="622" y="162"/>
                  </a:lnTo>
                  <a:lnTo>
                    <a:pt x="624" y="161"/>
                  </a:lnTo>
                  <a:lnTo>
                    <a:pt x="626" y="159"/>
                  </a:lnTo>
                  <a:lnTo>
                    <a:pt x="628" y="156"/>
                  </a:lnTo>
                  <a:lnTo>
                    <a:pt x="630" y="155"/>
                  </a:lnTo>
                  <a:lnTo>
                    <a:pt x="632" y="157"/>
                  </a:lnTo>
                  <a:lnTo>
                    <a:pt x="634" y="161"/>
                  </a:lnTo>
                  <a:lnTo>
                    <a:pt x="636" y="163"/>
                  </a:lnTo>
                  <a:lnTo>
                    <a:pt x="637" y="164"/>
                  </a:lnTo>
                  <a:lnTo>
                    <a:pt x="639" y="165"/>
                  </a:lnTo>
                  <a:lnTo>
                    <a:pt x="641" y="166"/>
                  </a:lnTo>
                  <a:lnTo>
                    <a:pt x="643" y="170"/>
                  </a:lnTo>
                  <a:lnTo>
                    <a:pt x="645" y="173"/>
                  </a:lnTo>
                  <a:lnTo>
                    <a:pt x="647" y="172"/>
                  </a:lnTo>
                  <a:lnTo>
                    <a:pt x="649" y="171"/>
                  </a:lnTo>
                  <a:lnTo>
                    <a:pt x="651" y="173"/>
                  </a:lnTo>
                  <a:lnTo>
                    <a:pt x="653" y="176"/>
                  </a:lnTo>
                  <a:lnTo>
                    <a:pt x="655" y="178"/>
                  </a:lnTo>
                  <a:lnTo>
                    <a:pt x="657" y="182"/>
                  </a:lnTo>
                  <a:lnTo>
                    <a:pt x="658" y="185"/>
                  </a:lnTo>
                  <a:lnTo>
                    <a:pt x="660" y="186"/>
                  </a:lnTo>
                  <a:lnTo>
                    <a:pt x="662" y="187"/>
                  </a:lnTo>
                  <a:lnTo>
                    <a:pt x="664" y="188"/>
                  </a:lnTo>
                  <a:lnTo>
                    <a:pt x="666" y="187"/>
                  </a:lnTo>
                  <a:lnTo>
                    <a:pt x="668" y="188"/>
                  </a:lnTo>
                  <a:lnTo>
                    <a:pt x="670" y="188"/>
                  </a:lnTo>
                  <a:lnTo>
                    <a:pt x="672" y="189"/>
                  </a:lnTo>
                  <a:lnTo>
                    <a:pt x="674" y="188"/>
                  </a:lnTo>
                  <a:lnTo>
                    <a:pt x="676" y="187"/>
                  </a:lnTo>
                  <a:lnTo>
                    <a:pt x="677" y="188"/>
                  </a:lnTo>
                  <a:lnTo>
                    <a:pt x="680" y="190"/>
                  </a:lnTo>
                  <a:lnTo>
                    <a:pt x="682" y="187"/>
                  </a:lnTo>
                  <a:lnTo>
                    <a:pt x="683" y="186"/>
                  </a:lnTo>
                  <a:lnTo>
                    <a:pt x="685" y="186"/>
                  </a:lnTo>
                  <a:lnTo>
                    <a:pt x="687" y="187"/>
                  </a:lnTo>
                  <a:lnTo>
                    <a:pt x="689" y="189"/>
                  </a:lnTo>
                  <a:lnTo>
                    <a:pt x="691" y="188"/>
                  </a:lnTo>
                  <a:lnTo>
                    <a:pt x="693" y="189"/>
                  </a:lnTo>
                  <a:lnTo>
                    <a:pt x="695" y="188"/>
                  </a:lnTo>
                  <a:lnTo>
                    <a:pt x="697" y="187"/>
                  </a:lnTo>
                  <a:lnTo>
                    <a:pt x="699" y="185"/>
                  </a:lnTo>
                  <a:lnTo>
                    <a:pt x="701" y="185"/>
                  </a:lnTo>
                  <a:lnTo>
                    <a:pt x="703" y="186"/>
                  </a:lnTo>
                  <a:lnTo>
                    <a:pt x="704" y="183"/>
                  </a:lnTo>
                  <a:lnTo>
                    <a:pt x="706" y="181"/>
                  </a:lnTo>
                  <a:lnTo>
                    <a:pt x="708" y="176"/>
                  </a:lnTo>
                  <a:lnTo>
                    <a:pt x="710" y="170"/>
                  </a:lnTo>
                  <a:lnTo>
                    <a:pt x="712" y="162"/>
                  </a:lnTo>
                  <a:lnTo>
                    <a:pt x="714" y="149"/>
                  </a:lnTo>
                  <a:lnTo>
                    <a:pt x="716" y="128"/>
                  </a:lnTo>
                  <a:lnTo>
                    <a:pt x="718" y="102"/>
                  </a:lnTo>
                  <a:lnTo>
                    <a:pt x="720" y="80"/>
                  </a:lnTo>
                  <a:lnTo>
                    <a:pt x="722" y="70"/>
                  </a:lnTo>
                  <a:lnTo>
                    <a:pt x="724" y="59"/>
                  </a:lnTo>
                  <a:lnTo>
                    <a:pt x="725" y="54"/>
                  </a:lnTo>
                  <a:lnTo>
                    <a:pt x="727" y="54"/>
                  </a:lnTo>
                  <a:lnTo>
                    <a:pt x="729" y="62"/>
                  </a:lnTo>
                  <a:lnTo>
                    <a:pt x="731" y="71"/>
                  </a:lnTo>
                  <a:lnTo>
                    <a:pt x="733" y="79"/>
                  </a:lnTo>
                  <a:lnTo>
                    <a:pt x="735" y="87"/>
                  </a:lnTo>
                  <a:lnTo>
                    <a:pt x="737" y="88"/>
                  </a:lnTo>
                  <a:lnTo>
                    <a:pt x="739" y="88"/>
                  </a:lnTo>
                  <a:lnTo>
                    <a:pt x="741" y="87"/>
                  </a:lnTo>
                  <a:lnTo>
                    <a:pt x="743" y="88"/>
                  </a:lnTo>
                  <a:lnTo>
                    <a:pt x="745" y="96"/>
                  </a:lnTo>
                  <a:lnTo>
                    <a:pt x="746" y="110"/>
                  </a:lnTo>
                  <a:lnTo>
                    <a:pt x="748" y="122"/>
                  </a:lnTo>
                  <a:lnTo>
                    <a:pt x="750" y="127"/>
                  </a:lnTo>
                  <a:lnTo>
                    <a:pt x="752" y="119"/>
                  </a:lnTo>
                  <a:lnTo>
                    <a:pt x="754" y="101"/>
                  </a:lnTo>
                  <a:lnTo>
                    <a:pt x="756" y="93"/>
                  </a:lnTo>
                  <a:lnTo>
                    <a:pt x="758" y="94"/>
                  </a:lnTo>
                  <a:lnTo>
                    <a:pt x="760" y="111"/>
                  </a:lnTo>
                  <a:lnTo>
                    <a:pt x="762" y="135"/>
                  </a:lnTo>
                  <a:lnTo>
                    <a:pt x="764" y="158"/>
                  </a:lnTo>
                  <a:lnTo>
                    <a:pt x="765" y="172"/>
                  </a:lnTo>
                  <a:lnTo>
                    <a:pt x="767" y="179"/>
                  </a:lnTo>
                  <a:lnTo>
                    <a:pt x="769" y="180"/>
                  </a:lnTo>
                  <a:lnTo>
                    <a:pt x="771" y="181"/>
                  </a:lnTo>
                  <a:lnTo>
                    <a:pt x="773" y="188"/>
                  </a:lnTo>
                  <a:lnTo>
                    <a:pt x="775" y="193"/>
                  </a:lnTo>
                  <a:lnTo>
                    <a:pt x="777" y="197"/>
                  </a:lnTo>
                  <a:lnTo>
                    <a:pt x="779" y="199"/>
                  </a:lnTo>
                  <a:lnTo>
                    <a:pt x="781" y="197"/>
                  </a:lnTo>
                  <a:lnTo>
                    <a:pt x="783" y="197"/>
                  </a:lnTo>
                  <a:lnTo>
                    <a:pt x="785" y="198"/>
                  </a:lnTo>
                  <a:lnTo>
                    <a:pt x="786" y="197"/>
                  </a:lnTo>
                  <a:lnTo>
                    <a:pt x="788" y="196"/>
                  </a:lnTo>
                  <a:lnTo>
                    <a:pt x="790" y="195"/>
                  </a:lnTo>
                  <a:lnTo>
                    <a:pt x="792" y="196"/>
                  </a:lnTo>
                  <a:lnTo>
                    <a:pt x="794" y="194"/>
                  </a:lnTo>
                  <a:lnTo>
                    <a:pt x="796" y="195"/>
                  </a:lnTo>
                  <a:lnTo>
                    <a:pt x="798" y="197"/>
                  </a:lnTo>
                  <a:lnTo>
                    <a:pt x="800" y="199"/>
                  </a:lnTo>
                  <a:lnTo>
                    <a:pt x="802" y="199"/>
                  </a:lnTo>
                  <a:lnTo>
                    <a:pt x="804" y="197"/>
                  </a:lnTo>
                  <a:lnTo>
                    <a:pt x="806" y="196"/>
                  </a:lnTo>
                  <a:lnTo>
                    <a:pt x="807" y="194"/>
                  </a:lnTo>
                  <a:lnTo>
                    <a:pt x="809" y="194"/>
                  </a:lnTo>
                  <a:lnTo>
                    <a:pt x="811" y="196"/>
                  </a:lnTo>
                  <a:lnTo>
                    <a:pt x="813" y="197"/>
                  </a:lnTo>
                  <a:lnTo>
                    <a:pt x="815" y="199"/>
                  </a:lnTo>
                  <a:lnTo>
                    <a:pt x="817" y="201"/>
                  </a:lnTo>
                  <a:lnTo>
                    <a:pt x="819" y="200"/>
                  </a:lnTo>
                  <a:lnTo>
                    <a:pt x="821" y="201"/>
                  </a:lnTo>
                  <a:lnTo>
                    <a:pt x="823" y="199"/>
                  </a:lnTo>
                  <a:lnTo>
                    <a:pt x="825" y="197"/>
                  </a:lnTo>
                  <a:lnTo>
                    <a:pt x="827" y="201"/>
                  </a:lnTo>
                  <a:lnTo>
                    <a:pt x="828" y="201"/>
                  </a:lnTo>
                  <a:lnTo>
                    <a:pt x="830" y="201"/>
                  </a:lnTo>
                  <a:lnTo>
                    <a:pt x="832" y="203"/>
                  </a:lnTo>
                  <a:lnTo>
                    <a:pt x="834" y="204"/>
                  </a:lnTo>
                  <a:lnTo>
                    <a:pt x="836" y="205"/>
                  </a:lnTo>
                  <a:lnTo>
                    <a:pt x="838" y="203"/>
                  </a:lnTo>
                  <a:lnTo>
                    <a:pt x="840" y="204"/>
                  </a:lnTo>
                  <a:lnTo>
                    <a:pt x="842" y="205"/>
                  </a:lnTo>
                  <a:lnTo>
                    <a:pt x="844" y="205"/>
                  </a:lnTo>
                  <a:lnTo>
                    <a:pt x="846" y="208"/>
                  </a:lnTo>
                  <a:lnTo>
                    <a:pt x="848" y="209"/>
                  </a:lnTo>
                  <a:lnTo>
                    <a:pt x="849" y="210"/>
                  </a:lnTo>
                  <a:lnTo>
                    <a:pt x="851" y="208"/>
                  </a:lnTo>
                  <a:lnTo>
                    <a:pt x="853" y="209"/>
                  </a:lnTo>
                  <a:lnTo>
                    <a:pt x="855" y="211"/>
                  </a:lnTo>
                  <a:lnTo>
                    <a:pt x="857" y="209"/>
                  </a:lnTo>
                  <a:lnTo>
                    <a:pt x="859" y="210"/>
                  </a:lnTo>
                  <a:lnTo>
                    <a:pt x="861" y="211"/>
                  </a:lnTo>
                  <a:lnTo>
                    <a:pt x="863" y="212"/>
                  </a:lnTo>
                  <a:lnTo>
                    <a:pt x="865" y="212"/>
                  </a:lnTo>
                  <a:lnTo>
                    <a:pt x="867" y="213"/>
                  </a:lnTo>
                  <a:lnTo>
                    <a:pt x="869" y="215"/>
                  </a:lnTo>
                  <a:lnTo>
                    <a:pt x="870" y="213"/>
                  </a:lnTo>
                  <a:lnTo>
                    <a:pt x="872" y="211"/>
                  </a:lnTo>
                  <a:lnTo>
                    <a:pt x="874" y="212"/>
                  </a:lnTo>
                  <a:lnTo>
                    <a:pt x="876" y="211"/>
                  </a:lnTo>
                  <a:lnTo>
                    <a:pt x="878" y="208"/>
                  </a:lnTo>
                  <a:lnTo>
                    <a:pt x="880" y="208"/>
                  </a:lnTo>
                  <a:lnTo>
                    <a:pt x="882" y="209"/>
                  </a:lnTo>
                  <a:lnTo>
                    <a:pt x="884" y="211"/>
                  </a:lnTo>
                  <a:lnTo>
                    <a:pt x="886" y="209"/>
                  </a:lnTo>
                  <a:lnTo>
                    <a:pt x="888" y="209"/>
                  </a:lnTo>
                  <a:lnTo>
                    <a:pt x="889" y="206"/>
                  </a:lnTo>
                  <a:lnTo>
                    <a:pt x="891" y="207"/>
                  </a:lnTo>
                  <a:lnTo>
                    <a:pt x="893" y="207"/>
                  </a:lnTo>
                  <a:lnTo>
                    <a:pt x="895" y="207"/>
                  </a:lnTo>
                  <a:lnTo>
                    <a:pt x="897" y="202"/>
                  </a:lnTo>
                  <a:lnTo>
                    <a:pt x="899" y="202"/>
                  </a:lnTo>
                  <a:lnTo>
                    <a:pt x="901" y="200"/>
                  </a:lnTo>
                  <a:lnTo>
                    <a:pt x="903" y="197"/>
                  </a:lnTo>
                  <a:lnTo>
                    <a:pt x="905" y="196"/>
                  </a:lnTo>
                  <a:lnTo>
                    <a:pt x="907" y="194"/>
                  </a:lnTo>
                  <a:lnTo>
                    <a:pt x="909" y="190"/>
                  </a:lnTo>
                  <a:lnTo>
                    <a:pt x="910" y="187"/>
                  </a:lnTo>
                  <a:lnTo>
                    <a:pt x="912" y="188"/>
                  </a:lnTo>
                  <a:lnTo>
                    <a:pt x="914" y="184"/>
                  </a:lnTo>
                  <a:lnTo>
                    <a:pt x="916" y="182"/>
                  </a:lnTo>
                  <a:lnTo>
                    <a:pt x="918" y="182"/>
                  </a:lnTo>
                  <a:lnTo>
                    <a:pt x="920" y="183"/>
                  </a:lnTo>
                  <a:lnTo>
                    <a:pt x="922" y="180"/>
                  </a:lnTo>
                  <a:lnTo>
                    <a:pt x="924" y="178"/>
                  </a:lnTo>
                  <a:lnTo>
                    <a:pt x="926" y="177"/>
                  </a:lnTo>
                  <a:lnTo>
                    <a:pt x="928" y="176"/>
                  </a:lnTo>
                  <a:lnTo>
                    <a:pt x="930" y="175"/>
                  </a:lnTo>
                  <a:lnTo>
                    <a:pt x="931" y="173"/>
                  </a:lnTo>
                  <a:lnTo>
                    <a:pt x="933" y="175"/>
                  </a:lnTo>
                  <a:lnTo>
                    <a:pt x="935" y="174"/>
                  </a:lnTo>
                  <a:lnTo>
                    <a:pt x="937" y="177"/>
                  </a:lnTo>
                  <a:lnTo>
                    <a:pt x="939" y="178"/>
                  </a:lnTo>
                  <a:lnTo>
                    <a:pt x="941" y="176"/>
                  </a:lnTo>
                  <a:lnTo>
                    <a:pt x="943" y="174"/>
                  </a:lnTo>
                  <a:lnTo>
                    <a:pt x="945" y="176"/>
                  </a:lnTo>
                  <a:lnTo>
                    <a:pt x="947" y="175"/>
                  </a:lnTo>
                  <a:lnTo>
                    <a:pt x="949" y="176"/>
                  </a:lnTo>
                  <a:lnTo>
                    <a:pt x="951" y="178"/>
                  </a:lnTo>
                  <a:lnTo>
                    <a:pt x="952" y="179"/>
                  </a:lnTo>
                  <a:lnTo>
                    <a:pt x="954" y="182"/>
                  </a:lnTo>
                  <a:lnTo>
                    <a:pt x="956" y="182"/>
                  </a:lnTo>
                  <a:lnTo>
                    <a:pt x="958" y="183"/>
                  </a:lnTo>
                  <a:lnTo>
                    <a:pt x="960" y="180"/>
                  </a:lnTo>
                  <a:lnTo>
                    <a:pt x="962" y="180"/>
                  </a:lnTo>
                  <a:lnTo>
                    <a:pt x="964" y="179"/>
                  </a:lnTo>
                  <a:lnTo>
                    <a:pt x="966" y="182"/>
                  </a:lnTo>
                  <a:lnTo>
                    <a:pt x="968" y="181"/>
                  </a:lnTo>
                  <a:lnTo>
                    <a:pt x="970" y="180"/>
                  </a:lnTo>
                  <a:lnTo>
                    <a:pt x="972" y="182"/>
                  </a:lnTo>
                  <a:lnTo>
                    <a:pt x="973" y="183"/>
                  </a:lnTo>
                  <a:lnTo>
                    <a:pt x="975" y="183"/>
                  </a:lnTo>
                  <a:lnTo>
                    <a:pt x="977" y="183"/>
                  </a:lnTo>
                  <a:lnTo>
                    <a:pt x="979" y="183"/>
                  </a:lnTo>
                  <a:lnTo>
                    <a:pt x="981" y="184"/>
                  </a:lnTo>
                  <a:lnTo>
                    <a:pt x="983" y="180"/>
                  </a:lnTo>
                  <a:lnTo>
                    <a:pt x="985" y="182"/>
                  </a:lnTo>
                  <a:lnTo>
                    <a:pt x="987" y="183"/>
                  </a:lnTo>
                  <a:lnTo>
                    <a:pt x="989" y="183"/>
                  </a:lnTo>
                  <a:lnTo>
                    <a:pt x="991" y="185"/>
                  </a:lnTo>
                  <a:lnTo>
                    <a:pt x="993" y="184"/>
                  </a:lnTo>
                  <a:lnTo>
                    <a:pt x="994" y="183"/>
                  </a:lnTo>
                  <a:lnTo>
                    <a:pt x="996" y="182"/>
                  </a:lnTo>
                  <a:lnTo>
                    <a:pt x="998" y="182"/>
                  </a:lnTo>
                  <a:lnTo>
                    <a:pt x="1000" y="178"/>
                  </a:lnTo>
                  <a:lnTo>
                    <a:pt x="1002" y="178"/>
                  </a:lnTo>
                  <a:lnTo>
                    <a:pt x="1004" y="179"/>
                  </a:lnTo>
                  <a:lnTo>
                    <a:pt x="1006" y="180"/>
                  </a:lnTo>
                  <a:lnTo>
                    <a:pt x="1008" y="184"/>
                  </a:lnTo>
                  <a:lnTo>
                    <a:pt x="1010" y="181"/>
                  </a:lnTo>
                  <a:lnTo>
                    <a:pt x="1012" y="182"/>
                  </a:lnTo>
                  <a:lnTo>
                    <a:pt x="1013" y="178"/>
                  </a:lnTo>
                  <a:lnTo>
                    <a:pt x="1015" y="177"/>
                  </a:lnTo>
                  <a:lnTo>
                    <a:pt x="1017" y="179"/>
                  </a:lnTo>
                  <a:lnTo>
                    <a:pt x="1019" y="178"/>
                  </a:lnTo>
                  <a:lnTo>
                    <a:pt x="1021" y="179"/>
                  </a:lnTo>
                  <a:lnTo>
                    <a:pt x="1023" y="178"/>
                  </a:lnTo>
                  <a:lnTo>
                    <a:pt x="1025" y="179"/>
                  </a:lnTo>
                  <a:lnTo>
                    <a:pt x="1027" y="180"/>
                  </a:lnTo>
                  <a:lnTo>
                    <a:pt x="1029" y="180"/>
                  </a:lnTo>
                  <a:lnTo>
                    <a:pt x="1031" y="180"/>
                  </a:lnTo>
                  <a:lnTo>
                    <a:pt x="1033" y="178"/>
                  </a:lnTo>
                  <a:lnTo>
                    <a:pt x="1034" y="178"/>
                  </a:lnTo>
                  <a:lnTo>
                    <a:pt x="1036" y="179"/>
                  </a:lnTo>
                  <a:lnTo>
                    <a:pt x="1038" y="178"/>
                  </a:lnTo>
                  <a:lnTo>
                    <a:pt x="1040" y="178"/>
                  </a:lnTo>
                  <a:lnTo>
                    <a:pt x="1042" y="177"/>
                  </a:lnTo>
                  <a:lnTo>
                    <a:pt x="1044" y="174"/>
                  </a:lnTo>
                  <a:lnTo>
                    <a:pt x="1046" y="172"/>
                  </a:lnTo>
                  <a:lnTo>
                    <a:pt x="1048" y="170"/>
                  </a:lnTo>
                  <a:lnTo>
                    <a:pt x="1050" y="166"/>
                  </a:lnTo>
                  <a:lnTo>
                    <a:pt x="1052" y="162"/>
                  </a:lnTo>
                  <a:lnTo>
                    <a:pt x="1054" y="160"/>
                  </a:lnTo>
                  <a:lnTo>
                    <a:pt x="1055" y="161"/>
                  </a:lnTo>
                  <a:lnTo>
                    <a:pt x="1057" y="160"/>
                  </a:lnTo>
                  <a:lnTo>
                    <a:pt x="1059" y="160"/>
                  </a:lnTo>
                  <a:lnTo>
                    <a:pt x="1061" y="157"/>
                  </a:lnTo>
                  <a:lnTo>
                    <a:pt x="1063" y="152"/>
                  </a:lnTo>
                  <a:lnTo>
                    <a:pt x="1065" y="149"/>
                  </a:lnTo>
                  <a:lnTo>
                    <a:pt x="1067" y="150"/>
                  </a:lnTo>
                  <a:lnTo>
                    <a:pt x="1069" y="147"/>
                  </a:lnTo>
                  <a:lnTo>
                    <a:pt x="1071" y="150"/>
                  </a:lnTo>
                  <a:lnTo>
                    <a:pt x="1073" y="156"/>
                  </a:lnTo>
                  <a:lnTo>
                    <a:pt x="1075" y="157"/>
                  </a:lnTo>
                  <a:lnTo>
                    <a:pt x="1076" y="158"/>
                  </a:lnTo>
                  <a:lnTo>
                    <a:pt x="1078" y="160"/>
                  </a:lnTo>
                  <a:lnTo>
                    <a:pt x="1080" y="161"/>
                  </a:lnTo>
                  <a:lnTo>
                    <a:pt x="1082" y="160"/>
                  </a:lnTo>
                  <a:lnTo>
                    <a:pt x="1084" y="161"/>
                  </a:lnTo>
                  <a:lnTo>
                    <a:pt x="1086" y="163"/>
                  </a:lnTo>
                  <a:lnTo>
                    <a:pt x="1088" y="164"/>
                  </a:lnTo>
                  <a:lnTo>
                    <a:pt x="1090" y="166"/>
                  </a:lnTo>
                  <a:lnTo>
                    <a:pt x="1092" y="169"/>
                  </a:lnTo>
                  <a:lnTo>
                    <a:pt x="1094" y="172"/>
                  </a:lnTo>
                  <a:lnTo>
                    <a:pt x="1096" y="175"/>
                  </a:lnTo>
                  <a:lnTo>
                    <a:pt x="1097" y="176"/>
                  </a:lnTo>
                  <a:lnTo>
                    <a:pt x="1099" y="179"/>
                  </a:lnTo>
                  <a:lnTo>
                    <a:pt x="1101" y="178"/>
                  </a:lnTo>
                  <a:lnTo>
                    <a:pt x="1103" y="177"/>
                  </a:lnTo>
                  <a:lnTo>
                    <a:pt x="1105" y="179"/>
                  </a:lnTo>
                  <a:lnTo>
                    <a:pt x="1107" y="180"/>
                  </a:lnTo>
                  <a:lnTo>
                    <a:pt x="1109" y="181"/>
                  </a:lnTo>
                  <a:lnTo>
                    <a:pt x="1111" y="182"/>
                  </a:lnTo>
                  <a:lnTo>
                    <a:pt x="1113" y="183"/>
                  </a:lnTo>
                  <a:lnTo>
                    <a:pt x="1115" y="179"/>
                  </a:lnTo>
                  <a:lnTo>
                    <a:pt x="1117" y="178"/>
                  </a:lnTo>
                  <a:lnTo>
                    <a:pt x="1118" y="178"/>
                  </a:lnTo>
                  <a:lnTo>
                    <a:pt x="1120" y="178"/>
                  </a:lnTo>
                  <a:lnTo>
                    <a:pt x="1122" y="178"/>
                  </a:lnTo>
                  <a:lnTo>
                    <a:pt x="1124" y="181"/>
                  </a:lnTo>
                  <a:lnTo>
                    <a:pt x="1126" y="179"/>
                  </a:lnTo>
                  <a:lnTo>
                    <a:pt x="1128" y="180"/>
                  </a:lnTo>
                  <a:lnTo>
                    <a:pt x="1130" y="182"/>
                  </a:lnTo>
                  <a:lnTo>
                    <a:pt x="1132" y="179"/>
                  </a:lnTo>
                  <a:lnTo>
                    <a:pt x="1134" y="178"/>
                  </a:lnTo>
                  <a:lnTo>
                    <a:pt x="1136" y="176"/>
                  </a:lnTo>
                  <a:lnTo>
                    <a:pt x="1138" y="177"/>
                  </a:lnTo>
                  <a:lnTo>
                    <a:pt x="1139" y="177"/>
                  </a:lnTo>
                  <a:lnTo>
                    <a:pt x="1141" y="178"/>
                  </a:lnTo>
                  <a:lnTo>
                    <a:pt x="1143" y="177"/>
                  </a:lnTo>
                  <a:lnTo>
                    <a:pt x="1145" y="175"/>
                  </a:lnTo>
                  <a:lnTo>
                    <a:pt x="1147" y="173"/>
                  </a:lnTo>
                  <a:lnTo>
                    <a:pt x="1149" y="167"/>
                  </a:lnTo>
                  <a:lnTo>
                    <a:pt x="1151" y="158"/>
                  </a:lnTo>
                  <a:lnTo>
                    <a:pt x="1153" y="145"/>
                  </a:lnTo>
                  <a:lnTo>
                    <a:pt x="1155" y="126"/>
                  </a:lnTo>
                  <a:lnTo>
                    <a:pt x="1157" y="106"/>
                  </a:lnTo>
                  <a:lnTo>
                    <a:pt x="1158" y="88"/>
                  </a:lnTo>
                  <a:lnTo>
                    <a:pt x="1160" y="77"/>
                  </a:lnTo>
                  <a:lnTo>
                    <a:pt x="1162" y="72"/>
                  </a:lnTo>
                  <a:lnTo>
                    <a:pt x="1164" y="68"/>
                  </a:lnTo>
                  <a:lnTo>
                    <a:pt x="1166" y="70"/>
                  </a:lnTo>
                  <a:lnTo>
                    <a:pt x="1168" y="71"/>
                  </a:lnTo>
                  <a:lnTo>
                    <a:pt x="1170" y="79"/>
                  </a:lnTo>
                  <a:lnTo>
                    <a:pt x="1172" y="84"/>
                  </a:lnTo>
                  <a:lnTo>
                    <a:pt x="1174" y="87"/>
                  </a:lnTo>
                  <a:lnTo>
                    <a:pt x="1176" y="87"/>
                  </a:lnTo>
                  <a:lnTo>
                    <a:pt x="1178" y="83"/>
                  </a:lnTo>
                  <a:lnTo>
                    <a:pt x="1179" y="83"/>
                  </a:lnTo>
                  <a:lnTo>
                    <a:pt x="1181" y="83"/>
                  </a:lnTo>
                  <a:lnTo>
                    <a:pt x="1183" y="85"/>
                  </a:lnTo>
                  <a:lnTo>
                    <a:pt x="1185" y="93"/>
                  </a:lnTo>
                  <a:lnTo>
                    <a:pt x="1187" y="105"/>
                  </a:lnTo>
                  <a:lnTo>
                    <a:pt x="1189" y="113"/>
                  </a:lnTo>
                  <a:lnTo>
                    <a:pt x="1191" y="112"/>
                  </a:lnTo>
                  <a:lnTo>
                    <a:pt x="1193" y="100"/>
                  </a:lnTo>
                  <a:lnTo>
                    <a:pt x="1195" y="86"/>
                  </a:lnTo>
                  <a:lnTo>
                    <a:pt x="1197" y="79"/>
                  </a:lnTo>
                  <a:lnTo>
                    <a:pt x="1199" y="89"/>
                  </a:lnTo>
                  <a:lnTo>
                    <a:pt x="1200" y="109"/>
                  </a:lnTo>
                  <a:lnTo>
                    <a:pt x="1202" y="133"/>
                  </a:lnTo>
                  <a:lnTo>
                    <a:pt x="1204" y="152"/>
                  </a:lnTo>
                  <a:lnTo>
                    <a:pt x="1206" y="165"/>
                  </a:lnTo>
                  <a:lnTo>
                    <a:pt x="1208" y="167"/>
                  </a:lnTo>
                  <a:lnTo>
                    <a:pt x="1210" y="167"/>
                  </a:lnTo>
                  <a:lnTo>
                    <a:pt x="1212" y="171"/>
                  </a:lnTo>
                  <a:lnTo>
                    <a:pt x="1214" y="176"/>
                  </a:lnTo>
                  <a:lnTo>
                    <a:pt x="1216" y="180"/>
                  </a:lnTo>
                  <a:lnTo>
                    <a:pt x="1218" y="187"/>
                  </a:lnTo>
                  <a:lnTo>
                    <a:pt x="1220" y="185"/>
                  </a:lnTo>
                  <a:lnTo>
                    <a:pt x="1221" y="186"/>
                  </a:lnTo>
                  <a:lnTo>
                    <a:pt x="1223" y="184"/>
                  </a:lnTo>
                  <a:lnTo>
                    <a:pt x="1225" y="184"/>
                  </a:lnTo>
                  <a:lnTo>
                    <a:pt x="1227" y="183"/>
                  </a:lnTo>
                  <a:lnTo>
                    <a:pt x="1229" y="182"/>
                  </a:lnTo>
                  <a:lnTo>
                    <a:pt x="1231" y="182"/>
                  </a:lnTo>
                  <a:lnTo>
                    <a:pt x="1233" y="184"/>
                  </a:lnTo>
                  <a:lnTo>
                    <a:pt x="1235" y="184"/>
                  </a:lnTo>
                  <a:lnTo>
                    <a:pt x="1237" y="185"/>
                  </a:lnTo>
                  <a:lnTo>
                    <a:pt x="1239" y="185"/>
                  </a:lnTo>
                  <a:lnTo>
                    <a:pt x="1241" y="183"/>
                  </a:lnTo>
                  <a:lnTo>
                    <a:pt x="1242" y="183"/>
                  </a:lnTo>
                  <a:lnTo>
                    <a:pt x="1244" y="182"/>
                  </a:lnTo>
                  <a:lnTo>
                    <a:pt x="1246" y="181"/>
                  </a:lnTo>
                  <a:lnTo>
                    <a:pt x="1248" y="180"/>
                  </a:lnTo>
                  <a:lnTo>
                    <a:pt x="1250" y="183"/>
                  </a:lnTo>
                  <a:lnTo>
                    <a:pt x="1252" y="183"/>
                  </a:lnTo>
                  <a:lnTo>
                    <a:pt x="1254" y="188"/>
                  </a:lnTo>
                  <a:lnTo>
                    <a:pt x="1256" y="187"/>
                  </a:lnTo>
                  <a:lnTo>
                    <a:pt x="1258" y="186"/>
                  </a:lnTo>
                  <a:lnTo>
                    <a:pt x="1260" y="184"/>
                  </a:lnTo>
                  <a:lnTo>
                    <a:pt x="1262" y="185"/>
                  </a:lnTo>
                  <a:lnTo>
                    <a:pt x="1263" y="187"/>
                  </a:lnTo>
                  <a:lnTo>
                    <a:pt x="1265" y="188"/>
                  </a:lnTo>
                  <a:lnTo>
                    <a:pt x="1267" y="190"/>
                  </a:lnTo>
                  <a:lnTo>
                    <a:pt x="1269" y="193"/>
                  </a:lnTo>
                  <a:lnTo>
                    <a:pt x="1271" y="192"/>
                  </a:lnTo>
                  <a:lnTo>
                    <a:pt x="1273" y="191"/>
                  </a:lnTo>
                  <a:lnTo>
                    <a:pt x="1275" y="191"/>
                  </a:lnTo>
                  <a:lnTo>
                    <a:pt x="1277" y="193"/>
                  </a:lnTo>
                  <a:lnTo>
                    <a:pt x="1279" y="192"/>
                  </a:lnTo>
                  <a:lnTo>
                    <a:pt x="1281" y="193"/>
                  </a:lnTo>
                  <a:lnTo>
                    <a:pt x="1282" y="196"/>
                  </a:lnTo>
                  <a:lnTo>
                    <a:pt x="1284" y="196"/>
                  </a:lnTo>
                  <a:lnTo>
                    <a:pt x="1286" y="197"/>
                  </a:lnTo>
                  <a:lnTo>
                    <a:pt x="1288" y="198"/>
                  </a:lnTo>
                  <a:lnTo>
                    <a:pt x="1290" y="200"/>
                  </a:lnTo>
                  <a:lnTo>
                    <a:pt x="1292" y="198"/>
                  </a:lnTo>
                  <a:lnTo>
                    <a:pt x="1294" y="198"/>
                  </a:lnTo>
                  <a:lnTo>
                    <a:pt x="1296" y="198"/>
                  </a:lnTo>
                  <a:lnTo>
                    <a:pt x="1298" y="197"/>
                  </a:lnTo>
                  <a:lnTo>
                    <a:pt x="1300" y="196"/>
                  </a:lnTo>
                  <a:lnTo>
                    <a:pt x="1302" y="199"/>
                  </a:lnTo>
                  <a:lnTo>
                    <a:pt x="1303" y="200"/>
                  </a:lnTo>
                  <a:lnTo>
                    <a:pt x="1305" y="202"/>
                  </a:lnTo>
                  <a:lnTo>
                    <a:pt x="1307" y="204"/>
                  </a:lnTo>
                  <a:lnTo>
                    <a:pt x="1309" y="202"/>
                  </a:lnTo>
                  <a:lnTo>
                    <a:pt x="1311" y="202"/>
                  </a:lnTo>
                  <a:lnTo>
                    <a:pt x="1313" y="200"/>
                  </a:lnTo>
                  <a:lnTo>
                    <a:pt x="1315" y="202"/>
                  </a:lnTo>
                  <a:lnTo>
                    <a:pt x="1317" y="200"/>
                  </a:lnTo>
                  <a:lnTo>
                    <a:pt x="1319" y="199"/>
                  </a:lnTo>
                  <a:lnTo>
                    <a:pt x="1321" y="200"/>
                  </a:lnTo>
                  <a:lnTo>
                    <a:pt x="1323" y="201"/>
                  </a:lnTo>
                  <a:lnTo>
                    <a:pt x="1324" y="201"/>
                  </a:lnTo>
                  <a:lnTo>
                    <a:pt x="1326" y="199"/>
                  </a:lnTo>
                  <a:lnTo>
                    <a:pt x="1328" y="195"/>
                  </a:lnTo>
                  <a:lnTo>
                    <a:pt x="1330" y="194"/>
                  </a:lnTo>
                  <a:lnTo>
                    <a:pt x="1332" y="194"/>
                  </a:lnTo>
                  <a:lnTo>
                    <a:pt x="1334" y="196"/>
                  </a:lnTo>
                  <a:lnTo>
                    <a:pt x="1336" y="194"/>
                  </a:lnTo>
                  <a:lnTo>
                    <a:pt x="1338" y="194"/>
                  </a:lnTo>
                  <a:lnTo>
                    <a:pt x="1340" y="191"/>
                  </a:lnTo>
                  <a:lnTo>
                    <a:pt x="1342" y="189"/>
                  </a:lnTo>
                  <a:lnTo>
                    <a:pt x="1344" y="186"/>
                  </a:lnTo>
                  <a:lnTo>
                    <a:pt x="1345" y="184"/>
                  </a:lnTo>
                  <a:lnTo>
                    <a:pt x="1347" y="182"/>
                  </a:lnTo>
                  <a:lnTo>
                    <a:pt x="1349" y="180"/>
                  </a:lnTo>
                  <a:lnTo>
                    <a:pt x="1351" y="178"/>
                  </a:lnTo>
                  <a:lnTo>
                    <a:pt x="1353" y="179"/>
                  </a:lnTo>
                  <a:lnTo>
                    <a:pt x="1355" y="178"/>
                  </a:lnTo>
                  <a:lnTo>
                    <a:pt x="1357" y="176"/>
                  </a:lnTo>
                  <a:lnTo>
                    <a:pt x="1359" y="173"/>
                  </a:lnTo>
                  <a:lnTo>
                    <a:pt x="1361" y="173"/>
                  </a:lnTo>
                  <a:lnTo>
                    <a:pt x="1363" y="171"/>
                  </a:lnTo>
                  <a:lnTo>
                    <a:pt x="1365" y="170"/>
                  </a:lnTo>
                  <a:lnTo>
                    <a:pt x="1366" y="169"/>
                  </a:lnTo>
                  <a:lnTo>
                    <a:pt x="1368" y="169"/>
                  </a:lnTo>
                  <a:lnTo>
                    <a:pt x="1370" y="170"/>
                  </a:lnTo>
                  <a:lnTo>
                    <a:pt x="1372" y="171"/>
                  </a:lnTo>
                  <a:lnTo>
                    <a:pt x="1374" y="171"/>
                  </a:lnTo>
                  <a:lnTo>
                    <a:pt x="1376" y="170"/>
                  </a:lnTo>
                  <a:lnTo>
                    <a:pt x="1378" y="173"/>
                  </a:lnTo>
                  <a:lnTo>
                    <a:pt x="1380" y="173"/>
                  </a:lnTo>
                  <a:lnTo>
                    <a:pt x="1382" y="173"/>
                  </a:lnTo>
                  <a:lnTo>
                    <a:pt x="1384" y="171"/>
                  </a:lnTo>
                  <a:lnTo>
                    <a:pt x="1386" y="173"/>
                  </a:lnTo>
                  <a:lnTo>
                    <a:pt x="1387" y="173"/>
                  </a:lnTo>
                  <a:lnTo>
                    <a:pt x="1389" y="174"/>
                  </a:lnTo>
                  <a:lnTo>
                    <a:pt x="1391" y="174"/>
                  </a:lnTo>
                  <a:lnTo>
                    <a:pt x="1393" y="174"/>
                  </a:lnTo>
                  <a:lnTo>
                    <a:pt x="1395" y="176"/>
                  </a:lnTo>
                  <a:lnTo>
                    <a:pt x="1397" y="177"/>
                  </a:lnTo>
                  <a:lnTo>
                    <a:pt x="1399" y="175"/>
                  </a:lnTo>
                  <a:lnTo>
                    <a:pt x="1401" y="176"/>
                  </a:lnTo>
                  <a:lnTo>
                    <a:pt x="1403" y="177"/>
                  </a:lnTo>
                  <a:lnTo>
                    <a:pt x="1405" y="178"/>
                  </a:lnTo>
                  <a:lnTo>
                    <a:pt x="1406" y="178"/>
                  </a:lnTo>
                  <a:lnTo>
                    <a:pt x="1408" y="180"/>
                  </a:lnTo>
                  <a:lnTo>
                    <a:pt x="1410" y="180"/>
                  </a:lnTo>
                  <a:lnTo>
                    <a:pt x="1412" y="180"/>
                  </a:lnTo>
                  <a:lnTo>
                    <a:pt x="1414" y="178"/>
                  </a:lnTo>
                  <a:lnTo>
                    <a:pt x="1416" y="179"/>
                  </a:lnTo>
                  <a:lnTo>
                    <a:pt x="1418" y="181"/>
                  </a:lnTo>
                  <a:lnTo>
                    <a:pt x="1420" y="179"/>
                  </a:lnTo>
                  <a:lnTo>
                    <a:pt x="1422" y="182"/>
                  </a:lnTo>
                  <a:lnTo>
                    <a:pt x="1424" y="182"/>
                  </a:lnTo>
                  <a:lnTo>
                    <a:pt x="1426" y="182"/>
                  </a:lnTo>
                  <a:lnTo>
                    <a:pt x="1427" y="181"/>
                  </a:lnTo>
                  <a:lnTo>
                    <a:pt x="1429" y="180"/>
                  </a:lnTo>
                  <a:lnTo>
                    <a:pt x="1431" y="182"/>
                  </a:lnTo>
                  <a:lnTo>
                    <a:pt x="1433" y="183"/>
                  </a:lnTo>
                  <a:lnTo>
                    <a:pt x="1435" y="183"/>
                  </a:lnTo>
                  <a:lnTo>
                    <a:pt x="1437" y="180"/>
                  </a:lnTo>
                  <a:lnTo>
                    <a:pt x="1439" y="180"/>
                  </a:lnTo>
                  <a:lnTo>
                    <a:pt x="1441" y="183"/>
                  </a:lnTo>
                  <a:lnTo>
                    <a:pt x="1443" y="183"/>
                  </a:lnTo>
                  <a:lnTo>
                    <a:pt x="1445" y="183"/>
                  </a:lnTo>
                  <a:lnTo>
                    <a:pt x="1447" y="180"/>
                  </a:lnTo>
                  <a:lnTo>
                    <a:pt x="1448" y="182"/>
                  </a:lnTo>
                  <a:lnTo>
                    <a:pt x="1450" y="181"/>
                  </a:lnTo>
                  <a:lnTo>
                    <a:pt x="1452" y="181"/>
                  </a:lnTo>
                  <a:lnTo>
                    <a:pt x="1454" y="181"/>
                  </a:lnTo>
                  <a:lnTo>
                    <a:pt x="1456" y="183"/>
                  </a:lnTo>
                  <a:lnTo>
                    <a:pt x="1458" y="182"/>
                  </a:lnTo>
                  <a:lnTo>
                    <a:pt x="1460" y="183"/>
                  </a:lnTo>
                  <a:lnTo>
                    <a:pt x="1462" y="182"/>
                  </a:lnTo>
                  <a:lnTo>
                    <a:pt x="1464" y="180"/>
                  </a:lnTo>
                  <a:lnTo>
                    <a:pt x="1466" y="181"/>
                  </a:lnTo>
                  <a:lnTo>
                    <a:pt x="1468" y="180"/>
                  </a:lnTo>
                  <a:lnTo>
                    <a:pt x="1469" y="176"/>
                  </a:lnTo>
                  <a:lnTo>
                    <a:pt x="1471" y="177"/>
                  </a:lnTo>
                  <a:lnTo>
                    <a:pt x="1473" y="177"/>
                  </a:lnTo>
                  <a:lnTo>
                    <a:pt x="1475" y="181"/>
                  </a:lnTo>
                  <a:lnTo>
                    <a:pt x="1477" y="180"/>
                  </a:lnTo>
                  <a:lnTo>
                    <a:pt x="1479" y="178"/>
                  </a:lnTo>
                  <a:lnTo>
                    <a:pt x="1481" y="177"/>
                  </a:lnTo>
                  <a:lnTo>
                    <a:pt x="1483" y="174"/>
                  </a:lnTo>
                  <a:lnTo>
                    <a:pt x="1485" y="172"/>
                  </a:lnTo>
                  <a:lnTo>
                    <a:pt x="1487" y="168"/>
                  </a:lnTo>
                  <a:lnTo>
                    <a:pt x="1489" y="168"/>
                  </a:lnTo>
                  <a:lnTo>
                    <a:pt x="1490" y="168"/>
                  </a:lnTo>
                  <a:lnTo>
                    <a:pt x="1492" y="166"/>
                  </a:lnTo>
                  <a:lnTo>
                    <a:pt x="1494" y="165"/>
                  </a:lnTo>
                  <a:lnTo>
                    <a:pt x="1496" y="163"/>
                  </a:lnTo>
                  <a:lnTo>
                    <a:pt x="1498" y="161"/>
                  </a:lnTo>
                  <a:lnTo>
                    <a:pt x="1500" y="159"/>
                  </a:lnTo>
                  <a:lnTo>
                    <a:pt x="1502" y="157"/>
                  </a:lnTo>
                  <a:lnTo>
                    <a:pt x="1504" y="152"/>
                  </a:lnTo>
                  <a:lnTo>
                    <a:pt x="1506" y="152"/>
                  </a:lnTo>
                  <a:lnTo>
                    <a:pt x="1508" y="156"/>
                  </a:lnTo>
                  <a:lnTo>
                    <a:pt x="1510" y="157"/>
                  </a:lnTo>
                  <a:lnTo>
                    <a:pt x="1511" y="161"/>
                  </a:lnTo>
                  <a:lnTo>
                    <a:pt x="1513" y="162"/>
                  </a:lnTo>
                  <a:lnTo>
                    <a:pt x="1515" y="161"/>
                  </a:lnTo>
                  <a:lnTo>
                    <a:pt x="1517" y="163"/>
                  </a:lnTo>
                  <a:lnTo>
                    <a:pt x="1519" y="167"/>
                  </a:lnTo>
                  <a:lnTo>
                    <a:pt x="1521" y="168"/>
                  </a:lnTo>
                  <a:lnTo>
                    <a:pt x="1523" y="168"/>
                  </a:lnTo>
                  <a:lnTo>
                    <a:pt x="1525" y="167"/>
                  </a:lnTo>
                  <a:lnTo>
                    <a:pt x="1527" y="170"/>
                  </a:lnTo>
                  <a:lnTo>
                    <a:pt x="1529" y="173"/>
                  </a:lnTo>
                  <a:lnTo>
                    <a:pt x="1530" y="177"/>
                  </a:lnTo>
                  <a:lnTo>
                    <a:pt x="1532" y="178"/>
                  </a:lnTo>
                  <a:lnTo>
                    <a:pt x="1534" y="181"/>
                  </a:lnTo>
                  <a:lnTo>
                    <a:pt x="1536" y="182"/>
                  </a:lnTo>
                  <a:lnTo>
                    <a:pt x="1538" y="184"/>
                  </a:lnTo>
                  <a:lnTo>
                    <a:pt x="1540" y="184"/>
                  </a:lnTo>
                  <a:lnTo>
                    <a:pt x="1542" y="185"/>
                  </a:lnTo>
                  <a:lnTo>
                    <a:pt x="1544" y="186"/>
                  </a:lnTo>
                  <a:lnTo>
                    <a:pt x="1546" y="187"/>
                  </a:lnTo>
                  <a:lnTo>
                    <a:pt x="1548" y="189"/>
                  </a:lnTo>
                  <a:lnTo>
                    <a:pt x="1550" y="189"/>
                  </a:lnTo>
                  <a:lnTo>
                    <a:pt x="1551" y="186"/>
                  </a:lnTo>
                  <a:lnTo>
                    <a:pt x="1553" y="187"/>
                  </a:lnTo>
                  <a:lnTo>
                    <a:pt x="1555" y="185"/>
                  </a:lnTo>
                  <a:lnTo>
                    <a:pt x="1557" y="184"/>
                  </a:lnTo>
                  <a:lnTo>
                    <a:pt x="1559" y="187"/>
                  </a:lnTo>
                  <a:lnTo>
                    <a:pt x="1561" y="183"/>
                  </a:lnTo>
                  <a:lnTo>
                    <a:pt x="1563" y="186"/>
                  </a:lnTo>
                  <a:lnTo>
                    <a:pt x="1565" y="185"/>
                  </a:lnTo>
                  <a:lnTo>
                    <a:pt x="1567" y="187"/>
                  </a:lnTo>
                  <a:lnTo>
                    <a:pt x="1569" y="185"/>
                  </a:lnTo>
                  <a:lnTo>
                    <a:pt x="1571" y="185"/>
                  </a:lnTo>
                  <a:lnTo>
                    <a:pt x="1572" y="183"/>
                  </a:lnTo>
                  <a:lnTo>
                    <a:pt x="1574" y="183"/>
                  </a:lnTo>
                  <a:lnTo>
                    <a:pt x="1576" y="183"/>
                  </a:lnTo>
                  <a:lnTo>
                    <a:pt x="1578" y="182"/>
                  </a:lnTo>
                  <a:lnTo>
                    <a:pt x="1580" y="181"/>
                  </a:lnTo>
                  <a:lnTo>
                    <a:pt x="1582" y="180"/>
                  </a:lnTo>
                  <a:lnTo>
                    <a:pt x="1584" y="178"/>
                  </a:lnTo>
                  <a:lnTo>
                    <a:pt x="1586" y="171"/>
                  </a:lnTo>
                  <a:lnTo>
                    <a:pt x="1588" y="160"/>
                  </a:lnTo>
                  <a:lnTo>
                    <a:pt x="1590" y="149"/>
                  </a:lnTo>
                  <a:lnTo>
                    <a:pt x="1592" y="130"/>
                  </a:lnTo>
                  <a:lnTo>
                    <a:pt x="1593" y="108"/>
                  </a:lnTo>
                  <a:lnTo>
                    <a:pt x="1595" y="88"/>
                  </a:lnTo>
                  <a:lnTo>
                    <a:pt x="1597" y="71"/>
                  </a:lnTo>
                  <a:lnTo>
                    <a:pt x="1599" y="61"/>
                  </a:lnTo>
                  <a:lnTo>
                    <a:pt x="1601" y="58"/>
                  </a:lnTo>
                  <a:lnTo>
                    <a:pt x="1603" y="56"/>
                  </a:lnTo>
                  <a:lnTo>
                    <a:pt x="1605" y="58"/>
                  </a:lnTo>
                  <a:lnTo>
                    <a:pt x="1607" y="67"/>
                  </a:lnTo>
                  <a:lnTo>
                    <a:pt x="1609" y="78"/>
                  </a:lnTo>
                  <a:lnTo>
                    <a:pt x="1611" y="84"/>
                  </a:lnTo>
                  <a:lnTo>
                    <a:pt x="1613" y="88"/>
                  </a:lnTo>
                  <a:lnTo>
                    <a:pt x="1615" y="89"/>
                  </a:lnTo>
                  <a:lnTo>
                    <a:pt x="1617" y="89"/>
                  </a:lnTo>
                  <a:lnTo>
                    <a:pt x="1619" y="87"/>
                  </a:lnTo>
                  <a:lnTo>
                    <a:pt x="1620" y="90"/>
                  </a:lnTo>
                  <a:lnTo>
                    <a:pt x="1622" y="95"/>
                  </a:lnTo>
                  <a:lnTo>
                    <a:pt x="1624" y="110"/>
                  </a:lnTo>
                  <a:lnTo>
                    <a:pt x="1626" y="119"/>
                  </a:lnTo>
                  <a:lnTo>
                    <a:pt x="1628" y="121"/>
                  </a:lnTo>
                  <a:lnTo>
                    <a:pt x="1630" y="110"/>
                  </a:lnTo>
                  <a:lnTo>
                    <a:pt x="1632" y="93"/>
                  </a:lnTo>
                  <a:lnTo>
                    <a:pt x="1634" y="88"/>
                  </a:lnTo>
                  <a:lnTo>
                    <a:pt x="1636" y="99"/>
                  </a:lnTo>
                  <a:lnTo>
                    <a:pt x="1638" y="118"/>
                  </a:lnTo>
                  <a:lnTo>
                    <a:pt x="1639" y="144"/>
                  </a:lnTo>
                  <a:lnTo>
                    <a:pt x="1641" y="162"/>
                  </a:lnTo>
                  <a:lnTo>
                    <a:pt x="1643" y="169"/>
                  </a:lnTo>
                  <a:lnTo>
                    <a:pt x="1645" y="171"/>
                  </a:lnTo>
                  <a:lnTo>
                    <a:pt x="1647" y="171"/>
                  </a:lnTo>
                  <a:lnTo>
                    <a:pt x="1649" y="176"/>
                  </a:lnTo>
                  <a:lnTo>
                    <a:pt x="1651" y="182"/>
                  </a:lnTo>
                  <a:lnTo>
                    <a:pt x="1653" y="191"/>
                  </a:lnTo>
                  <a:lnTo>
                    <a:pt x="1655" y="191"/>
                  </a:lnTo>
                  <a:lnTo>
                    <a:pt x="1657" y="192"/>
                  </a:lnTo>
                  <a:lnTo>
                    <a:pt x="1659" y="191"/>
                  </a:lnTo>
                  <a:lnTo>
                    <a:pt x="1660" y="191"/>
                  </a:lnTo>
                  <a:lnTo>
                    <a:pt x="1662" y="187"/>
                  </a:lnTo>
                  <a:lnTo>
                    <a:pt x="1664" y="189"/>
                  </a:lnTo>
                  <a:lnTo>
                    <a:pt x="1666" y="189"/>
                  </a:lnTo>
                  <a:lnTo>
                    <a:pt x="1668" y="190"/>
                  </a:lnTo>
                  <a:lnTo>
                    <a:pt x="1670" y="190"/>
                  </a:lnTo>
                  <a:lnTo>
                    <a:pt x="1672" y="190"/>
                  </a:lnTo>
                  <a:lnTo>
                    <a:pt x="1674" y="189"/>
                  </a:lnTo>
                  <a:lnTo>
                    <a:pt x="1676" y="184"/>
                  </a:lnTo>
                  <a:lnTo>
                    <a:pt x="1678" y="186"/>
                  </a:lnTo>
                  <a:lnTo>
                    <a:pt x="1680" y="186"/>
                  </a:lnTo>
                  <a:lnTo>
                    <a:pt x="1681" y="186"/>
                  </a:lnTo>
                  <a:lnTo>
                    <a:pt x="1683" y="188"/>
                  </a:lnTo>
                  <a:lnTo>
                    <a:pt x="1685" y="190"/>
                  </a:lnTo>
                  <a:lnTo>
                    <a:pt x="1687" y="192"/>
                  </a:lnTo>
                  <a:lnTo>
                    <a:pt x="1689" y="194"/>
                  </a:lnTo>
                  <a:lnTo>
                    <a:pt x="1691" y="194"/>
                  </a:lnTo>
                  <a:lnTo>
                    <a:pt x="1693" y="193"/>
                  </a:lnTo>
                  <a:lnTo>
                    <a:pt x="1695" y="191"/>
                  </a:lnTo>
                  <a:lnTo>
                    <a:pt x="1697" y="191"/>
                  </a:lnTo>
                  <a:lnTo>
                    <a:pt x="1699" y="193"/>
                  </a:lnTo>
                  <a:lnTo>
                    <a:pt x="1701" y="193"/>
                  </a:lnTo>
                  <a:lnTo>
                    <a:pt x="1702" y="196"/>
                  </a:lnTo>
                  <a:lnTo>
                    <a:pt x="1704" y="197"/>
                  </a:lnTo>
                  <a:lnTo>
                    <a:pt x="1706" y="197"/>
                  </a:lnTo>
                  <a:lnTo>
                    <a:pt x="1708" y="195"/>
                  </a:lnTo>
                  <a:lnTo>
                    <a:pt x="1710" y="197"/>
                  </a:lnTo>
                  <a:lnTo>
                    <a:pt x="1712" y="197"/>
                  </a:lnTo>
                  <a:lnTo>
                    <a:pt x="1714" y="196"/>
                  </a:lnTo>
                  <a:lnTo>
                    <a:pt x="1716" y="197"/>
                  </a:lnTo>
                  <a:lnTo>
                    <a:pt x="1718" y="199"/>
                  </a:lnTo>
                  <a:lnTo>
                    <a:pt x="1720" y="199"/>
                  </a:lnTo>
                  <a:lnTo>
                    <a:pt x="1722" y="199"/>
                  </a:lnTo>
                  <a:lnTo>
                    <a:pt x="1723" y="203"/>
                  </a:lnTo>
                  <a:lnTo>
                    <a:pt x="1725" y="204"/>
                  </a:lnTo>
                  <a:lnTo>
                    <a:pt x="1727" y="203"/>
                  </a:lnTo>
                  <a:lnTo>
                    <a:pt x="1729" y="205"/>
                  </a:lnTo>
                  <a:lnTo>
                    <a:pt x="1731" y="205"/>
                  </a:lnTo>
                  <a:lnTo>
                    <a:pt x="1733" y="205"/>
                  </a:lnTo>
                  <a:lnTo>
                    <a:pt x="1735" y="205"/>
                  </a:lnTo>
                  <a:lnTo>
                    <a:pt x="1737" y="207"/>
                  </a:lnTo>
                  <a:lnTo>
                    <a:pt x="1739" y="207"/>
                  </a:lnTo>
                  <a:lnTo>
                    <a:pt x="1741" y="206"/>
                  </a:lnTo>
                  <a:lnTo>
                    <a:pt x="1743" y="206"/>
                  </a:lnTo>
                  <a:lnTo>
                    <a:pt x="1744" y="206"/>
                  </a:lnTo>
                  <a:lnTo>
                    <a:pt x="1746" y="205"/>
                  </a:lnTo>
                  <a:lnTo>
                    <a:pt x="1748" y="202"/>
                  </a:lnTo>
                  <a:lnTo>
                    <a:pt x="1750" y="201"/>
                  </a:lnTo>
                  <a:lnTo>
                    <a:pt x="1752" y="203"/>
                  </a:lnTo>
                  <a:lnTo>
                    <a:pt x="1754" y="203"/>
                  </a:lnTo>
                  <a:lnTo>
                    <a:pt x="1756" y="205"/>
                  </a:lnTo>
                  <a:lnTo>
                    <a:pt x="1758" y="204"/>
                  </a:lnTo>
                  <a:lnTo>
                    <a:pt x="1760" y="204"/>
                  </a:lnTo>
                  <a:lnTo>
                    <a:pt x="1762" y="202"/>
                  </a:lnTo>
                  <a:lnTo>
                    <a:pt x="1763" y="203"/>
                  </a:lnTo>
                  <a:lnTo>
                    <a:pt x="1765" y="201"/>
                  </a:lnTo>
                  <a:lnTo>
                    <a:pt x="1767" y="201"/>
                  </a:lnTo>
                  <a:lnTo>
                    <a:pt x="1769" y="199"/>
                  </a:lnTo>
                  <a:lnTo>
                    <a:pt x="1771" y="198"/>
                  </a:lnTo>
                  <a:lnTo>
                    <a:pt x="1773" y="197"/>
                  </a:lnTo>
                  <a:lnTo>
                    <a:pt x="1775" y="197"/>
                  </a:lnTo>
                  <a:lnTo>
                    <a:pt x="1777" y="195"/>
                  </a:lnTo>
                  <a:lnTo>
                    <a:pt x="1779" y="195"/>
                  </a:lnTo>
                  <a:lnTo>
                    <a:pt x="1781" y="190"/>
                  </a:lnTo>
                  <a:lnTo>
                    <a:pt x="1783" y="188"/>
                  </a:lnTo>
                  <a:lnTo>
                    <a:pt x="1784" y="182"/>
                  </a:lnTo>
                  <a:lnTo>
                    <a:pt x="1786" y="184"/>
                  </a:lnTo>
                  <a:lnTo>
                    <a:pt x="1788" y="184"/>
                  </a:lnTo>
                  <a:lnTo>
                    <a:pt x="1790" y="183"/>
                  </a:lnTo>
                  <a:lnTo>
                    <a:pt x="1792" y="181"/>
                  </a:lnTo>
                  <a:lnTo>
                    <a:pt x="1794" y="179"/>
                  </a:lnTo>
                  <a:lnTo>
                    <a:pt x="1796" y="179"/>
                  </a:lnTo>
                  <a:lnTo>
                    <a:pt x="1798" y="177"/>
                  </a:lnTo>
                  <a:lnTo>
                    <a:pt x="1800" y="174"/>
                  </a:lnTo>
                  <a:lnTo>
                    <a:pt x="1802" y="174"/>
                  </a:lnTo>
                  <a:lnTo>
                    <a:pt x="1804" y="175"/>
                  </a:lnTo>
                  <a:lnTo>
                    <a:pt x="1805" y="174"/>
                  </a:lnTo>
                  <a:lnTo>
                    <a:pt x="1807" y="175"/>
                  </a:lnTo>
                  <a:lnTo>
                    <a:pt x="1809" y="177"/>
                  </a:lnTo>
                  <a:lnTo>
                    <a:pt x="1811" y="174"/>
                  </a:lnTo>
                  <a:lnTo>
                    <a:pt x="1813" y="172"/>
                  </a:lnTo>
                  <a:lnTo>
                    <a:pt x="1815" y="170"/>
                  </a:lnTo>
                  <a:lnTo>
                    <a:pt x="1817" y="174"/>
                  </a:lnTo>
                  <a:lnTo>
                    <a:pt x="1819" y="177"/>
                  </a:lnTo>
                  <a:lnTo>
                    <a:pt x="1821" y="176"/>
                  </a:lnTo>
                  <a:lnTo>
                    <a:pt x="1823" y="178"/>
                  </a:lnTo>
                  <a:lnTo>
                    <a:pt x="1825" y="181"/>
                  </a:lnTo>
                  <a:lnTo>
                    <a:pt x="1826" y="181"/>
                  </a:lnTo>
                  <a:lnTo>
                    <a:pt x="1828" y="181"/>
                  </a:lnTo>
                  <a:lnTo>
                    <a:pt x="1830" y="179"/>
                  </a:lnTo>
                  <a:lnTo>
                    <a:pt x="1832" y="178"/>
                  </a:lnTo>
                  <a:lnTo>
                    <a:pt x="1834" y="177"/>
                  </a:lnTo>
                  <a:lnTo>
                    <a:pt x="1836" y="178"/>
                  </a:lnTo>
                  <a:lnTo>
                    <a:pt x="1838" y="181"/>
                  </a:lnTo>
                  <a:lnTo>
                    <a:pt x="1840" y="180"/>
                  </a:lnTo>
                  <a:lnTo>
                    <a:pt x="1842" y="181"/>
                  </a:lnTo>
                  <a:lnTo>
                    <a:pt x="1844" y="182"/>
                  </a:lnTo>
                  <a:lnTo>
                    <a:pt x="1846" y="184"/>
                  </a:lnTo>
                  <a:lnTo>
                    <a:pt x="1847" y="182"/>
                  </a:lnTo>
                  <a:lnTo>
                    <a:pt x="1849" y="178"/>
                  </a:lnTo>
                  <a:lnTo>
                    <a:pt x="1851" y="179"/>
                  </a:lnTo>
                  <a:lnTo>
                    <a:pt x="1853" y="178"/>
                  </a:lnTo>
                  <a:lnTo>
                    <a:pt x="1855" y="179"/>
                  </a:lnTo>
                  <a:lnTo>
                    <a:pt x="1857" y="177"/>
                  </a:lnTo>
                  <a:lnTo>
                    <a:pt x="1859" y="180"/>
                  </a:lnTo>
                  <a:lnTo>
                    <a:pt x="1861" y="179"/>
                  </a:lnTo>
                  <a:lnTo>
                    <a:pt x="1863" y="180"/>
                  </a:lnTo>
                  <a:lnTo>
                    <a:pt x="1865" y="180"/>
                  </a:lnTo>
                  <a:lnTo>
                    <a:pt x="1867" y="179"/>
                  </a:lnTo>
                  <a:lnTo>
                    <a:pt x="1868" y="180"/>
                  </a:lnTo>
                  <a:lnTo>
                    <a:pt x="1870" y="179"/>
                  </a:lnTo>
                  <a:lnTo>
                    <a:pt x="1872" y="179"/>
                  </a:lnTo>
                  <a:lnTo>
                    <a:pt x="1874" y="180"/>
                  </a:lnTo>
                  <a:lnTo>
                    <a:pt x="1876" y="182"/>
                  </a:lnTo>
                  <a:lnTo>
                    <a:pt x="1878" y="180"/>
                  </a:lnTo>
                  <a:lnTo>
                    <a:pt x="1880" y="179"/>
                  </a:lnTo>
                  <a:lnTo>
                    <a:pt x="1882" y="177"/>
                  </a:lnTo>
                  <a:lnTo>
                    <a:pt x="1884" y="174"/>
                  </a:lnTo>
                  <a:lnTo>
                    <a:pt x="1886" y="176"/>
                  </a:lnTo>
                  <a:lnTo>
                    <a:pt x="1887" y="177"/>
                  </a:lnTo>
                  <a:lnTo>
                    <a:pt x="1889" y="177"/>
                  </a:lnTo>
                  <a:lnTo>
                    <a:pt x="1891" y="176"/>
                  </a:lnTo>
                  <a:lnTo>
                    <a:pt x="1893" y="179"/>
                  </a:lnTo>
                  <a:lnTo>
                    <a:pt x="1895" y="178"/>
                  </a:lnTo>
                  <a:lnTo>
                    <a:pt x="1897" y="177"/>
                  </a:lnTo>
                  <a:lnTo>
                    <a:pt x="1899" y="176"/>
                  </a:lnTo>
                  <a:lnTo>
                    <a:pt x="1901" y="173"/>
                  </a:lnTo>
                  <a:lnTo>
                    <a:pt x="1903" y="175"/>
                  </a:lnTo>
                  <a:lnTo>
                    <a:pt x="1905" y="172"/>
                  </a:lnTo>
                  <a:lnTo>
                    <a:pt x="1907" y="171"/>
                  </a:lnTo>
                  <a:lnTo>
                    <a:pt x="1908" y="171"/>
                  </a:lnTo>
                  <a:lnTo>
                    <a:pt x="1910" y="172"/>
                  </a:lnTo>
                  <a:lnTo>
                    <a:pt x="1912" y="172"/>
                  </a:lnTo>
                  <a:lnTo>
                    <a:pt x="1914" y="171"/>
                  </a:lnTo>
                  <a:lnTo>
                    <a:pt x="1916" y="167"/>
                  </a:lnTo>
                  <a:lnTo>
                    <a:pt x="1918" y="165"/>
                  </a:lnTo>
                  <a:lnTo>
                    <a:pt x="1920" y="161"/>
                  </a:lnTo>
                  <a:lnTo>
                    <a:pt x="1922" y="158"/>
                  </a:lnTo>
                  <a:lnTo>
                    <a:pt x="1924" y="158"/>
                  </a:lnTo>
                  <a:lnTo>
                    <a:pt x="1926" y="157"/>
                  </a:lnTo>
                  <a:lnTo>
                    <a:pt x="1928" y="158"/>
                  </a:lnTo>
                  <a:lnTo>
                    <a:pt x="1929" y="155"/>
                  </a:lnTo>
                  <a:lnTo>
                    <a:pt x="1931" y="153"/>
                  </a:lnTo>
                  <a:lnTo>
                    <a:pt x="1933" y="150"/>
                  </a:lnTo>
                  <a:lnTo>
                    <a:pt x="1935" y="147"/>
                  </a:lnTo>
                  <a:lnTo>
                    <a:pt x="1937" y="147"/>
                  </a:lnTo>
                  <a:lnTo>
                    <a:pt x="1939" y="147"/>
                  </a:lnTo>
                  <a:lnTo>
                    <a:pt x="1941" y="150"/>
                  </a:lnTo>
                  <a:lnTo>
                    <a:pt x="1943" y="151"/>
                  </a:lnTo>
                  <a:lnTo>
                    <a:pt x="1945" y="157"/>
                  </a:lnTo>
                  <a:lnTo>
                    <a:pt x="1947" y="158"/>
                  </a:lnTo>
                  <a:lnTo>
                    <a:pt x="1949" y="157"/>
                  </a:lnTo>
                  <a:lnTo>
                    <a:pt x="1950" y="159"/>
                  </a:lnTo>
                  <a:lnTo>
                    <a:pt x="1952" y="159"/>
                  </a:lnTo>
                  <a:lnTo>
                    <a:pt x="1954" y="160"/>
                  </a:lnTo>
                  <a:lnTo>
                    <a:pt x="1956" y="161"/>
                  </a:lnTo>
                  <a:lnTo>
                    <a:pt x="1958" y="163"/>
                  </a:lnTo>
                  <a:lnTo>
                    <a:pt x="1960" y="166"/>
                  </a:lnTo>
                  <a:lnTo>
                    <a:pt x="1962" y="169"/>
                  </a:lnTo>
                  <a:lnTo>
                    <a:pt x="1964" y="171"/>
                  </a:lnTo>
                  <a:lnTo>
                    <a:pt x="1966" y="176"/>
                  </a:lnTo>
                  <a:lnTo>
                    <a:pt x="1968" y="179"/>
                  </a:lnTo>
                  <a:lnTo>
                    <a:pt x="1970" y="180"/>
                  </a:lnTo>
                  <a:lnTo>
                    <a:pt x="1971" y="179"/>
                  </a:lnTo>
                  <a:lnTo>
                    <a:pt x="1973" y="180"/>
                  </a:lnTo>
                  <a:lnTo>
                    <a:pt x="1975" y="179"/>
                  </a:lnTo>
                  <a:lnTo>
                    <a:pt x="1977" y="180"/>
                  </a:lnTo>
                  <a:lnTo>
                    <a:pt x="1979" y="180"/>
                  </a:lnTo>
                  <a:lnTo>
                    <a:pt x="1981" y="182"/>
                  </a:lnTo>
                  <a:lnTo>
                    <a:pt x="1983" y="182"/>
                  </a:lnTo>
                  <a:lnTo>
                    <a:pt x="1985" y="181"/>
                  </a:lnTo>
                  <a:lnTo>
                    <a:pt x="1987" y="179"/>
                  </a:lnTo>
                  <a:lnTo>
                    <a:pt x="1989" y="178"/>
                  </a:lnTo>
                  <a:lnTo>
                    <a:pt x="1991" y="177"/>
                  </a:lnTo>
                  <a:lnTo>
                    <a:pt x="1992" y="177"/>
                  </a:lnTo>
                  <a:lnTo>
                    <a:pt x="1994" y="177"/>
                  </a:lnTo>
                  <a:lnTo>
                    <a:pt x="1996" y="180"/>
                  </a:lnTo>
                  <a:lnTo>
                    <a:pt x="1998" y="179"/>
                  </a:lnTo>
                  <a:lnTo>
                    <a:pt x="2000" y="180"/>
                  </a:lnTo>
                  <a:lnTo>
                    <a:pt x="2002" y="179"/>
                  </a:lnTo>
                  <a:lnTo>
                    <a:pt x="2004" y="179"/>
                  </a:lnTo>
                  <a:lnTo>
                    <a:pt x="2006" y="178"/>
                  </a:lnTo>
                  <a:lnTo>
                    <a:pt x="2008" y="176"/>
                  </a:lnTo>
                  <a:lnTo>
                    <a:pt x="2010" y="176"/>
                  </a:lnTo>
                  <a:lnTo>
                    <a:pt x="2011" y="174"/>
                  </a:lnTo>
                  <a:lnTo>
                    <a:pt x="2013" y="173"/>
                  </a:lnTo>
                  <a:lnTo>
                    <a:pt x="2015" y="169"/>
                  </a:lnTo>
                  <a:lnTo>
                    <a:pt x="2017" y="163"/>
                  </a:lnTo>
                  <a:lnTo>
                    <a:pt x="2019" y="155"/>
                  </a:lnTo>
                  <a:lnTo>
                    <a:pt x="2021" y="140"/>
                  </a:lnTo>
                  <a:lnTo>
                    <a:pt x="2023" y="121"/>
                  </a:lnTo>
                  <a:lnTo>
                    <a:pt x="2025" y="96"/>
                  </a:lnTo>
                  <a:lnTo>
                    <a:pt x="2027" y="76"/>
                  </a:lnTo>
                  <a:lnTo>
                    <a:pt x="2029" y="59"/>
                  </a:lnTo>
                  <a:lnTo>
                    <a:pt x="2031" y="48"/>
                  </a:lnTo>
                  <a:lnTo>
                    <a:pt x="2032" y="40"/>
                  </a:lnTo>
                  <a:lnTo>
                    <a:pt x="2034" y="40"/>
                  </a:lnTo>
                  <a:lnTo>
                    <a:pt x="2036" y="45"/>
                  </a:lnTo>
                  <a:lnTo>
                    <a:pt x="2038" y="53"/>
                  </a:lnTo>
                  <a:lnTo>
                    <a:pt x="2040" y="65"/>
                  </a:lnTo>
                  <a:lnTo>
                    <a:pt x="2042" y="74"/>
                  </a:lnTo>
                  <a:lnTo>
                    <a:pt x="2044" y="76"/>
                  </a:lnTo>
                  <a:lnTo>
                    <a:pt x="2046" y="74"/>
                  </a:lnTo>
                  <a:lnTo>
                    <a:pt x="2048" y="73"/>
                  </a:lnTo>
                  <a:lnTo>
                    <a:pt x="2050" y="74"/>
                  </a:lnTo>
                  <a:lnTo>
                    <a:pt x="2052" y="83"/>
                  </a:lnTo>
                  <a:lnTo>
                    <a:pt x="2053" y="95"/>
                  </a:lnTo>
                  <a:lnTo>
                    <a:pt x="2055" y="106"/>
                  </a:lnTo>
                  <a:lnTo>
                    <a:pt x="2057" y="115"/>
                  </a:lnTo>
                  <a:lnTo>
                    <a:pt x="2059" y="110"/>
                  </a:lnTo>
                  <a:lnTo>
                    <a:pt x="2061" y="93"/>
                  </a:lnTo>
                  <a:lnTo>
                    <a:pt x="2063" y="81"/>
                  </a:lnTo>
                  <a:lnTo>
                    <a:pt x="2065" y="83"/>
                  </a:lnTo>
                  <a:lnTo>
                    <a:pt x="2067" y="99"/>
                  </a:lnTo>
                  <a:lnTo>
                    <a:pt x="2069" y="124"/>
                  </a:lnTo>
                  <a:lnTo>
                    <a:pt x="2071" y="149"/>
                  </a:lnTo>
                  <a:lnTo>
                    <a:pt x="2073" y="163"/>
                  </a:lnTo>
                  <a:lnTo>
                    <a:pt x="2074" y="169"/>
                  </a:lnTo>
                  <a:lnTo>
                    <a:pt x="2076" y="170"/>
                  </a:lnTo>
                  <a:lnTo>
                    <a:pt x="2078" y="171"/>
                  </a:lnTo>
                  <a:lnTo>
                    <a:pt x="2080" y="176"/>
                  </a:lnTo>
                  <a:lnTo>
                    <a:pt x="2082" y="183"/>
                  </a:lnTo>
                  <a:lnTo>
                    <a:pt x="2084" y="189"/>
                  </a:lnTo>
                  <a:lnTo>
                    <a:pt x="2086" y="191"/>
                  </a:lnTo>
                  <a:lnTo>
                    <a:pt x="2088" y="191"/>
                  </a:lnTo>
                  <a:lnTo>
                    <a:pt x="2090" y="188"/>
                  </a:lnTo>
                  <a:lnTo>
                    <a:pt x="2092" y="185"/>
                  </a:lnTo>
                  <a:lnTo>
                    <a:pt x="2094" y="186"/>
                  </a:lnTo>
                  <a:lnTo>
                    <a:pt x="2095" y="186"/>
                  </a:lnTo>
                  <a:lnTo>
                    <a:pt x="2097" y="187"/>
                  </a:lnTo>
                  <a:lnTo>
                    <a:pt x="2099" y="187"/>
                  </a:lnTo>
                  <a:lnTo>
                    <a:pt x="2101" y="188"/>
                  </a:lnTo>
                  <a:lnTo>
                    <a:pt x="2103" y="188"/>
                  </a:lnTo>
                  <a:lnTo>
                    <a:pt x="2105" y="188"/>
                  </a:lnTo>
                  <a:lnTo>
                    <a:pt x="2107" y="187"/>
                  </a:lnTo>
                  <a:lnTo>
                    <a:pt x="2109" y="189"/>
                  </a:lnTo>
                  <a:lnTo>
                    <a:pt x="2111" y="188"/>
                  </a:lnTo>
                  <a:lnTo>
                    <a:pt x="2113" y="188"/>
                  </a:lnTo>
                  <a:lnTo>
                    <a:pt x="2115" y="188"/>
                  </a:lnTo>
                  <a:lnTo>
                    <a:pt x="2116" y="189"/>
                  </a:lnTo>
                  <a:lnTo>
                    <a:pt x="2118" y="190"/>
                  </a:lnTo>
                  <a:lnTo>
                    <a:pt x="2120" y="190"/>
                  </a:lnTo>
                  <a:lnTo>
                    <a:pt x="2122" y="189"/>
                  </a:lnTo>
                  <a:lnTo>
                    <a:pt x="2124" y="190"/>
                  </a:lnTo>
                  <a:lnTo>
                    <a:pt x="2126" y="191"/>
                  </a:lnTo>
                  <a:lnTo>
                    <a:pt x="2128" y="192"/>
                  </a:lnTo>
                  <a:lnTo>
                    <a:pt x="2130" y="190"/>
                  </a:lnTo>
                  <a:lnTo>
                    <a:pt x="2132" y="193"/>
                  </a:lnTo>
                  <a:lnTo>
                    <a:pt x="2134" y="194"/>
                  </a:lnTo>
                  <a:lnTo>
                    <a:pt x="2135" y="193"/>
                  </a:lnTo>
                  <a:lnTo>
                    <a:pt x="2137" y="197"/>
                  </a:lnTo>
                  <a:lnTo>
                    <a:pt x="2139" y="198"/>
                  </a:lnTo>
                  <a:lnTo>
                    <a:pt x="2141" y="199"/>
                  </a:lnTo>
                  <a:lnTo>
                    <a:pt x="2143" y="198"/>
                  </a:lnTo>
                  <a:lnTo>
                    <a:pt x="2145" y="197"/>
                  </a:lnTo>
                  <a:lnTo>
                    <a:pt x="2147" y="195"/>
                  </a:lnTo>
                  <a:lnTo>
                    <a:pt x="2149" y="198"/>
                  </a:lnTo>
                  <a:lnTo>
                    <a:pt x="2151" y="198"/>
                  </a:lnTo>
                  <a:lnTo>
                    <a:pt x="2153" y="201"/>
                  </a:lnTo>
                  <a:lnTo>
                    <a:pt x="2155" y="199"/>
                  </a:lnTo>
                  <a:lnTo>
                    <a:pt x="2156" y="201"/>
                  </a:lnTo>
                  <a:lnTo>
                    <a:pt x="2158" y="202"/>
                  </a:lnTo>
                  <a:lnTo>
                    <a:pt x="2160" y="204"/>
                  </a:lnTo>
                  <a:lnTo>
                    <a:pt x="2162" y="205"/>
                  </a:lnTo>
                  <a:lnTo>
                    <a:pt x="2164" y="204"/>
                  </a:lnTo>
                  <a:lnTo>
                    <a:pt x="2166" y="205"/>
                  </a:lnTo>
                  <a:lnTo>
                    <a:pt x="2168" y="205"/>
                  </a:lnTo>
                  <a:lnTo>
                    <a:pt x="2170" y="207"/>
                  </a:lnTo>
                  <a:lnTo>
                    <a:pt x="2172" y="206"/>
                  </a:lnTo>
                  <a:lnTo>
                    <a:pt x="2174" y="205"/>
                  </a:lnTo>
                  <a:lnTo>
                    <a:pt x="2176" y="206"/>
                  </a:lnTo>
                  <a:lnTo>
                    <a:pt x="2177" y="206"/>
                  </a:lnTo>
                  <a:lnTo>
                    <a:pt x="2179" y="206"/>
                  </a:lnTo>
                  <a:lnTo>
                    <a:pt x="2181" y="204"/>
                  </a:lnTo>
                  <a:lnTo>
                    <a:pt x="2183" y="207"/>
                  </a:lnTo>
                  <a:lnTo>
                    <a:pt x="2185" y="206"/>
                  </a:lnTo>
                  <a:lnTo>
                    <a:pt x="2187" y="206"/>
                  </a:lnTo>
                  <a:lnTo>
                    <a:pt x="2189" y="206"/>
                  </a:lnTo>
                  <a:lnTo>
                    <a:pt x="2191" y="206"/>
                  </a:lnTo>
                  <a:lnTo>
                    <a:pt x="2193" y="204"/>
                  </a:lnTo>
                  <a:lnTo>
                    <a:pt x="2195" y="205"/>
                  </a:lnTo>
                  <a:lnTo>
                    <a:pt x="2197" y="202"/>
                  </a:lnTo>
                  <a:lnTo>
                    <a:pt x="2198" y="200"/>
                  </a:lnTo>
                  <a:lnTo>
                    <a:pt x="2200" y="199"/>
                  </a:lnTo>
                  <a:lnTo>
                    <a:pt x="2202" y="200"/>
                  </a:lnTo>
                  <a:lnTo>
                    <a:pt x="2204" y="199"/>
                  </a:lnTo>
                  <a:lnTo>
                    <a:pt x="2206" y="196"/>
                  </a:lnTo>
                  <a:lnTo>
                    <a:pt x="2208" y="194"/>
                  </a:lnTo>
                  <a:lnTo>
                    <a:pt x="2210" y="193"/>
                  </a:lnTo>
                  <a:lnTo>
                    <a:pt x="2212" y="193"/>
                  </a:lnTo>
                  <a:lnTo>
                    <a:pt x="2214" y="189"/>
                  </a:lnTo>
                  <a:lnTo>
                    <a:pt x="2216" y="188"/>
                  </a:lnTo>
                  <a:lnTo>
                    <a:pt x="2218" y="184"/>
                  </a:lnTo>
                  <a:lnTo>
                    <a:pt x="2219" y="180"/>
                  </a:lnTo>
                  <a:lnTo>
                    <a:pt x="2221" y="182"/>
                  </a:lnTo>
                  <a:lnTo>
                    <a:pt x="2223" y="181"/>
                  </a:lnTo>
                  <a:lnTo>
                    <a:pt x="2225" y="178"/>
                  </a:lnTo>
                  <a:lnTo>
                    <a:pt x="2227" y="177"/>
                  </a:lnTo>
                  <a:lnTo>
                    <a:pt x="2229" y="176"/>
                  </a:lnTo>
                  <a:lnTo>
                    <a:pt x="2231" y="174"/>
                  </a:lnTo>
                  <a:lnTo>
                    <a:pt x="2233" y="174"/>
                  </a:lnTo>
                  <a:lnTo>
                    <a:pt x="2235" y="173"/>
                  </a:lnTo>
                  <a:lnTo>
                    <a:pt x="2237" y="173"/>
                  </a:lnTo>
                  <a:lnTo>
                    <a:pt x="2239" y="174"/>
                  </a:lnTo>
                  <a:lnTo>
                    <a:pt x="2240" y="175"/>
                  </a:lnTo>
                  <a:lnTo>
                    <a:pt x="2242" y="173"/>
                  </a:lnTo>
                  <a:lnTo>
                    <a:pt x="2244" y="175"/>
                  </a:lnTo>
                  <a:lnTo>
                    <a:pt x="2246" y="174"/>
                  </a:lnTo>
                  <a:lnTo>
                    <a:pt x="2248" y="172"/>
                  </a:lnTo>
                  <a:lnTo>
                    <a:pt x="2250" y="173"/>
                  </a:lnTo>
                  <a:lnTo>
                    <a:pt x="2252" y="172"/>
                  </a:lnTo>
                  <a:lnTo>
                    <a:pt x="2254" y="173"/>
                  </a:lnTo>
                  <a:lnTo>
                    <a:pt x="2256" y="174"/>
                  </a:lnTo>
                  <a:lnTo>
                    <a:pt x="2258" y="174"/>
                  </a:lnTo>
                  <a:lnTo>
                    <a:pt x="2259" y="177"/>
                  </a:lnTo>
                  <a:lnTo>
                    <a:pt x="2261" y="177"/>
                  </a:lnTo>
                  <a:lnTo>
                    <a:pt x="2263" y="178"/>
                  </a:lnTo>
                  <a:lnTo>
                    <a:pt x="2265" y="178"/>
                  </a:lnTo>
                  <a:lnTo>
                    <a:pt x="2267" y="177"/>
                  </a:lnTo>
                  <a:lnTo>
                    <a:pt x="2269" y="176"/>
                  </a:lnTo>
                  <a:lnTo>
                    <a:pt x="2271" y="178"/>
                  </a:lnTo>
                  <a:lnTo>
                    <a:pt x="2273" y="180"/>
                  </a:lnTo>
                  <a:lnTo>
                    <a:pt x="2275" y="179"/>
                  </a:lnTo>
                  <a:lnTo>
                    <a:pt x="2277" y="181"/>
                  </a:lnTo>
                  <a:lnTo>
                    <a:pt x="2279" y="180"/>
                  </a:lnTo>
                  <a:lnTo>
                    <a:pt x="2280" y="182"/>
                  </a:lnTo>
                  <a:lnTo>
                    <a:pt x="2282" y="181"/>
                  </a:lnTo>
                  <a:lnTo>
                    <a:pt x="2284" y="180"/>
                  </a:lnTo>
                  <a:lnTo>
                    <a:pt x="2286" y="178"/>
                  </a:lnTo>
                  <a:lnTo>
                    <a:pt x="2288" y="181"/>
                  </a:lnTo>
                  <a:lnTo>
                    <a:pt x="2290" y="184"/>
                  </a:lnTo>
                  <a:lnTo>
                    <a:pt x="2292" y="185"/>
                  </a:lnTo>
                  <a:lnTo>
                    <a:pt x="2294" y="182"/>
                  </a:lnTo>
                  <a:lnTo>
                    <a:pt x="2296" y="184"/>
                  </a:lnTo>
                  <a:lnTo>
                    <a:pt x="2298" y="183"/>
                  </a:lnTo>
                  <a:lnTo>
                    <a:pt x="2300" y="180"/>
                  </a:lnTo>
                  <a:lnTo>
                    <a:pt x="2301" y="179"/>
                  </a:lnTo>
                  <a:lnTo>
                    <a:pt x="2303" y="179"/>
                  </a:lnTo>
                  <a:lnTo>
                    <a:pt x="2305" y="183"/>
                  </a:lnTo>
                  <a:lnTo>
                    <a:pt x="2307" y="183"/>
                  </a:lnTo>
                  <a:lnTo>
                    <a:pt x="2309" y="182"/>
                  </a:lnTo>
                  <a:lnTo>
                    <a:pt x="2311" y="183"/>
                  </a:lnTo>
                  <a:lnTo>
                    <a:pt x="2313" y="181"/>
                  </a:lnTo>
                  <a:lnTo>
                    <a:pt x="2315" y="182"/>
                  </a:lnTo>
                  <a:lnTo>
                    <a:pt x="2317" y="180"/>
                  </a:lnTo>
                  <a:lnTo>
                    <a:pt x="2319" y="179"/>
                  </a:lnTo>
                  <a:lnTo>
                    <a:pt x="2321" y="181"/>
                  </a:lnTo>
                  <a:lnTo>
                    <a:pt x="2322" y="180"/>
                  </a:lnTo>
                  <a:lnTo>
                    <a:pt x="2324" y="179"/>
                  </a:lnTo>
                  <a:lnTo>
                    <a:pt x="2326" y="181"/>
                  </a:lnTo>
                  <a:lnTo>
                    <a:pt x="2328" y="181"/>
                  </a:lnTo>
                  <a:lnTo>
                    <a:pt x="2330" y="183"/>
                  </a:lnTo>
                  <a:lnTo>
                    <a:pt x="2332" y="181"/>
                  </a:lnTo>
                  <a:lnTo>
                    <a:pt x="2334" y="181"/>
                  </a:lnTo>
                  <a:lnTo>
                    <a:pt x="2336" y="179"/>
                  </a:lnTo>
                  <a:lnTo>
                    <a:pt x="2338" y="178"/>
                  </a:lnTo>
                  <a:lnTo>
                    <a:pt x="2340" y="178"/>
                  </a:lnTo>
                  <a:lnTo>
                    <a:pt x="2342" y="179"/>
                  </a:lnTo>
                  <a:lnTo>
                    <a:pt x="2343" y="180"/>
                  </a:lnTo>
                  <a:lnTo>
                    <a:pt x="2345" y="181"/>
                  </a:lnTo>
                  <a:lnTo>
                    <a:pt x="2347" y="179"/>
                  </a:lnTo>
                  <a:lnTo>
                    <a:pt x="2349" y="177"/>
                  </a:lnTo>
                  <a:lnTo>
                    <a:pt x="2351" y="173"/>
                  </a:lnTo>
                  <a:lnTo>
                    <a:pt x="2353" y="169"/>
                  </a:lnTo>
                  <a:lnTo>
                    <a:pt x="2355" y="166"/>
                  </a:lnTo>
                  <a:lnTo>
                    <a:pt x="2357" y="166"/>
                  </a:lnTo>
                  <a:lnTo>
                    <a:pt x="2359" y="164"/>
                  </a:lnTo>
                  <a:lnTo>
                    <a:pt x="2361" y="163"/>
                  </a:lnTo>
                  <a:lnTo>
                    <a:pt x="2363" y="161"/>
                  </a:lnTo>
                  <a:lnTo>
                    <a:pt x="2364" y="157"/>
                  </a:lnTo>
                  <a:lnTo>
                    <a:pt x="2366" y="156"/>
                  </a:lnTo>
                  <a:lnTo>
                    <a:pt x="2368" y="155"/>
                  </a:lnTo>
                  <a:lnTo>
                    <a:pt x="2370" y="147"/>
                  </a:lnTo>
                  <a:lnTo>
                    <a:pt x="2372" y="148"/>
                  </a:lnTo>
                  <a:lnTo>
                    <a:pt x="2374" y="146"/>
                  </a:lnTo>
                  <a:lnTo>
                    <a:pt x="2376" y="149"/>
                  </a:lnTo>
                  <a:lnTo>
                    <a:pt x="2378" y="148"/>
                  </a:lnTo>
                  <a:lnTo>
                    <a:pt x="2380" y="154"/>
                  </a:lnTo>
                  <a:lnTo>
                    <a:pt x="2382" y="155"/>
                  </a:lnTo>
                  <a:lnTo>
                    <a:pt x="2384" y="157"/>
                  </a:lnTo>
                  <a:lnTo>
                    <a:pt x="2385" y="157"/>
                  </a:lnTo>
                  <a:lnTo>
                    <a:pt x="2387" y="160"/>
                  </a:lnTo>
                  <a:lnTo>
                    <a:pt x="2389" y="160"/>
                  </a:lnTo>
                  <a:lnTo>
                    <a:pt x="2391" y="159"/>
                  </a:lnTo>
                  <a:lnTo>
                    <a:pt x="2393" y="162"/>
                  </a:lnTo>
                  <a:lnTo>
                    <a:pt x="2395" y="162"/>
                  </a:lnTo>
                  <a:lnTo>
                    <a:pt x="2397" y="165"/>
                  </a:lnTo>
                  <a:lnTo>
                    <a:pt x="2399" y="171"/>
                  </a:lnTo>
                  <a:lnTo>
                    <a:pt x="2401" y="173"/>
                  </a:lnTo>
                  <a:lnTo>
                    <a:pt x="2403" y="174"/>
                  </a:lnTo>
                  <a:lnTo>
                    <a:pt x="2404" y="173"/>
                  </a:lnTo>
                  <a:lnTo>
                    <a:pt x="2406" y="177"/>
                  </a:lnTo>
                  <a:lnTo>
                    <a:pt x="2408" y="179"/>
                  </a:lnTo>
                  <a:lnTo>
                    <a:pt x="2410" y="179"/>
                  </a:lnTo>
                  <a:lnTo>
                    <a:pt x="2412" y="180"/>
                  </a:lnTo>
                  <a:lnTo>
                    <a:pt x="2414" y="180"/>
                  </a:lnTo>
                  <a:lnTo>
                    <a:pt x="2416" y="180"/>
                  </a:lnTo>
                  <a:lnTo>
                    <a:pt x="2418" y="182"/>
                  </a:lnTo>
                  <a:lnTo>
                    <a:pt x="2420" y="184"/>
                  </a:lnTo>
                  <a:lnTo>
                    <a:pt x="2422" y="180"/>
                  </a:lnTo>
                  <a:lnTo>
                    <a:pt x="2424" y="179"/>
                  </a:lnTo>
                  <a:lnTo>
                    <a:pt x="2425" y="180"/>
                  </a:lnTo>
                  <a:lnTo>
                    <a:pt x="2427" y="180"/>
                  </a:lnTo>
                  <a:lnTo>
                    <a:pt x="2429" y="181"/>
                  </a:lnTo>
                  <a:lnTo>
                    <a:pt x="2431" y="182"/>
                  </a:lnTo>
                  <a:lnTo>
                    <a:pt x="2433" y="182"/>
                  </a:lnTo>
                  <a:lnTo>
                    <a:pt x="2435" y="180"/>
                  </a:lnTo>
                  <a:lnTo>
                    <a:pt x="2437" y="180"/>
                  </a:lnTo>
                  <a:lnTo>
                    <a:pt x="2439" y="177"/>
                  </a:lnTo>
                  <a:lnTo>
                    <a:pt x="2441" y="175"/>
                  </a:lnTo>
                  <a:lnTo>
                    <a:pt x="2443" y="178"/>
                  </a:lnTo>
                  <a:lnTo>
                    <a:pt x="2445" y="178"/>
                  </a:lnTo>
                  <a:lnTo>
                    <a:pt x="2446" y="180"/>
                  </a:lnTo>
                  <a:lnTo>
                    <a:pt x="2448" y="178"/>
                  </a:lnTo>
                  <a:lnTo>
                    <a:pt x="2450" y="176"/>
                  </a:lnTo>
                  <a:lnTo>
                    <a:pt x="2452" y="175"/>
                  </a:lnTo>
                  <a:lnTo>
                    <a:pt x="2454" y="172"/>
                  </a:lnTo>
                  <a:lnTo>
                    <a:pt x="2456" y="167"/>
                  </a:lnTo>
                  <a:lnTo>
                    <a:pt x="2458" y="157"/>
                  </a:lnTo>
                  <a:lnTo>
                    <a:pt x="2460" y="143"/>
                  </a:lnTo>
                  <a:lnTo>
                    <a:pt x="2462" y="127"/>
                  </a:lnTo>
                  <a:lnTo>
                    <a:pt x="2464" y="107"/>
                  </a:lnTo>
                  <a:lnTo>
                    <a:pt x="2466" y="91"/>
                  </a:lnTo>
                  <a:lnTo>
                    <a:pt x="2467" y="75"/>
                  </a:lnTo>
                  <a:lnTo>
                    <a:pt x="2469" y="66"/>
                  </a:lnTo>
                  <a:lnTo>
                    <a:pt x="2471" y="62"/>
                  </a:lnTo>
                  <a:lnTo>
                    <a:pt x="2473" y="59"/>
                  </a:lnTo>
                  <a:lnTo>
                    <a:pt x="2475" y="61"/>
                  </a:lnTo>
                  <a:lnTo>
                    <a:pt x="2477" y="66"/>
                  </a:lnTo>
                  <a:lnTo>
                    <a:pt x="2479" y="75"/>
                  </a:lnTo>
                  <a:lnTo>
                    <a:pt x="2481" y="82"/>
                  </a:lnTo>
                  <a:lnTo>
                    <a:pt x="2483" y="84"/>
                  </a:lnTo>
                  <a:lnTo>
                    <a:pt x="2485" y="83"/>
                  </a:lnTo>
                  <a:lnTo>
                    <a:pt x="2487" y="82"/>
                  </a:lnTo>
                  <a:lnTo>
                    <a:pt x="2488" y="77"/>
                  </a:lnTo>
                  <a:lnTo>
                    <a:pt x="2490" y="79"/>
                  </a:lnTo>
                  <a:lnTo>
                    <a:pt x="2492" y="87"/>
                  </a:lnTo>
                  <a:lnTo>
                    <a:pt x="2494" y="97"/>
                  </a:lnTo>
                  <a:lnTo>
                    <a:pt x="2496" y="107"/>
                  </a:lnTo>
                  <a:lnTo>
                    <a:pt x="2498" y="111"/>
                  </a:lnTo>
                  <a:lnTo>
                    <a:pt x="2500" y="100"/>
                  </a:lnTo>
                  <a:lnTo>
                    <a:pt x="2502" y="85"/>
                  </a:lnTo>
                  <a:lnTo>
                    <a:pt x="2504" y="82"/>
                  </a:lnTo>
                  <a:lnTo>
                    <a:pt x="2506" y="89"/>
                  </a:lnTo>
                  <a:lnTo>
                    <a:pt x="2508" y="113"/>
                  </a:lnTo>
                  <a:lnTo>
                    <a:pt x="2509" y="137"/>
                  </a:lnTo>
                  <a:lnTo>
                    <a:pt x="2511" y="156"/>
                  </a:lnTo>
                  <a:lnTo>
                    <a:pt x="2513" y="166"/>
                  </a:lnTo>
                  <a:lnTo>
                    <a:pt x="2515" y="168"/>
                  </a:lnTo>
                  <a:lnTo>
                    <a:pt x="2517" y="168"/>
                  </a:lnTo>
                  <a:lnTo>
                    <a:pt x="2519" y="172"/>
                  </a:lnTo>
                  <a:lnTo>
                    <a:pt x="2521" y="181"/>
                  </a:lnTo>
                  <a:lnTo>
                    <a:pt x="2523" y="186"/>
                  </a:lnTo>
                  <a:lnTo>
                    <a:pt x="2525" y="190"/>
                  </a:lnTo>
                  <a:lnTo>
                    <a:pt x="2527" y="188"/>
                  </a:lnTo>
                  <a:lnTo>
                    <a:pt x="2528" y="187"/>
                  </a:lnTo>
                  <a:lnTo>
                    <a:pt x="2530" y="186"/>
                  </a:lnTo>
                  <a:lnTo>
                    <a:pt x="2532" y="186"/>
                  </a:lnTo>
                  <a:lnTo>
                    <a:pt x="2534" y="184"/>
                  </a:lnTo>
                  <a:lnTo>
                    <a:pt x="2536" y="186"/>
                  </a:lnTo>
                  <a:lnTo>
                    <a:pt x="2538" y="187"/>
                  </a:lnTo>
                  <a:lnTo>
                    <a:pt x="2540" y="185"/>
                  </a:lnTo>
                  <a:lnTo>
                    <a:pt x="2542" y="188"/>
                  </a:lnTo>
                  <a:lnTo>
                    <a:pt x="2544" y="188"/>
                  </a:lnTo>
                  <a:lnTo>
                    <a:pt x="2546" y="188"/>
                  </a:lnTo>
                  <a:lnTo>
                    <a:pt x="2548" y="187"/>
                  </a:lnTo>
                  <a:lnTo>
                    <a:pt x="2550" y="186"/>
                  </a:lnTo>
                  <a:lnTo>
                    <a:pt x="2552" y="186"/>
                  </a:lnTo>
                  <a:lnTo>
                    <a:pt x="2554" y="187"/>
                  </a:lnTo>
                  <a:lnTo>
                    <a:pt x="2555" y="189"/>
                  </a:lnTo>
                  <a:lnTo>
                    <a:pt x="2557" y="189"/>
                  </a:lnTo>
                  <a:lnTo>
                    <a:pt x="2559" y="187"/>
                  </a:lnTo>
                  <a:lnTo>
                    <a:pt x="2561" y="188"/>
                  </a:lnTo>
                  <a:lnTo>
                    <a:pt x="2563" y="187"/>
                  </a:lnTo>
                  <a:lnTo>
                    <a:pt x="2565" y="185"/>
                  </a:lnTo>
                  <a:lnTo>
                    <a:pt x="2567" y="189"/>
                  </a:lnTo>
                  <a:lnTo>
                    <a:pt x="2569" y="190"/>
                  </a:lnTo>
                  <a:lnTo>
                    <a:pt x="2571" y="190"/>
                  </a:lnTo>
                  <a:lnTo>
                    <a:pt x="2573" y="192"/>
                  </a:lnTo>
                  <a:lnTo>
                    <a:pt x="2575" y="192"/>
                  </a:lnTo>
                  <a:lnTo>
                    <a:pt x="2576" y="194"/>
                  </a:lnTo>
                  <a:lnTo>
                    <a:pt x="2578" y="195"/>
                  </a:lnTo>
                  <a:lnTo>
                    <a:pt x="2580" y="196"/>
                  </a:lnTo>
                  <a:lnTo>
                    <a:pt x="2582" y="195"/>
                  </a:lnTo>
                  <a:lnTo>
                    <a:pt x="2584" y="197"/>
                  </a:lnTo>
                  <a:lnTo>
                    <a:pt x="2586" y="197"/>
                  </a:lnTo>
                  <a:lnTo>
                    <a:pt x="2588" y="200"/>
                  </a:lnTo>
                  <a:lnTo>
                    <a:pt x="2590" y="202"/>
                  </a:lnTo>
                  <a:lnTo>
                    <a:pt x="2592" y="204"/>
                  </a:lnTo>
                  <a:lnTo>
                    <a:pt x="2594" y="205"/>
                  </a:lnTo>
                  <a:lnTo>
                    <a:pt x="2596" y="204"/>
                  </a:lnTo>
                  <a:lnTo>
                    <a:pt x="2597" y="202"/>
                  </a:lnTo>
                  <a:lnTo>
                    <a:pt x="2599" y="205"/>
                  </a:lnTo>
                  <a:lnTo>
                    <a:pt x="2601" y="206"/>
                  </a:lnTo>
                  <a:lnTo>
                    <a:pt x="2603" y="205"/>
                  </a:lnTo>
                  <a:lnTo>
                    <a:pt x="2605" y="208"/>
                  </a:lnTo>
                  <a:lnTo>
                    <a:pt x="2607" y="206"/>
                  </a:lnTo>
                  <a:lnTo>
                    <a:pt x="2609" y="206"/>
                  </a:lnTo>
                  <a:lnTo>
                    <a:pt x="2611" y="208"/>
                  </a:lnTo>
                  <a:lnTo>
                    <a:pt x="2613" y="207"/>
                  </a:lnTo>
                  <a:lnTo>
                    <a:pt x="2615" y="208"/>
                  </a:lnTo>
                  <a:lnTo>
                    <a:pt x="2616" y="206"/>
                  </a:lnTo>
                  <a:lnTo>
                    <a:pt x="2618" y="207"/>
                  </a:lnTo>
                  <a:lnTo>
                    <a:pt x="2620" y="206"/>
                  </a:lnTo>
                  <a:lnTo>
                    <a:pt x="2622" y="209"/>
                  </a:lnTo>
                  <a:lnTo>
                    <a:pt x="2624" y="208"/>
                  </a:lnTo>
                  <a:lnTo>
                    <a:pt x="2626" y="207"/>
                  </a:lnTo>
                  <a:lnTo>
                    <a:pt x="2628" y="206"/>
                  </a:lnTo>
                  <a:lnTo>
                    <a:pt x="2630" y="208"/>
                  </a:lnTo>
                  <a:lnTo>
                    <a:pt x="2632" y="206"/>
                  </a:lnTo>
                  <a:lnTo>
                    <a:pt x="2634" y="204"/>
                  </a:lnTo>
                  <a:lnTo>
                    <a:pt x="2636" y="203"/>
                  </a:lnTo>
                  <a:lnTo>
                    <a:pt x="2637" y="202"/>
                  </a:lnTo>
                  <a:lnTo>
                    <a:pt x="2639" y="202"/>
                  </a:lnTo>
                  <a:lnTo>
                    <a:pt x="2641" y="203"/>
                  </a:lnTo>
                  <a:lnTo>
                    <a:pt x="2643" y="202"/>
                  </a:lnTo>
                  <a:lnTo>
                    <a:pt x="2645" y="201"/>
                  </a:lnTo>
                  <a:lnTo>
                    <a:pt x="2647" y="197"/>
                  </a:lnTo>
                  <a:lnTo>
                    <a:pt x="2649" y="196"/>
                  </a:lnTo>
                  <a:lnTo>
                    <a:pt x="2651" y="193"/>
                  </a:lnTo>
                  <a:lnTo>
                    <a:pt x="2653" y="189"/>
                  </a:lnTo>
                  <a:lnTo>
                    <a:pt x="2655" y="188"/>
                  </a:lnTo>
                  <a:lnTo>
                    <a:pt x="2657" y="186"/>
                  </a:lnTo>
                  <a:lnTo>
                    <a:pt x="2658" y="185"/>
                  </a:lnTo>
                  <a:lnTo>
                    <a:pt x="2660" y="185"/>
                  </a:lnTo>
                  <a:lnTo>
                    <a:pt x="2662" y="182"/>
                  </a:lnTo>
                  <a:lnTo>
                    <a:pt x="2664" y="181"/>
                  </a:lnTo>
                  <a:lnTo>
                    <a:pt x="2666" y="179"/>
                  </a:lnTo>
                  <a:lnTo>
                    <a:pt x="2668" y="178"/>
                  </a:lnTo>
                  <a:lnTo>
                    <a:pt x="2670" y="178"/>
                  </a:lnTo>
                  <a:lnTo>
                    <a:pt x="2672" y="174"/>
                  </a:lnTo>
                  <a:lnTo>
                    <a:pt x="2674" y="176"/>
                  </a:lnTo>
                  <a:lnTo>
                    <a:pt x="2676" y="176"/>
                  </a:lnTo>
                  <a:lnTo>
                    <a:pt x="2678" y="178"/>
                  </a:lnTo>
                  <a:lnTo>
                    <a:pt x="2679" y="177"/>
                  </a:lnTo>
                  <a:lnTo>
                    <a:pt x="2681" y="178"/>
                  </a:lnTo>
                  <a:lnTo>
                    <a:pt x="2683" y="177"/>
                  </a:lnTo>
                  <a:lnTo>
                    <a:pt x="2685" y="177"/>
                  </a:lnTo>
                  <a:lnTo>
                    <a:pt x="2687" y="176"/>
                  </a:lnTo>
                  <a:lnTo>
                    <a:pt x="2689" y="179"/>
                  </a:lnTo>
                  <a:lnTo>
                    <a:pt x="2691" y="179"/>
                  </a:lnTo>
                  <a:lnTo>
                    <a:pt x="2693" y="180"/>
                  </a:lnTo>
                  <a:lnTo>
                    <a:pt x="2695" y="182"/>
                  </a:lnTo>
                  <a:lnTo>
                    <a:pt x="2697" y="181"/>
                  </a:lnTo>
                  <a:lnTo>
                    <a:pt x="2699" y="182"/>
                  </a:lnTo>
                  <a:lnTo>
                    <a:pt x="2700" y="184"/>
                  </a:lnTo>
                  <a:lnTo>
                    <a:pt x="2702" y="183"/>
                  </a:lnTo>
                  <a:lnTo>
                    <a:pt x="2704" y="183"/>
                  </a:lnTo>
                  <a:lnTo>
                    <a:pt x="2706" y="184"/>
                  </a:lnTo>
                  <a:lnTo>
                    <a:pt x="2708" y="183"/>
                  </a:lnTo>
                  <a:lnTo>
                    <a:pt x="2710" y="186"/>
                  </a:lnTo>
                  <a:lnTo>
                    <a:pt x="2712" y="185"/>
                  </a:lnTo>
                  <a:lnTo>
                    <a:pt x="2714" y="186"/>
                  </a:lnTo>
                  <a:lnTo>
                    <a:pt x="2716" y="186"/>
                  </a:lnTo>
                  <a:lnTo>
                    <a:pt x="2718" y="188"/>
                  </a:lnTo>
                  <a:lnTo>
                    <a:pt x="2720" y="186"/>
                  </a:lnTo>
                  <a:lnTo>
                    <a:pt x="2721" y="185"/>
                  </a:lnTo>
                  <a:lnTo>
                    <a:pt x="2723" y="185"/>
                  </a:lnTo>
                  <a:lnTo>
                    <a:pt x="2725" y="187"/>
                  </a:lnTo>
                  <a:lnTo>
                    <a:pt x="2727" y="190"/>
                  </a:lnTo>
                  <a:lnTo>
                    <a:pt x="2729" y="191"/>
                  </a:lnTo>
                  <a:lnTo>
                    <a:pt x="2731" y="193"/>
                  </a:lnTo>
                  <a:lnTo>
                    <a:pt x="2733" y="193"/>
                  </a:lnTo>
                  <a:lnTo>
                    <a:pt x="2735" y="190"/>
                  </a:lnTo>
                  <a:lnTo>
                    <a:pt x="2737" y="189"/>
                  </a:lnTo>
                  <a:lnTo>
                    <a:pt x="2739" y="190"/>
                  </a:lnTo>
                  <a:lnTo>
                    <a:pt x="2740" y="190"/>
                  </a:lnTo>
                  <a:lnTo>
                    <a:pt x="2742" y="187"/>
                  </a:lnTo>
                  <a:lnTo>
                    <a:pt x="2744" y="190"/>
                  </a:lnTo>
                  <a:lnTo>
                    <a:pt x="2746" y="191"/>
                  </a:lnTo>
                  <a:lnTo>
                    <a:pt x="2748" y="191"/>
                  </a:lnTo>
                  <a:lnTo>
                    <a:pt x="2750" y="191"/>
                  </a:lnTo>
                  <a:lnTo>
                    <a:pt x="2752" y="188"/>
                  </a:lnTo>
                  <a:lnTo>
                    <a:pt x="2754" y="186"/>
                  </a:lnTo>
                  <a:lnTo>
                    <a:pt x="2756" y="188"/>
                  </a:lnTo>
                  <a:lnTo>
                    <a:pt x="2758" y="189"/>
                  </a:lnTo>
                  <a:lnTo>
                    <a:pt x="2760" y="189"/>
                  </a:lnTo>
                  <a:lnTo>
                    <a:pt x="2761" y="189"/>
                  </a:lnTo>
                  <a:lnTo>
                    <a:pt x="2763" y="190"/>
                  </a:lnTo>
                  <a:lnTo>
                    <a:pt x="2765" y="191"/>
                  </a:lnTo>
                  <a:lnTo>
                    <a:pt x="2767" y="189"/>
                  </a:lnTo>
                  <a:lnTo>
                    <a:pt x="2769" y="186"/>
                  </a:lnTo>
                  <a:lnTo>
                    <a:pt x="2771" y="187"/>
                  </a:lnTo>
                  <a:lnTo>
                    <a:pt x="2773" y="187"/>
                  </a:lnTo>
                  <a:lnTo>
                    <a:pt x="2775" y="189"/>
                  </a:lnTo>
                  <a:lnTo>
                    <a:pt x="2777" y="191"/>
                  </a:lnTo>
                  <a:lnTo>
                    <a:pt x="2779" y="190"/>
                  </a:lnTo>
                  <a:lnTo>
                    <a:pt x="2781" y="188"/>
                  </a:lnTo>
                  <a:lnTo>
                    <a:pt x="2782" y="191"/>
                  </a:lnTo>
                  <a:lnTo>
                    <a:pt x="2784" y="189"/>
                  </a:lnTo>
                  <a:lnTo>
                    <a:pt x="2786" y="188"/>
                  </a:lnTo>
                  <a:lnTo>
                    <a:pt x="2788" y="185"/>
                  </a:lnTo>
                  <a:lnTo>
                    <a:pt x="2790" y="184"/>
                  </a:lnTo>
                  <a:lnTo>
                    <a:pt x="2792" y="183"/>
                  </a:lnTo>
                  <a:lnTo>
                    <a:pt x="2794" y="183"/>
                  </a:lnTo>
                  <a:lnTo>
                    <a:pt x="2796" y="181"/>
                  </a:lnTo>
                  <a:lnTo>
                    <a:pt x="2798" y="176"/>
                  </a:lnTo>
                  <a:lnTo>
                    <a:pt x="2800" y="177"/>
                  </a:lnTo>
                  <a:lnTo>
                    <a:pt x="2802" y="176"/>
                  </a:lnTo>
                  <a:lnTo>
                    <a:pt x="2803" y="172"/>
                  </a:lnTo>
                  <a:lnTo>
                    <a:pt x="2805" y="169"/>
                  </a:lnTo>
                  <a:lnTo>
                    <a:pt x="2807" y="166"/>
                  </a:lnTo>
                  <a:lnTo>
                    <a:pt x="2809" y="166"/>
                  </a:lnTo>
                  <a:lnTo>
                    <a:pt x="2811" y="165"/>
                  </a:lnTo>
                  <a:lnTo>
                    <a:pt x="2813" y="163"/>
                  </a:lnTo>
                  <a:lnTo>
                    <a:pt x="2815" y="158"/>
                  </a:lnTo>
                  <a:lnTo>
                    <a:pt x="2817" y="159"/>
                  </a:lnTo>
                  <a:lnTo>
                    <a:pt x="2819" y="161"/>
                  </a:lnTo>
                  <a:lnTo>
                    <a:pt x="2821" y="162"/>
                  </a:lnTo>
                  <a:lnTo>
                    <a:pt x="2823" y="164"/>
                  </a:lnTo>
                  <a:lnTo>
                    <a:pt x="2824" y="164"/>
                  </a:lnTo>
                  <a:lnTo>
                    <a:pt x="2826" y="165"/>
                  </a:lnTo>
                  <a:lnTo>
                    <a:pt x="2828" y="167"/>
                  </a:lnTo>
                  <a:lnTo>
                    <a:pt x="2830" y="166"/>
                  </a:lnTo>
                  <a:lnTo>
                    <a:pt x="2832" y="173"/>
                  </a:lnTo>
                  <a:lnTo>
                    <a:pt x="2834" y="171"/>
                  </a:lnTo>
                  <a:lnTo>
                    <a:pt x="2836" y="172"/>
                  </a:lnTo>
                  <a:lnTo>
                    <a:pt x="2838" y="176"/>
                  </a:lnTo>
                  <a:lnTo>
                    <a:pt x="2840" y="176"/>
                  </a:lnTo>
                  <a:lnTo>
                    <a:pt x="2842" y="179"/>
                  </a:lnTo>
                  <a:lnTo>
                    <a:pt x="2844" y="179"/>
                  </a:lnTo>
                  <a:lnTo>
                    <a:pt x="2845" y="183"/>
                  </a:lnTo>
                  <a:lnTo>
                    <a:pt x="2847" y="184"/>
                  </a:lnTo>
                  <a:lnTo>
                    <a:pt x="2849" y="191"/>
                  </a:lnTo>
                  <a:lnTo>
                    <a:pt x="2851" y="192"/>
                  </a:lnTo>
                  <a:lnTo>
                    <a:pt x="2853" y="191"/>
                  </a:lnTo>
                  <a:lnTo>
                    <a:pt x="2855" y="192"/>
                  </a:lnTo>
                  <a:lnTo>
                    <a:pt x="2857" y="188"/>
                  </a:lnTo>
                  <a:lnTo>
                    <a:pt x="2859" y="188"/>
                  </a:lnTo>
                  <a:lnTo>
                    <a:pt x="2861" y="191"/>
                  </a:lnTo>
                  <a:lnTo>
                    <a:pt x="2863" y="193"/>
                  </a:lnTo>
                  <a:lnTo>
                    <a:pt x="2865" y="192"/>
                  </a:lnTo>
                  <a:lnTo>
                    <a:pt x="2866" y="192"/>
                  </a:lnTo>
                  <a:lnTo>
                    <a:pt x="2868" y="191"/>
                  </a:lnTo>
                  <a:lnTo>
                    <a:pt x="2870" y="190"/>
                  </a:lnTo>
                  <a:lnTo>
                    <a:pt x="2872" y="193"/>
                  </a:lnTo>
                  <a:lnTo>
                    <a:pt x="2874" y="190"/>
                  </a:lnTo>
                  <a:lnTo>
                    <a:pt x="2876" y="188"/>
                  </a:lnTo>
                  <a:lnTo>
                    <a:pt x="2878" y="189"/>
                  </a:lnTo>
                  <a:lnTo>
                    <a:pt x="2880" y="190"/>
                  </a:lnTo>
                  <a:lnTo>
                    <a:pt x="2882" y="190"/>
                  </a:lnTo>
                  <a:lnTo>
                    <a:pt x="2884" y="190"/>
                  </a:lnTo>
                  <a:lnTo>
                    <a:pt x="2885" y="189"/>
                  </a:lnTo>
                  <a:lnTo>
                    <a:pt x="2887" y="189"/>
                  </a:lnTo>
                  <a:lnTo>
                    <a:pt x="2889" y="190"/>
                  </a:lnTo>
                  <a:lnTo>
                    <a:pt x="2891" y="186"/>
                  </a:lnTo>
                  <a:lnTo>
                    <a:pt x="2893" y="184"/>
                  </a:lnTo>
                  <a:lnTo>
                    <a:pt x="2895" y="181"/>
                  </a:lnTo>
                  <a:lnTo>
                    <a:pt x="2897" y="176"/>
                  </a:lnTo>
                  <a:lnTo>
                    <a:pt x="2899" y="171"/>
                  </a:lnTo>
                  <a:lnTo>
                    <a:pt x="2901" y="161"/>
                  </a:lnTo>
                  <a:lnTo>
                    <a:pt x="2903" y="144"/>
                  </a:lnTo>
                  <a:lnTo>
                    <a:pt x="2905" y="125"/>
                  </a:lnTo>
                  <a:lnTo>
                    <a:pt x="2906" y="99"/>
                  </a:lnTo>
                  <a:lnTo>
                    <a:pt x="2908" y="81"/>
                  </a:lnTo>
                  <a:lnTo>
                    <a:pt x="2910" y="67"/>
                  </a:lnTo>
                  <a:lnTo>
                    <a:pt x="2912" y="60"/>
                  </a:lnTo>
                  <a:lnTo>
                    <a:pt x="2914" y="56"/>
                  </a:lnTo>
                  <a:lnTo>
                    <a:pt x="2916" y="59"/>
                  </a:lnTo>
                  <a:lnTo>
                    <a:pt x="2918" y="67"/>
                  </a:lnTo>
                  <a:lnTo>
                    <a:pt x="2920" y="76"/>
                  </a:lnTo>
                  <a:lnTo>
                    <a:pt x="2922" y="85"/>
                  </a:lnTo>
                  <a:lnTo>
                    <a:pt x="2924" y="94"/>
                  </a:lnTo>
                  <a:lnTo>
                    <a:pt x="2926" y="94"/>
                  </a:lnTo>
                  <a:lnTo>
                    <a:pt x="2927" y="93"/>
                  </a:lnTo>
                  <a:lnTo>
                    <a:pt x="2929" y="89"/>
                  </a:lnTo>
                  <a:lnTo>
                    <a:pt x="2931" y="90"/>
                  </a:lnTo>
                  <a:lnTo>
                    <a:pt x="2933" y="97"/>
                  </a:lnTo>
                  <a:lnTo>
                    <a:pt x="2935" y="108"/>
                  </a:lnTo>
                  <a:lnTo>
                    <a:pt x="2937" y="120"/>
                  </a:lnTo>
                  <a:lnTo>
                    <a:pt x="2939" y="126"/>
                  </a:lnTo>
                  <a:lnTo>
                    <a:pt x="2941" y="118"/>
                  </a:lnTo>
                  <a:lnTo>
                    <a:pt x="2943" y="101"/>
                  </a:lnTo>
                  <a:lnTo>
                    <a:pt x="2945" y="91"/>
                  </a:lnTo>
                  <a:lnTo>
                    <a:pt x="2947" y="93"/>
                  </a:lnTo>
                  <a:lnTo>
                    <a:pt x="2948" y="112"/>
                  </a:lnTo>
                  <a:lnTo>
                    <a:pt x="2950" y="138"/>
                  </a:lnTo>
                  <a:lnTo>
                    <a:pt x="2952" y="158"/>
                  </a:lnTo>
                  <a:lnTo>
                    <a:pt x="2954" y="172"/>
                  </a:lnTo>
                  <a:lnTo>
                    <a:pt x="2956" y="178"/>
                  </a:lnTo>
                  <a:lnTo>
                    <a:pt x="2958" y="180"/>
                  </a:lnTo>
                  <a:lnTo>
                    <a:pt x="2960" y="183"/>
                  </a:lnTo>
                  <a:lnTo>
                    <a:pt x="2962" y="185"/>
                  </a:lnTo>
                  <a:lnTo>
                    <a:pt x="2964" y="191"/>
                  </a:lnTo>
                  <a:lnTo>
                    <a:pt x="2966" y="193"/>
                  </a:lnTo>
                  <a:lnTo>
                    <a:pt x="2968" y="196"/>
                  </a:lnTo>
                  <a:lnTo>
                    <a:pt x="2969" y="195"/>
                  </a:lnTo>
                  <a:lnTo>
                    <a:pt x="2971" y="199"/>
                  </a:lnTo>
                  <a:lnTo>
                    <a:pt x="2973" y="196"/>
                  </a:lnTo>
                  <a:lnTo>
                    <a:pt x="2975" y="199"/>
                  </a:lnTo>
                  <a:lnTo>
                    <a:pt x="2977" y="199"/>
                  </a:lnTo>
                  <a:lnTo>
                    <a:pt x="2979" y="196"/>
                  </a:lnTo>
                  <a:lnTo>
                    <a:pt x="2981" y="196"/>
                  </a:lnTo>
                  <a:lnTo>
                    <a:pt x="2983" y="194"/>
                  </a:lnTo>
                  <a:lnTo>
                    <a:pt x="2985" y="194"/>
                  </a:lnTo>
                  <a:lnTo>
                    <a:pt x="2987" y="195"/>
                  </a:lnTo>
                  <a:lnTo>
                    <a:pt x="2989" y="196"/>
                  </a:lnTo>
                  <a:lnTo>
                    <a:pt x="2990" y="194"/>
                  </a:lnTo>
                  <a:lnTo>
                    <a:pt x="2992" y="194"/>
                  </a:lnTo>
                  <a:lnTo>
                    <a:pt x="2994" y="195"/>
                  </a:lnTo>
                  <a:lnTo>
                    <a:pt x="2996" y="194"/>
                  </a:lnTo>
                  <a:lnTo>
                    <a:pt x="2998" y="195"/>
                  </a:lnTo>
                  <a:lnTo>
                    <a:pt x="3000" y="197"/>
                  </a:lnTo>
                  <a:lnTo>
                    <a:pt x="3002" y="199"/>
                  </a:lnTo>
                  <a:lnTo>
                    <a:pt x="3004" y="198"/>
                  </a:lnTo>
                  <a:lnTo>
                    <a:pt x="3006" y="199"/>
                  </a:lnTo>
                  <a:lnTo>
                    <a:pt x="3008" y="200"/>
                  </a:lnTo>
                  <a:lnTo>
                    <a:pt x="3009" y="200"/>
                  </a:lnTo>
                  <a:lnTo>
                    <a:pt x="3011" y="204"/>
                  </a:lnTo>
                  <a:lnTo>
                    <a:pt x="3013" y="201"/>
                  </a:lnTo>
                  <a:lnTo>
                    <a:pt x="3015" y="203"/>
                  </a:lnTo>
                  <a:lnTo>
                    <a:pt x="3017" y="202"/>
                  </a:lnTo>
                  <a:lnTo>
                    <a:pt x="3019" y="202"/>
                  </a:lnTo>
                  <a:lnTo>
                    <a:pt x="3021" y="204"/>
                  </a:lnTo>
                  <a:lnTo>
                    <a:pt x="3023" y="207"/>
                  </a:lnTo>
                  <a:lnTo>
                    <a:pt x="3025" y="207"/>
                  </a:lnTo>
                  <a:lnTo>
                    <a:pt x="3027" y="210"/>
                  </a:lnTo>
                  <a:lnTo>
                    <a:pt x="3029" y="208"/>
                  </a:lnTo>
                  <a:lnTo>
                    <a:pt x="3030" y="211"/>
                  </a:lnTo>
                  <a:lnTo>
                    <a:pt x="3032" y="208"/>
                  </a:lnTo>
                  <a:lnTo>
                    <a:pt x="3034" y="209"/>
                  </a:lnTo>
                  <a:lnTo>
                    <a:pt x="3036" y="210"/>
                  </a:lnTo>
                  <a:lnTo>
                    <a:pt x="3038" y="210"/>
                  </a:lnTo>
                  <a:lnTo>
                    <a:pt x="3040" y="213"/>
                  </a:lnTo>
                  <a:lnTo>
                    <a:pt x="3042" y="214"/>
                  </a:lnTo>
                  <a:lnTo>
                    <a:pt x="3044" y="215"/>
                  </a:lnTo>
                  <a:lnTo>
                    <a:pt x="3046" y="213"/>
                  </a:lnTo>
                  <a:lnTo>
                    <a:pt x="3048" y="215"/>
                  </a:lnTo>
                  <a:lnTo>
                    <a:pt x="3050" y="214"/>
                  </a:lnTo>
                  <a:lnTo>
                    <a:pt x="3051" y="216"/>
                  </a:lnTo>
                  <a:lnTo>
                    <a:pt x="3053" y="216"/>
                  </a:lnTo>
                  <a:lnTo>
                    <a:pt x="3055" y="216"/>
                  </a:lnTo>
                  <a:lnTo>
                    <a:pt x="3057" y="216"/>
                  </a:lnTo>
                  <a:lnTo>
                    <a:pt x="3059" y="218"/>
                  </a:lnTo>
                  <a:lnTo>
                    <a:pt x="3061" y="217"/>
                  </a:lnTo>
                  <a:lnTo>
                    <a:pt x="3063" y="218"/>
                  </a:lnTo>
                  <a:lnTo>
                    <a:pt x="3065" y="217"/>
                  </a:lnTo>
                  <a:lnTo>
                    <a:pt x="3067" y="215"/>
                  </a:lnTo>
                  <a:lnTo>
                    <a:pt x="3069" y="215"/>
                  </a:lnTo>
                  <a:lnTo>
                    <a:pt x="3071" y="214"/>
                  </a:lnTo>
                  <a:lnTo>
                    <a:pt x="3072" y="211"/>
                  </a:lnTo>
                  <a:lnTo>
                    <a:pt x="3074" y="212"/>
                  </a:lnTo>
                  <a:lnTo>
                    <a:pt x="3076" y="213"/>
                  </a:lnTo>
                  <a:lnTo>
                    <a:pt x="3078" y="213"/>
                  </a:lnTo>
                  <a:lnTo>
                    <a:pt x="3080" y="213"/>
                  </a:lnTo>
                  <a:lnTo>
                    <a:pt x="3082" y="211"/>
                  </a:lnTo>
                  <a:lnTo>
                    <a:pt x="3084" y="208"/>
                  </a:lnTo>
                  <a:lnTo>
                    <a:pt x="3086" y="203"/>
                  </a:lnTo>
                  <a:lnTo>
                    <a:pt x="3088" y="202"/>
                  </a:lnTo>
                  <a:lnTo>
                    <a:pt x="3090" y="201"/>
                  </a:lnTo>
                  <a:lnTo>
                    <a:pt x="3092" y="202"/>
                  </a:lnTo>
                  <a:lnTo>
                    <a:pt x="3093" y="202"/>
                  </a:lnTo>
                  <a:lnTo>
                    <a:pt x="3095" y="202"/>
                  </a:lnTo>
                  <a:lnTo>
                    <a:pt x="3097" y="197"/>
                  </a:lnTo>
                  <a:lnTo>
                    <a:pt x="3099" y="195"/>
                  </a:lnTo>
                  <a:lnTo>
                    <a:pt x="3101" y="193"/>
                  </a:lnTo>
                  <a:lnTo>
                    <a:pt x="3103" y="190"/>
                  </a:lnTo>
                  <a:lnTo>
                    <a:pt x="3105" y="188"/>
                  </a:lnTo>
                  <a:lnTo>
                    <a:pt x="3107" y="188"/>
                  </a:lnTo>
                  <a:lnTo>
                    <a:pt x="3109" y="187"/>
                  </a:lnTo>
                  <a:lnTo>
                    <a:pt x="3111" y="186"/>
                  </a:lnTo>
                  <a:lnTo>
                    <a:pt x="3113" y="188"/>
                  </a:lnTo>
                  <a:lnTo>
                    <a:pt x="3114" y="188"/>
                  </a:lnTo>
                  <a:lnTo>
                    <a:pt x="3116" y="186"/>
                  </a:lnTo>
                  <a:lnTo>
                    <a:pt x="3118" y="185"/>
                  </a:lnTo>
                  <a:lnTo>
                    <a:pt x="3120" y="185"/>
                  </a:lnTo>
                  <a:lnTo>
                    <a:pt x="3122" y="183"/>
                  </a:lnTo>
                  <a:lnTo>
                    <a:pt x="3124" y="183"/>
                  </a:lnTo>
                  <a:lnTo>
                    <a:pt x="3126" y="184"/>
                  </a:lnTo>
                  <a:lnTo>
                    <a:pt x="3128" y="186"/>
                  </a:lnTo>
                  <a:lnTo>
                    <a:pt x="3130" y="187"/>
                  </a:lnTo>
                  <a:lnTo>
                    <a:pt x="3132" y="187"/>
                  </a:lnTo>
                  <a:lnTo>
                    <a:pt x="3133" y="187"/>
                  </a:lnTo>
                  <a:lnTo>
                    <a:pt x="3135" y="186"/>
                  </a:lnTo>
                  <a:lnTo>
                    <a:pt x="3137" y="188"/>
                  </a:lnTo>
                  <a:lnTo>
                    <a:pt x="3139" y="185"/>
                  </a:lnTo>
                  <a:lnTo>
                    <a:pt x="3141" y="188"/>
                  </a:lnTo>
                  <a:lnTo>
                    <a:pt x="3143" y="190"/>
                  </a:lnTo>
                  <a:lnTo>
                    <a:pt x="3145" y="190"/>
                  </a:lnTo>
                  <a:lnTo>
                    <a:pt x="3147" y="192"/>
                  </a:lnTo>
                  <a:lnTo>
                    <a:pt x="3149" y="192"/>
                  </a:lnTo>
                  <a:lnTo>
                    <a:pt x="3151" y="193"/>
                  </a:lnTo>
                  <a:lnTo>
                    <a:pt x="3153" y="193"/>
                  </a:lnTo>
                  <a:lnTo>
                    <a:pt x="3154" y="191"/>
                  </a:lnTo>
                  <a:lnTo>
                    <a:pt x="3156" y="190"/>
                  </a:lnTo>
                  <a:lnTo>
                    <a:pt x="3158" y="189"/>
                  </a:lnTo>
                  <a:lnTo>
                    <a:pt x="3160" y="193"/>
                  </a:lnTo>
                  <a:lnTo>
                    <a:pt x="3162" y="194"/>
                  </a:lnTo>
                  <a:lnTo>
                    <a:pt x="3164" y="195"/>
                  </a:lnTo>
                  <a:lnTo>
                    <a:pt x="3166" y="195"/>
                  </a:lnTo>
                  <a:lnTo>
                    <a:pt x="3168" y="194"/>
                  </a:lnTo>
                  <a:lnTo>
                    <a:pt x="3170" y="191"/>
                  </a:lnTo>
                  <a:lnTo>
                    <a:pt x="3172" y="191"/>
                  </a:lnTo>
                  <a:lnTo>
                    <a:pt x="3174" y="193"/>
                  </a:lnTo>
                  <a:lnTo>
                    <a:pt x="3175" y="194"/>
                  </a:lnTo>
                  <a:lnTo>
                    <a:pt x="3177" y="193"/>
                  </a:lnTo>
                  <a:lnTo>
                    <a:pt x="3179" y="194"/>
                  </a:lnTo>
                  <a:lnTo>
                    <a:pt x="3181" y="193"/>
                  </a:lnTo>
                  <a:lnTo>
                    <a:pt x="3183" y="192"/>
                  </a:lnTo>
                  <a:lnTo>
                    <a:pt x="3185" y="194"/>
                  </a:lnTo>
                  <a:lnTo>
                    <a:pt x="3187" y="195"/>
                  </a:lnTo>
                  <a:lnTo>
                    <a:pt x="3189" y="195"/>
                  </a:lnTo>
                  <a:lnTo>
                    <a:pt x="3191" y="195"/>
                  </a:lnTo>
                  <a:lnTo>
                    <a:pt x="3193" y="195"/>
                  </a:lnTo>
                  <a:lnTo>
                    <a:pt x="3195" y="191"/>
                  </a:lnTo>
                  <a:lnTo>
                    <a:pt x="3196" y="193"/>
                  </a:lnTo>
                  <a:lnTo>
                    <a:pt x="3198" y="191"/>
                  </a:lnTo>
                  <a:lnTo>
                    <a:pt x="3200" y="192"/>
                  </a:lnTo>
                  <a:lnTo>
                    <a:pt x="3202" y="190"/>
                  </a:lnTo>
                  <a:lnTo>
                    <a:pt x="3204" y="191"/>
                  </a:lnTo>
                  <a:lnTo>
                    <a:pt x="3206" y="186"/>
                  </a:lnTo>
                  <a:lnTo>
                    <a:pt x="3208" y="188"/>
                  </a:lnTo>
                  <a:lnTo>
                    <a:pt x="3210" y="190"/>
                  </a:lnTo>
                  <a:lnTo>
                    <a:pt x="3212" y="192"/>
                  </a:lnTo>
                  <a:lnTo>
                    <a:pt x="3214" y="193"/>
                  </a:lnTo>
                  <a:lnTo>
                    <a:pt x="3216" y="191"/>
                  </a:lnTo>
                  <a:lnTo>
                    <a:pt x="3217" y="194"/>
                  </a:lnTo>
                  <a:lnTo>
                    <a:pt x="3219" y="191"/>
                  </a:lnTo>
                  <a:lnTo>
                    <a:pt x="3221" y="190"/>
                  </a:lnTo>
                  <a:lnTo>
                    <a:pt x="3223" y="189"/>
                  </a:lnTo>
                  <a:lnTo>
                    <a:pt x="3225" y="186"/>
                  </a:lnTo>
                  <a:lnTo>
                    <a:pt x="3227" y="186"/>
                  </a:lnTo>
                  <a:lnTo>
                    <a:pt x="3229" y="186"/>
                  </a:lnTo>
                  <a:lnTo>
                    <a:pt x="3231" y="185"/>
                  </a:lnTo>
                  <a:lnTo>
                    <a:pt x="3233" y="179"/>
                  </a:lnTo>
                  <a:lnTo>
                    <a:pt x="3235" y="177"/>
                  </a:lnTo>
                  <a:lnTo>
                    <a:pt x="3237" y="174"/>
                  </a:lnTo>
                  <a:lnTo>
                    <a:pt x="3238" y="172"/>
                  </a:lnTo>
                  <a:lnTo>
                    <a:pt x="3240" y="174"/>
                  </a:lnTo>
                  <a:lnTo>
                    <a:pt x="3242" y="172"/>
                  </a:lnTo>
                  <a:lnTo>
                    <a:pt x="3244" y="170"/>
                  </a:lnTo>
                  <a:lnTo>
                    <a:pt x="3246" y="168"/>
                  </a:lnTo>
                  <a:lnTo>
                    <a:pt x="3248" y="166"/>
                  </a:lnTo>
                  <a:lnTo>
                    <a:pt x="3250" y="167"/>
                  </a:lnTo>
                  <a:lnTo>
                    <a:pt x="3252" y="162"/>
                  </a:lnTo>
                  <a:lnTo>
                    <a:pt x="3254" y="162"/>
                  </a:lnTo>
                  <a:lnTo>
                    <a:pt x="3256" y="165"/>
                  </a:lnTo>
                  <a:lnTo>
                    <a:pt x="3257" y="168"/>
                  </a:lnTo>
                  <a:lnTo>
                    <a:pt x="3259" y="171"/>
                  </a:lnTo>
                  <a:lnTo>
                    <a:pt x="3261" y="173"/>
                  </a:lnTo>
                  <a:lnTo>
                    <a:pt x="3263" y="173"/>
                  </a:lnTo>
                  <a:lnTo>
                    <a:pt x="3265" y="173"/>
                  </a:lnTo>
                  <a:lnTo>
                    <a:pt x="3267" y="178"/>
                  </a:lnTo>
                  <a:lnTo>
                    <a:pt x="3269" y="181"/>
                  </a:lnTo>
                  <a:lnTo>
                    <a:pt x="3271" y="182"/>
                  </a:lnTo>
                  <a:lnTo>
                    <a:pt x="3273" y="181"/>
                  </a:lnTo>
                  <a:lnTo>
                    <a:pt x="3275" y="181"/>
                  </a:lnTo>
                  <a:lnTo>
                    <a:pt x="3277" y="185"/>
                  </a:lnTo>
                  <a:lnTo>
                    <a:pt x="3278" y="186"/>
                  </a:lnTo>
                  <a:lnTo>
                    <a:pt x="3280" y="190"/>
                  </a:lnTo>
                  <a:lnTo>
                    <a:pt x="3282" y="193"/>
                  </a:lnTo>
                  <a:lnTo>
                    <a:pt x="3284" y="196"/>
                  </a:lnTo>
                  <a:lnTo>
                    <a:pt x="3286" y="195"/>
                  </a:lnTo>
                  <a:lnTo>
                    <a:pt x="3288" y="195"/>
                  </a:lnTo>
                  <a:lnTo>
                    <a:pt x="3290" y="194"/>
                  </a:lnTo>
                  <a:lnTo>
                    <a:pt x="3292" y="192"/>
                  </a:lnTo>
                  <a:lnTo>
                    <a:pt x="3294" y="194"/>
                  </a:lnTo>
                  <a:lnTo>
                    <a:pt x="3296" y="194"/>
                  </a:lnTo>
                  <a:lnTo>
                    <a:pt x="3298" y="195"/>
                  </a:lnTo>
                  <a:lnTo>
                    <a:pt x="3299" y="196"/>
                  </a:lnTo>
                  <a:lnTo>
                    <a:pt x="3301" y="194"/>
                  </a:lnTo>
                  <a:lnTo>
                    <a:pt x="3303" y="193"/>
                  </a:lnTo>
                  <a:lnTo>
                    <a:pt x="3305" y="194"/>
                  </a:lnTo>
                  <a:lnTo>
                    <a:pt x="3307" y="194"/>
                  </a:lnTo>
                  <a:lnTo>
                    <a:pt x="3309" y="194"/>
                  </a:lnTo>
                  <a:lnTo>
                    <a:pt x="3311" y="191"/>
                  </a:lnTo>
                  <a:lnTo>
                    <a:pt x="3313" y="191"/>
                  </a:lnTo>
                  <a:lnTo>
                    <a:pt x="3315" y="195"/>
                  </a:lnTo>
                  <a:lnTo>
                    <a:pt x="3317" y="196"/>
                  </a:lnTo>
                  <a:lnTo>
                    <a:pt x="3319" y="195"/>
                  </a:lnTo>
                  <a:lnTo>
                    <a:pt x="3320" y="194"/>
                  </a:lnTo>
                  <a:lnTo>
                    <a:pt x="3322" y="190"/>
                  </a:lnTo>
                  <a:lnTo>
                    <a:pt x="3324" y="188"/>
                  </a:lnTo>
                  <a:lnTo>
                    <a:pt x="3326" y="188"/>
                  </a:lnTo>
                  <a:lnTo>
                    <a:pt x="3328" y="185"/>
                  </a:lnTo>
                  <a:lnTo>
                    <a:pt x="3330" y="180"/>
                  </a:lnTo>
                  <a:lnTo>
                    <a:pt x="3332" y="177"/>
                  </a:lnTo>
                  <a:lnTo>
                    <a:pt x="3334" y="171"/>
                  </a:lnTo>
                  <a:lnTo>
                    <a:pt x="3336" y="157"/>
                  </a:lnTo>
                  <a:lnTo>
                    <a:pt x="3338" y="143"/>
                  </a:lnTo>
                  <a:lnTo>
                    <a:pt x="3340" y="121"/>
                  </a:lnTo>
                  <a:lnTo>
                    <a:pt x="3341" y="94"/>
                  </a:lnTo>
                  <a:lnTo>
                    <a:pt x="3343" y="71"/>
                  </a:lnTo>
                  <a:lnTo>
                    <a:pt x="3345" y="57"/>
                  </a:lnTo>
                  <a:lnTo>
                    <a:pt x="3347" y="48"/>
                  </a:lnTo>
                  <a:lnTo>
                    <a:pt x="3349" y="42"/>
                  </a:lnTo>
                  <a:lnTo>
                    <a:pt x="3351" y="42"/>
                  </a:lnTo>
                  <a:lnTo>
                    <a:pt x="3353" y="48"/>
                  </a:lnTo>
                  <a:lnTo>
                    <a:pt x="3355" y="57"/>
                  </a:lnTo>
                  <a:lnTo>
                    <a:pt x="3357" y="68"/>
                  </a:lnTo>
                  <a:lnTo>
                    <a:pt x="3359" y="77"/>
                  </a:lnTo>
                  <a:lnTo>
                    <a:pt x="3361" y="77"/>
                  </a:lnTo>
                  <a:lnTo>
                    <a:pt x="3362" y="77"/>
                  </a:lnTo>
                  <a:lnTo>
                    <a:pt x="3364" y="78"/>
                  </a:lnTo>
                  <a:lnTo>
                    <a:pt x="3366" y="79"/>
                  </a:lnTo>
                  <a:lnTo>
                    <a:pt x="3368" y="90"/>
                  </a:lnTo>
                  <a:lnTo>
                    <a:pt x="3370" y="101"/>
                  </a:lnTo>
                  <a:lnTo>
                    <a:pt x="3372" y="115"/>
                  </a:lnTo>
                  <a:lnTo>
                    <a:pt x="3374" y="117"/>
                  </a:lnTo>
                  <a:lnTo>
                    <a:pt x="3376" y="109"/>
                  </a:lnTo>
                  <a:lnTo>
                    <a:pt x="3378" y="93"/>
                  </a:lnTo>
                  <a:lnTo>
                    <a:pt x="3380" y="81"/>
                  </a:lnTo>
                  <a:lnTo>
                    <a:pt x="3381" y="86"/>
                  </a:lnTo>
                  <a:lnTo>
                    <a:pt x="3383" y="109"/>
                  </a:lnTo>
                  <a:lnTo>
                    <a:pt x="3385" y="139"/>
                  </a:lnTo>
                  <a:lnTo>
                    <a:pt x="3387" y="160"/>
                  </a:lnTo>
                  <a:lnTo>
                    <a:pt x="3389" y="172"/>
                  </a:lnTo>
                  <a:lnTo>
                    <a:pt x="3391" y="180"/>
                  </a:lnTo>
                  <a:lnTo>
                    <a:pt x="3393" y="177"/>
                  </a:lnTo>
                  <a:lnTo>
                    <a:pt x="3395" y="180"/>
                  </a:lnTo>
                  <a:lnTo>
                    <a:pt x="3397" y="185"/>
                  </a:lnTo>
                  <a:lnTo>
                    <a:pt x="3399" y="193"/>
                  </a:lnTo>
                  <a:lnTo>
                    <a:pt x="3401" y="197"/>
                  </a:lnTo>
                  <a:lnTo>
                    <a:pt x="3402" y="198"/>
                  </a:lnTo>
                  <a:lnTo>
                    <a:pt x="3404" y="197"/>
                  </a:lnTo>
                  <a:lnTo>
                    <a:pt x="3406" y="196"/>
                  </a:lnTo>
                  <a:lnTo>
                    <a:pt x="3408" y="199"/>
                  </a:lnTo>
                  <a:lnTo>
                    <a:pt x="3410" y="197"/>
                  </a:lnTo>
                  <a:lnTo>
                    <a:pt x="3412" y="194"/>
                  </a:lnTo>
                  <a:lnTo>
                    <a:pt x="3414" y="195"/>
                  </a:lnTo>
                  <a:lnTo>
                    <a:pt x="3416" y="193"/>
                  </a:lnTo>
                  <a:lnTo>
                    <a:pt x="3418" y="194"/>
                  </a:lnTo>
                  <a:lnTo>
                    <a:pt x="3420" y="195"/>
                  </a:lnTo>
                  <a:lnTo>
                    <a:pt x="3422" y="196"/>
                  </a:lnTo>
                  <a:lnTo>
                    <a:pt x="3423" y="197"/>
                  </a:lnTo>
                  <a:lnTo>
                    <a:pt x="3425" y="200"/>
                  </a:lnTo>
                  <a:lnTo>
                    <a:pt x="3427" y="197"/>
                  </a:lnTo>
                  <a:lnTo>
                    <a:pt x="3429" y="196"/>
                  </a:lnTo>
                  <a:lnTo>
                    <a:pt x="3431" y="196"/>
                  </a:lnTo>
                  <a:lnTo>
                    <a:pt x="3433" y="196"/>
                  </a:lnTo>
                  <a:lnTo>
                    <a:pt x="3435" y="198"/>
                  </a:lnTo>
                  <a:lnTo>
                    <a:pt x="3437" y="195"/>
                  </a:lnTo>
                  <a:lnTo>
                    <a:pt x="3439" y="197"/>
                  </a:lnTo>
                  <a:lnTo>
                    <a:pt x="3441" y="199"/>
                  </a:lnTo>
                  <a:lnTo>
                    <a:pt x="3443" y="201"/>
                  </a:lnTo>
                  <a:lnTo>
                    <a:pt x="3444" y="202"/>
                  </a:lnTo>
                  <a:lnTo>
                    <a:pt x="3446" y="201"/>
                  </a:lnTo>
                  <a:lnTo>
                    <a:pt x="3448" y="201"/>
                  </a:lnTo>
                  <a:lnTo>
                    <a:pt x="3450" y="202"/>
                  </a:lnTo>
                  <a:lnTo>
                    <a:pt x="3452" y="201"/>
                  </a:lnTo>
                  <a:lnTo>
                    <a:pt x="3454" y="202"/>
                  </a:lnTo>
                  <a:lnTo>
                    <a:pt x="3456" y="204"/>
                  </a:lnTo>
                  <a:lnTo>
                    <a:pt x="3458" y="207"/>
                  </a:lnTo>
                  <a:lnTo>
                    <a:pt x="3460" y="208"/>
                  </a:lnTo>
                  <a:lnTo>
                    <a:pt x="3462" y="206"/>
                  </a:lnTo>
                  <a:lnTo>
                    <a:pt x="3464" y="205"/>
                  </a:lnTo>
                  <a:lnTo>
                    <a:pt x="3465" y="205"/>
                  </a:lnTo>
                  <a:lnTo>
                    <a:pt x="3467" y="205"/>
                  </a:lnTo>
                  <a:lnTo>
                    <a:pt x="3469" y="206"/>
                  </a:lnTo>
                  <a:lnTo>
                    <a:pt x="3471" y="209"/>
                  </a:lnTo>
                  <a:lnTo>
                    <a:pt x="3473" y="213"/>
                  </a:lnTo>
                  <a:lnTo>
                    <a:pt x="3475" y="214"/>
                  </a:lnTo>
                  <a:lnTo>
                    <a:pt x="3477" y="213"/>
                  </a:lnTo>
                  <a:lnTo>
                    <a:pt x="3479" y="214"/>
                  </a:lnTo>
                  <a:lnTo>
                    <a:pt x="3481" y="214"/>
                  </a:lnTo>
                  <a:lnTo>
                    <a:pt x="3483" y="211"/>
                  </a:lnTo>
                  <a:lnTo>
                    <a:pt x="3485" y="212"/>
                  </a:lnTo>
                  <a:lnTo>
                    <a:pt x="3487" y="210"/>
                  </a:lnTo>
                  <a:lnTo>
                    <a:pt x="3489" y="212"/>
                  </a:lnTo>
                  <a:lnTo>
                    <a:pt x="3490" y="212"/>
                  </a:lnTo>
                  <a:lnTo>
                    <a:pt x="3492" y="216"/>
                  </a:lnTo>
                  <a:lnTo>
                    <a:pt x="3494" y="216"/>
                  </a:lnTo>
                  <a:lnTo>
                    <a:pt x="3496" y="213"/>
                  </a:lnTo>
                  <a:lnTo>
                    <a:pt x="3498" y="214"/>
                  </a:lnTo>
                  <a:lnTo>
                    <a:pt x="3500" y="212"/>
                  </a:lnTo>
                  <a:lnTo>
                    <a:pt x="3502" y="212"/>
                  </a:lnTo>
                  <a:lnTo>
                    <a:pt x="3504" y="213"/>
                  </a:lnTo>
                  <a:lnTo>
                    <a:pt x="3506" y="214"/>
                  </a:lnTo>
                  <a:lnTo>
                    <a:pt x="3508" y="214"/>
                  </a:lnTo>
                  <a:lnTo>
                    <a:pt x="3510" y="212"/>
                  </a:lnTo>
                  <a:lnTo>
                    <a:pt x="3511" y="210"/>
                  </a:lnTo>
                  <a:lnTo>
                    <a:pt x="3513" y="212"/>
                  </a:lnTo>
                  <a:lnTo>
                    <a:pt x="3515" y="208"/>
                  </a:lnTo>
                  <a:lnTo>
                    <a:pt x="3517" y="206"/>
                  </a:lnTo>
                  <a:lnTo>
                    <a:pt x="3519" y="206"/>
                  </a:lnTo>
                  <a:lnTo>
                    <a:pt x="3521" y="204"/>
                  </a:lnTo>
                  <a:lnTo>
                    <a:pt x="3523" y="204"/>
                  </a:lnTo>
                  <a:lnTo>
                    <a:pt x="3525" y="204"/>
                  </a:lnTo>
                  <a:lnTo>
                    <a:pt x="3527" y="202"/>
                  </a:lnTo>
                  <a:lnTo>
                    <a:pt x="3529" y="197"/>
                  </a:lnTo>
                  <a:lnTo>
                    <a:pt x="3531" y="195"/>
                  </a:lnTo>
                  <a:lnTo>
                    <a:pt x="3532" y="193"/>
                  </a:lnTo>
                  <a:lnTo>
                    <a:pt x="3534" y="191"/>
                  </a:lnTo>
                  <a:lnTo>
                    <a:pt x="3536" y="188"/>
                  </a:lnTo>
                  <a:lnTo>
                    <a:pt x="3538" y="185"/>
                  </a:lnTo>
                  <a:lnTo>
                    <a:pt x="3540" y="184"/>
                  </a:lnTo>
                  <a:lnTo>
                    <a:pt x="3542" y="185"/>
                  </a:lnTo>
                  <a:lnTo>
                    <a:pt x="3544" y="184"/>
                  </a:lnTo>
                  <a:lnTo>
                    <a:pt x="3546" y="183"/>
                  </a:lnTo>
                  <a:lnTo>
                    <a:pt x="3548" y="182"/>
                  </a:lnTo>
                  <a:lnTo>
                    <a:pt x="3550" y="180"/>
                  </a:lnTo>
                  <a:lnTo>
                    <a:pt x="3552" y="180"/>
                  </a:lnTo>
                  <a:lnTo>
                    <a:pt x="3553" y="176"/>
                  </a:lnTo>
                  <a:lnTo>
                    <a:pt x="3555" y="178"/>
                  </a:lnTo>
                  <a:lnTo>
                    <a:pt x="3557" y="178"/>
                  </a:lnTo>
                  <a:lnTo>
                    <a:pt x="3559" y="179"/>
                  </a:lnTo>
                  <a:lnTo>
                    <a:pt x="3561" y="184"/>
                  </a:lnTo>
                  <a:lnTo>
                    <a:pt x="3563" y="185"/>
                  </a:lnTo>
                  <a:lnTo>
                    <a:pt x="3565" y="184"/>
                  </a:lnTo>
                  <a:lnTo>
                    <a:pt x="3567" y="184"/>
                  </a:lnTo>
                  <a:lnTo>
                    <a:pt x="3569" y="184"/>
                  </a:lnTo>
                  <a:lnTo>
                    <a:pt x="3571" y="183"/>
                  </a:lnTo>
                  <a:lnTo>
                    <a:pt x="3573" y="184"/>
                  </a:lnTo>
                  <a:lnTo>
                    <a:pt x="3574" y="186"/>
                  </a:lnTo>
                  <a:lnTo>
                    <a:pt x="3576" y="186"/>
                  </a:lnTo>
                  <a:lnTo>
                    <a:pt x="3578" y="186"/>
                  </a:lnTo>
                  <a:lnTo>
                    <a:pt x="3580" y="187"/>
                  </a:lnTo>
                  <a:lnTo>
                    <a:pt x="3582" y="188"/>
                  </a:lnTo>
                  <a:lnTo>
                    <a:pt x="3584" y="184"/>
                  </a:lnTo>
                  <a:lnTo>
                    <a:pt x="3586" y="186"/>
                  </a:lnTo>
                  <a:lnTo>
                    <a:pt x="3588" y="185"/>
                  </a:lnTo>
                  <a:lnTo>
                    <a:pt x="3590" y="185"/>
                  </a:lnTo>
                  <a:lnTo>
                    <a:pt x="3592" y="186"/>
                  </a:lnTo>
                  <a:lnTo>
                    <a:pt x="3594" y="185"/>
                  </a:lnTo>
                  <a:lnTo>
                    <a:pt x="3595" y="188"/>
                  </a:lnTo>
                  <a:lnTo>
                    <a:pt x="3597" y="189"/>
                  </a:lnTo>
                  <a:lnTo>
                    <a:pt x="3599" y="189"/>
                  </a:lnTo>
                  <a:lnTo>
                    <a:pt x="3601" y="191"/>
                  </a:lnTo>
                  <a:lnTo>
                    <a:pt x="3603" y="190"/>
                  </a:lnTo>
                  <a:lnTo>
                    <a:pt x="3605" y="188"/>
                  </a:lnTo>
                  <a:lnTo>
                    <a:pt x="3607" y="185"/>
                  </a:lnTo>
                  <a:lnTo>
                    <a:pt x="3609" y="185"/>
                  </a:lnTo>
                  <a:lnTo>
                    <a:pt x="3611" y="188"/>
                  </a:lnTo>
                  <a:lnTo>
                    <a:pt x="3613" y="190"/>
                  </a:lnTo>
                  <a:lnTo>
                    <a:pt x="3614" y="190"/>
                  </a:lnTo>
                  <a:lnTo>
                    <a:pt x="3616" y="191"/>
                  </a:lnTo>
                  <a:lnTo>
                    <a:pt x="3618" y="192"/>
                  </a:lnTo>
                  <a:lnTo>
                    <a:pt x="3620" y="190"/>
                  </a:lnTo>
                  <a:lnTo>
                    <a:pt x="3622" y="188"/>
                  </a:lnTo>
                  <a:lnTo>
                    <a:pt x="3624" y="188"/>
                  </a:lnTo>
                  <a:lnTo>
                    <a:pt x="3626" y="188"/>
                  </a:lnTo>
                  <a:lnTo>
                    <a:pt x="3628" y="186"/>
                  </a:lnTo>
                  <a:lnTo>
                    <a:pt x="3630" y="187"/>
                  </a:lnTo>
                  <a:lnTo>
                    <a:pt x="3632" y="188"/>
                  </a:lnTo>
                  <a:lnTo>
                    <a:pt x="3634" y="189"/>
                  </a:lnTo>
                  <a:lnTo>
                    <a:pt x="3635" y="188"/>
                  </a:lnTo>
                  <a:lnTo>
                    <a:pt x="3637" y="188"/>
                  </a:lnTo>
                  <a:lnTo>
                    <a:pt x="3639" y="185"/>
                  </a:lnTo>
                  <a:lnTo>
                    <a:pt x="3641" y="185"/>
                  </a:lnTo>
                  <a:lnTo>
                    <a:pt x="3643" y="185"/>
                  </a:lnTo>
                  <a:lnTo>
                    <a:pt x="3645" y="185"/>
                  </a:lnTo>
                  <a:lnTo>
                    <a:pt x="3647" y="188"/>
                  </a:lnTo>
                  <a:lnTo>
                    <a:pt x="3649" y="187"/>
                  </a:lnTo>
                  <a:lnTo>
                    <a:pt x="3651" y="186"/>
                  </a:lnTo>
                  <a:lnTo>
                    <a:pt x="3653" y="184"/>
                  </a:lnTo>
                  <a:lnTo>
                    <a:pt x="3655" y="185"/>
                  </a:lnTo>
                  <a:lnTo>
                    <a:pt x="3656" y="182"/>
                  </a:lnTo>
                  <a:lnTo>
                    <a:pt x="3658" y="183"/>
                  </a:lnTo>
                  <a:lnTo>
                    <a:pt x="3660" y="182"/>
                  </a:lnTo>
                  <a:lnTo>
                    <a:pt x="3662" y="184"/>
                  </a:lnTo>
                  <a:lnTo>
                    <a:pt x="3664" y="182"/>
                  </a:lnTo>
                  <a:lnTo>
                    <a:pt x="3666" y="183"/>
                  </a:lnTo>
                  <a:lnTo>
                    <a:pt x="3668" y="179"/>
                  </a:lnTo>
                  <a:lnTo>
                    <a:pt x="3670" y="179"/>
                  </a:lnTo>
                  <a:lnTo>
                    <a:pt x="3672" y="174"/>
                  </a:lnTo>
                  <a:lnTo>
                    <a:pt x="3674" y="171"/>
                  </a:lnTo>
                  <a:lnTo>
                    <a:pt x="3676" y="167"/>
                  </a:lnTo>
                  <a:lnTo>
                    <a:pt x="3677" y="168"/>
                  </a:lnTo>
                  <a:lnTo>
                    <a:pt x="3679" y="165"/>
                  </a:lnTo>
                  <a:lnTo>
                    <a:pt x="3681" y="165"/>
                  </a:lnTo>
                  <a:lnTo>
                    <a:pt x="3683" y="162"/>
                  </a:lnTo>
                  <a:lnTo>
                    <a:pt x="3685" y="162"/>
                  </a:lnTo>
                  <a:lnTo>
                    <a:pt x="3687" y="159"/>
                  </a:lnTo>
                  <a:lnTo>
                    <a:pt x="3689" y="155"/>
                  </a:lnTo>
                  <a:lnTo>
                    <a:pt x="3691" y="154"/>
                  </a:lnTo>
                  <a:lnTo>
                    <a:pt x="3693" y="156"/>
                  </a:lnTo>
                  <a:lnTo>
                    <a:pt x="3695" y="157"/>
                  </a:lnTo>
                  <a:lnTo>
                    <a:pt x="3697" y="162"/>
                  </a:lnTo>
                  <a:lnTo>
                    <a:pt x="3698" y="165"/>
                  </a:lnTo>
                  <a:lnTo>
                    <a:pt x="3700" y="166"/>
                  </a:lnTo>
                  <a:lnTo>
                    <a:pt x="3702" y="166"/>
                  </a:lnTo>
                  <a:lnTo>
                    <a:pt x="3704" y="168"/>
                  </a:lnTo>
                  <a:lnTo>
                    <a:pt x="3706" y="169"/>
                  </a:lnTo>
                  <a:lnTo>
                    <a:pt x="3708" y="171"/>
                  </a:lnTo>
                  <a:lnTo>
                    <a:pt x="3710" y="172"/>
                  </a:lnTo>
                  <a:lnTo>
                    <a:pt x="3712" y="174"/>
                  </a:lnTo>
                  <a:lnTo>
                    <a:pt x="3714" y="177"/>
                  </a:lnTo>
                  <a:lnTo>
                    <a:pt x="3716" y="177"/>
                  </a:lnTo>
                  <a:lnTo>
                    <a:pt x="3718" y="180"/>
                  </a:lnTo>
                  <a:lnTo>
                    <a:pt x="3719" y="183"/>
                  </a:lnTo>
                  <a:lnTo>
                    <a:pt x="3721" y="186"/>
                  </a:lnTo>
                  <a:lnTo>
                    <a:pt x="3723" y="186"/>
                  </a:lnTo>
                  <a:lnTo>
                    <a:pt x="3725" y="187"/>
                  </a:lnTo>
                  <a:lnTo>
                    <a:pt x="3727" y="186"/>
                  </a:lnTo>
                  <a:lnTo>
                    <a:pt x="3729" y="190"/>
                  </a:lnTo>
                  <a:lnTo>
                    <a:pt x="3731" y="193"/>
                  </a:lnTo>
                  <a:lnTo>
                    <a:pt x="3733" y="193"/>
                  </a:lnTo>
                  <a:lnTo>
                    <a:pt x="3735" y="192"/>
                  </a:lnTo>
                  <a:lnTo>
                    <a:pt x="3737" y="192"/>
                  </a:lnTo>
                  <a:lnTo>
                    <a:pt x="3738" y="191"/>
                  </a:lnTo>
                  <a:lnTo>
                    <a:pt x="3740" y="190"/>
                  </a:lnTo>
                  <a:lnTo>
                    <a:pt x="3742" y="190"/>
                  </a:lnTo>
                  <a:lnTo>
                    <a:pt x="3744" y="187"/>
                  </a:lnTo>
                  <a:lnTo>
                    <a:pt x="3746" y="188"/>
                  </a:lnTo>
                  <a:lnTo>
                    <a:pt x="3748" y="189"/>
                  </a:lnTo>
                  <a:lnTo>
                    <a:pt x="3750" y="191"/>
                  </a:lnTo>
                  <a:lnTo>
                    <a:pt x="3752" y="191"/>
                  </a:lnTo>
                  <a:lnTo>
                    <a:pt x="3754" y="192"/>
                  </a:lnTo>
                  <a:lnTo>
                    <a:pt x="3756" y="190"/>
                  </a:lnTo>
                  <a:lnTo>
                    <a:pt x="3758" y="188"/>
                  </a:lnTo>
                  <a:lnTo>
                    <a:pt x="3759" y="188"/>
                  </a:lnTo>
                  <a:lnTo>
                    <a:pt x="3761" y="187"/>
                  </a:lnTo>
                  <a:lnTo>
                    <a:pt x="3763" y="185"/>
                  </a:lnTo>
                  <a:lnTo>
                    <a:pt x="3765" y="186"/>
                  </a:lnTo>
                  <a:lnTo>
                    <a:pt x="3767" y="183"/>
                  </a:lnTo>
                  <a:lnTo>
                    <a:pt x="3769" y="180"/>
                  </a:lnTo>
                  <a:lnTo>
                    <a:pt x="3771" y="174"/>
                  </a:lnTo>
                  <a:lnTo>
                    <a:pt x="3773" y="168"/>
                  </a:lnTo>
                  <a:lnTo>
                    <a:pt x="3775" y="157"/>
                  </a:lnTo>
                  <a:lnTo>
                    <a:pt x="3777" y="144"/>
                  </a:lnTo>
                  <a:lnTo>
                    <a:pt x="3779" y="121"/>
                  </a:lnTo>
                  <a:lnTo>
                    <a:pt x="3780" y="98"/>
                  </a:lnTo>
                  <a:lnTo>
                    <a:pt x="3782" y="78"/>
                  </a:lnTo>
                  <a:lnTo>
                    <a:pt x="3784" y="67"/>
                  </a:lnTo>
                  <a:lnTo>
                    <a:pt x="3786" y="65"/>
                  </a:lnTo>
                  <a:lnTo>
                    <a:pt x="3788" y="61"/>
                  </a:lnTo>
                  <a:lnTo>
                    <a:pt x="3790" y="62"/>
                  </a:lnTo>
                  <a:lnTo>
                    <a:pt x="3792" y="68"/>
                  </a:lnTo>
                  <a:lnTo>
                    <a:pt x="3794" y="75"/>
                  </a:lnTo>
                  <a:lnTo>
                    <a:pt x="3796" y="81"/>
                  </a:lnTo>
                  <a:lnTo>
                    <a:pt x="3798" y="83"/>
                  </a:lnTo>
                  <a:lnTo>
                    <a:pt x="3800" y="84"/>
                  </a:lnTo>
                  <a:lnTo>
                    <a:pt x="3801" y="82"/>
                  </a:lnTo>
                  <a:lnTo>
                    <a:pt x="3803" y="81"/>
                  </a:lnTo>
                  <a:lnTo>
                    <a:pt x="3805" y="83"/>
                  </a:lnTo>
                  <a:lnTo>
                    <a:pt x="3807" y="87"/>
                  </a:lnTo>
                  <a:lnTo>
                    <a:pt x="3809" y="96"/>
                  </a:lnTo>
                  <a:lnTo>
                    <a:pt x="3811" y="107"/>
                  </a:lnTo>
                  <a:lnTo>
                    <a:pt x="3813" y="113"/>
                  </a:lnTo>
                  <a:lnTo>
                    <a:pt x="3815" y="105"/>
                  </a:lnTo>
                  <a:lnTo>
                    <a:pt x="3817" y="90"/>
                  </a:lnTo>
                  <a:lnTo>
                    <a:pt x="3819" y="79"/>
                  </a:lnTo>
                  <a:lnTo>
                    <a:pt x="3821" y="79"/>
                  </a:lnTo>
                  <a:lnTo>
                    <a:pt x="3822" y="95"/>
                  </a:lnTo>
                  <a:lnTo>
                    <a:pt x="3824" y="121"/>
                  </a:lnTo>
                  <a:lnTo>
                    <a:pt x="3826" y="147"/>
                  </a:lnTo>
                  <a:lnTo>
                    <a:pt x="3828" y="165"/>
                  </a:lnTo>
                  <a:lnTo>
                    <a:pt x="3830" y="172"/>
                  </a:lnTo>
                  <a:lnTo>
                    <a:pt x="3832" y="172"/>
                  </a:lnTo>
                  <a:lnTo>
                    <a:pt x="3834" y="171"/>
                  </a:lnTo>
                  <a:lnTo>
                    <a:pt x="3836" y="176"/>
                  </a:lnTo>
                  <a:lnTo>
                    <a:pt x="3838" y="183"/>
                  </a:lnTo>
                  <a:lnTo>
                    <a:pt x="3840" y="191"/>
                  </a:lnTo>
                  <a:lnTo>
                    <a:pt x="3842" y="193"/>
                  </a:lnTo>
                  <a:lnTo>
                    <a:pt x="3843" y="193"/>
                  </a:lnTo>
                  <a:lnTo>
                    <a:pt x="3845" y="191"/>
                  </a:lnTo>
                  <a:lnTo>
                    <a:pt x="3847" y="191"/>
                  </a:lnTo>
                  <a:lnTo>
                    <a:pt x="3849" y="194"/>
                  </a:lnTo>
                  <a:lnTo>
                    <a:pt x="3851" y="193"/>
                  </a:lnTo>
                  <a:lnTo>
                    <a:pt x="3853" y="193"/>
                  </a:lnTo>
                  <a:lnTo>
                    <a:pt x="3855" y="192"/>
                  </a:lnTo>
                  <a:lnTo>
                    <a:pt x="3857" y="192"/>
                  </a:lnTo>
                  <a:lnTo>
                    <a:pt x="3859" y="193"/>
                  </a:lnTo>
                  <a:lnTo>
                    <a:pt x="3861" y="190"/>
                  </a:lnTo>
                  <a:lnTo>
                    <a:pt x="3862" y="192"/>
                  </a:lnTo>
                  <a:lnTo>
                    <a:pt x="3864" y="190"/>
                  </a:lnTo>
                  <a:lnTo>
                    <a:pt x="3866" y="189"/>
                  </a:lnTo>
                  <a:lnTo>
                    <a:pt x="3868" y="188"/>
                  </a:lnTo>
                  <a:lnTo>
                    <a:pt x="3870" y="191"/>
                  </a:lnTo>
                  <a:lnTo>
                    <a:pt x="3872" y="191"/>
                  </a:lnTo>
                  <a:lnTo>
                    <a:pt x="3874" y="193"/>
                  </a:lnTo>
                  <a:lnTo>
                    <a:pt x="3876" y="194"/>
                  </a:lnTo>
                  <a:lnTo>
                    <a:pt x="3878" y="194"/>
                  </a:lnTo>
                  <a:lnTo>
                    <a:pt x="3880" y="195"/>
                  </a:lnTo>
                  <a:lnTo>
                    <a:pt x="3882" y="193"/>
                  </a:lnTo>
                  <a:lnTo>
                    <a:pt x="3883" y="195"/>
                  </a:lnTo>
                  <a:lnTo>
                    <a:pt x="3885" y="195"/>
                  </a:lnTo>
                  <a:lnTo>
                    <a:pt x="3887" y="195"/>
                  </a:lnTo>
                  <a:lnTo>
                    <a:pt x="3889" y="196"/>
                  </a:lnTo>
                  <a:lnTo>
                    <a:pt x="3891" y="199"/>
                  </a:lnTo>
                  <a:lnTo>
                    <a:pt x="3893" y="199"/>
                  </a:lnTo>
                  <a:lnTo>
                    <a:pt x="3895" y="202"/>
                  </a:lnTo>
                  <a:lnTo>
                    <a:pt x="3897" y="202"/>
                  </a:lnTo>
                  <a:lnTo>
                    <a:pt x="3899" y="204"/>
                  </a:lnTo>
                  <a:lnTo>
                    <a:pt x="3901" y="200"/>
                  </a:lnTo>
                  <a:lnTo>
                    <a:pt x="3903" y="196"/>
                  </a:lnTo>
                  <a:lnTo>
                    <a:pt x="3904" y="202"/>
                  </a:lnTo>
                  <a:lnTo>
                    <a:pt x="3906" y="204"/>
                  </a:lnTo>
                  <a:lnTo>
                    <a:pt x="3908" y="208"/>
                  </a:lnTo>
                  <a:lnTo>
                    <a:pt x="3910" y="210"/>
                  </a:lnTo>
                  <a:lnTo>
                    <a:pt x="3912" y="210"/>
                  </a:lnTo>
                  <a:lnTo>
                    <a:pt x="3914" y="211"/>
                  </a:lnTo>
                  <a:lnTo>
                    <a:pt x="3916" y="210"/>
                  </a:lnTo>
                  <a:lnTo>
                    <a:pt x="3918" y="208"/>
                  </a:lnTo>
                  <a:lnTo>
                    <a:pt x="3920" y="208"/>
                  </a:lnTo>
                  <a:lnTo>
                    <a:pt x="3922" y="209"/>
                  </a:lnTo>
                  <a:lnTo>
                    <a:pt x="3924" y="211"/>
                  </a:lnTo>
                  <a:lnTo>
                    <a:pt x="3925" y="212"/>
                  </a:lnTo>
                  <a:lnTo>
                    <a:pt x="3927" y="213"/>
                  </a:lnTo>
                  <a:lnTo>
                    <a:pt x="3929" y="213"/>
                  </a:lnTo>
                  <a:lnTo>
                    <a:pt x="3931" y="212"/>
                  </a:lnTo>
                  <a:lnTo>
                    <a:pt x="3933" y="211"/>
                  </a:lnTo>
                  <a:lnTo>
                    <a:pt x="3935" y="211"/>
                  </a:lnTo>
                  <a:lnTo>
                    <a:pt x="3937" y="210"/>
                  </a:lnTo>
                  <a:lnTo>
                    <a:pt x="3939" y="208"/>
                  </a:lnTo>
                  <a:lnTo>
                    <a:pt x="3941" y="211"/>
                  </a:lnTo>
                  <a:lnTo>
                    <a:pt x="3943" y="211"/>
                  </a:lnTo>
                  <a:lnTo>
                    <a:pt x="3945" y="211"/>
                  </a:lnTo>
                  <a:lnTo>
                    <a:pt x="3946" y="210"/>
                  </a:lnTo>
                  <a:lnTo>
                    <a:pt x="3948" y="209"/>
                  </a:lnTo>
                  <a:lnTo>
                    <a:pt x="3950" y="207"/>
                  </a:lnTo>
                  <a:lnTo>
                    <a:pt x="3952" y="206"/>
                  </a:lnTo>
                  <a:lnTo>
                    <a:pt x="3954" y="204"/>
                  </a:lnTo>
                  <a:lnTo>
                    <a:pt x="3956" y="203"/>
                  </a:lnTo>
                  <a:lnTo>
                    <a:pt x="3958" y="201"/>
                  </a:lnTo>
                  <a:lnTo>
                    <a:pt x="3960" y="200"/>
                  </a:lnTo>
                  <a:lnTo>
                    <a:pt x="3962" y="200"/>
                  </a:lnTo>
                  <a:lnTo>
                    <a:pt x="3964" y="199"/>
                  </a:lnTo>
                  <a:lnTo>
                    <a:pt x="3966" y="201"/>
                  </a:lnTo>
                  <a:lnTo>
                    <a:pt x="3967" y="197"/>
                  </a:lnTo>
                  <a:lnTo>
                    <a:pt x="3969" y="195"/>
                  </a:lnTo>
                  <a:lnTo>
                    <a:pt x="3971" y="191"/>
                  </a:lnTo>
                  <a:lnTo>
                    <a:pt x="3973" y="190"/>
                  </a:lnTo>
                  <a:lnTo>
                    <a:pt x="3975" y="187"/>
                  </a:lnTo>
                  <a:lnTo>
                    <a:pt x="3977" y="185"/>
                  </a:lnTo>
                  <a:lnTo>
                    <a:pt x="3979" y="185"/>
                  </a:lnTo>
                  <a:lnTo>
                    <a:pt x="3981" y="184"/>
                  </a:lnTo>
                  <a:lnTo>
                    <a:pt x="3983" y="184"/>
                  </a:lnTo>
                  <a:lnTo>
                    <a:pt x="3985" y="183"/>
                  </a:lnTo>
                  <a:lnTo>
                    <a:pt x="3986" y="180"/>
                  </a:lnTo>
                  <a:lnTo>
                    <a:pt x="3988" y="178"/>
                  </a:lnTo>
                  <a:lnTo>
                    <a:pt x="3990" y="178"/>
                  </a:lnTo>
                  <a:lnTo>
                    <a:pt x="3992" y="179"/>
                  </a:lnTo>
                  <a:lnTo>
                    <a:pt x="3994" y="179"/>
                  </a:lnTo>
                  <a:lnTo>
                    <a:pt x="3996" y="180"/>
                  </a:lnTo>
                  <a:lnTo>
                    <a:pt x="3998" y="181"/>
                  </a:lnTo>
                  <a:lnTo>
                    <a:pt x="4000" y="181"/>
                  </a:lnTo>
                  <a:lnTo>
                    <a:pt x="4002" y="182"/>
                  </a:lnTo>
                  <a:lnTo>
                    <a:pt x="4004" y="181"/>
                  </a:lnTo>
                  <a:lnTo>
                    <a:pt x="4006" y="180"/>
                  </a:lnTo>
                  <a:lnTo>
                    <a:pt x="4007" y="179"/>
                  </a:lnTo>
                  <a:lnTo>
                    <a:pt x="4009" y="182"/>
                  </a:lnTo>
                  <a:lnTo>
                    <a:pt x="4011" y="181"/>
                  </a:lnTo>
                  <a:lnTo>
                    <a:pt x="4013" y="182"/>
                  </a:lnTo>
                  <a:lnTo>
                    <a:pt x="4015" y="184"/>
                  </a:lnTo>
                  <a:lnTo>
                    <a:pt x="4017" y="188"/>
                  </a:lnTo>
                  <a:lnTo>
                    <a:pt x="4019" y="185"/>
                  </a:lnTo>
                  <a:lnTo>
                    <a:pt x="4021" y="186"/>
                  </a:lnTo>
                  <a:lnTo>
                    <a:pt x="4023" y="186"/>
                  </a:lnTo>
                  <a:lnTo>
                    <a:pt x="4025" y="188"/>
                  </a:lnTo>
                  <a:lnTo>
                    <a:pt x="4027" y="188"/>
                  </a:lnTo>
                  <a:lnTo>
                    <a:pt x="4028" y="188"/>
                  </a:lnTo>
                  <a:lnTo>
                    <a:pt x="4030" y="190"/>
                  </a:lnTo>
                  <a:lnTo>
                    <a:pt x="4032" y="188"/>
                  </a:lnTo>
                  <a:lnTo>
                    <a:pt x="4034" y="188"/>
                  </a:lnTo>
                  <a:lnTo>
                    <a:pt x="4036" y="191"/>
                  </a:lnTo>
                  <a:lnTo>
                    <a:pt x="4038" y="189"/>
                  </a:lnTo>
                  <a:lnTo>
                    <a:pt x="4040" y="189"/>
                  </a:lnTo>
                  <a:lnTo>
                    <a:pt x="4042" y="190"/>
                  </a:lnTo>
                  <a:lnTo>
                    <a:pt x="4044" y="190"/>
                  </a:lnTo>
                  <a:lnTo>
                    <a:pt x="4046" y="189"/>
                  </a:lnTo>
                  <a:lnTo>
                    <a:pt x="4048" y="191"/>
                  </a:lnTo>
                  <a:lnTo>
                    <a:pt x="4049" y="193"/>
                  </a:lnTo>
                  <a:lnTo>
                    <a:pt x="4051" y="194"/>
                  </a:lnTo>
                  <a:lnTo>
                    <a:pt x="4053" y="193"/>
                  </a:lnTo>
                  <a:lnTo>
                    <a:pt x="4055" y="193"/>
                  </a:lnTo>
                  <a:lnTo>
                    <a:pt x="4057" y="191"/>
                  </a:lnTo>
                  <a:lnTo>
                    <a:pt x="4059" y="193"/>
                  </a:lnTo>
                  <a:lnTo>
                    <a:pt x="4061" y="193"/>
                  </a:lnTo>
                  <a:lnTo>
                    <a:pt x="4063" y="191"/>
                  </a:lnTo>
                  <a:lnTo>
                    <a:pt x="4065" y="191"/>
                  </a:lnTo>
                  <a:lnTo>
                    <a:pt x="4067" y="192"/>
                  </a:lnTo>
                  <a:lnTo>
                    <a:pt x="4069" y="192"/>
                  </a:lnTo>
                  <a:lnTo>
                    <a:pt x="4070" y="193"/>
                  </a:lnTo>
                  <a:lnTo>
                    <a:pt x="4072" y="190"/>
                  </a:lnTo>
                  <a:lnTo>
                    <a:pt x="4074" y="190"/>
                  </a:lnTo>
                  <a:lnTo>
                    <a:pt x="4076" y="188"/>
                  </a:lnTo>
                  <a:lnTo>
                    <a:pt x="4078" y="189"/>
                  </a:lnTo>
                  <a:lnTo>
                    <a:pt x="4080" y="190"/>
                  </a:lnTo>
                  <a:lnTo>
                    <a:pt x="4082" y="189"/>
                  </a:lnTo>
                  <a:lnTo>
                    <a:pt x="4084" y="188"/>
                  </a:lnTo>
                  <a:lnTo>
                    <a:pt x="4086" y="192"/>
                  </a:lnTo>
                  <a:lnTo>
                    <a:pt x="4088" y="192"/>
                  </a:lnTo>
                  <a:lnTo>
                    <a:pt x="4090" y="190"/>
                  </a:lnTo>
                  <a:lnTo>
                    <a:pt x="4091" y="191"/>
                  </a:lnTo>
                  <a:lnTo>
                    <a:pt x="4093" y="191"/>
                  </a:lnTo>
                  <a:lnTo>
                    <a:pt x="4095" y="189"/>
                  </a:lnTo>
                  <a:lnTo>
                    <a:pt x="4097" y="191"/>
                  </a:lnTo>
                  <a:lnTo>
                    <a:pt x="4099" y="193"/>
                  </a:lnTo>
                  <a:lnTo>
                    <a:pt x="4101" y="193"/>
                  </a:lnTo>
                  <a:lnTo>
                    <a:pt x="4103" y="191"/>
                  </a:lnTo>
                  <a:lnTo>
                    <a:pt x="4105" y="192"/>
                  </a:lnTo>
                  <a:lnTo>
                    <a:pt x="4107" y="191"/>
                  </a:lnTo>
                  <a:lnTo>
                    <a:pt x="4109" y="188"/>
                  </a:lnTo>
                  <a:lnTo>
                    <a:pt x="4111" y="188"/>
                  </a:lnTo>
                  <a:lnTo>
                    <a:pt x="4112" y="186"/>
                  </a:lnTo>
                  <a:lnTo>
                    <a:pt x="4114" y="186"/>
                  </a:lnTo>
                  <a:lnTo>
                    <a:pt x="4116" y="183"/>
                  </a:lnTo>
                  <a:lnTo>
                    <a:pt x="4118" y="183"/>
                  </a:lnTo>
                  <a:lnTo>
                    <a:pt x="4120" y="179"/>
                  </a:lnTo>
                  <a:lnTo>
                    <a:pt x="4122" y="177"/>
                  </a:lnTo>
                  <a:lnTo>
                    <a:pt x="4124" y="174"/>
                  </a:lnTo>
                  <a:lnTo>
                    <a:pt x="4126" y="172"/>
                  </a:lnTo>
                  <a:lnTo>
                    <a:pt x="4128" y="170"/>
                  </a:lnTo>
                  <a:lnTo>
                    <a:pt x="4130" y="169"/>
                  </a:lnTo>
                  <a:lnTo>
                    <a:pt x="4131" y="166"/>
                  </a:lnTo>
                  <a:lnTo>
                    <a:pt x="4133" y="166"/>
                  </a:lnTo>
                  <a:lnTo>
                    <a:pt x="4135" y="163"/>
                  </a:lnTo>
                  <a:lnTo>
                    <a:pt x="4137" y="165"/>
                  </a:lnTo>
                  <a:lnTo>
                    <a:pt x="4139" y="167"/>
                  </a:lnTo>
                  <a:lnTo>
                    <a:pt x="4141" y="169"/>
                  </a:lnTo>
                  <a:lnTo>
                    <a:pt x="4143" y="169"/>
                  </a:lnTo>
                  <a:lnTo>
                    <a:pt x="4145" y="172"/>
                  </a:lnTo>
                  <a:lnTo>
                    <a:pt x="4147" y="172"/>
                  </a:lnTo>
                  <a:lnTo>
                    <a:pt x="4149" y="174"/>
                  </a:lnTo>
                  <a:lnTo>
                    <a:pt x="4151" y="179"/>
                  </a:lnTo>
                  <a:lnTo>
                    <a:pt x="4152" y="180"/>
                  </a:lnTo>
                  <a:lnTo>
                    <a:pt x="4154" y="182"/>
                  </a:lnTo>
                  <a:lnTo>
                    <a:pt x="4156" y="184"/>
                  </a:lnTo>
                  <a:lnTo>
                    <a:pt x="4158" y="184"/>
                  </a:lnTo>
                  <a:lnTo>
                    <a:pt x="4160" y="184"/>
                  </a:lnTo>
                  <a:lnTo>
                    <a:pt x="4162" y="188"/>
                  </a:lnTo>
                  <a:lnTo>
                    <a:pt x="4164" y="190"/>
                  </a:lnTo>
                  <a:lnTo>
                    <a:pt x="4166" y="191"/>
                  </a:lnTo>
                  <a:lnTo>
                    <a:pt x="4168" y="196"/>
                  </a:lnTo>
                  <a:lnTo>
                    <a:pt x="4170" y="200"/>
                  </a:lnTo>
                  <a:lnTo>
                    <a:pt x="4172" y="200"/>
                  </a:lnTo>
                  <a:lnTo>
                    <a:pt x="4173" y="199"/>
                  </a:lnTo>
                  <a:lnTo>
                    <a:pt x="4175" y="200"/>
                  </a:lnTo>
                  <a:lnTo>
                    <a:pt x="4177" y="200"/>
                  </a:lnTo>
                  <a:lnTo>
                    <a:pt x="4179" y="200"/>
                  </a:lnTo>
                  <a:lnTo>
                    <a:pt x="4181" y="200"/>
                  </a:lnTo>
                  <a:lnTo>
                    <a:pt x="4183" y="198"/>
                  </a:lnTo>
                  <a:lnTo>
                    <a:pt x="4185" y="199"/>
                  </a:lnTo>
                  <a:lnTo>
                    <a:pt x="4187" y="200"/>
                  </a:lnTo>
                  <a:lnTo>
                    <a:pt x="4189" y="200"/>
                  </a:lnTo>
                  <a:lnTo>
                    <a:pt x="4191" y="200"/>
                  </a:lnTo>
                  <a:lnTo>
                    <a:pt x="4193" y="197"/>
                  </a:lnTo>
                  <a:lnTo>
                    <a:pt x="4194" y="199"/>
                  </a:lnTo>
                  <a:lnTo>
                    <a:pt x="4196" y="199"/>
                  </a:lnTo>
                  <a:lnTo>
                    <a:pt x="4198" y="199"/>
                  </a:lnTo>
                  <a:lnTo>
                    <a:pt x="4200" y="199"/>
                  </a:lnTo>
                  <a:lnTo>
                    <a:pt x="4202" y="199"/>
                  </a:lnTo>
                  <a:lnTo>
                    <a:pt x="4204" y="197"/>
                  </a:lnTo>
                  <a:lnTo>
                    <a:pt x="4206" y="200"/>
                  </a:lnTo>
                  <a:lnTo>
                    <a:pt x="4208" y="197"/>
                  </a:lnTo>
                  <a:lnTo>
                    <a:pt x="4210" y="196"/>
                  </a:lnTo>
                  <a:lnTo>
                    <a:pt x="4212" y="191"/>
                  </a:lnTo>
                  <a:lnTo>
                    <a:pt x="4214" y="190"/>
                  </a:lnTo>
                  <a:lnTo>
                    <a:pt x="4215" y="185"/>
                  </a:lnTo>
                  <a:lnTo>
                    <a:pt x="4217" y="179"/>
                  </a:lnTo>
                  <a:lnTo>
                    <a:pt x="4219" y="171"/>
                  </a:lnTo>
                  <a:lnTo>
                    <a:pt x="4221" y="156"/>
                  </a:lnTo>
                  <a:lnTo>
                    <a:pt x="4223" y="135"/>
                  </a:lnTo>
                  <a:lnTo>
                    <a:pt x="4225" y="112"/>
                  </a:lnTo>
                  <a:lnTo>
                    <a:pt x="4227" y="95"/>
                  </a:lnTo>
                  <a:lnTo>
                    <a:pt x="4229" y="79"/>
                  </a:lnTo>
                  <a:lnTo>
                    <a:pt x="4231" y="72"/>
                  </a:lnTo>
                  <a:lnTo>
                    <a:pt x="4233" y="70"/>
                  </a:lnTo>
                  <a:lnTo>
                    <a:pt x="4235" y="70"/>
                  </a:lnTo>
                  <a:lnTo>
                    <a:pt x="4236" y="76"/>
                  </a:lnTo>
                  <a:lnTo>
                    <a:pt x="4238" y="88"/>
                  </a:lnTo>
                  <a:lnTo>
                    <a:pt x="4240" y="99"/>
                  </a:lnTo>
                  <a:lnTo>
                    <a:pt x="4242" y="102"/>
                  </a:lnTo>
                  <a:lnTo>
                    <a:pt x="4244" y="103"/>
                  </a:lnTo>
                  <a:lnTo>
                    <a:pt x="4246" y="99"/>
                  </a:lnTo>
                  <a:lnTo>
                    <a:pt x="4248" y="95"/>
                  </a:lnTo>
                  <a:lnTo>
                    <a:pt x="4250" y="96"/>
                  </a:lnTo>
                  <a:lnTo>
                    <a:pt x="4252" y="105"/>
                  </a:lnTo>
                  <a:lnTo>
                    <a:pt x="4254" y="117"/>
                  </a:lnTo>
                  <a:lnTo>
                    <a:pt x="4255" y="127"/>
                  </a:lnTo>
                  <a:lnTo>
                    <a:pt x="4257" y="133"/>
                  </a:lnTo>
                  <a:lnTo>
                    <a:pt x="4259" y="123"/>
                  </a:lnTo>
                  <a:lnTo>
                    <a:pt x="4261" y="107"/>
                  </a:lnTo>
                  <a:lnTo>
                    <a:pt x="4263" y="99"/>
                  </a:lnTo>
                  <a:lnTo>
                    <a:pt x="4265" y="101"/>
                  </a:lnTo>
                  <a:lnTo>
                    <a:pt x="4267" y="120"/>
                  </a:lnTo>
                  <a:lnTo>
                    <a:pt x="4269" y="148"/>
                  </a:lnTo>
                  <a:lnTo>
                    <a:pt x="4271" y="169"/>
                  </a:lnTo>
                  <a:lnTo>
                    <a:pt x="4273" y="184"/>
                  </a:lnTo>
                  <a:lnTo>
                    <a:pt x="4275" y="186"/>
                  </a:lnTo>
                  <a:lnTo>
                    <a:pt x="4276" y="186"/>
                  </a:lnTo>
                  <a:lnTo>
                    <a:pt x="4278" y="190"/>
                  </a:lnTo>
                  <a:lnTo>
                    <a:pt x="4280" y="196"/>
                  </a:lnTo>
                  <a:lnTo>
                    <a:pt x="4282" y="202"/>
                  </a:lnTo>
                  <a:lnTo>
                    <a:pt x="4284" y="204"/>
                  </a:lnTo>
                  <a:lnTo>
                    <a:pt x="4286" y="203"/>
                  </a:lnTo>
                  <a:lnTo>
                    <a:pt x="4288" y="200"/>
                  </a:lnTo>
                  <a:lnTo>
                    <a:pt x="4290" y="202"/>
                  </a:lnTo>
                  <a:lnTo>
                    <a:pt x="4292" y="201"/>
                  </a:lnTo>
                  <a:lnTo>
                    <a:pt x="4294" y="202"/>
                  </a:lnTo>
                  <a:lnTo>
                    <a:pt x="4296" y="204"/>
                  </a:lnTo>
                  <a:lnTo>
                    <a:pt x="4297" y="206"/>
                  </a:lnTo>
                  <a:lnTo>
                    <a:pt x="4299" y="201"/>
                  </a:lnTo>
                  <a:lnTo>
                    <a:pt x="4301" y="202"/>
                  </a:lnTo>
                  <a:lnTo>
                    <a:pt x="4303" y="202"/>
                  </a:lnTo>
                  <a:lnTo>
                    <a:pt x="4305" y="201"/>
                  </a:lnTo>
                  <a:lnTo>
                    <a:pt x="4307" y="202"/>
                  </a:lnTo>
                  <a:lnTo>
                    <a:pt x="4309" y="202"/>
                  </a:lnTo>
                  <a:lnTo>
                    <a:pt x="4311" y="204"/>
                  </a:lnTo>
                  <a:lnTo>
                    <a:pt x="4313" y="202"/>
                  </a:lnTo>
                  <a:lnTo>
                    <a:pt x="4315" y="202"/>
                  </a:lnTo>
                  <a:lnTo>
                    <a:pt x="4317" y="204"/>
                  </a:lnTo>
                  <a:lnTo>
                    <a:pt x="4318" y="203"/>
                  </a:lnTo>
                  <a:lnTo>
                    <a:pt x="4320" y="204"/>
                  </a:lnTo>
                  <a:lnTo>
                    <a:pt x="4322" y="204"/>
                  </a:lnTo>
                  <a:lnTo>
                    <a:pt x="4324" y="205"/>
                  </a:lnTo>
                  <a:lnTo>
                    <a:pt x="4326" y="206"/>
                  </a:lnTo>
                  <a:lnTo>
                    <a:pt x="4328" y="206"/>
                  </a:lnTo>
                  <a:lnTo>
                    <a:pt x="4330" y="208"/>
                  </a:lnTo>
                  <a:lnTo>
                    <a:pt x="4332" y="209"/>
                  </a:lnTo>
                  <a:lnTo>
                    <a:pt x="4334" y="207"/>
                  </a:lnTo>
                  <a:lnTo>
                    <a:pt x="4336" y="207"/>
                  </a:lnTo>
                  <a:lnTo>
                    <a:pt x="4338" y="206"/>
                  </a:lnTo>
                  <a:lnTo>
                    <a:pt x="4339" y="210"/>
                  </a:lnTo>
                  <a:lnTo>
                    <a:pt x="4341" y="210"/>
                  </a:lnTo>
                  <a:lnTo>
                    <a:pt x="4343" y="212"/>
                  </a:lnTo>
                  <a:lnTo>
                    <a:pt x="4345" y="214"/>
                  </a:lnTo>
                  <a:lnTo>
                    <a:pt x="4347" y="214"/>
                  </a:lnTo>
                  <a:lnTo>
                    <a:pt x="4349" y="217"/>
                  </a:lnTo>
                  <a:lnTo>
                    <a:pt x="4351" y="217"/>
                  </a:lnTo>
                  <a:lnTo>
                    <a:pt x="4353" y="216"/>
                  </a:lnTo>
                  <a:lnTo>
                    <a:pt x="4355" y="217"/>
                  </a:lnTo>
                  <a:lnTo>
                    <a:pt x="4357" y="217"/>
                  </a:lnTo>
                  <a:lnTo>
                    <a:pt x="4359" y="221"/>
                  </a:lnTo>
                  <a:lnTo>
                    <a:pt x="4360" y="222"/>
                  </a:lnTo>
                  <a:lnTo>
                    <a:pt x="4362" y="219"/>
                  </a:lnTo>
                  <a:lnTo>
                    <a:pt x="4364" y="220"/>
                  </a:lnTo>
                  <a:lnTo>
                    <a:pt x="4366" y="219"/>
                  </a:lnTo>
                  <a:lnTo>
                    <a:pt x="4368" y="222"/>
                  </a:lnTo>
                  <a:lnTo>
                    <a:pt x="4370" y="220"/>
                  </a:lnTo>
                  <a:lnTo>
                    <a:pt x="4372" y="219"/>
                  </a:lnTo>
                  <a:lnTo>
                    <a:pt x="4374" y="222"/>
                  </a:lnTo>
                  <a:lnTo>
                    <a:pt x="4376" y="221"/>
                  </a:lnTo>
                  <a:lnTo>
                    <a:pt x="4378" y="218"/>
                  </a:lnTo>
                  <a:lnTo>
                    <a:pt x="4379" y="221"/>
                  </a:lnTo>
                  <a:lnTo>
                    <a:pt x="4381" y="220"/>
                  </a:lnTo>
                  <a:lnTo>
                    <a:pt x="4383" y="219"/>
                  </a:lnTo>
                  <a:lnTo>
                    <a:pt x="4385" y="218"/>
                  </a:lnTo>
                  <a:lnTo>
                    <a:pt x="4387" y="218"/>
                  </a:lnTo>
                  <a:lnTo>
                    <a:pt x="4389" y="218"/>
                  </a:lnTo>
                  <a:lnTo>
                    <a:pt x="4391" y="217"/>
                  </a:lnTo>
                  <a:lnTo>
                    <a:pt x="4393" y="217"/>
                  </a:lnTo>
                  <a:lnTo>
                    <a:pt x="4395" y="217"/>
                  </a:lnTo>
                  <a:lnTo>
                    <a:pt x="4397" y="217"/>
                  </a:lnTo>
                  <a:lnTo>
                    <a:pt x="4399" y="215"/>
                  </a:lnTo>
                  <a:lnTo>
                    <a:pt x="4400" y="214"/>
                  </a:lnTo>
                  <a:lnTo>
                    <a:pt x="4402" y="211"/>
                  </a:lnTo>
                  <a:lnTo>
                    <a:pt x="4404" y="209"/>
                  </a:lnTo>
                  <a:lnTo>
                    <a:pt x="4406" y="206"/>
                  </a:lnTo>
                  <a:lnTo>
                    <a:pt x="4408" y="207"/>
                  </a:lnTo>
                  <a:lnTo>
                    <a:pt x="4410" y="204"/>
                  </a:lnTo>
                  <a:lnTo>
                    <a:pt x="4412" y="206"/>
                  </a:lnTo>
                  <a:lnTo>
                    <a:pt x="4414" y="204"/>
                  </a:lnTo>
                  <a:lnTo>
                    <a:pt x="4416" y="201"/>
                  </a:lnTo>
                  <a:lnTo>
                    <a:pt x="4418" y="198"/>
                  </a:lnTo>
                  <a:lnTo>
                    <a:pt x="4420" y="195"/>
                  </a:lnTo>
                  <a:lnTo>
                    <a:pt x="4422" y="192"/>
                  </a:lnTo>
                  <a:lnTo>
                    <a:pt x="4424" y="190"/>
                  </a:lnTo>
                  <a:lnTo>
                    <a:pt x="4426" y="190"/>
                  </a:lnTo>
                  <a:lnTo>
                    <a:pt x="4427" y="188"/>
                  </a:lnTo>
                  <a:lnTo>
                    <a:pt x="4429" y="190"/>
                  </a:lnTo>
                  <a:lnTo>
                    <a:pt x="4431" y="190"/>
                  </a:lnTo>
                  <a:lnTo>
                    <a:pt x="4433" y="189"/>
                  </a:lnTo>
                  <a:lnTo>
                    <a:pt x="4435" y="189"/>
                  </a:lnTo>
                  <a:lnTo>
                    <a:pt x="4437" y="189"/>
                  </a:lnTo>
                  <a:lnTo>
                    <a:pt x="4439" y="188"/>
                  </a:lnTo>
                  <a:lnTo>
                    <a:pt x="4441" y="186"/>
                  </a:lnTo>
                  <a:lnTo>
                    <a:pt x="4443" y="186"/>
                  </a:lnTo>
                  <a:lnTo>
                    <a:pt x="4445" y="188"/>
                  </a:lnTo>
                  <a:lnTo>
                    <a:pt x="4447" y="191"/>
                  </a:lnTo>
                  <a:lnTo>
                    <a:pt x="4448" y="190"/>
                  </a:lnTo>
                  <a:lnTo>
                    <a:pt x="4450" y="192"/>
                  </a:lnTo>
                  <a:lnTo>
                    <a:pt x="4452" y="191"/>
                  </a:lnTo>
                  <a:lnTo>
                    <a:pt x="4454" y="191"/>
                  </a:lnTo>
                  <a:lnTo>
                    <a:pt x="4456" y="191"/>
                  </a:lnTo>
                  <a:lnTo>
                    <a:pt x="4458" y="191"/>
                  </a:lnTo>
                  <a:lnTo>
                    <a:pt x="4460" y="192"/>
                  </a:lnTo>
                  <a:lnTo>
                    <a:pt x="4462" y="195"/>
                  </a:lnTo>
                  <a:lnTo>
                    <a:pt x="4464" y="199"/>
                  </a:lnTo>
                  <a:lnTo>
                    <a:pt x="4466" y="197"/>
                  </a:lnTo>
                  <a:lnTo>
                    <a:pt x="4467" y="199"/>
                  </a:lnTo>
                  <a:lnTo>
                    <a:pt x="4469" y="203"/>
                  </a:lnTo>
                  <a:lnTo>
                    <a:pt x="4471" y="207"/>
                  </a:lnTo>
                  <a:lnTo>
                    <a:pt x="4473" y="218"/>
                  </a:lnTo>
                  <a:lnTo>
                    <a:pt x="4475" y="232"/>
                  </a:lnTo>
                  <a:lnTo>
                    <a:pt x="4477" y="243"/>
                  </a:lnTo>
                  <a:lnTo>
                    <a:pt x="4479" y="249"/>
                  </a:lnTo>
                  <a:lnTo>
                    <a:pt x="4481" y="260"/>
                  </a:lnTo>
                  <a:lnTo>
                    <a:pt x="4483" y="273"/>
                  </a:lnTo>
                  <a:lnTo>
                    <a:pt x="4485" y="283"/>
                  </a:lnTo>
                  <a:lnTo>
                    <a:pt x="4487" y="296"/>
                  </a:lnTo>
                  <a:lnTo>
                    <a:pt x="4488" y="310"/>
                  </a:lnTo>
                  <a:lnTo>
                    <a:pt x="4490" y="323"/>
                  </a:lnTo>
                  <a:lnTo>
                    <a:pt x="4492" y="329"/>
                  </a:lnTo>
                  <a:lnTo>
                    <a:pt x="4494" y="335"/>
                  </a:lnTo>
                  <a:lnTo>
                    <a:pt x="4496" y="342"/>
                  </a:lnTo>
                  <a:lnTo>
                    <a:pt x="4498" y="349"/>
                  </a:lnTo>
                  <a:lnTo>
                    <a:pt x="4500" y="361"/>
                  </a:lnTo>
                  <a:lnTo>
                    <a:pt x="4502" y="377"/>
                  </a:lnTo>
                  <a:lnTo>
                    <a:pt x="4504" y="392"/>
                  </a:lnTo>
                  <a:lnTo>
                    <a:pt x="4506" y="406"/>
                  </a:lnTo>
                  <a:lnTo>
                    <a:pt x="4508" y="412"/>
                  </a:lnTo>
                  <a:lnTo>
                    <a:pt x="4509" y="419"/>
                  </a:lnTo>
                  <a:lnTo>
                    <a:pt x="4511" y="428"/>
                  </a:lnTo>
                  <a:lnTo>
                    <a:pt x="4513" y="438"/>
                  </a:lnTo>
                  <a:lnTo>
                    <a:pt x="4515" y="445"/>
                  </a:lnTo>
                  <a:lnTo>
                    <a:pt x="4517" y="453"/>
                  </a:lnTo>
                  <a:lnTo>
                    <a:pt x="4519" y="462"/>
                  </a:lnTo>
                  <a:lnTo>
                    <a:pt x="4521" y="472"/>
                  </a:lnTo>
                  <a:lnTo>
                    <a:pt x="4523" y="479"/>
                  </a:lnTo>
                  <a:lnTo>
                    <a:pt x="4525" y="484"/>
                  </a:lnTo>
                  <a:lnTo>
                    <a:pt x="4527" y="485"/>
                  </a:lnTo>
                  <a:lnTo>
                    <a:pt x="4529" y="489"/>
                  </a:lnTo>
                  <a:lnTo>
                    <a:pt x="4530" y="491"/>
                  </a:lnTo>
                  <a:lnTo>
                    <a:pt x="4532" y="487"/>
                  </a:lnTo>
                  <a:lnTo>
                    <a:pt x="4534" y="481"/>
                  </a:lnTo>
                  <a:lnTo>
                    <a:pt x="4536" y="469"/>
                  </a:lnTo>
                  <a:lnTo>
                    <a:pt x="4538" y="455"/>
                  </a:lnTo>
                  <a:lnTo>
                    <a:pt x="4540" y="440"/>
                  </a:lnTo>
                  <a:lnTo>
                    <a:pt x="4542" y="417"/>
                  </a:lnTo>
                  <a:lnTo>
                    <a:pt x="4544" y="395"/>
                  </a:lnTo>
                  <a:lnTo>
                    <a:pt x="4546" y="377"/>
                  </a:lnTo>
                  <a:lnTo>
                    <a:pt x="4548" y="363"/>
                  </a:lnTo>
                  <a:lnTo>
                    <a:pt x="4550" y="349"/>
                  </a:lnTo>
                  <a:lnTo>
                    <a:pt x="4551" y="326"/>
                  </a:lnTo>
                  <a:lnTo>
                    <a:pt x="4553" y="301"/>
                  </a:lnTo>
                  <a:lnTo>
                    <a:pt x="4555" y="274"/>
                  </a:lnTo>
                  <a:lnTo>
                    <a:pt x="4557" y="243"/>
                  </a:lnTo>
                  <a:lnTo>
                    <a:pt x="4559" y="208"/>
                  </a:lnTo>
                  <a:lnTo>
                    <a:pt x="4561" y="177"/>
                  </a:lnTo>
                  <a:lnTo>
                    <a:pt x="4563" y="159"/>
                  </a:lnTo>
                  <a:lnTo>
                    <a:pt x="4565" y="144"/>
                  </a:lnTo>
                  <a:lnTo>
                    <a:pt x="4567" y="133"/>
                  </a:lnTo>
                  <a:lnTo>
                    <a:pt x="4569" y="121"/>
                  </a:lnTo>
                  <a:lnTo>
                    <a:pt x="4571" y="112"/>
                  </a:lnTo>
                  <a:lnTo>
                    <a:pt x="4572" y="103"/>
                  </a:lnTo>
                  <a:lnTo>
                    <a:pt x="4574" y="100"/>
                  </a:lnTo>
                  <a:lnTo>
                    <a:pt x="4576" y="100"/>
                  </a:lnTo>
                  <a:lnTo>
                    <a:pt x="4578" y="98"/>
                  </a:lnTo>
                  <a:lnTo>
                    <a:pt x="4580" y="94"/>
                  </a:lnTo>
                  <a:lnTo>
                    <a:pt x="4582" y="92"/>
                  </a:lnTo>
                  <a:lnTo>
                    <a:pt x="4584" y="89"/>
                  </a:lnTo>
                  <a:lnTo>
                    <a:pt x="4586" y="85"/>
                  </a:lnTo>
                  <a:lnTo>
                    <a:pt x="4588" y="84"/>
                  </a:lnTo>
                  <a:lnTo>
                    <a:pt x="4590" y="82"/>
                  </a:lnTo>
                  <a:lnTo>
                    <a:pt x="4591" y="79"/>
                  </a:lnTo>
                  <a:lnTo>
                    <a:pt x="4593" y="76"/>
                  </a:lnTo>
                  <a:lnTo>
                    <a:pt x="4595" y="74"/>
                  </a:lnTo>
                  <a:lnTo>
                    <a:pt x="4597" y="76"/>
                  </a:lnTo>
                  <a:lnTo>
                    <a:pt x="4599" y="74"/>
                  </a:lnTo>
                  <a:lnTo>
                    <a:pt x="4601" y="74"/>
                  </a:lnTo>
                  <a:lnTo>
                    <a:pt x="4603" y="74"/>
                  </a:lnTo>
                  <a:lnTo>
                    <a:pt x="4605" y="73"/>
                  </a:lnTo>
                  <a:lnTo>
                    <a:pt x="4607" y="70"/>
                  </a:lnTo>
                  <a:lnTo>
                    <a:pt x="4609" y="67"/>
                  </a:lnTo>
                  <a:lnTo>
                    <a:pt x="4611" y="65"/>
                  </a:lnTo>
                  <a:lnTo>
                    <a:pt x="4612" y="59"/>
                  </a:lnTo>
                  <a:lnTo>
                    <a:pt x="4614" y="57"/>
                  </a:lnTo>
                  <a:lnTo>
                    <a:pt x="4616" y="53"/>
                  </a:lnTo>
                  <a:lnTo>
                    <a:pt x="4618" y="50"/>
                  </a:lnTo>
                  <a:lnTo>
                    <a:pt x="4620" y="46"/>
                  </a:lnTo>
                  <a:lnTo>
                    <a:pt x="4622" y="44"/>
                  </a:lnTo>
                  <a:lnTo>
                    <a:pt x="4624" y="39"/>
                  </a:lnTo>
                  <a:lnTo>
                    <a:pt x="4626" y="37"/>
                  </a:lnTo>
                  <a:lnTo>
                    <a:pt x="4628" y="34"/>
                  </a:lnTo>
                  <a:lnTo>
                    <a:pt x="4630" y="31"/>
                  </a:lnTo>
                  <a:lnTo>
                    <a:pt x="4632" y="26"/>
                  </a:lnTo>
                  <a:lnTo>
                    <a:pt x="4633" y="21"/>
                  </a:lnTo>
                  <a:lnTo>
                    <a:pt x="4635" y="19"/>
                  </a:lnTo>
                  <a:lnTo>
                    <a:pt x="4637" y="17"/>
                  </a:lnTo>
                  <a:lnTo>
                    <a:pt x="4639" y="16"/>
                  </a:lnTo>
                  <a:lnTo>
                    <a:pt x="4641" y="16"/>
                  </a:lnTo>
                  <a:lnTo>
                    <a:pt x="4643" y="14"/>
                  </a:lnTo>
                  <a:lnTo>
                    <a:pt x="4645" y="10"/>
                  </a:lnTo>
                  <a:lnTo>
                    <a:pt x="4647" y="9"/>
                  </a:lnTo>
                  <a:lnTo>
                    <a:pt x="4649" y="6"/>
                  </a:lnTo>
                  <a:lnTo>
                    <a:pt x="4651" y="3"/>
                  </a:lnTo>
                  <a:lnTo>
                    <a:pt x="4653" y="3"/>
                  </a:lnTo>
                  <a:lnTo>
                    <a:pt x="4654" y="3"/>
                  </a:lnTo>
                  <a:lnTo>
                    <a:pt x="4656" y="1"/>
                  </a:lnTo>
                  <a:lnTo>
                    <a:pt x="4658" y="3"/>
                  </a:lnTo>
                  <a:lnTo>
                    <a:pt x="4660" y="4"/>
                  </a:lnTo>
                  <a:lnTo>
                    <a:pt x="4662" y="1"/>
                  </a:lnTo>
                  <a:lnTo>
                    <a:pt x="4664" y="0"/>
                  </a:lnTo>
                  <a:lnTo>
                    <a:pt x="4666" y="0"/>
                  </a:lnTo>
                  <a:lnTo>
                    <a:pt x="4668" y="1"/>
                  </a:lnTo>
                  <a:lnTo>
                    <a:pt x="4670" y="3"/>
                  </a:lnTo>
                  <a:lnTo>
                    <a:pt x="4672" y="5"/>
                  </a:lnTo>
                  <a:lnTo>
                    <a:pt x="4674" y="6"/>
                  </a:lnTo>
                  <a:lnTo>
                    <a:pt x="4675" y="8"/>
                  </a:lnTo>
                  <a:lnTo>
                    <a:pt x="4677" y="15"/>
                  </a:lnTo>
                  <a:lnTo>
                    <a:pt x="4679" y="18"/>
                  </a:lnTo>
                  <a:lnTo>
                    <a:pt x="4681" y="21"/>
                  </a:lnTo>
                  <a:lnTo>
                    <a:pt x="4683" y="23"/>
                  </a:lnTo>
                  <a:lnTo>
                    <a:pt x="4685" y="26"/>
                  </a:lnTo>
                  <a:lnTo>
                    <a:pt x="4687" y="28"/>
                  </a:lnTo>
                  <a:lnTo>
                    <a:pt x="4689" y="32"/>
                  </a:lnTo>
                  <a:lnTo>
                    <a:pt x="4691" y="38"/>
                  </a:lnTo>
                  <a:lnTo>
                    <a:pt x="4693" y="43"/>
                  </a:lnTo>
                  <a:lnTo>
                    <a:pt x="4695" y="49"/>
                  </a:lnTo>
                  <a:lnTo>
                    <a:pt x="4696" y="52"/>
                  </a:lnTo>
                  <a:lnTo>
                    <a:pt x="4698" y="57"/>
                  </a:lnTo>
                  <a:lnTo>
                    <a:pt x="4700" y="62"/>
                  </a:lnTo>
                  <a:lnTo>
                    <a:pt x="4702" y="66"/>
                  </a:lnTo>
                  <a:lnTo>
                    <a:pt x="4704" y="72"/>
                  </a:lnTo>
                  <a:lnTo>
                    <a:pt x="4706" y="79"/>
                  </a:lnTo>
                  <a:lnTo>
                    <a:pt x="4708" y="84"/>
                  </a:lnTo>
                  <a:lnTo>
                    <a:pt x="4710" y="89"/>
                  </a:lnTo>
                  <a:lnTo>
                    <a:pt x="4712" y="96"/>
                  </a:lnTo>
                  <a:lnTo>
                    <a:pt x="4714" y="101"/>
                  </a:lnTo>
                  <a:lnTo>
                    <a:pt x="4716" y="106"/>
                  </a:lnTo>
                  <a:lnTo>
                    <a:pt x="4717" y="111"/>
                  </a:lnTo>
                  <a:lnTo>
                    <a:pt x="4719" y="115"/>
                  </a:lnTo>
                  <a:lnTo>
                    <a:pt x="4721" y="118"/>
                  </a:lnTo>
                  <a:lnTo>
                    <a:pt x="4723" y="124"/>
                  </a:lnTo>
                  <a:lnTo>
                    <a:pt x="4725" y="131"/>
                  </a:lnTo>
                  <a:lnTo>
                    <a:pt x="4727" y="137"/>
                  </a:lnTo>
                  <a:lnTo>
                    <a:pt x="4729" y="141"/>
                  </a:lnTo>
                  <a:lnTo>
                    <a:pt x="4731" y="145"/>
                  </a:lnTo>
                  <a:lnTo>
                    <a:pt x="4733" y="148"/>
                  </a:lnTo>
                  <a:lnTo>
                    <a:pt x="4735" y="150"/>
                  </a:lnTo>
                  <a:lnTo>
                    <a:pt x="4736" y="152"/>
                  </a:lnTo>
                  <a:lnTo>
                    <a:pt x="4738" y="158"/>
                  </a:lnTo>
                  <a:lnTo>
                    <a:pt x="4740" y="162"/>
                  </a:lnTo>
                  <a:lnTo>
                    <a:pt x="4742" y="165"/>
                  </a:lnTo>
                  <a:lnTo>
                    <a:pt x="4744" y="168"/>
                  </a:lnTo>
                  <a:lnTo>
                    <a:pt x="4746" y="172"/>
                  </a:lnTo>
                  <a:lnTo>
                    <a:pt x="4748" y="172"/>
                  </a:lnTo>
                  <a:lnTo>
                    <a:pt x="4750" y="174"/>
                  </a:lnTo>
                  <a:lnTo>
                    <a:pt x="4752" y="173"/>
                  </a:lnTo>
                  <a:lnTo>
                    <a:pt x="4754" y="174"/>
                  </a:lnTo>
                  <a:lnTo>
                    <a:pt x="4756" y="176"/>
                  </a:lnTo>
                  <a:lnTo>
                    <a:pt x="4757" y="179"/>
                  </a:lnTo>
                  <a:lnTo>
                    <a:pt x="4759" y="179"/>
                  </a:lnTo>
                  <a:lnTo>
                    <a:pt x="4761" y="182"/>
                  </a:lnTo>
                  <a:lnTo>
                    <a:pt x="4763" y="185"/>
                  </a:lnTo>
                  <a:lnTo>
                    <a:pt x="4765" y="184"/>
                  </a:lnTo>
                  <a:lnTo>
                    <a:pt x="4767" y="186"/>
                  </a:lnTo>
                  <a:lnTo>
                    <a:pt x="4769" y="187"/>
                  </a:lnTo>
                  <a:lnTo>
                    <a:pt x="4771" y="184"/>
                  </a:lnTo>
                  <a:lnTo>
                    <a:pt x="4773" y="182"/>
                  </a:lnTo>
                  <a:lnTo>
                    <a:pt x="4775" y="184"/>
                  </a:lnTo>
                  <a:lnTo>
                    <a:pt x="4777" y="186"/>
                  </a:lnTo>
                  <a:lnTo>
                    <a:pt x="4778" y="188"/>
                  </a:lnTo>
                  <a:lnTo>
                    <a:pt x="4780" y="189"/>
                  </a:lnTo>
                  <a:lnTo>
                    <a:pt x="4782" y="186"/>
                  </a:lnTo>
                  <a:lnTo>
                    <a:pt x="4784" y="189"/>
                  </a:lnTo>
                  <a:lnTo>
                    <a:pt x="4786" y="188"/>
                  </a:lnTo>
                  <a:lnTo>
                    <a:pt x="4788" y="189"/>
                  </a:lnTo>
                  <a:lnTo>
                    <a:pt x="4790" y="190"/>
                  </a:lnTo>
                  <a:lnTo>
                    <a:pt x="4792" y="188"/>
                  </a:lnTo>
                  <a:lnTo>
                    <a:pt x="4794" y="189"/>
                  </a:lnTo>
                  <a:lnTo>
                    <a:pt x="4796" y="189"/>
                  </a:lnTo>
                  <a:lnTo>
                    <a:pt x="4798" y="190"/>
                  </a:lnTo>
                  <a:lnTo>
                    <a:pt x="4799" y="191"/>
                  </a:lnTo>
                  <a:lnTo>
                    <a:pt x="4801" y="190"/>
                  </a:lnTo>
                  <a:lnTo>
                    <a:pt x="4803" y="189"/>
                  </a:lnTo>
                  <a:lnTo>
                    <a:pt x="4805" y="188"/>
                  </a:lnTo>
                  <a:lnTo>
                    <a:pt x="4807" y="186"/>
                  </a:lnTo>
                  <a:lnTo>
                    <a:pt x="4809" y="188"/>
                  </a:lnTo>
                  <a:lnTo>
                    <a:pt x="4811" y="188"/>
                  </a:lnTo>
                  <a:lnTo>
                    <a:pt x="4813" y="190"/>
                  </a:lnTo>
                  <a:lnTo>
                    <a:pt x="4815" y="191"/>
                  </a:lnTo>
                  <a:lnTo>
                    <a:pt x="4817" y="189"/>
                  </a:lnTo>
                  <a:lnTo>
                    <a:pt x="4819" y="189"/>
                  </a:lnTo>
                  <a:lnTo>
                    <a:pt x="4820" y="188"/>
                  </a:lnTo>
                  <a:lnTo>
                    <a:pt x="4822" y="185"/>
                  </a:lnTo>
                  <a:lnTo>
                    <a:pt x="4824" y="186"/>
                  </a:lnTo>
                  <a:lnTo>
                    <a:pt x="4826" y="188"/>
                  </a:lnTo>
                  <a:lnTo>
                    <a:pt x="4828" y="188"/>
                  </a:lnTo>
                  <a:lnTo>
                    <a:pt x="4830" y="187"/>
                  </a:lnTo>
                  <a:lnTo>
                    <a:pt x="4832" y="188"/>
                  </a:lnTo>
                  <a:lnTo>
                    <a:pt x="4834" y="187"/>
                  </a:lnTo>
                  <a:lnTo>
                    <a:pt x="4836" y="188"/>
                  </a:lnTo>
                  <a:lnTo>
                    <a:pt x="4838" y="188"/>
                  </a:lnTo>
                  <a:lnTo>
                    <a:pt x="4840" y="188"/>
                  </a:lnTo>
                  <a:lnTo>
                    <a:pt x="4841" y="187"/>
                  </a:lnTo>
                  <a:lnTo>
                    <a:pt x="4843" y="186"/>
                  </a:lnTo>
                  <a:lnTo>
                    <a:pt x="4845" y="186"/>
                  </a:lnTo>
                  <a:lnTo>
                    <a:pt x="4847" y="189"/>
                  </a:lnTo>
                  <a:lnTo>
                    <a:pt x="4849" y="187"/>
                  </a:lnTo>
                  <a:lnTo>
                    <a:pt x="4851" y="191"/>
                  </a:lnTo>
                  <a:lnTo>
                    <a:pt x="4853" y="191"/>
                  </a:lnTo>
                  <a:lnTo>
                    <a:pt x="4855" y="188"/>
                  </a:lnTo>
                  <a:lnTo>
                    <a:pt x="4857" y="189"/>
                  </a:lnTo>
                  <a:lnTo>
                    <a:pt x="4859" y="190"/>
                  </a:lnTo>
                  <a:lnTo>
                    <a:pt x="4860" y="190"/>
                  </a:lnTo>
                  <a:lnTo>
                    <a:pt x="4862" y="186"/>
                  </a:lnTo>
                  <a:lnTo>
                    <a:pt x="4864" y="188"/>
                  </a:lnTo>
                  <a:lnTo>
                    <a:pt x="4866" y="189"/>
                  </a:lnTo>
                  <a:lnTo>
                    <a:pt x="4868" y="189"/>
                  </a:lnTo>
                  <a:lnTo>
                    <a:pt x="4870" y="190"/>
                  </a:lnTo>
                  <a:lnTo>
                    <a:pt x="4872" y="190"/>
                  </a:lnTo>
                  <a:lnTo>
                    <a:pt x="4874" y="189"/>
                  </a:lnTo>
                  <a:lnTo>
                    <a:pt x="4876" y="186"/>
                  </a:lnTo>
                  <a:lnTo>
                    <a:pt x="4878" y="186"/>
                  </a:lnTo>
                  <a:lnTo>
                    <a:pt x="4880" y="188"/>
                  </a:lnTo>
                  <a:lnTo>
                    <a:pt x="4881" y="185"/>
                  </a:lnTo>
                  <a:lnTo>
                    <a:pt x="4883" y="188"/>
                  </a:lnTo>
                  <a:lnTo>
                    <a:pt x="4885" y="189"/>
                  </a:lnTo>
                  <a:lnTo>
                    <a:pt x="4887" y="189"/>
                  </a:lnTo>
                  <a:lnTo>
                    <a:pt x="4889" y="189"/>
                  </a:lnTo>
                  <a:lnTo>
                    <a:pt x="4891" y="188"/>
                  </a:lnTo>
                  <a:lnTo>
                    <a:pt x="4893" y="188"/>
                  </a:lnTo>
                  <a:lnTo>
                    <a:pt x="4895" y="185"/>
                  </a:lnTo>
                  <a:lnTo>
                    <a:pt x="4897" y="185"/>
                  </a:lnTo>
                  <a:lnTo>
                    <a:pt x="4899" y="187"/>
                  </a:lnTo>
                  <a:lnTo>
                    <a:pt x="4901" y="189"/>
                  </a:lnTo>
                  <a:lnTo>
                    <a:pt x="4902" y="186"/>
                  </a:lnTo>
                  <a:lnTo>
                    <a:pt x="4904" y="188"/>
                  </a:lnTo>
                  <a:lnTo>
                    <a:pt x="4906" y="189"/>
                  </a:lnTo>
                  <a:lnTo>
                    <a:pt x="4908" y="188"/>
                  </a:lnTo>
                  <a:lnTo>
                    <a:pt x="4910" y="188"/>
                  </a:lnTo>
                  <a:lnTo>
                    <a:pt x="4912" y="186"/>
                  </a:lnTo>
                  <a:lnTo>
                    <a:pt x="4914" y="188"/>
                  </a:lnTo>
                  <a:lnTo>
                    <a:pt x="4916" y="186"/>
                  </a:lnTo>
                  <a:lnTo>
                    <a:pt x="4918" y="188"/>
                  </a:lnTo>
                  <a:lnTo>
                    <a:pt x="4920" y="189"/>
                  </a:lnTo>
                  <a:lnTo>
                    <a:pt x="4922" y="188"/>
                  </a:lnTo>
                  <a:lnTo>
                    <a:pt x="4923" y="189"/>
                  </a:lnTo>
                  <a:lnTo>
                    <a:pt x="4925" y="188"/>
                  </a:lnTo>
                  <a:lnTo>
                    <a:pt x="4927" y="187"/>
                  </a:lnTo>
                  <a:lnTo>
                    <a:pt x="4929" y="188"/>
                  </a:lnTo>
                  <a:lnTo>
                    <a:pt x="4931" y="186"/>
                  </a:lnTo>
                  <a:lnTo>
                    <a:pt x="4933" y="185"/>
                  </a:lnTo>
                  <a:lnTo>
                    <a:pt x="4935" y="185"/>
                  </a:lnTo>
                  <a:lnTo>
                    <a:pt x="4937" y="189"/>
                  </a:lnTo>
                  <a:lnTo>
                    <a:pt x="4939" y="189"/>
                  </a:lnTo>
                  <a:lnTo>
                    <a:pt x="4941" y="191"/>
                  </a:lnTo>
                  <a:lnTo>
                    <a:pt x="4943" y="191"/>
                  </a:lnTo>
                  <a:lnTo>
                    <a:pt x="4944" y="190"/>
                  </a:lnTo>
                  <a:lnTo>
                    <a:pt x="4946" y="188"/>
                  </a:lnTo>
                  <a:lnTo>
                    <a:pt x="4948" y="186"/>
                  </a:lnTo>
                  <a:lnTo>
                    <a:pt x="4950" y="190"/>
                  </a:lnTo>
                  <a:lnTo>
                    <a:pt x="4952" y="189"/>
                  </a:lnTo>
                  <a:lnTo>
                    <a:pt x="4954" y="188"/>
                  </a:lnTo>
                  <a:lnTo>
                    <a:pt x="4956" y="189"/>
                  </a:lnTo>
                  <a:lnTo>
                    <a:pt x="4958" y="189"/>
                  </a:lnTo>
                  <a:lnTo>
                    <a:pt x="4960" y="189"/>
                  </a:lnTo>
                  <a:lnTo>
                    <a:pt x="4962" y="185"/>
                  </a:lnTo>
                  <a:lnTo>
                    <a:pt x="4964" y="188"/>
                  </a:lnTo>
                  <a:lnTo>
                    <a:pt x="4965" y="186"/>
                  </a:lnTo>
                  <a:lnTo>
                    <a:pt x="4967" y="185"/>
                  </a:lnTo>
                  <a:lnTo>
                    <a:pt x="4969" y="185"/>
                  </a:lnTo>
                  <a:lnTo>
                    <a:pt x="4971" y="188"/>
                  </a:lnTo>
                  <a:lnTo>
                    <a:pt x="4973" y="190"/>
                  </a:lnTo>
                  <a:lnTo>
                    <a:pt x="4975" y="189"/>
                  </a:lnTo>
                  <a:lnTo>
                    <a:pt x="4977" y="189"/>
                  </a:lnTo>
                  <a:lnTo>
                    <a:pt x="4979" y="188"/>
                  </a:lnTo>
                  <a:lnTo>
                    <a:pt x="4981" y="185"/>
                  </a:lnTo>
                  <a:lnTo>
                    <a:pt x="4983" y="183"/>
                  </a:lnTo>
                  <a:lnTo>
                    <a:pt x="4984" y="180"/>
                  </a:lnTo>
                  <a:lnTo>
                    <a:pt x="4986" y="180"/>
                  </a:lnTo>
                  <a:lnTo>
                    <a:pt x="4988" y="179"/>
                  </a:lnTo>
                  <a:lnTo>
                    <a:pt x="4990" y="178"/>
                  </a:lnTo>
                  <a:lnTo>
                    <a:pt x="4992" y="177"/>
                  </a:lnTo>
                  <a:lnTo>
                    <a:pt x="4994" y="176"/>
                  </a:lnTo>
                  <a:lnTo>
                    <a:pt x="4996" y="171"/>
                  </a:lnTo>
                  <a:lnTo>
                    <a:pt x="4998" y="170"/>
                  </a:lnTo>
                  <a:lnTo>
                    <a:pt x="5000" y="168"/>
                  </a:lnTo>
                  <a:lnTo>
                    <a:pt x="5002" y="167"/>
                  </a:lnTo>
                  <a:lnTo>
                    <a:pt x="5004" y="164"/>
                  </a:lnTo>
                  <a:lnTo>
                    <a:pt x="5005" y="165"/>
                  </a:lnTo>
                  <a:lnTo>
                    <a:pt x="5007" y="166"/>
                  </a:lnTo>
                  <a:lnTo>
                    <a:pt x="5009" y="166"/>
                  </a:lnTo>
                  <a:lnTo>
                    <a:pt x="5011" y="170"/>
                  </a:lnTo>
                  <a:lnTo>
                    <a:pt x="5013" y="172"/>
                  </a:lnTo>
                  <a:lnTo>
                    <a:pt x="5015" y="171"/>
                  </a:lnTo>
                  <a:lnTo>
                    <a:pt x="5017" y="171"/>
                  </a:lnTo>
                  <a:lnTo>
                    <a:pt x="5019" y="172"/>
                  </a:lnTo>
                  <a:lnTo>
                    <a:pt x="5021" y="173"/>
                  </a:lnTo>
                  <a:lnTo>
                    <a:pt x="5023" y="178"/>
                  </a:lnTo>
                  <a:lnTo>
                    <a:pt x="5025" y="179"/>
                  </a:lnTo>
                  <a:lnTo>
                    <a:pt x="5026" y="181"/>
                  </a:lnTo>
                  <a:lnTo>
                    <a:pt x="5028" y="183"/>
                  </a:lnTo>
                  <a:lnTo>
                    <a:pt x="5030" y="184"/>
                  </a:lnTo>
                  <a:lnTo>
                    <a:pt x="5032" y="184"/>
                  </a:lnTo>
                  <a:lnTo>
                    <a:pt x="5034" y="184"/>
                  </a:lnTo>
                  <a:lnTo>
                    <a:pt x="5036" y="188"/>
                  </a:lnTo>
                  <a:lnTo>
                    <a:pt x="5038" y="193"/>
                  </a:lnTo>
                  <a:lnTo>
                    <a:pt x="5040" y="193"/>
                  </a:lnTo>
                  <a:lnTo>
                    <a:pt x="5042" y="194"/>
                  </a:lnTo>
                  <a:lnTo>
                    <a:pt x="5044" y="195"/>
                  </a:lnTo>
                  <a:lnTo>
                    <a:pt x="5046" y="196"/>
                  </a:lnTo>
                  <a:lnTo>
                    <a:pt x="5047" y="195"/>
                  </a:lnTo>
                  <a:lnTo>
                    <a:pt x="5049" y="196"/>
                  </a:lnTo>
                  <a:lnTo>
                    <a:pt x="5051" y="195"/>
                  </a:lnTo>
                  <a:lnTo>
                    <a:pt x="5053" y="195"/>
                  </a:lnTo>
                  <a:lnTo>
                    <a:pt x="5055" y="194"/>
                  </a:lnTo>
                  <a:lnTo>
                    <a:pt x="5057" y="196"/>
                  </a:lnTo>
                  <a:lnTo>
                    <a:pt x="5059" y="198"/>
                  </a:lnTo>
                  <a:lnTo>
                    <a:pt x="5061" y="197"/>
                  </a:lnTo>
                  <a:lnTo>
                    <a:pt x="5063" y="198"/>
                  </a:lnTo>
                  <a:lnTo>
                    <a:pt x="5065" y="196"/>
                  </a:lnTo>
                  <a:lnTo>
                    <a:pt x="5067" y="194"/>
                  </a:lnTo>
                  <a:lnTo>
                    <a:pt x="5068" y="194"/>
                  </a:lnTo>
                  <a:lnTo>
                    <a:pt x="5070" y="193"/>
                  </a:lnTo>
                  <a:lnTo>
                    <a:pt x="5072" y="193"/>
                  </a:lnTo>
                  <a:lnTo>
                    <a:pt x="5074" y="193"/>
                  </a:lnTo>
                  <a:lnTo>
                    <a:pt x="5076" y="194"/>
                  </a:lnTo>
                  <a:lnTo>
                    <a:pt x="5078" y="193"/>
                  </a:lnTo>
                  <a:lnTo>
                    <a:pt x="5080" y="194"/>
                  </a:lnTo>
                  <a:lnTo>
                    <a:pt x="5082" y="193"/>
                  </a:lnTo>
                  <a:lnTo>
                    <a:pt x="5084" y="188"/>
                  </a:lnTo>
                  <a:lnTo>
                    <a:pt x="5086" y="177"/>
                  </a:lnTo>
                  <a:lnTo>
                    <a:pt x="5088" y="168"/>
                  </a:lnTo>
                  <a:lnTo>
                    <a:pt x="5089" y="154"/>
                  </a:lnTo>
                  <a:lnTo>
                    <a:pt x="5091" y="135"/>
                  </a:lnTo>
                  <a:lnTo>
                    <a:pt x="5093" y="114"/>
                  </a:lnTo>
                  <a:lnTo>
                    <a:pt x="5095" y="100"/>
                  </a:lnTo>
                  <a:lnTo>
                    <a:pt x="5097" y="91"/>
                  </a:lnTo>
                  <a:lnTo>
                    <a:pt x="5099" y="81"/>
                  </a:lnTo>
                  <a:lnTo>
                    <a:pt x="5101" y="77"/>
                  </a:lnTo>
                  <a:lnTo>
                    <a:pt x="5103" y="79"/>
                  </a:lnTo>
                  <a:lnTo>
                    <a:pt x="5105" y="83"/>
                  </a:lnTo>
                  <a:lnTo>
                    <a:pt x="5107" y="93"/>
                  </a:lnTo>
                  <a:lnTo>
                    <a:pt x="5108" y="102"/>
                  </a:lnTo>
                  <a:lnTo>
                    <a:pt x="5110" y="101"/>
                  </a:lnTo>
                  <a:lnTo>
                    <a:pt x="5112" y="104"/>
                  </a:lnTo>
                  <a:lnTo>
                    <a:pt x="5114" y="102"/>
                  </a:lnTo>
                  <a:lnTo>
                    <a:pt x="5116" y="99"/>
                  </a:lnTo>
                  <a:lnTo>
                    <a:pt x="5118" y="102"/>
                  </a:lnTo>
                  <a:lnTo>
                    <a:pt x="5120" y="111"/>
                  </a:lnTo>
                  <a:lnTo>
                    <a:pt x="5122" y="123"/>
                  </a:lnTo>
                  <a:lnTo>
                    <a:pt x="5124" y="135"/>
                  </a:lnTo>
                  <a:lnTo>
                    <a:pt x="5126" y="140"/>
                  </a:lnTo>
                  <a:lnTo>
                    <a:pt x="5128" y="130"/>
                  </a:lnTo>
                  <a:lnTo>
                    <a:pt x="5129" y="116"/>
                  </a:lnTo>
                  <a:lnTo>
                    <a:pt x="5131" y="107"/>
                  </a:lnTo>
                  <a:lnTo>
                    <a:pt x="5133" y="117"/>
                  </a:lnTo>
                  <a:lnTo>
                    <a:pt x="5135" y="138"/>
                  </a:lnTo>
                  <a:lnTo>
                    <a:pt x="5137" y="158"/>
                  </a:lnTo>
                  <a:lnTo>
                    <a:pt x="5139" y="175"/>
                  </a:lnTo>
                  <a:lnTo>
                    <a:pt x="5141" y="181"/>
                  </a:lnTo>
                  <a:lnTo>
                    <a:pt x="5143" y="183"/>
                  </a:lnTo>
                  <a:lnTo>
                    <a:pt x="5145" y="183"/>
                  </a:lnTo>
                  <a:lnTo>
                    <a:pt x="5147" y="185"/>
                  </a:lnTo>
                  <a:lnTo>
                    <a:pt x="5149" y="193"/>
                  </a:lnTo>
                  <a:lnTo>
                    <a:pt x="5150" y="198"/>
                  </a:lnTo>
                  <a:lnTo>
                    <a:pt x="5152" y="201"/>
                  </a:lnTo>
                  <a:lnTo>
                    <a:pt x="5154" y="202"/>
                  </a:lnTo>
                  <a:lnTo>
                    <a:pt x="5156" y="198"/>
                  </a:lnTo>
                  <a:lnTo>
                    <a:pt x="5158" y="199"/>
                  </a:lnTo>
                  <a:lnTo>
                    <a:pt x="5160" y="197"/>
                  </a:lnTo>
                  <a:lnTo>
                    <a:pt x="5162" y="198"/>
                  </a:lnTo>
                  <a:lnTo>
                    <a:pt x="5164" y="200"/>
                  </a:lnTo>
                  <a:lnTo>
                    <a:pt x="5166" y="201"/>
                  </a:lnTo>
                  <a:lnTo>
                    <a:pt x="5168" y="200"/>
                  </a:lnTo>
                  <a:lnTo>
                    <a:pt x="5170" y="202"/>
                  </a:lnTo>
                  <a:lnTo>
                    <a:pt x="5171" y="201"/>
                  </a:lnTo>
                  <a:lnTo>
                    <a:pt x="5173" y="199"/>
                  </a:lnTo>
                  <a:lnTo>
                    <a:pt x="5175" y="199"/>
                  </a:lnTo>
                  <a:lnTo>
                    <a:pt x="5177" y="199"/>
                  </a:lnTo>
                  <a:lnTo>
                    <a:pt x="5179" y="200"/>
                  </a:lnTo>
                  <a:lnTo>
                    <a:pt x="5181" y="202"/>
                  </a:lnTo>
                  <a:lnTo>
                    <a:pt x="5183" y="202"/>
                  </a:lnTo>
                  <a:lnTo>
                    <a:pt x="5185" y="203"/>
                  </a:lnTo>
                  <a:lnTo>
                    <a:pt x="5187" y="205"/>
                  </a:lnTo>
                  <a:lnTo>
                    <a:pt x="5189" y="207"/>
                  </a:lnTo>
                  <a:lnTo>
                    <a:pt x="5191" y="203"/>
                  </a:lnTo>
                  <a:lnTo>
                    <a:pt x="5192" y="205"/>
                  </a:lnTo>
                  <a:lnTo>
                    <a:pt x="5194" y="204"/>
                  </a:lnTo>
                  <a:lnTo>
                    <a:pt x="5196" y="207"/>
                  </a:lnTo>
                  <a:lnTo>
                    <a:pt x="5198" y="207"/>
                  </a:lnTo>
                  <a:lnTo>
                    <a:pt x="5200" y="211"/>
                  </a:lnTo>
                  <a:lnTo>
                    <a:pt x="5202" y="212"/>
                  </a:lnTo>
                  <a:lnTo>
                    <a:pt x="5204" y="213"/>
                  </a:lnTo>
                  <a:lnTo>
                    <a:pt x="5206" y="213"/>
                  </a:lnTo>
                  <a:lnTo>
                    <a:pt x="5208" y="213"/>
                  </a:lnTo>
                  <a:lnTo>
                    <a:pt x="5210" y="211"/>
                  </a:lnTo>
                  <a:lnTo>
                    <a:pt x="5212" y="211"/>
                  </a:lnTo>
                  <a:lnTo>
                    <a:pt x="5213" y="213"/>
                  </a:lnTo>
                  <a:lnTo>
                    <a:pt x="5215" y="214"/>
                  </a:lnTo>
                  <a:lnTo>
                    <a:pt x="5217" y="214"/>
                  </a:lnTo>
                  <a:lnTo>
                    <a:pt x="5219" y="216"/>
                  </a:lnTo>
                  <a:lnTo>
                    <a:pt x="5221" y="217"/>
                  </a:lnTo>
                  <a:lnTo>
                    <a:pt x="5223" y="219"/>
                  </a:lnTo>
                  <a:lnTo>
                    <a:pt x="5225" y="217"/>
                  </a:lnTo>
                  <a:lnTo>
                    <a:pt x="5227" y="214"/>
                  </a:lnTo>
                  <a:lnTo>
                    <a:pt x="5229" y="218"/>
                  </a:lnTo>
                  <a:lnTo>
                    <a:pt x="5231" y="218"/>
                  </a:lnTo>
                  <a:lnTo>
                    <a:pt x="5232" y="218"/>
                  </a:lnTo>
                  <a:lnTo>
                    <a:pt x="5234" y="219"/>
                  </a:lnTo>
                  <a:lnTo>
                    <a:pt x="5236" y="218"/>
                  </a:lnTo>
                  <a:lnTo>
                    <a:pt x="5238" y="218"/>
                  </a:lnTo>
                  <a:lnTo>
                    <a:pt x="5240" y="219"/>
                  </a:lnTo>
                  <a:lnTo>
                    <a:pt x="5242" y="218"/>
                  </a:lnTo>
                  <a:lnTo>
                    <a:pt x="5244" y="218"/>
                  </a:lnTo>
                  <a:lnTo>
                    <a:pt x="5246" y="216"/>
                  </a:lnTo>
                  <a:lnTo>
                    <a:pt x="5248" y="218"/>
                  </a:lnTo>
                  <a:lnTo>
                    <a:pt x="5250" y="218"/>
                  </a:lnTo>
                  <a:lnTo>
                    <a:pt x="5252" y="218"/>
                  </a:lnTo>
                  <a:lnTo>
                    <a:pt x="5253" y="219"/>
                  </a:lnTo>
                  <a:lnTo>
                    <a:pt x="5255" y="216"/>
                  </a:lnTo>
                  <a:lnTo>
                    <a:pt x="5257" y="216"/>
                  </a:lnTo>
                  <a:lnTo>
                    <a:pt x="5259" y="214"/>
                  </a:lnTo>
                  <a:lnTo>
                    <a:pt x="5261" y="213"/>
                  </a:lnTo>
                  <a:lnTo>
                    <a:pt x="5263" y="212"/>
                  </a:lnTo>
                  <a:lnTo>
                    <a:pt x="5265" y="212"/>
                  </a:lnTo>
                  <a:lnTo>
                    <a:pt x="5267" y="212"/>
                  </a:lnTo>
                  <a:lnTo>
                    <a:pt x="5269" y="214"/>
                  </a:lnTo>
                  <a:lnTo>
                    <a:pt x="5271" y="213"/>
                  </a:lnTo>
                  <a:lnTo>
                    <a:pt x="5273" y="212"/>
                  </a:lnTo>
                  <a:lnTo>
                    <a:pt x="5274" y="212"/>
                  </a:lnTo>
                  <a:lnTo>
                    <a:pt x="5276" y="210"/>
                  </a:lnTo>
                  <a:lnTo>
                    <a:pt x="5278" y="206"/>
                  </a:lnTo>
                  <a:lnTo>
                    <a:pt x="5280" y="205"/>
                  </a:lnTo>
                  <a:lnTo>
                    <a:pt x="5282" y="202"/>
                  </a:lnTo>
                  <a:lnTo>
                    <a:pt x="5284" y="201"/>
                  </a:lnTo>
                  <a:lnTo>
                    <a:pt x="5286" y="200"/>
                  </a:lnTo>
                  <a:lnTo>
                    <a:pt x="5288" y="200"/>
                  </a:lnTo>
                  <a:lnTo>
                    <a:pt x="5290" y="199"/>
                  </a:lnTo>
                  <a:lnTo>
                    <a:pt x="5292" y="199"/>
                  </a:lnTo>
                  <a:lnTo>
                    <a:pt x="5294" y="197"/>
                  </a:lnTo>
                  <a:lnTo>
                    <a:pt x="5295" y="195"/>
                  </a:lnTo>
                  <a:lnTo>
                    <a:pt x="5297" y="194"/>
                  </a:lnTo>
                  <a:lnTo>
                    <a:pt x="5299" y="193"/>
                  </a:lnTo>
                  <a:lnTo>
                    <a:pt x="5301" y="193"/>
                  </a:lnTo>
                  <a:lnTo>
                    <a:pt x="5303" y="193"/>
                  </a:lnTo>
                  <a:lnTo>
                    <a:pt x="5305" y="192"/>
                  </a:lnTo>
                  <a:lnTo>
                    <a:pt x="5307" y="194"/>
                  </a:lnTo>
                  <a:lnTo>
                    <a:pt x="5309" y="190"/>
                  </a:lnTo>
                  <a:lnTo>
                    <a:pt x="5311" y="193"/>
                  </a:lnTo>
                  <a:lnTo>
                    <a:pt x="5313" y="190"/>
                  </a:lnTo>
                  <a:lnTo>
                    <a:pt x="5315" y="190"/>
                  </a:lnTo>
                  <a:lnTo>
                    <a:pt x="5316" y="190"/>
                  </a:lnTo>
                  <a:lnTo>
                    <a:pt x="5318" y="190"/>
                  </a:lnTo>
                  <a:lnTo>
                    <a:pt x="5320" y="194"/>
                  </a:lnTo>
                  <a:lnTo>
                    <a:pt x="5322" y="193"/>
                  </a:lnTo>
                  <a:lnTo>
                    <a:pt x="5324" y="195"/>
                  </a:lnTo>
                  <a:lnTo>
                    <a:pt x="5326" y="194"/>
                  </a:lnTo>
                  <a:lnTo>
                    <a:pt x="5328" y="193"/>
                  </a:lnTo>
                  <a:lnTo>
                    <a:pt x="5330" y="194"/>
                  </a:lnTo>
                  <a:lnTo>
                    <a:pt x="5332" y="195"/>
                  </a:lnTo>
                  <a:lnTo>
                    <a:pt x="5334" y="193"/>
                  </a:lnTo>
                  <a:lnTo>
                    <a:pt x="5336" y="194"/>
                  </a:lnTo>
                  <a:lnTo>
                    <a:pt x="5337" y="196"/>
                  </a:lnTo>
                  <a:lnTo>
                    <a:pt x="5339" y="197"/>
                  </a:lnTo>
                  <a:lnTo>
                    <a:pt x="5341" y="197"/>
                  </a:lnTo>
                  <a:lnTo>
                    <a:pt x="5343" y="200"/>
                  </a:lnTo>
                  <a:lnTo>
                    <a:pt x="5345" y="199"/>
                  </a:lnTo>
                  <a:lnTo>
                    <a:pt x="5347" y="196"/>
                  </a:lnTo>
                  <a:lnTo>
                    <a:pt x="5349" y="197"/>
                  </a:lnTo>
                  <a:lnTo>
                    <a:pt x="5351" y="199"/>
                  </a:lnTo>
                  <a:lnTo>
                    <a:pt x="5353" y="197"/>
                  </a:lnTo>
                  <a:lnTo>
                    <a:pt x="5355" y="199"/>
                  </a:lnTo>
                  <a:lnTo>
                    <a:pt x="5357" y="199"/>
                  </a:lnTo>
                  <a:lnTo>
                    <a:pt x="5359" y="197"/>
                  </a:lnTo>
                  <a:lnTo>
                    <a:pt x="5361" y="197"/>
                  </a:lnTo>
                  <a:lnTo>
                    <a:pt x="5362" y="198"/>
                  </a:lnTo>
                  <a:lnTo>
                    <a:pt x="5364" y="198"/>
                  </a:lnTo>
                  <a:lnTo>
                    <a:pt x="5366" y="199"/>
                  </a:lnTo>
                  <a:lnTo>
                    <a:pt x="5368" y="198"/>
                  </a:lnTo>
                  <a:lnTo>
                    <a:pt x="5370" y="199"/>
                  </a:lnTo>
                  <a:lnTo>
                    <a:pt x="5372" y="200"/>
                  </a:lnTo>
                  <a:lnTo>
                    <a:pt x="5374" y="197"/>
                  </a:lnTo>
                  <a:lnTo>
                    <a:pt x="5376" y="199"/>
                  </a:lnTo>
                  <a:lnTo>
                    <a:pt x="5378" y="199"/>
                  </a:lnTo>
                  <a:lnTo>
                    <a:pt x="5380" y="196"/>
                  </a:lnTo>
                  <a:lnTo>
                    <a:pt x="5382" y="195"/>
                  </a:lnTo>
                  <a:lnTo>
                    <a:pt x="5383" y="195"/>
                  </a:lnTo>
                  <a:lnTo>
                    <a:pt x="5385" y="194"/>
                  </a:lnTo>
                  <a:lnTo>
                    <a:pt x="5387" y="195"/>
                  </a:lnTo>
                  <a:lnTo>
                    <a:pt x="5389" y="195"/>
                  </a:lnTo>
                  <a:lnTo>
                    <a:pt x="5391" y="196"/>
                  </a:lnTo>
                  <a:lnTo>
                    <a:pt x="5393" y="196"/>
                  </a:lnTo>
                  <a:lnTo>
                    <a:pt x="5395" y="196"/>
                  </a:lnTo>
                  <a:lnTo>
                    <a:pt x="5397" y="194"/>
                  </a:lnTo>
                  <a:lnTo>
                    <a:pt x="5399" y="193"/>
                  </a:lnTo>
                  <a:lnTo>
                    <a:pt x="5401" y="192"/>
                  </a:lnTo>
                  <a:lnTo>
                    <a:pt x="5403" y="194"/>
                  </a:lnTo>
                  <a:lnTo>
                    <a:pt x="5404" y="194"/>
                  </a:lnTo>
                  <a:lnTo>
                    <a:pt x="5406" y="193"/>
                  </a:lnTo>
                  <a:lnTo>
                    <a:pt x="5408" y="195"/>
                  </a:lnTo>
                  <a:lnTo>
                    <a:pt x="5410" y="194"/>
                  </a:lnTo>
                  <a:lnTo>
                    <a:pt x="5412" y="194"/>
                  </a:lnTo>
                  <a:lnTo>
                    <a:pt x="5414" y="194"/>
                  </a:lnTo>
                  <a:lnTo>
                    <a:pt x="5416" y="194"/>
                  </a:lnTo>
                  <a:lnTo>
                    <a:pt x="5418" y="193"/>
                  </a:lnTo>
                  <a:lnTo>
                    <a:pt x="5420" y="194"/>
                  </a:lnTo>
                  <a:lnTo>
                    <a:pt x="5422" y="196"/>
                  </a:lnTo>
                  <a:lnTo>
                    <a:pt x="5424" y="195"/>
                  </a:lnTo>
                  <a:lnTo>
                    <a:pt x="5425" y="194"/>
                  </a:lnTo>
                  <a:lnTo>
                    <a:pt x="5427" y="193"/>
                  </a:lnTo>
                  <a:lnTo>
                    <a:pt x="5429" y="192"/>
                  </a:lnTo>
                  <a:lnTo>
                    <a:pt x="5431" y="190"/>
                  </a:lnTo>
                  <a:lnTo>
                    <a:pt x="5433" y="186"/>
                  </a:lnTo>
                  <a:lnTo>
                    <a:pt x="5435" y="184"/>
                  </a:lnTo>
                  <a:lnTo>
                    <a:pt x="5437" y="183"/>
                  </a:lnTo>
                  <a:lnTo>
                    <a:pt x="5439" y="184"/>
                  </a:lnTo>
                  <a:lnTo>
                    <a:pt x="5441" y="182"/>
                  </a:lnTo>
                  <a:lnTo>
                    <a:pt x="5443" y="179"/>
                  </a:lnTo>
                  <a:lnTo>
                    <a:pt x="5445" y="178"/>
                  </a:lnTo>
                  <a:lnTo>
                    <a:pt x="5446" y="178"/>
                  </a:lnTo>
                  <a:lnTo>
                    <a:pt x="5448" y="174"/>
                  </a:lnTo>
                  <a:lnTo>
                    <a:pt x="5450" y="171"/>
                  </a:lnTo>
                  <a:lnTo>
                    <a:pt x="5452" y="169"/>
                  </a:lnTo>
                  <a:lnTo>
                    <a:pt x="5454" y="169"/>
                  </a:lnTo>
                  <a:lnTo>
                    <a:pt x="5456" y="169"/>
                  </a:lnTo>
                  <a:lnTo>
                    <a:pt x="5458" y="172"/>
                  </a:lnTo>
                  <a:lnTo>
                    <a:pt x="5460" y="176"/>
                  </a:lnTo>
                  <a:lnTo>
                    <a:pt x="5462" y="175"/>
                  </a:lnTo>
                  <a:lnTo>
                    <a:pt x="5464" y="179"/>
                  </a:lnTo>
                  <a:lnTo>
                    <a:pt x="5465" y="179"/>
                  </a:lnTo>
                  <a:lnTo>
                    <a:pt x="5467" y="178"/>
                  </a:lnTo>
                  <a:lnTo>
                    <a:pt x="5469" y="176"/>
                  </a:lnTo>
                  <a:lnTo>
                    <a:pt x="5471" y="178"/>
                  </a:lnTo>
                  <a:lnTo>
                    <a:pt x="5473" y="182"/>
                  </a:lnTo>
                  <a:lnTo>
                    <a:pt x="5475" y="184"/>
                  </a:lnTo>
                  <a:lnTo>
                    <a:pt x="5477" y="188"/>
                  </a:lnTo>
                  <a:lnTo>
                    <a:pt x="5479" y="189"/>
                  </a:lnTo>
                  <a:lnTo>
                    <a:pt x="5481" y="189"/>
                  </a:lnTo>
                  <a:lnTo>
                    <a:pt x="5483" y="191"/>
                  </a:lnTo>
                  <a:lnTo>
                    <a:pt x="5485" y="194"/>
                  </a:lnTo>
                  <a:lnTo>
                    <a:pt x="5486" y="195"/>
                  </a:lnTo>
                  <a:lnTo>
                    <a:pt x="5488" y="195"/>
                  </a:lnTo>
                  <a:lnTo>
                    <a:pt x="5490" y="196"/>
                  </a:lnTo>
                  <a:lnTo>
                    <a:pt x="5492" y="195"/>
                  </a:lnTo>
                  <a:lnTo>
                    <a:pt x="5494" y="195"/>
                  </a:lnTo>
                  <a:lnTo>
                    <a:pt x="5496" y="199"/>
                  </a:lnTo>
                  <a:lnTo>
                    <a:pt x="5498" y="199"/>
                  </a:lnTo>
                  <a:lnTo>
                    <a:pt x="5500" y="198"/>
                  </a:lnTo>
                  <a:lnTo>
                    <a:pt x="5502" y="197"/>
                  </a:lnTo>
                  <a:lnTo>
                    <a:pt x="5504" y="196"/>
                  </a:lnTo>
                  <a:lnTo>
                    <a:pt x="5506" y="195"/>
                  </a:lnTo>
                  <a:lnTo>
                    <a:pt x="5507" y="196"/>
                  </a:lnTo>
                  <a:lnTo>
                    <a:pt x="5509" y="195"/>
                  </a:lnTo>
                  <a:lnTo>
                    <a:pt x="5511" y="197"/>
                  </a:lnTo>
                  <a:lnTo>
                    <a:pt x="5513" y="196"/>
                  </a:lnTo>
                  <a:lnTo>
                    <a:pt x="5515" y="197"/>
                  </a:lnTo>
                  <a:lnTo>
                    <a:pt x="5517" y="196"/>
                  </a:lnTo>
                  <a:lnTo>
                    <a:pt x="5519" y="197"/>
                  </a:lnTo>
                  <a:lnTo>
                    <a:pt x="5521" y="195"/>
                  </a:lnTo>
                  <a:lnTo>
                    <a:pt x="5523" y="196"/>
                  </a:lnTo>
                  <a:lnTo>
                    <a:pt x="5525" y="194"/>
                  </a:lnTo>
                  <a:lnTo>
                    <a:pt x="5527" y="194"/>
                  </a:lnTo>
                  <a:lnTo>
                    <a:pt x="5528" y="195"/>
                  </a:lnTo>
                  <a:lnTo>
                    <a:pt x="5530" y="195"/>
                  </a:lnTo>
                  <a:lnTo>
                    <a:pt x="5532" y="191"/>
                  </a:lnTo>
                  <a:lnTo>
                    <a:pt x="5534" y="188"/>
                  </a:lnTo>
                  <a:lnTo>
                    <a:pt x="5536" y="180"/>
                  </a:lnTo>
                  <a:lnTo>
                    <a:pt x="5538" y="171"/>
                  </a:lnTo>
                  <a:lnTo>
                    <a:pt x="5540" y="153"/>
                  </a:lnTo>
                  <a:lnTo>
                    <a:pt x="5542" y="136"/>
                  </a:lnTo>
                  <a:lnTo>
                    <a:pt x="5544" y="119"/>
                  </a:lnTo>
                  <a:lnTo>
                    <a:pt x="5546" y="111"/>
                  </a:lnTo>
                  <a:lnTo>
                    <a:pt x="5548" y="105"/>
                  </a:lnTo>
                  <a:lnTo>
                    <a:pt x="5549" y="101"/>
                  </a:lnTo>
                  <a:lnTo>
                    <a:pt x="5551" y="101"/>
                  </a:lnTo>
                  <a:lnTo>
                    <a:pt x="5553" y="104"/>
                  </a:lnTo>
                  <a:lnTo>
                    <a:pt x="5555" y="113"/>
                  </a:lnTo>
                  <a:lnTo>
                    <a:pt x="5557" y="120"/>
                  </a:lnTo>
                  <a:lnTo>
                    <a:pt x="5559" y="123"/>
                  </a:lnTo>
                  <a:lnTo>
                    <a:pt x="5561" y="127"/>
                  </a:lnTo>
                  <a:lnTo>
                    <a:pt x="5563" y="127"/>
                  </a:lnTo>
                  <a:lnTo>
                    <a:pt x="5565" y="124"/>
                  </a:lnTo>
                  <a:lnTo>
                    <a:pt x="5567" y="125"/>
                  </a:lnTo>
                  <a:lnTo>
                    <a:pt x="5569" y="127"/>
                  </a:lnTo>
                  <a:lnTo>
                    <a:pt x="5570" y="132"/>
                  </a:lnTo>
                  <a:lnTo>
                    <a:pt x="5572" y="140"/>
                  </a:lnTo>
                  <a:lnTo>
                    <a:pt x="5574" y="147"/>
                  </a:lnTo>
                  <a:lnTo>
                    <a:pt x="5576" y="146"/>
                  </a:lnTo>
                  <a:lnTo>
                    <a:pt x="5578" y="134"/>
                  </a:lnTo>
                  <a:lnTo>
                    <a:pt x="5580" y="123"/>
                  </a:lnTo>
                  <a:lnTo>
                    <a:pt x="5582" y="118"/>
                  </a:lnTo>
                  <a:lnTo>
                    <a:pt x="5584" y="127"/>
                  </a:lnTo>
                  <a:lnTo>
                    <a:pt x="5586" y="146"/>
                  </a:lnTo>
                  <a:lnTo>
                    <a:pt x="5588" y="168"/>
                  </a:lnTo>
                  <a:lnTo>
                    <a:pt x="5589" y="181"/>
                  </a:lnTo>
                  <a:lnTo>
                    <a:pt x="5591" y="186"/>
                  </a:lnTo>
                  <a:lnTo>
                    <a:pt x="5593" y="184"/>
                  </a:lnTo>
                  <a:lnTo>
                    <a:pt x="5595" y="188"/>
                  </a:lnTo>
                  <a:lnTo>
                    <a:pt x="5597" y="191"/>
                  </a:lnTo>
                  <a:lnTo>
                    <a:pt x="5599" y="195"/>
                  </a:lnTo>
                  <a:lnTo>
                    <a:pt x="5601" y="201"/>
                  </a:lnTo>
                  <a:lnTo>
                    <a:pt x="5603" y="202"/>
                  </a:lnTo>
                  <a:lnTo>
                    <a:pt x="5605" y="202"/>
                  </a:lnTo>
                  <a:lnTo>
                    <a:pt x="5607" y="200"/>
                  </a:lnTo>
                  <a:lnTo>
                    <a:pt x="5609" y="201"/>
                  </a:lnTo>
                  <a:lnTo>
                    <a:pt x="5610" y="202"/>
                  </a:lnTo>
                  <a:lnTo>
                    <a:pt x="5612" y="200"/>
                  </a:lnTo>
                  <a:lnTo>
                    <a:pt x="5614" y="199"/>
                  </a:lnTo>
                  <a:lnTo>
                    <a:pt x="5616" y="200"/>
                  </a:lnTo>
                  <a:lnTo>
                    <a:pt x="5618" y="202"/>
                  </a:lnTo>
                  <a:lnTo>
                    <a:pt x="5620" y="201"/>
                  </a:lnTo>
                  <a:lnTo>
                    <a:pt x="5622" y="200"/>
                  </a:lnTo>
                  <a:lnTo>
                    <a:pt x="5624" y="201"/>
                  </a:lnTo>
                  <a:lnTo>
                    <a:pt x="5626" y="200"/>
                  </a:lnTo>
                  <a:lnTo>
                    <a:pt x="5628" y="200"/>
                  </a:lnTo>
                  <a:lnTo>
                    <a:pt x="5630" y="198"/>
                  </a:lnTo>
                  <a:lnTo>
                    <a:pt x="5631" y="199"/>
                  </a:lnTo>
                  <a:lnTo>
                    <a:pt x="5633" y="199"/>
                  </a:lnTo>
                  <a:lnTo>
                    <a:pt x="5635" y="202"/>
                  </a:lnTo>
                  <a:lnTo>
                    <a:pt x="5637" y="204"/>
                  </a:lnTo>
                  <a:lnTo>
                    <a:pt x="5639" y="202"/>
                  </a:lnTo>
                  <a:lnTo>
                    <a:pt x="5641" y="201"/>
                  </a:lnTo>
                  <a:lnTo>
                    <a:pt x="5643" y="202"/>
                  </a:lnTo>
                  <a:lnTo>
                    <a:pt x="5645" y="204"/>
                  </a:lnTo>
                  <a:lnTo>
                    <a:pt x="5647" y="201"/>
                  </a:lnTo>
                  <a:lnTo>
                    <a:pt x="5649" y="201"/>
                  </a:lnTo>
                  <a:lnTo>
                    <a:pt x="5651" y="203"/>
                  </a:lnTo>
                  <a:lnTo>
                    <a:pt x="5652" y="206"/>
                  </a:lnTo>
                  <a:lnTo>
                    <a:pt x="5654" y="206"/>
                  </a:lnTo>
                  <a:lnTo>
                    <a:pt x="5656" y="207"/>
                  </a:lnTo>
                  <a:lnTo>
                    <a:pt x="5658" y="207"/>
                  </a:lnTo>
                  <a:lnTo>
                    <a:pt x="5660" y="206"/>
                  </a:lnTo>
                  <a:lnTo>
                    <a:pt x="5662" y="207"/>
                  </a:lnTo>
                  <a:lnTo>
                    <a:pt x="5664" y="205"/>
                  </a:lnTo>
                  <a:lnTo>
                    <a:pt x="5666" y="206"/>
                  </a:lnTo>
                  <a:lnTo>
                    <a:pt x="5668" y="208"/>
                  </a:lnTo>
                  <a:lnTo>
                    <a:pt x="5670" y="207"/>
                  </a:lnTo>
                  <a:lnTo>
                    <a:pt x="5672" y="211"/>
                  </a:lnTo>
                  <a:lnTo>
                    <a:pt x="5673" y="210"/>
                  </a:lnTo>
                  <a:lnTo>
                    <a:pt x="5675" y="212"/>
                  </a:lnTo>
                  <a:lnTo>
                    <a:pt x="5677" y="211"/>
                  </a:lnTo>
                  <a:lnTo>
                    <a:pt x="5679" y="211"/>
                  </a:lnTo>
                  <a:lnTo>
                    <a:pt x="5681" y="212"/>
                  </a:lnTo>
                  <a:lnTo>
                    <a:pt x="5683" y="211"/>
                  </a:lnTo>
                  <a:lnTo>
                    <a:pt x="5685" y="208"/>
                  </a:lnTo>
                  <a:lnTo>
                    <a:pt x="5687" y="212"/>
                  </a:lnTo>
                  <a:lnTo>
                    <a:pt x="5689" y="213"/>
                  </a:lnTo>
                  <a:lnTo>
                    <a:pt x="5691" y="213"/>
                  </a:lnTo>
                  <a:lnTo>
                    <a:pt x="5693" y="213"/>
                  </a:lnTo>
                  <a:lnTo>
                    <a:pt x="5694" y="212"/>
                  </a:lnTo>
                  <a:lnTo>
                    <a:pt x="5696" y="212"/>
                  </a:lnTo>
                  <a:lnTo>
                    <a:pt x="5698" y="210"/>
                  </a:lnTo>
                  <a:lnTo>
                    <a:pt x="5700" y="210"/>
                  </a:lnTo>
                  <a:lnTo>
                    <a:pt x="5702" y="211"/>
                  </a:lnTo>
                  <a:lnTo>
                    <a:pt x="5704" y="211"/>
                  </a:lnTo>
                  <a:lnTo>
                    <a:pt x="5706" y="208"/>
                  </a:lnTo>
                  <a:lnTo>
                    <a:pt x="5708" y="209"/>
                  </a:lnTo>
                  <a:lnTo>
                    <a:pt x="5710" y="209"/>
                  </a:lnTo>
                  <a:lnTo>
                    <a:pt x="5712" y="207"/>
                  </a:lnTo>
                  <a:lnTo>
                    <a:pt x="5713" y="207"/>
                  </a:lnTo>
                  <a:lnTo>
                    <a:pt x="5715" y="208"/>
                  </a:lnTo>
                  <a:lnTo>
                    <a:pt x="5717" y="205"/>
                  </a:lnTo>
                  <a:lnTo>
                    <a:pt x="5719" y="204"/>
                  </a:lnTo>
                  <a:lnTo>
                    <a:pt x="5721" y="202"/>
                  </a:lnTo>
                  <a:lnTo>
                    <a:pt x="5723" y="205"/>
                  </a:lnTo>
                  <a:lnTo>
                    <a:pt x="5725" y="202"/>
                  </a:lnTo>
                  <a:lnTo>
                    <a:pt x="5727" y="204"/>
                  </a:lnTo>
                  <a:lnTo>
                    <a:pt x="5729" y="201"/>
                  </a:lnTo>
                  <a:lnTo>
                    <a:pt x="5731" y="197"/>
                  </a:lnTo>
                  <a:lnTo>
                    <a:pt x="5733" y="196"/>
                  </a:lnTo>
                  <a:lnTo>
                    <a:pt x="5734" y="195"/>
                  </a:lnTo>
                  <a:lnTo>
                    <a:pt x="5736" y="193"/>
                  </a:lnTo>
                  <a:lnTo>
                    <a:pt x="5738" y="193"/>
                  </a:lnTo>
                  <a:lnTo>
                    <a:pt x="5740" y="191"/>
                  </a:lnTo>
                  <a:lnTo>
                    <a:pt x="5742" y="190"/>
                  </a:lnTo>
                  <a:lnTo>
                    <a:pt x="5744" y="189"/>
                  </a:lnTo>
                  <a:lnTo>
                    <a:pt x="5746" y="188"/>
                  </a:lnTo>
                  <a:lnTo>
                    <a:pt x="5748" y="186"/>
                  </a:lnTo>
                  <a:lnTo>
                    <a:pt x="5750" y="185"/>
                  </a:lnTo>
                  <a:lnTo>
                    <a:pt x="5752" y="183"/>
                  </a:lnTo>
                  <a:lnTo>
                    <a:pt x="5754" y="183"/>
                  </a:lnTo>
                  <a:lnTo>
                    <a:pt x="5755" y="185"/>
                  </a:lnTo>
                  <a:lnTo>
                    <a:pt x="5757" y="185"/>
                  </a:lnTo>
                  <a:lnTo>
                    <a:pt x="5759" y="184"/>
                  </a:lnTo>
                  <a:lnTo>
                    <a:pt x="5761" y="185"/>
                  </a:lnTo>
                  <a:lnTo>
                    <a:pt x="5763" y="186"/>
                  </a:lnTo>
                  <a:lnTo>
                    <a:pt x="5765" y="186"/>
                  </a:lnTo>
                  <a:lnTo>
                    <a:pt x="5767" y="186"/>
                  </a:lnTo>
                  <a:lnTo>
                    <a:pt x="5769" y="185"/>
                  </a:lnTo>
                  <a:lnTo>
                    <a:pt x="5771" y="186"/>
                  </a:lnTo>
                  <a:lnTo>
                    <a:pt x="5773" y="188"/>
                  </a:lnTo>
                  <a:lnTo>
                    <a:pt x="5775" y="187"/>
                  </a:lnTo>
                  <a:lnTo>
                    <a:pt x="5776" y="188"/>
                  </a:lnTo>
                  <a:lnTo>
                    <a:pt x="5778" y="188"/>
                  </a:lnTo>
                  <a:lnTo>
                    <a:pt x="5780" y="188"/>
                  </a:lnTo>
                  <a:lnTo>
                    <a:pt x="5782" y="188"/>
                  </a:lnTo>
                  <a:lnTo>
                    <a:pt x="5784" y="187"/>
                  </a:lnTo>
                  <a:lnTo>
                    <a:pt x="5786" y="185"/>
                  </a:lnTo>
                  <a:lnTo>
                    <a:pt x="5788" y="188"/>
                  </a:lnTo>
                  <a:lnTo>
                    <a:pt x="5790" y="188"/>
                  </a:lnTo>
                  <a:lnTo>
                    <a:pt x="5792" y="190"/>
                  </a:lnTo>
                  <a:lnTo>
                    <a:pt x="5794" y="189"/>
                  </a:lnTo>
                  <a:lnTo>
                    <a:pt x="5796" y="190"/>
                  </a:lnTo>
                  <a:lnTo>
                    <a:pt x="5797" y="188"/>
                  </a:lnTo>
                  <a:lnTo>
                    <a:pt x="5799" y="188"/>
                  </a:lnTo>
                  <a:lnTo>
                    <a:pt x="5801" y="187"/>
                  </a:lnTo>
                  <a:lnTo>
                    <a:pt x="5803" y="188"/>
                  </a:lnTo>
                  <a:lnTo>
                    <a:pt x="5805" y="188"/>
                  </a:lnTo>
                  <a:lnTo>
                    <a:pt x="5807" y="189"/>
                  </a:lnTo>
                  <a:lnTo>
                    <a:pt x="5809" y="189"/>
                  </a:lnTo>
                  <a:lnTo>
                    <a:pt x="5811" y="189"/>
                  </a:lnTo>
                  <a:lnTo>
                    <a:pt x="5813" y="193"/>
                  </a:lnTo>
                  <a:lnTo>
                    <a:pt x="5815" y="189"/>
                  </a:lnTo>
                  <a:lnTo>
                    <a:pt x="5817" y="190"/>
                  </a:lnTo>
                  <a:lnTo>
                    <a:pt x="5818" y="188"/>
                  </a:lnTo>
                  <a:lnTo>
                    <a:pt x="5820" y="185"/>
                  </a:lnTo>
                  <a:lnTo>
                    <a:pt x="5822" y="186"/>
                  </a:lnTo>
                  <a:lnTo>
                    <a:pt x="5824" y="188"/>
                  </a:lnTo>
                  <a:lnTo>
                    <a:pt x="5826" y="186"/>
                  </a:lnTo>
                  <a:lnTo>
                    <a:pt x="5828" y="190"/>
                  </a:lnTo>
                  <a:lnTo>
                    <a:pt x="5830" y="189"/>
                  </a:lnTo>
                  <a:lnTo>
                    <a:pt x="5832" y="187"/>
                  </a:lnTo>
                  <a:lnTo>
                    <a:pt x="5834" y="187"/>
                  </a:lnTo>
                  <a:lnTo>
                    <a:pt x="5836" y="186"/>
                  </a:lnTo>
                  <a:lnTo>
                    <a:pt x="5837" y="185"/>
                  </a:lnTo>
                  <a:lnTo>
                    <a:pt x="5839" y="185"/>
                  </a:lnTo>
                  <a:lnTo>
                    <a:pt x="5841" y="185"/>
                  </a:lnTo>
                  <a:lnTo>
                    <a:pt x="5843" y="185"/>
                  </a:lnTo>
                  <a:lnTo>
                    <a:pt x="5845" y="185"/>
                  </a:lnTo>
                  <a:lnTo>
                    <a:pt x="5847" y="185"/>
                  </a:lnTo>
                  <a:lnTo>
                    <a:pt x="5849" y="185"/>
                  </a:lnTo>
                  <a:lnTo>
                    <a:pt x="5851" y="183"/>
                  </a:lnTo>
                  <a:lnTo>
                    <a:pt x="5853" y="183"/>
                  </a:lnTo>
                  <a:lnTo>
                    <a:pt x="5855" y="185"/>
                  </a:lnTo>
                  <a:lnTo>
                    <a:pt x="5857" y="184"/>
                  </a:lnTo>
                  <a:lnTo>
                    <a:pt x="5858" y="183"/>
                  </a:lnTo>
                  <a:lnTo>
                    <a:pt x="5860" y="184"/>
                  </a:lnTo>
                  <a:lnTo>
                    <a:pt x="5862" y="184"/>
                  </a:lnTo>
                  <a:lnTo>
                    <a:pt x="5864" y="186"/>
                  </a:lnTo>
                  <a:lnTo>
                    <a:pt x="5866" y="185"/>
                  </a:lnTo>
                  <a:lnTo>
                    <a:pt x="5868" y="181"/>
                  </a:lnTo>
                  <a:lnTo>
                    <a:pt x="5870" y="179"/>
                  </a:lnTo>
                  <a:lnTo>
                    <a:pt x="5872" y="177"/>
                  </a:lnTo>
                  <a:lnTo>
                    <a:pt x="5874" y="175"/>
                  </a:lnTo>
                  <a:lnTo>
                    <a:pt x="5876" y="174"/>
                  </a:lnTo>
                  <a:lnTo>
                    <a:pt x="5878" y="173"/>
                  </a:lnTo>
                  <a:lnTo>
                    <a:pt x="5879" y="171"/>
                  </a:lnTo>
                  <a:lnTo>
                    <a:pt x="5881" y="169"/>
                  </a:lnTo>
                  <a:lnTo>
                    <a:pt x="5883" y="169"/>
                  </a:lnTo>
                  <a:lnTo>
                    <a:pt x="5885" y="168"/>
                  </a:lnTo>
                  <a:lnTo>
                    <a:pt x="5887" y="164"/>
                  </a:lnTo>
                  <a:lnTo>
                    <a:pt x="5889" y="163"/>
                  </a:lnTo>
                  <a:lnTo>
                    <a:pt x="5891" y="161"/>
                  </a:lnTo>
                  <a:lnTo>
                    <a:pt x="5893" y="162"/>
                  </a:lnTo>
                  <a:lnTo>
                    <a:pt x="5895" y="165"/>
                  </a:lnTo>
                  <a:lnTo>
                    <a:pt x="5897" y="168"/>
                  </a:lnTo>
                  <a:lnTo>
                    <a:pt x="5899" y="171"/>
                  </a:lnTo>
                  <a:lnTo>
                    <a:pt x="5900" y="170"/>
                  </a:lnTo>
                  <a:lnTo>
                    <a:pt x="5902" y="172"/>
                  </a:lnTo>
                  <a:lnTo>
                    <a:pt x="5904" y="171"/>
                  </a:lnTo>
                  <a:lnTo>
                    <a:pt x="5906" y="170"/>
                  </a:lnTo>
                  <a:lnTo>
                    <a:pt x="5908" y="172"/>
                  </a:lnTo>
                  <a:lnTo>
                    <a:pt x="5910" y="176"/>
                  </a:lnTo>
                  <a:lnTo>
                    <a:pt x="5912" y="177"/>
                  </a:lnTo>
                  <a:lnTo>
                    <a:pt x="5914" y="177"/>
                  </a:lnTo>
                  <a:lnTo>
                    <a:pt x="5916" y="180"/>
                  </a:lnTo>
                  <a:lnTo>
                    <a:pt x="5918" y="183"/>
                  </a:lnTo>
                  <a:lnTo>
                    <a:pt x="5920" y="182"/>
                  </a:lnTo>
                  <a:lnTo>
                    <a:pt x="5921" y="183"/>
                  </a:lnTo>
                  <a:lnTo>
                    <a:pt x="5923" y="184"/>
                  </a:lnTo>
                  <a:lnTo>
                    <a:pt x="5925" y="187"/>
                  </a:lnTo>
                  <a:lnTo>
                    <a:pt x="5927" y="186"/>
                  </a:lnTo>
                  <a:lnTo>
                    <a:pt x="5929" y="188"/>
                  </a:lnTo>
                  <a:lnTo>
                    <a:pt x="5931" y="189"/>
                  </a:lnTo>
                  <a:lnTo>
                    <a:pt x="5933" y="188"/>
                  </a:lnTo>
                  <a:lnTo>
                    <a:pt x="5935" y="188"/>
                  </a:lnTo>
                  <a:lnTo>
                    <a:pt x="5937" y="186"/>
                  </a:lnTo>
                  <a:lnTo>
                    <a:pt x="5939" y="186"/>
                  </a:lnTo>
                  <a:lnTo>
                    <a:pt x="5941" y="188"/>
                  </a:lnTo>
                  <a:lnTo>
                    <a:pt x="5942" y="186"/>
                  </a:lnTo>
                  <a:lnTo>
                    <a:pt x="5944" y="188"/>
                  </a:lnTo>
                  <a:lnTo>
                    <a:pt x="5946" y="186"/>
                  </a:lnTo>
                  <a:lnTo>
                    <a:pt x="5948" y="189"/>
                  </a:lnTo>
                  <a:lnTo>
                    <a:pt x="5950" y="188"/>
                  </a:lnTo>
                  <a:lnTo>
                    <a:pt x="5952" y="186"/>
                  </a:lnTo>
                  <a:lnTo>
                    <a:pt x="5954" y="186"/>
                  </a:lnTo>
                  <a:lnTo>
                    <a:pt x="5956" y="185"/>
                  </a:lnTo>
                  <a:lnTo>
                    <a:pt x="5958" y="185"/>
                  </a:lnTo>
                  <a:lnTo>
                    <a:pt x="5960" y="186"/>
                  </a:lnTo>
                  <a:lnTo>
                    <a:pt x="5962" y="184"/>
                  </a:lnTo>
                  <a:lnTo>
                    <a:pt x="5963" y="185"/>
                  </a:lnTo>
                  <a:lnTo>
                    <a:pt x="5965" y="186"/>
                  </a:lnTo>
                  <a:lnTo>
                    <a:pt x="5967" y="186"/>
                  </a:lnTo>
                  <a:lnTo>
                    <a:pt x="5969" y="184"/>
                  </a:lnTo>
                  <a:lnTo>
                    <a:pt x="5971" y="179"/>
                  </a:lnTo>
                  <a:lnTo>
                    <a:pt x="5973" y="174"/>
                  </a:lnTo>
                  <a:lnTo>
                    <a:pt x="5975" y="165"/>
                  </a:lnTo>
                  <a:lnTo>
                    <a:pt x="5977" y="152"/>
                  </a:lnTo>
                  <a:lnTo>
                    <a:pt x="5979" y="135"/>
                  </a:lnTo>
                  <a:lnTo>
                    <a:pt x="5981" y="117"/>
                  </a:lnTo>
                  <a:lnTo>
                    <a:pt x="5982" y="101"/>
                  </a:lnTo>
                  <a:lnTo>
                    <a:pt x="5984" y="89"/>
                  </a:lnTo>
                  <a:lnTo>
                    <a:pt x="5986" y="81"/>
                  </a:lnTo>
                  <a:lnTo>
                    <a:pt x="5988" y="80"/>
                  </a:lnTo>
                  <a:lnTo>
                    <a:pt x="5990" y="81"/>
                  </a:lnTo>
                  <a:lnTo>
                    <a:pt x="5992" y="87"/>
                  </a:lnTo>
                  <a:lnTo>
                    <a:pt x="5994" y="98"/>
                  </a:lnTo>
                  <a:lnTo>
                    <a:pt x="5996" y="104"/>
                  </a:lnTo>
                  <a:lnTo>
                    <a:pt x="5998" y="108"/>
                  </a:lnTo>
                  <a:lnTo>
                    <a:pt x="6000" y="107"/>
                  </a:lnTo>
                  <a:lnTo>
                    <a:pt x="6002" y="109"/>
                  </a:lnTo>
                  <a:lnTo>
                    <a:pt x="6003" y="107"/>
                  </a:lnTo>
                  <a:lnTo>
                    <a:pt x="6005" y="109"/>
                  </a:lnTo>
                  <a:lnTo>
                    <a:pt x="6007" y="112"/>
                  </a:lnTo>
                  <a:lnTo>
                    <a:pt x="6009" y="121"/>
                  </a:lnTo>
                  <a:lnTo>
                    <a:pt x="6011" y="133"/>
                  </a:lnTo>
                  <a:lnTo>
                    <a:pt x="6013" y="135"/>
                  </a:lnTo>
                  <a:lnTo>
                    <a:pt x="6015" y="128"/>
                  </a:lnTo>
                  <a:lnTo>
                    <a:pt x="6017" y="115"/>
                  </a:lnTo>
                  <a:lnTo>
                    <a:pt x="6019" y="110"/>
                  </a:lnTo>
                  <a:lnTo>
                    <a:pt x="6021" y="118"/>
                  </a:lnTo>
                  <a:lnTo>
                    <a:pt x="6023" y="133"/>
                  </a:lnTo>
                  <a:lnTo>
                    <a:pt x="6024" y="153"/>
                  </a:lnTo>
                  <a:lnTo>
                    <a:pt x="6026" y="169"/>
                  </a:lnTo>
                  <a:lnTo>
                    <a:pt x="6028" y="176"/>
                  </a:lnTo>
                  <a:lnTo>
                    <a:pt x="6030" y="179"/>
                  </a:lnTo>
                  <a:lnTo>
                    <a:pt x="6032" y="179"/>
                  </a:lnTo>
                  <a:lnTo>
                    <a:pt x="6034" y="182"/>
                  </a:lnTo>
                  <a:lnTo>
                    <a:pt x="6036" y="187"/>
                  </a:lnTo>
                  <a:lnTo>
                    <a:pt x="6038" y="190"/>
                  </a:lnTo>
                  <a:lnTo>
                    <a:pt x="6040" y="193"/>
                  </a:lnTo>
                  <a:lnTo>
                    <a:pt x="6042" y="194"/>
                  </a:lnTo>
                  <a:lnTo>
                    <a:pt x="6044" y="191"/>
                  </a:lnTo>
                  <a:lnTo>
                    <a:pt x="6045" y="190"/>
                  </a:lnTo>
                  <a:lnTo>
                    <a:pt x="6047" y="190"/>
                  </a:lnTo>
                  <a:lnTo>
                    <a:pt x="6049" y="190"/>
                  </a:lnTo>
                  <a:lnTo>
                    <a:pt x="6051" y="190"/>
                  </a:lnTo>
                  <a:lnTo>
                    <a:pt x="6053" y="190"/>
                  </a:lnTo>
                  <a:lnTo>
                    <a:pt x="6055" y="190"/>
                  </a:lnTo>
                  <a:lnTo>
                    <a:pt x="6057" y="191"/>
                  </a:lnTo>
                  <a:lnTo>
                    <a:pt x="6059" y="190"/>
                  </a:lnTo>
                  <a:lnTo>
                    <a:pt x="6061" y="189"/>
                  </a:lnTo>
                  <a:lnTo>
                    <a:pt x="6063" y="188"/>
                  </a:lnTo>
                  <a:lnTo>
                    <a:pt x="6065" y="188"/>
                  </a:lnTo>
                  <a:lnTo>
                    <a:pt x="6066" y="190"/>
                  </a:lnTo>
                  <a:lnTo>
                    <a:pt x="6068" y="189"/>
                  </a:lnTo>
                  <a:lnTo>
                    <a:pt x="6070" y="191"/>
                  </a:lnTo>
                  <a:lnTo>
                    <a:pt x="6072" y="192"/>
                  </a:lnTo>
                  <a:lnTo>
                    <a:pt x="6074" y="191"/>
                  </a:lnTo>
                  <a:lnTo>
                    <a:pt x="6076" y="194"/>
                  </a:lnTo>
                  <a:lnTo>
                    <a:pt x="6078" y="191"/>
                  </a:lnTo>
                  <a:lnTo>
                    <a:pt x="6080" y="191"/>
                  </a:lnTo>
                  <a:lnTo>
                    <a:pt x="6082" y="191"/>
                  </a:lnTo>
                  <a:lnTo>
                    <a:pt x="6084" y="193"/>
                  </a:lnTo>
                  <a:lnTo>
                    <a:pt x="6086" y="194"/>
                  </a:lnTo>
                  <a:lnTo>
                    <a:pt x="6087" y="195"/>
                  </a:lnTo>
                  <a:lnTo>
                    <a:pt x="6089" y="195"/>
                  </a:lnTo>
                  <a:lnTo>
                    <a:pt x="6091" y="196"/>
                  </a:lnTo>
                  <a:lnTo>
                    <a:pt x="6093" y="194"/>
                  </a:lnTo>
                  <a:lnTo>
                    <a:pt x="6095" y="193"/>
                  </a:lnTo>
                  <a:lnTo>
                    <a:pt x="6097" y="195"/>
                  </a:lnTo>
                  <a:lnTo>
                    <a:pt x="6099" y="196"/>
                  </a:lnTo>
                  <a:lnTo>
                    <a:pt x="6101" y="197"/>
                  </a:lnTo>
                  <a:lnTo>
                    <a:pt x="6103" y="200"/>
                  </a:lnTo>
                  <a:lnTo>
                    <a:pt x="6105" y="200"/>
                  </a:lnTo>
                  <a:lnTo>
                    <a:pt x="6106" y="200"/>
                  </a:lnTo>
                  <a:lnTo>
                    <a:pt x="6108" y="200"/>
                  </a:lnTo>
                  <a:lnTo>
                    <a:pt x="6110" y="199"/>
                  </a:lnTo>
                  <a:lnTo>
                    <a:pt x="6112" y="200"/>
                  </a:lnTo>
                  <a:lnTo>
                    <a:pt x="6114" y="199"/>
                  </a:lnTo>
                  <a:lnTo>
                    <a:pt x="6116" y="199"/>
                  </a:lnTo>
                  <a:lnTo>
                    <a:pt x="6118" y="201"/>
                  </a:lnTo>
                  <a:lnTo>
                    <a:pt x="6120" y="202"/>
                  </a:lnTo>
                  <a:lnTo>
                    <a:pt x="6122" y="202"/>
                  </a:lnTo>
                  <a:lnTo>
                    <a:pt x="6124" y="202"/>
                  </a:lnTo>
                  <a:lnTo>
                    <a:pt x="6126" y="202"/>
                  </a:lnTo>
                  <a:lnTo>
                    <a:pt x="6127" y="203"/>
                  </a:lnTo>
                  <a:lnTo>
                    <a:pt x="6129" y="203"/>
                  </a:lnTo>
                  <a:lnTo>
                    <a:pt x="6131" y="202"/>
                  </a:lnTo>
                  <a:lnTo>
                    <a:pt x="6133" y="199"/>
                  </a:lnTo>
                  <a:lnTo>
                    <a:pt x="6135" y="200"/>
                  </a:lnTo>
                  <a:lnTo>
                    <a:pt x="6137" y="202"/>
                  </a:lnTo>
                  <a:lnTo>
                    <a:pt x="6139" y="201"/>
                  </a:lnTo>
                  <a:lnTo>
                    <a:pt x="6141" y="201"/>
                  </a:lnTo>
                  <a:lnTo>
                    <a:pt x="6143" y="201"/>
                  </a:lnTo>
                  <a:lnTo>
                    <a:pt x="6145" y="201"/>
                  </a:lnTo>
                  <a:lnTo>
                    <a:pt x="6147" y="200"/>
                  </a:lnTo>
                  <a:lnTo>
                    <a:pt x="6148" y="199"/>
                  </a:lnTo>
                  <a:lnTo>
                    <a:pt x="6150" y="199"/>
                  </a:lnTo>
                  <a:lnTo>
                    <a:pt x="6152" y="198"/>
                  </a:lnTo>
                  <a:lnTo>
                    <a:pt x="6154" y="197"/>
                  </a:lnTo>
                  <a:lnTo>
                    <a:pt x="6156" y="199"/>
                  </a:lnTo>
                  <a:lnTo>
                    <a:pt x="6158" y="197"/>
                  </a:lnTo>
                  <a:lnTo>
                    <a:pt x="6160" y="194"/>
                  </a:lnTo>
                  <a:lnTo>
                    <a:pt x="6162" y="193"/>
                  </a:lnTo>
                  <a:lnTo>
                    <a:pt x="6164" y="193"/>
                  </a:lnTo>
                  <a:lnTo>
                    <a:pt x="6166" y="191"/>
                  </a:lnTo>
                  <a:lnTo>
                    <a:pt x="6168" y="188"/>
                  </a:lnTo>
                  <a:lnTo>
                    <a:pt x="6169" y="188"/>
                  </a:lnTo>
                  <a:lnTo>
                    <a:pt x="6171" y="187"/>
                  </a:lnTo>
                  <a:lnTo>
                    <a:pt x="6173" y="186"/>
                  </a:lnTo>
                  <a:lnTo>
                    <a:pt x="6175" y="186"/>
                  </a:lnTo>
                  <a:lnTo>
                    <a:pt x="6177" y="185"/>
                  </a:lnTo>
                  <a:lnTo>
                    <a:pt x="6179" y="183"/>
                  </a:lnTo>
                  <a:lnTo>
                    <a:pt x="6181" y="179"/>
                  </a:lnTo>
                  <a:lnTo>
                    <a:pt x="6183" y="177"/>
                  </a:lnTo>
                  <a:lnTo>
                    <a:pt x="6185" y="176"/>
                  </a:lnTo>
                  <a:lnTo>
                    <a:pt x="6187" y="178"/>
                  </a:lnTo>
                  <a:lnTo>
                    <a:pt x="6189" y="179"/>
                  </a:lnTo>
                  <a:lnTo>
                    <a:pt x="6190" y="177"/>
                  </a:lnTo>
                  <a:lnTo>
                    <a:pt x="6192" y="177"/>
                  </a:lnTo>
                  <a:lnTo>
                    <a:pt x="6194" y="176"/>
                  </a:lnTo>
                  <a:lnTo>
                    <a:pt x="6196" y="177"/>
                  </a:lnTo>
                  <a:lnTo>
                    <a:pt x="6198" y="174"/>
                  </a:lnTo>
                  <a:lnTo>
                    <a:pt x="6200" y="174"/>
                  </a:lnTo>
                  <a:lnTo>
                    <a:pt x="6202" y="174"/>
                  </a:lnTo>
                  <a:lnTo>
                    <a:pt x="6204" y="176"/>
                  </a:lnTo>
                  <a:lnTo>
                    <a:pt x="6206" y="177"/>
                  </a:lnTo>
                  <a:lnTo>
                    <a:pt x="6208" y="178"/>
                  </a:lnTo>
                  <a:lnTo>
                    <a:pt x="6210" y="178"/>
                  </a:lnTo>
                  <a:lnTo>
                    <a:pt x="6211" y="178"/>
                  </a:lnTo>
                  <a:lnTo>
                    <a:pt x="6213" y="178"/>
                  </a:lnTo>
                  <a:lnTo>
                    <a:pt x="6215" y="177"/>
                  </a:lnTo>
                  <a:lnTo>
                    <a:pt x="6217" y="178"/>
                  </a:lnTo>
                  <a:lnTo>
                    <a:pt x="6219" y="178"/>
                  </a:lnTo>
                  <a:lnTo>
                    <a:pt x="6221" y="178"/>
                  </a:lnTo>
                  <a:lnTo>
                    <a:pt x="6223" y="177"/>
                  </a:lnTo>
                  <a:lnTo>
                    <a:pt x="6225" y="178"/>
                  </a:lnTo>
                  <a:lnTo>
                    <a:pt x="6227" y="178"/>
                  </a:lnTo>
                  <a:lnTo>
                    <a:pt x="6229" y="178"/>
                  </a:lnTo>
                  <a:lnTo>
                    <a:pt x="6230" y="178"/>
                  </a:lnTo>
                  <a:lnTo>
                    <a:pt x="6232" y="177"/>
                  </a:lnTo>
                  <a:lnTo>
                    <a:pt x="6234" y="178"/>
                  </a:lnTo>
                  <a:lnTo>
                    <a:pt x="6236" y="178"/>
                  </a:lnTo>
                  <a:lnTo>
                    <a:pt x="6238" y="178"/>
                  </a:lnTo>
                  <a:lnTo>
                    <a:pt x="6240" y="180"/>
                  </a:lnTo>
                  <a:lnTo>
                    <a:pt x="6242" y="181"/>
                  </a:lnTo>
                  <a:lnTo>
                    <a:pt x="6244" y="179"/>
                  </a:lnTo>
                  <a:lnTo>
                    <a:pt x="6246" y="180"/>
                  </a:lnTo>
                  <a:lnTo>
                    <a:pt x="6248" y="180"/>
                  </a:lnTo>
                  <a:lnTo>
                    <a:pt x="6250" y="179"/>
                  </a:lnTo>
                  <a:lnTo>
                    <a:pt x="6251" y="179"/>
                  </a:lnTo>
                  <a:lnTo>
                    <a:pt x="6253" y="178"/>
                  </a:lnTo>
                  <a:lnTo>
                    <a:pt x="6255" y="179"/>
                  </a:lnTo>
                  <a:lnTo>
                    <a:pt x="6257" y="179"/>
                  </a:lnTo>
                  <a:lnTo>
                    <a:pt x="6259" y="179"/>
                  </a:lnTo>
                  <a:lnTo>
                    <a:pt x="6261" y="179"/>
                  </a:lnTo>
                  <a:lnTo>
                    <a:pt x="6263" y="180"/>
                  </a:lnTo>
                  <a:lnTo>
                    <a:pt x="6265" y="179"/>
                  </a:lnTo>
                  <a:lnTo>
                    <a:pt x="6267" y="176"/>
                  </a:lnTo>
                  <a:lnTo>
                    <a:pt x="6269" y="177"/>
                  </a:lnTo>
                  <a:lnTo>
                    <a:pt x="6271" y="177"/>
                  </a:lnTo>
                  <a:lnTo>
                    <a:pt x="6272" y="176"/>
                  </a:lnTo>
                  <a:lnTo>
                    <a:pt x="6274" y="176"/>
                  </a:lnTo>
                  <a:lnTo>
                    <a:pt x="6276" y="179"/>
                  </a:lnTo>
                  <a:lnTo>
                    <a:pt x="6278" y="179"/>
                  </a:lnTo>
                  <a:lnTo>
                    <a:pt x="6280" y="177"/>
                  </a:lnTo>
                  <a:lnTo>
                    <a:pt x="6282" y="179"/>
                  </a:lnTo>
                  <a:lnTo>
                    <a:pt x="6284" y="177"/>
                  </a:lnTo>
                  <a:lnTo>
                    <a:pt x="6286" y="174"/>
                  </a:lnTo>
                  <a:lnTo>
                    <a:pt x="6288" y="177"/>
                  </a:lnTo>
                  <a:lnTo>
                    <a:pt x="6290" y="174"/>
                  </a:lnTo>
                  <a:lnTo>
                    <a:pt x="6292" y="176"/>
                  </a:lnTo>
                  <a:lnTo>
                    <a:pt x="6294" y="176"/>
                  </a:lnTo>
                  <a:lnTo>
                    <a:pt x="6296" y="176"/>
                  </a:lnTo>
                  <a:lnTo>
                    <a:pt x="6298" y="176"/>
                  </a:lnTo>
                  <a:lnTo>
                    <a:pt x="6299" y="173"/>
                  </a:lnTo>
                  <a:lnTo>
                    <a:pt x="6301" y="173"/>
                  </a:lnTo>
                  <a:lnTo>
                    <a:pt x="6303" y="171"/>
                  </a:lnTo>
                  <a:lnTo>
                    <a:pt x="6305" y="165"/>
                  </a:lnTo>
                  <a:lnTo>
                    <a:pt x="6307" y="166"/>
                  </a:lnTo>
                  <a:lnTo>
                    <a:pt x="6309" y="166"/>
                  </a:lnTo>
                  <a:lnTo>
                    <a:pt x="6311" y="165"/>
                  </a:lnTo>
                  <a:lnTo>
                    <a:pt x="6313" y="162"/>
                  </a:lnTo>
                  <a:lnTo>
                    <a:pt x="6315" y="162"/>
                  </a:lnTo>
                  <a:lnTo>
                    <a:pt x="6317" y="159"/>
                  </a:lnTo>
                  <a:lnTo>
                    <a:pt x="6318" y="156"/>
                  </a:lnTo>
                  <a:lnTo>
                    <a:pt x="6320" y="156"/>
                  </a:lnTo>
                  <a:lnTo>
                    <a:pt x="6322" y="153"/>
                  </a:lnTo>
                  <a:lnTo>
                    <a:pt x="6324" y="151"/>
                  </a:lnTo>
                  <a:lnTo>
                    <a:pt x="6326" y="152"/>
                  </a:lnTo>
                  <a:lnTo>
                    <a:pt x="6328" y="155"/>
                  </a:lnTo>
                  <a:lnTo>
                    <a:pt x="6330" y="158"/>
                  </a:lnTo>
                  <a:lnTo>
                    <a:pt x="6332" y="157"/>
                  </a:lnTo>
                  <a:lnTo>
                    <a:pt x="6334" y="158"/>
                  </a:lnTo>
                  <a:lnTo>
                    <a:pt x="6336" y="158"/>
                  </a:lnTo>
                  <a:lnTo>
                    <a:pt x="6338" y="157"/>
                  </a:lnTo>
                  <a:lnTo>
                    <a:pt x="6339" y="161"/>
                  </a:lnTo>
                  <a:lnTo>
                    <a:pt x="6341" y="160"/>
                  </a:lnTo>
                  <a:lnTo>
                    <a:pt x="6343" y="162"/>
                  </a:lnTo>
                  <a:lnTo>
                    <a:pt x="6345" y="166"/>
                  </a:lnTo>
                  <a:lnTo>
                    <a:pt x="6347" y="168"/>
                  </a:lnTo>
                  <a:lnTo>
                    <a:pt x="6349" y="169"/>
                  </a:lnTo>
                  <a:lnTo>
                    <a:pt x="6351" y="168"/>
                  </a:lnTo>
                  <a:lnTo>
                    <a:pt x="6353" y="170"/>
                  </a:lnTo>
                  <a:lnTo>
                    <a:pt x="6355" y="171"/>
                  </a:lnTo>
                  <a:lnTo>
                    <a:pt x="6357" y="171"/>
                  </a:lnTo>
                  <a:lnTo>
                    <a:pt x="6359" y="175"/>
                  </a:lnTo>
                  <a:lnTo>
                    <a:pt x="6360" y="175"/>
                  </a:lnTo>
                  <a:lnTo>
                    <a:pt x="6362" y="177"/>
                  </a:lnTo>
                  <a:lnTo>
                    <a:pt x="6364" y="178"/>
                  </a:lnTo>
                  <a:lnTo>
                    <a:pt x="6366" y="176"/>
                  </a:lnTo>
                  <a:lnTo>
                    <a:pt x="6368" y="176"/>
                  </a:lnTo>
                  <a:lnTo>
                    <a:pt x="6370" y="176"/>
                  </a:lnTo>
                  <a:lnTo>
                    <a:pt x="6372" y="174"/>
                  </a:lnTo>
                  <a:lnTo>
                    <a:pt x="6374" y="174"/>
                  </a:lnTo>
                  <a:lnTo>
                    <a:pt x="6376" y="176"/>
                  </a:lnTo>
                  <a:lnTo>
                    <a:pt x="6378" y="176"/>
                  </a:lnTo>
                  <a:lnTo>
                    <a:pt x="6380" y="176"/>
                  </a:lnTo>
                  <a:lnTo>
                    <a:pt x="6381" y="175"/>
                  </a:lnTo>
                  <a:lnTo>
                    <a:pt x="6383" y="177"/>
                  </a:lnTo>
                  <a:lnTo>
                    <a:pt x="6385" y="177"/>
                  </a:lnTo>
                  <a:lnTo>
                    <a:pt x="6387" y="176"/>
                  </a:lnTo>
                  <a:lnTo>
                    <a:pt x="6389" y="177"/>
                  </a:lnTo>
                  <a:lnTo>
                    <a:pt x="6391" y="176"/>
                  </a:lnTo>
                  <a:lnTo>
                    <a:pt x="6393" y="173"/>
                  </a:lnTo>
                  <a:lnTo>
                    <a:pt x="6395" y="176"/>
                  </a:lnTo>
                  <a:lnTo>
                    <a:pt x="6397" y="174"/>
                  </a:lnTo>
                  <a:lnTo>
                    <a:pt x="6399" y="174"/>
                  </a:lnTo>
                  <a:lnTo>
                    <a:pt x="6401" y="174"/>
                  </a:lnTo>
                  <a:lnTo>
                    <a:pt x="6402" y="172"/>
                  </a:lnTo>
                  <a:lnTo>
                    <a:pt x="6404" y="168"/>
                  </a:lnTo>
                  <a:lnTo>
                    <a:pt x="6406" y="162"/>
                  </a:lnTo>
                  <a:lnTo>
                    <a:pt x="6408" y="155"/>
                  </a:lnTo>
                  <a:lnTo>
                    <a:pt x="6410" y="144"/>
                  </a:lnTo>
                  <a:lnTo>
                    <a:pt x="6412" y="128"/>
                  </a:lnTo>
                  <a:lnTo>
                    <a:pt x="6414" y="110"/>
                  </a:lnTo>
                  <a:lnTo>
                    <a:pt x="6416" y="97"/>
                  </a:lnTo>
                  <a:lnTo>
                    <a:pt x="6418" y="88"/>
                  </a:lnTo>
                  <a:lnTo>
                    <a:pt x="6420" y="82"/>
                  </a:lnTo>
                  <a:lnTo>
                    <a:pt x="6422" y="78"/>
                  </a:lnTo>
                  <a:lnTo>
                    <a:pt x="6423" y="80"/>
                  </a:lnTo>
                  <a:lnTo>
                    <a:pt x="6425" y="84"/>
                  </a:lnTo>
                  <a:lnTo>
                    <a:pt x="6427" y="92"/>
                  </a:lnTo>
                  <a:lnTo>
                    <a:pt x="6429" y="100"/>
                  </a:lnTo>
                  <a:lnTo>
                    <a:pt x="6431" y="103"/>
                  </a:lnTo>
                  <a:lnTo>
                    <a:pt x="6433" y="104"/>
                  </a:lnTo>
                  <a:lnTo>
                    <a:pt x="6435" y="104"/>
                  </a:lnTo>
                  <a:lnTo>
                    <a:pt x="6437" y="99"/>
                  </a:lnTo>
                  <a:lnTo>
                    <a:pt x="6439" y="99"/>
                  </a:lnTo>
                  <a:lnTo>
                    <a:pt x="6441" y="104"/>
                  </a:lnTo>
                  <a:lnTo>
                    <a:pt x="6443" y="112"/>
                  </a:lnTo>
                  <a:lnTo>
                    <a:pt x="6444" y="119"/>
                  </a:lnTo>
                  <a:lnTo>
                    <a:pt x="6446" y="125"/>
                  </a:lnTo>
                  <a:lnTo>
                    <a:pt x="6448" y="121"/>
                  </a:lnTo>
                  <a:lnTo>
                    <a:pt x="6450" y="107"/>
                  </a:lnTo>
                  <a:lnTo>
                    <a:pt x="6452" y="99"/>
                  </a:lnTo>
                  <a:lnTo>
                    <a:pt x="6454" y="100"/>
                  </a:lnTo>
                  <a:lnTo>
                    <a:pt x="6456" y="111"/>
                  </a:lnTo>
                  <a:lnTo>
                    <a:pt x="6458" y="133"/>
                  </a:lnTo>
                  <a:lnTo>
                    <a:pt x="6460" y="151"/>
                  </a:lnTo>
                  <a:lnTo>
                    <a:pt x="6462" y="162"/>
                  </a:lnTo>
                  <a:lnTo>
                    <a:pt x="6463" y="167"/>
                  </a:lnTo>
                  <a:lnTo>
                    <a:pt x="6465" y="168"/>
                  </a:lnTo>
                  <a:lnTo>
                    <a:pt x="6467" y="169"/>
                  </a:lnTo>
                  <a:lnTo>
                    <a:pt x="6469" y="174"/>
                  </a:lnTo>
                  <a:lnTo>
                    <a:pt x="6471" y="180"/>
                  </a:lnTo>
                  <a:lnTo>
                    <a:pt x="6473" y="183"/>
                  </a:lnTo>
                  <a:lnTo>
                    <a:pt x="6475" y="183"/>
                  </a:lnTo>
                  <a:lnTo>
                    <a:pt x="6477" y="181"/>
                  </a:lnTo>
                  <a:lnTo>
                    <a:pt x="6479" y="183"/>
                  </a:lnTo>
                  <a:lnTo>
                    <a:pt x="6481" y="184"/>
                  </a:lnTo>
                  <a:lnTo>
                    <a:pt x="6483" y="182"/>
                  </a:lnTo>
                  <a:lnTo>
                    <a:pt x="6484" y="183"/>
                  </a:lnTo>
                  <a:lnTo>
                    <a:pt x="6486" y="184"/>
                  </a:lnTo>
                  <a:lnTo>
                    <a:pt x="6488" y="183"/>
                  </a:lnTo>
                  <a:lnTo>
                    <a:pt x="6490" y="182"/>
                  </a:lnTo>
                  <a:lnTo>
                    <a:pt x="6492" y="183"/>
                  </a:lnTo>
                  <a:lnTo>
                    <a:pt x="6494" y="182"/>
                  </a:lnTo>
                  <a:lnTo>
                    <a:pt x="6496" y="181"/>
                  </a:lnTo>
                  <a:lnTo>
                    <a:pt x="6498" y="180"/>
                  </a:lnTo>
                  <a:lnTo>
                    <a:pt x="6500" y="183"/>
                  </a:lnTo>
                  <a:lnTo>
                    <a:pt x="6502" y="183"/>
                  </a:lnTo>
                  <a:lnTo>
                    <a:pt x="6504" y="185"/>
                  </a:lnTo>
                  <a:lnTo>
                    <a:pt x="6505" y="183"/>
                  </a:lnTo>
                  <a:lnTo>
                    <a:pt x="6507" y="184"/>
                  </a:lnTo>
                  <a:lnTo>
                    <a:pt x="6509" y="183"/>
                  </a:lnTo>
                  <a:lnTo>
                    <a:pt x="6511" y="184"/>
                  </a:lnTo>
                  <a:lnTo>
                    <a:pt x="6513" y="183"/>
                  </a:lnTo>
                  <a:lnTo>
                    <a:pt x="6515" y="182"/>
                  </a:lnTo>
                  <a:lnTo>
                    <a:pt x="6517" y="184"/>
                  </a:lnTo>
                  <a:lnTo>
                    <a:pt x="6519" y="185"/>
                  </a:lnTo>
                  <a:lnTo>
                    <a:pt x="6521" y="188"/>
                  </a:lnTo>
                  <a:lnTo>
                    <a:pt x="6523" y="188"/>
                  </a:lnTo>
                  <a:lnTo>
                    <a:pt x="6525" y="189"/>
                  </a:lnTo>
                  <a:lnTo>
                    <a:pt x="6526" y="189"/>
                  </a:lnTo>
                  <a:lnTo>
                    <a:pt x="6528" y="189"/>
                  </a:lnTo>
                  <a:lnTo>
                    <a:pt x="6530" y="190"/>
                  </a:lnTo>
                  <a:lnTo>
                    <a:pt x="6532" y="190"/>
                  </a:lnTo>
                  <a:lnTo>
                    <a:pt x="6534" y="192"/>
                  </a:lnTo>
                  <a:lnTo>
                    <a:pt x="6536" y="193"/>
                  </a:lnTo>
                  <a:lnTo>
                    <a:pt x="6538" y="191"/>
                  </a:lnTo>
                  <a:lnTo>
                    <a:pt x="6540" y="193"/>
                  </a:lnTo>
                  <a:lnTo>
                    <a:pt x="6542" y="195"/>
                  </a:lnTo>
                  <a:lnTo>
                    <a:pt x="6544" y="193"/>
                  </a:lnTo>
                  <a:lnTo>
                    <a:pt x="6546" y="193"/>
                  </a:lnTo>
                  <a:lnTo>
                    <a:pt x="6547" y="194"/>
                  </a:lnTo>
                  <a:lnTo>
                    <a:pt x="6549" y="195"/>
                  </a:lnTo>
                  <a:lnTo>
                    <a:pt x="6551" y="195"/>
                  </a:lnTo>
                  <a:lnTo>
                    <a:pt x="6553" y="195"/>
                  </a:lnTo>
                  <a:lnTo>
                    <a:pt x="6555" y="196"/>
                  </a:lnTo>
                  <a:lnTo>
                    <a:pt x="6557" y="197"/>
                  </a:lnTo>
                  <a:lnTo>
                    <a:pt x="6559" y="200"/>
                  </a:lnTo>
                  <a:lnTo>
                    <a:pt x="6561" y="196"/>
                  </a:lnTo>
                  <a:lnTo>
                    <a:pt x="6563" y="196"/>
                  </a:lnTo>
                  <a:lnTo>
                    <a:pt x="6565" y="195"/>
                  </a:lnTo>
                  <a:lnTo>
                    <a:pt x="6567" y="195"/>
                  </a:lnTo>
                  <a:lnTo>
                    <a:pt x="6568" y="196"/>
                  </a:lnTo>
                  <a:lnTo>
                    <a:pt x="6570" y="195"/>
                  </a:lnTo>
                  <a:lnTo>
                    <a:pt x="6572" y="197"/>
                  </a:lnTo>
                  <a:lnTo>
                    <a:pt x="6574" y="196"/>
                  </a:lnTo>
                  <a:lnTo>
                    <a:pt x="6576" y="197"/>
                  </a:lnTo>
                  <a:lnTo>
                    <a:pt x="6578" y="195"/>
                  </a:lnTo>
                  <a:lnTo>
                    <a:pt x="6580" y="194"/>
                  </a:lnTo>
                  <a:lnTo>
                    <a:pt x="6582" y="194"/>
                  </a:lnTo>
                  <a:lnTo>
                    <a:pt x="6584" y="193"/>
                  </a:lnTo>
                  <a:lnTo>
                    <a:pt x="6586" y="194"/>
                  </a:lnTo>
                  <a:lnTo>
                    <a:pt x="6587" y="192"/>
                  </a:lnTo>
                  <a:lnTo>
                    <a:pt x="6589" y="191"/>
                  </a:lnTo>
                  <a:lnTo>
                    <a:pt x="6591" y="193"/>
                  </a:lnTo>
                  <a:lnTo>
                    <a:pt x="6593" y="190"/>
                  </a:lnTo>
                  <a:lnTo>
                    <a:pt x="6595" y="188"/>
                  </a:lnTo>
                  <a:lnTo>
                    <a:pt x="6597" y="186"/>
                  </a:lnTo>
                  <a:lnTo>
                    <a:pt x="6599" y="184"/>
                  </a:lnTo>
                  <a:lnTo>
                    <a:pt x="6601" y="183"/>
                  </a:lnTo>
                  <a:lnTo>
                    <a:pt x="6603" y="182"/>
                  </a:lnTo>
                  <a:lnTo>
                    <a:pt x="6605" y="181"/>
                  </a:lnTo>
                  <a:lnTo>
                    <a:pt x="6607" y="180"/>
                  </a:lnTo>
                  <a:lnTo>
                    <a:pt x="6608" y="181"/>
                  </a:lnTo>
                  <a:lnTo>
                    <a:pt x="6610" y="176"/>
                  </a:lnTo>
                  <a:lnTo>
                    <a:pt x="6612" y="174"/>
                  </a:lnTo>
                  <a:lnTo>
                    <a:pt x="6614" y="174"/>
                  </a:lnTo>
                  <a:lnTo>
                    <a:pt x="6616" y="171"/>
                  </a:lnTo>
                  <a:lnTo>
                    <a:pt x="6618" y="169"/>
                  </a:lnTo>
                  <a:lnTo>
                    <a:pt x="6620" y="169"/>
                  </a:lnTo>
                  <a:lnTo>
                    <a:pt x="6622" y="172"/>
                  </a:lnTo>
                  <a:lnTo>
                    <a:pt x="6624" y="172"/>
                  </a:lnTo>
                  <a:lnTo>
                    <a:pt x="6626" y="172"/>
                  </a:lnTo>
                  <a:lnTo>
                    <a:pt x="6628" y="172"/>
                  </a:lnTo>
                  <a:lnTo>
                    <a:pt x="6629" y="171"/>
                  </a:lnTo>
                  <a:lnTo>
                    <a:pt x="6631" y="170"/>
                  </a:lnTo>
                  <a:lnTo>
                    <a:pt x="6633" y="171"/>
                  </a:lnTo>
                  <a:lnTo>
                    <a:pt x="6635" y="170"/>
                  </a:lnTo>
                  <a:lnTo>
                    <a:pt x="6637" y="172"/>
                  </a:lnTo>
                  <a:lnTo>
                    <a:pt x="6639" y="174"/>
                  </a:lnTo>
                  <a:lnTo>
                    <a:pt x="6641" y="176"/>
                  </a:lnTo>
                  <a:lnTo>
                    <a:pt x="6643" y="173"/>
                  </a:lnTo>
                  <a:lnTo>
                    <a:pt x="6645" y="175"/>
                  </a:lnTo>
                  <a:lnTo>
                    <a:pt x="6647" y="176"/>
                  </a:lnTo>
                  <a:lnTo>
                    <a:pt x="6649" y="174"/>
                  </a:lnTo>
                  <a:lnTo>
                    <a:pt x="6650" y="176"/>
                  </a:lnTo>
                  <a:lnTo>
                    <a:pt x="6652" y="174"/>
                  </a:lnTo>
                  <a:lnTo>
                    <a:pt x="6654" y="173"/>
                  </a:lnTo>
                  <a:lnTo>
                    <a:pt x="6656" y="176"/>
                  </a:lnTo>
                  <a:lnTo>
                    <a:pt x="6658" y="177"/>
                  </a:lnTo>
                  <a:lnTo>
                    <a:pt x="6660" y="176"/>
                  </a:lnTo>
                  <a:lnTo>
                    <a:pt x="6662" y="178"/>
                  </a:lnTo>
                  <a:lnTo>
                    <a:pt x="6664" y="177"/>
                  </a:lnTo>
                  <a:lnTo>
                    <a:pt x="6666" y="179"/>
                  </a:lnTo>
                  <a:lnTo>
                    <a:pt x="6668" y="174"/>
                  </a:lnTo>
                  <a:lnTo>
                    <a:pt x="6670" y="175"/>
                  </a:lnTo>
                  <a:lnTo>
                    <a:pt x="6671" y="177"/>
                  </a:lnTo>
                  <a:lnTo>
                    <a:pt x="6673" y="178"/>
                  </a:lnTo>
                  <a:lnTo>
                    <a:pt x="6675" y="176"/>
                  </a:lnTo>
                  <a:lnTo>
                    <a:pt x="6677" y="178"/>
                  </a:lnTo>
                  <a:lnTo>
                    <a:pt x="6679" y="179"/>
                  </a:lnTo>
                  <a:lnTo>
                    <a:pt x="6681" y="177"/>
                  </a:lnTo>
                  <a:lnTo>
                    <a:pt x="6683" y="178"/>
                  </a:lnTo>
                  <a:lnTo>
                    <a:pt x="6685" y="175"/>
                  </a:lnTo>
                  <a:lnTo>
                    <a:pt x="6687" y="177"/>
                  </a:lnTo>
                  <a:lnTo>
                    <a:pt x="6689" y="177"/>
                  </a:lnTo>
                  <a:lnTo>
                    <a:pt x="6691" y="178"/>
                  </a:lnTo>
                  <a:lnTo>
                    <a:pt x="6692" y="178"/>
                  </a:lnTo>
                  <a:lnTo>
                    <a:pt x="6694" y="177"/>
                  </a:lnTo>
                  <a:lnTo>
                    <a:pt x="6696" y="179"/>
                  </a:lnTo>
                  <a:lnTo>
                    <a:pt x="6698" y="179"/>
                  </a:lnTo>
                  <a:lnTo>
                    <a:pt x="6700" y="176"/>
                  </a:lnTo>
                  <a:lnTo>
                    <a:pt x="6702" y="173"/>
                  </a:lnTo>
                  <a:lnTo>
                    <a:pt x="6704" y="174"/>
                  </a:lnTo>
                  <a:lnTo>
                    <a:pt x="6706" y="173"/>
                  </a:lnTo>
                  <a:lnTo>
                    <a:pt x="6708" y="173"/>
                  </a:lnTo>
                  <a:lnTo>
                    <a:pt x="6710" y="175"/>
                  </a:lnTo>
                  <a:lnTo>
                    <a:pt x="6711" y="175"/>
                  </a:lnTo>
                  <a:lnTo>
                    <a:pt x="6713" y="173"/>
                  </a:lnTo>
                  <a:lnTo>
                    <a:pt x="6715" y="175"/>
                  </a:lnTo>
                  <a:lnTo>
                    <a:pt x="6717" y="174"/>
                  </a:lnTo>
                  <a:lnTo>
                    <a:pt x="6719" y="172"/>
                  </a:lnTo>
                  <a:lnTo>
                    <a:pt x="6721" y="171"/>
                  </a:lnTo>
                  <a:lnTo>
                    <a:pt x="6723" y="172"/>
                  </a:lnTo>
                  <a:lnTo>
                    <a:pt x="6725" y="171"/>
                  </a:lnTo>
                  <a:lnTo>
                    <a:pt x="6727" y="170"/>
                  </a:lnTo>
                  <a:lnTo>
                    <a:pt x="6729" y="173"/>
                  </a:lnTo>
                  <a:lnTo>
                    <a:pt x="6731" y="173"/>
                  </a:lnTo>
                  <a:lnTo>
                    <a:pt x="6732" y="169"/>
                  </a:lnTo>
                  <a:lnTo>
                    <a:pt x="6734" y="169"/>
                  </a:lnTo>
                  <a:lnTo>
                    <a:pt x="6736" y="166"/>
                  </a:lnTo>
                  <a:lnTo>
                    <a:pt x="6738" y="163"/>
                  </a:lnTo>
                  <a:lnTo>
                    <a:pt x="6740" y="161"/>
                  </a:lnTo>
                  <a:lnTo>
                    <a:pt x="6742" y="161"/>
                  </a:lnTo>
                  <a:lnTo>
                    <a:pt x="6744" y="160"/>
                  </a:lnTo>
                  <a:lnTo>
                    <a:pt x="6746" y="160"/>
                  </a:lnTo>
                  <a:lnTo>
                    <a:pt x="6748" y="160"/>
                  </a:lnTo>
                  <a:lnTo>
                    <a:pt x="6750" y="157"/>
                  </a:lnTo>
                  <a:lnTo>
                    <a:pt x="6752" y="153"/>
                  </a:lnTo>
                  <a:lnTo>
                    <a:pt x="6753" y="152"/>
                  </a:lnTo>
                  <a:lnTo>
                    <a:pt x="6755" y="149"/>
                  </a:lnTo>
                  <a:lnTo>
                    <a:pt x="6757" y="149"/>
                  </a:lnTo>
                  <a:lnTo>
                    <a:pt x="6759" y="151"/>
                  </a:lnTo>
                  <a:lnTo>
                    <a:pt x="6761" y="153"/>
                  </a:lnTo>
                  <a:lnTo>
                    <a:pt x="6763" y="156"/>
                  </a:lnTo>
                  <a:lnTo>
                    <a:pt x="6765" y="157"/>
                  </a:lnTo>
                  <a:lnTo>
                    <a:pt x="6767" y="158"/>
                  </a:lnTo>
                  <a:lnTo>
                    <a:pt x="6769" y="157"/>
                  </a:lnTo>
                  <a:lnTo>
                    <a:pt x="6771" y="160"/>
                  </a:lnTo>
                  <a:lnTo>
                    <a:pt x="6773" y="161"/>
                  </a:lnTo>
                  <a:lnTo>
                    <a:pt x="6774" y="163"/>
                  </a:lnTo>
                  <a:lnTo>
                    <a:pt x="6776" y="162"/>
                  </a:lnTo>
                  <a:lnTo>
                    <a:pt x="6778" y="165"/>
                  </a:lnTo>
                  <a:lnTo>
                    <a:pt x="6780" y="166"/>
                  </a:lnTo>
                  <a:lnTo>
                    <a:pt x="6782" y="168"/>
                  </a:lnTo>
                  <a:lnTo>
                    <a:pt x="6784" y="169"/>
                  </a:lnTo>
                  <a:lnTo>
                    <a:pt x="6786" y="170"/>
                  </a:lnTo>
                  <a:lnTo>
                    <a:pt x="6788" y="171"/>
                  </a:lnTo>
                  <a:lnTo>
                    <a:pt x="6790" y="173"/>
                  </a:lnTo>
                  <a:lnTo>
                    <a:pt x="6792" y="175"/>
                  </a:lnTo>
                  <a:lnTo>
                    <a:pt x="6794" y="176"/>
                  </a:lnTo>
                  <a:lnTo>
                    <a:pt x="6795" y="177"/>
                  </a:lnTo>
                  <a:lnTo>
                    <a:pt x="6797" y="177"/>
                  </a:lnTo>
                  <a:lnTo>
                    <a:pt x="6799" y="178"/>
                  </a:lnTo>
                  <a:lnTo>
                    <a:pt x="6801" y="179"/>
                  </a:lnTo>
                  <a:lnTo>
                    <a:pt x="6803" y="177"/>
                  </a:lnTo>
                  <a:lnTo>
                    <a:pt x="6805" y="174"/>
                  </a:lnTo>
                  <a:lnTo>
                    <a:pt x="6807" y="172"/>
                  </a:lnTo>
                  <a:lnTo>
                    <a:pt x="6809" y="173"/>
                  </a:lnTo>
                  <a:lnTo>
                    <a:pt x="6811" y="173"/>
                  </a:lnTo>
                  <a:lnTo>
                    <a:pt x="6813" y="173"/>
                  </a:lnTo>
                  <a:lnTo>
                    <a:pt x="6815" y="174"/>
                  </a:lnTo>
                  <a:lnTo>
                    <a:pt x="6816" y="176"/>
                  </a:lnTo>
                  <a:lnTo>
                    <a:pt x="6818" y="176"/>
                  </a:lnTo>
                  <a:lnTo>
                    <a:pt x="6820" y="175"/>
                  </a:lnTo>
                  <a:lnTo>
                    <a:pt x="6822" y="174"/>
                  </a:lnTo>
                  <a:lnTo>
                    <a:pt x="6824" y="172"/>
                  </a:lnTo>
                  <a:lnTo>
                    <a:pt x="6826" y="173"/>
                  </a:lnTo>
                  <a:lnTo>
                    <a:pt x="6828" y="173"/>
                  </a:lnTo>
                  <a:lnTo>
                    <a:pt x="6830" y="173"/>
                  </a:lnTo>
                  <a:lnTo>
                    <a:pt x="6832" y="171"/>
                  </a:lnTo>
                  <a:lnTo>
                    <a:pt x="6834" y="170"/>
                  </a:lnTo>
                  <a:lnTo>
                    <a:pt x="6835" y="167"/>
                  </a:lnTo>
                  <a:lnTo>
                    <a:pt x="6837" y="165"/>
                  </a:lnTo>
                  <a:lnTo>
                    <a:pt x="6839" y="158"/>
                  </a:lnTo>
                  <a:lnTo>
                    <a:pt x="6841" y="148"/>
                  </a:lnTo>
                  <a:lnTo>
                    <a:pt x="6843" y="135"/>
                  </a:lnTo>
                  <a:lnTo>
                    <a:pt x="6845" y="118"/>
                  </a:lnTo>
                  <a:lnTo>
                    <a:pt x="6847" y="104"/>
                  </a:lnTo>
                  <a:lnTo>
                    <a:pt x="6849" y="94"/>
                  </a:lnTo>
                  <a:lnTo>
                    <a:pt x="6851" y="90"/>
                  </a:lnTo>
                  <a:lnTo>
                    <a:pt x="6853" y="90"/>
                  </a:lnTo>
                  <a:lnTo>
                    <a:pt x="6855" y="91"/>
                  </a:lnTo>
                  <a:lnTo>
                    <a:pt x="6856" y="96"/>
                  </a:lnTo>
                  <a:lnTo>
                    <a:pt x="6858" y="99"/>
                  </a:lnTo>
                  <a:lnTo>
                    <a:pt x="6860" y="106"/>
                  </a:lnTo>
                  <a:lnTo>
                    <a:pt x="6862" y="108"/>
                  </a:lnTo>
                  <a:lnTo>
                    <a:pt x="6864" y="110"/>
                  </a:lnTo>
                  <a:lnTo>
                    <a:pt x="6866" y="109"/>
                  </a:lnTo>
                  <a:lnTo>
                    <a:pt x="6868" y="106"/>
                  </a:lnTo>
                  <a:lnTo>
                    <a:pt x="6870" y="107"/>
                  </a:lnTo>
                  <a:lnTo>
                    <a:pt x="6872" y="110"/>
                  </a:lnTo>
                  <a:lnTo>
                    <a:pt x="6874" y="113"/>
                  </a:lnTo>
                  <a:lnTo>
                    <a:pt x="6876" y="124"/>
                  </a:lnTo>
                  <a:lnTo>
                    <a:pt x="6877" y="129"/>
                  </a:lnTo>
                  <a:lnTo>
                    <a:pt x="6879" y="129"/>
                  </a:lnTo>
                  <a:lnTo>
                    <a:pt x="6881" y="118"/>
                  </a:lnTo>
                  <a:lnTo>
                    <a:pt x="6883" y="108"/>
                  </a:lnTo>
                  <a:lnTo>
                    <a:pt x="6885" y="103"/>
                  </a:lnTo>
                  <a:lnTo>
                    <a:pt x="6887" y="113"/>
                  </a:lnTo>
                  <a:lnTo>
                    <a:pt x="6889" y="130"/>
                  </a:lnTo>
                  <a:lnTo>
                    <a:pt x="6891" y="150"/>
                  </a:lnTo>
                  <a:lnTo>
                    <a:pt x="6893" y="161"/>
                  </a:lnTo>
                  <a:lnTo>
                    <a:pt x="6895" y="168"/>
                  </a:lnTo>
                  <a:lnTo>
                    <a:pt x="6897" y="168"/>
                  </a:lnTo>
                  <a:lnTo>
                    <a:pt x="6898" y="167"/>
                  </a:lnTo>
                  <a:lnTo>
                    <a:pt x="6900" y="171"/>
                  </a:lnTo>
                  <a:lnTo>
                    <a:pt x="6902" y="177"/>
                  </a:lnTo>
                  <a:lnTo>
                    <a:pt x="6904" y="182"/>
                  </a:lnTo>
                  <a:lnTo>
                    <a:pt x="6906" y="183"/>
                  </a:lnTo>
                  <a:lnTo>
                    <a:pt x="6908" y="185"/>
                  </a:lnTo>
                  <a:lnTo>
                    <a:pt x="6910" y="181"/>
                  </a:lnTo>
                  <a:lnTo>
                    <a:pt x="6912" y="181"/>
                  </a:lnTo>
                  <a:lnTo>
                    <a:pt x="6914" y="183"/>
                  </a:lnTo>
                  <a:lnTo>
                    <a:pt x="6916" y="180"/>
                  </a:lnTo>
                  <a:lnTo>
                    <a:pt x="6918" y="180"/>
                  </a:lnTo>
                  <a:lnTo>
                    <a:pt x="6919" y="180"/>
                  </a:lnTo>
                  <a:lnTo>
                    <a:pt x="6921" y="185"/>
                  </a:lnTo>
                  <a:lnTo>
                    <a:pt x="6923" y="183"/>
                  </a:lnTo>
                  <a:lnTo>
                    <a:pt x="6925" y="184"/>
                  </a:lnTo>
                  <a:lnTo>
                    <a:pt x="6927" y="184"/>
                  </a:lnTo>
                  <a:lnTo>
                    <a:pt x="6929" y="183"/>
                  </a:lnTo>
                  <a:lnTo>
                    <a:pt x="6931" y="184"/>
                  </a:lnTo>
                  <a:lnTo>
                    <a:pt x="6933" y="180"/>
                  </a:lnTo>
                  <a:lnTo>
                    <a:pt x="6935" y="183"/>
                  </a:lnTo>
                  <a:lnTo>
                    <a:pt x="6937" y="184"/>
                  </a:lnTo>
                  <a:lnTo>
                    <a:pt x="6939" y="184"/>
                  </a:lnTo>
                  <a:lnTo>
                    <a:pt x="6940" y="184"/>
                  </a:lnTo>
                  <a:lnTo>
                    <a:pt x="6942" y="185"/>
                  </a:lnTo>
                  <a:lnTo>
                    <a:pt x="6944" y="186"/>
                  </a:lnTo>
                  <a:lnTo>
                    <a:pt x="6946" y="186"/>
                  </a:lnTo>
                  <a:lnTo>
                    <a:pt x="6948" y="184"/>
                  </a:lnTo>
                  <a:lnTo>
                    <a:pt x="6950" y="186"/>
                  </a:lnTo>
                  <a:lnTo>
                    <a:pt x="6952" y="185"/>
                  </a:lnTo>
                  <a:lnTo>
                    <a:pt x="6954" y="188"/>
                  </a:lnTo>
                  <a:lnTo>
                    <a:pt x="6956" y="188"/>
                  </a:lnTo>
                  <a:lnTo>
                    <a:pt x="6958" y="189"/>
                  </a:lnTo>
                  <a:lnTo>
                    <a:pt x="6959" y="187"/>
                  </a:lnTo>
                  <a:lnTo>
                    <a:pt x="6961" y="190"/>
                  </a:lnTo>
                  <a:lnTo>
                    <a:pt x="6963" y="190"/>
                  </a:lnTo>
                  <a:lnTo>
                    <a:pt x="6965" y="190"/>
                  </a:lnTo>
                  <a:lnTo>
                    <a:pt x="6967" y="192"/>
                  </a:lnTo>
                  <a:lnTo>
                    <a:pt x="6969" y="193"/>
                  </a:lnTo>
                  <a:lnTo>
                    <a:pt x="6971" y="195"/>
                  </a:lnTo>
                  <a:lnTo>
                    <a:pt x="6973" y="194"/>
                  </a:lnTo>
                  <a:lnTo>
                    <a:pt x="6975" y="193"/>
                  </a:lnTo>
                  <a:lnTo>
                    <a:pt x="6977" y="194"/>
                  </a:lnTo>
                  <a:lnTo>
                    <a:pt x="6979" y="195"/>
                  </a:lnTo>
                  <a:lnTo>
                    <a:pt x="6980" y="196"/>
                  </a:lnTo>
                  <a:lnTo>
                    <a:pt x="6982" y="195"/>
                  </a:lnTo>
                  <a:lnTo>
                    <a:pt x="6984" y="195"/>
                  </a:lnTo>
                  <a:lnTo>
                    <a:pt x="6986" y="196"/>
                  </a:lnTo>
                  <a:lnTo>
                    <a:pt x="6988" y="196"/>
                  </a:lnTo>
                  <a:lnTo>
                    <a:pt x="6990" y="197"/>
                  </a:lnTo>
                  <a:lnTo>
                    <a:pt x="6992" y="200"/>
                  </a:lnTo>
                  <a:lnTo>
                    <a:pt x="6994" y="197"/>
                  </a:lnTo>
                  <a:lnTo>
                    <a:pt x="6996" y="198"/>
                  </a:lnTo>
                  <a:lnTo>
                    <a:pt x="6998" y="197"/>
                  </a:lnTo>
                  <a:lnTo>
                    <a:pt x="7000" y="195"/>
                  </a:lnTo>
                  <a:lnTo>
                    <a:pt x="7001" y="196"/>
                  </a:lnTo>
                  <a:lnTo>
                    <a:pt x="7003" y="199"/>
                  </a:lnTo>
                  <a:lnTo>
                    <a:pt x="7005" y="197"/>
                  </a:lnTo>
                  <a:lnTo>
                    <a:pt x="7007" y="196"/>
                  </a:lnTo>
                  <a:lnTo>
                    <a:pt x="7009" y="197"/>
                  </a:lnTo>
                  <a:lnTo>
                    <a:pt x="7011" y="196"/>
                  </a:lnTo>
                  <a:lnTo>
                    <a:pt x="7013" y="194"/>
                  </a:lnTo>
                  <a:lnTo>
                    <a:pt x="7015" y="195"/>
                  </a:lnTo>
                  <a:lnTo>
                    <a:pt x="7017" y="194"/>
                  </a:lnTo>
                  <a:lnTo>
                    <a:pt x="7019" y="194"/>
                  </a:lnTo>
                  <a:lnTo>
                    <a:pt x="7021" y="195"/>
                  </a:lnTo>
                  <a:lnTo>
                    <a:pt x="7022" y="196"/>
                  </a:lnTo>
                  <a:lnTo>
                    <a:pt x="7024" y="193"/>
                  </a:lnTo>
                  <a:lnTo>
                    <a:pt x="7026" y="191"/>
                  </a:lnTo>
                  <a:lnTo>
                    <a:pt x="7028" y="192"/>
                  </a:lnTo>
                  <a:lnTo>
                    <a:pt x="7030" y="189"/>
                  </a:lnTo>
                  <a:lnTo>
                    <a:pt x="7032" y="185"/>
                  </a:lnTo>
                  <a:lnTo>
                    <a:pt x="7034" y="184"/>
                  </a:lnTo>
                  <a:lnTo>
                    <a:pt x="7036" y="184"/>
                  </a:lnTo>
                  <a:lnTo>
                    <a:pt x="7038" y="184"/>
                  </a:lnTo>
                  <a:lnTo>
                    <a:pt x="7040" y="180"/>
                  </a:lnTo>
                  <a:lnTo>
                    <a:pt x="7042" y="181"/>
                  </a:lnTo>
                  <a:lnTo>
                    <a:pt x="7043" y="179"/>
                  </a:lnTo>
                  <a:lnTo>
                    <a:pt x="7045" y="178"/>
                  </a:lnTo>
                  <a:lnTo>
                    <a:pt x="7047" y="177"/>
                  </a:lnTo>
                  <a:lnTo>
                    <a:pt x="7049" y="176"/>
                  </a:lnTo>
                  <a:lnTo>
                    <a:pt x="7051" y="176"/>
                  </a:lnTo>
                  <a:lnTo>
                    <a:pt x="7053" y="178"/>
                  </a:lnTo>
                  <a:lnTo>
                    <a:pt x="7055" y="176"/>
                  </a:lnTo>
                  <a:lnTo>
                    <a:pt x="7057" y="177"/>
                  </a:lnTo>
                  <a:lnTo>
                    <a:pt x="7059" y="176"/>
                  </a:lnTo>
                  <a:lnTo>
                    <a:pt x="7061" y="180"/>
                  </a:lnTo>
                  <a:lnTo>
                    <a:pt x="7063" y="179"/>
                  </a:lnTo>
                  <a:lnTo>
                    <a:pt x="7064" y="179"/>
                  </a:lnTo>
                  <a:lnTo>
                    <a:pt x="7066" y="177"/>
                  </a:lnTo>
                  <a:lnTo>
                    <a:pt x="7068" y="178"/>
                  </a:lnTo>
                  <a:lnTo>
                    <a:pt x="7070" y="178"/>
                  </a:lnTo>
                  <a:lnTo>
                    <a:pt x="7072" y="178"/>
                  </a:lnTo>
                  <a:lnTo>
                    <a:pt x="7074" y="178"/>
                  </a:lnTo>
                  <a:lnTo>
                    <a:pt x="7076" y="178"/>
                  </a:lnTo>
                  <a:lnTo>
                    <a:pt x="7078" y="179"/>
                  </a:lnTo>
                  <a:lnTo>
                    <a:pt x="7080" y="182"/>
                  </a:lnTo>
                  <a:lnTo>
                    <a:pt x="7082" y="182"/>
                  </a:lnTo>
                  <a:lnTo>
                    <a:pt x="7083" y="182"/>
                  </a:lnTo>
                  <a:lnTo>
                    <a:pt x="7085" y="180"/>
                  </a:lnTo>
                  <a:lnTo>
                    <a:pt x="7087" y="180"/>
                  </a:lnTo>
                  <a:lnTo>
                    <a:pt x="7089" y="180"/>
                  </a:lnTo>
                  <a:lnTo>
                    <a:pt x="7091" y="182"/>
                  </a:lnTo>
                  <a:lnTo>
                    <a:pt x="7093" y="182"/>
                  </a:lnTo>
                  <a:lnTo>
                    <a:pt x="7095" y="185"/>
                  </a:lnTo>
                  <a:lnTo>
                    <a:pt x="7097" y="186"/>
                  </a:lnTo>
                  <a:lnTo>
                    <a:pt x="7099" y="185"/>
                  </a:lnTo>
                  <a:lnTo>
                    <a:pt x="7101" y="184"/>
                  </a:lnTo>
                  <a:lnTo>
                    <a:pt x="7103" y="184"/>
                  </a:lnTo>
                  <a:lnTo>
                    <a:pt x="7104" y="184"/>
                  </a:lnTo>
                  <a:lnTo>
                    <a:pt x="7106" y="182"/>
                  </a:lnTo>
                  <a:lnTo>
                    <a:pt x="7108" y="183"/>
                  </a:lnTo>
                  <a:lnTo>
                    <a:pt x="7110" y="185"/>
                  </a:lnTo>
                  <a:lnTo>
                    <a:pt x="7112" y="186"/>
                  </a:lnTo>
                  <a:lnTo>
                    <a:pt x="7114" y="185"/>
                  </a:lnTo>
                  <a:lnTo>
                    <a:pt x="7116" y="185"/>
                  </a:lnTo>
                  <a:lnTo>
                    <a:pt x="7118" y="185"/>
                  </a:lnTo>
                  <a:lnTo>
                    <a:pt x="7120" y="185"/>
                  </a:lnTo>
                  <a:lnTo>
                    <a:pt x="7122" y="185"/>
                  </a:lnTo>
                  <a:lnTo>
                    <a:pt x="7124" y="184"/>
                  </a:lnTo>
                  <a:lnTo>
                    <a:pt x="7125" y="183"/>
                  </a:lnTo>
                  <a:lnTo>
                    <a:pt x="7127" y="183"/>
                  </a:lnTo>
                  <a:lnTo>
                    <a:pt x="7129" y="186"/>
                  </a:lnTo>
                  <a:lnTo>
                    <a:pt x="7131" y="186"/>
                  </a:lnTo>
                  <a:lnTo>
                    <a:pt x="7133" y="187"/>
                  </a:lnTo>
                  <a:lnTo>
                    <a:pt x="7135" y="186"/>
                  </a:lnTo>
                  <a:lnTo>
                    <a:pt x="7137" y="185"/>
                  </a:lnTo>
                  <a:lnTo>
                    <a:pt x="7139" y="183"/>
                  </a:lnTo>
                  <a:lnTo>
                    <a:pt x="7141" y="182"/>
                  </a:lnTo>
                  <a:lnTo>
                    <a:pt x="7143" y="184"/>
                  </a:lnTo>
                  <a:lnTo>
                    <a:pt x="7145" y="184"/>
                  </a:lnTo>
                  <a:lnTo>
                    <a:pt x="7146" y="183"/>
                  </a:lnTo>
                  <a:lnTo>
                    <a:pt x="7148" y="184"/>
                  </a:lnTo>
                  <a:lnTo>
                    <a:pt x="7150" y="184"/>
                  </a:lnTo>
                  <a:lnTo>
                    <a:pt x="7152" y="183"/>
                  </a:lnTo>
                  <a:lnTo>
                    <a:pt x="7154" y="184"/>
                  </a:lnTo>
                  <a:lnTo>
                    <a:pt x="7156" y="183"/>
                  </a:lnTo>
                </a:path>
              </a:pathLst>
            </a:custGeom>
            <a:noFill/>
            <a:ln w="127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Line 8">
              <a:extLst>
                <a:ext uri="{FF2B5EF4-FFF2-40B4-BE49-F238E27FC236}">
                  <a16:creationId xmlns:a16="http://schemas.microsoft.com/office/drawing/2014/main" id="{BD18532A-CECE-4F6D-83FB-D9859FC5DC11}"/>
                </a:ext>
              </a:extLst>
            </p:cNvPr>
            <p:cNvSpPr>
              <a:spLocks noChangeShapeType="1"/>
            </p:cNvSpPr>
            <p:nvPr/>
          </p:nvSpPr>
          <p:spPr bwMode="auto">
            <a:xfrm flipV="1">
              <a:off x="249247" y="1868413"/>
              <a:ext cx="0" cy="11271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Rectangle 38">
              <a:extLst>
                <a:ext uri="{FF2B5EF4-FFF2-40B4-BE49-F238E27FC236}">
                  <a16:creationId xmlns:a16="http://schemas.microsoft.com/office/drawing/2014/main" id="{BAC7FA39-96A3-4C38-817A-DA9C963F994E}"/>
                </a:ext>
              </a:extLst>
            </p:cNvPr>
            <p:cNvSpPr/>
            <p:nvPr/>
          </p:nvSpPr>
          <p:spPr>
            <a:xfrm>
              <a:off x="7082368" y="1054110"/>
              <a:ext cx="1155699" cy="922778"/>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B72C80B3-B51B-4AFE-B722-F18C330A59BD}"/>
              </a:ext>
            </a:extLst>
          </p:cNvPr>
          <p:cNvSpPr txBox="1"/>
          <p:nvPr/>
        </p:nvSpPr>
        <p:spPr>
          <a:xfrm>
            <a:off x="6920740" y="6264830"/>
            <a:ext cx="2667000" cy="369332"/>
          </a:xfrm>
          <a:prstGeom prst="rect">
            <a:avLst/>
          </a:prstGeom>
          <a:noFill/>
        </p:spPr>
        <p:txBody>
          <a:bodyPr wrap="square">
            <a:spAutoFit/>
          </a:bodyPr>
          <a:lstStyle/>
          <a:p>
            <a:r>
              <a:rPr lang="en-US" i="1" dirty="0">
                <a:solidFill>
                  <a:srgbClr val="7030A0"/>
                </a:solidFill>
              </a:rPr>
              <a:t>ECG(A</a:t>
            </a:r>
            <a:r>
              <a:rPr lang="en-US" dirty="0">
                <a:solidFill>
                  <a:srgbClr val="7030A0"/>
                </a:solidFill>
              </a:rPr>
              <a:t>)</a:t>
            </a:r>
            <a:endParaRPr lang="en-US" dirty="0">
              <a:solidFill>
                <a:schemeClr val="bg1">
                  <a:lumMod val="65000"/>
                </a:schemeClr>
              </a:solidFill>
            </a:endParaRPr>
          </a:p>
        </p:txBody>
      </p:sp>
      <p:sp>
        <p:nvSpPr>
          <p:cNvPr id="41" name="TextBox 40">
            <a:extLst>
              <a:ext uri="{FF2B5EF4-FFF2-40B4-BE49-F238E27FC236}">
                <a16:creationId xmlns:a16="http://schemas.microsoft.com/office/drawing/2014/main" id="{017EED59-4E71-4EF2-9260-62B5156EFA5D}"/>
              </a:ext>
            </a:extLst>
          </p:cNvPr>
          <p:cNvSpPr txBox="1"/>
          <p:nvPr/>
        </p:nvSpPr>
        <p:spPr>
          <a:xfrm>
            <a:off x="1993" y="5593396"/>
            <a:ext cx="5750007" cy="307777"/>
          </a:xfrm>
          <a:prstGeom prst="rect">
            <a:avLst/>
          </a:prstGeom>
          <a:noFill/>
        </p:spPr>
        <p:txBody>
          <a:bodyPr wrap="square">
            <a:spAutoFit/>
          </a:bodyPr>
          <a:lstStyle/>
          <a:p>
            <a:r>
              <a:rPr lang="en-US" sz="1400" dirty="0"/>
              <a:t>Somehow people get four significant digits out of this…</a:t>
            </a:r>
          </a:p>
        </p:txBody>
      </p:sp>
    </p:spTree>
    <p:extLst>
      <p:ext uri="{BB962C8B-B14F-4D97-AF65-F5344CB8AC3E}">
        <p14:creationId xmlns:p14="http://schemas.microsoft.com/office/powerpoint/2010/main" val="363926098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0987BF-CFC1-4BB6-AEAB-A46E5B441191}"/>
              </a:ext>
            </a:extLst>
          </p:cNvPr>
          <p:cNvSpPr>
            <a:spLocks noGrp="1"/>
          </p:cNvSpPr>
          <p:nvPr>
            <p:ph type="title"/>
          </p:nvPr>
        </p:nvSpPr>
        <p:spPr>
          <a:xfrm>
            <a:off x="142240" y="70485"/>
            <a:ext cx="10515600" cy="1325563"/>
          </a:xfrm>
        </p:spPr>
        <p:txBody>
          <a:bodyPr/>
          <a:lstStyle/>
          <a:p>
            <a:r>
              <a:rPr lang="en-US" dirty="0"/>
              <a:t>The Rationale for the Challenge Design</a:t>
            </a:r>
          </a:p>
        </p:txBody>
      </p:sp>
      <p:sp>
        <p:nvSpPr>
          <p:cNvPr id="3" name="Content Placeholder 2">
            <a:extLst>
              <a:ext uri="{FF2B5EF4-FFF2-40B4-BE49-F238E27FC236}">
                <a16:creationId xmlns:a16="http://schemas.microsoft.com/office/drawing/2014/main" id="{7A255347-C70C-4C85-8981-0A1019C2A5C5}"/>
              </a:ext>
            </a:extLst>
          </p:cNvPr>
          <p:cNvSpPr>
            <a:spLocks noGrp="1"/>
          </p:cNvSpPr>
          <p:nvPr>
            <p:ph idx="1"/>
          </p:nvPr>
        </p:nvSpPr>
        <p:spPr>
          <a:xfrm>
            <a:off x="492760" y="1470024"/>
            <a:ext cx="11739880" cy="5387976"/>
          </a:xfrm>
        </p:spPr>
        <p:txBody>
          <a:bodyPr>
            <a:normAutofit/>
          </a:bodyPr>
          <a:lstStyle/>
          <a:p>
            <a:r>
              <a:rPr lang="en-US" sz="2400" dirty="0"/>
              <a:t>Anomaly discovery methods typically have two parts </a:t>
            </a:r>
          </a:p>
          <a:p>
            <a:endParaRPr lang="en-US" sz="2400" dirty="0"/>
          </a:p>
          <a:p>
            <a:pPr lvl="1"/>
            <a:r>
              <a:rPr lang="en-US" dirty="0"/>
              <a:t>(</a:t>
            </a:r>
            <a:r>
              <a:rPr lang="en-US" dirty="0">
                <a:solidFill>
                  <a:srgbClr val="C00000"/>
                </a:solidFill>
              </a:rPr>
              <a:t>a</a:t>
            </a:r>
            <a:r>
              <a:rPr lang="en-US" dirty="0"/>
              <a:t>) finding the region(s) most likely to be an anomaly</a:t>
            </a:r>
          </a:p>
          <a:p>
            <a:pPr lvl="1"/>
            <a:r>
              <a:rPr lang="en-US" dirty="0"/>
              <a:t>(</a:t>
            </a:r>
            <a:r>
              <a:rPr lang="en-US" dirty="0">
                <a:solidFill>
                  <a:srgbClr val="0070C0"/>
                </a:solidFill>
              </a:rPr>
              <a:t>b</a:t>
            </a:r>
            <a:r>
              <a:rPr lang="en-US" dirty="0"/>
              <a:t>) using some “threshold” to predict if it really </a:t>
            </a:r>
            <a:r>
              <a:rPr lang="en-US" i="1" dirty="0"/>
              <a:t>is</a:t>
            </a:r>
            <a:r>
              <a:rPr lang="en-US" dirty="0"/>
              <a:t> an anomaly.</a:t>
            </a:r>
          </a:p>
          <a:p>
            <a:pPr lvl="1"/>
            <a:endParaRPr lang="en-US" sz="2000" dirty="0"/>
          </a:p>
          <a:p>
            <a:r>
              <a:rPr lang="en-US" sz="2400" dirty="0"/>
              <a:t>We may be wrong, but we see ‘</a:t>
            </a:r>
            <a:r>
              <a:rPr lang="en-US" sz="2400" dirty="0">
                <a:solidFill>
                  <a:srgbClr val="C00000"/>
                </a:solidFill>
              </a:rPr>
              <a:t>a</a:t>
            </a:r>
            <a:r>
              <a:rPr lang="en-US" sz="2400" dirty="0"/>
              <a:t>’ as being the hardest part of the challenge. In any case, ‘</a:t>
            </a:r>
            <a:r>
              <a:rPr lang="en-US" sz="2400" dirty="0">
                <a:solidFill>
                  <a:srgbClr val="0070C0"/>
                </a:solidFill>
              </a:rPr>
              <a:t>b</a:t>
            </a:r>
            <a:r>
              <a:rPr lang="en-US" sz="2400" dirty="0"/>
              <a:t>’ can sometimes depend on some out-of-band information.</a:t>
            </a:r>
          </a:p>
          <a:p>
            <a:r>
              <a:rPr lang="en-US" sz="2400" dirty="0"/>
              <a:t>We can completely remove the ‘</a:t>
            </a:r>
            <a:r>
              <a:rPr lang="en-US" sz="2400" dirty="0">
                <a:solidFill>
                  <a:srgbClr val="0070C0"/>
                </a:solidFill>
              </a:rPr>
              <a:t>b</a:t>
            </a:r>
            <a:r>
              <a:rPr lang="en-US" sz="2400" dirty="0"/>
              <a:t>’ question by having </a:t>
            </a:r>
            <a:r>
              <a:rPr lang="en-US" sz="2400" i="1" dirty="0"/>
              <a:t>exactly</a:t>
            </a:r>
            <a:r>
              <a:rPr lang="en-US" sz="2400" dirty="0"/>
              <a:t> one anomaly per dataset, and telling people there is </a:t>
            </a:r>
            <a:r>
              <a:rPr lang="en-US" sz="2400" i="1" dirty="0"/>
              <a:t>exactly</a:t>
            </a:r>
            <a:r>
              <a:rPr lang="en-US" sz="2400" dirty="0"/>
              <a:t> one anomaly per dataset. </a:t>
            </a:r>
          </a:p>
          <a:p>
            <a:endParaRPr lang="en-US" sz="2400" dirty="0"/>
          </a:p>
          <a:p>
            <a:r>
              <a:rPr lang="en-US" sz="2400" dirty="0"/>
              <a:t>If we do have binary scores per dataset, we are going to need to have lots of datasets, in order to have discrimination among teams. </a:t>
            </a:r>
          </a:p>
          <a:p>
            <a:r>
              <a:rPr lang="en-US" sz="2400" dirty="0"/>
              <a:t>How do we get lots of datasets?? </a:t>
            </a:r>
            <a:r>
              <a:rPr lang="en-US" sz="2400" dirty="0">
                <a:solidFill>
                  <a:schemeClr val="bg1">
                    <a:lumMod val="75000"/>
                  </a:schemeClr>
                </a:solidFill>
              </a:rPr>
              <a:t>(next slide)</a:t>
            </a:r>
          </a:p>
        </p:txBody>
      </p:sp>
    </p:spTree>
    <p:extLst>
      <p:ext uri="{BB962C8B-B14F-4D97-AF65-F5344CB8AC3E}">
        <p14:creationId xmlns:p14="http://schemas.microsoft.com/office/powerpoint/2010/main" val="19668016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0987BF-CFC1-4BB6-AEAB-A46E5B441191}"/>
              </a:ext>
            </a:extLst>
          </p:cNvPr>
          <p:cNvSpPr>
            <a:spLocks noGrp="1"/>
          </p:cNvSpPr>
          <p:nvPr>
            <p:ph type="title"/>
          </p:nvPr>
        </p:nvSpPr>
        <p:spPr>
          <a:xfrm>
            <a:off x="142240" y="70485"/>
            <a:ext cx="10515600" cy="1325563"/>
          </a:xfrm>
        </p:spPr>
        <p:txBody>
          <a:bodyPr/>
          <a:lstStyle/>
          <a:p>
            <a:r>
              <a:rPr lang="en-US" dirty="0"/>
              <a:t>Getting Datasets</a:t>
            </a:r>
          </a:p>
        </p:txBody>
      </p:sp>
      <p:sp>
        <p:nvSpPr>
          <p:cNvPr id="3" name="Content Placeholder 2">
            <a:extLst>
              <a:ext uri="{FF2B5EF4-FFF2-40B4-BE49-F238E27FC236}">
                <a16:creationId xmlns:a16="http://schemas.microsoft.com/office/drawing/2014/main" id="{7A255347-C70C-4C85-8981-0A1019C2A5C5}"/>
              </a:ext>
            </a:extLst>
          </p:cNvPr>
          <p:cNvSpPr>
            <a:spLocks noGrp="1"/>
          </p:cNvSpPr>
          <p:nvPr>
            <p:ph idx="1"/>
          </p:nvPr>
        </p:nvSpPr>
        <p:spPr>
          <a:xfrm>
            <a:off x="492760" y="1470024"/>
            <a:ext cx="11699240" cy="4874896"/>
          </a:xfrm>
        </p:spPr>
        <p:txBody>
          <a:bodyPr>
            <a:normAutofit/>
          </a:bodyPr>
          <a:lstStyle/>
          <a:p>
            <a:r>
              <a:rPr lang="en-US" sz="2400" dirty="0"/>
              <a:t>We posted a call for datasets in Reddit/ML and in </a:t>
            </a:r>
            <a:r>
              <a:rPr lang="en-US" sz="2400" dirty="0" err="1"/>
              <a:t>Dbworld</a:t>
            </a:r>
            <a:endParaRPr lang="en-US" sz="2400" dirty="0"/>
          </a:p>
          <a:p>
            <a:r>
              <a:rPr lang="en-US" sz="2400" dirty="0"/>
              <a:t>We  wrote to essentially everyone that published a paper in SIGKDD, ICDM, ICDE, SDM, VLDB, SIGMOD, </a:t>
            </a:r>
            <a:r>
              <a:rPr lang="en-US" sz="2400" dirty="0" err="1"/>
              <a:t>NeurIPS</a:t>
            </a:r>
            <a:r>
              <a:rPr lang="en-US" sz="2400" dirty="0"/>
              <a:t> in the last five years, on the topic of time series anomaly detection</a:t>
            </a:r>
            <a:r>
              <a:rPr lang="en-US" sz="2400" baseline="30000" dirty="0"/>
              <a:t>1</a:t>
            </a:r>
            <a:r>
              <a:rPr lang="en-US" sz="2400" dirty="0"/>
              <a:t>.</a:t>
            </a:r>
          </a:p>
          <a:p>
            <a:r>
              <a:rPr lang="en-US" sz="2400" dirty="0"/>
              <a:t>We wrote to essentially everyone that cited </a:t>
            </a:r>
            <a:r>
              <a:rPr lang="en-US" sz="2400" b="1" dirty="0"/>
              <a:t>Yahoo</a:t>
            </a:r>
            <a:r>
              <a:rPr lang="en-US" sz="2400" dirty="0"/>
              <a:t>, </a:t>
            </a:r>
            <a:r>
              <a:rPr lang="en-US" sz="2400" b="1" dirty="0"/>
              <a:t>Numenta</a:t>
            </a:r>
            <a:r>
              <a:rPr lang="en-US" sz="2400" dirty="0"/>
              <a:t>, </a:t>
            </a:r>
            <a:r>
              <a:rPr lang="en-US" sz="2400" b="1" dirty="0"/>
              <a:t>SMAP</a:t>
            </a:r>
            <a:r>
              <a:rPr lang="en-US" sz="2400" dirty="0"/>
              <a:t>, </a:t>
            </a:r>
            <a:r>
              <a:rPr lang="en-US" sz="2400" b="1" dirty="0"/>
              <a:t>MSL</a:t>
            </a:r>
            <a:r>
              <a:rPr lang="en-US" sz="2400" dirty="0"/>
              <a:t>, </a:t>
            </a:r>
            <a:r>
              <a:rPr lang="en-US" sz="2400" b="1" dirty="0"/>
              <a:t>SDM</a:t>
            </a:r>
            <a:r>
              <a:rPr lang="en-US" sz="2400" dirty="0"/>
              <a:t>, </a:t>
            </a:r>
            <a:r>
              <a:rPr lang="en-US" sz="2400" b="1" dirty="0"/>
              <a:t>MBA-ECG</a:t>
            </a:r>
            <a:r>
              <a:rPr lang="en-US" sz="2400" dirty="0"/>
              <a:t> </a:t>
            </a:r>
            <a:r>
              <a:rPr lang="en-US" sz="2400" b="1" dirty="0"/>
              <a:t>SWAT </a:t>
            </a:r>
            <a:r>
              <a:rPr lang="en-US" sz="2400" dirty="0"/>
              <a:t>(using Google scholar). </a:t>
            </a:r>
          </a:p>
          <a:p>
            <a:r>
              <a:rPr lang="en-US" sz="2400" dirty="0">
                <a:highlight>
                  <a:srgbClr val="FFFF00"/>
                </a:highlight>
              </a:rPr>
              <a:t>These efforts yielded zero datasets. </a:t>
            </a:r>
          </a:p>
          <a:p>
            <a:endParaRPr lang="en-US" sz="2400" dirty="0"/>
          </a:p>
          <a:p>
            <a:r>
              <a:rPr lang="en-US" sz="2400" dirty="0"/>
              <a:t>Thus, I created the datasets myself (with some help from my students) using datasets I have collected or created over 20 years.</a:t>
            </a:r>
          </a:p>
        </p:txBody>
      </p:sp>
      <p:sp>
        <p:nvSpPr>
          <p:cNvPr id="4" name="TextBox 3">
            <a:extLst>
              <a:ext uri="{FF2B5EF4-FFF2-40B4-BE49-F238E27FC236}">
                <a16:creationId xmlns:a16="http://schemas.microsoft.com/office/drawing/2014/main" id="{0FA4E1AD-80B3-4D1B-94C1-1363B827B365}"/>
              </a:ext>
            </a:extLst>
          </p:cNvPr>
          <p:cNvSpPr txBox="1"/>
          <p:nvPr/>
        </p:nvSpPr>
        <p:spPr>
          <a:xfrm>
            <a:off x="0" y="6550223"/>
            <a:ext cx="10193020" cy="307777"/>
          </a:xfrm>
          <a:prstGeom prst="rect">
            <a:avLst/>
          </a:prstGeom>
          <a:noFill/>
        </p:spPr>
        <p:txBody>
          <a:bodyPr wrap="square">
            <a:spAutoFit/>
          </a:bodyPr>
          <a:lstStyle/>
          <a:p>
            <a:r>
              <a:rPr lang="en-US" sz="1100" baseline="30000" dirty="0"/>
              <a:t>1</a:t>
            </a:r>
            <a:r>
              <a:rPr lang="en-US" sz="1100" dirty="0"/>
              <a:t>To be fair, we might have missed a paper or two, and we did not aggressively pursue bounce emails etc</a:t>
            </a:r>
            <a:r>
              <a:rPr lang="en-US" sz="1400" dirty="0"/>
              <a:t>.</a:t>
            </a:r>
          </a:p>
        </p:txBody>
      </p:sp>
    </p:spTree>
    <p:extLst>
      <p:ext uri="{BB962C8B-B14F-4D97-AF65-F5344CB8AC3E}">
        <p14:creationId xmlns:p14="http://schemas.microsoft.com/office/powerpoint/2010/main" val="138386343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F50CA18-414A-4A61-86D7-56947E24BFE7}"/>
              </a:ext>
            </a:extLst>
          </p:cNvPr>
          <p:cNvSpPr>
            <a:spLocks noGrp="1"/>
          </p:cNvSpPr>
          <p:nvPr>
            <p:ph idx="1"/>
          </p:nvPr>
        </p:nvSpPr>
        <p:spPr>
          <a:xfrm>
            <a:off x="604520" y="545464"/>
            <a:ext cx="11130280" cy="5723256"/>
          </a:xfrm>
        </p:spPr>
        <p:txBody>
          <a:bodyPr>
            <a:normAutofit/>
          </a:bodyPr>
          <a:lstStyle/>
          <a:p>
            <a:pPr marL="0" indent="0">
              <a:buNone/>
            </a:pPr>
            <a:r>
              <a:rPr lang="en-US" sz="3600" dirty="0"/>
              <a:t>These datasets…</a:t>
            </a:r>
          </a:p>
          <a:p>
            <a:pPr marL="0" indent="0">
              <a:buNone/>
            </a:pPr>
            <a:endParaRPr lang="en-US" dirty="0"/>
          </a:p>
          <a:p>
            <a:r>
              <a:rPr lang="en-US" dirty="0"/>
              <a:t>Largely solve the </a:t>
            </a:r>
            <a:r>
              <a:rPr lang="en-US" i="1" dirty="0"/>
              <a:t>mislabeling</a:t>
            </a:r>
            <a:r>
              <a:rPr lang="en-US" dirty="0"/>
              <a:t> problem</a:t>
            </a:r>
            <a:r>
              <a:rPr lang="en-US" sz="2800" baseline="30000" dirty="0"/>
              <a:t>1</a:t>
            </a:r>
            <a:endParaRPr lang="en-US" dirty="0"/>
          </a:p>
          <a:p>
            <a:r>
              <a:rPr lang="en-US" dirty="0"/>
              <a:t>Solve the </a:t>
            </a:r>
            <a:r>
              <a:rPr lang="en-US" i="1" dirty="0"/>
              <a:t>triviality</a:t>
            </a:r>
            <a:r>
              <a:rPr lang="en-US" baseline="30000" dirty="0"/>
              <a:t>2</a:t>
            </a:r>
            <a:r>
              <a:rPr lang="en-US" dirty="0"/>
              <a:t>/</a:t>
            </a:r>
            <a:r>
              <a:rPr lang="en-US" i="1" dirty="0"/>
              <a:t>run-to-failure</a:t>
            </a:r>
            <a:r>
              <a:rPr lang="en-US" dirty="0"/>
              <a:t>/unrealistic </a:t>
            </a:r>
            <a:r>
              <a:rPr lang="en-US" i="1" dirty="0"/>
              <a:t>density problems</a:t>
            </a:r>
          </a:p>
          <a:p>
            <a:r>
              <a:rPr lang="en-US" dirty="0"/>
              <a:t>Completely solve the </a:t>
            </a:r>
            <a:r>
              <a:rPr lang="en-US" i="1" dirty="0"/>
              <a:t>spurious precision </a:t>
            </a:r>
            <a:r>
              <a:rPr lang="en-US" dirty="0"/>
              <a:t>problem</a:t>
            </a:r>
          </a:p>
          <a:p>
            <a:endParaRPr lang="en-US" dirty="0"/>
          </a:p>
          <a:p>
            <a:endParaRPr lang="en-US" dirty="0"/>
          </a:p>
          <a:p>
            <a:r>
              <a:rPr lang="en-US" dirty="0"/>
              <a:t>I am not going to go thru all 250 datasets, but let us see an example to get a flavor </a:t>
            </a:r>
          </a:p>
        </p:txBody>
      </p:sp>
      <p:sp>
        <p:nvSpPr>
          <p:cNvPr id="4" name="TextBox 3">
            <a:extLst>
              <a:ext uri="{FF2B5EF4-FFF2-40B4-BE49-F238E27FC236}">
                <a16:creationId xmlns:a16="http://schemas.microsoft.com/office/drawing/2014/main" id="{13C7B54B-0C4E-440A-AF7C-6E2BC3737393}"/>
              </a:ext>
            </a:extLst>
          </p:cNvPr>
          <p:cNvSpPr txBox="1"/>
          <p:nvPr/>
        </p:nvSpPr>
        <p:spPr>
          <a:xfrm>
            <a:off x="247708" y="6361668"/>
            <a:ext cx="11314372" cy="369332"/>
          </a:xfrm>
          <a:prstGeom prst="rect">
            <a:avLst/>
          </a:prstGeom>
          <a:noFill/>
        </p:spPr>
        <p:txBody>
          <a:bodyPr wrap="square">
            <a:spAutoFit/>
          </a:bodyPr>
          <a:lstStyle/>
          <a:p>
            <a:r>
              <a:rPr lang="en-US" sz="1800" baseline="30000" dirty="0">
                <a:solidFill>
                  <a:schemeClr val="bg1">
                    <a:lumMod val="75000"/>
                  </a:schemeClr>
                </a:solidFill>
              </a:rPr>
              <a:t>1</a:t>
            </a:r>
            <a:r>
              <a:rPr lang="en-US" sz="1800" dirty="0">
                <a:solidFill>
                  <a:schemeClr val="bg1">
                    <a:lumMod val="75000"/>
                  </a:schemeClr>
                </a:solidFill>
              </a:rPr>
              <a:t>To </a:t>
            </a:r>
            <a:r>
              <a:rPr lang="en-US" sz="1800" i="1" dirty="0">
                <a:solidFill>
                  <a:schemeClr val="bg1">
                    <a:lumMod val="75000"/>
                  </a:schemeClr>
                </a:solidFill>
              </a:rPr>
              <a:t>reasonable</a:t>
            </a:r>
            <a:r>
              <a:rPr lang="en-US" sz="1800" dirty="0">
                <a:solidFill>
                  <a:schemeClr val="bg1">
                    <a:lumMod val="75000"/>
                  </a:schemeClr>
                </a:solidFill>
              </a:rPr>
              <a:t>, but not </a:t>
            </a:r>
            <a:r>
              <a:rPr lang="en-US" sz="1800" i="1" dirty="0">
                <a:solidFill>
                  <a:schemeClr val="bg1">
                    <a:lumMod val="75000"/>
                  </a:schemeClr>
                </a:solidFill>
              </a:rPr>
              <a:t>perfect</a:t>
            </a:r>
            <a:r>
              <a:rPr lang="en-US" sz="1800" dirty="0">
                <a:solidFill>
                  <a:schemeClr val="bg1">
                    <a:lumMod val="75000"/>
                  </a:schemeClr>
                </a:solidFill>
              </a:rPr>
              <a:t> degree of certainty. </a:t>
            </a:r>
            <a:r>
              <a:rPr lang="en-US" sz="1800" baseline="30000" dirty="0">
                <a:solidFill>
                  <a:schemeClr val="bg1">
                    <a:lumMod val="75000"/>
                  </a:schemeClr>
                </a:solidFill>
              </a:rPr>
              <a:t>2</a:t>
            </a:r>
            <a:r>
              <a:rPr lang="en-US" dirty="0">
                <a:solidFill>
                  <a:schemeClr val="bg1">
                    <a:lumMod val="75000"/>
                  </a:schemeClr>
                </a:solidFill>
              </a:rPr>
              <a:t>A small subset are trivial, to allow a spectrum of difficulty  </a:t>
            </a:r>
          </a:p>
        </p:txBody>
      </p:sp>
    </p:spTree>
    <p:extLst>
      <p:ext uri="{BB962C8B-B14F-4D97-AF65-F5344CB8AC3E}">
        <p14:creationId xmlns:p14="http://schemas.microsoft.com/office/powerpoint/2010/main" val="108989110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5A9FDEAC-6404-4CB4-902F-3423585FC177}"/>
              </a:ext>
            </a:extLst>
          </p:cNvPr>
          <p:cNvSpPr txBox="1"/>
          <p:nvPr/>
        </p:nvSpPr>
        <p:spPr>
          <a:xfrm>
            <a:off x="-70802" y="42694"/>
            <a:ext cx="11938317" cy="2431435"/>
          </a:xfrm>
          <a:prstGeom prst="rect">
            <a:avLst/>
          </a:prstGeom>
          <a:noFill/>
        </p:spPr>
        <p:txBody>
          <a:bodyPr wrap="square">
            <a:spAutoFit/>
          </a:bodyPr>
          <a:lstStyle/>
          <a:p>
            <a:r>
              <a:rPr lang="en-US" sz="2400" dirty="0">
                <a:solidFill>
                  <a:srgbClr val="FFC000"/>
                </a:solidFill>
                <a:latin typeface="Courier New" panose="02070309020205020404" pitchFamily="49" charset="0"/>
                <a:cs typeface="Courier New" panose="02070309020205020404" pitchFamily="49" charset="0"/>
              </a:rPr>
              <a:t>012</a:t>
            </a:r>
            <a:r>
              <a:rPr lang="en-US" sz="2400" dirty="0">
                <a:latin typeface="Courier New" panose="02070309020205020404" pitchFamily="49" charset="0"/>
                <a:cs typeface="Courier New" panose="02070309020205020404" pitchFamily="49" charset="0"/>
              </a:rPr>
              <a:t>_UCR_Anomaly_</a:t>
            </a:r>
            <a:r>
              <a:rPr lang="en-US" sz="2400" b="1" dirty="0">
                <a:solidFill>
                  <a:srgbClr val="C00000"/>
                </a:solidFill>
                <a:latin typeface="Courier New" panose="02070309020205020404" pitchFamily="49" charset="0"/>
                <a:cs typeface="Courier New" panose="02070309020205020404" pitchFamily="49" charset="0"/>
              </a:rPr>
              <a:t>tiltAPB1</a:t>
            </a:r>
            <a:r>
              <a:rPr lang="en-US" sz="2400" dirty="0">
                <a:latin typeface="Courier New" panose="02070309020205020404" pitchFamily="49" charset="0"/>
                <a:cs typeface="Courier New" panose="02070309020205020404" pitchFamily="49" charset="0"/>
              </a:rPr>
              <a:t>_</a:t>
            </a:r>
            <a:r>
              <a:rPr lang="en-US" sz="2400" b="1" i="0" u="none" strike="noStrike" baseline="0" dirty="0">
                <a:solidFill>
                  <a:srgbClr val="00B0F0"/>
                </a:solidFill>
                <a:latin typeface="Courier New" panose="02070309020205020404" pitchFamily="49" charset="0"/>
                <a:cs typeface="Courier New" panose="02070309020205020404" pitchFamily="49" charset="0"/>
              </a:rPr>
              <a:t>100000</a:t>
            </a:r>
            <a:r>
              <a:rPr lang="en-US" sz="2400" b="0" i="0" u="none" strike="noStrike" baseline="0" dirty="0">
                <a:solidFill>
                  <a:srgbClr val="000000"/>
                </a:solidFill>
                <a:latin typeface="Courier New" panose="02070309020205020404" pitchFamily="49" charset="0"/>
                <a:cs typeface="Courier New" panose="02070309020205020404" pitchFamily="49" charset="0"/>
              </a:rPr>
              <a:t>_</a:t>
            </a:r>
            <a:r>
              <a:rPr lang="en-US" sz="2400" b="1" i="0" u="none" strike="noStrike" baseline="0" dirty="0">
                <a:solidFill>
                  <a:srgbClr val="00B050"/>
                </a:solidFill>
                <a:latin typeface="Courier New" panose="02070309020205020404" pitchFamily="49" charset="0"/>
                <a:cs typeface="Courier New" panose="02070309020205020404" pitchFamily="49" charset="0"/>
              </a:rPr>
              <a:t>114283</a:t>
            </a:r>
            <a:r>
              <a:rPr lang="en-US" sz="2400" b="0" i="0" u="none" strike="noStrike" baseline="0" dirty="0">
                <a:solidFill>
                  <a:srgbClr val="000000"/>
                </a:solidFill>
                <a:latin typeface="Courier New" panose="02070309020205020404" pitchFamily="49" charset="0"/>
                <a:cs typeface="Courier New" panose="02070309020205020404" pitchFamily="49" charset="0"/>
              </a:rPr>
              <a:t>_</a:t>
            </a:r>
            <a:r>
              <a:rPr lang="en-US" sz="2400" b="1" i="0" u="none" strike="noStrike" baseline="0" dirty="0">
                <a:solidFill>
                  <a:srgbClr val="0000FF"/>
                </a:solidFill>
                <a:latin typeface="Courier New" panose="02070309020205020404" pitchFamily="49" charset="0"/>
                <a:cs typeface="Courier New" panose="02070309020205020404" pitchFamily="49" charset="0"/>
              </a:rPr>
              <a:t>114350</a:t>
            </a:r>
            <a:r>
              <a:rPr lang="en-US" sz="2400" b="0" i="0" u="none" strike="noStrike" baseline="0" dirty="0">
                <a:solidFill>
                  <a:srgbClr val="000000"/>
                </a:solidFill>
                <a:latin typeface="Courier New" panose="02070309020205020404" pitchFamily="49" charset="0"/>
                <a:cs typeface="Courier New" panose="02070309020205020404" pitchFamily="49" charset="0"/>
              </a:rPr>
              <a:t>.txt</a:t>
            </a:r>
          </a:p>
          <a:p>
            <a:endParaRPr lang="en-US" sz="2400" dirty="0"/>
          </a:p>
          <a:p>
            <a:pPr marL="800100" lvl="1" indent="-342900">
              <a:buFont typeface="Arial" panose="020B0604020202020204" pitchFamily="34" charset="0"/>
              <a:buChar char="•"/>
            </a:pPr>
            <a:r>
              <a:rPr lang="en-US" sz="1600" dirty="0">
                <a:solidFill>
                  <a:srgbClr val="FFC000"/>
                </a:solidFill>
              </a:rPr>
              <a:t>Dataset number</a:t>
            </a:r>
          </a:p>
          <a:p>
            <a:pPr marL="800100" lvl="1" indent="-342900">
              <a:buFont typeface="Arial" panose="020B0604020202020204" pitchFamily="34" charset="0"/>
              <a:buChar char="•"/>
            </a:pPr>
            <a:r>
              <a:rPr lang="en-US" sz="1600" dirty="0">
                <a:solidFill>
                  <a:srgbClr val="C00000"/>
                </a:solidFill>
              </a:rPr>
              <a:t>Mnemonic name</a:t>
            </a:r>
          </a:p>
          <a:p>
            <a:pPr marL="800100" lvl="1" indent="-342900">
              <a:buFont typeface="Arial" panose="020B0604020202020204" pitchFamily="34" charset="0"/>
              <a:buChar char="•"/>
            </a:pPr>
            <a:r>
              <a:rPr lang="en-US" sz="1600" dirty="0"/>
              <a:t>From 1 to </a:t>
            </a:r>
            <a:r>
              <a:rPr lang="en-US" sz="1600" b="1" dirty="0">
                <a:solidFill>
                  <a:srgbClr val="00B0F0"/>
                </a:solidFill>
              </a:rPr>
              <a:t>X</a:t>
            </a:r>
            <a:r>
              <a:rPr lang="en-US" sz="1600" dirty="0"/>
              <a:t> is training data</a:t>
            </a:r>
          </a:p>
          <a:p>
            <a:pPr marL="800100" lvl="1" indent="-342900">
              <a:buFont typeface="Arial" panose="020B0604020202020204" pitchFamily="34" charset="0"/>
              <a:buChar char="•"/>
            </a:pPr>
            <a:r>
              <a:rPr lang="en-US" sz="1600" b="1" dirty="0">
                <a:solidFill>
                  <a:srgbClr val="00B050"/>
                </a:solidFill>
              </a:rPr>
              <a:t>Begin</a:t>
            </a:r>
            <a:r>
              <a:rPr lang="en-US" sz="1600" dirty="0"/>
              <a:t> anomaly </a:t>
            </a:r>
          </a:p>
          <a:p>
            <a:pPr marL="800100" lvl="1" indent="-342900">
              <a:buFont typeface="Arial" panose="020B0604020202020204" pitchFamily="34" charset="0"/>
              <a:buChar char="•"/>
            </a:pPr>
            <a:r>
              <a:rPr lang="en-US" sz="1600" b="1" dirty="0">
                <a:solidFill>
                  <a:srgbClr val="0000FF"/>
                </a:solidFill>
              </a:rPr>
              <a:t>End</a:t>
            </a:r>
            <a:r>
              <a:rPr lang="en-US" sz="1600" dirty="0"/>
              <a:t> anomaly </a:t>
            </a:r>
          </a:p>
          <a:p>
            <a:endParaRPr lang="en-US" sz="2400" dirty="0"/>
          </a:p>
        </p:txBody>
      </p:sp>
      <p:sp>
        <p:nvSpPr>
          <p:cNvPr id="8" name="AutoShape 3">
            <a:extLst>
              <a:ext uri="{FF2B5EF4-FFF2-40B4-BE49-F238E27FC236}">
                <a16:creationId xmlns:a16="http://schemas.microsoft.com/office/drawing/2014/main" id="{1331ACB2-BC2D-4E24-9E20-587CB69135CE}"/>
              </a:ext>
            </a:extLst>
          </p:cNvPr>
          <p:cNvSpPr>
            <a:spLocks noChangeAspect="1" noChangeArrowheads="1" noTextEdit="1"/>
          </p:cNvSpPr>
          <p:nvPr/>
        </p:nvSpPr>
        <p:spPr bwMode="auto">
          <a:xfrm>
            <a:off x="-1203325" y="5649913"/>
            <a:ext cx="1371917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Rectangle 5">
            <a:extLst>
              <a:ext uri="{FF2B5EF4-FFF2-40B4-BE49-F238E27FC236}">
                <a16:creationId xmlns:a16="http://schemas.microsoft.com/office/drawing/2014/main" id="{54D49580-73FD-42EE-9A81-C1821C43D8C9}"/>
              </a:ext>
            </a:extLst>
          </p:cNvPr>
          <p:cNvSpPr>
            <a:spLocks noChangeArrowheads="1"/>
          </p:cNvSpPr>
          <p:nvPr/>
        </p:nvSpPr>
        <p:spPr bwMode="auto">
          <a:xfrm>
            <a:off x="579438" y="5726113"/>
            <a:ext cx="10637838" cy="7604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Line 6">
            <a:extLst>
              <a:ext uri="{FF2B5EF4-FFF2-40B4-BE49-F238E27FC236}">
                <a16:creationId xmlns:a16="http://schemas.microsoft.com/office/drawing/2014/main" id="{9E8F6484-6019-4526-B0E7-74595DE9905A}"/>
              </a:ext>
            </a:extLst>
          </p:cNvPr>
          <p:cNvSpPr>
            <a:spLocks noChangeShapeType="1"/>
          </p:cNvSpPr>
          <p:nvPr/>
        </p:nvSpPr>
        <p:spPr bwMode="auto">
          <a:xfrm>
            <a:off x="579438" y="6486526"/>
            <a:ext cx="10637838"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7">
            <a:extLst>
              <a:ext uri="{FF2B5EF4-FFF2-40B4-BE49-F238E27FC236}">
                <a16:creationId xmlns:a16="http://schemas.microsoft.com/office/drawing/2014/main" id="{A5616B92-A20B-432A-AD8A-0B82CEB8AC09}"/>
              </a:ext>
            </a:extLst>
          </p:cNvPr>
          <p:cNvSpPr>
            <a:spLocks noChangeShapeType="1"/>
          </p:cNvSpPr>
          <p:nvPr/>
        </p:nvSpPr>
        <p:spPr bwMode="auto">
          <a:xfrm flipV="1">
            <a:off x="579438" y="6392863"/>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8">
            <a:extLst>
              <a:ext uri="{FF2B5EF4-FFF2-40B4-BE49-F238E27FC236}">
                <a16:creationId xmlns:a16="http://schemas.microsoft.com/office/drawing/2014/main" id="{C9C9279A-A2F7-44EB-815F-9568E8AC5724}"/>
              </a:ext>
            </a:extLst>
          </p:cNvPr>
          <p:cNvSpPr>
            <a:spLocks noChangeShapeType="1"/>
          </p:cNvSpPr>
          <p:nvPr/>
        </p:nvSpPr>
        <p:spPr bwMode="auto">
          <a:xfrm flipV="1">
            <a:off x="2100263" y="6392863"/>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9">
            <a:extLst>
              <a:ext uri="{FF2B5EF4-FFF2-40B4-BE49-F238E27FC236}">
                <a16:creationId xmlns:a16="http://schemas.microsoft.com/office/drawing/2014/main" id="{2994C7E7-43ED-400E-8F08-0574F6ED6F44}"/>
              </a:ext>
            </a:extLst>
          </p:cNvPr>
          <p:cNvSpPr>
            <a:spLocks noChangeShapeType="1"/>
          </p:cNvSpPr>
          <p:nvPr/>
        </p:nvSpPr>
        <p:spPr bwMode="auto">
          <a:xfrm flipV="1">
            <a:off x="3619500" y="6392863"/>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0">
            <a:extLst>
              <a:ext uri="{FF2B5EF4-FFF2-40B4-BE49-F238E27FC236}">
                <a16:creationId xmlns:a16="http://schemas.microsoft.com/office/drawing/2014/main" id="{1AC42AC5-4F98-4F8C-8B4A-A27C61987A8C}"/>
              </a:ext>
            </a:extLst>
          </p:cNvPr>
          <p:cNvSpPr>
            <a:spLocks noChangeShapeType="1"/>
          </p:cNvSpPr>
          <p:nvPr/>
        </p:nvSpPr>
        <p:spPr bwMode="auto">
          <a:xfrm flipV="1">
            <a:off x="5138738" y="6392863"/>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1">
            <a:extLst>
              <a:ext uri="{FF2B5EF4-FFF2-40B4-BE49-F238E27FC236}">
                <a16:creationId xmlns:a16="http://schemas.microsoft.com/office/drawing/2014/main" id="{4AD97C4E-BB25-41C5-B9DB-B23E5D609C82}"/>
              </a:ext>
            </a:extLst>
          </p:cNvPr>
          <p:cNvSpPr>
            <a:spLocks noChangeShapeType="1"/>
          </p:cNvSpPr>
          <p:nvPr/>
        </p:nvSpPr>
        <p:spPr bwMode="auto">
          <a:xfrm flipV="1">
            <a:off x="6657975" y="6392863"/>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2">
            <a:extLst>
              <a:ext uri="{FF2B5EF4-FFF2-40B4-BE49-F238E27FC236}">
                <a16:creationId xmlns:a16="http://schemas.microsoft.com/office/drawing/2014/main" id="{F032E7F6-2B6B-4608-A136-BE848CB85717}"/>
              </a:ext>
            </a:extLst>
          </p:cNvPr>
          <p:cNvSpPr>
            <a:spLocks noChangeShapeType="1"/>
          </p:cNvSpPr>
          <p:nvPr/>
        </p:nvSpPr>
        <p:spPr bwMode="auto">
          <a:xfrm flipV="1">
            <a:off x="8177213" y="6392863"/>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3">
            <a:extLst>
              <a:ext uri="{FF2B5EF4-FFF2-40B4-BE49-F238E27FC236}">
                <a16:creationId xmlns:a16="http://schemas.microsoft.com/office/drawing/2014/main" id="{4D0A2CED-7D74-4858-B95C-08507FECDD4B}"/>
              </a:ext>
            </a:extLst>
          </p:cNvPr>
          <p:cNvSpPr>
            <a:spLocks noChangeShapeType="1"/>
          </p:cNvSpPr>
          <p:nvPr/>
        </p:nvSpPr>
        <p:spPr bwMode="auto">
          <a:xfrm flipV="1">
            <a:off x="9698038" y="6392863"/>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4">
            <a:extLst>
              <a:ext uri="{FF2B5EF4-FFF2-40B4-BE49-F238E27FC236}">
                <a16:creationId xmlns:a16="http://schemas.microsoft.com/office/drawing/2014/main" id="{D0DD69B0-23DA-4AD2-BFE8-9BDA826A2D50}"/>
              </a:ext>
            </a:extLst>
          </p:cNvPr>
          <p:cNvSpPr>
            <a:spLocks noChangeShapeType="1"/>
          </p:cNvSpPr>
          <p:nvPr/>
        </p:nvSpPr>
        <p:spPr bwMode="auto">
          <a:xfrm flipV="1">
            <a:off x="11217275" y="6392863"/>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Rectangle 15">
            <a:extLst>
              <a:ext uri="{FF2B5EF4-FFF2-40B4-BE49-F238E27FC236}">
                <a16:creationId xmlns:a16="http://schemas.microsoft.com/office/drawing/2014/main" id="{48CFF35D-882A-4C08-A236-125CEC56EFC2}"/>
              </a:ext>
            </a:extLst>
          </p:cNvPr>
          <p:cNvSpPr>
            <a:spLocks noChangeArrowheads="1"/>
          </p:cNvSpPr>
          <p:nvPr/>
        </p:nvSpPr>
        <p:spPr bwMode="auto">
          <a:xfrm>
            <a:off x="561975" y="6516688"/>
            <a:ext cx="71438"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Rectangle 16">
            <a:extLst>
              <a:ext uri="{FF2B5EF4-FFF2-40B4-BE49-F238E27FC236}">
                <a16:creationId xmlns:a16="http://schemas.microsoft.com/office/drawing/2014/main" id="{67B3F190-1F78-41FE-AA69-039D5BCF2AB8}"/>
              </a:ext>
            </a:extLst>
          </p:cNvPr>
          <p:cNvSpPr>
            <a:spLocks noChangeArrowheads="1"/>
          </p:cNvSpPr>
          <p:nvPr/>
        </p:nvSpPr>
        <p:spPr bwMode="auto">
          <a:xfrm>
            <a:off x="2082800" y="6516688"/>
            <a:ext cx="71438"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17">
            <a:extLst>
              <a:ext uri="{FF2B5EF4-FFF2-40B4-BE49-F238E27FC236}">
                <a16:creationId xmlns:a16="http://schemas.microsoft.com/office/drawing/2014/main" id="{0EFADDA1-F0C9-45B6-AFA7-E029456E6B7B}"/>
              </a:ext>
            </a:extLst>
          </p:cNvPr>
          <p:cNvSpPr>
            <a:spLocks noChangeArrowheads="1"/>
          </p:cNvSpPr>
          <p:nvPr/>
        </p:nvSpPr>
        <p:spPr bwMode="auto">
          <a:xfrm>
            <a:off x="3600450" y="6516688"/>
            <a:ext cx="71438"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Rectangle 18">
            <a:extLst>
              <a:ext uri="{FF2B5EF4-FFF2-40B4-BE49-F238E27FC236}">
                <a16:creationId xmlns:a16="http://schemas.microsoft.com/office/drawing/2014/main" id="{2FA06558-6182-447E-86E9-E73BC0ED55FD}"/>
              </a:ext>
            </a:extLst>
          </p:cNvPr>
          <p:cNvSpPr>
            <a:spLocks noChangeArrowheads="1"/>
          </p:cNvSpPr>
          <p:nvPr/>
        </p:nvSpPr>
        <p:spPr bwMode="auto">
          <a:xfrm>
            <a:off x="5121275" y="6516688"/>
            <a:ext cx="71438"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Rectangle 19">
            <a:extLst>
              <a:ext uri="{FF2B5EF4-FFF2-40B4-BE49-F238E27FC236}">
                <a16:creationId xmlns:a16="http://schemas.microsoft.com/office/drawing/2014/main" id="{BB883CBF-08EF-4835-9351-823A44D17B09}"/>
              </a:ext>
            </a:extLst>
          </p:cNvPr>
          <p:cNvSpPr>
            <a:spLocks noChangeArrowheads="1"/>
          </p:cNvSpPr>
          <p:nvPr/>
        </p:nvSpPr>
        <p:spPr bwMode="auto">
          <a:xfrm>
            <a:off x="6638925" y="6516688"/>
            <a:ext cx="71438"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Rectangle 20">
            <a:extLst>
              <a:ext uri="{FF2B5EF4-FFF2-40B4-BE49-F238E27FC236}">
                <a16:creationId xmlns:a16="http://schemas.microsoft.com/office/drawing/2014/main" id="{84452808-2331-4F0B-B58B-FADA7971AC30}"/>
              </a:ext>
            </a:extLst>
          </p:cNvPr>
          <p:cNvSpPr>
            <a:spLocks noChangeArrowheads="1"/>
          </p:cNvSpPr>
          <p:nvPr/>
        </p:nvSpPr>
        <p:spPr bwMode="auto">
          <a:xfrm>
            <a:off x="8142288" y="6516688"/>
            <a:ext cx="11112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Rectangle 21">
            <a:extLst>
              <a:ext uri="{FF2B5EF4-FFF2-40B4-BE49-F238E27FC236}">
                <a16:creationId xmlns:a16="http://schemas.microsoft.com/office/drawing/2014/main" id="{3B8886DF-F696-4CFF-8855-6EA8370CD29E}"/>
              </a:ext>
            </a:extLst>
          </p:cNvPr>
          <p:cNvSpPr>
            <a:spLocks noChangeArrowheads="1"/>
          </p:cNvSpPr>
          <p:nvPr/>
        </p:nvSpPr>
        <p:spPr bwMode="auto">
          <a:xfrm>
            <a:off x="9659938" y="6516688"/>
            <a:ext cx="11112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Rectangle 22">
            <a:extLst>
              <a:ext uri="{FF2B5EF4-FFF2-40B4-BE49-F238E27FC236}">
                <a16:creationId xmlns:a16="http://schemas.microsoft.com/office/drawing/2014/main" id="{330BC7EE-E541-46E1-9EBC-ABBE18594779}"/>
              </a:ext>
            </a:extLst>
          </p:cNvPr>
          <p:cNvSpPr>
            <a:spLocks noChangeArrowheads="1"/>
          </p:cNvSpPr>
          <p:nvPr/>
        </p:nvSpPr>
        <p:spPr bwMode="auto">
          <a:xfrm>
            <a:off x="11180763" y="6516688"/>
            <a:ext cx="11112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Freeform 23">
            <a:extLst>
              <a:ext uri="{FF2B5EF4-FFF2-40B4-BE49-F238E27FC236}">
                <a16:creationId xmlns:a16="http://schemas.microsoft.com/office/drawing/2014/main" id="{0A0A5AC2-C0D2-4CC6-9564-1A370E9F322B}"/>
              </a:ext>
            </a:extLst>
          </p:cNvPr>
          <p:cNvSpPr>
            <a:spLocks/>
          </p:cNvSpPr>
          <p:nvPr/>
        </p:nvSpPr>
        <p:spPr bwMode="auto">
          <a:xfrm>
            <a:off x="11072813" y="6630988"/>
            <a:ext cx="30163" cy="28575"/>
          </a:xfrm>
          <a:custGeom>
            <a:avLst/>
            <a:gdLst>
              <a:gd name="T0" fmla="*/ 0 w 69"/>
              <a:gd name="T1" fmla="*/ 66 h 69"/>
              <a:gd name="T2" fmla="*/ 0 w 69"/>
              <a:gd name="T3" fmla="*/ 64 h 69"/>
              <a:gd name="T4" fmla="*/ 30 w 69"/>
              <a:gd name="T5" fmla="*/ 34 h 69"/>
              <a:gd name="T6" fmla="*/ 0 w 69"/>
              <a:gd name="T7" fmla="*/ 5 h 69"/>
              <a:gd name="T8" fmla="*/ 0 w 69"/>
              <a:gd name="T9" fmla="*/ 3 h 69"/>
              <a:gd name="T10" fmla="*/ 1 w 69"/>
              <a:gd name="T11" fmla="*/ 1 h 69"/>
              <a:gd name="T12" fmla="*/ 3 w 69"/>
              <a:gd name="T13" fmla="*/ 0 h 69"/>
              <a:gd name="T14" fmla="*/ 5 w 69"/>
              <a:gd name="T15" fmla="*/ 1 h 69"/>
              <a:gd name="T16" fmla="*/ 35 w 69"/>
              <a:gd name="T17" fmla="*/ 30 h 69"/>
              <a:gd name="T18" fmla="*/ 64 w 69"/>
              <a:gd name="T19" fmla="*/ 1 h 69"/>
              <a:gd name="T20" fmla="*/ 66 w 69"/>
              <a:gd name="T21" fmla="*/ 0 h 69"/>
              <a:gd name="T22" fmla="*/ 68 w 69"/>
              <a:gd name="T23" fmla="*/ 1 h 69"/>
              <a:gd name="T24" fmla="*/ 69 w 69"/>
              <a:gd name="T25" fmla="*/ 3 h 69"/>
              <a:gd name="T26" fmla="*/ 68 w 69"/>
              <a:gd name="T27" fmla="*/ 5 h 69"/>
              <a:gd name="T28" fmla="*/ 39 w 69"/>
              <a:gd name="T29" fmla="*/ 34 h 69"/>
              <a:gd name="T30" fmla="*/ 68 w 69"/>
              <a:gd name="T31" fmla="*/ 64 h 69"/>
              <a:gd name="T32" fmla="*/ 69 w 69"/>
              <a:gd name="T33" fmla="*/ 66 h 69"/>
              <a:gd name="T34" fmla="*/ 68 w 69"/>
              <a:gd name="T35" fmla="*/ 68 h 69"/>
              <a:gd name="T36" fmla="*/ 66 w 69"/>
              <a:gd name="T37" fmla="*/ 69 h 69"/>
              <a:gd name="T38" fmla="*/ 64 w 69"/>
              <a:gd name="T39" fmla="*/ 68 h 69"/>
              <a:gd name="T40" fmla="*/ 35 w 69"/>
              <a:gd name="T41" fmla="*/ 38 h 69"/>
              <a:gd name="T42" fmla="*/ 5 w 69"/>
              <a:gd name="T43" fmla="*/ 68 h 69"/>
              <a:gd name="T44" fmla="*/ 3 w 69"/>
              <a:gd name="T45" fmla="*/ 69 h 69"/>
              <a:gd name="T46" fmla="*/ 1 w 69"/>
              <a:gd name="T47" fmla="*/ 68 h 69"/>
              <a:gd name="T48" fmla="*/ 0 w 69"/>
              <a:gd name="T4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69">
                <a:moveTo>
                  <a:pt x="0" y="66"/>
                </a:moveTo>
                <a:cubicBezTo>
                  <a:pt x="0" y="66"/>
                  <a:pt x="0" y="65"/>
                  <a:pt x="0" y="64"/>
                </a:cubicBezTo>
                <a:lnTo>
                  <a:pt x="30" y="34"/>
                </a:lnTo>
                <a:lnTo>
                  <a:pt x="0" y="5"/>
                </a:lnTo>
                <a:cubicBezTo>
                  <a:pt x="0" y="4"/>
                  <a:pt x="0" y="3"/>
                  <a:pt x="0" y="3"/>
                </a:cubicBezTo>
                <a:cubicBezTo>
                  <a:pt x="0" y="2"/>
                  <a:pt x="0" y="1"/>
                  <a:pt x="1" y="1"/>
                </a:cubicBezTo>
                <a:cubicBezTo>
                  <a:pt x="1" y="0"/>
                  <a:pt x="2" y="0"/>
                  <a:pt x="3" y="0"/>
                </a:cubicBezTo>
                <a:cubicBezTo>
                  <a:pt x="3" y="0"/>
                  <a:pt x="4" y="0"/>
                  <a:pt x="5" y="1"/>
                </a:cubicBezTo>
                <a:lnTo>
                  <a:pt x="35" y="30"/>
                </a:lnTo>
                <a:lnTo>
                  <a:pt x="64" y="1"/>
                </a:lnTo>
                <a:cubicBezTo>
                  <a:pt x="65" y="0"/>
                  <a:pt x="66" y="0"/>
                  <a:pt x="66" y="0"/>
                </a:cubicBezTo>
                <a:cubicBezTo>
                  <a:pt x="67" y="0"/>
                  <a:pt x="68" y="0"/>
                  <a:pt x="68" y="1"/>
                </a:cubicBezTo>
                <a:cubicBezTo>
                  <a:pt x="69" y="1"/>
                  <a:pt x="69" y="2"/>
                  <a:pt x="69" y="3"/>
                </a:cubicBezTo>
                <a:cubicBezTo>
                  <a:pt x="69" y="3"/>
                  <a:pt x="69" y="4"/>
                  <a:pt x="68" y="5"/>
                </a:cubicBezTo>
                <a:lnTo>
                  <a:pt x="39" y="34"/>
                </a:lnTo>
                <a:lnTo>
                  <a:pt x="68" y="64"/>
                </a:lnTo>
                <a:cubicBezTo>
                  <a:pt x="69" y="65"/>
                  <a:pt x="69" y="66"/>
                  <a:pt x="69" y="66"/>
                </a:cubicBezTo>
                <a:cubicBezTo>
                  <a:pt x="69" y="67"/>
                  <a:pt x="69" y="68"/>
                  <a:pt x="68" y="68"/>
                </a:cubicBezTo>
                <a:cubicBezTo>
                  <a:pt x="68" y="69"/>
                  <a:pt x="67" y="69"/>
                  <a:pt x="66" y="69"/>
                </a:cubicBezTo>
                <a:cubicBezTo>
                  <a:pt x="66" y="69"/>
                  <a:pt x="65" y="69"/>
                  <a:pt x="64" y="68"/>
                </a:cubicBezTo>
                <a:lnTo>
                  <a:pt x="35" y="38"/>
                </a:lnTo>
                <a:lnTo>
                  <a:pt x="5" y="68"/>
                </a:lnTo>
                <a:cubicBezTo>
                  <a:pt x="4" y="69"/>
                  <a:pt x="3" y="69"/>
                  <a:pt x="3" y="69"/>
                </a:cubicBezTo>
                <a:cubicBezTo>
                  <a:pt x="2" y="69"/>
                  <a:pt x="1" y="69"/>
                  <a:pt x="1" y="68"/>
                </a:cubicBezTo>
                <a:cubicBezTo>
                  <a:pt x="0" y="68"/>
                  <a:pt x="0" y="67"/>
                  <a:pt x="0" y="66"/>
                </a:cubicBezTo>
                <a:close/>
              </a:path>
            </a:pathLst>
          </a:custGeom>
          <a:solidFill>
            <a:srgbClr val="26262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4">
            <a:extLst>
              <a:ext uri="{FF2B5EF4-FFF2-40B4-BE49-F238E27FC236}">
                <a16:creationId xmlns:a16="http://schemas.microsoft.com/office/drawing/2014/main" id="{996F47C6-64A9-4ADF-B985-BFAD2B4FF9C4}"/>
              </a:ext>
            </a:extLst>
          </p:cNvPr>
          <p:cNvSpPr>
            <a:spLocks noChangeArrowheads="1"/>
          </p:cNvSpPr>
          <p:nvPr/>
        </p:nvSpPr>
        <p:spPr bwMode="auto">
          <a:xfrm>
            <a:off x="11112500" y="6608763"/>
            <a:ext cx="11112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25">
            <a:extLst>
              <a:ext uri="{FF2B5EF4-FFF2-40B4-BE49-F238E27FC236}">
                <a16:creationId xmlns:a16="http://schemas.microsoft.com/office/drawing/2014/main" id="{89DCCEF7-DE06-42F5-BE3F-668F341E7F0A}"/>
              </a:ext>
            </a:extLst>
          </p:cNvPr>
          <p:cNvSpPr>
            <a:spLocks noChangeArrowheads="1"/>
          </p:cNvSpPr>
          <p:nvPr/>
        </p:nvSpPr>
        <p:spPr bwMode="auto">
          <a:xfrm>
            <a:off x="11188700" y="6589713"/>
            <a:ext cx="5715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4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Line 26">
            <a:extLst>
              <a:ext uri="{FF2B5EF4-FFF2-40B4-BE49-F238E27FC236}">
                <a16:creationId xmlns:a16="http://schemas.microsoft.com/office/drawing/2014/main" id="{D38C632B-900F-4CDD-80C7-BC795334003F}"/>
              </a:ext>
            </a:extLst>
          </p:cNvPr>
          <p:cNvSpPr>
            <a:spLocks noChangeShapeType="1"/>
          </p:cNvSpPr>
          <p:nvPr/>
        </p:nvSpPr>
        <p:spPr bwMode="auto">
          <a:xfrm flipV="1">
            <a:off x="579438" y="5726113"/>
            <a:ext cx="0" cy="76041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27">
            <a:extLst>
              <a:ext uri="{FF2B5EF4-FFF2-40B4-BE49-F238E27FC236}">
                <a16:creationId xmlns:a16="http://schemas.microsoft.com/office/drawing/2014/main" id="{02944170-3E57-48C1-871E-BA0A7725580F}"/>
              </a:ext>
            </a:extLst>
          </p:cNvPr>
          <p:cNvSpPr>
            <a:spLocks noChangeShapeType="1"/>
          </p:cNvSpPr>
          <p:nvPr/>
        </p:nvSpPr>
        <p:spPr bwMode="auto">
          <a:xfrm>
            <a:off x="579438" y="6486526"/>
            <a:ext cx="1063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Line 28">
            <a:extLst>
              <a:ext uri="{FF2B5EF4-FFF2-40B4-BE49-F238E27FC236}">
                <a16:creationId xmlns:a16="http://schemas.microsoft.com/office/drawing/2014/main" id="{C8682C95-6351-4F01-9CB0-9BF0D0AE4DFA}"/>
              </a:ext>
            </a:extLst>
          </p:cNvPr>
          <p:cNvSpPr>
            <a:spLocks noChangeShapeType="1"/>
          </p:cNvSpPr>
          <p:nvPr/>
        </p:nvSpPr>
        <p:spPr bwMode="auto">
          <a:xfrm>
            <a:off x="579438" y="6234113"/>
            <a:ext cx="1063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Line 29">
            <a:extLst>
              <a:ext uri="{FF2B5EF4-FFF2-40B4-BE49-F238E27FC236}">
                <a16:creationId xmlns:a16="http://schemas.microsoft.com/office/drawing/2014/main" id="{8581E379-6057-4A3A-BEE8-912E40E1A89C}"/>
              </a:ext>
            </a:extLst>
          </p:cNvPr>
          <p:cNvSpPr>
            <a:spLocks noChangeShapeType="1"/>
          </p:cNvSpPr>
          <p:nvPr/>
        </p:nvSpPr>
        <p:spPr bwMode="auto">
          <a:xfrm>
            <a:off x="579438" y="5980113"/>
            <a:ext cx="1063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Line 30">
            <a:extLst>
              <a:ext uri="{FF2B5EF4-FFF2-40B4-BE49-F238E27FC236}">
                <a16:creationId xmlns:a16="http://schemas.microsoft.com/office/drawing/2014/main" id="{8826CA95-C82D-4AFD-947B-C6D3D8260E2E}"/>
              </a:ext>
            </a:extLst>
          </p:cNvPr>
          <p:cNvSpPr>
            <a:spLocks noChangeShapeType="1"/>
          </p:cNvSpPr>
          <p:nvPr/>
        </p:nvSpPr>
        <p:spPr bwMode="auto">
          <a:xfrm>
            <a:off x="579438" y="5726113"/>
            <a:ext cx="1063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Rectangle 31">
            <a:extLst>
              <a:ext uri="{FF2B5EF4-FFF2-40B4-BE49-F238E27FC236}">
                <a16:creationId xmlns:a16="http://schemas.microsoft.com/office/drawing/2014/main" id="{5A499619-38A6-4307-9892-1C1D581D535E}"/>
              </a:ext>
            </a:extLst>
          </p:cNvPr>
          <p:cNvSpPr>
            <a:spLocks noChangeArrowheads="1"/>
          </p:cNvSpPr>
          <p:nvPr/>
        </p:nvSpPr>
        <p:spPr bwMode="auto">
          <a:xfrm>
            <a:off x="411163" y="6461126"/>
            <a:ext cx="19050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32">
            <a:extLst>
              <a:ext uri="{FF2B5EF4-FFF2-40B4-BE49-F238E27FC236}">
                <a16:creationId xmlns:a16="http://schemas.microsoft.com/office/drawing/2014/main" id="{11BBAA86-350E-4D16-82F5-52354502F693}"/>
              </a:ext>
            </a:extLst>
          </p:cNvPr>
          <p:cNvSpPr>
            <a:spLocks noChangeArrowheads="1"/>
          </p:cNvSpPr>
          <p:nvPr/>
        </p:nvSpPr>
        <p:spPr bwMode="auto">
          <a:xfrm>
            <a:off x="411163" y="6208713"/>
            <a:ext cx="19050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 name="Rectangle 33">
            <a:extLst>
              <a:ext uri="{FF2B5EF4-FFF2-40B4-BE49-F238E27FC236}">
                <a16:creationId xmlns:a16="http://schemas.microsoft.com/office/drawing/2014/main" id="{5639DABE-7FBF-479A-AB46-8231B1A23F2F}"/>
              </a:ext>
            </a:extLst>
          </p:cNvPr>
          <p:cNvSpPr>
            <a:spLocks noChangeArrowheads="1"/>
          </p:cNvSpPr>
          <p:nvPr/>
        </p:nvSpPr>
        <p:spPr bwMode="auto">
          <a:xfrm>
            <a:off x="411163" y="5953126"/>
            <a:ext cx="19050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6000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 name="Rectangle 34">
            <a:extLst>
              <a:ext uri="{FF2B5EF4-FFF2-40B4-BE49-F238E27FC236}">
                <a16:creationId xmlns:a16="http://schemas.microsoft.com/office/drawing/2014/main" id="{812C2658-74FD-4932-981A-FBFAD8329753}"/>
              </a:ext>
            </a:extLst>
          </p:cNvPr>
          <p:cNvSpPr>
            <a:spLocks noChangeArrowheads="1"/>
          </p:cNvSpPr>
          <p:nvPr/>
        </p:nvSpPr>
        <p:spPr bwMode="auto">
          <a:xfrm>
            <a:off x="411163" y="5700713"/>
            <a:ext cx="19050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8000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Freeform 35">
            <a:extLst>
              <a:ext uri="{FF2B5EF4-FFF2-40B4-BE49-F238E27FC236}">
                <a16:creationId xmlns:a16="http://schemas.microsoft.com/office/drawing/2014/main" id="{D377A72B-65B4-46D9-A94F-D25ABD67F92E}"/>
              </a:ext>
            </a:extLst>
          </p:cNvPr>
          <p:cNvSpPr>
            <a:spLocks/>
          </p:cNvSpPr>
          <p:nvPr/>
        </p:nvSpPr>
        <p:spPr bwMode="auto">
          <a:xfrm>
            <a:off x="579438" y="5748338"/>
            <a:ext cx="9877425" cy="698500"/>
          </a:xfrm>
          <a:custGeom>
            <a:avLst/>
            <a:gdLst>
              <a:gd name="T0" fmla="*/ 97 w 6222"/>
              <a:gd name="T1" fmla="*/ 317 h 440"/>
              <a:gd name="T2" fmla="*/ 191 w 6222"/>
              <a:gd name="T3" fmla="*/ 325 h 440"/>
              <a:gd name="T4" fmla="*/ 287 w 6222"/>
              <a:gd name="T5" fmla="*/ 237 h 440"/>
              <a:gd name="T6" fmla="*/ 384 w 6222"/>
              <a:gd name="T7" fmla="*/ 289 h 440"/>
              <a:gd name="T8" fmla="*/ 481 w 6222"/>
              <a:gd name="T9" fmla="*/ 314 h 440"/>
              <a:gd name="T10" fmla="*/ 577 w 6222"/>
              <a:gd name="T11" fmla="*/ 338 h 440"/>
              <a:gd name="T12" fmla="*/ 675 w 6222"/>
              <a:gd name="T13" fmla="*/ 213 h 440"/>
              <a:gd name="T14" fmla="*/ 771 w 6222"/>
              <a:gd name="T15" fmla="*/ 312 h 440"/>
              <a:gd name="T16" fmla="*/ 869 w 6222"/>
              <a:gd name="T17" fmla="*/ 280 h 440"/>
              <a:gd name="T18" fmla="*/ 967 w 6222"/>
              <a:gd name="T19" fmla="*/ 372 h 440"/>
              <a:gd name="T20" fmla="*/ 1063 w 6222"/>
              <a:gd name="T21" fmla="*/ 293 h 440"/>
              <a:gd name="T22" fmla="*/ 1160 w 6222"/>
              <a:gd name="T23" fmla="*/ 375 h 440"/>
              <a:gd name="T24" fmla="*/ 1258 w 6222"/>
              <a:gd name="T25" fmla="*/ 317 h 440"/>
              <a:gd name="T26" fmla="*/ 1356 w 6222"/>
              <a:gd name="T27" fmla="*/ 311 h 440"/>
              <a:gd name="T28" fmla="*/ 1456 w 6222"/>
              <a:gd name="T29" fmla="*/ 101 h 440"/>
              <a:gd name="T30" fmla="*/ 1553 w 6222"/>
              <a:gd name="T31" fmla="*/ 324 h 440"/>
              <a:gd name="T32" fmla="*/ 1652 w 6222"/>
              <a:gd name="T33" fmla="*/ 242 h 440"/>
              <a:gd name="T34" fmla="*/ 1752 w 6222"/>
              <a:gd name="T35" fmla="*/ 294 h 440"/>
              <a:gd name="T36" fmla="*/ 1848 w 6222"/>
              <a:gd name="T37" fmla="*/ 384 h 440"/>
              <a:gd name="T38" fmla="*/ 1946 w 6222"/>
              <a:gd name="T39" fmla="*/ 325 h 440"/>
              <a:gd name="T40" fmla="*/ 2045 w 6222"/>
              <a:gd name="T41" fmla="*/ 312 h 440"/>
              <a:gd name="T42" fmla="*/ 2143 w 6222"/>
              <a:gd name="T43" fmla="*/ 381 h 440"/>
              <a:gd name="T44" fmla="*/ 2243 w 6222"/>
              <a:gd name="T45" fmla="*/ 326 h 440"/>
              <a:gd name="T46" fmla="*/ 2340 w 6222"/>
              <a:gd name="T47" fmla="*/ 362 h 440"/>
              <a:gd name="T48" fmla="*/ 2437 w 6222"/>
              <a:gd name="T49" fmla="*/ 387 h 440"/>
              <a:gd name="T50" fmla="*/ 2536 w 6222"/>
              <a:gd name="T51" fmla="*/ 309 h 440"/>
              <a:gd name="T52" fmla="*/ 2635 w 6222"/>
              <a:gd name="T53" fmla="*/ 364 h 440"/>
              <a:gd name="T54" fmla="*/ 2735 w 6222"/>
              <a:gd name="T55" fmla="*/ 318 h 440"/>
              <a:gd name="T56" fmla="*/ 2832 w 6222"/>
              <a:gd name="T57" fmla="*/ 370 h 440"/>
              <a:gd name="T58" fmla="*/ 2932 w 6222"/>
              <a:gd name="T59" fmla="*/ 366 h 440"/>
              <a:gd name="T60" fmla="*/ 3030 w 6222"/>
              <a:gd name="T61" fmla="*/ 326 h 440"/>
              <a:gd name="T62" fmla="*/ 3128 w 6222"/>
              <a:gd name="T63" fmla="*/ 289 h 440"/>
              <a:gd name="T64" fmla="*/ 3225 w 6222"/>
              <a:gd name="T65" fmla="*/ 199 h 440"/>
              <a:gd name="T66" fmla="*/ 3326 w 6222"/>
              <a:gd name="T67" fmla="*/ 335 h 440"/>
              <a:gd name="T68" fmla="*/ 3425 w 6222"/>
              <a:gd name="T69" fmla="*/ 282 h 440"/>
              <a:gd name="T70" fmla="*/ 3523 w 6222"/>
              <a:gd name="T71" fmla="*/ 201 h 440"/>
              <a:gd name="T72" fmla="*/ 3620 w 6222"/>
              <a:gd name="T73" fmla="*/ 327 h 440"/>
              <a:gd name="T74" fmla="*/ 3718 w 6222"/>
              <a:gd name="T75" fmla="*/ 292 h 440"/>
              <a:gd name="T76" fmla="*/ 3817 w 6222"/>
              <a:gd name="T77" fmla="*/ 335 h 440"/>
              <a:gd name="T78" fmla="*/ 3916 w 6222"/>
              <a:gd name="T79" fmla="*/ 300 h 440"/>
              <a:gd name="T80" fmla="*/ 4011 w 6222"/>
              <a:gd name="T81" fmla="*/ 304 h 440"/>
              <a:gd name="T82" fmla="*/ 4104 w 6222"/>
              <a:gd name="T83" fmla="*/ 389 h 440"/>
              <a:gd name="T84" fmla="*/ 4198 w 6222"/>
              <a:gd name="T85" fmla="*/ 401 h 440"/>
              <a:gd name="T86" fmla="*/ 4291 w 6222"/>
              <a:gd name="T87" fmla="*/ 303 h 440"/>
              <a:gd name="T88" fmla="*/ 4387 w 6222"/>
              <a:gd name="T89" fmla="*/ 360 h 440"/>
              <a:gd name="T90" fmla="*/ 4483 w 6222"/>
              <a:gd name="T91" fmla="*/ 315 h 440"/>
              <a:gd name="T92" fmla="*/ 4579 w 6222"/>
              <a:gd name="T93" fmla="*/ 314 h 440"/>
              <a:gd name="T94" fmla="*/ 4676 w 6222"/>
              <a:gd name="T95" fmla="*/ 288 h 440"/>
              <a:gd name="T96" fmla="*/ 4773 w 6222"/>
              <a:gd name="T97" fmla="*/ 396 h 440"/>
              <a:gd name="T98" fmla="*/ 4870 w 6222"/>
              <a:gd name="T99" fmla="*/ 356 h 440"/>
              <a:gd name="T100" fmla="*/ 4969 w 6222"/>
              <a:gd name="T101" fmla="*/ 261 h 440"/>
              <a:gd name="T102" fmla="*/ 5066 w 6222"/>
              <a:gd name="T103" fmla="*/ 381 h 440"/>
              <a:gd name="T104" fmla="*/ 5165 w 6222"/>
              <a:gd name="T105" fmla="*/ 341 h 440"/>
              <a:gd name="T106" fmla="*/ 5261 w 6222"/>
              <a:gd name="T107" fmla="*/ 255 h 440"/>
              <a:gd name="T108" fmla="*/ 5360 w 6222"/>
              <a:gd name="T109" fmla="*/ 303 h 440"/>
              <a:gd name="T110" fmla="*/ 5456 w 6222"/>
              <a:gd name="T111" fmla="*/ 328 h 440"/>
              <a:gd name="T112" fmla="*/ 5553 w 6222"/>
              <a:gd name="T113" fmla="*/ 274 h 440"/>
              <a:gd name="T114" fmla="*/ 5648 w 6222"/>
              <a:gd name="T115" fmla="*/ 356 h 440"/>
              <a:gd name="T116" fmla="*/ 5746 w 6222"/>
              <a:gd name="T117" fmla="*/ 212 h 440"/>
              <a:gd name="T118" fmla="*/ 5842 w 6222"/>
              <a:gd name="T119" fmla="*/ 277 h 440"/>
              <a:gd name="T120" fmla="*/ 5937 w 6222"/>
              <a:gd name="T121" fmla="*/ 293 h 440"/>
              <a:gd name="T122" fmla="*/ 6035 w 6222"/>
              <a:gd name="T123" fmla="*/ 277 h 440"/>
              <a:gd name="T124" fmla="*/ 6131 w 6222"/>
              <a:gd name="T125" fmla="*/ 36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2" h="440">
                <a:moveTo>
                  <a:pt x="0" y="276"/>
                </a:moveTo>
                <a:lnTo>
                  <a:pt x="0" y="275"/>
                </a:lnTo>
                <a:lnTo>
                  <a:pt x="1" y="281"/>
                </a:lnTo>
                <a:lnTo>
                  <a:pt x="1" y="281"/>
                </a:lnTo>
                <a:lnTo>
                  <a:pt x="1" y="285"/>
                </a:lnTo>
                <a:lnTo>
                  <a:pt x="1" y="284"/>
                </a:lnTo>
                <a:lnTo>
                  <a:pt x="2" y="286"/>
                </a:lnTo>
                <a:lnTo>
                  <a:pt x="2" y="291"/>
                </a:lnTo>
                <a:lnTo>
                  <a:pt x="2" y="292"/>
                </a:lnTo>
                <a:lnTo>
                  <a:pt x="2" y="295"/>
                </a:lnTo>
                <a:lnTo>
                  <a:pt x="3" y="295"/>
                </a:lnTo>
                <a:lnTo>
                  <a:pt x="3" y="303"/>
                </a:lnTo>
                <a:lnTo>
                  <a:pt x="3" y="305"/>
                </a:lnTo>
                <a:lnTo>
                  <a:pt x="4" y="314"/>
                </a:lnTo>
                <a:lnTo>
                  <a:pt x="4" y="315"/>
                </a:lnTo>
                <a:lnTo>
                  <a:pt x="4" y="319"/>
                </a:lnTo>
                <a:lnTo>
                  <a:pt x="4" y="303"/>
                </a:lnTo>
                <a:lnTo>
                  <a:pt x="4" y="296"/>
                </a:lnTo>
                <a:lnTo>
                  <a:pt x="5" y="124"/>
                </a:lnTo>
                <a:lnTo>
                  <a:pt x="5" y="107"/>
                </a:lnTo>
                <a:lnTo>
                  <a:pt x="5" y="0"/>
                </a:lnTo>
                <a:lnTo>
                  <a:pt x="5" y="2"/>
                </a:lnTo>
                <a:lnTo>
                  <a:pt x="6" y="6"/>
                </a:lnTo>
                <a:lnTo>
                  <a:pt x="6" y="117"/>
                </a:lnTo>
                <a:lnTo>
                  <a:pt x="6" y="125"/>
                </a:lnTo>
                <a:lnTo>
                  <a:pt x="6" y="171"/>
                </a:lnTo>
                <a:lnTo>
                  <a:pt x="6" y="171"/>
                </a:lnTo>
                <a:lnTo>
                  <a:pt x="7" y="175"/>
                </a:lnTo>
                <a:lnTo>
                  <a:pt x="7" y="172"/>
                </a:lnTo>
                <a:lnTo>
                  <a:pt x="7" y="172"/>
                </a:lnTo>
                <a:lnTo>
                  <a:pt x="8" y="197"/>
                </a:lnTo>
                <a:lnTo>
                  <a:pt x="8" y="200"/>
                </a:lnTo>
                <a:lnTo>
                  <a:pt x="8" y="218"/>
                </a:lnTo>
                <a:lnTo>
                  <a:pt x="8" y="217"/>
                </a:lnTo>
                <a:lnTo>
                  <a:pt x="9" y="200"/>
                </a:lnTo>
                <a:lnTo>
                  <a:pt x="9" y="198"/>
                </a:lnTo>
                <a:lnTo>
                  <a:pt x="9" y="190"/>
                </a:lnTo>
                <a:lnTo>
                  <a:pt x="9" y="191"/>
                </a:lnTo>
                <a:lnTo>
                  <a:pt x="9" y="191"/>
                </a:lnTo>
                <a:lnTo>
                  <a:pt x="10" y="214"/>
                </a:lnTo>
                <a:lnTo>
                  <a:pt x="10" y="216"/>
                </a:lnTo>
                <a:lnTo>
                  <a:pt x="10" y="242"/>
                </a:lnTo>
                <a:lnTo>
                  <a:pt x="11" y="244"/>
                </a:lnTo>
                <a:lnTo>
                  <a:pt x="11" y="262"/>
                </a:lnTo>
                <a:lnTo>
                  <a:pt x="11" y="262"/>
                </a:lnTo>
                <a:lnTo>
                  <a:pt x="11" y="272"/>
                </a:lnTo>
                <a:lnTo>
                  <a:pt x="12" y="272"/>
                </a:lnTo>
                <a:lnTo>
                  <a:pt x="12" y="277"/>
                </a:lnTo>
                <a:lnTo>
                  <a:pt x="12" y="276"/>
                </a:lnTo>
                <a:lnTo>
                  <a:pt x="12" y="277"/>
                </a:lnTo>
                <a:lnTo>
                  <a:pt x="13" y="281"/>
                </a:lnTo>
                <a:lnTo>
                  <a:pt x="13" y="282"/>
                </a:lnTo>
                <a:lnTo>
                  <a:pt x="13" y="282"/>
                </a:lnTo>
                <a:lnTo>
                  <a:pt x="13" y="287"/>
                </a:lnTo>
                <a:lnTo>
                  <a:pt x="13" y="287"/>
                </a:lnTo>
                <a:lnTo>
                  <a:pt x="14" y="293"/>
                </a:lnTo>
                <a:lnTo>
                  <a:pt x="14" y="294"/>
                </a:lnTo>
                <a:lnTo>
                  <a:pt x="14" y="298"/>
                </a:lnTo>
                <a:lnTo>
                  <a:pt x="15" y="299"/>
                </a:lnTo>
                <a:lnTo>
                  <a:pt x="15" y="304"/>
                </a:lnTo>
                <a:lnTo>
                  <a:pt x="15" y="306"/>
                </a:lnTo>
                <a:lnTo>
                  <a:pt x="15" y="317"/>
                </a:lnTo>
                <a:lnTo>
                  <a:pt x="16" y="317"/>
                </a:lnTo>
                <a:lnTo>
                  <a:pt x="16" y="321"/>
                </a:lnTo>
                <a:lnTo>
                  <a:pt x="16" y="319"/>
                </a:lnTo>
                <a:lnTo>
                  <a:pt x="16" y="317"/>
                </a:lnTo>
                <a:lnTo>
                  <a:pt x="17" y="201"/>
                </a:lnTo>
                <a:lnTo>
                  <a:pt x="17" y="183"/>
                </a:lnTo>
                <a:lnTo>
                  <a:pt x="17" y="22"/>
                </a:lnTo>
                <a:lnTo>
                  <a:pt x="17" y="16"/>
                </a:lnTo>
                <a:lnTo>
                  <a:pt x="17" y="13"/>
                </a:lnTo>
                <a:lnTo>
                  <a:pt x="18" y="88"/>
                </a:lnTo>
                <a:lnTo>
                  <a:pt x="18" y="99"/>
                </a:lnTo>
                <a:lnTo>
                  <a:pt x="18" y="188"/>
                </a:lnTo>
                <a:lnTo>
                  <a:pt x="19" y="191"/>
                </a:lnTo>
                <a:lnTo>
                  <a:pt x="19" y="202"/>
                </a:lnTo>
                <a:lnTo>
                  <a:pt x="19" y="202"/>
                </a:lnTo>
                <a:lnTo>
                  <a:pt x="19" y="200"/>
                </a:lnTo>
                <a:lnTo>
                  <a:pt x="19" y="200"/>
                </a:lnTo>
                <a:lnTo>
                  <a:pt x="19" y="213"/>
                </a:lnTo>
                <a:lnTo>
                  <a:pt x="20" y="216"/>
                </a:lnTo>
                <a:lnTo>
                  <a:pt x="20" y="228"/>
                </a:lnTo>
                <a:lnTo>
                  <a:pt x="20" y="227"/>
                </a:lnTo>
                <a:lnTo>
                  <a:pt x="20" y="227"/>
                </a:lnTo>
                <a:lnTo>
                  <a:pt x="21" y="211"/>
                </a:lnTo>
                <a:lnTo>
                  <a:pt x="21" y="211"/>
                </a:lnTo>
                <a:lnTo>
                  <a:pt x="21" y="209"/>
                </a:lnTo>
                <a:lnTo>
                  <a:pt x="21" y="199"/>
                </a:lnTo>
                <a:lnTo>
                  <a:pt x="21" y="200"/>
                </a:lnTo>
                <a:lnTo>
                  <a:pt x="21" y="200"/>
                </a:lnTo>
                <a:lnTo>
                  <a:pt x="22" y="223"/>
                </a:lnTo>
                <a:lnTo>
                  <a:pt x="22" y="226"/>
                </a:lnTo>
                <a:lnTo>
                  <a:pt x="22" y="252"/>
                </a:lnTo>
                <a:lnTo>
                  <a:pt x="23" y="253"/>
                </a:lnTo>
                <a:lnTo>
                  <a:pt x="23" y="270"/>
                </a:lnTo>
                <a:lnTo>
                  <a:pt x="23" y="273"/>
                </a:lnTo>
                <a:lnTo>
                  <a:pt x="23" y="281"/>
                </a:lnTo>
                <a:lnTo>
                  <a:pt x="23" y="281"/>
                </a:lnTo>
                <a:lnTo>
                  <a:pt x="24" y="287"/>
                </a:lnTo>
                <a:lnTo>
                  <a:pt x="24" y="287"/>
                </a:lnTo>
                <a:lnTo>
                  <a:pt x="24" y="292"/>
                </a:lnTo>
                <a:lnTo>
                  <a:pt x="25" y="293"/>
                </a:lnTo>
                <a:lnTo>
                  <a:pt x="25" y="298"/>
                </a:lnTo>
                <a:lnTo>
                  <a:pt x="25" y="298"/>
                </a:lnTo>
                <a:lnTo>
                  <a:pt x="25" y="299"/>
                </a:lnTo>
                <a:lnTo>
                  <a:pt x="25" y="298"/>
                </a:lnTo>
                <a:lnTo>
                  <a:pt x="26" y="305"/>
                </a:lnTo>
                <a:lnTo>
                  <a:pt x="26" y="306"/>
                </a:lnTo>
                <a:lnTo>
                  <a:pt x="26" y="309"/>
                </a:lnTo>
                <a:lnTo>
                  <a:pt x="26" y="310"/>
                </a:lnTo>
                <a:lnTo>
                  <a:pt x="27" y="314"/>
                </a:lnTo>
                <a:lnTo>
                  <a:pt x="27" y="315"/>
                </a:lnTo>
                <a:lnTo>
                  <a:pt x="27" y="325"/>
                </a:lnTo>
                <a:lnTo>
                  <a:pt x="28" y="326"/>
                </a:lnTo>
                <a:lnTo>
                  <a:pt x="28" y="333"/>
                </a:lnTo>
                <a:lnTo>
                  <a:pt x="28" y="332"/>
                </a:lnTo>
                <a:lnTo>
                  <a:pt x="28" y="238"/>
                </a:lnTo>
                <a:lnTo>
                  <a:pt x="29" y="221"/>
                </a:lnTo>
                <a:lnTo>
                  <a:pt x="29" y="42"/>
                </a:lnTo>
                <a:lnTo>
                  <a:pt x="29" y="32"/>
                </a:lnTo>
                <a:lnTo>
                  <a:pt x="29" y="16"/>
                </a:lnTo>
                <a:lnTo>
                  <a:pt x="30" y="61"/>
                </a:lnTo>
                <a:lnTo>
                  <a:pt x="30" y="75"/>
                </a:lnTo>
                <a:lnTo>
                  <a:pt x="30" y="169"/>
                </a:lnTo>
                <a:lnTo>
                  <a:pt x="30" y="174"/>
                </a:lnTo>
                <a:lnTo>
                  <a:pt x="31" y="191"/>
                </a:lnTo>
                <a:lnTo>
                  <a:pt x="31" y="190"/>
                </a:lnTo>
                <a:lnTo>
                  <a:pt x="31" y="189"/>
                </a:lnTo>
                <a:lnTo>
                  <a:pt x="31" y="184"/>
                </a:lnTo>
                <a:lnTo>
                  <a:pt x="31" y="191"/>
                </a:lnTo>
                <a:lnTo>
                  <a:pt x="32" y="192"/>
                </a:lnTo>
                <a:lnTo>
                  <a:pt x="32" y="226"/>
                </a:lnTo>
                <a:lnTo>
                  <a:pt x="32" y="228"/>
                </a:lnTo>
                <a:lnTo>
                  <a:pt x="32" y="231"/>
                </a:lnTo>
                <a:lnTo>
                  <a:pt x="32" y="227"/>
                </a:lnTo>
                <a:lnTo>
                  <a:pt x="32" y="226"/>
                </a:lnTo>
                <a:lnTo>
                  <a:pt x="33" y="209"/>
                </a:lnTo>
                <a:lnTo>
                  <a:pt x="33" y="209"/>
                </a:lnTo>
                <a:lnTo>
                  <a:pt x="33" y="206"/>
                </a:lnTo>
                <a:lnTo>
                  <a:pt x="34" y="216"/>
                </a:lnTo>
                <a:lnTo>
                  <a:pt x="34" y="219"/>
                </a:lnTo>
                <a:lnTo>
                  <a:pt x="34" y="246"/>
                </a:lnTo>
                <a:lnTo>
                  <a:pt x="34" y="249"/>
                </a:lnTo>
                <a:lnTo>
                  <a:pt x="35" y="270"/>
                </a:lnTo>
                <a:lnTo>
                  <a:pt x="35" y="271"/>
                </a:lnTo>
                <a:lnTo>
                  <a:pt x="35" y="282"/>
                </a:lnTo>
                <a:lnTo>
                  <a:pt x="35" y="284"/>
                </a:lnTo>
                <a:lnTo>
                  <a:pt x="36" y="292"/>
                </a:lnTo>
                <a:lnTo>
                  <a:pt x="36" y="292"/>
                </a:lnTo>
                <a:lnTo>
                  <a:pt x="36" y="291"/>
                </a:lnTo>
                <a:lnTo>
                  <a:pt x="36" y="297"/>
                </a:lnTo>
                <a:lnTo>
                  <a:pt x="37" y="297"/>
                </a:lnTo>
                <a:lnTo>
                  <a:pt x="37" y="297"/>
                </a:lnTo>
                <a:lnTo>
                  <a:pt x="37" y="301"/>
                </a:lnTo>
                <a:lnTo>
                  <a:pt x="37" y="303"/>
                </a:lnTo>
                <a:lnTo>
                  <a:pt x="37" y="302"/>
                </a:lnTo>
                <a:lnTo>
                  <a:pt x="37" y="308"/>
                </a:lnTo>
                <a:lnTo>
                  <a:pt x="38" y="309"/>
                </a:lnTo>
                <a:lnTo>
                  <a:pt x="38" y="315"/>
                </a:lnTo>
                <a:lnTo>
                  <a:pt x="38" y="315"/>
                </a:lnTo>
                <a:lnTo>
                  <a:pt x="39" y="321"/>
                </a:lnTo>
                <a:lnTo>
                  <a:pt x="39" y="321"/>
                </a:lnTo>
                <a:lnTo>
                  <a:pt x="39" y="327"/>
                </a:lnTo>
                <a:lnTo>
                  <a:pt x="39" y="327"/>
                </a:lnTo>
                <a:lnTo>
                  <a:pt x="40" y="338"/>
                </a:lnTo>
                <a:lnTo>
                  <a:pt x="40" y="339"/>
                </a:lnTo>
                <a:lnTo>
                  <a:pt x="40" y="345"/>
                </a:lnTo>
                <a:lnTo>
                  <a:pt x="40" y="344"/>
                </a:lnTo>
                <a:lnTo>
                  <a:pt x="41" y="344"/>
                </a:lnTo>
                <a:lnTo>
                  <a:pt x="41" y="258"/>
                </a:lnTo>
                <a:lnTo>
                  <a:pt x="41" y="241"/>
                </a:lnTo>
                <a:lnTo>
                  <a:pt x="41" y="51"/>
                </a:lnTo>
                <a:lnTo>
                  <a:pt x="42" y="42"/>
                </a:lnTo>
                <a:lnTo>
                  <a:pt x="42" y="25"/>
                </a:lnTo>
                <a:lnTo>
                  <a:pt x="42" y="84"/>
                </a:lnTo>
                <a:lnTo>
                  <a:pt x="42" y="97"/>
                </a:lnTo>
                <a:lnTo>
                  <a:pt x="43" y="195"/>
                </a:lnTo>
                <a:lnTo>
                  <a:pt x="43" y="198"/>
                </a:lnTo>
                <a:lnTo>
                  <a:pt x="43" y="213"/>
                </a:lnTo>
                <a:lnTo>
                  <a:pt x="43" y="212"/>
                </a:lnTo>
                <a:lnTo>
                  <a:pt x="43" y="211"/>
                </a:lnTo>
                <a:lnTo>
                  <a:pt x="44" y="205"/>
                </a:lnTo>
                <a:lnTo>
                  <a:pt x="44" y="208"/>
                </a:lnTo>
                <a:lnTo>
                  <a:pt x="44" y="209"/>
                </a:lnTo>
                <a:lnTo>
                  <a:pt x="44" y="239"/>
                </a:lnTo>
                <a:lnTo>
                  <a:pt x="45" y="240"/>
                </a:lnTo>
                <a:lnTo>
                  <a:pt x="45" y="243"/>
                </a:lnTo>
                <a:lnTo>
                  <a:pt x="45" y="239"/>
                </a:lnTo>
                <a:lnTo>
                  <a:pt x="45" y="236"/>
                </a:lnTo>
                <a:lnTo>
                  <a:pt x="45" y="216"/>
                </a:lnTo>
                <a:lnTo>
                  <a:pt x="46" y="215"/>
                </a:lnTo>
                <a:lnTo>
                  <a:pt x="46" y="213"/>
                </a:lnTo>
                <a:lnTo>
                  <a:pt x="46" y="227"/>
                </a:lnTo>
                <a:lnTo>
                  <a:pt x="46" y="229"/>
                </a:lnTo>
                <a:lnTo>
                  <a:pt x="47" y="256"/>
                </a:lnTo>
                <a:lnTo>
                  <a:pt x="47" y="258"/>
                </a:lnTo>
                <a:lnTo>
                  <a:pt x="47" y="279"/>
                </a:lnTo>
                <a:lnTo>
                  <a:pt x="47" y="280"/>
                </a:lnTo>
                <a:lnTo>
                  <a:pt x="48" y="292"/>
                </a:lnTo>
                <a:lnTo>
                  <a:pt x="48" y="293"/>
                </a:lnTo>
                <a:lnTo>
                  <a:pt x="48" y="301"/>
                </a:lnTo>
                <a:lnTo>
                  <a:pt x="48" y="301"/>
                </a:lnTo>
                <a:lnTo>
                  <a:pt x="49" y="305"/>
                </a:lnTo>
                <a:lnTo>
                  <a:pt x="49" y="304"/>
                </a:lnTo>
                <a:lnTo>
                  <a:pt x="49" y="305"/>
                </a:lnTo>
                <a:lnTo>
                  <a:pt x="49" y="309"/>
                </a:lnTo>
                <a:lnTo>
                  <a:pt x="49" y="309"/>
                </a:lnTo>
                <a:lnTo>
                  <a:pt x="50" y="315"/>
                </a:lnTo>
                <a:lnTo>
                  <a:pt x="50" y="316"/>
                </a:lnTo>
                <a:lnTo>
                  <a:pt x="50" y="321"/>
                </a:lnTo>
                <a:lnTo>
                  <a:pt x="50" y="321"/>
                </a:lnTo>
                <a:lnTo>
                  <a:pt x="51" y="320"/>
                </a:lnTo>
                <a:lnTo>
                  <a:pt x="51" y="324"/>
                </a:lnTo>
                <a:lnTo>
                  <a:pt x="51" y="324"/>
                </a:lnTo>
                <a:lnTo>
                  <a:pt x="51" y="325"/>
                </a:lnTo>
                <a:lnTo>
                  <a:pt x="52" y="331"/>
                </a:lnTo>
                <a:lnTo>
                  <a:pt x="52" y="331"/>
                </a:lnTo>
                <a:lnTo>
                  <a:pt x="52" y="341"/>
                </a:lnTo>
                <a:lnTo>
                  <a:pt x="52" y="341"/>
                </a:lnTo>
                <a:lnTo>
                  <a:pt x="52" y="341"/>
                </a:lnTo>
                <a:lnTo>
                  <a:pt x="52" y="345"/>
                </a:lnTo>
                <a:lnTo>
                  <a:pt x="53" y="342"/>
                </a:lnTo>
                <a:lnTo>
                  <a:pt x="53" y="339"/>
                </a:lnTo>
                <a:lnTo>
                  <a:pt x="53" y="207"/>
                </a:lnTo>
                <a:lnTo>
                  <a:pt x="54" y="190"/>
                </a:lnTo>
                <a:lnTo>
                  <a:pt x="54" y="42"/>
                </a:lnTo>
                <a:lnTo>
                  <a:pt x="54" y="39"/>
                </a:lnTo>
                <a:lnTo>
                  <a:pt x="54" y="141"/>
                </a:lnTo>
                <a:lnTo>
                  <a:pt x="55" y="153"/>
                </a:lnTo>
                <a:lnTo>
                  <a:pt x="55" y="228"/>
                </a:lnTo>
                <a:lnTo>
                  <a:pt x="55" y="230"/>
                </a:lnTo>
                <a:lnTo>
                  <a:pt x="55" y="236"/>
                </a:lnTo>
                <a:lnTo>
                  <a:pt x="56" y="235"/>
                </a:lnTo>
                <a:lnTo>
                  <a:pt x="56" y="235"/>
                </a:lnTo>
                <a:lnTo>
                  <a:pt x="56" y="233"/>
                </a:lnTo>
                <a:lnTo>
                  <a:pt x="56" y="242"/>
                </a:lnTo>
                <a:lnTo>
                  <a:pt x="56" y="245"/>
                </a:lnTo>
                <a:lnTo>
                  <a:pt x="57" y="254"/>
                </a:lnTo>
                <a:lnTo>
                  <a:pt x="57" y="253"/>
                </a:lnTo>
                <a:lnTo>
                  <a:pt x="57" y="253"/>
                </a:lnTo>
                <a:lnTo>
                  <a:pt x="57" y="236"/>
                </a:lnTo>
                <a:lnTo>
                  <a:pt x="58" y="234"/>
                </a:lnTo>
                <a:lnTo>
                  <a:pt x="58" y="225"/>
                </a:lnTo>
                <a:lnTo>
                  <a:pt x="58" y="226"/>
                </a:lnTo>
                <a:lnTo>
                  <a:pt x="58" y="227"/>
                </a:lnTo>
                <a:lnTo>
                  <a:pt x="58" y="250"/>
                </a:lnTo>
                <a:lnTo>
                  <a:pt x="58" y="252"/>
                </a:lnTo>
                <a:lnTo>
                  <a:pt x="59" y="278"/>
                </a:lnTo>
                <a:lnTo>
                  <a:pt x="59" y="280"/>
                </a:lnTo>
                <a:lnTo>
                  <a:pt x="60" y="295"/>
                </a:lnTo>
                <a:lnTo>
                  <a:pt x="60" y="297"/>
                </a:lnTo>
                <a:lnTo>
                  <a:pt x="60" y="306"/>
                </a:lnTo>
                <a:lnTo>
                  <a:pt x="60" y="306"/>
                </a:lnTo>
                <a:lnTo>
                  <a:pt x="61" y="312"/>
                </a:lnTo>
                <a:lnTo>
                  <a:pt x="61" y="312"/>
                </a:lnTo>
                <a:lnTo>
                  <a:pt x="61" y="318"/>
                </a:lnTo>
                <a:lnTo>
                  <a:pt x="61" y="317"/>
                </a:lnTo>
                <a:lnTo>
                  <a:pt x="62" y="322"/>
                </a:lnTo>
                <a:lnTo>
                  <a:pt x="62" y="322"/>
                </a:lnTo>
                <a:lnTo>
                  <a:pt x="62" y="322"/>
                </a:lnTo>
                <a:lnTo>
                  <a:pt x="62" y="328"/>
                </a:lnTo>
                <a:lnTo>
                  <a:pt x="62" y="328"/>
                </a:lnTo>
                <a:lnTo>
                  <a:pt x="63" y="329"/>
                </a:lnTo>
                <a:lnTo>
                  <a:pt x="63" y="334"/>
                </a:lnTo>
                <a:lnTo>
                  <a:pt x="63" y="334"/>
                </a:lnTo>
                <a:lnTo>
                  <a:pt x="63" y="339"/>
                </a:lnTo>
                <a:lnTo>
                  <a:pt x="64" y="339"/>
                </a:lnTo>
                <a:lnTo>
                  <a:pt x="64" y="346"/>
                </a:lnTo>
                <a:lnTo>
                  <a:pt x="64" y="346"/>
                </a:lnTo>
                <a:lnTo>
                  <a:pt x="65" y="356"/>
                </a:lnTo>
                <a:lnTo>
                  <a:pt x="65" y="356"/>
                </a:lnTo>
                <a:lnTo>
                  <a:pt x="65" y="356"/>
                </a:lnTo>
                <a:lnTo>
                  <a:pt x="65" y="312"/>
                </a:lnTo>
                <a:lnTo>
                  <a:pt x="65" y="299"/>
                </a:lnTo>
                <a:lnTo>
                  <a:pt x="66" y="114"/>
                </a:lnTo>
                <a:lnTo>
                  <a:pt x="66" y="101"/>
                </a:lnTo>
                <a:lnTo>
                  <a:pt x="66" y="42"/>
                </a:lnTo>
                <a:lnTo>
                  <a:pt x="66" y="58"/>
                </a:lnTo>
                <a:lnTo>
                  <a:pt x="67" y="67"/>
                </a:lnTo>
                <a:lnTo>
                  <a:pt x="67" y="173"/>
                </a:lnTo>
                <a:lnTo>
                  <a:pt x="67" y="181"/>
                </a:lnTo>
                <a:lnTo>
                  <a:pt x="67" y="222"/>
                </a:lnTo>
                <a:lnTo>
                  <a:pt x="68" y="222"/>
                </a:lnTo>
                <a:lnTo>
                  <a:pt x="68" y="223"/>
                </a:lnTo>
                <a:lnTo>
                  <a:pt x="68" y="218"/>
                </a:lnTo>
                <a:lnTo>
                  <a:pt x="68" y="218"/>
                </a:lnTo>
                <a:lnTo>
                  <a:pt x="68" y="218"/>
                </a:lnTo>
                <a:lnTo>
                  <a:pt x="69" y="239"/>
                </a:lnTo>
                <a:lnTo>
                  <a:pt x="69" y="241"/>
                </a:lnTo>
                <a:lnTo>
                  <a:pt x="69" y="251"/>
                </a:lnTo>
                <a:lnTo>
                  <a:pt x="69" y="251"/>
                </a:lnTo>
                <a:lnTo>
                  <a:pt x="69" y="251"/>
                </a:lnTo>
                <a:lnTo>
                  <a:pt x="70" y="238"/>
                </a:lnTo>
                <a:lnTo>
                  <a:pt x="70" y="237"/>
                </a:lnTo>
                <a:lnTo>
                  <a:pt x="70" y="229"/>
                </a:lnTo>
                <a:lnTo>
                  <a:pt x="70" y="233"/>
                </a:lnTo>
                <a:lnTo>
                  <a:pt x="71" y="233"/>
                </a:lnTo>
                <a:lnTo>
                  <a:pt x="71" y="256"/>
                </a:lnTo>
                <a:lnTo>
                  <a:pt x="71" y="259"/>
                </a:lnTo>
                <a:lnTo>
                  <a:pt x="71" y="284"/>
                </a:lnTo>
                <a:lnTo>
                  <a:pt x="72" y="284"/>
                </a:lnTo>
                <a:lnTo>
                  <a:pt x="72" y="301"/>
                </a:lnTo>
                <a:lnTo>
                  <a:pt x="72" y="302"/>
                </a:lnTo>
                <a:lnTo>
                  <a:pt x="73" y="312"/>
                </a:lnTo>
                <a:lnTo>
                  <a:pt x="73" y="312"/>
                </a:lnTo>
                <a:lnTo>
                  <a:pt x="73" y="318"/>
                </a:lnTo>
                <a:lnTo>
                  <a:pt x="73" y="318"/>
                </a:lnTo>
                <a:lnTo>
                  <a:pt x="74" y="323"/>
                </a:lnTo>
                <a:lnTo>
                  <a:pt x="74" y="324"/>
                </a:lnTo>
                <a:lnTo>
                  <a:pt x="74" y="323"/>
                </a:lnTo>
                <a:lnTo>
                  <a:pt x="74" y="327"/>
                </a:lnTo>
                <a:lnTo>
                  <a:pt x="74" y="327"/>
                </a:lnTo>
                <a:lnTo>
                  <a:pt x="75" y="332"/>
                </a:lnTo>
                <a:lnTo>
                  <a:pt x="75" y="332"/>
                </a:lnTo>
                <a:lnTo>
                  <a:pt x="75" y="334"/>
                </a:lnTo>
                <a:lnTo>
                  <a:pt x="75" y="338"/>
                </a:lnTo>
                <a:lnTo>
                  <a:pt x="75" y="338"/>
                </a:lnTo>
                <a:lnTo>
                  <a:pt x="75" y="339"/>
                </a:lnTo>
                <a:lnTo>
                  <a:pt x="76" y="345"/>
                </a:lnTo>
                <a:lnTo>
                  <a:pt x="76" y="344"/>
                </a:lnTo>
                <a:lnTo>
                  <a:pt x="76" y="353"/>
                </a:lnTo>
                <a:lnTo>
                  <a:pt x="77" y="354"/>
                </a:lnTo>
                <a:lnTo>
                  <a:pt x="77" y="361"/>
                </a:lnTo>
                <a:lnTo>
                  <a:pt x="77" y="361"/>
                </a:lnTo>
                <a:lnTo>
                  <a:pt x="77" y="360"/>
                </a:lnTo>
                <a:lnTo>
                  <a:pt x="78" y="275"/>
                </a:lnTo>
                <a:lnTo>
                  <a:pt x="78" y="260"/>
                </a:lnTo>
                <a:lnTo>
                  <a:pt x="78" y="86"/>
                </a:lnTo>
                <a:lnTo>
                  <a:pt x="78" y="76"/>
                </a:lnTo>
                <a:lnTo>
                  <a:pt x="78" y="54"/>
                </a:lnTo>
                <a:lnTo>
                  <a:pt x="79" y="91"/>
                </a:lnTo>
                <a:lnTo>
                  <a:pt x="79" y="103"/>
                </a:lnTo>
                <a:lnTo>
                  <a:pt x="79" y="213"/>
                </a:lnTo>
                <a:lnTo>
                  <a:pt x="80" y="220"/>
                </a:lnTo>
                <a:lnTo>
                  <a:pt x="80" y="245"/>
                </a:lnTo>
                <a:lnTo>
                  <a:pt x="80" y="244"/>
                </a:lnTo>
                <a:lnTo>
                  <a:pt x="80" y="244"/>
                </a:lnTo>
                <a:lnTo>
                  <a:pt x="80" y="245"/>
                </a:lnTo>
                <a:lnTo>
                  <a:pt x="80" y="240"/>
                </a:lnTo>
                <a:lnTo>
                  <a:pt x="80" y="241"/>
                </a:lnTo>
                <a:lnTo>
                  <a:pt x="81" y="242"/>
                </a:lnTo>
                <a:lnTo>
                  <a:pt x="81" y="261"/>
                </a:lnTo>
                <a:lnTo>
                  <a:pt x="81" y="262"/>
                </a:lnTo>
                <a:lnTo>
                  <a:pt x="81" y="262"/>
                </a:lnTo>
                <a:lnTo>
                  <a:pt x="82" y="256"/>
                </a:lnTo>
                <a:lnTo>
                  <a:pt x="82" y="254"/>
                </a:lnTo>
                <a:lnTo>
                  <a:pt x="82" y="234"/>
                </a:lnTo>
                <a:lnTo>
                  <a:pt x="82" y="233"/>
                </a:lnTo>
                <a:lnTo>
                  <a:pt x="82" y="232"/>
                </a:lnTo>
                <a:lnTo>
                  <a:pt x="83" y="242"/>
                </a:lnTo>
                <a:lnTo>
                  <a:pt x="83" y="245"/>
                </a:lnTo>
                <a:lnTo>
                  <a:pt x="83" y="276"/>
                </a:lnTo>
                <a:lnTo>
                  <a:pt x="84" y="277"/>
                </a:lnTo>
                <a:lnTo>
                  <a:pt x="84" y="296"/>
                </a:lnTo>
                <a:lnTo>
                  <a:pt x="84" y="298"/>
                </a:lnTo>
                <a:lnTo>
                  <a:pt x="84" y="307"/>
                </a:lnTo>
                <a:lnTo>
                  <a:pt x="84" y="307"/>
                </a:lnTo>
                <a:lnTo>
                  <a:pt x="84" y="308"/>
                </a:lnTo>
                <a:lnTo>
                  <a:pt x="85" y="315"/>
                </a:lnTo>
                <a:lnTo>
                  <a:pt x="85" y="315"/>
                </a:lnTo>
                <a:lnTo>
                  <a:pt x="85" y="316"/>
                </a:lnTo>
                <a:lnTo>
                  <a:pt x="86" y="320"/>
                </a:lnTo>
                <a:lnTo>
                  <a:pt x="86" y="320"/>
                </a:lnTo>
                <a:lnTo>
                  <a:pt x="86" y="325"/>
                </a:lnTo>
                <a:lnTo>
                  <a:pt x="86" y="326"/>
                </a:lnTo>
                <a:lnTo>
                  <a:pt x="87" y="332"/>
                </a:lnTo>
                <a:lnTo>
                  <a:pt x="87" y="331"/>
                </a:lnTo>
                <a:lnTo>
                  <a:pt x="87" y="335"/>
                </a:lnTo>
                <a:lnTo>
                  <a:pt x="87" y="335"/>
                </a:lnTo>
                <a:lnTo>
                  <a:pt x="87" y="335"/>
                </a:lnTo>
                <a:lnTo>
                  <a:pt x="88" y="340"/>
                </a:lnTo>
                <a:lnTo>
                  <a:pt x="88" y="340"/>
                </a:lnTo>
                <a:lnTo>
                  <a:pt x="88" y="341"/>
                </a:lnTo>
                <a:lnTo>
                  <a:pt x="88" y="351"/>
                </a:lnTo>
                <a:lnTo>
                  <a:pt x="89" y="351"/>
                </a:lnTo>
                <a:lnTo>
                  <a:pt x="89" y="356"/>
                </a:lnTo>
                <a:lnTo>
                  <a:pt x="89" y="351"/>
                </a:lnTo>
                <a:lnTo>
                  <a:pt x="89" y="347"/>
                </a:lnTo>
                <a:lnTo>
                  <a:pt x="89" y="213"/>
                </a:lnTo>
                <a:lnTo>
                  <a:pt x="90" y="195"/>
                </a:lnTo>
                <a:lnTo>
                  <a:pt x="90" y="63"/>
                </a:lnTo>
                <a:lnTo>
                  <a:pt x="90" y="58"/>
                </a:lnTo>
                <a:lnTo>
                  <a:pt x="90" y="55"/>
                </a:lnTo>
                <a:lnTo>
                  <a:pt x="91" y="133"/>
                </a:lnTo>
                <a:lnTo>
                  <a:pt x="91" y="144"/>
                </a:lnTo>
                <a:lnTo>
                  <a:pt x="91" y="226"/>
                </a:lnTo>
                <a:lnTo>
                  <a:pt x="91" y="229"/>
                </a:lnTo>
                <a:lnTo>
                  <a:pt x="91" y="239"/>
                </a:lnTo>
                <a:lnTo>
                  <a:pt x="92" y="238"/>
                </a:lnTo>
                <a:lnTo>
                  <a:pt x="92" y="236"/>
                </a:lnTo>
                <a:lnTo>
                  <a:pt x="92" y="235"/>
                </a:lnTo>
                <a:lnTo>
                  <a:pt x="92" y="245"/>
                </a:lnTo>
                <a:lnTo>
                  <a:pt x="93" y="247"/>
                </a:lnTo>
                <a:lnTo>
                  <a:pt x="93" y="262"/>
                </a:lnTo>
                <a:lnTo>
                  <a:pt x="93" y="262"/>
                </a:lnTo>
                <a:lnTo>
                  <a:pt x="93" y="263"/>
                </a:lnTo>
                <a:lnTo>
                  <a:pt x="93" y="251"/>
                </a:lnTo>
                <a:lnTo>
                  <a:pt x="94" y="249"/>
                </a:lnTo>
                <a:lnTo>
                  <a:pt x="94" y="236"/>
                </a:lnTo>
                <a:lnTo>
                  <a:pt x="94" y="237"/>
                </a:lnTo>
                <a:lnTo>
                  <a:pt x="94" y="237"/>
                </a:lnTo>
                <a:lnTo>
                  <a:pt x="95" y="257"/>
                </a:lnTo>
                <a:lnTo>
                  <a:pt x="95" y="261"/>
                </a:lnTo>
                <a:lnTo>
                  <a:pt x="95" y="286"/>
                </a:lnTo>
                <a:lnTo>
                  <a:pt x="95" y="288"/>
                </a:lnTo>
                <a:lnTo>
                  <a:pt x="96" y="304"/>
                </a:lnTo>
                <a:lnTo>
                  <a:pt x="96" y="303"/>
                </a:lnTo>
                <a:lnTo>
                  <a:pt x="96" y="306"/>
                </a:lnTo>
                <a:lnTo>
                  <a:pt x="96" y="316"/>
                </a:lnTo>
                <a:lnTo>
                  <a:pt x="97" y="317"/>
                </a:lnTo>
                <a:lnTo>
                  <a:pt x="97" y="323"/>
                </a:lnTo>
                <a:lnTo>
                  <a:pt x="97" y="323"/>
                </a:lnTo>
                <a:lnTo>
                  <a:pt x="97" y="327"/>
                </a:lnTo>
                <a:lnTo>
                  <a:pt x="98" y="329"/>
                </a:lnTo>
                <a:lnTo>
                  <a:pt x="98" y="334"/>
                </a:lnTo>
                <a:lnTo>
                  <a:pt x="98" y="335"/>
                </a:lnTo>
                <a:lnTo>
                  <a:pt x="99" y="340"/>
                </a:lnTo>
                <a:lnTo>
                  <a:pt x="99" y="340"/>
                </a:lnTo>
                <a:lnTo>
                  <a:pt x="99" y="345"/>
                </a:lnTo>
                <a:lnTo>
                  <a:pt x="99" y="345"/>
                </a:lnTo>
                <a:lnTo>
                  <a:pt x="99" y="345"/>
                </a:lnTo>
                <a:lnTo>
                  <a:pt x="100" y="349"/>
                </a:lnTo>
                <a:lnTo>
                  <a:pt x="100" y="350"/>
                </a:lnTo>
                <a:lnTo>
                  <a:pt x="100" y="358"/>
                </a:lnTo>
                <a:lnTo>
                  <a:pt x="100" y="359"/>
                </a:lnTo>
                <a:lnTo>
                  <a:pt x="101" y="364"/>
                </a:lnTo>
                <a:lnTo>
                  <a:pt x="101" y="362"/>
                </a:lnTo>
                <a:lnTo>
                  <a:pt x="101" y="361"/>
                </a:lnTo>
                <a:lnTo>
                  <a:pt x="101" y="259"/>
                </a:lnTo>
                <a:lnTo>
                  <a:pt x="101" y="240"/>
                </a:lnTo>
                <a:lnTo>
                  <a:pt x="102" y="70"/>
                </a:lnTo>
                <a:lnTo>
                  <a:pt x="102" y="62"/>
                </a:lnTo>
                <a:lnTo>
                  <a:pt x="102" y="53"/>
                </a:lnTo>
                <a:lnTo>
                  <a:pt x="102" y="120"/>
                </a:lnTo>
                <a:lnTo>
                  <a:pt x="103" y="134"/>
                </a:lnTo>
                <a:lnTo>
                  <a:pt x="103" y="221"/>
                </a:lnTo>
                <a:lnTo>
                  <a:pt x="103" y="225"/>
                </a:lnTo>
                <a:lnTo>
                  <a:pt x="104" y="238"/>
                </a:lnTo>
                <a:lnTo>
                  <a:pt x="104" y="237"/>
                </a:lnTo>
                <a:lnTo>
                  <a:pt x="104" y="237"/>
                </a:lnTo>
                <a:lnTo>
                  <a:pt x="104" y="234"/>
                </a:lnTo>
                <a:lnTo>
                  <a:pt x="104" y="238"/>
                </a:lnTo>
                <a:lnTo>
                  <a:pt x="104" y="240"/>
                </a:lnTo>
                <a:lnTo>
                  <a:pt x="105" y="262"/>
                </a:lnTo>
                <a:lnTo>
                  <a:pt x="105" y="263"/>
                </a:lnTo>
                <a:lnTo>
                  <a:pt x="105" y="267"/>
                </a:lnTo>
                <a:lnTo>
                  <a:pt x="105" y="261"/>
                </a:lnTo>
                <a:lnTo>
                  <a:pt x="106" y="260"/>
                </a:lnTo>
                <a:lnTo>
                  <a:pt x="106" y="246"/>
                </a:lnTo>
                <a:lnTo>
                  <a:pt x="106" y="245"/>
                </a:lnTo>
                <a:lnTo>
                  <a:pt x="106" y="244"/>
                </a:lnTo>
                <a:lnTo>
                  <a:pt x="106" y="253"/>
                </a:lnTo>
                <a:lnTo>
                  <a:pt x="107" y="256"/>
                </a:lnTo>
                <a:lnTo>
                  <a:pt x="107" y="284"/>
                </a:lnTo>
                <a:lnTo>
                  <a:pt x="107" y="285"/>
                </a:lnTo>
                <a:lnTo>
                  <a:pt x="108" y="304"/>
                </a:lnTo>
                <a:lnTo>
                  <a:pt x="108" y="305"/>
                </a:lnTo>
                <a:lnTo>
                  <a:pt x="108" y="318"/>
                </a:lnTo>
                <a:lnTo>
                  <a:pt x="108" y="319"/>
                </a:lnTo>
                <a:lnTo>
                  <a:pt x="109" y="326"/>
                </a:lnTo>
                <a:lnTo>
                  <a:pt x="109" y="326"/>
                </a:lnTo>
                <a:lnTo>
                  <a:pt x="109" y="332"/>
                </a:lnTo>
                <a:lnTo>
                  <a:pt x="109" y="331"/>
                </a:lnTo>
                <a:lnTo>
                  <a:pt x="110" y="331"/>
                </a:lnTo>
                <a:lnTo>
                  <a:pt x="110" y="337"/>
                </a:lnTo>
                <a:lnTo>
                  <a:pt x="110" y="338"/>
                </a:lnTo>
                <a:lnTo>
                  <a:pt x="110" y="337"/>
                </a:lnTo>
                <a:lnTo>
                  <a:pt x="110" y="340"/>
                </a:lnTo>
                <a:lnTo>
                  <a:pt x="110" y="340"/>
                </a:lnTo>
                <a:lnTo>
                  <a:pt x="110" y="342"/>
                </a:lnTo>
                <a:lnTo>
                  <a:pt x="111" y="347"/>
                </a:lnTo>
                <a:lnTo>
                  <a:pt x="111" y="348"/>
                </a:lnTo>
                <a:lnTo>
                  <a:pt x="111" y="352"/>
                </a:lnTo>
                <a:lnTo>
                  <a:pt x="111" y="352"/>
                </a:lnTo>
                <a:lnTo>
                  <a:pt x="112" y="352"/>
                </a:lnTo>
                <a:lnTo>
                  <a:pt x="112" y="360"/>
                </a:lnTo>
                <a:lnTo>
                  <a:pt x="112" y="360"/>
                </a:lnTo>
                <a:lnTo>
                  <a:pt x="113" y="367"/>
                </a:lnTo>
                <a:lnTo>
                  <a:pt x="113" y="367"/>
                </a:lnTo>
                <a:lnTo>
                  <a:pt x="113" y="368"/>
                </a:lnTo>
                <a:lnTo>
                  <a:pt x="113" y="369"/>
                </a:lnTo>
                <a:lnTo>
                  <a:pt x="113" y="349"/>
                </a:lnTo>
                <a:lnTo>
                  <a:pt x="113" y="339"/>
                </a:lnTo>
                <a:lnTo>
                  <a:pt x="114" y="171"/>
                </a:lnTo>
                <a:lnTo>
                  <a:pt x="114" y="156"/>
                </a:lnTo>
                <a:lnTo>
                  <a:pt x="114" y="70"/>
                </a:lnTo>
                <a:lnTo>
                  <a:pt x="114" y="72"/>
                </a:lnTo>
                <a:lnTo>
                  <a:pt x="115" y="77"/>
                </a:lnTo>
                <a:lnTo>
                  <a:pt x="115" y="192"/>
                </a:lnTo>
                <a:lnTo>
                  <a:pt x="115" y="203"/>
                </a:lnTo>
                <a:lnTo>
                  <a:pt x="115" y="256"/>
                </a:lnTo>
                <a:lnTo>
                  <a:pt x="116" y="257"/>
                </a:lnTo>
                <a:lnTo>
                  <a:pt x="116" y="260"/>
                </a:lnTo>
                <a:lnTo>
                  <a:pt x="116" y="256"/>
                </a:lnTo>
                <a:lnTo>
                  <a:pt x="116" y="256"/>
                </a:lnTo>
                <a:lnTo>
                  <a:pt x="116" y="256"/>
                </a:lnTo>
                <a:lnTo>
                  <a:pt x="117" y="268"/>
                </a:lnTo>
                <a:lnTo>
                  <a:pt x="117" y="269"/>
                </a:lnTo>
                <a:lnTo>
                  <a:pt x="117" y="275"/>
                </a:lnTo>
                <a:lnTo>
                  <a:pt x="117" y="272"/>
                </a:lnTo>
                <a:lnTo>
                  <a:pt x="117" y="271"/>
                </a:lnTo>
                <a:lnTo>
                  <a:pt x="118" y="248"/>
                </a:lnTo>
                <a:lnTo>
                  <a:pt x="118" y="247"/>
                </a:lnTo>
                <a:lnTo>
                  <a:pt x="118" y="241"/>
                </a:lnTo>
                <a:lnTo>
                  <a:pt x="118" y="245"/>
                </a:lnTo>
                <a:lnTo>
                  <a:pt x="119" y="246"/>
                </a:lnTo>
                <a:lnTo>
                  <a:pt x="119" y="272"/>
                </a:lnTo>
                <a:lnTo>
                  <a:pt x="119" y="275"/>
                </a:lnTo>
                <a:lnTo>
                  <a:pt x="119" y="298"/>
                </a:lnTo>
                <a:lnTo>
                  <a:pt x="120" y="300"/>
                </a:lnTo>
                <a:lnTo>
                  <a:pt x="120" y="314"/>
                </a:lnTo>
                <a:lnTo>
                  <a:pt x="120" y="314"/>
                </a:lnTo>
                <a:lnTo>
                  <a:pt x="121" y="321"/>
                </a:lnTo>
                <a:lnTo>
                  <a:pt x="121" y="322"/>
                </a:lnTo>
                <a:lnTo>
                  <a:pt x="121" y="327"/>
                </a:lnTo>
                <a:lnTo>
                  <a:pt x="121" y="327"/>
                </a:lnTo>
                <a:lnTo>
                  <a:pt x="121" y="328"/>
                </a:lnTo>
                <a:lnTo>
                  <a:pt x="121" y="328"/>
                </a:lnTo>
                <a:lnTo>
                  <a:pt x="122" y="332"/>
                </a:lnTo>
                <a:lnTo>
                  <a:pt x="122" y="332"/>
                </a:lnTo>
                <a:lnTo>
                  <a:pt x="122" y="338"/>
                </a:lnTo>
                <a:lnTo>
                  <a:pt x="122" y="338"/>
                </a:lnTo>
                <a:lnTo>
                  <a:pt x="123" y="338"/>
                </a:lnTo>
                <a:lnTo>
                  <a:pt x="123" y="342"/>
                </a:lnTo>
                <a:lnTo>
                  <a:pt x="123" y="344"/>
                </a:lnTo>
                <a:lnTo>
                  <a:pt x="123" y="343"/>
                </a:lnTo>
                <a:lnTo>
                  <a:pt x="123" y="348"/>
                </a:lnTo>
                <a:lnTo>
                  <a:pt x="124" y="348"/>
                </a:lnTo>
                <a:lnTo>
                  <a:pt x="124" y="358"/>
                </a:lnTo>
                <a:lnTo>
                  <a:pt x="124" y="358"/>
                </a:lnTo>
                <a:lnTo>
                  <a:pt x="124" y="360"/>
                </a:lnTo>
                <a:lnTo>
                  <a:pt x="124" y="350"/>
                </a:lnTo>
                <a:lnTo>
                  <a:pt x="124" y="344"/>
                </a:lnTo>
                <a:lnTo>
                  <a:pt x="125" y="188"/>
                </a:lnTo>
                <a:lnTo>
                  <a:pt x="125" y="170"/>
                </a:lnTo>
                <a:lnTo>
                  <a:pt x="126" y="62"/>
                </a:lnTo>
                <a:lnTo>
                  <a:pt x="126" y="63"/>
                </a:lnTo>
                <a:lnTo>
                  <a:pt x="126" y="167"/>
                </a:lnTo>
                <a:lnTo>
                  <a:pt x="126" y="178"/>
                </a:lnTo>
                <a:lnTo>
                  <a:pt x="127" y="240"/>
                </a:lnTo>
                <a:lnTo>
                  <a:pt x="127" y="242"/>
                </a:lnTo>
                <a:lnTo>
                  <a:pt x="127" y="245"/>
                </a:lnTo>
                <a:lnTo>
                  <a:pt x="127" y="244"/>
                </a:lnTo>
                <a:lnTo>
                  <a:pt x="127" y="243"/>
                </a:lnTo>
                <a:lnTo>
                  <a:pt x="128" y="242"/>
                </a:lnTo>
                <a:lnTo>
                  <a:pt x="128" y="253"/>
                </a:lnTo>
                <a:lnTo>
                  <a:pt x="128" y="255"/>
                </a:lnTo>
                <a:lnTo>
                  <a:pt x="128" y="267"/>
                </a:lnTo>
                <a:lnTo>
                  <a:pt x="128" y="267"/>
                </a:lnTo>
                <a:lnTo>
                  <a:pt x="129" y="267"/>
                </a:lnTo>
                <a:lnTo>
                  <a:pt x="129" y="254"/>
                </a:lnTo>
                <a:lnTo>
                  <a:pt x="129" y="251"/>
                </a:lnTo>
                <a:lnTo>
                  <a:pt x="130" y="244"/>
                </a:lnTo>
                <a:lnTo>
                  <a:pt x="130" y="245"/>
                </a:lnTo>
                <a:lnTo>
                  <a:pt x="130" y="246"/>
                </a:lnTo>
                <a:lnTo>
                  <a:pt x="130" y="268"/>
                </a:lnTo>
                <a:lnTo>
                  <a:pt x="130" y="271"/>
                </a:lnTo>
                <a:lnTo>
                  <a:pt x="131" y="293"/>
                </a:lnTo>
                <a:lnTo>
                  <a:pt x="131" y="295"/>
                </a:lnTo>
                <a:lnTo>
                  <a:pt x="131" y="310"/>
                </a:lnTo>
                <a:lnTo>
                  <a:pt x="132" y="312"/>
                </a:lnTo>
                <a:lnTo>
                  <a:pt x="132" y="320"/>
                </a:lnTo>
                <a:lnTo>
                  <a:pt x="132" y="321"/>
                </a:lnTo>
                <a:lnTo>
                  <a:pt x="132" y="328"/>
                </a:lnTo>
                <a:lnTo>
                  <a:pt x="133" y="328"/>
                </a:lnTo>
                <a:lnTo>
                  <a:pt x="133" y="333"/>
                </a:lnTo>
                <a:lnTo>
                  <a:pt x="133" y="333"/>
                </a:lnTo>
                <a:lnTo>
                  <a:pt x="133" y="333"/>
                </a:lnTo>
                <a:lnTo>
                  <a:pt x="134" y="338"/>
                </a:lnTo>
                <a:lnTo>
                  <a:pt x="134" y="338"/>
                </a:lnTo>
                <a:lnTo>
                  <a:pt x="134" y="344"/>
                </a:lnTo>
                <a:lnTo>
                  <a:pt x="134" y="344"/>
                </a:lnTo>
                <a:lnTo>
                  <a:pt x="134" y="344"/>
                </a:lnTo>
                <a:lnTo>
                  <a:pt x="134" y="344"/>
                </a:lnTo>
                <a:lnTo>
                  <a:pt x="135" y="348"/>
                </a:lnTo>
                <a:lnTo>
                  <a:pt x="135" y="348"/>
                </a:lnTo>
                <a:lnTo>
                  <a:pt x="135" y="348"/>
                </a:lnTo>
                <a:lnTo>
                  <a:pt x="135" y="354"/>
                </a:lnTo>
                <a:lnTo>
                  <a:pt x="135" y="353"/>
                </a:lnTo>
                <a:lnTo>
                  <a:pt x="136" y="355"/>
                </a:lnTo>
                <a:lnTo>
                  <a:pt x="136" y="364"/>
                </a:lnTo>
                <a:lnTo>
                  <a:pt x="136" y="364"/>
                </a:lnTo>
                <a:lnTo>
                  <a:pt x="136" y="337"/>
                </a:lnTo>
                <a:lnTo>
                  <a:pt x="136" y="327"/>
                </a:lnTo>
                <a:lnTo>
                  <a:pt x="137" y="148"/>
                </a:lnTo>
                <a:lnTo>
                  <a:pt x="137" y="132"/>
                </a:lnTo>
                <a:lnTo>
                  <a:pt x="137" y="58"/>
                </a:lnTo>
                <a:lnTo>
                  <a:pt x="137" y="64"/>
                </a:lnTo>
                <a:lnTo>
                  <a:pt x="138" y="71"/>
                </a:lnTo>
                <a:lnTo>
                  <a:pt x="138" y="182"/>
                </a:lnTo>
                <a:lnTo>
                  <a:pt x="138" y="189"/>
                </a:lnTo>
                <a:lnTo>
                  <a:pt x="139" y="234"/>
                </a:lnTo>
                <a:lnTo>
                  <a:pt x="139" y="236"/>
                </a:lnTo>
                <a:lnTo>
                  <a:pt x="139" y="237"/>
                </a:lnTo>
                <a:lnTo>
                  <a:pt x="139" y="236"/>
                </a:lnTo>
                <a:lnTo>
                  <a:pt x="139" y="236"/>
                </a:lnTo>
                <a:lnTo>
                  <a:pt x="139" y="236"/>
                </a:lnTo>
                <a:lnTo>
                  <a:pt x="140" y="251"/>
                </a:lnTo>
                <a:lnTo>
                  <a:pt x="140" y="253"/>
                </a:lnTo>
                <a:lnTo>
                  <a:pt x="140" y="265"/>
                </a:lnTo>
                <a:lnTo>
                  <a:pt x="140" y="264"/>
                </a:lnTo>
                <a:lnTo>
                  <a:pt x="141" y="264"/>
                </a:lnTo>
                <a:lnTo>
                  <a:pt x="141" y="249"/>
                </a:lnTo>
                <a:lnTo>
                  <a:pt x="141" y="249"/>
                </a:lnTo>
                <a:lnTo>
                  <a:pt x="141" y="242"/>
                </a:lnTo>
                <a:lnTo>
                  <a:pt x="141" y="244"/>
                </a:lnTo>
                <a:lnTo>
                  <a:pt x="142" y="244"/>
                </a:lnTo>
                <a:lnTo>
                  <a:pt x="142" y="267"/>
                </a:lnTo>
                <a:lnTo>
                  <a:pt x="142" y="269"/>
                </a:lnTo>
                <a:lnTo>
                  <a:pt x="143" y="292"/>
                </a:lnTo>
                <a:lnTo>
                  <a:pt x="143" y="293"/>
                </a:lnTo>
                <a:lnTo>
                  <a:pt x="143" y="308"/>
                </a:lnTo>
                <a:lnTo>
                  <a:pt x="143" y="311"/>
                </a:lnTo>
                <a:lnTo>
                  <a:pt x="144" y="319"/>
                </a:lnTo>
                <a:lnTo>
                  <a:pt x="144" y="319"/>
                </a:lnTo>
                <a:lnTo>
                  <a:pt x="144" y="326"/>
                </a:lnTo>
                <a:lnTo>
                  <a:pt x="145" y="326"/>
                </a:lnTo>
                <a:lnTo>
                  <a:pt x="145" y="331"/>
                </a:lnTo>
                <a:lnTo>
                  <a:pt x="145" y="331"/>
                </a:lnTo>
                <a:lnTo>
                  <a:pt x="145" y="332"/>
                </a:lnTo>
                <a:lnTo>
                  <a:pt x="145" y="337"/>
                </a:lnTo>
                <a:lnTo>
                  <a:pt x="146" y="337"/>
                </a:lnTo>
                <a:lnTo>
                  <a:pt x="146" y="342"/>
                </a:lnTo>
                <a:lnTo>
                  <a:pt x="146" y="341"/>
                </a:lnTo>
                <a:lnTo>
                  <a:pt x="146" y="340"/>
                </a:lnTo>
                <a:lnTo>
                  <a:pt x="147" y="345"/>
                </a:lnTo>
                <a:lnTo>
                  <a:pt x="147" y="345"/>
                </a:lnTo>
                <a:lnTo>
                  <a:pt x="147" y="346"/>
                </a:lnTo>
                <a:lnTo>
                  <a:pt x="147" y="354"/>
                </a:lnTo>
                <a:lnTo>
                  <a:pt x="147" y="355"/>
                </a:lnTo>
                <a:lnTo>
                  <a:pt x="148" y="360"/>
                </a:lnTo>
                <a:lnTo>
                  <a:pt x="148" y="360"/>
                </a:lnTo>
                <a:lnTo>
                  <a:pt x="148" y="360"/>
                </a:lnTo>
                <a:lnTo>
                  <a:pt x="148" y="297"/>
                </a:lnTo>
                <a:lnTo>
                  <a:pt x="149" y="281"/>
                </a:lnTo>
                <a:lnTo>
                  <a:pt x="149" y="104"/>
                </a:lnTo>
                <a:lnTo>
                  <a:pt x="149" y="92"/>
                </a:lnTo>
                <a:lnTo>
                  <a:pt x="149" y="61"/>
                </a:lnTo>
                <a:lnTo>
                  <a:pt x="149" y="96"/>
                </a:lnTo>
                <a:lnTo>
                  <a:pt x="150" y="107"/>
                </a:lnTo>
                <a:lnTo>
                  <a:pt x="150" y="217"/>
                </a:lnTo>
                <a:lnTo>
                  <a:pt x="150" y="223"/>
                </a:lnTo>
                <a:lnTo>
                  <a:pt x="150" y="252"/>
                </a:lnTo>
                <a:lnTo>
                  <a:pt x="150" y="253"/>
                </a:lnTo>
                <a:lnTo>
                  <a:pt x="151" y="248"/>
                </a:lnTo>
                <a:lnTo>
                  <a:pt x="151" y="249"/>
                </a:lnTo>
                <a:lnTo>
                  <a:pt x="151" y="250"/>
                </a:lnTo>
                <a:lnTo>
                  <a:pt x="152" y="268"/>
                </a:lnTo>
                <a:lnTo>
                  <a:pt x="152" y="268"/>
                </a:lnTo>
                <a:lnTo>
                  <a:pt x="152" y="269"/>
                </a:lnTo>
                <a:lnTo>
                  <a:pt x="152" y="270"/>
                </a:lnTo>
                <a:lnTo>
                  <a:pt x="152" y="256"/>
                </a:lnTo>
                <a:lnTo>
                  <a:pt x="152" y="253"/>
                </a:lnTo>
                <a:lnTo>
                  <a:pt x="153" y="233"/>
                </a:lnTo>
                <a:lnTo>
                  <a:pt x="153" y="232"/>
                </a:lnTo>
                <a:lnTo>
                  <a:pt x="153" y="231"/>
                </a:lnTo>
                <a:lnTo>
                  <a:pt x="153" y="244"/>
                </a:lnTo>
                <a:lnTo>
                  <a:pt x="153" y="246"/>
                </a:lnTo>
                <a:lnTo>
                  <a:pt x="154" y="277"/>
                </a:lnTo>
                <a:lnTo>
                  <a:pt x="154" y="279"/>
                </a:lnTo>
                <a:lnTo>
                  <a:pt x="154" y="297"/>
                </a:lnTo>
                <a:lnTo>
                  <a:pt x="155" y="298"/>
                </a:lnTo>
                <a:lnTo>
                  <a:pt x="155" y="310"/>
                </a:lnTo>
                <a:lnTo>
                  <a:pt x="155" y="310"/>
                </a:lnTo>
                <a:lnTo>
                  <a:pt x="156" y="317"/>
                </a:lnTo>
                <a:lnTo>
                  <a:pt x="156" y="317"/>
                </a:lnTo>
                <a:lnTo>
                  <a:pt x="156" y="322"/>
                </a:lnTo>
                <a:lnTo>
                  <a:pt x="156" y="321"/>
                </a:lnTo>
                <a:lnTo>
                  <a:pt x="156" y="321"/>
                </a:lnTo>
                <a:lnTo>
                  <a:pt x="157" y="325"/>
                </a:lnTo>
                <a:lnTo>
                  <a:pt x="157" y="325"/>
                </a:lnTo>
                <a:lnTo>
                  <a:pt x="157" y="326"/>
                </a:lnTo>
                <a:lnTo>
                  <a:pt x="157" y="325"/>
                </a:lnTo>
                <a:lnTo>
                  <a:pt x="157" y="329"/>
                </a:lnTo>
                <a:lnTo>
                  <a:pt x="158" y="329"/>
                </a:lnTo>
                <a:lnTo>
                  <a:pt x="158" y="337"/>
                </a:lnTo>
                <a:lnTo>
                  <a:pt x="158" y="339"/>
                </a:lnTo>
                <a:lnTo>
                  <a:pt x="158" y="348"/>
                </a:lnTo>
                <a:lnTo>
                  <a:pt x="158" y="348"/>
                </a:lnTo>
                <a:lnTo>
                  <a:pt x="159" y="348"/>
                </a:lnTo>
                <a:lnTo>
                  <a:pt x="159" y="306"/>
                </a:lnTo>
                <a:lnTo>
                  <a:pt x="159" y="293"/>
                </a:lnTo>
                <a:lnTo>
                  <a:pt x="160" y="120"/>
                </a:lnTo>
                <a:lnTo>
                  <a:pt x="160" y="104"/>
                </a:lnTo>
                <a:lnTo>
                  <a:pt x="160" y="42"/>
                </a:lnTo>
                <a:lnTo>
                  <a:pt x="160" y="57"/>
                </a:lnTo>
                <a:lnTo>
                  <a:pt x="160" y="67"/>
                </a:lnTo>
                <a:lnTo>
                  <a:pt x="161" y="184"/>
                </a:lnTo>
                <a:lnTo>
                  <a:pt x="161" y="191"/>
                </a:lnTo>
                <a:lnTo>
                  <a:pt x="161" y="227"/>
                </a:lnTo>
                <a:lnTo>
                  <a:pt x="161" y="229"/>
                </a:lnTo>
                <a:lnTo>
                  <a:pt x="162" y="225"/>
                </a:lnTo>
                <a:lnTo>
                  <a:pt x="162" y="226"/>
                </a:lnTo>
                <a:lnTo>
                  <a:pt x="162" y="227"/>
                </a:lnTo>
                <a:lnTo>
                  <a:pt x="162" y="247"/>
                </a:lnTo>
                <a:lnTo>
                  <a:pt x="162" y="249"/>
                </a:lnTo>
                <a:lnTo>
                  <a:pt x="163" y="257"/>
                </a:lnTo>
                <a:lnTo>
                  <a:pt x="163" y="256"/>
                </a:lnTo>
                <a:lnTo>
                  <a:pt x="163" y="256"/>
                </a:lnTo>
                <a:lnTo>
                  <a:pt x="163" y="238"/>
                </a:lnTo>
                <a:lnTo>
                  <a:pt x="164" y="237"/>
                </a:lnTo>
                <a:lnTo>
                  <a:pt x="164" y="233"/>
                </a:lnTo>
                <a:lnTo>
                  <a:pt x="164" y="237"/>
                </a:lnTo>
                <a:lnTo>
                  <a:pt x="164" y="238"/>
                </a:lnTo>
                <a:lnTo>
                  <a:pt x="165" y="267"/>
                </a:lnTo>
                <a:lnTo>
                  <a:pt x="165" y="268"/>
                </a:lnTo>
                <a:lnTo>
                  <a:pt x="165" y="287"/>
                </a:lnTo>
                <a:lnTo>
                  <a:pt x="165" y="288"/>
                </a:lnTo>
                <a:lnTo>
                  <a:pt x="166" y="304"/>
                </a:lnTo>
                <a:lnTo>
                  <a:pt x="166" y="304"/>
                </a:lnTo>
                <a:lnTo>
                  <a:pt x="166" y="313"/>
                </a:lnTo>
                <a:lnTo>
                  <a:pt x="167" y="313"/>
                </a:lnTo>
                <a:lnTo>
                  <a:pt x="167" y="319"/>
                </a:lnTo>
                <a:lnTo>
                  <a:pt x="167" y="319"/>
                </a:lnTo>
                <a:lnTo>
                  <a:pt x="167" y="319"/>
                </a:lnTo>
                <a:lnTo>
                  <a:pt x="167" y="325"/>
                </a:lnTo>
                <a:lnTo>
                  <a:pt x="168" y="325"/>
                </a:lnTo>
                <a:lnTo>
                  <a:pt x="168" y="325"/>
                </a:lnTo>
                <a:lnTo>
                  <a:pt x="168" y="328"/>
                </a:lnTo>
                <a:lnTo>
                  <a:pt x="168" y="328"/>
                </a:lnTo>
                <a:lnTo>
                  <a:pt x="168" y="329"/>
                </a:lnTo>
                <a:lnTo>
                  <a:pt x="169" y="334"/>
                </a:lnTo>
                <a:lnTo>
                  <a:pt x="169" y="334"/>
                </a:lnTo>
                <a:lnTo>
                  <a:pt x="169" y="333"/>
                </a:lnTo>
                <a:lnTo>
                  <a:pt x="169" y="341"/>
                </a:lnTo>
                <a:lnTo>
                  <a:pt x="169" y="341"/>
                </a:lnTo>
                <a:lnTo>
                  <a:pt x="170" y="351"/>
                </a:lnTo>
                <a:lnTo>
                  <a:pt x="170" y="350"/>
                </a:lnTo>
                <a:lnTo>
                  <a:pt x="170" y="353"/>
                </a:lnTo>
                <a:lnTo>
                  <a:pt x="170" y="327"/>
                </a:lnTo>
                <a:lnTo>
                  <a:pt x="171" y="318"/>
                </a:lnTo>
                <a:lnTo>
                  <a:pt x="171" y="146"/>
                </a:lnTo>
                <a:lnTo>
                  <a:pt x="171" y="128"/>
                </a:lnTo>
                <a:lnTo>
                  <a:pt x="171" y="34"/>
                </a:lnTo>
                <a:lnTo>
                  <a:pt x="171" y="38"/>
                </a:lnTo>
                <a:lnTo>
                  <a:pt x="172" y="44"/>
                </a:lnTo>
                <a:lnTo>
                  <a:pt x="172" y="164"/>
                </a:lnTo>
                <a:lnTo>
                  <a:pt x="172" y="172"/>
                </a:lnTo>
                <a:lnTo>
                  <a:pt x="173" y="219"/>
                </a:lnTo>
                <a:lnTo>
                  <a:pt x="173" y="220"/>
                </a:lnTo>
                <a:lnTo>
                  <a:pt x="173" y="222"/>
                </a:lnTo>
                <a:lnTo>
                  <a:pt x="173" y="217"/>
                </a:lnTo>
                <a:lnTo>
                  <a:pt x="173" y="217"/>
                </a:lnTo>
                <a:lnTo>
                  <a:pt x="173" y="217"/>
                </a:lnTo>
                <a:lnTo>
                  <a:pt x="174" y="235"/>
                </a:lnTo>
                <a:lnTo>
                  <a:pt x="174" y="238"/>
                </a:lnTo>
                <a:lnTo>
                  <a:pt x="174" y="253"/>
                </a:lnTo>
                <a:lnTo>
                  <a:pt x="174" y="253"/>
                </a:lnTo>
                <a:lnTo>
                  <a:pt x="174" y="253"/>
                </a:lnTo>
                <a:lnTo>
                  <a:pt x="174" y="254"/>
                </a:lnTo>
                <a:lnTo>
                  <a:pt x="175" y="240"/>
                </a:lnTo>
                <a:lnTo>
                  <a:pt x="175" y="240"/>
                </a:lnTo>
                <a:lnTo>
                  <a:pt x="175" y="233"/>
                </a:lnTo>
                <a:lnTo>
                  <a:pt x="175" y="234"/>
                </a:lnTo>
                <a:lnTo>
                  <a:pt x="176" y="235"/>
                </a:lnTo>
                <a:lnTo>
                  <a:pt x="176" y="259"/>
                </a:lnTo>
                <a:lnTo>
                  <a:pt x="176" y="261"/>
                </a:lnTo>
                <a:lnTo>
                  <a:pt x="176" y="282"/>
                </a:lnTo>
                <a:lnTo>
                  <a:pt x="176" y="285"/>
                </a:lnTo>
                <a:lnTo>
                  <a:pt x="177" y="299"/>
                </a:lnTo>
                <a:lnTo>
                  <a:pt x="177" y="299"/>
                </a:lnTo>
                <a:lnTo>
                  <a:pt x="178" y="309"/>
                </a:lnTo>
                <a:lnTo>
                  <a:pt x="178" y="310"/>
                </a:lnTo>
                <a:lnTo>
                  <a:pt x="178" y="317"/>
                </a:lnTo>
                <a:lnTo>
                  <a:pt x="178" y="317"/>
                </a:lnTo>
                <a:lnTo>
                  <a:pt x="179" y="321"/>
                </a:lnTo>
                <a:lnTo>
                  <a:pt x="179" y="321"/>
                </a:lnTo>
                <a:lnTo>
                  <a:pt x="179" y="322"/>
                </a:lnTo>
                <a:lnTo>
                  <a:pt x="179" y="327"/>
                </a:lnTo>
                <a:lnTo>
                  <a:pt x="179" y="328"/>
                </a:lnTo>
                <a:lnTo>
                  <a:pt x="180" y="328"/>
                </a:lnTo>
                <a:lnTo>
                  <a:pt x="180" y="332"/>
                </a:lnTo>
                <a:lnTo>
                  <a:pt x="180" y="332"/>
                </a:lnTo>
                <a:lnTo>
                  <a:pt x="180" y="338"/>
                </a:lnTo>
                <a:lnTo>
                  <a:pt x="180" y="337"/>
                </a:lnTo>
                <a:lnTo>
                  <a:pt x="181" y="338"/>
                </a:lnTo>
                <a:lnTo>
                  <a:pt x="181" y="346"/>
                </a:lnTo>
                <a:lnTo>
                  <a:pt x="181" y="346"/>
                </a:lnTo>
                <a:lnTo>
                  <a:pt x="182" y="353"/>
                </a:lnTo>
                <a:lnTo>
                  <a:pt x="182" y="352"/>
                </a:lnTo>
                <a:lnTo>
                  <a:pt x="182" y="352"/>
                </a:lnTo>
                <a:lnTo>
                  <a:pt x="182" y="275"/>
                </a:lnTo>
                <a:lnTo>
                  <a:pt x="182" y="258"/>
                </a:lnTo>
                <a:lnTo>
                  <a:pt x="183" y="84"/>
                </a:lnTo>
                <a:lnTo>
                  <a:pt x="183" y="72"/>
                </a:lnTo>
                <a:lnTo>
                  <a:pt x="183" y="42"/>
                </a:lnTo>
                <a:lnTo>
                  <a:pt x="183" y="86"/>
                </a:lnTo>
                <a:lnTo>
                  <a:pt x="184" y="99"/>
                </a:lnTo>
                <a:lnTo>
                  <a:pt x="184" y="210"/>
                </a:lnTo>
                <a:lnTo>
                  <a:pt x="184" y="216"/>
                </a:lnTo>
                <a:lnTo>
                  <a:pt x="184" y="241"/>
                </a:lnTo>
                <a:lnTo>
                  <a:pt x="185" y="240"/>
                </a:lnTo>
                <a:lnTo>
                  <a:pt x="185" y="236"/>
                </a:lnTo>
                <a:lnTo>
                  <a:pt x="185" y="239"/>
                </a:lnTo>
                <a:lnTo>
                  <a:pt x="185" y="239"/>
                </a:lnTo>
                <a:lnTo>
                  <a:pt x="186" y="258"/>
                </a:lnTo>
                <a:lnTo>
                  <a:pt x="186" y="258"/>
                </a:lnTo>
                <a:lnTo>
                  <a:pt x="186" y="260"/>
                </a:lnTo>
                <a:lnTo>
                  <a:pt x="186" y="250"/>
                </a:lnTo>
                <a:lnTo>
                  <a:pt x="186" y="248"/>
                </a:lnTo>
                <a:lnTo>
                  <a:pt x="187" y="227"/>
                </a:lnTo>
                <a:lnTo>
                  <a:pt x="187" y="226"/>
                </a:lnTo>
                <a:lnTo>
                  <a:pt x="187" y="225"/>
                </a:lnTo>
                <a:lnTo>
                  <a:pt x="187" y="241"/>
                </a:lnTo>
                <a:lnTo>
                  <a:pt x="187" y="244"/>
                </a:lnTo>
                <a:lnTo>
                  <a:pt x="188" y="274"/>
                </a:lnTo>
                <a:lnTo>
                  <a:pt x="188" y="275"/>
                </a:lnTo>
                <a:lnTo>
                  <a:pt x="188" y="291"/>
                </a:lnTo>
                <a:lnTo>
                  <a:pt x="188" y="292"/>
                </a:lnTo>
                <a:lnTo>
                  <a:pt x="189" y="302"/>
                </a:lnTo>
                <a:lnTo>
                  <a:pt x="189" y="303"/>
                </a:lnTo>
                <a:lnTo>
                  <a:pt x="189" y="311"/>
                </a:lnTo>
                <a:lnTo>
                  <a:pt x="190" y="311"/>
                </a:lnTo>
                <a:lnTo>
                  <a:pt x="190" y="317"/>
                </a:lnTo>
                <a:lnTo>
                  <a:pt x="190" y="317"/>
                </a:lnTo>
                <a:lnTo>
                  <a:pt x="191" y="321"/>
                </a:lnTo>
                <a:lnTo>
                  <a:pt x="191" y="322"/>
                </a:lnTo>
                <a:lnTo>
                  <a:pt x="191" y="324"/>
                </a:lnTo>
                <a:lnTo>
                  <a:pt x="191" y="324"/>
                </a:lnTo>
                <a:lnTo>
                  <a:pt x="191" y="325"/>
                </a:lnTo>
                <a:lnTo>
                  <a:pt x="191" y="325"/>
                </a:lnTo>
                <a:lnTo>
                  <a:pt x="192" y="330"/>
                </a:lnTo>
                <a:lnTo>
                  <a:pt x="192" y="330"/>
                </a:lnTo>
                <a:lnTo>
                  <a:pt x="192" y="332"/>
                </a:lnTo>
                <a:lnTo>
                  <a:pt x="192" y="342"/>
                </a:lnTo>
                <a:lnTo>
                  <a:pt x="193" y="344"/>
                </a:lnTo>
                <a:lnTo>
                  <a:pt x="193" y="346"/>
                </a:lnTo>
                <a:lnTo>
                  <a:pt x="193" y="331"/>
                </a:lnTo>
                <a:lnTo>
                  <a:pt x="193" y="324"/>
                </a:lnTo>
                <a:lnTo>
                  <a:pt x="193" y="153"/>
                </a:lnTo>
                <a:lnTo>
                  <a:pt x="194" y="134"/>
                </a:lnTo>
                <a:lnTo>
                  <a:pt x="194" y="34"/>
                </a:lnTo>
                <a:lnTo>
                  <a:pt x="194" y="34"/>
                </a:lnTo>
                <a:lnTo>
                  <a:pt x="194" y="36"/>
                </a:lnTo>
                <a:lnTo>
                  <a:pt x="195" y="152"/>
                </a:lnTo>
                <a:lnTo>
                  <a:pt x="195" y="162"/>
                </a:lnTo>
                <a:lnTo>
                  <a:pt x="195" y="221"/>
                </a:lnTo>
                <a:lnTo>
                  <a:pt x="195" y="223"/>
                </a:lnTo>
                <a:lnTo>
                  <a:pt x="195" y="227"/>
                </a:lnTo>
                <a:lnTo>
                  <a:pt x="196" y="223"/>
                </a:lnTo>
                <a:lnTo>
                  <a:pt x="196" y="222"/>
                </a:lnTo>
                <a:lnTo>
                  <a:pt x="196" y="240"/>
                </a:lnTo>
                <a:lnTo>
                  <a:pt x="197" y="242"/>
                </a:lnTo>
                <a:lnTo>
                  <a:pt x="197" y="253"/>
                </a:lnTo>
                <a:lnTo>
                  <a:pt x="197" y="253"/>
                </a:lnTo>
                <a:lnTo>
                  <a:pt x="197" y="252"/>
                </a:lnTo>
                <a:lnTo>
                  <a:pt x="197" y="241"/>
                </a:lnTo>
                <a:lnTo>
                  <a:pt x="198" y="238"/>
                </a:lnTo>
                <a:lnTo>
                  <a:pt x="198" y="231"/>
                </a:lnTo>
                <a:lnTo>
                  <a:pt x="198" y="231"/>
                </a:lnTo>
                <a:lnTo>
                  <a:pt x="198" y="233"/>
                </a:lnTo>
                <a:lnTo>
                  <a:pt x="199" y="256"/>
                </a:lnTo>
                <a:lnTo>
                  <a:pt x="199" y="259"/>
                </a:lnTo>
                <a:lnTo>
                  <a:pt x="199" y="283"/>
                </a:lnTo>
                <a:lnTo>
                  <a:pt x="199" y="285"/>
                </a:lnTo>
                <a:lnTo>
                  <a:pt x="200" y="298"/>
                </a:lnTo>
                <a:lnTo>
                  <a:pt x="200" y="300"/>
                </a:lnTo>
                <a:lnTo>
                  <a:pt x="200" y="310"/>
                </a:lnTo>
                <a:lnTo>
                  <a:pt x="200" y="311"/>
                </a:lnTo>
                <a:lnTo>
                  <a:pt x="201" y="316"/>
                </a:lnTo>
                <a:lnTo>
                  <a:pt x="201" y="316"/>
                </a:lnTo>
                <a:lnTo>
                  <a:pt x="201" y="321"/>
                </a:lnTo>
                <a:lnTo>
                  <a:pt x="202" y="322"/>
                </a:lnTo>
                <a:lnTo>
                  <a:pt x="202" y="327"/>
                </a:lnTo>
                <a:lnTo>
                  <a:pt x="202" y="328"/>
                </a:lnTo>
                <a:lnTo>
                  <a:pt x="202" y="333"/>
                </a:lnTo>
                <a:lnTo>
                  <a:pt x="202" y="333"/>
                </a:lnTo>
                <a:lnTo>
                  <a:pt x="203" y="338"/>
                </a:lnTo>
                <a:lnTo>
                  <a:pt x="203" y="337"/>
                </a:lnTo>
                <a:lnTo>
                  <a:pt x="203" y="338"/>
                </a:lnTo>
                <a:lnTo>
                  <a:pt x="204" y="345"/>
                </a:lnTo>
                <a:lnTo>
                  <a:pt x="204" y="345"/>
                </a:lnTo>
                <a:lnTo>
                  <a:pt x="204" y="346"/>
                </a:lnTo>
                <a:lnTo>
                  <a:pt x="204" y="357"/>
                </a:lnTo>
                <a:lnTo>
                  <a:pt x="204" y="357"/>
                </a:lnTo>
                <a:lnTo>
                  <a:pt x="204" y="357"/>
                </a:lnTo>
                <a:lnTo>
                  <a:pt x="205" y="312"/>
                </a:lnTo>
                <a:lnTo>
                  <a:pt x="205" y="299"/>
                </a:lnTo>
                <a:lnTo>
                  <a:pt x="205" y="117"/>
                </a:lnTo>
                <a:lnTo>
                  <a:pt x="205" y="101"/>
                </a:lnTo>
                <a:lnTo>
                  <a:pt x="206" y="34"/>
                </a:lnTo>
                <a:lnTo>
                  <a:pt x="206" y="49"/>
                </a:lnTo>
                <a:lnTo>
                  <a:pt x="206" y="58"/>
                </a:lnTo>
                <a:lnTo>
                  <a:pt x="206" y="182"/>
                </a:lnTo>
                <a:lnTo>
                  <a:pt x="207" y="188"/>
                </a:lnTo>
                <a:lnTo>
                  <a:pt x="207" y="226"/>
                </a:lnTo>
                <a:lnTo>
                  <a:pt x="207" y="226"/>
                </a:lnTo>
                <a:lnTo>
                  <a:pt x="208" y="220"/>
                </a:lnTo>
                <a:lnTo>
                  <a:pt x="208" y="220"/>
                </a:lnTo>
                <a:lnTo>
                  <a:pt x="208" y="220"/>
                </a:lnTo>
                <a:lnTo>
                  <a:pt x="208" y="244"/>
                </a:lnTo>
                <a:lnTo>
                  <a:pt x="208" y="246"/>
                </a:lnTo>
                <a:lnTo>
                  <a:pt x="209" y="255"/>
                </a:lnTo>
                <a:lnTo>
                  <a:pt x="209" y="255"/>
                </a:lnTo>
                <a:lnTo>
                  <a:pt x="209" y="254"/>
                </a:lnTo>
                <a:lnTo>
                  <a:pt x="209" y="240"/>
                </a:lnTo>
                <a:lnTo>
                  <a:pt x="210" y="238"/>
                </a:lnTo>
                <a:lnTo>
                  <a:pt x="210" y="233"/>
                </a:lnTo>
                <a:lnTo>
                  <a:pt x="210" y="237"/>
                </a:lnTo>
                <a:lnTo>
                  <a:pt x="210" y="237"/>
                </a:lnTo>
                <a:lnTo>
                  <a:pt x="210" y="265"/>
                </a:lnTo>
                <a:lnTo>
                  <a:pt x="211" y="267"/>
                </a:lnTo>
                <a:lnTo>
                  <a:pt x="211" y="289"/>
                </a:lnTo>
                <a:lnTo>
                  <a:pt x="211" y="291"/>
                </a:lnTo>
                <a:lnTo>
                  <a:pt x="211" y="305"/>
                </a:lnTo>
                <a:lnTo>
                  <a:pt x="211" y="306"/>
                </a:lnTo>
                <a:lnTo>
                  <a:pt x="212" y="314"/>
                </a:lnTo>
                <a:lnTo>
                  <a:pt x="212" y="314"/>
                </a:lnTo>
                <a:lnTo>
                  <a:pt x="212" y="315"/>
                </a:lnTo>
                <a:lnTo>
                  <a:pt x="213" y="321"/>
                </a:lnTo>
                <a:lnTo>
                  <a:pt x="213" y="321"/>
                </a:lnTo>
                <a:lnTo>
                  <a:pt x="213" y="326"/>
                </a:lnTo>
                <a:lnTo>
                  <a:pt x="213" y="327"/>
                </a:lnTo>
                <a:lnTo>
                  <a:pt x="214" y="332"/>
                </a:lnTo>
                <a:lnTo>
                  <a:pt x="214" y="331"/>
                </a:lnTo>
                <a:lnTo>
                  <a:pt x="214" y="337"/>
                </a:lnTo>
                <a:lnTo>
                  <a:pt x="214" y="338"/>
                </a:lnTo>
                <a:lnTo>
                  <a:pt x="215" y="342"/>
                </a:lnTo>
                <a:lnTo>
                  <a:pt x="215" y="342"/>
                </a:lnTo>
                <a:lnTo>
                  <a:pt x="215" y="343"/>
                </a:lnTo>
                <a:lnTo>
                  <a:pt x="215" y="349"/>
                </a:lnTo>
                <a:lnTo>
                  <a:pt x="216" y="349"/>
                </a:lnTo>
                <a:lnTo>
                  <a:pt x="216" y="358"/>
                </a:lnTo>
                <a:lnTo>
                  <a:pt x="216" y="360"/>
                </a:lnTo>
                <a:lnTo>
                  <a:pt x="216" y="363"/>
                </a:lnTo>
                <a:lnTo>
                  <a:pt x="217" y="354"/>
                </a:lnTo>
                <a:lnTo>
                  <a:pt x="217" y="350"/>
                </a:lnTo>
                <a:lnTo>
                  <a:pt x="217" y="215"/>
                </a:lnTo>
                <a:lnTo>
                  <a:pt x="217" y="197"/>
                </a:lnTo>
                <a:lnTo>
                  <a:pt x="218" y="52"/>
                </a:lnTo>
                <a:lnTo>
                  <a:pt x="218" y="50"/>
                </a:lnTo>
                <a:lnTo>
                  <a:pt x="218" y="151"/>
                </a:lnTo>
                <a:lnTo>
                  <a:pt x="219" y="164"/>
                </a:lnTo>
                <a:lnTo>
                  <a:pt x="219" y="244"/>
                </a:lnTo>
                <a:lnTo>
                  <a:pt x="219" y="247"/>
                </a:lnTo>
                <a:lnTo>
                  <a:pt x="219" y="253"/>
                </a:lnTo>
                <a:lnTo>
                  <a:pt x="219" y="250"/>
                </a:lnTo>
                <a:lnTo>
                  <a:pt x="220" y="249"/>
                </a:lnTo>
                <a:lnTo>
                  <a:pt x="220" y="248"/>
                </a:lnTo>
                <a:lnTo>
                  <a:pt x="220" y="256"/>
                </a:lnTo>
                <a:lnTo>
                  <a:pt x="220" y="259"/>
                </a:lnTo>
                <a:lnTo>
                  <a:pt x="221" y="271"/>
                </a:lnTo>
                <a:lnTo>
                  <a:pt x="221" y="269"/>
                </a:lnTo>
                <a:lnTo>
                  <a:pt x="221" y="269"/>
                </a:lnTo>
                <a:lnTo>
                  <a:pt x="221" y="247"/>
                </a:lnTo>
                <a:lnTo>
                  <a:pt x="221" y="244"/>
                </a:lnTo>
                <a:lnTo>
                  <a:pt x="222" y="232"/>
                </a:lnTo>
                <a:lnTo>
                  <a:pt x="222" y="233"/>
                </a:lnTo>
                <a:lnTo>
                  <a:pt x="222" y="235"/>
                </a:lnTo>
                <a:lnTo>
                  <a:pt x="222" y="263"/>
                </a:lnTo>
                <a:lnTo>
                  <a:pt x="223" y="267"/>
                </a:lnTo>
                <a:lnTo>
                  <a:pt x="223" y="289"/>
                </a:lnTo>
                <a:lnTo>
                  <a:pt x="223" y="291"/>
                </a:lnTo>
                <a:lnTo>
                  <a:pt x="223" y="306"/>
                </a:lnTo>
                <a:lnTo>
                  <a:pt x="224" y="306"/>
                </a:lnTo>
                <a:lnTo>
                  <a:pt x="224" y="314"/>
                </a:lnTo>
                <a:lnTo>
                  <a:pt x="224" y="314"/>
                </a:lnTo>
                <a:lnTo>
                  <a:pt x="224" y="315"/>
                </a:lnTo>
                <a:lnTo>
                  <a:pt x="224" y="322"/>
                </a:lnTo>
                <a:lnTo>
                  <a:pt x="225" y="322"/>
                </a:lnTo>
                <a:lnTo>
                  <a:pt x="225" y="327"/>
                </a:lnTo>
                <a:lnTo>
                  <a:pt x="225" y="328"/>
                </a:lnTo>
                <a:lnTo>
                  <a:pt x="226" y="332"/>
                </a:lnTo>
                <a:lnTo>
                  <a:pt x="226" y="332"/>
                </a:lnTo>
                <a:lnTo>
                  <a:pt x="226" y="332"/>
                </a:lnTo>
                <a:lnTo>
                  <a:pt x="226" y="338"/>
                </a:lnTo>
                <a:lnTo>
                  <a:pt x="226" y="338"/>
                </a:lnTo>
                <a:lnTo>
                  <a:pt x="227" y="343"/>
                </a:lnTo>
                <a:lnTo>
                  <a:pt x="227" y="343"/>
                </a:lnTo>
                <a:lnTo>
                  <a:pt x="227" y="352"/>
                </a:lnTo>
                <a:lnTo>
                  <a:pt x="228" y="354"/>
                </a:lnTo>
                <a:lnTo>
                  <a:pt x="228" y="359"/>
                </a:lnTo>
                <a:lnTo>
                  <a:pt x="228" y="358"/>
                </a:lnTo>
                <a:lnTo>
                  <a:pt x="228" y="357"/>
                </a:lnTo>
                <a:lnTo>
                  <a:pt x="228" y="279"/>
                </a:lnTo>
                <a:lnTo>
                  <a:pt x="228" y="262"/>
                </a:lnTo>
                <a:lnTo>
                  <a:pt x="229" y="78"/>
                </a:lnTo>
                <a:lnTo>
                  <a:pt x="229" y="68"/>
                </a:lnTo>
                <a:lnTo>
                  <a:pt x="229" y="49"/>
                </a:lnTo>
                <a:lnTo>
                  <a:pt x="230" y="104"/>
                </a:lnTo>
                <a:lnTo>
                  <a:pt x="230" y="116"/>
                </a:lnTo>
                <a:lnTo>
                  <a:pt x="230" y="217"/>
                </a:lnTo>
                <a:lnTo>
                  <a:pt x="230" y="222"/>
                </a:lnTo>
                <a:lnTo>
                  <a:pt x="231" y="242"/>
                </a:lnTo>
                <a:lnTo>
                  <a:pt x="231" y="242"/>
                </a:lnTo>
                <a:lnTo>
                  <a:pt x="231" y="242"/>
                </a:lnTo>
                <a:lnTo>
                  <a:pt x="231" y="238"/>
                </a:lnTo>
                <a:lnTo>
                  <a:pt x="231" y="241"/>
                </a:lnTo>
                <a:lnTo>
                  <a:pt x="231" y="244"/>
                </a:lnTo>
                <a:lnTo>
                  <a:pt x="232" y="265"/>
                </a:lnTo>
                <a:lnTo>
                  <a:pt x="232" y="267"/>
                </a:lnTo>
                <a:lnTo>
                  <a:pt x="232" y="268"/>
                </a:lnTo>
                <a:lnTo>
                  <a:pt x="232" y="260"/>
                </a:lnTo>
                <a:lnTo>
                  <a:pt x="233" y="258"/>
                </a:lnTo>
                <a:lnTo>
                  <a:pt x="233" y="243"/>
                </a:lnTo>
                <a:lnTo>
                  <a:pt x="233" y="243"/>
                </a:lnTo>
                <a:lnTo>
                  <a:pt x="233" y="242"/>
                </a:lnTo>
                <a:lnTo>
                  <a:pt x="234" y="255"/>
                </a:lnTo>
                <a:lnTo>
                  <a:pt x="234" y="258"/>
                </a:lnTo>
                <a:lnTo>
                  <a:pt x="234" y="284"/>
                </a:lnTo>
                <a:lnTo>
                  <a:pt x="234" y="287"/>
                </a:lnTo>
                <a:lnTo>
                  <a:pt x="235" y="304"/>
                </a:lnTo>
                <a:lnTo>
                  <a:pt x="235" y="306"/>
                </a:lnTo>
                <a:lnTo>
                  <a:pt x="235" y="316"/>
                </a:lnTo>
                <a:lnTo>
                  <a:pt x="235" y="316"/>
                </a:lnTo>
                <a:lnTo>
                  <a:pt x="236" y="318"/>
                </a:lnTo>
                <a:lnTo>
                  <a:pt x="236" y="326"/>
                </a:lnTo>
                <a:lnTo>
                  <a:pt x="236" y="325"/>
                </a:lnTo>
                <a:lnTo>
                  <a:pt x="236" y="326"/>
                </a:lnTo>
                <a:lnTo>
                  <a:pt x="236" y="332"/>
                </a:lnTo>
                <a:lnTo>
                  <a:pt x="237" y="332"/>
                </a:lnTo>
                <a:lnTo>
                  <a:pt x="237" y="338"/>
                </a:lnTo>
                <a:lnTo>
                  <a:pt x="237" y="338"/>
                </a:lnTo>
                <a:lnTo>
                  <a:pt x="237" y="343"/>
                </a:lnTo>
                <a:lnTo>
                  <a:pt x="237" y="343"/>
                </a:lnTo>
                <a:lnTo>
                  <a:pt x="238" y="348"/>
                </a:lnTo>
                <a:lnTo>
                  <a:pt x="238" y="348"/>
                </a:lnTo>
                <a:lnTo>
                  <a:pt x="239" y="353"/>
                </a:lnTo>
                <a:lnTo>
                  <a:pt x="239" y="354"/>
                </a:lnTo>
                <a:lnTo>
                  <a:pt x="239" y="363"/>
                </a:lnTo>
                <a:lnTo>
                  <a:pt x="239" y="364"/>
                </a:lnTo>
                <a:lnTo>
                  <a:pt x="240" y="369"/>
                </a:lnTo>
                <a:lnTo>
                  <a:pt x="240" y="364"/>
                </a:lnTo>
                <a:lnTo>
                  <a:pt x="240" y="363"/>
                </a:lnTo>
                <a:lnTo>
                  <a:pt x="240" y="243"/>
                </a:lnTo>
                <a:lnTo>
                  <a:pt x="240" y="224"/>
                </a:lnTo>
                <a:lnTo>
                  <a:pt x="241" y="58"/>
                </a:lnTo>
                <a:lnTo>
                  <a:pt x="241" y="53"/>
                </a:lnTo>
                <a:lnTo>
                  <a:pt x="241" y="51"/>
                </a:lnTo>
                <a:lnTo>
                  <a:pt x="241" y="138"/>
                </a:lnTo>
                <a:lnTo>
                  <a:pt x="242" y="150"/>
                </a:lnTo>
                <a:lnTo>
                  <a:pt x="242" y="230"/>
                </a:lnTo>
                <a:lnTo>
                  <a:pt x="242" y="233"/>
                </a:lnTo>
                <a:lnTo>
                  <a:pt x="243" y="243"/>
                </a:lnTo>
                <a:lnTo>
                  <a:pt x="243" y="242"/>
                </a:lnTo>
                <a:lnTo>
                  <a:pt x="243" y="241"/>
                </a:lnTo>
                <a:lnTo>
                  <a:pt x="243" y="240"/>
                </a:lnTo>
                <a:lnTo>
                  <a:pt x="243" y="245"/>
                </a:lnTo>
                <a:lnTo>
                  <a:pt x="243" y="246"/>
                </a:lnTo>
                <a:lnTo>
                  <a:pt x="244" y="269"/>
                </a:lnTo>
                <a:lnTo>
                  <a:pt x="244" y="271"/>
                </a:lnTo>
                <a:lnTo>
                  <a:pt x="244" y="272"/>
                </a:lnTo>
                <a:lnTo>
                  <a:pt x="244" y="266"/>
                </a:lnTo>
                <a:lnTo>
                  <a:pt x="245" y="265"/>
                </a:lnTo>
                <a:lnTo>
                  <a:pt x="245" y="250"/>
                </a:lnTo>
                <a:lnTo>
                  <a:pt x="245" y="250"/>
                </a:lnTo>
                <a:lnTo>
                  <a:pt x="245" y="250"/>
                </a:lnTo>
                <a:lnTo>
                  <a:pt x="245" y="263"/>
                </a:lnTo>
                <a:lnTo>
                  <a:pt x="246" y="265"/>
                </a:lnTo>
                <a:lnTo>
                  <a:pt x="246" y="289"/>
                </a:lnTo>
                <a:lnTo>
                  <a:pt x="246" y="292"/>
                </a:lnTo>
                <a:lnTo>
                  <a:pt x="247" y="311"/>
                </a:lnTo>
                <a:lnTo>
                  <a:pt x="247" y="312"/>
                </a:lnTo>
                <a:lnTo>
                  <a:pt x="247" y="324"/>
                </a:lnTo>
                <a:lnTo>
                  <a:pt x="247" y="323"/>
                </a:lnTo>
                <a:lnTo>
                  <a:pt x="247" y="324"/>
                </a:lnTo>
                <a:lnTo>
                  <a:pt x="248" y="332"/>
                </a:lnTo>
                <a:lnTo>
                  <a:pt x="248" y="332"/>
                </a:lnTo>
                <a:lnTo>
                  <a:pt x="248" y="333"/>
                </a:lnTo>
                <a:lnTo>
                  <a:pt x="248" y="338"/>
                </a:lnTo>
                <a:lnTo>
                  <a:pt x="249" y="339"/>
                </a:lnTo>
                <a:lnTo>
                  <a:pt x="249" y="344"/>
                </a:lnTo>
                <a:lnTo>
                  <a:pt x="249" y="344"/>
                </a:lnTo>
                <a:lnTo>
                  <a:pt x="249" y="344"/>
                </a:lnTo>
                <a:lnTo>
                  <a:pt x="249" y="349"/>
                </a:lnTo>
                <a:lnTo>
                  <a:pt x="249" y="349"/>
                </a:lnTo>
                <a:lnTo>
                  <a:pt x="250" y="348"/>
                </a:lnTo>
                <a:lnTo>
                  <a:pt x="250" y="354"/>
                </a:lnTo>
                <a:lnTo>
                  <a:pt x="250" y="354"/>
                </a:lnTo>
                <a:lnTo>
                  <a:pt x="250" y="360"/>
                </a:lnTo>
                <a:lnTo>
                  <a:pt x="250" y="360"/>
                </a:lnTo>
                <a:lnTo>
                  <a:pt x="251" y="360"/>
                </a:lnTo>
                <a:lnTo>
                  <a:pt x="251" y="367"/>
                </a:lnTo>
                <a:lnTo>
                  <a:pt x="251" y="367"/>
                </a:lnTo>
                <a:lnTo>
                  <a:pt x="251" y="368"/>
                </a:lnTo>
                <a:lnTo>
                  <a:pt x="252" y="374"/>
                </a:lnTo>
                <a:lnTo>
                  <a:pt x="252" y="374"/>
                </a:lnTo>
                <a:lnTo>
                  <a:pt x="252" y="307"/>
                </a:lnTo>
                <a:lnTo>
                  <a:pt x="252" y="292"/>
                </a:lnTo>
                <a:lnTo>
                  <a:pt x="253" y="110"/>
                </a:lnTo>
                <a:lnTo>
                  <a:pt x="253" y="99"/>
                </a:lnTo>
                <a:lnTo>
                  <a:pt x="253" y="72"/>
                </a:lnTo>
                <a:lnTo>
                  <a:pt x="253" y="114"/>
                </a:lnTo>
                <a:lnTo>
                  <a:pt x="254" y="127"/>
                </a:lnTo>
                <a:lnTo>
                  <a:pt x="254" y="237"/>
                </a:lnTo>
                <a:lnTo>
                  <a:pt x="254" y="242"/>
                </a:lnTo>
                <a:lnTo>
                  <a:pt x="254" y="270"/>
                </a:lnTo>
                <a:lnTo>
                  <a:pt x="254" y="270"/>
                </a:lnTo>
                <a:lnTo>
                  <a:pt x="255" y="271"/>
                </a:lnTo>
                <a:lnTo>
                  <a:pt x="255" y="268"/>
                </a:lnTo>
                <a:lnTo>
                  <a:pt x="255" y="270"/>
                </a:lnTo>
                <a:lnTo>
                  <a:pt x="255" y="271"/>
                </a:lnTo>
                <a:lnTo>
                  <a:pt x="256" y="285"/>
                </a:lnTo>
                <a:lnTo>
                  <a:pt x="256" y="285"/>
                </a:lnTo>
                <a:lnTo>
                  <a:pt x="256" y="287"/>
                </a:lnTo>
                <a:lnTo>
                  <a:pt x="256" y="275"/>
                </a:lnTo>
                <a:lnTo>
                  <a:pt x="256" y="272"/>
                </a:lnTo>
                <a:lnTo>
                  <a:pt x="257" y="250"/>
                </a:lnTo>
                <a:lnTo>
                  <a:pt x="257" y="249"/>
                </a:lnTo>
                <a:lnTo>
                  <a:pt x="257" y="249"/>
                </a:lnTo>
                <a:lnTo>
                  <a:pt x="257" y="259"/>
                </a:lnTo>
                <a:lnTo>
                  <a:pt x="257" y="262"/>
                </a:lnTo>
                <a:lnTo>
                  <a:pt x="258" y="292"/>
                </a:lnTo>
                <a:lnTo>
                  <a:pt x="258" y="294"/>
                </a:lnTo>
                <a:lnTo>
                  <a:pt x="258" y="313"/>
                </a:lnTo>
                <a:lnTo>
                  <a:pt x="259" y="314"/>
                </a:lnTo>
                <a:lnTo>
                  <a:pt x="259" y="325"/>
                </a:lnTo>
                <a:lnTo>
                  <a:pt x="259" y="325"/>
                </a:lnTo>
                <a:lnTo>
                  <a:pt x="260" y="333"/>
                </a:lnTo>
                <a:lnTo>
                  <a:pt x="260" y="333"/>
                </a:lnTo>
                <a:lnTo>
                  <a:pt x="260" y="334"/>
                </a:lnTo>
                <a:lnTo>
                  <a:pt x="260" y="339"/>
                </a:lnTo>
                <a:lnTo>
                  <a:pt x="260" y="340"/>
                </a:lnTo>
                <a:lnTo>
                  <a:pt x="261" y="344"/>
                </a:lnTo>
                <a:lnTo>
                  <a:pt x="261" y="344"/>
                </a:lnTo>
                <a:lnTo>
                  <a:pt x="261" y="345"/>
                </a:lnTo>
                <a:lnTo>
                  <a:pt x="261" y="349"/>
                </a:lnTo>
                <a:lnTo>
                  <a:pt x="261" y="349"/>
                </a:lnTo>
                <a:lnTo>
                  <a:pt x="262" y="354"/>
                </a:lnTo>
                <a:lnTo>
                  <a:pt x="262" y="353"/>
                </a:lnTo>
                <a:lnTo>
                  <a:pt x="262" y="355"/>
                </a:lnTo>
                <a:lnTo>
                  <a:pt x="262" y="362"/>
                </a:lnTo>
                <a:lnTo>
                  <a:pt x="263" y="364"/>
                </a:lnTo>
                <a:lnTo>
                  <a:pt x="263" y="368"/>
                </a:lnTo>
                <a:lnTo>
                  <a:pt x="263" y="368"/>
                </a:lnTo>
                <a:lnTo>
                  <a:pt x="263" y="366"/>
                </a:lnTo>
                <a:lnTo>
                  <a:pt x="263" y="284"/>
                </a:lnTo>
                <a:lnTo>
                  <a:pt x="263" y="268"/>
                </a:lnTo>
                <a:lnTo>
                  <a:pt x="264" y="100"/>
                </a:lnTo>
                <a:lnTo>
                  <a:pt x="264" y="92"/>
                </a:lnTo>
                <a:lnTo>
                  <a:pt x="264" y="73"/>
                </a:lnTo>
                <a:lnTo>
                  <a:pt x="265" y="119"/>
                </a:lnTo>
                <a:lnTo>
                  <a:pt x="265" y="131"/>
                </a:lnTo>
                <a:lnTo>
                  <a:pt x="265" y="228"/>
                </a:lnTo>
                <a:lnTo>
                  <a:pt x="265" y="234"/>
                </a:lnTo>
                <a:lnTo>
                  <a:pt x="266" y="257"/>
                </a:lnTo>
                <a:lnTo>
                  <a:pt x="266" y="257"/>
                </a:lnTo>
                <a:lnTo>
                  <a:pt x="266" y="256"/>
                </a:lnTo>
                <a:lnTo>
                  <a:pt x="266" y="260"/>
                </a:lnTo>
                <a:lnTo>
                  <a:pt x="266" y="261"/>
                </a:lnTo>
                <a:lnTo>
                  <a:pt x="267" y="278"/>
                </a:lnTo>
                <a:lnTo>
                  <a:pt x="267" y="278"/>
                </a:lnTo>
                <a:lnTo>
                  <a:pt x="267" y="280"/>
                </a:lnTo>
                <a:lnTo>
                  <a:pt x="267" y="272"/>
                </a:lnTo>
                <a:lnTo>
                  <a:pt x="268" y="270"/>
                </a:lnTo>
                <a:lnTo>
                  <a:pt x="268" y="255"/>
                </a:lnTo>
                <a:lnTo>
                  <a:pt x="268" y="253"/>
                </a:lnTo>
                <a:lnTo>
                  <a:pt x="268" y="253"/>
                </a:lnTo>
                <a:lnTo>
                  <a:pt x="269" y="266"/>
                </a:lnTo>
                <a:lnTo>
                  <a:pt x="269" y="267"/>
                </a:lnTo>
                <a:lnTo>
                  <a:pt x="269" y="292"/>
                </a:lnTo>
                <a:lnTo>
                  <a:pt x="269" y="295"/>
                </a:lnTo>
                <a:lnTo>
                  <a:pt x="270" y="314"/>
                </a:lnTo>
                <a:lnTo>
                  <a:pt x="270" y="315"/>
                </a:lnTo>
                <a:lnTo>
                  <a:pt x="270" y="328"/>
                </a:lnTo>
                <a:lnTo>
                  <a:pt x="271" y="328"/>
                </a:lnTo>
                <a:lnTo>
                  <a:pt x="271" y="335"/>
                </a:lnTo>
                <a:lnTo>
                  <a:pt x="271" y="335"/>
                </a:lnTo>
                <a:lnTo>
                  <a:pt x="271" y="336"/>
                </a:lnTo>
                <a:lnTo>
                  <a:pt x="271" y="336"/>
                </a:lnTo>
                <a:lnTo>
                  <a:pt x="271" y="342"/>
                </a:lnTo>
                <a:lnTo>
                  <a:pt x="271" y="341"/>
                </a:lnTo>
                <a:lnTo>
                  <a:pt x="272" y="342"/>
                </a:lnTo>
                <a:lnTo>
                  <a:pt x="272" y="346"/>
                </a:lnTo>
                <a:lnTo>
                  <a:pt x="272" y="348"/>
                </a:lnTo>
                <a:lnTo>
                  <a:pt x="272" y="347"/>
                </a:lnTo>
                <a:lnTo>
                  <a:pt x="273" y="353"/>
                </a:lnTo>
                <a:lnTo>
                  <a:pt x="273" y="352"/>
                </a:lnTo>
                <a:lnTo>
                  <a:pt x="273" y="356"/>
                </a:lnTo>
                <a:lnTo>
                  <a:pt x="273" y="356"/>
                </a:lnTo>
                <a:lnTo>
                  <a:pt x="273" y="357"/>
                </a:lnTo>
                <a:lnTo>
                  <a:pt x="274" y="363"/>
                </a:lnTo>
                <a:lnTo>
                  <a:pt x="274" y="364"/>
                </a:lnTo>
                <a:lnTo>
                  <a:pt x="274" y="370"/>
                </a:lnTo>
                <a:lnTo>
                  <a:pt x="274" y="371"/>
                </a:lnTo>
                <a:lnTo>
                  <a:pt x="274" y="371"/>
                </a:lnTo>
                <a:lnTo>
                  <a:pt x="275" y="344"/>
                </a:lnTo>
                <a:lnTo>
                  <a:pt x="275" y="334"/>
                </a:lnTo>
                <a:lnTo>
                  <a:pt x="275" y="158"/>
                </a:lnTo>
                <a:lnTo>
                  <a:pt x="276" y="144"/>
                </a:lnTo>
                <a:lnTo>
                  <a:pt x="276" y="68"/>
                </a:lnTo>
                <a:lnTo>
                  <a:pt x="276" y="73"/>
                </a:lnTo>
                <a:lnTo>
                  <a:pt x="276" y="78"/>
                </a:lnTo>
                <a:lnTo>
                  <a:pt x="276" y="188"/>
                </a:lnTo>
                <a:lnTo>
                  <a:pt x="277" y="197"/>
                </a:lnTo>
                <a:lnTo>
                  <a:pt x="277" y="246"/>
                </a:lnTo>
                <a:lnTo>
                  <a:pt x="277" y="247"/>
                </a:lnTo>
                <a:lnTo>
                  <a:pt x="278" y="250"/>
                </a:lnTo>
                <a:lnTo>
                  <a:pt x="278" y="248"/>
                </a:lnTo>
                <a:lnTo>
                  <a:pt x="278" y="249"/>
                </a:lnTo>
                <a:lnTo>
                  <a:pt x="278" y="249"/>
                </a:lnTo>
                <a:lnTo>
                  <a:pt x="278" y="265"/>
                </a:lnTo>
                <a:lnTo>
                  <a:pt x="278" y="266"/>
                </a:lnTo>
                <a:lnTo>
                  <a:pt x="279" y="277"/>
                </a:lnTo>
                <a:lnTo>
                  <a:pt x="279" y="277"/>
                </a:lnTo>
                <a:lnTo>
                  <a:pt x="279" y="277"/>
                </a:lnTo>
                <a:lnTo>
                  <a:pt x="279" y="262"/>
                </a:lnTo>
                <a:lnTo>
                  <a:pt x="280" y="260"/>
                </a:lnTo>
                <a:lnTo>
                  <a:pt x="280" y="253"/>
                </a:lnTo>
                <a:lnTo>
                  <a:pt x="280" y="254"/>
                </a:lnTo>
                <a:lnTo>
                  <a:pt x="280" y="255"/>
                </a:lnTo>
                <a:lnTo>
                  <a:pt x="280" y="274"/>
                </a:lnTo>
                <a:lnTo>
                  <a:pt x="280" y="276"/>
                </a:lnTo>
                <a:lnTo>
                  <a:pt x="281" y="302"/>
                </a:lnTo>
                <a:lnTo>
                  <a:pt x="281" y="303"/>
                </a:lnTo>
                <a:lnTo>
                  <a:pt x="282" y="319"/>
                </a:lnTo>
                <a:lnTo>
                  <a:pt x="282" y="319"/>
                </a:lnTo>
                <a:lnTo>
                  <a:pt x="282" y="329"/>
                </a:lnTo>
                <a:lnTo>
                  <a:pt x="282" y="329"/>
                </a:lnTo>
                <a:lnTo>
                  <a:pt x="283" y="336"/>
                </a:lnTo>
                <a:lnTo>
                  <a:pt x="283" y="337"/>
                </a:lnTo>
                <a:lnTo>
                  <a:pt x="283" y="341"/>
                </a:lnTo>
                <a:lnTo>
                  <a:pt x="283" y="341"/>
                </a:lnTo>
                <a:lnTo>
                  <a:pt x="284" y="346"/>
                </a:lnTo>
                <a:lnTo>
                  <a:pt x="284" y="346"/>
                </a:lnTo>
                <a:lnTo>
                  <a:pt x="284" y="347"/>
                </a:lnTo>
                <a:lnTo>
                  <a:pt x="284" y="351"/>
                </a:lnTo>
                <a:lnTo>
                  <a:pt x="285" y="352"/>
                </a:lnTo>
                <a:lnTo>
                  <a:pt x="285" y="351"/>
                </a:lnTo>
                <a:lnTo>
                  <a:pt x="285" y="356"/>
                </a:lnTo>
                <a:lnTo>
                  <a:pt x="285" y="356"/>
                </a:lnTo>
                <a:lnTo>
                  <a:pt x="285" y="357"/>
                </a:lnTo>
                <a:lnTo>
                  <a:pt x="286" y="363"/>
                </a:lnTo>
                <a:lnTo>
                  <a:pt x="286" y="363"/>
                </a:lnTo>
                <a:lnTo>
                  <a:pt x="286" y="365"/>
                </a:lnTo>
                <a:lnTo>
                  <a:pt x="286" y="368"/>
                </a:lnTo>
                <a:lnTo>
                  <a:pt x="286" y="364"/>
                </a:lnTo>
                <a:lnTo>
                  <a:pt x="286" y="362"/>
                </a:lnTo>
                <a:lnTo>
                  <a:pt x="287" y="255"/>
                </a:lnTo>
                <a:lnTo>
                  <a:pt x="287" y="237"/>
                </a:lnTo>
                <a:lnTo>
                  <a:pt x="287" y="82"/>
                </a:lnTo>
                <a:lnTo>
                  <a:pt x="287" y="75"/>
                </a:lnTo>
                <a:lnTo>
                  <a:pt x="287" y="69"/>
                </a:lnTo>
                <a:lnTo>
                  <a:pt x="288" y="138"/>
                </a:lnTo>
                <a:lnTo>
                  <a:pt x="288" y="151"/>
                </a:lnTo>
                <a:lnTo>
                  <a:pt x="288" y="244"/>
                </a:lnTo>
                <a:lnTo>
                  <a:pt x="289" y="248"/>
                </a:lnTo>
                <a:lnTo>
                  <a:pt x="289" y="265"/>
                </a:lnTo>
                <a:lnTo>
                  <a:pt x="289" y="264"/>
                </a:lnTo>
                <a:lnTo>
                  <a:pt x="289" y="263"/>
                </a:lnTo>
                <a:lnTo>
                  <a:pt x="289" y="269"/>
                </a:lnTo>
                <a:lnTo>
                  <a:pt x="289" y="270"/>
                </a:lnTo>
                <a:lnTo>
                  <a:pt x="290" y="280"/>
                </a:lnTo>
                <a:lnTo>
                  <a:pt x="290" y="280"/>
                </a:lnTo>
                <a:lnTo>
                  <a:pt x="290" y="280"/>
                </a:lnTo>
                <a:lnTo>
                  <a:pt x="291" y="260"/>
                </a:lnTo>
                <a:lnTo>
                  <a:pt x="291" y="257"/>
                </a:lnTo>
                <a:lnTo>
                  <a:pt x="291" y="241"/>
                </a:lnTo>
                <a:lnTo>
                  <a:pt x="291" y="242"/>
                </a:lnTo>
                <a:lnTo>
                  <a:pt x="292" y="265"/>
                </a:lnTo>
                <a:lnTo>
                  <a:pt x="292" y="268"/>
                </a:lnTo>
                <a:lnTo>
                  <a:pt x="292" y="292"/>
                </a:lnTo>
                <a:lnTo>
                  <a:pt x="292" y="294"/>
                </a:lnTo>
                <a:lnTo>
                  <a:pt x="293" y="311"/>
                </a:lnTo>
                <a:lnTo>
                  <a:pt x="293" y="311"/>
                </a:lnTo>
                <a:lnTo>
                  <a:pt x="293" y="320"/>
                </a:lnTo>
                <a:lnTo>
                  <a:pt x="294" y="320"/>
                </a:lnTo>
                <a:lnTo>
                  <a:pt x="294" y="327"/>
                </a:lnTo>
                <a:lnTo>
                  <a:pt x="294" y="328"/>
                </a:lnTo>
                <a:lnTo>
                  <a:pt x="295" y="333"/>
                </a:lnTo>
                <a:lnTo>
                  <a:pt x="295" y="333"/>
                </a:lnTo>
                <a:lnTo>
                  <a:pt x="295" y="339"/>
                </a:lnTo>
                <a:lnTo>
                  <a:pt x="295" y="338"/>
                </a:lnTo>
                <a:lnTo>
                  <a:pt x="295" y="339"/>
                </a:lnTo>
                <a:lnTo>
                  <a:pt x="296" y="342"/>
                </a:lnTo>
                <a:lnTo>
                  <a:pt x="296" y="342"/>
                </a:lnTo>
                <a:lnTo>
                  <a:pt x="296" y="343"/>
                </a:lnTo>
                <a:lnTo>
                  <a:pt x="296" y="349"/>
                </a:lnTo>
                <a:lnTo>
                  <a:pt x="296" y="349"/>
                </a:lnTo>
                <a:lnTo>
                  <a:pt x="297" y="349"/>
                </a:lnTo>
                <a:lnTo>
                  <a:pt x="297" y="357"/>
                </a:lnTo>
                <a:lnTo>
                  <a:pt x="297" y="358"/>
                </a:lnTo>
                <a:lnTo>
                  <a:pt x="297" y="359"/>
                </a:lnTo>
                <a:lnTo>
                  <a:pt x="297" y="337"/>
                </a:lnTo>
                <a:lnTo>
                  <a:pt x="298" y="327"/>
                </a:lnTo>
                <a:lnTo>
                  <a:pt x="298" y="172"/>
                </a:lnTo>
                <a:lnTo>
                  <a:pt x="298" y="155"/>
                </a:lnTo>
                <a:lnTo>
                  <a:pt x="299" y="54"/>
                </a:lnTo>
                <a:lnTo>
                  <a:pt x="299" y="55"/>
                </a:lnTo>
                <a:lnTo>
                  <a:pt x="299" y="58"/>
                </a:lnTo>
                <a:lnTo>
                  <a:pt x="299" y="170"/>
                </a:lnTo>
                <a:lnTo>
                  <a:pt x="299" y="179"/>
                </a:lnTo>
                <a:lnTo>
                  <a:pt x="300" y="240"/>
                </a:lnTo>
                <a:lnTo>
                  <a:pt x="300" y="242"/>
                </a:lnTo>
                <a:lnTo>
                  <a:pt x="300" y="248"/>
                </a:lnTo>
                <a:lnTo>
                  <a:pt x="300" y="245"/>
                </a:lnTo>
                <a:lnTo>
                  <a:pt x="300" y="244"/>
                </a:lnTo>
                <a:lnTo>
                  <a:pt x="301" y="257"/>
                </a:lnTo>
                <a:lnTo>
                  <a:pt x="301" y="260"/>
                </a:lnTo>
                <a:lnTo>
                  <a:pt x="301" y="270"/>
                </a:lnTo>
                <a:lnTo>
                  <a:pt x="302" y="268"/>
                </a:lnTo>
                <a:lnTo>
                  <a:pt x="302" y="250"/>
                </a:lnTo>
                <a:lnTo>
                  <a:pt x="302" y="249"/>
                </a:lnTo>
                <a:lnTo>
                  <a:pt x="302" y="242"/>
                </a:lnTo>
                <a:lnTo>
                  <a:pt x="302" y="244"/>
                </a:lnTo>
                <a:lnTo>
                  <a:pt x="303" y="246"/>
                </a:lnTo>
                <a:lnTo>
                  <a:pt x="303" y="272"/>
                </a:lnTo>
                <a:lnTo>
                  <a:pt x="303" y="274"/>
                </a:lnTo>
                <a:lnTo>
                  <a:pt x="304" y="297"/>
                </a:lnTo>
                <a:lnTo>
                  <a:pt x="304" y="298"/>
                </a:lnTo>
                <a:lnTo>
                  <a:pt x="304" y="312"/>
                </a:lnTo>
                <a:lnTo>
                  <a:pt x="304" y="312"/>
                </a:lnTo>
                <a:lnTo>
                  <a:pt x="305" y="321"/>
                </a:lnTo>
                <a:lnTo>
                  <a:pt x="305" y="322"/>
                </a:lnTo>
                <a:lnTo>
                  <a:pt x="305" y="328"/>
                </a:lnTo>
                <a:lnTo>
                  <a:pt x="306" y="328"/>
                </a:lnTo>
                <a:lnTo>
                  <a:pt x="306" y="334"/>
                </a:lnTo>
                <a:lnTo>
                  <a:pt x="306" y="334"/>
                </a:lnTo>
                <a:lnTo>
                  <a:pt x="306" y="336"/>
                </a:lnTo>
                <a:lnTo>
                  <a:pt x="306" y="341"/>
                </a:lnTo>
                <a:lnTo>
                  <a:pt x="306" y="341"/>
                </a:lnTo>
                <a:lnTo>
                  <a:pt x="307" y="347"/>
                </a:lnTo>
                <a:lnTo>
                  <a:pt x="307" y="347"/>
                </a:lnTo>
                <a:lnTo>
                  <a:pt x="308" y="350"/>
                </a:lnTo>
                <a:lnTo>
                  <a:pt x="308" y="350"/>
                </a:lnTo>
                <a:lnTo>
                  <a:pt x="308" y="351"/>
                </a:lnTo>
                <a:lnTo>
                  <a:pt x="308" y="359"/>
                </a:lnTo>
                <a:lnTo>
                  <a:pt x="308" y="358"/>
                </a:lnTo>
                <a:lnTo>
                  <a:pt x="309" y="365"/>
                </a:lnTo>
                <a:lnTo>
                  <a:pt x="309" y="365"/>
                </a:lnTo>
                <a:lnTo>
                  <a:pt x="309" y="364"/>
                </a:lnTo>
                <a:lnTo>
                  <a:pt x="309" y="284"/>
                </a:lnTo>
                <a:lnTo>
                  <a:pt x="309" y="267"/>
                </a:lnTo>
                <a:lnTo>
                  <a:pt x="310" y="76"/>
                </a:lnTo>
                <a:lnTo>
                  <a:pt x="310" y="67"/>
                </a:lnTo>
                <a:lnTo>
                  <a:pt x="310" y="46"/>
                </a:lnTo>
                <a:lnTo>
                  <a:pt x="310" y="99"/>
                </a:lnTo>
                <a:lnTo>
                  <a:pt x="311" y="112"/>
                </a:lnTo>
                <a:lnTo>
                  <a:pt x="311" y="214"/>
                </a:lnTo>
                <a:lnTo>
                  <a:pt x="311" y="220"/>
                </a:lnTo>
                <a:lnTo>
                  <a:pt x="312" y="242"/>
                </a:lnTo>
                <a:lnTo>
                  <a:pt x="312" y="242"/>
                </a:lnTo>
                <a:lnTo>
                  <a:pt x="312" y="242"/>
                </a:lnTo>
                <a:lnTo>
                  <a:pt x="312" y="242"/>
                </a:lnTo>
                <a:lnTo>
                  <a:pt x="312" y="238"/>
                </a:lnTo>
                <a:lnTo>
                  <a:pt x="312" y="242"/>
                </a:lnTo>
                <a:lnTo>
                  <a:pt x="312" y="243"/>
                </a:lnTo>
                <a:lnTo>
                  <a:pt x="313" y="266"/>
                </a:lnTo>
                <a:lnTo>
                  <a:pt x="313" y="266"/>
                </a:lnTo>
                <a:lnTo>
                  <a:pt x="313" y="270"/>
                </a:lnTo>
                <a:lnTo>
                  <a:pt x="313" y="267"/>
                </a:lnTo>
                <a:lnTo>
                  <a:pt x="313" y="265"/>
                </a:lnTo>
                <a:lnTo>
                  <a:pt x="314" y="247"/>
                </a:lnTo>
                <a:lnTo>
                  <a:pt x="314" y="247"/>
                </a:lnTo>
                <a:lnTo>
                  <a:pt x="314" y="245"/>
                </a:lnTo>
                <a:lnTo>
                  <a:pt x="314" y="253"/>
                </a:lnTo>
                <a:lnTo>
                  <a:pt x="315" y="254"/>
                </a:lnTo>
                <a:lnTo>
                  <a:pt x="315" y="283"/>
                </a:lnTo>
                <a:lnTo>
                  <a:pt x="315" y="284"/>
                </a:lnTo>
                <a:lnTo>
                  <a:pt x="315" y="300"/>
                </a:lnTo>
                <a:lnTo>
                  <a:pt x="315" y="303"/>
                </a:lnTo>
                <a:lnTo>
                  <a:pt x="316" y="316"/>
                </a:lnTo>
                <a:lnTo>
                  <a:pt x="316" y="318"/>
                </a:lnTo>
                <a:lnTo>
                  <a:pt x="316" y="317"/>
                </a:lnTo>
                <a:lnTo>
                  <a:pt x="317" y="325"/>
                </a:lnTo>
                <a:lnTo>
                  <a:pt x="317" y="325"/>
                </a:lnTo>
                <a:lnTo>
                  <a:pt x="317" y="332"/>
                </a:lnTo>
                <a:lnTo>
                  <a:pt x="317" y="332"/>
                </a:lnTo>
                <a:lnTo>
                  <a:pt x="318" y="339"/>
                </a:lnTo>
                <a:lnTo>
                  <a:pt x="318" y="339"/>
                </a:lnTo>
                <a:lnTo>
                  <a:pt x="318" y="340"/>
                </a:lnTo>
                <a:lnTo>
                  <a:pt x="318" y="346"/>
                </a:lnTo>
                <a:lnTo>
                  <a:pt x="318" y="346"/>
                </a:lnTo>
                <a:lnTo>
                  <a:pt x="319" y="351"/>
                </a:lnTo>
                <a:lnTo>
                  <a:pt x="319" y="352"/>
                </a:lnTo>
                <a:lnTo>
                  <a:pt x="319" y="356"/>
                </a:lnTo>
                <a:lnTo>
                  <a:pt x="320" y="357"/>
                </a:lnTo>
                <a:lnTo>
                  <a:pt x="320" y="363"/>
                </a:lnTo>
                <a:lnTo>
                  <a:pt x="320" y="363"/>
                </a:lnTo>
                <a:lnTo>
                  <a:pt x="321" y="370"/>
                </a:lnTo>
                <a:lnTo>
                  <a:pt x="321" y="371"/>
                </a:lnTo>
                <a:lnTo>
                  <a:pt x="321" y="374"/>
                </a:lnTo>
                <a:lnTo>
                  <a:pt x="321" y="368"/>
                </a:lnTo>
                <a:lnTo>
                  <a:pt x="321" y="367"/>
                </a:lnTo>
                <a:lnTo>
                  <a:pt x="322" y="222"/>
                </a:lnTo>
                <a:lnTo>
                  <a:pt x="322" y="203"/>
                </a:lnTo>
                <a:lnTo>
                  <a:pt x="322" y="61"/>
                </a:lnTo>
                <a:lnTo>
                  <a:pt x="323" y="60"/>
                </a:lnTo>
                <a:lnTo>
                  <a:pt x="323" y="160"/>
                </a:lnTo>
                <a:lnTo>
                  <a:pt x="323" y="171"/>
                </a:lnTo>
                <a:lnTo>
                  <a:pt x="323" y="251"/>
                </a:lnTo>
                <a:lnTo>
                  <a:pt x="324" y="254"/>
                </a:lnTo>
                <a:lnTo>
                  <a:pt x="324" y="265"/>
                </a:lnTo>
                <a:lnTo>
                  <a:pt x="324" y="265"/>
                </a:lnTo>
                <a:lnTo>
                  <a:pt x="324" y="264"/>
                </a:lnTo>
                <a:lnTo>
                  <a:pt x="324" y="262"/>
                </a:lnTo>
                <a:lnTo>
                  <a:pt x="324" y="268"/>
                </a:lnTo>
                <a:lnTo>
                  <a:pt x="325" y="269"/>
                </a:lnTo>
                <a:lnTo>
                  <a:pt x="325" y="281"/>
                </a:lnTo>
                <a:lnTo>
                  <a:pt x="325" y="280"/>
                </a:lnTo>
                <a:lnTo>
                  <a:pt x="326" y="261"/>
                </a:lnTo>
                <a:lnTo>
                  <a:pt x="326" y="259"/>
                </a:lnTo>
                <a:lnTo>
                  <a:pt x="326" y="247"/>
                </a:lnTo>
                <a:lnTo>
                  <a:pt x="326" y="247"/>
                </a:lnTo>
                <a:lnTo>
                  <a:pt x="327" y="268"/>
                </a:lnTo>
                <a:lnTo>
                  <a:pt x="327" y="271"/>
                </a:lnTo>
                <a:lnTo>
                  <a:pt x="327" y="299"/>
                </a:lnTo>
                <a:lnTo>
                  <a:pt x="328" y="301"/>
                </a:lnTo>
                <a:lnTo>
                  <a:pt x="328" y="315"/>
                </a:lnTo>
                <a:lnTo>
                  <a:pt x="328" y="315"/>
                </a:lnTo>
                <a:lnTo>
                  <a:pt x="328" y="323"/>
                </a:lnTo>
                <a:lnTo>
                  <a:pt x="329" y="325"/>
                </a:lnTo>
                <a:lnTo>
                  <a:pt x="329" y="330"/>
                </a:lnTo>
                <a:lnTo>
                  <a:pt x="329" y="331"/>
                </a:lnTo>
                <a:lnTo>
                  <a:pt x="329" y="331"/>
                </a:lnTo>
                <a:lnTo>
                  <a:pt x="330" y="335"/>
                </a:lnTo>
                <a:lnTo>
                  <a:pt x="330" y="334"/>
                </a:lnTo>
                <a:lnTo>
                  <a:pt x="330" y="336"/>
                </a:lnTo>
                <a:lnTo>
                  <a:pt x="330" y="341"/>
                </a:lnTo>
                <a:lnTo>
                  <a:pt x="330" y="341"/>
                </a:lnTo>
                <a:lnTo>
                  <a:pt x="330" y="341"/>
                </a:lnTo>
                <a:lnTo>
                  <a:pt x="331" y="347"/>
                </a:lnTo>
                <a:lnTo>
                  <a:pt x="331" y="346"/>
                </a:lnTo>
                <a:lnTo>
                  <a:pt x="331" y="351"/>
                </a:lnTo>
                <a:lnTo>
                  <a:pt x="332" y="351"/>
                </a:lnTo>
                <a:lnTo>
                  <a:pt x="332" y="359"/>
                </a:lnTo>
                <a:lnTo>
                  <a:pt x="332" y="360"/>
                </a:lnTo>
                <a:lnTo>
                  <a:pt x="332" y="367"/>
                </a:lnTo>
                <a:lnTo>
                  <a:pt x="332" y="367"/>
                </a:lnTo>
                <a:lnTo>
                  <a:pt x="333" y="311"/>
                </a:lnTo>
                <a:lnTo>
                  <a:pt x="333" y="296"/>
                </a:lnTo>
                <a:lnTo>
                  <a:pt x="334" y="108"/>
                </a:lnTo>
                <a:lnTo>
                  <a:pt x="334" y="96"/>
                </a:lnTo>
                <a:lnTo>
                  <a:pt x="334" y="65"/>
                </a:lnTo>
                <a:lnTo>
                  <a:pt x="334" y="102"/>
                </a:lnTo>
                <a:lnTo>
                  <a:pt x="334" y="113"/>
                </a:lnTo>
                <a:lnTo>
                  <a:pt x="335" y="226"/>
                </a:lnTo>
                <a:lnTo>
                  <a:pt x="335" y="232"/>
                </a:lnTo>
                <a:lnTo>
                  <a:pt x="335" y="266"/>
                </a:lnTo>
                <a:lnTo>
                  <a:pt x="335" y="266"/>
                </a:lnTo>
                <a:lnTo>
                  <a:pt x="336" y="266"/>
                </a:lnTo>
                <a:lnTo>
                  <a:pt x="336" y="268"/>
                </a:lnTo>
                <a:lnTo>
                  <a:pt x="336" y="269"/>
                </a:lnTo>
                <a:lnTo>
                  <a:pt x="336" y="284"/>
                </a:lnTo>
                <a:lnTo>
                  <a:pt x="337" y="285"/>
                </a:lnTo>
                <a:lnTo>
                  <a:pt x="337" y="286"/>
                </a:lnTo>
                <a:lnTo>
                  <a:pt x="337" y="275"/>
                </a:lnTo>
                <a:lnTo>
                  <a:pt x="337" y="273"/>
                </a:lnTo>
                <a:lnTo>
                  <a:pt x="337" y="255"/>
                </a:lnTo>
                <a:lnTo>
                  <a:pt x="338" y="254"/>
                </a:lnTo>
                <a:lnTo>
                  <a:pt x="338" y="253"/>
                </a:lnTo>
                <a:lnTo>
                  <a:pt x="338" y="265"/>
                </a:lnTo>
                <a:lnTo>
                  <a:pt x="338" y="267"/>
                </a:lnTo>
                <a:lnTo>
                  <a:pt x="339" y="295"/>
                </a:lnTo>
                <a:lnTo>
                  <a:pt x="339" y="296"/>
                </a:lnTo>
                <a:lnTo>
                  <a:pt x="339" y="315"/>
                </a:lnTo>
                <a:lnTo>
                  <a:pt x="339" y="316"/>
                </a:lnTo>
                <a:lnTo>
                  <a:pt x="340" y="327"/>
                </a:lnTo>
                <a:lnTo>
                  <a:pt x="340" y="329"/>
                </a:lnTo>
                <a:lnTo>
                  <a:pt x="340" y="336"/>
                </a:lnTo>
                <a:lnTo>
                  <a:pt x="341" y="336"/>
                </a:lnTo>
                <a:lnTo>
                  <a:pt x="341" y="342"/>
                </a:lnTo>
                <a:lnTo>
                  <a:pt x="341" y="342"/>
                </a:lnTo>
                <a:lnTo>
                  <a:pt x="341" y="343"/>
                </a:lnTo>
                <a:lnTo>
                  <a:pt x="341" y="343"/>
                </a:lnTo>
                <a:lnTo>
                  <a:pt x="341" y="349"/>
                </a:lnTo>
                <a:lnTo>
                  <a:pt x="341" y="350"/>
                </a:lnTo>
                <a:lnTo>
                  <a:pt x="342" y="356"/>
                </a:lnTo>
                <a:lnTo>
                  <a:pt x="342" y="356"/>
                </a:lnTo>
                <a:lnTo>
                  <a:pt x="343" y="361"/>
                </a:lnTo>
                <a:lnTo>
                  <a:pt x="343" y="361"/>
                </a:lnTo>
                <a:lnTo>
                  <a:pt x="343" y="365"/>
                </a:lnTo>
                <a:lnTo>
                  <a:pt x="343" y="365"/>
                </a:lnTo>
                <a:lnTo>
                  <a:pt x="343" y="366"/>
                </a:lnTo>
                <a:lnTo>
                  <a:pt x="343" y="365"/>
                </a:lnTo>
                <a:lnTo>
                  <a:pt x="344" y="372"/>
                </a:lnTo>
                <a:lnTo>
                  <a:pt x="344" y="372"/>
                </a:lnTo>
                <a:lnTo>
                  <a:pt x="344" y="373"/>
                </a:lnTo>
                <a:lnTo>
                  <a:pt x="344" y="379"/>
                </a:lnTo>
                <a:lnTo>
                  <a:pt x="344" y="380"/>
                </a:lnTo>
                <a:lnTo>
                  <a:pt x="345" y="339"/>
                </a:lnTo>
                <a:lnTo>
                  <a:pt x="345" y="327"/>
                </a:lnTo>
                <a:lnTo>
                  <a:pt x="345" y="135"/>
                </a:lnTo>
                <a:lnTo>
                  <a:pt x="346" y="120"/>
                </a:lnTo>
                <a:lnTo>
                  <a:pt x="346" y="64"/>
                </a:lnTo>
                <a:lnTo>
                  <a:pt x="346" y="81"/>
                </a:lnTo>
                <a:lnTo>
                  <a:pt x="346" y="90"/>
                </a:lnTo>
                <a:lnTo>
                  <a:pt x="347" y="205"/>
                </a:lnTo>
                <a:lnTo>
                  <a:pt x="347" y="213"/>
                </a:lnTo>
                <a:lnTo>
                  <a:pt x="347" y="255"/>
                </a:lnTo>
                <a:lnTo>
                  <a:pt x="347" y="256"/>
                </a:lnTo>
                <a:lnTo>
                  <a:pt x="347" y="259"/>
                </a:lnTo>
                <a:lnTo>
                  <a:pt x="348" y="258"/>
                </a:lnTo>
                <a:lnTo>
                  <a:pt x="348" y="258"/>
                </a:lnTo>
                <a:lnTo>
                  <a:pt x="348" y="273"/>
                </a:lnTo>
                <a:lnTo>
                  <a:pt x="349" y="274"/>
                </a:lnTo>
                <a:lnTo>
                  <a:pt x="349" y="283"/>
                </a:lnTo>
                <a:lnTo>
                  <a:pt x="349" y="282"/>
                </a:lnTo>
                <a:lnTo>
                  <a:pt x="349" y="281"/>
                </a:lnTo>
                <a:lnTo>
                  <a:pt x="349" y="265"/>
                </a:lnTo>
                <a:lnTo>
                  <a:pt x="350" y="263"/>
                </a:lnTo>
                <a:lnTo>
                  <a:pt x="350" y="258"/>
                </a:lnTo>
                <a:lnTo>
                  <a:pt x="350" y="259"/>
                </a:lnTo>
                <a:lnTo>
                  <a:pt x="350" y="260"/>
                </a:lnTo>
                <a:lnTo>
                  <a:pt x="350" y="281"/>
                </a:lnTo>
                <a:lnTo>
                  <a:pt x="351" y="283"/>
                </a:lnTo>
                <a:lnTo>
                  <a:pt x="351" y="309"/>
                </a:lnTo>
                <a:lnTo>
                  <a:pt x="351" y="310"/>
                </a:lnTo>
                <a:lnTo>
                  <a:pt x="352" y="324"/>
                </a:lnTo>
                <a:lnTo>
                  <a:pt x="352" y="324"/>
                </a:lnTo>
                <a:lnTo>
                  <a:pt x="352" y="335"/>
                </a:lnTo>
                <a:lnTo>
                  <a:pt x="352" y="335"/>
                </a:lnTo>
                <a:lnTo>
                  <a:pt x="353" y="340"/>
                </a:lnTo>
                <a:lnTo>
                  <a:pt x="353" y="342"/>
                </a:lnTo>
                <a:lnTo>
                  <a:pt x="353" y="348"/>
                </a:lnTo>
                <a:lnTo>
                  <a:pt x="353" y="348"/>
                </a:lnTo>
                <a:lnTo>
                  <a:pt x="354" y="349"/>
                </a:lnTo>
                <a:lnTo>
                  <a:pt x="354" y="349"/>
                </a:lnTo>
                <a:lnTo>
                  <a:pt x="354" y="355"/>
                </a:lnTo>
                <a:lnTo>
                  <a:pt x="354" y="356"/>
                </a:lnTo>
                <a:lnTo>
                  <a:pt x="354" y="361"/>
                </a:lnTo>
                <a:lnTo>
                  <a:pt x="355" y="361"/>
                </a:lnTo>
                <a:lnTo>
                  <a:pt x="355" y="365"/>
                </a:lnTo>
                <a:lnTo>
                  <a:pt x="355" y="365"/>
                </a:lnTo>
                <a:lnTo>
                  <a:pt x="355" y="366"/>
                </a:lnTo>
                <a:lnTo>
                  <a:pt x="356" y="369"/>
                </a:lnTo>
                <a:lnTo>
                  <a:pt x="356" y="370"/>
                </a:lnTo>
                <a:lnTo>
                  <a:pt x="356" y="377"/>
                </a:lnTo>
                <a:lnTo>
                  <a:pt x="356" y="378"/>
                </a:lnTo>
                <a:lnTo>
                  <a:pt x="357" y="383"/>
                </a:lnTo>
                <a:lnTo>
                  <a:pt x="357" y="381"/>
                </a:lnTo>
                <a:lnTo>
                  <a:pt x="357" y="379"/>
                </a:lnTo>
                <a:lnTo>
                  <a:pt x="357" y="260"/>
                </a:lnTo>
                <a:lnTo>
                  <a:pt x="358" y="242"/>
                </a:lnTo>
                <a:lnTo>
                  <a:pt x="358" y="84"/>
                </a:lnTo>
                <a:lnTo>
                  <a:pt x="358" y="79"/>
                </a:lnTo>
                <a:lnTo>
                  <a:pt x="358" y="76"/>
                </a:lnTo>
                <a:lnTo>
                  <a:pt x="358" y="138"/>
                </a:lnTo>
                <a:lnTo>
                  <a:pt x="358" y="150"/>
                </a:lnTo>
                <a:lnTo>
                  <a:pt x="359" y="246"/>
                </a:lnTo>
                <a:lnTo>
                  <a:pt x="359" y="252"/>
                </a:lnTo>
                <a:lnTo>
                  <a:pt x="360" y="275"/>
                </a:lnTo>
                <a:lnTo>
                  <a:pt x="360" y="274"/>
                </a:lnTo>
                <a:lnTo>
                  <a:pt x="360" y="276"/>
                </a:lnTo>
                <a:lnTo>
                  <a:pt x="360" y="274"/>
                </a:lnTo>
                <a:lnTo>
                  <a:pt x="360" y="277"/>
                </a:lnTo>
                <a:lnTo>
                  <a:pt x="360" y="279"/>
                </a:lnTo>
                <a:lnTo>
                  <a:pt x="361" y="293"/>
                </a:lnTo>
                <a:lnTo>
                  <a:pt x="361" y="293"/>
                </a:lnTo>
                <a:lnTo>
                  <a:pt x="361" y="293"/>
                </a:lnTo>
                <a:lnTo>
                  <a:pt x="361" y="281"/>
                </a:lnTo>
                <a:lnTo>
                  <a:pt x="362" y="279"/>
                </a:lnTo>
                <a:lnTo>
                  <a:pt x="362" y="264"/>
                </a:lnTo>
                <a:lnTo>
                  <a:pt x="362" y="263"/>
                </a:lnTo>
                <a:lnTo>
                  <a:pt x="362" y="262"/>
                </a:lnTo>
                <a:lnTo>
                  <a:pt x="362" y="274"/>
                </a:lnTo>
                <a:lnTo>
                  <a:pt x="363" y="277"/>
                </a:lnTo>
                <a:lnTo>
                  <a:pt x="363" y="303"/>
                </a:lnTo>
                <a:lnTo>
                  <a:pt x="363" y="305"/>
                </a:lnTo>
                <a:lnTo>
                  <a:pt x="363" y="322"/>
                </a:lnTo>
                <a:lnTo>
                  <a:pt x="364" y="324"/>
                </a:lnTo>
                <a:lnTo>
                  <a:pt x="364" y="334"/>
                </a:lnTo>
                <a:lnTo>
                  <a:pt x="364" y="334"/>
                </a:lnTo>
                <a:lnTo>
                  <a:pt x="364" y="335"/>
                </a:lnTo>
                <a:lnTo>
                  <a:pt x="365" y="343"/>
                </a:lnTo>
                <a:lnTo>
                  <a:pt x="365" y="344"/>
                </a:lnTo>
                <a:lnTo>
                  <a:pt x="365" y="350"/>
                </a:lnTo>
                <a:lnTo>
                  <a:pt x="365" y="350"/>
                </a:lnTo>
                <a:lnTo>
                  <a:pt x="365" y="350"/>
                </a:lnTo>
                <a:lnTo>
                  <a:pt x="366" y="355"/>
                </a:lnTo>
                <a:lnTo>
                  <a:pt x="366" y="354"/>
                </a:lnTo>
                <a:lnTo>
                  <a:pt x="366" y="355"/>
                </a:lnTo>
                <a:lnTo>
                  <a:pt x="366" y="360"/>
                </a:lnTo>
                <a:lnTo>
                  <a:pt x="366" y="359"/>
                </a:lnTo>
                <a:lnTo>
                  <a:pt x="367" y="360"/>
                </a:lnTo>
                <a:lnTo>
                  <a:pt x="367" y="360"/>
                </a:lnTo>
                <a:lnTo>
                  <a:pt x="367" y="364"/>
                </a:lnTo>
                <a:lnTo>
                  <a:pt x="367" y="364"/>
                </a:lnTo>
                <a:lnTo>
                  <a:pt x="367" y="365"/>
                </a:lnTo>
                <a:lnTo>
                  <a:pt x="367" y="365"/>
                </a:lnTo>
                <a:lnTo>
                  <a:pt x="367" y="369"/>
                </a:lnTo>
                <a:lnTo>
                  <a:pt x="367" y="369"/>
                </a:lnTo>
                <a:lnTo>
                  <a:pt x="368" y="377"/>
                </a:lnTo>
                <a:lnTo>
                  <a:pt x="368" y="377"/>
                </a:lnTo>
                <a:lnTo>
                  <a:pt x="369" y="380"/>
                </a:lnTo>
                <a:lnTo>
                  <a:pt x="369" y="373"/>
                </a:lnTo>
                <a:lnTo>
                  <a:pt x="369" y="369"/>
                </a:lnTo>
                <a:lnTo>
                  <a:pt x="369" y="217"/>
                </a:lnTo>
                <a:lnTo>
                  <a:pt x="369" y="200"/>
                </a:lnTo>
                <a:lnTo>
                  <a:pt x="370" y="84"/>
                </a:lnTo>
                <a:lnTo>
                  <a:pt x="370" y="84"/>
                </a:lnTo>
                <a:lnTo>
                  <a:pt x="370" y="178"/>
                </a:lnTo>
                <a:lnTo>
                  <a:pt x="370" y="191"/>
                </a:lnTo>
                <a:lnTo>
                  <a:pt x="371" y="273"/>
                </a:lnTo>
                <a:lnTo>
                  <a:pt x="371" y="275"/>
                </a:lnTo>
                <a:lnTo>
                  <a:pt x="371" y="293"/>
                </a:lnTo>
                <a:lnTo>
                  <a:pt x="372" y="294"/>
                </a:lnTo>
                <a:lnTo>
                  <a:pt x="372" y="302"/>
                </a:lnTo>
                <a:lnTo>
                  <a:pt x="372" y="303"/>
                </a:lnTo>
                <a:lnTo>
                  <a:pt x="372" y="305"/>
                </a:lnTo>
                <a:lnTo>
                  <a:pt x="373" y="298"/>
                </a:lnTo>
                <a:lnTo>
                  <a:pt x="373" y="298"/>
                </a:lnTo>
                <a:lnTo>
                  <a:pt x="373" y="272"/>
                </a:lnTo>
                <a:lnTo>
                  <a:pt x="373" y="269"/>
                </a:lnTo>
                <a:lnTo>
                  <a:pt x="374" y="259"/>
                </a:lnTo>
                <a:lnTo>
                  <a:pt x="374" y="261"/>
                </a:lnTo>
                <a:lnTo>
                  <a:pt x="374" y="262"/>
                </a:lnTo>
                <a:lnTo>
                  <a:pt x="374" y="288"/>
                </a:lnTo>
                <a:lnTo>
                  <a:pt x="374" y="291"/>
                </a:lnTo>
                <a:lnTo>
                  <a:pt x="375" y="317"/>
                </a:lnTo>
                <a:lnTo>
                  <a:pt x="375" y="319"/>
                </a:lnTo>
                <a:lnTo>
                  <a:pt x="375" y="332"/>
                </a:lnTo>
                <a:lnTo>
                  <a:pt x="375" y="332"/>
                </a:lnTo>
                <a:lnTo>
                  <a:pt x="376" y="334"/>
                </a:lnTo>
                <a:lnTo>
                  <a:pt x="376" y="333"/>
                </a:lnTo>
                <a:lnTo>
                  <a:pt x="376" y="340"/>
                </a:lnTo>
                <a:lnTo>
                  <a:pt x="376" y="340"/>
                </a:lnTo>
                <a:lnTo>
                  <a:pt x="376" y="340"/>
                </a:lnTo>
                <a:lnTo>
                  <a:pt x="376" y="348"/>
                </a:lnTo>
                <a:lnTo>
                  <a:pt x="377" y="349"/>
                </a:lnTo>
                <a:lnTo>
                  <a:pt x="377" y="354"/>
                </a:lnTo>
                <a:lnTo>
                  <a:pt x="377" y="356"/>
                </a:lnTo>
                <a:lnTo>
                  <a:pt x="378" y="362"/>
                </a:lnTo>
                <a:lnTo>
                  <a:pt x="378" y="362"/>
                </a:lnTo>
                <a:lnTo>
                  <a:pt x="378" y="367"/>
                </a:lnTo>
                <a:lnTo>
                  <a:pt x="378" y="367"/>
                </a:lnTo>
                <a:lnTo>
                  <a:pt x="379" y="371"/>
                </a:lnTo>
                <a:lnTo>
                  <a:pt x="379" y="370"/>
                </a:lnTo>
                <a:lnTo>
                  <a:pt x="379" y="370"/>
                </a:lnTo>
                <a:lnTo>
                  <a:pt x="379" y="370"/>
                </a:lnTo>
                <a:lnTo>
                  <a:pt x="379" y="376"/>
                </a:lnTo>
                <a:lnTo>
                  <a:pt x="380" y="376"/>
                </a:lnTo>
                <a:lnTo>
                  <a:pt x="380" y="382"/>
                </a:lnTo>
                <a:lnTo>
                  <a:pt x="380" y="381"/>
                </a:lnTo>
                <a:lnTo>
                  <a:pt x="380" y="381"/>
                </a:lnTo>
                <a:lnTo>
                  <a:pt x="380" y="294"/>
                </a:lnTo>
                <a:lnTo>
                  <a:pt x="381" y="276"/>
                </a:lnTo>
                <a:lnTo>
                  <a:pt x="381" y="101"/>
                </a:lnTo>
                <a:lnTo>
                  <a:pt x="381" y="93"/>
                </a:lnTo>
                <a:lnTo>
                  <a:pt x="381" y="76"/>
                </a:lnTo>
                <a:lnTo>
                  <a:pt x="382" y="114"/>
                </a:lnTo>
                <a:lnTo>
                  <a:pt x="382" y="124"/>
                </a:lnTo>
                <a:lnTo>
                  <a:pt x="382" y="229"/>
                </a:lnTo>
                <a:lnTo>
                  <a:pt x="382" y="236"/>
                </a:lnTo>
                <a:lnTo>
                  <a:pt x="383" y="271"/>
                </a:lnTo>
                <a:lnTo>
                  <a:pt x="383" y="270"/>
                </a:lnTo>
                <a:lnTo>
                  <a:pt x="383" y="273"/>
                </a:lnTo>
                <a:lnTo>
                  <a:pt x="383" y="273"/>
                </a:lnTo>
                <a:lnTo>
                  <a:pt x="384" y="274"/>
                </a:lnTo>
                <a:lnTo>
                  <a:pt x="384" y="289"/>
                </a:lnTo>
                <a:lnTo>
                  <a:pt x="384" y="290"/>
                </a:lnTo>
                <a:lnTo>
                  <a:pt x="384" y="291"/>
                </a:lnTo>
                <a:lnTo>
                  <a:pt x="384" y="287"/>
                </a:lnTo>
                <a:lnTo>
                  <a:pt x="384" y="287"/>
                </a:lnTo>
                <a:lnTo>
                  <a:pt x="384" y="284"/>
                </a:lnTo>
                <a:lnTo>
                  <a:pt x="385" y="266"/>
                </a:lnTo>
                <a:lnTo>
                  <a:pt x="385" y="265"/>
                </a:lnTo>
                <a:lnTo>
                  <a:pt x="385" y="261"/>
                </a:lnTo>
                <a:lnTo>
                  <a:pt x="386" y="268"/>
                </a:lnTo>
                <a:lnTo>
                  <a:pt x="386" y="271"/>
                </a:lnTo>
                <a:lnTo>
                  <a:pt x="386" y="299"/>
                </a:lnTo>
                <a:lnTo>
                  <a:pt x="386" y="300"/>
                </a:lnTo>
                <a:lnTo>
                  <a:pt x="387" y="320"/>
                </a:lnTo>
                <a:lnTo>
                  <a:pt x="387" y="322"/>
                </a:lnTo>
                <a:lnTo>
                  <a:pt x="387" y="333"/>
                </a:lnTo>
                <a:lnTo>
                  <a:pt x="387" y="335"/>
                </a:lnTo>
                <a:lnTo>
                  <a:pt x="388" y="343"/>
                </a:lnTo>
                <a:lnTo>
                  <a:pt x="388" y="343"/>
                </a:lnTo>
                <a:lnTo>
                  <a:pt x="388" y="351"/>
                </a:lnTo>
                <a:lnTo>
                  <a:pt x="389" y="351"/>
                </a:lnTo>
                <a:lnTo>
                  <a:pt x="389" y="350"/>
                </a:lnTo>
                <a:lnTo>
                  <a:pt x="389" y="356"/>
                </a:lnTo>
                <a:lnTo>
                  <a:pt x="389" y="357"/>
                </a:lnTo>
                <a:lnTo>
                  <a:pt x="389" y="364"/>
                </a:lnTo>
                <a:lnTo>
                  <a:pt x="390" y="363"/>
                </a:lnTo>
                <a:lnTo>
                  <a:pt x="390" y="368"/>
                </a:lnTo>
                <a:lnTo>
                  <a:pt x="390" y="367"/>
                </a:lnTo>
                <a:lnTo>
                  <a:pt x="391" y="372"/>
                </a:lnTo>
                <a:lnTo>
                  <a:pt x="391" y="372"/>
                </a:lnTo>
                <a:lnTo>
                  <a:pt x="391" y="372"/>
                </a:lnTo>
                <a:lnTo>
                  <a:pt x="391" y="378"/>
                </a:lnTo>
                <a:lnTo>
                  <a:pt x="391" y="378"/>
                </a:lnTo>
                <a:lnTo>
                  <a:pt x="392" y="385"/>
                </a:lnTo>
                <a:lnTo>
                  <a:pt x="392" y="385"/>
                </a:lnTo>
                <a:lnTo>
                  <a:pt x="392" y="385"/>
                </a:lnTo>
                <a:lnTo>
                  <a:pt x="392" y="314"/>
                </a:lnTo>
                <a:lnTo>
                  <a:pt x="393" y="297"/>
                </a:lnTo>
                <a:lnTo>
                  <a:pt x="393" y="109"/>
                </a:lnTo>
                <a:lnTo>
                  <a:pt x="393" y="101"/>
                </a:lnTo>
                <a:lnTo>
                  <a:pt x="393" y="80"/>
                </a:lnTo>
                <a:lnTo>
                  <a:pt x="393" y="112"/>
                </a:lnTo>
                <a:lnTo>
                  <a:pt x="393" y="124"/>
                </a:lnTo>
                <a:lnTo>
                  <a:pt x="394" y="230"/>
                </a:lnTo>
                <a:lnTo>
                  <a:pt x="394" y="236"/>
                </a:lnTo>
                <a:lnTo>
                  <a:pt x="395" y="273"/>
                </a:lnTo>
                <a:lnTo>
                  <a:pt x="395" y="273"/>
                </a:lnTo>
                <a:lnTo>
                  <a:pt x="395" y="279"/>
                </a:lnTo>
                <a:lnTo>
                  <a:pt x="395" y="279"/>
                </a:lnTo>
                <a:lnTo>
                  <a:pt x="396" y="293"/>
                </a:lnTo>
                <a:lnTo>
                  <a:pt x="396" y="293"/>
                </a:lnTo>
                <a:lnTo>
                  <a:pt x="396" y="295"/>
                </a:lnTo>
                <a:lnTo>
                  <a:pt x="396" y="298"/>
                </a:lnTo>
                <a:lnTo>
                  <a:pt x="396" y="294"/>
                </a:lnTo>
                <a:lnTo>
                  <a:pt x="396" y="293"/>
                </a:lnTo>
                <a:lnTo>
                  <a:pt x="397" y="273"/>
                </a:lnTo>
                <a:lnTo>
                  <a:pt x="397" y="273"/>
                </a:lnTo>
                <a:lnTo>
                  <a:pt x="397" y="267"/>
                </a:lnTo>
                <a:lnTo>
                  <a:pt x="397" y="270"/>
                </a:lnTo>
                <a:lnTo>
                  <a:pt x="398" y="272"/>
                </a:lnTo>
                <a:lnTo>
                  <a:pt x="398" y="297"/>
                </a:lnTo>
                <a:lnTo>
                  <a:pt x="398" y="298"/>
                </a:lnTo>
                <a:lnTo>
                  <a:pt x="399" y="321"/>
                </a:lnTo>
                <a:lnTo>
                  <a:pt x="399" y="322"/>
                </a:lnTo>
                <a:lnTo>
                  <a:pt x="399" y="334"/>
                </a:lnTo>
                <a:lnTo>
                  <a:pt x="399" y="335"/>
                </a:lnTo>
                <a:lnTo>
                  <a:pt x="400" y="345"/>
                </a:lnTo>
                <a:lnTo>
                  <a:pt x="400" y="345"/>
                </a:lnTo>
                <a:lnTo>
                  <a:pt x="400" y="352"/>
                </a:lnTo>
                <a:lnTo>
                  <a:pt x="400" y="352"/>
                </a:lnTo>
                <a:lnTo>
                  <a:pt x="400" y="353"/>
                </a:lnTo>
                <a:lnTo>
                  <a:pt x="401" y="358"/>
                </a:lnTo>
                <a:lnTo>
                  <a:pt x="401" y="357"/>
                </a:lnTo>
                <a:lnTo>
                  <a:pt x="401" y="364"/>
                </a:lnTo>
                <a:lnTo>
                  <a:pt x="402" y="363"/>
                </a:lnTo>
                <a:lnTo>
                  <a:pt x="402" y="367"/>
                </a:lnTo>
                <a:lnTo>
                  <a:pt x="402" y="369"/>
                </a:lnTo>
                <a:lnTo>
                  <a:pt x="402" y="368"/>
                </a:lnTo>
                <a:lnTo>
                  <a:pt x="402" y="372"/>
                </a:lnTo>
                <a:lnTo>
                  <a:pt x="403" y="373"/>
                </a:lnTo>
                <a:lnTo>
                  <a:pt x="403" y="378"/>
                </a:lnTo>
                <a:lnTo>
                  <a:pt x="403" y="378"/>
                </a:lnTo>
                <a:lnTo>
                  <a:pt x="404" y="383"/>
                </a:lnTo>
                <a:lnTo>
                  <a:pt x="404" y="383"/>
                </a:lnTo>
                <a:lnTo>
                  <a:pt x="404" y="383"/>
                </a:lnTo>
                <a:lnTo>
                  <a:pt x="404" y="297"/>
                </a:lnTo>
                <a:lnTo>
                  <a:pt x="404" y="280"/>
                </a:lnTo>
                <a:lnTo>
                  <a:pt x="405" y="121"/>
                </a:lnTo>
                <a:lnTo>
                  <a:pt x="405" y="111"/>
                </a:lnTo>
                <a:lnTo>
                  <a:pt x="405" y="90"/>
                </a:lnTo>
                <a:lnTo>
                  <a:pt x="405" y="133"/>
                </a:lnTo>
                <a:lnTo>
                  <a:pt x="406" y="144"/>
                </a:lnTo>
                <a:lnTo>
                  <a:pt x="406" y="252"/>
                </a:lnTo>
                <a:lnTo>
                  <a:pt x="406" y="258"/>
                </a:lnTo>
                <a:lnTo>
                  <a:pt x="406" y="294"/>
                </a:lnTo>
                <a:lnTo>
                  <a:pt x="407" y="295"/>
                </a:lnTo>
                <a:lnTo>
                  <a:pt x="407" y="300"/>
                </a:lnTo>
                <a:lnTo>
                  <a:pt x="407" y="301"/>
                </a:lnTo>
                <a:lnTo>
                  <a:pt x="408" y="308"/>
                </a:lnTo>
                <a:lnTo>
                  <a:pt x="408" y="307"/>
                </a:lnTo>
                <a:lnTo>
                  <a:pt x="408" y="307"/>
                </a:lnTo>
                <a:lnTo>
                  <a:pt x="408" y="289"/>
                </a:lnTo>
                <a:lnTo>
                  <a:pt x="408" y="286"/>
                </a:lnTo>
                <a:lnTo>
                  <a:pt x="409" y="264"/>
                </a:lnTo>
                <a:lnTo>
                  <a:pt x="409" y="263"/>
                </a:lnTo>
                <a:lnTo>
                  <a:pt x="409" y="277"/>
                </a:lnTo>
                <a:lnTo>
                  <a:pt x="410" y="281"/>
                </a:lnTo>
                <a:lnTo>
                  <a:pt x="410" y="310"/>
                </a:lnTo>
                <a:lnTo>
                  <a:pt x="410" y="311"/>
                </a:lnTo>
                <a:lnTo>
                  <a:pt x="410" y="328"/>
                </a:lnTo>
                <a:lnTo>
                  <a:pt x="410" y="331"/>
                </a:lnTo>
                <a:lnTo>
                  <a:pt x="411" y="341"/>
                </a:lnTo>
                <a:lnTo>
                  <a:pt x="411" y="343"/>
                </a:lnTo>
                <a:lnTo>
                  <a:pt x="412" y="351"/>
                </a:lnTo>
                <a:lnTo>
                  <a:pt x="412" y="350"/>
                </a:lnTo>
                <a:lnTo>
                  <a:pt x="412" y="357"/>
                </a:lnTo>
                <a:lnTo>
                  <a:pt x="412" y="357"/>
                </a:lnTo>
                <a:lnTo>
                  <a:pt x="412" y="357"/>
                </a:lnTo>
                <a:lnTo>
                  <a:pt x="413" y="363"/>
                </a:lnTo>
                <a:lnTo>
                  <a:pt x="413" y="364"/>
                </a:lnTo>
                <a:lnTo>
                  <a:pt x="413" y="363"/>
                </a:lnTo>
                <a:lnTo>
                  <a:pt x="413" y="369"/>
                </a:lnTo>
                <a:lnTo>
                  <a:pt x="413" y="368"/>
                </a:lnTo>
                <a:lnTo>
                  <a:pt x="413" y="369"/>
                </a:lnTo>
                <a:lnTo>
                  <a:pt x="414" y="372"/>
                </a:lnTo>
                <a:lnTo>
                  <a:pt x="414" y="372"/>
                </a:lnTo>
                <a:lnTo>
                  <a:pt x="414" y="372"/>
                </a:lnTo>
                <a:lnTo>
                  <a:pt x="414" y="376"/>
                </a:lnTo>
                <a:lnTo>
                  <a:pt x="414" y="376"/>
                </a:lnTo>
                <a:lnTo>
                  <a:pt x="415" y="377"/>
                </a:lnTo>
                <a:lnTo>
                  <a:pt x="415" y="383"/>
                </a:lnTo>
                <a:lnTo>
                  <a:pt x="415" y="384"/>
                </a:lnTo>
                <a:lnTo>
                  <a:pt x="415" y="386"/>
                </a:lnTo>
                <a:lnTo>
                  <a:pt x="415" y="363"/>
                </a:lnTo>
                <a:lnTo>
                  <a:pt x="416" y="354"/>
                </a:lnTo>
                <a:lnTo>
                  <a:pt x="416" y="174"/>
                </a:lnTo>
                <a:lnTo>
                  <a:pt x="416" y="159"/>
                </a:lnTo>
                <a:lnTo>
                  <a:pt x="417" y="85"/>
                </a:lnTo>
                <a:lnTo>
                  <a:pt x="417" y="86"/>
                </a:lnTo>
                <a:lnTo>
                  <a:pt x="417" y="90"/>
                </a:lnTo>
                <a:lnTo>
                  <a:pt x="417" y="192"/>
                </a:lnTo>
                <a:lnTo>
                  <a:pt x="417" y="202"/>
                </a:lnTo>
                <a:lnTo>
                  <a:pt x="418" y="264"/>
                </a:lnTo>
                <a:lnTo>
                  <a:pt x="418" y="267"/>
                </a:lnTo>
                <a:lnTo>
                  <a:pt x="418" y="278"/>
                </a:lnTo>
                <a:lnTo>
                  <a:pt x="418" y="276"/>
                </a:lnTo>
                <a:lnTo>
                  <a:pt x="419" y="277"/>
                </a:lnTo>
                <a:lnTo>
                  <a:pt x="419" y="276"/>
                </a:lnTo>
                <a:lnTo>
                  <a:pt x="419" y="287"/>
                </a:lnTo>
                <a:lnTo>
                  <a:pt x="419" y="287"/>
                </a:lnTo>
                <a:lnTo>
                  <a:pt x="419" y="296"/>
                </a:lnTo>
                <a:lnTo>
                  <a:pt x="419" y="296"/>
                </a:lnTo>
                <a:lnTo>
                  <a:pt x="420" y="281"/>
                </a:lnTo>
                <a:lnTo>
                  <a:pt x="420" y="279"/>
                </a:lnTo>
                <a:lnTo>
                  <a:pt x="421" y="267"/>
                </a:lnTo>
                <a:lnTo>
                  <a:pt x="421" y="268"/>
                </a:lnTo>
                <a:lnTo>
                  <a:pt x="421" y="286"/>
                </a:lnTo>
                <a:lnTo>
                  <a:pt x="421" y="288"/>
                </a:lnTo>
                <a:lnTo>
                  <a:pt x="422" y="312"/>
                </a:lnTo>
                <a:lnTo>
                  <a:pt x="422" y="315"/>
                </a:lnTo>
                <a:lnTo>
                  <a:pt x="422" y="329"/>
                </a:lnTo>
                <a:lnTo>
                  <a:pt x="422" y="331"/>
                </a:lnTo>
                <a:lnTo>
                  <a:pt x="423" y="343"/>
                </a:lnTo>
                <a:lnTo>
                  <a:pt x="423" y="343"/>
                </a:lnTo>
                <a:lnTo>
                  <a:pt x="423" y="352"/>
                </a:lnTo>
                <a:lnTo>
                  <a:pt x="424" y="352"/>
                </a:lnTo>
                <a:lnTo>
                  <a:pt x="424" y="358"/>
                </a:lnTo>
                <a:lnTo>
                  <a:pt x="424" y="358"/>
                </a:lnTo>
                <a:lnTo>
                  <a:pt x="424" y="358"/>
                </a:lnTo>
                <a:lnTo>
                  <a:pt x="424" y="363"/>
                </a:lnTo>
                <a:lnTo>
                  <a:pt x="424" y="363"/>
                </a:lnTo>
                <a:lnTo>
                  <a:pt x="425" y="364"/>
                </a:lnTo>
                <a:lnTo>
                  <a:pt x="425" y="370"/>
                </a:lnTo>
                <a:lnTo>
                  <a:pt x="425" y="369"/>
                </a:lnTo>
                <a:lnTo>
                  <a:pt x="426" y="375"/>
                </a:lnTo>
                <a:lnTo>
                  <a:pt x="426" y="375"/>
                </a:lnTo>
                <a:lnTo>
                  <a:pt x="426" y="376"/>
                </a:lnTo>
                <a:lnTo>
                  <a:pt x="426" y="375"/>
                </a:lnTo>
                <a:lnTo>
                  <a:pt x="426" y="379"/>
                </a:lnTo>
                <a:lnTo>
                  <a:pt x="426" y="379"/>
                </a:lnTo>
                <a:lnTo>
                  <a:pt x="427" y="385"/>
                </a:lnTo>
                <a:lnTo>
                  <a:pt x="427" y="385"/>
                </a:lnTo>
                <a:lnTo>
                  <a:pt x="427" y="390"/>
                </a:lnTo>
                <a:lnTo>
                  <a:pt x="428" y="389"/>
                </a:lnTo>
                <a:lnTo>
                  <a:pt x="428" y="303"/>
                </a:lnTo>
                <a:lnTo>
                  <a:pt x="428" y="285"/>
                </a:lnTo>
                <a:lnTo>
                  <a:pt x="428" y="113"/>
                </a:lnTo>
                <a:lnTo>
                  <a:pt x="429" y="105"/>
                </a:lnTo>
                <a:lnTo>
                  <a:pt x="429" y="90"/>
                </a:lnTo>
                <a:lnTo>
                  <a:pt x="429" y="135"/>
                </a:lnTo>
                <a:lnTo>
                  <a:pt x="429" y="146"/>
                </a:lnTo>
                <a:lnTo>
                  <a:pt x="430" y="242"/>
                </a:lnTo>
                <a:lnTo>
                  <a:pt x="430" y="248"/>
                </a:lnTo>
                <a:lnTo>
                  <a:pt x="430" y="281"/>
                </a:lnTo>
                <a:lnTo>
                  <a:pt x="430" y="281"/>
                </a:lnTo>
                <a:lnTo>
                  <a:pt x="431" y="286"/>
                </a:lnTo>
                <a:lnTo>
                  <a:pt x="431" y="286"/>
                </a:lnTo>
                <a:lnTo>
                  <a:pt x="431" y="287"/>
                </a:lnTo>
                <a:lnTo>
                  <a:pt x="431" y="300"/>
                </a:lnTo>
                <a:lnTo>
                  <a:pt x="432" y="301"/>
                </a:lnTo>
                <a:lnTo>
                  <a:pt x="432" y="302"/>
                </a:lnTo>
                <a:lnTo>
                  <a:pt x="432" y="296"/>
                </a:lnTo>
                <a:lnTo>
                  <a:pt x="432" y="294"/>
                </a:lnTo>
                <a:lnTo>
                  <a:pt x="432" y="274"/>
                </a:lnTo>
                <a:lnTo>
                  <a:pt x="433" y="274"/>
                </a:lnTo>
                <a:lnTo>
                  <a:pt x="433" y="272"/>
                </a:lnTo>
                <a:lnTo>
                  <a:pt x="433" y="278"/>
                </a:lnTo>
                <a:lnTo>
                  <a:pt x="433" y="281"/>
                </a:lnTo>
                <a:lnTo>
                  <a:pt x="434" y="302"/>
                </a:lnTo>
                <a:lnTo>
                  <a:pt x="434" y="304"/>
                </a:lnTo>
                <a:lnTo>
                  <a:pt x="434" y="324"/>
                </a:lnTo>
                <a:lnTo>
                  <a:pt x="434" y="326"/>
                </a:lnTo>
                <a:lnTo>
                  <a:pt x="435" y="339"/>
                </a:lnTo>
                <a:lnTo>
                  <a:pt x="435" y="340"/>
                </a:lnTo>
                <a:lnTo>
                  <a:pt x="435" y="351"/>
                </a:lnTo>
                <a:lnTo>
                  <a:pt x="436" y="350"/>
                </a:lnTo>
                <a:lnTo>
                  <a:pt x="436" y="358"/>
                </a:lnTo>
                <a:lnTo>
                  <a:pt x="436" y="357"/>
                </a:lnTo>
                <a:lnTo>
                  <a:pt x="436" y="357"/>
                </a:lnTo>
                <a:lnTo>
                  <a:pt x="436" y="363"/>
                </a:lnTo>
                <a:lnTo>
                  <a:pt x="436" y="363"/>
                </a:lnTo>
                <a:lnTo>
                  <a:pt x="437" y="367"/>
                </a:lnTo>
                <a:lnTo>
                  <a:pt x="437" y="367"/>
                </a:lnTo>
                <a:lnTo>
                  <a:pt x="437" y="368"/>
                </a:lnTo>
                <a:lnTo>
                  <a:pt x="437" y="373"/>
                </a:lnTo>
                <a:lnTo>
                  <a:pt x="437" y="373"/>
                </a:lnTo>
                <a:lnTo>
                  <a:pt x="438" y="373"/>
                </a:lnTo>
                <a:lnTo>
                  <a:pt x="438" y="377"/>
                </a:lnTo>
                <a:lnTo>
                  <a:pt x="438" y="377"/>
                </a:lnTo>
                <a:lnTo>
                  <a:pt x="438" y="377"/>
                </a:lnTo>
                <a:lnTo>
                  <a:pt x="439" y="383"/>
                </a:lnTo>
                <a:lnTo>
                  <a:pt x="439" y="383"/>
                </a:lnTo>
                <a:lnTo>
                  <a:pt x="439" y="388"/>
                </a:lnTo>
                <a:lnTo>
                  <a:pt x="439" y="388"/>
                </a:lnTo>
                <a:lnTo>
                  <a:pt x="439" y="388"/>
                </a:lnTo>
                <a:lnTo>
                  <a:pt x="440" y="336"/>
                </a:lnTo>
                <a:lnTo>
                  <a:pt x="440" y="321"/>
                </a:lnTo>
                <a:lnTo>
                  <a:pt x="440" y="142"/>
                </a:lnTo>
                <a:lnTo>
                  <a:pt x="441" y="131"/>
                </a:lnTo>
                <a:lnTo>
                  <a:pt x="441" y="102"/>
                </a:lnTo>
                <a:lnTo>
                  <a:pt x="441" y="128"/>
                </a:lnTo>
                <a:lnTo>
                  <a:pt x="441" y="138"/>
                </a:lnTo>
                <a:lnTo>
                  <a:pt x="441" y="244"/>
                </a:lnTo>
                <a:lnTo>
                  <a:pt x="442" y="250"/>
                </a:lnTo>
                <a:lnTo>
                  <a:pt x="442" y="294"/>
                </a:lnTo>
                <a:lnTo>
                  <a:pt x="442" y="296"/>
                </a:lnTo>
                <a:lnTo>
                  <a:pt x="443" y="300"/>
                </a:lnTo>
                <a:lnTo>
                  <a:pt x="443" y="300"/>
                </a:lnTo>
                <a:lnTo>
                  <a:pt x="443" y="300"/>
                </a:lnTo>
                <a:lnTo>
                  <a:pt x="443" y="309"/>
                </a:lnTo>
                <a:lnTo>
                  <a:pt x="443" y="310"/>
                </a:lnTo>
                <a:lnTo>
                  <a:pt x="444" y="297"/>
                </a:lnTo>
                <a:lnTo>
                  <a:pt x="444" y="294"/>
                </a:lnTo>
                <a:lnTo>
                  <a:pt x="444" y="268"/>
                </a:lnTo>
                <a:lnTo>
                  <a:pt x="445" y="267"/>
                </a:lnTo>
                <a:lnTo>
                  <a:pt x="445" y="265"/>
                </a:lnTo>
                <a:lnTo>
                  <a:pt x="445" y="275"/>
                </a:lnTo>
                <a:lnTo>
                  <a:pt x="445" y="277"/>
                </a:lnTo>
                <a:lnTo>
                  <a:pt x="445" y="304"/>
                </a:lnTo>
                <a:lnTo>
                  <a:pt x="445" y="306"/>
                </a:lnTo>
                <a:lnTo>
                  <a:pt x="446" y="326"/>
                </a:lnTo>
                <a:lnTo>
                  <a:pt x="446" y="329"/>
                </a:lnTo>
                <a:lnTo>
                  <a:pt x="446" y="329"/>
                </a:lnTo>
                <a:lnTo>
                  <a:pt x="447" y="339"/>
                </a:lnTo>
                <a:lnTo>
                  <a:pt x="447" y="341"/>
                </a:lnTo>
                <a:lnTo>
                  <a:pt x="447" y="348"/>
                </a:lnTo>
                <a:lnTo>
                  <a:pt x="447" y="350"/>
                </a:lnTo>
                <a:lnTo>
                  <a:pt x="448" y="356"/>
                </a:lnTo>
                <a:lnTo>
                  <a:pt x="448" y="357"/>
                </a:lnTo>
                <a:lnTo>
                  <a:pt x="448" y="361"/>
                </a:lnTo>
                <a:lnTo>
                  <a:pt x="448" y="361"/>
                </a:lnTo>
                <a:lnTo>
                  <a:pt x="449" y="367"/>
                </a:lnTo>
                <a:lnTo>
                  <a:pt x="449" y="367"/>
                </a:lnTo>
                <a:lnTo>
                  <a:pt x="449" y="370"/>
                </a:lnTo>
                <a:lnTo>
                  <a:pt x="449" y="370"/>
                </a:lnTo>
                <a:lnTo>
                  <a:pt x="450" y="371"/>
                </a:lnTo>
                <a:lnTo>
                  <a:pt x="450" y="370"/>
                </a:lnTo>
                <a:lnTo>
                  <a:pt x="450" y="375"/>
                </a:lnTo>
                <a:lnTo>
                  <a:pt x="450" y="375"/>
                </a:lnTo>
                <a:lnTo>
                  <a:pt x="450" y="376"/>
                </a:lnTo>
                <a:lnTo>
                  <a:pt x="450" y="382"/>
                </a:lnTo>
                <a:lnTo>
                  <a:pt x="451" y="383"/>
                </a:lnTo>
                <a:lnTo>
                  <a:pt x="451" y="383"/>
                </a:lnTo>
                <a:lnTo>
                  <a:pt x="451" y="346"/>
                </a:lnTo>
                <a:lnTo>
                  <a:pt x="451" y="334"/>
                </a:lnTo>
                <a:lnTo>
                  <a:pt x="452" y="154"/>
                </a:lnTo>
                <a:lnTo>
                  <a:pt x="452" y="140"/>
                </a:lnTo>
                <a:lnTo>
                  <a:pt x="452" y="94"/>
                </a:lnTo>
                <a:lnTo>
                  <a:pt x="452" y="105"/>
                </a:lnTo>
                <a:lnTo>
                  <a:pt x="452" y="113"/>
                </a:lnTo>
                <a:lnTo>
                  <a:pt x="453" y="216"/>
                </a:lnTo>
                <a:lnTo>
                  <a:pt x="453" y="223"/>
                </a:lnTo>
                <a:lnTo>
                  <a:pt x="453" y="272"/>
                </a:lnTo>
                <a:lnTo>
                  <a:pt x="454" y="274"/>
                </a:lnTo>
                <a:lnTo>
                  <a:pt x="454" y="281"/>
                </a:lnTo>
                <a:lnTo>
                  <a:pt x="454" y="280"/>
                </a:lnTo>
                <a:lnTo>
                  <a:pt x="454" y="281"/>
                </a:lnTo>
                <a:lnTo>
                  <a:pt x="454" y="281"/>
                </a:lnTo>
                <a:lnTo>
                  <a:pt x="454" y="294"/>
                </a:lnTo>
                <a:lnTo>
                  <a:pt x="455" y="295"/>
                </a:lnTo>
                <a:lnTo>
                  <a:pt x="455" y="299"/>
                </a:lnTo>
                <a:lnTo>
                  <a:pt x="455" y="297"/>
                </a:lnTo>
                <a:lnTo>
                  <a:pt x="455" y="295"/>
                </a:lnTo>
                <a:lnTo>
                  <a:pt x="456" y="278"/>
                </a:lnTo>
                <a:lnTo>
                  <a:pt x="456" y="275"/>
                </a:lnTo>
                <a:lnTo>
                  <a:pt x="456" y="270"/>
                </a:lnTo>
                <a:lnTo>
                  <a:pt x="456" y="273"/>
                </a:lnTo>
                <a:lnTo>
                  <a:pt x="456" y="273"/>
                </a:lnTo>
                <a:lnTo>
                  <a:pt x="457" y="292"/>
                </a:lnTo>
                <a:lnTo>
                  <a:pt x="457" y="294"/>
                </a:lnTo>
                <a:lnTo>
                  <a:pt x="457" y="318"/>
                </a:lnTo>
                <a:lnTo>
                  <a:pt x="458" y="320"/>
                </a:lnTo>
                <a:lnTo>
                  <a:pt x="458" y="334"/>
                </a:lnTo>
                <a:lnTo>
                  <a:pt x="458" y="335"/>
                </a:lnTo>
                <a:lnTo>
                  <a:pt x="458" y="344"/>
                </a:lnTo>
                <a:lnTo>
                  <a:pt x="459" y="345"/>
                </a:lnTo>
                <a:lnTo>
                  <a:pt x="459" y="354"/>
                </a:lnTo>
                <a:lnTo>
                  <a:pt x="459" y="354"/>
                </a:lnTo>
                <a:lnTo>
                  <a:pt x="459" y="353"/>
                </a:lnTo>
                <a:lnTo>
                  <a:pt x="460" y="359"/>
                </a:lnTo>
                <a:lnTo>
                  <a:pt x="460" y="359"/>
                </a:lnTo>
                <a:lnTo>
                  <a:pt x="460" y="359"/>
                </a:lnTo>
                <a:lnTo>
                  <a:pt x="460" y="365"/>
                </a:lnTo>
                <a:lnTo>
                  <a:pt x="460" y="364"/>
                </a:lnTo>
                <a:lnTo>
                  <a:pt x="461" y="371"/>
                </a:lnTo>
                <a:lnTo>
                  <a:pt x="461" y="370"/>
                </a:lnTo>
                <a:lnTo>
                  <a:pt x="461" y="373"/>
                </a:lnTo>
                <a:lnTo>
                  <a:pt x="461" y="373"/>
                </a:lnTo>
                <a:lnTo>
                  <a:pt x="462" y="374"/>
                </a:lnTo>
                <a:lnTo>
                  <a:pt x="462" y="378"/>
                </a:lnTo>
                <a:lnTo>
                  <a:pt x="462" y="379"/>
                </a:lnTo>
                <a:lnTo>
                  <a:pt x="462" y="386"/>
                </a:lnTo>
                <a:lnTo>
                  <a:pt x="462" y="385"/>
                </a:lnTo>
                <a:lnTo>
                  <a:pt x="463" y="387"/>
                </a:lnTo>
                <a:lnTo>
                  <a:pt x="463" y="347"/>
                </a:lnTo>
                <a:lnTo>
                  <a:pt x="463" y="335"/>
                </a:lnTo>
                <a:lnTo>
                  <a:pt x="463" y="152"/>
                </a:lnTo>
                <a:lnTo>
                  <a:pt x="464" y="139"/>
                </a:lnTo>
                <a:lnTo>
                  <a:pt x="464" y="93"/>
                </a:lnTo>
                <a:lnTo>
                  <a:pt x="464" y="106"/>
                </a:lnTo>
                <a:lnTo>
                  <a:pt x="464" y="113"/>
                </a:lnTo>
                <a:lnTo>
                  <a:pt x="465" y="216"/>
                </a:lnTo>
                <a:lnTo>
                  <a:pt x="465" y="224"/>
                </a:lnTo>
                <a:lnTo>
                  <a:pt x="465" y="272"/>
                </a:lnTo>
                <a:lnTo>
                  <a:pt x="465" y="274"/>
                </a:lnTo>
                <a:lnTo>
                  <a:pt x="466" y="281"/>
                </a:lnTo>
                <a:lnTo>
                  <a:pt x="466" y="281"/>
                </a:lnTo>
                <a:lnTo>
                  <a:pt x="466" y="293"/>
                </a:lnTo>
                <a:lnTo>
                  <a:pt x="467" y="295"/>
                </a:lnTo>
                <a:lnTo>
                  <a:pt x="467" y="299"/>
                </a:lnTo>
                <a:lnTo>
                  <a:pt x="467" y="297"/>
                </a:lnTo>
                <a:lnTo>
                  <a:pt x="467" y="296"/>
                </a:lnTo>
                <a:lnTo>
                  <a:pt x="467" y="279"/>
                </a:lnTo>
                <a:lnTo>
                  <a:pt x="468" y="276"/>
                </a:lnTo>
                <a:lnTo>
                  <a:pt x="468" y="271"/>
                </a:lnTo>
                <a:lnTo>
                  <a:pt x="468" y="272"/>
                </a:lnTo>
                <a:lnTo>
                  <a:pt x="468" y="274"/>
                </a:lnTo>
                <a:lnTo>
                  <a:pt x="469" y="292"/>
                </a:lnTo>
                <a:lnTo>
                  <a:pt x="469" y="294"/>
                </a:lnTo>
                <a:lnTo>
                  <a:pt x="469" y="317"/>
                </a:lnTo>
                <a:lnTo>
                  <a:pt x="469" y="318"/>
                </a:lnTo>
                <a:lnTo>
                  <a:pt x="470" y="332"/>
                </a:lnTo>
                <a:lnTo>
                  <a:pt x="470" y="335"/>
                </a:lnTo>
                <a:lnTo>
                  <a:pt x="470" y="346"/>
                </a:lnTo>
                <a:lnTo>
                  <a:pt x="471" y="347"/>
                </a:lnTo>
                <a:lnTo>
                  <a:pt x="471" y="354"/>
                </a:lnTo>
                <a:lnTo>
                  <a:pt x="471" y="354"/>
                </a:lnTo>
                <a:lnTo>
                  <a:pt x="471" y="359"/>
                </a:lnTo>
                <a:lnTo>
                  <a:pt x="471" y="359"/>
                </a:lnTo>
                <a:lnTo>
                  <a:pt x="471" y="360"/>
                </a:lnTo>
                <a:lnTo>
                  <a:pt x="472" y="365"/>
                </a:lnTo>
                <a:lnTo>
                  <a:pt x="472" y="365"/>
                </a:lnTo>
                <a:lnTo>
                  <a:pt x="472" y="366"/>
                </a:lnTo>
                <a:lnTo>
                  <a:pt x="473" y="370"/>
                </a:lnTo>
                <a:lnTo>
                  <a:pt x="473" y="370"/>
                </a:lnTo>
                <a:lnTo>
                  <a:pt x="473" y="375"/>
                </a:lnTo>
                <a:lnTo>
                  <a:pt x="473" y="376"/>
                </a:lnTo>
                <a:lnTo>
                  <a:pt x="473" y="375"/>
                </a:lnTo>
                <a:lnTo>
                  <a:pt x="474" y="379"/>
                </a:lnTo>
                <a:lnTo>
                  <a:pt x="474" y="379"/>
                </a:lnTo>
                <a:lnTo>
                  <a:pt x="474" y="380"/>
                </a:lnTo>
                <a:lnTo>
                  <a:pt x="474" y="380"/>
                </a:lnTo>
                <a:lnTo>
                  <a:pt x="474" y="385"/>
                </a:lnTo>
                <a:lnTo>
                  <a:pt x="474" y="386"/>
                </a:lnTo>
                <a:lnTo>
                  <a:pt x="475" y="390"/>
                </a:lnTo>
                <a:lnTo>
                  <a:pt x="475" y="386"/>
                </a:lnTo>
                <a:lnTo>
                  <a:pt x="475" y="383"/>
                </a:lnTo>
                <a:lnTo>
                  <a:pt x="475" y="252"/>
                </a:lnTo>
                <a:lnTo>
                  <a:pt x="476" y="235"/>
                </a:lnTo>
                <a:lnTo>
                  <a:pt x="476" y="106"/>
                </a:lnTo>
                <a:lnTo>
                  <a:pt x="476" y="103"/>
                </a:lnTo>
                <a:lnTo>
                  <a:pt x="476" y="175"/>
                </a:lnTo>
                <a:lnTo>
                  <a:pt x="477" y="185"/>
                </a:lnTo>
                <a:lnTo>
                  <a:pt x="477" y="264"/>
                </a:lnTo>
                <a:lnTo>
                  <a:pt x="477" y="268"/>
                </a:lnTo>
                <a:lnTo>
                  <a:pt x="478" y="295"/>
                </a:lnTo>
                <a:lnTo>
                  <a:pt x="478" y="295"/>
                </a:lnTo>
                <a:lnTo>
                  <a:pt x="478" y="302"/>
                </a:lnTo>
                <a:lnTo>
                  <a:pt x="478" y="303"/>
                </a:lnTo>
                <a:lnTo>
                  <a:pt x="479" y="309"/>
                </a:lnTo>
                <a:lnTo>
                  <a:pt x="479" y="308"/>
                </a:lnTo>
                <a:lnTo>
                  <a:pt x="479" y="306"/>
                </a:lnTo>
                <a:lnTo>
                  <a:pt x="479" y="287"/>
                </a:lnTo>
                <a:lnTo>
                  <a:pt x="480" y="285"/>
                </a:lnTo>
                <a:lnTo>
                  <a:pt x="480" y="269"/>
                </a:lnTo>
                <a:lnTo>
                  <a:pt x="480" y="269"/>
                </a:lnTo>
                <a:lnTo>
                  <a:pt x="480" y="269"/>
                </a:lnTo>
                <a:lnTo>
                  <a:pt x="480" y="284"/>
                </a:lnTo>
                <a:lnTo>
                  <a:pt x="481" y="287"/>
                </a:lnTo>
                <a:lnTo>
                  <a:pt x="481" y="312"/>
                </a:lnTo>
                <a:lnTo>
                  <a:pt x="481" y="314"/>
                </a:lnTo>
                <a:lnTo>
                  <a:pt x="482" y="330"/>
                </a:lnTo>
                <a:lnTo>
                  <a:pt x="482" y="332"/>
                </a:lnTo>
                <a:lnTo>
                  <a:pt x="482" y="341"/>
                </a:lnTo>
                <a:lnTo>
                  <a:pt x="482" y="341"/>
                </a:lnTo>
                <a:lnTo>
                  <a:pt x="482" y="341"/>
                </a:lnTo>
                <a:lnTo>
                  <a:pt x="483" y="348"/>
                </a:lnTo>
                <a:lnTo>
                  <a:pt x="483" y="347"/>
                </a:lnTo>
                <a:lnTo>
                  <a:pt x="483" y="348"/>
                </a:lnTo>
                <a:lnTo>
                  <a:pt x="483" y="348"/>
                </a:lnTo>
                <a:lnTo>
                  <a:pt x="483" y="354"/>
                </a:lnTo>
                <a:lnTo>
                  <a:pt x="484" y="355"/>
                </a:lnTo>
                <a:lnTo>
                  <a:pt x="484" y="360"/>
                </a:lnTo>
                <a:lnTo>
                  <a:pt x="484" y="361"/>
                </a:lnTo>
                <a:lnTo>
                  <a:pt x="484" y="365"/>
                </a:lnTo>
                <a:lnTo>
                  <a:pt x="485" y="366"/>
                </a:lnTo>
                <a:lnTo>
                  <a:pt x="485" y="370"/>
                </a:lnTo>
                <a:lnTo>
                  <a:pt x="485" y="370"/>
                </a:lnTo>
                <a:lnTo>
                  <a:pt x="486" y="375"/>
                </a:lnTo>
                <a:lnTo>
                  <a:pt x="486" y="375"/>
                </a:lnTo>
                <a:lnTo>
                  <a:pt x="486" y="381"/>
                </a:lnTo>
                <a:lnTo>
                  <a:pt x="486" y="381"/>
                </a:lnTo>
                <a:lnTo>
                  <a:pt x="486" y="382"/>
                </a:lnTo>
                <a:lnTo>
                  <a:pt x="486" y="383"/>
                </a:lnTo>
                <a:lnTo>
                  <a:pt x="487" y="350"/>
                </a:lnTo>
                <a:lnTo>
                  <a:pt x="487" y="339"/>
                </a:lnTo>
                <a:lnTo>
                  <a:pt x="487" y="164"/>
                </a:lnTo>
                <a:lnTo>
                  <a:pt x="487" y="151"/>
                </a:lnTo>
                <a:lnTo>
                  <a:pt x="488" y="103"/>
                </a:lnTo>
                <a:lnTo>
                  <a:pt x="488" y="113"/>
                </a:lnTo>
                <a:lnTo>
                  <a:pt x="488" y="119"/>
                </a:lnTo>
                <a:lnTo>
                  <a:pt x="488" y="214"/>
                </a:lnTo>
                <a:lnTo>
                  <a:pt x="488" y="222"/>
                </a:lnTo>
                <a:lnTo>
                  <a:pt x="489" y="281"/>
                </a:lnTo>
                <a:lnTo>
                  <a:pt x="489" y="283"/>
                </a:lnTo>
                <a:lnTo>
                  <a:pt x="489" y="293"/>
                </a:lnTo>
                <a:lnTo>
                  <a:pt x="490" y="293"/>
                </a:lnTo>
                <a:lnTo>
                  <a:pt x="490" y="306"/>
                </a:lnTo>
                <a:lnTo>
                  <a:pt x="490" y="306"/>
                </a:lnTo>
                <a:lnTo>
                  <a:pt x="490" y="307"/>
                </a:lnTo>
                <a:lnTo>
                  <a:pt x="490" y="308"/>
                </a:lnTo>
                <a:lnTo>
                  <a:pt x="491" y="303"/>
                </a:lnTo>
                <a:lnTo>
                  <a:pt x="491" y="300"/>
                </a:lnTo>
                <a:lnTo>
                  <a:pt x="491" y="278"/>
                </a:lnTo>
                <a:lnTo>
                  <a:pt x="491" y="276"/>
                </a:lnTo>
                <a:lnTo>
                  <a:pt x="491" y="272"/>
                </a:lnTo>
                <a:lnTo>
                  <a:pt x="492" y="274"/>
                </a:lnTo>
                <a:lnTo>
                  <a:pt x="492" y="275"/>
                </a:lnTo>
                <a:lnTo>
                  <a:pt x="492" y="300"/>
                </a:lnTo>
                <a:lnTo>
                  <a:pt x="493" y="301"/>
                </a:lnTo>
                <a:lnTo>
                  <a:pt x="493" y="325"/>
                </a:lnTo>
                <a:lnTo>
                  <a:pt x="493" y="327"/>
                </a:lnTo>
                <a:lnTo>
                  <a:pt x="493" y="340"/>
                </a:lnTo>
                <a:lnTo>
                  <a:pt x="494" y="343"/>
                </a:lnTo>
                <a:lnTo>
                  <a:pt x="494" y="350"/>
                </a:lnTo>
                <a:lnTo>
                  <a:pt x="494" y="351"/>
                </a:lnTo>
                <a:lnTo>
                  <a:pt x="495" y="357"/>
                </a:lnTo>
                <a:lnTo>
                  <a:pt x="495" y="358"/>
                </a:lnTo>
                <a:lnTo>
                  <a:pt x="495" y="357"/>
                </a:lnTo>
                <a:lnTo>
                  <a:pt x="495" y="364"/>
                </a:lnTo>
                <a:lnTo>
                  <a:pt x="495" y="363"/>
                </a:lnTo>
                <a:lnTo>
                  <a:pt x="495" y="364"/>
                </a:lnTo>
                <a:lnTo>
                  <a:pt x="495" y="364"/>
                </a:lnTo>
                <a:lnTo>
                  <a:pt x="496" y="370"/>
                </a:lnTo>
                <a:lnTo>
                  <a:pt x="496" y="370"/>
                </a:lnTo>
                <a:lnTo>
                  <a:pt x="496" y="370"/>
                </a:lnTo>
                <a:lnTo>
                  <a:pt x="496" y="377"/>
                </a:lnTo>
                <a:lnTo>
                  <a:pt x="497" y="376"/>
                </a:lnTo>
                <a:lnTo>
                  <a:pt x="497" y="376"/>
                </a:lnTo>
                <a:lnTo>
                  <a:pt x="497" y="378"/>
                </a:lnTo>
                <a:lnTo>
                  <a:pt x="497" y="378"/>
                </a:lnTo>
                <a:lnTo>
                  <a:pt x="497" y="378"/>
                </a:lnTo>
                <a:lnTo>
                  <a:pt x="497" y="384"/>
                </a:lnTo>
                <a:lnTo>
                  <a:pt x="497" y="384"/>
                </a:lnTo>
                <a:lnTo>
                  <a:pt x="498" y="390"/>
                </a:lnTo>
                <a:lnTo>
                  <a:pt x="498" y="391"/>
                </a:lnTo>
                <a:lnTo>
                  <a:pt x="499" y="346"/>
                </a:lnTo>
                <a:lnTo>
                  <a:pt x="499" y="332"/>
                </a:lnTo>
                <a:lnTo>
                  <a:pt x="499" y="151"/>
                </a:lnTo>
                <a:lnTo>
                  <a:pt x="499" y="137"/>
                </a:lnTo>
                <a:lnTo>
                  <a:pt x="500" y="104"/>
                </a:lnTo>
                <a:lnTo>
                  <a:pt x="500" y="122"/>
                </a:lnTo>
                <a:lnTo>
                  <a:pt x="500" y="129"/>
                </a:lnTo>
                <a:lnTo>
                  <a:pt x="500" y="218"/>
                </a:lnTo>
                <a:lnTo>
                  <a:pt x="500" y="226"/>
                </a:lnTo>
                <a:lnTo>
                  <a:pt x="501" y="274"/>
                </a:lnTo>
                <a:lnTo>
                  <a:pt x="501" y="275"/>
                </a:lnTo>
                <a:lnTo>
                  <a:pt x="501" y="285"/>
                </a:lnTo>
                <a:lnTo>
                  <a:pt x="502" y="286"/>
                </a:lnTo>
                <a:lnTo>
                  <a:pt x="502" y="286"/>
                </a:lnTo>
                <a:lnTo>
                  <a:pt x="502" y="298"/>
                </a:lnTo>
                <a:lnTo>
                  <a:pt x="502" y="299"/>
                </a:lnTo>
                <a:lnTo>
                  <a:pt x="502" y="303"/>
                </a:lnTo>
                <a:lnTo>
                  <a:pt x="502" y="301"/>
                </a:lnTo>
                <a:lnTo>
                  <a:pt x="503" y="300"/>
                </a:lnTo>
                <a:lnTo>
                  <a:pt x="503" y="285"/>
                </a:lnTo>
                <a:lnTo>
                  <a:pt x="503" y="284"/>
                </a:lnTo>
                <a:lnTo>
                  <a:pt x="504" y="275"/>
                </a:lnTo>
                <a:lnTo>
                  <a:pt x="504" y="276"/>
                </a:lnTo>
                <a:lnTo>
                  <a:pt x="504" y="276"/>
                </a:lnTo>
                <a:lnTo>
                  <a:pt x="504" y="295"/>
                </a:lnTo>
                <a:lnTo>
                  <a:pt x="504" y="296"/>
                </a:lnTo>
                <a:lnTo>
                  <a:pt x="505" y="320"/>
                </a:lnTo>
                <a:lnTo>
                  <a:pt x="505" y="321"/>
                </a:lnTo>
                <a:lnTo>
                  <a:pt x="505" y="337"/>
                </a:lnTo>
                <a:lnTo>
                  <a:pt x="506" y="338"/>
                </a:lnTo>
                <a:lnTo>
                  <a:pt x="506" y="350"/>
                </a:lnTo>
                <a:lnTo>
                  <a:pt x="506" y="350"/>
                </a:lnTo>
                <a:lnTo>
                  <a:pt x="506" y="358"/>
                </a:lnTo>
                <a:lnTo>
                  <a:pt x="506" y="358"/>
                </a:lnTo>
                <a:lnTo>
                  <a:pt x="507" y="359"/>
                </a:lnTo>
                <a:lnTo>
                  <a:pt x="507" y="364"/>
                </a:lnTo>
                <a:lnTo>
                  <a:pt x="507" y="364"/>
                </a:lnTo>
                <a:lnTo>
                  <a:pt x="507" y="365"/>
                </a:lnTo>
                <a:lnTo>
                  <a:pt x="507" y="365"/>
                </a:lnTo>
                <a:lnTo>
                  <a:pt x="508" y="369"/>
                </a:lnTo>
                <a:lnTo>
                  <a:pt x="508" y="368"/>
                </a:lnTo>
                <a:lnTo>
                  <a:pt x="508" y="373"/>
                </a:lnTo>
                <a:lnTo>
                  <a:pt x="508" y="373"/>
                </a:lnTo>
                <a:lnTo>
                  <a:pt x="508" y="373"/>
                </a:lnTo>
                <a:lnTo>
                  <a:pt x="509" y="379"/>
                </a:lnTo>
                <a:lnTo>
                  <a:pt x="509" y="379"/>
                </a:lnTo>
                <a:lnTo>
                  <a:pt x="509" y="379"/>
                </a:lnTo>
                <a:lnTo>
                  <a:pt x="509" y="385"/>
                </a:lnTo>
                <a:lnTo>
                  <a:pt x="510" y="385"/>
                </a:lnTo>
                <a:lnTo>
                  <a:pt x="510" y="384"/>
                </a:lnTo>
                <a:lnTo>
                  <a:pt x="510" y="390"/>
                </a:lnTo>
                <a:lnTo>
                  <a:pt x="510" y="389"/>
                </a:lnTo>
                <a:lnTo>
                  <a:pt x="510" y="392"/>
                </a:lnTo>
                <a:lnTo>
                  <a:pt x="510" y="381"/>
                </a:lnTo>
                <a:lnTo>
                  <a:pt x="511" y="377"/>
                </a:lnTo>
                <a:lnTo>
                  <a:pt x="511" y="227"/>
                </a:lnTo>
                <a:lnTo>
                  <a:pt x="511" y="211"/>
                </a:lnTo>
                <a:lnTo>
                  <a:pt x="512" y="117"/>
                </a:lnTo>
                <a:lnTo>
                  <a:pt x="512" y="116"/>
                </a:lnTo>
                <a:lnTo>
                  <a:pt x="512" y="192"/>
                </a:lnTo>
                <a:lnTo>
                  <a:pt x="512" y="201"/>
                </a:lnTo>
                <a:lnTo>
                  <a:pt x="513" y="277"/>
                </a:lnTo>
                <a:lnTo>
                  <a:pt x="513" y="281"/>
                </a:lnTo>
                <a:lnTo>
                  <a:pt x="513" y="301"/>
                </a:lnTo>
                <a:lnTo>
                  <a:pt x="513" y="301"/>
                </a:lnTo>
                <a:lnTo>
                  <a:pt x="514" y="310"/>
                </a:lnTo>
                <a:lnTo>
                  <a:pt x="514" y="312"/>
                </a:lnTo>
                <a:lnTo>
                  <a:pt x="514" y="311"/>
                </a:lnTo>
                <a:lnTo>
                  <a:pt x="514" y="315"/>
                </a:lnTo>
                <a:lnTo>
                  <a:pt x="514" y="314"/>
                </a:lnTo>
                <a:lnTo>
                  <a:pt x="514" y="313"/>
                </a:lnTo>
                <a:lnTo>
                  <a:pt x="515" y="293"/>
                </a:lnTo>
                <a:lnTo>
                  <a:pt x="515" y="292"/>
                </a:lnTo>
                <a:lnTo>
                  <a:pt x="515" y="276"/>
                </a:lnTo>
                <a:lnTo>
                  <a:pt x="515" y="276"/>
                </a:lnTo>
                <a:lnTo>
                  <a:pt x="516" y="274"/>
                </a:lnTo>
                <a:lnTo>
                  <a:pt x="516" y="290"/>
                </a:lnTo>
                <a:lnTo>
                  <a:pt x="516" y="294"/>
                </a:lnTo>
                <a:lnTo>
                  <a:pt x="517" y="318"/>
                </a:lnTo>
                <a:lnTo>
                  <a:pt x="517" y="319"/>
                </a:lnTo>
                <a:lnTo>
                  <a:pt x="517" y="336"/>
                </a:lnTo>
                <a:lnTo>
                  <a:pt x="517" y="337"/>
                </a:lnTo>
                <a:lnTo>
                  <a:pt x="518" y="347"/>
                </a:lnTo>
                <a:lnTo>
                  <a:pt x="518" y="348"/>
                </a:lnTo>
                <a:lnTo>
                  <a:pt x="518" y="355"/>
                </a:lnTo>
                <a:lnTo>
                  <a:pt x="519" y="356"/>
                </a:lnTo>
                <a:lnTo>
                  <a:pt x="519" y="355"/>
                </a:lnTo>
                <a:lnTo>
                  <a:pt x="519" y="362"/>
                </a:lnTo>
                <a:lnTo>
                  <a:pt x="519" y="361"/>
                </a:lnTo>
                <a:lnTo>
                  <a:pt x="519" y="367"/>
                </a:lnTo>
                <a:lnTo>
                  <a:pt x="519" y="366"/>
                </a:lnTo>
                <a:lnTo>
                  <a:pt x="520" y="367"/>
                </a:lnTo>
                <a:lnTo>
                  <a:pt x="520" y="372"/>
                </a:lnTo>
                <a:lnTo>
                  <a:pt x="520" y="372"/>
                </a:lnTo>
                <a:lnTo>
                  <a:pt x="521" y="375"/>
                </a:lnTo>
                <a:lnTo>
                  <a:pt x="521" y="375"/>
                </a:lnTo>
                <a:lnTo>
                  <a:pt x="521" y="381"/>
                </a:lnTo>
                <a:lnTo>
                  <a:pt x="521" y="381"/>
                </a:lnTo>
                <a:lnTo>
                  <a:pt x="522" y="386"/>
                </a:lnTo>
                <a:lnTo>
                  <a:pt x="522" y="385"/>
                </a:lnTo>
                <a:lnTo>
                  <a:pt x="522" y="384"/>
                </a:lnTo>
                <a:lnTo>
                  <a:pt x="522" y="287"/>
                </a:lnTo>
                <a:lnTo>
                  <a:pt x="523" y="271"/>
                </a:lnTo>
                <a:lnTo>
                  <a:pt x="523" y="128"/>
                </a:lnTo>
                <a:lnTo>
                  <a:pt x="523" y="122"/>
                </a:lnTo>
                <a:lnTo>
                  <a:pt x="523" y="114"/>
                </a:lnTo>
                <a:lnTo>
                  <a:pt x="523" y="146"/>
                </a:lnTo>
                <a:lnTo>
                  <a:pt x="523" y="156"/>
                </a:lnTo>
                <a:lnTo>
                  <a:pt x="524" y="244"/>
                </a:lnTo>
                <a:lnTo>
                  <a:pt x="524" y="250"/>
                </a:lnTo>
                <a:lnTo>
                  <a:pt x="525" y="286"/>
                </a:lnTo>
                <a:lnTo>
                  <a:pt x="525" y="287"/>
                </a:lnTo>
                <a:lnTo>
                  <a:pt x="525" y="296"/>
                </a:lnTo>
                <a:lnTo>
                  <a:pt x="525" y="297"/>
                </a:lnTo>
                <a:lnTo>
                  <a:pt x="526" y="306"/>
                </a:lnTo>
                <a:lnTo>
                  <a:pt x="526" y="306"/>
                </a:lnTo>
                <a:lnTo>
                  <a:pt x="526" y="306"/>
                </a:lnTo>
                <a:lnTo>
                  <a:pt x="526" y="298"/>
                </a:lnTo>
                <a:lnTo>
                  <a:pt x="526" y="295"/>
                </a:lnTo>
                <a:lnTo>
                  <a:pt x="527" y="278"/>
                </a:lnTo>
                <a:lnTo>
                  <a:pt x="527" y="277"/>
                </a:lnTo>
                <a:lnTo>
                  <a:pt x="527" y="276"/>
                </a:lnTo>
                <a:lnTo>
                  <a:pt x="527" y="281"/>
                </a:lnTo>
                <a:lnTo>
                  <a:pt x="528" y="283"/>
                </a:lnTo>
                <a:lnTo>
                  <a:pt x="528" y="306"/>
                </a:lnTo>
                <a:lnTo>
                  <a:pt x="528" y="308"/>
                </a:lnTo>
                <a:lnTo>
                  <a:pt x="528" y="329"/>
                </a:lnTo>
                <a:lnTo>
                  <a:pt x="529" y="331"/>
                </a:lnTo>
                <a:lnTo>
                  <a:pt x="529" y="342"/>
                </a:lnTo>
                <a:lnTo>
                  <a:pt x="529" y="343"/>
                </a:lnTo>
                <a:lnTo>
                  <a:pt x="530" y="352"/>
                </a:lnTo>
                <a:lnTo>
                  <a:pt x="530" y="352"/>
                </a:lnTo>
                <a:lnTo>
                  <a:pt x="530" y="358"/>
                </a:lnTo>
                <a:lnTo>
                  <a:pt x="530" y="358"/>
                </a:lnTo>
                <a:lnTo>
                  <a:pt x="530" y="358"/>
                </a:lnTo>
                <a:lnTo>
                  <a:pt x="531" y="363"/>
                </a:lnTo>
                <a:lnTo>
                  <a:pt x="531" y="364"/>
                </a:lnTo>
                <a:lnTo>
                  <a:pt x="531" y="364"/>
                </a:lnTo>
                <a:lnTo>
                  <a:pt x="531" y="370"/>
                </a:lnTo>
                <a:lnTo>
                  <a:pt x="532" y="370"/>
                </a:lnTo>
                <a:lnTo>
                  <a:pt x="532" y="374"/>
                </a:lnTo>
                <a:lnTo>
                  <a:pt x="532" y="373"/>
                </a:lnTo>
                <a:lnTo>
                  <a:pt x="532" y="373"/>
                </a:lnTo>
                <a:lnTo>
                  <a:pt x="532" y="378"/>
                </a:lnTo>
                <a:lnTo>
                  <a:pt x="533" y="378"/>
                </a:lnTo>
                <a:lnTo>
                  <a:pt x="533" y="385"/>
                </a:lnTo>
                <a:lnTo>
                  <a:pt x="533" y="385"/>
                </a:lnTo>
                <a:lnTo>
                  <a:pt x="533" y="385"/>
                </a:lnTo>
                <a:lnTo>
                  <a:pt x="534" y="362"/>
                </a:lnTo>
                <a:lnTo>
                  <a:pt x="534" y="353"/>
                </a:lnTo>
                <a:lnTo>
                  <a:pt x="534" y="192"/>
                </a:lnTo>
                <a:lnTo>
                  <a:pt x="534" y="178"/>
                </a:lnTo>
                <a:lnTo>
                  <a:pt x="535" y="108"/>
                </a:lnTo>
                <a:lnTo>
                  <a:pt x="535" y="110"/>
                </a:lnTo>
                <a:lnTo>
                  <a:pt x="535" y="189"/>
                </a:lnTo>
                <a:lnTo>
                  <a:pt x="536" y="198"/>
                </a:lnTo>
                <a:lnTo>
                  <a:pt x="536" y="260"/>
                </a:lnTo>
                <a:lnTo>
                  <a:pt x="536" y="264"/>
                </a:lnTo>
                <a:lnTo>
                  <a:pt x="536" y="281"/>
                </a:lnTo>
                <a:lnTo>
                  <a:pt x="537" y="281"/>
                </a:lnTo>
                <a:lnTo>
                  <a:pt x="537" y="290"/>
                </a:lnTo>
                <a:lnTo>
                  <a:pt x="537" y="291"/>
                </a:lnTo>
                <a:lnTo>
                  <a:pt x="537" y="297"/>
                </a:lnTo>
                <a:lnTo>
                  <a:pt x="537" y="297"/>
                </a:lnTo>
                <a:lnTo>
                  <a:pt x="537" y="297"/>
                </a:lnTo>
                <a:lnTo>
                  <a:pt x="538" y="284"/>
                </a:lnTo>
                <a:lnTo>
                  <a:pt x="538" y="281"/>
                </a:lnTo>
                <a:lnTo>
                  <a:pt x="539" y="271"/>
                </a:lnTo>
                <a:lnTo>
                  <a:pt x="539" y="272"/>
                </a:lnTo>
                <a:lnTo>
                  <a:pt x="539" y="285"/>
                </a:lnTo>
                <a:lnTo>
                  <a:pt x="539" y="287"/>
                </a:lnTo>
                <a:lnTo>
                  <a:pt x="540" y="310"/>
                </a:lnTo>
                <a:lnTo>
                  <a:pt x="540" y="313"/>
                </a:lnTo>
                <a:lnTo>
                  <a:pt x="540" y="327"/>
                </a:lnTo>
                <a:lnTo>
                  <a:pt x="540" y="329"/>
                </a:lnTo>
                <a:lnTo>
                  <a:pt x="541" y="328"/>
                </a:lnTo>
                <a:lnTo>
                  <a:pt x="541" y="338"/>
                </a:lnTo>
                <a:lnTo>
                  <a:pt x="541" y="338"/>
                </a:lnTo>
                <a:lnTo>
                  <a:pt x="541" y="348"/>
                </a:lnTo>
                <a:lnTo>
                  <a:pt x="542" y="347"/>
                </a:lnTo>
                <a:lnTo>
                  <a:pt x="542" y="355"/>
                </a:lnTo>
                <a:lnTo>
                  <a:pt x="542" y="355"/>
                </a:lnTo>
                <a:lnTo>
                  <a:pt x="543" y="359"/>
                </a:lnTo>
                <a:lnTo>
                  <a:pt x="543" y="359"/>
                </a:lnTo>
                <a:lnTo>
                  <a:pt x="543" y="359"/>
                </a:lnTo>
                <a:lnTo>
                  <a:pt x="543" y="364"/>
                </a:lnTo>
                <a:lnTo>
                  <a:pt x="543" y="365"/>
                </a:lnTo>
                <a:lnTo>
                  <a:pt x="544" y="368"/>
                </a:lnTo>
                <a:lnTo>
                  <a:pt x="544" y="368"/>
                </a:lnTo>
                <a:lnTo>
                  <a:pt x="544" y="368"/>
                </a:lnTo>
                <a:lnTo>
                  <a:pt x="544" y="367"/>
                </a:lnTo>
                <a:lnTo>
                  <a:pt x="544" y="371"/>
                </a:lnTo>
                <a:lnTo>
                  <a:pt x="545" y="372"/>
                </a:lnTo>
                <a:lnTo>
                  <a:pt x="545" y="372"/>
                </a:lnTo>
                <a:lnTo>
                  <a:pt x="545" y="378"/>
                </a:lnTo>
                <a:lnTo>
                  <a:pt x="545" y="378"/>
                </a:lnTo>
                <a:lnTo>
                  <a:pt x="545" y="378"/>
                </a:lnTo>
                <a:lnTo>
                  <a:pt x="545" y="341"/>
                </a:lnTo>
                <a:lnTo>
                  <a:pt x="546" y="329"/>
                </a:lnTo>
                <a:lnTo>
                  <a:pt x="546" y="164"/>
                </a:lnTo>
                <a:lnTo>
                  <a:pt x="546" y="153"/>
                </a:lnTo>
                <a:lnTo>
                  <a:pt x="547" y="108"/>
                </a:lnTo>
                <a:lnTo>
                  <a:pt x="547" y="112"/>
                </a:lnTo>
                <a:lnTo>
                  <a:pt x="547" y="116"/>
                </a:lnTo>
                <a:lnTo>
                  <a:pt x="547" y="210"/>
                </a:lnTo>
                <a:lnTo>
                  <a:pt x="547" y="218"/>
                </a:lnTo>
                <a:lnTo>
                  <a:pt x="548" y="272"/>
                </a:lnTo>
                <a:lnTo>
                  <a:pt x="548" y="274"/>
                </a:lnTo>
                <a:lnTo>
                  <a:pt x="548" y="286"/>
                </a:lnTo>
                <a:lnTo>
                  <a:pt x="549" y="286"/>
                </a:lnTo>
                <a:lnTo>
                  <a:pt x="549" y="297"/>
                </a:lnTo>
                <a:lnTo>
                  <a:pt x="549" y="298"/>
                </a:lnTo>
                <a:lnTo>
                  <a:pt x="549" y="298"/>
                </a:lnTo>
                <a:lnTo>
                  <a:pt x="549" y="292"/>
                </a:lnTo>
                <a:lnTo>
                  <a:pt x="549" y="292"/>
                </a:lnTo>
                <a:lnTo>
                  <a:pt x="550" y="267"/>
                </a:lnTo>
                <a:lnTo>
                  <a:pt x="550" y="265"/>
                </a:lnTo>
                <a:lnTo>
                  <a:pt x="550" y="258"/>
                </a:lnTo>
                <a:lnTo>
                  <a:pt x="550" y="261"/>
                </a:lnTo>
                <a:lnTo>
                  <a:pt x="551" y="262"/>
                </a:lnTo>
                <a:lnTo>
                  <a:pt x="551" y="285"/>
                </a:lnTo>
                <a:lnTo>
                  <a:pt x="551" y="287"/>
                </a:lnTo>
                <a:lnTo>
                  <a:pt x="552" y="308"/>
                </a:lnTo>
                <a:lnTo>
                  <a:pt x="552" y="310"/>
                </a:lnTo>
                <a:lnTo>
                  <a:pt x="552" y="322"/>
                </a:lnTo>
                <a:lnTo>
                  <a:pt x="552" y="322"/>
                </a:lnTo>
                <a:lnTo>
                  <a:pt x="552" y="323"/>
                </a:lnTo>
                <a:lnTo>
                  <a:pt x="552" y="323"/>
                </a:lnTo>
                <a:lnTo>
                  <a:pt x="553" y="331"/>
                </a:lnTo>
                <a:lnTo>
                  <a:pt x="553" y="332"/>
                </a:lnTo>
                <a:lnTo>
                  <a:pt x="553" y="338"/>
                </a:lnTo>
                <a:lnTo>
                  <a:pt x="554" y="338"/>
                </a:lnTo>
                <a:lnTo>
                  <a:pt x="554" y="344"/>
                </a:lnTo>
                <a:lnTo>
                  <a:pt x="554" y="345"/>
                </a:lnTo>
                <a:lnTo>
                  <a:pt x="554" y="349"/>
                </a:lnTo>
                <a:lnTo>
                  <a:pt x="554" y="349"/>
                </a:lnTo>
                <a:lnTo>
                  <a:pt x="555" y="350"/>
                </a:lnTo>
                <a:lnTo>
                  <a:pt x="555" y="349"/>
                </a:lnTo>
                <a:lnTo>
                  <a:pt x="555" y="353"/>
                </a:lnTo>
                <a:lnTo>
                  <a:pt x="555" y="353"/>
                </a:lnTo>
                <a:lnTo>
                  <a:pt x="555" y="352"/>
                </a:lnTo>
                <a:lnTo>
                  <a:pt x="556" y="359"/>
                </a:lnTo>
                <a:lnTo>
                  <a:pt x="556" y="359"/>
                </a:lnTo>
                <a:lnTo>
                  <a:pt x="556" y="364"/>
                </a:lnTo>
                <a:lnTo>
                  <a:pt x="556" y="362"/>
                </a:lnTo>
                <a:lnTo>
                  <a:pt x="556" y="361"/>
                </a:lnTo>
                <a:lnTo>
                  <a:pt x="557" y="265"/>
                </a:lnTo>
                <a:lnTo>
                  <a:pt x="557" y="249"/>
                </a:lnTo>
                <a:lnTo>
                  <a:pt x="557" y="105"/>
                </a:lnTo>
                <a:lnTo>
                  <a:pt x="558" y="98"/>
                </a:lnTo>
                <a:lnTo>
                  <a:pt x="558" y="90"/>
                </a:lnTo>
                <a:lnTo>
                  <a:pt x="558" y="125"/>
                </a:lnTo>
                <a:lnTo>
                  <a:pt x="558" y="134"/>
                </a:lnTo>
                <a:lnTo>
                  <a:pt x="558" y="223"/>
                </a:lnTo>
                <a:lnTo>
                  <a:pt x="559" y="228"/>
                </a:lnTo>
                <a:lnTo>
                  <a:pt x="559" y="262"/>
                </a:lnTo>
                <a:lnTo>
                  <a:pt x="559" y="262"/>
                </a:lnTo>
                <a:lnTo>
                  <a:pt x="560" y="270"/>
                </a:lnTo>
                <a:lnTo>
                  <a:pt x="560" y="270"/>
                </a:lnTo>
                <a:lnTo>
                  <a:pt x="560" y="272"/>
                </a:lnTo>
                <a:lnTo>
                  <a:pt x="560" y="282"/>
                </a:lnTo>
                <a:lnTo>
                  <a:pt x="560" y="281"/>
                </a:lnTo>
                <a:lnTo>
                  <a:pt x="560" y="282"/>
                </a:lnTo>
                <a:lnTo>
                  <a:pt x="561" y="274"/>
                </a:lnTo>
                <a:lnTo>
                  <a:pt x="561" y="272"/>
                </a:lnTo>
                <a:lnTo>
                  <a:pt x="561" y="255"/>
                </a:lnTo>
                <a:lnTo>
                  <a:pt x="561" y="255"/>
                </a:lnTo>
                <a:lnTo>
                  <a:pt x="562" y="254"/>
                </a:lnTo>
                <a:lnTo>
                  <a:pt x="562" y="252"/>
                </a:lnTo>
                <a:lnTo>
                  <a:pt x="562" y="261"/>
                </a:lnTo>
                <a:lnTo>
                  <a:pt x="562" y="264"/>
                </a:lnTo>
                <a:lnTo>
                  <a:pt x="562" y="289"/>
                </a:lnTo>
                <a:lnTo>
                  <a:pt x="563" y="291"/>
                </a:lnTo>
                <a:lnTo>
                  <a:pt x="563" y="308"/>
                </a:lnTo>
                <a:lnTo>
                  <a:pt x="563" y="309"/>
                </a:lnTo>
                <a:lnTo>
                  <a:pt x="563" y="320"/>
                </a:lnTo>
                <a:lnTo>
                  <a:pt x="563" y="321"/>
                </a:lnTo>
                <a:lnTo>
                  <a:pt x="564" y="330"/>
                </a:lnTo>
                <a:lnTo>
                  <a:pt x="564" y="331"/>
                </a:lnTo>
                <a:lnTo>
                  <a:pt x="564" y="331"/>
                </a:lnTo>
                <a:lnTo>
                  <a:pt x="565" y="336"/>
                </a:lnTo>
                <a:lnTo>
                  <a:pt x="565" y="336"/>
                </a:lnTo>
                <a:lnTo>
                  <a:pt x="565" y="337"/>
                </a:lnTo>
                <a:lnTo>
                  <a:pt x="565" y="343"/>
                </a:lnTo>
                <a:lnTo>
                  <a:pt x="565" y="343"/>
                </a:lnTo>
                <a:lnTo>
                  <a:pt x="565" y="344"/>
                </a:lnTo>
                <a:lnTo>
                  <a:pt x="566" y="349"/>
                </a:lnTo>
                <a:lnTo>
                  <a:pt x="566" y="348"/>
                </a:lnTo>
                <a:lnTo>
                  <a:pt x="566" y="349"/>
                </a:lnTo>
                <a:lnTo>
                  <a:pt x="566" y="348"/>
                </a:lnTo>
                <a:lnTo>
                  <a:pt x="566" y="352"/>
                </a:lnTo>
                <a:lnTo>
                  <a:pt x="566" y="351"/>
                </a:lnTo>
                <a:lnTo>
                  <a:pt x="567" y="359"/>
                </a:lnTo>
                <a:lnTo>
                  <a:pt x="567" y="358"/>
                </a:lnTo>
                <a:lnTo>
                  <a:pt x="567" y="363"/>
                </a:lnTo>
                <a:lnTo>
                  <a:pt x="567" y="362"/>
                </a:lnTo>
                <a:lnTo>
                  <a:pt x="568" y="363"/>
                </a:lnTo>
                <a:lnTo>
                  <a:pt x="568" y="263"/>
                </a:lnTo>
                <a:lnTo>
                  <a:pt x="568" y="246"/>
                </a:lnTo>
                <a:lnTo>
                  <a:pt x="569" y="88"/>
                </a:lnTo>
                <a:lnTo>
                  <a:pt x="569" y="83"/>
                </a:lnTo>
                <a:lnTo>
                  <a:pt x="569" y="76"/>
                </a:lnTo>
                <a:lnTo>
                  <a:pt x="569" y="124"/>
                </a:lnTo>
                <a:lnTo>
                  <a:pt x="569" y="134"/>
                </a:lnTo>
                <a:lnTo>
                  <a:pt x="570" y="211"/>
                </a:lnTo>
                <a:lnTo>
                  <a:pt x="570" y="214"/>
                </a:lnTo>
                <a:lnTo>
                  <a:pt x="570" y="242"/>
                </a:lnTo>
                <a:lnTo>
                  <a:pt x="571" y="242"/>
                </a:lnTo>
                <a:lnTo>
                  <a:pt x="571" y="251"/>
                </a:lnTo>
                <a:lnTo>
                  <a:pt x="571" y="252"/>
                </a:lnTo>
                <a:lnTo>
                  <a:pt x="571" y="270"/>
                </a:lnTo>
                <a:lnTo>
                  <a:pt x="572" y="272"/>
                </a:lnTo>
                <a:lnTo>
                  <a:pt x="572" y="274"/>
                </a:lnTo>
                <a:lnTo>
                  <a:pt x="572" y="270"/>
                </a:lnTo>
                <a:lnTo>
                  <a:pt x="572" y="268"/>
                </a:lnTo>
                <a:lnTo>
                  <a:pt x="573" y="252"/>
                </a:lnTo>
                <a:lnTo>
                  <a:pt x="573" y="252"/>
                </a:lnTo>
                <a:lnTo>
                  <a:pt x="573" y="249"/>
                </a:lnTo>
                <a:lnTo>
                  <a:pt x="573" y="251"/>
                </a:lnTo>
                <a:lnTo>
                  <a:pt x="573" y="254"/>
                </a:lnTo>
                <a:lnTo>
                  <a:pt x="574" y="277"/>
                </a:lnTo>
                <a:lnTo>
                  <a:pt x="574" y="279"/>
                </a:lnTo>
                <a:lnTo>
                  <a:pt x="574" y="298"/>
                </a:lnTo>
                <a:lnTo>
                  <a:pt x="575" y="301"/>
                </a:lnTo>
                <a:lnTo>
                  <a:pt x="575" y="315"/>
                </a:lnTo>
                <a:lnTo>
                  <a:pt x="575" y="316"/>
                </a:lnTo>
                <a:lnTo>
                  <a:pt x="575" y="324"/>
                </a:lnTo>
                <a:lnTo>
                  <a:pt x="575" y="326"/>
                </a:lnTo>
                <a:lnTo>
                  <a:pt x="576" y="332"/>
                </a:lnTo>
                <a:lnTo>
                  <a:pt x="576" y="332"/>
                </a:lnTo>
                <a:lnTo>
                  <a:pt x="576" y="332"/>
                </a:lnTo>
                <a:lnTo>
                  <a:pt x="576" y="332"/>
                </a:lnTo>
                <a:lnTo>
                  <a:pt x="576" y="337"/>
                </a:lnTo>
                <a:lnTo>
                  <a:pt x="576" y="337"/>
                </a:lnTo>
                <a:lnTo>
                  <a:pt x="577" y="338"/>
                </a:lnTo>
                <a:lnTo>
                  <a:pt x="577" y="344"/>
                </a:lnTo>
                <a:lnTo>
                  <a:pt x="577" y="344"/>
                </a:lnTo>
                <a:lnTo>
                  <a:pt x="578" y="349"/>
                </a:lnTo>
                <a:lnTo>
                  <a:pt x="578" y="350"/>
                </a:lnTo>
                <a:lnTo>
                  <a:pt x="578" y="354"/>
                </a:lnTo>
                <a:lnTo>
                  <a:pt x="578" y="354"/>
                </a:lnTo>
                <a:lnTo>
                  <a:pt x="579" y="361"/>
                </a:lnTo>
                <a:lnTo>
                  <a:pt x="579" y="361"/>
                </a:lnTo>
                <a:lnTo>
                  <a:pt x="579" y="363"/>
                </a:lnTo>
                <a:lnTo>
                  <a:pt x="579" y="348"/>
                </a:lnTo>
                <a:lnTo>
                  <a:pt x="580" y="342"/>
                </a:lnTo>
                <a:lnTo>
                  <a:pt x="580" y="187"/>
                </a:lnTo>
                <a:lnTo>
                  <a:pt x="580" y="170"/>
                </a:lnTo>
                <a:lnTo>
                  <a:pt x="580" y="79"/>
                </a:lnTo>
                <a:lnTo>
                  <a:pt x="580" y="79"/>
                </a:lnTo>
                <a:lnTo>
                  <a:pt x="581" y="82"/>
                </a:lnTo>
                <a:lnTo>
                  <a:pt x="581" y="164"/>
                </a:lnTo>
                <a:lnTo>
                  <a:pt x="581" y="174"/>
                </a:lnTo>
                <a:lnTo>
                  <a:pt x="582" y="244"/>
                </a:lnTo>
                <a:lnTo>
                  <a:pt x="582" y="246"/>
                </a:lnTo>
                <a:lnTo>
                  <a:pt x="582" y="261"/>
                </a:lnTo>
                <a:lnTo>
                  <a:pt x="582" y="261"/>
                </a:lnTo>
                <a:lnTo>
                  <a:pt x="582" y="261"/>
                </a:lnTo>
                <a:lnTo>
                  <a:pt x="583" y="273"/>
                </a:lnTo>
                <a:lnTo>
                  <a:pt x="583" y="274"/>
                </a:lnTo>
                <a:lnTo>
                  <a:pt x="583" y="279"/>
                </a:lnTo>
                <a:lnTo>
                  <a:pt x="583" y="278"/>
                </a:lnTo>
                <a:lnTo>
                  <a:pt x="584" y="277"/>
                </a:lnTo>
                <a:lnTo>
                  <a:pt x="584" y="258"/>
                </a:lnTo>
                <a:lnTo>
                  <a:pt x="584" y="256"/>
                </a:lnTo>
                <a:lnTo>
                  <a:pt x="584" y="244"/>
                </a:lnTo>
                <a:lnTo>
                  <a:pt x="585" y="246"/>
                </a:lnTo>
                <a:lnTo>
                  <a:pt x="585" y="245"/>
                </a:lnTo>
                <a:lnTo>
                  <a:pt x="585" y="267"/>
                </a:lnTo>
                <a:lnTo>
                  <a:pt x="585" y="268"/>
                </a:lnTo>
                <a:lnTo>
                  <a:pt x="586" y="291"/>
                </a:lnTo>
                <a:lnTo>
                  <a:pt x="586" y="293"/>
                </a:lnTo>
                <a:lnTo>
                  <a:pt x="586" y="306"/>
                </a:lnTo>
                <a:lnTo>
                  <a:pt x="586" y="309"/>
                </a:lnTo>
                <a:lnTo>
                  <a:pt x="586" y="308"/>
                </a:lnTo>
                <a:lnTo>
                  <a:pt x="587" y="316"/>
                </a:lnTo>
                <a:lnTo>
                  <a:pt x="587" y="317"/>
                </a:lnTo>
                <a:lnTo>
                  <a:pt x="587" y="325"/>
                </a:lnTo>
                <a:lnTo>
                  <a:pt x="587" y="325"/>
                </a:lnTo>
                <a:lnTo>
                  <a:pt x="587" y="325"/>
                </a:lnTo>
                <a:lnTo>
                  <a:pt x="588" y="332"/>
                </a:lnTo>
                <a:lnTo>
                  <a:pt x="588" y="332"/>
                </a:lnTo>
                <a:lnTo>
                  <a:pt x="588" y="333"/>
                </a:lnTo>
                <a:lnTo>
                  <a:pt x="588" y="339"/>
                </a:lnTo>
                <a:lnTo>
                  <a:pt x="589" y="340"/>
                </a:lnTo>
                <a:lnTo>
                  <a:pt x="589" y="339"/>
                </a:lnTo>
                <a:lnTo>
                  <a:pt x="589" y="342"/>
                </a:lnTo>
                <a:lnTo>
                  <a:pt x="589" y="342"/>
                </a:lnTo>
                <a:lnTo>
                  <a:pt x="589" y="342"/>
                </a:lnTo>
                <a:lnTo>
                  <a:pt x="589" y="347"/>
                </a:lnTo>
                <a:lnTo>
                  <a:pt x="589" y="347"/>
                </a:lnTo>
                <a:lnTo>
                  <a:pt x="589" y="348"/>
                </a:lnTo>
                <a:lnTo>
                  <a:pt x="590" y="356"/>
                </a:lnTo>
                <a:lnTo>
                  <a:pt x="590" y="356"/>
                </a:lnTo>
                <a:lnTo>
                  <a:pt x="590" y="357"/>
                </a:lnTo>
                <a:lnTo>
                  <a:pt x="591" y="339"/>
                </a:lnTo>
                <a:lnTo>
                  <a:pt x="591" y="332"/>
                </a:lnTo>
                <a:lnTo>
                  <a:pt x="591" y="171"/>
                </a:lnTo>
                <a:lnTo>
                  <a:pt x="591" y="154"/>
                </a:lnTo>
                <a:lnTo>
                  <a:pt x="592" y="73"/>
                </a:lnTo>
                <a:lnTo>
                  <a:pt x="592" y="76"/>
                </a:lnTo>
                <a:lnTo>
                  <a:pt x="592" y="80"/>
                </a:lnTo>
                <a:lnTo>
                  <a:pt x="592" y="167"/>
                </a:lnTo>
                <a:lnTo>
                  <a:pt x="592" y="175"/>
                </a:lnTo>
                <a:lnTo>
                  <a:pt x="593" y="237"/>
                </a:lnTo>
                <a:lnTo>
                  <a:pt x="593" y="240"/>
                </a:lnTo>
                <a:lnTo>
                  <a:pt x="593" y="254"/>
                </a:lnTo>
                <a:lnTo>
                  <a:pt x="594" y="254"/>
                </a:lnTo>
                <a:lnTo>
                  <a:pt x="594" y="269"/>
                </a:lnTo>
                <a:lnTo>
                  <a:pt x="594" y="270"/>
                </a:lnTo>
                <a:lnTo>
                  <a:pt x="595" y="276"/>
                </a:lnTo>
                <a:lnTo>
                  <a:pt x="595" y="274"/>
                </a:lnTo>
                <a:lnTo>
                  <a:pt x="595" y="274"/>
                </a:lnTo>
                <a:lnTo>
                  <a:pt x="595" y="257"/>
                </a:lnTo>
                <a:lnTo>
                  <a:pt x="595" y="257"/>
                </a:lnTo>
                <a:lnTo>
                  <a:pt x="596" y="247"/>
                </a:lnTo>
                <a:lnTo>
                  <a:pt x="596" y="248"/>
                </a:lnTo>
                <a:lnTo>
                  <a:pt x="596" y="249"/>
                </a:lnTo>
                <a:lnTo>
                  <a:pt x="596" y="269"/>
                </a:lnTo>
                <a:lnTo>
                  <a:pt x="597" y="272"/>
                </a:lnTo>
                <a:lnTo>
                  <a:pt x="597" y="295"/>
                </a:lnTo>
                <a:lnTo>
                  <a:pt x="597" y="297"/>
                </a:lnTo>
                <a:lnTo>
                  <a:pt x="597" y="313"/>
                </a:lnTo>
                <a:lnTo>
                  <a:pt x="598" y="313"/>
                </a:lnTo>
                <a:lnTo>
                  <a:pt x="598" y="312"/>
                </a:lnTo>
                <a:lnTo>
                  <a:pt x="598" y="323"/>
                </a:lnTo>
                <a:lnTo>
                  <a:pt x="598" y="324"/>
                </a:lnTo>
                <a:lnTo>
                  <a:pt x="599" y="330"/>
                </a:lnTo>
                <a:lnTo>
                  <a:pt x="599" y="331"/>
                </a:lnTo>
                <a:lnTo>
                  <a:pt x="599" y="337"/>
                </a:lnTo>
                <a:lnTo>
                  <a:pt x="599" y="338"/>
                </a:lnTo>
                <a:lnTo>
                  <a:pt x="600" y="344"/>
                </a:lnTo>
                <a:lnTo>
                  <a:pt x="600" y="344"/>
                </a:lnTo>
                <a:lnTo>
                  <a:pt x="600" y="350"/>
                </a:lnTo>
                <a:lnTo>
                  <a:pt x="600" y="349"/>
                </a:lnTo>
                <a:lnTo>
                  <a:pt x="600" y="349"/>
                </a:lnTo>
                <a:lnTo>
                  <a:pt x="601" y="353"/>
                </a:lnTo>
                <a:lnTo>
                  <a:pt x="601" y="353"/>
                </a:lnTo>
                <a:lnTo>
                  <a:pt x="601" y="353"/>
                </a:lnTo>
                <a:lnTo>
                  <a:pt x="601" y="359"/>
                </a:lnTo>
                <a:lnTo>
                  <a:pt x="601" y="359"/>
                </a:lnTo>
                <a:lnTo>
                  <a:pt x="601" y="360"/>
                </a:lnTo>
                <a:lnTo>
                  <a:pt x="602" y="359"/>
                </a:lnTo>
                <a:lnTo>
                  <a:pt x="602" y="368"/>
                </a:lnTo>
                <a:lnTo>
                  <a:pt x="602" y="367"/>
                </a:lnTo>
                <a:lnTo>
                  <a:pt x="602" y="368"/>
                </a:lnTo>
                <a:lnTo>
                  <a:pt x="602" y="324"/>
                </a:lnTo>
                <a:lnTo>
                  <a:pt x="603" y="311"/>
                </a:lnTo>
                <a:lnTo>
                  <a:pt x="603" y="130"/>
                </a:lnTo>
                <a:lnTo>
                  <a:pt x="603" y="117"/>
                </a:lnTo>
                <a:lnTo>
                  <a:pt x="604" y="71"/>
                </a:lnTo>
                <a:lnTo>
                  <a:pt x="604" y="87"/>
                </a:lnTo>
                <a:lnTo>
                  <a:pt x="604" y="95"/>
                </a:lnTo>
                <a:lnTo>
                  <a:pt x="604" y="186"/>
                </a:lnTo>
                <a:lnTo>
                  <a:pt x="604" y="193"/>
                </a:lnTo>
                <a:lnTo>
                  <a:pt x="605" y="240"/>
                </a:lnTo>
                <a:lnTo>
                  <a:pt x="605" y="242"/>
                </a:lnTo>
                <a:lnTo>
                  <a:pt x="605" y="251"/>
                </a:lnTo>
                <a:lnTo>
                  <a:pt x="606" y="251"/>
                </a:lnTo>
                <a:lnTo>
                  <a:pt x="606" y="268"/>
                </a:lnTo>
                <a:lnTo>
                  <a:pt x="606" y="268"/>
                </a:lnTo>
                <a:lnTo>
                  <a:pt x="606" y="274"/>
                </a:lnTo>
                <a:lnTo>
                  <a:pt x="606" y="273"/>
                </a:lnTo>
                <a:lnTo>
                  <a:pt x="607" y="272"/>
                </a:lnTo>
                <a:lnTo>
                  <a:pt x="607" y="258"/>
                </a:lnTo>
                <a:lnTo>
                  <a:pt x="607" y="255"/>
                </a:lnTo>
                <a:lnTo>
                  <a:pt x="608" y="248"/>
                </a:lnTo>
                <a:lnTo>
                  <a:pt x="608" y="250"/>
                </a:lnTo>
                <a:lnTo>
                  <a:pt x="608" y="251"/>
                </a:lnTo>
                <a:lnTo>
                  <a:pt x="608" y="274"/>
                </a:lnTo>
                <a:lnTo>
                  <a:pt x="608" y="276"/>
                </a:lnTo>
                <a:lnTo>
                  <a:pt x="609" y="297"/>
                </a:lnTo>
                <a:lnTo>
                  <a:pt x="609" y="299"/>
                </a:lnTo>
                <a:lnTo>
                  <a:pt x="609" y="313"/>
                </a:lnTo>
                <a:lnTo>
                  <a:pt x="610" y="315"/>
                </a:lnTo>
                <a:lnTo>
                  <a:pt x="610" y="324"/>
                </a:lnTo>
                <a:lnTo>
                  <a:pt x="610" y="325"/>
                </a:lnTo>
                <a:lnTo>
                  <a:pt x="610" y="332"/>
                </a:lnTo>
                <a:lnTo>
                  <a:pt x="611" y="333"/>
                </a:lnTo>
                <a:lnTo>
                  <a:pt x="611" y="340"/>
                </a:lnTo>
                <a:lnTo>
                  <a:pt x="611" y="339"/>
                </a:lnTo>
                <a:lnTo>
                  <a:pt x="611" y="339"/>
                </a:lnTo>
                <a:lnTo>
                  <a:pt x="612" y="344"/>
                </a:lnTo>
                <a:lnTo>
                  <a:pt x="612" y="344"/>
                </a:lnTo>
                <a:lnTo>
                  <a:pt x="612" y="344"/>
                </a:lnTo>
                <a:lnTo>
                  <a:pt x="612" y="349"/>
                </a:lnTo>
                <a:lnTo>
                  <a:pt x="612" y="350"/>
                </a:lnTo>
                <a:lnTo>
                  <a:pt x="612" y="350"/>
                </a:lnTo>
                <a:lnTo>
                  <a:pt x="613" y="354"/>
                </a:lnTo>
                <a:lnTo>
                  <a:pt x="613" y="354"/>
                </a:lnTo>
                <a:lnTo>
                  <a:pt x="613" y="360"/>
                </a:lnTo>
                <a:lnTo>
                  <a:pt x="613" y="359"/>
                </a:lnTo>
                <a:lnTo>
                  <a:pt x="613" y="360"/>
                </a:lnTo>
                <a:lnTo>
                  <a:pt x="614" y="366"/>
                </a:lnTo>
                <a:lnTo>
                  <a:pt x="614" y="367"/>
                </a:lnTo>
                <a:lnTo>
                  <a:pt x="614" y="367"/>
                </a:lnTo>
                <a:lnTo>
                  <a:pt x="614" y="342"/>
                </a:lnTo>
                <a:lnTo>
                  <a:pt x="615" y="333"/>
                </a:lnTo>
                <a:lnTo>
                  <a:pt x="615" y="161"/>
                </a:lnTo>
                <a:lnTo>
                  <a:pt x="615" y="145"/>
                </a:lnTo>
                <a:lnTo>
                  <a:pt x="615" y="77"/>
                </a:lnTo>
                <a:lnTo>
                  <a:pt x="615" y="80"/>
                </a:lnTo>
                <a:lnTo>
                  <a:pt x="615" y="84"/>
                </a:lnTo>
                <a:lnTo>
                  <a:pt x="616" y="184"/>
                </a:lnTo>
                <a:lnTo>
                  <a:pt x="616" y="195"/>
                </a:lnTo>
                <a:lnTo>
                  <a:pt x="617" y="257"/>
                </a:lnTo>
                <a:lnTo>
                  <a:pt x="617" y="260"/>
                </a:lnTo>
                <a:lnTo>
                  <a:pt x="617" y="271"/>
                </a:lnTo>
                <a:lnTo>
                  <a:pt x="617" y="271"/>
                </a:lnTo>
                <a:lnTo>
                  <a:pt x="617" y="272"/>
                </a:lnTo>
                <a:lnTo>
                  <a:pt x="618" y="284"/>
                </a:lnTo>
                <a:lnTo>
                  <a:pt x="618" y="284"/>
                </a:lnTo>
                <a:lnTo>
                  <a:pt x="618" y="287"/>
                </a:lnTo>
                <a:lnTo>
                  <a:pt x="618" y="282"/>
                </a:lnTo>
                <a:lnTo>
                  <a:pt x="618" y="280"/>
                </a:lnTo>
                <a:lnTo>
                  <a:pt x="619" y="254"/>
                </a:lnTo>
                <a:lnTo>
                  <a:pt x="619" y="251"/>
                </a:lnTo>
                <a:lnTo>
                  <a:pt x="619" y="243"/>
                </a:lnTo>
                <a:lnTo>
                  <a:pt x="619" y="245"/>
                </a:lnTo>
                <a:lnTo>
                  <a:pt x="620" y="247"/>
                </a:lnTo>
                <a:lnTo>
                  <a:pt x="620" y="274"/>
                </a:lnTo>
                <a:lnTo>
                  <a:pt x="620" y="277"/>
                </a:lnTo>
                <a:lnTo>
                  <a:pt x="621" y="300"/>
                </a:lnTo>
                <a:lnTo>
                  <a:pt x="621" y="301"/>
                </a:lnTo>
                <a:lnTo>
                  <a:pt x="621" y="313"/>
                </a:lnTo>
                <a:lnTo>
                  <a:pt x="621" y="314"/>
                </a:lnTo>
                <a:lnTo>
                  <a:pt x="622" y="323"/>
                </a:lnTo>
                <a:lnTo>
                  <a:pt x="622" y="323"/>
                </a:lnTo>
                <a:lnTo>
                  <a:pt x="622" y="330"/>
                </a:lnTo>
                <a:lnTo>
                  <a:pt x="623" y="330"/>
                </a:lnTo>
                <a:lnTo>
                  <a:pt x="623" y="337"/>
                </a:lnTo>
                <a:lnTo>
                  <a:pt x="623" y="337"/>
                </a:lnTo>
                <a:lnTo>
                  <a:pt x="623" y="342"/>
                </a:lnTo>
                <a:lnTo>
                  <a:pt x="623" y="341"/>
                </a:lnTo>
                <a:lnTo>
                  <a:pt x="624" y="342"/>
                </a:lnTo>
                <a:lnTo>
                  <a:pt x="624" y="346"/>
                </a:lnTo>
                <a:lnTo>
                  <a:pt x="624" y="345"/>
                </a:lnTo>
                <a:lnTo>
                  <a:pt x="624" y="346"/>
                </a:lnTo>
                <a:lnTo>
                  <a:pt x="625" y="351"/>
                </a:lnTo>
                <a:lnTo>
                  <a:pt x="625" y="351"/>
                </a:lnTo>
                <a:lnTo>
                  <a:pt x="625" y="359"/>
                </a:lnTo>
                <a:lnTo>
                  <a:pt x="625" y="360"/>
                </a:lnTo>
                <a:lnTo>
                  <a:pt x="625" y="361"/>
                </a:lnTo>
                <a:lnTo>
                  <a:pt x="626" y="338"/>
                </a:lnTo>
                <a:lnTo>
                  <a:pt x="626" y="328"/>
                </a:lnTo>
                <a:lnTo>
                  <a:pt x="626" y="154"/>
                </a:lnTo>
                <a:lnTo>
                  <a:pt x="626" y="138"/>
                </a:lnTo>
                <a:lnTo>
                  <a:pt x="627" y="66"/>
                </a:lnTo>
                <a:lnTo>
                  <a:pt x="627" y="71"/>
                </a:lnTo>
                <a:lnTo>
                  <a:pt x="627" y="78"/>
                </a:lnTo>
                <a:lnTo>
                  <a:pt x="627" y="177"/>
                </a:lnTo>
                <a:lnTo>
                  <a:pt x="627" y="185"/>
                </a:lnTo>
                <a:lnTo>
                  <a:pt x="628" y="248"/>
                </a:lnTo>
                <a:lnTo>
                  <a:pt x="628" y="251"/>
                </a:lnTo>
                <a:lnTo>
                  <a:pt x="628" y="261"/>
                </a:lnTo>
                <a:lnTo>
                  <a:pt x="629" y="262"/>
                </a:lnTo>
                <a:lnTo>
                  <a:pt x="629" y="261"/>
                </a:lnTo>
                <a:lnTo>
                  <a:pt x="629" y="274"/>
                </a:lnTo>
                <a:lnTo>
                  <a:pt x="629" y="275"/>
                </a:lnTo>
                <a:lnTo>
                  <a:pt x="629" y="278"/>
                </a:lnTo>
                <a:lnTo>
                  <a:pt x="630" y="275"/>
                </a:lnTo>
                <a:lnTo>
                  <a:pt x="630" y="274"/>
                </a:lnTo>
                <a:lnTo>
                  <a:pt x="630" y="256"/>
                </a:lnTo>
                <a:lnTo>
                  <a:pt x="630" y="255"/>
                </a:lnTo>
                <a:lnTo>
                  <a:pt x="631" y="246"/>
                </a:lnTo>
                <a:lnTo>
                  <a:pt x="631" y="248"/>
                </a:lnTo>
                <a:lnTo>
                  <a:pt x="631" y="249"/>
                </a:lnTo>
                <a:lnTo>
                  <a:pt x="631" y="274"/>
                </a:lnTo>
                <a:lnTo>
                  <a:pt x="632" y="275"/>
                </a:lnTo>
                <a:lnTo>
                  <a:pt x="632" y="298"/>
                </a:lnTo>
                <a:lnTo>
                  <a:pt x="632" y="300"/>
                </a:lnTo>
                <a:lnTo>
                  <a:pt x="632" y="314"/>
                </a:lnTo>
                <a:lnTo>
                  <a:pt x="633" y="316"/>
                </a:lnTo>
                <a:lnTo>
                  <a:pt x="633" y="324"/>
                </a:lnTo>
                <a:lnTo>
                  <a:pt x="633" y="324"/>
                </a:lnTo>
                <a:lnTo>
                  <a:pt x="634" y="331"/>
                </a:lnTo>
                <a:lnTo>
                  <a:pt x="634" y="331"/>
                </a:lnTo>
                <a:lnTo>
                  <a:pt x="634" y="337"/>
                </a:lnTo>
                <a:lnTo>
                  <a:pt x="634" y="339"/>
                </a:lnTo>
                <a:lnTo>
                  <a:pt x="635" y="344"/>
                </a:lnTo>
                <a:lnTo>
                  <a:pt x="635" y="344"/>
                </a:lnTo>
                <a:lnTo>
                  <a:pt x="635" y="351"/>
                </a:lnTo>
                <a:lnTo>
                  <a:pt x="636" y="351"/>
                </a:lnTo>
                <a:lnTo>
                  <a:pt x="636" y="354"/>
                </a:lnTo>
                <a:lnTo>
                  <a:pt x="636" y="354"/>
                </a:lnTo>
                <a:lnTo>
                  <a:pt x="636" y="360"/>
                </a:lnTo>
                <a:lnTo>
                  <a:pt x="637" y="362"/>
                </a:lnTo>
                <a:lnTo>
                  <a:pt x="637" y="368"/>
                </a:lnTo>
                <a:lnTo>
                  <a:pt x="637" y="368"/>
                </a:lnTo>
                <a:lnTo>
                  <a:pt x="637" y="369"/>
                </a:lnTo>
                <a:lnTo>
                  <a:pt x="637" y="369"/>
                </a:lnTo>
                <a:lnTo>
                  <a:pt x="637" y="327"/>
                </a:lnTo>
                <a:lnTo>
                  <a:pt x="638" y="315"/>
                </a:lnTo>
                <a:lnTo>
                  <a:pt x="638" y="126"/>
                </a:lnTo>
                <a:lnTo>
                  <a:pt x="638" y="111"/>
                </a:lnTo>
                <a:lnTo>
                  <a:pt x="639" y="59"/>
                </a:lnTo>
                <a:lnTo>
                  <a:pt x="639" y="69"/>
                </a:lnTo>
                <a:lnTo>
                  <a:pt x="639" y="77"/>
                </a:lnTo>
                <a:lnTo>
                  <a:pt x="639" y="186"/>
                </a:lnTo>
                <a:lnTo>
                  <a:pt x="639" y="194"/>
                </a:lnTo>
                <a:lnTo>
                  <a:pt x="640" y="248"/>
                </a:lnTo>
                <a:lnTo>
                  <a:pt x="640" y="251"/>
                </a:lnTo>
                <a:lnTo>
                  <a:pt x="640" y="258"/>
                </a:lnTo>
                <a:lnTo>
                  <a:pt x="640" y="257"/>
                </a:lnTo>
                <a:lnTo>
                  <a:pt x="641" y="256"/>
                </a:lnTo>
                <a:lnTo>
                  <a:pt x="641" y="271"/>
                </a:lnTo>
                <a:lnTo>
                  <a:pt x="641" y="272"/>
                </a:lnTo>
                <a:lnTo>
                  <a:pt x="641" y="276"/>
                </a:lnTo>
                <a:lnTo>
                  <a:pt x="641" y="273"/>
                </a:lnTo>
                <a:lnTo>
                  <a:pt x="641" y="273"/>
                </a:lnTo>
                <a:lnTo>
                  <a:pt x="642" y="254"/>
                </a:lnTo>
                <a:lnTo>
                  <a:pt x="642" y="253"/>
                </a:lnTo>
                <a:lnTo>
                  <a:pt x="643" y="246"/>
                </a:lnTo>
                <a:lnTo>
                  <a:pt x="643" y="249"/>
                </a:lnTo>
                <a:lnTo>
                  <a:pt x="643" y="249"/>
                </a:lnTo>
                <a:lnTo>
                  <a:pt x="643" y="276"/>
                </a:lnTo>
                <a:lnTo>
                  <a:pt x="643" y="278"/>
                </a:lnTo>
                <a:lnTo>
                  <a:pt x="644" y="300"/>
                </a:lnTo>
                <a:lnTo>
                  <a:pt x="644" y="302"/>
                </a:lnTo>
                <a:lnTo>
                  <a:pt x="644" y="315"/>
                </a:lnTo>
                <a:lnTo>
                  <a:pt x="644" y="314"/>
                </a:lnTo>
                <a:lnTo>
                  <a:pt x="645" y="326"/>
                </a:lnTo>
                <a:lnTo>
                  <a:pt x="645" y="327"/>
                </a:lnTo>
                <a:lnTo>
                  <a:pt x="645" y="327"/>
                </a:lnTo>
                <a:lnTo>
                  <a:pt x="645" y="334"/>
                </a:lnTo>
                <a:lnTo>
                  <a:pt x="646" y="335"/>
                </a:lnTo>
                <a:lnTo>
                  <a:pt x="646" y="341"/>
                </a:lnTo>
                <a:lnTo>
                  <a:pt x="646" y="341"/>
                </a:lnTo>
                <a:lnTo>
                  <a:pt x="647" y="347"/>
                </a:lnTo>
                <a:lnTo>
                  <a:pt x="647" y="346"/>
                </a:lnTo>
                <a:lnTo>
                  <a:pt x="647" y="347"/>
                </a:lnTo>
                <a:lnTo>
                  <a:pt x="647" y="352"/>
                </a:lnTo>
                <a:lnTo>
                  <a:pt x="647" y="352"/>
                </a:lnTo>
                <a:lnTo>
                  <a:pt x="647" y="353"/>
                </a:lnTo>
                <a:lnTo>
                  <a:pt x="648" y="357"/>
                </a:lnTo>
                <a:lnTo>
                  <a:pt x="648" y="356"/>
                </a:lnTo>
                <a:lnTo>
                  <a:pt x="648" y="363"/>
                </a:lnTo>
                <a:lnTo>
                  <a:pt x="649" y="363"/>
                </a:lnTo>
                <a:lnTo>
                  <a:pt x="649" y="370"/>
                </a:lnTo>
                <a:lnTo>
                  <a:pt x="649" y="371"/>
                </a:lnTo>
                <a:lnTo>
                  <a:pt x="649" y="374"/>
                </a:lnTo>
                <a:lnTo>
                  <a:pt x="649" y="365"/>
                </a:lnTo>
                <a:lnTo>
                  <a:pt x="650" y="361"/>
                </a:lnTo>
                <a:lnTo>
                  <a:pt x="650" y="200"/>
                </a:lnTo>
                <a:lnTo>
                  <a:pt x="650" y="181"/>
                </a:lnTo>
                <a:lnTo>
                  <a:pt x="650" y="67"/>
                </a:lnTo>
                <a:lnTo>
                  <a:pt x="650" y="66"/>
                </a:lnTo>
                <a:lnTo>
                  <a:pt x="651" y="163"/>
                </a:lnTo>
                <a:lnTo>
                  <a:pt x="651" y="173"/>
                </a:lnTo>
                <a:lnTo>
                  <a:pt x="652" y="255"/>
                </a:lnTo>
                <a:lnTo>
                  <a:pt x="652" y="259"/>
                </a:lnTo>
                <a:lnTo>
                  <a:pt x="652" y="275"/>
                </a:lnTo>
                <a:lnTo>
                  <a:pt x="652" y="274"/>
                </a:lnTo>
                <a:lnTo>
                  <a:pt x="652" y="275"/>
                </a:lnTo>
                <a:lnTo>
                  <a:pt x="652" y="274"/>
                </a:lnTo>
                <a:lnTo>
                  <a:pt x="653" y="282"/>
                </a:lnTo>
                <a:lnTo>
                  <a:pt x="653" y="283"/>
                </a:lnTo>
                <a:lnTo>
                  <a:pt x="653" y="289"/>
                </a:lnTo>
                <a:lnTo>
                  <a:pt x="653" y="287"/>
                </a:lnTo>
                <a:lnTo>
                  <a:pt x="653" y="287"/>
                </a:lnTo>
                <a:lnTo>
                  <a:pt x="654" y="266"/>
                </a:lnTo>
                <a:lnTo>
                  <a:pt x="654" y="264"/>
                </a:lnTo>
                <a:lnTo>
                  <a:pt x="654" y="248"/>
                </a:lnTo>
                <a:lnTo>
                  <a:pt x="655" y="249"/>
                </a:lnTo>
                <a:lnTo>
                  <a:pt x="655" y="274"/>
                </a:lnTo>
                <a:lnTo>
                  <a:pt x="655" y="276"/>
                </a:lnTo>
                <a:lnTo>
                  <a:pt x="656" y="303"/>
                </a:lnTo>
                <a:lnTo>
                  <a:pt x="656" y="304"/>
                </a:lnTo>
                <a:lnTo>
                  <a:pt x="656" y="317"/>
                </a:lnTo>
                <a:lnTo>
                  <a:pt x="656" y="318"/>
                </a:lnTo>
                <a:lnTo>
                  <a:pt x="657" y="326"/>
                </a:lnTo>
                <a:lnTo>
                  <a:pt x="657" y="325"/>
                </a:lnTo>
                <a:lnTo>
                  <a:pt x="657" y="327"/>
                </a:lnTo>
                <a:lnTo>
                  <a:pt x="657" y="332"/>
                </a:lnTo>
                <a:lnTo>
                  <a:pt x="657" y="332"/>
                </a:lnTo>
                <a:lnTo>
                  <a:pt x="658" y="333"/>
                </a:lnTo>
                <a:lnTo>
                  <a:pt x="658" y="338"/>
                </a:lnTo>
                <a:lnTo>
                  <a:pt x="658" y="338"/>
                </a:lnTo>
                <a:lnTo>
                  <a:pt x="658" y="344"/>
                </a:lnTo>
                <a:lnTo>
                  <a:pt x="659" y="344"/>
                </a:lnTo>
                <a:lnTo>
                  <a:pt x="659" y="348"/>
                </a:lnTo>
                <a:lnTo>
                  <a:pt x="659" y="348"/>
                </a:lnTo>
                <a:lnTo>
                  <a:pt x="660" y="353"/>
                </a:lnTo>
                <a:lnTo>
                  <a:pt x="660" y="354"/>
                </a:lnTo>
                <a:lnTo>
                  <a:pt x="660" y="362"/>
                </a:lnTo>
                <a:lnTo>
                  <a:pt x="660" y="363"/>
                </a:lnTo>
                <a:lnTo>
                  <a:pt x="661" y="365"/>
                </a:lnTo>
                <a:lnTo>
                  <a:pt x="661" y="359"/>
                </a:lnTo>
                <a:lnTo>
                  <a:pt x="661" y="356"/>
                </a:lnTo>
                <a:lnTo>
                  <a:pt x="661" y="215"/>
                </a:lnTo>
                <a:lnTo>
                  <a:pt x="662" y="197"/>
                </a:lnTo>
                <a:lnTo>
                  <a:pt x="662" y="71"/>
                </a:lnTo>
                <a:lnTo>
                  <a:pt x="662" y="68"/>
                </a:lnTo>
                <a:lnTo>
                  <a:pt x="662" y="67"/>
                </a:lnTo>
                <a:lnTo>
                  <a:pt x="662" y="156"/>
                </a:lnTo>
                <a:lnTo>
                  <a:pt x="663" y="167"/>
                </a:lnTo>
                <a:lnTo>
                  <a:pt x="663" y="256"/>
                </a:lnTo>
                <a:lnTo>
                  <a:pt x="663" y="259"/>
                </a:lnTo>
                <a:lnTo>
                  <a:pt x="663" y="279"/>
                </a:lnTo>
                <a:lnTo>
                  <a:pt x="664" y="279"/>
                </a:lnTo>
                <a:lnTo>
                  <a:pt x="664" y="289"/>
                </a:lnTo>
                <a:lnTo>
                  <a:pt x="664" y="291"/>
                </a:lnTo>
                <a:lnTo>
                  <a:pt x="664" y="294"/>
                </a:lnTo>
                <a:lnTo>
                  <a:pt x="665" y="294"/>
                </a:lnTo>
                <a:lnTo>
                  <a:pt x="665" y="291"/>
                </a:lnTo>
                <a:lnTo>
                  <a:pt x="665" y="269"/>
                </a:lnTo>
                <a:lnTo>
                  <a:pt x="665" y="267"/>
                </a:lnTo>
                <a:lnTo>
                  <a:pt x="666" y="252"/>
                </a:lnTo>
                <a:lnTo>
                  <a:pt x="666" y="252"/>
                </a:lnTo>
                <a:lnTo>
                  <a:pt x="666" y="253"/>
                </a:lnTo>
                <a:lnTo>
                  <a:pt x="666" y="279"/>
                </a:lnTo>
                <a:lnTo>
                  <a:pt x="667" y="281"/>
                </a:lnTo>
                <a:lnTo>
                  <a:pt x="667" y="307"/>
                </a:lnTo>
                <a:lnTo>
                  <a:pt x="667" y="310"/>
                </a:lnTo>
                <a:lnTo>
                  <a:pt x="667" y="323"/>
                </a:lnTo>
                <a:lnTo>
                  <a:pt x="667" y="324"/>
                </a:lnTo>
                <a:lnTo>
                  <a:pt x="668" y="334"/>
                </a:lnTo>
                <a:lnTo>
                  <a:pt x="668" y="333"/>
                </a:lnTo>
                <a:lnTo>
                  <a:pt x="669" y="341"/>
                </a:lnTo>
                <a:lnTo>
                  <a:pt x="669" y="342"/>
                </a:lnTo>
                <a:lnTo>
                  <a:pt x="669" y="347"/>
                </a:lnTo>
                <a:lnTo>
                  <a:pt x="669" y="349"/>
                </a:lnTo>
                <a:lnTo>
                  <a:pt x="670" y="354"/>
                </a:lnTo>
                <a:lnTo>
                  <a:pt x="670" y="355"/>
                </a:lnTo>
                <a:lnTo>
                  <a:pt x="670" y="360"/>
                </a:lnTo>
                <a:lnTo>
                  <a:pt x="670" y="361"/>
                </a:lnTo>
                <a:lnTo>
                  <a:pt x="671" y="361"/>
                </a:lnTo>
                <a:lnTo>
                  <a:pt x="671" y="364"/>
                </a:lnTo>
                <a:lnTo>
                  <a:pt x="671" y="363"/>
                </a:lnTo>
                <a:lnTo>
                  <a:pt x="671" y="363"/>
                </a:lnTo>
                <a:lnTo>
                  <a:pt x="671" y="369"/>
                </a:lnTo>
                <a:lnTo>
                  <a:pt x="671" y="369"/>
                </a:lnTo>
                <a:lnTo>
                  <a:pt x="672" y="370"/>
                </a:lnTo>
                <a:lnTo>
                  <a:pt x="672" y="377"/>
                </a:lnTo>
                <a:lnTo>
                  <a:pt x="672" y="377"/>
                </a:lnTo>
                <a:lnTo>
                  <a:pt x="672" y="377"/>
                </a:lnTo>
                <a:lnTo>
                  <a:pt x="673" y="322"/>
                </a:lnTo>
                <a:lnTo>
                  <a:pt x="673" y="309"/>
                </a:lnTo>
                <a:lnTo>
                  <a:pt x="673" y="118"/>
                </a:lnTo>
                <a:lnTo>
                  <a:pt x="673" y="105"/>
                </a:lnTo>
                <a:lnTo>
                  <a:pt x="674" y="65"/>
                </a:lnTo>
                <a:lnTo>
                  <a:pt x="674" y="84"/>
                </a:lnTo>
                <a:lnTo>
                  <a:pt x="674" y="93"/>
                </a:lnTo>
                <a:lnTo>
                  <a:pt x="674" y="205"/>
                </a:lnTo>
                <a:lnTo>
                  <a:pt x="675" y="213"/>
                </a:lnTo>
                <a:lnTo>
                  <a:pt x="675" y="261"/>
                </a:lnTo>
                <a:lnTo>
                  <a:pt x="675" y="264"/>
                </a:lnTo>
                <a:lnTo>
                  <a:pt x="675" y="267"/>
                </a:lnTo>
                <a:lnTo>
                  <a:pt x="675" y="267"/>
                </a:lnTo>
                <a:lnTo>
                  <a:pt x="676" y="266"/>
                </a:lnTo>
                <a:lnTo>
                  <a:pt x="676" y="280"/>
                </a:lnTo>
                <a:lnTo>
                  <a:pt x="676" y="282"/>
                </a:lnTo>
                <a:lnTo>
                  <a:pt x="676" y="286"/>
                </a:lnTo>
                <a:lnTo>
                  <a:pt x="676" y="283"/>
                </a:lnTo>
                <a:lnTo>
                  <a:pt x="676" y="283"/>
                </a:lnTo>
                <a:lnTo>
                  <a:pt x="677" y="266"/>
                </a:lnTo>
                <a:lnTo>
                  <a:pt x="677" y="265"/>
                </a:lnTo>
                <a:lnTo>
                  <a:pt x="678" y="257"/>
                </a:lnTo>
                <a:lnTo>
                  <a:pt x="678" y="260"/>
                </a:lnTo>
                <a:lnTo>
                  <a:pt x="678" y="261"/>
                </a:lnTo>
                <a:lnTo>
                  <a:pt x="678" y="285"/>
                </a:lnTo>
                <a:lnTo>
                  <a:pt x="678" y="287"/>
                </a:lnTo>
                <a:lnTo>
                  <a:pt x="679" y="312"/>
                </a:lnTo>
                <a:lnTo>
                  <a:pt x="679" y="312"/>
                </a:lnTo>
                <a:lnTo>
                  <a:pt x="679" y="326"/>
                </a:lnTo>
                <a:lnTo>
                  <a:pt x="679" y="326"/>
                </a:lnTo>
                <a:lnTo>
                  <a:pt x="680" y="336"/>
                </a:lnTo>
                <a:lnTo>
                  <a:pt x="680" y="336"/>
                </a:lnTo>
                <a:lnTo>
                  <a:pt x="680" y="344"/>
                </a:lnTo>
                <a:lnTo>
                  <a:pt x="681" y="344"/>
                </a:lnTo>
                <a:lnTo>
                  <a:pt x="681" y="351"/>
                </a:lnTo>
                <a:lnTo>
                  <a:pt x="681" y="351"/>
                </a:lnTo>
                <a:lnTo>
                  <a:pt x="682" y="357"/>
                </a:lnTo>
                <a:lnTo>
                  <a:pt x="682" y="357"/>
                </a:lnTo>
                <a:lnTo>
                  <a:pt x="682" y="363"/>
                </a:lnTo>
                <a:lnTo>
                  <a:pt x="682" y="362"/>
                </a:lnTo>
                <a:lnTo>
                  <a:pt x="682" y="363"/>
                </a:lnTo>
                <a:lnTo>
                  <a:pt x="682" y="363"/>
                </a:lnTo>
                <a:lnTo>
                  <a:pt x="683" y="367"/>
                </a:lnTo>
                <a:lnTo>
                  <a:pt x="683" y="368"/>
                </a:lnTo>
                <a:lnTo>
                  <a:pt x="683" y="375"/>
                </a:lnTo>
                <a:lnTo>
                  <a:pt x="684" y="375"/>
                </a:lnTo>
                <a:lnTo>
                  <a:pt x="684" y="382"/>
                </a:lnTo>
                <a:lnTo>
                  <a:pt x="684" y="382"/>
                </a:lnTo>
                <a:lnTo>
                  <a:pt x="684" y="381"/>
                </a:lnTo>
                <a:lnTo>
                  <a:pt x="684" y="308"/>
                </a:lnTo>
                <a:lnTo>
                  <a:pt x="685" y="291"/>
                </a:lnTo>
                <a:lnTo>
                  <a:pt x="685" y="123"/>
                </a:lnTo>
                <a:lnTo>
                  <a:pt x="685" y="109"/>
                </a:lnTo>
                <a:lnTo>
                  <a:pt x="685" y="76"/>
                </a:lnTo>
                <a:lnTo>
                  <a:pt x="686" y="108"/>
                </a:lnTo>
                <a:lnTo>
                  <a:pt x="686" y="117"/>
                </a:lnTo>
                <a:lnTo>
                  <a:pt x="686" y="227"/>
                </a:lnTo>
                <a:lnTo>
                  <a:pt x="686" y="235"/>
                </a:lnTo>
                <a:lnTo>
                  <a:pt x="687" y="276"/>
                </a:lnTo>
                <a:lnTo>
                  <a:pt x="687" y="276"/>
                </a:lnTo>
                <a:lnTo>
                  <a:pt x="687" y="281"/>
                </a:lnTo>
                <a:lnTo>
                  <a:pt x="687" y="282"/>
                </a:lnTo>
                <a:lnTo>
                  <a:pt x="688" y="294"/>
                </a:lnTo>
                <a:lnTo>
                  <a:pt x="688" y="294"/>
                </a:lnTo>
                <a:lnTo>
                  <a:pt x="688" y="297"/>
                </a:lnTo>
                <a:lnTo>
                  <a:pt x="688" y="290"/>
                </a:lnTo>
                <a:lnTo>
                  <a:pt x="689" y="287"/>
                </a:lnTo>
                <a:lnTo>
                  <a:pt x="689" y="264"/>
                </a:lnTo>
                <a:lnTo>
                  <a:pt x="689" y="261"/>
                </a:lnTo>
                <a:lnTo>
                  <a:pt x="689" y="257"/>
                </a:lnTo>
                <a:lnTo>
                  <a:pt x="689" y="265"/>
                </a:lnTo>
                <a:lnTo>
                  <a:pt x="690" y="269"/>
                </a:lnTo>
                <a:lnTo>
                  <a:pt x="690" y="298"/>
                </a:lnTo>
                <a:lnTo>
                  <a:pt x="690" y="300"/>
                </a:lnTo>
                <a:lnTo>
                  <a:pt x="691" y="319"/>
                </a:lnTo>
                <a:lnTo>
                  <a:pt x="691" y="320"/>
                </a:lnTo>
                <a:lnTo>
                  <a:pt x="691" y="332"/>
                </a:lnTo>
                <a:lnTo>
                  <a:pt x="691" y="333"/>
                </a:lnTo>
                <a:lnTo>
                  <a:pt x="692" y="343"/>
                </a:lnTo>
                <a:lnTo>
                  <a:pt x="692" y="342"/>
                </a:lnTo>
                <a:lnTo>
                  <a:pt x="692" y="349"/>
                </a:lnTo>
                <a:lnTo>
                  <a:pt x="693" y="349"/>
                </a:lnTo>
                <a:lnTo>
                  <a:pt x="693" y="354"/>
                </a:lnTo>
                <a:lnTo>
                  <a:pt x="693" y="354"/>
                </a:lnTo>
                <a:lnTo>
                  <a:pt x="693" y="356"/>
                </a:lnTo>
                <a:lnTo>
                  <a:pt x="693" y="355"/>
                </a:lnTo>
                <a:lnTo>
                  <a:pt x="693" y="358"/>
                </a:lnTo>
                <a:lnTo>
                  <a:pt x="693" y="359"/>
                </a:lnTo>
                <a:lnTo>
                  <a:pt x="694" y="361"/>
                </a:lnTo>
                <a:lnTo>
                  <a:pt x="694" y="360"/>
                </a:lnTo>
                <a:lnTo>
                  <a:pt x="694" y="361"/>
                </a:lnTo>
                <a:lnTo>
                  <a:pt x="695" y="367"/>
                </a:lnTo>
                <a:lnTo>
                  <a:pt x="695" y="366"/>
                </a:lnTo>
                <a:lnTo>
                  <a:pt x="695" y="367"/>
                </a:lnTo>
                <a:lnTo>
                  <a:pt x="695" y="375"/>
                </a:lnTo>
                <a:lnTo>
                  <a:pt x="695" y="375"/>
                </a:lnTo>
                <a:lnTo>
                  <a:pt x="695" y="375"/>
                </a:lnTo>
                <a:lnTo>
                  <a:pt x="696" y="320"/>
                </a:lnTo>
                <a:lnTo>
                  <a:pt x="696" y="305"/>
                </a:lnTo>
                <a:lnTo>
                  <a:pt x="696" y="127"/>
                </a:lnTo>
                <a:lnTo>
                  <a:pt x="697" y="116"/>
                </a:lnTo>
                <a:lnTo>
                  <a:pt x="697" y="85"/>
                </a:lnTo>
                <a:lnTo>
                  <a:pt x="697" y="109"/>
                </a:lnTo>
                <a:lnTo>
                  <a:pt x="697" y="120"/>
                </a:lnTo>
                <a:lnTo>
                  <a:pt x="697" y="232"/>
                </a:lnTo>
                <a:lnTo>
                  <a:pt x="698" y="240"/>
                </a:lnTo>
                <a:lnTo>
                  <a:pt x="698" y="287"/>
                </a:lnTo>
                <a:lnTo>
                  <a:pt x="698" y="289"/>
                </a:lnTo>
                <a:lnTo>
                  <a:pt x="699" y="298"/>
                </a:lnTo>
                <a:lnTo>
                  <a:pt x="699" y="298"/>
                </a:lnTo>
                <a:lnTo>
                  <a:pt x="699" y="308"/>
                </a:lnTo>
                <a:lnTo>
                  <a:pt x="699" y="308"/>
                </a:lnTo>
                <a:lnTo>
                  <a:pt x="700" y="293"/>
                </a:lnTo>
                <a:lnTo>
                  <a:pt x="700" y="290"/>
                </a:lnTo>
                <a:lnTo>
                  <a:pt x="700" y="265"/>
                </a:lnTo>
                <a:lnTo>
                  <a:pt x="700" y="264"/>
                </a:lnTo>
                <a:lnTo>
                  <a:pt x="700" y="262"/>
                </a:lnTo>
                <a:lnTo>
                  <a:pt x="701" y="273"/>
                </a:lnTo>
                <a:lnTo>
                  <a:pt x="701" y="275"/>
                </a:lnTo>
                <a:lnTo>
                  <a:pt x="701" y="304"/>
                </a:lnTo>
                <a:lnTo>
                  <a:pt x="702" y="308"/>
                </a:lnTo>
                <a:lnTo>
                  <a:pt x="702" y="327"/>
                </a:lnTo>
                <a:lnTo>
                  <a:pt x="702" y="329"/>
                </a:lnTo>
                <a:lnTo>
                  <a:pt x="702" y="340"/>
                </a:lnTo>
                <a:lnTo>
                  <a:pt x="702" y="341"/>
                </a:lnTo>
                <a:lnTo>
                  <a:pt x="703" y="347"/>
                </a:lnTo>
                <a:lnTo>
                  <a:pt x="703" y="349"/>
                </a:lnTo>
                <a:lnTo>
                  <a:pt x="704" y="355"/>
                </a:lnTo>
                <a:lnTo>
                  <a:pt x="704" y="356"/>
                </a:lnTo>
                <a:lnTo>
                  <a:pt x="704" y="360"/>
                </a:lnTo>
                <a:lnTo>
                  <a:pt x="704" y="361"/>
                </a:lnTo>
                <a:lnTo>
                  <a:pt x="705" y="367"/>
                </a:lnTo>
                <a:lnTo>
                  <a:pt x="705" y="367"/>
                </a:lnTo>
                <a:lnTo>
                  <a:pt x="705" y="367"/>
                </a:lnTo>
                <a:lnTo>
                  <a:pt x="705" y="371"/>
                </a:lnTo>
                <a:lnTo>
                  <a:pt x="705" y="371"/>
                </a:lnTo>
                <a:lnTo>
                  <a:pt x="705" y="370"/>
                </a:lnTo>
                <a:lnTo>
                  <a:pt x="706" y="375"/>
                </a:lnTo>
                <a:lnTo>
                  <a:pt x="706" y="375"/>
                </a:lnTo>
                <a:lnTo>
                  <a:pt x="706" y="375"/>
                </a:lnTo>
                <a:lnTo>
                  <a:pt x="706" y="382"/>
                </a:lnTo>
                <a:lnTo>
                  <a:pt x="706" y="382"/>
                </a:lnTo>
                <a:lnTo>
                  <a:pt x="707" y="382"/>
                </a:lnTo>
                <a:lnTo>
                  <a:pt x="707" y="384"/>
                </a:lnTo>
                <a:lnTo>
                  <a:pt x="707" y="359"/>
                </a:lnTo>
                <a:lnTo>
                  <a:pt x="707" y="349"/>
                </a:lnTo>
                <a:lnTo>
                  <a:pt x="708" y="167"/>
                </a:lnTo>
                <a:lnTo>
                  <a:pt x="708" y="150"/>
                </a:lnTo>
                <a:lnTo>
                  <a:pt x="708" y="78"/>
                </a:lnTo>
                <a:lnTo>
                  <a:pt x="708" y="78"/>
                </a:lnTo>
                <a:lnTo>
                  <a:pt x="708" y="83"/>
                </a:lnTo>
                <a:lnTo>
                  <a:pt x="709" y="191"/>
                </a:lnTo>
                <a:lnTo>
                  <a:pt x="709" y="200"/>
                </a:lnTo>
                <a:lnTo>
                  <a:pt x="709" y="262"/>
                </a:lnTo>
                <a:lnTo>
                  <a:pt x="710" y="264"/>
                </a:lnTo>
                <a:lnTo>
                  <a:pt x="710" y="274"/>
                </a:lnTo>
                <a:lnTo>
                  <a:pt x="710" y="273"/>
                </a:lnTo>
                <a:lnTo>
                  <a:pt x="710" y="274"/>
                </a:lnTo>
                <a:lnTo>
                  <a:pt x="710" y="273"/>
                </a:lnTo>
                <a:lnTo>
                  <a:pt x="710" y="283"/>
                </a:lnTo>
                <a:lnTo>
                  <a:pt x="711" y="284"/>
                </a:lnTo>
                <a:lnTo>
                  <a:pt x="711" y="291"/>
                </a:lnTo>
                <a:lnTo>
                  <a:pt x="711" y="290"/>
                </a:lnTo>
                <a:lnTo>
                  <a:pt x="711" y="290"/>
                </a:lnTo>
                <a:lnTo>
                  <a:pt x="712" y="274"/>
                </a:lnTo>
                <a:lnTo>
                  <a:pt x="712" y="273"/>
                </a:lnTo>
                <a:lnTo>
                  <a:pt x="712" y="261"/>
                </a:lnTo>
                <a:lnTo>
                  <a:pt x="712" y="263"/>
                </a:lnTo>
                <a:lnTo>
                  <a:pt x="712" y="263"/>
                </a:lnTo>
                <a:lnTo>
                  <a:pt x="713" y="283"/>
                </a:lnTo>
                <a:lnTo>
                  <a:pt x="713" y="286"/>
                </a:lnTo>
                <a:lnTo>
                  <a:pt x="713" y="310"/>
                </a:lnTo>
                <a:lnTo>
                  <a:pt x="713" y="313"/>
                </a:lnTo>
                <a:lnTo>
                  <a:pt x="714" y="327"/>
                </a:lnTo>
                <a:lnTo>
                  <a:pt x="714" y="328"/>
                </a:lnTo>
                <a:lnTo>
                  <a:pt x="714" y="337"/>
                </a:lnTo>
                <a:lnTo>
                  <a:pt x="714" y="337"/>
                </a:lnTo>
                <a:lnTo>
                  <a:pt x="715" y="339"/>
                </a:lnTo>
                <a:lnTo>
                  <a:pt x="715" y="346"/>
                </a:lnTo>
                <a:lnTo>
                  <a:pt x="715" y="345"/>
                </a:lnTo>
                <a:lnTo>
                  <a:pt x="715" y="347"/>
                </a:lnTo>
                <a:lnTo>
                  <a:pt x="715" y="353"/>
                </a:lnTo>
                <a:lnTo>
                  <a:pt x="716" y="353"/>
                </a:lnTo>
                <a:lnTo>
                  <a:pt x="716" y="353"/>
                </a:lnTo>
                <a:lnTo>
                  <a:pt x="716" y="359"/>
                </a:lnTo>
                <a:lnTo>
                  <a:pt x="716" y="359"/>
                </a:lnTo>
                <a:lnTo>
                  <a:pt x="717" y="364"/>
                </a:lnTo>
                <a:lnTo>
                  <a:pt x="717" y="364"/>
                </a:lnTo>
                <a:lnTo>
                  <a:pt x="717" y="369"/>
                </a:lnTo>
                <a:lnTo>
                  <a:pt x="717" y="369"/>
                </a:lnTo>
                <a:lnTo>
                  <a:pt x="717" y="369"/>
                </a:lnTo>
                <a:lnTo>
                  <a:pt x="717" y="369"/>
                </a:lnTo>
                <a:lnTo>
                  <a:pt x="718" y="374"/>
                </a:lnTo>
                <a:lnTo>
                  <a:pt x="718" y="375"/>
                </a:lnTo>
                <a:lnTo>
                  <a:pt x="718" y="382"/>
                </a:lnTo>
                <a:lnTo>
                  <a:pt x="718" y="382"/>
                </a:lnTo>
                <a:lnTo>
                  <a:pt x="719" y="382"/>
                </a:lnTo>
                <a:lnTo>
                  <a:pt x="719" y="383"/>
                </a:lnTo>
                <a:lnTo>
                  <a:pt x="719" y="340"/>
                </a:lnTo>
                <a:lnTo>
                  <a:pt x="719" y="327"/>
                </a:lnTo>
                <a:lnTo>
                  <a:pt x="719" y="156"/>
                </a:lnTo>
                <a:lnTo>
                  <a:pt x="719" y="142"/>
                </a:lnTo>
                <a:lnTo>
                  <a:pt x="720" y="78"/>
                </a:lnTo>
                <a:lnTo>
                  <a:pt x="720" y="88"/>
                </a:lnTo>
                <a:lnTo>
                  <a:pt x="720" y="96"/>
                </a:lnTo>
                <a:lnTo>
                  <a:pt x="721" y="209"/>
                </a:lnTo>
                <a:lnTo>
                  <a:pt x="721" y="217"/>
                </a:lnTo>
                <a:lnTo>
                  <a:pt x="721" y="274"/>
                </a:lnTo>
                <a:lnTo>
                  <a:pt x="721" y="277"/>
                </a:lnTo>
                <a:lnTo>
                  <a:pt x="721" y="281"/>
                </a:lnTo>
                <a:lnTo>
                  <a:pt x="722" y="280"/>
                </a:lnTo>
                <a:lnTo>
                  <a:pt x="722" y="280"/>
                </a:lnTo>
                <a:lnTo>
                  <a:pt x="722" y="290"/>
                </a:lnTo>
                <a:lnTo>
                  <a:pt x="723" y="291"/>
                </a:lnTo>
                <a:lnTo>
                  <a:pt x="723" y="294"/>
                </a:lnTo>
                <a:lnTo>
                  <a:pt x="723" y="291"/>
                </a:lnTo>
                <a:lnTo>
                  <a:pt x="723" y="291"/>
                </a:lnTo>
                <a:lnTo>
                  <a:pt x="723" y="267"/>
                </a:lnTo>
                <a:lnTo>
                  <a:pt x="724" y="265"/>
                </a:lnTo>
                <a:lnTo>
                  <a:pt x="724" y="259"/>
                </a:lnTo>
                <a:lnTo>
                  <a:pt x="724" y="263"/>
                </a:lnTo>
                <a:lnTo>
                  <a:pt x="724" y="264"/>
                </a:lnTo>
                <a:lnTo>
                  <a:pt x="725" y="291"/>
                </a:lnTo>
                <a:lnTo>
                  <a:pt x="725" y="294"/>
                </a:lnTo>
                <a:lnTo>
                  <a:pt x="725" y="317"/>
                </a:lnTo>
                <a:lnTo>
                  <a:pt x="725" y="318"/>
                </a:lnTo>
                <a:lnTo>
                  <a:pt x="726" y="329"/>
                </a:lnTo>
                <a:lnTo>
                  <a:pt x="726" y="330"/>
                </a:lnTo>
                <a:lnTo>
                  <a:pt x="726" y="338"/>
                </a:lnTo>
                <a:lnTo>
                  <a:pt x="726" y="338"/>
                </a:lnTo>
                <a:lnTo>
                  <a:pt x="726" y="339"/>
                </a:lnTo>
                <a:lnTo>
                  <a:pt x="727" y="346"/>
                </a:lnTo>
                <a:lnTo>
                  <a:pt x="727" y="346"/>
                </a:lnTo>
                <a:lnTo>
                  <a:pt x="727" y="346"/>
                </a:lnTo>
                <a:lnTo>
                  <a:pt x="727" y="345"/>
                </a:lnTo>
                <a:lnTo>
                  <a:pt x="727" y="352"/>
                </a:lnTo>
                <a:lnTo>
                  <a:pt x="728" y="352"/>
                </a:lnTo>
                <a:lnTo>
                  <a:pt x="728" y="357"/>
                </a:lnTo>
                <a:lnTo>
                  <a:pt x="728" y="357"/>
                </a:lnTo>
                <a:lnTo>
                  <a:pt x="728" y="359"/>
                </a:lnTo>
                <a:lnTo>
                  <a:pt x="728" y="360"/>
                </a:lnTo>
                <a:lnTo>
                  <a:pt x="729" y="364"/>
                </a:lnTo>
                <a:lnTo>
                  <a:pt x="729" y="365"/>
                </a:lnTo>
                <a:lnTo>
                  <a:pt x="729" y="365"/>
                </a:lnTo>
                <a:lnTo>
                  <a:pt x="730" y="372"/>
                </a:lnTo>
                <a:lnTo>
                  <a:pt x="730" y="372"/>
                </a:lnTo>
                <a:lnTo>
                  <a:pt x="730" y="373"/>
                </a:lnTo>
                <a:lnTo>
                  <a:pt x="730" y="376"/>
                </a:lnTo>
                <a:lnTo>
                  <a:pt x="730" y="365"/>
                </a:lnTo>
                <a:lnTo>
                  <a:pt x="730" y="360"/>
                </a:lnTo>
                <a:lnTo>
                  <a:pt x="731" y="191"/>
                </a:lnTo>
                <a:lnTo>
                  <a:pt x="731" y="172"/>
                </a:lnTo>
                <a:lnTo>
                  <a:pt x="731" y="76"/>
                </a:lnTo>
                <a:lnTo>
                  <a:pt x="731" y="78"/>
                </a:lnTo>
                <a:lnTo>
                  <a:pt x="732" y="186"/>
                </a:lnTo>
                <a:lnTo>
                  <a:pt x="732" y="195"/>
                </a:lnTo>
                <a:lnTo>
                  <a:pt x="732" y="271"/>
                </a:lnTo>
                <a:lnTo>
                  <a:pt x="733" y="274"/>
                </a:lnTo>
                <a:lnTo>
                  <a:pt x="733" y="289"/>
                </a:lnTo>
                <a:lnTo>
                  <a:pt x="733" y="289"/>
                </a:lnTo>
                <a:lnTo>
                  <a:pt x="734" y="300"/>
                </a:lnTo>
                <a:lnTo>
                  <a:pt x="734" y="302"/>
                </a:lnTo>
                <a:lnTo>
                  <a:pt x="734" y="304"/>
                </a:lnTo>
                <a:lnTo>
                  <a:pt x="734" y="300"/>
                </a:lnTo>
                <a:lnTo>
                  <a:pt x="734" y="298"/>
                </a:lnTo>
                <a:lnTo>
                  <a:pt x="735" y="274"/>
                </a:lnTo>
                <a:lnTo>
                  <a:pt x="735" y="272"/>
                </a:lnTo>
                <a:lnTo>
                  <a:pt x="735" y="260"/>
                </a:lnTo>
                <a:lnTo>
                  <a:pt x="735" y="261"/>
                </a:lnTo>
                <a:lnTo>
                  <a:pt x="736" y="262"/>
                </a:lnTo>
                <a:lnTo>
                  <a:pt x="736" y="287"/>
                </a:lnTo>
                <a:lnTo>
                  <a:pt x="736" y="290"/>
                </a:lnTo>
                <a:lnTo>
                  <a:pt x="736" y="316"/>
                </a:lnTo>
                <a:lnTo>
                  <a:pt x="737" y="318"/>
                </a:lnTo>
                <a:lnTo>
                  <a:pt x="737" y="332"/>
                </a:lnTo>
                <a:lnTo>
                  <a:pt x="737" y="333"/>
                </a:lnTo>
                <a:lnTo>
                  <a:pt x="738" y="341"/>
                </a:lnTo>
                <a:lnTo>
                  <a:pt x="738" y="341"/>
                </a:lnTo>
                <a:lnTo>
                  <a:pt x="738" y="343"/>
                </a:lnTo>
                <a:lnTo>
                  <a:pt x="738" y="350"/>
                </a:lnTo>
                <a:lnTo>
                  <a:pt x="738" y="351"/>
                </a:lnTo>
                <a:lnTo>
                  <a:pt x="739" y="356"/>
                </a:lnTo>
                <a:lnTo>
                  <a:pt x="739" y="355"/>
                </a:lnTo>
                <a:lnTo>
                  <a:pt x="739" y="355"/>
                </a:lnTo>
                <a:lnTo>
                  <a:pt x="739" y="363"/>
                </a:lnTo>
                <a:lnTo>
                  <a:pt x="739" y="363"/>
                </a:lnTo>
                <a:lnTo>
                  <a:pt x="740" y="367"/>
                </a:lnTo>
                <a:lnTo>
                  <a:pt x="740" y="368"/>
                </a:lnTo>
                <a:lnTo>
                  <a:pt x="740" y="372"/>
                </a:lnTo>
                <a:lnTo>
                  <a:pt x="741" y="372"/>
                </a:lnTo>
                <a:lnTo>
                  <a:pt x="741" y="377"/>
                </a:lnTo>
                <a:lnTo>
                  <a:pt x="741" y="377"/>
                </a:lnTo>
                <a:lnTo>
                  <a:pt x="741" y="383"/>
                </a:lnTo>
                <a:lnTo>
                  <a:pt x="741" y="383"/>
                </a:lnTo>
                <a:lnTo>
                  <a:pt x="742" y="384"/>
                </a:lnTo>
                <a:lnTo>
                  <a:pt x="742" y="298"/>
                </a:lnTo>
                <a:lnTo>
                  <a:pt x="742" y="281"/>
                </a:lnTo>
                <a:lnTo>
                  <a:pt x="743" y="113"/>
                </a:lnTo>
                <a:lnTo>
                  <a:pt x="743" y="101"/>
                </a:lnTo>
                <a:lnTo>
                  <a:pt x="743" y="73"/>
                </a:lnTo>
                <a:lnTo>
                  <a:pt x="743" y="108"/>
                </a:lnTo>
                <a:lnTo>
                  <a:pt x="743" y="119"/>
                </a:lnTo>
                <a:lnTo>
                  <a:pt x="744" y="225"/>
                </a:lnTo>
                <a:lnTo>
                  <a:pt x="744" y="232"/>
                </a:lnTo>
                <a:lnTo>
                  <a:pt x="744" y="269"/>
                </a:lnTo>
                <a:lnTo>
                  <a:pt x="745" y="270"/>
                </a:lnTo>
                <a:lnTo>
                  <a:pt x="745" y="273"/>
                </a:lnTo>
                <a:lnTo>
                  <a:pt x="745" y="275"/>
                </a:lnTo>
                <a:lnTo>
                  <a:pt x="745" y="287"/>
                </a:lnTo>
                <a:lnTo>
                  <a:pt x="745" y="287"/>
                </a:lnTo>
                <a:lnTo>
                  <a:pt x="746" y="291"/>
                </a:lnTo>
                <a:lnTo>
                  <a:pt x="746" y="288"/>
                </a:lnTo>
                <a:lnTo>
                  <a:pt x="746" y="287"/>
                </a:lnTo>
                <a:lnTo>
                  <a:pt x="747" y="269"/>
                </a:lnTo>
                <a:lnTo>
                  <a:pt x="747" y="267"/>
                </a:lnTo>
                <a:lnTo>
                  <a:pt x="747" y="262"/>
                </a:lnTo>
                <a:lnTo>
                  <a:pt x="747" y="266"/>
                </a:lnTo>
                <a:lnTo>
                  <a:pt x="747" y="267"/>
                </a:lnTo>
                <a:lnTo>
                  <a:pt x="748" y="292"/>
                </a:lnTo>
                <a:lnTo>
                  <a:pt x="748" y="294"/>
                </a:lnTo>
                <a:lnTo>
                  <a:pt x="748" y="318"/>
                </a:lnTo>
                <a:lnTo>
                  <a:pt x="749" y="319"/>
                </a:lnTo>
                <a:lnTo>
                  <a:pt x="749" y="331"/>
                </a:lnTo>
                <a:lnTo>
                  <a:pt x="749" y="332"/>
                </a:lnTo>
                <a:lnTo>
                  <a:pt x="749" y="343"/>
                </a:lnTo>
                <a:lnTo>
                  <a:pt x="750" y="344"/>
                </a:lnTo>
                <a:lnTo>
                  <a:pt x="750" y="350"/>
                </a:lnTo>
                <a:lnTo>
                  <a:pt x="750" y="351"/>
                </a:lnTo>
                <a:lnTo>
                  <a:pt x="750" y="357"/>
                </a:lnTo>
                <a:lnTo>
                  <a:pt x="751" y="358"/>
                </a:lnTo>
                <a:lnTo>
                  <a:pt x="751" y="357"/>
                </a:lnTo>
                <a:lnTo>
                  <a:pt x="751" y="362"/>
                </a:lnTo>
                <a:lnTo>
                  <a:pt x="751" y="363"/>
                </a:lnTo>
                <a:lnTo>
                  <a:pt x="752" y="367"/>
                </a:lnTo>
                <a:lnTo>
                  <a:pt x="752" y="367"/>
                </a:lnTo>
                <a:lnTo>
                  <a:pt x="752" y="367"/>
                </a:lnTo>
                <a:lnTo>
                  <a:pt x="752" y="371"/>
                </a:lnTo>
                <a:lnTo>
                  <a:pt x="752" y="371"/>
                </a:lnTo>
                <a:lnTo>
                  <a:pt x="752" y="372"/>
                </a:lnTo>
                <a:lnTo>
                  <a:pt x="753" y="380"/>
                </a:lnTo>
                <a:lnTo>
                  <a:pt x="753" y="380"/>
                </a:lnTo>
                <a:lnTo>
                  <a:pt x="753" y="386"/>
                </a:lnTo>
                <a:lnTo>
                  <a:pt x="753" y="383"/>
                </a:lnTo>
                <a:lnTo>
                  <a:pt x="754" y="381"/>
                </a:lnTo>
                <a:lnTo>
                  <a:pt x="754" y="266"/>
                </a:lnTo>
                <a:lnTo>
                  <a:pt x="754" y="249"/>
                </a:lnTo>
                <a:lnTo>
                  <a:pt x="754" y="103"/>
                </a:lnTo>
                <a:lnTo>
                  <a:pt x="754" y="95"/>
                </a:lnTo>
                <a:lnTo>
                  <a:pt x="755" y="83"/>
                </a:lnTo>
                <a:lnTo>
                  <a:pt x="755" y="135"/>
                </a:lnTo>
                <a:lnTo>
                  <a:pt x="755" y="145"/>
                </a:lnTo>
                <a:lnTo>
                  <a:pt x="756" y="245"/>
                </a:lnTo>
                <a:lnTo>
                  <a:pt x="756" y="251"/>
                </a:lnTo>
                <a:lnTo>
                  <a:pt x="756" y="284"/>
                </a:lnTo>
                <a:lnTo>
                  <a:pt x="756" y="284"/>
                </a:lnTo>
                <a:lnTo>
                  <a:pt x="757" y="291"/>
                </a:lnTo>
                <a:lnTo>
                  <a:pt x="757" y="292"/>
                </a:lnTo>
                <a:lnTo>
                  <a:pt x="757" y="300"/>
                </a:lnTo>
                <a:lnTo>
                  <a:pt x="757" y="300"/>
                </a:lnTo>
                <a:lnTo>
                  <a:pt x="758" y="300"/>
                </a:lnTo>
                <a:lnTo>
                  <a:pt x="758" y="290"/>
                </a:lnTo>
                <a:lnTo>
                  <a:pt x="758" y="287"/>
                </a:lnTo>
                <a:lnTo>
                  <a:pt x="758" y="265"/>
                </a:lnTo>
                <a:lnTo>
                  <a:pt x="759" y="264"/>
                </a:lnTo>
                <a:lnTo>
                  <a:pt x="759" y="264"/>
                </a:lnTo>
                <a:lnTo>
                  <a:pt x="759" y="274"/>
                </a:lnTo>
                <a:lnTo>
                  <a:pt x="759" y="277"/>
                </a:lnTo>
                <a:lnTo>
                  <a:pt x="760" y="305"/>
                </a:lnTo>
                <a:lnTo>
                  <a:pt x="760" y="306"/>
                </a:lnTo>
                <a:lnTo>
                  <a:pt x="760" y="325"/>
                </a:lnTo>
                <a:lnTo>
                  <a:pt x="760" y="326"/>
                </a:lnTo>
                <a:lnTo>
                  <a:pt x="761" y="338"/>
                </a:lnTo>
                <a:lnTo>
                  <a:pt x="761" y="338"/>
                </a:lnTo>
                <a:lnTo>
                  <a:pt x="761" y="347"/>
                </a:lnTo>
                <a:lnTo>
                  <a:pt x="762" y="347"/>
                </a:lnTo>
                <a:lnTo>
                  <a:pt x="762" y="354"/>
                </a:lnTo>
                <a:lnTo>
                  <a:pt x="762" y="355"/>
                </a:lnTo>
                <a:lnTo>
                  <a:pt x="762" y="354"/>
                </a:lnTo>
                <a:lnTo>
                  <a:pt x="762" y="359"/>
                </a:lnTo>
                <a:lnTo>
                  <a:pt x="762" y="359"/>
                </a:lnTo>
                <a:lnTo>
                  <a:pt x="763" y="360"/>
                </a:lnTo>
                <a:lnTo>
                  <a:pt x="763" y="364"/>
                </a:lnTo>
                <a:lnTo>
                  <a:pt x="763" y="364"/>
                </a:lnTo>
                <a:lnTo>
                  <a:pt x="763" y="363"/>
                </a:lnTo>
                <a:lnTo>
                  <a:pt x="763" y="362"/>
                </a:lnTo>
                <a:lnTo>
                  <a:pt x="763" y="366"/>
                </a:lnTo>
                <a:lnTo>
                  <a:pt x="763" y="366"/>
                </a:lnTo>
                <a:lnTo>
                  <a:pt x="764" y="367"/>
                </a:lnTo>
                <a:lnTo>
                  <a:pt x="764" y="373"/>
                </a:lnTo>
                <a:lnTo>
                  <a:pt x="764" y="373"/>
                </a:lnTo>
                <a:lnTo>
                  <a:pt x="764" y="373"/>
                </a:lnTo>
                <a:lnTo>
                  <a:pt x="765" y="378"/>
                </a:lnTo>
                <a:lnTo>
                  <a:pt x="765" y="377"/>
                </a:lnTo>
                <a:lnTo>
                  <a:pt x="765" y="377"/>
                </a:lnTo>
                <a:lnTo>
                  <a:pt x="765" y="289"/>
                </a:lnTo>
                <a:lnTo>
                  <a:pt x="765" y="274"/>
                </a:lnTo>
                <a:lnTo>
                  <a:pt x="766" y="122"/>
                </a:lnTo>
                <a:lnTo>
                  <a:pt x="766" y="114"/>
                </a:lnTo>
                <a:lnTo>
                  <a:pt x="766" y="92"/>
                </a:lnTo>
                <a:lnTo>
                  <a:pt x="766" y="131"/>
                </a:lnTo>
                <a:lnTo>
                  <a:pt x="767" y="141"/>
                </a:lnTo>
                <a:lnTo>
                  <a:pt x="767" y="246"/>
                </a:lnTo>
                <a:lnTo>
                  <a:pt x="767" y="253"/>
                </a:lnTo>
                <a:lnTo>
                  <a:pt x="767" y="292"/>
                </a:lnTo>
                <a:lnTo>
                  <a:pt x="768" y="294"/>
                </a:lnTo>
                <a:lnTo>
                  <a:pt x="768" y="304"/>
                </a:lnTo>
                <a:lnTo>
                  <a:pt x="768" y="305"/>
                </a:lnTo>
                <a:lnTo>
                  <a:pt x="769" y="311"/>
                </a:lnTo>
                <a:lnTo>
                  <a:pt x="769" y="309"/>
                </a:lnTo>
                <a:lnTo>
                  <a:pt x="769" y="309"/>
                </a:lnTo>
                <a:lnTo>
                  <a:pt x="769" y="289"/>
                </a:lnTo>
                <a:lnTo>
                  <a:pt x="769" y="285"/>
                </a:lnTo>
                <a:lnTo>
                  <a:pt x="770" y="265"/>
                </a:lnTo>
                <a:lnTo>
                  <a:pt x="770" y="265"/>
                </a:lnTo>
                <a:lnTo>
                  <a:pt x="770" y="264"/>
                </a:lnTo>
                <a:lnTo>
                  <a:pt x="770" y="279"/>
                </a:lnTo>
                <a:lnTo>
                  <a:pt x="771" y="281"/>
                </a:lnTo>
                <a:lnTo>
                  <a:pt x="771" y="311"/>
                </a:lnTo>
                <a:lnTo>
                  <a:pt x="771" y="312"/>
                </a:lnTo>
                <a:lnTo>
                  <a:pt x="771" y="329"/>
                </a:lnTo>
                <a:lnTo>
                  <a:pt x="771" y="332"/>
                </a:lnTo>
                <a:lnTo>
                  <a:pt x="772" y="343"/>
                </a:lnTo>
                <a:lnTo>
                  <a:pt x="772" y="343"/>
                </a:lnTo>
                <a:lnTo>
                  <a:pt x="773" y="351"/>
                </a:lnTo>
                <a:lnTo>
                  <a:pt x="773" y="351"/>
                </a:lnTo>
                <a:lnTo>
                  <a:pt x="773" y="357"/>
                </a:lnTo>
                <a:lnTo>
                  <a:pt x="773" y="357"/>
                </a:lnTo>
                <a:lnTo>
                  <a:pt x="774" y="363"/>
                </a:lnTo>
                <a:lnTo>
                  <a:pt x="774" y="363"/>
                </a:lnTo>
                <a:lnTo>
                  <a:pt x="774" y="368"/>
                </a:lnTo>
                <a:lnTo>
                  <a:pt x="774" y="368"/>
                </a:lnTo>
                <a:lnTo>
                  <a:pt x="775" y="369"/>
                </a:lnTo>
                <a:lnTo>
                  <a:pt x="775" y="369"/>
                </a:lnTo>
                <a:lnTo>
                  <a:pt x="775" y="372"/>
                </a:lnTo>
                <a:lnTo>
                  <a:pt x="775" y="372"/>
                </a:lnTo>
                <a:lnTo>
                  <a:pt x="775" y="376"/>
                </a:lnTo>
                <a:lnTo>
                  <a:pt x="775" y="376"/>
                </a:lnTo>
                <a:lnTo>
                  <a:pt x="776" y="377"/>
                </a:lnTo>
                <a:lnTo>
                  <a:pt x="776" y="382"/>
                </a:lnTo>
                <a:lnTo>
                  <a:pt x="776" y="383"/>
                </a:lnTo>
                <a:lnTo>
                  <a:pt x="776" y="315"/>
                </a:lnTo>
                <a:lnTo>
                  <a:pt x="777" y="299"/>
                </a:lnTo>
                <a:lnTo>
                  <a:pt x="777" y="125"/>
                </a:lnTo>
                <a:lnTo>
                  <a:pt x="777" y="113"/>
                </a:lnTo>
                <a:lnTo>
                  <a:pt x="777" y="82"/>
                </a:lnTo>
                <a:lnTo>
                  <a:pt x="778" y="99"/>
                </a:lnTo>
                <a:lnTo>
                  <a:pt x="778" y="107"/>
                </a:lnTo>
                <a:lnTo>
                  <a:pt x="778" y="212"/>
                </a:lnTo>
                <a:lnTo>
                  <a:pt x="778" y="219"/>
                </a:lnTo>
                <a:lnTo>
                  <a:pt x="779" y="266"/>
                </a:lnTo>
                <a:lnTo>
                  <a:pt x="779" y="267"/>
                </a:lnTo>
                <a:lnTo>
                  <a:pt x="779" y="274"/>
                </a:lnTo>
                <a:lnTo>
                  <a:pt x="779" y="273"/>
                </a:lnTo>
                <a:lnTo>
                  <a:pt x="780" y="273"/>
                </a:lnTo>
                <a:lnTo>
                  <a:pt x="780" y="286"/>
                </a:lnTo>
                <a:lnTo>
                  <a:pt x="780" y="288"/>
                </a:lnTo>
                <a:lnTo>
                  <a:pt x="780" y="291"/>
                </a:lnTo>
                <a:lnTo>
                  <a:pt x="780" y="288"/>
                </a:lnTo>
                <a:lnTo>
                  <a:pt x="780" y="288"/>
                </a:lnTo>
                <a:lnTo>
                  <a:pt x="781" y="269"/>
                </a:lnTo>
                <a:lnTo>
                  <a:pt x="781" y="268"/>
                </a:lnTo>
                <a:lnTo>
                  <a:pt x="782" y="262"/>
                </a:lnTo>
                <a:lnTo>
                  <a:pt x="782" y="264"/>
                </a:lnTo>
                <a:lnTo>
                  <a:pt x="782" y="264"/>
                </a:lnTo>
                <a:lnTo>
                  <a:pt x="782" y="288"/>
                </a:lnTo>
                <a:lnTo>
                  <a:pt x="782" y="291"/>
                </a:lnTo>
                <a:lnTo>
                  <a:pt x="783" y="313"/>
                </a:lnTo>
                <a:lnTo>
                  <a:pt x="783" y="316"/>
                </a:lnTo>
                <a:lnTo>
                  <a:pt x="783" y="329"/>
                </a:lnTo>
                <a:lnTo>
                  <a:pt x="783" y="331"/>
                </a:lnTo>
                <a:lnTo>
                  <a:pt x="784" y="339"/>
                </a:lnTo>
                <a:lnTo>
                  <a:pt x="784" y="340"/>
                </a:lnTo>
                <a:lnTo>
                  <a:pt x="784" y="347"/>
                </a:lnTo>
                <a:lnTo>
                  <a:pt x="784" y="347"/>
                </a:lnTo>
                <a:lnTo>
                  <a:pt x="785" y="349"/>
                </a:lnTo>
                <a:lnTo>
                  <a:pt x="785" y="348"/>
                </a:lnTo>
                <a:lnTo>
                  <a:pt x="785" y="354"/>
                </a:lnTo>
                <a:lnTo>
                  <a:pt x="785" y="355"/>
                </a:lnTo>
                <a:lnTo>
                  <a:pt x="786" y="359"/>
                </a:lnTo>
                <a:lnTo>
                  <a:pt x="786" y="359"/>
                </a:lnTo>
                <a:lnTo>
                  <a:pt x="786" y="361"/>
                </a:lnTo>
                <a:lnTo>
                  <a:pt x="786" y="364"/>
                </a:lnTo>
                <a:lnTo>
                  <a:pt x="786" y="363"/>
                </a:lnTo>
                <a:lnTo>
                  <a:pt x="787" y="368"/>
                </a:lnTo>
                <a:lnTo>
                  <a:pt x="787" y="368"/>
                </a:lnTo>
                <a:lnTo>
                  <a:pt x="787" y="374"/>
                </a:lnTo>
                <a:lnTo>
                  <a:pt x="787" y="374"/>
                </a:lnTo>
                <a:lnTo>
                  <a:pt x="788" y="375"/>
                </a:lnTo>
                <a:lnTo>
                  <a:pt x="788" y="377"/>
                </a:lnTo>
                <a:lnTo>
                  <a:pt x="788" y="364"/>
                </a:lnTo>
                <a:lnTo>
                  <a:pt x="788" y="357"/>
                </a:lnTo>
                <a:lnTo>
                  <a:pt x="788" y="197"/>
                </a:lnTo>
                <a:lnTo>
                  <a:pt x="789" y="180"/>
                </a:lnTo>
                <a:lnTo>
                  <a:pt x="789" y="81"/>
                </a:lnTo>
                <a:lnTo>
                  <a:pt x="789" y="81"/>
                </a:lnTo>
                <a:lnTo>
                  <a:pt x="789" y="166"/>
                </a:lnTo>
                <a:lnTo>
                  <a:pt x="790" y="174"/>
                </a:lnTo>
                <a:lnTo>
                  <a:pt x="790" y="251"/>
                </a:lnTo>
                <a:lnTo>
                  <a:pt x="790" y="254"/>
                </a:lnTo>
                <a:lnTo>
                  <a:pt x="791" y="272"/>
                </a:lnTo>
                <a:lnTo>
                  <a:pt x="791" y="272"/>
                </a:lnTo>
                <a:lnTo>
                  <a:pt x="791" y="271"/>
                </a:lnTo>
                <a:lnTo>
                  <a:pt x="791" y="282"/>
                </a:lnTo>
                <a:lnTo>
                  <a:pt x="791" y="283"/>
                </a:lnTo>
                <a:lnTo>
                  <a:pt x="792" y="291"/>
                </a:lnTo>
                <a:lnTo>
                  <a:pt x="792" y="292"/>
                </a:lnTo>
                <a:lnTo>
                  <a:pt x="792" y="276"/>
                </a:lnTo>
                <a:lnTo>
                  <a:pt x="793" y="274"/>
                </a:lnTo>
                <a:lnTo>
                  <a:pt x="793" y="258"/>
                </a:lnTo>
                <a:lnTo>
                  <a:pt x="793" y="258"/>
                </a:lnTo>
                <a:lnTo>
                  <a:pt x="793" y="257"/>
                </a:lnTo>
                <a:lnTo>
                  <a:pt x="793" y="275"/>
                </a:lnTo>
                <a:lnTo>
                  <a:pt x="794" y="278"/>
                </a:lnTo>
                <a:lnTo>
                  <a:pt x="794" y="305"/>
                </a:lnTo>
                <a:lnTo>
                  <a:pt x="794" y="306"/>
                </a:lnTo>
                <a:lnTo>
                  <a:pt x="795" y="322"/>
                </a:lnTo>
                <a:lnTo>
                  <a:pt x="795" y="323"/>
                </a:lnTo>
                <a:lnTo>
                  <a:pt x="795" y="334"/>
                </a:lnTo>
                <a:lnTo>
                  <a:pt x="795" y="335"/>
                </a:lnTo>
                <a:lnTo>
                  <a:pt x="796" y="341"/>
                </a:lnTo>
                <a:lnTo>
                  <a:pt x="796" y="341"/>
                </a:lnTo>
                <a:lnTo>
                  <a:pt x="796" y="342"/>
                </a:lnTo>
                <a:lnTo>
                  <a:pt x="796" y="341"/>
                </a:lnTo>
                <a:lnTo>
                  <a:pt x="796" y="347"/>
                </a:lnTo>
                <a:lnTo>
                  <a:pt x="797" y="348"/>
                </a:lnTo>
                <a:lnTo>
                  <a:pt x="797" y="352"/>
                </a:lnTo>
                <a:lnTo>
                  <a:pt x="797" y="353"/>
                </a:lnTo>
                <a:lnTo>
                  <a:pt x="797" y="356"/>
                </a:lnTo>
                <a:lnTo>
                  <a:pt x="797" y="357"/>
                </a:lnTo>
                <a:lnTo>
                  <a:pt x="798" y="363"/>
                </a:lnTo>
                <a:lnTo>
                  <a:pt x="798" y="363"/>
                </a:lnTo>
                <a:lnTo>
                  <a:pt x="799" y="370"/>
                </a:lnTo>
                <a:lnTo>
                  <a:pt x="799" y="370"/>
                </a:lnTo>
                <a:lnTo>
                  <a:pt x="799" y="371"/>
                </a:lnTo>
                <a:lnTo>
                  <a:pt x="799" y="340"/>
                </a:lnTo>
                <a:lnTo>
                  <a:pt x="799" y="330"/>
                </a:lnTo>
                <a:lnTo>
                  <a:pt x="800" y="158"/>
                </a:lnTo>
                <a:lnTo>
                  <a:pt x="800" y="144"/>
                </a:lnTo>
                <a:lnTo>
                  <a:pt x="800" y="80"/>
                </a:lnTo>
                <a:lnTo>
                  <a:pt x="800" y="87"/>
                </a:lnTo>
                <a:lnTo>
                  <a:pt x="800" y="94"/>
                </a:lnTo>
                <a:lnTo>
                  <a:pt x="801" y="195"/>
                </a:lnTo>
                <a:lnTo>
                  <a:pt x="801" y="205"/>
                </a:lnTo>
                <a:lnTo>
                  <a:pt x="801" y="271"/>
                </a:lnTo>
                <a:lnTo>
                  <a:pt x="802" y="273"/>
                </a:lnTo>
                <a:lnTo>
                  <a:pt x="802" y="284"/>
                </a:lnTo>
                <a:lnTo>
                  <a:pt x="802" y="284"/>
                </a:lnTo>
                <a:lnTo>
                  <a:pt x="802" y="285"/>
                </a:lnTo>
                <a:lnTo>
                  <a:pt x="802" y="296"/>
                </a:lnTo>
                <a:lnTo>
                  <a:pt x="803" y="298"/>
                </a:lnTo>
                <a:lnTo>
                  <a:pt x="803" y="287"/>
                </a:lnTo>
                <a:lnTo>
                  <a:pt x="803" y="285"/>
                </a:lnTo>
                <a:lnTo>
                  <a:pt x="804" y="260"/>
                </a:lnTo>
                <a:lnTo>
                  <a:pt x="804" y="257"/>
                </a:lnTo>
                <a:lnTo>
                  <a:pt x="804" y="250"/>
                </a:lnTo>
                <a:lnTo>
                  <a:pt x="804" y="255"/>
                </a:lnTo>
                <a:lnTo>
                  <a:pt x="804" y="258"/>
                </a:lnTo>
                <a:lnTo>
                  <a:pt x="805" y="288"/>
                </a:lnTo>
                <a:lnTo>
                  <a:pt x="805" y="290"/>
                </a:lnTo>
                <a:lnTo>
                  <a:pt x="805" y="313"/>
                </a:lnTo>
                <a:lnTo>
                  <a:pt x="806" y="313"/>
                </a:lnTo>
                <a:lnTo>
                  <a:pt x="806" y="326"/>
                </a:lnTo>
                <a:lnTo>
                  <a:pt x="806" y="327"/>
                </a:lnTo>
                <a:lnTo>
                  <a:pt x="806" y="335"/>
                </a:lnTo>
                <a:lnTo>
                  <a:pt x="806" y="335"/>
                </a:lnTo>
                <a:lnTo>
                  <a:pt x="807" y="343"/>
                </a:lnTo>
                <a:lnTo>
                  <a:pt x="807" y="343"/>
                </a:lnTo>
                <a:lnTo>
                  <a:pt x="808" y="349"/>
                </a:lnTo>
                <a:lnTo>
                  <a:pt x="808" y="348"/>
                </a:lnTo>
                <a:lnTo>
                  <a:pt x="808" y="350"/>
                </a:lnTo>
                <a:lnTo>
                  <a:pt x="808" y="353"/>
                </a:lnTo>
                <a:lnTo>
                  <a:pt x="808" y="355"/>
                </a:lnTo>
                <a:lnTo>
                  <a:pt x="808" y="354"/>
                </a:lnTo>
                <a:lnTo>
                  <a:pt x="809" y="359"/>
                </a:lnTo>
                <a:lnTo>
                  <a:pt x="809" y="360"/>
                </a:lnTo>
                <a:lnTo>
                  <a:pt x="809" y="366"/>
                </a:lnTo>
                <a:lnTo>
                  <a:pt x="809" y="366"/>
                </a:lnTo>
                <a:lnTo>
                  <a:pt x="809" y="367"/>
                </a:lnTo>
                <a:lnTo>
                  <a:pt x="810" y="368"/>
                </a:lnTo>
                <a:lnTo>
                  <a:pt x="810" y="355"/>
                </a:lnTo>
                <a:lnTo>
                  <a:pt x="810" y="348"/>
                </a:lnTo>
                <a:lnTo>
                  <a:pt x="810" y="186"/>
                </a:lnTo>
                <a:lnTo>
                  <a:pt x="811" y="168"/>
                </a:lnTo>
                <a:lnTo>
                  <a:pt x="811" y="65"/>
                </a:lnTo>
                <a:lnTo>
                  <a:pt x="811" y="66"/>
                </a:lnTo>
                <a:lnTo>
                  <a:pt x="812" y="165"/>
                </a:lnTo>
                <a:lnTo>
                  <a:pt x="812" y="176"/>
                </a:lnTo>
                <a:lnTo>
                  <a:pt x="812" y="240"/>
                </a:lnTo>
                <a:lnTo>
                  <a:pt x="812" y="244"/>
                </a:lnTo>
                <a:lnTo>
                  <a:pt x="813" y="259"/>
                </a:lnTo>
                <a:lnTo>
                  <a:pt x="813" y="259"/>
                </a:lnTo>
                <a:lnTo>
                  <a:pt x="813" y="259"/>
                </a:lnTo>
                <a:lnTo>
                  <a:pt x="813" y="259"/>
                </a:lnTo>
                <a:lnTo>
                  <a:pt x="813" y="269"/>
                </a:lnTo>
                <a:lnTo>
                  <a:pt x="813" y="271"/>
                </a:lnTo>
                <a:lnTo>
                  <a:pt x="814" y="280"/>
                </a:lnTo>
                <a:lnTo>
                  <a:pt x="814" y="280"/>
                </a:lnTo>
                <a:lnTo>
                  <a:pt x="814" y="279"/>
                </a:lnTo>
                <a:lnTo>
                  <a:pt x="814" y="265"/>
                </a:lnTo>
                <a:lnTo>
                  <a:pt x="815" y="262"/>
                </a:lnTo>
                <a:lnTo>
                  <a:pt x="815" y="251"/>
                </a:lnTo>
                <a:lnTo>
                  <a:pt x="815" y="252"/>
                </a:lnTo>
                <a:lnTo>
                  <a:pt x="815" y="271"/>
                </a:lnTo>
                <a:lnTo>
                  <a:pt x="816" y="274"/>
                </a:lnTo>
                <a:lnTo>
                  <a:pt x="816" y="298"/>
                </a:lnTo>
                <a:lnTo>
                  <a:pt x="816" y="300"/>
                </a:lnTo>
                <a:lnTo>
                  <a:pt x="817" y="316"/>
                </a:lnTo>
                <a:lnTo>
                  <a:pt x="817" y="316"/>
                </a:lnTo>
                <a:lnTo>
                  <a:pt x="817" y="328"/>
                </a:lnTo>
                <a:lnTo>
                  <a:pt x="817" y="329"/>
                </a:lnTo>
                <a:lnTo>
                  <a:pt x="818" y="336"/>
                </a:lnTo>
                <a:lnTo>
                  <a:pt x="818" y="336"/>
                </a:lnTo>
                <a:lnTo>
                  <a:pt x="818" y="336"/>
                </a:lnTo>
                <a:lnTo>
                  <a:pt x="818" y="342"/>
                </a:lnTo>
                <a:lnTo>
                  <a:pt x="819" y="344"/>
                </a:lnTo>
                <a:lnTo>
                  <a:pt x="819" y="343"/>
                </a:lnTo>
                <a:lnTo>
                  <a:pt x="819" y="349"/>
                </a:lnTo>
                <a:lnTo>
                  <a:pt x="819" y="349"/>
                </a:lnTo>
                <a:lnTo>
                  <a:pt x="819" y="349"/>
                </a:lnTo>
                <a:lnTo>
                  <a:pt x="819" y="354"/>
                </a:lnTo>
                <a:lnTo>
                  <a:pt x="820" y="354"/>
                </a:lnTo>
                <a:lnTo>
                  <a:pt x="820" y="360"/>
                </a:lnTo>
                <a:lnTo>
                  <a:pt x="820" y="359"/>
                </a:lnTo>
                <a:lnTo>
                  <a:pt x="820" y="360"/>
                </a:lnTo>
                <a:lnTo>
                  <a:pt x="821" y="367"/>
                </a:lnTo>
                <a:lnTo>
                  <a:pt x="821" y="367"/>
                </a:lnTo>
                <a:lnTo>
                  <a:pt x="821" y="370"/>
                </a:lnTo>
                <a:lnTo>
                  <a:pt x="821" y="355"/>
                </a:lnTo>
                <a:lnTo>
                  <a:pt x="821" y="348"/>
                </a:lnTo>
                <a:lnTo>
                  <a:pt x="822" y="173"/>
                </a:lnTo>
                <a:lnTo>
                  <a:pt x="822" y="155"/>
                </a:lnTo>
                <a:lnTo>
                  <a:pt x="822" y="60"/>
                </a:lnTo>
                <a:lnTo>
                  <a:pt x="822" y="61"/>
                </a:lnTo>
                <a:lnTo>
                  <a:pt x="823" y="64"/>
                </a:lnTo>
                <a:lnTo>
                  <a:pt x="823" y="172"/>
                </a:lnTo>
                <a:lnTo>
                  <a:pt x="823" y="182"/>
                </a:lnTo>
                <a:lnTo>
                  <a:pt x="823" y="240"/>
                </a:lnTo>
                <a:lnTo>
                  <a:pt x="823" y="243"/>
                </a:lnTo>
                <a:lnTo>
                  <a:pt x="824" y="257"/>
                </a:lnTo>
                <a:lnTo>
                  <a:pt x="824" y="256"/>
                </a:lnTo>
                <a:lnTo>
                  <a:pt x="824" y="257"/>
                </a:lnTo>
                <a:lnTo>
                  <a:pt x="824" y="256"/>
                </a:lnTo>
                <a:lnTo>
                  <a:pt x="825" y="268"/>
                </a:lnTo>
                <a:lnTo>
                  <a:pt x="825" y="270"/>
                </a:lnTo>
                <a:lnTo>
                  <a:pt x="825" y="281"/>
                </a:lnTo>
                <a:lnTo>
                  <a:pt x="825" y="281"/>
                </a:lnTo>
                <a:lnTo>
                  <a:pt x="825" y="281"/>
                </a:lnTo>
                <a:lnTo>
                  <a:pt x="826" y="268"/>
                </a:lnTo>
                <a:lnTo>
                  <a:pt x="826" y="266"/>
                </a:lnTo>
                <a:lnTo>
                  <a:pt x="826" y="254"/>
                </a:lnTo>
                <a:lnTo>
                  <a:pt x="826" y="254"/>
                </a:lnTo>
                <a:lnTo>
                  <a:pt x="826" y="256"/>
                </a:lnTo>
                <a:lnTo>
                  <a:pt x="826" y="255"/>
                </a:lnTo>
                <a:lnTo>
                  <a:pt x="827" y="271"/>
                </a:lnTo>
                <a:lnTo>
                  <a:pt x="827" y="274"/>
                </a:lnTo>
                <a:lnTo>
                  <a:pt x="827" y="298"/>
                </a:lnTo>
                <a:lnTo>
                  <a:pt x="828" y="299"/>
                </a:lnTo>
                <a:lnTo>
                  <a:pt x="828" y="316"/>
                </a:lnTo>
                <a:lnTo>
                  <a:pt x="828" y="318"/>
                </a:lnTo>
                <a:lnTo>
                  <a:pt x="828" y="328"/>
                </a:lnTo>
                <a:lnTo>
                  <a:pt x="829" y="330"/>
                </a:lnTo>
                <a:lnTo>
                  <a:pt x="829" y="337"/>
                </a:lnTo>
                <a:lnTo>
                  <a:pt x="829" y="337"/>
                </a:lnTo>
                <a:lnTo>
                  <a:pt x="830" y="342"/>
                </a:lnTo>
                <a:lnTo>
                  <a:pt x="830" y="341"/>
                </a:lnTo>
                <a:lnTo>
                  <a:pt x="830" y="343"/>
                </a:lnTo>
                <a:lnTo>
                  <a:pt x="830" y="349"/>
                </a:lnTo>
                <a:lnTo>
                  <a:pt x="830" y="350"/>
                </a:lnTo>
                <a:lnTo>
                  <a:pt x="831" y="355"/>
                </a:lnTo>
                <a:lnTo>
                  <a:pt x="831" y="354"/>
                </a:lnTo>
                <a:lnTo>
                  <a:pt x="831" y="360"/>
                </a:lnTo>
                <a:lnTo>
                  <a:pt x="831" y="360"/>
                </a:lnTo>
                <a:lnTo>
                  <a:pt x="832" y="361"/>
                </a:lnTo>
                <a:lnTo>
                  <a:pt x="832" y="368"/>
                </a:lnTo>
                <a:lnTo>
                  <a:pt x="832" y="369"/>
                </a:lnTo>
                <a:lnTo>
                  <a:pt x="832" y="369"/>
                </a:lnTo>
                <a:lnTo>
                  <a:pt x="832" y="361"/>
                </a:lnTo>
                <a:lnTo>
                  <a:pt x="832" y="357"/>
                </a:lnTo>
                <a:lnTo>
                  <a:pt x="833" y="203"/>
                </a:lnTo>
                <a:lnTo>
                  <a:pt x="833" y="186"/>
                </a:lnTo>
                <a:lnTo>
                  <a:pt x="834" y="68"/>
                </a:lnTo>
                <a:lnTo>
                  <a:pt x="834" y="68"/>
                </a:lnTo>
                <a:lnTo>
                  <a:pt x="834" y="171"/>
                </a:lnTo>
                <a:lnTo>
                  <a:pt x="834" y="180"/>
                </a:lnTo>
                <a:lnTo>
                  <a:pt x="835" y="258"/>
                </a:lnTo>
                <a:lnTo>
                  <a:pt x="835" y="260"/>
                </a:lnTo>
                <a:lnTo>
                  <a:pt x="835" y="274"/>
                </a:lnTo>
                <a:lnTo>
                  <a:pt x="835" y="273"/>
                </a:lnTo>
                <a:lnTo>
                  <a:pt x="836" y="285"/>
                </a:lnTo>
                <a:lnTo>
                  <a:pt x="836" y="287"/>
                </a:lnTo>
                <a:lnTo>
                  <a:pt x="836" y="291"/>
                </a:lnTo>
                <a:lnTo>
                  <a:pt x="836" y="289"/>
                </a:lnTo>
                <a:lnTo>
                  <a:pt x="837" y="288"/>
                </a:lnTo>
                <a:lnTo>
                  <a:pt x="837" y="265"/>
                </a:lnTo>
                <a:lnTo>
                  <a:pt x="837" y="261"/>
                </a:lnTo>
                <a:lnTo>
                  <a:pt x="838" y="247"/>
                </a:lnTo>
                <a:lnTo>
                  <a:pt x="838" y="248"/>
                </a:lnTo>
                <a:lnTo>
                  <a:pt x="838" y="249"/>
                </a:lnTo>
                <a:lnTo>
                  <a:pt x="838" y="273"/>
                </a:lnTo>
                <a:lnTo>
                  <a:pt x="838" y="275"/>
                </a:lnTo>
                <a:lnTo>
                  <a:pt x="839" y="301"/>
                </a:lnTo>
                <a:lnTo>
                  <a:pt x="839" y="302"/>
                </a:lnTo>
                <a:lnTo>
                  <a:pt x="839" y="317"/>
                </a:lnTo>
                <a:lnTo>
                  <a:pt x="839" y="318"/>
                </a:lnTo>
                <a:lnTo>
                  <a:pt x="840" y="327"/>
                </a:lnTo>
                <a:lnTo>
                  <a:pt x="840" y="327"/>
                </a:lnTo>
                <a:lnTo>
                  <a:pt x="840" y="334"/>
                </a:lnTo>
                <a:lnTo>
                  <a:pt x="840" y="334"/>
                </a:lnTo>
                <a:lnTo>
                  <a:pt x="841" y="334"/>
                </a:lnTo>
                <a:lnTo>
                  <a:pt x="841" y="342"/>
                </a:lnTo>
                <a:lnTo>
                  <a:pt x="841" y="342"/>
                </a:lnTo>
                <a:lnTo>
                  <a:pt x="841" y="345"/>
                </a:lnTo>
                <a:lnTo>
                  <a:pt x="841" y="345"/>
                </a:lnTo>
                <a:lnTo>
                  <a:pt x="842" y="346"/>
                </a:lnTo>
                <a:lnTo>
                  <a:pt x="842" y="346"/>
                </a:lnTo>
                <a:lnTo>
                  <a:pt x="842" y="351"/>
                </a:lnTo>
                <a:lnTo>
                  <a:pt x="842" y="351"/>
                </a:lnTo>
                <a:lnTo>
                  <a:pt x="843" y="358"/>
                </a:lnTo>
                <a:lnTo>
                  <a:pt x="843" y="359"/>
                </a:lnTo>
                <a:lnTo>
                  <a:pt x="843" y="364"/>
                </a:lnTo>
                <a:lnTo>
                  <a:pt x="843" y="361"/>
                </a:lnTo>
                <a:lnTo>
                  <a:pt x="843" y="359"/>
                </a:lnTo>
                <a:lnTo>
                  <a:pt x="844" y="250"/>
                </a:lnTo>
                <a:lnTo>
                  <a:pt x="844" y="232"/>
                </a:lnTo>
                <a:lnTo>
                  <a:pt x="844" y="69"/>
                </a:lnTo>
                <a:lnTo>
                  <a:pt x="845" y="63"/>
                </a:lnTo>
                <a:lnTo>
                  <a:pt x="845" y="59"/>
                </a:lnTo>
                <a:lnTo>
                  <a:pt x="845" y="131"/>
                </a:lnTo>
                <a:lnTo>
                  <a:pt x="845" y="143"/>
                </a:lnTo>
                <a:lnTo>
                  <a:pt x="845" y="235"/>
                </a:lnTo>
                <a:lnTo>
                  <a:pt x="846" y="240"/>
                </a:lnTo>
                <a:lnTo>
                  <a:pt x="846" y="262"/>
                </a:lnTo>
                <a:lnTo>
                  <a:pt x="846" y="262"/>
                </a:lnTo>
                <a:lnTo>
                  <a:pt x="847" y="270"/>
                </a:lnTo>
                <a:lnTo>
                  <a:pt x="847" y="271"/>
                </a:lnTo>
                <a:lnTo>
                  <a:pt x="847" y="284"/>
                </a:lnTo>
                <a:lnTo>
                  <a:pt x="847" y="284"/>
                </a:lnTo>
                <a:lnTo>
                  <a:pt x="848" y="272"/>
                </a:lnTo>
                <a:lnTo>
                  <a:pt x="848" y="268"/>
                </a:lnTo>
                <a:lnTo>
                  <a:pt x="848" y="251"/>
                </a:lnTo>
                <a:lnTo>
                  <a:pt x="849" y="251"/>
                </a:lnTo>
                <a:lnTo>
                  <a:pt x="849" y="250"/>
                </a:lnTo>
                <a:lnTo>
                  <a:pt x="849" y="266"/>
                </a:lnTo>
                <a:lnTo>
                  <a:pt x="849" y="270"/>
                </a:lnTo>
                <a:lnTo>
                  <a:pt x="849" y="294"/>
                </a:lnTo>
                <a:lnTo>
                  <a:pt x="849" y="297"/>
                </a:lnTo>
                <a:lnTo>
                  <a:pt x="850" y="316"/>
                </a:lnTo>
                <a:lnTo>
                  <a:pt x="850" y="316"/>
                </a:lnTo>
                <a:lnTo>
                  <a:pt x="850" y="327"/>
                </a:lnTo>
                <a:lnTo>
                  <a:pt x="851" y="328"/>
                </a:lnTo>
                <a:lnTo>
                  <a:pt x="851" y="336"/>
                </a:lnTo>
                <a:lnTo>
                  <a:pt x="851" y="336"/>
                </a:lnTo>
                <a:lnTo>
                  <a:pt x="852" y="343"/>
                </a:lnTo>
                <a:lnTo>
                  <a:pt x="852" y="343"/>
                </a:lnTo>
                <a:lnTo>
                  <a:pt x="852" y="343"/>
                </a:lnTo>
                <a:lnTo>
                  <a:pt x="852" y="350"/>
                </a:lnTo>
                <a:lnTo>
                  <a:pt x="852" y="351"/>
                </a:lnTo>
                <a:lnTo>
                  <a:pt x="853" y="354"/>
                </a:lnTo>
                <a:lnTo>
                  <a:pt x="853" y="353"/>
                </a:lnTo>
                <a:lnTo>
                  <a:pt x="853" y="354"/>
                </a:lnTo>
                <a:lnTo>
                  <a:pt x="853" y="359"/>
                </a:lnTo>
                <a:lnTo>
                  <a:pt x="854" y="359"/>
                </a:lnTo>
                <a:lnTo>
                  <a:pt x="854" y="366"/>
                </a:lnTo>
                <a:lnTo>
                  <a:pt x="854" y="365"/>
                </a:lnTo>
                <a:lnTo>
                  <a:pt x="854" y="367"/>
                </a:lnTo>
                <a:lnTo>
                  <a:pt x="854" y="371"/>
                </a:lnTo>
                <a:lnTo>
                  <a:pt x="854" y="365"/>
                </a:lnTo>
                <a:lnTo>
                  <a:pt x="855" y="361"/>
                </a:lnTo>
                <a:lnTo>
                  <a:pt x="855" y="214"/>
                </a:lnTo>
                <a:lnTo>
                  <a:pt x="855" y="196"/>
                </a:lnTo>
                <a:lnTo>
                  <a:pt x="856" y="62"/>
                </a:lnTo>
                <a:lnTo>
                  <a:pt x="856" y="58"/>
                </a:lnTo>
                <a:lnTo>
                  <a:pt x="856" y="56"/>
                </a:lnTo>
                <a:lnTo>
                  <a:pt x="856" y="137"/>
                </a:lnTo>
                <a:lnTo>
                  <a:pt x="856" y="149"/>
                </a:lnTo>
                <a:lnTo>
                  <a:pt x="857" y="233"/>
                </a:lnTo>
                <a:lnTo>
                  <a:pt x="857" y="238"/>
                </a:lnTo>
                <a:lnTo>
                  <a:pt x="857" y="258"/>
                </a:lnTo>
                <a:lnTo>
                  <a:pt x="857" y="258"/>
                </a:lnTo>
                <a:lnTo>
                  <a:pt x="858" y="259"/>
                </a:lnTo>
                <a:lnTo>
                  <a:pt x="858" y="258"/>
                </a:lnTo>
                <a:lnTo>
                  <a:pt x="858" y="267"/>
                </a:lnTo>
                <a:lnTo>
                  <a:pt x="858" y="268"/>
                </a:lnTo>
                <a:lnTo>
                  <a:pt x="858" y="280"/>
                </a:lnTo>
                <a:lnTo>
                  <a:pt x="858" y="280"/>
                </a:lnTo>
                <a:lnTo>
                  <a:pt x="858" y="280"/>
                </a:lnTo>
                <a:lnTo>
                  <a:pt x="859" y="281"/>
                </a:lnTo>
                <a:lnTo>
                  <a:pt x="859" y="272"/>
                </a:lnTo>
                <a:lnTo>
                  <a:pt x="859" y="269"/>
                </a:lnTo>
                <a:lnTo>
                  <a:pt x="860" y="254"/>
                </a:lnTo>
                <a:lnTo>
                  <a:pt x="860" y="255"/>
                </a:lnTo>
                <a:lnTo>
                  <a:pt x="860" y="253"/>
                </a:lnTo>
                <a:lnTo>
                  <a:pt x="860" y="267"/>
                </a:lnTo>
                <a:lnTo>
                  <a:pt x="860" y="270"/>
                </a:lnTo>
                <a:lnTo>
                  <a:pt x="861" y="296"/>
                </a:lnTo>
                <a:lnTo>
                  <a:pt x="861" y="298"/>
                </a:lnTo>
                <a:lnTo>
                  <a:pt x="861" y="315"/>
                </a:lnTo>
                <a:lnTo>
                  <a:pt x="861" y="316"/>
                </a:lnTo>
                <a:lnTo>
                  <a:pt x="862" y="328"/>
                </a:lnTo>
                <a:lnTo>
                  <a:pt x="862" y="329"/>
                </a:lnTo>
                <a:lnTo>
                  <a:pt x="862" y="336"/>
                </a:lnTo>
                <a:lnTo>
                  <a:pt x="863" y="336"/>
                </a:lnTo>
                <a:lnTo>
                  <a:pt x="863" y="344"/>
                </a:lnTo>
                <a:lnTo>
                  <a:pt x="863" y="344"/>
                </a:lnTo>
                <a:lnTo>
                  <a:pt x="863" y="349"/>
                </a:lnTo>
                <a:lnTo>
                  <a:pt x="864" y="351"/>
                </a:lnTo>
                <a:lnTo>
                  <a:pt x="864" y="355"/>
                </a:lnTo>
                <a:lnTo>
                  <a:pt x="864" y="355"/>
                </a:lnTo>
                <a:lnTo>
                  <a:pt x="865" y="359"/>
                </a:lnTo>
                <a:lnTo>
                  <a:pt x="865" y="359"/>
                </a:lnTo>
                <a:lnTo>
                  <a:pt x="865" y="359"/>
                </a:lnTo>
                <a:lnTo>
                  <a:pt x="865" y="366"/>
                </a:lnTo>
                <a:lnTo>
                  <a:pt x="865" y="365"/>
                </a:lnTo>
                <a:lnTo>
                  <a:pt x="865" y="367"/>
                </a:lnTo>
                <a:lnTo>
                  <a:pt x="866" y="372"/>
                </a:lnTo>
                <a:lnTo>
                  <a:pt x="866" y="370"/>
                </a:lnTo>
                <a:lnTo>
                  <a:pt x="866" y="367"/>
                </a:lnTo>
                <a:lnTo>
                  <a:pt x="866" y="252"/>
                </a:lnTo>
                <a:lnTo>
                  <a:pt x="867" y="234"/>
                </a:lnTo>
                <a:lnTo>
                  <a:pt x="867" y="82"/>
                </a:lnTo>
                <a:lnTo>
                  <a:pt x="867" y="75"/>
                </a:lnTo>
                <a:lnTo>
                  <a:pt x="867" y="65"/>
                </a:lnTo>
                <a:lnTo>
                  <a:pt x="867" y="127"/>
                </a:lnTo>
                <a:lnTo>
                  <a:pt x="868" y="139"/>
                </a:lnTo>
                <a:lnTo>
                  <a:pt x="868" y="241"/>
                </a:lnTo>
                <a:lnTo>
                  <a:pt x="868" y="246"/>
                </a:lnTo>
                <a:lnTo>
                  <a:pt x="869" y="274"/>
                </a:lnTo>
                <a:lnTo>
                  <a:pt x="869" y="274"/>
                </a:lnTo>
                <a:lnTo>
                  <a:pt x="869" y="280"/>
                </a:lnTo>
                <a:lnTo>
                  <a:pt x="869" y="282"/>
                </a:lnTo>
                <a:lnTo>
                  <a:pt x="870" y="290"/>
                </a:lnTo>
                <a:lnTo>
                  <a:pt x="870" y="290"/>
                </a:lnTo>
                <a:lnTo>
                  <a:pt x="870" y="291"/>
                </a:lnTo>
                <a:lnTo>
                  <a:pt x="870" y="274"/>
                </a:lnTo>
                <a:lnTo>
                  <a:pt x="871" y="272"/>
                </a:lnTo>
                <a:lnTo>
                  <a:pt x="871" y="249"/>
                </a:lnTo>
                <a:lnTo>
                  <a:pt x="871" y="248"/>
                </a:lnTo>
                <a:lnTo>
                  <a:pt x="871" y="248"/>
                </a:lnTo>
                <a:lnTo>
                  <a:pt x="871" y="267"/>
                </a:lnTo>
                <a:lnTo>
                  <a:pt x="872" y="270"/>
                </a:lnTo>
                <a:lnTo>
                  <a:pt x="872" y="297"/>
                </a:lnTo>
                <a:lnTo>
                  <a:pt x="872" y="300"/>
                </a:lnTo>
                <a:lnTo>
                  <a:pt x="873" y="315"/>
                </a:lnTo>
                <a:lnTo>
                  <a:pt x="873" y="316"/>
                </a:lnTo>
                <a:lnTo>
                  <a:pt x="873" y="326"/>
                </a:lnTo>
                <a:lnTo>
                  <a:pt x="873" y="328"/>
                </a:lnTo>
                <a:lnTo>
                  <a:pt x="874" y="334"/>
                </a:lnTo>
                <a:lnTo>
                  <a:pt x="874" y="334"/>
                </a:lnTo>
                <a:lnTo>
                  <a:pt x="874" y="341"/>
                </a:lnTo>
                <a:lnTo>
                  <a:pt x="874" y="340"/>
                </a:lnTo>
                <a:lnTo>
                  <a:pt x="875" y="341"/>
                </a:lnTo>
                <a:lnTo>
                  <a:pt x="875" y="347"/>
                </a:lnTo>
                <a:lnTo>
                  <a:pt x="875" y="346"/>
                </a:lnTo>
                <a:lnTo>
                  <a:pt x="875" y="351"/>
                </a:lnTo>
                <a:lnTo>
                  <a:pt x="875" y="352"/>
                </a:lnTo>
                <a:lnTo>
                  <a:pt x="876" y="351"/>
                </a:lnTo>
                <a:lnTo>
                  <a:pt x="876" y="357"/>
                </a:lnTo>
                <a:lnTo>
                  <a:pt x="876" y="357"/>
                </a:lnTo>
                <a:lnTo>
                  <a:pt x="876" y="358"/>
                </a:lnTo>
                <a:lnTo>
                  <a:pt x="876" y="365"/>
                </a:lnTo>
                <a:lnTo>
                  <a:pt x="876" y="365"/>
                </a:lnTo>
                <a:lnTo>
                  <a:pt x="877" y="364"/>
                </a:lnTo>
                <a:lnTo>
                  <a:pt x="877" y="281"/>
                </a:lnTo>
                <a:lnTo>
                  <a:pt x="877" y="265"/>
                </a:lnTo>
                <a:lnTo>
                  <a:pt x="878" y="86"/>
                </a:lnTo>
                <a:lnTo>
                  <a:pt x="878" y="75"/>
                </a:lnTo>
                <a:lnTo>
                  <a:pt x="878" y="58"/>
                </a:lnTo>
                <a:lnTo>
                  <a:pt x="878" y="112"/>
                </a:lnTo>
                <a:lnTo>
                  <a:pt x="878" y="122"/>
                </a:lnTo>
                <a:lnTo>
                  <a:pt x="879" y="218"/>
                </a:lnTo>
                <a:lnTo>
                  <a:pt x="879" y="225"/>
                </a:lnTo>
                <a:lnTo>
                  <a:pt x="879" y="261"/>
                </a:lnTo>
                <a:lnTo>
                  <a:pt x="880" y="262"/>
                </a:lnTo>
                <a:lnTo>
                  <a:pt x="880" y="268"/>
                </a:lnTo>
                <a:lnTo>
                  <a:pt x="880" y="270"/>
                </a:lnTo>
                <a:lnTo>
                  <a:pt x="880" y="285"/>
                </a:lnTo>
                <a:lnTo>
                  <a:pt x="881" y="285"/>
                </a:lnTo>
                <a:lnTo>
                  <a:pt x="881" y="285"/>
                </a:lnTo>
                <a:lnTo>
                  <a:pt x="881" y="274"/>
                </a:lnTo>
                <a:lnTo>
                  <a:pt x="881" y="273"/>
                </a:lnTo>
                <a:lnTo>
                  <a:pt x="882" y="254"/>
                </a:lnTo>
                <a:lnTo>
                  <a:pt x="882" y="253"/>
                </a:lnTo>
                <a:lnTo>
                  <a:pt x="882" y="251"/>
                </a:lnTo>
                <a:lnTo>
                  <a:pt x="882" y="260"/>
                </a:lnTo>
                <a:lnTo>
                  <a:pt x="882" y="264"/>
                </a:lnTo>
                <a:lnTo>
                  <a:pt x="883" y="293"/>
                </a:lnTo>
                <a:lnTo>
                  <a:pt x="883" y="294"/>
                </a:lnTo>
                <a:lnTo>
                  <a:pt x="883" y="313"/>
                </a:lnTo>
                <a:lnTo>
                  <a:pt x="884" y="314"/>
                </a:lnTo>
                <a:lnTo>
                  <a:pt x="884" y="326"/>
                </a:lnTo>
                <a:lnTo>
                  <a:pt x="884" y="329"/>
                </a:lnTo>
                <a:lnTo>
                  <a:pt x="884" y="328"/>
                </a:lnTo>
                <a:lnTo>
                  <a:pt x="884" y="335"/>
                </a:lnTo>
                <a:lnTo>
                  <a:pt x="884" y="335"/>
                </a:lnTo>
                <a:lnTo>
                  <a:pt x="885" y="342"/>
                </a:lnTo>
                <a:lnTo>
                  <a:pt x="885" y="342"/>
                </a:lnTo>
                <a:lnTo>
                  <a:pt x="886" y="348"/>
                </a:lnTo>
                <a:lnTo>
                  <a:pt x="886" y="349"/>
                </a:lnTo>
                <a:lnTo>
                  <a:pt x="886" y="355"/>
                </a:lnTo>
                <a:lnTo>
                  <a:pt x="886" y="355"/>
                </a:lnTo>
                <a:lnTo>
                  <a:pt x="887" y="359"/>
                </a:lnTo>
                <a:lnTo>
                  <a:pt x="887" y="359"/>
                </a:lnTo>
                <a:lnTo>
                  <a:pt x="887" y="364"/>
                </a:lnTo>
                <a:lnTo>
                  <a:pt x="887" y="364"/>
                </a:lnTo>
                <a:lnTo>
                  <a:pt x="887" y="366"/>
                </a:lnTo>
                <a:lnTo>
                  <a:pt x="888" y="373"/>
                </a:lnTo>
                <a:lnTo>
                  <a:pt x="888" y="373"/>
                </a:lnTo>
                <a:lnTo>
                  <a:pt x="888" y="373"/>
                </a:lnTo>
                <a:lnTo>
                  <a:pt x="888" y="313"/>
                </a:lnTo>
                <a:lnTo>
                  <a:pt x="889" y="297"/>
                </a:lnTo>
                <a:lnTo>
                  <a:pt x="889" y="105"/>
                </a:lnTo>
                <a:lnTo>
                  <a:pt x="889" y="92"/>
                </a:lnTo>
                <a:lnTo>
                  <a:pt x="889" y="57"/>
                </a:lnTo>
                <a:lnTo>
                  <a:pt x="889" y="89"/>
                </a:lnTo>
                <a:lnTo>
                  <a:pt x="890" y="100"/>
                </a:lnTo>
                <a:lnTo>
                  <a:pt x="890" y="203"/>
                </a:lnTo>
                <a:lnTo>
                  <a:pt x="890" y="211"/>
                </a:lnTo>
                <a:lnTo>
                  <a:pt x="891" y="258"/>
                </a:lnTo>
                <a:lnTo>
                  <a:pt x="891" y="259"/>
                </a:lnTo>
                <a:lnTo>
                  <a:pt x="891" y="261"/>
                </a:lnTo>
                <a:lnTo>
                  <a:pt x="891" y="260"/>
                </a:lnTo>
                <a:lnTo>
                  <a:pt x="891" y="262"/>
                </a:lnTo>
                <a:lnTo>
                  <a:pt x="892" y="279"/>
                </a:lnTo>
                <a:lnTo>
                  <a:pt x="892" y="280"/>
                </a:lnTo>
                <a:lnTo>
                  <a:pt x="892" y="284"/>
                </a:lnTo>
                <a:lnTo>
                  <a:pt x="892" y="281"/>
                </a:lnTo>
                <a:lnTo>
                  <a:pt x="893" y="278"/>
                </a:lnTo>
                <a:lnTo>
                  <a:pt x="893" y="260"/>
                </a:lnTo>
                <a:lnTo>
                  <a:pt x="893" y="258"/>
                </a:lnTo>
                <a:lnTo>
                  <a:pt x="893" y="254"/>
                </a:lnTo>
                <a:lnTo>
                  <a:pt x="893" y="256"/>
                </a:lnTo>
                <a:lnTo>
                  <a:pt x="894" y="259"/>
                </a:lnTo>
                <a:lnTo>
                  <a:pt x="894" y="286"/>
                </a:lnTo>
                <a:lnTo>
                  <a:pt x="894" y="289"/>
                </a:lnTo>
                <a:lnTo>
                  <a:pt x="895" y="312"/>
                </a:lnTo>
                <a:lnTo>
                  <a:pt x="895" y="313"/>
                </a:lnTo>
                <a:lnTo>
                  <a:pt x="895" y="326"/>
                </a:lnTo>
                <a:lnTo>
                  <a:pt x="895" y="328"/>
                </a:lnTo>
                <a:lnTo>
                  <a:pt x="896" y="336"/>
                </a:lnTo>
                <a:lnTo>
                  <a:pt x="896" y="336"/>
                </a:lnTo>
                <a:lnTo>
                  <a:pt x="896" y="344"/>
                </a:lnTo>
                <a:lnTo>
                  <a:pt x="897" y="344"/>
                </a:lnTo>
                <a:lnTo>
                  <a:pt x="897" y="350"/>
                </a:lnTo>
                <a:lnTo>
                  <a:pt x="897" y="350"/>
                </a:lnTo>
                <a:lnTo>
                  <a:pt x="897" y="351"/>
                </a:lnTo>
                <a:lnTo>
                  <a:pt x="897" y="356"/>
                </a:lnTo>
                <a:lnTo>
                  <a:pt x="897" y="356"/>
                </a:lnTo>
                <a:lnTo>
                  <a:pt x="898" y="357"/>
                </a:lnTo>
                <a:lnTo>
                  <a:pt x="898" y="356"/>
                </a:lnTo>
                <a:lnTo>
                  <a:pt x="898" y="361"/>
                </a:lnTo>
                <a:lnTo>
                  <a:pt x="898" y="361"/>
                </a:lnTo>
                <a:lnTo>
                  <a:pt x="898" y="361"/>
                </a:lnTo>
                <a:lnTo>
                  <a:pt x="899" y="365"/>
                </a:lnTo>
                <a:lnTo>
                  <a:pt x="899" y="367"/>
                </a:lnTo>
                <a:lnTo>
                  <a:pt x="899" y="373"/>
                </a:lnTo>
                <a:lnTo>
                  <a:pt x="899" y="374"/>
                </a:lnTo>
                <a:lnTo>
                  <a:pt x="899" y="377"/>
                </a:lnTo>
                <a:lnTo>
                  <a:pt x="900" y="370"/>
                </a:lnTo>
                <a:lnTo>
                  <a:pt x="900" y="365"/>
                </a:lnTo>
                <a:lnTo>
                  <a:pt x="900" y="215"/>
                </a:lnTo>
                <a:lnTo>
                  <a:pt x="900" y="196"/>
                </a:lnTo>
                <a:lnTo>
                  <a:pt x="901" y="67"/>
                </a:lnTo>
                <a:lnTo>
                  <a:pt x="901" y="66"/>
                </a:lnTo>
                <a:lnTo>
                  <a:pt x="901" y="161"/>
                </a:lnTo>
                <a:lnTo>
                  <a:pt x="901" y="171"/>
                </a:lnTo>
                <a:lnTo>
                  <a:pt x="902" y="258"/>
                </a:lnTo>
                <a:lnTo>
                  <a:pt x="902" y="261"/>
                </a:lnTo>
                <a:lnTo>
                  <a:pt x="902" y="280"/>
                </a:lnTo>
                <a:lnTo>
                  <a:pt x="903" y="281"/>
                </a:lnTo>
                <a:lnTo>
                  <a:pt x="903" y="280"/>
                </a:lnTo>
                <a:lnTo>
                  <a:pt x="903" y="289"/>
                </a:lnTo>
                <a:lnTo>
                  <a:pt x="903" y="290"/>
                </a:lnTo>
                <a:lnTo>
                  <a:pt x="904" y="296"/>
                </a:lnTo>
                <a:lnTo>
                  <a:pt x="904" y="295"/>
                </a:lnTo>
                <a:lnTo>
                  <a:pt x="904" y="293"/>
                </a:lnTo>
                <a:lnTo>
                  <a:pt x="904" y="272"/>
                </a:lnTo>
                <a:lnTo>
                  <a:pt x="904" y="269"/>
                </a:lnTo>
                <a:lnTo>
                  <a:pt x="905" y="253"/>
                </a:lnTo>
                <a:lnTo>
                  <a:pt x="905" y="254"/>
                </a:lnTo>
                <a:lnTo>
                  <a:pt x="905" y="253"/>
                </a:lnTo>
                <a:lnTo>
                  <a:pt x="905" y="276"/>
                </a:lnTo>
                <a:lnTo>
                  <a:pt x="906" y="279"/>
                </a:lnTo>
                <a:lnTo>
                  <a:pt x="906" y="305"/>
                </a:lnTo>
                <a:lnTo>
                  <a:pt x="906" y="308"/>
                </a:lnTo>
                <a:lnTo>
                  <a:pt x="906" y="323"/>
                </a:lnTo>
                <a:lnTo>
                  <a:pt x="907" y="324"/>
                </a:lnTo>
                <a:lnTo>
                  <a:pt x="907" y="333"/>
                </a:lnTo>
                <a:lnTo>
                  <a:pt x="907" y="333"/>
                </a:lnTo>
                <a:lnTo>
                  <a:pt x="908" y="340"/>
                </a:lnTo>
                <a:lnTo>
                  <a:pt x="908" y="339"/>
                </a:lnTo>
                <a:lnTo>
                  <a:pt x="908" y="341"/>
                </a:lnTo>
                <a:lnTo>
                  <a:pt x="908" y="347"/>
                </a:lnTo>
                <a:lnTo>
                  <a:pt x="908" y="347"/>
                </a:lnTo>
                <a:lnTo>
                  <a:pt x="909" y="352"/>
                </a:lnTo>
                <a:lnTo>
                  <a:pt x="909" y="352"/>
                </a:lnTo>
                <a:lnTo>
                  <a:pt x="909" y="357"/>
                </a:lnTo>
                <a:lnTo>
                  <a:pt x="910" y="357"/>
                </a:lnTo>
                <a:lnTo>
                  <a:pt x="910" y="365"/>
                </a:lnTo>
                <a:lnTo>
                  <a:pt x="910" y="366"/>
                </a:lnTo>
                <a:lnTo>
                  <a:pt x="910" y="370"/>
                </a:lnTo>
                <a:lnTo>
                  <a:pt x="910" y="370"/>
                </a:lnTo>
                <a:lnTo>
                  <a:pt x="910" y="369"/>
                </a:lnTo>
                <a:lnTo>
                  <a:pt x="911" y="278"/>
                </a:lnTo>
                <a:lnTo>
                  <a:pt x="911" y="260"/>
                </a:lnTo>
                <a:lnTo>
                  <a:pt x="912" y="88"/>
                </a:lnTo>
                <a:lnTo>
                  <a:pt x="912" y="79"/>
                </a:lnTo>
                <a:lnTo>
                  <a:pt x="912" y="66"/>
                </a:lnTo>
                <a:lnTo>
                  <a:pt x="912" y="126"/>
                </a:lnTo>
                <a:lnTo>
                  <a:pt x="912" y="137"/>
                </a:lnTo>
                <a:lnTo>
                  <a:pt x="913" y="240"/>
                </a:lnTo>
                <a:lnTo>
                  <a:pt x="913" y="244"/>
                </a:lnTo>
                <a:lnTo>
                  <a:pt x="913" y="271"/>
                </a:lnTo>
                <a:lnTo>
                  <a:pt x="913" y="271"/>
                </a:lnTo>
                <a:lnTo>
                  <a:pt x="914" y="277"/>
                </a:lnTo>
                <a:lnTo>
                  <a:pt x="914" y="279"/>
                </a:lnTo>
                <a:lnTo>
                  <a:pt x="914" y="292"/>
                </a:lnTo>
                <a:lnTo>
                  <a:pt x="915" y="292"/>
                </a:lnTo>
                <a:lnTo>
                  <a:pt x="915" y="293"/>
                </a:lnTo>
                <a:lnTo>
                  <a:pt x="915" y="282"/>
                </a:lnTo>
                <a:lnTo>
                  <a:pt x="915" y="281"/>
                </a:lnTo>
                <a:lnTo>
                  <a:pt x="915" y="262"/>
                </a:lnTo>
                <a:lnTo>
                  <a:pt x="916" y="261"/>
                </a:lnTo>
                <a:lnTo>
                  <a:pt x="916" y="260"/>
                </a:lnTo>
                <a:lnTo>
                  <a:pt x="916" y="269"/>
                </a:lnTo>
                <a:lnTo>
                  <a:pt x="916" y="271"/>
                </a:lnTo>
                <a:lnTo>
                  <a:pt x="917" y="300"/>
                </a:lnTo>
                <a:lnTo>
                  <a:pt x="917" y="301"/>
                </a:lnTo>
                <a:lnTo>
                  <a:pt x="917" y="321"/>
                </a:lnTo>
                <a:lnTo>
                  <a:pt x="917" y="322"/>
                </a:lnTo>
                <a:lnTo>
                  <a:pt x="918" y="334"/>
                </a:lnTo>
                <a:lnTo>
                  <a:pt x="918" y="336"/>
                </a:lnTo>
                <a:lnTo>
                  <a:pt x="918" y="335"/>
                </a:lnTo>
                <a:lnTo>
                  <a:pt x="918" y="343"/>
                </a:lnTo>
                <a:lnTo>
                  <a:pt x="918" y="342"/>
                </a:lnTo>
                <a:lnTo>
                  <a:pt x="919" y="344"/>
                </a:lnTo>
                <a:lnTo>
                  <a:pt x="919" y="349"/>
                </a:lnTo>
                <a:lnTo>
                  <a:pt x="919" y="349"/>
                </a:lnTo>
                <a:lnTo>
                  <a:pt x="919" y="356"/>
                </a:lnTo>
                <a:lnTo>
                  <a:pt x="920" y="357"/>
                </a:lnTo>
                <a:lnTo>
                  <a:pt x="920" y="362"/>
                </a:lnTo>
                <a:lnTo>
                  <a:pt x="920" y="362"/>
                </a:lnTo>
                <a:lnTo>
                  <a:pt x="921" y="365"/>
                </a:lnTo>
                <a:lnTo>
                  <a:pt x="921" y="366"/>
                </a:lnTo>
                <a:lnTo>
                  <a:pt x="921" y="372"/>
                </a:lnTo>
                <a:lnTo>
                  <a:pt x="921" y="372"/>
                </a:lnTo>
                <a:lnTo>
                  <a:pt x="921" y="374"/>
                </a:lnTo>
                <a:lnTo>
                  <a:pt x="922" y="377"/>
                </a:lnTo>
                <a:lnTo>
                  <a:pt x="922" y="377"/>
                </a:lnTo>
                <a:lnTo>
                  <a:pt x="922" y="376"/>
                </a:lnTo>
                <a:lnTo>
                  <a:pt x="922" y="278"/>
                </a:lnTo>
                <a:lnTo>
                  <a:pt x="923" y="261"/>
                </a:lnTo>
                <a:lnTo>
                  <a:pt x="923" y="92"/>
                </a:lnTo>
                <a:lnTo>
                  <a:pt x="923" y="83"/>
                </a:lnTo>
                <a:lnTo>
                  <a:pt x="923" y="69"/>
                </a:lnTo>
                <a:lnTo>
                  <a:pt x="923" y="121"/>
                </a:lnTo>
                <a:lnTo>
                  <a:pt x="924" y="131"/>
                </a:lnTo>
                <a:lnTo>
                  <a:pt x="924" y="230"/>
                </a:lnTo>
                <a:lnTo>
                  <a:pt x="924" y="236"/>
                </a:lnTo>
                <a:lnTo>
                  <a:pt x="925" y="265"/>
                </a:lnTo>
                <a:lnTo>
                  <a:pt x="925" y="265"/>
                </a:lnTo>
                <a:lnTo>
                  <a:pt x="925" y="272"/>
                </a:lnTo>
                <a:lnTo>
                  <a:pt x="925" y="273"/>
                </a:lnTo>
                <a:lnTo>
                  <a:pt x="926" y="287"/>
                </a:lnTo>
                <a:lnTo>
                  <a:pt x="926" y="288"/>
                </a:lnTo>
                <a:lnTo>
                  <a:pt x="926" y="289"/>
                </a:lnTo>
                <a:lnTo>
                  <a:pt x="926" y="282"/>
                </a:lnTo>
                <a:lnTo>
                  <a:pt x="926" y="281"/>
                </a:lnTo>
                <a:lnTo>
                  <a:pt x="927" y="264"/>
                </a:lnTo>
                <a:lnTo>
                  <a:pt x="927" y="262"/>
                </a:lnTo>
                <a:lnTo>
                  <a:pt x="927" y="261"/>
                </a:lnTo>
                <a:lnTo>
                  <a:pt x="927" y="268"/>
                </a:lnTo>
                <a:lnTo>
                  <a:pt x="927" y="270"/>
                </a:lnTo>
                <a:lnTo>
                  <a:pt x="928" y="296"/>
                </a:lnTo>
                <a:lnTo>
                  <a:pt x="928" y="300"/>
                </a:lnTo>
                <a:lnTo>
                  <a:pt x="928" y="319"/>
                </a:lnTo>
                <a:lnTo>
                  <a:pt x="929" y="320"/>
                </a:lnTo>
                <a:lnTo>
                  <a:pt x="929" y="332"/>
                </a:lnTo>
                <a:lnTo>
                  <a:pt x="929" y="334"/>
                </a:lnTo>
                <a:lnTo>
                  <a:pt x="930" y="342"/>
                </a:lnTo>
                <a:lnTo>
                  <a:pt x="930" y="341"/>
                </a:lnTo>
                <a:lnTo>
                  <a:pt x="930" y="343"/>
                </a:lnTo>
                <a:lnTo>
                  <a:pt x="930" y="349"/>
                </a:lnTo>
                <a:lnTo>
                  <a:pt x="930" y="349"/>
                </a:lnTo>
                <a:lnTo>
                  <a:pt x="930" y="350"/>
                </a:lnTo>
                <a:lnTo>
                  <a:pt x="931" y="355"/>
                </a:lnTo>
                <a:lnTo>
                  <a:pt x="931" y="356"/>
                </a:lnTo>
                <a:lnTo>
                  <a:pt x="931" y="361"/>
                </a:lnTo>
                <a:lnTo>
                  <a:pt x="931" y="360"/>
                </a:lnTo>
                <a:lnTo>
                  <a:pt x="932" y="361"/>
                </a:lnTo>
                <a:lnTo>
                  <a:pt x="932" y="365"/>
                </a:lnTo>
                <a:lnTo>
                  <a:pt x="932" y="366"/>
                </a:lnTo>
                <a:lnTo>
                  <a:pt x="932" y="372"/>
                </a:lnTo>
                <a:lnTo>
                  <a:pt x="933" y="372"/>
                </a:lnTo>
                <a:lnTo>
                  <a:pt x="933" y="379"/>
                </a:lnTo>
                <a:lnTo>
                  <a:pt x="933" y="379"/>
                </a:lnTo>
                <a:lnTo>
                  <a:pt x="933" y="379"/>
                </a:lnTo>
                <a:lnTo>
                  <a:pt x="934" y="352"/>
                </a:lnTo>
                <a:lnTo>
                  <a:pt x="934" y="342"/>
                </a:lnTo>
                <a:lnTo>
                  <a:pt x="934" y="167"/>
                </a:lnTo>
                <a:lnTo>
                  <a:pt x="934" y="152"/>
                </a:lnTo>
                <a:lnTo>
                  <a:pt x="935" y="76"/>
                </a:lnTo>
                <a:lnTo>
                  <a:pt x="935" y="83"/>
                </a:lnTo>
                <a:lnTo>
                  <a:pt x="935" y="90"/>
                </a:lnTo>
                <a:lnTo>
                  <a:pt x="935" y="205"/>
                </a:lnTo>
                <a:lnTo>
                  <a:pt x="936" y="214"/>
                </a:lnTo>
                <a:lnTo>
                  <a:pt x="936" y="276"/>
                </a:lnTo>
                <a:lnTo>
                  <a:pt x="936" y="278"/>
                </a:lnTo>
                <a:lnTo>
                  <a:pt x="936" y="285"/>
                </a:lnTo>
                <a:lnTo>
                  <a:pt x="936" y="285"/>
                </a:lnTo>
                <a:lnTo>
                  <a:pt x="936" y="285"/>
                </a:lnTo>
                <a:lnTo>
                  <a:pt x="937" y="296"/>
                </a:lnTo>
                <a:lnTo>
                  <a:pt x="937" y="297"/>
                </a:lnTo>
                <a:lnTo>
                  <a:pt x="937" y="299"/>
                </a:lnTo>
                <a:lnTo>
                  <a:pt x="938" y="294"/>
                </a:lnTo>
                <a:lnTo>
                  <a:pt x="938" y="293"/>
                </a:lnTo>
                <a:lnTo>
                  <a:pt x="938" y="267"/>
                </a:lnTo>
                <a:lnTo>
                  <a:pt x="938" y="265"/>
                </a:lnTo>
                <a:lnTo>
                  <a:pt x="938" y="257"/>
                </a:lnTo>
                <a:lnTo>
                  <a:pt x="939" y="262"/>
                </a:lnTo>
                <a:lnTo>
                  <a:pt x="939" y="263"/>
                </a:lnTo>
                <a:lnTo>
                  <a:pt x="939" y="289"/>
                </a:lnTo>
                <a:lnTo>
                  <a:pt x="939" y="292"/>
                </a:lnTo>
                <a:lnTo>
                  <a:pt x="940" y="315"/>
                </a:lnTo>
                <a:lnTo>
                  <a:pt x="940" y="316"/>
                </a:lnTo>
                <a:lnTo>
                  <a:pt x="940" y="329"/>
                </a:lnTo>
                <a:lnTo>
                  <a:pt x="941" y="329"/>
                </a:lnTo>
                <a:lnTo>
                  <a:pt x="941" y="338"/>
                </a:lnTo>
                <a:lnTo>
                  <a:pt x="941" y="338"/>
                </a:lnTo>
                <a:lnTo>
                  <a:pt x="941" y="346"/>
                </a:lnTo>
                <a:lnTo>
                  <a:pt x="942" y="346"/>
                </a:lnTo>
                <a:lnTo>
                  <a:pt x="942" y="352"/>
                </a:lnTo>
                <a:lnTo>
                  <a:pt x="942" y="352"/>
                </a:lnTo>
                <a:lnTo>
                  <a:pt x="943" y="357"/>
                </a:lnTo>
                <a:lnTo>
                  <a:pt x="943" y="357"/>
                </a:lnTo>
                <a:lnTo>
                  <a:pt x="943" y="357"/>
                </a:lnTo>
                <a:lnTo>
                  <a:pt x="943" y="362"/>
                </a:lnTo>
                <a:lnTo>
                  <a:pt x="943" y="361"/>
                </a:lnTo>
                <a:lnTo>
                  <a:pt x="943" y="362"/>
                </a:lnTo>
                <a:lnTo>
                  <a:pt x="943" y="362"/>
                </a:lnTo>
                <a:lnTo>
                  <a:pt x="944" y="370"/>
                </a:lnTo>
                <a:lnTo>
                  <a:pt x="944" y="370"/>
                </a:lnTo>
                <a:lnTo>
                  <a:pt x="944" y="370"/>
                </a:lnTo>
                <a:lnTo>
                  <a:pt x="944" y="376"/>
                </a:lnTo>
                <a:lnTo>
                  <a:pt x="944" y="375"/>
                </a:lnTo>
                <a:lnTo>
                  <a:pt x="945" y="374"/>
                </a:lnTo>
                <a:lnTo>
                  <a:pt x="945" y="298"/>
                </a:lnTo>
                <a:lnTo>
                  <a:pt x="945" y="281"/>
                </a:lnTo>
                <a:lnTo>
                  <a:pt x="945" y="107"/>
                </a:lnTo>
                <a:lnTo>
                  <a:pt x="946" y="97"/>
                </a:lnTo>
                <a:lnTo>
                  <a:pt x="946" y="72"/>
                </a:lnTo>
                <a:lnTo>
                  <a:pt x="946" y="114"/>
                </a:lnTo>
                <a:lnTo>
                  <a:pt x="946" y="124"/>
                </a:lnTo>
                <a:lnTo>
                  <a:pt x="947" y="233"/>
                </a:lnTo>
                <a:lnTo>
                  <a:pt x="947" y="240"/>
                </a:lnTo>
                <a:lnTo>
                  <a:pt x="947" y="274"/>
                </a:lnTo>
                <a:lnTo>
                  <a:pt x="947" y="275"/>
                </a:lnTo>
                <a:lnTo>
                  <a:pt x="948" y="281"/>
                </a:lnTo>
                <a:lnTo>
                  <a:pt x="948" y="280"/>
                </a:lnTo>
                <a:lnTo>
                  <a:pt x="948" y="281"/>
                </a:lnTo>
                <a:lnTo>
                  <a:pt x="948" y="294"/>
                </a:lnTo>
                <a:lnTo>
                  <a:pt x="948" y="294"/>
                </a:lnTo>
                <a:lnTo>
                  <a:pt x="949" y="295"/>
                </a:lnTo>
                <a:lnTo>
                  <a:pt x="949" y="295"/>
                </a:lnTo>
                <a:lnTo>
                  <a:pt x="949" y="287"/>
                </a:lnTo>
                <a:lnTo>
                  <a:pt x="949" y="285"/>
                </a:lnTo>
                <a:lnTo>
                  <a:pt x="949" y="264"/>
                </a:lnTo>
                <a:lnTo>
                  <a:pt x="950" y="263"/>
                </a:lnTo>
                <a:lnTo>
                  <a:pt x="950" y="261"/>
                </a:lnTo>
                <a:lnTo>
                  <a:pt x="950" y="272"/>
                </a:lnTo>
                <a:lnTo>
                  <a:pt x="950" y="274"/>
                </a:lnTo>
                <a:lnTo>
                  <a:pt x="951" y="300"/>
                </a:lnTo>
                <a:lnTo>
                  <a:pt x="951" y="302"/>
                </a:lnTo>
                <a:lnTo>
                  <a:pt x="951" y="321"/>
                </a:lnTo>
                <a:lnTo>
                  <a:pt x="951" y="324"/>
                </a:lnTo>
                <a:lnTo>
                  <a:pt x="952" y="336"/>
                </a:lnTo>
                <a:lnTo>
                  <a:pt x="952" y="336"/>
                </a:lnTo>
                <a:lnTo>
                  <a:pt x="952" y="344"/>
                </a:lnTo>
                <a:lnTo>
                  <a:pt x="952" y="344"/>
                </a:lnTo>
                <a:lnTo>
                  <a:pt x="952" y="344"/>
                </a:lnTo>
                <a:lnTo>
                  <a:pt x="953" y="352"/>
                </a:lnTo>
                <a:lnTo>
                  <a:pt x="953" y="353"/>
                </a:lnTo>
                <a:lnTo>
                  <a:pt x="953" y="352"/>
                </a:lnTo>
                <a:lnTo>
                  <a:pt x="953" y="357"/>
                </a:lnTo>
                <a:lnTo>
                  <a:pt x="953" y="358"/>
                </a:lnTo>
                <a:lnTo>
                  <a:pt x="954" y="364"/>
                </a:lnTo>
                <a:lnTo>
                  <a:pt x="954" y="365"/>
                </a:lnTo>
                <a:lnTo>
                  <a:pt x="954" y="370"/>
                </a:lnTo>
                <a:lnTo>
                  <a:pt x="955" y="370"/>
                </a:lnTo>
                <a:lnTo>
                  <a:pt x="955" y="370"/>
                </a:lnTo>
                <a:lnTo>
                  <a:pt x="955" y="374"/>
                </a:lnTo>
                <a:lnTo>
                  <a:pt x="955" y="374"/>
                </a:lnTo>
                <a:lnTo>
                  <a:pt x="955" y="375"/>
                </a:lnTo>
                <a:lnTo>
                  <a:pt x="956" y="381"/>
                </a:lnTo>
                <a:lnTo>
                  <a:pt x="956" y="381"/>
                </a:lnTo>
                <a:lnTo>
                  <a:pt x="956" y="381"/>
                </a:lnTo>
                <a:lnTo>
                  <a:pt x="956" y="385"/>
                </a:lnTo>
                <a:lnTo>
                  <a:pt x="956" y="383"/>
                </a:lnTo>
                <a:lnTo>
                  <a:pt x="956" y="380"/>
                </a:lnTo>
                <a:lnTo>
                  <a:pt x="957" y="275"/>
                </a:lnTo>
                <a:lnTo>
                  <a:pt x="957" y="257"/>
                </a:lnTo>
                <a:lnTo>
                  <a:pt x="957" y="91"/>
                </a:lnTo>
                <a:lnTo>
                  <a:pt x="958" y="83"/>
                </a:lnTo>
                <a:lnTo>
                  <a:pt x="958" y="72"/>
                </a:lnTo>
                <a:lnTo>
                  <a:pt x="958" y="132"/>
                </a:lnTo>
                <a:lnTo>
                  <a:pt x="958" y="143"/>
                </a:lnTo>
                <a:lnTo>
                  <a:pt x="958" y="241"/>
                </a:lnTo>
                <a:lnTo>
                  <a:pt x="959" y="247"/>
                </a:lnTo>
                <a:lnTo>
                  <a:pt x="959" y="275"/>
                </a:lnTo>
                <a:lnTo>
                  <a:pt x="959" y="274"/>
                </a:lnTo>
                <a:lnTo>
                  <a:pt x="959" y="275"/>
                </a:lnTo>
                <a:lnTo>
                  <a:pt x="960" y="281"/>
                </a:lnTo>
                <a:lnTo>
                  <a:pt x="960" y="282"/>
                </a:lnTo>
                <a:lnTo>
                  <a:pt x="960" y="296"/>
                </a:lnTo>
                <a:lnTo>
                  <a:pt x="960" y="297"/>
                </a:lnTo>
                <a:lnTo>
                  <a:pt x="961" y="290"/>
                </a:lnTo>
                <a:lnTo>
                  <a:pt x="961" y="287"/>
                </a:lnTo>
                <a:lnTo>
                  <a:pt x="961" y="268"/>
                </a:lnTo>
                <a:lnTo>
                  <a:pt x="961" y="268"/>
                </a:lnTo>
                <a:lnTo>
                  <a:pt x="962" y="266"/>
                </a:lnTo>
                <a:lnTo>
                  <a:pt x="962" y="265"/>
                </a:lnTo>
                <a:lnTo>
                  <a:pt x="962" y="273"/>
                </a:lnTo>
                <a:lnTo>
                  <a:pt x="962" y="276"/>
                </a:lnTo>
                <a:lnTo>
                  <a:pt x="962" y="301"/>
                </a:lnTo>
                <a:lnTo>
                  <a:pt x="962" y="303"/>
                </a:lnTo>
                <a:lnTo>
                  <a:pt x="963" y="324"/>
                </a:lnTo>
                <a:lnTo>
                  <a:pt x="963" y="323"/>
                </a:lnTo>
                <a:lnTo>
                  <a:pt x="963" y="324"/>
                </a:lnTo>
                <a:lnTo>
                  <a:pt x="963" y="338"/>
                </a:lnTo>
                <a:lnTo>
                  <a:pt x="964" y="339"/>
                </a:lnTo>
                <a:lnTo>
                  <a:pt x="964" y="349"/>
                </a:lnTo>
                <a:lnTo>
                  <a:pt x="964" y="348"/>
                </a:lnTo>
                <a:lnTo>
                  <a:pt x="965" y="354"/>
                </a:lnTo>
                <a:lnTo>
                  <a:pt x="965" y="355"/>
                </a:lnTo>
                <a:lnTo>
                  <a:pt x="965" y="360"/>
                </a:lnTo>
                <a:lnTo>
                  <a:pt x="965" y="360"/>
                </a:lnTo>
                <a:lnTo>
                  <a:pt x="966" y="366"/>
                </a:lnTo>
                <a:lnTo>
                  <a:pt x="966" y="367"/>
                </a:lnTo>
                <a:lnTo>
                  <a:pt x="966" y="371"/>
                </a:lnTo>
                <a:lnTo>
                  <a:pt x="967" y="372"/>
                </a:lnTo>
                <a:lnTo>
                  <a:pt x="967" y="371"/>
                </a:lnTo>
                <a:lnTo>
                  <a:pt x="967" y="376"/>
                </a:lnTo>
                <a:lnTo>
                  <a:pt x="967" y="376"/>
                </a:lnTo>
                <a:lnTo>
                  <a:pt x="967" y="377"/>
                </a:lnTo>
                <a:lnTo>
                  <a:pt x="967" y="377"/>
                </a:lnTo>
                <a:lnTo>
                  <a:pt x="967" y="384"/>
                </a:lnTo>
                <a:lnTo>
                  <a:pt x="968" y="383"/>
                </a:lnTo>
                <a:lnTo>
                  <a:pt x="968" y="385"/>
                </a:lnTo>
                <a:lnTo>
                  <a:pt x="968" y="378"/>
                </a:lnTo>
                <a:lnTo>
                  <a:pt x="968" y="374"/>
                </a:lnTo>
                <a:lnTo>
                  <a:pt x="969" y="230"/>
                </a:lnTo>
                <a:lnTo>
                  <a:pt x="969" y="214"/>
                </a:lnTo>
                <a:lnTo>
                  <a:pt x="969" y="87"/>
                </a:lnTo>
                <a:lnTo>
                  <a:pt x="969" y="85"/>
                </a:lnTo>
                <a:lnTo>
                  <a:pt x="970" y="178"/>
                </a:lnTo>
                <a:lnTo>
                  <a:pt x="970" y="189"/>
                </a:lnTo>
                <a:lnTo>
                  <a:pt x="970" y="275"/>
                </a:lnTo>
                <a:lnTo>
                  <a:pt x="971" y="280"/>
                </a:lnTo>
                <a:lnTo>
                  <a:pt x="971" y="297"/>
                </a:lnTo>
                <a:lnTo>
                  <a:pt x="971" y="297"/>
                </a:lnTo>
                <a:lnTo>
                  <a:pt x="971" y="297"/>
                </a:lnTo>
                <a:lnTo>
                  <a:pt x="971" y="305"/>
                </a:lnTo>
                <a:lnTo>
                  <a:pt x="972" y="307"/>
                </a:lnTo>
                <a:lnTo>
                  <a:pt x="972" y="309"/>
                </a:lnTo>
                <a:lnTo>
                  <a:pt x="972" y="305"/>
                </a:lnTo>
                <a:lnTo>
                  <a:pt x="972" y="303"/>
                </a:lnTo>
                <a:lnTo>
                  <a:pt x="973" y="276"/>
                </a:lnTo>
                <a:lnTo>
                  <a:pt x="973" y="274"/>
                </a:lnTo>
                <a:lnTo>
                  <a:pt x="973" y="260"/>
                </a:lnTo>
                <a:lnTo>
                  <a:pt x="973" y="261"/>
                </a:lnTo>
                <a:lnTo>
                  <a:pt x="973" y="261"/>
                </a:lnTo>
                <a:lnTo>
                  <a:pt x="974" y="286"/>
                </a:lnTo>
                <a:lnTo>
                  <a:pt x="974" y="288"/>
                </a:lnTo>
                <a:lnTo>
                  <a:pt x="974" y="316"/>
                </a:lnTo>
                <a:lnTo>
                  <a:pt x="975" y="317"/>
                </a:lnTo>
                <a:lnTo>
                  <a:pt x="975" y="334"/>
                </a:lnTo>
                <a:lnTo>
                  <a:pt x="975" y="336"/>
                </a:lnTo>
                <a:lnTo>
                  <a:pt x="975" y="344"/>
                </a:lnTo>
                <a:lnTo>
                  <a:pt x="975" y="344"/>
                </a:lnTo>
                <a:lnTo>
                  <a:pt x="976" y="346"/>
                </a:lnTo>
                <a:lnTo>
                  <a:pt x="976" y="345"/>
                </a:lnTo>
                <a:lnTo>
                  <a:pt x="976" y="352"/>
                </a:lnTo>
                <a:lnTo>
                  <a:pt x="976" y="352"/>
                </a:lnTo>
                <a:lnTo>
                  <a:pt x="976" y="357"/>
                </a:lnTo>
                <a:lnTo>
                  <a:pt x="976" y="357"/>
                </a:lnTo>
                <a:lnTo>
                  <a:pt x="976" y="359"/>
                </a:lnTo>
                <a:lnTo>
                  <a:pt x="977" y="358"/>
                </a:lnTo>
                <a:lnTo>
                  <a:pt x="977" y="364"/>
                </a:lnTo>
                <a:lnTo>
                  <a:pt x="977" y="365"/>
                </a:lnTo>
                <a:lnTo>
                  <a:pt x="978" y="369"/>
                </a:lnTo>
                <a:lnTo>
                  <a:pt x="978" y="369"/>
                </a:lnTo>
                <a:lnTo>
                  <a:pt x="978" y="374"/>
                </a:lnTo>
                <a:lnTo>
                  <a:pt x="978" y="374"/>
                </a:lnTo>
                <a:lnTo>
                  <a:pt x="978" y="375"/>
                </a:lnTo>
                <a:lnTo>
                  <a:pt x="979" y="382"/>
                </a:lnTo>
                <a:lnTo>
                  <a:pt x="979" y="383"/>
                </a:lnTo>
                <a:lnTo>
                  <a:pt x="979" y="384"/>
                </a:lnTo>
                <a:lnTo>
                  <a:pt x="979" y="364"/>
                </a:lnTo>
                <a:lnTo>
                  <a:pt x="979" y="357"/>
                </a:lnTo>
                <a:lnTo>
                  <a:pt x="980" y="187"/>
                </a:lnTo>
                <a:lnTo>
                  <a:pt x="980" y="171"/>
                </a:lnTo>
                <a:lnTo>
                  <a:pt x="980" y="76"/>
                </a:lnTo>
                <a:lnTo>
                  <a:pt x="980" y="77"/>
                </a:lnTo>
                <a:lnTo>
                  <a:pt x="981" y="82"/>
                </a:lnTo>
                <a:lnTo>
                  <a:pt x="981" y="190"/>
                </a:lnTo>
                <a:lnTo>
                  <a:pt x="981" y="199"/>
                </a:lnTo>
                <a:lnTo>
                  <a:pt x="982" y="268"/>
                </a:lnTo>
                <a:lnTo>
                  <a:pt x="982" y="272"/>
                </a:lnTo>
                <a:lnTo>
                  <a:pt x="982" y="281"/>
                </a:lnTo>
                <a:lnTo>
                  <a:pt x="982" y="281"/>
                </a:lnTo>
                <a:lnTo>
                  <a:pt x="982" y="281"/>
                </a:lnTo>
                <a:lnTo>
                  <a:pt x="983" y="292"/>
                </a:lnTo>
                <a:lnTo>
                  <a:pt x="983" y="293"/>
                </a:lnTo>
                <a:lnTo>
                  <a:pt x="983" y="298"/>
                </a:lnTo>
                <a:lnTo>
                  <a:pt x="983" y="297"/>
                </a:lnTo>
                <a:lnTo>
                  <a:pt x="984" y="296"/>
                </a:lnTo>
                <a:lnTo>
                  <a:pt x="984" y="278"/>
                </a:lnTo>
                <a:lnTo>
                  <a:pt x="984" y="277"/>
                </a:lnTo>
                <a:lnTo>
                  <a:pt x="984" y="266"/>
                </a:lnTo>
                <a:lnTo>
                  <a:pt x="984" y="268"/>
                </a:lnTo>
                <a:lnTo>
                  <a:pt x="985" y="269"/>
                </a:lnTo>
                <a:lnTo>
                  <a:pt x="985" y="292"/>
                </a:lnTo>
                <a:lnTo>
                  <a:pt x="985" y="293"/>
                </a:lnTo>
                <a:lnTo>
                  <a:pt x="986" y="317"/>
                </a:lnTo>
                <a:lnTo>
                  <a:pt x="986" y="318"/>
                </a:lnTo>
                <a:lnTo>
                  <a:pt x="986" y="333"/>
                </a:lnTo>
                <a:lnTo>
                  <a:pt x="986" y="334"/>
                </a:lnTo>
                <a:lnTo>
                  <a:pt x="987" y="344"/>
                </a:lnTo>
                <a:lnTo>
                  <a:pt x="987" y="344"/>
                </a:lnTo>
                <a:lnTo>
                  <a:pt x="987" y="353"/>
                </a:lnTo>
                <a:lnTo>
                  <a:pt x="988" y="354"/>
                </a:lnTo>
                <a:lnTo>
                  <a:pt x="988" y="360"/>
                </a:lnTo>
                <a:lnTo>
                  <a:pt x="988" y="360"/>
                </a:lnTo>
                <a:lnTo>
                  <a:pt x="988" y="366"/>
                </a:lnTo>
                <a:lnTo>
                  <a:pt x="988" y="366"/>
                </a:lnTo>
                <a:lnTo>
                  <a:pt x="989" y="371"/>
                </a:lnTo>
                <a:lnTo>
                  <a:pt x="989" y="371"/>
                </a:lnTo>
                <a:lnTo>
                  <a:pt x="989" y="376"/>
                </a:lnTo>
                <a:lnTo>
                  <a:pt x="990" y="376"/>
                </a:lnTo>
                <a:lnTo>
                  <a:pt x="990" y="376"/>
                </a:lnTo>
                <a:lnTo>
                  <a:pt x="990" y="383"/>
                </a:lnTo>
                <a:lnTo>
                  <a:pt x="990" y="383"/>
                </a:lnTo>
                <a:lnTo>
                  <a:pt x="991" y="388"/>
                </a:lnTo>
                <a:lnTo>
                  <a:pt x="991" y="382"/>
                </a:lnTo>
                <a:lnTo>
                  <a:pt x="991" y="380"/>
                </a:lnTo>
                <a:lnTo>
                  <a:pt x="991" y="261"/>
                </a:lnTo>
                <a:lnTo>
                  <a:pt x="991" y="243"/>
                </a:lnTo>
                <a:lnTo>
                  <a:pt x="992" y="84"/>
                </a:lnTo>
                <a:lnTo>
                  <a:pt x="992" y="80"/>
                </a:lnTo>
                <a:lnTo>
                  <a:pt x="992" y="74"/>
                </a:lnTo>
                <a:lnTo>
                  <a:pt x="992" y="148"/>
                </a:lnTo>
                <a:lnTo>
                  <a:pt x="993" y="160"/>
                </a:lnTo>
                <a:lnTo>
                  <a:pt x="993" y="253"/>
                </a:lnTo>
                <a:lnTo>
                  <a:pt x="993" y="257"/>
                </a:lnTo>
                <a:lnTo>
                  <a:pt x="993" y="280"/>
                </a:lnTo>
                <a:lnTo>
                  <a:pt x="994" y="279"/>
                </a:lnTo>
                <a:lnTo>
                  <a:pt x="994" y="285"/>
                </a:lnTo>
                <a:lnTo>
                  <a:pt x="994" y="286"/>
                </a:lnTo>
                <a:lnTo>
                  <a:pt x="995" y="300"/>
                </a:lnTo>
                <a:lnTo>
                  <a:pt x="995" y="301"/>
                </a:lnTo>
                <a:lnTo>
                  <a:pt x="995" y="302"/>
                </a:lnTo>
                <a:lnTo>
                  <a:pt x="995" y="291"/>
                </a:lnTo>
                <a:lnTo>
                  <a:pt x="995" y="290"/>
                </a:lnTo>
                <a:lnTo>
                  <a:pt x="996" y="269"/>
                </a:lnTo>
                <a:lnTo>
                  <a:pt x="996" y="269"/>
                </a:lnTo>
                <a:lnTo>
                  <a:pt x="996" y="268"/>
                </a:lnTo>
                <a:lnTo>
                  <a:pt x="996" y="280"/>
                </a:lnTo>
                <a:lnTo>
                  <a:pt x="997" y="283"/>
                </a:lnTo>
                <a:lnTo>
                  <a:pt x="997" y="308"/>
                </a:lnTo>
                <a:lnTo>
                  <a:pt x="997" y="311"/>
                </a:lnTo>
                <a:lnTo>
                  <a:pt x="997" y="329"/>
                </a:lnTo>
                <a:lnTo>
                  <a:pt x="998" y="330"/>
                </a:lnTo>
                <a:lnTo>
                  <a:pt x="998" y="342"/>
                </a:lnTo>
                <a:lnTo>
                  <a:pt x="998" y="342"/>
                </a:lnTo>
                <a:lnTo>
                  <a:pt x="999" y="352"/>
                </a:lnTo>
                <a:lnTo>
                  <a:pt x="999" y="353"/>
                </a:lnTo>
                <a:lnTo>
                  <a:pt x="999" y="359"/>
                </a:lnTo>
                <a:lnTo>
                  <a:pt x="999" y="359"/>
                </a:lnTo>
                <a:lnTo>
                  <a:pt x="999" y="359"/>
                </a:lnTo>
                <a:lnTo>
                  <a:pt x="1000" y="365"/>
                </a:lnTo>
                <a:lnTo>
                  <a:pt x="1000" y="366"/>
                </a:lnTo>
                <a:lnTo>
                  <a:pt x="1000" y="371"/>
                </a:lnTo>
                <a:lnTo>
                  <a:pt x="1000" y="371"/>
                </a:lnTo>
                <a:lnTo>
                  <a:pt x="1001" y="371"/>
                </a:lnTo>
                <a:lnTo>
                  <a:pt x="1001" y="375"/>
                </a:lnTo>
                <a:lnTo>
                  <a:pt x="1001" y="375"/>
                </a:lnTo>
                <a:lnTo>
                  <a:pt x="1001" y="376"/>
                </a:lnTo>
                <a:lnTo>
                  <a:pt x="1001" y="380"/>
                </a:lnTo>
                <a:lnTo>
                  <a:pt x="1001" y="380"/>
                </a:lnTo>
                <a:lnTo>
                  <a:pt x="1002" y="381"/>
                </a:lnTo>
                <a:lnTo>
                  <a:pt x="1002" y="387"/>
                </a:lnTo>
                <a:lnTo>
                  <a:pt x="1002" y="388"/>
                </a:lnTo>
                <a:lnTo>
                  <a:pt x="1002" y="389"/>
                </a:lnTo>
                <a:lnTo>
                  <a:pt x="1002" y="367"/>
                </a:lnTo>
                <a:lnTo>
                  <a:pt x="1002" y="358"/>
                </a:lnTo>
                <a:lnTo>
                  <a:pt x="1003" y="182"/>
                </a:lnTo>
                <a:lnTo>
                  <a:pt x="1003" y="164"/>
                </a:lnTo>
                <a:lnTo>
                  <a:pt x="1004" y="84"/>
                </a:lnTo>
                <a:lnTo>
                  <a:pt x="1004" y="89"/>
                </a:lnTo>
                <a:lnTo>
                  <a:pt x="1004" y="95"/>
                </a:lnTo>
                <a:lnTo>
                  <a:pt x="1004" y="211"/>
                </a:lnTo>
                <a:lnTo>
                  <a:pt x="1004" y="221"/>
                </a:lnTo>
                <a:lnTo>
                  <a:pt x="1005" y="285"/>
                </a:lnTo>
                <a:lnTo>
                  <a:pt x="1005" y="287"/>
                </a:lnTo>
                <a:lnTo>
                  <a:pt x="1005" y="299"/>
                </a:lnTo>
                <a:lnTo>
                  <a:pt x="1005" y="299"/>
                </a:lnTo>
                <a:lnTo>
                  <a:pt x="1005" y="300"/>
                </a:lnTo>
                <a:lnTo>
                  <a:pt x="1006" y="310"/>
                </a:lnTo>
                <a:lnTo>
                  <a:pt x="1006" y="311"/>
                </a:lnTo>
                <a:lnTo>
                  <a:pt x="1006" y="312"/>
                </a:lnTo>
                <a:lnTo>
                  <a:pt x="1006" y="307"/>
                </a:lnTo>
                <a:lnTo>
                  <a:pt x="1007" y="304"/>
                </a:lnTo>
                <a:lnTo>
                  <a:pt x="1007" y="276"/>
                </a:lnTo>
                <a:lnTo>
                  <a:pt x="1007" y="274"/>
                </a:lnTo>
                <a:lnTo>
                  <a:pt x="1008" y="265"/>
                </a:lnTo>
                <a:lnTo>
                  <a:pt x="1008" y="267"/>
                </a:lnTo>
                <a:lnTo>
                  <a:pt x="1008" y="269"/>
                </a:lnTo>
                <a:lnTo>
                  <a:pt x="1008" y="297"/>
                </a:lnTo>
                <a:lnTo>
                  <a:pt x="1008" y="300"/>
                </a:lnTo>
                <a:lnTo>
                  <a:pt x="1009" y="322"/>
                </a:lnTo>
                <a:lnTo>
                  <a:pt x="1009" y="324"/>
                </a:lnTo>
                <a:lnTo>
                  <a:pt x="1009" y="336"/>
                </a:lnTo>
                <a:lnTo>
                  <a:pt x="1009" y="336"/>
                </a:lnTo>
                <a:lnTo>
                  <a:pt x="1010" y="338"/>
                </a:lnTo>
                <a:lnTo>
                  <a:pt x="1010" y="347"/>
                </a:lnTo>
                <a:lnTo>
                  <a:pt x="1010" y="347"/>
                </a:lnTo>
                <a:lnTo>
                  <a:pt x="1010" y="354"/>
                </a:lnTo>
                <a:lnTo>
                  <a:pt x="1011" y="355"/>
                </a:lnTo>
                <a:lnTo>
                  <a:pt x="1011" y="360"/>
                </a:lnTo>
                <a:lnTo>
                  <a:pt x="1011" y="361"/>
                </a:lnTo>
                <a:lnTo>
                  <a:pt x="1011" y="361"/>
                </a:lnTo>
                <a:lnTo>
                  <a:pt x="1012" y="364"/>
                </a:lnTo>
                <a:lnTo>
                  <a:pt x="1012" y="364"/>
                </a:lnTo>
                <a:lnTo>
                  <a:pt x="1012" y="365"/>
                </a:lnTo>
                <a:lnTo>
                  <a:pt x="1012" y="369"/>
                </a:lnTo>
                <a:lnTo>
                  <a:pt x="1012" y="369"/>
                </a:lnTo>
                <a:lnTo>
                  <a:pt x="1012" y="371"/>
                </a:lnTo>
                <a:lnTo>
                  <a:pt x="1012" y="370"/>
                </a:lnTo>
                <a:lnTo>
                  <a:pt x="1013" y="377"/>
                </a:lnTo>
                <a:lnTo>
                  <a:pt x="1013" y="377"/>
                </a:lnTo>
                <a:lnTo>
                  <a:pt x="1013" y="377"/>
                </a:lnTo>
                <a:lnTo>
                  <a:pt x="1013" y="383"/>
                </a:lnTo>
                <a:lnTo>
                  <a:pt x="1013" y="382"/>
                </a:lnTo>
                <a:lnTo>
                  <a:pt x="1013" y="381"/>
                </a:lnTo>
                <a:lnTo>
                  <a:pt x="1014" y="281"/>
                </a:lnTo>
                <a:lnTo>
                  <a:pt x="1014" y="263"/>
                </a:lnTo>
                <a:lnTo>
                  <a:pt x="1014" y="110"/>
                </a:lnTo>
                <a:lnTo>
                  <a:pt x="1014" y="100"/>
                </a:lnTo>
                <a:lnTo>
                  <a:pt x="1015" y="81"/>
                </a:lnTo>
                <a:lnTo>
                  <a:pt x="1015" y="126"/>
                </a:lnTo>
                <a:lnTo>
                  <a:pt x="1015" y="137"/>
                </a:lnTo>
                <a:lnTo>
                  <a:pt x="1015" y="241"/>
                </a:lnTo>
                <a:lnTo>
                  <a:pt x="1016" y="247"/>
                </a:lnTo>
                <a:lnTo>
                  <a:pt x="1016" y="281"/>
                </a:lnTo>
                <a:lnTo>
                  <a:pt x="1016" y="281"/>
                </a:lnTo>
                <a:lnTo>
                  <a:pt x="1016" y="283"/>
                </a:lnTo>
                <a:lnTo>
                  <a:pt x="1017" y="290"/>
                </a:lnTo>
                <a:lnTo>
                  <a:pt x="1017" y="291"/>
                </a:lnTo>
                <a:lnTo>
                  <a:pt x="1017" y="302"/>
                </a:lnTo>
                <a:lnTo>
                  <a:pt x="1017" y="303"/>
                </a:lnTo>
                <a:lnTo>
                  <a:pt x="1018" y="294"/>
                </a:lnTo>
                <a:lnTo>
                  <a:pt x="1018" y="291"/>
                </a:lnTo>
                <a:lnTo>
                  <a:pt x="1018" y="270"/>
                </a:lnTo>
                <a:lnTo>
                  <a:pt x="1019" y="269"/>
                </a:lnTo>
                <a:lnTo>
                  <a:pt x="1019" y="268"/>
                </a:lnTo>
                <a:lnTo>
                  <a:pt x="1019" y="277"/>
                </a:lnTo>
                <a:lnTo>
                  <a:pt x="1019" y="280"/>
                </a:lnTo>
                <a:lnTo>
                  <a:pt x="1019" y="308"/>
                </a:lnTo>
                <a:lnTo>
                  <a:pt x="1020" y="310"/>
                </a:lnTo>
                <a:lnTo>
                  <a:pt x="1020" y="328"/>
                </a:lnTo>
                <a:lnTo>
                  <a:pt x="1020" y="329"/>
                </a:lnTo>
                <a:lnTo>
                  <a:pt x="1021" y="341"/>
                </a:lnTo>
                <a:lnTo>
                  <a:pt x="1021" y="340"/>
                </a:lnTo>
                <a:lnTo>
                  <a:pt x="1021" y="341"/>
                </a:lnTo>
                <a:lnTo>
                  <a:pt x="1021" y="351"/>
                </a:lnTo>
                <a:lnTo>
                  <a:pt x="1021" y="351"/>
                </a:lnTo>
                <a:lnTo>
                  <a:pt x="1022" y="358"/>
                </a:lnTo>
                <a:lnTo>
                  <a:pt x="1022" y="358"/>
                </a:lnTo>
                <a:lnTo>
                  <a:pt x="1022" y="364"/>
                </a:lnTo>
                <a:lnTo>
                  <a:pt x="1022" y="364"/>
                </a:lnTo>
                <a:lnTo>
                  <a:pt x="1023" y="364"/>
                </a:lnTo>
                <a:lnTo>
                  <a:pt x="1023" y="370"/>
                </a:lnTo>
                <a:lnTo>
                  <a:pt x="1023" y="370"/>
                </a:lnTo>
                <a:lnTo>
                  <a:pt x="1023" y="376"/>
                </a:lnTo>
                <a:lnTo>
                  <a:pt x="1024" y="374"/>
                </a:lnTo>
                <a:lnTo>
                  <a:pt x="1024" y="380"/>
                </a:lnTo>
                <a:lnTo>
                  <a:pt x="1024" y="381"/>
                </a:lnTo>
                <a:lnTo>
                  <a:pt x="1025" y="388"/>
                </a:lnTo>
                <a:lnTo>
                  <a:pt x="1025" y="389"/>
                </a:lnTo>
                <a:lnTo>
                  <a:pt x="1025" y="336"/>
                </a:lnTo>
                <a:lnTo>
                  <a:pt x="1025" y="322"/>
                </a:lnTo>
                <a:lnTo>
                  <a:pt x="1026" y="155"/>
                </a:lnTo>
                <a:lnTo>
                  <a:pt x="1026" y="140"/>
                </a:lnTo>
                <a:lnTo>
                  <a:pt x="1026" y="79"/>
                </a:lnTo>
                <a:lnTo>
                  <a:pt x="1026" y="90"/>
                </a:lnTo>
                <a:lnTo>
                  <a:pt x="1026" y="97"/>
                </a:lnTo>
                <a:lnTo>
                  <a:pt x="1027" y="209"/>
                </a:lnTo>
                <a:lnTo>
                  <a:pt x="1027" y="217"/>
                </a:lnTo>
                <a:lnTo>
                  <a:pt x="1027" y="270"/>
                </a:lnTo>
                <a:lnTo>
                  <a:pt x="1028" y="272"/>
                </a:lnTo>
                <a:lnTo>
                  <a:pt x="1028" y="281"/>
                </a:lnTo>
                <a:lnTo>
                  <a:pt x="1028" y="281"/>
                </a:lnTo>
                <a:lnTo>
                  <a:pt x="1028" y="294"/>
                </a:lnTo>
                <a:lnTo>
                  <a:pt x="1028" y="295"/>
                </a:lnTo>
                <a:lnTo>
                  <a:pt x="1029" y="299"/>
                </a:lnTo>
                <a:lnTo>
                  <a:pt x="1029" y="296"/>
                </a:lnTo>
                <a:lnTo>
                  <a:pt x="1029" y="296"/>
                </a:lnTo>
                <a:lnTo>
                  <a:pt x="1030" y="279"/>
                </a:lnTo>
                <a:lnTo>
                  <a:pt x="1030" y="277"/>
                </a:lnTo>
                <a:lnTo>
                  <a:pt x="1030" y="271"/>
                </a:lnTo>
                <a:lnTo>
                  <a:pt x="1030" y="271"/>
                </a:lnTo>
                <a:lnTo>
                  <a:pt x="1030" y="272"/>
                </a:lnTo>
                <a:lnTo>
                  <a:pt x="1031" y="296"/>
                </a:lnTo>
                <a:lnTo>
                  <a:pt x="1031" y="299"/>
                </a:lnTo>
                <a:lnTo>
                  <a:pt x="1031" y="321"/>
                </a:lnTo>
                <a:lnTo>
                  <a:pt x="1032" y="324"/>
                </a:lnTo>
                <a:lnTo>
                  <a:pt x="1032" y="336"/>
                </a:lnTo>
                <a:lnTo>
                  <a:pt x="1032" y="337"/>
                </a:lnTo>
                <a:lnTo>
                  <a:pt x="1032" y="348"/>
                </a:lnTo>
                <a:lnTo>
                  <a:pt x="1033" y="349"/>
                </a:lnTo>
                <a:lnTo>
                  <a:pt x="1033" y="348"/>
                </a:lnTo>
                <a:lnTo>
                  <a:pt x="1033" y="355"/>
                </a:lnTo>
                <a:lnTo>
                  <a:pt x="1033" y="355"/>
                </a:lnTo>
                <a:lnTo>
                  <a:pt x="1033" y="357"/>
                </a:lnTo>
                <a:lnTo>
                  <a:pt x="1034" y="363"/>
                </a:lnTo>
                <a:lnTo>
                  <a:pt x="1034" y="363"/>
                </a:lnTo>
                <a:lnTo>
                  <a:pt x="1034" y="370"/>
                </a:lnTo>
                <a:lnTo>
                  <a:pt x="1034" y="369"/>
                </a:lnTo>
                <a:lnTo>
                  <a:pt x="1035" y="375"/>
                </a:lnTo>
                <a:lnTo>
                  <a:pt x="1035" y="374"/>
                </a:lnTo>
                <a:lnTo>
                  <a:pt x="1035" y="379"/>
                </a:lnTo>
                <a:lnTo>
                  <a:pt x="1035" y="378"/>
                </a:lnTo>
                <a:lnTo>
                  <a:pt x="1036" y="379"/>
                </a:lnTo>
                <a:lnTo>
                  <a:pt x="1036" y="385"/>
                </a:lnTo>
                <a:lnTo>
                  <a:pt x="1036" y="386"/>
                </a:lnTo>
                <a:lnTo>
                  <a:pt x="1036" y="388"/>
                </a:lnTo>
                <a:lnTo>
                  <a:pt x="1036" y="380"/>
                </a:lnTo>
                <a:lnTo>
                  <a:pt x="1037" y="377"/>
                </a:lnTo>
                <a:lnTo>
                  <a:pt x="1037" y="233"/>
                </a:lnTo>
                <a:lnTo>
                  <a:pt x="1037" y="215"/>
                </a:lnTo>
                <a:lnTo>
                  <a:pt x="1038" y="95"/>
                </a:lnTo>
                <a:lnTo>
                  <a:pt x="1038" y="92"/>
                </a:lnTo>
                <a:lnTo>
                  <a:pt x="1038" y="90"/>
                </a:lnTo>
                <a:lnTo>
                  <a:pt x="1038" y="168"/>
                </a:lnTo>
                <a:lnTo>
                  <a:pt x="1038" y="179"/>
                </a:lnTo>
                <a:lnTo>
                  <a:pt x="1039" y="269"/>
                </a:lnTo>
                <a:lnTo>
                  <a:pt x="1039" y="273"/>
                </a:lnTo>
                <a:lnTo>
                  <a:pt x="1039" y="295"/>
                </a:lnTo>
                <a:lnTo>
                  <a:pt x="1039" y="295"/>
                </a:lnTo>
                <a:lnTo>
                  <a:pt x="1040" y="305"/>
                </a:lnTo>
                <a:lnTo>
                  <a:pt x="1040" y="306"/>
                </a:lnTo>
                <a:lnTo>
                  <a:pt x="1040" y="310"/>
                </a:lnTo>
                <a:lnTo>
                  <a:pt x="1040" y="310"/>
                </a:lnTo>
                <a:lnTo>
                  <a:pt x="1040" y="308"/>
                </a:lnTo>
                <a:lnTo>
                  <a:pt x="1041" y="286"/>
                </a:lnTo>
                <a:lnTo>
                  <a:pt x="1041" y="283"/>
                </a:lnTo>
                <a:lnTo>
                  <a:pt x="1041" y="265"/>
                </a:lnTo>
                <a:lnTo>
                  <a:pt x="1041" y="265"/>
                </a:lnTo>
                <a:lnTo>
                  <a:pt x="1042" y="265"/>
                </a:lnTo>
                <a:lnTo>
                  <a:pt x="1042" y="265"/>
                </a:lnTo>
                <a:lnTo>
                  <a:pt x="1042" y="287"/>
                </a:lnTo>
                <a:lnTo>
                  <a:pt x="1042" y="288"/>
                </a:lnTo>
                <a:lnTo>
                  <a:pt x="1043" y="316"/>
                </a:lnTo>
                <a:lnTo>
                  <a:pt x="1043" y="318"/>
                </a:lnTo>
                <a:lnTo>
                  <a:pt x="1043" y="332"/>
                </a:lnTo>
                <a:lnTo>
                  <a:pt x="1043" y="333"/>
                </a:lnTo>
                <a:lnTo>
                  <a:pt x="1044" y="343"/>
                </a:lnTo>
                <a:lnTo>
                  <a:pt x="1044" y="344"/>
                </a:lnTo>
                <a:lnTo>
                  <a:pt x="1044" y="350"/>
                </a:lnTo>
                <a:lnTo>
                  <a:pt x="1044" y="350"/>
                </a:lnTo>
                <a:lnTo>
                  <a:pt x="1045" y="352"/>
                </a:lnTo>
                <a:lnTo>
                  <a:pt x="1045" y="359"/>
                </a:lnTo>
                <a:lnTo>
                  <a:pt x="1045" y="359"/>
                </a:lnTo>
                <a:lnTo>
                  <a:pt x="1045" y="358"/>
                </a:lnTo>
                <a:lnTo>
                  <a:pt x="1045" y="363"/>
                </a:lnTo>
                <a:lnTo>
                  <a:pt x="1046" y="363"/>
                </a:lnTo>
                <a:lnTo>
                  <a:pt x="1046" y="363"/>
                </a:lnTo>
                <a:lnTo>
                  <a:pt x="1046" y="366"/>
                </a:lnTo>
                <a:lnTo>
                  <a:pt x="1046" y="365"/>
                </a:lnTo>
                <a:lnTo>
                  <a:pt x="1046" y="367"/>
                </a:lnTo>
                <a:lnTo>
                  <a:pt x="1047" y="374"/>
                </a:lnTo>
                <a:lnTo>
                  <a:pt x="1047" y="374"/>
                </a:lnTo>
                <a:lnTo>
                  <a:pt x="1047" y="379"/>
                </a:lnTo>
                <a:lnTo>
                  <a:pt x="1047" y="379"/>
                </a:lnTo>
                <a:lnTo>
                  <a:pt x="1047" y="377"/>
                </a:lnTo>
                <a:lnTo>
                  <a:pt x="1048" y="267"/>
                </a:lnTo>
                <a:lnTo>
                  <a:pt x="1048" y="249"/>
                </a:lnTo>
                <a:lnTo>
                  <a:pt x="1048" y="96"/>
                </a:lnTo>
                <a:lnTo>
                  <a:pt x="1049" y="91"/>
                </a:lnTo>
                <a:lnTo>
                  <a:pt x="1049" y="83"/>
                </a:lnTo>
                <a:lnTo>
                  <a:pt x="1049" y="133"/>
                </a:lnTo>
                <a:lnTo>
                  <a:pt x="1049" y="144"/>
                </a:lnTo>
                <a:lnTo>
                  <a:pt x="1049" y="242"/>
                </a:lnTo>
                <a:lnTo>
                  <a:pt x="1050" y="249"/>
                </a:lnTo>
                <a:lnTo>
                  <a:pt x="1050" y="280"/>
                </a:lnTo>
                <a:lnTo>
                  <a:pt x="1050" y="280"/>
                </a:lnTo>
                <a:lnTo>
                  <a:pt x="1051" y="288"/>
                </a:lnTo>
                <a:lnTo>
                  <a:pt x="1051" y="289"/>
                </a:lnTo>
                <a:lnTo>
                  <a:pt x="1051" y="301"/>
                </a:lnTo>
                <a:lnTo>
                  <a:pt x="1051" y="301"/>
                </a:lnTo>
                <a:lnTo>
                  <a:pt x="1051" y="300"/>
                </a:lnTo>
                <a:lnTo>
                  <a:pt x="1051" y="300"/>
                </a:lnTo>
                <a:lnTo>
                  <a:pt x="1052" y="288"/>
                </a:lnTo>
                <a:lnTo>
                  <a:pt x="1052" y="286"/>
                </a:lnTo>
                <a:lnTo>
                  <a:pt x="1052" y="267"/>
                </a:lnTo>
                <a:lnTo>
                  <a:pt x="1052" y="267"/>
                </a:lnTo>
                <a:lnTo>
                  <a:pt x="1052" y="266"/>
                </a:lnTo>
                <a:lnTo>
                  <a:pt x="1053" y="279"/>
                </a:lnTo>
                <a:lnTo>
                  <a:pt x="1053" y="281"/>
                </a:lnTo>
                <a:lnTo>
                  <a:pt x="1053" y="308"/>
                </a:lnTo>
                <a:lnTo>
                  <a:pt x="1054" y="310"/>
                </a:lnTo>
                <a:lnTo>
                  <a:pt x="1054" y="327"/>
                </a:lnTo>
                <a:lnTo>
                  <a:pt x="1054" y="329"/>
                </a:lnTo>
                <a:lnTo>
                  <a:pt x="1054" y="338"/>
                </a:lnTo>
                <a:lnTo>
                  <a:pt x="1054" y="341"/>
                </a:lnTo>
                <a:lnTo>
                  <a:pt x="1055" y="340"/>
                </a:lnTo>
                <a:lnTo>
                  <a:pt x="1055" y="348"/>
                </a:lnTo>
                <a:lnTo>
                  <a:pt x="1055" y="349"/>
                </a:lnTo>
                <a:lnTo>
                  <a:pt x="1056" y="355"/>
                </a:lnTo>
                <a:lnTo>
                  <a:pt x="1056" y="356"/>
                </a:lnTo>
                <a:lnTo>
                  <a:pt x="1056" y="361"/>
                </a:lnTo>
                <a:lnTo>
                  <a:pt x="1056" y="362"/>
                </a:lnTo>
                <a:lnTo>
                  <a:pt x="1057" y="367"/>
                </a:lnTo>
                <a:lnTo>
                  <a:pt x="1057" y="366"/>
                </a:lnTo>
                <a:lnTo>
                  <a:pt x="1057" y="367"/>
                </a:lnTo>
                <a:lnTo>
                  <a:pt x="1057" y="372"/>
                </a:lnTo>
                <a:lnTo>
                  <a:pt x="1057" y="371"/>
                </a:lnTo>
                <a:lnTo>
                  <a:pt x="1058" y="372"/>
                </a:lnTo>
                <a:lnTo>
                  <a:pt x="1058" y="377"/>
                </a:lnTo>
                <a:lnTo>
                  <a:pt x="1058" y="377"/>
                </a:lnTo>
                <a:lnTo>
                  <a:pt x="1058" y="378"/>
                </a:lnTo>
                <a:lnTo>
                  <a:pt x="1058" y="382"/>
                </a:lnTo>
                <a:lnTo>
                  <a:pt x="1058" y="381"/>
                </a:lnTo>
                <a:lnTo>
                  <a:pt x="1059" y="379"/>
                </a:lnTo>
                <a:lnTo>
                  <a:pt x="1059" y="262"/>
                </a:lnTo>
                <a:lnTo>
                  <a:pt x="1059" y="243"/>
                </a:lnTo>
                <a:lnTo>
                  <a:pt x="1060" y="85"/>
                </a:lnTo>
                <a:lnTo>
                  <a:pt x="1060" y="80"/>
                </a:lnTo>
                <a:lnTo>
                  <a:pt x="1060" y="76"/>
                </a:lnTo>
                <a:lnTo>
                  <a:pt x="1060" y="142"/>
                </a:lnTo>
                <a:lnTo>
                  <a:pt x="1060" y="153"/>
                </a:lnTo>
                <a:lnTo>
                  <a:pt x="1061" y="236"/>
                </a:lnTo>
                <a:lnTo>
                  <a:pt x="1061" y="241"/>
                </a:lnTo>
                <a:lnTo>
                  <a:pt x="1061" y="269"/>
                </a:lnTo>
                <a:lnTo>
                  <a:pt x="1062" y="269"/>
                </a:lnTo>
                <a:lnTo>
                  <a:pt x="1062" y="275"/>
                </a:lnTo>
                <a:lnTo>
                  <a:pt x="1062" y="276"/>
                </a:lnTo>
                <a:lnTo>
                  <a:pt x="1062" y="291"/>
                </a:lnTo>
                <a:lnTo>
                  <a:pt x="1063" y="291"/>
                </a:lnTo>
                <a:lnTo>
                  <a:pt x="1063" y="293"/>
                </a:lnTo>
                <a:lnTo>
                  <a:pt x="1063" y="285"/>
                </a:lnTo>
                <a:lnTo>
                  <a:pt x="1063" y="283"/>
                </a:lnTo>
                <a:lnTo>
                  <a:pt x="1063" y="266"/>
                </a:lnTo>
                <a:lnTo>
                  <a:pt x="1063" y="266"/>
                </a:lnTo>
                <a:lnTo>
                  <a:pt x="1064" y="264"/>
                </a:lnTo>
                <a:lnTo>
                  <a:pt x="1064" y="272"/>
                </a:lnTo>
                <a:lnTo>
                  <a:pt x="1064" y="273"/>
                </a:lnTo>
                <a:lnTo>
                  <a:pt x="1065" y="300"/>
                </a:lnTo>
                <a:lnTo>
                  <a:pt x="1065" y="301"/>
                </a:lnTo>
                <a:lnTo>
                  <a:pt x="1065" y="320"/>
                </a:lnTo>
                <a:lnTo>
                  <a:pt x="1065" y="322"/>
                </a:lnTo>
                <a:lnTo>
                  <a:pt x="1066" y="333"/>
                </a:lnTo>
                <a:lnTo>
                  <a:pt x="1066" y="334"/>
                </a:lnTo>
                <a:lnTo>
                  <a:pt x="1066" y="343"/>
                </a:lnTo>
                <a:lnTo>
                  <a:pt x="1066" y="344"/>
                </a:lnTo>
                <a:lnTo>
                  <a:pt x="1067" y="351"/>
                </a:lnTo>
                <a:lnTo>
                  <a:pt x="1067" y="351"/>
                </a:lnTo>
                <a:lnTo>
                  <a:pt x="1067" y="358"/>
                </a:lnTo>
                <a:lnTo>
                  <a:pt x="1068" y="359"/>
                </a:lnTo>
                <a:lnTo>
                  <a:pt x="1068" y="364"/>
                </a:lnTo>
                <a:lnTo>
                  <a:pt x="1068" y="364"/>
                </a:lnTo>
                <a:lnTo>
                  <a:pt x="1068" y="364"/>
                </a:lnTo>
                <a:lnTo>
                  <a:pt x="1069" y="368"/>
                </a:lnTo>
                <a:lnTo>
                  <a:pt x="1069" y="368"/>
                </a:lnTo>
                <a:lnTo>
                  <a:pt x="1069" y="369"/>
                </a:lnTo>
                <a:lnTo>
                  <a:pt x="1069" y="373"/>
                </a:lnTo>
                <a:lnTo>
                  <a:pt x="1069" y="373"/>
                </a:lnTo>
                <a:lnTo>
                  <a:pt x="1069" y="374"/>
                </a:lnTo>
                <a:lnTo>
                  <a:pt x="1070" y="379"/>
                </a:lnTo>
                <a:lnTo>
                  <a:pt x="1070" y="379"/>
                </a:lnTo>
                <a:lnTo>
                  <a:pt x="1070" y="380"/>
                </a:lnTo>
                <a:lnTo>
                  <a:pt x="1070" y="382"/>
                </a:lnTo>
                <a:lnTo>
                  <a:pt x="1070" y="356"/>
                </a:lnTo>
                <a:lnTo>
                  <a:pt x="1071" y="346"/>
                </a:lnTo>
                <a:lnTo>
                  <a:pt x="1071" y="166"/>
                </a:lnTo>
                <a:lnTo>
                  <a:pt x="1071" y="150"/>
                </a:lnTo>
                <a:lnTo>
                  <a:pt x="1071" y="79"/>
                </a:lnTo>
                <a:lnTo>
                  <a:pt x="1071" y="84"/>
                </a:lnTo>
                <a:lnTo>
                  <a:pt x="1072" y="92"/>
                </a:lnTo>
                <a:lnTo>
                  <a:pt x="1072" y="195"/>
                </a:lnTo>
                <a:lnTo>
                  <a:pt x="1072" y="204"/>
                </a:lnTo>
                <a:lnTo>
                  <a:pt x="1073" y="268"/>
                </a:lnTo>
                <a:lnTo>
                  <a:pt x="1073" y="272"/>
                </a:lnTo>
                <a:lnTo>
                  <a:pt x="1073" y="281"/>
                </a:lnTo>
                <a:lnTo>
                  <a:pt x="1073" y="281"/>
                </a:lnTo>
                <a:lnTo>
                  <a:pt x="1073" y="281"/>
                </a:lnTo>
                <a:lnTo>
                  <a:pt x="1074" y="293"/>
                </a:lnTo>
                <a:lnTo>
                  <a:pt x="1074" y="294"/>
                </a:lnTo>
                <a:lnTo>
                  <a:pt x="1074" y="297"/>
                </a:lnTo>
                <a:lnTo>
                  <a:pt x="1074" y="293"/>
                </a:lnTo>
                <a:lnTo>
                  <a:pt x="1075" y="292"/>
                </a:lnTo>
                <a:lnTo>
                  <a:pt x="1075" y="271"/>
                </a:lnTo>
                <a:lnTo>
                  <a:pt x="1075" y="269"/>
                </a:lnTo>
                <a:lnTo>
                  <a:pt x="1075" y="260"/>
                </a:lnTo>
                <a:lnTo>
                  <a:pt x="1075" y="262"/>
                </a:lnTo>
                <a:lnTo>
                  <a:pt x="1076" y="263"/>
                </a:lnTo>
                <a:lnTo>
                  <a:pt x="1076" y="288"/>
                </a:lnTo>
                <a:lnTo>
                  <a:pt x="1076" y="291"/>
                </a:lnTo>
                <a:lnTo>
                  <a:pt x="1076" y="314"/>
                </a:lnTo>
                <a:lnTo>
                  <a:pt x="1077" y="317"/>
                </a:lnTo>
                <a:lnTo>
                  <a:pt x="1077" y="329"/>
                </a:lnTo>
                <a:lnTo>
                  <a:pt x="1077" y="329"/>
                </a:lnTo>
                <a:lnTo>
                  <a:pt x="1078" y="337"/>
                </a:lnTo>
                <a:lnTo>
                  <a:pt x="1078" y="337"/>
                </a:lnTo>
                <a:lnTo>
                  <a:pt x="1078" y="338"/>
                </a:lnTo>
                <a:lnTo>
                  <a:pt x="1078" y="338"/>
                </a:lnTo>
                <a:lnTo>
                  <a:pt x="1078" y="344"/>
                </a:lnTo>
                <a:lnTo>
                  <a:pt x="1078" y="345"/>
                </a:lnTo>
                <a:lnTo>
                  <a:pt x="1079" y="350"/>
                </a:lnTo>
                <a:lnTo>
                  <a:pt x="1079" y="350"/>
                </a:lnTo>
                <a:lnTo>
                  <a:pt x="1079" y="354"/>
                </a:lnTo>
                <a:lnTo>
                  <a:pt x="1080" y="354"/>
                </a:lnTo>
                <a:lnTo>
                  <a:pt x="1080" y="359"/>
                </a:lnTo>
                <a:lnTo>
                  <a:pt x="1080" y="359"/>
                </a:lnTo>
                <a:lnTo>
                  <a:pt x="1080" y="366"/>
                </a:lnTo>
                <a:lnTo>
                  <a:pt x="1080" y="366"/>
                </a:lnTo>
                <a:lnTo>
                  <a:pt x="1080" y="367"/>
                </a:lnTo>
                <a:lnTo>
                  <a:pt x="1081" y="373"/>
                </a:lnTo>
                <a:lnTo>
                  <a:pt x="1081" y="372"/>
                </a:lnTo>
                <a:lnTo>
                  <a:pt x="1081" y="370"/>
                </a:lnTo>
                <a:lnTo>
                  <a:pt x="1082" y="264"/>
                </a:lnTo>
                <a:lnTo>
                  <a:pt x="1082" y="246"/>
                </a:lnTo>
                <a:lnTo>
                  <a:pt x="1082" y="86"/>
                </a:lnTo>
                <a:lnTo>
                  <a:pt x="1082" y="81"/>
                </a:lnTo>
                <a:lnTo>
                  <a:pt x="1082" y="75"/>
                </a:lnTo>
                <a:lnTo>
                  <a:pt x="1083" y="144"/>
                </a:lnTo>
                <a:lnTo>
                  <a:pt x="1083" y="155"/>
                </a:lnTo>
                <a:lnTo>
                  <a:pt x="1083" y="250"/>
                </a:lnTo>
                <a:lnTo>
                  <a:pt x="1084" y="255"/>
                </a:lnTo>
                <a:lnTo>
                  <a:pt x="1084" y="280"/>
                </a:lnTo>
                <a:lnTo>
                  <a:pt x="1084" y="280"/>
                </a:lnTo>
                <a:lnTo>
                  <a:pt x="1084" y="291"/>
                </a:lnTo>
                <a:lnTo>
                  <a:pt x="1085" y="292"/>
                </a:lnTo>
                <a:lnTo>
                  <a:pt x="1085" y="300"/>
                </a:lnTo>
                <a:lnTo>
                  <a:pt x="1085" y="300"/>
                </a:lnTo>
                <a:lnTo>
                  <a:pt x="1085" y="299"/>
                </a:lnTo>
                <a:lnTo>
                  <a:pt x="1086" y="280"/>
                </a:lnTo>
                <a:lnTo>
                  <a:pt x="1086" y="278"/>
                </a:lnTo>
                <a:lnTo>
                  <a:pt x="1086" y="259"/>
                </a:lnTo>
                <a:lnTo>
                  <a:pt x="1086" y="259"/>
                </a:lnTo>
                <a:lnTo>
                  <a:pt x="1086" y="259"/>
                </a:lnTo>
                <a:lnTo>
                  <a:pt x="1087" y="276"/>
                </a:lnTo>
                <a:lnTo>
                  <a:pt x="1087" y="279"/>
                </a:lnTo>
                <a:lnTo>
                  <a:pt x="1087" y="306"/>
                </a:lnTo>
                <a:lnTo>
                  <a:pt x="1088" y="309"/>
                </a:lnTo>
                <a:lnTo>
                  <a:pt x="1088" y="326"/>
                </a:lnTo>
                <a:lnTo>
                  <a:pt x="1088" y="327"/>
                </a:lnTo>
                <a:lnTo>
                  <a:pt x="1088" y="336"/>
                </a:lnTo>
                <a:lnTo>
                  <a:pt x="1088" y="336"/>
                </a:lnTo>
                <a:lnTo>
                  <a:pt x="1089" y="337"/>
                </a:lnTo>
                <a:lnTo>
                  <a:pt x="1089" y="345"/>
                </a:lnTo>
                <a:lnTo>
                  <a:pt x="1089" y="346"/>
                </a:lnTo>
                <a:lnTo>
                  <a:pt x="1089" y="345"/>
                </a:lnTo>
                <a:lnTo>
                  <a:pt x="1089" y="351"/>
                </a:lnTo>
                <a:lnTo>
                  <a:pt x="1089" y="353"/>
                </a:lnTo>
                <a:lnTo>
                  <a:pt x="1090" y="353"/>
                </a:lnTo>
                <a:lnTo>
                  <a:pt x="1090" y="358"/>
                </a:lnTo>
                <a:lnTo>
                  <a:pt x="1090" y="358"/>
                </a:lnTo>
                <a:lnTo>
                  <a:pt x="1090" y="358"/>
                </a:lnTo>
                <a:lnTo>
                  <a:pt x="1091" y="364"/>
                </a:lnTo>
                <a:lnTo>
                  <a:pt x="1091" y="364"/>
                </a:lnTo>
                <a:lnTo>
                  <a:pt x="1091" y="364"/>
                </a:lnTo>
                <a:lnTo>
                  <a:pt x="1091" y="369"/>
                </a:lnTo>
                <a:lnTo>
                  <a:pt x="1091" y="369"/>
                </a:lnTo>
                <a:lnTo>
                  <a:pt x="1092" y="375"/>
                </a:lnTo>
                <a:lnTo>
                  <a:pt x="1092" y="375"/>
                </a:lnTo>
                <a:lnTo>
                  <a:pt x="1092" y="380"/>
                </a:lnTo>
                <a:lnTo>
                  <a:pt x="1092" y="379"/>
                </a:lnTo>
                <a:lnTo>
                  <a:pt x="1093" y="280"/>
                </a:lnTo>
                <a:lnTo>
                  <a:pt x="1093" y="261"/>
                </a:lnTo>
                <a:lnTo>
                  <a:pt x="1093" y="88"/>
                </a:lnTo>
                <a:lnTo>
                  <a:pt x="1094" y="81"/>
                </a:lnTo>
                <a:lnTo>
                  <a:pt x="1094" y="69"/>
                </a:lnTo>
                <a:lnTo>
                  <a:pt x="1094" y="123"/>
                </a:lnTo>
                <a:lnTo>
                  <a:pt x="1094" y="135"/>
                </a:lnTo>
                <a:lnTo>
                  <a:pt x="1095" y="231"/>
                </a:lnTo>
                <a:lnTo>
                  <a:pt x="1095" y="236"/>
                </a:lnTo>
                <a:lnTo>
                  <a:pt x="1095" y="263"/>
                </a:lnTo>
                <a:lnTo>
                  <a:pt x="1095" y="266"/>
                </a:lnTo>
                <a:lnTo>
                  <a:pt x="1095" y="265"/>
                </a:lnTo>
                <a:lnTo>
                  <a:pt x="1096" y="271"/>
                </a:lnTo>
                <a:lnTo>
                  <a:pt x="1096" y="271"/>
                </a:lnTo>
                <a:lnTo>
                  <a:pt x="1096" y="287"/>
                </a:lnTo>
                <a:lnTo>
                  <a:pt x="1097" y="288"/>
                </a:lnTo>
                <a:lnTo>
                  <a:pt x="1097" y="290"/>
                </a:lnTo>
                <a:lnTo>
                  <a:pt x="1097" y="283"/>
                </a:lnTo>
                <a:lnTo>
                  <a:pt x="1097" y="282"/>
                </a:lnTo>
                <a:lnTo>
                  <a:pt x="1097" y="264"/>
                </a:lnTo>
                <a:lnTo>
                  <a:pt x="1098" y="263"/>
                </a:lnTo>
                <a:lnTo>
                  <a:pt x="1098" y="260"/>
                </a:lnTo>
                <a:lnTo>
                  <a:pt x="1098" y="267"/>
                </a:lnTo>
                <a:lnTo>
                  <a:pt x="1098" y="269"/>
                </a:lnTo>
                <a:lnTo>
                  <a:pt x="1099" y="294"/>
                </a:lnTo>
                <a:lnTo>
                  <a:pt x="1099" y="298"/>
                </a:lnTo>
                <a:lnTo>
                  <a:pt x="1099" y="316"/>
                </a:lnTo>
                <a:lnTo>
                  <a:pt x="1099" y="318"/>
                </a:lnTo>
                <a:lnTo>
                  <a:pt x="1100" y="331"/>
                </a:lnTo>
                <a:lnTo>
                  <a:pt x="1100" y="332"/>
                </a:lnTo>
                <a:lnTo>
                  <a:pt x="1100" y="340"/>
                </a:lnTo>
                <a:lnTo>
                  <a:pt x="1101" y="341"/>
                </a:lnTo>
                <a:lnTo>
                  <a:pt x="1101" y="347"/>
                </a:lnTo>
                <a:lnTo>
                  <a:pt x="1101" y="348"/>
                </a:lnTo>
                <a:lnTo>
                  <a:pt x="1101" y="355"/>
                </a:lnTo>
                <a:lnTo>
                  <a:pt x="1102" y="355"/>
                </a:lnTo>
                <a:lnTo>
                  <a:pt x="1102" y="361"/>
                </a:lnTo>
                <a:lnTo>
                  <a:pt x="1102" y="361"/>
                </a:lnTo>
                <a:lnTo>
                  <a:pt x="1102" y="362"/>
                </a:lnTo>
                <a:lnTo>
                  <a:pt x="1102" y="367"/>
                </a:lnTo>
                <a:lnTo>
                  <a:pt x="1103" y="367"/>
                </a:lnTo>
                <a:lnTo>
                  <a:pt x="1103" y="373"/>
                </a:lnTo>
                <a:lnTo>
                  <a:pt x="1103" y="373"/>
                </a:lnTo>
                <a:lnTo>
                  <a:pt x="1104" y="380"/>
                </a:lnTo>
                <a:lnTo>
                  <a:pt x="1104" y="379"/>
                </a:lnTo>
                <a:lnTo>
                  <a:pt x="1104" y="381"/>
                </a:lnTo>
                <a:lnTo>
                  <a:pt x="1104" y="383"/>
                </a:lnTo>
                <a:lnTo>
                  <a:pt x="1104" y="370"/>
                </a:lnTo>
                <a:lnTo>
                  <a:pt x="1104" y="364"/>
                </a:lnTo>
                <a:lnTo>
                  <a:pt x="1105" y="197"/>
                </a:lnTo>
                <a:lnTo>
                  <a:pt x="1105" y="178"/>
                </a:lnTo>
                <a:lnTo>
                  <a:pt x="1105" y="75"/>
                </a:lnTo>
                <a:lnTo>
                  <a:pt x="1106" y="77"/>
                </a:lnTo>
                <a:lnTo>
                  <a:pt x="1106" y="182"/>
                </a:lnTo>
                <a:lnTo>
                  <a:pt x="1106" y="191"/>
                </a:lnTo>
                <a:lnTo>
                  <a:pt x="1106" y="258"/>
                </a:lnTo>
                <a:lnTo>
                  <a:pt x="1106" y="263"/>
                </a:lnTo>
                <a:lnTo>
                  <a:pt x="1107" y="279"/>
                </a:lnTo>
                <a:lnTo>
                  <a:pt x="1107" y="278"/>
                </a:lnTo>
                <a:lnTo>
                  <a:pt x="1107" y="279"/>
                </a:lnTo>
                <a:lnTo>
                  <a:pt x="1107" y="279"/>
                </a:lnTo>
                <a:lnTo>
                  <a:pt x="1108" y="288"/>
                </a:lnTo>
                <a:lnTo>
                  <a:pt x="1108" y="290"/>
                </a:lnTo>
                <a:lnTo>
                  <a:pt x="1108" y="296"/>
                </a:lnTo>
                <a:lnTo>
                  <a:pt x="1108" y="296"/>
                </a:lnTo>
                <a:lnTo>
                  <a:pt x="1108" y="294"/>
                </a:lnTo>
                <a:lnTo>
                  <a:pt x="1109" y="275"/>
                </a:lnTo>
                <a:lnTo>
                  <a:pt x="1109" y="272"/>
                </a:lnTo>
                <a:lnTo>
                  <a:pt x="1109" y="261"/>
                </a:lnTo>
                <a:lnTo>
                  <a:pt x="1109" y="261"/>
                </a:lnTo>
                <a:lnTo>
                  <a:pt x="1110" y="263"/>
                </a:lnTo>
                <a:lnTo>
                  <a:pt x="1110" y="283"/>
                </a:lnTo>
                <a:lnTo>
                  <a:pt x="1110" y="287"/>
                </a:lnTo>
                <a:lnTo>
                  <a:pt x="1110" y="312"/>
                </a:lnTo>
                <a:lnTo>
                  <a:pt x="1111" y="313"/>
                </a:lnTo>
                <a:lnTo>
                  <a:pt x="1111" y="326"/>
                </a:lnTo>
                <a:lnTo>
                  <a:pt x="1111" y="329"/>
                </a:lnTo>
                <a:lnTo>
                  <a:pt x="1112" y="339"/>
                </a:lnTo>
                <a:lnTo>
                  <a:pt x="1112" y="338"/>
                </a:lnTo>
                <a:lnTo>
                  <a:pt x="1112" y="346"/>
                </a:lnTo>
                <a:lnTo>
                  <a:pt x="1112" y="346"/>
                </a:lnTo>
                <a:lnTo>
                  <a:pt x="1112" y="346"/>
                </a:lnTo>
                <a:lnTo>
                  <a:pt x="1113" y="352"/>
                </a:lnTo>
                <a:lnTo>
                  <a:pt x="1113" y="352"/>
                </a:lnTo>
                <a:lnTo>
                  <a:pt x="1113" y="358"/>
                </a:lnTo>
                <a:lnTo>
                  <a:pt x="1113" y="358"/>
                </a:lnTo>
                <a:lnTo>
                  <a:pt x="1113" y="358"/>
                </a:lnTo>
                <a:lnTo>
                  <a:pt x="1114" y="362"/>
                </a:lnTo>
                <a:lnTo>
                  <a:pt x="1114" y="362"/>
                </a:lnTo>
                <a:lnTo>
                  <a:pt x="1114" y="362"/>
                </a:lnTo>
                <a:lnTo>
                  <a:pt x="1114" y="367"/>
                </a:lnTo>
                <a:lnTo>
                  <a:pt x="1114" y="367"/>
                </a:lnTo>
                <a:lnTo>
                  <a:pt x="1115" y="368"/>
                </a:lnTo>
                <a:lnTo>
                  <a:pt x="1115" y="367"/>
                </a:lnTo>
                <a:lnTo>
                  <a:pt x="1115" y="375"/>
                </a:lnTo>
                <a:lnTo>
                  <a:pt x="1115" y="375"/>
                </a:lnTo>
                <a:lnTo>
                  <a:pt x="1115" y="375"/>
                </a:lnTo>
                <a:lnTo>
                  <a:pt x="1115" y="340"/>
                </a:lnTo>
                <a:lnTo>
                  <a:pt x="1115" y="328"/>
                </a:lnTo>
                <a:lnTo>
                  <a:pt x="1116" y="142"/>
                </a:lnTo>
                <a:lnTo>
                  <a:pt x="1116" y="127"/>
                </a:lnTo>
                <a:lnTo>
                  <a:pt x="1117" y="79"/>
                </a:lnTo>
                <a:lnTo>
                  <a:pt x="1117" y="99"/>
                </a:lnTo>
                <a:lnTo>
                  <a:pt x="1117" y="109"/>
                </a:lnTo>
                <a:lnTo>
                  <a:pt x="1117" y="224"/>
                </a:lnTo>
                <a:lnTo>
                  <a:pt x="1117" y="232"/>
                </a:lnTo>
                <a:lnTo>
                  <a:pt x="1118" y="279"/>
                </a:lnTo>
                <a:lnTo>
                  <a:pt x="1118" y="281"/>
                </a:lnTo>
                <a:lnTo>
                  <a:pt x="1118" y="292"/>
                </a:lnTo>
                <a:lnTo>
                  <a:pt x="1118" y="293"/>
                </a:lnTo>
                <a:lnTo>
                  <a:pt x="1119" y="307"/>
                </a:lnTo>
                <a:lnTo>
                  <a:pt x="1119" y="307"/>
                </a:lnTo>
                <a:lnTo>
                  <a:pt x="1119" y="308"/>
                </a:lnTo>
                <a:lnTo>
                  <a:pt x="1119" y="309"/>
                </a:lnTo>
                <a:lnTo>
                  <a:pt x="1119" y="298"/>
                </a:lnTo>
                <a:lnTo>
                  <a:pt x="1120" y="295"/>
                </a:lnTo>
                <a:lnTo>
                  <a:pt x="1120" y="268"/>
                </a:lnTo>
                <a:lnTo>
                  <a:pt x="1120" y="267"/>
                </a:lnTo>
                <a:lnTo>
                  <a:pt x="1120" y="264"/>
                </a:lnTo>
                <a:lnTo>
                  <a:pt x="1121" y="270"/>
                </a:lnTo>
                <a:lnTo>
                  <a:pt x="1121" y="273"/>
                </a:lnTo>
                <a:lnTo>
                  <a:pt x="1121" y="300"/>
                </a:lnTo>
                <a:lnTo>
                  <a:pt x="1121" y="301"/>
                </a:lnTo>
                <a:lnTo>
                  <a:pt x="1122" y="324"/>
                </a:lnTo>
                <a:lnTo>
                  <a:pt x="1122" y="325"/>
                </a:lnTo>
                <a:lnTo>
                  <a:pt x="1122" y="338"/>
                </a:lnTo>
                <a:lnTo>
                  <a:pt x="1123" y="339"/>
                </a:lnTo>
                <a:lnTo>
                  <a:pt x="1123" y="348"/>
                </a:lnTo>
                <a:lnTo>
                  <a:pt x="1123" y="348"/>
                </a:lnTo>
                <a:lnTo>
                  <a:pt x="1123" y="355"/>
                </a:lnTo>
                <a:lnTo>
                  <a:pt x="1124" y="355"/>
                </a:lnTo>
                <a:lnTo>
                  <a:pt x="1124" y="361"/>
                </a:lnTo>
                <a:lnTo>
                  <a:pt x="1124" y="362"/>
                </a:lnTo>
                <a:lnTo>
                  <a:pt x="1125" y="368"/>
                </a:lnTo>
                <a:lnTo>
                  <a:pt x="1125" y="368"/>
                </a:lnTo>
                <a:lnTo>
                  <a:pt x="1125" y="368"/>
                </a:lnTo>
                <a:lnTo>
                  <a:pt x="1125" y="372"/>
                </a:lnTo>
                <a:lnTo>
                  <a:pt x="1125" y="371"/>
                </a:lnTo>
                <a:lnTo>
                  <a:pt x="1126" y="377"/>
                </a:lnTo>
                <a:lnTo>
                  <a:pt x="1126" y="377"/>
                </a:lnTo>
                <a:lnTo>
                  <a:pt x="1126" y="377"/>
                </a:lnTo>
                <a:lnTo>
                  <a:pt x="1126" y="384"/>
                </a:lnTo>
                <a:lnTo>
                  <a:pt x="1126" y="385"/>
                </a:lnTo>
                <a:lnTo>
                  <a:pt x="1127" y="330"/>
                </a:lnTo>
                <a:lnTo>
                  <a:pt x="1127" y="316"/>
                </a:lnTo>
                <a:lnTo>
                  <a:pt x="1127" y="127"/>
                </a:lnTo>
                <a:lnTo>
                  <a:pt x="1128" y="115"/>
                </a:lnTo>
                <a:lnTo>
                  <a:pt x="1128" y="75"/>
                </a:lnTo>
                <a:lnTo>
                  <a:pt x="1128" y="101"/>
                </a:lnTo>
                <a:lnTo>
                  <a:pt x="1128" y="110"/>
                </a:lnTo>
                <a:lnTo>
                  <a:pt x="1128" y="217"/>
                </a:lnTo>
                <a:lnTo>
                  <a:pt x="1129" y="223"/>
                </a:lnTo>
                <a:lnTo>
                  <a:pt x="1129" y="264"/>
                </a:lnTo>
                <a:lnTo>
                  <a:pt x="1129" y="265"/>
                </a:lnTo>
                <a:lnTo>
                  <a:pt x="1130" y="273"/>
                </a:lnTo>
                <a:lnTo>
                  <a:pt x="1130" y="274"/>
                </a:lnTo>
                <a:lnTo>
                  <a:pt x="1130" y="289"/>
                </a:lnTo>
                <a:lnTo>
                  <a:pt x="1130" y="290"/>
                </a:lnTo>
                <a:lnTo>
                  <a:pt x="1131" y="295"/>
                </a:lnTo>
                <a:lnTo>
                  <a:pt x="1131" y="293"/>
                </a:lnTo>
                <a:lnTo>
                  <a:pt x="1131" y="293"/>
                </a:lnTo>
                <a:lnTo>
                  <a:pt x="1131" y="273"/>
                </a:lnTo>
                <a:lnTo>
                  <a:pt x="1132" y="272"/>
                </a:lnTo>
                <a:lnTo>
                  <a:pt x="1132" y="265"/>
                </a:lnTo>
                <a:lnTo>
                  <a:pt x="1132" y="267"/>
                </a:lnTo>
                <a:lnTo>
                  <a:pt x="1132" y="267"/>
                </a:lnTo>
                <a:lnTo>
                  <a:pt x="1132" y="289"/>
                </a:lnTo>
                <a:lnTo>
                  <a:pt x="1132" y="293"/>
                </a:lnTo>
                <a:lnTo>
                  <a:pt x="1133" y="316"/>
                </a:lnTo>
                <a:lnTo>
                  <a:pt x="1133" y="318"/>
                </a:lnTo>
                <a:lnTo>
                  <a:pt x="1134" y="332"/>
                </a:lnTo>
                <a:lnTo>
                  <a:pt x="1134" y="333"/>
                </a:lnTo>
                <a:lnTo>
                  <a:pt x="1134" y="343"/>
                </a:lnTo>
                <a:lnTo>
                  <a:pt x="1134" y="342"/>
                </a:lnTo>
                <a:lnTo>
                  <a:pt x="1134" y="344"/>
                </a:lnTo>
                <a:lnTo>
                  <a:pt x="1135" y="351"/>
                </a:lnTo>
                <a:lnTo>
                  <a:pt x="1135" y="351"/>
                </a:lnTo>
                <a:lnTo>
                  <a:pt x="1135" y="351"/>
                </a:lnTo>
                <a:lnTo>
                  <a:pt x="1135" y="357"/>
                </a:lnTo>
                <a:lnTo>
                  <a:pt x="1135" y="357"/>
                </a:lnTo>
                <a:lnTo>
                  <a:pt x="1136" y="358"/>
                </a:lnTo>
                <a:lnTo>
                  <a:pt x="1136" y="363"/>
                </a:lnTo>
                <a:lnTo>
                  <a:pt x="1136" y="364"/>
                </a:lnTo>
                <a:lnTo>
                  <a:pt x="1136" y="363"/>
                </a:lnTo>
                <a:lnTo>
                  <a:pt x="1136" y="369"/>
                </a:lnTo>
                <a:lnTo>
                  <a:pt x="1137" y="369"/>
                </a:lnTo>
                <a:lnTo>
                  <a:pt x="1137" y="373"/>
                </a:lnTo>
                <a:lnTo>
                  <a:pt x="1137" y="374"/>
                </a:lnTo>
                <a:lnTo>
                  <a:pt x="1138" y="380"/>
                </a:lnTo>
                <a:lnTo>
                  <a:pt x="1138" y="381"/>
                </a:lnTo>
                <a:lnTo>
                  <a:pt x="1138" y="384"/>
                </a:lnTo>
                <a:lnTo>
                  <a:pt x="1138" y="378"/>
                </a:lnTo>
                <a:lnTo>
                  <a:pt x="1138" y="375"/>
                </a:lnTo>
                <a:lnTo>
                  <a:pt x="1139" y="254"/>
                </a:lnTo>
                <a:lnTo>
                  <a:pt x="1139" y="236"/>
                </a:lnTo>
                <a:lnTo>
                  <a:pt x="1139" y="89"/>
                </a:lnTo>
                <a:lnTo>
                  <a:pt x="1139" y="86"/>
                </a:lnTo>
                <a:lnTo>
                  <a:pt x="1139" y="81"/>
                </a:lnTo>
                <a:lnTo>
                  <a:pt x="1140" y="151"/>
                </a:lnTo>
                <a:lnTo>
                  <a:pt x="1140" y="162"/>
                </a:lnTo>
                <a:lnTo>
                  <a:pt x="1140" y="250"/>
                </a:lnTo>
                <a:lnTo>
                  <a:pt x="1141" y="255"/>
                </a:lnTo>
                <a:lnTo>
                  <a:pt x="1141" y="279"/>
                </a:lnTo>
                <a:lnTo>
                  <a:pt x="1141" y="280"/>
                </a:lnTo>
                <a:lnTo>
                  <a:pt x="1141" y="279"/>
                </a:lnTo>
                <a:lnTo>
                  <a:pt x="1141" y="287"/>
                </a:lnTo>
                <a:lnTo>
                  <a:pt x="1141" y="289"/>
                </a:lnTo>
                <a:lnTo>
                  <a:pt x="1142" y="300"/>
                </a:lnTo>
                <a:lnTo>
                  <a:pt x="1142" y="300"/>
                </a:lnTo>
                <a:lnTo>
                  <a:pt x="1142" y="299"/>
                </a:lnTo>
                <a:lnTo>
                  <a:pt x="1142" y="300"/>
                </a:lnTo>
                <a:lnTo>
                  <a:pt x="1143" y="289"/>
                </a:lnTo>
                <a:lnTo>
                  <a:pt x="1143" y="287"/>
                </a:lnTo>
                <a:lnTo>
                  <a:pt x="1143" y="267"/>
                </a:lnTo>
                <a:lnTo>
                  <a:pt x="1143" y="267"/>
                </a:lnTo>
                <a:lnTo>
                  <a:pt x="1143" y="266"/>
                </a:lnTo>
                <a:lnTo>
                  <a:pt x="1144" y="279"/>
                </a:lnTo>
                <a:lnTo>
                  <a:pt x="1144" y="281"/>
                </a:lnTo>
                <a:lnTo>
                  <a:pt x="1144" y="306"/>
                </a:lnTo>
                <a:lnTo>
                  <a:pt x="1144" y="309"/>
                </a:lnTo>
                <a:lnTo>
                  <a:pt x="1145" y="326"/>
                </a:lnTo>
                <a:lnTo>
                  <a:pt x="1145" y="327"/>
                </a:lnTo>
                <a:lnTo>
                  <a:pt x="1145" y="339"/>
                </a:lnTo>
                <a:lnTo>
                  <a:pt x="1146" y="339"/>
                </a:lnTo>
                <a:lnTo>
                  <a:pt x="1146" y="348"/>
                </a:lnTo>
                <a:lnTo>
                  <a:pt x="1146" y="347"/>
                </a:lnTo>
                <a:lnTo>
                  <a:pt x="1146" y="348"/>
                </a:lnTo>
                <a:lnTo>
                  <a:pt x="1147" y="354"/>
                </a:lnTo>
                <a:lnTo>
                  <a:pt x="1147" y="354"/>
                </a:lnTo>
                <a:lnTo>
                  <a:pt x="1147" y="356"/>
                </a:lnTo>
                <a:lnTo>
                  <a:pt x="1147" y="355"/>
                </a:lnTo>
                <a:lnTo>
                  <a:pt x="1147" y="360"/>
                </a:lnTo>
                <a:lnTo>
                  <a:pt x="1147" y="361"/>
                </a:lnTo>
                <a:lnTo>
                  <a:pt x="1148" y="366"/>
                </a:lnTo>
                <a:lnTo>
                  <a:pt x="1148" y="366"/>
                </a:lnTo>
                <a:lnTo>
                  <a:pt x="1148" y="370"/>
                </a:lnTo>
                <a:lnTo>
                  <a:pt x="1148" y="370"/>
                </a:lnTo>
                <a:lnTo>
                  <a:pt x="1149" y="371"/>
                </a:lnTo>
                <a:lnTo>
                  <a:pt x="1149" y="377"/>
                </a:lnTo>
                <a:lnTo>
                  <a:pt x="1149" y="377"/>
                </a:lnTo>
                <a:lnTo>
                  <a:pt x="1149" y="383"/>
                </a:lnTo>
                <a:lnTo>
                  <a:pt x="1149" y="382"/>
                </a:lnTo>
                <a:lnTo>
                  <a:pt x="1150" y="382"/>
                </a:lnTo>
                <a:lnTo>
                  <a:pt x="1150" y="327"/>
                </a:lnTo>
                <a:lnTo>
                  <a:pt x="1150" y="312"/>
                </a:lnTo>
                <a:lnTo>
                  <a:pt x="1151" y="137"/>
                </a:lnTo>
                <a:lnTo>
                  <a:pt x="1151" y="126"/>
                </a:lnTo>
                <a:lnTo>
                  <a:pt x="1151" y="90"/>
                </a:lnTo>
                <a:lnTo>
                  <a:pt x="1151" y="115"/>
                </a:lnTo>
                <a:lnTo>
                  <a:pt x="1151" y="124"/>
                </a:lnTo>
                <a:lnTo>
                  <a:pt x="1152" y="233"/>
                </a:lnTo>
                <a:lnTo>
                  <a:pt x="1152" y="243"/>
                </a:lnTo>
                <a:lnTo>
                  <a:pt x="1152" y="289"/>
                </a:lnTo>
                <a:lnTo>
                  <a:pt x="1152" y="291"/>
                </a:lnTo>
                <a:lnTo>
                  <a:pt x="1153" y="301"/>
                </a:lnTo>
                <a:lnTo>
                  <a:pt x="1153" y="303"/>
                </a:lnTo>
                <a:lnTo>
                  <a:pt x="1153" y="313"/>
                </a:lnTo>
                <a:lnTo>
                  <a:pt x="1154" y="312"/>
                </a:lnTo>
                <a:lnTo>
                  <a:pt x="1154" y="296"/>
                </a:lnTo>
                <a:lnTo>
                  <a:pt x="1154" y="294"/>
                </a:lnTo>
                <a:lnTo>
                  <a:pt x="1154" y="267"/>
                </a:lnTo>
                <a:lnTo>
                  <a:pt x="1155" y="266"/>
                </a:lnTo>
                <a:lnTo>
                  <a:pt x="1155" y="264"/>
                </a:lnTo>
                <a:lnTo>
                  <a:pt x="1155" y="276"/>
                </a:lnTo>
                <a:lnTo>
                  <a:pt x="1155" y="278"/>
                </a:lnTo>
                <a:lnTo>
                  <a:pt x="1156" y="305"/>
                </a:lnTo>
                <a:lnTo>
                  <a:pt x="1156" y="307"/>
                </a:lnTo>
                <a:lnTo>
                  <a:pt x="1156" y="328"/>
                </a:lnTo>
                <a:lnTo>
                  <a:pt x="1156" y="329"/>
                </a:lnTo>
                <a:lnTo>
                  <a:pt x="1157" y="340"/>
                </a:lnTo>
                <a:lnTo>
                  <a:pt x="1157" y="340"/>
                </a:lnTo>
                <a:lnTo>
                  <a:pt x="1157" y="349"/>
                </a:lnTo>
                <a:lnTo>
                  <a:pt x="1158" y="350"/>
                </a:lnTo>
                <a:lnTo>
                  <a:pt x="1158" y="357"/>
                </a:lnTo>
                <a:lnTo>
                  <a:pt x="1158" y="357"/>
                </a:lnTo>
                <a:lnTo>
                  <a:pt x="1158" y="364"/>
                </a:lnTo>
                <a:lnTo>
                  <a:pt x="1158" y="364"/>
                </a:lnTo>
                <a:lnTo>
                  <a:pt x="1159" y="368"/>
                </a:lnTo>
                <a:lnTo>
                  <a:pt x="1159" y="368"/>
                </a:lnTo>
                <a:lnTo>
                  <a:pt x="1159" y="369"/>
                </a:lnTo>
                <a:lnTo>
                  <a:pt x="1160" y="374"/>
                </a:lnTo>
                <a:lnTo>
                  <a:pt x="1160" y="375"/>
                </a:lnTo>
                <a:lnTo>
                  <a:pt x="1160" y="380"/>
                </a:lnTo>
                <a:lnTo>
                  <a:pt x="1160" y="380"/>
                </a:lnTo>
                <a:lnTo>
                  <a:pt x="1161" y="386"/>
                </a:lnTo>
                <a:lnTo>
                  <a:pt x="1161" y="385"/>
                </a:lnTo>
                <a:lnTo>
                  <a:pt x="1161" y="383"/>
                </a:lnTo>
                <a:lnTo>
                  <a:pt x="1161" y="281"/>
                </a:lnTo>
                <a:lnTo>
                  <a:pt x="1162" y="264"/>
                </a:lnTo>
                <a:lnTo>
                  <a:pt x="1162" y="111"/>
                </a:lnTo>
                <a:lnTo>
                  <a:pt x="1162" y="102"/>
                </a:lnTo>
                <a:lnTo>
                  <a:pt x="1162" y="83"/>
                </a:lnTo>
                <a:lnTo>
                  <a:pt x="1162" y="125"/>
                </a:lnTo>
                <a:lnTo>
                  <a:pt x="1163" y="134"/>
                </a:lnTo>
                <a:lnTo>
                  <a:pt x="1163" y="234"/>
                </a:lnTo>
                <a:lnTo>
                  <a:pt x="1163" y="239"/>
                </a:lnTo>
                <a:lnTo>
                  <a:pt x="1164" y="274"/>
                </a:lnTo>
                <a:lnTo>
                  <a:pt x="1164" y="275"/>
                </a:lnTo>
                <a:lnTo>
                  <a:pt x="1164" y="282"/>
                </a:lnTo>
                <a:lnTo>
                  <a:pt x="1164" y="285"/>
                </a:lnTo>
                <a:lnTo>
                  <a:pt x="1165" y="297"/>
                </a:lnTo>
                <a:lnTo>
                  <a:pt x="1165" y="297"/>
                </a:lnTo>
                <a:lnTo>
                  <a:pt x="1165" y="298"/>
                </a:lnTo>
                <a:lnTo>
                  <a:pt x="1165" y="300"/>
                </a:lnTo>
                <a:lnTo>
                  <a:pt x="1165" y="294"/>
                </a:lnTo>
                <a:lnTo>
                  <a:pt x="1165" y="293"/>
                </a:lnTo>
                <a:lnTo>
                  <a:pt x="1166" y="273"/>
                </a:lnTo>
                <a:lnTo>
                  <a:pt x="1166" y="272"/>
                </a:lnTo>
                <a:lnTo>
                  <a:pt x="1166" y="269"/>
                </a:lnTo>
                <a:lnTo>
                  <a:pt x="1166" y="274"/>
                </a:lnTo>
                <a:lnTo>
                  <a:pt x="1167" y="276"/>
                </a:lnTo>
                <a:lnTo>
                  <a:pt x="1167" y="301"/>
                </a:lnTo>
                <a:lnTo>
                  <a:pt x="1167" y="304"/>
                </a:lnTo>
                <a:lnTo>
                  <a:pt x="1167" y="323"/>
                </a:lnTo>
                <a:lnTo>
                  <a:pt x="1167" y="325"/>
                </a:lnTo>
                <a:lnTo>
                  <a:pt x="1168" y="338"/>
                </a:lnTo>
                <a:lnTo>
                  <a:pt x="1168" y="338"/>
                </a:lnTo>
                <a:lnTo>
                  <a:pt x="1169" y="348"/>
                </a:lnTo>
                <a:lnTo>
                  <a:pt x="1169" y="349"/>
                </a:lnTo>
                <a:lnTo>
                  <a:pt x="1169" y="356"/>
                </a:lnTo>
                <a:lnTo>
                  <a:pt x="1169" y="357"/>
                </a:lnTo>
                <a:lnTo>
                  <a:pt x="1170" y="363"/>
                </a:lnTo>
                <a:lnTo>
                  <a:pt x="1170" y="363"/>
                </a:lnTo>
                <a:lnTo>
                  <a:pt x="1170" y="363"/>
                </a:lnTo>
                <a:lnTo>
                  <a:pt x="1170" y="369"/>
                </a:lnTo>
                <a:lnTo>
                  <a:pt x="1170" y="368"/>
                </a:lnTo>
                <a:lnTo>
                  <a:pt x="1170" y="369"/>
                </a:lnTo>
                <a:lnTo>
                  <a:pt x="1171" y="373"/>
                </a:lnTo>
                <a:lnTo>
                  <a:pt x="1171" y="372"/>
                </a:lnTo>
                <a:lnTo>
                  <a:pt x="1171" y="373"/>
                </a:lnTo>
                <a:lnTo>
                  <a:pt x="1171" y="377"/>
                </a:lnTo>
                <a:lnTo>
                  <a:pt x="1172" y="378"/>
                </a:lnTo>
                <a:lnTo>
                  <a:pt x="1172" y="386"/>
                </a:lnTo>
                <a:lnTo>
                  <a:pt x="1172" y="385"/>
                </a:lnTo>
                <a:lnTo>
                  <a:pt x="1172" y="386"/>
                </a:lnTo>
                <a:lnTo>
                  <a:pt x="1172" y="388"/>
                </a:lnTo>
                <a:lnTo>
                  <a:pt x="1173" y="368"/>
                </a:lnTo>
                <a:lnTo>
                  <a:pt x="1173" y="358"/>
                </a:lnTo>
                <a:lnTo>
                  <a:pt x="1173" y="204"/>
                </a:lnTo>
                <a:lnTo>
                  <a:pt x="1173" y="187"/>
                </a:lnTo>
                <a:lnTo>
                  <a:pt x="1174" y="88"/>
                </a:lnTo>
                <a:lnTo>
                  <a:pt x="1174" y="88"/>
                </a:lnTo>
                <a:lnTo>
                  <a:pt x="1174" y="89"/>
                </a:lnTo>
                <a:lnTo>
                  <a:pt x="1174" y="186"/>
                </a:lnTo>
                <a:lnTo>
                  <a:pt x="1175" y="196"/>
                </a:lnTo>
                <a:lnTo>
                  <a:pt x="1175" y="264"/>
                </a:lnTo>
                <a:lnTo>
                  <a:pt x="1175" y="268"/>
                </a:lnTo>
                <a:lnTo>
                  <a:pt x="1175" y="282"/>
                </a:lnTo>
                <a:lnTo>
                  <a:pt x="1175" y="282"/>
                </a:lnTo>
                <a:lnTo>
                  <a:pt x="1176" y="283"/>
                </a:lnTo>
                <a:lnTo>
                  <a:pt x="1176" y="294"/>
                </a:lnTo>
                <a:lnTo>
                  <a:pt x="1176" y="296"/>
                </a:lnTo>
                <a:lnTo>
                  <a:pt x="1176" y="305"/>
                </a:lnTo>
                <a:lnTo>
                  <a:pt x="1177" y="305"/>
                </a:lnTo>
                <a:lnTo>
                  <a:pt x="1177" y="290"/>
                </a:lnTo>
                <a:lnTo>
                  <a:pt x="1177" y="287"/>
                </a:lnTo>
                <a:lnTo>
                  <a:pt x="1178" y="273"/>
                </a:lnTo>
                <a:lnTo>
                  <a:pt x="1178" y="274"/>
                </a:lnTo>
                <a:lnTo>
                  <a:pt x="1178" y="290"/>
                </a:lnTo>
                <a:lnTo>
                  <a:pt x="1178" y="293"/>
                </a:lnTo>
                <a:lnTo>
                  <a:pt x="1179" y="316"/>
                </a:lnTo>
                <a:lnTo>
                  <a:pt x="1179" y="318"/>
                </a:lnTo>
                <a:lnTo>
                  <a:pt x="1179" y="334"/>
                </a:lnTo>
                <a:lnTo>
                  <a:pt x="1180" y="336"/>
                </a:lnTo>
                <a:lnTo>
                  <a:pt x="1180" y="347"/>
                </a:lnTo>
                <a:lnTo>
                  <a:pt x="1180" y="349"/>
                </a:lnTo>
                <a:lnTo>
                  <a:pt x="1180" y="348"/>
                </a:lnTo>
                <a:lnTo>
                  <a:pt x="1180" y="356"/>
                </a:lnTo>
                <a:lnTo>
                  <a:pt x="1181" y="357"/>
                </a:lnTo>
                <a:lnTo>
                  <a:pt x="1181" y="364"/>
                </a:lnTo>
                <a:lnTo>
                  <a:pt x="1181" y="364"/>
                </a:lnTo>
                <a:lnTo>
                  <a:pt x="1182" y="368"/>
                </a:lnTo>
                <a:lnTo>
                  <a:pt x="1182" y="368"/>
                </a:lnTo>
                <a:lnTo>
                  <a:pt x="1182" y="370"/>
                </a:lnTo>
                <a:lnTo>
                  <a:pt x="1182" y="374"/>
                </a:lnTo>
                <a:lnTo>
                  <a:pt x="1182" y="374"/>
                </a:lnTo>
                <a:lnTo>
                  <a:pt x="1183" y="378"/>
                </a:lnTo>
                <a:lnTo>
                  <a:pt x="1183" y="378"/>
                </a:lnTo>
                <a:lnTo>
                  <a:pt x="1183" y="383"/>
                </a:lnTo>
                <a:lnTo>
                  <a:pt x="1183" y="383"/>
                </a:lnTo>
                <a:lnTo>
                  <a:pt x="1184" y="385"/>
                </a:lnTo>
                <a:lnTo>
                  <a:pt x="1184" y="384"/>
                </a:lnTo>
                <a:lnTo>
                  <a:pt x="1184" y="389"/>
                </a:lnTo>
                <a:lnTo>
                  <a:pt x="1184" y="390"/>
                </a:lnTo>
                <a:lnTo>
                  <a:pt x="1184" y="334"/>
                </a:lnTo>
                <a:lnTo>
                  <a:pt x="1184" y="320"/>
                </a:lnTo>
                <a:lnTo>
                  <a:pt x="1185" y="147"/>
                </a:lnTo>
                <a:lnTo>
                  <a:pt x="1185" y="136"/>
                </a:lnTo>
                <a:lnTo>
                  <a:pt x="1186" y="100"/>
                </a:lnTo>
                <a:lnTo>
                  <a:pt x="1186" y="124"/>
                </a:lnTo>
                <a:lnTo>
                  <a:pt x="1186" y="133"/>
                </a:lnTo>
                <a:lnTo>
                  <a:pt x="1186" y="240"/>
                </a:lnTo>
                <a:lnTo>
                  <a:pt x="1186" y="247"/>
                </a:lnTo>
                <a:lnTo>
                  <a:pt x="1187" y="294"/>
                </a:lnTo>
                <a:lnTo>
                  <a:pt x="1187" y="297"/>
                </a:lnTo>
                <a:lnTo>
                  <a:pt x="1187" y="308"/>
                </a:lnTo>
                <a:lnTo>
                  <a:pt x="1188" y="309"/>
                </a:lnTo>
                <a:lnTo>
                  <a:pt x="1188" y="317"/>
                </a:lnTo>
                <a:lnTo>
                  <a:pt x="1188" y="317"/>
                </a:lnTo>
                <a:lnTo>
                  <a:pt x="1188" y="300"/>
                </a:lnTo>
                <a:lnTo>
                  <a:pt x="1189" y="298"/>
                </a:lnTo>
                <a:lnTo>
                  <a:pt x="1189" y="270"/>
                </a:lnTo>
                <a:lnTo>
                  <a:pt x="1189" y="269"/>
                </a:lnTo>
                <a:lnTo>
                  <a:pt x="1189" y="267"/>
                </a:lnTo>
                <a:lnTo>
                  <a:pt x="1189" y="276"/>
                </a:lnTo>
                <a:lnTo>
                  <a:pt x="1190" y="278"/>
                </a:lnTo>
                <a:lnTo>
                  <a:pt x="1190" y="308"/>
                </a:lnTo>
                <a:lnTo>
                  <a:pt x="1190" y="309"/>
                </a:lnTo>
                <a:lnTo>
                  <a:pt x="1191" y="328"/>
                </a:lnTo>
                <a:lnTo>
                  <a:pt x="1191" y="329"/>
                </a:lnTo>
                <a:lnTo>
                  <a:pt x="1191" y="343"/>
                </a:lnTo>
                <a:lnTo>
                  <a:pt x="1191" y="343"/>
                </a:lnTo>
                <a:lnTo>
                  <a:pt x="1192" y="352"/>
                </a:lnTo>
                <a:lnTo>
                  <a:pt x="1192" y="352"/>
                </a:lnTo>
                <a:lnTo>
                  <a:pt x="1192" y="353"/>
                </a:lnTo>
                <a:lnTo>
                  <a:pt x="1192" y="353"/>
                </a:lnTo>
                <a:lnTo>
                  <a:pt x="1192" y="360"/>
                </a:lnTo>
                <a:lnTo>
                  <a:pt x="1193" y="359"/>
                </a:lnTo>
                <a:lnTo>
                  <a:pt x="1193" y="366"/>
                </a:lnTo>
                <a:lnTo>
                  <a:pt x="1193" y="366"/>
                </a:lnTo>
                <a:lnTo>
                  <a:pt x="1193" y="370"/>
                </a:lnTo>
                <a:lnTo>
                  <a:pt x="1193" y="370"/>
                </a:lnTo>
                <a:lnTo>
                  <a:pt x="1193" y="371"/>
                </a:lnTo>
                <a:lnTo>
                  <a:pt x="1194" y="370"/>
                </a:lnTo>
                <a:lnTo>
                  <a:pt x="1194" y="375"/>
                </a:lnTo>
                <a:lnTo>
                  <a:pt x="1194" y="375"/>
                </a:lnTo>
                <a:lnTo>
                  <a:pt x="1195" y="382"/>
                </a:lnTo>
                <a:lnTo>
                  <a:pt x="1195" y="383"/>
                </a:lnTo>
                <a:lnTo>
                  <a:pt x="1195" y="384"/>
                </a:lnTo>
                <a:lnTo>
                  <a:pt x="1195" y="370"/>
                </a:lnTo>
                <a:lnTo>
                  <a:pt x="1195" y="363"/>
                </a:lnTo>
                <a:lnTo>
                  <a:pt x="1196" y="202"/>
                </a:lnTo>
                <a:lnTo>
                  <a:pt x="1196" y="185"/>
                </a:lnTo>
                <a:lnTo>
                  <a:pt x="1196" y="90"/>
                </a:lnTo>
                <a:lnTo>
                  <a:pt x="1196" y="91"/>
                </a:lnTo>
                <a:lnTo>
                  <a:pt x="1197" y="179"/>
                </a:lnTo>
                <a:lnTo>
                  <a:pt x="1197" y="189"/>
                </a:lnTo>
                <a:lnTo>
                  <a:pt x="1197" y="264"/>
                </a:lnTo>
                <a:lnTo>
                  <a:pt x="1198" y="267"/>
                </a:lnTo>
                <a:lnTo>
                  <a:pt x="1198" y="287"/>
                </a:lnTo>
                <a:lnTo>
                  <a:pt x="1198" y="287"/>
                </a:lnTo>
                <a:lnTo>
                  <a:pt x="1199" y="299"/>
                </a:lnTo>
                <a:lnTo>
                  <a:pt x="1199" y="300"/>
                </a:lnTo>
                <a:lnTo>
                  <a:pt x="1199" y="305"/>
                </a:lnTo>
                <a:lnTo>
                  <a:pt x="1199" y="304"/>
                </a:lnTo>
                <a:lnTo>
                  <a:pt x="1199" y="303"/>
                </a:lnTo>
                <a:lnTo>
                  <a:pt x="1200" y="287"/>
                </a:lnTo>
                <a:lnTo>
                  <a:pt x="1200" y="283"/>
                </a:lnTo>
                <a:lnTo>
                  <a:pt x="1200" y="272"/>
                </a:lnTo>
                <a:lnTo>
                  <a:pt x="1200" y="272"/>
                </a:lnTo>
                <a:lnTo>
                  <a:pt x="1201" y="272"/>
                </a:lnTo>
                <a:lnTo>
                  <a:pt x="1201" y="290"/>
                </a:lnTo>
                <a:lnTo>
                  <a:pt x="1201" y="292"/>
                </a:lnTo>
                <a:lnTo>
                  <a:pt x="1201" y="318"/>
                </a:lnTo>
                <a:lnTo>
                  <a:pt x="1202" y="319"/>
                </a:lnTo>
                <a:lnTo>
                  <a:pt x="1202" y="333"/>
                </a:lnTo>
                <a:lnTo>
                  <a:pt x="1202" y="335"/>
                </a:lnTo>
                <a:lnTo>
                  <a:pt x="1202" y="346"/>
                </a:lnTo>
                <a:lnTo>
                  <a:pt x="1203" y="346"/>
                </a:lnTo>
                <a:lnTo>
                  <a:pt x="1203" y="353"/>
                </a:lnTo>
                <a:lnTo>
                  <a:pt x="1203" y="354"/>
                </a:lnTo>
                <a:lnTo>
                  <a:pt x="1204" y="361"/>
                </a:lnTo>
                <a:lnTo>
                  <a:pt x="1204" y="362"/>
                </a:lnTo>
                <a:lnTo>
                  <a:pt x="1204" y="361"/>
                </a:lnTo>
                <a:lnTo>
                  <a:pt x="1204" y="368"/>
                </a:lnTo>
                <a:lnTo>
                  <a:pt x="1204" y="369"/>
                </a:lnTo>
                <a:lnTo>
                  <a:pt x="1205" y="372"/>
                </a:lnTo>
                <a:lnTo>
                  <a:pt x="1205" y="372"/>
                </a:lnTo>
                <a:lnTo>
                  <a:pt x="1205" y="372"/>
                </a:lnTo>
                <a:lnTo>
                  <a:pt x="1205" y="376"/>
                </a:lnTo>
                <a:lnTo>
                  <a:pt x="1206" y="377"/>
                </a:lnTo>
                <a:lnTo>
                  <a:pt x="1206" y="383"/>
                </a:lnTo>
                <a:lnTo>
                  <a:pt x="1206" y="383"/>
                </a:lnTo>
                <a:lnTo>
                  <a:pt x="1206" y="384"/>
                </a:lnTo>
                <a:lnTo>
                  <a:pt x="1206" y="387"/>
                </a:lnTo>
                <a:lnTo>
                  <a:pt x="1206" y="378"/>
                </a:lnTo>
                <a:lnTo>
                  <a:pt x="1207" y="375"/>
                </a:lnTo>
                <a:lnTo>
                  <a:pt x="1207" y="227"/>
                </a:lnTo>
                <a:lnTo>
                  <a:pt x="1207" y="211"/>
                </a:lnTo>
                <a:lnTo>
                  <a:pt x="1208" y="92"/>
                </a:lnTo>
                <a:lnTo>
                  <a:pt x="1208" y="89"/>
                </a:lnTo>
                <a:lnTo>
                  <a:pt x="1208" y="87"/>
                </a:lnTo>
                <a:lnTo>
                  <a:pt x="1208" y="159"/>
                </a:lnTo>
                <a:lnTo>
                  <a:pt x="1208" y="169"/>
                </a:lnTo>
                <a:lnTo>
                  <a:pt x="1209" y="249"/>
                </a:lnTo>
                <a:lnTo>
                  <a:pt x="1209" y="253"/>
                </a:lnTo>
                <a:lnTo>
                  <a:pt x="1209" y="279"/>
                </a:lnTo>
                <a:lnTo>
                  <a:pt x="1210" y="279"/>
                </a:lnTo>
                <a:lnTo>
                  <a:pt x="1210" y="289"/>
                </a:lnTo>
                <a:lnTo>
                  <a:pt x="1210" y="290"/>
                </a:lnTo>
                <a:lnTo>
                  <a:pt x="1210" y="301"/>
                </a:lnTo>
                <a:lnTo>
                  <a:pt x="1210" y="300"/>
                </a:lnTo>
                <a:lnTo>
                  <a:pt x="1211" y="288"/>
                </a:lnTo>
                <a:lnTo>
                  <a:pt x="1211" y="286"/>
                </a:lnTo>
                <a:lnTo>
                  <a:pt x="1212" y="268"/>
                </a:lnTo>
                <a:lnTo>
                  <a:pt x="1212" y="268"/>
                </a:lnTo>
                <a:lnTo>
                  <a:pt x="1212" y="268"/>
                </a:lnTo>
                <a:lnTo>
                  <a:pt x="1212" y="281"/>
                </a:lnTo>
                <a:lnTo>
                  <a:pt x="1212" y="283"/>
                </a:lnTo>
                <a:lnTo>
                  <a:pt x="1213" y="309"/>
                </a:lnTo>
                <a:lnTo>
                  <a:pt x="1213" y="311"/>
                </a:lnTo>
                <a:lnTo>
                  <a:pt x="1213" y="328"/>
                </a:lnTo>
                <a:lnTo>
                  <a:pt x="1214" y="328"/>
                </a:lnTo>
                <a:lnTo>
                  <a:pt x="1214" y="339"/>
                </a:lnTo>
                <a:lnTo>
                  <a:pt x="1214" y="340"/>
                </a:lnTo>
                <a:lnTo>
                  <a:pt x="1214" y="339"/>
                </a:lnTo>
                <a:lnTo>
                  <a:pt x="1214" y="347"/>
                </a:lnTo>
                <a:lnTo>
                  <a:pt x="1215" y="348"/>
                </a:lnTo>
                <a:lnTo>
                  <a:pt x="1215" y="355"/>
                </a:lnTo>
                <a:lnTo>
                  <a:pt x="1215" y="356"/>
                </a:lnTo>
                <a:lnTo>
                  <a:pt x="1215" y="362"/>
                </a:lnTo>
                <a:lnTo>
                  <a:pt x="1216" y="363"/>
                </a:lnTo>
                <a:lnTo>
                  <a:pt x="1216" y="369"/>
                </a:lnTo>
                <a:lnTo>
                  <a:pt x="1216" y="369"/>
                </a:lnTo>
                <a:lnTo>
                  <a:pt x="1217" y="373"/>
                </a:lnTo>
                <a:lnTo>
                  <a:pt x="1217" y="374"/>
                </a:lnTo>
                <a:lnTo>
                  <a:pt x="1217" y="374"/>
                </a:lnTo>
                <a:lnTo>
                  <a:pt x="1217" y="380"/>
                </a:lnTo>
                <a:lnTo>
                  <a:pt x="1217" y="381"/>
                </a:lnTo>
                <a:lnTo>
                  <a:pt x="1218" y="385"/>
                </a:lnTo>
                <a:lnTo>
                  <a:pt x="1218" y="385"/>
                </a:lnTo>
                <a:lnTo>
                  <a:pt x="1218" y="383"/>
                </a:lnTo>
                <a:lnTo>
                  <a:pt x="1218" y="292"/>
                </a:lnTo>
                <a:lnTo>
                  <a:pt x="1219" y="274"/>
                </a:lnTo>
                <a:lnTo>
                  <a:pt x="1219" y="106"/>
                </a:lnTo>
                <a:lnTo>
                  <a:pt x="1219" y="99"/>
                </a:lnTo>
                <a:lnTo>
                  <a:pt x="1219" y="87"/>
                </a:lnTo>
                <a:lnTo>
                  <a:pt x="1219" y="127"/>
                </a:lnTo>
                <a:lnTo>
                  <a:pt x="1219" y="136"/>
                </a:lnTo>
                <a:lnTo>
                  <a:pt x="1220" y="237"/>
                </a:lnTo>
                <a:lnTo>
                  <a:pt x="1220" y="243"/>
                </a:lnTo>
                <a:lnTo>
                  <a:pt x="1221" y="278"/>
                </a:lnTo>
                <a:lnTo>
                  <a:pt x="1221" y="279"/>
                </a:lnTo>
                <a:lnTo>
                  <a:pt x="1221" y="287"/>
                </a:lnTo>
                <a:lnTo>
                  <a:pt x="1221" y="288"/>
                </a:lnTo>
                <a:lnTo>
                  <a:pt x="1222" y="300"/>
                </a:lnTo>
                <a:lnTo>
                  <a:pt x="1222" y="301"/>
                </a:lnTo>
                <a:lnTo>
                  <a:pt x="1222" y="302"/>
                </a:lnTo>
                <a:lnTo>
                  <a:pt x="1222" y="293"/>
                </a:lnTo>
                <a:lnTo>
                  <a:pt x="1222" y="290"/>
                </a:lnTo>
                <a:lnTo>
                  <a:pt x="1223" y="268"/>
                </a:lnTo>
                <a:lnTo>
                  <a:pt x="1223" y="267"/>
                </a:lnTo>
                <a:lnTo>
                  <a:pt x="1223" y="264"/>
                </a:lnTo>
                <a:lnTo>
                  <a:pt x="1223" y="272"/>
                </a:lnTo>
                <a:lnTo>
                  <a:pt x="1224" y="274"/>
                </a:lnTo>
                <a:lnTo>
                  <a:pt x="1224" y="300"/>
                </a:lnTo>
                <a:lnTo>
                  <a:pt x="1224" y="304"/>
                </a:lnTo>
                <a:lnTo>
                  <a:pt x="1225" y="321"/>
                </a:lnTo>
                <a:lnTo>
                  <a:pt x="1225" y="323"/>
                </a:lnTo>
                <a:lnTo>
                  <a:pt x="1225" y="323"/>
                </a:lnTo>
                <a:lnTo>
                  <a:pt x="1225" y="331"/>
                </a:lnTo>
                <a:lnTo>
                  <a:pt x="1225" y="333"/>
                </a:lnTo>
                <a:lnTo>
                  <a:pt x="1226" y="340"/>
                </a:lnTo>
                <a:lnTo>
                  <a:pt x="1226" y="340"/>
                </a:lnTo>
                <a:lnTo>
                  <a:pt x="1226" y="341"/>
                </a:lnTo>
                <a:lnTo>
                  <a:pt x="1226" y="348"/>
                </a:lnTo>
                <a:lnTo>
                  <a:pt x="1226" y="349"/>
                </a:lnTo>
                <a:lnTo>
                  <a:pt x="1227" y="354"/>
                </a:lnTo>
                <a:lnTo>
                  <a:pt x="1227" y="354"/>
                </a:lnTo>
                <a:lnTo>
                  <a:pt x="1227" y="357"/>
                </a:lnTo>
                <a:lnTo>
                  <a:pt x="1227" y="357"/>
                </a:lnTo>
                <a:lnTo>
                  <a:pt x="1228" y="358"/>
                </a:lnTo>
                <a:lnTo>
                  <a:pt x="1228" y="357"/>
                </a:lnTo>
                <a:lnTo>
                  <a:pt x="1228" y="362"/>
                </a:lnTo>
                <a:lnTo>
                  <a:pt x="1228" y="361"/>
                </a:lnTo>
                <a:lnTo>
                  <a:pt x="1228" y="362"/>
                </a:lnTo>
                <a:lnTo>
                  <a:pt x="1228" y="369"/>
                </a:lnTo>
                <a:lnTo>
                  <a:pt x="1229" y="370"/>
                </a:lnTo>
                <a:lnTo>
                  <a:pt x="1229" y="370"/>
                </a:lnTo>
                <a:lnTo>
                  <a:pt x="1229" y="351"/>
                </a:lnTo>
                <a:lnTo>
                  <a:pt x="1229" y="343"/>
                </a:lnTo>
                <a:lnTo>
                  <a:pt x="1230" y="177"/>
                </a:lnTo>
                <a:lnTo>
                  <a:pt x="1230" y="162"/>
                </a:lnTo>
                <a:lnTo>
                  <a:pt x="1230" y="82"/>
                </a:lnTo>
                <a:lnTo>
                  <a:pt x="1230" y="86"/>
                </a:lnTo>
                <a:lnTo>
                  <a:pt x="1230" y="90"/>
                </a:lnTo>
                <a:lnTo>
                  <a:pt x="1231" y="189"/>
                </a:lnTo>
                <a:lnTo>
                  <a:pt x="1231" y="197"/>
                </a:lnTo>
                <a:lnTo>
                  <a:pt x="1231" y="265"/>
                </a:lnTo>
                <a:lnTo>
                  <a:pt x="1232" y="268"/>
                </a:lnTo>
                <a:lnTo>
                  <a:pt x="1232" y="284"/>
                </a:lnTo>
                <a:lnTo>
                  <a:pt x="1232" y="285"/>
                </a:lnTo>
                <a:lnTo>
                  <a:pt x="1232" y="299"/>
                </a:lnTo>
                <a:lnTo>
                  <a:pt x="1232" y="298"/>
                </a:lnTo>
                <a:lnTo>
                  <a:pt x="1233" y="299"/>
                </a:lnTo>
                <a:lnTo>
                  <a:pt x="1233" y="300"/>
                </a:lnTo>
                <a:lnTo>
                  <a:pt x="1233" y="293"/>
                </a:lnTo>
                <a:lnTo>
                  <a:pt x="1233" y="291"/>
                </a:lnTo>
                <a:lnTo>
                  <a:pt x="1234" y="267"/>
                </a:lnTo>
                <a:lnTo>
                  <a:pt x="1234" y="267"/>
                </a:lnTo>
                <a:lnTo>
                  <a:pt x="1234" y="256"/>
                </a:lnTo>
                <a:lnTo>
                  <a:pt x="1234" y="259"/>
                </a:lnTo>
                <a:lnTo>
                  <a:pt x="1234" y="260"/>
                </a:lnTo>
                <a:lnTo>
                  <a:pt x="1235" y="287"/>
                </a:lnTo>
                <a:lnTo>
                  <a:pt x="1235" y="288"/>
                </a:lnTo>
                <a:lnTo>
                  <a:pt x="1235" y="311"/>
                </a:lnTo>
                <a:lnTo>
                  <a:pt x="1236" y="313"/>
                </a:lnTo>
                <a:lnTo>
                  <a:pt x="1236" y="327"/>
                </a:lnTo>
                <a:lnTo>
                  <a:pt x="1236" y="328"/>
                </a:lnTo>
                <a:lnTo>
                  <a:pt x="1236" y="335"/>
                </a:lnTo>
                <a:lnTo>
                  <a:pt x="1236" y="335"/>
                </a:lnTo>
                <a:lnTo>
                  <a:pt x="1237" y="343"/>
                </a:lnTo>
                <a:lnTo>
                  <a:pt x="1237" y="342"/>
                </a:lnTo>
                <a:lnTo>
                  <a:pt x="1237" y="344"/>
                </a:lnTo>
                <a:lnTo>
                  <a:pt x="1238" y="349"/>
                </a:lnTo>
                <a:lnTo>
                  <a:pt x="1238" y="350"/>
                </a:lnTo>
                <a:lnTo>
                  <a:pt x="1238" y="355"/>
                </a:lnTo>
                <a:lnTo>
                  <a:pt x="1238" y="356"/>
                </a:lnTo>
                <a:lnTo>
                  <a:pt x="1239" y="359"/>
                </a:lnTo>
                <a:lnTo>
                  <a:pt x="1239" y="359"/>
                </a:lnTo>
                <a:lnTo>
                  <a:pt x="1239" y="360"/>
                </a:lnTo>
                <a:lnTo>
                  <a:pt x="1239" y="365"/>
                </a:lnTo>
                <a:lnTo>
                  <a:pt x="1239" y="365"/>
                </a:lnTo>
                <a:lnTo>
                  <a:pt x="1239" y="367"/>
                </a:lnTo>
                <a:lnTo>
                  <a:pt x="1239" y="366"/>
                </a:lnTo>
                <a:lnTo>
                  <a:pt x="1240" y="372"/>
                </a:lnTo>
                <a:lnTo>
                  <a:pt x="1240" y="371"/>
                </a:lnTo>
                <a:lnTo>
                  <a:pt x="1240" y="301"/>
                </a:lnTo>
                <a:lnTo>
                  <a:pt x="1241" y="285"/>
                </a:lnTo>
                <a:lnTo>
                  <a:pt x="1241" y="103"/>
                </a:lnTo>
                <a:lnTo>
                  <a:pt x="1241" y="92"/>
                </a:lnTo>
                <a:lnTo>
                  <a:pt x="1241" y="63"/>
                </a:lnTo>
                <a:lnTo>
                  <a:pt x="1241" y="97"/>
                </a:lnTo>
                <a:lnTo>
                  <a:pt x="1242" y="108"/>
                </a:lnTo>
                <a:lnTo>
                  <a:pt x="1242" y="208"/>
                </a:lnTo>
                <a:lnTo>
                  <a:pt x="1242" y="214"/>
                </a:lnTo>
                <a:lnTo>
                  <a:pt x="1243" y="249"/>
                </a:lnTo>
                <a:lnTo>
                  <a:pt x="1243" y="250"/>
                </a:lnTo>
                <a:lnTo>
                  <a:pt x="1243" y="256"/>
                </a:lnTo>
                <a:lnTo>
                  <a:pt x="1243" y="257"/>
                </a:lnTo>
                <a:lnTo>
                  <a:pt x="1244" y="274"/>
                </a:lnTo>
                <a:lnTo>
                  <a:pt x="1244" y="275"/>
                </a:lnTo>
                <a:lnTo>
                  <a:pt x="1244" y="278"/>
                </a:lnTo>
                <a:lnTo>
                  <a:pt x="1244" y="276"/>
                </a:lnTo>
                <a:lnTo>
                  <a:pt x="1245" y="274"/>
                </a:lnTo>
                <a:lnTo>
                  <a:pt x="1245" y="258"/>
                </a:lnTo>
                <a:lnTo>
                  <a:pt x="1245" y="256"/>
                </a:lnTo>
                <a:lnTo>
                  <a:pt x="1245" y="250"/>
                </a:lnTo>
                <a:lnTo>
                  <a:pt x="1245" y="251"/>
                </a:lnTo>
                <a:lnTo>
                  <a:pt x="1245" y="252"/>
                </a:lnTo>
                <a:lnTo>
                  <a:pt x="1246" y="279"/>
                </a:lnTo>
                <a:lnTo>
                  <a:pt x="1246" y="281"/>
                </a:lnTo>
                <a:lnTo>
                  <a:pt x="1247" y="308"/>
                </a:lnTo>
                <a:lnTo>
                  <a:pt x="1247" y="309"/>
                </a:lnTo>
                <a:lnTo>
                  <a:pt x="1247" y="325"/>
                </a:lnTo>
                <a:lnTo>
                  <a:pt x="1247" y="325"/>
                </a:lnTo>
                <a:lnTo>
                  <a:pt x="1248" y="332"/>
                </a:lnTo>
                <a:lnTo>
                  <a:pt x="1248" y="334"/>
                </a:lnTo>
                <a:lnTo>
                  <a:pt x="1248" y="338"/>
                </a:lnTo>
                <a:lnTo>
                  <a:pt x="1248" y="338"/>
                </a:lnTo>
                <a:lnTo>
                  <a:pt x="1249" y="338"/>
                </a:lnTo>
                <a:lnTo>
                  <a:pt x="1249" y="340"/>
                </a:lnTo>
                <a:lnTo>
                  <a:pt x="1249" y="340"/>
                </a:lnTo>
                <a:lnTo>
                  <a:pt x="1249" y="340"/>
                </a:lnTo>
                <a:lnTo>
                  <a:pt x="1249" y="343"/>
                </a:lnTo>
                <a:lnTo>
                  <a:pt x="1249" y="342"/>
                </a:lnTo>
                <a:lnTo>
                  <a:pt x="1250" y="343"/>
                </a:lnTo>
                <a:lnTo>
                  <a:pt x="1250" y="350"/>
                </a:lnTo>
                <a:lnTo>
                  <a:pt x="1250" y="349"/>
                </a:lnTo>
                <a:lnTo>
                  <a:pt x="1251" y="357"/>
                </a:lnTo>
                <a:lnTo>
                  <a:pt x="1251" y="357"/>
                </a:lnTo>
                <a:lnTo>
                  <a:pt x="1251" y="357"/>
                </a:lnTo>
                <a:lnTo>
                  <a:pt x="1251" y="301"/>
                </a:lnTo>
                <a:lnTo>
                  <a:pt x="1251" y="287"/>
                </a:lnTo>
                <a:lnTo>
                  <a:pt x="1252" y="105"/>
                </a:lnTo>
                <a:lnTo>
                  <a:pt x="1252" y="93"/>
                </a:lnTo>
                <a:lnTo>
                  <a:pt x="1252" y="58"/>
                </a:lnTo>
                <a:lnTo>
                  <a:pt x="1252" y="86"/>
                </a:lnTo>
                <a:lnTo>
                  <a:pt x="1252" y="97"/>
                </a:lnTo>
                <a:lnTo>
                  <a:pt x="1253" y="202"/>
                </a:lnTo>
                <a:lnTo>
                  <a:pt x="1253" y="209"/>
                </a:lnTo>
                <a:lnTo>
                  <a:pt x="1253" y="249"/>
                </a:lnTo>
                <a:lnTo>
                  <a:pt x="1254" y="251"/>
                </a:lnTo>
                <a:lnTo>
                  <a:pt x="1254" y="260"/>
                </a:lnTo>
                <a:lnTo>
                  <a:pt x="1254" y="261"/>
                </a:lnTo>
                <a:lnTo>
                  <a:pt x="1254" y="276"/>
                </a:lnTo>
                <a:lnTo>
                  <a:pt x="1254" y="276"/>
                </a:lnTo>
                <a:lnTo>
                  <a:pt x="1255" y="277"/>
                </a:lnTo>
                <a:lnTo>
                  <a:pt x="1255" y="278"/>
                </a:lnTo>
                <a:lnTo>
                  <a:pt x="1255" y="271"/>
                </a:lnTo>
                <a:lnTo>
                  <a:pt x="1255" y="269"/>
                </a:lnTo>
                <a:lnTo>
                  <a:pt x="1256" y="250"/>
                </a:lnTo>
                <a:lnTo>
                  <a:pt x="1256" y="250"/>
                </a:lnTo>
                <a:lnTo>
                  <a:pt x="1256" y="247"/>
                </a:lnTo>
                <a:lnTo>
                  <a:pt x="1256" y="253"/>
                </a:lnTo>
                <a:lnTo>
                  <a:pt x="1256" y="255"/>
                </a:lnTo>
                <a:lnTo>
                  <a:pt x="1257" y="280"/>
                </a:lnTo>
                <a:lnTo>
                  <a:pt x="1257" y="282"/>
                </a:lnTo>
                <a:lnTo>
                  <a:pt x="1257" y="302"/>
                </a:lnTo>
                <a:lnTo>
                  <a:pt x="1257" y="302"/>
                </a:lnTo>
                <a:lnTo>
                  <a:pt x="1258" y="305"/>
                </a:lnTo>
                <a:lnTo>
                  <a:pt x="1258" y="317"/>
                </a:lnTo>
                <a:lnTo>
                  <a:pt x="1258" y="318"/>
                </a:lnTo>
                <a:lnTo>
                  <a:pt x="1258" y="326"/>
                </a:lnTo>
                <a:lnTo>
                  <a:pt x="1259" y="327"/>
                </a:lnTo>
                <a:lnTo>
                  <a:pt x="1259" y="332"/>
                </a:lnTo>
                <a:lnTo>
                  <a:pt x="1259" y="332"/>
                </a:lnTo>
                <a:lnTo>
                  <a:pt x="1259" y="333"/>
                </a:lnTo>
                <a:lnTo>
                  <a:pt x="1260" y="337"/>
                </a:lnTo>
                <a:lnTo>
                  <a:pt x="1260" y="337"/>
                </a:lnTo>
                <a:lnTo>
                  <a:pt x="1260" y="345"/>
                </a:lnTo>
                <a:lnTo>
                  <a:pt x="1260" y="344"/>
                </a:lnTo>
                <a:lnTo>
                  <a:pt x="1261" y="351"/>
                </a:lnTo>
                <a:lnTo>
                  <a:pt x="1261" y="350"/>
                </a:lnTo>
                <a:lnTo>
                  <a:pt x="1261" y="348"/>
                </a:lnTo>
                <a:lnTo>
                  <a:pt x="1261" y="259"/>
                </a:lnTo>
                <a:lnTo>
                  <a:pt x="1262" y="242"/>
                </a:lnTo>
                <a:lnTo>
                  <a:pt x="1262" y="74"/>
                </a:lnTo>
                <a:lnTo>
                  <a:pt x="1262" y="65"/>
                </a:lnTo>
                <a:lnTo>
                  <a:pt x="1262" y="52"/>
                </a:lnTo>
                <a:lnTo>
                  <a:pt x="1262" y="96"/>
                </a:lnTo>
                <a:lnTo>
                  <a:pt x="1262" y="106"/>
                </a:lnTo>
                <a:lnTo>
                  <a:pt x="1263" y="202"/>
                </a:lnTo>
                <a:lnTo>
                  <a:pt x="1263" y="208"/>
                </a:lnTo>
                <a:lnTo>
                  <a:pt x="1264" y="238"/>
                </a:lnTo>
                <a:lnTo>
                  <a:pt x="1264" y="239"/>
                </a:lnTo>
                <a:lnTo>
                  <a:pt x="1264" y="249"/>
                </a:lnTo>
                <a:lnTo>
                  <a:pt x="1264" y="251"/>
                </a:lnTo>
                <a:lnTo>
                  <a:pt x="1265" y="273"/>
                </a:lnTo>
                <a:lnTo>
                  <a:pt x="1265" y="274"/>
                </a:lnTo>
                <a:lnTo>
                  <a:pt x="1265" y="274"/>
                </a:lnTo>
                <a:lnTo>
                  <a:pt x="1265" y="266"/>
                </a:lnTo>
                <a:lnTo>
                  <a:pt x="1265" y="265"/>
                </a:lnTo>
                <a:lnTo>
                  <a:pt x="1266" y="248"/>
                </a:lnTo>
                <a:lnTo>
                  <a:pt x="1266" y="247"/>
                </a:lnTo>
                <a:lnTo>
                  <a:pt x="1266" y="245"/>
                </a:lnTo>
                <a:lnTo>
                  <a:pt x="1266" y="252"/>
                </a:lnTo>
                <a:lnTo>
                  <a:pt x="1267" y="253"/>
                </a:lnTo>
                <a:lnTo>
                  <a:pt x="1267" y="282"/>
                </a:lnTo>
                <a:lnTo>
                  <a:pt x="1267" y="283"/>
                </a:lnTo>
                <a:lnTo>
                  <a:pt x="1267" y="304"/>
                </a:lnTo>
                <a:lnTo>
                  <a:pt x="1268" y="303"/>
                </a:lnTo>
                <a:lnTo>
                  <a:pt x="1268" y="316"/>
                </a:lnTo>
                <a:lnTo>
                  <a:pt x="1268" y="317"/>
                </a:lnTo>
                <a:lnTo>
                  <a:pt x="1269" y="325"/>
                </a:lnTo>
                <a:lnTo>
                  <a:pt x="1269" y="326"/>
                </a:lnTo>
                <a:lnTo>
                  <a:pt x="1269" y="330"/>
                </a:lnTo>
                <a:lnTo>
                  <a:pt x="1269" y="330"/>
                </a:lnTo>
                <a:lnTo>
                  <a:pt x="1269" y="331"/>
                </a:lnTo>
                <a:lnTo>
                  <a:pt x="1270" y="335"/>
                </a:lnTo>
                <a:lnTo>
                  <a:pt x="1270" y="335"/>
                </a:lnTo>
                <a:lnTo>
                  <a:pt x="1270" y="335"/>
                </a:lnTo>
                <a:lnTo>
                  <a:pt x="1270" y="343"/>
                </a:lnTo>
                <a:lnTo>
                  <a:pt x="1271" y="344"/>
                </a:lnTo>
                <a:lnTo>
                  <a:pt x="1271" y="351"/>
                </a:lnTo>
                <a:lnTo>
                  <a:pt x="1271" y="351"/>
                </a:lnTo>
                <a:lnTo>
                  <a:pt x="1271" y="350"/>
                </a:lnTo>
                <a:lnTo>
                  <a:pt x="1271" y="287"/>
                </a:lnTo>
                <a:lnTo>
                  <a:pt x="1271" y="273"/>
                </a:lnTo>
                <a:lnTo>
                  <a:pt x="1272" y="91"/>
                </a:lnTo>
                <a:lnTo>
                  <a:pt x="1272" y="81"/>
                </a:lnTo>
                <a:lnTo>
                  <a:pt x="1273" y="51"/>
                </a:lnTo>
                <a:lnTo>
                  <a:pt x="1273" y="86"/>
                </a:lnTo>
                <a:lnTo>
                  <a:pt x="1273" y="97"/>
                </a:lnTo>
                <a:lnTo>
                  <a:pt x="1273" y="199"/>
                </a:lnTo>
                <a:lnTo>
                  <a:pt x="1273" y="205"/>
                </a:lnTo>
                <a:lnTo>
                  <a:pt x="1274" y="243"/>
                </a:lnTo>
                <a:lnTo>
                  <a:pt x="1274" y="245"/>
                </a:lnTo>
                <a:lnTo>
                  <a:pt x="1274" y="254"/>
                </a:lnTo>
                <a:lnTo>
                  <a:pt x="1274" y="256"/>
                </a:lnTo>
                <a:lnTo>
                  <a:pt x="1275" y="274"/>
                </a:lnTo>
                <a:lnTo>
                  <a:pt x="1275" y="275"/>
                </a:lnTo>
                <a:lnTo>
                  <a:pt x="1275" y="276"/>
                </a:lnTo>
                <a:lnTo>
                  <a:pt x="1275" y="268"/>
                </a:lnTo>
                <a:lnTo>
                  <a:pt x="1276" y="266"/>
                </a:lnTo>
                <a:lnTo>
                  <a:pt x="1276" y="244"/>
                </a:lnTo>
                <a:lnTo>
                  <a:pt x="1276" y="243"/>
                </a:lnTo>
                <a:lnTo>
                  <a:pt x="1276" y="242"/>
                </a:lnTo>
                <a:lnTo>
                  <a:pt x="1276" y="252"/>
                </a:lnTo>
                <a:lnTo>
                  <a:pt x="1277" y="254"/>
                </a:lnTo>
                <a:lnTo>
                  <a:pt x="1277" y="280"/>
                </a:lnTo>
                <a:lnTo>
                  <a:pt x="1277" y="282"/>
                </a:lnTo>
                <a:lnTo>
                  <a:pt x="1278" y="302"/>
                </a:lnTo>
                <a:lnTo>
                  <a:pt x="1278" y="305"/>
                </a:lnTo>
                <a:lnTo>
                  <a:pt x="1278" y="316"/>
                </a:lnTo>
                <a:lnTo>
                  <a:pt x="1278" y="317"/>
                </a:lnTo>
                <a:lnTo>
                  <a:pt x="1279" y="325"/>
                </a:lnTo>
                <a:lnTo>
                  <a:pt x="1279" y="325"/>
                </a:lnTo>
                <a:lnTo>
                  <a:pt x="1279" y="331"/>
                </a:lnTo>
                <a:lnTo>
                  <a:pt x="1279" y="331"/>
                </a:lnTo>
                <a:lnTo>
                  <a:pt x="1280" y="333"/>
                </a:lnTo>
                <a:lnTo>
                  <a:pt x="1280" y="332"/>
                </a:lnTo>
                <a:lnTo>
                  <a:pt x="1280" y="336"/>
                </a:lnTo>
                <a:lnTo>
                  <a:pt x="1280" y="336"/>
                </a:lnTo>
                <a:lnTo>
                  <a:pt x="1280" y="336"/>
                </a:lnTo>
                <a:lnTo>
                  <a:pt x="1280" y="341"/>
                </a:lnTo>
                <a:lnTo>
                  <a:pt x="1281" y="342"/>
                </a:lnTo>
                <a:lnTo>
                  <a:pt x="1281" y="341"/>
                </a:lnTo>
                <a:lnTo>
                  <a:pt x="1281" y="348"/>
                </a:lnTo>
                <a:lnTo>
                  <a:pt x="1281" y="349"/>
                </a:lnTo>
                <a:lnTo>
                  <a:pt x="1282" y="355"/>
                </a:lnTo>
                <a:lnTo>
                  <a:pt x="1282" y="355"/>
                </a:lnTo>
                <a:lnTo>
                  <a:pt x="1282" y="354"/>
                </a:lnTo>
                <a:lnTo>
                  <a:pt x="1282" y="279"/>
                </a:lnTo>
                <a:lnTo>
                  <a:pt x="1282" y="261"/>
                </a:lnTo>
                <a:lnTo>
                  <a:pt x="1283" y="90"/>
                </a:lnTo>
                <a:lnTo>
                  <a:pt x="1283" y="79"/>
                </a:lnTo>
                <a:lnTo>
                  <a:pt x="1283" y="55"/>
                </a:lnTo>
                <a:lnTo>
                  <a:pt x="1283" y="102"/>
                </a:lnTo>
                <a:lnTo>
                  <a:pt x="1284" y="115"/>
                </a:lnTo>
                <a:lnTo>
                  <a:pt x="1284" y="223"/>
                </a:lnTo>
                <a:lnTo>
                  <a:pt x="1284" y="229"/>
                </a:lnTo>
                <a:lnTo>
                  <a:pt x="1284" y="261"/>
                </a:lnTo>
                <a:lnTo>
                  <a:pt x="1285" y="263"/>
                </a:lnTo>
                <a:lnTo>
                  <a:pt x="1285" y="262"/>
                </a:lnTo>
                <a:lnTo>
                  <a:pt x="1285" y="272"/>
                </a:lnTo>
                <a:lnTo>
                  <a:pt x="1285" y="274"/>
                </a:lnTo>
                <a:lnTo>
                  <a:pt x="1286" y="285"/>
                </a:lnTo>
                <a:lnTo>
                  <a:pt x="1286" y="284"/>
                </a:lnTo>
                <a:lnTo>
                  <a:pt x="1286" y="284"/>
                </a:lnTo>
                <a:lnTo>
                  <a:pt x="1286" y="265"/>
                </a:lnTo>
                <a:lnTo>
                  <a:pt x="1286" y="264"/>
                </a:lnTo>
                <a:lnTo>
                  <a:pt x="1287" y="238"/>
                </a:lnTo>
                <a:lnTo>
                  <a:pt x="1287" y="237"/>
                </a:lnTo>
                <a:lnTo>
                  <a:pt x="1287" y="256"/>
                </a:lnTo>
                <a:lnTo>
                  <a:pt x="1288" y="259"/>
                </a:lnTo>
                <a:lnTo>
                  <a:pt x="1288" y="290"/>
                </a:lnTo>
                <a:lnTo>
                  <a:pt x="1288" y="292"/>
                </a:lnTo>
                <a:lnTo>
                  <a:pt x="1288" y="310"/>
                </a:lnTo>
                <a:lnTo>
                  <a:pt x="1288" y="311"/>
                </a:lnTo>
                <a:lnTo>
                  <a:pt x="1289" y="320"/>
                </a:lnTo>
                <a:lnTo>
                  <a:pt x="1289" y="321"/>
                </a:lnTo>
                <a:lnTo>
                  <a:pt x="1289" y="327"/>
                </a:lnTo>
                <a:lnTo>
                  <a:pt x="1290" y="329"/>
                </a:lnTo>
                <a:lnTo>
                  <a:pt x="1290" y="327"/>
                </a:lnTo>
                <a:lnTo>
                  <a:pt x="1290" y="334"/>
                </a:lnTo>
                <a:lnTo>
                  <a:pt x="1290" y="333"/>
                </a:lnTo>
                <a:lnTo>
                  <a:pt x="1290" y="334"/>
                </a:lnTo>
                <a:lnTo>
                  <a:pt x="1291" y="339"/>
                </a:lnTo>
                <a:lnTo>
                  <a:pt x="1291" y="339"/>
                </a:lnTo>
                <a:lnTo>
                  <a:pt x="1291" y="345"/>
                </a:lnTo>
                <a:lnTo>
                  <a:pt x="1291" y="345"/>
                </a:lnTo>
                <a:lnTo>
                  <a:pt x="1292" y="353"/>
                </a:lnTo>
                <a:lnTo>
                  <a:pt x="1292" y="354"/>
                </a:lnTo>
                <a:lnTo>
                  <a:pt x="1292" y="358"/>
                </a:lnTo>
                <a:lnTo>
                  <a:pt x="1292" y="353"/>
                </a:lnTo>
                <a:lnTo>
                  <a:pt x="1293" y="351"/>
                </a:lnTo>
                <a:lnTo>
                  <a:pt x="1293" y="216"/>
                </a:lnTo>
                <a:lnTo>
                  <a:pt x="1293" y="197"/>
                </a:lnTo>
                <a:lnTo>
                  <a:pt x="1293" y="52"/>
                </a:lnTo>
                <a:lnTo>
                  <a:pt x="1294" y="50"/>
                </a:lnTo>
                <a:lnTo>
                  <a:pt x="1294" y="140"/>
                </a:lnTo>
                <a:lnTo>
                  <a:pt x="1294" y="150"/>
                </a:lnTo>
                <a:lnTo>
                  <a:pt x="1295" y="226"/>
                </a:lnTo>
                <a:lnTo>
                  <a:pt x="1295" y="230"/>
                </a:lnTo>
                <a:lnTo>
                  <a:pt x="1295" y="249"/>
                </a:lnTo>
                <a:lnTo>
                  <a:pt x="1295" y="250"/>
                </a:lnTo>
                <a:lnTo>
                  <a:pt x="1295" y="250"/>
                </a:lnTo>
                <a:lnTo>
                  <a:pt x="1296" y="262"/>
                </a:lnTo>
                <a:lnTo>
                  <a:pt x="1296" y="264"/>
                </a:lnTo>
                <a:lnTo>
                  <a:pt x="1296" y="276"/>
                </a:lnTo>
                <a:lnTo>
                  <a:pt x="1296" y="275"/>
                </a:lnTo>
                <a:lnTo>
                  <a:pt x="1297" y="276"/>
                </a:lnTo>
                <a:lnTo>
                  <a:pt x="1297" y="261"/>
                </a:lnTo>
                <a:lnTo>
                  <a:pt x="1297" y="260"/>
                </a:lnTo>
                <a:lnTo>
                  <a:pt x="1297" y="246"/>
                </a:lnTo>
                <a:lnTo>
                  <a:pt x="1297" y="246"/>
                </a:lnTo>
                <a:lnTo>
                  <a:pt x="1297" y="245"/>
                </a:lnTo>
                <a:lnTo>
                  <a:pt x="1298" y="264"/>
                </a:lnTo>
                <a:lnTo>
                  <a:pt x="1298" y="267"/>
                </a:lnTo>
                <a:lnTo>
                  <a:pt x="1299" y="293"/>
                </a:lnTo>
                <a:lnTo>
                  <a:pt x="1299" y="294"/>
                </a:lnTo>
                <a:lnTo>
                  <a:pt x="1299" y="312"/>
                </a:lnTo>
                <a:lnTo>
                  <a:pt x="1299" y="312"/>
                </a:lnTo>
                <a:lnTo>
                  <a:pt x="1300" y="323"/>
                </a:lnTo>
                <a:lnTo>
                  <a:pt x="1300" y="324"/>
                </a:lnTo>
                <a:lnTo>
                  <a:pt x="1300" y="323"/>
                </a:lnTo>
                <a:lnTo>
                  <a:pt x="1300" y="331"/>
                </a:lnTo>
                <a:lnTo>
                  <a:pt x="1300" y="330"/>
                </a:lnTo>
                <a:lnTo>
                  <a:pt x="1301" y="338"/>
                </a:lnTo>
                <a:lnTo>
                  <a:pt x="1301" y="338"/>
                </a:lnTo>
                <a:lnTo>
                  <a:pt x="1301" y="344"/>
                </a:lnTo>
                <a:lnTo>
                  <a:pt x="1301" y="344"/>
                </a:lnTo>
                <a:lnTo>
                  <a:pt x="1302" y="345"/>
                </a:lnTo>
                <a:lnTo>
                  <a:pt x="1302" y="349"/>
                </a:lnTo>
                <a:lnTo>
                  <a:pt x="1302" y="349"/>
                </a:lnTo>
                <a:lnTo>
                  <a:pt x="1302" y="349"/>
                </a:lnTo>
                <a:lnTo>
                  <a:pt x="1302" y="354"/>
                </a:lnTo>
                <a:lnTo>
                  <a:pt x="1303" y="354"/>
                </a:lnTo>
                <a:lnTo>
                  <a:pt x="1303" y="361"/>
                </a:lnTo>
                <a:lnTo>
                  <a:pt x="1303" y="361"/>
                </a:lnTo>
                <a:lnTo>
                  <a:pt x="1303" y="362"/>
                </a:lnTo>
                <a:lnTo>
                  <a:pt x="1304" y="368"/>
                </a:lnTo>
                <a:lnTo>
                  <a:pt x="1304" y="366"/>
                </a:lnTo>
                <a:lnTo>
                  <a:pt x="1304" y="364"/>
                </a:lnTo>
                <a:lnTo>
                  <a:pt x="1304" y="255"/>
                </a:lnTo>
                <a:lnTo>
                  <a:pt x="1304" y="236"/>
                </a:lnTo>
                <a:lnTo>
                  <a:pt x="1305" y="67"/>
                </a:lnTo>
                <a:lnTo>
                  <a:pt x="1305" y="61"/>
                </a:lnTo>
                <a:lnTo>
                  <a:pt x="1305" y="54"/>
                </a:lnTo>
                <a:lnTo>
                  <a:pt x="1305" y="123"/>
                </a:lnTo>
                <a:lnTo>
                  <a:pt x="1306" y="134"/>
                </a:lnTo>
                <a:lnTo>
                  <a:pt x="1306" y="222"/>
                </a:lnTo>
                <a:lnTo>
                  <a:pt x="1306" y="229"/>
                </a:lnTo>
                <a:lnTo>
                  <a:pt x="1306" y="256"/>
                </a:lnTo>
                <a:lnTo>
                  <a:pt x="1307" y="255"/>
                </a:lnTo>
                <a:lnTo>
                  <a:pt x="1307" y="264"/>
                </a:lnTo>
                <a:lnTo>
                  <a:pt x="1307" y="265"/>
                </a:lnTo>
                <a:lnTo>
                  <a:pt x="1308" y="281"/>
                </a:lnTo>
                <a:lnTo>
                  <a:pt x="1308" y="280"/>
                </a:lnTo>
                <a:lnTo>
                  <a:pt x="1308" y="281"/>
                </a:lnTo>
                <a:lnTo>
                  <a:pt x="1308" y="270"/>
                </a:lnTo>
                <a:lnTo>
                  <a:pt x="1308" y="269"/>
                </a:lnTo>
                <a:lnTo>
                  <a:pt x="1309" y="252"/>
                </a:lnTo>
                <a:lnTo>
                  <a:pt x="1309" y="251"/>
                </a:lnTo>
                <a:lnTo>
                  <a:pt x="1309" y="251"/>
                </a:lnTo>
                <a:lnTo>
                  <a:pt x="1309" y="261"/>
                </a:lnTo>
                <a:lnTo>
                  <a:pt x="1310" y="264"/>
                </a:lnTo>
                <a:lnTo>
                  <a:pt x="1310" y="291"/>
                </a:lnTo>
                <a:lnTo>
                  <a:pt x="1310" y="294"/>
                </a:lnTo>
                <a:lnTo>
                  <a:pt x="1310" y="312"/>
                </a:lnTo>
                <a:lnTo>
                  <a:pt x="1311" y="313"/>
                </a:lnTo>
                <a:lnTo>
                  <a:pt x="1311" y="326"/>
                </a:lnTo>
                <a:lnTo>
                  <a:pt x="1311" y="326"/>
                </a:lnTo>
                <a:lnTo>
                  <a:pt x="1312" y="334"/>
                </a:lnTo>
                <a:lnTo>
                  <a:pt x="1312" y="335"/>
                </a:lnTo>
                <a:lnTo>
                  <a:pt x="1312" y="343"/>
                </a:lnTo>
                <a:lnTo>
                  <a:pt x="1312" y="343"/>
                </a:lnTo>
                <a:lnTo>
                  <a:pt x="1313" y="351"/>
                </a:lnTo>
                <a:lnTo>
                  <a:pt x="1313" y="350"/>
                </a:lnTo>
                <a:lnTo>
                  <a:pt x="1313" y="355"/>
                </a:lnTo>
                <a:lnTo>
                  <a:pt x="1313" y="355"/>
                </a:lnTo>
                <a:lnTo>
                  <a:pt x="1314" y="356"/>
                </a:lnTo>
                <a:lnTo>
                  <a:pt x="1314" y="359"/>
                </a:lnTo>
                <a:lnTo>
                  <a:pt x="1314" y="360"/>
                </a:lnTo>
                <a:lnTo>
                  <a:pt x="1314" y="359"/>
                </a:lnTo>
                <a:lnTo>
                  <a:pt x="1314" y="365"/>
                </a:lnTo>
                <a:lnTo>
                  <a:pt x="1314" y="365"/>
                </a:lnTo>
                <a:lnTo>
                  <a:pt x="1315" y="372"/>
                </a:lnTo>
                <a:lnTo>
                  <a:pt x="1315" y="373"/>
                </a:lnTo>
                <a:lnTo>
                  <a:pt x="1315" y="374"/>
                </a:lnTo>
                <a:lnTo>
                  <a:pt x="1315" y="352"/>
                </a:lnTo>
                <a:lnTo>
                  <a:pt x="1316" y="342"/>
                </a:lnTo>
                <a:lnTo>
                  <a:pt x="1316" y="165"/>
                </a:lnTo>
                <a:lnTo>
                  <a:pt x="1316" y="149"/>
                </a:lnTo>
                <a:lnTo>
                  <a:pt x="1317" y="69"/>
                </a:lnTo>
                <a:lnTo>
                  <a:pt x="1317" y="75"/>
                </a:lnTo>
                <a:lnTo>
                  <a:pt x="1317" y="82"/>
                </a:lnTo>
                <a:lnTo>
                  <a:pt x="1317" y="200"/>
                </a:lnTo>
                <a:lnTo>
                  <a:pt x="1317" y="209"/>
                </a:lnTo>
                <a:lnTo>
                  <a:pt x="1318" y="267"/>
                </a:lnTo>
                <a:lnTo>
                  <a:pt x="1318" y="270"/>
                </a:lnTo>
                <a:lnTo>
                  <a:pt x="1318" y="280"/>
                </a:lnTo>
                <a:lnTo>
                  <a:pt x="1318" y="279"/>
                </a:lnTo>
                <a:lnTo>
                  <a:pt x="1319" y="280"/>
                </a:lnTo>
                <a:lnTo>
                  <a:pt x="1319" y="280"/>
                </a:lnTo>
                <a:lnTo>
                  <a:pt x="1319" y="292"/>
                </a:lnTo>
                <a:lnTo>
                  <a:pt x="1319" y="293"/>
                </a:lnTo>
                <a:lnTo>
                  <a:pt x="1319" y="296"/>
                </a:lnTo>
                <a:lnTo>
                  <a:pt x="1319" y="291"/>
                </a:lnTo>
                <a:lnTo>
                  <a:pt x="1320" y="289"/>
                </a:lnTo>
                <a:lnTo>
                  <a:pt x="1320" y="262"/>
                </a:lnTo>
                <a:lnTo>
                  <a:pt x="1320" y="260"/>
                </a:lnTo>
                <a:lnTo>
                  <a:pt x="1321" y="253"/>
                </a:lnTo>
                <a:lnTo>
                  <a:pt x="1321" y="256"/>
                </a:lnTo>
                <a:lnTo>
                  <a:pt x="1321" y="258"/>
                </a:lnTo>
                <a:lnTo>
                  <a:pt x="1321" y="288"/>
                </a:lnTo>
                <a:lnTo>
                  <a:pt x="1321" y="290"/>
                </a:lnTo>
                <a:lnTo>
                  <a:pt x="1322" y="312"/>
                </a:lnTo>
                <a:lnTo>
                  <a:pt x="1322" y="314"/>
                </a:lnTo>
                <a:lnTo>
                  <a:pt x="1322" y="325"/>
                </a:lnTo>
                <a:lnTo>
                  <a:pt x="1323" y="326"/>
                </a:lnTo>
                <a:lnTo>
                  <a:pt x="1323" y="334"/>
                </a:lnTo>
                <a:lnTo>
                  <a:pt x="1323" y="334"/>
                </a:lnTo>
                <a:lnTo>
                  <a:pt x="1323" y="340"/>
                </a:lnTo>
                <a:lnTo>
                  <a:pt x="1323" y="340"/>
                </a:lnTo>
                <a:lnTo>
                  <a:pt x="1324" y="347"/>
                </a:lnTo>
                <a:lnTo>
                  <a:pt x="1324" y="347"/>
                </a:lnTo>
                <a:lnTo>
                  <a:pt x="1324" y="348"/>
                </a:lnTo>
                <a:lnTo>
                  <a:pt x="1325" y="353"/>
                </a:lnTo>
                <a:lnTo>
                  <a:pt x="1325" y="353"/>
                </a:lnTo>
                <a:lnTo>
                  <a:pt x="1325" y="354"/>
                </a:lnTo>
                <a:lnTo>
                  <a:pt x="1325" y="354"/>
                </a:lnTo>
                <a:lnTo>
                  <a:pt x="1325" y="357"/>
                </a:lnTo>
                <a:lnTo>
                  <a:pt x="1325" y="358"/>
                </a:lnTo>
                <a:lnTo>
                  <a:pt x="1325" y="358"/>
                </a:lnTo>
                <a:lnTo>
                  <a:pt x="1326" y="364"/>
                </a:lnTo>
                <a:lnTo>
                  <a:pt x="1326" y="364"/>
                </a:lnTo>
                <a:lnTo>
                  <a:pt x="1326" y="371"/>
                </a:lnTo>
                <a:lnTo>
                  <a:pt x="1326" y="372"/>
                </a:lnTo>
                <a:lnTo>
                  <a:pt x="1326" y="372"/>
                </a:lnTo>
                <a:lnTo>
                  <a:pt x="1327" y="336"/>
                </a:lnTo>
                <a:lnTo>
                  <a:pt x="1327" y="325"/>
                </a:lnTo>
                <a:lnTo>
                  <a:pt x="1327" y="139"/>
                </a:lnTo>
                <a:lnTo>
                  <a:pt x="1328" y="125"/>
                </a:lnTo>
                <a:lnTo>
                  <a:pt x="1328" y="73"/>
                </a:lnTo>
                <a:lnTo>
                  <a:pt x="1328" y="92"/>
                </a:lnTo>
                <a:lnTo>
                  <a:pt x="1328" y="100"/>
                </a:lnTo>
                <a:lnTo>
                  <a:pt x="1328" y="219"/>
                </a:lnTo>
                <a:lnTo>
                  <a:pt x="1329" y="227"/>
                </a:lnTo>
                <a:lnTo>
                  <a:pt x="1329" y="276"/>
                </a:lnTo>
                <a:lnTo>
                  <a:pt x="1329" y="278"/>
                </a:lnTo>
                <a:lnTo>
                  <a:pt x="1330" y="286"/>
                </a:lnTo>
                <a:lnTo>
                  <a:pt x="1330" y="286"/>
                </a:lnTo>
                <a:lnTo>
                  <a:pt x="1330" y="300"/>
                </a:lnTo>
                <a:lnTo>
                  <a:pt x="1330" y="300"/>
                </a:lnTo>
                <a:lnTo>
                  <a:pt x="1330" y="301"/>
                </a:lnTo>
                <a:lnTo>
                  <a:pt x="1331" y="288"/>
                </a:lnTo>
                <a:lnTo>
                  <a:pt x="1331" y="287"/>
                </a:lnTo>
                <a:lnTo>
                  <a:pt x="1331" y="262"/>
                </a:lnTo>
                <a:lnTo>
                  <a:pt x="1332" y="260"/>
                </a:lnTo>
                <a:lnTo>
                  <a:pt x="1332" y="258"/>
                </a:lnTo>
                <a:lnTo>
                  <a:pt x="1332" y="267"/>
                </a:lnTo>
                <a:lnTo>
                  <a:pt x="1332" y="270"/>
                </a:lnTo>
                <a:lnTo>
                  <a:pt x="1332" y="300"/>
                </a:lnTo>
                <a:lnTo>
                  <a:pt x="1333" y="300"/>
                </a:lnTo>
                <a:lnTo>
                  <a:pt x="1333" y="324"/>
                </a:lnTo>
                <a:lnTo>
                  <a:pt x="1333" y="325"/>
                </a:lnTo>
                <a:lnTo>
                  <a:pt x="1334" y="335"/>
                </a:lnTo>
                <a:lnTo>
                  <a:pt x="1334" y="335"/>
                </a:lnTo>
                <a:lnTo>
                  <a:pt x="1334" y="336"/>
                </a:lnTo>
                <a:lnTo>
                  <a:pt x="1334" y="344"/>
                </a:lnTo>
                <a:lnTo>
                  <a:pt x="1334" y="344"/>
                </a:lnTo>
                <a:lnTo>
                  <a:pt x="1334" y="345"/>
                </a:lnTo>
                <a:lnTo>
                  <a:pt x="1335" y="350"/>
                </a:lnTo>
                <a:lnTo>
                  <a:pt x="1335" y="350"/>
                </a:lnTo>
                <a:lnTo>
                  <a:pt x="1335" y="351"/>
                </a:lnTo>
                <a:lnTo>
                  <a:pt x="1335" y="358"/>
                </a:lnTo>
                <a:lnTo>
                  <a:pt x="1336" y="359"/>
                </a:lnTo>
                <a:lnTo>
                  <a:pt x="1336" y="358"/>
                </a:lnTo>
                <a:lnTo>
                  <a:pt x="1336" y="364"/>
                </a:lnTo>
                <a:lnTo>
                  <a:pt x="1336" y="365"/>
                </a:lnTo>
                <a:lnTo>
                  <a:pt x="1336" y="369"/>
                </a:lnTo>
                <a:lnTo>
                  <a:pt x="1337" y="370"/>
                </a:lnTo>
                <a:lnTo>
                  <a:pt x="1337" y="369"/>
                </a:lnTo>
                <a:lnTo>
                  <a:pt x="1337" y="373"/>
                </a:lnTo>
                <a:lnTo>
                  <a:pt x="1337" y="373"/>
                </a:lnTo>
                <a:lnTo>
                  <a:pt x="1337" y="374"/>
                </a:lnTo>
                <a:lnTo>
                  <a:pt x="1338" y="381"/>
                </a:lnTo>
                <a:lnTo>
                  <a:pt x="1338" y="380"/>
                </a:lnTo>
                <a:lnTo>
                  <a:pt x="1338" y="385"/>
                </a:lnTo>
                <a:lnTo>
                  <a:pt x="1338" y="380"/>
                </a:lnTo>
                <a:lnTo>
                  <a:pt x="1338" y="376"/>
                </a:lnTo>
                <a:lnTo>
                  <a:pt x="1339" y="229"/>
                </a:lnTo>
                <a:lnTo>
                  <a:pt x="1339" y="211"/>
                </a:lnTo>
                <a:lnTo>
                  <a:pt x="1339" y="71"/>
                </a:lnTo>
                <a:lnTo>
                  <a:pt x="1339" y="70"/>
                </a:lnTo>
                <a:lnTo>
                  <a:pt x="1340" y="166"/>
                </a:lnTo>
                <a:lnTo>
                  <a:pt x="1340" y="176"/>
                </a:lnTo>
                <a:lnTo>
                  <a:pt x="1340" y="250"/>
                </a:lnTo>
                <a:lnTo>
                  <a:pt x="1340" y="254"/>
                </a:lnTo>
                <a:lnTo>
                  <a:pt x="1341" y="274"/>
                </a:lnTo>
                <a:lnTo>
                  <a:pt x="1341" y="274"/>
                </a:lnTo>
                <a:lnTo>
                  <a:pt x="1341" y="281"/>
                </a:lnTo>
                <a:lnTo>
                  <a:pt x="1342" y="283"/>
                </a:lnTo>
                <a:lnTo>
                  <a:pt x="1342" y="294"/>
                </a:lnTo>
                <a:lnTo>
                  <a:pt x="1342" y="294"/>
                </a:lnTo>
                <a:lnTo>
                  <a:pt x="1343" y="282"/>
                </a:lnTo>
                <a:lnTo>
                  <a:pt x="1343" y="280"/>
                </a:lnTo>
                <a:lnTo>
                  <a:pt x="1343" y="265"/>
                </a:lnTo>
                <a:lnTo>
                  <a:pt x="1343" y="265"/>
                </a:lnTo>
                <a:lnTo>
                  <a:pt x="1343" y="265"/>
                </a:lnTo>
                <a:lnTo>
                  <a:pt x="1344" y="278"/>
                </a:lnTo>
                <a:lnTo>
                  <a:pt x="1344" y="280"/>
                </a:lnTo>
                <a:lnTo>
                  <a:pt x="1344" y="308"/>
                </a:lnTo>
                <a:lnTo>
                  <a:pt x="1345" y="309"/>
                </a:lnTo>
                <a:lnTo>
                  <a:pt x="1345" y="327"/>
                </a:lnTo>
                <a:lnTo>
                  <a:pt x="1345" y="328"/>
                </a:lnTo>
                <a:lnTo>
                  <a:pt x="1345" y="340"/>
                </a:lnTo>
                <a:lnTo>
                  <a:pt x="1346" y="341"/>
                </a:lnTo>
                <a:lnTo>
                  <a:pt x="1346" y="350"/>
                </a:lnTo>
                <a:lnTo>
                  <a:pt x="1346" y="350"/>
                </a:lnTo>
                <a:lnTo>
                  <a:pt x="1346" y="350"/>
                </a:lnTo>
                <a:lnTo>
                  <a:pt x="1347" y="355"/>
                </a:lnTo>
                <a:lnTo>
                  <a:pt x="1347" y="356"/>
                </a:lnTo>
                <a:lnTo>
                  <a:pt x="1347" y="362"/>
                </a:lnTo>
                <a:lnTo>
                  <a:pt x="1347" y="362"/>
                </a:lnTo>
                <a:lnTo>
                  <a:pt x="1347" y="363"/>
                </a:lnTo>
                <a:lnTo>
                  <a:pt x="1348" y="368"/>
                </a:lnTo>
                <a:lnTo>
                  <a:pt x="1348" y="369"/>
                </a:lnTo>
                <a:lnTo>
                  <a:pt x="1348" y="374"/>
                </a:lnTo>
                <a:lnTo>
                  <a:pt x="1349" y="373"/>
                </a:lnTo>
                <a:lnTo>
                  <a:pt x="1349" y="377"/>
                </a:lnTo>
                <a:lnTo>
                  <a:pt x="1349" y="377"/>
                </a:lnTo>
                <a:lnTo>
                  <a:pt x="1349" y="383"/>
                </a:lnTo>
                <a:lnTo>
                  <a:pt x="1349" y="384"/>
                </a:lnTo>
                <a:lnTo>
                  <a:pt x="1350" y="389"/>
                </a:lnTo>
                <a:lnTo>
                  <a:pt x="1350" y="387"/>
                </a:lnTo>
                <a:lnTo>
                  <a:pt x="1350" y="387"/>
                </a:lnTo>
                <a:lnTo>
                  <a:pt x="1351" y="278"/>
                </a:lnTo>
                <a:lnTo>
                  <a:pt x="1351" y="260"/>
                </a:lnTo>
                <a:lnTo>
                  <a:pt x="1351" y="99"/>
                </a:lnTo>
                <a:lnTo>
                  <a:pt x="1351" y="93"/>
                </a:lnTo>
                <a:lnTo>
                  <a:pt x="1351" y="85"/>
                </a:lnTo>
                <a:lnTo>
                  <a:pt x="1352" y="152"/>
                </a:lnTo>
                <a:lnTo>
                  <a:pt x="1352" y="163"/>
                </a:lnTo>
                <a:lnTo>
                  <a:pt x="1352" y="255"/>
                </a:lnTo>
                <a:lnTo>
                  <a:pt x="1352" y="262"/>
                </a:lnTo>
                <a:lnTo>
                  <a:pt x="1353" y="291"/>
                </a:lnTo>
                <a:lnTo>
                  <a:pt x="1353" y="292"/>
                </a:lnTo>
                <a:lnTo>
                  <a:pt x="1353" y="298"/>
                </a:lnTo>
                <a:lnTo>
                  <a:pt x="1354" y="299"/>
                </a:lnTo>
                <a:lnTo>
                  <a:pt x="1354" y="309"/>
                </a:lnTo>
                <a:lnTo>
                  <a:pt x="1354" y="309"/>
                </a:lnTo>
                <a:lnTo>
                  <a:pt x="1354" y="289"/>
                </a:lnTo>
                <a:lnTo>
                  <a:pt x="1355" y="287"/>
                </a:lnTo>
                <a:lnTo>
                  <a:pt x="1355" y="265"/>
                </a:lnTo>
                <a:lnTo>
                  <a:pt x="1355" y="265"/>
                </a:lnTo>
                <a:lnTo>
                  <a:pt x="1355" y="264"/>
                </a:lnTo>
                <a:lnTo>
                  <a:pt x="1356" y="280"/>
                </a:lnTo>
                <a:lnTo>
                  <a:pt x="1356" y="283"/>
                </a:lnTo>
                <a:lnTo>
                  <a:pt x="1356" y="311"/>
                </a:lnTo>
                <a:lnTo>
                  <a:pt x="1356" y="312"/>
                </a:lnTo>
                <a:lnTo>
                  <a:pt x="1357" y="329"/>
                </a:lnTo>
                <a:lnTo>
                  <a:pt x="1357" y="330"/>
                </a:lnTo>
                <a:lnTo>
                  <a:pt x="1357" y="340"/>
                </a:lnTo>
                <a:lnTo>
                  <a:pt x="1358" y="341"/>
                </a:lnTo>
                <a:lnTo>
                  <a:pt x="1358" y="348"/>
                </a:lnTo>
                <a:lnTo>
                  <a:pt x="1358" y="348"/>
                </a:lnTo>
                <a:lnTo>
                  <a:pt x="1358" y="355"/>
                </a:lnTo>
                <a:lnTo>
                  <a:pt x="1359" y="355"/>
                </a:lnTo>
                <a:lnTo>
                  <a:pt x="1359" y="361"/>
                </a:lnTo>
                <a:lnTo>
                  <a:pt x="1359" y="361"/>
                </a:lnTo>
                <a:lnTo>
                  <a:pt x="1359" y="363"/>
                </a:lnTo>
                <a:lnTo>
                  <a:pt x="1359" y="362"/>
                </a:lnTo>
                <a:lnTo>
                  <a:pt x="1360" y="367"/>
                </a:lnTo>
                <a:lnTo>
                  <a:pt x="1360" y="367"/>
                </a:lnTo>
                <a:lnTo>
                  <a:pt x="1360" y="367"/>
                </a:lnTo>
                <a:lnTo>
                  <a:pt x="1360" y="370"/>
                </a:lnTo>
                <a:lnTo>
                  <a:pt x="1360" y="370"/>
                </a:lnTo>
                <a:lnTo>
                  <a:pt x="1360" y="370"/>
                </a:lnTo>
                <a:lnTo>
                  <a:pt x="1361" y="377"/>
                </a:lnTo>
                <a:lnTo>
                  <a:pt x="1361" y="377"/>
                </a:lnTo>
                <a:lnTo>
                  <a:pt x="1361" y="382"/>
                </a:lnTo>
                <a:lnTo>
                  <a:pt x="1361" y="380"/>
                </a:lnTo>
                <a:lnTo>
                  <a:pt x="1362" y="377"/>
                </a:lnTo>
                <a:lnTo>
                  <a:pt x="1362" y="249"/>
                </a:lnTo>
                <a:lnTo>
                  <a:pt x="1362" y="231"/>
                </a:lnTo>
                <a:lnTo>
                  <a:pt x="1362" y="89"/>
                </a:lnTo>
                <a:lnTo>
                  <a:pt x="1363" y="85"/>
                </a:lnTo>
                <a:lnTo>
                  <a:pt x="1363" y="83"/>
                </a:lnTo>
                <a:lnTo>
                  <a:pt x="1363" y="163"/>
                </a:lnTo>
                <a:lnTo>
                  <a:pt x="1363" y="175"/>
                </a:lnTo>
                <a:lnTo>
                  <a:pt x="1364" y="258"/>
                </a:lnTo>
                <a:lnTo>
                  <a:pt x="1364" y="264"/>
                </a:lnTo>
                <a:lnTo>
                  <a:pt x="1364" y="288"/>
                </a:lnTo>
                <a:lnTo>
                  <a:pt x="1364" y="289"/>
                </a:lnTo>
                <a:lnTo>
                  <a:pt x="1365" y="298"/>
                </a:lnTo>
                <a:lnTo>
                  <a:pt x="1365" y="299"/>
                </a:lnTo>
                <a:lnTo>
                  <a:pt x="1365" y="306"/>
                </a:lnTo>
                <a:lnTo>
                  <a:pt x="1365" y="306"/>
                </a:lnTo>
                <a:lnTo>
                  <a:pt x="1365" y="305"/>
                </a:lnTo>
                <a:lnTo>
                  <a:pt x="1366" y="285"/>
                </a:lnTo>
                <a:lnTo>
                  <a:pt x="1366" y="283"/>
                </a:lnTo>
                <a:lnTo>
                  <a:pt x="1366" y="268"/>
                </a:lnTo>
                <a:lnTo>
                  <a:pt x="1366" y="269"/>
                </a:lnTo>
                <a:lnTo>
                  <a:pt x="1367" y="268"/>
                </a:lnTo>
                <a:lnTo>
                  <a:pt x="1367" y="268"/>
                </a:lnTo>
                <a:lnTo>
                  <a:pt x="1367" y="284"/>
                </a:lnTo>
                <a:lnTo>
                  <a:pt x="1367" y="288"/>
                </a:lnTo>
                <a:lnTo>
                  <a:pt x="1367" y="314"/>
                </a:lnTo>
                <a:lnTo>
                  <a:pt x="1368" y="317"/>
                </a:lnTo>
                <a:lnTo>
                  <a:pt x="1368" y="334"/>
                </a:lnTo>
                <a:lnTo>
                  <a:pt x="1368" y="335"/>
                </a:lnTo>
                <a:lnTo>
                  <a:pt x="1369" y="346"/>
                </a:lnTo>
                <a:lnTo>
                  <a:pt x="1369" y="346"/>
                </a:lnTo>
                <a:lnTo>
                  <a:pt x="1369" y="354"/>
                </a:lnTo>
                <a:lnTo>
                  <a:pt x="1369" y="354"/>
                </a:lnTo>
                <a:lnTo>
                  <a:pt x="1370" y="360"/>
                </a:lnTo>
                <a:lnTo>
                  <a:pt x="1370" y="360"/>
                </a:lnTo>
                <a:lnTo>
                  <a:pt x="1370" y="367"/>
                </a:lnTo>
                <a:lnTo>
                  <a:pt x="1371" y="368"/>
                </a:lnTo>
                <a:lnTo>
                  <a:pt x="1371" y="367"/>
                </a:lnTo>
                <a:lnTo>
                  <a:pt x="1371" y="373"/>
                </a:lnTo>
                <a:lnTo>
                  <a:pt x="1371" y="373"/>
                </a:lnTo>
                <a:lnTo>
                  <a:pt x="1371" y="377"/>
                </a:lnTo>
                <a:lnTo>
                  <a:pt x="1371" y="376"/>
                </a:lnTo>
                <a:lnTo>
                  <a:pt x="1372" y="376"/>
                </a:lnTo>
                <a:lnTo>
                  <a:pt x="1372" y="382"/>
                </a:lnTo>
                <a:lnTo>
                  <a:pt x="1372" y="382"/>
                </a:lnTo>
                <a:lnTo>
                  <a:pt x="1372" y="381"/>
                </a:lnTo>
                <a:lnTo>
                  <a:pt x="1373" y="388"/>
                </a:lnTo>
                <a:lnTo>
                  <a:pt x="1373" y="389"/>
                </a:lnTo>
                <a:lnTo>
                  <a:pt x="1373" y="390"/>
                </a:lnTo>
                <a:lnTo>
                  <a:pt x="1373" y="369"/>
                </a:lnTo>
                <a:lnTo>
                  <a:pt x="1373" y="360"/>
                </a:lnTo>
                <a:lnTo>
                  <a:pt x="1374" y="180"/>
                </a:lnTo>
                <a:lnTo>
                  <a:pt x="1374" y="164"/>
                </a:lnTo>
                <a:lnTo>
                  <a:pt x="1374" y="81"/>
                </a:lnTo>
                <a:lnTo>
                  <a:pt x="1374" y="83"/>
                </a:lnTo>
                <a:lnTo>
                  <a:pt x="1375" y="89"/>
                </a:lnTo>
                <a:lnTo>
                  <a:pt x="1375" y="198"/>
                </a:lnTo>
                <a:lnTo>
                  <a:pt x="1375" y="207"/>
                </a:lnTo>
                <a:lnTo>
                  <a:pt x="1375" y="267"/>
                </a:lnTo>
                <a:lnTo>
                  <a:pt x="1375" y="270"/>
                </a:lnTo>
                <a:lnTo>
                  <a:pt x="1376" y="281"/>
                </a:lnTo>
                <a:lnTo>
                  <a:pt x="1376" y="281"/>
                </a:lnTo>
                <a:lnTo>
                  <a:pt x="1377" y="292"/>
                </a:lnTo>
                <a:lnTo>
                  <a:pt x="1377" y="293"/>
                </a:lnTo>
                <a:lnTo>
                  <a:pt x="1377" y="301"/>
                </a:lnTo>
                <a:lnTo>
                  <a:pt x="1377" y="299"/>
                </a:lnTo>
                <a:lnTo>
                  <a:pt x="1377" y="298"/>
                </a:lnTo>
                <a:lnTo>
                  <a:pt x="1378" y="280"/>
                </a:lnTo>
                <a:lnTo>
                  <a:pt x="1378" y="280"/>
                </a:lnTo>
                <a:lnTo>
                  <a:pt x="1378" y="268"/>
                </a:lnTo>
                <a:lnTo>
                  <a:pt x="1378" y="269"/>
                </a:lnTo>
                <a:lnTo>
                  <a:pt x="1378" y="269"/>
                </a:lnTo>
                <a:lnTo>
                  <a:pt x="1379" y="289"/>
                </a:lnTo>
                <a:lnTo>
                  <a:pt x="1379" y="290"/>
                </a:lnTo>
                <a:lnTo>
                  <a:pt x="1379" y="316"/>
                </a:lnTo>
                <a:lnTo>
                  <a:pt x="1380" y="318"/>
                </a:lnTo>
                <a:lnTo>
                  <a:pt x="1380" y="333"/>
                </a:lnTo>
                <a:lnTo>
                  <a:pt x="1380" y="334"/>
                </a:lnTo>
                <a:lnTo>
                  <a:pt x="1380" y="345"/>
                </a:lnTo>
                <a:lnTo>
                  <a:pt x="1381" y="346"/>
                </a:lnTo>
                <a:lnTo>
                  <a:pt x="1381" y="353"/>
                </a:lnTo>
                <a:lnTo>
                  <a:pt x="1381" y="353"/>
                </a:lnTo>
                <a:lnTo>
                  <a:pt x="1381" y="354"/>
                </a:lnTo>
                <a:lnTo>
                  <a:pt x="1382" y="363"/>
                </a:lnTo>
                <a:lnTo>
                  <a:pt x="1382" y="363"/>
                </a:lnTo>
                <a:lnTo>
                  <a:pt x="1382" y="368"/>
                </a:lnTo>
                <a:lnTo>
                  <a:pt x="1382" y="368"/>
                </a:lnTo>
                <a:lnTo>
                  <a:pt x="1383" y="372"/>
                </a:lnTo>
                <a:lnTo>
                  <a:pt x="1383" y="372"/>
                </a:lnTo>
                <a:lnTo>
                  <a:pt x="1383" y="374"/>
                </a:lnTo>
                <a:lnTo>
                  <a:pt x="1383" y="377"/>
                </a:lnTo>
                <a:lnTo>
                  <a:pt x="1384" y="378"/>
                </a:lnTo>
                <a:lnTo>
                  <a:pt x="1384" y="377"/>
                </a:lnTo>
                <a:lnTo>
                  <a:pt x="1384" y="382"/>
                </a:lnTo>
                <a:lnTo>
                  <a:pt x="1384" y="382"/>
                </a:lnTo>
                <a:lnTo>
                  <a:pt x="1384" y="388"/>
                </a:lnTo>
                <a:lnTo>
                  <a:pt x="1385" y="388"/>
                </a:lnTo>
                <a:lnTo>
                  <a:pt x="1385" y="391"/>
                </a:lnTo>
                <a:lnTo>
                  <a:pt x="1385" y="381"/>
                </a:lnTo>
                <a:lnTo>
                  <a:pt x="1385" y="376"/>
                </a:lnTo>
                <a:lnTo>
                  <a:pt x="1386" y="217"/>
                </a:lnTo>
                <a:lnTo>
                  <a:pt x="1386" y="199"/>
                </a:lnTo>
                <a:lnTo>
                  <a:pt x="1386" y="90"/>
                </a:lnTo>
                <a:lnTo>
                  <a:pt x="1386" y="91"/>
                </a:lnTo>
                <a:lnTo>
                  <a:pt x="1387" y="184"/>
                </a:lnTo>
                <a:lnTo>
                  <a:pt x="1387" y="194"/>
                </a:lnTo>
                <a:lnTo>
                  <a:pt x="1387" y="277"/>
                </a:lnTo>
                <a:lnTo>
                  <a:pt x="1388" y="281"/>
                </a:lnTo>
                <a:lnTo>
                  <a:pt x="1388" y="297"/>
                </a:lnTo>
                <a:lnTo>
                  <a:pt x="1388" y="298"/>
                </a:lnTo>
                <a:lnTo>
                  <a:pt x="1388" y="298"/>
                </a:lnTo>
                <a:lnTo>
                  <a:pt x="1388" y="306"/>
                </a:lnTo>
                <a:lnTo>
                  <a:pt x="1389" y="307"/>
                </a:lnTo>
                <a:lnTo>
                  <a:pt x="1389" y="311"/>
                </a:lnTo>
                <a:lnTo>
                  <a:pt x="1389" y="309"/>
                </a:lnTo>
                <a:lnTo>
                  <a:pt x="1389" y="307"/>
                </a:lnTo>
                <a:lnTo>
                  <a:pt x="1389" y="287"/>
                </a:lnTo>
                <a:lnTo>
                  <a:pt x="1389" y="284"/>
                </a:lnTo>
                <a:lnTo>
                  <a:pt x="1390" y="267"/>
                </a:lnTo>
                <a:lnTo>
                  <a:pt x="1390" y="267"/>
                </a:lnTo>
                <a:lnTo>
                  <a:pt x="1390" y="268"/>
                </a:lnTo>
                <a:lnTo>
                  <a:pt x="1391" y="289"/>
                </a:lnTo>
                <a:lnTo>
                  <a:pt x="1391" y="292"/>
                </a:lnTo>
                <a:lnTo>
                  <a:pt x="1391" y="319"/>
                </a:lnTo>
                <a:lnTo>
                  <a:pt x="1391" y="320"/>
                </a:lnTo>
                <a:lnTo>
                  <a:pt x="1392" y="334"/>
                </a:lnTo>
                <a:lnTo>
                  <a:pt x="1392" y="334"/>
                </a:lnTo>
                <a:lnTo>
                  <a:pt x="1392" y="344"/>
                </a:lnTo>
                <a:lnTo>
                  <a:pt x="1393" y="345"/>
                </a:lnTo>
                <a:lnTo>
                  <a:pt x="1393" y="351"/>
                </a:lnTo>
                <a:lnTo>
                  <a:pt x="1393" y="352"/>
                </a:lnTo>
                <a:lnTo>
                  <a:pt x="1393" y="358"/>
                </a:lnTo>
                <a:lnTo>
                  <a:pt x="1394" y="358"/>
                </a:lnTo>
                <a:lnTo>
                  <a:pt x="1394" y="365"/>
                </a:lnTo>
                <a:lnTo>
                  <a:pt x="1394" y="365"/>
                </a:lnTo>
                <a:lnTo>
                  <a:pt x="1395" y="368"/>
                </a:lnTo>
                <a:lnTo>
                  <a:pt x="1395" y="367"/>
                </a:lnTo>
                <a:lnTo>
                  <a:pt x="1395" y="369"/>
                </a:lnTo>
                <a:lnTo>
                  <a:pt x="1395" y="374"/>
                </a:lnTo>
                <a:lnTo>
                  <a:pt x="1395" y="373"/>
                </a:lnTo>
                <a:lnTo>
                  <a:pt x="1395" y="374"/>
                </a:lnTo>
                <a:lnTo>
                  <a:pt x="1396" y="380"/>
                </a:lnTo>
                <a:lnTo>
                  <a:pt x="1396" y="382"/>
                </a:lnTo>
                <a:lnTo>
                  <a:pt x="1396" y="384"/>
                </a:lnTo>
                <a:lnTo>
                  <a:pt x="1396" y="372"/>
                </a:lnTo>
                <a:lnTo>
                  <a:pt x="1397" y="366"/>
                </a:lnTo>
                <a:lnTo>
                  <a:pt x="1397" y="202"/>
                </a:lnTo>
                <a:lnTo>
                  <a:pt x="1397" y="186"/>
                </a:lnTo>
                <a:lnTo>
                  <a:pt x="1397" y="88"/>
                </a:lnTo>
                <a:lnTo>
                  <a:pt x="1397" y="88"/>
                </a:lnTo>
                <a:lnTo>
                  <a:pt x="1398" y="91"/>
                </a:lnTo>
                <a:lnTo>
                  <a:pt x="1398" y="196"/>
                </a:lnTo>
                <a:lnTo>
                  <a:pt x="1398" y="206"/>
                </a:lnTo>
                <a:lnTo>
                  <a:pt x="1399" y="274"/>
                </a:lnTo>
                <a:lnTo>
                  <a:pt x="1399" y="277"/>
                </a:lnTo>
                <a:lnTo>
                  <a:pt x="1399" y="294"/>
                </a:lnTo>
                <a:lnTo>
                  <a:pt x="1399" y="294"/>
                </a:lnTo>
                <a:lnTo>
                  <a:pt x="1399" y="294"/>
                </a:lnTo>
                <a:lnTo>
                  <a:pt x="1400" y="304"/>
                </a:lnTo>
                <a:lnTo>
                  <a:pt x="1400" y="306"/>
                </a:lnTo>
                <a:lnTo>
                  <a:pt x="1400" y="308"/>
                </a:lnTo>
                <a:lnTo>
                  <a:pt x="1400" y="305"/>
                </a:lnTo>
                <a:lnTo>
                  <a:pt x="1401" y="303"/>
                </a:lnTo>
                <a:lnTo>
                  <a:pt x="1401" y="281"/>
                </a:lnTo>
                <a:lnTo>
                  <a:pt x="1401" y="279"/>
                </a:lnTo>
                <a:lnTo>
                  <a:pt x="1401" y="270"/>
                </a:lnTo>
                <a:lnTo>
                  <a:pt x="1401" y="271"/>
                </a:lnTo>
                <a:lnTo>
                  <a:pt x="1402" y="294"/>
                </a:lnTo>
                <a:lnTo>
                  <a:pt x="1402" y="296"/>
                </a:lnTo>
                <a:lnTo>
                  <a:pt x="1402" y="322"/>
                </a:lnTo>
                <a:lnTo>
                  <a:pt x="1403" y="323"/>
                </a:lnTo>
                <a:lnTo>
                  <a:pt x="1403" y="337"/>
                </a:lnTo>
                <a:lnTo>
                  <a:pt x="1403" y="339"/>
                </a:lnTo>
                <a:lnTo>
                  <a:pt x="1404" y="348"/>
                </a:lnTo>
                <a:lnTo>
                  <a:pt x="1404" y="349"/>
                </a:lnTo>
                <a:lnTo>
                  <a:pt x="1404" y="355"/>
                </a:lnTo>
                <a:lnTo>
                  <a:pt x="1404" y="355"/>
                </a:lnTo>
                <a:lnTo>
                  <a:pt x="1405" y="362"/>
                </a:lnTo>
                <a:lnTo>
                  <a:pt x="1405" y="362"/>
                </a:lnTo>
                <a:lnTo>
                  <a:pt x="1405" y="369"/>
                </a:lnTo>
                <a:lnTo>
                  <a:pt x="1406" y="368"/>
                </a:lnTo>
                <a:lnTo>
                  <a:pt x="1406" y="376"/>
                </a:lnTo>
                <a:lnTo>
                  <a:pt x="1406" y="375"/>
                </a:lnTo>
                <a:lnTo>
                  <a:pt x="1406" y="377"/>
                </a:lnTo>
                <a:lnTo>
                  <a:pt x="1406" y="377"/>
                </a:lnTo>
                <a:lnTo>
                  <a:pt x="1407" y="378"/>
                </a:lnTo>
                <a:lnTo>
                  <a:pt x="1407" y="383"/>
                </a:lnTo>
                <a:lnTo>
                  <a:pt x="1407" y="384"/>
                </a:lnTo>
                <a:lnTo>
                  <a:pt x="1408" y="389"/>
                </a:lnTo>
                <a:lnTo>
                  <a:pt x="1408" y="390"/>
                </a:lnTo>
                <a:lnTo>
                  <a:pt x="1408" y="391"/>
                </a:lnTo>
                <a:lnTo>
                  <a:pt x="1408" y="346"/>
                </a:lnTo>
                <a:lnTo>
                  <a:pt x="1408" y="332"/>
                </a:lnTo>
                <a:lnTo>
                  <a:pt x="1409" y="148"/>
                </a:lnTo>
                <a:lnTo>
                  <a:pt x="1409" y="134"/>
                </a:lnTo>
                <a:lnTo>
                  <a:pt x="1409" y="87"/>
                </a:lnTo>
                <a:lnTo>
                  <a:pt x="1409" y="105"/>
                </a:lnTo>
                <a:lnTo>
                  <a:pt x="1410" y="112"/>
                </a:lnTo>
                <a:lnTo>
                  <a:pt x="1410" y="213"/>
                </a:lnTo>
                <a:lnTo>
                  <a:pt x="1410" y="221"/>
                </a:lnTo>
                <a:lnTo>
                  <a:pt x="1410" y="276"/>
                </a:lnTo>
                <a:lnTo>
                  <a:pt x="1411" y="278"/>
                </a:lnTo>
                <a:lnTo>
                  <a:pt x="1411" y="285"/>
                </a:lnTo>
                <a:lnTo>
                  <a:pt x="1411" y="286"/>
                </a:lnTo>
                <a:lnTo>
                  <a:pt x="1412" y="299"/>
                </a:lnTo>
                <a:lnTo>
                  <a:pt x="1412" y="300"/>
                </a:lnTo>
                <a:lnTo>
                  <a:pt x="1412" y="303"/>
                </a:lnTo>
                <a:lnTo>
                  <a:pt x="1412" y="298"/>
                </a:lnTo>
                <a:lnTo>
                  <a:pt x="1412" y="295"/>
                </a:lnTo>
                <a:lnTo>
                  <a:pt x="1413" y="277"/>
                </a:lnTo>
                <a:lnTo>
                  <a:pt x="1413" y="276"/>
                </a:lnTo>
                <a:lnTo>
                  <a:pt x="1413" y="269"/>
                </a:lnTo>
                <a:lnTo>
                  <a:pt x="1413" y="273"/>
                </a:lnTo>
                <a:lnTo>
                  <a:pt x="1414" y="273"/>
                </a:lnTo>
                <a:lnTo>
                  <a:pt x="1414" y="299"/>
                </a:lnTo>
                <a:lnTo>
                  <a:pt x="1414" y="301"/>
                </a:lnTo>
                <a:lnTo>
                  <a:pt x="1414" y="324"/>
                </a:lnTo>
                <a:lnTo>
                  <a:pt x="1415" y="325"/>
                </a:lnTo>
                <a:lnTo>
                  <a:pt x="1415" y="338"/>
                </a:lnTo>
                <a:lnTo>
                  <a:pt x="1415" y="339"/>
                </a:lnTo>
                <a:lnTo>
                  <a:pt x="1415" y="348"/>
                </a:lnTo>
                <a:lnTo>
                  <a:pt x="1415" y="349"/>
                </a:lnTo>
                <a:lnTo>
                  <a:pt x="1416" y="356"/>
                </a:lnTo>
                <a:lnTo>
                  <a:pt x="1416" y="356"/>
                </a:lnTo>
                <a:lnTo>
                  <a:pt x="1416" y="356"/>
                </a:lnTo>
                <a:lnTo>
                  <a:pt x="1417" y="363"/>
                </a:lnTo>
                <a:lnTo>
                  <a:pt x="1417" y="363"/>
                </a:lnTo>
                <a:lnTo>
                  <a:pt x="1417" y="370"/>
                </a:lnTo>
                <a:lnTo>
                  <a:pt x="1417" y="370"/>
                </a:lnTo>
                <a:lnTo>
                  <a:pt x="1417" y="369"/>
                </a:lnTo>
                <a:lnTo>
                  <a:pt x="1418" y="374"/>
                </a:lnTo>
                <a:lnTo>
                  <a:pt x="1418" y="374"/>
                </a:lnTo>
                <a:lnTo>
                  <a:pt x="1418" y="379"/>
                </a:lnTo>
                <a:lnTo>
                  <a:pt x="1418" y="378"/>
                </a:lnTo>
                <a:lnTo>
                  <a:pt x="1419" y="378"/>
                </a:lnTo>
                <a:lnTo>
                  <a:pt x="1419" y="384"/>
                </a:lnTo>
                <a:lnTo>
                  <a:pt x="1419" y="384"/>
                </a:lnTo>
                <a:lnTo>
                  <a:pt x="1419" y="389"/>
                </a:lnTo>
                <a:lnTo>
                  <a:pt x="1419" y="389"/>
                </a:lnTo>
                <a:lnTo>
                  <a:pt x="1420" y="390"/>
                </a:lnTo>
                <a:lnTo>
                  <a:pt x="1420" y="391"/>
                </a:lnTo>
                <a:lnTo>
                  <a:pt x="1420" y="365"/>
                </a:lnTo>
                <a:lnTo>
                  <a:pt x="1420" y="355"/>
                </a:lnTo>
                <a:lnTo>
                  <a:pt x="1421" y="173"/>
                </a:lnTo>
                <a:lnTo>
                  <a:pt x="1421" y="158"/>
                </a:lnTo>
                <a:lnTo>
                  <a:pt x="1421" y="97"/>
                </a:lnTo>
                <a:lnTo>
                  <a:pt x="1421" y="106"/>
                </a:lnTo>
                <a:lnTo>
                  <a:pt x="1421" y="112"/>
                </a:lnTo>
                <a:lnTo>
                  <a:pt x="1422" y="215"/>
                </a:lnTo>
                <a:lnTo>
                  <a:pt x="1422" y="224"/>
                </a:lnTo>
                <a:lnTo>
                  <a:pt x="1422" y="287"/>
                </a:lnTo>
                <a:lnTo>
                  <a:pt x="1423" y="287"/>
                </a:lnTo>
                <a:lnTo>
                  <a:pt x="1423" y="300"/>
                </a:lnTo>
                <a:lnTo>
                  <a:pt x="1423" y="301"/>
                </a:lnTo>
                <a:lnTo>
                  <a:pt x="1423" y="312"/>
                </a:lnTo>
                <a:lnTo>
                  <a:pt x="1424" y="312"/>
                </a:lnTo>
                <a:lnTo>
                  <a:pt x="1424" y="313"/>
                </a:lnTo>
                <a:lnTo>
                  <a:pt x="1424" y="306"/>
                </a:lnTo>
                <a:lnTo>
                  <a:pt x="1424" y="304"/>
                </a:lnTo>
                <a:lnTo>
                  <a:pt x="1425" y="277"/>
                </a:lnTo>
                <a:lnTo>
                  <a:pt x="1425" y="276"/>
                </a:lnTo>
                <a:lnTo>
                  <a:pt x="1425" y="267"/>
                </a:lnTo>
                <a:lnTo>
                  <a:pt x="1425" y="268"/>
                </a:lnTo>
                <a:lnTo>
                  <a:pt x="1425" y="270"/>
                </a:lnTo>
                <a:lnTo>
                  <a:pt x="1426" y="298"/>
                </a:lnTo>
                <a:lnTo>
                  <a:pt x="1426" y="300"/>
                </a:lnTo>
                <a:lnTo>
                  <a:pt x="1426" y="324"/>
                </a:lnTo>
                <a:lnTo>
                  <a:pt x="1427" y="325"/>
                </a:lnTo>
                <a:lnTo>
                  <a:pt x="1427" y="337"/>
                </a:lnTo>
                <a:lnTo>
                  <a:pt x="1427" y="338"/>
                </a:lnTo>
                <a:lnTo>
                  <a:pt x="1427" y="345"/>
                </a:lnTo>
                <a:lnTo>
                  <a:pt x="1427" y="345"/>
                </a:lnTo>
                <a:lnTo>
                  <a:pt x="1428" y="351"/>
                </a:lnTo>
                <a:lnTo>
                  <a:pt x="1428" y="351"/>
                </a:lnTo>
                <a:lnTo>
                  <a:pt x="1428" y="352"/>
                </a:lnTo>
                <a:lnTo>
                  <a:pt x="1428" y="359"/>
                </a:lnTo>
                <a:lnTo>
                  <a:pt x="1429" y="360"/>
                </a:lnTo>
                <a:lnTo>
                  <a:pt x="1429" y="366"/>
                </a:lnTo>
                <a:lnTo>
                  <a:pt x="1429" y="367"/>
                </a:lnTo>
                <a:lnTo>
                  <a:pt x="1430" y="370"/>
                </a:lnTo>
                <a:lnTo>
                  <a:pt x="1430" y="370"/>
                </a:lnTo>
                <a:lnTo>
                  <a:pt x="1430" y="370"/>
                </a:lnTo>
                <a:lnTo>
                  <a:pt x="1430" y="375"/>
                </a:lnTo>
                <a:lnTo>
                  <a:pt x="1430" y="375"/>
                </a:lnTo>
                <a:lnTo>
                  <a:pt x="1430" y="375"/>
                </a:lnTo>
                <a:lnTo>
                  <a:pt x="1431" y="381"/>
                </a:lnTo>
                <a:lnTo>
                  <a:pt x="1431" y="381"/>
                </a:lnTo>
                <a:lnTo>
                  <a:pt x="1431" y="381"/>
                </a:lnTo>
                <a:lnTo>
                  <a:pt x="1431" y="382"/>
                </a:lnTo>
                <a:lnTo>
                  <a:pt x="1431" y="339"/>
                </a:lnTo>
                <a:lnTo>
                  <a:pt x="1432" y="327"/>
                </a:lnTo>
                <a:lnTo>
                  <a:pt x="1432" y="148"/>
                </a:lnTo>
                <a:lnTo>
                  <a:pt x="1432" y="135"/>
                </a:lnTo>
                <a:lnTo>
                  <a:pt x="1432" y="91"/>
                </a:lnTo>
                <a:lnTo>
                  <a:pt x="1432" y="109"/>
                </a:lnTo>
                <a:lnTo>
                  <a:pt x="1433" y="118"/>
                </a:lnTo>
                <a:lnTo>
                  <a:pt x="1433" y="218"/>
                </a:lnTo>
                <a:lnTo>
                  <a:pt x="1433" y="227"/>
                </a:lnTo>
                <a:lnTo>
                  <a:pt x="1434" y="278"/>
                </a:lnTo>
                <a:lnTo>
                  <a:pt x="1434" y="281"/>
                </a:lnTo>
                <a:lnTo>
                  <a:pt x="1434" y="290"/>
                </a:lnTo>
                <a:lnTo>
                  <a:pt x="1434" y="290"/>
                </a:lnTo>
                <a:lnTo>
                  <a:pt x="1434" y="291"/>
                </a:lnTo>
                <a:lnTo>
                  <a:pt x="1435" y="304"/>
                </a:lnTo>
                <a:lnTo>
                  <a:pt x="1435" y="305"/>
                </a:lnTo>
                <a:lnTo>
                  <a:pt x="1435" y="306"/>
                </a:lnTo>
                <a:lnTo>
                  <a:pt x="1435" y="300"/>
                </a:lnTo>
                <a:lnTo>
                  <a:pt x="1436" y="298"/>
                </a:lnTo>
                <a:lnTo>
                  <a:pt x="1436" y="278"/>
                </a:lnTo>
                <a:lnTo>
                  <a:pt x="1436" y="276"/>
                </a:lnTo>
                <a:lnTo>
                  <a:pt x="1436" y="270"/>
                </a:lnTo>
                <a:lnTo>
                  <a:pt x="1436" y="274"/>
                </a:lnTo>
                <a:lnTo>
                  <a:pt x="1437" y="274"/>
                </a:lnTo>
                <a:lnTo>
                  <a:pt x="1437" y="299"/>
                </a:lnTo>
                <a:lnTo>
                  <a:pt x="1437" y="302"/>
                </a:lnTo>
                <a:lnTo>
                  <a:pt x="1438" y="324"/>
                </a:lnTo>
                <a:lnTo>
                  <a:pt x="1438" y="325"/>
                </a:lnTo>
                <a:lnTo>
                  <a:pt x="1438" y="338"/>
                </a:lnTo>
                <a:lnTo>
                  <a:pt x="1438" y="339"/>
                </a:lnTo>
                <a:lnTo>
                  <a:pt x="1439" y="347"/>
                </a:lnTo>
                <a:lnTo>
                  <a:pt x="1439" y="348"/>
                </a:lnTo>
                <a:lnTo>
                  <a:pt x="1439" y="356"/>
                </a:lnTo>
                <a:lnTo>
                  <a:pt x="1439" y="356"/>
                </a:lnTo>
                <a:lnTo>
                  <a:pt x="1440" y="361"/>
                </a:lnTo>
                <a:lnTo>
                  <a:pt x="1440" y="361"/>
                </a:lnTo>
                <a:lnTo>
                  <a:pt x="1440" y="362"/>
                </a:lnTo>
                <a:lnTo>
                  <a:pt x="1440" y="369"/>
                </a:lnTo>
                <a:lnTo>
                  <a:pt x="1441" y="370"/>
                </a:lnTo>
                <a:lnTo>
                  <a:pt x="1441" y="373"/>
                </a:lnTo>
                <a:lnTo>
                  <a:pt x="1441" y="372"/>
                </a:lnTo>
                <a:lnTo>
                  <a:pt x="1441" y="377"/>
                </a:lnTo>
                <a:lnTo>
                  <a:pt x="1441" y="377"/>
                </a:lnTo>
                <a:lnTo>
                  <a:pt x="1441" y="377"/>
                </a:lnTo>
                <a:lnTo>
                  <a:pt x="1442" y="383"/>
                </a:lnTo>
                <a:lnTo>
                  <a:pt x="1442" y="383"/>
                </a:lnTo>
                <a:lnTo>
                  <a:pt x="1442" y="384"/>
                </a:lnTo>
                <a:lnTo>
                  <a:pt x="1442" y="387"/>
                </a:lnTo>
                <a:lnTo>
                  <a:pt x="1443" y="378"/>
                </a:lnTo>
                <a:lnTo>
                  <a:pt x="1443" y="373"/>
                </a:lnTo>
                <a:lnTo>
                  <a:pt x="1443" y="223"/>
                </a:lnTo>
                <a:lnTo>
                  <a:pt x="1443" y="206"/>
                </a:lnTo>
                <a:lnTo>
                  <a:pt x="1444" y="93"/>
                </a:lnTo>
                <a:lnTo>
                  <a:pt x="1444" y="92"/>
                </a:lnTo>
                <a:lnTo>
                  <a:pt x="1444" y="176"/>
                </a:lnTo>
                <a:lnTo>
                  <a:pt x="1445" y="186"/>
                </a:lnTo>
                <a:lnTo>
                  <a:pt x="1445" y="258"/>
                </a:lnTo>
                <a:lnTo>
                  <a:pt x="1445" y="262"/>
                </a:lnTo>
                <a:lnTo>
                  <a:pt x="1445" y="283"/>
                </a:lnTo>
                <a:lnTo>
                  <a:pt x="1446" y="284"/>
                </a:lnTo>
                <a:lnTo>
                  <a:pt x="1446" y="293"/>
                </a:lnTo>
                <a:lnTo>
                  <a:pt x="1446" y="294"/>
                </a:lnTo>
                <a:lnTo>
                  <a:pt x="1447" y="300"/>
                </a:lnTo>
                <a:lnTo>
                  <a:pt x="1447" y="299"/>
                </a:lnTo>
                <a:lnTo>
                  <a:pt x="1447" y="284"/>
                </a:lnTo>
                <a:lnTo>
                  <a:pt x="1447" y="282"/>
                </a:lnTo>
                <a:lnTo>
                  <a:pt x="1448" y="270"/>
                </a:lnTo>
                <a:lnTo>
                  <a:pt x="1448" y="270"/>
                </a:lnTo>
                <a:lnTo>
                  <a:pt x="1448" y="285"/>
                </a:lnTo>
                <a:lnTo>
                  <a:pt x="1449" y="287"/>
                </a:lnTo>
                <a:lnTo>
                  <a:pt x="1449" y="313"/>
                </a:lnTo>
                <a:lnTo>
                  <a:pt x="1449" y="315"/>
                </a:lnTo>
                <a:lnTo>
                  <a:pt x="1449" y="331"/>
                </a:lnTo>
                <a:lnTo>
                  <a:pt x="1450" y="331"/>
                </a:lnTo>
                <a:lnTo>
                  <a:pt x="1450" y="343"/>
                </a:lnTo>
                <a:lnTo>
                  <a:pt x="1450" y="344"/>
                </a:lnTo>
                <a:lnTo>
                  <a:pt x="1451" y="351"/>
                </a:lnTo>
                <a:lnTo>
                  <a:pt x="1451" y="351"/>
                </a:lnTo>
                <a:lnTo>
                  <a:pt x="1451" y="358"/>
                </a:lnTo>
                <a:lnTo>
                  <a:pt x="1451" y="358"/>
                </a:lnTo>
                <a:lnTo>
                  <a:pt x="1452" y="364"/>
                </a:lnTo>
                <a:lnTo>
                  <a:pt x="1452" y="364"/>
                </a:lnTo>
                <a:lnTo>
                  <a:pt x="1452" y="370"/>
                </a:lnTo>
                <a:lnTo>
                  <a:pt x="1452" y="369"/>
                </a:lnTo>
                <a:lnTo>
                  <a:pt x="1452" y="370"/>
                </a:lnTo>
                <a:lnTo>
                  <a:pt x="1453" y="374"/>
                </a:lnTo>
                <a:lnTo>
                  <a:pt x="1453" y="373"/>
                </a:lnTo>
                <a:lnTo>
                  <a:pt x="1453" y="374"/>
                </a:lnTo>
                <a:lnTo>
                  <a:pt x="1453" y="378"/>
                </a:lnTo>
                <a:lnTo>
                  <a:pt x="1453" y="380"/>
                </a:lnTo>
                <a:lnTo>
                  <a:pt x="1454" y="385"/>
                </a:lnTo>
                <a:lnTo>
                  <a:pt x="1454" y="386"/>
                </a:lnTo>
                <a:lnTo>
                  <a:pt x="1454" y="386"/>
                </a:lnTo>
                <a:lnTo>
                  <a:pt x="1454" y="372"/>
                </a:lnTo>
                <a:lnTo>
                  <a:pt x="1455" y="364"/>
                </a:lnTo>
                <a:lnTo>
                  <a:pt x="1455" y="207"/>
                </a:lnTo>
                <a:lnTo>
                  <a:pt x="1455" y="191"/>
                </a:lnTo>
                <a:lnTo>
                  <a:pt x="1456" y="101"/>
                </a:lnTo>
                <a:lnTo>
                  <a:pt x="1456" y="101"/>
                </a:lnTo>
                <a:lnTo>
                  <a:pt x="1456" y="103"/>
                </a:lnTo>
                <a:lnTo>
                  <a:pt x="1456" y="192"/>
                </a:lnTo>
                <a:lnTo>
                  <a:pt x="1456" y="202"/>
                </a:lnTo>
                <a:lnTo>
                  <a:pt x="1457" y="278"/>
                </a:lnTo>
                <a:lnTo>
                  <a:pt x="1457" y="282"/>
                </a:lnTo>
                <a:lnTo>
                  <a:pt x="1457" y="300"/>
                </a:lnTo>
                <a:lnTo>
                  <a:pt x="1458" y="301"/>
                </a:lnTo>
                <a:lnTo>
                  <a:pt x="1458" y="311"/>
                </a:lnTo>
                <a:lnTo>
                  <a:pt x="1458" y="311"/>
                </a:lnTo>
                <a:lnTo>
                  <a:pt x="1458" y="312"/>
                </a:lnTo>
                <a:lnTo>
                  <a:pt x="1458" y="305"/>
                </a:lnTo>
                <a:lnTo>
                  <a:pt x="1459" y="303"/>
                </a:lnTo>
                <a:lnTo>
                  <a:pt x="1459" y="276"/>
                </a:lnTo>
                <a:lnTo>
                  <a:pt x="1459" y="274"/>
                </a:lnTo>
                <a:lnTo>
                  <a:pt x="1460" y="263"/>
                </a:lnTo>
                <a:lnTo>
                  <a:pt x="1460" y="264"/>
                </a:lnTo>
                <a:lnTo>
                  <a:pt x="1460" y="265"/>
                </a:lnTo>
                <a:lnTo>
                  <a:pt x="1460" y="291"/>
                </a:lnTo>
                <a:lnTo>
                  <a:pt x="1460" y="295"/>
                </a:lnTo>
                <a:lnTo>
                  <a:pt x="1461" y="318"/>
                </a:lnTo>
                <a:lnTo>
                  <a:pt x="1461" y="320"/>
                </a:lnTo>
                <a:lnTo>
                  <a:pt x="1461" y="334"/>
                </a:lnTo>
                <a:lnTo>
                  <a:pt x="1462" y="335"/>
                </a:lnTo>
                <a:lnTo>
                  <a:pt x="1462" y="342"/>
                </a:lnTo>
                <a:lnTo>
                  <a:pt x="1462" y="342"/>
                </a:lnTo>
                <a:lnTo>
                  <a:pt x="1462" y="350"/>
                </a:lnTo>
                <a:lnTo>
                  <a:pt x="1463" y="351"/>
                </a:lnTo>
                <a:lnTo>
                  <a:pt x="1463" y="351"/>
                </a:lnTo>
                <a:lnTo>
                  <a:pt x="1463" y="357"/>
                </a:lnTo>
                <a:lnTo>
                  <a:pt x="1463" y="357"/>
                </a:lnTo>
                <a:lnTo>
                  <a:pt x="1464" y="363"/>
                </a:lnTo>
                <a:lnTo>
                  <a:pt x="1464" y="363"/>
                </a:lnTo>
                <a:lnTo>
                  <a:pt x="1464" y="367"/>
                </a:lnTo>
                <a:lnTo>
                  <a:pt x="1464" y="367"/>
                </a:lnTo>
                <a:lnTo>
                  <a:pt x="1464" y="367"/>
                </a:lnTo>
                <a:lnTo>
                  <a:pt x="1465" y="372"/>
                </a:lnTo>
                <a:lnTo>
                  <a:pt x="1465" y="373"/>
                </a:lnTo>
                <a:lnTo>
                  <a:pt x="1465" y="379"/>
                </a:lnTo>
                <a:lnTo>
                  <a:pt x="1465" y="380"/>
                </a:lnTo>
                <a:lnTo>
                  <a:pt x="1465" y="380"/>
                </a:lnTo>
                <a:lnTo>
                  <a:pt x="1466" y="356"/>
                </a:lnTo>
                <a:lnTo>
                  <a:pt x="1466" y="346"/>
                </a:lnTo>
                <a:lnTo>
                  <a:pt x="1466" y="181"/>
                </a:lnTo>
                <a:lnTo>
                  <a:pt x="1467" y="165"/>
                </a:lnTo>
                <a:lnTo>
                  <a:pt x="1467" y="94"/>
                </a:lnTo>
                <a:lnTo>
                  <a:pt x="1467" y="96"/>
                </a:lnTo>
                <a:lnTo>
                  <a:pt x="1467" y="101"/>
                </a:lnTo>
                <a:lnTo>
                  <a:pt x="1467" y="194"/>
                </a:lnTo>
                <a:lnTo>
                  <a:pt x="1467" y="203"/>
                </a:lnTo>
                <a:lnTo>
                  <a:pt x="1468" y="269"/>
                </a:lnTo>
                <a:lnTo>
                  <a:pt x="1468" y="272"/>
                </a:lnTo>
                <a:lnTo>
                  <a:pt x="1469" y="285"/>
                </a:lnTo>
                <a:lnTo>
                  <a:pt x="1469" y="286"/>
                </a:lnTo>
                <a:lnTo>
                  <a:pt x="1469" y="298"/>
                </a:lnTo>
                <a:lnTo>
                  <a:pt x="1469" y="299"/>
                </a:lnTo>
                <a:lnTo>
                  <a:pt x="1469" y="303"/>
                </a:lnTo>
                <a:lnTo>
                  <a:pt x="1470" y="299"/>
                </a:lnTo>
                <a:lnTo>
                  <a:pt x="1470" y="298"/>
                </a:lnTo>
                <a:lnTo>
                  <a:pt x="1470" y="278"/>
                </a:lnTo>
                <a:lnTo>
                  <a:pt x="1471" y="276"/>
                </a:lnTo>
                <a:lnTo>
                  <a:pt x="1471" y="269"/>
                </a:lnTo>
                <a:lnTo>
                  <a:pt x="1471" y="270"/>
                </a:lnTo>
                <a:lnTo>
                  <a:pt x="1471" y="271"/>
                </a:lnTo>
                <a:lnTo>
                  <a:pt x="1471" y="291"/>
                </a:lnTo>
                <a:lnTo>
                  <a:pt x="1472" y="294"/>
                </a:lnTo>
                <a:lnTo>
                  <a:pt x="1472" y="318"/>
                </a:lnTo>
                <a:lnTo>
                  <a:pt x="1472" y="319"/>
                </a:lnTo>
                <a:lnTo>
                  <a:pt x="1473" y="334"/>
                </a:lnTo>
                <a:lnTo>
                  <a:pt x="1473" y="336"/>
                </a:lnTo>
                <a:lnTo>
                  <a:pt x="1473" y="344"/>
                </a:lnTo>
                <a:lnTo>
                  <a:pt x="1473" y="346"/>
                </a:lnTo>
                <a:lnTo>
                  <a:pt x="1474" y="352"/>
                </a:lnTo>
                <a:lnTo>
                  <a:pt x="1474" y="354"/>
                </a:lnTo>
                <a:lnTo>
                  <a:pt x="1474" y="361"/>
                </a:lnTo>
                <a:lnTo>
                  <a:pt x="1475" y="361"/>
                </a:lnTo>
                <a:lnTo>
                  <a:pt x="1475" y="360"/>
                </a:lnTo>
                <a:lnTo>
                  <a:pt x="1475" y="367"/>
                </a:lnTo>
                <a:lnTo>
                  <a:pt x="1475" y="367"/>
                </a:lnTo>
                <a:lnTo>
                  <a:pt x="1475" y="371"/>
                </a:lnTo>
                <a:lnTo>
                  <a:pt x="1476" y="371"/>
                </a:lnTo>
                <a:lnTo>
                  <a:pt x="1476" y="375"/>
                </a:lnTo>
                <a:lnTo>
                  <a:pt x="1476" y="375"/>
                </a:lnTo>
                <a:lnTo>
                  <a:pt x="1477" y="381"/>
                </a:lnTo>
                <a:lnTo>
                  <a:pt x="1477" y="381"/>
                </a:lnTo>
                <a:lnTo>
                  <a:pt x="1477" y="386"/>
                </a:lnTo>
                <a:lnTo>
                  <a:pt x="1477" y="385"/>
                </a:lnTo>
                <a:lnTo>
                  <a:pt x="1477" y="384"/>
                </a:lnTo>
                <a:lnTo>
                  <a:pt x="1478" y="283"/>
                </a:lnTo>
                <a:lnTo>
                  <a:pt x="1478" y="266"/>
                </a:lnTo>
                <a:lnTo>
                  <a:pt x="1478" y="112"/>
                </a:lnTo>
                <a:lnTo>
                  <a:pt x="1478" y="104"/>
                </a:lnTo>
                <a:lnTo>
                  <a:pt x="1478" y="92"/>
                </a:lnTo>
                <a:lnTo>
                  <a:pt x="1479" y="139"/>
                </a:lnTo>
                <a:lnTo>
                  <a:pt x="1479" y="151"/>
                </a:lnTo>
                <a:lnTo>
                  <a:pt x="1479" y="236"/>
                </a:lnTo>
                <a:lnTo>
                  <a:pt x="1479" y="242"/>
                </a:lnTo>
                <a:lnTo>
                  <a:pt x="1480" y="277"/>
                </a:lnTo>
                <a:lnTo>
                  <a:pt x="1480" y="278"/>
                </a:lnTo>
                <a:lnTo>
                  <a:pt x="1480" y="285"/>
                </a:lnTo>
                <a:lnTo>
                  <a:pt x="1481" y="286"/>
                </a:lnTo>
                <a:lnTo>
                  <a:pt x="1481" y="299"/>
                </a:lnTo>
                <a:lnTo>
                  <a:pt x="1481" y="299"/>
                </a:lnTo>
                <a:lnTo>
                  <a:pt x="1481" y="300"/>
                </a:lnTo>
                <a:lnTo>
                  <a:pt x="1482" y="291"/>
                </a:lnTo>
                <a:lnTo>
                  <a:pt x="1482" y="290"/>
                </a:lnTo>
                <a:lnTo>
                  <a:pt x="1482" y="273"/>
                </a:lnTo>
                <a:lnTo>
                  <a:pt x="1482" y="272"/>
                </a:lnTo>
                <a:lnTo>
                  <a:pt x="1482" y="270"/>
                </a:lnTo>
                <a:lnTo>
                  <a:pt x="1483" y="276"/>
                </a:lnTo>
                <a:lnTo>
                  <a:pt x="1483" y="278"/>
                </a:lnTo>
                <a:lnTo>
                  <a:pt x="1483" y="303"/>
                </a:lnTo>
                <a:lnTo>
                  <a:pt x="1484" y="305"/>
                </a:lnTo>
                <a:lnTo>
                  <a:pt x="1484" y="324"/>
                </a:lnTo>
                <a:lnTo>
                  <a:pt x="1484" y="325"/>
                </a:lnTo>
                <a:lnTo>
                  <a:pt x="1484" y="339"/>
                </a:lnTo>
                <a:lnTo>
                  <a:pt x="1485" y="340"/>
                </a:lnTo>
                <a:lnTo>
                  <a:pt x="1485" y="348"/>
                </a:lnTo>
                <a:lnTo>
                  <a:pt x="1485" y="350"/>
                </a:lnTo>
                <a:lnTo>
                  <a:pt x="1486" y="357"/>
                </a:lnTo>
                <a:lnTo>
                  <a:pt x="1486" y="357"/>
                </a:lnTo>
                <a:lnTo>
                  <a:pt x="1486" y="363"/>
                </a:lnTo>
                <a:lnTo>
                  <a:pt x="1486" y="363"/>
                </a:lnTo>
                <a:lnTo>
                  <a:pt x="1486" y="363"/>
                </a:lnTo>
                <a:lnTo>
                  <a:pt x="1487" y="369"/>
                </a:lnTo>
                <a:lnTo>
                  <a:pt x="1487" y="369"/>
                </a:lnTo>
                <a:lnTo>
                  <a:pt x="1487" y="374"/>
                </a:lnTo>
                <a:lnTo>
                  <a:pt x="1488" y="373"/>
                </a:lnTo>
                <a:lnTo>
                  <a:pt x="1488" y="377"/>
                </a:lnTo>
                <a:lnTo>
                  <a:pt x="1488" y="377"/>
                </a:lnTo>
                <a:lnTo>
                  <a:pt x="1488" y="382"/>
                </a:lnTo>
                <a:lnTo>
                  <a:pt x="1488" y="382"/>
                </a:lnTo>
                <a:lnTo>
                  <a:pt x="1489" y="383"/>
                </a:lnTo>
                <a:lnTo>
                  <a:pt x="1489" y="388"/>
                </a:lnTo>
                <a:lnTo>
                  <a:pt x="1489" y="388"/>
                </a:lnTo>
                <a:lnTo>
                  <a:pt x="1489" y="388"/>
                </a:lnTo>
                <a:lnTo>
                  <a:pt x="1489" y="306"/>
                </a:lnTo>
                <a:lnTo>
                  <a:pt x="1490" y="289"/>
                </a:lnTo>
                <a:lnTo>
                  <a:pt x="1490" y="130"/>
                </a:lnTo>
                <a:lnTo>
                  <a:pt x="1490" y="122"/>
                </a:lnTo>
                <a:lnTo>
                  <a:pt x="1490" y="106"/>
                </a:lnTo>
                <a:lnTo>
                  <a:pt x="1491" y="133"/>
                </a:lnTo>
                <a:lnTo>
                  <a:pt x="1491" y="143"/>
                </a:lnTo>
                <a:lnTo>
                  <a:pt x="1491" y="245"/>
                </a:lnTo>
                <a:lnTo>
                  <a:pt x="1491" y="252"/>
                </a:lnTo>
                <a:lnTo>
                  <a:pt x="1492" y="294"/>
                </a:lnTo>
                <a:lnTo>
                  <a:pt x="1492" y="295"/>
                </a:lnTo>
                <a:lnTo>
                  <a:pt x="1492" y="304"/>
                </a:lnTo>
                <a:lnTo>
                  <a:pt x="1493" y="306"/>
                </a:lnTo>
                <a:lnTo>
                  <a:pt x="1493" y="312"/>
                </a:lnTo>
                <a:lnTo>
                  <a:pt x="1493" y="311"/>
                </a:lnTo>
                <a:lnTo>
                  <a:pt x="1493" y="311"/>
                </a:lnTo>
                <a:lnTo>
                  <a:pt x="1493" y="311"/>
                </a:lnTo>
                <a:lnTo>
                  <a:pt x="1493" y="295"/>
                </a:lnTo>
                <a:lnTo>
                  <a:pt x="1493" y="292"/>
                </a:lnTo>
                <a:lnTo>
                  <a:pt x="1494" y="266"/>
                </a:lnTo>
                <a:lnTo>
                  <a:pt x="1494" y="266"/>
                </a:lnTo>
                <a:lnTo>
                  <a:pt x="1494" y="264"/>
                </a:lnTo>
                <a:lnTo>
                  <a:pt x="1495" y="275"/>
                </a:lnTo>
                <a:lnTo>
                  <a:pt x="1495" y="277"/>
                </a:lnTo>
                <a:lnTo>
                  <a:pt x="1495" y="306"/>
                </a:lnTo>
                <a:lnTo>
                  <a:pt x="1495" y="308"/>
                </a:lnTo>
                <a:lnTo>
                  <a:pt x="1496" y="326"/>
                </a:lnTo>
                <a:lnTo>
                  <a:pt x="1496" y="328"/>
                </a:lnTo>
                <a:lnTo>
                  <a:pt x="1496" y="338"/>
                </a:lnTo>
                <a:lnTo>
                  <a:pt x="1496" y="338"/>
                </a:lnTo>
                <a:lnTo>
                  <a:pt x="1497" y="339"/>
                </a:lnTo>
                <a:lnTo>
                  <a:pt x="1497" y="347"/>
                </a:lnTo>
                <a:lnTo>
                  <a:pt x="1497" y="347"/>
                </a:lnTo>
                <a:lnTo>
                  <a:pt x="1497" y="354"/>
                </a:lnTo>
                <a:lnTo>
                  <a:pt x="1497" y="354"/>
                </a:lnTo>
                <a:lnTo>
                  <a:pt x="1498" y="355"/>
                </a:lnTo>
                <a:lnTo>
                  <a:pt x="1498" y="360"/>
                </a:lnTo>
                <a:lnTo>
                  <a:pt x="1498" y="361"/>
                </a:lnTo>
                <a:lnTo>
                  <a:pt x="1499" y="365"/>
                </a:lnTo>
                <a:lnTo>
                  <a:pt x="1499" y="364"/>
                </a:lnTo>
                <a:lnTo>
                  <a:pt x="1499" y="364"/>
                </a:lnTo>
                <a:lnTo>
                  <a:pt x="1499" y="369"/>
                </a:lnTo>
                <a:lnTo>
                  <a:pt x="1499" y="369"/>
                </a:lnTo>
                <a:lnTo>
                  <a:pt x="1500" y="374"/>
                </a:lnTo>
                <a:lnTo>
                  <a:pt x="1500" y="374"/>
                </a:lnTo>
                <a:lnTo>
                  <a:pt x="1500" y="375"/>
                </a:lnTo>
                <a:lnTo>
                  <a:pt x="1500" y="379"/>
                </a:lnTo>
                <a:lnTo>
                  <a:pt x="1500" y="375"/>
                </a:lnTo>
                <a:lnTo>
                  <a:pt x="1501" y="371"/>
                </a:lnTo>
                <a:lnTo>
                  <a:pt x="1501" y="238"/>
                </a:lnTo>
                <a:lnTo>
                  <a:pt x="1501" y="220"/>
                </a:lnTo>
                <a:lnTo>
                  <a:pt x="1501" y="97"/>
                </a:lnTo>
                <a:lnTo>
                  <a:pt x="1502" y="95"/>
                </a:lnTo>
                <a:lnTo>
                  <a:pt x="1502" y="94"/>
                </a:lnTo>
                <a:lnTo>
                  <a:pt x="1502" y="167"/>
                </a:lnTo>
                <a:lnTo>
                  <a:pt x="1502" y="177"/>
                </a:lnTo>
                <a:lnTo>
                  <a:pt x="1502" y="251"/>
                </a:lnTo>
                <a:lnTo>
                  <a:pt x="1502" y="256"/>
                </a:lnTo>
                <a:lnTo>
                  <a:pt x="1503" y="283"/>
                </a:lnTo>
                <a:lnTo>
                  <a:pt x="1503" y="282"/>
                </a:lnTo>
                <a:lnTo>
                  <a:pt x="1503" y="283"/>
                </a:lnTo>
                <a:lnTo>
                  <a:pt x="1504" y="295"/>
                </a:lnTo>
                <a:lnTo>
                  <a:pt x="1504" y="296"/>
                </a:lnTo>
                <a:lnTo>
                  <a:pt x="1504" y="302"/>
                </a:lnTo>
                <a:lnTo>
                  <a:pt x="1504" y="300"/>
                </a:lnTo>
                <a:lnTo>
                  <a:pt x="1504" y="300"/>
                </a:lnTo>
                <a:lnTo>
                  <a:pt x="1505" y="282"/>
                </a:lnTo>
                <a:lnTo>
                  <a:pt x="1505" y="280"/>
                </a:lnTo>
                <a:lnTo>
                  <a:pt x="1505" y="266"/>
                </a:lnTo>
                <a:lnTo>
                  <a:pt x="1505" y="266"/>
                </a:lnTo>
                <a:lnTo>
                  <a:pt x="1505" y="267"/>
                </a:lnTo>
                <a:lnTo>
                  <a:pt x="1506" y="266"/>
                </a:lnTo>
                <a:lnTo>
                  <a:pt x="1506" y="282"/>
                </a:lnTo>
                <a:lnTo>
                  <a:pt x="1506" y="284"/>
                </a:lnTo>
                <a:lnTo>
                  <a:pt x="1506" y="310"/>
                </a:lnTo>
                <a:lnTo>
                  <a:pt x="1507" y="313"/>
                </a:lnTo>
                <a:lnTo>
                  <a:pt x="1507" y="328"/>
                </a:lnTo>
                <a:lnTo>
                  <a:pt x="1507" y="330"/>
                </a:lnTo>
                <a:lnTo>
                  <a:pt x="1508" y="340"/>
                </a:lnTo>
                <a:lnTo>
                  <a:pt x="1508" y="342"/>
                </a:lnTo>
                <a:lnTo>
                  <a:pt x="1508" y="349"/>
                </a:lnTo>
                <a:lnTo>
                  <a:pt x="1508" y="349"/>
                </a:lnTo>
                <a:lnTo>
                  <a:pt x="1509" y="356"/>
                </a:lnTo>
                <a:lnTo>
                  <a:pt x="1509" y="356"/>
                </a:lnTo>
                <a:lnTo>
                  <a:pt x="1509" y="362"/>
                </a:lnTo>
                <a:lnTo>
                  <a:pt x="1509" y="361"/>
                </a:lnTo>
                <a:lnTo>
                  <a:pt x="1510" y="363"/>
                </a:lnTo>
                <a:lnTo>
                  <a:pt x="1510" y="367"/>
                </a:lnTo>
                <a:lnTo>
                  <a:pt x="1510" y="367"/>
                </a:lnTo>
                <a:lnTo>
                  <a:pt x="1510" y="367"/>
                </a:lnTo>
                <a:lnTo>
                  <a:pt x="1510" y="371"/>
                </a:lnTo>
                <a:lnTo>
                  <a:pt x="1510" y="371"/>
                </a:lnTo>
                <a:lnTo>
                  <a:pt x="1511" y="372"/>
                </a:lnTo>
                <a:lnTo>
                  <a:pt x="1511" y="377"/>
                </a:lnTo>
                <a:lnTo>
                  <a:pt x="1511" y="378"/>
                </a:lnTo>
                <a:lnTo>
                  <a:pt x="1512" y="383"/>
                </a:lnTo>
                <a:lnTo>
                  <a:pt x="1512" y="382"/>
                </a:lnTo>
                <a:lnTo>
                  <a:pt x="1512" y="381"/>
                </a:lnTo>
                <a:lnTo>
                  <a:pt x="1512" y="286"/>
                </a:lnTo>
                <a:lnTo>
                  <a:pt x="1512" y="268"/>
                </a:lnTo>
                <a:lnTo>
                  <a:pt x="1513" y="105"/>
                </a:lnTo>
                <a:lnTo>
                  <a:pt x="1513" y="99"/>
                </a:lnTo>
                <a:lnTo>
                  <a:pt x="1513" y="87"/>
                </a:lnTo>
                <a:lnTo>
                  <a:pt x="1513" y="134"/>
                </a:lnTo>
                <a:lnTo>
                  <a:pt x="1514" y="145"/>
                </a:lnTo>
                <a:lnTo>
                  <a:pt x="1514" y="230"/>
                </a:lnTo>
                <a:lnTo>
                  <a:pt x="1514" y="236"/>
                </a:lnTo>
                <a:lnTo>
                  <a:pt x="1514" y="270"/>
                </a:lnTo>
                <a:lnTo>
                  <a:pt x="1514" y="270"/>
                </a:lnTo>
                <a:lnTo>
                  <a:pt x="1515" y="272"/>
                </a:lnTo>
                <a:lnTo>
                  <a:pt x="1515" y="278"/>
                </a:lnTo>
                <a:lnTo>
                  <a:pt x="1515" y="279"/>
                </a:lnTo>
                <a:lnTo>
                  <a:pt x="1515" y="294"/>
                </a:lnTo>
                <a:lnTo>
                  <a:pt x="1516" y="294"/>
                </a:lnTo>
                <a:lnTo>
                  <a:pt x="1516" y="297"/>
                </a:lnTo>
                <a:lnTo>
                  <a:pt x="1516" y="289"/>
                </a:lnTo>
                <a:lnTo>
                  <a:pt x="1516" y="288"/>
                </a:lnTo>
                <a:lnTo>
                  <a:pt x="1517" y="269"/>
                </a:lnTo>
                <a:lnTo>
                  <a:pt x="1517" y="268"/>
                </a:lnTo>
                <a:lnTo>
                  <a:pt x="1517" y="266"/>
                </a:lnTo>
                <a:lnTo>
                  <a:pt x="1517" y="270"/>
                </a:lnTo>
                <a:lnTo>
                  <a:pt x="1517" y="271"/>
                </a:lnTo>
                <a:lnTo>
                  <a:pt x="1518" y="298"/>
                </a:lnTo>
                <a:lnTo>
                  <a:pt x="1518" y="300"/>
                </a:lnTo>
                <a:lnTo>
                  <a:pt x="1518" y="320"/>
                </a:lnTo>
                <a:lnTo>
                  <a:pt x="1519" y="323"/>
                </a:lnTo>
                <a:lnTo>
                  <a:pt x="1519" y="336"/>
                </a:lnTo>
                <a:lnTo>
                  <a:pt x="1519" y="337"/>
                </a:lnTo>
                <a:lnTo>
                  <a:pt x="1519" y="345"/>
                </a:lnTo>
                <a:lnTo>
                  <a:pt x="1519" y="345"/>
                </a:lnTo>
                <a:lnTo>
                  <a:pt x="1519" y="346"/>
                </a:lnTo>
                <a:lnTo>
                  <a:pt x="1520" y="353"/>
                </a:lnTo>
                <a:lnTo>
                  <a:pt x="1520" y="352"/>
                </a:lnTo>
                <a:lnTo>
                  <a:pt x="1520" y="354"/>
                </a:lnTo>
                <a:lnTo>
                  <a:pt x="1520" y="353"/>
                </a:lnTo>
                <a:lnTo>
                  <a:pt x="1521" y="358"/>
                </a:lnTo>
                <a:lnTo>
                  <a:pt x="1521" y="358"/>
                </a:lnTo>
                <a:lnTo>
                  <a:pt x="1521" y="365"/>
                </a:lnTo>
                <a:lnTo>
                  <a:pt x="1521" y="364"/>
                </a:lnTo>
                <a:lnTo>
                  <a:pt x="1521" y="365"/>
                </a:lnTo>
                <a:lnTo>
                  <a:pt x="1522" y="370"/>
                </a:lnTo>
                <a:lnTo>
                  <a:pt x="1522" y="370"/>
                </a:lnTo>
                <a:lnTo>
                  <a:pt x="1522" y="370"/>
                </a:lnTo>
                <a:lnTo>
                  <a:pt x="1522" y="376"/>
                </a:lnTo>
                <a:lnTo>
                  <a:pt x="1522" y="376"/>
                </a:lnTo>
                <a:lnTo>
                  <a:pt x="1523" y="376"/>
                </a:lnTo>
                <a:lnTo>
                  <a:pt x="1523" y="382"/>
                </a:lnTo>
                <a:lnTo>
                  <a:pt x="1523" y="382"/>
                </a:lnTo>
                <a:lnTo>
                  <a:pt x="1523" y="383"/>
                </a:lnTo>
                <a:lnTo>
                  <a:pt x="1523" y="362"/>
                </a:lnTo>
                <a:lnTo>
                  <a:pt x="1524" y="353"/>
                </a:lnTo>
                <a:lnTo>
                  <a:pt x="1524" y="184"/>
                </a:lnTo>
                <a:lnTo>
                  <a:pt x="1524" y="168"/>
                </a:lnTo>
                <a:lnTo>
                  <a:pt x="1525" y="96"/>
                </a:lnTo>
                <a:lnTo>
                  <a:pt x="1525" y="100"/>
                </a:lnTo>
                <a:lnTo>
                  <a:pt x="1525" y="105"/>
                </a:lnTo>
                <a:lnTo>
                  <a:pt x="1525" y="207"/>
                </a:lnTo>
                <a:lnTo>
                  <a:pt x="1525" y="217"/>
                </a:lnTo>
                <a:lnTo>
                  <a:pt x="1526" y="275"/>
                </a:lnTo>
                <a:lnTo>
                  <a:pt x="1526" y="279"/>
                </a:lnTo>
                <a:lnTo>
                  <a:pt x="1526" y="291"/>
                </a:lnTo>
                <a:lnTo>
                  <a:pt x="1527" y="292"/>
                </a:lnTo>
                <a:lnTo>
                  <a:pt x="1527" y="303"/>
                </a:lnTo>
                <a:lnTo>
                  <a:pt x="1527" y="303"/>
                </a:lnTo>
                <a:lnTo>
                  <a:pt x="1527" y="305"/>
                </a:lnTo>
                <a:lnTo>
                  <a:pt x="1527" y="306"/>
                </a:lnTo>
                <a:lnTo>
                  <a:pt x="1527" y="302"/>
                </a:lnTo>
                <a:lnTo>
                  <a:pt x="1527" y="302"/>
                </a:lnTo>
                <a:lnTo>
                  <a:pt x="1528" y="300"/>
                </a:lnTo>
                <a:lnTo>
                  <a:pt x="1528" y="275"/>
                </a:lnTo>
                <a:lnTo>
                  <a:pt x="1528" y="273"/>
                </a:lnTo>
                <a:lnTo>
                  <a:pt x="1528" y="263"/>
                </a:lnTo>
                <a:lnTo>
                  <a:pt x="1528" y="263"/>
                </a:lnTo>
                <a:lnTo>
                  <a:pt x="1528" y="265"/>
                </a:lnTo>
                <a:lnTo>
                  <a:pt x="1529" y="288"/>
                </a:lnTo>
                <a:lnTo>
                  <a:pt x="1529" y="291"/>
                </a:lnTo>
                <a:lnTo>
                  <a:pt x="1530" y="315"/>
                </a:lnTo>
                <a:lnTo>
                  <a:pt x="1530" y="318"/>
                </a:lnTo>
                <a:lnTo>
                  <a:pt x="1530" y="331"/>
                </a:lnTo>
                <a:lnTo>
                  <a:pt x="1530" y="332"/>
                </a:lnTo>
                <a:lnTo>
                  <a:pt x="1531" y="340"/>
                </a:lnTo>
                <a:lnTo>
                  <a:pt x="1531" y="341"/>
                </a:lnTo>
                <a:lnTo>
                  <a:pt x="1531" y="348"/>
                </a:lnTo>
                <a:lnTo>
                  <a:pt x="1531" y="348"/>
                </a:lnTo>
                <a:lnTo>
                  <a:pt x="1531" y="349"/>
                </a:lnTo>
                <a:lnTo>
                  <a:pt x="1532" y="355"/>
                </a:lnTo>
                <a:lnTo>
                  <a:pt x="1532" y="356"/>
                </a:lnTo>
                <a:lnTo>
                  <a:pt x="1532" y="361"/>
                </a:lnTo>
                <a:lnTo>
                  <a:pt x="1532" y="361"/>
                </a:lnTo>
                <a:lnTo>
                  <a:pt x="1533" y="361"/>
                </a:lnTo>
                <a:lnTo>
                  <a:pt x="1533" y="364"/>
                </a:lnTo>
                <a:lnTo>
                  <a:pt x="1533" y="365"/>
                </a:lnTo>
                <a:lnTo>
                  <a:pt x="1534" y="372"/>
                </a:lnTo>
                <a:lnTo>
                  <a:pt x="1534" y="371"/>
                </a:lnTo>
                <a:lnTo>
                  <a:pt x="1534" y="373"/>
                </a:lnTo>
                <a:lnTo>
                  <a:pt x="1534" y="378"/>
                </a:lnTo>
                <a:lnTo>
                  <a:pt x="1534" y="378"/>
                </a:lnTo>
                <a:lnTo>
                  <a:pt x="1534" y="377"/>
                </a:lnTo>
                <a:lnTo>
                  <a:pt x="1535" y="310"/>
                </a:lnTo>
                <a:lnTo>
                  <a:pt x="1535" y="295"/>
                </a:lnTo>
                <a:lnTo>
                  <a:pt x="1535" y="128"/>
                </a:lnTo>
                <a:lnTo>
                  <a:pt x="1536" y="119"/>
                </a:lnTo>
                <a:lnTo>
                  <a:pt x="1536" y="95"/>
                </a:lnTo>
                <a:lnTo>
                  <a:pt x="1536" y="125"/>
                </a:lnTo>
                <a:lnTo>
                  <a:pt x="1536" y="134"/>
                </a:lnTo>
                <a:lnTo>
                  <a:pt x="1536" y="232"/>
                </a:lnTo>
                <a:lnTo>
                  <a:pt x="1537" y="239"/>
                </a:lnTo>
                <a:lnTo>
                  <a:pt x="1537" y="278"/>
                </a:lnTo>
                <a:lnTo>
                  <a:pt x="1537" y="278"/>
                </a:lnTo>
                <a:lnTo>
                  <a:pt x="1538" y="289"/>
                </a:lnTo>
                <a:lnTo>
                  <a:pt x="1538" y="290"/>
                </a:lnTo>
                <a:lnTo>
                  <a:pt x="1538" y="303"/>
                </a:lnTo>
                <a:lnTo>
                  <a:pt x="1538" y="304"/>
                </a:lnTo>
                <a:lnTo>
                  <a:pt x="1539" y="293"/>
                </a:lnTo>
                <a:lnTo>
                  <a:pt x="1539" y="291"/>
                </a:lnTo>
                <a:lnTo>
                  <a:pt x="1539" y="271"/>
                </a:lnTo>
                <a:lnTo>
                  <a:pt x="1539" y="270"/>
                </a:lnTo>
                <a:lnTo>
                  <a:pt x="1539" y="267"/>
                </a:lnTo>
                <a:lnTo>
                  <a:pt x="1540" y="273"/>
                </a:lnTo>
                <a:lnTo>
                  <a:pt x="1540" y="274"/>
                </a:lnTo>
                <a:lnTo>
                  <a:pt x="1540" y="301"/>
                </a:lnTo>
                <a:lnTo>
                  <a:pt x="1541" y="304"/>
                </a:lnTo>
                <a:lnTo>
                  <a:pt x="1541" y="324"/>
                </a:lnTo>
                <a:lnTo>
                  <a:pt x="1541" y="325"/>
                </a:lnTo>
                <a:lnTo>
                  <a:pt x="1541" y="337"/>
                </a:lnTo>
                <a:lnTo>
                  <a:pt x="1542" y="339"/>
                </a:lnTo>
                <a:lnTo>
                  <a:pt x="1542" y="348"/>
                </a:lnTo>
                <a:lnTo>
                  <a:pt x="1542" y="348"/>
                </a:lnTo>
                <a:lnTo>
                  <a:pt x="1543" y="355"/>
                </a:lnTo>
                <a:lnTo>
                  <a:pt x="1543" y="356"/>
                </a:lnTo>
                <a:lnTo>
                  <a:pt x="1543" y="361"/>
                </a:lnTo>
                <a:lnTo>
                  <a:pt x="1543" y="361"/>
                </a:lnTo>
                <a:lnTo>
                  <a:pt x="1544" y="366"/>
                </a:lnTo>
                <a:lnTo>
                  <a:pt x="1544" y="366"/>
                </a:lnTo>
                <a:lnTo>
                  <a:pt x="1544" y="367"/>
                </a:lnTo>
                <a:lnTo>
                  <a:pt x="1544" y="372"/>
                </a:lnTo>
                <a:lnTo>
                  <a:pt x="1544" y="372"/>
                </a:lnTo>
                <a:lnTo>
                  <a:pt x="1545" y="373"/>
                </a:lnTo>
                <a:lnTo>
                  <a:pt x="1545" y="372"/>
                </a:lnTo>
                <a:lnTo>
                  <a:pt x="1545" y="376"/>
                </a:lnTo>
                <a:lnTo>
                  <a:pt x="1545" y="376"/>
                </a:lnTo>
                <a:lnTo>
                  <a:pt x="1545" y="382"/>
                </a:lnTo>
                <a:lnTo>
                  <a:pt x="1545" y="382"/>
                </a:lnTo>
                <a:lnTo>
                  <a:pt x="1546" y="386"/>
                </a:lnTo>
                <a:lnTo>
                  <a:pt x="1546" y="381"/>
                </a:lnTo>
                <a:lnTo>
                  <a:pt x="1546" y="377"/>
                </a:lnTo>
                <a:lnTo>
                  <a:pt x="1547" y="239"/>
                </a:lnTo>
                <a:lnTo>
                  <a:pt x="1547" y="223"/>
                </a:lnTo>
                <a:lnTo>
                  <a:pt x="1547" y="97"/>
                </a:lnTo>
                <a:lnTo>
                  <a:pt x="1547" y="95"/>
                </a:lnTo>
                <a:lnTo>
                  <a:pt x="1547" y="94"/>
                </a:lnTo>
                <a:lnTo>
                  <a:pt x="1548" y="166"/>
                </a:lnTo>
                <a:lnTo>
                  <a:pt x="1548" y="175"/>
                </a:lnTo>
                <a:lnTo>
                  <a:pt x="1548" y="252"/>
                </a:lnTo>
                <a:lnTo>
                  <a:pt x="1549" y="256"/>
                </a:lnTo>
                <a:lnTo>
                  <a:pt x="1549" y="275"/>
                </a:lnTo>
                <a:lnTo>
                  <a:pt x="1549" y="275"/>
                </a:lnTo>
                <a:lnTo>
                  <a:pt x="1549" y="276"/>
                </a:lnTo>
                <a:lnTo>
                  <a:pt x="1549" y="287"/>
                </a:lnTo>
                <a:lnTo>
                  <a:pt x="1550" y="288"/>
                </a:lnTo>
                <a:lnTo>
                  <a:pt x="1550" y="296"/>
                </a:lnTo>
                <a:lnTo>
                  <a:pt x="1550" y="296"/>
                </a:lnTo>
                <a:lnTo>
                  <a:pt x="1550" y="296"/>
                </a:lnTo>
                <a:lnTo>
                  <a:pt x="1550" y="297"/>
                </a:lnTo>
                <a:lnTo>
                  <a:pt x="1551" y="285"/>
                </a:lnTo>
                <a:lnTo>
                  <a:pt x="1551" y="283"/>
                </a:lnTo>
                <a:lnTo>
                  <a:pt x="1551" y="268"/>
                </a:lnTo>
                <a:lnTo>
                  <a:pt x="1551" y="268"/>
                </a:lnTo>
                <a:lnTo>
                  <a:pt x="1551" y="267"/>
                </a:lnTo>
                <a:lnTo>
                  <a:pt x="1552" y="277"/>
                </a:lnTo>
                <a:lnTo>
                  <a:pt x="1552" y="280"/>
                </a:lnTo>
                <a:lnTo>
                  <a:pt x="1552" y="304"/>
                </a:lnTo>
                <a:lnTo>
                  <a:pt x="1552" y="307"/>
                </a:lnTo>
                <a:lnTo>
                  <a:pt x="1553" y="324"/>
                </a:lnTo>
                <a:lnTo>
                  <a:pt x="1553" y="326"/>
                </a:lnTo>
                <a:lnTo>
                  <a:pt x="1553" y="338"/>
                </a:lnTo>
                <a:lnTo>
                  <a:pt x="1554" y="339"/>
                </a:lnTo>
                <a:lnTo>
                  <a:pt x="1554" y="348"/>
                </a:lnTo>
                <a:lnTo>
                  <a:pt x="1554" y="349"/>
                </a:lnTo>
                <a:lnTo>
                  <a:pt x="1554" y="356"/>
                </a:lnTo>
                <a:lnTo>
                  <a:pt x="1554" y="356"/>
                </a:lnTo>
                <a:lnTo>
                  <a:pt x="1555" y="361"/>
                </a:lnTo>
                <a:lnTo>
                  <a:pt x="1555" y="363"/>
                </a:lnTo>
                <a:lnTo>
                  <a:pt x="1556" y="367"/>
                </a:lnTo>
                <a:lnTo>
                  <a:pt x="1556" y="368"/>
                </a:lnTo>
                <a:lnTo>
                  <a:pt x="1556" y="371"/>
                </a:lnTo>
                <a:lnTo>
                  <a:pt x="1556" y="372"/>
                </a:lnTo>
                <a:lnTo>
                  <a:pt x="1556" y="371"/>
                </a:lnTo>
                <a:lnTo>
                  <a:pt x="1557" y="375"/>
                </a:lnTo>
                <a:lnTo>
                  <a:pt x="1557" y="376"/>
                </a:lnTo>
                <a:lnTo>
                  <a:pt x="1557" y="375"/>
                </a:lnTo>
                <a:lnTo>
                  <a:pt x="1557" y="382"/>
                </a:lnTo>
                <a:lnTo>
                  <a:pt x="1557" y="382"/>
                </a:lnTo>
                <a:lnTo>
                  <a:pt x="1558" y="387"/>
                </a:lnTo>
                <a:lnTo>
                  <a:pt x="1558" y="385"/>
                </a:lnTo>
                <a:lnTo>
                  <a:pt x="1558" y="383"/>
                </a:lnTo>
                <a:lnTo>
                  <a:pt x="1558" y="278"/>
                </a:lnTo>
                <a:lnTo>
                  <a:pt x="1559" y="262"/>
                </a:lnTo>
                <a:lnTo>
                  <a:pt x="1559" y="115"/>
                </a:lnTo>
                <a:lnTo>
                  <a:pt x="1559" y="109"/>
                </a:lnTo>
                <a:lnTo>
                  <a:pt x="1559" y="101"/>
                </a:lnTo>
                <a:lnTo>
                  <a:pt x="1560" y="153"/>
                </a:lnTo>
                <a:lnTo>
                  <a:pt x="1560" y="163"/>
                </a:lnTo>
                <a:lnTo>
                  <a:pt x="1560" y="247"/>
                </a:lnTo>
                <a:lnTo>
                  <a:pt x="1560" y="253"/>
                </a:lnTo>
                <a:lnTo>
                  <a:pt x="1561" y="288"/>
                </a:lnTo>
                <a:lnTo>
                  <a:pt x="1561" y="289"/>
                </a:lnTo>
                <a:lnTo>
                  <a:pt x="1561" y="298"/>
                </a:lnTo>
                <a:lnTo>
                  <a:pt x="1562" y="299"/>
                </a:lnTo>
                <a:lnTo>
                  <a:pt x="1562" y="306"/>
                </a:lnTo>
                <a:lnTo>
                  <a:pt x="1562" y="306"/>
                </a:lnTo>
                <a:lnTo>
                  <a:pt x="1562" y="306"/>
                </a:lnTo>
                <a:lnTo>
                  <a:pt x="1562" y="287"/>
                </a:lnTo>
                <a:lnTo>
                  <a:pt x="1563" y="284"/>
                </a:lnTo>
                <a:lnTo>
                  <a:pt x="1563" y="264"/>
                </a:lnTo>
                <a:lnTo>
                  <a:pt x="1563" y="264"/>
                </a:lnTo>
                <a:lnTo>
                  <a:pt x="1563" y="262"/>
                </a:lnTo>
                <a:lnTo>
                  <a:pt x="1564" y="274"/>
                </a:lnTo>
                <a:lnTo>
                  <a:pt x="1564" y="277"/>
                </a:lnTo>
                <a:lnTo>
                  <a:pt x="1564" y="304"/>
                </a:lnTo>
                <a:lnTo>
                  <a:pt x="1564" y="305"/>
                </a:lnTo>
                <a:lnTo>
                  <a:pt x="1565" y="323"/>
                </a:lnTo>
                <a:lnTo>
                  <a:pt x="1565" y="324"/>
                </a:lnTo>
                <a:lnTo>
                  <a:pt x="1565" y="335"/>
                </a:lnTo>
                <a:lnTo>
                  <a:pt x="1565" y="336"/>
                </a:lnTo>
                <a:lnTo>
                  <a:pt x="1566" y="341"/>
                </a:lnTo>
                <a:lnTo>
                  <a:pt x="1566" y="341"/>
                </a:lnTo>
                <a:lnTo>
                  <a:pt x="1566" y="342"/>
                </a:lnTo>
                <a:lnTo>
                  <a:pt x="1566" y="349"/>
                </a:lnTo>
                <a:lnTo>
                  <a:pt x="1567" y="351"/>
                </a:lnTo>
                <a:lnTo>
                  <a:pt x="1567" y="356"/>
                </a:lnTo>
                <a:lnTo>
                  <a:pt x="1567" y="355"/>
                </a:lnTo>
                <a:lnTo>
                  <a:pt x="1567" y="356"/>
                </a:lnTo>
                <a:lnTo>
                  <a:pt x="1567" y="360"/>
                </a:lnTo>
                <a:lnTo>
                  <a:pt x="1567" y="359"/>
                </a:lnTo>
                <a:lnTo>
                  <a:pt x="1568" y="360"/>
                </a:lnTo>
                <a:lnTo>
                  <a:pt x="1568" y="365"/>
                </a:lnTo>
                <a:lnTo>
                  <a:pt x="1568" y="365"/>
                </a:lnTo>
                <a:lnTo>
                  <a:pt x="1569" y="371"/>
                </a:lnTo>
                <a:lnTo>
                  <a:pt x="1569" y="372"/>
                </a:lnTo>
                <a:lnTo>
                  <a:pt x="1569" y="376"/>
                </a:lnTo>
                <a:lnTo>
                  <a:pt x="1569" y="369"/>
                </a:lnTo>
                <a:lnTo>
                  <a:pt x="1569" y="365"/>
                </a:lnTo>
                <a:lnTo>
                  <a:pt x="1570" y="228"/>
                </a:lnTo>
                <a:lnTo>
                  <a:pt x="1570" y="211"/>
                </a:lnTo>
                <a:lnTo>
                  <a:pt x="1570" y="95"/>
                </a:lnTo>
                <a:lnTo>
                  <a:pt x="1571" y="92"/>
                </a:lnTo>
                <a:lnTo>
                  <a:pt x="1571" y="170"/>
                </a:lnTo>
                <a:lnTo>
                  <a:pt x="1571" y="179"/>
                </a:lnTo>
                <a:lnTo>
                  <a:pt x="1571" y="252"/>
                </a:lnTo>
                <a:lnTo>
                  <a:pt x="1571" y="258"/>
                </a:lnTo>
                <a:lnTo>
                  <a:pt x="1572" y="281"/>
                </a:lnTo>
                <a:lnTo>
                  <a:pt x="1572" y="281"/>
                </a:lnTo>
                <a:lnTo>
                  <a:pt x="1573" y="293"/>
                </a:lnTo>
                <a:lnTo>
                  <a:pt x="1573" y="294"/>
                </a:lnTo>
                <a:lnTo>
                  <a:pt x="1573" y="300"/>
                </a:lnTo>
                <a:lnTo>
                  <a:pt x="1573" y="299"/>
                </a:lnTo>
                <a:lnTo>
                  <a:pt x="1573" y="298"/>
                </a:lnTo>
                <a:lnTo>
                  <a:pt x="1574" y="281"/>
                </a:lnTo>
                <a:lnTo>
                  <a:pt x="1574" y="278"/>
                </a:lnTo>
                <a:lnTo>
                  <a:pt x="1574" y="266"/>
                </a:lnTo>
                <a:lnTo>
                  <a:pt x="1574" y="266"/>
                </a:lnTo>
                <a:lnTo>
                  <a:pt x="1575" y="265"/>
                </a:lnTo>
                <a:lnTo>
                  <a:pt x="1575" y="281"/>
                </a:lnTo>
                <a:lnTo>
                  <a:pt x="1575" y="284"/>
                </a:lnTo>
                <a:lnTo>
                  <a:pt x="1575" y="307"/>
                </a:lnTo>
                <a:lnTo>
                  <a:pt x="1576" y="311"/>
                </a:lnTo>
                <a:lnTo>
                  <a:pt x="1576" y="326"/>
                </a:lnTo>
                <a:lnTo>
                  <a:pt x="1576" y="327"/>
                </a:lnTo>
                <a:lnTo>
                  <a:pt x="1577" y="338"/>
                </a:lnTo>
                <a:lnTo>
                  <a:pt x="1577" y="338"/>
                </a:lnTo>
                <a:lnTo>
                  <a:pt x="1577" y="347"/>
                </a:lnTo>
                <a:lnTo>
                  <a:pt x="1577" y="349"/>
                </a:lnTo>
                <a:lnTo>
                  <a:pt x="1577" y="347"/>
                </a:lnTo>
                <a:lnTo>
                  <a:pt x="1578" y="354"/>
                </a:lnTo>
                <a:lnTo>
                  <a:pt x="1578" y="353"/>
                </a:lnTo>
                <a:lnTo>
                  <a:pt x="1578" y="361"/>
                </a:lnTo>
                <a:lnTo>
                  <a:pt x="1578" y="360"/>
                </a:lnTo>
                <a:lnTo>
                  <a:pt x="1579" y="365"/>
                </a:lnTo>
                <a:lnTo>
                  <a:pt x="1579" y="365"/>
                </a:lnTo>
                <a:lnTo>
                  <a:pt x="1579" y="366"/>
                </a:lnTo>
                <a:lnTo>
                  <a:pt x="1579" y="366"/>
                </a:lnTo>
                <a:lnTo>
                  <a:pt x="1579" y="369"/>
                </a:lnTo>
                <a:lnTo>
                  <a:pt x="1580" y="370"/>
                </a:lnTo>
                <a:lnTo>
                  <a:pt x="1580" y="375"/>
                </a:lnTo>
                <a:lnTo>
                  <a:pt x="1580" y="376"/>
                </a:lnTo>
                <a:lnTo>
                  <a:pt x="1580" y="381"/>
                </a:lnTo>
                <a:lnTo>
                  <a:pt x="1580" y="381"/>
                </a:lnTo>
                <a:lnTo>
                  <a:pt x="1581" y="319"/>
                </a:lnTo>
                <a:lnTo>
                  <a:pt x="1581" y="304"/>
                </a:lnTo>
                <a:lnTo>
                  <a:pt x="1582" y="132"/>
                </a:lnTo>
                <a:lnTo>
                  <a:pt x="1582" y="120"/>
                </a:lnTo>
                <a:lnTo>
                  <a:pt x="1582" y="88"/>
                </a:lnTo>
                <a:lnTo>
                  <a:pt x="1582" y="110"/>
                </a:lnTo>
                <a:lnTo>
                  <a:pt x="1582" y="119"/>
                </a:lnTo>
                <a:lnTo>
                  <a:pt x="1583" y="216"/>
                </a:lnTo>
                <a:lnTo>
                  <a:pt x="1583" y="223"/>
                </a:lnTo>
                <a:lnTo>
                  <a:pt x="1583" y="261"/>
                </a:lnTo>
                <a:lnTo>
                  <a:pt x="1583" y="265"/>
                </a:lnTo>
                <a:lnTo>
                  <a:pt x="1584" y="273"/>
                </a:lnTo>
                <a:lnTo>
                  <a:pt x="1584" y="273"/>
                </a:lnTo>
                <a:lnTo>
                  <a:pt x="1584" y="274"/>
                </a:lnTo>
                <a:lnTo>
                  <a:pt x="1584" y="288"/>
                </a:lnTo>
                <a:lnTo>
                  <a:pt x="1585" y="289"/>
                </a:lnTo>
                <a:lnTo>
                  <a:pt x="1585" y="291"/>
                </a:lnTo>
                <a:lnTo>
                  <a:pt x="1585" y="287"/>
                </a:lnTo>
                <a:lnTo>
                  <a:pt x="1585" y="288"/>
                </a:lnTo>
                <a:lnTo>
                  <a:pt x="1585" y="285"/>
                </a:lnTo>
                <a:lnTo>
                  <a:pt x="1586" y="267"/>
                </a:lnTo>
                <a:lnTo>
                  <a:pt x="1586" y="265"/>
                </a:lnTo>
                <a:lnTo>
                  <a:pt x="1586" y="260"/>
                </a:lnTo>
                <a:lnTo>
                  <a:pt x="1586" y="262"/>
                </a:lnTo>
                <a:lnTo>
                  <a:pt x="1586" y="263"/>
                </a:lnTo>
                <a:lnTo>
                  <a:pt x="1587" y="286"/>
                </a:lnTo>
                <a:lnTo>
                  <a:pt x="1587" y="290"/>
                </a:lnTo>
                <a:lnTo>
                  <a:pt x="1587" y="311"/>
                </a:lnTo>
                <a:lnTo>
                  <a:pt x="1588" y="312"/>
                </a:lnTo>
                <a:lnTo>
                  <a:pt x="1588" y="326"/>
                </a:lnTo>
                <a:lnTo>
                  <a:pt x="1588" y="327"/>
                </a:lnTo>
                <a:lnTo>
                  <a:pt x="1588" y="338"/>
                </a:lnTo>
                <a:lnTo>
                  <a:pt x="1589" y="338"/>
                </a:lnTo>
                <a:lnTo>
                  <a:pt x="1589" y="345"/>
                </a:lnTo>
                <a:lnTo>
                  <a:pt x="1589" y="345"/>
                </a:lnTo>
                <a:lnTo>
                  <a:pt x="1589" y="345"/>
                </a:lnTo>
                <a:lnTo>
                  <a:pt x="1590" y="352"/>
                </a:lnTo>
                <a:lnTo>
                  <a:pt x="1590" y="353"/>
                </a:lnTo>
                <a:lnTo>
                  <a:pt x="1590" y="357"/>
                </a:lnTo>
                <a:lnTo>
                  <a:pt x="1590" y="357"/>
                </a:lnTo>
                <a:lnTo>
                  <a:pt x="1590" y="359"/>
                </a:lnTo>
                <a:lnTo>
                  <a:pt x="1590" y="358"/>
                </a:lnTo>
                <a:lnTo>
                  <a:pt x="1591" y="363"/>
                </a:lnTo>
                <a:lnTo>
                  <a:pt x="1591" y="363"/>
                </a:lnTo>
                <a:lnTo>
                  <a:pt x="1591" y="363"/>
                </a:lnTo>
                <a:lnTo>
                  <a:pt x="1591" y="368"/>
                </a:lnTo>
                <a:lnTo>
                  <a:pt x="1591" y="368"/>
                </a:lnTo>
                <a:lnTo>
                  <a:pt x="1592" y="374"/>
                </a:lnTo>
                <a:lnTo>
                  <a:pt x="1592" y="375"/>
                </a:lnTo>
                <a:lnTo>
                  <a:pt x="1592" y="376"/>
                </a:lnTo>
                <a:lnTo>
                  <a:pt x="1592" y="362"/>
                </a:lnTo>
                <a:lnTo>
                  <a:pt x="1593" y="356"/>
                </a:lnTo>
                <a:lnTo>
                  <a:pt x="1593" y="200"/>
                </a:lnTo>
                <a:lnTo>
                  <a:pt x="1593" y="184"/>
                </a:lnTo>
                <a:lnTo>
                  <a:pt x="1593" y="90"/>
                </a:lnTo>
                <a:lnTo>
                  <a:pt x="1594" y="93"/>
                </a:lnTo>
                <a:lnTo>
                  <a:pt x="1594" y="184"/>
                </a:lnTo>
                <a:lnTo>
                  <a:pt x="1594" y="193"/>
                </a:lnTo>
                <a:lnTo>
                  <a:pt x="1595" y="255"/>
                </a:lnTo>
                <a:lnTo>
                  <a:pt x="1595" y="259"/>
                </a:lnTo>
                <a:lnTo>
                  <a:pt x="1595" y="276"/>
                </a:lnTo>
                <a:lnTo>
                  <a:pt x="1595" y="276"/>
                </a:lnTo>
                <a:lnTo>
                  <a:pt x="1595" y="276"/>
                </a:lnTo>
                <a:lnTo>
                  <a:pt x="1596" y="288"/>
                </a:lnTo>
                <a:lnTo>
                  <a:pt x="1596" y="290"/>
                </a:lnTo>
                <a:lnTo>
                  <a:pt x="1596" y="295"/>
                </a:lnTo>
                <a:lnTo>
                  <a:pt x="1596" y="291"/>
                </a:lnTo>
                <a:lnTo>
                  <a:pt x="1597" y="290"/>
                </a:lnTo>
                <a:lnTo>
                  <a:pt x="1597" y="267"/>
                </a:lnTo>
                <a:lnTo>
                  <a:pt x="1597" y="265"/>
                </a:lnTo>
                <a:lnTo>
                  <a:pt x="1597" y="255"/>
                </a:lnTo>
                <a:lnTo>
                  <a:pt x="1597" y="256"/>
                </a:lnTo>
                <a:lnTo>
                  <a:pt x="1597" y="257"/>
                </a:lnTo>
                <a:lnTo>
                  <a:pt x="1598" y="281"/>
                </a:lnTo>
                <a:lnTo>
                  <a:pt x="1598" y="283"/>
                </a:lnTo>
                <a:lnTo>
                  <a:pt x="1599" y="306"/>
                </a:lnTo>
                <a:lnTo>
                  <a:pt x="1599" y="307"/>
                </a:lnTo>
                <a:lnTo>
                  <a:pt x="1599" y="320"/>
                </a:lnTo>
                <a:lnTo>
                  <a:pt x="1599" y="321"/>
                </a:lnTo>
                <a:lnTo>
                  <a:pt x="1600" y="328"/>
                </a:lnTo>
                <a:lnTo>
                  <a:pt x="1600" y="328"/>
                </a:lnTo>
                <a:lnTo>
                  <a:pt x="1600" y="330"/>
                </a:lnTo>
                <a:lnTo>
                  <a:pt x="1600" y="337"/>
                </a:lnTo>
                <a:lnTo>
                  <a:pt x="1601" y="336"/>
                </a:lnTo>
                <a:lnTo>
                  <a:pt x="1601" y="343"/>
                </a:lnTo>
                <a:lnTo>
                  <a:pt x="1601" y="342"/>
                </a:lnTo>
                <a:lnTo>
                  <a:pt x="1601" y="347"/>
                </a:lnTo>
                <a:lnTo>
                  <a:pt x="1602" y="346"/>
                </a:lnTo>
                <a:lnTo>
                  <a:pt x="1602" y="352"/>
                </a:lnTo>
                <a:lnTo>
                  <a:pt x="1602" y="352"/>
                </a:lnTo>
                <a:lnTo>
                  <a:pt x="1602" y="360"/>
                </a:lnTo>
                <a:lnTo>
                  <a:pt x="1603" y="362"/>
                </a:lnTo>
                <a:lnTo>
                  <a:pt x="1603" y="363"/>
                </a:lnTo>
                <a:lnTo>
                  <a:pt x="1603" y="351"/>
                </a:lnTo>
                <a:lnTo>
                  <a:pt x="1603" y="344"/>
                </a:lnTo>
                <a:lnTo>
                  <a:pt x="1604" y="202"/>
                </a:lnTo>
                <a:lnTo>
                  <a:pt x="1604" y="185"/>
                </a:lnTo>
                <a:lnTo>
                  <a:pt x="1604" y="83"/>
                </a:lnTo>
                <a:lnTo>
                  <a:pt x="1604" y="84"/>
                </a:lnTo>
                <a:lnTo>
                  <a:pt x="1605" y="178"/>
                </a:lnTo>
                <a:lnTo>
                  <a:pt x="1605" y="187"/>
                </a:lnTo>
                <a:lnTo>
                  <a:pt x="1605" y="254"/>
                </a:lnTo>
                <a:lnTo>
                  <a:pt x="1606" y="254"/>
                </a:lnTo>
                <a:lnTo>
                  <a:pt x="1606" y="272"/>
                </a:lnTo>
                <a:lnTo>
                  <a:pt x="1606" y="272"/>
                </a:lnTo>
                <a:lnTo>
                  <a:pt x="1606" y="288"/>
                </a:lnTo>
                <a:lnTo>
                  <a:pt x="1606" y="288"/>
                </a:lnTo>
                <a:lnTo>
                  <a:pt x="1607" y="293"/>
                </a:lnTo>
                <a:lnTo>
                  <a:pt x="1607" y="290"/>
                </a:lnTo>
                <a:lnTo>
                  <a:pt x="1607" y="290"/>
                </a:lnTo>
                <a:lnTo>
                  <a:pt x="1608" y="267"/>
                </a:lnTo>
                <a:lnTo>
                  <a:pt x="1608" y="266"/>
                </a:lnTo>
                <a:lnTo>
                  <a:pt x="1608" y="256"/>
                </a:lnTo>
                <a:lnTo>
                  <a:pt x="1608" y="256"/>
                </a:lnTo>
                <a:lnTo>
                  <a:pt x="1608" y="258"/>
                </a:lnTo>
                <a:lnTo>
                  <a:pt x="1609" y="281"/>
                </a:lnTo>
                <a:lnTo>
                  <a:pt x="1609" y="283"/>
                </a:lnTo>
                <a:lnTo>
                  <a:pt x="1609" y="305"/>
                </a:lnTo>
                <a:lnTo>
                  <a:pt x="1609" y="307"/>
                </a:lnTo>
                <a:lnTo>
                  <a:pt x="1610" y="321"/>
                </a:lnTo>
                <a:lnTo>
                  <a:pt x="1610" y="323"/>
                </a:lnTo>
                <a:lnTo>
                  <a:pt x="1610" y="332"/>
                </a:lnTo>
                <a:lnTo>
                  <a:pt x="1611" y="333"/>
                </a:lnTo>
                <a:lnTo>
                  <a:pt x="1611" y="339"/>
                </a:lnTo>
                <a:lnTo>
                  <a:pt x="1611" y="340"/>
                </a:lnTo>
                <a:lnTo>
                  <a:pt x="1612" y="347"/>
                </a:lnTo>
                <a:lnTo>
                  <a:pt x="1612" y="347"/>
                </a:lnTo>
                <a:lnTo>
                  <a:pt x="1612" y="348"/>
                </a:lnTo>
                <a:lnTo>
                  <a:pt x="1612" y="352"/>
                </a:lnTo>
                <a:lnTo>
                  <a:pt x="1612" y="353"/>
                </a:lnTo>
                <a:lnTo>
                  <a:pt x="1613" y="357"/>
                </a:lnTo>
                <a:lnTo>
                  <a:pt x="1613" y="357"/>
                </a:lnTo>
                <a:lnTo>
                  <a:pt x="1613" y="362"/>
                </a:lnTo>
                <a:lnTo>
                  <a:pt x="1614" y="364"/>
                </a:lnTo>
                <a:lnTo>
                  <a:pt x="1614" y="370"/>
                </a:lnTo>
                <a:lnTo>
                  <a:pt x="1614" y="369"/>
                </a:lnTo>
                <a:lnTo>
                  <a:pt x="1614" y="369"/>
                </a:lnTo>
                <a:lnTo>
                  <a:pt x="1614" y="290"/>
                </a:lnTo>
                <a:lnTo>
                  <a:pt x="1615" y="275"/>
                </a:lnTo>
                <a:lnTo>
                  <a:pt x="1615" y="115"/>
                </a:lnTo>
                <a:lnTo>
                  <a:pt x="1615" y="104"/>
                </a:lnTo>
                <a:lnTo>
                  <a:pt x="1615" y="74"/>
                </a:lnTo>
                <a:lnTo>
                  <a:pt x="1615" y="103"/>
                </a:lnTo>
                <a:lnTo>
                  <a:pt x="1616" y="111"/>
                </a:lnTo>
                <a:lnTo>
                  <a:pt x="1616" y="206"/>
                </a:lnTo>
                <a:lnTo>
                  <a:pt x="1616" y="212"/>
                </a:lnTo>
                <a:lnTo>
                  <a:pt x="1617" y="247"/>
                </a:lnTo>
                <a:lnTo>
                  <a:pt x="1617" y="249"/>
                </a:lnTo>
                <a:lnTo>
                  <a:pt x="1617" y="254"/>
                </a:lnTo>
                <a:lnTo>
                  <a:pt x="1617" y="256"/>
                </a:lnTo>
                <a:lnTo>
                  <a:pt x="1618" y="272"/>
                </a:lnTo>
                <a:lnTo>
                  <a:pt x="1618" y="273"/>
                </a:lnTo>
                <a:lnTo>
                  <a:pt x="1618" y="277"/>
                </a:lnTo>
                <a:lnTo>
                  <a:pt x="1618" y="274"/>
                </a:lnTo>
                <a:lnTo>
                  <a:pt x="1619" y="273"/>
                </a:lnTo>
                <a:lnTo>
                  <a:pt x="1619" y="256"/>
                </a:lnTo>
                <a:lnTo>
                  <a:pt x="1619" y="254"/>
                </a:lnTo>
                <a:lnTo>
                  <a:pt x="1619" y="250"/>
                </a:lnTo>
                <a:lnTo>
                  <a:pt x="1619" y="253"/>
                </a:lnTo>
                <a:lnTo>
                  <a:pt x="1620" y="256"/>
                </a:lnTo>
                <a:lnTo>
                  <a:pt x="1620" y="281"/>
                </a:lnTo>
                <a:lnTo>
                  <a:pt x="1620" y="282"/>
                </a:lnTo>
                <a:lnTo>
                  <a:pt x="1621" y="300"/>
                </a:lnTo>
                <a:lnTo>
                  <a:pt x="1621" y="301"/>
                </a:lnTo>
                <a:lnTo>
                  <a:pt x="1621" y="315"/>
                </a:lnTo>
                <a:lnTo>
                  <a:pt x="1621" y="316"/>
                </a:lnTo>
                <a:lnTo>
                  <a:pt x="1622" y="326"/>
                </a:lnTo>
                <a:lnTo>
                  <a:pt x="1622" y="326"/>
                </a:lnTo>
                <a:lnTo>
                  <a:pt x="1622" y="333"/>
                </a:lnTo>
                <a:lnTo>
                  <a:pt x="1623" y="333"/>
                </a:lnTo>
                <a:lnTo>
                  <a:pt x="1623" y="340"/>
                </a:lnTo>
                <a:lnTo>
                  <a:pt x="1623" y="340"/>
                </a:lnTo>
                <a:lnTo>
                  <a:pt x="1623" y="340"/>
                </a:lnTo>
                <a:lnTo>
                  <a:pt x="1623" y="344"/>
                </a:lnTo>
                <a:lnTo>
                  <a:pt x="1623" y="344"/>
                </a:lnTo>
                <a:lnTo>
                  <a:pt x="1623" y="345"/>
                </a:lnTo>
                <a:lnTo>
                  <a:pt x="1624" y="349"/>
                </a:lnTo>
                <a:lnTo>
                  <a:pt x="1624" y="350"/>
                </a:lnTo>
                <a:lnTo>
                  <a:pt x="1625" y="356"/>
                </a:lnTo>
                <a:lnTo>
                  <a:pt x="1625" y="357"/>
                </a:lnTo>
                <a:lnTo>
                  <a:pt x="1625" y="365"/>
                </a:lnTo>
                <a:lnTo>
                  <a:pt x="1625" y="364"/>
                </a:lnTo>
                <a:lnTo>
                  <a:pt x="1625" y="365"/>
                </a:lnTo>
                <a:lnTo>
                  <a:pt x="1625" y="366"/>
                </a:lnTo>
                <a:lnTo>
                  <a:pt x="1626" y="319"/>
                </a:lnTo>
                <a:lnTo>
                  <a:pt x="1626" y="306"/>
                </a:lnTo>
                <a:lnTo>
                  <a:pt x="1626" y="126"/>
                </a:lnTo>
                <a:lnTo>
                  <a:pt x="1627" y="113"/>
                </a:lnTo>
                <a:lnTo>
                  <a:pt x="1627" y="68"/>
                </a:lnTo>
                <a:lnTo>
                  <a:pt x="1627" y="79"/>
                </a:lnTo>
                <a:lnTo>
                  <a:pt x="1627" y="86"/>
                </a:lnTo>
                <a:lnTo>
                  <a:pt x="1627" y="189"/>
                </a:lnTo>
                <a:lnTo>
                  <a:pt x="1628" y="197"/>
                </a:lnTo>
                <a:lnTo>
                  <a:pt x="1628" y="245"/>
                </a:lnTo>
                <a:lnTo>
                  <a:pt x="1628" y="246"/>
                </a:lnTo>
                <a:lnTo>
                  <a:pt x="1628" y="253"/>
                </a:lnTo>
                <a:lnTo>
                  <a:pt x="1629" y="254"/>
                </a:lnTo>
                <a:lnTo>
                  <a:pt x="1629" y="271"/>
                </a:lnTo>
                <a:lnTo>
                  <a:pt x="1629" y="272"/>
                </a:lnTo>
                <a:lnTo>
                  <a:pt x="1629" y="275"/>
                </a:lnTo>
                <a:lnTo>
                  <a:pt x="1630" y="272"/>
                </a:lnTo>
                <a:lnTo>
                  <a:pt x="1630" y="271"/>
                </a:lnTo>
                <a:lnTo>
                  <a:pt x="1630" y="250"/>
                </a:lnTo>
                <a:lnTo>
                  <a:pt x="1630" y="249"/>
                </a:lnTo>
                <a:lnTo>
                  <a:pt x="1630" y="242"/>
                </a:lnTo>
                <a:lnTo>
                  <a:pt x="1631" y="245"/>
                </a:lnTo>
                <a:lnTo>
                  <a:pt x="1631" y="247"/>
                </a:lnTo>
                <a:lnTo>
                  <a:pt x="1631" y="273"/>
                </a:lnTo>
                <a:lnTo>
                  <a:pt x="1632" y="274"/>
                </a:lnTo>
                <a:lnTo>
                  <a:pt x="1632" y="296"/>
                </a:lnTo>
                <a:lnTo>
                  <a:pt x="1632" y="297"/>
                </a:lnTo>
                <a:lnTo>
                  <a:pt x="1632" y="309"/>
                </a:lnTo>
                <a:lnTo>
                  <a:pt x="1632" y="311"/>
                </a:lnTo>
                <a:lnTo>
                  <a:pt x="1633" y="319"/>
                </a:lnTo>
                <a:lnTo>
                  <a:pt x="1633" y="320"/>
                </a:lnTo>
                <a:lnTo>
                  <a:pt x="1633" y="320"/>
                </a:lnTo>
                <a:lnTo>
                  <a:pt x="1634" y="326"/>
                </a:lnTo>
                <a:lnTo>
                  <a:pt x="1634" y="325"/>
                </a:lnTo>
                <a:lnTo>
                  <a:pt x="1634" y="326"/>
                </a:lnTo>
                <a:lnTo>
                  <a:pt x="1634" y="332"/>
                </a:lnTo>
                <a:lnTo>
                  <a:pt x="1634" y="332"/>
                </a:lnTo>
                <a:lnTo>
                  <a:pt x="1635" y="336"/>
                </a:lnTo>
                <a:lnTo>
                  <a:pt x="1635" y="335"/>
                </a:lnTo>
                <a:lnTo>
                  <a:pt x="1635" y="336"/>
                </a:lnTo>
                <a:lnTo>
                  <a:pt x="1635" y="340"/>
                </a:lnTo>
                <a:lnTo>
                  <a:pt x="1635" y="340"/>
                </a:lnTo>
                <a:lnTo>
                  <a:pt x="1636" y="346"/>
                </a:lnTo>
                <a:lnTo>
                  <a:pt x="1636" y="346"/>
                </a:lnTo>
                <a:lnTo>
                  <a:pt x="1636" y="347"/>
                </a:lnTo>
                <a:lnTo>
                  <a:pt x="1636" y="350"/>
                </a:lnTo>
                <a:lnTo>
                  <a:pt x="1636" y="345"/>
                </a:lnTo>
                <a:lnTo>
                  <a:pt x="1637" y="341"/>
                </a:lnTo>
                <a:lnTo>
                  <a:pt x="1637" y="211"/>
                </a:lnTo>
                <a:lnTo>
                  <a:pt x="1637" y="194"/>
                </a:lnTo>
                <a:lnTo>
                  <a:pt x="1638" y="63"/>
                </a:lnTo>
                <a:lnTo>
                  <a:pt x="1638" y="63"/>
                </a:lnTo>
                <a:lnTo>
                  <a:pt x="1638" y="141"/>
                </a:lnTo>
                <a:lnTo>
                  <a:pt x="1638" y="151"/>
                </a:lnTo>
                <a:lnTo>
                  <a:pt x="1639" y="237"/>
                </a:lnTo>
                <a:lnTo>
                  <a:pt x="1639" y="240"/>
                </a:lnTo>
                <a:lnTo>
                  <a:pt x="1639" y="259"/>
                </a:lnTo>
                <a:lnTo>
                  <a:pt x="1640" y="259"/>
                </a:lnTo>
                <a:lnTo>
                  <a:pt x="1640" y="272"/>
                </a:lnTo>
                <a:lnTo>
                  <a:pt x="1640" y="274"/>
                </a:lnTo>
                <a:lnTo>
                  <a:pt x="1640" y="277"/>
                </a:lnTo>
                <a:lnTo>
                  <a:pt x="1640" y="274"/>
                </a:lnTo>
                <a:lnTo>
                  <a:pt x="1641" y="273"/>
                </a:lnTo>
                <a:lnTo>
                  <a:pt x="1641" y="253"/>
                </a:lnTo>
                <a:lnTo>
                  <a:pt x="1641" y="251"/>
                </a:lnTo>
                <a:lnTo>
                  <a:pt x="1641" y="240"/>
                </a:lnTo>
                <a:lnTo>
                  <a:pt x="1641" y="241"/>
                </a:lnTo>
                <a:lnTo>
                  <a:pt x="1642" y="241"/>
                </a:lnTo>
                <a:lnTo>
                  <a:pt x="1642" y="265"/>
                </a:lnTo>
                <a:lnTo>
                  <a:pt x="1642" y="268"/>
                </a:lnTo>
                <a:lnTo>
                  <a:pt x="1643" y="293"/>
                </a:lnTo>
                <a:lnTo>
                  <a:pt x="1643" y="294"/>
                </a:lnTo>
                <a:lnTo>
                  <a:pt x="1643" y="309"/>
                </a:lnTo>
                <a:lnTo>
                  <a:pt x="1643" y="311"/>
                </a:lnTo>
                <a:lnTo>
                  <a:pt x="1643" y="310"/>
                </a:lnTo>
                <a:lnTo>
                  <a:pt x="1644" y="318"/>
                </a:lnTo>
                <a:lnTo>
                  <a:pt x="1644" y="318"/>
                </a:lnTo>
                <a:lnTo>
                  <a:pt x="1644" y="319"/>
                </a:lnTo>
                <a:lnTo>
                  <a:pt x="1644" y="325"/>
                </a:lnTo>
                <a:lnTo>
                  <a:pt x="1645" y="325"/>
                </a:lnTo>
                <a:lnTo>
                  <a:pt x="1645" y="332"/>
                </a:lnTo>
                <a:lnTo>
                  <a:pt x="1645" y="332"/>
                </a:lnTo>
                <a:lnTo>
                  <a:pt x="1645" y="339"/>
                </a:lnTo>
                <a:lnTo>
                  <a:pt x="1646" y="339"/>
                </a:lnTo>
                <a:lnTo>
                  <a:pt x="1646" y="342"/>
                </a:lnTo>
                <a:lnTo>
                  <a:pt x="1646" y="342"/>
                </a:lnTo>
                <a:lnTo>
                  <a:pt x="1647" y="348"/>
                </a:lnTo>
                <a:lnTo>
                  <a:pt x="1647" y="349"/>
                </a:lnTo>
                <a:lnTo>
                  <a:pt x="1647" y="357"/>
                </a:lnTo>
                <a:lnTo>
                  <a:pt x="1647" y="358"/>
                </a:lnTo>
                <a:lnTo>
                  <a:pt x="1647" y="358"/>
                </a:lnTo>
                <a:lnTo>
                  <a:pt x="1648" y="316"/>
                </a:lnTo>
                <a:lnTo>
                  <a:pt x="1648" y="304"/>
                </a:lnTo>
                <a:lnTo>
                  <a:pt x="1648" y="116"/>
                </a:lnTo>
                <a:lnTo>
                  <a:pt x="1649" y="103"/>
                </a:lnTo>
                <a:lnTo>
                  <a:pt x="1649" y="49"/>
                </a:lnTo>
                <a:lnTo>
                  <a:pt x="1649" y="68"/>
                </a:lnTo>
                <a:lnTo>
                  <a:pt x="1649" y="77"/>
                </a:lnTo>
                <a:lnTo>
                  <a:pt x="1649" y="176"/>
                </a:lnTo>
                <a:lnTo>
                  <a:pt x="1649" y="184"/>
                </a:lnTo>
                <a:lnTo>
                  <a:pt x="1650" y="236"/>
                </a:lnTo>
                <a:lnTo>
                  <a:pt x="1650" y="238"/>
                </a:lnTo>
                <a:lnTo>
                  <a:pt x="1650" y="241"/>
                </a:lnTo>
                <a:lnTo>
                  <a:pt x="1651" y="241"/>
                </a:lnTo>
                <a:lnTo>
                  <a:pt x="1651" y="241"/>
                </a:lnTo>
                <a:lnTo>
                  <a:pt x="1651" y="261"/>
                </a:lnTo>
                <a:lnTo>
                  <a:pt x="1651" y="263"/>
                </a:lnTo>
                <a:lnTo>
                  <a:pt x="1652" y="267"/>
                </a:lnTo>
                <a:lnTo>
                  <a:pt x="1652" y="265"/>
                </a:lnTo>
                <a:lnTo>
                  <a:pt x="1652" y="264"/>
                </a:lnTo>
                <a:lnTo>
                  <a:pt x="1652" y="244"/>
                </a:lnTo>
                <a:lnTo>
                  <a:pt x="1652" y="242"/>
                </a:lnTo>
                <a:lnTo>
                  <a:pt x="1652" y="239"/>
                </a:lnTo>
                <a:lnTo>
                  <a:pt x="1653" y="241"/>
                </a:lnTo>
                <a:lnTo>
                  <a:pt x="1653" y="243"/>
                </a:lnTo>
                <a:lnTo>
                  <a:pt x="1653" y="269"/>
                </a:lnTo>
                <a:lnTo>
                  <a:pt x="1654" y="271"/>
                </a:lnTo>
                <a:lnTo>
                  <a:pt x="1654" y="294"/>
                </a:lnTo>
                <a:lnTo>
                  <a:pt x="1654" y="295"/>
                </a:lnTo>
                <a:lnTo>
                  <a:pt x="1654" y="309"/>
                </a:lnTo>
                <a:lnTo>
                  <a:pt x="1655" y="311"/>
                </a:lnTo>
                <a:lnTo>
                  <a:pt x="1655" y="319"/>
                </a:lnTo>
                <a:lnTo>
                  <a:pt x="1655" y="319"/>
                </a:lnTo>
                <a:lnTo>
                  <a:pt x="1656" y="326"/>
                </a:lnTo>
                <a:lnTo>
                  <a:pt x="1656" y="326"/>
                </a:lnTo>
                <a:lnTo>
                  <a:pt x="1656" y="332"/>
                </a:lnTo>
                <a:lnTo>
                  <a:pt x="1656" y="332"/>
                </a:lnTo>
                <a:lnTo>
                  <a:pt x="1656" y="334"/>
                </a:lnTo>
                <a:lnTo>
                  <a:pt x="1657" y="339"/>
                </a:lnTo>
                <a:lnTo>
                  <a:pt x="1657" y="339"/>
                </a:lnTo>
                <a:lnTo>
                  <a:pt x="1657" y="339"/>
                </a:lnTo>
                <a:lnTo>
                  <a:pt x="1657" y="344"/>
                </a:lnTo>
                <a:lnTo>
                  <a:pt x="1658" y="344"/>
                </a:lnTo>
                <a:lnTo>
                  <a:pt x="1658" y="349"/>
                </a:lnTo>
                <a:lnTo>
                  <a:pt x="1658" y="350"/>
                </a:lnTo>
                <a:lnTo>
                  <a:pt x="1658" y="357"/>
                </a:lnTo>
                <a:lnTo>
                  <a:pt x="1658" y="358"/>
                </a:lnTo>
                <a:lnTo>
                  <a:pt x="1659" y="362"/>
                </a:lnTo>
                <a:lnTo>
                  <a:pt x="1659" y="357"/>
                </a:lnTo>
                <a:lnTo>
                  <a:pt x="1659" y="354"/>
                </a:lnTo>
                <a:lnTo>
                  <a:pt x="1660" y="208"/>
                </a:lnTo>
                <a:lnTo>
                  <a:pt x="1660" y="188"/>
                </a:lnTo>
                <a:lnTo>
                  <a:pt x="1660" y="56"/>
                </a:lnTo>
                <a:lnTo>
                  <a:pt x="1660" y="55"/>
                </a:lnTo>
                <a:lnTo>
                  <a:pt x="1661" y="151"/>
                </a:lnTo>
                <a:lnTo>
                  <a:pt x="1661" y="159"/>
                </a:lnTo>
                <a:lnTo>
                  <a:pt x="1661" y="230"/>
                </a:lnTo>
                <a:lnTo>
                  <a:pt x="1661" y="234"/>
                </a:lnTo>
                <a:lnTo>
                  <a:pt x="1662" y="249"/>
                </a:lnTo>
                <a:lnTo>
                  <a:pt x="1662" y="249"/>
                </a:lnTo>
                <a:lnTo>
                  <a:pt x="1662" y="249"/>
                </a:lnTo>
                <a:lnTo>
                  <a:pt x="1662" y="249"/>
                </a:lnTo>
                <a:lnTo>
                  <a:pt x="1662" y="260"/>
                </a:lnTo>
                <a:lnTo>
                  <a:pt x="1663" y="262"/>
                </a:lnTo>
                <a:lnTo>
                  <a:pt x="1663" y="277"/>
                </a:lnTo>
                <a:lnTo>
                  <a:pt x="1663" y="276"/>
                </a:lnTo>
                <a:lnTo>
                  <a:pt x="1663" y="276"/>
                </a:lnTo>
                <a:lnTo>
                  <a:pt x="1663" y="276"/>
                </a:lnTo>
                <a:lnTo>
                  <a:pt x="1664" y="261"/>
                </a:lnTo>
                <a:lnTo>
                  <a:pt x="1664" y="260"/>
                </a:lnTo>
                <a:lnTo>
                  <a:pt x="1664" y="244"/>
                </a:lnTo>
                <a:lnTo>
                  <a:pt x="1664" y="245"/>
                </a:lnTo>
                <a:lnTo>
                  <a:pt x="1665" y="262"/>
                </a:lnTo>
                <a:lnTo>
                  <a:pt x="1665" y="265"/>
                </a:lnTo>
                <a:lnTo>
                  <a:pt x="1665" y="291"/>
                </a:lnTo>
                <a:lnTo>
                  <a:pt x="1665" y="293"/>
                </a:lnTo>
                <a:lnTo>
                  <a:pt x="1666" y="309"/>
                </a:lnTo>
                <a:lnTo>
                  <a:pt x="1666" y="309"/>
                </a:lnTo>
                <a:lnTo>
                  <a:pt x="1666" y="321"/>
                </a:lnTo>
                <a:lnTo>
                  <a:pt x="1667" y="321"/>
                </a:lnTo>
                <a:lnTo>
                  <a:pt x="1667" y="329"/>
                </a:lnTo>
                <a:lnTo>
                  <a:pt x="1667" y="329"/>
                </a:lnTo>
                <a:lnTo>
                  <a:pt x="1667" y="329"/>
                </a:lnTo>
                <a:lnTo>
                  <a:pt x="1667" y="335"/>
                </a:lnTo>
                <a:lnTo>
                  <a:pt x="1667" y="335"/>
                </a:lnTo>
                <a:lnTo>
                  <a:pt x="1668" y="335"/>
                </a:lnTo>
                <a:lnTo>
                  <a:pt x="1668" y="339"/>
                </a:lnTo>
                <a:lnTo>
                  <a:pt x="1668" y="339"/>
                </a:lnTo>
                <a:lnTo>
                  <a:pt x="1668" y="339"/>
                </a:lnTo>
                <a:lnTo>
                  <a:pt x="1669" y="344"/>
                </a:lnTo>
                <a:lnTo>
                  <a:pt x="1669" y="343"/>
                </a:lnTo>
                <a:lnTo>
                  <a:pt x="1669" y="344"/>
                </a:lnTo>
                <a:lnTo>
                  <a:pt x="1669" y="351"/>
                </a:lnTo>
                <a:lnTo>
                  <a:pt x="1669" y="351"/>
                </a:lnTo>
                <a:lnTo>
                  <a:pt x="1670" y="359"/>
                </a:lnTo>
                <a:lnTo>
                  <a:pt x="1670" y="359"/>
                </a:lnTo>
                <a:lnTo>
                  <a:pt x="1670" y="295"/>
                </a:lnTo>
                <a:lnTo>
                  <a:pt x="1671" y="280"/>
                </a:lnTo>
                <a:lnTo>
                  <a:pt x="1671" y="96"/>
                </a:lnTo>
                <a:lnTo>
                  <a:pt x="1671" y="85"/>
                </a:lnTo>
                <a:lnTo>
                  <a:pt x="1671" y="61"/>
                </a:lnTo>
                <a:lnTo>
                  <a:pt x="1671" y="107"/>
                </a:lnTo>
                <a:lnTo>
                  <a:pt x="1672" y="119"/>
                </a:lnTo>
                <a:lnTo>
                  <a:pt x="1672" y="227"/>
                </a:lnTo>
                <a:lnTo>
                  <a:pt x="1672" y="232"/>
                </a:lnTo>
                <a:lnTo>
                  <a:pt x="1673" y="267"/>
                </a:lnTo>
                <a:lnTo>
                  <a:pt x="1673" y="267"/>
                </a:lnTo>
                <a:lnTo>
                  <a:pt x="1673" y="274"/>
                </a:lnTo>
                <a:lnTo>
                  <a:pt x="1673" y="275"/>
                </a:lnTo>
                <a:lnTo>
                  <a:pt x="1674" y="287"/>
                </a:lnTo>
                <a:lnTo>
                  <a:pt x="1674" y="287"/>
                </a:lnTo>
                <a:lnTo>
                  <a:pt x="1674" y="286"/>
                </a:lnTo>
                <a:lnTo>
                  <a:pt x="1674" y="267"/>
                </a:lnTo>
                <a:lnTo>
                  <a:pt x="1675" y="264"/>
                </a:lnTo>
                <a:lnTo>
                  <a:pt x="1675" y="242"/>
                </a:lnTo>
                <a:lnTo>
                  <a:pt x="1675" y="242"/>
                </a:lnTo>
                <a:lnTo>
                  <a:pt x="1675" y="258"/>
                </a:lnTo>
                <a:lnTo>
                  <a:pt x="1675" y="261"/>
                </a:lnTo>
                <a:lnTo>
                  <a:pt x="1676" y="291"/>
                </a:lnTo>
                <a:lnTo>
                  <a:pt x="1676" y="293"/>
                </a:lnTo>
                <a:lnTo>
                  <a:pt x="1677" y="312"/>
                </a:lnTo>
                <a:lnTo>
                  <a:pt x="1677" y="313"/>
                </a:lnTo>
                <a:lnTo>
                  <a:pt x="1677" y="323"/>
                </a:lnTo>
                <a:lnTo>
                  <a:pt x="1677" y="324"/>
                </a:lnTo>
                <a:lnTo>
                  <a:pt x="1678" y="331"/>
                </a:lnTo>
                <a:lnTo>
                  <a:pt x="1678" y="331"/>
                </a:lnTo>
                <a:lnTo>
                  <a:pt x="1678" y="338"/>
                </a:lnTo>
                <a:lnTo>
                  <a:pt x="1678" y="338"/>
                </a:lnTo>
                <a:lnTo>
                  <a:pt x="1679" y="342"/>
                </a:lnTo>
                <a:lnTo>
                  <a:pt x="1679" y="342"/>
                </a:lnTo>
                <a:lnTo>
                  <a:pt x="1679" y="341"/>
                </a:lnTo>
                <a:lnTo>
                  <a:pt x="1679" y="347"/>
                </a:lnTo>
                <a:lnTo>
                  <a:pt x="1680" y="348"/>
                </a:lnTo>
                <a:lnTo>
                  <a:pt x="1680" y="355"/>
                </a:lnTo>
                <a:lnTo>
                  <a:pt x="1680" y="355"/>
                </a:lnTo>
                <a:lnTo>
                  <a:pt x="1680" y="356"/>
                </a:lnTo>
                <a:lnTo>
                  <a:pt x="1680" y="362"/>
                </a:lnTo>
                <a:lnTo>
                  <a:pt x="1680" y="360"/>
                </a:lnTo>
                <a:lnTo>
                  <a:pt x="1681" y="359"/>
                </a:lnTo>
                <a:lnTo>
                  <a:pt x="1681" y="243"/>
                </a:lnTo>
                <a:lnTo>
                  <a:pt x="1681" y="224"/>
                </a:lnTo>
                <a:lnTo>
                  <a:pt x="1682" y="67"/>
                </a:lnTo>
                <a:lnTo>
                  <a:pt x="1682" y="60"/>
                </a:lnTo>
                <a:lnTo>
                  <a:pt x="1682" y="50"/>
                </a:lnTo>
                <a:lnTo>
                  <a:pt x="1682" y="118"/>
                </a:lnTo>
                <a:lnTo>
                  <a:pt x="1682" y="130"/>
                </a:lnTo>
                <a:lnTo>
                  <a:pt x="1683" y="224"/>
                </a:lnTo>
                <a:lnTo>
                  <a:pt x="1683" y="227"/>
                </a:lnTo>
                <a:lnTo>
                  <a:pt x="1683" y="249"/>
                </a:lnTo>
                <a:lnTo>
                  <a:pt x="1684" y="250"/>
                </a:lnTo>
                <a:lnTo>
                  <a:pt x="1684" y="249"/>
                </a:lnTo>
                <a:lnTo>
                  <a:pt x="1684" y="257"/>
                </a:lnTo>
                <a:lnTo>
                  <a:pt x="1684" y="257"/>
                </a:lnTo>
                <a:lnTo>
                  <a:pt x="1684" y="274"/>
                </a:lnTo>
                <a:lnTo>
                  <a:pt x="1684" y="276"/>
                </a:lnTo>
                <a:lnTo>
                  <a:pt x="1685" y="277"/>
                </a:lnTo>
                <a:lnTo>
                  <a:pt x="1685" y="269"/>
                </a:lnTo>
                <a:lnTo>
                  <a:pt x="1685" y="267"/>
                </a:lnTo>
                <a:lnTo>
                  <a:pt x="1686" y="249"/>
                </a:lnTo>
                <a:lnTo>
                  <a:pt x="1686" y="247"/>
                </a:lnTo>
                <a:lnTo>
                  <a:pt x="1686" y="260"/>
                </a:lnTo>
                <a:lnTo>
                  <a:pt x="1686" y="263"/>
                </a:lnTo>
                <a:lnTo>
                  <a:pt x="1687" y="290"/>
                </a:lnTo>
                <a:lnTo>
                  <a:pt x="1687" y="292"/>
                </a:lnTo>
                <a:lnTo>
                  <a:pt x="1687" y="311"/>
                </a:lnTo>
                <a:lnTo>
                  <a:pt x="1687" y="312"/>
                </a:lnTo>
                <a:lnTo>
                  <a:pt x="1688" y="324"/>
                </a:lnTo>
                <a:lnTo>
                  <a:pt x="1688" y="325"/>
                </a:lnTo>
                <a:lnTo>
                  <a:pt x="1688" y="332"/>
                </a:lnTo>
                <a:lnTo>
                  <a:pt x="1689" y="333"/>
                </a:lnTo>
                <a:lnTo>
                  <a:pt x="1689" y="339"/>
                </a:lnTo>
                <a:lnTo>
                  <a:pt x="1689" y="339"/>
                </a:lnTo>
                <a:lnTo>
                  <a:pt x="1689" y="340"/>
                </a:lnTo>
                <a:lnTo>
                  <a:pt x="1690" y="346"/>
                </a:lnTo>
                <a:lnTo>
                  <a:pt x="1690" y="347"/>
                </a:lnTo>
                <a:lnTo>
                  <a:pt x="1690" y="350"/>
                </a:lnTo>
                <a:lnTo>
                  <a:pt x="1690" y="350"/>
                </a:lnTo>
                <a:lnTo>
                  <a:pt x="1690" y="350"/>
                </a:lnTo>
                <a:lnTo>
                  <a:pt x="1691" y="354"/>
                </a:lnTo>
                <a:lnTo>
                  <a:pt x="1691" y="355"/>
                </a:lnTo>
                <a:lnTo>
                  <a:pt x="1691" y="364"/>
                </a:lnTo>
                <a:lnTo>
                  <a:pt x="1691" y="365"/>
                </a:lnTo>
                <a:lnTo>
                  <a:pt x="1692" y="369"/>
                </a:lnTo>
                <a:lnTo>
                  <a:pt x="1692" y="365"/>
                </a:lnTo>
                <a:lnTo>
                  <a:pt x="1692" y="361"/>
                </a:lnTo>
                <a:lnTo>
                  <a:pt x="1692" y="218"/>
                </a:lnTo>
                <a:lnTo>
                  <a:pt x="1693" y="201"/>
                </a:lnTo>
                <a:lnTo>
                  <a:pt x="1693" y="62"/>
                </a:lnTo>
                <a:lnTo>
                  <a:pt x="1693" y="58"/>
                </a:lnTo>
                <a:lnTo>
                  <a:pt x="1693" y="55"/>
                </a:lnTo>
                <a:lnTo>
                  <a:pt x="1693" y="138"/>
                </a:lnTo>
                <a:lnTo>
                  <a:pt x="1694" y="151"/>
                </a:lnTo>
                <a:lnTo>
                  <a:pt x="1694" y="234"/>
                </a:lnTo>
                <a:lnTo>
                  <a:pt x="1694" y="238"/>
                </a:lnTo>
                <a:lnTo>
                  <a:pt x="1695" y="255"/>
                </a:lnTo>
                <a:lnTo>
                  <a:pt x="1695" y="256"/>
                </a:lnTo>
                <a:lnTo>
                  <a:pt x="1695" y="255"/>
                </a:lnTo>
                <a:lnTo>
                  <a:pt x="1695" y="264"/>
                </a:lnTo>
                <a:lnTo>
                  <a:pt x="1695" y="266"/>
                </a:lnTo>
                <a:lnTo>
                  <a:pt x="1696" y="281"/>
                </a:lnTo>
                <a:lnTo>
                  <a:pt x="1696" y="281"/>
                </a:lnTo>
                <a:lnTo>
                  <a:pt x="1696" y="282"/>
                </a:lnTo>
                <a:lnTo>
                  <a:pt x="1696" y="272"/>
                </a:lnTo>
                <a:lnTo>
                  <a:pt x="1697" y="270"/>
                </a:lnTo>
                <a:lnTo>
                  <a:pt x="1697" y="253"/>
                </a:lnTo>
                <a:lnTo>
                  <a:pt x="1697" y="255"/>
                </a:lnTo>
                <a:lnTo>
                  <a:pt x="1697" y="254"/>
                </a:lnTo>
                <a:lnTo>
                  <a:pt x="1697" y="270"/>
                </a:lnTo>
                <a:lnTo>
                  <a:pt x="1698" y="273"/>
                </a:lnTo>
                <a:lnTo>
                  <a:pt x="1698" y="298"/>
                </a:lnTo>
                <a:lnTo>
                  <a:pt x="1698" y="299"/>
                </a:lnTo>
                <a:lnTo>
                  <a:pt x="1699" y="316"/>
                </a:lnTo>
                <a:lnTo>
                  <a:pt x="1699" y="317"/>
                </a:lnTo>
                <a:lnTo>
                  <a:pt x="1699" y="330"/>
                </a:lnTo>
                <a:lnTo>
                  <a:pt x="1699" y="331"/>
                </a:lnTo>
                <a:lnTo>
                  <a:pt x="1700" y="339"/>
                </a:lnTo>
                <a:lnTo>
                  <a:pt x="1700" y="339"/>
                </a:lnTo>
                <a:lnTo>
                  <a:pt x="1700" y="346"/>
                </a:lnTo>
                <a:lnTo>
                  <a:pt x="1701" y="347"/>
                </a:lnTo>
                <a:lnTo>
                  <a:pt x="1701" y="351"/>
                </a:lnTo>
                <a:lnTo>
                  <a:pt x="1701" y="351"/>
                </a:lnTo>
                <a:lnTo>
                  <a:pt x="1701" y="357"/>
                </a:lnTo>
                <a:lnTo>
                  <a:pt x="1701" y="356"/>
                </a:lnTo>
                <a:lnTo>
                  <a:pt x="1702" y="357"/>
                </a:lnTo>
                <a:lnTo>
                  <a:pt x="1702" y="362"/>
                </a:lnTo>
                <a:lnTo>
                  <a:pt x="1702" y="362"/>
                </a:lnTo>
                <a:lnTo>
                  <a:pt x="1702" y="362"/>
                </a:lnTo>
                <a:lnTo>
                  <a:pt x="1702" y="367"/>
                </a:lnTo>
                <a:lnTo>
                  <a:pt x="1703" y="368"/>
                </a:lnTo>
                <a:lnTo>
                  <a:pt x="1703" y="373"/>
                </a:lnTo>
                <a:lnTo>
                  <a:pt x="1703" y="373"/>
                </a:lnTo>
                <a:lnTo>
                  <a:pt x="1703" y="371"/>
                </a:lnTo>
                <a:lnTo>
                  <a:pt x="1704" y="275"/>
                </a:lnTo>
                <a:lnTo>
                  <a:pt x="1704" y="258"/>
                </a:lnTo>
                <a:lnTo>
                  <a:pt x="1704" y="89"/>
                </a:lnTo>
                <a:lnTo>
                  <a:pt x="1704" y="82"/>
                </a:lnTo>
                <a:lnTo>
                  <a:pt x="1704" y="70"/>
                </a:lnTo>
                <a:lnTo>
                  <a:pt x="1705" y="126"/>
                </a:lnTo>
                <a:lnTo>
                  <a:pt x="1705" y="138"/>
                </a:lnTo>
                <a:lnTo>
                  <a:pt x="1705" y="244"/>
                </a:lnTo>
                <a:lnTo>
                  <a:pt x="1706" y="250"/>
                </a:lnTo>
                <a:lnTo>
                  <a:pt x="1706" y="282"/>
                </a:lnTo>
                <a:lnTo>
                  <a:pt x="1706" y="282"/>
                </a:lnTo>
                <a:lnTo>
                  <a:pt x="1706" y="288"/>
                </a:lnTo>
                <a:lnTo>
                  <a:pt x="1707" y="288"/>
                </a:lnTo>
                <a:lnTo>
                  <a:pt x="1707" y="297"/>
                </a:lnTo>
                <a:lnTo>
                  <a:pt x="1707" y="296"/>
                </a:lnTo>
                <a:lnTo>
                  <a:pt x="1707" y="295"/>
                </a:lnTo>
                <a:lnTo>
                  <a:pt x="1708" y="277"/>
                </a:lnTo>
                <a:lnTo>
                  <a:pt x="1708" y="275"/>
                </a:lnTo>
                <a:lnTo>
                  <a:pt x="1708" y="250"/>
                </a:lnTo>
                <a:lnTo>
                  <a:pt x="1708" y="250"/>
                </a:lnTo>
                <a:lnTo>
                  <a:pt x="1708" y="250"/>
                </a:lnTo>
                <a:lnTo>
                  <a:pt x="1709" y="272"/>
                </a:lnTo>
                <a:lnTo>
                  <a:pt x="1709" y="275"/>
                </a:lnTo>
                <a:lnTo>
                  <a:pt x="1709" y="303"/>
                </a:lnTo>
                <a:lnTo>
                  <a:pt x="1710" y="305"/>
                </a:lnTo>
                <a:lnTo>
                  <a:pt x="1710" y="323"/>
                </a:lnTo>
                <a:lnTo>
                  <a:pt x="1710" y="323"/>
                </a:lnTo>
                <a:lnTo>
                  <a:pt x="1710" y="332"/>
                </a:lnTo>
                <a:lnTo>
                  <a:pt x="1710" y="332"/>
                </a:lnTo>
                <a:lnTo>
                  <a:pt x="1711" y="340"/>
                </a:lnTo>
                <a:lnTo>
                  <a:pt x="1711" y="340"/>
                </a:lnTo>
                <a:lnTo>
                  <a:pt x="1712" y="347"/>
                </a:lnTo>
                <a:lnTo>
                  <a:pt x="1712" y="348"/>
                </a:lnTo>
                <a:lnTo>
                  <a:pt x="1712" y="352"/>
                </a:lnTo>
                <a:lnTo>
                  <a:pt x="1712" y="353"/>
                </a:lnTo>
                <a:lnTo>
                  <a:pt x="1712" y="352"/>
                </a:lnTo>
                <a:lnTo>
                  <a:pt x="1713" y="356"/>
                </a:lnTo>
                <a:lnTo>
                  <a:pt x="1713" y="357"/>
                </a:lnTo>
                <a:lnTo>
                  <a:pt x="1713" y="363"/>
                </a:lnTo>
                <a:lnTo>
                  <a:pt x="1713" y="363"/>
                </a:lnTo>
                <a:lnTo>
                  <a:pt x="1713" y="364"/>
                </a:lnTo>
                <a:lnTo>
                  <a:pt x="1714" y="371"/>
                </a:lnTo>
                <a:lnTo>
                  <a:pt x="1714" y="371"/>
                </a:lnTo>
                <a:lnTo>
                  <a:pt x="1714" y="371"/>
                </a:lnTo>
                <a:lnTo>
                  <a:pt x="1714" y="284"/>
                </a:lnTo>
                <a:lnTo>
                  <a:pt x="1715" y="266"/>
                </a:lnTo>
                <a:lnTo>
                  <a:pt x="1715" y="91"/>
                </a:lnTo>
                <a:lnTo>
                  <a:pt x="1715" y="82"/>
                </a:lnTo>
                <a:lnTo>
                  <a:pt x="1715" y="65"/>
                </a:lnTo>
                <a:lnTo>
                  <a:pt x="1715" y="125"/>
                </a:lnTo>
                <a:lnTo>
                  <a:pt x="1716" y="137"/>
                </a:lnTo>
                <a:lnTo>
                  <a:pt x="1716" y="232"/>
                </a:lnTo>
                <a:lnTo>
                  <a:pt x="1716" y="237"/>
                </a:lnTo>
                <a:lnTo>
                  <a:pt x="1717" y="267"/>
                </a:lnTo>
                <a:lnTo>
                  <a:pt x="1717" y="267"/>
                </a:lnTo>
                <a:lnTo>
                  <a:pt x="1717" y="268"/>
                </a:lnTo>
                <a:lnTo>
                  <a:pt x="1717" y="273"/>
                </a:lnTo>
                <a:lnTo>
                  <a:pt x="1717" y="276"/>
                </a:lnTo>
                <a:lnTo>
                  <a:pt x="1718" y="290"/>
                </a:lnTo>
                <a:lnTo>
                  <a:pt x="1718" y="290"/>
                </a:lnTo>
                <a:lnTo>
                  <a:pt x="1718" y="291"/>
                </a:lnTo>
                <a:lnTo>
                  <a:pt x="1718" y="280"/>
                </a:lnTo>
                <a:lnTo>
                  <a:pt x="1719" y="277"/>
                </a:lnTo>
                <a:lnTo>
                  <a:pt x="1719" y="259"/>
                </a:lnTo>
                <a:lnTo>
                  <a:pt x="1719" y="260"/>
                </a:lnTo>
                <a:lnTo>
                  <a:pt x="1719" y="258"/>
                </a:lnTo>
                <a:lnTo>
                  <a:pt x="1719" y="271"/>
                </a:lnTo>
                <a:lnTo>
                  <a:pt x="1720" y="274"/>
                </a:lnTo>
                <a:lnTo>
                  <a:pt x="1720" y="303"/>
                </a:lnTo>
                <a:lnTo>
                  <a:pt x="1720" y="304"/>
                </a:lnTo>
                <a:lnTo>
                  <a:pt x="1721" y="323"/>
                </a:lnTo>
                <a:lnTo>
                  <a:pt x="1721" y="324"/>
                </a:lnTo>
                <a:lnTo>
                  <a:pt x="1721" y="335"/>
                </a:lnTo>
                <a:lnTo>
                  <a:pt x="1721" y="336"/>
                </a:lnTo>
                <a:lnTo>
                  <a:pt x="1722" y="342"/>
                </a:lnTo>
                <a:lnTo>
                  <a:pt x="1722" y="342"/>
                </a:lnTo>
                <a:lnTo>
                  <a:pt x="1722" y="344"/>
                </a:lnTo>
                <a:lnTo>
                  <a:pt x="1722" y="350"/>
                </a:lnTo>
                <a:lnTo>
                  <a:pt x="1722" y="350"/>
                </a:lnTo>
                <a:lnTo>
                  <a:pt x="1723" y="351"/>
                </a:lnTo>
                <a:lnTo>
                  <a:pt x="1723" y="357"/>
                </a:lnTo>
                <a:lnTo>
                  <a:pt x="1723" y="357"/>
                </a:lnTo>
                <a:lnTo>
                  <a:pt x="1723" y="362"/>
                </a:lnTo>
                <a:lnTo>
                  <a:pt x="1723" y="362"/>
                </a:lnTo>
                <a:lnTo>
                  <a:pt x="1724" y="362"/>
                </a:lnTo>
                <a:lnTo>
                  <a:pt x="1724" y="366"/>
                </a:lnTo>
                <a:lnTo>
                  <a:pt x="1724" y="366"/>
                </a:lnTo>
                <a:lnTo>
                  <a:pt x="1725" y="373"/>
                </a:lnTo>
                <a:lnTo>
                  <a:pt x="1725" y="374"/>
                </a:lnTo>
                <a:lnTo>
                  <a:pt x="1725" y="380"/>
                </a:lnTo>
                <a:lnTo>
                  <a:pt x="1725" y="380"/>
                </a:lnTo>
                <a:lnTo>
                  <a:pt x="1725" y="381"/>
                </a:lnTo>
                <a:lnTo>
                  <a:pt x="1726" y="298"/>
                </a:lnTo>
                <a:lnTo>
                  <a:pt x="1726" y="282"/>
                </a:lnTo>
                <a:lnTo>
                  <a:pt x="1726" y="104"/>
                </a:lnTo>
                <a:lnTo>
                  <a:pt x="1727" y="94"/>
                </a:lnTo>
                <a:lnTo>
                  <a:pt x="1727" y="71"/>
                </a:lnTo>
                <a:lnTo>
                  <a:pt x="1727" y="120"/>
                </a:lnTo>
                <a:lnTo>
                  <a:pt x="1727" y="130"/>
                </a:lnTo>
                <a:lnTo>
                  <a:pt x="1727" y="233"/>
                </a:lnTo>
                <a:lnTo>
                  <a:pt x="1728" y="239"/>
                </a:lnTo>
                <a:lnTo>
                  <a:pt x="1728" y="266"/>
                </a:lnTo>
                <a:lnTo>
                  <a:pt x="1728" y="267"/>
                </a:lnTo>
                <a:lnTo>
                  <a:pt x="1728" y="269"/>
                </a:lnTo>
                <a:lnTo>
                  <a:pt x="1729" y="271"/>
                </a:lnTo>
                <a:lnTo>
                  <a:pt x="1729" y="289"/>
                </a:lnTo>
                <a:lnTo>
                  <a:pt x="1729" y="290"/>
                </a:lnTo>
                <a:lnTo>
                  <a:pt x="1729" y="292"/>
                </a:lnTo>
                <a:lnTo>
                  <a:pt x="1730" y="286"/>
                </a:lnTo>
                <a:lnTo>
                  <a:pt x="1730" y="284"/>
                </a:lnTo>
                <a:lnTo>
                  <a:pt x="1730" y="268"/>
                </a:lnTo>
                <a:lnTo>
                  <a:pt x="1730" y="266"/>
                </a:lnTo>
                <a:lnTo>
                  <a:pt x="1730" y="264"/>
                </a:lnTo>
                <a:lnTo>
                  <a:pt x="1731" y="271"/>
                </a:lnTo>
                <a:lnTo>
                  <a:pt x="1731" y="273"/>
                </a:lnTo>
                <a:lnTo>
                  <a:pt x="1731" y="302"/>
                </a:lnTo>
                <a:lnTo>
                  <a:pt x="1732" y="303"/>
                </a:lnTo>
                <a:lnTo>
                  <a:pt x="1732" y="324"/>
                </a:lnTo>
                <a:lnTo>
                  <a:pt x="1732" y="326"/>
                </a:lnTo>
                <a:lnTo>
                  <a:pt x="1732" y="338"/>
                </a:lnTo>
                <a:lnTo>
                  <a:pt x="1733" y="339"/>
                </a:lnTo>
                <a:lnTo>
                  <a:pt x="1733" y="347"/>
                </a:lnTo>
                <a:lnTo>
                  <a:pt x="1733" y="348"/>
                </a:lnTo>
                <a:lnTo>
                  <a:pt x="1734" y="354"/>
                </a:lnTo>
                <a:lnTo>
                  <a:pt x="1734" y="355"/>
                </a:lnTo>
                <a:lnTo>
                  <a:pt x="1734" y="355"/>
                </a:lnTo>
                <a:lnTo>
                  <a:pt x="1734" y="361"/>
                </a:lnTo>
                <a:lnTo>
                  <a:pt x="1734" y="361"/>
                </a:lnTo>
                <a:lnTo>
                  <a:pt x="1735" y="366"/>
                </a:lnTo>
                <a:lnTo>
                  <a:pt x="1735" y="365"/>
                </a:lnTo>
                <a:lnTo>
                  <a:pt x="1735" y="370"/>
                </a:lnTo>
                <a:lnTo>
                  <a:pt x="1736" y="370"/>
                </a:lnTo>
                <a:lnTo>
                  <a:pt x="1736" y="377"/>
                </a:lnTo>
                <a:lnTo>
                  <a:pt x="1736" y="378"/>
                </a:lnTo>
                <a:lnTo>
                  <a:pt x="1736" y="384"/>
                </a:lnTo>
                <a:lnTo>
                  <a:pt x="1736" y="383"/>
                </a:lnTo>
                <a:lnTo>
                  <a:pt x="1737" y="315"/>
                </a:lnTo>
                <a:lnTo>
                  <a:pt x="1737" y="300"/>
                </a:lnTo>
                <a:lnTo>
                  <a:pt x="1738" y="125"/>
                </a:lnTo>
                <a:lnTo>
                  <a:pt x="1738" y="115"/>
                </a:lnTo>
                <a:lnTo>
                  <a:pt x="1738" y="86"/>
                </a:lnTo>
                <a:lnTo>
                  <a:pt x="1738" y="126"/>
                </a:lnTo>
                <a:lnTo>
                  <a:pt x="1738" y="137"/>
                </a:lnTo>
                <a:lnTo>
                  <a:pt x="1739" y="247"/>
                </a:lnTo>
                <a:lnTo>
                  <a:pt x="1739" y="253"/>
                </a:lnTo>
                <a:lnTo>
                  <a:pt x="1739" y="286"/>
                </a:lnTo>
                <a:lnTo>
                  <a:pt x="1739" y="287"/>
                </a:lnTo>
                <a:lnTo>
                  <a:pt x="1740" y="292"/>
                </a:lnTo>
                <a:lnTo>
                  <a:pt x="1740" y="293"/>
                </a:lnTo>
                <a:lnTo>
                  <a:pt x="1740" y="306"/>
                </a:lnTo>
                <a:lnTo>
                  <a:pt x="1741" y="306"/>
                </a:lnTo>
                <a:lnTo>
                  <a:pt x="1741" y="292"/>
                </a:lnTo>
                <a:lnTo>
                  <a:pt x="1741" y="290"/>
                </a:lnTo>
                <a:lnTo>
                  <a:pt x="1741" y="267"/>
                </a:lnTo>
                <a:lnTo>
                  <a:pt x="1741" y="267"/>
                </a:lnTo>
                <a:lnTo>
                  <a:pt x="1742" y="265"/>
                </a:lnTo>
                <a:lnTo>
                  <a:pt x="1742" y="264"/>
                </a:lnTo>
                <a:lnTo>
                  <a:pt x="1742" y="275"/>
                </a:lnTo>
                <a:lnTo>
                  <a:pt x="1742" y="279"/>
                </a:lnTo>
                <a:lnTo>
                  <a:pt x="1743" y="308"/>
                </a:lnTo>
                <a:lnTo>
                  <a:pt x="1743" y="310"/>
                </a:lnTo>
                <a:lnTo>
                  <a:pt x="1743" y="329"/>
                </a:lnTo>
                <a:lnTo>
                  <a:pt x="1743" y="329"/>
                </a:lnTo>
                <a:lnTo>
                  <a:pt x="1744" y="340"/>
                </a:lnTo>
                <a:lnTo>
                  <a:pt x="1744" y="342"/>
                </a:lnTo>
                <a:lnTo>
                  <a:pt x="1744" y="341"/>
                </a:lnTo>
                <a:lnTo>
                  <a:pt x="1744" y="349"/>
                </a:lnTo>
                <a:lnTo>
                  <a:pt x="1745" y="350"/>
                </a:lnTo>
                <a:lnTo>
                  <a:pt x="1745" y="355"/>
                </a:lnTo>
                <a:lnTo>
                  <a:pt x="1745" y="355"/>
                </a:lnTo>
                <a:lnTo>
                  <a:pt x="1745" y="356"/>
                </a:lnTo>
                <a:lnTo>
                  <a:pt x="1745" y="361"/>
                </a:lnTo>
                <a:lnTo>
                  <a:pt x="1745" y="361"/>
                </a:lnTo>
                <a:lnTo>
                  <a:pt x="1746" y="361"/>
                </a:lnTo>
                <a:lnTo>
                  <a:pt x="1746" y="361"/>
                </a:lnTo>
                <a:lnTo>
                  <a:pt x="1746" y="365"/>
                </a:lnTo>
                <a:lnTo>
                  <a:pt x="1746" y="365"/>
                </a:lnTo>
                <a:lnTo>
                  <a:pt x="1747" y="372"/>
                </a:lnTo>
                <a:lnTo>
                  <a:pt x="1747" y="372"/>
                </a:lnTo>
                <a:lnTo>
                  <a:pt x="1747" y="381"/>
                </a:lnTo>
                <a:lnTo>
                  <a:pt x="1747" y="380"/>
                </a:lnTo>
                <a:lnTo>
                  <a:pt x="1747" y="380"/>
                </a:lnTo>
                <a:lnTo>
                  <a:pt x="1748" y="332"/>
                </a:lnTo>
                <a:lnTo>
                  <a:pt x="1748" y="319"/>
                </a:lnTo>
                <a:lnTo>
                  <a:pt x="1748" y="141"/>
                </a:lnTo>
                <a:lnTo>
                  <a:pt x="1749" y="128"/>
                </a:lnTo>
                <a:lnTo>
                  <a:pt x="1749" y="83"/>
                </a:lnTo>
                <a:lnTo>
                  <a:pt x="1749" y="108"/>
                </a:lnTo>
                <a:lnTo>
                  <a:pt x="1749" y="118"/>
                </a:lnTo>
                <a:lnTo>
                  <a:pt x="1749" y="233"/>
                </a:lnTo>
                <a:lnTo>
                  <a:pt x="1750" y="240"/>
                </a:lnTo>
                <a:lnTo>
                  <a:pt x="1750" y="280"/>
                </a:lnTo>
                <a:lnTo>
                  <a:pt x="1750" y="280"/>
                </a:lnTo>
                <a:lnTo>
                  <a:pt x="1751" y="283"/>
                </a:lnTo>
                <a:lnTo>
                  <a:pt x="1751" y="283"/>
                </a:lnTo>
                <a:lnTo>
                  <a:pt x="1751" y="285"/>
                </a:lnTo>
                <a:lnTo>
                  <a:pt x="1751" y="302"/>
                </a:lnTo>
                <a:lnTo>
                  <a:pt x="1751" y="303"/>
                </a:lnTo>
                <a:lnTo>
                  <a:pt x="1752" y="296"/>
                </a:lnTo>
                <a:lnTo>
                  <a:pt x="1752" y="294"/>
                </a:lnTo>
                <a:lnTo>
                  <a:pt x="1752" y="273"/>
                </a:lnTo>
                <a:lnTo>
                  <a:pt x="1752" y="273"/>
                </a:lnTo>
                <a:lnTo>
                  <a:pt x="1752" y="269"/>
                </a:lnTo>
                <a:lnTo>
                  <a:pt x="1753" y="277"/>
                </a:lnTo>
                <a:lnTo>
                  <a:pt x="1753" y="280"/>
                </a:lnTo>
                <a:lnTo>
                  <a:pt x="1753" y="309"/>
                </a:lnTo>
                <a:lnTo>
                  <a:pt x="1754" y="311"/>
                </a:lnTo>
                <a:lnTo>
                  <a:pt x="1754" y="330"/>
                </a:lnTo>
                <a:lnTo>
                  <a:pt x="1754" y="332"/>
                </a:lnTo>
                <a:lnTo>
                  <a:pt x="1754" y="344"/>
                </a:lnTo>
                <a:lnTo>
                  <a:pt x="1755" y="345"/>
                </a:lnTo>
                <a:lnTo>
                  <a:pt x="1755" y="353"/>
                </a:lnTo>
                <a:lnTo>
                  <a:pt x="1755" y="354"/>
                </a:lnTo>
                <a:lnTo>
                  <a:pt x="1756" y="362"/>
                </a:lnTo>
                <a:lnTo>
                  <a:pt x="1756" y="362"/>
                </a:lnTo>
                <a:lnTo>
                  <a:pt x="1756" y="368"/>
                </a:lnTo>
                <a:lnTo>
                  <a:pt x="1756" y="368"/>
                </a:lnTo>
                <a:lnTo>
                  <a:pt x="1757" y="373"/>
                </a:lnTo>
                <a:lnTo>
                  <a:pt x="1757" y="373"/>
                </a:lnTo>
                <a:lnTo>
                  <a:pt x="1757" y="372"/>
                </a:lnTo>
                <a:lnTo>
                  <a:pt x="1757" y="376"/>
                </a:lnTo>
                <a:lnTo>
                  <a:pt x="1757" y="376"/>
                </a:lnTo>
                <a:lnTo>
                  <a:pt x="1758" y="377"/>
                </a:lnTo>
                <a:lnTo>
                  <a:pt x="1758" y="376"/>
                </a:lnTo>
                <a:lnTo>
                  <a:pt x="1758" y="383"/>
                </a:lnTo>
                <a:lnTo>
                  <a:pt x="1758" y="384"/>
                </a:lnTo>
                <a:lnTo>
                  <a:pt x="1758" y="383"/>
                </a:lnTo>
                <a:lnTo>
                  <a:pt x="1758" y="389"/>
                </a:lnTo>
                <a:lnTo>
                  <a:pt x="1758" y="389"/>
                </a:lnTo>
                <a:lnTo>
                  <a:pt x="1759" y="389"/>
                </a:lnTo>
                <a:lnTo>
                  <a:pt x="1759" y="303"/>
                </a:lnTo>
                <a:lnTo>
                  <a:pt x="1759" y="287"/>
                </a:lnTo>
                <a:lnTo>
                  <a:pt x="1760" y="126"/>
                </a:lnTo>
                <a:lnTo>
                  <a:pt x="1760" y="113"/>
                </a:lnTo>
                <a:lnTo>
                  <a:pt x="1760" y="84"/>
                </a:lnTo>
                <a:lnTo>
                  <a:pt x="1760" y="123"/>
                </a:lnTo>
                <a:lnTo>
                  <a:pt x="1760" y="133"/>
                </a:lnTo>
                <a:lnTo>
                  <a:pt x="1761" y="238"/>
                </a:lnTo>
                <a:lnTo>
                  <a:pt x="1761" y="245"/>
                </a:lnTo>
                <a:lnTo>
                  <a:pt x="1761" y="277"/>
                </a:lnTo>
                <a:lnTo>
                  <a:pt x="1762" y="277"/>
                </a:lnTo>
                <a:lnTo>
                  <a:pt x="1762" y="276"/>
                </a:lnTo>
                <a:lnTo>
                  <a:pt x="1762" y="281"/>
                </a:lnTo>
                <a:lnTo>
                  <a:pt x="1762" y="281"/>
                </a:lnTo>
                <a:lnTo>
                  <a:pt x="1762" y="299"/>
                </a:lnTo>
                <a:lnTo>
                  <a:pt x="1762" y="299"/>
                </a:lnTo>
                <a:lnTo>
                  <a:pt x="1762" y="300"/>
                </a:lnTo>
                <a:lnTo>
                  <a:pt x="1763" y="303"/>
                </a:lnTo>
                <a:lnTo>
                  <a:pt x="1763" y="297"/>
                </a:lnTo>
                <a:lnTo>
                  <a:pt x="1763" y="296"/>
                </a:lnTo>
                <a:lnTo>
                  <a:pt x="1764" y="278"/>
                </a:lnTo>
                <a:lnTo>
                  <a:pt x="1764" y="277"/>
                </a:lnTo>
                <a:lnTo>
                  <a:pt x="1764" y="274"/>
                </a:lnTo>
                <a:lnTo>
                  <a:pt x="1764" y="280"/>
                </a:lnTo>
                <a:lnTo>
                  <a:pt x="1764" y="282"/>
                </a:lnTo>
                <a:lnTo>
                  <a:pt x="1765" y="311"/>
                </a:lnTo>
                <a:lnTo>
                  <a:pt x="1765" y="313"/>
                </a:lnTo>
                <a:lnTo>
                  <a:pt x="1765" y="331"/>
                </a:lnTo>
                <a:lnTo>
                  <a:pt x="1765" y="332"/>
                </a:lnTo>
                <a:lnTo>
                  <a:pt x="1766" y="345"/>
                </a:lnTo>
                <a:lnTo>
                  <a:pt x="1766" y="345"/>
                </a:lnTo>
                <a:lnTo>
                  <a:pt x="1766" y="347"/>
                </a:lnTo>
                <a:lnTo>
                  <a:pt x="1766" y="355"/>
                </a:lnTo>
                <a:lnTo>
                  <a:pt x="1766" y="355"/>
                </a:lnTo>
                <a:lnTo>
                  <a:pt x="1767" y="355"/>
                </a:lnTo>
                <a:lnTo>
                  <a:pt x="1767" y="363"/>
                </a:lnTo>
                <a:lnTo>
                  <a:pt x="1767" y="363"/>
                </a:lnTo>
                <a:lnTo>
                  <a:pt x="1767" y="370"/>
                </a:lnTo>
                <a:lnTo>
                  <a:pt x="1767" y="369"/>
                </a:lnTo>
                <a:lnTo>
                  <a:pt x="1768" y="370"/>
                </a:lnTo>
                <a:lnTo>
                  <a:pt x="1768" y="374"/>
                </a:lnTo>
                <a:lnTo>
                  <a:pt x="1768" y="374"/>
                </a:lnTo>
                <a:lnTo>
                  <a:pt x="1768" y="374"/>
                </a:lnTo>
                <a:lnTo>
                  <a:pt x="1769" y="378"/>
                </a:lnTo>
                <a:lnTo>
                  <a:pt x="1769" y="379"/>
                </a:lnTo>
                <a:lnTo>
                  <a:pt x="1769" y="385"/>
                </a:lnTo>
                <a:lnTo>
                  <a:pt x="1769" y="387"/>
                </a:lnTo>
                <a:lnTo>
                  <a:pt x="1769" y="386"/>
                </a:lnTo>
                <a:lnTo>
                  <a:pt x="1770" y="393"/>
                </a:lnTo>
                <a:lnTo>
                  <a:pt x="1770" y="392"/>
                </a:lnTo>
                <a:lnTo>
                  <a:pt x="1770" y="392"/>
                </a:lnTo>
                <a:lnTo>
                  <a:pt x="1770" y="319"/>
                </a:lnTo>
                <a:lnTo>
                  <a:pt x="1771" y="303"/>
                </a:lnTo>
                <a:lnTo>
                  <a:pt x="1771" y="143"/>
                </a:lnTo>
                <a:lnTo>
                  <a:pt x="1771" y="131"/>
                </a:lnTo>
                <a:lnTo>
                  <a:pt x="1771" y="95"/>
                </a:lnTo>
                <a:lnTo>
                  <a:pt x="1771" y="126"/>
                </a:lnTo>
                <a:lnTo>
                  <a:pt x="1772" y="137"/>
                </a:lnTo>
                <a:lnTo>
                  <a:pt x="1772" y="249"/>
                </a:lnTo>
                <a:lnTo>
                  <a:pt x="1772" y="256"/>
                </a:lnTo>
                <a:lnTo>
                  <a:pt x="1773" y="294"/>
                </a:lnTo>
                <a:lnTo>
                  <a:pt x="1773" y="294"/>
                </a:lnTo>
                <a:lnTo>
                  <a:pt x="1773" y="295"/>
                </a:lnTo>
                <a:lnTo>
                  <a:pt x="1773" y="295"/>
                </a:lnTo>
                <a:lnTo>
                  <a:pt x="1773" y="299"/>
                </a:lnTo>
                <a:lnTo>
                  <a:pt x="1773" y="298"/>
                </a:lnTo>
                <a:lnTo>
                  <a:pt x="1773" y="299"/>
                </a:lnTo>
                <a:lnTo>
                  <a:pt x="1774" y="313"/>
                </a:lnTo>
                <a:lnTo>
                  <a:pt x="1774" y="313"/>
                </a:lnTo>
                <a:lnTo>
                  <a:pt x="1774" y="314"/>
                </a:lnTo>
                <a:lnTo>
                  <a:pt x="1774" y="301"/>
                </a:lnTo>
                <a:lnTo>
                  <a:pt x="1775" y="298"/>
                </a:lnTo>
                <a:lnTo>
                  <a:pt x="1775" y="273"/>
                </a:lnTo>
                <a:lnTo>
                  <a:pt x="1775" y="272"/>
                </a:lnTo>
                <a:lnTo>
                  <a:pt x="1775" y="270"/>
                </a:lnTo>
                <a:lnTo>
                  <a:pt x="1775" y="284"/>
                </a:lnTo>
                <a:lnTo>
                  <a:pt x="1776" y="287"/>
                </a:lnTo>
                <a:lnTo>
                  <a:pt x="1776" y="317"/>
                </a:lnTo>
                <a:lnTo>
                  <a:pt x="1776" y="319"/>
                </a:lnTo>
                <a:lnTo>
                  <a:pt x="1777" y="335"/>
                </a:lnTo>
                <a:lnTo>
                  <a:pt x="1777" y="335"/>
                </a:lnTo>
                <a:lnTo>
                  <a:pt x="1777" y="346"/>
                </a:lnTo>
                <a:lnTo>
                  <a:pt x="1777" y="346"/>
                </a:lnTo>
                <a:lnTo>
                  <a:pt x="1778" y="354"/>
                </a:lnTo>
                <a:lnTo>
                  <a:pt x="1778" y="354"/>
                </a:lnTo>
                <a:lnTo>
                  <a:pt x="1778" y="355"/>
                </a:lnTo>
                <a:lnTo>
                  <a:pt x="1778" y="361"/>
                </a:lnTo>
                <a:lnTo>
                  <a:pt x="1778" y="362"/>
                </a:lnTo>
                <a:lnTo>
                  <a:pt x="1779" y="367"/>
                </a:lnTo>
                <a:lnTo>
                  <a:pt x="1779" y="368"/>
                </a:lnTo>
                <a:lnTo>
                  <a:pt x="1779" y="368"/>
                </a:lnTo>
                <a:lnTo>
                  <a:pt x="1779" y="370"/>
                </a:lnTo>
                <a:lnTo>
                  <a:pt x="1780" y="372"/>
                </a:lnTo>
                <a:lnTo>
                  <a:pt x="1780" y="378"/>
                </a:lnTo>
                <a:lnTo>
                  <a:pt x="1780" y="379"/>
                </a:lnTo>
                <a:lnTo>
                  <a:pt x="1780" y="385"/>
                </a:lnTo>
                <a:lnTo>
                  <a:pt x="1780" y="385"/>
                </a:lnTo>
                <a:lnTo>
                  <a:pt x="1781" y="385"/>
                </a:lnTo>
                <a:lnTo>
                  <a:pt x="1781" y="326"/>
                </a:lnTo>
                <a:lnTo>
                  <a:pt x="1781" y="310"/>
                </a:lnTo>
                <a:lnTo>
                  <a:pt x="1782" y="125"/>
                </a:lnTo>
                <a:lnTo>
                  <a:pt x="1782" y="114"/>
                </a:lnTo>
                <a:lnTo>
                  <a:pt x="1782" y="84"/>
                </a:lnTo>
                <a:lnTo>
                  <a:pt x="1782" y="127"/>
                </a:lnTo>
                <a:lnTo>
                  <a:pt x="1782" y="139"/>
                </a:lnTo>
                <a:lnTo>
                  <a:pt x="1783" y="240"/>
                </a:lnTo>
                <a:lnTo>
                  <a:pt x="1783" y="248"/>
                </a:lnTo>
                <a:lnTo>
                  <a:pt x="1783" y="285"/>
                </a:lnTo>
                <a:lnTo>
                  <a:pt x="1784" y="285"/>
                </a:lnTo>
                <a:lnTo>
                  <a:pt x="1784" y="293"/>
                </a:lnTo>
                <a:lnTo>
                  <a:pt x="1784" y="294"/>
                </a:lnTo>
                <a:lnTo>
                  <a:pt x="1784" y="309"/>
                </a:lnTo>
                <a:lnTo>
                  <a:pt x="1784" y="309"/>
                </a:lnTo>
                <a:lnTo>
                  <a:pt x="1785" y="309"/>
                </a:lnTo>
                <a:lnTo>
                  <a:pt x="1785" y="309"/>
                </a:lnTo>
                <a:lnTo>
                  <a:pt x="1785" y="300"/>
                </a:lnTo>
                <a:lnTo>
                  <a:pt x="1785" y="298"/>
                </a:lnTo>
                <a:lnTo>
                  <a:pt x="1786" y="277"/>
                </a:lnTo>
                <a:lnTo>
                  <a:pt x="1786" y="276"/>
                </a:lnTo>
                <a:lnTo>
                  <a:pt x="1786" y="274"/>
                </a:lnTo>
                <a:lnTo>
                  <a:pt x="1786" y="281"/>
                </a:lnTo>
                <a:lnTo>
                  <a:pt x="1786" y="284"/>
                </a:lnTo>
                <a:lnTo>
                  <a:pt x="1787" y="313"/>
                </a:lnTo>
                <a:lnTo>
                  <a:pt x="1787" y="315"/>
                </a:lnTo>
                <a:lnTo>
                  <a:pt x="1787" y="336"/>
                </a:lnTo>
                <a:lnTo>
                  <a:pt x="1788" y="337"/>
                </a:lnTo>
                <a:lnTo>
                  <a:pt x="1788" y="348"/>
                </a:lnTo>
                <a:lnTo>
                  <a:pt x="1788" y="349"/>
                </a:lnTo>
                <a:lnTo>
                  <a:pt x="1788" y="355"/>
                </a:lnTo>
                <a:lnTo>
                  <a:pt x="1788" y="355"/>
                </a:lnTo>
                <a:lnTo>
                  <a:pt x="1788" y="357"/>
                </a:lnTo>
                <a:lnTo>
                  <a:pt x="1789" y="363"/>
                </a:lnTo>
                <a:lnTo>
                  <a:pt x="1789" y="363"/>
                </a:lnTo>
                <a:lnTo>
                  <a:pt x="1789" y="365"/>
                </a:lnTo>
                <a:lnTo>
                  <a:pt x="1790" y="370"/>
                </a:lnTo>
                <a:lnTo>
                  <a:pt x="1790" y="371"/>
                </a:lnTo>
                <a:lnTo>
                  <a:pt x="1790" y="375"/>
                </a:lnTo>
                <a:lnTo>
                  <a:pt x="1790" y="375"/>
                </a:lnTo>
                <a:lnTo>
                  <a:pt x="1790" y="375"/>
                </a:lnTo>
                <a:lnTo>
                  <a:pt x="1791" y="379"/>
                </a:lnTo>
                <a:lnTo>
                  <a:pt x="1791" y="379"/>
                </a:lnTo>
                <a:lnTo>
                  <a:pt x="1791" y="386"/>
                </a:lnTo>
                <a:lnTo>
                  <a:pt x="1791" y="387"/>
                </a:lnTo>
                <a:lnTo>
                  <a:pt x="1792" y="392"/>
                </a:lnTo>
                <a:lnTo>
                  <a:pt x="1792" y="391"/>
                </a:lnTo>
                <a:lnTo>
                  <a:pt x="1792" y="388"/>
                </a:lnTo>
                <a:lnTo>
                  <a:pt x="1792" y="278"/>
                </a:lnTo>
                <a:lnTo>
                  <a:pt x="1793" y="260"/>
                </a:lnTo>
                <a:lnTo>
                  <a:pt x="1793" y="99"/>
                </a:lnTo>
                <a:lnTo>
                  <a:pt x="1793" y="92"/>
                </a:lnTo>
                <a:lnTo>
                  <a:pt x="1793" y="83"/>
                </a:lnTo>
                <a:lnTo>
                  <a:pt x="1793" y="151"/>
                </a:lnTo>
                <a:lnTo>
                  <a:pt x="1794" y="161"/>
                </a:lnTo>
                <a:lnTo>
                  <a:pt x="1794" y="247"/>
                </a:lnTo>
                <a:lnTo>
                  <a:pt x="1794" y="252"/>
                </a:lnTo>
                <a:lnTo>
                  <a:pt x="1795" y="278"/>
                </a:lnTo>
                <a:lnTo>
                  <a:pt x="1795" y="278"/>
                </a:lnTo>
                <a:lnTo>
                  <a:pt x="1795" y="279"/>
                </a:lnTo>
                <a:lnTo>
                  <a:pt x="1795" y="279"/>
                </a:lnTo>
                <a:lnTo>
                  <a:pt x="1795" y="284"/>
                </a:lnTo>
                <a:lnTo>
                  <a:pt x="1795" y="284"/>
                </a:lnTo>
                <a:lnTo>
                  <a:pt x="1796" y="300"/>
                </a:lnTo>
                <a:lnTo>
                  <a:pt x="1796" y="300"/>
                </a:lnTo>
                <a:lnTo>
                  <a:pt x="1796" y="301"/>
                </a:lnTo>
                <a:lnTo>
                  <a:pt x="1796" y="292"/>
                </a:lnTo>
                <a:lnTo>
                  <a:pt x="1797" y="291"/>
                </a:lnTo>
                <a:lnTo>
                  <a:pt x="1797" y="274"/>
                </a:lnTo>
                <a:lnTo>
                  <a:pt x="1797" y="273"/>
                </a:lnTo>
                <a:lnTo>
                  <a:pt x="1797" y="271"/>
                </a:lnTo>
                <a:lnTo>
                  <a:pt x="1797" y="282"/>
                </a:lnTo>
                <a:lnTo>
                  <a:pt x="1798" y="284"/>
                </a:lnTo>
                <a:lnTo>
                  <a:pt x="1798" y="311"/>
                </a:lnTo>
                <a:lnTo>
                  <a:pt x="1798" y="314"/>
                </a:lnTo>
                <a:lnTo>
                  <a:pt x="1799" y="332"/>
                </a:lnTo>
                <a:lnTo>
                  <a:pt x="1799" y="333"/>
                </a:lnTo>
                <a:lnTo>
                  <a:pt x="1799" y="345"/>
                </a:lnTo>
                <a:lnTo>
                  <a:pt x="1799" y="346"/>
                </a:lnTo>
                <a:lnTo>
                  <a:pt x="1800" y="353"/>
                </a:lnTo>
                <a:lnTo>
                  <a:pt x="1800" y="353"/>
                </a:lnTo>
                <a:lnTo>
                  <a:pt x="1800" y="360"/>
                </a:lnTo>
                <a:lnTo>
                  <a:pt x="1801" y="361"/>
                </a:lnTo>
                <a:lnTo>
                  <a:pt x="1801" y="366"/>
                </a:lnTo>
                <a:lnTo>
                  <a:pt x="1801" y="367"/>
                </a:lnTo>
                <a:lnTo>
                  <a:pt x="1801" y="372"/>
                </a:lnTo>
                <a:lnTo>
                  <a:pt x="1801" y="371"/>
                </a:lnTo>
                <a:lnTo>
                  <a:pt x="1802" y="372"/>
                </a:lnTo>
                <a:lnTo>
                  <a:pt x="1802" y="377"/>
                </a:lnTo>
                <a:lnTo>
                  <a:pt x="1802" y="376"/>
                </a:lnTo>
                <a:lnTo>
                  <a:pt x="1802" y="377"/>
                </a:lnTo>
                <a:lnTo>
                  <a:pt x="1803" y="383"/>
                </a:lnTo>
                <a:lnTo>
                  <a:pt x="1803" y="385"/>
                </a:lnTo>
                <a:lnTo>
                  <a:pt x="1803" y="392"/>
                </a:lnTo>
                <a:lnTo>
                  <a:pt x="1803" y="391"/>
                </a:lnTo>
                <a:lnTo>
                  <a:pt x="1804" y="327"/>
                </a:lnTo>
                <a:lnTo>
                  <a:pt x="1804" y="312"/>
                </a:lnTo>
                <a:lnTo>
                  <a:pt x="1804" y="131"/>
                </a:lnTo>
                <a:lnTo>
                  <a:pt x="1804" y="119"/>
                </a:lnTo>
                <a:lnTo>
                  <a:pt x="1805" y="86"/>
                </a:lnTo>
                <a:lnTo>
                  <a:pt x="1805" y="120"/>
                </a:lnTo>
                <a:lnTo>
                  <a:pt x="1805" y="131"/>
                </a:lnTo>
                <a:lnTo>
                  <a:pt x="1805" y="242"/>
                </a:lnTo>
                <a:lnTo>
                  <a:pt x="1806" y="249"/>
                </a:lnTo>
                <a:lnTo>
                  <a:pt x="1806" y="282"/>
                </a:lnTo>
                <a:lnTo>
                  <a:pt x="1806" y="283"/>
                </a:lnTo>
                <a:lnTo>
                  <a:pt x="1806" y="287"/>
                </a:lnTo>
                <a:lnTo>
                  <a:pt x="1807" y="288"/>
                </a:lnTo>
                <a:lnTo>
                  <a:pt x="1807" y="304"/>
                </a:lnTo>
                <a:lnTo>
                  <a:pt x="1807" y="305"/>
                </a:lnTo>
                <a:lnTo>
                  <a:pt x="1807" y="305"/>
                </a:lnTo>
                <a:lnTo>
                  <a:pt x="1808" y="298"/>
                </a:lnTo>
                <a:lnTo>
                  <a:pt x="1808" y="295"/>
                </a:lnTo>
                <a:lnTo>
                  <a:pt x="1808" y="274"/>
                </a:lnTo>
                <a:lnTo>
                  <a:pt x="1808" y="272"/>
                </a:lnTo>
                <a:lnTo>
                  <a:pt x="1808" y="270"/>
                </a:lnTo>
                <a:lnTo>
                  <a:pt x="1809" y="277"/>
                </a:lnTo>
                <a:lnTo>
                  <a:pt x="1809" y="279"/>
                </a:lnTo>
                <a:lnTo>
                  <a:pt x="1809" y="307"/>
                </a:lnTo>
                <a:lnTo>
                  <a:pt x="1810" y="310"/>
                </a:lnTo>
                <a:lnTo>
                  <a:pt x="1810" y="329"/>
                </a:lnTo>
                <a:lnTo>
                  <a:pt x="1810" y="330"/>
                </a:lnTo>
                <a:lnTo>
                  <a:pt x="1810" y="342"/>
                </a:lnTo>
                <a:lnTo>
                  <a:pt x="1811" y="343"/>
                </a:lnTo>
                <a:lnTo>
                  <a:pt x="1811" y="352"/>
                </a:lnTo>
                <a:lnTo>
                  <a:pt x="1811" y="352"/>
                </a:lnTo>
                <a:lnTo>
                  <a:pt x="1812" y="357"/>
                </a:lnTo>
                <a:lnTo>
                  <a:pt x="1812" y="357"/>
                </a:lnTo>
                <a:lnTo>
                  <a:pt x="1812" y="363"/>
                </a:lnTo>
                <a:lnTo>
                  <a:pt x="1812" y="364"/>
                </a:lnTo>
                <a:lnTo>
                  <a:pt x="1813" y="367"/>
                </a:lnTo>
                <a:lnTo>
                  <a:pt x="1813" y="367"/>
                </a:lnTo>
                <a:lnTo>
                  <a:pt x="1813" y="368"/>
                </a:lnTo>
                <a:lnTo>
                  <a:pt x="1813" y="367"/>
                </a:lnTo>
                <a:lnTo>
                  <a:pt x="1813" y="371"/>
                </a:lnTo>
                <a:lnTo>
                  <a:pt x="1814" y="372"/>
                </a:lnTo>
                <a:lnTo>
                  <a:pt x="1814" y="372"/>
                </a:lnTo>
                <a:lnTo>
                  <a:pt x="1814" y="378"/>
                </a:lnTo>
                <a:lnTo>
                  <a:pt x="1814" y="378"/>
                </a:lnTo>
                <a:lnTo>
                  <a:pt x="1814" y="383"/>
                </a:lnTo>
                <a:lnTo>
                  <a:pt x="1814" y="380"/>
                </a:lnTo>
                <a:lnTo>
                  <a:pt x="1814" y="377"/>
                </a:lnTo>
                <a:lnTo>
                  <a:pt x="1815" y="254"/>
                </a:lnTo>
                <a:lnTo>
                  <a:pt x="1815" y="237"/>
                </a:lnTo>
                <a:lnTo>
                  <a:pt x="1815" y="96"/>
                </a:lnTo>
                <a:lnTo>
                  <a:pt x="1816" y="92"/>
                </a:lnTo>
                <a:lnTo>
                  <a:pt x="1816" y="89"/>
                </a:lnTo>
                <a:lnTo>
                  <a:pt x="1816" y="177"/>
                </a:lnTo>
                <a:lnTo>
                  <a:pt x="1816" y="188"/>
                </a:lnTo>
                <a:lnTo>
                  <a:pt x="1817" y="272"/>
                </a:lnTo>
                <a:lnTo>
                  <a:pt x="1817" y="276"/>
                </a:lnTo>
                <a:lnTo>
                  <a:pt x="1817" y="296"/>
                </a:lnTo>
                <a:lnTo>
                  <a:pt x="1817" y="296"/>
                </a:lnTo>
                <a:lnTo>
                  <a:pt x="1818" y="308"/>
                </a:lnTo>
                <a:lnTo>
                  <a:pt x="1818" y="308"/>
                </a:lnTo>
                <a:lnTo>
                  <a:pt x="1818" y="312"/>
                </a:lnTo>
                <a:lnTo>
                  <a:pt x="1818" y="310"/>
                </a:lnTo>
                <a:lnTo>
                  <a:pt x="1819" y="309"/>
                </a:lnTo>
                <a:lnTo>
                  <a:pt x="1819" y="285"/>
                </a:lnTo>
                <a:lnTo>
                  <a:pt x="1819" y="282"/>
                </a:lnTo>
                <a:lnTo>
                  <a:pt x="1819" y="270"/>
                </a:lnTo>
                <a:lnTo>
                  <a:pt x="1819" y="271"/>
                </a:lnTo>
                <a:lnTo>
                  <a:pt x="1820" y="271"/>
                </a:lnTo>
                <a:lnTo>
                  <a:pt x="1820" y="295"/>
                </a:lnTo>
                <a:lnTo>
                  <a:pt x="1820" y="298"/>
                </a:lnTo>
                <a:lnTo>
                  <a:pt x="1821" y="325"/>
                </a:lnTo>
                <a:lnTo>
                  <a:pt x="1821" y="326"/>
                </a:lnTo>
                <a:lnTo>
                  <a:pt x="1821" y="340"/>
                </a:lnTo>
                <a:lnTo>
                  <a:pt x="1821" y="342"/>
                </a:lnTo>
                <a:lnTo>
                  <a:pt x="1822" y="351"/>
                </a:lnTo>
                <a:lnTo>
                  <a:pt x="1822" y="351"/>
                </a:lnTo>
                <a:lnTo>
                  <a:pt x="1822" y="351"/>
                </a:lnTo>
                <a:lnTo>
                  <a:pt x="1822" y="358"/>
                </a:lnTo>
                <a:lnTo>
                  <a:pt x="1823" y="358"/>
                </a:lnTo>
                <a:lnTo>
                  <a:pt x="1823" y="364"/>
                </a:lnTo>
                <a:lnTo>
                  <a:pt x="1823" y="365"/>
                </a:lnTo>
                <a:lnTo>
                  <a:pt x="1823" y="371"/>
                </a:lnTo>
                <a:lnTo>
                  <a:pt x="1824" y="372"/>
                </a:lnTo>
                <a:lnTo>
                  <a:pt x="1824" y="376"/>
                </a:lnTo>
                <a:lnTo>
                  <a:pt x="1824" y="376"/>
                </a:lnTo>
                <a:lnTo>
                  <a:pt x="1824" y="375"/>
                </a:lnTo>
                <a:lnTo>
                  <a:pt x="1825" y="381"/>
                </a:lnTo>
                <a:lnTo>
                  <a:pt x="1825" y="381"/>
                </a:lnTo>
                <a:lnTo>
                  <a:pt x="1825" y="388"/>
                </a:lnTo>
                <a:lnTo>
                  <a:pt x="1825" y="388"/>
                </a:lnTo>
                <a:lnTo>
                  <a:pt x="1825" y="388"/>
                </a:lnTo>
                <a:lnTo>
                  <a:pt x="1826" y="391"/>
                </a:lnTo>
                <a:lnTo>
                  <a:pt x="1826" y="389"/>
                </a:lnTo>
                <a:lnTo>
                  <a:pt x="1826" y="387"/>
                </a:lnTo>
                <a:lnTo>
                  <a:pt x="1826" y="255"/>
                </a:lnTo>
                <a:lnTo>
                  <a:pt x="1827" y="237"/>
                </a:lnTo>
                <a:lnTo>
                  <a:pt x="1827" y="89"/>
                </a:lnTo>
                <a:lnTo>
                  <a:pt x="1827" y="84"/>
                </a:lnTo>
                <a:lnTo>
                  <a:pt x="1827" y="83"/>
                </a:lnTo>
                <a:lnTo>
                  <a:pt x="1827" y="163"/>
                </a:lnTo>
                <a:lnTo>
                  <a:pt x="1828" y="174"/>
                </a:lnTo>
                <a:lnTo>
                  <a:pt x="1828" y="258"/>
                </a:lnTo>
                <a:lnTo>
                  <a:pt x="1828" y="262"/>
                </a:lnTo>
                <a:lnTo>
                  <a:pt x="1828" y="280"/>
                </a:lnTo>
                <a:lnTo>
                  <a:pt x="1828" y="279"/>
                </a:lnTo>
                <a:lnTo>
                  <a:pt x="1829" y="286"/>
                </a:lnTo>
                <a:lnTo>
                  <a:pt x="1829" y="287"/>
                </a:lnTo>
                <a:lnTo>
                  <a:pt x="1830" y="300"/>
                </a:lnTo>
                <a:lnTo>
                  <a:pt x="1830" y="300"/>
                </a:lnTo>
                <a:lnTo>
                  <a:pt x="1830" y="300"/>
                </a:lnTo>
                <a:lnTo>
                  <a:pt x="1830" y="291"/>
                </a:lnTo>
                <a:lnTo>
                  <a:pt x="1830" y="288"/>
                </a:lnTo>
                <a:lnTo>
                  <a:pt x="1831" y="274"/>
                </a:lnTo>
                <a:lnTo>
                  <a:pt x="1831" y="274"/>
                </a:lnTo>
                <a:lnTo>
                  <a:pt x="1831" y="274"/>
                </a:lnTo>
                <a:lnTo>
                  <a:pt x="1831" y="273"/>
                </a:lnTo>
                <a:lnTo>
                  <a:pt x="1831" y="287"/>
                </a:lnTo>
                <a:lnTo>
                  <a:pt x="1832" y="289"/>
                </a:lnTo>
                <a:lnTo>
                  <a:pt x="1832" y="315"/>
                </a:lnTo>
                <a:lnTo>
                  <a:pt x="1832" y="316"/>
                </a:lnTo>
                <a:lnTo>
                  <a:pt x="1832" y="334"/>
                </a:lnTo>
                <a:lnTo>
                  <a:pt x="1833" y="335"/>
                </a:lnTo>
                <a:lnTo>
                  <a:pt x="1833" y="347"/>
                </a:lnTo>
                <a:lnTo>
                  <a:pt x="1833" y="347"/>
                </a:lnTo>
                <a:lnTo>
                  <a:pt x="1833" y="348"/>
                </a:lnTo>
                <a:lnTo>
                  <a:pt x="1834" y="356"/>
                </a:lnTo>
                <a:lnTo>
                  <a:pt x="1834" y="356"/>
                </a:lnTo>
                <a:lnTo>
                  <a:pt x="1834" y="363"/>
                </a:lnTo>
                <a:lnTo>
                  <a:pt x="1834" y="363"/>
                </a:lnTo>
                <a:lnTo>
                  <a:pt x="1835" y="368"/>
                </a:lnTo>
                <a:lnTo>
                  <a:pt x="1835" y="367"/>
                </a:lnTo>
                <a:lnTo>
                  <a:pt x="1835" y="368"/>
                </a:lnTo>
                <a:lnTo>
                  <a:pt x="1835" y="374"/>
                </a:lnTo>
                <a:lnTo>
                  <a:pt x="1835" y="374"/>
                </a:lnTo>
                <a:lnTo>
                  <a:pt x="1836" y="375"/>
                </a:lnTo>
                <a:lnTo>
                  <a:pt x="1836" y="375"/>
                </a:lnTo>
                <a:lnTo>
                  <a:pt x="1836" y="378"/>
                </a:lnTo>
                <a:lnTo>
                  <a:pt x="1836" y="378"/>
                </a:lnTo>
                <a:lnTo>
                  <a:pt x="1836" y="384"/>
                </a:lnTo>
                <a:lnTo>
                  <a:pt x="1837" y="386"/>
                </a:lnTo>
                <a:lnTo>
                  <a:pt x="1837" y="385"/>
                </a:lnTo>
                <a:lnTo>
                  <a:pt x="1837" y="392"/>
                </a:lnTo>
                <a:lnTo>
                  <a:pt x="1837" y="393"/>
                </a:lnTo>
                <a:lnTo>
                  <a:pt x="1838" y="361"/>
                </a:lnTo>
                <a:lnTo>
                  <a:pt x="1838" y="349"/>
                </a:lnTo>
                <a:lnTo>
                  <a:pt x="1838" y="167"/>
                </a:lnTo>
                <a:lnTo>
                  <a:pt x="1838" y="153"/>
                </a:lnTo>
                <a:lnTo>
                  <a:pt x="1839" y="89"/>
                </a:lnTo>
                <a:lnTo>
                  <a:pt x="1839" y="98"/>
                </a:lnTo>
                <a:lnTo>
                  <a:pt x="1839" y="108"/>
                </a:lnTo>
                <a:lnTo>
                  <a:pt x="1839" y="221"/>
                </a:lnTo>
                <a:lnTo>
                  <a:pt x="1840" y="229"/>
                </a:lnTo>
                <a:lnTo>
                  <a:pt x="1840" y="281"/>
                </a:lnTo>
                <a:lnTo>
                  <a:pt x="1840" y="282"/>
                </a:lnTo>
                <a:lnTo>
                  <a:pt x="1840" y="289"/>
                </a:lnTo>
                <a:lnTo>
                  <a:pt x="1840" y="289"/>
                </a:lnTo>
                <a:lnTo>
                  <a:pt x="1841" y="304"/>
                </a:lnTo>
                <a:lnTo>
                  <a:pt x="1841" y="304"/>
                </a:lnTo>
                <a:lnTo>
                  <a:pt x="1841" y="309"/>
                </a:lnTo>
                <a:lnTo>
                  <a:pt x="1841" y="306"/>
                </a:lnTo>
                <a:lnTo>
                  <a:pt x="1842" y="304"/>
                </a:lnTo>
                <a:lnTo>
                  <a:pt x="1842" y="284"/>
                </a:lnTo>
                <a:lnTo>
                  <a:pt x="1842" y="282"/>
                </a:lnTo>
                <a:lnTo>
                  <a:pt x="1843" y="275"/>
                </a:lnTo>
                <a:lnTo>
                  <a:pt x="1843" y="278"/>
                </a:lnTo>
                <a:lnTo>
                  <a:pt x="1843" y="279"/>
                </a:lnTo>
                <a:lnTo>
                  <a:pt x="1843" y="303"/>
                </a:lnTo>
                <a:lnTo>
                  <a:pt x="1843" y="305"/>
                </a:lnTo>
                <a:lnTo>
                  <a:pt x="1844" y="328"/>
                </a:lnTo>
                <a:lnTo>
                  <a:pt x="1844" y="330"/>
                </a:lnTo>
                <a:lnTo>
                  <a:pt x="1844" y="345"/>
                </a:lnTo>
                <a:lnTo>
                  <a:pt x="1845" y="345"/>
                </a:lnTo>
                <a:lnTo>
                  <a:pt x="1845" y="356"/>
                </a:lnTo>
                <a:lnTo>
                  <a:pt x="1845" y="355"/>
                </a:lnTo>
                <a:lnTo>
                  <a:pt x="1845" y="363"/>
                </a:lnTo>
                <a:lnTo>
                  <a:pt x="1846" y="364"/>
                </a:lnTo>
                <a:lnTo>
                  <a:pt x="1846" y="363"/>
                </a:lnTo>
                <a:lnTo>
                  <a:pt x="1846" y="368"/>
                </a:lnTo>
                <a:lnTo>
                  <a:pt x="1846" y="369"/>
                </a:lnTo>
                <a:lnTo>
                  <a:pt x="1847" y="374"/>
                </a:lnTo>
                <a:lnTo>
                  <a:pt x="1847" y="373"/>
                </a:lnTo>
                <a:lnTo>
                  <a:pt x="1847" y="375"/>
                </a:lnTo>
                <a:lnTo>
                  <a:pt x="1847" y="374"/>
                </a:lnTo>
                <a:lnTo>
                  <a:pt x="1847" y="379"/>
                </a:lnTo>
                <a:lnTo>
                  <a:pt x="1847" y="379"/>
                </a:lnTo>
                <a:lnTo>
                  <a:pt x="1847" y="379"/>
                </a:lnTo>
                <a:lnTo>
                  <a:pt x="1848" y="384"/>
                </a:lnTo>
                <a:lnTo>
                  <a:pt x="1848" y="384"/>
                </a:lnTo>
                <a:lnTo>
                  <a:pt x="1848" y="391"/>
                </a:lnTo>
                <a:lnTo>
                  <a:pt x="1849" y="391"/>
                </a:lnTo>
                <a:lnTo>
                  <a:pt x="1849" y="393"/>
                </a:lnTo>
                <a:lnTo>
                  <a:pt x="1849" y="381"/>
                </a:lnTo>
                <a:lnTo>
                  <a:pt x="1849" y="374"/>
                </a:lnTo>
                <a:lnTo>
                  <a:pt x="1849" y="212"/>
                </a:lnTo>
                <a:lnTo>
                  <a:pt x="1850" y="195"/>
                </a:lnTo>
                <a:lnTo>
                  <a:pt x="1850" y="100"/>
                </a:lnTo>
                <a:lnTo>
                  <a:pt x="1850" y="100"/>
                </a:lnTo>
                <a:lnTo>
                  <a:pt x="1850" y="104"/>
                </a:lnTo>
                <a:lnTo>
                  <a:pt x="1851" y="215"/>
                </a:lnTo>
                <a:lnTo>
                  <a:pt x="1851" y="224"/>
                </a:lnTo>
                <a:lnTo>
                  <a:pt x="1851" y="291"/>
                </a:lnTo>
                <a:lnTo>
                  <a:pt x="1851" y="294"/>
                </a:lnTo>
                <a:lnTo>
                  <a:pt x="1852" y="306"/>
                </a:lnTo>
                <a:lnTo>
                  <a:pt x="1852" y="305"/>
                </a:lnTo>
                <a:lnTo>
                  <a:pt x="1852" y="307"/>
                </a:lnTo>
                <a:lnTo>
                  <a:pt x="1852" y="306"/>
                </a:lnTo>
                <a:lnTo>
                  <a:pt x="1852" y="318"/>
                </a:lnTo>
                <a:lnTo>
                  <a:pt x="1853" y="319"/>
                </a:lnTo>
                <a:lnTo>
                  <a:pt x="1853" y="320"/>
                </a:lnTo>
                <a:lnTo>
                  <a:pt x="1853" y="312"/>
                </a:lnTo>
                <a:lnTo>
                  <a:pt x="1853" y="311"/>
                </a:lnTo>
                <a:lnTo>
                  <a:pt x="1853" y="281"/>
                </a:lnTo>
                <a:lnTo>
                  <a:pt x="1854" y="281"/>
                </a:lnTo>
                <a:lnTo>
                  <a:pt x="1854" y="272"/>
                </a:lnTo>
                <a:lnTo>
                  <a:pt x="1854" y="276"/>
                </a:lnTo>
                <a:lnTo>
                  <a:pt x="1854" y="277"/>
                </a:lnTo>
                <a:lnTo>
                  <a:pt x="1854" y="305"/>
                </a:lnTo>
                <a:lnTo>
                  <a:pt x="1854" y="308"/>
                </a:lnTo>
                <a:lnTo>
                  <a:pt x="1855" y="333"/>
                </a:lnTo>
                <a:lnTo>
                  <a:pt x="1855" y="334"/>
                </a:lnTo>
                <a:lnTo>
                  <a:pt x="1856" y="347"/>
                </a:lnTo>
                <a:lnTo>
                  <a:pt x="1856" y="346"/>
                </a:lnTo>
                <a:lnTo>
                  <a:pt x="1856" y="348"/>
                </a:lnTo>
                <a:lnTo>
                  <a:pt x="1856" y="356"/>
                </a:lnTo>
                <a:lnTo>
                  <a:pt x="1856" y="357"/>
                </a:lnTo>
                <a:lnTo>
                  <a:pt x="1857" y="364"/>
                </a:lnTo>
                <a:lnTo>
                  <a:pt x="1857" y="365"/>
                </a:lnTo>
                <a:lnTo>
                  <a:pt x="1857" y="371"/>
                </a:lnTo>
                <a:lnTo>
                  <a:pt x="1858" y="371"/>
                </a:lnTo>
                <a:lnTo>
                  <a:pt x="1858" y="376"/>
                </a:lnTo>
                <a:lnTo>
                  <a:pt x="1858" y="375"/>
                </a:lnTo>
                <a:lnTo>
                  <a:pt x="1858" y="379"/>
                </a:lnTo>
                <a:lnTo>
                  <a:pt x="1858" y="379"/>
                </a:lnTo>
                <a:lnTo>
                  <a:pt x="1859" y="380"/>
                </a:lnTo>
                <a:lnTo>
                  <a:pt x="1859" y="379"/>
                </a:lnTo>
                <a:lnTo>
                  <a:pt x="1859" y="387"/>
                </a:lnTo>
                <a:lnTo>
                  <a:pt x="1859" y="389"/>
                </a:lnTo>
                <a:lnTo>
                  <a:pt x="1859" y="389"/>
                </a:lnTo>
                <a:lnTo>
                  <a:pt x="1860" y="393"/>
                </a:lnTo>
                <a:lnTo>
                  <a:pt x="1860" y="389"/>
                </a:lnTo>
                <a:lnTo>
                  <a:pt x="1860" y="388"/>
                </a:lnTo>
                <a:lnTo>
                  <a:pt x="1860" y="267"/>
                </a:lnTo>
                <a:lnTo>
                  <a:pt x="1860" y="249"/>
                </a:lnTo>
                <a:lnTo>
                  <a:pt x="1861" y="109"/>
                </a:lnTo>
                <a:lnTo>
                  <a:pt x="1861" y="102"/>
                </a:lnTo>
                <a:lnTo>
                  <a:pt x="1861" y="92"/>
                </a:lnTo>
                <a:lnTo>
                  <a:pt x="1861" y="153"/>
                </a:lnTo>
                <a:lnTo>
                  <a:pt x="1862" y="164"/>
                </a:lnTo>
                <a:lnTo>
                  <a:pt x="1862" y="256"/>
                </a:lnTo>
                <a:lnTo>
                  <a:pt x="1862" y="261"/>
                </a:lnTo>
                <a:lnTo>
                  <a:pt x="1862" y="284"/>
                </a:lnTo>
                <a:lnTo>
                  <a:pt x="1863" y="285"/>
                </a:lnTo>
                <a:lnTo>
                  <a:pt x="1863" y="293"/>
                </a:lnTo>
                <a:lnTo>
                  <a:pt x="1863" y="293"/>
                </a:lnTo>
                <a:lnTo>
                  <a:pt x="1864" y="307"/>
                </a:lnTo>
                <a:lnTo>
                  <a:pt x="1864" y="307"/>
                </a:lnTo>
                <a:lnTo>
                  <a:pt x="1864" y="308"/>
                </a:lnTo>
                <a:lnTo>
                  <a:pt x="1864" y="298"/>
                </a:lnTo>
                <a:lnTo>
                  <a:pt x="1864" y="296"/>
                </a:lnTo>
                <a:lnTo>
                  <a:pt x="1865" y="278"/>
                </a:lnTo>
                <a:lnTo>
                  <a:pt x="1865" y="278"/>
                </a:lnTo>
                <a:lnTo>
                  <a:pt x="1865" y="277"/>
                </a:lnTo>
                <a:lnTo>
                  <a:pt x="1865" y="288"/>
                </a:lnTo>
                <a:lnTo>
                  <a:pt x="1865" y="291"/>
                </a:lnTo>
                <a:lnTo>
                  <a:pt x="1866" y="318"/>
                </a:lnTo>
                <a:lnTo>
                  <a:pt x="1866" y="320"/>
                </a:lnTo>
                <a:lnTo>
                  <a:pt x="1866" y="336"/>
                </a:lnTo>
                <a:lnTo>
                  <a:pt x="1866" y="337"/>
                </a:lnTo>
                <a:lnTo>
                  <a:pt x="1867" y="349"/>
                </a:lnTo>
                <a:lnTo>
                  <a:pt x="1867" y="351"/>
                </a:lnTo>
                <a:lnTo>
                  <a:pt x="1867" y="359"/>
                </a:lnTo>
                <a:lnTo>
                  <a:pt x="1868" y="360"/>
                </a:lnTo>
                <a:lnTo>
                  <a:pt x="1868" y="367"/>
                </a:lnTo>
                <a:lnTo>
                  <a:pt x="1868" y="366"/>
                </a:lnTo>
                <a:lnTo>
                  <a:pt x="1868" y="367"/>
                </a:lnTo>
                <a:lnTo>
                  <a:pt x="1869" y="373"/>
                </a:lnTo>
                <a:lnTo>
                  <a:pt x="1869" y="373"/>
                </a:lnTo>
                <a:lnTo>
                  <a:pt x="1869" y="379"/>
                </a:lnTo>
                <a:lnTo>
                  <a:pt x="1869" y="379"/>
                </a:lnTo>
                <a:lnTo>
                  <a:pt x="1870" y="384"/>
                </a:lnTo>
                <a:lnTo>
                  <a:pt x="1870" y="383"/>
                </a:lnTo>
                <a:lnTo>
                  <a:pt x="1870" y="388"/>
                </a:lnTo>
                <a:lnTo>
                  <a:pt x="1871" y="389"/>
                </a:lnTo>
                <a:lnTo>
                  <a:pt x="1871" y="396"/>
                </a:lnTo>
                <a:lnTo>
                  <a:pt x="1871" y="396"/>
                </a:lnTo>
                <a:lnTo>
                  <a:pt x="1871" y="344"/>
                </a:lnTo>
                <a:lnTo>
                  <a:pt x="1872" y="329"/>
                </a:lnTo>
                <a:lnTo>
                  <a:pt x="1872" y="160"/>
                </a:lnTo>
                <a:lnTo>
                  <a:pt x="1872" y="148"/>
                </a:lnTo>
                <a:lnTo>
                  <a:pt x="1873" y="93"/>
                </a:lnTo>
                <a:lnTo>
                  <a:pt x="1873" y="108"/>
                </a:lnTo>
                <a:lnTo>
                  <a:pt x="1873" y="115"/>
                </a:lnTo>
                <a:lnTo>
                  <a:pt x="1873" y="227"/>
                </a:lnTo>
                <a:lnTo>
                  <a:pt x="1873" y="234"/>
                </a:lnTo>
                <a:lnTo>
                  <a:pt x="1874" y="280"/>
                </a:lnTo>
                <a:lnTo>
                  <a:pt x="1874" y="282"/>
                </a:lnTo>
                <a:lnTo>
                  <a:pt x="1874" y="288"/>
                </a:lnTo>
                <a:lnTo>
                  <a:pt x="1875" y="289"/>
                </a:lnTo>
                <a:lnTo>
                  <a:pt x="1875" y="303"/>
                </a:lnTo>
                <a:lnTo>
                  <a:pt x="1875" y="304"/>
                </a:lnTo>
                <a:lnTo>
                  <a:pt x="1875" y="309"/>
                </a:lnTo>
                <a:lnTo>
                  <a:pt x="1875" y="308"/>
                </a:lnTo>
                <a:lnTo>
                  <a:pt x="1876" y="307"/>
                </a:lnTo>
                <a:lnTo>
                  <a:pt x="1876" y="287"/>
                </a:lnTo>
                <a:lnTo>
                  <a:pt x="1876" y="285"/>
                </a:lnTo>
                <a:lnTo>
                  <a:pt x="1877" y="279"/>
                </a:lnTo>
                <a:lnTo>
                  <a:pt x="1877" y="282"/>
                </a:lnTo>
                <a:lnTo>
                  <a:pt x="1877" y="282"/>
                </a:lnTo>
                <a:lnTo>
                  <a:pt x="1877" y="305"/>
                </a:lnTo>
                <a:lnTo>
                  <a:pt x="1877" y="308"/>
                </a:lnTo>
                <a:lnTo>
                  <a:pt x="1878" y="329"/>
                </a:lnTo>
                <a:lnTo>
                  <a:pt x="1878" y="330"/>
                </a:lnTo>
                <a:lnTo>
                  <a:pt x="1878" y="345"/>
                </a:lnTo>
                <a:lnTo>
                  <a:pt x="1878" y="346"/>
                </a:lnTo>
                <a:lnTo>
                  <a:pt x="1879" y="356"/>
                </a:lnTo>
                <a:lnTo>
                  <a:pt x="1879" y="356"/>
                </a:lnTo>
                <a:lnTo>
                  <a:pt x="1879" y="357"/>
                </a:lnTo>
                <a:lnTo>
                  <a:pt x="1879" y="363"/>
                </a:lnTo>
                <a:lnTo>
                  <a:pt x="1879" y="363"/>
                </a:lnTo>
                <a:lnTo>
                  <a:pt x="1880" y="364"/>
                </a:lnTo>
                <a:lnTo>
                  <a:pt x="1880" y="371"/>
                </a:lnTo>
                <a:lnTo>
                  <a:pt x="1880" y="370"/>
                </a:lnTo>
                <a:lnTo>
                  <a:pt x="1880" y="374"/>
                </a:lnTo>
                <a:lnTo>
                  <a:pt x="1880" y="374"/>
                </a:lnTo>
                <a:lnTo>
                  <a:pt x="1880" y="375"/>
                </a:lnTo>
                <a:lnTo>
                  <a:pt x="1881" y="380"/>
                </a:lnTo>
                <a:lnTo>
                  <a:pt x="1881" y="380"/>
                </a:lnTo>
                <a:lnTo>
                  <a:pt x="1882" y="386"/>
                </a:lnTo>
                <a:lnTo>
                  <a:pt x="1882" y="386"/>
                </a:lnTo>
                <a:lnTo>
                  <a:pt x="1882" y="391"/>
                </a:lnTo>
                <a:lnTo>
                  <a:pt x="1882" y="392"/>
                </a:lnTo>
                <a:lnTo>
                  <a:pt x="1883" y="396"/>
                </a:lnTo>
                <a:lnTo>
                  <a:pt x="1883" y="396"/>
                </a:lnTo>
                <a:lnTo>
                  <a:pt x="1883" y="396"/>
                </a:lnTo>
                <a:lnTo>
                  <a:pt x="1883" y="296"/>
                </a:lnTo>
                <a:lnTo>
                  <a:pt x="1884" y="279"/>
                </a:lnTo>
                <a:lnTo>
                  <a:pt x="1884" y="127"/>
                </a:lnTo>
                <a:lnTo>
                  <a:pt x="1884" y="119"/>
                </a:lnTo>
                <a:lnTo>
                  <a:pt x="1884" y="101"/>
                </a:lnTo>
                <a:lnTo>
                  <a:pt x="1884" y="149"/>
                </a:lnTo>
                <a:lnTo>
                  <a:pt x="1885" y="161"/>
                </a:lnTo>
                <a:lnTo>
                  <a:pt x="1885" y="266"/>
                </a:lnTo>
                <a:lnTo>
                  <a:pt x="1885" y="272"/>
                </a:lnTo>
                <a:lnTo>
                  <a:pt x="1886" y="303"/>
                </a:lnTo>
                <a:lnTo>
                  <a:pt x="1886" y="303"/>
                </a:lnTo>
                <a:lnTo>
                  <a:pt x="1886" y="309"/>
                </a:lnTo>
                <a:lnTo>
                  <a:pt x="1886" y="311"/>
                </a:lnTo>
                <a:lnTo>
                  <a:pt x="1887" y="318"/>
                </a:lnTo>
                <a:lnTo>
                  <a:pt x="1887" y="318"/>
                </a:lnTo>
                <a:lnTo>
                  <a:pt x="1887" y="299"/>
                </a:lnTo>
                <a:lnTo>
                  <a:pt x="1888" y="296"/>
                </a:lnTo>
                <a:lnTo>
                  <a:pt x="1888" y="275"/>
                </a:lnTo>
                <a:lnTo>
                  <a:pt x="1888" y="274"/>
                </a:lnTo>
                <a:lnTo>
                  <a:pt x="1888" y="274"/>
                </a:lnTo>
                <a:lnTo>
                  <a:pt x="1888" y="288"/>
                </a:lnTo>
                <a:lnTo>
                  <a:pt x="1889" y="290"/>
                </a:lnTo>
                <a:lnTo>
                  <a:pt x="1889" y="319"/>
                </a:lnTo>
                <a:lnTo>
                  <a:pt x="1889" y="321"/>
                </a:lnTo>
                <a:lnTo>
                  <a:pt x="1890" y="338"/>
                </a:lnTo>
                <a:lnTo>
                  <a:pt x="1890" y="339"/>
                </a:lnTo>
                <a:lnTo>
                  <a:pt x="1890" y="348"/>
                </a:lnTo>
                <a:lnTo>
                  <a:pt x="1890" y="351"/>
                </a:lnTo>
                <a:lnTo>
                  <a:pt x="1891" y="358"/>
                </a:lnTo>
                <a:lnTo>
                  <a:pt x="1891" y="358"/>
                </a:lnTo>
                <a:lnTo>
                  <a:pt x="1891" y="360"/>
                </a:lnTo>
                <a:lnTo>
                  <a:pt x="1891" y="359"/>
                </a:lnTo>
                <a:lnTo>
                  <a:pt x="1891" y="365"/>
                </a:lnTo>
                <a:lnTo>
                  <a:pt x="1891" y="366"/>
                </a:lnTo>
                <a:lnTo>
                  <a:pt x="1892" y="371"/>
                </a:lnTo>
                <a:lnTo>
                  <a:pt x="1892" y="371"/>
                </a:lnTo>
                <a:lnTo>
                  <a:pt x="1892" y="375"/>
                </a:lnTo>
                <a:lnTo>
                  <a:pt x="1892" y="375"/>
                </a:lnTo>
                <a:lnTo>
                  <a:pt x="1892" y="377"/>
                </a:lnTo>
                <a:lnTo>
                  <a:pt x="1893" y="376"/>
                </a:lnTo>
                <a:lnTo>
                  <a:pt x="1893" y="381"/>
                </a:lnTo>
                <a:lnTo>
                  <a:pt x="1893" y="381"/>
                </a:lnTo>
                <a:lnTo>
                  <a:pt x="1893" y="387"/>
                </a:lnTo>
                <a:lnTo>
                  <a:pt x="1894" y="388"/>
                </a:lnTo>
                <a:lnTo>
                  <a:pt x="1894" y="391"/>
                </a:lnTo>
                <a:lnTo>
                  <a:pt x="1894" y="383"/>
                </a:lnTo>
                <a:lnTo>
                  <a:pt x="1894" y="378"/>
                </a:lnTo>
                <a:lnTo>
                  <a:pt x="1895" y="223"/>
                </a:lnTo>
                <a:lnTo>
                  <a:pt x="1895" y="206"/>
                </a:lnTo>
                <a:lnTo>
                  <a:pt x="1895" y="95"/>
                </a:lnTo>
                <a:lnTo>
                  <a:pt x="1895" y="92"/>
                </a:lnTo>
                <a:lnTo>
                  <a:pt x="1896" y="180"/>
                </a:lnTo>
                <a:lnTo>
                  <a:pt x="1896" y="192"/>
                </a:lnTo>
                <a:lnTo>
                  <a:pt x="1896" y="270"/>
                </a:lnTo>
                <a:lnTo>
                  <a:pt x="1897" y="274"/>
                </a:lnTo>
                <a:lnTo>
                  <a:pt x="1897" y="291"/>
                </a:lnTo>
                <a:lnTo>
                  <a:pt x="1897" y="290"/>
                </a:lnTo>
                <a:lnTo>
                  <a:pt x="1897" y="299"/>
                </a:lnTo>
                <a:lnTo>
                  <a:pt x="1898" y="301"/>
                </a:lnTo>
                <a:lnTo>
                  <a:pt x="1898" y="309"/>
                </a:lnTo>
                <a:lnTo>
                  <a:pt x="1898" y="308"/>
                </a:lnTo>
                <a:lnTo>
                  <a:pt x="1898" y="308"/>
                </a:lnTo>
                <a:lnTo>
                  <a:pt x="1899" y="292"/>
                </a:lnTo>
                <a:lnTo>
                  <a:pt x="1899" y="289"/>
                </a:lnTo>
                <a:lnTo>
                  <a:pt x="1899" y="275"/>
                </a:lnTo>
                <a:lnTo>
                  <a:pt x="1899" y="276"/>
                </a:lnTo>
                <a:lnTo>
                  <a:pt x="1900" y="295"/>
                </a:lnTo>
                <a:lnTo>
                  <a:pt x="1900" y="297"/>
                </a:lnTo>
                <a:lnTo>
                  <a:pt x="1900" y="324"/>
                </a:lnTo>
                <a:lnTo>
                  <a:pt x="1901" y="325"/>
                </a:lnTo>
                <a:lnTo>
                  <a:pt x="1901" y="338"/>
                </a:lnTo>
                <a:lnTo>
                  <a:pt x="1901" y="340"/>
                </a:lnTo>
                <a:lnTo>
                  <a:pt x="1901" y="351"/>
                </a:lnTo>
                <a:lnTo>
                  <a:pt x="1902" y="351"/>
                </a:lnTo>
                <a:lnTo>
                  <a:pt x="1902" y="360"/>
                </a:lnTo>
                <a:lnTo>
                  <a:pt x="1902" y="361"/>
                </a:lnTo>
                <a:lnTo>
                  <a:pt x="1902" y="360"/>
                </a:lnTo>
                <a:lnTo>
                  <a:pt x="1903" y="367"/>
                </a:lnTo>
                <a:lnTo>
                  <a:pt x="1903" y="365"/>
                </a:lnTo>
                <a:lnTo>
                  <a:pt x="1903" y="367"/>
                </a:lnTo>
                <a:lnTo>
                  <a:pt x="1903" y="372"/>
                </a:lnTo>
                <a:lnTo>
                  <a:pt x="1903" y="372"/>
                </a:lnTo>
                <a:lnTo>
                  <a:pt x="1903" y="372"/>
                </a:lnTo>
                <a:lnTo>
                  <a:pt x="1904" y="378"/>
                </a:lnTo>
                <a:lnTo>
                  <a:pt x="1904" y="380"/>
                </a:lnTo>
                <a:lnTo>
                  <a:pt x="1904" y="379"/>
                </a:lnTo>
                <a:lnTo>
                  <a:pt x="1904" y="383"/>
                </a:lnTo>
                <a:lnTo>
                  <a:pt x="1904" y="383"/>
                </a:lnTo>
                <a:lnTo>
                  <a:pt x="1904" y="383"/>
                </a:lnTo>
                <a:lnTo>
                  <a:pt x="1905" y="389"/>
                </a:lnTo>
                <a:lnTo>
                  <a:pt x="1905" y="390"/>
                </a:lnTo>
                <a:lnTo>
                  <a:pt x="1905" y="396"/>
                </a:lnTo>
                <a:lnTo>
                  <a:pt x="1906" y="396"/>
                </a:lnTo>
                <a:lnTo>
                  <a:pt x="1906" y="344"/>
                </a:lnTo>
                <a:lnTo>
                  <a:pt x="1906" y="329"/>
                </a:lnTo>
                <a:lnTo>
                  <a:pt x="1906" y="151"/>
                </a:lnTo>
                <a:lnTo>
                  <a:pt x="1906" y="138"/>
                </a:lnTo>
                <a:lnTo>
                  <a:pt x="1907" y="91"/>
                </a:lnTo>
                <a:lnTo>
                  <a:pt x="1907" y="111"/>
                </a:lnTo>
                <a:lnTo>
                  <a:pt x="1907" y="120"/>
                </a:lnTo>
                <a:lnTo>
                  <a:pt x="1908" y="228"/>
                </a:lnTo>
                <a:lnTo>
                  <a:pt x="1908" y="236"/>
                </a:lnTo>
                <a:lnTo>
                  <a:pt x="1908" y="279"/>
                </a:lnTo>
                <a:lnTo>
                  <a:pt x="1908" y="281"/>
                </a:lnTo>
                <a:lnTo>
                  <a:pt x="1909" y="288"/>
                </a:lnTo>
                <a:lnTo>
                  <a:pt x="1909" y="288"/>
                </a:lnTo>
                <a:lnTo>
                  <a:pt x="1909" y="305"/>
                </a:lnTo>
                <a:lnTo>
                  <a:pt x="1910" y="305"/>
                </a:lnTo>
                <a:lnTo>
                  <a:pt x="1910" y="311"/>
                </a:lnTo>
                <a:lnTo>
                  <a:pt x="1910" y="309"/>
                </a:lnTo>
                <a:lnTo>
                  <a:pt x="1910" y="308"/>
                </a:lnTo>
                <a:lnTo>
                  <a:pt x="1910" y="289"/>
                </a:lnTo>
                <a:lnTo>
                  <a:pt x="1911" y="287"/>
                </a:lnTo>
                <a:lnTo>
                  <a:pt x="1911" y="278"/>
                </a:lnTo>
                <a:lnTo>
                  <a:pt x="1911" y="280"/>
                </a:lnTo>
                <a:lnTo>
                  <a:pt x="1911" y="281"/>
                </a:lnTo>
                <a:lnTo>
                  <a:pt x="1912" y="304"/>
                </a:lnTo>
                <a:lnTo>
                  <a:pt x="1912" y="306"/>
                </a:lnTo>
                <a:lnTo>
                  <a:pt x="1912" y="329"/>
                </a:lnTo>
                <a:lnTo>
                  <a:pt x="1912" y="331"/>
                </a:lnTo>
                <a:lnTo>
                  <a:pt x="1913" y="344"/>
                </a:lnTo>
                <a:lnTo>
                  <a:pt x="1913" y="346"/>
                </a:lnTo>
                <a:lnTo>
                  <a:pt x="1913" y="356"/>
                </a:lnTo>
                <a:lnTo>
                  <a:pt x="1914" y="356"/>
                </a:lnTo>
                <a:lnTo>
                  <a:pt x="1914" y="364"/>
                </a:lnTo>
                <a:lnTo>
                  <a:pt x="1914" y="365"/>
                </a:lnTo>
                <a:lnTo>
                  <a:pt x="1914" y="370"/>
                </a:lnTo>
                <a:lnTo>
                  <a:pt x="1915" y="372"/>
                </a:lnTo>
                <a:lnTo>
                  <a:pt x="1915" y="370"/>
                </a:lnTo>
                <a:lnTo>
                  <a:pt x="1915" y="377"/>
                </a:lnTo>
                <a:lnTo>
                  <a:pt x="1915" y="377"/>
                </a:lnTo>
                <a:lnTo>
                  <a:pt x="1915" y="383"/>
                </a:lnTo>
                <a:lnTo>
                  <a:pt x="1915" y="382"/>
                </a:lnTo>
                <a:lnTo>
                  <a:pt x="1916" y="387"/>
                </a:lnTo>
                <a:lnTo>
                  <a:pt x="1916" y="387"/>
                </a:lnTo>
                <a:lnTo>
                  <a:pt x="1916" y="389"/>
                </a:lnTo>
                <a:lnTo>
                  <a:pt x="1916" y="388"/>
                </a:lnTo>
                <a:lnTo>
                  <a:pt x="1917" y="394"/>
                </a:lnTo>
                <a:lnTo>
                  <a:pt x="1917" y="394"/>
                </a:lnTo>
                <a:lnTo>
                  <a:pt x="1917" y="398"/>
                </a:lnTo>
                <a:lnTo>
                  <a:pt x="1917" y="396"/>
                </a:lnTo>
                <a:lnTo>
                  <a:pt x="1917" y="394"/>
                </a:lnTo>
                <a:lnTo>
                  <a:pt x="1918" y="279"/>
                </a:lnTo>
                <a:lnTo>
                  <a:pt x="1918" y="262"/>
                </a:lnTo>
                <a:lnTo>
                  <a:pt x="1918" y="121"/>
                </a:lnTo>
                <a:lnTo>
                  <a:pt x="1918" y="113"/>
                </a:lnTo>
                <a:lnTo>
                  <a:pt x="1919" y="103"/>
                </a:lnTo>
                <a:lnTo>
                  <a:pt x="1919" y="158"/>
                </a:lnTo>
                <a:lnTo>
                  <a:pt x="1919" y="169"/>
                </a:lnTo>
                <a:lnTo>
                  <a:pt x="1919" y="265"/>
                </a:lnTo>
                <a:lnTo>
                  <a:pt x="1920" y="270"/>
                </a:lnTo>
                <a:lnTo>
                  <a:pt x="1920" y="299"/>
                </a:lnTo>
                <a:lnTo>
                  <a:pt x="1920" y="300"/>
                </a:lnTo>
                <a:lnTo>
                  <a:pt x="1920" y="300"/>
                </a:lnTo>
                <a:lnTo>
                  <a:pt x="1921" y="307"/>
                </a:lnTo>
                <a:lnTo>
                  <a:pt x="1921" y="309"/>
                </a:lnTo>
                <a:lnTo>
                  <a:pt x="1921" y="319"/>
                </a:lnTo>
                <a:lnTo>
                  <a:pt x="1921" y="319"/>
                </a:lnTo>
                <a:lnTo>
                  <a:pt x="1922" y="305"/>
                </a:lnTo>
                <a:lnTo>
                  <a:pt x="1922" y="302"/>
                </a:lnTo>
                <a:lnTo>
                  <a:pt x="1922" y="281"/>
                </a:lnTo>
                <a:lnTo>
                  <a:pt x="1923" y="281"/>
                </a:lnTo>
                <a:lnTo>
                  <a:pt x="1923" y="280"/>
                </a:lnTo>
                <a:lnTo>
                  <a:pt x="1923" y="288"/>
                </a:lnTo>
                <a:lnTo>
                  <a:pt x="1923" y="291"/>
                </a:lnTo>
                <a:lnTo>
                  <a:pt x="1923" y="319"/>
                </a:lnTo>
                <a:lnTo>
                  <a:pt x="1924" y="322"/>
                </a:lnTo>
                <a:lnTo>
                  <a:pt x="1924" y="339"/>
                </a:lnTo>
                <a:lnTo>
                  <a:pt x="1924" y="340"/>
                </a:lnTo>
                <a:lnTo>
                  <a:pt x="1925" y="351"/>
                </a:lnTo>
                <a:lnTo>
                  <a:pt x="1925" y="352"/>
                </a:lnTo>
                <a:lnTo>
                  <a:pt x="1925" y="360"/>
                </a:lnTo>
                <a:lnTo>
                  <a:pt x="1925" y="360"/>
                </a:lnTo>
                <a:lnTo>
                  <a:pt x="1925" y="361"/>
                </a:lnTo>
                <a:lnTo>
                  <a:pt x="1926" y="367"/>
                </a:lnTo>
                <a:lnTo>
                  <a:pt x="1926" y="367"/>
                </a:lnTo>
                <a:lnTo>
                  <a:pt x="1926" y="374"/>
                </a:lnTo>
                <a:lnTo>
                  <a:pt x="1927" y="373"/>
                </a:lnTo>
                <a:lnTo>
                  <a:pt x="1927" y="372"/>
                </a:lnTo>
                <a:lnTo>
                  <a:pt x="1927" y="376"/>
                </a:lnTo>
                <a:lnTo>
                  <a:pt x="1927" y="377"/>
                </a:lnTo>
                <a:lnTo>
                  <a:pt x="1927" y="380"/>
                </a:lnTo>
                <a:lnTo>
                  <a:pt x="1928" y="381"/>
                </a:lnTo>
                <a:lnTo>
                  <a:pt x="1928" y="381"/>
                </a:lnTo>
                <a:lnTo>
                  <a:pt x="1928" y="386"/>
                </a:lnTo>
                <a:lnTo>
                  <a:pt x="1928" y="386"/>
                </a:lnTo>
                <a:lnTo>
                  <a:pt x="1928" y="387"/>
                </a:lnTo>
                <a:lnTo>
                  <a:pt x="1928" y="389"/>
                </a:lnTo>
                <a:lnTo>
                  <a:pt x="1928" y="385"/>
                </a:lnTo>
                <a:lnTo>
                  <a:pt x="1929" y="383"/>
                </a:lnTo>
                <a:lnTo>
                  <a:pt x="1929" y="254"/>
                </a:lnTo>
                <a:lnTo>
                  <a:pt x="1929" y="236"/>
                </a:lnTo>
                <a:lnTo>
                  <a:pt x="1930" y="118"/>
                </a:lnTo>
                <a:lnTo>
                  <a:pt x="1930" y="113"/>
                </a:lnTo>
                <a:lnTo>
                  <a:pt x="1930" y="111"/>
                </a:lnTo>
                <a:lnTo>
                  <a:pt x="1930" y="179"/>
                </a:lnTo>
                <a:lnTo>
                  <a:pt x="1930" y="190"/>
                </a:lnTo>
                <a:lnTo>
                  <a:pt x="1931" y="279"/>
                </a:lnTo>
                <a:lnTo>
                  <a:pt x="1931" y="284"/>
                </a:lnTo>
                <a:lnTo>
                  <a:pt x="1931" y="311"/>
                </a:lnTo>
                <a:lnTo>
                  <a:pt x="1932" y="311"/>
                </a:lnTo>
                <a:lnTo>
                  <a:pt x="1932" y="324"/>
                </a:lnTo>
                <a:lnTo>
                  <a:pt x="1932" y="325"/>
                </a:lnTo>
                <a:lnTo>
                  <a:pt x="1932" y="328"/>
                </a:lnTo>
                <a:lnTo>
                  <a:pt x="1932" y="325"/>
                </a:lnTo>
                <a:lnTo>
                  <a:pt x="1932" y="323"/>
                </a:lnTo>
                <a:lnTo>
                  <a:pt x="1933" y="298"/>
                </a:lnTo>
                <a:lnTo>
                  <a:pt x="1933" y="295"/>
                </a:lnTo>
                <a:lnTo>
                  <a:pt x="1934" y="281"/>
                </a:lnTo>
                <a:lnTo>
                  <a:pt x="1934" y="282"/>
                </a:lnTo>
                <a:lnTo>
                  <a:pt x="1934" y="281"/>
                </a:lnTo>
                <a:lnTo>
                  <a:pt x="1934" y="301"/>
                </a:lnTo>
                <a:lnTo>
                  <a:pt x="1934" y="305"/>
                </a:lnTo>
                <a:lnTo>
                  <a:pt x="1935" y="330"/>
                </a:lnTo>
                <a:lnTo>
                  <a:pt x="1935" y="332"/>
                </a:lnTo>
                <a:lnTo>
                  <a:pt x="1935" y="349"/>
                </a:lnTo>
                <a:lnTo>
                  <a:pt x="1936" y="350"/>
                </a:lnTo>
                <a:lnTo>
                  <a:pt x="1936" y="359"/>
                </a:lnTo>
                <a:lnTo>
                  <a:pt x="1936" y="359"/>
                </a:lnTo>
                <a:lnTo>
                  <a:pt x="1936" y="360"/>
                </a:lnTo>
                <a:lnTo>
                  <a:pt x="1936" y="360"/>
                </a:lnTo>
                <a:lnTo>
                  <a:pt x="1936" y="367"/>
                </a:lnTo>
                <a:lnTo>
                  <a:pt x="1937" y="367"/>
                </a:lnTo>
                <a:lnTo>
                  <a:pt x="1937" y="374"/>
                </a:lnTo>
                <a:lnTo>
                  <a:pt x="1937" y="373"/>
                </a:lnTo>
                <a:lnTo>
                  <a:pt x="1938" y="381"/>
                </a:lnTo>
                <a:lnTo>
                  <a:pt x="1938" y="381"/>
                </a:lnTo>
                <a:lnTo>
                  <a:pt x="1938" y="381"/>
                </a:lnTo>
                <a:lnTo>
                  <a:pt x="1938" y="385"/>
                </a:lnTo>
                <a:lnTo>
                  <a:pt x="1938" y="385"/>
                </a:lnTo>
                <a:lnTo>
                  <a:pt x="1938" y="386"/>
                </a:lnTo>
                <a:lnTo>
                  <a:pt x="1938" y="386"/>
                </a:lnTo>
                <a:lnTo>
                  <a:pt x="1939" y="389"/>
                </a:lnTo>
                <a:lnTo>
                  <a:pt x="1939" y="390"/>
                </a:lnTo>
                <a:lnTo>
                  <a:pt x="1939" y="395"/>
                </a:lnTo>
                <a:lnTo>
                  <a:pt x="1940" y="395"/>
                </a:lnTo>
                <a:lnTo>
                  <a:pt x="1940" y="397"/>
                </a:lnTo>
                <a:lnTo>
                  <a:pt x="1940" y="387"/>
                </a:lnTo>
                <a:lnTo>
                  <a:pt x="1940" y="382"/>
                </a:lnTo>
                <a:lnTo>
                  <a:pt x="1940" y="226"/>
                </a:lnTo>
                <a:lnTo>
                  <a:pt x="1941" y="210"/>
                </a:lnTo>
                <a:lnTo>
                  <a:pt x="1941" y="104"/>
                </a:lnTo>
                <a:lnTo>
                  <a:pt x="1941" y="103"/>
                </a:lnTo>
                <a:lnTo>
                  <a:pt x="1941" y="184"/>
                </a:lnTo>
                <a:lnTo>
                  <a:pt x="1941" y="193"/>
                </a:lnTo>
                <a:lnTo>
                  <a:pt x="1942" y="269"/>
                </a:lnTo>
                <a:lnTo>
                  <a:pt x="1942" y="273"/>
                </a:lnTo>
                <a:lnTo>
                  <a:pt x="1943" y="293"/>
                </a:lnTo>
                <a:lnTo>
                  <a:pt x="1943" y="293"/>
                </a:lnTo>
                <a:lnTo>
                  <a:pt x="1943" y="294"/>
                </a:lnTo>
                <a:lnTo>
                  <a:pt x="1943" y="302"/>
                </a:lnTo>
                <a:lnTo>
                  <a:pt x="1943" y="305"/>
                </a:lnTo>
                <a:lnTo>
                  <a:pt x="1944" y="313"/>
                </a:lnTo>
                <a:lnTo>
                  <a:pt x="1944" y="313"/>
                </a:lnTo>
                <a:lnTo>
                  <a:pt x="1944" y="313"/>
                </a:lnTo>
                <a:lnTo>
                  <a:pt x="1944" y="300"/>
                </a:lnTo>
                <a:lnTo>
                  <a:pt x="1944" y="299"/>
                </a:lnTo>
                <a:lnTo>
                  <a:pt x="1945" y="282"/>
                </a:lnTo>
                <a:lnTo>
                  <a:pt x="1945" y="282"/>
                </a:lnTo>
                <a:lnTo>
                  <a:pt x="1945" y="294"/>
                </a:lnTo>
                <a:lnTo>
                  <a:pt x="1946" y="296"/>
                </a:lnTo>
                <a:lnTo>
                  <a:pt x="1946" y="324"/>
                </a:lnTo>
                <a:lnTo>
                  <a:pt x="1946" y="325"/>
                </a:lnTo>
                <a:lnTo>
                  <a:pt x="1947" y="343"/>
                </a:lnTo>
                <a:lnTo>
                  <a:pt x="1947" y="343"/>
                </a:lnTo>
                <a:lnTo>
                  <a:pt x="1947" y="355"/>
                </a:lnTo>
                <a:lnTo>
                  <a:pt x="1947" y="355"/>
                </a:lnTo>
                <a:lnTo>
                  <a:pt x="1948" y="364"/>
                </a:lnTo>
                <a:lnTo>
                  <a:pt x="1948" y="364"/>
                </a:lnTo>
                <a:lnTo>
                  <a:pt x="1948" y="365"/>
                </a:lnTo>
                <a:lnTo>
                  <a:pt x="1948" y="371"/>
                </a:lnTo>
                <a:lnTo>
                  <a:pt x="1948" y="371"/>
                </a:lnTo>
                <a:lnTo>
                  <a:pt x="1949" y="372"/>
                </a:lnTo>
                <a:lnTo>
                  <a:pt x="1949" y="377"/>
                </a:lnTo>
                <a:lnTo>
                  <a:pt x="1949" y="377"/>
                </a:lnTo>
                <a:lnTo>
                  <a:pt x="1949" y="383"/>
                </a:lnTo>
                <a:lnTo>
                  <a:pt x="1950" y="383"/>
                </a:lnTo>
                <a:lnTo>
                  <a:pt x="1950" y="386"/>
                </a:lnTo>
                <a:lnTo>
                  <a:pt x="1950" y="387"/>
                </a:lnTo>
                <a:lnTo>
                  <a:pt x="1951" y="392"/>
                </a:lnTo>
                <a:lnTo>
                  <a:pt x="1951" y="392"/>
                </a:lnTo>
                <a:lnTo>
                  <a:pt x="1951" y="397"/>
                </a:lnTo>
                <a:lnTo>
                  <a:pt x="1951" y="396"/>
                </a:lnTo>
                <a:lnTo>
                  <a:pt x="1951" y="397"/>
                </a:lnTo>
                <a:lnTo>
                  <a:pt x="1952" y="318"/>
                </a:lnTo>
                <a:lnTo>
                  <a:pt x="1952" y="303"/>
                </a:lnTo>
                <a:lnTo>
                  <a:pt x="1952" y="138"/>
                </a:lnTo>
                <a:lnTo>
                  <a:pt x="1953" y="129"/>
                </a:lnTo>
                <a:lnTo>
                  <a:pt x="1953" y="109"/>
                </a:lnTo>
                <a:lnTo>
                  <a:pt x="1953" y="133"/>
                </a:lnTo>
                <a:lnTo>
                  <a:pt x="1953" y="144"/>
                </a:lnTo>
                <a:lnTo>
                  <a:pt x="1953" y="242"/>
                </a:lnTo>
                <a:lnTo>
                  <a:pt x="1954" y="249"/>
                </a:lnTo>
                <a:lnTo>
                  <a:pt x="1954" y="292"/>
                </a:lnTo>
                <a:lnTo>
                  <a:pt x="1954" y="293"/>
                </a:lnTo>
                <a:lnTo>
                  <a:pt x="1954" y="301"/>
                </a:lnTo>
                <a:lnTo>
                  <a:pt x="1955" y="303"/>
                </a:lnTo>
                <a:lnTo>
                  <a:pt x="1955" y="316"/>
                </a:lnTo>
                <a:lnTo>
                  <a:pt x="1955" y="317"/>
                </a:lnTo>
                <a:lnTo>
                  <a:pt x="1955" y="318"/>
                </a:lnTo>
                <a:lnTo>
                  <a:pt x="1956" y="312"/>
                </a:lnTo>
                <a:lnTo>
                  <a:pt x="1956" y="311"/>
                </a:lnTo>
                <a:lnTo>
                  <a:pt x="1956" y="290"/>
                </a:lnTo>
                <a:lnTo>
                  <a:pt x="1956" y="289"/>
                </a:lnTo>
                <a:lnTo>
                  <a:pt x="1957" y="284"/>
                </a:lnTo>
                <a:lnTo>
                  <a:pt x="1957" y="289"/>
                </a:lnTo>
                <a:lnTo>
                  <a:pt x="1957" y="290"/>
                </a:lnTo>
                <a:lnTo>
                  <a:pt x="1957" y="314"/>
                </a:lnTo>
                <a:lnTo>
                  <a:pt x="1958" y="315"/>
                </a:lnTo>
                <a:lnTo>
                  <a:pt x="1958" y="336"/>
                </a:lnTo>
                <a:lnTo>
                  <a:pt x="1958" y="338"/>
                </a:lnTo>
                <a:lnTo>
                  <a:pt x="1958" y="350"/>
                </a:lnTo>
                <a:lnTo>
                  <a:pt x="1958" y="352"/>
                </a:lnTo>
                <a:lnTo>
                  <a:pt x="1959" y="362"/>
                </a:lnTo>
                <a:lnTo>
                  <a:pt x="1959" y="362"/>
                </a:lnTo>
                <a:lnTo>
                  <a:pt x="1960" y="370"/>
                </a:lnTo>
                <a:lnTo>
                  <a:pt x="1960" y="369"/>
                </a:lnTo>
                <a:lnTo>
                  <a:pt x="1960" y="375"/>
                </a:lnTo>
                <a:lnTo>
                  <a:pt x="1960" y="376"/>
                </a:lnTo>
                <a:lnTo>
                  <a:pt x="1960" y="376"/>
                </a:lnTo>
                <a:lnTo>
                  <a:pt x="1961" y="380"/>
                </a:lnTo>
                <a:lnTo>
                  <a:pt x="1961" y="380"/>
                </a:lnTo>
                <a:lnTo>
                  <a:pt x="1961" y="380"/>
                </a:lnTo>
                <a:lnTo>
                  <a:pt x="1961" y="384"/>
                </a:lnTo>
                <a:lnTo>
                  <a:pt x="1962" y="384"/>
                </a:lnTo>
                <a:lnTo>
                  <a:pt x="1962" y="389"/>
                </a:lnTo>
                <a:lnTo>
                  <a:pt x="1962" y="389"/>
                </a:lnTo>
                <a:lnTo>
                  <a:pt x="1962" y="394"/>
                </a:lnTo>
                <a:lnTo>
                  <a:pt x="1962" y="394"/>
                </a:lnTo>
                <a:lnTo>
                  <a:pt x="1963" y="393"/>
                </a:lnTo>
                <a:lnTo>
                  <a:pt x="1963" y="303"/>
                </a:lnTo>
                <a:lnTo>
                  <a:pt x="1963" y="287"/>
                </a:lnTo>
                <a:lnTo>
                  <a:pt x="1964" y="134"/>
                </a:lnTo>
                <a:lnTo>
                  <a:pt x="1964" y="128"/>
                </a:lnTo>
                <a:lnTo>
                  <a:pt x="1964" y="117"/>
                </a:lnTo>
                <a:lnTo>
                  <a:pt x="1964" y="164"/>
                </a:lnTo>
                <a:lnTo>
                  <a:pt x="1964" y="174"/>
                </a:lnTo>
                <a:lnTo>
                  <a:pt x="1965" y="263"/>
                </a:lnTo>
                <a:lnTo>
                  <a:pt x="1965" y="269"/>
                </a:lnTo>
                <a:lnTo>
                  <a:pt x="1965" y="306"/>
                </a:lnTo>
                <a:lnTo>
                  <a:pt x="1965" y="307"/>
                </a:lnTo>
                <a:lnTo>
                  <a:pt x="1966" y="319"/>
                </a:lnTo>
                <a:lnTo>
                  <a:pt x="1966" y="319"/>
                </a:lnTo>
                <a:lnTo>
                  <a:pt x="1966" y="326"/>
                </a:lnTo>
                <a:lnTo>
                  <a:pt x="1966" y="326"/>
                </a:lnTo>
                <a:lnTo>
                  <a:pt x="1967" y="325"/>
                </a:lnTo>
                <a:lnTo>
                  <a:pt x="1967" y="305"/>
                </a:lnTo>
                <a:lnTo>
                  <a:pt x="1967" y="303"/>
                </a:lnTo>
                <a:lnTo>
                  <a:pt x="1967" y="283"/>
                </a:lnTo>
                <a:lnTo>
                  <a:pt x="1967" y="282"/>
                </a:lnTo>
                <a:lnTo>
                  <a:pt x="1968" y="282"/>
                </a:lnTo>
                <a:lnTo>
                  <a:pt x="1968" y="293"/>
                </a:lnTo>
                <a:lnTo>
                  <a:pt x="1968" y="296"/>
                </a:lnTo>
                <a:lnTo>
                  <a:pt x="1969" y="323"/>
                </a:lnTo>
                <a:lnTo>
                  <a:pt x="1969" y="325"/>
                </a:lnTo>
                <a:lnTo>
                  <a:pt x="1969" y="344"/>
                </a:lnTo>
                <a:lnTo>
                  <a:pt x="1969" y="345"/>
                </a:lnTo>
                <a:lnTo>
                  <a:pt x="1970" y="358"/>
                </a:lnTo>
                <a:lnTo>
                  <a:pt x="1970" y="358"/>
                </a:lnTo>
                <a:lnTo>
                  <a:pt x="1970" y="365"/>
                </a:lnTo>
                <a:lnTo>
                  <a:pt x="1970" y="365"/>
                </a:lnTo>
                <a:lnTo>
                  <a:pt x="1971" y="371"/>
                </a:lnTo>
                <a:lnTo>
                  <a:pt x="1971" y="371"/>
                </a:lnTo>
                <a:lnTo>
                  <a:pt x="1971" y="377"/>
                </a:lnTo>
                <a:lnTo>
                  <a:pt x="1971" y="377"/>
                </a:lnTo>
                <a:lnTo>
                  <a:pt x="1972" y="378"/>
                </a:lnTo>
                <a:lnTo>
                  <a:pt x="1972" y="378"/>
                </a:lnTo>
                <a:lnTo>
                  <a:pt x="1972" y="382"/>
                </a:lnTo>
                <a:lnTo>
                  <a:pt x="1972" y="381"/>
                </a:lnTo>
                <a:lnTo>
                  <a:pt x="1972" y="382"/>
                </a:lnTo>
                <a:lnTo>
                  <a:pt x="1973" y="387"/>
                </a:lnTo>
                <a:lnTo>
                  <a:pt x="1973" y="387"/>
                </a:lnTo>
                <a:lnTo>
                  <a:pt x="1973" y="393"/>
                </a:lnTo>
                <a:lnTo>
                  <a:pt x="1973" y="393"/>
                </a:lnTo>
                <a:lnTo>
                  <a:pt x="1973" y="393"/>
                </a:lnTo>
                <a:lnTo>
                  <a:pt x="1974" y="353"/>
                </a:lnTo>
                <a:lnTo>
                  <a:pt x="1974" y="340"/>
                </a:lnTo>
                <a:lnTo>
                  <a:pt x="1974" y="168"/>
                </a:lnTo>
                <a:lnTo>
                  <a:pt x="1975" y="154"/>
                </a:lnTo>
                <a:lnTo>
                  <a:pt x="1975" y="111"/>
                </a:lnTo>
                <a:lnTo>
                  <a:pt x="1975" y="124"/>
                </a:lnTo>
                <a:lnTo>
                  <a:pt x="1975" y="131"/>
                </a:lnTo>
                <a:lnTo>
                  <a:pt x="1975" y="228"/>
                </a:lnTo>
                <a:lnTo>
                  <a:pt x="1976" y="235"/>
                </a:lnTo>
                <a:lnTo>
                  <a:pt x="1976" y="281"/>
                </a:lnTo>
                <a:lnTo>
                  <a:pt x="1976" y="282"/>
                </a:lnTo>
                <a:lnTo>
                  <a:pt x="1977" y="294"/>
                </a:lnTo>
                <a:lnTo>
                  <a:pt x="1977" y="294"/>
                </a:lnTo>
                <a:lnTo>
                  <a:pt x="1977" y="295"/>
                </a:lnTo>
                <a:lnTo>
                  <a:pt x="1977" y="310"/>
                </a:lnTo>
                <a:lnTo>
                  <a:pt x="1977" y="311"/>
                </a:lnTo>
                <a:lnTo>
                  <a:pt x="1978" y="315"/>
                </a:lnTo>
                <a:lnTo>
                  <a:pt x="1978" y="310"/>
                </a:lnTo>
                <a:lnTo>
                  <a:pt x="1978" y="309"/>
                </a:lnTo>
                <a:lnTo>
                  <a:pt x="1978" y="290"/>
                </a:lnTo>
                <a:lnTo>
                  <a:pt x="1978" y="290"/>
                </a:lnTo>
                <a:lnTo>
                  <a:pt x="1979" y="283"/>
                </a:lnTo>
                <a:lnTo>
                  <a:pt x="1979" y="284"/>
                </a:lnTo>
                <a:lnTo>
                  <a:pt x="1979" y="285"/>
                </a:lnTo>
                <a:lnTo>
                  <a:pt x="1979" y="305"/>
                </a:lnTo>
                <a:lnTo>
                  <a:pt x="1980" y="307"/>
                </a:lnTo>
                <a:lnTo>
                  <a:pt x="1980" y="330"/>
                </a:lnTo>
                <a:lnTo>
                  <a:pt x="1980" y="332"/>
                </a:lnTo>
                <a:lnTo>
                  <a:pt x="1980" y="348"/>
                </a:lnTo>
                <a:lnTo>
                  <a:pt x="1981" y="350"/>
                </a:lnTo>
                <a:lnTo>
                  <a:pt x="1981" y="359"/>
                </a:lnTo>
                <a:lnTo>
                  <a:pt x="1981" y="359"/>
                </a:lnTo>
                <a:lnTo>
                  <a:pt x="1982" y="365"/>
                </a:lnTo>
                <a:lnTo>
                  <a:pt x="1982" y="365"/>
                </a:lnTo>
                <a:lnTo>
                  <a:pt x="1982" y="367"/>
                </a:lnTo>
                <a:lnTo>
                  <a:pt x="1982" y="366"/>
                </a:lnTo>
                <a:lnTo>
                  <a:pt x="1982" y="371"/>
                </a:lnTo>
                <a:lnTo>
                  <a:pt x="1982" y="371"/>
                </a:lnTo>
                <a:lnTo>
                  <a:pt x="1983" y="377"/>
                </a:lnTo>
                <a:lnTo>
                  <a:pt x="1983" y="378"/>
                </a:lnTo>
                <a:lnTo>
                  <a:pt x="1983" y="382"/>
                </a:lnTo>
                <a:lnTo>
                  <a:pt x="1984" y="382"/>
                </a:lnTo>
                <a:lnTo>
                  <a:pt x="1984" y="387"/>
                </a:lnTo>
                <a:lnTo>
                  <a:pt x="1984" y="386"/>
                </a:lnTo>
                <a:lnTo>
                  <a:pt x="1984" y="387"/>
                </a:lnTo>
                <a:lnTo>
                  <a:pt x="1984" y="391"/>
                </a:lnTo>
                <a:lnTo>
                  <a:pt x="1984" y="391"/>
                </a:lnTo>
                <a:lnTo>
                  <a:pt x="1984" y="392"/>
                </a:lnTo>
                <a:lnTo>
                  <a:pt x="1985" y="395"/>
                </a:lnTo>
                <a:lnTo>
                  <a:pt x="1985" y="386"/>
                </a:lnTo>
                <a:lnTo>
                  <a:pt x="1985" y="380"/>
                </a:lnTo>
                <a:lnTo>
                  <a:pt x="1986" y="232"/>
                </a:lnTo>
                <a:lnTo>
                  <a:pt x="1986" y="215"/>
                </a:lnTo>
                <a:lnTo>
                  <a:pt x="1986" y="115"/>
                </a:lnTo>
                <a:lnTo>
                  <a:pt x="1986" y="114"/>
                </a:lnTo>
                <a:lnTo>
                  <a:pt x="1987" y="194"/>
                </a:lnTo>
                <a:lnTo>
                  <a:pt x="1987" y="203"/>
                </a:lnTo>
                <a:lnTo>
                  <a:pt x="1987" y="271"/>
                </a:lnTo>
                <a:lnTo>
                  <a:pt x="1988" y="275"/>
                </a:lnTo>
                <a:lnTo>
                  <a:pt x="1988" y="292"/>
                </a:lnTo>
                <a:lnTo>
                  <a:pt x="1988" y="292"/>
                </a:lnTo>
                <a:lnTo>
                  <a:pt x="1988" y="294"/>
                </a:lnTo>
                <a:lnTo>
                  <a:pt x="1988" y="304"/>
                </a:lnTo>
                <a:lnTo>
                  <a:pt x="1989" y="306"/>
                </a:lnTo>
                <a:lnTo>
                  <a:pt x="1989" y="314"/>
                </a:lnTo>
                <a:lnTo>
                  <a:pt x="1989" y="313"/>
                </a:lnTo>
                <a:lnTo>
                  <a:pt x="1989" y="314"/>
                </a:lnTo>
                <a:lnTo>
                  <a:pt x="1990" y="298"/>
                </a:lnTo>
                <a:lnTo>
                  <a:pt x="1990" y="296"/>
                </a:lnTo>
                <a:lnTo>
                  <a:pt x="1990" y="284"/>
                </a:lnTo>
                <a:lnTo>
                  <a:pt x="1990" y="285"/>
                </a:lnTo>
                <a:lnTo>
                  <a:pt x="1990" y="284"/>
                </a:lnTo>
                <a:lnTo>
                  <a:pt x="1991" y="297"/>
                </a:lnTo>
                <a:lnTo>
                  <a:pt x="1991" y="299"/>
                </a:lnTo>
                <a:lnTo>
                  <a:pt x="1991" y="323"/>
                </a:lnTo>
                <a:lnTo>
                  <a:pt x="1991" y="325"/>
                </a:lnTo>
                <a:lnTo>
                  <a:pt x="1992" y="343"/>
                </a:lnTo>
                <a:lnTo>
                  <a:pt x="1992" y="344"/>
                </a:lnTo>
                <a:lnTo>
                  <a:pt x="1992" y="356"/>
                </a:lnTo>
                <a:lnTo>
                  <a:pt x="1993" y="356"/>
                </a:lnTo>
                <a:lnTo>
                  <a:pt x="1993" y="363"/>
                </a:lnTo>
                <a:lnTo>
                  <a:pt x="1993" y="363"/>
                </a:lnTo>
                <a:lnTo>
                  <a:pt x="1993" y="364"/>
                </a:lnTo>
                <a:lnTo>
                  <a:pt x="1993" y="370"/>
                </a:lnTo>
                <a:lnTo>
                  <a:pt x="1993" y="370"/>
                </a:lnTo>
                <a:lnTo>
                  <a:pt x="1994" y="370"/>
                </a:lnTo>
                <a:lnTo>
                  <a:pt x="1994" y="375"/>
                </a:lnTo>
                <a:lnTo>
                  <a:pt x="1994" y="375"/>
                </a:lnTo>
                <a:lnTo>
                  <a:pt x="1995" y="380"/>
                </a:lnTo>
                <a:lnTo>
                  <a:pt x="1995" y="380"/>
                </a:lnTo>
                <a:lnTo>
                  <a:pt x="1995" y="380"/>
                </a:lnTo>
                <a:lnTo>
                  <a:pt x="1995" y="385"/>
                </a:lnTo>
                <a:lnTo>
                  <a:pt x="1995" y="384"/>
                </a:lnTo>
                <a:lnTo>
                  <a:pt x="1995" y="385"/>
                </a:lnTo>
                <a:lnTo>
                  <a:pt x="1996" y="389"/>
                </a:lnTo>
                <a:lnTo>
                  <a:pt x="1996" y="389"/>
                </a:lnTo>
                <a:lnTo>
                  <a:pt x="1996" y="390"/>
                </a:lnTo>
                <a:lnTo>
                  <a:pt x="1996" y="395"/>
                </a:lnTo>
                <a:lnTo>
                  <a:pt x="1996" y="395"/>
                </a:lnTo>
                <a:lnTo>
                  <a:pt x="1997" y="395"/>
                </a:lnTo>
                <a:lnTo>
                  <a:pt x="1997" y="366"/>
                </a:lnTo>
                <a:lnTo>
                  <a:pt x="1997" y="356"/>
                </a:lnTo>
                <a:lnTo>
                  <a:pt x="1997" y="184"/>
                </a:lnTo>
                <a:lnTo>
                  <a:pt x="1998" y="171"/>
                </a:lnTo>
                <a:lnTo>
                  <a:pt x="1998" y="121"/>
                </a:lnTo>
                <a:lnTo>
                  <a:pt x="1998" y="131"/>
                </a:lnTo>
                <a:lnTo>
                  <a:pt x="1998" y="136"/>
                </a:lnTo>
                <a:lnTo>
                  <a:pt x="1999" y="237"/>
                </a:lnTo>
                <a:lnTo>
                  <a:pt x="1999" y="246"/>
                </a:lnTo>
                <a:lnTo>
                  <a:pt x="1999" y="294"/>
                </a:lnTo>
                <a:lnTo>
                  <a:pt x="1999" y="296"/>
                </a:lnTo>
                <a:lnTo>
                  <a:pt x="2000" y="309"/>
                </a:lnTo>
                <a:lnTo>
                  <a:pt x="2000" y="310"/>
                </a:lnTo>
                <a:lnTo>
                  <a:pt x="2000" y="320"/>
                </a:lnTo>
                <a:lnTo>
                  <a:pt x="2000" y="320"/>
                </a:lnTo>
                <a:lnTo>
                  <a:pt x="2001" y="321"/>
                </a:lnTo>
                <a:lnTo>
                  <a:pt x="2001" y="323"/>
                </a:lnTo>
                <a:lnTo>
                  <a:pt x="2001" y="314"/>
                </a:lnTo>
                <a:lnTo>
                  <a:pt x="2001" y="313"/>
                </a:lnTo>
                <a:lnTo>
                  <a:pt x="2001" y="285"/>
                </a:lnTo>
                <a:lnTo>
                  <a:pt x="2002" y="284"/>
                </a:lnTo>
                <a:lnTo>
                  <a:pt x="2002" y="278"/>
                </a:lnTo>
                <a:lnTo>
                  <a:pt x="2002" y="280"/>
                </a:lnTo>
                <a:lnTo>
                  <a:pt x="2002" y="281"/>
                </a:lnTo>
                <a:lnTo>
                  <a:pt x="2003" y="304"/>
                </a:lnTo>
                <a:lnTo>
                  <a:pt x="2003" y="307"/>
                </a:lnTo>
                <a:lnTo>
                  <a:pt x="2003" y="330"/>
                </a:lnTo>
                <a:lnTo>
                  <a:pt x="2003" y="331"/>
                </a:lnTo>
                <a:lnTo>
                  <a:pt x="2004" y="345"/>
                </a:lnTo>
                <a:lnTo>
                  <a:pt x="2004" y="346"/>
                </a:lnTo>
                <a:lnTo>
                  <a:pt x="2004" y="354"/>
                </a:lnTo>
                <a:lnTo>
                  <a:pt x="2004" y="354"/>
                </a:lnTo>
                <a:lnTo>
                  <a:pt x="2004" y="356"/>
                </a:lnTo>
                <a:lnTo>
                  <a:pt x="2005" y="362"/>
                </a:lnTo>
                <a:lnTo>
                  <a:pt x="2005" y="362"/>
                </a:lnTo>
                <a:lnTo>
                  <a:pt x="2005" y="368"/>
                </a:lnTo>
                <a:lnTo>
                  <a:pt x="2006" y="368"/>
                </a:lnTo>
                <a:lnTo>
                  <a:pt x="2006" y="372"/>
                </a:lnTo>
                <a:lnTo>
                  <a:pt x="2006" y="372"/>
                </a:lnTo>
                <a:lnTo>
                  <a:pt x="2006" y="372"/>
                </a:lnTo>
                <a:lnTo>
                  <a:pt x="2006" y="371"/>
                </a:lnTo>
                <a:lnTo>
                  <a:pt x="2006" y="375"/>
                </a:lnTo>
                <a:lnTo>
                  <a:pt x="2006" y="374"/>
                </a:lnTo>
                <a:lnTo>
                  <a:pt x="2007" y="375"/>
                </a:lnTo>
                <a:lnTo>
                  <a:pt x="2007" y="381"/>
                </a:lnTo>
                <a:lnTo>
                  <a:pt x="2007" y="382"/>
                </a:lnTo>
                <a:lnTo>
                  <a:pt x="2008" y="384"/>
                </a:lnTo>
                <a:lnTo>
                  <a:pt x="2008" y="379"/>
                </a:lnTo>
                <a:lnTo>
                  <a:pt x="2008" y="374"/>
                </a:lnTo>
                <a:lnTo>
                  <a:pt x="2008" y="237"/>
                </a:lnTo>
                <a:lnTo>
                  <a:pt x="2008" y="222"/>
                </a:lnTo>
                <a:lnTo>
                  <a:pt x="2009" y="114"/>
                </a:lnTo>
                <a:lnTo>
                  <a:pt x="2009" y="113"/>
                </a:lnTo>
                <a:lnTo>
                  <a:pt x="2009" y="185"/>
                </a:lnTo>
                <a:lnTo>
                  <a:pt x="2010" y="195"/>
                </a:lnTo>
                <a:lnTo>
                  <a:pt x="2010" y="266"/>
                </a:lnTo>
                <a:lnTo>
                  <a:pt x="2010" y="270"/>
                </a:lnTo>
                <a:lnTo>
                  <a:pt x="2010" y="290"/>
                </a:lnTo>
                <a:lnTo>
                  <a:pt x="2010" y="291"/>
                </a:lnTo>
                <a:lnTo>
                  <a:pt x="2011" y="302"/>
                </a:lnTo>
                <a:lnTo>
                  <a:pt x="2011" y="304"/>
                </a:lnTo>
                <a:lnTo>
                  <a:pt x="2012" y="311"/>
                </a:lnTo>
                <a:lnTo>
                  <a:pt x="2012" y="311"/>
                </a:lnTo>
                <a:lnTo>
                  <a:pt x="2012" y="310"/>
                </a:lnTo>
                <a:lnTo>
                  <a:pt x="2012" y="293"/>
                </a:lnTo>
                <a:lnTo>
                  <a:pt x="2012" y="293"/>
                </a:lnTo>
                <a:lnTo>
                  <a:pt x="2013" y="279"/>
                </a:lnTo>
                <a:lnTo>
                  <a:pt x="2013" y="279"/>
                </a:lnTo>
                <a:lnTo>
                  <a:pt x="2013" y="293"/>
                </a:lnTo>
                <a:lnTo>
                  <a:pt x="2014" y="294"/>
                </a:lnTo>
                <a:lnTo>
                  <a:pt x="2014" y="317"/>
                </a:lnTo>
                <a:lnTo>
                  <a:pt x="2014" y="320"/>
                </a:lnTo>
                <a:lnTo>
                  <a:pt x="2014" y="336"/>
                </a:lnTo>
                <a:lnTo>
                  <a:pt x="2015" y="338"/>
                </a:lnTo>
                <a:lnTo>
                  <a:pt x="2015" y="350"/>
                </a:lnTo>
                <a:lnTo>
                  <a:pt x="2015" y="350"/>
                </a:lnTo>
                <a:lnTo>
                  <a:pt x="2016" y="359"/>
                </a:lnTo>
                <a:lnTo>
                  <a:pt x="2016" y="360"/>
                </a:lnTo>
                <a:lnTo>
                  <a:pt x="2016" y="365"/>
                </a:lnTo>
                <a:lnTo>
                  <a:pt x="2016" y="365"/>
                </a:lnTo>
                <a:lnTo>
                  <a:pt x="2016" y="365"/>
                </a:lnTo>
                <a:lnTo>
                  <a:pt x="2017" y="370"/>
                </a:lnTo>
                <a:lnTo>
                  <a:pt x="2017" y="371"/>
                </a:lnTo>
                <a:lnTo>
                  <a:pt x="2017" y="375"/>
                </a:lnTo>
                <a:lnTo>
                  <a:pt x="2017" y="376"/>
                </a:lnTo>
                <a:lnTo>
                  <a:pt x="2017" y="375"/>
                </a:lnTo>
                <a:lnTo>
                  <a:pt x="2018" y="379"/>
                </a:lnTo>
                <a:lnTo>
                  <a:pt x="2018" y="379"/>
                </a:lnTo>
                <a:lnTo>
                  <a:pt x="2018" y="385"/>
                </a:lnTo>
                <a:lnTo>
                  <a:pt x="2019" y="385"/>
                </a:lnTo>
                <a:lnTo>
                  <a:pt x="2019" y="390"/>
                </a:lnTo>
                <a:lnTo>
                  <a:pt x="2019" y="387"/>
                </a:lnTo>
                <a:lnTo>
                  <a:pt x="2019" y="385"/>
                </a:lnTo>
                <a:lnTo>
                  <a:pt x="2019" y="276"/>
                </a:lnTo>
                <a:lnTo>
                  <a:pt x="2019" y="259"/>
                </a:lnTo>
                <a:lnTo>
                  <a:pt x="2020" y="117"/>
                </a:lnTo>
                <a:lnTo>
                  <a:pt x="2020" y="111"/>
                </a:lnTo>
                <a:lnTo>
                  <a:pt x="2020" y="106"/>
                </a:lnTo>
                <a:lnTo>
                  <a:pt x="2021" y="156"/>
                </a:lnTo>
                <a:lnTo>
                  <a:pt x="2021" y="166"/>
                </a:lnTo>
                <a:lnTo>
                  <a:pt x="2021" y="248"/>
                </a:lnTo>
                <a:lnTo>
                  <a:pt x="2021" y="254"/>
                </a:lnTo>
                <a:lnTo>
                  <a:pt x="2022" y="282"/>
                </a:lnTo>
                <a:lnTo>
                  <a:pt x="2022" y="282"/>
                </a:lnTo>
                <a:lnTo>
                  <a:pt x="2022" y="292"/>
                </a:lnTo>
                <a:lnTo>
                  <a:pt x="2022" y="293"/>
                </a:lnTo>
                <a:lnTo>
                  <a:pt x="2023" y="305"/>
                </a:lnTo>
                <a:lnTo>
                  <a:pt x="2023" y="305"/>
                </a:lnTo>
                <a:lnTo>
                  <a:pt x="2023" y="306"/>
                </a:lnTo>
                <a:lnTo>
                  <a:pt x="2023" y="297"/>
                </a:lnTo>
                <a:lnTo>
                  <a:pt x="2024" y="295"/>
                </a:lnTo>
                <a:lnTo>
                  <a:pt x="2024" y="278"/>
                </a:lnTo>
                <a:lnTo>
                  <a:pt x="2024" y="277"/>
                </a:lnTo>
                <a:lnTo>
                  <a:pt x="2024" y="276"/>
                </a:lnTo>
                <a:lnTo>
                  <a:pt x="2025" y="284"/>
                </a:lnTo>
                <a:lnTo>
                  <a:pt x="2025" y="286"/>
                </a:lnTo>
                <a:lnTo>
                  <a:pt x="2025" y="308"/>
                </a:lnTo>
                <a:lnTo>
                  <a:pt x="2025" y="310"/>
                </a:lnTo>
                <a:lnTo>
                  <a:pt x="2026" y="328"/>
                </a:lnTo>
                <a:lnTo>
                  <a:pt x="2026" y="328"/>
                </a:lnTo>
                <a:lnTo>
                  <a:pt x="2026" y="330"/>
                </a:lnTo>
                <a:lnTo>
                  <a:pt x="2026" y="343"/>
                </a:lnTo>
                <a:lnTo>
                  <a:pt x="2027" y="344"/>
                </a:lnTo>
                <a:lnTo>
                  <a:pt x="2027" y="354"/>
                </a:lnTo>
                <a:lnTo>
                  <a:pt x="2027" y="355"/>
                </a:lnTo>
                <a:lnTo>
                  <a:pt x="2027" y="361"/>
                </a:lnTo>
                <a:lnTo>
                  <a:pt x="2028" y="361"/>
                </a:lnTo>
                <a:lnTo>
                  <a:pt x="2028" y="366"/>
                </a:lnTo>
                <a:lnTo>
                  <a:pt x="2028" y="367"/>
                </a:lnTo>
                <a:lnTo>
                  <a:pt x="2028" y="372"/>
                </a:lnTo>
                <a:lnTo>
                  <a:pt x="2028" y="372"/>
                </a:lnTo>
                <a:lnTo>
                  <a:pt x="2029" y="373"/>
                </a:lnTo>
                <a:lnTo>
                  <a:pt x="2029" y="376"/>
                </a:lnTo>
                <a:lnTo>
                  <a:pt x="2029" y="376"/>
                </a:lnTo>
                <a:lnTo>
                  <a:pt x="2029" y="377"/>
                </a:lnTo>
                <a:lnTo>
                  <a:pt x="2029" y="377"/>
                </a:lnTo>
                <a:lnTo>
                  <a:pt x="2030" y="383"/>
                </a:lnTo>
                <a:lnTo>
                  <a:pt x="2030" y="383"/>
                </a:lnTo>
                <a:lnTo>
                  <a:pt x="2030" y="389"/>
                </a:lnTo>
                <a:lnTo>
                  <a:pt x="2030" y="389"/>
                </a:lnTo>
                <a:lnTo>
                  <a:pt x="2031" y="341"/>
                </a:lnTo>
                <a:lnTo>
                  <a:pt x="2031" y="330"/>
                </a:lnTo>
                <a:lnTo>
                  <a:pt x="2031" y="161"/>
                </a:lnTo>
                <a:lnTo>
                  <a:pt x="2032" y="149"/>
                </a:lnTo>
                <a:lnTo>
                  <a:pt x="2032" y="111"/>
                </a:lnTo>
                <a:lnTo>
                  <a:pt x="2032" y="124"/>
                </a:lnTo>
                <a:lnTo>
                  <a:pt x="2032" y="130"/>
                </a:lnTo>
                <a:lnTo>
                  <a:pt x="2032" y="225"/>
                </a:lnTo>
                <a:lnTo>
                  <a:pt x="2033" y="232"/>
                </a:lnTo>
                <a:lnTo>
                  <a:pt x="2033" y="281"/>
                </a:lnTo>
                <a:lnTo>
                  <a:pt x="2033" y="283"/>
                </a:lnTo>
                <a:lnTo>
                  <a:pt x="2034" y="295"/>
                </a:lnTo>
                <a:lnTo>
                  <a:pt x="2034" y="295"/>
                </a:lnTo>
                <a:lnTo>
                  <a:pt x="2034" y="296"/>
                </a:lnTo>
                <a:lnTo>
                  <a:pt x="2034" y="310"/>
                </a:lnTo>
                <a:lnTo>
                  <a:pt x="2034" y="310"/>
                </a:lnTo>
                <a:lnTo>
                  <a:pt x="2034" y="312"/>
                </a:lnTo>
                <a:lnTo>
                  <a:pt x="2035" y="306"/>
                </a:lnTo>
                <a:lnTo>
                  <a:pt x="2035" y="305"/>
                </a:lnTo>
                <a:lnTo>
                  <a:pt x="2035" y="284"/>
                </a:lnTo>
                <a:lnTo>
                  <a:pt x="2036" y="281"/>
                </a:lnTo>
                <a:lnTo>
                  <a:pt x="2036" y="277"/>
                </a:lnTo>
                <a:lnTo>
                  <a:pt x="2036" y="280"/>
                </a:lnTo>
                <a:lnTo>
                  <a:pt x="2036" y="281"/>
                </a:lnTo>
                <a:lnTo>
                  <a:pt x="2036" y="303"/>
                </a:lnTo>
                <a:lnTo>
                  <a:pt x="2037" y="306"/>
                </a:lnTo>
                <a:lnTo>
                  <a:pt x="2037" y="325"/>
                </a:lnTo>
                <a:lnTo>
                  <a:pt x="2037" y="326"/>
                </a:lnTo>
                <a:lnTo>
                  <a:pt x="2038" y="340"/>
                </a:lnTo>
                <a:lnTo>
                  <a:pt x="2038" y="343"/>
                </a:lnTo>
                <a:lnTo>
                  <a:pt x="2038" y="353"/>
                </a:lnTo>
                <a:lnTo>
                  <a:pt x="2038" y="353"/>
                </a:lnTo>
                <a:lnTo>
                  <a:pt x="2039" y="360"/>
                </a:lnTo>
                <a:lnTo>
                  <a:pt x="2039" y="360"/>
                </a:lnTo>
                <a:lnTo>
                  <a:pt x="2039" y="366"/>
                </a:lnTo>
                <a:lnTo>
                  <a:pt x="2040" y="367"/>
                </a:lnTo>
                <a:lnTo>
                  <a:pt x="2040" y="371"/>
                </a:lnTo>
                <a:lnTo>
                  <a:pt x="2040" y="371"/>
                </a:lnTo>
                <a:lnTo>
                  <a:pt x="2040" y="375"/>
                </a:lnTo>
                <a:lnTo>
                  <a:pt x="2041" y="376"/>
                </a:lnTo>
                <a:lnTo>
                  <a:pt x="2041" y="381"/>
                </a:lnTo>
                <a:lnTo>
                  <a:pt x="2041" y="382"/>
                </a:lnTo>
                <a:lnTo>
                  <a:pt x="2041" y="381"/>
                </a:lnTo>
                <a:lnTo>
                  <a:pt x="2041" y="387"/>
                </a:lnTo>
                <a:lnTo>
                  <a:pt x="2042" y="387"/>
                </a:lnTo>
                <a:lnTo>
                  <a:pt x="2042" y="329"/>
                </a:lnTo>
                <a:lnTo>
                  <a:pt x="2042" y="314"/>
                </a:lnTo>
                <a:lnTo>
                  <a:pt x="2043" y="166"/>
                </a:lnTo>
                <a:lnTo>
                  <a:pt x="2043" y="155"/>
                </a:lnTo>
                <a:lnTo>
                  <a:pt x="2043" y="121"/>
                </a:lnTo>
                <a:lnTo>
                  <a:pt x="2043" y="135"/>
                </a:lnTo>
                <a:lnTo>
                  <a:pt x="2043" y="141"/>
                </a:lnTo>
                <a:lnTo>
                  <a:pt x="2044" y="240"/>
                </a:lnTo>
                <a:lnTo>
                  <a:pt x="2044" y="248"/>
                </a:lnTo>
                <a:lnTo>
                  <a:pt x="2044" y="294"/>
                </a:lnTo>
                <a:lnTo>
                  <a:pt x="2045" y="295"/>
                </a:lnTo>
                <a:lnTo>
                  <a:pt x="2045" y="310"/>
                </a:lnTo>
                <a:lnTo>
                  <a:pt x="2045" y="312"/>
                </a:lnTo>
                <a:lnTo>
                  <a:pt x="2045" y="320"/>
                </a:lnTo>
                <a:lnTo>
                  <a:pt x="2045" y="320"/>
                </a:lnTo>
                <a:lnTo>
                  <a:pt x="2045" y="321"/>
                </a:lnTo>
                <a:lnTo>
                  <a:pt x="2046" y="307"/>
                </a:lnTo>
                <a:lnTo>
                  <a:pt x="2046" y="305"/>
                </a:lnTo>
                <a:lnTo>
                  <a:pt x="2047" y="280"/>
                </a:lnTo>
                <a:lnTo>
                  <a:pt x="2047" y="278"/>
                </a:lnTo>
                <a:lnTo>
                  <a:pt x="2047" y="276"/>
                </a:lnTo>
                <a:lnTo>
                  <a:pt x="2047" y="282"/>
                </a:lnTo>
                <a:lnTo>
                  <a:pt x="2047" y="284"/>
                </a:lnTo>
                <a:lnTo>
                  <a:pt x="2048" y="311"/>
                </a:lnTo>
                <a:lnTo>
                  <a:pt x="2048" y="312"/>
                </a:lnTo>
                <a:lnTo>
                  <a:pt x="2048" y="331"/>
                </a:lnTo>
                <a:lnTo>
                  <a:pt x="2048" y="332"/>
                </a:lnTo>
                <a:lnTo>
                  <a:pt x="2049" y="346"/>
                </a:lnTo>
                <a:lnTo>
                  <a:pt x="2049" y="348"/>
                </a:lnTo>
                <a:lnTo>
                  <a:pt x="2049" y="356"/>
                </a:lnTo>
                <a:lnTo>
                  <a:pt x="2049" y="355"/>
                </a:lnTo>
                <a:lnTo>
                  <a:pt x="2050" y="356"/>
                </a:lnTo>
                <a:lnTo>
                  <a:pt x="2050" y="363"/>
                </a:lnTo>
                <a:lnTo>
                  <a:pt x="2050" y="364"/>
                </a:lnTo>
                <a:lnTo>
                  <a:pt x="2051" y="370"/>
                </a:lnTo>
                <a:lnTo>
                  <a:pt x="2051" y="370"/>
                </a:lnTo>
                <a:lnTo>
                  <a:pt x="2051" y="374"/>
                </a:lnTo>
                <a:lnTo>
                  <a:pt x="2051" y="374"/>
                </a:lnTo>
                <a:lnTo>
                  <a:pt x="2052" y="378"/>
                </a:lnTo>
                <a:lnTo>
                  <a:pt x="2052" y="379"/>
                </a:lnTo>
                <a:lnTo>
                  <a:pt x="2052" y="384"/>
                </a:lnTo>
                <a:lnTo>
                  <a:pt x="2053" y="384"/>
                </a:lnTo>
                <a:lnTo>
                  <a:pt x="2053" y="387"/>
                </a:lnTo>
                <a:lnTo>
                  <a:pt x="2053" y="382"/>
                </a:lnTo>
                <a:lnTo>
                  <a:pt x="2053" y="379"/>
                </a:lnTo>
                <a:lnTo>
                  <a:pt x="2053" y="246"/>
                </a:lnTo>
                <a:lnTo>
                  <a:pt x="2054" y="230"/>
                </a:lnTo>
                <a:lnTo>
                  <a:pt x="2054" y="118"/>
                </a:lnTo>
                <a:lnTo>
                  <a:pt x="2054" y="115"/>
                </a:lnTo>
                <a:lnTo>
                  <a:pt x="2054" y="113"/>
                </a:lnTo>
                <a:lnTo>
                  <a:pt x="2054" y="169"/>
                </a:lnTo>
                <a:lnTo>
                  <a:pt x="2055" y="178"/>
                </a:lnTo>
                <a:lnTo>
                  <a:pt x="2055" y="255"/>
                </a:lnTo>
                <a:lnTo>
                  <a:pt x="2055" y="258"/>
                </a:lnTo>
                <a:lnTo>
                  <a:pt x="2056" y="286"/>
                </a:lnTo>
                <a:lnTo>
                  <a:pt x="2056" y="287"/>
                </a:lnTo>
                <a:lnTo>
                  <a:pt x="2056" y="295"/>
                </a:lnTo>
                <a:lnTo>
                  <a:pt x="2056" y="298"/>
                </a:lnTo>
                <a:lnTo>
                  <a:pt x="2057" y="306"/>
                </a:lnTo>
                <a:lnTo>
                  <a:pt x="2057" y="306"/>
                </a:lnTo>
                <a:lnTo>
                  <a:pt x="2057" y="306"/>
                </a:lnTo>
                <a:lnTo>
                  <a:pt x="2057" y="307"/>
                </a:lnTo>
                <a:lnTo>
                  <a:pt x="2057" y="294"/>
                </a:lnTo>
                <a:lnTo>
                  <a:pt x="2058" y="292"/>
                </a:lnTo>
                <a:lnTo>
                  <a:pt x="2058" y="278"/>
                </a:lnTo>
                <a:lnTo>
                  <a:pt x="2058" y="278"/>
                </a:lnTo>
                <a:lnTo>
                  <a:pt x="2058" y="278"/>
                </a:lnTo>
                <a:lnTo>
                  <a:pt x="2058" y="278"/>
                </a:lnTo>
                <a:lnTo>
                  <a:pt x="2058" y="287"/>
                </a:lnTo>
                <a:lnTo>
                  <a:pt x="2059" y="289"/>
                </a:lnTo>
                <a:lnTo>
                  <a:pt x="2059" y="315"/>
                </a:lnTo>
                <a:lnTo>
                  <a:pt x="2059" y="316"/>
                </a:lnTo>
                <a:lnTo>
                  <a:pt x="2060" y="332"/>
                </a:lnTo>
                <a:lnTo>
                  <a:pt x="2060" y="333"/>
                </a:lnTo>
                <a:lnTo>
                  <a:pt x="2060" y="347"/>
                </a:lnTo>
                <a:lnTo>
                  <a:pt x="2060" y="347"/>
                </a:lnTo>
                <a:lnTo>
                  <a:pt x="2061" y="355"/>
                </a:lnTo>
                <a:lnTo>
                  <a:pt x="2061" y="355"/>
                </a:lnTo>
                <a:lnTo>
                  <a:pt x="2061" y="354"/>
                </a:lnTo>
                <a:lnTo>
                  <a:pt x="2061" y="361"/>
                </a:lnTo>
                <a:lnTo>
                  <a:pt x="2061" y="360"/>
                </a:lnTo>
                <a:lnTo>
                  <a:pt x="2062" y="361"/>
                </a:lnTo>
                <a:lnTo>
                  <a:pt x="2062" y="367"/>
                </a:lnTo>
                <a:lnTo>
                  <a:pt x="2062" y="367"/>
                </a:lnTo>
                <a:lnTo>
                  <a:pt x="2062" y="367"/>
                </a:lnTo>
                <a:lnTo>
                  <a:pt x="2062" y="370"/>
                </a:lnTo>
                <a:lnTo>
                  <a:pt x="2063" y="371"/>
                </a:lnTo>
                <a:lnTo>
                  <a:pt x="2063" y="376"/>
                </a:lnTo>
                <a:lnTo>
                  <a:pt x="2063" y="376"/>
                </a:lnTo>
                <a:lnTo>
                  <a:pt x="2063" y="377"/>
                </a:lnTo>
                <a:lnTo>
                  <a:pt x="2064" y="383"/>
                </a:lnTo>
                <a:lnTo>
                  <a:pt x="2064" y="383"/>
                </a:lnTo>
                <a:lnTo>
                  <a:pt x="2064" y="383"/>
                </a:lnTo>
                <a:lnTo>
                  <a:pt x="2064" y="386"/>
                </a:lnTo>
                <a:lnTo>
                  <a:pt x="2064" y="364"/>
                </a:lnTo>
                <a:lnTo>
                  <a:pt x="2064" y="355"/>
                </a:lnTo>
                <a:lnTo>
                  <a:pt x="2065" y="188"/>
                </a:lnTo>
                <a:lnTo>
                  <a:pt x="2065" y="175"/>
                </a:lnTo>
                <a:lnTo>
                  <a:pt x="2065" y="112"/>
                </a:lnTo>
                <a:lnTo>
                  <a:pt x="2065" y="115"/>
                </a:lnTo>
                <a:lnTo>
                  <a:pt x="2066" y="119"/>
                </a:lnTo>
                <a:lnTo>
                  <a:pt x="2066" y="200"/>
                </a:lnTo>
                <a:lnTo>
                  <a:pt x="2066" y="208"/>
                </a:lnTo>
                <a:lnTo>
                  <a:pt x="2066" y="266"/>
                </a:lnTo>
                <a:lnTo>
                  <a:pt x="2067" y="268"/>
                </a:lnTo>
                <a:lnTo>
                  <a:pt x="2067" y="282"/>
                </a:lnTo>
                <a:lnTo>
                  <a:pt x="2067" y="282"/>
                </a:lnTo>
                <a:lnTo>
                  <a:pt x="2067" y="283"/>
                </a:lnTo>
                <a:lnTo>
                  <a:pt x="2067" y="297"/>
                </a:lnTo>
                <a:lnTo>
                  <a:pt x="2068" y="298"/>
                </a:lnTo>
                <a:lnTo>
                  <a:pt x="2068" y="305"/>
                </a:lnTo>
                <a:lnTo>
                  <a:pt x="2068" y="304"/>
                </a:lnTo>
                <a:lnTo>
                  <a:pt x="2068" y="303"/>
                </a:lnTo>
                <a:lnTo>
                  <a:pt x="2069" y="291"/>
                </a:lnTo>
                <a:lnTo>
                  <a:pt x="2069" y="289"/>
                </a:lnTo>
                <a:lnTo>
                  <a:pt x="2069" y="278"/>
                </a:lnTo>
                <a:lnTo>
                  <a:pt x="2069" y="278"/>
                </a:lnTo>
                <a:lnTo>
                  <a:pt x="2069" y="279"/>
                </a:lnTo>
                <a:lnTo>
                  <a:pt x="2069" y="278"/>
                </a:lnTo>
                <a:lnTo>
                  <a:pt x="2070" y="292"/>
                </a:lnTo>
                <a:lnTo>
                  <a:pt x="2070" y="293"/>
                </a:lnTo>
                <a:lnTo>
                  <a:pt x="2070" y="315"/>
                </a:lnTo>
                <a:lnTo>
                  <a:pt x="2071" y="317"/>
                </a:lnTo>
                <a:lnTo>
                  <a:pt x="2071" y="334"/>
                </a:lnTo>
                <a:lnTo>
                  <a:pt x="2071" y="335"/>
                </a:lnTo>
                <a:lnTo>
                  <a:pt x="2071" y="347"/>
                </a:lnTo>
                <a:lnTo>
                  <a:pt x="2071" y="347"/>
                </a:lnTo>
                <a:lnTo>
                  <a:pt x="2072" y="354"/>
                </a:lnTo>
                <a:lnTo>
                  <a:pt x="2072" y="354"/>
                </a:lnTo>
                <a:lnTo>
                  <a:pt x="2073" y="361"/>
                </a:lnTo>
                <a:lnTo>
                  <a:pt x="2073" y="361"/>
                </a:lnTo>
                <a:lnTo>
                  <a:pt x="2073" y="367"/>
                </a:lnTo>
                <a:lnTo>
                  <a:pt x="2073" y="366"/>
                </a:lnTo>
                <a:lnTo>
                  <a:pt x="2073" y="367"/>
                </a:lnTo>
                <a:lnTo>
                  <a:pt x="2073" y="366"/>
                </a:lnTo>
                <a:lnTo>
                  <a:pt x="2074" y="370"/>
                </a:lnTo>
                <a:lnTo>
                  <a:pt x="2074" y="370"/>
                </a:lnTo>
                <a:lnTo>
                  <a:pt x="2074" y="371"/>
                </a:lnTo>
                <a:lnTo>
                  <a:pt x="2074" y="375"/>
                </a:lnTo>
                <a:lnTo>
                  <a:pt x="2074" y="374"/>
                </a:lnTo>
                <a:lnTo>
                  <a:pt x="2074" y="375"/>
                </a:lnTo>
                <a:lnTo>
                  <a:pt x="2075" y="380"/>
                </a:lnTo>
                <a:lnTo>
                  <a:pt x="2075" y="380"/>
                </a:lnTo>
                <a:lnTo>
                  <a:pt x="2075" y="382"/>
                </a:lnTo>
                <a:lnTo>
                  <a:pt x="2075" y="366"/>
                </a:lnTo>
                <a:lnTo>
                  <a:pt x="2076" y="358"/>
                </a:lnTo>
                <a:lnTo>
                  <a:pt x="2076" y="204"/>
                </a:lnTo>
                <a:lnTo>
                  <a:pt x="2076" y="190"/>
                </a:lnTo>
                <a:lnTo>
                  <a:pt x="2077" y="117"/>
                </a:lnTo>
                <a:lnTo>
                  <a:pt x="2077" y="118"/>
                </a:lnTo>
                <a:lnTo>
                  <a:pt x="2077" y="121"/>
                </a:lnTo>
                <a:lnTo>
                  <a:pt x="2077" y="199"/>
                </a:lnTo>
                <a:lnTo>
                  <a:pt x="2077" y="207"/>
                </a:lnTo>
                <a:lnTo>
                  <a:pt x="2078" y="272"/>
                </a:lnTo>
                <a:lnTo>
                  <a:pt x="2078" y="275"/>
                </a:lnTo>
                <a:lnTo>
                  <a:pt x="2078" y="292"/>
                </a:lnTo>
                <a:lnTo>
                  <a:pt x="2078" y="294"/>
                </a:lnTo>
                <a:lnTo>
                  <a:pt x="2079" y="307"/>
                </a:lnTo>
                <a:lnTo>
                  <a:pt x="2079" y="308"/>
                </a:lnTo>
                <a:lnTo>
                  <a:pt x="2079" y="310"/>
                </a:lnTo>
                <a:lnTo>
                  <a:pt x="2079" y="305"/>
                </a:lnTo>
                <a:lnTo>
                  <a:pt x="2080" y="304"/>
                </a:lnTo>
                <a:lnTo>
                  <a:pt x="2080" y="280"/>
                </a:lnTo>
                <a:lnTo>
                  <a:pt x="2080" y="278"/>
                </a:lnTo>
                <a:lnTo>
                  <a:pt x="2080" y="267"/>
                </a:lnTo>
                <a:lnTo>
                  <a:pt x="2080" y="269"/>
                </a:lnTo>
                <a:lnTo>
                  <a:pt x="2081" y="268"/>
                </a:lnTo>
                <a:lnTo>
                  <a:pt x="2081" y="290"/>
                </a:lnTo>
                <a:lnTo>
                  <a:pt x="2081" y="292"/>
                </a:lnTo>
                <a:lnTo>
                  <a:pt x="2082" y="314"/>
                </a:lnTo>
                <a:lnTo>
                  <a:pt x="2082" y="317"/>
                </a:lnTo>
                <a:lnTo>
                  <a:pt x="2082" y="331"/>
                </a:lnTo>
                <a:lnTo>
                  <a:pt x="2082" y="332"/>
                </a:lnTo>
                <a:lnTo>
                  <a:pt x="2083" y="340"/>
                </a:lnTo>
                <a:lnTo>
                  <a:pt x="2083" y="341"/>
                </a:lnTo>
                <a:lnTo>
                  <a:pt x="2083" y="348"/>
                </a:lnTo>
                <a:lnTo>
                  <a:pt x="2084" y="349"/>
                </a:lnTo>
                <a:lnTo>
                  <a:pt x="2084" y="355"/>
                </a:lnTo>
                <a:lnTo>
                  <a:pt x="2084" y="356"/>
                </a:lnTo>
                <a:lnTo>
                  <a:pt x="2084" y="359"/>
                </a:lnTo>
                <a:lnTo>
                  <a:pt x="2085" y="358"/>
                </a:lnTo>
                <a:lnTo>
                  <a:pt x="2085" y="363"/>
                </a:lnTo>
                <a:lnTo>
                  <a:pt x="2085" y="364"/>
                </a:lnTo>
                <a:lnTo>
                  <a:pt x="2086" y="370"/>
                </a:lnTo>
                <a:lnTo>
                  <a:pt x="2086" y="370"/>
                </a:lnTo>
                <a:lnTo>
                  <a:pt x="2086" y="372"/>
                </a:lnTo>
                <a:lnTo>
                  <a:pt x="2086" y="354"/>
                </a:lnTo>
                <a:lnTo>
                  <a:pt x="2086" y="347"/>
                </a:lnTo>
                <a:lnTo>
                  <a:pt x="2087" y="197"/>
                </a:lnTo>
                <a:lnTo>
                  <a:pt x="2087" y="183"/>
                </a:lnTo>
                <a:lnTo>
                  <a:pt x="2087" y="103"/>
                </a:lnTo>
                <a:lnTo>
                  <a:pt x="2088" y="106"/>
                </a:lnTo>
                <a:lnTo>
                  <a:pt x="2088" y="188"/>
                </a:lnTo>
                <a:lnTo>
                  <a:pt x="2088" y="197"/>
                </a:lnTo>
                <a:lnTo>
                  <a:pt x="2088" y="256"/>
                </a:lnTo>
                <a:lnTo>
                  <a:pt x="2089" y="259"/>
                </a:lnTo>
                <a:lnTo>
                  <a:pt x="2089" y="275"/>
                </a:lnTo>
                <a:lnTo>
                  <a:pt x="2089" y="276"/>
                </a:lnTo>
                <a:lnTo>
                  <a:pt x="2090" y="290"/>
                </a:lnTo>
                <a:lnTo>
                  <a:pt x="2090" y="291"/>
                </a:lnTo>
                <a:lnTo>
                  <a:pt x="2090" y="296"/>
                </a:lnTo>
                <a:lnTo>
                  <a:pt x="2090" y="294"/>
                </a:lnTo>
                <a:lnTo>
                  <a:pt x="2090" y="294"/>
                </a:lnTo>
                <a:lnTo>
                  <a:pt x="2091" y="276"/>
                </a:lnTo>
                <a:lnTo>
                  <a:pt x="2091" y="274"/>
                </a:lnTo>
                <a:lnTo>
                  <a:pt x="2091" y="265"/>
                </a:lnTo>
                <a:lnTo>
                  <a:pt x="2091" y="267"/>
                </a:lnTo>
                <a:lnTo>
                  <a:pt x="2091" y="267"/>
                </a:lnTo>
                <a:lnTo>
                  <a:pt x="2092" y="282"/>
                </a:lnTo>
                <a:lnTo>
                  <a:pt x="2092" y="285"/>
                </a:lnTo>
                <a:lnTo>
                  <a:pt x="2092" y="308"/>
                </a:lnTo>
                <a:lnTo>
                  <a:pt x="2093" y="310"/>
                </a:lnTo>
                <a:lnTo>
                  <a:pt x="2093" y="326"/>
                </a:lnTo>
                <a:lnTo>
                  <a:pt x="2093" y="327"/>
                </a:lnTo>
                <a:lnTo>
                  <a:pt x="2093" y="337"/>
                </a:lnTo>
                <a:lnTo>
                  <a:pt x="2093" y="336"/>
                </a:lnTo>
                <a:lnTo>
                  <a:pt x="2094" y="337"/>
                </a:lnTo>
                <a:lnTo>
                  <a:pt x="2094" y="345"/>
                </a:lnTo>
                <a:lnTo>
                  <a:pt x="2094" y="345"/>
                </a:lnTo>
                <a:lnTo>
                  <a:pt x="2095" y="352"/>
                </a:lnTo>
                <a:lnTo>
                  <a:pt x="2095" y="352"/>
                </a:lnTo>
                <a:lnTo>
                  <a:pt x="2095" y="357"/>
                </a:lnTo>
                <a:lnTo>
                  <a:pt x="2095" y="358"/>
                </a:lnTo>
                <a:lnTo>
                  <a:pt x="2095" y="357"/>
                </a:lnTo>
                <a:lnTo>
                  <a:pt x="2096" y="361"/>
                </a:lnTo>
                <a:lnTo>
                  <a:pt x="2096" y="361"/>
                </a:lnTo>
                <a:lnTo>
                  <a:pt x="2096" y="362"/>
                </a:lnTo>
                <a:lnTo>
                  <a:pt x="2096" y="361"/>
                </a:lnTo>
                <a:lnTo>
                  <a:pt x="2096" y="367"/>
                </a:lnTo>
                <a:lnTo>
                  <a:pt x="2097" y="367"/>
                </a:lnTo>
                <a:lnTo>
                  <a:pt x="2097" y="373"/>
                </a:lnTo>
                <a:lnTo>
                  <a:pt x="2097" y="373"/>
                </a:lnTo>
                <a:lnTo>
                  <a:pt x="2097" y="374"/>
                </a:lnTo>
                <a:lnTo>
                  <a:pt x="2097" y="336"/>
                </a:lnTo>
                <a:lnTo>
                  <a:pt x="2097" y="324"/>
                </a:lnTo>
                <a:lnTo>
                  <a:pt x="2098" y="159"/>
                </a:lnTo>
                <a:lnTo>
                  <a:pt x="2098" y="146"/>
                </a:lnTo>
                <a:lnTo>
                  <a:pt x="2099" y="96"/>
                </a:lnTo>
                <a:lnTo>
                  <a:pt x="2099" y="102"/>
                </a:lnTo>
                <a:lnTo>
                  <a:pt x="2099" y="108"/>
                </a:lnTo>
                <a:lnTo>
                  <a:pt x="2099" y="198"/>
                </a:lnTo>
                <a:lnTo>
                  <a:pt x="2099" y="204"/>
                </a:lnTo>
                <a:lnTo>
                  <a:pt x="2100" y="251"/>
                </a:lnTo>
                <a:lnTo>
                  <a:pt x="2100" y="254"/>
                </a:lnTo>
                <a:lnTo>
                  <a:pt x="2100" y="265"/>
                </a:lnTo>
                <a:lnTo>
                  <a:pt x="2100" y="265"/>
                </a:lnTo>
                <a:lnTo>
                  <a:pt x="2101" y="282"/>
                </a:lnTo>
                <a:lnTo>
                  <a:pt x="2101" y="284"/>
                </a:lnTo>
                <a:lnTo>
                  <a:pt x="2101" y="289"/>
                </a:lnTo>
                <a:lnTo>
                  <a:pt x="2101" y="288"/>
                </a:lnTo>
                <a:lnTo>
                  <a:pt x="2102" y="287"/>
                </a:lnTo>
                <a:lnTo>
                  <a:pt x="2102" y="271"/>
                </a:lnTo>
                <a:lnTo>
                  <a:pt x="2102" y="270"/>
                </a:lnTo>
                <a:lnTo>
                  <a:pt x="2103" y="263"/>
                </a:lnTo>
                <a:lnTo>
                  <a:pt x="2103" y="264"/>
                </a:lnTo>
                <a:lnTo>
                  <a:pt x="2103" y="265"/>
                </a:lnTo>
                <a:lnTo>
                  <a:pt x="2103" y="281"/>
                </a:lnTo>
                <a:lnTo>
                  <a:pt x="2103" y="284"/>
                </a:lnTo>
                <a:lnTo>
                  <a:pt x="2104" y="306"/>
                </a:lnTo>
                <a:lnTo>
                  <a:pt x="2104" y="308"/>
                </a:lnTo>
                <a:lnTo>
                  <a:pt x="2104" y="323"/>
                </a:lnTo>
                <a:lnTo>
                  <a:pt x="2104" y="324"/>
                </a:lnTo>
                <a:lnTo>
                  <a:pt x="2105" y="334"/>
                </a:lnTo>
                <a:lnTo>
                  <a:pt x="2105" y="334"/>
                </a:lnTo>
                <a:lnTo>
                  <a:pt x="2105" y="335"/>
                </a:lnTo>
                <a:lnTo>
                  <a:pt x="2105" y="343"/>
                </a:lnTo>
                <a:lnTo>
                  <a:pt x="2106" y="344"/>
                </a:lnTo>
                <a:lnTo>
                  <a:pt x="2106" y="349"/>
                </a:lnTo>
                <a:lnTo>
                  <a:pt x="2106" y="349"/>
                </a:lnTo>
                <a:lnTo>
                  <a:pt x="2106" y="351"/>
                </a:lnTo>
                <a:lnTo>
                  <a:pt x="2106" y="355"/>
                </a:lnTo>
                <a:lnTo>
                  <a:pt x="2107" y="356"/>
                </a:lnTo>
                <a:lnTo>
                  <a:pt x="2107" y="356"/>
                </a:lnTo>
                <a:lnTo>
                  <a:pt x="2107" y="360"/>
                </a:lnTo>
                <a:lnTo>
                  <a:pt x="2107" y="360"/>
                </a:lnTo>
                <a:lnTo>
                  <a:pt x="2107" y="360"/>
                </a:lnTo>
                <a:lnTo>
                  <a:pt x="2108" y="365"/>
                </a:lnTo>
                <a:lnTo>
                  <a:pt x="2108" y="365"/>
                </a:lnTo>
                <a:lnTo>
                  <a:pt x="2108" y="365"/>
                </a:lnTo>
                <a:lnTo>
                  <a:pt x="2108" y="372"/>
                </a:lnTo>
                <a:lnTo>
                  <a:pt x="2108" y="372"/>
                </a:lnTo>
                <a:lnTo>
                  <a:pt x="2109" y="374"/>
                </a:lnTo>
                <a:lnTo>
                  <a:pt x="2109" y="372"/>
                </a:lnTo>
                <a:lnTo>
                  <a:pt x="2109" y="370"/>
                </a:lnTo>
                <a:lnTo>
                  <a:pt x="2109" y="261"/>
                </a:lnTo>
                <a:lnTo>
                  <a:pt x="2110" y="245"/>
                </a:lnTo>
                <a:lnTo>
                  <a:pt x="2110" y="110"/>
                </a:lnTo>
                <a:lnTo>
                  <a:pt x="2110" y="105"/>
                </a:lnTo>
                <a:lnTo>
                  <a:pt x="2110" y="101"/>
                </a:lnTo>
                <a:lnTo>
                  <a:pt x="2110" y="153"/>
                </a:lnTo>
                <a:lnTo>
                  <a:pt x="2111" y="162"/>
                </a:lnTo>
                <a:lnTo>
                  <a:pt x="2111" y="244"/>
                </a:lnTo>
                <a:lnTo>
                  <a:pt x="2111" y="248"/>
                </a:lnTo>
                <a:lnTo>
                  <a:pt x="2112" y="274"/>
                </a:lnTo>
                <a:lnTo>
                  <a:pt x="2112" y="275"/>
                </a:lnTo>
                <a:lnTo>
                  <a:pt x="2112" y="287"/>
                </a:lnTo>
                <a:lnTo>
                  <a:pt x="2112" y="289"/>
                </a:lnTo>
                <a:lnTo>
                  <a:pt x="2113" y="296"/>
                </a:lnTo>
                <a:lnTo>
                  <a:pt x="2113" y="295"/>
                </a:lnTo>
                <a:lnTo>
                  <a:pt x="2113" y="295"/>
                </a:lnTo>
                <a:lnTo>
                  <a:pt x="2113" y="278"/>
                </a:lnTo>
                <a:lnTo>
                  <a:pt x="2114" y="275"/>
                </a:lnTo>
                <a:lnTo>
                  <a:pt x="2114" y="258"/>
                </a:lnTo>
                <a:lnTo>
                  <a:pt x="2114" y="258"/>
                </a:lnTo>
                <a:lnTo>
                  <a:pt x="2114" y="257"/>
                </a:lnTo>
                <a:lnTo>
                  <a:pt x="2114" y="273"/>
                </a:lnTo>
                <a:lnTo>
                  <a:pt x="2115" y="275"/>
                </a:lnTo>
                <a:lnTo>
                  <a:pt x="2115" y="298"/>
                </a:lnTo>
                <a:lnTo>
                  <a:pt x="2115" y="300"/>
                </a:lnTo>
                <a:lnTo>
                  <a:pt x="2116" y="316"/>
                </a:lnTo>
                <a:lnTo>
                  <a:pt x="2116" y="317"/>
                </a:lnTo>
                <a:lnTo>
                  <a:pt x="2116" y="328"/>
                </a:lnTo>
                <a:lnTo>
                  <a:pt x="2116" y="328"/>
                </a:lnTo>
                <a:lnTo>
                  <a:pt x="2117" y="338"/>
                </a:lnTo>
                <a:lnTo>
                  <a:pt x="2117" y="338"/>
                </a:lnTo>
                <a:lnTo>
                  <a:pt x="2117" y="344"/>
                </a:lnTo>
                <a:lnTo>
                  <a:pt x="2117" y="346"/>
                </a:lnTo>
                <a:lnTo>
                  <a:pt x="2118" y="351"/>
                </a:lnTo>
                <a:lnTo>
                  <a:pt x="2118" y="350"/>
                </a:lnTo>
                <a:lnTo>
                  <a:pt x="2118" y="354"/>
                </a:lnTo>
                <a:lnTo>
                  <a:pt x="2118" y="354"/>
                </a:lnTo>
                <a:lnTo>
                  <a:pt x="2119" y="355"/>
                </a:lnTo>
                <a:lnTo>
                  <a:pt x="2119" y="361"/>
                </a:lnTo>
                <a:lnTo>
                  <a:pt x="2119" y="362"/>
                </a:lnTo>
                <a:lnTo>
                  <a:pt x="2119" y="369"/>
                </a:lnTo>
                <a:lnTo>
                  <a:pt x="2120" y="368"/>
                </a:lnTo>
                <a:lnTo>
                  <a:pt x="2120" y="369"/>
                </a:lnTo>
                <a:lnTo>
                  <a:pt x="2120" y="343"/>
                </a:lnTo>
                <a:lnTo>
                  <a:pt x="2120" y="334"/>
                </a:lnTo>
                <a:lnTo>
                  <a:pt x="2121" y="187"/>
                </a:lnTo>
                <a:lnTo>
                  <a:pt x="2121" y="173"/>
                </a:lnTo>
                <a:lnTo>
                  <a:pt x="2121" y="93"/>
                </a:lnTo>
                <a:lnTo>
                  <a:pt x="2121" y="95"/>
                </a:lnTo>
                <a:lnTo>
                  <a:pt x="2121" y="97"/>
                </a:lnTo>
                <a:lnTo>
                  <a:pt x="2122" y="184"/>
                </a:lnTo>
                <a:lnTo>
                  <a:pt x="2122" y="193"/>
                </a:lnTo>
                <a:lnTo>
                  <a:pt x="2122" y="252"/>
                </a:lnTo>
                <a:lnTo>
                  <a:pt x="2123" y="256"/>
                </a:lnTo>
                <a:lnTo>
                  <a:pt x="2123" y="270"/>
                </a:lnTo>
                <a:lnTo>
                  <a:pt x="2123" y="271"/>
                </a:lnTo>
                <a:lnTo>
                  <a:pt x="2123" y="286"/>
                </a:lnTo>
                <a:lnTo>
                  <a:pt x="2123" y="287"/>
                </a:lnTo>
                <a:lnTo>
                  <a:pt x="2124" y="292"/>
                </a:lnTo>
                <a:lnTo>
                  <a:pt x="2124" y="290"/>
                </a:lnTo>
                <a:lnTo>
                  <a:pt x="2124" y="289"/>
                </a:lnTo>
                <a:lnTo>
                  <a:pt x="2125" y="271"/>
                </a:lnTo>
                <a:lnTo>
                  <a:pt x="2125" y="268"/>
                </a:lnTo>
                <a:lnTo>
                  <a:pt x="2125" y="260"/>
                </a:lnTo>
                <a:lnTo>
                  <a:pt x="2125" y="261"/>
                </a:lnTo>
                <a:lnTo>
                  <a:pt x="2125" y="261"/>
                </a:lnTo>
                <a:lnTo>
                  <a:pt x="2126" y="282"/>
                </a:lnTo>
                <a:lnTo>
                  <a:pt x="2126" y="286"/>
                </a:lnTo>
                <a:lnTo>
                  <a:pt x="2126" y="307"/>
                </a:lnTo>
                <a:lnTo>
                  <a:pt x="2126" y="308"/>
                </a:lnTo>
                <a:lnTo>
                  <a:pt x="2127" y="322"/>
                </a:lnTo>
                <a:lnTo>
                  <a:pt x="2127" y="323"/>
                </a:lnTo>
                <a:lnTo>
                  <a:pt x="2127" y="333"/>
                </a:lnTo>
                <a:lnTo>
                  <a:pt x="2127" y="333"/>
                </a:lnTo>
                <a:lnTo>
                  <a:pt x="2128" y="334"/>
                </a:lnTo>
                <a:lnTo>
                  <a:pt x="2128" y="343"/>
                </a:lnTo>
                <a:lnTo>
                  <a:pt x="2128" y="344"/>
                </a:lnTo>
                <a:lnTo>
                  <a:pt x="2128" y="349"/>
                </a:lnTo>
                <a:lnTo>
                  <a:pt x="2129" y="350"/>
                </a:lnTo>
                <a:lnTo>
                  <a:pt x="2129" y="354"/>
                </a:lnTo>
                <a:lnTo>
                  <a:pt x="2129" y="355"/>
                </a:lnTo>
                <a:lnTo>
                  <a:pt x="2130" y="361"/>
                </a:lnTo>
                <a:lnTo>
                  <a:pt x="2130" y="362"/>
                </a:lnTo>
                <a:lnTo>
                  <a:pt x="2130" y="365"/>
                </a:lnTo>
                <a:lnTo>
                  <a:pt x="2130" y="364"/>
                </a:lnTo>
                <a:lnTo>
                  <a:pt x="2130" y="366"/>
                </a:lnTo>
                <a:lnTo>
                  <a:pt x="2131" y="371"/>
                </a:lnTo>
                <a:lnTo>
                  <a:pt x="2131" y="371"/>
                </a:lnTo>
                <a:lnTo>
                  <a:pt x="2131" y="372"/>
                </a:lnTo>
                <a:lnTo>
                  <a:pt x="2131" y="377"/>
                </a:lnTo>
                <a:lnTo>
                  <a:pt x="2131" y="376"/>
                </a:lnTo>
                <a:lnTo>
                  <a:pt x="2132" y="376"/>
                </a:lnTo>
                <a:lnTo>
                  <a:pt x="2132" y="311"/>
                </a:lnTo>
                <a:lnTo>
                  <a:pt x="2132" y="297"/>
                </a:lnTo>
                <a:lnTo>
                  <a:pt x="2132" y="131"/>
                </a:lnTo>
                <a:lnTo>
                  <a:pt x="2133" y="120"/>
                </a:lnTo>
                <a:lnTo>
                  <a:pt x="2133" y="91"/>
                </a:lnTo>
                <a:lnTo>
                  <a:pt x="2133" y="116"/>
                </a:lnTo>
                <a:lnTo>
                  <a:pt x="2133" y="125"/>
                </a:lnTo>
                <a:lnTo>
                  <a:pt x="2134" y="215"/>
                </a:lnTo>
                <a:lnTo>
                  <a:pt x="2134" y="222"/>
                </a:lnTo>
                <a:lnTo>
                  <a:pt x="2134" y="262"/>
                </a:lnTo>
                <a:lnTo>
                  <a:pt x="2134" y="263"/>
                </a:lnTo>
                <a:lnTo>
                  <a:pt x="2135" y="273"/>
                </a:lnTo>
                <a:lnTo>
                  <a:pt x="2135" y="274"/>
                </a:lnTo>
                <a:lnTo>
                  <a:pt x="2135" y="290"/>
                </a:lnTo>
                <a:lnTo>
                  <a:pt x="2136" y="291"/>
                </a:lnTo>
                <a:lnTo>
                  <a:pt x="2136" y="293"/>
                </a:lnTo>
                <a:lnTo>
                  <a:pt x="2136" y="289"/>
                </a:lnTo>
                <a:lnTo>
                  <a:pt x="2136" y="287"/>
                </a:lnTo>
                <a:lnTo>
                  <a:pt x="2136" y="269"/>
                </a:lnTo>
                <a:lnTo>
                  <a:pt x="2137" y="268"/>
                </a:lnTo>
                <a:lnTo>
                  <a:pt x="2137" y="265"/>
                </a:lnTo>
                <a:lnTo>
                  <a:pt x="2137" y="267"/>
                </a:lnTo>
                <a:lnTo>
                  <a:pt x="2137" y="269"/>
                </a:lnTo>
                <a:lnTo>
                  <a:pt x="2138" y="291"/>
                </a:lnTo>
                <a:lnTo>
                  <a:pt x="2138" y="293"/>
                </a:lnTo>
                <a:lnTo>
                  <a:pt x="2138" y="314"/>
                </a:lnTo>
                <a:lnTo>
                  <a:pt x="2138" y="315"/>
                </a:lnTo>
                <a:lnTo>
                  <a:pt x="2139" y="328"/>
                </a:lnTo>
                <a:lnTo>
                  <a:pt x="2139" y="330"/>
                </a:lnTo>
                <a:lnTo>
                  <a:pt x="2139" y="339"/>
                </a:lnTo>
                <a:lnTo>
                  <a:pt x="2140" y="340"/>
                </a:lnTo>
                <a:lnTo>
                  <a:pt x="2140" y="348"/>
                </a:lnTo>
                <a:lnTo>
                  <a:pt x="2140" y="349"/>
                </a:lnTo>
                <a:lnTo>
                  <a:pt x="2140" y="356"/>
                </a:lnTo>
                <a:lnTo>
                  <a:pt x="2141" y="356"/>
                </a:lnTo>
                <a:lnTo>
                  <a:pt x="2141" y="361"/>
                </a:lnTo>
                <a:lnTo>
                  <a:pt x="2141" y="361"/>
                </a:lnTo>
                <a:lnTo>
                  <a:pt x="2141" y="365"/>
                </a:lnTo>
                <a:lnTo>
                  <a:pt x="2141" y="365"/>
                </a:lnTo>
                <a:lnTo>
                  <a:pt x="2142" y="365"/>
                </a:lnTo>
                <a:lnTo>
                  <a:pt x="2142" y="370"/>
                </a:lnTo>
                <a:lnTo>
                  <a:pt x="2142" y="370"/>
                </a:lnTo>
                <a:lnTo>
                  <a:pt x="2142" y="370"/>
                </a:lnTo>
                <a:lnTo>
                  <a:pt x="2143" y="376"/>
                </a:lnTo>
                <a:lnTo>
                  <a:pt x="2143" y="377"/>
                </a:lnTo>
                <a:lnTo>
                  <a:pt x="2143" y="382"/>
                </a:lnTo>
                <a:lnTo>
                  <a:pt x="2143" y="381"/>
                </a:lnTo>
                <a:lnTo>
                  <a:pt x="2143" y="381"/>
                </a:lnTo>
                <a:lnTo>
                  <a:pt x="2144" y="321"/>
                </a:lnTo>
                <a:lnTo>
                  <a:pt x="2144" y="307"/>
                </a:lnTo>
                <a:lnTo>
                  <a:pt x="2144" y="142"/>
                </a:lnTo>
                <a:lnTo>
                  <a:pt x="2145" y="131"/>
                </a:lnTo>
                <a:lnTo>
                  <a:pt x="2145" y="102"/>
                </a:lnTo>
                <a:lnTo>
                  <a:pt x="2145" y="127"/>
                </a:lnTo>
                <a:lnTo>
                  <a:pt x="2145" y="135"/>
                </a:lnTo>
                <a:lnTo>
                  <a:pt x="2145" y="233"/>
                </a:lnTo>
                <a:lnTo>
                  <a:pt x="2146" y="238"/>
                </a:lnTo>
                <a:lnTo>
                  <a:pt x="2146" y="284"/>
                </a:lnTo>
                <a:lnTo>
                  <a:pt x="2146" y="286"/>
                </a:lnTo>
                <a:lnTo>
                  <a:pt x="2147" y="295"/>
                </a:lnTo>
                <a:lnTo>
                  <a:pt x="2147" y="297"/>
                </a:lnTo>
                <a:lnTo>
                  <a:pt x="2147" y="308"/>
                </a:lnTo>
                <a:lnTo>
                  <a:pt x="2147" y="307"/>
                </a:lnTo>
                <a:lnTo>
                  <a:pt x="2147" y="307"/>
                </a:lnTo>
                <a:lnTo>
                  <a:pt x="2148" y="292"/>
                </a:lnTo>
                <a:lnTo>
                  <a:pt x="2148" y="289"/>
                </a:lnTo>
                <a:lnTo>
                  <a:pt x="2148" y="262"/>
                </a:lnTo>
                <a:lnTo>
                  <a:pt x="2149" y="260"/>
                </a:lnTo>
                <a:lnTo>
                  <a:pt x="2149" y="259"/>
                </a:lnTo>
                <a:lnTo>
                  <a:pt x="2149" y="271"/>
                </a:lnTo>
                <a:lnTo>
                  <a:pt x="2149" y="273"/>
                </a:lnTo>
                <a:lnTo>
                  <a:pt x="2149" y="298"/>
                </a:lnTo>
                <a:lnTo>
                  <a:pt x="2149" y="300"/>
                </a:lnTo>
                <a:lnTo>
                  <a:pt x="2150" y="320"/>
                </a:lnTo>
                <a:lnTo>
                  <a:pt x="2150" y="321"/>
                </a:lnTo>
                <a:lnTo>
                  <a:pt x="2151" y="333"/>
                </a:lnTo>
                <a:lnTo>
                  <a:pt x="2151" y="333"/>
                </a:lnTo>
                <a:lnTo>
                  <a:pt x="2151" y="342"/>
                </a:lnTo>
                <a:lnTo>
                  <a:pt x="2151" y="343"/>
                </a:lnTo>
                <a:lnTo>
                  <a:pt x="2151" y="343"/>
                </a:lnTo>
                <a:lnTo>
                  <a:pt x="2152" y="349"/>
                </a:lnTo>
                <a:lnTo>
                  <a:pt x="2152" y="350"/>
                </a:lnTo>
                <a:lnTo>
                  <a:pt x="2152" y="350"/>
                </a:lnTo>
                <a:lnTo>
                  <a:pt x="2152" y="356"/>
                </a:lnTo>
                <a:lnTo>
                  <a:pt x="2152" y="356"/>
                </a:lnTo>
                <a:lnTo>
                  <a:pt x="2152" y="356"/>
                </a:lnTo>
                <a:lnTo>
                  <a:pt x="2153" y="361"/>
                </a:lnTo>
                <a:lnTo>
                  <a:pt x="2153" y="361"/>
                </a:lnTo>
                <a:lnTo>
                  <a:pt x="2153" y="366"/>
                </a:lnTo>
                <a:lnTo>
                  <a:pt x="2154" y="365"/>
                </a:lnTo>
                <a:lnTo>
                  <a:pt x="2154" y="372"/>
                </a:lnTo>
                <a:lnTo>
                  <a:pt x="2154" y="373"/>
                </a:lnTo>
                <a:lnTo>
                  <a:pt x="2154" y="373"/>
                </a:lnTo>
                <a:lnTo>
                  <a:pt x="2154" y="377"/>
                </a:lnTo>
                <a:lnTo>
                  <a:pt x="2154" y="377"/>
                </a:lnTo>
                <a:lnTo>
                  <a:pt x="2155" y="376"/>
                </a:lnTo>
                <a:lnTo>
                  <a:pt x="2155" y="300"/>
                </a:lnTo>
                <a:lnTo>
                  <a:pt x="2155" y="285"/>
                </a:lnTo>
                <a:lnTo>
                  <a:pt x="2156" y="118"/>
                </a:lnTo>
                <a:lnTo>
                  <a:pt x="2156" y="109"/>
                </a:lnTo>
                <a:lnTo>
                  <a:pt x="2156" y="92"/>
                </a:lnTo>
                <a:lnTo>
                  <a:pt x="2156" y="130"/>
                </a:lnTo>
                <a:lnTo>
                  <a:pt x="2156" y="140"/>
                </a:lnTo>
                <a:lnTo>
                  <a:pt x="2157" y="232"/>
                </a:lnTo>
                <a:lnTo>
                  <a:pt x="2157" y="237"/>
                </a:lnTo>
                <a:lnTo>
                  <a:pt x="2157" y="270"/>
                </a:lnTo>
                <a:lnTo>
                  <a:pt x="2158" y="272"/>
                </a:lnTo>
                <a:lnTo>
                  <a:pt x="2158" y="281"/>
                </a:lnTo>
                <a:lnTo>
                  <a:pt x="2158" y="281"/>
                </a:lnTo>
                <a:lnTo>
                  <a:pt x="2158" y="297"/>
                </a:lnTo>
                <a:lnTo>
                  <a:pt x="2159" y="296"/>
                </a:lnTo>
                <a:lnTo>
                  <a:pt x="2159" y="298"/>
                </a:lnTo>
                <a:lnTo>
                  <a:pt x="2159" y="292"/>
                </a:lnTo>
                <a:lnTo>
                  <a:pt x="2159" y="291"/>
                </a:lnTo>
                <a:lnTo>
                  <a:pt x="2160" y="270"/>
                </a:lnTo>
                <a:lnTo>
                  <a:pt x="2160" y="269"/>
                </a:lnTo>
                <a:lnTo>
                  <a:pt x="2160" y="266"/>
                </a:lnTo>
                <a:lnTo>
                  <a:pt x="2160" y="273"/>
                </a:lnTo>
                <a:lnTo>
                  <a:pt x="2160" y="274"/>
                </a:lnTo>
                <a:lnTo>
                  <a:pt x="2161" y="296"/>
                </a:lnTo>
                <a:lnTo>
                  <a:pt x="2161" y="299"/>
                </a:lnTo>
                <a:lnTo>
                  <a:pt x="2161" y="320"/>
                </a:lnTo>
                <a:lnTo>
                  <a:pt x="2162" y="320"/>
                </a:lnTo>
                <a:lnTo>
                  <a:pt x="2162" y="333"/>
                </a:lnTo>
                <a:lnTo>
                  <a:pt x="2162" y="334"/>
                </a:lnTo>
                <a:lnTo>
                  <a:pt x="2162" y="343"/>
                </a:lnTo>
                <a:lnTo>
                  <a:pt x="2162" y="342"/>
                </a:lnTo>
                <a:lnTo>
                  <a:pt x="2163" y="344"/>
                </a:lnTo>
                <a:lnTo>
                  <a:pt x="2163" y="351"/>
                </a:lnTo>
                <a:lnTo>
                  <a:pt x="2163" y="351"/>
                </a:lnTo>
                <a:lnTo>
                  <a:pt x="2164" y="357"/>
                </a:lnTo>
                <a:lnTo>
                  <a:pt x="2164" y="357"/>
                </a:lnTo>
                <a:lnTo>
                  <a:pt x="2164" y="358"/>
                </a:lnTo>
                <a:lnTo>
                  <a:pt x="2164" y="358"/>
                </a:lnTo>
                <a:lnTo>
                  <a:pt x="2164" y="363"/>
                </a:lnTo>
                <a:lnTo>
                  <a:pt x="2164" y="363"/>
                </a:lnTo>
                <a:lnTo>
                  <a:pt x="2164" y="364"/>
                </a:lnTo>
                <a:lnTo>
                  <a:pt x="2165" y="367"/>
                </a:lnTo>
                <a:lnTo>
                  <a:pt x="2165" y="367"/>
                </a:lnTo>
                <a:lnTo>
                  <a:pt x="2165" y="368"/>
                </a:lnTo>
                <a:lnTo>
                  <a:pt x="2165" y="373"/>
                </a:lnTo>
                <a:lnTo>
                  <a:pt x="2166" y="373"/>
                </a:lnTo>
                <a:lnTo>
                  <a:pt x="2166" y="380"/>
                </a:lnTo>
                <a:lnTo>
                  <a:pt x="2166" y="379"/>
                </a:lnTo>
                <a:lnTo>
                  <a:pt x="2166" y="380"/>
                </a:lnTo>
                <a:lnTo>
                  <a:pt x="2166" y="383"/>
                </a:lnTo>
                <a:lnTo>
                  <a:pt x="2166" y="369"/>
                </a:lnTo>
                <a:lnTo>
                  <a:pt x="2167" y="363"/>
                </a:lnTo>
                <a:lnTo>
                  <a:pt x="2167" y="220"/>
                </a:lnTo>
                <a:lnTo>
                  <a:pt x="2167" y="204"/>
                </a:lnTo>
                <a:lnTo>
                  <a:pt x="2167" y="93"/>
                </a:lnTo>
                <a:lnTo>
                  <a:pt x="2168" y="92"/>
                </a:lnTo>
                <a:lnTo>
                  <a:pt x="2168" y="173"/>
                </a:lnTo>
                <a:lnTo>
                  <a:pt x="2168" y="184"/>
                </a:lnTo>
                <a:lnTo>
                  <a:pt x="2169" y="253"/>
                </a:lnTo>
                <a:lnTo>
                  <a:pt x="2169" y="256"/>
                </a:lnTo>
                <a:lnTo>
                  <a:pt x="2169" y="274"/>
                </a:lnTo>
                <a:lnTo>
                  <a:pt x="2169" y="274"/>
                </a:lnTo>
                <a:lnTo>
                  <a:pt x="2170" y="287"/>
                </a:lnTo>
                <a:lnTo>
                  <a:pt x="2170" y="288"/>
                </a:lnTo>
                <a:lnTo>
                  <a:pt x="2170" y="300"/>
                </a:lnTo>
                <a:lnTo>
                  <a:pt x="2171" y="299"/>
                </a:lnTo>
                <a:lnTo>
                  <a:pt x="2171" y="286"/>
                </a:lnTo>
                <a:lnTo>
                  <a:pt x="2171" y="285"/>
                </a:lnTo>
                <a:lnTo>
                  <a:pt x="2171" y="270"/>
                </a:lnTo>
                <a:lnTo>
                  <a:pt x="2172" y="270"/>
                </a:lnTo>
                <a:lnTo>
                  <a:pt x="2172" y="269"/>
                </a:lnTo>
                <a:lnTo>
                  <a:pt x="2172" y="283"/>
                </a:lnTo>
                <a:lnTo>
                  <a:pt x="2172" y="284"/>
                </a:lnTo>
                <a:lnTo>
                  <a:pt x="2173" y="307"/>
                </a:lnTo>
                <a:lnTo>
                  <a:pt x="2173" y="309"/>
                </a:lnTo>
                <a:lnTo>
                  <a:pt x="2173" y="325"/>
                </a:lnTo>
                <a:lnTo>
                  <a:pt x="2173" y="327"/>
                </a:lnTo>
                <a:lnTo>
                  <a:pt x="2174" y="339"/>
                </a:lnTo>
                <a:lnTo>
                  <a:pt x="2174" y="339"/>
                </a:lnTo>
                <a:lnTo>
                  <a:pt x="2174" y="349"/>
                </a:lnTo>
                <a:lnTo>
                  <a:pt x="2175" y="350"/>
                </a:lnTo>
                <a:lnTo>
                  <a:pt x="2175" y="357"/>
                </a:lnTo>
                <a:lnTo>
                  <a:pt x="2175" y="356"/>
                </a:lnTo>
                <a:lnTo>
                  <a:pt x="2175" y="357"/>
                </a:lnTo>
                <a:lnTo>
                  <a:pt x="2175" y="362"/>
                </a:lnTo>
                <a:lnTo>
                  <a:pt x="2175" y="362"/>
                </a:lnTo>
                <a:lnTo>
                  <a:pt x="2176" y="366"/>
                </a:lnTo>
                <a:lnTo>
                  <a:pt x="2176" y="366"/>
                </a:lnTo>
                <a:lnTo>
                  <a:pt x="2176" y="367"/>
                </a:lnTo>
                <a:lnTo>
                  <a:pt x="2177" y="373"/>
                </a:lnTo>
                <a:lnTo>
                  <a:pt x="2177" y="373"/>
                </a:lnTo>
                <a:lnTo>
                  <a:pt x="2177" y="378"/>
                </a:lnTo>
                <a:lnTo>
                  <a:pt x="2177" y="378"/>
                </a:lnTo>
                <a:lnTo>
                  <a:pt x="2178" y="383"/>
                </a:lnTo>
                <a:lnTo>
                  <a:pt x="2178" y="385"/>
                </a:lnTo>
                <a:lnTo>
                  <a:pt x="2178" y="387"/>
                </a:lnTo>
                <a:lnTo>
                  <a:pt x="2178" y="385"/>
                </a:lnTo>
                <a:lnTo>
                  <a:pt x="2178" y="384"/>
                </a:lnTo>
                <a:lnTo>
                  <a:pt x="2179" y="276"/>
                </a:lnTo>
                <a:lnTo>
                  <a:pt x="2179" y="259"/>
                </a:lnTo>
                <a:lnTo>
                  <a:pt x="2179" y="120"/>
                </a:lnTo>
                <a:lnTo>
                  <a:pt x="2180" y="115"/>
                </a:lnTo>
                <a:lnTo>
                  <a:pt x="2180" y="107"/>
                </a:lnTo>
                <a:lnTo>
                  <a:pt x="2180" y="162"/>
                </a:lnTo>
                <a:lnTo>
                  <a:pt x="2180" y="171"/>
                </a:lnTo>
                <a:lnTo>
                  <a:pt x="2180" y="261"/>
                </a:lnTo>
                <a:lnTo>
                  <a:pt x="2181" y="267"/>
                </a:lnTo>
                <a:lnTo>
                  <a:pt x="2181" y="295"/>
                </a:lnTo>
                <a:lnTo>
                  <a:pt x="2181" y="296"/>
                </a:lnTo>
                <a:lnTo>
                  <a:pt x="2182" y="308"/>
                </a:lnTo>
                <a:lnTo>
                  <a:pt x="2182" y="310"/>
                </a:lnTo>
                <a:lnTo>
                  <a:pt x="2182" y="315"/>
                </a:lnTo>
                <a:lnTo>
                  <a:pt x="2182" y="315"/>
                </a:lnTo>
                <a:lnTo>
                  <a:pt x="2182" y="314"/>
                </a:lnTo>
                <a:lnTo>
                  <a:pt x="2183" y="292"/>
                </a:lnTo>
                <a:lnTo>
                  <a:pt x="2183" y="289"/>
                </a:lnTo>
                <a:lnTo>
                  <a:pt x="2183" y="267"/>
                </a:lnTo>
                <a:lnTo>
                  <a:pt x="2184" y="267"/>
                </a:lnTo>
                <a:lnTo>
                  <a:pt x="2184" y="281"/>
                </a:lnTo>
                <a:lnTo>
                  <a:pt x="2184" y="284"/>
                </a:lnTo>
                <a:lnTo>
                  <a:pt x="2184" y="310"/>
                </a:lnTo>
                <a:lnTo>
                  <a:pt x="2185" y="313"/>
                </a:lnTo>
                <a:lnTo>
                  <a:pt x="2185" y="330"/>
                </a:lnTo>
                <a:lnTo>
                  <a:pt x="2185" y="331"/>
                </a:lnTo>
                <a:lnTo>
                  <a:pt x="2186" y="342"/>
                </a:lnTo>
                <a:lnTo>
                  <a:pt x="2186" y="343"/>
                </a:lnTo>
                <a:lnTo>
                  <a:pt x="2186" y="350"/>
                </a:lnTo>
                <a:lnTo>
                  <a:pt x="2186" y="350"/>
                </a:lnTo>
                <a:lnTo>
                  <a:pt x="2186" y="351"/>
                </a:lnTo>
                <a:lnTo>
                  <a:pt x="2187" y="357"/>
                </a:lnTo>
                <a:lnTo>
                  <a:pt x="2187" y="357"/>
                </a:lnTo>
                <a:lnTo>
                  <a:pt x="2187" y="357"/>
                </a:lnTo>
                <a:lnTo>
                  <a:pt x="2187" y="364"/>
                </a:lnTo>
                <a:lnTo>
                  <a:pt x="2188" y="364"/>
                </a:lnTo>
                <a:lnTo>
                  <a:pt x="2188" y="369"/>
                </a:lnTo>
                <a:lnTo>
                  <a:pt x="2188" y="368"/>
                </a:lnTo>
                <a:lnTo>
                  <a:pt x="2188" y="369"/>
                </a:lnTo>
                <a:lnTo>
                  <a:pt x="2188" y="373"/>
                </a:lnTo>
                <a:lnTo>
                  <a:pt x="2188" y="373"/>
                </a:lnTo>
                <a:lnTo>
                  <a:pt x="2189" y="374"/>
                </a:lnTo>
                <a:lnTo>
                  <a:pt x="2189" y="380"/>
                </a:lnTo>
                <a:lnTo>
                  <a:pt x="2189" y="381"/>
                </a:lnTo>
                <a:lnTo>
                  <a:pt x="2190" y="385"/>
                </a:lnTo>
                <a:lnTo>
                  <a:pt x="2190" y="384"/>
                </a:lnTo>
                <a:lnTo>
                  <a:pt x="2190" y="383"/>
                </a:lnTo>
                <a:lnTo>
                  <a:pt x="2190" y="294"/>
                </a:lnTo>
                <a:lnTo>
                  <a:pt x="2190" y="278"/>
                </a:lnTo>
                <a:lnTo>
                  <a:pt x="2191" y="123"/>
                </a:lnTo>
                <a:lnTo>
                  <a:pt x="2191" y="115"/>
                </a:lnTo>
                <a:lnTo>
                  <a:pt x="2191" y="101"/>
                </a:lnTo>
                <a:lnTo>
                  <a:pt x="2191" y="141"/>
                </a:lnTo>
                <a:lnTo>
                  <a:pt x="2191" y="150"/>
                </a:lnTo>
                <a:lnTo>
                  <a:pt x="2192" y="243"/>
                </a:lnTo>
                <a:lnTo>
                  <a:pt x="2192" y="249"/>
                </a:lnTo>
                <a:lnTo>
                  <a:pt x="2192" y="284"/>
                </a:lnTo>
                <a:lnTo>
                  <a:pt x="2193" y="284"/>
                </a:lnTo>
                <a:lnTo>
                  <a:pt x="2193" y="295"/>
                </a:lnTo>
                <a:lnTo>
                  <a:pt x="2193" y="296"/>
                </a:lnTo>
                <a:lnTo>
                  <a:pt x="2193" y="307"/>
                </a:lnTo>
                <a:lnTo>
                  <a:pt x="2193" y="307"/>
                </a:lnTo>
                <a:lnTo>
                  <a:pt x="2194" y="308"/>
                </a:lnTo>
                <a:lnTo>
                  <a:pt x="2194" y="308"/>
                </a:lnTo>
                <a:lnTo>
                  <a:pt x="2194" y="297"/>
                </a:lnTo>
                <a:lnTo>
                  <a:pt x="2194" y="295"/>
                </a:lnTo>
                <a:lnTo>
                  <a:pt x="2195" y="274"/>
                </a:lnTo>
                <a:lnTo>
                  <a:pt x="2195" y="274"/>
                </a:lnTo>
                <a:lnTo>
                  <a:pt x="2195" y="271"/>
                </a:lnTo>
                <a:lnTo>
                  <a:pt x="2195" y="279"/>
                </a:lnTo>
                <a:lnTo>
                  <a:pt x="2195" y="282"/>
                </a:lnTo>
                <a:lnTo>
                  <a:pt x="2196" y="305"/>
                </a:lnTo>
                <a:lnTo>
                  <a:pt x="2196" y="309"/>
                </a:lnTo>
                <a:lnTo>
                  <a:pt x="2196" y="328"/>
                </a:lnTo>
                <a:lnTo>
                  <a:pt x="2197" y="329"/>
                </a:lnTo>
                <a:lnTo>
                  <a:pt x="2197" y="342"/>
                </a:lnTo>
                <a:lnTo>
                  <a:pt x="2197" y="343"/>
                </a:lnTo>
                <a:lnTo>
                  <a:pt x="2197" y="351"/>
                </a:lnTo>
                <a:lnTo>
                  <a:pt x="2198" y="352"/>
                </a:lnTo>
                <a:lnTo>
                  <a:pt x="2198" y="359"/>
                </a:lnTo>
                <a:lnTo>
                  <a:pt x="2198" y="360"/>
                </a:lnTo>
                <a:lnTo>
                  <a:pt x="2199" y="365"/>
                </a:lnTo>
                <a:lnTo>
                  <a:pt x="2199" y="365"/>
                </a:lnTo>
                <a:lnTo>
                  <a:pt x="2199" y="365"/>
                </a:lnTo>
                <a:lnTo>
                  <a:pt x="2199" y="372"/>
                </a:lnTo>
                <a:lnTo>
                  <a:pt x="2199" y="372"/>
                </a:lnTo>
                <a:lnTo>
                  <a:pt x="2200" y="377"/>
                </a:lnTo>
                <a:lnTo>
                  <a:pt x="2200" y="376"/>
                </a:lnTo>
                <a:lnTo>
                  <a:pt x="2200" y="380"/>
                </a:lnTo>
                <a:lnTo>
                  <a:pt x="2201" y="381"/>
                </a:lnTo>
                <a:lnTo>
                  <a:pt x="2201" y="388"/>
                </a:lnTo>
                <a:lnTo>
                  <a:pt x="2201" y="388"/>
                </a:lnTo>
                <a:lnTo>
                  <a:pt x="2201" y="389"/>
                </a:lnTo>
                <a:lnTo>
                  <a:pt x="2201" y="378"/>
                </a:lnTo>
                <a:lnTo>
                  <a:pt x="2201" y="373"/>
                </a:lnTo>
                <a:lnTo>
                  <a:pt x="2202" y="219"/>
                </a:lnTo>
                <a:lnTo>
                  <a:pt x="2202" y="203"/>
                </a:lnTo>
                <a:lnTo>
                  <a:pt x="2203" y="97"/>
                </a:lnTo>
                <a:lnTo>
                  <a:pt x="2203" y="97"/>
                </a:lnTo>
                <a:lnTo>
                  <a:pt x="2203" y="180"/>
                </a:lnTo>
                <a:lnTo>
                  <a:pt x="2203" y="191"/>
                </a:lnTo>
                <a:lnTo>
                  <a:pt x="2204" y="262"/>
                </a:lnTo>
                <a:lnTo>
                  <a:pt x="2204" y="265"/>
                </a:lnTo>
                <a:lnTo>
                  <a:pt x="2204" y="285"/>
                </a:lnTo>
                <a:lnTo>
                  <a:pt x="2204" y="286"/>
                </a:lnTo>
                <a:lnTo>
                  <a:pt x="2205" y="297"/>
                </a:lnTo>
                <a:lnTo>
                  <a:pt x="2205" y="298"/>
                </a:lnTo>
                <a:lnTo>
                  <a:pt x="2205" y="306"/>
                </a:lnTo>
                <a:lnTo>
                  <a:pt x="2205" y="306"/>
                </a:lnTo>
                <a:lnTo>
                  <a:pt x="2206" y="304"/>
                </a:lnTo>
                <a:lnTo>
                  <a:pt x="2206" y="305"/>
                </a:lnTo>
                <a:lnTo>
                  <a:pt x="2206" y="287"/>
                </a:lnTo>
                <a:lnTo>
                  <a:pt x="2206" y="285"/>
                </a:lnTo>
                <a:lnTo>
                  <a:pt x="2206" y="269"/>
                </a:lnTo>
                <a:lnTo>
                  <a:pt x="2207" y="270"/>
                </a:lnTo>
                <a:lnTo>
                  <a:pt x="2207" y="286"/>
                </a:lnTo>
                <a:lnTo>
                  <a:pt x="2207" y="289"/>
                </a:lnTo>
                <a:lnTo>
                  <a:pt x="2208" y="314"/>
                </a:lnTo>
                <a:lnTo>
                  <a:pt x="2208" y="316"/>
                </a:lnTo>
                <a:lnTo>
                  <a:pt x="2208" y="332"/>
                </a:lnTo>
                <a:lnTo>
                  <a:pt x="2208" y="333"/>
                </a:lnTo>
                <a:lnTo>
                  <a:pt x="2209" y="344"/>
                </a:lnTo>
                <a:lnTo>
                  <a:pt x="2209" y="346"/>
                </a:lnTo>
                <a:lnTo>
                  <a:pt x="2209" y="355"/>
                </a:lnTo>
                <a:lnTo>
                  <a:pt x="2210" y="355"/>
                </a:lnTo>
                <a:lnTo>
                  <a:pt x="2210" y="361"/>
                </a:lnTo>
                <a:lnTo>
                  <a:pt x="2210" y="362"/>
                </a:lnTo>
                <a:lnTo>
                  <a:pt x="2210" y="367"/>
                </a:lnTo>
                <a:lnTo>
                  <a:pt x="2211" y="367"/>
                </a:lnTo>
                <a:lnTo>
                  <a:pt x="2211" y="372"/>
                </a:lnTo>
                <a:lnTo>
                  <a:pt x="2211" y="372"/>
                </a:lnTo>
                <a:lnTo>
                  <a:pt x="2211" y="372"/>
                </a:lnTo>
                <a:lnTo>
                  <a:pt x="2212" y="377"/>
                </a:lnTo>
                <a:lnTo>
                  <a:pt x="2212" y="377"/>
                </a:lnTo>
                <a:lnTo>
                  <a:pt x="2212" y="377"/>
                </a:lnTo>
                <a:lnTo>
                  <a:pt x="2212" y="383"/>
                </a:lnTo>
                <a:lnTo>
                  <a:pt x="2212" y="382"/>
                </a:lnTo>
                <a:lnTo>
                  <a:pt x="2213" y="388"/>
                </a:lnTo>
                <a:lnTo>
                  <a:pt x="2213" y="388"/>
                </a:lnTo>
                <a:lnTo>
                  <a:pt x="2213" y="388"/>
                </a:lnTo>
                <a:lnTo>
                  <a:pt x="2213" y="389"/>
                </a:lnTo>
                <a:lnTo>
                  <a:pt x="2213" y="359"/>
                </a:lnTo>
                <a:lnTo>
                  <a:pt x="2214" y="349"/>
                </a:lnTo>
                <a:lnTo>
                  <a:pt x="2214" y="172"/>
                </a:lnTo>
                <a:lnTo>
                  <a:pt x="2214" y="159"/>
                </a:lnTo>
                <a:lnTo>
                  <a:pt x="2214" y="99"/>
                </a:lnTo>
                <a:lnTo>
                  <a:pt x="2214" y="107"/>
                </a:lnTo>
                <a:lnTo>
                  <a:pt x="2215" y="114"/>
                </a:lnTo>
                <a:lnTo>
                  <a:pt x="2215" y="217"/>
                </a:lnTo>
                <a:lnTo>
                  <a:pt x="2215" y="225"/>
                </a:lnTo>
                <a:lnTo>
                  <a:pt x="2216" y="281"/>
                </a:lnTo>
                <a:lnTo>
                  <a:pt x="2216" y="281"/>
                </a:lnTo>
                <a:lnTo>
                  <a:pt x="2216" y="298"/>
                </a:lnTo>
                <a:lnTo>
                  <a:pt x="2216" y="299"/>
                </a:lnTo>
                <a:lnTo>
                  <a:pt x="2217" y="311"/>
                </a:lnTo>
                <a:lnTo>
                  <a:pt x="2217" y="311"/>
                </a:lnTo>
                <a:lnTo>
                  <a:pt x="2217" y="312"/>
                </a:lnTo>
                <a:lnTo>
                  <a:pt x="2217" y="307"/>
                </a:lnTo>
                <a:lnTo>
                  <a:pt x="2217" y="305"/>
                </a:lnTo>
                <a:lnTo>
                  <a:pt x="2218" y="279"/>
                </a:lnTo>
                <a:lnTo>
                  <a:pt x="2218" y="278"/>
                </a:lnTo>
                <a:lnTo>
                  <a:pt x="2218" y="269"/>
                </a:lnTo>
                <a:lnTo>
                  <a:pt x="2218" y="271"/>
                </a:lnTo>
                <a:lnTo>
                  <a:pt x="2219" y="273"/>
                </a:lnTo>
                <a:lnTo>
                  <a:pt x="2219" y="296"/>
                </a:lnTo>
                <a:lnTo>
                  <a:pt x="2219" y="298"/>
                </a:lnTo>
                <a:lnTo>
                  <a:pt x="2219" y="321"/>
                </a:lnTo>
                <a:lnTo>
                  <a:pt x="2220" y="323"/>
                </a:lnTo>
                <a:lnTo>
                  <a:pt x="2220" y="336"/>
                </a:lnTo>
                <a:lnTo>
                  <a:pt x="2220" y="337"/>
                </a:lnTo>
                <a:lnTo>
                  <a:pt x="2221" y="345"/>
                </a:lnTo>
                <a:lnTo>
                  <a:pt x="2221" y="345"/>
                </a:lnTo>
                <a:lnTo>
                  <a:pt x="2221" y="351"/>
                </a:lnTo>
                <a:lnTo>
                  <a:pt x="2221" y="351"/>
                </a:lnTo>
                <a:lnTo>
                  <a:pt x="2221" y="352"/>
                </a:lnTo>
                <a:lnTo>
                  <a:pt x="2221" y="352"/>
                </a:lnTo>
                <a:lnTo>
                  <a:pt x="2222" y="356"/>
                </a:lnTo>
                <a:lnTo>
                  <a:pt x="2222" y="357"/>
                </a:lnTo>
                <a:lnTo>
                  <a:pt x="2222" y="362"/>
                </a:lnTo>
                <a:lnTo>
                  <a:pt x="2222" y="362"/>
                </a:lnTo>
                <a:lnTo>
                  <a:pt x="2223" y="362"/>
                </a:lnTo>
                <a:lnTo>
                  <a:pt x="2223" y="362"/>
                </a:lnTo>
                <a:lnTo>
                  <a:pt x="2223" y="366"/>
                </a:lnTo>
                <a:lnTo>
                  <a:pt x="2223" y="366"/>
                </a:lnTo>
                <a:lnTo>
                  <a:pt x="2223" y="372"/>
                </a:lnTo>
                <a:lnTo>
                  <a:pt x="2224" y="373"/>
                </a:lnTo>
                <a:lnTo>
                  <a:pt x="2224" y="379"/>
                </a:lnTo>
                <a:lnTo>
                  <a:pt x="2224" y="379"/>
                </a:lnTo>
                <a:lnTo>
                  <a:pt x="2224" y="379"/>
                </a:lnTo>
                <a:lnTo>
                  <a:pt x="2225" y="324"/>
                </a:lnTo>
                <a:lnTo>
                  <a:pt x="2225" y="310"/>
                </a:lnTo>
                <a:lnTo>
                  <a:pt x="2225" y="142"/>
                </a:lnTo>
                <a:lnTo>
                  <a:pt x="2225" y="131"/>
                </a:lnTo>
                <a:lnTo>
                  <a:pt x="2226" y="96"/>
                </a:lnTo>
                <a:lnTo>
                  <a:pt x="2226" y="120"/>
                </a:lnTo>
                <a:lnTo>
                  <a:pt x="2226" y="129"/>
                </a:lnTo>
                <a:lnTo>
                  <a:pt x="2226" y="231"/>
                </a:lnTo>
                <a:lnTo>
                  <a:pt x="2227" y="238"/>
                </a:lnTo>
                <a:lnTo>
                  <a:pt x="2227" y="285"/>
                </a:lnTo>
                <a:lnTo>
                  <a:pt x="2227" y="287"/>
                </a:lnTo>
                <a:lnTo>
                  <a:pt x="2227" y="298"/>
                </a:lnTo>
                <a:lnTo>
                  <a:pt x="2227" y="300"/>
                </a:lnTo>
                <a:lnTo>
                  <a:pt x="2228" y="311"/>
                </a:lnTo>
                <a:lnTo>
                  <a:pt x="2228" y="311"/>
                </a:lnTo>
                <a:lnTo>
                  <a:pt x="2228" y="311"/>
                </a:lnTo>
                <a:lnTo>
                  <a:pt x="2229" y="297"/>
                </a:lnTo>
                <a:lnTo>
                  <a:pt x="2229" y="294"/>
                </a:lnTo>
                <a:lnTo>
                  <a:pt x="2229" y="271"/>
                </a:lnTo>
                <a:lnTo>
                  <a:pt x="2229" y="269"/>
                </a:lnTo>
                <a:lnTo>
                  <a:pt x="2229" y="267"/>
                </a:lnTo>
                <a:lnTo>
                  <a:pt x="2230" y="275"/>
                </a:lnTo>
                <a:lnTo>
                  <a:pt x="2230" y="277"/>
                </a:lnTo>
                <a:lnTo>
                  <a:pt x="2230" y="302"/>
                </a:lnTo>
                <a:lnTo>
                  <a:pt x="2230" y="304"/>
                </a:lnTo>
                <a:lnTo>
                  <a:pt x="2231" y="326"/>
                </a:lnTo>
                <a:lnTo>
                  <a:pt x="2231" y="327"/>
                </a:lnTo>
                <a:lnTo>
                  <a:pt x="2231" y="339"/>
                </a:lnTo>
                <a:lnTo>
                  <a:pt x="2232" y="339"/>
                </a:lnTo>
                <a:lnTo>
                  <a:pt x="2232" y="348"/>
                </a:lnTo>
                <a:lnTo>
                  <a:pt x="2232" y="348"/>
                </a:lnTo>
                <a:lnTo>
                  <a:pt x="2232" y="354"/>
                </a:lnTo>
                <a:lnTo>
                  <a:pt x="2233" y="356"/>
                </a:lnTo>
                <a:lnTo>
                  <a:pt x="2233" y="361"/>
                </a:lnTo>
                <a:lnTo>
                  <a:pt x="2233" y="361"/>
                </a:lnTo>
                <a:lnTo>
                  <a:pt x="2234" y="366"/>
                </a:lnTo>
                <a:lnTo>
                  <a:pt x="2234" y="366"/>
                </a:lnTo>
                <a:lnTo>
                  <a:pt x="2234" y="371"/>
                </a:lnTo>
                <a:lnTo>
                  <a:pt x="2234" y="371"/>
                </a:lnTo>
                <a:lnTo>
                  <a:pt x="2235" y="376"/>
                </a:lnTo>
                <a:lnTo>
                  <a:pt x="2235" y="376"/>
                </a:lnTo>
                <a:lnTo>
                  <a:pt x="2235" y="377"/>
                </a:lnTo>
                <a:lnTo>
                  <a:pt x="2235" y="377"/>
                </a:lnTo>
                <a:lnTo>
                  <a:pt x="2235" y="382"/>
                </a:lnTo>
                <a:lnTo>
                  <a:pt x="2235" y="382"/>
                </a:lnTo>
                <a:lnTo>
                  <a:pt x="2236" y="382"/>
                </a:lnTo>
                <a:lnTo>
                  <a:pt x="2236" y="338"/>
                </a:lnTo>
                <a:lnTo>
                  <a:pt x="2236" y="325"/>
                </a:lnTo>
                <a:lnTo>
                  <a:pt x="2236" y="149"/>
                </a:lnTo>
                <a:lnTo>
                  <a:pt x="2237" y="136"/>
                </a:lnTo>
                <a:lnTo>
                  <a:pt x="2237" y="85"/>
                </a:lnTo>
                <a:lnTo>
                  <a:pt x="2237" y="97"/>
                </a:lnTo>
                <a:lnTo>
                  <a:pt x="2237" y="104"/>
                </a:lnTo>
                <a:lnTo>
                  <a:pt x="2238" y="207"/>
                </a:lnTo>
                <a:lnTo>
                  <a:pt x="2238" y="214"/>
                </a:lnTo>
                <a:lnTo>
                  <a:pt x="2238" y="263"/>
                </a:lnTo>
                <a:lnTo>
                  <a:pt x="2238" y="267"/>
                </a:lnTo>
                <a:lnTo>
                  <a:pt x="2239" y="275"/>
                </a:lnTo>
                <a:lnTo>
                  <a:pt x="2239" y="275"/>
                </a:lnTo>
                <a:lnTo>
                  <a:pt x="2239" y="289"/>
                </a:lnTo>
                <a:lnTo>
                  <a:pt x="2240" y="290"/>
                </a:lnTo>
                <a:lnTo>
                  <a:pt x="2240" y="294"/>
                </a:lnTo>
                <a:lnTo>
                  <a:pt x="2240" y="291"/>
                </a:lnTo>
                <a:lnTo>
                  <a:pt x="2240" y="290"/>
                </a:lnTo>
                <a:lnTo>
                  <a:pt x="2240" y="271"/>
                </a:lnTo>
                <a:lnTo>
                  <a:pt x="2241" y="269"/>
                </a:lnTo>
                <a:lnTo>
                  <a:pt x="2241" y="260"/>
                </a:lnTo>
                <a:lnTo>
                  <a:pt x="2241" y="263"/>
                </a:lnTo>
                <a:lnTo>
                  <a:pt x="2241" y="264"/>
                </a:lnTo>
                <a:lnTo>
                  <a:pt x="2241" y="284"/>
                </a:lnTo>
                <a:lnTo>
                  <a:pt x="2241" y="287"/>
                </a:lnTo>
                <a:lnTo>
                  <a:pt x="2242" y="310"/>
                </a:lnTo>
                <a:lnTo>
                  <a:pt x="2242" y="312"/>
                </a:lnTo>
                <a:lnTo>
                  <a:pt x="2243" y="326"/>
                </a:lnTo>
                <a:lnTo>
                  <a:pt x="2243" y="326"/>
                </a:lnTo>
                <a:lnTo>
                  <a:pt x="2243" y="337"/>
                </a:lnTo>
                <a:lnTo>
                  <a:pt x="2243" y="337"/>
                </a:lnTo>
                <a:lnTo>
                  <a:pt x="2244" y="344"/>
                </a:lnTo>
                <a:lnTo>
                  <a:pt x="2244" y="344"/>
                </a:lnTo>
                <a:lnTo>
                  <a:pt x="2244" y="350"/>
                </a:lnTo>
                <a:lnTo>
                  <a:pt x="2245" y="351"/>
                </a:lnTo>
                <a:lnTo>
                  <a:pt x="2245" y="350"/>
                </a:lnTo>
                <a:lnTo>
                  <a:pt x="2245" y="356"/>
                </a:lnTo>
                <a:lnTo>
                  <a:pt x="2245" y="356"/>
                </a:lnTo>
                <a:lnTo>
                  <a:pt x="2245" y="356"/>
                </a:lnTo>
                <a:lnTo>
                  <a:pt x="2245" y="360"/>
                </a:lnTo>
                <a:lnTo>
                  <a:pt x="2245" y="359"/>
                </a:lnTo>
                <a:lnTo>
                  <a:pt x="2246" y="360"/>
                </a:lnTo>
                <a:lnTo>
                  <a:pt x="2246" y="365"/>
                </a:lnTo>
                <a:lnTo>
                  <a:pt x="2246" y="365"/>
                </a:lnTo>
                <a:lnTo>
                  <a:pt x="2247" y="372"/>
                </a:lnTo>
                <a:lnTo>
                  <a:pt x="2247" y="373"/>
                </a:lnTo>
                <a:lnTo>
                  <a:pt x="2247" y="376"/>
                </a:lnTo>
                <a:lnTo>
                  <a:pt x="2247" y="362"/>
                </a:lnTo>
                <a:lnTo>
                  <a:pt x="2247" y="357"/>
                </a:lnTo>
                <a:lnTo>
                  <a:pt x="2248" y="216"/>
                </a:lnTo>
                <a:lnTo>
                  <a:pt x="2248" y="200"/>
                </a:lnTo>
                <a:lnTo>
                  <a:pt x="2248" y="81"/>
                </a:lnTo>
                <a:lnTo>
                  <a:pt x="2249" y="80"/>
                </a:lnTo>
                <a:lnTo>
                  <a:pt x="2249" y="164"/>
                </a:lnTo>
                <a:lnTo>
                  <a:pt x="2249" y="173"/>
                </a:lnTo>
                <a:lnTo>
                  <a:pt x="2249" y="250"/>
                </a:lnTo>
                <a:lnTo>
                  <a:pt x="2250" y="253"/>
                </a:lnTo>
                <a:lnTo>
                  <a:pt x="2250" y="273"/>
                </a:lnTo>
                <a:lnTo>
                  <a:pt x="2250" y="273"/>
                </a:lnTo>
                <a:lnTo>
                  <a:pt x="2251" y="282"/>
                </a:lnTo>
                <a:lnTo>
                  <a:pt x="2251" y="283"/>
                </a:lnTo>
                <a:lnTo>
                  <a:pt x="2251" y="291"/>
                </a:lnTo>
                <a:lnTo>
                  <a:pt x="2251" y="290"/>
                </a:lnTo>
                <a:lnTo>
                  <a:pt x="2251" y="291"/>
                </a:lnTo>
                <a:lnTo>
                  <a:pt x="2252" y="273"/>
                </a:lnTo>
                <a:lnTo>
                  <a:pt x="2252" y="270"/>
                </a:lnTo>
                <a:lnTo>
                  <a:pt x="2252" y="256"/>
                </a:lnTo>
                <a:lnTo>
                  <a:pt x="2253" y="255"/>
                </a:lnTo>
                <a:lnTo>
                  <a:pt x="2253" y="274"/>
                </a:lnTo>
                <a:lnTo>
                  <a:pt x="2253" y="277"/>
                </a:lnTo>
                <a:lnTo>
                  <a:pt x="2253" y="299"/>
                </a:lnTo>
                <a:lnTo>
                  <a:pt x="2253" y="301"/>
                </a:lnTo>
                <a:lnTo>
                  <a:pt x="2254" y="318"/>
                </a:lnTo>
                <a:lnTo>
                  <a:pt x="2254" y="319"/>
                </a:lnTo>
                <a:lnTo>
                  <a:pt x="2254" y="328"/>
                </a:lnTo>
                <a:lnTo>
                  <a:pt x="2255" y="329"/>
                </a:lnTo>
                <a:lnTo>
                  <a:pt x="2255" y="336"/>
                </a:lnTo>
                <a:lnTo>
                  <a:pt x="2255" y="337"/>
                </a:lnTo>
                <a:lnTo>
                  <a:pt x="2256" y="342"/>
                </a:lnTo>
                <a:lnTo>
                  <a:pt x="2256" y="342"/>
                </a:lnTo>
                <a:lnTo>
                  <a:pt x="2256" y="344"/>
                </a:lnTo>
                <a:lnTo>
                  <a:pt x="2256" y="348"/>
                </a:lnTo>
                <a:lnTo>
                  <a:pt x="2256" y="348"/>
                </a:lnTo>
                <a:lnTo>
                  <a:pt x="2256" y="348"/>
                </a:lnTo>
                <a:lnTo>
                  <a:pt x="2257" y="351"/>
                </a:lnTo>
                <a:lnTo>
                  <a:pt x="2257" y="351"/>
                </a:lnTo>
                <a:lnTo>
                  <a:pt x="2257" y="353"/>
                </a:lnTo>
                <a:lnTo>
                  <a:pt x="2257" y="353"/>
                </a:lnTo>
                <a:lnTo>
                  <a:pt x="2257" y="357"/>
                </a:lnTo>
                <a:lnTo>
                  <a:pt x="2258" y="357"/>
                </a:lnTo>
                <a:lnTo>
                  <a:pt x="2258" y="364"/>
                </a:lnTo>
                <a:lnTo>
                  <a:pt x="2258" y="365"/>
                </a:lnTo>
                <a:lnTo>
                  <a:pt x="2258" y="366"/>
                </a:lnTo>
                <a:lnTo>
                  <a:pt x="2258" y="350"/>
                </a:lnTo>
                <a:lnTo>
                  <a:pt x="2259" y="344"/>
                </a:lnTo>
                <a:lnTo>
                  <a:pt x="2259" y="201"/>
                </a:lnTo>
                <a:lnTo>
                  <a:pt x="2259" y="184"/>
                </a:lnTo>
                <a:lnTo>
                  <a:pt x="2260" y="77"/>
                </a:lnTo>
                <a:lnTo>
                  <a:pt x="2260" y="78"/>
                </a:lnTo>
                <a:lnTo>
                  <a:pt x="2260" y="175"/>
                </a:lnTo>
                <a:lnTo>
                  <a:pt x="2260" y="187"/>
                </a:lnTo>
                <a:lnTo>
                  <a:pt x="2261" y="261"/>
                </a:lnTo>
                <a:lnTo>
                  <a:pt x="2261" y="265"/>
                </a:lnTo>
                <a:lnTo>
                  <a:pt x="2261" y="280"/>
                </a:lnTo>
                <a:lnTo>
                  <a:pt x="2261" y="280"/>
                </a:lnTo>
                <a:lnTo>
                  <a:pt x="2262" y="281"/>
                </a:lnTo>
                <a:lnTo>
                  <a:pt x="2262" y="293"/>
                </a:lnTo>
                <a:lnTo>
                  <a:pt x="2262" y="294"/>
                </a:lnTo>
                <a:lnTo>
                  <a:pt x="2262" y="295"/>
                </a:lnTo>
                <a:lnTo>
                  <a:pt x="2262" y="290"/>
                </a:lnTo>
                <a:lnTo>
                  <a:pt x="2263" y="287"/>
                </a:lnTo>
                <a:lnTo>
                  <a:pt x="2263" y="260"/>
                </a:lnTo>
                <a:lnTo>
                  <a:pt x="2263" y="257"/>
                </a:lnTo>
                <a:lnTo>
                  <a:pt x="2264" y="248"/>
                </a:lnTo>
                <a:lnTo>
                  <a:pt x="2264" y="250"/>
                </a:lnTo>
                <a:lnTo>
                  <a:pt x="2264" y="251"/>
                </a:lnTo>
                <a:lnTo>
                  <a:pt x="2264" y="280"/>
                </a:lnTo>
                <a:lnTo>
                  <a:pt x="2264" y="283"/>
                </a:lnTo>
                <a:lnTo>
                  <a:pt x="2265" y="305"/>
                </a:lnTo>
                <a:lnTo>
                  <a:pt x="2265" y="307"/>
                </a:lnTo>
                <a:lnTo>
                  <a:pt x="2265" y="321"/>
                </a:lnTo>
                <a:lnTo>
                  <a:pt x="2266" y="321"/>
                </a:lnTo>
                <a:lnTo>
                  <a:pt x="2266" y="329"/>
                </a:lnTo>
                <a:lnTo>
                  <a:pt x="2266" y="329"/>
                </a:lnTo>
                <a:lnTo>
                  <a:pt x="2266" y="337"/>
                </a:lnTo>
                <a:lnTo>
                  <a:pt x="2267" y="336"/>
                </a:lnTo>
                <a:lnTo>
                  <a:pt x="2267" y="342"/>
                </a:lnTo>
                <a:lnTo>
                  <a:pt x="2267" y="343"/>
                </a:lnTo>
                <a:lnTo>
                  <a:pt x="2267" y="348"/>
                </a:lnTo>
                <a:lnTo>
                  <a:pt x="2267" y="348"/>
                </a:lnTo>
                <a:lnTo>
                  <a:pt x="2268" y="351"/>
                </a:lnTo>
                <a:lnTo>
                  <a:pt x="2268" y="352"/>
                </a:lnTo>
                <a:lnTo>
                  <a:pt x="2269" y="358"/>
                </a:lnTo>
                <a:lnTo>
                  <a:pt x="2269" y="358"/>
                </a:lnTo>
                <a:lnTo>
                  <a:pt x="2269" y="365"/>
                </a:lnTo>
                <a:lnTo>
                  <a:pt x="2269" y="364"/>
                </a:lnTo>
                <a:lnTo>
                  <a:pt x="2269" y="365"/>
                </a:lnTo>
                <a:lnTo>
                  <a:pt x="2269" y="366"/>
                </a:lnTo>
                <a:lnTo>
                  <a:pt x="2270" y="309"/>
                </a:lnTo>
                <a:lnTo>
                  <a:pt x="2270" y="294"/>
                </a:lnTo>
                <a:lnTo>
                  <a:pt x="2270" y="117"/>
                </a:lnTo>
                <a:lnTo>
                  <a:pt x="2271" y="105"/>
                </a:lnTo>
                <a:lnTo>
                  <a:pt x="2271" y="64"/>
                </a:lnTo>
                <a:lnTo>
                  <a:pt x="2271" y="78"/>
                </a:lnTo>
                <a:lnTo>
                  <a:pt x="2271" y="86"/>
                </a:lnTo>
                <a:lnTo>
                  <a:pt x="2271" y="192"/>
                </a:lnTo>
                <a:lnTo>
                  <a:pt x="2272" y="200"/>
                </a:lnTo>
                <a:lnTo>
                  <a:pt x="2272" y="247"/>
                </a:lnTo>
                <a:lnTo>
                  <a:pt x="2272" y="249"/>
                </a:lnTo>
                <a:lnTo>
                  <a:pt x="2273" y="256"/>
                </a:lnTo>
                <a:lnTo>
                  <a:pt x="2273" y="256"/>
                </a:lnTo>
                <a:lnTo>
                  <a:pt x="2273" y="258"/>
                </a:lnTo>
                <a:lnTo>
                  <a:pt x="2273" y="274"/>
                </a:lnTo>
                <a:lnTo>
                  <a:pt x="2273" y="274"/>
                </a:lnTo>
                <a:lnTo>
                  <a:pt x="2273" y="278"/>
                </a:lnTo>
                <a:lnTo>
                  <a:pt x="2274" y="275"/>
                </a:lnTo>
                <a:lnTo>
                  <a:pt x="2274" y="274"/>
                </a:lnTo>
                <a:lnTo>
                  <a:pt x="2274" y="256"/>
                </a:lnTo>
                <a:lnTo>
                  <a:pt x="2275" y="254"/>
                </a:lnTo>
                <a:lnTo>
                  <a:pt x="2275" y="249"/>
                </a:lnTo>
                <a:lnTo>
                  <a:pt x="2275" y="251"/>
                </a:lnTo>
                <a:lnTo>
                  <a:pt x="2275" y="252"/>
                </a:lnTo>
                <a:lnTo>
                  <a:pt x="2275" y="276"/>
                </a:lnTo>
                <a:lnTo>
                  <a:pt x="2276" y="279"/>
                </a:lnTo>
                <a:lnTo>
                  <a:pt x="2276" y="300"/>
                </a:lnTo>
                <a:lnTo>
                  <a:pt x="2276" y="303"/>
                </a:lnTo>
                <a:lnTo>
                  <a:pt x="2277" y="315"/>
                </a:lnTo>
                <a:lnTo>
                  <a:pt x="2277" y="316"/>
                </a:lnTo>
                <a:lnTo>
                  <a:pt x="2277" y="326"/>
                </a:lnTo>
                <a:lnTo>
                  <a:pt x="2277" y="327"/>
                </a:lnTo>
                <a:lnTo>
                  <a:pt x="2278" y="334"/>
                </a:lnTo>
                <a:lnTo>
                  <a:pt x="2278" y="334"/>
                </a:lnTo>
                <a:lnTo>
                  <a:pt x="2278" y="339"/>
                </a:lnTo>
                <a:lnTo>
                  <a:pt x="2279" y="339"/>
                </a:lnTo>
                <a:lnTo>
                  <a:pt x="2279" y="346"/>
                </a:lnTo>
                <a:lnTo>
                  <a:pt x="2279" y="347"/>
                </a:lnTo>
                <a:lnTo>
                  <a:pt x="2279" y="347"/>
                </a:lnTo>
                <a:lnTo>
                  <a:pt x="2279" y="350"/>
                </a:lnTo>
                <a:lnTo>
                  <a:pt x="2279" y="350"/>
                </a:lnTo>
                <a:lnTo>
                  <a:pt x="2280" y="354"/>
                </a:lnTo>
                <a:lnTo>
                  <a:pt x="2280" y="353"/>
                </a:lnTo>
                <a:lnTo>
                  <a:pt x="2280" y="353"/>
                </a:lnTo>
                <a:lnTo>
                  <a:pt x="2280" y="362"/>
                </a:lnTo>
                <a:lnTo>
                  <a:pt x="2281" y="363"/>
                </a:lnTo>
                <a:lnTo>
                  <a:pt x="2281" y="368"/>
                </a:lnTo>
                <a:lnTo>
                  <a:pt x="2281" y="366"/>
                </a:lnTo>
                <a:lnTo>
                  <a:pt x="2281" y="364"/>
                </a:lnTo>
                <a:lnTo>
                  <a:pt x="2282" y="254"/>
                </a:lnTo>
                <a:lnTo>
                  <a:pt x="2282" y="237"/>
                </a:lnTo>
                <a:lnTo>
                  <a:pt x="2282" y="89"/>
                </a:lnTo>
                <a:lnTo>
                  <a:pt x="2282" y="80"/>
                </a:lnTo>
                <a:lnTo>
                  <a:pt x="2282" y="65"/>
                </a:lnTo>
                <a:lnTo>
                  <a:pt x="2283" y="114"/>
                </a:lnTo>
                <a:lnTo>
                  <a:pt x="2283" y="124"/>
                </a:lnTo>
                <a:lnTo>
                  <a:pt x="2283" y="220"/>
                </a:lnTo>
                <a:lnTo>
                  <a:pt x="2284" y="224"/>
                </a:lnTo>
                <a:lnTo>
                  <a:pt x="2284" y="256"/>
                </a:lnTo>
                <a:lnTo>
                  <a:pt x="2284" y="256"/>
                </a:lnTo>
                <a:lnTo>
                  <a:pt x="2284" y="264"/>
                </a:lnTo>
                <a:lnTo>
                  <a:pt x="2285" y="265"/>
                </a:lnTo>
                <a:lnTo>
                  <a:pt x="2285" y="280"/>
                </a:lnTo>
                <a:lnTo>
                  <a:pt x="2285" y="280"/>
                </a:lnTo>
                <a:lnTo>
                  <a:pt x="2285" y="281"/>
                </a:lnTo>
                <a:lnTo>
                  <a:pt x="2286" y="273"/>
                </a:lnTo>
                <a:lnTo>
                  <a:pt x="2286" y="271"/>
                </a:lnTo>
                <a:lnTo>
                  <a:pt x="2286" y="251"/>
                </a:lnTo>
                <a:lnTo>
                  <a:pt x="2286" y="250"/>
                </a:lnTo>
                <a:lnTo>
                  <a:pt x="2286" y="249"/>
                </a:lnTo>
                <a:lnTo>
                  <a:pt x="2287" y="260"/>
                </a:lnTo>
                <a:lnTo>
                  <a:pt x="2287" y="263"/>
                </a:lnTo>
                <a:lnTo>
                  <a:pt x="2287" y="289"/>
                </a:lnTo>
                <a:lnTo>
                  <a:pt x="2288" y="291"/>
                </a:lnTo>
                <a:lnTo>
                  <a:pt x="2288" y="309"/>
                </a:lnTo>
                <a:lnTo>
                  <a:pt x="2288" y="311"/>
                </a:lnTo>
                <a:lnTo>
                  <a:pt x="2288" y="323"/>
                </a:lnTo>
                <a:lnTo>
                  <a:pt x="2289" y="323"/>
                </a:lnTo>
                <a:lnTo>
                  <a:pt x="2289" y="332"/>
                </a:lnTo>
                <a:lnTo>
                  <a:pt x="2289" y="332"/>
                </a:lnTo>
                <a:lnTo>
                  <a:pt x="2289" y="333"/>
                </a:lnTo>
                <a:lnTo>
                  <a:pt x="2290" y="339"/>
                </a:lnTo>
                <a:lnTo>
                  <a:pt x="2290" y="338"/>
                </a:lnTo>
                <a:lnTo>
                  <a:pt x="2290" y="339"/>
                </a:lnTo>
                <a:lnTo>
                  <a:pt x="2290" y="346"/>
                </a:lnTo>
                <a:lnTo>
                  <a:pt x="2290" y="346"/>
                </a:lnTo>
                <a:lnTo>
                  <a:pt x="2291" y="351"/>
                </a:lnTo>
                <a:lnTo>
                  <a:pt x="2291" y="350"/>
                </a:lnTo>
                <a:lnTo>
                  <a:pt x="2291" y="356"/>
                </a:lnTo>
                <a:lnTo>
                  <a:pt x="2291" y="356"/>
                </a:lnTo>
                <a:lnTo>
                  <a:pt x="2291" y="356"/>
                </a:lnTo>
                <a:lnTo>
                  <a:pt x="2292" y="360"/>
                </a:lnTo>
                <a:lnTo>
                  <a:pt x="2292" y="360"/>
                </a:lnTo>
                <a:lnTo>
                  <a:pt x="2292" y="361"/>
                </a:lnTo>
                <a:lnTo>
                  <a:pt x="2292" y="367"/>
                </a:lnTo>
                <a:lnTo>
                  <a:pt x="2292" y="367"/>
                </a:lnTo>
                <a:lnTo>
                  <a:pt x="2293" y="367"/>
                </a:lnTo>
                <a:lnTo>
                  <a:pt x="2293" y="374"/>
                </a:lnTo>
                <a:lnTo>
                  <a:pt x="2293" y="374"/>
                </a:lnTo>
                <a:lnTo>
                  <a:pt x="2293" y="375"/>
                </a:lnTo>
                <a:lnTo>
                  <a:pt x="2293" y="343"/>
                </a:lnTo>
                <a:lnTo>
                  <a:pt x="2293" y="333"/>
                </a:lnTo>
                <a:lnTo>
                  <a:pt x="2294" y="150"/>
                </a:lnTo>
                <a:lnTo>
                  <a:pt x="2294" y="135"/>
                </a:lnTo>
                <a:lnTo>
                  <a:pt x="2295" y="75"/>
                </a:lnTo>
                <a:lnTo>
                  <a:pt x="2295" y="87"/>
                </a:lnTo>
                <a:lnTo>
                  <a:pt x="2295" y="95"/>
                </a:lnTo>
                <a:lnTo>
                  <a:pt x="2295" y="209"/>
                </a:lnTo>
                <a:lnTo>
                  <a:pt x="2295" y="218"/>
                </a:lnTo>
                <a:lnTo>
                  <a:pt x="2296" y="273"/>
                </a:lnTo>
                <a:lnTo>
                  <a:pt x="2296" y="275"/>
                </a:lnTo>
                <a:lnTo>
                  <a:pt x="2296" y="281"/>
                </a:lnTo>
                <a:lnTo>
                  <a:pt x="2296" y="281"/>
                </a:lnTo>
                <a:lnTo>
                  <a:pt x="2297" y="281"/>
                </a:lnTo>
                <a:lnTo>
                  <a:pt x="2297" y="293"/>
                </a:lnTo>
                <a:lnTo>
                  <a:pt x="2297" y="294"/>
                </a:lnTo>
                <a:lnTo>
                  <a:pt x="2297" y="295"/>
                </a:lnTo>
                <a:lnTo>
                  <a:pt x="2297" y="288"/>
                </a:lnTo>
                <a:lnTo>
                  <a:pt x="2298" y="287"/>
                </a:lnTo>
                <a:lnTo>
                  <a:pt x="2298" y="259"/>
                </a:lnTo>
                <a:lnTo>
                  <a:pt x="2298" y="257"/>
                </a:lnTo>
                <a:lnTo>
                  <a:pt x="2299" y="253"/>
                </a:lnTo>
                <a:lnTo>
                  <a:pt x="2299" y="257"/>
                </a:lnTo>
                <a:lnTo>
                  <a:pt x="2299" y="259"/>
                </a:lnTo>
                <a:lnTo>
                  <a:pt x="2299" y="289"/>
                </a:lnTo>
                <a:lnTo>
                  <a:pt x="2299" y="291"/>
                </a:lnTo>
                <a:lnTo>
                  <a:pt x="2300" y="313"/>
                </a:lnTo>
                <a:lnTo>
                  <a:pt x="2300" y="314"/>
                </a:lnTo>
                <a:lnTo>
                  <a:pt x="2300" y="326"/>
                </a:lnTo>
                <a:lnTo>
                  <a:pt x="2301" y="326"/>
                </a:lnTo>
                <a:lnTo>
                  <a:pt x="2301" y="334"/>
                </a:lnTo>
                <a:lnTo>
                  <a:pt x="2301" y="334"/>
                </a:lnTo>
                <a:lnTo>
                  <a:pt x="2301" y="339"/>
                </a:lnTo>
                <a:lnTo>
                  <a:pt x="2302" y="340"/>
                </a:lnTo>
                <a:lnTo>
                  <a:pt x="2302" y="345"/>
                </a:lnTo>
                <a:lnTo>
                  <a:pt x="2302" y="344"/>
                </a:lnTo>
                <a:lnTo>
                  <a:pt x="2302" y="344"/>
                </a:lnTo>
                <a:lnTo>
                  <a:pt x="2303" y="350"/>
                </a:lnTo>
                <a:lnTo>
                  <a:pt x="2303" y="350"/>
                </a:lnTo>
                <a:lnTo>
                  <a:pt x="2303" y="351"/>
                </a:lnTo>
                <a:lnTo>
                  <a:pt x="2303" y="356"/>
                </a:lnTo>
                <a:lnTo>
                  <a:pt x="2303" y="356"/>
                </a:lnTo>
                <a:lnTo>
                  <a:pt x="2303" y="356"/>
                </a:lnTo>
                <a:lnTo>
                  <a:pt x="2304" y="360"/>
                </a:lnTo>
                <a:lnTo>
                  <a:pt x="2304" y="360"/>
                </a:lnTo>
                <a:lnTo>
                  <a:pt x="2304" y="361"/>
                </a:lnTo>
                <a:lnTo>
                  <a:pt x="2304" y="367"/>
                </a:lnTo>
                <a:lnTo>
                  <a:pt x="2304" y="366"/>
                </a:lnTo>
                <a:lnTo>
                  <a:pt x="2304" y="368"/>
                </a:lnTo>
                <a:lnTo>
                  <a:pt x="2305" y="375"/>
                </a:lnTo>
                <a:lnTo>
                  <a:pt x="2305" y="375"/>
                </a:lnTo>
                <a:lnTo>
                  <a:pt x="2305" y="317"/>
                </a:lnTo>
                <a:lnTo>
                  <a:pt x="2305" y="302"/>
                </a:lnTo>
                <a:lnTo>
                  <a:pt x="2306" y="123"/>
                </a:lnTo>
                <a:lnTo>
                  <a:pt x="2306" y="112"/>
                </a:lnTo>
                <a:lnTo>
                  <a:pt x="2306" y="79"/>
                </a:lnTo>
                <a:lnTo>
                  <a:pt x="2306" y="110"/>
                </a:lnTo>
                <a:lnTo>
                  <a:pt x="2307" y="119"/>
                </a:lnTo>
                <a:lnTo>
                  <a:pt x="2307" y="228"/>
                </a:lnTo>
                <a:lnTo>
                  <a:pt x="2307" y="235"/>
                </a:lnTo>
                <a:lnTo>
                  <a:pt x="2308" y="275"/>
                </a:lnTo>
                <a:lnTo>
                  <a:pt x="2308" y="277"/>
                </a:lnTo>
                <a:lnTo>
                  <a:pt x="2308" y="283"/>
                </a:lnTo>
                <a:lnTo>
                  <a:pt x="2308" y="285"/>
                </a:lnTo>
                <a:lnTo>
                  <a:pt x="2309" y="296"/>
                </a:lnTo>
                <a:lnTo>
                  <a:pt x="2309" y="297"/>
                </a:lnTo>
                <a:lnTo>
                  <a:pt x="2309" y="288"/>
                </a:lnTo>
                <a:lnTo>
                  <a:pt x="2310" y="286"/>
                </a:lnTo>
                <a:lnTo>
                  <a:pt x="2310" y="262"/>
                </a:lnTo>
                <a:lnTo>
                  <a:pt x="2310" y="262"/>
                </a:lnTo>
                <a:lnTo>
                  <a:pt x="2310" y="259"/>
                </a:lnTo>
                <a:lnTo>
                  <a:pt x="2310" y="266"/>
                </a:lnTo>
                <a:lnTo>
                  <a:pt x="2311" y="268"/>
                </a:lnTo>
                <a:lnTo>
                  <a:pt x="2311" y="294"/>
                </a:lnTo>
                <a:lnTo>
                  <a:pt x="2311" y="296"/>
                </a:lnTo>
                <a:lnTo>
                  <a:pt x="2312" y="318"/>
                </a:lnTo>
                <a:lnTo>
                  <a:pt x="2312" y="319"/>
                </a:lnTo>
                <a:lnTo>
                  <a:pt x="2312" y="333"/>
                </a:lnTo>
                <a:lnTo>
                  <a:pt x="2312" y="334"/>
                </a:lnTo>
                <a:lnTo>
                  <a:pt x="2312" y="333"/>
                </a:lnTo>
                <a:lnTo>
                  <a:pt x="2313" y="342"/>
                </a:lnTo>
                <a:lnTo>
                  <a:pt x="2313" y="342"/>
                </a:lnTo>
                <a:lnTo>
                  <a:pt x="2313" y="342"/>
                </a:lnTo>
                <a:lnTo>
                  <a:pt x="2313" y="347"/>
                </a:lnTo>
                <a:lnTo>
                  <a:pt x="2313" y="347"/>
                </a:lnTo>
                <a:lnTo>
                  <a:pt x="2314" y="348"/>
                </a:lnTo>
                <a:lnTo>
                  <a:pt x="2314" y="353"/>
                </a:lnTo>
                <a:lnTo>
                  <a:pt x="2314" y="354"/>
                </a:lnTo>
                <a:lnTo>
                  <a:pt x="2314" y="359"/>
                </a:lnTo>
                <a:lnTo>
                  <a:pt x="2315" y="360"/>
                </a:lnTo>
                <a:lnTo>
                  <a:pt x="2315" y="366"/>
                </a:lnTo>
                <a:lnTo>
                  <a:pt x="2315" y="366"/>
                </a:lnTo>
                <a:lnTo>
                  <a:pt x="2316" y="370"/>
                </a:lnTo>
                <a:lnTo>
                  <a:pt x="2316" y="370"/>
                </a:lnTo>
                <a:lnTo>
                  <a:pt x="2316" y="371"/>
                </a:lnTo>
                <a:lnTo>
                  <a:pt x="2316" y="370"/>
                </a:lnTo>
                <a:lnTo>
                  <a:pt x="2316" y="375"/>
                </a:lnTo>
                <a:lnTo>
                  <a:pt x="2316" y="374"/>
                </a:lnTo>
                <a:lnTo>
                  <a:pt x="2316" y="375"/>
                </a:lnTo>
                <a:lnTo>
                  <a:pt x="2317" y="381"/>
                </a:lnTo>
                <a:lnTo>
                  <a:pt x="2317" y="382"/>
                </a:lnTo>
                <a:lnTo>
                  <a:pt x="2317" y="383"/>
                </a:lnTo>
                <a:lnTo>
                  <a:pt x="2317" y="364"/>
                </a:lnTo>
                <a:lnTo>
                  <a:pt x="2317" y="356"/>
                </a:lnTo>
                <a:lnTo>
                  <a:pt x="2318" y="189"/>
                </a:lnTo>
                <a:lnTo>
                  <a:pt x="2318" y="173"/>
                </a:lnTo>
                <a:lnTo>
                  <a:pt x="2318" y="79"/>
                </a:lnTo>
                <a:lnTo>
                  <a:pt x="2318" y="79"/>
                </a:lnTo>
                <a:lnTo>
                  <a:pt x="2319" y="83"/>
                </a:lnTo>
                <a:lnTo>
                  <a:pt x="2319" y="181"/>
                </a:lnTo>
                <a:lnTo>
                  <a:pt x="2319" y="191"/>
                </a:lnTo>
                <a:lnTo>
                  <a:pt x="2319" y="255"/>
                </a:lnTo>
                <a:lnTo>
                  <a:pt x="2319" y="258"/>
                </a:lnTo>
                <a:lnTo>
                  <a:pt x="2320" y="274"/>
                </a:lnTo>
                <a:lnTo>
                  <a:pt x="2320" y="274"/>
                </a:lnTo>
                <a:lnTo>
                  <a:pt x="2320" y="274"/>
                </a:lnTo>
                <a:lnTo>
                  <a:pt x="2321" y="284"/>
                </a:lnTo>
                <a:lnTo>
                  <a:pt x="2321" y="285"/>
                </a:lnTo>
                <a:lnTo>
                  <a:pt x="2321" y="291"/>
                </a:lnTo>
                <a:lnTo>
                  <a:pt x="2321" y="290"/>
                </a:lnTo>
                <a:lnTo>
                  <a:pt x="2321" y="290"/>
                </a:lnTo>
                <a:lnTo>
                  <a:pt x="2322" y="274"/>
                </a:lnTo>
                <a:lnTo>
                  <a:pt x="2322" y="272"/>
                </a:lnTo>
                <a:lnTo>
                  <a:pt x="2322" y="260"/>
                </a:lnTo>
                <a:lnTo>
                  <a:pt x="2322" y="260"/>
                </a:lnTo>
                <a:lnTo>
                  <a:pt x="2323" y="261"/>
                </a:lnTo>
                <a:lnTo>
                  <a:pt x="2323" y="277"/>
                </a:lnTo>
                <a:lnTo>
                  <a:pt x="2323" y="280"/>
                </a:lnTo>
                <a:lnTo>
                  <a:pt x="2323" y="306"/>
                </a:lnTo>
                <a:lnTo>
                  <a:pt x="2324" y="308"/>
                </a:lnTo>
                <a:lnTo>
                  <a:pt x="2324" y="325"/>
                </a:lnTo>
                <a:lnTo>
                  <a:pt x="2324" y="326"/>
                </a:lnTo>
                <a:lnTo>
                  <a:pt x="2325" y="336"/>
                </a:lnTo>
                <a:lnTo>
                  <a:pt x="2325" y="336"/>
                </a:lnTo>
                <a:lnTo>
                  <a:pt x="2325" y="345"/>
                </a:lnTo>
                <a:lnTo>
                  <a:pt x="2325" y="345"/>
                </a:lnTo>
                <a:lnTo>
                  <a:pt x="2326" y="351"/>
                </a:lnTo>
                <a:lnTo>
                  <a:pt x="2326" y="351"/>
                </a:lnTo>
                <a:lnTo>
                  <a:pt x="2326" y="352"/>
                </a:lnTo>
                <a:lnTo>
                  <a:pt x="2326" y="357"/>
                </a:lnTo>
                <a:lnTo>
                  <a:pt x="2327" y="357"/>
                </a:lnTo>
                <a:lnTo>
                  <a:pt x="2327" y="364"/>
                </a:lnTo>
                <a:lnTo>
                  <a:pt x="2327" y="363"/>
                </a:lnTo>
                <a:lnTo>
                  <a:pt x="2327" y="368"/>
                </a:lnTo>
                <a:lnTo>
                  <a:pt x="2328" y="369"/>
                </a:lnTo>
                <a:lnTo>
                  <a:pt x="2328" y="369"/>
                </a:lnTo>
                <a:lnTo>
                  <a:pt x="2328" y="373"/>
                </a:lnTo>
                <a:lnTo>
                  <a:pt x="2328" y="373"/>
                </a:lnTo>
                <a:lnTo>
                  <a:pt x="2328" y="373"/>
                </a:lnTo>
                <a:lnTo>
                  <a:pt x="2329" y="378"/>
                </a:lnTo>
                <a:lnTo>
                  <a:pt x="2329" y="377"/>
                </a:lnTo>
                <a:lnTo>
                  <a:pt x="2329" y="378"/>
                </a:lnTo>
                <a:lnTo>
                  <a:pt x="2329" y="384"/>
                </a:lnTo>
                <a:lnTo>
                  <a:pt x="2329" y="384"/>
                </a:lnTo>
                <a:lnTo>
                  <a:pt x="2329" y="384"/>
                </a:lnTo>
                <a:lnTo>
                  <a:pt x="2329" y="386"/>
                </a:lnTo>
                <a:lnTo>
                  <a:pt x="2330" y="353"/>
                </a:lnTo>
                <a:lnTo>
                  <a:pt x="2330" y="341"/>
                </a:lnTo>
                <a:lnTo>
                  <a:pt x="2330" y="168"/>
                </a:lnTo>
                <a:lnTo>
                  <a:pt x="2330" y="154"/>
                </a:lnTo>
                <a:lnTo>
                  <a:pt x="2331" y="85"/>
                </a:lnTo>
                <a:lnTo>
                  <a:pt x="2331" y="92"/>
                </a:lnTo>
                <a:lnTo>
                  <a:pt x="2331" y="98"/>
                </a:lnTo>
                <a:lnTo>
                  <a:pt x="2331" y="198"/>
                </a:lnTo>
                <a:lnTo>
                  <a:pt x="2331" y="207"/>
                </a:lnTo>
                <a:lnTo>
                  <a:pt x="2332" y="274"/>
                </a:lnTo>
                <a:lnTo>
                  <a:pt x="2332" y="278"/>
                </a:lnTo>
                <a:lnTo>
                  <a:pt x="2332" y="288"/>
                </a:lnTo>
                <a:lnTo>
                  <a:pt x="2332" y="288"/>
                </a:lnTo>
                <a:lnTo>
                  <a:pt x="2333" y="289"/>
                </a:lnTo>
                <a:lnTo>
                  <a:pt x="2333" y="298"/>
                </a:lnTo>
                <a:lnTo>
                  <a:pt x="2333" y="299"/>
                </a:lnTo>
                <a:lnTo>
                  <a:pt x="2333" y="301"/>
                </a:lnTo>
                <a:lnTo>
                  <a:pt x="2334" y="296"/>
                </a:lnTo>
                <a:lnTo>
                  <a:pt x="2334" y="294"/>
                </a:lnTo>
                <a:lnTo>
                  <a:pt x="2334" y="271"/>
                </a:lnTo>
                <a:lnTo>
                  <a:pt x="2334" y="268"/>
                </a:lnTo>
                <a:lnTo>
                  <a:pt x="2335" y="257"/>
                </a:lnTo>
                <a:lnTo>
                  <a:pt x="2335" y="259"/>
                </a:lnTo>
                <a:lnTo>
                  <a:pt x="2335" y="260"/>
                </a:lnTo>
                <a:lnTo>
                  <a:pt x="2335" y="286"/>
                </a:lnTo>
                <a:lnTo>
                  <a:pt x="2336" y="289"/>
                </a:lnTo>
                <a:lnTo>
                  <a:pt x="2336" y="314"/>
                </a:lnTo>
                <a:lnTo>
                  <a:pt x="2336" y="316"/>
                </a:lnTo>
                <a:lnTo>
                  <a:pt x="2336" y="329"/>
                </a:lnTo>
                <a:lnTo>
                  <a:pt x="2337" y="330"/>
                </a:lnTo>
                <a:lnTo>
                  <a:pt x="2337" y="337"/>
                </a:lnTo>
                <a:lnTo>
                  <a:pt x="2337" y="337"/>
                </a:lnTo>
                <a:lnTo>
                  <a:pt x="2337" y="338"/>
                </a:lnTo>
                <a:lnTo>
                  <a:pt x="2338" y="344"/>
                </a:lnTo>
                <a:lnTo>
                  <a:pt x="2338" y="345"/>
                </a:lnTo>
                <a:lnTo>
                  <a:pt x="2338" y="345"/>
                </a:lnTo>
                <a:lnTo>
                  <a:pt x="2338" y="350"/>
                </a:lnTo>
                <a:lnTo>
                  <a:pt x="2338" y="351"/>
                </a:lnTo>
                <a:lnTo>
                  <a:pt x="2338" y="350"/>
                </a:lnTo>
                <a:lnTo>
                  <a:pt x="2339" y="356"/>
                </a:lnTo>
                <a:lnTo>
                  <a:pt x="2339" y="357"/>
                </a:lnTo>
                <a:lnTo>
                  <a:pt x="2339" y="361"/>
                </a:lnTo>
                <a:lnTo>
                  <a:pt x="2340" y="363"/>
                </a:lnTo>
                <a:lnTo>
                  <a:pt x="2340" y="362"/>
                </a:lnTo>
                <a:lnTo>
                  <a:pt x="2340" y="366"/>
                </a:lnTo>
                <a:lnTo>
                  <a:pt x="2340" y="366"/>
                </a:lnTo>
                <a:lnTo>
                  <a:pt x="2340" y="371"/>
                </a:lnTo>
                <a:lnTo>
                  <a:pt x="2341" y="371"/>
                </a:lnTo>
                <a:lnTo>
                  <a:pt x="2341" y="378"/>
                </a:lnTo>
                <a:lnTo>
                  <a:pt x="2341" y="379"/>
                </a:lnTo>
                <a:lnTo>
                  <a:pt x="2341" y="379"/>
                </a:lnTo>
                <a:lnTo>
                  <a:pt x="2341" y="346"/>
                </a:lnTo>
                <a:lnTo>
                  <a:pt x="2342" y="336"/>
                </a:lnTo>
                <a:lnTo>
                  <a:pt x="2342" y="162"/>
                </a:lnTo>
                <a:lnTo>
                  <a:pt x="2342" y="147"/>
                </a:lnTo>
                <a:lnTo>
                  <a:pt x="2343" y="83"/>
                </a:lnTo>
                <a:lnTo>
                  <a:pt x="2343" y="84"/>
                </a:lnTo>
                <a:lnTo>
                  <a:pt x="2343" y="89"/>
                </a:lnTo>
                <a:lnTo>
                  <a:pt x="2343" y="200"/>
                </a:lnTo>
                <a:lnTo>
                  <a:pt x="2343" y="209"/>
                </a:lnTo>
                <a:lnTo>
                  <a:pt x="2344" y="280"/>
                </a:lnTo>
                <a:lnTo>
                  <a:pt x="2344" y="283"/>
                </a:lnTo>
                <a:lnTo>
                  <a:pt x="2344" y="290"/>
                </a:lnTo>
                <a:lnTo>
                  <a:pt x="2344" y="289"/>
                </a:lnTo>
                <a:lnTo>
                  <a:pt x="2345" y="290"/>
                </a:lnTo>
                <a:lnTo>
                  <a:pt x="2345" y="299"/>
                </a:lnTo>
                <a:lnTo>
                  <a:pt x="2345" y="300"/>
                </a:lnTo>
                <a:lnTo>
                  <a:pt x="2345" y="301"/>
                </a:lnTo>
                <a:lnTo>
                  <a:pt x="2345" y="295"/>
                </a:lnTo>
                <a:lnTo>
                  <a:pt x="2345" y="295"/>
                </a:lnTo>
                <a:lnTo>
                  <a:pt x="2346" y="270"/>
                </a:lnTo>
                <a:lnTo>
                  <a:pt x="2346" y="269"/>
                </a:lnTo>
                <a:lnTo>
                  <a:pt x="2347" y="261"/>
                </a:lnTo>
                <a:lnTo>
                  <a:pt x="2347" y="264"/>
                </a:lnTo>
                <a:lnTo>
                  <a:pt x="2347" y="265"/>
                </a:lnTo>
                <a:lnTo>
                  <a:pt x="2347" y="294"/>
                </a:lnTo>
                <a:lnTo>
                  <a:pt x="2347" y="295"/>
                </a:lnTo>
                <a:lnTo>
                  <a:pt x="2348" y="319"/>
                </a:lnTo>
                <a:lnTo>
                  <a:pt x="2348" y="320"/>
                </a:lnTo>
                <a:lnTo>
                  <a:pt x="2348" y="333"/>
                </a:lnTo>
                <a:lnTo>
                  <a:pt x="2349" y="334"/>
                </a:lnTo>
                <a:lnTo>
                  <a:pt x="2349" y="333"/>
                </a:lnTo>
                <a:lnTo>
                  <a:pt x="2349" y="341"/>
                </a:lnTo>
                <a:lnTo>
                  <a:pt x="2349" y="342"/>
                </a:lnTo>
                <a:lnTo>
                  <a:pt x="2349" y="348"/>
                </a:lnTo>
                <a:lnTo>
                  <a:pt x="2349" y="348"/>
                </a:lnTo>
                <a:lnTo>
                  <a:pt x="2350" y="350"/>
                </a:lnTo>
                <a:lnTo>
                  <a:pt x="2350" y="355"/>
                </a:lnTo>
                <a:lnTo>
                  <a:pt x="2350" y="355"/>
                </a:lnTo>
                <a:lnTo>
                  <a:pt x="2350" y="355"/>
                </a:lnTo>
                <a:lnTo>
                  <a:pt x="2351" y="361"/>
                </a:lnTo>
                <a:lnTo>
                  <a:pt x="2351" y="362"/>
                </a:lnTo>
                <a:lnTo>
                  <a:pt x="2351" y="362"/>
                </a:lnTo>
                <a:lnTo>
                  <a:pt x="2351" y="368"/>
                </a:lnTo>
                <a:lnTo>
                  <a:pt x="2351" y="368"/>
                </a:lnTo>
                <a:lnTo>
                  <a:pt x="2352" y="372"/>
                </a:lnTo>
                <a:lnTo>
                  <a:pt x="2352" y="372"/>
                </a:lnTo>
                <a:lnTo>
                  <a:pt x="2352" y="377"/>
                </a:lnTo>
                <a:lnTo>
                  <a:pt x="2352" y="376"/>
                </a:lnTo>
                <a:lnTo>
                  <a:pt x="2353" y="376"/>
                </a:lnTo>
                <a:lnTo>
                  <a:pt x="2353" y="381"/>
                </a:lnTo>
                <a:lnTo>
                  <a:pt x="2353" y="383"/>
                </a:lnTo>
                <a:lnTo>
                  <a:pt x="2353" y="382"/>
                </a:lnTo>
                <a:lnTo>
                  <a:pt x="2353" y="389"/>
                </a:lnTo>
                <a:lnTo>
                  <a:pt x="2354" y="389"/>
                </a:lnTo>
                <a:lnTo>
                  <a:pt x="2354" y="389"/>
                </a:lnTo>
                <a:lnTo>
                  <a:pt x="2354" y="326"/>
                </a:lnTo>
                <a:lnTo>
                  <a:pt x="2354" y="311"/>
                </a:lnTo>
                <a:lnTo>
                  <a:pt x="2354" y="139"/>
                </a:lnTo>
                <a:lnTo>
                  <a:pt x="2354" y="126"/>
                </a:lnTo>
                <a:lnTo>
                  <a:pt x="2355" y="76"/>
                </a:lnTo>
                <a:lnTo>
                  <a:pt x="2355" y="96"/>
                </a:lnTo>
                <a:lnTo>
                  <a:pt x="2355" y="105"/>
                </a:lnTo>
                <a:lnTo>
                  <a:pt x="2356" y="218"/>
                </a:lnTo>
                <a:lnTo>
                  <a:pt x="2356" y="225"/>
                </a:lnTo>
                <a:lnTo>
                  <a:pt x="2356" y="277"/>
                </a:lnTo>
                <a:lnTo>
                  <a:pt x="2356" y="279"/>
                </a:lnTo>
                <a:lnTo>
                  <a:pt x="2357" y="284"/>
                </a:lnTo>
                <a:lnTo>
                  <a:pt x="2357" y="284"/>
                </a:lnTo>
                <a:lnTo>
                  <a:pt x="2357" y="284"/>
                </a:lnTo>
                <a:lnTo>
                  <a:pt x="2357" y="294"/>
                </a:lnTo>
                <a:lnTo>
                  <a:pt x="2357" y="294"/>
                </a:lnTo>
                <a:lnTo>
                  <a:pt x="2358" y="297"/>
                </a:lnTo>
                <a:lnTo>
                  <a:pt x="2358" y="294"/>
                </a:lnTo>
                <a:lnTo>
                  <a:pt x="2358" y="292"/>
                </a:lnTo>
                <a:lnTo>
                  <a:pt x="2358" y="274"/>
                </a:lnTo>
                <a:lnTo>
                  <a:pt x="2359" y="272"/>
                </a:lnTo>
                <a:lnTo>
                  <a:pt x="2359" y="265"/>
                </a:lnTo>
                <a:lnTo>
                  <a:pt x="2359" y="266"/>
                </a:lnTo>
                <a:lnTo>
                  <a:pt x="2359" y="267"/>
                </a:lnTo>
                <a:lnTo>
                  <a:pt x="2360" y="292"/>
                </a:lnTo>
                <a:lnTo>
                  <a:pt x="2360" y="295"/>
                </a:lnTo>
                <a:lnTo>
                  <a:pt x="2360" y="317"/>
                </a:lnTo>
                <a:lnTo>
                  <a:pt x="2360" y="319"/>
                </a:lnTo>
                <a:lnTo>
                  <a:pt x="2361" y="332"/>
                </a:lnTo>
                <a:lnTo>
                  <a:pt x="2361" y="332"/>
                </a:lnTo>
                <a:lnTo>
                  <a:pt x="2361" y="341"/>
                </a:lnTo>
                <a:lnTo>
                  <a:pt x="2362" y="342"/>
                </a:lnTo>
                <a:lnTo>
                  <a:pt x="2362" y="350"/>
                </a:lnTo>
                <a:lnTo>
                  <a:pt x="2362" y="351"/>
                </a:lnTo>
                <a:lnTo>
                  <a:pt x="2362" y="358"/>
                </a:lnTo>
                <a:lnTo>
                  <a:pt x="2363" y="359"/>
                </a:lnTo>
                <a:lnTo>
                  <a:pt x="2363" y="364"/>
                </a:lnTo>
                <a:lnTo>
                  <a:pt x="2363" y="364"/>
                </a:lnTo>
                <a:lnTo>
                  <a:pt x="2364" y="368"/>
                </a:lnTo>
                <a:lnTo>
                  <a:pt x="2364" y="369"/>
                </a:lnTo>
                <a:lnTo>
                  <a:pt x="2364" y="375"/>
                </a:lnTo>
                <a:lnTo>
                  <a:pt x="2364" y="375"/>
                </a:lnTo>
                <a:lnTo>
                  <a:pt x="2365" y="381"/>
                </a:lnTo>
                <a:lnTo>
                  <a:pt x="2365" y="382"/>
                </a:lnTo>
                <a:lnTo>
                  <a:pt x="2365" y="381"/>
                </a:lnTo>
                <a:lnTo>
                  <a:pt x="2365" y="387"/>
                </a:lnTo>
                <a:lnTo>
                  <a:pt x="2366" y="388"/>
                </a:lnTo>
                <a:lnTo>
                  <a:pt x="2366" y="392"/>
                </a:lnTo>
                <a:lnTo>
                  <a:pt x="2366" y="393"/>
                </a:lnTo>
                <a:lnTo>
                  <a:pt x="2366" y="395"/>
                </a:lnTo>
                <a:lnTo>
                  <a:pt x="2366" y="386"/>
                </a:lnTo>
                <a:lnTo>
                  <a:pt x="2367" y="380"/>
                </a:lnTo>
                <a:lnTo>
                  <a:pt x="2367" y="225"/>
                </a:lnTo>
                <a:lnTo>
                  <a:pt x="2367" y="208"/>
                </a:lnTo>
                <a:lnTo>
                  <a:pt x="2367" y="89"/>
                </a:lnTo>
                <a:lnTo>
                  <a:pt x="2368" y="89"/>
                </a:lnTo>
                <a:lnTo>
                  <a:pt x="2368" y="184"/>
                </a:lnTo>
                <a:lnTo>
                  <a:pt x="2368" y="195"/>
                </a:lnTo>
                <a:lnTo>
                  <a:pt x="2369" y="273"/>
                </a:lnTo>
                <a:lnTo>
                  <a:pt x="2369" y="278"/>
                </a:lnTo>
                <a:lnTo>
                  <a:pt x="2369" y="299"/>
                </a:lnTo>
                <a:lnTo>
                  <a:pt x="2369" y="300"/>
                </a:lnTo>
                <a:lnTo>
                  <a:pt x="2370" y="304"/>
                </a:lnTo>
                <a:lnTo>
                  <a:pt x="2370" y="304"/>
                </a:lnTo>
                <a:lnTo>
                  <a:pt x="2370" y="305"/>
                </a:lnTo>
                <a:lnTo>
                  <a:pt x="2370" y="309"/>
                </a:lnTo>
                <a:lnTo>
                  <a:pt x="2370" y="308"/>
                </a:lnTo>
                <a:lnTo>
                  <a:pt x="2371" y="306"/>
                </a:lnTo>
                <a:lnTo>
                  <a:pt x="2371" y="307"/>
                </a:lnTo>
                <a:lnTo>
                  <a:pt x="2371" y="289"/>
                </a:lnTo>
                <a:lnTo>
                  <a:pt x="2371" y="286"/>
                </a:lnTo>
                <a:lnTo>
                  <a:pt x="2371" y="267"/>
                </a:lnTo>
                <a:lnTo>
                  <a:pt x="2372" y="267"/>
                </a:lnTo>
                <a:lnTo>
                  <a:pt x="2372" y="284"/>
                </a:lnTo>
                <a:lnTo>
                  <a:pt x="2372" y="287"/>
                </a:lnTo>
                <a:lnTo>
                  <a:pt x="2373" y="314"/>
                </a:lnTo>
                <a:lnTo>
                  <a:pt x="2373" y="317"/>
                </a:lnTo>
                <a:lnTo>
                  <a:pt x="2373" y="334"/>
                </a:lnTo>
                <a:lnTo>
                  <a:pt x="2373" y="335"/>
                </a:lnTo>
                <a:lnTo>
                  <a:pt x="2374" y="345"/>
                </a:lnTo>
                <a:lnTo>
                  <a:pt x="2374" y="345"/>
                </a:lnTo>
                <a:lnTo>
                  <a:pt x="2374" y="354"/>
                </a:lnTo>
                <a:lnTo>
                  <a:pt x="2375" y="354"/>
                </a:lnTo>
                <a:lnTo>
                  <a:pt x="2375" y="358"/>
                </a:lnTo>
                <a:lnTo>
                  <a:pt x="2375" y="359"/>
                </a:lnTo>
                <a:lnTo>
                  <a:pt x="2375" y="358"/>
                </a:lnTo>
                <a:lnTo>
                  <a:pt x="2375" y="363"/>
                </a:lnTo>
                <a:lnTo>
                  <a:pt x="2375" y="363"/>
                </a:lnTo>
                <a:lnTo>
                  <a:pt x="2376" y="363"/>
                </a:lnTo>
                <a:lnTo>
                  <a:pt x="2376" y="369"/>
                </a:lnTo>
                <a:lnTo>
                  <a:pt x="2376" y="369"/>
                </a:lnTo>
                <a:lnTo>
                  <a:pt x="2377" y="372"/>
                </a:lnTo>
                <a:lnTo>
                  <a:pt x="2377" y="372"/>
                </a:lnTo>
                <a:lnTo>
                  <a:pt x="2377" y="371"/>
                </a:lnTo>
                <a:lnTo>
                  <a:pt x="2377" y="376"/>
                </a:lnTo>
                <a:lnTo>
                  <a:pt x="2377" y="376"/>
                </a:lnTo>
                <a:lnTo>
                  <a:pt x="2378" y="383"/>
                </a:lnTo>
                <a:lnTo>
                  <a:pt x="2378" y="382"/>
                </a:lnTo>
                <a:lnTo>
                  <a:pt x="2378" y="383"/>
                </a:lnTo>
                <a:lnTo>
                  <a:pt x="2378" y="388"/>
                </a:lnTo>
                <a:lnTo>
                  <a:pt x="2378" y="385"/>
                </a:lnTo>
                <a:lnTo>
                  <a:pt x="2379" y="383"/>
                </a:lnTo>
                <a:lnTo>
                  <a:pt x="2379" y="273"/>
                </a:lnTo>
                <a:lnTo>
                  <a:pt x="2379" y="256"/>
                </a:lnTo>
                <a:lnTo>
                  <a:pt x="2379" y="111"/>
                </a:lnTo>
                <a:lnTo>
                  <a:pt x="2380" y="106"/>
                </a:lnTo>
                <a:lnTo>
                  <a:pt x="2380" y="99"/>
                </a:lnTo>
                <a:lnTo>
                  <a:pt x="2380" y="161"/>
                </a:lnTo>
                <a:lnTo>
                  <a:pt x="2380" y="172"/>
                </a:lnTo>
                <a:lnTo>
                  <a:pt x="2380" y="266"/>
                </a:lnTo>
                <a:lnTo>
                  <a:pt x="2380" y="272"/>
                </a:lnTo>
                <a:lnTo>
                  <a:pt x="2381" y="307"/>
                </a:lnTo>
                <a:lnTo>
                  <a:pt x="2381" y="308"/>
                </a:lnTo>
                <a:lnTo>
                  <a:pt x="2382" y="317"/>
                </a:lnTo>
                <a:lnTo>
                  <a:pt x="2382" y="319"/>
                </a:lnTo>
                <a:lnTo>
                  <a:pt x="2382" y="319"/>
                </a:lnTo>
                <a:lnTo>
                  <a:pt x="2382" y="321"/>
                </a:lnTo>
                <a:lnTo>
                  <a:pt x="2382" y="319"/>
                </a:lnTo>
                <a:lnTo>
                  <a:pt x="2382" y="317"/>
                </a:lnTo>
                <a:lnTo>
                  <a:pt x="2383" y="294"/>
                </a:lnTo>
                <a:lnTo>
                  <a:pt x="2383" y="291"/>
                </a:lnTo>
                <a:lnTo>
                  <a:pt x="2383" y="273"/>
                </a:lnTo>
                <a:lnTo>
                  <a:pt x="2383" y="272"/>
                </a:lnTo>
                <a:lnTo>
                  <a:pt x="2384" y="287"/>
                </a:lnTo>
                <a:lnTo>
                  <a:pt x="2384" y="290"/>
                </a:lnTo>
                <a:lnTo>
                  <a:pt x="2384" y="318"/>
                </a:lnTo>
                <a:lnTo>
                  <a:pt x="2385" y="320"/>
                </a:lnTo>
                <a:lnTo>
                  <a:pt x="2385" y="339"/>
                </a:lnTo>
                <a:lnTo>
                  <a:pt x="2385" y="341"/>
                </a:lnTo>
                <a:lnTo>
                  <a:pt x="2386" y="350"/>
                </a:lnTo>
                <a:lnTo>
                  <a:pt x="2386" y="351"/>
                </a:lnTo>
                <a:lnTo>
                  <a:pt x="2386" y="351"/>
                </a:lnTo>
                <a:lnTo>
                  <a:pt x="2386" y="357"/>
                </a:lnTo>
                <a:lnTo>
                  <a:pt x="2386" y="359"/>
                </a:lnTo>
                <a:lnTo>
                  <a:pt x="2386" y="358"/>
                </a:lnTo>
                <a:lnTo>
                  <a:pt x="2387" y="364"/>
                </a:lnTo>
                <a:lnTo>
                  <a:pt x="2387" y="364"/>
                </a:lnTo>
                <a:lnTo>
                  <a:pt x="2387" y="370"/>
                </a:lnTo>
                <a:lnTo>
                  <a:pt x="2388" y="370"/>
                </a:lnTo>
                <a:lnTo>
                  <a:pt x="2388" y="376"/>
                </a:lnTo>
                <a:lnTo>
                  <a:pt x="2388" y="377"/>
                </a:lnTo>
                <a:lnTo>
                  <a:pt x="2388" y="381"/>
                </a:lnTo>
                <a:lnTo>
                  <a:pt x="2388" y="381"/>
                </a:lnTo>
                <a:lnTo>
                  <a:pt x="2389" y="381"/>
                </a:lnTo>
                <a:lnTo>
                  <a:pt x="2389" y="384"/>
                </a:lnTo>
                <a:lnTo>
                  <a:pt x="2389" y="384"/>
                </a:lnTo>
                <a:lnTo>
                  <a:pt x="2389" y="385"/>
                </a:lnTo>
                <a:lnTo>
                  <a:pt x="2390" y="391"/>
                </a:lnTo>
                <a:lnTo>
                  <a:pt x="2390" y="392"/>
                </a:lnTo>
                <a:lnTo>
                  <a:pt x="2390" y="393"/>
                </a:lnTo>
                <a:lnTo>
                  <a:pt x="2390" y="381"/>
                </a:lnTo>
                <a:lnTo>
                  <a:pt x="2390" y="375"/>
                </a:lnTo>
                <a:lnTo>
                  <a:pt x="2391" y="218"/>
                </a:lnTo>
                <a:lnTo>
                  <a:pt x="2391" y="201"/>
                </a:lnTo>
                <a:lnTo>
                  <a:pt x="2391" y="90"/>
                </a:lnTo>
                <a:lnTo>
                  <a:pt x="2391" y="90"/>
                </a:lnTo>
                <a:lnTo>
                  <a:pt x="2392" y="169"/>
                </a:lnTo>
                <a:lnTo>
                  <a:pt x="2392" y="179"/>
                </a:lnTo>
                <a:lnTo>
                  <a:pt x="2392" y="263"/>
                </a:lnTo>
                <a:lnTo>
                  <a:pt x="2393" y="268"/>
                </a:lnTo>
                <a:lnTo>
                  <a:pt x="2393" y="289"/>
                </a:lnTo>
                <a:lnTo>
                  <a:pt x="2393" y="289"/>
                </a:lnTo>
                <a:lnTo>
                  <a:pt x="2393" y="288"/>
                </a:lnTo>
                <a:lnTo>
                  <a:pt x="2393" y="294"/>
                </a:lnTo>
                <a:lnTo>
                  <a:pt x="2394" y="295"/>
                </a:lnTo>
                <a:lnTo>
                  <a:pt x="2394" y="301"/>
                </a:lnTo>
                <a:lnTo>
                  <a:pt x="2394" y="301"/>
                </a:lnTo>
                <a:lnTo>
                  <a:pt x="2394" y="301"/>
                </a:lnTo>
                <a:lnTo>
                  <a:pt x="2395" y="289"/>
                </a:lnTo>
                <a:lnTo>
                  <a:pt x="2395" y="288"/>
                </a:lnTo>
                <a:lnTo>
                  <a:pt x="2395" y="273"/>
                </a:lnTo>
                <a:lnTo>
                  <a:pt x="2395" y="272"/>
                </a:lnTo>
                <a:lnTo>
                  <a:pt x="2395" y="271"/>
                </a:lnTo>
                <a:lnTo>
                  <a:pt x="2396" y="284"/>
                </a:lnTo>
                <a:lnTo>
                  <a:pt x="2396" y="286"/>
                </a:lnTo>
                <a:lnTo>
                  <a:pt x="2396" y="312"/>
                </a:lnTo>
                <a:lnTo>
                  <a:pt x="2397" y="314"/>
                </a:lnTo>
                <a:lnTo>
                  <a:pt x="2397" y="331"/>
                </a:lnTo>
                <a:lnTo>
                  <a:pt x="2397" y="333"/>
                </a:lnTo>
                <a:lnTo>
                  <a:pt x="2397" y="343"/>
                </a:lnTo>
                <a:lnTo>
                  <a:pt x="2398" y="344"/>
                </a:lnTo>
                <a:lnTo>
                  <a:pt x="2398" y="351"/>
                </a:lnTo>
                <a:lnTo>
                  <a:pt x="2398" y="351"/>
                </a:lnTo>
                <a:lnTo>
                  <a:pt x="2398" y="353"/>
                </a:lnTo>
                <a:lnTo>
                  <a:pt x="2398" y="352"/>
                </a:lnTo>
                <a:lnTo>
                  <a:pt x="2399" y="360"/>
                </a:lnTo>
                <a:lnTo>
                  <a:pt x="2399" y="360"/>
                </a:lnTo>
                <a:lnTo>
                  <a:pt x="2399" y="365"/>
                </a:lnTo>
                <a:lnTo>
                  <a:pt x="2399" y="365"/>
                </a:lnTo>
                <a:lnTo>
                  <a:pt x="2399" y="366"/>
                </a:lnTo>
                <a:lnTo>
                  <a:pt x="2400" y="371"/>
                </a:lnTo>
                <a:lnTo>
                  <a:pt x="2400" y="370"/>
                </a:lnTo>
                <a:lnTo>
                  <a:pt x="2400" y="371"/>
                </a:lnTo>
                <a:lnTo>
                  <a:pt x="2400" y="376"/>
                </a:lnTo>
                <a:lnTo>
                  <a:pt x="2401" y="376"/>
                </a:lnTo>
                <a:lnTo>
                  <a:pt x="2401" y="380"/>
                </a:lnTo>
                <a:lnTo>
                  <a:pt x="2401" y="379"/>
                </a:lnTo>
                <a:lnTo>
                  <a:pt x="2401" y="385"/>
                </a:lnTo>
                <a:lnTo>
                  <a:pt x="2401" y="385"/>
                </a:lnTo>
                <a:lnTo>
                  <a:pt x="2402" y="386"/>
                </a:lnTo>
                <a:lnTo>
                  <a:pt x="2402" y="392"/>
                </a:lnTo>
                <a:lnTo>
                  <a:pt x="2402" y="391"/>
                </a:lnTo>
                <a:lnTo>
                  <a:pt x="2402" y="392"/>
                </a:lnTo>
                <a:lnTo>
                  <a:pt x="2403" y="321"/>
                </a:lnTo>
                <a:lnTo>
                  <a:pt x="2403" y="306"/>
                </a:lnTo>
                <a:lnTo>
                  <a:pt x="2403" y="136"/>
                </a:lnTo>
                <a:lnTo>
                  <a:pt x="2403" y="125"/>
                </a:lnTo>
                <a:lnTo>
                  <a:pt x="2404" y="92"/>
                </a:lnTo>
                <a:lnTo>
                  <a:pt x="2404" y="108"/>
                </a:lnTo>
                <a:lnTo>
                  <a:pt x="2404" y="116"/>
                </a:lnTo>
                <a:lnTo>
                  <a:pt x="2404" y="224"/>
                </a:lnTo>
                <a:lnTo>
                  <a:pt x="2404" y="233"/>
                </a:lnTo>
                <a:lnTo>
                  <a:pt x="2405" y="287"/>
                </a:lnTo>
                <a:lnTo>
                  <a:pt x="2405" y="288"/>
                </a:lnTo>
                <a:lnTo>
                  <a:pt x="2405" y="294"/>
                </a:lnTo>
                <a:lnTo>
                  <a:pt x="2405" y="293"/>
                </a:lnTo>
                <a:lnTo>
                  <a:pt x="2406" y="295"/>
                </a:lnTo>
                <a:lnTo>
                  <a:pt x="2406" y="305"/>
                </a:lnTo>
                <a:lnTo>
                  <a:pt x="2406" y="305"/>
                </a:lnTo>
                <a:lnTo>
                  <a:pt x="2406" y="306"/>
                </a:lnTo>
                <a:lnTo>
                  <a:pt x="2406" y="299"/>
                </a:lnTo>
                <a:lnTo>
                  <a:pt x="2406" y="297"/>
                </a:lnTo>
                <a:lnTo>
                  <a:pt x="2407" y="275"/>
                </a:lnTo>
                <a:lnTo>
                  <a:pt x="2407" y="273"/>
                </a:lnTo>
                <a:lnTo>
                  <a:pt x="2408" y="267"/>
                </a:lnTo>
                <a:lnTo>
                  <a:pt x="2408" y="272"/>
                </a:lnTo>
                <a:lnTo>
                  <a:pt x="2408" y="273"/>
                </a:lnTo>
                <a:lnTo>
                  <a:pt x="2408" y="300"/>
                </a:lnTo>
                <a:lnTo>
                  <a:pt x="2408" y="303"/>
                </a:lnTo>
                <a:lnTo>
                  <a:pt x="2409" y="324"/>
                </a:lnTo>
                <a:lnTo>
                  <a:pt x="2409" y="326"/>
                </a:lnTo>
                <a:lnTo>
                  <a:pt x="2409" y="337"/>
                </a:lnTo>
                <a:lnTo>
                  <a:pt x="2409" y="338"/>
                </a:lnTo>
                <a:lnTo>
                  <a:pt x="2410" y="347"/>
                </a:lnTo>
                <a:lnTo>
                  <a:pt x="2410" y="348"/>
                </a:lnTo>
                <a:lnTo>
                  <a:pt x="2410" y="354"/>
                </a:lnTo>
                <a:lnTo>
                  <a:pt x="2410" y="354"/>
                </a:lnTo>
                <a:lnTo>
                  <a:pt x="2411" y="355"/>
                </a:lnTo>
                <a:lnTo>
                  <a:pt x="2411" y="360"/>
                </a:lnTo>
                <a:lnTo>
                  <a:pt x="2411" y="361"/>
                </a:lnTo>
                <a:lnTo>
                  <a:pt x="2412" y="366"/>
                </a:lnTo>
                <a:lnTo>
                  <a:pt x="2412" y="366"/>
                </a:lnTo>
                <a:lnTo>
                  <a:pt x="2412" y="371"/>
                </a:lnTo>
                <a:lnTo>
                  <a:pt x="2412" y="372"/>
                </a:lnTo>
                <a:lnTo>
                  <a:pt x="2412" y="371"/>
                </a:lnTo>
                <a:lnTo>
                  <a:pt x="2413" y="375"/>
                </a:lnTo>
                <a:lnTo>
                  <a:pt x="2413" y="375"/>
                </a:lnTo>
                <a:lnTo>
                  <a:pt x="2413" y="375"/>
                </a:lnTo>
                <a:lnTo>
                  <a:pt x="2413" y="380"/>
                </a:lnTo>
                <a:lnTo>
                  <a:pt x="2414" y="381"/>
                </a:lnTo>
                <a:lnTo>
                  <a:pt x="2414" y="381"/>
                </a:lnTo>
                <a:lnTo>
                  <a:pt x="2414" y="388"/>
                </a:lnTo>
                <a:lnTo>
                  <a:pt x="2414" y="388"/>
                </a:lnTo>
                <a:lnTo>
                  <a:pt x="2414" y="389"/>
                </a:lnTo>
                <a:lnTo>
                  <a:pt x="2414" y="342"/>
                </a:lnTo>
                <a:lnTo>
                  <a:pt x="2415" y="329"/>
                </a:lnTo>
                <a:lnTo>
                  <a:pt x="2415" y="166"/>
                </a:lnTo>
                <a:lnTo>
                  <a:pt x="2415" y="152"/>
                </a:lnTo>
                <a:lnTo>
                  <a:pt x="2416" y="95"/>
                </a:lnTo>
                <a:lnTo>
                  <a:pt x="2416" y="109"/>
                </a:lnTo>
                <a:lnTo>
                  <a:pt x="2416" y="116"/>
                </a:lnTo>
                <a:lnTo>
                  <a:pt x="2416" y="230"/>
                </a:lnTo>
                <a:lnTo>
                  <a:pt x="2416" y="238"/>
                </a:lnTo>
                <a:lnTo>
                  <a:pt x="2417" y="295"/>
                </a:lnTo>
                <a:lnTo>
                  <a:pt x="2417" y="298"/>
                </a:lnTo>
                <a:lnTo>
                  <a:pt x="2417" y="308"/>
                </a:lnTo>
                <a:lnTo>
                  <a:pt x="2417" y="307"/>
                </a:lnTo>
                <a:lnTo>
                  <a:pt x="2417" y="307"/>
                </a:lnTo>
                <a:lnTo>
                  <a:pt x="2418" y="317"/>
                </a:lnTo>
                <a:lnTo>
                  <a:pt x="2418" y="317"/>
                </a:lnTo>
                <a:lnTo>
                  <a:pt x="2418" y="304"/>
                </a:lnTo>
                <a:lnTo>
                  <a:pt x="2419" y="302"/>
                </a:lnTo>
                <a:lnTo>
                  <a:pt x="2419" y="274"/>
                </a:lnTo>
                <a:lnTo>
                  <a:pt x="2419" y="272"/>
                </a:lnTo>
                <a:lnTo>
                  <a:pt x="2419" y="267"/>
                </a:lnTo>
                <a:lnTo>
                  <a:pt x="2419" y="274"/>
                </a:lnTo>
                <a:lnTo>
                  <a:pt x="2420" y="275"/>
                </a:lnTo>
                <a:lnTo>
                  <a:pt x="2420" y="305"/>
                </a:lnTo>
                <a:lnTo>
                  <a:pt x="2420" y="308"/>
                </a:lnTo>
                <a:lnTo>
                  <a:pt x="2421" y="330"/>
                </a:lnTo>
                <a:lnTo>
                  <a:pt x="2421" y="330"/>
                </a:lnTo>
                <a:lnTo>
                  <a:pt x="2421" y="344"/>
                </a:lnTo>
                <a:lnTo>
                  <a:pt x="2421" y="344"/>
                </a:lnTo>
                <a:lnTo>
                  <a:pt x="2422" y="352"/>
                </a:lnTo>
                <a:lnTo>
                  <a:pt x="2422" y="352"/>
                </a:lnTo>
                <a:lnTo>
                  <a:pt x="2422" y="353"/>
                </a:lnTo>
                <a:lnTo>
                  <a:pt x="2422" y="352"/>
                </a:lnTo>
                <a:lnTo>
                  <a:pt x="2422" y="359"/>
                </a:lnTo>
                <a:lnTo>
                  <a:pt x="2423" y="359"/>
                </a:lnTo>
                <a:lnTo>
                  <a:pt x="2423" y="366"/>
                </a:lnTo>
                <a:lnTo>
                  <a:pt x="2423" y="366"/>
                </a:lnTo>
                <a:lnTo>
                  <a:pt x="2423" y="371"/>
                </a:lnTo>
                <a:lnTo>
                  <a:pt x="2423" y="371"/>
                </a:lnTo>
                <a:lnTo>
                  <a:pt x="2424" y="372"/>
                </a:lnTo>
                <a:lnTo>
                  <a:pt x="2424" y="376"/>
                </a:lnTo>
                <a:lnTo>
                  <a:pt x="2424" y="376"/>
                </a:lnTo>
                <a:lnTo>
                  <a:pt x="2425" y="380"/>
                </a:lnTo>
                <a:lnTo>
                  <a:pt x="2425" y="380"/>
                </a:lnTo>
                <a:lnTo>
                  <a:pt x="2425" y="385"/>
                </a:lnTo>
                <a:lnTo>
                  <a:pt x="2425" y="386"/>
                </a:lnTo>
                <a:lnTo>
                  <a:pt x="2426" y="393"/>
                </a:lnTo>
                <a:lnTo>
                  <a:pt x="2426" y="391"/>
                </a:lnTo>
                <a:lnTo>
                  <a:pt x="2426" y="391"/>
                </a:lnTo>
                <a:lnTo>
                  <a:pt x="2426" y="303"/>
                </a:lnTo>
                <a:lnTo>
                  <a:pt x="2427" y="286"/>
                </a:lnTo>
                <a:lnTo>
                  <a:pt x="2427" y="128"/>
                </a:lnTo>
                <a:lnTo>
                  <a:pt x="2427" y="118"/>
                </a:lnTo>
                <a:lnTo>
                  <a:pt x="2427" y="91"/>
                </a:lnTo>
                <a:lnTo>
                  <a:pt x="2427" y="124"/>
                </a:lnTo>
                <a:lnTo>
                  <a:pt x="2428" y="134"/>
                </a:lnTo>
                <a:lnTo>
                  <a:pt x="2428" y="237"/>
                </a:lnTo>
                <a:lnTo>
                  <a:pt x="2428" y="244"/>
                </a:lnTo>
                <a:lnTo>
                  <a:pt x="2429" y="281"/>
                </a:lnTo>
                <a:lnTo>
                  <a:pt x="2429" y="283"/>
                </a:lnTo>
                <a:lnTo>
                  <a:pt x="2429" y="289"/>
                </a:lnTo>
                <a:lnTo>
                  <a:pt x="2429" y="290"/>
                </a:lnTo>
                <a:lnTo>
                  <a:pt x="2430" y="301"/>
                </a:lnTo>
                <a:lnTo>
                  <a:pt x="2430" y="302"/>
                </a:lnTo>
                <a:lnTo>
                  <a:pt x="2430" y="304"/>
                </a:lnTo>
                <a:lnTo>
                  <a:pt x="2430" y="299"/>
                </a:lnTo>
                <a:lnTo>
                  <a:pt x="2430" y="298"/>
                </a:lnTo>
                <a:lnTo>
                  <a:pt x="2431" y="280"/>
                </a:lnTo>
                <a:lnTo>
                  <a:pt x="2431" y="278"/>
                </a:lnTo>
                <a:lnTo>
                  <a:pt x="2431" y="274"/>
                </a:lnTo>
                <a:lnTo>
                  <a:pt x="2431" y="277"/>
                </a:lnTo>
                <a:lnTo>
                  <a:pt x="2432" y="278"/>
                </a:lnTo>
                <a:lnTo>
                  <a:pt x="2432" y="303"/>
                </a:lnTo>
                <a:lnTo>
                  <a:pt x="2432" y="304"/>
                </a:lnTo>
                <a:lnTo>
                  <a:pt x="2432" y="325"/>
                </a:lnTo>
                <a:lnTo>
                  <a:pt x="2432" y="326"/>
                </a:lnTo>
                <a:lnTo>
                  <a:pt x="2433" y="341"/>
                </a:lnTo>
                <a:lnTo>
                  <a:pt x="2433" y="342"/>
                </a:lnTo>
                <a:lnTo>
                  <a:pt x="2434" y="351"/>
                </a:lnTo>
                <a:lnTo>
                  <a:pt x="2434" y="352"/>
                </a:lnTo>
                <a:lnTo>
                  <a:pt x="2434" y="352"/>
                </a:lnTo>
                <a:lnTo>
                  <a:pt x="2434" y="359"/>
                </a:lnTo>
                <a:lnTo>
                  <a:pt x="2434" y="358"/>
                </a:lnTo>
                <a:lnTo>
                  <a:pt x="2434" y="358"/>
                </a:lnTo>
                <a:lnTo>
                  <a:pt x="2435" y="365"/>
                </a:lnTo>
                <a:lnTo>
                  <a:pt x="2435" y="365"/>
                </a:lnTo>
                <a:lnTo>
                  <a:pt x="2435" y="370"/>
                </a:lnTo>
                <a:lnTo>
                  <a:pt x="2435" y="371"/>
                </a:lnTo>
                <a:lnTo>
                  <a:pt x="2436" y="377"/>
                </a:lnTo>
                <a:lnTo>
                  <a:pt x="2436" y="376"/>
                </a:lnTo>
                <a:lnTo>
                  <a:pt x="2436" y="380"/>
                </a:lnTo>
                <a:lnTo>
                  <a:pt x="2437" y="381"/>
                </a:lnTo>
                <a:lnTo>
                  <a:pt x="2437" y="385"/>
                </a:lnTo>
                <a:lnTo>
                  <a:pt x="2437" y="387"/>
                </a:lnTo>
                <a:lnTo>
                  <a:pt x="2437" y="386"/>
                </a:lnTo>
                <a:lnTo>
                  <a:pt x="2438" y="392"/>
                </a:lnTo>
                <a:lnTo>
                  <a:pt x="2438" y="392"/>
                </a:lnTo>
                <a:lnTo>
                  <a:pt x="2438" y="394"/>
                </a:lnTo>
                <a:lnTo>
                  <a:pt x="2438" y="395"/>
                </a:lnTo>
                <a:lnTo>
                  <a:pt x="2438" y="389"/>
                </a:lnTo>
                <a:lnTo>
                  <a:pt x="2438" y="385"/>
                </a:lnTo>
                <a:lnTo>
                  <a:pt x="2439" y="246"/>
                </a:lnTo>
                <a:lnTo>
                  <a:pt x="2439" y="230"/>
                </a:lnTo>
                <a:lnTo>
                  <a:pt x="2439" y="107"/>
                </a:lnTo>
                <a:lnTo>
                  <a:pt x="2440" y="103"/>
                </a:lnTo>
                <a:lnTo>
                  <a:pt x="2440" y="180"/>
                </a:lnTo>
                <a:lnTo>
                  <a:pt x="2440" y="190"/>
                </a:lnTo>
                <a:lnTo>
                  <a:pt x="2440" y="270"/>
                </a:lnTo>
                <a:lnTo>
                  <a:pt x="2441" y="275"/>
                </a:lnTo>
                <a:lnTo>
                  <a:pt x="2441" y="296"/>
                </a:lnTo>
                <a:lnTo>
                  <a:pt x="2441" y="296"/>
                </a:lnTo>
                <a:lnTo>
                  <a:pt x="2442" y="304"/>
                </a:lnTo>
                <a:lnTo>
                  <a:pt x="2442" y="305"/>
                </a:lnTo>
                <a:lnTo>
                  <a:pt x="2442" y="311"/>
                </a:lnTo>
                <a:lnTo>
                  <a:pt x="2442" y="310"/>
                </a:lnTo>
                <a:lnTo>
                  <a:pt x="2442" y="311"/>
                </a:lnTo>
                <a:lnTo>
                  <a:pt x="2443" y="296"/>
                </a:lnTo>
                <a:lnTo>
                  <a:pt x="2443" y="294"/>
                </a:lnTo>
                <a:lnTo>
                  <a:pt x="2443" y="279"/>
                </a:lnTo>
                <a:lnTo>
                  <a:pt x="2443" y="279"/>
                </a:lnTo>
                <a:lnTo>
                  <a:pt x="2443" y="278"/>
                </a:lnTo>
                <a:lnTo>
                  <a:pt x="2444" y="289"/>
                </a:lnTo>
                <a:lnTo>
                  <a:pt x="2444" y="291"/>
                </a:lnTo>
                <a:lnTo>
                  <a:pt x="2444" y="317"/>
                </a:lnTo>
                <a:lnTo>
                  <a:pt x="2445" y="319"/>
                </a:lnTo>
                <a:lnTo>
                  <a:pt x="2445" y="336"/>
                </a:lnTo>
                <a:lnTo>
                  <a:pt x="2445" y="338"/>
                </a:lnTo>
                <a:lnTo>
                  <a:pt x="2445" y="349"/>
                </a:lnTo>
                <a:lnTo>
                  <a:pt x="2446" y="351"/>
                </a:lnTo>
                <a:lnTo>
                  <a:pt x="2446" y="358"/>
                </a:lnTo>
                <a:lnTo>
                  <a:pt x="2446" y="359"/>
                </a:lnTo>
                <a:lnTo>
                  <a:pt x="2447" y="364"/>
                </a:lnTo>
                <a:lnTo>
                  <a:pt x="2447" y="364"/>
                </a:lnTo>
                <a:lnTo>
                  <a:pt x="2447" y="365"/>
                </a:lnTo>
                <a:lnTo>
                  <a:pt x="2447" y="365"/>
                </a:lnTo>
                <a:lnTo>
                  <a:pt x="2447" y="370"/>
                </a:lnTo>
                <a:lnTo>
                  <a:pt x="2447" y="370"/>
                </a:lnTo>
                <a:lnTo>
                  <a:pt x="2448" y="375"/>
                </a:lnTo>
                <a:lnTo>
                  <a:pt x="2448" y="375"/>
                </a:lnTo>
                <a:lnTo>
                  <a:pt x="2448" y="375"/>
                </a:lnTo>
                <a:lnTo>
                  <a:pt x="2448" y="380"/>
                </a:lnTo>
                <a:lnTo>
                  <a:pt x="2449" y="380"/>
                </a:lnTo>
                <a:lnTo>
                  <a:pt x="2449" y="379"/>
                </a:lnTo>
                <a:lnTo>
                  <a:pt x="2449" y="384"/>
                </a:lnTo>
                <a:lnTo>
                  <a:pt x="2449" y="384"/>
                </a:lnTo>
                <a:lnTo>
                  <a:pt x="2449" y="385"/>
                </a:lnTo>
                <a:lnTo>
                  <a:pt x="2449" y="391"/>
                </a:lnTo>
                <a:lnTo>
                  <a:pt x="2450" y="392"/>
                </a:lnTo>
                <a:lnTo>
                  <a:pt x="2450" y="394"/>
                </a:lnTo>
                <a:lnTo>
                  <a:pt x="2450" y="389"/>
                </a:lnTo>
                <a:lnTo>
                  <a:pt x="2450" y="387"/>
                </a:lnTo>
                <a:lnTo>
                  <a:pt x="2451" y="259"/>
                </a:lnTo>
                <a:lnTo>
                  <a:pt x="2451" y="244"/>
                </a:lnTo>
                <a:lnTo>
                  <a:pt x="2451" y="120"/>
                </a:lnTo>
                <a:lnTo>
                  <a:pt x="2451" y="117"/>
                </a:lnTo>
                <a:lnTo>
                  <a:pt x="2451" y="115"/>
                </a:lnTo>
                <a:lnTo>
                  <a:pt x="2452" y="189"/>
                </a:lnTo>
                <a:lnTo>
                  <a:pt x="2452" y="199"/>
                </a:lnTo>
                <a:lnTo>
                  <a:pt x="2452" y="286"/>
                </a:lnTo>
                <a:lnTo>
                  <a:pt x="2453" y="290"/>
                </a:lnTo>
                <a:lnTo>
                  <a:pt x="2453" y="314"/>
                </a:lnTo>
                <a:lnTo>
                  <a:pt x="2453" y="314"/>
                </a:lnTo>
                <a:lnTo>
                  <a:pt x="2453" y="324"/>
                </a:lnTo>
                <a:lnTo>
                  <a:pt x="2454" y="325"/>
                </a:lnTo>
                <a:lnTo>
                  <a:pt x="2454" y="327"/>
                </a:lnTo>
                <a:lnTo>
                  <a:pt x="2454" y="322"/>
                </a:lnTo>
                <a:lnTo>
                  <a:pt x="2454" y="320"/>
                </a:lnTo>
                <a:lnTo>
                  <a:pt x="2454" y="293"/>
                </a:lnTo>
                <a:lnTo>
                  <a:pt x="2455" y="289"/>
                </a:lnTo>
                <a:lnTo>
                  <a:pt x="2455" y="275"/>
                </a:lnTo>
                <a:lnTo>
                  <a:pt x="2455" y="275"/>
                </a:lnTo>
                <a:lnTo>
                  <a:pt x="2455" y="274"/>
                </a:lnTo>
                <a:lnTo>
                  <a:pt x="2456" y="294"/>
                </a:lnTo>
                <a:lnTo>
                  <a:pt x="2456" y="297"/>
                </a:lnTo>
                <a:lnTo>
                  <a:pt x="2456" y="325"/>
                </a:lnTo>
                <a:lnTo>
                  <a:pt x="2456" y="326"/>
                </a:lnTo>
                <a:lnTo>
                  <a:pt x="2457" y="344"/>
                </a:lnTo>
                <a:lnTo>
                  <a:pt x="2457" y="345"/>
                </a:lnTo>
                <a:lnTo>
                  <a:pt x="2457" y="357"/>
                </a:lnTo>
                <a:lnTo>
                  <a:pt x="2458" y="357"/>
                </a:lnTo>
                <a:lnTo>
                  <a:pt x="2458" y="364"/>
                </a:lnTo>
                <a:lnTo>
                  <a:pt x="2458" y="363"/>
                </a:lnTo>
                <a:lnTo>
                  <a:pt x="2458" y="364"/>
                </a:lnTo>
                <a:lnTo>
                  <a:pt x="2458" y="369"/>
                </a:lnTo>
                <a:lnTo>
                  <a:pt x="2458" y="370"/>
                </a:lnTo>
                <a:lnTo>
                  <a:pt x="2459" y="369"/>
                </a:lnTo>
                <a:lnTo>
                  <a:pt x="2459" y="374"/>
                </a:lnTo>
                <a:lnTo>
                  <a:pt x="2459" y="375"/>
                </a:lnTo>
                <a:lnTo>
                  <a:pt x="2459" y="375"/>
                </a:lnTo>
                <a:lnTo>
                  <a:pt x="2460" y="380"/>
                </a:lnTo>
                <a:lnTo>
                  <a:pt x="2460" y="381"/>
                </a:lnTo>
                <a:lnTo>
                  <a:pt x="2460" y="380"/>
                </a:lnTo>
                <a:lnTo>
                  <a:pt x="2460" y="384"/>
                </a:lnTo>
                <a:lnTo>
                  <a:pt x="2460" y="384"/>
                </a:lnTo>
                <a:lnTo>
                  <a:pt x="2460" y="384"/>
                </a:lnTo>
                <a:lnTo>
                  <a:pt x="2461" y="389"/>
                </a:lnTo>
                <a:lnTo>
                  <a:pt x="2461" y="389"/>
                </a:lnTo>
                <a:lnTo>
                  <a:pt x="2461" y="395"/>
                </a:lnTo>
                <a:lnTo>
                  <a:pt x="2461" y="395"/>
                </a:lnTo>
                <a:lnTo>
                  <a:pt x="2462" y="328"/>
                </a:lnTo>
                <a:lnTo>
                  <a:pt x="2462" y="313"/>
                </a:lnTo>
                <a:lnTo>
                  <a:pt x="2462" y="150"/>
                </a:lnTo>
                <a:lnTo>
                  <a:pt x="2463" y="139"/>
                </a:lnTo>
                <a:lnTo>
                  <a:pt x="2463" y="108"/>
                </a:lnTo>
                <a:lnTo>
                  <a:pt x="2463" y="131"/>
                </a:lnTo>
                <a:lnTo>
                  <a:pt x="2463" y="141"/>
                </a:lnTo>
                <a:lnTo>
                  <a:pt x="2464" y="238"/>
                </a:lnTo>
                <a:lnTo>
                  <a:pt x="2464" y="245"/>
                </a:lnTo>
                <a:lnTo>
                  <a:pt x="2464" y="286"/>
                </a:lnTo>
                <a:lnTo>
                  <a:pt x="2464" y="288"/>
                </a:lnTo>
                <a:lnTo>
                  <a:pt x="2465" y="297"/>
                </a:lnTo>
                <a:lnTo>
                  <a:pt x="2465" y="296"/>
                </a:lnTo>
                <a:lnTo>
                  <a:pt x="2465" y="307"/>
                </a:lnTo>
                <a:lnTo>
                  <a:pt x="2466" y="308"/>
                </a:lnTo>
                <a:lnTo>
                  <a:pt x="2466" y="309"/>
                </a:lnTo>
                <a:lnTo>
                  <a:pt x="2466" y="304"/>
                </a:lnTo>
                <a:lnTo>
                  <a:pt x="2466" y="304"/>
                </a:lnTo>
                <a:lnTo>
                  <a:pt x="2466" y="284"/>
                </a:lnTo>
                <a:lnTo>
                  <a:pt x="2467" y="282"/>
                </a:lnTo>
                <a:lnTo>
                  <a:pt x="2467" y="279"/>
                </a:lnTo>
                <a:lnTo>
                  <a:pt x="2467" y="281"/>
                </a:lnTo>
                <a:lnTo>
                  <a:pt x="2467" y="282"/>
                </a:lnTo>
                <a:lnTo>
                  <a:pt x="2467" y="304"/>
                </a:lnTo>
                <a:lnTo>
                  <a:pt x="2468" y="307"/>
                </a:lnTo>
                <a:lnTo>
                  <a:pt x="2468" y="328"/>
                </a:lnTo>
                <a:lnTo>
                  <a:pt x="2468" y="329"/>
                </a:lnTo>
                <a:lnTo>
                  <a:pt x="2469" y="345"/>
                </a:lnTo>
                <a:lnTo>
                  <a:pt x="2469" y="346"/>
                </a:lnTo>
                <a:lnTo>
                  <a:pt x="2469" y="356"/>
                </a:lnTo>
                <a:lnTo>
                  <a:pt x="2469" y="356"/>
                </a:lnTo>
                <a:lnTo>
                  <a:pt x="2470" y="363"/>
                </a:lnTo>
                <a:lnTo>
                  <a:pt x="2470" y="363"/>
                </a:lnTo>
                <a:lnTo>
                  <a:pt x="2470" y="367"/>
                </a:lnTo>
                <a:lnTo>
                  <a:pt x="2471" y="369"/>
                </a:lnTo>
                <a:lnTo>
                  <a:pt x="2471" y="373"/>
                </a:lnTo>
                <a:lnTo>
                  <a:pt x="2471" y="374"/>
                </a:lnTo>
                <a:lnTo>
                  <a:pt x="2471" y="379"/>
                </a:lnTo>
                <a:lnTo>
                  <a:pt x="2472" y="379"/>
                </a:lnTo>
                <a:lnTo>
                  <a:pt x="2472" y="383"/>
                </a:lnTo>
                <a:lnTo>
                  <a:pt x="2472" y="383"/>
                </a:lnTo>
                <a:lnTo>
                  <a:pt x="2473" y="388"/>
                </a:lnTo>
                <a:lnTo>
                  <a:pt x="2473" y="388"/>
                </a:lnTo>
                <a:lnTo>
                  <a:pt x="2473" y="395"/>
                </a:lnTo>
                <a:lnTo>
                  <a:pt x="2473" y="395"/>
                </a:lnTo>
                <a:lnTo>
                  <a:pt x="2474" y="351"/>
                </a:lnTo>
                <a:lnTo>
                  <a:pt x="2474" y="339"/>
                </a:lnTo>
                <a:lnTo>
                  <a:pt x="2474" y="170"/>
                </a:lnTo>
                <a:lnTo>
                  <a:pt x="2475" y="156"/>
                </a:lnTo>
                <a:lnTo>
                  <a:pt x="2475" y="109"/>
                </a:lnTo>
                <a:lnTo>
                  <a:pt x="2475" y="120"/>
                </a:lnTo>
                <a:lnTo>
                  <a:pt x="2475" y="127"/>
                </a:lnTo>
                <a:lnTo>
                  <a:pt x="2475" y="227"/>
                </a:lnTo>
                <a:lnTo>
                  <a:pt x="2476" y="234"/>
                </a:lnTo>
                <a:lnTo>
                  <a:pt x="2476" y="282"/>
                </a:lnTo>
                <a:lnTo>
                  <a:pt x="2476" y="285"/>
                </a:lnTo>
                <a:lnTo>
                  <a:pt x="2477" y="297"/>
                </a:lnTo>
                <a:lnTo>
                  <a:pt x="2477" y="298"/>
                </a:lnTo>
                <a:lnTo>
                  <a:pt x="2477" y="308"/>
                </a:lnTo>
                <a:lnTo>
                  <a:pt x="2477" y="309"/>
                </a:lnTo>
                <a:lnTo>
                  <a:pt x="2477" y="311"/>
                </a:lnTo>
                <a:lnTo>
                  <a:pt x="2478" y="308"/>
                </a:lnTo>
                <a:lnTo>
                  <a:pt x="2478" y="307"/>
                </a:lnTo>
                <a:lnTo>
                  <a:pt x="2478" y="288"/>
                </a:lnTo>
                <a:lnTo>
                  <a:pt x="2479" y="286"/>
                </a:lnTo>
                <a:lnTo>
                  <a:pt x="2479" y="278"/>
                </a:lnTo>
                <a:lnTo>
                  <a:pt x="2479" y="279"/>
                </a:lnTo>
                <a:lnTo>
                  <a:pt x="2479" y="281"/>
                </a:lnTo>
                <a:lnTo>
                  <a:pt x="2479" y="299"/>
                </a:lnTo>
                <a:lnTo>
                  <a:pt x="2480" y="302"/>
                </a:lnTo>
                <a:lnTo>
                  <a:pt x="2480" y="324"/>
                </a:lnTo>
                <a:lnTo>
                  <a:pt x="2480" y="326"/>
                </a:lnTo>
                <a:lnTo>
                  <a:pt x="2480" y="342"/>
                </a:lnTo>
                <a:lnTo>
                  <a:pt x="2481" y="344"/>
                </a:lnTo>
                <a:lnTo>
                  <a:pt x="2481" y="355"/>
                </a:lnTo>
                <a:lnTo>
                  <a:pt x="2481" y="356"/>
                </a:lnTo>
                <a:lnTo>
                  <a:pt x="2482" y="362"/>
                </a:lnTo>
                <a:lnTo>
                  <a:pt x="2482" y="362"/>
                </a:lnTo>
                <a:lnTo>
                  <a:pt x="2482" y="367"/>
                </a:lnTo>
                <a:lnTo>
                  <a:pt x="2482" y="366"/>
                </a:lnTo>
                <a:lnTo>
                  <a:pt x="2482" y="367"/>
                </a:lnTo>
                <a:lnTo>
                  <a:pt x="2483" y="371"/>
                </a:lnTo>
                <a:lnTo>
                  <a:pt x="2483" y="372"/>
                </a:lnTo>
                <a:lnTo>
                  <a:pt x="2483" y="371"/>
                </a:lnTo>
                <a:lnTo>
                  <a:pt x="2483" y="377"/>
                </a:lnTo>
                <a:lnTo>
                  <a:pt x="2484" y="377"/>
                </a:lnTo>
                <a:lnTo>
                  <a:pt x="2484" y="382"/>
                </a:lnTo>
                <a:lnTo>
                  <a:pt x="2484" y="382"/>
                </a:lnTo>
                <a:lnTo>
                  <a:pt x="2484" y="382"/>
                </a:lnTo>
                <a:lnTo>
                  <a:pt x="2484" y="387"/>
                </a:lnTo>
                <a:lnTo>
                  <a:pt x="2484" y="386"/>
                </a:lnTo>
                <a:lnTo>
                  <a:pt x="2484" y="386"/>
                </a:lnTo>
                <a:lnTo>
                  <a:pt x="2485" y="393"/>
                </a:lnTo>
                <a:lnTo>
                  <a:pt x="2485" y="393"/>
                </a:lnTo>
                <a:lnTo>
                  <a:pt x="2486" y="395"/>
                </a:lnTo>
                <a:lnTo>
                  <a:pt x="2486" y="389"/>
                </a:lnTo>
                <a:lnTo>
                  <a:pt x="2486" y="385"/>
                </a:lnTo>
                <a:lnTo>
                  <a:pt x="2486" y="249"/>
                </a:lnTo>
                <a:lnTo>
                  <a:pt x="2486" y="235"/>
                </a:lnTo>
                <a:lnTo>
                  <a:pt x="2487" y="121"/>
                </a:lnTo>
                <a:lnTo>
                  <a:pt x="2487" y="119"/>
                </a:lnTo>
                <a:lnTo>
                  <a:pt x="2487" y="186"/>
                </a:lnTo>
                <a:lnTo>
                  <a:pt x="2487" y="197"/>
                </a:lnTo>
                <a:lnTo>
                  <a:pt x="2488" y="281"/>
                </a:lnTo>
                <a:lnTo>
                  <a:pt x="2488" y="285"/>
                </a:lnTo>
                <a:lnTo>
                  <a:pt x="2488" y="311"/>
                </a:lnTo>
                <a:lnTo>
                  <a:pt x="2489" y="311"/>
                </a:lnTo>
                <a:lnTo>
                  <a:pt x="2489" y="321"/>
                </a:lnTo>
                <a:lnTo>
                  <a:pt x="2489" y="321"/>
                </a:lnTo>
                <a:lnTo>
                  <a:pt x="2489" y="322"/>
                </a:lnTo>
                <a:lnTo>
                  <a:pt x="2490" y="318"/>
                </a:lnTo>
                <a:lnTo>
                  <a:pt x="2490" y="317"/>
                </a:lnTo>
                <a:lnTo>
                  <a:pt x="2490" y="292"/>
                </a:lnTo>
                <a:lnTo>
                  <a:pt x="2490" y="289"/>
                </a:lnTo>
                <a:lnTo>
                  <a:pt x="2491" y="274"/>
                </a:lnTo>
                <a:lnTo>
                  <a:pt x="2491" y="274"/>
                </a:lnTo>
                <a:lnTo>
                  <a:pt x="2491" y="274"/>
                </a:lnTo>
                <a:lnTo>
                  <a:pt x="2491" y="293"/>
                </a:lnTo>
                <a:lnTo>
                  <a:pt x="2492" y="296"/>
                </a:lnTo>
                <a:lnTo>
                  <a:pt x="2492" y="323"/>
                </a:lnTo>
                <a:lnTo>
                  <a:pt x="2492" y="324"/>
                </a:lnTo>
                <a:lnTo>
                  <a:pt x="2492" y="341"/>
                </a:lnTo>
                <a:lnTo>
                  <a:pt x="2493" y="341"/>
                </a:lnTo>
                <a:lnTo>
                  <a:pt x="2493" y="351"/>
                </a:lnTo>
                <a:lnTo>
                  <a:pt x="2493" y="351"/>
                </a:lnTo>
                <a:lnTo>
                  <a:pt x="2493" y="359"/>
                </a:lnTo>
                <a:lnTo>
                  <a:pt x="2494" y="360"/>
                </a:lnTo>
                <a:lnTo>
                  <a:pt x="2494" y="365"/>
                </a:lnTo>
                <a:lnTo>
                  <a:pt x="2494" y="366"/>
                </a:lnTo>
                <a:lnTo>
                  <a:pt x="2495" y="372"/>
                </a:lnTo>
                <a:lnTo>
                  <a:pt x="2495" y="373"/>
                </a:lnTo>
                <a:lnTo>
                  <a:pt x="2495" y="377"/>
                </a:lnTo>
                <a:lnTo>
                  <a:pt x="2495" y="377"/>
                </a:lnTo>
                <a:lnTo>
                  <a:pt x="2495" y="377"/>
                </a:lnTo>
                <a:lnTo>
                  <a:pt x="2496" y="381"/>
                </a:lnTo>
                <a:lnTo>
                  <a:pt x="2496" y="382"/>
                </a:lnTo>
                <a:lnTo>
                  <a:pt x="2496" y="387"/>
                </a:lnTo>
                <a:lnTo>
                  <a:pt x="2497" y="386"/>
                </a:lnTo>
                <a:lnTo>
                  <a:pt x="2497" y="392"/>
                </a:lnTo>
                <a:lnTo>
                  <a:pt x="2497" y="391"/>
                </a:lnTo>
                <a:lnTo>
                  <a:pt x="2497" y="391"/>
                </a:lnTo>
                <a:lnTo>
                  <a:pt x="2497" y="306"/>
                </a:lnTo>
                <a:lnTo>
                  <a:pt x="2498" y="291"/>
                </a:lnTo>
                <a:lnTo>
                  <a:pt x="2498" y="134"/>
                </a:lnTo>
                <a:lnTo>
                  <a:pt x="2498" y="125"/>
                </a:lnTo>
                <a:lnTo>
                  <a:pt x="2498" y="107"/>
                </a:lnTo>
                <a:lnTo>
                  <a:pt x="2499" y="131"/>
                </a:lnTo>
                <a:lnTo>
                  <a:pt x="2499" y="139"/>
                </a:lnTo>
                <a:lnTo>
                  <a:pt x="2499" y="236"/>
                </a:lnTo>
                <a:lnTo>
                  <a:pt x="2499" y="243"/>
                </a:lnTo>
                <a:lnTo>
                  <a:pt x="2500" y="288"/>
                </a:lnTo>
                <a:lnTo>
                  <a:pt x="2500" y="288"/>
                </a:lnTo>
                <a:lnTo>
                  <a:pt x="2500" y="294"/>
                </a:lnTo>
                <a:lnTo>
                  <a:pt x="2500" y="294"/>
                </a:lnTo>
                <a:lnTo>
                  <a:pt x="2501" y="295"/>
                </a:lnTo>
                <a:lnTo>
                  <a:pt x="2501" y="305"/>
                </a:lnTo>
                <a:lnTo>
                  <a:pt x="2501" y="306"/>
                </a:lnTo>
                <a:lnTo>
                  <a:pt x="2501" y="297"/>
                </a:lnTo>
                <a:lnTo>
                  <a:pt x="2502" y="296"/>
                </a:lnTo>
                <a:lnTo>
                  <a:pt x="2502" y="280"/>
                </a:lnTo>
                <a:lnTo>
                  <a:pt x="2502" y="278"/>
                </a:lnTo>
                <a:lnTo>
                  <a:pt x="2502" y="275"/>
                </a:lnTo>
                <a:lnTo>
                  <a:pt x="2503" y="280"/>
                </a:lnTo>
                <a:lnTo>
                  <a:pt x="2503" y="281"/>
                </a:lnTo>
                <a:lnTo>
                  <a:pt x="2503" y="305"/>
                </a:lnTo>
                <a:lnTo>
                  <a:pt x="2503" y="307"/>
                </a:lnTo>
                <a:lnTo>
                  <a:pt x="2504" y="328"/>
                </a:lnTo>
                <a:lnTo>
                  <a:pt x="2504" y="329"/>
                </a:lnTo>
                <a:lnTo>
                  <a:pt x="2504" y="343"/>
                </a:lnTo>
                <a:lnTo>
                  <a:pt x="2504" y="344"/>
                </a:lnTo>
                <a:lnTo>
                  <a:pt x="2505" y="351"/>
                </a:lnTo>
                <a:lnTo>
                  <a:pt x="2505" y="352"/>
                </a:lnTo>
                <a:lnTo>
                  <a:pt x="2505" y="359"/>
                </a:lnTo>
                <a:lnTo>
                  <a:pt x="2506" y="360"/>
                </a:lnTo>
                <a:lnTo>
                  <a:pt x="2506" y="365"/>
                </a:lnTo>
                <a:lnTo>
                  <a:pt x="2506" y="364"/>
                </a:lnTo>
                <a:lnTo>
                  <a:pt x="2506" y="366"/>
                </a:lnTo>
                <a:lnTo>
                  <a:pt x="2506" y="366"/>
                </a:lnTo>
                <a:lnTo>
                  <a:pt x="2506" y="371"/>
                </a:lnTo>
                <a:lnTo>
                  <a:pt x="2507" y="372"/>
                </a:lnTo>
                <a:lnTo>
                  <a:pt x="2507" y="377"/>
                </a:lnTo>
                <a:lnTo>
                  <a:pt x="2507" y="377"/>
                </a:lnTo>
                <a:lnTo>
                  <a:pt x="2508" y="380"/>
                </a:lnTo>
                <a:lnTo>
                  <a:pt x="2508" y="380"/>
                </a:lnTo>
                <a:lnTo>
                  <a:pt x="2508" y="380"/>
                </a:lnTo>
                <a:lnTo>
                  <a:pt x="2508" y="385"/>
                </a:lnTo>
                <a:lnTo>
                  <a:pt x="2508" y="385"/>
                </a:lnTo>
                <a:lnTo>
                  <a:pt x="2508" y="385"/>
                </a:lnTo>
                <a:lnTo>
                  <a:pt x="2509" y="393"/>
                </a:lnTo>
                <a:lnTo>
                  <a:pt x="2509" y="393"/>
                </a:lnTo>
                <a:lnTo>
                  <a:pt x="2509" y="333"/>
                </a:lnTo>
                <a:lnTo>
                  <a:pt x="2510" y="318"/>
                </a:lnTo>
                <a:lnTo>
                  <a:pt x="2510" y="143"/>
                </a:lnTo>
                <a:lnTo>
                  <a:pt x="2510" y="134"/>
                </a:lnTo>
                <a:lnTo>
                  <a:pt x="2510" y="104"/>
                </a:lnTo>
                <a:lnTo>
                  <a:pt x="2510" y="120"/>
                </a:lnTo>
                <a:lnTo>
                  <a:pt x="2510" y="129"/>
                </a:lnTo>
                <a:lnTo>
                  <a:pt x="2511" y="227"/>
                </a:lnTo>
                <a:lnTo>
                  <a:pt x="2511" y="234"/>
                </a:lnTo>
                <a:lnTo>
                  <a:pt x="2512" y="281"/>
                </a:lnTo>
                <a:lnTo>
                  <a:pt x="2512" y="282"/>
                </a:lnTo>
                <a:lnTo>
                  <a:pt x="2512" y="293"/>
                </a:lnTo>
                <a:lnTo>
                  <a:pt x="2512" y="292"/>
                </a:lnTo>
                <a:lnTo>
                  <a:pt x="2513" y="305"/>
                </a:lnTo>
                <a:lnTo>
                  <a:pt x="2513" y="306"/>
                </a:lnTo>
                <a:lnTo>
                  <a:pt x="2513" y="308"/>
                </a:lnTo>
                <a:lnTo>
                  <a:pt x="2513" y="306"/>
                </a:lnTo>
                <a:lnTo>
                  <a:pt x="2513" y="306"/>
                </a:lnTo>
                <a:lnTo>
                  <a:pt x="2514" y="286"/>
                </a:lnTo>
                <a:lnTo>
                  <a:pt x="2514" y="284"/>
                </a:lnTo>
                <a:lnTo>
                  <a:pt x="2514" y="276"/>
                </a:lnTo>
                <a:lnTo>
                  <a:pt x="2514" y="278"/>
                </a:lnTo>
                <a:lnTo>
                  <a:pt x="2515" y="279"/>
                </a:lnTo>
                <a:lnTo>
                  <a:pt x="2515" y="299"/>
                </a:lnTo>
                <a:lnTo>
                  <a:pt x="2515" y="302"/>
                </a:lnTo>
                <a:lnTo>
                  <a:pt x="2516" y="326"/>
                </a:lnTo>
                <a:lnTo>
                  <a:pt x="2516" y="326"/>
                </a:lnTo>
                <a:lnTo>
                  <a:pt x="2516" y="340"/>
                </a:lnTo>
                <a:lnTo>
                  <a:pt x="2516" y="341"/>
                </a:lnTo>
                <a:lnTo>
                  <a:pt x="2517" y="351"/>
                </a:lnTo>
                <a:lnTo>
                  <a:pt x="2517" y="352"/>
                </a:lnTo>
                <a:lnTo>
                  <a:pt x="2517" y="360"/>
                </a:lnTo>
                <a:lnTo>
                  <a:pt x="2517" y="361"/>
                </a:lnTo>
                <a:lnTo>
                  <a:pt x="2518" y="366"/>
                </a:lnTo>
                <a:lnTo>
                  <a:pt x="2518" y="366"/>
                </a:lnTo>
                <a:lnTo>
                  <a:pt x="2518" y="366"/>
                </a:lnTo>
                <a:lnTo>
                  <a:pt x="2518" y="371"/>
                </a:lnTo>
                <a:lnTo>
                  <a:pt x="2518" y="370"/>
                </a:lnTo>
                <a:lnTo>
                  <a:pt x="2519" y="371"/>
                </a:lnTo>
                <a:lnTo>
                  <a:pt x="2519" y="377"/>
                </a:lnTo>
                <a:lnTo>
                  <a:pt x="2519" y="376"/>
                </a:lnTo>
                <a:lnTo>
                  <a:pt x="2519" y="376"/>
                </a:lnTo>
                <a:lnTo>
                  <a:pt x="2519" y="381"/>
                </a:lnTo>
                <a:lnTo>
                  <a:pt x="2519" y="381"/>
                </a:lnTo>
                <a:lnTo>
                  <a:pt x="2520" y="382"/>
                </a:lnTo>
                <a:lnTo>
                  <a:pt x="2520" y="387"/>
                </a:lnTo>
                <a:lnTo>
                  <a:pt x="2520" y="386"/>
                </a:lnTo>
                <a:lnTo>
                  <a:pt x="2521" y="392"/>
                </a:lnTo>
                <a:lnTo>
                  <a:pt x="2521" y="393"/>
                </a:lnTo>
                <a:lnTo>
                  <a:pt x="2521" y="394"/>
                </a:lnTo>
                <a:lnTo>
                  <a:pt x="2521" y="366"/>
                </a:lnTo>
                <a:lnTo>
                  <a:pt x="2521" y="357"/>
                </a:lnTo>
                <a:lnTo>
                  <a:pt x="2522" y="204"/>
                </a:lnTo>
                <a:lnTo>
                  <a:pt x="2522" y="189"/>
                </a:lnTo>
                <a:lnTo>
                  <a:pt x="2522" y="117"/>
                </a:lnTo>
                <a:lnTo>
                  <a:pt x="2522" y="119"/>
                </a:lnTo>
                <a:lnTo>
                  <a:pt x="2523" y="123"/>
                </a:lnTo>
                <a:lnTo>
                  <a:pt x="2523" y="222"/>
                </a:lnTo>
                <a:lnTo>
                  <a:pt x="2523" y="230"/>
                </a:lnTo>
                <a:lnTo>
                  <a:pt x="2523" y="292"/>
                </a:lnTo>
                <a:lnTo>
                  <a:pt x="2524" y="295"/>
                </a:lnTo>
                <a:lnTo>
                  <a:pt x="2524" y="309"/>
                </a:lnTo>
                <a:lnTo>
                  <a:pt x="2524" y="310"/>
                </a:lnTo>
                <a:lnTo>
                  <a:pt x="2525" y="319"/>
                </a:lnTo>
                <a:lnTo>
                  <a:pt x="2525" y="319"/>
                </a:lnTo>
                <a:lnTo>
                  <a:pt x="2525" y="321"/>
                </a:lnTo>
                <a:lnTo>
                  <a:pt x="2525" y="313"/>
                </a:lnTo>
                <a:lnTo>
                  <a:pt x="2525" y="312"/>
                </a:lnTo>
                <a:lnTo>
                  <a:pt x="2526" y="284"/>
                </a:lnTo>
                <a:lnTo>
                  <a:pt x="2526" y="281"/>
                </a:lnTo>
                <a:lnTo>
                  <a:pt x="2526" y="272"/>
                </a:lnTo>
                <a:lnTo>
                  <a:pt x="2526" y="274"/>
                </a:lnTo>
                <a:lnTo>
                  <a:pt x="2527" y="276"/>
                </a:lnTo>
                <a:lnTo>
                  <a:pt x="2527" y="302"/>
                </a:lnTo>
                <a:lnTo>
                  <a:pt x="2527" y="304"/>
                </a:lnTo>
                <a:lnTo>
                  <a:pt x="2527" y="327"/>
                </a:lnTo>
                <a:lnTo>
                  <a:pt x="2528" y="329"/>
                </a:lnTo>
                <a:lnTo>
                  <a:pt x="2528" y="342"/>
                </a:lnTo>
                <a:lnTo>
                  <a:pt x="2528" y="343"/>
                </a:lnTo>
                <a:lnTo>
                  <a:pt x="2529" y="351"/>
                </a:lnTo>
                <a:lnTo>
                  <a:pt x="2529" y="352"/>
                </a:lnTo>
                <a:lnTo>
                  <a:pt x="2529" y="359"/>
                </a:lnTo>
                <a:lnTo>
                  <a:pt x="2529" y="359"/>
                </a:lnTo>
                <a:lnTo>
                  <a:pt x="2530" y="365"/>
                </a:lnTo>
                <a:lnTo>
                  <a:pt x="2530" y="366"/>
                </a:lnTo>
                <a:lnTo>
                  <a:pt x="2530" y="372"/>
                </a:lnTo>
                <a:lnTo>
                  <a:pt x="2530" y="372"/>
                </a:lnTo>
                <a:lnTo>
                  <a:pt x="2531" y="376"/>
                </a:lnTo>
                <a:lnTo>
                  <a:pt x="2531" y="375"/>
                </a:lnTo>
                <a:lnTo>
                  <a:pt x="2531" y="375"/>
                </a:lnTo>
                <a:lnTo>
                  <a:pt x="2531" y="380"/>
                </a:lnTo>
                <a:lnTo>
                  <a:pt x="2531" y="380"/>
                </a:lnTo>
                <a:lnTo>
                  <a:pt x="2532" y="380"/>
                </a:lnTo>
                <a:lnTo>
                  <a:pt x="2532" y="387"/>
                </a:lnTo>
                <a:lnTo>
                  <a:pt x="2532" y="386"/>
                </a:lnTo>
                <a:lnTo>
                  <a:pt x="2532" y="388"/>
                </a:lnTo>
                <a:lnTo>
                  <a:pt x="2532" y="389"/>
                </a:lnTo>
                <a:lnTo>
                  <a:pt x="2532" y="376"/>
                </a:lnTo>
                <a:lnTo>
                  <a:pt x="2533" y="369"/>
                </a:lnTo>
                <a:lnTo>
                  <a:pt x="2533" y="210"/>
                </a:lnTo>
                <a:lnTo>
                  <a:pt x="2533" y="193"/>
                </a:lnTo>
                <a:lnTo>
                  <a:pt x="2534" y="112"/>
                </a:lnTo>
                <a:lnTo>
                  <a:pt x="2534" y="112"/>
                </a:lnTo>
                <a:lnTo>
                  <a:pt x="2534" y="195"/>
                </a:lnTo>
                <a:lnTo>
                  <a:pt x="2534" y="204"/>
                </a:lnTo>
                <a:lnTo>
                  <a:pt x="2535" y="272"/>
                </a:lnTo>
                <a:lnTo>
                  <a:pt x="2535" y="274"/>
                </a:lnTo>
                <a:lnTo>
                  <a:pt x="2535" y="293"/>
                </a:lnTo>
                <a:lnTo>
                  <a:pt x="2535" y="292"/>
                </a:lnTo>
                <a:lnTo>
                  <a:pt x="2536" y="293"/>
                </a:lnTo>
                <a:lnTo>
                  <a:pt x="2536" y="303"/>
                </a:lnTo>
                <a:lnTo>
                  <a:pt x="2536" y="305"/>
                </a:lnTo>
                <a:lnTo>
                  <a:pt x="2536" y="310"/>
                </a:lnTo>
                <a:lnTo>
                  <a:pt x="2536" y="310"/>
                </a:lnTo>
                <a:lnTo>
                  <a:pt x="2536" y="309"/>
                </a:lnTo>
                <a:lnTo>
                  <a:pt x="2537" y="294"/>
                </a:lnTo>
                <a:lnTo>
                  <a:pt x="2537" y="291"/>
                </a:lnTo>
                <a:lnTo>
                  <a:pt x="2538" y="278"/>
                </a:lnTo>
                <a:lnTo>
                  <a:pt x="2538" y="278"/>
                </a:lnTo>
                <a:lnTo>
                  <a:pt x="2538" y="279"/>
                </a:lnTo>
                <a:lnTo>
                  <a:pt x="2538" y="294"/>
                </a:lnTo>
                <a:lnTo>
                  <a:pt x="2538" y="296"/>
                </a:lnTo>
                <a:lnTo>
                  <a:pt x="2539" y="321"/>
                </a:lnTo>
                <a:lnTo>
                  <a:pt x="2539" y="322"/>
                </a:lnTo>
                <a:lnTo>
                  <a:pt x="2539" y="337"/>
                </a:lnTo>
                <a:lnTo>
                  <a:pt x="2539" y="338"/>
                </a:lnTo>
                <a:lnTo>
                  <a:pt x="2540" y="349"/>
                </a:lnTo>
                <a:lnTo>
                  <a:pt x="2540" y="350"/>
                </a:lnTo>
                <a:lnTo>
                  <a:pt x="2540" y="359"/>
                </a:lnTo>
                <a:lnTo>
                  <a:pt x="2540" y="359"/>
                </a:lnTo>
                <a:lnTo>
                  <a:pt x="2541" y="360"/>
                </a:lnTo>
                <a:lnTo>
                  <a:pt x="2541" y="365"/>
                </a:lnTo>
                <a:lnTo>
                  <a:pt x="2541" y="366"/>
                </a:lnTo>
                <a:lnTo>
                  <a:pt x="2542" y="371"/>
                </a:lnTo>
                <a:lnTo>
                  <a:pt x="2542" y="373"/>
                </a:lnTo>
                <a:lnTo>
                  <a:pt x="2542" y="372"/>
                </a:lnTo>
                <a:lnTo>
                  <a:pt x="2542" y="377"/>
                </a:lnTo>
                <a:lnTo>
                  <a:pt x="2542" y="377"/>
                </a:lnTo>
                <a:lnTo>
                  <a:pt x="2543" y="382"/>
                </a:lnTo>
                <a:lnTo>
                  <a:pt x="2543" y="381"/>
                </a:lnTo>
                <a:lnTo>
                  <a:pt x="2543" y="382"/>
                </a:lnTo>
                <a:lnTo>
                  <a:pt x="2543" y="387"/>
                </a:lnTo>
                <a:lnTo>
                  <a:pt x="2543" y="387"/>
                </a:lnTo>
                <a:lnTo>
                  <a:pt x="2543" y="387"/>
                </a:lnTo>
                <a:lnTo>
                  <a:pt x="2544" y="393"/>
                </a:lnTo>
                <a:lnTo>
                  <a:pt x="2544" y="394"/>
                </a:lnTo>
                <a:lnTo>
                  <a:pt x="2544" y="362"/>
                </a:lnTo>
                <a:lnTo>
                  <a:pt x="2545" y="351"/>
                </a:lnTo>
                <a:lnTo>
                  <a:pt x="2545" y="194"/>
                </a:lnTo>
                <a:lnTo>
                  <a:pt x="2545" y="178"/>
                </a:lnTo>
                <a:lnTo>
                  <a:pt x="2545" y="113"/>
                </a:lnTo>
                <a:lnTo>
                  <a:pt x="2545" y="116"/>
                </a:lnTo>
                <a:lnTo>
                  <a:pt x="2546" y="119"/>
                </a:lnTo>
                <a:lnTo>
                  <a:pt x="2546" y="212"/>
                </a:lnTo>
                <a:lnTo>
                  <a:pt x="2546" y="219"/>
                </a:lnTo>
                <a:lnTo>
                  <a:pt x="2547" y="275"/>
                </a:lnTo>
                <a:lnTo>
                  <a:pt x="2547" y="279"/>
                </a:lnTo>
                <a:lnTo>
                  <a:pt x="2547" y="292"/>
                </a:lnTo>
                <a:lnTo>
                  <a:pt x="2547" y="292"/>
                </a:lnTo>
                <a:lnTo>
                  <a:pt x="2548" y="301"/>
                </a:lnTo>
                <a:lnTo>
                  <a:pt x="2548" y="303"/>
                </a:lnTo>
                <a:lnTo>
                  <a:pt x="2548" y="309"/>
                </a:lnTo>
                <a:lnTo>
                  <a:pt x="2548" y="307"/>
                </a:lnTo>
                <a:lnTo>
                  <a:pt x="2549" y="306"/>
                </a:lnTo>
                <a:lnTo>
                  <a:pt x="2549" y="307"/>
                </a:lnTo>
                <a:lnTo>
                  <a:pt x="2549" y="291"/>
                </a:lnTo>
                <a:lnTo>
                  <a:pt x="2549" y="289"/>
                </a:lnTo>
                <a:lnTo>
                  <a:pt x="2549" y="279"/>
                </a:lnTo>
                <a:lnTo>
                  <a:pt x="2550" y="279"/>
                </a:lnTo>
                <a:lnTo>
                  <a:pt x="2550" y="297"/>
                </a:lnTo>
                <a:lnTo>
                  <a:pt x="2550" y="299"/>
                </a:lnTo>
                <a:lnTo>
                  <a:pt x="2551" y="320"/>
                </a:lnTo>
                <a:lnTo>
                  <a:pt x="2551" y="323"/>
                </a:lnTo>
                <a:lnTo>
                  <a:pt x="2551" y="339"/>
                </a:lnTo>
                <a:lnTo>
                  <a:pt x="2551" y="340"/>
                </a:lnTo>
                <a:lnTo>
                  <a:pt x="2552" y="352"/>
                </a:lnTo>
                <a:lnTo>
                  <a:pt x="2552" y="353"/>
                </a:lnTo>
                <a:lnTo>
                  <a:pt x="2552" y="361"/>
                </a:lnTo>
                <a:lnTo>
                  <a:pt x="2553" y="362"/>
                </a:lnTo>
                <a:lnTo>
                  <a:pt x="2553" y="368"/>
                </a:lnTo>
                <a:lnTo>
                  <a:pt x="2553" y="368"/>
                </a:lnTo>
                <a:lnTo>
                  <a:pt x="2553" y="368"/>
                </a:lnTo>
                <a:lnTo>
                  <a:pt x="2553" y="373"/>
                </a:lnTo>
                <a:lnTo>
                  <a:pt x="2553" y="373"/>
                </a:lnTo>
                <a:lnTo>
                  <a:pt x="2554" y="373"/>
                </a:lnTo>
                <a:lnTo>
                  <a:pt x="2554" y="377"/>
                </a:lnTo>
                <a:lnTo>
                  <a:pt x="2554" y="377"/>
                </a:lnTo>
                <a:lnTo>
                  <a:pt x="2554" y="382"/>
                </a:lnTo>
                <a:lnTo>
                  <a:pt x="2555" y="383"/>
                </a:lnTo>
                <a:lnTo>
                  <a:pt x="2555" y="388"/>
                </a:lnTo>
                <a:lnTo>
                  <a:pt x="2555" y="388"/>
                </a:lnTo>
                <a:lnTo>
                  <a:pt x="2555" y="388"/>
                </a:lnTo>
                <a:lnTo>
                  <a:pt x="2556" y="393"/>
                </a:lnTo>
                <a:lnTo>
                  <a:pt x="2556" y="393"/>
                </a:lnTo>
                <a:lnTo>
                  <a:pt x="2556" y="394"/>
                </a:lnTo>
                <a:lnTo>
                  <a:pt x="2556" y="395"/>
                </a:lnTo>
                <a:lnTo>
                  <a:pt x="2556" y="369"/>
                </a:lnTo>
                <a:lnTo>
                  <a:pt x="2556" y="359"/>
                </a:lnTo>
                <a:lnTo>
                  <a:pt x="2557" y="210"/>
                </a:lnTo>
                <a:lnTo>
                  <a:pt x="2557" y="195"/>
                </a:lnTo>
                <a:lnTo>
                  <a:pt x="2557" y="123"/>
                </a:lnTo>
                <a:lnTo>
                  <a:pt x="2557" y="124"/>
                </a:lnTo>
                <a:lnTo>
                  <a:pt x="2558" y="128"/>
                </a:lnTo>
                <a:lnTo>
                  <a:pt x="2558" y="219"/>
                </a:lnTo>
                <a:lnTo>
                  <a:pt x="2558" y="226"/>
                </a:lnTo>
                <a:lnTo>
                  <a:pt x="2558" y="288"/>
                </a:lnTo>
                <a:lnTo>
                  <a:pt x="2559" y="291"/>
                </a:lnTo>
                <a:lnTo>
                  <a:pt x="2559" y="306"/>
                </a:lnTo>
                <a:lnTo>
                  <a:pt x="2559" y="306"/>
                </a:lnTo>
                <a:lnTo>
                  <a:pt x="2560" y="315"/>
                </a:lnTo>
                <a:lnTo>
                  <a:pt x="2560" y="316"/>
                </a:lnTo>
                <a:lnTo>
                  <a:pt x="2560" y="319"/>
                </a:lnTo>
                <a:lnTo>
                  <a:pt x="2560" y="314"/>
                </a:lnTo>
                <a:lnTo>
                  <a:pt x="2560" y="312"/>
                </a:lnTo>
                <a:lnTo>
                  <a:pt x="2561" y="287"/>
                </a:lnTo>
                <a:lnTo>
                  <a:pt x="2561" y="283"/>
                </a:lnTo>
                <a:lnTo>
                  <a:pt x="2561" y="276"/>
                </a:lnTo>
                <a:lnTo>
                  <a:pt x="2561" y="277"/>
                </a:lnTo>
                <a:lnTo>
                  <a:pt x="2562" y="278"/>
                </a:lnTo>
                <a:lnTo>
                  <a:pt x="2562" y="301"/>
                </a:lnTo>
                <a:lnTo>
                  <a:pt x="2562" y="303"/>
                </a:lnTo>
                <a:lnTo>
                  <a:pt x="2562" y="324"/>
                </a:lnTo>
                <a:lnTo>
                  <a:pt x="2562" y="325"/>
                </a:lnTo>
                <a:lnTo>
                  <a:pt x="2563" y="340"/>
                </a:lnTo>
                <a:lnTo>
                  <a:pt x="2563" y="341"/>
                </a:lnTo>
                <a:lnTo>
                  <a:pt x="2564" y="350"/>
                </a:lnTo>
                <a:lnTo>
                  <a:pt x="2564" y="351"/>
                </a:lnTo>
                <a:lnTo>
                  <a:pt x="2564" y="351"/>
                </a:lnTo>
                <a:lnTo>
                  <a:pt x="2564" y="356"/>
                </a:lnTo>
                <a:lnTo>
                  <a:pt x="2564" y="355"/>
                </a:lnTo>
                <a:lnTo>
                  <a:pt x="2564" y="357"/>
                </a:lnTo>
                <a:lnTo>
                  <a:pt x="2565" y="362"/>
                </a:lnTo>
                <a:lnTo>
                  <a:pt x="2565" y="362"/>
                </a:lnTo>
                <a:lnTo>
                  <a:pt x="2565" y="364"/>
                </a:lnTo>
                <a:lnTo>
                  <a:pt x="2565" y="368"/>
                </a:lnTo>
                <a:lnTo>
                  <a:pt x="2565" y="368"/>
                </a:lnTo>
                <a:lnTo>
                  <a:pt x="2565" y="368"/>
                </a:lnTo>
                <a:lnTo>
                  <a:pt x="2566" y="371"/>
                </a:lnTo>
                <a:lnTo>
                  <a:pt x="2566" y="372"/>
                </a:lnTo>
                <a:lnTo>
                  <a:pt x="2566" y="376"/>
                </a:lnTo>
                <a:lnTo>
                  <a:pt x="2566" y="376"/>
                </a:lnTo>
                <a:lnTo>
                  <a:pt x="2567" y="377"/>
                </a:lnTo>
                <a:lnTo>
                  <a:pt x="2567" y="384"/>
                </a:lnTo>
                <a:lnTo>
                  <a:pt x="2567" y="383"/>
                </a:lnTo>
                <a:lnTo>
                  <a:pt x="2567" y="311"/>
                </a:lnTo>
                <a:lnTo>
                  <a:pt x="2568" y="295"/>
                </a:lnTo>
                <a:lnTo>
                  <a:pt x="2568" y="144"/>
                </a:lnTo>
                <a:lnTo>
                  <a:pt x="2568" y="136"/>
                </a:lnTo>
                <a:lnTo>
                  <a:pt x="2568" y="116"/>
                </a:lnTo>
                <a:lnTo>
                  <a:pt x="2569" y="142"/>
                </a:lnTo>
                <a:lnTo>
                  <a:pt x="2569" y="151"/>
                </a:lnTo>
                <a:lnTo>
                  <a:pt x="2569" y="242"/>
                </a:lnTo>
                <a:lnTo>
                  <a:pt x="2569" y="249"/>
                </a:lnTo>
                <a:lnTo>
                  <a:pt x="2570" y="284"/>
                </a:lnTo>
                <a:lnTo>
                  <a:pt x="2570" y="285"/>
                </a:lnTo>
                <a:lnTo>
                  <a:pt x="2570" y="293"/>
                </a:lnTo>
                <a:lnTo>
                  <a:pt x="2570" y="293"/>
                </a:lnTo>
                <a:lnTo>
                  <a:pt x="2571" y="295"/>
                </a:lnTo>
                <a:lnTo>
                  <a:pt x="2571" y="307"/>
                </a:lnTo>
                <a:lnTo>
                  <a:pt x="2571" y="307"/>
                </a:lnTo>
                <a:lnTo>
                  <a:pt x="2571" y="308"/>
                </a:lnTo>
                <a:lnTo>
                  <a:pt x="2571" y="300"/>
                </a:lnTo>
                <a:lnTo>
                  <a:pt x="2572" y="298"/>
                </a:lnTo>
                <a:lnTo>
                  <a:pt x="2572" y="277"/>
                </a:lnTo>
                <a:lnTo>
                  <a:pt x="2572" y="276"/>
                </a:lnTo>
                <a:lnTo>
                  <a:pt x="2572" y="273"/>
                </a:lnTo>
                <a:lnTo>
                  <a:pt x="2573" y="279"/>
                </a:lnTo>
                <a:lnTo>
                  <a:pt x="2573" y="280"/>
                </a:lnTo>
                <a:lnTo>
                  <a:pt x="2573" y="305"/>
                </a:lnTo>
                <a:lnTo>
                  <a:pt x="2573" y="306"/>
                </a:lnTo>
                <a:lnTo>
                  <a:pt x="2574" y="325"/>
                </a:lnTo>
                <a:lnTo>
                  <a:pt x="2574" y="326"/>
                </a:lnTo>
                <a:lnTo>
                  <a:pt x="2574" y="340"/>
                </a:lnTo>
                <a:lnTo>
                  <a:pt x="2575" y="341"/>
                </a:lnTo>
                <a:lnTo>
                  <a:pt x="2575" y="350"/>
                </a:lnTo>
                <a:lnTo>
                  <a:pt x="2575" y="349"/>
                </a:lnTo>
                <a:lnTo>
                  <a:pt x="2575" y="351"/>
                </a:lnTo>
                <a:lnTo>
                  <a:pt x="2575" y="350"/>
                </a:lnTo>
                <a:lnTo>
                  <a:pt x="2575" y="356"/>
                </a:lnTo>
                <a:lnTo>
                  <a:pt x="2575" y="356"/>
                </a:lnTo>
                <a:lnTo>
                  <a:pt x="2576" y="357"/>
                </a:lnTo>
                <a:lnTo>
                  <a:pt x="2576" y="362"/>
                </a:lnTo>
                <a:lnTo>
                  <a:pt x="2576" y="363"/>
                </a:lnTo>
                <a:lnTo>
                  <a:pt x="2577" y="368"/>
                </a:lnTo>
                <a:lnTo>
                  <a:pt x="2577" y="367"/>
                </a:lnTo>
                <a:lnTo>
                  <a:pt x="2577" y="369"/>
                </a:lnTo>
                <a:lnTo>
                  <a:pt x="2577" y="367"/>
                </a:lnTo>
                <a:lnTo>
                  <a:pt x="2577" y="371"/>
                </a:lnTo>
                <a:lnTo>
                  <a:pt x="2577" y="371"/>
                </a:lnTo>
                <a:lnTo>
                  <a:pt x="2578" y="377"/>
                </a:lnTo>
                <a:lnTo>
                  <a:pt x="2578" y="376"/>
                </a:lnTo>
                <a:lnTo>
                  <a:pt x="2578" y="377"/>
                </a:lnTo>
                <a:lnTo>
                  <a:pt x="2578" y="382"/>
                </a:lnTo>
                <a:lnTo>
                  <a:pt x="2579" y="383"/>
                </a:lnTo>
                <a:lnTo>
                  <a:pt x="2579" y="344"/>
                </a:lnTo>
                <a:lnTo>
                  <a:pt x="2579" y="332"/>
                </a:lnTo>
                <a:lnTo>
                  <a:pt x="2579" y="159"/>
                </a:lnTo>
                <a:lnTo>
                  <a:pt x="2580" y="146"/>
                </a:lnTo>
                <a:lnTo>
                  <a:pt x="2580" y="104"/>
                </a:lnTo>
                <a:lnTo>
                  <a:pt x="2580" y="109"/>
                </a:lnTo>
                <a:lnTo>
                  <a:pt x="2580" y="115"/>
                </a:lnTo>
                <a:lnTo>
                  <a:pt x="2580" y="204"/>
                </a:lnTo>
                <a:lnTo>
                  <a:pt x="2581" y="211"/>
                </a:lnTo>
                <a:lnTo>
                  <a:pt x="2581" y="259"/>
                </a:lnTo>
                <a:lnTo>
                  <a:pt x="2581" y="261"/>
                </a:lnTo>
                <a:lnTo>
                  <a:pt x="2582" y="272"/>
                </a:lnTo>
                <a:lnTo>
                  <a:pt x="2582" y="273"/>
                </a:lnTo>
                <a:lnTo>
                  <a:pt x="2582" y="285"/>
                </a:lnTo>
                <a:lnTo>
                  <a:pt x="2582" y="286"/>
                </a:lnTo>
                <a:lnTo>
                  <a:pt x="2583" y="293"/>
                </a:lnTo>
                <a:lnTo>
                  <a:pt x="2583" y="292"/>
                </a:lnTo>
                <a:lnTo>
                  <a:pt x="2583" y="292"/>
                </a:lnTo>
                <a:lnTo>
                  <a:pt x="2583" y="276"/>
                </a:lnTo>
                <a:lnTo>
                  <a:pt x="2584" y="275"/>
                </a:lnTo>
                <a:lnTo>
                  <a:pt x="2584" y="266"/>
                </a:lnTo>
                <a:lnTo>
                  <a:pt x="2584" y="266"/>
                </a:lnTo>
                <a:lnTo>
                  <a:pt x="2584" y="267"/>
                </a:lnTo>
                <a:lnTo>
                  <a:pt x="2584" y="283"/>
                </a:lnTo>
                <a:lnTo>
                  <a:pt x="2585" y="286"/>
                </a:lnTo>
                <a:lnTo>
                  <a:pt x="2585" y="308"/>
                </a:lnTo>
                <a:lnTo>
                  <a:pt x="2585" y="310"/>
                </a:lnTo>
                <a:lnTo>
                  <a:pt x="2586" y="323"/>
                </a:lnTo>
                <a:lnTo>
                  <a:pt x="2586" y="324"/>
                </a:lnTo>
                <a:lnTo>
                  <a:pt x="2586" y="335"/>
                </a:lnTo>
                <a:lnTo>
                  <a:pt x="2586" y="336"/>
                </a:lnTo>
                <a:lnTo>
                  <a:pt x="2587" y="344"/>
                </a:lnTo>
                <a:lnTo>
                  <a:pt x="2587" y="345"/>
                </a:lnTo>
                <a:lnTo>
                  <a:pt x="2587" y="345"/>
                </a:lnTo>
                <a:lnTo>
                  <a:pt x="2587" y="351"/>
                </a:lnTo>
                <a:lnTo>
                  <a:pt x="2587" y="351"/>
                </a:lnTo>
                <a:lnTo>
                  <a:pt x="2588" y="352"/>
                </a:lnTo>
                <a:lnTo>
                  <a:pt x="2588" y="351"/>
                </a:lnTo>
                <a:lnTo>
                  <a:pt x="2588" y="357"/>
                </a:lnTo>
                <a:lnTo>
                  <a:pt x="2588" y="357"/>
                </a:lnTo>
                <a:lnTo>
                  <a:pt x="2588" y="362"/>
                </a:lnTo>
                <a:lnTo>
                  <a:pt x="2588" y="362"/>
                </a:lnTo>
                <a:lnTo>
                  <a:pt x="2589" y="366"/>
                </a:lnTo>
                <a:lnTo>
                  <a:pt x="2589" y="366"/>
                </a:lnTo>
                <a:lnTo>
                  <a:pt x="2590" y="371"/>
                </a:lnTo>
                <a:lnTo>
                  <a:pt x="2590" y="371"/>
                </a:lnTo>
                <a:lnTo>
                  <a:pt x="2590" y="378"/>
                </a:lnTo>
                <a:lnTo>
                  <a:pt x="2590" y="378"/>
                </a:lnTo>
                <a:lnTo>
                  <a:pt x="2590" y="378"/>
                </a:lnTo>
                <a:lnTo>
                  <a:pt x="2590" y="381"/>
                </a:lnTo>
                <a:lnTo>
                  <a:pt x="2591" y="363"/>
                </a:lnTo>
                <a:lnTo>
                  <a:pt x="2591" y="355"/>
                </a:lnTo>
                <a:lnTo>
                  <a:pt x="2591" y="208"/>
                </a:lnTo>
                <a:lnTo>
                  <a:pt x="2591" y="193"/>
                </a:lnTo>
                <a:lnTo>
                  <a:pt x="2592" y="97"/>
                </a:lnTo>
                <a:lnTo>
                  <a:pt x="2592" y="98"/>
                </a:lnTo>
                <a:lnTo>
                  <a:pt x="2592" y="179"/>
                </a:lnTo>
                <a:lnTo>
                  <a:pt x="2593" y="189"/>
                </a:lnTo>
                <a:lnTo>
                  <a:pt x="2593" y="255"/>
                </a:lnTo>
                <a:lnTo>
                  <a:pt x="2593" y="258"/>
                </a:lnTo>
                <a:lnTo>
                  <a:pt x="2593" y="275"/>
                </a:lnTo>
                <a:lnTo>
                  <a:pt x="2594" y="275"/>
                </a:lnTo>
                <a:lnTo>
                  <a:pt x="2594" y="286"/>
                </a:lnTo>
                <a:lnTo>
                  <a:pt x="2594" y="288"/>
                </a:lnTo>
                <a:lnTo>
                  <a:pt x="2594" y="294"/>
                </a:lnTo>
                <a:lnTo>
                  <a:pt x="2595" y="294"/>
                </a:lnTo>
                <a:lnTo>
                  <a:pt x="2595" y="294"/>
                </a:lnTo>
                <a:lnTo>
                  <a:pt x="2595" y="277"/>
                </a:lnTo>
                <a:lnTo>
                  <a:pt x="2595" y="276"/>
                </a:lnTo>
                <a:lnTo>
                  <a:pt x="2596" y="262"/>
                </a:lnTo>
                <a:lnTo>
                  <a:pt x="2596" y="262"/>
                </a:lnTo>
                <a:lnTo>
                  <a:pt x="2596" y="279"/>
                </a:lnTo>
                <a:lnTo>
                  <a:pt x="2597" y="281"/>
                </a:lnTo>
                <a:lnTo>
                  <a:pt x="2597" y="303"/>
                </a:lnTo>
                <a:lnTo>
                  <a:pt x="2597" y="304"/>
                </a:lnTo>
                <a:lnTo>
                  <a:pt x="2597" y="321"/>
                </a:lnTo>
                <a:lnTo>
                  <a:pt x="2598" y="322"/>
                </a:lnTo>
                <a:lnTo>
                  <a:pt x="2598" y="333"/>
                </a:lnTo>
                <a:lnTo>
                  <a:pt x="2598" y="333"/>
                </a:lnTo>
                <a:lnTo>
                  <a:pt x="2599" y="341"/>
                </a:lnTo>
                <a:lnTo>
                  <a:pt x="2599" y="342"/>
                </a:lnTo>
                <a:lnTo>
                  <a:pt x="2599" y="348"/>
                </a:lnTo>
                <a:lnTo>
                  <a:pt x="2599" y="348"/>
                </a:lnTo>
                <a:lnTo>
                  <a:pt x="2600" y="353"/>
                </a:lnTo>
                <a:lnTo>
                  <a:pt x="2600" y="353"/>
                </a:lnTo>
                <a:lnTo>
                  <a:pt x="2600" y="358"/>
                </a:lnTo>
                <a:lnTo>
                  <a:pt x="2600" y="358"/>
                </a:lnTo>
                <a:lnTo>
                  <a:pt x="2601" y="358"/>
                </a:lnTo>
                <a:lnTo>
                  <a:pt x="2601" y="363"/>
                </a:lnTo>
                <a:lnTo>
                  <a:pt x="2601" y="363"/>
                </a:lnTo>
                <a:lnTo>
                  <a:pt x="2601" y="369"/>
                </a:lnTo>
                <a:lnTo>
                  <a:pt x="2601" y="369"/>
                </a:lnTo>
                <a:lnTo>
                  <a:pt x="2602" y="370"/>
                </a:lnTo>
                <a:lnTo>
                  <a:pt x="2602" y="375"/>
                </a:lnTo>
                <a:lnTo>
                  <a:pt x="2602" y="376"/>
                </a:lnTo>
                <a:lnTo>
                  <a:pt x="2603" y="326"/>
                </a:lnTo>
                <a:lnTo>
                  <a:pt x="2603" y="312"/>
                </a:lnTo>
                <a:lnTo>
                  <a:pt x="2603" y="149"/>
                </a:lnTo>
                <a:lnTo>
                  <a:pt x="2603" y="137"/>
                </a:lnTo>
                <a:lnTo>
                  <a:pt x="2604" y="103"/>
                </a:lnTo>
                <a:lnTo>
                  <a:pt x="2604" y="123"/>
                </a:lnTo>
                <a:lnTo>
                  <a:pt x="2604" y="131"/>
                </a:lnTo>
                <a:lnTo>
                  <a:pt x="2604" y="228"/>
                </a:lnTo>
                <a:lnTo>
                  <a:pt x="2604" y="236"/>
                </a:lnTo>
                <a:lnTo>
                  <a:pt x="2605" y="280"/>
                </a:lnTo>
                <a:lnTo>
                  <a:pt x="2605" y="282"/>
                </a:lnTo>
                <a:lnTo>
                  <a:pt x="2605" y="292"/>
                </a:lnTo>
                <a:lnTo>
                  <a:pt x="2606" y="294"/>
                </a:lnTo>
                <a:lnTo>
                  <a:pt x="2606" y="302"/>
                </a:lnTo>
                <a:lnTo>
                  <a:pt x="2606" y="301"/>
                </a:lnTo>
                <a:lnTo>
                  <a:pt x="2606" y="287"/>
                </a:lnTo>
                <a:lnTo>
                  <a:pt x="2607" y="285"/>
                </a:lnTo>
                <a:lnTo>
                  <a:pt x="2607" y="260"/>
                </a:lnTo>
                <a:lnTo>
                  <a:pt x="2607" y="257"/>
                </a:lnTo>
                <a:lnTo>
                  <a:pt x="2607" y="256"/>
                </a:lnTo>
                <a:lnTo>
                  <a:pt x="2608" y="265"/>
                </a:lnTo>
                <a:lnTo>
                  <a:pt x="2608" y="268"/>
                </a:lnTo>
                <a:lnTo>
                  <a:pt x="2608" y="295"/>
                </a:lnTo>
                <a:lnTo>
                  <a:pt x="2608" y="297"/>
                </a:lnTo>
                <a:lnTo>
                  <a:pt x="2609" y="315"/>
                </a:lnTo>
                <a:lnTo>
                  <a:pt x="2609" y="316"/>
                </a:lnTo>
                <a:lnTo>
                  <a:pt x="2609" y="329"/>
                </a:lnTo>
                <a:lnTo>
                  <a:pt x="2610" y="328"/>
                </a:lnTo>
                <a:lnTo>
                  <a:pt x="2610" y="337"/>
                </a:lnTo>
                <a:lnTo>
                  <a:pt x="2610" y="337"/>
                </a:lnTo>
                <a:lnTo>
                  <a:pt x="2610" y="343"/>
                </a:lnTo>
                <a:lnTo>
                  <a:pt x="2610" y="343"/>
                </a:lnTo>
                <a:lnTo>
                  <a:pt x="2611" y="344"/>
                </a:lnTo>
                <a:lnTo>
                  <a:pt x="2611" y="351"/>
                </a:lnTo>
                <a:lnTo>
                  <a:pt x="2611" y="351"/>
                </a:lnTo>
                <a:lnTo>
                  <a:pt x="2612" y="355"/>
                </a:lnTo>
                <a:lnTo>
                  <a:pt x="2612" y="355"/>
                </a:lnTo>
                <a:lnTo>
                  <a:pt x="2612" y="360"/>
                </a:lnTo>
                <a:lnTo>
                  <a:pt x="2612" y="360"/>
                </a:lnTo>
                <a:lnTo>
                  <a:pt x="2612" y="361"/>
                </a:lnTo>
                <a:lnTo>
                  <a:pt x="2613" y="367"/>
                </a:lnTo>
                <a:lnTo>
                  <a:pt x="2613" y="367"/>
                </a:lnTo>
                <a:lnTo>
                  <a:pt x="2613" y="368"/>
                </a:lnTo>
                <a:lnTo>
                  <a:pt x="2613" y="372"/>
                </a:lnTo>
                <a:lnTo>
                  <a:pt x="2613" y="368"/>
                </a:lnTo>
                <a:lnTo>
                  <a:pt x="2614" y="364"/>
                </a:lnTo>
                <a:lnTo>
                  <a:pt x="2614" y="237"/>
                </a:lnTo>
                <a:lnTo>
                  <a:pt x="2614" y="220"/>
                </a:lnTo>
                <a:lnTo>
                  <a:pt x="2614" y="96"/>
                </a:lnTo>
                <a:lnTo>
                  <a:pt x="2614" y="93"/>
                </a:lnTo>
                <a:lnTo>
                  <a:pt x="2615" y="89"/>
                </a:lnTo>
                <a:lnTo>
                  <a:pt x="2615" y="146"/>
                </a:lnTo>
                <a:lnTo>
                  <a:pt x="2615" y="155"/>
                </a:lnTo>
                <a:lnTo>
                  <a:pt x="2616" y="236"/>
                </a:lnTo>
                <a:lnTo>
                  <a:pt x="2616" y="241"/>
                </a:lnTo>
                <a:lnTo>
                  <a:pt x="2616" y="266"/>
                </a:lnTo>
                <a:lnTo>
                  <a:pt x="2616" y="266"/>
                </a:lnTo>
                <a:lnTo>
                  <a:pt x="2616" y="266"/>
                </a:lnTo>
                <a:lnTo>
                  <a:pt x="2617" y="276"/>
                </a:lnTo>
                <a:lnTo>
                  <a:pt x="2617" y="277"/>
                </a:lnTo>
                <a:lnTo>
                  <a:pt x="2617" y="288"/>
                </a:lnTo>
                <a:lnTo>
                  <a:pt x="2617" y="289"/>
                </a:lnTo>
                <a:lnTo>
                  <a:pt x="2618" y="280"/>
                </a:lnTo>
                <a:lnTo>
                  <a:pt x="2618" y="278"/>
                </a:lnTo>
                <a:lnTo>
                  <a:pt x="2618" y="261"/>
                </a:lnTo>
                <a:lnTo>
                  <a:pt x="2619" y="261"/>
                </a:lnTo>
                <a:lnTo>
                  <a:pt x="2619" y="260"/>
                </a:lnTo>
                <a:lnTo>
                  <a:pt x="2619" y="271"/>
                </a:lnTo>
                <a:lnTo>
                  <a:pt x="2619" y="273"/>
                </a:lnTo>
                <a:lnTo>
                  <a:pt x="2619" y="299"/>
                </a:lnTo>
                <a:lnTo>
                  <a:pt x="2620" y="300"/>
                </a:lnTo>
                <a:lnTo>
                  <a:pt x="2620" y="317"/>
                </a:lnTo>
                <a:lnTo>
                  <a:pt x="2620" y="318"/>
                </a:lnTo>
                <a:lnTo>
                  <a:pt x="2621" y="330"/>
                </a:lnTo>
                <a:lnTo>
                  <a:pt x="2621" y="331"/>
                </a:lnTo>
                <a:lnTo>
                  <a:pt x="2621" y="339"/>
                </a:lnTo>
                <a:lnTo>
                  <a:pt x="2621" y="339"/>
                </a:lnTo>
                <a:lnTo>
                  <a:pt x="2622" y="348"/>
                </a:lnTo>
                <a:lnTo>
                  <a:pt x="2622" y="348"/>
                </a:lnTo>
                <a:lnTo>
                  <a:pt x="2622" y="348"/>
                </a:lnTo>
                <a:lnTo>
                  <a:pt x="2622" y="353"/>
                </a:lnTo>
                <a:lnTo>
                  <a:pt x="2623" y="354"/>
                </a:lnTo>
                <a:lnTo>
                  <a:pt x="2623" y="359"/>
                </a:lnTo>
                <a:lnTo>
                  <a:pt x="2623" y="359"/>
                </a:lnTo>
                <a:lnTo>
                  <a:pt x="2623" y="359"/>
                </a:lnTo>
                <a:lnTo>
                  <a:pt x="2623" y="364"/>
                </a:lnTo>
                <a:lnTo>
                  <a:pt x="2624" y="363"/>
                </a:lnTo>
                <a:lnTo>
                  <a:pt x="2624" y="368"/>
                </a:lnTo>
                <a:lnTo>
                  <a:pt x="2624" y="368"/>
                </a:lnTo>
                <a:lnTo>
                  <a:pt x="2624" y="370"/>
                </a:lnTo>
                <a:lnTo>
                  <a:pt x="2625" y="376"/>
                </a:lnTo>
                <a:lnTo>
                  <a:pt x="2625" y="377"/>
                </a:lnTo>
                <a:lnTo>
                  <a:pt x="2625" y="377"/>
                </a:lnTo>
                <a:lnTo>
                  <a:pt x="2625" y="334"/>
                </a:lnTo>
                <a:lnTo>
                  <a:pt x="2625" y="322"/>
                </a:lnTo>
                <a:lnTo>
                  <a:pt x="2626" y="162"/>
                </a:lnTo>
                <a:lnTo>
                  <a:pt x="2626" y="148"/>
                </a:lnTo>
                <a:lnTo>
                  <a:pt x="2626" y="89"/>
                </a:lnTo>
                <a:lnTo>
                  <a:pt x="2626" y="97"/>
                </a:lnTo>
                <a:lnTo>
                  <a:pt x="2627" y="103"/>
                </a:lnTo>
                <a:lnTo>
                  <a:pt x="2627" y="197"/>
                </a:lnTo>
                <a:lnTo>
                  <a:pt x="2627" y="204"/>
                </a:lnTo>
                <a:lnTo>
                  <a:pt x="2627" y="256"/>
                </a:lnTo>
                <a:lnTo>
                  <a:pt x="2628" y="258"/>
                </a:lnTo>
                <a:lnTo>
                  <a:pt x="2628" y="268"/>
                </a:lnTo>
                <a:lnTo>
                  <a:pt x="2628" y="267"/>
                </a:lnTo>
                <a:lnTo>
                  <a:pt x="2629" y="283"/>
                </a:lnTo>
                <a:lnTo>
                  <a:pt x="2629" y="284"/>
                </a:lnTo>
                <a:lnTo>
                  <a:pt x="2629" y="292"/>
                </a:lnTo>
                <a:lnTo>
                  <a:pt x="2629" y="290"/>
                </a:lnTo>
                <a:lnTo>
                  <a:pt x="2629" y="290"/>
                </a:lnTo>
                <a:lnTo>
                  <a:pt x="2630" y="275"/>
                </a:lnTo>
                <a:lnTo>
                  <a:pt x="2630" y="273"/>
                </a:lnTo>
                <a:lnTo>
                  <a:pt x="2630" y="264"/>
                </a:lnTo>
                <a:lnTo>
                  <a:pt x="2630" y="265"/>
                </a:lnTo>
                <a:lnTo>
                  <a:pt x="2630" y="265"/>
                </a:lnTo>
                <a:lnTo>
                  <a:pt x="2630" y="265"/>
                </a:lnTo>
                <a:lnTo>
                  <a:pt x="2631" y="284"/>
                </a:lnTo>
                <a:lnTo>
                  <a:pt x="2631" y="287"/>
                </a:lnTo>
                <a:lnTo>
                  <a:pt x="2631" y="310"/>
                </a:lnTo>
                <a:lnTo>
                  <a:pt x="2632" y="313"/>
                </a:lnTo>
                <a:lnTo>
                  <a:pt x="2632" y="326"/>
                </a:lnTo>
                <a:lnTo>
                  <a:pt x="2632" y="327"/>
                </a:lnTo>
                <a:lnTo>
                  <a:pt x="2632" y="339"/>
                </a:lnTo>
                <a:lnTo>
                  <a:pt x="2633" y="339"/>
                </a:lnTo>
                <a:lnTo>
                  <a:pt x="2633" y="347"/>
                </a:lnTo>
                <a:lnTo>
                  <a:pt x="2633" y="348"/>
                </a:lnTo>
                <a:lnTo>
                  <a:pt x="2634" y="354"/>
                </a:lnTo>
                <a:lnTo>
                  <a:pt x="2634" y="354"/>
                </a:lnTo>
                <a:lnTo>
                  <a:pt x="2634" y="354"/>
                </a:lnTo>
                <a:lnTo>
                  <a:pt x="2634" y="359"/>
                </a:lnTo>
                <a:lnTo>
                  <a:pt x="2634" y="359"/>
                </a:lnTo>
                <a:lnTo>
                  <a:pt x="2634" y="360"/>
                </a:lnTo>
                <a:lnTo>
                  <a:pt x="2635" y="364"/>
                </a:lnTo>
                <a:lnTo>
                  <a:pt x="2635" y="364"/>
                </a:lnTo>
                <a:lnTo>
                  <a:pt x="2635" y="364"/>
                </a:lnTo>
                <a:lnTo>
                  <a:pt x="2635" y="369"/>
                </a:lnTo>
                <a:lnTo>
                  <a:pt x="2636" y="369"/>
                </a:lnTo>
                <a:lnTo>
                  <a:pt x="2636" y="375"/>
                </a:lnTo>
                <a:lnTo>
                  <a:pt x="2636" y="376"/>
                </a:lnTo>
                <a:lnTo>
                  <a:pt x="2636" y="380"/>
                </a:lnTo>
                <a:lnTo>
                  <a:pt x="2636" y="378"/>
                </a:lnTo>
                <a:lnTo>
                  <a:pt x="2637" y="377"/>
                </a:lnTo>
                <a:lnTo>
                  <a:pt x="2637" y="275"/>
                </a:lnTo>
                <a:lnTo>
                  <a:pt x="2637" y="257"/>
                </a:lnTo>
                <a:lnTo>
                  <a:pt x="2638" y="121"/>
                </a:lnTo>
                <a:lnTo>
                  <a:pt x="2638" y="114"/>
                </a:lnTo>
                <a:lnTo>
                  <a:pt x="2638" y="101"/>
                </a:lnTo>
                <a:lnTo>
                  <a:pt x="2638" y="143"/>
                </a:lnTo>
                <a:lnTo>
                  <a:pt x="2638" y="153"/>
                </a:lnTo>
                <a:lnTo>
                  <a:pt x="2639" y="243"/>
                </a:lnTo>
                <a:lnTo>
                  <a:pt x="2639" y="249"/>
                </a:lnTo>
                <a:lnTo>
                  <a:pt x="2639" y="281"/>
                </a:lnTo>
                <a:lnTo>
                  <a:pt x="2640" y="283"/>
                </a:lnTo>
                <a:lnTo>
                  <a:pt x="2640" y="293"/>
                </a:lnTo>
                <a:lnTo>
                  <a:pt x="2640" y="295"/>
                </a:lnTo>
                <a:lnTo>
                  <a:pt x="2640" y="304"/>
                </a:lnTo>
                <a:lnTo>
                  <a:pt x="2640" y="304"/>
                </a:lnTo>
                <a:lnTo>
                  <a:pt x="2640" y="305"/>
                </a:lnTo>
                <a:lnTo>
                  <a:pt x="2641" y="289"/>
                </a:lnTo>
                <a:lnTo>
                  <a:pt x="2641" y="288"/>
                </a:lnTo>
                <a:lnTo>
                  <a:pt x="2642" y="265"/>
                </a:lnTo>
                <a:lnTo>
                  <a:pt x="2642" y="265"/>
                </a:lnTo>
                <a:lnTo>
                  <a:pt x="2642" y="264"/>
                </a:lnTo>
                <a:lnTo>
                  <a:pt x="2642" y="275"/>
                </a:lnTo>
                <a:lnTo>
                  <a:pt x="2642" y="278"/>
                </a:lnTo>
                <a:lnTo>
                  <a:pt x="2643" y="303"/>
                </a:lnTo>
                <a:lnTo>
                  <a:pt x="2643" y="306"/>
                </a:lnTo>
                <a:lnTo>
                  <a:pt x="2643" y="322"/>
                </a:lnTo>
                <a:lnTo>
                  <a:pt x="2643" y="322"/>
                </a:lnTo>
                <a:lnTo>
                  <a:pt x="2644" y="332"/>
                </a:lnTo>
                <a:lnTo>
                  <a:pt x="2644" y="332"/>
                </a:lnTo>
                <a:lnTo>
                  <a:pt x="2644" y="333"/>
                </a:lnTo>
                <a:lnTo>
                  <a:pt x="2644" y="341"/>
                </a:lnTo>
                <a:lnTo>
                  <a:pt x="2645" y="342"/>
                </a:lnTo>
                <a:lnTo>
                  <a:pt x="2645" y="348"/>
                </a:lnTo>
                <a:lnTo>
                  <a:pt x="2645" y="348"/>
                </a:lnTo>
                <a:lnTo>
                  <a:pt x="2645" y="349"/>
                </a:lnTo>
                <a:lnTo>
                  <a:pt x="2645" y="355"/>
                </a:lnTo>
                <a:lnTo>
                  <a:pt x="2645" y="355"/>
                </a:lnTo>
                <a:lnTo>
                  <a:pt x="2646" y="357"/>
                </a:lnTo>
                <a:lnTo>
                  <a:pt x="2646" y="355"/>
                </a:lnTo>
                <a:lnTo>
                  <a:pt x="2646" y="358"/>
                </a:lnTo>
                <a:lnTo>
                  <a:pt x="2646" y="358"/>
                </a:lnTo>
                <a:lnTo>
                  <a:pt x="2647" y="364"/>
                </a:lnTo>
                <a:lnTo>
                  <a:pt x="2647" y="364"/>
                </a:lnTo>
                <a:lnTo>
                  <a:pt x="2647" y="373"/>
                </a:lnTo>
                <a:lnTo>
                  <a:pt x="2647" y="373"/>
                </a:lnTo>
                <a:lnTo>
                  <a:pt x="2647" y="376"/>
                </a:lnTo>
                <a:lnTo>
                  <a:pt x="2648" y="362"/>
                </a:lnTo>
                <a:lnTo>
                  <a:pt x="2648" y="357"/>
                </a:lnTo>
                <a:lnTo>
                  <a:pt x="2648" y="203"/>
                </a:lnTo>
                <a:lnTo>
                  <a:pt x="2649" y="188"/>
                </a:lnTo>
                <a:lnTo>
                  <a:pt x="2649" y="96"/>
                </a:lnTo>
                <a:lnTo>
                  <a:pt x="2649" y="96"/>
                </a:lnTo>
                <a:lnTo>
                  <a:pt x="2649" y="181"/>
                </a:lnTo>
                <a:lnTo>
                  <a:pt x="2650" y="189"/>
                </a:lnTo>
                <a:lnTo>
                  <a:pt x="2650" y="263"/>
                </a:lnTo>
                <a:lnTo>
                  <a:pt x="2650" y="267"/>
                </a:lnTo>
                <a:lnTo>
                  <a:pt x="2651" y="285"/>
                </a:lnTo>
                <a:lnTo>
                  <a:pt x="2651" y="285"/>
                </a:lnTo>
                <a:lnTo>
                  <a:pt x="2651" y="287"/>
                </a:lnTo>
                <a:lnTo>
                  <a:pt x="2651" y="300"/>
                </a:lnTo>
                <a:lnTo>
                  <a:pt x="2651" y="300"/>
                </a:lnTo>
                <a:lnTo>
                  <a:pt x="2651" y="305"/>
                </a:lnTo>
                <a:lnTo>
                  <a:pt x="2652" y="300"/>
                </a:lnTo>
                <a:lnTo>
                  <a:pt x="2652" y="299"/>
                </a:lnTo>
                <a:lnTo>
                  <a:pt x="2652" y="277"/>
                </a:lnTo>
                <a:lnTo>
                  <a:pt x="2653" y="276"/>
                </a:lnTo>
                <a:lnTo>
                  <a:pt x="2653" y="265"/>
                </a:lnTo>
                <a:lnTo>
                  <a:pt x="2653" y="266"/>
                </a:lnTo>
                <a:lnTo>
                  <a:pt x="2653" y="266"/>
                </a:lnTo>
                <a:lnTo>
                  <a:pt x="2653" y="290"/>
                </a:lnTo>
                <a:lnTo>
                  <a:pt x="2654" y="292"/>
                </a:lnTo>
                <a:lnTo>
                  <a:pt x="2654" y="315"/>
                </a:lnTo>
                <a:lnTo>
                  <a:pt x="2654" y="317"/>
                </a:lnTo>
                <a:lnTo>
                  <a:pt x="2655" y="330"/>
                </a:lnTo>
                <a:lnTo>
                  <a:pt x="2655" y="332"/>
                </a:lnTo>
                <a:lnTo>
                  <a:pt x="2655" y="340"/>
                </a:lnTo>
                <a:lnTo>
                  <a:pt x="2655" y="342"/>
                </a:lnTo>
                <a:lnTo>
                  <a:pt x="2656" y="349"/>
                </a:lnTo>
                <a:lnTo>
                  <a:pt x="2656" y="349"/>
                </a:lnTo>
                <a:lnTo>
                  <a:pt x="2656" y="356"/>
                </a:lnTo>
                <a:lnTo>
                  <a:pt x="2656" y="356"/>
                </a:lnTo>
                <a:lnTo>
                  <a:pt x="2656" y="357"/>
                </a:lnTo>
                <a:lnTo>
                  <a:pt x="2657" y="364"/>
                </a:lnTo>
                <a:lnTo>
                  <a:pt x="2657" y="364"/>
                </a:lnTo>
                <a:lnTo>
                  <a:pt x="2657" y="368"/>
                </a:lnTo>
                <a:lnTo>
                  <a:pt x="2658" y="368"/>
                </a:lnTo>
                <a:lnTo>
                  <a:pt x="2658" y="372"/>
                </a:lnTo>
                <a:lnTo>
                  <a:pt x="2658" y="372"/>
                </a:lnTo>
                <a:lnTo>
                  <a:pt x="2658" y="372"/>
                </a:lnTo>
                <a:lnTo>
                  <a:pt x="2658" y="378"/>
                </a:lnTo>
                <a:lnTo>
                  <a:pt x="2658" y="378"/>
                </a:lnTo>
                <a:lnTo>
                  <a:pt x="2659" y="379"/>
                </a:lnTo>
                <a:lnTo>
                  <a:pt x="2659" y="383"/>
                </a:lnTo>
                <a:lnTo>
                  <a:pt x="2659" y="379"/>
                </a:lnTo>
                <a:lnTo>
                  <a:pt x="2659" y="377"/>
                </a:lnTo>
                <a:lnTo>
                  <a:pt x="2660" y="240"/>
                </a:lnTo>
                <a:lnTo>
                  <a:pt x="2660" y="223"/>
                </a:lnTo>
                <a:lnTo>
                  <a:pt x="2660" y="90"/>
                </a:lnTo>
                <a:lnTo>
                  <a:pt x="2660" y="88"/>
                </a:lnTo>
                <a:lnTo>
                  <a:pt x="2661" y="153"/>
                </a:lnTo>
                <a:lnTo>
                  <a:pt x="2661" y="162"/>
                </a:lnTo>
                <a:lnTo>
                  <a:pt x="2661" y="243"/>
                </a:lnTo>
                <a:lnTo>
                  <a:pt x="2662" y="249"/>
                </a:lnTo>
                <a:lnTo>
                  <a:pt x="2662" y="271"/>
                </a:lnTo>
                <a:lnTo>
                  <a:pt x="2662" y="270"/>
                </a:lnTo>
                <a:lnTo>
                  <a:pt x="2662" y="279"/>
                </a:lnTo>
                <a:lnTo>
                  <a:pt x="2663" y="281"/>
                </a:lnTo>
                <a:lnTo>
                  <a:pt x="2663" y="295"/>
                </a:lnTo>
                <a:lnTo>
                  <a:pt x="2663" y="296"/>
                </a:lnTo>
                <a:lnTo>
                  <a:pt x="2664" y="287"/>
                </a:lnTo>
                <a:lnTo>
                  <a:pt x="2664" y="285"/>
                </a:lnTo>
                <a:lnTo>
                  <a:pt x="2664" y="267"/>
                </a:lnTo>
                <a:lnTo>
                  <a:pt x="2664" y="267"/>
                </a:lnTo>
                <a:lnTo>
                  <a:pt x="2664" y="265"/>
                </a:lnTo>
                <a:lnTo>
                  <a:pt x="2665" y="275"/>
                </a:lnTo>
                <a:lnTo>
                  <a:pt x="2665" y="277"/>
                </a:lnTo>
                <a:lnTo>
                  <a:pt x="2665" y="303"/>
                </a:lnTo>
                <a:lnTo>
                  <a:pt x="2666" y="305"/>
                </a:lnTo>
                <a:lnTo>
                  <a:pt x="2666" y="322"/>
                </a:lnTo>
                <a:lnTo>
                  <a:pt x="2666" y="324"/>
                </a:lnTo>
                <a:lnTo>
                  <a:pt x="2666" y="335"/>
                </a:lnTo>
                <a:lnTo>
                  <a:pt x="2666" y="335"/>
                </a:lnTo>
                <a:lnTo>
                  <a:pt x="2667" y="345"/>
                </a:lnTo>
                <a:lnTo>
                  <a:pt x="2667" y="346"/>
                </a:lnTo>
                <a:lnTo>
                  <a:pt x="2667" y="352"/>
                </a:lnTo>
                <a:lnTo>
                  <a:pt x="2668" y="354"/>
                </a:lnTo>
                <a:lnTo>
                  <a:pt x="2668" y="353"/>
                </a:lnTo>
                <a:lnTo>
                  <a:pt x="2668" y="359"/>
                </a:lnTo>
                <a:lnTo>
                  <a:pt x="2668" y="359"/>
                </a:lnTo>
                <a:lnTo>
                  <a:pt x="2669" y="366"/>
                </a:lnTo>
                <a:lnTo>
                  <a:pt x="2669" y="366"/>
                </a:lnTo>
                <a:lnTo>
                  <a:pt x="2669" y="372"/>
                </a:lnTo>
                <a:lnTo>
                  <a:pt x="2669" y="371"/>
                </a:lnTo>
                <a:lnTo>
                  <a:pt x="2670" y="376"/>
                </a:lnTo>
                <a:lnTo>
                  <a:pt x="2670" y="375"/>
                </a:lnTo>
                <a:lnTo>
                  <a:pt x="2670" y="376"/>
                </a:lnTo>
                <a:lnTo>
                  <a:pt x="2670" y="381"/>
                </a:lnTo>
                <a:lnTo>
                  <a:pt x="2671" y="381"/>
                </a:lnTo>
                <a:lnTo>
                  <a:pt x="2671" y="385"/>
                </a:lnTo>
                <a:lnTo>
                  <a:pt x="2671" y="378"/>
                </a:lnTo>
                <a:lnTo>
                  <a:pt x="2671" y="374"/>
                </a:lnTo>
                <a:lnTo>
                  <a:pt x="2671" y="224"/>
                </a:lnTo>
                <a:lnTo>
                  <a:pt x="2672" y="207"/>
                </a:lnTo>
                <a:lnTo>
                  <a:pt x="2672" y="95"/>
                </a:lnTo>
                <a:lnTo>
                  <a:pt x="2672" y="93"/>
                </a:lnTo>
                <a:lnTo>
                  <a:pt x="2673" y="171"/>
                </a:lnTo>
                <a:lnTo>
                  <a:pt x="2673" y="181"/>
                </a:lnTo>
                <a:lnTo>
                  <a:pt x="2673" y="258"/>
                </a:lnTo>
                <a:lnTo>
                  <a:pt x="2673" y="262"/>
                </a:lnTo>
                <a:lnTo>
                  <a:pt x="2674" y="284"/>
                </a:lnTo>
                <a:lnTo>
                  <a:pt x="2674" y="284"/>
                </a:lnTo>
                <a:lnTo>
                  <a:pt x="2674" y="294"/>
                </a:lnTo>
                <a:lnTo>
                  <a:pt x="2675" y="295"/>
                </a:lnTo>
                <a:lnTo>
                  <a:pt x="2675" y="303"/>
                </a:lnTo>
                <a:lnTo>
                  <a:pt x="2675" y="302"/>
                </a:lnTo>
                <a:lnTo>
                  <a:pt x="2675" y="287"/>
                </a:lnTo>
                <a:lnTo>
                  <a:pt x="2676" y="284"/>
                </a:lnTo>
                <a:lnTo>
                  <a:pt x="2676" y="265"/>
                </a:lnTo>
                <a:lnTo>
                  <a:pt x="2676" y="265"/>
                </a:lnTo>
                <a:lnTo>
                  <a:pt x="2676" y="264"/>
                </a:lnTo>
                <a:lnTo>
                  <a:pt x="2677" y="281"/>
                </a:lnTo>
                <a:lnTo>
                  <a:pt x="2677" y="284"/>
                </a:lnTo>
                <a:lnTo>
                  <a:pt x="2677" y="310"/>
                </a:lnTo>
                <a:lnTo>
                  <a:pt x="2677" y="311"/>
                </a:lnTo>
                <a:lnTo>
                  <a:pt x="2678" y="327"/>
                </a:lnTo>
                <a:lnTo>
                  <a:pt x="2678" y="329"/>
                </a:lnTo>
                <a:lnTo>
                  <a:pt x="2678" y="338"/>
                </a:lnTo>
                <a:lnTo>
                  <a:pt x="2679" y="338"/>
                </a:lnTo>
                <a:lnTo>
                  <a:pt x="2679" y="346"/>
                </a:lnTo>
                <a:lnTo>
                  <a:pt x="2679" y="345"/>
                </a:lnTo>
                <a:lnTo>
                  <a:pt x="2679" y="346"/>
                </a:lnTo>
                <a:lnTo>
                  <a:pt x="2679" y="352"/>
                </a:lnTo>
                <a:lnTo>
                  <a:pt x="2680" y="353"/>
                </a:lnTo>
                <a:lnTo>
                  <a:pt x="2680" y="358"/>
                </a:lnTo>
                <a:lnTo>
                  <a:pt x="2680" y="359"/>
                </a:lnTo>
                <a:lnTo>
                  <a:pt x="2680" y="360"/>
                </a:lnTo>
                <a:lnTo>
                  <a:pt x="2680" y="360"/>
                </a:lnTo>
                <a:lnTo>
                  <a:pt x="2680" y="361"/>
                </a:lnTo>
                <a:lnTo>
                  <a:pt x="2681" y="365"/>
                </a:lnTo>
                <a:lnTo>
                  <a:pt x="2681" y="366"/>
                </a:lnTo>
                <a:lnTo>
                  <a:pt x="2682" y="372"/>
                </a:lnTo>
                <a:lnTo>
                  <a:pt x="2682" y="373"/>
                </a:lnTo>
                <a:lnTo>
                  <a:pt x="2682" y="377"/>
                </a:lnTo>
                <a:lnTo>
                  <a:pt x="2682" y="372"/>
                </a:lnTo>
                <a:lnTo>
                  <a:pt x="2682" y="370"/>
                </a:lnTo>
                <a:lnTo>
                  <a:pt x="2683" y="243"/>
                </a:lnTo>
                <a:lnTo>
                  <a:pt x="2683" y="227"/>
                </a:lnTo>
                <a:lnTo>
                  <a:pt x="2683" y="98"/>
                </a:lnTo>
                <a:lnTo>
                  <a:pt x="2684" y="96"/>
                </a:lnTo>
                <a:lnTo>
                  <a:pt x="2684" y="162"/>
                </a:lnTo>
                <a:lnTo>
                  <a:pt x="2684" y="172"/>
                </a:lnTo>
                <a:lnTo>
                  <a:pt x="2684" y="259"/>
                </a:lnTo>
                <a:lnTo>
                  <a:pt x="2685" y="265"/>
                </a:lnTo>
                <a:lnTo>
                  <a:pt x="2685" y="291"/>
                </a:lnTo>
                <a:lnTo>
                  <a:pt x="2685" y="291"/>
                </a:lnTo>
                <a:lnTo>
                  <a:pt x="2686" y="306"/>
                </a:lnTo>
                <a:lnTo>
                  <a:pt x="2686" y="307"/>
                </a:lnTo>
                <a:lnTo>
                  <a:pt x="2686" y="311"/>
                </a:lnTo>
                <a:lnTo>
                  <a:pt x="2686" y="307"/>
                </a:lnTo>
                <a:lnTo>
                  <a:pt x="2686" y="307"/>
                </a:lnTo>
                <a:lnTo>
                  <a:pt x="2687" y="285"/>
                </a:lnTo>
                <a:lnTo>
                  <a:pt x="2687" y="282"/>
                </a:lnTo>
                <a:lnTo>
                  <a:pt x="2687" y="265"/>
                </a:lnTo>
                <a:lnTo>
                  <a:pt x="2687" y="265"/>
                </a:lnTo>
                <a:lnTo>
                  <a:pt x="2688" y="264"/>
                </a:lnTo>
                <a:lnTo>
                  <a:pt x="2688" y="285"/>
                </a:lnTo>
                <a:lnTo>
                  <a:pt x="2688" y="288"/>
                </a:lnTo>
                <a:lnTo>
                  <a:pt x="2688" y="314"/>
                </a:lnTo>
                <a:lnTo>
                  <a:pt x="2689" y="316"/>
                </a:lnTo>
                <a:lnTo>
                  <a:pt x="2689" y="332"/>
                </a:lnTo>
                <a:lnTo>
                  <a:pt x="2689" y="332"/>
                </a:lnTo>
                <a:lnTo>
                  <a:pt x="2690" y="341"/>
                </a:lnTo>
                <a:lnTo>
                  <a:pt x="2690" y="343"/>
                </a:lnTo>
                <a:lnTo>
                  <a:pt x="2690" y="350"/>
                </a:lnTo>
                <a:lnTo>
                  <a:pt x="2690" y="350"/>
                </a:lnTo>
                <a:lnTo>
                  <a:pt x="2691" y="357"/>
                </a:lnTo>
                <a:lnTo>
                  <a:pt x="2691" y="356"/>
                </a:lnTo>
                <a:lnTo>
                  <a:pt x="2691" y="357"/>
                </a:lnTo>
                <a:lnTo>
                  <a:pt x="2691" y="364"/>
                </a:lnTo>
                <a:lnTo>
                  <a:pt x="2692" y="364"/>
                </a:lnTo>
                <a:lnTo>
                  <a:pt x="2692" y="369"/>
                </a:lnTo>
                <a:lnTo>
                  <a:pt x="2692" y="369"/>
                </a:lnTo>
                <a:lnTo>
                  <a:pt x="2692" y="369"/>
                </a:lnTo>
                <a:lnTo>
                  <a:pt x="2692" y="372"/>
                </a:lnTo>
                <a:lnTo>
                  <a:pt x="2692" y="374"/>
                </a:lnTo>
                <a:lnTo>
                  <a:pt x="2693" y="373"/>
                </a:lnTo>
                <a:lnTo>
                  <a:pt x="2693" y="378"/>
                </a:lnTo>
                <a:lnTo>
                  <a:pt x="2693" y="378"/>
                </a:lnTo>
                <a:lnTo>
                  <a:pt x="2693" y="378"/>
                </a:lnTo>
                <a:lnTo>
                  <a:pt x="2693" y="383"/>
                </a:lnTo>
                <a:lnTo>
                  <a:pt x="2693" y="383"/>
                </a:lnTo>
                <a:lnTo>
                  <a:pt x="2694" y="382"/>
                </a:lnTo>
                <a:lnTo>
                  <a:pt x="2694" y="283"/>
                </a:lnTo>
                <a:lnTo>
                  <a:pt x="2694" y="265"/>
                </a:lnTo>
                <a:lnTo>
                  <a:pt x="2695" y="105"/>
                </a:lnTo>
                <a:lnTo>
                  <a:pt x="2695" y="97"/>
                </a:lnTo>
                <a:lnTo>
                  <a:pt x="2695" y="86"/>
                </a:lnTo>
                <a:lnTo>
                  <a:pt x="2695" y="127"/>
                </a:lnTo>
                <a:lnTo>
                  <a:pt x="2695" y="137"/>
                </a:lnTo>
                <a:lnTo>
                  <a:pt x="2696" y="232"/>
                </a:lnTo>
                <a:lnTo>
                  <a:pt x="2696" y="239"/>
                </a:lnTo>
                <a:lnTo>
                  <a:pt x="2696" y="274"/>
                </a:lnTo>
                <a:lnTo>
                  <a:pt x="2697" y="274"/>
                </a:lnTo>
                <a:lnTo>
                  <a:pt x="2697" y="279"/>
                </a:lnTo>
                <a:lnTo>
                  <a:pt x="2697" y="279"/>
                </a:lnTo>
                <a:lnTo>
                  <a:pt x="2697" y="281"/>
                </a:lnTo>
                <a:lnTo>
                  <a:pt x="2697" y="295"/>
                </a:lnTo>
                <a:lnTo>
                  <a:pt x="2698" y="295"/>
                </a:lnTo>
                <a:lnTo>
                  <a:pt x="2698" y="296"/>
                </a:lnTo>
                <a:lnTo>
                  <a:pt x="2698" y="292"/>
                </a:lnTo>
                <a:lnTo>
                  <a:pt x="2698" y="291"/>
                </a:lnTo>
                <a:lnTo>
                  <a:pt x="2699" y="270"/>
                </a:lnTo>
                <a:lnTo>
                  <a:pt x="2699" y="269"/>
                </a:lnTo>
                <a:lnTo>
                  <a:pt x="2699" y="265"/>
                </a:lnTo>
                <a:lnTo>
                  <a:pt x="2699" y="271"/>
                </a:lnTo>
                <a:lnTo>
                  <a:pt x="2699" y="273"/>
                </a:lnTo>
                <a:lnTo>
                  <a:pt x="2700" y="298"/>
                </a:lnTo>
                <a:lnTo>
                  <a:pt x="2700" y="300"/>
                </a:lnTo>
                <a:lnTo>
                  <a:pt x="2700" y="321"/>
                </a:lnTo>
                <a:lnTo>
                  <a:pt x="2701" y="323"/>
                </a:lnTo>
                <a:lnTo>
                  <a:pt x="2701" y="334"/>
                </a:lnTo>
                <a:lnTo>
                  <a:pt x="2701" y="336"/>
                </a:lnTo>
                <a:lnTo>
                  <a:pt x="2701" y="344"/>
                </a:lnTo>
                <a:lnTo>
                  <a:pt x="2702" y="344"/>
                </a:lnTo>
                <a:lnTo>
                  <a:pt x="2702" y="351"/>
                </a:lnTo>
                <a:lnTo>
                  <a:pt x="2702" y="351"/>
                </a:lnTo>
                <a:lnTo>
                  <a:pt x="2703" y="357"/>
                </a:lnTo>
                <a:lnTo>
                  <a:pt x="2703" y="357"/>
                </a:lnTo>
                <a:lnTo>
                  <a:pt x="2703" y="358"/>
                </a:lnTo>
                <a:lnTo>
                  <a:pt x="2703" y="363"/>
                </a:lnTo>
                <a:lnTo>
                  <a:pt x="2703" y="364"/>
                </a:lnTo>
                <a:lnTo>
                  <a:pt x="2704" y="368"/>
                </a:lnTo>
                <a:lnTo>
                  <a:pt x="2704" y="368"/>
                </a:lnTo>
                <a:lnTo>
                  <a:pt x="2704" y="367"/>
                </a:lnTo>
                <a:lnTo>
                  <a:pt x="2704" y="372"/>
                </a:lnTo>
                <a:lnTo>
                  <a:pt x="2704" y="371"/>
                </a:lnTo>
                <a:lnTo>
                  <a:pt x="2705" y="372"/>
                </a:lnTo>
                <a:lnTo>
                  <a:pt x="2705" y="379"/>
                </a:lnTo>
                <a:lnTo>
                  <a:pt x="2705" y="380"/>
                </a:lnTo>
                <a:lnTo>
                  <a:pt x="2705" y="384"/>
                </a:lnTo>
                <a:lnTo>
                  <a:pt x="2705" y="379"/>
                </a:lnTo>
                <a:lnTo>
                  <a:pt x="2706" y="376"/>
                </a:lnTo>
                <a:lnTo>
                  <a:pt x="2706" y="242"/>
                </a:lnTo>
                <a:lnTo>
                  <a:pt x="2706" y="225"/>
                </a:lnTo>
                <a:lnTo>
                  <a:pt x="2706" y="95"/>
                </a:lnTo>
                <a:lnTo>
                  <a:pt x="2707" y="93"/>
                </a:lnTo>
                <a:lnTo>
                  <a:pt x="2707" y="91"/>
                </a:lnTo>
                <a:lnTo>
                  <a:pt x="2707" y="158"/>
                </a:lnTo>
                <a:lnTo>
                  <a:pt x="2707" y="167"/>
                </a:lnTo>
                <a:lnTo>
                  <a:pt x="2708" y="251"/>
                </a:lnTo>
                <a:lnTo>
                  <a:pt x="2708" y="255"/>
                </a:lnTo>
                <a:lnTo>
                  <a:pt x="2708" y="280"/>
                </a:lnTo>
                <a:lnTo>
                  <a:pt x="2708" y="280"/>
                </a:lnTo>
                <a:lnTo>
                  <a:pt x="2708" y="281"/>
                </a:lnTo>
                <a:lnTo>
                  <a:pt x="2709" y="291"/>
                </a:lnTo>
                <a:lnTo>
                  <a:pt x="2709" y="291"/>
                </a:lnTo>
                <a:lnTo>
                  <a:pt x="2709" y="302"/>
                </a:lnTo>
                <a:lnTo>
                  <a:pt x="2710" y="302"/>
                </a:lnTo>
                <a:lnTo>
                  <a:pt x="2710" y="303"/>
                </a:lnTo>
                <a:lnTo>
                  <a:pt x="2710" y="289"/>
                </a:lnTo>
                <a:lnTo>
                  <a:pt x="2710" y="287"/>
                </a:lnTo>
                <a:lnTo>
                  <a:pt x="2710" y="267"/>
                </a:lnTo>
                <a:lnTo>
                  <a:pt x="2711" y="266"/>
                </a:lnTo>
                <a:lnTo>
                  <a:pt x="2711" y="279"/>
                </a:lnTo>
                <a:lnTo>
                  <a:pt x="2711" y="281"/>
                </a:lnTo>
                <a:lnTo>
                  <a:pt x="2712" y="308"/>
                </a:lnTo>
                <a:lnTo>
                  <a:pt x="2712" y="310"/>
                </a:lnTo>
                <a:lnTo>
                  <a:pt x="2712" y="327"/>
                </a:lnTo>
                <a:lnTo>
                  <a:pt x="2712" y="328"/>
                </a:lnTo>
                <a:lnTo>
                  <a:pt x="2713" y="337"/>
                </a:lnTo>
                <a:lnTo>
                  <a:pt x="2713" y="339"/>
                </a:lnTo>
                <a:lnTo>
                  <a:pt x="2713" y="348"/>
                </a:lnTo>
                <a:lnTo>
                  <a:pt x="2714" y="348"/>
                </a:lnTo>
                <a:lnTo>
                  <a:pt x="2714" y="355"/>
                </a:lnTo>
                <a:lnTo>
                  <a:pt x="2714" y="355"/>
                </a:lnTo>
                <a:lnTo>
                  <a:pt x="2714" y="361"/>
                </a:lnTo>
                <a:lnTo>
                  <a:pt x="2715" y="361"/>
                </a:lnTo>
                <a:lnTo>
                  <a:pt x="2715" y="365"/>
                </a:lnTo>
                <a:lnTo>
                  <a:pt x="2715" y="365"/>
                </a:lnTo>
                <a:lnTo>
                  <a:pt x="2715" y="365"/>
                </a:lnTo>
                <a:lnTo>
                  <a:pt x="2716" y="370"/>
                </a:lnTo>
                <a:lnTo>
                  <a:pt x="2716" y="370"/>
                </a:lnTo>
                <a:lnTo>
                  <a:pt x="2716" y="375"/>
                </a:lnTo>
                <a:lnTo>
                  <a:pt x="2716" y="375"/>
                </a:lnTo>
                <a:lnTo>
                  <a:pt x="2716" y="376"/>
                </a:lnTo>
                <a:lnTo>
                  <a:pt x="2717" y="383"/>
                </a:lnTo>
                <a:lnTo>
                  <a:pt x="2717" y="383"/>
                </a:lnTo>
                <a:lnTo>
                  <a:pt x="2717" y="383"/>
                </a:lnTo>
                <a:lnTo>
                  <a:pt x="2717" y="383"/>
                </a:lnTo>
                <a:lnTo>
                  <a:pt x="2717" y="347"/>
                </a:lnTo>
                <a:lnTo>
                  <a:pt x="2717" y="336"/>
                </a:lnTo>
                <a:lnTo>
                  <a:pt x="2718" y="163"/>
                </a:lnTo>
                <a:lnTo>
                  <a:pt x="2718" y="149"/>
                </a:lnTo>
                <a:lnTo>
                  <a:pt x="2718" y="99"/>
                </a:lnTo>
                <a:lnTo>
                  <a:pt x="2718" y="109"/>
                </a:lnTo>
                <a:lnTo>
                  <a:pt x="2718" y="115"/>
                </a:lnTo>
                <a:lnTo>
                  <a:pt x="2719" y="222"/>
                </a:lnTo>
                <a:lnTo>
                  <a:pt x="2719" y="229"/>
                </a:lnTo>
                <a:lnTo>
                  <a:pt x="2719" y="285"/>
                </a:lnTo>
                <a:lnTo>
                  <a:pt x="2720" y="289"/>
                </a:lnTo>
                <a:lnTo>
                  <a:pt x="2720" y="302"/>
                </a:lnTo>
                <a:lnTo>
                  <a:pt x="2720" y="303"/>
                </a:lnTo>
                <a:lnTo>
                  <a:pt x="2721" y="314"/>
                </a:lnTo>
                <a:lnTo>
                  <a:pt x="2721" y="314"/>
                </a:lnTo>
                <a:lnTo>
                  <a:pt x="2721" y="315"/>
                </a:lnTo>
                <a:lnTo>
                  <a:pt x="2721" y="304"/>
                </a:lnTo>
                <a:lnTo>
                  <a:pt x="2721" y="302"/>
                </a:lnTo>
                <a:lnTo>
                  <a:pt x="2722" y="272"/>
                </a:lnTo>
                <a:lnTo>
                  <a:pt x="2722" y="269"/>
                </a:lnTo>
                <a:lnTo>
                  <a:pt x="2722" y="264"/>
                </a:lnTo>
                <a:lnTo>
                  <a:pt x="2722" y="270"/>
                </a:lnTo>
                <a:lnTo>
                  <a:pt x="2723" y="272"/>
                </a:lnTo>
                <a:lnTo>
                  <a:pt x="2723" y="301"/>
                </a:lnTo>
                <a:lnTo>
                  <a:pt x="2723" y="304"/>
                </a:lnTo>
                <a:lnTo>
                  <a:pt x="2723" y="326"/>
                </a:lnTo>
                <a:lnTo>
                  <a:pt x="2724" y="328"/>
                </a:lnTo>
                <a:lnTo>
                  <a:pt x="2724" y="340"/>
                </a:lnTo>
                <a:lnTo>
                  <a:pt x="2724" y="340"/>
                </a:lnTo>
                <a:lnTo>
                  <a:pt x="2725" y="348"/>
                </a:lnTo>
                <a:lnTo>
                  <a:pt x="2725" y="349"/>
                </a:lnTo>
                <a:lnTo>
                  <a:pt x="2725" y="354"/>
                </a:lnTo>
                <a:lnTo>
                  <a:pt x="2725" y="354"/>
                </a:lnTo>
                <a:lnTo>
                  <a:pt x="2725" y="354"/>
                </a:lnTo>
                <a:lnTo>
                  <a:pt x="2726" y="362"/>
                </a:lnTo>
                <a:lnTo>
                  <a:pt x="2726" y="361"/>
                </a:lnTo>
                <a:lnTo>
                  <a:pt x="2726" y="368"/>
                </a:lnTo>
                <a:lnTo>
                  <a:pt x="2727" y="368"/>
                </a:lnTo>
                <a:lnTo>
                  <a:pt x="2727" y="368"/>
                </a:lnTo>
                <a:lnTo>
                  <a:pt x="2727" y="371"/>
                </a:lnTo>
                <a:lnTo>
                  <a:pt x="2727" y="370"/>
                </a:lnTo>
                <a:lnTo>
                  <a:pt x="2727" y="371"/>
                </a:lnTo>
                <a:lnTo>
                  <a:pt x="2727" y="376"/>
                </a:lnTo>
                <a:lnTo>
                  <a:pt x="2728" y="376"/>
                </a:lnTo>
                <a:lnTo>
                  <a:pt x="2728" y="383"/>
                </a:lnTo>
                <a:lnTo>
                  <a:pt x="2728" y="383"/>
                </a:lnTo>
                <a:lnTo>
                  <a:pt x="2728" y="384"/>
                </a:lnTo>
                <a:lnTo>
                  <a:pt x="2729" y="339"/>
                </a:lnTo>
                <a:lnTo>
                  <a:pt x="2729" y="326"/>
                </a:lnTo>
                <a:lnTo>
                  <a:pt x="2729" y="148"/>
                </a:lnTo>
                <a:lnTo>
                  <a:pt x="2729" y="136"/>
                </a:lnTo>
                <a:lnTo>
                  <a:pt x="2730" y="93"/>
                </a:lnTo>
                <a:lnTo>
                  <a:pt x="2730" y="105"/>
                </a:lnTo>
                <a:lnTo>
                  <a:pt x="2730" y="111"/>
                </a:lnTo>
                <a:lnTo>
                  <a:pt x="2730" y="211"/>
                </a:lnTo>
                <a:lnTo>
                  <a:pt x="2730" y="218"/>
                </a:lnTo>
                <a:lnTo>
                  <a:pt x="2731" y="267"/>
                </a:lnTo>
                <a:lnTo>
                  <a:pt x="2731" y="269"/>
                </a:lnTo>
                <a:lnTo>
                  <a:pt x="2731" y="277"/>
                </a:lnTo>
                <a:lnTo>
                  <a:pt x="2731" y="276"/>
                </a:lnTo>
                <a:lnTo>
                  <a:pt x="2732" y="277"/>
                </a:lnTo>
                <a:lnTo>
                  <a:pt x="2732" y="293"/>
                </a:lnTo>
                <a:lnTo>
                  <a:pt x="2732" y="294"/>
                </a:lnTo>
                <a:lnTo>
                  <a:pt x="2732" y="298"/>
                </a:lnTo>
                <a:lnTo>
                  <a:pt x="2732" y="296"/>
                </a:lnTo>
                <a:lnTo>
                  <a:pt x="2733" y="294"/>
                </a:lnTo>
                <a:lnTo>
                  <a:pt x="2733" y="276"/>
                </a:lnTo>
                <a:lnTo>
                  <a:pt x="2733" y="275"/>
                </a:lnTo>
                <a:lnTo>
                  <a:pt x="2734" y="267"/>
                </a:lnTo>
                <a:lnTo>
                  <a:pt x="2734" y="268"/>
                </a:lnTo>
                <a:lnTo>
                  <a:pt x="2734" y="269"/>
                </a:lnTo>
                <a:lnTo>
                  <a:pt x="2734" y="293"/>
                </a:lnTo>
                <a:lnTo>
                  <a:pt x="2734" y="294"/>
                </a:lnTo>
                <a:lnTo>
                  <a:pt x="2735" y="318"/>
                </a:lnTo>
                <a:lnTo>
                  <a:pt x="2735" y="319"/>
                </a:lnTo>
                <a:lnTo>
                  <a:pt x="2735" y="333"/>
                </a:lnTo>
                <a:lnTo>
                  <a:pt x="2736" y="334"/>
                </a:lnTo>
                <a:lnTo>
                  <a:pt x="2736" y="343"/>
                </a:lnTo>
                <a:lnTo>
                  <a:pt x="2736" y="343"/>
                </a:lnTo>
                <a:lnTo>
                  <a:pt x="2736" y="343"/>
                </a:lnTo>
                <a:lnTo>
                  <a:pt x="2736" y="351"/>
                </a:lnTo>
                <a:lnTo>
                  <a:pt x="2737" y="352"/>
                </a:lnTo>
                <a:lnTo>
                  <a:pt x="2737" y="356"/>
                </a:lnTo>
                <a:lnTo>
                  <a:pt x="2737" y="356"/>
                </a:lnTo>
                <a:lnTo>
                  <a:pt x="2737" y="357"/>
                </a:lnTo>
                <a:lnTo>
                  <a:pt x="2738" y="363"/>
                </a:lnTo>
                <a:lnTo>
                  <a:pt x="2738" y="363"/>
                </a:lnTo>
                <a:lnTo>
                  <a:pt x="2738" y="368"/>
                </a:lnTo>
                <a:lnTo>
                  <a:pt x="2738" y="367"/>
                </a:lnTo>
                <a:lnTo>
                  <a:pt x="2739" y="372"/>
                </a:lnTo>
                <a:lnTo>
                  <a:pt x="2739" y="372"/>
                </a:lnTo>
                <a:lnTo>
                  <a:pt x="2739" y="371"/>
                </a:lnTo>
                <a:lnTo>
                  <a:pt x="2739" y="377"/>
                </a:lnTo>
                <a:lnTo>
                  <a:pt x="2740" y="378"/>
                </a:lnTo>
                <a:lnTo>
                  <a:pt x="2740" y="382"/>
                </a:lnTo>
                <a:lnTo>
                  <a:pt x="2740" y="376"/>
                </a:lnTo>
                <a:lnTo>
                  <a:pt x="2740" y="373"/>
                </a:lnTo>
                <a:lnTo>
                  <a:pt x="2740" y="226"/>
                </a:lnTo>
                <a:lnTo>
                  <a:pt x="2741" y="209"/>
                </a:lnTo>
                <a:lnTo>
                  <a:pt x="2741" y="91"/>
                </a:lnTo>
                <a:lnTo>
                  <a:pt x="2741" y="89"/>
                </a:lnTo>
                <a:lnTo>
                  <a:pt x="2742" y="164"/>
                </a:lnTo>
                <a:lnTo>
                  <a:pt x="2742" y="173"/>
                </a:lnTo>
                <a:lnTo>
                  <a:pt x="2742" y="247"/>
                </a:lnTo>
                <a:lnTo>
                  <a:pt x="2742" y="250"/>
                </a:lnTo>
                <a:lnTo>
                  <a:pt x="2743" y="271"/>
                </a:lnTo>
                <a:lnTo>
                  <a:pt x="2743" y="271"/>
                </a:lnTo>
                <a:lnTo>
                  <a:pt x="2743" y="280"/>
                </a:lnTo>
                <a:lnTo>
                  <a:pt x="2743" y="283"/>
                </a:lnTo>
                <a:lnTo>
                  <a:pt x="2744" y="296"/>
                </a:lnTo>
                <a:lnTo>
                  <a:pt x="2744" y="296"/>
                </a:lnTo>
                <a:lnTo>
                  <a:pt x="2744" y="296"/>
                </a:lnTo>
                <a:lnTo>
                  <a:pt x="2744" y="296"/>
                </a:lnTo>
                <a:lnTo>
                  <a:pt x="2744" y="283"/>
                </a:lnTo>
                <a:lnTo>
                  <a:pt x="2744" y="282"/>
                </a:lnTo>
                <a:lnTo>
                  <a:pt x="2745" y="265"/>
                </a:lnTo>
                <a:lnTo>
                  <a:pt x="2745" y="265"/>
                </a:lnTo>
                <a:lnTo>
                  <a:pt x="2745" y="264"/>
                </a:lnTo>
                <a:lnTo>
                  <a:pt x="2745" y="276"/>
                </a:lnTo>
                <a:lnTo>
                  <a:pt x="2746" y="278"/>
                </a:lnTo>
                <a:lnTo>
                  <a:pt x="2746" y="304"/>
                </a:lnTo>
                <a:lnTo>
                  <a:pt x="2746" y="306"/>
                </a:lnTo>
                <a:lnTo>
                  <a:pt x="2747" y="322"/>
                </a:lnTo>
                <a:lnTo>
                  <a:pt x="2747" y="324"/>
                </a:lnTo>
                <a:lnTo>
                  <a:pt x="2747" y="335"/>
                </a:lnTo>
                <a:lnTo>
                  <a:pt x="2747" y="335"/>
                </a:lnTo>
                <a:lnTo>
                  <a:pt x="2748" y="343"/>
                </a:lnTo>
                <a:lnTo>
                  <a:pt x="2748" y="343"/>
                </a:lnTo>
                <a:lnTo>
                  <a:pt x="2748" y="344"/>
                </a:lnTo>
                <a:lnTo>
                  <a:pt x="2748" y="350"/>
                </a:lnTo>
                <a:lnTo>
                  <a:pt x="2748" y="350"/>
                </a:lnTo>
                <a:lnTo>
                  <a:pt x="2749" y="351"/>
                </a:lnTo>
                <a:lnTo>
                  <a:pt x="2749" y="357"/>
                </a:lnTo>
                <a:lnTo>
                  <a:pt x="2749" y="357"/>
                </a:lnTo>
                <a:lnTo>
                  <a:pt x="2749" y="356"/>
                </a:lnTo>
                <a:lnTo>
                  <a:pt x="2749" y="360"/>
                </a:lnTo>
                <a:lnTo>
                  <a:pt x="2750" y="360"/>
                </a:lnTo>
                <a:lnTo>
                  <a:pt x="2750" y="364"/>
                </a:lnTo>
                <a:lnTo>
                  <a:pt x="2750" y="364"/>
                </a:lnTo>
                <a:lnTo>
                  <a:pt x="2750" y="364"/>
                </a:lnTo>
                <a:lnTo>
                  <a:pt x="2751" y="370"/>
                </a:lnTo>
                <a:lnTo>
                  <a:pt x="2751" y="370"/>
                </a:lnTo>
                <a:lnTo>
                  <a:pt x="2751" y="377"/>
                </a:lnTo>
                <a:lnTo>
                  <a:pt x="2751" y="377"/>
                </a:lnTo>
                <a:lnTo>
                  <a:pt x="2751" y="377"/>
                </a:lnTo>
                <a:lnTo>
                  <a:pt x="2752" y="341"/>
                </a:lnTo>
                <a:lnTo>
                  <a:pt x="2752" y="329"/>
                </a:lnTo>
                <a:lnTo>
                  <a:pt x="2752" y="149"/>
                </a:lnTo>
                <a:lnTo>
                  <a:pt x="2753" y="135"/>
                </a:lnTo>
                <a:lnTo>
                  <a:pt x="2753" y="90"/>
                </a:lnTo>
                <a:lnTo>
                  <a:pt x="2753" y="99"/>
                </a:lnTo>
                <a:lnTo>
                  <a:pt x="2753" y="107"/>
                </a:lnTo>
                <a:lnTo>
                  <a:pt x="2753" y="212"/>
                </a:lnTo>
                <a:lnTo>
                  <a:pt x="2754" y="219"/>
                </a:lnTo>
                <a:lnTo>
                  <a:pt x="2754" y="270"/>
                </a:lnTo>
                <a:lnTo>
                  <a:pt x="2754" y="272"/>
                </a:lnTo>
                <a:lnTo>
                  <a:pt x="2755" y="283"/>
                </a:lnTo>
                <a:lnTo>
                  <a:pt x="2755" y="283"/>
                </a:lnTo>
                <a:lnTo>
                  <a:pt x="2755" y="283"/>
                </a:lnTo>
                <a:lnTo>
                  <a:pt x="2755" y="298"/>
                </a:lnTo>
                <a:lnTo>
                  <a:pt x="2755" y="298"/>
                </a:lnTo>
                <a:lnTo>
                  <a:pt x="2755" y="300"/>
                </a:lnTo>
                <a:lnTo>
                  <a:pt x="2756" y="294"/>
                </a:lnTo>
                <a:lnTo>
                  <a:pt x="2756" y="292"/>
                </a:lnTo>
                <a:lnTo>
                  <a:pt x="2756" y="264"/>
                </a:lnTo>
                <a:lnTo>
                  <a:pt x="2756" y="262"/>
                </a:lnTo>
                <a:lnTo>
                  <a:pt x="2757" y="254"/>
                </a:lnTo>
                <a:lnTo>
                  <a:pt x="2757" y="257"/>
                </a:lnTo>
                <a:lnTo>
                  <a:pt x="2757" y="260"/>
                </a:lnTo>
                <a:lnTo>
                  <a:pt x="2757" y="287"/>
                </a:lnTo>
                <a:lnTo>
                  <a:pt x="2758" y="290"/>
                </a:lnTo>
                <a:lnTo>
                  <a:pt x="2758" y="312"/>
                </a:lnTo>
                <a:lnTo>
                  <a:pt x="2758" y="312"/>
                </a:lnTo>
                <a:lnTo>
                  <a:pt x="2758" y="325"/>
                </a:lnTo>
                <a:lnTo>
                  <a:pt x="2759" y="325"/>
                </a:lnTo>
                <a:lnTo>
                  <a:pt x="2759" y="333"/>
                </a:lnTo>
                <a:lnTo>
                  <a:pt x="2759" y="333"/>
                </a:lnTo>
                <a:lnTo>
                  <a:pt x="2760" y="340"/>
                </a:lnTo>
                <a:lnTo>
                  <a:pt x="2760" y="341"/>
                </a:lnTo>
                <a:lnTo>
                  <a:pt x="2760" y="340"/>
                </a:lnTo>
                <a:lnTo>
                  <a:pt x="2760" y="346"/>
                </a:lnTo>
                <a:lnTo>
                  <a:pt x="2760" y="346"/>
                </a:lnTo>
                <a:lnTo>
                  <a:pt x="2760" y="346"/>
                </a:lnTo>
                <a:lnTo>
                  <a:pt x="2761" y="351"/>
                </a:lnTo>
                <a:lnTo>
                  <a:pt x="2761" y="350"/>
                </a:lnTo>
                <a:lnTo>
                  <a:pt x="2761" y="351"/>
                </a:lnTo>
                <a:lnTo>
                  <a:pt x="2761" y="355"/>
                </a:lnTo>
                <a:lnTo>
                  <a:pt x="2762" y="355"/>
                </a:lnTo>
                <a:lnTo>
                  <a:pt x="2762" y="361"/>
                </a:lnTo>
                <a:lnTo>
                  <a:pt x="2762" y="362"/>
                </a:lnTo>
                <a:lnTo>
                  <a:pt x="2762" y="368"/>
                </a:lnTo>
                <a:lnTo>
                  <a:pt x="2762" y="367"/>
                </a:lnTo>
                <a:lnTo>
                  <a:pt x="2763" y="366"/>
                </a:lnTo>
                <a:lnTo>
                  <a:pt x="2763" y="276"/>
                </a:lnTo>
                <a:lnTo>
                  <a:pt x="2763" y="259"/>
                </a:lnTo>
                <a:lnTo>
                  <a:pt x="2764" y="94"/>
                </a:lnTo>
                <a:lnTo>
                  <a:pt x="2764" y="87"/>
                </a:lnTo>
                <a:lnTo>
                  <a:pt x="2764" y="75"/>
                </a:lnTo>
                <a:lnTo>
                  <a:pt x="2764" y="129"/>
                </a:lnTo>
                <a:lnTo>
                  <a:pt x="2764" y="140"/>
                </a:lnTo>
                <a:lnTo>
                  <a:pt x="2765" y="226"/>
                </a:lnTo>
                <a:lnTo>
                  <a:pt x="2765" y="231"/>
                </a:lnTo>
                <a:lnTo>
                  <a:pt x="2765" y="261"/>
                </a:lnTo>
                <a:lnTo>
                  <a:pt x="2766" y="262"/>
                </a:lnTo>
                <a:lnTo>
                  <a:pt x="2766" y="269"/>
                </a:lnTo>
                <a:lnTo>
                  <a:pt x="2766" y="270"/>
                </a:lnTo>
                <a:lnTo>
                  <a:pt x="2766" y="285"/>
                </a:lnTo>
                <a:lnTo>
                  <a:pt x="2767" y="286"/>
                </a:lnTo>
                <a:lnTo>
                  <a:pt x="2767" y="286"/>
                </a:lnTo>
                <a:lnTo>
                  <a:pt x="2767" y="276"/>
                </a:lnTo>
                <a:lnTo>
                  <a:pt x="2767" y="274"/>
                </a:lnTo>
                <a:lnTo>
                  <a:pt x="2767" y="256"/>
                </a:lnTo>
                <a:lnTo>
                  <a:pt x="2767" y="256"/>
                </a:lnTo>
                <a:lnTo>
                  <a:pt x="2767" y="255"/>
                </a:lnTo>
                <a:lnTo>
                  <a:pt x="2768" y="252"/>
                </a:lnTo>
                <a:lnTo>
                  <a:pt x="2768" y="261"/>
                </a:lnTo>
                <a:lnTo>
                  <a:pt x="2768" y="264"/>
                </a:lnTo>
                <a:lnTo>
                  <a:pt x="2769" y="290"/>
                </a:lnTo>
                <a:lnTo>
                  <a:pt x="2769" y="292"/>
                </a:lnTo>
                <a:lnTo>
                  <a:pt x="2769" y="311"/>
                </a:lnTo>
                <a:lnTo>
                  <a:pt x="2769" y="312"/>
                </a:lnTo>
                <a:lnTo>
                  <a:pt x="2770" y="324"/>
                </a:lnTo>
                <a:lnTo>
                  <a:pt x="2770" y="325"/>
                </a:lnTo>
                <a:lnTo>
                  <a:pt x="2770" y="332"/>
                </a:lnTo>
                <a:lnTo>
                  <a:pt x="2770" y="332"/>
                </a:lnTo>
                <a:lnTo>
                  <a:pt x="2770" y="333"/>
                </a:lnTo>
                <a:lnTo>
                  <a:pt x="2771" y="339"/>
                </a:lnTo>
                <a:lnTo>
                  <a:pt x="2771" y="339"/>
                </a:lnTo>
                <a:lnTo>
                  <a:pt x="2771" y="345"/>
                </a:lnTo>
                <a:lnTo>
                  <a:pt x="2772" y="346"/>
                </a:lnTo>
                <a:lnTo>
                  <a:pt x="2772" y="352"/>
                </a:lnTo>
                <a:lnTo>
                  <a:pt x="2772" y="351"/>
                </a:lnTo>
                <a:lnTo>
                  <a:pt x="2772" y="353"/>
                </a:lnTo>
                <a:lnTo>
                  <a:pt x="2772" y="352"/>
                </a:lnTo>
                <a:lnTo>
                  <a:pt x="2773" y="356"/>
                </a:lnTo>
                <a:lnTo>
                  <a:pt x="2773" y="356"/>
                </a:lnTo>
                <a:lnTo>
                  <a:pt x="2773" y="356"/>
                </a:lnTo>
                <a:lnTo>
                  <a:pt x="2773" y="361"/>
                </a:lnTo>
                <a:lnTo>
                  <a:pt x="2773" y="362"/>
                </a:lnTo>
                <a:lnTo>
                  <a:pt x="2773" y="361"/>
                </a:lnTo>
                <a:lnTo>
                  <a:pt x="2774" y="370"/>
                </a:lnTo>
                <a:lnTo>
                  <a:pt x="2774" y="370"/>
                </a:lnTo>
                <a:lnTo>
                  <a:pt x="2774" y="370"/>
                </a:lnTo>
                <a:lnTo>
                  <a:pt x="2774" y="331"/>
                </a:lnTo>
                <a:lnTo>
                  <a:pt x="2775" y="319"/>
                </a:lnTo>
                <a:lnTo>
                  <a:pt x="2775" y="141"/>
                </a:lnTo>
                <a:lnTo>
                  <a:pt x="2775" y="127"/>
                </a:lnTo>
                <a:lnTo>
                  <a:pt x="2775" y="70"/>
                </a:lnTo>
                <a:lnTo>
                  <a:pt x="2775" y="82"/>
                </a:lnTo>
                <a:lnTo>
                  <a:pt x="2776" y="90"/>
                </a:lnTo>
                <a:lnTo>
                  <a:pt x="2776" y="185"/>
                </a:lnTo>
                <a:lnTo>
                  <a:pt x="2776" y="193"/>
                </a:lnTo>
                <a:lnTo>
                  <a:pt x="2777" y="245"/>
                </a:lnTo>
                <a:lnTo>
                  <a:pt x="2777" y="247"/>
                </a:lnTo>
                <a:lnTo>
                  <a:pt x="2777" y="255"/>
                </a:lnTo>
                <a:lnTo>
                  <a:pt x="2777" y="255"/>
                </a:lnTo>
                <a:lnTo>
                  <a:pt x="2778" y="272"/>
                </a:lnTo>
                <a:lnTo>
                  <a:pt x="2778" y="273"/>
                </a:lnTo>
                <a:lnTo>
                  <a:pt x="2778" y="279"/>
                </a:lnTo>
                <a:lnTo>
                  <a:pt x="2778" y="278"/>
                </a:lnTo>
                <a:lnTo>
                  <a:pt x="2779" y="277"/>
                </a:lnTo>
                <a:lnTo>
                  <a:pt x="2779" y="262"/>
                </a:lnTo>
                <a:lnTo>
                  <a:pt x="2779" y="260"/>
                </a:lnTo>
                <a:lnTo>
                  <a:pt x="2779" y="251"/>
                </a:lnTo>
                <a:lnTo>
                  <a:pt x="2779" y="253"/>
                </a:lnTo>
                <a:lnTo>
                  <a:pt x="2780" y="253"/>
                </a:lnTo>
                <a:lnTo>
                  <a:pt x="2780" y="276"/>
                </a:lnTo>
                <a:lnTo>
                  <a:pt x="2780" y="278"/>
                </a:lnTo>
                <a:lnTo>
                  <a:pt x="2780" y="301"/>
                </a:lnTo>
                <a:lnTo>
                  <a:pt x="2781" y="303"/>
                </a:lnTo>
                <a:lnTo>
                  <a:pt x="2781" y="317"/>
                </a:lnTo>
                <a:lnTo>
                  <a:pt x="2781" y="319"/>
                </a:lnTo>
                <a:lnTo>
                  <a:pt x="2782" y="327"/>
                </a:lnTo>
                <a:lnTo>
                  <a:pt x="2782" y="327"/>
                </a:lnTo>
                <a:lnTo>
                  <a:pt x="2782" y="329"/>
                </a:lnTo>
                <a:lnTo>
                  <a:pt x="2782" y="328"/>
                </a:lnTo>
                <a:lnTo>
                  <a:pt x="2782" y="335"/>
                </a:lnTo>
                <a:lnTo>
                  <a:pt x="2782" y="336"/>
                </a:lnTo>
                <a:lnTo>
                  <a:pt x="2782" y="335"/>
                </a:lnTo>
                <a:lnTo>
                  <a:pt x="2783" y="341"/>
                </a:lnTo>
                <a:lnTo>
                  <a:pt x="2783" y="341"/>
                </a:lnTo>
                <a:lnTo>
                  <a:pt x="2783" y="347"/>
                </a:lnTo>
                <a:lnTo>
                  <a:pt x="2784" y="347"/>
                </a:lnTo>
                <a:lnTo>
                  <a:pt x="2784" y="352"/>
                </a:lnTo>
                <a:lnTo>
                  <a:pt x="2784" y="352"/>
                </a:lnTo>
                <a:lnTo>
                  <a:pt x="2784" y="352"/>
                </a:lnTo>
                <a:lnTo>
                  <a:pt x="2784" y="357"/>
                </a:lnTo>
                <a:lnTo>
                  <a:pt x="2784" y="357"/>
                </a:lnTo>
                <a:lnTo>
                  <a:pt x="2785" y="358"/>
                </a:lnTo>
                <a:lnTo>
                  <a:pt x="2785" y="364"/>
                </a:lnTo>
                <a:lnTo>
                  <a:pt x="2785" y="363"/>
                </a:lnTo>
                <a:lnTo>
                  <a:pt x="2785" y="364"/>
                </a:lnTo>
                <a:lnTo>
                  <a:pt x="2786" y="370"/>
                </a:lnTo>
                <a:lnTo>
                  <a:pt x="2786" y="370"/>
                </a:lnTo>
                <a:lnTo>
                  <a:pt x="2786" y="314"/>
                </a:lnTo>
                <a:lnTo>
                  <a:pt x="2786" y="300"/>
                </a:lnTo>
                <a:lnTo>
                  <a:pt x="2787" y="126"/>
                </a:lnTo>
                <a:lnTo>
                  <a:pt x="2787" y="114"/>
                </a:lnTo>
                <a:lnTo>
                  <a:pt x="2787" y="76"/>
                </a:lnTo>
                <a:lnTo>
                  <a:pt x="2787" y="101"/>
                </a:lnTo>
                <a:lnTo>
                  <a:pt x="2788" y="110"/>
                </a:lnTo>
                <a:lnTo>
                  <a:pt x="2788" y="208"/>
                </a:lnTo>
                <a:lnTo>
                  <a:pt x="2788" y="215"/>
                </a:lnTo>
                <a:lnTo>
                  <a:pt x="2788" y="263"/>
                </a:lnTo>
                <a:lnTo>
                  <a:pt x="2789" y="264"/>
                </a:lnTo>
                <a:lnTo>
                  <a:pt x="2789" y="269"/>
                </a:lnTo>
                <a:lnTo>
                  <a:pt x="2789" y="271"/>
                </a:lnTo>
                <a:lnTo>
                  <a:pt x="2790" y="285"/>
                </a:lnTo>
                <a:lnTo>
                  <a:pt x="2790" y="285"/>
                </a:lnTo>
                <a:lnTo>
                  <a:pt x="2790" y="286"/>
                </a:lnTo>
                <a:lnTo>
                  <a:pt x="2790" y="278"/>
                </a:lnTo>
                <a:lnTo>
                  <a:pt x="2790" y="275"/>
                </a:lnTo>
                <a:lnTo>
                  <a:pt x="2791" y="253"/>
                </a:lnTo>
                <a:lnTo>
                  <a:pt x="2791" y="251"/>
                </a:lnTo>
                <a:lnTo>
                  <a:pt x="2791" y="247"/>
                </a:lnTo>
                <a:lnTo>
                  <a:pt x="2791" y="254"/>
                </a:lnTo>
                <a:lnTo>
                  <a:pt x="2792" y="256"/>
                </a:lnTo>
                <a:lnTo>
                  <a:pt x="2792" y="284"/>
                </a:lnTo>
                <a:lnTo>
                  <a:pt x="2792" y="286"/>
                </a:lnTo>
                <a:lnTo>
                  <a:pt x="2792" y="306"/>
                </a:lnTo>
                <a:lnTo>
                  <a:pt x="2793" y="308"/>
                </a:lnTo>
                <a:lnTo>
                  <a:pt x="2793" y="318"/>
                </a:lnTo>
                <a:lnTo>
                  <a:pt x="2793" y="318"/>
                </a:lnTo>
                <a:lnTo>
                  <a:pt x="2793" y="325"/>
                </a:lnTo>
                <a:lnTo>
                  <a:pt x="2793" y="326"/>
                </a:lnTo>
                <a:lnTo>
                  <a:pt x="2794" y="326"/>
                </a:lnTo>
                <a:lnTo>
                  <a:pt x="2794" y="331"/>
                </a:lnTo>
                <a:lnTo>
                  <a:pt x="2794" y="332"/>
                </a:lnTo>
                <a:lnTo>
                  <a:pt x="2795" y="338"/>
                </a:lnTo>
                <a:lnTo>
                  <a:pt x="2795" y="338"/>
                </a:lnTo>
                <a:lnTo>
                  <a:pt x="2795" y="344"/>
                </a:lnTo>
                <a:lnTo>
                  <a:pt x="2795" y="344"/>
                </a:lnTo>
                <a:lnTo>
                  <a:pt x="2795" y="344"/>
                </a:lnTo>
                <a:lnTo>
                  <a:pt x="2796" y="348"/>
                </a:lnTo>
                <a:lnTo>
                  <a:pt x="2796" y="348"/>
                </a:lnTo>
                <a:lnTo>
                  <a:pt x="2796" y="354"/>
                </a:lnTo>
                <a:lnTo>
                  <a:pt x="2796" y="354"/>
                </a:lnTo>
                <a:lnTo>
                  <a:pt x="2797" y="361"/>
                </a:lnTo>
                <a:lnTo>
                  <a:pt x="2797" y="360"/>
                </a:lnTo>
                <a:lnTo>
                  <a:pt x="2797" y="359"/>
                </a:lnTo>
                <a:lnTo>
                  <a:pt x="2797" y="263"/>
                </a:lnTo>
                <a:lnTo>
                  <a:pt x="2798" y="247"/>
                </a:lnTo>
                <a:lnTo>
                  <a:pt x="2798" y="87"/>
                </a:lnTo>
                <a:lnTo>
                  <a:pt x="2798" y="80"/>
                </a:lnTo>
                <a:lnTo>
                  <a:pt x="2798" y="68"/>
                </a:lnTo>
                <a:lnTo>
                  <a:pt x="2799" y="125"/>
                </a:lnTo>
                <a:lnTo>
                  <a:pt x="2799" y="135"/>
                </a:lnTo>
                <a:lnTo>
                  <a:pt x="2799" y="225"/>
                </a:lnTo>
                <a:lnTo>
                  <a:pt x="2799" y="230"/>
                </a:lnTo>
                <a:lnTo>
                  <a:pt x="2800" y="261"/>
                </a:lnTo>
                <a:lnTo>
                  <a:pt x="2800" y="260"/>
                </a:lnTo>
                <a:lnTo>
                  <a:pt x="2800" y="260"/>
                </a:lnTo>
                <a:lnTo>
                  <a:pt x="2800" y="266"/>
                </a:lnTo>
                <a:lnTo>
                  <a:pt x="2801" y="268"/>
                </a:lnTo>
                <a:lnTo>
                  <a:pt x="2801" y="282"/>
                </a:lnTo>
                <a:lnTo>
                  <a:pt x="2801" y="282"/>
                </a:lnTo>
                <a:lnTo>
                  <a:pt x="2801" y="282"/>
                </a:lnTo>
                <a:lnTo>
                  <a:pt x="2801" y="283"/>
                </a:lnTo>
                <a:lnTo>
                  <a:pt x="2801" y="267"/>
                </a:lnTo>
                <a:lnTo>
                  <a:pt x="2802" y="265"/>
                </a:lnTo>
                <a:lnTo>
                  <a:pt x="2802" y="246"/>
                </a:lnTo>
                <a:lnTo>
                  <a:pt x="2802" y="246"/>
                </a:lnTo>
                <a:lnTo>
                  <a:pt x="2802" y="246"/>
                </a:lnTo>
                <a:lnTo>
                  <a:pt x="2803" y="261"/>
                </a:lnTo>
                <a:lnTo>
                  <a:pt x="2803" y="263"/>
                </a:lnTo>
                <a:lnTo>
                  <a:pt x="2803" y="291"/>
                </a:lnTo>
                <a:lnTo>
                  <a:pt x="2803" y="293"/>
                </a:lnTo>
                <a:lnTo>
                  <a:pt x="2804" y="310"/>
                </a:lnTo>
                <a:lnTo>
                  <a:pt x="2804" y="312"/>
                </a:lnTo>
                <a:lnTo>
                  <a:pt x="2804" y="322"/>
                </a:lnTo>
                <a:lnTo>
                  <a:pt x="2805" y="323"/>
                </a:lnTo>
                <a:lnTo>
                  <a:pt x="2805" y="330"/>
                </a:lnTo>
                <a:lnTo>
                  <a:pt x="2805" y="330"/>
                </a:lnTo>
                <a:lnTo>
                  <a:pt x="2805" y="337"/>
                </a:lnTo>
                <a:lnTo>
                  <a:pt x="2805" y="337"/>
                </a:lnTo>
                <a:lnTo>
                  <a:pt x="2806" y="338"/>
                </a:lnTo>
                <a:lnTo>
                  <a:pt x="2806" y="344"/>
                </a:lnTo>
                <a:lnTo>
                  <a:pt x="2806" y="344"/>
                </a:lnTo>
                <a:lnTo>
                  <a:pt x="2806" y="344"/>
                </a:lnTo>
                <a:lnTo>
                  <a:pt x="2806" y="348"/>
                </a:lnTo>
                <a:lnTo>
                  <a:pt x="2807" y="349"/>
                </a:lnTo>
                <a:lnTo>
                  <a:pt x="2807" y="353"/>
                </a:lnTo>
                <a:lnTo>
                  <a:pt x="2807" y="353"/>
                </a:lnTo>
                <a:lnTo>
                  <a:pt x="2808" y="361"/>
                </a:lnTo>
                <a:lnTo>
                  <a:pt x="2808" y="360"/>
                </a:lnTo>
                <a:lnTo>
                  <a:pt x="2808" y="366"/>
                </a:lnTo>
                <a:lnTo>
                  <a:pt x="2808" y="365"/>
                </a:lnTo>
                <a:lnTo>
                  <a:pt x="2808" y="364"/>
                </a:lnTo>
                <a:lnTo>
                  <a:pt x="2809" y="258"/>
                </a:lnTo>
                <a:lnTo>
                  <a:pt x="2809" y="239"/>
                </a:lnTo>
                <a:lnTo>
                  <a:pt x="2809" y="74"/>
                </a:lnTo>
                <a:lnTo>
                  <a:pt x="2810" y="67"/>
                </a:lnTo>
                <a:lnTo>
                  <a:pt x="2810" y="58"/>
                </a:lnTo>
                <a:lnTo>
                  <a:pt x="2810" y="123"/>
                </a:lnTo>
                <a:lnTo>
                  <a:pt x="2810" y="133"/>
                </a:lnTo>
                <a:lnTo>
                  <a:pt x="2810" y="221"/>
                </a:lnTo>
                <a:lnTo>
                  <a:pt x="2811" y="225"/>
                </a:lnTo>
                <a:lnTo>
                  <a:pt x="2811" y="248"/>
                </a:lnTo>
                <a:lnTo>
                  <a:pt x="2811" y="247"/>
                </a:lnTo>
                <a:lnTo>
                  <a:pt x="2812" y="255"/>
                </a:lnTo>
                <a:lnTo>
                  <a:pt x="2812" y="256"/>
                </a:lnTo>
                <a:lnTo>
                  <a:pt x="2812" y="273"/>
                </a:lnTo>
                <a:lnTo>
                  <a:pt x="2812" y="275"/>
                </a:lnTo>
                <a:lnTo>
                  <a:pt x="2812" y="277"/>
                </a:lnTo>
                <a:lnTo>
                  <a:pt x="2813" y="271"/>
                </a:lnTo>
                <a:lnTo>
                  <a:pt x="2813" y="271"/>
                </a:lnTo>
                <a:lnTo>
                  <a:pt x="2813" y="254"/>
                </a:lnTo>
                <a:lnTo>
                  <a:pt x="2814" y="251"/>
                </a:lnTo>
                <a:lnTo>
                  <a:pt x="2814" y="251"/>
                </a:lnTo>
                <a:lnTo>
                  <a:pt x="2814" y="256"/>
                </a:lnTo>
                <a:lnTo>
                  <a:pt x="2814" y="258"/>
                </a:lnTo>
                <a:lnTo>
                  <a:pt x="2814" y="284"/>
                </a:lnTo>
                <a:lnTo>
                  <a:pt x="2815" y="287"/>
                </a:lnTo>
                <a:lnTo>
                  <a:pt x="2815" y="307"/>
                </a:lnTo>
                <a:lnTo>
                  <a:pt x="2815" y="308"/>
                </a:lnTo>
                <a:lnTo>
                  <a:pt x="2816" y="322"/>
                </a:lnTo>
                <a:lnTo>
                  <a:pt x="2816" y="322"/>
                </a:lnTo>
                <a:lnTo>
                  <a:pt x="2816" y="331"/>
                </a:lnTo>
                <a:lnTo>
                  <a:pt x="2816" y="331"/>
                </a:lnTo>
                <a:lnTo>
                  <a:pt x="2817" y="337"/>
                </a:lnTo>
                <a:lnTo>
                  <a:pt x="2817" y="338"/>
                </a:lnTo>
                <a:lnTo>
                  <a:pt x="2817" y="344"/>
                </a:lnTo>
                <a:lnTo>
                  <a:pt x="2817" y="345"/>
                </a:lnTo>
                <a:lnTo>
                  <a:pt x="2817" y="344"/>
                </a:lnTo>
                <a:lnTo>
                  <a:pt x="2818" y="350"/>
                </a:lnTo>
                <a:lnTo>
                  <a:pt x="2818" y="349"/>
                </a:lnTo>
                <a:lnTo>
                  <a:pt x="2818" y="350"/>
                </a:lnTo>
                <a:lnTo>
                  <a:pt x="2818" y="355"/>
                </a:lnTo>
                <a:lnTo>
                  <a:pt x="2818" y="355"/>
                </a:lnTo>
                <a:lnTo>
                  <a:pt x="2819" y="355"/>
                </a:lnTo>
                <a:lnTo>
                  <a:pt x="2819" y="359"/>
                </a:lnTo>
                <a:lnTo>
                  <a:pt x="2819" y="360"/>
                </a:lnTo>
                <a:lnTo>
                  <a:pt x="2819" y="366"/>
                </a:lnTo>
                <a:lnTo>
                  <a:pt x="2819" y="367"/>
                </a:lnTo>
                <a:lnTo>
                  <a:pt x="2820" y="372"/>
                </a:lnTo>
                <a:lnTo>
                  <a:pt x="2820" y="370"/>
                </a:lnTo>
                <a:lnTo>
                  <a:pt x="2820" y="368"/>
                </a:lnTo>
                <a:lnTo>
                  <a:pt x="2821" y="253"/>
                </a:lnTo>
                <a:lnTo>
                  <a:pt x="2821" y="236"/>
                </a:lnTo>
                <a:lnTo>
                  <a:pt x="2821" y="84"/>
                </a:lnTo>
                <a:lnTo>
                  <a:pt x="2821" y="79"/>
                </a:lnTo>
                <a:lnTo>
                  <a:pt x="2821" y="73"/>
                </a:lnTo>
                <a:lnTo>
                  <a:pt x="2822" y="138"/>
                </a:lnTo>
                <a:lnTo>
                  <a:pt x="2822" y="148"/>
                </a:lnTo>
                <a:lnTo>
                  <a:pt x="2822" y="230"/>
                </a:lnTo>
                <a:lnTo>
                  <a:pt x="2822" y="235"/>
                </a:lnTo>
                <a:lnTo>
                  <a:pt x="2823" y="262"/>
                </a:lnTo>
                <a:lnTo>
                  <a:pt x="2823" y="262"/>
                </a:lnTo>
                <a:lnTo>
                  <a:pt x="2823" y="262"/>
                </a:lnTo>
                <a:lnTo>
                  <a:pt x="2823" y="269"/>
                </a:lnTo>
                <a:lnTo>
                  <a:pt x="2824" y="270"/>
                </a:lnTo>
                <a:lnTo>
                  <a:pt x="2824" y="286"/>
                </a:lnTo>
                <a:lnTo>
                  <a:pt x="2824" y="286"/>
                </a:lnTo>
                <a:lnTo>
                  <a:pt x="2825" y="275"/>
                </a:lnTo>
                <a:lnTo>
                  <a:pt x="2825" y="273"/>
                </a:lnTo>
                <a:lnTo>
                  <a:pt x="2825" y="255"/>
                </a:lnTo>
                <a:lnTo>
                  <a:pt x="2825" y="253"/>
                </a:lnTo>
                <a:lnTo>
                  <a:pt x="2825" y="252"/>
                </a:lnTo>
                <a:lnTo>
                  <a:pt x="2826" y="265"/>
                </a:lnTo>
                <a:lnTo>
                  <a:pt x="2826" y="268"/>
                </a:lnTo>
                <a:lnTo>
                  <a:pt x="2826" y="294"/>
                </a:lnTo>
                <a:lnTo>
                  <a:pt x="2827" y="296"/>
                </a:lnTo>
                <a:lnTo>
                  <a:pt x="2827" y="314"/>
                </a:lnTo>
                <a:lnTo>
                  <a:pt x="2827" y="314"/>
                </a:lnTo>
                <a:lnTo>
                  <a:pt x="2827" y="325"/>
                </a:lnTo>
                <a:lnTo>
                  <a:pt x="2828" y="326"/>
                </a:lnTo>
                <a:lnTo>
                  <a:pt x="2828" y="334"/>
                </a:lnTo>
                <a:lnTo>
                  <a:pt x="2828" y="334"/>
                </a:lnTo>
                <a:lnTo>
                  <a:pt x="2829" y="340"/>
                </a:lnTo>
                <a:lnTo>
                  <a:pt x="2829" y="341"/>
                </a:lnTo>
                <a:lnTo>
                  <a:pt x="2829" y="346"/>
                </a:lnTo>
                <a:lnTo>
                  <a:pt x="2829" y="346"/>
                </a:lnTo>
                <a:lnTo>
                  <a:pt x="2829" y="347"/>
                </a:lnTo>
                <a:lnTo>
                  <a:pt x="2830" y="351"/>
                </a:lnTo>
                <a:lnTo>
                  <a:pt x="2830" y="352"/>
                </a:lnTo>
                <a:lnTo>
                  <a:pt x="2830" y="352"/>
                </a:lnTo>
                <a:lnTo>
                  <a:pt x="2830" y="356"/>
                </a:lnTo>
                <a:lnTo>
                  <a:pt x="2830" y="357"/>
                </a:lnTo>
                <a:lnTo>
                  <a:pt x="2831" y="360"/>
                </a:lnTo>
                <a:lnTo>
                  <a:pt x="2831" y="360"/>
                </a:lnTo>
                <a:lnTo>
                  <a:pt x="2831" y="362"/>
                </a:lnTo>
                <a:lnTo>
                  <a:pt x="2831" y="369"/>
                </a:lnTo>
                <a:lnTo>
                  <a:pt x="2832" y="369"/>
                </a:lnTo>
                <a:lnTo>
                  <a:pt x="2832" y="370"/>
                </a:lnTo>
                <a:lnTo>
                  <a:pt x="2832" y="319"/>
                </a:lnTo>
                <a:lnTo>
                  <a:pt x="2832" y="306"/>
                </a:lnTo>
                <a:lnTo>
                  <a:pt x="2832" y="130"/>
                </a:lnTo>
                <a:lnTo>
                  <a:pt x="2833" y="119"/>
                </a:lnTo>
                <a:lnTo>
                  <a:pt x="2833" y="79"/>
                </a:lnTo>
                <a:lnTo>
                  <a:pt x="2833" y="102"/>
                </a:lnTo>
                <a:lnTo>
                  <a:pt x="2833" y="112"/>
                </a:lnTo>
                <a:lnTo>
                  <a:pt x="2834" y="216"/>
                </a:lnTo>
                <a:lnTo>
                  <a:pt x="2834" y="226"/>
                </a:lnTo>
                <a:lnTo>
                  <a:pt x="2834" y="275"/>
                </a:lnTo>
                <a:lnTo>
                  <a:pt x="2834" y="277"/>
                </a:lnTo>
                <a:lnTo>
                  <a:pt x="2835" y="286"/>
                </a:lnTo>
                <a:lnTo>
                  <a:pt x="2835" y="287"/>
                </a:lnTo>
                <a:lnTo>
                  <a:pt x="2835" y="298"/>
                </a:lnTo>
                <a:lnTo>
                  <a:pt x="2836" y="298"/>
                </a:lnTo>
                <a:lnTo>
                  <a:pt x="2836" y="298"/>
                </a:lnTo>
                <a:lnTo>
                  <a:pt x="2836" y="281"/>
                </a:lnTo>
                <a:lnTo>
                  <a:pt x="2836" y="279"/>
                </a:lnTo>
                <a:lnTo>
                  <a:pt x="2836" y="254"/>
                </a:lnTo>
                <a:lnTo>
                  <a:pt x="2837" y="253"/>
                </a:lnTo>
                <a:lnTo>
                  <a:pt x="2837" y="251"/>
                </a:lnTo>
                <a:lnTo>
                  <a:pt x="2837" y="261"/>
                </a:lnTo>
                <a:lnTo>
                  <a:pt x="2837" y="265"/>
                </a:lnTo>
                <a:lnTo>
                  <a:pt x="2838" y="294"/>
                </a:lnTo>
                <a:lnTo>
                  <a:pt x="2838" y="295"/>
                </a:lnTo>
                <a:lnTo>
                  <a:pt x="2838" y="316"/>
                </a:lnTo>
                <a:lnTo>
                  <a:pt x="2838" y="318"/>
                </a:lnTo>
                <a:lnTo>
                  <a:pt x="2839" y="330"/>
                </a:lnTo>
                <a:lnTo>
                  <a:pt x="2839" y="330"/>
                </a:lnTo>
                <a:lnTo>
                  <a:pt x="2839" y="336"/>
                </a:lnTo>
                <a:lnTo>
                  <a:pt x="2840" y="337"/>
                </a:lnTo>
                <a:lnTo>
                  <a:pt x="2840" y="343"/>
                </a:lnTo>
                <a:lnTo>
                  <a:pt x="2840" y="343"/>
                </a:lnTo>
                <a:lnTo>
                  <a:pt x="2840" y="350"/>
                </a:lnTo>
                <a:lnTo>
                  <a:pt x="2841" y="350"/>
                </a:lnTo>
                <a:lnTo>
                  <a:pt x="2841" y="355"/>
                </a:lnTo>
                <a:lnTo>
                  <a:pt x="2841" y="355"/>
                </a:lnTo>
                <a:lnTo>
                  <a:pt x="2841" y="357"/>
                </a:lnTo>
                <a:lnTo>
                  <a:pt x="2841" y="356"/>
                </a:lnTo>
                <a:lnTo>
                  <a:pt x="2842" y="360"/>
                </a:lnTo>
                <a:lnTo>
                  <a:pt x="2842" y="359"/>
                </a:lnTo>
                <a:lnTo>
                  <a:pt x="2842" y="360"/>
                </a:lnTo>
                <a:lnTo>
                  <a:pt x="2842" y="366"/>
                </a:lnTo>
                <a:lnTo>
                  <a:pt x="2842" y="366"/>
                </a:lnTo>
                <a:lnTo>
                  <a:pt x="2843" y="372"/>
                </a:lnTo>
                <a:lnTo>
                  <a:pt x="2843" y="371"/>
                </a:lnTo>
                <a:lnTo>
                  <a:pt x="2843" y="287"/>
                </a:lnTo>
                <a:lnTo>
                  <a:pt x="2843" y="270"/>
                </a:lnTo>
                <a:lnTo>
                  <a:pt x="2844" y="101"/>
                </a:lnTo>
                <a:lnTo>
                  <a:pt x="2844" y="92"/>
                </a:lnTo>
                <a:lnTo>
                  <a:pt x="2844" y="69"/>
                </a:lnTo>
                <a:lnTo>
                  <a:pt x="2844" y="111"/>
                </a:lnTo>
                <a:lnTo>
                  <a:pt x="2845" y="122"/>
                </a:lnTo>
                <a:lnTo>
                  <a:pt x="2845" y="221"/>
                </a:lnTo>
                <a:lnTo>
                  <a:pt x="2845" y="227"/>
                </a:lnTo>
                <a:lnTo>
                  <a:pt x="2845" y="257"/>
                </a:lnTo>
                <a:lnTo>
                  <a:pt x="2845" y="259"/>
                </a:lnTo>
                <a:lnTo>
                  <a:pt x="2846" y="263"/>
                </a:lnTo>
                <a:lnTo>
                  <a:pt x="2846" y="265"/>
                </a:lnTo>
                <a:lnTo>
                  <a:pt x="2847" y="281"/>
                </a:lnTo>
                <a:lnTo>
                  <a:pt x="2847" y="282"/>
                </a:lnTo>
                <a:lnTo>
                  <a:pt x="2847" y="283"/>
                </a:lnTo>
                <a:lnTo>
                  <a:pt x="2847" y="277"/>
                </a:lnTo>
                <a:lnTo>
                  <a:pt x="2847" y="275"/>
                </a:lnTo>
                <a:lnTo>
                  <a:pt x="2848" y="257"/>
                </a:lnTo>
                <a:lnTo>
                  <a:pt x="2848" y="257"/>
                </a:lnTo>
                <a:lnTo>
                  <a:pt x="2848" y="254"/>
                </a:lnTo>
                <a:lnTo>
                  <a:pt x="2848" y="261"/>
                </a:lnTo>
                <a:lnTo>
                  <a:pt x="2848" y="262"/>
                </a:lnTo>
                <a:lnTo>
                  <a:pt x="2849" y="288"/>
                </a:lnTo>
                <a:lnTo>
                  <a:pt x="2849" y="290"/>
                </a:lnTo>
                <a:lnTo>
                  <a:pt x="2849" y="312"/>
                </a:lnTo>
                <a:lnTo>
                  <a:pt x="2850" y="313"/>
                </a:lnTo>
                <a:lnTo>
                  <a:pt x="2850" y="326"/>
                </a:lnTo>
                <a:lnTo>
                  <a:pt x="2850" y="327"/>
                </a:lnTo>
                <a:lnTo>
                  <a:pt x="2851" y="335"/>
                </a:lnTo>
                <a:lnTo>
                  <a:pt x="2851" y="336"/>
                </a:lnTo>
                <a:lnTo>
                  <a:pt x="2851" y="342"/>
                </a:lnTo>
                <a:lnTo>
                  <a:pt x="2851" y="342"/>
                </a:lnTo>
                <a:lnTo>
                  <a:pt x="2852" y="349"/>
                </a:lnTo>
                <a:lnTo>
                  <a:pt x="2852" y="349"/>
                </a:lnTo>
                <a:lnTo>
                  <a:pt x="2852" y="355"/>
                </a:lnTo>
                <a:lnTo>
                  <a:pt x="2852" y="354"/>
                </a:lnTo>
                <a:lnTo>
                  <a:pt x="2853" y="353"/>
                </a:lnTo>
                <a:lnTo>
                  <a:pt x="2853" y="357"/>
                </a:lnTo>
                <a:lnTo>
                  <a:pt x="2853" y="357"/>
                </a:lnTo>
                <a:lnTo>
                  <a:pt x="2853" y="359"/>
                </a:lnTo>
                <a:lnTo>
                  <a:pt x="2853" y="358"/>
                </a:lnTo>
                <a:lnTo>
                  <a:pt x="2853" y="364"/>
                </a:lnTo>
                <a:lnTo>
                  <a:pt x="2854" y="365"/>
                </a:lnTo>
                <a:lnTo>
                  <a:pt x="2854" y="371"/>
                </a:lnTo>
                <a:lnTo>
                  <a:pt x="2854" y="371"/>
                </a:lnTo>
                <a:lnTo>
                  <a:pt x="2854" y="372"/>
                </a:lnTo>
                <a:lnTo>
                  <a:pt x="2855" y="311"/>
                </a:lnTo>
                <a:lnTo>
                  <a:pt x="2855" y="296"/>
                </a:lnTo>
                <a:lnTo>
                  <a:pt x="2855" y="120"/>
                </a:lnTo>
                <a:lnTo>
                  <a:pt x="2855" y="107"/>
                </a:lnTo>
                <a:lnTo>
                  <a:pt x="2856" y="70"/>
                </a:lnTo>
                <a:lnTo>
                  <a:pt x="2856" y="97"/>
                </a:lnTo>
                <a:lnTo>
                  <a:pt x="2856" y="107"/>
                </a:lnTo>
                <a:lnTo>
                  <a:pt x="2856" y="214"/>
                </a:lnTo>
                <a:lnTo>
                  <a:pt x="2856" y="221"/>
                </a:lnTo>
                <a:lnTo>
                  <a:pt x="2857" y="259"/>
                </a:lnTo>
                <a:lnTo>
                  <a:pt x="2857" y="259"/>
                </a:lnTo>
                <a:lnTo>
                  <a:pt x="2857" y="266"/>
                </a:lnTo>
                <a:lnTo>
                  <a:pt x="2858" y="268"/>
                </a:lnTo>
                <a:lnTo>
                  <a:pt x="2858" y="285"/>
                </a:lnTo>
                <a:lnTo>
                  <a:pt x="2858" y="286"/>
                </a:lnTo>
                <a:lnTo>
                  <a:pt x="2858" y="289"/>
                </a:lnTo>
                <a:lnTo>
                  <a:pt x="2858" y="285"/>
                </a:lnTo>
                <a:lnTo>
                  <a:pt x="2859" y="283"/>
                </a:lnTo>
                <a:lnTo>
                  <a:pt x="2859" y="262"/>
                </a:lnTo>
                <a:lnTo>
                  <a:pt x="2859" y="259"/>
                </a:lnTo>
                <a:lnTo>
                  <a:pt x="2859" y="255"/>
                </a:lnTo>
                <a:lnTo>
                  <a:pt x="2860" y="258"/>
                </a:lnTo>
                <a:lnTo>
                  <a:pt x="2860" y="259"/>
                </a:lnTo>
                <a:lnTo>
                  <a:pt x="2860" y="287"/>
                </a:lnTo>
                <a:lnTo>
                  <a:pt x="2860" y="289"/>
                </a:lnTo>
                <a:lnTo>
                  <a:pt x="2861" y="312"/>
                </a:lnTo>
                <a:lnTo>
                  <a:pt x="2861" y="315"/>
                </a:lnTo>
                <a:lnTo>
                  <a:pt x="2861" y="328"/>
                </a:lnTo>
                <a:lnTo>
                  <a:pt x="2862" y="328"/>
                </a:lnTo>
                <a:lnTo>
                  <a:pt x="2862" y="337"/>
                </a:lnTo>
                <a:lnTo>
                  <a:pt x="2862" y="337"/>
                </a:lnTo>
                <a:lnTo>
                  <a:pt x="2862" y="344"/>
                </a:lnTo>
                <a:lnTo>
                  <a:pt x="2863" y="344"/>
                </a:lnTo>
                <a:lnTo>
                  <a:pt x="2863" y="350"/>
                </a:lnTo>
                <a:lnTo>
                  <a:pt x="2863" y="350"/>
                </a:lnTo>
                <a:lnTo>
                  <a:pt x="2864" y="352"/>
                </a:lnTo>
                <a:lnTo>
                  <a:pt x="2864" y="352"/>
                </a:lnTo>
                <a:lnTo>
                  <a:pt x="2864" y="353"/>
                </a:lnTo>
                <a:lnTo>
                  <a:pt x="2864" y="358"/>
                </a:lnTo>
                <a:lnTo>
                  <a:pt x="2864" y="359"/>
                </a:lnTo>
                <a:lnTo>
                  <a:pt x="2865" y="365"/>
                </a:lnTo>
                <a:lnTo>
                  <a:pt x="2865" y="366"/>
                </a:lnTo>
                <a:lnTo>
                  <a:pt x="2865" y="369"/>
                </a:lnTo>
                <a:lnTo>
                  <a:pt x="2865" y="361"/>
                </a:lnTo>
                <a:lnTo>
                  <a:pt x="2866" y="357"/>
                </a:lnTo>
                <a:lnTo>
                  <a:pt x="2866" y="232"/>
                </a:lnTo>
                <a:lnTo>
                  <a:pt x="2866" y="215"/>
                </a:lnTo>
                <a:lnTo>
                  <a:pt x="2866" y="83"/>
                </a:lnTo>
                <a:lnTo>
                  <a:pt x="2867" y="79"/>
                </a:lnTo>
                <a:lnTo>
                  <a:pt x="2867" y="79"/>
                </a:lnTo>
                <a:lnTo>
                  <a:pt x="2867" y="164"/>
                </a:lnTo>
                <a:lnTo>
                  <a:pt x="2867" y="174"/>
                </a:lnTo>
                <a:lnTo>
                  <a:pt x="2868" y="260"/>
                </a:lnTo>
                <a:lnTo>
                  <a:pt x="2868" y="263"/>
                </a:lnTo>
                <a:lnTo>
                  <a:pt x="2868" y="281"/>
                </a:lnTo>
                <a:lnTo>
                  <a:pt x="2868" y="281"/>
                </a:lnTo>
                <a:lnTo>
                  <a:pt x="2868" y="282"/>
                </a:lnTo>
                <a:lnTo>
                  <a:pt x="2869" y="291"/>
                </a:lnTo>
                <a:lnTo>
                  <a:pt x="2869" y="291"/>
                </a:lnTo>
                <a:lnTo>
                  <a:pt x="2869" y="295"/>
                </a:lnTo>
                <a:lnTo>
                  <a:pt x="2869" y="292"/>
                </a:lnTo>
                <a:lnTo>
                  <a:pt x="2869" y="290"/>
                </a:lnTo>
                <a:lnTo>
                  <a:pt x="2870" y="265"/>
                </a:lnTo>
                <a:lnTo>
                  <a:pt x="2870" y="262"/>
                </a:lnTo>
                <a:lnTo>
                  <a:pt x="2870" y="249"/>
                </a:lnTo>
                <a:lnTo>
                  <a:pt x="2870" y="250"/>
                </a:lnTo>
                <a:lnTo>
                  <a:pt x="2871" y="251"/>
                </a:lnTo>
                <a:lnTo>
                  <a:pt x="2871" y="279"/>
                </a:lnTo>
                <a:lnTo>
                  <a:pt x="2871" y="281"/>
                </a:lnTo>
                <a:lnTo>
                  <a:pt x="2871" y="305"/>
                </a:lnTo>
                <a:lnTo>
                  <a:pt x="2871" y="306"/>
                </a:lnTo>
                <a:lnTo>
                  <a:pt x="2872" y="322"/>
                </a:lnTo>
                <a:lnTo>
                  <a:pt x="2872" y="322"/>
                </a:lnTo>
                <a:lnTo>
                  <a:pt x="2873" y="331"/>
                </a:lnTo>
                <a:lnTo>
                  <a:pt x="2873" y="331"/>
                </a:lnTo>
                <a:lnTo>
                  <a:pt x="2873" y="337"/>
                </a:lnTo>
                <a:lnTo>
                  <a:pt x="2873" y="338"/>
                </a:lnTo>
                <a:lnTo>
                  <a:pt x="2874" y="344"/>
                </a:lnTo>
                <a:lnTo>
                  <a:pt x="2874" y="344"/>
                </a:lnTo>
                <a:lnTo>
                  <a:pt x="2874" y="343"/>
                </a:lnTo>
                <a:lnTo>
                  <a:pt x="2874" y="346"/>
                </a:lnTo>
                <a:lnTo>
                  <a:pt x="2874" y="346"/>
                </a:lnTo>
                <a:lnTo>
                  <a:pt x="2874" y="346"/>
                </a:lnTo>
                <a:lnTo>
                  <a:pt x="2875" y="353"/>
                </a:lnTo>
                <a:lnTo>
                  <a:pt x="2875" y="354"/>
                </a:lnTo>
                <a:lnTo>
                  <a:pt x="2875" y="362"/>
                </a:lnTo>
                <a:lnTo>
                  <a:pt x="2876" y="363"/>
                </a:lnTo>
                <a:lnTo>
                  <a:pt x="2876" y="364"/>
                </a:lnTo>
                <a:lnTo>
                  <a:pt x="2876" y="339"/>
                </a:lnTo>
                <a:lnTo>
                  <a:pt x="2876" y="329"/>
                </a:lnTo>
                <a:lnTo>
                  <a:pt x="2877" y="157"/>
                </a:lnTo>
                <a:lnTo>
                  <a:pt x="2877" y="143"/>
                </a:lnTo>
                <a:lnTo>
                  <a:pt x="2877" y="64"/>
                </a:lnTo>
                <a:lnTo>
                  <a:pt x="2877" y="67"/>
                </a:lnTo>
                <a:lnTo>
                  <a:pt x="2877" y="71"/>
                </a:lnTo>
                <a:lnTo>
                  <a:pt x="2878" y="177"/>
                </a:lnTo>
                <a:lnTo>
                  <a:pt x="2878" y="187"/>
                </a:lnTo>
                <a:lnTo>
                  <a:pt x="2878" y="245"/>
                </a:lnTo>
                <a:lnTo>
                  <a:pt x="2879" y="250"/>
                </a:lnTo>
                <a:lnTo>
                  <a:pt x="2879" y="256"/>
                </a:lnTo>
                <a:lnTo>
                  <a:pt x="2879" y="256"/>
                </a:lnTo>
                <a:lnTo>
                  <a:pt x="2879" y="274"/>
                </a:lnTo>
                <a:lnTo>
                  <a:pt x="2880" y="274"/>
                </a:lnTo>
                <a:lnTo>
                  <a:pt x="2880" y="281"/>
                </a:lnTo>
                <a:lnTo>
                  <a:pt x="2880" y="279"/>
                </a:lnTo>
                <a:lnTo>
                  <a:pt x="2880" y="277"/>
                </a:lnTo>
                <a:lnTo>
                  <a:pt x="2880" y="258"/>
                </a:lnTo>
                <a:lnTo>
                  <a:pt x="2881" y="256"/>
                </a:lnTo>
                <a:lnTo>
                  <a:pt x="2881" y="249"/>
                </a:lnTo>
                <a:lnTo>
                  <a:pt x="2881" y="250"/>
                </a:lnTo>
                <a:lnTo>
                  <a:pt x="2881" y="252"/>
                </a:lnTo>
                <a:lnTo>
                  <a:pt x="2882" y="277"/>
                </a:lnTo>
                <a:lnTo>
                  <a:pt x="2882" y="280"/>
                </a:lnTo>
                <a:lnTo>
                  <a:pt x="2882" y="302"/>
                </a:lnTo>
                <a:lnTo>
                  <a:pt x="2882" y="304"/>
                </a:lnTo>
                <a:lnTo>
                  <a:pt x="2883" y="318"/>
                </a:lnTo>
                <a:lnTo>
                  <a:pt x="2883" y="319"/>
                </a:lnTo>
                <a:lnTo>
                  <a:pt x="2883" y="329"/>
                </a:lnTo>
                <a:lnTo>
                  <a:pt x="2884" y="329"/>
                </a:lnTo>
                <a:lnTo>
                  <a:pt x="2884" y="328"/>
                </a:lnTo>
                <a:lnTo>
                  <a:pt x="2884" y="336"/>
                </a:lnTo>
                <a:lnTo>
                  <a:pt x="2884" y="337"/>
                </a:lnTo>
                <a:lnTo>
                  <a:pt x="2884" y="342"/>
                </a:lnTo>
                <a:lnTo>
                  <a:pt x="2885" y="344"/>
                </a:lnTo>
                <a:lnTo>
                  <a:pt x="2885" y="343"/>
                </a:lnTo>
                <a:lnTo>
                  <a:pt x="2885" y="348"/>
                </a:lnTo>
                <a:lnTo>
                  <a:pt x="2885" y="349"/>
                </a:lnTo>
                <a:lnTo>
                  <a:pt x="2886" y="352"/>
                </a:lnTo>
                <a:lnTo>
                  <a:pt x="2886" y="351"/>
                </a:lnTo>
                <a:lnTo>
                  <a:pt x="2886" y="352"/>
                </a:lnTo>
                <a:lnTo>
                  <a:pt x="2886" y="358"/>
                </a:lnTo>
                <a:lnTo>
                  <a:pt x="2886" y="359"/>
                </a:lnTo>
                <a:lnTo>
                  <a:pt x="2887" y="367"/>
                </a:lnTo>
                <a:lnTo>
                  <a:pt x="2887" y="367"/>
                </a:lnTo>
                <a:lnTo>
                  <a:pt x="2887" y="314"/>
                </a:lnTo>
                <a:lnTo>
                  <a:pt x="2888" y="299"/>
                </a:lnTo>
                <a:lnTo>
                  <a:pt x="2888" y="111"/>
                </a:lnTo>
                <a:lnTo>
                  <a:pt x="2888" y="98"/>
                </a:lnTo>
                <a:lnTo>
                  <a:pt x="2888" y="58"/>
                </a:lnTo>
                <a:lnTo>
                  <a:pt x="2888" y="88"/>
                </a:lnTo>
                <a:lnTo>
                  <a:pt x="2889" y="97"/>
                </a:lnTo>
                <a:lnTo>
                  <a:pt x="2889" y="194"/>
                </a:lnTo>
                <a:lnTo>
                  <a:pt x="2889" y="201"/>
                </a:lnTo>
                <a:lnTo>
                  <a:pt x="2890" y="242"/>
                </a:lnTo>
                <a:lnTo>
                  <a:pt x="2890" y="244"/>
                </a:lnTo>
                <a:lnTo>
                  <a:pt x="2890" y="250"/>
                </a:lnTo>
                <a:lnTo>
                  <a:pt x="2890" y="250"/>
                </a:lnTo>
                <a:lnTo>
                  <a:pt x="2891" y="270"/>
                </a:lnTo>
                <a:lnTo>
                  <a:pt x="2891" y="272"/>
                </a:lnTo>
                <a:lnTo>
                  <a:pt x="2891" y="277"/>
                </a:lnTo>
                <a:lnTo>
                  <a:pt x="2891" y="274"/>
                </a:lnTo>
                <a:lnTo>
                  <a:pt x="2892" y="274"/>
                </a:lnTo>
                <a:lnTo>
                  <a:pt x="2892" y="258"/>
                </a:lnTo>
                <a:lnTo>
                  <a:pt x="2892" y="256"/>
                </a:lnTo>
                <a:lnTo>
                  <a:pt x="2892" y="249"/>
                </a:lnTo>
                <a:lnTo>
                  <a:pt x="2892" y="252"/>
                </a:lnTo>
                <a:lnTo>
                  <a:pt x="2893" y="253"/>
                </a:lnTo>
                <a:lnTo>
                  <a:pt x="2893" y="278"/>
                </a:lnTo>
                <a:lnTo>
                  <a:pt x="2893" y="280"/>
                </a:lnTo>
                <a:lnTo>
                  <a:pt x="2893" y="305"/>
                </a:lnTo>
                <a:lnTo>
                  <a:pt x="2894" y="306"/>
                </a:lnTo>
                <a:lnTo>
                  <a:pt x="2894" y="322"/>
                </a:lnTo>
                <a:lnTo>
                  <a:pt x="2894" y="322"/>
                </a:lnTo>
                <a:lnTo>
                  <a:pt x="2895" y="331"/>
                </a:lnTo>
                <a:lnTo>
                  <a:pt x="2895" y="331"/>
                </a:lnTo>
                <a:lnTo>
                  <a:pt x="2895" y="337"/>
                </a:lnTo>
                <a:lnTo>
                  <a:pt x="2895" y="337"/>
                </a:lnTo>
                <a:lnTo>
                  <a:pt x="2896" y="344"/>
                </a:lnTo>
                <a:lnTo>
                  <a:pt x="2896" y="344"/>
                </a:lnTo>
                <a:lnTo>
                  <a:pt x="2896" y="350"/>
                </a:lnTo>
                <a:lnTo>
                  <a:pt x="2896" y="350"/>
                </a:lnTo>
                <a:lnTo>
                  <a:pt x="2897" y="350"/>
                </a:lnTo>
                <a:lnTo>
                  <a:pt x="2897" y="353"/>
                </a:lnTo>
                <a:lnTo>
                  <a:pt x="2897" y="353"/>
                </a:lnTo>
                <a:lnTo>
                  <a:pt x="2897" y="354"/>
                </a:lnTo>
                <a:lnTo>
                  <a:pt x="2897" y="353"/>
                </a:lnTo>
                <a:lnTo>
                  <a:pt x="2897" y="358"/>
                </a:lnTo>
                <a:lnTo>
                  <a:pt x="2897" y="359"/>
                </a:lnTo>
                <a:lnTo>
                  <a:pt x="2898" y="366"/>
                </a:lnTo>
                <a:lnTo>
                  <a:pt x="2898" y="368"/>
                </a:lnTo>
                <a:lnTo>
                  <a:pt x="2898" y="369"/>
                </a:lnTo>
                <a:lnTo>
                  <a:pt x="2899" y="357"/>
                </a:lnTo>
                <a:lnTo>
                  <a:pt x="2899" y="351"/>
                </a:lnTo>
                <a:lnTo>
                  <a:pt x="2899" y="193"/>
                </a:lnTo>
                <a:lnTo>
                  <a:pt x="2899" y="176"/>
                </a:lnTo>
                <a:lnTo>
                  <a:pt x="2900" y="73"/>
                </a:lnTo>
                <a:lnTo>
                  <a:pt x="2900" y="74"/>
                </a:lnTo>
                <a:lnTo>
                  <a:pt x="2900" y="168"/>
                </a:lnTo>
                <a:lnTo>
                  <a:pt x="2900" y="177"/>
                </a:lnTo>
                <a:lnTo>
                  <a:pt x="2901" y="251"/>
                </a:lnTo>
                <a:lnTo>
                  <a:pt x="2901" y="256"/>
                </a:lnTo>
                <a:lnTo>
                  <a:pt x="2901" y="268"/>
                </a:lnTo>
                <a:lnTo>
                  <a:pt x="2901" y="268"/>
                </a:lnTo>
                <a:lnTo>
                  <a:pt x="2902" y="268"/>
                </a:lnTo>
                <a:lnTo>
                  <a:pt x="2902" y="281"/>
                </a:lnTo>
                <a:lnTo>
                  <a:pt x="2902" y="284"/>
                </a:lnTo>
                <a:lnTo>
                  <a:pt x="2902" y="287"/>
                </a:lnTo>
                <a:lnTo>
                  <a:pt x="2903" y="285"/>
                </a:lnTo>
                <a:lnTo>
                  <a:pt x="2903" y="285"/>
                </a:lnTo>
                <a:lnTo>
                  <a:pt x="2903" y="264"/>
                </a:lnTo>
                <a:lnTo>
                  <a:pt x="2903" y="262"/>
                </a:lnTo>
                <a:lnTo>
                  <a:pt x="2904" y="250"/>
                </a:lnTo>
                <a:lnTo>
                  <a:pt x="2904" y="251"/>
                </a:lnTo>
                <a:lnTo>
                  <a:pt x="2904" y="252"/>
                </a:lnTo>
                <a:lnTo>
                  <a:pt x="2904" y="278"/>
                </a:lnTo>
                <a:lnTo>
                  <a:pt x="2905" y="281"/>
                </a:lnTo>
                <a:lnTo>
                  <a:pt x="2905" y="303"/>
                </a:lnTo>
                <a:lnTo>
                  <a:pt x="2905" y="305"/>
                </a:lnTo>
                <a:lnTo>
                  <a:pt x="2905" y="318"/>
                </a:lnTo>
                <a:lnTo>
                  <a:pt x="2905" y="318"/>
                </a:lnTo>
                <a:lnTo>
                  <a:pt x="2906" y="318"/>
                </a:lnTo>
                <a:lnTo>
                  <a:pt x="2906" y="326"/>
                </a:lnTo>
                <a:lnTo>
                  <a:pt x="2906" y="327"/>
                </a:lnTo>
                <a:lnTo>
                  <a:pt x="2906" y="334"/>
                </a:lnTo>
                <a:lnTo>
                  <a:pt x="2907" y="335"/>
                </a:lnTo>
                <a:lnTo>
                  <a:pt x="2907" y="341"/>
                </a:lnTo>
                <a:lnTo>
                  <a:pt x="2907" y="341"/>
                </a:lnTo>
                <a:lnTo>
                  <a:pt x="2908" y="346"/>
                </a:lnTo>
                <a:lnTo>
                  <a:pt x="2908" y="346"/>
                </a:lnTo>
                <a:lnTo>
                  <a:pt x="2908" y="350"/>
                </a:lnTo>
                <a:lnTo>
                  <a:pt x="2908" y="350"/>
                </a:lnTo>
                <a:lnTo>
                  <a:pt x="2909" y="357"/>
                </a:lnTo>
                <a:lnTo>
                  <a:pt x="2909" y="357"/>
                </a:lnTo>
                <a:lnTo>
                  <a:pt x="2909" y="363"/>
                </a:lnTo>
                <a:lnTo>
                  <a:pt x="2909" y="362"/>
                </a:lnTo>
                <a:lnTo>
                  <a:pt x="2910" y="360"/>
                </a:lnTo>
                <a:lnTo>
                  <a:pt x="2910" y="271"/>
                </a:lnTo>
                <a:lnTo>
                  <a:pt x="2910" y="255"/>
                </a:lnTo>
                <a:lnTo>
                  <a:pt x="2910" y="92"/>
                </a:lnTo>
                <a:lnTo>
                  <a:pt x="2911" y="84"/>
                </a:lnTo>
                <a:lnTo>
                  <a:pt x="2911" y="69"/>
                </a:lnTo>
                <a:lnTo>
                  <a:pt x="2911" y="124"/>
                </a:lnTo>
                <a:lnTo>
                  <a:pt x="2911" y="135"/>
                </a:lnTo>
                <a:lnTo>
                  <a:pt x="2912" y="227"/>
                </a:lnTo>
                <a:lnTo>
                  <a:pt x="2912" y="233"/>
                </a:lnTo>
                <a:lnTo>
                  <a:pt x="2912" y="264"/>
                </a:lnTo>
                <a:lnTo>
                  <a:pt x="2912" y="265"/>
                </a:lnTo>
                <a:lnTo>
                  <a:pt x="2913" y="272"/>
                </a:lnTo>
                <a:lnTo>
                  <a:pt x="2913" y="274"/>
                </a:lnTo>
                <a:lnTo>
                  <a:pt x="2913" y="287"/>
                </a:lnTo>
                <a:lnTo>
                  <a:pt x="2913" y="286"/>
                </a:lnTo>
                <a:lnTo>
                  <a:pt x="2914" y="287"/>
                </a:lnTo>
                <a:lnTo>
                  <a:pt x="2914" y="272"/>
                </a:lnTo>
                <a:lnTo>
                  <a:pt x="2914" y="270"/>
                </a:lnTo>
                <a:lnTo>
                  <a:pt x="2914" y="254"/>
                </a:lnTo>
                <a:lnTo>
                  <a:pt x="2914" y="254"/>
                </a:lnTo>
                <a:lnTo>
                  <a:pt x="2915" y="253"/>
                </a:lnTo>
                <a:lnTo>
                  <a:pt x="2915" y="267"/>
                </a:lnTo>
                <a:lnTo>
                  <a:pt x="2915" y="270"/>
                </a:lnTo>
                <a:lnTo>
                  <a:pt x="2916" y="296"/>
                </a:lnTo>
                <a:lnTo>
                  <a:pt x="2916" y="299"/>
                </a:lnTo>
                <a:lnTo>
                  <a:pt x="2916" y="317"/>
                </a:lnTo>
                <a:lnTo>
                  <a:pt x="2916" y="319"/>
                </a:lnTo>
                <a:lnTo>
                  <a:pt x="2917" y="329"/>
                </a:lnTo>
                <a:lnTo>
                  <a:pt x="2917" y="331"/>
                </a:lnTo>
                <a:lnTo>
                  <a:pt x="2917" y="337"/>
                </a:lnTo>
                <a:lnTo>
                  <a:pt x="2918" y="338"/>
                </a:lnTo>
                <a:lnTo>
                  <a:pt x="2918" y="343"/>
                </a:lnTo>
                <a:lnTo>
                  <a:pt x="2918" y="344"/>
                </a:lnTo>
                <a:lnTo>
                  <a:pt x="2918" y="350"/>
                </a:lnTo>
                <a:lnTo>
                  <a:pt x="2919" y="351"/>
                </a:lnTo>
                <a:lnTo>
                  <a:pt x="2919" y="356"/>
                </a:lnTo>
                <a:lnTo>
                  <a:pt x="2919" y="356"/>
                </a:lnTo>
                <a:lnTo>
                  <a:pt x="2919" y="357"/>
                </a:lnTo>
                <a:lnTo>
                  <a:pt x="2919" y="362"/>
                </a:lnTo>
                <a:lnTo>
                  <a:pt x="2920" y="361"/>
                </a:lnTo>
                <a:lnTo>
                  <a:pt x="2920" y="366"/>
                </a:lnTo>
                <a:lnTo>
                  <a:pt x="2920" y="366"/>
                </a:lnTo>
                <a:lnTo>
                  <a:pt x="2920" y="366"/>
                </a:lnTo>
                <a:lnTo>
                  <a:pt x="2921" y="374"/>
                </a:lnTo>
                <a:lnTo>
                  <a:pt x="2921" y="374"/>
                </a:lnTo>
                <a:lnTo>
                  <a:pt x="2921" y="374"/>
                </a:lnTo>
                <a:lnTo>
                  <a:pt x="2921" y="377"/>
                </a:lnTo>
                <a:lnTo>
                  <a:pt x="2921" y="362"/>
                </a:lnTo>
                <a:lnTo>
                  <a:pt x="2921" y="356"/>
                </a:lnTo>
                <a:lnTo>
                  <a:pt x="2922" y="190"/>
                </a:lnTo>
                <a:lnTo>
                  <a:pt x="2922" y="174"/>
                </a:lnTo>
                <a:lnTo>
                  <a:pt x="2922" y="70"/>
                </a:lnTo>
                <a:lnTo>
                  <a:pt x="2923" y="72"/>
                </a:lnTo>
                <a:lnTo>
                  <a:pt x="2923" y="177"/>
                </a:lnTo>
                <a:lnTo>
                  <a:pt x="2923" y="185"/>
                </a:lnTo>
                <a:lnTo>
                  <a:pt x="2923" y="245"/>
                </a:lnTo>
                <a:lnTo>
                  <a:pt x="2923" y="248"/>
                </a:lnTo>
                <a:lnTo>
                  <a:pt x="2924" y="260"/>
                </a:lnTo>
                <a:lnTo>
                  <a:pt x="2924" y="259"/>
                </a:lnTo>
                <a:lnTo>
                  <a:pt x="2924" y="260"/>
                </a:lnTo>
                <a:lnTo>
                  <a:pt x="2925" y="273"/>
                </a:lnTo>
                <a:lnTo>
                  <a:pt x="2925" y="276"/>
                </a:lnTo>
                <a:lnTo>
                  <a:pt x="2925" y="286"/>
                </a:lnTo>
                <a:lnTo>
                  <a:pt x="2925" y="286"/>
                </a:lnTo>
                <a:lnTo>
                  <a:pt x="2925" y="286"/>
                </a:lnTo>
                <a:lnTo>
                  <a:pt x="2926" y="272"/>
                </a:lnTo>
                <a:lnTo>
                  <a:pt x="2926" y="270"/>
                </a:lnTo>
                <a:lnTo>
                  <a:pt x="2926" y="258"/>
                </a:lnTo>
                <a:lnTo>
                  <a:pt x="2926" y="259"/>
                </a:lnTo>
                <a:lnTo>
                  <a:pt x="2926" y="259"/>
                </a:lnTo>
                <a:lnTo>
                  <a:pt x="2927" y="277"/>
                </a:lnTo>
                <a:lnTo>
                  <a:pt x="2927" y="279"/>
                </a:lnTo>
                <a:lnTo>
                  <a:pt x="2927" y="305"/>
                </a:lnTo>
                <a:lnTo>
                  <a:pt x="2928" y="307"/>
                </a:lnTo>
                <a:lnTo>
                  <a:pt x="2928" y="324"/>
                </a:lnTo>
                <a:lnTo>
                  <a:pt x="2928" y="325"/>
                </a:lnTo>
                <a:lnTo>
                  <a:pt x="2929" y="335"/>
                </a:lnTo>
                <a:lnTo>
                  <a:pt x="2929" y="335"/>
                </a:lnTo>
                <a:lnTo>
                  <a:pt x="2929" y="343"/>
                </a:lnTo>
                <a:lnTo>
                  <a:pt x="2929" y="343"/>
                </a:lnTo>
                <a:lnTo>
                  <a:pt x="2930" y="351"/>
                </a:lnTo>
                <a:lnTo>
                  <a:pt x="2930" y="350"/>
                </a:lnTo>
                <a:lnTo>
                  <a:pt x="2930" y="350"/>
                </a:lnTo>
                <a:lnTo>
                  <a:pt x="2930" y="357"/>
                </a:lnTo>
                <a:lnTo>
                  <a:pt x="2930" y="358"/>
                </a:lnTo>
                <a:lnTo>
                  <a:pt x="2930" y="358"/>
                </a:lnTo>
                <a:lnTo>
                  <a:pt x="2931" y="364"/>
                </a:lnTo>
                <a:lnTo>
                  <a:pt x="2931" y="363"/>
                </a:lnTo>
                <a:lnTo>
                  <a:pt x="2931" y="367"/>
                </a:lnTo>
                <a:lnTo>
                  <a:pt x="2931" y="366"/>
                </a:lnTo>
                <a:lnTo>
                  <a:pt x="2932" y="366"/>
                </a:lnTo>
                <a:lnTo>
                  <a:pt x="2932" y="372"/>
                </a:lnTo>
                <a:lnTo>
                  <a:pt x="2932" y="373"/>
                </a:lnTo>
                <a:lnTo>
                  <a:pt x="2932" y="380"/>
                </a:lnTo>
                <a:lnTo>
                  <a:pt x="2933" y="380"/>
                </a:lnTo>
                <a:lnTo>
                  <a:pt x="2933" y="348"/>
                </a:lnTo>
                <a:lnTo>
                  <a:pt x="2933" y="337"/>
                </a:lnTo>
                <a:lnTo>
                  <a:pt x="2934" y="164"/>
                </a:lnTo>
                <a:lnTo>
                  <a:pt x="2934" y="151"/>
                </a:lnTo>
                <a:lnTo>
                  <a:pt x="2934" y="86"/>
                </a:lnTo>
                <a:lnTo>
                  <a:pt x="2934" y="94"/>
                </a:lnTo>
                <a:lnTo>
                  <a:pt x="2934" y="101"/>
                </a:lnTo>
                <a:lnTo>
                  <a:pt x="2935" y="203"/>
                </a:lnTo>
                <a:lnTo>
                  <a:pt x="2935" y="211"/>
                </a:lnTo>
                <a:lnTo>
                  <a:pt x="2935" y="271"/>
                </a:lnTo>
                <a:lnTo>
                  <a:pt x="2936" y="274"/>
                </a:lnTo>
                <a:lnTo>
                  <a:pt x="2936" y="281"/>
                </a:lnTo>
                <a:lnTo>
                  <a:pt x="2936" y="283"/>
                </a:lnTo>
                <a:lnTo>
                  <a:pt x="2936" y="297"/>
                </a:lnTo>
                <a:lnTo>
                  <a:pt x="2937" y="297"/>
                </a:lnTo>
                <a:lnTo>
                  <a:pt x="2937" y="300"/>
                </a:lnTo>
                <a:lnTo>
                  <a:pt x="2937" y="295"/>
                </a:lnTo>
                <a:lnTo>
                  <a:pt x="2937" y="294"/>
                </a:lnTo>
                <a:lnTo>
                  <a:pt x="2938" y="272"/>
                </a:lnTo>
                <a:lnTo>
                  <a:pt x="2938" y="270"/>
                </a:lnTo>
                <a:lnTo>
                  <a:pt x="2938" y="262"/>
                </a:lnTo>
                <a:lnTo>
                  <a:pt x="2938" y="266"/>
                </a:lnTo>
                <a:lnTo>
                  <a:pt x="2938" y="267"/>
                </a:lnTo>
                <a:lnTo>
                  <a:pt x="2939" y="294"/>
                </a:lnTo>
                <a:lnTo>
                  <a:pt x="2939" y="298"/>
                </a:lnTo>
                <a:lnTo>
                  <a:pt x="2939" y="319"/>
                </a:lnTo>
                <a:lnTo>
                  <a:pt x="2940" y="321"/>
                </a:lnTo>
                <a:lnTo>
                  <a:pt x="2940" y="333"/>
                </a:lnTo>
                <a:lnTo>
                  <a:pt x="2940" y="334"/>
                </a:lnTo>
                <a:lnTo>
                  <a:pt x="2940" y="342"/>
                </a:lnTo>
                <a:lnTo>
                  <a:pt x="2940" y="342"/>
                </a:lnTo>
                <a:lnTo>
                  <a:pt x="2941" y="343"/>
                </a:lnTo>
                <a:lnTo>
                  <a:pt x="2941" y="349"/>
                </a:lnTo>
                <a:lnTo>
                  <a:pt x="2941" y="350"/>
                </a:lnTo>
                <a:lnTo>
                  <a:pt x="2942" y="355"/>
                </a:lnTo>
                <a:lnTo>
                  <a:pt x="2942" y="356"/>
                </a:lnTo>
                <a:lnTo>
                  <a:pt x="2942" y="360"/>
                </a:lnTo>
                <a:lnTo>
                  <a:pt x="2942" y="360"/>
                </a:lnTo>
                <a:lnTo>
                  <a:pt x="2942" y="359"/>
                </a:lnTo>
                <a:lnTo>
                  <a:pt x="2943" y="363"/>
                </a:lnTo>
                <a:lnTo>
                  <a:pt x="2943" y="363"/>
                </a:lnTo>
                <a:lnTo>
                  <a:pt x="2943" y="363"/>
                </a:lnTo>
                <a:lnTo>
                  <a:pt x="2943" y="368"/>
                </a:lnTo>
                <a:lnTo>
                  <a:pt x="2943" y="368"/>
                </a:lnTo>
                <a:lnTo>
                  <a:pt x="2943" y="369"/>
                </a:lnTo>
                <a:lnTo>
                  <a:pt x="2944" y="377"/>
                </a:lnTo>
                <a:lnTo>
                  <a:pt x="2944" y="377"/>
                </a:lnTo>
                <a:lnTo>
                  <a:pt x="2944" y="377"/>
                </a:lnTo>
                <a:lnTo>
                  <a:pt x="2944" y="336"/>
                </a:lnTo>
                <a:lnTo>
                  <a:pt x="2945" y="323"/>
                </a:lnTo>
                <a:lnTo>
                  <a:pt x="2945" y="153"/>
                </a:lnTo>
                <a:lnTo>
                  <a:pt x="2945" y="140"/>
                </a:lnTo>
                <a:lnTo>
                  <a:pt x="2945" y="91"/>
                </a:lnTo>
                <a:lnTo>
                  <a:pt x="2945" y="109"/>
                </a:lnTo>
                <a:lnTo>
                  <a:pt x="2946" y="117"/>
                </a:lnTo>
                <a:lnTo>
                  <a:pt x="2946" y="231"/>
                </a:lnTo>
                <a:lnTo>
                  <a:pt x="2946" y="238"/>
                </a:lnTo>
                <a:lnTo>
                  <a:pt x="2947" y="285"/>
                </a:lnTo>
                <a:lnTo>
                  <a:pt x="2947" y="287"/>
                </a:lnTo>
                <a:lnTo>
                  <a:pt x="2947" y="296"/>
                </a:lnTo>
                <a:lnTo>
                  <a:pt x="2947" y="297"/>
                </a:lnTo>
                <a:lnTo>
                  <a:pt x="2948" y="309"/>
                </a:lnTo>
                <a:lnTo>
                  <a:pt x="2948" y="309"/>
                </a:lnTo>
                <a:lnTo>
                  <a:pt x="2948" y="309"/>
                </a:lnTo>
                <a:lnTo>
                  <a:pt x="2948" y="296"/>
                </a:lnTo>
                <a:lnTo>
                  <a:pt x="2949" y="294"/>
                </a:lnTo>
                <a:lnTo>
                  <a:pt x="2949" y="270"/>
                </a:lnTo>
                <a:lnTo>
                  <a:pt x="2949" y="269"/>
                </a:lnTo>
                <a:lnTo>
                  <a:pt x="2949" y="267"/>
                </a:lnTo>
                <a:lnTo>
                  <a:pt x="2949" y="275"/>
                </a:lnTo>
                <a:lnTo>
                  <a:pt x="2949" y="277"/>
                </a:lnTo>
                <a:lnTo>
                  <a:pt x="2950" y="306"/>
                </a:lnTo>
                <a:lnTo>
                  <a:pt x="2950" y="309"/>
                </a:lnTo>
                <a:lnTo>
                  <a:pt x="2951" y="329"/>
                </a:lnTo>
                <a:lnTo>
                  <a:pt x="2951" y="331"/>
                </a:lnTo>
                <a:lnTo>
                  <a:pt x="2951" y="342"/>
                </a:lnTo>
                <a:lnTo>
                  <a:pt x="2951" y="342"/>
                </a:lnTo>
                <a:lnTo>
                  <a:pt x="2952" y="350"/>
                </a:lnTo>
                <a:lnTo>
                  <a:pt x="2952" y="349"/>
                </a:lnTo>
                <a:lnTo>
                  <a:pt x="2952" y="351"/>
                </a:lnTo>
                <a:lnTo>
                  <a:pt x="2952" y="356"/>
                </a:lnTo>
                <a:lnTo>
                  <a:pt x="2952" y="356"/>
                </a:lnTo>
                <a:lnTo>
                  <a:pt x="2952" y="356"/>
                </a:lnTo>
                <a:lnTo>
                  <a:pt x="2953" y="364"/>
                </a:lnTo>
                <a:lnTo>
                  <a:pt x="2953" y="364"/>
                </a:lnTo>
                <a:lnTo>
                  <a:pt x="2953" y="364"/>
                </a:lnTo>
                <a:lnTo>
                  <a:pt x="2953" y="370"/>
                </a:lnTo>
                <a:lnTo>
                  <a:pt x="2953" y="370"/>
                </a:lnTo>
                <a:lnTo>
                  <a:pt x="2954" y="371"/>
                </a:lnTo>
                <a:lnTo>
                  <a:pt x="2954" y="374"/>
                </a:lnTo>
                <a:lnTo>
                  <a:pt x="2954" y="373"/>
                </a:lnTo>
                <a:lnTo>
                  <a:pt x="2954" y="374"/>
                </a:lnTo>
                <a:lnTo>
                  <a:pt x="2955" y="379"/>
                </a:lnTo>
                <a:lnTo>
                  <a:pt x="2955" y="380"/>
                </a:lnTo>
                <a:lnTo>
                  <a:pt x="2955" y="387"/>
                </a:lnTo>
                <a:lnTo>
                  <a:pt x="2955" y="387"/>
                </a:lnTo>
                <a:lnTo>
                  <a:pt x="2955" y="388"/>
                </a:lnTo>
                <a:lnTo>
                  <a:pt x="2956" y="345"/>
                </a:lnTo>
                <a:lnTo>
                  <a:pt x="2956" y="332"/>
                </a:lnTo>
                <a:lnTo>
                  <a:pt x="2956" y="157"/>
                </a:lnTo>
                <a:lnTo>
                  <a:pt x="2956" y="144"/>
                </a:lnTo>
                <a:lnTo>
                  <a:pt x="2957" y="88"/>
                </a:lnTo>
                <a:lnTo>
                  <a:pt x="2957" y="101"/>
                </a:lnTo>
                <a:lnTo>
                  <a:pt x="2957" y="108"/>
                </a:lnTo>
                <a:lnTo>
                  <a:pt x="2957" y="214"/>
                </a:lnTo>
                <a:lnTo>
                  <a:pt x="2958" y="223"/>
                </a:lnTo>
                <a:lnTo>
                  <a:pt x="2958" y="267"/>
                </a:lnTo>
                <a:lnTo>
                  <a:pt x="2958" y="272"/>
                </a:lnTo>
                <a:lnTo>
                  <a:pt x="2958" y="280"/>
                </a:lnTo>
                <a:lnTo>
                  <a:pt x="2959" y="280"/>
                </a:lnTo>
                <a:lnTo>
                  <a:pt x="2959" y="295"/>
                </a:lnTo>
                <a:lnTo>
                  <a:pt x="2959" y="296"/>
                </a:lnTo>
                <a:lnTo>
                  <a:pt x="2960" y="300"/>
                </a:lnTo>
                <a:lnTo>
                  <a:pt x="2960" y="297"/>
                </a:lnTo>
                <a:lnTo>
                  <a:pt x="2960" y="295"/>
                </a:lnTo>
                <a:lnTo>
                  <a:pt x="2960" y="274"/>
                </a:lnTo>
                <a:lnTo>
                  <a:pt x="2960" y="273"/>
                </a:lnTo>
                <a:lnTo>
                  <a:pt x="2961" y="267"/>
                </a:lnTo>
                <a:lnTo>
                  <a:pt x="2961" y="271"/>
                </a:lnTo>
                <a:lnTo>
                  <a:pt x="2961" y="272"/>
                </a:lnTo>
                <a:lnTo>
                  <a:pt x="2961" y="297"/>
                </a:lnTo>
                <a:lnTo>
                  <a:pt x="2962" y="300"/>
                </a:lnTo>
                <a:lnTo>
                  <a:pt x="2962" y="322"/>
                </a:lnTo>
                <a:lnTo>
                  <a:pt x="2962" y="324"/>
                </a:lnTo>
                <a:lnTo>
                  <a:pt x="2962" y="337"/>
                </a:lnTo>
                <a:lnTo>
                  <a:pt x="2963" y="339"/>
                </a:lnTo>
                <a:lnTo>
                  <a:pt x="2963" y="348"/>
                </a:lnTo>
                <a:lnTo>
                  <a:pt x="2963" y="349"/>
                </a:lnTo>
                <a:lnTo>
                  <a:pt x="2964" y="355"/>
                </a:lnTo>
                <a:lnTo>
                  <a:pt x="2964" y="357"/>
                </a:lnTo>
                <a:lnTo>
                  <a:pt x="2964" y="362"/>
                </a:lnTo>
                <a:lnTo>
                  <a:pt x="2964" y="362"/>
                </a:lnTo>
                <a:lnTo>
                  <a:pt x="2964" y="362"/>
                </a:lnTo>
                <a:lnTo>
                  <a:pt x="2965" y="368"/>
                </a:lnTo>
                <a:lnTo>
                  <a:pt x="2965" y="368"/>
                </a:lnTo>
                <a:lnTo>
                  <a:pt x="2965" y="373"/>
                </a:lnTo>
                <a:lnTo>
                  <a:pt x="2966" y="374"/>
                </a:lnTo>
                <a:lnTo>
                  <a:pt x="2966" y="373"/>
                </a:lnTo>
                <a:lnTo>
                  <a:pt x="2966" y="377"/>
                </a:lnTo>
                <a:lnTo>
                  <a:pt x="2966" y="377"/>
                </a:lnTo>
                <a:lnTo>
                  <a:pt x="2966" y="377"/>
                </a:lnTo>
                <a:lnTo>
                  <a:pt x="2966" y="384"/>
                </a:lnTo>
                <a:lnTo>
                  <a:pt x="2967" y="386"/>
                </a:lnTo>
                <a:lnTo>
                  <a:pt x="2967" y="389"/>
                </a:lnTo>
                <a:lnTo>
                  <a:pt x="2967" y="386"/>
                </a:lnTo>
                <a:lnTo>
                  <a:pt x="2967" y="385"/>
                </a:lnTo>
                <a:lnTo>
                  <a:pt x="2968" y="256"/>
                </a:lnTo>
                <a:lnTo>
                  <a:pt x="2968" y="237"/>
                </a:lnTo>
                <a:lnTo>
                  <a:pt x="2968" y="93"/>
                </a:lnTo>
                <a:lnTo>
                  <a:pt x="2968" y="89"/>
                </a:lnTo>
                <a:lnTo>
                  <a:pt x="2968" y="87"/>
                </a:lnTo>
                <a:lnTo>
                  <a:pt x="2969" y="164"/>
                </a:lnTo>
                <a:lnTo>
                  <a:pt x="2969" y="174"/>
                </a:lnTo>
                <a:lnTo>
                  <a:pt x="2969" y="254"/>
                </a:lnTo>
                <a:lnTo>
                  <a:pt x="2969" y="258"/>
                </a:lnTo>
                <a:lnTo>
                  <a:pt x="2970" y="279"/>
                </a:lnTo>
                <a:lnTo>
                  <a:pt x="2970" y="279"/>
                </a:lnTo>
                <a:lnTo>
                  <a:pt x="2970" y="288"/>
                </a:lnTo>
                <a:lnTo>
                  <a:pt x="2971" y="290"/>
                </a:lnTo>
                <a:lnTo>
                  <a:pt x="2971" y="303"/>
                </a:lnTo>
                <a:lnTo>
                  <a:pt x="2971" y="303"/>
                </a:lnTo>
                <a:lnTo>
                  <a:pt x="2971" y="304"/>
                </a:lnTo>
                <a:lnTo>
                  <a:pt x="2971" y="291"/>
                </a:lnTo>
                <a:lnTo>
                  <a:pt x="2972" y="289"/>
                </a:lnTo>
                <a:lnTo>
                  <a:pt x="2972" y="271"/>
                </a:lnTo>
                <a:lnTo>
                  <a:pt x="2972" y="271"/>
                </a:lnTo>
                <a:lnTo>
                  <a:pt x="2972" y="270"/>
                </a:lnTo>
                <a:lnTo>
                  <a:pt x="2973" y="281"/>
                </a:lnTo>
                <a:lnTo>
                  <a:pt x="2973" y="284"/>
                </a:lnTo>
                <a:lnTo>
                  <a:pt x="2973" y="311"/>
                </a:lnTo>
                <a:lnTo>
                  <a:pt x="2973" y="313"/>
                </a:lnTo>
                <a:lnTo>
                  <a:pt x="2974" y="331"/>
                </a:lnTo>
                <a:lnTo>
                  <a:pt x="2974" y="333"/>
                </a:lnTo>
                <a:lnTo>
                  <a:pt x="2974" y="346"/>
                </a:lnTo>
                <a:lnTo>
                  <a:pt x="2975" y="347"/>
                </a:lnTo>
                <a:lnTo>
                  <a:pt x="2975" y="353"/>
                </a:lnTo>
                <a:lnTo>
                  <a:pt x="2975" y="354"/>
                </a:lnTo>
                <a:lnTo>
                  <a:pt x="2975" y="361"/>
                </a:lnTo>
                <a:lnTo>
                  <a:pt x="2975" y="361"/>
                </a:lnTo>
                <a:lnTo>
                  <a:pt x="2976" y="366"/>
                </a:lnTo>
                <a:lnTo>
                  <a:pt x="2976" y="366"/>
                </a:lnTo>
                <a:lnTo>
                  <a:pt x="2976" y="367"/>
                </a:lnTo>
                <a:lnTo>
                  <a:pt x="2977" y="372"/>
                </a:lnTo>
                <a:lnTo>
                  <a:pt x="2977" y="372"/>
                </a:lnTo>
                <a:lnTo>
                  <a:pt x="2977" y="372"/>
                </a:lnTo>
                <a:lnTo>
                  <a:pt x="2977" y="376"/>
                </a:lnTo>
                <a:lnTo>
                  <a:pt x="2977" y="376"/>
                </a:lnTo>
                <a:lnTo>
                  <a:pt x="2978" y="381"/>
                </a:lnTo>
                <a:lnTo>
                  <a:pt x="2978" y="381"/>
                </a:lnTo>
                <a:lnTo>
                  <a:pt x="2978" y="382"/>
                </a:lnTo>
                <a:lnTo>
                  <a:pt x="2978" y="388"/>
                </a:lnTo>
                <a:lnTo>
                  <a:pt x="2978" y="388"/>
                </a:lnTo>
                <a:lnTo>
                  <a:pt x="2979" y="389"/>
                </a:lnTo>
                <a:lnTo>
                  <a:pt x="2979" y="353"/>
                </a:lnTo>
                <a:lnTo>
                  <a:pt x="2979" y="340"/>
                </a:lnTo>
                <a:lnTo>
                  <a:pt x="2979" y="161"/>
                </a:lnTo>
                <a:lnTo>
                  <a:pt x="2980" y="147"/>
                </a:lnTo>
                <a:lnTo>
                  <a:pt x="2980" y="95"/>
                </a:lnTo>
                <a:lnTo>
                  <a:pt x="2980" y="110"/>
                </a:lnTo>
                <a:lnTo>
                  <a:pt x="2980" y="116"/>
                </a:lnTo>
                <a:lnTo>
                  <a:pt x="2980" y="228"/>
                </a:lnTo>
                <a:lnTo>
                  <a:pt x="2981" y="235"/>
                </a:lnTo>
                <a:lnTo>
                  <a:pt x="2981" y="283"/>
                </a:lnTo>
                <a:lnTo>
                  <a:pt x="2981" y="285"/>
                </a:lnTo>
                <a:lnTo>
                  <a:pt x="2982" y="295"/>
                </a:lnTo>
                <a:lnTo>
                  <a:pt x="2982" y="296"/>
                </a:lnTo>
                <a:lnTo>
                  <a:pt x="2982" y="309"/>
                </a:lnTo>
                <a:lnTo>
                  <a:pt x="2982" y="310"/>
                </a:lnTo>
                <a:lnTo>
                  <a:pt x="2982" y="311"/>
                </a:lnTo>
                <a:lnTo>
                  <a:pt x="2983" y="304"/>
                </a:lnTo>
                <a:lnTo>
                  <a:pt x="2983" y="302"/>
                </a:lnTo>
                <a:lnTo>
                  <a:pt x="2983" y="276"/>
                </a:lnTo>
                <a:lnTo>
                  <a:pt x="2984" y="274"/>
                </a:lnTo>
                <a:lnTo>
                  <a:pt x="2984" y="270"/>
                </a:lnTo>
                <a:lnTo>
                  <a:pt x="2984" y="273"/>
                </a:lnTo>
                <a:lnTo>
                  <a:pt x="2984" y="275"/>
                </a:lnTo>
                <a:lnTo>
                  <a:pt x="2984" y="302"/>
                </a:lnTo>
                <a:lnTo>
                  <a:pt x="2985" y="305"/>
                </a:lnTo>
                <a:lnTo>
                  <a:pt x="2985" y="327"/>
                </a:lnTo>
                <a:lnTo>
                  <a:pt x="2985" y="327"/>
                </a:lnTo>
                <a:lnTo>
                  <a:pt x="2986" y="338"/>
                </a:lnTo>
                <a:lnTo>
                  <a:pt x="2986" y="339"/>
                </a:lnTo>
                <a:lnTo>
                  <a:pt x="2986" y="347"/>
                </a:lnTo>
                <a:lnTo>
                  <a:pt x="2986" y="347"/>
                </a:lnTo>
                <a:lnTo>
                  <a:pt x="2987" y="354"/>
                </a:lnTo>
                <a:lnTo>
                  <a:pt x="2987" y="355"/>
                </a:lnTo>
                <a:lnTo>
                  <a:pt x="2987" y="361"/>
                </a:lnTo>
                <a:lnTo>
                  <a:pt x="2988" y="361"/>
                </a:lnTo>
                <a:lnTo>
                  <a:pt x="2988" y="364"/>
                </a:lnTo>
                <a:lnTo>
                  <a:pt x="2988" y="364"/>
                </a:lnTo>
                <a:lnTo>
                  <a:pt x="2988" y="364"/>
                </a:lnTo>
                <a:lnTo>
                  <a:pt x="2988" y="363"/>
                </a:lnTo>
                <a:lnTo>
                  <a:pt x="2988" y="367"/>
                </a:lnTo>
                <a:lnTo>
                  <a:pt x="2989" y="367"/>
                </a:lnTo>
                <a:lnTo>
                  <a:pt x="2989" y="374"/>
                </a:lnTo>
                <a:lnTo>
                  <a:pt x="2989" y="375"/>
                </a:lnTo>
                <a:lnTo>
                  <a:pt x="2990" y="379"/>
                </a:lnTo>
                <a:lnTo>
                  <a:pt x="2990" y="377"/>
                </a:lnTo>
                <a:lnTo>
                  <a:pt x="2990" y="375"/>
                </a:lnTo>
                <a:lnTo>
                  <a:pt x="2990" y="261"/>
                </a:lnTo>
                <a:lnTo>
                  <a:pt x="2990" y="245"/>
                </a:lnTo>
                <a:lnTo>
                  <a:pt x="2991" y="103"/>
                </a:lnTo>
                <a:lnTo>
                  <a:pt x="2991" y="97"/>
                </a:lnTo>
                <a:lnTo>
                  <a:pt x="2991" y="92"/>
                </a:lnTo>
                <a:lnTo>
                  <a:pt x="2991" y="160"/>
                </a:lnTo>
                <a:lnTo>
                  <a:pt x="2992" y="170"/>
                </a:lnTo>
                <a:lnTo>
                  <a:pt x="2992" y="261"/>
                </a:lnTo>
                <a:lnTo>
                  <a:pt x="2992" y="266"/>
                </a:lnTo>
                <a:lnTo>
                  <a:pt x="2992" y="291"/>
                </a:lnTo>
                <a:lnTo>
                  <a:pt x="2993" y="292"/>
                </a:lnTo>
                <a:lnTo>
                  <a:pt x="2993" y="305"/>
                </a:lnTo>
                <a:lnTo>
                  <a:pt x="2993" y="306"/>
                </a:lnTo>
                <a:lnTo>
                  <a:pt x="2993" y="312"/>
                </a:lnTo>
                <a:lnTo>
                  <a:pt x="2993" y="310"/>
                </a:lnTo>
                <a:lnTo>
                  <a:pt x="2994" y="308"/>
                </a:lnTo>
                <a:lnTo>
                  <a:pt x="2994" y="283"/>
                </a:lnTo>
                <a:lnTo>
                  <a:pt x="2994" y="281"/>
                </a:lnTo>
                <a:lnTo>
                  <a:pt x="2995" y="265"/>
                </a:lnTo>
                <a:lnTo>
                  <a:pt x="2995" y="267"/>
                </a:lnTo>
                <a:lnTo>
                  <a:pt x="2995" y="288"/>
                </a:lnTo>
                <a:lnTo>
                  <a:pt x="2995" y="291"/>
                </a:lnTo>
                <a:lnTo>
                  <a:pt x="2996" y="314"/>
                </a:lnTo>
                <a:lnTo>
                  <a:pt x="2996" y="317"/>
                </a:lnTo>
                <a:lnTo>
                  <a:pt x="2996" y="331"/>
                </a:lnTo>
                <a:lnTo>
                  <a:pt x="2997" y="332"/>
                </a:lnTo>
                <a:lnTo>
                  <a:pt x="2997" y="344"/>
                </a:lnTo>
                <a:lnTo>
                  <a:pt x="2997" y="343"/>
                </a:lnTo>
                <a:lnTo>
                  <a:pt x="2997" y="350"/>
                </a:lnTo>
                <a:lnTo>
                  <a:pt x="2997" y="350"/>
                </a:lnTo>
                <a:lnTo>
                  <a:pt x="2998" y="350"/>
                </a:lnTo>
                <a:lnTo>
                  <a:pt x="2998" y="357"/>
                </a:lnTo>
                <a:lnTo>
                  <a:pt x="2998" y="358"/>
                </a:lnTo>
                <a:lnTo>
                  <a:pt x="2999" y="364"/>
                </a:lnTo>
                <a:lnTo>
                  <a:pt x="2999" y="364"/>
                </a:lnTo>
                <a:lnTo>
                  <a:pt x="2999" y="363"/>
                </a:lnTo>
                <a:lnTo>
                  <a:pt x="2999" y="367"/>
                </a:lnTo>
                <a:lnTo>
                  <a:pt x="2999" y="367"/>
                </a:lnTo>
                <a:lnTo>
                  <a:pt x="2999" y="367"/>
                </a:lnTo>
                <a:lnTo>
                  <a:pt x="3000" y="374"/>
                </a:lnTo>
                <a:lnTo>
                  <a:pt x="3000" y="373"/>
                </a:lnTo>
                <a:lnTo>
                  <a:pt x="3000" y="381"/>
                </a:lnTo>
                <a:lnTo>
                  <a:pt x="3001" y="381"/>
                </a:lnTo>
                <a:lnTo>
                  <a:pt x="3001" y="381"/>
                </a:lnTo>
                <a:lnTo>
                  <a:pt x="3001" y="351"/>
                </a:lnTo>
                <a:lnTo>
                  <a:pt x="3001" y="339"/>
                </a:lnTo>
                <a:lnTo>
                  <a:pt x="3001" y="180"/>
                </a:lnTo>
                <a:lnTo>
                  <a:pt x="3001" y="166"/>
                </a:lnTo>
                <a:lnTo>
                  <a:pt x="3002" y="80"/>
                </a:lnTo>
                <a:lnTo>
                  <a:pt x="3002" y="81"/>
                </a:lnTo>
                <a:lnTo>
                  <a:pt x="3002" y="85"/>
                </a:lnTo>
                <a:lnTo>
                  <a:pt x="3003" y="187"/>
                </a:lnTo>
                <a:lnTo>
                  <a:pt x="3003" y="197"/>
                </a:lnTo>
                <a:lnTo>
                  <a:pt x="3003" y="258"/>
                </a:lnTo>
                <a:lnTo>
                  <a:pt x="3003" y="260"/>
                </a:lnTo>
                <a:lnTo>
                  <a:pt x="3004" y="271"/>
                </a:lnTo>
                <a:lnTo>
                  <a:pt x="3004" y="271"/>
                </a:lnTo>
                <a:lnTo>
                  <a:pt x="3004" y="284"/>
                </a:lnTo>
                <a:lnTo>
                  <a:pt x="3004" y="285"/>
                </a:lnTo>
                <a:lnTo>
                  <a:pt x="3005" y="292"/>
                </a:lnTo>
                <a:lnTo>
                  <a:pt x="3005" y="291"/>
                </a:lnTo>
                <a:lnTo>
                  <a:pt x="3005" y="290"/>
                </a:lnTo>
                <a:lnTo>
                  <a:pt x="3005" y="274"/>
                </a:lnTo>
                <a:lnTo>
                  <a:pt x="3006" y="273"/>
                </a:lnTo>
                <a:lnTo>
                  <a:pt x="3006" y="263"/>
                </a:lnTo>
                <a:lnTo>
                  <a:pt x="3006" y="263"/>
                </a:lnTo>
                <a:lnTo>
                  <a:pt x="3006" y="264"/>
                </a:lnTo>
                <a:lnTo>
                  <a:pt x="3006" y="285"/>
                </a:lnTo>
                <a:lnTo>
                  <a:pt x="3007" y="287"/>
                </a:lnTo>
                <a:lnTo>
                  <a:pt x="3007" y="308"/>
                </a:lnTo>
                <a:lnTo>
                  <a:pt x="3007" y="311"/>
                </a:lnTo>
                <a:lnTo>
                  <a:pt x="3008" y="326"/>
                </a:lnTo>
                <a:lnTo>
                  <a:pt x="3008" y="327"/>
                </a:lnTo>
                <a:lnTo>
                  <a:pt x="3008" y="336"/>
                </a:lnTo>
                <a:lnTo>
                  <a:pt x="3008" y="337"/>
                </a:lnTo>
                <a:lnTo>
                  <a:pt x="3009" y="344"/>
                </a:lnTo>
                <a:lnTo>
                  <a:pt x="3009" y="344"/>
                </a:lnTo>
                <a:lnTo>
                  <a:pt x="3009" y="345"/>
                </a:lnTo>
                <a:lnTo>
                  <a:pt x="3009" y="352"/>
                </a:lnTo>
                <a:lnTo>
                  <a:pt x="3010" y="352"/>
                </a:lnTo>
                <a:lnTo>
                  <a:pt x="3010" y="357"/>
                </a:lnTo>
                <a:lnTo>
                  <a:pt x="3010" y="357"/>
                </a:lnTo>
                <a:lnTo>
                  <a:pt x="3010" y="361"/>
                </a:lnTo>
                <a:lnTo>
                  <a:pt x="3010" y="360"/>
                </a:lnTo>
                <a:lnTo>
                  <a:pt x="3011" y="361"/>
                </a:lnTo>
                <a:lnTo>
                  <a:pt x="3011" y="366"/>
                </a:lnTo>
                <a:lnTo>
                  <a:pt x="3011" y="367"/>
                </a:lnTo>
                <a:lnTo>
                  <a:pt x="3012" y="375"/>
                </a:lnTo>
                <a:lnTo>
                  <a:pt x="3012" y="375"/>
                </a:lnTo>
                <a:lnTo>
                  <a:pt x="3012" y="376"/>
                </a:lnTo>
                <a:lnTo>
                  <a:pt x="3012" y="351"/>
                </a:lnTo>
                <a:lnTo>
                  <a:pt x="3012" y="341"/>
                </a:lnTo>
                <a:lnTo>
                  <a:pt x="3013" y="185"/>
                </a:lnTo>
                <a:lnTo>
                  <a:pt x="3013" y="169"/>
                </a:lnTo>
                <a:lnTo>
                  <a:pt x="3013" y="76"/>
                </a:lnTo>
                <a:lnTo>
                  <a:pt x="3013" y="77"/>
                </a:lnTo>
                <a:lnTo>
                  <a:pt x="3014" y="80"/>
                </a:lnTo>
                <a:lnTo>
                  <a:pt x="3014" y="181"/>
                </a:lnTo>
                <a:lnTo>
                  <a:pt x="3014" y="191"/>
                </a:lnTo>
                <a:lnTo>
                  <a:pt x="3014" y="252"/>
                </a:lnTo>
                <a:lnTo>
                  <a:pt x="3015" y="255"/>
                </a:lnTo>
                <a:lnTo>
                  <a:pt x="3015" y="267"/>
                </a:lnTo>
                <a:lnTo>
                  <a:pt x="3015" y="267"/>
                </a:lnTo>
                <a:lnTo>
                  <a:pt x="3016" y="282"/>
                </a:lnTo>
                <a:lnTo>
                  <a:pt x="3016" y="284"/>
                </a:lnTo>
                <a:lnTo>
                  <a:pt x="3016" y="291"/>
                </a:lnTo>
                <a:lnTo>
                  <a:pt x="3016" y="289"/>
                </a:lnTo>
                <a:lnTo>
                  <a:pt x="3016" y="289"/>
                </a:lnTo>
                <a:lnTo>
                  <a:pt x="3016" y="289"/>
                </a:lnTo>
                <a:lnTo>
                  <a:pt x="3017" y="271"/>
                </a:lnTo>
                <a:lnTo>
                  <a:pt x="3017" y="268"/>
                </a:lnTo>
                <a:lnTo>
                  <a:pt x="3017" y="258"/>
                </a:lnTo>
                <a:lnTo>
                  <a:pt x="3017" y="259"/>
                </a:lnTo>
                <a:lnTo>
                  <a:pt x="3018" y="260"/>
                </a:lnTo>
                <a:lnTo>
                  <a:pt x="3018" y="283"/>
                </a:lnTo>
                <a:lnTo>
                  <a:pt x="3018" y="286"/>
                </a:lnTo>
                <a:lnTo>
                  <a:pt x="3018" y="308"/>
                </a:lnTo>
                <a:lnTo>
                  <a:pt x="3019" y="310"/>
                </a:lnTo>
                <a:lnTo>
                  <a:pt x="3019" y="323"/>
                </a:lnTo>
                <a:lnTo>
                  <a:pt x="3019" y="324"/>
                </a:lnTo>
                <a:lnTo>
                  <a:pt x="3019" y="334"/>
                </a:lnTo>
                <a:lnTo>
                  <a:pt x="3020" y="334"/>
                </a:lnTo>
                <a:lnTo>
                  <a:pt x="3020" y="342"/>
                </a:lnTo>
                <a:lnTo>
                  <a:pt x="3020" y="341"/>
                </a:lnTo>
                <a:lnTo>
                  <a:pt x="3021" y="349"/>
                </a:lnTo>
                <a:lnTo>
                  <a:pt x="3021" y="349"/>
                </a:lnTo>
                <a:lnTo>
                  <a:pt x="3021" y="349"/>
                </a:lnTo>
                <a:lnTo>
                  <a:pt x="3021" y="353"/>
                </a:lnTo>
                <a:lnTo>
                  <a:pt x="3021" y="353"/>
                </a:lnTo>
                <a:lnTo>
                  <a:pt x="3021" y="353"/>
                </a:lnTo>
                <a:lnTo>
                  <a:pt x="3021" y="353"/>
                </a:lnTo>
                <a:lnTo>
                  <a:pt x="3022" y="356"/>
                </a:lnTo>
                <a:lnTo>
                  <a:pt x="3022" y="356"/>
                </a:lnTo>
                <a:lnTo>
                  <a:pt x="3022" y="357"/>
                </a:lnTo>
                <a:lnTo>
                  <a:pt x="3022" y="363"/>
                </a:lnTo>
                <a:lnTo>
                  <a:pt x="3023" y="364"/>
                </a:lnTo>
                <a:lnTo>
                  <a:pt x="3023" y="371"/>
                </a:lnTo>
                <a:lnTo>
                  <a:pt x="3023" y="371"/>
                </a:lnTo>
                <a:lnTo>
                  <a:pt x="3023" y="370"/>
                </a:lnTo>
                <a:lnTo>
                  <a:pt x="3023" y="371"/>
                </a:lnTo>
                <a:lnTo>
                  <a:pt x="3023" y="309"/>
                </a:lnTo>
                <a:lnTo>
                  <a:pt x="3024" y="294"/>
                </a:lnTo>
                <a:lnTo>
                  <a:pt x="3024" y="117"/>
                </a:lnTo>
                <a:lnTo>
                  <a:pt x="3024" y="107"/>
                </a:lnTo>
                <a:lnTo>
                  <a:pt x="3024" y="79"/>
                </a:lnTo>
                <a:lnTo>
                  <a:pt x="3025" y="106"/>
                </a:lnTo>
                <a:lnTo>
                  <a:pt x="3025" y="115"/>
                </a:lnTo>
                <a:lnTo>
                  <a:pt x="3025" y="225"/>
                </a:lnTo>
                <a:lnTo>
                  <a:pt x="3025" y="232"/>
                </a:lnTo>
                <a:lnTo>
                  <a:pt x="3026" y="273"/>
                </a:lnTo>
                <a:lnTo>
                  <a:pt x="3026" y="275"/>
                </a:lnTo>
                <a:lnTo>
                  <a:pt x="3026" y="284"/>
                </a:lnTo>
                <a:lnTo>
                  <a:pt x="3027" y="285"/>
                </a:lnTo>
                <a:lnTo>
                  <a:pt x="3027" y="296"/>
                </a:lnTo>
                <a:lnTo>
                  <a:pt x="3027" y="296"/>
                </a:lnTo>
                <a:lnTo>
                  <a:pt x="3027" y="282"/>
                </a:lnTo>
                <a:lnTo>
                  <a:pt x="3027" y="280"/>
                </a:lnTo>
                <a:lnTo>
                  <a:pt x="3028" y="254"/>
                </a:lnTo>
                <a:lnTo>
                  <a:pt x="3028" y="252"/>
                </a:lnTo>
                <a:lnTo>
                  <a:pt x="3028" y="250"/>
                </a:lnTo>
                <a:lnTo>
                  <a:pt x="3029" y="263"/>
                </a:lnTo>
                <a:lnTo>
                  <a:pt x="3029" y="265"/>
                </a:lnTo>
                <a:lnTo>
                  <a:pt x="3029" y="294"/>
                </a:lnTo>
                <a:lnTo>
                  <a:pt x="3029" y="298"/>
                </a:lnTo>
                <a:lnTo>
                  <a:pt x="3030" y="315"/>
                </a:lnTo>
                <a:lnTo>
                  <a:pt x="3030" y="316"/>
                </a:lnTo>
                <a:lnTo>
                  <a:pt x="3030" y="326"/>
                </a:lnTo>
                <a:lnTo>
                  <a:pt x="3030" y="326"/>
                </a:lnTo>
                <a:lnTo>
                  <a:pt x="3031" y="333"/>
                </a:lnTo>
                <a:lnTo>
                  <a:pt x="3031" y="333"/>
                </a:lnTo>
                <a:lnTo>
                  <a:pt x="3031" y="334"/>
                </a:lnTo>
                <a:lnTo>
                  <a:pt x="3031" y="334"/>
                </a:lnTo>
                <a:lnTo>
                  <a:pt x="3031" y="341"/>
                </a:lnTo>
                <a:lnTo>
                  <a:pt x="3032" y="341"/>
                </a:lnTo>
                <a:lnTo>
                  <a:pt x="3032" y="346"/>
                </a:lnTo>
                <a:lnTo>
                  <a:pt x="3032" y="346"/>
                </a:lnTo>
                <a:lnTo>
                  <a:pt x="3032" y="351"/>
                </a:lnTo>
                <a:lnTo>
                  <a:pt x="3033" y="351"/>
                </a:lnTo>
                <a:lnTo>
                  <a:pt x="3033" y="358"/>
                </a:lnTo>
                <a:lnTo>
                  <a:pt x="3033" y="358"/>
                </a:lnTo>
                <a:lnTo>
                  <a:pt x="3034" y="367"/>
                </a:lnTo>
                <a:lnTo>
                  <a:pt x="3034" y="365"/>
                </a:lnTo>
                <a:lnTo>
                  <a:pt x="3034" y="308"/>
                </a:lnTo>
                <a:lnTo>
                  <a:pt x="3034" y="294"/>
                </a:lnTo>
                <a:lnTo>
                  <a:pt x="3035" y="119"/>
                </a:lnTo>
                <a:lnTo>
                  <a:pt x="3035" y="107"/>
                </a:lnTo>
                <a:lnTo>
                  <a:pt x="3035" y="68"/>
                </a:lnTo>
                <a:lnTo>
                  <a:pt x="3035" y="94"/>
                </a:lnTo>
                <a:lnTo>
                  <a:pt x="3036" y="104"/>
                </a:lnTo>
                <a:lnTo>
                  <a:pt x="3036" y="203"/>
                </a:lnTo>
                <a:lnTo>
                  <a:pt x="3036" y="211"/>
                </a:lnTo>
                <a:lnTo>
                  <a:pt x="3036" y="254"/>
                </a:lnTo>
                <a:lnTo>
                  <a:pt x="3037" y="256"/>
                </a:lnTo>
                <a:lnTo>
                  <a:pt x="3037" y="264"/>
                </a:lnTo>
                <a:lnTo>
                  <a:pt x="3037" y="265"/>
                </a:lnTo>
                <a:lnTo>
                  <a:pt x="3038" y="281"/>
                </a:lnTo>
                <a:lnTo>
                  <a:pt x="3038" y="282"/>
                </a:lnTo>
                <a:lnTo>
                  <a:pt x="3038" y="283"/>
                </a:lnTo>
                <a:lnTo>
                  <a:pt x="3038" y="277"/>
                </a:lnTo>
                <a:lnTo>
                  <a:pt x="3038" y="276"/>
                </a:lnTo>
                <a:lnTo>
                  <a:pt x="3039" y="255"/>
                </a:lnTo>
                <a:lnTo>
                  <a:pt x="3039" y="254"/>
                </a:lnTo>
                <a:lnTo>
                  <a:pt x="3039" y="251"/>
                </a:lnTo>
                <a:lnTo>
                  <a:pt x="3039" y="257"/>
                </a:lnTo>
                <a:lnTo>
                  <a:pt x="3040" y="260"/>
                </a:lnTo>
                <a:lnTo>
                  <a:pt x="3040" y="286"/>
                </a:lnTo>
                <a:lnTo>
                  <a:pt x="3040" y="288"/>
                </a:lnTo>
                <a:lnTo>
                  <a:pt x="3040" y="310"/>
                </a:lnTo>
                <a:lnTo>
                  <a:pt x="3041" y="311"/>
                </a:lnTo>
                <a:lnTo>
                  <a:pt x="3041" y="323"/>
                </a:lnTo>
                <a:lnTo>
                  <a:pt x="3041" y="323"/>
                </a:lnTo>
                <a:lnTo>
                  <a:pt x="3042" y="333"/>
                </a:lnTo>
                <a:lnTo>
                  <a:pt x="3042" y="333"/>
                </a:lnTo>
                <a:lnTo>
                  <a:pt x="3042" y="339"/>
                </a:lnTo>
                <a:lnTo>
                  <a:pt x="3042" y="340"/>
                </a:lnTo>
                <a:lnTo>
                  <a:pt x="3043" y="346"/>
                </a:lnTo>
                <a:lnTo>
                  <a:pt x="3043" y="346"/>
                </a:lnTo>
                <a:lnTo>
                  <a:pt x="3043" y="347"/>
                </a:lnTo>
                <a:lnTo>
                  <a:pt x="3043" y="351"/>
                </a:lnTo>
                <a:lnTo>
                  <a:pt x="3043" y="350"/>
                </a:lnTo>
                <a:lnTo>
                  <a:pt x="3043" y="351"/>
                </a:lnTo>
                <a:lnTo>
                  <a:pt x="3044" y="356"/>
                </a:lnTo>
                <a:lnTo>
                  <a:pt x="3044" y="356"/>
                </a:lnTo>
                <a:lnTo>
                  <a:pt x="3044" y="363"/>
                </a:lnTo>
                <a:lnTo>
                  <a:pt x="3044" y="363"/>
                </a:lnTo>
                <a:lnTo>
                  <a:pt x="3045" y="364"/>
                </a:lnTo>
                <a:lnTo>
                  <a:pt x="3045" y="369"/>
                </a:lnTo>
                <a:lnTo>
                  <a:pt x="3045" y="368"/>
                </a:lnTo>
                <a:lnTo>
                  <a:pt x="3045" y="279"/>
                </a:lnTo>
                <a:lnTo>
                  <a:pt x="3046" y="262"/>
                </a:lnTo>
                <a:lnTo>
                  <a:pt x="3046" y="93"/>
                </a:lnTo>
                <a:lnTo>
                  <a:pt x="3046" y="84"/>
                </a:lnTo>
                <a:lnTo>
                  <a:pt x="3046" y="66"/>
                </a:lnTo>
                <a:lnTo>
                  <a:pt x="3047" y="112"/>
                </a:lnTo>
                <a:lnTo>
                  <a:pt x="3047" y="122"/>
                </a:lnTo>
                <a:lnTo>
                  <a:pt x="3047" y="216"/>
                </a:lnTo>
                <a:lnTo>
                  <a:pt x="3047" y="222"/>
                </a:lnTo>
                <a:lnTo>
                  <a:pt x="3048" y="250"/>
                </a:lnTo>
                <a:lnTo>
                  <a:pt x="3048" y="251"/>
                </a:lnTo>
                <a:lnTo>
                  <a:pt x="3048" y="259"/>
                </a:lnTo>
                <a:lnTo>
                  <a:pt x="3049" y="261"/>
                </a:lnTo>
                <a:lnTo>
                  <a:pt x="3049" y="278"/>
                </a:lnTo>
                <a:lnTo>
                  <a:pt x="3049" y="280"/>
                </a:lnTo>
                <a:lnTo>
                  <a:pt x="3049" y="281"/>
                </a:lnTo>
                <a:lnTo>
                  <a:pt x="3049" y="275"/>
                </a:lnTo>
                <a:lnTo>
                  <a:pt x="3050" y="274"/>
                </a:lnTo>
                <a:lnTo>
                  <a:pt x="3050" y="255"/>
                </a:lnTo>
                <a:lnTo>
                  <a:pt x="3050" y="255"/>
                </a:lnTo>
                <a:lnTo>
                  <a:pt x="3050" y="254"/>
                </a:lnTo>
                <a:lnTo>
                  <a:pt x="3051" y="259"/>
                </a:lnTo>
                <a:lnTo>
                  <a:pt x="3051" y="261"/>
                </a:lnTo>
                <a:lnTo>
                  <a:pt x="3051" y="287"/>
                </a:lnTo>
                <a:lnTo>
                  <a:pt x="3051" y="289"/>
                </a:lnTo>
                <a:lnTo>
                  <a:pt x="3052" y="309"/>
                </a:lnTo>
                <a:lnTo>
                  <a:pt x="3052" y="310"/>
                </a:lnTo>
                <a:lnTo>
                  <a:pt x="3052" y="324"/>
                </a:lnTo>
                <a:lnTo>
                  <a:pt x="3053" y="324"/>
                </a:lnTo>
                <a:lnTo>
                  <a:pt x="3053" y="333"/>
                </a:lnTo>
                <a:lnTo>
                  <a:pt x="3053" y="333"/>
                </a:lnTo>
                <a:lnTo>
                  <a:pt x="3053" y="334"/>
                </a:lnTo>
                <a:lnTo>
                  <a:pt x="3053" y="339"/>
                </a:lnTo>
                <a:lnTo>
                  <a:pt x="3053" y="339"/>
                </a:lnTo>
                <a:lnTo>
                  <a:pt x="3053" y="340"/>
                </a:lnTo>
                <a:lnTo>
                  <a:pt x="3054" y="346"/>
                </a:lnTo>
                <a:lnTo>
                  <a:pt x="3054" y="346"/>
                </a:lnTo>
                <a:lnTo>
                  <a:pt x="3055" y="351"/>
                </a:lnTo>
                <a:lnTo>
                  <a:pt x="3055" y="350"/>
                </a:lnTo>
                <a:lnTo>
                  <a:pt x="3055" y="352"/>
                </a:lnTo>
                <a:lnTo>
                  <a:pt x="3055" y="351"/>
                </a:lnTo>
                <a:lnTo>
                  <a:pt x="3055" y="356"/>
                </a:lnTo>
                <a:lnTo>
                  <a:pt x="3055" y="356"/>
                </a:lnTo>
                <a:lnTo>
                  <a:pt x="3055" y="356"/>
                </a:lnTo>
                <a:lnTo>
                  <a:pt x="3056" y="363"/>
                </a:lnTo>
                <a:lnTo>
                  <a:pt x="3056" y="364"/>
                </a:lnTo>
                <a:lnTo>
                  <a:pt x="3056" y="370"/>
                </a:lnTo>
                <a:lnTo>
                  <a:pt x="3056" y="369"/>
                </a:lnTo>
                <a:lnTo>
                  <a:pt x="3056" y="368"/>
                </a:lnTo>
                <a:lnTo>
                  <a:pt x="3057" y="280"/>
                </a:lnTo>
                <a:lnTo>
                  <a:pt x="3057" y="264"/>
                </a:lnTo>
                <a:lnTo>
                  <a:pt x="3057" y="98"/>
                </a:lnTo>
                <a:lnTo>
                  <a:pt x="3058" y="89"/>
                </a:lnTo>
                <a:lnTo>
                  <a:pt x="3058" y="71"/>
                </a:lnTo>
                <a:lnTo>
                  <a:pt x="3058" y="118"/>
                </a:lnTo>
                <a:lnTo>
                  <a:pt x="3058" y="128"/>
                </a:lnTo>
                <a:lnTo>
                  <a:pt x="3058" y="225"/>
                </a:lnTo>
                <a:lnTo>
                  <a:pt x="3059" y="231"/>
                </a:lnTo>
                <a:lnTo>
                  <a:pt x="3059" y="260"/>
                </a:lnTo>
                <a:lnTo>
                  <a:pt x="3059" y="260"/>
                </a:lnTo>
                <a:lnTo>
                  <a:pt x="3059" y="262"/>
                </a:lnTo>
                <a:lnTo>
                  <a:pt x="3060" y="271"/>
                </a:lnTo>
                <a:lnTo>
                  <a:pt x="3060" y="272"/>
                </a:lnTo>
                <a:lnTo>
                  <a:pt x="3060" y="287"/>
                </a:lnTo>
                <a:lnTo>
                  <a:pt x="3060" y="287"/>
                </a:lnTo>
                <a:lnTo>
                  <a:pt x="3060" y="288"/>
                </a:lnTo>
                <a:lnTo>
                  <a:pt x="3061" y="279"/>
                </a:lnTo>
                <a:lnTo>
                  <a:pt x="3061" y="276"/>
                </a:lnTo>
                <a:lnTo>
                  <a:pt x="3061" y="256"/>
                </a:lnTo>
                <a:lnTo>
                  <a:pt x="3062" y="255"/>
                </a:lnTo>
                <a:lnTo>
                  <a:pt x="3062" y="254"/>
                </a:lnTo>
                <a:lnTo>
                  <a:pt x="3062" y="263"/>
                </a:lnTo>
                <a:lnTo>
                  <a:pt x="3062" y="265"/>
                </a:lnTo>
                <a:lnTo>
                  <a:pt x="3062" y="292"/>
                </a:lnTo>
                <a:lnTo>
                  <a:pt x="3063" y="295"/>
                </a:lnTo>
                <a:lnTo>
                  <a:pt x="3063" y="314"/>
                </a:lnTo>
                <a:lnTo>
                  <a:pt x="3063" y="316"/>
                </a:lnTo>
                <a:lnTo>
                  <a:pt x="3064" y="326"/>
                </a:lnTo>
                <a:lnTo>
                  <a:pt x="3064" y="326"/>
                </a:lnTo>
                <a:lnTo>
                  <a:pt x="3064" y="336"/>
                </a:lnTo>
                <a:lnTo>
                  <a:pt x="3064" y="336"/>
                </a:lnTo>
                <a:lnTo>
                  <a:pt x="3065" y="340"/>
                </a:lnTo>
                <a:lnTo>
                  <a:pt x="3065" y="340"/>
                </a:lnTo>
                <a:lnTo>
                  <a:pt x="3065" y="341"/>
                </a:lnTo>
                <a:lnTo>
                  <a:pt x="3065" y="348"/>
                </a:lnTo>
                <a:lnTo>
                  <a:pt x="3066" y="348"/>
                </a:lnTo>
                <a:lnTo>
                  <a:pt x="3066" y="352"/>
                </a:lnTo>
                <a:lnTo>
                  <a:pt x="3066" y="352"/>
                </a:lnTo>
                <a:lnTo>
                  <a:pt x="3066" y="357"/>
                </a:lnTo>
                <a:lnTo>
                  <a:pt x="3067" y="358"/>
                </a:lnTo>
                <a:lnTo>
                  <a:pt x="3067" y="364"/>
                </a:lnTo>
                <a:lnTo>
                  <a:pt x="3067" y="364"/>
                </a:lnTo>
                <a:lnTo>
                  <a:pt x="3067" y="364"/>
                </a:lnTo>
                <a:lnTo>
                  <a:pt x="3067" y="368"/>
                </a:lnTo>
                <a:lnTo>
                  <a:pt x="3068" y="365"/>
                </a:lnTo>
                <a:lnTo>
                  <a:pt x="3068" y="363"/>
                </a:lnTo>
                <a:lnTo>
                  <a:pt x="3068" y="254"/>
                </a:lnTo>
                <a:lnTo>
                  <a:pt x="3068" y="237"/>
                </a:lnTo>
                <a:lnTo>
                  <a:pt x="3069" y="89"/>
                </a:lnTo>
                <a:lnTo>
                  <a:pt x="3069" y="82"/>
                </a:lnTo>
                <a:lnTo>
                  <a:pt x="3069" y="77"/>
                </a:lnTo>
                <a:lnTo>
                  <a:pt x="3069" y="146"/>
                </a:lnTo>
                <a:lnTo>
                  <a:pt x="3069" y="157"/>
                </a:lnTo>
                <a:lnTo>
                  <a:pt x="3070" y="250"/>
                </a:lnTo>
                <a:lnTo>
                  <a:pt x="3070" y="256"/>
                </a:lnTo>
                <a:lnTo>
                  <a:pt x="3070" y="281"/>
                </a:lnTo>
                <a:lnTo>
                  <a:pt x="3071" y="281"/>
                </a:lnTo>
                <a:lnTo>
                  <a:pt x="3071" y="293"/>
                </a:lnTo>
                <a:lnTo>
                  <a:pt x="3071" y="294"/>
                </a:lnTo>
                <a:lnTo>
                  <a:pt x="3071" y="298"/>
                </a:lnTo>
                <a:lnTo>
                  <a:pt x="3071" y="294"/>
                </a:lnTo>
                <a:lnTo>
                  <a:pt x="3072" y="294"/>
                </a:lnTo>
                <a:lnTo>
                  <a:pt x="3072" y="267"/>
                </a:lnTo>
                <a:lnTo>
                  <a:pt x="3072" y="265"/>
                </a:lnTo>
                <a:lnTo>
                  <a:pt x="3073" y="250"/>
                </a:lnTo>
                <a:lnTo>
                  <a:pt x="3073" y="251"/>
                </a:lnTo>
                <a:lnTo>
                  <a:pt x="3073" y="252"/>
                </a:lnTo>
                <a:lnTo>
                  <a:pt x="3073" y="281"/>
                </a:lnTo>
                <a:lnTo>
                  <a:pt x="3073" y="284"/>
                </a:lnTo>
                <a:lnTo>
                  <a:pt x="3074" y="306"/>
                </a:lnTo>
                <a:lnTo>
                  <a:pt x="3074" y="308"/>
                </a:lnTo>
                <a:lnTo>
                  <a:pt x="3074" y="322"/>
                </a:lnTo>
                <a:lnTo>
                  <a:pt x="3074" y="322"/>
                </a:lnTo>
                <a:lnTo>
                  <a:pt x="3075" y="323"/>
                </a:lnTo>
                <a:lnTo>
                  <a:pt x="3075" y="332"/>
                </a:lnTo>
                <a:lnTo>
                  <a:pt x="3075" y="334"/>
                </a:lnTo>
                <a:lnTo>
                  <a:pt x="3075" y="339"/>
                </a:lnTo>
                <a:lnTo>
                  <a:pt x="3076" y="340"/>
                </a:lnTo>
                <a:lnTo>
                  <a:pt x="3076" y="346"/>
                </a:lnTo>
                <a:lnTo>
                  <a:pt x="3076" y="347"/>
                </a:lnTo>
                <a:lnTo>
                  <a:pt x="3077" y="353"/>
                </a:lnTo>
                <a:lnTo>
                  <a:pt x="3077" y="352"/>
                </a:lnTo>
                <a:lnTo>
                  <a:pt x="3077" y="357"/>
                </a:lnTo>
                <a:lnTo>
                  <a:pt x="3077" y="357"/>
                </a:lnTo>
                <a:lnTo>
                  <a:pt x="3078" y="362"/>
                </a:lnTo>
                <a:lnTo>
                  <a:pt x="3078" y="362"/>
                </a:lnTo>
                <a:lnTo>
                  <a:pt x="3078" y="363"/>
                </a:lnTo>
                <a:lnTo>
                  <a:pt x="3078" y="370"/>
                </a:lnTo>
                <a:lnTo>
                  <a:pt x="3079" y="370"/>
                </a:lnTo>
                <a:lnTo>
                  <a:pt x="3079" y="327"/>
                </a:lnTo>
                <a:lnTo>
                  <a:pt x="3079" y="314"/>
                </a:lnTo>
                <a:lnTo>
                  <a:pt x="3079" y="141"/>
                </a:lnTo>
                <a:lnTo>
                  <a:pt x="3079" y="127"/>
                </a:lnTo>
                <a:lnTo>
                  <a:pt x="3080" y="65"/>
                </a:lnTo>
                <a:lnTo>
                  <a:pt x="3080" y="78"/>
                </a:lnTo>
                <a:lnTo>
                  <a:pt x="3080" y="85"/>
                </a:lnTo>
                <a:lnTo>
                  <a:pt x="3081" y="199"/>
                </a:lnTo>
                <a:lnTo>
                  <a:pt x="3081" y="207"/>
                </a:lnTo>
                <a:lnTo>
                  <a:pt x="3081" y="256"/>
                </a:lnTo>
                <a:lnTo>
                  <a:pt x="3081" y="257"/>
                </a:lnTo>
                <a:lnTo>
                  <a:pt x="3082" y="264"/>
                </a:lnTo>
                <a:lnTo>
                  <a:pt x="3082" y="265"/>
                </a:lnTo>
                <a:lnTo>
                  <a:pt x="3082" y="265"/>
                </a:lnTo>
                <a:lnTo>
                  <a:pt x="3082" y="280"/>
                </a:lnTo>
                <a:lnTo>
                  <a:pt x="3082" y="282"/>
                </a:lnTo>
                <a:lnTo>
                  <a:pt x="3082" y="286"/>
                </a:lnTo>
                <a:lnTo>
                  <a:pt x="3083" y="283"/>
                </a:lnTo>
                <a:lnTo>
                  <a:pt x="3083" y="282"/>
                </a:lnTo>
                <a:lnTo>
                  <a:pt x="3083" y="263"/>
                </a:lnTo>
                <a:lnTo>
                  <a:pt x="3084" y="260"/>
                </a:lnTo>
                <a:lnTo>
                  <a:pt x="3084" y="255"/>
                </a:lnTo>
                <a:lnTo>
                  <a:pt x="3084" y="258"/>
                </a:lnTo>
                <a:lnTo>
                  <a:pt x="3084" y="259"/>
                </a:lnTo>
                <a:lnTo>
                  <a:pt x="3084" y="287"/>
                </a:lnTo>
                <a:lnTo>
                  <a:pt x="3085" y="289"/>
                </a:lnTo>
                <a:lnTo>
                  <a:pt x="3085" y="310"/>
                </a:lnTo>
                <a:lnTo>
                  <a:pt x="3085" y="311"/>
                </a:lnTo>
                <a:lnTo>
                  <a:pt x="3086" y="324"/>
                </a:lnTo>
                <a:lnTo>
                  <a:pt x="3086" y="325"/>
                </a:lnTo>
                <a:lnTo>
                  <a:pt x="3086" y="335"/>
                </a:lnTo>
                <a:lnTo>
                  <a:pt x="3086" y="336"/>
                </a:lnTo>
                <a:lnTo>
                  <a:pt x="3086" y="336"/>
                </a:lnTo>
                <a:lnTo>
                  <a:pt x="3087" y="343"/>
                </a:lnTo>
                <a:lnTo>
                  <a:pt x="3087" y="344"/>
                </a:lnTo>
                <a:lnTo>
                  <a:pt x="3087" y="349"/>
                </a:lnTo>
                <a:lnTo>
                  <a:pt x="3087" y="349"/>
                </a:lnTo>
                <a:lnTo>
                  <a:pt x="3088" y="349"/>
                </a:lnTo>
                <a:lnTo>
                  <a:pt x="3088" y="355"/>
                </a:lnTo>
                <a:lnTo>
                  <a:pt x="3088" y="355"/>
                </a:lnTo>
                <a:lnTo>
                  <a:pt x="3088" y="355"/>
                </a:lnTo>
                <a:lnTo>
                  <a:pt x="3088" y="360"/>
                </a:lnTo>
                <a:lnTo>
                  <a:pt x="3089" y="361"/>
                </a:lnTo>
                <a:lnTo>
                  <a:pt x="3089" y="365"/>
                </a:lnTo>
                <a:lnTo>
                  <a:pt x="3089" y="366"/>
                </a:lnTo>
                <a:lnTo>
                  <a:pt x="3090" y="372"/>
                </a:lnTo>
                <a:lnTo>
                  <a:pt x="3090" y="373"/>
                </a:lnTo>
                <a:lnTo>
                  <a:pt x="3090" y="376"/>
                </a:lnTo>
                <a:lnTo>
                  <a:pt x="3090" y="369"/>
                </a:lnTo>
                <a:lnTo>
                  <a:pt x="3090" y="365"/>
                </a:lnTo>
                <a:lnTo>
                  <a:pt x="3091" y="230"/>
                </a:lnTo>
                <a:lnTo>
                  <a:pt x="3091" y="210"/>
                </a:lnTo>
                <a:lnTo>
                  <a:pt x="3091" y="71"/>
                </a:lnTo>
                <a:lnTo>
                  <a:pt x="3092" y="69"/>
                </a:lnTo>
                <a:lnTo>
                  <a:pt x="3092" y="67"/>
                </a:lnTo>
                <a:lnTo>
                  <a:pt x="3092" y="156"/>
                </a:lnTo>
                <a:lnTo>
                  <a:pt x="3092" y="166"/>
                </a:lnTo>
                <a:lnTo>
                  <a:pt x="3092" y="243"/>
                </a:lnTo>
                <a:lnTo>
                  <a:pt x="3093" y="246"/>
                </a:lnTo>
                <a:lnTo>
                  <a:pt x="3093" y="264"/>
                </a:lnTo>
                <a:lnTo>
                  <a:pt x="3093" y="264"/>
                </a:lnTo>
                <a:lnTo>
                  <a:pt x="3093" y="276"/>
                </a:lnTo>
                <a:lnTo>
                  <a:pt x="3094" y="280"/>
                </a:lnTo>
                <a:lnTo>
                  <a:pt x="3094" y="291"/>
                </a:lnTo>
                <a:lnTo>
                  <a:pt x="3094" y="290"/>
                </a:lnTo>
                <a:lnTo>
                  <a:pt x="3095" y="279"/>
                </a:lnTo>
                <a:lnTo>
                  <a:pt x="3095" y="276"/>
                </a:lnTo>
                <a:lnTo>
                  <a:pt x="3095" y="260"/>
                </a:lnTo>
                <a:lnTo>
                  <a:pt x="3095" y="260"/>
                </a:lnTo>
                <a:lnTo>
                  <a:pt x="3096" y="275"/>
                </a:lnTo>
                <a:lnTo>
                  <a:pt x="3096" y="277"/>
                </a:lnTo>
                <a:lnTo>
                  <a:pt x="3096" y="305"/>
                </a:lnTo>
                <a:lnTo>
                  <a:pt x="3097" y="307"/>
                </a:lnTo>
                <a:lnTo>
                  <a:pt x="3097" y="324"/>
                </a:lnTo>
                <a:lnTo>
                  <a:pt x="3097" y="325"/>
                </a:lnTo>
                <a:lnTo>
                  <a:pt x="3097" y="338"/>
                </a:lnTo>
                <a:lnTo>
                  <a:pt x="3098" y="338"/>
                </a:lnTo>
                <a:lnTo>
                  <a:pt x="3098" y="346"/>
                </a:lnTo>
                <a:lnTo>
                  <a:pt x="3098" y="345"/>
                </a:lnTo>
                <a:lnTo>
                  <a:pt x="3099" y="351"/>
                </a:lnTo>
                <a:lnTo>
                  <a:pt x="3099" y="353"/>
                </a:lnTo>
                <a:lnTo>
                  <a:pt x="3099" y="358"/>
                </a:lnTo>
                <a:lnTo>
                  <a:pt x="3099" y="359"/>
                </a:lnTo>
                <a:lnTo>
                  <a:pt x="3100" y="363"/>
                </a:lnTo>
                <a:lnTo>
                  <a:pt x="3100" y="363"/>
                </a:lnTo>
                <a:lnTo>
                  <a:pt x="3100" y="363"/>
                </a:lnTo>
                <a:lnTo>
                  <a:pt x="3100" y="363"/>
                </a:lnTo>
                <a:lnTo>
                  <a:pt x="3100" y="367"/>
                </a:lnTo>
                <a:lnTo>
                  <a:pt x="3100" y="367"/>
                </a:lnTo>
                <a:lnTo>
                  <a:pt x="3101" y="367"/>
                </a:lnTo>
                <a:lnTo>
                  <a:pt x="3101" y="374"/>
                </a:lnTo>
                <a:lnTo>
                  <a:pt x="3101" y="374"/>
                </a:lnTo>
                <a:lnTo>
                  <a:pt x="3101" y="381"/>
                </a:lnTo>
                <a:lnTo>
                  <a:pt x="3102" y="380"/>
                </a:lnTo>
                <a:lnTo>
                  <a:pt x="3102" y="382"/>
                </a:lnTo>
                <a:lnTo>
                  <a:pt x="3102" y="336"/>
                </a:lnTo>
                <a:lnTo>
                  <a:pt x="3102" y="323"/>
                </a:lnTo>
                <a:lnTo>
                  <a:pt x="3103" y="154"/>
                </a:lnTo>
                <a:lnTo>
                  <a:pt x="3103" y="139"/>
                </a:lnTo>
                <a:lnTo>
                  <a:pt x="3103" y="83"/>
                </a:lnTo>
                <a:lnTo>
                  <a:pt x="3103" y="96"/>
                </a:lnTo>
                <a:lnTo>
                  <a:pt x="3103" y="105"/>
                </a:lnTo>
                <a:lnTo>
                  <a:pt x="3104" y="218"/>
                </a:lnTo>
                <a:lnTo>
                  <a:pt x="3104" y="227"/>
                </a:lnTo>
                <a:lnTo>
                  <a:pt x="3104" y="278"/>
                </a:lnTo>
                <a:lnTo>
                  <a:pt x="3105" y="280"/>
                </a:lnTo>
                <a:lnTo>
                  <a:pt x="3105" y="289"/>
                </a:lnTo>
                <a:lnTo>
                  <a:pt x="3105" y="289"/>
                </a:lnTo>
                <a:lnTo>
                  <a:pt x="3105" y="303"/>
                </a:lnTo>
                <a:lnTo>
                  <a:pt x="3105" y="302"/>
                </a:lnTo>
                <a:lnTo>
                  <a:pt x="3106" y="304"/>
                </a:lnTo>
                <a:lnTo>
                  <a:pt x="3106" y="296"/>
                </a:lnTo>
                <a:lnTo>
                  <a:pt x="3106" y="294"/>
                </a:lnTo>
                <a:lnTo>
                  <a:pt x="3106" y="266"/>
                </a:lnTo>
                <a:lnTo>
                  <a:pt x="3107" y="264"/>
                </a:lnTo>
                <a:lnTo>
                  <a:pt x="3107" y="259"/>
                </a:lnTo>
                <a:lnTo>
                  <a:pt x="3107" y="267"/>
                </a:lnTo>
                <a:lnTo>
                  <a:pt x="3107" y="269"/>
                </a:lnTo>
                <a:lnTo>
                  <a:pt x="3108" y="299"/>
                </a:lnTo>
                <a:lnTo>
                  <a:pt x="3108" y="302"/>
                </a:lnTo>
                <a:lnTo>
                  <a:pt x="3108" y="320"/>
                </a:lnTo>
                <a:lnTo>
                  <a:pt x="3108" y="322"/>
                </a:lnTo>
                <a:lnTo>
                  <a:pt x="3109" y="333"/>
                </a:lnTo>
                <a:lnTo>
                  <a:pt x="3109" y="333"/>
                </a:lnTo>
                <a:lnTo>
                  <a:pt x="3109" y="340"/>
                </a:lnTo>
                <a:lnTo>
                  <a:pt x="3110" y="341"/>
                </a:lnTo>
                <a:lnTo>
                  <a:pt x="3110" y="347"/>
                </a:lnTo>
                <a:lnTo>
                  <a:pt x="3110" y="349"/>
                </a:lnTo>
                <a:lnTo>
                  <a:pt x="3110" y="348"/>
                </a:lnTo>
                <a:lnTo>
                  <a:pt x="3110" y="353"/>
                </a:lnTo>
                <a:lnTo>
                  <a:pt x="3110" y="353"/>
                </a:lnTo>
                <a:lnTo>
                  <a:pt x="3111" y="353"/>
                </a:lnTo>
                <a:lnTo>
                  <a:pt x="3111" y="357"/>
                </a:lnTo>
                <a:lnTo>
                  <a:pt x="3111" y="356"/>
                </a:lnTo>
                <a:lnTo>
                  <a:pt x="3111" y="357"/>
                </a:lnTo>
                <a:lnTo>
                  <a:pt x="3112" y="363"/>
                </a:lnTo>
                <a:lnTo>
                  <a:pt x="3112" y="364"/>
                </a:lnTo>
                <a:lnTo>
                  <a:pt x="3112" y="363"/>
                </a:lnTo>
                <a:lnTo>
                  <a:pt x="3112" y="371"/>
                </a:lnTo>
                <a:lnTo>
                  <a:pt x="3112" y="372"/>
                </a:lnTo>
                <a:lnTo>
                  <a:pt x="3113" y="374"/>
                </a:lnTo>
                <a:lnTo>
                  <a:pt x="3113" y="370"/>
                </a:lnTo>
                <a:lnTo>
                  <a:pt x="3113" y="366"/>
                </a:lnTo>
                <a:lnTo>
                  <a:pt x="3113" y="223"/>
                </a:lnTo>
                <a:lnTo>
                  <a:pt x="3114" y="205"/>
                </a:lnTo>
                <a:lnTo>
                  <a:pt x="3114" y="83"/>
                </a:lnTo>
                <a:lnTo>
                  <a:pt x="3114" y="79"/>
                </a:lnTo>
                <a:lnTo>
                  <a:pt x="3114" y="78"/>
                </a:lnTo>
                <a:lnTo>
                  <a:pt x="3114" y="164"/>
                </a:lnTo>
                <a:lnTo>
                  <a:pt x="3115" y="174"/>
                </a:lnTo>
                <a:lnTo>
                  <a:pt x="3115" y="259"/>
                </a:lnTo>
                <a:lnTo>
                  <a:pt x="3115" y="263"/>
                </a:lnTo>
                <a:lnTo>
                  <a:pt x="3116" y="283"/>
                </a:lnTo>
                <a:lnTo>
                  <a:pt x="3116" y="284"/>
                </a:lnTo>
                <a:lnTo>
                  <a:pt x="3116" y="283"/>
                </a:lnTo>
                <a:lnTo>
                  <a:pt x="3116" y="296"/>
                </a:lnTo>
                <a:lnTo>
                  <a:pt x="3116" y="297"/>
                </a:lnTo>
                <a:lnTo>
                  <a:pt x="3116" y="302"/>
                </a:lnTo>
                <a:lnTo>
                  <a:pt x="3117" y="301"/>
                </a:lnTo>
                <a:lnTo>
                  <a:pt x="3117" y="299"/>
                </a:lnTo>
                <a:lnTo>
                  <a:pt x="3117" y="276"/>
                </a:lnTo>
                <a:lnTo>
                  <a:pt x="3118" y="273"/>
                </a:lnTo>
                <a:lnTo>
                  <a:pt x="3118" y="258"/>
                </a:lnTo>
                <a:lnTo>
                  <a:pt x="3118" y="260"/>
                </a:lnTo>
                <a:lnTo>
                  <a:pt x="3118" y="260"/>
                </a:lnTo>
                <a:lnTo>
                  <a:pt x="3118" y="284"/>
                </a:lnTo>
                <a:lnTo>
                  <a:pt x="3119" y="287"/>
                </a:lnTo>
                <a:lnTo>
                  <a:pt x="3119" y="314"/>
                </a:lnTo>
                <a:lnTo>
                  <a:pt x="3119" y="316"/>
                </a:lnTo>
                <a:lnTo>
                  <a:pt x="3119" y="331"/>
                </a:lnTo>
                <a:lnTo>
                  <a:pt x="3120" y="332"/>
                </a:lnTo>
                <a:lnTo>
                  <a:pt x="3120" y="340"/>
                </a:lnTo>
                <a:lnTo>
                  <a:pt x="3120" y="340"/>
                </a:lnTo>
                <a:lnTo>
                  <a:pt x="3120" y="340"/>
                </a:lnTo>
                <a:lnTo>
                  <a:pt x="3121" y="347"/>
                </a:lnTo>
                <a:lnTo>
                  <a:pt x="3121" y="347"/>
                </a:lnTo>
                <a:lnTo>
                  <a:pt x="3121" y="348"/>
                </a:lnTo>
                <a:lnTo>
                  <a:pt x="3121" y="356"/>
                </a:lnTo>
                <a:lnTo>
                  <a:pt x="3121" y="355"/>
                </a:lnTo>
                <a:lnTo>
                  <a:pt x="3122" y="361"/>
                </a:lnTo>
                <a:lnTo>
                  <a:pt x="3122" y="361"/>
                </a:lnTo>
                <a:lnTo>
                  <a:pt x="3122" y="362"/>
                </a:lnTo>
                <a:lnTo>
                  <a:pt x="3122" y="361"/>
                </a:lnTo>
                <a:lnTo>
                  <a:pt x="3122" y="366"/>
                </a:lnTo>
                <a:lnTo>
                  <a:pt x="3123" y="367"/>
                </a:lnTo>
                <a:lnTo>
                  <a:pt x="3123" y="365"/>
                </a:lnTo>
                <a:lnTo>
                  <a:pt x="3123" y="371"/>
                </a:lnTo>
                <a:lnTo>
                  <a:pt x="3123" y="373"/>
                </a:lnTo>
                <a:lnTo>
                  <a:pt x="3123" y="372"/>
                </a:lnTo>
                <a:lnTo>
                  <a:pt x="3123" y="378"/>
                </a:lnTo>
                <a:lnTo>
                  <a:pt x="3123" y="378"/>
                </a:lnTo>
                <a:lnTo>
                  <a:pt x="3124" y="379"/>
                </a:lnTo>
                <a:lnTo>
                  <a:pt x="3124" y="380"/>
                </a:lnTo>
                <a:lnTo>
                  <a:pt x="3124" y="347"/>
                </a:lnTo>
                <a:lnTo>
                  <a:pt x="3124" y="335"/>
                </a:lnTo>
                <a:lnTo>
                  <a:pt x="3125" y="151"/>
                </a:lnTo>
                <a:lnTo>
                  <a:pt x="3125" y="134"/>
                </a:lnTo>
                <a:lnTo>
                  <a:pt x="3125" y="72"/>
                </a:lnTo>
                <a:lnTo>
                  <a:pt x="3125" y="85"/>
                </a:lnTo>
                <a:lnTo>
                  <a:pt x="3125" y="92"/>
                </a:lnTo>
                <a:lnTo>
                  <a:pt x="3126" y="194"/>
                </a:lnTo>
                <a:lnTo>
                  <a:pt x="3126" y="202"/>
                </a:lnTo>
                <a:lnTo>
                  <a:pt x="3126" y="257"/>
                </a:lnTo>
                <a:lnTo>
                  <a:pt x="3127" y="261"/>
                </a:lnTo>
                <a:lnTo>
                  <a:pt x="3127" y="269"/>
                </a:lnTo>
                <a:lnTo>
                  <a:pt x="3127" y="270"/>
                </a:lnTo>
                <a:lnTo>
                  <a:pt x="3127" y="284"/>
                </a:lnTo>
                <a:lnTo>
                  <a:pt x="3128" y="285"/>
                </a:lnTo>
                <a:lnTo>
                  <a:pt x="3128" y="291"/>
                </a:lnTo>
                <a:lnTo>
                  <a:pt x="3128" y="289"/>
                </a:lnTo>
                <a:lnTo>
                  <a:pt x="3128" y="288"/>
                </a:lnTo>
                <a:lnTo>
                  <a:pt x="3129" y="272"/>
                </a:lnTo>
                <a:lnTo>
                  <a:pt x="3129" y="270"/>
                </a:lnTo>
                <a:lnTo>
                  <a:pt x="3129" y="261"/>
                </a:lnTo>
                <a:lnTo>
                  <a:pt x="3129" y="263"/>
                </a:lnTo>
                <a:lnTo>
                  <a:pt x="3129" y="264"/>
                </a:lnTo>
                <a:lnTo>
                  <a:pt x="3130" y="286"/>
                </a:lnTo>
                <a:lnTo>
                  <a:pt x="3130" y="290"/>
                </a:lnTo>
                <a:lnTo>
                  <a:pt x="3130" y="313"/>
                </a:lnTo>
                <a:lnTo>
                  <a:pt x="3131" y="315"/>
                </a:lnTo>
                <a:lnTo>
                  <a:pt x="3131" y="328"/>
                </a:lnTo>
                <a:lnTo>
                  <a:pt x="3131" y="328"/>
                </a:lnTo>
                <a:lnTo>
                  <a:pt x="3131" y="330"/>
                </a:lnTo>
                <a:lnTo>
                  <a:pt x="3131" y="339"/>
                </a:lnTo>
                <a:lnTo>
                  <a:pt x="3131" y="340"/>
                </a:lnTo>
                <a:lnTo>
                  <a:pt x="3132" y="346"/>
                </a:lnTo>
                <a:lnTo>
                  <a:pt x="3132" y="346"/>
                </a:lnTo>
                <a:lnTo>
                  <a:pt x="3132" y="347"/>
                </a:lnTo>
                <a:lnTo>
                  <a:pt x="3132" y="354"/>
                </a:lnTo>
                <a:lnTo>
                  <a:pt x="3133" y="354"/>
                </a:lnTo>
                <a:lnTo>
                  <a:pt x="3133" y="360"/>
                </a:lnTo>
                <a:lnTo>
                  <a:pt x="3133" y="359"/>
                </a:lnTo>
                <a:lnTo>
                  <a:pt x="3134" y="364"/>
                </a:lnTo>
                <a:lnTo>
                  <a:pt x="3134" y="364"/>
                </a:lnTo>
                <a:lnTo>
                  <a:pt x="3134" y="364"/>
                </a:lnTo>
                <a:lnTo>
                  <a:pt x="3134" y="364"/>
                </a:lnTo>
                <a:lnTo>
                  <a:pt x="3134" y="368"/>
                </a:lnTo>
                <a:lnTo>
                  <a:pt x="3134" y="369"/>
                </a:lnTo>
                <a:lnTo>
                  <a:pt x="3134" y="368"/>
                </a:lnTo>
                <a:lnTo>
                  <a:pt x="3135" y="377"/>
                </a:lnTo>
                <a:lnTo>
                  <a:pt x="3135" y="378"/>
                </a:lnTo>
                <a:lnTo>
                  <a:pt x="3135" y="380"/>
                </a:lnTo>
                <a:lnTo>
                  <a:pt x="3135" y="369"/>
                </a:lnTo>
                <a:lnTo>
                  <a:pt x="3136" y="363"/>
                </a:lnTo>
                <a:lnTo>
                  <a:pt x="3136" y="192"/>
                </a:lnTo>
                <a:lnTo>
                  <a:pt x="3136" y="173"/>
                </a:lnTo>
                <a:lnTo>
                  <a:pt x="3136" y="73"/>
                </a:lnTo>
                <a:lnTo>
                  <a:pt x="3136" y="74"/>
                </a:lnTo>
                <a:lnTo>
                  <a:pt x="3137" y="77"/>
                </a:lnTo>
                <a:lnTo>
                  <a:pt x="3137" y="175"/>
                </a:lnTo>
                <a:lnTo>
                  <a:pt x="3137" y="185"/>
                </a:lnTo>
                <a:lnTo>
                  <a:pt x="3138" y="254"/>
                </a:lnTo>
                <a:lnTo>
                  <a:pt x="3138" y="257"/>
                </a:lnTo>
                <a:lnTo>
                  <a:pt x="3138" y="271"/>
                </a:lnTo>
                <a:lnTo>
                  <a:pt x="3138" y="272"/>
                </a:lnTo>
                <a:lnTo>
                  <a:pt x="3139" y="282"/>
                </a:lnTo>
                <a:lnTo>
                  <a:pt x="3139" y="283"/>
                </a:lnTo>
                <a:lnTo>
                  <a:pt x="3139" y="294"/>
                </a:lnTo>
                <a:lnTo>
                  <a:pt x="3139" y="293"/>
                </a:lnTo>
                <a:lnTo>
                  <a:pt x="3140" y="294"/>
                </a:lnTo>
                <a:lnTo>
                  <a:pt x="3140" y="279"/>
                </a:lnTo>
                <a:lnTo>
                  <a:pt x="3140" y="277"/>
                </a:lnTo>
                <a:lnTo>
                  <a:pt x="3140" y="261"/>
                </a:lnTo>
                <a:lnTo>
                  <a:pt x="3141" y="262"/>
                </a:lnTo>
                <a:lnTo>
                  <a:pt x="3141" y="281"/>
                </a:lnTo>
                <a:lnTo>
                  <a:pt x="3141" y="284"/>
                </a:lnTo>
                <a:lnTo>
                  <a:pt x="3142" y="310"/>
                </a:lnTo>
                <a:lnTo>
                  <a:pt x="3142" y="311"/>
                </a:lnTo>
                <a:lnTo>
                  <a:pt x="3142" y="326"/>
                </a:lnTo>
                <a:lnTo>
                  <a:pt x="3142" y="327"/>
                </a:lnTo>
                <a:lnTo>
                  <a:pt x="3143" y="336"/>
                </a:lnTo>
                <a:lnTo>
                  <a:pt x="3143" y="337"/>
                </a:lnTo>
                <a:lnTo>
                  <a:pt x="3143" y="344"/>
                </a:lnTo>
                <a:lnTo>
                  <a:pt x="3143" y="346"/>
                </a:lnTo>
                <a:lnTo>
                  <a:pt x="3143" y="345"/>
                </a:lnTo>
                <a:lnTo>
                  <a:pt x="3144" y="352"/>
                </a:lnTo>
                <a:lnTo>
                  <a:pt x="3144" y="352"/>
                </a:lnTo>
                <a:lnTo>
                  <a:pt x="3144" y="353"/>
                </a:lnTo>
                <a:lnTo>
                  <a:pt x="3144" y="352"/>
                </a:lnTo>
                <a:lnTo>
                  <a:pt x="3144" y="357"/>
                </a:lnTo>
                <a:lnTo>
                  <a:pt x="3144" y="357"/>
                </a:lnTo>
                <a:lnTo>
                  <a:pt x="3145" y="357"/>
                </a:lnTo>
                <a:lnTo>
                  <a:pt x="3145" y="362"/>
                </a:lnTo>
                <a:lnTo>
                  <a:pt x="3145" y="362"/>
                </a:lnTo>
                <a:lnTo>
                  <a:pt x="3145" y="366"/>
                </a:lnTo>
                <a:lnTo>
                  <a:pt x="3145" y="366"/>
                </a:lnTo>
                <a:lnTo>
                  <a:pt x="3146" y="367"/>
                </a:lnTo>
                <a:lnTo>
                  <a:pt x="3146" y="367"/>
                </a:lnTo>
                <a:lnTo>
                  <a:pt x="3146" y="374"/>
                </a:lnTo>
                <a:lnTo>
                  <a:pt x="3146" y="374"/>
                </a:lnTo>
                <a:lnTo>
                  <a:pt x="3146" y="377"/>
                </a:lnTo>
                <a:lnTo>
                  <a:pt x="3147" y="367"/>
                </a:lnTo>
                <a:lnTo>
                  <a:pt x="3147" y="363"/>
                </a:lnTo>
                <a:lnTo>
                  <a:pt x="3147" y="203"/>
                </a:lnTo>
                <a:lnTo>
                  <a:pt x="3147" y="185"/>
                </a:lnTo>
                <a:lnTo>
                  <a:pt x="3148" y="81"/>
                </a:lnTo>
                <a:lnTo>
                  <a:pt x="3148" y="83"/>
                </a:lnTo>
                <a:lnTo>
                  <a:pt x="3148" y="191"/>
                </a:lnTo>
                <a:lnTo>
                  <a:pt x="3149" y="201"/>
                </a:lnTo>
                <a:lnTo>
                  <a:pt x="3149" y="268"/>
                </a:lnTo>
                <a:lnTo>
                  <a:pt x="3149" y="272"/>
                </a:lnTo>
                <a:lnTo>
                  <a:pt x="3149" y="287"/>
                </a:lnTo>
                <a:lnTo>
                  <a:pt x="3150" y="286"/>
                </a:lnTo>
                <a:lnTo>
                  <a:pt x="3150" y="301"/>
                </a:lnTo>
                <a:lnTo>
                  <a:pt x="3150" y="302"/>
                </a:lnTo>
                <a:lnTo>
                  <a:pt x="3150" y="305"/>
                </a:lnTo>
                <a:lnTo>
                  <a:pt x="3151" y="300"/>
                </a:lnTo>
                <a:lnTo>
                  <a:pt x="3151" y="300"/>
                </a:lnTo>
                <a:lnTo>
                  <a:pt x="3151" y="298"/>
                </a:lnTo>
                <a:lnTo>
                  <a:pt x="3151" y="267"/>
                </a:lnTo>
                <a:lnTo>
                  <a:pt x="3151" y="265"/>
                </a:lnTo>
                <a:lnTo>
                  <a:pt x="3152" y="255"/>
                </a:lnTo>
                <a:lnTo>
                  <a:pt x="3152" y="256"/>
                </a:lnTo>
                <a:lnTo>
                  <a:pt x="3152" y="258"/>
                </a:lnTo>
                <a:lnTo>
                  <a:pt x="3152" y="286"/>
                </a:lnTo>
                <a:lnTo>
                  <a:pt x="3153" y="290"/>
                </a:lnTo>
                <a:lnTo>
                  <a:pt x="3153" y="315"/>
                </a:lnTo>
                <a:lnTo>
                  <a:pt x="3153" y="317"/>
                </a:lnTo>
                <a:lnTo>
                  <a:pt x="3153" y="330"/>
                </a:lnTo>
                <a:lnTo>
                  <a:pt x="3154" y="330"/>
                </a:lnTo>
                <a:lnTo>
                  <a:pt x="3154" y="338"/>
                </a:lnTo>
                <a:lnTo>
                  <a:pt x="3154" y="339"/>
                </a:lnTo>
                <a:lnTo>
                  <a:pt x="3155" y="346"/>
                </a:lnTo>
                <a:lnTo>
                  <a:pt x="3155" y="346"/>
                </a:lnTo>
                <a:lnTo>
                  <a:pt x="3155" y="353"/>
                </a:lnTo>
                <a:lnTo>
                  <a:pt x="3155" y="353"/>
                </a:lnTo>
                <a:lnTo>
                  <a:pt x="3156" y="357"/>
                </a:lnTo>
                <a:lnTo>
                  <a:pt x="3156" y="356"/>
                </a:lnTo>
                <a:lnTo>
                  <a:pt x="3156" y="357"/>
                </a:lnTo>
                <a:lnTo>
                  <a:pt x="3156" y="362"/>
                </a:lnTo>
                <a:lnTo>
                  <a:pt x="3156" y="363"/>
                </a:lnTo>
                <a:lnTo>
                  <a:pt x="3157" y="370"/>
                </a:lnTo>
                <a:lnTo>
                  <a:pt x="3157" y="370"/>
                </a:lnTo>
                <a:lnTo>
                  <a:pt x="3157" y="373"/>
                </a:lnTo>
                <a:lnTo>
                  <a:pt x="3157" y="367"/>
                </a:lnTo>
                <a:lnTo>
                  <a:pt x="3157" y="363"/>
                </a:lnTo>
                <a:lnTo>
                  <a:pt x="3158" y="221"/>
                </a:lnTo>
                <a:lnTo>
                  <a:pt x="3158" y="203"/>
                </a:lnTo>
                <a:lnTo>
                  <a:pt x="3158" y="72"/>
                </a:lnTo>
                <a:lnTo>
                  <a:pt x="3159" y="70"/>
                </a:lnTo>
                <a:lnTo>
                  <a:pt x="3159" y="70"/>
                </a:lnTo>
                <a:lnTo>
                  <a:pt x="3159" y="158"/>
                </a:lnTo>
                <a:lnTo>
                  <a:pt x="3159" y="169"/>
                </a:lnTo>
                <a:lnTo>
                  <a:pt x="3160" y="247"/>
                </a:lnTo>
                <a:lnTo>
                  <a:pt x="3160" y="251"/>
                </a:lnTo>
                <a:lnTo>
                  <a:pt x="3160" y="266"/>
                </a:lnTo>
                <a:lnTo>
                  <a:pt x="3160" y="267"/>
                </a:lnTo>
                <a:lnTo>
                  <a:pt x="3161" y="277"/>
                </a:lnTo>
                <a:lnTo>
                  <a:pt x="3161" y="280"/>
                </a:lnTo>
                <a:lnTo>
                  <a:pt x="3161" y="290"/>
                </a:lnTo>
                <a:lnTo>
                  <a:pt x="3161" y="290"/>
                </a:lnTo>
                <a:lnTo>
                  <a:pt x="3162" y="290"/>
                </a:lnTo>
                <a:lnTo>
                  <a:pt x="3162" y="274"/>
                </a:lnTo>
                <a:lnTo>
                  <a:pt x="3162" y="272"/>
                </a:lnTo>
                <a:lnTo>
                  <a:pt x="3162" y="257"/>
                </a:lnTo>
                <a:lnTo>
                  <a:pt x="3163" y="257"/>
                </a:lnTo>
                <a:lnTo>
                  <a:pt x="3163" y="274"/>
                </a:lnTo>
                <a:lnTo>
                  <a:pt x="3163" y="278"/>
                </a:lnTo>
                <a:lnTo>
                  <a:pt x="3164" y="305"/>
                </a:lnTo>
                <a:lnTo>
                  <a:pt x="3164" y="306"/>
                </a:lnTo>
                <a:lnTo>
                  <a:pt x="3164" y="323"/>
                </a:lnTo>
                <a:lnTo>
                  <a:pt x="3164" y="324"/>
                </a:lnTo>
                <a:lnTo>
                  <a:pt x="3165" y="334"/>
                </a:lnTo>
                <a:lnTo>
                  <a:pt x="3165" y="334"/>
                </a:lnTo>
                <a:lnTo>
                  <a:pt x="3165" y="335"/>
                </a:lnTo>
                <a:lnTo>
                  <a:pt x="3165" y="344"/>
                </a:lnTo>
                <a:lnTo>
                  <a:pt x="3166" y="344"/>
                </a:lnTo>
                <a:lnTo>
                  <a:pt x="3166" y="350"/>
                </a:lnTo>
                <a:lnTo>
                  <a:pt x="3166" y="350"/>
                </a:lnTo>
                <a:lnTo>
                  <a:pt x="3166" y="355"/>
                </a:lnTo>
                <a:lnTo>
                  <a:pt x="3166" y="355"/>
                </a:lnTo>
                <a:lnTo>
                  <a:pt x="3167" y="356"/>
                </a:lnTo>
                <a:lnTo>
                  <a:pt x="3167" y="361"/>
                </a:lnTo>
                <a:lnTo>
                  <a:pt x="3167" y="360"/>
                </a:lnTo>
                <a:lnTo>
                  <a:pt x="3167" y="362"/>
                </a:lnTo>
                <a:lnTo>
                  <a:pt x="3167" y="361"/>
                </a:lnTo>
                <a:lnTo>
                  <a:pt x="3168" y="365"/>
                </a:lnTo>
                <a:lnTo>
                  <a:pt x="3168" y="364"/>
                </a:lnTo>
                <a:lnTo>
                  <a:pt x="3168" y="365"/>
                </a:lnTo>
                <a:lnTo>
                  <a:pt x="3168" y="373"/>
                </a:lnTo>
                <a:lnTo>
                  <a:pt x="3168" y="373"/>
                </a:lnTo>
                <a:lnTo>
                  <a:pt x="3168" y="373"/>
                </a:lnTo>
                <a:lnTo>
                  <a:pt x="3169" y="378"/>
                </a:lnTo>
                <a:lnTo>
                  <a:pt x="3169" y="377"/>
                </a:lnTo>
                <a:lnTo>
                  <a:pt x="3169" y="376"/>
                </a:lnTo>
                <a:lnTo>
                  <a:pt x="3169" y="268"/>
                </a:lnTo>
                <a:lnTo>
                  <a:pt x="3169" y="250"/>
                </a:lnTo>
                <a:lnTo>
                  <a:pt x="3170" y="85"/>
                </a:lnTo>
                <a:lnTo>
                  <a:pt x="3170" y="77"/>
                </a:lnTo>
                <a:lnTo>
                  <a:pt x="3170" y="67"/>
                </a:lnTo>
                <a:lnTo>
                  <a:pt x="3170" y="129"/>
                </a:lnTo>
                <a:lnTo>
                  <a:pt x="3171" y="140"/>
                </a:lnTo>
                <a:lnTo>
                  <a:pt x="3171" y="235"/>
                </a:lnTo>
                <a:lnTo>
                  <a:pt x="3171" y="241"/>
                </a:lnTo>
                <a:lnTo>
                  <a:pt x="3171" y="267"/>
                </a:lnTo>
                <a:lnTo>
                  <a:pt x="3171" y="266"/>
                </a:lnTo>
                <a:lnTo>
                  <a:pt x="3172" y="267"/>
                </a:lnTo>
                <a:lnTo>
                  <a:pt x="3172" y="267"/>
                </a:lnTo>
                <a:lnTo>
                  <a:pt x="3172" y="272"/>
                </a:lnTo>
                <a:lnTo>
                  <a:pt x="3172" y="273"/>
                </a:lnTo>
                <a:lnTo>
                  <a:pt x="3173" y="289"/>
                </a:lnTo>
                <a:lnTo>
                  <a:pt x="3173" y="290"/>
                </a:lnTo>
                <a:lnTo>
                  <a:pt x="3173" y="290"/>
                </a:lnTo>
                <a:lnTo>
                  <a:pt x="3173" y="281"/>
                </a:lnTo>
                <a:lnTo>
                  <a:pt x="3173" y="279"/>
                </a:lnTo>
                <a:lnTo>
                  <a:pt x="3174" y="261"/>
                </a:lnTo>
                <a:lnTo>
                  <a:pt x="3174" y="259"/>
                </a:lnTo>
                <a:lnTo>
                  <a:pt x="3174" y="258"/>
                </a:lnTo>
                <a:lnTo>
                  <a:pt x="3174" y="271"/>
                </a:lnTo>
                <a:lnTo>
                  <a:pt x="3175" y="273"/>
                </a:lnTo>
                <a:lnTo>
                  <a:pt x="3175" y="299"/>
                </a:lnTo>
                <a:lnTo>
                  <a:pt x="3175" y="301"/>
                </a:lnTo>
                <a:lnTo>
                  <a:pt x="3175" y="321"/>
                </a:lnTo>
                <a:lnTo>
                  <a:pt x="3176" y="322"/>
                </a:lnTo>
                <a:lnTo>
                  <a:pt x="3176" y="333"/>
                </a:lnTo>
                <a:lnTo>
                  <a:pt x="3176" y="335"/>
                </a:lnTo>
                <a:lnTo>
                  <a:pt x="3176" y="335"/>
                </a:lnTo>
                <a:lnTo>
                  <a:pt x="3177" y="343"/>
                </a:lnTo>
                <a:lnTo>
                  <a:pt x="3177" y="343"/>
                </a:lnTo>
                <a:lnTo>
                  <a:pt x="3177" y="351"/>
                </a:lnTo>
                <a:lnTo>
                  <a:pt x="3177" y="350"/>
                </a:lnTo>
                <a:lnTo>
                  <a:pt x="3177" y="351"/>
                </a:lnTo>
                <a:lnTo>
                  <a:pt x="3178" y="355"/>
                </a:lnTo>
                <a:lnTo>
                  <a:pt x="3178" y="355"/>
                </a:lnTo>
                <a:lnTo>
                  <a:pt x="3178" y="356"/>
                </a:lnTo>
                <a:lnTo>
                  <a:pt x="3178" y="362"/>
                </a:lnTo>
                <a:lnTo>
                  <a:pt x="3179" y="361"/>
                </a:lnTo>
                <a:lnTo>
                  <a:pt x="3179" y="366"/>
                </a:lnTo>
                <a:lnTo>
                  <a:pt x="3179" y="366"/>
                </a:lnTo>
                <a:lnTo>
                  <a:pt x="3179" y="373"/>
                </a:lnTo>
                <a:lnTo>
                  <a:pt x="3180" y="375"/>
                </a:lnTo>
                <a:lnTo>
                  <a:pt x="3180" y="377"/>
                </a:lnTo>
                <a:lnTo>
                  <a:pt x="3180" y="373"/>
                </a:lnTo>
                <a:lnTo>
                  <a:pt x="3180" y="371"/>
                </a:lnTo>
                <a:lnTo>
                  <a:pt x="3181" y="260"/>
                </a:lnTo>
                <a:lnTo>
                  <a:pt x="3181" y="243"/>
                </a:lnTo>
                <a:lnTo>
                  <a:pt x="3181" y="89"/>
                </a:lnTo>
                <a:lnTo>
                  <a:pt x="3181" y="83"/>
                </a:lnTo>
                <a:lnTo>
                  <a:pt x="3181" y="77"/>
                </a:lnTo>
                <a:lnTo>
                  <a:pt x="3182" y="145"/>
                </a:lnTo>
                <a:lnTo>
                  <a:pt x="3182" y="157"/>
                </a:lnTo>
                <a:lnTo>
                  <a:pt x="3182" y="252"/>
                </a:lnTo>
                <a:lnTo>
                  <a:pt x="3182" y="256"/>
                </a:lnTo>
                <a:lnTo>
                  <a:pt x="3183" y="281"/>
                </a:lnTo>
                <a:lnTo>
                  <a:pt x="3183" y="281"/>
                </a:lnTo>
                <a:lnTo>
                  <a:pt x="3183" y="290"/>
                </a:lnTo>
                <a:lnTo>
                  <a:pt x="3183" y="293"/>
                </a:lnTo>
                <a:lnTo>
                  <a:pt x="3184" y="300"/>
                </a:lnTo>
                <a:lnTo>
                  <a:pt x="3184" y="300"/>
                </a:lnTo>
                <a:lnTo>
                  <a:pt x="3184" y="299"/>
                </a:lnTo>
                <a:lnTo>
                  <a:pt x="3184" y="278"/>
                </a:lnTo>
                <a:lnTo>
                  <a:pt x="3185" y="276"/>
                </a:lnTo>
                <a:lnTo>
                  <a:pt x="3185" y="256"/>
                </a:lnTo>
                <a:lnTo>
                  <a:pt x="3185" y="257"/>
                </a:lnTo>
                <a:lnTo>
                  <a:pt x="3186" y="278"/>
                </a:lnTo>
                <a:lnTo>
                  <a:pt x="3186" y="281"/>
                </a:lnTo>
                <a:lnTo>
                  <a:pt x="3186" y="305"/>
                </a:lnTo>
                <a:lnTo>
                  <a:pt x="3186" y="307"/>
                </a:lnTo>
                <a:lnTo>
                  <a:pt x="3187" y="322"/>
                </a:lnTo>
                <a:lnTo>
                  <a:pt x="3187" y="324"/>
                </a:lnTo>
                <a:lnTo>
                  <a:pt x="3187" y="332"/>
                </a:lnTo>
                <a:lnTo>
                  <a:pt x="3188" y="334"/>
                </a:lnTo>
                <a:lnTo>
                  <a:pt x="3188" y="340"/>
                </a:lnTo>
                <a:lnTo>
                  <a:pt x="3188" y="341"/>
                </a:lnTo>
                <a:lnTo>
                  <a:pt x="3188" y="348"/>
                </a:lnTo>
                <a:lnTo>
                  <a:pt x="3188" y="347"/>
                </a:lnTo>
                <a:lnTo>
                  <a:pt x="3189" y="348"/>
                </a:lnTo>
                <a:lnTo>
                  <a:pt x="3189" y="352"/>
                </a:lnTo>
                <a:lnTo>
                  <a:pt x="3189" y="352"/>
                </a:lnTo>
                <a:lnTo>
                  <a:pt x="3190" y="356"/>
                </a:lnTo>
                <a:lnTo>
                  <a:pt x="3190" y="358"/>
                </a:lnTo>
                <a:lnTo>
                  <a:pt x="3190" y="357"/>
                </a:lnTo>
                <a:lnTo>
                  <a:pt x="3190" y="365"/>
                </a:lnTo>
                <a:lnTo>
                  <a:pt x="3190" y="365"/>
                </a:lnTo>
                <a:lnTo>
                  <a:pt x="3191" y="370"/>
                </a:lnTo>
                <a:lnTo>
                  <a:pt x="3191" y="367"/>
                </a:lnTo>
                <a:lnTo>
                  <a:pt x="3191" y="364"/>
                </a:lnTo>
                <a:lnTo>
                  <a:pt x="3191" y="238"/>
                </a:lnTo>
                <a:lnTo>
                  <a:pt x="3192" y="220"/>
                </a:lnTo>
                <a:lnTo>
                  <a:pt x="3192" y="84"/>
                </a:lnTo>
                <a:lnTo>
                  <a:pt x="3192" y="77"/>
                </a:lnTo>
                <a:lnTo>
                  <a:pt x="3192" y="71"/>
                </a:lnTo>
                <a:lnTo>
                  <a:pt x="3192" y="140"/>
                </a:lnTo>
                <a:lnTo>
                  <a:pt x="3193" y="153"/>
                </a:lnTo>
                <a:lnTo>
                  <a:pt x="3193" y="246"/>
                </a:lnTo>
                <a:lnTo>
                  <a:pt x="3193" y="251"/>
                </a:lnTo>
                <a:lnTo>
                  <a:pt x="3193" y="276"/>
                </a:lnTo>
                <a:lnTo>
                  <a:pt x="3194" y="276"/>
                </a:lnTo>
                <a:lnTo>
                  <a:pt x="3194" y="288"/>
                </a:lnTo>
                <a:lnTo>
                  <a:pt x="3194" y="290"/>
                </a:lnTo>
                <a:lnTo>
                  <a:pt x="3195" y="296"/>
                </a:lnTo>
                <a:lnTo>
                  <a:pt x="3195" y="295"/>
                </a:lnTo>
                <a:lnTo>
                  <a:pt x="3195" y="295"/>
                </a:lnTo>
                <a:lnTo>
                  <a:pt x="3195" y="274"/>
                </a:lnTo>
                <a:lnTo>
                  <a:pt x="3195" y="271"/>
                </a:lnTo>
                <a:lnTo>
                  <a:pt x="3196" y="254"/>
                </a:lnTo>
                <a:lnTo>
                  <a:pt x="3196" y="254"/>
                </a:lnTo>
                <a:lnTo>
                  <a:pt x="3196" y="254"/>
                </a:lnTo>
                <a:lnTo>
                  <a:pt x="3196" y="277"/>
                </a:lnTo>
                <a:lnTo>
                  <a:pt x="3197" y="280"/>
                </a:lnTo>
                <a:lnTo>
                  <a:pt x="3197" y="308"/>
                </a:lnTo>
                <a:lnTo>
                  <a:pt x="3197" y="309"/>
                </a:lnTo>
                <a:lnTo>
                  <a:pt x="3197" y="325"/>
                </a:lnTo>
                <a:lnTo>
                  <a:pt x="3198" y="325"/>
                </a:lnTo>
                <a:lnTo>
                  <a:pt x="3198" y="334"/>
                </a:lnTo>
                <a:lnTo>
                  <a:pt x="3198" y="334"/>
                </a:lnTo>
                <a:lnTo>
                  <a:pt x="3199" y="342"/>
                </a:lnTo>
                <a:lnTo>
                  <a:pt x="3199" y="342"/>
                </a:lnTo>
                <a:lnTo>
                  <a:pt x="3199" y="349"/>
                </a:lnTo>
                <a:lnTo>
                  <a:pt x="3199" y="350"/>
                </a:lnTo>
                <a:lnTo>
                  <a:pt x="3200" y="356"/>
                </a:lnTo>
                <a:lnTo>
                  <a:pt x="3200" y="356"/>
                </a:lnTo>
                <a:lnTo>
                  <a:pt x="3200" y="359"/>
                </a:lnTo>
                <a:lnTo>
                  <a:pt x="3201" y="360"/>
                </a:lnTo>
                <a:lnTo>
                  <a:pt x="3201" y="360"/>
                </a:lnTo>
                <a:lnTo>
                  <a:pt x="3201" y="366"/>
                </a:lnTo>
                <a:lnTo>
                  <a:pt x="3201" y="367"/>
                </a:lnTo>
                <a:lnTo>
                  <a:pt x="3201" y="366"/>
                </a:lnTo>
                <a:lnTo>
                  <a:pt x="3201" y="373"/>
                </a:lnTo>
                <a:lnTo>
                  <a:pt x="3202" y="374"/>
                </a:lnTo>
                <a:lnTo>
                  <a:pt x="3202" y="374"/>
                </a:lnTo>
                <a:lnTo>
                  <a:pt x="3202" y="344"/>
                </a:lnTo>
                <a:lnTo>
                  <a:pt x="3202" y="332"/>
                </a:lnTo>
                <a:lnTo>
                  <a:pt x="3203" y="140"/>
                </a:lnTo>
                <a:lnTo>
                  <a:pt x="3203" y="124"/>
                </a:lnTo>
                <a:lnTo>
                  <a:pt x="3203" y="61"/>
                </a:lnTo>
                <a:lnTo>
                  <a:pt x="3203" y="74"/>
                </a:lnTo>
                <a:lnTo>
                  <a:pt x="3203" y="83"/>
                </a:lnTo>
                <a:lnTo>
                  <a:pt x="3204" y="188"/>
                </a:lnTo>
                <a:lnTo>
                  <a:pt x="3204" y="197"/>
                </a:lnTo>
                <a:lnTo>
                  <a:pt x="3204" y="253"/>
                </a:lnTo>
                <a:lnTo>
                  <a:pt x="3205" y="256"/>
                </a:lnTo>
                <a:lnTo>
                  <a:pt x="3205" y="262"/>
                </a:lnTo>
                <a:lnTo>
                  <a:pt x="3205" y="262"/>
                </a:lnTo>
                <a:lnTo>
                  <a:pt x="3205" y="262"/>
                </a:lnTo>
                <a:lnTo>
                  <a:pt x="3205" y="278"/>
                </a:lnTo>
                <a:lnTo>
                  <a:pt x="3206" y="280"/>
                </a:lnTo>
                <a:lnTo>
                  <a:pt x="3206" y="285"/>
                </a:lnTo>
                <a:lnTo>
                  <a:pt x="3206" y="283"/>
                </a:lnTo>
                <a:lnTo>
                  <a:pt x="3206" y="282"/>
                </a:lnTo>
                <a:lnTo>
                  <a:pt x="3206" y="265"/>
                </a:lnTo>
                <a:lnTo>
                  <a:pt x="3206" y="263"/>
                </a:lnTo>
                <a:lnTo>
                  <a:pt x="3207" y="255"/>
                </a:lnTo>
                <a:lnTo>
                  <a:pt x="3207" y="256"/>
                </a:lnTo>
                <a:lnTo>
                  <a:pt x="3207" y="256"/>
                </a:lnTo>
                <a:lnTo>
                  <a:pt x="3208" y="282"/>
                </a:lnTo>
                <a:lnTo>
                  <a:pt x="3208" y="284"/>
                </a:lnTo>
                <a:lnTo>
                  <a:pt x="3208" y="307"/>
                </a:lnTo>
                <a:lnTo>
                  <a:pt x="3208" y="309"/>
                </a:lnTo>
                <a:lnTo>
                  <a:pt x="3209" y="324"/>
                </a:lnTo>
                <a:lnTo>
                  <a:pt x="3209" y="325"/>
                </a:lnTo>
                <a:lnTo>
                  <a:pt x="3209" y="333"/>
                </a:lnTo>
                <a:lnTo>
                  <a:pt x="3209" y="334"/>
                </a:lnTo>
                <a:lnTo>
                  <a:pt x="3210" y="334"/>
                </a:lnTo>
                <a:lnTo>
                  <a:pt x="3210" y="340"/>
                </a:lnTo>
                <a:lnTo>
                  <a:pt x="3210" y="340"/>
                </a:lnTo>
                <a:lnTo>
                  <a:pt x="3210" y="348"/>
                </a:lnTo>
                <a:lnTo>
                  <a:pt x="3210" y="348"/>
                </a:lnTo>
                <a:lnTo>
                  <a:pt x="3211" y="347"/>
                </a:lnTo>
                <a:lnTo>
                  <a:pt x="3211" y="352"/>
                </a:lnTo>
                <a:lnTo>
                  <a:pt x="3211" y="353"/>
                </a:lnTo>
                <a:lnTo>
                  <a:pt x="3211" y="353"/>
                </a:lnTo>
                <a:lnTo>
                  <a:pt x="3212" y="357"/>
                </a:lnTo>
                <a:lnTo>
                  <a:pt x="3212" y="357"/>
                </a:lnTo>
                <a:lnTo>
                  <a:pt x="3212" y="368"/>
                </a:lnTo>
                <a:lnTo>
                  <a:pt x="3212" y="368"/>
                </a:lnTo>
                <a:lnTo>
                  <a:pt x="3213" y="379"/>
                </a:lnTo>
                <a:lnTo>
                  <a:pt x="3213" y="380"/>
                </a:lnTo>
                <a:lnTo>
                  <a:pt x="3213" y="381"/>
                </a:lnTo>
                <a:lnTo>
                  <a:pt x="3213" y="353"/>
                </a:lnTo>
                <a:lnTo>
                  <a:pt x="3214" y="343"/>
                </a:lnTo>
                <a:lnTo>
                  <a:pt x="3214" y="149"/>
                </a:lnTo>
                <a:lnTo>
                  <a:pt x="3214" y="133"/>
                </a:lnTo>
                <a:lnTo>
                  <a:pt x="3214" y="62"/>
                </a:lnTo>
                <a:lnTo>
                  <a:pt x="3214" y="73"/>
                </a:lnTo>
                <a:lnTo>
                  <a:pt x="3215" y="81"/>
                </a:lnTo>
                <a:lnTo>
                  <a:pt x="3215" y="188"/>
                </a:lnTo>
                <a:lnTo>
                  <a:pt x="3215" y="196"/>
                </a:lnTo>
                <a:lnTo>
                  <a:pt x="3216" y="256"/>
                </a:lnTo>
                <a:lnTo>
                  <a:pt x="3216" y="258"/>
                </a:lnTo>
                <a:lnTo>
                  <a:pt x="3216" y="266"/>
                </a:lnTo>
                <a:lnTo>
                  <a:pt x="3216" y="266"/>
                </a:lnTo>
                <a:lnTo>
                  <a:pt x="3217" y="282"/>
                </a:lnTo>
                <a:lnTo>
                  <a:pt x="3217" y="284"/>
                </a:lnTo>
                <a:lnTo>
                  <a:pt x="3217" y="287"/>
                </a:lnTo>
                <a:lnTo>
                  <a:pt x="3217" y="285"/>
                </a:lnTo>
                <a:lnTo>
                  <a:pt x="3218" y="283"/>
                </a:lnTo>
                <a:lnTo>
                  <a:pt x="3218" y="263"/>
                </a:lnTo>
                <a:lnTo>
                  <a:pt x="3218" y="261"/>
                </a:lnTo>
                <a:lnTo>
                  <a:pt x="3218" y="253"/>
                </a:lnTo>
                <a:lnTo>
                  <a:pt x="3218" y="254"/>
                </a:lnTo>
                <a:lnTo>
                  <a:pt x="3219" y="256"/>
                </a:lnTo>
                <a:lnTo>
                  <a:pt x="3219" y="284"/>
                </a:lnTo>
                <a:lnTo>
                  <a:pt x="3219" y="286"/>
                </a:lnTo>
                <a:lnTo>
                  <a:pt x="3219" y="310"/>
                </a:lnTo>
                <a:lnTo>
                  <a:pt x="3220" y="312"/>
                </a:lnTo>
                <a:lnTo>
                  <a:pt x="3220" y="326"/>
                </a:lnTo>
                <a:lnTo>
                  <a:pt x="3220" y="327"/>
                </a:lnTo>
                <a:lnTo>
                  <a:pt x="3220" y="327"/>
                </a:lnTo>
                <a:lnTo>
                  <a:pt x="3221" y="334"/>
                </a:lnTo>
                <a:lnTo>
                  <a:pt x="3221" y="335"/>
                </a:lnTo>
                <a:lnTo>
                  <a:pt x="3221" y="341"/>
                </a:lnTo>
                <a:lnTo>
                  <a:pt x="3221" y="342"/>
                </a:lnTo>
                <a:lnTo>
                  <a:pt x="3222" y="346"/>
                </a:lnTo>
                <a:lnTo>
                  <a:pt x="3222" y="345"/>
                </a:lnTo>
                <a:lnTo>
                  <a:pt x="3222" y="346"/>
                </a:lnTo>
                <a:lnTo>
                  <a:pt x="3222" y="355"/>
                </a:lnTo>
                <a:lnTo>
                  <a:pt x="3223" y="355"/>
                </a:lnTo>
                <a:lnTo>
                  <a:pt x="3223" y="364"/>
                </a:lnTo>
                <a:lnTo>
                  <a:pt x="3223" y="364"/>
                </a:lnTo>
                <a:lnTo>
                  <a:pt x="3223" y="365"/>
                </a:lnTo>
                <a:lnTo>
                  <a:pt x="3223" y="339"/>
                </a:lnTo>
                <a:lnTo>
                  <a:pt x="3224" y="329"/>
                </a:lnTo>
                <a:lnTo>
                  <a:pt x="3224" y="165"/>
                </a:lnTo>
                <a:lnTo>
                  <a:pt x="3224" y="148"/>
                </a:lnTo>
                <a:lnTo>
                  <a:pt x="3225" y="68"/>
                </a:lnTo>
                <a:lnTo>
                  <a:pt x="3225" y="74"/>
                </a:lnTo>
                <a:lnTo>
                  <a:pt x="3225" y="79"/>
                </a:lnTo>
                <a:lnTo>
                  <a:pt x="3225" y="189"/>
                </a:lnTo>
                <a:lnTo>
                  <a:pt x="3225" y="199"/>
                </a:lnTo>
                <a:lnTo>
                  <a:pt x="3226" y="256"/>
                </a:lnTo>
                <a:lnTo>
                  <a:pt x="3226" y="257"/>
                </a:lnTo>
                <a:lnTo>
                  <a:pt x="3226" y="268"/>
                </a:lnTo>
                <a:lnTo>
                  <a:pt x="3227" y="269"/>
                </a:lnTo>
                <a:lnTo>
                  <a:pt x="3227" y="287"/>
                </a:lnTo>
                <a:lnTo>
                  <a:pt x="3227" y="288"/>
                </a:lnTo>
                <a:lnTo>
                  <a:pt x="3227" y="294"/>
                </a:lnTo>
                <a:lnTo>
                  <a:pt x="3227" y="291"/>
                </a:lnTo>
                <a:lnTo>
                  <a:pt x="3228" y="290"/>
                </a:lnTo>
                <a:lnTo>
                  <a:pt x="3228" y="263"/>
                </a:lnTo>
                <a:lnTo>
                  <a:pt x="3228" y="262"/>
                </a:lnTo>
                <a:lnTo>
                  <a:pt x="3229" y="256"/>
                </a:lnTo>
                <a:lnTo>
                  <a:pt x="3229" y="258"/>
                </a:lnTo>
                <a:lnTo>
                  <a:pt x="3229" y="260"/>
                </a:lnTo>
                <a:lnTo>
                  <a:pt x="3229" y="288"/>
                </a:lnTo>
                <a:lnTo>
                  <a:pt x="3229" y="292"/>
                </a:lnTo>
                <a:lnTo>
                  <a:pt x="3230" y="312"/>
                </a:lnTo>
                <a:lnTo>
                  <a:pt x="3230" y="314"/>
                </a:lnTo>
                <a:lnTo>
                  <a:pt x="3230" y="327"/>
                </a:lnTo>
                <a:lnTo>
                  <a:pt x="3231" y="327"/>
                </a:lnTo>
                <a:lnTo>
                  <a:pt x="3231" y="335"/>
                </a:lnTo>
                <a:lnTo>
                  <a:pt x="3231" y="335"/>
                </a:lnTo>
                <a:lnTo>
                  <a:pt x="3231" y="339"/>
                </a:lnTo>
                <a:lnTo>
                  <a:pt x="3232" y="339"/>
                </a:lnTo>
                <a:lnTo>
                  <a:pt x="3232" y="346"/>
                </a:lnTo>
                <a:lnTo>
                  <a:pt x="3232" y="346"/>
                </a:lnTo>
                <a:lnTo>
                  <a:pt x="3232" y="355"/>
                </a:lnTo>
                <a:lnTo>
                  <a:pt x="3232" y="354"/>
                </a:lnTo>
                <a:lnTo>
                  <a:pt x="3233" y="357"/>
                </a:lnTo>
                <a:lnTo>
                  <a:pt x="3233" y="351"/>
                </a:lnTo>
                <a:lnTo>
                  <a:pt x="3233" y="347"/>
                </a:lnTo>
                <a:lnTo>
                  <a:pt x="3234" y="195"/>
                </a:lnTo>
                <a:lnTo>
                  <a:pt x="3234" y="178"/>
                </a:lnTo>
                <a:lnTo>
                  <a:pt x="3234" y="69"/>
                </a:lnTo>
                <a:lnTo>
                  <a:pt x="3234" y="69"/>
                </a:lnTo>
                <a:lnTo>
                  <a:pt x="3234" y="70"/>
                </a:lnTo>
                <a:lnTo>
                  <a:pt x="3235" y="179"/>
                </a:lnTo>
                <a:lnTo>
                  <a:pt x="3235" y="191"/>
                </a:lnTo>
                <a:lnTo>
                  <a:pt x="3235" y="253"/>
                </a:lnTo>
                <a:lnTo>
                  <a:pt x="3235" y="257"/>
                </a:lnTo>
                <a:lnTo>
                  <a:pt x="3236" y="274"/>
                </a:lnTo>
                <a:lnTo>
                  <a:pt x="3236" y="275"/>
                </a:lnTo>
                <a:lnTo>
                  <a:pt x="3236" y="294"/>
                </a:lnTo>
                <a:lnTo>
                  <a:pt x="3237" y="295"/>
                </a:lnTo>
                <a:lnTo>
                  <a:pt x="3237" y="299"/>
                </a:lnTo>
                <a:lnTo>
                  <a:pt x="3237" y="294"/>
                </a:lnTo>
                <a:lnTo>
                  <a:pt x="3237" y="292"/>
                </a:lnTo>
                <a:lnTo>
                  <a:pt x="3238" y="264"/>
                </a:lnTo>
                <a:lnTo>
                  <a:pt x="3238" y="261"/>
                </a:lnTo>
                <a:lnTo>
                  <a:pt x="3238" y="255"/>
                </a:lnTo>
                <a:lnTo>
                  <a:pt x="3238" y="257"/>
                </a:lnTo>
                <a:lnTo>
                  <a:pt x="3238" y="259"/>
                </a:lnTo>
                <a:lnTo>
                  <a:pt x="3239" y="287"/>
                </a:lnTo>
                <a:lnTo>
                  <a:pt x="3239" y="290"/>
                </a:lnTo>
                <a:lnTo>
                  <a:pt x="3239" y="314"/>
                </a:lnTo>
                <a:lnTo>
                  <a:pt x="3240" y="316"/>
                </a:lnTo>
                <a:lnTo>
                  <a:pt x="3240" y="330"/>
                </a:lnTo>
                <a:lnTo>
                  <a:pt x="3240" y="332"/>
                </a:lnTo>
                <a:lnTo>
                  <a:pt x="3240" y="339"/>
                </a:lnTo>
                <a:lnTo>
                  <a:pt x="3241" y="340"/>
                </a:lnTo>
                <a:lnTo>
                  <a:pt x="3241" y="345"/>
                </a:lnTo>
                <a:lnTo>
                  <a:pt x="3241" y="345"/>
                </a:lnTo>
                <a:lnTo>
                  <a:pt x="3241" y="346"/>
                </a:lnTo>
                <a:lnTo>
                  <a:pt x="3242" y="350"/>
                </a:lnTo>
                <a:lnTo>
                  <a:pt x="3242" y="350"/>
                </a:lnTo>
                <a:lnTo>
                  <a:pt x="3242" y="350"/>
                </a:lnTo>
                <a:lnTo>
                  <a:pt x="3242" y="357"/>
                </a:lnTo>
                <a:lnTo>
                  <a:pt x="3242" y="358"/>
                </a:lnTo>
                <a:lnTo>
                  <a:pt x="3243" y="367"/>
                </a:lnTo>
                <a:lnTo>
                  <a:pt x="3243" y="367"/>
                </a:lnTo>
                <a:lnTo>
                  <a:pt x="3243" y="368"/>
                </a:lnTo>
                <a:lnTo>
                  <a:pt x="3243" y="337"/>
                </a:lnTo>
                <a:lnTo>
                  <a:pt x="3243" y="325"/>
                </a:lnTo>
                <a:lnTo>
                  <a:pt x="3244" y="150"/>
                </a:lnTo>
                <a:lnTo>
                  <a:pt x="3244" y="133"/>
                </a:lnTo>
                <a:lnTo>
                  <a:pt x="3244" y="59"/>
                </a:lnTo>
                <a:lnTo>
                  <a:pt x="3244" y="66"/>
                </a:lnTo>
                <a:lnTo>
                  <a:pt x="3245" y="75"/>
                </a:lnTo>
                <a:lnTo>
                  <a:pt x="3245" y="188"/>
                </a:lnTo>
                <a:lnTo>
                  <a:pt x="3245" y="197"/>
                </a:lnTo>
                <a:lnTo>
                  <a:pt x="3245" y="248"/>
                </a:lnTo>
                <a:lnTo>
                  <a:pt x="3246" y="251"/>
                </a:lnTo>
                <a:lnTo>
                  <a:pt x="3246" y="259"/>
                </a:lnTo>
                <a:lnTo>
                  <a:pt x="3246" y="261"/>
                </a:lnTo>
                <a:lnTo>
                  <a:pt x="3247" y="281"/>
                </a:lnTo>
                <a:lnTo>
                  <a:pt x="3247" y="282"/>
                </a:lnTo>
                <a:lnTo>
                  <a:pt x="3247" y="281"/>
                </a:lnTo>
                <a:lnTo>
                  <a:pt x="3247" y="287"/>
                </a:lnTo>
                <a:lnTo>
                  <a:pt x="3247" y="285"/>
                </a:lnTo>
                <a:lnTo>
                  <a:pt x="3247" y="284"/>
                </a:lnTo>
                <a:lnTo>
                  <a:pt x="3248" y="264"/>
                </a:lnTo>
                <a:lnTo>
                  <a:pt x="3248" y="262"/>
                </a:lnTo>
                <a:lnTo>
                  <a:pt x="3248" y="255"/>
                </a:lnTo>
                <a:lnTo>
                  <a:pt x="3248" y="257"/>
                </a:lnTo>
                <a:lnTo>
                  <a:pt x="3249" y="259"/>
                </a:lnTo>
                <a:lnTo>
                  <a:pt x="3249" y="285"/>
                </a:lnTo>
                <a:lnTo>
                  <a:pt x="3249" y="288"/>
                </a:lnTo>
                <a:lnTo>
                  <a:pt x="3249" y="311"/>
                </a:lnTo>
                <a:lnTo>
                  <a:pt x="3250" y="313"/>
                </a:lnTo>
                <a:lnTo>
                  <a:pt x="3250" y="326"/>
                </a:lnTo>
                <a:lnTo>
                  <a:pt x="3250" y="327"/>
                </a:lnTo>
                <a:lnTo>
                  <a:pt x="3251" y="336"/>
                </a:lnTo>
                <a:lnTo>
                  <a:pt x="3251" y="337"/>
                </a:lnTo>
                <a:lnTo>
                  <a:pt x="3251" y="344"/>
                </a:lnTo>
                <a:lnTo>
                  <a:pt x="3251" y="344"/>
                </a:lnTo>
                <a:lnTo>
                  <a:pt x="3252" y="349"/>
                </a:lnTo>
                <a:lnTo>
                  <a:pt x="3252" y="350"/>
                </a:lnTo>
                <a:lnTo>
                  <a:pt x="3252" y="350"/>
                </a:lnTo>
                <a:lnTo>
                  <a:pt x="3252" y="355"/>
                </a:lnTo>
                <a:lnTo>
                  <a:pt x="3253" y="356"/>
                </a:lnTo>
                <a:lnTo>
                  <a:pt x="3253" y="362"/>
                </a:lnTo>
                <a:lnTo>
                  <a:pt x="3253" y="363"/>
                </a:lnTo>
                <a:lnTo>
                  <a:pt x="3253" y="368"/>
                </a:lnTo>
                <a:lnTo>
                  <a:pt x="3253" y="366"/>
                </a:lnTo>
                <a:lnTo>
                  <a:pt x="3254" y="365"/>
                </a:lnTo>
                <a:lnTo>
                  <a:pt x="3254" y="241"/>
                </a:lnTo>
                <a:lnTo>
                  <a:pt x="3254" y="221"/>
                </a:lnTo>
                <a:lnTo>
                  <a:pt x="3255" y="67"/>
                </a:lnTo>
                <a:lnTo>
                  <a:pt x="3255" y="63"/>
                </a:lnTo>
                <a:lnTo>
                  <a:pt x="3255" y="62"/>
                </a:lnTo>
                <a:lnTo>
                  <a:pt x="3255" y="143"/>
                </a:lnTo>
                <a:lnTo>
                  <a:pt x="3255" y="154"/>
                </a:lnTo>
                <a:lnTo>
                  <a:pt x="3256" y="231"/>
                </a:lnTo>
                <a:lnTo>
                  <a:pt x="3256" y="235"/>
                </a:lnTo>
                <a:lnTo>
                  <a:pt x="3256" y="258"/>
                </a:lnTo>
                <a:lnTo>
                  <a:pt x="3256" y="259"/>
                </a:lnTo>
                <a:lnTo>
                  <a:pt x="3257" y="273"/>
                </a:lnTo>
                <a:lnTo>
                  <a:pt x="3257" y="276"/>
                </a:lnTo>
                <a:lnTo>
                  <a:pt x="3257" y="291"/>
                </a:lnTo>
                <a:lnTo>
                  <a:pt x="3258" y="291"/>
                </a:lnTo>
                <a:lnTo>
                  <a:pt x="3258" y="278"/>
                </a:lnTo>
                <a:lnTo>
                  <a:pt x="3258" y="275"/>
                </a:lnTo>
                <a:lnTo>
                  <a:pt x="3258" y="258"/>
                </a:lnTo>
                <a:lnTo>
                  <a:pt x="3258" y="257"/>
                </a:lnTo>
                <a:lnTo>
                  <a:pt x="3259" y="273"/>
                </a:lnTo>
                <a:lnTo>
                  <a:pt x="3259" y="275"/>
                </a:lnTo>
                <a:lnTo>
                  <a:pt x="3260" y="302"/>
                </a:lnTo>
                <a:lnTo>
                  <a:pt x="3260" y="304"/>
                </a:lnTo>
                <a:lnTo>
                  <a:pt x="3260" y="322"/>
                </a:lnTo>
                <a:lnTo>
                  <a:pt x="3260" y="324"/>
                </a:lnTo>
                <a:lnTo>
                  <a:pt x="3261" y="334"/>
                </a:lnTo>
                <a:lnTo>
                  <a:pt x="3261" y="335"/>
                </a:lnTo>
                <a:lnTo>
                  <a:pt x="3261" y="342"/>
                </a:lnTo>
                <a:lnTo>
                  <a:pt x="3261" y="342"/>
                </a:lnTo>
                <a:lnTo>
                  <a:pt x="3261" y="344"/>
                </a:lnTo>
                <a:lnTo>
                  <a:pt x="3262" y="344"/>
                </a:lnTo>
                <a:lnTo>
                  <a:pt x="3262" y="350"/>
                </a:lnTo>
                <a:lnTo>
                  <a:pt x="3262" y="350"/>
                </a:lnTo>
                <a:lnTo>
                  <a:pt x="3262" y="350"/>
                </a:lnTo>
                <a:lnTo>
                  <a:pt x="3262" y="355"/>
                </a:lnTo>
                <a:lnTo>
                  <a:pt x="3262" y="355"/>
                </a:lnTo>
                <a:lnTo>
                  <a:pt x="3263" y="355"/>
                </a:lnTo>
                <a:lnTo>
                  <a:pt x="3263" y="360"/>
                </a:lnTo>
                <a:lnTo>
                  <a:pt x="3263" y="360"/>
                </a:lnTo>
                <a:lnTo>
                  <a:pt x="3264" y="366"/>
                </a:lnTo>
                <a:lnTo>
                  <a:pt x="3264" y="367"/>
                </a:lnTo>
                <a:lnTo>
                  <a:pt x="3264" y="373"/>
                </a:lnTo>
                <a:lnTo>
                  <a:pt x="3264" y="372"/>
                </a:lnTo>
                <a:lnTo>
                  <a:pt x="3265" y="300"/>
                </a:lnTo>
                <a:lnTo>
                  <a:pt x="3265" y="284"/>
                </a:lnTo>
                <a:lnTo>
                  <a:pt x="3265" y="104"/>
                </a:lnTo>
                <a:lnTo>
                  <a:pt x="3266" y="94"/>
                </a:lnTo>
                <a:lnTo>
                  <a:pt x="3266" y="74"/>
                </a:lnTo>
                <a:lnTo>
                  <a:pt x="3266" y="123"/>
                </a:lnTo>
                <a:lnTo>
                  <a:pt x="3266" y="135"/>
                </a:lnTo>
                <a:lnTo>
                  <a:pt x="3266" y="240"/>
                </a:lnTo>
                <a:lnTo>
                  <a:pt x="3267" y="246"/>
                </a:lnTo>
                <a:lnTo>
                  <a:pt x="3267" y="279"/>
                </a:lnTo>
                <a:lnTo>
                  <a:pt x="3267" y="279"/>
                </a:lnTo>
                <a:lnTo>
                  <a:pt x="3268" y="289"/>
                </a:lnTo>
                <a:lnTo>
                  <a:pt x="3268" y="290"/>
                </a:lnTo>
                <a:lnTo>
                  <a:pt x="3268" y="302"/>
                </a:lnTo>
                <a:lnTo>
                  <a:pt x="3268" y="302"/>
                </a:lnTo>
                <a:lnTo>
                  <a:pt x="3268" y="301"/>
                </a:lnTo>
                <a:lnTo>
                  <a:pt x="3269" y="279"/>
                </a:lnTo>
                <a:lnTo>
                  <a:pt x="3269" y="276"/>
                </a:lnTo>
                <a:lnTo>
                  <a:pt x="3269" y="253"/>
                </a:lnTo>
                <a:lnTo>
                  <a:pt x="3269" y="253"/>
                </a:lnTo>
                <a:lnTo>
                  <a:pt x="3269" y="252"/>
                </a:lnTo>
                <a:lnTo>
                  <a:pt x="3270" y="271"/>
                </a:lnTo>
                <a:lnTo>
                  <a:pt x="3270" y="274"/>
                </a:lnTo>
                <a:lnTo>
                  <a:pt x="3270" y="302"/>
                </a:lnTo>
                <a:lnTo>
                  <a:pt x="3271" y="306"/>
                </a:lnTo>
                <a:lnTo>
                  <a:pt x="3271" y="323"/>
                </a:lnTo>
                <a:lnTo>
                  <a:pt x="3271" y="324"/>
                </a:lnTo>
                <a:lnTo>
                  <a:pt x="3271" y="334"/>
                </a:lnTo>
                <a:lnTo>
                  <a:pt x="3272" y="334"/>
                </a:lnTo>
                <a:lnTo>
                  <a:pt x="3272" y="340"/>
                </a:lnTo>
                <a:lnTo>
                  <a:pt x="3272" y="340"/>
                </a:lnTo>
                <a:lnTo>
                  <a:pt x="3272" y="341"/>
                </a:lnTo>
                <a:lnTo>
                  <a:pt x="3273" y="347"/>
                </a:lnTo>
                <a:lnTo>
                  <a:pt x="3273" y="347"/>
                </a:lnTo>
                <a:lnTo>
                  <a:pt x="3273" y="351"/>
                </a:lnTo>
                <a:lnTo>
                  <a:pt x="3273" y="351"/>
                </a:lnTo>
                <a:lnTo>
                  <a:pt x="3274" y="359"/>
                </a:lnTo>
                <a:lnTo>
                  <a:pt x="3274" y="360"/>
                </a:lnTo>
                <a:lnTo>
                  <a:pt x="3274" y="368"/>
                </a:lnTo>
                <a:lnTo>
                  <a:pt x="3275" y="368"/>
                </a:lnTo>
                <a:lnTo>
                  <a:pt x="3275" y="370"/>
                </a:lnTo>
                <a:lnTo>
                  <a:pt x="3275" y="347"/>
                </a:lnTo>
                <a:lnTo>
                  <a:pt x="3275" y="338"/>
                </a:lnTo>
                <a:lnTo>
                  <a:pt x="3275" y="154"/>
                </a:lnTo>
                <a:lnTo>
                  <a:pt x="3276" y="139"/>
                </a:lnTo>
                <a:lnTo>
                  <a:pt x="3276" y="67"/>
                </a:lnTo>
                <a:lnTo>
                  <a:pt x="3276" y="71"/>
                </a:lnTo>
                <a:lnTo>
                  <a:pt x="3276" y="75"/>
                </a:lnTo>
                <a:lnTo>
                  <a:pt x="3277" y="190"/>
                </a:lnTo>
                <a:lnTo>
                  <a:pt x="3277" y="197"/>
                </a:lnTo>
                <a:lnTo>
                  <a:pt x="3277" y="258"/>
                </a:lnTo>
                <a:lnTo>
                  <a:pt x="3277" y="261"/>
                </a:lnTo>
                <a:lnTo>
                  <a:pt x="3278" y="272"/>
                </a:lnTo>
                <a:lnTo>
                  <a:pt x="3278" y="272"/>
                </a:lnTo>
                <a:lnTo>
                  <a:pt x="3278" y="274"/>
                </a:lnTo>
                <a:lnTo>
                  <a:pt x="3278" y="291"/>
                </a:lnTo>
                <a:lnTo>
                  <a:pt x="3279" y="292"/>
                </a:lnTo>
                <a:lnTo>
                  <a:pt x="3279" y="295"/>
                </a:lnTo>
                <a:lnTo>
                  <a:pt x="3279" y="291"/>
                </a:lnTo>
                <a:lnTo>
                  <a:pt x="3279" y="290"/>
                </a:lnTo>
                <a:lnTo>
                  <a:pt x="3279" y="268"/>
                </a:lnTo>
                <a:lnTo>
                  <a:pt x="3280" y="267"/>
                </a:lnTo>
                <a:lnTo>
                  <a:pt x="3280" y="259"/>
                </a:lnTo>
                <a:lnTo>
                  <a:pt x="3280" y="262"/>
                </a:lnTo>
                <a:lnTo>
                  <a:pt x="3280" y="264"/>
                </a:lnTo>
                <a:lnTo>
                  <a:pt x="3281" y="292"/>
                </a:lnTo>
                <a:lnTo>
                  <a:pt x="3281" y="294"/>
                </a:lnTo>
                <a:lnTo>
                  <a:pt x="3281" y="317"/>
                </a:lnTo>
                <a:lnTo>
                  <a:pt x="3281" y="317"/>
                </a:lnTo>
                <a:lnTo>
                  <a:pt x="3282" y="329"/>
                </a:lnTo>
                <a:lnTo>
                  <a:pt x="3282" y="330"/>
                </a:lnTo>
                <a:lnTo>
                  <a:pt x="3282" y="339"/>
                </a:lnTo>
                <a:lnTo>
                  <a:pt x="3282" y="339"/>
                </a:lnTo>
                <a:lnTo>
                  <a:pt x="3282" y="340"/>
                </a:lnTo>
                <a:lnTo>
                  <a:pt x="3283" y="347"/>
                </a:lnTo>
                <a:lnTo>
                  <a:pt x="3283" y="348"/>
                </a:lnTo>
                <a:lnTo>
                  <a:pt x="3283" y="355"/>
                </a:lnTo>
                <a:lnTo>
                  <a:pt x="3284" y="354"/>
                </a:lnTo>
                <a:lnTo>
                  <a:pt x="3284" y="360"/>
                </a:lnTo>
                <a:lnTo>
                  <a:pt x="3284" y="360"/>
                </a:lnTo>
                <a:lnTo>
                  <a:pt x="3284" y="360"/>
                </a:lnTo>
                <a:lnTo>
                  <a:pt x="3284" y="360"/>
                </a:lnTo>
                <a:lnTo>
                  <a:pt x="3284" y="364"/>
                </a:lnTo>
                <a:lnTo>
                  <a:pt x="3284" y="365"/>
                </a:lnTo>
                <a:lnTo>
                  <a:pt x="3285" y="372"/>
                </a:lnTo>
                <a:lnTo>
                  <a:pt x="3285" y="374"/>
                </a:lnTo>
                <a:lnTo>
                  <a:pt x="3286" y="377"/>
                </a:lnTo>
                <a:lnTo>
                  <a:pt x="3286" y="372"/>
                </a:lnTo>
                <a:lnTo>
                  <a:pt x="3286" y="369"/>
                </a:lnTo>
                <a:lnTo>
                  <a:pt x="3286" y="223"/>
                </a:lnTo>
                <a:lnTo>
                  <a:pt x="3286" y="204"/>
                </a:lnTo>
                <a:lnTo>
                  <a:pt x="3287" y="68"/>
                </a:lnTo>
                <a:lnTo>
                  <a:pt x="3287" y="66"/>
                </a:lnTo>
                <a:lnTo>
                  <a:pt x="3287" y="147"/>
                </a:lnTo>
                <a:lnTo>
                  <a:pt x="3287" y="158"/>
                </a:lnTo>
                <a:lnTo>
                  <a:pt x="3288" y="240"/>
                </a:lnTo>
                <a:lnTo>
                  <a:pt x="3288" y="244"/>
                </a:lnTo>
                <a:lnTo>
                  <a:pt x="3288" y="267"/>
                </a:lnTo>
                <a:lnTo>
                  <a:pt x="3288" y="267"/>
                </a:lnTo>
                <a:lnTo>
                  <a:pt x="3289" y="267"/>
                </a:lnTo>
                <a:lnTo>
                  <a:pt x="3289" y="279"/>
                </a:lnTo>
                <a:lnTo>
                  <a:pt x="3289" y="281"/>
                </a:lnTo>
                <a:lnTo>
                  <a:pt x="3290" y="293"/>
                </a:lnTo>
                <a:lnTo>
                  <a:pt x="3290" y="292"/>
                </a:lnTo>
                <a:lnTo>
                  <a:pt x="3290" y="292"/>
                </a:lnTo>
                <a:lnTo>
                  <a:pt x="3290" y="277"/>
                </a:lnTo>
                <a:lnTo>
                  <a:pt x="3290" y="275"/>
                </a:lnTo>
                <a:lnTo>
                  <a:pt x="3291" y="258"/>
                </a:lnTo>
                <a:lnTo>
                  <a:pt x="3291" y="258"/>
                </a:lnTo>
                <a:lnTo>
                  <a:pt x="3291" y="277"/>
                </a:lnTo>
                <a:lnTo>
                  <a:pt x="3292" y="280"/>
                </a:lnTo>
                <a:lnTo>
                  <a:pt x="3292" y="307"/>
                </a:lnTo>
                <a:lnTo>
                  <a:pt x="3292" y="309"/>
                </a:lnTo>
                <a:lnTo>
                  <a:pt x="3292" y="326"/>
                </a:lnTo>
                <a:lnTo>
                  <a:pt x="3293" y="326"/>
                </a:lnTo>
                <a:lnTo>
                  <a:pt x="3293" y="337"/>
                </a:lnTo>
                <a:lnTo>
                  <a:pt x="3293" y="337"/>
                </a:lnTo>
                <a:lnTo>
                  <a:pt x="3294" y="344"/>
                </a:lnTo>
                <a:lnTo>
                  <a:pt x="3294" y="346"/>
                </a:lnTo>
                <a:lnTo>
                  <a:pt x="3294" y="346"/>
                </a:lnTo>
                <a:lnTo>
                  <a:pt x="3294" y="352"/>
                </a:lnTo>
                <a:lnTo>
                  <a:pt x="3294" y="352"/>
                </a:lnTo>
                <a:lnTo>
                  <a:pt x="3295" y="359"/>
                </a:lnTo>
                <a:lnTo>
                  <a:pt x="3295" y="359"/>
                </a:lnTo>
                <a:lnTo>
                  <a:pt x="3295" y="358"/>
                </a:lnTo>
                <a:lnTo>
                  <a:pt x="3295" y="364"/>
                </a:lnTo>
                <a:lnTo>
                  <a:pt x="3295" y="364"/>
                </a:lnTo>
                <a:lnTo>
                  <a:pt x="3295" y="364"/>
                </a:lnTo>
                <a:lnTo>
                  <a:pt x="3296" y="370"/>
                </a:lnTo>
                <a:lnTo>
                  <a:pt x="3296" y="370"/>
                </a:lnTo>
                <a:lnTo>
                  <a:pt x="3296" y="379"/>
                </a:lnTo>
                <a:lnTo>
                  <a:pt x="3297" y="379"/>
                </a:lnTo>
                <a:lnTo>
                  <a:pt x="3297" y="382"/>
                </a:lnTo>
                <a:lnTo>
                  <a:pt x="3297" y="367"/>
                </a:lnTo>
                <a:lnTo>
                  <a:pt x="3297" y="359"/>
                </a:lnTo>
                <a:lnTo>
                  <a:pt x="3297" y="174"/>
                </a:lnTo>
                <a:lnTo>
                  <a:pt x="3298" y="157"/>
                </a:lnTo>
                <a:lnTo>
                  <a:pt x="3298" y="73"/>
                </a:lnTo>
                <a:lnTo>
                  <a:pt x="3298" y="77"/>
                </a:lnTo>
                <a:lnTo>
                  <a:pt x="3298" y="83"/>
                </a:lnTo>
                <a:lnTo>
                  <a:pt x="3299" y="187"/>
                </a:lnTo>
                <a:lnTo>
                  <a:pt x="3299" y="197"/>
                </a:lnTo>
                <a:lnTo>
                  <a:pt x="3299" y="262"/>
                </a:lnTo>
                <a:lnTo>
                  <a:pt x="3299" y="266"/>
                </a:lnTo>
                <a:lnTo>
                  <a:pt x="3300" y="279"/>
                </a:lnTo>
                <a:lnTo>
                  <a:pt x="3300" y="280"/>
                </a:lnTo>
                <a:lnTo>
                  <a:pt x="3300" y="294"/>
                </a:lnTo>
                <a:lnTo>
                  <a:pt x="3301" y="296"/>
                </a:lnTo>
                <a:lnTo>
                  <a:pt x="3301" y="302"/>
                </a:lnTo>
                <a:lnTo>
                  <a:pt x="3301" y="298"/>
                </a:lnTo>
                <a:lnTo>
                  <a:pt x="3301" y="298"/>
                </a:lnTo>
                <a:lnTo>
                  <a:pt x="3301" y="274"/>
                </a:lnTo>
                <a:lnTo>
                  <a:pt x="3302" y="271"/>
                </a:lnTo>
                <a:lnTo>
                  <a:pt x="3302" y="261"/>
                </a:lnTo>
                <a:lnTo>
                  <a:pt x="3302" y="262"/>
                </a:lnTo>
                <a:lnTo>
                  <a:pt x="3302" y="263"/>
                </a:lnTo>
                <a:lnTo>
                  <a:pt x="3303" y="289"/>
                </a:lnTo>
                <a:lnTo>
                  <a:pt x="3303" y="291"/>
                </a:lnTo>
                <a:lnTo>
                  <a:pt x="3303" y="316"/>
                </a:lnTo>
                <a:lnTo>
                  <a:pt x="3303" y="318"/>
                </a:lnTo>
                <a:lnTo>
                  <a:pt x="3304" y="332"/>
                </a:lnTo>
                <a:lnTo>
                  <a:pt x="3304" y="332"/>
                </a:lnTo>
                <a:lnTo>
                  <a:pt x="3304" y="341"/>
                </a:lnTo>
                <a:lnTo>
                  <a:pt x="3304" y="341"/>
                </a:lnTo>
                <a:lnTo>
                  <a:pt x="3305" y="343"/>
                </a:lnTo>
                <a:lnTo>
                  <a:pt x="3305" y="349"/>
                </a:lnTo>
                <a:lnTo>
                  <a:pt x="3305" y="349"/>
                </a:lnTo>
                <a:lnTo>
                  <a:pt x="3305" y="355"/>
                </a:lnTo>
                <a:lnTo>
                  <a:pt x="3306" y="356"/>
                </a:lnTo>
                <a:lnTo>
                  <a:pt x="3306" y="361"/>
                </a:lnTo>
                <a:lnTo>
                  <a:pt x="3306" y="361"/>
                </a:lnTo>
                <a:lnTo>
                  <a:pt x="3306" y="365"/>
                </a:lnTo>
                <a:lnTo>
                  <a:pt x="3306" y="365"/>
                </a:lnTo>
                <a:lnTo>
                  <a:pt x="3307" y="365"/>
                </a:lnTo>
                <a:lnTo>
                  <a:pt x="3307" y="372"/>
                </a:lnTo>
                <a:lnTo>
                  <a:pt x="3307" y="372"/>
                </a:lnTo>
                <a:lnTo>
                  <a:pt x="3307" y="372"/>
                </a:lnTo>
                <a:lnTo>
                  <a:pt x="3308" y="378"/>
                </a:lnTo>
                <a:lnTo>
                  <a:pt x="3308" y="377"/>
                </a:lnTo>
                <a:lnTo>
                  <a:pt x="3308" y="285"/>
                </a:lnTo>
                <a:lnTo>
                  <a:pt x="3308" y="267"/>
                </a:lnTo>
                <a:lnTo>
                  <a:pt x="3309" y="99"/>
                </a:lnTo>
                <a:lnTo>
                  <a:pt x="3309" y="92"/>
                </a:lnTo>
                <a:lnTo>
                  <a:pt x="3309" y="81"/>
                </a:lnTo>
                <a:lnTo>
                  <a:pt x="3309" y="143"/>
                </a:lnTo>
                <a:lnTo>
                  <a:pt x="3310" y="154"/>
                </a:lnTo>
                <a:lnTo>
                  <a:pt x="3310" y="255"/>
                </a:lnTo>
                <a:lnTo>
                  <a:pt x="3310" y="260"/>
                </a:lnTo>
                <a:lnTo>
                  <a:pt x="3310" y="288"/>
                </a:lnTo>
                <a:lnTo>
                  <a:pt x="3310" y="291"/>
                </a:lnTo>
                <a:lnTo>
                  <a:pt x="3311" y="304"/>
                </a:lnTo>
                <a:lnTo>
                  <a:pt x="3311" y="305"/>
                </a:lnTo>
                <a:lnTo>
                  <a:pt x="3312" y="311"/>
                </a:lnTo>
                <a:lnTo>
                  <a:pt x="3312" y="309"/>
                </a:lnTo>
                <a:lnTo>
                  <a:pt x="3312" y="306"/>
                </a:lnTo>
                <a:lnTo>
                  <a:pt x="3312" y="280"/>
                </a:lnTo>
                <a:lnTo>
                  <a:pt x="3312" y="276"/>
                </a:lnTo>
                <a:lnTo>
                  <a:pt x="3313" y="256"/>
                </a:lnTo>
                <a:lnTo>
                  <a:pt x="3313" y="258"/>
                </a:lnTo>
                <a:lnTo>
                  <a:pt x="3313" y="281"/>
                </a:lnTo>
                <a:lnTo>
                  <a:pt x="3313" y="284"/>
                </a:lnTo>
                <a:lnTo>
                  <a:pt x="3314" y="312"/>
                </a:lnTo>
                <a:lnTo>
                  <a:pt x="3314" y="313"/>
                </a:lnTo>
                <a:lnTo>
                  <a:pt x="3314" y="331"/>
                </a:lnTo>
                <a:lnTo>
                  <a:pt x="3315" y="333"/>
                </a:lnTo>
                <a:lnTo>
                  <a:pt x="3315" y="332"/>
                </a:lnTo>
                <a:lnTo>
                  <a:pt x="3315" y="341"/>
                </a:lnTo>
                <a:lnTo>
                  <a:pt x="3315" y="341"/>
                </a:lnTo>
                <a:lnTo>
                  <a:pt x="3316" y="347"/>
                </a:lnTo>
                <a:lnTo>
                  <a:pt x="3316" y="347"/>
                </a:lnTo>
                <a:lnTo>
                  <a:pt x="3316" y="354"/>
                </a:lnTo>
                <a:lnTo>
                  <a:pt x="3316" y="354"/>
                </a:lnTo>
                <a:lnTo>
                  <a:pt x="3317" y="361"/>
                </a:lnTo>
                <a:lnTo>
                  <a:pt x="3317" y="360"/>
                </a:lnTo>
                <a:lnTo>
                  <a:pt x="3317" y="365"/>
                </a:lnTo>
                <a:lnTo>
                  <a:pt x="3318" y="364"/>
                </a:lnTo>
                <a:lnTo>
                  <a:pt x="3318" y="372"/>
                </a:lnTo>
                <a:lnTo>
                  <a:pt x="3318" y="374"/>
                </a:lnTo>
                <a:lnTo>
                  <a:pt x="3318" y="373"/>
                </a:lnTo>
                <a:lnTo>
                  <a:pt x="3318" y="378"/>
                </a:lnTo>
                <a:lnTo>
                  <a:pt x="3318" y="377"/>
                </a:lnTo>
                <a:lnTo>
                  <a:pt x="3319" y="374"/>
                </a:lnTo>
                <a:lnTo>
                  <a:pt x="3319" y="277"/>
                </a:lnTo>
                <a:lnTo>
                  <a:pt x="3319" y="258"/>
                </a:lnTo>
                <a:lnTo>
                  <a:pt x="3319" y="86"/>
                </a:lnTo>
                <a:lnTo>
                  <a:pt x="3320" y="80"/>
                </a:lnTo>
                <a:lnTo>
                  <a:pt x="3320" y="69"/>
                </a:lnTo>
                <a:lnTo>
                  <a:pt x="3320" y="131"/>
                </a:lnTo>
                <a:lnTo>
                  <a:pt x="3320" y="141"/>
                </a:lnTo>
                <a:lnTo>
                  <a:pt x="3321" y="235"/>
                </a:lnTo>
                <a:lnTo>
                  <a:pt x="3321" y="239"/>
                </a:lnTo>
                <a:lnTo>
                  <a:pt x="3321" y="266"/>
                </a:lnTo>
                <a:lnTo>
                  <a:pt x="3321" y="266"/>
                </a:lnTo>
                <a:lnTo>
                  <a:pt x="3321" y="267"/>
                </a:lnTo>
                <a:lnTo>
                  <a:pt x="3322" y="275"/>
                </a:lnTo>
                <a:lnTo>
                  <a:pt x="3322" y="276"/>
                </a:lnTo>
                <a:lnTo>
                  <a:pt x="3322" y="292"/>
                </a:lnTo>
                <a:lnTo>
                  <a:pt x="3322" y="292"/>
                </a:lnTo>
                <a:lnTo>
                  <a:pt x="3323" y="293"/>
                </a:lnTo>
                <a:lnTo>
                  <a:pt x="3323" y="282"/>
                </a:lnTo>
                <a:lnTo>
                  <a:pt x="3323" y="281"/>
                </a:lnTo>
                <a:lnTo>
                  <a:pt x="3323" y="262"/>
                </a:lnTo>
                <a:lnTo>
                  <a:pt x="3324" y="259"/>
                </a:lnTo>
                <a:lnTo>
                  <a:pt x="3324" y="259"/>
                </a:lnTo>
                <a:lnTo>
                  <a:pt x="3324" y="272"/>
                </a:lnTo>
                <a:lnTo>
                  <a:pt x="3324" y="275"/>
                </a:lnTo>
                <a:lnTo>
                  <a:pt x="3325" y="300"/>
                </a:lnTo>
                <a:lnTo>
                  <a:pt x="3325" y="301"/>
                </a:lnTo>
                <a:lnTo>
                  <a:pt x="3325" y="321"/>
                </a:lnTo>
                <a:lnTo>
                  <a:pt x="3325" y="323"/>
                </a:lnTo>
                <a:lnTo>
                  <a:pt x="3326" y="334"/>
                </a:lnTo>
                <a:lnTo>
                  <a:pt x="3326" y="335"/>
                </a:lnTo>
                <a:lnTo>
                  <a:pt x="3326" y="343"/>
                </a:lnTo>
                <a:lnTo>
                  <a:pt x="3327" y="344"/>
                </a:lnTo>
                <a:lnTo>
                  <a:pt x="3327" y="350"/>
                </a:lnTo>
                <a:lnTo>
                  <a:pt x="3327" y="350"/>
                </a:lnTo>
                <a:lnTo>
                  <a:pt x="3327" y="350"/>
                </a:lnTo>
                <a:lnTo>
                  <a:pt x="3327" y="357"/>
                </a:lnTo>
                <a:lnTo>
                  <a:pt x="3328" y="357"/>
                </a:lnTo>
                <a:lnTo>
                  <a:pt x="3328" y="362"/>
                </a:lnTo>
                <a:lnTo>
                  <a:pt x="3328" y="361"/>
                </a:lnTo>
                <a:lnTo>
                  <a:pt x="3329" y="366"/>
                </a:lnTo>
                <a:lnTo>
                  <a:pt x="3329" y="367"/>
                </a:lnTo>
                <a:lnTo>
                  <a:pt x="3329" y="374"/>
                </a:lnTo>
                <a:lnTo>
                  <a:pt x="3329" y="376"/>
                </a:lnTo>
                <a:lnTo>
                  <a:pt x="3329" y="377"/>
                </a:lnTo>
                <a:lnTo>
                  <a:pt x="3330" y="356"/>
                </a:lnTo>
                <a:lnTo>
                  <a:pt x="3330" y="348"/>
                </a:lnTo>
                <a:lnTo>
                  <a:pt x="3330" y="165"/>
                </a:lnTo>
                <a:lnTo>
                  <a:pt x="3331" y="149"/>
                </a:lnTo>
                <a:lnTo>
                  <a:pt x="3331" y="69"/>
                </a:lnTo>
                <a:lnTo>
                  <a:pt x="3331" y="71"/>
                </a:lnTo>
                <a:lnTo>
                  <a:pt x="3331" y="74"/>
                </a:lnTo>
                <a:lnTo>
                  <a:pt x="3331" y="181"/>
                </a:lnTo>
                <a:lnTo>
                  <a:pt x="3332" y="191"/>
                </a:lnTo>
                <a:lnTo>
                  <a:pt x="3332" y="251"/>
                </a:lnTo>
                <a:lnTo>
                  <a:pt x="3332" y="254"/>
                </a:lnTo>
                <a:lnTo>
                  <a:pt x="3332" y="266"/>
                </a:lnTo>
                <a:lnTo>
                  <a:pt x="3332" y="266"/>
                </a:lnTo>
                <a:lnTo>
                  <a:pt x="3333" y="267"/>
                </a:lnTo>
                <a:lnTo>
                  <a:pt x="3333" y="284"/>
                </a:lnTo>
                <a:lnTo>
                  <a:pt x="3333" y="285"/>
                </a:lnTo>
                <a:lnTo>
                  <a:pt x="3334" y="292"/>
                </a:lnTo>
                <a:lnTo>
                  <a:pt x="3334" y="291"/>
                </a:lnTo>
                <a:lnTo>
                  <a:pt x="3334" y="290"/>
                </a:lnTo>
                <a:lnTo>
                  <a:pt x="3334" y="291"/>
                </a:lnTo>
                <a:lnTo>
                  <a:pt x="3334" y="274"/>
                </a:lnTo>
                <a:lnTo>
                  <a:pt x="3334" y="273"/>
                </a:lnTo>
                <a:lnTo>
                  <a:pt x="3335" y="262"/>
                </a:lnTo>
                <a:lnTo>
                  <a:pt x="3335" y="262"/>
                </a:lnTo>
                <a:lnTo>
                  <a:pt x="3335" y="263"/>
                </a:lnTo>
                <a:lnTo>
                  <a:pt x="3335" y="285"/>
                </a:lnTo>
                <a:lnTo>
                  <a:pt x="3336" y="287"/>
                </a:lnTo>
                <a:lnTo>
                  <a:pt x="3336" y="311"/>
                </a:lnTo>
                <a:lnTo>
                  <a:pt x="3336" y="312"/>
                </a:lnTo>
                <a:lnTo>
                  <a:pt x="3336" y="327"/>
                </a:lnTo>
                <a:lnTo>
                  <a:pt x="3336" y="327"/>
                </a:lnTo>
                <a:lnTo>
                  <a:pt x="3337" y="338"/>
                </a:lnTo>
                <a:lnTo>
                  <a:pt x="3337" y="338"/>
                </a:lnTo>
                <a:lnTo>
                  <a:pt x="3338" y="346"/>
                </a:lnTo>
                <a:lnTo>
                  <a:pt x="3338" y="346"/>
                </a:lnTo>
                <a:lnTo>
                  <a:pt x="3338" y="352"/>
                </a:lnTo>
                <a:lnTo>
                  <a:pt x="3338" y="352"/>
                </a:lnTo>
                <a:lnTo>
                  <a:pt x="3338" y="353"/>
                </a:lnTo>
                <a:lnTo>
                  <a:pt x="3339" y="359"/>
                </a:lnTo>
                <a:lnTo>
                  <a:pt x="3339" y="359"/>
                </a:lnTo>
                <a:lnTo>
                  <a:pt x="3339" y="362"/>
                </a:lnTo>
                <a:lnTo>
                  <a:pt x="3339" y="362"/>
                </a:lnTo>
                <a:lnTo>
                  <a:pt x="3339" y="362"/>
                </a:lnTo>
                <a:lnTo>
                  <a:pt x="3340" y="368"/>
                </a:lnTo>
                <a:lnTo>
                  <a:pt x="3340" y="368"/>
                </a:lnTo>
                <a:lnTo>
                  <a:pt x="3340" y="369"/>
                </a:lnTo>
                <a:lnTo>
                  <a:pt x="3340" y="376"/>
                </a:lnTo>
                <a:lnTo>
                  <a:pt x="3341" y="375"/>
                </a:lnTo>
                <a:lnTo>
                  <a:pt x="3341" y="376"/>
                </a:lnTo>
                <a:lnTo>
                  <a:pt x="3341" y="327"/>
                </a:lnTo>
                <a:lnTo>
                  <a:pt x="3341" y="313"/>
                </a:lnTo>
                <a:lnTo>
                  <a:pt x="3342" y="128"/>
                </a:lnTo>
                <a:lnTo>
                  <a:pt x="3342" y="115"/>
                </a:lnTo>
                <a:lnTo>
                  <a:pt x="3342" y="76"/>
                </a:lnTo>
                <a:lnTo>
                  <a:pt x="3342" y="95"/>
                </a:lnTo>
                <a:lnTo>
                  <a:pt x="3342" y="105"/>
                </a:lnTo>
                <a:lnTo>
                  <a:pt x="3343" y="218"/>
                </a:lnTo>
                <a:lnTo>
                  <a:pt x="3343" y="227"/>
                </a:lnTo>
                <a:lnTo>
                  <a:pt x="3343" y="274"/>
                </a:lnTo>
                <a:lnTo>
                  <a:pt x="3344" y="276"/>
                </a:lnTo>
                <a:lnTo>
                  <a:pt x="3344" y="287"/>
                </a:lnTo>
                <a:lnTo>
                  <a:pt x="3344" y="287"/>
                </a:lnTo>
                <a:lnTo>
                  <a:pt x="3344" y="301"/>
                </a:lnTo>
                <a:lnTo>
                  <a:pt x="3345" y="301"/>
                </a:lnTo>
                <a:lnTo>
                  <a:pt x="3345" y="302"/>
                </a:lnTo>
                <a:lnTo>
                  <a:pt x="3345" y="291"/>
                </a:lnTo>
                <a:lnTo>
                  <a:pt x="3345" y="288"/>
                </a:lnTo>
                <a:lnTo>
                  <a:pt x="3345" y="258"/>
                </a:lnTo>
                <a:lnTo>
                  <a:pt x="3346" y="257"/>
                </a:lnTo>
                <a:lnTo>
                  <a:pt x="3346" y="254"/>
                </a:lnTo>
                <a:lnTo>
                  <a:pt x="3346" y="265"/>
                </a:lnTo>
                <a:lnTo>
                  <a:pt x="3346" y="267"/>
                </a:lnTo>
                <a:lnTo>
                  <a:pt x="3347" y="296"/>
                </a:lnTo>
                <a:lnTo>
                  <a:pt x="3347" y="299"/>
                </a:lnTo>
                <a:lnTo>
                  <a:pt x="3347" y="318"/>
                </a:lnTo>
                <a:lnTo>
                  <a:pt x="3347" y="319"/>
                </a:lnTo>
                <a:lnTo>
                  <a:pt x="3348" y="327"/>
                </a:lnTo>
                <a:lnTo>
                  <a:pt x="3348" y="327"/>
                </a:lnTo>
                <a:lnTo>
                  <a:pt x="3348" y="328"/>
                </a:lnTo>
                <a:lnTo>
                  <a:pt x="3348" y="336"/>
                </a:lnTo>
                <a:lnTo>
                  <a:pt x="3349" y="335"/>
                </a:lnTo>
                <a:lnTo>
                  <a:pt x="3349" y="344"/>
                </a:lnTo>
                <a:lnTo>
                  <a:pt x="3349" y="344"/>
                </a:lnTo>
                <a:lnTo>
                  <a:pt x="3349" y="348"/>
                </a:lnTo>
                <a:lnTo>
                  <a:pt x="3349" y="348"/>
                </a:lnTo>
                <a:lnTo>
                  <a:pt x="3350" y="349"/>
                </a:lnTo>
                <a:lnTo>
                  <a:pt x="3350" y="353"/>
                </a:lnTo>
                <a:lnTo>
                  <a:pt x="3350" y="353"/>
                </a:lnTo>
                <a:lnTo>
                  <a:pt x="3350" y="353"/>
                </a:lnTo>
                <a:lnTo>
                  <a:pt x="3351" y="360"/>
                </a:lnTo>
                <a:lnTo>
                  <a:pt x="3351" y="361"/>
                </a:lnTo>
                <a:lnTo>
                  <a:pt x="3351" y="368"/>
                </a:lnTo>
                <a:lnTo>
                  <a:pt x="3351" y="368"/>
                </a:lnTo>
                <a:lnTo>
                  <a:pt x="3352" y="300"/>
                </a:lnTo>
                <a:lnTo>
                  <a:pt x="3352" y="284"/>
                </a:lnTo>
                <a:lnTo>
                  <a:pt x="3352" y="100"/>
                </a:lnTo>
                <a:lnTo>
                  <a:pt x="3353" y="90"/>
                </a:lnTo>
                <a:lnTo>
                  <a:pt x="3353" y="66"/>
                </a:lnTo>
                <a:lnTo>
                  <a:pt x="3353" y="109"/>
                </a:lnTo>
                <a:lnTo>
                  <a:pt x="3353" y="121"/>
                </a:lnTo>
                <a:lnTo>
                  <a:pt x="3353" y="225"/>
                </a:lnTo>
                <a:lnTo>
                  <a:pt x="3354" y="231"/>
                </a:lnTo>
                <a:lnTo>
                  <a:pt x="3354" y="263"/>
                </a:lnTo>
                <a:lnTo>
                  <a:pt x="3354" y="264"/>
                </a:lnTo>
                <a:lnTo>
                  <a:pt x="3355" y="273"/>
                </a:lnTo>
                <a:lnTo>
                  <a:pt x="3355" y="274"/>
                </a:lnTo>
                <a:lnTo>
                  <a:pt x="3355" y="290"/>
                </a:lnTo>
                <a:lnTo>
                  <a:pt x="3355" y="291"/>
                </a:lnTo>
                <a:lnTo>
                  <a:pt x="3355" y="291"/>
                </a:lnTo>
                <a:lnTo>
                  <a:pt x="3356" y="280"/>
                </a:lnTo>
                <a:lnTo>
                  <a:pt x="3356" y="276"/>
                </a:lnTo>
                <a:lnTo>
                  <a:pt x="3356" y="254"/>
                </a:lnTo>
                <a:lnTo>
                  <a:pt x="3356" y="254"/>
                </a:lnTo>
                <a:lnTo>
                  <a:pt x="3356" y="252"/>
                </a:lnTo>
                <a:lnTo>
                  <a:pt x="3357" y="263"/>
                </a:lnTo>
                <a:lnTo>
                  <a:pt x="3357" y="266"/>
                </a:lnTo>
                <a:lnTo>
                  <a:pt x="3357" y="295"/>
                </a:lnTo>
                <a:lnTo>
                  <a:pt x="3358" y="297"/>
                </a:lnTo>
                <a:lnTo>
                  <a:pt x="3358" y="317"/>
                </a:lnTo>
                <a:lnTo>
                  <a:pt x="3358" y="318"/>
                </a:lnTo>
                <a:lnTo>
                  <a:pt x="3358" y="328"/>
                </a:lnTo>
                <a:lnTo>
                  <a:pt x="3358" y="328"/>
                </a:lnTo>
                <a:lnTo>
                  <a:pt x="3359" y="329"/>
                </a:lnTo>
                <a:lnTo>
                  <a:pt x="3359" y="337"/>
                </a:lnTo>
                <a:lnTo>
                  <a:pt x="3359" y="338"/>
                </a:lnTo>
                <a:lnTo>
                  <a:pt x="3360" y="344"/>
                </a:lnTo>
                <a:lnTo>
                  <a:pt x="3360" y="344"/>
                </a:lnTo>
                <a:lnTo>
                  <a:pt x="3360" y="351"/>
                </a:lnTo>
                <a:lnTo>
                  <a:pt x="3360" y="352"/>
                </a:lnTo>
                <a:lnTo>
                  <a:pt x="3361" y="355"/>
                </a:lnTo>
                <a:lnTo>
                  <a:pt x="3361" y="356"/>
                </a:lnTo>
                <a:lnTo>
                  <a:pt x="3361" y="360"/>
                </a:lnTo>
                <a:lnTo>
                  <a:pt x="3362" y="360"/>
                </a:lnTo>
                <a:lnTo>
                  <a:pt x="3362" y="368"/>
                </a:lnTo>
                <a:lnTo>
                  <a:pt x="3362" y="369"/>
                </a:lnTo>
                <a:lnTo>
                  <a:pt x="3362" y="372"/>
                </a:lnTo>
                <a:lnTo>
                  <a:pt x="3362" y="369"/>
                </a:lnTo>
                <a:lnTo>
                  <a:pt x="3362" y="368"/>
                </a:lnTo>
                <a:lnTo>
                  <a:pt x="3363" y="232"/>
                </a:lnTo>
                <a:lnTo>
                  <a:pt x="3363" y="212"/>
                </a:lnTo>
                <a:lnTo>
                  <a:pt x="3364" y="64"/>
                </a:lnTo>
                <a:lnTo>
                  <a:pt x="3364" y="61"/>
                </a:lnTo>
                <a:lnTo>
                  <a:pt x="3364" y="59"/>
                </a:lnTo>
                <a:lnTo>
                  <a:pt x="3364" y="146"/>
                </a:lnTo>
                <a:lnTo>
                  <a:pt x="3364" y="155"/>
                </a:lnTo>
                <a:lnTo>
                  <a:pt x="3365" y="235"/>
                </a:lnTo>
                <a:lnTo>
                  <a:pt x="3365" y="238"/>
                </a:lnTo>
                <a:lnTo>
                  <a:pt x="3365" y="256"/>
                </a:lnTo>
                <a:lnTo>
                  <a:pt x="3365" y="257"/>
                </a:lnTo>
                <a:lnTo>
                  <a:pt x="3366" y="257"/>
                </a:lnTo>
                <a:lnTo>
                  <a:pt x="3366" y="267"/>
                </a:lnTo>
                <a:lnTo>
                  <a:pt x="3366" y="269"/>
                </a:lnTo>
                <a:lnTo>
                  <a:pt x="3366" y="284"/>
                </a:lnTo>
                <a:lnTo>
                  <a:pt x="3367" y="284"/>
                </a:lnTo>
                <a:lnTo>
                  <a:pt x="3367" y="272"/>
                </a:lnTo>
                <a:lnTo>
                  <a:pt x="3367" y="270"/>
                </a:lnTo>
                <a:lnTo>
                  <a:pt x="3368" y="254"/>
                </a:lnTo>
                <a:lnTo>
                  <a:pt x="3368" y="254"/>
                </a:lnTo>
                <a:lnTo>
                  <a:pt x="3368" y="254"/>
                </a:lnTo>
                <a:lnTo>
                  <a:pt x="3368" y="268"/>
                </a:lnTo>
                <a:lnTo>
                  <a:pt x="3368" y="271"/>
                </a:lnTo>
                <a:lnTo>
                  <a:pt x="3369" y="297"/>
                </a:lnTo>
                <a:lnTo>
                  <a:pt x="3369" y="300"/>
                </a:lnTo>
                <a:lnTo>
                  <a:pt x="3369" y="316"/>
                </a:lnTo>
                <a:lnTo>
                  <a:pt x="3369" y="318"/>
                </a:lnTo>
                <a:lnTo>
                  <a:pt x="3370" y="328"/>
                </a:lnTo>
                <a:lnTo>
                  <a:pt x="3370" y="330"/>
                </a:lnTo>
                <a:lnTo>
                  <a:pt x="3370" y="338"/>
                </a:lnTo>
                <a:lnTo>
                  <a:pt x="3371" y="339"/>
                </a:lnTo>
                <a:lnTo>
                  <a:pt x="3371" y="345"/>
                </a:lnTo>
                <a:lnTo>
                  <a:pt x="3371" y="346"/>
                </a:lnTo>
                <a:lnTo>
                  <a:pt x="3371" y="352"/>
                </a:lnTo>
                <a:lnTo>
                  <a:pt x="3372" y="352"/>
                </a:lnTo>
                <a:lnTo>
                  <a:pt x="3372" y="352"/>
                </a:lnTo>
                <a:lnTo>
                  <a:pt x="3372" y="358"/>
                </a:lnTo>
                <a:lnTo>
                  <a:pt x="3372" y="358"/>
                </a:lnTo>
                <a:lnTo>
                  <a:pt x="3373" y="363"/>
                </a:lnTo>
                <a:lnTo>
                  <a:pt x="3373" y="362"/>
                </a:lnTo>
                <a:lnTo>
                  <a:pt x="3373" y="369"/>
                </a:lnTo>
                <a:lnTo>
                  <a:pt x="3373" y="369"/>
                </a:lnTo>
                <a:lnTo>
                  <a:pt x="3373" y="370"/>
                </a:lnTo>
                <a:lnTo>
                  <a:pt x="3374" y="375"/>
                </a:lnTo>
                <a:lnTo>
                  <a:pt x="3374" y="374"/>
                </a:lnTo>
                <a:lnTo>
                  <a:pt x="3374" y="374"/>
                </a:lnTo>
                <a:lnTo>
                  <a:pt x="3374" y="276"/>
                </a:lnTo>
                <a:lnTo>
                  <a:pt x="3375" y="257"/>
                </a:lnTo>
                <a:lnTo>
                  <a:pt x="3375" y="83"/>
                </a:lnTo>
                <a:lnTo>
                  <a:pt x="3375" y="76"/>
                </a:lnTo>
                <a:lnTo>
                  <a:pt x="3375" y="67"/>
                </a:lnTo>
                <a:lnTo>
                  <a:pt x="3375" y="133"/>
                </a:lnTo>
                <a:lnTo>
                  <a:pt x="3376" y="146"/>
                </a:lnTo>
                <a:lnTo>
                  <a:pt x="3376" y="237"/>
                </a:lnTo>
                <a:lnTo>
                  <a:pt x="3376" y="244"/>
                </a:lnTo>
                <a:lnTo>
                  <a:pt x="3377" y="270"/>
                </a:lnTo>
                <a:lnTo>
                  <a:pt x="3377" y="270"/>
                </a:lnTo>
                <a:lnTo>
                  <a:pt x="3377" y="278"/>
                </a:lnTo>
                <a:lnTo>
                  <a:pt x="3377" y="279"/>
                </a:lnTo>
                <a:lnTo>
                  <a:pt x="3378" y="294"/>
                </a:lnTo>
                <a:lnTo>
                  <a:pt x="3378" y="293"/>
                </a:lnTo>
                <a:lnTo>
                  <a:pt x="3378" y="294"/>
                </a:lnTo>
                <a:lnTo>
                  <a:pt x="3378" y="280"/>
                </a:lnTo>
                <a:lnTo>
                  <a:pt x="3379" y="278"/>
                </a:lnTo>
                <a:lnTo>
                  <a:pt x="3379" y="256"/>
                </a:lnTo>
                <a:lnTo>
                  <a:pt x="3379" y="256"/>
                </a:lnTo>
                <a:lnTo>
                  <a:pt x="3379" y="255"/>
                </a:lnTo>
                <a:lnTo>
                  <a:pt x="3379" y="254"/>
                </a:lnTo>
                <a:lnTo>
                  <a:pt x="3379" y="270"/>
                </a:lnTo>
                <a:lnTo>
                  <a:pt x="3380" y="273"/>
                </a:lnTo>
                <a:lnTo>
                  <a:pt x="3380" y="300"/>
                </a:lnTo>
                <a:lnTo>
                  <a:pt x="3380" y="301"/>
                </a:lnTo>
                <a:lnTo>
                  <a:pt x="3381" y="318"/>
                </a:lnTo>
                <a:lnTo>
                  <a:pt x="3381" y="319"/>
                </a:lnTo>
                <a:lnTo>
                  <a:pt x="3381" y="331"/>
                </a:lnTo>
                <a:lnTo>
                  <a:pt x="3381" y="331"/>
                </a:lnTo>
                <a:lnTo>
                  <a:pt x="3382" y="338"/>
                </a:lnTo>
                <a:lnTo>
                  <a:pt x="3382" y="338"/>
                </a:lnTo>
                <a:lnTo>
                  <a:pt x="3382" y="339"/>
                </a:lnTo>
                <a:lnTo>
                  <a:pt x="3382" y="346"/>
                </a:lnTo>
                <a:lnTo>
                  <a:pt x="3382" y="346"/>
                </a:lnTo>
                <a:lnTo>
                  <a:pt x="3383" y="351"/>
                </a:lnTo>
                <a:lnTo>
                  <a:pt x="3383" y="352"/>
                </a:lnTo>
                <a:lnTo>
                  <a:pt x="3383" y="351"/>
                </a:lnTo>
                <a:lnTo>
                  <a:pt x="3383" y="355"/>
                </a:lnTo>
                <a:lnTo>
                  <a:pt x="3383" y="355"/>
                </a:lnTo>
                <a:lnTo>
                  <a:pt x="3384" y="356"/>
                </a:lnTo>
                <a:lnTo>
                  <a:pt x="3384" y="359"/>
                </a:lnTo>
                <a:lnTo>
                  <a:pt x="3384" y="358"/>
                </a:lnTo>
                <a:lnTo>
                  <a:pt x="3384" y="360"/>
                </a:lnTo>
                <a:lnTo>
                  <a:pt x="3384" y="368"/>
                </a:lnTo>
                <a:lnTo>
                  <a:pt x="3385" y="368"/>
                </a:lnTo>
                <a:lnTo>
                  <a:pt x="3385" y="369"/>
                </a:lnTo>
                <a:lnTo>
                  <a:pt x="3385" y="353"/>
                </a:lnTo>
                <a:lnTo>
                  <a:pt x="3385" y="345"/>
                </a:lnTo>
                <a:lnTo>
                  <a:pt x="3386" y="188"/>
                </a:lnTo>
                <a:lnTo>
                  <a:pt x="3386" y="171"/>
                </a:lnTo>
                <a:lnTo>
                  <a:pt x="3386" y="74"/>
                </a:lnTo>
                <a:lnTo>
                  <a:pt x="3386" y="75"/>
                </a:lnTo>
                <a:lnTo>
                  <a:pt x="3386" y="78"/>
                </a:lnTo>
                <a:lnTo>
                  <a:pt x="3387" y="193"/>
                </a:lnTo>
                <a:lnTo>
                  <a:pt x="3387" y="203"/>
                </a:lnTo>
                <a:lnTo>
                  <a:pt x="3387" y="269"/>
                </a:lnTo>
                <a:lnTo>
                  <a:pt x="3388" y="272"/>
                </a:lnTo>
                <a:lnTo>
                  <a:pt x="3388" y="286"/>
                </a:lnTo>
                <a:lnTo>
                  <a:pt x="3388" y="287"/>
                </a:lnTo>
                <a:lnTo>
                  <a:pt x="3388" y="302"/>
                </a:lnTo>
                <a:lnTo>
                  <a:pt x="3388" y="303"/>
                </a:lnTo>
                <a:lnTo>
                  <a:pt x="3389" y="305"/>
                </a:lnTo>
                <a:lnTo>
                  <a:pt x="3389" y="297"/>
                </a:lnTo>
                <a:lnTo>
                  <a:pt x="3389" y="295"/>
                </a:lnTo>
                <a:lnTo>
                  <a:pt x="3390" y="267"/>
                </a:lnTo>
                <a:lnTo>
                  <a:pt x="3390" y="264"/>
                </a:lnTo>
                <a:lnTo>
                  <a:pt x="3390" y="256"/>
                </a:lnTo>
                <a:lnTo>
                  <a:pt x="3390" y="261"/>
                </a:lnTo>
                <a:lnTo>
                  <a:pt x="3390" y="264"/>
                </a:lnTo>
                <a:lnTo>
                  <a:pt x="3391" y="292"/>
                </a:lnTo>
                <a:lnTo>
                  <a:pt x="3391" y="295"/>
                </a:lnTo>
                <a:lnTo>
                  <a:pt x="3391" y="317"/>
                </a:lnTo>
                <a:lnTo>
                  <a:pt x="3391" y="318"/>
                </a:lnTo>
                <a:lnTo>
                  <a:pt x="3392" y="332"/>
                </a:lnTo>
                <a:lnTo>
                  <a:pt x="3392" y="332"/>
                </a:lnTo>
                <a:lnTo>
                  <a:pt x="3392" y="340"/>
                </a:lnTo>
                <a:lnTo>
                  <a:pt x="3393" y="340"/>
                </a:lnTo>
                <a:lnTo>
                  <a:pt x="3393" y="347"/>
                </a:lnTo>
                <a:lnTo>
                  <a:pt x="3393" y="347"/>
                </a:lnTo>
                <a:lnTo>
                  <a:pt x="3394" y="355"/>
                </a:lnTo>
                <a:lnTo>
                  <a:pt x="3394" y="356"/>
                </a:lnTo>
                <a:lnTo>
                  <a:pt x="3394" y="355"/>
                </a:lnTo>
                <a:lnTo>
                  <a:pt x="3394" y="361"/>
                </a:lnTo>
                <a:lnTo>
                  <a:pt x="3394" y="360"/>
                </a:lnTo>
                <a:lnTo>
                  <a:pt x="3395" y="365"/>
                </a:lnTo>
                <a:lnTo>
                  <a:pt x="3395" y="365"/>
                </a:lnTo>
                <a:lnTo>
                  <a:pt x="3395" y="365"/>
                </a:lnTo>
                <a:lnTo>
                  <a:pt x="3395" y="370"/>
                </a:lnTo>
                <a:lnTo>
                  <a:pt x="3395" y="371"/>
                </a:lnTo>
                <a:lnTo>
                  <a:pt x="3396" y="378"/>
                </a:lnTo>
                <a:lnTo>
                  <a:pt x="3396" y="379"/>
                </a:lnTo>
                <a:lnTo>
                  <a:pt x="3396" y="340"/>
                </a:lnTo>
                <a:lnTo>
                  <a:pt x="3397" y="327"/>
                </a:lnTo>
                <a:lnTo>
                  <a:pt x="3397" y="152"/>
                </a:lnTo>
                <a:lnTo>
                  <a:pt x="3397" y="136"/>
                </a:lnTo>
                <a:lnTo>
                  <a:pt x="3397" y="69"/>
                </a:lnTo>
                <a:lnTo>
                  <a:pt x="3397" y="77"/>
                </a:lnTo>
                <a:lnTo>
                  <a:pt x="3398" y="85"/>
                </a:lnTo>
                <a:lnTo>
                  <a:pt x="3398" y="198"/>
                </a:lnTo>
                <a:lnTo>
                  <a:pt x="3398" y="205"/>
                </a:lnTo>
                <a:lnTo>
                  <a:pt x="3399" y="257"/>
                </a:lnTo>
                <a:lnTo>
                  <a:pt x="3399" y="260"/>
                </a:lnTo>
                <a:lnTo>
                  <a:pt x="3399" y="267"/>
                </a:lnTo>
                <a:lnTo>
                  <a:pt x="3399" y="268"/>
                </a:lnTo>
                <a:lnTo>
                  <a:pt x="3400" y="283"/>
                </a:lnTo>
                <a:lnTo>
                  <a:pt x="3400" y="285"/>
                </a:lnTo>
                <a:lnTo>
                  <a:pt x="3400" y="291"/>
                </a:lnTo>
                <a:lnTo>
                  <a:pt x="3400" y="290"/>
                </a:lnTo>
                <a:lnTo>
                  <a:pt x="3401" y="288"/>
                </a:lnTo>
                <a:lnTo>
                  <a:pt x="3401" y="272"/>
                </a:lnTo>
                <a:lnTo>
                  <a:pt x="3401" y="271"/>
                </a:lnTo>
                <a:lnTo>
                  <a:pt x="3401" y="260"/>
                </a:lnTo>
                <a:lnTo>
                  <a:pt x="3401" y="262"/>
                </a:lnTo>
                <a:lnTo>
                  <a:pt x="3402" y="263"/>
                </a:lnTo>
                <a:lnTo>
                  <a:pt x="3402" y="288"/>
                </a:lnTo>
                <a:lnTo>
                  <a:pt x="3402" y="291"/>
                </a:lnTo>
                <a:lnTo>
                  <a:pt x="3403" y="313"/>
                </a:lnTo>
                <a:lnTo>
                  <a:pt x="3403" y="315"/>
                </a:lnTo>
                <a:lnTo>
                  <a:pt x="3403" y="327"/>
                </a:lnTo>
                <a:lnTo>
                  <a:pt x="3403" y="329"/>
                </a:lnTo>
                <a:lnTo>
                  <a:pt x="3404" y="338"/>
                </a:lnTo>
                <a:lnTo>
                  <a:pt x="3404" y="339"/>
                </a:lnTo>
                <a:lnTo>
                  <a:pt x="3404" y="346"/>
                </a:lnTo>
                <a:lnTo>
                  <a:pt x="3405" y="347"/>
                </a:lnTo>
                <a:lnTo>
                  <a:pt x="3405" y="354"/>
                </a:lnTo>
                <a:lnTo>
                  <a:pt x="3405" y="355"/>
                </a:lnTo>
                <a:lnTo>
                  <a:pt x="3405" y="360"/>
                </a:lnTo>
                <a:lnTo>
                  <a:pt x="3405" y="359"/>
                </a:lnTo>
                <a:lnTo>
                  <a:pt x="3406" y="360"/>
                </a:lnTo>
                <a:lnTo>
                  <a:pt x="3406" y="364"/>
                </a:lnTo>
                <a:lnTo>
                  <a:pt x="3406" y="364"/>
                </a:lnTo>
                <a:lnTo>
                  <a:pt x="3406" y="364"/>
                </a:lnTo>
                <a:lnTo>
                  <a:pt x="3406" y="370"/>
                </a:lnTo>
                <a:lnTo>
                  <a:pt x="3407" y="370"/>
                </a:lnTo>
                <a:lnTo>
                  <a:pt x="3407" y="377"/>
                </a:lnTo>
                <a:lnTo>
                  <a:pt x="3407" y="377"/>
                </a:lnTo>
                <a:lnTo>
                  <a:pt x="3407" y="377"/>
                </a:lnTo>
                <a:lnTo>
                  <a:pt x="3408" y="382"/>
                </a:lnTo>
                <a:lnTo>
                  <a:pt x="3408" y="378"/>
                </a:lnTo>
                <a:lnTo>
                  <a:pt x="3408" y="376"/>
                </a:lnTo>
                <a:lnTo>
                  <a:pt x="3408" y="238"/>
                </a:lnTo>
                <a:lnTo>
                  <a:pt x="3408" y="219"/>
                </a:lnTo>
                <a:lnTo>
                  <a:pt x="3409" y="82"/>
                </a:lnTo>
                <a:lnTo>
                  <a:pt x="3409" y="77"/>
                </a:lnTo>
                <a:lnTo>
                  <a:pt x="3409" y="72"/>
                </a:lnTo>
                <a:lnTo>
                  <a:pt x="3409" y="146"/>
                </a:lnTo>
                <a:lnTo>
                  <a:pt x="3410" y="158"/>
                </a:lnTo>
                <a:lnTo>
                  <a:pt x="3410" y="242"/>
                </a:lnTo>
                <a:lnTo>
                  <a:pt x="3410" y="246"/>
                </a:lnTo>
                <a:lnTo>
                  <a:pt x="3410" y="270"/>
                </a:lnTo>
                <a:lnTo>
                  <a:pt x="3411" y="272"/>
                </a:lnTo>
                <a:lnTo>
                  <a:pt x="3411" y="282"/>
                </a:lnTo>
                <a:lnTo>
                  <a:pt x="3411" y="285"/>
                </a:lnTo>
                <a:lnTo>
                  <a:pt x="3412" y="298"/>
                </a:lnTo>
                <a:lnTo>
                  <a:pt x="3412" y="299"/>
                </a:lnTo>
                <a:lnTo>
                  <a:pt x="3412" y="300"/>
                </a:lnTo>
                <a:lnTo>
                  <a:pt x="3412" y="289"/>
                </a:lnTo>
                <a:lnTo>
                  <a:pt x="3412" y="287"/>
                </a:lnTo>
                <a:lnTo>
                  <a:pt x="3413" y="268"/>
                </a:lnTo>
                <a:lnTo>
                  <a:pt x="3413" y="268"/>
                </a:lnTo>
                <a:lnTo>
                  <a:pt x="3413" y="266"/>
                </a:lnTo>
                <a:lnTo>
                  <a:pt x="3413" y="265"/>
                </a:lnTo>
                <a:lnTo>
                  <a:pt x="3413" y="278"/>
                </a:lnTo>
                <a:lnTo>
                  <a:pt x="3414" y="281"/>
                </a:lnTo>
                <a:lnTo>
                  <a:pt x="3414" y="307"/>
                </a:lnTo>
                <a:lnTo>
                  <a:pt x="3414" y="310"/>
                </a:lnTo>
                <a:lnTo>
                  <a:pt x="3414" y="326"/>
                </a:lnTo>
                <a:lnTo>
                  <a:pt x="3414" y="328"/>
                </a:lnTo>
                <a:lnTo>
                  <a:pt x="3415" y="340"/>
                </a:lnTo>
                <a:lnTo>
                  <a:pt x="3415" y="341"/>
                </a:lnTo>
                <a:lnTo>
                  <a:pt x="3416" y="349"/>
                </a:lnTo>
                <a:lnTo>
                  <a:pt x="3416" y="350"/>
                </a:lnTo>
                <a:lnTo>
                  <a:pt x="3416" y="356"/>
                </a:lnTo>
                <a:lnTo>
                  <a:pt x="3416" y="356"/>
                </a:lnTo>
                <a:lnTo>
                  <a:pt x="3416" y="356"/>
                </a:lnTo>
                <a:lnTo>
                  <a:pt x="3417" y="362"/>
                </a:lnTo>
                <a:lnTo>
                  <a:pt x="3417" y="363"/>
                </a:lnTo>
                <a:lnTo>
                  <a:pt x="3417" y="367"/>
                </a:lnTo>
                <a:lnTo>
                  <a:pt x="3417" y="367"/>
                </a:lnTo>
                <a:lnTo>
                  <a:pt x="3417" y="366"/>
                </a:lnTo>
                <a:lnTo>
                  <a:pt x="3418" y="371"/>
                </a:lnTo>
                <a:lnTo>
                  <a:pt x="3418" y="371"/>
                </a:lnTo>
                <a:lnTo>
                  <a:pt x="3418" y="377"/>
                </a:lnTo>
                <a:lnTo>
                  <a:pt x="3418" y="377"/>
                </a:lnTo>
                <a:lnTo>
                  <a:pt x="3419" y="377"/>
                </a:lnTo>
                <a:lnTo>
                  <a:pt x="3419" y="382"/>
                </a:lnTo>
                <a:lnTo>
                  <a:pt x="3419" y="381"/>
                </a:lnTo>
                <a:lnTo>
                  <a:pt x="3419" y="381"/>
                </a:lnTo>
                <a:lnTo>
                  <a:pt x="3419" y="287"/>
                </a:lnTo>
                <a:lnTo>
                  <a:pt x="3420" y="270"/>
                </a:lnTo>
                <a:lnTo>
                  <a:pt x="3420" y="114"/>
                </a:lnTo>
                <a:lnTo>
                  <a:pt x="3420" y="106"/>
                </a:lnTo>
                <a:lnTo>
                  <a:pt x="3420" y="88"/>
                </a:lnTo>
                <a:lnTo>
                  <a:pt x="3421" y="137"/>
                </a:lnTo>
                <a:lnTo>
                  <a:pt x="3421" y="148"/>
                </a:lnTo>
                <a:lnTo>
                  <a:pt x="3421" y="252"/>
                </a:lnTo>
                <a:lnTo>
                  <a:pt x="3421" y="257"/>
                </a:lnTo>
                <a:lnTo>
                  <a:pt x="3422" y="293"/>
                </a:lnTo>
                <a:lnTo>
                  <a:pt x="3422" y="293"/>
                </a:lnTo>
                <a:lnTo>
                  <a:pt x="3422" y="305"/>
                </a:lnTo>
                <a:lnTo>
                  <a:pt x="3423" y="306"/>
                </a:lnTo>
                <a:lnTo>
                  <a:pt x="3423" y="315"/>
                </a:lnTo>
                <a:lnTo>
                  <a:pt x="3423" y="314"/>
                </a:lnTo>
                <a:lnTo>
                  <a:pt x="3423" y="313"/>
                </a:lnTo>
                <a:lnTo>
                  <a:pt x="3423" y="313"/>
                </a:lnTo>
                <a:lnTo>
                  <a:pt x="3423" y="292"/>
                </a:lnTo>
                <a:lnTo>
                  <a:pt x="3424" y="289"/>
                </a:lnTo>
                <a:lnTo>
                  <a:pt x="3424" y="263"/>
                </a:lnTo>
                <a:lnTo>
                  <a:pt x="3424" y="262"/>
                </a:lnTo>
                <a:lnTo>
                  <a:pt x="3425" y="279"/>
                </a:lnTo>
                <a:lnTo>
                  <a:pt x="3425" y="282"/>
                </a:lnTo>
                <a:lnTo>
                  <a:pt x="3425" y="312"/>
                </a:lnTo>
                <a:lnTo>
                  <a:pt x="3425" y="313"/>
                </a:lnTo>
                <a:lnTo>
                  <a:pt x="3426" y="330"/>
                </a:lnTo>
                <a:lnTo>
                  <a:pt x="3426" y="330"/>
                </a:lnTo>
                <a:lnTo>
                  <a:pt x="3426" y="339"/>
                </a:lnTo>
                <a:lnTo>
                  <a:pt x="3426" y="339"/>
                </a:lnTo>
                <a:lnTo>
                  <a:pt x="3427" y="341"/>
                </a:lnTo>
                <a:lnTo>
                  <a:pt x="3427" y="348"/>
                </a:lnTo>
                <a:lnTo>
                  <a:pt x="3427" y="350"/>
                </a:lnTo>
                <a:lnTo>
                  <a:pt x="3427" y="349"/>
                </a:lnTo>
                <a:lnTo>
                  <a:pt x="3427" y="354"/>
                </a:lnTo>
                <a:lnTo>
                  <a:pt x="3428" y="356"/>
                </a:lnTo>
                <a:lnTo>
                  <a:pt x="3428" y="358"/>
                </a:lnTo>
                <a:lnTo>
                  <a:pt x="3428" y="358"/>
                </a:lnTo>
                <a:lnTo>
                  <a:pt x="3428" y="358"/>
                </a:lnTo>
                <a:lnTo>
                  <a:pt x="3429" y="364"/>
                </a:lnTo>
                <a:lnTo>
                  <a:pt x="3429" y="364"/>
                </a:lnTo>
                <a:lnTo>
                  <a:pt x="3429" y="373"/>
                </a:lnTo>
                <a:lnTo>
                  <a:pt x="3429" y="373"/>
                </a:lnTo>
                <a:lnTo>
                  <a:pt x="3430" y="378"/>
                </a:lnTo>
                <a:lnTo>
                  <a:pt x="3430" y="377"/>
                </a:lnTo>
                <a:lnTo>
                  <a:pt x="3430" y="376"/>
                </a:lnTo>
                <a:lnTo>
                  <a:pt x="3430" y="263"/>
                </a:lnTo>
                <a:lnTo>
                  <a:pt x="3431" y="245"/>
                </a:lnTo>
                <a:lnTo>
                  <a:pt x="3431" y="89"/>
                </a:lnTo>
                <a:lnTo>
                  <a:pt x="3431" y="83"/>
                </a:lnTo>
                <a:lnTo>
                  <a:pt x="3431" y="79"/>
                </a:lnTo>
                <a:lnTo>
                  <a:pt x="3431" y="150"/>
                </a:lnTo>
                <a:lnTo>
                  <a:pt x="3432" y="161"/>
                </a:lnTo>
                <a:lnTo>
                  <a:pt x="3432" y="244"/>
                </a:lnTo>
                <a:lnTo>
                  <a:pt x="3432" y="249"/>
                </a:lnTo>
                <a:lnTo>
                  <a:pt x="3432" y="276"/>
                </a:lnTo>
                <a:lnTo>
                  <a:pt x="3433" y="277"/>
                </a:lnTo>
                <a:lnTo>
                  <a:pt x="3433" y="285"/>
                </a:lnTo>
                <a:lnTo>
                  <a:pt x="3433" y="287"/>
                </a:lnTo>
                <a:lnTo>
                  <a:pt x="3434" y="301"/>
                </a:lnTo>
                <a:lnTo>
                  <a:pt x="3434" y="300"/>
                </a:lnTo>
                <a:lnTo>
                  <a:pt x="3434" y="301"/>
                </a:lnTo>
                <a:lnTo>
                  <a:pt x="3434" y="285"/>
                </a:lnTo>
                <a:lnTo>
                  <a:pt x="3434" y="283"/>
                </a:lnTo>
                <a:lnTo>
                  <a:pt x="3435" y="264"/>
                </a:lnTo>
                <a:lnTo>
                  <a:pt x="3435" y="263"/>
                </a:lnTo>
                <a:lnTo>
                  <a:pt x="3435" y="277"/>
                </a:lnTo>
                <a:lnTo>
                  <a:pt x="3436" y="280"/>
                </a:lnTo>
                <a:lnTo>
                  <a:pt x="3436" y="308"/>
                </a:lnTo>
                <a:lnTo>
                  <a:pt x="3436" y="310"/>
                </a:lnTo>
                <a:lnTo>
                  <a:pt x="3436" y="326"/>
                </a:lnTo>
                <a:lnTo>
                  <a:pt x="3437" y="328"/>
                </a:lnTo>
                <a:lnTo>
                  <a:pt x="3437" y="338"/>
                </a:lnTo>
                <a:lnTo>
                  <a:pt x="3437" y="338"/>
                </a:lnTo>
                <a:lnTo>
                  <a:pt x="3437" y="339"/>
                </a:lnTo>
                <a:lnTo>
                  <a:pt x="3438" y="346"/>
                </a:lnTo>
                <a:lnTo>
                  <a:pt x="3438" y="347"/>
                </a:lnTo>
                <a:lnTo>
                  <a:pt x="3438" y="354"/>
                </a:lnTo>
                <a:lnTo>
                  <a:pt x="3438" y="355"/>
                </a:lnTo>
                <a:lnTo>
                  <a:pt x="3439" y="360"/>
                </a:lnTo>
                <a:lnTo>
                  <a:pt x="3439" y="360"/>
                </a:lnTo>
                <a:lnTo>
                  <a:pt x="3439" y="360"/>
                </a:lnTo>
                <a:lnTo>
                  <a:pt x="3439" y="364"/>
                </a:lnTo>
                <a:lnTo>
                  <a:pt x="3440" y="364"/>
                </a:lnTo>
                <a:lnTo>
                  <a:pt x="3440" y="370"/>
                </a:lnTo>
                <a:lnTo>
                  <a:pt x="3440" y="371"/>
                </a:lnTo>
                <a:lnTo>
                  <a:pt x="3440" y="377"/>
                </a:lnTo>
                <a:lnTo>
                  <a:pt x="3440" y="377"/>
                </a:lnTo>
                <a:lnTo>
                  <a:pt x="3440" y="378"/>
                </a:lnTo>
                <a:lnTo>
                  <a:pt x="3441" y="380"/>
                </a:lnTo>
                <a:lnTo>
                  <a:pt x="3441" y="359"/>
                </a:lnTo>
                <a:lnTo>
                  <a:pt x="3441" y="350"/>
                </a:lnTo>
                <a:lnTo>
                  <a:pt x="3442" y="171"/>
                </a:lnTo>
                <a:lnTo>
                  <a:pt x="3442" y="154"/>
                </a:lnTo>
                <a:lnTo>
                  <a:pt x="3442" y="73"/>
                </a:lnTo>
                <a:lnTo>
                  <a:pt x="3442" y="78"/>
                </a:lnTo>
                <a:lnTo>
                  <a:pt x="3442" y="83"/>
                </a:lnTo>
                <a:lnTo>
                  <a:pt x="3443" y="193"/>
                </a:lnTo>
                <a:lnTo>
                  <a:pt x="3443" y="201"/>
                </a:lnTo>
                <a:lnTo>
                  <a:pt x="3443" y="251"/>
                </a:lnTo>
                <a:lnTo>
                  <a:pt x="3443" y="254"/>
                </a:lnTo>
                <a:lnTo>
                  <a:pt x="3444" y="263"/>
                </a:lnTo>
                <a:lnTo>
                  <a:pt x="3444" y="263"/>
                </a:lnTo>
                <a:lnTo>
                  <a:pt x="3444" y="263"/>
                </a:lnTo>
                <a:lnTo>
                  <a:pt x="3444" y="280"/>
                </a:lnTo>
                <a:lnTo>
                  <a:pt x="3445" y="282"/>
                </a:lnTo>
                <a:lnTo>
                  <a:pt x="3445" y="292"/>
                </a:lnTo>
                <a:lnTo>
                  <a:pt x="3445" y="290"/>
                </a:lnTo>
                <a:lnTo>
                  <a:pt x="3445" y="289"/>
                </a:lnTo>
                <a:lnTo>
                  <a:pt x="3445" y="272"/>
                </a:lnTo>
                <a:lnTo>
                  <a:pt x="3446" y="269"/>
                </a:lnTo>
                <a:lnTo>
                  <a:pt x="3446" y="258"/>
                </a:lnTo>
                <a:lnTo>
                  <a:pt x="3446" y="259"/>
                </a:lnTo>
                <a:lnTo>
                  <a:pt x="3446" y="259"/>
                </a:lnTo>
                <a:lnTo>
                  <a:pt x="3447" y="281"/>
                </a:lnTo>
                <a:lnTo>
                  <a:pt x="3447" y="283"/>
                </a:lnTo>
                <a:lnTo>
                  <a:pt x="3447" y="307"/>
                </a:lnTo>
                <a:lnTo>
                  <a:pt x="3447" y="310"/>
                </a:lnTo>
                <a:lnTo>
                  <a:pt x="3448" y="324"/>
                </a:lnTo>
                <a:lnTo>
                  <a:pt x="3448" y="326"/>
                </a:lnTo>
                <a:lnTo>
                  <a:pt x="3448" y="335"/>
                </a:lnTo>
                <a:lnTo>
                  <a:pt x="3449" y="335"/>
                </a:lnTo>
                <a:lnTo>
                  <a:pt x="3449" y="342"/>
                </a:lnTo>
                <a:lnTo>
                  <a:pt x="3449" y="342"/>
                </a:lnTo>
                <a:lnTo>
                  <a:pt x="3449" y="343"/>
                </a:lnTo>
                <a:lnTo>
                  <a:pt x="3449" y="349"/>
                </a:lnTo>
                <a:lnTo>
                  <a:pt x="3450" y="350"/>
                </a:lnTo>
                <a:lnTo>
                  <a:pt x="3450" y="355"/>
                </a:lnTo>
                <a:lnTo>
                  <a:pt x="3450" y="355"/>
                </a:lnTo>
                <a:lnTo>
                  <a:pt x="3451" y="359"/>
                </a:lnTo>
                <a:lnTo>
                  <a:pt x="3451" y="360"/>
                </a:lnTo>
                <a:lnTo>
                  <a:pt x="3451" y="367"/>
                </a:lnTo>
                <a:lnTo>
                  <a:pt x="3451" y="366"/>
                </a:lnTo>
                <a:lnTo>
                  <a:pt x="3452" y="374"/>
                </a:lnTo>
                <a:lnTo>
                  <a:pt x="3452" y="374"/>
                </a:lnTo>
                <a:lnTo>
                  <a:pt x="3452" y="378"/>
                </a:lnTo>
                <a:lnTo>
                  <a:pt x="3452" y="371"/>
                </a:lnTo>
                <a:lnTo>
                  <a:pt x="3453" y="369"/>
                </a:lnTo>
                <a:lnTo>
                  <a:pt x="3453" y="219"/>
                </a:lnTo>
                <a:lnTo>
                  <a:pt x="3453" y="200"/>
                </a:lnTo>
                <a:lnTo>
                  <a:pt x="3453" y="75"/>
                </a:lnTo>
                <a:lnTo>
                  <a:pt x="3454" y="75"/>
                </a:lnTo>
                <a:lnTo>
                  <a:pt x="3454" y="168"/>
                </a:lnTo>
                <a:lnTo>
                  <a:pt x="3454" y="178"/>
                </a:lnTo>
                <a:lnTo>
                  <a:pt x="3455" y="247"/>
                </a:lnTo>
                <a:lnTo>
                  <a:pt x="3455" y="251"/>
                </a:lnTo>
                <a:lnTo>
                  <a:pt x="3455" y="266"/>
                </a:lnTo>
                <a:lnTo>
                  <a:pt x="3455" y="267"/>
                </a:lnTo>
                <a:lnTo>
                  <a:pt x="3456" y="279"/>
                </a:lnTo>
                <a:lnTo>
                  <a:pt x="3456" y="280"/>
                </a:lnTo>
                <a:lnTo>
                  <a:pt x="3456" y="291"/>
                </a:lnTo>
                <a:lnTo>
                  <a:pt x="3456" y="290"/>
                </a:lnTo>
                <a:lnTo>
                  <a:pt x="3456" y="290"/>
                </a:lnTo>
                <a:lnTo>
                  <a:pt x="3457" y="270"/>
                </a:lnTo>
                <a:lnTo>
                  <a:pt x="3457" y="267"/>
                </a:lnTo>
                <a:lnTo>
                  <a:pt x="3457" y="253"/>
                </a:lnTo>
                <a:lnTo>
                  <a:pt x="3457" y="253"/>
                </a:lnTo>
                <a:lnTo>
                  <a:pt x="3458" y="254"/>
                </a:lnTo>
                <a:lnTo>
                  <a:pt x="3458" y="273"/>
                </a:lnTo>
                <a:lnTo>
                  <a:pt x="3458" y="275"/>
                </a:lnTo>
                <a:lnTo>
                  <a:pt x="3458" y="301"/>
                </a:lnTo>
                <a:lnTo>
                  <a:pt x="3459" y="302"/>
                </a:lnTo>
                <a:lnTo>
                  <a:pt x="3459" y="319"/>
                </a:lnTo>
                <a:lnTo>
                  <a:pt x="3459" y="319"/>
                </a:lnTo>
                <a:lnTo>
                  <a:pt x="3460" y="329"/>
                </a:lnTo>
                <a:lnTo>
                  <a:pt x="3460" y="330"/>
                </a:lnTo>
                <a:lnTo>
                  <a:pt x="3460" y="336"/>
                </a:lnTo>
                <a:lnTo>
                  <a:pt x="3460" y="336"/>
                </a:lnTo>
                <a:lnTo>
                  <a:pt x="3461" y="342"/>
                </a:lnTo>
                <a:lnTo>
                  <a:pt x="3461" y="343"/>
                </a:lnTo>
                <a:lnTo>
                  <a:pt x="3461" y="348"/>
                </a:lnTo>
                <a:lnTo>
                  <a:pt x="3461" y="348"/>
                </a:lnTo>
                <a:lnTo>
                  <a:pt x="3462" y="348"/>
                </a:lnTo>
                <a:lnTo>
                  <a:pt x="3462" y="351"/>
                </a:lnTo>
                <a:lnTo>
                  <a:pt x="3462" y="352"/>
                </a:lnTo>
                <a:lnTo>
                  <a:pt x="3462" y="357"/>
                </a:lnTo>
                <a:lnTo>
                  <a:pt x="3463" y="357"/>
                </a:lnTo>
                <a:lnTo>
                  <a:pt x="3463" y="364"/>
                </a:lnTo>
                <a:lnTo>
                  <a:pt x="3463" y="364"/>
                </a:lnTo>
                <a:lnTo>
                  <a:pt x="3463" y="365"/>
                </a:lnTo>
                <a:lnTo>
                  <a:pt x="3464" y="342"/>
                </a:lnTo>
                <a:lnTo>
                  <a:pt x="3464" y="332"/>
                </a:lnTo>
                <a:lnTo>
                  <a:pt x="3464" y="156"/>
                </a:lnTo>
                <a:lnTo>
                  <a:pt x="3464" y="141"/>
                </a:lnTo>
                <a:lnTo>
                  <a:pt x="3465" y="71"/>
                </a:lnTo>
                <a:lnTo>
                  <a:pt x="3465" y="80"/>
                </a:lnTo>
                <a:lnTo>
                  <a:pt x="3465" y="88"/>
                </a:lnTo>
                <a:lnTo>
                  <a:pt x="3465" y="203"/>
                </a:lnTo>
                <a:lnTo>
                  <a:pt x="3466" y="210"/>
                </a:lnTo>
                <a:lnTo>
                  <a:pt x="3466" y="265"/>
                </a:lnTo>
                <a:lnTo>
                  <a:pt x="3466" y="266"/>
                </a:lnTo>
                <a:lnTo>
                  <a:pt x="3466" y="275"/>
                </a:lnTo>
                <a:lnTo>
                  <a:pt x="3466" y="275"/>
                </a:lnTo>
                <a:lnTo>
                  <a:pt x="3467" y="292"/>
                </a:lnTo>
                <a:lnTo>
                  <a:pt x="3467" y="293"/>
                </a:lnTo>
                <a:lnTo>
                  <a:pt x="3467" y="293"/>
                </a:lnTo>
                <a:lnTo>
                  <a:pt x="3468" y="281"/>
                </a:lnTo>
                <a:lnTo>
                  <a:pt x="3468" y="279"/>
                </a:lnTo>
                <a:lnTo>
                  <a:pt x="3468" y="251"/>
                </a:lnTo>
                <a:lnTo>
                  <a:pt x="3468" y="250"/>
                </a:lnTo>
                <a:lnTo>
                  <a:pt x="3468" y="246"/>
                </a:lnTo>
                <a:lnTo>
                  <a:pt x="3469" y="255"/>
                </a:lnTo>
                <a:lnTo>
                  <a:pt x="3469" y="256"/>
                </a:lnTo>
                <a:lnTo>
                  <a:pt x="3469" y="285"/>
                </a:lnTo>
                <a:lnTo>
                  <a:pt x="3469" y="288"/>
                </a:lnTo>
                <a:lnTo>
                  <a:pt x="3470" y="310"/>
                </a:lnTo>
                <a:lnTo>
                  <a:pt x="3470" y="312"/>
                </a:lnTo>
                <a:lnTo>
                  <a:pt x="3470" y="323"/>
                </a:lnTo>
                <a:lnTo>
                  <a:pt x="3471" y="324"/>
                </a:lnTo>
                <a:lnTo>
                  <a:pt x="3471" y="331"/>
                </a:lnTo>
                <a:lnTo>
                  <a:pt x="3471" y="331"/>
                </a:lnTo>
                <a:lnTo>
                  <a:pt x="3471" y="332"/>
                </a:lnTo>
                <a:lnTo>
                  <a:pt x="3471" y="337"/>
                </a:lnTo>
                <a:lnTo>
                  <a:pt x="3471" y="337"/>
                </a:lnTo>
                <a:lnTo>
                  <a:pt x="3472" y="337"/>
                </a:lnTo>
                <a:lnTo>
                  <a:pt x="3472" y="343"/>
                </a:lnTo>
                <a:lnTo>
                  <a:pt x="3472" y="344"/>
                </a:lnTo>
                <a:lnTo>
                  <a:pt x="3473" y="349"/>
                </a:lnTo>
                <a:lnTo>
                  <a:pt x="3473" y="350"/>
                </a:lnTo>
                <a:lnTo>
                  <a:pt x="3473" y="354"/>
                </a:lnTo>
                <a:lnTo>
                  <a:pt x="3473" y="354"/>
                </a:lnTo>
                <a:lnTo>
                  <a:pt x="3473" y="355"/>
                </a:lnTo>
                <a:lnTo>
                  <a:pt x="3473" y="354"/>
                </a:lnTo>
                <a:lnTo>
                  <a:pt x="3474" y="361"/>
                </a:lnTo>
                <a:lnTo>
                  <a:pt x="3474" y="361"/>
                </a:lnTo>
                <a:lnTo>
                  <a:pt x="3474" y="362"/>
                </a:lnTo>
                <a:lnTo>
                  <a:pt x="3474" y="367"/>
                </a:lnTo>
                <a:lnTo>
                  <a:pt x="3474" y="367"/>
                </a:lnTo>
                <a:lnTo>
                  <a:pt x="3475" y="368"/>
                </a:lnTo>
                <a:lnTo>
                  <a:pt x="3475" y="306"/>
                </a:lnTo>
                <a:lnTo>
                  <a:pt x="3475" y="290"/>
                </a:lnTo>
                <a:lnTo>
                  <a:pt x="3475" y="101"/>
                </a:lnTo>
                <a:lnTo>
                  <a:pt x="3476" y="89"/>
                </a:lnTo>
                <a:lnTo>
                  <a:pt x="3476" y="57"/>
                </a:lnTo>
                <a:lnTo>
                  <a:pt x="3476" y="93"/>
                </a:lnTo>
                <a:lnTo>
                  <a:pt x="3476" y="105"/>
                </a:lnTo>
                <a:lnTo>
                  <a:pt x="3477" y="209"/>
                </a:lnTo>
                <a:lnTo>
                  <a:pt x="3477" y="214"/>
                </a:lnTo>
                <a:lnTo>
                  <a:pt x="3477" y="247"/>
                </a:lnTo>
                <a:lnTo>
                  <a:pt x="3477" y="246"/>
                </a:lnTo>
                <a:lnTo>
                  <a:pt x="3478" y="251"/>
                </a:lnTo>
                <a:lnTo>
                  <a:pt x="3478" y="252"/>
                </a:lnTo>
                <a:lnTo>
                  <a:pt x="3478" y="272"/>
                </a:lnTo>
                <a:lnTo>
                  <a:pt x="3479" y="274"/>
                </a:lnTo>
                <a:lnTo>
                  <a:pt x="3479" y="276"/>
                </a:lnTo>
                <a:lnTo>
                  <a:pt x="3479" y="272"/>
                </a:lnTo>
                <a:lnTo>
                  <a:pt x="3479" y="270"/>
                </a:lnTo>
                <a:lnTo>
                  <a:pt x="3479" y="252"/>
                </a:lnTo>
                <a:lnTo>
                  <a:pt x="3480" y="251"/>
                </a:lnTo>
                <a:lnTo>
                  <a:pt x="3480" y="248"/>
                </a:lnTo>
                <a:lnTo>
                  <a:pt x="3480" y="253"/>
                </a:lnTo>
                <a:lnTo>
                  <a:pt x="3480" y="255"/>
                </a:lnTo>
                <a:lnTo>
                  <a:pt x="3481" y="282"/>
                </a:lnTo>
                <a:lnTo>
                  <a:pt x="3481" y="282"/>
                </a:lnTo>
                <a:lnTo>
                  <a:pt x="3481" y="304"/>
                </a:lnTo>
                <a:lnTo>
                  <a:pt x="3481" y="305"/>
                </a:lnTo>
                <a:lnTo>
                  <a:pt x="3482" y="319"/>
                </a:lnTo>
                <a:lnTo>
                  <a:pt x="3482" y="319"/>
                </a:lnTo>
                <a:lnTo>
                  <a:pt x="3482" y="329"/>
                </a:lnTo>
                <a:lnTo>
                  <a:pt x="3482" y="329"/>
                </a:lnTo>
                <a:lnTo>
                  <a:pt x="3482" y="329"/>
                </a:lnTo>
                <a:lnTo>
                  <a:pt x="3483" y="335"/>
                </a:lnTo>
                <a:lnTo>
                  <a:pt x="3483" y="336"/>
                </a:lnTo>
                <a:lnTo>
                  <a:pt x="3483" y="342"/>
                </a:lnTo>
                <a:lnTo>
                  <a:pt x="3484" y="343"/>
                </a:lnTo>
                <a:lnTo>
                  <a:pt x="3484" y="348"/>
                </a:lnTo>
                <a:lnTo>
                  <a:pt x="3484" y="349"/>
                </a:lnTo>
                <a:lnTo>
                  <a:pt x="3484" y="348"/>
                </a:lnTo>
                <a:lnTo>
                  <a:pt x="3484" y="353"/>
                </a:lnTo>
                <a:lnTo>
                  <a:pt x="3484" y="352"/>
                </a:lnTo>
                <a:lnTo>
                  <a:pt x="3485" y="353"/>
                </a:lnTo>
                <a:lnTo>
                  <a:pt x="3485" y="353"/>
                </a:lnTo>
                <a:lnTo>
                  <a:pt x="3485" y="357"/>
                </a:lnTo>
                <a:lnTo>
                  <a:pt x="3485" y="356"/>
                </a:lnTo>
                <a:lnTo>
                  <a:pt x="3485" y="357"/>
                </a:lnTo>
                <a:lnTo>
                  <a:pt x="3486" y="365"/>
                </a:lnTo>
                <a:lnTo>
                  <a:pt x="3486" y="366"/>
                </a:lnTo>
                <a:lnTo>
                  <a:pt x="3486" y="366"/>
                </a:lnTo>
                <a:lnTo>
                  <a:pt x="3486" y="373"/>
                </a:lnTo>
                <a:lnTo>
                  <a:pt x="3486" y="371"/>
                </a:lnTo>
                <a:lnTo>
                  <a:pt x="3487" y="312"/>
                </a:lnTo>
                <a:lnTo>
                  <a:pt x="3487" y="296"/>
                </a:lnTo>
                <a:lnTo>
                  <a:pt x="3487" y="105"/>
                </a:lnTo>
                <a:lnTo>
                  <a:pt x="3488" y="93"/>
                </a:lnTo>
                <a:lnTo>
                  <a:pt x="3488" y="60"/>
                </a:lnTo>
                <a:lnTo>
                  <a:pt x="3488" y="95"/>
                </a:lnTo>
                <a:lnTo>
                  <a:pt x="3488" y="108"/>
                </a:lnTo>
                <a:lnTo>
                  <a:pt x="3488" y="211"/>
                </a:lnTo>
                <a:lnTo>
                  <a:pt x="3489" y="216"/>
                </a:lnTo>
                <a:lnTo>
                  <a:pt x="3489" y="253"/>
                </a:lnTo>
                <a:lnTo>
                  <a:pt x="3489" y="254"/>
                </a:lnTo>
                <a:lnTo>
                  <a:pt x="3490" y="257"/>
                </a:lnTo>
                <a:lnTo>
                  <a:pt x="3490" y="257"/>
                </a:lnTo>
                <a:lnTo>
                  <a:pt x="3490" y="259"/>
                </a:lnTo>
                <a:lnTo>
                  <a:pt x="3490" y="281"/>
                </a:lnTo>
                <a:lnTo>
                  <a:pt x="3490" y="281"/>
                </a:lnTo>
                <a:lnTo>
                  <a:pt x="3490" y="285"/>
                </a:lnTo>
                <a:lnTo>
                  <a:pt x="3491" y="279"/>
                </a:lnTo>
                <a:lnTo>
                  <a:pt x="3491" y="278"/>
                </a:lnTo>
                <a:lnTo>
                  <a:pt x="3491" y="255"/>
                </a:lnTo>
                <a:lnTo>
                  <a:pt x="3492" y="253"/>
                </a:lnTo>
                <a:lnTo>
                  <a:pt x="3492" y="249"/>
                </a:lnTo>
                <a:lnTo>
                  <a:pt x="3492" y="256"/>
                </a:lnTo>
                <a:lnTo>
                  <a:pt x="3492" y="258"/>
                </a:lnTo>
                <a:lnTo>
                  <a:pt x="3492" y="285"/>
                </a:lnTo>
                <a:lnTo>
                  <a:pt x="3492" y="287"/>
                </a:lnTo>
                <a:lnTo>
                  <a:pt x="3493" y="309"/>
                </a:lnTo>
                <a:lnTo>
                  <a:pt x="3493" y="311"/>
                </a:lnTo>
                <a:lnTo>
                  <a:pt x="3494" y="323"/>
                </a:lnTo>
                <a:lnTo>
                  <a:pt x="3494" y="324"/>
                </a:lnTo>
                <a:lnTo>
                  <a:pt x="3494" y="333"/>
                </a:lnTo>
                <a:lnTo>
                  <a:pt x="3494" y="333"/>
                </a:lnTo>
                <a:lnTo>
                  <a:pt x="3495" y="339"/>
                </a:lnTo>
                <a:lnTo>
                  <a:pt x="3495" y="339"/>
                </a:lnTo>
                <a:lnTo>
                  <a:pt x="3495" y="339"/>
                </a:lnTo>
                <a:lnTo>
                  <a:pt x="3495" y="344"/>
                </a:lnTo>
                <a:lnTo>
                  <a:pt x="3495" y="344"/>
                </a:lnTo>
                <a:lnTo>
                  <a:pt x="3496" y="351"/>
                </a:lnTo>
                <a:lnTo>
                  <a:pt x="3496" y="350"/>
                </a:lnTo>
                <a:lnTo>
                  <a:pt x="3496" y="350"/>
                </a:lnTo>
                <a:lnTo>
                  <a:pt x="3496" y="355"/>
                </a:lnTo>
                <a:lnTo>
                  <a:pt x="3496" y="355"/>
                </a:lnTo>
                <a:lnTo>
                  <a:pt x="3497" y="356"/>
                </a:lnTo>
                <a:lnTo>
                  <a:pt x="3497" y="360"/>
                </a:lnTo>
                <a:lnTo>
                  <a:pt x="3497" y="361"/>
                </a:lnTo>
                <a:lnTo>
                  <a:pt x="3497" y="369"/>
                </a:lnTo>
                <a:lnTo>
                  <a:pt x="3498" y="369"/>
                </a:lnTo>
                <a:lnTo>
                  <a:pt x="3498" y="372"/>
                </a:lnTo>
                <a:lnTo>
                  <a:pt x="3498" y="370"/>
                </a:lnTo>
                <a:lnTo>
                  <a:pt x="3498" y="369"/>
                </a:lnTo>
                <a:lnTo>
                  <a:pt x="3499" y="244"/>
                </a:lnTo>
                <a:lnTo>
                  <a:pt x="3499" y="225"/>
                </a:lnTo>
                <a:lnTo>
                  <a:pt x="3499" y="76"/>
                </a:lnTo>
                <a:lnTo>
                  <a:pt x="3499" y="73"/>
                </a:lnTo>
                <a:lnTo>
                  <a:pt x="3499" y="72"/>
                </a:lnTo>
                <a:lnTo>
                  <a:pt x="3500" y="164"/>
                </a:lnTo>
                <a:lnTo>
                  <a:pt x="3500" y="175"/>
                </a:lnTo>
                <a:lnTo>
                  <a:pt x="3500" y="256"/>
                </a:lnTo>
                <a:lnTo>
                  <a:pt x="3501" y="260"/>
                </a:lnTo>
                <a:lnTo>
                  <a:pt x="3501" y="276"/>
                </a:lnTo>
                <a:lnTo>
                  <a:pt x="3501" y="277"/>
                </a:lnTo>
                <a:lnTo>
                  <a:pt x="3501" y="276"/>
                </a:lnTo>
                <a:lnTo>
                  <a:pt x="3501" y="285"/>
                </a:lnTo>
                <a:lnTo>
                  <a:pt x="3502" y="286"/>
                </a:lnTo>
                <a:lnTo>
                  <a:pt x="3502" y="295"/>
                </a:lnTo>
                <a:lnTo>
                  <a:pt x="3502" y="293"/>
                </a:lnTo>
                <a:lnTo>
                  <a:pt x="3502" y="293"/>
                </a:lnTo>
                <a:lnTo>
                  <a:pt x="3503" y="270"/>
                </a:lnTo>
                <a:lnTo>
                  <a:pt x="3503" y="267"/>
                </a:lnTo>
                <a:lnTo>
                  <a:pt x="3503" y="249"/>
                </a:lnTo>
                <a:lnTo>
                  <a:pt x="3503" y="249"/>
                </a:lnTo>
                <a:lnTo>
                  <a:pt x="3503" y="249"/>
                </a:lnTo>
                <a:lnTo>
                  <a:pt x="3504" y="274"/>
                </a:lnTo>
                <a:lnTo>
                  <a:pt x="3504" y="276"/>
                </a:lnTo>
                <a:lnTo>
                  <a:pt x="3504" y="305"/>
                </a:lnTo>
                <a:lnTo>
                  <a:pt x="3505" y="307"/>
                </a:lnTo>
                <a:lnTo>
                  <a:pt x="3505" y="322"/>
                </a:lnTo>
                <a:lnTo>
                  <a:pt x="3505" y="324"/>
                </a:lnTo>
                <a:lnTo>
                  <a:pt x="3505" y="323"/>
                </a:lnTo>
                <a:lnTo>
                  <a:pt x="3505" y="331"/>
                </a:lnTo>
                <a:lnTo>
                  <a:pt x="3506" y="332"/>
                </a:lnTo>
                <a:lnTo>
                  <a:pt x="3506" y="338"/>
                </a:lnTo>
                <a:lnTo>
                  <a:pt x="3506" y="338"/>
                </a:lnTo>
                <a:lnTo>
                  <a:pt x="3506" y="339"/>
                </a:lnTo>
                <a:lnTo>
                  <a:pt x="3507" y="345"/>
                </a:lnTo>
                <a:lnTo>
                  <a:pt x="3507" y="345"/>
                </a:lnTo>
                <a:lnTo>
                  <a:pt x="3507" y="352"/>
                </a:lnTo>
                <a:lnTo>
                  <a:pt x="3507" y="352"/>
                </a:lnTo>
                <a:lnTo>
                  <a:pt x="3508" y="356"/>
                </a:lnTo>
                <a:lnTo>
                  <a:pt x="3508" y="356"/>
                </a:lnTo>
                <a:lnTo>
                  <a:pt x="3508" y="357"/>
                </a:lnTo>
                <a:lnTo>
                  <a:pt x="3508" y="357"/>
                </a:lnTo>
                <a:lnTo>
                  <a:pt x="3508" y="360"/>
                </a:lnTo>
                <a:lnTo>
                  <a:pt x="3508" y="362"/>
                </a:lnTo>
                <a:lnTo>
                  <a:pt x="3508" y="362"/>
                </a:lnTo>
                <a:lnTo>
                  <a:pt x="3509" y="369"/>
                </a:lnTo>
                <a:lnTo>
                  <a:pt x="3509" y="370"/>
                </a:lnTo>
                <a:lnTo>
                  <a:pt x="3509" y="373"/>
                </a:lnTo>
                <a:lnTo>
                  <a:pt x="3509" y="361"/>
                </a:lnTo>
                <a:lnTo>
                  <a:pt x="3510" y="355"/>
                </a:lnTo>
                <a:lnTo>
                  <a:pt x="3510" y="206"/>
                </a:lnTo>
                <a:lnTo>
                  <a:pt x="3510" y="187"/>
                </a:lnTo>
                <a:lnTo>
                  <a:pt x="3510" y="68"/>
                </a:lnTo>
                <a:lnTo>
                  <a:pt x="3511" y="69"/>
                </a:lnTo>
                <a:lnTo>
                  <a:pt x="3511" y="172"/>
                </a:lnTo>
                <a:lnTo>
                  <a:pt x="3511" y="180"/>
                </a:lnTo>
                <a:lnTo>
                  <a:pt x="3512" y="249"/>
                </a:lnTo>
                <a:lnTo>
                  <a:pt x="3512" y="252"/>
                </a:lnTo>
                <a:lnTo>
                  <a:pt x="3512" y="263"/>
                </a:lnTo>
                <a:lnTo>
                  <a:pt x="3512" y="263"/>
                </a:lnTo>
                <a:lnTo>
                  <a:pt x="3512" y="262"/>
                </a:lnTo>
                <a:lnTo>
                  <a:pt x="3513" y="273"/>
                </a:lnTo>
                <a:lnTo>
                  <a:pt x="3513" y="275"/>
                </a:lnTo>
                <a:lnTo>
                  <a:pt x="3513" y="287"/>
                </a:lnTo>
                <a:lnTo>
                  <a:pt x="3514" y="287"/>
                </a:lnTo>
                <a:lnTo>
                  <a:pt x="3514" y="273"/>
                </a:lnTo>
                <a:lnTo>
                  <a:pt x="3514" y="271"/>
                </a:lnTo>
                <a:lnTo>
                  <a:pt x="3514" y="256"/>
                </a:lnTo>
                <a:lnTo>
                  <a:pt x="3514" y="256"/>
                </a:lnTo>
                <a:lnTo>
                  <a:pt x="3515" y="255"/>
                </a:lnTo>
                <a:lnTo>
                  <a:pt x="3515" y="276"/>
                </a:lnTo>
                <a:lnTo>
                  <a:pt x="3515" y="279"/>
                </a:lnTo>
                <a:lnTo>
                  <a:pt x="3516" y="304"/>
                </a:lnTo>
                <a:lnTo>
                  <a:pt x="3516" y="305"/>
                </a:lnTo>
                <a:lnTo>
                  <a:pt x="3516" y="322"/>
                </a:lnTo>
                <a:lnTo>
                  <a:pt x="3516" y="323"/>
                </a:lnTo>
                <a:lnTo>
                  <a:pt x="3517" y="333"/>
                </a:lnTo>
                <a:lnTo>
                  <a:pt x="3517" y="335"/>
                </a:lnTo>
                <a:lnTo>
                  <a:pt x="3517" y="343"/>
                </a:lnTo>
                <a:lnTo>
                  <a:pt x="3518" y="343"/>
                </a:lnTo>
                <a:lnTo>
                  <a:pt x="3518" y="343"/>
                </a:lnTo>
                <a:lnTo>
                  <a:pt x="3518" y="348"/>
                </a:lnTo>
                <a:lnTo>
                  <a:pt x="3518" y="349"/>
                </a:lnTo>
                <a:lnTo>
                  <a:pt x="3518" y="353"/>
                </a:lnTo>
                <a:lnTo>
                  <a:pt x="3518" y="353"/>
                </a:lnTo>
                <a:lnTo>
                  <a:pt x="3518" y="354"/>
                </a:lnTo>
                <a:lnTo>
                  <a:pt x="3519" y="359"/>
                </a:lnTo>
                <a:lnTo>
                  <a:pt x="3519" y="359"/>
                </a:lnTo>
                <a:lnTo>
                  <a:pt x="3519" y="364"/>
                </a:lnTo>
                <a:lnTo>
                  <a:pt x="3519" y="364"/>
                </a:lnTo>
                <a:lnTo>
                  <a:pt x="3520" y="364"/>
                </a:lnTo>
                <a:lnTo>
                  <a:pt x="3520" y="370"/>
                </a:lnTo>
                <a:lnTo>
                  <a:pt x="3520" y="370"/>
                </a:lnTo>
                <a:lnTo>
                  <a:pt x="3521" y="378"/>
                </a:lnTo>
                <a:lnTo>
                  <a:pt x="3521" y="378"/>
                </a:lnTo>
                <a:lnTo>
                  <a:pt x="3521" y="379"/>
                </a:lnTo>
                <a:lnTo>
                  <a:pt x="3521" y="344"/>
                </a:lnTo>
                <a:lnTo>
                  <a:pt x="3521" y="332"/>
                </a:lnTo>
                <a:lnTo>
                  <a:pt x="3522" y="151"/>
                </a:lnTo>
                <a:lnTo>
                  <a:pt x="3522" y="136"/>
                </a:lnTo>
                <a:lnTo>
                  <a:pt x="3522" y="74"/>
                </a:lnTo>
                <a:lnTo>
                  <a:pt x="3522" y="86"/>
                </a:lnTo>
                <a:lnTo>
                  <a:pt x="3523" y="93"/>
                </a:lnTo>
                <a:lnTo>
                  <a:pt x="3523" y="201"/>
                </a:lnTo>
                <a:lnTo>
                  <a:pt x="3523" y="208"/>
                </a:lnTo>
                <a:lnTo>
                  <a:pt x="3523" y="258"/>
                </a:lnTo>
                <a:lnTo>
                  <a:pt x="3524" y="259"/>
                </a:lnTo>
                <a:lnTo>
                  <a:pt x="3524" y="266"/>
                </a:lnTo>
                <a:lnTo>
                  <a:pt x="3524" y="265"/>
                </a:lnTo>
                <a:lnTo>
                  <a:pt x="3524" y="266"/>
                </a:lnTo>
                <a:lnTo>
                  <a:pt x="3525" y="280"/>
                </a:lnTo>
                <a:lnTo>
                  <a:pt x="3525" y="282"/>
                </a:lnTo>
                <a:lnTo>
                  <a:pt x="3525" y="288"/>
                </a:lnTo>
                <a:lnTo>
                  <a:pt x="3525" y="287"/>
                </a:lnTo>
                <a:lnTo>
                  <a:pt x="3525" y="286"/>
                </a:lnTo>
                <a:lnTo>
                  <a:pt x="3526" y="269"/>
                </a:lnTo>
                <a:lnTo>
                  <a:pt x="3526" y="268"/>
                </a:lnTo>
                <a:lnTo>
                  <a:pt x="3526" y="262"/>
                </a:lnTo>
                <a:lnTo>
                  <a:pt x="3526" y="263"/>
                </a:lnTo>
                <a:lnTo>
                  <a:pt x="3527" y="264"/>
                </a:lnTo>
                <a:lnTo>
                  <a:pt x="3527" y="285"/>
                </a:lnTo>
                <a:lnTo>
                  <a:pt x="3527" y="288"/>
                </a:lnTo>
                <a:lnTo>
                  <a:pt x="3527" y="311"/>
                </a:lnTo>
                <a:lnTo>
                  <a:pt x="3528" y="313"/>
                </a:lnTo>
                <a:lnTo>
                  <a:pt x="3528" y="328"/>
                </a:lnTo>
                <a:lnTo>
                  <a:pt x="3528" y="330"/>
                </a:lnTo>
                <a:lnTo>
                  <a:pt x="3529" y="339"/>
                </a:lnTo>
                <a:lnTo>
                  <a:pt x="3529" y="339"/>
                </a:lnTo>
                <a:lnTo>
                  <a:pt x="3529" y="340"/>
                </a:lnTo>
                <a:lnTo>
                  <a:pt x="3529" y="347"/>
                </a:lnTo>
                <a:lnTo>
                  <a:pt x="3529" y="347"/>
                </a:lnTo>
                <a:lnTo>
                  <a:pt x="3530" y="352"/>
                </a:lnTo>
                <a:lnTo>
                  <a:pt x="3530" y="353"/>
                </a:lnTo>
                <a:lnTo>
                  <a:pt x="3530" y="357"/>
                </a:lnTo>
                <a:lnTo>
                  <a:pt x="3531" y="357"/>
                </a:lnTo>
                <a:lnTo>
                  <a:pt x="3531" y="364"/>
                </a:lnTo>
                <a:lnTo>
                  <a:pt x="3531" y="364"/>
                </a:lnTo>
                <a:lnTo>
                  <a:pt x="3531" y="368"/>
                </a:lnTo>
                <a:lnTo>
                  <a:pt x="3532" y="369"/>
                </a:lnTo>
                <a:lnTo>
                  <a:pt x="3532" y="368"/>
                </a:lnTo>
                <a:lnTo>
                  <a:pt x="3532" y="373"/>
                </a:lnTo>
                <a:lnTo>
                  <a:pt x="3532" y="374"/>
                </a:lnTo>
                <a:lnTo>
                  <a:pt x="3532" y="381"/>
                </a:lnTo>
                <a:lnTo>
                  <a:pt x="3533" y="382"/>
                </a:lnTo>
                <a:lnTo>
                  <a:pt x="3533" y="382"/>
                </a:lnTo>
                <a:lnTo>
                  <a:pt x="3533" y="357"/>
                </a:lnTo>
                <a:lnTo>
                  <a:pt x="3533" y="347"/>
                </a:lnTo>
                <a:lnTo>
                  <a:pt x="3534" y="172"/>
                </a:lnTo>
                <a:lnTo>
                  <a:pt x="3534" y="158"/>
                </a:lnTo>
                <a:lnTo>
                  <a:pt x="3534" y="85"/>
                </a:lnTo>
                <a:lnTo>
                  <a:pt x="3534" y="92"/>
                </a:lnTo>
                <a:lnTo>
                  <a:pt x="3534" y="98"/>
                </a:lnTo>
                <a:lnTo>
                  <a:pt x="3535" y="211"/>
                </a:lnTo>
                <a:lnTo>
                  <a:pt x="3535" y="218"/>
                </a:lnTo>
                <a:lnTo>
                  <a:pt x="3535" y="276"/>
                </a:lnTo>
                <a:lnTo>
                  <a:pt x="3536" y="279"/>
                </a:lnTo>
                <a:lnTo>
                  <a:pt x="3536" y="287"/>
                </a:lnTo>
                <a:lnTo>
                  <a:pt x="3536" y="285"/>
                </a:lnTo>
                <a:lnTo>
                  <a:pt x="3536" y="298"/>
                </a:lnTo>
                <a:lnTo>
                  <a:pt x="3537" y="299"/>
                </a:lnTo>
                <a:lnTo>
                  <a:pt x="3537" y="301"/>
                </a:lnTo>
                <a:lnTo>
                  <a:pt x="3537" y="295"/>
                </a:lnTo>
                <a:lnTo>
                  <a:pt x="3537" y="293"/>
                </a:lnTo>
                <a:lnTo>
                  <a:pt x="3538" y="266"/>
                </a:lnTo>
                <a:lnTo>
                  <a:pt x="3538" y="264"/>
                </a:lnTo>
                <a:lnTo>
                  <a:pt x="3538" y="257"/>
                </a:lnTo>
                <a:lnTo>
                  <a:pt x="3538" y="260"/>
                </a:lnTo>
                <a:lnTo>
                  <a:pt x="3538" y="263"/>
                </a:lnTo>
                <a:lnTo>
                  <a:pt x="3539" y="289"/>
                </a:lnTo>
                <a:lnTo>
                  <a:pt x="3539" y="291"/>
                </a:lnTo>
                <a:lnTo>
                  <a:pt x="3539" y="315"/>
                </a:lnTo>
                <a:lnTo>
                  <a:pt x="3540" y="316"/>
                </a:lnTo>
                <a:lnTo>
                  <a:pt x="3540" y="328"/>
                </a:lnTo>
                <a:lnTo>
                  <a:pt x="3540" y="329"/>
                </a:lnTo>
                <a:lnTo>
                  <a:pt x="3540" y="338"/>
                </a:lnTo>
                <a:lnTo>
                  <a:pt x="3541" y="339"/>
                </a:lnTo>
                <a:lnTo>
                  <a:pt x="3541" y="345"/>
                </a:lnTo>
                <a:lnTo>
                  <a:pt x="3541" y="344"/>
                </a:lnTo>
                <a:lnTo>
                  <a:pt x="3542" y="350"/>
                </a:lnTo>
                <a:lnTo>
                  <a:pt x="3542" y="350"/>
                </a:lnTo>
                <a:lnTo>
                  <a:pt x="3542" y="351"/>
                </a:lnTo>
                <a:lnTo>
                  <a:pt x="3542" y="351"/>
                </a:lnTo>
                <a:lnTo>
                  <a:pt x="3542" y="354"/>
                </a:lnTo>
                <a:lnTo>
                  <a:pt x="3542" y="354"/>
                </a:lnTo>
                <a:lnTo>
                  <a:pt x="3542" y="355"/>
                </a:lnTo>
                <a:lnTo>
                  <a:pt x="3542" y="354"/>
                </a:lnTo>
                <a:lnTo>
                  <a:pt x="3543" y="359"/>
                </a:lnTo>
                <a:lnTo>
                  <a:pt x="3543" y="359"/>
                </a:lnTo>
                <a:lnTo>
                  <a:pt x="3543" y="365"/>
                </a:lnTo>
                <a:lnTo>
                  <a:pt x="3543" y="365"/>
                </a:lnTo>
                <a:lnTo>
                  <a:pt x="3544" y="366"/>
                </a:lnTo>
                <a:lnTo>
                  <a:pt x="3544" y="370"/>
                </a:lnTo>
                <a:lnTo>
                  <a:pt x="3544" y="368"/>
                </a:lnTo>
                <a:lnTo>
                  <a:pt x="3544" y="365"/>
                </a:lnTo>
                <a:lnTo>
                  <a:pt x="3544" y="267"/>
                </a:lnTo>
                <a:lnTo>
                  <a:pt x="3544" y="250"/>
                </a:lnTo>
                <a:lnTo>
                  <a:pt x="3545" y="92"/>
                </a:lnTo>
                <a:lnTo>
                  <a:pt x="3545" y="85"/>
                </a:lnTo>
                <a:lnTo>
                  <a:pt x="3545" y="76"/>
                </a:lnTo>
                <a:lnTo>
                  <a:pt x="3545" y="138"/>
                </a:lnTo>
                <a:lnTo>
                  <a:pt x="3546" y="150"/>
                </a:lnTo>
                <a:lnTo>
                  <a:pt x="3546" y="239"/>
                </a:lnTo>
                <a:lnTo>
                  <a:pt x="3546" y="245"/>
                </a:lnTo>
                <a:lnTo>
                  <a:pt x="3547" y="270"/>
                </a:lnTo>
                <a:lnTo>
                  <a:pt x="3547" y="269"/>
                </a:lnTo>
                <a:lnTo>
                  <a:pt x="3547" y="279"/>
                </a:lnTo>
                <a:lnTo>
                  <a:pt x="3547" y="280"/>
                </a:lnTo>
                <a:lnTo>
                  <a:pt x="3548" y="293"/>
                </a:lnTo>
                <a:lnTo>
                  <a:pt x="3548" y="293"/>
                </a:lnTo>
                <a:lnTo>
                  <a:pt x="3548" y="293"/>
                </a:lnTo>
                <a:lnTo>
                  <a:pt x="3548" y="278"/>
                </a:lnTo>
                <a:lnTo>
                  <a:pt x="3549" y="277"/>
                </a:lnTo>
                <a:lnTo>
                  <a:pt x="3549" y="257"/>
                </a:lnTo>
                <a:lnTo>
                  <a:pt x="3549" y="257"/>
                </a:lnTo>
                <a:lnTo>
                  <a:pt x="3549" y="256"/>
                </a:lnTo>
                <a:lnTo>
                  <a:pt x="3549" y="273"/>
                </a:lnTo>
                <a:lnTo>
                  <a:pt x="3550" y="275"/>
                </a:lnTo>
                <a:lnTo>
                  <a:pt x="3550" y="301"/>
                </a:lnTo>
                <a:lnTo>
                  <a:pt x="3550" y="304"/>
                </a:lnTo>
                <a:lnTo>
                  <a:pt x="3551" y="322"/>
                </a:lnTo>
                <a:lnTo>
                  <a:pt x="3551" y="323"/>
                </a:lnTo>
                <a:lnTo>
                  <a:pt x="3551" y="323"/>
                </a:lnTo>
                <a:lnTo>
                  <a:pt x="3551" y="333"/>
                </a:lnTo>
                <a:lnTo>
                  <a:pt x="3551" y="334"/>
                </a:lnTo>
                <a:lnTo>
                  <a:pt x="3552" y="341"/>
                </a:lnTo>
                <a:lnTo>
                  <a:pt x="3552" y="341"/>
                </a:lnTo>
                <a:lnTo>
                  <a:pt x="3552" y="343"/>
                </a:lnTo>
                <a:lnTo>
                  <a:pt x="3552" y="349"/>
                </a:lnTo>
                <a:lnTo>
                  <a:pt x="3553" y="350"/>
                </a:lnTo>
                <a:lnTo>
                  <a:pt x="3553" y="350"/>
                </a:lnTo>
                <a:lnTo>
                  <a:pt x="3553" y="355"/>
                </a:lnTo>
                <a:lnTo>
                  <a:pt x="3553" y="355"/>
                </a:lnTo>
                <a:lnTo>
                  <a:pt x="3553" y="360"/>
                </a:lnTo>
                <a:lnTo>
                  <a:pt x="3553" y="360"/>
                </a:lnTo>
                <a:lnTo>
                  <a:pt x="3554" y="361"/>
                </a:lnTo>
                <a:lnTo>
                  <a:pt x="3554" y="364"/>
                </a:lnTo>
                <a:lnTo>
                  <a:pt x="3554" y="365"/>
                </a:lnTo>
                <a:lnTo>
                  <a:pt x="3555" y="371"/>
                </a:lnTo>
                <a:lnTo>
                  <a:pt x="3555" y="371"/>
                </a:lnTo>
                <a:lnTo>
                  <a:pt x="3555" y="378"/>
                </a:lnTo>
                <a:lnTo>
                  <a:pt x="3555" y="377"/>
                </a:lnTo>
                <a:lnTo>
                  <a:pt x="3555" y="378"/>
                </a:lnTo>
                <a:lnTo>
                  <a:pt x="3555" y="379"/>
                </a:lnTo>
                <a:lnTo>
                  <a:pt x="3556" y="344"/>
                </a:lnTo>
                <a:lnTo>
                  <a:pt x="3556" y="332"/>
                </a:lnTo>
                <a:lnTo>
                  <a:pt x="3556" y="149"/>
                </a:lnTo>
                <a:lnTo>
                  <a:pt x="3557" y="134"/>
                </a:lnTo>
                <a:lnTo>
                  <a:pt x="3557" y="71"/>
                </a:lnTo>
                <a:lnTo>
                  <a:pt x="3557" y="83"/>
                </a:lnTo>
                <a:lnTo>
                  <a:pt x="3557" y="90"/>
                </a:lnTo>
                <a:lnTo>
                  <a:pt x="3557" y="199"/>
                </a:lnTo>
                <a:lnTo>
                  <a:pt x="3558" y="207"/>
                </a:lnTo>
                <a:lnTo>
                  <a:pt x="3558" y="256"/>
                </a:lnTo>
                <a:lnTo>
                  <a:pt x="3558" y="257"/>
                </a:lnTo>
                <a:lnTo>
                  <a:pt x="3558" y="264"/>
                </a:lnTo>
                <a:lnTo>
                  <a:pt x="3558" y="264"/>
                </a:lnTo>
                <a:lnTo>
                  <a:pt x="3559" y="264"/>
                </a:lnTo>
                <a:lnTo>
                  <a:pt x="3559" y="279"/>
                </a:lnTo>
                <a:lnTo>
                  <a:pt x="3559" y="281"/>
                </a:lnTo>
                <a:lnTo>
                  <a:pt x="3560" y="288"/>
                </a:lnTo>
                <a:lnTo>
                  <a:pt x="3560" y="288"/>
                </a:lnTo>
                <a:lnTo>
                  <a:pt x="3560" y="286"/>
                </a:lnTo>
                <a:lnTo>
                  <a:pt x="3560" y="269"/>
                </a:lnTo>
                <a:lnTo>
                  <a:pt x="3560" y="266"/>
                </a:lnTo>
                <a:lnTo>
                  <a:pt x="3561" y="259"/>
                </a:lnTo>
                <a:lnTo>
                  <a:pt x="3561" y="259"/>
                </a:lnTo>
                <a:lnTo>
                  <a:pt x="3561" y="261"/>
                </a:lnTo>
                <a:lnTo>
                  <a:pt x="3561" y="285"/>
                </a:lnTo>
                <a:lnTo>
                  <a:pt x="3562" y="287"/>
                </a:lnTo>
                <a:lnTo>
                  <a:pt x="3562" y="308"/>
                </a:lnTo>
                <a:lnTo>
                  <a:pt x="3562" y="310"/>
                </a:lnTo>
                <a:lnTo>
                  <a:pt x="3562" y="326"/>
                </a:lnTo>
                <a:lnTo>
                  <a:pt x="3563" y="327"/>
                </a:lnTo>
                <a:lnTo>
                  <a:pt x="3563" y="337"/>
                </a:lnTo>
                <a:lnTo>
                  <a:pt x="3563" y="338"/>
                </a:lnTo>
                <a:lnTo>
                  <a:pt x="3564" y="346"/>
                </a:lnTo>
                <a:lnTo>
                  <a:pt x="3564" y="347"/>
                </a:lnTo>
                <a:lnTo>
                  <a:pt x="3564" y="354"/>
                </a:lnTo>
                <a:lnTo>
                  <a:pt x="3564" y="354"/>
                </a:lnTo>
                <a:lnTo>
                  <a:pt x="3564" y="354"/>
                </a:lnTo>
                <a:lnTo>
                  <a:pt x="3565" y="358"/>
                </a:lnTo>
                <a:lnTo>
                  <a:pt x="3565" y="358"/>
                </a:lnTo>
                <a:lnTo>
                  <a:pt x="3565" y="364"/>
                </a:lnTo>
                <a:lnTo>
                  <a:pt x="3566" y="365"/>
                </a:lnTo>
                <a:lnTo>
                  <a:pt x="3566" y="364"/>
                </a:lnTo>
                <a:lnTo>
                  <a:pt x="3566" y="368"/>
                </a:lnTo>
                <a:lnTo>
                  <a:pt x="3566" y="367"/>
                </a:lnTo>
                <a:lnTo>
                  <a:pt x="3566" y="368"/>
                </a:lnTo>
                <a:lnTo>
                  <a:pt x="3566" y="374"/>
                </a:lnTo>
                <a:lnTo>
                  <a:pt x="3567" y="375"/>
                </a:lnTo>
                <a:lnTo>
                  <a:pt x="3567" y="382"/>
                </a:lnTo>
                <a:lnTo>
                  <a:pt x="3567" y="383"/>
                </a:lnTo>
                <a:lnTo>
                  <a:pt x="3567" y="384"/>
                </a:lnTo>
                <a:lnTo>
                  <a:pt x="3568" y="366"/>
                </a:lnTo>
                <a:lnTo>
                  <a:pt x="3568" y="357"/>
                </a:lnTo>
                <a:lnTo>
                  <a:pt x="3568" y="185"/>
                </a:lnTo>
                <a:lnTo>
                  <a:pt x="3568" y="169"/>
                </a:lnTo>
                <a:lnTo>
                  <a:pt x="3569" y="83"/>
                </a:lnTo>
                <a:lnTo>
                  <a:pt x="3569" y="86"/>
                </a:lnTo>
                <a:lnTo>
                  <a:pt x="3569" y="91"/>
                </a:lnTo>
                <a:lnTo>
                  <a:pt x="3569" y="198"/>
                </a:lnTo>
                <a:lnTo>
                  <a:pt x="3569" y="208"/>
                </a:lnTo>
                <a:lnTo>
                  <a:pt x="3570" y="270"/>
                </a:lnTo>
                <a:lnTo>
                  <a:pt x="3570" y="273"/>
                </a:lnTo>
                <a:lnTo>
                  <a:pt x="3570" y="281"/>
                </a:lnTo>
                <a:lnTo>
                  <a:pt x="3570" y="281"/>
                </a:lnTo>
                <a:lnTo>
                  <a:pt x="3570" y="282"/>
                </a:lnTo>
                <a:lnTo>
                  <a:pt x="3571" y="282"/>
                </a:lnTo>
                <a:lnTo>
                  <a:pt x="3571" y="293"/>
                </a:lnTo>
                <a:lnTo>
                  <a:pt x="3571" y="294"/>
                </a:lnTo>
                <a:lnTo>
                  <a:pt x="3571" y="299"/>
                </a:lnTo>
                <a:lnTo>
                  <a:pt x="3571" y="296"/>
                </a:lnTo>
                <a:lnTo>
                  <a:pt x="3572" y="295"/>
                </a:lnTo>
                <a:lnTo>
                  <a:pt x="3572" y="269"/>
                </a:lnTo>
                <a:lnTo>
                  <a:pt x="3572" y="268"/>
                </a:lnTo>
                <a:lnTo>
                  <a:pt x="3572" y="259"/>
                </a:lnTo>
                <a:lnTo>
                  <a:pt x="3573" y="262"/>
                </a:lnTo>
                <a:lnTo>
                  <a:pt x="3573" y="263"/>
                </a:lnTo>
                <a:lnTo>
                  <a:pt x="3573" y="288"/>
                </a:lnTo>
                <a:lnTo>
                  <a:pt x="3573" y="291"/>
                </a:lnTo>
                <a:lnTo>
                  <a:pt x="3574" y="314"/>
                </a:lnTo>
                <a:lnTo>
                  <a:pt x="3574" y="314"/>
                </a:lnTo>
                <a:lnTo>
                  <a:pt x="3574" y="317"/>
                </a:lnTo>
                <a:lnTo>
                  <a:pt x="3574" y="328"/>
                </a:lnTo>
                <a:lnTo>
                  <a:pt x="3575" y="329"/>
                </a:lnTo>
                <a:lnTo>
                  <a:pt x="3575" y="328"/>
                </a:lnTo>
                <a:lnTo>
                  <a:pt x="3575" y="338"/>
                </a:lnTo>
                <a:lnTo>
                  <a:pt x="3575" y="338"/>
                </a:lnTo>
                <a:lnTo>
                  <a:pt x="3575" y="345"/>
                </a:lnTo>
                <a:lnTo>
                  <a:pt x="3576" y="346"/>
                </a:lnTo>
                <a:lnTo>
                  <a:pt x="3576" y="346"/>
                </a:lnTo>
                <a:lnTo>
                  <a:pt x="3576" y="350"/>
                </a:lnTo>
                <a:lnTo>
                  <a:pt x="3576" y="351"/>
                </a:lnTo>
                <a:lnTo>
                  <a:pt x="3577" y="356"/>
                </a:lnTo>
                <a:lnTo>
                  <a:pt x="3577" y="357"/>
                </a:lnTo>
                <a:lnTo>
                  <a:pt x="3577" y="360"/>
                </a:lnTo>
                <a:lnTo>
                  <a:pt x="3577" y="360"/>
                </a:lnTo>
                <a:lnTo>
                  <a:pt x="3577" y="361"/>
                </a:lnTo>
                <a:lnTo>
                  <a:pt x="3578" y="366"/>
                </a:lnTo>
                <a:lnTo>
                  <a:pt x="3578" y="368"/>
                </a:lnTo>
                <a:lnTo>
                  <a:pt x="3578" y="367"/>
                </a:lnTo>
                <a:lnTo>
                  <a:pt x="3578" y="374"/>
                </a:lnTo>
                <a:lnTo>
                  <a:pt x="3579" y="374"/>
                </a:lnTo>
                <a:lnTo>
                  <a:pt x="3579" y="377"/>
                </a:lnTo>
                <a:lnTo>
                  <a:pt x="3579" y="369"/>
                </a:lnTo>
                <a:lnTo>
                  <a:pt x="3579" y="364"/>
                </a:lnTo>
                <a:lnTo>
                  <a:pt x="3579" y="212"/>
                </a:lnTo>
                <a:lnTo>
                  <a:pt x="3580" y="195"/>
                </a:lnTo>
                <a:lnTo>
                  <a:pt x="3580" y="85"/>
                </a:lnTo>
                <a:lnTo>
                  <a:pt x="3580" y="85"/>
                </a:lnTo>
                <a:lnTo>
                  <a:pt x="3581" y="184"/>
                </a:lnTo>
                <a:lnTo>
                  <a:pt x="3581" y="194"/>
                </a:lnTo>
                <a:lnTo>
                  <a:pt x="3581" y="264"/>
                </a:lnTo>
                <a:lnTo>
                  <a:pt x="3581" y="268"/>
                </a:lnTo>
                <a:lnTo>
                  <a:pt x="3582" y="282"/>
                </a:lnTo>
                <a:lnTo>
                  <a:pt x="3582" y="282"/>
                </a:lnTo>
                <a:lnTo>
                  <a:pt x="3582" y="295"/>
                </a:lnTo>
                <a:lnTo>
                  <a:pt x="3582" y="296"/>
                </a:lnTo>
                <a:lnTo>
                  <a:pt x="3583" y="301"/>
                </a:lnTo>
                <a:lnTo>
                  <a:pt x="3583" y="299"/>
                </a:lnTo>
                <a:lnTo>
                  <a:pt x="3583" y="297"/>
                </a:lnTo>
                <a:lnTo>
                  <a:pt x="3583" y="274"/>
                </a:lnTo>
                <a:lnTo>
                  <a:pt x="3584" y="272"/>
                </a:lnTo>
                <a:lnTo>
                  <a:pt x="3584" y="262"/>
                </a:lnTo>
                <a:lnTo>
                  <a:pt x="3584" y="264"/>
                </a:lnTo>
                <a:lnTo>
                  <a:pt x="3584" y="265"/>
                </a:lnTo>
                <a:lnTo>
                  <a:pt x="3584" y="290"/>
                </a:lnTo>
                <a:lnTo>
                  <a:pt x="3585" y="294"/>
                </a:lnTo>
                <a:lnTo>
                  <a:pt x="3585" y="316"/>
                </a:lnTo>
                <a:lnTo>
                  <a:pt x="3585" y="318"/>
                </a:lnTo>
                <a:lnTo>
                  <a:pt x="3586" y="332"/>
                </a:lnTo>
                <a:lnTo>
                  <a:pt x="3586" y="332"/>
                </a:lnTo>
                <a:lnTo>
                  <a:pt x="3586" y="341"/>
                </a:lnTo>
                <a:lnTo>
                  <a:pt x="3586" y="342"/>
                </a:lnTo>
                <a:lnTo>
                  <a:pt x="3587" y="349"/>
                </a:lnTo>
                <a:lnTo>
                  <a:pt x="3587" y="349"/>
                </a:lnTo>
                <a:lnTo>
                  <a:pt x="3587" y="350"/>
                </a:lnTo>
                <a:lnTo>
                  <a:pt x="3587" y="356"/>
                </a:lnTo>
                <a:lnTo>
                  <a:pt x="3588" y="357"/>
                </a:lnTo>
                <a:lnTo>
                  <a:pt x="3588" y="363"/>
                </a:lnTo>
                <a:lnTo>
                  <a:pt x="3588" y="363"/>
                </a:lnTo>
                <a:lnTo>
                  <a:pt x="3588" y="369"/>
                </a:lnTo>
                <a:lnTo>
                  <a:pt x="3588" y="368"/>
                </a:lnTo>
                <a:lnTo>
                  <a:pt x="3589" y="368"/>
                </a:lnTo>
                <a:lnTo>
                  <a:pt x="3589" y="372"/>
                </a:lnTo>
                <a:lnTo>
                  <a:pt x="3589" y="372"/>
                </a:lnTo>
                <a:lnTo>
                  <a:pt x="3589" y="373"/>
                </a:lnTo>
                <a:lnTo>
                  <a:pt x="3590" y="378"/>
                </a:lnTo>
                <a:lnTo>
                  <a:pt x="3590" y="377"/>
                </a:lnTo>
                <a:lnTo>
                  <a:pt x="3590" y="378"/>
                </a:lnTo>
                <a:lnTo>
                  <a:pt x="3590" y="385"/>
                </a:lnTo>
                <a:lnTo>
                  <a:pt x="3590" y="385"/>
                </a:lnTo>
                <a:lnTo>
                  <a:pt x="3590" y="385"/>
                </a:lnTo>
                <a:lnTo>
                  <a:pt x="3591" y="332"/>
                </a:lnTo>
                <a:lnTo>
                  <a:pt x="3591" y="316"/>
                </a:lnTo>
                <a:lnTo>
                  <a:pt x="3591" y="129"/>
                </a:lnTo>
                <a:lnTo>
                  <a:pt x="3592" y="116"/>
                </a:lnTo>
                <a:lnTo>
                  <a:pt x="3592" y="82"/>
                </a:lnTo>
                <a:lnTo>
                  <a:pt x="3592" y="109"/>
                </a:lnTo>
                <a:lnTo>
                  <a:pt x="3592" y="118"/>
                </a:lnTo>
                <a:lnTo>
                  <a:pt x="3592" y="221"/>
                </a:lnTo>
                <a:lnTo>
                  <a:pt x="3593" y="228"/>
                </a:lnTo>
                <a:lnTo>
                  <a:pt x="3593" y="266"/>
                </a:lnTo>
                <a:lnTo>
                  <a:pt x="3593" y="267"/>
                </a:lnTo>
                <a:lnTo>
                  <a:pt x="3594" y="272"/>
                </a:lnTo>
                <a:lnTo>
                  <a:pt x="3594" y="271"/>
                </a:lnTo>
                <a:lnTo>
                  <a:pt x="3594" y="288"/>
                </a:lnTo>
                <a:lnTo>
                  <a:pt x="3594" y="289"/>
                </a:lnTo>
                <a:lnTo>
                  <a:pt x="3595" y="295"/>
                </a:lnTo>
                <a:lnTo>
                  <a:pt x="3595" y="294"/>
                </a:lnTo>
                <a:lnTo>
                  <a:pt x="3595" y="293"/>
                </a:lnTo>
                <a:lnTo>
                  <a:pt x="3595" y="275"/>
                </a:lnTo>
                <a:lnTo>
                  <a:pt x="3595" y="274"/>
                </a:lnTo>
                <a:lnTo>
                  <a:pt x="3596" y="267"/>
                </a:lnTo>
                <a:lnTo>
                  <a:pt x="3596" y="270"/>
                </a:lnTo>
                <a:lnTo>
                  <a:pt x="3596" y="271"/>
                </a:lnTo>
                <a:lnTo>
                  <a:pt x="3596" y="292"/>
                </a:lnTo>
                <a:lnTo>
                  <a:pt x="3596" y="293"/>
                </a:lnTo>
                <a:lnTo>
                  <a:pt x="3597" y="318"/>
                </a:lnTo>
                <a:lnTo>
                  <a:pt x="3597" y="320"/>
                </a:lnTo>
                <a:lnTo>
                  <a:pt x="3597" y="334"/>
                </a:lnTo>
                <a:lnTo>
                  <a:pt x="3598" y="335"/>
                </a:lnTo>
                <a:lnTo>
                  <a:pt x="3598" y="344"/>
                </a:lnTo>
                <a:lnTo>
                  <a:pt x="3598" y="345"/>
                </a:lnTo>
                <a:lnTo>
                  <a:pt x="3599" y="353"/>
                </a:lnTo>
                <a:lnTo>
                  <a:pt x="3599" y="353"/>
                </a:lnTo>
                <a:lnTo>
                  <a:pt x="3599" y="360"/>
                </a:lnTo>
                <a:lnTo>
                  <a:pt x="3599" y="361"/>
                </a:lnTo>
                <a:lnTo>
                  <a:pt x="3600" y="366"/>
                </a:lnTo>
                <a:lnTo>
                  <a:pt x="3600" y="366"/>
                </a:lnTo>
                <a:lnTo>
                  <a:pt x="3600" y="366"/>
                </a:lnTo>
                <a:lnTo>
                  <a:pt x="3600" y="372"/>
                </a:lnTo>
                <a:lnTo>
                  <a:pt x="3601" y="372"/>
                </a:lnTo>
                <a:lnTo>
                  <a:pt x="3601" y="376"/>
                </a:lnTo>
                <a:lnTo>
                  <a:pt x="3601" y="375"/>
                </a:lnTo>
                <a:lnTo>
                  <a:pt x="3601" y="376"/>
                </a:lnTo>
                <a:lnTo>
                  <a:pt x="3601" y="381"/>
                </a:lnTo>
                <a:lnTo>
                  <a:pt x="3602" y="382"/>
                </a:lnTo>
                <a:lnTo>
                  <a:pt x="3602" y="388"/>
                </a:lnTo>
                <a:lnTo>
                  <a:pt x="3602" y="389"/>
                </a:lnTo>
                <a:lnTo>
                  <a:pt x="3603" y="349"/>
                </a:lnTo>
                <a:lnTo>
                  <a:pt x="3603" y="337"/>
                </a:lnTo>
                <a:lnTo>
                  <a:pt x="3603" y="160"/>
                </a:lnTo>
                <a:lnTo>
                  <a:pt x="3603" y="147"/>
                </a:lnTo>
                <a:lnTo>
                  <a:pt x="3604" y="99"/>
                </a:lnTo>
                <a:lnTo>
                  <a:pt x="3604" y="113"/>
                </a:lnTo>
                <a:lnTo>
                  <a:pt x="3604" y="121"/>
                </a:lnTo>
                <a:lnTo>
                  <a:pt x="3604" y="227"/>
                </a:lnTo>
                <a:lnTo>
                  <a:pt x="3605" y="233"/>
                </a:lnTo>
                <a:lnTo>
                  <a:pt x="3605" y="280"/>
                </a:lnTo>
                <a:lnTo>
                  <a:pt x="3605" y="281"/>
                </a:lnTo>
                <a:lnTo>
                  <a:pt x="3605" y="291"/>
                </a:lnTo>
                <a:lnTo>
                  <a:pt x="3605" y="291"/>
                </a:lnTo>
                <a:lnTo>
                  <a:pt x="3606" y="292"/>
                </a:lnTo>
                <a:lnTo>
                  <a:pt x="3606" y="307"/>
                </a:lnTo>
                <a:lnTo>
                  <a:pt x="3606" y="308"/>
                </a:lnTo>
                <a:lnTo>
                  <a:pt x="3606" y="309"/>
                </a:lnTo>
                <a:lnTo>
                  <a:pt x="3607" y="303"/>
                </a:lnTo>
                <a:lnTo>
                  <a:pt x="3607" y="301"/>
                </a:lnTo>
                <a:lnTo>
                  <a:pt x="3607" y="277"/>
                </a:lnTo>
                <a:lnTo>
                  <a:pt x="3607" y="275"/>
                </a:lnTo>
                <a:lnTo>
                  <a:pt x="3607" y="269"/>
                </a:lnTo>
                <a:lnTo>
                  <a:pt x="3608" y="273"/>
                </a:lnTo>
                <a:lnTo>
                  <a:pt x="3608" y="274"/>
                </a:lnTo>
                <a:lnTo>
                  <a:pt x="3608" y="303"/>
                </a:lnTo>
                <a:lnTo>
                  <a:pt x="3608" y="305"/>
                </a:lnTo>
                <a:lnTo>
                  <a:pt x="3609" y="326"/>
                </a:lnTo>
                <a:lnTo>
                  <a:pt x="3609" y="327"/>
                </a:lnTo>
                <a:lnTo>
                  <a:pt x="3609" y="338"/>
                </a:lnTo>
                <a:lnTo>
                  <a:pt x="3609" y="338"/>
                </a:lnTo>
                <a:lnTo>
                  <a:pt x="3610" y="339"/>
                </a:lnTo>
                <a:lnTo>
                  <a:pt x="3610" y="349"/>
                </a:lnTo>
                <a:lnTo>
                  <a:pt x="3610" y="349"/>
                </a:lnTo>
                <a:lnTo>
                  <a:pt x="3610" y="356"/>
                </a:lnTo>
                <a:lnTo>
                  <a:pt x="3611" y="357"/>
                </a:lnTo>
                <a:lnTo>
                  <a:pt x="3611" y="361"/>
                </a:lnTo>
                <a:lnTo>
                  <a:pt x="3611" y="362"/>
                </a:lnTo>
                <a:lnTo>
                  <a:pt x="3611" y="361"/>
                </a:lnTo>
                <a:lnTo>
                  <a:pt x="3612" y="364"/>
                </a:lnTo>
                <a:lnTo>
                  <a:pt x="3612" y="365"/>
                </a:lnTo>
                <a:lnTo>
                  <a:pt x="3612" y="369"/>
                </a:lnTo>
                <a:lnTo>
                  <a:pt x="3612" y="369"/>
                </a:lnTo>
                <a:lnTo>
                  <a:pt x="3613" y="375"/>
                </a:lnTo>
                <a:lnTo>
                  <a:pt x="3613" y="375"/>
                </a:lnTo>
                <a:lnTo>
                  <a:pt x="3613" y="382"/>
                </a:lnTo>
                <a:lnTo>
                  <a:pt x="3613" y="382"/>
                </a:lnTo>
                <a:lnTo>
                  <a:pt x="3614" y="382"/>
                </a:lnTo>
                <a:lnTo>
                  <a:pt x="3614" y="384"/>
                </a:lnTo>
                <a:lnTo>
                  <a:pt x="3614" y="360"/>
                </a:lnTo>
                <a:lnTo>
                  <a:pt x="3614" y="351"/>
                </a:lnTo>
                <a:lnTo>
                  <a:pt x="3614" y="184"/>
                </a:lnTo>
                <a:lnTo>
                  <a:pt x="3615" y="170"/>
                </a:lnTo>
                <a:lnTo>
                  <a:pt x="3615" y="103"/>
                </a:lnTo>
                <a:lnTo>
                  <a:pt x="3615" y="108"/>
                </a:lnTo>
                <a:lnTo>
                  <a:pt x="3615" y="114"/>
                </a:lnTo>
                <a:lnTo>
                  <a:pt x="3616" y="220"/>
                </a:lnTo>
                <a:lnTo>
                  <a:pt x="3616" y="228"/>
                </a:lnTo>
                <a:lnTo>
                  <a:pt x="3616" y="284"/>
                </a:lnTo>
                <a:lnTo>
                  <a:pt x="3616" y="287"/>
                </a:lnTo>
                <a:lnTo>
                  <a:pt x="3617" y="300"/>
                </a:lnTo>
                <a:lnTo>
                  <a:pt x="3617" y="301"/>
                </a:lnTo>
                <a:lnTo>
                  <a:pt x="3617" y="313"/>
                </a:lnTo>
                <a:lnTo>
                  <a:pt x="3618" y="314"/>
                </a:lnTo>
                <a:lnTo>
                  <a:pt x="3618" y="315"/>
                </a:lnTo>
                <a:lnTo>
                  <a:pt x="3618" y="306"/>
                </a:lnTo>
                <a:lnTo>
                  <a:pt x="3618" y="304"/>
                </a:lnTo>
                <a:lnTo>
                  <a:pt x="3618" y="278"/>
                </a:lnTo>
                <a:lnTo>
                  <a:pt x="3619" y="276"/>
                </a:lnTo>
                <a:lnTo>
                  <a:pt x="3619" y="272"/>
                </a:lnTo>
                <a:lnTo>
                  <a:pt x="3619" y="276"/>
                </a:lnTo>
                <a:lnTo>
                  <a:pt x="3619" y="277"/>
                </a:lnTo>
                <a:lnTo>
                  <a:pt x="3619" y="302"/>
                </a:lnTo>
                <a:lnTo>
                  <a:pt x="3619" y="305"/>
                </a:lnTo>
                <a:lnTo>
                  <a:pt x="3620" y="327"/>
                </a:lnTo>
                <a:lnTo>
                  <a:pt x="3620" y="330"/>
                </a:lnTo>
                <a:lnTo>
                  <a:pt x="3621" y="345"/>
                </a:lnTo>
                <a:lnTo>
                  <a:pt x="3621" y="346"/>
                </a:lnTo>
                <a:lnTo>
                  <a:pt x="3621" y="353"/>
                </a:lnTo>
                <a:lnTo>
                  <a:pt x="3621" y="352"/>
                </a:lnTo>
                <a:lnTo>
                  <a:pt x="3621" y="353"/>
                </a:lnTo>
                <a:lnTo>
                  <a:pt x="3622" y="359"/>
                </a:lnTo>
                <a:lnTo>
                  <a:pt x="3622" y="360"/>
                </a:lnTo>
                <a:lnTo>
                  <a:pt x="3622" y="360"/>
                </a:lnTo>
                <a:lnTo>
                  <a:pt x="3622" y="364"/>
                </a:lnTo>
                <a:lnTo>
                  <a:pt x="3622" y="364"/>
                </a:lnTo>
                <a:lnTo>
                  <a:pt x="3622" y="366"/>
                </a:lnTo>
                <a:lnTo>
                  <a:pt x="3623" y="366"/>
                </a:lnTo>
                <a:lnTo>
                  <a:pt x="3623" y="373"/>
                </a:lnTo>
                <a:lnTo>
                  <a:pt x="3623" y="373"/>
                </a:lnTo>
                <a:lnTo>
                  <a:pt x="3623" y="378"/>
                </a:lnTo>
                <a:lnTo>
                  <a:pt x="3623" y="378"/>
                </a:lnTo>
                <a:lnTo>
                  <a:pt x="3624" y="378"/>
                </a:lnTo>
                <a:lnTo>
                  <a:pt x="3624" y="381"/>
                </a:lnTo>
                <a:lnTo>
                  <a:pt x="3624" y="381"/>
                </a:lnTo>
                <a:lnTo>
                  <a:pt x="3625" y="387"/>
                </a:lnTo>
                <a:lnTo>
                  <a:pt x="3625" y="388"/>
                </a:lnTo>
                <a:lnTo>
                  <a:pt x="3625" y="393"/>
                </a:lnTo>
                <a:lnTo>
                  <a:pt x="3625" y="392"/>
                </a:lnTo>
                <a:lnTo>
                  <a:pt x="3626" y="299"/>
                </a:lnTo>
                <a:lnTo>
                  <a:pt x="3626" y="283"/>
                </a:lnTo>
                <a:lnTo>
                  <a:pt x="3626" y="121"/>
                </a:lnTo>
                <a:lnTo>
                  <a:pt x="3627" y="112"/>
                </a:lnTo>
                <a:lnTo>
                  <a:pt x="3627" y="98"/>
                </a:lnTo>
                <a:lnTo>
                  <a:pt x="3627" y="143"/>
                </a:lnTo>
                <a:lnTo>
                  <a:pt x="3627" y="154"/>
                </a:lnTo>
                <a:lnTo>
                  <a:pt x="3627" y="244"/>
                </a:lnTo>
                <a:lnTo>
                  <a:pt x="3628" y="250"/>
                </a:lnTo>
                <a:lnTo>
                  <a:pt x="3628" y="279"/>
                </a:lnTo>
                <a:lnTo>
                  <a:pt x="3628" y="279"/>
                </a:lnTo>
                <a:lnTo>
                  <a:pt x="3629" y="285"/>
                </a:lnTo>
                <a:lnTo>
                  <a:pt x="3629" y="287"/>
                </a:lnTo>
                <a:lnTo>
                  <a:pt x="3629" y="301"/>
                </a:lnTo>
                <a:lnTo>
                  <a:pt x="3629" y="302"/>
                </a:lnTo>
                <a:lnTo>
                  <a:pt x="3629" y="304"/>
                </a:lnTo>
                <a:lnTo>
                  <a:pt x="3630" y="297"/>
                </a:lnTo>
                <a:lnTo>
                  <a:pt x="3630" y="297"/>
                </a:lnTo>
                <a:lnTo>
                  <a:pt x="3630" y="277"/>
                </a:lnTo>
                <a:lnTo>
                  <a:pt x="3631" y="276"/>
                </a:lnTo>
                <a:lnTo>
                  <a:pt x="3631" y="274"/>
                </a:lnTo>
                <a:lnTo>
                  <a:pt x="3631" y="278"/>
                </a:lnTo>
                <a:lnTo>
                  <a:pt x="3631" y="280"/>
                </a:lnTo>
                <a:lnTo>
                  <a:pt x="3631" y="305"/>
                </a:lnTo>
                <a:lnTo>
                  <a:pt x="3632" y="308"/>
                </a:lnTo>
                <a:lnTo>
                  <a:pt x="3632" y="330"/>
                </a:lnTo>
                <a:lnTo>
                  <a:pt x="3632" y="330"/>
                </a:lnTo>
                <a:lnTo>
                  <a:pt x="3632" y="342"/>
                </a:lnTo>
                <a:lnTo>
                  <a:pt x="3633" y="344"/>
                </a:lnTo>
                <a:lnTo>
                  <a:pt x="3633" y="352"/>
                </a:lnTo>
                <a:lnTo>
                  <a:pt x="3633" y="351"/>
                </a:lnTo>
                <a:lnTo>
                  <a:pt x="3633" y="354"/>
                </a:lnTo>
                <a:lnTo>
                  <a:pt x="3633" y="353"/>
                </a:lnTo>
                <a:lnTo>
                  <a:pt x="3634" y="361"/>
                </a:lnTo>
                <a:lnTo>
                  <a:pt x="3634" y="361"/>
                </a:lnTo>
                <a:lnTo>
                  <a:pt x="3634" y="366"/>
                </a:lnTo>
                <a:lnTo>
                  <a:pt x="3634" y="366"/>
                </a:lnTo>
                <a:lnTo>
                  <a:pt x="3634" y="367"/>
                </a:lnTo>
                <a:lnTo>
                  <a:pt x="3634" y="367"/>
                </a:lnTo>
                <a:lnTo>
                  <a:pt x="3635" y="373"/>
                </a:lnTo>
                <a:lnTo>
                  <a:pt x="3635" y="373"/>
                </a:lnTo>
                <a:lnTo>
                  <a:pt x="3635" y="376"/>
                </a:lnTo>
                <a:lnTo>
                  <a:pt x="3636" y="377"/>
                </a:lnTo>
                <a:lnTo>
                  <a:pt x="3636" y="376"/>
                </a:lnTo>
                <a:lnTo>
                  <a:pt x="3636" y="381"/>
                </a:lnTo>
                <a:lnTo>
                  <a:pt x="3636" y="382"/>
                </a:lnTo>
                <a:lnTo>
                  <a:pt x="3636" y="388"/>
                </a:lnTo>
                <a:lnTo>
                  <a:pt x="3637" y="389"/>
                </a:lnTo>
                <a:lnTo>
                  <a:pt x="3637" y="395"/>
                </a:lnTo>
                <a:lnTo>
                  <a:pt x="3637" y="394"/>
                </a:lnTo>
                <a:lnTo>
                  <a:pt x="3637" y="393"/>
                </a:lnTo>
                <a:lnTo>
                  <a:pt x="3638" y="311"/>
                </a:lnTo>
                <a:lnTo>
                  <a:pt x="3638" y="294"/>
                </a:lnTo>
                <a:lnTo>
                  <a:pt x="3638" y="132"/>
                </a:lnTo>
                <a:lnTo>
                  <a:pt x="3638" y="124"/>
                </a:lnTo>
                <a:lnTo>
                  <a:pt x="3638" y="108"/>
                </a:lnTo>
                <a:lnTo>
                  <a:pt x="3639" y="144"/>
                </a:lnTo>
                <a:lnTo>
                  <a:pt x="3639" y="154"/>
                </a:lnTo>
                <a:lnTo>
                  <a:pt x="3639" y="245"/>
                </a:lnTo>
                <a:lnTo>
                  <a:pt x="3640" y="250"/>
                </a:lnTo>
                <a:lnTo>
                  <a:pt x="3640" y="286"/>
                </a:lnTo>
                <a:lnTo>
                  <a:pt x="3640" y="287"/>
                </a:lnTo>
                <a:lnTo>
                  <a:pt x="3640" y="297"/>
                </a:lnTo>
                <a:lnTo>
                  <a:pt x="3641" y="299"/>
                </a:lnTo>
                <a:lnTo>
                  <a:pt x="3641" y="311"/>
                </a:lnTo>
                <a:lnTo>
                  <a:pt x="3641" y="311"/>
                </a:lnTo>
                <a:lnTo>
                  <a:pt x="3642" y="301"/>
                </a:lnTo>
                <a:lnTo>
                  <a:pt x="3642" y="300"/>
                </a:lnTo>
                <a:lnTo>
                  <a:pt x="3642" y="278"/>
                </a:lnTo>
                <a:lnTo>
                  <a:pt x="3642" y="277"/>
                </a:lnTo>
                <a:lnTo>
                  <a:pt x="3642" y="275"/>
                </a:lnTo>
                <a:lnTo>
                  <a:pt x="3643" y="281"/>
                </a:lnTo>
                <a:lnTo>
                  <a:pt x="3643" y="283"/>
                </a:lnTo>
                <a:lnTo>
                  <a:pt x="3643" y="308"/>
                </a:lnTo>
                <a:lnTo>
                  <a:pt x="3644" y="310"/>
                </a:lnTo>
                <a:lnTo>
                  <a:pt x="3644" y="329"/>
                </a:lnTo>
                <a:lnTo>
                  <a:pt x="3644" y="331"/>
                </a:lnTo>
                <a:lnTo>
                  <a:pt x="3644" y="343"/>
                </a:lnTo>
                <a:lnTo>
                  <a:pt x="3645" y="344"/>
                </a:lnTo>
                <a:lnTo>
                  <a:pt x="3645" y="355"/>
                </a:lnTo>
                <a:lnTo>
                  <a:pt x="3645" y="354"/>
                </a:lnTo>
                <a:lnTo>
                  <a:pt x="3645" y="362"/>
                </a:lnTo>
                <a:lnTo>
                  <a:pt x="3645" y="362"/>
                </a:lnTo>
                <a:lnTo>
                  <a:pt x="3646" y="366"/>
                </a:lnTo>
                <a:lnTo>
                  <a:pt x="3646" y="366"/>
                </a:lnTo>
                <a:lnTo>
                  <a:pt x="3646" y="368"/>
                </a:lnTo>
                <a:lnTo>
                  <a:pt x="3647" y="371"/>
                </a:lnTo>
                <a:lnTo>
                  <a:pt x="3647" y="372"/>
                </a:lnTo>
                <a:lnTo>
                  <a:pt x="3647" y="375"/>
                </a:lnTo>
                <a:lnTo>
                  <a:pt x="3647" y="375"/>
                </a:lnTo>
                <a:lnTo>
                  <a:pt x="3647" y="376"/>
                </a:lnTo>
                <a:lnTo>
                  <a:pt x="3648" y="381"/>
                </a:lnTo>
                <a:lnTo>
                  <a:pt x="3648" y="381"/>
                </a:lnTo>
                <a:lnTo>
                  <a:pt x="3648" y="382"/>
                </a:lnTo>
                <a:lnTo>
                  <a:pt x="3648" y="387"/>
                </a:lnTo>
                <a:lnTo>
                  <a:pt x="3648" y="387"/>
                </a:lnTo>
                <a:lnTo>
                  <a:pt x="3648" y="387"/>
                </a:lnTo>
                <a:lnTo>
                  <a:pt x="3649" y="390"/>
                </a:lnTo>
                <a:lnTo>
                  <a:pt x="3649" y="373"/>
                </a:lnTo>
                <a:lnTo>
                  <a:pt x="3649" y="364"/>
                </a:lnTo>
                <a:lnTo>
                  <a:pt x="3649" y="203"/>
                </a:lnTo>
                <a:lnTo>
                  <a:pt x="3650" y="189"/>
                </a:lnTo>
                <a:lnTo>
                  <a:pt x="3650" y="112"/>
                </a:lnTo>
                <a:lnTo>
                  <a:pt x="3650" y="114"/>
                </a:lnTo>
                <a:lnTo>
                  <a:pt x="3650" y="118"/>
                </a:lnTo>
                <a:lnTo>
                  <a:pt x="3651" y="217"/>
                </a:lnTo>
                <a:lnTo>
                  <a:pt x="3651" y="225"/>
                </a:lnTo>
                <a:lnTo>
                  <a:pt x="3651" y="285"/>
                </a:lnTo>
                <a:lnTo>
                  <a:pt x="3651" y="289"/>
                </a:lnTo>
                <a:lnTo>
                  <a:pt x="3652" y="308"/>
                </a:lnTo>
                <a:lnTo>
                  <a:pt x="3652" y="309"/>
                </a:lnTo>
                <a:lnTo>
                  <a:pt x="3652" y="322"/>
                </a:lnTo>
                <a:lnTo>
                  <a:pt x="3653" y="321"/>
                </a:lnTo>
                <a:lnTo>
                  <a:pt x="3653" y="323"/>
                </a:lnTo>
                <a:lnTo>
                  <a:pt x="3653" y="313"/>
                </a:lnTo>
                <a:lnTo>
                  <a:pt x="3653" y="311"/>
                </a:lnTo>
                <a:lnTo>
                  <a:pt x="3653" y="282"/>
                </a:lnTo>
                <a:lnTo>
                  <a:pt x="3654" y="281"/>
                </a:lnTo>
                <a:lnTo>
                  <a:pt x="3654" y="274"/>
                </a:lnTo>
                <a:lnTo>
                  <a:pt x="3654" y="277"/>
                </a:lnTo>
                <a:lnTo>
                  <a:pt x="3654" y="276"/>
                </a:lnTo>
                <a:lnTo>
                  <a:pt x="3655" y="302"/>
                </a:lnTo>
                <a:lnTo>
                  <a:pt x="3655" y="305"/>
                </a:lnTo>
                <a:lnTo>
                  <a:pt x="3655" y="328"/>
                </a:lnTo>
                <a:lnTo>
                  <a:pt x="3655" y="331"/>
                </a:lnTo>
                <a:lnTo>
                  <a:pt x="3656" y="345"/>
                </a:lnTo>
                <a:lnTo>
                  <a:pt x="3656" y="347"/>
                </a:lnTo>
                <a:lnTo>
                  <a:pt x="3656" y="355"/>
                </a:lnTo>
                <a:lnTo>
                  <a:pt x="3657" y="355"/>
                </a:lnTo>
                <a:lnTo>
                  <a:pt x="3657" y="361"/>
                </a:lnTo>
                <a:lnTo>
                  <a:pt x="3657" y="360"/>
                </a:lnTo>
                <a:lnTo>
                  <a:pt x="3657" y="361"/>
                </a:lnTo>
                <a:lnTo>
                  <a:pt x="3657" y="368"/>
                </a:lnTo>
                <a:lnTo>
                  <a:pt x="3658" y="368"/>
                </a:lnTo>
                <a:lnTo>
                  <a:pt x="3658" y="375"/>
                </a:lnTo>
                <a:lnTo>
                  <a:pt x="3658" y="374"/>
                </a:lnTo>
                <a:lnTo>
                  <a:pt x="3658" y="375"/>
                </a:lnTo>
                <a:lnTo>
                  <a:pt x="3658" y="379"/>
                </a:lnTo>
                <a:lnTo>
                  <a:pt x="3659" y="379"/>
                </a:lnTo>
                <a:lnTo>
                  <a:pt x="3659" y="379"/>
                </a:lnTo>
                <a:lnTo>
                  <a:pt x="3659" y="383"/>
                </a:lnTo>
                <a:lnTo>
                  <a:pt x="3659" y="382"/>
                </a:lnTo>
                <a:lnTo>
                  <a:pt x="3659" y="383"/>
                </a:lnTo>
                <a:lnTo>
                  <a:pt x="3660" y="389"/>
                </a:lnTo>
                <a:lnTo>
                  <a:pt x="3660" y="390"/>
                </a:lnTo>
                <a:lnTo>
                  <a:pt x="3660" y="392"/>
                </a:lnTo>
                <a:lnTo>
                  <a:pt x="3660" y="370"/>
                </a:lnTo>
                <a:lnTo>
                  <a:pt x="3660" y="362"/>
                </a:lnTo>
                <a:lnTo>
                  <a:pt x="3661" y="194"/>
                </a:lnTo>
                <a:lnTo>
                  <a:pt x="3661" y="179"/>
                </a:lnTo>
                <a:lnTo>
                  <a:pt x="3661" y="106"/>
                </a:lnTo>
                <a:lnTo>
                  <a:pt x="3661" y="108"/>
                </a:lnTo>
                <a:lnTo>
                  <a:pt x="3662" y="111"/>
                </a:lnTo>
                <a:lnTo>
                  <a:pt x="3662" y="205"/>
                </a:lnTo>
                <a:lnTo>
                  <a:pt x="3662" y="213"/>
                </a:lnTo>
                <a:lnTo>
                  <a:pt x="3662" y="271"/>
                </a:lnTo>
                <a:lnTo>
                  <a:pt x="3663" y="273"/>
                </a:lnTo>
                <a:lnTo>
                  <a:pt x="3663" y="285"/>
                </a:lnTo>
                <a:lnTo>
                  <a:pt x="3663" y="287"/>
                </a:lnTo>
                <a:lnTo>
                  <a:pt x="3663" y="287"/>
                </a:lnTo>
                <a:lnTo>
                  <a:pt x="3664" y="299"/>
                </a:lnTo>
                <a:lnTo>
                  <a:pt x="3664" y="300"/>
                </a:lnTo>
                <a:lnTo>
                  <a:pt x="3664" y="307"/>
                </a:lnTo>
                <a:lnTo>
                  <a:pt x="3664" y="305"/>
                </a:lnTo>
                <a:lnTo>
                  <a:pt x="3664" y="305"/>
                </a:lnTo>
                <a:lnTo>
                  <a:pt x="3665" y="287"/>
                </a:lnTo>
                <a:lnTo>
                  <a:pt x="3665" y="286"/>
                </a:lnTo>
                <a:lnTo>
                  <a:pt x="3665" y="275"/>
                </a:lnTo>
                <a:lnTo>
                  <a:pt x="3665" y="275"/>
                </a:lnTo>
                <a:lnTo>
                  <a:pt x="3666" y="275"/>
                </a:lnTo>
                <a:lnTo>
                  <a:pt x="3666" y="293"/>
                </a:lnTo>
                <a:lnTo>
                  <a:pt x="3666" y="295"/>
                </a:lnTo>
                <a:lnTo>
                  <a:pt x="3666" y="320"/>
                </a:lnTo>
                <a:lnTo>
                  <a:pt x="3667" y="322"/>
                </a:lnTo>
                <a:lnTo>
                  <a:pt x="3667" y="337"/>
                </a:lnTo>
                <a:lnTo>
                  <a:pt x="3667" y="336"/>
                </a:lnTo>
                <a:lnTo>
                  <a:pt x="3667" y="338"/>
                </a:lnTo>
                <a:lnTo>
                  <a:pt x="3668" y="349"/>
                </a:lnTo>
                <a:lnTo>
                  <a:pt x="3668" y="350"/>
                </a:lnTo>
                <a:lnTo>
                  <a:pt x="3668" y="359"/>
                </a:lnTo>
                <a:lnTo>
                  <a:pt x="3668" y="359"/>
                </a:lnTo>
                <a:lnTo>
                  <a:pt x="3669" y="365"/>
                </a:lnTo>
                <a:lnTo>
                  <a:pt x="3669" y="366"/>
                </a:lnTo>
                <a:lnTo>
                  <a:pt x="3669" y="365"/>
                </a:lnTo>
                <a:lnTo>
                  <a:pt x="3669" y="371"/>
                </a:lnTo>
                <a:lnTo>
                  <a:pt x="3669" y="371"/>
                </a:lnTo>
                <a:lnTo>
                  <a:pt x="3670" y="375"/>
                </a:lnTo>
                <a:lnTo>
                  <a:pt x="3670" y="376"/>
                </a:lnTo>
                <a:lnTo>
                  <a:pt x="3670" y="380"/>
                </a:lnTo>
                <a:lnTo>
                  <a:pt x="3671" y="380"/>
                </a:lnTo>
                <a:lnTo>
                  <a:pt x="3671" y="387"/>
                </a:lnTo>
                <a:lnTo>
                  <a:pt x="3671" y="386"/>
                </a:lnTo>
                <a:lnTo>
                  <a:pt x="3671" y="387"/>
                </a:lnTo>
                <a:lnTo>
                  <a:pt x="3671" y="389"/>
                </a:lnTo>
                <a:lnTo>
                  <a:pt x="3671" y="383"/>
                </a:lnTo>
                <a:lnTo>
                  <a:pt x="3671" y="379"/>
                </a:lnTo>
                <a:lnTo>
                  <a:pt x="3672" y="235"/>
                </a:lnTo>
                <a:lnTo>
                  <a:pt x="3672" y="220"/>
                </a:lnTo>
                <a:lnTo>
                  <a:pt x="3673" y="110"/>
                </a:lnTo>
                <a:lnTo>
                  <a:pt x="3673" y="108"/>
                </a:lnTo>
                <a:lnTo>
                  <a:pt x="3673" y="184"/>
                </a:lnTo>
                <a:lnTo>
                  <a:pt x="3673" y="193"/>
                </a:lnTo>
                <a:lnTo>
                  <a:pt x="3674" y="261"/>
                </a:lnTo>
                <a:lnTo>
                  <a:pt x="3674" y="266"/>
                </a:lnTo>
                <a:lnTo>
                  <a:pt x="3674" y="286"/>
                </a:lnTo>
                <a:lnTo>
                  <a:pt x="3674" y="287"/>
                </a:lnTo>
                <a:lnTo>
                  <a:pt x="3675" y="299"/>
                </a:lnTo>
                <a:lnTo>
                  <a:pt x="3675" y="300"/>
                </a:lnTo>
                <a:lnTo>
                  <a:pt x="3675" y="311"/>
                </a:lnTo>
                <a:lnTo>
                  <a:pt x="3675" y="310"/>
                </a:lnTo>
                <a:lnTo>
                  <a:pt x="3676" y="311"/>
                </a:lnTo>
                <a:lnTo>
                  <a:pt x="3676" y="295"/>
                </a:lnTo>
                <a:lnTo>
                  <a:pt x="3676" y="292"/>
                </a:lnTo>
                <a:lnTo>
                  <a:pt x="3677" y="277"/>
                </a:lnTo>
                <a:lnTo>
                  <a:pt x="3677" y="276"/>
                </a:lnTo>
                <a:lnTo>
                  <a:pt x="3677" y="291"/>
                </a:lnTo>
                <a:lnTo>
                  <a:pt x="3677" y="292"/>
                </a:lnTo>
                <a:lnTo>
                  <a:pt x="3678" y="319"/>
                </a:lnTo>
                <a:lnTo>
                  <a:pt x="3678" y="321"/>
                </a:lnTo>
                <a:lnTo>
                  <a:pt x="3678" y="337"/>
                </a:lnTo>
                <a:lnTo>
                  <a:pt x="3679" y="338"/>
                </a:lnTo>
                <a:lnTo>
                  <a:pt x="3679" y="349"/>
                </a:lnTo>
                <a:lnTo>
                  <a:pt x="3679" y="351"/>
                </a:lnTo>
                <a:lnTo>
                  <a:pt x="3679" y="360"/>
                </a:lnTo>
                <a:lnTo>
                  <a:pt x="3680" y="360"/>
                </a:lnTo>
                <a:lnTo>
                  <a:pt x="3680" y="365"/>
                </a:lnTo>
                <a:lnTo>
                  <a:pt x="3680" y="366"/>
                </a:lnTo>
                <a:lnTo>
                  <a:pt x="3680" y="366"/>
                </a:lnTo>
                <a:lnTo>
                  <a:pt x="3681" y="371"/>
                </a:lnTo>
                <a:lnTo>
                  <a:pt x="3681" y="371"/>
                </a:lnTo>
                <a:lnTo>
                  <a:pt x="3681" y="374"/>
                </a:lnTo>
                <a:lnTo>
                  <a:pt x="3681" y="374"/>
                </a:lnTo>
                <a:lnTo>
                  <a:pt x="3681" y="375"/>
                </a:lnTo>
                <a:lnTo>
                  <a:pt x="3682" y="379"/>
                </a:lnTo>
                <a:lnTo>
                  <a:pt x="3682" y="379"/>
                </a:lnTo>
                <a:lnTo>
                  <a:pt x="3682" y="386"/>
                </a:lnTo>
                <a:lnTo>
                  <a:pt x="3682" y="386"/>
                </a:lnTo>
                <a:lnTo>
                  <a:pt x="3682" y="386"/>
                </a:lnTo>
                <a:lnTo>
                  <a:pt x="3683" y="391"/>
                </a:lnTo>
                <a:lnTo>
                  <a:pt x="3683" y="391"/>
                </a:lnTo>
                <a:lnTo>
                  <a:pt x="3683" y="390"/>
                </a:lnTo>
                <a:lnTo>
                  <a:pt x="3683" y="301"/>
                </a:lnTo>
                <a:lnTo>
                  <a:pt x="3684" y="285"/>
                </a:lnTo>
                <a:lnTo>
                  <a:pt x="3684" y="136"/>
                </a:lnTo>
                <a:lnTo>
                  <a:pt x="3684" y="131"/>
                </a:lnTo>
                <a:lnTo>
                  <a:pt x="3684" y="122"/>
                </a:lnTo>
                <a:lnTo>
                  <a:pt x="3684" y="168"/>
                </a:lnTo>
                <a:lnTo>
                  <a:pt x="3685" y="178"/>
                </a:lnTo>
                <a:lnTo>
                  <a:pt x="3685" y="264"/>
                </a:lnTo>
                <a:lnTo>
                  <a:pt x="3685" y="269"/>
                </a:lnTo>
                <a:lnTo>
                  <a:pt x="3686" y="298"/>
                </a:lnTo>
                <a:lnTo>
                  <a:pt x="3686" y="299"/>
                </a:lnTo>
                <a:lnTo>
                  <a:pt x="3686" y="311"/>
                </a:lnTo>
                <a:lnTo>
                  <a:pt x="3686" y="312"/>
                </a:lnTo>
                <a:lnTo>
                  <a:pt x="3687" y="320"/>
                </a:lnTo>
                <a:lnTo>
                  <a:pt x="3687" y="319"/>
                </a:lnTo>
                <a:lnTo>
                  <a:pt x="3687" y="320"/>
                </a:lnTo>
                <a:lnTo>
                  <a:pt x="3687" y="299"/>
                </a:lnTo>
                <a:lnTo>
                  <a:pt x="3688" y="297"/>
                </a:lnTo>
                <a:lnTo>
                  <a:pt x="3688" y="276"/>
                </a:lnTo>
                <a:lnTo>
                  <a:pt x="3688" y="277"/>
                </a:lnTo>
                <a:lnTo>
                  <a:pt x="3688" y="276"/>
                </a:lnTo>
                <a:lnTo>
                  <a:pt x="3688" y="290"/>
                </a:lnTo>
                <a:lnTo>
                  <a:pt x="3689" y="292"/>
                </a:lnTo>
                <a:lnTo>
                  <a:pt x="3689" y="316"/>
                </a:lnTo>
                <a:lnTo>
                  <a:pt x="3689" y="318"/>
                </a:lnTo>
                <a:lnTo>
                  <a:pt x="3690" y="337"/>
                </a:lnTo>
                <a:lnTo>
                  <a:pt x="3690" y="338"/>
                </a:lnTo>
                <a:lnTo>
                  <a:pt x="3690" y="349"/>
                </a:lnTo>
                <a:lnTo>
                  <a:pt x="3690" y="351"/>
                </a:lnTo>
                <a:lnTo>
                  <a:pt x="3691" y="358"/>
                </a:lnTo>
                <a:lnTo>
                  <a:pt x="3691" y="358"/>
                </a:lnTo>
                <a:lnTo>
                  <a:pt x="3691" y="364"/>
                </a:lnTo>
                <a:lnTo>
                  <a:pt x="3692" y="365"/>
                </a:lnTo>
                <a:lnTo>
                  <a:pt x="3692" y="370"/>
                </a:lnTo>
                <a:lnTo>
                  <a:pt x="3692" y="370"/>
                </a:lnTo>
                <a:lnTo>
                  <a:pt x="3692" y="370"/>
                </a:lnTo>
                <a:lnTo>
                  <a:pt x="3692" y="374"/>
                </a:lnTo>
                <a:lnTo>
                  <a:pt x="3692" y="374"/>
                </a:lnTo>
                <a:lnTo>
                  <a:pt x="3693" y="375"/>
                </a:lnTo>
                <a:lnTo>
                  <a:pt x="3693" y="380"/>
                </a:lnTo>
                <a:lnTo>
                  <a:pt x="3693" y="381"/>
                </a:lnTo>
                <a:lnTo>
                  <a:pt x="3694" y="387"/>
                </a:lnTo>
                <a:lnTo>
                  <a:pt x="3694" y="387"/>
                </a:lnTo>
                <a:lnTo>
                  <a:pt x="3694" y="334"/>
                </a:lnTo>
                <a:lnTo>
                  <a:pt x="3694" y="322"/>
                </a:lnTo>
                <a:lnTo>
                  <a:pt x="3695" y="170"/>
                </a:lnTo>
                <a:lnTo>
                  <a:pt x="3695" y="158"/>
                </a:lnTo>
                <a:lnTo>
                  <a:pt x="3695" y="116"/>
                </a:lnTo>
                <a:lnTo>
                  <a:pt x="3695" y="128"/>
                </a:lnTo>
                <a:lnTo>
                  <a:pt x="3695" y="133"/>
                </a:lnTo>
                <a:lnTo>
                  <a:pt x="3696" y="224"/>
                </a:lnTo>
                <a:lnTo>
                  <a:pt x="3696" y="230"/>
                </a:lnTo>
                <a:lnTo>
                  <a:pt x="3696" y="274"/>
                </a:lnTo>
                <a:lnTo>
                  <a:pt x="3697" y="276"/>
                </a:lnTo>
                <a:lnTo>
                  <a:pt x="3697" y="289"/>
                </a:lnTo>
                <a:lnTo>
                  <a:pt x="3697" y="291"/>
                </a:lnTo>
                <a:lnTo>
                  <a:pt x="3697" y="304"/>
                </a:lnTo>
                <a:lnTo>
                  <a:pt x="3697" y="305"/>
                </a:lnTo>
                <a:lnTo>
                  <a:pt x="3698" y="308"/>
                </a:lnTo>
                <a:lnTo>
                  <a:pt x="3698" y="306"/>
                </a:lnTo>
                <a:lnTo>
                  <a:pt x="3698" y="304"/>
                </a:lnTo>
                <a:lnTo>
                  <a:pt x="3699" y="287"/>
                </a:lnTo>
                <a:lnTo>
                  <a:pt x="3699" y="286"/>
                </a:lnTo>
                <a:lnTo>
                  <a:pt x="3699" y="280"/>
                </a:lnTo>
                <a:lnTo>
                  <a:pt x="3699" y="281"/>
                </a:lnTo>
                <a:lnTo>
                  <a:pt x="3699" y="284"/>
                </a:lnTo>
                <a:lnTo>
                  <a:pt x="3699" y="283"/>
                </a:lnTo>
                <a:lnTo>
                  <a:pt x="3700" y="303"/>
                </a:lnTo>
                <a:lnTo>
                  <a:pt x="3700" y="305"/>
                </a:lnTo>
                <a:lnTo>
                  <a:pt x="3700" y="325"/>
                </a:lnTo>
                <a:lnTo>
                  <a:pt x="3700" y="327"/>
                </a:lnTo>
                <a:lnTo>
                  <a:pt x="3701" y="343"/>
                </a:lnTo>
                <a:lnTo>
                  <a:pt x="3701" y="343"/>
                </a:lnTo>
                <a:lnTo>
                  <a:pt x="3701" y="354"/>
                </a:lnTo>
                <a:lnTo>
                  <a:pt x="3702" y="354"/>
                </a:lnTo>
                <a:lnTo>
                  <a:pt x="3702" y="363"/>
                </a:lnTo>
                <a:lnTo>
                  <a:pt x="3702" y="362"/>
                </a:lnTo>
                <a:lnTo>
                  <a:pt x="3703" y="369"/>
                </a:lnTo>
                <a:lnTo>
                  <a:pt x="3703" y="369"/>
                </a:lnTo>
                <a:lnTo>
                  <a:pt x="3703" y="369"/>
                </a:lnTo>
                <a:lnTo>
                  <a:pt x="3703" y="369"/>
                </a:lnTo>
                <a:lnTo>
                  <a:pt x="3703" y="374"/>
                </a:lnTo>
                <a:lnTo>
                  <a:pt x="3703" y="374"/>
                </a:lnTo>
                <a:lnTo>
                  <a:pt x="3703" y="375"/>
                </a:lnTo>
                <a:lnTo>
                  <a:pt x="3704" y="379"/>
                </a:lnTo>
                <a:lnTo>
                  <a:pt x="3704" y="379"/>
                </a:lnTo>
                <a:lnTo>
                  <a:pt x="3704" y="380"/>
                </a:lnTo>
                <a:lnTo>
                  <a:pt x="3704" y="380"/>
                </a:lnTo>
                <a:lnTo>
                  <a:pt x="3704" y="383"/>
                </a:lnTo>
                <a:lnTo>
                  <a:pt x="3704" y="383"/>
                </a:lnTo>
                <a:lnTo>
                  <a:pt x="3705" y="384"/>
                </a:lnTo>
                <a:lnTo>
                  <a:pt x="3705" y="390"/>
                </a:lnTo>
                <a:lnTo>
                  <a:pt x="3705" y="390"/>
                </a:lnTo>
                <a:lnTo>
                  <a:pt x="3705" y="394"/>
                </a:lnTo>
                <a:lnTo>
                  <a:pt x="3705" y="389"/>
                </a:lnTo>
                <a:lnTo>
                  <a:pt x="3706" y="385"/>
                </a:lnTo>
                <a:lnTo>
                  <a:pt x="3706" y="269"/>
                </a:lnTo>
                <a:lnTo>
                  <a:pt x="3706" y="252"/>
                </a:lnTo>
                <a:lnTo>
                  <a:pt x="3707" y="127"/>
                </a:lnTo>
                <a:lnTo>
                  <a:pt x="3707" y="123"/>
                </a:lnTo>
                <a:lnTo>
                  <a:pt x="3707" y="121"/>
                </a:lnTo>
                <a:lnTo>
                  <a:pt x="3707" y="175"/>
                </a:lnTo>
                <a:lnTo>
                  <a:pt x="3707" y="184"/>
                </a:lnTo>
                <a:lnTo>
                  <a:pt x="3708" y="254"/>
                </a:lnTo>
                <a:lnTo>
                  <a:pt x="3708" y="259"/>
                </a:lnTo>
                <a:lnTo>
                  <a:pt x="3708" y="285"/>
                </a:lnTo>
                <a:lnTo>
                  <a:pt x="3708" y="287"/>
                </a:lnTo>
                <a:lnTo>
                  <a:pt x="3709" y="297"/>
                </a:lnTo>
                <a:lnTo>
                  <a:pt x="3709" y="300"/>
                </a:lnTo>
                <a:lnTo>
                  <a:pt x="3709" y="311"/>
                </a:lnTo>
                <a:lnTo>
                  <a:pt x="3710" y="311"/>
                </a:lnTo>
                <a:lnTo>
                  <a:pt x="3710" y="311"/>
                </a:lnTo>
                <a:lnTo>
                  <a:pt x="3710" y="300"/>
                </a:lnTo>
                <a:lnTo>
                  <a:pt x="3710" y="298"/>
                </a:lnTo>
                <a:lnTo>
                  <a:pt x="3710" y="282"/>
                </a:lnTo>
                <a:lnTo>
                  <a:pt x="3711" y="282"/>
                </a:lnTo>
                <a:lnTo>
                  <a:pt x="3711" y="281"/>
                </a:lnTo>
                <a:lnTo>
                  <a:pt x="3711" y="290"/>
                </a:lnTo>
                <a:lnTo>
                  <a:pt x="3711" y="293"/>
                </a:lnTo>
                <a:lnTo>
                  <a:pt x="3712" y="317"/>
                </a:lnTo>
                <a:lnTo>
                  <a:pt x="3712" y="319"/>
                </a:lnTo>
                <a:lnTo>
                  <a:pt x="3712" y="335"/>
                </a:lnTo>
                <a:lnTo>
                  <a:pt x="3712" y="337"/>
                </a:lnTo>
                <a:lnTo>
                  <a:pt x="3713" y="351"/>
                </a:lnTo>
                <a:lnTo>
                  <a:pt x="3713" y="351"/>
                </a:lnTo>
                <a:lnTo>
                  <a:pt x="3713" y="359"/>
                </a:lnTo>
                <a:lnTo>
                  <a:pt x="3714" y="360"/>
                </a:lnTo>
                <a:lnTo>
                  <a:pt x="3714" y="366"/>
                </a:lnTo>
                <a:lnTo>
                  <a:pt x="3714" y="367"/>
                </a:lnTo>
                <a:lnTo>
                  <a:pt x="3714" y="372"/>
                </a:lnTo>
                <a:lnTo>
                  <a:pt x="3714" y="372"/>
                </a:lnTo>
                <a:lnTo>
                  <a:pt x="3715" y="373"/>
                </a:lnTo>
                <a:lnTo>
                  <a:pt x="3715" y="379"/>
                </a:lnTo>
                <a:lnTo>
                  <a:pt x="3715" y="379"/>
                </a:lnTo>
                <a:lnTo>
                  <a:pt x="3716" y="385"/>
                </a:lnTo>
                <a:lnTo>
                  <a:pt x="3716" y="385"/>
                </a:lnTo>
                <a:lnTo>
                  <a:pt x="3716" y="390"/>
                </a:lnTo>
                <a:lnTo>
                  <a:pt x="3716" y="391"/>
                </a:lnTo>
                <a:lnTo>
                  <a:pt x="3717" y="395"/>
                </a:lnTo>
                <a:lnTo>
                  <a:pt x="3717" y="396"/>
                </a:lnTo>
                <a:lnTo>
                  <a:pt x="3717" y="400"/>
                </a:lnTo>
                <a:lnTo>
                  <a:pt x="3717" y="398"/>
                </a:lnTo>
                <a:lnTo>
                  <a:pt x="3718" y="397"/>
                </a:lnTo>
                <a:lnTo>
                  <a:pt x="3718" y="308"/>
                </a:lnTo>
                <a:lnTo>
                  <a:pt x="3718" y="292"/>
                </a:lnTo>
                <a:lnTo>
                  <a:pt x="3718" y="153"/>
                </a:lnTo>
                <a:lnTo>
                  <a:pt x="3719" y="145"/>
                </a:lnTo>
                <a:lnTo>
                  <a:pt x="3719" y="134"/>
                </a:lnTo>
                <a:lnTo>
                  <a:pt x="3719" y="168"/>
                </a:lnTo>
                <a:lnTo>
                  <a:pt x="3719" y="176"/>
                </a:lnTo>
                <a:lnTo>
                  <a:pt x="3720" y="257"/>
                </a:lnTo>
                <a:lnTo>
                  <a:pt x="3720" y="263"/>
                </a:lnTo>
                <a:lnTo>
                  <a:pt x="3720" y="295"/>
                </a:lnTo>
                <a:lnTo>
                  <a:pt x="3720" y="297"/>
                </a:lnTo>
                <a:lnTo>
                  <a:pt x="3721" y="308"/>
                </a:lnTo>
                <a:lnTo>
                  <a:pt x="3721" y="308"/>
                </a:lnTo>
                <a:lnTo>
                  <a:pt x="3721" y="310"/>
                </a:lnTo>
                <a:lnTo>
                  <a:pt x="3721" y="321"/>
                </a:lnTo>
                <a:lnTo>
                  <a:pt x="3721" y="321"/>
                </a:lnTo>
                <a:lnTo>
                  <a:pt x="3721" y="322"/>
                </a:lnTo>
                <a:lnTo>
                  <a:pt x="3722" y="312"/>
                </a:lnTo>
                <a:lnTo>
                  <a:pt x="3722" y="310"/>
                </a:lnTo>
                <a:lnTo>
                  <a:pt x="3722" y="290"/>
                </a:lnTo>
                <a:lnTo>
                  <a:pt x="3723" y="289"/>
                </a:lnTo>
                <a:lnTo>
                  <a:pt x="3723" y="288"/>
                </a:lnTo>
                <a:lnTo>
                  <a:pt x="3723" y="296"/>
                </a:lnTo>
                <a:lnTo>
                  <a:pt x="3723" y="298"/>
                </a:lnTo>
                <a:lnTo>
                  <a:pt x="3723" y="319"/>
                </a:lnTo>
                <a:lnTo>
                  <a:pt x="3723" y="321"/>
                </a:lnTo>
                <a:lnTo>
                  <a:pt x="3724" y="341"/>
                </a:lnTo>
                <a:lnTo>
                  <a:pt x="3724" y="342"/>
                </a:lnTo>
                <a:lnTo>
                  <a:pt x="3725" y="355"/>
                </a:lnTo>
                <a:lnTo>
                  <a:pt x="3725" y="355"/>
                </a:lnTo>
                <a:lnTo>
                  <a:pt x="3725" y="356"/>
                </a:lnTo>
                <a:lnTo>
                  <a:pt x="3725" y="364"/>
                </a:lnTo>
                <a:lnTo>
                  <a:pt x="3725" y="364"/>
                </a:lnTo>
                <a:lnTo>
                  <a:pt x="3726" y="372"/>
                </a:lnTo>
                <a:lnTo>
                  <a:pt x="3726" y="372"/>
                </a:lnTo>
                <a:lnTo>
                  <a:pt x="3726" y="378"/>
                </a:lnTo>
                <a:lnTo>
                  <a:pt x="3726" y="378"/>
                </a:lnTo>
                <a:lnTo>
                  <a:pt x="3727" y="378"/>
                </a:lnTo>
                <a:lnTo>
                  <a:pt x="3727" y="383"/>
                </a:lnTo>
                <a:lnTo>
                  <a:pt x="3727" y="384"/>
                </a:lnTo>
                <a:lnTo>
                  <a:pt x="3727" y="388"/>
                </a:lnTo>
                <a:lnTo>
                  <a:pt x="3727" y="388"/>
                </a:lnTo>
                <a:lnTo>
                  <a:pt x="3728" y="389"/>
                </a:lnTo>
                <a:lnTo>
                  <a:pt x="3728" y="389"/>
                </a:lnTo>
                <a:lnTo>
                  <a:pt x="3728" y="392"/>
                </a:lnTo>
                <a:lnTo>
                  <a:pt x="3728" y="392"/>
                </a:lnTo>
                <a:lnTo>
                  <a:pt x="3728" y="392"/>
                </a:lnTo>
                <a:lnTo>
                  <a:pt x="3729" y="396"/>
                </a:lnTo>
                <a:lnTo>
                  <a:pt x="3729" y="395"/>
                </a:lnTo>
                <a:lnTo>
                  <a:pt x="3729" y="395"/>
                </a:lnTo>
                <a:lnTo>
                  <a:pt x="3729" y="400"/>
                </a:lnTo>
                <a:lnTo>
                  <a:pt x="3729" y="400"/>
                </a:lnTo>
                <a:lnTo>
                  <a:pt x="3729" y="398"/>
                </a:lnTo>
                <a:lnTo>
                  <a:pt x="3730" y="300"/>
                </a:lnTo>
                <a:lnTo>
                  <a:pt x="3730" y="285"/>
                </a:lnTo>
                <a:lnTo>
                  <a:pt x="3730" y="157"/>
                </a:lnTo>
                <a:lnTo>
                  <a:pt x="3731" y="152"/>
                </a:lnTo>
                <a:lnTo>
                  <a:pt x="3731" y="146"/>
                </a:lnTo>
                <a:lnTo>
                  <a:pt x="3731" y="189"/>
                </a:lnTo>
                <a:lnTo>
                  <a:pt x="3731" y="197"/>
                </a:lnTo>
                <a:lnTo>
                  <a:pt x="3731" y="277"/>
                </a:lnTo>
                <a:lnTo>
                  <a:pt x="3732" y="282"/>
                </a:lnTo>
                <a:lnTo>
                  <a:pt x="3732" y="312"/>
                </a:lnTo>
                <a:lnTo>
                  <a:pt x="3732" y="313"/>
                </a:lnTo>
                <a:lnTo>
                  <a:pt x="3732" y="328"/>
                </a:lnTo>
                <a:lnTo>
                  <a:pt x="3733" y="329"/>
                </a:lnTo>
                <a:lnTo>
                  <a:pt x="3733" y="335"/>
                </a:lnTo>
                <a:lnTo>
                  <a:pt x="3733" y="333"/>
                </a:lnTo>
                <a:lnTo>
                  <a:pt x="3733" y="333"/>
                </a:lnTo>
                <a:lnTo>
                  <a:pt x="3734" y="311"/>
                </a:lnTo>
                <a:lnTo>
                  <a:pt x="3734" y="309"/>
                </a:lnTo>
                <a:lnTo>
                  <a:pt x="3734" y="289"/>
                </a:lnTo>
                <a:lnTo>
                  <a:pt x="3734" y="291"/>
                </a:lnTo>
                <a:lnTo>
                  <a:pt x="3735" y="302"/>
                </a:lnTo>
                <a:lnTo>
                  <a:pt x="3735" y="304"/>
                </a:lnTo>
                <a:lnTo>
                  <a:pt x="3735" y="329"/>
                </a:lnTo>
                <a:lnTo>
                  <a:pt x="3736" y="331"/>
                </a:lnTo>
                <a:lnTo>
                  <a:pt x="3736" y="350"/>
                </a:lnTo>
                <a:lnTo>
                  <a:pt x="3736" y="351"/>
                </a:lnTo>
                <a:lnTo>
                  <a:pt x="3736" y="363"/>
                </a:lnTo>
                <a:lnTo>
                  <a:pt x="3737" y="364"/>
                </a:lnTo>
                <a:lnTo>
                  <a:pt x="3737" y="371"/>
                </a:lnTo>
                <a:lnTo>
                  <a:pt x="3737" y="371"/>
                </a:lnTo>
                <a:lnTo>
                  <a:pt x="3738" y="378"/>
                </a:lnTo>
                <a:lnTo>
                  <a:pt x="3738" y="378"/>
                </a:lnTo>
                <a:lnTo>
                  <a:pt x="3738" y="378"/>
                </a:lnTo>
                <a:lnTo>
                  <a:pt x="3738" y="384"/>
                </a:lnTo>
                <a:lnTo>
                  <a:pt x="3738" y="384"/>
                </a:lnTo>
                <a:lnTo>
                  <a:pt x="3738" y="385"/>
                </a:lnTo>
                <a:lnTo>
                  <a:pt x="3739" y="390"/>
                </a:lnTo>
                <a:lnTo>
                  <a:pt x="3739" y="390"/>
                </a:lnTo>
                <a:lnTo>
                  <a:pt x="3739" y="394"/>
                </a:lnTo>
                <a:lnTo>
                  <a:pt x="3739" y="393"/>
                </a:lnTo>
                <a:lnTo>
                  <a:pt x="3740" y="393"/>
                </a:lnTo>
                <a:lnTo>
                  <a:pt x="3740" y="398"/>
                </a:lnTo>
                <a:lnTo>
                  <a:pt x="3740" y="398"/>
                </a:lnTo>
                <a:lnTo>
                  <a:pt x="3740" y="398"/>
                </a:lnTo>
                <a:lnTo>
                  <a:pt x="3740" y="404"/>
                </a:lnTo>
                <a:lnTo>
                  <a:pt x="3741" y="405"/>
                </a:lnTo>
                <a:lnTo>
                  <a:pt x="3741" y="376"/>
                </a:lnTo>
                <a:lnTo>
                  <a:pt x="3741" y="366"/>
                </a:lnTo>
                <a:lnTo>
                  <a:pt x="3742" y="206"/>
                </a:lnTo>
                <a:lnTo>
                  <a:pt x="3742" y="193"/>
                </a:lnTo>
                <a:lnTo>
                  <a:pt x="3742" y="134"/>
                </a:lnTo>
                <a:lnTo>
                  <a:pt x="3742" y="136"/>
                </a:lnTo>
                <a:lnTo>
                  <a:pt x="3742" y="139"/>
                </a:lnTo>
                <a:lnTo>
                  <a:pt x="3743" y="219"/>
                </a:lnTo>
                <a:lnTo>
                  <a:pt x="3743" y="226"/>
                </a:lnTo>
                <a:lnTo>
                  <a:pt x="3743" y="281"/>
                </a:lnTo>
                <a:lnTo>
                  <a:pt x="3744" y="285"/>
                </a:lnTo>
                <a:lnTo>
                  <a:pt x="3744" y="301"/>
                </a:lnTo>
                <a:lnTo>
                  <a:pt x="3744" y="301"/>
                </a:lnTo>
                <a:lnTo>
                  <a:pt x="3744" y="315"/>
                </a:lnTo>
                <a:lnTo>
                  <a:pt x="3745" y="315"/>
                </a:lnTo>
                <a:lnTo>
                  <a:pt x="3745" y="320"/>
                </a:lnTo>
                <a:lnTo>
                  <a:pt x="3745" y="318"/>
                </a:lnTo>
                <a:lnTo>
                  <a:pt x="3745" y="317"/>
                </a:lnTo>
                <a:lnTo>
                  <a:pt x="3745" y="298"/>
                </a:lnTo>
                <a:lnTo>
                  <a:pt x="3746" y="296"/>
                </a:lnTo>
                <a:lnTo>
                  <a:pt x="3746" y="288"/>
                </a:lnTo>
                <a:lnTo>
                  <a:pt x="3746" y="290"/>
                </a:lnTo>
                <a:lnTo>
                  <a:pt x="3746" y="290"/>
                </a:lnTo>
                <a:lnTo>
                  <a:pt x="3747" y="306"/>
                </a:lnTo>
                <a:lnTo>
                  <a:pt x="3747" y="307"/>
                </a:lnTo>
                <a:lnTo>
                  <a:pt x="3747" y="330"/>
                </a:lnTo>
                <a:lnTo>
                  <a:pt x="3747" y="332"/>
                </a:lnTo>
                <a:lnTo>
                  <a:pt x="3748" y="348"/>
                </a:lnTo>
                <a:lnTo>
                  <a:pt x="3748" y="350"/>
                </a:lnTo>
                <a:lnTo>
                  <a:pt x="3748" y="361"/>
                </a:lnTo>
                <a:lnTo>
                  <a:pt x="3749" y="362"/>
                </a:lnTo>
                <a:lnTo>
                  <a:pt x="3749" y="369"/>
                </a:lnTo>
                <a:lnTo>
                  <a:pt x="3749" y="368"/>
                </a:lnTo>
                <a:lnTo>
                  <a:pt x="3749" y="369"/>
                </a:lnTo>
                <a:lnTo>
                  <a:pt x="3749" y="375"/>
                </a:lnTo>
                <a:lnTo>
                  <a:pt x="3749" y="376"/>
                </a:lnTo>
                <a:lnTo>
                  <a:pt x="3750" y="381"/>
                </a:lnTo>
                <a:lnTo>
                  <a:pt x="3750" y="382"/>
                </a:lnTo>
                <a:lnTo>
                  <a:pt x="3751" y="388"/>
                </a:lnTo>
                <a:lnTo>
                  <a:pt x="3751" y="388"/>
                </a:lnTo>
                <a:lnTo>
                  <a:pt x="3751" y="392"/>
                </a:lnTo>
                <a:lnTo>
                  <a:pt x="3751" y="392"/>
                </a:lnTo>
                <a:lnTo>
                  <a:pt x="3751" y="393"/>
                </a:lnTo>
                <a:lnTo>
                  <a:pt x="3751" y="392"/>
                </a:lnTo>
                <a:lnTo>
                  <a:pt x="3752" y="396"/>
                </a:lnTo>
                <a:lnTo>
                  <a:pt x="3752" y="397"/>
                </a:lnTo>
                <a:lnTo>
                  <a:pt x="3752" y="403"/>
                </a:lnTo>
                <a:lnTo>
                  <a:pt x="3752" y="402"/>
                </a:lnTo>
                <a:lnTo>
                  <a:pt x="3753" y="404"/>
                </a:lnTo>
                <a:lnTo>
                  <a:pt x="3753" y="385"/>
                </a:lnTo>
                <a:lnTo>
                  <a:pt x="3753" y="377"/>
                </a:lnTo>
                <a:lnTo>
                  <a:pt x="3753" y="219"/>
                </a:lnTo>
                <a:lnTo>
                  <a:pt x="3754" y="206"/>
                </a:lnTo>
                <a:lnTo>
                  <a:pt x="3754" y="127"/>
                </a:lnTo>
                <a:lnTo>
                  <a:pt x="3754" y="127"/>
                </a:lnTo>
                <a:lnTo>
                  <a:pt x="3754" y="128"/>
                </a:lnTo>
                <a:lnTo>
                  <a:pt x="3755" y="209"/>
                </a:lnTo>
                <a:lnTo>
                  <a:pt x="3755" y="217"/>
                </a:lnTo>
                <a:lnTo>
                  <a:pt x="3755" y="276"/>
                </a:lnTo>
                <a:lnTo>
                  <a:pt x="3755" y="280"/>
                </a:lnTo>
                <a:lnTo>
                  <a:pt x="3756" y="303"/>
                </a:lnTo>
                <a:lnTo>
                  <a:pt x="3756" y="303"/>
                </a:lnTo>
                <a:lnTo>
                  <a:pt x="3756" y="318"/>
                </a:lnTo>
                <a:lnTo>
                  <a:pt x="3756" y="317"/>
                </a:lnTo>
                <a:lnTo>
                  <a:pt x="3757" y="318"/>
                </a:lnTo>
                <a:lnTo>
                  <a:pt x="3757" y="323"/>
                </a:lnTo>
                <a:lnTo>
                  <a:pt x="3757" y="323"/>
                </a:lnTo>
                <a:lnTo>
                  <a:pt x="3757" y="323"/>
                </a:lnTo>
                <a:lnTo>
                  <a:pt x="3757" y="305"/>
                </a:lnTo>
                <a:lnTo>
                  <a:pt x="3758" y="302"/>
                </a:lnTo>
                <a:lnTo>
                  <a:pt x="3758" y="290"/>
                </a:lnTo>
                <a:lnTo>
                  <a:pt x="3758" y="290"/>
                </a:lnTo>
                <a:lnTo>
                  <a:pt x="3758" y="290"/>
                </a:lnTo>
                <a:lnTo>
                  <a:pt x="3758" y="305"/>
                </a:lnTo>
                <a:lnTo>
                  <a:pt x="3759" y="306"/>
                </a:lnTo>
                <a:lnTo>
                  <a:pt x="3759" y="330"/>
                </a:lnTo>
                <a:lnTo>
                  <a:pt x="3759" y="332"/>
                </a:lnTo>
                <a:lnTo>
                  <a:pt x="3760" y="349"/>
                </a:lnTo>
                <a:lnTo>
                  <a:pt x="3760" y="349"/>
                </a:lnTo>
                <a:lnTo>
                  <a:pt x="3760" y="360"/>
                </a:lnTo>
                <a:lnTo>
                  <a:pt x="3760" y="360"/>
                </a:lnTo>
                <a:lnTo>
                  <a:pt x="3760" y="362"/>
                </a:lnTo>
                <a:lnTo>
                  <a:pt x="3761" y="369"/>
                </a:lnTo>
                <a:lnTo>
                  <a:pt x="3761" y="370"/>
                </a:lnTo>
                <a:lnTo>
                  <a:pt x="3761" y="376"/>
                </a:lnTo>
                <a:lnTo>
                  <a:pt x="3761" y="375"/>
                </a:lnTo>
                <a:lnTo>
                  <a:pt x="3762" y="376"/>
                </a:lnTo>
                <a:lnTo>
                  <a:pt x="3762" y="382"/>
                </a:lnTo>
                <a:lnTo>
                  <a:pt x="3762" y="383"/>
                </a:lnTo>
                <a:lnTo>
                  <a:pt x="3762" y="388"/>
                </a:lnTo>
                <a:lnTo>
                  <a:pt x="3763" y="388"/>
                </a:lnTo>
                <a:lnTo>
                  <a:pt x="3763" y="387"/>
                </a:lnTo>
                <a:lnTo>
                  <a:pt x="3763" y="391"/>
                </a:lnTo>
                <a:lnTo>
                  <a:pt x="3763" y="392"/>
                </a:lnTo>
                <a:lnTo>
                  <a:pt x="3764" y="397"/>
                </a:lnTo>
                <a:lnTo>
                  <a:pt x="3764" y="398"/>
                </a:lnTo>
                <a:lnTo>
                  <a:pt x="3764" y="397"/>
                </a:lnTo>
                <a:lnTo>
                  <a:pt x="3764" y="402"/>
                </a:lnTo>
                <a:lnTo>
                  <a:pt x="3764" y="404"/>
                </a:lnTo>
                <a:lnTo>
                  <a:pt x="3765" y="376"/>
                </a:lnTo>
                <a:lnTo>
                  <a:pt x="3765" y="366"/>
                </a:lnTo>
                <a:lnTo>
                  <a:pt x="3765" y="207"/>
                </a:lnTo>
                <a:lnTo>
                  <a:pt x="3766" y="195"/>
                </a:lnTo>
                <a:lnTo>
                  <a:pt x="3766" y="134"/>
                </a:lnTo>
                <a:lnTo>
                  <a:pt x="3766" y="139"/>
                </a:lnTo>
                <a:lnTo>
                  <a:pt x="3766" y="144"/>
                </a:lnTo>
                <a:lnTo>
                  <a:pt x="3766" y="235"/>
                </a:lnTo>
                <a:lnTo>
                  <a:pt x="3767" y="243"/>
                </a:lnTo>
                <a:lnTo>
                  <a:pt x="3767" y="301"/>
                </a:lnTo>
                <a:lnTo>
                  <a:pt x="3767" y="304"/>
                </a:lnTo>
                <a:lnTo>
                  <a:pt x="3768" y="328"/>
                </a:lnTo>
                <a:lnTo>
                  <a:pt x="3768" y="329"/>
                </a:lnTo>
                <a:lnTo>
                  <a:pt x="3768" y="340"/>
                </a:lnTo>
                <a:lnTo>
                  <a:pt x="3768" y="340"/>
                </a:lnTo>
                <a:lnTo>
                  <a:pt x="3769" y="326"/>
                </a:lnTo>
                <a:lnTo>
                  <a:pt x="3769" y="323"/>
                </a:lnTo>
                <a:lnTo>
                  <a:pt x="3769" y="293"/>
                </a:lnTo>
                <a:lnTo>
                  <a:pt x="3770" y="291"/>
                </a:lnTo>
                <a:lnTo>
                  <a:pt x="3770" y="285"/>
                </a:lnTo>
                <a:lnTo>
                  <a:pt x="3770" y="288"/>
                </a:lnTo>
                <a:lnTo>
                  <a:pt x="3770" y="290"/>
                </a:lnTo>
                <a:lnTo>
                  <a:pt x="3770" y="318"/>
                </a:lnTo>
                <a:lnTo>
                  <a:pt x="3771" y="319"/>
                </a:lnTo>
                <a:lnTo>
                  <a:pt x="3771" y="341"/>
                </a:lnTo>
                <a:lnTo>
                  <a:pt x="3771" y="344"/>
                </a:lnTo>
                <a:lnTo>
                  <a:pt x="3771" y="356"/>
                </a:lnTo>
                <a:lnTo>
                  <a:pt x="3772" y="357"/>
                </a:lnTo>
                <a:lnTo>
                  <a:pt x="3772" y="366"/>
                </a:lnTo>
                <a:lnTo>
                  <a:pt x="3772" y="366"/>
                </a:lnTo>
                <a:lnTo>
                  <a:pt x="3772" y="366"/>
                </a:lnTo>
                <a:lnTo>
                  <a:pt x="3773" y="373"/>
                </a:lnTo>
                <a:lnTo>
                  <a:pt x="3773" y="374"/>
                </a:lnTo>
                <a:lnTo>
                  <a:pt x="3773" y="380"/>
                </a:lnTo>
                <a:lnTo>
                  <a:pt x="3773" y="381"/>
                </a:lnTo>
                <a:lnTo>
                  <a:pt x="3774" y="386"/>
                </a:lnTo>
                <a:lnTo>
                  <a:pt x="3774" y="386"/>
                </a:lnTo>
                <a:lnTo>
                  <a:pt x="3774" y="390"/>
                </a:lnTo>
                <a:lnTo>
                  <a:pt x="3775" y="390"/>
                </a:lnTo>
                <a:lnTo>
                  <a:pt x="3775" y="396"/>
                </a:lnTo>
                <a:lnTo>
                  <a:pt x="3775" y="396"/>
                </a:lnTo>
                <a:lnTo>
                  <a:pt x="3775" y="402"/>
                </a:lnTo>
                <a:lnTo>
                  <a:pt x="3775" y="401"/>
                </a:lnTo>
                <a:lnTo>
                  <a:pt x="3775" y="401"/>
                </a:lnTo>
                <a:lnTo>
                  <a:pt x="3776" y="326"/>
                </a:lnTo>
                <a:lnTo>
                  <a:pt x="3776" y="310"/>
                </a:lnTo>
                <a:lnTo>
                  <a:pt x="3777" y="150"/>
                </a:lnTo>
                <a:lnTo>
                  <a:pt x="3777" y="142"/>
                </a:lnTo>
                <a:lnTo>
                  <a:pt x="3777" y="122"/>
                </a:lnTo>
                <a:lnTo>
                  <a:pt x="3777" y="155"/>
                </a:lnTo>
                <a:lnTo>
                  <a:pt x="3777" y="163"/>
                </a:lnTo>
                <a:lnTo>
                  <a:pt x="3778" y="255"/>
                </a:lnTo>
                <a:lnTo>
                  <a:pt x="3778" y="261"/>
                </a:lnTo>
                <a:lnTo>
                  <a:pt x="3778" y="301"/>
                </a:lnTo>
                <a:lnTo>
                  <a:pt x="3778" y="303"/>
                </a:lnTo>
                <a:lnTo>
                  <a:pt x="3779" y="317"/>
                </a:lnTo>
                <a:lnTo>
                  <a:pt x="3779" y="317"/>
                </a:lnTo>
                <a:lnTo>
                  <a:pt x="3779" y="329"/>
                </a:lnTo>
                <a:lnTo>
                  <a:pt x="3779" y="329"/>
                </a:lnTo>
                <a:lnTo>
                  <a:pt x="3780" y="329"/>
                </a:lnTo>
                <a:lnTo>
                  <a:pt x="3780" y="319"/>
                </a:lnTo>
                <a:lnTo>
                  <a:pt x="3780" y="317"/>
                </a:lnTo>
                <a:lnTo>
                  <a:pt x="3781" y="296"/>
                </a:lnTo>
                <a:lnTo>
                  <a:pt x="3781" y="294"/>
                </a:lnTo>
                <a:lnTo>
                  <a:pt x="3781" y="292"/>
                </a:lnTo>
                <a:lnTo>
                  <a:pt x="3781" y="297"/>
                </a:lnTo>
                <a:lnTo>
                  <a:pt x="3781" y="300"/>
                </a:lnTo>
                <a:lnTo>
                  <a:pt x="3782" y="324"/>
                </a:lnTo>
                <a:lnTo>
                  <a:pt x="3782" y="328"/>
                </a:lnTo>
                <a:lnTo>
                  <a:pt x="3782" y="347"/>
                </a:lnTo>
                <a:lnTo>
                  <a:pt x="3782" y="349"/>
                </a:lnTo>
                <a:lnTo>
                  <a:pt x="3783" y="363"/>
                </a:lnTo>
                <a:lnTo>
                  <a:pt x="3783" y="363"/>
                </a:lnTo>
                <a:lnTo>
                  <a:pt x="3783" y="372"/>
                </a:lnTo>
                <a:lnTo>
                  <a:pt x="3784" y="371"/>
                </a:lnTo>
                <a:lnTo>
                  <a:pt x="3784" y="378"/>
                </a:lnTo>
                <a:lnTo>
                  <a:pt x="3784" y="378"/>
                </a:lnTo>
                <a:lnTo>
                  <a:pt x="3784" y="385"/>
                </a:lnTo>
                <a:lnTo>
                  <a:pt x="3785" y="386"/>
                </a:lnTo>
                <a:lnTo>
                  <a:pt x="3785" y="392"/>
                </a:lnTo>
                <a:lnTo>
                  <a:pt x="3785" y="393"/>
                </a:lnTo>
                <a:lnTo>
                  <a:pt x="3786" y="396"/>
                </a:lnTo>
                <a:lnTo>
                  <a:pt x="3786" y="395"/>
                </a:lnTo>
                <a:lnTo>
                  <a:pt x="3786" y="396"/>
                </a:lnTo>
                <a:lnTo>
                  <a:pt x="3786" y="401"/>
                </a:lnTo>
                <a:lnTo>
                  <a:pt x="3786" y="400"/>
                </a:lnTo>
                <a:lnTo>
                  <a:pt x="3786" y="401"/>
                </a:lnTo>
                <a:lnTo>
                  <a:pt x="3787" y="408"/>
                </a:lnTo>
                <a:lnTo>
                  <a:pt x="3787" y="408"/>
                </a:lnTo>
                <a:lnTo>
                  <a:pt x="3787" y="411"/>
                </a:lnTo>
                <a:lnTo>
                  <a:pt x="3787" y="397"/>
                </a:lnTo>
                <a:lnTo>
                  <a:pt x="3788" y="389"/>
                </a:lnTo>
                <a:lnTo>
                  <a:pt x="3788" y="229"/>
                </a:lnTo>
                <a:lnTo>
                  <a:pt x="3788" y="214"/>
                </a:lnTo>
                <a:lnTo>
                  <a:pt x="3788" y="121"/>
                </a:lnTo>
                <a:lnTo>
                  <a:pt x="3789" y="122"/>
                </a:lnTo>
                <a:lnTo>
                  <a:pt x="3789" y="208"/>
                </a:lnTo>
                <a:lnTo>
                  <a:pt x="3789" y="217"/>
                </a:lnTo>
                <a:lnTo>
                  <a:pt x="3790" y="285"/>
                </a:lnTo>
                <a:lnTo>
                  <a:pt x="3790" y="287"/>
                </a:lnTo>
                <a:lnTo>
                  <a:pt x="3790" y="308"/>
                </a:lnTo>
                <a:lnTo>
                  <a:pt x="3790" y="307"/>
                </a:lnTo>
                <a:lnTo>
                  <a:pt x="3790" y="310"/>
                </a:lnTo>
                <a:lnTo>
                  <a:pt x="3791" y="324"/>
                </a:lnTo>
                <a:lnTo>
                  <a:pt x="3791" y="324"/>
                </a:lnTo>
                <a:lnTo>
                  <a:pt x="3791" y="328"/>
                </a:lnTo>
                <a:lnTo>
                  <a:pt x="3791" y="326"/>
                </a:lnTo>
                <a:lnTo>
                  <a:pt x="3792" y="326"/>
                </a:lnTo>
                <a:lnTo>
                  <a:pt x="3792" y="309"/>
                </a:lnTo>
                <a:lnTo>
                  <a:pt x="3792" y="307"/>
                </a:lnTo>
                <a:lnTo>
                  <a:pt x="3792" y="295"/>
                </a:lnTo>
                <a:lnTo>
                  <a:pt x="3792" y="295"/>
                </a:lnTo>
                <a:lnTo>
                  <a:pt x="3793" y="294"/>
                </a:lnTo>
                <a:lnTo>
                  <a:pt x="3793" y="311"/>
                </a:lnTo>
                <a:lnTo>
                  <a:pt x="3793" y="312"/>
                </a:lnTo>
                <a:lnTo>
                  <a:pt x="3794" y="338"/>
                </a:lnTo>
                <a:lnTo>
                  <a:pt x="3794" y="340"/>
                </a:lnTo>
                <a:lnTo>
                  <a:pt x="3794" y="357"/>
                </a:lnTo>
                <a:lnTo>
                  <a:pt x="3794" y="358"/>
                </a:lnTo>
                <a:lnTo>
                  <a:pt x="3795" y="368"/>
                </a:lnTo>
                <a:lnTo>
                  <a:pt x="3795" y="369"/>
                </a:lnTo>
                <a:lnTo>
                  <a:pt x="3795" y="376"/>
                </a:lnTo>
                <a:lnTo>
                  <a:pt x="3795" y="376"/>
                </a:lnTo>
                <a:lnTo>
                  <a:pt x="3795" y="377"/>
                </a:lnTo>
                <a:lnTo>
                  <a:pt x="3796" y="384"/>
                </a:lnTo>
                <a:lnTo>
                  <a:pt x="3796" y="384"/>
                </a:lnTo>
                <a:lnTo>
                  <a:pt x="3796" y="390"/>
                </a:lnTo>
                <a:lnTo>
                  <a:pt x="3797" y="390"/>
                </a:lnTo>
                <a:lnTo>
                  <a:pt x="3797" y="395"/>
                </a:lnTo>
                <a:lnTo>
                  <a:pt x="3797" y="395"/>
                </a:lnTo>
                <a:lnTo>
                  <a:pt x="3797" y="395"/>
                </a:lnTo>
                <a:lnTo>
                  <a:pt x="3797" y="399"/>
                </a:lnTo>
                <a:lnTo>
                  <a:pt x="3798" y="399"/>
                </a:lnTo>
                <a:lnTo>
                  <a:pt x="3798" y="404"/>
                </a:lnTo>
                <a:lnTo>
                  <a:pt x="3798" y="404"/>
                </a:lnTo>
                <a:lnTo>
                  <a:pt x="3798" y="405"/>
                </a:lnTo>
                <a:lnTo>
                  <a:pt x="3799" y="412"/>
                </a:lnTo>
                <a:lnTo>
                  <a:pt x="3799" y="413"/>
                </a:lnTo>
                <a:lnTo>
                  <a:pt x="3799" y="414"/>
                </a:lnTo>
                <a:lnTo>
                  <a:pt x="3799" y="385"/>
                </a:lnTo>
                <a:lnTo>
                  <a:pt x="3799" y="375"/>
                </a:lnTo>
                <a:lnTo>
                  <a:pt x="3800" y="206"/>
                </a:lnTo>
                <a:lnTo>
                  <a:pt x="3800" y="192"/>
                </a:lnTo>
                <a:lnTo>
                  <a:pt x="3800" y="125"/>
                </a:lnTo>
                <a:lnTo>
                  <a:pt x="3800" y="130"/>
                </a:lnTo>
                <a:lnTo>
                  <a:pt x="3801" y="134"/>
                </a:lnTo>
                <a:lnTo>
                  <a:pt x="3801" y="230"/>
                </a:lnTo>
                <a:lnTo>
                  <a:pt x="3801" y="238"/>
                </a:lnTo>
                <a:lnTo>
                  <a:pt x="3801" y="295"/>
                </a:lnTo>
                <a:lnTo>
                  <a:pt x="3801" y="300"/>
                </a:lnTo>
                <a:lnTo>
                  <a:pt x="3802" y="321"/>
                </a:lnTo>
                <a:lnTo>
                  <a:pt x="3802" y="322"/>
                </a:lnTo>
                <a:lnTo>
                  <a:pt x="3803" y="333"/>
                </a:lnTo>
                <a:lnTo>
                  <a:pt x="3803" y="333"/>
                </a:lnTo>
                <a:lnTo>
                  <a:pt x="3803" y="335"/>
                </a:lnTo>
                <a:lnTo>
                  <a:pt x="3803" y="329"/>
                </a:lnTo>
                <a:lnTo>
                  <a:pt x="3803" y="328"/>
                </a:lnTo>
                <a:lnTo>
                  <a:pt x="3804" y="307"/>
                </a:lnTo>
                <a:lnTo>
                  <a:pt x="3804" y="304"/>
                </a:lnTo>
                <a:lnTo>
                  <a:pt x="3804" y="296"/>
                </a:lnTo>
                <a:lnTo>
                  <a:pt x="3804" y="297"/>
                </a:lnTo>
                <a:lnTo>
                  <a:pt x="3804" y="298"/>
                </a:lnTo>
                <a:lnTo>
                  <a:pt x="3805" y="320"/>
                </a:lnTo>
                <a:lnTo>
                  <a:pt x="3805" y="323"/>
                </a:lnTo>
                <a:lnTo>
                  <a:pt x="3805" y="345"/>
                </a:lnTo>
                <a:lnTo>
                  <a:pt x="3806" y="349"/>
                </a:lnTo>
                <a:lnTo>
                  <a:pt x="3806" y="364"/>
                </a:lnTo>
                <a:lnTo>
                  <a:pt x="3806" y="364"/>
                </a:lnTo>
                <a:lnTo>
                  <a:pt x="3807" y="374"/>
                </a:lnTo>
                <a:lnTo>
                  <a:pt x="3807" y="375"/>
                </a:lnTo>
                <a:lnTo>
                  <a:pt x="3807" y="381"/>
                </a:lnTo>
                <a:lnTo>
                  <a:pt x="3807" y="382"/>
                </a:lnTo>
                <a:lnTo>
                  <a:pt x="3807" y="381"/>
                </a:lnTo>
                <a:lnTo>
                  <a:pt x="3808" y="389"/>
                </a:lnTo>
                <a:lnTo>
                  <a:pt x="3808" y="389"/>
                </a:lnTo>
                <a:lnTo>
                  <a:pt x="3808" y="395"/>
                </a:lnTo>
                <a:lnTo>
                  <a:pt x="3808" y="395"/>
                </a:lnTo>
                <a:lnTo>
                  <a:pt x="3808" y="395"/>
                </a:lnTo>
                <a:lnTo>
                  <a:pt x="3809" y="398"/>
                </a:lnTo>
                <a:lnTo>
                  <a:pt x="3809" y="398"/>
                </a:lnTo>
                <a:lnTo>
                  <a:pt x="3809" y="399"/>
                </a:lnTo>
                <a:lnTo>
                  <a:pt x="3809" y="398"/>
                </a:lnTo>
                <a:lnTo>
                  <a:pt x="3809" y="402"/>
                </a:lnTo>
                <a:lnTo>
                  <a:pt x="3809" y="402"/>
                </a:lnTo>
                <a:lnTo>
                  <a:pt x="3810" y="402"/>
                </a:lnTo>
                <a:lnTo>
                  <a:pt x="3810" y="408"/>
                </a:lnTo>
                <a:lnTo>
                  <a:pt x="3810" y="409"/>
                </a:lnTo>
                <a:lnTo>
                  <a:pt x="3810" y="415"/>
                </a:lnTo>
                <a:lnTo>
                  <a:pt x="3810" y="415"/>
                </a:lnTo>
                <a:lnTo>
                  <a:pt x="3811" y="415"/>
                </a:lnTo>
                <a:lnTo>
                  <a:pt x="3811" y="343"/>
                </a:lnTo>
                <a:lnTo>
                  <a:pt x="3811" y="328"/>
                </a:lnTo>
                <a:lnTo>
                  <a:pt x="3812" y="166"/>
                </a:lnTo>
                <a:lnTo>
                  <a:pt x="3812" y="155"/>
                </a:lnTo>
                <a:lnTo>
                  <a:pt x="3812" y="131"/>
                </a:lnTo>
                <a:lnTo>
                  <a:pt x="3812" y="161"/>
                </a:lnTo>
                <a:lnTo>
                  <a:pt x="3812" y="170"/>
                </a:lnTo>
                <a:lnTo>
                  <a:pt x="3813" y="260"/>
                </a:lnTo>
                <a:lnTo>
                  <a:pt x="3813" y="267"/>
                </a:lnTo>
                <a:lnTo>
                  <a:pt x="3813" y="317"/>
                </a:lnTo>
                <a:lnTo>
                  <a:pt x="3814" y="319"/>
                </a:lnTo>
                <a:lnTo>
                  <a:pt x="3814" y="334"/>
                </a:lnTo>
                <a:lnTo>
                  <a:pt x="3814" y="336"/>
                </a:lnTo>
                <a:lnTo>
                  <a:pt x="3814" y="344"/>
                </a:lnTo>
                <a:lnTo>
                  <a:pt x="3814" y="343"/>
                </a:lnTo>
                <a:lnTo>
                  <a:pt x="3815" y="343"/>
                </a:lnTo>
                <a:lnTo>
                  <a:pt x="3815" y="328"/>
                </a:lnTo>
                <a:lnTo>
                  <a:pt x="3815" y="325"/>
                </a:lnTo>
                <a:lnTo>
                  <a:pt x="3816" y="303"/>
                </a:lnTo>
                <a:lnTo>
                  <a:pt x="3816" y="302"/>
                </a:lnTo>
                <a:lnTo>
                  <a:pt x="3816" y="299"/>
                </a:lnTo>
                <a:lnTo>
                  <a:pt x="3816" y="306"/>
                </a:lnTo>
                <a:lnTo>
                  <a:pt x="3816" y="308"/>
                </a:lnTo>
                <a:lnTo>
                  <a:pt x="3817" y="335"/>
                </a:lnTo>
                <a:lnTo>
                  <a:pt x="3817" y="336"/>
                </a:lnTo>
                <a:lnTo>
                  <a:pt x="3817" y="358"/>
                </a:lnTo>
                <a:lnTo>
                  <a:pt x="3818" y="360"/>
                </a:lnTo>
                <a:lnTo>
                  <a:pt x="3818" y="371"/>
                </a:lnTo>
                <a:lnTo>
                  <a:pt x="3818" y="373"/>
                </a:lnTo>
                <a:lnTo>
                  <a:pt x="3818" y="381"/>
                </a:lnTo>
                <a:lnTo>
                  <a:pt x="3819" y="381"/>
                </a:lnTo>
                <a:lnTo>
                  <a:pt x="3819" y="381"/>
                </a:lnTo>
                <a:lnTo>
                  <a:pt x="3819" y="386"/>
                </a:lnTo>
                <a:lnTo>
                  <a:pt x="3819" y="387"/>
                </a:lnTo>
                <a:lnTo>
                  <a:pt x="3820" y="393"/>
                </a:lnTo>
                <a:lnTo>
                  <a:pt x="3820" y="393"/>
                </a:lnTo>
                <a:lnTo>
                  <a:pt x="3820" y="397"/>
                </a:lnTo>
                <a:lnTo>
                  <a:pt x="3820" y="397"/>
                </a:lnTo>
                <a:lnTo>
                  <a:pt x="3821" y="401"/>
                </a:lnTo>
                <a:lnTo>
                  <a:pt x="3821" y="400"/>
                </a:lnTo>
                <a:lnTo>
                  <a:pt x="3821" y="400"/>
                </a:lnTo>
                <a:lnTo>
                  <a:pt x="3821" y="404"/>
                </a:lnTo>
                <a:lnTo>
                  <a:pt x="3821" y="404"/>
                </a:lnTo>
                <a:lnTo>
                  <a:pt x="3821" y="405"/>
                </a:lnTo>
                <a:lnTo>
                  <a:pt x="3821" y="405"/>
                </a:lnTo>
                <a:lnTo>
                  <a:pt x="3822" y="411"/>
                </a:lnTo>
                <a:lnTo>
                  <a:pt x="3822" y="413"/>
                </a:lnTo>
                <a:lnTo>
                  <a:pt x="3822" y="415"/>
                </a:lnTo>
                <a:lnTo>
                  <a:pt x="3822" y="407"/>
                </a:lnTo>
                <a:lnTo>
                  <a:pt x="3823" y="404"/>
                </a:lnTo>
                <a:lnTo>
                  <a:pt x="3823" y="259"/>
                </a:lnTo>
                <a:lnTo>
                  <a:pt x="3823" y="244"/>
                </a:lnTo>
                <a:lnTo>
                  <a:pt x="3823" y="137"/>
                </a:lnTo>
                <a:lnTo>
                  <a:pt x="3824" y="136"/>
                </a:lnTo>
                <a:lnTo>
                  <a:pt x="3824" y="224"/>
                </a:lnTo>
                <a:lnTo>
                  <a:pt x="3824" y="234"/>
                </a:lnTo>
                <a:lnTo>
                  <a:pt x="3825" y="307"/>
                </a:lnTo>
                <a:lnTo>
                  <a:pt x="3825" y="312"/>
                </a:lnTo>
                <a:lnTo>
                  <a:pt x="3825" y="342"/>
                </a:lnTo>
                <a:lnTo>
                  <a:pt x="3825" y="343"/>
                </a:lnTo>
                <a:lnTo>
                  <a:pt x="3826" y="355"/>
                </a:lnTo>
                <a:lnTo>
                  <a:pt x="3826" y="354"/>
                </a:lnTo>
                <a:lnTo>
                  <a:pt x="3826" y="355"/>
                </a:lnTo>
                <a:lnTo>
                  <a:pt x="3826" y="340"/>
                </a:lnTo>
                <a:lnTo>
                  <a:pt x="3827" y="339"/>
                </a:lnTo>
                <a:lnTo>
                  <a:pt x="3827" y="303"/>
                </a:lnTo>
                <a:lnTo>
                  <a:pt x="3827" y="300"/>
                </a:lnTo>
                <a:lnTo>
                  <a:pt x="3827" y="291"/>
                </a:lnTo>
                <a:lnTo>
                  <a:pt x="3827" y="292"/>
                </a:lnTo>
                <a:lnTo>
                  <a:pt x="3827" y="294"/>
                </a:lnTo>
                <a:lnTo>
                  <a:pt x="3828" y="323"/>
                </a:lnTo>
                <a:lnTo>
                  <a:pt x="3828" y="326"/>
                </a:lnTo>
                <a:lnTo>
                  <a:pt x="3829" y="352"/>
                </a:lnTo>
                <a:lnTo>
                  <a:pt x="3829" y="353"/>
                </a:lnTo>
                <a:lnTo>
                  <a:pt x="3829" y="368"/>
                </a:lnTo>
                <a:lnTo>
                  <a:pt x="3829" y="370"/>
                </a:lnTo>
                <a:lnTo>
                  <a:pt x="3830" y="377"/>
                </a:lnTo>
                <a:lnTo>
                  <a:pt x="3830" y="377"/>
                </a:lnTo>
                <a:lnTo>
                  <a:pt x="3830" y="378"/>
                </a:lnTo>
                <a:lnTo>
                  <a:pt x="3830" y="383"/>
                </a:lnTo>
                <a:lnTo>
                  <a:pt x="3830" y="382"/>
                </a:lnTo>
                <a:lnTo>
                  <a:pt x="3830" y="384"/>
                </a:lnTo>
                <a:lnTo>
                  <a:pt x="3831" y="384"/>
                </a:lnTo>
                <a:lnTo>
                  <a:pt x="3831" y="389"/>
                </a:lnTo>
                <a:lnTo>
                  <a:pt x="3831" y="389"/>
                </a:lnTo>
                <a:lnTo>
                  <a:pt x="3831" y="389"/>
                </a:lnTo>
                <a:lnTo>
                  <a:pt x="3831" y="394"/>
                </a:lnTo>
                <a:lnTo>
                  <a:pt x="3832" y="393"/>
                </a:lnTo>
                <a:lnTo>
                  <a:pt x="3832" y="397"/>
                </a:lnTo>
                <a:lnTo>
                  <a:pt x="3832" y="397"/>
                </a:lnTo>
                <a:lnTo>
                  <a:pt x="3832" y="402"/>
                </a:lnTo>
                <a:lnTo>
                  <a:pt x="3833" y="404"/>
                </a:lnTo>
                <a:lnTo>
                  <a:pt x="3833" y="411"/>
                </a:lnTo>
                <a:lnTo>
                  <a:pt x="3833" y="410"/>
                </a:lnTo>
                <a:lnTo>
                  <a:pt x="3833" y="411"/>
                </a:lnTo>
                <a:lnTo>
                  <a:pt x="3834" y="347"/>
                </a:lnTo>
                <a:lnTo>
                  <a:pt x="3834" y="330"/>
                </a:lnTo>
                <a:lnTo>
                  <a:pt x="3834" y="158"/>
                </a:lnTo>
                <a:lnTo>
                  <a:pt x="3834" y="148"/>
                </a:lnTo>
                <a:lnTo>
                  <a:pt x="3834" y="118"/>
                </a:lnTo>
                <a:lnTo>
                  <a:pt x="3835" y="149"/>
                </a:lnTo>
                <a:lnTo>
                  <a:pt x="3835" y="159"/>
                </a:lnTo>
                <a:lnTo>
                  <a:pt x="3835" y="261"/>
                </a:lnTo>
                <a:lnTo>
                  <a:pt x="3836" y="267"/>
                </a:lnTo>
                <a:lnTo>
                  <a:pt x="3836" y="309"/>
                </a:lnTo>
                <a:lnTo>
                  <a:pt x="3836" y="312"/>
                </a:lnTo>
                <a:lnTo>
                  <a:pt x="3836" y="327"/>
                </a:lnTo>
                <a:lnTo>
                  <a:pt x="3837" y="327"/>
                </a:lnTo>
                <a:lnTo>
                  <a:pt x="3837" y="335"/>
                </a:lnTo>
                <a:lnTo>
                  <a:pt x="3837" y="334"/>
                </a:lnTo>
                <a:lnTo>
                  <a:pt x="3838" y="320"/>
                </a:lnTo>
                <a:lnTo>
                  <a:pt x="3838" y="319"/>
                </a:lnTo>
                <a:lnTo>
                  <a:pt x="3838" y="295"/>
                </a:lnTo>
                <a:lnTo>
                  <a:pt x="3838" y="294"/>
                </a:lnTo>
                <a:lnTo>
                  <a:pt x="3839" y="292"/>
                </a:lnTo>
                <a:lnTo>
                  <a:pt x="3839" y="299"/>
                </a:lnTo>
                <a:lnTo>
                  <a:pt x="3839" y="300"/>
                </a:lnTo>
                <a:lnTo>
                  <a:pt x="3839" y="328"/>
                </a:lnTo>
                <a:lnTo>
                  <a:pt x="3840" y="330"/>
                </a:lnTo>
                <a:lnTo>
                  <a:pt x="3840" y="355"/>
                </a:lnTo>
                <a:lnTo>
                  <a:pt x="3840" y="356"/>
                </a:lnTo>
                <a:lnTo>
                  <a:pt x="3840" y="369"/>
                </a:lnTo>
                <a:lnTo>
                  <a:pt x="3841" y="369"/>
                </a:lnTo>
                <a:lnTo>
                  <a:pt x="3841" y="377"/>
                </a:lnTo>
                <a:lnTo>
                  <a:pt x="3841" y="377"/>
                </a:lnTo>
                <a:lnTo>
                  <a:pt x="3841" y="377"/>
                </a:lnTo>
                <a:lnTo>
                  <a:pt x="3842" y="383"/>
                </a:lnTo>
                <a:lnTo>
                  <a:pt x="3842" y="384"/>
                </a:lnTo>
                <a:lnTo>
                  <a:pt x="3842" y="389"/>
                </a:lnTo>
                <a:lnTo>
                  <a:pt x="3842" y="389"/>
                </a:lnTo>
                <a:lnTo>
                  <a:pt x="3843" y="393"/>
                </a:lnTo>
                <a:lnTo>
                  <a:pt x="3843" y="393"/>
                </a:lnTo>
                <a:lnTo>
                  <a:pt x="3843" y="394"/>
                </a:lnTo>
                <a:lnTo>
                  <a:pt x="3843" y="393"/>
                </a:lnTo>
                <a:lnTo>
                  <a:pt x="3843" y="395"/>
                </a:lnTo>
                <a:lnTo>
                  <a:pt x="3843" y="394"/>
                </a:lnTo>
                <a:lnTo>
                  <a:pt x="3844" y="395"/>
                </a:lnTo>
                <a:lnTo>
                  <a:pt x="3844" y="395"/>
                </a:lnTo>
                <a:lnTo>
                  <a:pt x="3844" y="400"/>
                </a:lnTo>
                <a:lnTo>
                  <a:pt x="3844" y="400"/>
                </a:lnTo>
                <a:lnTo>
                  <a:pt x="3844" y="410"/>
                </a:lnTo>
                <a:lnTo>
                  <a:pt x="3845" y="410"/>
                </a:lnTo>
                <a:lnTo>
                  <a:pt x="3845" y="413"/>
                </a:lnTo>
                <a:lnTo>
                  <a:pt x="3845" y="395"/>
                </a:lnTo>
                <a:lnTo>
                  <a:pt x="3845" y="388"/>
                </a:lnTo>
                <a:lnTo>
                  <a:pt x="3845" y="223"/>
                </a:lnTo>
                <a:lnTo>
                  <a:pt x="3846" y="208"/>
                </a:lnTo>
                <a:lnTo>
                  <a:pt x="3846" y="114"/>
                </a:lnTo>
                <a:lnTo>
                  <a:pt x="3846" y="117"/>
                </a:lnTo>
                <a:lnTo>
                  <a:pt x="3847" y="216"/>
                </a:lnTo>
                <a:lnTo>
                  <a:pt x="3847" y="225"/>
                </a:lnTo>
                <a:lnTo>
                  <a:pt x="3847" y="294"/>
                </a:lnTo>
                <a:lnTo>
                  <a:pt x="3847" y="297"/>
                </a:lnTo>
                <a:lnTo>
                  <a:pt x="3848" y="315"/>
                </a:lnTo>
                <a:lnTo>
                  <a:pt x="3848" y="315"/>
                </a:lnTo>
                <a:lnTo>
                  <a:pt x="3848" y="324"/>
                </a:lnTo>
                <a:lnTo>
                  <a:pt x="3849" y="324"/>
                </a:lnTo>
                <a:lnTo>
                  <a:pt x="3849" y="325"/>
                </a:lnTo>
                <a:lnTo>
                  <a:pt x="3849" y="320"/>
                </a:lnTo>
                <a:lnTo>
                  <a:pt x="3849" y="319"/>
                </a:lnTo>
                <a:lnTo>
                  <a:pt x="3849" y="297"/>
                </a:lnTo>
                <a:lnTo>
                  <a:pt x="3850" y="295"/>
                </a:lnTo>
                <a:lnTo>
                  <a:pt x="3850" y="286"/>
                </a:lnTo>
                <a:lnTo>
                  <a:pt x="3850" y="288"/>
                </a:lnTo>
                <a:lnTo>
                  <a:pt x="3850" y="290"/>
                </a:lnTo>
                <a:lnTo>
                  <a:pt x="3851" y="313"/>
                </a:lnTo>
                <a:lnTo>
                  <a:pt x="3851" y="315"/>
                </a:lnTo>
                <a:lnTo>
                  <a:pt x="3851" y="341"/>
                </a:lnTo>
                <a:lnTo>
                  <a:pt x="3851" y="343"/>
                </a:lnTo>
                <a:lnTo>
                  <a:pt x="3852" y="359"/>
                </a:lnTo>
                <a:lnTo>
                  <a:pt x="3852" y="360"/>
                </a:lnTo>
                <a:lnTo>
                  <a:pt x="3852" y="370"/>
                </a:lnTo>
                <a:lnTo>
                  <a:pt x="3853" y="370"/>
                </a:lnTo>
                <a:lnTo>
                  <a:pt x="3853" y="377"/>
                </a:lnTo>
                <a:lnTo>
                  <a:pt x="3853" y="378"/>
                </a:lnTo>
                <a:lnTo>
                  <a:pt x="3853" y="377"/>
                </a:lnTo>
                <a:lnTo>
                  <a:pt x="3853" y="381"/>
                </a:lnTo>
                <a:lnTo>
                  <a:pt x="3853" y="381"/>
                </a:lnTo>
                <a:lnTo>
                  <a:pt x="3854" y="385"/>
                </a:lnTo>
                <a:lnTo>
                  <a:pt x="3854" y="386"/>
                </a:lnTo>
                <a:lnTo>
                  <a:pt x="3854" y="385"/>
                </a:lnTo>
                <a:lnTo>
                  <a:pt x="3855" y="389"/>
                </a:lnTo>
                <a:lnTo>
                  <a:pt x="3855" y="389"/>
                </a:lnTo>
                <a:lnTo>
                  <a:pt x="3855" y="389"/>
                </a:lnTo>
                <a:lnTo>
                  <a:pt x="3855" y="389"/>
                </a:lnTo>
                <a:lnTo>
                  <a:pt x="3855" y="392"/>
                </a:lnTo>
                <a:lnTo>
                  <a:pt x="3855" y="392"/>
                </a:lnTo>
                <a:lnTo>
                  <a:pt x="3855" y="392"/>
                </a:lnTo>
                <a:lnTo>
                  <a:pt x="3856" y="401"/>
                </a:lnTo>
                <a:lnTo>
                  <a:pt x="3856" y="402"/>
                </a:lnTo>
                <a:lnTo>
                  <a:pt x="3856" y="409"/>
                </a:lnTo>
                <a:lnTo>
                  <a:pt x="3856" y="408"/>
                </a:lnTo>
                <a:lnTo>
                  <a:pt x="3856" y="409"/>
                </a:lnTo>
                <a:lnTo>
                  <a:pt x="3857" y="334"/>
                </a:lnTo>
                <a:lnTo>
                  <a:pt x="3857" y="319"/>
                </a:lnTo>
                <a:lnTo>
                  <a:pt x="3857" y="154"/>
                </a:lnTo>
                <a:lnTo>
                  <a:pt x="3858" y="144"/>
                </a:lnTo>
                <a:lnTo>
                  <a:pt x="3858" y="118"/>
                </a:lnTo>
                <a:lnTo>
                  <a:pt x="3858" y="155"/>
                </a:lnTo>
                <a:lnTo>
                  <a:pt x="3858" y="166"/>
                </a:lnTo>
                <a:lnTo>
                  <a:pt x="3858" y="272"/>
                </a:lnTo>
                <a:lnTo>
                  <a:pt x="3859" y="278"/>
                </a:lnTo>
                <a:lnTo>
                  <a:pt x="3859" y="316"/>
                </a:lnTo>
                <a:lnTo>
                  <a:pt x="3859" y="319"/>
                </a:lnTo>
                <a:lnTo>
                  <a:pt x="3860" y="328"/>
                </a:lnTo>
                <a:lnTo>
                  <a:pt x="3860" y="330"/>
                </a:lnTo>
                <a:lnTo>
                  <a:pt x="3860" y="334"/>
                </a:lnTo>
                <a:lnTo>
                  <a:pt x="3860" y="332"/>
                </a:lnTo>
                <a:lnTo>
                  <a:pt x="3860" y="332"/>
                </a:lnTo>
                <a:lnTo>
                  <a:pt x="3861" y="309"/>
                </a:lnTo>
                <a:lnTo>
                  <a:pt x="3861" y="305"/>
                </a:lnTo>
                <a:lnTo>
                  <a:pt x="3861" y="283"/>
                </a:lnTo>
                <a:lnTo>
                  <a:pt x="3862" y="283"/>
                </a:lnTo>
                <a:lnTo>
                  <a:pt x="3862" y="282"/>
                </a:lnTo>
                <a:lnTo>
                  <a:pt x="3862" y="299"/>
                </a:lnTo>
                <a:lnTo>
                  <a:pt x="3862" y="302"/>
                </a:lnTo>
                <a:lnTo>
                  <a:pt x="3862" y="333"/>
                </a:lnTo>
                <a:lnTo>
                  <a:pt x="3863" y="336"/>
                </a:lnTo>
                <a:lnTo>
                  <a:pt x="3863" y="355"/>
                </a:lnTo>
                <a:lnTo>
                  <a:pt x="3863" y="356"/>
                </a:lnTo>
                <a:lnTo>
                  <a:pt x="3864" y="364"/>
                </a:lnTo>
                <a:lnTo>
                  <a:pt x="3864" y="364"/>
                </a:lnTo>
                <a:lnTo>
                  <a:pt x="3864" y="368"/>
                </a:lnTo>
                <a:lnTo>
                  <a:pt x="3864" y="368"/>
                </a:lnTo>
                <a:lnTo>
                  <a:pt x="3864" y="369"/>
                </a:lnTo>
                <a:lnTo>
                  <a:pt x="3865" y="372"/>
                </a:lnTo>
                <a:lnTo>
                  <a:pt x="3865" y="372"/>
                </a:lnTo>
                <a:lnTo>
                  <a:pt x="3865" y="377"/>
                </a:lnTo>
                <a:lnTo>
                  <a:pt x="3865" y="377"/>
                </a:lnTo>
                <a:lnTo>
                  <a:pt x="3866" y="378"/>
                </a:lnTo>
                <a:lnTo>
                  <a:pt x="3866" y="381"/>
                </a:lnTo>
                <a:lnTo>
                  <a:pt x="3866" y="381"/>
                </a:lnTo>
                <a:lnTo>
                  <a:pt x="3866" y="387"/>
                </a:lnTo>
                <a:lnTo>
                  <a:pt x="3867" y="388"/>
                </a:lnTo>
                <a:lnTo>
                  <a:pt x="3867" y="395"/>
                </a:lnTo>
                <a:lnTo>
                  <a:pt x="3867" y="397"/>
                </a:lnTo>
                <a:lnTo>
                  <a:pt x="3867" y="401"/>
                </a:lnTo>
                <a:lnTo>
                  <a:pt x="3868" y="388"/>
                </a:lnTo>
                <a:lnTo>
                  <a:pt x="3868" y="381"/>
                </a:lnTo>
                <a:lnTo>
                  <a:pt x="3868" y="243"/>
                </a:lnTo>
                <a:lnTo>
                  <a:pt x="3868" y="228"/>
                </a:lnTo>
                <a:lnTo>
                  <a:pt x="3869" y="111"/>
                </a:lnTo>
                <a:lnTo>
                  <a:pt x="3869" y="111"/>
                </a:lnTo>
                <a:lnTo>
                  <a:pt x="3869" y="208"/>
                </a:lnTo>
                <a:lnTo>
                  <a:pt x="3870" y="217"/>
                </a:lnTo>
                <a:lnTo>
                  <a:pt x="3870" y="297"/>
                </a:lnTo>
                <a:lnTo>
                  <a:pt x="3870" y="301"/>
                </a:lnTo>
                <a:lnTo>
                  <a:pt x="3870" y="321"/>
                </a:lnTo>
                <a:lnTo>
                  <a:pt x="3871" y="322"/>
                </a:lnTo>
                <a:lnTo>
                  <a:pt x="3871" y="331"/>
                </a:lnTo>
                <a:lnTo>
                  <a:pt x="3871" y="332"/>
                </a:lnTo>
                <a:lnTo>
                  <a:pt x="3871" y="320"/>
                </a:lnTo>
                <a:lnTo>
                  <a:pt x="3872" y="319"/>
                </a:lnTo>
                <a:lnTo>
                  <a:pt x="3872" y="291"/>
                </a:lnTo>
                <a:lnTo>
                  <a:pt x="3872" y="289"/>
                </a:lnTo>
                <a:lnTo>
                  <a:pt x="3873" y="281"/>
                </a:lnTo>
                <a:lnTo>
                  <a:pt x="3873" y="285"/>
                </a:lnTo>
                <a:lnTo>
                  <a:pt x="3873" y="287"/>
                </a:lnTo>
                <a:lnTo>
                  <a:pt x="3873" y="318"/>
                </a:lnTo>
                <a:lnTo>
                  <a:pt x="3873" y="320"/>
                </a:lnTo>
                <a:lnTo>
                  <a:pt x="3874" y="345"/>
                </a:lnTo>
                <a:lnTo>
                  <a:pt x="3874" y="347"/>
                </a:lnTo>
                <a:lnTo>
                  <a:pt x="3874" y="362"/>
                </a:lnTo>
                <a:lnTo>
                  <a:pt x="3875" y="363"/>
                </a:lnTo>
                <a:lnTo>
                  <a:pt x="3875" y="371"/>
                </a:lnTo>
                <a:lnTo>
                  <a:pt x="3875" y="370"/>
                </a:lnTo>
                <a:lnTo>
                  <a:pt x="3875" y="371"/>
                </a:lnTo>
                <a:lnTo>
                  <a:pt x="3875" y="375"/>
                </a:lnTo>
                <a:lnTo>
                  <a:pt x="3876" y="375"/>
                </a:lnTo>
                <a:lnTo>
                  <a:pt x="3876" y="380"/>
                </a:lnTo>
                <a:lnTo>
                  <a:pt x="3876" y="379"/>
                </a:lnTo>
                <a:lnTo>
                  <a:pt x="3877" y="383"/>
                </a:lnTo>
                <a:lnTo>
                  <a:pt x="3877" y="382"/>
                </a:lnTo>
                <a:lnTo>
                  <a:pt x="3877" y="383"/>
                </a:lnTo>
                <a:lnTo>
                  <a:pt x="3877" y="387"/>
                </a:lnTo>
                <a:lnTo>
                  <a:pt x="3877" y="388"/>
                </a:lnTo>
                <a:lnTo>
                  <a:pt x="3878" y="395"/>
                </a:lnTo>
                <a:lnTo>
                  <a:pt x="3878" y="396"/>
                </a:lnTo>
                <a:lnTo>
                  <a:pt x="3878" y="405"/>
                </a:lnTo>
                <a:lnTo>
                  <a:pt x="3878" y="404"/>
                </a:lnTo>
                <a:lnTo>
                  <a:pt x="3879" y="405"/>
                </a:lnTo>
                <a:lnTo>
                  <a:pt x="3879" y="353"/>
                </a:lnTo>
                <a:lnTo>
                  <a:pt x="3879" y="339"/>
                </a:lnTo>
                <a:lnTo>
                  <a:pt x="3879" y="175"/>
                </a:lnTo>
                <a:lnTo>
                  <a:pt x="3879" y="161"/>
                </a:lnTo>
                <a:lnTo>
                  <a:pt x="3880" y="100"/>
                </a:lnTo>
                <a:lnTo>
                  <a:pt x="3880" y="111"/>
                </a:lnTo>
                <a:lnTo>
                  <a:pt x="3880" y="119"/>
                </a:lnTo>
                <a:lnTo>
                  <a:pt x="3881" y="232"/>
                </a:lnTo>
                <a:lnTo>
                  <a:pt x="3881" y="240"/>
                </a:lnTo>
                <a:lnTo>
                  <a:pt x="3881" y="300"/>
                </a:lnTo>
                <a:lnTo>
                  <a:pt x="3881" y="301"/>
                </a:lnTo>
                <a:lnTo>
                  <a:pt x="3882" y="311"/>
                </a:lnTo>
                <a:lnTo>
                  <a:pt x="3882" y="310"/>
                </a:lnTo>
                <a:lnTo>
                  <a:pt x="3882" y="311"/>
                </a:lnTo>
                <a:lnTo>
                  <a:pt x="3882" y="319"/>
                </a:lnTo>
                <a:lnTo>
                  <a:pt x="3882" y="318"/>
                </a:lnTo>
                <a:lnTo>
                  <a:pt x="3882" y="319"/>
                </a:lnTo>
                <a:lnTo>
                  <a:pt x="3883" y="306"/>
                </a:lnTo>
                <a:lnTo>
                  <a:pt x="3883" y="305"/>
                </a:lnTo>
                <a:lnTo>
                  <a:pt x="3883" y="286"/>
                </a:lnTo>
                <a:lnTo>
                  <a:pt x="3884" y="285"/>
                </a:lnTo>
                <a:lnTo>
                  <a:pt x="3884" y="282"/>
                </a:lnTo>
                <a:lnTo>
                  <a:pt x="3884" y="289"/>
                </a:lnTo>
                <a:lnTo>
                  <a:pt x="3884" y="291"/>
                </a:lnTo>
                <a:lnTo>
                  <a:pt x="3884" y="320"/>
                </a:lnTo>
                <a:lnTo>
                  <a:pt x="3885" y="322"/>
                </a:lnTo>
                <a:lnTo>
                  <a:pt x="3885" y="345"/>
                </a:lnTo>
                <a:lnTo>
                  <a:pt x="3885" y="347"/>
                </a:lnTo>
                <a:lnTo>
                  <a:pt x="3886" y="356"/>
                </a:lnTo>
                <a:lnTo>
                  <a:pt x="3886" y="356"/>
                </a:lnTo>
                <a:lnTo>
                  <a:pt x="3886" y="365"/>
                </a:lnTo>
                <a:lnTo>
                  <a:pt x="3886" y="367"/>
                </a:lnTo>
                <a:lnTo>
                  <a:pt x="3887" y="375"/>
                </a:lnTo>
                <a:lnTo>
                  <a:pt x="3887" y="376"/>
                </a:lnTo>
                <a:lnTo>
                  <a:pt x="3887" y="380"/>
                </a:lnTo>
                <a:lnTo>
                  <a:pt x="3887" y="379"/>
                </a:lnTo>
                <a:lnTo>
                  <a:pt x="3888" y="381"/>
                </a:lnTo>
                <a:lnTo>
                  <a:pt x="3888" y="386"/>
                </a:lnTo>
                <a:lnTo>
                  <a:pt x="3888" y="386"/>
                </a:lnTo>
                <a:lnTo>
                  <a:pt x="3888" y="387"/>
                </a:lnTo>
                <a:lnTo>
                  <a:pt x="3888" y="386"/>
                </a:lnTo>
                <a:lnTo>
                  <a:pt x="3888" y="394"/>
                </a:lnTo>
                <a:lnTo>
                  <a:pt x="3889" y="395"/>
                </a:lnTo>
                <a:lnTo>
                  <a:pt x="3889" y="399"/>
                </a:lnTo>
                <a:lnTo>
                  <a:pt x="3889" y="398"/>
                </a:lnTo>
                <a:lnTo>
                  <a:pt x="3890" y="401"/>
                </a:lnTo>
                <a:lnTo>
                  <a:pt x="3890" y="394"/>
                </a:lnTo>
                <a:lnTo>
                  <a:pt x="3890" y="389"/>
                </a:lnTo>
                <a:lnTo>
                  <a:pt x="3890" y="238"/>
                </a:lnTo>
                <a:lnTo>
                  <a:pt x="3890" y="222"/>
                </a:lnTo>
                <a:lnTo>
                  <a:pt x="3891" y="110"/>
                </a:lnTo>
                <a:lnTo>
                  <a:pt x="3891" y="108"/>
                </a:lnTo>
                <a:lnTo>
                  <a:pt x="3891" y="199"/>
                </a:lnTo>
                <a:lnTo>
                  <a:pt x="3892" y="209"/>
                </a:lnTo>
                <a:lnTo>
                  <a:pt x="3892" y="294"/>
                </a:lnTo>
                <a:lnTo>
                  <a:pt x="3892" y="297"/>
                </a:lnTo>
                <a:lnTo>
                  <a:pt x="3892" y="319"/>
                </a:lnTo>
                <a:lnTo>
                  <a:pt x="3893" y="319"/>
                </a:lnTo>
                <a:lnTo>
                  <a:pt x="3893" y="330"/>
                </a:lnTo>
                <a:lnTo>
                  <a:pt x="3893" y="330"/>
                </a:lnTo>
                <a:lnTo>
                  <a:pt x="3893" y="332"/>
                </a:lnTo>
                <a:lnTo>
                  <a:pt x="3894" y="326"/>
                </a:lnTo>
                <a:lnTo>
                  <a:pt x="3894" y="325"/>
                </a:lnTo>
                <a:lnTo>
                  <a:pt x="3894" y="304"/>
                </a:lnTo>
                <a:lnTo>
                  <a:pt x="3894" y="301"/>
                </a:lnTo>
                <a:lnTo>
                  <a:pt x="3895" y="290"/>
                </a:lnTo>
                <a:lnTo>
                  <a:pt x="3895" y="291"/>
                </a:lnTo>
                <a:lnTo>
                  <a:pt x="3895" y="292"/>
                </a:lnTo>
                <a:lnTo>
                  <a:pt x="3895" y="318"/>
                </a:lnTo>
                <a:lnTo>
                  <a:pt x="3895" y="322"/>
                </a:lnTo>
                <a:lnTo>
                  <a:pt x="3896" y="349"/>
                </a:lnTo>
                <a:lnTo>
                  <a:pt x="3896" y="351"/>
                </a:lnTo>
                <a:lnTo>
                  <a:pt x="3896" y="367"/>
                </a:lnTo>
                <a:lnTo>
                  <a:pt x="3897" y="368"/>
                </a:lnTo>
                <a:lnTo>
                  <a:pt x="3897" y="376"/>
                </a:lnTo>
                <a:lnTo>
                  <a:pt x="3897" y="377"/>
                </a:lnTo>
                <a:lnTo>
                  <a:pt x="3897" y="383"/>
                </a:lnTo>
                <a:lnTo>
                  <a:pt x="3898" y="382"/>
                </a:lnTo>
                <a:lnTo>
                  <a:pt x="3898" y="387"/>
                </a:lnTo>
                <a:lnTo>
                  <a:pt x="3898" y="386"/>
                </a:lnTo>
                <a:lnTo>
                  <a:pt x="3899" y="389"/>
                </a:lnTo>
                <a:lnTo>
                  <a:pt x="3899" y="388"/>
                </a:lnTo>
                <a:lnTo>
                  <a:pt x="3899" y="389"/>
                </a:lnTo>
                <a:lnTo>
                  <a:pt x="3899" y="388"/>
                </a:lnTo>
                <a:lnTo>
                  <a:pt x="3899" y="392"/>
                </a:lnTo>
                <a:lnTo>
                  <a:pt x="3899" y="392"/>
                </a:lnTo>
                <a:lnTo>
                  <a:pt x="3899" y="393"/>
                </a:lnTo>
                <a:lnTo>
                  <a:pt x="3900" y="400"/>
                </a:lnTo>
                <a:lnTo>
                  <a:pt x="3900" y="402"/>
                </a:lnTo>
                <a:lnTo>
                  <a:pt x="3900" y="407"/>
                </a:lnTo>
                <a:lnTo>
                  <a:pt x="3900" y="406"/>
                </a:lnTo>
                <a:lnTo>
                  <a:pt x="3901" y="403"/>
                </a:lnTo>
                <a:lnTo>
                  <a:pt x="3901" y="288"/>
                </a:lnTo>
                <a:lnTo>
                  <a:pt x="3901" y="271"/>
                </a:lnTo>
                <a:lnTo>
                  <a:pt x="3901" y="135"/>
                </a:lnTo>
                <a:lnTo>
                  <a:pt x="3902" y="130"/>
                </a:lnTo>
                <a:lnTo>
                  <a:pt x="3902" y="127"/>
                </a:lnTo>
                <a:lnTo>
                  <a:pt x="3902" y="204"/>
                </a:lnTo>
                <a:lnTo>
                  <a:pt x="3902" y="214"/>
                </a:lnTo>
                <a:lnTo>
                  <a:pt x="3903" y="300"/>
                </a:lnTo>
                <a:lnTo>
                  <a:pt x="3903" y="306"/>
                </a:lnTo>
                <a:lnTo>
                  <a:pt x="3903" y="334"/>
                </a:lnTo>
                <a:lnTo>
                  <a:pt x="3903" y="336"/>
                </a:lnTo>
                <a:lnTo>
                  <a:pt x="3904" y="347"/>
                </a:lnTo>
                <a:lnTo>
                  <a:pt x="3904" y="347"/>
                </a:lnTo>
                <a:lnTo>
                  <a:pt x="3904" y="347"/>
                </a:lnTo>
                <a:lnTo>
                  <a:pt x="3904" y="334"/>
                </a:lnTo>
                <a:lnTo>
                  <a:pt x="3905" y="332"/>
                </a:lnTo>
                <a:lnTo>
                  <a:pt x="3905" y="302"/>
                </a:lnTo>
                <a:lnTo>
                  <a:pt x="3905" y="298"/>
                </a:lnTo>
                <a:lnTo>
                  <a:pt x="3905" y="289"/>
                </a:lnTo>
                <a:lnTo>
                  <a:pt x="3905" y="291"/>
                </a:lnTo>
                <a:lnTo>
                  <a:pt x="3905" y="292"/>
                </a:lnTo>
                <a:lnTo>
                  <a:pt x="3906" y="325"/>
                </a:lnTo>
                <a:lnTo>
                  <a:pt x="3906" y="328"/>
                </a:lnTo>
                <a:lnTo>
                  <a:pt x="3907" y="359"/>
                </a:lnTo>
                <a:lnTo>
                  <a:pt x="3907" y="361"/>
                </a:lnTo>
                <a:lnTo>
                  <a:pt x="3907" y="375"/>
                </a:lnTo>
                <a:lnTo>
                  <a:pt x="3907" y="377"/>
                </a:lnTo>
                <a:lnTo>
                  <a:pt x="3908" y="384"/>
                </a:lnTo>
                <a:lnTo>
                  <a:pt x="3908" y="383"/>
                </a:lnTo>
                <a:lnTo>
                  <a:pt x="3908" y="384"/>
                </a:lnTo>
                <a:lnTo>
                  <a:pt x="3908" y="387"/>
                </a:lnTo>
                <a:lnTo>
                  <a:pt x="3908" y="387"/>
                </a:lnTo>
                <a:lnTo>
                  <a:pt x="3908" y="387"/>
                </a:lnTo>
                <a:lnTo>
                  <a:pt x="3909" y="391"/>
                </a:lnTo>
                <a:lnTo>
                  <a:pt x="3909" y="391"/>
                </a:lnTo>
                <a:lnTo>
                  <a:pt x="3909" y="394"/>
                </a:lnTo>
                <a:lnTo>
                  <a:pt x="3910" y="393"/>
                </a:lnTo>
                <a:lnTo>
                  <a:pt x="3910" y="401"/>
                </a:lnTo>
                <a:lnTo>
                  <a:pt x="3910" y="402"/>
                </a:lnTo>
                <a:lnTo>
                  <a:pt x="3910" y="411"/>
                </a:lnTo>
                <a:lnTo>
                  <a:pt x="3911" y="412"/>
                </a:lnTo>
                <a:lnTo>
                  <a:pt x="3911" y="384"/>
                </a:lnTo>
                <a:lnTo>
                  <a:pt x="3911" y="372"/>
                </a:lnTo>
                <a:lnTo>
                  <a:pt x="3912" y="204"/>
                </a:lnTo>
                <a:lnTo>
                  <a:pt x="3912" y="189"/>
                </a:lnTo>
                <a:lnTo>
                  <a:pt x="3912" y="118"/>
                </a:lnTo>
                <a:lnTo>
                  <a:pt x="3912" y="126"/>
                </a:lnTo>
                <a:lnTo>
                  <a:pt x="3912" y="131"/>
                </a:lnTo>
                <a:lnTo>
                  <a:pt x="3913" y="248"/>
                </a:lnTo>
                <a:lnTo>
                  <a:pt x="3913" y="257"/>
                </a:lnTo>
                <a:lnTo>
                  <a:pt x="3913" y="318"/>
                </a:lnTo>
                <a:lnTo>
                  <a:pt x="3914" y="320"/>
                </a:lnTo>
                <a:lnTo>
                  <a:pt x="3914" y="332"/>
                </a:lnTo>
                <a:lnTo>
                  <a:pt x="3914" y="333"/>
                </a:lnTo>
                <a:lnTo>
                  <a:pt x="3914" y="340"/>
                </a:lnTo>
                <a:lnTo>
                  <a:pt x="3914" y="340"/>
                </a:lnTo>
                <a:lnTo>
                  <a:pt x="3915" y="339"/>
                </a:lnTo>
                <a:lnTo>
                  <a:pt x="3915" y="339"/>
                </a:lnTo>
                <a:lnTo>
                  <a:pt x="3915" y="324"/>
                </a:lnTo>
                <a:lnTo>
                  <a:pt x="3915" y="322"/>
                </a:lnTo>
                <a:lnTo>
                  <a:pt x="3916" y="300"/>
                </a:lnTo>
                <a:lnTo>
                  <a:pt x="3916" y="300"/>
                </a:lnTo>
                <a:lnTo>
                  <a:pt x="3916" y="297"/>
                </a:lnTo>
                <a:lnTo>
                  <a:pt x="3916" y="307"/>
                </a:lnTo>
                <a:lnTo>
                  <a:pt x="3916" y="310"/>
                </a:lnTo>
                <a:lnTo>
                  <a:pt x="3917" y="339"/>
                </a:lnTo>
                <a:lnTo>
                  <a:pt x="3917" y="342"/>
                </a:lnTo>
                <a:lnTo>
                  <a:pt x="3917" y="366"/>
                </a:lnTo>
                <a:lnTo>
                  <a:pt x="3918" y="368"/>
                </a:lnTo>
                <a:lnTo>
                  <a:pt x="3918" y="382"/>
                </a:lnTo>
                <a:lnTo>
                  <a:pt x="3918" y="382"/>
                </a:lnTo>
                <a:lnTo>
                  <a:pt x="3918" y="390"/>
                </a:lnTo>
                <a:lnTo>
                  <a:pt x="3918" y="389"/>
                </a:lnTo>
                <a:lnTo>
                  <a:pt x="3919" y="390"/>
                </a:lnTo>
                <a:lnTo>
                  <a:pt x="3919" y="394"/>
                </a:lnTo>
                <a:lnTo>
                  <a:pt x="3919" y="394"/>
                </a:lnTo>
                <a:lnTo>
                  <a:pt x="3919" y="395"/>
                </a:lnTo>
                <a:lnTo>
                  <a:pt x="3920" y="398"/>
                </a:lnTo>
                <a:lnTo>
                  <a:pt x="3920" y="397"/>
                </a:lnTo>
                <a:lnTo>
                  <a:pt x="3920" y="399"/>
                </a:lnTo>
                <a:lnTo>
                  <a:pt x="3920" y="399"/>
                </a:lnTo>
                <a:lnTo>
                  <a:pt x="3920" y="400"/>
                </a:lnTo>
                <a:lnTo>
                  <a:pt x="3920" y="399"/>
                </a:lnTo>
                <a:lnTo>
                  <a:pt x="3921" y="404"/>
                </a:lnTo>
                <a:lnTo>
                  <a:pt x="3921" y="405"/>
                </a:lnTo>
                <a:lnTo>
                  <a:pt x="3921" y="416"/>
                </a:lnTo>
                <a:lnTo>
                  <a:pt x="3921" y="417"/>
                </a:lnTo>
                <a:lnTo>
                  <a:pt x="3921" y="421"/>
                </a:lnTo>
                <a:lnTo>
                  <a:pt x="3922" y="408"/>
                </a:lnTo>
                <a:lnTo>
                  <a:pt x="3922" y="402"/>
                </a:lnTo>
                <a:lnTo>
                  <a:pt x="3922" y="244"/>
                </a:lnTo>
                <a:lnTo>
                  <a:pt x="3923" y="227"/>
                </a:lnTo>
                <a:lnTo>
                  <a:pt x="3923" y="124"/>
                </a:lnTo>
                <a:lnTo>
                  <a:pt x="3923" y="123"/>
                </a:lnTo>
                <a:lnTo>
                  <a:pt x="3923" y="219"/>
                </a:lnTo>
                <a:lnTo>
                  <a:pt x="3924" y="230"/>
                </a:lnTo>
                <a:lnTo>
                  <a:pt x="3924" y="312"/>
                </a:lnTo>
                <a:lnTo>
                  <a:pt x="3924" y="316"/>
                </a:lnTo>
                <a:lnTo>
                  <a:pt x="3925" y="336"/>
                </a:lnTo>
                <a:lnTo>
                  <a:pt x="3925" y="337"/>
                </a:lnTo>
                <a:lnTo>
                  <a:pt x="3925" y="345"/>
                </a:lnTo>
                <a:lnTo>
                  <a:pt x="3925" y="345"/>
                </a:lnTo>
                <a:lnTo>
                  <a:pt x="3925" y="345"/>
                </a:lnTo>
                <a:lnTo>
                  <a:pt x="3926" y="334"/>
                </a:lnTo>
                <a:lnTo>
                  <a:pt x="3926" y="332"/>
                </a:lnTo>
                <a:lnTo>
                  <a:pt x="3926" y="308"/>
                </a:lnTo>
                <a:lnTo>
                  <a:pt x="3927" y="306"/>
                </a:lnTo>
                <a:lnTo>
                  <a:pt x="3927" y="300"/>
                </a:lnTo>
                <a:lnTo>
                  <a:pt x="3927" y="305"/>
                </a:lnTo>
                <a:lnTo>
                  <a:pt x="3927" y="308"/>
                </a:lnTo>
                <a:lnTo>
                  <a:pt x="3927" y="338"/>
                </a:lnTo>
                <a:lnTo>
                  <a:pt x="3928" y="341"/>
                </a:lnTo>
                <a:lnTo>
                  <a:pt x="3928" y="368"/>
                </a:lnTo>
                <a:lnTo>
                  <a:pt x="3928" y="369"/>
                </a:lnTo>
                <a:lnTo>
                  <a:pt x="3929" y="383"/>
                </a:lnTo>
                <a:lnTo>
                  <a:pt x="3929" y="383"/>
                </a:lnTo>
                <a:lnTo>
                  <a:pt x="3929" y="385"/>
                </a:lnTo>
                <a:lnTo>
                  <a:pt x="3929" y="392"/>
                </a:lnTo>
                <a:lnTo>
                  <a:pt x="3929" y="392"/>
                </a:lnTo>
                <a:lnTo>
                  <a:pt x="3930" y="397"/>
                </a:lnTo>
                <a:lnTo>
                  <a:pt x="3930" y="396"/>
                </a:lnTo>
                <a:lnTo>
                  <a:pt x="3930" y="400"/>
                </a:lnTo>
                <a:lnTo>
                  <a:pt x="3930" y="399"/>
                </a:lnTo>
                <a:lnTo>
                  <a:pt x="3931" y="400"/>
                </a:lnTo>
                <a:lnTo>
                  <a:pt x="3931" y="403"/>
                </a:lnTo>
                <a:lnTo>
                  <a:pt x="3931" y="403"/>
                </a:lnTo>
                <a:lnTo>
                  <a:pt x="3931" y="404"/>
                </a:lnTo>
                <a:lnTo>
                  <a:pt x="3931" y="403"/>
                </a:lnTo>
                <a:lnTo>
                  <a:pt x="3931" y="406"/>
                </a:lnTo>
                <a:lnTo>
                  <a:pt x="3931" y="406"/>
                </a:lnTo>
                <a:lnTo>
                  <a:pt x="3932" y="414"/>
                </a:lnTo>
                <a:lnTo>
                  <a:pt x="3932" y="414"/>
                </a:lnTo>
                <a:lnTo>
                  <a:pt x="3932" y="415"/>
                </a:lnTo>
                <a:lnTo>
                  <a:pt x="3933" y="427"/>
                </a:lnTo>
                <a:lnTo>
                  <a:pt x="3933" y="428"/>
                </a:lnTo>
                <a:lnTo>
                  <a:pt x="3933" y="377"/>
                </a:lnTo>
                <a:lnTo>
                  <a:pt x="3933" y="364"/>
                </a:lnTo>
                <a:lnTo>
                  <a:pt x="3934" y="193"/>
                </a:lnTo>
                <a:lnTo>
                  <a:pt x="3934" y="182"/>
                </a:lnTo>
                <a:lnTo>
                  <a:pt x="3934" y="134"/>
                </a:lnTo>
                <a:lnTo>
                  <a:pt x="3934" y="145"/>
                </a:lnTo>
                <a:lnTo>
                  <a:pt x="3934" y="153"/>
                </a:lnTo>
                <a:lnTo>
                  <a:pt x="3935" y="272"/>
                </a:lnTo>
                <a:lnTo>
                  <a:pt x="3935" y="280"/>
                </a:lnTo>
                <a:lnTo>
                  <a:pt x="3935" y="338"/>
                </a:lnTo>
                <a:lnTo>
                  <a:pt x="3936" y="340"/>
                </a:lnTo>
                <a:lnTo>
                  <a:pt x="3936" y="355"/>
                </a:lnTo>
                <a:lnTo>
                  <a:pt x="3936" y="357"/>
                </a:lnTo>
                <a:lnTo>
                  <a:pt x="3936" y="359"/>
                </a:lnTo>
                <a:lnTo>
                  <a:pt x="3936" y="356"/>
                </a:lnTo>
                <a:lnTo>
                  <a:pt x="3937" y="355"/>
                </a:lnTo>
                <a:lnTo>
                  <a:pt x="3937" y="333"/>
                </a:lnTo>
                <a:lnTo>
                  <a:pt x="3937" y="331"/>
                </a:lnTo>
                <a:lnTo>
                  <a:pt x="3938" y="309"/>
                </a:lnTo>
                <a:lnTo>
                  <a:pt x="3938" y="309"/>
                </a:lnTo>
                <a:lnTo>
                  <a:pt x="3938" y="326"/>
                </a:lnTo>
                <a:lnTo>
                  <a:pt x="3938" y="328"/>
                </a:lnTo>
                <a:lnTo>
                  <a:pt x="3939" y="359"/>
                </a:lnTo>
                <a:lnTo>
                  <a:pt x="3939" y="361"/>
                </a:lnTo>
                <a:lnTo>
                  <a:pt x="3939" y="384"/>
                </a:lnTo>
                <a:lnTo>
                  <a:pt x="3940" y="386"/>
                </a:lnTo>
                <a:lnTo>
                  <a:pt x="3940" y="397"/>
                </a:lnTo>
                <a:lnTo>
                  <a:pt x="3940" y="398"/>
                </a:lnTo>
                <a:lnTo>
                  <a:pt x="3940" y="404"/>
                </a:lnTo>
                <a:lnTo>
                  <a:pt x="3941" y="404"/>
                </a:lnTo>
                <a:lnTo>
                  <a:pt x="3941" y="404"/>
                </a:lnTo>
                <a:lnTo>
                  <a:pt x="3941" y="407"/>
                </a:lnTo>
                <a:lnTo>
                  <a:pt x="3941" y="407"/>
                </a:lnTo>
                <a:lnTo>
                  <a:pt x="3941" y="407"/>
                </a:lnTo>
                <a:lnTo>
                  <a:pt x="3942" y="410"/>
                </a:lnTo>
                <a:lnTo>
                  <a:pt x="3942" y="409"/>
                </a:lnTo>
                <a:lnTo>
                  <a:pt x="3942" y="409"/>
                </a:lnTo>
                <a:lnTo>
                  <a:pt x="3942" y="412"/>
                </a:lnTo>
                <a:lnTo>
                  <a:pt x="3942" y="412"/>
                </a:lnTo>
                <a:lnTo>
                  <a:pt x="3943" y="415"/>
                </a:lnTo>
                <a:lnTo>
                  <a:pt x="3943" y="415"/>
                </a:lnTo>
                <a:lnTo>
                  <a:pt x="3943" y="425"/>
                </a:lnTo>
                <a:lnTo>
                  <a:pt x="3944" y="426"/>
                </a:lnTo>
                <a:lnTo>
                  <a:pt x="3944" y="436"/>
                </a:lnTo>
                <a:lnTo>
                  <a:pt x="3944" y="434"/>
                </a:lnTo>
                <a:lnTo>
                  <a:pt x="3944" y="434"/>
                </a:lnTo>
                <a:lnTo>
                  <a:pt x="3944" y="338"/>
                </a:lnTo>
                <a:lnTo>
                  <a:pt x="3945" y="321"/>
                </a:lnTo>
                <a:lnTo>
                  <a:pt x="3945" y="171"/>
                </a:lnTo>
                <a:lnTo>
                  <a:pt x="3945" y="163"/>
                </a:lnTo>
                <a:lnTo>
                  <a:pt x="3945" y="149"/>
                </a:lnTo>
                <a:lnTo>
                  <a:pt x="3945" y="204"/>
                </a:lnTo>
                <a:lnTo>
                  <a:pt x="3946" y="216"/>
                </a:lnTo>
                <a:lnTo>
                  <a:pt x="3946" y="317"/>
                </a:lnTo>
                <a:lnTo>
                  <a:pt x="3946" y="323"/>
                </a:lnTo>
                <a:lnTo>
                  <a:pt x="3947" y="363"/>
                </a:lnTo>
                <a:lnTo>
                  <a:pt x="3947" y="365"/>
                </a:lnTo>
                <a:lnTo>
                  <a:pt x="3947" y="377"/>
                </a:lnTo>
                <a:lnTo>
                  <a:pt x="3947" y="377"/>
                </a:lnTo>
                <a:lnTo>
                  <a:pt x="3947" y="377"/>
                </a:lnTo>
                <a:lnTo>
                  <a:pt x="3948" y="359"/>
                </a:lnTo>
                <a:lnTo>
                  <a:pt x="3948" y="357"/>
                </a:lnTo>
                <a:lnTo>
                  <a:pt x="3948" y="317"/>
                </a:lnTo>
                <a:lnTo>
                  <a:pt x="3949" y="314"/>
                </a:lnTo>
                <a:lnTo>
                  <a:pt x="3949" y="301"/>
                </a:lnTo>
                <a:lnTo>
                  <a:pt x="3949" y="302"/>
                </a:lnTo>
                <a:lnTo>
                  <a:pt x="3949" y="304"/>
                </a:lnTo>
                <a:lnTo>
                  <a:pt x="3949" y="338"/>
                </a:lnTo>
                <a:lnTo>
                  <a:pt x="3950" y="341"/>
                </a:lnTo>
                <a:lnTo>
                  <a:pt x="3950" y="374"/>
                </a:lnTo>
                <a:lnTo>
                  <a:pt x="3950" y="375"/>
                </a:lnTo>
                <a:lnTo>
                  <a:pt x="3951" y="395"/>
                </a:lnTo>
                <a:lnTo>
                  <a:pt x="3951" y="396"/>
                </a:lnTo>
                <a:lnTo>
                  <a:pt x="3951" y="402"/>
                </a:lnTo>
                <a:lnTo>
                  <a:pt x="3951" y="402"/>
                </a:lnTo>
                <a:lnTo>
                  <a:pt x="3951" y="402"/>
                </a:lnTo>
                <a:lnTo>
                  <a:pt x="3952" y="405"/>
                </a:lnTo>
                <a:lnTo>
                  <a:pt x="3952" y="405"/>
                </a:lnTo>
                <a:lnTo>
                  <a:pt x="3952" y="404"/>
                </a:lnTo>
                <a:lnTo>
                  <a:pt x="3952" y="407"/>
                </a:lnTo>
                <a:lnTo>
                  <a:pt x="3953" y="407"/>
                </a:lnTo>
                <a:lnTo>
                  <a:pt x="3953" y="409"/>
                </a:lnTo>
                <a:lnTo>
                  <a:pt x="3953" y="409"/>
                </a:lnTo>
                <a:lnTo>
                  <a:pt x="3953" y="409"/>
                </a:lnTo>
                <a:lnTo>
                  <a:pt x="3953" y="409"/>
                </a:lnTo>
                <a:lnTo>
                  <a:pt x="3953" y="413"/>
                </a:lnTo>
                <a:lnTo>
                  <a:pt x="3954" y="414"/>
                </a:lnTo>
                <a:lnTo>
                  <a:pt x="3954" y="423"/>
                </a:lnTo>
                <a:lnTo>
                  <a:pt x="3954" y="424"/>
                </a:lnTo>
                <a:lnTo>
                  <a:pt x="3955" y="430"/>
                </a:lnTo>
                <a:lnTo>
                  <a:pt x="3955" y="430"/>
                </a:lnTo>
                <a:lnTo>
                  <a:pt x="3955" y="429"/>
                </a:lnTo>
                <a:lnTo>
                  <a:pt x="3955" y="333"/>
                </a:lnTo>
                <a:lnTo>
                  <a:pt x="3955" y="317"/>
                </a:lnTo>
                <a:lnTo>
                  <a:pt x="3956" y="169"/>
                </a:lnTo>
                <a:lnTo>
                  <a:pt x="3956" y="161"/>
                </a:lnTo>
                <a:lnTo>
                  <a:pt x="3956" y="147"/>
                </a:lnTo>
                <a:lnTo>
                  <a:pt x="3956" y="198"/>
                </a:lnTo>
                <a:lnTo>
                  <a:pt x="3957" y="210"/>
                </a:lnTo>
                <a:lnTo>
                  <a:pt x="3957" y="312"/>
                </a:lnTo>
                <a:lnTo>
                  <a:pt x="3957" y="319"/>
                </a:lnTo>
                <a:lnTo>
                  <a:pt x="3957" y="354"/>
                </a:lnTo>
                <a:lnTo>
                  <a:pt x="3957" y="356"/>
                </a:lnTo>
                <a:lnTo>
                  <a:pt x="3958" y="366"/>
                </a:lnTo>
                <a:lnTo>
                  <a:pt x="3958" y="366"/>
                </a:lnTo>
                <a:lnTo>
                  <a:pt x="3958" y="366"/>
                </a:lnTo>
                <a:lnTo>
                  <a:pt x="3958" y="350"/>
                </a:lnTo>
                <a:lnTo>
                  <a:pt x="3959" y="347"/>
                </a:lnTo>
                <a:lnTo>
                  <a:pt x="3959" y="313"/>
                </a:lnTo>
                <a:lnTo>
                  <a:pt x="3959" y="311"/>
                </a:lnTo>
                <a:lnTo>
                  <a:pt x="3960" y="302"/>
                </a:lnTo>
                <a:lnTo>
                  <a:pt x="3960" y="306"/>
                </a:lnTo>
                <a:lnTo>
                  <a:pt x="3960" y="309"/>
                </a:lnTo>
                <a:lnTo>
                  <a:pt x="3960" y="339"/>
                </a:lnTo>
                <a:lnTo>
                  <a:pt x="3960" y="343"/>
                </a:lnTo>
                <a:lnTo>
                  <a:pt x="3961" y="372"/>
                </a:lnTo>
                <a:lnTo>
                  <a:pt x="3961" y="375"/>
                </a:lnTo>
                <a:lnTo>
                  <a:pt x="3961" y="391"/>
                </a:lnTo>
                <a:lnTo>
                  <a:pt x="3962" y="393"/>
                </a:lnTo>
                <a:lnTo>
                  <a:pt x="3962" y="400"/>
                </a:lnTo>
                <a:lnTo>
                  <a:pt x="3962" y="401"/>
                </a:lnTo>
                <a:lnTo>
                  <a:pt x="3962" y="401"/>
                </a:lnTo>
                <a:lnTo>
                  <a:pt x="3962" y="403"/>
                </a:lnTo>
                <a:lnTo>
                  <a:pt x="3963" y="403"/>
                </a:lnTo>
                <a:lnTo>
                  <a:pt x="3963" y="405"/>
                </a:lnTo>
                <a:lnTo>
                  <a:pt x="3963" y="405"/>
                </a:lnTo>
                <a:lnTo>
                  <a:pt x="3963" y="405"/>
                </a:lnTo>
                <a:lnTo>
                  <a:pt x="3963" y="405"/>
                </a:lnTo>
                <a:lnTo>
                  <a:pt x="3963" y="407"/>
                </a:lnTo>
                <a:lnTo>
                  <a:pt x="3964" y="406"/>
                </a:lnTo>
                <a:lnTo>
                  <a:pt x="3964" y="406"/>
                </a:lnTo>
                <a:lnTo>
                  <a:pt x="3964" y="406"/>
                </a:lnTo>
                <a:lnTo>
                  <a:pt x="3964" y="409"/>
                </a:lnTo>
                <a:lnTo>
                  <a:pt x="3964" y="411"/>
                </a:lnTo>
                <a:lnTo>
                  <a:pt x="3965" y="420"/>
                </a:lnTo>
                <a:lnTo>
                  <a:pt x="3965" y="421"/>
                </a:lnTo>
                <a:lnTo>
                  <a:pt x="3965" y="426"/>
                </a:lnTo>
                <a:lnTo>
                  <a:pt x="3965" y="424"/>
                </a:lnTo>
                <a:lnTo>
                  <a:pt x="3966" y="420"/>
                </a:lnTo>
                <a:lnTo>
                  <a:pt x="3966" y="303"/>
                </a:lnTo>
                <a:lnTo>
                  <a:pt x="3966" y="287"/>
                </a:lnTo>
                <a:lnTo>
                  <a:pt x="3966" y="144"/>
                </a:lnTo>
                <a:lnTo>
                  <a:pt x="3967" y="138"/>
                </a:lnTo>
                <a:lnTo>
                  <a:pt x="3967" y="133"/>
                </a:lnTo>
                <a:lnTo>
                  <a:pt x="3967" y="207"/>
                </a:lnTo>
                <a:lnTo>
                  <a:pt x="3967" y="219"/>
                </a:lnTo>
                <a:lnTo>
                  <a:pt x="3968" y="308"/>
                </a:lnTo>
                <a:lnTo>
                  <a:pt x="3968" y="313"/>
                </a:lnTo>
                <a:lnTo>
                  <a:pt x="3968" y="336"/>
                </a:lnTo>
                <a:lnTo>
                  <a:pt x="3968" y="338"/>
                </a:lnTo>
                <a:lnTo>
                  <a:pt x="3969" y="345"/>
                </a:lnTo>
                <a:lnTo>
                  <a:pt x="3969" y="345"/>
                </a:lnTo>
                <a:lnTo>
                  <a:pt x="3969" y="346"/>
                </a:lnTo>
                <a:lnTo>
                  <a:pt x="3969" y="332"/>
                </a:lnTo>
                <a:lnTo>
                  <a:pt x="3970" y="331"/>
                </a:lnTo>
                <a:lnTo>
                  <a:pt x="3970" y="304"/>
                </a:lnTo>
                <a:lnTo>
                  <a:pt x="3970" y="302"/>
                </a:lnTo>
                <a:lnTo>
                  <a:pt x="3970" y="294"/>
                </a:lnTo>
                <a:lnTo>
                  <a:pt x="3970" y="299"/>
                </a:lnTo>
                <a:lnTo>
                  <a:pt x="3971" y="300"/>
                </a:lnTo>
                <a:lnTo>
                  <a:pt x="3971" y="331"/>
                </a:lnTo>
                <a:lnTo>
                  <a:pt x="3971" y="335"/>
                </a:lnTo>
                <a:lnTo>
                  <a:pt x="3971" y="363"/>
                </a:lnTo>
                <a:lnTo>
                  <a:pt x="3972" y="365"/>
                </a:lnTo>
                <a:lnTo>
                  <a:pt x="3972" y="379"/>
                </a:lnTo>
                <a:lnTo>
                  <a:pt x="3972" y="380"/>
                </a:lnTo>
                <a:lnTo>
                  <a:pt x="3973" y="387"/>
                </a:lnTo>
                <a:lnTo>
                  <a:pt x="3973" y="387"/>
                </a:lnTo>
                <a:lnTo>
                  <a:pt x="3973" y="387"/>
                </a:lnTo>
                <a:lnTo>
                  <a:pt x="3973" y="389"/>
                </a:lnTo>
                <a:lnTo>
                  <a:pt x="3973" y="389"/>
                </a:lnTo>
                <a:lnTo>
                  <a:pt x="3973" y="390"/>
                </a:lnTo>
                <a:lnTo>
                  <a:pt x="3973" y="389"/>
                </a:lnTo>
                <a:lnTo>
                  <a:pt x="3974" y="391"/>
                </a:lnTo>
                <a:lnTo>
                  <a:pt x="3974" y="390"/>
                </a:lnTo>
                <a:lnTo>
                  <a:pt x="3974" y="390"/>
                </a:lnTo>
                <a:lnTo>
                  <a:pt x="3974" y="392"/>
                </a:lnTo>
                <a:lnTo>
                  <a:pt x="3974" y="390"/>
                </a:lnTo>
                <a:lnTo>
                  <a:pt x="3975" y="390"/>
                </a:lnTo>
                <a:lnTo>
                  <a:pt x="3975" y="395"/>
                </a:lnTo>
                <a:lnTo>
                  <a:pt x="3975" y="395"/>
                </a:lnTo>
                <a:lnTo>
                  <a:pt x="3975" y="406"/>
                </a:lnTo>
                <a:lnTo>
                  <a:pt x="3976" y="408"/>
                </a:lnTo>
                <a:lnTo>
                  <a:pt x="3976" y="414"/>
                </a:lnTo>
                <a:lnTo>
                  <a:pt x="3976" y="412"/>
                </a:lnTo>
                <a:lnTo>
                  <a:pt x="3976" y="409"/>
                </a:lnTo>
                <a:lnTo>
                  <a:pt x="3977" y="292"/>
                </a:lnTo>
                <a:lnTo>
                  <a:pt x="3977" y="277"/>
                </a:lnTo>
                <a:lnTo>
                  <a:pt x="3977" y="141"/>
                </a:lnTo>
                <a:lnTo>
                  <a:pt x="3977" y="136"/>
                </a:lnTo>
                <a:lnTo>
                  <a:pt x="3977" y="131"/>
                </a:lnTo>
                <a:lnTo>
                  <a:pt x="3978" y="193"/>
                </a:lnTo>
                <a:lnTo>
                  <a:pt x="3978" y="206"/>
                </a:lnTo>
                <a:lnTo>
                  <a:pt x="3978" y="299"/>
                </a:lnTo>
                <a:lnTo>
                  <a:pt x="3979" y="305"/>
                </a:lnTo>
                <a:lnTo>
                  <a:pt x="3979" y="330"/>
                </a:lnTo>
                <a:lnTo>
                  <a:pt x="3979" y="330"/>
                </a:lnTo>
                <a:lnTo>
                  <a:pt x="3979" y="339"/>
                </a:lnTo>
                <a:lnTo>
                  <a:pt x="3979" y="338"/>
                </a:lnTo>
                <a:lnTo>
                  <a:pt x="3980" y="338"/>
                </a:lnTo>
                <a:lnTo>
                  <a:pt x="3980" y="319"/>
                </a:lnTo>
                <a:lnTo>
                  <a:pt x="3980" y="316"/>
                </a:lnTo>
                <a:lnTo>
                  <a:pt x="3981" y="290"/>
                </a:lnTo>
                <a:lnTo>
                  <a:pt x="3981" y="288"/>
                </a:lnTo>
                <a:lnTo>
                  <a:pt x="3981" y="284"/>
                </a:lnTo>
                <a:lnTo>
                  <a:pt x="3981" y="292"/>
                </a:lnTo>
                <a:lnTo>
                  <a:pt x="3981" y="294"/>
                </a:lnTo>
                <a:lnTo>
                  <a:pt x="3982" y="328"/>
                </a:lnTo>
                <a:lnTo>
                  <a:pt x="3982" y="331"/>
                </a:lnTo>
                <a:lnTo>
                  <a:pt x="3982" y="357"/>
                </a:lnTo>
                <a:lnTo>
                  <a:pt x="3983" y="358"/>
                </a:lnTo>
                <a:lnTo>
                  <a:pt x="3983" y="373"/>
                </a:lnTo>
                <a:lnTo>
                  <a:pt x="3983" y="373"/>
                </a:lnTo>
                <a:lnTo>
                  <a:pt x="3983" y="378"/>
                </a:lnTo>
                <a:lnTo>
                  <a:pt x="3983" y="378"/>
                </a:lnTo>
                <a:lnTo>
                  <a:pt x="3984" y="377"/>
                </a:lnTo>
                <a:lnTo>
                  <a:pt x="3984" y="379"/>
                </a:lnTo>
                <a:lnTo>
                  <a:pt x="3984" y="378"/>
                </a:lnTo>
                <a:lnTo>
                  <a:pt x="3984" y="378"/>
                </a:lnTo>
                <a:lnTo>
                  <a:pt x="3984" y="379"/>
                </a:lnTo>
                <a:lnTo>
                  <a:pt x="3984" y="378"/>
                </a:lnTo>
                <a:lnTo>
                  <a:pt x="3985" y="379"/>
                </a:lnTo>
                <a:lnTo>
                  <a:pt x="3985" y="378"/>
                </a:lnTo>
                <a:lnTo>
                  <a:pt x="3985" y="381"/>
                </a:lnTo>
                <a:lnTo>
                  <a:pt x="3985" y="381"/>
                </a:lnTo>
                <a:lnTo>
                  <a:pt x="3986" y="386"/>
                </a:lnTo>
                <a:lnTo>
                  <a:pt x="3986" y="387"/>
                </a:lnTo>
                <a:lnTo>
                  <a:pt x="3986" y="396"/>
                </a:lnTo>
                <a:lnTo>
                  <a:pt x="3986" y="397"/>
                </a:lnTo>
                <a:lnTo>
                  <a:pt x="3987" y="407"/>
                </a:lnTo>
                <a:lnTo>
                  <a:pt x="3987" y="407"/>
                </a:lnTo>
                <a:lnTo>
                  <a:pt x="3987" y="407"/>
                </a:lnTo>
                <a:lnTo>
                  <a:pt x="3987" y="322"/>
                </a:lnTo>
                <a:lnTo>
                  <a:pt x="3988" y="307"/>
                </a:lnTo>
                <a:lnTo>
                  <a:pt x="3988" y="153"/>
                </a:lnTo>
                <a:lnTo>
                  <a:pt x="3988" y="145"/>
                </a:lnTo>
                <a:lnTo>
                  <a:pt x="3988" y="128"/>
                </a:lnTo>
                <a:lnTo>
                  <a:pt x="3988" y="183"/>
                </a:lnTo>
                <a:lnTo>
                  <a:pt x="3989" y="196"/>
                </a:lnTo>
                <a:lnTo>
                  <a:pt x="3989" y="296"/>
                </a:lnTo>
                <a:lnTo>
                  <a:pt x="3989" y="301"/>
                </a:lnTo>
                <a:lnTo>
                  <a:pt x="3990" y="335"/>
                </a:lnTo>
                <a:lnTo>
                  <a:pt x="3990" y="335"/>
                </a:lnTo>
                <a:lnTo>
                  <a:pt x="3990" y="338"/>
                </a:lnTo>
                <a:lnTo>
                  <a:pt x="3990" y="346"/>
                </a:lnTo>
                <a:lnTo>
                  <a:pt x="3990" y="346"/>
                </a:lnTo>
                <a:lnTo>
                  <a:pt x="3990" y="346"/>
                </a:lnTo>
                <a:lnTo>
                  <a:pt x="3991" y="319"/>
                </a:lnTo>
                <a:lnTo>
                  <a:pt x="3991" y="315"/>
                </a:lnTo>
                <a:lnTo>
                  <a:pt x="3991" y="280"/>
                </a:lnTo>
                <a:lnTo>
                  <a:pt x="3992" y="277"/>
                </a:lnTo>
                <a:lnTo>
                  <a:pt x="3992" y="274"/>
                </a:lnTo>
                <a:lnTo>
                  <a:pt x="3992" y="283"/>
                </a:lnTo>
                <a:lnTo>
                  <a:pt x="3992" y="285"/>
                </a:lnTo>
                <a:lnTo>
                  <a:pt x="3992" y="324"/>
                </a:lnTo>
                <a:lnTo>
                  <a:pt x="3993" y="327"/>
                </a:lnTo>
                <a:lnTo>
                  <a:pt x="3993" y="356"/>
                </a:lnTo>
                <a:lnTo>
                  <a:pt x="3993" y="357"/>
                </a:lnTo>
                <a:lnTo>
                  <a:pt x="3994" y="368"/>
                </a:lnTo>
                <a:lnTo>
                  <a:pt x="3994" y="369"/>
                </a:lnTo>
                <a:lnTo>
                  <a:pt x="3994" y="368"/>
                </a:lnTo>
                <a:lnTo>
                  <a:pt x="3994" y="370"/>
                </a:lnTo>
                <a:lnTo>
                  <a:pt x="3994" y="370"/>
                </a:lnTo>
                <a:lnTo>
                  <a:pt x="3994" y="370"/>
                </a:lnTo>
                <a:lnTo>
                  <a:pt x="3995" y="372"/>
                </a:lnTo>
                <a:lnTo>
                  <a:pt x="3995" y="371"/>
                </a:lnTo>
                <a:lnTo>
                  <a:pt x="3995" y="370"/>
                </a:lnTo>
                <a:lnTo>
                  <a:pt x="3995" y="372"/>
                </a:lnTo>
                <a:lnTo>
                  <a:pt x="3995" y="371"/>
                </a:lnTo>
                <a:lnTo>
                  <a:pt x="3995" y="371"/>
                </a:lnTo>
                <a:lnTo>
                  <a:pt x="3996" y="370"/>
                </a:lnTo>
                <a:lnTo>
                  <a:pt x="3996" y="373"/>
                </a:lnTo>
                <a:lnTo>
                  <a:pt x="3996" y="372"/>
                </a:lnTo>
                <a:lnTo>
                  <a:pt x="3996" y="381"/>
                </a:lnTo>
                <a:lnTo>
                  <a:pt x="3997" y="380"/>
                </a:lnTo>
                <a:lnTo>
                  <a:pt x="3997" y="394"/>
                </a:lnTo>
                <a:lnTo>
                  <a:pt x="3997" y="395"/>
                </a:lnTo>
                <a:lnTo>
                  <a:pt x="3997" y="397"/>
                </a:lnTo>
                <a:lnTo>
                  <a:pt x="3997" y="382"/>
                </a:lnTo>
                <a:lnTo>
                  <a:pt x="3998" y="375"/>
                </a:lnTo>
                <a:lnTo>
                  <a:pt x="3998" y="231"/>
                </a:lnTo>
                <a:lnTo>
                  <a:pt x="3998" y="216"/>
                </a:lnTo>
                <a:lnTo>
                  <a:pt x="3999" y="117"/>
                </a:lnTo>
                <a:lnTo>
                  <a:pt x="3999" y="119"/>
                </a:lnTo>
                <a:lnTo>
                  <a:pt x="3999" y="232"/>
                </a:lnTo>
                <a:lnTo>
                  <a:pt x="3999" y="241"/>
                </a:lnTo>
                <a:lnTo>
                  <a:pt x="4000" y="309"/>
                </a:lnTo>
                <a:lnTo>
                  <a:pt x="4000" y="312"/>
                </a:lnTo>
                <a:lnTo>
                  <a:pt x="4000" y="324"/>
                </a:lnTo>
                <a:lnTo>
                  <a:pt x="4000" y="323"/>
                </a:lnTo>
                <a:lnTo>
                  <a:pt x="4001" y="325"/>
                </a:lnTo>
                <a:lnTo>
                  <a:pt x="4001" y="328"/>
                </a:lnTo>
                <a:lnTo>
                  <a:pt x="4001" y="324"/>
                </a:lnTo>
                <a:lnTo>
                  <a:pt x="4001" y="323"/>
                </a:lnTo>
                <a:lnTo>
                  <a:pt x="4001" y="292"/>
                </a:lnTo>
                <a:lnTo>
                  <a:pt x="4002" y="290"/>
                </a:lnTo>
                <a:lnTo>
                  <a:pt x="4002" y="271"/>
                </a:lnTo>
                <a:lnTo>
                  <a:pt x="4002" y="271"/>
                </a:lnTo>
                <a:lnTo>
                  <a:pt x="4002" y="271"/>
                </a:lnTo>
                <a:lnTo>
                  <a:pt x="4003" y="297"/>
                </a:lnTo>
                <a:lnTo>
                  <a:pt x="4003" y="300"/>
                </a:lnTo>
                <a:lnTo>
                  <a:pt x="4003" y="335"/>
                </a:lnTo>
                <a:lnTo>
                  <a:pt x="4003" y="338"/>
                </a:lnTo>
                <a:lnTo>
                  <a:pt x="4004" y="357"/>
                </a:lnTo>
                <a:lnTo>
                  <a:pt x="4004" y="357"/>
                </a:lnTo>
                <a:lnTo>
                  <a:pt x="4004" y="366"/>
                </a:lnTo>
                <a:lnTo>
                  <a:pt x="4005" y="367"/>
                </a:lnTo>
                <a:lnTo>
                  <a:pt x="4005" y="369"/>
                </a:lnTo>
                <a:lnTo>
                  <a:pt x="4005" y="369"/>
                </a:lnTo>
                <a:lnTo>
                  <a:pt x="4005" y="370"/>
                </a:lnTo>
                <a:lnTo>
                  <a:pt x="4005" y="369"/>
                </a:lnTo>
                <a:lnTo>
                  <a:pt x="4005" y="370"/>
                </a:lnTo>
                <a:lnTo>
                  <a:pt x="4006" y="370"/>
                </a:lnTo>
                <a:lnTo>
                  <a:pt x="4006" y="371"/>
                </a:lnTo>
                <a:lnTo>
                  <a:pt x="4006" y="370"/>
                </a:lnTo>
                <a:lnTo>
                  <a:pt x="4006" y="370"/>
                </a:lnTo>
                <a:lnTo>
                  <a:pt x="4007" y="373"/>
                </a:lnTo>
                <a:lnTo>
                  <a:pt x="4007" y="372"/>
                </a:lnTo>
                <a:lnTo>
                  <a:pt x="4007" y="373"/>
                </a:lnTo>
                <a:lnTo>
                  <a:pt x="4007" y="384"/>
                </a:lnTo>
                <a:lnTo>
                  <a:pt x="4007" y="385"/>
                </a:lnTo>
                <a:lnTo>
                  <a:pt x="4008" y="398"/>
                </a:lnTo>
                <a:lnTo>
                  <a:pt x="4008" y="398"/>
                </a:lnTo>
                <a:lnTo>
                  <a:pt x="4008" y="399"/>
                </a:lnTo>
                <a:lnTo>
                  <a:pt x="4008" y="367"/>
                </a:lnTo>
                <a:lnTo>
                  <a:pt x="4008" y="355"/>
                </a:lnTo>
                <a:lnTo>
                  <a:pt x="4009" y="181"/>
                </a:lnTo>
                <a:lnTo>
                  <a:pt x="4009" y="168"/>
                </a:lnTo>
                <a:lnTo>
                  <a:pt x="4009" y="103"/>
                </a:lnTo>
                <a:lnTo>
                  <a:pt x="4009" y="109"/>
                </a:lnTo>
                <a:lnTo>
                  <a:pt x="4009" y="115"/>
                </a:lnTo>
                <a:lnTo>
                  <a:pt x="4010" y="233"/>
                </a:lnTo>
                <a:lnTo>
                  <a:pt x="4010" y="242"/>
                </a:lnTo>
                <a:lnTo>
                  <a:pt x="4010" y="295"/>
                </a:lnTo>
                <a:lnTo>
                  <a:pt x="4011" y="296"/>
                </a:lnTo>
                <a:lnTo>
                  <a:pt x="4011" y="304"/>
                </a:lnTo>
                <a:lnTo>
                  <a:pt x="4011" y="304"/>
                </a:lnTo>
                <a:lnTo>
                  <a:pt x="4011" y="308"/>
                </a:lnTo>
                <a:lnTo>
                  <a:pt x="4012" y="306"/>
                </a:lnTo>
                <a:lnTo>
                  <a:pt x="4012" y="305"/>
                </a:lnTo>
                <a:lnTo>
                  <a:pt x="4012" y="287"/>
                </a:lnTo>
                <a:lnTo>
                  <a:pt x="4012" y="285"/>
                </a:lnTo>
                <a:lnTo>
                  <a:pt x="4013" y="271"/>
                </a:lnTo>
                <a:lnTo>
                  <a:pt x="4013" y="272"/>
                </a:lnTo>
                <a:lnTo>
                  <a:pt x="4013" y="271"/>
                </a:lnTo>
                <a:lnTo>
                  <a:pt x="4013" y="294"/>
                </a:lnTo>
                <a:lnTo>
                  <a:pt x="4014" y="297"/>
                </a:lnTo>
                <a:lnTo>
                  <a:pt x="4014" y="329"/>
                </a:lnTo>
                <a:lnTo>
                  <a:pt x="4014" y="332"/>
                </a:lnTo>
                <a:lnTo>
                  <a:pt x="4014" y="350"/>
                </a:lnTo>
                <a:lnTo>
                  <a:pt x="4015" y="352"/>
                </a:lnTo>
                <a:lnTo>
                  <a:pt x="4015" y="359"/>
                </a:lnTo>
                <a:lnTo>
                  <a:pt x="4015" y="359"/>
                </a:lnTo>
                <a:lnTo>
                  <a:pt x="4015" y="360"/>
                </a:lnTo>
                <a:lnTo>
                  <a:pt x="4016" y="363"/>
                </a:lnTo>
                <a:lnTo>
                  <a:pt x="4016" y="363"/>
                </a:lnTo>
                <a:lnTo>
                  <a:pt x="4016" y="363"/>
                </a:lnTo>
                <a:lnTo>
                  <a:pt x="4016" y="365"/>
                </a:lnTo>
                <a:lnTo>
                  <a:pt x="4016" y="365"/>
                </a:lnTo>
                <a:lnTo>
                  <a:pt x="4016" y="365"/>
                </a:lnTo>
                <a:lnTo>
                  <a:pt x="4016" y="364"/>
                </a:lnTo>
                <a:lnTo>
                  <a:pt x="4017" y="368"/>
                </a:lnTo>
                <a:lnTo>
                  <a:pt x="4017" y="368"/>
                </a:lnTo>
                <a:lnTo>
                  <a:pt x="4017" y="367"/>
                </a:lnTo>
                <a:lnTo>
                  <a:pt x="4017" y="372"/>
                </a:lnTo>
                <a:lnTo>
                  <a:pt x="4017" y="371"/>
                </a:lnTo>
                <a:lnTo>
                  <a:pt x="4018" y="371"/>
                </a:lnTo>
                <a:lnTo>
                  <a:pt x="4018" y="379"/>
                </a:lnTo>
                <a:lnTo>
                  <a:pt x="4018" y="380"/>
                </a:lnTo>
                <a:lnTo>
                  <a:pt x="4018" y="391"/>
                </a:lnTo>
                <a:lnTo>
                  <a:pt x="4019" y="393"/>
                </a:lnTo>
                <a:lnTo>
                  <a:pt x="4019" y="403"/>
                </a:lnTo>
                <a:lnTo>
                  <a:pt x="4019" y="402"/>
                </a:lnTo>
                <a:lnTo>
                  <a:pt x="4019" y="402"/>
                </a:lnTo>
                <a:lnTo>
                  <a:pt x="4020" y="320"/>
                </a:lnTo>
                <a:lnTo>
                  <a:pt x="4020" y="303"/>
                </a:lnTo>
                <a:lnTo>
                  <a:pt x="4020" y="139"/>
                </a:lnTo>
                <a:lnTo>
                  <a:pt x="4020" y="130"/>
                </a:lnTo>
                <a:lnTo>
                  <a:pt x="4020" y="111"/>
                </a:lnTo>
                <a:lnTo>
                  <a:pt x="4021" y="155"/>
                </a:lnTo>
                <a:lnTo>
                  <a:pt x="4021" y="166"/>
                </a:lnTo>
                <a:lnTo>
                  <a:pt x="4021" y="278"/>
                </a:lnTo>
                <a:lnTo>
                  <a:pt x="4021" y="285"/>
                </a:lnTo>
                <a:lnTo>
                  <a:pt x="4022" y="316"/>
                </a:lnTo>
                <a:lnTo>
                  <a:pt x="4022" y="316"/>
                </a:lnTo>
                <a:lnTo>
                  <a:pt x="4022" y="317"/>
                </a:lnTo>
                <a:lnTo>
                  <a:pt x="4022" y="325"/>
                </a:lnTo>
                <a:lnTo>
                  <a:pt x="4022" y="324"/>
                </a:lnTo>
                <a:lnTo>
                  <a:pt x="4023" y="324"/>
                </a:lnTo>
                <a:lnTo>
                  <a:pt x="4023" y="325"/>
                </a:lnTo>
                <a:lnTo>
                  <a:pt x="4023" y="312"/>
                </a:lnTo>
                <a:lnTo>
                  <a:pt x="4023" y="309"/>
                </a:lnTo>
                <a:lnTo>
                  <a:pt x="4023" y="285"/>
                </a:lnTo>
                <a:lnTo>
                  <a:pt x="4024" y="283"/>
                </a:lnTo>
                <a:lnTo>
                  <a:pt x="4024" y="279"/>
                </a:lnTo>
                <a:lnTo>
                  <a:pt x="4024" y="284"/>
                </a:lnTo>
                <a:lnTo>
                  <a:pt x="4024" y="286"/>
                </a:lnTo>
                <a:lnTo>
                  <a:pt x="4025" y="320"/>
                </a:lnTo>
                <a:lnTo>
                  <a:pt x="4025" y="324"/>
                </a:lnTo>
                <a:lnTo>
                  <a:pt x="4025" y="351"/>
                </a:lnTo>
                <a:lnTo>
                  <a:pt x="4025" y="354"/>
                </a:lnTo>
                <a:lnTo>
                  <a:pt x="4026" y="368"/>
                </a:lnTo>
                <a:lnTo>
                  <a:pt x="4026" y="368"/>
                </a:lnTo>
                <a:lnTo>
                  <a:pt x="4026" y="373"/>
                </a:lnTo>
                <a:lnTo>
                  <a:pt x="4027" y="373"/>
                </a:lnTo>
                <a:lnTo>
                  <a:pt x="4027" y="373"/>
                </a:lnTo>
                <a:lnTo>
                  <a:pt x="4027" y="375"/>
                </a:lnTo>
                <a:lnTo>
                  <a:pt x="4027" y="374"/>
                </a:lnTo>
                <a:lnTo>
                  <a:pt x="4027" y="374"/>
                </a:lnTo>
                <a:lnTo>
                  <a:pt x="4027" y="375"/>
                </a:lnTo>
                <a:lnTo>
                  <a:pt x="4027" y="375"/>
                </a:lnTo>
                <a:lnTo>
                  <a:pt x="4028" y="375"/>
                </a:lnTo>
                <a:lnTo>
                  <a:pt x="4028" y="379"/>
                </a:lnTo>
                <a:lnTo>
                  <a:pt x="4028" y="380"/>
                </a:lnTo>
                <a:lnTo>
                  <a:pt x="4029" y="386"/>
                </a:lnTo>
                <a:lnTo>
                  <a:pt x="4029" y="385"/>
                </a:lnTo>
                <a:lnTo>
                  <a:pt x="4029" y="392"/>
                </a:lnTo>
                <a:lnTo>
                  <a:pt x="4029" y="393"/>
                </a:lnTo>
                <a:lnTo>
                  <a:pt x="4030" y="402"/>
                </a:lnTo>
                <a:lnTo>
                  <a:pt x="4030" y="403"/>
                </a:lnTo>
                <a:lnTo>
                  <a:pt x="4030" y="415"/>
                </a:lnTo>
                <a:lnTo>
                  <a:pt x="4030" y="415"/>
                </a:lnTo>
                <a:lnTo>
                  <a:pt x="4031" y="416"/>
                </a:lnTo>
                <a:lnTo>
                  <a:pt x="4031" y="342"/>
                </a:lnTo>
                <a:lnTo>
                  <a:pt x="4031" y="326"/>
                </a:lnTo>
                <a:lnTo>
                  <a:pt x="4031" y="161"/>
                </a:lnTo>
                <a:lnTo>
                  <a:pt x="4032" y="150"/>
                </a:lnTo>
                <a:lnTo>
                  <a:pt x="4032" y="127"/>
                </a:lnTo>
                <a:lnTo>
                  <a:pt x="4032" y="177"/>
                </a:lnTo>
                <a:lnTo>
                  <a:pt x="4032" y="190"/>
                </a:lnTo>
                <a:lnTo>
                  <a:pt x="4033" y="298"/>
                </a:lnTo>
                <a:lnTo>
                  <a:pt x="4033" y="305"/>
                </a:lnTo>
                <a:lnTo>
                  <a:pt x="4033" y="347"/>
                </a:lnTo>
                <a:lnTo>
                  <a:pt x="4033" y="347"/>
                </a:lnTo>
                <a:lnTo>
                  <a:pt x="4034" y="355"/>
                </a:lnTo>
                <a:lnTo>
                  <a:pt x="4034" y="354"/>
                </a:lnTo>
                <a:lnTo>
                  <a:pt x="4034" y="353"/>
                </a:lnTo>
                <a:lnTo>
                  <a:pt x="4034" y="325"/>
                </a:lnTo>
                <a:lnTo>
                  <a:pt x="4034" y="321"/>
                </a:lnTo>
                <a:lnTo>
                  <a:pt x="4035" y="283"/>
                </a:lnTo>
                <a:lnTo>
                  <a:pt x="4035" y="281"/>
                </a:lnTo>
                <a:lnTo>
                  <a:pt x="4035" y="277"/>
                </a:lnTo>
                <a:lnTo>
                  <a:pt x="4035" y="287"/>
                </a:lnTo>
                <a:lnTo>
                  <a:pt x="4035" y="290"/>
                </a:lnTo>
                <a:lnTo>
                  <a:pt x="4036" y="332"/>
                </a:lnTo>
                <a:lnTo>
                  <a:pt x="4036" y="335"/>
                </a:lnTo>
                <a:lnTo>
                  <a:pt x="4036" y="366"/>
                </a:lnTo>
                <a:lnTo>
                  <a:pt x="4037" y="368"/>
                </a:lnTo>
                <a:lnTo>
                  <a:pt x="4037" y="380"/>
                </a:lnTo>
                <a:lnTo>
                  <a:pt x="4037" y="380"/>
                </a:lnTo>
                <a:lnTo>
                  <a:pt x="4038" y="384"/>
                </a:lnTo>
                <a:lnTo>
                  <a:pt x="4038" y="383"/>
                </a:lnTo>
                <a:lnTo>
                  <a:pt x="4038" y="384"/>
                </a:lnTo>
                <a:lnTo>
                  <a:pt x="4038" y="383"/>
                </a:lnTo>
                <a:lnTo>
                  <a:pt x="4038" y="383"/>
                </a:lnTo>
                <a:lnTo>
                  <a:pt x="4038" y="384"/>
                </a:lnTo>
                <a:lnTo>
                  <a:pt x="4038" y="383"/>
                </a:lnTo>
                <a:lnTo>
                  <a:pt x="4039" y="384"/>
                </a:lnTo>
                <a:lnTo>
                  <a:pt x="4039" y="384"/>
                </a:lnTo>
                <a:lnTo>
                  <a:pt x="4039" y="384"/>
                </a:lnTo>
                <a:lnTo>
                  <a:pt x="4039" y="388"/>
                </a:lnTo>
                <a:lnTo>
                  <a:pt x="4040" y="389"/>
                </a:lnTo>
                <a:lnTo>
                  <a:pt x="4040" y="388"/>
                </a:lnTo>
                <a:lnTo>
                  <a:pt x="4040" y="393"/>
                </a:lnTo>
                <a:lnTo>
                  <a:pt x="4040" y="394"/>
                </a:lnTo>
                <a:lnTo>
                  <a:pt x="4040" y="405"/>
                </a:lnTo>
                <a:lnTo>
                  <a:pt x="4041" y="405"/>
                </a:lnTo>
                <a:lnTo>
                  <a:pt x="4041" y="417"/>
                </a:lnTo>
                <a:lnTo>
                  <a:pt x="4041" y="418"/>
                </a:lnTo>
                <a:lnTo>
                  <a:pt x="4041" y="419"/>
                </a:lnTo>
                <a:lnTo>
                  <a:pt x="4042" y="376"/>
                </a:lnTo>
                <a:lnTo>
                  <a:pt x="4042" y="363"/>
                </a:lnTo>
                <a:lnTo>
                  <a:pt x="4042" y="190"/>
                </a:lnTo>
                <a:lnTo>
                  <a:pt x="4042" y="178"/>
                </a:lnTo>
                <a:lnTo>
                  <a:pt x="4043" y="130"/>
                </a:lnTo>
                <a:lnTo>
                  <a:pt x="4043" y="150"/>
                </a:lnTo>
                <a:lnTo>
                  <a:pt x="4043" y="160"/>
                </a:lnTo>
                <a:lnTo>
                  <a:pt x="4043" y="282"/>
                </a:lnTo>
                <a:lnTo>
                  <a:pt x="4044" y="290"/>
                </a:lnTo>
                <a:lnTo>
                  <a:pt x="4044" y="338"/>
                </a:lnTo>
                <a:lnTo>
                  <a:pt x="4044" y="340"/>
                </a:lnTo>
                <a:lnTo>
                  <a:pt x="4044" y="352"/>
                </a:lnTo>
                <a:lnTo>
                  <a:pt x="4045" y="352"/>
                </a:lnTo>
                <a:lnTo>
                  <a:pt x="4045" y="339"/>
                </a:lnTo>
                <a:lnTo>
                  <a:pt x="4045" y="335"/>
                </a:lnTo>
                <a:lnTo>
                  <a:pt x="4045" y="301"/>
                </a:lnTo>
                <a:lnTo>
                  <a:pt x="4046" y="299"/>
                </a:lnTo>
                <a:lnTo>
                  <a:pt x="4046" y="289"/>
                </a:lnTo>
                <a:lnTo>
                  <a:pt x="4046" y="292"/>
                </a:lnTo>
                <a:lnTo>
                  <a:pt x="4046" y="294"/>
                </a:lnTo>
                <a:lnTo>
                  <a:pt x="4047" y="328"/>
                </a:lnTo>
                <a:lnTo>
                  <a:pt x="4047" y="332"/>
                </a:lnTo>
                <a:lnTo>
                  <a:pt x="4047" y="362"/>
                </a:lnTo>
                <a:lnTo>
                  <a:pt x="4047" y="364"/>
                </a:lnTo>
                <a:lnTo>
                  <a:pt x="4048" y="382"/>
                </a:lnTo>
                <a:lnTo>
                  <a:pt x="4048" y="384"/>
                </a:lnTo>
                <a:lnTo>
                  <a:pt x="4048" y="391"/>
                </a:lnTo>
                <a:lnTo>
                  <a:pt x="4049" y="390"/>
                </a:lnTo>
                <a:lnTo>
                  <a:pt x="4049" y="393"/>
                </a:lnTo>
                <a:lnTo>
                  <a:pt x="4049" y="392"/>
                </a:lnTo>
                <a:lnTo>
                  <a:pt x="4049" y="392"/>
                </a:lnTo>
                <a:lnTo>
                  <a:pt x="4049" y="391"/>
                </a:lnTo>
                <a:lnTo>
                  <a:pt x="4049" y="393"/>
                </a:lnTo>
                <a:lnTo>
                  <a:pt x="4049" y="392"/>
                </a:lnTo>
                <a:lnTo>
                  <a:pt x="4050" y="393"/>
                </a:lnTo>
                <a:lnTo>
                  <a:pt x="4050" y="392"/>
                </a:lnTo>
                <a:lnTo>
                  <a:pt x="4050" y="395"/>
                </a:lnTo>
                <a:lnTo>
                  <a:pt x="4050" y="394"/>
                </a:lnTo>
                <a:lnTo>
                  <a:pt x="4050" y="394"/>
                </a:lnTo>
                <a:lnTo>
                  <a:pt x="4051" y="398"/>
                </a:lnTo>
                <a:lnTo>
                  <a:pt x="4051" y="397"/>
                </a:lnTo>
                <a:lnTo>
                  <a:pt x="4051" y="399"/>
                </a:lnTo>
                <a:lnTo>
                  <a:pt x="4051" y="406"/>
                </a:lnTo>
                <a:lnTo>
                  <a:pt x="4051" y="408"/>
                </a:lnTo>
                <a:lnTo>
                  <a:pt x="4052" y="419"/>
                </a:lnTo>
                <a:lnTo>
                  <a:pt x="4052" y="420"/>
                </a:lnTo>
                <a:lnTo>
                  <a:pt x="4052" y="429"/>
                </a:lnTo>
                <a:lnTo>
                  <a:pt x="4052" y="426"/>
                </a:lnTo>
                <a:lnTo>
                  <a:pt x="4053" y="425"/>
                </a:lnTo>
                <a:lnTo>
                  <a:pt x="4053" y="314"/>
                </a:lnTo>
                <a:lnTo>
                  <a:pt x="4053" y="296"/>
                </a:lnTo>
                <a:lnTo>
                  <a:pt x="4053" y="151"/>
                </a:lnTo>
                <a:lnTo>
                  <a:pt x="4054" y="144"/>
                </a:lnTo>
                <a:lnTo>
                  <a:pt x="4054" y="138"/>
                </a:lnTo>
                <a:lnTo>
                  <a:pt x="4054" y="211"/>
                </a:lnTo>
                <a:lnTo>
                  <a:pt x="4054" y="225"/>
                </a:lnTo>
                <a:lnTo>
                  <a:pt x="4055" y="325"/>
                </a:lnTo>
                <a:lnTo>
                  <a:pt x="4055" y="331"/>
                </a:lnTo>
                <a:lnTo>
                  <a:pt x="4055" y="359"/>
                </a:lnTo>
                <a:lnTo>
                  <a:pt x="4055" y="361"/>
                </a:lnTo>
                <a:lnTo>
                  <a:pt x="4055" y="364"/>
                </a:lnTo>
                <a:lnTo>
                  <a:pt x="4056" y="361"/>
                </a:lnTo>
                <a:lnTo>
                  <a:pt x="4056" y="360"/>
                </a:lnTo>
                <a:lnTo>
                  <a:pt x="4056" y="329"/>
                </a:lnTo>
                <a:lnTo>
                  <a:pt x="4057" y="326"/>
                </a:lnTo>
                <a:lnTo>
                  <a:pt x="4057" y="296"/>
                </a:lnTo>
                <a:lnTo>
                  <a:pt x="4057" y="295"/>
                </a:lnTo>
                <a:lnTo>
                  <a:pt x="4057" y="294"/>
                </a:lnTo>
                <a:lnTo>
                  <a:pt x="4057" y="311"/>
                </a:lnTo>
                <a:lnTo>
                  <a:pt x="4058" y="314"/>
                </a:lnTo>
                <a:lnTo>
                  <a:pt x="4058" y="351"/>
                </a:lnTo>
                <a:lnTo>
                  <a:pt x="4058" y="355"/>
                </a:lnTo>
                <a:lnTo>
                  <a:pt x="4058" y="379"/>
                </a:lnTo>
                <a:lnTo>
                  <a:pt x="4058" y="380"/>
                </a:lnTo>
                <a:lnTo>
                  <a:pt x="4059" y="393"/>
                </a:lnTo>
                <a:lnTo>
                  <a:pt x="4059" y="394"/>
                </a:lnTo>
                <a:lnTo>
                  <a:pt x="4060" y="397"/>
                </a:lnTo>
                <a:lnTo>
                  <a:pt x="4060" y="397"/>
                </a:lnTo>
                <a:lnTo>
                  <a:pt x="4060" y="398"/>
                </a:lnTo>
                <a:lnTo>
                  <a:pt x="4060" y="397"/>
                </a:lnTo>
                <a:lnTo>
                  <a:pt x="4060" y="399"/>
                </a:lnTo>
                <a:lnTo>
                  <a:pt x="4060" y="398"/>
                </a:lnTo>
                <a:lnTo>
                  <a:pt x="4060" y="398"/>
                </a:lnTo>
                <a:lnTo>
                  <a:pt x="4060" y="397"/>
                </a:lnTo>
                <a:lnTo>
                  <a:pt x="4061" y="399"/>
                </a:lnTo>
                <a:lnTo>
                  <a:pt x="4061" y="399"/>
                </a:lnTo>
                <a:lnTo>
                  <a:pt x="4061" y="399"/>
                </a:lnTo>
                <a:lnTo>
                  <a:pt x="4061" y="399"/>
                </a:lnTo>
                <a:lnTo>
                  <a:pt x="4061" y="402"/>
                </a:lnTo>
                <a:lnTo>
                  <a:pt x="4061" y="402"/>
                </a:lnTo>
                <a:lnTo>
                  <a:pt x="4062" y="401"/>
                </a:lnTo>
                <a:lnTo>
                  <a:pt x="4062" y="406"/>
                </a:lnTo>
                <a:lnTo>
                  <a:pt x="4062" y="407"/>
                </a:lnTo>
                <a:lnTo>
                  <a:pt x="4062" y="414"/>
                </a:lnTo>
                <a:lnTo>
                  <a:pt x="4063" y="416"/>
                </a:lnTo>
                <a:lnTo>
                  <a:pt x="4063" y="416"/>
                </a:lnTo>
                <a:lnTo>
                  <a:pt x="4063" y="429"/>
                </a:lnTo>
                <a:lnTo>
                  <a:pt x="4063" y="429"/>
                </a:lnTo>
                <a:lnTo>
                  <a:pt x="4063" y="434"/>
                </a:lnTo>
                <a:lnTo>
                  <a:pt x="4064" y="415"/>
                </a:lnTo>
                <a:lnTo>
                  <a:pt x="4064" y="408"/>
                </a:lnTo>
                <a:lnTo>
                  <a:pt x="4064" y="251"/>
                </a:lnTo>
                <a:lnTo>
                  <a:pt x="4064" y="236"/>
                </a:lnTo>
                <a:lnTo>
                  <a:pt x="4065" y="148"/>
                </a:lnTo>
                <a:lnTo>
                  <a:pt x="4065" y="150"/>
                </a:lnTo>
                <a:lnTo>
                  <a:pt x="4065" y="154"/>
                </a:lnTo>
                <a:lnTo>
                  <a:pt x="4065" y="277"/>
                </a:lnTo>
                <a:lnTo>
                  <a:pt x="4066" y="287"/>
                </a:lnTo>
                <a:lnTo>
                  <a:pt x="4066" y="358"/>
                </a:lnTo>
                <a:lnTo>
                  <a:pt x="4066" y="362"/>
                </a:lnTo>
                <a:lnTo>
                  <a:pt x="4066" y="384"/>
                </a:lnTo>
                <a:lnTo>
                  <a:pt x="4067" y="385"/>
                </a:lnTo>
                <a:lnTo>
                  <a:pt x="4067" y="387"/>
                </a:lnTo>
                <a:lnTo>
                  <a:pt x="4067" y="380"/>
                </a:lnTo>
                <a:lnTo>
                  <a:pt x="4067" y="377"/>
                </a:lnTo>
                <a:lnTo>
                  <a:pt x="4068" y="337"/>
                </a:lnTo>
                <a:lnTo>
                  <a:pt x="4068" y="335"/>
                </a:lnTo>
                <a:lnTo>
                  <a:pt x="4068" y="309"/>
                </a:lnTo>
                <a:lnTo>
                  <a:pt x="4068" y="309"/>
                </a:lnTo>
                <a:lnTo>
                  <a:pt x="4068" y="308"/>
                </a:lnTo>
                <a:lnTo>
                  <a:pt x="4069" y="335"/>
                </a:lnTo>
                <a:lnTo>
                  <a:pt x="4069" y="338"/>
                </a:lnTo>
                <a:lnTo>
                  <a:pt x="4069" y="375"/>
                </a:lnTo>
                <a:lnTo>
                  <a:pt x="4070" y="378"/>
                </a:lnTo>
                <a:lnTo>
                  <a:pt x="4070" y="399"/>
                </a:lnTo>
                <a:lnTo>
                  <a:pt x="4070" y="401"/>
                </a:lnTo>
                <a:lnTo>
                  <a:pt x="4070" y="410"/>
                </a:lnTo>
                <a:lnTo>
                  <a:pt x="4071" y="410"/>
                </a:lnTo>
                <a:lnTo>
                  <a:pt x="4071" y="413"/>
                </a:lnTo>
                <a:lnTo>
                  <a:pt x="4071" y="413"/>
                </a:lnTo>
                <a:lnTo>
                  <a:pt x="4071" y="413"/>
                </a:lnTo>
                <a:lnTo>
                  <a:pt x="4071" y="414"/>
                </a:lnTo>
                <a:lnTo>
                  <a:pt x="4071" y="412"/>
                </a:lnTo>
                <a:lnTo>
                  <a:pt x="4071" y="413"/>
                </a:lnTo>
                <a:lnTo>
                  <a:pt x="4072" y="413"/>
                </a:lnTo>
                <a:lnTo>
                  <a:pt x="4072" y="413"/>
                </a:lnTo>
                <a:lnTo>
                  <a:pt x="4072" y="411"/>
                </a:lnTo>
                <a:lnTo>
                  <a:pt x="4072" y="412"/>
                </a:lnTo>
                <a:lnTo>
                  <a:pt x="4072" y="412"/>
                </a:lnTo>
                <a:lnTo>
                  <a:pt x="4072" y="411"/>
                </a:lnTo>
                <a:lnTo>
                  <a:pt x="4073" y="414"/>
                </a:lnTo>
                <a:lnTo>
                  <a:pt x="4073" y="413"/>
                </a:lnTo>
                <a:lnTo>
                  <a:pt x="4073" y="414"/>
                </a:lnTo>
                <a:lnTo>
                  <a:pt x="4073" y="420"/>
                </a:lnTo>
                <a:lnTo>
                  <a:pt x="4073" y="421"/>
                </a:lnTo>
                <a:lnTo>
                  <a:pt x="4074" y="433"/>
                </a:lnTo>
                <a:lnTo>
                  <a:pt x="4074" y="433"/>
                </a:lnTo>
                <a:lnTo>
                  <a:pt x="4074" y="440"/>
                </a:lnTo>
                <a:lnTo>
                  <a:pt x="4074" y="436"/>
                </a:lnTo>
                <a:lnTo>
                  <a:pt x="4075" y="433"/>
                </a:lnTo>
                <a:lnTo>
                  <a:pt x="4075" y="295"/>
                </a:lnTo>
                <a:lnTo>
                  <a:pt x="4075" y="279"/>
                </a:lnTo>
                <a:lnTo>
                  <a:pt x="4075" y="172"/>
                </a:lnTo>
                <a:lnTo>
                  <a:pt x="4076" y="171"/>
                </a:lnTo>
                <a:lnTo>
                  <a:pt x="4076" y="260"/>
                </a:lnTo>
                <a:lnTo>
                  <a:pt x="4076" y="272"/>
                </a:lnTo>
                <a:lnTo>
                  <a:pt x="4077" y="362"/>
                </a:lnTo>
                <a:lnTo>
                  <a:pt x="4077" y="367"/>
                </a:lnTo>
                <a:lnTo>
                  <a:pt x="4077" y="400"/>
                </a:lnTo>
                <a:lnTo>
                  <a:pt x="4077" y="402"/>
                </a:lnTo>
                <a:lnTo>
                  <a:pt x="4077" y="405"/>
                </a:lnTo>
                <a:lnTo>
                  <a:pt x="4078" y="396"/>
                </a:lnTo>
                <a:lnTo>
                  <a:pt x="4078" y="393"/>
                </a:lnTo>
                <a:lnTo>
                  <a:pt x="4078" y="339"/>
                </a:lnTo>
                <a:lnTo>
                  <a:pt x="4079" y="334"/>
                </a:lnTo>
                <a:lnTo>
                  <a:pt x="4079" y="303"/>
                </a:lnTo>
                <a:lnTo>
                  <a:pt x="4079" y="302"/>
                </a:lnTo>
                <a:lnTo>
                  <a:pt x="4079" y="301"/>
                </a:lnTo>
                <a:lnTo>
                  <a:pt x="4079" y="329"/>
                </a:lnTo>
                <a:lnTo>
                  <a:pt x="4080" y="333"/>
                </a:lnTo>
                <a:lnTo>
                  <a:pt x="4080" y="376"/>
                </a:lnTo>
                <a:lnTo>
                  <a:pt x="4080" y="379"/>
                </a:lnTo>
                <a:lnTo>
                  <a:pt x="4081" y="404"/>
                </a:lnTo>
                <a:lnTo>
                  <a:pt x="4081" y="405"/>
                </a:lnTo>
                <a:lnTo>
                  <a:pt x="4081" y="415"/>
                </a:lnTo>
                <a:lnTo>
                  <a:pt x="4081" y="414"/>
                </a:lnTo>
                <a:lnTo>
                  <a:pt x="4081" y="414"/>
                </a:lnTo>
                <a:lnTo>
                  <a:pt x="4082" y="416"/>
                </a:lnTo>
                <a:lnTo>
                  <a:pt x="4082" y="415"/>
                </a:lnTo>
                <a:lnTo>
                  <a:pt x="4082" y="412"/>
                </a:lnTo>
                <a:lnTo>
                  <a:pt x="4082" y="413"/>
                </a:lnTo>
                <a:lnTo>
                  <a:pt x="4083" y="412"/>
                </a:lnTo>
                <a:lnTo>
                  <a:pt x="4083" y="412"/>
                </a:lnTo>
                <a:lnTo>
                  <a:pt x="4083" y="411"/>
                </a:lnTo>
                <a:lnTo>
                  <a:pt x="4083" y="411"/>
                </a:lnTo>
                <a:lnTo>
                  <a:pt x="4083" y="412"/>
                </a:lnTo>
                <a:lnTo>
                  <a:pt x="4083" y="410"/>
                </a:lnTo>
                <a:lnTo>
                  <a:pt x="4083" y="413"/>
                </a:lnTo>
                <a:lnTo>
                  <a:pt x="4083" y="413"/>
                </a:lnTo>
                <a:lnTo>
                  <a:pt x="4084" y="413"/>
                </a:lnTo>
                <a:lnTo>
                  <a:pt x="4084" y="421"/>
                </a:lnTo>
                <a:lnTo>
                  <a:pt x="4084" y="422"/>
                </a:lnTo>
                <a:lnTo>
                  <a:pt x="4084" y="433"/>
                </a:lnTo>
                <a:lnTo>
                  <a:pt x="4084" y="434"/>
                </a:lnTo>
                <a:lnTo>
                  <a:pt x="4085" y="377"/>
                </a:lnTo>
                <a:lnTo>
                  <a:pt x="4085" y="362"/>
                </a:lnTo>
                <a:lnTo>
                  <a:pt x="4086" y="199"/>
                </a:lnTo>
                <a:lnTo>
                  <a:pt x="4086" y="190"/>
                </a:lnTo>
                <a:lnTo>
                  <a:pt x="4086" y="160"/>
                </a:lnTo>
                <a:lnTo>
                  <a:pt x="4086" y="192"/>
                </a:lnTo>
                <a:lnTo>
                  <a:pt x="4086" y="203"/>
                </a:lnTo>
                <a:lnTo>
                  <a:pt x="4087" y="318"/>
                </a:lnTo>
                <a:lnTo>
                  <a:pt x="4087" y="326"/>
                </a:lnTo>
                <a:lnTo>
                  <a:pt x="4087" y="371"/>
                </a:lnTo>
                <a:lnTo>
                  <a:pt x="4087" y="373"/>
                </a:lnTo>
                <a:lnTo>
                  <a:pt x="4088" y="387"/>
                </a:lnTo>
                <a:lnTo>
                  <a:pt x="4088" y="387"/>
                </a:lnTo>
                <a:lnTo>
                  <a:pt x="4088" y="356"/>
                </a:lnTo>
                <a:lnTo>
                  <a:pt x="4089" y="351"/>
                </a:lnTo>
                <a:lnTo>
                  <a:pt x="4089" y="306"/>
                </a:lnTo>
                <a:lnTo>
                  <a:pt x="4089" y="303"/>
                </a:lnTo>
                <a:lnTo>
                  <a:pt x="4089" y="296"/>
                </a:lnTo>
                <a:lnTo>
                  <a:pt x="4090" y="306"/>
                </a:lnTo>
                <a:lnTo>
                  <a:pt x="4090" y="309"/>
                </a:lnTo>
                <a:lnTo>
                  <a:pt x="4090" y="345"/>
                </a:lnTo>
                <a:lnTo>
                  <a:pt x="4090" y="348"/>
                </a:lnTo>
                <a:lnTo>
                  <a:pt x="4091" y="380"/>
                </a:lnTo>
                <a:lnTo>
                  <a:pt x="4091" y="382"/>
                </a:lnTo>
                <a:lnTo>
                  <a:pt x="4091" y="397"/>
                </a:lnTo>
                <a:lnTo>
                  <a:pt x="4091" y="397"/>
                </a:lnTo>
                <a:lnTo>
                  <a:pt x="4092" y="399"/>
                </a:lnTo>
                <a:lnTo>
                  <a:pt x="4092" y="403"/>
                </a:lnTo>
                <a:lnTo>
                  <a:pt x="4092" y="402"/>
                </a:lnTo>
                <a:lnTo>
                  <a:pt x="4092" y="402"/>
                </a:lnTo>
                <a:lnTo>
                  <a:pt x="4092" y="400"/>
                </a:lnTo>
                <a:lnTo>
                  <a:pt x="4093" y="399"/>
                </a:lnTo>
                <a:lnTo>
                  <a:pt x="4093" y="400"/>
                </a:lnTo>
                <a:lnTo>
                  <a:pt x="4093" y="397"/>
                </a:lnTo>
                <a:lnTo>
                  <a:pt x="4093" y="398"/>
                </a:lnTo>
                <a:lnTo>
                  <a:pt x="4094" y="396"/>
                </a:lnTo>
                <a:lnTo>
                  <a:pt x="4094" y="397"/>
                </a:lnTo>
                <a:lnTo>
                  <a:pt x="4094" y="397"/>
                </a:lnTo>
                <a:lnTo>
                  <a:pt x="4094" y="405"/>
                </a:lnTo>
                <a:lnTo>
                  <a:pt x="4094" y="404"/>
                </a:lnTo>
                <a:lnTo>
                  <a:pt x="4095" y="417"/>
                </a:lnTo>
                <a:lnTo>
                  <a:pt x="4095" y="418"/>
                </a:lnTo>
                <a:lnTo>
                  <a:pt x="4095" y="423"/>
                </a:lnTo>
                <a:lnTo>
                  <a:pt x="4095" y="410"/>
                </a:lnTo>
                <a:lnTo>
                  <a:pt x="4095" y="405"/>
                </a:lnTo>
                <a:lnTo>
                  <a:pt x="4096" y="266"/>
                </a:lnTo>
                <a:lnTo>
                  <a:pt x="4096" y="250"/>
                </a:lnTo>
                <a:lnTo>
                  <a:pt x="4096" y="153"/>
                </a:lnTo>
                <a:lnTo>
                  <a:pt x="4097" y="153"/>
                </a:lnTo>
                <a:lnTo>
                  <a:pt x="4097" y="261"/>
                </a:lnTo>
                <a:lnTo>
                  <a:pt x="4097" y="273"/>
                </a:lnTo>
                <a:lnTo>
                  <a:pt x="4097" y="350"/>
                </a:lnTo>
                <a:lnTo>
                  <a:pt x="4098" y="353"/>
                </a:lnTo>
                <a:lnTo>
                  <a:pt x="4098" y="373"/>
                </a:lnTo>
                <a:lnTo>
                  <a:pt x="4098" y="374"/>
                </a:lnTo>
                <a:lnTo>
                  <a:pt x="4098" y="375"/>
                </a:lnTo>
                <a:lnTo>
                  <a:pt x="4099" y="356"/>
                </a:lnTo>
                <a:lnTo>
                  <a:pt x="4099" y="353"/>
                </a:lnTo>
                <a:lnTo>
                  <a:pt x="4099" y="309"/>
                </a:lnTo>
                <a:lnTo>
                  <a:pt x="4099" y="306"/>
                </a:lnTo>
                <a:lnTo>
                  <a:pt x="4100" y="285"/>
                </a:lnTo>
                <a:lnTo>
                  <a:pt x="4100" y="286"/>
                </a:lnTo>
                <a:lnTo>
                  <a:pt x="4100" y="287"/>
                </a:lnTo>
                <a:lnTo>
                  <a:pt x="4100" y="322"/>
                </a:lnTo>
                <a:lnTo>
                  <a:pt x="4101" y="325"/>
                </a:lnTo>
                <a:lnTo>
                  <a:pt x="4101" y="361"/>
                </a:lnTo>
                <a:lnTo>
                  <a:pt x="4101" y="363"/>
                </a:lnTo>
                <a:lnTo>
                  <a:pt x="4101" y="382"/>
                </a:lnTo>
                <a:lnTo>
                  <a:pt x="4102" y="383"/>
                </a:lnTo>
                <a:lnTo>
                  <a:pt x="4102" y="389"/>
                </a:lnTo>
                <a:lnTo>
                  <a:pt x="4102" y="389"/>
                </a:lnTo>
                <a:lnTo>
                  <a:pt x="4103" y="389"/>
                </a:lnTo>
                <a:lnTo>
                  <a:pt x="4103" y="390"/>
                </a:lnTo>
                <a:lnTo>
                  <a:pt x="4103" y="389"/>
                </a:lnTo>
                <a:lnTo>
                  <a:pt x="4103" y="389"/>
                </a:lnTo>
                <a:lnTo>
                  <a:pt x="4103" y="387"/>
                </a:lnTo>
                <a:lnTo>
                  <a:pt x="4103" y="387"/>
                </a:lnTo>
                <a:lnTo>
                  <a:pt x="4103" y="387"/>
                </a:lnTo>
                <a:lnTo>
                  <a:pt x="4103" y="386"/>
                </a:lnTo>
                <a:lnTo>
                  <a:pt x="4104" y="387"/>
                </a:lnTo>
                <a:lnTo>
                  <a:pt x="4104" y="386"/>
                </a:lnTo>
                <a:lnTo>
                  <a:pt x="4104" y="389"/>
                </a:lnTo>
                <a:lnTo>
                  <a:pt x="4104" y="389"/>
                </a:lnTo>
                <a:lnTo>
                  <a:pt x="4105" y="390"/>
                </a:lnTo>
                <a:lnTo>
                  <a:pt x="4105" y="399"/>
                </a:lnTo>
                <a:lnTo>
                  <a:pt x="4105" y="401"/>
                </a:lnTo>
                <a:lnTo>
                  <a:pt x="4105" y="401"/>
                </a:lnTo>
                <a:lnTo>
                  <a:pt x="4105" y="414"/>
                </a:lnTo>
                <a:lnTo>
                  <a:pt x="4106" y="415"/>
                </a:lnTo>
                <a:lnTo>
                  <a:pt x="4106" y="416"/>
                </a:lnTo>
                <a:lnTo>
                  <a:pt x="4106" y="379"/>
                </a:lnTo>
                <a:lnTo>
                  <a:pt x="4106" y="366"/>
                </a:lnTo>
                <a:lnTo>
                  <a:pt x="4107" y="202"/>
                </a:lnTo>
                <a:lnTo>
                  <a:pt x="4107" y="191"/>
                </a:lnTo>
                <a:lnTo>
                  <a:pt x="4107" y="149"/>
                </a:lnTo>
                <a:lnTo>
                  <a:pt x="4107" y="171"/>
                </a:lnTo>
                <a:lnTo>
                  <a:pt x="4107" y="182"/>
                </a:lnTo>
                <a:lnTo>
                  <a:pt x="4108" y="294"/>
                </a:lnTo>
                <a:lnTo>
                  <a:pt x="4108" y="301"/>
                </a:lnTo>
                <a:lnTo>
                  <a:pt x="4108" y="357"/>
                </a:lnTo>
                <a:lnTo>
                  <a:pt x="4108" y="360"/>
                </a:lnTo>
                <a:lnTo>
                  <a:pt x="4109" y="373"/>
                </a:lnTo>
                <a:lnTo>
                  <a:pt x="4109" y="373"/>
                </a:lnTo>
                <a:lnTo>
                  <a:pt x="4109" y="372"/>
                </a:lnTo>
                <a:lnTo>
                  <a:pt x="4109" y="339"/>
                </a:lnTo>
                <a:lnTo>
                  <a:pt x="4110" y="334"/>
                </a:lnTo>
                <a:lnTo>
                  <a:pt x="4110" y="289"/>
                </a:lnTo>
                <a:lnTo>
                  <a:pt x="4110" y="285"/>
                </a:lnTo>
                <a:lnTo>
                  <a:pt x="4110" y="279"/>
                </a:lnTo>
                <a:lnTo>
                  <a:pt x="4110" y="287"/>
                </a:lnTo>
                <a:lnTo>
                  <a:pt x="4110" y="291"/>
                </a:lnTo>
                <a:lnTo>
                  <a:pt x="4111" y="333"/>
                </a:lnTo>
                <a:lnTo>
                  <a:pt x="4111" y="337"/>
                </a:lnTo>
                <a:lnTo>
                  <a:pt x="4112" y="369"/>
                </a:lnTo>
                <a:lnTo>
                  <a:pt x="4112" y="371"/>
                </a:lnTo>
                <a:lnTo>
                  <a:pt x="4112" y="383"/>
                </a:lnTo>
                <a:lnTo>
                  <a:pt x="4112" y="383"/>
                </a:lnTo>
                <a:lnTo>
                  <a:pt x="4112" y="382"/>
                </a:lnTo>
                <a:lnTo>
                  <a:pt x="4112" y="384"/>
                </a:lnTo>
                <a:lnTo>
                  <a:pt x="4113" y="383"/>
                </a:lnTo>
                <a:lnTo>
                  <a:pt x="4113" y="383"/>
                </a:lnTo>
                <a:lnTo>
                  <a:pt x="4113" y="378"/>
                </a:lnTo>
                <a:lnTo>
                  <a:pt x="4113" y="378"/>
                </a:lnTo>
                <a:lnTo>
                  <a:pt x="4114" y="378"/>
                </a:lnTo>
                <a:lnTo>
                  <a:pt x="4114" y="375"/>
                </a:lnTo>
                <a:lnTo>
                  <a:pt x="4114" y="376"/>
                </a:lnTo>
                <a:lnTo>
                  <a:pt x="4114" y="375"/>
                </a:lnTo>
                <a:lnTo>
                  <a:pt x="4114" y="377"/>
                </a:lnTo>
                <a:lnTo>
                  <a:pt x="4114" y="375"/>
                </a:lnTo>
                <a:lnTo>
                  <a:pt x="4114" y="376"/>
                </a:lnTo>
                <a:lnTo>
                  <a:pt x="4115" y="374"/>
                </a:lnTo>
                <a:lnTo>
                  <a:pt x="4115" y="381"/>
                </a:lnTo>
                <a:lnTo>
                  <a:pt x="4115" y="382"/>
                </a:lnTo>
                <a:lnTo>
                  <a:pt x="4116" y="396"/>
                </a:lnTo>
                <a:lnTo>
                  <a:pt x="4116" y="398"/>
                </a:lnTo>
                <a:lnTo>
                  <a:pt x="4116" y="404"/>
                </a:lnTo>
                <a:lnTo>
                  <a:pt x="4116" y="399"/>
                </a:lnTo>
                <a:lnTo>
                  <a:pt x="4116" y="396"/>
                </a:lnTo>
                <a:lnTo>
                  <a:pt x="4117" y="260"/>
                </a:lnTo>
                <a:lnTo>
                  <a:pt x="4117" y="245"/>
                </a:lnTo>
                <a:lnTo>
                  <a:pt x="4117" y="145"/>
                </a:lnTo>
                <a:lnTo>
                  <a:pt x="4118" y="145"/>
                </a:lnTo>
                <a:lnTo>
                  <a:pt x="4118" y="256"/>
                </a:lnTo>
                <a:lnTo>
                  <a:pt x="4118" y="267"/>
                </a:lnTo>
                <a:lnTo>
                  <a:pt x="4118" y="344"/>
                </a:lnTo>
                <a:lnTo>
                  <a:pt x="4119" y="348"/>
                </a:lnTo>
                <a:lnTo>
                  <a:pt x="4119" y="368"/>
                </a:lnTo>
                <a:lnTo>
                  <a:pt x="4119" y="368"/>
                </a:lnTo>
                <a:lnTo>
                  <a:pt x="4119" y="370"/>
                </a:lnTo>
                <a:lnTo>
                  <a:pt x="4120" y="350"/>
                </a:lnTo>
                <a:lnTo>
                  <a:pt x="4120" y="345"/>
                </a:lnTo>
                <a:lnTo>
                  <a:pt x="4120" y="290"/>
                </a:lnTo>
                <a:lnTo>
                  <a:pt x="4120" y="286"/>
                </a:lnTo>
                <a:lnTo>
                  <a:pt x="4121" y="271"/>
                </a:lnTo>
                <a:lnTo>
                  <a:pt x="4121" y="274"/>
                </a:lnTo>
                <a:lnTo>
                  <a:pt x="4121" y="276"/>
                </a:lnTo>
                <a:lnTo>
                  <a:pt x="4121" y="321"/>
                </a:lnTo>
                <a:lnTo>
                  <a:pt x="4121" y="324"/>
                </a:lnTo>
                <a:lnTo>
                  <a:pt x="4122" y="358"/>
                </a:lnTo>
                <a:lnTo>
                  <a:pt x="4122" y="360"/>
                </a:lnTo>
                <a:lnTo>
                  <a:pt x="4122" y="375"/>
                </a:lnTo>
                <a:lnTo>
                  <a:pt x="4123" y="375"/>
                </a:lnTo>
                <a:lnTo>
                  <a:pt x="4123" y="378"/>
                </a:lnTo>
                <a:lnTo>
                  <a:pt x="4123" y="377"/>
                </a:lnTo>
                <a:lnTo>
                  <a:pt x="4123" y="377"/>
                </a:lnTo>
                <a:lnTo>
                  <a:pt x="4123" y="373"/>
                </a:lnTo>
                <a:lnTo>
                  <a:pt x="4124" y="373"/>
                </a:lnTo>
                <a:lnTo>
                  <a:pt x="4124" y="369"/>
                </a:lnTo>
                <a:lnTo>
                  <a:pt x="4124" y="369"/>
                </a:lnTo>
                <a:lnTo>
                  <a:pt x="4124" y="369"/>
                </a:lnTo>
                <a:lnTo>
                  <a:pt x="4124" y="369"/>
                </a:lnTo>
                <a:lnTo>
                  <a:pt x="4125" y="370"/>
                </a:lnTo>
                <a:lnTo>
                  <a:pt x="4125" y="371"/>
                </a:lnTo>
                <a:lnTo>
                  <a:pt x="4125" y="379"/>
                </a:lnTo>
                <a:lnTo>
                  <a:pt x="4125" y="381"/>
                </a:lnTo>
                <a:lnTo>
                  <a:pt x="4126" y="394"/>
                </a:lnTo>
                <a:lnTo>
                  <a:pt x="4126" y="394"/>
                </a:lnTo>
                <a:lnTo>
                  <a:pt x="4126" y="396"/>
                </a:lnTo>
                <a:lnTo>
                  <a:pt x="4126" y="366"/>
                </a:lnTo>
                <a:lnTo>
                  <a:pt x="4127" y="354"/>
                </a:lnTo>
                <a:lnTo>
                  <a:pt x="4127" y="186"/>
                </a:lnTo>
                <a:lnTo>
                  <a:pt x="4127" y="173"/>
                </a:lnTo>
                <a:lnTo>
                  <a:pt x="4127" y="122"/>
                </a:lnTo>
                <a:lnTo>
                  <a:pt x="4127" y="142"/>
                </a:lnTo>
                <a:lnTo>
                  <a:pt x="4128" y="151"/>
                </a:lnTo>
                <a:lnTo>
                  <a:pt x="4128" y="266"/>
                </a:lnTo>
                <a:lnTo>
                  <a:pt x="4128" y="274"/>
                </a:lnTo>
                <a:lnTo>
                  <a:pt x="4129" y="327"/>
                </a:lnTo>
                <a:lnTo>
                  <a:pt x="4129" y="327"/>
                </a:lnTo>
                <a:lnTo>
                  <a:pt x="4129" y="334"/>
                </a:lnTo>
                <a:lnTo>
                  <a:pt x="4129" y="334"/>
                </a:lnTo>
                <a:lnTo>
                  <a:pt x="4129" y="333"/>
                </a:lnTo>
                <a:lnTo>
                  <a:pt x="4130" y="307"/>
                </a:lnTo>
                <a:lnTo>
                  <a:pt x="4130" y="304"/>
                </a:lnTo>
                <a:lnTo>
                  <a:pt x="4130" y="269"/>
                </a:lnTo>
                <a:lnTo>
                  <a:pt x="4131" y="267"/>
                </a:lnTo>
                <a:lnTo>
                  <a:pt x="4131" y="263"/>
                </a:lnTo>
                <a:lnTo>
                  <a:pt x="4131" y="272"/>
                </a:lnTo>
                <a:lnTo>
                  <a:pt x="4131" y="274"/>
                </a:lnTo>
                <a:lnTo>
                  <a:pt x="4131" y="314"/>
                </a:lnTo>
                <a:lnTo>
                  <a:pt x="4132" y="316"/>
                </a:lnTo>
                <a:lnTo>
                  <a:pt x="4132" y="344"/>
                </a:lnTo>
                <a:lnTo>
                  <a:pt x="4132" y="347"/>
                </a:lnTo>
                <a:lnTo>
                  <a:pt x="4133" y="357"/>
                </a:lnTo>
                <a:lnTo>
                  <a:pt x="4133" y="358"/>
                </a:lnTo>
                <a:lnTo>
                  <a:pt x="4133" y="360"/>
                </a:lnTo>
                <a:lnTo>
                  <a:pt x="4133" y="358"/>
                </a:lnTo>
                <a:lnTo>
                  <a:pt x="4133" y="359"/>
                </a:lnTo>
                <a:lnTo>
                  <a:pt x="4134" y="355"/>
                </a:lnTo>
                <a:lnTo>
                  <a:pt x="4134" y="354"/>
                </a:lnTo>
                <a:lnTo>
                  <a:pt x="4134" y="355"/>
                </a:lnTo>
                <a:lnTo>
                  <a:pt x="4134" y="353"/>
                </a:lnTo>
                <a:lnTo>
                  <a:pt x="4134" y="354"/>
                </a:lnTo>
                <a:lnTo>
                  <a:pt x="4134" y="353"/>
                </a:lnTo>
                <a:lnTo>
                  <a:pt x="4134" y="353"/>
                </a:lnTo>
                <a:lnTo>
                  <a:pt x="4135" y="356"/>
                </a:lnTo>
                <a:lnTo>
                  <a:pt x="4135" y="356"/>
                </a:lnTo>
                <a:lnTo>
                  <a:pt x="4135" y="365"/>
                </a:lnTo>
                <a:lnTo>
                  <a:pt x="4135" y="365"/>
                </a:lnTo>
                <a:lnTo>
                  <a:pt x="4136" y="367"/>
                </a:lnTo>
                <a:lnTo>
                  <a:pt x="4136" y="384"/>
                </a:lnTo>
                <a:lnTo>
                  <a:pt x="4136" y="385"/>
                </a:lnTo>
                <a:lnTo>
                  <a:pt x="4136" y="389"/>
                </a:lnTo>
                <a:lnTo>
                  <a:pt x="4136" y="373"/>
                </a:lnTo>
                <a:lnTo>
                  <a:pt x="4136" y="367"/>
                </a:lnTo>
                <a:lnTo>
                  <a:pt x="4137" y="209"/>
                </a:lnTo>
                <a:lnTo>
                  <a:pt x="4137" y="194"/>
                </a:lnTo>
                <a:lnTo>
                  <a:pt x="4138" y="121"/>
                </a:lnTo>
                <a:lnTo>
                  <a:pt x="4138" y="125"/>
                </a:lnTo>
                <a:lnTo>
                  <a:pt x="4138" y="132"/>
                </a:lnTo>
                <a:lnTo>
                  <a:pt x="4138" y="253"/>
                </a:lnTo>
                <a:lnTo>
                  <a:pt x="4138" y="262"/>
                </a:lnTo>
                <a:lnTo>
                  <a:pt x="4139" y="317"/>
                </a:lnTo>
                <a:lnTo>
                  <a:pt x="4139" y="320"/>
                </a:lnTo>
                <a:lnTo>
                  <a:pt x="4139" y="332"/>
                </a:lnTo>
                <a:lnTo>
                  <a:pt x="4139" y="331"/>
                </a:lnTo>
                <a:lnTo>
                  <a:pt x="4140" y="332"/>
                </a:lnTo>
                <a:lnTo>
                  <a:pt x="4140" y="311"/>
                </a:lnTo>
                <a:lnTo>
                  <a:pt x="4140" y="308"/>
                </a:lnTo>
                <a:lnTo>
                  <a:pt x="4140" y="271"/>
                </a:lnTo>
                <a:lnTo>
                  <a:pt x="4141" y="269"/>
                </a:lnTo>
                <a:lnTo>
                  <a:pt x="4141" y="261"/>
                </a:lnTo>
                <a:lnTo>
                  <a:pt x="4141" y="268"/>
                </a:lnTo>
                <a:lnTo>
                  <a:pt x="4141" y="271"/>
                </a:lnTo>
                <a:lnTo>
                  <a:pt x="4142" y="309"/>
                </a:lnTo>
                <a:lnTo>
                  <a:pt x="4142" y="312"/>
                </a:lnTo>
                <a:lnTo>
                  <a:pt x="4142" y="339"/>
                </a:lnTo>
                <a:lnTo>
                  <a:pt x="4142" y="342"/>
                </a:lnTo>
                <a:lnTo>
                  <a:pt x="4143" y="357"/>
                </a:lnTo>
                <a:lnTo>
                  <a:pt x="4143" y="357"/>
                </a:lnTo>
                <a:lnTo>
                  <a:pt x="4143" y="362"/>
                </a:lnTo>
                <a:lnTo>
                  <a:pt x="4144" y="361"/>
                </a:lnTo>
                <a:lnTo>
                  <a:pt x="4144" y="360"/>
                </a:lnTo>
                <a:lnTo>
                  <a:pt x="4144" y="360"/>
                </a:lnTo>
                <a:lnTo>
                  <a:pt x="4144" y="360"/>
                </a:lnTo>
                <a:lnTo>
                  <a:pt x="4144" y="357"/>
                </a:lnTo>
                <a:lnTo>
                  <a:pt x="4144" y="358"/>
                </a:lnTo>
                <a:lnTo>
                  <a:pt x="4145" y="358"/>
                </a:lnTo>
                <a:lnTo>
                  <a:pt x="4145" y="358"/>
                </a:lnTo>
                <a:lnTo>
                  <a:pt x="4145" y="360"/>
                </a:lnTo>
                <a:lnTo>
                  <a:pt x="4145" y="359"/>
                </a:lnTo>
                <a:lnTo>
                  <a:pt x="4145" y="360"/>
                </a:lnTo>
                <a:lnTo>
                  <a:pt x="4146" y="367"/>
                </a:lnTo>
                <a:lnTo>
                  <a:pt x="4146" y="369"/>
                </a:lnTo>
                <a:lnTo>
                  <a:pt x="4146" y="384"/>
                </a:lnTo>
                <a:lnTo>
                  <a:pt x="4146" y="385"/>
                </a:lnTo>
                <a:lnTo>
                  <a:pt x="4147" y="397"/>
                </a:lnTo>
                <a:lnTo>
                  <a:pt x="4147" y="397"/>
                </a:lnTo>
                <a:lnTo>
                  <a:pt x="4147" y="397"/>
                </a:lnTo>
                <a:lnTo>
                  <a:pt x="4147" y="325"/>
                </a:lnTo>
                <a:lnTo>
                  <a:pt x="4147" y="310"/>
                </a:lnTo>
                <a:lnTo>
                  <a:pt x="4148" y="167"/>
                </a:lnTo>
                <a:lnTo>
                  <a:pt x="4148" y="158"/>
                </a:lnTo>
                <a:lnTo>
                  <a:pt x="4148" y="135"/>
                </a:lnTo>
                <a:lnTo>
                  <a:pt x="4148" y="177"/>
                </a:lnTo>
                <a:lnTo>
                  <a:pt x="4149" y="188"/>
                </a:lnTo>
                <a:lnTo>
                  <a:pt x="4149" y="303"/>
                </a:lnTo>
                <a:lnTo>
                  <a:pt x="4149" y="310"/>
                </a:lnTo>
                <a:lnTo>
                  <a:pt x="4149" y="346"/>
                </a:lnTo>
                <a:lnTo>
                  <a:pt x="4150" y="348"/>
                </a:lnTo>
                <a:lnTo>
                  <a:pt x="4150" y="353"/>
                </a:lnTo>
                <a:lnTo>
                  <a:pt x="4150" y="349"/>
                </a:lnTo>
                <a:lnTo>
                  <a:pt x="4150" y="346"/>
                </a:lnTo>
                <a:lnTo>
                  <a:pt x="4151" y="303"/>
                </a:lnTo>
                <a:lnTo>
                  <a:pt x="4151" y="300"/>
                </a:lnTo>
                <a:lnTo>
                  <a:pt x="4151" y="271"/>
                </a:lnTo>
                <a:lnTo>
                  <a:pt x="4151" y="270"/>
                </a:lnTo>
                <a:lnTo>
                  <a:pt x="4152" y="295"/>
                </a:lnTo>
                <a:lnTo>
                  <a:pt x="4152" y="298"/>
                </a:lnTo>
                <a:lnTo>
                  <a:pt x="4152" y="337"/>
                </a:lnTo>
                <a:lnTo>
                  <a:pt x="4153" y="341"/>
                </a:lnTo>
                <a:lnTo>
                  <a:pt x="4153" y="363"/>
                </a:lnTo>
                <a:lnTo>
                  <a:pt x="4153" y="364"/>
                </a:lnTo>
                <a:lnTo>
                  <a:pt x="4153" y="370"/>
                </a:lnTo>
                <a:lnTo>
                  <a:pt x="4153" y="370"/>
                </a:lnTo>
                <a:lnTo>
                  <a:pt x="4154" y="370"/>
                </a:lnTo>
                <a:lnTo>
                  <a:pt x="4154" y="372"/>
                </a:lnTo>
                <a:lnTo>
                  <a:pt x="4154" y="370"/>
                </a:lnTo>
                <a:lnTo>
                  <a:pt x="4154" y="370"/>
                </a:lnTo>
                <a:lnTo>
                  <a:pt x="4155" y="367"/>
                </a:lnTo>
                <a:lnTo>
                  <a:pt x="4155" y="367"/>
                </a:lnTo>
                <a:lnTo>
                  <a:pt x="4155" y="367"/>
                </a:lnTo>
                <a:lnTo>
                  <a:pt x="4155" y="367"/>
                </a:lnTo>
                <a:lnTo>
                  <a:pt x="4155" y="366"/>
                </a:lnTo>
                <a:lnTo>
                  <a:pt x="4155" y="366"/>
                </a:lnTo>
                <a:lnTo>
                  <a:pt x="4155" y="366"/>
                </a:lnTo>
                <a:lnTo>
                  <a:pt x="4155" y="365"/>
                </a:lnTo>
                <a:lnTo>
                  <a:pt x="4156" y="369"/>
                </a:lnTo>
                <a:lnTo>
                  <a:pt x="4156" y="369"/>
                </a:lnTo>
                <a:lnTo>
                  <a:pt x="4156" y="369"/>
                </a:lnTo>
                <a:lnTo>
                  <a:pt x="4156" y="381"/>
                </a:lnTo>
                <a:lnTo>
                  <a:pt x="4157" y="382"/>
                </a:lnTo>
                <a:lnTo>
                  <a:pt x="4157" y="395"/>
                </a:lnTo>
                <a:lnTo>
                  <a:pt x="4157" y="397"/>
                </a:lnTo>
                <a:lnTo>
                  <a:pt x="4157" y="404"/>
                </a:lnTo>
                <a:lnTo>
                  <a:pt x="4157" y="398"/>
                </a:lnTo>
                <a:lnTo>
                  <a:pt x="4158" y="394"/>
                </a:lnTo>
                <a:lnTo>
                  <a:pt x="4158" y="253"/>
                </a:lnTo>
                <a:lnTo>
                  <a:pt x="4158" y="238"/>
                </a:lnTo>
                <a:lnTo>
                  <a:pt x="4158" y="140"/>
                </a:lnTo>
                <a:lnTo>
                  <a:pt x="4158" y="140"/>
                </a:lnTo>
                <a:lnTo>
                  <a:pt x="4159" y="141"/>
                </a:lnTo>
                <a:lnTo>
                  <a:pt x="4159" y="258"/>
                </a:lnTo>
                <a:lnTo>
                  <a:pt x="4159" y="270"/>
                </a:lnTo>
                <a:lnTo>
                  <a:pt x="4160" y="340"/>
                </a:lnTo>
                <a:lnTo>
                  <a:pt x="4160" y="344"/>
                </a:lnTo>
                <a:lnTo>
                  <a:pt x="4160" y="365"/>
                </a:lnTo>
                <a:lnTo>
                  <a:pt x="4160" y="366"/>
                </a:lnTo>
                <a:lnTo>
                  <a:pt x="4161" y="344"/>
                </a:lnTo>
                <a:lnTo>
                  <a:pt x="4161" y="339"/>
                </a:lnTo>
                <a:lnTo>
                  <a:pt x="4161" y="287"/>
                </a:lnTo>
                <a:lnTo>
                  <a:pt x="4162" y="284"/>
                </a:lnTo>
                <a:lnTo>
                  <a:pt x="4162" y="271"/>
                </a:lnTo>
                <a:lnTo>
                  <a:pt x="4162" y="277"/>
                </a:lnTo>
                <a:lnTo>
                  <a:pt x="4162" y="279"/>
                </a:lnTo>
                <a:lnTo>
                  <a:pt x="4162" y="321"/>
                </a:lnTo>
                <a:lnTo>
                  <a:pt x="4162" y="325"/>
                </a:lnTo>
                <a:lnTo>
                  <a:pt x="4163" y="362"/>
                </a:lnTo>
                <a:lnTo>
                  <a:pt x="4163" y="365"/>
                </a:lnTo>
                <a:lnTo>
                  <a:pt x="4164" y="380"/>
                </a:lnTo>
                <a:lnTo>
                  <a:pt x="4164" y="380"/>
                </a:lnTo>
                <a:lnTo>
                  <a:pt x="4164" y="381"/>
                </a:lnTo>
                <a:lnTo>
                  <a:pt x="4164" y="379"/>
                </a:lnTo>
                <a:lnTo>
                  <a:pt x="4164" y="379"/>
                </a:lnTo>
                <a:lnTo>
                  <a:pt x="4164" y="380"/>
                </a:lnTo>
                <a:lnTo>
                  <a:pt x="4165" y="376"/>
                </a:lnTo>
                <a:lnTo>
                  <a:pt x="4165" y="375"/>
                </a:lnTo>
                <a:lnTo>
                  <a:pt x="4165" y="373"/>
                </a:lnTo>
                <a:lnTo>
                  <a:pt x="4165" y="372"/>
                </a:lnTo>
                <a:lnTo>
                  <a:pt x="4166" y="374"/>
                </a:lnTo>
                <a:lnTo>
                  <a:pt x="4166" y="373"/>
                </a:lnTo>
                <a:lnTo>
                  <a:pt x="4166" y="375"/>
                </a:lnTo>
                <a:lnTo>
                  <a:pt x="4166" y="385"/>
                </a:lnTo>
                <a:lnTo>
                  <a:pt x="4167" y="385"/>
                </a:lnTo>
                <a:lnTo>
                  <a:pt x="4167" y="398"/>
                </a:lnTo>
                <a:lnTo>
                  <a:pt x="4167" y="399"/>
                </a:lnTo>
                <a:lnTo>
                  <a:pt x="4168" y="406"/>
                </a:lnTo>
                <a:lnTo>
                  <a:pt x="4168" y="395"/>
                </a:lnTo>
                <a:lnTo>
                  <a:pt x="4168" y="391"/>
                </a:lnTo>
                <a:lnTo>
                  <a:pt x="4168" y="256"/>
                </a:lnTo>
                <a:lnTo>
                  <a:pt x="4168" y="239"/>
                </a:lnTo>
                <a:lnTo>
                  <a:pt x="4169" y="132"/>
                </a:lnTo>
                <a:lnTo>
                  <a:pt x="4169" y="133"/>
                </a:lnTo>
                <a:lnTo>
                  <a:pt x="4169" y="241"/>
                </a:lnTo>
                <a:lnTo>
                  <a:pt x="4170" y="253"/>
                </a:lnTo>
                <a:lnTo>
                  <a:pt x="4170" y="329"/>
                </a:lnTo>
                <a:lnTo>
                  <a:pt x="4170" y="332"/>
                </a:lnTo>
                <a:lnTo>
                  <a:pt x="4170" y="346"/>
                </a:lnTo>
                <a:lnTo>
                  <a:pt x="4170" y="346"/>
                </a:lnTo>
                <a:lnTo>
                  <a:pt x="4171" y="346"/>
                </a:lnTo>
                <a:lnTo>
                  <a:pt x="4171" y="346"/>
                </a:lnTo>
                <a:lnTo>
                  <a:pt x="4171" y="333"/>
                </a:lnTo>
                <a:lnTo>
                  <a:pt x="4171" y="330"/>
                </a:lnTo>
                <a:lnTo>
                  <a:pt x="4171" y="294"/>
                </a:lnTo>
                <a:lnTo>
                  <a:pt x="4172" y="289"/>
                </a:lnTo>
                <a:lnTo>
                  <a:pt x="4172" y="275"/>
                </a:lnTo>
                <a:lnTo>
                  <a:pt x="4172" y="278"/>
                </a:lnTo>
                <a:lnTo>
                  <a:pt x="4172" y="279"/>
                </a:lnTo>
                <a:lnTo>
                  <a:pt x="4173" y="316"/>
                </a:lnTo>
                <a:lnTo>
                  <a:pt x="4173" y="319"/>
                </a:lnTo>
                <a:lnTo>
                  <a:pt x="4173" y="353"/>
                </a:lnTo>
                <a:lnTo>
                  <a:pt x="4173" y="356"/>
                </a:lnTo>
                <a:lnTo>
                  <a:pt x="4174" y="373"/>
                </a:lnTo>
                <a:lnTo>
                  <a:pt x="4174" y="373"/>
                </a:lnTo>
                <a:lnTo>
                  <a:pt x="4174" y="378"/>
                </a:lnTo>
                <a:lnTo>
                  <a:pt x="4174" y="378"/>
                </a:lnTo>
                <a:lnTo>
                  <a:pt x="4175" y="377"/>
                </a:lnTo>
                <a:lnTo>
                  <a:pt x="4175" y="378"/>
                </a:lnTo>
                <a:lnTo>
                  <a:pt x="4175" y="375"/>
                </a:lnTo>
                <a:lnTo>
                  <a:pt x="4175" y="375"/>
                </a:lnTo>
                <a:lnTo>
                  <a:pt x="4175" y="375"/>
                </a:lnTo>
                <a:lnTo>
                  <a:pt x="4175" y="376"/>
                </a:lnTo>
                <a:lnTo>
                  <a:pt x="4175" y="373"/>
                </a:lnTo>
                <a:lnTo>
                  <a:pt x="4175" y="373"/>
                </a:lnTo>
                <a:lnTo>
                  <a:pt x="4176" y="373"/>
                </a:lnTo>
                <a:lnTo>
                  <a:pt x="4176" y="371"/>
                </a:lnTo>
                <a:lnTo>
                  <a:pt x="4176" y="374"/>
                </a:lnTo>
                <a:lnTo>
                  <a:pt x="4176" y="373"/>
                </a:lnTo>
                <a:lnTo>
                  <a:pt x="4176" y="374"/>
                </a:lnTo>
                <a:lnTo>
                  <a:pt x="4177" y="381"/>
                </a:lnTo>
                <a:lnTo>
                  <a:pt x="4177" y="383"/>
                </a:lnTo>
                <a:lnTo>
                  <a:pt x="4177" y="393"/>
                </a:lnTo>
                <a:lnTo>
                  <a:pt x="4177" y="395"/>
                </a:lnTo>
                <a:lnTo>
                  <a:pt x="4178" y="409"/>
                </a:lnTo>
                <a:lnTo>
                  <a:pt x="4178" y="409"/>
                </a:lnTo>
                <a:lnTo>
                  <a:pt x="4178" y="342"/>
                </a:lnTo>
                <a:lnTo>
                  <a:pt x="4179" y="326"/>
                </a:lnTo>
                <a:lnTo>
                  <a:pt x="4179" y="168"/>
                </a:lnTo>
                <a:lnTo>
                  <a:pt x="4179" y="159"/>
                </a:lnTo>
                <a:lnTo>
                  <a:pt x="4179" y="138"/>
                </a:lnTo>
                <a:lnTo>
                  <a:pt x="4179" y="186"/>
                </a:lnTo>
                <a:lnTo>
                  <a:pt x="4180" y="197"/>
                </a:lnTo>
                <a:lnTo>
                  <a:pt x="4180" y="306"/>
                </a:lnTo>
                <a:lnTo>
                  <a:pt x="4180" y="313"/>
                </a:lnTo>
                <a:lnTo>
                  <a:pt x="4181" y="350"/>
                </a:lnTo>
                <a:lnTo>
                  <a:pt x="4181" y="351"/>
                </a:lnTo>
                <a:lnTo>
                  <a:pt x="4181" y="356"/>
                </a:lnTo>
                <a:lnTo>
                  <a:pt x="4181" y="352"/>
                </a:lnTo>
                <a:lnTo>
                  <a:pt x="4181" y="350"/>
                </a:lnTo>
                <a:lnTo>
                  <a:pt x="4182" y="316"/>
                </a:lnTo>
                <a:lnTo>
                  <a:pt x="4182" y="311"/>
                </a:lnTo>
                <a:lnTo>
                  <a:pt x="4182" y="284"/>
                </a:lnTo>
                <a:lnTo>
                  <a:pt x="4182" y="284"/>
                </a:lnTo>
                <a:lnTo>
                  <a:pt x="4183" y="282"/>
                </a:lnTo>
                <a:lnTo>
                  <a:pt x="4183" y="281"/>
                </a:lnTo>
                <a:lnTo>
                  <a:pt x="4183" y="299"/>
                </a:lnTo>
                <a:lnTo>
                  <a:pt x="4183" y="303"/>
                </a:lnTo>
                <a:lnTo>
                  <a:pt x="4183" y="341"/>
                </a:lnTo>
                <a:lnTo>
                  <a:pt x="4184" y="344"/>
                </a:lnTo>
                <a:lnTo>
                  <a:pt x="4184" y="370"/>
                </a:lnTo>
                <a:lnTo>
                  <a:pt x="4184" y="371"/>
                </a:lnTo>
                <a:lnTo>
                  <a:pt x="4184" y="381"/>
                </a:lnTo>
                <a:lnTo>
                  <a:pt x="4185" y="382"/>
                </a:lnTo>
                <a:lnTo>
                  <a:pt x="4185" y="384"/>
                </a:lnTo>
                <a:lnTo>
                  <a:pt x="4185" y="383"/>
                </a:lnTo>
                <a:lnTo>
                  <a:pt x="4185" y="382"/>
                </a:lnTo>
                <a:lnTo>
                  <a:pt x="4186" y="380"/>
                </a:lnTo>
                <a:lnTo>
                  <a:pt x="4186" y="379"/>
                </a:lnTo>
                <a:lnTo>
                  <a:pt x="4186" y="380"/>
                </a:lnTo>
                <a:lnTo>
                  <a:pt x="4186" y="378"/>
                </a:lnTo>
                <a:lnTo>
                  <a:pt x="4186" y="379"/>
                </a:lnTo>
                <a:lnTo>
                  <a:pt x="4186" y="379"/>
                </a:lnTo>
                <a:lnTo>
                  <a:pt x="4187" y="383"/>
                </a:lnTo>
                <a:lnTo>
                  <a:pt x="4187" y="382"/>
                </a:lnTo>
                <a:lnTo>
                  <a:pt x="4187" y="391"/>
                </a:lnTo>
                <a:lnTo>
                  <a:pt x="4188" y="393"/>
                </a:lnTo>
                <a:lnTo>
                  <a:pt x="4188" y="405"/>
                </a:lnTo>
                <a:lnTo>
                  <a:pt x="4188" y="407"/>
                </a:lnTo>
                <a:lnTo>
                  <a:pt x="4188" y="418"/>
                </a:lnTo>
                <a:lnTo>
                  <a:pt x="4188" y="418"/>
                </a:lnTo>
                <a:lnTo>
                  <a:pt x="4189" y="358"/>
                </a:lnTo>
                <a:lnTo>
                  <a:pt x="4189" y="343"/>
                </a:lnTo>
                <a:lnTo>
                  <a:pt x="4190" y="185"/>
                </a:lnTo>
                <a:lnTo>
                  <a:pt x="4190" y="178"/>
                </a:lnTo>
                <a:lnTo>
                  <a:pt x="4190" y="155"/>
                </a:lnTo>
                <a:lnTo>
                  <a:pt x="4190" y="198"/>
                </a:lnTo>
                <a:lnTo>
                  <a:pt x="4190" y="211"/>
                </a:lnTo>
                <a:lnTo>
                  <a:pt x="4191" y="327"/>
                </a:lnTo>
                <a:lnTo>
                  <a:pt x="4191" y="333"/>
                </a:lnTo>
                <a:lnTo>
                  <a:pt x="4191" y="371"/>
                </a:lnTo>
                <a:lnTo>
                  <a:pt x="4191" y="374"/>
                </a:lnTo>
                <a:lnTo>
                  <a:pt x="4192" y="381"/>
                </a:lnTo>
                <a:lnTo>
                  <a:pt x="4192" y="377"/>
                </a:lnTo>
                <a:lnTo>
                  <a:pt x="4192" y="375"/>
                </a:lnTo>
                <a:lnTo>
                  <a:pt x="4192" y="334"/>
                </a:lnTo>
                <a:lnTo>
                  <a:pt x="4193" y="329"/>
                </a:lnTo>
                <a:lnTo>
                  <a:pt x="4193" y="293"/>
                </a:lnTo>
                <a:lnTo>
                  <a:pt x="4193" y="291"/>
                </a:lnTo>
                <a:lnTo>
                  <a:pt x="4193" y="290"/>
                </a:lnTo>
                <a:lnTo>
                  <a:pt x="4194" y="312"/>
                </a:lnTo>
                <a:lnTo>
                  <a:pt x="4194" y="316"/>
                </a:lnTo>
                <a:lnTo>
                  <a:pt x="4194" y="354"/>
                </a:lnTo>
                <a:lnTo>
                  <a:pt x="4194" y="357"/>
                </a:lnTo>
                <a:lnTo>
                  <a:pt x="4195" y="384"/>
                </a:lnTo>
                <a:lnTo>
                  <a:pt x="4195" y="386"/>
                </a:lnTo>
                <a:lnTo>
                  <a:pt x="4195" y="395"/>
                </a:lnTo>
                <a:lnTo>
                  <a:pt x="4195" y="395"/>
                </a:lnTo>
                <a:lnTo>
                  <a:pt x="4196" y="396"/>
                </a:lnTo>
                <a:lnTo>
                  <a:pt x="4196" y="398"/>
                </a:lnTo>
                <a:lnTo>
                  <a:pt x="4196" y="397"/>
                </a:lnTo>
                <a:lnTo>
                  <a:pt x="4196" y="396"/>
                </a:lnTo>
                <a:lnTo>
                  <a:pt x="4196" y="397"/>
                </a:lnTo>
                <a:lnTo>
                  <a:pt x="4196" y="394"/>
                </a:lnTo>
                <a:lnTo>
                  <a:pt x="4197" y="394"/>
                </a:lnTo>
                <a:lnTo>
                  <a:pt x="4197" y="391"/>
                </a:lnTo>
                <a:lnTo>
                  <a:pt x="4197" y="392"/>
                </a:lnTo>
                <a:lnTo>
                  <a:pt x="4197" y="393"/>
                </a:lnTo>
                <a:lnTo>
                  <a:pt x="4197" y="391"/>
                </a:lnTo>
                <a:lnTo>
                  <a:pt x="4197" y="393"/>
                </a:lnTo>
                <a:lnTo>
                  <a:pt x="4198" y="394"/>
                </a:lnTo>
                <a:lnTo>
                  <a:pt x="4198" y="393"/>
                </a:lnTo>
                <a:lnTo>
                  <a:pt x="4198" y="401"/>
                </a:lnTo>
                <a:lnTo>
                  <a:pt x="4198" y="402"/>
                </a:lnTo>
                <a:lnTo>
                  <a:pt x="4199" y="416"/>
                </a:lnTo>
                <a:lnTo>
                  <a:pt x="4199" y="417"/>
                </a:lnTo>
                <a:lnTo>
                  <a:pt x="4199" y="431"/>
                </a:lnTo>
                <a:lnTo>
                  <a:pt x="4199" y="431"/>
                </a:lnTo>
                <a:lnTo>
                  <a:pt x="4199" y="432"/>
                </a:lnTo>
                <a:lnTo>
                  <a:pt x="4200" y="394"/>
                </a:lnTo>
                <a:lnTo>
                  <a:pt x="4200" y="381"/>
                </a:lnTo>
                <a:lnTo>
                  <a:pt x="4200" y="218"/>
                </a:lnTo>
                <a:lnTo>
                  <a:pt x="4201" y="207"/>
                </a:lnTo>
                <a:lnTo>
                  <a:pt x="4201" y="169"/>
                </a:lnTo>
                <a:lnTo>
                  <a:pt x="4201" y="194"/>
                </a:lnTo>
                <a:lnTo>
                  <a:pt x="4201" y="204"/>
                </a:lnTo>
                <a:lnTo>
                  <a:pt x="4201" y="326"/>
                </a:lnTo>
                <a:lnTo>
                  <a:pt x="4202" y="334"/>
                </a:lnTo>
                <a:lnTo>
                  <a:pt x="4202" y="387"/>
                </a:lnTo>
                <a:lnTo>
                  <a:pt x="4202" y="389"/>
                </a:lnTo>
                <a:lnTo>
                  <a:pt x="4203" y="401"/>
                </a:lnTo>
                <a:lnTo>
                  <a:pt x="4203" y="398"/>
                </a:lnTo>
                <a:lnTo>
                  <a:pt x="4203" y="394"/>
                </a:lnTo>
                <a:lnTo>
                  <a:pt x="4203" y="353"/>
                </a:lnTo>
                <a:lnTo>
                  <a:pt x="4203" y="348"/>
                </a:lnTo>
                <a:lnTo>
                  <a:pt x="4204" y="295"/>
                </a:lnTo>
                <a:lnTo>
                  <a:pt x="4204" y="293"/>
                </a:lnTo>
                <a:lnTo>
                  <a:pt x="4204" y="288"/>
                </a:lnTo>
                <a:lnTo>
                  <a:pt x="4204" y="308"/>
                </a:lnTo>
                <a:lnTo>
                  <a:pt x="4205" y="312"/>
                </a:lnTo>
                <a:lnTo>
                  <a:pt x="4205" y="358"/>
                </a:lnTo>
                <a:lnTo>
                  <a:pt x="4205" y="363"/>
                </a:lnTo>
                <a:lnTo>
                  <a:pt x="4205" y="393"/>
                </a:lnTo>
                <a:lnTo>
                  <a:pt x="4206" y="395"/>
                </a:lnTo>
                <a:lnTo>
                  <a:pt x="4206" y="404"/>
                </a:lnTo>
                <a:lnTo>
                  <a:pt x="4206" y="404"/>
                </a:lnTo>
                <a:lnTo>
                  <a:pt x="4206" y="405"/>
                </a:lnTo>
                <a:lnTo>
                  <a:pt x="4206" y="406"/>
                </a:lnTo>
                <a:lnTo>
                  <a:pt x="4207" y="403"/>
                </a:lnTo>
                <a:lnTo>
                  <a:pt x="4207" y="404"/>
                </a:lnTo>
                <a:lnTo>
                  <a:pt x="4207" y="404"/>
                </a:lnTo>
                <a:lnTo>
                  <a:pt x="4207" y="400"/>
                </a:lnTo>
                <a:lnTo>
                  <a:pt x="4207" y="401"/>
                </a:lnTo>
                <a:lnTo>
                  <a:pt x="4207" y="399"/>
                </a:lnTo>
                <a:lnTo>
                  <a:pt x="4207" y="400"/>
                </a:lnTo>
                <a:lnTo>
                  <a:pt x="4208" y="397"/>
                </a:lnTo>
                <a:lnTo>
                  <a:pt x="4208" y="397"/>
                </a:lnTo>
                <a:lnTo>
                  <a:pt x="4208" y="397"/>
                </a:lnTo>
                <a:lnTo>
                  <a:pt x="4208" y="398"/>
                </a:lnTo>
                <a:lnTo>
                  <a:pt x="4208" y="396"/>
                </a:lnTo>
                <a:lnTo>
                  <a:pt x="4208" y="398"/>
                </a:lnTo>
                <a:lnTo>
                  <a:pt x="4208" y="400"/>
                </a:lnTo>
                <a:lnTo>
                  <a:pt x="4208" y="399"/>
                </a:lnTo>
                <a:lnTo>
                  <a:pt x="4209" y="408"/>
                </a:lnTo>
                <a:lnTo>
                  <a:pt x="4209" y="409"/>
                </a:lnTo>
                <a:lnTo>
                  <a:pt x="4209" y="424"/>
                </a:lnTo>
                <a:lnTo>
                  <a:pt x="4210" y="424"/>
                </a:lnTo>
                <a:lnTo>
                  <a:pt x="4210" y="426"/>
                </a:lnTo>
                <a:lnTo>
                  <a:pt x="4210" y="385"/>
                </a:lnTo>
                <a:lnTo>
                  <a:pt x="4210" y="371"/>
                </a:lnTo>
                <a:lnTo>
                  <a:pt x="4210" y="211"/>
                </a:lnTo>
                <a:lnTo>
                  <a:pt x="4211" y="200"/>
                </a:lnTo>
                <a:lnTo>
                  <a:pt x="4211" y="163"/>
                </a:lnTo>
                <a:lnTo>
                  <a:pt x="4211" y="187"/>
                </a:lnTo>
                <a:lnTo>
                  <a:pt x="4211" y="197"/>
                </a:lnTo>
                <a:lnTo>
                  <a:pt x="4212" y="309"/>
                </a:lnTo>
                <a:lnTo>
                  <a:pt x="4212" y="318"/>
                </a:lnTo>
                <a:lnTo>
                  <a:pt x="4212" y="370"/>
                </a:lnTo>
                <a:lnTo>
                  <a:pt x="4212" y="372"/>
                </a:lnTo>
                <a:lnTo>
                  <a:pt x="4213" y="383"/>
                </a:lnTo>
                <a:lnTo>
                  <a:pt x="4213" y="383"/>
                </a:lnTo>
                <a:lnTo>
                  <a:pt x="4213" y="381"/>
                </a:lnTo>
                <a:lnTo>
                  <a:pt x="4213" y="343"/>
                </a:lnTo>
                <a:lnTo>
                  <a:pt x="4214" y="338"/>
                </a:lnTo>
                <a:lnTo>
                  <a:pt x="4214" y="296"/>
                </a:lnTo>
                <a:lnTo>
                  <a:pt x="4214" y="294"/>
                </a:lnTo>
                <a:lnTo>
                  <a:pt x="4214" y="291"/>
                </a:lnTo>
                <a:lnTo>
                  <a:pt x="4214" y="304"/>
                </a:lnTo>
                <a:lnTo>
                  <a:pt x="4214" y="308"/>
                </a:lnTo>
                <a:lnTo>
                  <a:pt x="4215" y="349"/>
                </a:lnTo>
                <a:lnTo>
                  <a:pt x="4215" y="352"/>
                </a:lnTo>
                <a:lnTo>
                  <a:pt x="4216" y="384"/>
                </a:lnTo>
                <a:lnTo>
                  <a:pt x="4216" y="385"/>
                </a:lnTo>
                <a:lnTo>
                  <a:pt x="4216" y="399"/>
                </a:lnTo>
                <a:lnTo>
                  <a:pt x="4216" y="398"/>
                </a:lnTo>
                <a:lnTo>
                  <a:pt x="4217" y="400"/>
                </a:lnTo>
                <a:lnTo>
                  <a:pt x="4217" y="398"/>
                </a:lnTo>
                <a:lnTo>
                  <a:pt x="4217" y="397"/>
                </a:lnTo>
                <a:lnTo>
                  <a:pt x="4217" y="398"/>
                </a:lnTo>
                <a:lnTo>
                  <a:pt x="4217" y="394"/>
                </a:lnTo>
                <a:lnTo>
                  <a:pt x="4217" y="394"/>
                </a:lnTo>
                <a:lnTo>
                  <a:pt x="4218" y="395"/>
                </a:lnTo>
                <a:lnTo>
                  <a:pt x="4218" y="390"/>
                </a:lnTo>
                <a:lnTo>
                  <a:pt x="4218" y="390"/>
                </a:lnTo>
                <a:lnTo>
                  <a:pt x="4218" y="391"/>
                </a:lnTo>
                <a:lnTo>
                  <a:pt x="4218" y="389"/>
                </a:lnTo>
                <a:lnTo>
                  <a:pt x="4218" y="392"/>
                </a:lnTo>
                <a:lnTo>
                  <a:pt x="4218" y="391"/>
                </a:lnTo>
                <a:lnTo>
                  <a:pt x="4219" y="392"/>
                </a:lnTo>
                <a:lnTo>
                  <a:pt x="4219" y="402"/>
                </a:lnTo>
                <a:lnTo>
                  <a:pt x="4219" y="403"/>
                </a:lnTo>
                <a:lnTo>
                  <a:pt x="4220" y="419"/>
                </a:lnTo>
                <a:lnTo>
                  <a:pt x="4220" y="421"/>
                </a:lnTo>
                <a:lnTo>
                  <a:pt x="4220" y="375"/>
                </a:lnTo>
                <a:lnTo>
                  <a:pt x="4220" y="362"/>
                </a:lnTo>
                <a:lnTo>
                  <a:pt x="4221" y="206"/>
                </a:lnTo>
                <a:lnTo>
                  <a:pt x="4221" y="196"/>
                </a:lnTo>
                <a:lnTo>
                  <a:pt x="4221" y="166"/>
                </a:lnTo>
                <a:lnTo>
                  <a:pt x="4221" y="195"/>
                </a:lnTo>
                <a:lnTo>
                  <a:pt x="4221" y="206"/>
                </a:lnTo>
                <a:lnTo>
                  <a:pt x="4222" y="321"/>
                </a:lnTo>
                <a:lnTo>
                  <a:pt x="4222" y="328"/>
                </a:lnTo>
                <a:lnTo>
                  <a:pt x="4222" y="372"/>
                </a:lnTo>
                <a:lnTo>
                  <a:pt x="4223" y="373"/>
                </a:lnTo>
                <a:lnTo>
                  <a:pt x="4223" y="381"/>
                </a:lnTo>
                <a:lnTo>
                  <a:pt x="4223" y="378"/>
                </a:lnTo>
                <a:lnTo>
                  <a:pt x="4223" y="377"/>
                </a:lnTo>
                <a:lnTo>
                  <a:pt x="4223" y="333"/>
                </a:lnTo>
                <a:lnTo>
                  <a:pt x="4224" y="328"/>
                </a:lnTo>
                <a:lnTo>
                  <a:pt x="4224" y="289"/>
                </a:lnTo>
                <a:lnTo>
                  <a:pt x="4224" y="289"/>
                </a:lnTo>
                <a:lnTo>
                  <a:pt x="4224" y="287"/>
                </a:lnTo>
                <a:lnTo>
                  <a:pt x="4225" y="309"/>
                </a:lnTo>
                <a:lnTo>
                  <a:pt x="4225" y="313"/>
                </a:lnTo>
                <a:lnTo>
                  <a:pt x="4225" y="354"/>
                </a:lnTo>
                <a:lnTo>
                  <a:pt x="4225" y="356"/>
                </a:lnTo>
                <a:lnTo>
                  <a:pt x="4226" y="380"/>
                </a:lnTo>
                <a:lnTo>
                  <a:pt x="4226" y="381"/>
                </a:lnTo>
                <a:lnTo>
                  <a:pt x="4226" y="391"/>
                </a:lnTo>
                <a:lnTo>
                  <a:pt x="4226" y="391"/>
                </a:lnTo>
                <a:lnTo>
                  <a:pt x="4227" y="391"/>
                </a:lnTo>
                <a:lnTo>
                  <a:pt x="4227" y="392"/>
                </a:lnTo>
                <a:lnTo>
                  <a:pt x="4227" y="390"/>
                </a:lnTo>
                <a:lnTo>
                  <a:pt x="4227" y="389"/>
                </a:lnTo>
                <a:lnTo>
                  <a:pt x="4227" y="389"/>
                </a:lnTo>
                <a:lnTo>
                  <a:pt x="4227" y="385"/>
                </a:lnTo>
                <a:lnTo>
                  <a:pt x="4227" y="386"/>
                </a:lnTo>
                <a:lnTo>
                  <a:pt x="4228" y="385"/>
                </a:lnTo>
                <a:lnTo>
                  <a:pt x="4228" y="381"/>
                </a:lnTo>
                <a:lnTo>
                  <a:pt x="4228" y="382"/>
                </a:lnTo>
                <a:lnTo>
                  <a:pt x="4228" y="382"/>
                </a:lnTo>
                <a:lnTo>
                  <a:pt x="4228" y="381"/>
                </a:lnTo>
                <a:lnTo>
                  <a:pt x="4229" y="386"/>
                </a:lnTo>
                <a:lnTo>
                  <a:pt x="4229" y="387"/>
                </a:lnTo>
                <a:lnTo>
                  <a:pt x="4229" y="398"/>
                </a:lnTo>
                <a:lnTo>
                  <a:pt x="4229" y="399"/>
                </a:lnTo>
                <a:lnTo>
                  <a:pt x="4230" y="410"/>
                </a:lnTo>
                <a:lnTo>
                  <a:pt x="4230" y="410"/>
                </a:lnTo>
                <a:lnTo>
                  <a:pt x="4230" y="409"/>
                </a:lnTo>
                <a:lnTo>
                  <a:pt x="4230" y="326"/>
                </a:lnTo>
                <a:lnTo>
                  <a:pt x="4231" y="312"/>
                </a:lnTo>
                <a:lnTo>
                  <a:pt x="4231" y="180"/>
                </a:lnTo>
                <a:lnTo>
                  <a:pt x="4231" y="176"/>
                </a:lnTo>
                <a:lnTo>
                  <a:pt x="4231" y="170"/>
                </a:lnTo>
                <a:lnTo>
                  <a:pt x="4231" y="236"/>
                </a:lnTo>
                <a:lnTo>
                  <a:pt x="4232" y="247"/>
                </a:lnTo>
                <a:lnTo>
                  <a:pt x="4232" y="337"/>
                </a:lnTo>
                <a:lnTo>
                  <a:pt x="4232" y="344"/>
                </a:lnTo>
                <a:lnTo>
                  <a:pt x="4233" y="381"/>
                </a:lnTo>
                <a:lnTo>
                  <a:pt x="4233" y="381"/>
                </a:lnTo>
                <a:lnTo>
                  <a:pt x="4233" y="385"/>
                </a:lnTo>
                <a:lnTo>
                  <a:pt x="4233" y="370"/>
                </a:lnTo>
                <a:lnTo>
                  <a:pt x="4233" y="365"/>
                </a:lnTo>
                <a:lnTo>
                  <a:pt x="4234" y="308"/>
                </a:lnTo>
                <a:lnTo>
                  <a:pt x="4234" y="304"/>
                </a:lnTo>
                <a:lnTo>
                  <a:pt x="4234" y="283"/>
                </a:lnTo>
                <a:lnTo>
                  <a:pt x="4234" y="284"/>
                </a:lnTo>
                <a:lnTo>
                  <a:pt x="4234" y="286"/>
                </a:lnTo>
                <a:lnTo>
                  <a:pt x="4235" y="322"/>
                </a:lnTo>
                <a:lnTo>
                  <a:pt x="4235" y="326"/>
                </a:lnTo>
                <a:lnTo>
                  <a:pt x="4235" y="363"/>
                </a:lnTo>
                <a:lnTo>
                  <a:pt x="4236" y="366"/>
                </a:lnTo>
                <a:lnTo>
                  <a:pt x="4236" y="385"/>
                </a:lnTo>
                <a:lnTo>
                  <a:pt x="4236" y="385"/>
                </a:lnTo>
                <a:lnTo>
                  <a:pt x="4236" y="390"/>
                </a:lnTo>
                <a:lnTo>
                  <a:pt x="4237" y="389"/>
                </a:lnTo>
                <a:lnTo>
                  <a:pt x="4237" y="390"/>
                </a:lnTo>
                <a:lnTo>
                  <a:pt x="4237" y="387"/>
                </a:lnTo>
                <a:lnTo>
                  <a:pt x="4237" y="387"/>
                </a:lnTo>
                <a:lnTo>
                  <a:pt x="4237" y="387"/>
                </a:lnTo>
                <a:lnTo>
                  <a:pt x="4237" y="388"/>
                </a:lnTo>
                <a:lnTo>
                  <a:pt x="4238" y="384"/>
                </a:lnTo>
                <a:lnTo>
                  <a:pt x="4238" y="385"/>
                </a:lnTo>
                <a:lnTo>
                  <a:pt x="4238" y="384"/>
                </a:lnTo>
                <a:lnTo>
                  <a:pt x="4238" y="382"/>
                </a:lnTo>
                <a:lnTo>
                  <a:pt x="4238" y="383"/>
                </a:lnTo>
                <a:lnTo>
                  <a:pt x="4238" y="383"/>
                </a:lnTo>
                <a:lnTo>
                  <a:pt x="4238" y="382"/>
                </a:lnTo>
                <a:lnTo>
                  <a:pt x="4239" y="387"/>
                </a:lnTo>
                <a:lnTo>
                  <a:pt x="4239" y="387"/>
                </a:lnTo>
                <a:lnTo>
                  <a:pt x="4239" y="388"/>
                </a:lnTo>
                <a:lnTo>
                  <a:pt x="4239" y="403"/>
                </a:lnTo>
                <a:lnTo>
                  <a:pt x="4240" y="405"/>
                </a:lnTo>
                <a:lnTo>
                  <a:pt x="4240" y="414"/>
                </a:lnTo>
                <a:lnTo>
                  <a:pt x="4240" y="412"/>
                </a:lnTo>
                <a:lnTo>
                  <a:pt x="4240" y="409"/>
                </a:lnTo>
                <a:lnTo>
                  <a:pt x="4240" y="304"/>
                </a:lnTo>
                <a:lnTo>
                  <a:pt x="4240" y="288"/>
                </a:lnTo>
                <a:lnTo>
                  <a:pt x="4241" y="171"/>
                </a:lnTo>
                <a:lnTo>
                  <a:pt x="4241" y="167"/>
                </a:lnTo>
                <a:lnTo>
                  <a:pt x="4242" y="262"/>
                </a:lnTo>
                <a:lnTo>
                  <a:pt x="4242" y="274"/>
                </a:lnTo>
                <a:lnTo>
                  <a:pt x="4242" y="357"/>
                </a:lnTo>
                <a:lnTo>
                  <a:pt x="4242" y="361"/>
                </a:lnTo>
                <a:lnTo>
                  <a:pt x="4243" y="386"/>
                </a:lnTo>
                <a:lnTo>
                  <a:pt x="4243" y="386"/>
                </a:lnTo>
                <a:lnTo>
                  <a:pt x="4243" y="388"/>
                </a:lnTo>
                <a:lnTo>
                  <a:pt x="4243" y="388"/>
                </a:lnTo>
                <a:lnTo>
                  <a:pt x="4243" y="373"/>
                </a:lnTo>
                <a:lnTo>
                  <a:pt x="4243" y="369"/>
                </a:lnTo>
                <a:lnTo>
                  <a:pt x="4244" y="309"/>
                </a:lnTo>
                <a:lnTo>
                  <a:pt x="4244" y="304"/>
                </a:lnTo>
                <a:lnTo>
                  <a:pt x="4244" y="283"/>
                </a:lnTo>
                <a:lnTo>
                  <a:pt x="4244" y="284"/>
                </a:lnTo>
                <a:lnTo>
                  <a:pt x="4245" y="286"/>
                </a:lnTo>
                <a:lnTo>
                  <a:pt x="4245" y="328"/>
                </a:lnTo>
                <a:lnTo>
                  <a:pt x="4245" y="332"/>
                </a:lnTo>
                <a:lnTo>
                  <a:pt x="4246" y="371"/>
                </a:lnTo>
                <a:lnTo>
                  <a:pt x="4246" y="374"/>
                </a:lnTo>
                <a:lnTo>
                  <a:pt x="4246" y="388"/>
                </a:lnTo>
                <a:lnTo>
                  <a:pt x="4246" y="390"/>
                </a:lnTo>
                <a:lnTo>
                  <a:pt x="4246" y="392"/>
                </a:lnTo>
                <a:lnTo>
                  <a:pt x="4247" y="391"/>
                </a:lnTo>
                <a:lnTo>
                  <a:pt x="4247" y="390"/>
                </a:lnTo>
                <a:lnTo>
                  <a:pt x="4247" y="384"/>
                </a:lnTo>
                <a:lnTo>
                  <a:pt x="4247" y="384"/>
                </a:lnTo>
                <a:lnTo>
                  <a:pt x="4248" y="376"/>
                </a:lnTo>
                <a:lnTo>
                  <a:pt x="4248" y="376"/>
                </a:lnTo>
                <a:lnTo>
                  <a:pt x="4248" y="373"/>
                </a:lnTo>
                <a:lnTo>
                  <a:pt x="4248" y="375"/>
                </a:lnTo>
                <a:lnTo>
                  <a:pt x="4249" y="375"/>
                </a:lnTo>
                <a:lnTo>
                  <a:pt x="4249" y="384"/>
                </a:lnTo>
                <a:lnTo>
                  <a:pt x="4249" y="386"/>
                </a:lnTo>
                <a:lnTo>
                  <a:pt x="4249" y="402"/>
                </a:lnTo>
                <a:lnTo>
                  <a:pt x="4250" y="403"/>
                </a:lnTo>
                <a:lnTo>
                  <a:pt x="4250" y="406"/>
                </a:lnTo>
                <a:lnTo>
                  <a:pt x="4250" y="376"/>
                </a:lnTo>
                <a:lnTo>
                  <a:pt x="4250" y="364"/>
                </a:lnTo>
                <a:lnTo>
                  <a:pt x="4251" y="212"/>
                </a:lnTo>
                <a:lnTo>
                  <a:pt x="4251" y="203"/>
                </a:lnTo>
                <a:lnTo>
                  <a:pt x="4251" y="168"/>
                </a:lnTo>
                <a:lnTo>
                  <a:pt x="4251" y="193"/>
                </a:lnTo>
                <a:lnTo>
                  <a:pt x="4251" y="202"/>
                </a:lnTo>
                <a:lnTo>
                  <a:pt x="4252" y="310"/>
                </a:lnTo>
                <a:lnTo>
                  <a:pt x="4252" y="318"/>
                </a:lnTo>
                <a:lnTo>
                  <a:pt x="4252" y="368"/>
                </a:lnTo>
                <a:lnTo>
                  <a:pt x="4253" y="370"/>
                </a:lnTo>
                <a:lnTo>
                  <a:pt x="4253" y="382"/>
                </a:lnTo>
                <a:lnTo>
                  <a:pt x="4253" y="380"/>
                </a:lnTo>
                <a:lnTo>
                  <a:pt x="4253" y="378"/>
                </a:lnTo>
                <a:lnTo>
                  <a:pt x="4253" y="332"/>
                </a:lnTo>
                <a:lnTo>
                  <a:pt x="4254" y="326"/>
                </a:lnTo>
                <a:lnTo>
                  <a:pt x="4254" y="283"/>
                </a:lnTo>
                <a:lnTo>
                  <a:pt x="4254" y="282"/>
                </a:lnTo>
                <a:lnTo>
                  <a:pt x="4254" y="279"/>
                </a:lnTo>
                <a:lnTo>
                  <a:pt x="4255" y="302"/>
                </a:lnTo>
                <a:lnTo>
                  <a:pt x="4255" y="306"/>
                </a:lnTo>
                <a:lnTo>
                  <a:pt x="4255" y="347"/>
                </a:lnTo>
                <a:lnTo>
                  <a:pt x="4255" y="350"/>
                </a:lnTo>
                <a:lnTo>
                  <a:pt x="4256" y="377"/>
                </a:lnTo>
                <a:lnTo>
                  <a:pt x="4256" y="379"/>
                </a:lnTo>
                <a:lnTo>
                  <a:pt x="4256" y="388"/>
                </a:lnTo>
                <a:lnTo>
                  <a:pt x="4256" y="388"/>
                </a:lnTo>
                <a:lnTo>
                  <a:pt x="4257" y="388"/>
                </a:lnTo>
                <a:lnTo>
                  <a:pt x="4257" y="388"/>
                </a:lnTo>
                <a:lnTo>
                  <a:pt x="4257" y="384"/>
                </a:lnTo>
                <a:lnTo>
                  <a:pt x="4257" y="384"/>
                </a:lnTo>
                <a:lnTo>
                  <a:pt x="4257" y="383"/>
                </a:lnTo>
                <a:lnTo>
                  <a:pt x="4257" y="375"/>
                </a:lnTo>
                <a:lnTo>
                  <a:pt x="4258" y="375"/>
                </a:lnTo>
                <a:lnTo>
                  <a:pt x="4258" y="371"/>
                </a:lnTo>
                <a:lnTo>
                  <a:pt x="4258" y="371"/>
                </a:lnTo>
                <a:lnTo>
                  <a:pt x="4258" y="372"/>
                </a:lnTo>
                <a:lnTo>
                  <a:pt x="4258" y="372"/>
                </a:lnTo>
                <a:lnTo>
                  <a:pt x="4258" y="378"/>
                </a:lnTo>
                <a:lnTo>
                  <a:pt x="4259" y="379"/>
                </a:lnTo>
                <a:lnTo>
                  <a:pt x="4259" y="379"/>
                </a:lnTo>
                <a:lnTo>
                  <a:pt x="4259" y="394"/>
                </a:lnTo>
                <a:lnTo>
                  <a:pt x="4259" y="393"/>
                </a:lnTo>
                <a:lnTo>
                  <a:pt x="4260" y="322"/>
                </a:lnTo>
                <a:lnTo>
                  <a:pt x="4260" y="307"/>
                </a:lnTo>
                <a:lnTo>
                  <a:pt x="4260" y="167"/>
                </a:lnTo>
                <a:lnTo>
                  <a:pt x="4260" y="160"/>
                </a:lnTo>
                <a:lnTo>
                  <a:pt x="4260" y="149"/>
                </a:lnTo>
                <a:lnTo>
                  <a:pt x="4261" y="187"/>
                </a:lnTo>
                <a:lnTo>
                  <a:pt x="4261" y="197"/>
                </a:lnTo>
                <a:lnTo>
                  <a:pt x="4261" y="306"/>
                </a:lnTo>
                <a:lnTo>
                  <a:pt x="4262" y="312"/>
                </a:lnTo>
                <a:lnTo>
                  <a:pt x="4262" y="344"/>
                </a:lnTo>
                <a:lnTo>
                  <a:pt x="4262" y="345"/>
                </a:lnTo>
                <a:lnTo>
                  <a:pt x="4262" y="349"/>
                </a:lnTo>
                <a:lnTo>
                  <a:pt x="4262" y="336"/>
                </a:lnTo>
                <a:lnTo>
                  <a:pt x="4263" y="334"/>
                </a:lnTo>
                <a:lnTo>
                  <a:pt x="4263" y="287"/>
                </a:lnTo>
                <a:lnTo>
                  <a:pt x="4263" y="284"/>
                </a:lnTo>
                <a:lnTo>
                  <a:pt x="4264" y="262"/>
                </a:lnTo>
                <a:lnTo>
                  <a:pt x="4264" y="264"/>
                </a:lnTo>
                <a:lnTo>
                  <a:pt x="4264" y="296"/>
                </a:lnTo>
                <a:lnTo>
                  <a:pt x="4264" y="300"/>
                </a:lnTo>
                <a:lnTo>
                  <a:pt x="4265" y="338"/>
                </a:lnTo>
                <a:lnTo>
                  <a:pt x="4265" y="340"/>
                </a:lnTo>
                <a:lnTo>
                  <a:pt x="4265" y="359"/>
                </a:lnTo>
                <a:lnTo>
                  <a:pt x="4266" y="360"/>
                </a:lnTo>
                <a:lnTo>
                  <a:pt x="4266" y="363"/>
                </a:lnTo>
                <a:lnTo>
                  <a:pt x="4266" y="362"/>
                </a:lnTo>
                <a:lnTo>
                  <a:pt x="4266" y="363"/>
                </a:lnTo>
                <a:lnTo>
                  <a:pt x="4266" y="356"/>
                </a:lnTo>
                <a:lnTo>
                  <a:pt x="4266" y="355"/>
                </a:lnTo>
                <a:lnTo>
                  <a:pt x="4267" y="349"/>
                </a:lnTo>
                <a:lnTo>
                  <a:pt x="4267" y="349"/>
                </a:lnTo>
                <a:lnTo>
                  <a:pt x="4267" y="348"/>
                </a:lnTo>
                <a:lnTo>
                  <a:pt x="4268" y="351"/>
                </a:lnTo>
                <a:lnTo>
                  <a:pt x="4268" y="351"/>
                </a:lnTo>
                <a:lnTo>
                  <a:pt x="4268" y="364"/>
                </a:lnTo>
                <a:lnTo>
                  <a:pt x="4268" y="364"/>
                </a:lnTo>
                <a:lnTo>
                  <a:pt x="4269" y="377"/>
                </a:lnTo>
                <a:lnTo>
                  <a:pt x="4269" y="377"/>
                </a:lnTo>
                <a:lnTo>
                  <a:pt x="4269" y="377"/>
                </a:lnTo>
                <a:lnTo>
                  <a:pt x="4269" y="307"/>
                </a:lnTo>
                <a:lnTo>
                  <a:pt x="4269" y="294"/>
                </a:lnTo>
                <a:lnTo>
                  <a:pt x="4270" y="154"/>
                </a:lnTo>
                <a:lnTo>
                  <a:pt x="4270" y="147"/>
                </a:lnTo>
                <a:lnTo>
                  <a:pt x="4270" y="135"/>
                </a:lnTo>
                <a:lnTo>
                  <a:pt x="4270" y="188"/>
                </a:lnTo>
                <a:lnTo>
                  <a:pt x="4271" y="200"/>
                </a:lnTo>
                <a:lnTo>
                  <a:pt x="4271" y="299"/>
                </a:lnTo>
                <a:lnTo>
                  <a:pt x="4271" y="305"/>
                </a:lnTo>
                <a:lnTo>
                  <a:pt x="4271" y="328"/>
                </a:lnTo>
                <a:lnTo>
                  <a:pt x="4272" y="327"/>
                </a:lnTo>
                <a:lnTo>
                  <a:pt x="4272" y="328"/>
                </a:lnTo>
                <a:lnTo>
                  <a:pt x="4272" y="316"/>
                </a:lnTo>
                <a:lnTo>
                  <a:pt x="4272" y="313"/>
                </a:lnTo>
                <a:lnTo>
                  <a:pt x="4273" y="273"/>
                </a:lnTo>
                <a:lnTo>
                  <a:pt x="4273" y="269"/>
                </a:lnTo>
                <a:lnTo>
                  <a:pt x="4273" y="254"/>
                </a:lnTo>
                <a:lnTo>
                  <a:pt x="4273" y="257"/>
                </a:lnTo>
                <a:lnTo>
                  <a:pt x="4273" y="257"/>
                </a:lnTo>
                <a:lnTo>
                  <a:pt x="4274" y="293"/>
                </a:lnTo>
                <a:lnTo>
                  <a:pt x="4274" y="296"/>
                </a:lnTo>
                <a:lnTo>
                  <a:pt x="4274" y="328"/>
                </a:lnTo>
                <a:lnTo>
                  <a:pt x="4275" y="332"/>
                </a:lnTo>
                <a:lnTo>
                  <a:pt x="4275" y="345"/>
                </a:lnTo>
                <a:lnTo>
                  <a:pt x="4275" y="346"/>
                </a:lnTo>
                <a:lnTo>
                  <a:pt x="4275" y="348"/>
                </a:lnTo>
                <a:lnTo>
                  <a:pt x="4275" y="346"/>
                </a:lnTo>
                <a:lnTo>
                  <a:pt x="4276" y="347"/>
                </a:lnTo>
                <a:lnTo>
                  <a:pt x="4276" y="347"/>
                </a:lnTo>
                <a:lnTo>
                  <a:pt x="4276" y="342"/>
                </a:lnTo>
                <a:lnTo>
                  <a:pt x="4276" y="341"/>
                </a:lnTo>
                <a:lnTo>
                  <a:pt x="4276" y="342"/>
                </a:lnTo>
                <a:lnTo>
                  <a:pt x="4277" y="338"/>
                </a:lnTo>
                <a:lnTo>
                  <a:pt x="4277" y="339"/>
                </a:lnTo>
                <a:lnTo>
                  <a:pt x="4277" y="338"/>
                </a:lnTo>
                <a:lnTo>
                  <a:pt x="4277" y="341"/>
                </a:lnTo>
                <a:lnTo>
                  <a:pt x="4277" y="341"/>
                </a:lnTo>
                <a:lnTo>
                  <a:pt x="4277" y="341"/>
                </a:lnTo>
                <a:lnTo>
                  <a:pt x="4278" y="351"/>
                </a:lnTo>
                <a:lnTo>
                  <a:pt x="4278" y="352"/>
                </a:lnTo>
                <a:lnTo>
                  <a:pt x="4278" y="368"/>
                </a:lnTo>
                <a:lnTo>
                  <a:pt x="4278" y="367"/>
                </a:lnTo>
                <a:lnTo>
                  <a:pt x="4279" y="370"/>
                </a:lnTo>
                <a:lnTo>
                  <a:pt x="4279" y="371"/>
                </a:lnTo>
                <a:lnTo>
                  <a:pt x="4279" y="341"/>
                </a:lnTo>
                <a:lnTo>
                  <a:pt x="4279" y="331"/>
                </a:lnTo>
                <a:lnTo>
                  <a:pt x="4279" y="179"/>
                </a:lnTo>
                <a:lnTo>
                  <a:pt x="4280" y="168"/>
                </a:lnTo>
                <a:lnTo>
                  <a:pt x="4280" y="128"/>
                </a:lnTo>
                <a:lnTo>
                  <a:pt x="4280" y="149"/>
                </a:lnTo>
                <a:lnTo>
                  <a:pt x="4280" y="159"/>
                </a:lnTo>
                <a:lnTo>
                  <a:pt x="4281" y="275"/>
                </a:lnTo>
                <a:lnTo>
                  <a:pt x="4281" y="282"/>
                </a:lnTo>
                <a:lnTo>
                  <a:pt x="4281" y="319"/>
                </a:lnTo>
                <a:lnTo>
                  <a:pt x="4281" y="321"/>
                </a:lnTo>
                <a:lnTo>
                  <a:pt x="4282" y="326"/>
                </a:lnTo>
                <a:lnTo>
                  <a:pt x="4282" y="320"/>
                </a:lnTo>
                <a:lnTo>
                  <a:pt x="4282" y="318"/>
                </a:lnTo>
                <a:lnTo>
                  <a:pt x="4282" y="277"/>
                </a:lnTo>
                <a:lnTo>
                  <a:pt x="4283" y="274"/>
                </a:lnTo>
                <a:lnTo>
                  <a:pt x="4283" y="250"/>
                </a:lnTo>
                <a:lnTo>
                  <a:pt x="4283" y="250"/>
                </a:lnTo>
                <a:lnTo>
                  <a:pt x="4283" y="279"/>
                </a:lnTo>
                <a:lnTo>
                  <a:pt x="4284" y="283"/>
                </a:lnTo>
                <a:lnTo>
                  <a:pt x="4284" y="316"/>
                </a:lnTo>
                <a:lnTo>
                  <a:pt x="4284" y="320"/>
                </a:lnTo>
                <a:lnTo>
                  <a:pt x="4284" y="338"/>
                </a:lnTo>
                <a:lnTo>
                  <a:pt x="4285" y="339"/>
                </a:lnTo>
                <a:lnTo>
                  <a:pt x="4285" y="344"/>
                </a:lnTo>
                <a:lnTo>
                  <a:pt x="4285" y="344"/>
                </a:lnTo>
                <a:lnTo>
                  <a:pt x="4285" y="343"/>
                </a:lnTo>
                <a:lnTo>
                  <a:pt x="4285" y="343"/>
                </a:lnTo>
                <a:lnTo>
                  <a:pt x="4286" y="340"/>
                </a:lnTo>
                <a:lnTo>
                  <a:pt x="4286" y="340"/>
                </a:lnTo>
                <a:lnTo>
                  <a:pt x="4286" y="340"/>
                </a:lnTo>
                <a:lnTo>
                  <a:pt x="4286" y="337"/>
                </a:lnTo>
                <a:lnTo>
                  <a:pt x="4286" y="338"/>
                </a:lnTo>
                <a:lnTo>
                  <a:pt x="4286" y="337"/>
                </a:lnTo>
                <a:lnTo>
                  <a:pt x="4287" y="341"/>
                </a:lnTo>
                <a:lnTo>
                  <a:pt x="4287" y="340"/>
                </a:lnTo>
                <a:lnTo>
                  <a:pt x="4287" y="347"/>
                </a:lnTo>
                <a:lnTo>
                  <a:pt x="4288" y="349"/>
                </a:lnTo>
                <a:lnTo>
                  <a:pt x="4288" y="361"/>
                </a:lnTo>
                <a:lnTo>
                  <a:pt x="4288" y="364"/>
                </a:lnTo>
                <a:lnTo>
                  <a:pt x="4288" y="374"/>
                </a:lnTo>
                <a:lnTo>
                  <a:pt x="4289" y="374"/>
                </a:lnTo>
                <a:lnTo>
                  <a:pt x="4289" y="306"/>
                </a:lnTo>
                <a:lnTo>
                  <a:pt x="4289" y="291"/>
                </a:lnTo>
                <a:lnTo>
                  <a:pt x="4290" y="155"/>
                </a:lnTo>
                <a:lnTo>
                  <a:pt x="4290" y="147"/>
                </a:lnTo>
                <a:lnTo>
                  <a:pt x="4290" y="128"/>
                </a:lnTo>
                <a:lnTo>
                  <a:pt x="4290" y="173"/>
                </a:lnTo>
                <a:lnTo>
                  <a:pt x="4290" y="184"/>
                </a:lnTo>
                <a:lnTo>
                  <a:pt x="4291" y="297"/>
                </a:lnTo>
                <a:lnTo>
                  <a:pt x="4291" y="303"/>
                </a:lnTo>
                <a:lnTo>
                  <a:pt x="4291" y="331"/>
                </a:lnTo>
                <a:lnTo>
                  <a:pt x="4292" y="332"/>
                </a:lnTo>
                <a:lnTo>
                  <a:pt x="4292" y="333"/>
                </a:lnTo>
                <a:lnTo>
                  <a:pt x="4292" y="319"/>
                </a:lnTo>
                <a:lnTo>
                  <a:pt x="4292" y="316"/>
                </a:lnTo>
                <a:lnTo>
                  <a:pt x="4292" y="273"/>
                </a:lnTo>
                <a:lnTo>
                  <a:pt x="4292" y="269"/>
                </a:lnTo>
                <a:lnTo>
                  <a:pt x="4293" y="248"/>
                </a:lnTo>
                <a:lnTo>
                  <a:pt x="4293" y="249"/>
                </a:lnTo>
                <a:lnTo>
                  <a:pt x="4293" y="249"/>
                </a:lnTo>
                <a:lnTo>
                  <a:pt x="4294" y="289"/>
                </a:lnTo>
                <a:lnTo>
                  <a:pt x="4294" y="293"/>
                </a:lnTo>
                <a:lnTo>
                  <a:pt x="4294" y="330"/>
                </a:lnTo>
                <a:lnTo>
                  <a:pt x="4294" y="332"/>
                </a:lnTo>
                <a:lnTo>
                  <a:pt x="4295" y="345"/>
                </a:lnTo>
                <a:lnTo>
                  <a:pt x="4295" y="345"/>
                </a:lnTo>
                <a:lnTo>
                  <a:pt x="4295" y="345"/>
                </a:lnTo>
                <a:lnTo>
                  <a:pt x="4295" y="346"/>
                </a:lnTo>
                <a:lnTo>
                  <a:pt x="4295" y="345"/>
                </a:lnTo>
                <a:lnTo>
                  <a:pt x="4295" y="344"/>
                </a:lnTo>
                <a:lnTo>
                  <a:pt x="4296" y="338"/>
                </a:lnTo>
                <a:lnTo>
                  <a:pt x="4296" y="338"/>
                </a:lnTo>
                <a:lnTo>
                  <a:pt x="4296" y="335"/>
                </a:lnTo>
                <a:lnTo>
                  <a:pt x="4296" y="335"/>
                </a:lnTo>
                <a:lnTo>
                  <a:pt x="4297" y="335"/>
                </a:lnTo>
                <a:lnTo>
                  <a:pt x="4297" y="334"/>
                </a:lnTo>
                <a:lnTo>
                  <a:pt x="4297" y="338"/>
                </a:lnTo>
                <a:lnTo>
                  <a:pt x="4297" y="337"/>
                </a:lnTo>
                <a:lnTo>
                  <a:pt x="4297" y="346"/>
                </a:lnTo>
                <a:lnTo>
                  <a:pt x="4298" y="348"/>
                </a:lnTo>
                <a:lnTo>
                  <a:pt x="4298" y="361"/>
                </a:lnTo>
                <a:lnTo>
                  <a:pt x="4298" y="362"/>
                </a:lnTo>
                <a:lnTo>
                  <a:pt x="4299" y="374"/>
                </a:lnTo>
                <a:lnTo>
                  <a:pt x="4299" y="373"/>
                </a:lnTo>
                <a:lnTo>
                  <a:pt x="4299" y="284"/>
                </a:lnTo>
                <a:lnTo>
                  <a:pt x="4299" y="270"/>
                </a:lnTo>
                <a:lnTo>
                  <a:pt x="4300" y="137"/>
                </a:lnTo>
                <a:lnTo>
                  <a:pt x="4300" y="133"/>
                </a:lnTo>
                <a:lnTo>
                  <a:pt x="4300" y="130"/>
                </a:lnTo>
                <a:lnTo>
                  <a:pt x="4300" y="212"/>
                </a:lnTo>
                <a:lnTo>
                  <a:pt x="4301" y="224"/>
                </a:lnTo>
                <a:lnTo>
                  <a:pt x="4301" y="315"/>
                </a:lnTo>
                <a:lnTo>
                  <a:pt x="4301" y="320"/>
                </a:lnTo>
                <a:lnTo>
                  <a:pt x="4301" y="344"/>
                </a:lnTo>
                <a:lnTo>
                  <a:pt x="4302" y="343"/>
                </a:lnTo>
                <a:lnTo>
                  <a:pt x="4302" y="318"/>
                </a:lnTo>
                <a:lnTo>
                  <a:pt x="4302" y="312"/>
                </a:lnTo>
                <a:lnTo>
                  <a:pt x="4303" y="259"/>
                </a:lnTo>
                <a:lnTo>
                  <a:pt x="4303" y="255"/>
                </a:lnTo>
                <a:lnTo>
                  <a:pt x="4303" y="245"/>
                </a:lnTo>
                <a:lnTo>
                  <a:pt x="4303" y="256"/>
                </a:lnTo>
                <a:lnTo>
                  <a:pt x="4303" y="260"/>
                </a:lnTo>
                <a:lnTo>
                  <a:pt x="4304" y="307"/>
                </a:lnTo>
                <a:lnTo>
                  <a:pt x="4304" y="311"/>
                </a:lnTo>
                <a:lnTo>
                  <a:pt x="4304" y="344"/>
                </a:lnTo>
                <a:lnTo>
                  <a:pt x="4305" y="345"/>
                </a:lnTo>
                <a:lnTo>
                  <a:pt x="4305" y="351"/>
                </a:lnTo>
                <a:lnTo>
                  <a:pt x="4305" y="350"/>
                </a:lnTo>
                <a:lnTo>
                  <a:pt x="4305" y="344"/>
                </a:lnTo>
                <a:lnTo>
                  <a:pt x="4306" y="344"/>
                </a:lnTo>
                <a:lnTo>
                  <a:pt x="4306" y="339"/>
                </a:lnTo>
                <a:lnTo>
                  <a:pt x="4306" y="340"/>
                </a:lnTo>
                <a:lnTo>
                  <a:pt x="4306" y="340"/>
                </a:lnTo>
                <a:lnTo>
                  <a:pt x="4307" y="343"/>
                </a:lnTo>
                <a:lnTo>
                  <a:pt x="4307" y="341"/>
                </a:lnTo>
                <a:lnTo>
                  <a:pt x="4307" y="342"/>
                </a:lnTo>
                <a:lnTo>
                  <a:pt x="4307" y="346"/>
                </a:lnTo>
                <a:lnTo>
                  <a:pt x="4307" y="346"/>
                </a:lnTo>
                <a:lnTo>
                  <a:pt x="4308" y="355"/>
                </a:lnTo>
                <a:lnTo>
                  <a:pt x="4308" y="357"/>
                </a:lnTo>
                <a:lnTo>
                  <a:pt x="4308" y="372"/>
                </a:lnTo>
                <a:lnTo>
                  <a:pt x="4308" y="374"/>
                </a:lnTo>
                <a:lnTo>
                  <a:pt x="4309" y="381"/>
                </a:lnTo>
                <a:lnTo>
                  <a:pt x="4309" y="372"/>
                </a:lnTo>
                <a:lnTo>
                  <a:pt x="4309" y="367"/>
                </a:lnTo>
                <a:lnTo>
                  <a:pt x="4309" y="211"/>
                </a:lnTo>
                <a:lnTo>
                  <a:pt x="4310" y="196"/>
                </a:lnTo>
                <a:lnTo>
                  <a:pt x="4310" y="108"/>
                </a:lnTo>
                <a:lnTo>
                  <a:pt x="4310" y="109"/>
                </a:lnTo>
                <a:lnTo>
                  <a:pt x="4310" y="227"/>
                </a:lnTo>
                <a:lnTo>
                  <a:pt x="4311" y="237"/>
                </a:lnTo>
                <a:lnTo>
                  <a:pt x="4311" y="306"/>
                </a:lnTo>
                <a:lnTo>
                  <a:pt x="4311" y="309"/>
                </a:lnTo>
                <a:lnTo>
                  <a:pt x="4312" y="314"/>
                </a:lnTo>
                <a:lnTo>
                  <a:pt x="4312" y="314"/>
                </a:lnTo>
                <a:lnTo>
                  <a:pt x="4312" y="313"/>
                </a:lnTo>
                <a:lnTo>
                  <a:pt x="4312" y="291"/>
                </a:lnTo>
                <a:lnTo>
                  <a:pt x="4312" y="287"/>
                </a:lnTo>
                <a:lnTo>
                  <a:pt x="4313" y="255"/>
                </a:lnTo>
                <a:lnTo>
                  <a:pt x="4313" y="252"/>
                </a:lnTo>
                <a:lnTo>
                  <a:pt x="4313" y="248"/>
                </a:lnTo>
                <a:lnTo>
                  <a:pt x="4313" y="259"/>
                </a:lnTo>
                <a:lnTo>
                  <a:pt x="4314" y="262"/>
                </a:lnTo>
                <a:lnTo>
                  <a:pt x="4314" y="304"/>
                </a:lnTo>
                <a:lnTo>
                  <a:pt x="4314" y="307"/>
                </a:lnTo>
                <a:lnTo>
                  <a:pt x="4314" y="336"/>
                </a:lnTo>
                <a:lnTo>
                  <a:pt x="4315" y="337"/>
                </a:lnTo>
                <a:lnTo>
                  <a:pt x="4315" y="346"/>
                </a:lnTo>
                <a:lnTo>
                  <a:pt x="4315" y="346"/>
                </a:lnTo>
                <a:lnTo>
                  <a:pt x="4315" y="347"/>
                </a:lnTo>
                <a:lnTo>
                  <a:pt x="4316" y="343"/>
                </a:lnTo>
                <a:lnTo>
                  <a:pt x="4316" y="341"/>
                </a:lnTo>
                <a:lnTo>
                  <a:pt x="4316" y="336"/>
                </a:lnTo>
                <a:lnTo>
                  <a:pt x="4316" y="337"/>
                </a:lnTo>
                <a:lnTo>
                  <a:pt x="4316" y="335"/>
                </a:lnTo>
                <a:lnTo>
                  <a:pt x="4317" y="335"/>
                </a:lnTo>
                <a:lnTo>
                  <a:pt x="4317" y="336"/>
                </a:lnTo>
                <a:lnTo>
                  <a:pt x="4317" y="344"/>
                </a:lnTo>
                <a:lnTo>
                  <a:pt x="4318" y="344"/>
                </a:lnTo>
                <a:lnTo>
                  <a:pt x="4318" y="358"/>
                </a:lnTo>
                <a:lnTo>
                  <a:pt x="4318" y="359"/>
                </a:lnTo>
                <a:lnTo>
                  <a:pt x="4318" y="373"/>
                </a:lnTo>
                <a:lnTo>
                  <a:pt x="4318" y="375"/>
                </a:lnTo>
                <a:lnTo>
                  <a:pt x="4319" y="379"/>
                </a:lnTo>
                <a:lnTo>
                  <a:pt x="4319" y="371"/>
                </a:lnTo>
                <a:lnTo>
                  <a:pt x="4319" y="365"/>
                </a:lnTo>
                <a:lnTo>
                  <a:pt x="4320" y="212"/>
                </a:lnTo>
                <a:lnTo>
                  <a:pt x="4320" y="197"/>
                </a:lnTo>
                <a:lnTo>
                  <a:pt x="4320" y="110"/>
                </a:lnTo>
                <a:lnTo>
                  <a:pt x="4320" y="112"/>
                </a:lnTo>
                <a:lnTo>
                  <a:pt x="4320" y="117"/>
                </a:lnTo>
                <a:lnTo>
                  <a:pt x="4321" y="245"/>
                </a:lnTo>
                <a:lnTo>
                  <a:pt x="4321" y="256"/>
                </a:lnTo>
                <a:lnTo>
                  <a:pt x="4321" y="316"/>
                </a:lnTo>
                <a:lnTo>
                  <a:pt x="4321" y="319"/>
                </a:lnTo>
                <a:lnTo>
                  <a:pt x="4322" y="324"/>
                </a:lnTo>
                <a:lnTo>
                  <a:pt x="4322" y="323"/>
                </a:lnTo>
                <a:lnTo>
                  <a:pt x="4322" y="323"/>
                </a:lnTo>
                <a:lnTo>
                  <a:pt x="4322" y="295"/>
                </a:lnTo>
                <a:lnTo>
                  <a:pt x="4323" y="292"/>
                </a:lnTo>
                <a:lnTo>
                  <a:pt x="4323" y="256"/>
                </a:lnTo>
                <a:lnTo>
                  <a:pt x="4323" y="255"/>
                </a:lnTo>
                <a:lnTo>
                  <a:pt x="4323" y="252"/>
                </a:lnTo>
                <a:lnTo>
                  <a:pt x="4323" y="268"/>
                </a:lnTo>
                <a:lnTo>
                  <a:pt x="4324" y="272"/>
                </a:lnTo>
                <a:lnTo>
                  <a:pt x="4324" y="309"/>
                </a:lnTo>
                <a:lnTo>
                  <a:pt x="4324" y="312"/>
                </a:lnTo>
                <a:lnTo>
                  <a:pt x="4325" y="339"/>
                </a:lnTo>
                <a:lnTo>
                  <a:pt x="4325" y="341"/>
                </a:lnTo>
                <a:lnTo>
                  <a:pt x="4325" y="351"/>
                </a:lnTo>
                <a:lnTo>
                  <a:pt x="4325" y="351"/>
                </a:lnTo>
                <a:lnTo>
                  <a:pt x="4325" y="352"/>
                </a:lnTo>
                <a:lnTo>
                  <a:pt x="4325" y="353"/>
                </a:lnTo>
                <a:lnTo>
                  <a:pt x="4326" y="351"/>
                </a:lnTo>
                <a:lnTo>
                  <a:pt x="4326" y="351"/>
                </a:lnTo>
                <a:lnTo>
                  <a:pt x="4326" y="351"/>
                </a:lnTo>
                <a:lnTo>
                  <a:pt x="4326" y="345"/>
                </a:lnTo>
                <a:lnTo>
                  <a:pt x="4327" y="346"/>
                </a:lnTo>
                <a:lnTo>
                  <a:pt x="4327" y="345"/>
                </a:lnTo>
                <a:lnTo>
                  <a:pt x="4327" y="347"/>
                </a:lnTo>
                <a:lnTo>
                  <a:pt x="4327" y="347"/>
                </a:lnTo>
                <a:lnTo>
                  <a:pt x="4327" y="347"/>
                </a:lnTo>
                <a:lnTo>
                  <a:pt x="4327" y="352"/>
                </a:lnTo>
                <a:lnTo>
                  <a:pt x="4327" y="352"/>
                </a:lnTo>
                <a:lnTo>
                  <a:pt x="4328" y="352"/>
                </a:lnTo>
                <a:lnTo>
                  <a:pt x="4328" y="362"/>
                </a:lnTo>
                <a:lnTo>
                  <a:pt x="4328" y="364"/>
                </a:lnTo>
                <a:lnTo>
                  <a:pt x="4329" y="379"/>
                </a:lnTo>
                <a:lnTo>
                  <a:pt x="4329" y="380"/>
                </a:lnTo>
                <a:lnTo>
                  <a:pt x="4329" y="391"/>
                </a:lnTo>
                <a:lnTo>
                  <a:pt x="4329" y="390"/>
                </a:lnTo>
                <a:lnTo>
                  <a:pt x="4329" y="391"/>
                </a:lnTo>
                <a:lnTo>
                  <a:pt x="4330" y="325"/>
                </a:lnTo>
                <a:lnTo>
                  <a:pt x="4330" y="310"/>
                </a:lnTo>
                <a:lnTo>
                  <a:pt x="4330" y="151"/>
                </a:lnTo>
                <a:lnTo>
                  <a:pt x="4331" y="143"/>
                </a:lnTo>
                <a:lnTo>
                  <a:pt x="4331" y="127"/>
                </a:lnTo>
                <a:lnTo>
                  <a:pt x="4331" y="184"/>
                </a:lnTo>
                <a:lnTo>
                  <a:pt x="4331" y="197"/>
                </a:lnTo>
                <a:lnTo>
                  <a:pt x="4331" y="314"/>
                </a:lnTo>
                <a:lnTo>
                  <a:pt x="4332" y="320"/>
                </a:lnTo>
                <a:lnTo>
                  <a:pt x="4332" y="350"/>
                </a:lnTo>
                <a:lnTo>
                  <a:pt x="4332" y="351"/>
                </a:lnTo>
                <a:lnTo>
                  <a:pt x="4332" y="352"/>
                </a:lnTo>
                <a:lnTo>
                  <a:pt x="4333" y="338"/>
                </a:lnTo>
                <a:lnTo>
                  <a:pt x="4333" y="335"/>
                </a:lnTo>
                <a:lnTo>
                  <a:pt x="4333" y="291"/>
                </a:lnTo>
                <a:lnTo>
                  <a:pt x="4333" y="288"/>
                </a:lnTo>
                <a:lnTo>
                  <a:pt x="4334" y="266"/>
                </a:lnTo>
                <a:lnTo>
                  <a:pt x="4334" y="266"/>
                </a:lnTo>
                <a:lnTo>
                  <a:pt x="4334" y="267"/>
                </a:lnTo>
                <a:lnTo>
                  <a:pt x="4334" y="303"/>
                </a:lnTo>
                <a:lnTo>
                  <a:pt x="4334" y="307"/>
                </a:lnTo>
                <a:lnTo>
                  <a:pt x="4335" y="345"/>
                </a:lnTo>
                <a:lnTo>
                  <a:pt x="4335" y="347"/>
                </a:lnTo>
                <a:lnTo>
                  <a:pt x="4335" y="367"/>
                </a:lnTo>
                <a:lnTo>
                  <a:pt x="4336" y="368"/>
                </a:lnTo>
                <a:lnTo>
                  <a:pt x="4336" y="370"/>
                </a:lnTo>
                <a:lnTo>
                  <a:pt x="4336" y="370"/>
                </a:lnTo>
                <a:lnTo>
                  <a:pt x="4336" y="370"/>
                </a:lnTo>
                <a:lnTo>
                  <a:pt x="4336" y="365"/>
                </a:lnTo>
                <a:lnTo>
                  <a:pt x="4337" y="366"/>
                </a:lnTo>
                <a:lnTo>
                  <a:pt x="4337" y="362"/>
                </a:lnTo>
                <a:lnTo>
                  <a:pt x="4337" y="361"/>
                </a:lnTo>
                <a:lnTo>
                  <a:pt x="4338" y="364"/>
                </a:lnTo>
                <a:lnTo>
                  <a:pt x="4338" y="364"/>
                </a:lnTo>
                <a:lnTo>
                  <a:pt x="4338" y="373"/>
                </a:lnTo>
                <a:lnTo>
                  <a:pt x="4338" y="373"/>
                </a:lnTo>
                <a:lnTo>
                  <a:pt x="4339" y="386"/>
                </a:lnTo>
                <a:lnTo>
                  <a:pt x="4339" y="386"/>
                </a:lnTo>
                <a:lnTo>
                  <a:pt x="4339" y="399"/>
                </a:lnTo>
                <a:lnTo>
                  <a:pt x="4340" y="401"/>
                </a:lnTo>
                <a:lnTo>
                  <a:pt x="4340" y="407"/>
                </a:lnTo>
                <a:lnTo>
                  <a:pt x="4340" y="400"/>
                </a:lnTo>
                <a:lnTo>
                  <a:pt x="4340" y="395"/>
                </a:lnTo>
                <a:lnTo>
                  <a:pt x="4340" y="251"/>
                </a:lnTo>
                <a:lnTo>
                  <a:pt x="4341" y="236"/>
                </a:lnTo>
                <a:lnTo>
                  <a:pt x="4341" y="154"/>
                </a:lnTo>
                <a:lnTo>
                  <a:pt x="4341" y="155"/>
                </a:lnTo>
                <a:lnTo>
                  <a:pt x="4341" y="159"/>
                </a:lnTo>
                <a:lnTo>
                  <a:pt x="4342" y="270"/>
                </a:lnTo>
                <a:lnTo>
                  <a:pt x="4342" y="282"/>
                </a:lnTo>
                <a:lnTo>
                  <a:pt x="4342" y="364"/>
                </a:lnTo>
                <a:lnTo>
                  <a:pt x="4342" y="367"/>
                </a:lnTo>
                <a:lnTo>
                  <a:pt x="4343" y="388"/>
                </a:lnTo>
                <a:lnTo>
                  <a:pt x="4343" y="388"/>
                </a:lnTo>
                <a:lnTo>
                  <a:pt x="4343" y="388"/>
                </a:lnTo>
                <a:lnTo>
                  <a:pt x="4343" y="353"/>
                </a:lnTo>
                <a:lnTo>
                  <a:pt x="4344" y="349"/>
                </a:lnTo>
                <a:lnTo>
                  <a:pt x="4344" y="289"/>
                </a:lnTo>
                <a:lnTo>
                  <a:pt x="4344" y="286"/>
                </a:lnTo>
                <a:lnTo>
                  <a:pt x="4344" y="277"/>
                </a:lnTo>
                <a:lnTo>
                  <a:pt x="4344" y="283"/>
                </a:lnTo>
                <a:lnTo>
                  <a:pt x="4344" y="286"/>
                </a:lnTo>
                <a:lnTo>
                  <a:pt x="4345" y="336"/>
                </a:lnTo>
                <a:lnTo>
                  <a:pt x="4345" y="341"/>
                </a:lnTo>
                <a:lnTo>
                  <a:pt x="4346" y="377"/>
                </a:lnTo>
                <a:lnTo>
                  <a:pt x="4346" y="378"/>
                </a:lnTo>
                <a:lnTo>
                  <a:pt x="4346" y="391"/>
                </a:lnTo>
                <a:lnTo>
                  <a:pt x="4346" y="391"/>
                </a:lnTo>
                <a:lnTo>
                  <a:pt x="4346" y="392"/>
                </a:lnTo>
                <a:lnTo>
                  <a:pt x="4347" y="387"/>
                </a:lnTo>
                <a:lnTo>
                  <a:pt x="4347" y="386"/>
                </a:lnTo>
                <a:lnTo>
                  <a:pt x="4347" y="379"/>
                </a:lnTo>
                <a:lnTo>
                  <a:pt x="4347" y="379"/>
                </a:lnTo>
                <a:lnTo>
                  <a:pt x="4347" y="378"/>
                </a:lnTo>
                <a:lnTo>
                  <a:pt x="4347" y="378"/>
                </a:lnTo>
                <a:lnTo>
                  <a:pt x="4348" y="374"/>
                </a:lnTo>
                <a:lnTo>
                  <a:pt x="4348" y="375"/>
                </a:lnTo>
                <a:lnTo>
                  <a:pt x="4348" y="375"/>
                </a:lnTo>
                <a:lnTo>
                  <a:pt x="4348" y="374"/>
                </a:lnTo>
                <a:lnTo>
                  <a:pt x="4348" y="378"/>
                </a:lnTo>
                <a:lnTo>
                  <a:pt x="4349" y="379"/>
                </a:lnTo>
                <a:lnTo>
                  <a:pt x="4349" y="392"/>
                </a:lnTo>
                <a:lnTo>
                  <a:pt x="4349" y="393"/>
                </a:lnTo>
                <a:lnTo>
                  <a:pt x="4349" y="409"/>
                </a:lnTo>
                <a:lnTo>
                  <a:pt x="4350" y="409"/>
                </a:lnTo>
                <a:lnTo>
                  <a:pt x="4350" y="412"/>
                </a:lnTo>
                <a:lnTo>
                  <a:pt x="4350" y="385"/>
                </a:lnTo>
                <a:lnTo>
                  <a:pt x="4350" y="374"/>
                </a:lnTo>
                <a:lnTo>
                  <a:pt x="4351" y="211"/>
                </a:lnTo>
                <a:lnTo>
                  <a:pt x="4351" y="198"/>
                </a:lnTo>
                <a:lnTo>
                  <a:pt x="4351" y="152"/>
                </a:lnTo>
                <a:lnTo>
                  <a:pt x="4351" y="169"/>
                </a:lnTo>
                <a:lnTo>
                  <a:pt x="4351" y="179"/>
                </a:lnTo>
                <a:lnTo>
                  <a:pt x="4352" y="309"/>
                </a:lnTo>
                <a:lnTo>
                  <a:pt x="4352" y="318"/>
                </a:lnTo>
                <a:lnTo>
                  <a:pt x="4352" y="374"/>
                </a:lnTo>
                <a:lnTo>
                  <a:pt x="4353" y="376"/>
                </a:lnTo>
                <a:lnTo>
                  <a:pt x="4353" y="385"/>
                </a:lnTo>
                <a:lnTo>
                  <a:pt x="4353" y="383"/>
                </a:lnTo>
                <a:lnTo>
                  <a:pt x="4353" y="382"/>
                </a:lnTo>
                <a:lnTo>
                  <a:pt x="4353" y="332"/>
                </a:lnTo>
                <a:lnTo>
                  <a:pt x="4354" y="326"/>
                </a:lnTo>
                <a:lnTo>
                  <a:pt x="4354" y="277"/>
                </a:lnTo>
                <a:lnTo>
                  <a:pt x="4354" y="274"/>
                </a:lnTo>
                <a:lnTo>
                  <a:pt x="4354" y="273"/>
                </a:lnTo>
                <a:lnTo>
                  <a:pt x="4355" y="296"/>
                </a:lnTo>
                <a:lnTo>
                  <a:pt x="4355" y="301"/>
                </a:lnTo>
                <a:lnTo>
                  <a:pt x="4355" y="352"/>
                </a:lnTo>
                <a:lnTo>
                  <a:pt x="4355" y="355"/>
                </a:lnTo>
                <a:lnTo>
                  <a:pt x="4356" y="383"/>
                </a:lnTo>
                <a:lnTo>
                  <a:pt x="4356" y="384"/>
                </a:lnTo>
                <a:lnTo>
                  <a:pt x="4356" y="393"/>
                </a:lnTo>
                <a:lnTo>
                  <a:pt x="4356" y="393"/>
                </a:lnTo>
                <a:lnTo>
                  <a:pt x="4357" y="393"/>
                </a:lnTo>
                <a:lnTo>
                  <a:pt x="4357" y="394"/>
                </a:lnTo>
                <a:lnTo>
                  <a:pt x="4357" y="386"/>
                </a:lnTo>
                <a:lnTo>
                  <a:pt x="4357" y="385"/>
                </a:lnTo>
                <a:lnTo>
                  <a:pt x="4357" y="376"/>
                </a:lnTo>
                <a:lnTo>
                  <a:pt x="4358" y="375"/>
                </a:lnTo>
                <a:lnTo>
                  <a:pt x="4358" y="376"/>
                </a:lnTo>
                <a:lnTo>
                  <a:pt x="4358" y="371"/>
                </a:lnTo>
                <a:lnTo>
                  <a:pt x="4358" y="372"/>
                </a:lnTo>
                <a:lnTo>
                  <a:pt x="4358" y="372"/>
                </a:lnTo>
                <a:lnTo>
                  <a:pt x="4359" y="380"/>
                </a:lnTo>
                <a:lnTo>
                  <a:pt x="4359" y="382"/>
                </a:lnTo>
                <a:lnTo>
                  <a:pt x="4359" y="396"/>
                </a:lnTo>
                <a:lnTo>
                  <a:pt x="4359" y="397"/>
                </a:lnTo>
                <a:lnTo>
                  <a:pt x="4360" y="405"/>
                </a:lnTo>
                <a:lnTo>
                  <a:pt x="4360" y="396"/>
                </a:lnTo>
                <a:lnTo>
                  <a:pt x="4360" y="391"/>
                </a:lnTo>
                <a:lnTo>
                  <a:pt x="4360" y="242"/>
                </a:lnTo>
                <a:lnTo>
                  <a:pt x="4360" y="229"/>
                </a:lnTo>
                <a:lnTo>
                  <a:pt x="4361" y="148"/>
                </a:lnTo>
                <a:lnTo>
                  <a:pt x="4361" y="149"/>
                </a:lnTo>
                <a:lnTo>
                  <a:pt x="4361" y="153"/>
                </a:lnTo>
                <a:lnTo>
                  <a:pt x="4361" y="276"/>
                </a:lnTo>
                <a:lnTo>
                  <a:pt x="4362" y="287"/>
                </a:lnTo>
                <a:lnTo>
                  <a:pt x="4362" y="353"/>
                </a:lnTo>
                <a:lnTo>
                  <a:pt x="4362" y="357"/>
                </a:lnTo>
                <a:lnTo>
                  <a:pt x="4362" y="373"/>
                </a:lnTo>
                <a:lnTo>
                  <a:pt x="4362" y="373"/>
                </a:lnTo>
                <a:lnTo>
                  <a:pt x="4363" y="372"/>
                </a:lnTo>
                <a:lnTo>
                  <a:pt x="4363" y="333"/>
                </a:lnTo>
                <a:lnTo>
                  <a:pt x="4363" y="328"/>
                </a:lnTo>
                <a:lnTo>
                  <a:pt x="4364" y="275"/>
                </a:lnTo>
                <a:lnTo>
                  <a:pt x="4364" y="273"/>
                </a:lnTo>
                <a:lnTo>
                  <a:pt x="4364" y="267"/>
                </a:lnTo>
                <a:lnTo>
                  <a:pt x="4364" y="283"/>
                </a:lnTo>
                <a:lnTo>
                  <a:pt x="4364" y="287"/>
                </a:lnTo>
                <a:lnTo>
                  <a:pt x="4365" y="331"/>
                </a:lnTo>
                <a:lnTo>
                  <a:pt x="4365" y="335"/>
                </a:lnTo>
                <a:lnTo>
                  <a:pt x="4365" y="366"/>
                </a:lnTo>
                <a:lnTo>
                  <a:pt x="4366" y="369"/>
                </a:lnTo>
                <a:lnTo>
                  <a:pt x="4366" y="378"/>
                </a:lnTo>
                <a:lnTo>
                  <a:pt x="4366" y="378"/>
                </a:lnTo>
                <a:lnTo>
                  <a:pt x="4366" y="378"/>
                </a:lnTo>
                <a:lnTo>
                  <a:pt x="4366" y="374"/>
                </a:lnTo>
                <a:lnTo>
                  <a:pt x="4367" y="373"/>
                </a:lnTo>
                <a:lnTo>
                  <a:pt x="4367" y="374"/>
                </a:lnTo>
                <a:lnTo>
                  <a:pt x="4367" y="366"/>
                </a:lnTo>
                <a:lnTo>
                  <a:pt x="4367" y="365"/>
                </a:lnTo>
                <a:lnTo>
                  <a:pt x="4368" y="361"/>
                </a:lnTo>
                <a:lnTo>
                  <a:pt x="4368" y="362"/>
                </a:lnTo>
                <a:lnTo>
                  <a:pt x="4368" y="361"/>
                </a:lnTo>
                <a:lnTo>
                  <a:pt x="4368" y="367"/>
                </a:lnTo>
                <a:lnTo>
                  <a:pt x="4368" y="367"/>
                </a:lnTo>
                <a:lnTo>
                  <a:pt x="4368" y="368"/>
                </a:lnTo>
                <a:lnTo>
                  <a:pt x="4369" y="383"/>
                </a:lnTo>
                <a:lnTo>
                  <a:pt x="4369" y="384"/>
                </a:lnTo>
                <a:lnTo>
                  <a:pt x="4369" y="394"/>
                </a:lnTo>
                <a:lnTo>
                  <a:pt x="4369" y="391"/>
                </a:lnTo>
                <a:lnTo>
                  <a:pt x="4370" y="388"/>
                </a:lnTo>
                <a:lnTo>
                  <a:pt x="4370" y="266"/>
                </a:lnTo>
                <a:lnTo>
                  <a:pt x="4370" y="250"/>
                </a:lnTo>
                <a:lnTo>
                  <a:pt x="4370" y="151"/>
                </a:lnTo>
                <a:lnTo>
                  <a:pt x="4370" y="149"/>
                </a:lnTo>
                <a:lnTo>
                  <a:pt x="4371" y="243"/>
                </a:lnTo>
                <a:lnTo>
                  <a:pt x="4371" y="254"/>
                </a:lnTo>
                <a:lnTo>
                  <a:pt x="4371" y="344"/>
                </a:lnTo>
                <a:lnTo>
                  <a:pt x="4372" y="347"/>
                </a:lnTo>
                <a:lnTo>
                  <a:pt x="4372" y="370"/>
                </a:lnTo>
                <a:lnTo>
                  <a:pt x="4372" y="368"/>
                </a:lnTo>
                <a:lnTo>
                  <a:pt x="4372" y="368"/>
                </a:lnTo>
                <a:lnTo>
                  <a:pt x="4373" y="330"/>
                </a:lnTo>
                <a:lnTo>
                  <a:pt x="4373" y="324"/>
                </a:lnTo>
                <a:lnTo>
                  <a:pt x="4373" y="273"/>
                </a:lnTo>
                <a:lnTo>
                  <a:pt x="4373" y="269"/>
                </a:lnTo>
                <a:lnTo>
                  <a:pt x="4373" y="261"/>
                </a:lnTo>
                <a:lnTo>
                  <a:pt x="4374" y="274"/>
                </a:lnTo>
                <a:lnTo>
                  <a:pt x="4374" y="279"/>
                </a:lnTo>
                <a:lnTo>
                  <a:pt x="4374" y="327"/>
                </a:lnTo>
                <a:lnTo>
                  <a:pt x="4375" y="330"/>
                </a:lnTo>
                <a:lnTo>
                  <a:pt x="4375" y="362"/>
                </a:lnTo>
                <a:lnTo>
                  <a:pt x="4375" y="363"/>
                </a:lnTo>
                <a:lnTo>
                  <a:pt x="4375" y="372"/>
                </a:lnTo>
                <a:lnTo>
                  <a:pt x="4375" y="371"/>
                </a:lnTo>
                <a:lnTo>
                  <a:pt x="4376" y="371"/>
                </a:lnTo>
                <a:lnTo>
                  <a:pt x="4376" y="372"/>
                </a:lnTo>
                <a:lnTo>
                  <a:pt x="4376" y="367"/>
                </a:lnTo>
                <a:lnTo>
                  <a:pt x="4376" y="367"/>
                </a:lnTo>
                <a:lnTo>
                  <a:pt x="4377" y="359"/>
                </a:lnTo>
                <a:lnTo>
                  <a:pt x="4377" y="359"/>
                </a:lnTo>
                <a:lnTo>
                  <a:pt x="4377" y="359"/>
                </a:lnTo>
                <a:lnTo>
                  <a:pt x="4377" y="355"/>
                </a:lnTo>
                <a:lnTo>
                  <a:pt x="4377" y="356"/>
                </a:lnTo>
                <a:lnTo>
                  <a:pt x="4377" y="357"/>
                </a:lnTo>
                <a:lnTo>
                  <a:pt x="4377" y="356"/>
                </a:lnTo>
                <a:lnTo>
                  <a:pt x="4378" y="361"/>
                </a:lnTo>
                <a:lnTo>
                  <a:pt x="4378" y="362"/>
                </a:lnTo>
                <a:lnTo>
                  <a:pt x="4378" y="377"/>
                </a:lnTo>
                <a:lnTo>
                  <a:pt x="4379" y="377"/>
                </a:lnTo>
                <a:lnTo>
                  <a:pt x="4379" y="390"/>
                </a:lnTo>
                <a:lnTo>
                  <a:pt x="4379" y="390"/>
                </a:lnTo>
                <a:lnTo>
                  <a:pt x="4379" y="324"/>
                </a:lnTo>
                <a:lnTo>
                  <a:pt x="4380" y="308"/>
                </a:lnTo>
                <a:lnTo>
                  <a:pt x="4380" y="158"/>
                </a:lnTo>
                <a:lnTo>
                  <a:pt x="4380" y="153"/>
                </a:lnTo>
                <a:lnTo>
                  <a:pt x="4380" y="144"/>
                </a:lnTo>
                <a:lnTo>
                  <a:pt x="4381" y="213"/>
                </a:lnTo>
                <a:lnTo>
                  <a:pt x="4381" y="227"/>
                </a:lnTo>
                <a:lnTo>
                  <a:pt x="4381" y="332"/>
                </a:lnTo>
                <a:lnTo>
                  <a:pt x="4381" y="337"/>
                </a:lnTo>
                <a:lnTo>
                  <a:pt x="4382" y="365"/>
                </a:lnTo>
                <a:lnTo>
                  <a:pt x="4382" y="365"/>
                </a:lnTo>
                <a:lnTo>
                  <a:pt x="4382" y="366"/>
                </a:lnTo>
                <a:lnTo>
                  <a:pt x="4382" y="350"/>
                </a:lnTo>
                <a:lnTo>
                  <a:pt x="4383" y="346"/>
                </a:lnTo>
                <a:lnTo>
                  <a:pt x="4383" y="287"/>
                </a:lnTo>
                <a:lnTo>
                  <a:pt x="4383" y="283"/>
                </a:lnTo>
                <a:lnTo>
                  <a:pt x="4383" y="261"/>
                </a:lnTo>
                <a:lnTo>
                  <a:pt x="4383" y="263"/>
                </a:lnTo>
                <a:lnTo>
                  <a:pt x="4384" y="265"/>
                </a:lnTo>
                <a:lnTo>
                  <a:pt x="4384" y="310"/>
                </a:lnTo>
                <a:lnTo>
                  <a:pt x="4384" y="315"/>
                </a:lnTo>
                <a:lnTo>
                  <a:pt x="4384" y="352"/>
                </a:lnTo>
                <a:lnTo>
                  <a:pt x="4385" y="355"/>
                </a:lnTo>
                <a:lnTo>
                  <a:pt x="4385" y="369"/>
                </a:lnTo>
                <a:lnTo>
                  <a:pt x="4385" y="370"/>
                </a:lnTo>
                <a:lnTo>
                  <a:pt x="4386" y="371"/>
                </a:lnTo>
                <a:lnTo>
                  <a:pt x="4386" y="370"/>
                </a:lnTo>
                <a:lnTo>
                  <a:pt x="4386" y="370"/>
                </a:lnTo>
                <a:lnTo>
                  <a:pt x="4386" y="364"/>
                </a:lnTo>
                <a:lnTo>
                  <a:pt x="4386" y="363"/>
                </a:lnTo>
                <a:lnTo>
                  <a:pt x="4387" y="359"/>
                </a:lnTo>
                <a:lnTo>
                  <a:pt x="4387" y="359"/>
                </a:lnTo>
                <a:lnTo>
                  <a:pt x="4387" y="359"/>
                </a:lnTo>
                <a:lnTo>
                  <a:pt x="4387" y="358"/>
                </a:lnTo>
                <a:lnTo>
                  <a:pt x="4387" y="360"/>
                </a:lnTo>
                <a:lnTo>
                  <a:pt x="4388" y="361"/>
                </a:lnTo>
                <a:lnTo>
                  <a:pt x="4388" y="370"/>
                </a:lnTo>
                <a:lnTo>
                  <a:pt x="4388" y="370"/>
                </a:lnTo>
                <a:lnTo>
                  <a:pt x="4388" y="389"/>
                </a:lnTo>
                <a:lnTo>
                  <a:pt x="4389" y="389"/>
                </a:lnTo>
                <a:lnTo>
                  <a:pt x="4389" y="392"/>
                </a:lnTo>
                <a:lnTo>
                  <a:pt x="4389" y="368"/>
                </a:lnTo>
                <a:lnTo>
                  <a:pt x="4389" y="359"/>
                </a:lnTo>
                <a:lnTo>
                  <a:pt x="4390" y="205"/>
                </a:lnTo>
                <a:lnTo>
                  <a:pt x="4390" y="193"/>
                </a:lnTo>
                <a:lnTo>
                  <a:pt x="4390" y="152"/>
                </a:lnTo>
                <a:lnTo>
                  <a:pt x="4390" y="170"/>
                </a:lnTo>
                <a:lnTo>
                  <a:pt x="4390" y="179"/>
                </a:lnTo>
                <a:lnTo>
                  <a:pt x="4391" y="295"/>
                </a:lnTo>
                <a:lnTo>
                  <a:pt x="4391" y="304"/>
                </a:lnTo>
                <a:lnTo>
                  <a:pt x="4391" y="359"/>
                </a:lnTo>
                <a:lnTo>
                  <a:pt x="4392" y="362"/>
                </a:lnTo>
                <a:lnTo>
                  <a:pt x="4392" y="370"/>
                </a:lnTo>
                <a:lnTo>
                  <a:pt x="4392" y="365"/>
                </a:lnTo>
                <a:lnTo>
                  <a:pt x="4392" y="362"/>
                </a:lnTo>
                <a:lnTo>
                  <a:pt x="4392" y="303"/>
                </a:lnTo>
                <a:lnTo>
                  <a:pt x="4393" y="298"/>
                </a:lnTo>
                <a:lnTo>
                  <a:pt x="4393" y="257"/>
                </a:lnTo>
                <a:lnTo>
                  <a:pt x="4393" y="257"/>
                </a:lnTo>
                <a:lnTo>
                  <a:pt x="4393" y="257"/>
                </a:lnTo>
                <a:lnTo>
                  <a:pt x="4394" y="288"/>
                </a:lnTo>
                <a:lnTo>
                  <a:pt x="4394" y="293"/>
                </a:lnTo>
                <a:lnTo>
                  <a:pt x="4394" y="340"/>
                </a:lnTo>
                <a:lnTo>
                  <a:pt x="4394" y="344"/>
                </a:lnTo>
                <a:lnTo>
                  <a:pt x="4395" y="366"/>
                </a:lnTo>
                <a:lnTo>
                  <a:pt x="4395" y="367"/>
                </a:lnTo>
                <a:lnTo>
                  <a:pt x="4395" y="369"/>
                </a:lnTo>
                <a:lnTo>
                  <a:pt x="4395" y="367"/>
                </a:lnTo>
                <a:lnTo>
                  <a:pt x="4396" y="365"/>
                </a:lnTo>
                <a:lnTo>
                  <a:pt x="4396" y="357"/>
                </a:lnTo>
                <a:lnTo>
                  <a:pt x="4396" y="356"/>
                </a:lnTo>
                <a:lnTo>
                  <a:pt x="4396" y="350"/>
                </a:lnTo>
                <a:lnTo>
                  <a:pt x="4396" y="350"/>
                </a:lnTo>
                <a:lnTo>
                  <a:pt x="4396" y="349"/>
                </a:lnTo>
                <a:lnTo>
                  <a:pt x="4397" y="346"/>
                </a:lnTo>
                <a:lnTo>
                  <a:pt x="4397" y="348"/>
                </a:lnTo>
                <a:lnTo>
                  <a:pt x="4397" y="348"/>
                </a:lnTo>
                <a:lnTo>
                  <a:pt x="4397" y="358"/>
                </a:lnTo>
                <a:lnTo>
                  <a:pt x="4398" y="360"/>
                </a:lnTo>
                <a:lnTo>
                  <a:pt x="4398" y="375"/>
                </a:lnTo>
                <a:lnTo>
                  <a:pt x="4398" y="377"/>
                </a:lnTo>
                <a:lnTo>
                  <a:pt x="4398" y="381"/>
                </a:lnTo>
                <a:lnTo>
                  <a:pt x="4399" y="365"/>
                </a:lnTo>
                <a:lnTo>
                  <a:pt x="4399" y="356"/>
                </a:lnTo>
                <a:lnTo>
                  <a:pt x="4399" y="219"/>
                </a:lnTo>
                <a:lnTo>
                  <a:pt x="4399" y="206"/>
                </a:lnTo>
                <a:lnTo>
                  <a:pt x="4400" y="144"/>
                </a:lnTo>
                <a:lnTo>
                  <a:pt x="4400" y="151"/>
                </a:lnTo>
                <a:lnTo>
                  <a:pt x="4400" y="158"/>
                </a:lnTo>
                <a:lnTo>
                  <a:pt x="4400" y="284"/>
                </a:lnTo>
                <a:lnTo>
                  <a:pt x="4401" y="294"/>
                </a:lnTo>
                <a:lnTo>
                  <a:pt x="4401" y="352"/>
                </a:lnTo>
                <a:lnTo>
                  <a:pt x="4401" y="354"/>
                </a:lnTo>
                <a:lnTo>
                  <a:pt x="4401" y="363"/>
                </a:lnTo>
                <a:lnTo>
                  <a:pt x="4401" y="358"/>
                </a:lnTo>
                <a:lnTo>
                  <a:pt x="4402" y="356"/>
                </a:lnTo>
                <a:lnTo>
                  <a:pt x="4402" y="302"/>
                </a:lnTo>
                <a:lnTo>
                  <a:pt x="4402" y="296"/>
                </a:lnTo>
                <a:lnTo>
                  <a:pt x="4403" y="251"/>
                </a:lnTo>
                <a:lnTo>
                  <a:pt x="4403" y="250"/>
                </a:lnTo>
                <a:lnTo>
                  <a:pt x="4403" y="250"/>
                </a:lnTo>
                <a:lnTo>
                  <a:pt x="4403" y="283"/>
                </a:lnTo>
                <a:lnTo>
                  <a:pt x="4403" y="287"/>
                </a:lnTo>
                <a:lnTo>
                  <a:pt x="4404" y="336"/>
                </a:lnTo>
                <a:lnTo>
                  <a:pt x="4404" y="339"/>
                </a:lnTo>
                <a:lnTo>
                  <a:pt x="4404" y="361"/>
                </a:lnTo>
                <a:lnTo>
                  <a:pt x="4405" y="362"/>
                </a:lnTo>
                <a:lnTo>
                  <a:pt x="4405" y="361"/>
                </a:lnTo>
                <a:lnTo>
                  <a:pt x="4405" y="364"/>
                </a:lnTo>
                <a:lnTo>
                  <a:pt x="4405" y="362"/>
                </a:lnTo>
                <a:lnTo>
                  <a:pt x="4405" y="361"/>
                </a:lnTo>
                <a:lnTo>
                  <a:pt x="4405" y="350"/>
                </a:lnTo>
                <a:lnTo>
                  <a:pt x="4406" y="349"/>
                </a:lnTo>
                <a:lnTo>
                  <a:pt x="4406" y="341"/>
                </a:lnTo>
                <a:lnTo>
                  <a:pt x="4406" y="341"/>
                </a:lnTo>
                <a:lnTo>
                  <a:pt x="4406" y="340"/>
                </a:lnTo>
                <a:lnTo>
                  <a:pt x="4407" y="344"/>
                </a:lnTo>
                <a:lnTo>
                  <a:pt x="4407" y="345"/>
                </a:lnTo>
                <a:lnTo>
                  <a:pt x="4407" y="358"/>
                </a:lnTo>
                <a:lnTo>
                  <a:pt x="4407" y="359"/>
                </a:lnTo>
                <a:lnTo>
                  <a:pt x="4408" y="372"/>
                </a:lnTo>
                <a:lnTo>
                  <a:pt x="4408" y="372"/>
                </a:lnTo>
                <a:lnTo>
                  <a:pt x="4408" y="373"/>
                </a:lnTo>
                <a:lnTo>
                  <a:pt x="4408" y="315"/>
                </a:lnTo>
                <a:lnTo>
                  <a:pt x="4409" y="300"/>
                </a:lnTo>
                <a:lnTo>
                  <a:pt x="4409" y="138"/>
                </a:lnTo>
                <a:lnTo>
                  <a:pt x="4409" y="128"/>
                </a:lnTo>
                <a:lnTo>
                  <a:pt x="4409" y="111"/>
                </a:lnTo>
                <a:lnTo>
                  <a:pt x="4409" y="163"/>
                </a:lnTo>
                <a:lnTo>
                  <a:pt x="4410" y="176"/>
                </a:lnTo>
                <a:lnTo>
                  <a:pt x="4410" y="290"/>
                </a:lnTo>
                <a:lnTo>
                  <a:pt x="4410" y="296"/>
                </a:lnTo>
                <a:lnTo>
                  <a:pt x="4410" y="317"/>
                </a:lnTo>
                <a:lnTo>
                  <a:pt x="4411" y="315"/>
                </a:lnTo>
                <a:lnTo>
                  <a:pt x="4411" y="317"/>
                </a:lnTo>
                <a:lnTo>
                  <a:pt x="4411" y="301"/>
                </a:lnTo>
                <a:lnTo>
                  <a:pt x="4411" y="297"/>
                </a:lnTo>
                <a:lnTo>
                  <a:pt x="4412" y="253"/>
                </a:lnTo>
                <a:lnTo>
                  <a:pt x="4412" y="249"/>
                </a:lnTo>
                <a:lnTo>
                  <a:pt x="4412" y="236"/>
                </a:lnTo>
                <a:lnTo>
                  <a:pt x="4412" y="239"/>
                </a:lnTo>
                <a:lnTo>
                  <a:pt x="4412" y="240"/>
                </a:lnTo>
                <a:lnTo>
                  <a:pt x="4413" y="283"/>
                </a:lnTo>
                <a:lnTo>
                  <a:pt x="4413" y="287"/>
                </a:lnTo>
                <a:lnTo>
                  <a:pt x="4413" y="323"/>
                </a:lnTo>
                <a:lnTo>
                  <a:pt x="4414" y="324"/>
                </a:lnTo>
                <a:lnTo>
                  <a:pt x="4414" y="335"/>
                </a:lnTo>
                <a:lnTo>
                  <a:pt x="4414" y="335"/>
                </a:lnTo>
                <a:lnTo>
                  <a:pt x="4414" y="336"/>
                </a:lnTo>
                <a:lnTo>
                  <a:pt x="4414" y="331"/>
                </a:lnTo>
                <a:lnTo>
                  <a:pt x="4415" y="331"/>
                </a:lnTo>
                <a:lnTo>
                  <a:pt x="4415" y="323"/>
                </a:lnTo>
                <a:lnTo>
                  <a:pt x="4415" y="322"/>
                </a:lnTo>
                <a:lnTo>
                  <a:pt x="4416" y="320"/>
                </a:lnTo>
                <a:lnTo>
                  <a:pt x="4416" y="320"/>
                </a:lnTo>
                <a:lnTo>
                  <a:pt x="4416" y="320"/>
                </a:lnTo>
                <a:lnTo>
                  <a:pt x="4416" y="329"/>
                </a:lnTo>
                <a:lnTo>
                  <a:pt x="4416" y="329"/>
                </a:lnTo>
                <a:lnTo>
                  <a:pt x="4417" y="344"/>
                </a:lnTo>
                <a:lnTo>
                  <a:pt x="4417" y="345"/>
                </a:lnTo>
                <a:lnTo>
                  <a:pt x="4417" y="357"/>
                </a:lnTo>
                <a:lnTo>
                  <a:pt x="4417" y="357"/>
                </a:lnTo>
                <a:lnTo>
                  <a:pt x="4418" y="358"/>
                </a:lnTo>
                <a:lnTo>
                  <a:pt x="4418" y="267"/>
                </a:lnTo>
                <a:lnTo>
                  <a:pt x="4418" y="251"/>
                </a:lnTo>
                <a:lnTo>
                  <a:pt x="4418" y="107"/>
                </a:lnTo>
                <a:lnTo>
                  <a:pt x="4419" y="101"/>
                </a:lnTo>
                <a:lnTo>
                  <a:pt x="4419" y="98"/>
                </a:lnTo>
                <a:lnTo>
                  <a:pt x="4419" y="182"/>
                </a:lnTo>
                <a:lnTo>
                  <a:pt x="4419" y="195"/>
                </a:lnTo>
                <a:lnTo>
                  <a:pt x="4420" y="282"/>
                </a:lnTo>
                <a:lnTo>
                  <a:pt x="4420" y="287"/>
                </a:lnTo>
                <a:lnTo>
                  <a:pt x="4420" y="297"/>
                </a:lnTo>
                <a:lnTo>
                  <a:pt x="4420" y="296"/>
                </a:lnTo>
                <a:lnTo>
                  <a:pt x="4420" y="295"/>
                </a:lnTo>
                <a:lnTo>
                  <a:pt x="4420" y="296"/>
                </a:lnTo>
                <a:lnTo>
                  <a:pt x="4421" y="275"/>
                </a:lnTo>
                <a:lnTo>
                  <a:pt x="4421" y="273"/>
                </a:lnTo>
                <a:lnTo>
                  <a:pt x="4421" y="236"/>
                </a:lnTo>
                <a:lnTo>
                  <a:pt x="4421" y="234"/>
                </a:lnTo>
                <a:lnTo>
                  <a:pt x="4421" y="229"/>
                </a:lnTo>
                <a:lnTo>
                  <a:pt x="4422" y="239"/>
                </a:lnTo>
                <a:lnTo>
                  <a:pt x="4422" y="242"/>
                </a:lnTo>
                <a:lnTo>
                  <a:pt x="4422" y="282"/>
                </a:lnTo>
                <a:lnTo>
                  <a:pt x="4422" y="287"/>
                </a:lnTo>
                <a:lnTo>
                  <a:pt x="4423" y="315"/>
                </a:lnTo>
                <a:lnTo>
                  <a:pt x="4423" y="316"/>
                </a:lnTo>
                <a:lnTo>
                  <a:pt x="4423" y="324"/>
                </a:lnTo>
                <a:lnTo>
                  <a:pt x="4424" y="324"/>
                </a:lnTo>
                <a:lnTo>
                  <a:pt x="4424" y="319"/>
                </a:lnTo>
                <a:lnTo>
                  <a:pt x="4424" y="319"/>
                </a:lnTo>
                <a:lnTo>
                  <a:pt x="4424" y="319"/>
                </a:lnTo>
                <a:lnTo>
                  <a:pt x="4425" y="313"/>
                </a:lnTo>
                <a:lnTo>
                  <a:pt x="4425" y="314"/>
                </a:lnTo>
                <a:lnTo>
                  <a:pt x="4425" y="315"/>
                </a:lnTo>
                <a:lnTo>
                  <a:pt x="4425" y="313"/>
                </a:lnTo>
                <a:lnTo>
                  <a:pt x="4425" y="315"/>
                </a:lnTo>
                <a:lnTo>
                  <a:pt x="4425" y="314"/>
                </a:lnTo>
                <a:lnTo>
                  <a:pt x="4426" y="322"/>
                </a:lnTo>
                <a:lnTo>
                  <a:pt x="4426" y="324"/>
                </a:lnTo>
                <a:lnTo>
                  <a:pt x="4426" y="338"/>
                </a:lnTo>
                <a:lnTo>
                  <a:pt x="4426" y="338"/>
                </a:lnTo>
                <a:lnTo>
                  <a:pt x="4427" y="340"/>
                </a:lnTo>
                <a:lnTo>
                  <a:pt x="4427" y="353"/>
                </a:lnTo>
                <a:lnTo>
                  <a:pt x="4427" y="354"/>
                </a:lnTo>
                <a:lnTo>
                  <a:pt x="4427" y="356"/>
                </a:lnTo>
                <a:lnTo>
                  <a:pt x="4427" y="320"/>
                </a:lnTo>
                <a:lnTo>
                  <a:pt x="4428" y="309"/>
                </a:lnTo>
                <a:lnTo>
                  <a:pt x="4428" y="154"/>
                </a:lnTo>
                <a:lnTo>
                  <a:pt x="4428" y="142"/>
                </a:lnTo>
                <a:lnTo>
                  <a:pt x="4428" y="99"/>
                </a:lnTo>
                <a:lnTo>
                  <a:pt x="4429" y="125"/>
                </a:lnTo>
                <a:lnTo>
                  <a:pt x="4429" y="134"/>
                </a:lnTo>
                <a:lnTo>
                  <a:pt x="4429" y="263"/>
                </a:lnTo>
                <a:lnTo>
                  <a:pt x="4429" y="271"/>
                </a:lnTo>
                <a:lnTo>
                  <a:pt x="4430" y="302"/>
                </a:lnTo>
                <a:lnTo>
                  <a:pt x="4430" y="303"/>
                </a:lnTo>
                <a:lnTo>
                  <a:pt x="4430" y="304"/>
                </a:lnTo>
                <a:lnTo>
                  <a:pt x="4430" y="294"/>
                </a:lnTo>
                <a:lnTo>
                  <a:pt x="4431" y="291"/>
                </a:lnTo>
                <a:lnTo>
                  <a:pt x="4431" y="254"/>
                </a:lnTo>
                <a:lnTo>
                  <a:pt x="4431" y="249"/>
                </a:lnTo>
                <a:lnTo>
                  <a:pt x="4431" y="233"/>
                </a:lnTo>
                <a:lnTo>
                  <a:pt x="4431" y="234"/>
                </a:lnTo>
                <a:lnTo>
                  <a:pt x="4432" y="235"/>
                </a:lnTo>
                <a:lnTo>
                  <a:pt x="4432" y="274"/>
                </a:lnTo>
                <a:lnTo>
                  <a:pt x="4432" y="277"/>
                </a:lnTo>
                <a:lnTo>
                  <a:pt x="4433" y="313"/>
                </a:lnTo>
                <a:lnTo>
                  <a:pt x="4433" y="314"/>
                </a:lnTo>
                <a:lnTo>
                  <a:pt x="4433" y="328"/>
                </a:lnTo>
                <a:lnTo>
                  <a:pt x="4433" y="327"/>
                </a:lnTo>
                <a:lnTo>
                  <a:pt x="4433" y="328"/>
                </a:lnTo>
                <a:lnTo>
                  <a:pt x="4433" y="330"/>
                </a:lnTo>
                <a:lnTo>
                  <a:pt x="4434" y="326"/>
                </a:lnTo>
                <a:lnTo>
                  <a:pt x="4434" y="326"/>
                </a:lnTo>
                <a:lnTo>
                  <a:pt x="4434" y="319"/>
                </a:lnTo>
                <a:lnTo>
                  <a:pt x="4434" y="320"/>
                </a:lnTo>
                <a:lnTo>
                  <a:pt x="4434" y="319"/>
                </a:lnTo>
                <a:lnTo>
                  <a:pt x="4434" y="318"/>
                </a:lnTo>
                <a:lnTo>
                  <a:pt x="4435" y="318"/>
                </a:lnTo>
                <a:lnTo>
                  <a:pt x="4435" y="319"/>
                </a:lnTo>
                <a:lnTo>
                  <a:pt x="4435" y="324"/>
                </a:lnTo>
                <a:lnTo>
                  <a:pt x="4435" y="324"/>
                </a:lnTo>
                <a:lnTo>
                  <a:pt x="4436" y="325"/>
                </a:lnTo>
                <a:lnTo>
                  <a:pt x="4436" y="336"/>
                </a:lnTo>
                <a:lnTo>
                  <a:pt x="4436" y="338"/>
                </a:lnTo>
                <a:lnTo>
                  <a:pt x="4436" y="351"/>
                </a:lnTo>
                <a:lnTo>
                  <a:pt x="4437" y="351"/>
                </a:lnTo>
                <a:lnTo>
                  <a:pt x="4437" y="362"/>
                </a:lnTo>
                <a:lnTo>
                  <a:pt x="4437" y="363"/>
                </a:lnTo>
                <a:lnTo>
                  <a:pt x="4437" y="364"/>
                </a:lnTo>
                <a:lnTo>
                  <a:pt x="4438" y="325"/>
                </a:lnTo>
                <a:lnTo>
                  <a:pt x="4438" y="313"/>
                </a:lnTo>
                <a:lnTo>
                  <a:pt x="4438" y="143"/>
                </a:lnTo>
                <a:lnTo>
                  <a:pt x="4438" y="131"/>
                </a:lnTo>
                <a:lnTo>
                  <a:pt x="4438" y="104"/>
                </a:lnTo>
                <a:lnTo>
                  <a:pt x="4439" y="146"/>
                </a:lnTo>
                <a:lnTo>
                  <a:pt x="4439" y="159"/>
                </a:lnTo>
                <a:lnTo>
                  <a:pt x="4439" y="286"/>
                </a:lnTo>
                <a:lnTo>
                  <a:pt x="4440" y="292"/>
                </a:lnTo>
                <a:lnTo>
                  <a:pt x="4440" y="318"/>
                </a:lnTo>
                <a:lnTo>
                  <a:pt x="4440" y="319"/>
                </a:lnTo>
                <a:lnTo>
                  <a:pt x="4440" y="319"/>
                </a:lnTo>
                <a:lnTo>
                  <a:pt x="4440" y="305"/>
                </a:lnTo>
                <a:lnTo>
                  <a:pt x="4441" y="300"/>
                </a:lnTo>
                <a:lnTo>
                  <a:pt x="4441" y="249"/>
                </a:lnTo>
                <a:lnTo>
                  <a:pt x="4441" y="246"/>
                </a:lnTo>
                <a:lnTo>
                  <a:pt x="4442" y="229"/>
                </a:lnTo>
                <a:lnTo>
                  <a:pt x="4442" y="232"/>
                </a:lnTo>
                <a:lnTo>
                  <a:pt x="4442" y="234"/>
                </a:lnTo>
                <a:lnTo>
                  <a:pt x="4442" y="282"/>
                </a:lnTo>
                <a:lnTo>
                  <a:pt x="4442" y="286"/>
                </a:lnTo>
                <a:lnTo>
                  <a:pt x="4443" y="321"/>
                </a:lnTo>
                <a:lnTo>
                  <a:pt x="4443" y="323"/>
                </a:lnTo>
                <a:lnTo>
                  <a:pt x="4443" y="335"/>
                </a:lnTo>
                <a:lnTo>
                  <a:pt x="4443" y="335"/>
                </a:lnTo>
                <a:lnTo>
                  <a:pt x="4444" y="335"/>
                </a:lnTo>
                <a:lnTo>
                  <a:pt x="4444" y="330"/>
                </a:lnTo>
                <a:lnTo>
                  <a:pt x="4444" y="329"/>
                </a:lnTo>
                <a:lnTo>
                  <a:pt x="4444" y="322"/>
                </a:lnTo>
                <a:lnTo>
                  <a:pt x="4445" y="321"/>
                </a:lnTo>
                <a:lnTo>
                  <a:pt x="4445" y="320"/>
                </a:lnTo>
                <a:lnTo>
                  <a:pt x="4445" y="322"/>
                </a:lnTo>
                <a:lnTo>
                  <a:pt x="4445" y="322"/>
                </a:lnTo>
                <a:lnTo>
                  <a:pt x="4445" y="322"/>
                </a:lnTo>
                <a:lnTo>
                  <a:pt x="4446" y="329"/>
                </a:lnTo>
                <a:lnTo>
                  <a:pt x="4446" y="330"/>
                </a:lnTo>
                <a:lnTo>
                  <a:pt x="4446" y="342"/>
                </a:lnTo>
                <a:lnTo>
                  <a:pt x="4446" y="344"/>
                </a:lnTo>
                <a:lnTo>
                  <a:pt x="4447" y="357"/>
                </a:lnTo>
                <a:lnTo>
                  <a:pt x="4447" y="359"/>
                </a:lnTo>
                <a:lnTo>
                  <a:pt x="4447" y="368"/>
                </a:lnTo>
                <a:lnTo>
                  <a:pt x="4447" y="367"/>
                </a:lnTo>
                <a:lnTo>
                  <a:pt x="4448" y="279"/>
                </a:lnTo>
                <a:lnTo>
                  <a:pt x="4448" y="262"/>
                </a:lnTo>
                <a:lnTo>
                  <a:pt x="4448" y="118"/>
                </a:lnTo>
                <a:lnTo>
                  <a:pt x="4448" y="112"/>
                </a:lnTo>
                <a:lnTo>
                  <a:pt x="4449" y="103"/>
                </a:lnTo>
                <a:lnTo>
                  <a:pt x="4449" y="175"/>
                </a:lnTo>
                <a:lnTo>
                  <a:pt x="4449" y="188"/>
                </a:lnTo>
                <a:lnTo>
                  <a:pt x="4449" y="296"/>
                </a:lnTo>
                <a:lnTo>
                  <a:pt x="4450" y="301"/>
                </a:lnTo>
                <a:lnTo>
                  <a:pt x="4450" y="316"/>
                </a:lnTo>
                <a:lnTo>
                  <a:pt x="4450" y="314"/>
                </a:lnTo>
                <a:lnTo>
                  <a:pt x="4450" y="315"/>
                </a:lnTo>
                <a:lnTo>
                  <a:pt x="4451" y="294"/>
                </a:lnTo>
                <a:lnTo>
                  <a:pt x="4451" y="290"/>
                </a:lnTo>
                <a:lnTo>
                  <a:pt x="4451" y="250"/>
                </a:lnTo>
                <a:lnTo>
                  <a:pt x="4451" y="247"/>
                </a:lnTo>
                <a:lnTo>
                  <a:pt x="4451" y="239"/>
                </a:lnTo>
                <a:lnTo>
                  <a:pt x="4452" y="244"/>
                </a:lnTo>
                <a:lnTo>
                  <a:pt x="4452" y="248"/>
                </a:lnTo>
                <a:lnTo>
                  <a:pt x="4452" y="294"/>
                </a:lnTo>
                <a:lnTo>
                  <a:pt x="4453" y="297"/>
                </a:lnTo>
                <a:lnTo>
                  <a:pt x="4453" y="328"/>
                </a:lnTo>
                <a:lnTo>
                  <a:pt x="4453" y="329"/>
                </a:lnTo>
                <a:lnTo>
                  <a:pt x="4453" y="340"/>
                </a:lnTo>
                <a:lnTo>
                  <a:pt x="4453" y="339"/>
                </a:lnTo>
                <a:lnTo>
                  <a:pt x="4454" y="339"/>
                </a:lnTo>
                <a:lnTo>
                  <a:pt x="4454" y="334"/>
                </a:lnTo>
                <a:lnTo>
                  <a:pt x="4454" y="333"/>
                </a:lnTo>
                <a:lnTo>
                  <a:pt x="4455" y="327"/>
                </a:lnTo>
                <a:lnTo>
                  <a:pt x="4455" y="327"/>
                </a:lnTo>
                <a:lnTo>
                  <a:pt x="4455" y="325"/>
                </a:lnTo>
                <a:lnTo>
                  <a:pt x="4455" y="328"/>
                </a:lnTo>
                <a:lnTo>
                  <a:pt x="4455" y="328"/>
                </a:lnTo>
                <a:lnTo>
                  <a:pt x="4455" y="328"/>
                </a:lnTo>
                <a:lnTo>
                  <a:pt x="4456" y="337"/>
                </a:lnTo>
                <a:lnTo>
                  <a:pt x="4456" y="338"/>
                </a:lnTo>
                <a:lnTo>
                  <a:pt x="4456" y="349"/>
                </a:lnTo>
                <a:lnTo>
                  <a:pt x="4457" y="350"/>
                </a:lnTo>
                <a:lnTo>
                  <a:pt x="4457" y="362"/>
                </a:lnTo>
                <a:lnTo>
                  <a:pt x="4457" y="363"/>
                </a:lnTo>
                <a:lnTo>
                  <a:pt x="4457" y="374"/>
                </a:lnTo>
                <a:lnTo>
                  <a:pt x="4458" y="374"/>
                </a:lnTo>
                <a:lnTo>
                  <a:pt x="4458" y="301"/>
                </a:lnTo>
                <a:lnTo>
                  <a:pt x="4458" y="285"/>
                </a:lnTo>
                <a:lnTo>
                  <a:pt x="4459" y="117"/>
                </a:lnTo>
                <a:lnTo>
                  <a:pt x="4459" y="110"/>
                </a:lnTo>
                <a:lnTo>
                  <a:pt x="4459" y="99"/>
                </a:lnTo>
                <a:lnTo>
                  <a:pt x="4459" y="170"/>
                </a:lnTo>
                <a:lnTo>
                  <a:pt x="4459" y="184"/>
                </a:lnTo>
                <a:lnTo>
                  <a:pt x="4460" y="294"/>
                </a:lnTo>
                <a:lnTo>
                  <a:pt x="4460" y="299"/>
                </a:lnTo>
                <a:lnTo>
                  <a:pt x="4460" y="314"/>
                </a:lnTo>
                <a:lnTo>
                  <a:pt x="4460" y="314"/>
                </a:lnTo>
                <a:lnTo>
                  <a:pt x="4460" y="314"/>
                </a:lnTo>
                <a:lnTo>
                  <a:pt x="4461" y="298"/>
                </a:lnTo>
                <a:lnTo>
                  <a:pt x="4461" y="294"/>
                </a:lnTo>
                <a:lnTo>
                  <a:pt x="4461" y="255"/>
                </a:lnTo>
                <a:lnTo>
                  <a:pt x="4462" y="252"/>
                </a:lnTo>
                <a:lnTo>
                  <a:pt x="4462" y="243"/>
                </a:lnTo>
                <a:lnTo>
                  <a:pt x="4462" y="249"/>
                </a:lnTo>
                <a:lnTo>
                  <a:pt x="4462" y="251"/>
                </a:lnTo>
                <a:lnTo>
                  <a:pt x="4462" y="292"/>
                </a:lnTo>
                <a:lnTo>
                  <a:pt x="4463" y="296"/>
                </a:lnTo>
                <a:lnTo>
                  <a:pt x="4463" y="326"/>
                </a:lnTo>
                <a:lnTo>
                  <a:pt x="4463" y="328"/>
                </a:lnTo>
                <a:lnTo>
                  <a:pt x="4464" y="343"/>
                </a:lnTo>
                <a:lnTo>
                  <a:pt x="4464" y="343"/>
                </a:lnTo>
                <a:lnTo>
                  <a:pt x="4464" y="344"/>
                </a:lnTo>
                <a:lnTo>
                  <a:pt x="4464" y="340"/>
                </a:lnTo>
                <a:lnTo>
                  <a:pt x="4464" y="340"/>
                </a:lnTo>
                <a:lnTo>
                  <a:pt x="4465" y="334"/>
                </a:lnTo>
                <a:lnTo>
                  <a:pt x="4465" y="335"/>
                </a:lnTo>
                <a:lnTo>
                  <a:pt x="4465" y="335"/>
                </a:lnTo>
                <a:lnTo>
                  <a:pt x="4465" y="335"/>
                </a:lnTo>
                <a:lnTo>
                  <a:pt x="4465" y="333"/>
                </a:lnTo>
                <a:lnTo>
                  <a:pt x="4465" y="335"/>
                </a:lnTo>
                <a:lnTo>
                  <a:pt x="4466" y="335"/>
                </a:lnTo>
                <a:lnTo>
                  <a:pt x="4466" y="335"/>
                </a:lnTo>
                <a:lnTo>
                  <a:pt x="4466" y="341"/>
                </a:lnTo>
                <a:lnTo>
                  <a:pt x="4466" y="342"/>
                </a:lnTo>
                <a:lnTo>
                  <a:pt x="4466" y="354"/>
                </a:lnTo>
                <a:lnTo>
                  <a:pt x="4467" y="354"/>
                </a:lnTo>
                <a:lnTo>
                  <a:pt x="4467" y="366"/>
                </a:lnTo>
                <a:lnTo>
                  <a:pt x="4467" y="367"/>
                </a:lnTo>
                <a:lnTo>
                  <a:pt x="4468" y="379"/>
                </a:lnTo>
                <a:lnTo>
                  <a:pt x="4468" y="380"/>
                </a:lnTo>
                <a:lnTo>
                  <a:pt x="4468" y="385"/>
                </a:lnTo>
                <a:lnTo>
                  <a:pt x="4468" y="372"/>
                </a:lnTo>
                <a:lnTo>
                  <a:pt x="4468" y="364"/>
                </a:lnTo>
                <a:lnTo>
                  <a:pt x="4469" y="212"/>
                </a:lnTo>
                <a:lnTo>
                  <a:pt x="4469" y="196"/>
                </a:lnTo>
                <a:lnTo>
                  <a:pt x="4469" y="118"/>
                </a:lnTo>
                <a:lnTo>
                  <a:pt x="4469" y="124"/>
                </a:lnTo>
                <a:lnTo>
                  <a:pt x="4470" y="130"/>
                </a:lnTo>
                <a:lnTo>
                  <a:pt x="4470" y="262"/>
                </a:lnTo>
                <a:lnTo>
                  <a:pt x="4470" y="273"/>
                </a:lnTo>
                <a:lnTo>
                  <a:pt x="4470" y="332"/>
                </a:lnTo>
                <a:lnTo>
                  <a:pt x="4471" y="334"/>
                </a:lnTo>
                <a:lnTo>
                  <a:pt x="4471" y="340"/>
                </a:lnTo>
                <a:lnTo>
                  <a:pt x="4471" y="337"/>
                </a:lnTo>
                <a:lnTo>
                  <a:pt x="4471" y="335"/>
                </a:lnTo>
                <a:lnTo>
                  <a:pt x="4471" y="300"/>
                </a:lnTo>
                <a:lnTo>
                  <a:pt x="4471" y="295"/>
                </a:lnTo>
                <a:lnTo>
                  <a:pt x="4472" y="259"/>
                </a:lnTo>
                <a:lnTo>
                  <a:pt x="4472" y="259"/>
                </a:lnTo>
                <a:lnTo>
                  <a:pt x="4472" y="258"/>
                </a:lnTo>
                <a:lnTo>
                  <a:pt x="4473" y="281"/>
                </a:lnTo>
                <a:lnTo>
                  <a:pt x="4473" y="285"/>
                </a:lnTo>
                <a:lnTo>
                  <a:pt x="4473" y="328"/>
                </a:lnTo>
                <a:lnTo>
                  <a:pt x="4473" y="330"/>
                </a:lnTo>
                <a:lnTo>
                  <a:pt x="4474" y="355"/>
                </a:lnTo>
                <a:lnTo>
                  <a:pt x="4474" y="357"/>
                </a:lnTo>
                <a:lnTo>
                  <a:pt x="4474" y="362"/>
                </a:lnTo>
                <a:lnTo>
                  <a:pt x="4474" y="362"/>
                </a:lnTo>
                <a:lnTo>
                  <a:pt x="4474" y="363"/>
                </a:lnTo>
                <a:lnTo>
                  <a:pt x="4475" y="357"/>
                </a:lnTo>
                <a:lnTo>
                  <a:pt x="4475" y="356"/>
                </a:lnTo>
                <a:lnTo>
                  <a:pt x="4475" y="351"/>
                </a:lnTo>
                <a:lnTo>
                  <a:pt x="4476" y="352"/>
                </a:lnTo>
                <a:lnTo>
                  <a:pt x="4476" y="351"/>
                </a:lnTo>
                <a:lnTo>
                  <a:pt x="4476" y="353"/>
                </a:lnTo>
                <a:lnTo>
                  <a:pt x="4476" y="354"/>
                </a:lnTo>
                <a:lnTo>
                  <a:pt x="4477" y="362"/>
                </a:lnTo>
                <a:lnTo>
                  <a:pt x="4477" y="363"/>
                </a:lnTo>
                <a:lnTo>
                  <a:pt x="4477" y="374"/>
                </a:lnTo>
                <a:lnTo>
                  <a:pt x="4477" y="375"/>
                </a:lnTo>
                <a:lnTo>
                  <a:pt x="4477" y="375"/>
                </a:lnTo>
                <a:lnTo>
                  <a:pt x="4478" y="388"/>
                </a:lnTo>
                <a:lnTo>
                  <a:pt x="4478" y="389"/>
                </a:lnTo>
                <a:lnTo>
                  <a:pt x="4478" y="399"/>
                </a:lnTo>
                <a:lnTo>
                  <a:pt x="4478" y="399"/>
                </a:lnTo>
                <a:lnTo>
                  <a:pt x="4479" y="399"/>
                </a:lnTo>
                <a:lnTo>
                  <a:pt x="4479" y="310"/>
                </a:lnTo>
                <a:lnTo>
                  <a:pt x="4479" y="293"/>
                </a:lnTo>
                <a:lnTo>
                  <a:pt x="4479" y="149"/>
                </a:lnTo>
                <a:lnTo>
                  <a:pt x="4480" y="145"/>
                </a:lnTo>
                <a:lnTo>
                  <a:pt x="4480" y="142"/>
                </a:lnTo>
                <a:lnTo>
                  <a:pt x="4480" y="213"/>
                </a:lnTo>
                <a:lnTo>
                  <a:pt x="4480" y="227"/>
                </a:lnTo>
                <a:lnTo>
                  <a:pt x="4481" y="335"/>
                </a:lnTo>
                <a:lnTo>
                  <a:pt x="4481" y="340"/>
                </a:lnTo>
                <a:lnTo>
                  <a:pt x="4481" y="370"/>
                </a:lnTo>
                <a:lnTo>
                  <a:pt x="4481" y="370"/>
                </a:lnTo>
                <a:lnTo>
                  <a:pt x="4481" y="372"/>
                </a:lnTo>
                <a:lnTo>
                  <a:pt x="4482" y="348"/>
                </a:lnTo>
                <a:lnTo>
                  <a:pt x="4482" y="344"/>
                </a:lnTo>
                <a:lnTo>
                  <a:pt x="4482" y="281"/>
                </a:lnTo>
                <a:lnTo>
                  <a:pt x="4483" y="277"/>
                </a:lnTo>
                <a:lnTo>
                  <a:pt x="4483" y="259"/>
                </a:lnTo>
                <a:lnTo>
                  <a:pt x="4483" y="263"/>
                </a:lnTo>
                <a:lnTo>
                  <a:pt x="4483" y="265"/>
                </a:lnTo>
                <a:lnTo>
                  <a:pt x="4483" y="315"/>
                </a:lnTo>
                <a:lnTo>
                  <a:pt x="4484" y="321"/>
                </a:lnTo>
                <a:lnTo>
                  <a:pt x="4484" y="359"/>
                </a:lnTo>
                <a:lnTo>
                  <a:pt x="4484" y="362"/>
                </a:lnTo>
                <a:lnTo>
                  <a:pt x="4484" y="377"/>
                </a:lnTo>
                <a:lnTo>
                  <a:pt x="4485" y="377"/>
                </a:lnTo>
                <a:lnTo>
                  <a:pt x="4485" y="378"/>
                </a:lnTo>
                <a:lnTo>
                  <a:pt x="4485" y="374"/>
                </a:lnTo>
                <a:lnTo>
                  <a:pt x="4485" y="374"/>
                </a:lnTo>
                <a:lnTo>
                  <a:pt x="4486" y="365"/>
                </a:lnTo>
                <a:lnTo>
                  <a:pt x="4486" y="365"/>
                </a:lnTo>
                <a:lnTo>
                  <a:pt x="4486" y="361"/>
                </a:lnTo>
                <a:lnTo>
                  <a:pt x="4486" y="361"/>
                </a:lnTo>
                <a:lnTo>
                  <a:pt x="4486" y="361"/>
                </a:lnTo>
                <a:lnTo>
                  <a:pt x="4487" y="365"/>
                </a:lnTo>
                <a:lnTo>
                  <a:pt x="4487" y="364"/>
                </a:lnTo>
                <a:lnTo>
                  <a:pt x="4487" y="365"/>
                </a:lnTo>
                <a:lnTo>
                  <a:pt x="4487" y="378"/>
                </a:lnTo>
                <a:lnTo>
                  <a:pt x="4488" y="380"/>
                </a:lnTo>
                <a:lnTo>
                  <a:pt x="4488" y="396"/>
                </a:lnTo>
                <a:lnTo>
                  <a:pt x="4488" y="398"/>
                </a:lnTo>
                <a:lnTo>
                  <a:pt x="4488" y="408"/>
                </a:lnTo>
                <a:lnTo>
                  <a:pt x="4488" y="407"/>
                </a:lnTo>
                <a:lnTo>
                  <a:pt x="4489" y="405"/>
                </a:lnTo>
                <a:lnTo>
                  <a:pt x="4489" y="301"/>
                </a:lnTo>
                <a:lnTo>
                  <a:pt x="4489" y="285"/>
                </a:lnTo>
                <a:lnTo>
                  <a:pt x="4490" y="153"/>
                </a:lnTo>
                <a:lnTo>
                  <a:pt x="4490" y="150"/>
                </a:lnTo>
                <a:lnTo>
                  <a:pt x="4490" y="148"/>
                </a:lnTo>
                <a:lnTo>
                  <a:pt x="4490" y="238"/>
                </a:lnTo>
                <a:lnTo>
                  <a:pt x="4490" y="251"/>
                </a:lnTo>
                <a:lnTo>
                  <a:pt x="4491" y="348"/>
                </a:lnTo>
                <a:lnTo>
                  <a:pt x="4491" y="352"/>
                </a:lnTo>
                <a:lnTo>
                  <a:pt x="4491" y="378"/>
                </a:lnTo>
                <a:lnTo>
                  <a:pt x="4492" y="377"/>
                </a:lnTo>
                <a:lnTo>
                  <a:pt x="4492" y="353"/>
                </a:lnTo>
                <a:lnTo>
                  <a:pt x="4492" y="348"/>
                </a:lnTo>
                <a:lnTo>
                  <a:pt x="4492" y="288"/>
                </a:lnTo>
                <a:lnTo>
                  <a:pt x="4493" y="285"/>
                </a:lnTo>
                <a:lnTo>
                  <a:pt x="4493" y="270"/>
                </a:lnTo>
                <a:lnTo>
                  <a:pt x="4493" y="278"/>
                </a:lnTo>
                <a:lnTo>
                  <a:pt x="4493" y="280"/>
                </a:lnTo>
                <a:lnTo>
                  <a:pt x="4494" y="329"/>
                </a:lnTo>
                <a:lnTo>
                  <a:pt x="4494" y="333"/>
                </a:lnTo>
                <a:lnTo>
                  <a:pt x="4494" y="368"/>
                </a:lnTo>
                <a:lnTo>
                  <a:pt x="4494" y="371"/>
                </a:lnTo>
                <a:lnTo>
                  <a:pt x="4495" y="383"/>
                </a:lnTo>
                <a:lnTo>
                  <a:pt x="4495" y="383"/>
                </a:lnTo>
                <a:lnTo>
                  <a:pt x="4495" y="381"/>
                </a:lnTo>
                <a:lnTo>
                  <a:pt x="4495" y="381"/>
                </a:lnTo>
                <a:lnTo>
                  <a:pt x="4496" y="380"/>
                </a:lnTo>
                <a:lnTo>
                  <a:pt x="4496" y="372"/>
                </a:lnTo>
                <a:lnTo>
                  <a:pt x="4496" y="372"/>
                </a:lnTo>
                <a:lnTo>
                  <a:pt x="4496" y="372"/>
                </a:lnTo>
                <a:lnTo>
                  <a:pt x="4496" y="367"/>
                </a:lnTo>
                <a:lnTo>
                  <a:pt x="4496" y="368"/>
                </a:lnTo>
                <a:lnTo>
                  <a:pt x="4497" y="368"/>
                </a:lnTo>
                <a:lnTo>
                  <a:pt x="4497" y="367"/>
                </a:lnTo>
                <a:lnTo>
                  <a:pt x="4497" y="372"/>
                </a:lnTo>
                <a:lnTo>
                  <a:pt x="4497" y="372"/>
                </a:lnTo>
                <a:lnTo>
                  <a:pt x="4497" y="372"/>
                </a:lnTo>
                <a:lnTo>
                  <a:pt x="4497" y="383"/>
                </a:lnTo>
                <a:lnTo>
                  <a:pt x="4497" y="385"/>
                </a:lnTo>
                <a:lnTo>
                  <a:pt x="4498" y="402"/>
                </a:lnTo>
                <a:lnTo>
                  <a:pt x="4498" y="402"/>
                </a:lnTo>
                <a:lnTo>
                  <a:pt x="4498" y="406"/>
                </a:lnTo>
                <a:lnTo>
                  <a:pt x="4499" y="386"/>
                </a:lnTo>
                <a:lnTo>
                  <a:pt x="4499" y="376"/>
                </a:lnTo>
                <a:lnTo>
                  <a:pt x="4499" y="203"/>
                </a:lnTo>
                <a:lnTo>
                  <a:pt x="4499" y="190"/>
                </a:lnTo>
                <a:lnTo>
                  <a:pt x="4500" y="136"/>
                </a:lnTo>
                <a:lnTo>
                  <a:pt x="4500" y="151"/>
                </a:lnTo>
                <a:lnTo>
                  <a:pt x="4500" y="160"/>
                </a:lnTo>
                <a:lnTo>
                  <a:pt x="4500" y="280"/>
                </a:lnTo>
                <a:lnTo>
                  <a:pt x="4500" y="290"/>
                </a:lnTo>
                <a:lnTo>
                  <a:pt x="4501" y="349"/>
                </a:lnTo>
                <a:lnTo>
                  <a:pt x="4501" y="350"/>
                </a:lnTo>
                <a:lnTo>
                  <a:pt x="4501" y="357"/>
                </a:lnTo>
                <a:lnTo>
                  <a:pt x="4501" y="352"/>
                </a:lnTo>
                <a:lnTo>
                  <a:pt x="4502" y="349"/>
                </a:lnTo>
                <a:lnTo>
                  <a:pt x="4502" y="302"/>
                </a:lnTo>
                <a:lnTo>
                  <a:pt x="4502" y="298"/>
                </a:lnTo>
                <a:lnTo>
                  <a:pt x="4503" y="263"/>
                </a:lnTo>
                <a:lnTo>
                  <a:pt x="4503" y="263"/>
                </a:lnTo>
                <a:lnTo>
                  <a:pt x="4503" y="262"/>
                </a:lnTo>
                <a:lnTo>
                  <a:pt x="4503" y="286"/>
                </a:lnTo>
                <a:lnTo>
                  <a:pt x="4503" y="290"/>
                </a:lnTo>
                <a:lnTo>
                  <a:pt x="4504" y="334"/>
                </a:lnTo>
                <a:lnTo>
                  <a:pt x="4504" y="338"/>
                </a:lnTo>
                <a:lnTo>
                  <a:pt x="4504" y="362"/>
                </a:lnTo>
                <a:lnTo>
                  <a:pt x="4505" y="363"/>
                </a:lnTo>
                <a:lnTo>
                  <a:pt x="4505" y="369"/>
                </a:lnTo>
                <a:lnTo>
                  <a:pt x="4505" y="369"/>
                </a:lnTo>
                <a:lnTo>
                  <a:pt x="4505" y="369"/>
                </a:lnTo>
                <a:lnTo>
                  <a:pt x="4505" y="362"/>
                </a:lnTo>
                <a:lnTo>
                  <a:pt x="4506" y="363"/>
                </a:lnTo>
                <a:lnTo>
                  <a:pt x="4506" y="355"/>
                </a:lnTo>
                <a:lnTo>
                  <a:pt x="4506" y="356"/>
                </a:lnTo>
                <a:lnTo>
                  <a:pt x="4506" y="355"/>
                </a:lnTo>
                <a:lnTo>
                  <a:pt x="4506" y="355"/>
                </a:lnTo>
                <a:lnTo>
                  <a:pt x="4506" y="354"/>
                </a:lnTo>
                <a:lnTo>
                  <a:pt x="4507" y="355"/>
                </a:lnTo>
                <a:lnTo>
                  <a:pt x="4507" y="356"/>
                </a:lnTo>
                <a:lnTo>
                  <a:pt x="4507" y="363"/>
                </a:lnTo>
                <a:lnTo>
                  <a:pt x="4507" y="365"/>
                </a:lnTo>
                <a:lnTo>
                  <a:pt x="4508" y="380"/>
                </a:lnTo>
                <a:lnTo>
                  <a:pt x="4508" y="382"/>
                </a:lnTo>
                <a:lnTo>
                  <a:pt x="4508" y="394"/>
                </a:lnTo>
                <a:lnTo>
                  <a:pt x="4508" y="394"/>
                </a:lnTo>
                <a:lnTo>
                  <a:pt x="4509" y="393"/>
                </a:lnTo>
                <a:lnTo>
                  <a:pt x="4509" y="306"/>
                </a:lnTo>
                <a:lnTo>
                  <a:pt x="4509" y="290"/>
                </a:lnTo>
                <a:lnTo>
                  <a:pt x="4509" y="147"/>
                </a:lnTo>
                <a:lnTo>
                  <a:pt x="4510" y="142"/>
                </a:lnTo>
                <a:lnTo>
                  <a:pt x="4510" y="138"/>
                </a:lnTo>
                <a:lnTo>
                  <a:pt x="4510" y="217"/>
                </a:lnTo>
                <a:lnTo>
                  <a:pt x="4510" y="229"/>
                </a:lnTo>
                <a:lnTo>
                  <a:pt x="4510" y="327"/>
                </a:lnTo>
                <a:lnTo>
                  <a:pt x="4511" y="332"/>
                </a:lnTo>
                <a:lnTo>
                  <a:pt x="4511" y="355"/>
                </a:lnTo>
                <a:lnTo>
                  <a:pt x="4511" y="355"/>
                </a:lnTo>
                <a:lnTo>
                  <a:pt x="4512" y="326"/>
                </a:lnTo>
                <a:lnTo>
                  <a:pt x="4512" y="322"/>
                </a:lnTo>
                <a:lnTo>
                  <a:pt x="4512" y="274"/>
                </a:lnTo>
                <a:lnTo>
                  <a:pt x="4512" y="271"/>
                </a:lnTo>
                <a:lnTo>
                  <a:pt x="4513" y="262"/>
                </a:lnTo>
                <a:lnTo>
                  <a:pt x="4513" y="268"/>
                </a:lnTo>
                <a:lnTo>
                  <a:pt x="4513" y="271"/>
                </a:lnTo>
                <a:lnTo>
                  <a:pt x="4513" y="316"/>
                </a:lnTo>
                <a:lnTo>
                  <a:pt x="4514" y="319"/>
                </a:lnTo>
                <a:lnTo>
                  <a:pt x="4514" y="352"/>
                </a:lnTo>
                <a:lnTo>
                  <a:pt x="4514" y="354"/>
                </a:lnTo>
                <a:lnTo>
                  <a:pt x="4514" y="367"/>
                </a:lnTo>
                <a:lnTo>
                  <a:pt x="4515" y="367"/>
                </a:lnTo>
                <a:lnTo>
                  <a:pt x="4515" y="367"/>
                </a:lnTo>
                <a:lnTo>
                  <a:pt x="4515" y="364"/>
                </a:lnTo>
                <a:lnTo>
                  <a:pt x="4515" y="364"/>
                </a:lnTo>
                <a:lnTo>
                  <a:pt x="4515" y="363"/>
                </a:lnTo>
                <a:lnTo>
                  <a:pt x="4516" y="356"/>
                </a:lnTo>
                <a:lnTo>
                  <a:pt x="4516" y="356"/>
                </a:lnTo>
                <a:lnTo>
                  <a:pt x="4516" y="354"/>
                </a:lnTo>
                <a:lnTo>
                  <a:pt x="4516" y="354"/>
                </a:lnTo>
                <a:lnTo>
                  <a:pt x="4516" y="354"/>
                </a:lnTo>
                <a:lnTo>
                  <a:pt x="4517" y="360"/>
                </a:lnTo>
                <a:lnTo>
                  <a:pt x="4517" y="361"/>
                </a:lnTo>
                <a:lnTo>
                  <a:pt x="4517" y="375"/>
                </a:lnTo>
                <a:lnTo>
                  <a:pt x="4518" y="376"/>
                </a:lnTo>
                <a:lnTo>
                  <a:pt x="4518" y="390"/>
                </a:lnTo>
                <a:lnTo>
                  <a:pt x="4518" y="391"/>
                </a:lnTo>
                <a:lnTo>
                  <a:pt x="4518" y="394"/>
                </a:lnTo>
                <a:lnTo>
                  <a:pt x="4518" y="364"/>
                </a:lnTo>
                <a:lnTo>
                  <a:pt x="4519" y="352"/>
                </a:lnTo>
                <a:lnTo>
                  <a:pt x="4519" y="186"/>
                </a:lnTo>
                <a:lnTo>
                  <a:pt x="4519" y="176"/>
                </a:lnTo>
                <a:lnTo>
                  <a:pt x="4520" y="145"/>
                </a:lnTo>
                <a:lnTo>
                  <a:pt x="4520" y="174"/>
                </a:lnTo>
                <a:lnTo>
                  <a:pt x="4520" y="187"/>
                </a:lnTo>
                <a:lnTo>
                  <a:pt x="4520" y="308"/>
                </a:lnTo>
                <a:lnTo>
                  <a:pt x="4520" y="315"/>
                </a:lnTo>
                <a:lnTo>
                  <a:pt x="4521" y="353"/>
                </a:lnTo>
                <a:lnTo>
                  <a:pt x="4521" y="355"/>
                </a:lnTo>
                <a:lnTo>
                  <a:pt x="4521" y="357"/>
                </a:lnTo>
                <a:lnTo>
                  <a:pt x="4521" y="347"/>
                </a:lnTo>
                <a:lnTo>
                  <a:pt x="4521" y="343"/>
                </a:lnTo>
                <a:lnTo>
                  <a:pt x="4522" y="284"/>
                </a:lnTo>
                <a:lnTo>
                  <a:pt x="4522" y="279"/>
                </a:lnTo>
                <a:lnTo>
                  <a:pt x="4522" y="252"/>
                </a:lnTo>
                <a:lnTo>
                  <a:pt x="4522" y="254"/>
                </a:lnTo>
                <a:lnTo>
                  <a:pt x="4523" y="255"/>
                </a:lnTo>
                <a:lnTo>
                  <a:pt x="4523" y="301"/>
                </a:lnTo>
                <a:lnTo>
                  <a:pt x="4523" y="305"/>
                </a:lnTo>
                <a:lnTo>
                  <a:pt x="4523" y="344"/>
                </a:lnTo>
                <a:lnTo>
                  <a:pt x="4523" y="347"/>
                </a:lnTo>
                <a:lnTo>
                  <a:pt x="4524" y="363"/>
                </a:lnTo>
                <a:lnTo>
                  <a:pt x="4524" y="363"/>
                </a:lnTo>
                <a:lnTo>
                  <a:pt x="4524" y="364"/>
                </a:lnTo>
                <a:lnTo>
                  <a:pt x="4525" y="362"/>
                </a:lnTo>
                <a:lnTo>
                  <a:pt x="4525" y="360"/>
                </a:lnTo>
                <a:lnTo>
                  <a:pt x="4525" y="351"/>
                </a:lnTo>
                <a:lnTo>
                  <a:pt x="4525" y="350"/>
                </a:lnTo>
                <a:lnTo>
                  <a:pt x="4525" y="351"/>
                </a:lnTo>
                <a:lnTo>
                  <a:pt x="4526" y="348"/>
                </a:lnTo>
                <a:lnTo>
                  <a:pt x="4526" y="349"/>
                </a:lnTo>
                <a:lnTo>
                  <a:pt x="4526" y="349"/>
                </a:lnTo>
                <a:lnTo>
                  <a:pt x="4526" y="348"/>
                </a:lnTo>
                <a:lnTo>
                  <a:pt x="4526" y="354"/>
                </a:lnTo>
                <a:lnTo>
                  <a:pt x="4526" y="354"/>
                </a:lnTo>
                <a:lnTo>
                  <a:pt x="4527" y="366"/>
                </a:lnTo>
                <a:lnTo>
                  <a:pt x="4527" y="368"/>
                </a:lnTo>
                <a:lnTo>
                  <a:pt x="4527" y="384"/>
                </a:lnTo>
                <a:lnTo>
                  <a:pt x="4528" y="386"/>
                </a:lnTo>
                <a:lnTo>
                  <a:pt x="4528" y="387"/>
                </a:lnTo>
                <a:lnTo>
                  <a:pt x="4528" y="345"/>
                </a:lnTo>
                <a:lnTo>
                  <a:pt x="4528" y="332"/>
                </a:lnTo>
                <a:lnTo>
                  <a:pt x="4529" y="161"/>
                </a:lnTo>
                <a:lnTo>
                  <a:pt x="4529" y="152"/>
                </a:lnTo>
                <a:lnTo>
                  <a:pt x="4529" y="129"/>
                </a:lnTo>
                <a:lnTo>
                  <a:pt x="4529" y="160"/>
                </a:lnTo>
                <a:lnTo>
                  <a:pt x="4529" y="171"/>
                </a:lnTo>
                <a:lnTo>
                  <a:pt x="4530" y="290"/>
                </a:lnTo>
                <a:lnTo>
                  <a:pt x="4530" y="297"/>
                </a:lnTo>
                <a:lnTo>
                  <a:pt x="4530" y="334"/>
                </a:lnTo>
                <a:lnTo>
                  <a:pt x="4531" y="335"/>
                </a:lnTo>
                <a:lnTo>
                  <a:pt x="4531" y="337"/>
                </a:lnTo>
                <a:lnTo>
                  <a:pt x="4531" y="324"/>
                </a:lnTo>
                <a:lnTo>
                  <a:pt x="4531" y="320"/>
                </a:lnTo>
                <a:lnTo>
                  <a:pt x="4531" y="270"/>
                </a:lnTo>
                <a:lnTo>
                  <a:pt x="4532" y="266"/>
                </a:lnTo>
                <a:lnTo>
                  <a:pt x="4532" y="249"/>
                </a:lnTo>
                <a:lnTo>
                  <a:pt x="4532" y="249"/>
                </a:lnTo>
                <a:lnTo>
                  <a:pt x="4532" y="250"/>
                </a:lnTo>
                <a:lnTo>
                  <a:pt x="4533" y="294"/>
                </a:lnTo>
                <a:lnTo>
                  <a:pt x="4533" y="298"/>
                </a:lnTo>
                <a:lnTo>
                  <a:pt x="4533" y="332"/>
                </a:lnTo>
                <a:lnTo>
                  <a:pt x="4533" y="334"/>
                </a:lnTo>
                <a:lnTo>
                  <a:pt x="4534" y="348"/>
                </a:lnTo>
                <a:lnTo>
                  <a:pt x="4534" y="348"/>
                </a:lnTo>
                <a:lnTo>
                  <a:pt x="4534" y="350"/>
                </a:lnTo>
                <a:lnTo>
                  <a:pt x="4534" y="347"/>
                </a:lnTo>
                <a:lnTo>
                  <a:pt x="4534" y="346"/>
                </a:lnTo>
                <a:lnTo>
                  <a:pt x="4535" y="341"/>
                </a:lnTo>
                <a:lnTo>
                  <a:pt x="4535" y="341"/>
                </a:lnTo>
                <a:lnTo>
                  <a:pt x="4535" y="340"/>
                </a:lnTo>
                <a:lnTo>
                  <a:pt x="4535" y="337"/>
                </a:lnTo>
                <a:lnTo>
                  <a:pt x="4535" y="337"/>
                </a:lnTo>
                <a:lnTo>
                  <a:pt x="4536" y="338"/>
                </a:lnTo>
                <a:lnTo>
                  <a:pt x="4536" y="337"/>
                </a:lnTo>
                <a:lnTo>
                  <a:pt x="4536" y="343"/>
                </a:lnTo>
                <a:lnTo>
                  <a:pt x="4536" y="344"/>
                </a:lnTo>
                <a:lnTo>
                  <a:pt x="4536" y="355"/>
                </a:lnTo>
                <a:lnTo>
                  <a:pt x="4537" y="357"/>
                </a:lnTo>
                <a:lnTo>
                  <a:pt x="4537" y="372"/>
                </a:lnTo>
                <a:lnTo>
                  <a:pt x="4537" y="372"/>
                </a:lnTo>
                <a:lnTo>
                  <a:pt x="4537" y="374"/>
                </a:lnTo>
                <a:lnTo>
                  <a:pt x="4538" y="340"/>
                </a:lnTo>
                <a:lnTo>
                  <a:pt x="4538" y="327"/>
                </a:lnTo>
                <a:lnTo>
                  <a:pt x="4538" y="176"/>
                </a:lnTo>
                <a:lnTo>
                  <a:pt x="4538" y="164"/>
                </a:lnTo>
                <a:lnTo>
                  <a:pt x="4539" y="128"/>
                </a:lnTo>
                <a:lnTo>
                  <a:pt x="4539" y="155"/>
                </a:lnTo>
                <a:lnTo>
                  <a:pt x="4539" y="166"/>
                </a:lnTo>
                <a:lnTo>
                  <a:pt x="4539" y="284"/>
                </a:lnTo>
                <a:lnTo>
                  <a:pt x="4540" y="291"/>
                </a:lnTo>
                <a:lnTo>
                  <a:pt x="4540" y="330"/>
                </a:lnTo>
                <a:lnTo>
                  <a:pt x="4540" y="330"/>
                </a:lnTo>
                <a:lnTo>
                  <a:pt x="4540" y="331"/>
                </a:lnTo>
                <a:lnTo>
                  <a:pt x="4540" y="332"/>
                </a:lnTo>
                <a:lnTo>
                  <a:pt x="4540" y="319"/>
                </a:lnTo>
                <a:lnTo>
                  <a:pt x="4541" y="315"/>
                </a:lnTo>
                <a:lnTo>
                  <a:pt x="4541" y="270"/>
                </a:lnTo>
                <a:lnTo>
                  <a:pt x="4541" y="266"/>
                </a:lnTo>
                <a:lnTo>
                  <a:pt x="4542" y="248"/>
                </a:lnTo>
                <a:lnTo>
                  <a:pt x="4542" y="250"/>
                </a:lnTo>
                <a:lnTo>
                  <a:pt x="4542" y="251"/>
                </a:lnTo>
                <a:lnTo>
                  <a:pt x="4542" y="293"/>
                </a:lnTo>
                <a:lnTo>
                  <a:pt x="4542" y="296"/>
                </a:lnTo>
                <a:lnTo>
                  <a:pt x="4543" y="330"/>
                </a:lnTo>
                <a:lnTo>
                  <a:pt x="4543" y="333"/>
                </a:lnTo>
                <a:lnTo>
                  <a:pt x="4543" y="348"/>
                </a:lnTo>
                <a:lnTo>
                  <a:pt x="4543" y="348"/>
                </a:lnTo>
                <a:lnTo>
                  <a:pt x="4544" y="348"/>
                </a:lnTo>
                <a:lnTo>
                  <a:pt x="4544" y="349"/>
                </a:lnTo>
                <a:lnTo>
                  <a:pt x="4544" y="346"/>
                </a:lnTo>
                <a:lnTo>
                  <a:pt x="4544" y="346"/>
                </a:lnTo>
                <a:lnTo>
                  <a:pt x="4544" y="339"/>
                </a:lnTo>
                <a:lnTo>
                  <a:pt x="4545" y="338"/>
                </a:lnTo>
                <a:lnTo>
                  <a:pt x="4545" y="339"/>
                </a:lnTo>
                <a:lnTo>
                  <a:pt x="4545" y="337"/>
                </a:lnTo>
                <a:lnTo>
                  <a:pt x="4545" y="339"/>
                </a:lnTo>
                <a:lnTo>
                  <a:pt x="4545" y="338"/>
                </a:lnTo>
                <a:lnTo>
                  <a:pt x="4546" y="345"/>
                </a:lnTo>
                <a:lnTo>
                  <a:pt x="4546" y="346"/>
                </a:lnTo>
                <a:lnTo>
                  <a:pt x="4546" y="359"/>
                </a:lnTo>
                <a:lnTo>
                  <a:pt x="4546" y="359"/>
                </a:lnTo>
                <a:lnTo>
                  <a:pt x="4546" y="361"/>
                </a:lnTo>
                <a:lnTo>
                  <a:pt x="4547" y="377"/>
                </a:lnTo>
                <a:lnTo>
                  <a:pt x="4547" y="378"/>
                </a:lnTo>
                <a:lnTo>
                  <a:pt x="4547" y="387"/>
                </a:lnTo>
                <a:lnTo>
                  <a:pt x="4547" y="383"/>
                </a:lnTo>
                <a:lnTo>
                  <a:pt x="4547" y="380"/>
                </a:lnTo>
                <a:lnTo>
                  <a:pt x="4548" y="234"/>
                </a:lnTo>
                <a:lnTo>
                  <a:pt x="4548" y="218"/>
                </a:lnTo>
                <a:lnTo>
                  <a:pt x="4548" y="129"/>
                </a:lnTo>
                <a:lnTo>
                  <a:pt x="4548" y="132"/>
                </a:lnTo>
                <a:lnTo>
                  <a:pt x="4549" y="137"/>
                </a:lnTo>
                <a:lnTo>
                  <a:pt x="4549" y="265"/>
                </a:lnTo>
                <a:lnTo>
                  <a:pt x="4549" y="274"/>
                </a:lnTo>
                <a:lnTo>
                  <a:pt x="4549" y="331"/>
                </a:lnTo>
                <a:lnTo>
                  <a:pt x="4549" y="335"/>
                </a:lnTo>
                <a:lnTo>
                  <a:pt x="4550" y="350"/>
                </a:lnTo>
                <a:lnTo>
                  <a:pt x="4550" y="350"/>
                </a:lnTo>
                <a:lnTo>
                  <a:pt x="4550" y="348"/>
                </a:lnTo>
                <a:lnTo>
                  <a:pt x="4551" y="307"/>
                </a:lnTo>
                <a:lnTo>
                  <a:pt x="4551" y="301"/>
                </a:lnTo>
                <a:lnTo>
                  <a:pt x="4551" y="256"/>
                </a:lnTo>
                <a:lnTo>
                  <a:pt x="4551" y="255"/>
                </a:lnTo>
                <a:lnTo>
                  <a:pt x="4551" y="253"/>
                </a:lnTo>
                <a:lnTo>
                  <a:pt x="4552" y="277"/>
                </a:lnTo>
                <a:lnTo>
                  <a:pt x="4552" y="281"/>
                </a:lnTo>
                <a:lnTo>
                  <a:pt x="4552" y="324"/>
                </a:lnTo>
                <a:lnTo>
                  <a:pt x="4552" y="328"/>
                </a:lnTo>
                <a:lnTo>
                  <a:pt x="4553" y="356"/>
                </a:lnTo>
                <a:lnTo>
                  <a:pt x="4553" y="357"/>
                </a:lnTo>
                <a:lnTo>
                  <a:pt x="4553" y="363"/>
                </a:lnTo>
                <a:lnTo>
                  <a:pt x="4553" y="362"/>
                </a:lnTo>
                <a:lnTo>
                  <a:pt x="4554" y="361"/>
                </a:lnTo>
                <a:lnTo>
                  <a:pt x="4554" y="362"/>
                </a:lnTo>
                <a:lnTo>
                  <a:pt x="4554" y="354"/>
                </a:lnTo>
                <a:lnTo>
                  <a:pt x="4554" y="352"/>
                </a:lnTo>
                <a:lnTo>
                  <a:pt x="4555" y="346"/>
                </a:lnTo>
                <a:lnTo>
                  <a:pt x="4555" y="346"/>
                </a:lnTo>
                <a:lnTo>
                  <a:pt x="4555" y="347"/>
                </a:lnTo>
                <a:lnTo>
                  <a:pt x="4555" y="345"/>
                </a:lnTo>
                <a:lnTo>
                  <a:pt x="4555" y="348"/>
                </a:lnTo>
                <a:lnTo>
                  <a:pt x="4555" y="348"/>
                </a:lnTo>
                <a:lnTo>
                  <a:pt x="4556" y="357"/>
                </a:lnTo>
                <a:lnTo>
                  <a:pt x="4556" y="359"/>
                </a:lnTo>
                <a:lnTo>
                  <a:pt x="4556" y="376"/>
                </a:lnTo>
                <a:lnTo>
                  <a:pt x="4557" y="378"/>
                </a:lnTo>
                <a:lnTo>
                  <a:pt x="4557" y="392"/>
                </a:lnTo>
                <a:lnTo>
                  <a:pt x="4557" y="392"/>
                </a:lnTo>
                <a:lnTo>
                  <a:pt x="4557" y="296"/>
                </a:lnTo>
                <a:lnTo>
                  <a:pt x="4558" y="279"/>
                </a:lnTo>
                <a:lnTo>
                  <a:pt x="4558" y="155"/>
                </a:lnTo>
                <a:lnTo>
                  <a:pt x="4558" y="152"/>
                </a:lnTo>
                <a:lnTo>
                  <a:pt x="4558" y="148"/>
                </a:lnTo>
                <a:lnTo>
                  <a:pt x="4559" y="223"/>
                </a:lnTo>
                <a:lnTo>
                  <a:pt x="4559" y="235"/>
                </a:lnTo>
                <a:lnTo>
                  <a:pt x="4559" y="331"/>
                </a:lnTo>
                <a:lnTo>
                  <a:pt x="4559" y="336"/>
                </a:lnTo>
                <a:lnTo>
                  <a:pt x="4560" y="368"/>
                </a:lnTo>
                <a:lnTo>
                  <a:pt x="4560" y="368"/>
                </a:lnTo>
                <a:lnTo>
                  <a:pt x="4560" y="370"/>
                </a:lnTo>
                <a:lnTo>
                  <a:pt x="4560" y="347"/>
                </a:lnTo>
                <a:lnTo>
                  <a:pt x="4560" y="341"/>
                </a:lnTo>
                <a:lnTo>
                  <a:pt x="4561" y="285"/>
                </a:lnTo>
                <a:lnTo>
                  <a:pt x="4561" y="281"/>
                </a:lnTo>
                <a:lnTo>
                  <a:pt x="4561" y="265"/>
                </a:lnTo>
                <a:lnTo>
                  <a:pt x="4561" y="270"/>
                </a:lnTo>
                <a:lnTo>
                  <a:pt x="4562" y="273"/>
                </a:lnTo>
                <a:lnTo>
                  <a:pt x="4562" y="320"/>
                </a:lnTo>
                <a:lnTo>
                  <a:pt x="4562" y="324"/>
                </a:lnTo>
                <a:lnTo>
                  <a:pt x="4562" y="361"/>
                </a:lnTo>
                <a:lnTo>
                  <a:pt x="4563" y="363"/>
                </a:lnTo>
                <a:lnTo>
                  <a:pt x="4563" y="376"/>
                </a:lnTo>
                <a:lnTo>
                  <a:pt x="4563" y="376"/>
                </a:lnTo>
                <a:lnTo>
                  <a:pt x="4563" y="377"/>
                </a:lnTo>
                <a:lnTo>
                  <a:pt x="4563" y="378"/>
                </a:lnTo>
                <a:lnTo>
                  <a:pt x="4564" y="373"/>
                </a:lnTo>
                <a:lnTo>
                  <a:pt x="4564" y="372"/>
                </a:lnTo>
                <a:lnTo>
                  <a:pt x="4564" y="363"/>
                </a:lnTo>
                <a:lnTo>
                  <a:pt x="4564" y="362"/>
                </a:lnTo>
                <a:lnTo>
                  <a:pt x="4565" y="355"/>
                </a:lnTo>
                <a:lnTo>
                  <a:pt x="4565" y="355"/>
                </a:lnTo>
                <a:lnTo>
                  <a:pt x="4565" y="362"/>
                </a:lnTo>
                <a:lnTo>
                  <a:pt x="4566" y="364"/>
                </a:lnTo>
                <a:lnTo>
                  <a:pt x="4566" y="382"/>
                </a:lnTo>
                <a:lnTo>
                  <a:pt x="4566" y="384"/>
                </a:lnTo>
                <a:lnTo>
                  <a:pt x="4566" y="395"/>
                </a:lnTo>
                <a:lnTo>
                  <a:pt x="4566" y="392"/>
                </a:lnTo>
                <a:lnTo>
                  <a:pt x="4567" y="389"/>
                </a:lnTo>
                <a:lnTo>
                  <a:pt x="4567" y="281"/>
                </a:lnTo>
                <a:lnTo>
                  <a:pt x="4567" y="265"/>
                </a:lnTo>
                <a:lnTo>
                  <a:pt x="4568" y="158"/>
                </a:lnTo>
                <a:lnTo>
                  <a:pt x="4568" y="157"/>
                </a:lnTo>
                <a:lnTo>
                  <a:pt x="4568" y="254"/>
                </a:lnTo>
                <a:lnTo>
                  <a:pt x="4568" y="265"/>
                </a:lnTo>
                <a:lnTo>
                  <a:pt x="4569" y="342"/>
                </a:lnTo>
                <a:lnTo>
                  <a:pt x="4569" y="346"/>
                </a:lnTo>
                <a:lnTo>
                  <a:pt x="4569" y="371"/>
                </a:lnTo>
                <a:lnTo>
                  <a:pt x="4569" y="371"/>
                </a:lnTo>
                <a:lnTo>
                  <a:pt x="4570" y="373"/>
                </a:lnTo>
                <a:lnTo>
                  <a:pt x="4570" y="344"/>
                </a:lnTo>
                <a:lnTo>
                  <a:pt x="4570" y="339"/>
                </a:lnTo>
                <a:lnTo>
                  <a:pt x="4570" y="282"/>
                </a:lnTo>
                <a:lnTo>
                  <a:pt x="4571" y="277"/>
                </a:lnTo>
                <a:lnTo>
                  <a:pt x="4571" y="268"/>
                </a:lnTo>
                <a:lnTo>
                  <a:pt x="4571" y="277"/>
                </a:lnTo>
                <a:lnTo>
                  <a:pt x="4571" y="280"/>
                </a:lnTo>
                <a:lnTo>
                  <a:pt x="4572" y="330"/>
                </a:lnTo>
                <a:lnTo>
                  <a:pt x="4572" y="335"/>
                </a:lnTo>
                <a:lnTo>
                  <a:pt x="4572" y="370"/>
                </a:lnTo>
                <a:lnTo>
                  <a:pt x="4572" y="372"/>
                </a:lnTo>
                <a:lnTo>
                  <a:pt x="4573" y="383"/>
                </a:lnTo>
                <a:lnTo>
                  <a:pt x="4573" y="382"/>
                </a:lnTo>
                <a:lnTo>
                  <a:pt x="4573" y="382"/>
                </a:lnTo>
                <a:lnTo>
                  <a:pt x="4573" y="375"/>
                </a:lnTo>
                <a:lnTo>
                  <a:pt x="4573" y="374"/>
                </a:lnTo>
                <a:lnTo>
                  <a:pt x="4574" y="361"/>
                </a:lnTo>
                <a:lnTo>
                  <a:pt x="4574" y="360"/>
                </a:lnTo>
                <a:lnTo>
                  <a:pt x="4574" y="358"/>
                </a:lnTo>
                <a:lnTo>
                  <a:pt x="4574" y="361"/>
                </a:lnTo>
                <a:lnTo>
                  <a:pt x="4575" y="362"/>
                </a:lnTo>
                <a:lnTo>
                  <a:pt x="4575" y="378"/>
                </a:lnTo>
                <a:lnTo>
                  <a:pt x="4575" y="379"/>
                </a:lnTo>
                <a:lnTo>
                  <a:pt x="4575" y="387"/>
                </a:lnTo>
                <a:lnTo>
                  <a:pt x="4575" y="379"/>
                </a:lnTo>
                <a:lnTo>
                  <a:pt x="4575" y="375"/>
                </a:lnTo>
                <a:lnTo>
                  <a:pt x="4576" y="225"/>
                </a:lnTo>
                <a:lnTo>
                  <a:pt x="4576" y="211"/>
                </a:lnTo>
                <a:lnTo>
                  <a:pt x="4577" y="146"/>
                </a:lnTo>
                <a:lnTo>
                  <a:pt x="4577" y="153"/>
                </a:lnTo>
                <a:lnTo>
                  <a:pt x="4577" y="158"/>
                </a:lnTo>
                <a:lnTo>
                  <a:pt x="4577" y="276"/>
                </a:lnTo>
                <a:lnTo>
                  <a:pt x="4577" y="286"/>
                </a:lnTo>
                <a:lnTo>
                  <a:pt x="4578" y="347"/>
                </a:lnTo>
                <a:lnTo>
                  <a:pt x="4578" y="351"/>
                </a:lnTo>
                <a:lnTo>
                  <a:pt x="4578" y="363"/>
                </a:lnTo>
                <a:lnTo>
                  <a:pt x="4578" y="361"/>
                </a:lnTo>
                <a:lnTo>
                  <a:pt x="4579" y="320"/>
                </a:lnTo>
                <a:lnTo>
                  <a:pt x="4579" y="314"/>
                </a:lnTo>
                <a:lnTo>
                  <a:pt x="4579" y="270"/>
                </a:lnTo>
                <a:lnTo>
                  <a:pt x="4580" y="268"/>
                </a:lnTo>
                <a:lnTo>
                  <a:pt x="4580" y="266"/>
                </a:lnTo>
                <a:lnTo>
                  <a:pt x="4580" y="289"/>
                </a:lnTo>
                <a:lnTo>
                  <a:pt x="4580" y="293"/>
                </a:lnTo>
                <a:lnTo>
                  <a:pt x="4581" y="341"/>
                </a:lnTo>
                <a:lnTo>
                  <a:pt x="4581" y="346"/>
                </a:lnTo>
                <a:lnTo>
                  <a:pt x="4581" y="372"/>
                </a:lnTo>
                <a:lnTo>
                  <a:pt x="4581" y="374"/>
                </a:lnTo>
                <a:lnTo>
                  <a:pt x="4582" y="381"/>
                </a:lnTo>
                <a:lnTo>
                  <a:pt x="4582" y="381"/>
                </a:lnTo>
                <a:lnTo>
                  <a:pt x="4582" y="370"/>
                </a:lnTo>
                <a:lnTo>
                  <a:pt x="4583" y="370"/>
                </a:lnTo>
                <a:lnTo>
                  <a:pt x="4583" y="361"/>
                </a:lnTo>
                <a:lnTo>
                  <a:pt x="4583" y="362"/>
                </a:lnTo>
                <a:lnTo>
                  <a:pt x="4583" y="361"/>
                </a:lnTo>
                <a:lnTo>
                  <a:pt x="4583" y="361"/>
                </a:lnTo>
                <a:lnTo>
                  <a:pt x="4583" y="365"/>
                </a:lnTo>
                <a:lnTo>
                  <a:pt x="4583" y="365"/>
                </a:lnTo>
                <a:lnTo>
                  <a:pt x="4584" y="367"/>
                </a:lnTo>
                <a:lnTo>
                  <a:pt x="4584" y="379"/>
                </a:lnTo>
                <a:lnTo>
                  <a:pt x="4584" y="380"/>
                </a:lnTo>
                <a:lnTo>
                  <a:pt x="4584" y="306"/>
                </a:lnTo>
                <a:lnTo>
                  <a:pt x="4585" y="290"/>
                </a:lnTo>
                <a:lnTo>
                  <a:pt x="4585" y="138"/>
                </a:lnTo>
                <a:lnTo>
                  <a:pt x="4585" y="133"/>
                </a:lnTo>
                <a:lnTo>
                  <a:pt x="4585" y="128"/>
                </a:lnTo>
                <a:lnTo>
                  <a:pt x="4586" y="197"/>
                </a:lnTo>
                <a:lnTo>
                  <a:pt x="4586" y="209"/>
                </a:lnTo>
                <a:lnTo>
                  <a:pt x="4586" y="308"/>
                </a:lnTo>
                <a:lnTo>
                  <a:pt x="4586" y="313"/>
                </a:lnTo>
                <a:lnTo>
                  <a:pt x="4587" y="335"/>
                </a:lnTo>
                <a:lnTo>
                  <a:pt x="4587" y="335"/>
                </a:lnTo>
                <a:lnTo>
                  <a:pt x="4587" y="336"/>
                </a:lnTo>
                <a:lnTo>
                  <a:pt x="4587" y="319"/>
                </a:lnTo>
                <a:lnTo>
                  <a:pt x="4588" y="315"/>
                </a:lnTo>
                <a:lnTo>
                  <a:pt x="4588" y="273"/>
                </a:lnTo>
                <a:lnTo>
                  <a:pt x="4588" y="270"/>
                </a:lnTo>
                <a:lnTo>
                  <a:pt x="4588" y="260"/>
                </a:lnTo>
                <a:lnTo>
                  <a:pt x="4588" y="266"/>
                </a:lnTo>
                <a:lnTo>
                  <a:pt x="4589" y="268"/>
                </a:lnTo>
                <a:lnTo>
                  <a:pt x="4589" y="309"/>
                </a:lnTo>
                <a:lnTo>
                  <a:pt x="4589" y="312"/>
                </a:lnTo>
                <a:lnTo>
                  <a:pt x="4590" y="347"/>
                </a:lnTo>
                <a:lnTo>
                  <a:pt x="4590" y="350"/>
                </a:lnTo>
                <a:lnTo>
                  <a:pt x="4590" y="364"/>
                </a:lnTo>
                <a:lnTo>
                  <a:pt x="4590" y="365"/>
                </a:lnTo>
                <a:lnTo>
                  <a:pt x="4590" y="365"/>
                </a:lnTo>
                <a:lnTo>
                  <a:pt x="4591" y="362"/>
                </a:lnTo>
                <a:lnTo>
                  <a:pt x="4591" y="362"/>
                </a:lnTo>
                <a:lnTo>
                  <a:pt x="4591" y="361"/>
                </a:lnTo>
                <a:lnTo>
                  <a:pt x="4591" y="352"/>
                </a:lnTo>
                <a:lnTo>
                  <a:pt x="4592" y="351"/>
                </a:lnTo>
                <a:lnTo>
                  <a:pt x="4592" y="351"/>
                </a:lnTo>
                <a:lnTo>
                  <a:pt x="4592" y="349"/>
                </a:lnTo>
                <a:lnTo>
                  <a:pt x="4592" y="350"/>
                </a:lnTo>
                <a:lnTo>
                  <a:pt x="4592" y="351"/>
                </a:lnTo>
                <a:lnTo>
                  <a:pt x="4592" y="361"/>
                </a:lnTo>
                <a:lnTo>
                  <a:pt x="4593" y="362"/>
                </a:lnTo>
                <a:lnTo>
                  <a:pt x="4593" y="377"/>
                </a:lnTo>
                <a:lnTo>
                  <a:pt x="4593" y="377"/>
                </a:lnTo>
                <a:lnTo>
                  <a:pt x="4594" y="288"/>
                </a:lnTo>
                <a:lnTo>
                  <a:pt x="4594" y="270"/>
                </a:lnTo>
                <a:lnTo>
                  <a:pt x="4594" y="125"/>
                </a:lnTo>
                <a:lnTo>
                  <a:pt x="4594" y="121"/>
                </a:lnTo>
                <a:lnTo>
                  <a:pt x="4594" y="119"/>
                </a:lnTo>
                <a:lnTo>
                  <a:pt x="4595" y="203"/>
                </a:lnTo>
                <a:lnTo>
                  <a:pt x="4595" y="215"/>
                </a:lnTo>
                <a:lnTo>
                  <a:pt x="4595" y="311"/>
                </a:lnTo>
                <a:lnTo>
                  <a:pt x="4596" y="315"/>
                </a:lnTo>
                <a:lnTo>
                  <a:pt x="4596" y="334"/>
                </a:lnTo>
                <a:lnTo>
                  <a:pt x="4596" y="334"/>
                </a:lnTo>
                <a:lnTo>
                  <a:pt x="4596" y="335"/>
                </a:lnTo>
                <a:lnTo>
                  <a:pt x="4596" y="312"/>
                </a:lnTo>
                <a:lnTo>
                  <a:pt x="4597" y="307"/>
                </a:lnTo>
                <a:lnTo>
                  <a:pt x="4597" y="262"/>
                </a:lnTo>
                <a:lnTo>
                  <a:pt x="4597" y="259"/>
                </a:lnTo>
                <a:lnTo>
                  <a:pt x="4597" y="253"/>
                </a:lnTo>
                <a:lnTo>
                  <a:pt x="4597" y="263"/>
                </a:lnTo>
                <a:lnTo>
                  <a:pt x="4598" y="266"/>
                </a:lnTo>
                <a:lnTo>
                  <a:pt x="4598" y="312"/>
                </a:lnTo>
                <a:lnTo>
                  <a:pt x="4598" y="314"/>
                </a:lnTo>
                <a:lnTo>
                  <a:pt x="4599" y="344"/>
                </a:lnTo>
                <a:lnTo>
                  <a:pt x="4599" y="347"/>
                </a:lnTo>
                <a:lnTo>
                  <a:pt x="4599" y="358"/>
                </a:lnTo>
                <a:lnTo>
                  <a:pt x="4599" y="357"/>
                </a:lnTo>
                <a:lnTo>
                  <a:pt x="4599" y="358"/>
                </a:lnTo>
                <a:lnTo>
                  <a:pt x="4599" y="359"/>
                </a:lnTo>
                <a:lnTo>
                  <a:pt x="4600" y="354"/>
                </a:lnTo>
                <a:lnTo>
                  <a:pt x="4600" y="354"/>
                </a:lnTo>
                <a:lnTo>
                  <a:pt x="4600" y="346"/>
                </a:lnTo>
                <a:lnTo>
                  <a:pt x="4600" y="346"/>
                </a:lnTo>
                <a:lnTo>
                  <a:pt x="4601" y="346"/>
                </a:lnTo>
                <a:lnTo>
                  <a:pt x="4601" y="344"/>
                </a:lnTo>
                <a:lnTo>
                  <a:pt x="4601" y="344"/>
                </a:lnTo>
                <a:lnTo>
                  <a:pt x="4601" y="345"/>
                </a:lnTo>
                <a:lnTo>
                  <a:pt x="4601" y="355"/>
                </a:lnTo>
                <a:lnTo>
                  <a:pt x="4601" y="356"/>
                </a:lnTo>
                <a:lnTo>
                  <a:pt x="4602" y="375"/>
                </a:lnTo>
                <a:lnTo>
                  <a:pt x="4602" y="375"/>
                </a:lnTo>
                <a:lnTo>
                  <a:pt x="4603" y="386"/>
                </a:lnTo>
                <a:lnTo>
                  <a:pt x="4603" y="381"/>
                </a:lnTo>
                <a:lnTo>
                  <a:pt x="4603" y="378"/>
                </a:lnTo>
                <a:lnTo>
                  <a:pt x="4603" y="228"/>
                </a:lnTo>
                <a:lnTo>
                  <a:pt x="4603" y="211"/>
                </a:lnTo>
                <a:lnTo>
                  <a:pt x="4604" y="122"/>
                </a:lnTo>
                <a:lnTo>
                  <a:pt x="4604" y="125"/>
                </a:lnTo>
                <a:lnTo>
                  <a:pt x="4604" y="130"/>
                </a:lnTo>
                <a:lnTo>
                  <a:pt x="4604" y="253"/>
                </a:lnTo>
                <a:lnTo>
                  <a:pt x="4604" y="264"/>
                </a:lnTo>
                <a:lnTo>
                  <a:pt x="4605" y="338"/>
                </a:lnTo>
                <a:lnTo>
                  <a:pt x="4605" y="343"/>
                </a:lnTo>
                <a:lnTo>
                  <a:pt x="4605" y="359"/>
                </a:lnTo>
                <a:lnTo>
                  <a:pt x="4605" y="359"/>
                </a:lnTo>
                <a:lnTo>
                  <a:pt x="4606" y="357"/>
                </a:lnTo>
                <a:lnTo>
                  <a:pt x="4606" y="315"/>
                </a:lnTo>
                <a:lnTo>
                  <a:pt x="4606" y="309"/>
                </a:lnTo>
                <a:lnTo>
                  <a:pt x="4607" y="257"/>
                </a:lnTo>
                <a:lnTo>
                  <a:pt x="4607" y="256"/>
                </a:lnTo>
                <a:lnTo>
                  <a:pt x="4607" y="253"/>
                </a:lnTo>
                <a:lnTo>
                  <a:pt x="4607" y="272"/>
                </a:lnTo>
                <a:lnTo>
                  <a:pt x="4607" y="275"/>
                </a:lnTo>
                <a:lnTo>
                  <a:pt x="4608" y="326"/>
                </a:lnTo>
                <a:lnTo>
                  <a:pt x="4608" y="330"/>
                </a:lnTo>
                <a:lnTo>
                  <a:pt x="4608" y="364"/>
                </a:lnTo>
                <a:lnTo>
                  <a:pt x="4609" y="365"/>
                </a:lnTo>
                <a:lnTo>
                  <a:pt x="4609" y="373"/>
                </a:lnTo>
                <a:lnTo>
                  <a:pt x="4609" y="373"/>
                </a:lnTo>
                <a:lnTo>
                  <a:pt x="4609" y="368"/>
                </a:lnTo>
                <a:lnTo>
                  <a:pt x="4610" y="367"/>
                </a:lnTo>
                <a:lnTo>
                  <a:pt x="4610" y="360"/>
                </a:lnTo>
                <a:lnTo>
                  <a:pt x="4610" y="359"/>
                </a:lnTo>
                <a:lnTo>
                  <a:pt x="4610" y="356"/>
                </a:lnTo>
                <a:lnTo>
                  <a:pt x="4610" y="356"/>
                </a:lnTo>
                <a:lnTo>
                  <a:pt x="4611" y="357"/>
                </a:lnTo>
                <a:lnTo>
                  <a:pt x="4611" y="367"/>
                </a:lnTo>
                <a:lnTo>
                  <a:pt x="4611" y="367"/>
                </a:lnTo>
                <a:lnTo>
                  <a:pt x="4612" y="384"/>
                </a:lnTo>
                <a:lnTo>
                  <a:pt x="4612" y="386"/>
                </a:lnTo>
                <a:lnTo>
                  <a:pt x="4612" y="398"/>
                </a:lnTo>
                <a:lnTo>
                  <a:pt x="4612" y="396"/>
                </a:lnTo>
                <a:lnTo>
                  <a:pt x="4612" y="394"/>
                </a:lnTo>
                <a:lnTo>
                  <a:pt x="4613" y="283"/>
                </a:lnTo>
                <a:lnTo>
                  <a:pt x="4613" y="268"/>
                </a:lnTo>
                <a:lnTo>
                  <a:pt x="4613" y="151"/>
                </a:lnTo>
                <a:lnTo>
                  <a:pt x="4614" y="151"/>
                </a:lnTo>
                <a:lnTo>
                  <a:pt x="4614" y="255"/>
                </a:lnTo>
                <a:lnTo>
                  <a:pt x="4614" y="267"/>
                </a:lnTo>
                <a:lnTo>
                  <a:pt x="4614" y="357"/>
                </a:lnTo>
                <a:lnTo>
                  <a:pt x="4615" y="361"/>
                </a:lnTo>
                <a:lnTo>
                  <a:pt x="4615" y="389"/>
                </a:lnTo>
                <a:lnTo>
                  <a:pt x="4615" y="389"/>
                </a:lnTo>
                <a:lnTo>
                  <a:pt x="4615" y="389"/>
                </a:lnTo>
                <a:lnTo>
                  <a:pt x="4616" y="352"/>
                </a:lnTo>
                <a:lnTo>
                  <a:pt x="4616" y="347"/>
                </a:lnTo>
                <a:lnTo>
                  <a:pt x="4616" y="286"/>
                </a:lnTo>
                <a:lnTo>
                  <a:pt x="4616" y="282"/>
                </a:lnTo>
                <a:lnTo>
                  <a:pt x="4616" y="271"/>
                </a:lnTo>
                <a:lnTo>
                  <a:pt x="4617" y="283"/>
                </a:lnTo>
                <a:lnTo>
                  <a:pt x="4617" y="287"/>
                </a:lnTo>
                <a:lnTo>
                  <a:pt x="4617" y="339"/>
                </a:lnTo>
                <a:lnTo>
                  <a:pt x="4618" y="344"/>
                </a:lnTo>
                <a:lnTo>
                  <a:pt x="4618" y="379"/>
                </a:lnTo>
                <a:lnTo>
                  <a:pt x="4618" y="380"/>
                </a:lnTo>
                <a:lnTo>
                  <a:pt x="4618" y="391"/>
                </a:lnTo>
                <a:lnTo>
                  <a:pt x="4619" y="392"/>
                </a:lnTo>
                <a:lnTo>
                  <a:pt x="4619" y="392"/>
                </a:lnTo>
                <a:lnTo>
                  <a:pt x="4619" y="390"/>
                </a:lnTo>
                <a:lnTo>
                  <a:pt x="4619" y="389"/>
                </a:lnTo>
                <a:lnTo>
                  <a:pt x="4620" y="381"/>
                </a:lnTo>
                <a:lnTo>
                  <a:pt x="4620" y="380"/>
                </a:lnTo>
                <a:lnTo>
                  <a:pt x="4620" y="375"/>
                </a:lnTo>
                <a:lnTo>
                  <a:pt x="4620" y="376"/>
                </a:lnTo>
                <a:lnTo>
                  <a:pt x="4620" y="374"/>
                </a:lnTo>
                <a:lnTo>
                  <a:pt x="4621" y="379"/>
                </a:lnTo>
                <a:lnTo>
                  <a:pt x="4621" y="379"/>
                </a:lnTo>
                <a:lnTo>
                  <a:pt x="4621" y="394"/>
                </a:lnTo>
                <a:lnTo>
                  <a:pt x="4622" y="396"/>
                </a:lnTo>
                <a:lnTo>
                  <a:pt x="4622" y="407"/>
                </a:lnTo>
                <a:lnTo>
                  <a:pt x="4622" y="407"/>
                </a:lnTo>
                <a:lnTo>
                  <a:pt x="4622" y="405"/>
                </a:lnTo>
                <a:lnTo>
                  <a:pt x="4622" y="301"/>
                </a:lnTo>
                <a:lnTo>
                  <a:pt x="4623" y="286"/>
                </a:lnTo>
                <a:lnTo>
                  <a:pt x="4623" y="175"/>
                </a:lnTo>
                <a:lnTo>
                  <a:pt x="4623" y="173"/>
                </a:lnTo>
                <a:lnTo>
                  <a:pt x="4623" y="268"/>
                </a:lnTo>
                <a:lnTo>
                  <a:pt x="4624" y="281"/>
                </a:lnTo>
                <a:lnTo>
                  <a:pt x="4624" y="372"/>
                </a:lnTo>
                <a:lnTo>
                  <a:pt x="4624" y="378"/>
                </a:lnTo>
                <a:lnTo>
                  <a:pt x="4625" y="410"/>
                </a:lnTo>
                <a:lnTo>
                  <a:pt x="4625" y="411"/>
                </a:lnTo>
                <a:lnTo>
                  <a:pt x="4625" y="411"/>
                </a:lnTo>
                <a:lnTo>
                  <a:pt x="4625" y="382"/>
                </a:lnTo>
                <a:lnTo>
                  <a:pt x="4625" y="376"/>
                </a:lnTo>
                <a:lnTo>
                  <a:pt x="4626" y="305"/>
                </a:lnTo>
                <a:lnTo>
                  <a:pt x="4626" y="300"/>
                </a:lnTo>
                <a:lnTo>
                  <a:pt x="4626" y="285"/>
                </a:lnTo>
                <a:lnTo>
                  <a:pt x="4626" y="294"/>
                </a:lnTo>
                <a:lnTo>
                  <a:pt x="4627" y="298"/>
                </a:lnTo>
                <a:lnTo>
                  <a:pt x="4627" y="352"/>
                </a:lnTo>
                <a:lnTo>
                  <a:pt x="4627" y="356"/>
                </a:lnTo>
                <a:lnTo>
                  <a:pt x="4627" y="392"/>
                </a:lnTo>
                <a:lnTo>
                  <a:pt x="4627" y="393"/>
                </a:lnTo>
                <a:lnTo>
                  <a:pt x="4628" y="412"/>
                </a:lnTo>
                <a:lnTo>
                  <a:pt x="4628" y="412"/>
                </a:lnTo>
                <a:lnTo>
                  <a:pt x="4629" y="415"/>
                </a:lnTo>
                <a:lnTo>
                  <a:pt x="4629" y="414"/>
                </a:lnTo>
                <a:lnTo>
                  <a:pt x="4629" y="414"/>
                </a:lnTo>
                <a:lnTo>
                  <a:pt x="4629" y="405"/>
                </a:lnTo>
                <a:lnTo>
                  <a:pt x="4629" y="403"/>
                </a:lnTo>
                <a:lnTo>
                  <a:pt x="4630" y="395"/>
                </a:lnTo>
                <a:lnTo>
                  <a:pt x="4630" y="394"/>
                </a:lnTo>
                <a:lnTo>
                  <a:pt x="4630" y="395"/>
                </a:lnTo>
                <a:lnTo>
                  <a:pt x="4630" y="393"/>
                </a:lnTo>
                <a:lnTo>
                  <a:pt x="4630" y="393"/>
                </a:lnTo>
                <a:lnTo>
                  <a:pt x="4630" y="395"/>
                </a:lnTo>
                <a:lnTo>
                  <a:pt x="4631" y="409"/>
                </a:lnTo>
                <a:lnTo>
                  <a:pt x="4631" y="411"/>
                </a:lnTo>
                <a:lnTo>
                  <a:pt x="4631" y="413"/>
                </a:lnTo>
                <a:lnTo>
                  <a:pt x="4631" y="379"/>
                </a:lnTo>
                <a:lnTo>
                  <a:pt x="4632" y="369"/>
                </a:lnTo>
                <a:lnTo>
                  <a:pt x="4632" y="221"/>
                </a:lnTo>
                <a:lnTo>
                  <a:pt x="4632" y="211"/>
                </a:lnTo>
                <a:lnTo>
                  <a:pt x="4632" y="182"/>
                </a:lnTo>
                <a:lnTo>
                  <a:pt x="4633" y="211"/>
                </a:lnTo>
                <a:lnTo>
                  <a:pt x="4633" y="222"/>
                </a:lnTo>
                <a:lnTo>
                  <a:pt x="4633" y="330"/>
                </a:lnTo>
                <a:lnTo>
                  <a:pt x="4633" y="339"/>
                </a:lnTo>
                <a:lnTo>
                  <a:pt x="4634" y="399"/>
                </a:lnTo>
                <a:lnTo>
                  <a:pt x="4634" y="402"/>
                </a:lnTo>
                <a:lnTo>
                  <a:pt x="4634" y="414"/>
                </a:lnTo>
                <a:lnTo>
                  <a:pt x="4634" y="409"/>
                </a:lnTo>
                <a:lnTo>
                  <a:pt x="4634" y="406"/>
                </a:lnTo>
                <a:lnTo>
                  <a:pt x="4635" y="347"/>
                </a:lnTo>
                <a:lnTo>
                  <a:pt x="4635" y="339"/>
                </a:lnTo>
                <a:lnTo>
                  <a:pt x="4635" y="296"/>
                </a:lnTo>
                <a:lnTo>
                  <a:pt x="4636" y="296"/>
                </a:lnTo>
                <a:lnTo>
                  <a:pt x="4636" y="296"/>
                </a:lnTo>
                <a:lnTo>
                  <a:pt x="4636" y="324"/>
                </a:lnTo>
                <a:lnTo>
                  <a:pt x="4636" y="329"/>
                </a:lnTo>
                <a:lnTo>
                  <a:pt x="4636" y="380"/>
                </a:lnTo>
                <a:lnTo>
                  <a:pt x="4637" y="384"/>
                </a:lnTo>
                <a:lnTo>
                  <a:pt x="4637" y="412"/>
                </a:lnTo>
                <a:lnTo>
                  <a:pt x="4637" y="414"/>
                </a:lnTo>
                <a:lnTo>
                  <a:pt x="4638" y="420"/>
                </a:lnTo>
                <a:lnTo>
                  <a:pt x="4638" y="419"/>
                </a:lnTo>
                <a:lnTo>
                  <a:pt x="4638" y="418"/>
                </a:lnTo>
                <a:lnTo>
                  <a:pt x="4638" y="418"/>
                </a:lnTo>
                <a:lnTo>
                  <a:pt x="4638" y="410"/>
                </a:lnTo>
                <a:lnTo>
                  <a:pt x="4638" y="410"/>
                </a:lnTo>
                <a:lnTo>
                  <a:pt x="4638" y="409"/>
                </a:lnTo>
                <a:lnTo>
                  <a:pt x="4639" y="402"/>
                </a:lnTo>
                <a:lnTo>
                  <a:pt x="4639" y="402"/>
                </a:lnTo>
                <a:lnTo>
                  <a:pt x="4639" y="400"/>
                </a:lnTo>
                <a:lnTo>
                  <a:pt x="4639" y="401"/>
                </a:lnTo>
                <a:lnTo>
                  <a:pt x="4640" y="402"/>
                </a:lnTo>
                <a:lnTo>
                  <a:pt x="4640" y="413"/>
                </a:lnTo>
                <a:lnTo>
                  <a:pt x="4640" y="414"/>
                </a:lnTo>
                <a:lnTo>
                  <a:pt x="4640" y="336"/>
                </a:lnTo>
                <a:lnTo>
                  <a:pt x="4641" y="323"/>
                </a:lnTo>
                <a:lnTo>
                  <a:pt x="4641" y="204"/>
                </a:lnTo>
                <a:lnTo>
                  <a:pt x="4641" y="199"/>
                </a:lnTo>
                <a:lnTo>
                  <a:pt x="4641" y="195"/>
                </a:lnTo>
                <a:lnTo>
                  <a:pt x="4642" y="261"/>
                </a:lnTo>
                <a:lnTo>
                  <a:pt x="4642" y="271"/>
                </a:lnTo>
                <a:lnTo>
                  <a:pt x="4642" y="361"/>
                </a:lnTo>
                <a:lnTo>
                  <a:pt x="4642" y="368"/>
                </a:lnTo>
                <a:lnTo>
                  <a:pt x="4643" y="414"/>
                </a:lnTo>
                <a:lnTo>
                  <a:pt x="4643" y="415"/>
                </a:lnTo>
                <a:lnTo>
                  <a:pt x="4643" y="417"/>
                </a:lnTo>
                <a:lnTo>
                  <a:pt x="4643" y="399"/>
                </a:lnTo>
                <a:lnTo>
                  <a:pt x="4644" y="395"/>
                </a:lnTo>
                <a:lnTo>
                  <a:pt x="4644" y="327"/>
                </a:lnTo>
                <a:lnTo>
                  <a:pt x="4644" y="321"/>
                </a:lnTo>
                <a:lnTo>
                  <a:pt x="4644" y="295"/>
                </a:lnTo>
                <a:lnTo>
                  <a:pt x="4644" y="296"/>
                </a:lnTo>
                <a:lnTo>
                  <a:pt x="4645" y="299"/>
                </a:lnTo>
                <a:lnTo>
                  <a:pt x="4645" y="341"/>
                </a:lnTo>
                <a:lnTo>
                  <a:pt x="4645" y="346"/>
                </a:lnTo>
                <a:lnTo>
                  <a:pt x="4646" y="394"/>
                </a:lnTo>
                <a:lnTo>
                  <a:pt x="4646" y="397"/>
                </a:lnTo>
                <a:lnTo>
                  <a:pt x="4646" y="419"/>
                </a:lnTo>
                <a:lnTo>
                  <a:pt x="4646" y="419"/>
                </a:lnTo>
                <a:lnTo>
                  <a:pt x="4646" y="421"/>
                </a:lnTo>
                <a:lnTo>
                  <a:pt x="4647" y="417"/>
                </a:lnTo>
                <a:lnTo>
                  <a:pt x="4647" y="416"/>
                </a:lnTo>
                <a:lnTo>
                  <a:pt x="4647" y="416"/>
                </a:lnTo>
                <a:lnTo>
                  <a:pt x="4647" y="404"/>
                </a:lnTo>
                <a:lnTo>
                  <a:pt x="4647" y="403"/>
                </a:lnTo>
                <a:lnTo>
                  <a:pt x="4648" y="398"/>
                </a:lnTo>
                <a:lnTo>
                  <a:pt x="4648" y="398"/>
                </a:lnTo>
                <a:lnTo>
                  <a:pt x="4648" y="397"/>
                </a:lnTo>
                <a:lnTo>
                  <a:pt x="4648" y="397"/>
                </a:lnTo>
                <a:lnTo>
                  <a:pt x="4648" y="405"/>
                </a:lnTo>
                <a:lnTo>
                  <a:pt x="4649" y="406"/>
                </a:lnTo>
                <a:lnTo>
                  <a:pt x="4649" y="408"/>
                </a:lnTo>
                <a:lnTo>
                  <a:pt x="4649" y="382"/>
                </a:lnTo>
                <a:lnTo>
                  <a:pt x="4649" y="375"/>
                </a:lnTo>
                <a:lnTo>
                  <a:pt x="4649" y="251"/>
                </a:lnTo>
                <a:lnTo>
                  <a:pt x="4650" y="241"/>
                </a:lnTo>
                <a:lnTo>
                  <a:pt x="4650" y="210"/>
                </a:lnTo>
                <a:lnTo>
                  <a:pt x="4650" y="227"/>
                </a:lnTo>
                <a:lnTo>
                  <a:pt x="4650" y="235"/>
                </a:lnTo>
                <a:lnTo>
                  <a:pt x="4651" y="332"/>
                </a:lnTo>
                <a:lnTo>
                  <a:pt x="4651" y="340"/>
                </a:lnTo>
                <a:lnTo>
                  <a:pt x="4651" y="402"/>
                </a:lnTo>
                <a:lnTo>
                  <a:pt x="4651" y="405"/>
                </a:lnTo>
                <a:lnTo>
                  <a:pt x="4652" y="418"/>
                </a:lnTo>
                <a:lnTo>
                  <a:pt x="4652" y="414"/>
                </a:lnTo>
                <a:lnTo>
                  <a:pt x="4652" y="410"/>
                </a:lnTo>
                <a:lnTo>
                  <a:pt x="4652" y="355"/>
                </a:lnTo>
                <a:lnTo>
                  <a:pt x="4653" y="349"/>
                </a:lnTo>
                <a:lnTo>
                  <a:pt x="4653" y="305"/>
                </a:lnTo>
                <a:lnTo>
                  <a:pt x="4653" y="304"/>
                </a:lnTo>
                <a:lnTo>
                  <a:pt x="4653" y="330"/>
                </a:lnTo>
                <a:lnTo>
                  <a:pt x="4653" y="336"/>
                </a:lnTo>
                <a:lnTo>
                  <a:pt x="4654" y="382"/>
                </a:lnTo>
                <a:lnTo>
                  <a:pt x="4654" y="385"/>
                </a:lnTo>
                <a:lnTo>
                  <a:pt x="4655" y="411"/>
                </a:lnTo>
                <a:lnTo>
                  <a:pt x="4655" y="413"/>
                </a:lnTo>
                <a:lnTo>
                  <a:pt x="4655" y="418"/>
                </a:lnTo>
                <a:lnTo>
                  <a:pt x="4655" y="418"/>
                </a:lnTo>
                <a:lnTo>
                  <a:pt x="4656" y="412"/>
                </a:lnTo>
                <a:lnTo>
                  <a:pt x="4656" y="411"/>
                </a:lnTo>
                <a:lnTo>
                  <a:pt x="4656" y="405"/>
                </a:lnTo>
                <a:lnTo>
                  <a:pt x="4656" y="405"/>
                </a:lnTo>
                <a:lnTo>
                  <a:pt x="4657" y="404"/>
                </a:lnTo>
                <a:lnTo>
                  <a:pt x="4657" y="407"/>
                </a:lnTo>
                <a:lnTo>
                  <a:pt x="4657" y="409"/>
                </a:lnTo>
                <a:lnTo>
                  <a:pt x="4657" y="414"/>
                </a:lnTo>
                <a:lnTo>
                  <a:pt x="4657" y="410"/>
                </a:lnTo>
                <a:lnTo>
                  <a:pt x="4658" y="407"/>
                </a:lnTo>
                <a:lnTo>
                  <a:pt x="4658" y="304"/>
                </a:lnTo>
                <a:lnTo>
                  <a:pt x="4658" y="292"/>
                </a:lnTo>
                <a:lnTo>
                  <a:pt x="4659" y="218"/>
                </a:lnTo>
                <a:lnTo>
                  <a:pt x="4659" y="218"/>
                </a:lnTo>
                <a:lnTo>
                  <a:pt x="4659" y="302"/>
                </a:lnTo>
                <a:lnTo>
                  <a:pt x="4659" y="312"/>
                </a:lnTo>
                <a:lnTo>
                  <a:pt x="4660" y="393"/>
                </a:lnTo>
                <a:lnTo>
                  <a:pt x="4660" y="398"/>
                </a:lnTo>
                <a:lnTo>
                  <a:pt x="4660" y="427"/>
                </a:lnTo>
                <a:lnTo>
                  <a:pt x="4660" y="427"/>
                </a:lnTo>
                <a:lnTo>
                  <a:pt x="4661" y="387"/>
                </a:lnTo>
                <a:lnTo>
                  <a:pt x="4661" y="381"/>
                </a:lnTo>
                <a:lnTo>
                  <a:pt x="4661" y="323"/>
                </a:lnTo>
                <a:lnTo>
                  <a:pt x="4662" y="320"/>
                </a:lnTo>
                <a:lnTo>
                  <a:pt x="4662" y="312"/>
                </a:lnTo>
                <a:lnTo>
                  <a:pt x="4662" y="321"/>
                </a:lnTo>
                <a:lnTo>
                  <a:pt x="4662" y="325"/>
                </a:lnTo>
                <a:lnTo>
                  <a:pt x="4662" y="371"/>
                </a:lnTo>
                <a:lnTo>
                  <a:pt x="4663" y="376"/>
                </a:lnTo>
                <a:lnTo>
                  <a:pt x="4663" y="410"/>
                </a:lnTo>
                <a:lnTo>
                  <a:pt x="4663" y="412"/>
                </a:lnTo>
                <a:lnTo>
                  <a:pt x="4664" y="425"/>
                </a:lnTo>
                <a:lnTo>
                  <a:pt x="4664" y="425"/>
                </a:lnTo>
                <a:lnTo>
                  <a:pt x="4664" y="425"/>
                </a:lnTo>
                <a:lnTo>
                  <a:pt x="4664" y="421"/>
                </a:lnTo>
                <a:lnTo>
                  <a:pt x="4664" y="421"/>
                </a:lnTo>
                <a:lnTo>
                  <a:pt x="4665" y="414"/>
                </a:lnTo>
                <a:lnTo>
                  <a:pt x="4665" y="414"/>
                </a:lnTo>
                <a:lnTo>
                  <a:pt x="4665" y="413"/>
                </a:lnTo>
                <a:lnTo>
                  <a:pt x="4665" y="409"/>
                </a:lnTo>
                <a:lnTo>
                  <a:pt x="4665" y="409"/>
                </a:lnTo>
                <a:lnTo>
                  <a:pt x="4666" y="410"/>
                </a:lnTo>
                <a:lnTo>
                  <a:pt x="4666" y="410"/>
                </a:lnTo>
                <a:lnTo>
                  <a:pt x="4666" y="417"/>
                </a:lnTo>
                <a:lnTo>
                  <a:pt x="4666" y="417"/>
                </a:lnTo>
                <a:lnTo>
                  <a:pt x="4666" y="347"/>
                </a:lnTo>
                <a:lnTo>
                  <a:pt x="4667" y="336"/>
                </a:lnTo>
                <a:lnTo>
                  <a:pt x="4667" y="229"/>
                </a:lnTo>
                <a:lnTo>
                  <a:pt x="4667" y="224"/>
                </a:lnTo>
                <a:lnTo>
                  <a:pt x="4667" y="218"/>
                </a:lnTo>
                <a:lnTo>
                  <a:pt x="4668" y="275"/>
                </a:lnTo>
                <a:lnTo>
                  <a:pt x="4668" y="286"/>
                </a:lnTo>
                <a:lnTo>
                  <a:pt x="4668" y="372"/>
                </a:lnTo>
                <a:lnTo>
                  <a:pt x="4668" y="378"/>
                </a:lnTo>
                <a:lnTo>
                  <a:pt x="4669" y="422"/>
                </a:lnTo>
                <a:lnTo>
                  <a:pt x="4669" y="424"/>
                </a:lnTo>
                <a:lnTo>
                  <a:pt x="4669" y="425"/>
                </a:lnTo>
                <a:lnTo>
                  <a:pt x="4669" y="402"/>
                </a:lnTo>
                <a:lnTo>
                  <a:pt x="4670" y="397"/>
                </a:lnTo>
                <a:lnTo>
                  <a:pt x="4670" y="332"/>
                </a:lnTo>
                <a:lnTo>
                  <a:pt x="4670" y="326"/>
                </a:lnTo>
                <a:lnTo>
                  <a:pt x="4670" y="306"/>
                </a:lnTo>
                <a:lnTo>
                  <a:pt x="4670" y="310"/>
                </a:lnTo>
                <a:lnTo>
                  <a:pt x="4671" y="313"/>
                </a:lnTo>
                <a:lnTo>
                  <a:pt x="4671" y="357"/>
                </a:lnTo>
                <a:lnTo>
                  <a:pt x="4671" y="361"/>
                </a:lnTo>
                <a:lnTo>
                  <a:pt x="4672" y="403"/>
                </a:lnTo>
                <a:lnTo>
                  <a:pt x="4672" y="405"/>
                </a:lnTo>
                <a:lnTo>
                  <a:pt x="4672" y="420"/>
                </a:lnTo>
                <a:lnTo>
                  <a:pt x="4672" y="420"/>
                </a:lnTo>
                <a:lnTo>
                  <a:pt x="4672" y="420"/>
                </a:lnTo>
                <a:lnTo>
                  <a:pt x="4672" y="421"/>
                </a:lnTo>
                <a:lnTo>
                  <a:pt x="4673" y="417"/>
                </a:lnTo>
                <a:lnTo>
                  <a:pt x="4673" y="417"/>
                </a:lnTo>
                <a:lnTo>
                  <a:pt x="4673" y="408"/>
                </a:lnTo>
                <a:lnTo>
                  <a:pt x="4673" y="408"/>
                </a:lnTo>
                <a:lnTo>
                  <a:pt x="4673" y="408"/>
                </a:lnTo>
                <a:lnTo>
                  <a:pt x="4674" y="405"/>
                </a:lnTo>
                <a:lnTo>
                  <a:pt x="4674" y="407"/>
                </a:lnTo>
                <a:lnTo>
                  <a:pt x="4674" y="406"/>
                </a:lnTo>
                <a:lnTo>
                  <a:pt x="4674" y="412"/>
                </a:lnTo>
                <a:lnTo>
                  <a:pt x="4674" y="410"/>
                </a:lnTo>
                <a:lnTo>
                  <a:pt x="4675" y="408"/>
                </a:lnTo>
                <a:lnTo>
                  <a:pt x="4675" y="314"/>
                </a:lnTo>
                <a:lnTo>
                  <a:pt x="4675" y="302"/>
                </a:lnTo>
                <a:lnTo>
                  <a:pt x="4675" y="210"/>
                </a:lnTo>
                <a:lnTo>
                  <a:pt x="4676" y="209"/>
                </a:lnTo>
                <a:lnTo>
                  <a:pt x="4676" y="288"/>
                </a:lnTo>
                <a:lnTo>
                  <a:pt x="4676" y="297"/>
                </a:lnTo>
                <a:lnTo>
                  <a:pt x="4677" y="373"/>
                </a:lnTo>
                <a:lnTo>
                  <a:pt x="4677" y="377"/>
                </a:lnTo>
                <a:lnTo>
                  <a:pt x="4677" y="408"/>
                </a:lnTo>
                <a:lnTo>
                  <a:pt x="4677" y="408"/>
                </a:lnTo>
                <a:lnTo>
                  <a:pt x="4678" y="371"/>
                </a:lnTo>
                <a:lnTo>
                  <a:pt x="4678" y="365"/>
                </a:lnTo>
                <a:lnTo>
                  <a:pt x="4678" y="310"/>
                </a:lnTo>
                <a:lnTo>
                  <a:pt x="4679" y="306"/>
                </a:lnTo>
                <a:lnTo>
                  <a:pt x="4679" y="299"/>
                </a:lnTo>
                <a:lnTo>
                  <a:pt x="4679" y="312"/>
                </a:lnTo>
                <a:lnTo>
                  <a:pt x="4679" y="315"/>
                </a:lnTo>
                <a:lnTo>
                  <a:pt x="4679" y="360"/>
                </a:lnTo>
                <a:lnTo>
                  <a:pt x="4679" y="363"/>
                </a:lnTo>
                <a:lnTo>
                  <a:pt x="4680" y="398"/>
                </a:lnTo>
                <a:lnTo>
                  <a:pt x="4680" y="400"/>
                </a:lnTo>
                <a:lnTo>
                  <a:pt x="4681" y="409"/>
                </a:lnTo>
                <a:lnTo>
                  <a:pt x="4681" y="409"/>
                </a:lnTo>
                <a:lnTo>
                  <a:pt x="4681" y="409"/>
                </a:lnTo>
                <a:lnTo>
                  <a:pt x="4681" y="402"/>
                </a:lnTo>
                <a:lnTo>
                  <a:pt x="4681" y="402"/>
                </a:lnTo>
                <a:lnTo>
                  <a:pt x="4682" y="392"/>
                </a:lnTo>
                <a:lnTo>
                  <a:pt x="4682" y="392"/>
                </a:lnTo>
                <a:lnTo>
                  <a:pt x="4682" y="391"/>
                </a:lnTo>
                <a:lnTo>
                  <a:pt x="4682" y="393"/>
                </a:lnTo>
                <a:lnTo>
                  <a:pt x="4682" y="394"/>
                </a:lnTo>
                <a:lnTo>
                  <a:pt x="4683" y="400"/>
                </a:lnTo>
                <a:lnTo>
                  <a:pt x="4683" y="395"/>
                </a:lnTo>
                <a:lnTo>
                  <a:pt x="4683" y="393"/>
                </a:lnTo>
                <a:lnTo>
                  <a:pt x="4683" y="281"/>
                </a:lnTo>
                <a:lnTo>
                  <a:pt x="4684" y="268"/>
                </a:lnTo>
                <a:lnTo>
                  <a:pt x="4684" y="190"/>
                </a:lnTo>
                <a:lnTo>
                  <a:pt x="4684" y="190"/>
                </a:lnTo>
                <a:lnTo>
                  <a:pt x="4684" y="191"/>
                </a:lnTo>
                <a:lnTo>
                  <a:pt x="4684" y="289"/>
                </a:lnTo>
                <a:lnTo>
                  <a:pt x="4685" y="299"/>
                </a:lnTo>
                <a:lnTo>
                  <a:pt x="4685" y="361"/>
                </a:lnTo>
                <a:lnTo>
                  <a:pt x="4685" y="364"/>
                </a:lnTo>
                <a:lnTo>
                  <a:pt x="4686" y="382"/>
                </a:lnTo>
                <a:lnTo>
                  <a:pt x="4686" y="380"/>
                </a:lnTo>
                <a:lnTo>
                  <a:pt x="4686" y="380"/>
                </a:lnTo>
                <a:lnTo>
                  <a:pt x="4686" y="335"/>
                </a:lnTo>
                <a:lnTo>
                  <a:pt x="4686" y="330"/>
                </a:lnTo>
                <a:lnTo>
                  <a:pt x="4687" y="286"/>
                </a:lnTo>
                <a:lnTo>
                  <a:pt x="4687" y="285"/>
                </a:lnTo>
                <a:lnTo>
                  <a:pt x="4687" y="309"/>
                </a:lnTo>
                <a:lnTo>
                  <a:pt x="4688" y="312"/>
                </a:lnTo>
                <a:lnTo>
                  <a:pt x="4688" y="355"/>
                </a:lnTo>
                <a:lnTo>
                  <a:pt x="4688" y="358"/>
                </a:lnTo>
                <a:lnTo>
                  <a:pt x="4688" y="385"/>
                </a:lnTo>
                <a:lnTo>
                  <a:pt x="4689" y="385"/>
                </a:lnTo>
                <a:lnTo>
                  <a:pt x="4689" y="391"/>
                </a:lnTo>
                <a:lnTo>
                  <a:pt x="4689" y="390"/>
                </a:lnTo>
                <a:lnTo>
                  <a:pt x="4689" y="390"/>
                </a:lnTo>
                <a:lnTo>
                  <a:pt x="4690" y="382"/>
                </a:lnTo>
                <a:lnTo>
                  <a:pt x="4690" y="381"/>
                </a:lnTo>
                <a:lnTo>
                  <a:pt x="4690" y="374"/>
                </a:lnTo>
                <a:lnTo>
                  <a:pt x="4690" y="374"/>
                </a:lnTo>
                <a:lnTo>
                  <a:pt x="4690" y="373"/>
                </a:lnTo>
                <a:lnTo>
                  <a:pt x="4691" y="378"/>
                </a:lnTo>
                <a:lnTo>
                  <a:pt x="4691" y="377"/>
                </a:lnTo>
                <a:lnTo>
                  <a:pt x="4691" y="392"/>
                </a:lnTo>
                <a:lnTo>
                  <a:pt x="4691" y="391"/>
                </a:lnTo>
                <a:lnTo>
                  <a:pt x="4692" y="392"/>
                </a:lnTo>
                <a:lnTo>
                  <a:pt x="4692" y="317"/>
                </a:lnTo>
                <a:lnTo>
                  <a:pt x="4692" y="305"/>
                </a:lnTo>
                <a:lnTo>
                  <a:pt x="4692" y="192"/>
                </a:lnTo>
                <a:lnTo>
                  <a:pt x="4693" y="187"/>
                </a:lnTo>
                <a:lnTo>
                  <a:pt x="4693" y="184"/>
                </a:lnTo>
                <a:lnTo>
                  <a:pt x="4693" y="249"/>
                </a:lnTo>
                <a:lnTo>
                  <a:pt x="4693" y="260"/>
                </a:lnTo>
                <a:lnTo>
                  <a:pt x="4694" y="345"/>
                </a:lnTo>
                <a:lnTo>
                  <a:pt x="4694" y="349"/>
                </a:lnTo>
                <a:lnTo>
                  <a:pt x="4694" y="372"/>
                </a:lnTo>
                <a:lnTo>
                  <a:pt x="4694" y="373"/>
                </a:lnTo>
                <a:lnTo>
                  <a:pt x="4695" y="341"/>
                </a:lnTo>
                <a:lnTo>
                  <a:pt x="4695" y="337"/>
                </a:lnTo>
                <a:lnTo>
                  <a:pt x="4695" y="287"/>
                </a:lnTo>
                <a:lnTo>
                  <a:pt x="4696" y="285"/>
                </a:lnTo>
                <a:lnTo>
                  <a:pt x="4696" y="281"/>
                </a:lnTo>
                <a:lnTo>
                  <a:pt x="4696" y="295"/>
                </a:lnTo>
                <a:lnTo>
                  <a:pt x="4696" y="298"/>
                </a:lnTo>
                <a:lnTo>
                  <a:pt x="4696" y="344"/>
                </a:lnTo>
                <a:lnTo>
                  <a:pt x="4697" y="349"/>
                </a:lnTo>
                <a:lnTo>
                  <a:pt x="4697" y="376"/>
                </a:lnTo>
                <a:lnTo>
                  <a:pt x="4697" y="377"/>
                </a:lnTo>
                <a:lnTo>
                  <a:pt x="4697" y="385"/>
                </a:lnTo>
                <a:lnTo>
                  <a:pt x="4697" y="384"/>
                </a:lnTo>
                <a:lnTo>
                  <a:pt x="4698" y="384"/>
                </a:lnTo>
                <a:lnTo>
                  <a:pt x="4698" y="385"/>
                </a:lnTo>
                <a:lnTo>
                  <a:pt x="4698" y="378"/>
                </a:lnTo>
                <a:lnTo>
                  <a:pt x="4698" y="377"/>
                </a:lnTo>
                <a:lnTo>
                  <a:pt x="4699" y="370"/>
                </a:lnTo>
                <a:lnTo>
                  <a:pt x="4699" y="369"/>
                </a:lnTo>
                <a:lnTo>
                  <a:pt x="4699" y="368"/>
                </a:lnTo>
                <a:lnTo>
                  <a:pt x="4699" y="371"/>
                </a:lnTo>
                <a:lnTo>
                  <a:pt x="4699" y="371"/>
                </a:lnTo>
                <a:lnTo>
                  <a:pt x="4699" y="371"/>
                </a:lnTo>
                <a:lnTo>
                  <a:pt x="4700" y="386"/>
                </a:lnTo>
                <a:lnTo>
                  <a:pt x="4700" y="387"/>
                </a:lnTo>
                <a:lnTo>
                  <a:pt x="4700" y="393"/>
                </a:lnTo>
                <a:lnTo>
                  <a:pt x="4700" y="379"/>
                </a:lnTo>
                <a:lnTo>
                  <a:pt x="4701" y="373"/>
                </a:lnTo>
                <a:lnTo>
                  <a:pt x="4701" y="240"/>
                </a:lnTo>
                <a:lnTo>
                  <a:pt x="4701" y="230"/>
                </a:lnTo>
                <a:lnTo>
                  <a:pt x="4701" y="181"/>
                </a:lnTo>
                <a:lnTo>
                  <a:pt x="4701" y="192"/>
                </a:lnTo>
                <a:lnTo>
                  <a:pt x="4702" y="198"/>
                </a:lnTo>
                <a:lnTo>
                  <a:pt x="4702" y="309"/>
                </a:lnTo>
                <a:lnTo>
                  <a:pt x="4702" y="316"/>
                </a:lnTo>
                <a:lnTo>
                  <a:pt x="4703" y="363"/>
                </a:lnTo>
                <a:lnTo>
                  <a:pt x="4703" y="366"/>
                </a:lnTo>
                <a:lnTo>
                  <a:pt x="4703" y="373"/>
                </a:lnTo>
                <a:lnTo>
                  <a:pt x="4703" y="367"/>
                </a:lnTo>
                <a:lnTo>
                  <a:pt x="4703" y="364"/>
                </a:lnTo>
                <a:lnTo>
                  <a:pt x="4704" y="312"/>
                </a:lnTo>
                <a:lnTo>
                  <a:pt x="4704" y="307"/>
                </a:lnTo>
                <a:lnTo>
                  <a:pt x="4704" y="283"/>
                </a:lnTo>
                <a:lnTo>
                  <a:pt x="4704" y="283"/>
                </a:lnTo>
                <a:lnTo>
                  <a:pt x="4705" y="284"/>
                </a:lnTo>
                <a:lnTo>
                  <a:pt x="4705" y="323"/>
                </a:lnTo>
                <a:lnTo>
                  <a:pt x="4705" y="326"/>
                </a:lnTo>
                <a:lnTo>
                  <a:pt x="4705" y="363"/>
                </a:lnTo>
                <a:lnTo>
                  <a:pt x="4705" y="365"/>
                </a:lnTo>
                <a:lnTo>
                  <a:pt x="4706" y="383"/>
                </a:lnTo>
                <a:lnTo>
                  <a:pt x="4706" y="384"/>
                </a:lnTo>
                <a:lnTo>
                  <a:pt x="4706" y="387"/>
                </a:lnTo>
                <a:lnTo>
                  <a:pt x="4707" y="384"/>
                </a:lnTo>
                <a:lnTo>
                  <a:pt x="4707" y="383"/>
                </a:lnTo>
                <a:lnTo>
                  <a:pt x="4707" y="373"/>
                </a:lnTo>
                <a:lnTo>
                  <a:pt x="4707" y="373"/>
                </a:lnTo>
                <a:lnTo>
                  <a:pt x="4708" y="368"/>
                </a:lnTo>
                <a:lnTo>
                  <a:pt x="4708" y="368"/>
                </a:lnTo>
                <a:lnTo>
                  <a:pt x="4708" y="374"/>
                </a:lnTo>
                <a:lnTo>
                  <a:pt x="4708" y="375"/>
                </a:lnTo>
                <a:lnTo>
                  <a:pt x="4709" y="393"/>
                </a:lnTo>
                <a:lnTo>
                  <a:pt x="4709" y="393"/>
                </a:lnTo>
                <a:lnTo>
                  <a:pt x="4709" y="395"/>
                </a:lnTo>
                <a:lnTo>
                  <a:pt x="4709" y="356"/>
                </a:lnTo>
                <a:lnTo>
                  <a:pt x="4710" y="345"/>
                </a:lnTo>
                <a:lnTo>
                  <a:pt x="4710" y="202"/>
                </a:lnTo>
                <a:lnTo>
                  <a:pt x="4710" y="194"/>
                </a:lnTo>
                <a:lnTo>
                  <a:pt x="4710" y="173"/>
                </a:lnTo>
                <a:lnTo>
                  <a:pt x="4710" y="211"/>
                </a:lnTo>
                <a:lnTo>
                  <a:pt x="4711" y="222"/>
                </a:lnTo>
                <a:lnTo>
                  <a:pt x="4711" y="323"/>
                </a:lnTo>
                <a:lnTo>
                  <a:pt x="4711" y="331"/>
                </a:lnTo>
                <a:lnTo>
                  <a:pt x="4712" y="371"/>
                </a:lnTo>
                <a:lnTo>
                  <a:pt x="4712" y="373"/>
                </a:lnTo>
                <a:lnTo>
                  <a:pt x="4712" y="375"/>
                </a:lnTo>
                <a:lnTo>
                  <a:pt x="4712" y="356"/>
                </a:lnTo>
                <a:lnTo>
                  <a:pt x="4712" y="351"/>
                </a:lnTo>
                <a:lnTo>
                  <a:pt x="4713" y="290"/>
                </a:lnTo>
                <a:lnTo>
                  <a:pt x="4713" y="286"/>
                </a:lnTo>
                <a:lnTo>
                  <a:pt x="4713" y="273"/>
                </a:lnTo>
                <a:lnTo>
                  <a:pt x="4713" y="278"/>
                </a:lnTo>
                <a:lnTo>
                  <a:pt x="4714" y="282"/>
                </a:lnTo>
                <a:lnTo>
                  <a:pt x="4714" y="326"/>
                </a:lnTo>
                <a:lnTo>
                  <a:pt x="4714" y="331"/>
                </a:lnTo>
                <a:lnTo>
                  <a:pt x="4714" y="369"/>
                </a:lnTo>
                <a:lnTo>
                  <a:pt x="4715" y="371"/>
                </a:lnTo>
                <a:lnTo>
                  <a:pt x="4715" y="382"/>
                </a:lnTo>
                <a:lnTo>
                  <a:pt x="4715" y="382"/>
                </a:lnTo>
                <a:lnTo>
                  <a:pt x="4715" y="382"/>
                </a:lnTo>
                <a:lnTo>
                  <a:pt x="4715" y="383"/>
                </a:lnTo>
                <a:lnTo>
                  <a:pt x="4716" y="378"/>
                </a:lnTo>
                <a:lnTo>
                  <a:pt x="4716" y="378"/>
                </a:lnTo>
                <a:lnTo>
                  <a:pt x="4716" y="377"/>
                </a:lnTo>
                <a:lnTo>
                  <a:pt x="4716" y="368"/>
                </a:lnTo>
                <a:lnTo>
                  <a:pt x="4716" y="366"/>
                </a:lnTo>
                <a:lnTo>
                  <a:pt x="4716" y="364"/>
                </a:lnTo>
                <a:lnTo>
                  <a:pt x="4717" y="366"/>
                </a:lnTo>
                <a:lnTo>
                  <a:pt x="4717" y="366"/>
                </a:lnTo>
                <a:lnTo>
                  <a:pt x="4717" y="376"/>
                </a:lnTo>
                <a:lnTo>
                  <a:pt x="4718" y="378"/>
                </a:lnTo>
                <a:lnTo>
                  <a:pt x="4718" y="393"/>
                </a:lnTo>
                <a:lnTo>
                  <a:pt x="4718" y="393"/>
                </a:lnTo>
                <a:lnTo>
                  <a:pt x="4718" y="391"/>
                </a:lnTo>
                <a:lnTo>
                  <a:pt x="4718" y="294"/>
                </a:lnTo>
                <a:lnTo>
                  <a:pt x="4719" y="279"/>
                </a:lnTo>
                <a:lnTo>
                  <a:pt x="4719" y="165"/>
                </a:lnTo>
                <a:lnTo>
                  <a:pt x="4719" y="162"/>
                </a:lnTo>
                <a:lnTo>
                  <a:pt x="4719" y="161"/>
                </a:lnTo>
                <a:lnTo>
                  <a:pt x="4720" y="248"/>
                </a:lnTo>
                <a:lnTo>
                  <a:pt x="4720" y="259"/>
                </a:lnTo>
                <a:lnTo>
                  <a:pt x="4720" y="338"/>
                </a:lnTo>
                <a:lnTo>
                  <a:pt x="4720" y="342"/>
                </a:lnTo>
                <a:lnTo>
                  <a:pt x="4721" y="363"/>
                </a:lnTo>
                <a:lnTo>
                  <a:pt x="4721" y="363"/>
                </a:lnTo>
                <a:lnTo>
                  <a:pt x="4721" y="363"/>
                </a:lnTo>
                <a:lnTo>
                  <a:pt x="4721" y="326"/>
                </a:lnTo>
                <a:lnTo>
                  <a:pt x="4722" y="320"/>
                </a:lnTo>
                <a:lnTo>
                  <a:pt x="4722" y="274"/>
                </a:lnTo>
                <a:lnTo>
                  <a:pt x="4722" y="272"/>
                </a:lnTo>
                <a:lnTo>
                  <a:pt x="4722" y="270"/>
                </a:lnTo>
                <a:lnTo>
                  <a:pt x="4722" y="291"/>
                </a:lnTo>
                <a:lnTo>
                  <a:pt x="4723" y="295"/>
                </a:lnTo>
                <a:lnTo>
                  <a:pt x="4723" y="337"/>
                </a:lnTo>
                <a:lnTo>
                  <a:pt x="4723" y="341"/>
                </a:lnTo>
                <a:lnTo>
                  <a:pt x="4723" y="370"/>
                </a:lnTo>
                <a:lnTo>
                  <a:pt x="4724" y="371"/>
                </a:lnTo>
                <a:lnTo>
                  <a:pt x="4724" y="378"/>
                </a:lnTo>
                <a:lnTo>
                  <a:pt x="4724" y="377"/>
                </a:lnTo>
                <a:lnTo>
                  <a:pt x="4724" y="378"/>
                </a:lnTo>
                <a:lnTo>
                  <a:pt x="4725" y="370"/>
                </a:lnTo>
                <a:lnTo>
                  <a:pt x="4725" y="370"/>
                </a:lnTo>
                <a:lnTo>
                  <a:pt x="4725" y="362"/>
                </a:lnTo>
                <a:lnTo>
                  <a:pt x="4725" y="362"/>
                </a:lnTo>
                <a:lnTo>
                  <a:pt x="4725" y="361"/>
                </a:lnTo>
                <a:lnTo>
                  <a:pt x="4726" y="363"/>
                </a:lnTo>
                <a:lnTo>
                  <a:pt x="4726" y="363"/>
                </a:lnTo>
                <a:lnTo>
                  <a:pt x="4726" y="375"/>
                </a:lnTo>
                <a:lnTo>
                  <a:pt x="4727" y="377"/>
                </a:lnTo>
                <a:lnTo>
                  <a:pt x="4727" y="395"/>
                </a:lnTo>
                <a:lnTo>
                  <a:pt x="4727" y="395"/>
                </a:lnTo>
                <a:lnTo>
                  <a:pt x="4727" y="323"/>
                </a:lnTo>
                <a:lnTo>
                  <a:pt x="4728" y="308"/>
                </a:lnTo>
                <a:lnTo>
                  <a:pt x="4728" y="159"/>
                </a:lnTo>
                <a:lnTo>
                  <a:pt x="4728" y="153"/>
                </a:lnTo>
                <a:lnTo>
                  <a:pt x="4728" y="145"/>
                </a:lnTo>
                <a:lnTo>
                  <a:pt x="4729" y="197"/>
                </a:lnTo>
                <a:lnTo>
                  <a:pt x="4729" y="209"/>
                </a:lnTo>
                <a:lnTo>
                  <a:pt x="4729" y="321"/>
                </a:lnTo>
                <a:lnTo>
                  <a:pt x="4729" y="326"/>
                </a:lnTo>
                <a:lnTo>
                  <a:pt x="4730" y="352"/>
                </a:lnTo>
                <a:lnTo>
                  <a:pt x="4730" y="352"/>
                </a:lnTo>
                <a:lnTo>
                  <a:pt x="4730" y="353"/>
                </a:lnTo>
                <a:lnTo>
                  <a:pt x="4730" y="325"/>
                </a:lnTo>
                <a:lnTo>
                  <a:pt x="4731" y="322"/>
                </a:lnTo>
                <a:lnTo>
                  <a:pt x="4731" y="272"/>
                </a:lnTo>
                <a:lnTo>
                  <a:pt x="4731" y="270"/>
                </a:lnTo>
                <a:lnTo>
                  <a:pt x="4731" y="265"/>
                </a:lnTo>
                <a:lnTo>
                  <a:pt x="4731" y="273"/>
                </a:lnTo>
                <a:lnTo>
                  <a:pt x="4731" y="276"/>
                </a:lnTo>
                <a:lnTo>
                  <a:pt x="4732" y="322"/>
                </a:lnTo>
                <a:lnTo>
                  <a:pt x="4732" y="326"/>
                </a:lnTo>
                <a:lnTo>
                  <a:pt x="4733" y="358"/>
                </a:lnTo>
                <a:lnTo>
                  <a:pt x="4733" y="360"/>
                </a:lnTo>
                <a:lnTo>
                  <a:pt x="4733" y="370"/>
                </a:lnTo>
                <a:lnTo>
                  <a:pt x="4733" y="370"/>
                </a:lnTo>
                <a:lnTo>
                  <a:pt x="4733" y="370"/>
                </a:lnTo>
                <a:lnTo>
                  <a:pt x="4734" y="366"/>
                </a:lnTo>
                <a:lnTo>
                  <a:pt x="4734" y="364"/>
                </a:lnTo>
                <a:lnTo>
                  <a:pt x="4734" y="357"/>
                </a:lnTo>
                <a:lnTo>
                  <a:pt x="4734" y="357"/>
                </a:lnTo>
                <a:lnTo>
                  <a:pt x="4735" y="354"/>
                </a:lnTo>
                <a:lnTo>
                  <a:pt x="4735" y="356"/>
                </a:lnTo>
                <a:lnTo>
                  <a:pt x="4735" y="356"/>
                </a:lnTo>
                <a:lnTo>
                  <a:pt x="4735" y="364"/>
                </a:lnTo>
                <a:lnTo>
                  <a:pt x="4736" y="366"/>
                </a:lnTo>
                <a:lnTo>
                  <a:pt x="4736" y="385"/>
                </a:lnTo>
                <a:lnTo>
                  <a:pt x="4736" y="386"/>
                </a:lnTo>
                <a:lnTo>
                  <a:pt x="4736" y="394"/>
                </a:lnTo>
                <a:lnTo>
                  <a:pt x="4736" y="387"/>
                </a:lnTo>
                <a:lnTo>
                  <a:pt x="4737" y="381"/>
                </a:lnTo>
                <a:lnTo>
                  <a:pt x="4737" y="247"/>
                </a:lnTo>
                <a:lnTo>
                  <a:pt x="4737" y="232"/>
                </a:lnTo>
                <a:lnTo>
                  <a:pt x="4738" y="145"/>
                </a:lnTo>
                <a:lnTo>
                  <a:pt x="4738" y="146"/>
                </a:lnTo>
                <a:lnTo>
                  <a:pt x="4738" y="150"/>
                </a:lnTo>
                <a:lnTo>
                  <a:pt x="4738" y="271"/>
                </a:lnTo>
                <a:lnTo>
                  <a:pt x="4738" y="282"/>
                </a:lnTo>
                <a:lnTo>
                  <a:pt x="4739" y="346"/>
                </a:lnTo>
                <a:lnTo>
                  <a:pt x="4739" y="349"/>
                </a:lnTo>
                <a:lnTo>
                  <a:pt x="4739" y="358"/>
                </a:lnTo>
                <a:lnTo>
                  <a:pt x="4739" y="354"/>
                </a:lnTo>
                <a:lnTo>
                  <a:pt x="4740" y="351"/>
                </a:lnTo>
                <a:lnTo>
                  <a:pt x="4740" y="308"/>
                </a:lnTo>
                <a:lnTo>
                  <a:pt x="4740" y="303"/>
                </a:lnTo>
                <a:lnTo>
                  <a:pt x="4740" y="267"/>
                </a:lnTo>
                <a:lnTo>
                  <a:pt x="4741" y="267"/>
                </a:lnTo>
                <a:lnTo>
                  <a:pt x="4741" y="296"/>
                </a:lnTo>
                <a:lnTo>
                  <a:pt x="4741" y="300"/>
                </a:lnTo>
                <a:lnTo>
                  <a:pt x="4742" y="346"/>
                </a:lnTo>
                <a:lnTo>
                  <a:pt x="4742" y="350"/>
                </a:lnTo>
                <a:lnTo>
                  <a:pt x="4742" y="373"/>
                </a:lnTo>
                <a:lnTo>
                  <a:pt x="4742" y="374"/>
                </a:lnTo>
                <a:lnTo>
                  <a:pt x="4743" y="381"/>
                </a:lnTo>
                <a:lnTo>
                  <a:pt x="4743" y="379"/>
                </a:lnTo>
                <a:lnTo>
                  <a:pt x="4743" y="380"/>
                </a:lnTo>
                <a:lnTo>
                  <a:pt x="4743" y="376"/>
                </a:lnTo>
                <a:lnTo>
                  <a:pt x="4743" y="376"/>
                </a:lnTo>
                <a:lnTo>
                  <a:pt x="4744" y="376"/>
                </a:lnTo>
                <a:lnTo>
                  <a:pt x="4744" y="371"/>
                </a:lnTo>
                <a:lnTo>
                  <a:pt x="4744" y="371"/>
                </a:lnTo>
                <a:lnTo>
                  <a:pt x="4744" y="370"/>
                </a:lnTo>
                <a:lnTo>
                  <a:pt x="4744" y="370"/>
                </a:lnTo>
                <a:lnTo>
                  <a:pt x="4744" y="373"/>
                </a:lnTo>
                <a:lnTo>
                  <a:pt x="4745" y="373"/>
                </a:lnTo>
                <a:lnTo>
                  <a:pt x="4745" y="385"/>
                </a:lnTo>
                <a:lnTo>
                  <a:pt x="4745" y="387"/>
                </a:lnTo>
                <a:lnTo>
                  <a:pt x="4746" y="404"/>
                </a:lnTo>
                <a:lnTo>
                  <a:pt x="4746" y="406"/>
                </a:lnTo>
                <a:lnTo>
                  <a:pt x="4746" y="411"/>
                </a:lnTo>
                <a:lnTo>
                  <a:pt x="4746" y="403"/>
                </a:lnTo>
                <a:lnTo>
                  <a:pt x="4746" y="398"/>
                </a:lnTo>
                <a:lnTo>
                  <a:pt x="4747" y="241"/>
                </a:lnTo>
                <a:lnTo>
                  <a:pt x="4747" y="225"/>
                </a:lnTo>
                <a:lnTo>
                  <a:pt x="4747" y="155"/>
                </a:lnTo>
                <a:lnTo>
                  <a:pt x="4747" y="162"/>
                </a:lnTo>
                <a:lnTo>
                  <a:pt x="4747" y="168"/>
                </a:lnTo>
                <a:lnTo>
                  <a:pt x="4748" y="296"/>
                </a:lnTo>
                <a:lnTo>
                  <a:pt x="4748" y="307"/>
                </a:lnTo>
                <a:lnTo>
                  <a:pt x="4748" y="373"/>
                </a:lnTo>
                <a:lnTo>
                  <a:pt x="4749" y="376"/>
                </a:lnTo>
                <a:lnTo>
                  <a:pt x="4749" y="383"/>
                </a:lnTo>
                <a:lnTo>
                  <a:pt x="4749" y="381"/>
                </a:lnTo>
                <a:lnTo>
                  <a:pt x="4749" y="377"/>
                </a:lnTo>
                <a:lnTo>
                  <a:pt x="4749" y="323"/>
                </a:lnTo>
                <a:lnTo>
                  <a:pt x="4750" y="317"/>
                </a:lnTo>
                <a:lnTo>
                  <a:pt x="4750" y="279"/>
                </a:lnTo>
                <a:lnTo>
                  <a:pt x="4750" y="280"/>
                </a:lnTo>
                <a:lnTo>
                  <a:pt x="4750" y="279"/>
                </a:lnTo>
                <a:lnTo>
                  <a:pt x="4751" y="315"/>
                </a:lnTo>
                <a:lnTo>
                  <a:pt x="4751" y="320"/>
                </a:lnTo>
                <a:lnTo>
                  <a:pt x="4751" y="367"/>
                </a:lnTo>
                <a:lnTo>
                  <a:pt x="4751" y="369"/>
                </a:lnTo>
                <a:lnTo>
                  <a:pt x="4752" y="389"/>
                </a:lnTo>
                <a:lnTo>
                  <a:pt x="4752" y="389"/>
                </a:lnTo>
                <a:lnTo>
                  <a:pt x="4752" y="393"/>
                </a:lnTo>
                <a:lnTo>
                  <a:pt x="4752" y="391"/>
                </a:lnTo>
                <a:lnTo>
                  <a:pt x="4753" y="391"/>
                </a:lnTo>
                <a:lnTo>
                  <a:pt x="4753" y="381"/>
                </a:lnTo>
                <a:lnTo>
                  <a:pt x="4753" y="379"/>
                </a:lnTo>
                <a:lnTo>
                  <a:pt x="4753" y="372"/>
                </a:lnTo>
                <a:lnTo>
                  <a:pt x="4754" y="373"/>
                </a:lnTo>
                <a:lnTo>
                  <a:pt x="4754" y="372"/>
                </a:lnTo>
                <a:lnTo>
                  <a:pt x="4754" y="376"/>
                </a:lnTo>
                <a:lnTo>
                  <a:pt x="4754" y="377"/>
                </a:lnTo>
                <a:lnTo>
                  <a:pt x="4755" y="389"/>
                </a:lnTo>
                <a:lnTo>
                  <a:pt x="4755" y="390"/>
                </a:lnTo>
                <a:lnTo>
                  <a:pt x="4755" y="410"/>
                </a:lnTo>
                <a:lnTo>
                  <a:pt x="4755" y="412"/>
                </a:lnTo>
                <a:lnTo>
                  <a:pt x="4755" y="413"/>
                </a:lnTo>
                <a:lnTo>
                  <a:pt x="4756" y="360"/>
                </a:lnTo>
                <a:lnTo>
                  <a:pt x="4756" y="345"/>
                </a:lnTo>
                <a:lnTo>
                  <a:pt x="4756" y="177"/>
                </a:lnTo>
                <a:lnTo>
                  <a:pt x="4757" y="169"/>
                </a:lnTo>
                <a:lnTo>
                  <a:pt x="4757" y="157"/>
                </a:lnTo>
                <a:lnTo>
                  <a:pt x="4757" y="220"/>
                </a:lnTo>
                <a:lnTo>
                  <a:pt x="4757" y="234"/>
                </a:lnTo>
                <a:lnTo>
                  <a:pt x="4757" y="340"/>
                </a:lnTo>
                <a:lnTo>
                  <a:pt x="4757" y="348"/>
                </a:lnTo>
                <a:lnTo>
                  <a:pt x="4758" y="386"/>
                </a:lnTo>
                <a:lnTo>
                  <a:pt x="4758" y="389"/>
                </a:lnTo>
                <a:lnTo>
                  <a:pt x="4758" y="391"/>
                </a:lnTo>
                <a:lnTo>
                  <a:pt x="4759" y="377"/>
                </a:lnTo>
                <a:lnTo>
                  <a:pt x="4759" y="373"/>
                </a:lnTo>
                <a:lnTo>
                  <a:pt x="4759" y="310"/>
                </a:lnTo>
                <a:lnTo>
                  <a:pt x="4759" y="305"/>
                </a:lnTo>
                <a:lnTo>
                  <a:pt x="4760" y="283"/>
                </a:lnTo>
                <a:lnTo>
                  <a:pt x="4760" y="284"/>
                </a:lnTo>
                <a:lnTo>
                  <a:pt x="4760" y="286"/>
                </a:lnTo>
                <a:lnTo>
                  <a:pt x="4760" y="329"/>
                </a:lnTo>
                <a:lnTo>
                  <a:pt x="4760" y="333"/>
                </a:lnTo>
                <a:lnTo>
                  <a:pt x="4761" y="377"/>
                </a:lnTo>
                <a:lnTo>
                  <a:pt x="4761" y="380"/>
                </a:lnTo>
                <a:lnTo>
                  <a:pt x="4761" y="398"/>
                </a:lnTo>
                <a:lnTo>
                  <a:pt x="4762" y="398"/>
                </a:lnTo>
                <a:lnTo>
                  <a:pt x="4762" y="399"/>
                </a:lnTo>
                <a:lnTo>
                  <a:pt x="4762" y="395"/>
                </a:lnTo>
                <a:lnTo>
                  <a:pt x="4762" y="395"/>
                </a:lnTo>
                <a:lnTo>
                  <a:pt x="4762" y="383"/>
                </a:lnTo>
                <a:lnTo>
                  <a:pt x="4763" y="381"/>
                </a:lnTo>
                <a:lnTo>
                  <a:pt x="4763" y="376"/>
                </a:lnTo>
                <a:lnTo>
                  <a:pt x="4763" y="376"/>
                </a:lnTo>
                <a:lnTo>
                  <a:pt x="4763" y="377"/>
                </a:lnTo>
                <a:lnTo>
                  <a:pt x="4763" y="376"/>
                </a:lnTo>
                <a:lnTo>
                  <a:pt x="4764" y="385"/>
                </a:lnTo>
                <a:lnTo>
                  <a:pt x="4764" y="386"/>
                </a:lnTo>
                <a:lnTo>
                  <a:pt x="4764" y="405"/>
                </a:lnTo>
                <a:lnTo>
                  <a:pt x="4764" y="407"/>
                </a:lnTo>
                <a:lnTo>
                  <a:pt x="4764" y="409"/>
                </a:lnTo>
                <a:lnTo>
                  <a:pt x="4765" y="367"/>
                </a:lnTo>
                <a:lnTo>
                  <a:pt x="4765" y="354"/>
                </a:lnTo>
                <a:lnTo>
                  <a:pt x="4765" y="193"/>
                </a:lnTo>
                <a:lnTo>
                  <a:pt x="4766" y="184"/>
                </a:lnTo>
                <a:lnTo>
                  <a:pt x="4766" y="165"/>
                </a:lnTo>
                <a:lnTo>
                  <a:pt x="4766" y="197"/>
                </a:lnTo>
                <a:lnTo>
                  <a:pt x="4766" y="208"/>
                </a:lnTo>
                <a:lnTo>
                  <a:pt x="4766" y="327"/>
                </a:lnTo>
                <a:lnTo>
                  <a:pt x="4767" y="335"/>
                </a:lnTo>
                <a:lnTo>
                  <a:pt x="4767" y="380"/>
                </a:lnTo>
                <a:lnTo>
                  <a:pt x="4767" y="382"/>
                </a:lnTo>
                <a:lnTo>
                  <a:pt x="4767" y="387"/>
                </a:lnTo>
                <a:lnTo>
                  <a:pt x="4768" y="374"/>
                </a:lnTo>
                <a:lnTo>
                  <a:pt x="4768" y="369"/>
                </a:lnTo>
                <a:lnTo>
                  <a:pt x="4768" y="307"/>
                </a:lnTo>
                <a:lnTo>
                  <a:pt x="4768" y="302"/>
                </a:lnTo>
                <a:lnTo>
                  <a:pt x="4769" y="280"/>
                </a:lnTo>
                <a:lnTo>
                  <a:pt x="4769" y="282"/>
                </a:lnTo>
                <a:lnTo>
                  <a:pt x="4769" y="284"/>
                </a:lnTo>
                <a:lnTo>
                  <a:pt x="4769" y="326"/>
                </a:lnTo>
                <a:lnTo>
                  <a:pt x="4770" y="330"/>
                </a:lnTo>
                <a:lnTo>
                  <a:pt x="4770" y="372"/>
                </a:lnTo>
                <a:lnTo>
                  <a:pt x="4770" y="374"/>
                </a:lnTo>
                <a:lnTo>
                  <a:pt x="4770" y="392"/>
                </a:lnTo>
                <a:lnTo>
                  <a:pt x="4771" y="394"/>
                </a:lnTo>
                <a:lnTo>
                  <a:pt x="4771" y="396"/>
                </a:lnTo>
                <a:lnTo>
                  <a:pt x="4771" y="393"/>
                </a:lnTo>
                <a:lnTo>
                  <a:pt x="4771" y="391"/>
                </a:lnTo>
                <a:lnTo>
                  <a:pt x="4772" y="380"/>
                </a:lnTo>
                <a:lnTo>
                  <a:pt x="4772" y="379"/>
                </a:lnTo>
                <a:lnTo>
                  <a:pt x="4772" y="373"/>
                </a:lnTo>
                <a:lnTo>
                  <a:pt x="4772" y="373"/>
                </a:lnTo>
                <a:lnTo>
                  <a:pt x="4772" y="374"/>
                </a:lnTo>
                <a:lnTo>
                  <a:pt x="4772" y="373"/>
                </a:lnTo>
                <a:lnTo>
                  <a:pt x="4773" y="379"/>
                </a:lnTo>
                <a:lnTo>
                  <a:pt x="4773" y="381"/>
                </a:lnTo>
                <a:lnTo>
                  <a:pt x="4773" y="396"/>
                </a:lnTo>
                <a:lnTo>
                  <a:pt x="4773" y="398"/>
                </a:lnTo>
                <a:lnTo>
                  <a:pt x="4774" y="408"/>
                </a:lnTo>
                <a:lnTo>
                  <a:pt x="4774" y="402"/>
                </a:lnTo>
                <a:lnTo>
                  <a:pt x="4774" y="400"/>
                </a:lnTo>
                <a:lnTo>
                  <a:pt x="4774" y="257"/>
                </a:lnTo>
                <a:lnTo>
                  <a:pt x="4775" y="242"/>
                </a:lnTo>
                <a:lnTo>
                  <a:pt x="4775" y="169"/>
                </a:lnTo>
                <a:lnTo>
                  <a:pt x="4775" y="172"/>
                </a:lnTo>
                <a:lnTo>
                  <a:pt x="4775" y="284"/>
                </a:lnTo>
                <a:lnTo>
                  <a:pt x="4776" y="294"/>
                </a:lnTo>
                <a:lnTo>
                  <a:pt x="4776" y="367"/>
                </a:lnTo>
                <a:lnTo>
                  <a:pt x="4776" y="371"/>
                </a:lnTo>
                <a:lnTo>
                  <a:pt x="4777" y="388"/>
                </a:lnTo>
                <a:lnTo>
                  <a:pt x="4777" y="386"/>
                </a:lnTo>
                <a:lnTo>
                  <a:pt x="4777" y="385"/>
                </a:lnTo>
                <a:lnTo>
                  <a:pt x="4777" y="334"/>
                </a:lnTo>
                <a:lnTo>
                  <a:pt x="4777" y="329"/>
                </a:lnTo>
                <a:lnTo>
                  <a:pt x="4778" y="282"/>
                </a:lnTo>
                <a:lnTo>
                  <a:pt x="4778" y="281"/>
                </a:lnTo>
                <a:lnTo>
                  <a:pt x="4778" y="279"/>
                </a:lnTo>
                <a:lnTo>
                  <a:pt x="4778" y="301"/>
                </a:lnTo>
                <a:lnTo>
                  <a:pt x="4779" y="307"/>
                </a:lnTo>
                <a:lnTo>
                  <a:pt x="4779" y="356"/>
                </a:lnTo>
                <a:lnTo>
                  <a:pt x="4779" y="358"/>
                </a:lnTo>
                <a:lnTo>
                  <a:pt x="4779" y="386"/>
                </a:lnTo>
                <a:lnTo>
                  <a:pt x="4780" y="387"/>
                </a:lnTo>
                <a:lnTo>
                  <a:pt x="4780" y="393"/>
                </a:lnTo>
                <a:lnTo>
                  <a:pt x="4780" y="392"/>
                </a:lnTo>
                <a:lnTo>
                  <a:pt x="4780" y="393"/>
                </a:lnTo>
                <a:lnTo>
                  <a:pt x="4781" y="386"/>
                </a:lnTo>
                <a:lnTo>
                  <a:pt x="4781" y="384"/>
                </a:lnTo>
                <a:lnTo>
                  <a:pt x="4781" y="376"/>
                </a:lnTo>
                <a:lnTo>
                  <a:pt x="4781" y="376"/>
                </a:lnTo>
                <a:lnTo>
                  <a:pt x="4781" y="373"/>
                </a:lnTo>
                <a:lnTo>
                  <a:pt x="4782" y="375"/>
                </a:lnTo>
                <a:lnTo>
                  <a:pt x="4782" y="376"/>
                </a:lnTo>
                <a:lnTo>
                  <a:pt x="4782" y="376"/>
                </a:lnTo>
                <a:lnTo>
                  <a:pt x="4782" y="388"/>
                </a:lnTo>
                <a:lnTo>
                  <a:pt x="4783" y="389"/>
                </a:lnTo>
                <a:lnTo>
                  <a:pt x="4783" y="408"/>
                </a:lnTo>
                <a:lnTo>
                  <a:pt x="4783" y="408"/>
                </a:lnTo>
                <a:lnTo>
                  <a:pt x="4783" y="408"/>
                </a:lnTo>
                <a:lnTo>
                  <a:pt x="4783" y="350"/>
                </a:lnTo>
                <a:lnTo>
                  <a:pt x="4783" y="336"/>
                </a:lnTo>
                <a:lnTo>
                  <a:pt x="4784" y="196"/>
                </a:lnTo>
                <a:lnTo>
                  <a:pt x="4784" y="191"/>
                </a:lnTo>
                <a:lnTo>
                  <a:pt x="4784" y="184"/>
                </a:lnTo>
                <a:lnTo>
                  <a:pt x="4785" y="243"/>
                </a:lnTo>
                <a:lnTo>
                  <a:pt x="4785" y="255"/>
                </a:lnTo>
                <a:lnTo>
                  <a:pt x="4785" y="353"/>
                </a:lnTo>
                <a:lnTo>
                  <a:pt x="4785" y="360"/>
                </a:lnTo>
                <a:lnTo>
                  <a:pt x="4786" y="398"/>
                </a:lnTo>
                <a:lnTo>
                  <a:pt x="4786" y="398"/>
                </a:lnTo>
                <a:lnTo>
                  <a:pt x="4786" y="401"/>
                </a:lnTo>
                <a:lnTo>
                  <a:pt x="4786" y="382"/>
                </a:lnTo>
                <a:lnTo>
                  <a:pt x="4786" y="376"/>
                </a:lnTo>
                <a:lnTo>
                  <a:pt x="4787" y="312"/>
                </a:lnTo>
                <a:lnTo>
                  <a:pt x="4787" y="308"/>
                </a:lnTo>
                <a:lnTo>
                  <a:pt x="4787" y="292"/>
                </a:lnTo>
                <a:lnTo>
                  <a:pt x="4787" y="295"/>
                </a:lnTo>
                <a:lnTo>
                  <a:pt x="4788" y="299"/>
                </a:lnTo>
                <a:lnTo>
                  <a:pt x="4788" y="344"/>
                </a:lnTo>
                <a:lnTo>
                  <a:pt x="4788" y="348"/>
                </a:lnTo>
                <a:lnTo>
                  <a:pt x="4788" y="385"/>
                </a:lnTo>
                <a:lnTo>
                  <a:pt x="4789" y="388"/>
                </a:lnTo>
                <a:lnTo>
                  <a:pt x="4789" y="402"/>
                </a:lnTo>
                <a:lnTo>
                  <a:pt x="4789" y="403"/>
                </a:lnTo>
                <a:lnTo>
                  <a:pt x="4789" y="404"/>
                </a:lnTo>
                <a:lnTo>
                  <a:pt x="4790" y="402"/>
                </a:lnTo>
                <a:lnTo>
                  <a:pt x="4790" y="401"/>
                </a:lnTo>
                <a:lnTo>
                  <a:pt x="4790" y="392"/>
                </a:lnTo>
                <a:lnTo>
                  <a:pt x="4790" y="392"/>
                </a:lnTo>
                <a:lnTo>
                  <a:pt x="4790" y="391"/>
                </a:lnTo>
                <a:lnTo>
                  <a:pt x="4791" y="384"/>
                </a:lnTo>
                <a:lnTo>
                  <a:pt x="4791" y="385"/>
                </a:lnTo>
                <a:lnTo>
                  <a:pt x="4791" y="385"/>
                </a:lnTo>
                <a:lnTo>
                  <a:pt x="4791" y="384"/>
                </a:lnTo>
                <a:lnTo>
                  <a:pt x="4791" y="390"/>
                </a:lnTo>
                <a:lnTo>
                  <a:pt x="4792" y="391"/>
                </a:lnTo>
                <a:lnTo>
                  <a:pt x="4792" y="406"/>
                </a:lnTo>
                <a:lnTo>
                  <a:pt x="4792" y="407"/>
                </a:lnTo>
                <a:lnTo>
                  <a:pt x="4792" y="410"/>
                </a:lnTo>
                <a:lnTo>
                  <a:pt x="4792" y="378"/>
                </a:lnTo>
                <a:lnTo>
                  <a:pt x="4793" y="366"/>
                </a:lnTo>
                <a:lnTo>
                  <a:pt x="4793" y="212"/>
                </a:lnTo>
                <a:lnTo>
                  <a:pt x="4793" y="203"/>
                </a:lnTo>
                <a:lnTo>
                  <a:pt x="4793" y="181"/>
                </a:lnTo>
                <a:lnTo>
                  <a:pt x="4794" y="217"/>
                </a:lnTo>
                <a:lnTo>
                  <a:pt x="4794" y="228"/>
                </a:lnTo>
                <a:lnTo>
                  <a:pt x="4794" y="338"/>
                </a:lnTo>
                <a:lnTo>
                  <a:pt x="4794" y="345"/>
                </a:lnTo>
                <a:lnTo>
                  <a:pt x="4795" y="394"/>
                </a:lnTo>
                <a:lnTo>
                  <a:pt x="4795" y="396"/>
                </a:lnTo>
                <a:lnTo>
                  <a:pt x="4795" y="401"/>
                </a:lnTo>
                <a:lnTo>
                  <a:pt x="4795" y="389"/>
                </a:lnTo>
                <a:lnTo>
                  <a:pt x="4796" y="386"/>
                </a:lnTo>
                <a:lnTo>
                  <a:pt x="4796" y="319"/>
                </a:lnTo>
                <a:lnTo>
                  <a:pt x="4796" y="312"/>
                </a:lnTo>
                <a:lnTo>
                  <a:pt x="4796" y="282"/>
                </a:lnTo>
                <a:lnTo>
                  <a:pt x="4796" y="283"/>
                </a:lnTo>
                <a:lnTo>
                  <a:pt x="4797" y="284"/>
                </a:lnTo>
                <a:lnTo>
                  <a:pt x="4797" y="330"/>
                </a:lnTo>
                <a:lnTo>
                  <a:pt x="4797" y="335"/>
                </a:lnTo>
                <a:lnTo>
                  <a:pt x="4797" y="377"/>
                </a:lnTo>
                <a:lnTo>
                  <a:pt x="4798" y="381"/>
                </a:lnTo>
                <a:lnTo>
                  <a:pt x="4798" y="397"/>
                </a:lnTo>
                <a:lnTo>
                  <a:pt x="4798" y="399"/>
                </a:lnTo>
                <a:lnTo>
                  <a:pt x="4798" y="402"/>
                </a:lnTo>
                <a:lnTo>
                  <a:pt x="4799" y="397"/>
                </a:lnTo>
                <a:lnTo>
                  <a:pt x="4799" y="396"/>
                </a:lnTo>
                <a:lnTo>
                  <a:pt x="4799" y="385"/>
                </a:lnTo>
                <a:lnTo>
                  <a:pt x="4799" y="383"/>
                </a:lnTo>
                <a:lnTo>
                  <a:pt x="4799" y="384"/>
                </a:lnTo>
                <a:lnTo>
                  <a:pt x="4800" y="378"/>
                </a:lnTo>
                <a:lnTo>
                  <a:pt x="4800" y="379"/>
                </a:lnTo>
                <a:lnTo>
                  <a:pt x="4800" y="378"/>
                </a:lnTo>
                <a:lnTo>
                  <a:pt x="4800" y="384"/>
                </a:lnTo>
                <a:lnTo>
                  <a:pt x="4801" y="385"/>
                </a:lnTo>
                <a:lnTo>
                  <a:pt x="4801" y="401"/>
                </a:lnTo>
                <a:lnTo>
                  <a:pt x="4801" y="402"/>
                </a:lnTo>
                <a:lnTo>
                  <a:pt x="4801" y="334"/>
                </a:lnTo>
                <a:lnTo>
                  <a:pt x="4802" y="319"/>
                </a:lnTo>
                <a:lnTo>
                  <a:pt x="4802" y="180"/>
                </a:lnTo>
                <a:lnTo>
                  <a:pt x="4802" y="175"/>
                </a:lnTo>
                <a:lnTo>
                  <a:pt x="4802" y="170"/>
                </a:lnTo>
                <a:lnTo>
                  <a:pt x="4803" y="234"/>
                </a:lnTo>
                <a:lnTo>
                  <a:pt x="4803" y="246"/>
                </a:lnTo>
                <a:lnTo>
                  <a:pt x="4803" y="345"/>
                </a:lnTo>
                <a:lnTo>
                  <a:pt x="4803" y="350"/>
                </a:lnTo>
                <a:lnTo>
                  <a:pt x="4804" y="382"/>
                </a:lnTo>
                <a:lnTo>
                  <a:pt x="4804" y="383"/>
                </a:lnTo>
                <a:lnTo>
                  <a:pt x="4804" y="385"/>
                </a:lnTo>
                <a:lnTo>
                  <a:pt x="4804" y="362"/>
                </a:lnTo>
                <a:lnTo>
                  <a:pt x="4805" y="357"/>
                </a:lnTo>
                <a:lnTo>
                  <a:pt x="4805" y="292"/>
                </a:lnTo>
                <a:lnTo>
                  <a:pt x="4805" y="287"/>
                </a:lnTo>
                <a:lnTo>
                  <a:pt x="4805" y="275"/>
                </a:lnTo>
                <a:lnTo>
                  <a:pt x="4805" y="283"/>
                </a:lnTo>
                <a:lnTo>
                  <a:pt x="4806" y="286"/>
                </a:lnTo>
                <a:lnTo>
                  <a:pt x="4806" y="334"/>
                </a:lnTo>
                <a:lnTo>
                  <a:pt x="4806" y="338"/>
                </a:lnTo>
                <a:lnTo>
                  <a:pt x="4807" y="370"/>
                </a:lnTo>
                <a:lnTo>
                  <a:pt x="4807" y="373"/>
                </a:lnTo>
                <a:lnTo>
                  <a:pt x="4807" y="387"/>
                </a:lnTo>
                <a:lnTo>
                  <a:pt x="4807" y="388"/>
                </a:lnTo>
                <a:lnTo>
                  <a:pt x="4808" y="383"/>
                </a:lnTo>
                <a:lnTo>
                  <a:pt x="4808" y="383"/>
                </a:lnTo>
                <a:lnTo>
                  <a:pt x="4808" y="381"/>
                </a:lnTo>
                <a:lnTo>
                  <a:pt x="4808" y="370"/>
                </a:lnTo>
                <a:lnTo>
                  <a:pt x="4809" y="370"/>
                </a:lnTo>
                <a:lnTo>
                  <a:pt x="4809" y="366"/>
                </a:lnTo>
                <a:lnTo>
                  <a:pt x="4809" y="366"/>
                </a:lnTo>
                <a:lnTo>
                  <a:pt x="4809" y="366"/>
                </a:lnTo>
                <a:lnTo>
                  <a:pt x="4809" y="377"/>
                </a:lnTo>
                <a:lnTo>
                  <a:pt x="4809" y="378"/>
                </a:lnTo>
                <a:lnTo>
                  <a:pt x="4810" y="392"/>
                </a:lnTo>
                <a:lnTo>
                  <a:pt x="4810" y="390"/>
                </a:lnTo>
                <a:lnTo>
                  <a:pt x="4810" y="280"/>
                </a:lnTo>
                <a:lnTo>
                  <a:pt x="4811" y="265"/>
                </a:lnTo>
                <a:lnTo>
                  <a:pt x="4811" y="156"/>
                </a:lnTo>
                <a:lnTo>
                  <a:pt x="4811" y="155"/>
                </a:lnTo>
                <a:lnTo>
                  <a:pt x="4812" y="254"/>
                </a:lnTo>
                <a:lnTo>
                  <a:pt x="4812" y="265"/>
                </a:lnTo>
                <a:lnTo>
                  <a:pt x="4812" y="338"/>
                </a:lnTo>
                <a:lnTo>
                  <a:pt x="4812" y="341"/>
                </a:lnTo>
                <a:lnTo>
                  <a:pt x="4813" y="363"/>
                </a:lnTo>
                <a:lnTo>
                  <a:pt x="4813" y="362"/>
                </a:lnTo>
                <a:lnTo>
                  <a:pt x="4813" y="322"/>
                </a:lnTo>
                <a:lnTo>
                  <a:pt x="4814" y="316"/>
                </a:lnTo>
                <a:lnTo>
                  <a:pt x="4814" y="265"/>
                </a:lnTo>
                <a:lnTo>
                  <a:pt x="4814" y="264"/>
                </a:lnTo>
                <a:lnTo>
                  <a:pt x="4814" y="262"/>
                </a:lnTo>
                <a:lnTo>
                  <a:pt x="4814" y="284"/>
                </a:lnTo>
                <a:lnTo>
                  <a:pt x="4815" y="288"/>
                </a:lnTo>
                <a:lnTo>
                  <a:pt x="4815" y="330"/>
                </a:lnTo>
                <a:lnTo>
                  <a:pt x="4815" y="335"/>
                </a:lnTo>
                <a:lnTo>
                  <a:pt x="4816" y="362"/>
                </a:lnTo>
                <a:lnTo>
                  <a:pt x="4816" y="363"/>
                </a:lnTo>
                <a:lnTo>
                  <a:pt x="4816" y="370"/>
                </a:lnTo>
                <a:lnTo>
                  <a:pt x="4816" y="370"/>
                </a:lnTo>
                <a:lnTo>
                  <a:pt x="4816" y="369"/>
                </a:lnTo>
                <a:lnTo>
                  <a:pt x="4816" y="370"/>
                </a:lnTo>
                <a:lnTo>
                  <a:pt x="4817" y="361"/>
                </a:lnTo>
                <a:lnTo>
                  <a:pt x="4817" y="359"/>
                </a:lnTo>
                <a:lnTo>
                  <a:pt x="4817" y="350"/>
                </a:lnTo>
                <a:lnTo>
                  <a:pt x="4818" y="350"/>
                </a:lnTo>
                <a:lnTo>
                  <a:pt x="4818" y="349"/>
                </a:lnTo>
                <a:lnTo>
                  <a:pt x="4818" y="352"/>
                </a:lnTo>
                <a:lnTo>
                  <a:pt x="4818" y="354"/>
                </a:lnTo>
                <a:lnTo>
                  <a:pt x="4818" y="366"/>
                </a:lnTo>
                <a:lnTo>
                  <a:pt x="4818" y="365"/>
                </a:lnTo>
                <a:lnTo>
                  <a:pt x="4819" y="369"/>
                </a:lnTo>
                <a:lnTo>
                  <a:pt x="4819" y="382"/>
                </a:lnTo>
                <a:lnTo>
                  <a:pt x="4819" y="382"/>
                </a:lnTo>
                <a:lnTo>
                  <a:pt x="4819" y="380"/>
                </a:lnTo>
                <a:lnTo>
                  <a:pt x="4820" y="262"/>
                </a:lnTo>
                <a:lnTo>
                  <a:pt x="4820" y="245"/>
                </a:lnTo>
                <a:lnTo>
                  <a:pt x="4820" y="150"/>
                </a:lnTo>
                <a:lnTo>
                  <a:pt x="4820" y="151"/>
                </a:lnTo>
                <a:lnTo>
                  <a:pt x="4820" y="152"/>
                </a:lnTo>
                <a:lnTo>
                  <a:pt x="4821" y="259"/>
                </a:lnTo>
                <a:lnTo>
                  <a:pt x="4821" y="270"/>
                </a:lnTo>
                <a:lnTo>
                  <a:pt x="4821" y="334"/>
                </a:lnTo>
                <a:lnTo>
                  <a:pt x="4822" y="339"/>
                </a:lnTo>
                <a:lnTo>
                  <a:pt x="4822" y="356"/>
                </a:lnTo>
                <a:lnTo>
                  <a:pt x="4822" y="353"/>
                </a:lnTo>
                <a:lnTo>
                  <a:pt x="4822" y="352"/>
                </a:lnTo>
                <a:lnTo>
                  <a:pt x="4822" y="303"/>
                </a:lnTo>
                <a:lnTo>
                  <a:pt x="4823" y="296"/>
                </a:lnTo>
                <a:lnTo>
                  <a:pt x="4823" y="257"/>
                </a:lnTo>
                <a:lnTo>
                  <a:pt x="4823" y="257"/>
                </a:lnTo>
                <a:lnTo>
                  <a:pt x="4823" y="291"/>
                </a:lnTo>
                <a:lnTo>
                  <a:pt x="4824" y="294"/>
                </a:lnTo>
                <a:lnTo>
                  <a:pt x="4824" y="334"/>
                </a:lnTo>
                <a:lnTo>
                  <a:pt x="4824" y="338"/>
                </a:lnTo>
                <a:lnTo>
                  <a:pt x="4825" y="361"/>
                </a:lnTo>
                <a:lnTo>
                  <a:pt x="4825" y="361"/>
                </a:lnTo>
                <a:lnTo>
                  <a:pt x="4825" y="364"/>
                </a:lnTo>
                <a:lnTo>
                  <a:pt x="4825" y="362"/>
                </a:lnTo>
                <a:lnTo>
                  <a:pt x="4825" y="362"/>
                </a:lnTo>
                <a:lnTo>
                  <a:pt x="4826" y="352"/>
                </a:lnTo>
                <a:lnTo>
                  <a:pt x="4826" y="351"/>
                </a:lnTo>
                <a:lnTo>
                  <a:pt x="4826" y="344"/>
                </a:lnTo>
                <a:lnTo>
                  <a:pt x="4826" y="345"/>
                </a:lnTo>
                <a:lnTo>
                  <a:pt x="4827" y="345"/>
                </a:lnTo>
                <a:lnTo>
                  <a:pt x="4827" y="345"/>
                </a:lnTo>
                <a:lnTo>
                  <a:pt x="4827" y="351"/>
                </a:lnTo>
                <a:lnTo>
                  <a:pt x="4827" y="352"/>
                </a:lnTo>
                <a:lnTo>
                  <a:pt x="4827" y="367"/>
                </a:lnTo>
                <a:lnTo>
                  <a:pt x="4828" y="369"/>
                </a:lnTo>
                <a:lnTo>
                  <a:pt x="4828" y="383"/>
                </a:lnTo>
                <a:lnTo>
                  <a:pt x="4828" y="382"/>
                </a:lnTo>
                <a:lnTo>
                  <a:pt x="4828" y="381"/>
                </a:lnTo>
                <a:lnTo>
                  <a:pt x="4829" y="255"/>
                </a:lnTo>
                <a:lnTo>
                  <a:pt x="4829" y="238"/>
                </a:lnTo>
                <a:lnTo>
                  <a:pt x="4829" y="146"/>
                </a:lnTo>
                <a:lnTo>
                  <a:pt x="4829" y="147"/>
                </a:lnTo>
                <a:lnTo>
                  <a:pt x="4829" y="151"/>
                </a:lnTo>
                <a:lnTo>
                  <a:pt x="4830" y="255"/>
                </a:lnTo>
                <a:lnTo>
                  <a:pt x="4830" y="267"/>
                </a:lnTo>
                <a:lnTo>
                  <a:pt x="4830" y="335"/>
                </a:lnTo>
                <a:lnTo>
                  <a:pt x="4831" y="338"/>
                </a:lnTo>
                <a:lnTo>
                  <a:pt x="4831" y="355"/>
                </a:lnTo>
                <a:lnTo>
                  <a:pt x="4831" y="354"/>
                </a:lnTo>
                <a:lnTo>
                  <a:pt x="4831" y="354"/>
                </a:lnTo>
                <a:lnTo>
                  <a:pt x="4831" y="313"/>
                </a:lnTo>
                <a:lnTo>
                  <a:pt x="4832" y="306"/>
                </a:lnTo>
                <a:lnTo>
                  <a:pt x="4832" y="265"/>
                </a:lnTo>
                <a:lnTo>
                  <a:pt x="4832" y="264"/>
                </a:lnTo>
                <a:lnTo>
                  <a:pt x="4833" y="285"/>
                </a:lnTo>
                <a:lnTo>
                  <a:pt x="4833" y="288"/>
                </a:lnTo>
                <a:lnTo>
                  <a:pt x="4833" y="332"/>
                </a:lnTo>
                <a:lnTo>
                  <a:pt x="4833" y="335"/>
                </a:lnTo>
                <a:lnTo>
                  <a:pt x="4834" y="361"/>
                </a:lnTo>
                <a:lnTo>
                  <a:pt x="4834" y="363"/>
                </a:lnTo>
                <a:lnTo>
                  <a:pt x="4834" y="369"/>
                </a:lnTo>
                <a:lnTo>
                  <a:pt x="4834" y="367"/>
                </a:lnTo>
                <a:lnTo>
                  <a:pt x="4835" y="367"/>
                </a:lnTo>
                <a:lnTo>
                  <a:pt x="4835" y="358"/>
                </a:lnTo>
                <a:lnTo>
                  <a:pt x="4835" y="357"/>
                </a:lnTo>
                <a:lnTo>
                  <a:pt x="4835" y="350"/>
                </a:lnTo>
                <a:lnTo>
                  <a:pt x="4835" y="350"/>
                </a:lnTo>
                <a:lnTo>
                  <a:pt x="4836" y="349"/>
                </a:lnTo>
                <a:lnTo>
                  <a:pt x="4836" y="351"/>
                </a:lnTo>
                <a:lnTo>
                  <a:pt x="4836" y="351"/>
                </a:lnTo>
                <a:lnTo>
                  <a:pt x="4836" y="352"/>
                </a:lnTo>
                <a:lnTo>
                  <a:pt x="4836" y="365"/>
                </a:lnTo>
                <a:lnTo>
                  <a:pt x="4837" y="367"/>
                </a:lnTo>
                <a:lnTo>
                  <a:pt x="4837" y="381"/>
                </a:lnTo>
                <a:lnTo>
                  <a:pt x="4837" y="381"/>
                </a:lnTo>
                <a:lnTo>
                  <a:pt x="4837" y="379"/>
                </a:lnTo>
                <a:lnTo>
                  <a:pt x="4838" y="265"/>
                </a:lnTo>
                <a:lnTo>
                  <a:pt x="4838" y="249"/>
                </a:lnTo>
                <a:lnTo>
                  <a:pt x="4838" y="153"/>
                </a:lnTo>
                <a:lnTo>
                  <a:pt x="4838" y="153"/>
                </a:lnTo>
                <a:lnTo>
                  <a:pt x="4839" y="248"/>
                </a:lnTo>
                <a:lnTo>
                  <a:pt x="4839" y="260"/>
                </a:lnTo>
                <a:lnTo>
                  <a:pt x="4839" y="336"/>
                </a:lnTo>
                <a:lnTo>
                  <a:pt x="4840" y="339"/>
                </a:lnTo>
                <a:lnTo>
                  <a:pt x="4840" y="358"/>
                </a:lnTo>
                <a:lnTo>
                  <a:pt x="4840" y="357"/>
                </a:lnTo>
                <a:lnTo>
                  <a:pt x="4840" y="313"/>
                </a:lnTo>
                <a:lnTo>
                  <a:pt x="4841" y="307"/>
                </a:lnTo>
                <a:lnTo>
                  <a:pt x="4841" y="262"/>
                </a:lnTo>
                <a:lnTo>
                  <a:pt x="4841" y="261"/>
                </a:lnTo>
                <a:lnTo>
                  <a:pt x="4841" y="259"/>
                </a:lnTo>
                <a:lnTo>
                  <a:pt x="4842" y="281"/>
                </a:lnTo>
                <a:lnTo>
                  <a:pt x="4842" y="286"/>
                </a:lnTo>
                <a:lnTo>
                  <a:pt x="4842" y="332"/>
                </a:lnTo>
                <a:lnTo>
                  <a:pt x="4842" y="336"/>
                </a:lnTo>
                <a:lnTo>
                  <a:pt x="4843" y="361"/>
                </a:lnTo>
                <a:lnTo>
                  <a:pt x="4843" y="364"/>
                </a:lnTo>
                <a:lnTo>
                  <a:pt x="4843" y="367"/>
                </a:lnTo>
                <a:lnTo>
                  <a:pt x="4843" y="364"/>
                </a:lnTo>
                <a:lnTo>
                  <a:pt x="4844" y="364"/>
                </a:lnTo>
                <a:lnTo>
                  <a:pt x="4844" y="353"/>
                </a:lnTo>
                <a:lnTo>
                  <a:pt x="4844" y="353"/>
                </a:lnTo>
                <a:lnTo>
                  <a:pt x="4844" y="344"/>
                </a:lnTo>
                <a:lnTo>
                  <a:pt x="4844" y="345"/>
                </a:lnTo>
                <a:lnTo>
                  <a:pt x="4845" y="344"/>
                </a:lnTo>
                <a:lnTo>
                  <a:pt x="4845" y="351"/>
                </a:lnTo>
                <a:lnTo>
                  <a:pt x="4845" y="352"/>
                </a:lnTo>
                <a:lnTo>
                  <a:pt x="4846" y="368"/>
                </a:lnTo>
                <a:lnTo>
                  <a:pt x="4846" y="370"/>
                </a:lnTo>
                <a:lnTo>
                  <a:pt x="4846" y="379"/>
                </a:lnTo>
                <a:lnTo>
                  <a:pt x="4846" y="372"/>
                </a:lnTo>
                <a:lnTo>
                  <a:pt x="4846" y="367"/>
                </a:lnTo>
                <a:lnTo>
                  <a:pt x="4847" y="215"/>
                </a:lnTo>
                <a:lnTo>
                  <a:pt x="4847" y="200"/>
                </a:lnTo>
                <a:lnTo>
                  <a:pt x="4847" y="140"/>
                </a:lnTo>
                <a:lnTo>
                  <a:pt x="4847" y="143"/>
                </a:lnTo>
                <a:lnTo>
                  <a:pt x="4847" y="150"/>
                </a:lnTo>
                <a:lnTo>
                  <a:pt x="4848" y="266"/>
                </a:lnTo>
                <a:lnTo>
                  <a:pt x="4848" y="275"/>
                </a:lnTo>
                <a:lnTo>
                  <a:pt x="4848" y="332"/>
                </a:lnTo>
                <a:lnTo>
                  <a:pt x="4849" y="334"/>
                </a:lnTo>
                <a:lnTo>
                  <a:pt x="4849" y="342"/>
                </a:lnTo>
                <a:lnTo>
                  <a:pt x="4849" y="337"/>
                </a:lnTo>
                <a:lnTo>
                  <a:pt x="4849" y="334"/>
                </a:lnTo>
                <a:lnTo>
                  <a:pt x="4849" y="283"/>
                </a:lnTo>
                <a:lnTo>
                  <a:pt x="4850" y="279"/>
                </a:lnTo>
                <a:lnTo>
                  <a:pt x="4850" y="254"/>
                </a:lnTo>
                <a:lnTo>
                  <a:pt x="4850" y="254"/>
                </a:lnTo>
                <a:lnTo>
                  <a:pt x="4850" y="255"/>
                </a:lnTo>
                <a:lnTo>
                  <a:pt x="4851" y="287"/>
                </a:lnTo>
                <a:lnTo>
                  <a:pt x="4851" y="292"/>
                </a:lnTo>
                <a:lnTo>
                  <a:pt x="4851" y="332"/>
                </a:lnTo>
                <a:lnTo>
                  <a:pt x="4851" y="334"/>
                </a:lnTo>
                <a:lnTo>
                  <a:pt x="4852" y="354"/>
                </a:lnTo>
                <a:lnTo>
                  <a:pt x="4852" y="354"/>
                </a:lnTo>
                <a:lnTo>
                  <a:pt x="4852" y="356"/>
                </a:lnTo>
                <a:lnTo>
                  <a:pt x="4852" y="352"/>
                </a:lnTo>
                <a:lnTo>
                  <a:pt x="4853" y="351"/>
                </a:lnTo>
                <a:lnTo>
                  <a:pt x="4853" y="341"/>
                </a:lnTo>
                <a:lnTo>
                  <a:pt x="4853" y="340"/>
                </a:lnTo>
                <a:lnTo>
                  <a:pt x="4853" y="335"/>
                </a:lnTo>
                <a:lnTo>
                  <a:pt x="4853" y="337"/>
                </a:lnTo>
                <a:lnTo>
                  <a:pt x="4854" y="337"/>
                </a:lnTo>
                <a:lnTo>
                  <a:pt x="4854" y="336"/>
                </a:lnTo>
                <a:lnTo>
                  <a:pt x="4854" y="345"/>
                </a:lnTo>
                <a:lnTo>
                  <a:pt x="4854" y="347"/>
                </a:lnTo>
                <a:lnTo>
                  <a:pt x="4855" y="364"/>
                </a:lnTo>
                <a:lnTo>
                  <a:pt x="4855" y="365"/>
                </a:lnTo>
                <a:lnTo>
                  <a:pt x="4855" y="372"/>
                </a:lnTo>
                <a:lnTo>
                  <a:pt x="4855" y="361"/>
                </a:lnTo>
                <a:lnTo>
                  <a:pt x="4855" y="353"/>
                </a:lnTo>
                <a:lnTo>
                  <a:pt x="4856" y="208"/>
                </a:lnTo>
                <a:lnTo>
                  <a:pt x="4856" y="194"/>
                </a:lnTo>
                <a:lnTo>
                  <a:pt x="4856" y="138"/>
                </a:lnTo>
                <a:lnTo>
                  <a:pt x="4856" y="147"/>
                </a:lnTo>
                <a:lnTo>
                  <a:pt x="4857" y="154"/>
                </a:lnTo>
                <a:lnTo>
                  <a:pt x="4857" y="272"/>
                </a:lnTo>
                <a:lnTo>
                  <a:pt x="4857" y="279"/>
                </a:lnTo>
                <a:lnTo>
                  <a:pt x="4857" y="327"/>
                </a:lnTo>
                <a:lnTo>
                  <a:pt x="4858" y="329"/>
                </a:lnTo>
                <a:lnTo>
                  <a:pt x="4858" y="334"/>
                </a:lnTo>
                <a:lnTo>
                  <a:pt x="4858" y="326"/>
                </a:lnTo>
                <a:lnTo>
                  <a:pt x="4858" y="324"/>
                </a:lnTo>
                <a:lnTo>
                  <a:pt x="4859" y="278"/>
                </a:lnTo>
                <a:lnTo>
                  <a:pt x="4859" y="274"/>
                </a:lnTo>
                <a:lnTo>
                  <a:pt x="4859" y="253"/>
                </a:lnTo>
                <a:lnTo>
                  <a:pt x="4859" y="253"/>
                </a:lnTo>
                <a:lnTo>
                  <a:pt x="4859" y="255"/>
                </a:lnTo>
                <a:lnTo>
                  <a:pt x="4860" y="291"/>
                </a:lnTo>
                <a:lnTo>
                  <a:pt x="4860" y="296"/>
                </a:lnTo>
                <a:lnTo>
                  <a:pt x="4860" y="333"/>
                </a:lnTo>
                <a:lnTo>
                  <a:pt x="4860" y="334"/>
                </a:lnTo>
                <a:lnTo>
                  <a:pt x="4861" y="350"/>
                </a:lnTo>
                <a:lnTo>
                  <a:pt x="4861" y="350"/>
                </a:lnTo>
                <a:lnTo>
                  <a:pt x="4861" y="351"/>
                </a:lnTo>
                <a:lnTo>
                  <a:pt x="4861" y="351"/>
                </a:lnTo>
                <a:lnTo>
                  <a:pt x="4861" y="347"/>
                </a:lnTo>
                <a:lnTo>
                  <a:pt x="4861" y="347"/>
                </a:lnTo>
                <a:lnTo>
                  <a:pt x="4861" y="346"/>
                </a:lnTo>
                <a:lnTo>
                  <a:pt x="4862" y="347"/>
                </a:lnTo>
                <a:lnTo>
                  <a:pt x="4862" y="337"/>
                </a:lnTo>
                <a:lnTo>
                  <a:pt x="4862" y="337"/>
                </a:lnTo>
                <a:lnTo>
                  <a:pt x="4862" y="333"/>
                </a:lnTo>
                <a:lnTo>
                  <a:pt x="4862" y="334"/>
                </a:lnTo>
                <a:lnTo>
                  <a:pt x="4863" y="334"/>
                </a:lnTo>
                <a:lnTo>
                  <a:pt x="4863" y="344"/>
                </a:lnTo>
                <a:lnTo>
                  <a:pt x="4863" y="345"/>
                </a:lnTo>
                <a:lnTo>
                  <a:pt x="4864" y="363"/>
                </a:lnTo>
                <a:lnTo>
                  <a:pt x="4864" y="364"/>
                </a:lnTo>
                <a:lnTo>
                  <a:pt x="4864" y="374"/>
                </a:lnTo>
                <a:lnTo>
                  <a:pt x="4864" y="369"/>
                </a:lnTo>
                <a:lnTo>
                  <a:pt x="4864" y="366"/>
                </a:lnTo>
                <a:lnTo>
                  <a:pt x="4865" y="227"/>
                </a:lnTo>
                <a:lnTo>
                  <a:pt x="4865" y="211"/>
                </a:lnTo>
                <a:lnTo>
                  <a:pt x="4865" y="144"/>
                </a:lnTo>
                <a:lnTo>
                  <a:pt x="4865" y="149"/>
                </a:lnTo>
                <a:lnTo>
                  <a:pt x="4866" y="153"/>
                </a:lnTo>
                <a:lnTo>
                  <a:pt x="4866" y="266"/>
                </a:lnTo>
                <a:lnTo>
                  <a:pt x="4866" y="276"/>
                </a:lnTo>
                <a:lnTo>
                  <a:pt x="4866" y="328"/>
                </a:lnTo>
                <a:lnTo>
                  <a:pt x="4867" y="330"/>
                </a:lnTo>
                <a:lnTo>
                  <a:pt x="4867" y="340"/>
                </a:lnTo>
                <a:lnTo>
                  <a:pt x="4867" y="337"/>
                </a:lnTo>
                <a:lnTo>
                  <a:pt x="4867" y="336"/>
                </a:lnTo>
                <a:lnTo>
                  <a:pt x="4868" y="292"/>
                </a:lnTo>
                <a:lnTo>
                  <a:pt x="4868" y="288"/>
                </a:lnTo>
                <a:lnTo>
                  <a:pt x="4868" y="261"/>
                </a:lnTo>
                <a:lnTo>
                  <a:pt x="4868" y="262"/>
                </a:lnTo>
                <a:lnTo>
                  <a:pt x="4868" y="261"/>
                </a:lnTo>
                <a:lnTo>
                  <a:pt x="4869" y="293"/>
                </a:lnTo>
                <a:lnTo>
                  <a:pt x="4869" y="297"/>
                </a:lnTo>
                <a:lnTo>
                  <a:pt x="4869" y="335"/>
                </a:lnTo>
                <a:lnTo>
                  <a:pt x="4870" y="339"/>
                </a:lnTo>
                <a:lnTo>
                  <a:pt x="4870" y="356"/>
                </a:lnTo>
                <a:lnTo>
                  <a:pt x="4870" y="356"/>
                </a:lnTo>
                <a:lnTo>
                  <a:pt x="4870" y="360"/>
                </a:lnTo>
                <a:lnTo>
                  <a:pt x="4870" y="359"/>
                </a:lnTo>
                <a:lnTo>
                  <a:pt x="4871" y="357"/>
                </a:lnTo>
                <a:lnTo>
                  <a:pt x="4871" y="350"/>
                </a:lnTo>
                <a:lnTo>
                  <a:pt x="4871" y="349"/>
                </a:lnTo>
                <a:lnTo>
                  <a:pt x="4872" y="346"/>
                </a:lnTo>
                <a:lnTo>
                  <a:pt x="4872" y="346"/>
                </a:lnTo>
                <a:lnTo>
                  <a:pt x="4872" y="346"/>
                </a:lnTo>
                <a:lnTo>
                  <a:pt x="4872" y="346"/>
                </a:lnTo>
                <a:lnTo>
                  <a:pt x="4872" y="353"/>
                </a:lnTo>
                <a:lnTo>
                  <a:pt x="4872" y="353"/>
                </a:lnTo>
                <a:lnTo>
                  <a:pt x="4873" y="370"/>
                </a:lnTo>
                <a:lnTo>
                  <a:pt x="4873" y="372"/>
                </a:lnTo>
                <a:lnTo>
                  <a:pt x="4873" y="383"/>
                </a:lnTo>
                <a:lnTo>
                  <a:pt x="4873" y="381"/>
                </a:lnTo>
                <a:lnTo>
                  <a:pt x="4873" y="380"/>
                </a:lnTo>
                <a:lnTo>
                  <a:pt x="4874" y="265"/>
                </a:lnTo>
                <a:lnTo>
                  <a:pt x="4874" y="249"/>
                </a:lnTo>
                <a:lnTo>
                  <a:pt x="4874" y="152"/>
                </a:lnTo>
                <a:lnTo>
                  <a:pt x="4874" y="152"/>
                </a:lnTo>
                <a:lnTo>
                  <a:pt x="4875" y="154"/>
                </a:lnTo>
                <a:lnTo>
                  <a:pt x="4875" y="256"/>
                </a:lnTo>
                <a:lnTo>
                  <a:pt x="4875" y="267"/>
                </a:lnTo>
                <a:lnTo>
                  <a:pt x="4875" y="334"/>
                </a:lnTo>
                <a:lnTo>
                  <a:pt x="4876" y="337"/>
                </a:lnTo>
                <a:lnTo>
                  <a:pt x="4876" y="354"/>
                </a:lnTo>
                <a:lnTo>
                  <a:pt x="4876" y="353"/>
                </a:lnTo>
                <a:lnTo>
                  <a:pt x="4876" y="352"/>
                </a:lnTo>
                <a:lnTo>
                  <a:pt x="4877" y="309"/>
                </a:lnTo>
                <a:lnTo>
                  <a:pt x="4877" y="305"/>
                </a:lnTo>
                <a:lnTo>
                  <a:pt x="4877" y="263"/>
                </a:lnTo>
                <a:lnTo>
                  <a:pt x="4877" y="261"/>
                </a:lnTo>
                <a:lnTo>
                  <a:pt x="4877" y="260"/>
                </a:lnTo>
                <a:lnTo>
                  <a:pt x="4878" y="285"/>
                </a:lnTo>
                <a:lnTo>
                  <a:pt x="4878" y="290"/>
                </a:lnTo>
                <a:lnTo>
                  <a:pt x="4878" y="335"/>
                </a:lnTo>
                <a:lnTo>
                  <a:pt x="4879" y="338"/>
                </a:lnTo>
                <a:lnTo>
                  <a:pt x="4879" y="360"/>
                </a:lnTo>
                <a:lnTo>
                  <a:pt x="4879" y="361"/>
                </a:lnTo>
                <a:lnTo>
                  <a:pt x="4879" y="365"/>
                </a:lnTo>
                <a:lnTo>
                  <a:pt x="4879" y="364"/>
                </a:lnTo>
                <a:lnTo>
                  <a:pt x="4880" y="363"/>
                </a:lnTo>
                <a:lnTo>
                  <a:pt x="4880" y="355"/>
                </a:lnTo>
                <a:lnTo>
                  <a:pt x="4880" y="353"/>
                </a:lnTo>
                <a:lnTo>
                  <a:pt x="4881" y="349"/>
                </a:lnTo>
                <a:lnTo>
                  <a:pt x="4881" y="349"/>
                </a:lnTo>
                <a:lnTo>
                  <a:pt x="4881" y="347"/>
                </a:lnTo>
                <a:lnTo>
                  <a:pt x="4881" y="353"/>
                </a:lnTo>
                <a:lnTo>
                  <a:pt x="4881" y="356"/>
                </a:lnTo>
                <a:lnTo>
                  <a:pt x="4882" y="369"/>
                </a:lnTo>
                <a:lnTo>
                  <a:pt x="4882" y="370"/>
                </a:lnTo>
                <a:lnTo>
                  <a:pt x="4882" y="386"/>
                </a:lnTo>
                <a:lnTo>
                  <a:pt x="4882" y="386"/>
                </a:lnTo>
                <a:lnTo>
                  <a:pt x="4883" y="386"/>
                </a:lnTo>
                <a:lnTo>
                  <a:pt x="4883" y="291"/>
                </a:lnTo>
                <a:lnTo>
                  <a:pt x="4883" y="275"/>
                </a:lnTo>
                <a:lnTo>
                  <a:pt x="4883" y="161"/>
                </a:lnTo>
                <a:lnTo>
                  <a:pt x="4884" y="160"/>
                </a:lnTo>
                <a:lnTo>
                  <a:pt x="4884" y="249"/>
                </a:lnTo>
                <a:lnTo>
                  <a:pt x="4884" y="259"/>
                </a:lnTo>
                <a:lnTo>
                  <a:pt x="4885" y="331"/>
                </a:lnTo>
                <a:lnTo>
                  <a:pt x="4885" y="337"/>
                </a:lnTo>
                <a:lnTo>
                  <a:pt x="4885" y="363"/>
                </a:lnTo>
                <a:lnTo>
                  <a:pt x="4885" y="363"/>
                </a:lnTo>
                <a:lnTo>
                  <a:pt x="4886" y="328"/>
                </a:lnTo>
                <a:lnTo>
                  <a:pt x="4886" y="322"/>
                </a:lnTo>
                <a:lnTo>
                  <a:pt x="4886" y="273"/>
                </a:lnTo>
                <a:lnTo>
                  <a:pt x="4886" y="272"/>
                </a:lnTo>
                <a:lnTo>
                  <a:pt x="4886" y="269"/>
                </a:lnTo>
                <a:lnTo>
                  <a:pt x="4887" y="288"/>
                </a:lnTo>
                <a:lnTo>
                  <a:pt x="4887" y="292"/>
                </a:lnTo>
                <a:lnTo>
                  <a:pt x="4887" y="333"/>
                </a:lnTo>
                <a:lnTo>
                  <a:pt x="4887" y="338"/>
                </a:lnTo>
                <a:lnTo>
                  <a:pt x="4888" y="367"/>
                </a:lnTo>
                <a:lnTo>
                  <a:pt x="4888" y="369"/>
                </a:lnTo>
                <a:lnTo>
                  <a:pt x="4888" y="376"/>
                </a:lnTo>
                <a:lnTo>
                  <a:pt x="4889" y="375"/>
                </a:lnTo>
                <a:lnTo>
                  <a:pt x="4889" y="366"/>
                </a:lnTo>
                <a:lnTo>
                  <a:pt x="4889" y="366"/>
                </a:lnTo>
                <a:lnTo>
                  <a:pt x="4890" y="357"/>
                </a:lnTo>
                <a:lnTo>
                  <a:pt x="4890" y="358"/>
                </a:lnTo>
                <a:lnTo>
                  <a:pt x="4890" y="356"/>
                </a:lnTo>
                <a:lnTo>
                  <a:pt x="4890" y="361"/>
                </a:lnTo>
                <a:lnTo>
                  <a:pt x="4890" y="360"/>
                </a:lnTo>
                <a:lnTo>
                  <a:pt x="4891" y="372"/>
                </a:lnTo>
                <a:lnTo>
                  <a:pt x="4891" y="374"/>
                </a:lnTo>
                <a:lnTo>
                  <a:pt x="4891" y="390"/>
                </a:lnTo>
                <a:lnTo>
                  <a:pt x="4892" y="391"/>
                </a:lnTo>
                <a:lnTo>
                  <a:pt x="4892" y="302"/>
                </a:lnTo>
                <a:lnTo>
                  <a:pt x="4892" y="285"/>
                </a:lnTo>
                <a:lnTo>
                  <a:pt x="4892" y="156"/>
                </a:lnTo>
                <a:lnTo>
                  <a:pt x="4893" y="153"/>
                </a:lnTo>
                <a:lnTo>
                  <a:pt x="4893" y="153"/>
                </a:lnTo>
                <a:lnTo>
                  <a:pt x="4893" y="221"/>
                </a:lnTo>
                <a:lnTo>
                  <a:pt x="4893" y="232"/>
                </a:lnTo>
                <a:lnTo>
                  <a:pt x="4894" y="322"/>
                </a:lnTo>
                <a:lnTo>
                  <a:pt x="4894" y="326"/>
                </a:lnTo>
                <a:lnTo>
                  <a:pt x="4894" y="352"/>
                </a:lnTo>
                <a:lnTo>
                  <a:pt x="4894" y="353"/>
                </a:lnTo>
                <a:lnTo>
                  <a:pt x="4895" y="325"/>
                </a:lnTo>
                <a:lnTo>
                  <a:pt x="4895" y="319"/>
                </a:lnTo>
                <a:lnTo>
                  <a:pt x="4895" y="270"/>
                </a:lnTo>
                <a:lnTo>
                  <a:pt x="4896" y="268"/>
                </a:lnTo>
                <a:lnTo>
                  <a:pt x="4896" y="265"/>
                </a:lnTo>
                <a:lnTo>
                  <a:pt x="4896" y="277"/>
                </a:lnTo>
                <a:lnTo>
                  <a:pt x="4896" y="280"/>
                </a:lnTo>
                <a:lnTo>
                  <a:pt x="4896" y="324"/>
                </a:lnTo>
                <a:lnTo>
                  <a:pt x="4897" y="327"/>
                </a:lnTo>
                <a:lnTo>
                  <a:pt x="4897" y="359"/>
                </a:lnTo>
                <a:lnTo>
                  <a:pt x="4897" y="361"/>
                </a:lnTo>
                <a:lnTo>
                  <a:pt x="4897" y="369"/>
                </a:lnTo>
                <a:lnTo>
                  <a:pt x="4897" y="369"/>
                </a:lnTo>
                <a:lnTo>
                  <a:pt x="4898" y="370"/>
                </a:lnTo>
                <a:lnTo>
                  <a:pt x="4898" y="363"/>
                </a:lnTo>
                <a:lnTo>
                  <a:pt x="4898" y="362"/>
                </a:lnTo>
                <a:lnTo>
                  <a:pt x="4899" y="354"/>
                </a:lnTo>
                <a:lnTo>
                  <a:pt x="4899" y="353"/>
                </a:lnTo>
                <a:lnTo>
                  <a:pt x="4899" y="352"/>
                </a:lnTo>
                <a:lnTo>
                  <a:pt x="4899" y="353"/>
                </a:lnTo>
                <a:lnTo>
                  <a:pt x="4899" y="353"/>
                </a:lnTo>
                <a:lnTo>
                  <a:pt x="4899" y="354"/>
                </a:lnTo>
                <a:lnTo>
                  <a:pt x="4900" y="365"/>
                </a:lnTo>
                <a:lnTo>
                  <a:pt x="4900" y="367"/>
                </a:lnTo>
                <a:lnTo>
                  <a:pt x="4900" y="385"/>
                </a:lnTo>
                <a:lnTo>
                  <a:pt x="4901" y="386"/>
                </a:lnTo>
                <a:lnTo>
                  <a:pt x="4901" y="387"/>
                </a:lnTo>
                <a:lnTo>
                  <a:pt x="4901" y="340"/>
                </a:lnTo>
                <a:lnTo>
                  <a:pt x="4901" y="325"/>
                </a:lnTo>
                <a:lnTo>
                  <a:pt x="4901" y="171"/>
                </a:lnTo>
                <a:lnTo>
                  <a:pt x="4902" y="164"/>
                </a:lnTo>
                <a:lnTo>
                  <a:pt x="4902" y="154"/>
                </a:lnTo>
                <a:lnTo>
                  <a:pt x="4902" y="193"/>
                </a:lnTo>
                <a:lnTo>
                  <a:pt x="4902" y="204"/>
                </a:lnTo>
                <a:lnTo>
                  <a:pt x="4903" y="305"/>
                </a:lnTo>
                <a:lnTo>
                  <a:pt x="4903" y="312"/>
                </a:lnTo>
                <a:lnTo>
                  <a:pt x="4903" y="346"/>
                </a:lnTo>
                <a:lnTo>
                  <a:pt x="4903" y="348"/>
                </a:lnTo>
                <a:lnTo>
                  <a:pt x="4903" y="350"/>
                </a:lnTo>
                <a:lnTo>
                  <a:pt x="4904" y="331"/>
                </a:lnTo>
                <a:lnTo>
                  <a:pt x="4904" y="327"/>
                </a:lnTo>
                <a:lnTo>
                  <a:pt x="4904" y="277"/>
                </a:lnTo>
                <a:lnTo>
                  <a:pt x="4905" y="274"/>
                </a:lnTo>
                <a:lnTo>
                  <a:pt x="4905" y="265"/>
                </a:lnTo>
                <a:lnTo>
                  <a:pt x="4905" y="270"/>
                </a:lnTo>
                <a:lnTo>
                  <a:pt x="4905" y="273"/>
                </a:lnTo>
                <a:lnTo>
                  <a:pt x="4905" y="315"/>
                </a:lnTo>
                <a:lnTo>
                  <a:pt x="4906" y="319"/>
                </a:lnTo>
                <a:lnTo>
                  <a:pt x="4906" y="353"/>
                </a:lnTo>
                <a:lnTo>
                  <a:pt x="4906" y="355"/>
                </a:lnTo>
                <a:lnTo>
                  <a:pt x="4907" y="369"/>
                </a:lnTo>
                <a:lnTo>
                  <a:pt x="4907" y="370"/>
                </a:lnTo>
                <a:lnTo>
                  <a:pt x="4907" y="371"/>
                </a:lnTo>
                <a:lnTo>
                  <a:pt x="4907" y="368"/>
                </a:lnTo>
                <a:lnTo>
                  <a:pt x="4907" y="367"/>
                </a:lnTo>
                <a:lnTo>
                  <a:pt x="4908" y="359"/>
                </a:lnTo>
                <a:lnTo>
                  <a:pt x="4908" y="359"/>
                </a:lnTo>
                <a:lnTo>
                  <a:pt x="4908" y="355"/>
                </a:lnTo>
                <a:lnTo>
                  <a:pt x="4908" y="356"/>
                </a:lnTo>
                <a:lnTo>
                  <a:pt x="4909" y="356"/>
                </a:lnTo>
                <a:lnTo>
                  <a:pt x="4909" y="356"/>
                </a:lnTo>
                <a:lnTo>
                  <a:pt x="4909" y="363"/>
                </a:lnTo>
                <a:lnTo>
                  <a:pt x="4909" y="364"/>
                </a:lnTo>
                <a:lnTo>
                  <a:pt x="4909" y="381"/>
                </a:lnTo>
                <a:lnTo>
                  <a:pt x="4910" y="383"/>
                </a:lnTo>
                <a:lnTo>
                  <a:pt x="4910" y="390"/>
                </a:lnTo>
                <a:lnTo>
                  <a:pt x="4910" y="377"/>
                </a:lnTo>
                <a:lnTo>
                  <a:pt x="4910" y="370"/>
                </a:lnTo>
                <a:lnTo>
                  <a:pt x="4910" y="227"/>
                </a:lnTo>
                <a:lnTo>
                  <a:pt x="4910" y="212"/>
                </a:lnTo>
                <a:lnTo>
                  <a:pt x="4911" y="158"/>
                </a:lnTo>
                <a:lnTo>
                  <a:pt x="4911" y="166"/>
                </a:lnTo>
                <a:lnTo>
                  <a:pt x="4911" y="172"/>
                </a:lnTo>
                <a:lnTo>
                  <a:pt x="4912" y="282"/>
                </a:lnTo>
                <a:lnTo>
                  <a:pt x="4912" y="290"/>
                </a:lnTo>
                <a:lnTo>
                  <a:pt x="4912" y="344"/>
                </a:lnTo>
                <a:lnTo>
                  <a:pt x="4912" y="346"/>
                </a:lnTo>
                <a:lnTo>
                  <a:pt x="4913" y="357"/>
                </a:lnTo>
                <a:lnTo>
                  <a:pt x="4913" y="351"/>
                </a:lnTo>
                <a:lnTo>
                  <a:pt x="4913" y="349"/>
                </a:lnTo>
                <a:lnTo>
                  <a:pt x="4913" y="300"/>
                </a:lnTo>
                <a:lnTo>
                  <a:pt x="4913" y="294"/>
                </a:lnTo>
                <a:lnTo>
                  <a:pt x="4914" y="265"/>
                </a:lnTo>
                <a:lnTo>
                  <a:pt x="4914" y="265"/>
                </a:lnTo>
                <a:lnTo>
                  <a:pt x="4914" y="265"/>
                </a:lnTo>
                <a:lnTo>
                  <a:pt x="4914" y="298"/>
                </a:lnTo>
                <a:lnTo>
                  <a:pt x="4915" y="301"/>
                </a:lnTo>
                <a:lnTo>
                  <a:pt x="4915" y="343"/>
                </a:lnTo>
                <a:lnTo>
                  <a:pt x="4915" y="346"/>
                </a:lnTo>
                <a:lnTo>
                  <a:pt x="4916" y="365"/>
                </a:lnTo>
                <a:lnTo>
                  <a:pt x="4916" y="366"/>
                </a:lnTo>
                <a:lnTo>
                  <a:pt x="4916" y="368"/>
                </a:lnTo>
                <a:lnTo>
                  <a:pt x="4916" y="366"/>
                </a:lnTo>
                <a:lnTo>
                  <a:pt x="4916" y="366"/>
                </a:lnTo>
                <a:lnTo>
                  <a:pt x="4917" y="355"/>
                </a:lnTo>
                <a:lnTo>
                  <a:pt x="4917" y="355"/>
                </a:lnTo>
                <a:lnTo>
                  <a:pt x="4917" y="350"/>
                </a:lnTo>
                <a:lnTo>
                  <a:pt x="4917" y="351"/>
                </a:lnTo>
                <a:lnTo>
                  <a:pt x="4918" y="350"/>
                </a:lnTo>
                <a:lnTo>
                  <a:pt x="4918" y="358"/>
                </a:lnTo>
                <a:lnTo>
                  <a:pt x="4918" y="358"/>
                </a:lnTo>
                <a:lnTo>
                  <a:pt x="4918" y="376"/>
                </a:lnTo>
                <a:lnTo>
                  <a:pt x="4919" y="378"/>
                </a:lnTo>
                <a:lnTo>
                  <a:pt x="4919" y="385"/>
                </a:lnTo>
                <a:lnTo>
                  <a:pt x="4919" y="380"/>
                </a:lnTo>
                <a:lnTo>
                  <a:pt x="4919" y="377"/>
                </a:lnTo>
                <a:lnTo>
                  <a:pt x="4920" y="235"/>
                </a:lnTo>
                <a:lnTo>
                  <a:pt x="4920" y="222"/>
                </a:lnTo>
                <a:lnTo>
                  <a:pt x="4920" y="162"/>
                </a:lnTo>
                <a:lnTo>
                  <a:pt x="4920" y="167"/>
                </a:lnTo>
                <a:lnTo>
                  <a:pt x="4920" y="173"/>
                </a:lnTo>
                <a:lnTo>
                  <a:pt x="4921" y="281"/>
                </a:lnTo>
                <a:lnTo>
                  <a:pt x="4921" y="288"/>
                </a:lnTo>
                <a:lnTo>
                  <a:pt x="4921" y="345"/>
                </a:lnTo>
                <a:lnTo>
                  <a:pt x="4922" y="346"/>
                </a:lnTo>
                <a:lnTo>
                  <a:pt x="4922" y="358"/>
                </a:lnTo>
                <a:lnTo>
                  <a:pt x="4922" y="356"/>
                </a:lnTo>
                <a:lnTo>
                  <a:pt x="4922" y="353"/>
                </a:lnTo>
                <a:lnTo>
                  <a:pt x="4922" y="300"/>
                </a:lnTo>
                <a:lnTo>
                  <a:pt x="4923" y="296"/>
                </a:lnTo>
                <a:lnTo>
                  <a:pt x="4923" y="261"/>
                </a:lnTo>
                <a:lnTo>
                  <a:pt x="4923" y="263"/>
                </a:lnTo>
                <a:lnTo>
                  <a:pt x="4923" y="295"/>
                </a:lnTo>
                <a:lnTo>
                  <a:pt x="4924" y="300"/>
                </a:lnTo>
                <a:lnTo>
                  <a:pt x="4924" y="344"/>
                </a:lnTo>
                <a:lnTo>
                  <a:pt x="4924" y="347"/>
                </a:lnTo>
                <a:lnTo>
                  <a:pt x="4925" y="365"/>
                </a:lnTo>
                <a:lnTo>
                  <a:pt x="4925" y="365"/>
                </a:lnTo>
                <a:lnTo>
                  <a:pt x="4925" y="367"/>
                </a:lnTo>
                <a:lnTo>
                  <a:pt x="4925" y="364"/>
                </a:lnTo>
                <a:lnTo>
                  <a:pt x="4925" y="365"/>
                </a:lnTo>
                <a:lnTo>
                  <a:pt x="4925" y="363"/>
                </a:lnTo>
                <a:lnTo>
                  <a:pt x="4926" y="352"/>
                </a:lnTo>
                <a:lnTo>
                  <a:pt x="4926" y="352"/>
                </a:lnTo>
                <a:lnTo>
                  <a:pt x="4926" y="347"/>
                </a:lnTo>
                <a:lnTo>
                  <a:pt x="4926" y="348"/>
                </a:lnTo>
                <a:lnTo>
                  <a:pt x="4927" y="348"/>
                </a:lnTo>
                <a:lnTo>
                  <a:pt x="4927" y="355"/>
                </a:lnTo>
                <a:lnTo>
                  <a:pt x="4927" y="356"/>
                </a:lnTo>
                <a:lnTo>
                  <a:pt x="4927" y="373"/>
                </a:lnTo>
                <a:lnTo>
                  <a:pt x="4928" y="374"/>
                </a:lnTo>
                <a:lnTo>
                  <a:pt x="4928" y="378"/>
                </a:lnTo>
                <a:lnTo>
                  <a:pt x="4928" y="354"/>
                </a:lnTo>
                <a:lnTo>
                  <a:pt x="4928" y="344"/>
                </a:lnTo>
                <a:lnTo>
                  <a:pt x="4929" y="180"/>
                </a:lnTo>
                <a:lnTo>
                  <a:pt x="4929" y="170"/>
                </a:lnTo>
                <a:lnTo>
                  <a:pt x="4929" y="143"/>
                </a:lnTo>
                <a:lnTo>
                  <a:pt x="4929" y="173"/>
                </a:lnTo>
                <a:lnTo>
                  <a:pt x="4929" y="183"/>
                </a:lnTo>
                <a:lnTo>
                  <a:pt x="4930" y="292"/>
                </a:lnTo>
                <a:lnTo>
                  <a:pt x="4930" y="297"/>
                </a:lnTo>
                <a:lnTo>
                  <a:pt x="4930" y="335"/>
                </a:lnTo>
                <a:lnTo>
                  <a:pt x="4931" y="335"/>
                </a:lnTo>
                <a:lnTo>
                  <a:pt x="4931" y="339"/>
                </a:lnTo>
                <a:lnTo>
                  <a:pt x="4931" y="327"/>
                </a:lnTo>
                <a:lnTo>
                  <a:pt x="4931" y="324"/>
                </a:lnTo>
                <a:lnTo>
                  <a:pt x="4931" y="271"/>
                </a:lnTo>
                <a:lnTo>
                  <a:pt x="4932" y="269"/>
                </a:lnTo>
                <a:lnTo>
                  <a:pt x="4932" y="254"/>
                </a:lnTo>
                <a:lnTo>
                  <a:pt x="4932" y="257"/>
                </a:lnTo>
                <a:lnTo>
                  <a:pt x="4932" y="260"/>
                </a:lnTo>
                <a:lnTo>
                  <a:pt x="4933" y="300"/>
                </a:lnTo>
                <a:lnTo>
                  <a:pt x="4933" y="303"/>
                </a:lnTo>
                <a:lnTo>
                  <a:pt x="4933" y="336"/>
                </a:lnTo>
                <a:lnTo>
                  <a:pt x="4933" y="339"/>
                </a:lnTo>
                <a:lnTo>
                  <a:pt x="4934" y="350"/>
                </a:lnTo>
                <a:lnTo>
                  <a:pt x="4934" y="350"/>
                </a:lnTo>
                <a:lnTo>
                  <a:pt x="4934" y="351"/>
                </a:lnTo>
                <a:lnTo>
                  <a:pt x="4934" y="352"/>
                </a:lnTo>
                <a:lnTo>
                  <a:pt x="4934" y="350"/>
                </a:lnTo>
                <a:lnTo>
                  <a:pt x="4934" y="350"/>
                </a:lnTo>
                <a:lnTo>
                  <a:pt x="4935" y="348"/>
                </a:lnTo>
                <a:lnTo>
                  <a:pt x="4935" y="339"/>
                </a:lnTo>
                <a:lnTo>
                  <a:pt x="4935" y="339"/>
                </a:lnTo>
                <a:lnTo>
                  <a:pt x="4935" y="336"/>
                </a:lnTo>
                <a:lnTo>
                  <a:pt x="4935" y="337"/>
                </a:lnTo>
                <a:lnTo>
                  <a:pt x="4936" y="337"/>
                </a:lnTo>
                <a:lnTo>
                  <a:pt x="4936" y="347"/>
                </a:lnTo>
                <a:lnTo>
                  <a:pt x="4936" y="348"/>
                </a:lnTo>
                <a:lnTo>
                  <a:pt x="4936" y="364"/>
                </a:lnTo>
                <a:lnTo>
                  <a:pt x="4936" y="366"/>
                </a:lnTo>
                <a:lnTo>
                  <a:pt x="4937" y="372"/>
                </a:lnTo>
                <a:lnTo>
                  <a:pt x="4937" y="359"/>
                </a:lnTo>
                <a:lnTo>
                  <a:pt x="4937" y="351"/>
                </a:lnTo>
                <a:lnTo>
                  <a:pt x="4938" y="196"/>
                </a:lnTo>
                <a:lnTo>
                  <a:pt x="4938" y="183"/>
                </a:lnTo>
                <a:lnTo>
                  <a:pt x="4938" y="144"/>
                </a:lnTo>
                <a:lnTo>
                  <a:pt x="4938" y="161"/>
                </a:lnTo>
                <a:lnTo>
                  <a:pt x="4938" y="170"/>
                </a:lnTo>
                <a:lnTo>
                  <a:pt x="4939" y="281"/>
                </a:lnTo>
                <a:lnTo>
                  <a:pt x="4939" y="287"/>
                </a:lnTo>
                <a:lnTo>
                  <a:pt x="4939" y="328"/>
                </a:lnTo>
                <a:lnTo>
                  <a:pt x="4939" y="331"/>
                </a:lnTo>
                <a:lnTo>
                  <a:pt x="4940" y="338"/>
                </a:lnTo>
                <a:lnTo>
                  <a:pt x="4940" y="331"/>
                </a:lnTo>
                <a:lnTo>
                  <a:pt x="4940" y="328"/>
                </a:lnTo>
                <a:lnTo>
                  <a:pt x="4940" y="276"/>
                </a:lnTo>
                <a:lnTo>
                  <a:pt x="4941" y="273"/>
                </a:lnTo>
                <a:lnTo>
                  <a:pt x="4941" y="254"/>
                </a:lnTo>
                <a:lnTo>
                  <a:pt x="4941" y="256"/>
                </a:lnTo>
                <a:lnTo>
                  <a:pt x="4941" y="259"/>
                </a:lnTo>
                <a:lnTo>
                  <a:pt x="4942" y="296"/>
                </a:lnTo>
                <a:lnTo>
                  <a:pt x="4942" y="299"/>
                </a:lnTo>
                <a:lnTo>
                  <a:pt x="4942" y="332"/>
                </a:lnTo>
                <a:lnTo>
                  <a:pt x="4942" y="334"/>
                </a:lnTo>
                <a:lnTo>
                  <a:pt x="4943" y="349"/>
                </a:lnTo>
                <a:lnTo>
                  <a:pt x="4943" y="350"/>
                </a:lnTo>
                <a:lnTo>
                  <a:pt x="4943" y="351"/>
                </a:lnTo>
                <a:lnTo>
                  <a:pt x="4943" y="349"/>
                </a:lnTo>
                <a:lnTo>
                  <a:pt x="4944" y="348"/>
                </a:lnTo>
                <a:lnTo>
                  <a:pt x="4944" y="341"/>
                </a:lnTo>
                <a:lnTo>
                  <a:pt x="4944" y="340"/>
                </a:lnTo>
                <a:lnTo>
                  <a:pt x="4944" y="337"/>
                </a:lnTo>
                <a:lnTo>
                  <a:pt x="4944" y="339"/>
                </a:lnTo>
                <a:lnTo>
                  <a:pt x="4945" y="339"/>
                </a:lnTo>
                <a:lnTo>
                  <a:pt x="4945" y="346"/>
                </a:lnTo>
                <a:lnTo>
                  <a:pt x="4945" y="348"/>
                </a:lnTo>
                <a:lnTo>
                  <a:pt x="4946" y="365"/>
                </a:lnTo>
                <a:lnTo>
                  <a:pt x="4946" y="366"/>
                </a:lnTo>
                <a:lnTo>
                  <a:pt x="4946" y="377"/>
                </a:lnTo>
                <a:lnTo>
                  <a:pt x="4946" y="375"/>
                </a:lnTo>
                <a:lnTo>
                  <a:pt x="4946" y="374"/>
                </a:lnTo>
                <a:lnTo>
                  <a:pt x="4947" y="248"/>
                </a:lnTo>
                <a:lnTo>
                  <a:pt x="4947" y="234"/>
                </a:lnTo>
                <a:lnTo>
                  <a:pt x="4947" y="151"/>
                </a:lnTo>
                <a:lnTo>
                  <a:pt x="4947" y="151"/>
                </a:lnTo>
                <a:lnTo>
                  <a:pt x="4947" y="154"/>
                </a:lnTo>
                <a:lnTo>
                  <a:pt x="4948" y="248"/>
                </a:lnTo>
                <a:lnTo>
                  <a:pt x="4948" y="258"/>
                </a:lnTo>
                <a:lnTo>
                  <a:pt x="4948" y="327"/>
                </a:lnTo>
                <a:lnTo>
                  <a:pt x="4949" y="330"/>
                </a:lnTo>
                <a:lnTo>
                  <a:pt x="4949" y="345"/>
                </a:lnTo>
                <a:lnTo>
                  <a:pt x="4949" y="344"/>
                </a:lnTo>
                <a:lnTo>
                  <a:pt x="4949" y="342"/>
                </a:lnTo>
                <a:lnTo>
                  <a:pt x="4949" y="294"/>
                </a:lnTo>
                <a:lnTo>
                  <a:pt x="4950" y="288"/>
                </a:lnTo>
                <a:lnTo>
                  <a:pt x="4950" y="256"/>
                </a:lnTo>
                <a:lnTo>
                  <a:pt x="4950" y="256"/>
                </a:lnTo>
                <a:lnTo>
                  <a:pt x="4951" y="285"/>
                </a:lnTo>
                <a:lnTo>
                  <a:pt x="4951" y="289"/>
                </a:lnTo>
                <a:lnTo>
                  <a:pt x="4951" y="324"/>
                </a:lnTo>
                <a:lnTo>
                  <a:pt x="4951" y="326"/>
                </a:lnTo>
                <a:lnTo>
                  <a:pt x="4952" y="348"/>
                </a:lnTo>
                <a:lnTo>
                  <a:pt x="4952" y="350"/>
                </a:lnTo>
                <a:lnTo>
                  <a:pt x="4952" y="352"/>
                </a:lnTo>
                <a:lnTo>
                  <a:pt x="4952" y="351"/>
                </a:lnTo>
                <a:lnTo>
                  <a:pt x="4953" y="351"/>
                </a:lnTo>
                <a:lnTo>
                  <a:pt x="4953" y="343"/>
                </a:lnTo>
                <a:lnTo>
                  <a:pt x="4953" y="343"/>
                </a:lnTo>
                <a:lnTo>
                  <a:pt x="4953" y="339"/>
                </a:lnTo>
                <a:lnTo>
                  <a:pt x="4954" y="339"/>
                </a:lnTo>
                <a:lnTo>
                  <a:pt x="4954" y="344"/>
                </a:lnTo>
                <a:lnTo>
                  <a:pt x="4954" y="346"/>
                </a:lnTo>
                <a:lnTo>
                  <a:pt x="4955" y="357"/>
                </a:lnTo>
                <a:lnTo>
                  <a:pt x="4955" y="359"/>
                </a:lnTo>
                <a:lnTo>
                  <a:pt x="4955" y="374"/>
                </a:lnTo>
                <a:lnTo>
                  <a:pt x="4955" y="373"/>
                </a:lnTo>
                <a:lnTo>
                  <a:pt x="4955" y="373"/>
                </a:lnTo>
                <a:lnTo>
                  <a:pt x="4956" y="272"/>
                </a:lnTo>
                <a:lnTo>
                  <a:pt x="4956" y="255"/>
                </a:lnTo>
                <a:lnTo>
                  <a:pt x="4956" y="147"/>
                </a:lnTo>
                <a:lnTo>
                  <a:pt x="4957" y="148"/>
                </a:lnTo>
                <a:lnTo>
                  <a:pt x="4957" y="229"/>
                </a:lnTo>
                <a:lnTo>
                  <a:pt x="4957" y="238"/>
                </a:lnTo>
                <a:lnTo>
                  <a:pt x="4957" y="318"/>
                </a:lnTo>
                <a:lnTo>
                  <a:pt x="4958" y="321"/>
                </a:lnTo>
                <a:lnTo>
                  <a:pt x="4958" y="344"/>
                </a:lnTo>
                <a:lnTo>
                  <a:pt x="4958" y="343"/>
                </a:lnTo>
                <a:lnTo>
                  <a:pt x="4959" y="307"/>
                </a:lnTo>
                <a:lnTo>
                  <a:pt x="4959" y="301"/>
                </a:lnTo>
                <a:lnTo>
                  <a:pt x="4959" y="255"/>
                </a:lnTo>
                <a:lnTo>
                  <a:pt x="4959" y="253"/>
                </a:lnTo>
                <a:lnTo>
                  <a:pt x="4960" y="273"/>
                </a:lnTo>
                <a:lnTo>
                  <a:pt x="4960" y="277"/>
                </a:lnTo>
                <a:lnTo>
                  <a:pt x="4960" y="321"/>
                </a:lnTo>
                <a:lnTo>
                  <a:pt x="4960" y="324"/>
                </a:lnTo>
                <a:lnTo>
                  <a:pt x="4961" y="351"/>
                </a:lnTo>
                <a:lnTo>
                  <a:pt x="4961" y="351"/>
                </a:lnTo>
                <a:lnTo>
                  <a:pt x="4961" y="356"/>
                </a:lnTo>
                <a:lnTo>
                  <a:pt x="4961" y="356"/>
                </a:lnTo>
                <a:lnTo>
                  <a:pt x="4962" y="354"/>
                </a:lnTo>
                <a:lnTo>
                  <a:pt x="4962" y="346"/>
                </a:lnTo>
                <a:lnTo>
                  <a:pt x="4962" y="345"/>
                </a:lnTo>
                <a:lnTo>
                  <a:pt x="4962" y="338"/>
                </a:lnTo>
                <a:lnTo>
                  <a:pt x="4962" y="338"/>
                </a:lnTo>
                <a:lnTo>
                  <a:pt x="4963" y="337"/>
                </a:lnTo>
                <a:lnTo>
                  <a:pt x="4963" y="340"/>
                </a:lnTo>
                <a:lnTo>
                  <a:pt x="4963" y="342"/>
                </a:lnTo>
                <a:lnTo>
                  <a:pt x="4964" y="356"/>
                </a:lnTo>
                <a:lnTo>
                  <a:pt x="4964" y="357"/>
                </a:lnTo>
                <a:lnTo>
                  <a:pt x="4964" y="376"/>
                </a:lnTo>
                <a:lnTo>
                  <a:pt x="4964" y="376"/>
                </a:lnTo>
                <a:lnTo>
                  <a:pt x="4964" y="377"/>
                </a:lnTo>
                <a:lnTo>
                  <a:pt x="4965" y="319"/>
                </a:lnTo>
                <a:lnTo>
                  <a:pt x="4965" y="303"/>
                </a:lnTo>
                <a:lnTo>
                  <a:pt x="4965" y="161"/>
                </a:lnTo>
                <a:lnTo>
                  <a:pt x="4965" y="155"/>
                </a:lnTo>
                <a:lnTo>
                  <a:pt x="4966" y="144"/>
                </a:lnTo>
                <a:lnTo>
                  <a:pt x="4966" y="194"/>
                </a:lnTo>
                <a:lnTo>
                  <a:pt x="4966" y="205"/>
                </a:lnTo>
                <a:lnTo>
                  <a:pt x="4966" y="303"/>
                </a:lnTo>
                <a:lnTo>
                  <a:pt x="4967" y="309"/>
                </a:lnTo>
                <a:lnTo>
                  <a:pt x="4967" y="339"/>
                </a:lnTo>
                <a:lnTo>
                  <a:pt x="4967" y="339"/>
                </a:lnTo>
                <a:lnTo>
                  <a:pt x="4967" y="340"/>
                </a:lnTo>
                <a:lnTo>
                  <a:pt x="4968" y="315"/>
                </a:lnTo>
                <a:lnTo>
                  <a:pt x="4968" y="310"/>
                </a:lnTo>
                <a:lnTo>
                  <a:pt x="4968" y="261"/>
                </a:lnTo>
                <a:lnTo>
                  <a:pt x="4968" y="259"/>
                </a:lnTo>
                <a:lnTo>
                  <a:pt x="4968" y="250"/>
                </a:lnTo>
                <a:lnTo>
                  <a:pt x="4969" y="261"/>
                </a:lnTo>
                <a:lnTo>
                  <a:pt x="4969" y="265"/>
                </a:lnTo>
                <a:lnTo>
                  <a:pt x="4969" y="309"/>
                </a:lnTo>
                <a:lnTo>
                  <a:pt x="4970" y="313"/>
                </a:lnTo>
                <a:lnTo>
                  <a:pt x="4970" y="343"/>
                </a:lnTo>
                <a:lnTo>
                  <a:pt x="4970" y="344"/>
                </a:lnTo>
                <a:lnTo>
                  <a:pt x="4970" y="352"/>
                </a:lnTo>
                <a:lnTo>
                  <a:pt x="4970" y="351"/>
                </a:lnTo>
                <a:lnTo>
                  <a:pt x="4971" y="351"/>
                </a:lnTo>
                <a:lnTo>
                  <a:pt x="4971" y="346"/>
                </a:lnTo>
                <a:lnTo>
                  <a:pt x="4971" y="346"/>
                </a:lnTo>
                <a:lnTo>
                  <a:pt x="4972" y="337"/>
                </a:lnTo>
                <a:lnTo>
                  <a:pt x="4972" y="335"/>
                </a:lnTo>
                <a:lnTo>
                  <a:pt x="4972" y="338"/>
                </a:lnTo>
                <a:lnTo>
                  <a:pt x="4972" y="339"/>
                </a:lnTo>
                <a:lnTo>
                  <a:pt x="4973" y="352"/>
                </a:lnTo>
                <a:lnTo>
                  <a:pt x="4973" y="353"/>
                </a:lnTo>
                <a:lnTo>
                  <a:pt x="4973" y="373"/>
                </a:lnTo>
                <a:lnTo>
                  <a:pt x="4973" y="374"/>
                </a:lnTo>
                <a:lnTo>
                  <a:pt x="4973" y="377"/>
                </a:lnTo>
                <a:lnTo>
                  <a:pt x="4974" y="361"/>
                </a:lnTo>
                <a:lnTo>
                  <a:pt x="4974" y="352"/>
                </a:lnTo>
                <a:lnTo>
                  <a:pt x="4974" y="191"/>
                </a:lnTo>
                <a:lnTo>
                  <a:pt x="4975" y="179"/>
                </a:lnTo>
                <a:lnTo>
                  <a:pt x="4975" y="146"/>
                </a:lnTo>
                <a:lnTo>
                  <a:pt x="4975" y="170"/>
                </a:lnTo>
                <a:lnTo>
                  <a:pt x="4975" y="179"/>
                </a:lnTo>
                <a:lnTo>
                  <a:pt x="4975" y="288"/>
                </a:lnTo>
                <a:lnTo>
                  <a:pt x="4976" y="295"/>
                </a:lnTo>
                <a:lnTo>
                  <a:pt x="4976" y="340"/>
                </a:lnTo>
                <a:lnTo>
                  <a:pt x="4976" y="343"/>
                </a:lnTo>
                <a:lnTo>
                  <a:pt x="4976" y="346"/>
                </a:lnTo>
                <a:lnTo>
                  <a:pt x="4977" y="334"/>
                </a:lnTo>
                <a:lnTo>
                  <a:pt x="4977" y="331"/>
                </a:lnTo>
                <a:lnTo>
                  <a:pt x="4977" y="280"/>
                </a:lnTo>
                <a:lnTo>
                  <a:pt x="4977" y="275"/>
                </a:lnTo>
                <a:lnTo>
                  <a:pt x="4978" y="255"/>
                </a:lnTo>
                <a:lnTo>
                  <a:pt x="4978" y="257"/>
                </a:lnTo>
                <a:lnTo>
                  <a:pt x="4978" y="259"/>
                </a:lnTo>
                <a:lnTo>
                  <a:pt x="4978" y="300"/>
                </a:lnTo>
                <a:lnTo>
                  <a:pt x="4979" y="304"/>
                </a:lnTo>
                <a:lnTo>
                  <a:pt x="4979" y="340"/>
                </a:lnTo>
                <a:lnTo>
                  <a:pt x="4979" y="343"/>
                </a:lnTo>
                <a:lnTo>
                  <a:pt x="4979" y="356"/>
                </a:lnTo>
                <a:lnTo>
                  <a:pt x="4979" y="355"/>
                </a:lnTo>
                <a:lnTo>
                  <a:pt x="4980" y="356"/>
                </a:lnTo>
                <a:lnTo>
                  <a:pt x="4980" y="356"/>
                </a:lnTo>
                <a:lnTo>
                  <a:pt x="4980" y="353"/>
                </a:lnTo>
                <a:lnTo>
                  <a:pt x="4980" y="352"/>
                </a:lnTo>
                <a:lnTo>
                  <a:pt x="4981" y="343"/>
                </a:lnTo>
                <a:lnTo>
                  <a:pt x="4981" y="343"/>
                </a:lnTo>
                <a:lnTo>
                  <a:pt x="4981" y="339"/>
                </a:lnTo>
                <a:lnTo>
                  <a:pt x="4981" y="339"/>
                </a:lnTo>
                <a:lnTo>
                  <a:pt x="4981" y="338"/>
                </a:lnTo>
                <a:lnTo>
                  <a:pt x="4982" y="348"/>
                </a:lnTo>
                <a:lnTo>
                  <a:pt x="4982" y="349"/>
                </a:lnTo>
                <a:lnTo>
                  <a:pt x="4982" y="368"/>
                </a:lnTo>
                <a:lnTo>
                  <a:pt x="4983" y="369"/>
                </a:lnTo>
                <a:lnTo>
                  <a:pt x="4983" y="374"/>
                </a:lnTo>
                <a:lnTo>
                  <a:pt x="4983" y="362"/>
                </a:lnTo>
                <a:lnTo>
                  <a:pt x="4983" y="354"/>
                </a:lnTo>
                <a:lnTo>
                  <a:pt x="4983" y="197"/>
                </a:lnTo>
                <a:lnTo>
                  <a:pt x="4984" y="185"/>
                </a:lnTo>
                <a:lnTo>
                  <a:pt x="4984" y="148"/>
                </a:lnTo>
                <a:lnTo>
                  <a:pt x="4984" y="168"/>
                </a:lnTo>
                <a:lnTo>
                  <a:pt x="4984" y="178"/>
                </a:lnTo>
                <a:lnTo>
                  <a:pt x="4985" y="285"/>
                </a:lnTo>
                <a:lnTo>
                  <a:pt x="4985" y="293"/>
                </a:lnTo>
                <a:lnTo>
                  <a:pt x="4985" y="342"/>
                </a:lnTo>
                <a:lnTo>
                  <a:pt x="4985" y="344"/>
                </a:lnTo>
                <a:lnTo>
                  <a:pt x="4986" y="350"/>
                </a:lnTo>
                <a:lnTo>
                  <a:pt x="4986" y="343"/>
                </a:lnTo>
                <a:lnTo>
                  <a:pt x="4986" y="339"/>
                </a:lnTo>
                <a:lnTo>
                  <a:pt x="4986" y="279"/>
                </a:lnTo>
                <a:lnTo>
                  <a:pt x="4986" y="274"/>
                </a:lnTo>
                <a:lnTo>
                  <a:pt x="4987" y="250"/>
                </a:lnTo>
                <a:lnTo>
                  <a:pt x="4987" y="252"/>
                </a:lnTo>
                <a:lnTo>
                  <a:pt x="4987" y="255"/>
                </a:lnTo>
                <a:lnTo>
                  <a:pt x="4987" y="299"/>
                </a:lnTo>
                <a:lnTo>
                  <a:pt x="4988" y="304"/>
                </a:lnTo>
                <a:lnTo>
                  <a:pt x="4988" y="342"/>
                </a:lnTo>
                <a:lnTo>
                  <a:pt x="4988" y="345"/>
                </a:lnTo>
                <a:lnTo>
                  <a:pt x="4988" y="357"/>
                </a:lnTo>
                <a:lnTo>
                  <a:pt x="4988" y="358"/>
                </a:lnTo>
                <a:lnTo>
                  <a:pt x="4989" y="358"/>
                </a:lnTo>
                <a:lnTo>
                  <a:pt x="4989" y="352"/>
                </a:lnTo>
                <a:lnTo>
                  <a:pt x="4989" y="351"/>
                </a:lnTo>
                <a:lnTo>
                  <a:pt x="4990" y="339"/>
                </a:lnTo>
                <a:lnTo>
                  <a:pt x="4990" y="338"/>
                </a:lnTo>
                <a:lnTo>
                  <a:pt x="4990" y="335"/>
                </a:lnTo>
                <a:lnTo>
                  <a:pt x="4990" y="336"/>
                </a:lnTo>
                <a:lnTo>
                  <a:pt x="4990" y="338"/>
                </a:lnTo>
                <a:lnTo>
                  <a:pt x="4991" y="349"/>
                </a:lnTo>
                <a:lnTo>
                  <a:pt x="4991" y="350"/>
                </a:lnTo>
                <a:lnTo>
                  <a:pt x="4991" y="365"/>
                </a:lnTo>
                <a:lnTo>
                  <a:pt x="4991" y="366"/>
                </a:lnTo>
                <a:lnTo>
                  <a:pt x="4992" y="368"/>
                </a:lnTo>
                <a:lnTo>
                  <a:pt x="4992" y="321"/>
                </a:lnTo>
                <a:lnTo>
                  <a:pt x="4992" y="307"/>
                </a:lnTo>
                <a:lnTo>
                  <a:pt x="4992" y="145"/>
                </a:lnTo>
                <a:lnTo>
                  <a:pt x="4993" y="138"/>
                </a:lnTo>
                <a:lnTo>
                  <a:pt x="4993" y="129"/>
                </a:lnTo>
                <a:lnTo>
                  <a:pt x="4993" y="184"/>
                </a:lnTo>
                <a:lnTo>
                  <a:pt x="4993" y="196"/>
                </a:lnTo>
                <a:lnTo>
                  <a:pt x="4994" y="293"/>
                </a:lnTo>
                <a:lnTo>
                  <a:pt x="4994" y="299"/>
                </a:lnTo>
                <a:lnTo>
                  <a:pt x="4994" y="324"/>
                </a:lnTo>
                <a:lnTo>
                  <a:pt x="4994" y="325"/>
                </a:lnTo>
                <a:lnTo>
                  <a:pt x="4994" y="327"/>
                </a:lnTo>
                <a:lnTo>
                  <a:pt x="4995" y="308"/>
                </a:lnTo>
                <a:lnTo>
                  <a:pt x="4995" y="303"/>
                </a:lnTo>
                <a:lnTo>
                  <a:pt x="4995" y="252"/>
                </a:lnTo>
                <a:lnTo>
                  <a:pt x="4996" y="249"/>
                </a:lnTo>
                <a:lnTo>
                  <a:pt x="4996" y="242"/>
                </a:lnTo>
                <a:lnTo>
                  <a:pt x="4996" y="252"/>
                </a:lnTo>
                <a:lnTo>
                  <a:pt x="4996" y="256"/>
                </a:lnTo>
                <a:lnTo>
                  <a:pt x="4996" y="300"/>
                </a:lnTo>
                <a:lnTo>
                  <a:pt x="4997" y="304"/>
                </a:lnTo>
                <a:lnTo>
                  <a:pt x="4997" y="329"/>
                </a:lnTo>
                <a:lnTo>
                  <a:pt x="4997" y="331"/>
                </a:lnTo>
                <a:lnTo>
                  <a:pt x="4998" y="341"/>
                </a:lnTo>
                <a:lnTo>
                  <a:pt x="4998" y="339"/>
                </a:lnTo>
                <a:lnTo>
                  <a:pt x="4998" y="340"/>
                </a:lnTo>
                <a:lnTo>
                  <a:pt x="4998" y="333"/>
                </a:lnTo>
                <a:lnTo>
                  <a:pt x="4998" y="333"/>
                </a:lnTo>
                <a:lnTo>
                  <a:pt x="4999" y="324"/>
                </a:lnTo>
                <a:lnTo>
                  <a:pt x="4999" y="324"/>
                </a:lnTo>
                <a:lnTo>
                  <a:pt x="4999" y="323"/>
                </a:lnTo>
                <a:lnTo>
                  <a:pt x="4999" y="322"/>
                </a:lnTo>
                <a:lnTo>
                  <a:pt x="4999" y="326"/>
                </a:lnTo>
                <a:lnTo>
                  <a:pt x="4999" y="327"/>
                </a:lnTo>
                <a:lnTo>
                  <a:pt x="5000" y="339"/>
                </a:lnTo>
                <a:lnTo>
                  <a:pt x="5000" y="341"/>
                </a:lnTo>
                <a:lnTo>
                  <a:pt x="5000" y="359"/>
                </a:lnTo>
                <a:lnTo>
                  <a:pt x="5001" y="359"/>
                </a:lnTo>
                <a:lnTo>
                  <a:pt x="5001" y="361"/>
                </a:lnTo>
                <a:lnTo>
                  <a:pt x="5001" y="302"/>
                </a:lnTo>
                <a:lnTo>
                  <a:pt x="5001" y="287"/>
                </a:lnTo>
                <a:lnTo>
                  <a:pt x="5001" y="132"/>
                </a:lnTo>
                <a:lnTo>
                  <a:pt x="5002" y="125"/>
                </a:lnTo>
                <a:lnTo>
                  <a:pt x="5002" y="120"/>
                </a:lnTo>
                <a:lnTo>
                  <a:pt x="5002" y="189"/>
                </a:lnTo>
                <a:lnTo>
                  <a:pt x="5002" y="200"/>
                </a:lnTo>
                <a:lnTo>
                  <a:pt x="5003" y="292"/>
                </a:lnTo>
                <a:lnTo>
                  <a:pt x="5003" y="297"/>
                </a:lnTo>
                <a:lnTo>
                  <a:pt x="5003" y="319"/>
                </a:lnTo>
                <a:lnTo>
                  <a:pt x="5003" y="319"/>
                </a:lnTo>
                <a:lnTo>
                  <a:pt x="5003" y="319"/>
                </a:lnTo>
                <a:lnTo>
                  <a:pt x="5004" y="294"/>
                </a:lnTo>
                <a:lnTo>
                  <a:pt x="5004" y="289"/>
                </a:lnTo>
                <a:lnTo>
                  <a:pt x="5004" y="241"/>
                </a:lnTo>
                <a:lnTo>
                  <a:pt x="5005" y="239"/>
                </a:lnTo>
                <a:lnTo>
                  <a:pt x="5005" y="235"/>
                </a:lnTo>
                <a:lnTo>
                  <a:pt x="5005" y="253"/>
                </a:lnTo>
                <a:lnTo>
                  <a:pt x="5005" y="256"/>
                </a:lnTo>
                <a:lnTo>
                  <a:pt x="5005" y="300"/>
                </a:lnTo>
                <a:lnTo>
                  <a:pt x="5006" y="303"/>
                </a:lnTo>
                <a:lnTo>
                  <a:pt x="5006" y="327"/>
                </a:lnTo>
                <a:lnTo>
                  <a:pt x="5006" y="328"/>
                </a:lnTo>
                <a:lnTo>
                  <a:pt x="5007" y="334"/>
                </a:lnTo>
                <a:lnTo>
                  <a:pt x="5007" y="333"/>
                </a:lnTo>
                <a:lnTo>
                  <a:pt x="5007" y="334"/>
                </a:lnTo>
                <a:lnTo>
                  <a:pt x="5007" y="327"/>
                </a:lnTo>
                <a:lnTo>
                  <a:pt x="5007" y="327"/>
                </a:lnTo>
                <a:lnTo>
                  <a:pt x="5007" y="327"/>
                </a:lnTo>
                <a:lnTo>
                  <a:pt x="5008" y="321"/>
                </a:lnTo>
                <a:lnTo>
                  <a:pt x="5008" y="322"/>
                </a:lnTo>
                <a:lnTo>
                  <a:pt x="5008" y="321"/>
                </a:lnTo>
                <a:lnTo>
                  <a:pt x="5008" y="320"/>
                </a:lnTo>
                <a:lnTo>
                  <a:pt x="5008" y="324"/>
                </a:lnTo>
                <a:lnTo>
                  <a:pt x="5009" y="326"/>
                </a:lnTo>
                <a:lnTo>
                  <a:pt x="5009" y="338"/>
                </a:lnTo>
                <a:lnTo>
                  <a:pt x="5009" y="339"/>
                </a:lnTo>
                <a:lnTo>
                  <a:pt x="5009" y="357"/>
                </a:lnTo>
                <a:lnTo>
                  <a:pt x="5010" y="358"/>
                </a:lnTo>
                <a:lnTo>
                  <a:pt x="5010" y="362"/>
                </a:lnTo>
                <a:lnTo>
                  <a:pt x="5010" y="343"/>
                </a:lnTo>
                <a:lnTo>
                  <a:pt x="5010" y="333"/>
                </a:lnTo>
                <a:lnTo>
                  <a:pt x="5010" y="165"/>
                </a:lnTo>
                <a:lnTo>
                  <a:pt x="5011" y="153"/>
                </a:lnTo>
                <a:lnTo>
                  <a:pt x="5011" y="125"/>
                </a:lnTo>
                <a:lnTo>
                  <a:pt x="5011" y="158"/>
                </a:lnTo>
                <a:lnTo>
                  <a:pt x="5011" y="169"/>
                </a:lnTo>
                <a:lnTo>
                  <a:pt x="5012" y="275"/>
                </a:lnTo>
                <a:lnTo>
                  <a:pt x="5012" y="282"/>
                </a:lnTo>
                <a:lnTo>
                  <a:pt x="5012" y="328"/>
                </a:lnTo>
                <a:lnTo>
                  <a:pt x="5012" y="330"/>
                </a:lnTo>
                <a:lnTo>
                  <a:pt x="5012" y="333"/>
                </a:lnTo>
                <a:lnTo>
                  <a:pt x="5013" y="323"/>
                </a:lnTo>
                <a:lnTo>
                  <a:pt x="5013" y="319"/>
                </a:lnTo>
                <a:lnTo>
                  <a:pt x="5013" y="262"/>
                </a:lnTo>
                <a:lnTo>
                  <a:pt x="5014" y="258"/>
                </a:lnTo>
                <a:lnTo>
                  <a:pt x="5014" y="244"/>
                </a:lnTo>
                <a:lnTo>
                  <a:pt x="5014" y="249"/>
                </a:lnTo>
                <a:lnTo>
                  <a:pt x="5014" y="252"/>
                </a:lnTo>
                <a:lnTo>
                  <a:pt x="5014" y="293"/>
                </a:lnTo>
                <a:lnTo>
                  <a:pt x="5014" y="296"/>
                </a:lnTo>
                <a:lnTo>
                  <a:pt x="5015" y="335"/>
                </a:lnTo>
                <a:lnTo>
                  <a:pt x="5015" y="336"/>
                </a:lnTo>
                <a:lnTo>
                  <a:pt x="5016" y="348"/>
                </a:lnTo>
                <a:lnTo>
                  <a:pt x="5016" y="348"/>
                </a:lnTo>
                <a:lnTo>
                  <a:pt x="5016" y="342"/>
                </a:lnTo>
                <a:lnTo>
                  <a:pt x="5016" y="341"/>
                </a:lnTo>
                <a:lnTo>
                  <a:pt x="5017" y="332"/>
                </a:lnTo>
                <a:lnTo>
                  <a:pt x="5017" y="332"/>
                </a:lnTo>
                <a:lnTo>
                  <a:pt x="5017" y="331"/>
                </a:lnTo>
                <a:lnTo>
                  <a:pt x="5017" y="332"/>
                </a:lnTo>
                <a:lnTo>
                  <a:pt x="5017" y="332"/>
                </a:lnTo>
                <a:lnTo>
                  <a:pt x="5018" y="343"/>
                </a:lnTo>
                <a:lnTo>
                  <a:pt x="5018" y="344"/>
                </a:lnTo>
                <a:lnTo>
                  <a:pt x="5018" y="360"/>
                </a:lnTo>
                <a:lnTo>
                  <a:pt x="5019" y="362"/>
                </a:lnTo>
                <a:lnTo>
                  <a:pt x="5019" y="376"/>
                </a:lnTo>
                <a:lnTo>
                  <a:pt x="5019" y="376"/>
                </a:lnTo>
                <a:lnTo>
                  <a:pt x="5019" y="375"/>
                </a:lnTo>
                <a:lnTo>
                  <a:pt x="5020" y="284"/>
                </a:lnTo>
                <a:lnTo>
                  <a:pt x="5020" y="267"/>
                </a:lnTo>
                <a:lnTo>
                  <a:pt x="5020" y="135"/>
                </a:lnTo>
                <a:lnTo>
                  <a:pt x="5020" y="131"/>
                </a:lnTo>
                <a:lnTo>
                  <a:pt x="5020" y="130"/>
                </a:lnTo>
                <a:lnTo>
                  <a:pt x="5021" y="216"/>
                </a:lnTo>
                <a:lnTo>
                  <a:pt x="5021" y="228"/>
                </a:lnTo>
                <a:lnTo>
                  <a:pt x="5021" y="320"/>
                </a:lnTo>
                <a:lnTo>
                  <a:pt x="5022" y="325"/>
                </a:lnTo>
                <a:lnTo>
                  <a:pt x="5022" y="353"/>
                </a:lnTo>
                <a:lnTo>
                  <a:pt x="5022" y="353"/>
                </a:lnTo>
                <a:lnTo>
                  <a:pt x="5022" y="308"/>
                </a:lnTo>
                <a:lnTo>
                  <a:pt x="5023" y="301"/>
                </a:lnTo>
                <a:lnTo>
                  <a:pt x="5023" y="249"/>
                </a:lnTo>
                <a:lnTo>
                  <a:pt x="5023" y="249"/>
                </a:lnTo>
                <a:lnTo>
                  <a:pt x="5023" y="245"/>
                </a:lnTo>
                <a:lnTo>
                  <a:pt x="5023" y="269"/>
                </a:lnTo>
                <a:lnTo>
                  <a:pt x="5024" y="274"/>
                </a:lnTo>
                <a:lnTo>
                  <a:pt x="5024" y="324"/>
                </a:lnTo>
                <a:lnTo>
                  <a:pt x="5024" y="327"/>
                </a:lnTo>
                <a:lnTo>
                  <a:pt x="5025" y="354"/>
                </a:lnTo>
                <a:lnTo>
                  <a:pt x="5025" y="355"/>
                </a:lnTo>
                <a:lnTo>
                  <a:pt x="5025" y="358"/>
                </a:lnTo>
                <a:lnTo>
                  <a:pt x="5025" y="355"/>
                </a:lnTo>
                <a:lnTo>
                  <a:pt x="5025" y="355"/>
                </a:lnTo>
                <a:lnTo>
                  <a:pt x="5026" y="345"/>
                </a:lnTo>
                <a:lnTo>
                  <a:pt x="5026" y="344"/>
                </a:lnTo>
                <a:lnTo>
                  <a:pt x="5026" y="338"/>
                </a:lnTo>
                <a:lnTo>
                  <a:pt x="5027" y="338"/>
                </a:lnTo>
                <a:lnTo>
                  <a:pt x="5027" y="337"/>
                </a:lnTo>
                <a:lnTo>
                  <a:pt x="5027" y="343"/>
                </a:lnTo>
                <a:lnTo>
                  <a:pt x="5027" y="345"/>
                </a:lnTo>
                <a:lnTo>
                  <a:pt x="5027" y="360"/>
                </a:lnTo>
                <a:lnTo>
                  <a:pt x="5028" y="360"/>
                </a:lnTo>
                <a:lnTo>
                  <a:pt x="5028" y="377"/>
                </a:lnTo>
                <a:lnTo>
                  <a:pt x="5028" y="379"/>
                </a:lnTo>
                <a:lnTo>
                  <a:pt x="5028" y="381"/>
                </a:lnTo>
                <a:lnTo>
                  <a:pt x="5029" y="351"/>
                </a:lnTo>
                <a:lnTo>
                  <a:pt x="5029" y="337"/>
                </a:lnTo>
                <a:lnTo>
                  <a:pt x="5029" y="165"/>
                </a:lnTo>
                <a:lnTo>
                  <a:pt x="5029" y="153"/>
                </a:lnTo>
                <a:lnTo>
                  <a:pt x="5029" y="124"/>
                </a:lnTo>
                <a:lnTo>
                  <a:pt x="5030" y="167"/>
                </a:lnTo>
                <a:lnTo>
                  <a:pt x="5030" y="180"/>
                </a:lnTo>
                <a:lnTo>
                  <a:pt x="5030" y="294"/>
                </a:lnTo>
                <a:lnTo>
                  <a:pt x="5031" y="301"/>
                </a:lnTo>
                <a:lnTo>
                  <a:pt x="5031" y="342"/>
                </a:lnTo>
                <a:lnTo>
                  <a:pt x="5031" y="344"/>
                </a:lnTo>
                <a:lnTo>
                  <a:pt x="5031" y="348"/>
                </a:lnTo>
                <a:lnTo>
                  <a:pt x="5031" y="335"/>
                </a:lnTo>
                <a:lnTo>
                  <a:pt x="5032" y="332"/>
                </a:lnTo>
                <a:lnTo>
                  <a:pt x="5032" y="275"/>
                </a:lnTo>
                <a:lnTo>
                  <a:pt x="5032" y="270"/>
                </a:lnTo>
                <a:lnTo>
                  <a:pt x="5033" y="250"/>
                </a:lnTo>
                <a:lnTo>
                  <a:pt x="5033" y="252"/>
                </a:lnTo>
                <a:lnTo>
                  <a:pt x="5033" y="255"/>
                </a:lnTo>
                <a:lnTo>
                  <a:pt x="5033" y="301"/>
                </a:lnTo>
                <a:lnTo>
                  <a:pt x="5033" y="306"/>
                </a:lnTo>
                <a:lnTo>
                  <a:pt x="5034" y="344"/>
                </a:lnTo>
                <a:lnTo>
                  <a:pt x="5034" y="347"/>
                </a:lnTo>
                <a:lnTo>
                  <a:pt x="5034" y="360"/>
                </a:lnTo>
                <a:lnTo>
                  <a:pt x="5034" y="359"/>
                </a:lnTo>
                <a:lnTo>
                  <a:pt x="5035" y="360"/>
                </a:lnTo>
                <a:lnTo>
                  <a:pt x="5035" y="361"/>
                </a:lnTo>
                <a:lnTo>
                  <a:pt x="5035" y="356"/>
                </a:lnTo>
                <a:lnTo>
                  <a:pt x="5035" y="355"/>
                </a:lnTo>
                <a:lnTo>
                  <a:pt x="5035" y="345"/>
                </a:lnTo>
                <a:lnTo>
                  <a:pt x="5036" y="345"/>
                </a:lnTo>
                <a:lnTo>
                  <a:pt x="5036" y="341"/>
                </a:lnTo>
                <a:lnTo>
                  <a:pt x="5036" y="342"/>
                </a:lnTo>
                <a:lnTo>
                  <a:pt x="5036" y="343"/>
                </a:lnTo>
                <a:lnTo>
                  <a:pt x="5036" y="353"/>
                </a:lnTo>
                <a:lnTo>
                  <a:pt x="5037" y="354"/>
                </a:lnTo>
                <a:lnTo>
                  <a:pt x="5037" y="371"/>
                </a:lnTo>
                <a:lnTo>
                  <a:pt x="5037" y="373"/>
                </a:lnTo>
                <a:lnTo>
                  <a:pt x="5038" y="387"/>
                </a:lnTo>
                <a:lnTo>
                  <a:pt x="5038" y="387"/>
                </a:lnTo>
                <a:lnTo>
                  <a:pt x="5038" y="292"/>
                </a:lnTo>
                <a:lnTo>
                  <a:pt x="5038" y="274"/>
                </a:lnTo>
                <a:lnTo>
                  <a:pt x="5039" y="133"/>
                </a:lnTo>
                <a:lnTo>
                  <a:pt x="5039" y="132"/>
                </a:lnTo>
                <a:lnTo>
                  <a:pt x="5039" y="229"/>
                </a:lnTo>
                <a:lnTo>
                  <a:pt x="5040" y="240"/>
                </a:lnTo>
                <a:lnTo>
                  <a:pt x="5040" y="326"/>
                </a:lnTo>
                <a:lnTo>
                  <a:pt x="5040" y="329"/>
                </a:lnTo>
                <a:lnTo>
                  <a:pt x="5040" y="349"/>
                </a:lnTo>
                <a:lnTo>
                  <a:pt x="5040" y="349"/>
                </a:lnTo>
                <a:lnTo>
                  <a:pt x="5041" y="350"/>
                </a:lnTo>
                <a:lnTo>
                  <a:pt x="5041" y="318"/>
                </a:lnTo>
                <a:lnTo>
                  <a:pt x="5041" y="313"/>
                </a:lnTo>
                <a:lnTo>
                  <a:pt x="5042" y="262"/>
                </a:lnTo>
                <a:lnTo>
                  <a:pt x="5042" y="260"/>
                </a:lnTo>
                <a:lnTo>
                  <a:pt x="5042" y="255"/>
                </a:lnTo>
                <a:lnTo>
                  <a:pt x="5042" y="273"/>
                </a:lnTo>
                <a:lnTo>
                  <a:pt x="5042" y="276"/>
                </a:lnTo>
                <a:lnTo>
                  <a:pt x="5043" y="323"/>
                </a:lnTo>
                <a:lnTo>
                  <a:pt x="5043" y="327"/>
                </a:lnTo>
                <a:lnTo>
                  <a:pt x="5043" y="355"/>
                </a:lnTo>
                <a:lnTo>
                  <a:pt x="5043" y="356"/>
                </a:lnTo>
                <a:lnTo>
                  <a:pt x="5044" y="363"/>
                </a:lnTo>
                <a:lnTo>
                  <a:pt x="5044" y="362"/>
                </a:lnTo>
                <a:lnTo>
                  <a:pt x="5044" y="363"/>
                </a:lnTo>
                <a:lnTo>
                  <a:pt x="5044" y="355"/>
                </a:lnTo>
                <a:lnTo>
                  <a:pt x="5045" y="354"/>
                </a:lnTo>
                <a:lnTo>
                  <a:pt x="5045" y="348"/>
                </a:lnTo>
                <a:lnTo>
                  <a:pt x="5045" y="348"/>
                </a:lnTo>
                <a:lnTo>
                  <a:pt x="5045" y="347"/>
                </a:lnTo>
                <a:lnTo>
                  <a:pt x="5046" y="351"/>
                </a:lnTo>
                <a:lnTo>
                  <a:pt x="5046" y="350"/>
                </a:lnTo>
                <a:lnTo>
                  <a:pt x="5046" y="361"/>
                </a:lnTo>
                <a:lnTo>
                  <a:pt x="5046" y="362"/>
                </a:lnTo>
                <a:lnTo>
                  <a:pt x="5047" y="379"/>
                </a:lnTo>
                <a:lnTo>
                  <a:pt x="5047" y="380"/>
                </a:lnTo>
                <a:lnTo>
                  <a:pt x="5047" y="391"/>
                </a:lnTo>
                <a:lnTo>
                  <a:pt x="5047" y="391"/>
                </a:lnTo>
                <a:lnTo>
                  <a:pt x="5048" y="389"/>
                </a:lnTo>
                <a:lnTo>
                  <a:pt x="5048" y="267"/>
                </a:lnTo>
                <a:lnTo>
                  <a:pt x="5048" y="250"/>
                </a:lnTo>
                <a:lnTo>
                  <a:pt x="5048" y="148"/>
                </a:lnTo>
                <a:lnTo>
                  <a:pt x="5049" y="150"/>
                </a:lnTo>
                <a:lnTo>
                  <a:pt x="5049" y="247"/>
                </a:lnTo>
                <a:lnTo>
                  <a:pt x="5049" y="259"/>
                </a:lnTo>
                <a:lnTo>
                  <a:pt x="5049" y="338"/>
                </a:lnTo>
                <a:lnTo>
                  <a:pt x="5050" y="343"/>
                </a:lnTo>
                <a:lnTo>
                  <a:pt x="5050" y="363"/>
                </a:lnTo>
                <a:lnTo>
                  <a:pt x="5050" y="363"/>
                </a:lnTo>
                <a:lnTo>
                  <a:pt x="5050" y="362"/>
                </a:lnTo>
                <a:lnTo>
                  <a:pt x="5051" y="321"/>
                </a:lnTo>
                <a:lnTo>
                  <a:pt x="5051" y="314"/>
                </a:lnTo>
                <a:lnTo>
                  <a:pt x="5051" y="266"/>
                </a:lnTo>
                <a:lnTo>
                  <a:pt x="5051" y="266"/>
                </a:lnTo>
                <a:lnTo>
                  <a:pt x="5051" y="264"/>
                </a:lnTo>
                <a:lnTo>
                  <a:pt x="5052" y="291"/>
                </a:lnTo>
                <a:lnTo>
                  <a:pt x="5052" y="295"/>
                </a:lnTo>
                <a:lnTo>
                  <a:pt x="5052" y="337"/>
                </a:lnTo>
                <a:lnTo>
                  <a:pt x="5053" y="341"/>
                </a:lnTo>
                <a:lnTo>
                  <a:pt x="5053" y="370"/>
                </a:lnTo>
                <a:lnTo>
                  <a:pt x="5053" y="372"/>
                </a:lnTo>
                <a:lnTo>
                  <a:pt x="5053" y="377"/>
                </a:lnTo>
                <a:lnTo>
                  <a:pt x="5053" y="377"/>
                </a:lnTo>
                <a:lnTo>
                  <a:pt x="5054" y="377"/>
                </a:lnTo>
                <a:lnTo>
                  <a:pt x="5054" y="370"/>
                </a:lnTo>
                <a:lnTo>
                  <a:pt x="5054" y="369"/>
                </a:lnTo>
                <a:lnTo>
                  <a:pt x="5055" y="362"/>
                </a:lnTo>
                <a:lnTo>
                  <a:pt x="5055" y="362"/>
                </a:lnTo>
                <a:lnTo>
                  <a:pt x="5055" y="361"/>
                </a:lnTo>
                <a:lnTo>
                  <a:pt x="5055" y="362"/>
                </a:lnTo>
                <a:lnTo>
                  <a:pt x="5055" y="362"/>
                </a:lnTo>
                <a:lnTo>
                  <a:pt x="5055" y="363"/>
                </a:lnTo>
                <a:lnTo>
                  <a:pt x="5056" y="374"/>
                </a:lnTo>
                <a:lnTo>
                  <a:pt x="5056" y="375"/>
                </a:lnTo>
                <a:lnTo>
                  <a:pt x="5056" y="392"/>
                </a:lnTo>
                <a:lnTo>
                  <a:pt x="5057" y="394"/>
                </a:lnTo>
                <a:lnTo>
                  <a:pt x="5057" y="402"/>
                </a:lnTo>
                <a:lnTo>
                  <a:pt x="5057" y="398"/>
                </a:lnTo>
                <a:lnTo>
                  <a:pt x="5057" y="394"/>
                </a:lnTo>
                <a:lnTo>
                  <a:pt x="5057" y="248"/>
                </a:lnTo>
                <a:lnTo>
                  <a:pt x="5058" y="233"/>
                </a:lnTo>
                <a:lnTo>
                  <a:pt x="5058" y="164"/>
                </a:lnTo>
                <a:lnTo>
                  <a:pt x="5058" y="166"/>
                </a:lnTo>
                <a:lnTo>
                  <a:pt x="5058" y="170"/>
                </a:lnTo>
                <a:lnTo>
                  <a:pt x="5059" y="279"/>
                </a:lnTo>
                <a:lnTo>
                  <a:pt x="5059" y="289"/>
                </a:lnTo>
                <a:lnTo>
                  <a:pt x="5059" y="360"/>
                </a:lnTo>
                <a:lnTo>
                  <a:pt x="5059" y="364"/>
                </a:lnTo>
                <a:lnTo>
                  <a:pt x="5060" y="383"/>
                </a:lnTo>
                <a:lnTo>
                  <a:pt x="5060" y="382"/>
                </a:lnTo>
                <a:lnTo>
                  <a:pt x="5060" y="381"/>
                </a:lnTo>
                <a:lnTo>
                  <a:pt x="5060" y="327"/>
                </a:lnTo>
                <a:lnTo>
                  <a:pt x="5060" y="319"/>
                </a:lnTo>
                <a:lnTo>
                  <a:pt x="5061" y="272"/>
                </a:lnTo>
                <a:lnTo>
                  <a:pt x="5061" y="270"/>
                </a:lnTo>
                <a:lnTo>
                  <a:pt x="5061" y="269"/>
                </a:lnTo>
                <a:lnTo>
                  <a:pt x="5061" y="295"/>
                </a:lnTo>
                <a:lnTo>
                  <a:pt x="5062" y="300"/>
                </a:lnTo>
                <a:lnTo>
                  <a:pt x="5062" y="349"/>
                </a:lnTo>
                <a:lnTo>
                  <a:pt x="5062" y="352"/>
                </a:lnTo>
                <a:lnTo>
                  <a:pt x="5062" y="378"/>
                </a:lnTo>
                <a:lnTo>
                  <a:pt x="5063" y="379"/>
                </a:lnTo>
                <a:lnTo>
                  <a:pt x="5063" y="384"/>
                </a:lnTo>
                <a:lnTo>
                  <a:pt x="5063" y="383"/>
                </a:lnTo>
                <a:lnTo>
                  <a:pt x="5063" y="382"/>
                </a:lnTo>
                <a:lnTo>
                  <a:pt x="5064" y="375"/>
                </a:lnTo>
                <a:lnTo>
                  <a:pt x="5064" y="373"/>
                </a:lnTo>
                <a:lnTo>
                  <a:pt x="5064" y="364"/>
                </a:lnTo>
                <a:lnTo>
                  <a:pt x="5064" y="364"/>
                </a:lnTo>
                <a:lnTo>
                  <a:pt x="5064" y="363"/>
                </a:lnTo>
                <a:lnTo>
                  <a:pt x="5065" y="366"/>
                </a:lnTo>
                <a:lnTo>
                  <a:pt x="5065" y="366"/>
                </a:lnTo>
                <a:lnTo>
                  <a:pt x="5065" y="367"/>
                </a:lnTo>
                <a:lnTo>
                  <a:pt x="5065" y="379"/>
                </a:lnTo>
                <a:lnTo>
                  <a:pt x="5066" y="381"/>
                </a:lnTo>
                <a:lnTo>
                  <a:pt x="5066" y="401"/>
                </a:lnTo>
                <a:lnTo>
                  <a:pt x="5066" y="401"/>
                </a:lnTo>
                <a:lnTo>
                  <a:pt x="5066" y="404"/>
                </a:lnTo>
                <a:lnTo>
                  <a:pt x="5066" y="381"/>
                </a:lnTo>
                <a:lnTo>
                  <a:pt x="5066" y="370"/>
                </a:lnTo>
                <a:lnTo>
                  <a:pt x="5067" y="207"/>
                </a:lnTo>
                <a:lnTo>
                  <a:pt x="5067" y="197"/>
                </a:lnTo>
                <a:lnTo>
                  <a:pt x="5067" y="170"/>
                </a:lnTo>
                <a:lnTo>
                  <a:pt x="5068" y="202"/>
                </a:lnTo>
                <a:lnTo>
                  <a:pt x="5068" y="213"/>
                </a:lnTo>
                <a:lnTo>
                  <a:pt x="5068" y="319"/>
                </a:lnTo>
                <a:lnTo>
                  <a:pt x="5068" y="326"/>
                </a:lnTo>
                <a:lnTo>
                  <a:pt x="5069" y="379"/>
                </a:lnTo>
                <a:lnTo>
                  <a:pt x="5069" y="382"/>
                </a:lnTo>
                <a:lnTo>
                  <a:pt x="5069" y="388"/>
                </a:lnTo>
                <a:lnTo>
                  <a:pt x="5069" y="381"/>
                </a:lnTo>
                <a:lnTo>
                  <a:pt x="5069" y="377"/>
                </a:lnTo>
                <a:lnTo>
                  <a:pt x="5070" y="311"/>
                </a:lnTo>
                <a:lnTo>
                  <a:pt x="5070" y="304"/>
                </a:lnTo>
                <a:lnTo>
                  <a:pt x="5070" y="276"/>
                </a:lnTo>
                <a:lnTo>
                  <a:pt x="5070" y="278"/>
                </a:lnTo>
                <a:lnTo>
                  <a:pt x="5071" y="279"/>
                </a:lnTo>
                <a:lnTo>
                  <a:pt x="5071" y="321"/>
                </a:lnTo>
                <a:lnTo>
                  <a:pt x="5071" y="327"/>
                </a:lnTo>
                <a:lnTo>
                  <a:pt x="5072" y="368"/>
                </a:lnTo>
                <a:lnTo>
                  <a:pt x="5072" y="371"/>
                </a:lnTo>
                <a:lnTo>
                  <a:pt x="5072" y="388"/>
                </a:lnTo>
                <a:lnTo>
                  <a:pt x="5072" y="388"/>
                </a:lnTo>
                <a:lnTo>
                  <a:pt x="5072" y="389"/>
                </a:lnTo>
                <a:lnTo>
                  <a:pt x="5072" y="390"/>
                </a:lnTo>
                <a:lnTo>
                  <a:pt x="5073" y="386"/>
                </a:lnTo>
                <a:lnTo>
                  <a:pt x="5073" y="386"/>
                </a:lnTo>
                <a:lnTo>
                  <a:pt x="5073" y="376"/>
                </a:lnTo>
                <a:lnTo>
                  <a:pt x="5073" y="375"/>
                </a:lnTo>
                <a:lnTo>
                  <a:pt x="5074" y="367"/>
                </a:lnTo>
                <a:lnTo>
                  <a:pt x="5074" y="367"/>
                </a:lnTo>
                <a:lnTo>
                  <a:pt x="5074" y="373"/>
                </a:lnTo>
                <a:lnTo>
                  <a:pt x="5075" y="375"/>
                </a:lnTo>
                <a:lnTo>
                  <a:pt x="5075" y="389"/>
                </a:lnTo>
                <a:lnTo>
                  <a:pt x="5075" y="392"/>
                </a:lnTo>
                <a:lnTo>
                  <a:pt x="5075" y="401"/>
                </a:lnTo>
                <a:lnTo>
                  <a:pt x="5075" y="398"/>
                </a:lnTo>
                <a:lnTo>
                  <a:pt x="5076" y="393"/>
                </a:lnTo>
                <a:lnTo>
                  <a:pt x="5076" y="248"/>
                </a:lnTo>
                <a:lnTo>
                  <a:pt x="5076" y="233"/>
                </a:lnTo>
                <a:lnTo>
                  <a:pt x="5077" y="160"/>
                </a:lnTo>
                <a:lnTo>
                  <a:pt x="5077" y="165"/>
                </a:lnTo>
                <a:lnTo>
                  <a:pt x="5077" y="171"/>
                </a:lnTo>
                <a:lnTo>
                  <a:pt x="5077" y="282"/>
                </a:lnTo>
                <a:lnTo>
                  <a:pt x="5077" y="291"/>
                </a:lnTo>
                <a:lnTo>
                  <a:pt x="5078" y="356"/>
                </a:lnTo>
                <a:lnTo>
                  <a:pt x="5078" y="359"/>
                </a:lnTo>
                <a:lnTo>
                  <a:pt x="5078" y="372"/>
                </a:lnTo>
                <a:lnTo>
                  <a:pt x="5078" y="372"/>
                </a:lnTo>
                <a:lnTo>
                  <a:pt x="5079" y="371"/>
                </a:lnTo>
                <a:lnTo>
                  <a:pt x="5079" y="319"/>
                </a:lnTo>
                <a:lnTo>
                  <a:pt x="5079" y="313"/>
                </a:lnTo>
                <a:lnTo>
                  <a:pt x="5079" y="268"/>
                </a:lnTo>
                <a:lnTo>
                  <a:pt x="5080" y="267"/>
                </a:lnTo>
                <a:lnTo>
                  <a:pt x="5080" y="298"/>
                </a:lnTo>
                <a:lnTo>
                  <a:pt x="5080" y="303"/>
                </a:lnTo>
                <a:lnTo>
                  <a:pt x="5081" y="348"/>
                </a:lnTo>
                <a:lnTo>
                  <a:pt x="5081" y="350"/>
                </a:lnTo>
                <a:lnTo>
                  <a:pt x="5081" y="372"/>
                </a:lnTo>
                <a:lnTo>
                  <a:pt x="5081" y="373"/>
                </a:lnTo>
                <a:lnTo>
                  <a:pt x="5082" y="378"/>
                </a:lnTo>
                <a:lnTo>
                  <a:pt x="5082" y="377"/>
                </a:lnTo>
                <a:lnTo>
                  <a:pt x="5082" y="377"/>
                </a:lnTo>
                <a:lnTo>
                  <a:pt x="5082" y="368"/>
                </a:lnTo>
                <a:lnTo>
                  <a:pt x="5083" y="366"/>
                </a:lnTo>
                <a:lnTo>
                  <a:pt x="5083" y="358"/>
                </a:lnTo>
                <a:lnTo>
                  <a:pt x="5083" y="357"/>
                </a:lnTo>
                <a:lnTo>
                  <a:pt x="5083" y="357"/>
                </a:lnTo>
                <a:lnTo>
                  <a:pt x="5083" y="360"/>
                </a:lnTo>
                <a:lnTo>
                  <a:pt x="5084" y="362"/>
                </a:lnTo>
                <a:lnTo>
                  <a:pt x="5084" y="375"/>
                </a:lnTo>
                <a:lnTo>
                  <a:pt x="5084" y="377"/>
                </a:lnTo>
                <a:lnTo>
                  <a:pt x="5085" y="392"/>
                </a:lnTo>
                <a:lnTo>
                  <a:pt x="5085" y="392"/>
                </a:lnTo>
                <a:lnTo>
                  <a:pt x="5085" y="299"/>
                </a:lnTo>
                <a:lnTo>
                  <a:pt x="5085" y="283"/>
                </a:lnTo>
                <a:lnTo>
                  <a:pt x="5086" y="164"/>
                </a:lnTo>
                <a:lnTo>
                  <a:pt x="5086" y="161"/>
                </a:lnTo>
                <a:lnTo>
                  <a:pt x="5086" y="248"/>
                </a:lnTo>
                <a:lnTo>
                  <a:pt x="5086" y="259"/>
                </a:lnTo>
                <a:lnTo>
                  <a:pt x="5087" y="333"/>
                </a:lnTo>
                <a:lnTo>
                  <a:pt x="5087" y="338"/>
                </a:lnTo>
                <a:lnTo>
                  <a:pt x="5087" y="366"/>
                </a:lnTo>
                <a:lnTo>
                  <a:pt x="5088" y="366"/>
                </a:lnTo>
                <a:lnTo>
                  <a:pt x="5088" y="332"/>
                </a:lnTo>
                <a:lnTo>
                  <a:pt x="5088" y="326"/>
                </a:lnTo>
                <a:lnTo>
                  <a:pt x="5088" y="271"/>
                </a:lnTo>
                <a:lnTo>
                  <a:pt x="5089" y="269"/>
                </a:lnTo>
                <a:lnTo>
                  <a:pt x="5089" y="266"/>
                </a:lnTo>
                <a:lnTo>
                  <a:pt x="5089" y="285"/>
                </a:lnTo>
                <a:lnTo>
                  <a:pt x="5089" y="289"/>
                </a:lnTo>
                <a:lnTo>
                  <a:pt x="5090" y="332"/>
                </a:lnTo>
                <a:lnTo>
                  <a:pt x="5090" y="335"/>
                </a:lnTo>
                <a:lnTo>
                  <a:pt x="5090" y="365"/>
                </a:lnTo>
                <a:lnTo>
                  <a:pt x="5090" y="365"/>
                </a:lnTo>
                <a:lnTo>
                  <a:pt x="5091" y="374"/>
                </a:lnTo>
                <a:lnTo>
                  <a:pt x="5091" y="374"/>
                </a:lnTo>
                <a:lnTo>
                  <a:pt x="5091" y="375"/>
                </a:lnTo>
                <a:lnTo>
                  <a:pt x="5091" y="367"/>
                </a:lnTo>
                <a:lnTo>
                  <a:pt x="5092" y="367"/>
                </a:lnTo>
                <a:lnTo>
                  <a:pt x="5092" y="359"/>
                </a:lnTo>
                <a:lnTo>
                  <a:pt x="5092" y="359"/>
                </a:lnTo>
                <a:lnTo>
                  <a:pt x="5092" y="358"/>
                </a:lnTo>
                <a:lnTo>
                  <a:pt x="5092" y="362"/>
                </a:lnTo>
                <a:lnTo>
                  <a:pt x="5092" y="362"/>
                </a:lnTo>
                <a:lnTo>
                  <a:pt x="5093" y="362"/>
                </a:lnTo>
                <a:lnTo>
                  <a:pt x="5093" y="373"/>
                </a:lnTo>
                <a:lnTo>
                  <a:pt x="5093" y="375"/>
                </a:lnTo>
                <a:lnTo>
                  <a:pt x="5094" y="391"/>
                </a:lnTo>
                <a:lnTo>
                  <a:pt x="5094" y="392"/>
                </a:lnTo>
                <a:lnTo>
                  <a:pt x="5094" y="314"/>
                </a:lnTo>
                <a:lnTo>
                  <a:pt x="5094" y="299"/>
                </a:lnTo>
                <a:lnTo>
                  <a:pt x="5095" y="169"/>
                </a:lnTo>
                <a:lnTo>
                  <a:pt x="5095" y="168"/>
                </a:lnTo>
                <a:lnTo>
                  <a:pt x="5095" y="166"/>
                </a:lnTo>
                <a:lnTo>
                  <a:pt x="5095" y="231"/>
                </a:lnTo>
                <a:lnTo>
                  <a:pt x="5095" y="242"/>
                </a:lnTo>
                <a:lnTo>
                  <a:pt x="5096" y="330"/>
                </a:lnTo>
                <a:lnTo>
                  <a:pt x="5096" y="335"/>
                </a:lnTo>
                <a:lnTo>
                  <a:pt x="5096" y="367"/>
                </a:lnTo>
                <a:lnTo>
                  <a:pt x="5097" y="368"/>
                </a:lnTo>
                <a:lnTo>
                  <a:pt x="5097" y="368"/>
                </a:lnTo>
                <a:lnTo>
                  <a:pt x="5097" y="340"/>
                </a:lnTo>
                <a:lnTo>
                  <a:pt x="5097" y="334"/>
                </a:lnTo>
                <a:lnTo>
                  <a:pt x="5098" y="276"/>
                </a:lnTo>
                <a:lnTo>
                  <a:pt x="5098" y="273"/>
                </a:lnTo>
                <a:lnTo>
                  <a:pt x="5098" y="268"/>
                </a:lnTo>
                <a:lnTo>
                  <a:pt x="5098" y="279"/>
                </a:lnTo>
                <a:lnTo>
                  <a:pt x="5098" y="282"/>
                </a:lnTo>
                <a:lnTo>
                  <a:pt x="5099" y="329"/>
                </a:lnTo>
                <a:lnTo>
                  <a:pt x="5099" y="333"/>
                </a:lnTo>
                <a:lnTo>
                  <a:pt x="5099" y="363"/>
                </a:lnTo>
                <a:lnTo>
                  <a:pt x="5099" y="364"/>
                </a:lnTo>
                <a:lnTo>
                  <a:pt x="5100" y="373"/>
                </a:lnTo>
                <a:lnTo>
                  <a:pt x="5100" y="372"/>
                </a:lnTo>
                <a:lnTo>
                  <a:pt x="5100" y="372"/>
                </a:lnTo>
                <a:lnTo>
                  <a:pt x="5100" y="362"/>
                </a:lnTo>
                <a:lnTo>
                  <a:pt x="5101" y="362"/>
                </a:lnTo>
                <a:lnTo>
                  <a:pt x="5101" y="351"/>
                </a:lnTo>
                <a:lnTo>
                  <a:pt x="5101" y="350"/>
                </a:lnTo>
                <a:lnTo>
                  <a:pt x="5101" y="349"/>
                </a:lnTo>
                <a:lnTo>
                  <a:pt x="5101" y="351"/>
                </a:lnTo>
                <a:lnTo>
                  <a:pt x="5102" y="352"/>
                </a:lnTo>
                <a:lnTo>
                  <a:pt x="5102" y="366"/>
                </a:lnTo>
                <a:lnTo>
                  <a:pt x="5102" y="368"/>
                </a:lnTo>
                <a:lnTo>
                  <a:pt x="5103" y="383"/>
                </a:lnTo>
                <a:lnTo>
                  <a:pt x="5103" y="382"/>
                </a:lnTo>
                <a:lnTo>
                  <a:pt x="5103" y="381"/>
                </a:lnTo>
                <a:lnTo>
                  <a:pt x="5103" y="275"/>
                </a:lnTo>
                <a:lnTo>
                  <a:pt x="5103" y="259"/>
                </a:lnTo>
                <a:lnTo>
                  <a:pt x="5104" y="163"/>
                </a:lnTo>
                <a:lnTo>
                  <a:pt x="5104" y="164"/>
                </a:lnTo>
                <a:lnTo>
                  <a:pt x="5104" y="248"/>
                </a:lnTo>
                <a:lnTo>
                  <a:pt x="5105" y="259"/>
                </a:lnTo>
                <a:lnTo>
                  <a:pt x="5105" y="334"/>
                </a:lnTo>
                <a:lnTo>
                  <a:pt x="5105" y="338"/>
                </a:lnTo>
                <a:lnTo>
                  <a:pt x="5105" y="360"/>
                </a:lnTo>
                <a:lnTo>
                  <a:pt x="5105" y="360"/>
                </a:lnTo>
                <a:lnTo>
                  <a:pt x="5106" y="360"/>
                </a:lnTo>
                <a:lnTo>
                  <a:pt x="5106" y="316"/>
                </a:lnTo>
                <a:lnTo>
                  <a:pt x="5106" y="309"/>
                </a:lnTo>
                <a:lnTo>
                  <a:pt x="5107" y="262"/>
                </a:lnTo>
                <a:lnTo>
                  <a:pt x="5107" y="260"/>
                </a:lnTo>
                <a:lnTo>
                  <a:pt x="5107" y="283"/>
                </a:lnTo>
                <a:lnTo>
                  <a:pt x="5107" y="287"/>
                </a:lnTo>
                <a:lnTo>
                  <a:pt x="5108" y="333"/>
                </a:lnTo>
                <a:lnTo>
                  <a:pt x="5108" y="338"/>
                </a:lnTo>
                <a:lnTo>
                  <a:pt x="5108" y="361"/>
                </a:lnTo>
                <a:lnTo>
                  <a:pt x="5109" y="363"/>
                </a:lnTo>
                <a:lnTo>
                  <a:pt x="5109" y="366"/>
                </a:lnTo>
                <a:lnTo>
                  <a:pt x="5109" y="363"/>
                </a:lnTo>
                <a:lnTo>
                  <a:pt x="5109" y="363"/>
                </a:lnTo>
                <a:lnTo>
                  <a:pt x="5109" y="349"/>
                </a:lnTo>
                <a:lnTo>
                  <a:pt x="5110" y="347"/>
                </a:lnTo>
                <a:lnTo>
                  <a:pt x="5110" y="340"/>
                </a:lnTo>
                <a:lnTo>
                  <a:pt x="5110" y="341"/>
                </a:lnTo>
                <a:lnTo>
                  <a:pt x="5110" y="348"/>
                </a:lnTo>
                <a:lnTo>
                  <a:pt x="5111" y="349"/>
                </a:lnTo>
                <a:lnTo>
                  <a:pt x="5111" y="366"/>
                </a:lnTo>
                <a:lnTo>
                  <a:pt x="5111" y="368"/>
                </a:lnTo>
                <a:lnTo>
                  <a:pt x="5111" y="371"/>
                </a:lnTo>
                <a:lnTo>
                  <a:pt x="5112" y="331"/>
                </a:lnTo>
                <a:lnTo>
                  <a:pt x="5112" y="318"/>
                </a:lnTo>
                <a:lnTo>
                  <a:pt x="5112" y="158"/>
                </a:lnTo>
                <a:lnTo>
                  <a:pt x="5112" y="150"/>
                </a:lnTo>
                <a:lnTo>
                  <a:pt x="5112" y="137"/>
                </a:lnTo>
                <a:lnTo>
                  <a:pt x="5113" y="173"/>
                </a:lnTo>
                <a:lnTo>
                  <a:pt x="5113" y="185"/>
                </a:lnTo>
                <a:lnTo>
                  <a:pt x="5113" y="289"/>
                </a:lnTo>
                <a:lnTo>
                  <a:pt x="5114" y="295"/>
                </a:lnTo>
                <a:lnTo>
                  <a:pt x="5114" y="329"/>
                </a:lnTo>
                <a:lnTo>
                  <a:pt x="5114" y="330"/>
                </a:lnTo>
                <a:lnTo>
                  <a:pt x="5114" y="308"/>
                </a:lnTo>
                <a:lnTo>
                  <a:pt x="5115" y="303"/>
                </a:lnTo>
                <a:lnTo>
                  <a:pt x="5115" y="253"/>
                </a:lnTo>
                <a:lnTo>
                  <a:pt x="5115" y="250"/>
                </a:lnTo>
                <a:lnTo>
                  <a:pt x="5115" y="245"/>
                </a:lnTo>
                <a:lnTo>
                  <a:pt x="5116" y="254"/>
                </a:lnTo>
                <a:lnTo>
                  <a:pt x="5116" y="257"/>
                </a:lnTo>
                <a:lnTo>
                  <a:pt x="5116" y="302"/>
                </a:lnTo>
                <a:lnTo>
                  <a:pt x="5116" y="306"/>
                </a:lnTo>
                <a:lnTo>
                  <a:pt x="5117" y="333"/>
                </a:lnTo>
                <a:lnTo>
                  <a:pt x="5117" y="335"/>
                </a:lnTo>
                <a:lnTo>
                  <a:pt x="5117" y="342"/>
                </a:lnTo>
                <a:lnTo>
                  <a:pt x="5117" y="342"/>
                </a:lnTo>
                <a:lnTo>
                  <a:pt x="5118" y="341"/>
                </a:lnTo>
                <a:lnTo>
                  <a:pt x="5118" y="341"/>
                </a:lnTo>
                <a:lnTo>
                  <a:pt x="5118" y="330"/>
                </a:lnTo>
                <a:lnTo>
                  <a:pt x="5118" y="329"/>
                </a:lnTo>
                <a:lnTo>
                  <a:pt x="5118" y="321"/>
                </a:lnTo>
                <a:lnTo>
                  <a:pt x="5118" y="321"/>
                </a:lnTo>
                <a:lnTo>
                  <a:pt x="5119" y="327"/>
                </a:lnTo>
                <a:lnTo>
                  <a:pt x="5119" y="327"/>
                </a:lnTo>
                <a:lnTo>
                  <a:pt x="5120" y="345"/>
                </a:lnTo>
                <a:lnTo>
                  <a:pt x="5120" y="346"/>
                </a:lnTo>
                <a:lnTo>
                  <a:pt x="5120" y="358"/>
                </a:lnTo>
                <a:lnTo>
                  <a:pt x="5120" y="355"/>
                </a:lnTo>
                <a:lnTo>
                  <a:pt x="5120" y="354"/>
                </a:lnTo>
                <a:lnTo>
                  <a:pt x="5121" y="214"/>
                </a:lnTo>
                <a:lnTo>
                  <a:pt x="5121" y="196"/>
                </a:lnTo>
                <a:lnTo>
                  <a:pt x="5121" y="120"/>
                </a:lnTo>
                <a:lnTo>
                  <a:pt x="5121" y="122"/>
                </a:lnTo>
                <a:lnTo>
                  <a:pt x="5121" y="124"/>
                </a:lnTo>
                <a:lnTo>
                  <a:pt x="5122" y="236"/>
                </a:lnTo>
                <a:lnTo>
                  <a:pt x="5122" y="245"/>
                </a:lnTo>
                <a:lnTo>
                  <a:pt x="5122" y="299"/>
                </a:lnTo>
                <a:lnTo>
                  <a:pt x="5123" y="300"/>
                </a:lnTo>
                <a:lnTo>
                  <a:pt x="5123" y="307"/>
                </a:lnTo>
                <a:lnTo>
                  <a:pt x="5123" y="305"/>
                </a:lnTo>
                <a:lnTo>
                  <a:pt x="5123" y="304"/>
                </a:lnTo>
                <a:lnTo>
                  <a:pt x="5123" y="263"/>
                </a:lnTo>
                <a:lnTo>
                  <a:pt x="5124" y="259"/>
                </a:lnTo>
                <a:lnTo>
                  <a:pt x="5124" y="235"/>
                </a:lnTo>
                <a:lnTo>
                  <a:pt x="5124" y="236"/>
                </a:lnTo>
                <a:lnTo>
                  <a:pt x="5124" y="237"/>
                </a:lnTo>
                <a:lnTo>
                  <a:pt x="5124" y="236"/>
                </a:lnTo>
                <a:lnTo>
                  <a:pt x="5125" y="267"/>
                </a:lnTo>
                <a:lnTo>
                  <a:pt x="5125" y="273"/>
                </a:lnTo>
                <a:lnTo>
                  <a:pt x="5125" y="307"/>
                </a:lnTo>
                <a:lnTo>
                  <a:pt x="5125" y="311"/>
                </a:lnTo>
                <a:lnTo>
                  <a:pt x="5126" y="327"/>
                </a:lnTo>
                <a:lnTo>
                  <a:pt x="5126" y="326"/>
                </a:lnTo>
                <a:lnTo>
                  <a:pt x="5126" y="328"/>
                </a:lnTo>
                <a:lnTo>
                  <a:pt x="5126" y="322"/>
                </a:lnTo>
                <a:lnTo>
                  <a:pt x="5127" y="321"/>
                </a:lnTo>
                <a:lnTo>
                  <a:pt x="5127" y="313"/>
                </a:lnTo>
                <a:lnTo>
                  <a:pt x="5127" y="313"/>
                </a:lnTo>
                <a:lnTo>
                  <a:pt x="5127" y="312"/>
                </a:lnTo>
                <a:lnTo>
                  <a:pt x="5127" y="309"/>
                </a:lnTo>
                <a:lnTo>
                  <a:pt x="5127" y="311"/>
                </a:lnTo>
                <a:lnTo>
                  <a:pt x="5128" y="312"/>
                </a:lnTo>
                <a:lnTo>
                  <a:pt x="5128" y="322"/>
                </a:lnTo>
                <a:lnTo>
                  <a:pt x="5128" y="324"/>
                </a:lnTo>
                <a:lnTo>
                  <a:pt x="5129" y="343"/>
                </a:lnTo>
                <a:lnTo>
                  <a:pt x="5129" y="343"/>
                </a:lnTo>
                <a:lnTo>
                  <a:pt x="5129" y="348"/>
                </a:lnTo>
                <a:lnTo>
                  <a:pt x="5129" y="330"/>
                </a:lnTo>
                <a:lnTo>
                  <a:pt x="5129" y="320"/>
                </a:lnTo>
                <a:lnTo>
                  <a:pt x="5130" y="157"/>
                </a:lnTo>
                <a:lnTo>
                  <a:pt x="5130" y="145"/>
                </a:lnTo>
                <a:lnTo>
                  <a:pt x="5130" y="112"/>
                </a:lnTo>
                <a:lnTo>
                  <a:pt x="5130" y="133"/>
                </a:lnTo>
                <a:lnTo>
                  <a:pt x="5131" y="141"/>
                </a:lnTo>
                <a:lnTo>
                  <a:pt x="5131" y="256"/>
                </a:lnTo>
                <a:lnTo>
                  <a:pt x="5131" y="263"/>
                </a:lnTo>
                <a:lnTo>
                  <a:pt x="5131" y="297"/>
                </a:lnTo>
                <a:lnTo>
                  <a:pt x="5132" y="299"/>
                </a:lnTo>
                <a:lnTo>
                  <a:pt x="5132" y="301"/>
                </a:lnTo>
                <a:lnTo>
                  <a:pt x="5132" y="291"/>
                </a:lnTo>
                <a:lnTo>
                  <a:pt x="5132" y="287"/>
                </a:lnTo>
                <a:lnTo>
                  <a:pt x="5133" y="242"/>
                </a:lnTo>
                <a:lnTo>
                  <a:pt x="5133" y="239"/>
                </a:lnTo>
                <a:lnTo>
                  <a:pt x="5133" y="230"/>
                </a:lnTo>
                <a:lnTo>
                  <a:pt x="5133" y="234"/>
                </a:lnTo>
                <a:lnTo>
                  <a:pt x="5133" y="235"/>
                </a:lnTo>
                <a:lnTo>
                  <a:pt x="5134" y="275"/>
                </a:lnTo>
                <a:lnTo>
                  <a:pt x="5134" y="279"/>
                </a:lnTo>
                <a:lnTo>
                  <a:pt x="5134" y="310"/>
                </a:lnTo>
                <a:lnTo>
                  <a:pt x="5135" y="311"/>
                </a:lnTo>
                <a:lnTo>
                  <a:pt x="5135" y="322"/>
                </a:lnTo>
                <a:lnTo>
                  <a:pt x="5135" y="321"/>
                </a:lnTo>
                <a:lnTo>
                  <a:pt x="5135" y="322"/>
                </a:lnTo>
                <a:lnTo>
                  <a:pt x="5135" y="323"/>
                </a:lnTo>
                <a:lnTo>
                  <a:pt x="5135" y="319"/>
                </a:lnTo>
                <a:lnTo>
                  <a:pt x="5135" y="319"/>
                </a:lnTo>
                <a:lnTo>
                  <a:pt x="5136" y="318"/>
                </a:lnTo>
                <a:lnTo>
                  <a:pt x="5136" y="312"/>
                </a:lnTo>
                <a:lnTo>
                  <a:pt x="5136" y="312"/>
                </a:lnTo>
                <a:lnTo>
                  <a:pt x="5136" y="311"/>
                </a:lnTo>
                <a:lnTo>
                  <a:pt x="5136" y="314"/>
                </a:lnTo>
                <a:lnTo>
                  <a:pt x="5137" y="315"/>
                </a:lnTo>
                <a:lnTo>
                  <a:pt x="5137" y="328"/>
                </a:lnTo>
                <a:lnTo>
                  <a:pt x="5137" y="329"/>
                </a:lnTo>
                <a:lnTo>
                  <a:pt x="5138" y="346"/>
                </a:lnTo>
                <a:lnTo>
                  <a:pt x="5138" y="347"/>
                </a:lnTo>
                <a:lnTo>
                  <a:pt x="5138" y="351"/>
                </a:lnTo>
                <a:lnTo>
                  <a:pt x="5138" y="335"/>
                </a:lnTo>
                <a:lnTo>
                  <a:pt x="5138" y="328"/>
                </a:lnTo>
                <a:lnTo>
                  <a:pt x="5139" y="183"/>
                </a:lnTo>
                <a:lnTo>
                  <a:pt x="5139" y="169"/>
                </a:lnTo>
                <a:lnTo>
                  <a:pt x="5139" y="108"/>
                </a:lnTo>
                <a:lnTo>
                  <a:pt x="5139" y="119"/>
                </a:lnTo>
                <a:lnTo>
                  <a:pt x="5140" y="126"/>
                </a:lnTo>
                <a:lnTo>
                  <a:pt x="5140" y="244"/>
                </a:lnTo>
                <a:lnTo>
                  <a:pt x="5140" y="254"/>
                </a:lnTo>
                <a:lnTo>
                  <a:pt x="5140" y="302"/>
                </a:lnTo>
                <a:lnTo>
                  <a:pt x="5141" y="304"/>
                </a:lnTo>
                <a:lnTo>
                  <a:pt x="5141" y="309"/>
                </a:lnTo>
                <a:lnTo>
                  <a:pt x="5141" y="300"/>
                </a:lnTo>
                <a:lnTo>
                  <a:pt x="5141" y="298"/>
                </a:lnTo>
                <a:lnTo>
                  <a:pt x="5142" y="252"/>
                </a:lnTo>
                <a:lnTo>
                  <a:pt x="5142" y="248"/>
                </a:lnTo>
                <a:lnTo>
                  <a:pt x="5142" y="228"/>
                </a:lnTo>
                <a:lnTo>
                  <a:pt x="5142" y="229"/>
                </a:lnTo>
                <a:lnTo>
                  <a:pt x="5142" y="231"/>
                </a:lnTo>
                <a:lnTo>
                  <a:pt x="5143" y="273"/>
                </a:lnTo>
                <a:lnTo>
                  <a:pt x="5143" y="276"/>
                </a:lnTo>
                <a:lnTo>
                  <a:pt x="5143" y="310"/>
                </a:lnTo>
                <a:lnTo>
                  <a:pt x="5144" y="312"/>
                </a:lnTo>
                <a:lnTo>
                  <a:pt x="5144" y="322"/>
                </a:lnTo>
                <a:lnTo>
                  <a:pt x="5144" y="323"/>
                </a:lnTo>
                <a:lnTo>
                  <a:pt x="5144" y="316"/>
                </a:lnTo>
                <a:lnTo>
                  <a:pt x="5144" y="315"/>
                </a:lnTo>
                <a:lnTo>
                  <a:pt x="5145" y="304"/>
                </a:lnTo>
                <a:lnTo>
                  <a:pt x="5145" y="304"/>
                </a:lnTo>
                <a:lnTo>
                  <a:pt x="5145" y="303"/>
                </a:lnTo>
                <a:lnTo>
                  <a:pt x="5146" y="304"/>
                </a:lnTo>
                <a:lnTo>
                  <a:pt x="5146" y="305"/>
                </a:lnTo>
                <a:lnTo>
                  <a:pt x="5146" y="319"/>
                </a:lnTo>
                <a:lnTo>
                  <a:pt x="5146" y="320"/>
                </a:lnTo>
                <a:lnTo>
                  <a:pt x="5147" y="340"/>
                </a:lnTo>
                <a:lnTo>
                  <a:pt x="5147" y="341"/>
                </a:lnTo>
                <a:lnTo>
                  <a:pt x="5147" y="346"/>
                </a:lnTo>
                <a:lnTo>
                  <a:pt x="5147" y="336"/>
                </a:lnTo>
                <a:lnTo>
                  <a:pt x="5147" y="329"/>
                </a:lnTo>
                <a:lnTo>
                  <a:pt x="5148" y="174"/>
                </a:lnTo>
                <a:lnTo>
                  <a:pt x="5148" y="162"/>
                </a:lnTo>
                <a:lnTo>
                  <a:pt x="5148" y="107"/>
                </a:lnTo>
                <a:lnTo>
                  <a:pt x="5148" y="121"/>
                </a:lnTo>
                <a:lnTo>
                  <a:pt x="5149" y="129"/>
                </a:lnTo>
                <a:lnTo>
                  <a:pt x="5149" y="250"/>
                </a:lnTo>
                <a:lnTo>
                  <a:pt x="5149" y="258"/>
                </a:lnTo>
                <a:lnTo>
                  <a:pt x="5149" y="307"/>
                </a:lnTo>
                <a:lnTo>
                  <a:pt x="5150" y="308"/>
                </a:lnTo>
                <a:lnTo>
                  <a:pt x="5150" y="313"/>
                </a:lnTo>
                <a:lnTo>
                  <a:pt x="5150" y="306"/>
                </a:lnTo>
                <a:lnTo>
                  <a:pt x="5150" y="303"/>
                </a:lnTo>
                <a:lnTo>
                  <a:pt x="5151" y="248"/>
                </a:lnTo>
                <a:lnTo>
                  <a:pt x="5151" y="243"/>
                </a:lnTo>
                <a:lnTo>
                  <a:pt x="5151" y="225"/>
                </a:lnTo>
                <a:lnTo>
                  <a:pt x="5151" y="228"/>
                </a:lnTo>
                <a:lnTo>
                  <a:pt x="5151" y="231"/>
                </a:lnTo>
                <a:lnTo>
                  <a:pt x="5152" y="276"/>
                </a:lnTo>
                <a:lnTo>
                  <a:pt x="5152" y="281"/>
                </a:lnTo>
                <a:lnTo>
                  <a:pt x="5152" y="315"/>
                </a:lnTo>
                <a:lnTo>
                  <a:pt x="5153" y="317"/>
                </a:lnTo>
                <a:lnTo>
                  <a:pt x="5153" y="328"/>
                </a:lnTo>
                <a:lnTo>
                  <a:pt x="5153" y="327"/>
                </a:lnTo>
                <a:lnTo>
                  <a:pt x="5153" y="327"/>
                </a:lnTo>
                <a:lnTo>
                  <a:pt x="5153" y="320"/>
                </a:lnTo>
                <a:lnTo>
                  <a:pt x="5154" y="320"/>
                </a:lnTo>
                <a:lnTo>
                  <a:pt x="5154" y="312"/>
                </a:lnTo>
                <a:lnTo>
                  <a:pt x="5154" y="312"/>
                </a:lnTo>
                <a:lnTo>
                  <a:pt x="5154" y="311"/>
                </a:lnTo>
                <a:lnTo>
                  <a:pt x="5155" y="309"/>
                </a:lnTo>
                <a:lnTo>
                  <a:pt x="5155" y="312"/>
                </a:lnTo>
                <a:lnTo>
                  <a:pt x="5155" y="313"/>
                </a:lnTo>
                <a:lnTo>
                  <a:pt x="5155" y="327"/>
                </a:lnTo>
                <a:lnTo>
                  <a:pt x="5155" y="329"/>
                </a:lnTo>
                <a:lnTo>
                  <a:pt x="5156" y="346"/>
                </a:lnTo>
                <a:lnTo>
                  <a:pt x="5156" y="347"/>
                </a:lnTo>
                <a:lnTo>
                  <a:pt x="5156" y="349"/>
                </a:lnTo>
                <a:lnTo>
                  <a:pt x="5156" y="317"/>
                </a:lnTo>
                <a:lnTo>
                  <a:pt x="5157" y="305"/>
                </a:lnTo>
                <a:lnTo>
                  <a:pt x="5157" y="126"/>
                </a:lnTo>
                <a:lnTo>
                  <a:pt x="5157" y="114"/>
                </a:lnTo>
                <a:lnTo>
                  <a:pt x="5157" y="87"/>
                </a:lnTo>
                <a:lnTo>
                  <a:pt x="5157" y="126"/>
                </a:lnTo>
                <a:lnTo>
                  <a:pt x="5158" y="137"/>
                </a:lnTo>
                <a:lnTo>
                  <a:pt x="5158" y="256"/>
                </a:lnTo>
                <a:lnTo>
                  <a:pt x="5158" y="263"/>
                </a:lnTo>
                <a:lnTo>
                  <a:pt x="5159" y="293"/>
                </a:lnTo>
                <a:lnTo>
                  <a:pt x="5159" y="293"/>
                </a:lnTo>
                <a:lnTo>
                  <a:pt x="5159" y="277"/>
                </a:lnTo>
                <a:lnTo>
                  <a:pt x="5159" y="274"/>
                </a:lnTo>
                <a:lnTo>
                  <a:pt x="5160" y="231"/>
                </a:lnTo>
                <a:lnTo>
                  <a:pt x="5160" y="228"/>
                </a:lnTo>
                <a:lnTo>
                  <a:pt x="5160" y="221"/>
                </a:lnTo>
                <a:lnTo>
                  <a:pt x="5160" y="229"/>
                </a:lnTo>
                <a:lnTo>
                  <a:pt x="5160" y="233"/>
                </a:lnTo>
                <a:lnTo>
                  <a:pt x="5161" y="275"/>
                </a:lnTo>
                <a:lnTo>
                  <a:pt x="5161" y="279"/>
                </a:lnTo>
                <a:lnTo>
                  <a:pt x="5161" y="306"/>
                </a:lnTo>
                <a:lnTo>
                  <a:pt x="5162" y="308"/>
                </a:lnTo>
                <a:lnTo>
                  <a:pt x="5162" y="315"/>
                </a:lnTo>
                <a:lnTo>
                  <a:pt x="5162" y="314"/>
                </a:lnTo>
                <a:lnTo>
                  <a:pt x="5162" y="315"/>
                </a:lnTo>
                <a:lnTo>
                  <a:pt x="5162" y="315"/>
                </a:lnTo>
                <a:lnTo>
                  <a:pt x="5162" y="310"/>
                </a:lnTo>
                <a:lnTo>
                  <a:pt x="5162" y="311"/>
                </a:lnTo>
                <a:lnTo>
                  <a:pt x="5163" y="308"/>
                </a:lnTo>
                <a:lnTo>
                  <a:pt x="5163" y="303"/>
                </a:lnTo>
                <a:lnTo>
                  <a:pt x="5163" y="301"/>
                </a:lnTo>
                <a:lnTo>
                  <a:pt x="5164" y="305"/>
                </a:lnTo>
                <a:lnTo>
                  <a:pt x="5164" y="306"/>
                </a:lnTo>
                <a:lnTo>
                  <a:pt x="5164" y="321"/>
                </a:lnTo>
                <a:lnTo>
                  <a:pt x="5164" y="323"/>
                </a:lnTo>
                <a:lnTo>
                  <a:pt x="5165" y="339"/>
                </a:lnTo>
                <a:lnTo>
                  <a:pt x="5165" y="341"/>
                </a:lnTo>
                <a:lnTo>
                  <a:pt x="5165" y="344"/>
                </a:lnTo>
                <a:lnTo>
                  <a:pt x="5165" y="329"/>
                </a:lnTo>
                <a:lnTo>
                  <a:pt x="5166" y="322"/>
                </a:lnTo>
                <a:lnTo>
                  <a:pt x="5166" y="149"/>
                </a:lnTo>
                <a:lnTo>
                  <a:pt x="5166" y="134"/>
                </a:lnTo>
                <a:lnTo>
                  <a:pt x="5166" y="84"/>
                </a:lnTo>
                <a:lnTo>
                  <a:pt x="5166" y="107"/>
                </a:lnTo>
                <a:lnTo>
                  <a:pt x="5167" y="117"/>
                </a:lnTo>
                <a:lnTo>
                  <a:pt x="5167" y="244"/>
                </a:lnTo>
                <a:lnTo>
                  <a:pt x="5167" y="253"/>
                </a:lnTo>
                <a:lnTo>
                  <a:pt x="5168" y="294"/>
                </a:lnTo>
                <a:lnTo>
                  <a:pt x="5168" y="294"/>
                </a:lnTo>
                <a:lnTo>
                  <a:pt x="5168" y="296"/>
                </a:lnTo>
                <a:lnTo>
                  <a:pt x="5168" y="283"/>
                </a:lnTo>
                <a:lnTo>
                  <a:pt x="5168" y="280"/>
                </a:lnTo>
                <a:lnTo>
                  <a:pt x="5169" y="233"/>
                </a:lnTo>
                <a:lnTo>
                  <a:pt x="5169" y="231"/>
                </a:lnTo>
                <a:lnTo>
                  <a:pt x="5169" y="220"/>
                </a:lnTo>
                <a:lnTo>
                  <a:pt x="5169" y="227"/>
                </a:lnTo>
                <a:lnTo>
                  <a:pt x="5170" y="229"/>
                </a:lnTo>
                <a:lnTo>
                  <a:pt x="5170" y="274"/>
                </a:lnTo>
                <a:lnTo>
                  <a:pt x="5170" y="277"/>
                </a:lnTo>
                <a:lnTo>
                  <a:pt x="5170" y="304"/>
                </a:lnTo>
                <a:lnTo>
                  <a:pt x="5170" y="306"/>
                </a:lnTo>
                <a:lnTo>
                  <a:pt x="5171" y="316"/>
                </a:lnTo>
                <a:lnTo>
                  <a:pt x="5171" y="316"/>
                </a:lnTo>
                <a:lnTo>
                  <a:pt x="5171" y="317"/>
                </a:lnTo>
                <a:lnTo>
                  <a:pt x="5172" y="312"/>
                </a:lnTo>
                <a:lnTo>
                  <a:pt x="5172" y="312"/>
                </a:lnTo>
                <a:lnTo>
                  <a:pt x="5172" y="306"/>
                </a:lnTo>
                <a:lnTo>
                  <a:pt x="5172" y="306"/>
                </a:lnTo>
                <a:lnTo>
                  <a:pt x="5172" y="305"/>
                </a:lnTo>
                <a:lnTo>
                  <a:pt x="5172" y="305"/>
                </a:lnTo>
                <a:lnTo>
                  <a:pt x="5173" y="308"/>
                </a:lnTo>
                <a:lnTo>
                  <a:pt x="5173" y="307"/>
                </a:lnTo>
                <a:lnTo>
                  <a:pt x="5173" y="308"/>
                </a:lnTo>
                <a:lnTo>
                  <a:pt x="5173" y="319"/>
                </a:lnTo>
                <a:lnTo>
                  <a:pt x="5173" y="321"/>
                </a:lnTo>
                <a:lnTo>
                  <a:pt x="5174" y="339"/>
                </a:lnTo>
                <a:lnTo>
                  <a:pt x="5174" y="340"/>
                </a:lnTo>
                <a:lnTo>
                  <a:pt x="5174" y="351"/>
                </a:lnTo>
                <a:lnTo>
                  <a:pt x="5174" y="350"/>
                </a:lnTo>
                <a:lnTo>
                  <a:pt x="5175" y="350"/>
                </a:lnTo>
                <a:lnTo>
                  <a:pt x="5175" y="234"/>
                </a:lnTo>
                <a:lnTo>
                  <a:pt x="5175" y="215"/>
                </a:lnTo>
                <a:lnTo>
                  <a:pt x="5175" y="89"/>
                </a:lnTo>
                <a:lnTo>
                  <a:pt x="5176" y="90"/>
                </a:lnTo>
                <a:lnTo>
                  <a:pt x="5176" y="200"/>
                </a:lnTo>
                <a:lnTo>
                  <a:pt x="5176" y="212"/>
                </a:lnTo>
                <a:lnTo>
                  <a:pt x="5177" y="296"/>
                </a:lnTo>
                <a:lnTo>
                  <a:pt x="5177" y="300"/>
                </a:lnTo>
                <a:lnTo>
                  <a:pt x="5177" y="312"/>
                </a:lnTo>
                <a:lnTo>
                  <a:pt x="5177" y="312"/>
                </a:lnTo>
                <a:lnTo>
                  <a:pt x="5177" y="310"/>
                </a:lnTo>
                <a:lnTo>
                  <a:pt x="5178" y="271"/>
                </a:lnTo>
                <a:lnTo>
                  <a:pt x="5178" y="266"/>
                </a:lnTo>
                <a:lnTo>
                  <a:pt x="5178" y="234"/>
                </a:lnTo>
                <a:lnTo>
                  <a:pt x="5179" y="234"/>
                </a:lnTo>
                <a:lnTo>
                  <a:pt x="5179" y="234"/>
                </a:lnTo>
                <a:lnTo>
                  <a:pt x="5179" y="261"/>
                </a:lnTo>
                <a:lnTo>
                  <a:pt x="5179" y="265"/>
                </a:lnTo>
                <a:lnTo>
                  <a:pt x="5179" y="306"/>
                </a:lnTo>
                <a:lnTo>
                  <a:pt x="5180" y="309"/>
                </a:lnTo>
                <a:lnTo>
                  <a:pt x="5180" y="331"/>
                </a:lnTo>
                <a:lnTo>
                  <a:pt x="5180" y="333"/>
                </a:lnTo>
                <a:lnTo>
                  <a:pt x="5180" y="335"/>
                </a:lnTo>
                <a:lnTo>
                  <a:pt x="5181" y="333"/>
                </a:lnTo>
                <a:lnTo>
                  <a:pt x="5181" y="333"/>
                </a:lnTo>
                <a:lnTo>
                  <a:pt x="5181" y="326"/>
                </a:lnTo>
                <a:lnTo>
                  <a:pt x="5181" y="326"/>
                </a:lnTo>
                <a:lnTo>
                  <a:pt x="5182" y="322"/>
                </a:lnTo>
                <a:lnTo>
                  <a:pt x="5182" y="323"/>
                </a:lnTo>
                <a:lnTo>
                  <a:pt x="5182" y="323"/>
                </a:lnTo>
                <a:lnTo>
                  <a:pt x="5182" y="322"/>
                </a:lnTo>
                <a:lnTo>
                  <a:pt x="5182" y="326"/>
                </a:lnTo>
                <a:lnTo>
                  <a:pt x="5182" y="326"/>
                </a:lnTo>
                <a:lnTo>
                  <a:pt x="5183" y="328"/>
                </a:lnTo>
                <a:lnTo>
                  <a:pt x="5183" y="345"/>
                </a:lnTo>
                <a:lnTo>
                  <a:pt x="5183" y="346"/>
                </a:lnTo>
                <a:lnTo>
                  <a:pt x="5183" y="346"/>
                </a:lnTo>
                <a:lnTo>
                  <a:pt x="5183" y="361"/>
                </a:lnTo>
                <a:lnTo>
                  <a:pt x="5184" y="362"/>
                </a:lnTo>
                <a:lnTo>
                  <a:pt x="5184" y="367"/>
                </a:lnTo>
                <a:lnTo>
                  <a:pt x="5184" y="355"/>
                </a:lnTo>
                <a:lnTo>
                  <a:pt x="5184" y="350"/>
                </a:lnTo>
                <a:lnTo>
                  <a:pt x="5185" y="175"/>
                </a:lnTo>
                <a:lnTo>
                  <a:pt x="5185" y="159"/>
                </a:lnTo>
                <a:lnTo>
                  <a:pt x="5185" y="105"/>
                </a:lnTo>
                <a:lnTo>
                  <a:pt x="5185" y="118"/>
                </a:lnTo>
                <a:lnTo>
                  <a:pt x="5185" y="127"/>
                </a:lnTo>
                <a:lnTo>
                  <a:pt x="5186" y="261"/>
                </a:lnTo>
                <a:lnTo>
                  <a:pt x="5186" y="271"/>
                </a:lnTo>
                <a:lnTo>
                  <a:pt x="5186" y="330"/>
                </a:lnTo>
                <a:lnTo>
                  <a:pt x="5186" y="332"/>
                </a:lnTo>
                <a:lnTo>
                  <a:pt x="5186" y="339"/>
                </a:lnTo>
                <a:lnTo>
                  <a:pt x="5187" y="332"/>
                </a:lnTo>
                <a:lnTo>
                  <a:pt x="5187" y="328"/>
                </a:lnTo>
                <a:lnTo>
                  <a:pt x="5187" y="268"/>
                </a:lnTo>
                <a:lnTo>
                  <a:pt x="5188" y="263"/>
                </a:lnTo>
                <a:lnTo>
                  <a:pt x="5188" y="237"/>
                </a:lnTo>
                <a:lnTo>
                  <a:pt x="5188" y="238"/>
                </a:lnTo>
                <a:lnTo>
                  <a:pt x="5188" y="239"/>
                </a:lnTo>
                <a:lnTo>
                  <a:pt x="5188" y="283"/>
                </a:lnTo>
                <a:lnTo>
                  <a:pt x="5189" y="287"/>
                </a:lnTo>
                <a:lnTo>
                  <a:pt x="5189" y="329"/>
                </a:lnTo>
                <a:lnTo>
                  <a:pt x="5189" y="332"/>
                </a:lnTo>
                <a:lnTo>
                  <a:pt x="5190" y="346"/>
                </a:lnTo>
                <a:lnTo>
                  <a:pt x="5190" y="346"/>
                </a:lnTo>
                <a:lnTo>
                  <a:pt x="5190" y="346"/>
                </a:lnTo>
                <a:lnTo>
                  <a:pt x="5190" y="342"/>
                </a:lnTo>
                <a:lnTo>
                  <a:pt x="5190" y="341"/>
                </a:lnTo>
                <a:lnTo>
                  <a:pt x="5191" y="333"/>
                </a:lnTo>
                <a:lnTo>
                  <a:pt x="5191" y="332"/>
                </a:lnTo>
                <a:lnTo>
                  <a:pt x="5191" y="332"/>
                </a:lnTo>
                <a:lnTo>
                  <a:pt x="5191" y="330"/>
                </a:lnTo>
                <a:lnTo>
                  <a:pt x="5191" y="331"/>
                </a:lnTo>
                <a:lnTo>
                  <a:pt x="5192" y="331"/>
                </a:lnTo>
                <a:lnTo>
                  <a:pt x="5192" y="341"/>
                </a:lnTo>
                <a:lnTo>
                  <a:pt x="5192" y="342"/>
                </a:lnTo>
                <a:lnTo>
                  <a:pt x="5192" y="358"/>
                </a:lnTo>
                <a:lnTo>
                  <a:pt x="5193" y="360"/>
                </a:lnTo>
                <a:lnTo>
                  <a:pt x="5193" y="377"/>
                </a:lnTo>
                <a:lnTo>
                  <a:pt x="5193" y="376"/>
                </a:lnTo>
                <a:lnTo>
                  <a:pt x="5194" y="304"/>
                </a:lnTo>
                <a:lnTo>
                  <a:pt x="5194" y="287"/>
                </a:lnTo>
                <a:lnTo>
                  <a:pt x="5194" y="127"/>
                </a:lnTo>
                <a:lnTo>
                  <a:pt x="5194" y="122"/>
                </a:lnTo>
                <a:lnTo>
                  <a:pt x="5194" y="117"/>
                </a:lnTo>
                <a:lnTo>
                  <a:pt x="5195" y="201"/>
                </a:lnTo>
                <a:lnTo>
                  <a:pt x="5195" y="215"/>
                </a:lnTo>
                <a:lnTo>
                  <a:pt x="5195" y="320"/>
                </a:lnTo>
                <a:lnTo>
                  <a:pt x="5196" y="325"/>
                </a:lnTo>
                <a:lnTo>
                  <a:pt x="5196" y="354"/>
                </a:lnTo>
                <a:lnTo>
                  <a:pt x="5196" y="354"/>
                </a:lnTo>
                <a:lnTo>
                  <a:pt x="5196" y="354"/>
                </a:lnTo>
                <a:lnTo>
                  <a:pt x="5196" y="355"/>
                </a:lnTo>
                <a:lnTo>
                  <a:pt x="5196" y="326"/>
                </a:lnTo>
                <a:lnTo>
                  <a:pt x="5196" y="320"/>
                </a:lnTo>
                <a:lnTo>
                  <a:pt x="5197" y="257"/>
                </a:lnTo>
                <a:lnTo>
                  <a:pt x="5197" y="255"/>
                </a:lnTo>
                <a:lnTo>
                  <a:pt x="5197" y="247"/>
                </a:lnTo>
                <a:lnTo>
                  <a:pt x="5198" y="265"/>
                </a:lnTo>
                <a:lnTo>
                  <a:pt x="5198" y="269"/>
                </a:lnTo>
                <a:lnTo>
                  <a:pt x="5198" y="321"/>
                </a:lnTo>
                <a:lnTo>
                  <a:pt x="5198" y="325"/>
                </a:lnTo>
                <a:lnTo>
                  <a:pt x="5199" y="356"/>
                </a:lnTo>
                <a:lnTo>
                  <a:pt x="5199" y="357"/>
                </a:lnTo>
                <a:lnTo>
                  <a:pt x="5199" y="364"/>
                </a:lnTo>
                <a:lnTo>
                  <a:pt x="5199" y="363"/>
                </a:lnTo>
                <a:lnTo>
                  <a:pt x="5200" y="354"/>
                </a:lnTo>
                <a:lnTo>
                  <a:pt x="5200" y="352"/>
                </a:lnTo>
                <a:lnTo>
                  <a:pt x="5200" y="343"/>
                </a:lnTo>
                <a:lnTo>
                  <a:pt x="5201" y="344"/>
                </a:lnTo>
                <a:lnTo>
                  <a:pt x="5201" y="343"/>
                </a:lnTo>
                <a:lnTo>
                  <a:pt x="5201" y="346"/>
                </a:lnTo>
                <a:lnTo>
                  <a:pt x="5201" y="347"/>
                </a:lnTo>
                <a:lnTo>
                  <a:pt x="5201" y="360"/>
                </a:lnTo>
                <a:lnTo>
                  <a:pt x="5202" y="362"/>
                </a:lnTo>
                <a:lnTo>
                  <a:pt x="5202" y="381"/>
                </a:lnTo>
                <a:lnTo>
                  <a:pt x="5202" y="383"/>
                </a:lnTo>
                <a:lnTo>
                  <a:pt x="5202" y="386"/>
                </a:lnTo>
                <a:lnTo>
                  <a:pt x="5203" y="351"/>
                </a:lnTo>
                <a:lnTo>
                  <a:pt x="5203" y="337"/>
                </a:lnTo>
                <a:lnTo>
                  <a:pt x="5203" y="151"/>
                </a:lnTo>
                <a:lnTo>
                  <a:pt x="5203" y="139"/>
                </a:lnTo>
                <a:lnTo>
                  <a:pt x="5203" y="114"/>
                </a:lnTo>
                <a:lnTo>
                  <a:pt x="5204" y="162"/>
                </a:lnTo>
                <a:lnTo>
                  <a:pt x="5204" y="176"/>
                </a:lnTo>
                <a:lnTo>
                  <a:pt x="5204" y="299"/>
                </a:lnTo>
                <a:lnTo>
                  <a:pt x="5205" y="307"/>
                </a:lnTo>
                <a:lnTo>
                  <a:pt x="5205" y="345"/>
                </a:lnTo>
                <a:lnTo>
                  <a:pt x="5205" y="347"/>
                </a:lnTo>
                <a:lnTo>
                  <a:pt x="5205" y="351"/>
                </a:lnTo>
                <a:lnTo>
                  <a:pt x="5205" y="338"/>
                </a:lnTo>
                <a:lnTo>
                  <a:pt x="5206" y="333"/>
                </a:lnTo>
                <a:lnTo>
                  <a:pt x="5206" y="274"/>
                </a:lnTo>
                <a:lnTo>
                  <a:pt x="5206" y="269"/>
                </a:lnTo>
                <a:lnTo>
                  <a:pt x="5207" y="252"/>
                </a:lnTo>
                <a:lnTo>
                  <a:pt x="5207" y="257"/>
                </a:lnTo>
                <a:lnTo>
                  <a:pt x="5207" y="259"/>
                </a:lnTo>
                <a:lnTo>
                  <a:pt x="5207" y="305"/>
                </a:lnTo>
                <a:lnTo>
                  <a:pt x="5207" y="311"/>
                </a:lnTo>
                <a:lnTo>
                  <a:pt x="5208" y="348"/>
                </a:lnTo>
                <a:lnTo>
                  <a:pt x="5208" y="351"/>
                </a:lnTo>
                <a:lnTo>
                  <a:pt x="5208" y="363"/>
                </a:lnTo>
                <a:lnTo>
                  <a:pt x="5209" y="363"/>
                </a:lnTo>
                <a:lnTo>
                  <a:pt x="5209" y="364"/>
                </a:lnTo>
                <a:lnTo>
                  <a:pt x="5209" y="360"/>
                </a:lnTo>
                <a:lnTo>
                  <a:pt x="5209" y="359"/>
                </a:lnTo>
                <a:lnTo>
                  <a:pt x="5209" y="351"/>
                </a:lnTo>
                <a:lnTo>
                  <a:pt x="5210" y="350"/>
                </a:lnTo>
                <a:lnTo>
                  <a:pt x="5210" y="346"/>
                </a:lnTo>
                <a:lnTo>
                  <a:pt x="5210" y="348"/>
                </a:lnTo>
                <a:lnTo>
                  <a:pt x="5210" y="348"/>
                </a:lnTo>
                <a:lnTo>
                  <a:pt x="5211" y="358"/>
                </a:lnTo>
                <a:lnTo>
                  <a:pt x="5211" y="359"/>
                </a:lnTo>
                <a:lnTo>
                  <a:pt x="5211" y="374"/>
                </a:lnTo>
                <a:lnTo>
                  <a:pt x="5211" y="377"/>
                </a:lnTo>
                <a:lnTo>
                  <a:pt x="5212" y="386"/>
                </a:lnTo>
                <a:lnTo>
                  <a:pt x="5212" y="383"/>
                </a:lnTo>
                <a:lnTo>
                  <a:pt x="5212" y="380"/>
                </a:lnTo>
                <a:lnTo>
                  <a:pt x="5212" y="233"/>
                </a:lnTo>
                <a:lnTo>
                  <a:pt x="5212" y="214"/>
                </a:lnTo>
                <a:lnTo>
                  <a:pt x="5213" y="129"/>
                </a:lnTo>
                <a:lnTo>
                  <a:pt x="5213" y="133"/>
                </a:lnTo>
                <a:lnTo>
                  <a:pt x="5213" y="138"/>
                </a:lnTo>
                <a:lnTo>
                  <a:pt x="5213" y="269"/>
                </a:lnTo>
                <a:lnTo>
                  <a:pt x="5214" y="279"/>
                </a:lnTo>
                <a:lnTo>
                  <a:pt x="5214" y="349"/>
                </a:lnTo>
                <a:lnTo>
                  <a:pt x="5214" y="352"/>
                </a:lnTo>
                <a:lnTo>
                  <a:pt x="5214" y="366"/>
                </a:lnTo>
                <a:lnTo>
                  <a:pt x="5214" y="364"/>
                </a:lnTo>
                <a:lnTo>
                  <a:pt x="5215" y="363"/>
                </a:lnTo>
                <a:lnTo>
                  <a:pt x="5215" y="314"/>
                </a:lnTo>
                <a:lnTo>
                  <a:pt x="5215" y="309"/>
                </a:lnTo>
                <a:lnTo>
                  <a:pt x="5216" y="267"/>
                </a:lnTo>
                <a:lnTo>
                  <a:pt x="5216" y="265"/>
                </a:lnTo>
                <a:lnTo>
                  <a:pt x="5216" y="265"/>
                </a:lnTo>
                <a:lnTo>
                  <a:pt x="5216" y="296"/>
                </a:lnTo>
                <a:lnTo>
                  <a:pt x="5216" y="300"/>
                </a:lnTo>
                <a:lnTo>
                  <a:pt x="5217" y="341"/>
                </a:lnTo>
                <a:lnTo>
                  <a:pt x="5217" y="344"/>
                </a:lnTo>
                <a:lnTo>
                  <a:pt x="5217" y="368"/>
                </a:lnTo>
                <a:lnTo>
                  <a:pt x="5218" y="369"/>
                </a:lnTo>
                <a:lnTo>
                  <a:pt x="5218" y="373"/>
                </a:lnTo>
                <a:lnTo>
                  <a:pt x="5218" y="372"/>
                </a:lnTo>
                <a:lnTo>
                  <a:pt x="5218" y="372"/>
                </a:lnTo>
                <a:lnTo>
                  <a:pt x="5218" y="367"/>
                </a:lnTo>
                <a:lnTo>
                  <a:pt x="5219" y="366"/>
                </a:lnTo>
                <a:lnTo>
                  <a:pt x="5219" y="363"/>
                </a:lnTo>
                <a:lnTo>
                  <a:pt x="5219" y="363"/>
                </a:lnTo>
                <a:lnTo>
                  <a:pt x="5219" y="364"/>
                </a:lnTo>
                <a:lnTo>
                  <a:pt x="5219" y="363"/>
                </a:lnTo>
                <a:lnTo>
                  <a:pt x="5220" y="369"/>
                </a:lnTo>
                <a:lnTo>
                  <a:pt x="5220" y="369"/>
                </a:lnTo>
                <a:lnTo>
                  <a:pt x="5220" y="384"/>
                </a:lnTo>
                <a:lnTo>
                  <a:pt x="5220" y="383"/>
                </a:lnTo>
                <a:lnTo>
                  <a:pt x="5220" y="385"/>
                </a:lnTo>
                <a:lnTo>
                  <a:pt x="5221" y="402"/>
                </a:lnTo>
                <a:lnTo>
                  <a:pt x="5221" y="403"/>
                </a:lnTo>
                <a:lnTo>
                  <a:pt x="5221" y="320"/>
                </a:lnTo>
                <a:lnTo>
                  <a:pt x="5222" y="301"/>
                </a:lnTo>
                <a:lnTo>
                  <a:pt x="5222" y="142"/>
                </a:lnTo>
                <a:lnTo>
                  <a:pt x="5222" y="139"/>
                </a:lnTo>
                <a:lnTo>
                  <a:pt x="5222" y="137"/>
                </a:lnTo>
                <a:lnTo>
                  <a:pt x="5222" y="216"/>
                </a:lnTo>
                <a:lnTo>
                  <a:pt x="5222" y="230"/>
                </a:lnTo>
                <a:lnTo>
                  <a:pt x="5223" y="335"/>
                </a:lnTo>
                <a:lnTo>
                  <a:pt x="5223" y="340"/>
                </a:lnTo>
                <a:lnTo>
                  <a:pt x="5223" y="374"/>
                </a:lnTo>
                <a:lnTo>
                  <a:pt x="5224" y="374"/>
                </a:lnTo>
                <a:lnTo>
                  <a:pt x="5224" y="377"/>
                </a:lnTo>
                <a:lnTo>
                  <a:pt x="5224" y="356"/>
                </a:lnTo>
                <a:lnTo>
                  <a:pt x="5224" y="351"/>
                </a:lnTo>
                <a:lnTo>
                  <a:pt x="5225" y="284"/>
                </a:lnTo>
                <a:lnTo>
                  <a:pt x="5225" y="280"/>
                </a:lnTo>
                <a:lnTo>
                  <a:pt x="5225" y="266"/>
                </a:lnTo>
                <a:lnTo>
                  <a:pt x="5225" y="270"/>
                </a:lnTo>
                <a:lnTo>
                  <a:pt x="5225" y="273"/>
                </a:lnTo>
                <a:lnTo>
                  <a:pt x="5226" y="323"/>
                </a:lnTo>
                <a:lnTo>
                  <a:pt x="5226" y="328"/>
                </a:lnTo>
                <a:lnTo>
                  <a:pt x="5226" y="366"/>
                </a:lnTo>
                <a:lnTo>
                  <a:pt x="5227" y="368"/>
                </a:lnTo>
                <a:lnTo>
                  <a:pt x="5227" y="380"/>
                </a:lnTo>
                <a:lnTo>
                  <a:pt x="5227" y="380"/>
                </a:lnTo>
                <a:lnTo>
                  <a:pt x="5227" y="379"/>
                </a:lnTo>
                <a:lnTo>
                  <a:pt x="5227" y="380"/>
                </a:lnTo>
                <a:lnTo>
                  <a:pt x="5227" y="374"/>
                </a:lnTo>
                <a:lnTo>
                  <a:pt x="5228" y="373"/>
                </a:lnTo>
                <a:lnTo>
                  <a:pt x="5228" y="362"/>
                </a:lnTo>
                <a:lnTo>
                  <a:pt x="5228" y="362"/>
                </a:lnTo>
                <a:lnTo>
                  <a:pt x="5228" y="358"/>
                </a:lnTo>
                <a:lnTo>
                  <a:pt x="5229" y="359"/>
                </a:lnTo>
                <a:lnTo>
                  <a:pt x="5229" y="359"/>
                </a:lnTo>
                <a:lnTo>
                  <a:pt x="5229" y="372"/>
                </a:lnTo>
                <a:lnTo>
                  <a:pt x="5229" y="374"/>
                </a:lnTo>
                <a:lnTo>
                  <a:pt x="5230" y="392"/>
                </a:lnTo>
                <a:lnTo>
                  <a:pt x="5230" y="391"/>
                </a:lnTo>
                <a:lnTo>
                  <a:pt x="5230" y="301"/>
                </a:lnTo>
                <a:lnTo>
                  <a:pt x="5231" y="283"/>
                </a:lnTo>
                <a:lnTo>
                  <a:pt x="5231" y="150"/>
                </a:lnTo>
                <a:lnTo>
                  <a:pt x="5231" y="146"/>
                </a:lnTo>
                <a:lnTo>
                  <a:pt x="5231" y="143"/>
                </a:lnTo>
                <a:lnTo>
                  <a:pt x="5231" y="223"/>
                </a:lnTo>
                <a:lnTo>
                  <a:pt x="5232" y="237"/>
                </a:lnTo>
                <a:lnTo>
                  <a:pt x="5232" y="336"/>
                </a:lnTo>
                <a:lnTo>
                  <a:pt x="5232" y="342"/>
                </a:lnTo>
                <a:lnTo>
                  <a:pt x="5233" y="374"/>
                </a:lnTo>
                <a:lnTo>
                  <a:pt x="5233" y="375"/>
                </a:lnTo>
                <a:lnTo>
                  <a:pt x="5233" y="344"/>
                </a:lnTo>
                <a:lnTo>
                  <a:pt x="5233" y="338"/>
                </a:lnTo>
                <a:lnTo>
                  <a:pt x="5234" y="277"/>
                </a:lnTo>
                <a:lnTo>
                  <a:pt x="5234" y="273"/>
                </a:lnTo>
                <a:lnTo>
                  <a:pt x="5234" y="266"/>
                </a:lnTo>
                <a:lnTo>
                  <a:pt x="5234" y="278"/>
                </a:lnTo>
                <a:lnTo>
                  <a:pt x="5235" y="281"/>
                </a:lnTo>
                <a:lnTo>
                  <a:pt x="5235" y="332"/>
                </a:lnTo>
                <a:lnTo>
                  <a:pt x="5235" y="336"/>
                </a:lnTo>
                <a:lnTo>
                  <a:pt x="5235" y="370"/>
                </a:lnTo>
                <a:lnTo>
                  <a:pt x="5236" y="373"/>
                </a:lnTo>
                <a:lnTo>
                  <a:pt x="5236" y="383"/>
                </a:lnTo>
                <a:lnTo>
                  <a:pt x="5236" y="382"/>
                </a:lnTo>
                <a:lnTo>
                  <a:pt x="5236" y="382"/>
                </a:lnTo>
                <a:lnTo>
                  <a:pt x="5236" y="383"/>
                </a:lnTo>
                <a:lnTo>
                  <a:pt x="5236" y="376"/>
                </a:lnTo>
                <a:lnTo>
                  <a:pt x="5236" y="376"/>
                </a:lnTo>
                <a:lnTo>
                  <a:pt x="5237" y="374"/>
                </a:lnTo>
                <a:lnTo>
                  <a:pt x="5237" y="364"/>
                </a:lnTo>
                <a:lnTo>
                  <a:pt x="5237" y="364"/>
                </a:lnTo>
                <a:lnTo>
                  <a:pt x="5237" y="362"/>
                </a:lnTo>
                <a:lnTo>
                  <a:pt x="5238" y="363"/>
                </a:lnTo>
                <a:lnTo>
                  <a:pt x="5238" y="364"/>
                </a:lnTo>
                <a:lnTo>
                  <a:pt x="5238" y="378"/>
                </a:lnTo>
                <a:lnTo>
                  <a:pt x="5238" y="379"/>
                </a:lnTo>
                <a:lnTo>
                  <a:pt x="5239" y="391"/>
                </a:lnTo>
                <a:lnTo>
                  <a:pt x="5239" y="386"/>
                </a:lnTo>
                <a:lnTo>
                  <a:pt x="5239" y="382"/>
                </a:lnTo>
                <a:lnTo>
                  <a:pt x="5239" y="225"/>
                </a:lnTo>
                <a:lnTo>
                  <a:pt x="5240" y="207"/>
                </a:lnTo>
                <a:lnTo>
                  <a:pt x="5240" y="130"/>
                </a:lnTo>
                <a:lnTo>
                  <a:pt x="5240" y="131"/>
                </a:lnTo>
                <a:lnTo>
                  <a:pt x="5240" y="136"/>
                </a:lnTo>
                <a:lnTo>
                  <a:pt x="5240" y="258"/>
                </a:lnTo>
                <a:lnTo>
                  <a:pt x="5241" y="270"/>
                </a:lnTo>
                <a:lnTo>
                  <a:pt x="5241" y="341"/>
                </a:lnTo>
                <a:lnTo>
                  <a:pt x="5241" y="346"/>
                </a:lnTo>
                <a:lnTo>
                  <a:pt x="5242" y="357"/>
                </a:lnTo>
                <a:lnTo>
                  <a:pt x="5242" y="355"/>
                </a:lnTo>
                <a:lnTo>
                  <a:pt x="5242" y="353"/>
                </a:lnTo>
                <a:lnTo>
                  <a:pt x="5242" y="301"/>
                </a:lnTo>
                <a:lnTo>
                  <a:pt x="5242" y="296"/>
                </a:lnTo>
                <a:lnTo>
                  <a:pt x="5243" y="257"/>
                </a:lnTo>
                <a:lnTo>
                  <a:pt x="5243" y="256"/>
                </a:lnTo>
                <a:lnTo>
                  <a:pt x="5243" y="287"/>
                </a:lnTo>
                <a:lnTo>
                  <a:pt x="5244" y="292"/>
                </a:lnTo>
                <a:lnTo>
                  <a:pt x="5244" y="338"/>
                </a:lnTo>
                <a:lnTo>
                  <a:pt x="5244" y="341"/>
                </a:lnTo>
                <a:lnTo>
                  <a:pt x="5244" y="364"/>
                </a:lnTo>
                <a:lnTo>
                  <a:pt x="5245" y="366"/>
                </a:lnTo>
                <a:lnTo>
                  <a:pt x="5245" y="369"/>
                </a:lnTo>
                <a:lnTo>
                  <a:pt x="5245" y="368"/>
                </a:lnTo>
                <a:lnTo>
                  <a:pt x="5245" y="368"/>
                </a:lnTo>
                <a:lnTo>
                  <a:pt x="5246" y="360"/>
                </a:lnTo>
                <a:lnTo>
                  <a:pt x="5246" y="359"/>
                </a:lnTo>
                <a:lnTo>
                  <a:pt x="5246" y="351"/>
                </a:lnTo>
                <a:lnTo>
                  <a:pt x="5246" y="351"/>
                </a:lnTo>
                <a:lnTo>
                  <a:pt x="5246" y="351"/>
                </a:lnTo>
                <a:lnTo>
                  <a:pt x="5247" y="357"/>
                </a:lnTo>
                <a:lnTo>
                  <a:pt x="5247" y="357"/>
                </a:lnTo>
                <a:lnTo>
                  <a:pt x="5247" y="374"/>
                </a:lnTo>
                <a:lnTo>
                  <a:pt x="5248" y="376"/>
                </a:lnTo>
                <a:lnTo>
                  <a:pt x="5248" y="381"/>
                </a:lnTo>
                <a:lnTo>
                  <a:pt x="5248" y="364"/>
                </a:lnTo>
                <a:lnTo>
                  <a:pt x="5248" y="355"/>
                </a:lnTo>
                <a:lnTo>
                  <a:pt x="5248" y="195"/>
                </a:lnTo>
                <a:lnTo>
                  <a:pt x="5248" y="180"/>
                </a:lnTo>
                <a:lnTo>
                  <a:pt x="5249" y="128"/>
                </a:lnTo>
                <a:lnTo>
                  <a:pt x="5249" y="145"/>
                </a:lnTo>
                <a:lnTo>
                  <a:pt x="5249" y="154"/>
                </a:lnTo>
                <a:lnTo>
                  <a:pt x="5249" y="280"/>
                </a:lnTo>
                <a:lnTo>
                  <a:pt x="5250" y="288"/>
                </a:lnTo>
                <a:lnTo>
                  <a:pt x="5250" y="343"/>
                </a:lnTo>
                <a:lnTo>
                  <a:pt x="5250" y="344"/>
                </a:lnTo>
                <a:lnTo>
                  <a:pt x="5250" y="350"/>
                </a:lnTo>
                <a:lnTo>
                  <a:pt x="5251" y="341"/>
                </a:lnTo>
                <a:lnTo>
                  <a:pt x="5251" y="338"/>
                </a:lnTo>
                <a:lnTo>
                  <a:pt x="5251" y="285"/>
                </a:lnTo>
                <a:lnTo>
                  <a:pt x="5251" y="280"/>
                </a:lnTo>
                <a:lnTo>
                  <a:pt x="5252" y="253"/>
                </a:lnTo>
                <a:lnTo>
                  <a:pt x="5252" y="253"/>
                </a:lnTo>
                <a:lnTo>
                  <a:pt x="5252" y="254"/>
                </a:lnTo>
                <a:lnTo>
                  <a:pt x="5252" y="297"/>
                </a:lnTo>
                <a:lnTo>
                  <a:pt x="5253" y="302"/>
                </a:lnTo>
                <a:lnTo>
                  <a:pt x="5253" y="341"/>
                </a:lnTo>
                <a:lnTo>
                  <a:pt x="5253" y="344"/>
                </a:lnTo>
                <a:lnTo>
                  <a:pt x="5253" y="360"/>
                </a:lnTo>
                <a:lnTo>
                  <a:pt x="5254" y="361"/>
                </a:lnTo>
                <a:lnTo>
                  <a:pt x="5254" y="361"/>
                </a:lnTo>
                <a:lnTo>
                  <a:pt x="5254" y="358"/>
                </a:lnTo>
                <a:lnTo>
                  <a:pt x="5254" y="358"/>
                </a:lnTo>
                <a:lnTo>
                  <a:pt x="5254" y="357"/>
                </a:lnTo>
                <a:lnTo>
                  <a:pt x="5255" y="349"/>
                </a:lnTo>
                <a:lnTo>
                  <a:pt x="5255" y="349"/>
                </a:lnTo>
                <a:lnTo>
                  <a:pt x="5255" y="344"/>
                </a:lnTo>
                <a:lnTo>
                  <a:pt x="5255" y="344"/>
                </a:lnTo>
                <a:lnTo>
                  <a:pt x="5255" y="346"/>
                </a:lnTo>
                <a:lnTo>
                  <a:pt x="5256" y="355"/>
                </a:lnTo>
                <a:lnTo>
                  <a:pt x="5256" y="357"/>
                </a:lnTo>
                <a:lnTo>
                  <a:pt x="5256" y="377"/>
                </a:lnTo>
                <a:lnTo>
                  <a:pt x="5257" y="379"/>
                </a:lnTo>
                <a:lnTo>
                  <a:pt x="5257" y="383"/>
                </a:lnTo>
                <a:lnTo>
                  <a:pt x="5257" y="369"/>
                </a:lnTo>
                <a:lnTo>
                  <a:pt x="5257" y="362"/>
                </a:lnTo>
                <a:lnTo>
                  <a:pt x="5257" y="191"/>
                </a:lnTo>
                <a:lnTo>
                  <a:pt x="5258" y="177"/>
                </a:lnTo>
                <a:lnTo>
                  <a:pt x="5258" y="129"/>
                </a:lnTo>
                <a:lnTo>
                  <a:pt x="5258" y="151"/>
                </a:lnTo>
                <a:lnTo>
                  <a:pt x="5258" y="161"/>
                </a:lnTo>
                <a:lnTo>
                  <a:pt x="5259" y="287"/>
                </a:lnTo>
                <a:lnTo>
                  <a:pt x="5259" y="295"/>
                </a:lnTo>
                <a:lnTo>
                  <a:pt x="5259" y="348"/>
                </a:lnTo>
                <a:lnTo>
                  <a:pt x="5259" y="349"/>
                </a:lnTo>
                <a:lnTo>
                  <a:pt x="5260" y="355"/>
                </a:lnTo>
                <a:lnTo>
                  <a:pt x="5260" y="345"/>
                </a:lnTo>
                <a:lnTo>
                  <a:pt x="5260" y="340"/>
                </a:lnTo>
                <a:lnTo>
                  <a:pt x="5260" y="284"/>
                </a:lnTo>
                <a:lnTo>
                  <a:pt x="5261" y="279"/>
                </a:lnTo>
                <a:lnTo>
                  <a:pt x="5261" y="252"/>
                </a:lnTo>
                <a:lnTo>
                  <a:pt x="5261" y="253"/>
                </a:lnTo>
                <a:lnTo>
                  <a:pt x="5261" y="255"/>
                </a:lnTo>
                <a:lnTo>
                  <a:pt x="5261" y="300"/>
                </a:lnTo>
                <a:lnTo>
                  <a:pt x="5262" y="305"/>
                </a:lnTo>
                <a:lnTo>
                  <a:pt x="5262" y="345"/>
                </a:lnTo>
                <a:lnTo>
                  <a:pt x="5262" y="347"/>
                </a:lnTo>
                <a:lnTo>
                  <a:pt x="5262" y="362"/>
                </a:lnTo>
                <a:lnTo>
                  <a:pt x="5263" y="363"/>
                </a:lnTo>
                <a:lnTo>
                  <a:pt x="5263" y="358"/>
                </a:lnTo>
                <a:lnTo>
                  <a:pt x="5263" y="357"/>
                </a:lnTo>
                <a:lnTo>
                  <a:pt x="5264" y="348"/>
                </a:lnTo>
                <a:lnTo>
                  <a:pt x="5264" y="347"/>
                </a:lnTo>
                <a:lnTo>
                  <a:pt x="5264" y="342"/>
                </a:lnTo>
                <a:lnTo>
                  <a:pt x="5264" y="343"/>
                </a:lnTo>
                <a:lnTo>
                  <a:pt x="5265" y="351"/>
                </a:lnTo>
                <a:lnTo>
                  <a:pt x="5265" y="352"/>
                </a:lnTo>
                <a:lnTo>
                  <a:pt x="5265" y="369"/>
                </a:lnTo>
                <a:lnTo>
                  <a:pt x="5266" y="370"/>
                </a:lnTo>
                <a:lnTo>
                  <a:pt x="5266" y="375"/>
                </a:lnTo>
                <a:lnTo>
                  <a:pt x="5266" y="362"/>
                </a:lnTo>
                <a:lnTo>
                  <a:pt x="5266" y="355"/>
                </a:lnTo>
                <a:lnTo>
                  <a:pt x="5266" y="184"/>
                </a:lnTo>
                <a:lnTo>
                  <a:pt x="5267" y="170"/>
                </a:lnTo>
                <a:lnTo>
                  <a:pt x="5267" y="126"/>
                </a:lnTo>
                <a:lnTo>
                  <a:pt x="5267" y="149"/>
                </a:lnTo>
                <a:lnTo>
                  <a:pt x="5267" y="160"/>
                </a:lnTo>
                <a:lnTo>
                  <a:pt x="5268" y="287"/>
                </a:lnTo>
                <a:lnTo>
                  <a:pt x="5268" y="295"/>
                </a:lnTo>
                <a:lnTo>
                  <a:pt x="5268" y="352"/>
                </a:lnTo>
                <a:lnTo>
                  <a:pt x="5268" y="354"/>
                </a:lnTo>
                <a:lnTo>
                  <a:pt x="5268" y="358"/>
                </a:lnTo>
                <a:lnTo>
                  <a:pt x="5269" y="348"/>
                </a:lnTo>
                <a:lnTo>
                  <a:pt x="5269" y="343"/>
                </a:lnTo>
                <a:lnTo>
                  <a:pt x="5269" y="273"/>
                </a:lnTo>
                <a:lnTo>
                  <a:pt x="5270" y="266"/>
                </a:lnTo>
                <a:lnTo>
                  <a:pt x="5270" y="243"/>
                </a:lnTo>
                <a:lnTo>
                  <a:pt x="5270" y="247"/>
                </a:lnTo>
                <a:lnTo>
                  <a:pt x="5270" y="249"/>
                </a:lnTo>
                <a:lnTo>
                  <a:pt x="5270" y="303"/>
                </a:lnTo>
                <a:lnTo>
                  <a:pt x="5271" y="307"/>
                </a:lnTo>
                <a:lnTo>
                  <a:pt x="5271" y="347"/>
                </a:lnTo>
                <a:lnTo>
                  <a:pt x="5271" y="350"/>
                </a:lnTo>
                <a:lnTo>
                  <a:pt x="5272" y="359"/>
                </a:lnTo>
                <a:lnTo>
                  <a:pt x="5272" y="359"/>
                </a:lnTo>
                <a:lnTo>
                  <a:pt x="5272" y="359"/>
                </a:lnTo>
                <a:lnTo>
                  <a:pt x="5272" y="352"/>
                </a:lnTo>
                <a:lnTo>
                  <a:pt x="5272" y="351"/>
                </a:lnTo>
                <a:lnTo>
                  <a:pt x="5273" y="341"/>
                </a:lnTo>
                <a:lnTo>
                  <a:pt x="5273" y="340"/>
                </a:lnTo>
                <a:lnTo>
                  <a:pt x="5273" y="338"/>
                </a:lnTo>
                <a:lnTo>
                  <a:pt x="5273" y="339"/>
                </a:lnTo>
                <a:lnTo>
                  <a:pt x="5273" y="340"/>
                </a:lnTo>
                <a:lnTo>
                  <a:pt x="5274" y="352"/>
                </a:lnTo>
                <a:lnTo>
                  <a:pt x="5274" y="354"/>
                </a:lnTo>
                <a:lnTo>
                  <a:pt x="5274" y="371"/>
                </a:lnTo>
                <a:lnTo>
                  <a:pt x="5274" y="372"/>
                </a:lnTo>
                <a:lnTo>
                  <a:pt x="5275" y="378"/>
                </a:lnTo>
                <a:lnTo>
                  <a:pt x="5275" y="360"/>
                </a:lnTo>
                <a:lnTo>
                  <a:pt x="5275" y="351"/>
                </a:lnTo>
                <a:lnTo>
                  <a:pt x="5275" y="155"/>
                </a:lnTo>
                <a:lnTo>
                  <a:pt x="5276" y="139"/>
                </a:lnTo>
                <a:lnTo>
                  <a:pt x="5276" y="99"/>
                </a:lnTo>
                <a:lnTo>
                  <a:pt x="5276" y="134"/>
                </a:lnTo>
                <a:lnTo>
                  <a:pt x="5276" y="150"/>
                </a:lnTo>
                <a:lnTo>
                  <a:pt x="5277" y="280"/>
                </a:lnTo>
                <a:lnTo>
                  <a:pt x="5277" y="288"/>
                </a:lnTo>
                <a:lnTo>
                  <a:pt x="5277" y="326"/>
                </a:lnTo>
                <a:lnTo>
                  <a:pt x="5277" y="327"/>
                </a:lnTo>
                <a:lnTo>
                  <a:pt x="5277" y="331"/>
                </a:lnTo>
                <a:lnTo>
                  <a:pt x="5278" y="321"/>
                </a:lnTo>
                <a:lnTo>
                  <a:pt x="5278" y="318"/>
                </a:lnTo>
                <a:lnTo>
                  <a:pt x="5278" y="259"/>
                </a:lnTo>
                <a:lnTo>
                  <a:pt x="5279" y="254"/>
                </a:lnTo>
                <a:lnTo>
                  <a:pt x="5279" y="235"/>
                </a:lnTo>
                <a:lnTo>
                  <a:pt x="5279" y="237"/>
                </a:lnTo>
                <a:lnTo>
                  <a:pt x="5279" y="241"/>
                </a:lnTo>
                <a:lnTo>
                  <a:pt x="5279" y="288"/>
                </a:lnTo>
                <a:lnTo>
                  <a:pt x="5280" y="293"/>
                </a:lnTo>
                <a:lnTo>
                  <a:pt x="5280" y="327"/>
                </a:lnTo>
                <a:lnTo>
                  <a:pt x="5280" y="330"/>
                </a:lnTo>
                <a:lnTo>
                  <a:pt x="5281" y="343"/>
                </a:lnTo>
                <a:lnTo>
                  <a:pt x="5281" y="344"/>
                </a:lnTo>
                <a:lnTo>
                  <a:pt x="5281" y="344"/>
                </a:lnTo>
                <a:lnTo>
                  <a:pt x="5281" y="338"/>
                </a:lnTo>
                <a:lnTo>
                  <a:pt x="5281" y="337"/>
                </a:lnTo>
                <a:lnTo>
                  <a:pt x="5282" y="326"/>
                </a:lnTo>
                <a:lnTo>
                  <a:pt x="5282" y="326"/>
                </a:lnTo>
                <a:lnTo>
                  <a:pt x="5282" y="323"/>
                </a:lnTo>
                <a:lnTo>
                  <a:pt x="5282" y="325"/>
                </a:lnTo>
                <a:lnTo>
                  <a:pt x="5283" y="326"/>
                </a:lnTo>
                <a:lnTo>
                  <a:pt x="5283" y="336"/>
                </a:lnTo>
                <a:lnTo>
                  <a:pt x="5283" y="338"/>
                </a:lnTo>
                <a:lnTo>
                  <a:pt x="5283" y="357"/>
                </a:lnTo>
                <a:lnTo>
                  <a:pt x="5284" y="358"/>
                </a:lnTo>
                <a:lnTo>
                  <a:pt x="5284" y="364"/>
                </a:lnTo>
                <a:lnTo>
                  <a:pt x="5284" y="357"/>
                </a:lnTo>
                <a:lnTo>
                  <a:pt x="5284" y="352"/>
                </a:lnTo>
                <a:lnTo>
                  <a:pt x="5285" y="179"/>
                </a:lnTo>
                <a:lnTo>
                  <a:pt x="5285" y="162"/>
                </a:lnTo>
                <a:lnTo>
                  <a:pt x="5285" y="95"/>
                </a:lnTo>
                <a:lnTo>
                  <a:pt x="5285" y="110"/>
                </a:lnTo>
                <a:lnTo>
                  <a:pt x="5285" y="120"/>
                </a:lnTo>
                <a:lnTo>
                  <a:pt x="5286" y="256"/>
                </a:lnTo>
                <a:lnTo>
                  <a:pt x="5286" y="265"/>
                </a:lnTo>
                <a:lnTo>
                  <a:pt x="5286" y="316"/>
                </a:lnTo>
                <a:lnTo>
                  <a:pt x="5286" y="317"/>
                </a:lnTo>
                <a:lnTo>
                  <a:pt x="5286" y="322"/>
                </a:lnTo>
                <a:lnTo>
                  <a:pt x="5287" y="315"/>
                </a:lnTo>
                <a:lnTo>
                  <a:pt x="5287" y="311"/>
                </a:lnTo>
                <a:lnTo>
                  <a:pt x="5287" y="255"/>
                </a:lnTo>
                <a:lnTo>
                  <a:pt x="5288" y="250"/>
                </a:lnTo>
                <a:lnTo>
                  <a:pt x="5288" y="229"/>
                </a:lnTo>
                <a:lnTo>
                  <a:pt x="5288" y="230"/>
                </a:lnTo>
                <a:lnTo>
                  <a:pt x="5288" y="232"/>
                </a:lnTo>
                <a:lnTo>
                  <a:pt x="5288" y="278"/>
                </a:lnTo>
                <a:lnTo>
                  <a:pt x="5289" y="282"/>
                </a:lnTo>
                <a:lnTo>
                  <a:pt x="5289" y="318"/>
                </a:lnTo>
                <a:lnTo>
                  <a:pt x="5289" y="321"/>
                </a:lnTo>
                <a:lnTo>
                  <a:pt x="5290" y="334"/>
                </a:lnTo>
                <a:lnTo>
                  <a:pt x="5290" y="334"/>
                </a:lnTo>
                <a:lnTo>
                  <a:pt x="5290" y="336"/>
                </a:lnTo>
                <a:lnTo>
                  <a:pt x="5290" y="330"/>
                </a:lnTo>
                <a:lnTo>
                  <a:pt x="5290" y="329"/>
                </a:lnTo>
                <a:lnTo>
                  <a:pt x="5291" y="321"/>
                </a:lnTo>
                <a:lnTo>
                  <a:pt x="5291" y="321"/>
                </a:lnTo>
                <a:lnTo>
                  <a:pt x="5291" y="320"/>
                </a:lnTo>
                <a:lnTo>
                  <a:pt x="5291" y="318"/>
                </a:lnTo>
                <a:lnTo>
                  <a:pt x="5291" y="318"/>
                </a:lnTo>
                <a:lnTo>
                  <a:pt x="5292" y="320"/>
                </a:lnTo>
                <a:lnTo>
                  <a:pt x="5292" y="319"/>
                </a:lnTo>
                <a:lnTo>
                  <a:pt x="5292" y="330"/>
                </a:lnTo>
                <a:lnTo>
                  <a:pt x="5292" y="331"/>
                </a:lnTo>
                <a:lnTo>
                  <a:pt x="5292" y="348"/>
                </a:lnTo>
                <a:lnTo>
                  <a:pt x="5293" y="351"/>
                </a:lnTo>
                <a:lnTo>
                  <a:pt x="5293" y="362"/>
                </a:lnTo>
                <a:lnTo>
                  <a:pt x="5293" y="361"/>
                </a:lnTo>
                <a:lnTo>
                  <a:pt x="5293" y="360"/>
                </a:lnTo>
                <a:lnTo>
                  <a:pt x="5294" y="238"/>
                </a:lnTo>
                <a:lnTo>
                  <a:pt x="5294" y="218"/>
                </a:lnTo>
                <a:lnTo>
                  <a:pt x="5294" y="98"/>
                </a:lnTo>
                <a:lnTo>
                  <a:pt x="5294" y="100"/>
                </a:lnTo>
                <a:lnTo>
                  <a:pt x="5295" y="212"/>
                </a:lnTo>
                <a:lnTo>
                  <a:pt x="5295" y="225"/>
                </a:lnTo>
                <a:lnTo>
                  <a:pt x="5295" y="309"/>
                </a:lnTo>
                <a:lnTo>
                  <a:pt x="5296" y="313"/>
                </a:lnTo>
                <a:lnTo>
                  <a:pt x="5296" y="326"/>
                </a:lnTo>
                <a:lnTo>
                  <a:pt x="5296" y="325"/>
                </a:lnTo>
                <a:lnTo>
                  <a:pt x="5296" y="324"/>
                </a:lnTo>
                <a:lnTo>
                  <a:pt x="5296" y="278"/>
                </a:lnTo>
                <a:lnTo>
                  <a:pt x="5297" y="272"/>
                </a:lnTo>
                <a:lnTo>
                  <a:pt x="5297" y="234"/>
                </a:lnTo>
                <a:lnTo>
                  <a:pt x="5297" y="233"/>
                </a:lnTo>
                <a:lnTo>
                  <a:pt x="5298" y="264"/>
                </a:lnTo>
                <a:lnTo>
                  <a:pt x="5298" y="268"/>
                </a:lnTo>
                <a:lnTo>
                  <a:pt x="5298" y="313"/>
                </a:lnTo>
                <a:lnTo>
                  <a:pt x="5298" y="316"/>
                </a:lnTo>
                <a:lnTo>
                  <a:pt x="5299" y="338"/>
                </a:lnTo>
                <a:lnTo>
                  <a:pt x="5299" y="339"/>
                </a:lnTo>
                <a:lnTo>
                  <a:pt x="5299" y="341"/>
                </a:lnTo>
                <a:lnTo>
                  <a:pt x="5299" y="337"/>
                </a:lnTo>
                <a:lnTo>
                  <a:pt x="5299" y="337"/>
                </a:lnTo>
                <a:lnTo>
                  <a:pt x="5300" y="328"/>
                </a:lnTo>
                <a:lnTo>
                  <a:pt x="5300" y="327"/>
                </a:lnTo>
                <a:lnTo>
                  <a:pt x="5300" y="327"/>
                </a:lnTo>
                <a:lnTo>
                  <a:pt x="5300" y="325"/>
                </a:lnTo>
                <a:lnTo>
                  <a:pt x="5300" y="325"/>
                </a:lnTo>
                <a:lnTo>
                  <a:pt x="5300" y="325"/>
                </a:lnTo>
                <a:lnTo>
                  <a:pt x="5301" y="324"/>
                </a:lnTo>
                <a:lnTo>
                  <a:pt x="5301" y="331"/>
                </a:lnTo>
                <a:lnTo>
                  <a:pt x="5301" y="333"/>
                </a:lnTo>
                <a:lnTo>
                  <a:pt x="5301" y="348"/>
                </a:lnTo>
                <a:lnTo>
                  <a:pt x="5302" y="349"/>
                </a:lnTo>
                <a:lnTo>
                  <a:pt x="5302" y="366"/>
                </a:lnTo>
                <a:lnTo>
                  <a:pt x="5302" y="367"/>
                </a:lnTo>
                <a:lnTo>
                  <a:pt x="5302" y="369"/>
                </a:lnTo>
                <a:lnTo>
                  <a:pt x="5303" y="329"/>
                </a:lnTo>
                <a:lnTo>
                  <a:pt x="5303" y="315"/>
                </a:lnTo>
                <a:lnTo>
                  <a:pt x="5303" y="144"/>
                </a:lnTo>
                <a:lnTo>
                  <a:pt x="5303" y="130"/>
                </a:lnTo>
                <a:lnTo>
                  <a:pt x="5303" y="103"/>
                </a:lnTo>
                <a:lnTo>
                  <a:pt x="5304" y="151"/>
                </a:lnTo>
                <a:lnTo>
                  <a:pt x="5304" y="164"/>
                </a:lnTo>
                <a:lnTo>
                  <a:pt x="5304" y="287"/>
                </a:lnTo>
                <a:lnTo>
                  <a:pt x="5305" y="296"/>
                </a:lnTo>
                <a:lnTo>
                  <a:pt x="5305" y="333"/>
                </a:lnTo>
                <a:lnTo>
                  <a:pt x="5305" y="334"/>
                </a:lnTo>
                <a:lnTo>
                  <a:pt x="5305" y="335"/>
                </a:lnTo>
                <a:lnTo>
                  <a:pt x="5305" y="312"/>
                </a:lnTo>
                <a:lnTo>
                  <a:pt x="5306" y="305"/>
                </a:lnTo>
                <a:lnTo>
                  <a:pt x="5306" y="244"/>
                </a:lnTo>
                <a:lnTo>
                  <a:pt x="5306" y="240"/>
                </a:lnTo>
                <a:lnTo>
                  <a:pt x="5306" y="228"/>
                </a:lnTo>
                <a:lnTo>
                  <a:pt x="5307" y="237"/>
                </a:lnTo>
                <a:lnTo>
                  <a:pt x="5307" y="240"/>
                </a:lnTo>
                <a:lnTo>
                  <a:pt x="5307" y="296"/>
                </a:lnTo>
                <a:lnTo>
                  <a:pt x="5307" y="300"/>
                </a:lnTo>
                <a:lnTo>
                  <a:pt x="5308" y="335"/>
                </a:lnTo>
                <a:lnTo>
                  <a:pt x="5308" y="337"/>
                </a:lnTo>
                <a:lnTo>
                  <a:pt x="5308" y="344"/>
                </a:lnTo>
                <a:lnTo>
                  <a:pt x="5308" y="343"/>
                </a:lnTo>
                <a:lnTo>
                  <a:pt x="5309" y="342"/>
                </a:lnTo>
                <a:lnTo>
                  <a:pt x="5309" y="332"/>
                </a:lnTo>
                <a:lnTo>
                  <a:pt x="5309" y="332"/>
                </a:lnTo>
                <a:lnTo>
                  <a:pt x="5309" y="323"/>
                </a:lnTo>
                <a:lnTo>
                  <a:pt x="5309" y="324"/>
                </a:lnTo>
                <a:lnTo>
                  <a:pt x="5310" y="323"/>
                </a:lnTo>
                <a:lnTo>
                  <a:pt x="5310" y="322"/>
                </a:lnTo>
                <a:lnTo>
                  <a:pt x="5310" y="326"/>
                </a:lnTo>
                <a:lnTo>
                  <a:pt x="5310" y="326"/>
                </a:lnTo>
                <a:lnTo>
                  <a:pt x="5311" y="341"/>
                </a:lnTo>
                <a:lnTo>
                  <a:pt x="5311" y="342"/>
                </a:lnTo>
                <a:lnTo>
                  <a:pt x="5311" y="361"/>
                </a:lnTo>
                <a:lnTo>
                  <a:pt x="5311" y="362"/>
                </a:lnTo>
                <a:lnTo>
                  <a:pt x="5312" y="369"/>
                </a:lnTo>
                <a:lnTo>
                  <a:pt x="5312" y="363"/>
                </a:lnTo>
                <a:lnTo>
                  <a:pt x="5312" y="361"/>
                </a:lnTo>
                <a:lnTo>
                  <a:pt x="5312" y="210"/>
                </a:lnTo>
                <a:lnTo>
                  <a:pt x="5312" y="192"/>
                </a:lnTo>
                <a:lnTo>
                  <a:pt x="5313" y="99"/>
                </a:lnTo>
                <a:lnTo>
                  <a:pt x="5313" y="106"/>
                </a:lnTo>
                <a:lnTo>
                  <a:pt x="5313" y="112"/>
                </a:lnTo>
                <a:lnTo>
                  <a:pt x="5313" y="249"/>
                </a:lnTo>
                <a:lnTo>
                  <a:pt x="5314" y="259"/>
                </a:lnTo>
                <a:lnTo>
                  <a:pt x="5314" y="325"/>
                </a:lnTo>
                <a:lnTo>
                  <a:pt x="5314" y="326"/>
                </a:lnTo>
                <a:lnTo>
                  <a:pt x="5314" y="333"/>
                </a:lnTo>
                <a:lnTo>
                  <a:pt x="5314" y="327"/>
                </a:lnTo>
                <a:lnTo>
                  <a:pt x="5315" y="324"/>
                </a:lnTo>
                <a:lnTo>
                  <a:pt x="5315" y="274"/>
                </a:lnTo>
                <a:lnTo>
                  <a:pt x="5315" y="267"/>
                </a:lnTo>
                <a:lnTo>
                  <a:pt x="5316" y="235"/>
                </a:lnTo>
                <a:lnTo>
                  <a:pt x="5316" y="236"/>
                </a:lnTo>
                <a:lnTo>
                  <a:pt x="5316" y="235"/>
                </a:lnTo>
                <a:lnTo>
                  <a:pt x="5316" y="277"/>
                </a:lnTo>
                <a:lnTo>
                  <a:pt x="5316" y="281"/>
                </a:lnTo>
                <a:lnTo>
                  <a:pt x="5317" y="325"/>
                </a:lnTo>
                <a:lnTo>
                  <a:pt x="5317" y="328"/>
                </a:lnTo>
                <a:lnTo>
                  <a:pt x="5317" y="345"/>
                </a:lnTo>
                <a:lnTo>
                  <a:pt x="5318" y="346"/>
                </a:lnTo>
                <a:lnTo>
                  <a:pt x="5318" y="346"/>
                </a:lnTo>
                <a:lnTo>
                  <a:pt x="5318" y="342"/>
                </a:lnTo>
                <a:lnTo>
                  <a:pt x="5318" y="341"/>
                </a:lnTo>
                <a:lnTo>
                  <a:pt x="5318" y="332"/>
                </a:lnTo>
                <a:lnTo>
                  <a:pt x="5319" y="331"/>
                </a:lnTo>
                <a:lnTo>
                  <a:pt x="5319" y="332"/>
                </a:lnTo>
                <a:lnTo>
                  <a:pt x="5319" y="327"/>
                </a:lnTo>
                <a:lnTo>
                  <a:pt x="5319" y="328"/>
                </a:lnTo>
                <a:lnTo>
                  <a:pt x="5319" y="328"/>
                </a:lnTo>
                <a:lnTo>
                  <a:pt x="5320" y="336"/>
                </a:lnTo>
                <a:lnTo>
                  <a:pt x="5320" y="338"/>
                </a:lnTo>
                <a:lnTo>
                  <a:pt x="5320" y="356"/>
                </a:lnTo>
                <a:lnTo>
                  <a:pt x="5320" y="357"/>
                </a:lnTo>
                <a:lnTo>
                  <a:pt x="5321" y="371"/>
                </a:lnTo>
                <a:lnTo>
                  <a:pt x="5321" y="371"/>
                </a:lnTo>
                <a:lnTo>
                  <a:pt x="5321" y="278"/>
                </a:lnTo>
                <a:lnTo>
                  <a:pt x="5322" y="259"/>
                </a:lnTo>
                <a:lnTo>
                  <a:pt x="5322" y="101"/>
                </a:lnTo>
                <a:lnTo>
                  <a:pt x="5322" y="97"/>
                </a:lnTo>
                <a:lnTo>
                  <a:pt x="5322" y="202"/>
                </a:lnTo>
                <a:lnTo>
                  <a:pt x="5323" y="214"/>
                </a:lnTo>
                <a:lnTo>
                  <a:pt x="5323" y="305"/>
                </a:lnTo>
                <a:lnTo>
                  <a:pt x="5323" y="309"/>
                </a:lnTo>
                <a:lnTo>
                  <a:pt x="5323" y="323"/>
                </a:lnTo>
                <a:lnTo>
                  <a:pt x="5323" y="323"/>
                </a:lnTo>
                <a:lnTo>
                  <a:pt x="5324" y="287"/>
                </a:lnTo>
                <a:lnTo>
                  <a:pt x="5324" y="282"/>
                </a:lnTo>
                <a:lnTo>
                  <a:pt x="5325" y="238"/>
                </a:lnTo>
                <a:lnTo>
                  <a:pt x="5325" y="236"/>
                </a:lnTo>
                <a:lnTo>
                  <a:pt x="5325" y="236"/>
                </a:lnTo>
                <a:lnTo>
                  <a:pt x="5325" y="260"/>
                </a:lnTo>
                <a:lnTo>
                  <a:pt x="5325" y="264"/>
                </a:lnTo>
                <a:lnTo>
                  <a:pt x="5326" y="309"/>
                </a:lnTo>
                <a:lnTo>
                  <a:pt x="5326" y="312"/>
                </a:lnTo>
                <a:lnTo>
                  <a:pt x="5326" y="336"/>
                </a:lnTo>
                <a:lnTo>
                  <a:pt x="5326" y="338"/>
                </a:lnTo>
                <a:lnTo>
                  <a:pt x="5327" y="343"/>
                </a:lnTo>
                <a:lnTo>
                  <a:pt x="5327" y="342"/>
                </a:lnTo>
                <a:lnTo>
                  <a:pt x="5327" y="341"/>
                </a:lnTo>
                <a:lnTo>
                  <a:pt x="5327" y="332"/>
                </a:lnTo>
                <a:lnTo>
                  <a:pt x="5328" y="332"/>
                </a:lnTo>
                <a:lnTo>
                  <a:pt x="5328" y="326"/>
                </a:lnTo>
                <a:lnTo>
                  <a:pt x="5328" y="327"/>
                </a:lnTo>
                <a:lnTo>
                  <a:pt x="5328" y="327"/>
                </a:lnTo>
                <a:lnTo>
                  <a:pt x="5329" y="331"/>
                </a:lnTo>
                <a:lnTo>
                  <a:pt x="5329" y="333"/>
                </a:lnTo>
                <a:lnTo>
                  <a:pt x="5329" y="347"/>
                </a:lnTo>
                <a:lnTo>
                  <a:pt x="5329" y="349"/>
                </a:lnTo>
                <a:lnTo>
                  <a:pt x="5330" y="366"/>
                </a:lnTo>
                <a:lnTo>
                  <a:pt x="5330" y="367"/>
                </a:lnTo>
                <a:lnTo>
                  <a:pt x="5330" y="372"/>
                </a:lnTo>
                <a:lnTo>
                  <a:pt x="5330" y="356"/>
                </a:lnTo>
                <a:lnTo>
                  <a:pt x="5331" y="347"/>
                </a:lnTo>
                <a:lnTo>
                  <a:pt x="5331" y="160"/>
                </a:lnTo>
                <a:lnTo>
                  <a:pt x="5331" y="146"/>
                </a:lnTo>
                <a:lnTo>
                  <a:pt x="5331" y="105"/>
                </a:lnTo>
                <a:lnTo>
                  <a:pt x="5331" y="137"/>
                </a:lnTo>
                <a:lnTo>
                  <a:pt x="5332" y="150"/>
                </a:lnTo>
                <a:lnTo>
                  <a:pt x="5332" y="269"/>
                </a:lnTo>
                <a:lnTo>
                  <a:pt x="5332" y="277"/>
                </a:lnTo>
                <a:lnTo>
                  <a:pt x="5333" y="324"/>
                </a:lnTo>
                <a:lnTo>
                  <a:pt x="5333" y="326"/>
                </a:lnTo>
                <a:lnTo>
                  <a:pt x="5333" y="329"/>
                </a:lnTo>
                <a:lnTo>
                  <a:pt x="5333" y="318"/>
                </a:lnTo>
                <a:lnTo>
                  <a:pt x="5333" y="315"/>
                </a:lnTo>
                <a:lnTo>
                  <a:pt x="5334" y="260"/>
                </a:lnTo>
                <a:lnTo>
                  <a:pt x="5334" y="257"/>
                </a:lnTo>
                <a:lnTo>
                  <a:pt x="5334" y="242"/>
                </a:lnTo>
                <a:lnTo>
                  <a:pt x="5334" y="246"/>
                </a:lnTo>
                <a:lnTo>
                  <a:pt x="5335" y="249"/>
                </a:lnTo>
                <a:lnTo>
                  <a:pt x="5335" y="292"/>
                </a:lnTo>
                <a:lnTo>
                  <a:pt x="5335" y="296"/>
                </a:lnTo>
                <a:lnTo>
                  <a:pt x="5335" y="334"/>
                </a:lnTo>
                <a:lnTo>
                  <a:pt x="5336" y="337"/>
                </a:lnTo>
                <a:lnTo>
                  <a:pt x="5336" y="349"/>
                </a:lnTo>
                <a:lnTo>
                  <a:pt x="5336" y="349"/>
                </a:lnTo>
                <a:lnTo>
                  <a:pt x="5336" y="344"/>
                </a:lnTo>
                <a:lnTo>
                  <a:pt x="5337" y="343"/>
                </a:lnTo>
                <a:lnTo>
                  <a:pt x="5337" y="335"/>
                </a:lnTo>
                <a:lnTo>
                  <a:pt x="5337" y="334"/>
                </a:lnTo>
                <a:lnTo>
                  <a:pt x="5337" y="335"/>
                </a:lnTo>
                <a:lnTo>
                  <a:pt x="5338" y="333"/>
                </a:lnTo>
                <a:lnTo>
                  <a:pt x="5338" y="335"/>
                </a:lnTo>
                <a:lnTo>
                  <a:pt x="5338" y="335"/>
                </a:lnTo>
                <a:lnTo>
                  <a:pt x="5338" y="344"/>
                </a:lnTo>
                <a:lnTo>
                  <a:pt x="5338" y="345"/>
                </a:lnTo>
                <a:lnTo>
                  <a:pt x="5339" y="363"/>
                </a:lnTo>
                <a:lnTo>
                  <a:pt x="5339" y="364"/>
                </a:lnTo>
                <a:lnTo>
                  <a:pt x="5339" y="378"/>
                </a:lnTo>
                <a:lnTo>
                  <a:pt x="5340" y="378"/>
                </a:lnTo>
                <a:lnTo>
                  <a:pt x="5340" y="278"/>
                </a:lnTo>
                <a:lnTo>
                  <a:pt x="5340" y="259"/>
                </a:lnTo>
                <a:lnTo>
                  <a:pt x="5340" y="119"/>
                </a:lnTo>
                <a:lnTo>
                  <a:pt x="5341" y="117"/>
                </a:lnTo>
                <a:lnTo>
                  <a:pt x="5341" y="210"/>
                </a:lnTo>
                <a:lnTo>
                  <a:pt x="5341" y="224"/>
                </a:lnTo>
                <a:lnTo>
                  <a:pt x="5342" y="319"/>
                </a:lnTo>
                <a:lnTo>
                  <a:pt x="5342" y="323"/>
                </a:lnTo>
                <a:lnTo>
                  <a:pt x="5342" y="345"/>
                </a:lnTo>
                <a:lnTo>
                  <a:pt x="5342" y="344"/>
                </a:lnTo>
                <a:lnTo>
                  <a:pt x="5343" y="303"/>
                </a:lnTo>
                <a:lnTo>
                  <a:pt x="5343" y="296"/>
                </a:lnTo>
                <a:lnTo>
                  <a:pt x="5343" y="242"/>
                </a:lnTo>
                <a:lnTo>
                  <a:pt x="5344" y="242"/>
                </a:lnTo>
                <a:lnTo>
                  <a:pt x="5344" y="240"/>
                </a:lnTo>
                <a:lnTo>
                  <a:pt x="5344" y="264"/>
                </a:lnTo>
                <a:lnTo>
                  <a:pt x="5344" y="268"/>
                </a:lnTo>
                <a:lnTo>
                  <a:pt x="5344" y="317"/>
                </a:lnTo>
                <a:lnTo>
                  <a:pt x="5345" y="321"/>
                </a:lnTo>
                <a:lnTo>
                  <a:pt x="5345" y="346"/>
                </a:lnTo>
                <a:lnTo>
                  <a:pt x="5345" y="347"/>
                </a:lnTo>
                <a:lnTo>
                  <a:pt x="5346" y="351"/>
                </a:lnTo>
                <a:lnTo>
                  <a:pt x="5346" y="349"/>
                </a:lnTo>
                <a:lnTo>
                  <a:pt x="5346" y="349"/>
                </a:lnTo>
                <a:lnTo>
                  <a:pt x="5346" y="336"/>
                </a:lnTo>
                <a:lnTo>
                  <a:pt x="5346" y="336"/>
                </a:lnTo>
                <a:lnTo>
                  <a:pt x="5347" y="331"/>
                </a:lnTo>
                <a:lnTo>
                  <a:pt x="5347" y="331"/>
                </a:lnTo>
                <a:lnTo>
                  <a:pt x="5347" y="330"/>
                </a:lnTo>
                <a:lnTo>
                  <a:pt x="5347" y="330"/>
                </a:lnTo>
                <a:lnTo>
                  <a:pt x="5347" y="337"/>
                </a:lnTo>
                <a:lnTo>
                  <a:pt x="5348" y="337"/>
                </a:lnTo>
                <a:lnTo>
                  <a:pt x="5348" y="354"/>
                </a:lnTo>
                <a:lnTo>
                  <a:pt x="5348" y="356"/>
                </a:lnTo>
                <a:lnTo>
                  <a:pt x="5348" y="373"/>
                </a:lnTo>
                <a:lnTo>
                  <a:pt x="5349" y="374"/>
                </a:lnTo>
                <a:lnTo>
                  <a:pt x="5349" y="301"/>
                </a:lnTo>
                <a:lnTo>
                  <a:pt x="5349" y="283"/>
                </a:lnTo>
                <a:lnTo>
                  <a:pt x="5349" y="134"/>
                </a:lnTo>
                <a:lnTo>
                  <a:pt x="5349" y="128"/>
                </a:lnTo>
                <a:lnTo>
                  <a:pt x="5350" y="124"/>
                </a:lnTo>
                <a:lnTo>
                  <a:pt x="5350" y="200"/>
                </a:lnTo>
                <a:lnTo>
                  <a:pt x="5350" y="211"/>
                </a:lnTo>
                <a:lnTo>
                  <a:pt x="5351" y="314"/>
                </a:lnTo>
                <a:lnTo>
                  <a:pt x="5351" y="318"/>
                </a:lnTo>
                <a:lnTo>
                  <a:pt x="5351" y="348"/>
                </a:lnTo>
                <a:lnTo>
                  <a:pt x="5351" y="347"/>
                </a:lnTo>
                <a:lnTo>
                  <a:pt x="5351" y="347"/>
                </a:lnTo>
                <a:lnTo>
                  <a:pt x="5352" y="308"/>
                </a:lnTo>
                <a:lnTo>
                  <a:pt x="5352" y="302"/>
                </a:lnTo>
                <a:lnTo>
                  <a:pt x="5352" y="248"/>
                </a:lnTo>
                <a:lnTo>
                  <a:pt x="5352" y="245"/>
                </a:lnTo>
                <a:lnTo>
                  <a:pt x="5353" y="241"/>
                </a:lnTo>
                <a:lnTo>
                  <a:pt x="5353" y="264"/>
                </a:lnTo>
                <a:lnTo>
                  <a:pt x="5353" y="269"/>
                </a:lnTo>
                <a:lnTo>
                  <a:pt x="5353" y="319"/>
                </a:lnTo>
                <a:lnTo>
                  <a:pt x="5354" y="322"/>
                </a:lnTo>
                <a:lnTo>
                  <a:pt x="5354" y="349"/>
                </a:lnTo>
                <a:lnTo>
                  <a:pt x="5354" y="350"/>
                </a:lnTo>
                <a:lnTo>
                  <a:pt x="5355" y="354"/>
                </a:lnTo>
                <a:lnTo>
                  <a:pt x="5355" y="351"/>
                </a:lnTo>
                <a:lnTo>
                  <a:pt x="5355" y="351"/>
                </a:lnTo>
                <a:lnTo>
                  <a:pt x="5355" y="341"/>
                </a:lnTo>
                <a:lnTo>
                  <a:pt x="5355" y="341"/>
                </a:lnTo>
                <a:lnTo>
                  <a:pt x="5355" y="339"/>
                </a:lnTo>
                <a:lnTo>
                  <a:pt x="5356" y="332"/>
                </a:lnTo>
                <a:lnTo>
                  <a:pt x="5356" y="332"/>
                </a:lnTo>
                <a:lnTo>
                  <a:pt x="5356" y="332"/>
                </a:lnTo>
                <a:lnTo>
                  <a:pt x="5356" y="332"/>
                </a:lnTo>
                <a:lnTo>
                  <a:pt x="5356" y="338"/>
                </a:lnTo>
                <a:lnTo>
                  <a:pt x="5357" y="339"/>
                </a:lnTo>
                <a:lnTo>
                  <a:pt x="5357" y="355"/>
                </a:lnTo>
                <a:lnTo>
                  <a:pt x="5357" y="356"/>
                </a:lnTo>
                <a:lnTo>
                  <a:pt x="5357" y="373"/>
                </a:lnTo>
                <a:lnTo>
                  <a:pt x="5358" y="373"/>
                </a:lnTo>
                <a:lnTo>
                  <a:pt x="5358" y="373"/>
                </a:lnTo>
                <a:lnTo>
                  <a:pt x="5358" y="295"/>
                </a:lnTo>
                <a:lnTo>
                  <a:pt x="5358" y="275"/>
                </a:lnTo>
                <a:lnTo>
                  <a:pt x="5359" y="104"/>
                </a:lnTo>
                <a:lnTo>
                  <a:pt x="5359" y="100"/>
                </a:lnTo>
                <a:lnTo>
                  <a:pt x="5359" y="200"/>
                </a:lnTo>
                <a:lnTo>
                  <a:pt x="5359" y="212"/>
                </a:lnTo>
                <a:lnTo>
                  <a:pt x="5360" y="303"/>
                </a:lnTo>
                <a:lnTo>
                  <a:pt x="5360" y="307"/>
                </a:lnTo>
                <a:lnTo>
                  <a:pt x="5360" y="320"/>
                </a:lnTo>
                <a:lnTo>
                  <a:pt x="5360" y="319"/>
                </a:lnTo>
                <a:lnTo>
                  <a:pt x="5361" y="320"/>
                </a:lnTo>
                <a:lnTo>
                  <a:pt x="5361" y="288"/>
                </a:lnTo>
                <a:lnTo>
                  <a:pt x="5361" y="283"/>
                </a:lnTo>
                <a:lnTo>
                  <a:pt x="5361" y="239"/>
                </a:lnTo>
                <a:lnTo>
                  <a:pt x="5362" y="238"/>
                </a:lnTo>
                <a:lnTo>
                  <a:pt x="5362" y="236"/>
                </a:lnTo>
                <a:lnTo>
                  <a:pt x="5362" y="255"/>
                </a:lnTo>
                <a:lnTo>
                  <a:pt x="5362" y="259"/>
                </a:lnTo>
                <a:lnTo>
                  <a:pt x="5362" y="304"/>
                </a:lnTo>
                <a:lnTo>
                  <a:pt x="5363" y="309"/>
                </a:lnTo>
                <a:lnTo>
                  <a:pt x="5363" y="332"/>
                </a:lnTo>
                <a:lnTo>
                  <a:pt x="5363" y="334"/>
                </a:lnTo>
                <a:lnTo>
                  <a:pt x="5363" y="337"/>
                </a:lnTo>
                <a:lnTo>
                  <a:pt x="5364" y="336"/>
                </a:lnTo>
                <a:lnTo>
                  <a:pt x="5364" y="335"/>
                </a:lnTo>
                <a:lnTo>
                  <a:pt x="5364" y="326"/>
                </a:lnTo>
                <a:lnTo>
                  <a:pt x="5364" y="325"/>
                </a:lnTo>
                <a:lnTo>
                  <a:pt x="5365" y="319"/>
                </a:lnTo>
                <a:lnTo>
                  <a:pt x="5365" y="320"/>
                </a:lnTo>
                <a:lnTo>
                  <a:pt x="5365" y="319"/>
                </a:lnTo>
                <a:lnTo>
                  <a:pt x="5365" y="326"/>
                </a:lnTo>
                <a:lnTo>
                  <a:pt x="5366" y="327"/>
                </a:lnTo>
                <a:lnTo>
                  <a:pt x="5366" y="344"/>
                </a:lnTo>
                <a:lnTo>
                  <a:pt x="5366" y="345"/>
                </a:lnTo>
                <a:lnTo>
                  <a:pt x="5366" y="361"/>
                </a:lnTo>
                <a:lnTo>
                  <a:pt x="5367" y="362"/>
                </a:lnTo>
                <a:lnTo>
                  <a:pt x="5367" y="302"/>
                </a:lnTo>
                <a:lnTo>
                  <a:pt x="5367" y="285"/>
                </a:lnTo>
                <a:lnTo>
                  <a:pt x="5368" y="113"/>
                </a:lnTo>
                <a:lnTo>
                  <a:pt x="5368" y="107"/>
                </a:lnTo>
                <a:lnTo>
                  <a:pt x="5368" y="102"/>
                </a:lnTo>
                <a:lnTo>
                  <a:pt x="5368" y="184"/>
                </a:lnTo>
                <a:lnTo>
                  <a:pt x="5368" y="197"/>
                </a:lnTo>
                <a:lnTo>
                  <a:pt x="5369" y="294"/>
                </a:lnTo>
                <a:lnTo>
                  <a:pt x="5369" y="299"/>
                </a:lnTo>
                <a:lnTo>
                  <a:pt x="5369" y="318"/>
                </a:lnTo>
                <a:lnTo>
                  <a:pt x="5370" y="317"/>
                </a:lnTo>
                <a:lnTo>
                  <a:pt x="5370" y="318"/>
                </a:lnTo>
                <a:lnTo>
                  <a:pt x="5370" y="293"/>
                </a:lnTo>
                <a:lnTo>
                  <a:pt x="5370" y="289"/>
                </a:lnTo>
                <a:lnTo>
                  <a:pt x="5370" y="244"/>
                </a:lnTo>
                <a:lnTo>
                  <a:pt x="5371" y="242"/>
                </a:lnTo>
                <a:lnTo>
                  <a:pt x="5371" y="238"/>
                </a:lnTo>
                <a:lnTo>
                  <a:pt x="5371" y="253"/>
                </a:lnTo>
                <a:lnTo>
                  <a:pt x="5371" y="256"/>
                </a:lnTo>
                <a:lnTo>
                  <a:pt x="5372" y="300"/>
                </a:lnTo>
                <a:lnTo>
                  <a:pt x="5372" y="305"/>
                </a:lnTo>
                <a:lnTo>
                  <a:pt x="5372" y="330"/>
                </a:lnTo>
                <a:lnTo>
                  <a:pt x="5372" y="332"/>
                </a:lnTo>
                <a:lnTo>
                  <a:pt x="5373" y="338"/>
                </a:lnTo>
                <a:lnTo>
                  <a:pt x="5373" y="337"/>
                </a:lnTo>
                <a:lnTo>
                  <a:pt x="5373" y="330"/>
                </a:lnTo>
                <a:lnTo>
                  <a:pt x="5373" y="328"/>
                </a:lnTo>
                <a:lnTo>
                  <a:pt x="5374" y="322"/>
                </a:lnTo>
                <a:lnTo>
                  <a:pt x="5374" y="321"/>
                </a:lnTo>
                <a:lnTo>
                  <a:pt x="5374" y="326"/>
                </a:lnTo>
                <a:lnTo>
                  <a:pt x="5375" y="327"/>
                </a:lnTo>
                <a:lnTo>
                  <a:pt x="5375" y="340"/>
                </a:lnTo>
                <a:lnTo>
                  <a:pt x="5375" y="342"/>
                </a:lnTo>
                <a:lnTo>
                  <a:pt x="5375" y="359"/>
                </a:lnTo>
                <a:lnTo>
                  <a:pt x="5375" y="360"/>
                </a:lnTo>
                <a:lnTo>
                  <a:pt x="5376" y="365"/>
                </a:lnTo>
                <a:lnTo>
                  <a:pt x="5376" y="346"/>
                </a:lnTo>
                <a:lnTo>
                  <a:pt x="5376" y="337"/>
                </a:lnTo>
                <a:lnTo>
                  <a:pt x="5377" y="156"/>
                </a:lnTo>
                <a:lnTo>
                  <a:pt x="5377" y="144"/>
                </a:lnTo>
                <a:lnTo>
                  <a:pt x="5377" y="108"/>
                </a:lnTo>
                <a:lnTo>
                  <a:pt x="5377" y="138"/>
                </a:lnTo>
                <a:lnTo>
                  <a:pt x="5377" y="149"/>
                </a:lnTo>
                <a:lnTo>
                  <a:pt x="5378" y="274"/>
                </a:lnTo>
                <a:lnTo>
                  <a:pt x="5378" y="280"/>
                </a:lnTo>
                <a:lnTo>
                  <a:pt x="5378" y="319"/>
                </a:lnTo>
                <a:lnTo>
                  <a:pt x="5378" y="320"/>
                </a:lnTo>
                <a:lnTo>
                  <a:pt x="5379" y="325"/>
                </a:lnTo>
                <a:lnTo>
                  <a:pt x="5379" y="312"/>
                </a:lnTo>
                <a:lnTo>
                  <a:pt x="5379" y="307"/>
                </a:lnTo>
                <a:lnTo>
                  <a:pt x="5379" y="250"/>
                </a:lnTo>
                <a:lnTo>
                  <a:pt x="5380" y="247"/>
                </a:lnTo>
                <a:lnTo>
                  <a:pt x="5380" y="234"/>
                </a:lnTo>
                <a:lnTo>
                  <a:pt x="5380" y="238"/>
                </a:lnTo>
                <a:lnTo>
                  <a:pt x="5380" y="241"/>
                </a:lnTo>
                <a:lnTo>
                  <a:pt x="5381" y="290"/>
                </a:lnTo>
                <a:lnTo>
                  <a:pt x="5381" y="294"/>
                </a:lnTo>
                <a:lnTo>
                  <a:pt x="5381" y="325"/>
                </a:lnTo>
                <a:lnTo>
                  <a:pt x="5381" y="327"/>
                </a:lnTo>
                <a:lnTo>
                  <a:pt x="5382" y="338"/>
                </a:lnTo>
                <a:lnTo>
                  <a:pt x="5382" y="338"/>
                </a:lnTo>
                <a:lnTo>
                  <a:pt x="5382" y="330"/>
                </a:lnTo>
                <a:lnTo>
                  <a:pt x="5382" y="331"/>
                </a:lnTo>
                <a:lnTo>
                  <a:pt x="5383" y="328"/>
                </a:lnTo>
                <a:lnTo>
                  <a:pt x="5383" y="321"/>
                </a:lnTo>
                <a:lnTo>
                  <a:pt x="5383" y="321"/>
                </a:lnTo>
                <a:lnTo>
                  <a:pt x="5383" y="319"/>
                </a:lnTo>
                <a:lnTo>
                  <a:pt x="5383" y="324"/>
                </a:lnTo>
                <a:lnTo>
                  <a:pt x="5384" y="324"/>
                </a:lnTo>
                <a:lnTo>
                  <a:pt x="5384" y="338"/>
                </a:lnTo>
                <a:lnTo>
                  <a:pt x="5384" y="339"/>
                </a:lnTo>
                <a:lnTo>
                  <a:pt x="5385" y="357"/>
                </a:lnTo>
                <a:lnTo>
                  <a:pt x="5385" y="359"/>
                </a:lnTo>
                <a:lnTo>
                  <a:pt x="5385" y="364"/>
                </a:lnTo>
                <a:lnTo>
                  <a:pt x="5385" y="348"/>
                </a:lnTo>
                <a:lnTo>
                  <a:pt x="5385" y="339"/>
                </a:lnTo>
                <a:lnTo>
                  <a:pt x="5386" y="164"/>
                </a:lnTo>
                <a:lnTo>
                  <a:pt x="5386" y="150"/>
                </a:lnTo>
                <a:lnTo>
                  <a:pt x="5386" y="108"/>
                </a:lnTo>
                <a:lnTo>
                  <a:pt x="5386" y="133"/>
                </a:lnTo>
                <a:lnTo>
                  <a:pt x="5386" y="144"/>
                </a:lnTo>
                <a:lnTo>
                  <a:pt x="5387" y="266"/>
                </a:lnTo>
                <a:lnTo>
                  <a:pt x="5387" y="275"/>
                </a:lnTo>
                <a:lnTo>
                  <a:pt x="5387" y="313"/>
                </a:lnTo>
                <a:lnTo>
                  <a:pt x="5388" y="314"/>
                </a:lnTo>
                <a:lnTo>
                  <a:pt x="5388" y="319"/>
                </a:lnTo>
                <a:lnTo>
                  <a:pt x="5388" y="308"/>
                </a:lnTo>
                <a:lnTo>
                  <a:pt x="5388" y="305"/>
                </a:lnTo>
                <a:lnTo>
                  <a:pt x="5388" y="250"/>
                </a:lnTo>
                <a:lnTo>
                  <a:pt x="5389" y="247"/>
                </a:lnTo>
                <a:lnTo>
                  <a:pt x="5389" y="234"/>
                </a:lnTo>
                <a:lnTo>
                  <a:pt x="5389" y="239"/>
                </a:lnTo>
                <a:lnTo>
                  <a:pt x="5389" y="241"/>
                </a:lnTo>
                <a:lnTo>
                  <a:pt x="5390" y="287"/>
                </a:lnTo>
                <a:lnTo>
                  <a:pt x="5390" y="290"/>
                </a:lnTo>
                <a:lnTo>
                  <a:pt x="5390" y="320"/>
                </a:lnTo>
                <a:lnTo>
                  <a:pt x="5390" y="322"/>
                </a:lnTo>
                <a:lnTo>
                  <a:pt x="5391" y="334"/>
                </a:lnTo>
                <a:lnTo>
                  <a:pt x="5391" y="334"/>
                </a:lnTo>
                <a:lnTo>
                  <a:pt x="5391" y="334"/>
                </a:lnTo>
                <a:lnTo>
                  <a:pt x="5391" y="327"/>
                </a:lnTo>
                <a:lnTo>
                  <a:pt x="5392" y="326"/>
                </a:lnTo>
                <a:lnTo>
                  <a:pt x="5392" y="318"/>
                </a:lnTo>
                <a:lnTo>
                  <a:pt x="5392" y="318"/>
                </a:lnTo>
                <a:lnTo>
                  <a:pt x="5392" y="317"/>
                </a:lnTo>
                <a:lnTo>
                  <a:pt x="5392" y="319"/>
                </a:lnTo>
                <a:lnTo>
                  <a:pt x="5393" y="320"/>
                </a:lnTo>
                <a:lnTo>
                  <a:pt x="5393" y="332"/>
                </a:lnTo>
                <a:lnTo>
                  <a:pt x="5393" y="334"/>
                </a:lnTo>
                <a:lnTo>
                  <a:pt x="5394" y="352"/>
                </a:lnTo>
                <a:lnTo>
                  <a:pt x="5394" y="353"/>
                </a:lnTo>
                <a:lnTo>
                  <a:pt x="5394" y="361"/>
                </a:lnTo>
                <a:lnTo>
                  <a:pt x="5394" y="358"/>
                </a:lnTo>
                <a:lnTo>
                  <a:pt x="5394" y="354"/>
                </a:lnTo>
                <a:lnTo>
                  <a:pt x="5395" y="200"/>
                </a:lnTo>
                <a:lnTo>
                  <a:pt x="5395" y="183"/>
                </a:lnTo>
                <a:lnTo>
                  <a:pt x="5395" y="103"/>
                </a:lnTo>
                <a:lnTo>
                  <a:pt x="5395" y="109"/>
                </a:lnTo>
                <a:lnTo>
                  <a:pt x="5396" y="116"/>
                </a:lnTo>
                <a:lnTo>
                  <a:pt x="5396" y="230"/>
                </a:lnTo>
                <a:lnTo>
                  <a:pt x="5396" y="241"/>
                </a:lnTo>
                <a:lnTo>
                  <a:pt x="5396" y="302"/>
                </a:lnTo>
                <a:lnTo>
                  <a:pt x="5397" y="304"/>
                </a:lnTo>
                <a:lnTo>
                  <a:pt x="5397" y="312"/>
                </a:lnTo>
                <a:lnTo>
                  <a:pt x="5397" y="306"/>
                </a:lnTo>
                <a:lnTo>
                  <a:pt x="5397" y="304"/>
                </a:lnTo>
                <a:lnTo>
                  <a:pt x="5398" y="256"/>
                </a:lnTo>
                <a:lnTo>
                  <a:pt x="5398" y="252"/>
                </a:lnTo>
                <a:lnTo>
                  <a:pt x="5398" y="231"/>
                </a:lnTo>
                <a:lnTo>
                  <a:pt x="5398" y="232"/>
                </a:lnTo>
                <a:lnTo>
                  <a:pt x="5398" y="233"/>
                </a:lnTo>
                <a:lnTo>
                  <a:pt x="5399" y="270"/>
                </a:lnTo>
                <a:lnTo>
                  <a:pt x="5399" y="274"/>
                </a:lnTo>
                <a:lnTo>
                  <a:pt x="5399" y="311"/>
                </a:lnTo>
                <a:lnTo>
                  <a:pt x="5399" y="313"/>
                </a:lnTo>
                <a:lnTo>
                  <a:pt x="5400" y="328"/>
                </a:lnTo>
                <a:lnTo>
                  <a:pt x="5400" y="329"/>
                </a:lnTo>
                <a:lnTo>
                  <a:pt x="5400" y="329"/>
                </a:lnTo>
                <a:lnTo>
                  <a:pt x="5400" y="325"/>
                </a:lnTo>
                <a:lnTo>
                  <a:pt x="5401" y="325"/>
                </a:lnTo>
                <a:lnTo>
                  <a:pt x="5401" y="317"/>
                </a:lnTo>
                <a:lnTo>
                  <a:pt x="5401" y="317"/>
                </a:lnTo>
                <a:lnTo>
                  <a:pt x="5401" y="315"/>
                </a:lnTo>
                <a:lnTo>
                  <a:pt x="5401" y="316"/>
                </a:lnTo>
                <a:lnTo>
                  <a:pt x="5401" y="318"/>
                </a:lnTo>
                <a:lnTo>
                  <a:pt x="5402" y="317"/>
                </a:lnTo>
                <a:lnTo>
                  <a:pt x="5402" y="325"/>
                </a:lnTo>
                <a:lnTo>
                  <a:pt x="5402" y="326"/>
                </a:lnTo>
                <a:lnTo>
                  <a:pt x="5403" y="342"/>
                </a:lnTo>
                <a:lnTo>
                  <a:pt x="5403" y="344"/>
                </a:lnTo>
                <a:lnTo>
                  <a:pt x="5403" y="359"/>
                </a:lnTo>
                <a:lnTo>
                  <a:pt x="5403" y="361"/>
                </a:lnTo>
                <a:lnTo>
                  <a:pt x="5404" y="300"/>
                </a:lnTo>
                <a:lnTo>
                  <a:pt x="5404" y="283"/>
                </a:lnTo>
                <a:lnTo>
                  <a:pt x="5404" y="128"/>
                </a:lnTo>
                <a:lnTo>
                  <a:pt x="5404" y="120"/>
                </a:lnTo>
                <a:lnTo>
                  <a:pt x="5405" y="108"/>
                </a:lnTo>
                <a:lnTo>
                  <a:pt x="5405" y="169"/>
                </a:lnTo>
                <a:lnTo>
                  <a:pt x="5405" y="184"/>
                </a:lnTo>
                <a:lnTo>
                  <a:pt x="5405" y="286"/>
                </a:lnTo>
                <a:lnTo>
                  <a:pt x="5406" y="291"/>
                </a:lnTo>
                <a:lnTo>
                  <a:pt x="5406" y="318"/>
                </a:lnTo>
                <a:lnTo>
                  <a:pt x="5406" y="318"/>
                </a:lnTo>
                <a:lnTo>
                  <a:pt x="5406" y="318"/>
                </a:lnTo>
                <a:lnTo>
                  <a:pt x="5407" y="285"/>
                </a:lnTo>
                <a:lnTo>
                  <a:pt x="5407" y="280"/>
                </a:lnTo>
                <a:lnTo>
                  <a:pt x="5407" y="236"/>
                </a:lnTo>
                <a:lnTo>
                  <a:pt x="5407" y="234"/>
                </a:lnTo>
                <a:lnTo>
                  <a:pt x="5407" y="231"/>
                </a:lnTo>
                <a:lnTo>
                  <a:pt x="5408" y="250"/>
                </a:lnTo>
                <a:lnTo>
                  <a:pt x="5408" y="254"/>
                </a:lnTo>
                <a:lnTo>
                  <a:pt x="5408" y="298"/>
                </a:lnTo>
                <a:lnTo>
                  <a:pt x="5409" y="303"/>
                </a:lnTo>
                <a:lnTo>
                  <a:pt x="5409" y="328"/>
                </a:lnTo>
                <a:lnTo>
                  <a:pt x="5409" y="330"/>
                </a:lnTo>
                <a:lnTo>
                  <a:pt x="5409" y="333"/>
                </a:lnTo>
                <a:lnTo>
                  <a:pt x="5410" y="332"/>
                </a:lnTo>
                <a:lnTo>
                  <a:pt x="5410" y="332"/>
                </a:lnTo>
                <a:lnTo>
                  <a:pt x="5410" y="324"/>
                </a:lnTo>
                <a:lnTo>
                  <a:pt x="5410" y="323"/>
                </a:lnTo>
                <a:lnTo>
                  <a:pt x="5411" y="319"/>
                </a:lnTo>
                <a:lnTo>
                  <a:pt x="5411" y="319"/>
                </a:lnTo>
                <a:lnTo>
                  <a:pt x="5411" y="319"/>
                </a:lnTo>
                <a:lnTo>
                  <a:pt x="5411" y="324"/>
                </a:lnTo>
                <a:lnTo>
                  <a:pt x="5411" y="324"/>
                </a:lnTo>
                <a:lnTo>
                  <a:pt x="5412" y="338"/>
                </a:lnTo>
                <a:lnTo>
                  <a:pt x="5412" y="340"/>
                </a:lnTo>
                <a:lnTo>
                  <a:pt x="5412" y="358"/>
                </a:lnTo>
                <a:lnTo>
                  <a:pt x="5412" y="359"/>
                </a:lnTo>
                <a:lnTo>
                  <a:pt x="5413" y="366"/>
                </a:lnTo>
                <a:lnTo>
                  <a:pt x="5413" y="362"/>
                </a:lnTo>
                <a:lnTo>
                  <a:pt x="5413" y="358"/>
                </a:lnTo>
                <a:lnTo>
                  <a:pt x="5413" y="214"/>
                </a:lnTo>
                <a:lnTo>
                  <a:pt x="5414" y="196"/>
                </a:lnTo>
                <a:lnTo>
                  <a:pt x="5414" y="110"/>
                </a:lnTo>
                <a:lnTo>
                  <a:pt x="5414" y="115"/>
                </a:lnTo>
                <a:lnTo>
                  <a:pt x="5414" y="121"/>
                </a:lnTo>
                <a:lnTo>
                  <a:pt x="5414" y="249"/>
                </a:lnTo>
                <a:lnTo>
                  <a:pt x="5415" y="257"/>
                </a:lnTo>
                <a:lnTo>
                  <a:pt x="5415" y="315"/>
                </a:lnTo>
                <a:lnTo>
                  <a:pt x="5415" y="317"/>
                </a:lnTo>
                <a:lnTo>
                  <a:pt x="5416" y="327"/>
                </a:lnTo>
                <a:lnTo>
                  <a:pt x="5416" y="324"/>
                </a:lnTo>
                <a:lnTo>
                  <a:pt x="5416" y="322"/>
                </a:lnTo>
                <a:lnTo>
                  <a:pt x="5416" y="276"/>
                </a:lnTo>
                <a:lnTo>
                  <a:pt x="5416" y="271"/>
                </a:lnTo>
                <a:lnTo>
                  <a:pt x="5417" y="239"/>
                </a:lnTo>
                <a:lnTo>
                  <a:pt x="5417" y="239"/>
                </a:lnTo>
                <a:lnTo>
                  <a:pt x="5417" y="274"/>
                </a:lnTo>
                <a:lnTo>
                  <a:pt x="5418" y="279"/>
                </a:lnTo>
                <a:lnTo>
                  <a:pt x="5418" y="321"/>
                </a:lnTo>
                <a:lnTo>
                  <a:pt x="5418" y="323"/>
                </a:lnTo>
                <a:lnTo>
                  <a:pt x="5418" y="340"/>
                </a:lnTo>
                <a:lnTo>
                  <a:pt x="5419" y="341"/>
                </a:lnTo>
                <a:lnTo>
                  <a:pt x="5419" y="342"/>
                </a:lnTo>
                <a:lnTo>
                  <a:pt x="5419" y="340"/>
                </a:lnTo>
                <a:lnTo>
                  <a:pt x="5419" y="340"/>
                </a:lnTo>
                <a:lnTo>
                  <a:pt x="5419" y="339"/>
                </a:lnTo>
                <a:lnTo>
                  <a:pt x="5420" y="330"/>
                </a:lnTo>
                <a:lnTo>
                  <a:pt x="5420" y="330"/>
                </a:lnTo>
                <a:lnTo>
                  <a:pt x="5420" y="329"/>
                </a:lnTo>
                <a:lnTo>
                  <a:pt x="5420" y="325"/>
                </a:lnTo>
                <a:lnTo>
                  <a:pt x="5420" y="325"/>
                </a:lnTo>
                <a:lnTo>
                  <a:pt x="5420" y="325"/>
                </a:lnTo>
                <a:lnTo>
                  <a:pt x="5421" y="333"/>
                </a:lnTo>
                <a:lnTo>
                  <a:pt x="5421" y="334"/>
                </a:lnTo>
                <a:lnTo>
                  <a:pt x="5421" y="350"/>
                </a:lnTo>
                <a:lnTo>
                  <a:pt x="5422" y="351"/>
                </a:lnTo>
                <a:lnTo>
                  <a:pt x="5422" y="366"/>
                </a:lnTo>
                <a:lnTo>
                  <a:pt x="5422" y="368"/>
                </a:lnTo>
                <a:lnTo>
                  <a:pt x="5422" y="368"/>
                </a:lnTo>
                <a:lnTo>
                  <a:pt x="5422" y="320"/>
                </a:lnTo>
                <a:lnTo>
                  <a:pt x="5423" y="305"/>
                </a:lnTo>
                <a:lnTo>
                  <a:pt x="5423" y="133"/>
                </a:lnTo>
                <a:lnTo>
                  <a:pt x="5423" y="127"/>
                </a:lnTo>
                <a:lnTo>
                  <a:pt x="5423" y="115"/>
                </a:lnTo>
                <a:lnTo>
                  <a:pt x="5424" y="179"/>
                </a:lnTo>
                <a:lnTo>
                  <a:pt x="5424" y="192"/>
                </a:lnTo>
                <a:lnTo>
                  <a:pt x="5424" y="300"/>
                </a:lnTo>
                <a:lnTo>
                  <a:pt x="5424" y="306"/>
                </a:lnTo>
                <a:lnTo>
                  <a:pt x="5425" y="337"/>
                </a:lnTo>
                <a:lnTo>
                  <a:pt x="5425" y="338"/>
                </a:lnTo>
                <a:lnTo>
                  <a:pt x="5425" y="339"/>
                </a:lnTo>
                <a:lnTo>
                  <a:pt x="5425" y="313"/>
                </a:lnTo>
                <a:lnTo>
                  <a:pt x="5425" y="308"/>
                </a:lnTo>
                <a:lnTo>
                  <a:pt x="5426" y="247"/>
                </a:lnTo>
                <a:lnTo>
                  <a:pt x="5426" y="243"/>
                </a:lnTo>
                <a:lnTo>
                  <a:pt x="5426" y="236"/>
                </a:lnTo>
                <a:lnTo>
                  <a:pt x="5426" y="249"/>
                </a:lnTo>
                <a:lnTo>
                  <a:pt x="5427" y="254"/>
                </a:lnTo>
                <a:lnTo>
                  <a:pt x="5427" y="306"/>
                </a:lnTo>
                <a:lnTo>
                  <a:pt x="5427" y="310"/>
                </a:lnTo>
                <a:lnTo>
                  <a:pt x="5427" y="339"/>
                </a:lnTo>
                <a:lnTo>
                  <a:pt x="5427" y="340"/>
                </a:lnTo>
                <a:lnTo>
                  <a:pt x="5428" y="347"/>
                </a:lnTo>
                <a:lnTo>
                  <a:pt x="5428" y="347"/>
                </a:lnTo>
                <a:lnTo>
                  <a:pt x="5428" y="346"/>
                </a:lnTo>
                <a:lnTo>
                  <a:pt x="5429" y="337"/>
                </a:lnTo>
                <a:lnTo>
                  <a:pt x="5429" y="336"/>
                </a:lnTo>
                <a:lnTo>
                  <a:pt x="5429" y="327"/>
                </a:lnTo>
                <a:lnTo>
                  <a:pt x="5429" y="327"/>
                </a:lnTo>
                <a:lnTo>
                  <a:pt x="5429" y="327"/>
                </a:lnTo>
                <a:lnTo>
                  <a:pt x="5429" y="326"/>
                </a:lnTo>
                <a:lnTo>
                  <a:pt x="5430" y="331"/>
                </a:lnTo>
                <a:lnTo>
                  <a:pt x="5430" y="332"/>
                </a:lnTo>
                <a:lnTo>
                  <a:pt x="5430" y="345"/>
                </a:lnTo>
                <a:lnTo>
                  <a:pt x="5430" y="347"/>
                </a:lnTo>
                <a:lnTo>
                  <a:pt x="5431" y="365"/>
                </a:lnTo>
                <a:lnTo>
                  <a:pt x="5431" y="366"/>
                </a:lnTo>
                <a:lnTo>
                  <a:pt x="5431" y="367"/>
                </a:lnTo>
                <a:lnTo>
                  <a:pt x="5431" y="324"/>
                </a:lnTo>
                <a:lnTo>
                  <a:pt x="5432" y="310"/>
                </a:lnTo>
                <a:lnTo>
                  <a:pt x="5432" y="132"/>
                </a:lnTo>
                <a:lnTo>
                  <a:pt x="5432" y="123"/>
                </a:lnTo>
                <a:lnTo>
                  <a:pt x="5432" y="108"/>
                </a:lnTo>
                <a:lnTo>
                  <a:pt x="5433" y="166"/>
                </a:lnTo>
                <a:lnTo>
                  <a:pt x="5433" y="178"/>
                </a:lnTo>
                <a:lnTo>
                  <a:pt x="5433" y="285"/>
                </a:lnTo>
                <a:lnTo>
                  <a:pt x="5433" y="291"/>
                </a:lnTo>
                <a:lnTo>
                  <a:pt x="5434" y="324"/>
                </a:lnTo>
                <a:lnTo>
                  <a:pt x="5434" y="324"/>
                </a:lnTo>
                <a:lnTo>
                  <a:pt x="5434" y="326"/>
                </a:lnTo>
                <a:lnTo>
                  <a:pt x="5434" y="327"/>
                </a:lnTo>
                <a:lnTo>
                  <a:pt x="5434" y="305"/>
                </a:lnTo>
                <a:lnTo>
                  <a:pt x="5435" y="300"/>
                </a:lnTo>
                <a:lnTo>
                  <a:pt x="5435" y="246"/>
                </a:lnTo>
                <a:lnTo>
                  <a:pt x="5435" y="243"/>
                </a:lnTo>
                <a:lnTo>
                  <a:pt x="5435" y="234"/>
                </a:lnTo>
                <a:lnTo>
                  <a:pt x="5435" y="247"/>
                </a:lnTo>
                <a:lnTo>
                  <a:pt x="5436" y="251"/>
                </a:lnTo>
                <a:lnTo>
                  <a:pt x="5436" y="294"/>
                </a:lnTo>
                <a:lnTo>
                  <a:pt x="5436" y="299"/>
                </a:lnTo>
                <a:lnTo>
                  <a:pt x="5436" y="332"/>
                </a:lnTo>
                <a:lnTo>
                  <a:pt x="5437" y="333"/>
                </a:lnTo>
                <a:lnTo>
                  <a:pt x="5437" y="341"/>
                </a:lnTo>
                <a:lnTo>
                  <a:pt x="5437" y="340"/>
                </a:lnTo>
                <a:lnTo>
                  <a:pt x="5437" y="340"/>
                </a:lnTo>
                <a:lnTo>
                  <a:pt x="5438" y="333"/>
                </a:lnTo>
                <a:lnTo>
                  <a:pt x="5438" y="332"/>
                </a:lnTo>
                <a:lnTo>
                  <a:pt x="5438" y="332"/>
                </a:lnTo>
                <a:lnTo>
                  <a:pt x="5438" y="324"/>
                </a:lnTo>
                <a:lnTo>
                  <a:pt x="5438" y="324"/>
                </a:lnTo>
                <a:lnTo>
                  <a:pt x="5438" y="323"/>
                </a:lnTo>
                <a:lnTo>
                  <a:pt x="5438" y="322"/>
                </a:lnTo>
                <a:lnTo>
                  <a:pt x="5439" y="325"/>
                </a:lnTo>
                <a:lnTo>
                  <a:pt x="5439" y="326"/>
                </a:lnTo>
                <a:lnTo>
                  <a:pt x="5439" y="340"/>
                </a:lnTo>
                <a:lnTo>
                  <a:pt x="5440" y="343"/>
                </a:lnTo>
                <a:lnTo>
                  <a:pt x="5440" y="360"/>
                </a:lnTo>
                <a:lnTo>
                  <a:pt x="5440" y="363"/>
                </a:lnTo>
                <a:lnTo>
                  <a:pt x="5440" y="365"/>
                </a:lnTo>
                <a:lnTo>
                  <a:pt x="5440" y="340"/>
                </a:lnTo>
                <a:lnTo>
                  <a:pt x="5441" y="329"/>
                </a:lnTo>
                <a:lnTo>
                  <a:pt x="5441" y="150"/>
                </a:lnTo>
                <a:lnTo>
                  <a:pt x="5441" y="138"/>
                </a:lnTo>
                <a:lnTo>
                  <a:pt x="5441" y="109"/>
                </a:lnTo>
                <a:lnTo>
                  <a:pt x="5442" y="147"/>
                </a:lnTo>
                <a:lnTo>
                  <a:pt x="5442" y="159"/>
                </a:lnTo>
                <a:lnTo>
                  <a:pt x="5442" y="271"/>
                </a:lnTo>
                <a:lnTo>
                  <a:pt x="5442" y="279"/>
                </a:lnTo>
                <a:lnTo>
                  <a:pt x="5443" y="321"/>
                </a:lnTo>
                <a:lnTo>
                  <a:pt x="5443" y="322"/>
                </a:lnTo>
                <a:lnTo>
                  <a:pt x="5443" y="325"/>
                </a:lnTo>
                <a:lnTo>
                  <a:pt x="5443" y="309"/>
                </a:lnTo>
                <a:lnTo>
                  <a:pt x="5444" y="305"/>
                </a:lnTo>
                <a:lnTo>
                  <a:pt x="5444" y="248"/>
                </a:lnTo>
                <a:lnTo>
                  <a:pt x="5444" y="244"/>
                </a:lnTo>
                <a:lnTo>
                  <a:pt x="5444" y="234"/>
                </a:lnTo>
                <a:lnTo>
                  <a:pt x="5444" y="241"/>
                </a:lnTo>
                <a:lnTo>
                  <a:pt x="5445" y="245"/>
                </a:lnTo>
                <a:lnTo>
                  <a:pt x="5445" y="288"/>
                </a:lnTo>
                <a:lnTo>
                  <a:pt x="5445" y="292"/>
                </a:lnTo>
                <a:lnTo>
                  <a:pt x="5446" y="326"/>
                </a:lnTo>
                <a:lnTo>
                  <a:pt x="5446" y="328"/>
                </a:lnTo>
                <a:lnTo>
                  <a:pt x="5446" y="338"/>
                </a:lnTo>
                <a:lnTo>
                  <a:pt x="5446" y="338"/>
                </a:lnTo>
                <a:lnTo>
                  <a:pt x="5447" y="331"/>
                </a:lnTo>
                <a:lnTo>
                  <a:pt x="5447" y="330"/>
                </a:lnTo>
                <a:lnTo>
                  <a:pt x="5447" y="322"/>
                </a:lnTo>
                <a:lnTo>
                  <a:pt x="5447" y="322"/>
                </a:lnTo>
                <a:lnTo>
                  <a:pt x="5448" y="322"/>
                </a:lnTo>
                <a:lnTo>
                  <a:pt x="5448" y="320"/>
                </a:lnTo>
                <a:lnTo>
                  <a:pt x="5448" y="323"/>
                </a:lnTo>
                <a:lnTo>
                  <a:pt x="5448" y="323"/>
                </a:lnTo>
                <a:lnTo>
                  <a:pt x="5448" y="337"/>
                </a:lnTo>
                <a:lnTo>
                  <a:pt x="5449" y="339"/>
                </a:lnTo>
                <a:lnTo>
                  <a:pt x="5449" y="357"/>
                </a:lnTo>
                <a:lnTo>
                  <a:pt x="5449" y="359"/>
                </a:lnTo>
                <a:lnTo>
                  <a:pt x="5449" y="362"/>
                </a:lnTo>
                <a:lnTo>
                  <a:pt x="5449" y="345"/>
                </a:lnTo>
                <a:lnTo>
                  <a:pt x="5450" y="336"/>
                </a:lnTo>
                <a:lnTo>
                  <a:pt x="5450" y="165"/>
                </a:lnTo>
                <a:lnTo>
                  <a:pt x="5450" y="153"/>
                </a:lnTo>
                <a:lnTo>
                  <a:pt x="5451" y="114"/>
                </a:lnTo>
                <a:lnTo>
                  <a:pt x="5451" y="134"/>
                </a:lnTo>
                <a:lnTo>
                  <a:pt x="5451" y="143"/>
                </a:lnTo>
                <a:lnTo>
                  <a:pt x="5451" y="267"/>
                </a:lnTo>
                <a:lnTo>
                  <a:pt x="5451" y="274"/>
                </a:lnTo>
                <a:lnTo>
                  <a:pt x="5452" y="321"/>
                </a:lnTo>
                <a:lnTo>
                  <a:pt x="5452" y="323"/>
                </a:lnTo>
                <a:lnTo>
                  <a:pt x="5452" y="328"/>
                </a:lnTo>
                <a:lnTo>
                  <a:pt x="5452" y="315"/>
                </a:lnTo>
                <a:lnTo>
                  <a:pt x="5453" y="311"/>
                </a:lnTo>
                <a:lnTo>
                  <a:pt x="5453" y="256"/>
                </a:lnTo>
                <a:lnTo>
                  <a:pt x="5453" y="252"/>
                </a:lnTo>
                <a:lnTo>
                  <a:pt x="5453" y="239"/>
                </a:lnTo>
                <a:lnTo>
                  <a:pt x="5453" y="242"/>
                </a:lnTo>
                <a:lnTo>
                  <a:pt x="5453" y="243"/>
                </a:lnTo>
                <a:lnTo>
                  <a:pt x="5454" y="289"/>
                </a:lnTo>
                <a:lnTo>
                  <a:pt x="5454" y="293"/>
                </a:lnTo>
                <a:lnTo>
                  <a:pt x="5455" y="329"/>
                </a:lnTo>
                <a:lnTo>
                  <a:pt x="5455" y="332"/>
                </a:lnTo>
                <a:lnTo>
                  <a:pt x="5455" y="343"/>
                </a:lnTo>
                <a:lnTo>
                  <a:pt x="5455" y="342"/>
                </a:lnTo>
                <a:lnTo>
                  <a:pt x="5455" y="341"/>
                </a:lnTo>
                <a:lnTo>
                  <a:pt x="5455" y="342"/>
                </a:lnTo>
                <a:lnTo>
                  <a:pt x="5456" y="337"/>
                </a:lnTo>
                <a:lnTo>
                  <a:pt x="5456" y="336"/>
                </a:lnTo>
                <a:lnTo>
                  <a:pt x="5456" y="328"/>
                </a:lnTo>
                <a:lnTo>
                  <a:pt x="5456" y="328"/>
                </a:lnTo>
                <a:lnTo>
                  <a:pt x="5456" y="328"/>
                </a:lnTo>
                <a:lnTo>
                  <a:pt x="5457" y="325"/>
                </a:lnTo>
                <a:lnTo>
                  <a:pt x="5457" y="326"/>
                </a:lnTo>
                <a:lnTo>
                  <a:pt x="5457" y="327"/>
                </a:lnTo>
                <a:lnTo>
                  <a:pt x="5457" y="338"/>
                </a:lnTo>
                <a:lnTo>
                  <a:pt x="5458" y="339"/>
                </a:lnTo>
                <a:lnTo>
                  <a:pt x="5458" y="359"/>
                </a:lnTo>
                <a:lnTo>
                  <a:pt x="5458" y="362"/>
                </a:lnTo>
                <a:lnTo>
                  <a:pt x="5459" y="366"/>
                </a:lnTo>
                <a:lnTo>
                  <a:pt x="5459" y="356"/>
                </a:lnTo>
                <a:lnTo>
                  <a:pt x="5459" y="350"/>
                </a:lnTo>
                <a:lnTo>
                  <a:pt x="5459" y="202"/>
                </a:lnTo>
                <a:lnTo>
                  <a:pt x="5459" y="185"/>
                </a:lnTo>
                <a:lnTo>
                  <a:pt x="5460" y="120"/>
                </a:lnTo>
                <a:lnTo>
                  <a:pt x="5460" y="130"/>
                </a:lnTo>
                <a:lnTo>
                  <a:pt x="5460" y="138"/>
                </a:lnTo>
                <a:lnTo>
                  <a:pt x="5460" y="263"/>
                </a:lnTo>
                <a:lnTo>
                  <a:pt x="5461" y="273"/>
                </a:lnTo>
                <a:lnTo>
                  <a:pt x="5461" y="328"/>
                </a:lnTo>
                <a:lnTo>
                  <a:pt x="5461" y="331"/>
                </a:lnTo>
                <a:lnTo>
                  <a:pt x="5461" y="338"/>
                </a:lnTo>
                <a:lnTo>
                  <a:pt x="5461" y="328"/>
                </a:lnTo>
                <a:lnTo>
                  <a:pt x="5462" y="325"/>
                </a:lnTo>
                <a:lnTo>
                  <a:pt x="5462" y="265"/>
                </a:lnTo>
                <a:lnTo>
                  <a:pt x="5462" y="259"/>
                </a:lnTo>
                <a:lnTo>
                  <a:pt x="5462" y="232"/>
                </a:lnTo>
                <a:lnTo>
                  <a:pt x="5462" y="233"/>
                </a:lnTo>
                <a:lnTo>
                  <a:pt x="5463" y="234"/>
                </a:lnTo>
                <a:lnTo>
                  <a:pt x="5463" y="283"/>
                </a:lnTo>
                <a:lnTo>
                  <a:pt x="5463" y="287"/>
                </a:lnTo>
                <a:lnTo>
                  <a:pt x="5464" y="329"/>
                </a:lnTo>
                <a:lnTo>
                  <a:pt x="5464" y="331"/>
                </a:lnTo>
                <a:lnTo>
                  <a:pt x="5464" y="342"/>
                </a:lnTo>
                <a:lnTo>
                  <a:pt x="5464" y="342"/>
                </a:lnTo>
                <a:lnTo>
                  <a:pt x="5464" y="341"/>
                </a:lnTo>
                <a:lnTo>
                  <a:pt x="5464" y="342"/>
                </a:lnTo>
                <a:lnTo>
                  <a:pt x="5465" y="335"/>
                </a:lnTo>
                <a:lnTo>
                  <a:pt x="5465" y="333"/>
                </a:lnTo>
                <a:lnTo>
                  <a:pt x="5465" y="324"/>
                </a:lnTo>
                <a:lnTo>
                  <a:pt x="5466" y="324"/>
                </a:lnTo>
                <a:lnTo>
                  <a:pt x="5466" y="321"/>
                </a:lnTo>
                <a:lnTo>
                  <a:pt x="5466" y="323"/>
                </a:lnTo>
                <a:lnTo>
                  <a:pt x="5466" y="324"/>
                </a:lnTo>
                <a:lnTo>
                  <a:pt x="5466" y="338"/>
                </a:lnTo>
                <a:lnTo>
                  <a:pt x="5467" y="340"/>
                </a:lnTo>
                <a:lnTo>
                  <a:pt x="5467" y="360"/>
                </a:lnTo>
                <a:lnTo>
                  <a:pt x="5467" y="362"/>
                </a:lnTo>
                <a:lnTo>
                  <a:pt x="5467" y="363"/>
                </a:lnTo>
                <a:lnTo>
                  <a:pt x="5468" y="332"/>
                </a:lnTo>
                <a:lnTo>
                  <a:pt x="5468" y="322"/>
                </a:lnTo>
                <a:lnTo>
                  <a:pt x="5468" y="163"/>
                </a:lnTo>
                <a:lnTo>
                  <a:pt x="5468" y="151"/>
                </a:lnTo>
                <a:lnTo>
                  <a:pt x="5468" y="118"/>
                </a:lnTo>
                <a:lnTo>
                  <a:pt x="5469" y="152"/>
                </a:lnTo>
                <a:lnTo>
                  <a:pt x="5469" y="163"/>
                </a:lnTo>
                <a:lnTo>
                  <a:pt x="5469" y="282"/>
                </a:lnTo>
                <a:lnTo>
                  <a:pt x="5470" y="289"/>
                </a:lnTo>
                <a:lnTo>
                  <a:pt x="5470" y="332"/>
                </a:lnTo>
                <a:lnTo>
                  <a:pt x="5470" y="333"/>
                </a:lnTo>
                <a:lnTo>
                  <a:pt x="5470" y="336"/>
                </a:lnTo>
                <a:lnTo>
                  <a:pt x="5470" y="288"/>
                </a:lnTo>
                <a:lnTo>
                  <a:pt x="5471" y="280"/>
                </a:lnTo>
                <a:lnTo>
                  <a:pt x="5471" y="165"/>
                </a:lnTo>
                <a:lnTo>
                  <a:pt x="5471" y="157"/>
                </a:lnTo>
                <a:lnTo>
                  <a:pt x="5472" y="129"/>
                </a:lnTo>
                <a:lnTo>
                  <a:pt x="5472" y="142"/>
                </a:lnTo>
                <a:lnTo>
                  <a:pt x="5472" y="148"/>
                </a:lnTo>
                <a:lnTo>
                  <a:pt x="5472" y="248"/>
                </a:lnTo>
                <a:lnTo>
                  <a:pt x="5472" y="255"/>
                </a:lnTo>
                <a:lnTo>
                  <a:pt x="5473" y="326"/>
                </a:lnTo>
                <a:lnTo>
                  <a:pt x="5473" y="329"/>
                </a:lnTo>
                <a:lnTo>
                  <a:pt x="5473" y="346"/>
                </a:lnTo>
                <a:lnTo>
                  <a:pt x="5474" y="345"/>
                </a:lnTo>
                <a:lnTo>
                  <a:pt x="5474" y="346"/>
                </a:lnTo>
                <a:lnTo>
                  <a:pt x="5474" y="337"/>
                </a:lnTo>
                <a:lnTo>
                  <a:pt x="5474" y="336"/>
                </a:lnTo>
                <a:lnTo>
                  <a:pt x="5474" y="326"/>
                </a:lnTo>
                <a:lnTo>
                  <a:pt x="5475" y="326"/>
                </a:lnTo>
                <a:lnTo>
                  <a:pt x="5475" y="325"/>
                </a:lnTo>
                <a:lnTo>
                  <a:pt x="5475" y="328"/>
                </a:lnTo>
                <a:lnTo>
                  <a:pt x="5475" y="328"/>
                </a:lnTo>
                <a:lnTo>
                  <a:pt x="5475" y="344"/>
                </a:lnTo>
                <a:lnTo>
                  <a:pt x="5476" y="346"/>
                </a:lnTo>
                <a:lnTo>
                  <a:pt x="5476" y="362"/>
                </a:lnTo>
                <a:lnTo>
                  <a:pt x="5476" y="362"/>
                </a:lnTo>
                <a:lnTo>
                  <a:pt x="5477" y="291"/>
                </a:lnTo>
                <a:lnTo>
                  <a:pt x="5477" y="274"/>
                </a:lnTo>
                <a:lnTo>
                  <a:pt x="5477" y="111"/>
                </a:lnTo>
                <a:lnTo>
                  <a:pt x="5477" y="106"/>
                </a:lnTo>
                <a:lnTo>
                  <a:pt x="5477" y="102"/>
                </a:lnTo>
                <a:lnTo>
                  <a:pt x="5478" y="182"/>
                </a:lnTo>
                <a:lnTo>
                  <a:pt x="5478" y="194"/>
                </a:lnTo>
                <a:lnTo>
                  <a:pt x="5478" y="294"/>
                </a:lnTo>
                <a:lnTo>
                  <a:pt x="5479" y="298"/>
                </a:lnTo>
                <a:lnTo>
                  <a:pt x="5479" y="316"/>
                </a:lnTo>
                <a:lnTo>
                  <a:pt x="5479" y="316"/>
                </a:lnTo>
                <a:lnTo>
                  <a:pt x="5479" y="315"/>
                </a:lnTo>
                <a:lnTo>
                  <a:pt x="5479" y="285"/>
                </a:lnTo>
                <a:lnTo>
                  <a:pt x="5479" y="280"/>
                </a:lnTo>
                <a:lnTo>
                  <a:pt x="5480" y="236"/>
                </a:lnTo>
                <a:lnTo>
                  <a:pt x="5480" y="234"/>
                </a:lnTo>
                <a:lnTo>
                  <a:pt x="5480" y="231"/>
                </a:lnTo>
                <a:lnTo>
                  <a:pt x="5481" y="252"/>
                </a:lnTo>
                <a:lnTo>
                  <a:pt x="5481" y="257"/>
                </a:lnTo>
                <a:lnTo>
                  <a:pt x="5481" y="300"/>
                </a:lnTo>
                <a:lnTo>
                  <a:pt x="5481" y="305"/>
                </a:lnTo>
                <a:lnTo>
                  <a:pt x="5482" y="329"/>
                </a:lnTo>
                <a:lnTo>
                  <a:pt x="5482" y="329"/>
                </a:lnTo>
                <a:lnTo>
                  <a:pt x="5482" y="333"/>
                </a:lnTo>
                <a:lnTo>
                  <a:pt x="5482" y="332"/>
                </a:lnTo>
                <a:lnTo>
                  <a:pt x="5482" y="332"/>
                </a:lnTo>
                <a:lnTo>
                  <a:pt x="5483" y="324"/>
                </a:lnTo>
                <a:lnTo>
                  <a:pt x="5483" y="323"/>
                </a:lnTo>
                <a:lnTo>
                  <a:pt x="5483" y="318"/>
                </a:lnTo>
                <a:lnTo>
                  <a:pt x="5483" y="318"/>
                </a:lnTo>
                <a:lnTo>
                  <a:pt x="5484" y="318"/>
                </a:lnTo>
                <a:lnTo>
                  <a:pt x="5484" y="318"/>
                </a:lnTo>
                <a:lnTo>
                  <a:pt x="5484" y="324"/>
                </a:lnTo>
                <a:lnTo>
                  <a:pt x="5484" y="325"/>
                </a:lnTo>
                <a:lnTo>
                  <a:pt x="5485" y="343"/>
                </a:lnTo>
                <a:lnTo>
                  <a:pt x="5485" y="344"/>
                </a:lnTo>
                <a:lnTo>
                  <a:pt x="5485" y="359"/>
                </a:lnTo>
                <a:lnTo>
                  <a:pt x="5485" y="359"/>
                </a:lnTo>
                <a:lnTo>
                  <a:pt x="5485" y="359"/>
                </a:lnTo>
                <a:lnTo>
                  <a:pt x="5486" y="281"/>
                </a:lnTo>
                <a:lnTo>
                  <a:pt x="5486" y="264"/>
                </a:lnTo>
                <a:lnTo>
                  <a:pt x="5486" y="106"/>
                </a:lnTo>
                <a:lnTo>
                  <a:pt x="5486" y="102"/>
                </a:lnTo>
                <a:lnTo>
                  <a:pt x="5486" y="100"/>
                </a:lnTo>
                <a:lnTo>
                  <a:pt x="5487" y="190"/>
                </a:lnTo>
                <a:lnTo>
                  <a:pt x="5487" y="202"/>
                </a:lnTo>
                <a:lnTo>
                  <a:pt x="5487" y="295"/>
                </a:lnTo>
                <a:lnTo>
                  <a:pt x="5488" y="300"/>
                </a:lnTo>
                <a:lnTo>
                  <a:pt x="5488" y="316"/>
                </a:lnTo>
                <a:lnTo>
                  <a:pt x="5488" y="316"/>
                </a:lnTo>
                <a:lnTo>
                  <a:pt x="5488" y="315"/>
                </a:lnTo>
                <a:lnTo>
                  <a:pt x="5488" y="278"/>
                </a:lnTo>
                <a:lnTo>
                  <a:pt x="5489" y="272"/>
                </a:lnTo>
                <a:lnTo>
                  <a:pt x="5489" y="229"/>
                </a:lnTo>
                <a:lnTo>
                  <a:pt x="5489" y="229"/>
                </a:lnTo>
                <a:lnTo>
                  <a:pt x="5489" y="228"/>
                </a:lnTo>
                <a:lnTo>
                  <a:pt x="5490" y="258"/>
                </a:lnTo>
                <a:lnTo>
                  <a:pt x="5490" y="262"/>
                </a:lnTo>
                <a:lnTo>
                  <a:pt x="5490" y="304"/>
                </a:lnTo>
                <a:lnTo>
                  <a:pt x="5490" y="307"/>
                </a:lnTo>
                <a:lnTo>
                  <a:pt x="5491" y="328"/>
                </a:lnTo>
                <a:lnTo>
                  <a:pt x="5491" y="329"/>
                </a:lnTo>
                <a:lnTo>
                  <a:pt x="5491" y="332"/>
                </a:lnTo>
                <a:lnTo>
                  <a:pt x="5491" y="330"/>
                </a:lnTo>
                <a:lnTo>
                  <a:pt x="5492" y="330"/>
                </a:lnTo>
                <a:lnTo>
                  <a:pt x="5492" y="324"/>
                </a:lnTo>
                <a:lnTo>
                  <a:pt x="5492" y="324"/>
                </a:lnTo>
                <a:lnTo>
                  <a:pt x="5492" y="323"/>
                </a:lnTo>
                <a:lnTo>
                  <a:pt x="5492" y="319"/>
                </a:lnTo>
                <a:lnTo>
                  <a:pt x="5492" y="319"/>
                </a:lnTo>
                <a:lnTo>
                  <a:pt x="5493" y="320"/>
                </a:lnTo>
                <a:lnTo>
                  <a:pt x="5493" y="320"/>
                </a:lnTo>
                <a:lnTo>
                  <a:pt x="5493" y="330"/>
                </a:lnTo>
                <a:lnTo>
                  <a:pt x="5493" y="331"/>
                </a:lnTo>
                <a:lnTo>
                  <a:pt x="5494" y="348"/>
                </a:lnTo>
                <a:lnTo>
                  <a:pt x="5494" y="349"/>
                </a:lnTo>
                <a:lnTo>
                  <a:pt x="5494" y="363"/>
                </a:lnTo>
                <a:lnTo>
                  <a:pt x="5494" y="363"/>
                </a:lnTo>
                <a:lnTo>
                  <a:pt x="5495" y="280"/>
                </a:lnTo>
                <a:lnTo>
                  <a:pt x="5495" y="260"/>
                </a:lnTo>
                <a:lnTo>
                  <a:pt x="5495" y="109"/>
                </a:lnTo>
                <a:lnTo>
                  <a:pt x="5496" y="105"/>
                </a:lnTo>
                <a:lnTo>
                  <a:pt x="5496" y="104"/>
                </a:lnTo>
                <a:lnTo>
                  <a:pt x="5496" y="204"/>
                </a:lnTo>
                <a:lnTo>
                  <a:pt x="5496" y="216"/>
                </a:lnTo>
                <a:lnTo>
                  <a:pt x="5496" y="306"/>
                </a:lnTo>
                <a:lnTo>
                  <a:pt x="5497" y="309"/>
                </a:lnTo>
                <a:lnTo>
                  <a:pt x="5497" y="322"/>
                </a:lnTo>
                <a:lnTo>
                  <a:pt x="5497" y="323"/>
                </a:lnTo>
                <a:lnTo>
                  <a:pt x="5498" y="289"/>
                </a:lnTo>
                <a:lnTo>
                  <a:pt x="5498" y="283"/>
                </a:lnTo>
                <a:lnTo>
                  <a:pt x="5498" y="237"/>
                </a:lnTo>
                <a:lnTo>
                  <a:pt x="5498" y="235"/>
                </a:lnTo>
                <a:lnTo>
                  <a:pt x="5498" y="235"/>
                </a:lnTo>
                <a:lnTo>
                  <a:pt x="5499" y="257"/>
                </a:lnTo>
                <a:lnTo>
                  <a:pt x="5499" y="263"/>
                </a:lnTo>
                <a:lnTo>
                  <a:pt x="5499" y="308"/>
                </a:lnTo>
                <a:lnTo>
                  <a:pt x="5499" y="311"/>
                </a:lnTo>
                <a:lnTo>
                  <a:pt x="5500" y="333"/>
                </a:lnTo>
                <a:lnTo>
                  <a:pt x="5500" y="334"/>
                </a:lnTo>
                <a:lnTo>
                  <a:pt x="5500" y="339"/>
                </a:lnTo>
                <a:lnTo>
                  <a:pt x="5500" y="336"/>
                </a:lnTo>
                <a:lnTo>
                  <a:pt x="5501" y="336"/>
                </a:lnTo>
                <a:lnTo>
                  <a:pt x="5501" y="325"/>
                </a:lnTo>
                <a:lnTo>
                  <a:pt x="5501" y="324"/>
                </a:lnTo>
                <a:lnTo>
                  <a:pt x="5501" y="317"/>
                </a:lnTo>
                <a:lnTo>
                  <a:pt x="5501" y="317"/>
                </a:lnTo>
                <a:lnTo>
                  <a:pt x="5502" y="317"/>
                </a:lnTo>
                <a:lnTo>
                  <a:pt x="5502" y="316"/>
                </a:lnTo>
                <a:lnTo>
                  <a:pt x="5502" y="324"/>
                </a:lnTo>
                <a:lnTo>
                  <a:pt x="5502" y="324"/>
                </a:lnTo>
                <a:lnTo>
                  <a:pt x="5503" y="343"/>
                </a:lnTo>
                <a:lnTo>
                  <a:pt x="5503" y="344"/>
                </a:lnTo>
                <a:lnTo>
                  <a:pt x="5503" y="361"/>
                </a:lnTo>
                <a:lnTo>
                  <a:pt x="5503" y="361"/>
                </a:lnTo>
                <a:lnTo>
                  <a:pt x="5503" y="362"/>
                </a:lnTo>
                <a:lnTo>
                  <a:pt x="5504" y="277"/>
                </a:lnTo>
                <a:lnTo>
                  <a:pt x="5504" y="260"/>
                </a:lnTo>
                <a:lnTo>
                  <a:pt x="5504" y="121"/>
                </a:lnTo>
                <a:lnTo>
                  <a:pt x="5505" y="119"/>
                </a:lnTo>
                <a:lnTo>
                  <a:pt x="5505" y="119"/>
                </a:lnTo>
                <a:lnTo>
                  <a:pt x="5505" y="214"/>
                </a:lnTo>
                <a:lnTo>
                  <a:pt x="5505" y="225"/>
                </a:lnTo>
                <a:lnTo>
                  <a:pt x="5505" y="307"/>
                </a:lnTo>
                <a:lnTo>
                  <a:pt x="5505" y="312"/>
                </a:lnTo>
                <a:lnTo>
                  <a:pt x="5506" y="333"/>
                </a:lnTo>
                <a:lnTo>
                  <a:pt x="5506" y="333"/>
                </a:lnTo>
                <a:lnTo>
                  <a:pt x="5507" y="298"/>
                </a:lnTo>
                <a:lnTo>
                  <a:pt x="5507" y="292"/>
                </a:lnTo>
                <a:lnTo>
                  <a:pt x="5507" y="243"/>
                </a:lnTo>
                <a:lnTo>
                  <a:pt x="5507" y="242"/>
                </a:lnTo>
                <a:lnTo>
                  <a:pt x="5507" y="240"/>
                </a:lnTo>
                <a:lnTo>
                  <a:pt x="5508" y="266"/>
                </a:lnTo>
                <a:lnTo>
                  <a:pt x="5508" y="270"/>
                </a:lnTo>
                <a:lnTo>
                  <a:pt x="5508" y="313"/>
                </a:lnTo>
                <a:lnTo>
                  <a:pt x="5508" y="316"/>
                </a:lnTo>
                <a:lnTo>
                  <a:pt x="5509" y="342"/>
                </a:lnTo>
                <a:lnTo>
                  <a:pt x="5509" y="343"/>
                </a:lnTo>
                <a:lnTo>
                  <a:pt x="5509" y="347"/>
                </a:lnTo>
                <a:lnTo>
                  <a:pt x="5509" y="344"/>
                </a:lnTo>
                <a:lnTo>
                  <a:pt x="5510" y="344"/>
                </a:lnTo>
                <a:lnTo>
                  <a:pt x="5510" y="334"/>
                </a:lnTo>
                <a:lnTo>
                  <a:pt x="5510" y="335"/>
                </a:lnTo>
                <a:lnTo>
                  <a:pt x="5510" y="333"/>
                </a:lnTo>
                <a:lnTo>
                  <a:pt x="5511" y="327"/>
                </a:lnTo>
                <a:lnTo>
                  <a:pt x="5511" y="327"/>
                </a:lnTo>
                <a:lnTo>
                  <a:pt x="5511" y="327"/>
                </a:lnTo>
                <a:lnTo>
                  <a:pt x="5511" y="334"/>
                </a:lnTo>
                <a:lnTo>
                  <a:pt x="5511" y="336"/>
                </a:lnTo>
                <a:lnTo>
                  <a:pt x="5512" y="353"/>
                </a:lnTo>
                <a:lnTo>
                  <a:pt x="5512" y="356"/>
                </a:lnTo>
                <a:lnTo>
                  <a:pt x="5512" y="365"/>
                </a:lnTo>
                <a:lnTo>
                  <a:pt x="5512" y="363"/>
                </a:lnTo>
                <a:lnTo>
                  <a:pt x="5512" y="360"/>
                </a:lnTo>
                <a:lnTo>
                  <a:pt x="5513" y="218"/>
                </a:lnTo>
                <a:lnTo>
                  <a:pt x="5513" y="202"/>
                </a:lnTo>
                <a:lnTo>
                  <a:pt x="5513" y="107"/>
                </a:lnTo>
                <a:lnTo>
                  <a:pt x="5513" y="109"/>
                </a:lnTo>
                <a:lnTo>
                  <a:pt x="5514" y="113"/>
                </a:lnTo>
                <a:lnTo>
                  <a:pt x="5514" y="219"/>
                </a:lnTo>
                <a:lnTo>
                  <a:pt x="5514" y="231"/>
                </a:lnTo>
                <a:lnTo>
                  <a:pt x="5514" y="302"/>
                </a:lnTo>
                <a:lnTo>
                  <a:pt x="5515" y="305"/>
                </a:lnTo>
                <a:lnTo>
                  <a:pt x="5515" y="313"/>
                </a:lnTo>
                <a:lnTo>
                  <a:pt x="5515" y="311"/>
                </a:lnTo>
                <a:lnTo>
                  <a:pt x="5515" y="308"/>
                </a:lnTo>
                <a:lnTo>
                  <a:pt x="5516" y="265"/>
                </a:lnTo>
                <a:lnTo>
                  <a:pt x="5516" y="260"/>
                </a:lnTo>
                <a:lnTo>
                  <a:pt x="5516" y="235"/>
                </a:lnTo>
                <a:lnTo>
                  <a:pt x="5516" y="235"/>
                </a:lnTo>
                <a:lnTo>
                  <a:pt x="5516" y="236"/>
                </a:lnTo>
                <a:lnTo>
                  <a:pt x="5517" y="273"/>
                </a:lnTo>
                <a:lnTo>
                  <a:pt x="5517" y="277"/>
                </a:lnTo>
                <a:lnTo>
                  <a:pt x="5517" y="311"/>
                </a:lnTo>
                <a:lnTo>
                  <a:pt x="5518" y="314"/>
                </a:lnTo>
                <a:lnTo>
                  <a:pt x="5518" y="331"/>
                </a:lnTo>
                <a:lnTo>
                  <a:pt x="5518" y="331"/>
                </a:lnTo>
                <a:lnTo>
                  <a:pt x="5518" y="332"/>
                </a:lnTo>
                <a:lnTo>
                  <a:pt x="5518" y="334"/>
                </a:lnTo>
                <a:lnTo>
                  <a:pt x="5518" y="331"/>
                </a:lnTo>
                <a:lnTo>
                  <a:pt x="5519" y="330"/>
                </a:lnTo>
                <a:lnTo>
                  <a:pt x="5519" y="321"/>
                </a:lnTo>
                <a:lnTo>
                  <a:pt x="5519" y="321"/>
                </a:lnTo>
                <a:lnTo>
                  <a:pt x="5519" y="319"/>
                </a:lnTo>
                <a:lnTo>
                  <a:pt x="5520" y="319"/>
                </a:lnTo>
                <a:lnTo>
                  <a:pt x="5520" y="320"/>
                </a:lnTo>
                <a:lnTo>
                  <a:pt x="5520" y="320"/>
                </a:lnTo>
                <a:lnTo>
                  <a:pt x="5520" y="328"/>
                </a:lnTo>
                <a:lnTo>
                  <a:pt x="5520" y="330"/>
                </a:lnTo>
                <a:lnTo>
                  <a:pt x="5521" y="349"/>
                </a:lnTo>
                <a:lnTo>
                  <a:pt x="5521" y="351"/>
                </a:lnTo>
                <a:lnTo>
                  <a:pt x="5521" y="361"/>
                </a:lnTo>
                <a:lnTo>
                  <a:pt x="5521" y="359"/>
                </a:lnTo>
                <a:lnTo>
                  <a:pt x="5522" y="357"/>
                </a:lnTo>
                <a:lnTo>
                  <a:pt x="5522" y="221"/>
                </a:lnTo>
                <a:lnTo>
                  <a:pt x="5522" y="204"/>
                </a:lnTo>
                <a:lnTo>
                  <a:pt x="5522" y="109"/>
                </a:lnTo>
                <a:lnTo>
                  <a:pt x="5522" y="110"/>
                </a:lnTo>
                <a:lnTo>
                  <a:pt x="5523" y="114"/>
                </a:lnTo>
                <a:lnTo>
                  <a:pt x="5523" y="218"/>
                </a:lnTo>
                <a:lnTo>
                  <a:pt x="5523" y="229"/>
                </a:lnTo>
                <a:lnTo>
                  <a:pt x="5524" y="300"/>
                </a:lnTo>
                <a:lnTo>
                  <a:pt x="5524" y="302"/>
                </a:lnTo>
                <a:lnTo>
                  <a:pt x="5524" y="312"/>
                </a:lnTo>
                <a:lnTo>
                  <a:pt x="5524" y="309"/>
                </a:lnTo>
                <a:lnTo>
                  <a:pt x="5524" y="308"/>
                </a:lnTo>
                <a:lnTo>
                  <a:pt x="5525" y="264"/>
                </a:lnTo>
                <a:lnTo>
                  <a:pt x="5525" y="258"/>
                </a:lnTo>
                <a:lnTo>
                  <a:pt x="5525" y="237"/>
                </a:lnTo>
                <a:lnTo>
                  <a:pt x="5525" y="237"/>
                </a:lnTo>
                <a:lnTo>
                  <a:pt x="5525" y="238"/>
                </a:lnTo>
                <a:lnTo>
                  <a:pt x="5526" y="269"/>
                </a:lnTo>
                <a:lnTo>
                  <a:pt x="5526" y="274"/>
                </a:lnTo>
                <a:lnTo>
                  <a:pt x="5526" y="312"/>
                </a:lnTo>
                <a:lnTo>
                  <a:pt x="5527" y="314"/>
                </a:lnTo>
                <a:lnTo>
                  <a:pt x="5527" y="332"/>
                </a:lnTo>
                <a:lnTo>
                  <a:pt x="5527" y="332"/>
                </a:lnTo>
                <a:lnTo>
                  <a:pt x="5527" y="333"/>
                </a:lnTo>
                <a:lnTo>
                  <a:pt x="5527" y="330"/>
                </a:lnTo>
                <a:lnTo>
                  <a:pt x="5528" y="331"/>
                </a:lnTo>
                <a:lnTo>
                  <a:pt x="5528" y="324"/>
                </a:lnTo>
                <a:lnTo>
                  <a:pt x="5528" y="323"/>
                </a:lnTo>
                <a:lnTo>
                  <a:pt x="5528" y="322"/>
                </a:lnTo>
                <a:lnTo>
                  <a:pt x="5529" y="322"/>
                </a:lnTo>
                <a:lnTo>
                  <a:pt x="5529" y="322"/>
                </a:lnTo>
                <a:lnTo>
                  <a:pt x="5529" y="331"/>
                </a:lnTo>
                <a:lnTo>
                  <a:pt x="5529" y="332"/>
                </a:lnTo>
                <a:lnTo>
                  <a:pt x="5529" y="332"/>
                </a:lnTo>
                <a:lnTo>
                  <a:pt x="5530" y="349"/>
                </a:lnTo>
                <a:lnTo>
                  <a:pt x="5530" y="350"/>
                </a:lnTo>
                <a:lnTo>
                  <a:pt x="5530" y="364"/>
                </a:lnTo>
                <a:lnTo>
                  <a:pt x="5531" y="364"/>
                </a:lnTo>
                <a:lnTo>
                  <a:pt x="5531" y="364"/>
                </a:lnTo>
                <a:lnTo>
                  <a:pt x="5531" y="283"/>
                </a:lnTo>
                <a:lnTo>
                  <a:pt x="5531" y="266"/>
                </a:lnTo>
                <a:lnTo>
                  <a:pt x="5531" y="132"/>
                </a:lnTo>
                <a:lnTo>
                  <a:pt x="5531" y="127"/>
                </a:lnTo>
                <a:lnTo>
                  <a:pt x="5532" y="122"/>
                </a:lnTo>
                <a:lnTo>
                  <a:pt x="5532" y="194"/>
                </a:lnTo>
                <a:lnTo>
                  <a:pt x="5532" y="204"/>
                </a:lnTo>
                <a:lnTo>
                  <a:pt x="5533" y="297"/>
                </a:lnTo>
                <a:lnTo>
                  <a:pt x="5533" y="302"/>
                </a:lnTo>
                <a:lnTo>
                  <a:pt x="5533" y="324"/>
                </a:lnTo>
                <a:lnTo>
                  <a:pt x="5533" y="325"/>
                </a:lnTo>
                <a:lnTo>
                  <a:pt x="5534" y="294"/>
                </a:lnTo>
                <a:lnTo>
                  <a:pt x="5534" y="289"/>
                </a:lnTo>
                <a:lnTo>
                  <a:pt x="5534" y="250"/>
                </a:lnTo>
                <a:lnTo>
                  <a:pt x="5534" y="247"/>
                </a:lnTo>
                <a:lnTo>
                  <a:pt x="5535" y="245"/>
                </a:lnTo>
                <a:lnTo>
                  <a:pt x="5535" y="265"/>
                </a:lnTo>
                <a:lnTo>
                  <a:pt x="5535" y="267"/>
                </a:lnTo>
                <a:lnTo>
                  <a:pt x="5535" y="310"/>
                </a:lnTo>
                <a:lnTo>
                  <a:pt x="5536" y="313"/>
                </a:lnTo>
                <a:lnTo>
                  <a:pt x="5536" y="338"/>
                </a:lnTo>
                <a:lnTo>
                  <a:pt x="5536" y="338"/>
                </a:lnTo>
                <a:lnTo>
                  <a:pt x="5536" y="340"/>
                </a:lnTo>
                <a:lnTo>
                  <a:pt x="5536" y="345"/>
                </a:lnTo>
                <a:lnTo>
                  <a:pt x="5536" y="344"/>
                </a:lnTo>
                <a:lnTo>
                  <a:pt x="5537" y="344"/>
                </a:lnTo>
                <a:lnTo>
                  <a:pt x="5537" y="336"/>
                </a:lnTo>
                <a:lnTo>
                  <a:pt x="5537" y="336"/>
                </a:lnTo>
                <a:lnTo>
                  <a:pt x="5538" y="331"/>
                </a:lnTo>
                <a:lnTo>
                  <a:pt x="5538" y="330"/>
                </a:lnTo>
                <a:lnTo>
                  <a:pt x="5538" y="336"/>
                </a:lnTo>
                <a:lnTo>
                  <a:pt x="5538" y="336"/>
                </a:lnTo>
                <a:lnTo>
                  <a:pt x="5539" y="352"/>
                </a:lnTo>
                <a:lnTo>
                  <a:pt x="5539" y="352"/>
                </a:lnTo>
                <a:lnTo>
                  <a:pt x="5539" y="369"/>
                </a:lnTo>
                <a:lnTo>
                  <a:pt x="5540" y="370"/>
                </a:lnTo>
                <a:lnTo>
                  <a:pt x="5540" y="372"/>
                </a:lnTo>
                <a:lnTo>
                  <a:pt x="5540" y="334"/>
                </a:lnTo>
                <a:lnTo>
                  <a:pt x="5540" y="321"/>
                </a:lnTo>
                <a:lnTo>
                  <a:pt x="5540" y="158"/>
                </a:lnTo>
                <a:lnTo>
                  <a:pt x="5541" y="149"/>
                </a:lnTo>
                <a:lnTo>
                  <a:pt x="5541" y="131"/>
                </a:lnTo>
                <a:lnTo>
                  <a:pt x="5541" y="176"/>
                </a:lnTo>
                <a:lnTo>
                  <a:pt x="5541" y="189"/>
                </a:lnTo>
                <a:lnTo>
                  <a:pt x="5542" y="292"/>
                </a:lnTo>
                <a:lnTo>
                  <a:pt x="5542" y="298"/>
                </a:lnTo>
                <a:lnTo>
                  <a:pt x="5542" y="336"/>
                </a:lnTo>
                <a:lnTo>
                  <a:pt x="5542" y="336"/>
                </a:lnTo>
                <a:lnTo>
                  <a:pt x="5543" y="308"/>
                </a:lnTo>
                <a:lnTo>
                  <a:pt x="5543" y="302"/>
                </a:lnTo>
                <a:lnTo>
                  <a:pt x="5543" y="250"/>
                </a:lnTo>
                <a:lnTo>
                  <a:pt x="5544" y="247"/>
                </a:lnTo>
                <a:lnTo>
                  <a:pt x="5544" y="241"/>
                </a:lnTo>
                <a:lnTo>
                  <a:pt x="5544" y="255"/>
                </a:lnTo>
                <a:lnTo>
                  <a:pt x="5544" y="260"/>
                </a:lnTo>
                <a:lnTo>
                  <a:pt x="5544" y="309"/>
                </a:lnTo>
                <a:lnTo>
                  <a:pt x="5545" y="312"/>
                </a:lnTo>
                <a:lnTo>
                  <a:pt x="5545" y="339"/>
                </a:lnTo>
                <a:lnTo>
                  <a:pt x="5545" y="341"/>
                </a:lnTo>
                <a:lnTo>
                  <a:pt x="5546" y="346"/>
                </a:lnTo>
                <a:lnTo>
                  <a:pt x="5546" y="344"/>
                </a:lnTo>
                <a:lnTo>
                  <a:pt x="5546" y="344"/>
                </a:lnTo>
                <a:lnTo>
                  <a:pt x="5546" y="334"/>
                </a:lnTo>
                <a:lnTo>
                  <a:pt x="5546" y="333"/>
                </a:lnTo>
                <a:lnTo>
                  <a:pt x="5547" y="326"/>
                </a:lnTo>
                <a:lnTo>
                  <a:pt x="5547" y="326"/>
                </a:lnTo>
                <a:lnTo>
                  <a:pt x="5547" y="326"/>
                </a:lnTo>
                <a:lnTo>
                  <a:pt x="5547" y="332"/>
                </a:lnTo>
                <a:lnTo>
                  <a:pt x="5548" y="334"/>
                </a:lnTo>
                <a:lnTo>
                  <a:pt x="5548" y="351"/>
                </a:lnTo>
                <a:lnTo>
                  <a:pt x="5548" y="354"/>
                </a:lnTo>
                <a:lnTo>
                  <a:pt x="5548" y="368"/>
                </a:lnTo>
                <a:lnTo>
                  <a:pt x="5548" y="367"/>
                </a:lnTo>
                <a:lnTo>
                  <a:pt x="5549" y="368"/>
                </a:lnTo>
                <a:lnTo>
                  <a:pt x="5549" y="283"/>
                </a:lnTo>
                <a:lnTo>
                  <a:pt x="5549" y="267"/>
                </a:lnTo>
                <a:lnTo>
                  <a:pt x="5549" y="129"/>
                </a:lnTo>
                <a:lnTo>
                  <a:pt x="5550" y="128"/>
                </a:lnTo>
                <a:lnTo>
                  <a:pt x="5550" y="127"/>
                </a:lnTo>
                <a:lnTo>
                  <a:pt x="5550" y="217"/>
                </a:lnTo>
                <a:lnTo>
                  <a:pt x="5550" y="229"/>
                </a:lnTo>
                <a:lnTo>
                  <a:pt x="5551" y="310"/>
                </a:lnTo>
                <a:lnTo>
                  <a:pt x="5551" y="313"/>
                </a:lnTo>
                <a:lnTo>
                  <a:pt x="5551" y="332"/>
                </a:lnTo>
                <a:lnTo>
                  <a:pt x="5551" y="331"/>
                </a:lnTo>
                <a:lnTo>
                  <a:pt x="5551" y="332"/>
                </a:lnTo>
                <a:lnTo>
                  <a:pt x="5552" y="299"/>
                </a:lnTo>
                <a:lnTo>
                  <a:pt x="5552" y="293"/>
                </a:lnTo>
                <a:lnTo>
                  <a:pt x="5552" y="249"/>
                </a:lnTo>
                <a:lnTo>
                  <a:pt x="5553" y="248"/>
                </a:lnTo>
                <a:lnTo>
                  <a:pt x="5553" y="246"/>
                </a:lnTo>
                <a:lnTo>
                  <a:pt x="5553" y="268"/>
                </a:lnTo>
                <a:lnTo>
                  <a:pt x="5553" y="274"/>
                </a:lnTo>
                <a:lnTo>
                  <a:pt x="5553" y="315"/>
                </a:lnTo>
                <a:lnTo>
                  <a:pt x="5554" y="319"/>
                </a:lnTo>
                <a:lnTo>
                  <a:pt x="5554" y="342"/>
                </a:lnTo>
                <a:lnTo>
                  <a:pt x="5554" y="343"/>
                </a:lnTo>
                <a:lnTo>
                  <a:pt x="5555" y="346"/>
                </a:lnTo>
                <a:lnTo>
                  <a:pt x="5555" y="345"/>
                </a:lnTo>
                <a:lnTo>
                  <a:pt x="5555" y="344"/>
                </a:lnTo>
                <a:lnTo>
                  <a:pt x="5555" y="344"/>
                </a:lnTo>
                <a:lnTo>
                  <a:pt x="5555" y="334"/>
                </a:lnTo>
                <a:lnTo>
                  <a:pt x="5555" y="335"/>
                </a:lnTo>
                <a:lnTo>
                  <a:pt x="5555" y="333"/>
                </a:lnTo>
                <a:lnTo>
                  <a:pt x="5556" y="327"/>
                </a:lnTo>
                <a:lnTo>
                  <a:pt x="5556" y="327"/>
                </a:lnTo>
                <a:lnTo>
                  <a:pt x="5556" y="336"/>
                </a:lnTo>
                <a:lnTo>
                  <a:pt x="5557" y="338"/>
                </a:lnTo>
                <a:lnTo>
                  <a:pt x="5557" y="356"/>
                </a:lnTo>
                <a:lnTo>
                  <a:pt x="5557" y="358"/>
                </a:lnTo>
                <a:lnTo>
                  <a:pt x="5557" y="363"/>
                </a:lnTo>
                <a:lnTo>
                  <a:pt x="5557" y="356"/>
                </a:lnTo>
                <a:lnTo>
                  <a:pt x="5557" y="351"/>
                </a:lnTo>
                <a:lnTo>
                  <a:pt x="5558" y="194"/>
                </a:lnTo>
                <a:lnTo>
                  <a:pt x="5558" y="180"/>
                </a:lnTo>
                <a:lnTo>
                  <a:pt x="5559" y="119"/>
                </a:lnTo>
                <a:lnTo>
                  <a:pt x="5559" y="129"/>
                </a:lnTo>
                <a:lnTo>
                  <a:pt x="5559" y="136"/>
                </a:lnTo>
                <a:lnTo>
                  <a:pt x="5559" y="251"/>
                </a:lnTo>
                <a:lnTo>
                  <a:pt x="5559" y="258"/>
                </a:lnTo>
                <a:lnTo>
                  <a:pt x="5560" y="308"/>
                </a:lnTo>
                <a:lnTo>
                  <a:pt x="5560" y="310"/>
                </a:lnTo>
                <a:lnTo>
                  <a:pt x="5560" y="314"/>
                </a:lnTo>
                <a:lnTo>
                  <a:pt x="5560" y="308"/>
                </a:lnTo>
                <a:lnTo>
                  <a:pt x="5560" y="306"/>
                </a:lnTo>
                <a:lnTo>
                  <a:pt x="5561" y="258"/>
                </a:lnTo>
                <a:lnTo>
                  <a:pt x="5561" y="255"/>
                </a:lnTo>
                <a:lnTo>
                  <a:pt x="5561" y="238"/>
                </a:lnTo>
                <a:lnTo>
                  <a:pt x="5561" y="240"/>
                </a:lnTo>
                <a:lnTo>
                  <a:pt x="5562" y="241"/>
                </a:lnTo>
                <a:lnTo>
                  <a:pt x="5562" y="282"/>
                </a:lnTo>
                <a:lnTo>
                  <a:pt x="5562" y="285"/>
                </a:lnTo>
                <a:lnTo>
                  <a:pt x="5562" y="319"/>
                </a:lnTo>
                <a:lnTo>
                  <a:pt x="5563" y="321"/>
                </a:lnTo>
                <a:lnTo>
                  <a:pt x="5563" y="333"/>
                </a:lnTo>
                <a:lnTo>
                  <a:pt x="5563" y="334"/>
                </a:lnTo>
                <a:lnTo>
                  <a:pt x="5563" y="334"/>
                </a:lnTo>
                <a:lnTo>
                  <a:pt x="5564" y="328"/>
                </a:lnTo>
                <a:lnTo>
                  <a:pt x="5564" y="328"/>
                </a:lnTo>
                <a:lnTo>
                  <a:pt x="5564" y="320"/>
                </a:lnTo>
                <a:lnTo>
                  <a:pt x="5564" y="321"/>
                </a:lnTo>
                <a:lnTo>
                  <a:pt x="5564" y="320"/>
                </a:lnTo>
                <a:lnTo>
                  <a:pt x="5564" y="318"/>
                </a:lnTo>
                <a:lnTo>
                  <a:pt x="5565" y="320"/>
                </a:lnTo>
                <a:lnTo>
                  <a:pt x="5565" y="320"/>
                </a:lnTo>
                <a:lnTo>
                  <a:pt x="5565" y="321"/>
                </a:lnTo>
                <a:lnTo>
                  <a:pt x="5565" y="335"/>
                </a:lnTo>
                <a:lnTo>
                  <a:pt x="5566" y="336"/>
                </a:lnTo>
                <a:lnTo>
                  <a:pt x="5566" y="353"/>
                </a:lnTo>
                <a:lnTo>
                  <a:pt x="5566" y="355"/>
                </a:lnTo>
                <a:lnTo>
                  <a:pt x="5566" y="359"/>
                </a:lnTo>
                <a:lnTo>
                  <a:pt x="5566" y="341"/>
                </a:lnTo>
                <a:lnTo>
                  <a:pt x="5567" y="332"/>
                </a:lnTo>
                <a:lnTo>
                  <a:pt x="5567" y="167"/>
                </a:lnTo>
                <a:lnTo>
                  <a:pt x="5567" y="154"/>
                </a:lnTo>
                <a:lnTo>
                  <a:pt x="5568" y="118"/>
                </a:lnTo>
                <a:lnTo>
                  <a:pt x="5568" y="145"/>
                </a:lnTo>
                <a:lnTo>
                  <a:pt x="5568" y="156"/>
                </a:lnTo>
                <a:lnTo>
                  <a:pt x="5568" y="267"/>
                </a:lnTo>
                <a:lnTo>
                  <a:pt x="5568" y="274"/>
                </a:lnTo>
                <a:lnTo>
                  <a:pt x="5569" y="311"/>
                </a:lnTo>
                <a:lnTo>
                  <a:pt x="5569" y="312"/>
                </a:lnTo>
                <a:lnTo>
                  <a:pt x="5569" y="315"/>
                </a:lnTo>
                <a:lnTo>
                  <a:pt x="5569" y="303"/>
                </a:lnTo>
                <a:lnTo>
                  <a:pt x="5570" y="300"/>
                </a:lnTo>
                <a:lnTo>
                  <a:pt x="5570" y="250"/>
                </a:lnTo>
                <a:lnTo>
                  <a:pt x="5570" y="247"/>
                </a:lnTo>
                <a:lnTo>
                  <a:pt x="5570" y="238"/>
                </a:lnTo>
                <a:lnTo>
                  <a:pt x="5570" y="244"/>
                </a:lnTo>
                <a:lnTo>
                  <a:pt x="5571" y="247"/>
                </a:lnTo>
                <a:lnTo>
                  <a:pt x="5571" y="290"/>
                </a:lnTo>
                <a:lnTo>
                  <a:pt x="5571" y="293"/>
                </a:lnTo>
                <a:lnTo>
                  <a:pt x="5572" y="323"/>
                </a:lnTo>
                <a:lnTo>
                  <a:pt x="5572" y="325"/>
                </a:lnTo>
                <a:lnTo>
                  <a:pt x="5572" y="335"/>
                </a:lnTo>
                <a:lnTo>
                  <a:pt x="5572" y="334"/>
                </a:lnTo>
                <a:lnTo>
                  <a:pt x="5573" y="330"/>
                </a:lnTo>
                <a:lnTo>
                  <a:pt x="5573" y="329"/>
                </a:lnTo>
                <a:lnTo>
                  <a:pt x="5573" y="324"/>
                </a:lnTo>
                <a:lnTo>
                  <a:pt x="5573" y="325"/>
                </a:lnTo>
                <a:lnTo>
                  <a:pt x="5574" y="323"/>
                </a:lnTo>
                <a:lnTo>
                  <a:pt x="5574" y="323"/>
                </a:lnTo>
                <a:lnTo>
                  <a:pt x="5574" y="326"/>
                </a:lnTo>
                <a:lnTo>
                  <a:pt x="5574" y="327"/>
                </a:lnTo>
                <a:lnTo>
                  <a:pt x="5574" y="340"/>
                </a:lnTo>
                <a:lnTo>
                  <a:pt x="5575" y="341"/>
                </a:lnTo>
                <a:lnTo>
                  <a:pt x="5575" y="358"/>
                </a:lnTo>
                <a:lnTo>
                  <a:pt x="5575" y="359"/>
                </a:lnTo>
                <a:lnTo>
                  <a:pt x="5575" y="365"/>
                </a:lnTo>
                <a:lnTo>
                  <a:pt x="5575" y="355"/>
                </a:lnTo>
                <a:lnTo>
                  <a:pt x="5576" y="349"/>
                </a:lnTo>
                <a:lnTo>
                  <a:pt x="5576" y="189"/>
                </a:lnTo>
                <a:lnTo>
                  <a:pt x="5576" y="175"/>
                </a:lnTo>
                <a:lnTo>
                  <a:pt x="5577" y="123"/>
                </a:lnTo>
                <a:lnTo>
                  <a:pt x="5577" y="137"/>
                </a:lnTo>
                <a:lnTo>
                  <a:pt x="5577" y="146"/>
                </a:lnTo>
                <a:lnTo>
                  <a:pt x="5577" y="261"/>
                </a:lnTo>
                <a:lnTo>
                  <a:pt x="5577" y="269"/>
                </a:lnTo>
                <a:lnTo>
                  <a:pt x="5578" y="316"/>
                </a:lnTo>
                <a:lnTo>
                  <a:pt x="5578" y="319"/>
                </a:lnTo>
                <a:lnTo>
                  <a:pt x="5578" y="326"/>
                </a:lnTo>
                <a:lnTo>
                  <a:pt x="5578" y="320"/>
                </a:lnTo>
                <a:lnTo>
                  <a:pt x="5579" y="316"/>
                </a:lnTo>
                <a:lnTo>
                  <a:pt x="5579" y="264"/>
                </a:lnTo>
                <a:lnTo>
                  <a:pt x="5579" y="259"/>
                </a:lnTo>
                <a:lnTo>
                  <a:pt x="5579" y="240"/>
                </a:lnTo>
                <a:lnTo>
                  <a:pt x="5579" y="244"/>
                </a:lnTo>
                <a:lnTo>
                  <a:pt x="5580" y="245"/>
                </a:lnTo>
                <a:lnTo>
                  <a:pt x="5580" y="288"/>
                </a:lnTo>
                <a:lnTo>
                  <a:pt x="5580" y="291"/>
                </a:lnTo>
                <a:lnTo>
                  <a:pt x="5581" y="325"/>
                </a:lnTo>
                <a:lnTo>
                  <a:pt x="5581" y="327"/>
                </a:lnTo>
                <a:lnTo>
                  <a:pt x="5581" y="340"/>
                </a:lnTo>
                <a:lnTo>
                  <a:pt x="5581" y="339"/>
                </a:lnTo>
                <a:lnTo>
                  <a:pt x="5581" y="340"/>
                </a:lnTo>
                <a:lnTo>
                  <a:pt x="5581" y="341"/>
                </a:lnTo>
                <a:lnTo>
                  <a:pt x="5582" y="335"/>
                </a:lnTo>
                <a:lnTo>
                  <a:pt x="5582" y="335"/>
                </a:lnTo>
                <a:lnTo>
                  <a:pt x="5582" y="326"/>
                </a:lnTo>
                <a:lnTo>
                  <a:pt x="5582" y="326"/>
                </a:lnTo>
                <a:lnTo>
                  <a:pt x="5583" y="325"/>
                </a:lnTo>
                <a:lnTo>
                  <a:pt x="5583" y="326"/>
                </a:lnTo>
                <a:lnTo>
                  <a:pt x="5583" y="323"/>
                </a:lnTo>
                <a:lnTo>
                  <a:pt x="5583" y="325"/>
                </a:lnTo>
                <a:lnTo>
                  <a:pt x="5583" y="325"/>
                </a:lnTo>
                <a:lnTo>
                  <a:pt x="5583" y="335"/>
                </a:lnTo>
                <a:lnTo>
                  <a:pt x="5583" y="336"/>
                </a:lnTo>
                <a:lnTo>
                  <a:pt x="5584" y="354"/>
                </a:lnTo>
                <a:lnTo>
                  <a:pt x="5584" y="355"/>
                </a:lnTo>
                <a:lnTo>
                  <a:pt x="5585" y="365"/>
                </a:lnTo>
                <a:lnTo>
                  <a:pt x="5585" y="364"/>
                </a:lnTo>
                <a:lnTo>
                  <a:pt x="5585" y="362"/>
                </a:lnTo>
                <a:lnTo>
                  <a:pt x="5585" y="234"/>
                </a:lnTo>
                <a:lnTo>
                  <a:pt x="5585" y="217"/>
                </a:lnTo>
                <a:lnTo>
                  <a:pt x="5586" y="126"/>
                </a:lnTo>
                <a:lnTo>
                  <a:pt x="5586" y="128"/>
                </a:lnTo>
                <a:lnTo>
                  <a:pt x="5586" y="131"/>
                </a:lnTo>
                <a:lnTo>
                  <a:pt x="5586" y="232"/>
                </a:lnTo>
                <a:lnTo>
                  <a:pt x="5586" y="243"/>
                </a:lnTo>
                <a:lnTo>
                  <a:pt x="5587" y="320"/>
                </a:lnTo>
                <a:lnTo>
                  <a:pt x="5587" y="323"/>
                </a:lnTo>
                <a:lnTo>
                  <a:pt x="5587" y="341"/>
                </a:lnTo>
                <a:lnTo>
                  <a:pt x="5587" y="339"/>
                </a:lnTo>
                <a:lnTo>
                  <a:pt x="5588" y="338"/>
                </a:lnTo>
                <a:lnTo>
                  <a:pt x="5588" y="284"/>
                </a:lnTo>
                <a:lnTo>
                  <a:pt x="5588" y="278"/>
                </a:lnTo>
                <a:lnTo>
                  <a:pt x="5588" y="239"/>
                </a:lnTo>
                <a:lnTo>
                  <a:pt x="5589" y="241"/>
                </a:lnTo>
                <a:lnTo>
                  <a:pt x="5589" y="274"/>
                </a:lnTo>
                <a:lnTo>
                  <a:pt x="5589" y="279"/>
                </a:lnTo>
                <a:lnTo>
                  <a:pt x="5590" y="324"/>
                </a:lnTo>
                <a:lnTo>
                  <a:pt x="5590" y="328"/>
                </a:lnTo>
                <a:lnTo>
                  <a:pt x="5590" y="348"/>
                </a:lnTo>
                <a:lnTo>
                  <a:pt x="5590" y="348"/>
                </a:lnTo>
                <a:lnTo>
                  <a:pt x="5590" y="349"/>
                </a:lnTo>
                <a:lnTo>
                  <a:pt x="5591" y="344"/>
                </a:lnTo>
                <a:lnTo>
                  <a:pt x="5591" y="343"/>
                </a:lnTo>
                <a:lnTo>
                  <a:pt x="5591" y="333"/>
                </a:lnTo>
                <a:lnTo>
                  <a:pt x="5592" y="333"/>
                </a:lnTo>
                <a:lnTo>
                  <a:pt x="5592" y="328"/>
                </a:lnTo>
                <a:lnTo>
                  <a:pt x="5592" y="329"/>
                </a:lnTo>
                <a:lnTo>
                  <a:pt x="5592" y="329"/>
                </a:lnTo>
                <a:lnTo>
                  <a:pt x="5592" y="339"/>
                </a:lnTo>
                <a:lnTo>
                  <a:pt x="5593" y="340"/>
                </a:lnTo>
                <a:lnTo>
                  <a:pt x="5593" y="359"/>
                </a:lnTo>
                <a:lnTo>
                  <a:pt x="5593" y="361"/>
                </a:lnTo>
                <a:lnTo>
                  <a:pt x="5594" y="368"/>
                </a:lnTo>
                <a:lnTo>
                  <a:pt x="5594" y="362"/>
                </a:lnTo>
                <a:lnTo>
                  <a:pt x="5594" y="357"/>
                </a:lnTo>
                <a:lnTo>
                  <a:pt x="5594" y="199"/>
                </a:lnTo>
                <a:lnTo>
                  <a:pt x="5594" y="184"/>
                </a:lnTo>
                <a:lnTo>
                  <a:pt x="5595" y="116"/>
                </a:lnTo>
                <a:lnTo>
                  <a:pt x="5595" y="123"/>
                </a:lnTo>
                <a:lnTo>
                  <a:pt x="5595" y="131"/>
                </a:lnTo>
                <a:lnTo>
                  <a:pt x="5595" y="240"/>
                </a:lnTo>
                <a:lnTo>
                  <a:pt x="5596" y="249"/>
                </a:lnTo>
                <a:lnTo>
                  <a:pt x="5596" y="314"/>
                </a:lnTo>
                <a:lnTo>
                  <a:pt x="5596" y="317"/>
                </a:lnTo>
                <a:lnTo>
                  <a:pt x="5596" y="327"/>
                </a:lnTo>
                <a:lnTo>
                  <a:pt x="5596" y="319"/>
                </a:lnTo>
                <a:lnTo>
                  <a:pt x="5597" y="316"/>
                </a:lnTo>
                <a:lnTo>
                  <a:pt x="5597" y="262"/>
                </a:lnTo>
                <a:lnTo>
                  <a:pt x="5597" y="257"/>
                </a:lnTo>
                <a:lnTo>
                  <a:pt x="5598" y="238"/>
                </a:lnTo>
                <a:lnTo>
                  <a:pt x="5598" y="241"/>
                </a:lnTo>
                <a:lnTo>
                  <a:pt x="5598" y="242"/>
                </a:lnTo>
                <a:lnTo>
                  <a:pt x="5598" y="282"/>
                </a:lnTo>
                <a:lnTo>
                  <a:pt x="5598" y="286"/>
                </a:lnTo>
                <a:lnTo>
                  <a:pt x="5599" y="324"/>
                </a:lnTo>
                <a:lnTo>
                  <a:pt x="5599" y="327"/>
                </a:lnTo>
                <a:lnTo>
                  <a:pt x="5599" y="343"/>
                </a:lnTo>
                <a:lnTo>
                  <a:pt x="5599" y="342"/>
                </a:lnTo>
                <a:lnTo>
                  <a:pt x="5599" y="344"/>
                </a:lnTo>
                <a:lnTo>
                  <a:pt x="5600" y="339"/>
                </a:lnTo>
                <a:lnTo>
                  <a:pt x="5600" y="339"/>
                </a:lnTo>
                <a:lnTo>
                  <a:pt x="5600" y="329"/>
                </a:lnTo>
                <a:lnTo>
                  <a:pt x="5601" y="329"/>
                </a:lnTo>
                <a:lnTo>
                  <a:pt x="5601" y="328"/>
                </a:lnTo>
                <a:lnTo>
                  <a:pt x="5601" y="328"/>
                </a:lnTo>
                <a:lnTo>
                  <a:pt x="5601" y="330"/>
                </a:lnTo>
                <a:lnTo>
                  <a:pt x="5601" y="329"/>
                </a:lnTo>
                <a:lnTo>
                  <a:pt x="5601" y="339"/>
                </a:lnTo>
                <a:lnTo>
                  <a:pt x="5602" y="340"/>
                </a:lnTo>
                <a:lnTo>
                  <a:pt x="5602" y="360"/>
                </a:lnTo>
                <a:lnTo>
                  <a:pt x="5602" y="362"/>
                </a:lnTo>
                <a:lnTo>
                  <a:pt x="5603" y="366"/>
                </a:lnTo>
                <a:lnTo>
                  <a:pt x="5603" y="352"/>
                </a:lnTo>
                <a:lnTo>
                  <a:pt x="5603" y="344"/>
                </a:lnTo>
                <a:lnTo>
                  <a:pt x="5603" y="171"/>
                </a:lnTo>
                <a:lnTo>
                  <a:pt x="5603" y="156"/>
                </a:lnTo>
                <a:lnTo>
                  <a:pt x="5604" y="115"/>
                </a:lnTo>
                <a:lnTo>
                  <a:pt x="5604" y="131"/>
                </a:lnTo>
                <a:lnTo>
                  <a:pt x="5604" y="142"/>
                </a:lnTo>
                <a:lnTo>
                  <a:pt x="5604" y="262"/>
                </a:lnTo>
                <a:lnTo>
                  <a:pt x="5605" y="271"/>
                </a:lnTo>
                <a:lnTo>
                  <a:pt x="5605" y="316"/>
                </a:lnTo>
                <a:lnTo>
                  <a:pt x="5605" y="318"/>
                </a:lnTo>
                <a:lnTo>
                  <a:pt x="5605" y="324"/>
                </a:lnTo>
                <a:lnTo>
                  <a:pt x="5605" y="315"/>
                </a:lnTo>
                <a:lnTo>
                  <a:pt x="5606" y="312"/>
                </a:lnTo>
                <a:lnTo>
                  <a:pt x="5606" y="261"/>
                </a:lnTo>
                <a:lnTo>
                  <a:pt x="5606" y="257"/>
                </a:lnTo>
                <a:lnTo>
                  <a:pt x="5607" y="240"/>
                </a:lnTo>
                <a:lnTo>
                  <a:pt x="5607" y="242"/>
                </a:lnTo>
                <a:lnTo>
                  <a:pt x="5607" y="243"/>
                </a:lnTo>
                <a:lnTo>
                  <a:pt x="5607" y="286"/>
                </a:lnTo>
                <a:lnTo>
                  <a:pt x="5607" y="289"/>
                </a:lnTo>
                <a:lnTo>
                  <a:pt x="5608" y="327"/>
                </a:lnTo>
                <a:lnTo>
                  <a:pt x="5608" y="328"/>
                </a:lnTo>
                <a:lnTo>
                  <a:pt x="5608" y="341"/>
                </a:lnTo>
                <a:lnTo>
                  <a:pt x="5609" y="342"/>
                </a:lnTo>
                <a:lnTo>
                  <a:pt x="5609" y="337"/>
                </a:lnTo>
                <a:lnTo>
                  <a:pt x="5609" y="336"/>
                </a:lnTo>
                <a:lnTo>
                  <a:pt x="5609" y="329"/>
                </a:lnTo>
                <a:lnTo>
                  <a:pt x="5609" y="328"/>
                </a:lnTo>
                <a:lnTo>
                  <a:pt x="5610" y="326"/>
                </a:lnTo>
                <a:lnTo>
                  <a:pt x="5610" y="328"/>
                </a:lnTo>
                <a:lnTo>
                  <a:pt x="5610" y="331"/>
                </a:lnTo>
                <a:lnTo>
                  <a:pt x="5610" y="330"/>
                </a:lnTo>
                <a:lnTo>
                  <a:pt x="5611" y="343"/>
                </a:lnTo>
                <a:lnTo>
                  <a:pt x="5611" y="344"/>
                </a:lnTo>
                <a:lnTo>
                  <a:pt x="5611" y="363"/>
                </a:lnTo>
                <a:lnTo>
                  <a:pt x="5611" y="364"/>
                </a:lnTo>
                <a:lnTo>
                  <a:pt x="5611" y="370"/>
                </a:lnTo>
                <a:lnTo>
                  <a:pt x="5612" y="356"/>
                </a:lnTo>
                <a:lnTo>
                  <a:pt x="5612" y="349"/>
                </a:lnTo>
                <a:lnTo>
                  <a:pt x="5612" y="203"/>
                </a:lnTo>
                <a:lnTo>
                  <a:pt x="5612" y="188"/>
                </a:lnTo>
                <a:lnTo>
                  <a:pt x="5613" y="130"/>
                </a:lnTo>
                <a:lnTo>
                  <a:pt x="5613" y="140"/>
                </a:lnTo>
                <a:lnTo>
                  <a:pt x="5613" y="149"/>
                </a:lnTo>
                <a:lnTo>
                  <a:pt x="5613" y="264"/>
                </a:lnTo>
                <a:lnTo>
                  <a:pt x="5614" y="271"/>
                </a:lnTo>
                <a:lnTo>
                  <a:pt x="5614" y="324"/>
                </a:lnTo>
                <a:lnTo>
                  <a:pt x="5614" y="326"/>
                </a:lnTo>
                <a:lnTo>
                  <a:pt x="5614" y="335"/>
                </a:lnTo>
                <a:lnTo>
                  <a:pt x="5614" y="327"/>
                </a:lnTo>
                <a:lnTo>
                  <a:pt x="5615" y="325"/>
                </a:lnTo>
                <a:lnTo>
                  <a:pt x="5615" y="279"/>
                </a:lnTo>
                <a:lnTo>
                  <a:pt x="5615" y="275"/>
                </a:lnTo>
                <a:lnTo>
                  <a:pt x="5616" y="250"/>
                </a:lnTo>
                <a:lnTo>
                  <a:pt x="5616" y="252"/>
                </a:lnTo>
                <a:lnTo>
                  <a:pt x="5616" y="253"/>
                </a:lnTo>
                <a:lnTo>
                  <a:pt x="5616" y="291"/>
                </a:lnTo>
                <a:lnTo>
                  <a:pt x="5616" y="294"/>
                </a:lnTo>
                <a:lnTo>
                  <a:pt x="5617" y="331"/>
                </a:lnTo>
                <a:lnTo>
                  <a:pt x="5617" y="334"/>
                </a:lnTo>
                <a:lnTo>
                  <a:pt x="5617" y="349"/>
                </a:lnTo>
                <a:lnTo>
                  <a:pt x="5618" y="349"/>
                </a:lnTo>
                <a:lnTo>
                  <a:pt x="5618" y="350"/>
                </a:lnTo>
                <a:lnTo>
                  <a:pt x="5618" y="346"/>
                </a:lnTo>
                <a:lnTo>
                  <a:pt x="5618" y="346"/>
                </a:lnTo>
                <a:lnTo>
                  <a:pt x="5618" y="338"/>
                </a:lnTo>
                <a:lnTo>
                  <a:pt x="5618" y="338"/>
                </a:lnTo>
                <a:lnTo>
                  <a:pt x="5619" y="336"/>
                </a:lnTo>
                <a:lnTo>
                  <a:pt x="5619" y="337"/>
                </a:lnTo>
                <a:lnTo>
                  <a:pt x="5619" y="335"/>
                </a:lnTo>
                <a:lnTo>
                  <a:pt x="5619" y="336"/>
                </a:lnTo>
                <a:lnTo>
                  <a:pt x="5619" y="335"/>
                </a:lnTo>
                <a:lnTo>
                  <a:pt x="5620" y="345"/>
                </a:lnTo>
                <a:lnTo>
                  <a:pt x="5620" y="347"/>
                </a:lnTo>
                <a:lnTo>
                  <a:pt x="5620" y="364"/>
                </a:lnTo>
                <a:lnTo>
                  <a:pt x="5620" y="366"/>
                </a:lnTo>
                <a:lnTo>
                  <a:pt x="5620" y="370"/>
                </a:lnTo>
                <a:lnTo>
                  <a:pt x="5621" y="359"/>
                </a:lnTo>
                <a:lnTo>
                  <a:pt x="5621" y="352"/>
                </a:lnTo>
                <a:lnTo>
                  <a:pt x="5621" y="221"/>
                </a:lnTo>
                <a:lnTo>
                  <a:pt x="5622" y="207"/>
                </a:lnTo>
                <a:lnTo>
                  <a:pt x="5622" y="148"/>
                </a:lnTo>
                <a:lnTo>
                  <a:pt x="5622" y="152"/>
                </a:lnTo>
                <a:lnTo>
                  <a:pt x="5622" y="159"/>
                </a:lnTo>
                <a:lnTo>
                  <a:pt x="5622" y="266"/>
                </a:lnTo>
                <a:lnTo>
                  <a:pt x="5623" y="275"/>
                </a:lnTo>
                <a:lnTo>
                  <a:pt x="5623" y="337"/>
                </a:lnTo>
                <a:lnTo>
                  <a:pt x="5623" y="340"/>
                </a:lnTo>
                <a:lnTo>
                  <a:pt x="5624" y="352"/>
                </a:lnTo>
                <a:lnTo>
                  <a:pt x="5624" y="345"/>
                </a:lnTo>
                <a:lnTo>
                  <a:pt x="5624" y="343"/>
                </a:lnTo>
                <a:lnTo>
                  <a:pt x="5624" y="289"/>
                </a:lnTo>
                <a:lnTo>
                  <a:pt x="5624" y="284"/>
                </a:lnTo>
                <a:lnTo>
                  <a:pt x="5625" y="255"/>
                </a:lnTo>
                <a:lnTo>
                  <a:pt x="5625" y="256"/>
                </a:lnTo>
                <a:lnTo>
                  <a:pt x="5625" y="256"/>
                </a:lnTo>
                <a:lnTo>
                  <a:pt x="5625" y="296"/>
                </a:lnTo>
                <a:lnTo>
                  <a:pt x="5625" y="300"/>
                </a:lnTo>
                <a:lnTo>
                  <a:pt x="5626" y="339"/>
                </a:lnTo>
                <a:lnTo>
                  <a:pt x="5626" y="342"/>
                </a:lnTo>
                <a:lnTo>
                  <a:pt x="5626" y="356"/>
                </a:lnTo>
                <a:lnTo>
                  <a:pt x="5626" y="356"/>
                </a:lnTo>
                <a:lnTo>
                  <a:pt x="5627" y="356"/>
                </a:lnTo>
                <a:lnTo>
                  <a:pt x="5627" y="357"/>
                </a:lnTo>
                <a:lnTo>
                  <a:pt x="5627" y="353"/>
                </a:lnTo>
                <a:lnTo>
                  <a:pt x="5627" y="352"/>
                </a:lnTo>
                <a:lnTo>
                  <a:pt x="5627" y="343"/>
                </a:lnTo>
                <a:lnTo>
                  <a:pt x="5628" y="343"/>
                </a:lnTo>
                <a:lnTo>
                  <a:pt x="5628" y="339"/>
                </a:lnTo>
                <a:lnTo>
                  <a:pt x="5628" y="340"/>
                </a:lnTo>
                <a:lnTo>
                  <a:pt x="5628" y="340"/>
                </a:lnTo>
                <a:lnTo>
                  <a:pt x="5629" y="352"/>
                </a:lnTo>
                <a:lnTo>
                  <a:pt x="5629" y="353"/>
                </a:lnTo>
                <a:lnTo>
                  <a:pt x="5629" y="370"/>
                </a:lnTo>
                <a:lnTo>
                  <a:pt x="5629" y="371"/>
                </a:lnTo>
                <a:lnTo>
                  <a:pt x="5629" y="373"/>
                </a:lnTo>
                <a:lnTo>
                  <a:pt x="5630" y="349"/>
                </a:lnTo>
                <a:lnTo>
                  <a:pt x="5630" y="340"/>
                </a:lnTo>
                <a:lnTo>
                  <a:pt x="5630" y="185"/>
                </a:lnTo>
                <a:lnTo>
                  <a:pt x="5631" y="173"/>
                </a:lnTo>
                <a:lnTo>
                  <a:pt x="5631" y="141"/>
                </a:lnTo>
                <a:lnTo>
                  <a:pt x="5631" y="165"/>
                </a:lnTo>
                <a:lnTo>
                  <a:pt x="5631" y="173"/>
                </a:lnTo>
                <a:lnTo>
                  <a:pt x="5631" y="281"/>
                </a:lnTo>
                <a:lnTo>
                  <a:pt x="5632" y="289"/>
                </a:lnTo>
                <a:lnTo>
                  <a:pt x="5632" y="334"/>
                </a:lnTo>
                <a:lnTo>
                  <a:pt x="5632" y="336"/>
                </a:lnTo>
                <a:lnTo>
                  <a:pt x="5632" y="339"/>
                </a:lnTo>
                <a:lnTo>
                  <a:pt x="5633" y="329"/>
                </a:lnTo>
                <a:lnTo>
                  <a:pt x="5633" y="325"/>
                </a:lnTo>
                <a:lnTo>
                  <a:pt x="5633" y="271"/>
                </a:lnTo>
                <a:lnTo>
                  <a:pt x="5633" y="268"/>
                </a:lnTo>
                <a:lnTo>
                  <a:pt x="5634" y="254"/>
                </a:lnTo>
                <a:lnTo>
                  <a:pt x="5634" y="259"/>
                </a:lnTo>
                <a:lnTo>
                  <a:pt x="5634" y="261"/>
                </a:lnTo>
                <a:lnTo>
                  <a:pt x="5634" y="303"/>
                </a:lnTo>
                <a:lnTo>
                  <a:pt x="5635" y="306"/>
                </a:lnTo>
                <a:lnTo>
                  <a:pt x="5635" y="340"/>
                </a:lnTo>
                <a:lnTo>
                  <a:pt x="5635" y="343"/>
                </a:lnTo>
                <a:lnTo>
                  <a:pt x="5635" y="353"/>
                </a:lnTo>
                <a:lnTo>
                  <a:pt x="5635" y="353"/>
                </a:lnTo>
                <a:lnTo>
                  <a:pt x="5636" y="354"/>
                </a:lnTo>
                <a:lnTo>
                  <a:pt x="5636" y="350"/>
                </a:lnTo>
                <a:lnTo>
                  <a:pt x="5636" y="350"/>
                </a:lnTo>
                <a:lnTo>
                  <a:pt x="5637" y="341"/>
                </a:lnTo>
                <a:lnTo>
                  <a:pt x="5637" y="341"/>
                </a:lnTo>
                <a:lnTo>
                  <a:pt x="5637" y="339"/>
                </a:lnTo>
                <a:lnTo>
                  <a:pt x="5637" y="342"/>
                </a:lnTo>
                <a:lnTo>
                  <a:pt x="5637" y="343"/>
                </a:lnTo>
                <a:lnTo>
                  <a:pt x="5637" y="342"/>
                </a:lnTo>
                <a:lnTo>
                  <a:pt x="5638" y="353"/>
                </a:lnTo>
                <a:lnTo>
                  <a:pt x="5638" y="356"/>
                </a:lnTo>
                <a:lnTo>
                  <a:pt x="5638" y="372"/>
                </a:lnTo>
                <a:lnTo>
                  <a:pt x="5638" y="374"/>
                </a:lnTo>
                <a:lnTo>
                  <a:pt x="5638" y="376"/>
                </a:lnTo>
                <a:lnTo>
                  <a:pt x="5639" y="347"/>
                </a:lnTo>
                <a:lnTo>
                  <a:pt x="5639" y="337"/>
                </a:lnTo>
                <a:lnTo>
                  <a:pt x="5639" y="179"/>
                </a:lnTo>
                <a:lnTo>
                  <a:pt x="5640" y="169"/>
                </a:lnTo>
                <a:lnTo>
                  <a:pt x="5640" y="141"/>
                </a:lnTo>
                <a:lnTo>
                  <a:pt x="5640" y="171"/>
                </a:lnTo>
                <a:lnTo>
                  <a:pt x="5640" y="180"/>
                </a:lnTo>
                <a:lnTo>
                  <a:pt x="5640" y="287"/>
                </a:lnTo>
                <a:lnTo>
                  <a:pt x="5641" y="294"/>
                </a:lnTo>
                <a:lnTo>
                  <a:pt x="5641" y="335"/>
                </a:lnTo>
                <a:lnTo>
                  <a:pt x="5641" y="339"/>
                </a:lnTo>
                <a:lnTo>
                  <a:pt x="5641" y="345"/>
                </a:lnTo>
                <a:lnTo>
                  <a:pt x="5642" y="334"/>
                </a:lnTo>
                <a:lnTo>
                  <a:pt x="5642" y="329"/>
                </a:lnTo>
                <a:lnTo>
                  <a:pt x="5642" y="275"/>
                </a:lnTo>
                <a:lnTo>
                  <a:pt x="5642" y="272"/>
                </a:lnTo>
                <a:lnTo>
                  <a:pt x="5643" y="257"/>
                </a:lnTo>
                <a:lnTo>
                  <a:pt x="5643" y="263"/>
                </a:lnTo>
                <a:lnTo>
                  <a:pt x="5643" y="264"/>
                </a:lnTo>
                <a:lnTo>
                  <a:pt x="5643" y="307"/>
                </a:lnTo>
                <a:lnTo>
                  <a:pt x="5644" y="311"/>
                </a:lnTo>
                <a:lnTo>
                  <a:pt x="5644" y="343"/>
                </a:lnTo>
                <a:lnTo>
                  <a:pt x="5644" y="345"/>
                </a:lnTo>
                <a:lnTo>
                  <a:pt x="5644" y="358"/>
                </a:lnTo>
                <a:lnTo>
                  <a:pt x="5644" y="358"/>
                </a:lnTo>
                <a:lnTo>
                  <a:pt x="5645" y="359"/>
                </a:lnTo>
                <a:lnTo>
                  <a:pt x="5645" y="360"/>
                </a:lnTo>
                <a:lnTo>
                  <a:pt x="5645" y="356"/>
                </a:lnTo>
                <a:lnTo>
                  <a:pt x="5645" y="355"/>
                </a:lnTo>
                <a:lnTo>
                  <a:pt x="5646" y="348"/>
                </a:lnTo>
                <a:lnTo>
                  <a:pt x="5646" y="348"/>
                </a:lnTo>
                <a:lnTo>
                  <a:pt x="5646" y="346"/>
                </a:lnTo>
                <a:lnTo>
                  <a:pt x="5646" y="348"/>
                </a:lnTo>
                <a:lnTo>
                  <a:pt x="5646" y="347"/>
                </a:lnTo>
                <a:lnTo>
                  <a:pt x="5647" y="358"/>
                </a:lnTo>
                <a:lnTo>
                  <a:pt x="5647" y="360"/>
                </a:lnTo>
                <a:lnTo>
                  <a:pt x="5647" y="378"/>
                </a:lnTo>
                <a:lnTo>
                  <a:pt x="5647" y="379"/>
                </a:lnTo>
                <a:lnTo>
                  <a:pt x="5648" y="384"/>
                </a:lnTo>
                <a:lnTo>
                  <a:pt x="5648" y="364"/>
                </a:lnTo>
                <a:lnTo>
                  <a:pt x="5648" y="356"/>
                </a:lnTo>
                <a:lnTo>
                  <a:pt x="5648" y="201"/>
                </a:lnTo>
                <a:lnTo>
                  <a:pt x="5649" y="190"/>
                </a:lnTo>
                <a:lnTo>
                  <a:pt x="5649" y="153"/>
                </a:lnTo>
                <a:lnTo>
                  <a:pt x="5649" y="171"/>
                </a:lnTo>
                <a:lnTo>
                  <a:pt x="5649" y="180"/>
                </a:lnTo>
                <a:lnTo>
                  <a:pt x="5649" y="288"/>
                </a:lnTo>
                <a:lnTo>
                  <a:pt x="5650" y="296"/>
                </a:lnTo>
                <a:lnTo>
                  <a:pt x="5650" y="349"/>
                </a:lnTo>
                <a:lnTo>
                  <a:pt x="5650" y="353"/>
                </a:lnTo>
                <a:lnTo>
                  <a:pt x="5650" y="360"/>
                </a:lnTo>
                <a:lnTo>
                  <a:pt x="5651" y="351"/>
                </a:lnTo>
                <a:lnTo>
                  <a:pt x="5651" y="347"/>
                </a:lnTo>
                <a:lnTo>
                  <a:pt x="5651" y="287"/>
                </a:lnTo>
                <a:lnTo>
                  <a:pt x="5651" y="284"/>
                </a:lnTo>
                <a:lnTo>
                  <a:pt x="5652" y="264"/>
                </a:lnTo>
                <a:lnTo>
                  <a:pt x="5652" y="267"/>
                </a:lnTo>
                <a:lnTo>
                  <a:pt x="5652" y="270"/>
                </a:lnTo>
                <a:lnTo>
                  <a:pt x="5652" y="312"/>
                </a:lnTo>
                <a:lnTo>
                  <a:pt x="5653" y="316"/>
                </a:lnTo>
                <a:lnTo>
                  <a:pt x="5653" y="352"/>
                </a:lnTo>
                <a:lnTo>
                  <a:pt x="5653" y="355"/>
                </a:lnTo>
                <a:lnTo>
                  <a:pt x="5653" y="371"/>
                </a:lnTo>
                <a:lnTo>
                  <a:pt x="5654" y="371"/>
                </a:lnTo>
                <a:lnTo>
                  <a:pt x="5654" y="372"/>
                </a:lnTo>
                <a:lnTo>
                  <a:pt x="5654" y="369"/>
                </a:lnTo>
                <a:lnTo>
                  <a:pt x="5654" y="369"/>
                </a:lnTo>
                <a:lnTo>
                  <a:pt x="5654" y="367"/>
                </a:lnTo>
                <a:lnTo>
                  <a:pt x="5655" y="358"/>
                </a:lnTo>
                <a:lnTo>
                  <a:pt x="5655" y="357"/>
                </a:lnTo>
                <a:lnTo>
                  <a:pt x="5655" y="354"/>
                </a:lnTo>
                <a:lnTo>
                  <a:pt x="5655" y="356"/>
                </a:lnTo>
                <a:lnTo>
                  <a:pt x="5655" y="355"/>
                </a:lnTo>
                <a:lnTo>
                  <a:pt x="5656" y="363"/>
                </a:lnTo>
                <a:lnTo>
                  <a:pt x="5656" y="364"/>
                </a:lnTo>
                <a:lnTo>
                  <a:pt x="5656" y="383"/>
                </a:lnTo>
                <a:lnTo>
                  <a:pt x="5657" y="384"/>
                </a:lnTo>
                <a:lnTo>
                  <a:pt x="5657" y="390"/>
                </a:lnTo>
                <a:lnTo>
                  <a:pt x="5657" y="375"/>
                </a:lnTo>
                <a:lnTo>
                  <a:pt x="5657" y="368"/>
                </a:lnTo>
                <a:lnTo>
                  <a:pt x="5657" y="211"/>
                </a:lnTo>
                <a:lnTo>
                  <a:pt x="5658" y="199"/>
                </a:lnTo>
                <a:lnTo>
                  <a:pt x="5658" y="158"/>
                </a:lnTo>
                <a:lnTo>
                  <a:pt x="5658" y="177"/>
                </a:lnTo>
                <a:lnTo>
                  <a:pt x="5658" y="186"/>
                </a:lnTo>
                <a:lnTo>
                  <a:pt x="5659" y="290"/>
                </a:lnTo>
                <a:lnTo>
                  <a:pt x="5659" y="298"/>
                </a:lnTo>
                <a:lnTo>
                  <a:pt x="5659" y="357"/>
                </a:lnTo>
                <a:lnTo>
                  <a:pt x="5659" y="360"/>
                </a:lnTo>
                <a:lnTo>
                  <a:pt x="5660" y="373"/>
                </a:lnTo>
                <a:lnTo>
                  <a:pt x="5660" y="369"/>
                </a:lnTo>
                <a:lnTo>
                  <a:pt x="5660" y="366"/>
                </a:lnTo>
                <a:lnTo>
                  <a:pt x="5660" y="309"/>
                </a:lnTo>
                <a:lnTo>
                  <a:pt x="5661" y="304"/>
                </a:lnTo>
                <a:lnTo>
                  <a:pt x="5661" y="271"/>
                </a:lnTo>
                <a:lnTo>
                  <a:pt x="5661" y="271"/>
                </a:lnTo>
                <a:lnTo>
                  <a:pt x="5661" y="272"/>
                </a:lnTo>
                <a:lnTo>
                  <a:pt x="5661" y="306"/>
                </a:lnTo>
                <a:lnTo>
                  <a:pt x="5661" y="311"/>
                </a:lnTo>
                <a:lnTo>
                  <a:pt x="5662" y="355"/>
                </a:lnTo>
                <a:lnTo>
                  <a:pt x="5662" y="357"/>
                </a:lnTo>
                <a:lnTo>
                  <a:pt x="5662" y="379"/>
                </a:lnTo>
                <a:lnTo>
                  <a:pt x="5663" y="379"/>
                </a:lnTo>
                <a:lnTo>
                  <a:pt x="5663" y="382"/>
                </a:lnTo>
                <a:lnTo>
                  <a:pt x="5663" y="380"/>
                </a:lnTo>
                <a:lnTo>
                  <a:pt x="5663" y="379"/>
                </a:lnTo>
                <a:lnTo>
                  <a:pt x="5664" y="369"/>
                </a:lnTo>
                <a:lnTo>
                  <a:pt x="5664" y="369"/>
                </a:lnTo>
                <a:lnTo>
                  <a:pt x="5664" y="363"/>
                </a:lnTo>
                <a:lnTo>
                  <a:pt x="5664" y="364"/>
                </a:lnTo>
                <a:lnTo>
                  <a:pt x="5664" y="363"/>
                </a:lnTo>
                <a:lnTo>
                  <a:pt x="5665" y="369"/>
                </a:lnTo>
                <a:lnTo>
                  <a:pt x="5665" y="371"/>
                </a:lnTo>
                <a:lnTo>
                  <a:pt x="5665" y="389"/>
                </a:lnTo>
                <a:lnTo>
                  <a:pt x="5666" y="390"/>
                </a:lnTo>
                <a:lnTo>
                  <a:pt x="5666" y="393"/>
                </a:lnTo>
                <a:lnTo>
                  <a:pt x="5666" y="353"/>
                </a:lnTo>
                <a:lnTo>
                  <a:pt x="5666" y="340"/>
                </a:lnTo>
                <a:lnTo>
                  <a:pt x="5666" y="188"/>
                </a:lnTo>
                <a:lnTo>
                  <a:pt x="5667" y="179"/>
                </a:lnTo>
                <a:lnTo>
                  <a:pt x="5667" y="160"/>
                </a:lnTo>
                <a:lnTo>
                  <a:pt x="5667" y="186"/>
                </a:lnTo>
                <a:lnTo>
                  <a:pt x="5667" y="194"/>
                </a:lnTo>
                <a:lnTo>
                  <a:pt x="5668" y="299"/>
                </a:lnTo>
                <a:lnTo>
                  <a:pt x="5668" y="306"/>
                </a:lnTo>
                <a:lnTo>
                  <a:pt x="5668" y="356"/>
                </a:lnTo>
                <a:lnTo>
                  <a:pt x="5668" y="359"/>
                </a:lnTo>
                <a:lnTo>
                  <a:pt x="5668" y="364"/>
                </a:lnTo>
                <a:lnTo>
                  <a:pt x="5669" y="351"/>
                </a:lnTo>
                <a:lnTo>
                  <a:pt x="5669" y="345"/>
                </a:lnTo>
                <a:lnTo>
                  <a:pt x="5669" y="288"/>
                </a:lnTo>
                <a:lnTo>
                  <a:pt x="5670" y="284"/>
                </a:lnTo>
                <a:lnTo>
                  <a:pt x="5670" y="270"/>
                </a:lnTo>
                <a:lnTo>
                  <a:pt x="5670" y="272"/>
                </a:lnTo>
                <a:lnTo>
                  <a:pt x="5670" y="274"/>
                </a:lnTo>
                <a:lnTo>
                  <a:pt x="5670" y="314"/>
                </a:lnTo>
                <a:lnTo>
                  <a:pt x="5671" y="318"/>
                </a:lnTo>
                <a:lnTo>
                  <a:pt x="5671" y="357"/>
                </a:lnTo>
                <a:lnTo>
                  <a:pt x="5671" y="359"/>
                </a:lnTo>
                <a:lnTo>
                  <a:pt x="5672" y="374"/>
                </a:lnTo>
                <a:lnTo>
                  <a:pt x="5672" y="374"/>
                </a:lnTo>
                <a:lnTo>
                  <a:pt x="5672" y="375"/>
                </a:lnTo>
                <a:lnTo>
                  <a:pt x="5672" y="370"/>
                </a:lnTo>
                <a:lnTo>
                  <a:pt x="5672" y="369"/>
                </a:lnTo>
                <a:lnTo>
                  <a:pt x="5673" y="361"/>
                </a:lnTo>
                <a:lnTo>
                  <a:pt x="5673" y="360"/>
                </a:lnTo>
                <a:lnTo>
                  <a:pt x="5673" y="358"/>
                </a:lnTo>
                <a:lnTo>
                  <a:pt x="5673" y="358"/>
                </a:lnTo>
                <a:lnTo>
                  <a:pt x="5673" y="360"/>
                </a:lnTo>
                <a:lnTo>
                  <a:pt x="5674" y="359"/>
                </a:lnTo>
                <a:lnTo>
                  <a:pt x="5674" y="369"/>
                </a:lnTo>
                <a:lnTo>
                  <a:pt x="5674" y="370"/>
                </a:lnTo>
                <a:lnTo>
                  <a:pt x="5674" y="387"/>
                </a:lnTo>
                <a:lnTo>
                  <a:pt x="5675" y="387"/>
                </a:lnTo>
                <a:lnTo>
                  <a:pt x="5675" y="306"/>
                </a:lnTo>
                <a:lnTo>
                  <a:pt x="5675" y="291"/>
                </a:lnTo>
                <a:lnTo>
                  <a:pt x="5675" y="162"/>
                </a:lnTo>
                <a:lnTo>
                  <a:pt x="5676" y="158"/>
                </a:lnTo>
                <a:lnTo>
                  <a:pt x="5676" y="156"/>
                </a:lnTo>
                <a:lnTo>
                  <a:pt x="5676" y="213"/>
                </a:lnTo>
                <a:lnTo>
                  <a:pt x="5676" y="223"/>
                </a:lnTo>
                <a:lnTo>
                  <a:pt x="5677" y="316"/>
                </a:lnTo>
                <a:lnTo>
                  <a:pt x="5677" y="321"/>
                </a:lnTo>
                <a:lnTo>
                  <a:pt x="5677" y="355"/>
                </a:lnTo>
                <a:lnTo>
                  <a:pt x="5677" y="356"/>
                </a:lnTo>
                <a:lnTo>
                  <a:pt x="5678" y="325"/>
                </a:lnTo>
                <a:lnTo>
                  <a:pt x="5678" y="320"/>
                </a:lnTo>
                <a:lnTo>
                  <a:pt x="5678" y="269"/>
                </a:lnTo>
                <a:lnTo>
                  <a:pt x="5679" y="267"/>
                </a:lnTo>
                <a:lnTo>
                  <a:pt x="5679" y="264"/>
                </a:lnTo>
                <a:lnTo>
                  <a:pt x="5679" y="276"/>
                </a:lnTo>
                <a:lnTo>
                  <a:pt x="5679" y="279"/>
                </a:lnTo>
                <a:lnTo>
                  <a:pt x="5679" y="323"/>
                </a:lnTo>
                <a:lnTo>
                  <a:pt x="5680" y="326"/>
                </a:lnTo>
                <a:lnTo>
                  <a:pt x="5680" y="356"/>
                </a:lnTo>
                <a:lnTo>
                  <a:pt x="5680" y="357"/>
                </a:lnTo>
                <a:lnTo>
                  <a:pt x="5681" y="365"/>
                </a:lnTo>
                <a:lnTo>
                  <a:pt x="5681" y="365"/>
                </a:lnTo>
                <a:lnTo>
                  <a:pt x="5681" y="365"/>
                </a:lnTo>
                <a:lnTo>
                  <a:pt x="5681" y="358"/>
                </a:lnTo>
                <a:lnTo>
                  <a:pt x="5681" y="358"/>
                </a:lnTo>
                <a:lnTo>
                  <a:pt x="5681" y="357"/>
                </a:lnTo>
                <a:lnTo>
                  <a:pt x="5682" y="349"/>
                </a:lnTo>
                <a:lnTo>
                  <a:pt x="5682" y="349"/>
                </a:lnTo>
                <a:lnTo>
                  <a:pt x="5682" y="349"/>
                </a:lnTo>
                <a:lnTo>
                  <a:pt x="5682" y="352"/>
                </a:lnTo>
                <a:lnTo>
                  <a:pt x="5683" y="353"/>
                </a:lnTo>
                <a:lnTo>
                  <a:pt x="5683" y="367"/>
                </a:lnTo>
                <a:lnTo>
                  <a:pt x="5683" y="368"/>
                </a:lnTo>
                <a:lnTo>
                  <a:pt x="5683" y="379"/>
                </a:lnTo>
                <a:lnTo>
                  <a:pt x="5683" y="377"/>
                </a:lnTo>
                <a:lnTo>
                  <a:pt x="5684" y="374"/>
                </a:lnTo>
                <a:lnTo>
                  <a:pt x="5684" y="258"/>
                </a:lnTo>
                <a:lnTo>
                  <a:pt x="5684" y="243"/>
                </a:lnTo>
                <a:lnTo>
                  <a:pt x="5685" y="160"/>
                </a:lnTo>
                <a:lnTo>
                  <a:pt x="5685" y="162"/>
                </a:lnTo>
                <a:lnTo>
                  <a:pt x="5685" y="246"/>
                </a:lnTo>
                <a:lnTo>
                  <a:pt x="5685" y="256"/>
                </a:lnTo>
                <a:lnTo>
                  <a:pt x="5686" y="330"/>
                </a:lnTo>
                <a:lnTo>
                  <a:pt x="5686" y="334"/>
                </a:lnTo>
                <a:lnTo>
                  <a:pt x="5686" y="355"/>
                </a:lnTo>
                <a:lnTo>
                  <a:pt x="5686" y="355"/>
                </a:lnTo>
                <a:lnTo>
                  <a:pt x="5687" y="353"/>
                </a:lnTo>
                <a:lnTo>
                  <a:pt x="5687" y="309"/>
                </a:lnTo>
                <a:lnTo>
                  <a:pt x="5687" y="305"/>
                </a:lnTo>
                <a:lnTo>
                  <a:pt x="5687" y="270"/>
                </a:lnTo>
                <a:lnTo>
                  <a:pt x="5687" y="269"/>
                </a:lnTo>
                <a:lnTo>
                  <a:pt x="5688" y="268"/>
                </a:lnTo>
                <a:lnTo>
                  <a:pt x="5688" y="291"/>
                </a:lnTo>
                <a:lnTo>
                  <a:pt x="5688" y="296"/>
                </a:lnTo>
                <a:lnTo>
                  <a:pt x="5688" y="338"/>
                </a:lnTo>
                <a:lnTo>
                  <a:pt x="5689" y="342"/>
                </a:lnTo>
                <a:lnTo>
                  <a:pt x="5689" y="364"/>
                </a:lnTo>
                <a:lnTo>
                  <a:pt x="5689" y="365"/>
                </a:lnTo>
                <a:lnTo>
                  <a:pt x="5689" y="368"/>
                </a:lnTo>
                <a:lnTo>
                  <a:pt x="5690" y="368"/>
                </a:lnTo>
                <a:lnTo>
                  <a:pt x="5690" y="367"/>
                </a:lnTo>
                <a:lnTo>
                  <a:pt x="5690" y="359"/>
                </a:lnTo>
                <a:lnTo>
                  <a:pt x="5690" y="358"/>
                </a:lnTo>
                <a:lnTo>
                  <a:pt x="5691" y="353"/>
                </a:lnTo>
                <a:lnTo>
                  <a:pt x="5691" y="354"/>
                </a:lnTo>
                <a:lnTo>
                  <a:pt x="5691" y="352"/>
                </a:lnTo>
                <a:lnTo>
                  <a:pt x="5691" y="359"/>
                </a:lnTo>
                <a:lnTo>
                  <a:pt x="5692" y="360"/>
                </a:lnTo>
                <a:lnTo>
                  <a:pt x="5692" y="377"/>
                </a:lnTo>
                <a:lnTo>
                  <a:pt x="5692" y="379"/>
                </a:lnTo>
                <a:lnTo>
                  <a:pt x="5692" y="384"/>
                </a:lnTo>
                <a:lnTo>
                  <a:pt x="5692" y="367"/>
                </a:lnTo>
                <a:lnTo>
                  <a:pt x="5693" y="360"/>
                </a:lnTo>
                <a:lnTo>
                  <a:pt x="5693" y="229"/>
                </a:lnTo>
                <a:lnTo>
                  <a:pt x="5693" y="216"/>
                </a:lnTo>
                <a:lnTo>
                  <a:pt x="5694" y="167"/>
                </a:lnTo>
                <a:lnTo>
                  <a:pt x="5694" y="177"/>
                </a:lnTo>
                <a:lnTo>
                  <a:pt x="5694" y="183"/>
                </a:lnTo>
                <a:lnTo>
                  <a:pt x="5694" y="284"/>
                </a:lnTo>
                <a:lnTo>
                  <a:pt x="5694" y="292"/>
                </a:lnTo>
                <a:lnTo>
                  <a:pt x="5695" y="350"/>
                </a:lnTo>
                <a:lnTo>
                  <a:pt x="5695" y="354"/>
                </a:lnTo>
                <a:lnTo>
                  <a:pt x="5695" y="364"/>
                </a:lnTo>
                <a:lnTo>
                  <a:pt x="5695" y="356"/>
                </a:lnTo>
                <a:lnTo>
                  <a:pt x="5696" y="354"/>
                </a:lnTo>
                <a:lnTo>
                  <a:pt x="5696" y="301"/>
                </a:lnTo>
                <a:lnTo>
                  <a:pt x="5696" y="295"/>
                </a:lnTo>
                <a:lnTo>
                  <a:pt x="5696" y="267"/>
                </a:lnTo>
                <a:lnTo>
                  <a:pt x="5696" y="267"/>
                </a:lnTo>
                <a:lnTo>
                  <a:pt x="5697" y="267"/>
                </a:lnTo>
                <a:lnTo>
                  <a:pt x="5697" y="306"/>
                </a:lnTo>
                <a:lnTo>
                  <a:pt x="5697" y="311"/>
                </a:lnTo>
                <a:lnTo>
                  <a:pt x="5698" y="350"/>
                </a:lnTo>
                <a:lnTo>
                  <a:pt x="5698" y="352"/>
                </a:lnTo>
                <a:lnTo>
                  <a:pt x="5698" y="369"/>
                </a:lnTo>
                <a:lnTo>
                  <a:pt x="5698" y="369"/>
                </a:lnTo>
                <a:lnTo>
                  <a:pt x="5698" y="370"/>
                </a:lnTo>
                <a:lnTo>
                  <a:pt x="5699" y="366"/>
                </a:lnTo>
                <a:lnTo>
                  <a:pt x="5699" y="366"/>
                </a:lnTo>
                <a:lnTo>
                  <a:pt x="5699" y="357"/>
                </a:lnTo>
                <a:lnTo>
                  <a:pt x="5699" y="356"/>
                </a:lnTo>
                <a:lnTo>
                  <a:pt x="5700" y="352"/>
                </a:lnTo>
                <a:lnTo>
                  <a:pt x="5700" y="354"/>
                </a:lnTo>
                <a:lnTo>
                  <a:pt x="5700" y="354"/>
                </a:lnTo>
                <a:lnTo>
                  <a:pt x="5700" y="353"/>
                </a:lnTo>
                <a:lnTo>
                  <a:pt x="5700" y="365"/>
                </a:lnTo>
                <a:lnTo>
                  <a:pt x="5701" y="367"/>
                </a:lnTo>
                <a:lnTo>
                  <a:pt x="5701" y="382"/>
                </a:lnTo>
                <a:lnTo>
                  <a:pt x="5701" y="382"/>
                </a:lnTo>
                <a:lnTo>
                  <a:pt x="5701" y="296"/>
                </a:lnTo>
                <a:lnTo>
                  <a:pt x="5702" y="282"/>
                </a:lnTo>
                <a:lnTo>
                  <a:pt x="5702" y="178"/>
                </a:lnTo>
                <a:lnTo>
                  <a:pt x="5702" y="174"/>
                </a:lnTo>
                <a:lnTo>
                  <a:pt x="5702" y="173"/>
                </a:lnTo>
                <a:lnTo>
                  <a:pt x="5703" y="236"/>
                </a:lnTo>
                <a:lnTo>
                  <a:pt x="5703" y="246"/>
                </a:lnTo>
                <a:lnTo>
                  <a:pt x="5703" y="330"/>
                </a:lnTo>
                <a:lnTo>
                  <a:pt x="5703" y="335"/>
                </a:lnTo>
                <a:lnTo>
                  <a:pt x="5704" y="371"/>
                </a:lnTo>
                <a:lnTo>
                  <a:pt x="5704" y="371"/>
                </a:lnTo>
                <a:lnTo>
                  <a:pt x="5704" y="330"/>
                </a:lnTo>
                <a:lnTo>
                  <a:pt x="5705" y="323"/>
                </a:lnTo>
                <a:lnTo>
                  <a:pt x="5705" y="273"/>
                </a:lnTo>
                <a:lnTo>
                  <a:pt x="5705" y="272"/>
                </a:lnTo>
                <a:lnTo>
                  <a:pt x="5705" y="268"/>
                </a:lnTo>
                <a:lnTo>
                  <a:pt x="5705" y="288"/>
                </a:lnTo>
                <a:lnTo>
                  <a:pt x="5706" y="293"/>
                </a:lnTo>
                <a:lnTo>
                  <a:pt x="5706" y="339"/>
                </a:lnTo>
                <a:lnTo>
                  <a:pt x="5706" y="344"/>
                </a:lnTo>
                <a:lnTo>
                  <a:pt x="5707" y="370"/>
                </a:lnTo>
                <a:lnTo>
                  <a:pt x="5707" y="370"/>
                </a:lnTo>
                <a:lnTo>
                  <a:pt x="5707" y="375"/>
                </a:lnTo>
                <a:lnTo>
                  <a:pt x="5707" y="373"/>
                </a:lnTo>
                <a:lnTo>
                  <a:pt x="5707" y="373"/>
                </a:lnTo>
                <a:lnTo>
                  <a:pt x="5708" y="362"/>
                </a:lnTo>
                <a:lnTo>
                  <a:pt x="5708" y="360"/>
                </a:lnTo>
                <a:lnTo>
                  <a:pt x="5708" y="353"/>
                </a:lnTo>
                <a:lnTo>
                  <a:pt x="5709" y="354"/>
                </a:lnTo>
                <a:lnTo>
                  <a:pt x="5709" y="353"/>
                </a:lnTo>
                <a:lnTo>
                  <a:pt x="5709" y="360"/>
                </a:lnTo>
                <a:lnTo>
                  <a:pt x="5709" y="361"/>
                </a:lnTo>
                <a:lnTo>
                  <a:pt x="5709" y="378"/>
                </a:lnTo>
                <a:lnTo>
                  <a:pt x="5710" y="378"/>
                </a:lnTo>
                <a:lnTo>
                  <a:pt x="5710" y="379"/>
                </a:lnTo>
                <a:lnTo>
                  <a:pt x="5710" y="322"/>
                </a:lnTo>
                <a:lnTo>
                  <a:pt x="5710" y="306"/>
                </a:lnTo>
                <a:lnTo>
                  <a:pt x="5711" y="166"/>
                </a:lnTo>
                <a:lnTo>
                  <a:pt x="5711" y="159"/>
                </a:lnTo>
                <a:lnTo>
                  <a:pt x="5711" y="147"/>
                </a:lnTo>
                <a:lnTo>
                  <a:pt x="5711" y="198"/>
                </a:lnTo>
                <a:lnTo>
                  <a:pt x="5711" y="209"/>
                </a:lnTo>
                <a:lnTo>
                  <a:pt x="5712" y="306"/>
                </a:lnTo>
                <a:lnTo>
                  <a:pt x="5712" y="312"/>
                </a:lnTo>
                <a:lnTo>
                  <a:pt x="5712" y="346"/>
                </a:lnTo>
                <a:lnTo>
                  <a:pt x="5712" y="347"/>
                </a:lnTo>
                <a:lnTo>
                  <a:pt x="5712" y="347"/>
                </a:lnTo>
                <a:lnTo>
                  <a:pt x="5713" y="319"/>
                </a:lnTo>
                <a:lnTo>
                  <a:pt x="5713" y="313"/>
                </a:lnTo>
                <a:lnTo>
                  <a:pt x="5713" y="262"/>
                </a:lnTo>
                <a:lnTo>
                  <a:pt x="5713" y="260"/>
                </a:lnTo>
                <a:lnTo>
                  <a:pt x="5714" y="254"/>
                </a:lnTo>
                <a:lnTo>
                  <a:pt x="5714" y="267"/>
                </a:lnTo>
                <a:lnTo>
                  <a:pt x="5714" y="271"/>
                </a:lnTo>
                <a:lnTo>
                  <a:pt x="5714" y="317"/>
                </a:lnTo>
                <a:lnTo>
                  <a:pt x="5715" y="320"/>
                </a:lnTo>
                <a:lnTo>
                  <a:pt x="5715" y="349"/>
                </a:lnTo>
                <a:lnTo>
                  <a:pt x="5715" y="350"/>
                </a:lnTo>
                <a:lnTo>
                  <a:pt x="5716" y="357"/>
                </a:lnTo>
                <a:lnTo>
                  <a:pt x="5716" y="356"/>
                </a:lnTo>
                <a:lnTo>
                  <a:pt x="5716" y="356"/>
                </a:lnTo>
                <a:lnTo>
                  <a:pt x="5716" y="346"/>
                </a:lnTo>
                <a:lnTo>
                  <a:pt x="5716" y="345"/>
                </a:lnTo>
                <a:lnTo>
                  <a:pt x="5717" y="336"/>
                </a:lnTo>
                <a:lnTo>
                  <a:pt x="5717" y="337"/>
                </a:lnTo>
                <a:lnTo>
                  <a:pt x="5717" y="336"/>
                </a:lnTo>
                <a:lnTo>
                  <a:pt x="5717" y="342"/>
                </a:lnTo>
                <a:lnTo>
                  <a:pt x="5718" y="343"/>
                </a:lnTo>
                <a:lnTo>
                  <a:pt x="5718" y="360"/>
                </a:lnTo>
                <a:lnTo>
                  <a:pt x="5718" y="362"/>
                </a:lnTo>
                <a:lnTo>
                  <a:pt x="5718" y="367"/>
                </a:lnTo>
                <a:lnTo>
                  <a:pt x="5718" y="353"/>
                </a:lnTo>
                <a:lnTo>
                  <a:pt x="5719" y="346"/>
                </a:lnTo>
                <a:lnTo>
                  <a:pt x="5719" y="198"/>
                </a:lnTo>
                <a:lnTo>
                  <a:pt x="5719" y="184"/>
                </a:lnTo>
                <a:lnTo>
                  <a:pt x="5720" y="135"/>
                </a:lnTo>
                <a:lnTo>
                  <a:pt x="5720" y="150"/>
                </a:lnTo>
                <a:lnTo>
                  <a:pt x="5720" y="158"/>
                </a:lnTo>
                <a:lnTo>
                  <a:pt x="5720" y="268"/>
                </a:lnTo>
                <a:lnTo>
                  <a:pt x="5720" y="276"/>
                </a:lnTo>
                <a:lnTo>
                  <a:pt x="5721" y="321"/>
                </a:lnTo>
                <a:lnTo>
                  <a:pt x="5721" y="323"/>
                </a:lnTo>
                <a:lnTo>
                  <a:pt x="5721" y="328"/>
                </a:lnTo>
                <a:lnTo>
                  <a:pt x="5721" y="319"/>
                </a:lnTo>
                <a:lnTo>
                  <a:pt x="5722" y="316"/>
                </a:lnTo>
                <a:lnTo>
                  <a:pt x="5722" y="266"/>
                </a:lnTo>
                <a:lnTo>
                  <a:pt x="5722" y="261"/>
                </a:lnTo>
                <a:lnTo>
                  <a:pt x="5722" y="247"/>
                </a:lnTo>
                <a:lnTo>
                  <a:pt x="5722" y="249"/>
                </a:lnTo>
                <a:lnTo>
                  <a:pt x="5723" y="251"/>
                </a:lnTo>
                <a:lnTo>
                  <a:pt x="5723" y="291"/>
                </a:lnTo>
                <a:lnTo>
                  <a:pt x="5723" y="294"/>
                </a:lnTo>
                <a:lnTo>
                  <a:pt x="5724" y="329"/>
                </a:lnTo>
                <a:lnTo>
                  <a:pt x="5724" y="331"/>
                </a:lnTo>
                <a:lnTo>
                  <a:pt x="5724" y="343"/>
                </a:lnTo>
                <a:lnTo>
                  <a:pt x="5724" y="343"/>
                </a:lnTo>
                <a:lnTo>
                  <a:pt x="5724" y="344"/>
                </a:lnTo>
                <a:lnTo>
                  <a:pt x="5725" y="339"/>
                </a:lnTo>
                <a:lnTo>
                  <a:pt x="5725" y="340"/>
                </a:lnTo>
                <a:lnTo>
                  <a:pt x="5725" y="339"/>
                </a:lnTo>
                <a:lnTo>
                  <a:pt x="5725" y="331"/>
                </a:lnTo>
                <a:lnTo>
                  <a:pt x="5725" y="331"/>
                </a:lnTo>
                <a:lnTo>
                  <a:pt x="5725" y="329"/>
                </a:lnTo>
                <a:lnTo>
                  <a:pt x="5726" y="331"/>
                </a:lnTo>
                <a:lnTo>
                  <a:pt x="5726" y="332"/>
                </a:lnTo>
                <a:lnTo>
                  <a:pt x="5726" y="347"/>
                </a:lnTo>
                <a:lnTo>
                  <a:pt x="5727" y="348"/>
                </a:lnTo>
                <a:lnTo>
                  <a:pt x="5727" y="362"/>
                </a:lnTo>
                <a:lnTo>
                  <a:pt x="5727" y="360"/>
                </a:lnTo>
                <a:lnTo>
                  <a:pt x="5727" y="260"/>
                </a:lnTo>
                <a:lnTo>
                  <a:pt x="5728" y="245"/>
                </a:lnTo>
                <a:lnTo>
                  <a:pt x="5728" y="141"/>
                </a:lnTo>
                <a:lnTo>
                  <a:pt x="5728" y="140"/>
                </a:lnTo>
                <a:lnTo>
                  <a:pt x="5729" y="216"/>
                </a:lnTo>
                <a:lnTo>
                  <a:pt x="5729" y="227"/>
                </a:lnTo>
                <a:lnTo>
                  <a:pt x="5729" y="308"/>
                </a:lnTo>
                <a:lnTo>
                  <a:pt x="5729" y="311"/>
                </a:lnTo>
                <a:lnTo>
                  <a:pt x="5730" y="335"/>
                </a:lnTo>
                <a:lnTo>
                  <a:pt x="5730" y="335"/>
                </a:lnTo>
                <a:lnTo>
                  <a:pt x="5730" y="299"/>
                </a:lnTo>
                <a:lnTo>
                  <a:pt x="5731" y="293"/>
                </a:lnTo>
                <a:lnTo>
                  <a:pt x="5731" y="256"/>
                </a:lnTo>
                <a:lnTo>
                  <a:pt x="5731" y="254"/>
                </a:lnTo>
                <a:lnTo>
                  <a:pt x="5731" y="253"/>
                </a:lnTo>
                <a:lnTo>
                  <a:pt x="5731" y="276"/>
                </a:lnTo>
                <a:lnTo>
                  <a:pt x="5732" y="280"/>
                </a:lnTo>
                <a:lnTo>
                  <a:pt x="5732" y="324"/>
                </a:lnTo>
                <a:lnTo>
                  <a:pt x="5732" y="327"/>
                </a:lnTo>
                <a:lnTo>
                  <a:pt x="5733" y="349"/>
                </a:lnTo>
                <a:lnTo>
                  <a:pt x="5733" y="349"/>
                </a:lnTo>
                <a:lnTo>
                  <a:pt x="5733" y="351"/>
                </a:lnTo>
                <a:lnTo>
                  <a:pt x="5733" y="348"/>
                </a:lnTo>
                <a:lnTo>
                  <a:pt x="5733" y="347"/>
                </a:lnTo>
                <a:lnTo>
                  <a:pt x="5734" y="339"/>
                </a:lnTo>
                <a:lnTo>
                  <a:pt x="5734" y="339"/>
                </a:lnTo>
                <a:lnTo>
                  <a:pt x="5734" y="336"/>
                </a:lnTo>
                <a:lnTo>
                  <a:pt x="5734" y="337"/>
                </a:lnTo>
                <a:lnTo>
                  <a:pt x="5735" y="336"/>
                </a:lnTo>
                <a:lnTo>
                  <a:pt x="5735" y="341"/>
                </a:lnTo>
                <a:lnTo>
                  <a:pt x="5735" y="342"/>
                </a:lnTo>
                <a:lnTo>
                  <a:pt x="5735" y="358"/>
                </a:lnTo>
                <a:lnTo>
                  <a:pt x="5736" y="359"/>
                </a:lnTo>
                <a:lnTo>
                  <a:pt x="5736" y="366"/>
                </a:lnTo>
                <a:lnTo>
                  <a:pt x="5736" y="355"/>
                </a:lnTo>
                <a:lnTo>
                  <a:pt x="5736" y="348"/>
                </a:lnTo>
                <a:lnTo>
                  <a:pt x="5737" y="207"/>
                </a:lnTo>
                <a:lnTo>
                  <a:pt x="5737" y="193"/>
                </a:lnTo>
                <a:lnTo>
                  <a:pt x="5737" y="134"/>
                </a:lnTo>
                <a:lnTo>
                  <a:pt x="5737" y="143"/>
                </a:lnTo>
                <a:lnTo>
                  <a:pt x="5737" y="151"/>
                </a:lnTo>
                <a:lnTo>
                  <a:pt x="5738" y="258"/>
                </a:lnTo>
                <a:lnTo>
                  <a:pt x="5738" y="267"/>
                </a:lnTo>
                <a:lnTo>
                  <a:pt x="5738" y="321"/>
                </a:lnTo>
                <a:lnTo>
                  <a:pt x="5738" y="323"/>
                </a:lnTo>
                <a:lnTo>
                  <a:pt x="5738" y="332"/>
                </a:lnTo>
                <a:lnTo>
                  <a:pt x="5739" y="324"/>
                </a:lnTo>
                <a:lnTo>
                  <a:pt x="5739" y="320"/>
                </a:lnTo>
                <a:lnTo>
                  <a:pt x="5739" y="272"/>
                </a:lnTo>
                <a:lnTo>
                  <a:pt x="5739" y="266"/>
                </a:lnTo>
                <a:lnTo>
                  <a:pt x="5740" y="246"/>
                </a:lnTo>
                <a:lnTo>
                  <a:pt x="5740" y="248"/>
                </a:lnTo>
                <a:lnTo>
                  <a:pt x="5740" y="249"/>
                </a:lnTo>
                <a:lnTo>
                  <a:pt x="5740" y="289"/>
                </a:lnTo>
                <a:lnTo>
                  <a:pt x="5741" y="294"/>
                </a:lnTo>
                <a:lnTo>
                  <a:pt x="5741" y="330"/>
                </a:lnTo>
                <a:lnTo>
                  <a:pt x="5741" y="332"/>
                </a:lnTo>
                <a:lnTo>
                  <a:pt x="5742" y="344"/>
                </a:lnTo>
                <a:lnTo>
                  <a:pt x="5742" y="344"/>
                </a:lnTo>
                <a:lnTo>
                  <a:pt x="5742" y="345"/>
                </a:lnTo>
                <a:lnTo>
                  <a:pt x="5742" y="339"/>
                </a:lnTo>
                <a:lnTo>
                  <a:pt x="5742" y="337"/>
                </a:lnTo>
                <a:lnTo>
                  <a:pt x="5743" y="328"/>
                </a:lnTo>
                <a:lnTo>
                  <a:pt x="5743" y="328"/>
                </a:lnTo>
                <a:lnTo>
                  <a:pt x="5743" y="327"/>
                </a:lnTo>
                <a:lnTo>
                  <a:pt x="5743" y="331"/>
                </a:lnTo>
                <a:lnTo>
                  <a:pt x="5744" y="331"/>
                </a:lnTo>
                <a:lnTo>
                  <a:pt x="5744" y="345"/>
                </a:lnTo>
                <a:lnTo>
                  <a:pt x="5744" y="346"/>
                </a:lnTo>
                <a:lnTo>
                  <a:pt x="5744" y="359"/>
                </a:lnTo>
                <a:lnTo>
                  <a:pt x="5744" y="359"/>
                </a:lnTo>
                <a:lnTo>
                  <a:pt x="5745" y="359"/>
                </a:lnTo>
                <a:lnTo>
                  <a:pt x="5745" y="262"/>
                </a:lnTo>
                <a:lnTo>
                  <a:pt x="5745" y="246"/>
                </a:lnTo>
                <a:lnTo>
                  <a:pt x="5746" y="126"/>
                </a:lnTo>
                <a:lnTo>
                  <a:pt x="5746" y="125"/>
                </a:lnTo>
                <a:lnTo>
                  <a:pt x="5746" y="212"/>
                </a:lnTo>
                <a:lnTo>
                  <a:pt x="5746" y="223"/>
                </a:lnTo>
                <a:lnTo>
                  <a:pt x="5747" y="304"/>
                </a:lnTo>
                <a:lnTo>
                  <a:pt x="5747" y="306"/>
                </a:lnTo>
                <a:lnTo>
                  <a:pt x="5747" y="326"/>
                </a:lnTo>
                <a:lnTo>
                  <a:pt x="5747" y="325"/>
                </a:lnTo>
                <a:lnTo>
                  <a:pt x="5748" y="324"/>
                </a:lnTo>
                <a:lnTo>
                  <a:pt x="5748" y="279"/>
                </a:lnTo>
                <a:lnTo>
                  <a:pt x="5748" y="274"/>
                </a:lnTo>
                <a:lnTo>
                  <a:pt x="5748" y="240"/>
                </a:lnTo>
                <a:lnTo>
                  <a:pt x="5749" y="240"/>
                </a:lnTo>
                <a:lnTo>
                  <a:pt x="5749" y="240"/>
                </a:lnTo>
                <a:lnTo>
                  <a:pt x="5749" y="268"/>
                </a:lnTo>
                <a:lnTo>
                  <a:pt x="5749" y="272"/>
                </a:lnTo>
                <a:lnTo>
                  <a:pt x="5749" y="314"/>
                </a:lnTo>
                <a:lnTo>
                  <a:pt x="5750" y="318"/>
                </a:lnTo>
                <a:lnTo>
                  <a:pt x="5750" y="339"/>
                </a:lnTo>
                <a:lnTo>
                  <a:pt x="5750" y="339"/>
                </a:lnTo>
                <a:lnTo>
                  <a:pt x="5750" y="341"/>
                </a:lnTo>
                <a:lnTo>
                  <a:pt x="5751" y="338"/>
                </a:lnTo>
                <a:lnTo>
                  <a:pt x="5751" y="337"/>
                </a:lnTo>
                <a:lnTo>
                  <a:pt x="5751" y="328"/>
                </a:lnTo>
                <a:lnTo>
                  <a:pt x="5751" y="327"/>
                </a:lnTo>
                <a:lnTo>
                  <a:pt x="5751" y="327"/>
                </a:lnTo>
                <a:lnTo>
                  <a:pt x="5752" y="324"/>
                </a:lnTo>
                <a:lnTo>
                  <a:pt x="5752" y="325"/>
                </a:lnTo>
                <a:lnTo>
                  <a:pt x="5752" y="325"/>
                </a:lnTo>
                <a:lnTo>
                  <a:pt x="5752" y="336"/>
                </a:lnTo>
                <a:lnTo>
                  <a:pt x="5753" y="337"/>
                </a:lnTo>
                <a:lnTo>
                  <a:pt x="5753" y="357"/>
                </a:lnTo>
                <a:lnTo>
                  <a:pt x="5753" y="358"/>
                </a:lnTo>
                <a:lnTo>
                  <a:pt x="5753" y="361"/>
                </a:lnTo>
                <a:lnTo>
                  <a:pt x="5753" y="331"/>
                </a:lnTo>
                <a:lnTo>
                  <a:pt x="5754" y="319"/>
                </a:lnTo>
                <a:lnTo>
                  <a:pt x="5754" y="165"/>
                </a:lnTo>
                <a:lnTo>
                  <a:pt x="5754" y="153"/>
                </a:lnTo>
                <a:lnTo>
                  <a:pt x="5755" y="117"/>
                </a:lnTo>
                <a:lnTo>
                  <a:pt x="5755" y="145"/>
                </a:lnTo>
                <a:lnTo>
                  <a:pt x="5755" y="154"/>
                </a:lnTo>
                <a:lnTo>
                  <a:pt x="5755" y="268"/>
                </a:lnTo>
                <a:lnTo>
                  <a:pt x="5755" y="276"/>
                </a:lnTo>
                <a:lnTo>
                  <a:pt x="5756" y="319"/>
                </a:lnTo>
                <a:lnTo>
                  <a:pt x="5756" y="321"/>
                </a:lnTo>
                <a:lnTo>
                  <a:pt x="5756" y="323"/>
                </a:lnTo>
                <a:lnTo>
                  <a:pt x="5756" y="304"/>
                </a:lnTo>
                <a:lnTo>
                  <a:pt x="5757" y="298"/>
                </a:lnTo>
                <a:lnTo>
                  <a:pt x="5757" y="248"/>
                </a:lnTo>
                <a:lnTo>
                  <a:pt x="5757" y="245"/>
                </a:lnTo>
                <a:lnTo>
                  <a:pt x="5757" y="236"/>
                </a:lnTo>
                <a:lnTo>
                  <a:pt x="5757" y="246"/>
                </a:lnTo>
                <a:lnTo>
                  <a:pt x="5758" y="250"/>
                </a:lnTo>
                <a:lnTo>
                  <a:pt x="5758" y="295"/>
                </a:lnTo>
                <a:lnTo>
                  <a:pt x="5758" y="299"/>
                </a:lnTo>
                <a:lnTo>
                  <a:pt x="5759" y="330"/>
                </a:lnTo>
                <a:lnTo>
                  <a:pt x="5759" y="332"/>
                </a:lnTo>
                <a:lnTo>
                  <a:pt x="5759" y="339"/>
                </a:lnTo>
                <a:lnTo>
                  <a:pt x="5759" y="338"/>
                </a:lnTo>
                <a:lnTo>
                  <a:pt x="5759" y="339"/>
                </a:lnTo>
                <a:lnTo>
                  <a:pt x="5759" y="339"/>
                </a:lnTo>
                <a:lnTo>
                  <a:pt x="5760" y="334"/>
                </a:lnTo>
                <a:lnTo>
                  <a:pt x="5760" y="333"/>
                </a:lnTo>
                <a:lnTo>
                  <a:pt x="5760" y="327"/>
                </a:lnTo>
                <a:lnTo>
                  <a:pt x="5761" y="326"/>
                </a:lnTo>
                <a:lnTo>
                  <a:pt x="5761" y="326"/>
                </a:lnTo>
                <a:lnTo>
                  <a:pt x="5761" y="331"/>
                </a:lnTo>
                <a:lnTo>
                  <a:pt x="5761" y="332"/>
                </a:lnTo>
                <a:lnTo>
                  <a:pt x="5761" y="349"/>
                </a:lnTo>
                <a:lnTo>
                  <a:pt x="5762" y="351"/>
                </a:lnTo>
                <a:lnTo>
                  <a:pt x="5762" y="368"/>
                </a:lnTo>
                <a:lnTo>
                  <a:pt x="5762" y="368"/>
                </a:lnTo>
                <a:lnTo>
                  <a:pt x="5762" y="369"/>
                </a:lnTo>
                <a:lnTo>
                  <a:pt x="5762" y="303"/>
                </a:lnTo>
                <a:lnTo>
                  <a:pt x="5762" y="286"/>
                </a:lnTo>
                <a:lnTo>
                  <a:pt x="5763" y="123"/>
                </a:lnTo>
                <a:lnTo>
                  <a:pt x="5763" y="117"/>
                </a:lnTo>
                <a:lnTo>
                  <a:pt x="5763" y="113"/>
                </a:lnTo>
                <a:lnTo>
                  <a:pt x="5764" y="191"/>
                </a:lnTo>
                <a:lnTo>
                  <a:pt x="5764" y="202"/>
                </a:lnTo>
                <a:lnTo>
                  <a:pt x="5764" y="302"/>
                </a:lnTo>
                <a:lnTo>
                  <a:pt x="5764" y="308"/>
                </a:lnTo>
                <a:lnTo>
                  <a:pt x="5765" y="333"/>
                </a:lnTo>
                <a:lnTo>
                  <a:pt x="5765" y="334"/>
                </a:lnTo>
                <a:lnTo>
                  <a:pt x="5765" y="304"/>
                </a:lnTo>
                <a:lnTo>
                  <a:pt x="5765" y="298"/>
                </a:lnTo>
                <a:lnTo>
                  <a:pt x="5766" y="249"/>
                </a:lnTo>
                <a:lnTo>
                  <a:pt x="5766" y="246"/>
                </a:lnTo>
                <a:lnTo>
                  <a:pt x="5766" y="244"/>
                </a:lnTo>
                <a:lnTo>
                  <a:pt x="5766" y="265"/>
                </a:lnTo>
                <a:lnTo>
                  <a:pt x="5767" y="268"/>
                </a:lnTo>
                <a:lnTo>
                  <a:pt x="5767" y="314"/>
                </a:lnTo>
                <a:lnTo>
                  <a:pt x="5767" y="317"/>
                </a:lnTo>
                <a:lnTo>
                  <a:pt x="5768" y="343"/>
                </a:lnTo>
                <a:lnTo>
                  <a:pt x="5768" y="345"/>
                </a:lnTo>
                <a:lnTo>
                  <a:pt x="5768" y="349"/>
                </a:lnTo>
                <a:lnTo>
                  <a:pt x="5768" y="349"/>
                </a:lnTo>
                <a:lnTo>
                  <a:pt x="5768" y="347"/>
                </a:lnTo>
                <a:lnTo>
                  <a:pt x="5769" y="339"/>
                </a:lnTo>
                <a:lnTo>
                  <a:pt x="5769" y="339"/>
                </a:lnTo>
                <a:lnTo>
                  <a:pt x="5769" y="332"/>
                </a:lnTo>
                <a:lnTo>
                  <a:pt x="5770" y="333"/>
                </a:lnTo>
                <a:lnTo>
                  <a:pt x="5770" y="332"/>
                </a:lnTo>
                <a:lnTo>
                  <a:pt x="5770" y="337"/>
                </a:lnTo>
                <a:lnTo>
                  <a:pt x="5770" y="338"/>
                </a:lnTo>
                <a:lnTo>
                  <a:pt x="5770" y="355"/>
                </a:lnTo>
                <a:lnTo>
                  <a:pt x="5771" y="356"/>
                </a:lnTo>
                <a:lnTo>
                  <a:pt x="5771" y="370"/>
                </a:lnTo>
                <a:lnTo>
                  <a:pt x="5771" y="370"/>
                </a:lnTo>
                <a:lnTo>
                  <a:pt x="5772" y="268"/>
                </a:lnTo>
                <a:lnTo>
                  <a:pt x="5772" y="250"/>
                </a:lnTo>
                <a:lnTo>
                  <a:pt x="5772" y="120"/>
                </a:lnTo>
                <a:lnTo>
                  <a:pt x="5772" y="121"/>
                </a:lnTo>
                <a:lnTo>
                  <a:pt x="5773" y="224"/>
                </a:lnTo>
                <a:lnTo>
                  <a:pt x="5773" y="235"/>
                </a:lnTo>
                <a:lnTo>
                  <a:pt x="5773" y="319"/>
                </a:lnTo>
                <a:lnTo>
                  <a:pt x="5774" y="324"/>
                </a:lnTo>
                <a:lnTo>
                  <a:pt x="5774" y="344"/>
                </a:lnTo>
                <a:lnTo>
                  <a:pt x="5774" y="344"/>
                </a:lnTo>
                <a:lnTo>
                  <a:pt x="5774" y="342"/>
                </a:lnTo>
                <a:lnTo>
                  <a:pt x="5774" y="301"/>
                </a:lnTo>
                <a:lnTo>
                  <a:pt x="5775" y="295"/>
                </a:lnTo>
                <a:lnTo>
                  <a:pt x="5775" y="249"/>
                </a:lnTo>
                <a:lnTo>
                  <a:pt x="5775" y="248"/>
                </a:lnTo>
                <a:lnTo>
                  <a:pt x="5775" y="277"/>
                </a:lnTo>
                <a:lnTo>
                  <a:pt x="5776" y="283"/>
                </a:lnTo>
                <a:lnTo>
                  <a:pt x="5776" y="328"/>
                </a:lnTo>
                <a:lnTo>
                  <a:pt x="5776" y="331"/>
                </a:lnTo>
                <a:lnTo>
                  <a:pt x="5777" y="353"/>
                </a:lnTo>
                <a:lnTo>
                  <a:pt x="5777" y="353"/>
                </a:lnTo>
                <a:lnTo>
                  <a:pt x="5777" y="354"/>
                </a:lnTo>
                <a:lnTo>
                  <a:pt x="5777" y="357"/>
                </a:lnTo>
                <a:lnTo>
                  <a:pt x="5777" y="354"/>
                </a:lnTo>
                <a:lnTo>
                  <a:pt x="5777" y="354"/>
                </a:lnTo>
                <a:lnTo>
                  <a:pt x="5778" y="344"/>
                </a:lnTo>
                <a:lnTo>
                  <a:pt x="5778" y="344"/>
                </a:lnTo>
                <a:lnTo>
                  <a:pt x="5778" y="338"/>
                </a:lnTo>
                <a:lnTo>
                  <a:pt x="5778" y="338"/>
                </a:lnTo>
                <a:lnTo>
                  <a:pt x="5779" y="339"/>
                </a:lnTo>
                <a:lnTo>
                  <a:pt x="5779" y="349"/>
                </a:lnTo>
                <a:lnTo>
                  <a:pt x="5779" y="351"/>
                </a:lnTo>
                <a:lnTo>
                  <a:pt x="5779" y="369"/>
                </a:lnTo>
                <a:lnTo>
                  <a:pt x="5780" y="372"/>
                </a:lnTo>
                <a:lnTo>
                  <a:pt x="5780" y="375"/>
                </a:lnTo>
                <a:lnTo>
                  <a:pt x="5780" y="346"/>
                </a:lnTo>
                <a:lnTo>
                  <a:pt x="5780" y="333"/>
                </a:lnTo>
                <a:lnTo>
                  <a:pt x="5781" y="146"/>
                </a:lnTo>
                <a:lnTo>
                  <a:pt x="5781" y="134"/>
                </a:lnTo>
                <a:lnTo>
                  <a:pt x="5781" y="108"/>
                </a:lnTo>
                <a:lnTo>
                  <a:pt x="5781" y="153"/>
                </a:lnTo>
                <a:lnTo>
                  <a:pt x="5781" y="165"/>
                </a:lnTo>
                <a:lnTo>
                  <a:pt x="5782" y="282"/>
                </a:lnTo>
                <a:lnTo>
                  <a:pt x="5782" y="288"/>
                </a:lnTo>
                <a:lnTo>
                  <a:pt x="5782" y="327"/>
                </a:lnTo>
                <a:lnTo>
                  <a:pt x="5783" y="328"/>
                </a:lnTo>
                <a:lnTo>
                  <a:pt x="5783" y="331"/>
                </a:lnTo>
                <a:lnTo>
                  <a:pt x="5783" y="319"/>
                </a:lnTo>
                <a:lnTo>
                  <a:pt x="5783" y="315"/>
                </a:lnTo>
                <a:lnTo>
                  <a:pt x="5783" y="266"/>
                </a:lnTo>
                <a:lnTo>
                  <a:pt x="5784" y="262"/>
                </a:lnTo>
                <a:lnTo>
                  <a:pt x="5784" y="250"/>
                </a:lnTo>
                <a:lnTo>
                  <a:pt x="5784" y="255"/>
                </a:lnTo>
                <a:lnTo>
                  <a:pt x="5784" y="257"/>
                </a:lnTo>
                <a:lnTo>
                  <a:pt x="5785" y="299"/>
                </a:lnTo>
                <a:lnTo>
                  <a:pt x="5785" y="304"/>
                </a:lnTo>
                <a:lnTo>
                  <a:pt x="5785" y="338"/>
                </a:lnTo>
                <a:lnTo>
                  <a:pt x="5785" y="339"/>
                </a:lnTo>
                <a:lnTo>
                  <a:pt x="5786" y="350"/>
                </a:lnTo>
                <a:lnTo>
                  <a:pt x="5786" y="350"/>
                </a:lnTo>
                <a:lnTo>
                  <a:pt x="5786" y="350"/>
                </a:lnTo>
                <a:lnTo>
                  <a:pt x="5786" y="346"/>
                </a:lnTo>
                <a:lnTo>
                  <a:pt x="5786" y="346"/>
                </a:lnTo>
                <a:lnTo>
                  <a:pt x="5787" y="344"/>
                </a:lnTo>
                <a:lnTo>
                  <a:pt x="5787" y="335"/>
                </a:lnTo>
                <a:lnTo>
                  <a:pt x="5787" y="336"/>
                </a:lnTo>
                <a:lnTo>
                  <a:pt x="5787" y="335"/>
                </a:lnTo>
                <a:lnTo>
                  <a:pt x="5787" y="334"/>
                </a:lnTo>
                <a:lnTo>
                  <a:pt x="5787" y="338"/>
                </a:lnTo>
                <a:lnTo>
                  <a:pt x="5788" y="339"/>
                </a:lnTo>
                <a:lnTo>
                  <a:pt x="5788" y="358"/>
                </a:lnTo>
                <a:lnTo>
                  <a:pt x="5788" y="360"/>
                </a:lnTo>
                <a:lnTo>
                  <a:pt x="5788" y="366"/>
                </a:lnTo>
                <a:lnTo>
                  <a:pt x="5788" y="358"/>
                </a:lnTo>
                <a:lnTo>
                  <a:pt x="5788" y="352"/>
                </a:lnTo>
                <a:lnTo>
                  <a:pt x="5789" y="188"/>
                </a:lnTo>
                <a:lnTo>
                  <a:pt x="5789" y="173"/>
                </a:lnTo>
                <a:lnTo>
                  <a:pt x="5790" y="120"/>
                </a:lnTo>
                <a:lnTo>
                  <a:pt x="5790" y="137"/>
                </a:lnTo>
                <a:lnTo>
                  <a:pt x="5790" y="147"/>
                </a:lnTo>
                <a:lnTo>
                  <a:pt x="5790" y="266"/>
                </a:lnTo>
                <a:lnTo>
                  <a:pt x="5790" y="274"/>
                </a:lnTo>
                <a:lnTo>
                  <a:pt x="5791" y="325"/>
                </a:lnTo>
                <a:lnTo>
                  <a:pt x="5791" y="326"/>
                </a:lnTo>
                <a:lnTo>
                  <a:pt x="5791" y="332"/>
                </a:lnTo>
                <a:lnTo>
                  <a:pt x="5791" y="327"/>
                </a:lnTo>
                <a:lnTo>
                  <a:pt x="5791" y="324"/>
                </a:lnTo>
                <a:lnTo>
                  <a:pt x="5792" y="274"/>
                </a:lnTo>
                <a:lnTo>
                  <a:pt x="5792" y="270"/>
                </a:lnTo>
                <a:lnTo>
                  <a:pt x="5792" y="250"/>
                </a:lnTo>
                <a:lnTo>
                  <a:pt x="5792" y="253"/>
                </a:lnTo>
                <a:lnTo>
                  <a:pt x="5793" y="255"/>
                </a:lnTo>
                <a:lnTo>
                  <a:pt x="5793" y="296"/>
                </a:lnTo>
                <a:lnTo>
                  <a:pt x="5793" y="301"/>
                </a:lnTo>
                <a:lnTo>
                  <a:pt x="5794" y="338"/>
                </a:lnTo>
                <a:lnTo>
                  <a:pt x="5794" y="339"/>
                </a:lnTo>
                <a:lnTo>
                  <a:pt x="5794" y="352"/>
                </a:lnTo>
                <a:lnTo>
                  <a:pt x="5794" y="352"/>
                </a:lnTo>
                <a:lnTo>
                  <a:pt x="5794" y="353"/>
                </a:lnTo>
                <a:lnTo>
                  <a:pt x="5795" y="349"/>
                </a:lnTo>
                <a:lnTo>
                  <a:pt x="5795" y="346"/>
                </a:lnTo>
                <a:lnTo>
                  <a:pt x="5795" y="346"/>
                </a:lnTo>
                <a:lnTo>
                  <a:pt x="5795" y="339"/>
                </a:lnTo>
                <a:lnTo>
                  <a:pt x="5796" y="338"/>
                </a:lnTo>
                <a:lnTo>
                  <a:pt x="5796" y="337"/>
                </a:lnTo>
                <a:lnTo>
                  <a:pt x="5796" y="343"/>
                </a:lnTo>
                <a:lnTo>
                  <a:pt x="5796" y="344"/>
                </a:lnTo>
                <a:lnTo>
                  <a:pt x="5796" y="361"/>
                </a:lnTo>
                <a:lnTo>
                  <a:pt x="5797" y="362"/>
                </a:lnTo>
                <a:lnTo>
                  <a:pt x="5797" y="363"/>
                </a:lnTo>
                <a:lnTo>
                  <a:pt x="5797" y="322"/>
                </a:lnTo>
                <a:lnTo>
                  <a:pt x="5797" y="309"/>
                </a:lnTo>
                <a:lnTo>
                  <a:pt x="5798" y="146"/>
                </a:lnTo>
                <a:lnTo>
                  <a:pt x="5798" y="139"/>
                </a:lnTo>
                <a:lnTo>
                  <a:pt x="5798" y="128"/>
                </a:lnTo>
                <a:lnTo>
                  <a:pt x="5798" y="187"/>
                </a:lnTo>
                <a:lnTo>
                  <a:pt x="5798" y="198"/>
                </a:lnTo>
                <a:lnTo>
                  <a:pt x="5799" y="298"/>
                </a:lnTo>
                <a:lnTo>
                  <a:pt x="5799" y="304"/>
                </a:lnTo>
                <a:lnTo>
                  <a:pt x="5799" y="334"/>
                </a:lnTo>
                <a:lnTo>
                  <a:pt x="5799" y="335"/>
                </a:lnTo>
                <a:lnTo>
                  <a:pt x="5800" y="309"/>
                </a:lnTo>
                <a:lnTo>
                  <a:pt x="5800" y="304"/>
                </a:lnTo>
                <a:lnTo>
                  <a:pt x="5800" y="259"/>
                </a:lnTo>
                <a:lnTo>
                  <a:pt x="5801" y="256"/>
                </a:lnTo>
                <a:lnTo>
                  <a:pt x="5801" y="252"/>
                </a:lnTo>
                <a:lnTo>
                  <a:pt x="5801" y="268"/>
                </a:lnTo>
                <a:lnTo>
                  <a:pt x="5801" y="273"/>
                </a:lnTo>
                <a:lnTo>
                  <a:pt x="5801" y="315"/>
                </a:lnTo>
                <a:lnTo>
                  <a:pt x="5802" y="319"/>
                </a:lnTo>
                <a:lnTo>
                  <a:pt x="5802" y="348"/>
                </a:lnTo>
                <a:lnTo>
                  <a:pt x="5802" y="348"/>
                </a:lnTo>
                <a:lnTo>
                  <a:pt x="5803" y="354"/>
                </a:lnTo>
                <a:lnTo>
                  <a:pt x="5803" y="354"/>
                </a:lnTo>
                <a:lnTo>
                  <a:pt x="5803" y="353"/>
                </a:lnTo>
                <a:lnTo>
                  <a:pt x="5803" y="346"/>
                </a:lnTo>
                <a:lnTo>
                  <a:pt x="5803" y="347"/>
                </a:lnTo>
                <a:lnTo>
                  <a:pt x="5803" y="345"/>
                </a:lnTo>
                <a:lnTo>
                  <a:pt x="5804" y="342"/>
                </a:lnTo>
                <a:lnTo>
                  <a:pt x="5804" y="343"/>
                </a:lnTo>
                <a:lnTo>
                  <a:pt x="5804" y="343"/>
                </a:lnTo>
                <a:lnTo>
                  <a:pt x="5804" y="342"/>
                </a:lnTo>
                <a:lnTo>
                  <a:pt x="5804" y="350"/>
                </a:lnTo>
                <a:lnTo>
                  <a:pt x="5805" y="352"/>
                </a:lnTo>
                <a:lnTo>
                  <a:pt x="5805" y="360"/>
                </a:lnTo>
                <a:lnTo>
                  <a:pt x="5805" y="358"/>
                </a:lnTo>
                <a:lnTo>
                  <a:pt x="5805" y="355"/>
                </a:lnTo>
                <a:lnTo>
                  <a:pt x="5805" y="222"/>
                </a:lnTo>
                <a:lnTo>
                  <a:pt x="5806" y="208"/>
                </a:lnTo>
                <a:lnTo>
                  <a:pt x="5806" y="141"/>
                </a:lnTo>
                <a:lnTo>
                  <a:pt x="5806" y="142"/>
                </a:lnTo>
                <a:lnTo>
                  <a:pt x="5806" y="147"/>
                </a:lnTo>
                <a:lnTo>
                  <a:pt x="5807" y="257"/>
                </a:lnTo>
                <a:lnTo>
                  <a:pt x="5807" y="266"/>
                </a:lnTo>
                <a:lnTo>
                  <a:pt x="5807" y="329"/>
                </a:lnTo>
                <a:lnTo>
                  <a:pt x="5807" y="332"/>
                </a:lnTo>
                <a:lnTo>
                  <a:pt x="5808" y="345"/>
                </a:lnTo>
                <a:lnTo>
                  <a:pt x="5808" y="341"/>
                </a:lnTo>
                <a:lnTo>
                  <a:pt x="5808" y="338"/>
                </a:lnTo>
                <a:lnTo>
                  <a:pt x="5808" y="287"/>
                </a:lnTo>
                <a:lnTo>
                  <a:pt x="5809" y="282"/>
                </a:lnTo>
                <a:lnTo>
                  <a:pt x="5809" y="258"/>
                </a:lnTo>
                <a:lnTo>
                  <a:pt x="5809" y="259"/>
                </a:lnTo>
                <a:lnTo>
                  <a:pt x="5809" y="260"/>
                </a:lnTo>
                <a:lnTo>
                  <a:pt x="5809" y="298"/>
                </a:lnTo>
                <a:lnTo>
                  <a:pt x="5810" y="303"/>
                </a:lnTo>
                <a:lnTo>
                  <a:pt x="5810" y="342"/>
                </a:lnTo>
                <a:lnTo>
                  <a:pt x="5810" y="345"/>
                </a:lnTo>
                <a:lnTo>
                  <a:pt x="5811" y="363"/>
                </a:lnTo>
                <a:lnTo>
                  <a:pt x="5811" y="363"/>
                </a:lnTo>
                <a:lnTo>
                  <a:pt x="5811" y="363"/>
                </a:lnTo>
                <a:lnTo>
                  <a:pt x="5811" y="365"/>
                </a:lnTo>
                <a:lnTo>
                  <a:pt x="5811" y="363"/>
                </a:lnTo>
                <a:lnTo>
                  <a:pt x="5811" y="363"/>
                </a:lnTo>
                <a:lnTo>
                  <a:pt x="5812" y="358"/>
                </a:lnTo>
                <a:lnTo>
                  <a:pt x="5812" y="357"/>
                </a:lnTo>
                <a:lnTo>
                  <a:pt x="5812" y="359"/>
                </a:lnTo>
                <a:lnTo>
                  <a:pt x="5812" y="361"/>
                </a:lnTo>
                <a:lnTo>
                  <a:pt x="5813" y="374"/>
                </a:lnTo>
                <a:lnTo>
                  <a:pt x="5813" y="376"/>
                </a:lnTo>
                <a:lnTo>
                  <a:pt x="5813" y="379"/>
                </a:lnTo>
                <a:lnTo>
                  <a:pt x="5813" y="360"/>
                </a:lnTo>
                <a:lnTo>
                  <a:pt x="5814" y="351"/>
                </a:lnTo>
                <a:lnTo>
                  <a:pt x="5814" y="192"/>
                </a:lnTo>
                <a:lnTo>
                  <a:pt x="5814" y="180"/>
                </a:lnTo>
                <a:lnTo>
                  <a:pt x="5814" y="153"/>
                </a:lnTo>
                <a:lnTo>
                  <a:pt x="5814" y="176"/>
                </a:lnTo>
                <a:lnTo>
                  <a:pt x="5814" y="186"/>
                </a:lnTo>
                <a:lnTo>
                  <a:pt x="5815" y="297"/>
                </a:lnTo>
                <a:lnTo>
                  <a:pt x="5815" y="305"/>
                </a:lnTo>
                <a:lnTo>
                  <a:pt x="5816" y="361"/>
                </a:lnTo>
                <a:lnTo>
                  <a:pt x="5816" y="364"/>
                </a:lnTo>
                <a:lnTo>
                  <a:pt x="5816" y="369"/>
                </a:lnTo>
                <a:lnTo>
                  <a:pt x="5816" y="354"/>
                </a:lnTo>
                <a:lnTo>
                  <a:pt x="5816" y="349"/>
                </a:lnTo>
                <a:lnTo>
                  <a:pt x="5817" y="286"/>
                </a:lnTo>
                <a:lnTo>
                  <a:pt x="5817" y="281"/>
                </a:lnTo>
                <a:lnTo>
                  <a:pt x="5817" y="269"/>
                </a:lnTo>
                <a:lnTo>
                  <a:pt x="5817" y="275"/>
                </a:lnTo>
                <a:lnTo>
                  <a:pt x="5817" y="277"/>
                </a:lnTo>
                <a:lnTo>
                  <a:pt x="5818" y="325"/>
                </a:lnTo>
                <a:lnTo>
                  <a:pt x="5818" y="328"/>
                </a:lnTo>
                <a:lnTo>
                  <a:pt x="5818" y="365"/>
                </a:lnTo>
                <a:lnTo>
                  <a:pt x="5819" y="367"/>
                </a:lnTo>
                <a:lnTo>
                  <a:pt x="5819" y="378"/>
                </a:lnTo>
                <a:lnTo>
                  <a:pt x="5819" y="377"/>
                </a:lnTo>
                <a:lnTo>
                  <a:pt x="5819" y="378"/>
                </a:lnTo>
                <a:lnTo>
                  <a:pt x="5819" y="378"/>
                </a:lnTo>
                <a:lnTo>
                  <a:pt x="5820" y="373"/>
                </a:lnTo>
                <a:lnTo>
                  <a:pt x="5820" y="373"/>
                </a:lnTo>
                <a:lnTo>
                  <a:pt x="5820" y="371"/>
                </a:lnTo>
                <a:lnTo>
                  <a:pt x="5820" y="364"/>
                </a:lnTo>
                <a:lnTo>
                  <a:pt x="5820" y="364"/>
                </a:lnTo>
                <a:lnTo>
                  <a:pt x="5820" y="363"/>
                </a:lnTo>
                <a:lnTo>
                  <a:pt x="5821" y="366"/>
                </a:lnTo>
                <a:lnTo>
                  <a:pt x="5821" y="365"/>
                </a:lnTo>
                <a:lnTo>
                  <a:pt x="5821" y="366"/>
                </a:lnTo>
                <a:lnTo>
                  <a:pt x="5821" y="382"/>
                </a:lnTo>
                <a:lnTo>
                  <a:pt x="5822" y="384"/>
                </a:lnTo>
                <a:lnTo>
                  <a:pt x="5822" y="385"/>
                </a:lnTo>
                <a:lnTo>
                  <a:pt x="5822" y="331"/>
                </a:lnTo>
                <a:lnTo>
                  <a:pt x="5822" y="315"/>
                </a:lnTo>
                <a:lnTo>
                  <a:pt x="5822" y="160"/>
                </a:lnTo>
                <a:lnTo>
                  <a:pt x="5823" y="154"/>
                </a:lnTo>
                <a:lnTo>
                  <a:pt x="5823" y="152"/>
                </a:lnTo>
                <a:lnTo>
                  <a:pt x="5823" y="219"/>
                </a:lnTo>
                <a:lnTo>
                  <a:pt x="5823" y="231"/>
                </a:lnTo>
                <a:lnTo>
                  <a:pt x="5824" y="332"/>
                </a:lnTo>
                <a:lnTo>
                  <a:pt x="5824" y="338"/>
                </a:lnTo>
                <a:lnTo>
                  <a:pt x="5824" y="375"/>
                </a:lnTo>
                <a:lnTo>
                  <a:pt x="5824" y="376"/>
                </a:lnTo>
                <a:lnTo>
                  <a:pt x="5824" y="378"/>
                </a:lnTo>
                <a:lnTo>
                  <a:pt x="5825" y="352"/>
                </a:lnTo>
                <a:lnTo>
                  <a:pt x="5825" y="347"/>
                </a:lnTo>
                <a:lnTo>
                  <a:pt x="5825" y="282"/>
                </a:lnTo>
                <a:lnTo>
                  <a:pt x="5825" y="279"/>
                </a:lnTo>
                <a:lnTo>
                  <a:pt x="5825" y="271"/>
                </a:lnTo>
                <a:lnTo>
                  <a:pt x="5826" y="287"/>
                </a:lnTo>
                <a:lnTo>
                  <a:pt x="5826" y="290"/>
                </a:lnTo>
                <a:lnTo>
                  <a:pt x="5826" y="336"/>
                </a:lnTo>
                <a:lnTo>
                  <a:pt x="5827" y="340"/>
                </a:lnTo>
                <a:lnTo>
                  <a:pt x="5827" y="375"/>
                </a:lnTo>
                <a:lnTo>
                  <a:pt x="5827" y="376"/>
                </a:lnTo>
                <a:lnTo>
                  <a:pt x="5827" y="385"/>
                </a:lnTo>
                <a:lnTo>
                  <a:pt x="5828" y="385"/>
                </a:lnTo>
                <a:lnTo>
                  <a:pt x="5828" y="376"/>
                </a:lnTo>
                <a:lnTo>
                  <a:pt x="5828" y="375"/>
                </a:lnTo>
                <a:lnTo>
                  <a:pt x="5829" y="368"/>
                </a:lnTo>
                <a:lnTo>
                  <a:pt x="5829" y="368"/>
                </a:lnTo>
                <a:lnTo>
                  <a:pt x="5829" y="367"/>
                </a:lnTo>
                <a:lnTo>
                  <a:pt x="5829" y="373"/>
                </a:lnTo>
                <a:lnTo>
                  <a:pt x="5829" y="374"/>
                </a:lnTo>
                <a:lnTo>
                  <a:pt x="5830" y="385"/>
                </a:lnTo>
                <a:lnTo>
                  <a:pt x="5830" y="383"/>
                </a:lnTo>
                <a:lnTo>
                  <a:pt x="5830" y="381"/>
                </a:lnTo>
                <a:lnTo>
                  <a:pt x="5830" y="248"/>
                </a:lnTo>
                <a:lnTo>
                  <a:pt x="5831" y="230"/>
                </a:lnTo>
                <a:lnTo>
                  <a:pt x="5831" y="143"/>
                </a:lnTo>
                <a:lnTo>
                  <a:pt x="5831" y="146"/>
                </a:lnTo>
                <a:lnTo>
                  <a:pt x="5831" y="152"/>
                </a:lnTo>
                <a:lnTo>
                  <a:pt x="5831" y="267"/>
                </a:lnTo>
                <a:lnTo>
                  <a:pt x="5832" y="278"/>
                </a:lnTo>
                <a:lnTo>
                  <a:pt x="5832" y="343"/>
                </a:lnTo>
                <a:lnTo>
                  <a:pt x="5832" y="347"/>
                </a:lnTo>
                <a:lnTo>
                  <a:pt x="5833" y="364"/>
                </a:lnTo>
                <a:lnTo>
                  <a:pt x="5833" y="362"/>
                </a:lnTo>
                <a:lnTo>
                  <a:pt x="5833" y="362"/>
                </a:lnTo>
                <a:lnTo>
                  <a:pt x="5833" y="308"/>
                </a:lnTo>
                <a:lnTo>
                  <a:pt x="5833" y="301"/>
                </a:lnTo>
                <a:lnTo>
                  <a:pt x="5834" y="264"/>
                </a:lnTo>
                <a:lnTo>
                  <a:pt x="5834" y="264"/>
                </a:lnTo>
                <a:lnTo>
                  <a:pt x="5834" y="301"/>
                </a:lnTo>
                <a:lnTo>
                  <a:pt x="5835" y="306"/>
                </a:lnTo>
                <a:lnTo>
                  <a:pt x="5835" y="347"/>
                </a:lnTo>
                <a:lnTo>
                  <a:pt x="5835" y="351"/>
                </a:lnTo>
                <a:lnTo>
                  <a:pt x="5835" y="371"/>
                </a:lnTo>
                <a:lnTo>
                  <a:pt x="5836" y="372"/>
                </a:lnTo>
                <a:lnTo>
                  <a:pt x="5836" y="374"/>
                </a:lnTo>
                <a:lnTo>
                  <a:pt x="5836" y="372"/>
                </a:lnTo>
                <a:lnTo>
                  <a:pt x="5836" y="372"/>
                </a:lnTo>
                <a:lnTo>
                  <a:pt x="5837" y="361"/>
                </a:lnTo>
                <a:lnTo>
                  <a:pt x="5837" y="361"/>
                </a:lnTo>
                <a:lnTo>
                  <a:pt x="5837" y="358"/>
                </a:lnTo>
                <a:lnTo>
                  <a:pt x="5837" y="359"/>
                </a:lnTo>
                <a:lnTo>
                  <a:pt x="5837" y="358"/>
                </a:lnTo>
                <a:lnTo>
                  <a:pt x="5838" y="371"/>
                </a:lnTo>
                <a:lnTo>
                  <a:pt x="5838" y="373"/>
                </a:lnTo>
                <a:lnTo>
                  <a:pt x="5838" y="380"/>
                </a:lnTo>
                <a:lnTo>
                  <a:pt x="5838" y="368"/>
                </a:lnTo>
                <a:lnTo>
                  <a:pt x="5838" y="361"/>
                </a:lnTo>
                <a:lnTo>
                  <a:pt x="5839" y="191"/>
                </a:lnTo>
                <a:lnTo>
                  <a:pt x="5839" y="179"/>
                </a:lnTo>
                <a:lnTo>
                  <a:pt x="5839" y="138"/>
                </a:lnTo>
                <a:lnTo>
                  <a:pt x="5839" y="163"/>
                </a:lnTo>
                <a:lnTo>
                  <a:pt x="5840" y="174"/>
                </a:lnTo>
                <a:lnTo>
                  <a:pt x="5840" y="291"/>
                </a:lnTo>
                <a:lnTo>
                  <a:pt x="5840" y="298"/>
                </a:lnTo>
                <a:lnTo>
                  <a:pt x="5840" y="345"/>
                </a:lnTo>
                <a:lnTo>
                  <a:pt x="5840" y="346"/>
                </a:lnTo>
                <a:lnTo>
                  <a:pt x="5841" y="353"/>
                </a:lnTo>
                <a:lnTo>
                  <a:pt x="5841" y="344"/>
                </a:lnTo>
                <a:lnTo>
                  <a:pt x="5841" y="340"/>
                </a:lnTo>
                <a:lnTo>
                  <a:pt x="5842" y="282"/>
                </a:lnTo>
                <a:lnTo>
                  <a:pt x="5842" y="277"/>
                </a:lnTo>
                <a:lnTo>
                  <a:pt x="5842" y="260"/>
                </a:lnTo>
                <a:lnTo>
                  <a:pt x="5842" y="265"/>
                </a:lnTo>
                <a:lnTo>
                  <a:pt x="5842" y="267"/>
                </a:lnTo>
                <a:lnTo>
                  <a:pt x="5843" y="312"/>
                </a:lnTo>
                <a:lnTo>
                  <a:pt x="5843" y="317"/>
                </a:lnTo>
                <a:lnTo>
                  <a:pt x="5843" y="350"/>
                </a:lnTo>
                <a:lnTo>
                  <a:pt x="5843" y="352"/>
                </a:lnTo>
                <a:lnTo>
                  <a:pt x="5844" y="368"/>
                </a:lnTo>
                <a:lnTo>
                  <a:pt x="5844" y="367"/>
                </a:lnTo>
                <a:lnTo>
                  <a:pt x="5844" y="368"/>
                </a:lnTo>
                <a:lnTo>
                  <a:pt x="5844" y="364"/>
                </a:lnTo>
                <a:lnTo>
                  <a:pt x="5845" y="363"/>
                </a:lnTo>
                <a:lnTo>
                  <a:pt x="5845" y="356"/>
                </a:lnTo>
                <a:lnTo>
                  <a:pt x="5845" y="356"/>
                </a:lnTo>
                <a:lnTo>
                  <a:pt x="5845" y="354"/>
                </a:lnTo>
                <a:lnTo>
                  <a:pt x="5846" y="358"/>
                </a:lnTo>
                <a:lnTo>
                  <a:pt x="5846" y="359"/>
                </a:lnTo>
                <a:lnTo>
                  <a:pt x="5846" y="374"/>
                </a:lnTo>
                <a:lnTo>
                  <a:pt x="5846" y="376"/>
                </a:lnTo>
                <a:lnTo>
                  <a:pt x="5846" y="383"/>
                </a:lnTo>
                <a:lnTo>
                  <a:pt x="5847" y="364"/>
                </a:lnTo>
                <a:lnTo>
                  <a:pt x="5847" y="356"/>
                </a:lnTo>
                <a:lnTo>
                  <a:pt x="5847" y="187"/>
                </a:lnTo>
                <a:lnTo>
                  <a:pt x="5848" y="174"/>
                </a:lnTo>
                <a:lnTo>
                  <a:pt x="5848" y="146"/>
                </a:lnTo>
                <a:lnTo>
                  <a:pt x="5848" y="180"/>
                </a:lnTo>
                <a:lnTo>
                  <a:pt x="5848" y="190"/>
                </a:lnTo>
                <a:lnTo>
                  <a:pt x="5848" y="302"/>
                </a:lnTo>
                <a:lnTo>
                  <a:pt x="5849" y="310"/>
                </a:lnTo>
                <a:lnTo>
                  <a:pt x="5849" y="354"/>
                </a:lnTo>
                <a:lnTo>
                  <a:pt x="5849" y="357"/>
                </a:lnTo>
                <a:lnTo>
                  <a:pt x="5849" y="363"/>
                </a:lnTo>
                <a:lnTo>
                  <a:pt x="5850" y="350"/>
                </a:lnTo>
                <a:lnTo>
                  <a:pt x="5850" y="346"/>
                </a:lnTo>
                <a:lnTo>
                  <a:pt x="5850" y="286"/>
                </a:lnTo>
                <a:lnTo>
                  <a:pt x="5850" y="282"/>
                </a:lnTo>
                <a:lnTo>
                  <a:pt x="5851" y="268"/>
                </a:lnTo>
                <a:lnTo>
                  <a:pt x="5851" y="275"/>
                </a:lnTo>
                <a:lnTo>
                  <a:pt x="5851" y="277"/>
                </a:lnTo>
                <a:lnTo>
                  <a:pt x="5851" y="321"/>
                </a:lnTo>
                <a:lnTo>
                  <a:pt x="5851" y="325"/>
                </a:lnTo>
                <a:lnTo>
                  <a:pt x="5852" y="359"/>
                </a:lnTo>
                <a:lnTo>
                  <a:pt x="5852" y="362"/>
                </a:lnTo>
                <a:lnTo>
                  <a:pt x="5852" y="371"/>
                </a:lnTo>
                <a:lnTo>
                  <a:pt x="5852" y="371"/>
                </a:lnTo>
                <a:lnTo>
                  <a:pt x="5853" y="372"/>
                </a:lnTo>
                <a:lnTo>
                  <a:pt x="5853" y="373"/>
                </a:lnTo>
                <a:lnTo>
                  <a:pt x="5853" y="369"/>
                </a:lnTo>
                <a:lnTo>
                  <a:pt x="5853" y="369"/>
                </a:lnTo>
                <a:lnTo>
                  <a:pt x="5853" y="360"/>
                </a:lnTo>
                <a:lnTo>
                  <a:pt x="5854" y="359"/>
                </a:lnTo>
                <a:lnTo>
                  <a:pt x="5854" y="358"/>
                </a:lnTo>
                <a:lnTo>
                  <a:pt x="5854" y="362"/>
                </a:lnTo>
                <a:lnTo>
                  <a:pt x="5854" y="362"/>
                </a:lnTo>
                <a:lnTo>
                  <a:pt x="5855" y="378"/>
                </a:lnTo>
                <a:lnTo>
                  <a:pt x="5855" y="380"/>
                </a:lnTo>
                <a:lnTo>
                  <a:pt x="5855" y="384"/>
                </a:lnTo>
                <a:lnTo>
                  <a:pt x="5855" y="372"/>
                </a:lnTo>
                <a:lnTo>
                  <a:pt x="5855" y="364"/>
                </a:lnTo>
                <a:lnTo>
                  <a:pt x="5856" y="196"/>
                </a:lnTo>
                <a:lnTo>
                  <a:pt x="5856" y="184"/>
                </a:lnTo>
                <a:lnTo>
                  <a:pt x="5856" y="148"/>
                </a:lnTo>
                <a:lnTo>
                  <a:pt x="5856" y="175"/>
                </a:lnTo>
                <a:lnTo>
                  <a:pt x="5857" y="186"/>
                </a:lnTo>
                <a:lnTo>
                  <a:pt x="5857" y="298"/>
                </a:lnTo>
                <a:lnTo>
                  <a:pt x="5857" y="306"/>
                </a:lnTo>
                <a:lnTo>
                  <a:pt x="5857" y="358"/>
                </a:lnTo>
                <a:lnTo>
                  <a:pt x="5858" y="361"/>
                </a:lnTo>
                <a:lnTo>
                  <a:pt x="5858" y="367"/>
                </a:lnTo>
                <a:lnTo>
                  <a:pt x="5858" y="357"/>
                </a:lnTo>
                <a:lnTo>
                  <a:pt x="5858" y="352"/>
                </a:lnTo>
                <a:lnTo>
                  <a:pt x="5859" y="286"/>
                </a:lnTo>
                <a:lnTo>
                  <a:pt x="5859" y="281"/>
                </a:lnTo>
                <a:lnTo>
                  <a:pt x="5859" y="260"/>
                </a:lnTo>
                <a:lnTo>
                  <a:pt x="5859" y="266"/>
                </a:lnTo>
                <a:lnTo>
                  <a:pt x="5859" y="268"/>
                </a:lnTo>
                <a:lnTo>
                  <a:pt x="5860" y="317"/>
                </a:lnTo>
                <a:lnTo>
                  <a:pt x="5860" y="322"/>
                </a:lnTo>
                <a:lnTo>
                  <a:pt x="5860" y="358"/>
                </a:lnTo>
                <a:lnTo>
                  <a:pt x="5861" y="361"/>
                </a:lnTo>
                <a:lnTo>
                  <a:pt x="5861" y="371"/>
                </a:lnTo>
                <a:lnTo>
                  <a:pt x="5861" y="371"/>
                </a:lnTo>
                <a:lnTo>
                  <a:pt x="5861" y="371"/>
                </a:lnTo>
                <a:lnTo>
                  <a:pt x="5861" y="372"/>
                </a:lnTo>
                <a:lnTo>
                  <a:pt x="5861" y="365"/>
                </a:lnTo>
                <a:lnTo>
                  <a:pt x="5862" y="365"/>
                </a:lnTo>
                <a:lnTo>
                  <a:pt x="5862" y="355"/>
                </a:lnTo>
                <a:lnTo>
                  <a:pt x="5862" y="356"/>
                </a:lnTo>
                <a:lnTo>
                  <a:pt x="5862" y="355"/>
                </a:lnTo>
                <a:lnTo>
                  <a:pt x="5862" y="355"/>
                </a:lnTo>
                <a:lnTo>
                  <a:pt x="5862" y="357"/>
                </a:lnTo>
                <a:lnTo>
                  <a:pt x="5862" y="357"/>
                </a:lnTo>
                <a:lnTo>
                  <a:pt x="5863" y="359"/>
                </a:lnTo>
                <a:lnTo>
                  <a:pt x="5863" y="374"/>
                </a:lnTo>
                <a:lnTo>
                  <a:pt x="5863" y="375"/>
                </a:lnTo>
                <a:lnTo>
                  <a:pt x="5864" y="314"/>
                </a:lnTo>
                <a:lnTo>
                  <a:pt x="5864" y="298"/>
                </a:lnTo>
                <a:lnTo>
                  <a:pt x="5864" y="146"/>
                </a:lnTo>
                <a:lnTo>
                  <a:pt x="5864" y="141"/>
                </a:lnTo>
                <a:lnTo>
                  <a:pt x="5864" y="138"/>
                </a:lnTo>
                <a:lnTo>
                  <a:pt x="5865" y="214"/>
                </a:lnTo>
                <a:lnTo>
                  <a:pt x="5865" y="226"/>
                </a:lnTo>
                <a:lnTo>
                  <a:pt x="5865" y="318"/>
                </a:lnTo>
                <a:lnTo>
                  <a:pt x="5866" y="322"/>
                </a:lnTo>
                <a:lnTo>
                  <a:pt x="5866" y="350"/>
                </a:lnTo>
                <a:lnTo>
                  <a:pt x="5866" y="351"/>
                </a:lnTo>
                <a:lnTo>
                  <a:pt x="5866" y="352"/>
                </a:lnTo>
                <a:lnTo>
                  <a:pt x="5866" y="319"/>
                </a:lnTo>
                <a:lnTo>
                  <a:pt x="5866" y="313"/>
                </a:lnTo>
                <a:lnTo>
                  <a:pt x="5867" y="259"/>
                </a:lnTo>
                <a:lnTo>
                  <a:pt x="5867" y="257"/>
                </a:lnTo>
                <a:lnTo>
                  <a:pt x="5867" y="256"/>
                </a:lnTo>
                <a:lnTo>
                  <a:pt x="5868" y="278"/>
                </a:lnTo>
                <a:lnTo>
                  <a:pt x="5868" y="282"/>
                </a:lnTo>
                <a:lnTo>
                  <a:pt x="5868" y="327"/>
                </a:lnTo>
                <a:lnTo>
                  <a:pt x="5868" y="331"/>
                </a:lnTo>
                <a:lnTo>
                  <a:pt x="5869" y="357"/>
                </a:lnTo>
                <a:lnTo>
                  <a:pt x="5869" y="358"/>
                </a:lnTo>
                <a:lnTo>
                  <a:pt x="5869" y="362"/>
                </a:lnTo>
                <a:lnTo>
                  <a:pt x="5869" y="361"/>
                </a:lnTo>
                <a:lnTo>
                  <a:pt x="5869" y="361"/>
                </a:lnTo>
                <a:lnTo>
                  <a:pt x="5870" y="350"/>
                </a:lnTo>
                <a:lnTo>
                  <a:pt x="5870" y="349"/>
                </a:lnTo>
                <a:lnTo>
                  <a:pt x="5870" y="344"/>
                </a:lnTo>
                <a:lnTo>
                  <a:pt x="5870" y="344"/>
                </a:lnTo>
                <a:lnTo>
                  <a:pt x="5871" y="344"/>
                </a:lnTo>
                <a:lnTo>
                  <a:pt x="5871" y="354"/>
                </a:lnTo>
                <a:lnTo>
                  <a:pt x="5871" y="355"/>
                </a:lnTo>
                <a:lnTo>
                  <a:pt x="5872" y="367"/>
                </a:lnTo>
                <a:lnTo>
                  <a:pt x="5872" y="366"/>
                </a:lnTo>
                <a:lnTo>
                  <a:pt x="5872" y="364"/>
                </a:lnTo>
                <a:lnTo>
                  <a:pt x="5872" y="242"/>
                </a:lnTo>
                <a:lnTo>
                  <a:pt x="5872" y="224"/>
                </a:lnTo>
                <a:lnTo>
                  <a:pt x="5873" y="116"/>
                </a:lnTo>
                <a:lnTo>
                  <a:pt x="5873" y="116"/>
                </a:lnTo>
                <a:lnTo>
                  <a:pt x="5873" y="120"/>
                </a:lnTo>
                <a:lnTo>
                  <a:pt x="5873" y="235"/>
                </a:lnTo>
                <a:lnTo>
                  <a:pt x="5874" y="245"/>
                </a:lnTo>
                <a:lnTo>
                  <a:pt x="5874" y="314"/>
                </a:lnTo>
                <a:lnTo>
                  <a:pt x="5874" y="316"/>
                </a:lnTo>
                <a:lnTo>
                  <a:pt x="5874" y="328"/>
                </a:lnTo>
                <a:lnTo>
                  <a:pt x="5874" y="325"/>
                </a:lnTo>
                <a:lnTo>
                  <a:pt x="5875" y="322"/>
                </a:lnTo>
                <a:lnTo>
                  <a:pt x="5875" y="277"/>
                </a:lnTo>
                <a:lnTo>
                  <a:pt x="5875" y="272"/>
                </a:lnTo>
                <a:lnTo>
                  <a:pt x="5875" y="242"/>
                </a:lnTo>
                <a:lnTo>
                  <a:pt x="5875" y="243"/>
                </a:lnTo>
                <a:lnTo>
                  <a:pt x="5876" y="242"/>
                </a:lnTo>
                <a:lnTo>
                  <a:pt x="5876" y="281"/>
                </a:lnTo>
                <a:lnTo>
                  <a:pt x="5876" y="285"/>
                </a:lnTo>
                <a:lnTo>
                  <a:pt x="5877" y="323"/>
                </a:lnTo>
                <a:lnTo>
                  <a:pt x="5877" y="326"/>
                </a:lnTo>
                <a:lnTo>
                  <a:pt x="5877" y="342"/>
                </a:lnTo>
                <a:lnTo>
                  <a:pt x="5877" y="343"/>
                </a:lnTo>
                <a:lnTo>
                  <a:pt x="5877" y="344"/>
                </a:lnTo>
                <a:lnTo>
                  <a:pt x="5878" y="339"/>
                </a:lnTo>
                <a:lnTo>
                  <a:pt x="5878" y="338"/>
                </a:lnTo>
                <a:lnTo>
                  <a:pt x="5878" y="330"/>
                </a:lnTo>
                <a:lnTo>
                  <a:pt x="5879" y="329"/>
                </a:lnTo>
                <a:lnTo>
                  <a:pt x="5879" y="327"/>
                </a:lnTo>
                <a:lnTo>
                  <a:pt x="5879" y="329"/>
                </a:lnTo>
                <a:lnTo>
                  <a:pt x="5879" y="329"/>
                </a:lnTo>
                <a:lnTo>
                  <a:pt x="5879" y="330"/>
                </a:lnTo>
                <a:lnTo>
                  <a:pt x="5879" y="345"/>
                </a:lnTo>
                <a:lnTo>
                  <a:pt x="5880" y="347"/>
                </a:lnTo>
                <a:lnTo>
                  <a:pt x="5880" y="357"/>
                </a:lnTo>
                <a:lnTo>
                  <a:pt x="5880" y="354"/>
                </a:lnTo>
                <a:lnTo>
                  <a:pt x="5880" y="351"/>
                </a:lnTo>
                <a:lnTo>
                  <a:pt x="5881" y="194"/>
                </a:lnTo>
                <a:lnTo>
                  <a:pt x="5881" y="178"/>
                </a:lnTo>
                <a:lnTo>
                  <a:pt x="5881" y="112"/>
                </a:lnTo>
                <a:lnTo>
                  <a:pt x="5881" y="119"/>
                </a:lnTo>
                <a:lnTo>
                  <a:pt x="5881" y="124"/>
                </a:lnTo>
                <a:lnTo>
                  <a:pt x="5882" y="243"/>
                </a:lnTo>
                <a:lnTo>
                  <a:pt x="5882" y="252"/>
                </a:lnTo>
                <a:lnTo>
                  <a:pt x="5882" y="308"/>
                </a:lnTo>
                <a:lnTo>
                  <a:pt x="5883" y="310"/>
                </a:lnTo>
                <a:lnTo>
                  <a:pt x="5883" y="318"/>
                </a:lnTo>
                <a:lnTo>
                  <a:pt x="5883" y="312"/>
                </a:lnTo>
                <a:lnTo>
                  <a:pt x="5883" y="310"/>
                </a:lnTo>
                <a:lnTo>
                  <a:pt x="5883" y="258"/>
                </a:lnTo>
                <a:lnTo>
                  <a:pt x="5884" y="254"/>
                </a:lnTo>
                <a:lnTo>
                  <a:pt x="5884" y="238"/>
                </a:lnTo>
                <a:lnTo>
                  <a:pt x="5884" y="240"/>
                </a:lnTo>
                <a:lnTo>
                  <a:pt x="5884" y="242"/>
                </a:lnTo>
                <a:lnTo>
                  <a:pt x="5885" y="283"/>
                </a:lnTo>
                <a:lnTo>
                  <a:pt x="5885" y="287"/>
                </a:lnTo>
                <a:lnTo>
                  <a:pt x="5885" y="321"/>
                </a:lnTo>
                <a:lnTo>
                  <a:pt x="5885" y="325"/>
                </a:lnTo>
                <a:lnTo>
                  <a:pt x="5886" y="337"/>
                </a:lnTo>
                <a:lnTo>
                  <a:pt x="5886" y="338"/>
                </a:lnTo>
                <a:lnTo>
                  <a:pt x="5886" y="338"/>
                </a:lnTo>
                <a:lnTo>
                  <a:pt x="5886" y="333"/>
                </a:lnTo>
                <a:lnTo>
                  <a:pt x="5887" y="332"/>
                </a:lnTo>
                <a:lnTo>
                  <a:pt x="5887" y="326"/>
                </a:lnTo>
                <a:lnTo>
                  <a:pt x="5887" y="326"/>
                </a:lnTo>
                <a:lnTo>
                  <a:pt x="5887" y="326"/>
                </a:lnTo>
                <a:lnTo>
                  <a:pt x="5887" y="330"/>
                </a:lnTo>
                <a:lnTo>
                  <a:pt x="5888" y="330"/>
                </a:lnTo>
                <a:lnTo>
                  <a:pt x="5888" y="347"/>
                </a:lnTo>
                <a:lnTo>
                  <a:pt x="5888" y="348"/>
                </a:lnTo>
                <a:lnTo>
                  <a:pt x="5888" y="363"/>
                </a:lnTo>
                <a:lnTo>
                  <a:pt x="5889" y="363"/>
                </a:lnTo>
                <a:lnTo>
                  <a:pt x="5889" y="261"/>
                </a:lnTo>
                <a:lnTo>
                  <a:pt x="5889" y="242"/>
                </a:lnTo>
                <a:lnTo>
                  <a:pt x="5890" y="117"/>
                </a:lnTo>
                <a:lnTo>
                  <a:pt x="5890" y="115"/>
                </a:lnTo>
                <a:lnTo>
                  <a:pt x="5890" y="114"/>
                </a:lnTo>
                <a:lnTo>
                  <a:pt x="5890" y="209"/>
                </a:lnTo>
                <a:lnTo>
                  <a:pt x="5890" y="220"/>
                </a:lnTo>
                <a:lnTo>
                  <a:pt x="5891" y="304"/>
                </a:lnTo>
                <a:lnTo>
                  <a:pt x="5891" y="308"/>
                </a:lnTo>
                <a:lnTo>
                  <a:pt x="5891" y="327"/>
                </a:lnTo>
                <a:lnTo>
                  <a:pt x="5891" y="326"/>
                </a:lnTo>
                <a:lnTo>
                  <a:pt x="5892" y="324"/>
                </a:lnTo>
                <a:lnTo>
                  <a:pt x="5892" y="278"/>
                </a:lnTo>
                <a:lnTo>
                  <a:pt x="5892" y="274"/>
                </a:lnTo>
                <a:lnTo>
                  <a:pt x="5892" y="240"/>
                </a:lnTo>
                <a:lnTo>
                  <a:pt x="5892" y="239"/>
                </a:lnTo>
                <a:lnTo>
                  <a:pt x="5893" y="239"/>
                </a:lnTo>
                <a:lnTo>
                  <a:pt x="5893" y="271"/>
                </a:lnTo>
                <a:lnTo>
                  <a:pt x="5893" y="274"/>
                </a:lnTo>
                <a:lnTo>
                  <a:pt x="5894" y="316"/>
                </a:lnTo>
                <a:lnTo>
                  <a:pt x="5894" y="319"/>
                </a:lnTo>
                <a:lnTo>
                  <a:pt x="5894" y="337"/>
                </a:lnTo>
                <a:lnTo>
                  <a:pt x="5894" y="338"/>
                </a:lnTo>
                <a:lnTo>
                  <a:pt x="5894" y="340"/>
                </a:lnTo>
                <a:lnTo>
                  <a:pt x="5895" y="336"/>
                </a:lnTo>
                <a:lnTo>
                  <a:pt x="5895" y="335"/>
                </a:lnTo>
                <a:lnTo>
                  <a:pt x="5895" y="328"/>
                </a:lnTo>
                <a:lnTo>
                  <a:pt x="5895" y="328"/>
                </a:lnTo>
                <a:lnTo>
                  <a:pt x="5895" y="327"/>
                </a:lnTo>
                <a:lnTo>
                  <a:pt x="5896" y="324"/>
                </a:lnTo>
                <a:lnTo>
                  <a:pt x="5896" y="324"/>
                </a:lnTo>
                <a:lnTo>
                  <a:pt x="5896" y="324"/>
                </a:lnTo>
                <a:lnTo>
                  <a:pt x="5896" y="334"/>
                </a:lnTo>
                <a:lnTo>
                  <a:pt x="5897" y="336"/>
                </a:lnTo>
                <a:lnTo>
                  <a:pt x="5897" y="354"/>
                </a:lnTo>
                <a:lnTo>
                  <a:pt x="5897" y="356"/>
                </a:lnTo>
                <a:lnTo>
                  <a:pt x="5897" y="362"/>
                </a:lnTo>
                <a:lnTo>
                  <a:pt x="5898" y="354"/>
                </a:lnTo>
                <a:lnTo>
                  <a:pt x="5898" y="348"/>
                </a:lnTo>
                <a:lnTo>
                  <a:pt x="5898" y="190"/>
                </a:lnTo>
                <a:lnTo>
                  <a:pt x="5898" y="174"/>
                </a:lnTo>
                <a:lnTo>
                  <a:pt x="5899" y="110"/>
                </a:lnTo>
                <a:lnTo>
                  <a:pt x="5899" y="124"/>
                </a:lnTo>
                <a:lnTo>
                  <a:pt x="5899" y="133"/>
                </a:lnTo>
                <a:lnTo>
                  <a:pt x="5899" y="259"/>
                </a:lnTo>
                <a:lnTo>
                  <a:pt x="5900" y="269"/>
                </a:lnTo>
                <a:lnTo>
                  <a:pt x="5900" y="326"/>
                </a:lnTo>
                <a:lnTo>
                  <a:pt x="5900" y="328"/>
                </a:lnTo>
                <a:lnTo>
                  <a:pt x="5900" y="333"/>
                </a:lnTo>
                <a:lnTo>
                  <a:pt x="5900" y="319"/>
                </a:lnTo>
                <a:lnTo>
                  <a:pt x="5901" y="315"/>
                </a:lnTo>
                <a:lnTo>
                  <a:pt x="5901" y="255"/>
                </a:lnTo>
                <a:lnTo>
                  <a:pt x="5901" y="250"/>
                </a:lnTo>
                <a:lnTo>
                  <a:pt x="5901" y="233"/>
                </a:lnTo>
                <a:lnTo>
                  <a:pt x="5901" y="237"/>
                </a:lnTo>
                <a:lnTo>
                  <a:pt x="5902" y="242"/>
                </a:lnTo>
                <a:lnTo>
                  <a:pt x="5902" y="292"/>
                </a:lnTo>
                <a:lnTo>
                  <a:pt x="5902" y="296"/>
                </a:lnTo>
                <a:lnTo>
                  <a:pt x="5903" y="331"/>
                </a:lnTo>
                <a:lnTo>
                  <a:pt x="5903" y="333"/>
                </a:lnTo>
                <a:lnTo>
                  <a:pt x="5903" y="341"/>
                </a:lnTo>
                <a:lnTo>
                  <a:pt x="5903" y="340"/>
                </a:lnTo>
                <a:lnTo>
                  <a:pt x="5903" y="340"/>
                </a:lnTo>
                <a:lnTo>
                  <a:pt x="5904" y="331"/>
                </a:lnTo>
                <a:lnTo>
                  <a:pt x="5904" y="330"/>
                </a:lnTo>
                <a:lnTo>
                  <a:pt x="5904" y="322"/>
                </a:lnTo>
                <a:lnTo>
                  <a:pt x="5905" y="323"/>
                </a:lnTo>
                <a:lnTo>
                  <a:pt x="5905" y="321"/>
                </a:lnTo>
                <a:lnTo>
                  <a:pt x="5905" y="326"/>
                </a:lnTo>
                <a:lnTo>
                  <a:pt x="5905" y="327"/>
                </a:lnTo>
                <a:lnTo>
                  <a:pt x="5905" y="341"/>
                </a:lnTo>
                <a:lnTo>
                  <a:pt x="5906" y="344"/>
                </a:lnTo>
                <a:lnTo>
                  <a:pt x="5906" y="361"/>
                </a:lnTo>
                <a:lnTo>
                  <a:pt x="5906" y="362"/>
                </a:lnTo>
                <a:lnTo>
                  <a:pt x="5907" y="285"/>
                </a:lnTo>
                <a:lnTo>
                  <a:pt x="5907" y="265"/>
                </a:lnTo>
                <a:lnTo>
                  <a:pt x="5907" y="98"/>
                </a:lnTo>
                <a:lnTo>
                  <a:pt x="5907" y="93"/>
                </a:lnTo>
                <a:lnTo>
                  <a:pt x="5907" y="88"/>
                </a:lnTo>
                <a:lnTo>
                  <a:pt x="5908" y="176"/>
                </a:lnTo>
                <a:lnTo>
                  <a:pt x="5908" y="188"/>
                </a:lnTo>
                <a:lnTo>
                  <a:pt x="5908" y="287"/>
                </a:lnTo>
                <a:lnTo>
                  <a:pt x="5909" y="291"/>
                </a:lnTo>
                <a:lnTo>
                  <a:pt x="5909" y="310"/>
                </a:lnTo>
                <a:lnTo>
                  <a:pt x="5909" y="309"/>
                </a:lnTo>
                <a:lnTo>
                  <a:pt x="5909" y="310"/>
                </a:lnTo>
                <a:lnTo>
                  <a:pt x="5909" y="277"/>
                </a:lnTo>
                <a:lnTo>
                  <a:pt x="5910" y="271"/>
                </a:lnTo>
                <a:lnTo>
                  <a:pt x="5910" y="232"/>
                </a:lnTo>
                <a:lnTo>
                  <a:pt x="5910" y="230"/>
                </a:lnTo>
                <a:lnTo>
                  <a:pt x="5910" y="229"/>
                </a:lnTo>
                <a:lnTo>
                  <a:pt x="5911" y="250"/>
                </a:lnTo>
                <a:lnTo>
                  <a:pt x="5911" y="255"/>
                </a:lnTo>
                <a:lnTo>
                  <a:pt x="5911" y="299"/>
                </a:lnTo>
                <a:lnTo>
                  <a:pt x="5911" y="302"/>
                </a:lnTo>
                <a:lnTo>
                  <a:pt x="5912" y="324"/>
                </a:lnTo>
                <a:lnTo>
                  <a:pt x="5912" y="326"/>
                </a:lnTo>
                <a:lnTo>
                  <a:pt x="5912" y="329"/>
                </a:lnTo>
                <a:lnTo>
                  <a:pt x="5912" y="328"/>
                </a:lnTo>
                <a:lnTo>
                  <a:pt x="5912" y="328"/>
                </a:lnTo>
                <a:lnTo>
                  <a:pt x="5913" y="321"/>
                </a:lnTo>
                <a:lnTo>
                  <a:pt x="5913" y="321"/>
                </a:lnTo>
                <a:lnTo>
                  <a:pt x="5913" y="317"/>
                </a:lnTo>
                <a:lnTo>
                  <a:pt x="5913" y="317"/>
                </a:lnTo>
                <a:lnTo>
                  <a:pt x="5914" y="316"/>
                </a:lnTo>
                <a:lnTo>
                  <a:pt x="5914" y="315"/>
                </a:lnTo>
                <a:lnTo>
                  <a:pt x="5914" y="324"/>
                </a:lnTo>
                <a:lnTo>
                  <a:pt x="5914" y="325"/>
                </a:lnTo>
                <a:lnTo>
                  <a:pt x="5914" y="343"/>
                </a:lnTo>
                <a:lnTo>
                  <a:pt x="5915" y="344"/>
                </a:lnTo>
                <a:lnTo>
                  <a:pt x="5915" y="359"/>
                </a:lnTo>
                <a:lnTo>
                  <a:pt x="5915" y="358"/>
                </a:lnTo>
                <a:lnTo>
                  <a:pt x="5915" y="358"/>
                </a:lnTo>
                <a:lnTo>
                  <a:pt x="5916" y="270"/>
                </a:lnTo>
                <a:lnTo>
                  <a:pt x="5916" y="251"/>
                </a:lnTo>
                <a:lnTo>
                  <a:pt x="5916" y="95"/>
                </a:lnTo>
                <a:lnTo>
                  <a:pt x="5916" y="93"/>
                </a:lnTo>
                <a:lnTo>
                  <a:pt x="5916" y="92"/>
                </a:lnTo>
                <a:lnTo>
                  <a:pt x="5917" y="194"/>
                </a:lnTo>
                <a:lnTo>
                  <a:pt x="5917" y="206"/>
                </a:lnTo>
                <a:lnTo>
                  <a:pt x="5917" y="292"/>
                </a:lnTo>
                <a:lnTo>
                  <a:pt x="5918" y="296"/>
                </a:lnTo>
                <a:lnTo>
                  <a:pt x="5918" y="311"/>
                </a:lnTo>
                <a:lnTo>
                  <a:pt x="5918" y="309"/>
                </a:lnTo>
                <a:lnTo>
                  <a:pt x="5918" y="308"/>
                </a:lnTo>
                <a:lnTo>
                  <a:pt x="5918" y="273"/>
                </a:lnTo>
                <a:lnTo>
                  <a:pt x="5918" y="267"/>
                </a:lnTo>
                <a:lnTo>
                  <a:pt x="5919" y="231"/>
                </a:lnTo>
                <a:lnTo>
                  <a:pt x="5919" y="230"/>
                </a:lnTo>
                <a:lnTo>
                  <a:pt x="5920" y="261"/>
                </a:lnTo>
                <a:lnTo>
                  <a:pt x="5920" y="266"/>
                </a:lnTo>
                <a:lnTo>
                  <a:pt x="5920" y="306"/>
                </a:lnTo>
                <a:lnTo>
                  <a:pt x="5920" y="309"/>
                </a:lnTo>
                <a:lnTo>
                  <a:pt x="5921" y="328"/>
                </a:lnTo>
                <a:lnTo>
                  <a:pt x="5921" y="328"/>
                </a:lnTo>
                <a:lnTo>
                  <a:pt x="5921" y="329"/>
                </a:lnTo>
                <a:lnTo>
                  <a:pt x="5921" y="331"/>
                </a:lnTo>
                <a:lnTo>
                  <a:pt x="5921" y="330"/>
                </a:lnTo>
                <a:lnTo>
                  <a:pt x="5921" y="330"/>
                </a:lnTo>
                <a:lnTo>
                  <a:pt x="5922" y="323"/>
                </a:lnTo>
                <a:lnTo>
                  <a:pt x="5922" y="323"/>
                </a:lnTo>
                <a:lnTo>
                  <a:pt x="5922" y="323"/>
                </a:lnTo>
                <a:lnTo>
                  <a:pt x="5922" y="321"/>
                </a:lnTo>
                <a:lnTo>
                  <a:pt x="5922" y="322"/>
                </a:lnTo>
                <a:lnTo>
                  <a:pt x="5923" y="323"/>
                </a:lnTo>
                <a:lnTo>
                  <a:pt x="5923" y="331"/>
                </a:lnTo>
                <a:lnTo>
                  <a:pt x="5923" y="332"/>
                </a:lnTo>
                <a:lnTo>
                  <a:pt x="5924" y="350"/>
                </a:lnTo>
                <a:lnTo>
                  <a:pt x="5924" y="352"/>
                </a:lnTo>
                <a:lnTo>
                  <a:pt x="5924" y="369"/>
                </a:lnTo>
                <a:lnTo>
                  <a:pt x="5924" y="369"/>
                </a:lnTo>
                <a:lnTo>
                  <a:pt x="5924" y="372"/>
                </a:lnTo>
                <a:lnTo>
                  <a:pt x="5925" y="351"/>
                </a:lnTo>
                <a:lnTo>
                  <a:pt x="5925" y="340"/>
                </a:lnTo>
                <a:lnTo>
                  <a:pt x="5925" y="146"/>
                </a:lnTo>
                <a:lnTo>
                  <a:pt x="5925" y="133"/>
                </a:lnTo>
                <a:lnTo>
                  <a:pt x="5925" y="98"/>
                </a:lnTo>
                <a:lnTo>
                  <a:pt x="5926" y="141"/>
                </a:lnTo>
                <a:lnTo>
                  <a:pt x="5926" y="153"/>
                </a:lnTo>
                <a:lnTo>
                  <a:pt x="5926" y="277"/>
                </a:lnTo>
                <a:lnTo>
                  <a:pt x="5927" y="285"/>
                </a:lnTo>
                <a:lnTo>
                  <a:pt x="5927" y="325"/>
                </a:lnTo>
                <a:lnTo>
                  <a:pt x="5927" y="326"/>
                </a:lnTo>
                <a:lnTo>
                  <a:pt x="5927" y="329"/>
                </a:lnTo>
                <a:lnTo>
                  <a:pt x="5927" y="315"/>
                </a:lnTo>
                <a:lnTo>
                  <a:pt x="5928" y="310"/>
                </a:lnTo>
                <a:lnTo>
                  <a:pt x="5928" y="254"/>
                </a:lnTo>
                <a:lnTo>
                  <a:pt x="5928" y="251"/>
                </a:lnTo>
                <a:lnTo>
                  <a:pt x="5928" y="240"/>
                </a:lnTo>
                <a:lnTo>
                  <a:pt x="5929" y="248"/>
                </a:lnTo>
                <a:lnTo>
                  <a:pt x="5929" y="252"/>
                </a:lnTo>
                <a:lnTo>
                  <a:pt x="5929" y="298"/>
                </a:lnTo>
                <a:lnTo>
                  <a:pt x="5929" y="302"/>
                </a:lnTo>
                <a:lnTo>
                  <a:pt x="5930" y="336"/>
                </a:lnTo>
                <a:lnTo>
                  <a:pt x="5930" y="338"/>
                </a:lnTo>
                <a:lnTo>
                  <a:pt x="5930" y="345"/>
                </a:lnTo>
                <a:lnTo>
                  <a:pt x="5930" y="345"/>
                </a:lnTo>
                <a:lnTo>
                  <a:pt x="5931" y="345"/>
                </a:lnTo>
                <a:lnTo>
                  <a:pt x="5931" y="346"/>
                </a:lnTo>
                <a:lnTo>
                  <a:pt x="5931" y="341"/>
                </a:lnTo>
                <a:lnTo>
                  <a:pt x="5931" y="340"/>
                </a:lnTo>
                <a:lnTo>
                  <a:pt x="5931" y="334"/>
                </a:lnTo>
                <a:lnTo>
                  <a:pt x="5932" y="333"/>
                </a:lnTo>
                <a:lnTo>
                  <a:pt x="5932" y="336"/>
                </a:lnTo>
                <a:lnTo>
                  <a:pt x="5932" y="336"/>
                </a:lnTo>
                <a:lnTo>
                  <a:pt x="5932" y="337"/>
                </a:lnTo>
                <a:lnTo>
                  <a:pt x="5932" y="337"/>
                </a:lnTo>
                <a:lnTo>
                  <a:pt x="5933" y="350"/>
                </a:lnTo>
                <a:lnTo>
                  <a:pt x="5933" y="352"/>
                </a:lnTo>
                <a:lnTo>
                  <a:pt x="5933" y="366"/>
                </a:lnTo>
                <a:lnTo>
                  <a:pt x="5933" y="369"/>
                </a:lnTo>
                <a:lnTo>
                  <a:pt x="5934" y="381"/>
                </a:lnTo>
                <a:lnTo>
                  <a:pt x="5934" y="380"/>
                </a:lnTo>
                <a:lnTo>
                  <a:pt x="5934" y="380"/>
                </a:lnTo>
                <a:lnTo>
                  <a:pt x="5934" y="256"/>
                </a:lnTo>
                <a:lnTo>
                  <a:pt x="5935" y="236"/>
                </a:lnTo>
                <a:lnTo>
                  <a:pt x="5935" y="110"/>
                </a:lnTo>
                <a:lnTo>
                  <a:pt x="5935" y="111"/>
                </a:lnTo>
                <a:lnTo>
                  <a:pt x="5935" y="232"/>
                </a:lnTo>
                <a:lnTo>
                  <a:pt x="5936" y="243"/>
                </a:lnTo>
                <a:lnTo>
                  <a:pt x="5936" y="323"/>
                </a:lnTo>
                <a:lnTo>
                  <a:pt x="5936" y="327"/>
                </a:lnTo>
                <a:lnTo>
                  <a:pt x="5937" y="350"/>
                </a:lnTo>
                <a:lnTo>
                  <a:pt x="5937" y="348"/>
                </a:lnTo>
                <a:lnTo>
                  <a:pt x="5937" y="349"/>
                </a:lnTo>
                <a:lnTo>
                  <a:pt x="5937" y="300"/>
                </a:lnTo>
                <a:lnTo>
                  <a:pt x="5937" y="293"/>
                </a:lnTo>
                <a:lnTo>
                  <a:pt x="5938" y="246"/>
                </a:lnTo>
                <a:lnTo>
                  <a:pt x="5938" y="245"/>
                </a:lnTo>
                <a:lnTo>
                  <a:pt x="5938" y="280"/>
                </a:lnTo>
                <a:lnTo>
                  <a:pt x="5938" y="285"/>
                </a:lnTo>
                <a:lnTo>
                  <a:pt x="5939" y="329"/>
                </a:lnTo>
                <a:lnTo>
                  <a:pt x="5939" y="332"/>
                </a:lnTo>
                <a:lnTo>
                  <a:pt x="5939" y="356"/>
                </a:lnTo>
                <a:lnTo>
                  <a:pt x="5940" y="356"/>
                </a:lnTo>
                <a:lnTo>
                  <a:pt x="5940" y="360"/>
                </a:lnTo>
                <a:lnTo>
                  <a:pt x="5940" y="358"/>
                </a:lnTo>
                <a:lnTo>
                  <a:pt x="5940" y="358"/>
                </a:lnTo>
                <a:lnTo>
                  <a:pt x="5940" y="349"/>
                </a:lnTo>
                <a:lnTo>
                  <a:pt x="5941" y="348"/>
                </a:lnTo>
                <a:lnTo>
                  <a:pt x="5941" y="344"/>
                </a:lnTo>
                <a:lnTo>
                  <a:pt x="5941" y="344"/>
                </a:lnTo>
                <a:lnTo>
                  <a:pt x="5941" y="344"/>
                </a:lnTo>
                <a:lnTo>
                  <a:pt x="5942" y="351"/>
                </a:lnTo>
                <a:lnTo>
                  <a:pt x="5942" y="353"/>
                </a:lnTo>
                <a:lnTo>
                  <a:pt x="5942" y="369"/>
                </a:lnTo>
                <a:lnTo>
                  <a:pt x="5942" y="371"/>
                </a:lnTo>
                <a:lnTo>
                  <a:pt x="5943" y="384"/>
                </a:lnTo>
                <a:lnTo>
                  <a:pt x="5943" y="384"/>
                </a:lnTo>
                <a:lnTo>
                  <a:pt x="5943" y="382"/>
                </a:lnTo>
                <a:lnTo>
                  <a:pt x="5943" y="247"/>
                </a:lnTo>
                <a:lnTo>
                  <a:pt x="5944" y="227"/>
                </a:lnTo>
                <a:lnTo>
                  <a:pt x="5944" y="110"/>
                </a:lnTo>
                <a:lnTo>
                  <a:pt x="5944" y="111"/>
                </a:lnTo>
                <a:lnTo>
                  <a:pt x="5944" y="113"/>
                </a:lnTo>
                <a:lnTo>
                  <a:pt x="5944" y="224"/>
                </a:lnTo>
                <a:lnTo>
                  <a:pt x="5944" y="236"/>
                </a:lnTo>
                <a:lnTo>
                  <a:pt x="5945" y="318"/>
                </a:lnTo>
                <a:lnTo>
                  <a:pt x="5945" y="322"/>
                </a:lnTo>
                <a:lnTo>
                  <a:pt x="5946" y="338"/>
                </a:lnTo>
                <a:lnTo>
                  <a:pt x="5946" y="337"/>
                </a:lnTo>
                <a:lnTo>
                  <a:pt x="5946" y="335"/>
                </a:lnTo>
                <a:lnTo>
                  <a:pt x="5946" y="292"/>
                </a:lnTo>
                <a:lnTo>
                  <a:pt x="5946" y="286"/>
                </a:lnTo>
                <a:lnTo>
                  <a:pt x="5947" y="249"/>
                </a:lnTo>
                <a:lnTo>
                  <a:pt x="5947" y="249"/>
                </a:lnTo>
                <a:lnTo>
                  <a:pt x="5947" y="278"/>
                </a:lnTo>
                <a:lnTo>
                  <a:pt x="5947" y="282"/>
                </a:lnTo>
                <a:lnTo>
                  <a:pt x="5948" y="326"/>
                </a:lnTo>
                <a:lnTo>
                  <a:pt x="5948" y="329"/>
                </a:lnTo>
                <a:lnTo>
                  <a:pt x="5948" y="351"/>
                </a:lnTo>
                <a:lnTo>
                  <a:pt x="5949" y="352"/>
                </a:lnTo>
                <a:lnTo>
                  <a:pt x="5949" y="356"/>
                </a:lnTo>
                <a:lnTo>
                  <a:pt x="5949" y="355"/>
                </a:lnTo>
                <a:lnTo>
                  <a:pt x="5949" y="355"/>
                </a:lnTo>
                <a:lnTo>
                  <a:pt x="5950" y="348"/>
                </a:lnTo>
                <a:lnTo>
                  <a:pt x="5950" y="348"/>
                </a:lnTo>
                <a:lnTo>
                  <a:pt x="5950" y="347"/>
                </a:lnTo>
                <a:lnTo>
                  <a:pt x="5950" y="343"/>
                </a:lnTo>
                <a:lnTo>
                  <a:pt x="5950" y="343"/>
                </a:lnTo>
                <a:lnTo>
                  <a:pt x="5951" y="350"/>
                </a:lnTo>
                <a:lnTo>
                  <a:pt x="5951" y="351"/>
                </a:lnTo>
                <a:lnTo>
                  <a:pt x="5951" y="366"/>
                </a:lnTo>
                <a:lnTo>
                  <a:pt x="5951" y="368"/>
                </a:lnTo>
                <a:lnTo>
                  <a:pt x="5952" y="384"/>
                </a:lnTo>
                <a:lnTo>
                  <a:pt x="5952" y="385"/>
                </a:lnTo>
                <a:lnTo>
                  <a:pt x="5952" y="385"/>
                </a:lnTo>
                <a:lnTo>
                  <a:pt x="5952" y="313"/>
                </a:lnTo>
                <a:lnTo>
                  <a:pt x="5953" y="295"/>
                </a:lnTo>
                <a:lnTo>
                  <a:pt x="5953" y="134"/>
                </a:lnTo>
                <a:lnTo>
                  <a:pt x="5953" y="126"/>
                </a:lnTo>
                <a:lnTo>
                  <a:pt x="5953" y="117"/>
                </a:lnTo>
                <a:lnTo>
                  <a:pt x="5953" y="188"/>
                </a:lnTo>
                <a:lnTo>
                  <a:pt x="5954" y="201"/>
                </a:lnTo>
                <a:lnTo>
                  <a:pt x="5954" y="306"/>
                </a:lnTo>
                <a:lnTo>
                  <a:pt x="5954" y="312"/>
                </a:lnTo>
                <a:lnTo>
                  <a:pt x="5955" y="344"/>
                </a:lnTo>
                <a:lnTo>
                  <a:pt x="5955" y="344"/>
                </a:lnTo>
                <a:lnTo>
                  <a:pt x="5955" y="314"/>
                </a:lnTo>
                <a:lnTo>
                  <a:pt x="5955" y="309"/>
                </a:lnTo>
                <a:lnTo>
                  <a:pt x="5956" y="257"/>
                </a:lnTo>
                <a:lnTo>
                  <a:pt x="5956" y="256"/>
                </a:lnTo>
                <a:lnTo>
                  <a:pt x="5956" y="254"/>
                </a:lnTo>
                <a:lnTo>
                  <a:pt x="5956" y="270"/>
                </a:lnTo>
                <a:lnTo>
                  <a:pt x="5957" y="273"/>
                </a:lnTo>
                <a:lnTo>
                  <a:pt x="5957" y="318"/>
                </a:lnTo>
                <a:lnTo>
                  <a:pt x="5957" y="322"/>
                </a:lnTo>
                <a:lnTo>
                  <a:pt x="5957" y="351"/>
                </a:lnTo>
                <a:lnTo>
                  <a:pt x="5958" y="354"/>
                </a:lnTo>
                <a:lnTo>
                  <a:pt x="5958" y="360"/>
                </a:lnTo>
                <a:lnTo>
                  <a:pt x="5958" y="361"/>
                </a:lnTo>
                <a:lnTo>
                  <a:pt x="5959" y="357"/>
                </a:lnTo>
                <a:lnTo>
                  <a:pt x="5959" y="355"/>
                </a:lnTo>
                <a:lnTo>
                  <a:pt x="5959" y="351"/>
                </a:lnTo>
                <a:lnTo>
                  <a:pt x="5959" y="350"/>
                </a:lnTo>
                <a:lnTo>
                  <a:pt x="5959" y="349"/>
                </a:lnTo>
                <a:lnTo>
                  <a:pt x="5960" y="353"/>
                </a:lnTo>
                <a:lnTo>
                  <a:pt x="5960" y="353"/>
                </a:lnTo>
                <a:lnTo>
                  <a:pt x="5960" y="354"/>
                </a:lnTo>
                <a:lnTo>
                  <a:pt x="5960" y="368"/>
                </a:lnTo>
                <a:lnTo>
                  <a:pt x="5961" y="370"/>
                </a:lnTo>
                <a:lnTo>
                  <a:pt x="5961" y="389"/>
                </a:lnTo>
                <a:lnTo>
                  <a:pt x="5961" y="390"/>
                </a:lnTo>
                <a:lnTo>
                  <a:pt x="5961" y="397"/>
                </a:lnTo>
                <a:lnTo>
                  <a:pt x="5961" y="382"/>
                </a:lnTo>
                <a:lnTo>
                  <a:pt x="5962" y="374"/>
                </a:lnTo>
                <a:lnTo>
                  <a:pt x="5962" y="211"/>
                </a:lnTo>
                <a:lnTo>
                  <a:pt x="5962" y="196"/>
                </a:lnTo>
                <a:lnTo>
                  <a:pt x="5962" y="136"/>
                </a:lnTo>
                <a:lnTo>
                  <a:pt x="5962" y="152"/>
                </a:lnTo>
                <a:lnTo>
                  <a:pt x="5963" y="160"/>
                </a:lnTo>
                <a:lnTo>
                  <a:pt x="5963" y="283"/>
                </a:lnTo>
                <a:lnTo>
                  <a:pt x="5963" y="292"/>
                </a:lnTo>
                <a:lnTo>
                  <a:pt x="5964" y="353"/>
                </a:lnTo>
                <a:lnTo>
                  <a:pt x="5964" y="357"/>
                </a:lnTo>
                <a:lnTo>
                  <a:pt x="5964" y="364"/>
                </a:lnTo>
                <a:lnTo>
                  <a:pt x="5964" y="354"/>
                </a:lnTo>
                <a:lnTo>
                  <a:pt x="5964" y="351"/>
                </a:lnTo>
                <a:lnTo>
                  <a:pt x="5965" y="293"/>
                </a:lnTo>
                <a:lnTo>
                  <a:pt x="5965" y="288"/>
                </a:lnTo>
                <a:lnTo>
                  <a:pt x="5965" y="264"/>
                </a:lnTo>
                <a:lnTo>
                  <a:pt x="5965" y="265"/>
                </a:lnTo>
                <a:lnTo>
                  <a:pt x="5966" y="267"/>
                </a:lnTo>
                <a:lnTo>
                  <a:pt x="5966" y="311"/>
                </a:lnTo>
                <a:lnTo>
                  <a:pt x="5966" y="315"/>
                </a:lnTo>
                <a:lnTo>
                  <a:pt x="5966" y="355"/>
                </a:lnTo>
                <a:lnTo>
                  <a:pt x="5967" y="357"/>
                </a:lnTo>
                <a:lnTo>
                  <a:pt x="5967" y="371"/>
                </a:lnTo>
                <a:lnTo>
                  <a:pt x="5967" y="372"/>
                </a:lnTo>
                <a:lnTo>
                  <a:pt x="5967" y="373"/>
                </a:lnTo>
                <a:lnTo>
                  <a:pt x="5968" y="369"/>
                </a:lnTo>
                <a:lnTo>
                  <a:pt x="5968" y="369"/>
                </a:lnTo>
                <a:lnTo>
                  <a:pt x="5968" y="361"/>
                </a:lnTo>
                <a:lnTo>
                  <a:pt x="5968" y="360"/>
                </a:lnTo>
                <a:lnTo>
                  <a:pt x="5968" y="360"/>
                </a:lnTo>
                <a:lnTo>
                  <a:pt x="5969" y="358"/>
                </a:lnTo>
                <a:lnTo>
                  <a:pt x="5969" y="359"/>
                </a:lnTo>
                <a:lnTo>
                  <a:pt x="5969" y="359"/>
                </a:lnTo>
                <a:lnTo>
                  <a:pt x="5969" y="359"/>
                </a:lnTo>
                <a:lnTo>
                  <a:pt x="5969" y="367"/>
                </a:lnTo>
                <a:lnTo>
                  <a:pt x="5970" y="368"/>
                </a:lnTo>
                <a:lnTo>
                  <a:pt x="5970" y="383"/>
                </a:lnTo>
                <a:lnTo>
                  <a:pt x="5970" y="385"/>
                </a:lnTo>
                <a:lnTo>
                  <a:pt x="5970" y="397"/>
                </a:lnTo>
                <a:lnTo>
                  <a:pt x="5970" y="397"/>
                </a:lnTo>
                <a:lnTo>
                  <a:pt x="5970" y="396"/>
                </a:lnTo>
                <a:lnTo>
                  <a:pt x="5971" y="277"/>
                </a:lnTo>
                <a:lnTo>
                  <a:pt x="5971" y="257"/>
                </a:lnTo>
                <a:lnTo>
                  <a:pt x="5972" y="143"/>
                </a:lnTo>
                <a:lnTo>
                  <a:pt x="5972" y="145"/>
                </a:lnTo>
                <a:lnTo>
                  <a:pt x="5972" y="147"/>
                </a:lnTo>
                <a:lnTo>
                  <a:pt x="5972" y="262"/>
                </a:lnTo>
                <a:lnTo>
                  <a:pt x="5972" y="273"/>
                </a:lnTo>
                <a:lnTo>
                  <a:pt x="5973" y="351"/>
                </a:lnTo>
                <a:lnTo>
                  <a:pt x="5973" y="354"/>
                </a:lnTo>
                <a:lnTo>
                  <a:pt x="5973" y="374"/>
                </a:lnTo>
                <a:lnTo>
                  <a:pt x="5973" y="375"/>
                </a:lnTo>
                <a:lnTo>
                  <a:pt x="5974" y="331"/>
                </a:lnTo>
                <a:lnTo>
                  <a:pt x="5974" y="324"/>
                </a:lnTo>
                <a:lnTo>
                  <a:pt x="5974" y="270"/>
                </a:lnTo>
                <a:lnTo>
                  <a:pt x="5975" y="268"/>
                </a:lnTo>
                <a:lnTo>
                  <a:pt x="5975" y="267"/>
                </a:lnTo>
                <a:lnTo>
                  <a:pt x="5975" y="295"/>
                </a:lnTo>
                <a:lnTo>
                  <a:pt x="5975" y="300"/>
                </a:lnTo>
                <a:lnTo>
                  <a:pt x="5975" y="349"/>
                </a:lnTo>
                <a:lnTo>
                  <a:pt x="5976" y="352"/>
                </a:lnTo>
                <a:lnTo>
                  <a:pt x="5976" y="376"/>
                </a:lnTo>
                <a:lnTo>
                  <a:pt x="5976" y="377"/>
                </a:lnTo>
                <a:lnTo>
                  <a:pt x="5977" y="382"/>
                </a:lnTo>
                <a:lnTo>
                  <a:pt x="5977" y="381"/>
                </a:lnTo>
                <a:lnTo>
                  <a:pt x="5977" y="381"/>
                </a:lnTo>
                <a:lnTo>
                  <a:pt x="5977" y="373"/>
                </a:lnTo>
                <a:lnTo>
                  <a:pt x="5977" y="372"/>
                </a:lnTo>
                <a:lnTo>
                  <a:pt x="5978" y="365"/>
                </a:lnTo>
                <a:lnTo>
                  <a:pt x="5978" y="365"/>
                </a:lnTo>
                <a:lnTo>
                  <a:pt x="5978" y="364"/>
                </a:lnTo>
                <a:lnTo>
                  <a:pt x="5978" y="371"/>
                </a:lnTo>
                <a:lnTo>
                  <a:pt x="5979" y="371"/>
                </a:lnTo>
                <a:lnTo>
                  <a:pt x="5979" y="385"/>
                </a:lnTo>
                <a:lnTo>
                  <a:pt x="5979" y="387"/>
                </a:lnTo>
                <a:lnTo>
                  <a:pt x="5979" y="398"/>
                </a:lnTo>
                <a:lnTo>
                  <a:pt x="5979" y="396"/>
                </a:lnTo>
                <a:lnTo>
                  <a:pt x="5980" y="395"/>
                </a:lnTo>
                <a:lnTo>
                  <a:pt x="5980" y="255"/>
                </a:lnTo>
                <a:lnTo>
                  <a:pt x="5980" y="237"/>
                </a:lnTo>
                <a:lnTo>
                  <a:pt x="5981" y="138"/>
                </a:lnTo>
                <a:lnTo>
                  <a:pt x="5981" y="139"/>
                </a:lnTo>
                <a:lnTo>
                  <a:pt x="5981" y="143"/>
                </a:lnTo>
                <a:lnTo>
                  <a:pt x="5981" y="259"/>
                </a:lnTo>
                <a:lnTo>
                  <a:pt x="5981" y="270"/>
                </a:lnTo>
                <a:lnTo>
                  <a:pt x="5982" y="337"/>
                </a:lnTo>
                <a:lnTo>
                  <a:pt x="5982" y="341"/>
                </a:lnTo>
                <a:lnTo>
                  <a:pt x="5982" y="355"/>
                </a:lnTo>
                <a:lnTo>
                  <a:pt x="5982" y="355"/>
                </a:lnTo>
                <a:lnTo>
                  <a:pt x="5982" y="354"/>
                </a:lnTo>
                <a:lnTo>
                  <a:pt x="5983" y="310"/>
                </a:lnTo>
                <a:lnTo>
                  <a:pt x="5983" y="304"/>
                </a:lnTo>
                <a:lnTo>
                  <a:pt x="5983" y="263"/>
                </a:lnTo>
                <a:lnTo>
                  <a:pt x="5984" y="263"/>
                </a:lnTo>
                <a:lnTo>
                  <a:pt x="5984" y="291"/>
                </a:lnTo>
                <a:lnTo>
                  <a:pt x="5984" y="296"/>
                </a:lnTo>
                <a:lnTo>
                  <a:pt x="5985" y="339"/>
                </a:lnTo>
                <a:lnTo>
                  <a:pt x="5985" y="342"/>
                </a:lnTo>
                <a:lnTo>
                  <a:pt x="5985" y="363"/>
                </a:lnTo>
                <a:lnTo>
                  <a:pt x="5985" y="364"/>
                </a:lnTo>
                <a:lnTo>
                  <a:pt x="5986" y="368"/>
                </a:lnTo>
                <a:lnTo>
                  <a:pt x="5986" y="366"/>
                </a:lnTo>
                <a:lnTo>
                  <a:pt x="5986" y="367"/>
                </a:lnTo>
                <a:lnTo>
                  <a:pt x="5986" y="361"/>
                </a:lnTo>
                <a:lnTo>
                  <a:pt x="5986" y="361"/>
                </a:lnTo>
                <a:lnTo>
                  <a:pt x="5987" y="359"/>
                </a:lnTo>
                <a:lnTo>
                  <a:pt x="5987" y="354"/>
                </a:lnTo>
                <a:lnTo>
                  <a:pt x="5987" y="354"/>
                </a:lnTo>
                <a:lnTo>
                  <a:pt x="5987" y="353"/>
                </a:lnTo>
                <a:lnTo>
                  <a:pt x="5987" y="353"/>
                </a:lnTo>
                <a:lnTo>
                  <a:pt x="5987" y="358"/>
                </a:lnTo>
                <a:lnTo>
                  <a:pt x="5988" y="361"/>
                </a:lnTo>
                <a:lnTo>
                  <a:pt x="5988" y="376"/>
                </a:lnTo>
                <a:lnTo>
                  <a:pt x="5988" y="377"/>
                </a:lnTo>
                <a:lnTo>
                  <a:pt x="5988" y="387"/>
                </a:lnTo>
                <a:lnTo>
                  <a:pt x="5988" y="384"/>
                </a:lnTo>
                <a:lnTo>
                  <a:pt x="5989" y="381"/>
                </a:lnTo>
                <a:lnTo>
                  <a:pt x="5989" y="239"/>
                </a:lnTo>
                <a:lnTo>
                  <a:pt x="5989" y="224"/>
                </a:lnTo>
                <a:lnTo>
                  <a:pt x="5990" y="140"/>
                </a:lnTo>
                <a:lnTo>
                  <a:pt x="5990" y="144"/>
                </a:lnTo>
                <a:lnTo>
                  <a:pt x="5990" y="148"/>
                </a:lnTo>
                <a:lnTo>
                  <a:pt x="5990" y="259"/>
                </a:lnTo>
                <a:lnTo>
                  <a:pt x="5990" y="269"/>
                </a:lnTo>
                <a:lnTo>
                  <a:pt x="5991" y="329"/>
                </a:lnTo>
                <a:lnTo>
                  <a:pt x="5991" y="332"/>
                </a:lnTo>
                <a:lnTo>
                  <a:pt x="5991" y="347"/>
                </a:lnTo>
                <a:lnTo>
                  <a:pt x="5991" y="345"/>
                </a:lnTo>
                <a:lnTo>
                  <a:pt x="5992" y="344"/>
                </a:lnTo>
                <a:lnTo>
                  <a:pt x="5992" y="294"/>
                </a:lnTo>
                <a:lnTo>
                  <a:pt x="5992" y="289"/>
                </a:lnTo>
                <a:lnTo>
                  <a:pt x="5992" y="260"/>
                </a:lnTo>
                <a:lnTo>
                  <a:pt x="5993" y="261"/>
                </a:lnTo>
                <a:lnTo>
                  <a:pt x="5993" y="294"/>
                </a:lnTo>
                <a:lnTo>
                  <a:pt x="5993" y="299"/>
                </a:lnTo>
                <a:lnTo>
                  <a:pt x="5994" y="335"/>
                </a:lnTo>
                <a:lnTo>
                  <a:pt x="5994" y="338"/>
                </a:lnTo>
                <a:lnTo>
                  <a:pt x="5994" y="357"/>
                </a:lnTo>
                <a:lnTo>
                  <a:pt x="5994" y="359"/>
                </a:lnTo>
                <a:lnTo>
                  <a:pt x="5995" y="361"/>
                </a:lnTo>
                <a:lnTo>
                  <a:pt x="5995" y="359"/>
                </a:lnTo>
                <a:lnTo>
                  <a:pt x="5995" y="359"/>
                </a:lnTo>
                <a:lnTo>
                  <a:pt x="5995" y="360"/>
                </a:lnTo>
                <a:lnTo>
                  <a:pt x="5995" y="354"/>
                </a:lnTo>
                <a:lnTo>
                  <a:pt x="5995" y="354"/>
                </a:lnTo>
                <a:lnTo>
                  <a:pt x="5996" y="353"/>
                </a:lnTo>
                <a:lnTo>
                  <a:pt x="5996" y="353"/>
                </a:lnTo>
                <a:lnTo>
                  <a:pt x="5996" y="351"/>
                </a:lnTo>
                <a:lnTo>
                  <a:pt x="5996" y="352"/>
                </a:lnTo>
                <a:lnTo>
                  <a:pt x="5996" y="352"/>
                </a:lnTo>
                <a:lnTo>
                  <a:pt x="5996" y="360"/>
                </a:lnTo>
                <a:lnTo>
                  <a:pt x="5996" y="361"/>
                </a:lnTo>
                <a:lnTo>
                  <a:pt x="5997" y="377"/>
                </a:lnTo>
                <a:lnTo>
                  <a:pt x="5997" y="379"/>
                </a:lnTo>
                <a:lnTo>
                  <a:pt x="5998" y="388"/>
                </a:lnTo>
                <a:lnTo>
                  <a:pt x="5998" y="386"/>
                </a:lnTo>
                <a:lnTo>
                  <a:pt x="5998" y="384"/>
                </a:lnTo>
                <a:lnTo>
                  <a:pt x="5998" y="246"/>
                </a:lnTo>
                <a:lnTo>
                  <a:pt x="5998" y="229"/>
                </a:lnTo>
                <a:lnTo>
                  <a:pt x="5999" y="142"/>
                </a:lnTo>
                <a:lnTo>
                  <a:pt x="5999" y="144"/>
                </a:lnTo>
                <a:lnTo>
                  <a:pt x="5999" y="149"/>
                </a:lnTo>
                <a:lnTo>
                  <a:pt x="5999" y="249"/>
                </a:lnTo>
                <a:lnTo>
                  <a:pt x="5999" y="259"/>
                </a:lnTo>
                <a:lnTo>
                  <a:pt x="6000" y="330"/>
                </a:lnTo>
                <a:lnTo>
                  <a:pt x="6000" y="333"/>
                </a:lnTo>
                <a:lnTo>
                  <a:pt x="6000" y="350"/>
                </a:lnTo>
                <a:lnTo>
                  <a:pt x="6000" y="348"/>
                </a:lnTo>
                <a:lnTo>
                  <a:pt x="6001" y="347"/>
                </a:lnTo>
                <a:lnTo>
                  <a:pt x="6001" y="299"/>
                </a:lnTo>
                <a:lnTo>
                  <a:pt x="6001" y="293"/>
                </a:lnTo>
                <a:lnTo>
                  <a:pt x="6001" y="261"/>
                </a:lnTo>
                <a:lnTo>
                  <a:pt x="6001" y="261"/>
                </a:lnTo>
                <a:lnTo>
                  <a:pt x="6002" y="260"/>
                </a:lnTo>
                <a:lnTo>
                  <a:pt x="6002" y="290"/>
                </a:lnTo>
                <a:lnTo>
                  <a:pt x="6002" y="294"/>
                </a:lnTo>
                <a:lnTo>
                  <a:pt x="6003" y="336"/>
                </a:lnTo>
                <a:lnTo>
                  <a:pt x="6003" y="339"/>
                </a:lnTo>
                <a:lnTo>
                  <a:pt x="6003" y="359"/>
                </a:lnTo>
                <a:lnTo>
                  <a:pt x="6003" y="358"/>
                </a:lnTo>
                <a:lnTo>
                  <a:pt x="6003" y="362"/>
                </a:lnTo>
                <a:lnTo>
                  <a:pt x="6004" y="361"/>
                </a:lnTo>
                <a:lnTo>
                  <a:pt x="6004" y="360"/>
                </a:lnTo>
                <a:lnTo>
                  <a:pt x="6004" y="351"/>
                </a:lnTo>
                <a:lnTo>
                  <a:pt x="6005" y="351"/>
                </a:lnTo>
                <a:lnTo>
                  <a:pt x="6005" y="346"/>
                </a:lnTo>
                <a:lnTo>
                  <a:pt x="6005" y="346"/>
                </a:lnTo>
                <a:lnTo>
                  <a:pt x="6005" y="346"/>
                </a:lnTo>
                <a:lnTo>
                  <a:pt x="6005" y="351"/>
                </a:lnTo>
                <a:lnTo>
                  <a:pt x="6005" y="351"/>
                </a:lnTo>
                <a:lnTo>
                  <a:pt x="6006" y="352"/>
                </a:lnTo>
                <a:lnTo>
                  <a:pt x="6006" y="369"/>
                </a:lnTo>
                <a:lnTo>
                  <a:pt x="6006" y="371"/>
                </a:lnTo>
                <a:lnTo>
                  <a:pt x="6007" y="378"/>
                </a:lnTo>
                <a:lnTo>
                  <a:pt x="6007" y="370"/>
                </a:lnTo>
                <a:lnTo>
                  <a:pt x="6007" y="364"/>
                </a:lnTo>
                <a:lnTo>
                  <a:pt x="6007" y="207"/>
                </a:lnTo>
                <a:lnTo>
                  <a:pt x="6007" y="193"/>
                </a:lnTo>
                <a:lnTo>
                  <a:pt x="6008" y="145"/>
                </a:lnTo>
                <a:lnTo>
                  <a:pt x="6008" y="160"/>
                </a:lnTo>
                <a:lnTo>
                  <a:pt x="6008" y="169"/>
                </a:lnTo>
                <a:lnTo>
                  <a:pt x="6008" y="274"/>
                </a:lnTo>
                <a:lnTo>
                  <a:pt x="6008" y="283"/>
                </a:lnTo>
                <a:lnTo>
                  <a:pt x="6009" y="342"/>
                </a:lnTo>
                <a:lnTo>
                  <a:pt x="6009" y="345"/>
                </a:lnTo>
                <a:lnTo>
                  <a:pt x="6009" y="354"/>
                </a:lnTo>
                <a:lnTo>
                  <a:pt x="6009" y="348"/>
                </a:lnTo>
                <a:lnTo>
                  <a:pt x="6010" y="345"/>
                </a:lnTo>
                <a:lnTo>
                  <a:pt x="6010" y="286"/>
                </a:lnTo>
                <a:lnTo>
                  <a:pt x="6010" y="280"/>
                </a:lnTo>
                <a:lnTo>
                  <a:pt x="6011" y="257"/>
                </a:lnTo>
                <a:lnTo>
                  <a:pt x="6011" y="259"/>
                </a:lnTo>
                <a:lnTo>
                  <a:pt x="6011" y="261"/>
                </a:lnTo>
                <a:lnTo>
                  <a:pt x="6011" y="300"/>
                </a:lnTo>
                <a:lnTo>
                  <a:pt x="6011" y="305"/>
                </a:lnTo>
                <a:lnTo>
                  <a:pt x="6012" y="347"/>
                </a:lnTo>
                <a:lnTo>
                  <a:pt x="6012" y="349"/>
                </a:lnTo>
                <a:lnTo>
                  <a:pt x="6012" y="363"/>
                </a:lnTo>
                <a:lnTo>
                  <a:pt x="6012" y="364"/>
                </a:lnTo>
                <a:lnTo>
                  <a:pt x="6013" y="359"/>
                </a:lnTo>
                <a:lnTo>
                  <a:pt x="6013" y="358"/>
                </a:lnTo>
                <a:lnTo>
                  <a:pt x="6013" y="349"/>
                </a:lnTo>
                <a:lnTo>
                  <a:pt x="6014" y="348"/>
                </a:lnTo>
                <a:lnTo>
                  <a:pt x="6014" y="346"/>
                </a:lnTo>
                <a:lnTo>
                  <a:pt x="6014" y="348"/>
                </a:lnTo>
                <a:lnTo>
                  <a:pt x="6014" y="347"/>
                </a:lnTo>
                <a:lnTo>
                  <a:pt x="6014" y="348"/>
                </a:lnTo>
                <a:lnTo>
                  <a:pt x="6014" y="360"/>
                </a:lnTo>
                <a:lnTo>
                  <a:pt x="6015" y="362"/>
                </a:lnTo>
                <a:lnTo>
                  <a:pt x="6015" y="377"/>
                </a:lnTo>
                <a:lnTo>
                  <a:pt x="6015" y="377"/>
                </a:lnTo>
                <a:lnTo>
                  <a:pt x="6016" y="276"/>
                </a:lnTo>
                <a:lnTo>
                  <a:pt x="6016" y="257"/>
                </a:lnTo>
                <a:lnTo>
                  <a:pt x="6016" y="123"/>
                </a:lnTo>
                <a:lnTo>
                  <a:pt x="6016" y="121"/>
                </a:lnTo>
                <a:lnTo>
                  <a:pt x="6017" y="204"/>
                </a:lnTo>
                <a:lnTo>
                  <a:pt x="6017" y="216"/>
                </a:lnTo>
                <a:lnTo>
                  <a:pt x="6017" y="305"/>
                </a:lnTo>
                <a:lnTo>
                  <a:pt x="6018" y="309"/>
                </a:lnTo>
                <a:lnTo>
                  <a:pt x="6018" y="329"/>
                </a:lnTo>
                <a:lnTo>
                  <a:pt x="6018" y="328"/>
                </a:lnTo>
                <a:lnTo>
                  <a:pt x="6018" y="328"/>
                </a:lnTo>
                <a:lnTo>
                  <a:pt x="6018" y="286"/>
                </a:lnTo>
                <a:lnTo>
                  <a:pt x="6019" y="281"/>
                </a:lnTo>
                <a:lnTo>
                  <a:pt x="6019" y="246"/>
                </a:lnTo>
                <a:lnTo>
                  <a:pt x="6019" y="246"/>
                </a:lnTo>
                <a:lnTo>
                  <a:pt x="6019" y="244"/>
                </a:lnTo>
                <a:lnTo>
                  <a:pt x="6020" y="270"/>
                </a:lnTo>
                <a:lnTo>
                  <a:pt x="6020" y="274"/>
                </a:lnTo>
                <a:lnTo>
                  <a:pt x="6020" y="316"/>
                </a:lnTo>
                <a:lnTo>
                  <a:pt x="6020" y="319"/>
                </a:lnTo>
                <a:lnTo>
                  <a:pt x="6021" y="339"/>
                </a:lnTo>
                <a:lnTo>
                  <a:pt x="6021" y="340"/>
                </a:lnTo>
                <a:lnTo>
                  <a:pt x="6021" y="344"/>
                </a:lnTo>
                <a:lnTo>
                  <a:pt x="6021" y="340"/>
                </a:lnTo>
                <a:lnTo>
                  <a:pt x="6022" y="340"/>
                </a:lnTo>
                <a:lnTo>
                  <a:pt x="6022" y="331"/>
                </a:lnTo>
                <a:lnTo>
                  <a:pt x="6022" y="330"/>
                </a:lnTo>
                <a:lnTo>
                  <a:pt x="6022" y="328"/>
                </a:lnTo>
                <a:lnTo>
                  <a:pt x="6022" y="328"/>
                </a:lnTo>
                <a:lnTo>
                  <a:pt x="6022" y="328"/>
                </a:lnTo>
                <a:lnTo>
                  <a:pt x="6023" y="337"/>
                </a:lnTo>
                <a:lnTo>
                  <a:pt x="6023" y="339"/>
                </a:lnTo>
                <a:lnTo>
                  <a:pt x="6024" y="357"/>
                </a:lnTo>
                <a:lnTo>
                  <a:pt x="6024" y="359"/>
                </a:lnTo>
                <a:lnTo>
                  <a:pt x="6024" y="363"/>
                </a:lnTo>
                <a:lnTo>
                  <a:pt x="6024" y="339"/>
                </a:lnTo>
                <a:lnTo>
                  <a:pt x="6024" y="328"/>
                </a:lnTo>
                <a:lnTo>
                  <a:pt x="6025" y="142"/>
                </a:lnTo>
                <a:lnTo>
                  <a:pt x="6025" y="130"/>
                </a:lnTo>
                <a:lnTo>
                  <a:pt x="6025" y="102"/>
                </a:lnTo>
                <a:lnTo>
                  <a:pt x="6025" y="132"/>
                </a:lnTo>
                <a:lnTo>
                  <a:pt x="6025" y="144"/>
                </a:lnTo>
                <a:lnTo>
                  <a:pt x="6026" y="261"/>
                </a:lnTo>
                <a:lnTo>
                  <a:pt x="6026" y="268"/>
                </a:lnTo>
                <a:lnTo>
                  <a:pt x="6026" y="300"/>
                </a:lnTo>
                <a:lnTo>
                  <a:pt x="6027" y="301"/>
                </a:lnTo>
                <a:lnTo>
                  <a:pt x="6027" y="304"/>
                </a:lnTo>
                <a:lnTo>
                  <a:pt x="6027" y="291"/>
                </a:lnTo>
                <a:lnTo>
                  <a:pt x="6027" y="287"/>
                </a:lnTo>
                <a:lnTo>
                  <a:pt x="6027" y="243"/>
                </a:lnTo>
                <a:lnTo>
                  <a:pt x="6028" y="240"/>
                </a:lnTo>
                <a:lnTo>
                  <a:pt x="6028" y="233"/>
                </a:lnTo>
                <a:lnTo>
                  <a:pt x="6028" y="239"/>
                </a:lnTo>
                <a:lnTo>
                  <a:pt x="6028" y="242"/>
                </a:lnTo>
                <a:lnTo>
                  <a:pt x="6029" y="282"/>
                </a:lnTo>
                <a:lnTo>
                  <a:pt x="6029" y="285"/>
                </a:lnTo>
                <a:lnTo>
                  <a:pt x="6029" y="315"/>
                </a:lnTo>
                <a:lnTo>
                  <a:pt x="6029" y="317"/>
                </a:lnTo>
                <a:lnTo>
                  <a:pt x="6030" y="325"/>
                </a:lnTo>
                <a:lnTo>
                  <a:pt x="6030" y="325"/>
                </a:lnTo>
                <a:lnTo>
                  <a:pt x="6030" y="325"/>
                </a:lnTo>
                <a:lnTo>
                  <a:pt x="6030" y="320"/>
                </a:lnTo>
                <a:lnTo>
                  <a:pt x="6031" y="319"/>
                </a:lnTo>
                <a:lnTo>
                  <a:pt x="6031" y="316"/>
                </a:lnTo>
                <a:lnTo>
                  <a:pt x="6031" y="317"/>
                </a:lnTo>
                <a:lnTo>
                  <a:pt x="6031" y="317"/>
                </a:lnTo>
                <a:lnTo>
                  <a:pt x="6031" y="316"/>
                </a:lnTo>
                <a:lnTo>
                  <a:pt x="6031" y="321"/>
                </a:lnTo>
                <a:lnTo>
                  <a:pt x="6032" y="321"/>
                </a:lnTo>
                <a:lnTo>
                  <a:pt x="6032" y="337"/>
                </a:lnTo>
                <a:lnTo>
                  <a:pt x="6032" y="338"/>
                </a:lnTo>
                <a:lnTo>
                  <a:pt x="6033" y="353"/>
                </a:lnTo>
                <a:lnTo>
                  <a:pt x="6033" y="355"/>
                </a:lnTo>
                <a:lnTo>
                  <a:pt x="6033" y="282"/>
                </a:lnTo>
                <a:lnTo>
                  <a:pt x="6033" y="266"/>
                </a:lnTo>
                <a:lnTo>
                  <a:pt x="6034" y="111"/>
                </a:lnTo>
                <a:lnTo>
                  <a:pt x="6034" y="107"/>
                </a:lnTo>
                <a:lnTo>
                  <a:pt x="6034" y="104"/>
                </a:lnTo>
                <a:lnTo>
                  <a:pt x="6034" y="170"/>
                </a:lnTo>
                <a:lnTo>
                  <a:pt x="6034" y="182"/>
                </a:lnTo>
                <a:lnTo>
                  <a:pt x="6035" y="277"/>
                </a:lnTo>
                <a:lnTo>
                  <a:pt x="6035" y="281"/>
                </a:lnTo>
                <a:lnTo>
                  <a:pt x="6035" y="302"/>
                </a:lnTo>
                <a:lnTo>
                  <a:pt x="6036" y="301"/>
                </a:lnTo>
                <a:lnTo>
                  <a:pt x="6036" y="302"/>
                </a:lnTo>
                <a:lnTo>
                  <a:pt x="6036" y="273"/>
                </a:lnTo>
                <a:lnTo>
                  <a:pt x="6036" y="269"/>
                </a:lnTo>
                <a:lnTo>
                  <a:pt x="6037" y="232"/>
                </a:lnTo>
                <a:lnTo>
                  <a:pt x="6037" y="233"/>
                </a:lnTo>
                <a:lnTo>
                  <a:pt x="6037" y="232"/>
                </a:lnTo>
                <a:lnTo>
                  <a:pt x="6037" y="251"/>
                </a:lnTo>
                <a:lnTo>
                  <a:pt x="6037" y="255"/>
                </a:lnTo>
                <a:lnTo>
                  <a:pt x="6038" y="294"/>
                </a:lnTo>
                <a:lnTo>
                  <a:pt x="6038" y="296"/>
                </a:lnTo>
                <a:lnTo>
                  <a:pt x="6038" y="316"/>
                </a:lnTo>
                <a:lnTo>
                  <a:pt x="6038" y="316"/>
                </a:lnTo>
                <a:lnTo>
                  <a:pt x="6038" y="317"/>
                </a:lnTo>
                <a:lnTo>
                  <a:pt x="6038" y="320"/>
                </a:lnTo>
                <a:lnTo>
                  <a:pt x="6039" y="319"/>
                </a:lnTo>
                <a:lnTo>
                  <a:pt x="6039" y="318"/>
                </a:lnTo>
                <a:lnTo>
                  <a:pt x="6039" y="311"/>
                </a:lnTo>
                <a:lnTo>
                  <a:pt x="6040" y="311"/>
                </a:lnTo>
                <a:lnTo>
                  <a:pt x="6040" y="307"/>
                </a:lnTo>
                <a:lnTo>
                  <a:pt x="6040" y="307"/>
                </a:lnTo>
                <a:lnTo>
                  <a:pt x="6040" y="307"/>
                </a:lnTo>
                <a:lnTo>
                  <a:pt x="6040" y="317"/>
                </a:lnTo>
                <a:lnTo>
                  <a:pt x="6041" y="318"/>
                </a:lnTo>
                <a:lnTo>
                  <a:pt x="6041" y="334"/>
                </a:lnTo>
                <a:lnTo>
                  <a:pt x="6041" y="337"/>
                </a:lnTo>
                <a:lnTo>
                  <a:pt x="6042" y="348"/>
                </a:lnTo>
                <a:lnTo>
                  <a:pt x="6042" y="348"/>
                </a:lnTo>
                <a:lnTo>
                  <a:pt x="6042" y="345"/>
                </a:lnTo>
                <a:lnTo>
                  <a:pt x="6042" y="219"/>
                </a:lnTo>
                <a:lnTo>
                  <a:pt x="6042" y="201"/>
                </a:lnTo>
                <a:lnTo>
                  <a:pt x="6043" y="102"/>
                </a:lnTo>
                <a:lnTo>
                  <a:pt x="6043" y="102"/>
                </a:lnTo>
                <a:lnTo>
                  <a:pt x="6043" y="211"/>
                </a:lnTo>
                <a:lnTo>
                  <a:pt x="6044" y="222"/>
                </a:lnTo>
                <a:lnTo>
                  <a:pt x="6044" y="293"/>
                </a:lnTo>
                <a:lnTo>
                  <a:pt x="6044" y="296"/>
                </a:lnTo>
                <a:lnTo>
                  <a:pt x="6044" y="308"/>
                </a:lnTo>
                <a:lnTo>
                  <a:pt x="6044" y="306"/>
                </a:lnTo>
                <a:lnTo>
                  <a:pt x="6045" y="305"/>
                </a:lnTo>
                <a:lnTo>
                  <a:pt x="6045" y="259"/>
                </a:lnTo>
                <a:lnTo>
                  <a:pt x="6045" y="255"/>
                </a:lnTo>
                <a:lnTo>
                  <a:pt x="6046" y="230"/>
                </a:lnTo>
                <a:lnTo>
                  <a:pt x="6046" y="230"/>
                </a:lnTo>
                <a:lnTo>
                  <a:pt x="6046" y="231"/>
                </a:lnTo>
                <a:lnTo>
                  <a:pt x="6046" y="267"/>
                </a:lnTo>
                <a:lnTo>
                  <a:pt x="6046" y="270"/>
                </a:lnTo>
                <a:lnTo>
                  <a:pt x="6047" y="307"/>
                </a:lnTo>
                <a:lnTo>
                  <a:pt x="6047" y="310"/>
                </a:lnTo>
                <a:lnTo>
                  <a:pt x="6047" y="325"/>
                </a:lnTo>
                <a:lnTo>
                  <a:pt x="6048" y="324"/>
                </a:lnTo>
                <a:lnTo>
                  <a:pt x="6048" y="325"/>
                </a:lnTo>
                <a:lnTo>
                  <a:pt x="6048" y="321"/>
                </a:lnTo>
                <a:lnTo>
                  <a:pt x="6048" y="320"/>
                </a:lnTo>
                <a:lnTo>
                  <a:pt x="6048" y="315"/>
                </a:lnTo>
                <a:lnTo>
                  <a:pt x="6048" y="315"/>
                </a:lnTo>
                <a:lnTo>
                  <a:pt x="6048" y="313"/>
                </a:lnTo>
                <a:lnTo>
                  <a:pt x="6049" y="313"/>
                </a:lnTo>
                <a:lnTo>
                  <a:pt x="6049" y="315"/>
                </a:lnTo>
                <a:lnTo>
                  <a:pt x="6049" y="315"/>
                </a:lnTo>
                <a:lnTo>
                  <a:pt x="6050" y="329"/>
                </a:lnTo>
                <a:lnTo>
                  <a:pt x="6050" y="331"/>
                </a:lnTo>
                <a:lnTo>
                  <a:pt x="6050" y="348"/>
                </a:lnTo>
                <a:lnTo>
                  <a:pt x="6050" y="348"/>
                </a:lnTo>
                <a:lnTo>
                  <a:pt x="6050" y="351"/>
                </a:lnTo>
                <a:lnTo>
                  <a:pt x="6051" y="320"/>
                </a:lnTo>
                <a:lnTo>
                  <a:pt x="6051" y="309"/>
                </a:lnTo>
                <a:lnTo>
                  <a:pt x="6051" y="136"/>
                </a:lnTo>
                <a:lnTo>
                  <a:pt x="6051" y="123"/>
                </a:lnTo>
                <a:lnTo>
                  <a:pt x="6051" y="86"/>
                </a:lnTo>
                <a:lnTo>
                  <a:pt x="6052" y="121"/>
                </a:lnTo>
                <a:lnTo>
                  <a:pt x="6052" y="132"/>
                </a:lnTo>
                <a:lnTo>
                  <a:pt x="6052" y="251"/>
                </a:lnTo>
                <a:lnTo>
                  <a:pt x="6053" y="258"/>
                </a:lnTo>
                <a:lnTo>
                  <a:pt x="6053" y="288"/>
                </a:lnTo>
                <a:lnTo>
                  <a:pt x="6053" y="289"/>
                </a:lnTo>
                <a:lnTo>
                  <a:pt x="6053" y="273"/>
                </a:lnTo>
                <a:lnTo>
                  <a:pt x="6054" y="271"/>
                </a:lnTo>
                <a:lnTo>
                  <a:pt x="6054" y="235"/>
                </a:lnTo>
                <a:lnTo>
                  <a:pt x="6054" y="234"/>
                </a:lnTo>
                <a:lnTo>
                  <a:pt x="6054" y="229"/>
                </a:lnTo>
                <a:lnTo>
                  <a:pt x="6055" y="236"/>
                </a:lnTo>
                <a:lnTo>
                  <a:pt x="6055" y="240"/>
                </a:lnTo>
                <a:lnTo>
                  <a:pt x="6055" y="280"/>
                </a:lnTo>
                <a:lnTo>
                  <a:pt x="6055" y="282"/>
                </a:lnTo>
                <a:lnTo>
                  <a:pt x="6056" y="309"/>
                </a:lnTo>
                <a:lnTo>
                  <a:pt x="6056" y="311"/>
                </a:lnTo>
                <a:lnTo>
                  <a:pt x="6056" y="318"/>
                </a:lnTo>
                <a:lnTo>
                  <a:pt x="6056" y="318"/>
                </a:lnTo>
                <a:lnTo>
                  <a:pt x="6057" y="318"/>
                </a:lnTo>
                <a:lnTo>
                  <a:pt x="6057" y="314"/>
                </a:lnTo>
                <a:lnTo>
                  <a:pt x="6057" y="314"/>
                </a:lnTo>
                <a:lnTo>
                  <a:pt x="6057" y="309"/>
                </a:lnTo>
                <a:lnTo>
                  <a:pt x="6057" y="310"/>
                </a:lnTo>
                <a:lnTo>
                  <a:pt x="6058" y="309"/>
                </a:lnTo>
                <a:lnTo>
                  <a:pt x="6058" y="309"/>
                </a:lnTo>
                <a:lnTo>
                  <a:pt x="6058" y="313"/>
                </a:lnTo>
                <a:lnTo>
                  <a:pt x="6058" y="313"/>
                </a:lnTo>
                <a:lnTo>
                  <a:pt x="6058" y="315"/>
                </a:lnTo>
                <a:lnTo>
                  <a:pt x="6059" y="332"/>
                </a:lnTo>
                <a:lnTo>
                  <a:pt x="6059" y="332"/>
                </a:lnTo>
                <a:lnTo>
                  <a:pt x="6059" y="350"/>
                </a:lnTo>
                <a:lnTo>
                  <a:pt x="6059" y="350"/>
                </a:lnTo>
                <a:lnTo>
                  <a:pt x="6059" y="351"/>
                </a:lnTo>
                <a:lnTo>
                  <a:pt x="6060" y="297"/>
                </a:lnTo>
                <a:lnTo>
                  <a:pt x="6060" y="282"/>
                </a:lnTo>
                <a:lnTo>
                  <a:pt x="6060" y="111"/>
                </a:lnTo>
                <a:lnTo>
                  <a:pt x="6060" y="101"/>
                </a:lnTo>
                <a:lnTo>
                  <a:pt x="6061" y="83"/>
                </a:lnTo>
                <a:lnTo>
                  <a:pt x="6061" y="138"/>
                </a:lnTo>
                <a:lnTo>
                  <a:pt x="6061" y="151"/>
                </a:lnTo>
                <a:lnTo>
                  <a:pt x="6061" y="260"/>
                </a:lnTo>
                <a:lnTo>
                  <a:pt x="6062" y="265"/>
                </a:lnTo>
                <a:lnTo>
                  <a:pt x="6062" y="287"/>
                </a:lnTo>
                <a:lnTo>
                  <a:pt x="6062" y="288"/>
                </a:lnTo>
                <a:lnTo>
                  <a:pt x="6062" y="288"/>
                </a:lnTo>
                <a:lnTo>
                  <a:pt x="6063" y="266"/>
                </a:lnTo>
                <a:lnTo>
                  <a:pt x="6063" y="262"/>
                </a:lnTo>
                <a:lnTo>
                  <a:pt x="6063" y="229"/>
                </a:lnTo>
                <a:lnTo>
                  <a:pt x="6063" y="228"/>
                </a:lnTo>
                <a:lnTo>
                  <a:pt x="6063" y="225"/>
                </a:lnTo>
                <a:lnTo>
                  <a:pt x="6064" y="242"/>
                </a:lnTo>
                <a:lnTo>
                  <a:pt x="6064" y="245"/>
                </a:lnTo>
                <a:lnTo>
                  <a:pt x="6064" y="285"/>
                </a:lnTo>
                <a:lnTo>
                  <a:pt x="6064" y="288"/>
                </a:lnTo>
                <a:lnTo>
                  <a:pt x="6065" y="311"/>
                </a:lnTo>
                <a:lnTo>
                  <a:pt x="6065" y="312"/>
                </a:lnTo>
                <a:lnTo>
                  <a:pt x="6065" y="317"/>
                </a:lnTo>
                <a:lnTo>
                  <a:pt x="6065" y="316"/>
                </a:lnTo>
                <a:lnTo>
                  <a:pt x="6066" y="315"/>
                </a:lnTo>
                <a:lnTo>
                  <a:pt x="6066" y="316"/>
                </a:lnTo>
                <a:lnTo>
                  <a:pt x="6066" y="312"/>
                </a:lnTo>
                <a:lnTo>
                  <a:pt x="6066" y="311"/>
                </a:lnTo>
                <a:lnTo>
                  <a:pt x="6066" y="309"/>
                </a:lnTo>
                <a:lnTo>
                  <a:pt x="6066" y="309"/>
                </a:lnTo>
                <a:lnTo>
                  <a:pt x="6067" y="310"/>
                </a:lnTo>
                <a:lnTo>
                  <a:pt x="6067" y="315"/>
                </a:lnTo>
                <a:lnTo>
                  <a:pt x="6067" y="315"/>
                </a:lnTo>
                <a:lnTo>
                  <a:pt x="6067" y="316"/>
                </a:lnTo>
                <a:lnTo>
                  <a:pt x="6068" y="332"/>
                </a:lnTo>
                <a:lnTo>
                  <a:pt x="6068" y="335"/>
                </a:lnTo>
                <a:lnTo>
                  <a:pt x="6068" y="351"/>
                </a:lnTo>
                <a:lnTo>
                  <a:pt x="6068" y="351"/>
                </a:lnTo>
                <a:lnTo>
                  <a:pt x="6068" y="351"/>
                </a:lnTo>
                <a:lnTo>
                  <a:pt x="6068" y="354"/>
                </a:lnTo>
                <a:lnTo>
                  <a:pt x="6069" y="334"/>
                </a:lnTo>
                <a:lnTo>
                  <a:pt x="6069" y="325"/>
                </a:lnTo>
                <a:lnTo>
                  <a:pt x="6069" y="129"/>
                </a:lnTo>
                <a:lnTo>
                  <a:pt x="6070" y="115"/>
                </a:lnTo>
                <a:lnTo>
                  <a:pt x="6070" y="81"/>
                </a:lnTo>
                <a:lnTo>
                  <a:pt x="6070" y="125"/>
                </a:lnTo>
                <a:lnTo>
                  <a:pt x="6070" y="137"/>
                </a:lnTo>
                <a:lnTo>
                  <a:pt x="6070" y="256"/>
                </a:lnTo>
                <a:lnTo>
                  <a:pt x="6071" y="264"/>
                </a:lnTo>
                <a:lnTo>
                  <a:pt x="6071" y="296"/>
                </a:lnTo>
                <a:lnTo>
                  <a:pt x="6071" y="296"/>
                </a:lnTo>
                <a:lnTo>
                  <a:pt x="6071" y="298"/>
                </a:lnTo>
                <a:lnTo>
                  <a:pt x="6072" y="287"/>
                </a:lnTo>
                <a:lnTo>
                  <a:pt x="6072" y="283"/>
                </a:lnTo>
                <a:lnTo>
                  <a:pt x="6072" y="243"/>
                </a:lnTo>
                <a:lnTo>
                  <a:pt x="6072" y="241"/>
                </a:lnTo>
                <a:lnTo>
                  <a:pt x="6072" y="234"/>
                </a:lnTo>
                <a:lnTo>
                  <a:pt x="6073" y="242"/>
                </a:lnTo>
                <a:lnTo>
                  <a:pt x="6073" y="245"/>
                </a:lnTo>
                <a:lnTo>
                  <a:pt x="6073" y="285"/>
                </a:lnTo>
                <a:lnTo>
                  <a:pt x="6074" y="289"/>
                </a:lnTo>
                <a:lnTo>
                  <a:pt x="6074" y="318"/>
                </a:lnTo>
                <a:lnTo>
                  <a:pt x="6074" y="319"/>
                </a:lnTo>
                <a:lnTo>
                  <a:pt x="6074" y="328"/>
                </a:lnTo>
                <a:lnTo>
                  <a:pt x="6074" y="327"/>
                </a:lnTo>
                <a:lnTo>
                  <a:pt x="6075" y="328"/>
                </a:lnTo>
                <a:lnTo>
                  <a:pt x="6075" y="324"/>
                </a:lnTo>
                <a:lnTo>
                  <a:pt x="6075" y="323"/>
                </a:lnTo>
                <a:lnTo>
                  <a:pt x="6075" y="320"/>
                </a:lnTo>
                <a:lnTo>
                  <a:pt x="6075" y="320"/>
                </a:lnTo>
                <a:lnTo>
                  <a:pt x="6076" y="320"/>
                </a:lnTo>
                <a:lnTo>
                  <a:pt x="6076" y="320"/>
                </a:lnTo>
                <a:lnTo>
                  <a:pt x="6076" y="324"/>
                </a:lnTo>
                <a:lnTo>
                  <a:pt x="6076" y="324"/>
                </a:lnTo>
                <a:lnTo>
                  <a:pt x="6077" y="336"/>
                </a:lnTo>
                <a:lnTo>
                  <a:pt x="6077" y="338"/>
                </a:lnTo>
                <a:lnTo>
                  <a:pt x="6077" y="351"/>
                </a:lnTo>
                <a:lnTo>
                  <a:pt x="6077" y="352"/>
                </a:lnTo>
                <a:lnTo>
                  <a:pt x="6078" y="365"/>
                </a:lnTo>
                <a:lnTo>
                  <a:pt x="6078" y="364"/>
                </a:lnTo>
                <a:lnTo>
                  <a:pt x="6078" y="255"/>
                </a:lnTo>
                <a:lnTo>
                  <a:pt x="6079" y="236"/>
                </a:lnTo>
                <a:lnTo>
                  <a:pt x="6079" y="89"/>
                </a:lnTo>
                <a:lnTo>
                  <a:pt x="6079" y="89"/>
                </a:lnTo>
                <a:lnTo>
                  <a:pt x="6079" y="206"/>
                </a:lnTo>
                <a:lnTo>
                  <a:pt x="6080" y="218"/>
                </a:lnTo>
                <a:lnTo>
                  <a:pt x="6080" y="297"/>
                </a:lnTo>
                <a:lnTo>
                  <a:pt x="6080" y="300"/>
                </a:lnTo>
                <a:lnTo>
                  <a:pt x="6081" y="318"/>
                </a:lnTo>
                <a:lnTo>
                  <a:pt x="6081" y="317"/>
                </a:lnTo>
                <a:lnTo>
                  <a:pt x="6081" y="317"/>
                </a:lnTo>
                <a:lnTo>
                  <a:pt x="6081" y="275"/>
                </a:lnTo>
                <a:lnTo>
                  <a:pt x="6081" y="270"/>
                </a:lnTo>
                <a:lnTo>
                  <a:pt x="6082" y="232"/>
                </a:lnTo>
                <a:lnTo>
                  <a:pt x="6082" y="231"/>
                </a:lnTo>
                <a:lnTo>
                  <a:pt x="6082" y="264"/>
                </a:lnTo>
                <a:lnTo>
                  <a:pt x="6083" y="269"/>
                </a:lnTo>
                <a:lnTo>
                  <a:pt x="6083" y="312"/>
                </a:lnTo>
                <a:lnTo>
                  <a:pt x="6083" y="315"/>
                </a:lnTo>
                <a:lnTo>
                  <a:pt x="6083" y="333"/>
                </a:lnTo>
                <a:lnTo>
                  <a:pt x="6084" y="334"/>
                </a:lnTo>
                <a:lnTo>
                  <a:pt x="6084" y="336"/>
                </a:lnTo>
                <a:lnTo>
                  <a:pt x="6084" y="333"/>
                </a:lnTo>
                <a:lnTo>
                  <a:pt x="6084" y="333"/>
                </a:lnTo>
                <a:lnTo>
                  <a:pt x="6085" y="325"/>
                </a:lnTo>
                <a:lnTo>
                  <a:pt x="6085" y="325"/>
                </a:lnTo>
                <a:lnTo>
                  <a:pt x="6085" y="325"/>
                </a:lnTo>
                <a:lnTo>
                  <a:pt x="6085" y="323"/>
                </a:lnTo>
                <a:lnTo>
                  <a:pt x="6085" y="324"/>
                </a:lnTo>
                <a:lnTo>
                  <a:pt x="6086" y="334"/>
                </a:lnTo>
                <a:lnTo>
                  <a:pt x="6086" y="335"/>
                </a:lnTo>
                <a:lnTo>
                  <a:pt x="6086" y="349"/>
                </a:lnTo>
                <a:lnTo>
                  <a:pt x="6086" y="351"/>
                </a:lnTo>
                <a:lnTo>
                  <a:pt x="6087" y="367"/>
                </a:lnTo>
                <a:lnTo>
                  <a:pt x="6087" y="367"/>
                </a:lnTo>
                <a:lnTo>
                  <a:pt x="6087" y="369"/>
                </a:lnTo>
                <a:lnTo>
                  <a:pt x="6087" y="318"/>
                </a:lnTo>
                <a:lnTo>
                  <a:pt x="6088" y="302"/>
                </a:lnTo>
                <a:lnTo>
                  <a:pt x="6088" y="108"/>
                </a:lnTo>
                <a:lnTo>
                  <a:pt x="6088" y="101"/>
                </a:lnTo>
                <a:lnTo>
                  <a:pt x="6088" y="89"/>
                </a:lnTo>
                <a:lnTo>
                  <a:pt x="6088" y="166"/>
                </a:lnTo>
                <a:lnTo>
                  <a:pt x="6089" y="179"/>
                </a:lnTo>
                <a:lnTo>
                  <a:pt x="6089" y="284"/>
                </a:lnTo>
                <a:lnTo>
                  <a:pt x="6089" y="290"/>
                </a:lnTo>
                <a:lnTo>
                  <a:pt x="6090" y="320"/>
                </a:lnTo>
                <a:lnTo>
                  <a:pt x="6090" y="321"/>
                </a:lnTo>
                <a:lnTo>
                  <a:pt x="6090" y="323"/>
                </a:lnTo>
                <a:lnTo>
                  <a:pt x="6090" y="298"/>
                </a:lnTo>
                <a:lnTo>
                  <a:pt x="6090" y="292"/>
                </a:lnTo>
                <a:lnTo>
                  <a:pt x="6091" y="244"/>
                </a:lnTo>
                <a:lnTo>
                  <a:pt x="6091" y="242"/>
                </a:lnTo>
                <a:lnTo>
                  <a:pt x="6091" y="237"/>
                </a:lnTo>
                <a:lnTo>
                  <a:pt x="6091" y="254"/>
                </a:lnTo>
                <a:lnTo>
                  <a:pt x="6092" y="259"/>
                </a:lnTo>
                <a:lnTo>
                  <a:pt x="6092" y="300"/>
                </a:lnTo>
                <a:lnTo>
                  <a:pt x="6092" y="304"/>
                </a:lnTo>
                <a:lnTo>
                  <a:pt x="6092" y="333"/>
                </a:lnTo>
                <a:lnTo>
                  <a:pt x="6093" y="335"/>
                </a:lnTo>
                <a:lnTo>
                  <a:pt x="6093" y="341"/>
                </a:lnTo>
                <a:lnTo>
                  <a:pt x="6093" y="339"/>
                </a:lnTo>
                <a:lnTo>
                  <a:pt x="6093" y="339"/>
                </a:lnTo>
                <a:lnTo>
                  <a:pt x="6093" y="339"/>
                </a:lnTo>
                <a:lnTo>
                  <a:pt x="6094" y="334"/>
                </a:lnTo>
                <a:lnTo>
                  <a:pt x="6094" y="333"/>
                </a:lnTo>
                <a:lnTo>
                  <a:pt x="6094" y="328"/>
                </a:lnTo>
                <a:lnTo>
                  <a:pt x="6094" y="329"/>
                </a:lnTo>
                <a:lnTo>
                  <a:pt x="6095" y="333"/>
                </a:lnTo>
                <a:lnTo>
                  <a:pt x="6095" y="333"/>
                </a:lnTo>
                <a:lnTo>
                  <a:pt x="6095" y="348"/>
                </a:lnTo>
                <a:lnTo>
                  <a:pt x="6096" y="349"/>
                </a:lnTo>
                <a:lnTo>
                  <a:pt x="6096" y="365"/>
                </a:lnTo>
                <a:lnTo>
                  <a:pt x="6096" y="366"/>
                </a:lnTo>
                <a:lnTo>
                  <a:pt x="6096" y="374"/>
                </a:lnTo>
                <a:lnTo>
                  <a:pt x="6096" y="369"/>
                </a:lnTo>
                <a:lnTo>
                  <a:pt x="6097" y="365"/>
                </a:lnTo>
                <a:lnTo>
                  <a:pt x="6097" y="189"/>
                </a:lnTo>
                <a:lnTo>
                  <a:pt x="6097" y="170"/>
                </a:lnTo>
                <a:lnTo>
                  <a:pt x="6098" y="89"/>
                </a:lnTo>
                <a:lnTo>
                  <a:pt x="6098" y="95"/>
                </a:lnTo>
                <a:lnTo>
                  <a:pt x="6098" y="103"/>
                </a:lnTo>
                <a:lnTo>
                  <a:pt x="6098" y="240"/>
                </a:lnTo>
                <a:lnTo>
                  <a:pt x="6098" y="250"/>
                </a:lnTo>
                <a:lnTo>
                  <a:pt x="6099" y="316"/>
                </a:lnTo>
                <a:lnTo>
                  <a:pt x="6099" y="318"/>
                </a:lnTo>
                <a:lnTo>
                  <a:pt x="6099" y="326"/>
                </a:lnTo>
                <a:lnTo>
                  <a:pt x="6099" y="320"/>
                </a:lnTo>
                <a:lnTo>
                  <a:pt x="6100" y="318"/>
                </a:lnTo>
                <a:lnTo>
                  <a:pt x="6100" y="268"/>
                </a:lnTo>
                <a:lnTo>
                  <a:pt x="6100" y="263"/>
                </a:lnTo>
                <a:lnTo>
                  <a:pt x="6100" y="240"/>
                </a:lnTo>
                <a:lnTo>
                  <a:pt x="6100" y="240"/>
                </a:lnTo>
                <a:lnTo>
                  <a:pt x="6101" y="279"/>
                </a:lnTo>
                <a:lnTo>
                  <a:pt x="6101" y="283"/>
                </a:lnTo>
                <a:lnTo>
                  <a:pt x="6101" y="321"/>
                </a:lnTo>
                <a:lnTo>
                  <a:pt x="6102" y="325"/>
                </a:lnTo>
                <a:lnTo>
                  <a:pt x="6102" y="343"/>
                </a:lnTo>
                <a:lnTo>
                  <a:pt x="6102" y="344"/>
                </a:lnTo>
                <a:lnTo>
                  <a:pt x="6103" y="345"/>
                </a:lnTo>
                <a:lnTo>
                  <a:pt x="6103" y="343"/>
                </a:lnTo>
                <a:lnTo>
                  <a:pt x="6103" y="342"/>
                </a:lnTo>
                <a:lnTo>
                  <a:pt x="6103" y="337"/>
                </a:lnTo>
                <a:lnTo>
                  <a:pt x="6103" y="337"/>
                </a:lnTo>
                <a:lnTo>
                  <a:pt x="6104" y="335"/>
                </a:lnTo>
                <a:lnTo>
                  <a:pt x="6104" y="335"/>
                </a:lnTo>
                <a:lnTo>
                  <a:pt x="6104" y="343"/>
                </a:lnTo>
                <a:lnTo>
                  <a:pt x="6105" y="344"/>
                </a:lnTo>
                <a:lnTo>
                  <a:pt x="6105" y="359"/>
                </a:lnTo>
                <a:lnTo>
                  <a:pt x="6105" y="361"/>
                </a:lnTo>
                <a:lnTo>
                  <a:pt x="6105" y="379"/>
                </a:lnTo>
                <a:lnTo>
                  <a:pt x="6106" y="381"/>
                </a:lnTo>
                <a:lnTo>
                  <a:pt x="6106" y="387"/>
                </a:lnTo>
                <a:lnTo>
                  <a:pt x="6106" y="379"/>
                </a:lnTo>
                <a:lnTo>
                  <a:pt x="6106" y="374"/>
                </a:lnTo>
                <a:lnTo>
                  <a:pt x="6107" y="193"/>
                </a:lnTo>
                <a:lnTo>
                  <a:pt x="6107" y="177"/>
                </a:lnTo>
                <a:lnTo>
                  <a:pt x="6107" y="108"/>
                </a:lnTo>
                <a:lnTo>
                  <a:pt x="6107" y="124"/>
                </a:lnTo>
                <a:lnTo>
                  <a:pt x="6107" y="134"/>
                </a:lnTo>
                <a:lnTo>
                  <a:pt x="6108" y="269"/>
                </a:lnTo>
                <a:lnTo>
                  <a:pt x="6108" y="280"/>
                </a:lnTo>
                <a:lnTo>
                  <a:pt x="6108" y="344"/>
                </a:lnTo>
                <a:lnTo>
                  <a:pt x="6109" y="348"/>
                </a:lnTo>
                <a:lnTo>
                  <a:pt x="6109" y="355"/>
                </a:lnTo>
                <a:lnTo>
                  <a:pt x="6109" y="347"/>
                </a:lnTo>
                <a:lnTo>
                  <a:pt x="6109" y="343"/>
                </a:lnTo>
                <a:lnTo>
                  <a:pt x="6109" y="287"/>
                </a:lnTo>
                <a:lnTo>
                  <a:pt x="6110" y="282"/>
                </a:lnTo>
                <a:lnTo>
                  <a:pt x="6110" y="255"/>
                </a:lnTo>
                <a:lnTo>
                  <a:pt x="6110" y="257"/>
                </a:lnTo>
                <a:lnTo>
                  <a:pt x="6110" y="258"/>
                </a:lnTo>
                <a:lnTo>
                  <a:pt x="6111" y="300"/>
                </a:lnTo>
                <a:lnTo>
                  <a:pt x="6111" y="304"/>
                </a:lnTo>
                <a:lnTo>
                  <a:pt x="6111" y="344"/>
                </a:lnTo>
                <a:lnTo>
                  <a:pt x="6111" y="346"/>
                </a:lnTo>
                <a:lnTo>
                  <a:pt x="6112" y="364"/>
                </a:lnTo>
                <a:lnTo>
                  <a:pt x="6112" y="364"/>
                </a:lnTo>
                <a:lnTo>
                  <a:pt x="6112" y="365"/>
                </a:lnTo>
                <a:lnTo>
                  <a:pt x="6112" y="366"/>
                </a:lnTo>
                <a:lnTo>
                  <a:pt x="6112" y="363"/>
                </a:lnTo>
                <a:lnTo>
                  <a:pt x="6112" y="363"/>
                </a:lnTo>
                <a:lnTo>
                  <a:pt x="6112" y="361"/>
                </a:lnTo>
                <a:lnTo>
                  <a:pt x="6113" y="354"/>
                </a:lnTo>
                <a:lnTo>
                  <a:pt x="6113" y="354"/>
                </a:lnTo>
                <a:lnTo>
                  <a:pt x="6113" y="351"/>
                </a:lnTo>
                <a:lnTo>
                  <a:pt x="6113" y="351"/>
                </a:lnTo>
                <a:lnTo>
                  <a:pt x="6114" y="351"/>
                </a:lnTo>
                <a:lnTo>
                  <a:pt x="6114" y="351"/>
                </a:lnTo>
                <a:lnTo>
                  <a:pt x="6114" y="359"/>
                </a:lnTo>
                <a:lnTo>
                  <a:pt x="6114" y="360"/>
                </a:lnTo>
                <a:lnTo>
                  <a:pt x="6114" y="372"/>
                </a:lnTo>
                <a:lnTo>
                  <a:pt x="6115" y="374"/>
                </a:lnTo>
                <a:lnTo>
                  <a:pt x="6115" y="388"/>
                </a:lnTo>
                <a:lnTo>
                  <a:pt x="6115" y="389"/>
                </a:lnTo>
                <a:lnTo>
                  <a:pt x="6115" y="391"/>
                </a:lnTo>
                <a:lnTo>
                  <a:pt x="6116" y="349"/>
                </a:lnTo>
                <a:lnTo>
                  <a:pt x="6116" y="334"/>
                </a:lnTo>
                <a:lnTo>
                  <a:pt x="6116" y="143"/>
                </a:lnTo>
                <a:lnTo>
                  <a:pt x="6116" y="134"/>
                </a:lnTo>
                <a:lnTo>
                  <a:pt x="6116" y="122"/>
                </a:lnTo>
                <a:lnTo>
                  <a:pt x="6117" y="193"/>
                </a:lnTo>
                <a:lnTo>
                  <a:pt x="6117" y="208"/>
                </a:lnTo>
                <a:lnTo>
                  <a:pt x="6117" y="318"/>
                </a:lnTo>
                <a:lnTo>
                  <a:pt x="6118" y="325"/>
                </a:lnTo>
                <a:lnTo>
                  <a:pt x="6118" y="362"/>
                </a:lnTo>
                <a:lnTo>
                  <a:pt x="6118" y="363"/>
                </a:lnTo>
                <a:lnTo>
                  <a:pt x="6118" y="368"/>
                </a:lnTo>
                <a:lnTo>
                  <a:pt x="6118" y="353"/>
                </a:lnTo>
                <a:lnTo>
                  <a:pt x="6119" y="348"/>
                </a:lnTo>
                <a:lnTo>
                  <a:pt x="6119" y="283"/>
                </a:lnTo>
                <a:lnTo>
                  <a:pt x="6119" y="278"/>
                </a:lnTo>
                <a:lnTo>
                  <a:pt x="6120" y="263"/>
                </a:lnTo>
                <a:lnTo>
                  <a:pt x="6120" y="269"/>
                </a:lnTo>
                <a:lnTo>
                  <a:pt x="6120" y="272"/>
                </a:lnTo>
                <a:lnTo>
                  <a:pt x="6120" y="321"/>
                </a:lnTo>
                <a:lnTo>
                  <a:pt x="6120" y="326"/>
                </a:lnTo>
                <a:lnTo>
                  <a:pt x="6121" y="361"/>
                </a:lnTo>
                <a:lnTo>
                  <a:pt x="6121" y="363"/>
                </a:lnTo>
                <a:lnTo>
                  <a:pt x="6121" y="375"/>
                </a:lnTo>
                <a:lnTo>
                  <a:pt x="6121" y="375"/>
                </a:lnTo>
                <a:lnTo>
                  <a:pt x="6122" y="375"/>
                </a:lnTo>
                <a:lnTo>
                  <a:pt x="6122" y="376"/>
                </a:lnTo>
                <a:lnTo>
                  <a:pt x="6122" y="371"/>
                </a:lnTo>
                <a:lnTo>
                  <a:pt x="6122" y="371"/>
                </a:lnTo>
                <a:lnTo>
                  <a:pt x="6122" y="361"/>
                </a:lnTo>
                <a:lnTo>
                  <a:pt x="6123" y="361"/>
                </a:lnTo>
                <a:lnTo>
                  <a:pt x="6123" y="358"/>
                </a:lnTo>
                <a:lnTo>
                  <a:pt x="6123" y="359"/>
                </a:lnTo>
                <a:lnTo>
                  <a:pt x="6123" y="359"/>
                </a:lnTo>
                <a:lnTo>
                  <a:pt x="6124" y="369"/>
                </a:lnTo>
                <a:lnTo>
                  <a:pt x="6124" y="370"/>
                </a:lnTo>
                <a:lnTo>
                  <a:pt x="6124" y="390"/>
                </a:lnTo>
                <a:lnTo>
                  <a:pt x="6124" y="392"/>
                </a:lnTo>
                <a:lnTo>
                  <a:pt x="6124" y="397"/>
                </a:lnTo>
                <a:lnTo>
                  <a:pt x="6125" y="381"/>
                </a:lnTo>
                <a:lnTo>
                  <a:pt x="6125" y="373"/>
                </a:lnTo>
                <a:lnTo>
                  <a:pt x="6125" y="187"/>
                </a:lnTo>
                <a:lnTo>
                  <a:pt x="6125" y="173"/>
                </a:lnTo>
                <a:lnTo>
                  <a:pt x="6126" y="129"/>
                </a:lnTo>
                <a:lnTo>
                  <a:pt x="6126" y="159"/>
                </a:lnTo>
                <a:lnTo>
                  <a:pt x="6126" y="171"/>
                </a:lnTo>
                <a:lnTo>
                  <a:pt x="6126" y="287"/>
                </a:lnTo>
                <a:lnTo>
                  <a:pt x="6126" y="296"/>
                </a:lnTo>
                <a:lnTo>
                  <a:pt x="6127" y="357"/>
                </a:lnTo>
                <a:lnTo>
                  <a:pt x="6127" y="360"/>
                </a:lnTo>
                <a:lnTo>
                  <a:pt x="6127" y="369"/>
                </a:lnTo>
                <a:lnTo>
                  <a:pt x="6127" y="362"/>
                </a:lnTo>
                <a:lnTo>
                  <a:pt x="6128" y="358"/>
                </a:lnTo>
                <a:lnTo>
                  <a:pt x="6128" y="294"/>
                </a:lnTo>
                <a:lnTo>
                  <a:pt x="6128" y="290"/>
                </a:lnTo>
                <a:lnTo>
                  <a:pt x="6129" y="261"/>
                </a:lnTo>
                <a:lnTo>
                  <a:pt x="6129" y="263"/>
                </a:lnTo>
                <a:lnTo>
                  <a:pt x="6129" y="265"/>
                </a:lnTo>
                <a:lnTo>
                  <a:pt x="6129" y="306"/>
                </a:lnTo>
                <a:lnTo>
                  <a:pt x="6129" y="311"/>
                </a:lnTo>
                <a:lnTo>
                  <a:pt x="6130" y="353"/>
                </a:lnTo>
                <a:lnTo>
                  <a:pt x="6130" y="356"/>
                </a:lnTo>
                <a:lnTo>
                  <a:pt x="6130" y="374"/>
                </a:lnTo>
                <a:lnTo>
                  <a:pt x="6131" y="375"/>
                </a:lnTo>
                <a:lnTo>
                  <a:pt x="6131" y="376"/>
                </a:lnTo>
                <a:lnTo>
                  <a:pt x="6131" y="374"/>
                </a:lnTo>
                <a:lnTo>
                  <a:pt x="6131" y="374"/>
                </a:lnTo>
                <a:lnTo>
                  <a:pt x="6131" y="363"/>
                </a:lnTo>
                <a:lnTo>
                  <a:pt x="6132" y="363"/>
                </a:lnTo>
                <a:lnTo>
                  <a:pt x="6132" y="357"/>
                </a:lnTo>
                <a:lnTo>
                  <a:pt x="6132" y="357"/>
                </a:lnTo>
                <a:lnTo>
                  <a:pt x="6132" y="358"/>
                </a:lnTo>
                <a:lnTo>
                  <a:pt x="6132" y="357"/>
                </a:lnTo>
                <a:lnTo>
                  <a:pt x="6133" y="365"/>
                </a:lnTo>
                <a:lnTo>
                  <a:pt x="6133" y="367"/>
                </a:lnTo>
                <a:lnTo>
                  <a:pt x="6133" y="385"/>
                </a:lnTo>
                <a:lnTo>
                  <a:pt x="6133" y="387"/>
                </a:lnTo>
                <a:lnTo>
                  <a:pt x="6134" y="395"/>
                </a:lnTo>
                <a:lnTo>
                  <a:pt x="6134" y="388"/>
                </a:lnTo>
                <a:lnTo>
                  <a:pt x="6134" y="384"/>
                </a:lnTo>
                <a:lnTo>
                  <a:pt x="6134" y="219"/>
                </a:lnTo>
                <a:lnTo>
                  <a:pt x="6135" y="204"/>
                </a:lnTo>
                <a:lnTo>
                  <a:pt x="6135" y="139"/>
                </a:lnTo>
                <a:lnTo>
                  <a:pt x="6135" y="154"/>
                </a:lnTo>
                <a:lnTo>
                  <a:pt x="6135" y="163"/>
                </a:lnTo>
                <a:lnTo>
                  <a:pt x="6135" y="279"/>
                </a:lnTo>
                <a:lnTo>
                  <a:pt x="6136" y="287"/>
                </a:lnTo>
                <a:lnTo>
                  <a:pt x="6136" y="356"/>
                </a:lnTo>
                <a:lnTo>
                  <a:pt x="6136" y="358"/>
                </a:lnTo>
                <a:lnTo>
                  <a:pt x="6137" y="373"/>
                </a:lnTo>
                <a:lnTo>
                  <a:pt x="6137" y="370"/>
                </a:lnTo>
                <a:lnTo>
                  <a:pt x="6137" y="368"/>
                </a:lnTo>
                <a:lnTo>
                  <a:pt x="6137" y="309"/>
                </a:lnTo>
                <a:lnTo>
                  <a:pt x="6137" y="302"/>
                </a:lnTo>
                <a:lnTo>
                  <a:pt x="6138" y="267"/>
                </a:lnTo>
                <a:lnTo>
                  <a:pt x="6138" y="267"/>
                </a:lnTo>
                <a:lnTo>
                  <a:pt x="6138" y="267"/>
                </a:lnTo>
                <a:lnTo>
                  <a:pt x="6138" y="304"/>
                </a:lnTo>
                <a:lnTo>
                  <a:pt x="6138" y="308"/>
                </a:lnTo>
                <a:lnTo>
                  <a:pt x="6139" y="351"/>
                </a:lnTo>
                <a:lnTo>
                  <a:pt x="6139" y="354"/>
                </a:lnTo>
                <a:lnTo>
                  <a:pt x="6139" y="377"/>
                </a:lnTo>
                <a:lnTo>
                  <a:pt x="6140" y="378"/>
                </a:lnTo>
                <a:lnTo>
                  <a:pt x="6140" y="380"/>
                </a:lnTo>
                <a:lnTo>
                  <a:pt x="6140" y="379"/>
                </a:lnTo>
                <a:lnTo>
                  <a:pt x="6140" y="379"/>
                </a:lnTo>
                <a:lnTo>
                  <a:pt x="6140" y="372"/>
                </a:lnTo>
                <a:lnTo>
                  <a:pt x="6140" y="372"/>
                </a:lnTo>
                <a:lnTo>
                  <a:pt x="6141" y="371"/>
                </a:lnTo>
                <a:lnTo>
                  <a:pt x="6141" y="367"/>
                </a:lnTo>
                <a:lnTo>
                  <a:pt x="6141" y="368"/>
                </a:lnTo>
                <a:lnTo>
                  <a:pt x="6141" y="368"/>
                </a:lnTo>
                <a:lnTo>
                  <a:pt x="6141" y="367"/>
                </a:lnTo>
                <a:lnTo>
                  <a:pt x="6142" y="373"/>
                </a:lnTo>
                <a:lnTo>
                  <a:pt x="6142" y="373"/>
                </a:lnTo>
                <a:lnTo>
                  <a:pt x="6142" y="375"/>
                </a:lnTo>
                <a:lnTo>
                  <a:pt x="6142" y="391"/>
                </a:lnTo>
                <a:lnTo>
                  <a:pt x="6142" y="393"/>
                </a:lnTo>
                <a:lnTo>
                  <a:pt x="6143" y="401"/>
                </a:lnTo>
                <a:lnTo>
                  <a:pt x="6143" y="391"/>
                </a:lnTo>
                <a:lnTo>
                  <a:pt x="6143" y="385"/>
                </a:lnTo>
                <a:lnTo>
                  <a:pt x="6143" y="222"/>
                </a:lnTo>
                <a:lnTo>
                  <a:pt x="6144" y="207"/>
                </a:lnTo>
                <a:lnTo>
                  <a:pt x="6144" y="156"/>
                </a:lnTo>
                <a:lnTo>
                  <a:pt x="6144" y="168"/>
                </a:lnTo>
                <a:lnTo>
                  <a:pt x="6144" y="174"/>
                </a:lnTo>
                <a:lnTo>
                  <a:pt x="6144" y="294"/>
                </a:lnTo>
                <a:lnTo>
                  <a:pt x="6145" y="304"/>
                </a:lnTo>
                <a:lnTo>
                  <a:pt x="6145" y="370"/>
                </a:lnTo>
                <a:lnTo>
                  <a:pt x="6145" y="374"/>
                </a:lnTo>
                <a:lnTo>
                  <a:pt x="6146" y="386"/>
                </a:lnTo>
                <a:lnTo>
                  <a:pt x="6146" y="382"/>
                </a:lnTo>
                <a:lnTo>
                  <a:pt x="6146" y="379"/>
                </a:lnTo>
                <a:lnTo>
                  <a:pt x="6146" y="317"/>
                </a:lnTo>
                <a:lnTo>
                  <a:pt x="6146" y="311"/>
                </a:lnTo>
                <a:lnTo>
                  <a:pt x="6147" y="276"/>
                </a:lnTo>
                <a:lnTo>
                  <a:pt x="6147" y="276"/>
                </a:lnTo>
                <a:lnTo>
                  <a:pt x="6147" y="314"/>
                </a:lnTo>
                <a:lnTo>
                  <a:pt x="6148" y="318"/>
                </a:lnTo>
                <a:lnTo>
                  <a:pt x="6148" y="362"/>
                </a:lnTo>
                <a:lnTo>
                  <a:pt x="6148" y="365"/>
                </a:lnTo>
                <a:lnTo>
                  <a:pt x="6148" y="384"/>
                </a:lnTo>
                <a:lnTo>
                  <a:pt x="6149" y="386"/>
                </a:lnTo>
                <a:lnTo>
                  <a:pt x="6149" y="388"/>
                </a:lnTo>
                <a:lnTo>
                  <a:pt x="6149" y="385"/>
                </a:lnTo>
                <a:lnTo>
                  <a:pt x="6149" y="385"/>
                </a:lnTo>
                <a:lnTo>
                  <a:pt x="6150" y="374"/>
                </a:lnTo>
                <a:lnTo>
                  <a:pt x="6150" y="374"/>
                </a:lnTo>
                <a:lnTo>
                  <a:pt x="6150" y="367"/>
                </a:lnTo>
                <a:lnTo>
                  <a:pt x="6150" y="367"/>
                </a:lnTo>
                <a:lnTo>
                  <a:pt x="6150" y="366"/>
                </a:lnTo>
                <a:lnTo>
                  <a:pt x="6151" y="371"/>
                </a:lnTo>
                <a:lnTo>
                  <a:pt x="6151" y="372"/>
                </a:lnTo>
                <a:lnTo>
                  <a:pt x="6151" y="389"/>
                </a:lnTo>
                <a:lnTo>
                  <a:pt x="6151" y="390"/>
                </a:lnTo>
                <a:lnTo>
                  <a:pt x="6151" y="391"/>
                </a:lnTo>
                <a:lnTo>
                  <a:pt x="6152" y="337"/>
                </a:lnTo>
                <a:lnTo>
                  <a:pt x="6152" y="322"/>
                </a:lnTo>
                <a:lnTo>
                  <a:pt x="6152" y="174"/>
                </a:lnTo>
                <a:lnTo>
                  <a:pt x="6152" y="166"/>
                </a:lnTo>
                <a:lnTo>
                  <a:pt x="6153" y="155"/>
                </a:lnTo>
                <a:lnTo>
                  <a:pt x="6153" y="213"/>
                </a:lnTo>
                <a:lnTo>
                  <a:pt x="6153" y="225"/>
                </a:lnTo>
                <a:lnTo>
                  <a:pt x="6153" y="328"/>
                </a:lnTo>
                <a:lnTo>
                  <a:pt x="6154" y="335"/>
                </a:lnTo>
                <a:lnTo>
                  <a:pt x="6154" y="376"/>
                </a:lnTo>
                <a:lnTo>
                  <a:pt x="6154" y="378"/>
                </a:lnTo>
                <a:lnTo>
                  <a:pt x="6154" y="380"/>
                </a:lnTo>
                <a:lnTo>
                  <a:pt x="6155" y="357"/>
                </a:lnTo>
                <a:lnTo>
                  <a:pt x="6155" y="352"/>
                </a:lnTo>
                <a:lnTo>
                  <a:pt x="6155" y="286"/>
                </a:lnTo>
                <a:lnTo>
                  <a:pt x="6155" y="281"/>
                </a:lnTo>
                <a:lnTo>
                  <a:pt x="6155" y="267"/>
                </a:lnTo>
                <a:lnTo>
                  <a:pt x="6156" y="277"/>
                </a:lnTo>
                <a:lnTo>
                  <a:pt x="6156" y="280"/>
                </a:lnTo>
                <a:lnTo>
                  <a:pt x="6156" y="332"/>
                </a:lnTo>
                <a:lnTo>
                  <a:pt x="6157" y="337"/>
                </a:lnTo>
                <a:lnTo>
                  <a:pt x="6157" y="371"/>
                </a:lnTo>
                <a:lnTo>
                  <a:pt x="6157" y="374"/>
                </a:lnTo>
                <a:lnTo>
                  <a:pt x="6157" y="381"/>
                </a:lnTo>
                <a:lnTo>
                  <a:pt x="6157" y="380"/>
                </a:lnTo>
                <a:lnTo>
                  <a:pt x="6158" y="380"/>
                </a:lnTo>
                <a:lnTo>
                  <a:pt x="6158" y="371"/>
                </a:lnTo>
                <a:lnTo>
                  <a:pt x="6158" y="371"/>
                </a:lnTo>
                <a:lnTo>
                  <a:pt x="6159" y="360"/>
                </a:lnTo>
                <a:lnTo>
                  <a:pt x="6159" y="360"/>
                </a:lnTo>
                <a:lnTo>
                  <a:pt x="6159" y="359"/>
                </a:lnTo>
                <a:lnTo>
                  <a:pt x="6159" y="358"/>
                </a:lnTo>
                <a:lnTo>
                  <a:pt x="6159" y="363"/>
                </a:lnTo>
                <a:lnTo>
                  <a:pt x="6159" y="362"/>
                </a:lnTo>
                <a:lnTo>
                  <a:pt x="6160" y="379"/>
                </a:lnTo>
                <a:lnTo>
                  <a:pt x="6160" y="380"/>
                </a:lnTo>
                <a:lnTo>
                  <a:pt x="6160" y="381"/>
                </a:lnTo>
                <a:lnTo>
                  <a:pt x="6160" y="321"/>
                </a:lnTo>
                <a:lnTo>
                  <a:pt x="6161" y="305"/>
                </a:lnTo>
                <a:lnTo>
                  <a:pt x="6161" y="141"/>
                </a:lnTo>
                <a:lnTo>
                  <a:pt x="6161" y="135"/>
                </a:lnTo>
                <a:lnTo>
                  <a:pt x="6161" y="128"/>
                </a:lnTo>
                <a:lnTo>
                  <a:pt x="6161" y="192"/>
                </a:lnTo>
                <a:lnTo>
                  <a:pt x="6162" y="206"/>
                </a:lnTo>
                <a:lnTo>
                  <a:pt x="6162" y="312"/>
                </a:lnTo>
                <a:lnTo>
                  <a:pt x="6162" y="317"/>
                </a:lnTo>
                <a:lnTo>
                  <a:pt x="6163" y="349"/>
                </a:lnTo>
                <a:lnTo>
                  <a:pt x="6163" y="348"/>
                </a:lnTo>
                <a:lnTo>
                  <a:pt x="6163" y="349"/>
                </a:lnTo>
                <a:lnTo>
                  <a:pt x="6163" y="319"/>
                </a:lnTo>
                <a:lnTo>
                  <a:pt x="6163" y="312"/>
                </a:lnTo>
                <a:lnTo>
                  <a:pt x="6164" y="256"/>
                </a:lnTo>
                <a:lnTo>
                  <a:pt x="6164" y="254"/>
                </a:lnTo>
                <a:lnTo>
                  <a:pt x="6164" y="248"/>
                </a:lnTo>
                <a:lnTo>
                  <a:pt x="6164" y="264"/>
                </a:lnTo>
                <a:lnTo>
                  <a:pt x="6164" y="268"/>
                </a:lnTo>
                <a:lnTo>
                  <a:pt x="6165" y="316"/>
                </a:lnTo>
                <a:lnTo>
                  <a:pt x="6165" y="321"/>
                </a:lnTo>
                <a:lnTo>
                  <a:pt x="6165" y="350"/>
                </a:lnTo>
                <a:lnTo>
                  <a:pt x="6166" y="351"/>
                </a:lnTo>
                <a:lnTo>
                  <a:pt x="6166" y="356"/>
                </a:lnTo>
                <a:lnTo>
                  <a:pt x="6166" y="356"/>
                </a:lnTo>
                <a:lnTo>
                  <a:pt x="6166" y="355"/>
                </a:lnTo>
                <a:lnTo>
                  <a:pt x="6166" y="356"/>
                </a:lnTo>
                <a:lnTo>
                  <a:pt x="6166" y="345"/>
                </a:lnTo>
                <a:lnTo>
                  <a:pt x="6166" y="345"/>
                </a:lnTo>
                <a:lnTo>
                  <a:pt x="6167" y="344"/>
                </a:lnTo>
                <a:lnTo>
                  <a:pt x="6167" y="335"/>
                </a:lnTo>
                <a:lnTo>
                  <a:pt x="6167" y="336"/>
                </a:lnTo>
                <a:lnTo>
                  <a:pt x="6167" y="335"/>
                </a:lnTo>
                <a:lnTo>
                  <a:pt x="6168" y="343"/>
                </a:lnTo>
                <a:lnTo>
                  <a:pt x="6168" y="344"/>
                </a:lnTo>
                <a:lnTo>
                  <a:pt x="6168" y="362"/>
                </a:lnTo>
                <a:lnTo>
                  <a:pt x="6168" y="363"/>
                </a:lnTo>
                <a:lnTo>
                  <a:pt x="6168" y="364"/>
                </a:lnTo>
                <a:lnTo>
                  <a:pt x="6169" y="300"/>
                </a:lnTo>
                <a:lnTo>
                  <a:pt x="6169" y="283"/>
                </a:lnTo>
                <a:lnTo>
                  <a:pt x="6169" y="120"/>
                </a:lnTo>
                <a:lnTo>
                  <a:pt x="6170" y="113"/>
                </a:lnTo>
                <a:lnTo>
                  <a:pt x="6170" y="109"/>
                </a:lnTo>
                <a:lnTo>
                  <a:pt x="6170" y="179"/>
                </a:lnTo>
                <a:lnTo>
                  <a:pt x="6170" y="195"/>
                </a:lnTo>
                <a:lnTo>
                  <a:pt x="6170" y="297"/>
                </a:lnTo>
                <a:lnTo>
                  <a:pt x="6171" y="303"/>
                </a:lnTo>
                <a:lnTo>
                  <a:pt x="6171" y="325"/>
                </a:lnTo>
                <a:lnTo>
                  <a:pt x="6171" y="323"/>
                </a:lnTo>
                <a:lnTo>
                  <a:pt x="6171" y="323"/>
                </a:lnTo>
                <a:lnTo>
                  <a:pt x="6172" y="285"/>
                </a:lnTo>
                <a:lnTo>
                  <a:pt x="6172" y="281"/>
                </a:lnTo>
                <a:lnTo>
                  <a:pt x="6172" y="237"/>
                </a:lnTo>
                <a:lnTo>
                  <a:pt x="6172" y="236"/>
                </a:lnTo>
                <a:lnTo>
                  <a:pt x="6173" y="260"/>
                </a:lnTo>
                <a:lnTo>
                  <a:pt x="6173" y="265"/>
                </a:lnTo>
                <a:lnTo>
                  <a:pt x="6173" y="308"/>
                </a:lnTo>
                <a:lnTo>
                  <a:pt x="6174" y="311"/>
                </a:lnTo>
                <a:lnTo>
                  <a:pt x="6174" y="334"/>
                </a:lnTo>
                <a:lnTo>
                  <a:pt x="6174" y="335"/>
                </a:lnTo>
                <a:lnTo>
                  <a:pt x="6174" y="338"/>
                </a:lnTo>
                <a:lnTo>
                  <a:pt x="6174" y="335"/>
                </a:lnTo>
                <a:lnTo>
                  <a:pt x="6175" y="336"/>
                </a:lnTo>
                <a:lnTo>
                  <a:pt x="6175" y="324"/>
                </a:lnTo>
                <a:lnTo>
                  <a:pt x="6175" y="323"/>
                </a:lnTo>
                <a:lnTo>
                  <a:pt x="6175" y="319"/>
                </a:lnTo>
                <a:lnTo>
                  <a:pt x="6175" y="320"/>
                </a:lnTo>
                <a:lnTo>
                  <a:pt x="6175" y="320"/>
                </a:lnTo>
                <a:lnTo>
                  <a:pt x="6176" y="332"/>
                </a:lnTo>
                <a:lnTo>
                  <a:pt x="6176" y="334"/>
                </a:lnTo>
                <a:lnTo>
                  <a:pt x="6177" y="352"/>
                </a:lnTo>
                <a:lnTo>
                  <a:pt x="6177" y="353"/>
                </a:lnTo>
                <a:lnTo>
                  <a:pt x="6177" y="354"/>
                </a:lnTo>
                <a:lnTo>
                  <a:pt x="6177" y="307"/>
                </a:lnTo>
                <a:lnTo>
                  <a:pt x="6177" y="293"/>
                </a:lnTo>
                <a:lnTo>
                  <a:pt x="6178" y="110"/>
                </a:lnTo>
                <a:lnTo>
                  <a:pt x="6178" y="103"/>
                </a:lnTo>
                <a:lnTo>
                  <a:pt x="6178" y="95"/>
                </a:lnTo>
                <a:lnTo>
                  <a:pt x="6178" y="163"/>
                </a:lnTo>
                <a:lnTo>
                  <a:pt x="6178" y="177"/>
                </a:lnTo>
                <a:lnTo>
                  <a:pt x="6179" y="286"/>
                </a:lnTo>
                <a:lnTo>
                  <a:pt x="6179" y="292"/>
                </a:lnTo>
                <a:lnTo>
                  <a:pt x="6179" y="316"/>
                </a:lnTo>
                <a:lnTo>
                  <a:pt x="6180" y="316"/>
                </a:lnTo>
                <a:lnTo>
                  <a:pt x="6180" y="317"/>
                </a:lnTo>
                <a:lnTo>
                  <a:pt x="6180" y="291"/>
                </a:lnTo>
                <a:lnTo>
                  <a:pt x="6180" y="287"/>
                </a:lnTo>
                <a:lnTo>
                  <a:pt x="6181" y="239"/>
                </a:lnTo>
                <a:lnTo>
                  <a:pt x="6181" y="238"/>
                </a:lnTo>
                <a:lnTo>
                  <a:pt x="6181" y="234"/>
                </a:lnTo>
                <a:lnTo>
                  <a:pt x="6181" y="249"/>
                </a:lnTo>
                <a:lnTo>
                  <a:pt x="6181" y="254"/>
                </a:lnTo>
                <a:lnTo>
                  <a:pt x="6182" y="297"/>
                </a:lnTo>
                <a:lnTo>
                  <a:pt x="6182" y="301"/>
                </a:lnTo>
                <a:lnTo>
                  <a:pt x="6182" y="328"/>
                </a:lnTo>
                <a:lnTo>
                  <a:pt x="6183" y="330"/>
                </a:lnTo>
                <a:lnTo>
                  <a:pt x="6183" y="334"/>
                </a:lnTo>
                <a:lnTo>
                  <a:pt x="6183" y="333"/>
                </a:lnTo>
                <a:lnTo>
                  <a:pt x="6183" y="333"/>
                </a:lnTo>
                <a:lnTo>
                  <a:pt x="6183" y="325"/>
                </a:lnTo>
                <a:lnTo>
                  <a:pt x="6184" y="324"/>
                </a:lnTo>
                <a:lnTo>
                  <a:pt x="6184" y="319"/>
                </a:lnTo>
                <a:lnTo>
                  <a:pt x="6184" y="318"/>
                </a:lnTo>
                <a:lnTo>
                  <a:pt x="6185" y="325"/>
                </a:lnTo>
                <a:lnTo>
                  <a:pt x="6185" y="326"/>
                </a:lnTo>
                <a:lnTo>
                  <a:pt x="6185" y="343"/>
                </a:lnTo>
                <a:lnTo>
                  <a:pt x="6185" y="344"/>
                </a:lnTo>
                <a:lnTo>
                  <a:pt x="6186" y="356"/>
                </a:lnTo>
                <a:lnTo>
                  <a:pt x="6186" y="353"/>
                </a:lnTo>
                <a:lnTo>
                  <a:pt x="6186" y="352"/>
                </a:lnTo>
                <a:lnTo>
                  <a:pt x="6186" y="201"/>
                </a:lnTo>
                <a:lnTo>
                  <a:pt x="6187" y="182"/>
                </a:lnTo>
                <a:lnTo>
                  <a:pt x="6187" y="88"/>
                </a:lnTo>
                <a:lnTo>
                  <a:pt x="6187" y="93"/>
                </a:lnTo>
                <a:lnTo>
                  <a:pt x="6187" y="99"/>
                </a:lnTo>
                <a:lnTo>
                  <a:pt x="6187" y="225"/>
                </a:lnTo>
                <a:lnTo>
                  <a:pt x="6188" y="236"/>
                </a:lnTo>
                <a:lnTo>
                  <a:pt x="6188" y="301"/>
                </a:lnTo>
                <a:lnTo>
                  <a:pt x="6188" y="303"/>
                </a:lnTo>
                <a:lnTo>
                  <a:pt x="6188" y="312"/>
                </a:lnTo>
                <a:lnTo>
                  <a:pt x="6188" y="308"/>
                </a:lnTo>
                <a:lnTo>
                  <a:pt x="6189" y="306"/>
                </a:lnTo>
                <a:lnTo>
                  <a:pt x="6189" y="254"/>
                </a:lnTo>
                <a:lnTo>
                  <a:pt x="6189" y="249"/>
                </a:lnTo>
                <a:lnTo>
                  <a:pt x="6190" y="223"/>
                </a:lnTo>
                <a:lnTo>
                  <a:pt x="6190" y="223"/>
                </a:lnTo>
                <a:lnTo>
                  <a:pt x="6190" y="223"/>
                </a:lnTo>
                <a:lnTo>
                  <a:pt x="6190" y="263"/>
                </a:lnTo>
                <a:lnTo>
                  <a:pt x="6190" y="268"/>
                </a:lnTo>
                <a:lnTo>
                  <a:pt x="6191" y="309"/>
                </a:lnTo>
                <a:lnTo>
                  <a:pt x="6191" y="312"/>
                </a:lnTo>
                <a:lnTo>
                  <a:pt x="6191" y="325"/>
                </a:lnTo>
                <a:lnTo>
                  <a:pt x="6191" y="325"/>
                </a:lnTo>
                <a:lnTo>
                  <a:pt x="6192" y="324"/>
                </a:lnTo>
                <a:lnTo>
                  <a:pt x="6192" y="325"/>
                </a:lnTo>
                <a:lnTo>
                  <a:pt x="6192" y="319"/>
                </a:lnTo>
                <a:lnTo>
                  <a:pt x="6192" y="319"/>
                </a:lnTo>
                <a:lnTo>
                  <a:pt x="6192" y="310"/>
                </a:lnTo>
                <a:lnTo>
                  <a:pt x="6193" y="309"/>
                </a:lnTo>
                <a:lnTo>
                  <a:pt x="6193" y="308"/>
                </a:lnTo>
                <a:lnTo>
                  <a:pt x="6193" y="311"/>
                </a:lnTo>
                <a:lnTo>
                  <a:pt x="6193" y="311"/>
                </a:lnTo>
                <a:lnTo>
                  <a:pt x="6194" y="327"/>
                </a:lnTo>
                <a:lnTo>
                  <a:pt x="6194" y="328"/>
                </a:lnTo>
                <a:lnTo>
                  <a:pt x="6194" y="344"/>
                </a:lnTo>
                <a:lnTo>
                  <a:pt x="6194" y="344"/>
                </a:lnTo>
                <a:lnTo>
                  <a:pt x="6195" y="256"/>
                </a:lnTo>
                <a:lnTo>
                  <a:pt x="6195" y="237"/>
                </a:lnTo>
                <a:lnTo>
                  <a:pt x="6195" y="83"/>
                </a:lnTo>
                <a:lnTo>
                  <a:pt x="6196" y="80"/>
                </a:lnTo>
                <a:lnTo>
                  <a:pt x="6196" y="80"/>
                </a:lnTo>
                <a:lnTo>
                  <a:pt x="6196" y="170"/>
                </a:lnTo>
                <a:lnTo>
                  <a:pt x="6196" y="184"/>
                </a:lnTo>
                <a:lnTo>
                  <a:pt x="6196" y="283"/>
                </a:lnTo>
                <a:lnTo>
                  <a:pt x="6197" y="286"/>
                </a:lnTo>
                <a:lnTo>
                  <a:pt x="6197" y="299"/>
                </a:lnTo>
                <a:lnTo>
                  <a:pt x="6197" y="298"/>
                </a:lnTo>
                <a:lnTo>
                  <a:pt x="6197" y="298"/>
                </a:lnTo>
                <a:lnTo>
                  <a:pt x="6198" y="260"/>
                </a:lnTo>
                <a:lnTo>
                  <a:pt x="6198" y="255"/>
                </a:lnTo>
                <a:lnTo>
                  <a:pt x="6198" y="221"/>
                </a:lnTo>
                <a:lnTo>
                  <a:pt x="6198" y="220"/>
                </a:lnTo>
                <a:lnTo>
                  <a:pt x="6199" y="246"/>
                </a:lnTo>
                <a:lnTo>
                  <a:pt x="6199" y="251"/>
                </a:lnTo>
                <a:lnTo>
                  <a:pt x="6199" y="294"/>
                </a:lnTo>
                <a:lnTo>
                  <a:pt x="6200" y="296"/>
                </a:lnTo>
                <a:lnTo>
                  <a:pt x="6200" y="315"/>
                </a:lnTo>
                <a:lnTo>
                  <a:pt x="6200" y="316"/>
                </a:lnTo>
                <a:lnTo>
                  <a:pt x="6200" y="317"/>
                </a:lnTo>
                <a:lnTo>
                  <a:pt x="6200" y="315"/>
                </a:lnTo>
                <a:lnTo>
                  <a:pt x="6201" y="314"/>
                </a:lnTo>
                <a:lnTo>
                  <a:pt x="6201" y="315"/>
                </a:lnTo>
                <a:lnTo>
                  <a:pt x="6201" y="308"/>
                </a:lnTo>
                <a:lnTo>
                  <a:pt x="6201" y="308"/>
                </a:lnTo>
                <a:lnTo>
                  <a:pt x="6201" y="305"/>
                </a:lnTo>
                <a:lnTo>
                  <a:pt x="6201" y="305"/>
                </a:lnTo>
                <a:lnTo>
                  <a:pt x="6201" y="306"/>
                </a:lnTo>
                <a:lnTo>
                  <a:pt x="6202" y="315"/>
                </a:lnTo>
                <a:lnTo>
                  <a:pt x="6202" y="317"/>
                </a:lnTo>
                <a:lnTo>
                  <a:pt x="6203" y="335"/>
                </a:lnTo>
                <a:lnTo>
                  <a:pt x="6203" y="337"/>
                </a:lnTo>
                <a:lnTo>
                  <a:pt x="6203" y="347"/>
                </a:lnTo>
                <a:lnTo>
                  <a:pt x="6203" y="346"/>
                </a:lnTo>
                <a:lnTo>
                  <a:pt x="6203" y="343"/>
                </a:lnTo>
                <a:lnTo>
                  <a:pt x="6204" y="190"/>
                </a:lnTo>
                <a:lnTo>
                  <a:pt x="6204" y="170"/>
                </a:lnTo>
                <a:lnTo>
                  <a:pt x="6204" y="59"/>
                </a:lnTo>
                <a:lnTo>
                  <a:pt x="6204" y="62"/>
                </a:lnTo>
                <a:lnTo>
                  <a:pt x="6205" y="197"/>
                </a:lnTo>
                <a:lnTo>
                  <a:pt x="6205" y="209"/>
                </a:lnTo>
                <a:lnTo>
                  <a:pt x="6205" y="277"/>
                </a:lnTo>
                <a:lnTo>
                  <a:pt x="6206" y="278"/>
                </a:lnTo>
                <a:lnTo>
                  <a:pt x="6206" y="281"/>
                </a:lnTo>
                <a:lnTo>
                  <a:pt x="6206" y="275"/>
                </a:lnTo>
                <a:lnTo>
                  <a:pt x="6206" y="273"/>
                </a:lnTo>
                <a:lnTo>
                  <a:pt x="6207" y="234"/>
                </a:lnTo>
                <a:lnTo>
                  <a:pt x="6207" y="229"/>
                </a:lnTo>
                <a:lnTo>
                  <a:pt x="6207" y="214"/>
                </a:lnTo>
                <a:lnTo>
                  <a:pt x="6207" y="215"/>
                </a:lnTo>
                <a:lnTo>
                  <a:pt x="6207" y="216"/>
                </a:lnTo>
                <a:lnTo>
                  <a:pt x="6208" y="252"/>
                </a:lnTo>
                <a:lnTo>
                  <a:pt x="6208" y="256"/>
                </a:lnTo>
                <a:lnTo>
                  <a:pt x="6208" y="291"/>
                </a:lnTo>
                <a:lnTo>
                  <a:pt x="6209" y="294"/>
                </a:lnTo>
                <a:lnTo>
                  <a:pt x="6209" y="307"/>
                </a:lnTo>
                <a:lnTo>
                  <a:pt x="6209" y="307"/>
                </a:lnTo>
                <a:lnTo>
                  <a:pt x="6209" y="308"/>
                </a:lnTo>
                <a:lnTo>
                  <a:pt x="6209" y="308"/>
                </a:lnTo>
                <a:lnTo>
                  <a:pt x="6209" y="305"/>
                </a:lnTo>
                <a:lnTo>
                  <a:pt x="6210" y="305"/>
                </a:lnTo>
                <a:lnTo>
                  <a:pt x="6210" y="299"/>
                </a:lnTo>
                <a:lnTo>
                  <a:pt x="6210" y="300"/>
                </a:lnTo>
                <a:lnTo>
                  <a:pt x="6210" y="298"/>
                </a:lnTo>
                <a:lnTo>
                  <a:pt x="6211" y="302"/>
                </a:lnTo>
                <a:lnTo>
                  <a:pt x="6211" y="302"/>
                </a:lnTo>
                <a:lnTo>
                  <a:pt x="6211" y="312"/>
                </a:lnTo>
                <a:lnTo>
                  <a:pt x="6211" y="312"/>
                </a:lnTo>
                <a:lnTo>
                  <a:pt x="6212" y="329"/>
                </a:lnTo>
                <a:lnTo>
                  <a:pt x="6212" y="331"/>
                </a:lnTo>
                <a:lnTo>
                  <a:pt x="6212" y="344"/>
                </a:lnTo>
                <a:lnTo>
                  <a:pt x="6213" y="345"/>
                </a:lnTo>
                <a:lnTo>
                  <a:pt x="6213" y="345"/>
                </a:lnTo>
                <a:lnTo>
                  <a:pt x="6213" y="280"/>
                </a:lnTo>
                <a:lnTo>
                  <a:pt x="6213" y="261"/>
                </a:lnTo>
                <a:lnTo>
                  <a:pt x="6213" y="84"/>
                </a:lnTo>
                <a:lnTo>
                  <a:pt x="6214" y="75"/>
                </a:lnTo>
                <a:lnTo>
                  <a:pt x="6214" y="61"/>
                </a:lnTo>
                <a:lnTo>
                  <a:pt x="6214" y="139"/>
                </a:lnTo>
                <a:lnTo>
                  <a:pt x="6214" y="154"/>
                </a:lnTo>
                <a:lnTo>
                  <a:pt x="6214" y="266"/>
                </a:lnTo>
                <a:lnTo>
                  <a:pt x="6215" y="270"/>
                </a:lnTo>
                <a:lnTo>
                  <a:pt x="6215" y="284"/>
                </a:lnTo>
                <a:lnTo>
                  <a:pt x="6215" y="284"/>
                </a:lnTo>
                <a:lnTo>
                  <a:pt x="6215" y="285"/>
                </a:lnTo>
                <a:lnTo>
                  <a:pt x="6216" y="257"/>
                </a:lnTo>
                <a:lnTo>
                  <a:pt x="6216" y="252"/>
                </a:lnTo>
                <a:lnTo>
                  <a:pt x="6216" y="220"/>
                </a:lnTo>
                <a:lnTo>
                  <a:pt x="6216" y="218"/>
                </a:lnTo>
                <a:lnTo>
                  <a:pt x="6216" y="216"/>
                </a:lnTo>
                <a:lnTo>
                  <a:pt x="6217" y="237"/>
                </a:lnTo>
                <a:lnTo>
                  <a:pt x="6217" y="241"/>
                </a:lnTo>
                <a:lnTo>
                  <a:pt x="6217" y="282"/>
                </a:lnTo>
                <a:lnTo>
                  <a:pt x="6218" y="285"/>
                </a:lnTo>
                <a:lnTo>
                  <a:pt x="6218" y="308"/>
                </a:lnTo>
                <a:lnTo>
                  <a:pt x="6218" y="310"/>
                </a:lnTo>
                <a:lnTo>
                  <a:pt x="6218" y="309"/>
                </a:lnTo>
                <a:lnTo>
                  <a:pt x="6218" y="312"/>
                </a:lnTo>
                <a:lnTo>
                  <a:pt x="6218" y="311"/>
                </a:lnTo>
                <a:lnTo>
                  <a:pt x="6219" y="310"/>
                </a:lnTo>
                <a:lnTo>
                  <a:pt x="6219" y="311"/>
                </a:lnTo>
                <a:lnTo>
                  <a:pt x="6219" y="307"/>
                </a:lnTo>
                <a:lnTo>
                  <a:pt x="6219" y="306"/>
                </a:lnTo>
                <a:lnTo>
                  <a:pt x="6219" y="305"/>
                </a:lnTo>
                <a:lnTo>
                  <a:pt x="6220" y="305"/>
                </a:lnTo>
                <a:lnTo>
                  <a:pt x="6220" y="305"/>
                </a:lnTo>
                <a:lnTo>
                  <a:pt x="6220" y="314"/>
                </a:lnTo>
                <a:lnTo>
                  <a:pt x="6220" y="315"/>
                </a:lnTo>
                <a:lnTo>
                  <a:pt x="6221" y="326"/>
                </a:lnTo>
                <a:lnTo>
                  <a:pt x="6221" y="328"/>
                </a:lnTo>
                <a:lnTo>
                  <a:pt x="6221" y="341"/>
                </a:lnTo>
                <a:lnTo>
                  <a:pt x="6222" y="343"/>
                </a:lnTo>
                <a:lnTo>
                  <a:pt x="6222" y="356"/>
                </a:lnTo>
                <a:lnTo>
                  <a:pt x="6222" y="356"/>
                </a:lnTo>
                <a:lnTo>
                  <a:pt x="6222" y="356"/>
                </a:lnTo>
                <a:lnTo>
                  <a:pt x="6222" y="282"/>
                </a:lnTo>
              </a:path>
            </a:pathLst>
          </a:custGeom>
          <a:noFill/>
          <a:ln w="3175"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a:extLst>
              <a:ext uri="{FF2B5EF4-FFF2-40B4-BE49-F238E27FC236}">
                <a16:creationId xmlns:a16="http://schemas.microsoft.com/office/drawing/2014/main" id="{7E649E1B-6B8C-4113-AC85-13E6C7E1194C}"/>
              </a:ext>
            </a:extLst>
          </p:cNvPr>
          <p:cNvSpPr>
            <a:spLocks/>
          </p:cNvSpPr>
          <p:nvPr/>
        </p:nvSpPr>
        <p:spPr bwMode="auto">
          <a:xfrm>
            <a:off x="579438" y="5748338"/>
            <a:ext cx="7597775" cy="698500"/>
          </a:xfrm>
          <a:custGeom>
            <a:avLst/>
            <a:gdLst>
              <a:gd name="T0" fmla="*/ 75 w 4786"/>
              <a:gd name="T1" fmla="*/ 334 h 440"/>
              <a:gd name="T2" fmla="*/ 147 w 4786"/>
              <a:gd name="T3" fmla="*/ 355 h 440"/>
              <a:gd name="T4" fmla="*/ 221 w 4786"/>
              <a:gd name="T5" fmla="*/ 247 h 440"/>
              <a:gd name="T6" fmla="*/ 295 w 4786"/>
              <a:gd name="T7" fmla="*/ 333 h 440"/>
              <a:gd name="T8" fmla="*/ 369 w 4786"/>
              <a:gd name="T9" fmla="*/ 380 h 440"/>
              <a:gd name="T10" fmla="*/ 443 w 4786"/>
              <a:gd name="T11" fmla="*/ 310 h 440"/>
              <a:gd name="T12" fmla="*/ 517 w 4786"/>
              <a:gd name="T13" fmla="*/ 319 h 440"/>
              <a:gd name="T14" fmla="*/ 590 w 4786"/>
              <a:gd name="T15" fmla="*/ 357 h 440"/>
              <a:gd name="T16" fmla="*/ 666 w 4786"/>
              <a:gd name="T17" fmla="*/ 253 h 440"/>
              <a:gd name="T18" fmla="*/ 740 w 4786"/>
              <a:gd name="T19" fmla="*/ 372 h 440"/>
              <a:gd name="T20" fmla="*/ 816 w 4786"/>
              <a:gd name="T21" fmla="*/ 274 h 440"/>
              <a:gd name="T22" fmla="*/ 891 w 4786"/>
              <a:gd name="T23" fmla="*/ 259 h 440"/>
              <a:gd name="T24" fmla="*/ 965 w 4786"/>
              <a:gd name="T25" fmla="*/ 360 h 440"/>
              <a:gd name="T26" fmla="*/ 1040 w 4786"/>
              <a:gd name="T27" fmla="*/ 305 h 440"/>
              <a:gd name="T28" fmla="*/ 1113 w 4786"/>
              <a:gd name="T29" fmla="*/ 358 h 440"/>
              <a:gd name="T30" fmla="*/ 1189 w 4786"/>
              <a:gd name="T31" fmla="*/ 270 h 440"/>
              <a:gd name="T32" fmla="*/ 1264 w 4786"/>
              <a:gd name="T33" fmla="*/ 249 h 440"/>
              <a:gd name="T34" fmla="*/ 1338 w 4786"/>
              <a:gd name="T35" fmla="*/ 380 h 440"/>
              <a:gd name="T36" fmla="*/ 1415 w 4786"/>
              <a:gd name="T37" fmla="*/ 349 h 440"/>
              <a:gd name="T38" fmla="*/ 1493 w 4786"/>
              <a:gd name="T39" fmla="*/ 312 h 440"/>
              <a:gd name="T40" fmla="*/ 1566 w 4786"/>
              <a:gd name="T41" fmla="*/ 349 h 440"/>
              <a:gd name="T42" fmla="*/ 1643 w 4786"/>
              <a:gd name="T43" fmla="*/ 294 h 440"/>
              <a:gd name="T44" fmla="*/ 1719 w 4786"/>
              <a:gd name="T45" fmla="*/ 260 h 440"/>
              <a:gd name="T46" fmla="*/ 1793 w 4786"/>
              <a:gd name="T47" fmla="*/ 92 h 440"/>
              <a:gd name="T48" fmla="*/ 1868 w 4786"/>
              <a:gd name="T49" fmla="*/ 360 h 440"/>
              <a:gd name="T50" fmla="*/ 1944 w 4786"/>
              <a:gd name="T51" fmla="*/ 313 h 440"/>
              <a:gd name="T52" fmla="*/ 2019 w 4786"/>
              <a:gd name="T53" fmla="*/ 385 h 440"/>
              <a:gd name="T54" fmla="*/ 2095 w 4786"/>
              <a:gd name="T55" fmla="*/ 358 h 440"/>
              <a:gd name="T56" fmla="*/ 2171 w 4786"/>
              <a:gd name="T57" fmla="*/ 299 h 440"/>
              <a:gd name="T58" fmla="*/ 2247 w 4786"/>
              <a:gd name="T59" fmla="*/ 362 h 440"/>
              <a:gd name="T60" fmla="*/ 2322 w 4786"/>
              <a:gd name="T61" fmla="*/ 260 h 440"/>
              <a:gd name="T62" fmla="*/ 2397 w 4786"/>
              <a:gd name="T63" fmla="*/ 331 h 440"/>
              <a:gd name="T64" fmla="*/ 2472 w 4786"/>
              <a:gd name="T65" fmla="*/ 383 h 440"/>
              <a:gd name="T66" fmla="*/ 2549 w 4786"/>
              <a:gd name="T67" fmla="*/ 307 h 440"/>
              <a:gd name="T68" fmla="*/ 2625 w 4786"/>
              <a:gd name="T69" fmla="*/ 376 h 440"/>
              <a:gd name="T70" fmla="*/ 2701 w 4786"/>
              <a:gd name="T71" fmla="*/ 344 h 440"/>
              <a:gd name="T72" fmla="*/ 2775 w 4786"/>
              <a:gd name="T73" fmla="*/ 82 h 440"/>
              <a:gd name="T74" fmla="*/ 2852 w 4786"/>
              <a:gd name="T75" fmla="*/ 349 h 440"/>
              <a:gd name="T76" fmla="*/ 2928 w 4786"/>
              <a:gd name="T77" fmla="*/ 325 h 440"/>
              <a:gd name="T78" fmla="*/ 3004 w 4786"/>
              <a:gd name="T79" fmla="*/ 271 h 440"/>
              <a:gd name="T80" fmla="*/ 3080 w 4786"/>
              <a:gd name="T81" fmla="*/ 65 h 440"/>
              <a:gd name="T82" fmla="*/ 3154 w 4786"/>
              <a:gd name="T83" fmla="*/ 330 h 440"/>
              <a:gd name="T84" fmla="*/ 3229 w 4786"/>
              <a:gd name="T85" fmla="*/ 288 h 440"/>
              <a:gd name="T86" fmla="*/ 3306 w 4786"/>
              <a:gd name="T87" fmla="*/ 365 h 440"/>
              <a:gd name="T88" fmla="*/ 3383 w 4786"/>
              <a:gd name="T89" fmla="*/ 352 h 440"/>
              <a:gd name="T90" fmla="*/ 3459 w 4786"/>
              <a:gd name="T91" fmla="*/ 319 h 440"/>
              <a:gd name="T92" fmla="*/ 3534 w 4786"/>
              <a:gd name="T93" fmla="*/ 158 h 440"/>
              <a:gd name="T94" fmla="*/ 3608 w 4786"/>
              <a:gd name="T95" fmla="*/ 274 h 440"/>
              <a:gd name="T96" fmla="*/ 3683 w 4786"/>
              <a:gd name="T97" fmla="*/ 390 h 440"/>
              <a:gd name="T98" fmla="*/ 3758 w 4786"/>
              <a:gd name="T99" fmla="*/ 290 h 440"/>
              <a:gd name="T100" fmla="*/ 3834 w 4786"/>
              <a:gd name="T101" fmla="*/ 148 h 440"/>
              <a:gd name="T102" fmla="*/ 3911 w 4786"/>
              <a:gd name="T103" fmla="*/ 412 h 440"/>
              <a:gd name="T104" fmla="*/ 3984 w 4786"/>
              <a:gd name="T105" fmla="*/ 378 h 440"/>
              <a:gd name="T106" fmla="*/ 4057 w 4786"/>
              <a:gd name="T107" fmla="*/ 296 h 440"/>
              <a:gd name="T108" fmla="*/ 4128 w 4786"/>
              <a:gd name="T109" fmla="*/ 274 h 440"/>
              <a:gd name="T110" fmla="*/ 4201 w 4786"/>
              <a:gd name="T111" fmla="*/ 207 h 440"/>
              <a:gd name="T112" fmla="*/ 4271 w 4786"/>
              <a:gd name="T113" fmla="*/ 328 h 440"/>
              <a:gd name="T114" fmla="*/ 4346 w 4786"/>
              <a:gd name="T115" fmla="*/ 391 h 440"/>
              <a:gd name="T116" fmla="*/ 4419 w 4786"/>
              <a:gd name="T117" fmla="*/ 195 h 440"/>
              <a:gd name="T118" fmla="*/ 4493 w 4786"/>
              <a:gd name="T119" fmla="*/ 278 h 440"/>
              <a:gd name="T120" fmla="*/ 4566 w 4786"/>
              <a:gd name="T121" fmla="*/ 364 h 440"/>
              <a:gd name="T122" fmla="*/ 4641 w 4786"/>
              <a:gd name="T123" fmla="*/ 323 h 440"/>
              <a:gd name="T124" fmla="*/ 4715 w 4786"/>
              <a:gd name="T125" fmla="*/ 38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6" h="440">
                <a:moveTo>
                  <a:pt x="0" y="276"/>
                </a:moveTo>
                <a:lnTo>
                  <a:pt x="0" y="275"/>
                </a:lnTo>
                <a:lnTo>
                  <a:pt x="1" y="281"/>
                </a:lnTo>
                <a:lnTo>
                  <a:pt x="1" y="281"/>
                </a:lnTo>
                <a:lnTo>
                  <a:pt x="1" y="285"/>
                </a:lnTo>
                <a:lnTo>
                  <a:pt x="1" y="284"/>
                </a:lnTo>
                <a:lnTo>
                  <a:pt x="2" y="286"/>
                </a:lnTo>
                <a:lnTo>
                  <a:pt x="2" y="291"/>
                </a:lnTo>
                <a:lnTo>
                  <a:pt x="2" y="292"/>
                </a:lnTo>
                <a:lnTo>
                  <a:pt x="2" y="295"/>
                </a:lnTo>
                <a:lnTo>
                  <a:pt x="3" y="295"/>
                </a:lnTo>
                <a:lnTo>
                  <a:pt x="3" y="303"/>
                </a:lnTo>
                <a:lnTo>
                  <a:pt x="3" y="305"/>
                </a:lnTo>
                <a:lnTo>
                  <a:pt x="4" y="314"/>
                </a:lnTo>
                <a:lnTo>
                  <a:pt x="4" y="315"/>
                </a:lnTo>
                <a:lnTo>
                  <a:pt x="4" y="319"/>
                </a:lnTo>
                <a:lnTo>
                  <a:pt x="4" y="303"/>
                </a:lnTo>
                <a:lnTo>
                  <a:pt x="4" y="296"/>
                </a:lnTo>
                <a:lnTo>
                  <a:pt x="5" y="124"/>
                </a:lnTo>
                <a:lnTo>
                  <a:pt x="5" y="107"/>
                </a:lnTo>
                <a:lnTo>
                  <a:pt x="5" y="0"/>
                </a:lnTo>
                <a:lnTo>
                  <a:pt x="5" y="2"/>
                </a:lnTo>
                <a:lnTo>
                  <a:pt x="6" y="6"/>
                </a:lnTo>
                <a:lnTo>
                  <a:pt x="6" y="117"/>
                </a:lnTo>
                <a:lnTo>
                  <a:pt x="6" y="125"/>
                </a:lnTo>
                <a:lnTo>
                  <a:pt x="6" y="171"/>
                </a:lnTo>
                <a:lnTo>
                  <a:pt x="6" y="171"/>
                </a:lnTo>
                <a:lnTo>
                  <a:pt x="7" y="175"/>
                </a:lnTo>
                <a:lnTo>
                  <a:pt x="7" y="172"/>
                </a:lnTo>
                <a:lnTo>
                  <a:pt x="7" y="172"/>
                </a:lnTo>
                <a:lnTo>
                  <a:pt x="8" y="197"/>
                </a:lnTo>
                <a:lnTo>
                  <a:pt x="8" y="200"/>
                </a:lnTo>
                <a:lnTo>
                  <a:pt x="8" y="218"/>
                </a:lnTo>
                <a:lnTo>
                  <a:pt x="8" y="217"/>
                </a:lnTo>
                <a:lnTo>
                  <a:pt x="9" y="200"/>
                </a:lnTo>
                <a:lnTo>
                  <a:pt x="9" y="198"/>
                </a:lnTo>
                <a:lnTo>
                  <a:pt x="9" y="190"/>
                </a:lnTo>
                <a:lnTo>
                  <a:pt x="9" y="191"/>
                </a:lnTo>
                <a:lnTo>
                  <a:pt x="9" y="191"/>
                </a:lnTo>
                <a:lnTo>
                  <a:pt x="10" y="214"/>
                </a:lnTo>
                <a:lnTo>
                  <a:pt x="10" y="216"/>
                </a:lnTo>
                <a:lnTo>
                  <a:pt x="10" y="242"/>
                </a:lnTo>
                <a:lnTo>
                  <a:pt x="11" y="244"/>
                </a:lnTo>
                <a:lnTo>
                  <a:pt x="11" y="262"/>
                </a:lnTo>
                <a:lnTo>
                  <a:pt x="11" y="262"/>
                </a:lnTo>
                <a:lnTo>
                  <a:pt x="11" y="272"/>
                </a:lnTo>
                <a:lnTo>
                  <a:pt x="12" y="272"/>
                </a:lnTo>
                <a:lnTo>
                  <a:pt x="12" y="277"/>
                </a:lnTo>
                <a:lnTo>
                  <a:pt x="12" y="276"/>
                </a:lnTo>
                <a:lnTo>
                  <a:pt x="12" y="277"/>
                </a:lnTo>
                <a:lnTo>
                  <a:pt x="13" y="281"/>
                </a:lnTo>
                <a:lnTo>
                  <a:pt x="13" y="282"/>
                </a:lnTo>
                <a:lnTo>
                  <a:pt x="13" y="282"/>
                </a:lnTo>
                <a:lnTo>
                  <a:pt x="13" y="287"/>
                </a:lnTo>
                <a:lnTo>
                  <a:pt x="13" y="287"/>
                </a:lnTo>
                <a:lnTo>
                  <a:pt x="14" y="293"/>
                </a:lnTo>
                <a:lnTo>
                  <a:pt x="14" y="294"/>
                </a:lnTo>
                <a:lnTo>
                  <a:pt x="14" y="298"/>
                </a:lnTo>
                <a:lnTo>
                  <a:pt x="15" y="299"/>
                </a:lnTo>
                <a:lnTo>
                  <a:pt x="15" y="304"/>
                </a:lnTo>
                <a:lnTo>
                  <a:pt x="15" y="306"/>
                </a:lnTo>
                <a:lnTo>
                  <a:pt x="15" y="317"/>
                </a:lnTo>
                <a:lnTo>
                  <a:pt x="16" y="317"/>
                </a:lnTo>
                <a:lnTo>
                  <a:pt x="16" y="321"/>
                </a:lnTo>
                <a:lnTo>
                  <a:pt x="16" y="319"/>
                </a:lnTo>
                <a:lnTo>
                  <a:pt x="16" y="317"/>
                </a:lnTo>
                <a:lnTo>
                  <a:pt x="17" y="201"/>
                </a:lnTo>
                <a:lnTo>
                  <a:pt x="17" y="183"/>
                </a:lnTo>
                <a:lnTo>
                  <a:pt x="17" y="22"/>
                </a:lnTo>
                <a:lnTo>
                  <a:pt x="17" y="16"/>
                </a:lnTo>
                <a:lnTo>
                  <a:pt x="17" y="13"/>
                </a:lnTo>
                <a:lnTo>
                  <a:pt x="18" y="88"/>
                </a:lnTo>
                <a:lnTo>
                  <a:pt x="18" y="99"/>
                </a:lnTo>
                <a:lnTo>
                  <a:pt x="18" y="188"/>
                </a:lnTo>
                <a:lnTo>
                  <a:pt x="19" y="191"/>
                </a:lnTo>
                <a:lnTo>
                  <a:pt x="19" y="202"/>
                </a:lnTo>
                <a:lnTo>
                  <a:pt x="19" y="202"/>
                </a:lnTo>
                <a:lnTo>
                  <a:pt x="19" y="200"/>
                </a:lnTo>
                <a:lnTo>
                  <a:pt x="19" y="200"/>
                </a:lnTo>
                <a:lnTo>
                  <a:pt x="19" y="213"/>
                </a:lnTo>
                <a:lnTo>
                  <a:pt x="20" y="216"/>
                </a:lnTo>
                <a:lnTo>
                  <a:pt x="20" y="228"/>
                </a:lnTo>
                <a:lnTo>
                  <a:pt x="20" y="227"/>
                </a:lnTo>
                <a:lnTo>
                  <a:pt x="20" y="227"/>
                </a:lnTo>
                <a:lnTo>
                  <a:pt x="21" y="211"/>
                </a:lnTo>
                <a:lnTo>
                  <a:pt x="21" y="211"/>
                </a:lnTo>
                <a:lnTo>
                  <a:pt x="21" y="209"/>
                </a:lnTo>
                <a:lnTo>
                  <a:pt x="21" y="199"/>
                </a:lnTo>
                <a:lnTo>
                  <a:pt x="21" y="200"/>
                </a:lnTo>
                <a:lnTo>
                  <a:pt x="21" y="200"/>
                </a:lnTo>
                <a:lnTo>
                  <a:pt x="22" y="223"/>
                </a:lnTo>
                <a:lnTo>
                  <a:pt x="22" y="226"/>
                </a:lnTo>
                <a:lnTo>
                  <a:pt x="22" y="252"/>
                </a:lnTo>
                <a:lnTo>
                  <a:pt x="23" y="253"/>
                </a:lnTo>
                <a:lnTo>
                  <a:pt x="23" y="270"/>
                </a:lnTo>
                <a:lnTo>
                  <a:pt x="23" y="273"/>
                </a:lnTo>
                <a:lnTo>
                  <a:pt x="23" y="281"/>
                </a:lnTo>
                <a:lnTo>
                  <a:pt x="23" y="281"/>
                </a:lnTo>
                <a:lnTo>
                  <a:pt x="24" y="287"/>
                </a:lnTo>
                <a:lnTo>
                  <a:pt x="24" y="287"/>
                </a:lnTo>
                <a:lnTo>
                  <a:pt x="24" y="292"/>
                </a:lnTo>
                <a:lnTo>
                  <a:pt x="25" y="293"/>
                </a:lnTo>
                <a:lnTo>
                  <a:pt x="25" y="298"/>
                </a:lnTo>
                <a:lnTo>
                  <a:pt x="25" y="298"/>
                </a:lnTo>
                <a:lnTo>
                  <a:pt x="25" y="299"/>
                </a:lnTo>
                <a:lnTo>
                  <a:pt x="25" y="298"/>
                </a:lnTo>
                <a:lnTo>
                  <a:pt x="26" y="305"/>
                </a:lnTo>
                <a:lnTo>
                  <a:pt x="26" y="306"/>
                </a:lnTo>
                <a:lnTo>
                  <a:pt x="26" y="309"/>
                </a:lnTo>
                <a:lnTo>
                  <a:pt x="26" y="310"/>
                </a:lnTo>
                <a:lnTo>
                  <a:pt x="27" y="314"/>
                </a:lnTo>
                <a:lnTo>
                  <a:pt x="27" y="315"/>
                </a:lnTo>
                <a:lnTo>
                  <a:pt x="27" y="325"/>
                </a:lnTo>
                <a:lnTo>
                  <a:pt x="28" y="326"/>
                </a:lnTo>
                <a:lnTo>
                  <a:pt x="28" y="333"/>
                </a:lnTo>
                <a:lnTo>
                  <a:pt x="28" y="332"/>
                </a:lnTo>
                <a:lnTo>
                  <a:pt x="28" y="238"/>
                </a:lnTo>
                <a:lnTo>
                  <a:pt x="29" y="221"/>
                </a:lnTo>
                <a:lnTo>
                  <a:pt x="29" y="42"/>
                </a:lnTo>
                <a:lnTo>
                  <a:pt x="29" y="32"/>
                </a:lnTo>
                <a:lnTo>
                  <a:pt x="29" y="16"/>
                </a:lnTo>
                <a:lnTo>
                  <a:pt x="30" y="61"/>
                </a:lnTo>
                <a:lnTo>
                  <a:pt x="30" y="75"/>
                </a:lnTo>
                <a:lnTo>
                  <a:pt x="30" y="169"/>
                </a:lnTo>
                <a:lnTo>
                  <a:pt x="30" y="174"/>
                </a:lnTo>
                <a:lnTo>
                  <a:pt x="31" y="191"/>
                </a:lnTo>
                <a:lnTo>
                  <a:pt x="31" y="190"/>
                </a:lnTo>
                <a:lnTo>
                  <a:pt x="31" y="189"/>
                </a:lnTo>
                <a:lnTo>
                  <a:pt x="31" y="184"/>
                </a:lnTo>
                <a:lnTo>
                  <a:pt x="31" y="191"/>
                </a:lnTo>
                <a:lnTo>
                  <a:pt x="32" y="192"/>
                </a:lnTo>
                <a:lnTo>
                  <a:pt x="32" y="226"/>
                </a:lnTo>
                <a:lnTo>
                  <a:pt x="32" y="228"/>
                </a:lnTo>
                <a:lnTo>
                  <a:pt x="32" y="231"/>
                </a:lnTo>
                <a:lnTo>
                  <a:pt x="32" y="227"/>
                </a:lnTo>
                <a:lnTo>
                  <a:pt x="32" y="226"/>
                </a:lnTo>
                <a:lnTo>
                  <a:pt x="33" y="209"/>
                </a:lnTo>
                <a:lnTo>
                  <a:pt x="33" y="209"/>
                </a:lnTo>
                <a:lnTo>
                  <a:pt x="33" y="206"/>
                </a:lnTo>
                <a:lnTo>
                  <a:pt x="34" y="216"/>
                </a:lnTo>
                <a:lnTo>
                  <a:pt x="34" y="219"/>
                </a:lnTo>
                <a:lnTo>
                  <a:pt x="34" y="246"/>
                </a:lnTo>
                <a:lnTo>
                  <a:pt x="34" y="249"/>
                </a:lnTo>
                <a:lnTo>
                  <a:pt x="35" y="270"/>
                </a:lnTo>
                <a:lnTo>
                  <a:pt x="35" y="271"/>
                </a:lnTo>
                <a:lnTo>
                  <a:pt x="35" y="282"/>
                </a:lnTo>
                <a:lnTo>
                  <a:pt x="35" y="284"/>
                </a:lnTo>
                <a:lnTo>
                  <a:pt x="36" y="292"/>
                </a:lnTo>
                <a:lnTo>
                  <a:pt x="36" y="292"/>
                </a:lnTo>
                <a:lnTo>
                  <a:pt x="36" y="291"/>
                </a:lnTo>
                <a:lnTo>
                  <a:pt x="36" y="297"/>
                </a:lnTo>
                <a:lnTo>
                  <a:pt x="37" y="297"/>
                </a:lnTo>
                <a:lnTo>
                  <a:pt x="37" y="297"/>
                </a:lnTo>
                <a:lnTo>
                  <a:pt x="37" y="301"/>
                </a:lnTo>
                <a:lnTo>
                  <a:pt x="37" y="303"/>
                </a:lnTo>
                <a:lnTo>
                  <a:pt x="37" y="302"/>
                </a:lnTo>
                <a:lnTo>
                  <a:pt x="37" y="308"/>
                </a:lnTo>
                <a:lnTo>
                  <a:pt x="38" y="309"/>
                </a:lnTo>
                <a:lnTo>
                  <a:pt x="38" y="315"/>
                </a:lnTo>
                <a:lnTo>
                  <a:pt x="38" y="315"/>
                </a:lnTo>
                <a:lnTo>
                  <a:pt x="39" y="321"/>
                </a:lnTo>
                <a:lnTo>
                  <a:pt x="39" y="321"/>
                </a:lnTo>
                <a:lnTo>
                  <a:pt x="39" y="327"/>
                </a:lnTo>
                <a:lnTo>
                  <a:pt x="39" y="327"/>
                </a:lnTo>
                <a:lnTo>
                  <a:pt x="40" y="338"/>
                </a:lnTo>
                <a:lnTo>
                  <a:pt x="40" y="339"/>
                </a:lnTo>
                <a:lnTo>
                  <a:pt x="40" y="345"/>
                </a:lnTo>
                <a:lnTo>
                  <a:pt x="40" y="344"/>
                </a:lnTo>
                <a:lnTo>
                  <a:pt x="41" y="344"/>
                </a:lnTo>
                <a:lnTo>
                  <a:pt x="41" y="258"/>
                </a:lnTo>
                <a:lnTo>
                  <a:pt x="41" y="241"/>
                </a:lnTo>
                <a:lnTo>
                  <a:pt x="41" y="51"/>
                </a:lnTo>
                <a:lnTo>
                  <a:pt x="42" y="42"/>
                </a:lnTo>
                <a:lnTo>
                  <a:pt x="42" y="25"/>
                </a:lnTo>
                <a:lnTo>
                  <a:pt x="42" y="84"/>
                </a:lnTo>
                <a:lnTo>
                  <a:pt x="42" y="97"/>
                </a:lnTo>
                <a:lnTo>
                  <a:pt x="43" y="195"/>
                </a:lnTo>
                <a:lnTo>
                  <a:pt x="43" y="198"/>
                </a:lnTo>
                <a:lnTo>
                  <a:pt x="43" y="213"/>
                </a:lnTo>
                <a:lnTo>
                  <a:pt x="43" y="212"/>
                </a:lnTo>
                <a:lnTo>
                  <a:pt x="43" y="211"/>
                </a:lnTo>
                <a:lnTo>
                  <a:pt x="44" y="205"/>
                </a:lnTo>
                <a:lnTo>
                  <a:pt x="44" y="208"/>
                </a:lnTo>
                <a:lnTo>
                  <a:pt x="44" y="209"/>
                </a:lnTo>
                <a:lnTo>
                  <a:pt x="44" y="239"/>
                </a:lnTo>
                <a:lnTo>
                  <a:pt x="45" y="240"/>
                </a:lnTo>
                <a:lnTo>
                  <a:pt x="45" y="243"/>
                </a:lnTo>
                <a:lnTo>
                  <a:pt x="45" y="239"/>
                </a:lnTo>
                <a:lnTo>
                  <a:pt x="45" y="236"/>
                </a:lnTo>
                <a:lnTo>
                  <a:pt x="45" y="216"/>
                </a:lnTo>
                <a:lnTo>
                  <a:pt x="46" y="215"/>
                </a:lnTo>
                <a:lnTo>
                  <a:pt x="46" y="213"/>
                </a:lnTo>
                <a:lnTo>
                  <a:pt x="46" y="227"/>
                </a:lnTo>
                <a:lnTo>
                  <a:pt x="46" y="229"/>
                </a:lnTo>
                <a:lnTo>
                  <a:pt x="47" y="256"/>
                </a:lnTo>
                <a:lnTo>
                  <a:pt x="47" y="258"/>
                </a:lnTo>
                <a:lnTo>
                  <a:pt x="47" y="279"/>
                </a:lnTo>
                <a:lnTo>
                  <a:pt x="47" y="280"/>
                </a:lnTo>
                <a:lnTo>
                  <a:pt x="48" y="292"/>
                </a:lnTo>
                <a:lnTo>
                  <a:pt x="48" y="293"/>
                </a:lnTo>
                <a:lnTo>
                  <a:pt x="48" y="301"/>
                </a:lnTo>
                <a:lnTo>
                  <a:pt x="48" y="301"/>
                </a:lnTo>
                <a:lnTo>
                  <a:pt x="49" y="305"/>
                </a:lnTo>
                <a:lnTo>
                  <a:pt x="49" y="304"/>
                </a:lnTo>
                <a:lnTo>
                  <a:pt x="49" y="305"/>
                </a:lnTo>
                <a:lnTo>
                  <a:pt x="49" y="309"/>
                </a:lnTo>
                <a:lnTo>
                  <a:pt x="49" y="309"/>
                </a:lnTo>
                <a:lnTo>
                  <a:pt x="50" y="315"/>
                </a:lnTo>
                <a:lnTo>
                  <a:pt x="50" y="316"/>
                </a:lnTo>
                <a:lnTo>
                  <a:pt x="50" y="321"/>
                </a:lnTo>
                <a:lnTo>
                  <a:pt x="50" y="321"/>
                </a:lnTo>
                <a:lnTo>
                  <a:pt x="51" y="320"/>
                </a:lnTo>
                <a:lnTo>
                  <a:pt x="51" y="324"/>
                </a:lnTo>
                <a:lnTo>
                  <a:pt x="51" y="324"/>
                </a:lnTo>
                <a:lnTo>
                  <a:pt x="51" y="325"/>
                </a:lnTo>
                <a:lnTo>
                  <a:pt x="52" y="331"/>
                </a:lnTo>
                <a:lnTo>
                  <a:pt x="52" y="331"/>
                </a:lnTo>
                <a:lnTo>
                  <a:pt x="52" y="341"/>
                </a:lnTo>
                <a:lnTo>
                  <a:pt x="52" y="341"/>
                </a:lnTo>
                <a:lnTo>
                  <a:pt x="52" y="341"/>
                </a:lnTo>
                <a:lnTo>
                  <a:pt x="52" y="345"/>
                </a:lnTo>
                <a:lnTo>
                  <a:pt x="53" y="342"/>
                </a:lnTo>
                <a:lnTo>
                  <a:pt x="53" y="339"/>
                </a:lnTo>
                <a:lnTo>
                  <a:pt x="53" y="207"/>
                </a:lnTo>
                <a:lnTo>
                  <a:pt x="54" y="190"/>
                </a:lnTo>
                <a:lnTo>
                  <a:pt x="54" y="42"/>
                </a:lnTo>
                <a:lnTo>
                  <a:pt x="54" y="39"/>
                </a:lnTo>
                <a:lnTo>
                  <a:pt x="54" y="141"/>
                </a:lnTo>
                <a:lnTo>
                  <a:pt x="55" y="153"/>
                </a:lnTo>
                <a:lnTo>
                  <a:pt x="55" y="228"/>
                </a:lnTo>
                <a:lnTo>
                  <a:pt x="55" y="230"/>
                </a:lnTo>
                <a:lnTo>
                  <a:pt x="55" y="236"/>
                </a:lnTo>
                <a:lnTo>
                  <a:pt x="56" y="235"/>
                </a:lnTo>
                <a:lnTo>
                  <a:pt x="56" y="235"/>
                </a:lnTo>
                <a:lnTo>
                  <a:pt x="56" y="233"/>
                </a:lnTo>
                <a:lnTo>
                  <a:pt x="56" y="242"/>
                </a:lnTo>
                <a:lnTo>
                  <a:pt x="56" y="245"/>
                </a:lnTo>
                <a:lnTo>
                  <a:pt x="57" y="254"/>
                </a:lnTo>
                <a:lnTo>
                  <a:pt x="57" y="253"/>
                </a:lnTo>
                <a:lnTo>
                  <a:pt x="57" y="253"/>
                </a:lnTo>
                <a:lnTo>
                  <a:pt x="57" y="236"/>
                </a:lnTo>
                <a:lnTo>
                  <a:pt x="58" y="234"/>
                </a:lnTo>
                <a:lnTo>
                  <a:pt x="58" y="225"/>
                </a:lnTo>
                <a:lnTo>
                  <a:pt x="58" y="226"/>
                </a:lnTo>
                <a:lnTo>
                  <a:pt x="58" y="227"/>
                </a:lnTo>
                <a:lnTo>
                  <a:pt x="58" y="250"/>
                </a:lnTo>
                <a:lnTo>
                  <a:pt x="58" y="252"/>
                </a:lnTo>
                <a:lnTo>
                  <a:pt x="59" y="278"/>
                </a:lnTo>
                <a:lnTo>
                  <a:pt x="59" y="280"/>
                </a:lnTo>
                <a:lnTo>
                  <a:pt x="60" y="295"/>
                </a:lnTo>
                <a:lnTo>
                  <a:pt x="60" y="297"/>
                </a:lnTo>
                <a:lnTo>
                  <a:pt x="60" y="306"/>
                </a:lnTo>
                <a:lnTo>
                  <a:pt x="60" y="306"/>
                </a:lnTo>
                <a:lnTo>
                  <a:pt x="61" y="312"/>
                </a:lnTo>
                <a:lnTo>
                  <a:pt x="61" y="312"/>
                </a:lnTo>
                <a:lnTo>
                  <a:pt x="61" y="318"/>
                </a:lnTo>
                <a:lnTo>
                  <a:pt x="61" y="317"/>
                </a:lnTo>
                <a:lnTo>
                  <a:pt x="62" y="322"/>
                </a:lnTo>
                <a:lnTo>
                  <a:pt x="62" y="322"/>
                </a:lnTo>
                <a:lnTo>
                  <a:pt x="62" y="322"/>
                </a:lnTo>
                <a:lnTo>
                  <a:pt x="62" y="328"/>
                </a:lnTo>
                <a:lnTo>
                  <a:pt x="62" y="328"/>
                </a:lnTo>
                <a:lnTo>
                  <a:pt x="63" y="329"/>
                </a:lnTo>
                <a:lnTo>
                  <a:pt x="63" y="334"/>
                </a:lnTo>
                <a:lnTo>
                  <a:pt x="63" y="334"/>
                </a:lnTo>
                <a:lnTo>
                  <a:pt x="63" y="339"/>
                </a:lnTo>
                <a:lnTo>
                  <a:pt x="64" y="339"/>
                </a:lnTo>
                <a:lnTo>
                  <a:pt x="64" y="346"/>
                </a:lnTo>
                <a:lnTo>
                  <a:pt x="64" y="346"/>
                </a:lnTo>
                <a:lnTo>
                  <a:pt x="65" y="356"/>
                </a:lnTo>
                <a:lnTo>
                  <a:pt x="65" y="356"/>
                </a:lnTo>
                <a:lnTo>
                  <a:pt x="65" y="356"/>
                </a:lnTo>
                <a:lnTo>
                  <a:pt x="65" y="312"/>
                </a:lnTo>
                <a:lnTo>
                  <a:pt x="65" y="299"/>
                </a:lnTo>
                <a:lnTo>
                  <a:pt x="66" y="114"/>
                </a:lnTo>
                <a:lnTo>
                  <a:pt x="66" y="101"/>
                </a:lnTo>
                <a:lnTo>
                  <a:pt x="66" y="42"/>
                </a:lnTo>
                <a:lnTo>
                  <a:pt x="66" y="58"/>
                </a:lnTo>
                <a:lnTo>
                  <a:pt x="67" y="67"/>
                </a:lnTo>
                <a:lnTo>
                  <a:pt x="67" y="173"/>
                </a:lnTo>
                <a:lnTo>
                  <a:pt x="67" y="181"/>
                </a:lnTo>
                <a:lnTo>
                  <a:pt x="67" y="222"/>
                </a:lnTo>
                <a:lnTo>
                  <a:pt x="68" y="222"/>
                </a:lnTo>
                <a:lnTo>
                  <a:pt x="68" y="223"/>
                </a:lnTo>
                <a:lnTo>
                  <a:pt x="68" y="218"/>
                </a:lnTo>
                <a:lnTo>
                  <a:pt x="68" y="218"/>
                </a:lnTo>
                <a:lnTo>
                  <a:pt x="68" y="218"/>
                </a:lnTo>
                <a:lnTo>
                  <a:pt x="69" y="239"/>
                </a:lnTo>
                <a:lnTo>
                  <a:pt x="69" y="241"/>
                </a:lnTo>
                <a:lnTo>
                  <a:pt x="69" y="251"/>
                </a:lnTo>
                <a:lnTo>
                  <a:pt x="69" y="251"/>
                </a:lnTo>
                <a:lnTo>
                  <a:pt x="69" y="251"/>
                </a:lnTo>
                <a:lnTo>
                  <a:pt x="70" y="238"/>
                </a:lnTo>
                <a:lnTo>
                  <a:pt x="70" y="237"/>
                </a:lnTo>
                <a:lnTo>
                  <a:pt x="70" y="229"/>
                </a:lnTo>
                <a:lnTo>
                  <a:pt x="70" y="233"/>
                </a:lnTo>
                <a:lnTo>
                  <a:pt x="71" y="233"/>
                </a:lnTo>
                <a:lnTo>
                  <a:pt x="71" y="256"/>
                </a:lnTo>
                <a:lnTo>
                  <a:pt x="71" y="259"/>
                </a:lnTo>
                <a:lnTo>
                  <a:pt x="71" y="284"/>
                </a:lnTo>
                <a:lnTo>
                  <a:pt x="72" y="284"/>
                </a:lnTo>
                <a:lnTo>
                  <a:pt x="72" y="301"/>
                </a:lnTo>
                <a:lnTo>
                  <a:pt x="72" y="302"/>
                </a:lnTo>
                <a:lnTo>
                  <a:pt x="73" y="312"/>
                </a:lnTo>
                <a:lnTo>
                  <a:pt x="73" y="312"/>
                </a:lnTo>
                <a:lnTo>
                  <a:pt x="73" y="318"/>
                </a:lnTo>
                <a:lnTo>
                  <a:pt x="73" y="318"/>
                </a:lnTo>
                <a:lnTo>
                  <a:pt x="74" y="323"/>
                </a:lnTo>
                <a:lnTo>
                  <a:pt x="74" y="324"/>
                </a:lnTo>
                <a:lnTo>
                  <a:pt x="74" y="323"/>
                </a:lnTo>
                <a:lnTo>
                  <a:pt x="74" y="327"/>
                </a:lnTo>
                <a:lnTo>
                  <a:pt x="74" y="327"/>
                </a:lnTo>
                <a:lnTo>
                  <a:pt x="75" y="332"/>
                </a:lnTo>
                <a:lnTo>
                  <a:pt x="75" y="332"/>
                </a:lnTo>
                <a:lnTo>
                  <a:pt x="75" y="334"/>
                </a:lnTo>
                <a:lnTo>
                  <a:pt x="75" y="338"/>
                </a:lnTo>
                <a:lnTo>
                  <a:pt x="75" y="338"/>
                </a:lnTo>
                <a:lnTo>
                  <a:pt x="75" y="339"/>
                </a:lnTo>
                <a:lnTo>
                  <a:pt x="76" y="345"/>
                </a:lnTo>
                <a:lnTo>
                  <a:pt x="76" y="344"/>
                </a:lnTo>
                <a:lnTo>
                  <a:pt x="76" y="353"/>
                </a:lnTo>
                <a:lnTo>
                  <a:pt x="77" y="354"/>
                </a:lnTo>
                <a:lnTo>
                  <a:pt x="77" y="361"/>
                </a:lnTo>
                <a:lnTo>
                  <a:pt x="77" y="361"/>
                </a:lnTo>
                <a:lnTo>
                  <a:pt x="77" y="360"/>
                </a:lnTo>
                <a:lnTo>
                  <a:pt x="78" y="275"/>
                </a:lnTo>
                <a:lnTo>
                  <a:pt x="78" y="260"/>
                </a:lnTo>
                <a:lnTo>
                  <a:pt x="78" y="86"/>
                </a:lnTo>
                <a:lnTo>
                  <a:pt x="78" y="76"/>
                </a:lnTo>
                <a:lnTo>
                  <a:pt x="78" y="54"/>
                </a:lnTo>
                <a:lnTo>
                  <a:pt x="79" y="91"/>
                </a:lnTo>
                <a:lnTo>
                  <a:pt x="79" y="103"/>
                </a:lnTo>
                <a:lnTo>
                  <a:pt x="79" y="213"/>
                </a:lnTo>
                <a:lnTo>
                  <a:pt x="80" y="220"/>
                </a:lnTo>
                <a:lnTo>
                  <a:pt x="80" y="245"/>
                </a:lnTo>
                <a:lnTo>
                  <a:pt x="80" y="244"/>
                </a:lnTo>
                <a:lnTo>
                  <a:pt x="80" y="244"/>
                </a:lnTo>
                <a:lnTo>
                  <a:pt x="80" y="245"/>
                </a:lnTo>
                <a:lnTo>
                  <a:pt x="80" y="240"/>
                </a:lnTo>
                <a:lnTo>
                  <a:pt x="80" y="241"/>
                </a:lnTo>
                <a:lnTo>
                  <a:pt x="81" y="242"/>
                </a:lnTo>
                <a:lnTo>
                  <a:pt x="81" y="261"/>
                </a:lnTo>
                <a:lnTo>
                  <a:pt x="81" y="262"/>
                </a:lnTo>
                <a:lnTo>
                  <a:pt x="81" y="262"/>
                </a:lnTo>
                <a:lnTo>
                  <a:pt x="82" y="256"/>
                </a:lnTo>
                <a:lnTo>
                  <a:pt x="82" y="254"/>
                </a:lnTo>
                <a:lnTo>
                  <a:pt x="82" y="234"/>
                </a:lnTo>
                <a:lnTo>
                  <a:pt x="82" y="233"/>
                </a:lnTo>
                <a:lnTo>
                  <a:pt x="82" y="232"/>
                </a:lnTo>
                <a:lnTo>
                  <a:pt x="83" y="242"/>
                </a:lnTo>
                <a:lnTo>
                  <a:pt x="83" y="245"/>
                </a:lnTo>
                <a:lnTo>
                  <a:pt x="83" y="276"/>
                </a:lnTo>
                <a:lnTo>
                  <a:pt x="84" y="277"/>
                </a:lnTo>
                <a:lnTo>
                  <a:pt x="84" y="296"/>
                </a:lnTo>
                <a:lnTo>
                  <a:pt x="84" y="298"/>
                </a:lnTo>
                <a:lnTo>
                  <a:pt x="84" y="307"/>
                </a:lnTo>
                <a:lnTo>
                  <a:pt x="84" y="307"/>
                </a:lnTo>
                <a:lnTo>
                  <a:pt x="84" y="308"/>
                </a:lnTo>
                <a:lnTo>
                  <a:pt x="85" y="315"/>
                </a:lnTo>
                <a:lnTo>
                  <a:pt x="85" y="315"/>
                </a:lnTo>
                <a:lnTo>
                  <a:pt x="85" y="316"/>
                </a:lnTo>
                <a:lnTo>
                  <a:pt x="86" y="320"/>
                </a:lnTo>
                <a:lnTo>
                  <a:pt x="86" y="320"/>
                </a:lnTo>
                <a:lnTo>
                  <a:pt x="86" y="325"/>
                </a:lnTo>
                <a:lnTo>
                  <a:pt x="86" y="326"/>
                </a:lnTo>
                <a:lnTo>
                  <a:pt x="87" y="332"/>
                </a:lnTo>
                <a:lnTo>
                  <a:pt x="87" y="331"/>
                </a:lnTo>
                <a:lnTo>
                  <a:pt x="87" y="335"/>
                </a:lnTo>
                <a:lnTo>
                  <a:pt x="87" y="335"/>
                </a:lnTo>
                <a:lnTo>
                  <a:pt x="87" y="335"/>
                </a:lnTo>
                <a:lnTo>
                  <a:pt x="88" y="340"/>
                </a:lnTo>
                <a:lnTo>
                  <a:pt x="88" y="340"/>
                </a:lnTo>
                <a:lnTo>
                  <a:pt x="88" y="341"/>
                </a:lnTo>
                <a:lnTo>
                  <a:pt x="88" y="351"/>
                </a:lnTo>
                <a:lnTo>
                  <a:pt x="89" y="351"/>
                </a:lnTo>
                <a:lnTo>
                  <a:pt x="89" y="356"/>
                </a:lnTo>
                <a:lnTo>
                  <a:pt x="89" y="351"/>
                </a:lnTo>
                <a:lnTo>
                  <a:pt x="89" y="347"/>
                </a:lnTo>
                <a:lnTo>
                  <a:pt x="89" y="213"/>
                </a:lnTo>
                <a:lnTo>
                  <a:pt x="90" y="195"/>
                </a:lnTo>
                <a:lnTo>
                  <a:pt x="90" y="63"/>
                </a:lnTo>
                <a:lnTo>
                  <a:pt x="90" y="58"/>
                </a:lnTo>
                <a:lnTo>
                  <a:pt x="90" y="55"/>
                </a:lnTo>
                <a:lnTo>
                  <a:pt x="91" y="133"/>
                </a:lnTo>
                <a:lnTo>
                  <a:pt x="91" y="144"/>
                </a:lnTo>
                <a:lnTo>
                  <a:pt x="91" y="226"/>
                </a:lnTo>
                <a:lnTo>
                  <a:pt x="91" y="229"/>
                </a:lnTo>
                <a:lnTo>
                  <a:pt x="91" y="239"/>
                </a:lnTo>
                <a:lnTo>
                  <a:pt x="92" y="238"/>
                </a:lnTo>
                <a:lnTo>
                  <a:pt x="92" y="236"/>
                </a:lnTo>
                <a:lnTo>
                  <a:pt x="92" y="235"/>
                </a:lnTo>
                <a:lnTo>
                  <a:pt x="92" y="245"/>
                </a:lnTo>
                <a:lnTo>
                  <a:pt x="93" y="247"/>
                </a:lnTo>
                <a:lnTo>
                  <a:pt x="93" y="262"/>
                </a:lnTo>
                <a:lnTo>
                  <a:pt x="93" y="262"/>
                </a:lnTo>
                <a:lnTo>
                  <a:pt x="93" y="263"/>
                </a:lnTo>
                <a:lnTo>
                  <a:pt x="93" y="251"/>
                </a:lnTo>
                <a:lnTo>
                  <a:pt x="94" y="249"/>
                </a:lnTo>
                <a:lnTo>
                  <a:pt x="94" y="236"/>
                </a:lnTo>
                <a:lnTo>
                  <a:pt x="94" y="237"/>
                </a:lnTo>
                <a:lnTo>
                  <a:pt x="94" y="237"/>
                </a:lnTo>
                <a:lnTo>
                  <a:pt x="95" y="257"/>
                </a:lnTo>
                <a:lnTo>
                  <a:pt x="95" y="261"/>
                </a:lnTo>
                <a:lnTo>
                  <a:pt x="95" y="286"/>
                </a:lnTo>
                <a:lnTo>
                  <a:pt x="95" y="288"/>
                </a:lnTo>
                <a:lnTo>
                  <a:pt x="96" y="304"/>
                </a:lnTo>
                <a:lnTo>
                  <a:pt x="96" y="303"/>
                </a:lnTo>
                <a:lnTo>
                  <a:pt x="96" y="306"/>
                </a:lnTo>
                <a:lnTo>
                  <a:pt x="96" y="316"/>
                </a:lnTo>
                <a:lnTo>
                  <a:pt x="97" y="317"/>
                </a:lnTo>
                <a:lnTo>
                  <a:pt x="97" y="323"/>
                </a:lnTo>
                <a:lnTo>
                  <a:pt x="97" y="323"/>
                </a:lnTo>
                <a:lnTo>
                  <a:pt x="97" y="327"/>
                </a:lnTo>
                <a:lnTo>
                  <a:pt x="98" y="329"/>
                </a:lnTo>
                <a:lnTo>
                  <a:pt x="98" y="334"/>
                </a:lnTo>
                <a:lnTo>
                  <a:pt x="98" y="335"/>
                </a:lnTo>
                <a:lnTo>
                  <a:pt x="99" y="340"/>
                </a:lnTo>
                <a:lnTo>
                  <a:pt x="99" y="340"/>
                </a:lnTo>
                <a:lnTo>
                  <a:pt x="99" y="345"/>
                </a:lnTo>
                <a:lnTo>
                  <a:pt x="99" y="345"/>
                </a:lnTo>
                <a:lnTo>
                  <a:pt x="99" y="345"/>
                </a:lnTo>
                <a:lnTo>
                  <a:pt x="100" y="349"/>
                </a:lnTo>
                <a:lnTo>
                  <a:pt x="100" y="350"/>
                </a:lnTo>
                <a:lnTo>
                  <a:pt x="100" y="358"/>
                </a:lnTo>
                <a:lnTo>
                  <a:pt x="100" y="359"/>
                </a:lnTo>
                <a:lnTo>
                  <a:pt x="101" y="364"/>
                </a:lnTo>
                <a:lnTo>
                  <a:pt x="101" y="362"/>
                </a:lnTo>
                <a:lnTo>
                  <a:pt x="101" y="361"/>
                </a:lnTo>
                <a:lnTo>
                  <a:pt x="101" y="259"/>
                </a:lnTo>
                <a:lnTo>
                  <a:pt x="101" y="240"/>
                </a:lnTo>
                <a:lnTo>
                  <a:pt x="102" y="70"/>
                </a:lnTo>
                <a:lnTo>
                  <a:pt x="102" y="62"/>
                </a:lnTo>
                <a:lnTo>
                  <a:pt x="102" y="53"/>
                </a:lnTo>
                <a:lnTo>
                  <a:pt x="102" y="120"/>
                </a:lnTo>
                <a:lnTo>
                  <a:pt x="103" y="134"/>
                </a:lnTo>
                <a:lnTo>
                  <a:pt x="103" y="221"/>
                </a:lnTo>
                <a:lnTo>
                  <a:pt x="103" y="225"/>
                </a:lnTo>
                <a:lnTo>
                  <a:pt x="104" y="238"/>
                </a:lnTo>
                <a:lnTo>
                  <a:pt x="104" y="237"/>
                </a:lnTo>
                <a:lnTo>
                  <a:pt x="104" y="237"/>
                </a:lnTo>
                <a:lnTo>
                  <a:pt x="104" y="234"/>
                </a:lnTo>
                <a:lnTo>
                  <a:pt x="104" y="238"/>
                </a:lnTo>
                <a:lnTo>
                  <a:pt x="104" y="240"/>
                </a:lnTo>
                <a:lnTo>
                  <a:pt x="105" y="262"/>
                </a:lnTo>
                <a:lnTo>
                  <a:pt x="105" y="263"/>
                </a:lnTo>
                <a:lnTo>
                  <a:pt x="105" y="267"/>
                </a:lnTo>
                <a:lnTo>
                  <a:pt x="105" y="261"/>
                </a:lnTo>
                <a:lnTo>
                  <a:pt x="106" y="260"/>
                </a:lnTo>
                <a:lnTo>
                  <a:pt x="106" y="246"/>
                </a:lnTo>
                <a:lnTo>
                  <a:pt x="106" y="245"/>
                </a:lnTo>
                <a:lnTo>
                  <a:pt x="106" y="244"/>
                </a:lnTo>
                <a:lnTo>
                  <a:pt x="106" y="253"/>
                </a:lnTo>
                <a:lnTo>
                  <a:pt x="107" y="256"/>
                </a:lnTo>
                <a:lnTo>
                  <a:pt x="107" y="284"/>
                </a:lnTo>
                <a:lnTo>
                  <a:pt x="107" y="285"/>
                </a:lnTo>
                <a:lnTo>
                  <a:pt x="108" y="304"/>
                </a:lnTo>
                <a:lnTo>
                  <a:pt x="108" y="305"/>
                </a:lnTo>
                <a:lnTo>
                  <a:pt x="108" y="318"/>
                </a:lnTo>
                <a:lnTo>
                  <a:pt x="108" y="319"/>
                </a:lnTo>
                <a:lnTo>
                  <a:pt x="109" y="326"/>
                </a:lnTo>
                <a:lnTo>
                  <a:pt x="109" y="326"/>
                </a:lnTo>
                <a:lnTo>
                  <a:pt x="109" y="332"/>
                </a:lnTo>
                <a:lnTo>
                  <a:pt x="109" y="331"/>
                </a:lnTo>
                <a:lnTo>
                  <a:pt x="110" y="331"/>
                </a:lnTo>
                <a:lnTo>
                  <a:pt x="110" y="337"/>
                </a:lnTo>
                <a:lnTo>
                  <a:pt x="110" y="338"/>
                </a:lnTo>
                <a:lnTo>
                  <a:pt x="110" y="337"/>
                </a:lnTo>
                <a:lnTo>
                  <a:pt x="110" y="340"/>
                </a:lnTo>
                <a:lnTo>
                  <a:pt x="110" y="340"/>
                </a:lnTo>
                <a:lnTo>
                  <a:pt x="110" y="342"/>
                </a:lnTo>
                <a:lnTo>
                  <a:pt x="111" y="347"/>
                </a:lnTo>
                <a:lnTo>
                  <a:pt x="111" y="348"/>
                </a:lnTo>
                <a:lnTo>
                  <a:pt x="111" y="352"/>
                </a:lnTo>
                <a:lnTo>
                  <a:pt x="111" y="352"/>
                </a:lnTo>
                <a:lnTo>
                  <a:pt x="112" y="352"/>
                </a:lnTo>
                <a:lnTo>
                  <a:pt x="112" y="360"/>
                </a:lnTo>
                <a:lnTo>
                  <a:pt x="112" y="360"/>
                </a:lnTo>
                <a:lnTo>
                  <a:pt x="113" y="367"/>
                </a:lnTo>
                <a:lnTo>
                  <a:pt x="113" y="367"/>
                </a:lnTo>
                <a:lnTo>
                  <a:pt x="113" y="368"/>
                </a:lnTo>
                <a:lnTo>
                  <a:pt x="113" y="369"/>
                </a:lnTo>
                <a:lnTo>
                  <a:pt x="113" y="349"/>
                </a:lnTo>
                <a:lnTo>
                  <a:pt x="113" y="339"/>
                </a:lnTo>
                <a:lnTo>
                  <a:pt x="114" y="171"/>
                </a:lnTo>
                <a:lnTo>
                  <a:pt x="114" y="156"/>
                </a:lnTo>
                <a:lnTo>
                  <a:pt x="114" y="70"/>
                </a:lnTo>
                <a:lnTo>
                  <a:pt x="114" y="72"/>
                </a:lnTo>
                <a:lnTo>
                  <a:pt x="115" y="77"/>
                </a:lnTo>
                <a:lnTo>
                  <a:pt x="115" y="192"/>
                </a:lnTo>
                <a:lnTo>
                  <a:pt x="115" y="203"/>
                </a:lnTo>
                <a:lnTo>
                  <a:pt x="115" y="256"/>
                </a:lnTo>
                <a:lnTo>
                  <a:pt x="116" y="257"/>
                </a:lnTo>
                <a:lnTo>
                  <a:pt x="116" y="260"/>
                </a:lnTo>
                <a:lnTo>
                  <a:pt x="116" y="256"/>
                </a:lnTo>
                <a:lnTo>
                  <a:pt x="116" y="256"/>
                </a:lnTo>
                <a:lnTo>
                  <a:pt x="116" y="256"/>
                </a:lnTo>
                <a:lnTo>
                  <a:pt x="117" y="268"/>
                </a:lnTo>
                <a:lnTo>
                  <a:pt x="117" y="269"/>
                </a:lnTo>
                <a:lnTo>
                  <a:pt x="117" y="275"/>
                </a:lnTo>
                <a:lnTo>
                  <a:pt x="117" y="272"/>
                </a:lnTo>
                <a:lnTo>
                  <a:pt x="117" y="271"/>
                </a:lnTo>
                <a:lnTo>
                  <a:pt x="118" y="248"/>
                </a:lnTo>
                <a:lnTo>
                  <a:pt x="118" y="247"/>
                </a:lnTo>
                <a:lnTo>
                  <a:pt x="118" y="241"/>
                </a:lnTo>
                <a:lnTo>
                  <a:pt x="118" y="245"/>
                </a:lnTo>
                <a:lnTo>
                  <a:pt x="119" y="246"/>
                </a:lnTo>
                <a:lnTo>
                  <a:pt x="119" y="272"/>
                </a:lnTo>
                <a:lnTo>
                  <a:pt x="119" y="275"/>
                </a:lnTo>
                <a:lnTo>
                  <a:pt x="119" y="298"/>
                </a:lnTo>
                <a:lnTo>
                  <a:pt x="120" y="300"/>
                </a:lnTo>
                <a:lnTo>
                  <a:pt x="120" y="314"/>
                </a:lnTo>
                <a:lnTo>
                  <a:pt x="120" y="314"/>
                </a:lnTo>
                <a:lnTo>
                  <a:pt x="121" y="321"/>
                </a:lnTo>
                <a:lnTo>
                  <a:pt x="121" y="322"/>
                </a:lnTo>
                <a:lnTo>
                  <a:pt x="121" y="327"/>
                </a:lnTo>
                <a:lnTo>
                  <a:pt x="121" y="327"/>
                </a:lnTo>
                <a:lnTo>
                  <a:pt x="121" y="328"/>
                </a:lnTo>
                <a:lnTo>
                  <a:pt x="121" y="328"/>
                </a:lnTo>
                <a:lnTo>
                  <a:pt x="122" y="332"/>
                </a:lnTo>
                <a:lnTo>
                  <a:pt x="122" y="332"/>
                </a:lnTo>
                <a:lnTo>
                  <a:pt x="122" y="338"/>
                </a:lnTo>
                <a:lnTo>
                  <a:pt x="122" y="338"/>
                </a:lnTo>
                <a:lnTo>
                  <a:pt x="123" y="338"/>
                </a:lnTo>
                <a:lnTo>
                  <a:pt x="123" y="342"/>
                </a:lnTo>
                <a:lnTo>
                  <a:pt x="123" y="344"/>
                </a:lnTo>
                <a:lnTo>
                  <a:pt x="123" y="343"/>
                </a:lnTo>
                <a:lnTo>
                  <a:pt x="123" y="348"/>
                </a:lnTo>
                <a:lnTo>
                  <a:pt x="124" y="348"/>
                </a:lnTo>
                <a:lnTo>
                  <a:pt x="124" y="358"/>
                </a:lnTo>
                <a:lnTo>
                  <a:pt x="124" y="358"/>
                </a:lnTo>
                <a:lnTo>
                  <a:pt x="124" y="360"/>
                </a:lnTo>
                <a:lnTo>
                  <a:pt x="124" y="350"/>
                </a:lnTo>
                <a:lnTo>
                  <a:pt x="124" y="344"/>
                </a:lnTo>
                <a:lnTo>
                  <a:pt x="125" y="188"/>
                </a:lnTo>
                <a:lnTo>
                  <a:pt x="125" y="170"/>
                </a:lnTo>
                <a:lnTo>
                  <a:pt x="126" y="62"/>
                </a:lnTo>
                <a:lnTo>
                  <a:pt x="126" y="63"/>
                </a:lnTo>
                <a:lnTo>
                  <a:pt x="126" y="167"/>
                </a:lnTo>
                <a:lnTo>
                  <a:pt x="126" y="178"/>
                </a:lnTo>
                <a:lnTo>
                  <a:pt x="127" y="240"/>
                </a:lnTo>
                <a:lnTo>
                  <a:pt x="127" y="242"/>
                </a:lnTo>
                <a:lnTo>
                  <a:pt x="127" y="245"/>
                </a:lnTo>
                <a:lnTo>
                  <a:pt x="127" y="244"/>
                </a:lnTo>
                <a:lnTo>
                  <a:pt x="127" y="243"/>
                </a:lnTo>
                <a:lnTo>
                  <a:pt x="128" y="242"/>
                </a:lnTo>
                <a:lnTo>
                  <a:pt x="128" y="253"/>
                </a:lnTo>
                <a:lnTo>
                  <a:pt x="128" y="255"/>
                </a:lnTo>
                <a:lnTo>
                  <a:pt x="128" y="267"/>
                </a:lnTo>
                <a:lnTo>
                  <a:pt x="128" y="267"/>
                </a:lnTo>
                <a:lnTo>
                  <a:pt x="129" y="267"/>
                </a:lnTo>
                <a:lnTo>
                  <a:pt x="129" y="254"/>
                </a:lnTo>
                <a:lnTo>
                  <a:pt x="129" y="251"/>
                </a:lnTo>
                <a:lnTo>
                  <a:pt x="130" y="244"/>
                </a:lnTo>
                <a:lnTo>
                  <a:pt x="130" y="245"/>
                </a:lnTo>
                <a:lnTo>
                  <a:pt x="130" y="246"/>
                </a:lnTo>
                <a:lnTo>
                  <a:pt x="130" y="268"/>
                </a:lnTo>
                <a:lnTo>
                  <a:pt x="130" y="271"/>
                </a:lnTo>
                <a:lnTo>
                  <a:pt x="131" y="293"/>
                </a:lnTo>
                <a:lnTo>
                  <a:pt x="131" y="295"/>
                </a:lnTo>
                <a:lnTo>
                  <a:pt x="131" y="310"/>
                </a:lnTo>
                <a:lnTo>
                  <a:pt x="132" y="312"/>
                </a:lnTo>
                <a:lnTo>
                  <a:pt x="132" y="320"/>
                </a:lnTo>
                <a:lnTo>
                  <a:pt x="132" y="321"/>
                </a:lnTo>
                <a:lnTo>
                  <a:pt x="132" y="328"/>
                </a:lnTo>
                <a:lnTo>
                  <a:pt x="133" y="328"/>
                </a:lnTo>
                <a:lnTo>
                  <a:pt x="133" y="333"/>
                </a:lnTo>
                <a:lnTo>
                  <a:pt x="133" y="333"/>
                </a:lnTo>
                <a:lnTo>
                  <a:pt x="133" y="333"/>
                </a:lnTo>
                <a:lnTo>
                  <a:pt x="134" y="338"/>
                </a:lnTo>
                <a:lnTo>
                  <a:pt x="134" y="338"/>
                </a:lnTo>
                <a:lnTo>
                  <a:pt x="134" y="344"/>
                </a:lnTo>
                <a:lnTo>
                  <a:pt x="134" y="344"/>
                </a:lnTo>
                <a:lnTo>
                  <a:pt x="134" y="344"/>
                </a:lnTo>
                <a:lnTo>
                  <a:pt x="134" y="344"/>
                </a:lnTo>
                <a:lnTo>
                  <a:pt x="135" y="348"/>
                </a:lnTo>
                <a:lnTo>
                  <a:pt x="135" y="348"/>
                </a:lnTo>
                <a:lnTo>
                  <a:pt x="135" y="348"/>
                </a:lnTo>
                <a:lnTo>
                  <a:pt x="135" y="354"/>
                </a:lnTo>
                <a:lnTo>
                  <a:pt x="135" y="353"/>
                </a:lnTo>
                <a:lnTo>
                  <a:pt x="136" y="355"/>
                </a:lnTo>
                <a:lnTo>
                  <a:pt x="136" y="364"/>
                </a:lnTo>
                <a:lnTo>
                  <a:pt x="136" y="364"/>
                </a:lnTo>
                <a:lnTo>
                  <a:pt x="136" y="337"/>
                </a:lnTo>
                <a:lnTo>
                  <a:pt x="136" y="327"/>
                </a:lnTo>
                <a:lnTo>
                  <a:pt x="137" y="148"/>
                </a:lnTo>
                <a:lnTo>
                  <a:pt x="137" y="132"/>
                </a:lnTo>
                <a:lnTo>
                  <a:pt x="137" y="58"/>
                </a:lnTo>
                <a:lnTo>
                  <a:pt x="137" y="64"/>
                </a:lnTo>
                <a:lnTo>
                  <a:pt x="138" y="71"/>
                </a:lnTo>
                <a:lnTo>
                  <a:pt x="138" y="182"/>
                </a:lnTo>
                <a:lnTo>
                  <a:pt x="138" y="189"/>
                </a:lnTo>
                <a:lnTo>
                  <a:pt x="139" y="234"/>
                </a:lnTo>
                <a:lnTo>
                  <a:pt x="139" y="236"/>
                </a:lnTo>
                <a:lnTo>
                  <a:pt x="139" y="237"/>
                </a:lnTo>
                <a:lnTo>
                  <a:pt x="139" y="236"/>
                </a:lnTo>
                <a:lnTo>
                  <a:pt x="139" y="236"/>
                </a:lnTo>
                <a:lnTo>
                  <a:pt x="139" y="236"/>
                </a:lnTo>
                <a:lnTo>
                  <a:pt x="140" y="251"/>
                </a:lnTo>
                <a:lnTo>
                  <a:pt x="140" y="253"/>
                </a:lnTo>
                <a:lnTo>
                  <a:pt x="140" y="265"/>
                </a:lnTo>
                <a:lnTo>
                  <a:pt x="140" y="264"/>
                </a:lnTo>
                <a:lnTo>
                  <a:pt x="141" y="264"/>
                </a:lnTo>
                <a:lnTo>
                  <a:pt x="141" y="249"/>
                </a:lnTo>
                <a:lnTo>
                  <a:pt x="141" y="249"/>
                </a:lnTo>
                <a:lnTo>
                  <a:pt x="141" y="242"/>
                </a:lnTo>
                <a:lnTo>
                  <a:pt x="141" y="244"/>
                </a:lnTo>
                <a:lnTo>
                  <a:pt x="142" y="244"/>
                </a:lnTo>
                <a:lnTo>
                  <a:pt x="142" y="267"/>
                </a:lnTo>
                <a:lnTo>
                  <a:pt x="142" y="269"/>
                </a:lnTo>
                <a:lnTo>
                  <a:pt x="143" y="292"/>
                </a:lnTo>
                <a:lnTo>
                  <a:pt x="143" y="293"/>
                </a:lnTo>
                <a:lnTo>
                  <a:pt x="143" y="308"/>
                </a:lnTo>
                <a:lnTo>
                  <a:pt x="143" y="311"/>
                </a:lnTo>
                <a:lnTo>
                  <a:pt x="144" y="319"/>
                </a:lnTo>
                <a:lnTo>
                  <a:pt x="144" y="319"/>
                </a:lnTo>
                <a:lnTo>
                  <a:pt x="144" y="326"/>
                </a:lnTo>
                <a:lnTo>
                  <a:pt x="145" y="326"/>
                </a:lnTo>
                <a:lnTo>
                  <a:pt x="145" y="331"/>
                </a:lnTo>
                <a:lnTo>
                  <a:pt x="145" y="331"/>
                </a:lnTo>
                <a:lnTo>
                  <a:pt x="145" y="332"/>
                </a:lnTo>
                <a:lnTo>
                  <a:pt x="145" y="337"/>
                </a:lnTo>
                <a:lnTo>
                  <a:pt x="146" y="337"/>
                </a:lnTo>
                <a:lnTo>
                  <a:pt x="146" y="342"/>
                </a:lnTo>
                <a:lnTo>
                  <a:pt x="146" y="341"/>
                </a:lnTo>
                <a:lnTo>
                  <a:pt x="146" y="340"/>
                </a:lnTo>
                <a:lnTo>
                  <a:pt x="147" y="345"/>
                </a:lnTo>
                <a:lnTo>
                  <a:pt x="147" y="345"/>
                </a:lnTo>
                <a:lnTo>
                  <a:pt x="147" y="346"/>
                </a:lnTo>
                <a:lnTo>
                  <a:pt x="147" y="354"/>
                </a:lnTo>
                <a:lnTo>
                  <a:pt x="147" y="355"/>
                </a:lnTo>
                <a:lnTo>
                  <a:pt x="148" y="360"/>
                </a:lnTo>
                <a:lnTo>
                  <a:pt x="148" y="360"/>
                </a:lnTo>
                <a:lnTo>
                  <a:pt x="148" y="360"/>
                </a:lnTo>
                <a:lnTo>
                  <a:pt x="148" y="297"/>
                </a:lnTo>
                <a:lnTo>
                  <a:pt x="149" y="281"/>
                </a:lnTo>
                <a:lnTo>
                  <a:pt x="149" y="104"/>
                </a:lnTo>
                <a:lnTo>
                  <a:pt x="149" y="92"/>
                </a:lnTo>
                <a:lnTo>
                  <a:pt x="149" y="61"/>
                </a:lnTo>
                <a:lnTo>
                  <a:pt x="149" y="96"/>
                </a:lnTo>
                <a:lnTo>
                  <a:pt x="150" y="107"/>
                </a:lnTo>
                <a:lnTo>
                  <a:pt x="150" y="217"/>
                </a:lnTo>
                <a:lnTo>
                  <a:pt x="150" y="223"/>
                </a:lnTo>
                <a:lnTo>
                  <a:pt x="150" y="252"/>
                </a:lnTo>
                <a:lnTo>
                  <a:pt x="150" y="253"/>
                </a:lnTo>
                <a:lnTo>
                  <a:pt x="151" y="248"/>
                </a:lnTo>
                <a:lnTo>
                  <a:pt x="151" y="249"/>
                </a:lnTo>
                <a:lnTo>
                  <a:pt x="151" y="250"/>
                </a:lnTo>
                <a:lnTo>
                  <a:pt x="152" y="268"/>
                </a:lnTo>
                <a:lnTo>
                  <a:pt x="152" y="268"/>
                </a:lnTo>
                <a:lnTo>
                  <a:pt x="152" y="269"/>
                </a:lnTo>
                <a:lnTo>
                  <a:pt x="152" y="270"/>
                </a:lnTo>
                <a:lnTo>
                  <a:pt x="152" y="256"/>
                </a:lnTo>
                <a:lnTo>
                  <a:pt x="152" y="253"/>
                </a:lnTo>
                <a:lnTo>
                  <a:pt x="153" y="233"/>
                </a:lnTo>
                <a:lnTo>
                  <a:pt x="153" y="232"/>
                </a:lnTo>
                <a:lnTo>
                  <a:pt x="153" y="231"/>
                </a:lnTo>
                <a:lnTo>
                  <a:pt x="153" y="244"/>
                </a:lnTo>
                <a:lnTo>
                  <a:pt x="153" y="246"/>
                </a:lnTo>
                <a:lnTo>
                  <a:pt x="154" y="277"/>
                </a:lnTo>
                <a:lnTo>
                  <a:pt x="154" y="279"/>
                </a:lnTo>
                <a:lnTo>
                  <a:pt x="154" y="297"/>
                </a:lnTo>
                <a:lnTo>
                  <a:pt x="155" y="298"/>
                </a:lnTo>
                <a:lnTo>
                  <a:pt x="155" y="310"/>
                </a:lnTo>
                <a:lnTo>
                  <a:pt x="155" y="310"/>
                </a:lnTo>
                <a:lnTo>
                  <a:pt x="156" y="317"/>
                </a:lnTo>
                <a:lnTo>
                  <a:pt x="156" y="317"/>
                </a:lnTo>
                <a:lnTo>
                  <a:pt x="156" y="322"/>
                </a:lnTo>
                <a:lnTo>
                  <a:pt x="156" y="321"/>
                </a:lnTo>
                <a:lnTo>
                  <a:pt x="156" y="321"/>
                </a:lnTo>
                <a:lnTo>
                  <a:pt x="157" y="325"/>
                </a:lnTo>
                <a:lnTo>
                  <a:pt x="157" y="325"/>
                </a:lnTo>
                <a:lnTo>
                  <a:pt x="157" y="326"/>
                </a:lnTo>
                <a:lnTo>
                  <a:pt x="157" y="325"/>
                </a:lnTo>
                <a:lnTo>
                  <a:pt x="157" y="329"/>
                </a:lnTo>
                <a:lnTo>
                  <a:pt x="158" y="329"/>
                </a:lnTo>
                <a:lnTo>
                  <a:pt x="158" y="337"/>
                </a:lnTo>
                <a:lnTo>
                  <a:pt x="158" y="339"/>
                </a:lnTo>
                <a:lnTo>
                  <a:pt x="158" y="348"/>
                </a:lnTo>
                <a:lnTo>
                  <a:pt x="158" y="348"/>
                </a:lnTo>
                <a:lnTo>
                  <a:pt x="159" y="348"/>
                </a:lnTo>
                <a:lnTo>
                  <a:pt x="159" y="306"/>
                </a:lnTo>
                <a:lnTo>
                  <a:pt x="159" y="293"/>
                </a:lnTo>
                <a:lnTo>
                  <a:pt x="160" y="120"/>
                </a:lnTo>
                <a:lnTo>
                  <a:pt x="160" y="104"/>
                </a:lnTo>
                <a:lnTo>
                  <a:pt x="160" y="42"/>
                </a:lnTo>
                <a:lnTo>
                  <a:pt x="160" y="57"/>
                </a:lnTo>
                <a:lnTo>
                  <a:pt x="160" y="67"/>
                </a:lnTo>
                <a:lnTo>
                  <a:pt x="161" y="184"/>
                </a:lnTo>
                <a:lnTo>
                  <a:pt x="161" y="191"/>
                </a:lnTo>
                <a:lnTo>
                  <a:pt x="161" y="227"/>
                </a:lnTo>
                <a:lnTo>
                  <a:pt x="161" y="229"/>
                </a:lnTo>
                <a:lnTo>
                  <a:pt x="162" y="225"/>
                </a:lnTo>
                <a:lnTo>
                  <a:pt x="162" y="226"/>
                </a:lnTo>
                <a:lnTo>
                  <a:pt x="162" y="227"/>
                </a:lnTo>
                <a:lnTo>
                  <a:pt x="162" y="247"/>
                </a:lnTo>
                <a:lnTo>
                  <a:pt x="162" y="249"/>
                </a:lnTo>
                <a:lnTo>
                  <a:pt x="163" y="257"/>
                </a:lnTo>
                <a:lnTo>
                  <a:pt x="163" y="256"/>
                </a:lnTo>
                <a:lnTo>
                  <a:pt x="163" y="256"/>
                </a:lnTo>
                <a:lnTo>
                  <a:pt x="163" y="238"/>
                </a:lnTo>
                <a:lnTo>
                  <a:pt x="164" y="237"/>
                </a:lnTo>
                <a:lnTo>
                  <a:pt x="164" y="233"/>
                </a:lnTo>
                <a:lnTo>
                  <a:pt x="164" y="237"/>
                </a:lnTo>
                <a:lnTo>
                  <a:pt x="164" y="238"/>
                </a:lnTo>
                <a:lnTo>
                  <a:pt x="165" y="267"/>
                </a:lnTo>
                <a:lnTo>
                  <a:pt x="165" y="268"/>
                </a:lnTo>
                <a:lnTo>
                  <a:pt x="165" y="287"/>
                </a:lnTo>
                <a:lnTo>
                  <a:pt x="165" y="288"/>
                </a:lnTo>
                <a:lnTo>
                  <a:pt x="166" y="304"/>
                </a:lnTo>
                <a:lnTo>
                  <a:pt x="166" y="304"/>
                </a:lnTo>
                <a:lnTo>
                  <a:pt x="166" y="313"/>
                </a:lnTo>
                <a:lnTo>
                  <a:pt x="167" y="313"/>
                </a:lnTo>
                <a:lnTo>
                  <a:pt x="167" y="319"/>
                </a:lnTo>
                <a:lnTo>
                  <a:pt x="167" y="319"/>
                </a:lnTo>
                <a:lnTo>
                  <a:pt x="167" y="319"/>
                </a:lnTo>
                <a:lnTo>
                  <a:pt x="167" y="325"/>
                </a:lnTo>
                <a:lnTo>
                  <a:pt x="168" y="325"/>
                </a:lnTo>
                <a:lnTo>
                  <a:pt x="168" y="325"/>
                </a:lnTo>
                <a:lnTo>
                  <a:pt x="168" y="328"/>
                </a:lnTo>
                <a:lnTo>
                  <a:pt x="168" y="328"/>
                </a:lnTo>
                <a:lnTo>
                  <a:pt x="168" y="329"/>
                </a:lnTo>
                <a:lnTo>
                  <a:pt x="169" y="334"/>
                </a:lnTo>
                <a:lnTo>
                  <a:pt x="169" y="334"/>
                </a:lnTo>
                <a:lnTo>
                  <a:pt x="169" y="333"/>
                </a:lnTo>
                <a:lnTo>
                  <a:pt x="169" y="341"/>
                </a:lnTo>
                <a:lnTo>
                  <a:pt x="169" y="341"/>
                </a:lnTo>
                <a:lnTo>
                  <a:pt x="170" y="351"/>
                </a:lnTo>
                <a:lnTo>
                  <a:pt x="170" y="350"/>
                </a:lnTo>
                <a:lnTo>
                  <a:pt x="170" y="353"/>
                </a:lnTo>
                <a:lnTo>
                  <a:pt x="170" y="327"/>
                </a:lnTo>
                <a:lnTo>
                  <a:pt x="171" y="318"/>
                </a:lnTo>
                <a:lnTo>
                  <a:pt x="171" y="146"/>
                </a:lnTo>
                <a:lnTo>
                  <a:pt x="171" y="128"/>
                </a:lnTo>
                <a:lnTo>
                  <a:pt x="171" y="34"/>
                </a:lnTo>
                <a:lnTo>
                  <a:pt x="171" y="38"/>
                </a:lnTo>
                <a:lnTo>
                  <a:pt x="172" y="44"/>
                </a:lnTo>
                <a:lnTo>
                  <a:pt x="172" y="164"/>
                </a:lnTo>
                <a:lnTo>
                  <a:pt x="172" y="172"/>
                </a:lnTo>
                <a:lnTo>
                  <a:pt x="173" y="219"/>
                </a:lnTo>
                <a:lnTo>
                  <a:pt x="173" y="220"/>
                </a:lnTo>
                <a:lnTo>
                  <a:pt x="173" y="222"/>
                </a:lnTo>
                <a:lnTo>
                  <a:pt x="173" y="217"/>
                </a:lnTo>
                <a:lnTo>
                  <a:pt x="173" y="217"/>
                </a:lnTo>
                <a:lnTo>
                  <a:pt x="173" y="217"/>
                </a:lnTo>
                <a:lnTo>
                  <a:pt x="174" y="235"/>
                </a:lnTo>
                <a:lnTo>
                  <a:pt x="174" y="238"/>
                </a:lnTo>
                <a:lnTo>
                  <a:pt x="174" y="253"/>
                </a:lnTo>
                <a:lnTo>
                  <a:pt x="174" y="253"/>
                </a:lnTo>
                <a:lnTo>
                  <a:pt x="174" y="253"/>
                </a:lnTo>
                <a:lnTo>
                  <a:pt x="174" y="254"/>
                </a:lnTo>
                <a:lnTo>
                  <a:pt x="175" y="240"/>
                </a:lnTo>
                <a:lnTo>
                  <a:pt x="175" y="240"/>
                </a:lnTo>
                <a:lnTo>
                  <a:pt x="175" y="233"/>
                </a:lnTo>
                <a:lnTo>
                  <a:pt x="175" y="234"/>
                </a:lnTo>
                <a:lnTo>
                  <a:pt x="176" y="235"/>
                </a:lnTo>
                <a:lnTo>
                  <a:pt x="176" y="259"/>
                </a:lnTo>
                <a:lnTo>
                  <a:pt x="176" y="261"/>
                </a:lnTo>
                <a:lnTo>
                  <a:pt x="176" y="282"/>
                </a:lnTo>
                <a:lnTo>
                  <a:pt x="176" y="285"/>
                </a:lnTo>
                <a:lnTo>
                  <a:pt x="177" y="299"/>
                </a:lnTo>
                <a:lnTo>
                  <a:pt x="177" y="299"/>
                </a:lnTo>
                <a:lnTo>
                  <a:pt x="178" y="309"/>
                </a:lnTo>
                <a:lnTo>
                  <a:pt x="178" y="310"/>
                </a:lnTo>
                <a:lnTo>
                  <a:pt x="178" y="317"/>
                </a:lnTo>
                <a:lnTo>
                  <a:pt x="178" y="317"/>
                </a:lnTo>
                <a:lnTo>
                  <a:pt x="179" y="321"/>
                </a:lnTo>
                <a:lnTo>
                  <a:pt x="179" y="321"/>
                </a:lnTo>
                <a:lnTo>
                  <a:pt x="179" y="322"/>
                </a:lnTo>
                <a:lnTo>
                  <a:pt x="179" y="327"/>
                </a:lnTo>
                <a:lnTo>
                  <a:pt x="179" y="328"/>
                </a:lnTo>
                <a:lnTo>
                  <a:pt x="180" y="328"/>
                </a:lnTo>
                <a:lnTo>
                  <a:pt x="180" y="332"/>
                </a:lnTo>
                <a:lnTo>
                  <a:pt x="180" y="332"/>
                </a:lnTo>
                <a:lnTo>
                  <a:pt x="180" y="338"/>
                </a:lnTo>
                <a:lnTo>
                  <a:pt x="180" y="337"/>
                </a:lnTo>
                <a:lnTo>
                  <a:pt x="181" y="338"/>
                </a:lnTo>
                <a:lnTo>
                  <a:pt x="181" y="346"/>
                </a:lnTo>
                <a:lnTo>
                  <a:pt x="181" y="346"/>
                </a:lnTo>
                <a:lnTo>
                  <a:pt x="182" y="353"/>
                </a:lnTo>
                <a:lnTo>
                  <a:pt x="182" y="352"/>
                </a:lnTo>
                <a:lnTo>
                  <a:pt x="182" y="352"/>
                </a:lnTo>
                <a:lnTo>
                  <a:pt x="182" y="275"/>
                </a:lnTo>
                <a:lnTo>
                  <a:pt x="182" y="258"/>
                </a:lnTo>
                <a:lnTo>
                  <a:pt x="183" y="84"/>
                </a:lnTo>
                <a:lnTo>
                  <a:pt x="183" y="72"/>
                </a:lnTo>
                <a:lnTo>
                  <a:pt x="183" y="42"/>
                </a:lnTo>
                <a:lnTo>
                  <a:pt x="183" y="86"/>
                </a:lnTo>
                <a:lnTo>
                  <a:pt x="184" y="99"/>
                </a:lnTo>
                <a:lnTo>
                  <a:pt x="184" y="210"/>
                </a:lnTo>
                <a:lnTo>
                  <a:pt x="184" y="216"/>
                </a:lnTo>
                <a:lnTo>
                  <a:pt x="184" y="241"/>
                </a:lnTo>
                <a:lnTo>
                  <a:pt x="185" y="240"/>
                </a:lnTo>
                <a:lnTo>
                  <a:pt x="185" y="236"/>
                </a:lnTo>
                <a:lnTo>
                  <a:pt x="185" y="239"/>
                </a:lnTo>
                <a:lnTo>
                  <a:pt x="185" y="239"/>
                </a:lnTo>
                <a:lnTo>
                  <a:pt x="186" y="258"/>
                </a:lnTo>
                <a:lnTo>
                  <a:pt x="186" y="258"/>
                </a:lnTo>
                <a:lnTo>
                  <a:pt x="186" y="260"/>
                </a:lnTo>
                <a:lnTo>
                  <a:pt x="186" y="250"/>
                </a:lnTo>
                <a:lnTo>
                  <a:pt x="186" y="248"/>
                </a:lnTo>
                <a:lnTo>
                  <a:pt x="187" y="227"/>
                </a:lnTo>
                <a:lnTo>
                  <a:pt x="187" y="226"/>
                </a:lnTo>
                <a:lnTo>
                  <a:pt x="187" y="225"/>
                </a:lnTo>
                <a:lnTo>
                  <a:pt x="187" y="241"/>
                </a:lnTo>
                <a:lnTo>
                  <a:pt x="187" y="244"/>
                </a:lnTo>
                <a:lnTo>
                  <a:pt x="188" y="274"/>
                </a:lnTo>
                <a:lnTo>
                  <a:pt x="188" y="275"/>
                </a:lnTo>
                <a:lnTo>
                  <a:pt x="188" y="291"/>
                </a:lnTo>
                <a:lnTo>
                  <a:pt x="188" y="292"/>
                </a:lnTo>
                <a:lnTo>
                  <a:pt x="189" y="302"/>
                </a:lnTo>
                <a:lnTo>
                  <a:pt x="189" y="303"/>
                </a:lnTo>
                <a:lnTo>
                  <a:pt x="189" y="311"/>
                </a:lnTo>
                <a:lnTo>
                  <a:pt x="190" y="311"/>
                </a:lnTo>
                <a:lnTo>
                  <a:pt x="190" y="317"/>
                </a:lnTo>
                <a:lnTo>
                  <a:pt x="190" y="317"/>
                </a:lnTo>
                <a:lnTo>
                  <a:pt x="191" y="321"/>
                </a:lnTo>
                <a:lnTo>
                  <a:pt x="191" y="322"/>
                </a:lnTo>
                <a:lnTo>
                  <a:pt x="191" y="324"/>
                </a:lnTo>
                <a:lnTo>
                  <a:pt x="191" y="324"/>
                </a:lnTo>
                <a:lnTo>
                  <a:pt x="191" y="325"/>
                </a:lnTo>
                <a:lnTo>
                  <a:pt x="191" y="325"/>
                </a:lnTo>
                <a:lnTo>
                  <a:pt x="192" y="330"/>
                </a:lnTo>
                <a:lnTo>
                  <a:pt x="192" y="330"/>
                </a:lnTo>
                <a:lnTo>
                  <a:pt x="192" y="332"/>
                </a:lnTo>
                <a:lnTo>
                  <a:pt x="192" y="342"/>
                </a:lnTo>
                <a:lnTo>
                  <a:pt x="193" y="344"/>
                </a:lnTo>
                <a:lnTo>
                  <a:pt x="193" y="346"/>
                </a:lnTo>
                <a:lnTo>
                  <a:pt x="193" y="331"/>
                </a:lnTo>
                <a:lnTo>
                  <a:pt x="193" y="324"/>
                </a:lnTo>
                <a:lnTo>
                  <a:pt x="193" y="153"/>
                </a:lnTo>
                <a:lnTo>
                  <a:pt x="194" y="134"/>
                </a:lnTo>
                <a:lnTo>
                  <a:pt x="194" y="34"/>
                </a:lnTo>
                <a:lnTo>
                  <a:pt x="194" y="34"/>
                </a:lnTo>
                <a:lnTo>
                  <a:pt x="194" y="36"/>
                </a:lnTo>
                <a:lnTo>
                  <a:pt x="195" y="152"/>
                </a:lnTo>
                <a:lnTo>
                  <a:pt x="195" y="162"/>
                </a:lnTo>
                <a:lnTo>
                  <a:pt x="195" y="221"/>
                </a:lnTo>
                <a:lnTo>
                  <a:pt x="195" y="223"/>
                </a:lnTo>
                <a:lnTo>
                  <a:pt x="195" y="227"/>
                </a:lnTo>
                <a:lnTo>
                  <a:pt x="196" y="223"/>
                </a:lnTo>
                <a:lnTo>
                  <a:pt x="196" y="222"/>
                </a:lnTo>
                <a:lnTo>
                  <a:pt x="196" y="240"/>
                </a:lnTo>
                <a:lnTo>
                  <a:pt x="197" y="242"/>
                </a:lnTo>
                <a:lnTo>
                  <a:pt x="197" y="253"/>
                </a:lnTo>
                <a:lnTo>
                  <a:pt x="197" y="253"/>
                </a:lnTo>
                <a:lnTo>
                  <a:pt x="197" y="252"/>
                </a:lnTo>
                <a:lnTo>
                  <a:pt x="197" y="241"/>
                </a:lnTo>
                <a:lnTo>
                  <a:pt x="198" y="238"/>
                </a:lnTo>
                <a:lnTo>
                  <a:pt x="198" y="231"/>
                </a:lnTo>
                <a:lnTo>
                  <a:pt x="198" y="231"/>
                </a:lnTo>
                <a:lnTo>
                  <a:pt x="198" y="233"/>
                </a:lnTo>
                <a:lnTo>
                  <a:pt x="199" y="256"/>
                </a:lnTo>
                <a:lnTo>
                  <a:pt x="199" y="259"/>
                </a:lnTo>
                <a:lnTo>
                  <a:pt x="199" y="283"/>
                </a:lnTo>
                <a:lnTo>
                  <a:pt x="199" y="285"/>
                </a:lnTo>
                <a:lnTo>
                  <a:pt x="200" y="298"/>
                </a:lnTo>
                <a:lnTo>
                  <a:pt x="200" y="300"/>
                </a:lnTo>
                <a:lnTo>
                  <a:pt x="200" y="310"/>
                </a:lnTo>
                <a:lnTo>
                  <a:pt x="200" y="311"/>
                </a:lnTo>
                <a:lnTo>
                  <a:pt x="201" y="316"/>
                </a:lnTo>
                <a:lnTo>
                  <a:pt x="201" y="316"/>
                </a:lnTo>
                <a:lnTo>
                  <a:pt x="201" y="321"/>
                </a:lnTo>
                <a:lnTo>
                  <a:pt x="202" y="322"/>
                </a:lnTo>
                <a:lnTo>
                  <a:pt x="202" y="327"/>
                </a:lnTo>
                <a:lnTo>
                  <a:pt x="202" y="328"/>
                </a:lnTo>
                <a:lnTo>
                  <a:pt x="202" y="333"/>
                </a:lnTo>
                <a:lnTo>
                  <a:pt x="202" y="333"/>
                </a:lnTo>
                <a:lnTo>
                  <a:pt x="203" y="338"/>
                </a:lnTo>
                <a:lnTo>
                  <a:pt x="203" y="337"/>
                </a:lnTo>
                <a:lnTo>
                  <a:pt x="203" y="338"/>
                </a:lnTo>
                <a:lnTo>
                  <a:pt x="204" y="345"/>
                </a:lnTo>
                <a:lnTo>
                  <a:pt x="204" y="345"/>
                </a:lnTo>
                <a:lnTo>
                  <a:pt x="204" y="346"/>
                </a:lnTo>
                <a:lnTo>
                  <a:pt x="204" y="357"/>
                </a:lnTo>
                <a:lnTo>
                  <a:pt x="204" y="357"/>
                </a:lnTo>
                <a:lnTo>
                  <a:pt x="204" y="357"/>
                </a:lnTo>
                <a:lnTo>
                  <a:pt x="205" y="312"/>
                </a:lnTo>
                <a:lnTo>
                  <a:pt x="205" y="299"/>
                </a:lnTo>
                <a:lnTo>
                  <a:pt x="205" y="117"/>
                </a:lnTo>
                <a:lnTo>
                  <a:pt x="205" y="101"/>
                </a:lnTo>
                <a:lnTo>
                  <a:pt x="206" y="34"/>
                </a:lnTo>
                <a:lnTo>
                  <a:pt x="206" y="49"/>
                </a:lnTo>
                <a:lnTo>
                  <a:pt x="206" y="58"/>
                </a:lnTo>
                <a:lnTo>
                  <a:pt x="206" y="182"/>
                </a:lnTo>
                <a:lnTo>
                  <a:pt x="207" y="188"/>
                </a:lnTo>
                <a:lnTo>
                  <a:pt x="207" y="226"/>
                </a:lnTo>
                <a:lnTo>
                  <a:pt x="207" y="226"/>
                </a:lnTo>
                <a:lnTo>
                  <a:pt x="208" y="220"/>
                </a:lnTo>
                <a:lnTo>
                  <a:pt x="208" y="220"/>
                </a:lnTo>
                <a:lnTo>
                  <a:pt x="208" y="220"/>
                </a:lnTo>
                <a:lnTo>
                  <a:pt x="208" y="244"/>
                </a:lnTo>
                <a:lnTo>
                  <a:pt x="208" y="246"/>
                </a:lnTo>
                <a:lnTo>
                  <a:pt x="209" y="255"/>
                </a:lnTo>
                <a:lnTo>
                  <a:pt x="209" y="255"/>
                </a:lnTo>
                <a:lnTo>
                  <a:pt x="209" y="254"/>
                </a:lnTo>
                <a:lnTo>
                  <a:pt x="209" y="240"/>
                </a:lnTo>
                <a:lnTo>
                  <a:pt x="210" y="238"/>
                </a:lnTo>
                <a:lnTo>
                  <a:pt x="210" y="233"/>
                </a:lnTo>
                <a:lnTo>
                  <a:pt x="210" y="237"/>
                </a:lnTo>
                <a:lnTo>
                  <a:pt x="210" y="237"/>
                </a:lnTo>
                <a:lnTo>
                  <a:pt x="210" y="265"/>
                </a:lnTo>
                <a:lnTo>
                  <a:pt x="211" y="267"/>
                </a:lnTo>
                <a:lnTo>
                  <a:pt x="211" y="289"/>
                </a:lnTo>
                <a:lnTo>
                  <a:pt x="211" y="291"/>
                </a:lnTo>
                <a:lnTo>
                  <a:pt x="211" y="305"/>
                </a:lnTo>
                <a:lnTo>
                  <a:pt x="211" y="306"/>
                </a:lnTo>
                <a:lnTo>
                  <a:pt x="212" y="314"/>
                </a:lnTo>
                <a:lnTo>
                  <a:pt x="212" y="314"/>
                </a:lnTo>
                <a:lnTo>
                  <a:pt x="212" y="315"/>
                </a:lnTo>
                <a:lnTo>
                  <a:pt x="213" y="321"/>
                </a:lnTo>
                <a:lnTo>
                  <a:pt x="213" y="321"/>
                </a:lnTo>
                <a:lnTo>
                  <a:pt x="213" y="326"/>
                </a:lnTo>
                <a:lnTo>
                  <a:pt x="213" y="327"/>
                </a:lnTo>
                <a:lnTo>
                  <a:pt x="214" y="332"/>
                </a:lnTo>
                <a:lnTo>
                  <a:pt x="214" y="331"/>
                </a:lnTo>
                <a:lnTo>
                  <a:pt x="214" y="337"/>
                </a:lnTo>
                <a:lnTo>
                  <a:pt x="214" y="338"/>
                </a:lnTo>
                <a:lnTo>
                  <a:pt x="215" y="342"/>
                </a:lnTo>
                <a:lnTo>
                  <a:pt x="215" y="342"/>
                </a:lnTo>
                <a:lnTo>
                  <a:pt x="215" y="343"/>
                </a:lnTo>
                <a:lnTo>
                  <a:pt x="215" y="349"/>
                </a:lnTo>
                <a:lnTo>
                  <a:pt x="216" y="349"/>
                </a:lnTo>
                <a:lnTo>
                  <a:pt x="216" y="358"/>
                </a:lnTo>
                <a:lnTo>
                  <a:pt x="216" y="360"/>
                </a:lnTo>
                <a:lnTo>
                  <a:pt x="216" y="363"/>
                </a:lnTo>
                <a:lnTo>
                  <a:pt x="217" y="354"/>
                </a:lnTo>
                <a:lnTo>
                  <a:pt x="217" y="350"/>
                </a:lnTo>
                <a:lnTo>
                  <a:pt x="217" y="215"/>
                </a:lnTo>
                <a:lnTo>
                  <a:pt x="217" y="197"/>
                </a:lnTo>
                <a:lnTo>
                  <a:pt x="218" y="52"/>
                </a:lnTo>
                <a:lnTo>
                  <a:pt x="218" y="50"/>
                </a:lnTo>
                <a:lnTo>
                  <a:pt x="218" y="151"/>
                </a:lnTo>
                <a:lnTo>
                  <a:pt x="219" y="164"/>
                </a:lnTo>
                <a:lnTo>
                  <a:pt x="219" y="244"/>
                </a:lnTo>
                <a:lnTo>
                  <a:pt x="219" y="247"/>
                </a:lnTo>
                <a:lnTo>
                  <a:pt x="219" y="253"/>
                </a:lnTo>
                <a:lnTo>
                  <a:pt x="219" y="250"/>
                </a:lnTo>
                <a:lnTo>
                  <a:pt x="220" y="249"/>
                </a:lnTo>
                <a:lnTo>
                  <a:pt x="220" y="248"/>
                </a:lnTo>
                <a:lnTo>
                  <a:pt x="220" y="256"/>
                </a:lnTo>
                <a:lnTo>
                  <a:pt x="220" y="259"/>
                </a:lnTo>
                <a:lnTo>
                  <a:pt x="221" y="271"/>
                </a:lnTo>
                <a:lnTo>
                  <a:pt x="221" y="269"/>
                </a:lnTo>
                <a:lnTo>
                  <a:pt x="221" y="269"/>
                </a:lnTo>
                <a:lnTo>
                  <a:pt x="221" y="247"/>
                </a:lnTo>
                <a:lnTo>
                  <a:pt x="221" y="244"/>
                </a:lnTo>
                <a:lnTo>
                  <a:pt x="222" y="232"/>
                </a:lnTo>
                <a:lnTo>
                  <a:pt x="222" y="233"/>
                </a:lnTo>
                <a:lnTo>
                  <a:pt x="222" y="235"/>
                </a:lnTo>
                <a:lnTo>
                  <a:pt x="222" y="263"/>
                </a:lnTo>
                <a:lnTo>
                  <a:pt x="223" y="267"/>
                </a:lnTo>
                <a:lnTo>
                  <a:pt x="223" y="289"/>
                </a:lnTo>
                <a:lnTo>
                  <a:pt x="223" y="291"/>
                </a:lnTo>
                <a:lnTo>
                  <a:pt x="223" y="306"/>
                </a:lnTo>
                <a:lnTo>
                  <a:pt x="224" y="306"/>
                </a:lnTo>
                <a:lnTo>
                  <a:pt x="224" y="314"/>
                </a:lnTo>
                <a:lnTo>
                  <a:pt x="224" y="314"/>
                </a:lnTo>
                <a:lnTo>
                  <a:pt x="224" y="315"/>
                </a:lnTo>
                <a:lnTo>
                  <a:pt x="224" y="322"/>
                </a:lnTo>
                <a:lnTo>
                  <a:pt x="225" y="322"/>
                </a:lnTo>
                <a:lnTo>
                  <a:pt x="225" y="327"/>
                </a:lnTo>
                <a:lnTo>
                  <a:pt x="225" y="328"/>
                </a:lnTo>
                <a:lnTo>
                  <a:pt x="226" y="332"/>
                </a:lnTo>
                <a:lnTo>
                  <a:pt x="226" y="332"/>
                </a:lnTo>
                <a:lnTo>
                  <a:pt x="226" y="332"/>
                </a:lnTo>
                <a:lnTo>
                  <a:pt x="226" y="338"/>
                </a:lnTo>
                <a:lnTo>
                  <a:pt x="226" y="338"/>
                </a:lnTo>
                <a:lnTo>
                  <a:pt x="227" y="343"/>
                </a:lnTo>
                <a:lnTo>
                  <a:pt x="227" y="343"/>
                </a:lnTo>
                <a:lnTo>
                  <a:pt x="227" y="352"/>
                </a:lnTo>
                <a:lnTo>
                  <a:pt x="228" y="354"/>
                </a:lnTo>
                <a:lnTo>
                  <a:pt x="228" y="359"/>
                </a:lnTo>
                <a:lnTo>
                  <a:pt x="228" y="358"/>
                </a:lnTo>
                <a:lnTo>
                  <a:pt x="228" y="357"/>
                </a:lnTo>
                <a:lnTo>
                  <a:pt x="228" y="279"/>
                </a:lnTo>
                <a:lnTo>
                  <a:pt x="228" y="262"/>
                </a:lnTo>
                <a:lnTo>
                  <a:pt x="229" y="78"/>
                </a:lnTo>
                <a:lnTo>
                  <a:pt x="229" y="68"/>
                </a:lnTo>
                <a:lnTo>
                  <a:pt x="229" y="49"/>
                </a:lnTo>
                <a:lnTo>
                  <a:pt x="230" y="104"/>
                </a:lnTo>
                <a:lnTo>
                  <a:pt x="230" y="116"/>
                </a:lnTo>
                <a:lnTo>
                  <a:pt x="230" y="217"/>
                </a:lnTo>
                <a:lnTo>
                  <a:pt x="230" y="222"/>
                </a:lnTo>
                <a:lnTo>
                  <a:pt x="231" y="242"/>
                </a:lnTo>
                <a:lnTo>
                  <a:pt x="231" y="242"/>
                </a:lnTo>
                <a:lnTo>
                  <a:pt x="231" y="242"/>
                </a:lnTo>
                <a:lnTo>
                  <a:pt x="231" y="238"/>
                </a:lnTo>
                <a:lnTo>
                  <a:pt x="231" y="241"/>
                </a:lnTo>
                <a:lnTo>
                  <a:pt x="231" y="244"/>
                </a:lnTo>
                <a:lnTo>
                  <a:pt x="232" y="265"/>
                </a:lnTo>
                <a:lnTo>
                  <a:pt x="232" y="267"/>
                </a:lnTo>
                <a:lnTo>
                  <a:pt x="232" y="268"/>
                </a:lnTo>
                <a:lnTo>
                  <a:pt x="232" y="260"/>
                </a:lnTo>
                <a:lnTo>
                  <a:pt x="233" y="258"/>
                </a:lnTo>
                <a:lnTo>
                  <a:pt x="233" y="243"/>
                </a:lnTo>
                <a:lnTo>
                  <a:pt x="233" y="243"/>
                </a:lnTo>
                <a:lnTo>
                  <a:pt x="233" y="242"/>
                </a:lnTo>
                <a:lnTo>
                  <a:pt x="234" y="255"/>
                </a:lnTo>
                <a:lnTo>
                  <a:pt x="234" y="258"/>
                </a:lnTo>
                <a:lnTo>
                  <a:pt x="234" y="284"/>
                </a:lnTo>
                <a:lnTo>
                  <a:pt x="234" y="287"/>
                </a:lnTo>
                <a:lnTo>
                  <a:pt x="235" y="304"/>
                </a:lnTo>
                <a:lnTo>
                  <a:pt x="235" y="306"/>
                </a:lnTo>
                <a:lnTo>
                  <a:pt x="235" y="316"/>
                </a:lnTo>
                <a:lnTo>
                  <a:pt x="235" y="316"/>
                </a:lnTo>
                <a:lnTo>
                  <a:pt x="236" y="318"/>
                </a:lnTo>
                <a:lnTo>
                  <a:pt x="236" y="326"/>
                </a:lnTo>
                <a:lnTo>
                  <a:pt x="236" y="325"/>
                </a:lnTo>
                <a:lnTo>
                  <a:pt x="236" y="326"/>
                </a:lnTo>
                <a:lnTo>
                  <a:pt x="236" y="332"/>
                </a:lnTo>
                <a:lnTo>
                  <a:pt x="237" y="332"/>
                </a:lnTo>
                <a:lnTo>
                  <a:pt x="237" y="338"/>
                </a:lnTo>
                <a:lnTo>
                  <a:pt x="237" y="338"/>
                </a:lnTo>
                <a:lnTo>
                  <a:pt x="237" y="343"/>
                </a:lnTo>
                <a:lnTo>
                  <a:pt x="237" y="343"/>
                </a:lnTo>
                <a:lnTo>
                  <a:pt x="238" y="348"/>
                </a:lnTo>
                <a:lnTo>
                  <a:pt x="238" y="348"/>
                </a:lnTo>
                <a:lnTo>
                  <a:pt x="239" y="353"/>
                </a:lnTo>
                <a:lnTo>
                  <a:pt x="239" y="354"/>
                </a:lnTo>
                <a:lnTo>
                  <a:pt x="239" y="363"/>
                </a:lnTo>
                <a:lnTo>
                  <a:pt x="239" y="364"/>
                </a:lnTo>
                <a:lnTo>
                  <a:pt x="240" y="369"/>
                </a:lnTo>
                <a:lnTo>
                  <a:pt x="240" y="364"/>
                </a:lnTo>
                <a:lnTo>
                  <a:pt x="240" y="363"/>
                </a:lnTo>
                <a:lnTo>
                  <a:pt x="240" y="243"/>
                </a:lnTo>
                <a:lnTo>
                  <a:pt x="240" y="224"/>
                </a:lnTo>
                <a:lnTo>
                  <a:pt x="241" y="58"/>
                </a:lnTo>
                <a:lnTo>
                  <a:pt x="241" y="53"/>
                </a:lnTo>
                <a:lnTo>
                  <a:pt x="241" y="51"/>
                </a:lnTo>
                <a:lnTo>
                  <a:pt x="241" y="138"/>
                </a:lnTo>
                <a:lnTo>
                  <a:pt x="242" y="150"/>
                </a:lnTo>
                <a:lnTo>
                  <a:pt x="242" y="230"/>
                </a:lnTo>
                <a:lnTo>
                  <a:pt x="242" y="233"/>
                </a:lnTo>
                <a:lnTo>
                  <a:pt x="243" y="243"/>
                </a:lnTo>
                <a:lnTo>
                  <a:pt x="243" y="242"/>
                </a:lnTo>
                <a:lnTo>
                  <a:pt x="243" y="241"/>
                </a:lnTo>
                <a:lnTo>
                  <a:pt x="243" y="240"/>
                </a:lnTo>
                <a:lnTo>
                  <a:pt x="243" y="245"/>
                </a:lnTo>
                <a:lnTo>
                  <a:pt x="243" y="246"/>
                </a:lnTo>
                <a:lnTo>
                  <a:pt x="244" y="269"/>
                </a:lnTo>
                <a:lnTo>
                  <a:pt x="244" y="271"/>
                </a:lnTo>
                <a:lnTo>
                  <a:pt x="244" y="272"/>
                </a:lnTo>
                <a:lnTo>
                  <a:pt x="244" y="266"/>
                </a:lnTo>
                <a:lnTo>
                  <a:pt x="245" y="265"/>
                </a:lnTo>
                <a:lnTo>
                  <a:pt x="245" y="250"/>
                </a:lnTo>
                <a:lnTo>
                  <a:pt x="245" y="250"/>
                </a:lnTo>
                <a:lnTo>
                  <a:pt x="245" y="250"/>
                </a:lnTo>
                <a:lnTo>
                  <a:pt x="245" y="263"/>
                </a:lnTo>
                <a:lnTo>
                  <a:pt x="246" y="265"/>
                </a:lnTo>
                <a:lnTo>
                  <a:pt x="246" y="289"/>
                </a:lnTo>
                <a:lnTo>
                  <a:pt x="246" y="292"/>
                </a:lnTo>
                <a:lnTo>
                  <a:pt x="247" y="311"/>
                </a:lnTo>
                <a:lnTo>
                  <a:pt x="247" y="312"/>
                </a:lnTo>
                <a:lnTo>
                  <a:pt x="247" y="324"/>
                </a:lnTo>
                <a:lnTo>
                  <a:pt x="247" y="323"/>
                </a:lnTo>
                <a:lnTo>
                  <a:pt x="247" y="324"/>
                </a:lnTo>
                <a:lnTo>
                  <a:pt x="248" y="332"/>
                </a:lnTo>
                <a:lnTo>
                  <a:pt x="248" y="332"/>
                </a:lnTo>
                <a:lnTo>
                  <a:pt x="248" y="333"/>
                </a:lnTo>
                <a:lnTo>
                  <a:pt x="248" y="338"/>
                </a:lnTo>
                <a:lnTo>
                  <a:pt x="249" y="339"/>
                </a:lnTo>
                <a:lnTo>
                  <a:pt x="249" y="344"/>
                </a:lnTo>
                <a:lnTo>
                  <a:pt x="249" y="344"/>
                </a:lnTo>
                <a:lnTo>
                  <a:pt x="249" y="344"/>
                </a:lnTo>
                <a:lnTo>
                  <a:pt x="249" y="349"/>
                </a:lnTo>
                <a:lnTo>
                  <a:pt x="249" y="349"/>
                </a:lnTo>
                <a:lnTo>
                  <a:pt x="250" y="348"/>
                </a:lnTo>
                <a:lnTo>
                  <a:pt x="250" y="354"/>
                </a:lnTo>
                <a:lnTo>
                  <a:pt x="250" y="354"/>
                </a:lnTo>
                <a:lnTo>
                  <a:pt x="250" y="360"/>
                </a:lnTo>
                <a:lnTo>
                  <a:pt x="250" y="360"/>
                </a:lnTo>
                <a:lnTo>
                  <a:pt x="251" y="360"/>
                </a:lnTo>
                <a:lnTo>
                  <a:pt x="251" y="367"/>
                </a:lnTo>
                <a:lnTo>
                  <a:pt x="251" y="367"/>
                </a:lnTo>
                <a:lnTo>
                  <a:pt x="251" y="368"/>
                </a:lnTo>
                <a:lnTo>
                  <a:pt x="252" y="374"/>
                </a:lnTo>
                <a:lnTo>
                  <a:pt x="252" y="374"/>
                </a:lnTo>
                <a:lnTo>
                  <a:pt x="252" y="307"/>
                </a:lnTo>
                <a:lnTo>
                  <a:pt x="252" y="292"/>
                </a:lnTo>
                <a:lnTo>
                  <a:pt x="253" y="110"/>
                </a:lnTo>
                <a:lnTo>
                  <a:pt x="253" y="99"/>
                </a:lnTo>
                <a:lnTo>
                  <a:pt x="253" y="72"/>
                </a:lnTo>
                <a:lnTo>
                  <a:pt x="253" y="114"/>
                </a:lnTo>
                <a:lnTo>
                  <a:pt x="254" y="127"/>
                </a:lnTo>
                <a:lnTo>
                  <a:pt x="254" y="237"/>
                </a:lnTo>
                <a:lnTo>
                  <a:pt x="254" y="242"/>
                </a:lnTo>
                <a:lnTo>
                  <a:pt x="254" y="270"/>
                </a:lnTo>
                <a:lnTo>
                  <a:pt x="254" y="270"/>
                </a:lnTo>
                <a:lnTo>
                  <a:pt x="255" y="271"/>
                </a:lnTo>
                <a:lnTo>
                  <a:pt x="255" y="268"/>
                </a:lnTo>
                <a:lnTo>
                  <a:pt x="255" y="270"/>
                </a:lnTo>
                <a:lnTo>
                  <a:pt x="255" y="271"/>
                </a:lnTo>
                <a:lnTo>
                  <a:pt x="256" y="285"/>
                </a:lnTo>
                <a:lnTo>
                  <a:pt x="256" y="285"/>
                </a:lnTo>
                <a:lnTo>
                  <a:pt x="256" y="287"/>
                </a:lnTo>
                <a:lnTo>
                  <a:pt x="256" y="275"/>
                </a:lnTo>
                <a:lnTo>
                  <a:pt x="256" y="272"/>
                </a:lnTo>
                <a:lnTo>
                  <a:pt x="257" y="250"/>
                </a:lnTo>
                <a:lnTo>
                  <a:pt x="257" y="249"/>
                </a:lnTo>
                <a:lnTo>
                  <a:pt x="257" y="249"/>
                </a:lnTo>
                <a:lnTo>
                  <a:pt x="257" y="259"/>
                </a:lnTo>
                <a:lnTo>
                  <a:pt x="257" y="262"/>
                </a:lnTo>
                <a:lnTo>
                  <a:pt x="258" y="292"/>
                </a:lnTo>
                <a:lnTo>
                  <a:pt x="258" y="294"/>
                </a:lnTo>
                <a:lnTo>
                  <a:pt x="258" y="313"/>
                </a:lnTo>
                <a:lnTo>
                  <a:pt x="259" y="314"/>
                </a:lnTo>
                <a:lnTo>
                  <a:pt x="259" y="325"/>
                </a:lnTo>
                <a:lnTo>
                  <a:pt x="259" y="325"/>
                </a:lnTo>
                <a:lnTo>
                  <a:pt x="260" y="333"/>
                </a:lnTo>
                <a:lnTo>
                  <a:pt x="260" y="333"/>
                </a:lnTo>
                <a:lnTo>
                  <a:pt x="260" y="334"/>
                </a:lnTo>
                <a:lnTo>
                  <a:pt x="260" y="339"/>
                </a:lnTo>
                <a:lnTo>
                  <a:pt x="260" y="340"/>
                </a:lnTo>
                <a:lnTo>
                  <a:pt x="261" y="344"/>
                </a:lnTo>
                <a:lnTo>
                  <a:pt x="261" y="344"/>
                </a:lnTo>
                <a:lnTo>
                  <a:pt x="261" y="345"/>
                </a:lnTo>
                <a:lnTo>
                  <a:pt x="261" y="349"/>
                </a:lnTo>
                <a:lnTo>
                  <a:pt x="261" y="349"/>
                </a:lnTo>
                <a:lnTo>
                  <a:pt x="262" y="354"/>
                </a:lnTo>
                <a:lnTo>
                  <a:pt x="262" y="353"/>
                </a:lnTo>
                <a:lnTo>
                  <a:pt x="262" y="355"/>
                </a:lnTo>
                <a:lnTo>
                  <a:pt x="262" y="362"/>
                </a:lnTo>
                <a:lnTo>
                  <a:pt x="263" y="364"/>
                </a:lnTo>
                <a:lnTo>
                  <a:pt x="263" y="368"/>
                </a:lnTo>
                <a:lnTo>
                  <a:pt x="263" y="368"/>
                </a:lnTo>
                <a:lnTo>
                  <a:pt x="263" y="366"/>
                </a:lnTo>
                <a:lnTo>
                  <a:pt x="263" y="284"/>
                </a:lnTo>
                <a:lnTo>
                  <a:pt x="263" y="268"/>
                </a:lnTo>
                <a:lnTo>
                  <a:pt x="264" y="100"/>
                </a:lnTo>
                <a:lnTo>
                  <a:pt x="264" y="92"/>
                </a:lnTo>
                <a:lnTo>
                  <a:pt x="264" y="73"/>
                </a:lnTo>
                <a:lnTo>
                  <a:pt x="265" y="119"/>
                </a:lnTo>
                <a:lnTo>
                  <a:pt x="265" y="131"/>
                </a:lnTo>
                <a:lnTo>
                  <a:pt x="265" y="228"/>
                </a:lnTo>
                <a:lnTo>
                  <a:pt x="265" y="234"/>
                </a:lnTo>
                <a:lnTo>
                  <a:pt x="266" y="257"/>
                </a:lnTo>
                <a:lnTo>
                  <a:pt x="266" y="257"/>
                </a:lnTo>
                <a:lnTo>
                  <a:pt x="266" y="256"/>
                </a:lnTo>
                <a:lnTo>
                  <a:pt x="266" y="260"/>
                </a:lnTo>
                <a:lnTo>
                  <a:pt x="266" y="261"/>
                </a:lnTo>
                <a:lnTo>
                  <a:pt x="267" y="278"/>
                </a:lnTo>
                <a:lnTo>
                  <a:pt x="267" y="278"/>
                </a:lnTo>
                <a:lnTo>
                  <a:pt x="267" y="280"/>
                </a:lnTo>
                <a:lnTo>
                  <a:pt x="267" y="272"/>
                </a:lnTo>
                <a:lnTo>
                  <a:pt x="268" y="270"/>
                </a:lnTo>
                <a:lnTo>
                  <a:pt x="268" y="255"/>
                </a:lnTo>
                <a:lnTo>
                  <a:pt x="268" y="253"/>
                </a:lnTo>
                <a:lnTo>
                  <a:pt x="268" y="253"/>
                </a:lnTo>
                <a:lnTo>
                  <a:pt x="269" y="266"/>
                </a:lnTo>
                <a:lnTo>
                  <a:pt x="269" y="267"/>
                </a:lnTo>
                <a:lnTo>
                  <a:pt x="269" y="292"/>
                </a:lnTo>
                <a:lnTo>
                  <a:pt x="269" y="295"/>
                </a:lnTo>
                <a:lnTo>
                  <a:pt x="270" y="314"/>
                </a:lnTo>
                <a:lnTo>
                  <a:pt x="270" y="315"/>
                </a:lnTo>
                <a:lnTo>
                  <a:pt x="270" y="328"/>
                </a:lnTo>
                <a:lnTo>
                  <a:pt x="271" y="328"/>
                </a:lnTo>
                <a:lnTo>
                  <a:pt x="271" y="335"/>
                </a:lnTo>
                <a:lnTo>
                  <a:pt x="271" y="335"/>
                </a:lnTo>
                <a:lnTo>
                  <a:pt x="271" y="336"/>
                </a:lnTo>
                <a:lnTo>
                  <a:pt x="271" y="336"/>
                </a:lnTo>
                <a:lnTo>
                  <a:pt x="271" y="342"/>
                </a:lnTo>
                <a:lnTo>
                  <a:pt x="271" y="341"/>
                </a:lnTo>
                <a:lnTo>
                  <a:pt x="272" y="342"/>
                </a:lnTo>
                <a:lnTo>
                  <a:pt x="272" y="346"/>
                </a:lnTo>
                <a:lnTo>
                  <a:pt x="272" y="348"/>
                </a:lnTo>
                <a:lnTo>
                  <a:pt x="272" y="347"/>
                </a:lnTo>
                <a:lnTo>
                  <a:pt x="273" y="353"/>
                </a:lnTo>
                <a:lnTo>
                  <a:pt x="273" y="352"/>
                </a:lnTo>
                <a:lnTo>
                  <a:pt x="273" y="356"/>
                </a:lnTo>
                <a:lnTo>
                  <a:pt x="273" y="356"/>
                </a:lnTo>
                <a:lnTo>
                  <a:pt x="273" y="357"/>
                </a:lnTo>
                <a:lnTo>
                  <a:pt x="274" y="363"/>
                </a:lnTo>
                <a:lnTo>
                  <a:pt x="274" y="364"/>
                </a:lnTo>
                <a:lnTo>
                  <a:pt x="274" y="370"/>
                </a:lnTo>
                <a:lnTo>
                  <a:pt x="274" y="371"/>
                </a:lnTo>
                <a:lnTo>
                  <a:pt x="274" y="371"/>
                </a:lnTo>
                <a:lnTo>
                  <a:pt x="275" y="344"/>
                </a:lnTo>
                <a:lnTo>
                  <a:pt x="275" y="334"/>
                </a:lnTo>
                <a:lnTo>
                  <a:pt x="275" y="158"/>
                </a:lnTo>
                <a:lnTo>
                  <a:pt x="276" y="144"/>
                </a:lnTo>
                <a:lnTo>
                  <a:pt x="276" y="68"/>
                </a:lnTo>
                <a:lnTo>
                  <a:pt x="276" y="73"/>
                </a:lnTo>
                <a:lnTo>
                  <a:pt x="276" y="78"/>
                </a:lnTo>
                <a:lnTo>
                  <a:pt x="276" y="188"/>
                </a:lnTo>
                <a:lnTo>
                  <a:pt x="277" y="197"/>
                </a:lnTo>
                <a:lnTo>
                  <a:pt x="277" y="246"/>
                </a:lnTo>
                <a:lnTo>
                  <a:pt x="277" y="247"/>
                </a:lnTo>
                <a:lnTo>
                  <a:pt x="278" y="250"/>
                </a:lnTo>
                <a:lnTo>
                  <a:pt x="278" y="248"/>
                </a:lnTo>
                <a:lnTo>
                  <a:pt x="278" y="249"/>
                </a:lnTo>
                <a:lnTo>
                  <a:pt x="278" y="249"/>
                </a:lnTo>
                <a:lnTo>
                  <a:pt x="278" y="265"/>
                </a:lnTo>
                <a:lnTo>
                  <a:pt x="278" y="266"/>
                </a:lnTo>
                <a:lnTo>
                  <a:pt x="279" y="277"/>
                </a:lnTo>
                <a:lnTo>
                  <a:pt x="279" y="277"/>
                </a:lnTo>
                <a:lnTo>
                  <a:pt x="279" y="277"/>
                </a:lnTo>
                <a:lnTo>
                  <a:pt x="279" y="262"/>
                </a:lnTo>
                <a:lnTo>
                  <a:pt x="280" y="260"/>
                </a:lnTo>
                <a:lnTo>
                  <a:pt x="280" y="253"/>
                </a:lnTo>
                <a:lnTo>
                  <a:pt x="280" y="254"/>
                </a:lnTo>
                <a:lnTo>
                  <a:pt x="280" y="255"/>
                </a:lnTo>
                <a:lnTo>
                  <a:pt x="280" y="274"/>
                </a:lnTo>
                <a:lnTo>
                  <a:pt x="280" y="276"/>
                </a:lnTo>
                <a:lnTo>
                  <a:pt x="281" y="302"/>
                </a:lnTo>
                <a:lnTo>
                  <a:pt x="281" y="303"/>
                </a:lnTo>
                <a:lnTo>
                  <a:pt x="282" y="319"/>
                </a:lnTo>
                <a:lnTo>
                  <a:pt x="282" y="319"/>
                </a:lnTo>
                <a:lnTo>
                  <a:pt x="282" y="329"/>
                </a:lnTo>
                <a:lnTo>
                  <a:pt x="282" y="329"/>
                </a:lnTo>
                <a:lnTo>
                  <a:pt x="283" y="336"/>
                </a:lnTo>
                <a:lnTo>
                  <a:pt x="283" y="337"/>
                </a:lnTo>
                <a:lnTo>
                  <a:pt x="283" y="341"/>
                </a:lnTo>
                <a:lnTo>
                  <a:pt x="283" y="341"/>
                </a:lnTo>
                <a:lnTo>
                  <a:pt x="284" y="346"/>
                </a:lnTo>
                <a:lnTo>
                  <a:pt x="284" y="346"/>
                </a:lnTo>
                <a:lnTo>
                  <a:pt x="284" y="347"/>
                </a:lnTo>
                <a:lnTo>
                  <a:pt x="284" y="351"/>
                </a:lnTo>
                <a:lnTo>
                  <a:pt x="285" y="352"/>
                </a:lnTo>
                <a:lnTo>
                  <a:pt x="285" y="351"/>
                </a:lnTo>
                <a:lnTo>
                  <a:pt x="285" y="356"/>
                </a:lnTo>
                <a:lnTo>
                  <a:pt x="285" y="356"/>
                </a:lnTo>
                <a:lnTo>
                  <a:pt x="285" y="357"/>
                </a:lnTo>
                <a:lnTo>
                  <a:pt x="286" y="363"/>
                </a:lnTo>
                <a:lnTo>
                  <a:pt x="286" y="363"/>
                </a:lnTo>
                <a:lnTo>
                  <a:pt x="286" y="365"/>
                </a:lnTo>
                <a:lnTo>
                  <a:pt x="286" y="368"/>
                </a:lnTo>
                <a:lnTo>
                  <a:pt x="286" y="364"/>
                </a:lnTo>
                <a:lnTo>
                  <a:pt x="286" y="362"/>
                </a:lnTo>
                <a:lnTo>
                  <a:pt x="287" y="255"/>
                </a:lnTo>
                <a:lnTo>
                  <a:pt x="287" y="237"/>
                </a:lnTo>
                <a:lnTo>
                  <a:pt x="287" y="82"/>
                </a:lnTo>
                <a:lnTo>
                  <a:pt x="287" y="75"/>
                </a:lnTo>
                <a:lnTo>
                  <a:pt x="287" y="69"/>
                </a:lnTo>
                <a:lnTo>
                  <a:pt x="288" y="138"/>
                </a:lnTo>
                <a:lnTo>
                  <a:pt x="288" y="151"/>
                </a:lnTo>
                <a:lnTo>
                  <a:pt x="288" y="244"/>
                </a:lnTo>
                <a:lnTo>
                  <a:pt x="289" y="248"/>
                </a:lnTo>
                <a:lnTo>
                  <a:pt x="289" y="265"/>
                </a:lnTo>
                <a:lnTo>
                  <a:pt x="289" y="264"/>
                </a:lnTo>
                <a:lnTo>
                  <a:pt x="289" y="263"/>
                </a:lnTo>
                <a:lnTo>
                  <a:pt x="289" y="269"/>
                </a:lnTo>
                <a:lnTo>
                  <a:pt x="289" y="270"/>
                </a:lnTo>
                <a:lnTo>
                  <a:pt x="290" y="280"/>
                </a:lnTo>
                <a:lnTo>
                  <a:pt x="290" y="280"/>
                </a:lnTo>
                <a:lnTo>
                  <a:pt x="290" y="280"/>
                </a:lnTo>
                <a:lnTo>
                  <a:pt x="291" y="260"/>
                </a:lnTo>
                <a:lnTo>
                  <a:pt x="291" y="257"/>
                </a:lnTo>
                <a:lnTo>
                  <a:pt x="291" y="241"/>
                </a:lnTo>
                <a:lnTo>
                  <a:pt x="291" y="242"/>
                </a:lnTo>
                <a:lnTo>
                  <a:pt x="292" y="265"/>
                </a:lnTo>
                <a:lnTo>
                  <a:pt x="292" y="268"/>
                </a:lnTo>
                <a:lnTo>
                  <a:pt x="292" y="292"/>
                </a:lnTo>
                <a:lnTo>
                  <a:pt x="292" y="294"/>
                </a:lnTo>
                <a:lnTo>
                  <a:pt x="293" y="311"/>
                </a:lnTo>
                <a:lnTo>
                  <a:pt x="293" y="311"/>
                </a:lnTo>
                <a:lnTo>
                  <a:pt x="293" y="320"/>
                </a:lnTo>
                <a:lnTo>
                  <a:pt x="294" y="320"/>
                </a:lnTo>
                <a:lnTo>
                  <a:pt x="294" y="327"/>
                </a:lnTo>
                <a:lnTo>
                  <a:pt x="294" y="328"/>
                </a:lnTo>
                <a:lnTo>
                  <a:pt x="295" y="333"/>
                </a:lnTo>
                <a:lnTo>
                  <a:pt x="295" y="333"/>
                </a:lnTo>
                <a:lnTo>
                  <a:pt x="295" y="339"/>
                </a:lnTo>
                <a:lnTo>
                  <a:pt x="295" y="338"/>
                </a:lnTo>
                <a:lnTo>
                  <a:pt x="295" y="339"/>
                </a:lnTo>
                <a:lnTo>
                  <a:pt x="296" y="342"/>
                </a:lnTo>
                <a:lnTo>
                  <a:pt x="296" y="342"/>
                </a:lnTo>
                <a:lnTo>
                  <a:pt x="296" y="343"/>
                </a:lnTo>
                <a:lnTo>
                  <a:pt x="296" y="349"/>
                </a:lnTo>
                <a:lnTo>
                  <a:pt x="296" y="349"/>
                </a:lnTo>
                <a:lnTo>
                  <a:pt x="297" y="349"/>
                </a:lnTo>
                <a:lnTo>
                  <a:pt x="297" y="357"/>
                </a:lnTo>
                <a:lnTo>
                  <a:pt x="297" y="358"/>
                </a:lnTo>
                <a:lnTo>
                  <a:pt x="297" y="359"/>
                </a:lnTo>
                <a:lnTo>
                  <a:pt x="297" y="337"/>
                </a:lnTo>
                <a:lnTo>
                  <a:pt x="298" y="327"/>
                </a:lnTo>
                <a:lnTo>
                  <a:pt x="298" y="172"/>
                </a:lnTo>
                <a:lnTo>
                  <a:pt x="298" y="155"/>
                </a:lnTo>
                <a:lnTo>
                  <a:pt x="299" y="54"/>
                </a:lnTo>
                <a:lnTo>
                  <a:pt x="299" y="55"/>
                </a:lnTo>
                <a:lnTo>
                  <a:pt x="299" y="58"/>
                </a:lnTo>
                <a:lnTo>
                  <a:pt x="299" y="170"/>
                </a:lnTo>
                <a:lnTo>
                  <a:pt x="299" y="179"/>
                </a:lnTo>
                <a:lnTo>
                  <a:pt x="300" y="240"/>
                </a:lnTo>
                <a:lnTo>
                  <a:pt x="300" y="242"/>
                </a:lnTo>
                <a:lnTo>
                  <a:pt x="300" y="248"/>
                </a:lnTo>
                <a:lnTo>
                  <a:pt x="300" y="245"/>
                </a:lnTo>
                <a:lnTo>
                  <a:pt x="300" y="244"/>
                </a:lnTo>
                <a:lnTo>
                  <a:pt x="301" y="257"/>
                </a:lnTo>
                <a:lnTo>
                  <a:pt x="301" y="260"/>
                </a:lnTo>
                <a:lnTo>
                  <a:pt x="301" y="270"/>
                </a:lnTo>
                <a:lnTo>
                  <a:pt x="302" y="268"/>
                </a:lnTo>
                <a:lnTo>
                  <a:pt x="302" y="250"/>
                </a:lnTo>
                <a:lnTo>
                  <a:pt x="302" y="249"/>
                </a:lnTo>
                <a:lnTo>
                  <a:pt x="302" y="242"/>
                </a:lnTo>
                <a:lnTo>
                  <a:pt x="302" y="244"/>
                </a:lnTo>
                <a:lnTo>
                  <a:pt x="303" y="246"/>
                </a:lnTo>
                <a:lnTo>
                  <a:pt x="303" y="272"/>
                </a:lnTo>
                <a:lnTo>
                  <a:pt x="303" y="274"/>
                </a:lnTo>
                <a:lnTo>
                  <a:pt x="304" y="297"/>
                </a:lnTo>
                <a:lnTo>
                  <a:pt x="304" y="298"/>
                </a:lnTo>
                <a:lnTo>
                  <a:pt x="304" y="312"/>
                </a:lnTo>
                <a:lnTo>
                  <a:pt x="304" y="312"/>
                </a:lnTo>
                <a:lnTo>
                  <a:pt x="305" y="321"/>
                </a:lnTo>
                <a:lnTo>
                  <a:pt x="305" y="322"/>
                </a:lnTo>
                <a:lnTo>
                  <a:pt x="305" y="328"/>
                </a:lnTo>
                <a:lnTo>
                  <a:pt x="306" y="328"/>
                </a:lnTo>
                <a:lnTo>
                  <a:pt x="306" y="334"/>
                </a:lnTo>
                <a:lnTo>
                  <a:pt x="306" y="334"/>
                </a:lnTo>
                <a:lnTo>
                  <a:pt x="306" y="336"/>
                </a:lnTo>
                <a:lnTo>
                  <a:pt x="306" y="341"/>
                </a:lnTo>
                <a:lnTo>
                  <a:pt x="306" y="341"/>
                </a:lnTo>
                <a:lnTo>
                  <a:pt x="307" y="347"/>
                </a:lnTo>
                <a:lnTo>
                  <a:pt x="307" y="347"/>
                </a:lnTo>
                <a:lnTo>
                  <a:pt x="308" y="350"/>
                </a:lnTo>
                <a:lnTo>
                  <a:pt x="308" y="350"/>
                </a:lnTo>
                <a:lnTo>
                  <a:pt x="308" y="351"/>
                </a:lnTo>
                <a:lnTo>
                  <a:pt x="308" y="359"/>
                </a:lnTo>
                <a:lnTo>
                  <a:pt x="308" y="358"/>
                </a:lnTo>
                <a:lnTo>
                  <a:pt x="309" y="365"/>
                </a:lnTo>
                <a:lnTo>
                  <a:pt x="309" y="365"/>
                </a:lnTo>
                <a:lnTo>
                  <a:pt x="309" y="364"/>
                </a:lnTo>
                <a:lnTo>
                  <a:pt x="309" y="284"/>
                </a:lnTo>
                <a:lnTo>
                  <a:pt x="309" y="267"/>
                </a:lnTo>
                <a:lnTo>
                  <a:pt x="310" y="76"/>
                </a:lnTo>
                <a:lnTo>
                  <a:pt x="310" y="67"/>
                </a:lnTo>
                <a:lnTo>
                  <a:pt x="310" y="46"/>
                </a:lnTo>
                <a:lnTo>
                  <a:pt x="310" y="99"/>
                </a:lnTo>
                <a:lnTo>
                  <a:pt x="311" y="112"/>
                </a:lnTo>
                <a:lnTo>
                  <a:pt x="311" y="214"/>
                </a:lnTo>
                <a:lnTo>
                  <a:pt x="311" y="220"/>
                </a:lnTo>
                <a:lnTo>
                  <a:pt x="312" y="242"/>
                </a:lnTo>
                <a:lnTo>
                  <a:pt x="312" y="242"/>
                </a:lnTo>
                <a:lnTo>
                  <a:pt x="312" y="242"/>
                </a:lnTo>
                <a:lnTo>
                  <a:pt x="312" y="242"/>
                </a:lnTo>
                <a:lnTo>
                  <a:pt x="312" y="238"/>
                </a:lnTo>
                <a:lnTo>
                  <a:pt x="312" y="242"/>
                </a:lnTo>
                <a:lnTo>
                  <a:pt x="312" y="243"/>
                </a:lnTo>
                <a:lnTo>
                  <a:pt x="313" y="266"/>
                </a:lnTo>
                <a:lnTo>
                  <a:pt x="313" y="266"/>
                </a:lnTo>
                <a:lnTo>
                  <a:pt x="313" y="270"/>
                </a:lnTo>
                <a:lnTo>
                  <a:pt x="313" y="267"/>
                </a:lnTo>
                <a:lnTo>
                  <a:pt x="313" y="265"/>
                </a:lnTo>
                <a:lnTo>
                  <a:pt x="314" y="247"/>
                </a:lnTo>
                <a:lnTo>
                  <a:pt x="314" y="247"/>
                </a:lnTo>
                <a:lnTo>
                  <a:pt x="314" y="245"/>
                </a:lnTo>
                <a:lnTo>
                  <a:pt x="314" y="253"/>
                </a:lnTo>
                <a:lnTo>
                  <a:pt x="315" y="254"/>
                </a:lnTo>
                <a:lnTo>
                  <a:pt x="315" y="283"/>
                </a:lnTo>
                <a:lnTo>
                  <a:pt x="315" y="284"/>
                </a:lnTo>
                <a:lnTo>
                  <a:pt x="315" y="300"/>
                </a:lnTo>
                <a:lnTo>
                  <a:pt x="315" y="303"/>
                </a:lnTo>
                <a:lnTo>
                  <a:pt x="316" y="316"/>
                </a:lnTo>
                <a:lnTo>
                  <a:pt x="316" y="318"/>
                </a:lnTo>
                <a:lnTo>
                  <a:pt x="316" y="317"/>
                </a:lnTo>
                <a:lnTo>
                  <a:pt x="317" y="325"/>
                </a:lnTo>
                <a:lnTo>
                  <a:pt x="317" y="325"/>
                </a:lnTo>
                <a:lnTo>
                  <a:pt x="317" y="332"/>
                </a:lnTo>
                <a:lnTo>
                  <a:pt x="317" y="332"/>
                </a:lnTo>
                <a:lnTo>
                  <a:pt x="318" y="339"/>
                </a:lnTo>
                <a:lnTo>
                  <a:pt x="318" y="339"/>
                </a:lnTo>
                <a:lnTo>
                  <a:pt x="318" y="340"/>
                </a:lnTo>
                <a:lnTo>
                  <a:pt x="318" y="346"/>
                </a:lnTo>
                <a:lnTo>
                  <a:pt x="318" y="346"/>
                </a:lnTo>
                <a:lnTo>
                  <a:pt x="319" y="351"/>
                </a:lnTo>
                <a:lnTo>
                  <a:pt x="319" y="352"/>
                </a:lnTo>
                <a:lnTo>
                  <a:pt x="319" y="356"/>
                </a:lnTo>
                <a:lnTo>
                  <a:pt x="320" y="357"/>
                </a:lnTo>
                <a:lnTo>
                  <a:pt x="320" y="363"/>
                </a:lnTo>
                <a:lnTo>
                  <a:pt x="320" y="363"/>
                </a:lnTo>
                <a:lnTo>
                  <a:pt x="321" y="370"/>
                </a:lnTo>
                <a:lnTo>
                  <a:pt x="321" y="371"/>
                </a:lnTo>
                <a:lnTo>
                  <a:pt x="321" y="374"/>
                </a:lnTo>
                <a:lnTo>
                  <a:pt x="321" y="368"/>
                </a:lnTo>
                <a:lnTo>
                  <a:pt x="321" y="367"/>
                </a:lnTo>
                <a:lnTo>
                  <a:pt x="322" y="222"/>
                </a:lnTo>
                <a:lnTo>
                  <a:pt x="322" y="203"/>
                </a:lnTo>
                <a:lnTo>
                  <a:pt x="322" y="61"/>
                </a:lnTo>
                <a:lnTo>
                  <a:pt x="323" y="60"/>
                </a:lnTo>
                <a:lnTo>
                  <a:pt x="323" y="160"/>
                </a:lnTo>
                <a:lnTo>
                  <a:pt x="323" y="171"/>
                </a:lnTo>
                <a:lnTo>
                  <a:pt x="323" y="251"/>
                </a:lnTo>
                <a:lnTo>
                  <a:pt x="324" y="254"/>
                </a:lnTo>
                <a:lnTo>
                  <a:pt x="324" y="265"/>
                </a:lnTo>
                <a:lnTo>
                  <a:pt x="324" y="265"/>
                </a:lnTo>
                <a:lnTo>
                  <a:pt x="324" y="264"/>
                </a:lnTo>
                <a:lnTo>
                  <a:pt x="324" y="262"/>
                </a:lnTo>
                <a:lnTo>
                  <a:pt x="324" y="268"/>
                </a:lnTo>
                <a:lnTo>
                  <a:pt x="325" y="269"/>
                </a:lnTo>
                <a:lnTo>
                  <a:pt x="325" y="281"/>
                </a:lnTo>
                <a:lnTo>
                  <a:pt x="325" y="280"/>
                </a:lnTo>
                <a:lnTo>
                  <a:pt x="326" y="261"/>
                </a:lnTo>
                <a:lnTo>
                  <a:pt x="326" y="259"/>
                </a:lnTo>
                <a:lnTo>
                  <a:pt x="326" y="247"/>
                </a:lnTo>
                <a:lnTo>
                  <a:pt x="326" y="247"/>
                </a:lnTo>
                <a:lnTo>
                  <a:pt x="327" y="268"/>
                </a:lnTo>
                <a:lnTo>
                  <a:pt x="327" y="271"/>
                </a:lnTo>
                <a:lnTo>
                  <a:pt x="327" y="299"/>
                </a:lnTo>
                <a:lnTo>
                  <a:pt x="328" y="301"/>
                </a:lnTo>
                <a:lnTo>
                  <a:pt x="328" y="315"/>
                </a:lnTo>
                <a:lnTo>
                  <a:pt x="328" y="315"/>
                </a:lnTo>
                <a:lnTo>
                  <a:pt x="328" y="323"/>
                </a:lnTo>
                <a:lnTo>
                  <a:pt x="329" y="325"/>
                </a:lnTo>
                <a:lnTo>
                  <a:pt x="329" y="330"/>
                </a:lnTo>
                <a:lnTo>
                  <a:pt x="329" y="331"/>
                </a:lnTo>
                <a:lnTo>
                  <a:pt x="329" y="331"/>
                </a:lnTo>
                <a:lnTo>
                  <a:pt x="330" y="335"/>
                </a:lnTo>
                <a:lnTo>
                  <a:pt x="330" y="334"/>
                </a:lnTo>
                <a:lnTo>
                  <a:pt x="330" y="336"/>
                </a:lnTo>
                <a:lnTo>
                  <a:pt x="330" y="341"/>
                </a:lnTo>
                <a:lnTo>
                  <a:pt x="330" y="341"/>
                </a:lnTo>
                <a:lnTo>
                  <a:pt x="330" y="341"/>
                </a:lnTo>
                <a:lnTo>
                  <a:pt x="331" y="347"/>
                </a:lnTo>
                <a:lnTo>
                  <a:pt x="331" y="346"/>
                </a:lnTo>
                <a:lnTo>
                  <a:pt x="331" y="351"/>
                </a:lnTo>
                <a:lnTo>
                  <a:pt x="332" y="351"/>
                </a:lnTo>
                <a:lnTo>
                  <a:pt x="332" y="359"/>
                </a:lnTo>
                <a:lnTo>
                  <a:pt x="332" y="360"/>
                </a:lnTo>
                <a:lnTo>
                  <a:pt x="332" y="367"/>
                </a:lnTo>
                <a:lnTo>
                  <a:pt x="332" y="367"/>
                </a:lnTo>
                <a:lnTo>
                  <a:pt x="333" y="311"/>
                </a:lnTo>
                <a:lnTo>
                  <a:pt x="333" y="296"/>
                </a:lnTo>
                <a:lnTo>
                  <a:pt x="334" y="108"/>
                </a:lnTo>
                <a:lnTo>
                  <a:pt x="334" y="96"/>
                </a:lnTo>
                <a:lnTo>
                  <a:pt x="334" y="65"/>
                </a:lnTo>
                <a:lnTo>
                  <a:pt x="334" y="102"/>
                </a:lnTo>
                <a:lnTo>
                  <a:pt x="334" y="113"/>
                </a:lnTo>
                <a:lnTo>
                  <a:pt x="335" y="226"/>
                </a:lnTo>
                <a:lnTo>
                  <a:pt x="335" y="232"/>
                </a:lnTo>
                <a:lnTo>
                  <a:pt x="335" y="266"/>
                </a:lnTo>
                <a:lnTo>
                  <a:pt x="335" y="266"/>
                </a:lnTo>
                <a:lnTo>
                  <a:pt x="336" y="266"/>
                </a:lnTo>
                <a:lnTo>
                  <a:pt x="336" y="268"/>
                </a:lnTo>
                <a:lnTo>
                  <a:pt x="336" y="269"/>
                </a:lnTo>
                <a:lnTo>
                  <a:pt x="336" y="284"/>
                </a:lnTo>
                <a:lnTo>
                  <a:pt x="337" y="285"/>
                </a:lnTo>
                <a:lnTo>
                  <a:pt x="337" y="286"/>
                </a:lnTo>
                <a:lnTo>
                  <a:pt x="337" y="275"/>
                </a:lnTo>
                <a:lnTo>
                  <a:pt x="337" y="273"/>
                </a:lnTo>
                <a:lnTo>
                  <a:pt x="337" y="255"/>
                </a:lnTo>
                <a:lnTo>
                  <a:pt x="338" y="254"/>
                </a:lnTo>
                <a:lnTo>
                  <a:pt x="338" y="253"/>
                </a:lnTo>
                <a:lnTo>
                  <a:pt x="338" y="265"/>
                </a:lnTo>
                <a:lnTo>
                  <a:pt x="338" y="267"/>
                </a:lnTo>
                <a:lnTo>
                  <a:pt x="339" y="295"/>
                </a:lnTo>
                <a:lnTo>
                  <a:pt x="339" y="296"/>
                </a:lnTo>
                <a:lnTo>
                  <a:pt x="339" y="315"/>
                </a:lnTo>
                <a:lnTo>
                  <a:pt x="339" y="316"/>
                </a:lnTo>
                <a:lnTo>
                  <a:pt x="340" y="327"/>
                </a:lnTo>
                <a:lnTo>
                  <a:pt x="340" y="329"/>
                </a:lnTo>
                <a:lnTo>
                  <a:pt x="340" y="336"/>
                </a:lnTo>
                <a:lnTo>
                  <a:pt x="341" y="336"/>
                </a:lnTo>
                <a:lnTo>
                  <a:pt x="341" y="342"/>
                </a:lnTo>
                <a:lnTo>
                  <a:pt x="341" y="342"/>
                </a:lnTo>
                <a:lnTo>
                  <a:pt x="341" y="343"/>
                </a:lnTo>
                <a:lnTo>
                  <a:pt x="341" y="343"/>
                </a:lnTo>
                <a:lnTo>
                  <a:pt x="341" y="349"/>
                </a:lnTo>
                <a:lnTo>
                  <a:pt x="341" y="350"/>
                </a:lnTo>
                <a:lnTo>
                  <a:pt x="342" y="356"/>
                </a:lnTo>
                <a:lnTo>
                  <a:pt x="342" y="356"/>
                </a:lnTo>
                <a:lnTo>
                  <a:pt x="343" y="361"/>
                </a:lnTo>
                <a:lnTo>
                  <a:pt x="343" y="361"/>
                </a:lnTo>
                <a:lnTo>
                  <a:pt x="343" y="365"/>
                </a:lnTo>
                <a:lnTo>
                  <a:pt x="343" y="365"/>
                </a:lnTo>
                <a:lnTo>
                  <a:pt x="343" y="366"/>
                </a:lnTo>
                <a:lnTo>
                  <a:pt x="343" y="365"/>
                </a:lnTo>
                <a:lnTo>
                  <a:pt x="344" y="372"/>
                </a:lnTo>
                <a:lnTo>
                  <a:pt x="344" y="372"/>
                </a:lnTo>
                <a:lnTo>
                  <a:pt x="344" y="373"/>
                </a:lnTo>
                <a:lnTo>
                  <a:pt x="344" y="379"/>
                </a:lnTo>
                <a:lnTo>
                  <a:pt x="344" y="380"/>
                </a:lnTo>
                <a:lnTo>
                  <a:pt x="345" y="339"/>
                </a:lnTo>
                <a:lnTo>
                  <a:pt x="345" y="327"/>
                </a:lnTo>
                <a:lnTo>
                  <a:pt x="345" y="135"/>
                </a:lnTo>
                <a:lnTo>
                  <a:pt x="346" y="120"/>
                </a:lnTo>
                <a:lnTo>
                  <a:pt x="346" y="64"/>
                </a:lnTo>
                <a:lnTo>
                  <a:pt x="346" y="81"/>
                </a:lnTo>
                <a:lnTo>
                  <a:pt x="346" y="90"/>
                </a:lnTo>
                <a:lnTo>
                  <a:pt x="347" y="205"/>
                </a:lnTo>
                <a:lnTo>
                  <a:pt x="347" y="213"/>
                </a:lnTo>
                <a:lnTo>
                  <a:pt x="347" y="255"/>
                </a:lnTo>
                <a:lnTo>
                  <a:pt x="347" y="256"/>
                </a:lnTo>
                <a:lnTo>
                  <a:pt x="347" y="259"/>
                </a:lnTo>
                <a:lnTo>
                  <a:pt x="348" y="258"/>
                </a:lnTo>
                <a:lnTo>
                  <a:pt x="348" y="258"/>
                </a:lnTo>
                <a:lnTo>
                  <a:pt x="348" y="273"/>
                </a:lnTo>
                <a:lnTo>
                  <a:pt x="349" y="274"/>
                </a:lnTo>
                <a:lnTo>
                  <a:pt x="349" y="283"/>
                </a:lnTo>
                <a:lnTo>
                  <a:pt x="349" y="282"/>
                </a:lnTo>
                <a:lnTo>
                  <a:pt x="349" y="281"/>
                </a:lnTo>
                <a:lnTo>
                  <a:pt x="349" y="265"/>
                </a:lnTo>
                <a:lnTo>
                  <a:pt x="350" y="263"/>
                </a:lnTo>
                <a:lnTo>
                  <a:pt x="350" y="258"/>
                </a:lnTo>
                <a:lnTo>
                  <a:pt x="350" y="259"/>
                </a:lnTo>
                <a:lnTo>
                  <a:pt x="350" y="260"/>
                </a:lnTo>
                <a:lnTo>
                  <a:pt x="350" y="281"/>
                </a:lnTo>
                <a:lnTo>
                  <a:pt x="351" y="283"/>
                </a:lnTo>
                <a:lnTo>
                  <a:pt x="351" y="309"/>
                </a:lnTo>
                <a:lnTo>
                  <a:pt x="351" y="310"/>
                </a:lnTo>
                <a:lnTo>
                  <a:pt x="352" y="324"/>
                </a:lnTo>
                <a:lnTo>
                  <a:pt x="352" y="324"/>
                </a:lnTo>
                <a:lnTo>
                  <a:pt x="352" y="335"/>
                </a:lnTo>
                <a:lnTo>
                  <a:pt x="352" y="335"/>
                </a:lnTo>
                <a:lnTo>
                  <a:pt x="353" y="340"/>
                </a:lnTo>
                <a:lnTo>
                  <a:pt x="353" y="342"/>
                </a:lnTo>
                <a:lnTo>
                  <a:pt x="353" y="348"/>
                </a:lnTo>
                <a:lnTo>
                  <a:pt x="353" y="348"/>
                </a:lnTo>
                <a:lnTo>
                  <a:pt x="354" y="349"/>
                </a:lnTo>
                <a:lnTo>
                  <a:pt x="354" y="349"/>
                </a:lnTo>
                <a:lnTo>
                  <a:pt x="354" y="355"/>
                </a:lnTo>
                <a:lnTo>
                  <a:pt x="354" y="356"/>
                </a:lnTo>
                <a:lnTo>
                  <a:pt x="354" y="361"/>
                </a:lnTo>
                <a:lnTo>
                  <a:pt x="355" y="361"/>
                </a:lnTo>
                <a:lnTo>
                  <a:pt x="355" y="365"/>
                </a:lnTo>
                <a:lnTo>
                  <a:pt x="355" y="365"/>
                </a:lnTo>
                <a:lnTo>
                  <a:pt x="355" y="366"/>
                </a:lnTo>
                <a:lnTo>
                  <a:pt x="356" y="369"/>
                </a:lnTo>
                <a:lnTo>
                  <a:pt x="356" y="370"/>
                </a:lnTo>
                <a:lnTo>
                  <a:pt x="356" y="377"/>
                </a:lnTo>
                <a:lnTo>
                  <a:pt x="356" y="378"/>
                </a:lnTo>
                <a:lnTo>
                  <a:pt x="357" y="383"/>
                </a:lnTo>
                <a:lnTo>
                  <a:pt x="357" y="381"/>
                </a:lnTo>
                <a:lnTo>
                  <a:pt x="357" y="379"/>
                </a:lnTo>
                <a:lnTo>
                  <a:pt x="357" y="260"/>
                </a:lnTo>
                <a:lnTo>
                  <a:pt x="358" y="242"/>
                </a:lnTo>
                <a:lnTo>
                  <a:pt x="358" y="84"/>
                </a:lnTo>
                <a:lnTo>
                  <a:pt x="358" y="79"/>
                </a:lnTo>
                <a:lnTo>
                  <a:pt x="358" y="76"/>
                </a:lnTo>
                <a:lnTo>
                  <a:pt x="358" y="138"/>
                </a:lnTo>
                <a:lnTo>
                  <a:pt x="358" y="150"/>
                </a:lnTo>
                <a:lnTo>
                  <a:pt x="359" y="246"/>
                </a:lnTo>
                <a:lnTo>
                  <a:pt x="359" y="252"/>
                </a:lnTo>
                <a:lnTo>
                  <a:pt x="360" y="275"/>
                </a:lnTo>
                <a:lnTo>
                  <a:pt x="360" y="274"/>
                </a:lnTo>
                <a:lnTo>
                  <a:pt x="360" y="276"/>
                </a:lnTo>
                <a:lnTo>
                  <a:pt x="360" y="274"/>
                </a:lnTo>
                <a:lnTo>
                  <a:pt x="360" y="277"/>
                </a:lnTo>
                <a:lnTo>
                  <a:pt x="360" y="279"/>
                </a:lnTo>
                <a:lnTo>
                  <a:pt x="361" y="293"/>
                </a:lnTo>
                <a:lnTo>
                  <a:pt x="361" y="293"/>
                </a:lnTo>
                <a:lnTo>
                  <a:pt x="361" y="293"/>
                </a:lnTo>
                <a:lnTo>
                  <a:pt x="361" y="281"/>
                </a:lnTo>
                <a:lnTo>
                  <a:pt x="362" y="279"/>
                </a:lnTo>
                <a:lnTo>
                  <a:pt x="362" y="264"/>
                </a:lnTo>
                <a:lnTo>
                  <a:pt x="362" y="263"/>
                </a:lnTo>
                <a:lnTo>
                  <a:pt x="362" y="262"/>
                </a:lnTo>
                <a:lnTo>
                  <a:pt x="362" y="274"/>
                </a:lnTo>
                <a:lnTo>
                  <a:pt x="363" y="277"/>
                </a:lnTo>
                <a:lnTo>
                  <a:pt x="363" y="303"/>
                </a:lnTo>
                <a:lnTo>
                  <a:pt x="363" y="305"/>
                </a:lnTo>
                <a:lnTo>
                  <a:pt x="363" y="322"/>
                </a:lnTo>
                <a:lnTo>
                  <a:pt x="364" y="324"/>
                </a:lnTo>
                <a:lnTo>
                  <a:pt x="364" y="334"/>
                </a:lnTo>
                <a:lnTo>
                  <a:pt x="364" y="334"/>
                </a:lnTo>
                <a:lnTo>
                  <a:pt x="364" y="335"/>
                </a:lnTo>
                <a:lnTo>
                  <a:pt x="365" y="343"/>
                </a:lnTo>
                <a:lnTo>
                  <a:pt x="365" y="344"/>
                </a:lnTo>
                <a:lnTo>
                  <a:pt x="365" y="350"/>
                </a:lnTo>
                <a:lnTo>
                  <a:pt x="365" y="350"/>
                </a:lnTo>
                <a:lnTo>
                  <a:pt x="365" y="350"/>
                </a:lnTo>
                <a:lnTo>
                  <a:pt x="366" y="355"/>
                </a:lnTo>
                <a:lnTo>
                  <a:pt x="366" y="354"/>
                </a:lnTo>
                <a:lnTo>
                  <a:pt x="366" y="355"/>
                </a:lnTo>
                <a:lnTo>
                  <a:pt x="366" y="360"/>
                </a:lnTo>
                <a:lnTo>
                  <a:pt x="366" y="359"/>
                </a:lnTo>
                <a:lnTo>
                  <a:pt x="367" y="360"/>
                </a:lnTo>
                <a:lnTo>
                  <a:pt x="367" y="360"/>
                </a:lnTo>
                <a:lnTo>
                  <a:pt x="367" y="364"/>
                </a:lnTo>
                <a:lnTo>
                  <a:pt x="367" y="364"/>
                </a:lnTo>
                <a:lnTo>
                  <a:pt x="367" y="365"/>
                </a:lnTo>
                <a:lnTo>
                  <a:pt x="367" y="365"/>
                </a:lnTo>
                <a:lnTo>
                  <a:pt x="367" y="369"/>
                </a:lnTo>
                <a:lnTo>
                  <a:pt x="367" y="369"/>
                </a:lnTo>
                <a:lnTo>
                  <a:pt x="368" y="377"/>
                </a:lnTo>
                <a:lnTo>
                  <a:pt x="368" y="377"/>
                </a:lnTo>
                <a:lnTo>
                  <a:pt x="369" y="380"/>
                </a:lnTo>
                <a:lnTo>
                  <a:pt x="369" y="373"/>
                </a:lnTo>
                <a:lnTo>
                  <a:pt x="369" y="369"/>
                </a:lnTo>
                <a:lnTo>
                  <a:pt x="369" y="217"/>
                </a:lnTo>
                <a:lnTo>
                  <a:pt x="369" y="200"/>
                </a:lnTo>
                <a:lnTo>
                  <a:pt x="370" y="84"/>
                </a:lnTo>
                <a:lnTo>
                  <a:pt x="370" y="84"/>
                </a:lnTo>
                <a:lnTo>
                  <a:pt x="370" y="178"/>
                </a:lnTo>
                <a:lnTo>
                  <a:pt x="370" y="191"/>
                </a:lnTo>
                <a:lnTo>
                  <a:pt x="371" y="273"/>
                </a:lnTo>
                <a:lnTo>
                  <a:pt x="371" y="275"/>
                </a:lnTo>
                <a:lnTo>
                  <a:pt x="371" y="293"/>
                </a:lnTo>
                <a:lnTo>
                  <a:pt x="372" y="294"/>
                </a:lnTo>
                <a:lnTo>
                  <a:pt x="372" y="302"/>
                </a:lnTo>
                <a:lnTo>
                  <a:pt x="372" y="303"/>
                </a:lnTo>
                <a:lnTo>
                  <a:pt x="372" y="305"/>
                </a:lnTo>
                <a:lnTo>
                  <a:pt x="373" y="298"/>
                </a:lnTo>
                <a:lnTo>
                  <a:pt x="373" y="298"/>
                </a:lnTo>
                <a:lnTo>
                  <a:pt x="373" y="272"/>
                </a:lnTo>
                <a:lnTo>
                  <a:pt x="373" y="269"/>
                </a:lnTo>
                <a:lnTo>
                  <a:pt x="374" y="259"/>
                </a:lnTo>
                <a:lnTo>
                  <a:pt x="374" y="261"/>
                </a:lnTo>
                <a:lnTo>
                  <a:pt x="374" y="262"/>
                </a:lnTo>
                <a:lnTo>
                  <a:pt x="374" y="288"/>
                </a:lnTo>
                <a:lnTo>
                  <a:pt x="374" y="291"/>
                </a:lnTo>
                <a:lnTo>
                  <a:pt x="375" y="317"/>
                </a:lnTo>
                <a:lnTo>
                  <a:pt x="375" y="319"/>
                </a:lnTo>
                <a:lnTo>
                  <a:pt x="375" y="332"/>
                </a:lnTo>
                <a:lnTo>
                  <a:pt x="375" y="332"/>
                </a:lnTo>
                <a:lnTo>
                  <a:pt x="376" y="334"/>
                </a:lnTo>
                <a:lnTo>
                  <a:pt x="376" y="333"/>
                </a:lnTo>
                <a:lnTo>
                  <a:pt x="376" y="340"/>
                </a:lnTo>
                <a:lnTo>
                  <a:pt x="376" y="340"/>
                </a:lnTo>
                <a:lnTo>
                  <a:pt x="376" y="340"/>
                </a:lnTo>
                <a:lnTo>
                  <a:pt x="376" y="348"/>
                </a:lnTo>
                <a:lnTo>
                  <a:pt x="377" y="349"/>
                </a:lnTo>
                <a:lnTo>
                  <a:pt x="377" y="354"/>
                </a:lnTo>
                <a:lnTo>
                  <a:pt x="377" y="356"/>
                </a:lnTo>
                <a:lnTo>
                  <a:pt x="378" y="362"/>
                </a:lnTo>
                <a:lnTo>
                  <a:pt x="378" y="362"/>
                </a:lnTo>
                <a:lnTo>
                  <a:pt x="378" y="367"/>
                </a:lnTo>
                <a:lnTo>
                  <a:pt x="378" y="367"/>
                </a:lnTo>
                <a:lnTo>
                  <a:pt x="379" y="371"/>
                </a:lnTo>
                <a:lnTo>
                  <a:pt x="379" y="370"/>
                </a:lnTo>
                <a:lnTo>
                  <a:pt x="379" y="370"/>
                </a:lnTo>
                <a:lnTo>
                  <a:pt x="379" y="370"/>
                </a:lnTo>
                <a:lnTo>
                  <a:pt x="379" y="376"/>
                </a:lnTo>
                <a:lnTo>
                  <a:pt x="380" y="376"/>
                </a:lnTo>
                <a:lnTo>
                  <a:pt x="380" y="382"/>
                </a:lnTo>
                <a:lnTo>
                  <a:pt x="380" y="381"/>
                </a:lnTo>
                <a:lnTo>
                  <a:pt x="380" y="381"/>
                </a:lnTo>
                <a:lnTo>
                  <a:pt x="380" y="294"/>
                </a:lnTo>
                <a:lnTo>
                  <a:pt x="381" y="276"/>
                </a:lnTo>
                <a:lnTo>
                  <a:pt x="381" y="101"/>
                </a:lnTo>
                <a:lnTo>
                  <a:pt x="381" y="93"/>
                </a:lnTo>
                <a:lnTo>
                  <a:pt x="381" y="76"/>
                </a:lnTo>
                <a:lnTo>
                  <a:pt x="382" y="114"/>
                </a:lnTo>
                <a:lnTo>
                  <a:pt x="382" y="124"/>
                </a:lnTo>
                <a:lnTo>
                  <a:pt x="382" y="229"/>
                </a:lnTo>
                <a:lnTo>
                  <a:pt x="382" y="236"/>
                </a:lnTo>
                <a:lnTo>
                  <a:pt x="383" y="271"/>
                </a:lnTo>
                <a:lnTo>
                  <a:pt x="383" y="270"/>
                </a:lnTo>
                <a:lnTo>
                  <a:pt x="383" y="273"/>
                </a:lnTo>
                <a:lnTo>
                  <a:pt x="383" y="273"/>
                </a:lnTo>
                <a:lnTo>
                  <a:pt x="384" y="274"/>
                </a:lnTo>
                <a:lnTo>
                  <a:pt x="384" y="289"/>
                </a:lnTo>
                <a:lnTo>
                  <a:pt x="384" y="290"/>
                </a:lnTo>
                <a:lnTo>
                  <a:pt x="384" y="291"/>
                </a:lnTo>
                <a:lnTo>
                  <a:pt x="384" y="287"/>
                </a:lnTo>
                <a:lnTo>
                  <a:pt x="384" y="287"/>
                </a:lnTo>
                <a:lnTo>
                  <a:pt x="384" y="284"/>
                </a:lnTo>
                <a:lnTo>
                  <a:pt x="385" y="266"/>
                </a:lnTo>
                <a:lnTo>
                  <a:pt x="385" y="265"/>
                </a:lnTo>
                <a:lnTo>
                  <a:pt x="385" y="261"/>
                </a:lnTo>
                <a:lnTo>
                  <a:pt x="386" y="268"/>
                </a:lnTo>
                <a:lnTo>
                  <a:pt x="386" y="271"/>
                </a:lnTo>
                <a:lnTo>
                  <a:pt x="386" y="299"/>
                </a:lnTo>
                <a:lnTo>
                  <a:pt x="386" y="300"/>
                </a:lnTo>
                <a:lnTo>
                  <a:pt x="387" y="320"/>
                </a:lnTo>
                <a:lnTo>
                  <a:pt x="387" y="322"/>
                </a:lnTo>
                <a:lnTo>
                  <a:pt x="387" y="333"/>
                </a:lnTo>
                <a:lnTo>
                  <a:pt x="387" y="335"/>
                </a:lnTo>
                <a:lnTo>
                  <a:pt x="388" y="343"/>
                </a:lnTo>
                <a:lnTo>
                  <a:pt x="388" y="343"/>
                </a:lnTo>
                <a:lnTo>
                  <a:pt x="388" y="351"/>
                </a:lnTo>
                <a:lnTo>
                  <a:pt x="389" y="351"/>
                </a:lnTo>
                <a:lnTo>
                  <a:pt x="389" y="350"/>
                </a:lnTo>
                <a:lnTo>
                  <a:pt x="389" y="356"/>
                </a:lnTo>
                <a:lnTo>
                  <a:pt x="389" y="357"/>
                </a:lnTo>
                <a:lnTo>
                  <a:pt x="389" y="364"/>
                </a:lnTo>
                <a:lnTo>
                  <a:pt x="390" y="363"/>
                </a:lnTo>
                <a:lnTo>
                  <a:pt x="390" y="368"/>
                </a:lnTo>
                <a:lnTo>
                  <a:pt x="390" y="367"/>
                </a:lnTo>
                <a:lnTo>
                  <a:pt x="391" y="372"/>
                </a:lnTo>
                <a:lnTo>
                  <a:pt x="391" y="372"/>
                </a:lnTo>
                <a:lnTo>
                  <a:pt x="391" y="372"/>
                </a:lnTo>
                <a:lnTo>
                  <a:pt x="391" y="378"/>
                </a:lnTo>
                <a:lnTo>
                  <a:pt x="391" y="378"/>
                </a:lnTo>
                <a:lnTo>
                  <a:pt x="392" y="385"/>
                </a:lnTo>
                <a:lnTo>
                  <a:pt x="392" y="385"/>
                </a:lnTo>
                <a:lnTo>
                  <a:pt x="392" y="385"/>
                </a:lnTo>
                <a:lnTo>
                  <a:pt x="392" y="314"/>
                </a:lnTo>
                <a:lnTo>
                  <a:pt x="393" y="297"/>
                </a:lnTo>
                <a:lnTo>
                  <a:pt x="393" y="109"/>
                </a:lnTo>
                <a:lnTo>
                  <a:pt x="393" y="101"/>
                </a:lnTo>
                <a:lnTo>
                  <a:pt x="393" y="80"/>
                </a:lnTo>
                <a:lnTo>
                  <a:pt x="393" y="112"/>
                </a:lnTo>
                <a:lnTo>
                  <a:pt x="393" y="124"/>
                </a:lnTo>
                <a:lnTo>
                  <a:pt x="394" y="230"/>
                </a:lnTo>
                <a:lnTo>
                  <a:pt x="394" y="236"/>
                </a:lnTo>
                <a:lnTo>
                  <a:pt x="395" y="273"/>
                </a:lnTo>
                <a:lnTo>
                  <a:pt x="395" y="273"/>
                </a:lnTo>
                <a:lnTo>
                  <a:pt x="395" y="279"/>
                </a:lnTo>
                <a:lnTo>
                  <a:pt x="395" y="279"/>
                </a:lnTo>
                <a:lnTo>
                  <a:pt x="396" y="293"/>
                </a:lnTo>
                <a:lnTo>
                  <a:pt x="396" y="293"/>
                </a:lnTo>
                <a:lnTo>
                  <a:pt x="396" y="295"/>
                </a:lnTo>
                <a:lnTo>
                  <a:pt x="396" y="298"/>
                </a:lnTo>
                <a:lnTo>
                  <a:pt x="396" y="294"/>
                </a:lnTo>
                <a:lnTo>
                  <a:pt x="396" y="293"/>
                </a:lnTo>
                <a:lnTo>
                  <a:pt x="397" y="273"/>
                </a:lnTo>
                <a:lnTo>
                  <a:pt x="397" y="273"/>
                </a:lnTo>
                <a:lnTo>
                  <a:pt x="397" y="267"/>
                </a:lnTo>
                <a:lnTo>
                  <a:pt x="397" y="270"/>
                </a:lnTo>
                <a:lnTo>
                  <a:pt x="398" y="272"/>
                </a:lnTo>
                <a:lnTo>
                  <a:pt x="398" y="297"/>
                </a:lnTo>
                <a:lnTo>
                  <a:pt x="398" y="298"/>
                </a:lnTo>
                <a:lnTo>
                  <a:pt x="399" y="321"/>
                </a:lnTo>
                <a:lnTo>
                  <a:pt x="399" y="322"/>
                </a:lnTo>
                <a:lnTo>
                  <a:pt x="399" y="334"/>
                </a:lnTo>
                <a:lnTo>
                  <a:pt x="399" y="335"/>
                </a:lnTo>
                <a:lnTo>
                  <a:pt x="400" y="345"/>
                </a:lnTo>
                <a:lnTo>
                  <a:pt x="400" y="345"/>
                </a:lnTo>
                <a:lnTo>
                  <a:pt x="400" y="352"/>
                </a:lnTo>
                <a:lnTo>
                  <a:pt x="400" y="352"/>
                </a:lnTo>
                <a:lnTo>
                  <a:pt x="400" y="353"/>
                </a:lnTo>
                <a:lnTo>
                  <a:pt x="401" y="358"/>
                </a:lnTo>
                <a:lnTo>
                  <a:pt x="401" y="357"/>
                </a:lnTo>
                <a:lnTo>
                  <a:pt x="401" y="364"/>
                </a:lnTo>
                <a:lnTo>
                  <a:pt x="402" y="363"/>
                </a:lnTo>
                <a:lnTo>
                  <a:pt x="402" y="367"/>
                </a:lnTo>
                <a:lnTo>
                  <a:pt x="402" y="369"/>
                </a:lnTo>
                <a:lnTo>
                  <a:pt x="402" y="368"/>
                </a:lnTo>
                <a:lnTo>
                  <a:pt x="402" y="372"/>
                </a:lnTo>
                <a:lnTo>
                  <a:pt x="403" y="373"/>
                </a:lnTo>
                <a:lnTo>
                  <a:pt x="403" y="378"/>
                </a:lnTo>
                <a:lnTo>
                  <a:pt x="403" y="378"/>
                </a:lnTo>
                <a:lnTo>
                  <a:pt x="404" y="383"/>
                </a:lnTo>
                <a:lnTo>
                  <a:pt x="404" y="383"/>
                </a:lnTo>
                <a:lnTo>
                  <a:pt x="404" y="383"/>
                </a:lnTo>
                <a:lnTo>
                  <a:pt x="404" y="297"/>
                </a:lnTo>
                <a:lnTo>
                  <a:pt x="404" y="280"/>
                </a:lnTo>
                <a:lnTo>
                  <a:pt x="405" y="121"/>
                </a:lnTo>
                <a:lnTo>
                  <a:pt x="405" y="111"/>
                </a:lnTo>
                <a:lnTo>
                  <a:pt x="405" y="90"/>
                </a:lnTo>
                <a:lnTo>
                  <a:pt x="405" y="133"/>
                </a:lnTo>
                <a:lnTo>
                  <a:pt x="406" y="144"/>
                </a:lnTo>
                <a:lnTo>
                  <a:pt x="406" y="252"/>
                </a:lnTo>
                <a:lnTo>
                  <a:pt x="406" y="258"/>
                </a:lnTo>
                <a:lnTo>
                  <a:pt x="406" y="294"/>
                </a:lnTo>
                <a:lnTo>
                  <a:pt x="407" y="295"/>
                </a:lnTo>
                <a:lnTo>
                  <a:pt x="407" y="300"/>
                </a:lnTo>
                <a:lnTo>
                  <a:pt x="407" y="301"/>
                </a:lnTo>
                <a:lnTo>
                  <a:pt x="408" y="308"/>
                </a:lnTo>
                <a:lnTo>
                  <a:pt x="408" y="307"/>
                </a:lnTo>
                <a:lnTo>
                  <a:pt x="408" y="307"/>
                </a:lnTo>
                <a:lnTo>
                  <a:pt x="408" y="289"/>
                </a:lnTo>
                <a:lnTo>
                  <a:pt x="408" y="286"/>
                </a:lnTo>
                <a:lnTo>
                  <a:pt x="409" y="264"/>
                </a:lnTo>
                <a:lnTo>
                  <a:pt x="409" y="263"/>
                </a:lnTo>
                <a:lnTo>
                  <a:pt x="409" y="277"/>
                </a:lnTo>
                <a:lnTo>
                  <a:pt x="410" y="281"/>
                </a:lnTo>
                <a:lnTo>
                  <a:pt x="410" y="310"/>
                </a:lnTo>
                <a:lnTo>
                  <a:pt x="410" y="311"/>
                </a:lnTo>
                <a:lnTo>
                  <a:pt x="410" y="328"/>
                </a:lnTo>
                <a:lnTo>
                  <a:pt x="410" y="331"/>
                </a:lnTo>
                <a:lnTo>
                  <a:pt x="411" y="341"/>
                </a:lnTo>
                <a:lnTo>
                  <a:pt x="411" y="343"/>
                </a:lnTo>
                <a:lnTo>
                  <a:pt x="412" y="351"/>
                </a:lnTo>
                <a:lnTo>
                  <a:pt x="412" y="350"/>
                </a:lnTo>
                <a:lnTo>
                  <a:pt x="412" y="357"/>
                </a:lnTo>
                <a:lnTo>
                  <a:pt x="412" y="357"/>
                </a:lnTo>
                <a:lnTo>
                  <a:pt x="412" y="357"/>
                </a:lnTo>
                <a:lnTo>
                  <a:pt x="413" y="363"/>
                </a:lnTo>
                <a:lnTo>
                  <a:pt x="413" y="364"/>
                </a:lnTo>
                <a:lnTo>
                  <a:pt x="413" y="363"/>
                </a:lnTo>
                <a:lnTo>
                  <a:pt x="413" y="369"/>
                </a:lnTo>
                <a:lnTo>
                  <a:pt x="413" y="368"/>
                </a:lnTo>
                <a:lnTo>
                  <a:pt x="413" y="369"/>
                </a:lnTo>
                <a:lnTo>
                  <a:pt x="414" y="372"/>
                </a:lnTo>
                <a:lnTo>
                  <a:pt x="414" y="372"/>
                </a:lnTo>
                <a:lnTo>
                  <a:pt x="414" y="372"/>
                </a:lnTo>
                <a:lnTo>
                  <a:pt x="414" y="376"/>
                </a:lnTo>
                <a:lnTo>
                  <a:pt x="414" y="376"/>
                </a:lnTo>
                <a:lnTo>
                  <a:pt x="415" y="377"/>
                </a:lnTo>
                <a:lnTo>
                  <a:pt x="415" y="383"/>
                </a:lnTo>
                <a:lnTo>
                  <a:pt x="415" y="384"/>
                </a:lnTo>
                <a:lnTo>
                  <a:pt x="415" y="386"/>
                </a:lnTo>
                <a:lnTo>
                  <a:pt x="415" y="363"/>
                </a:lnTo>
                <a:lnTo>
                  <a:pt x="416" y="354"/>
                </a:lnTo>
                <a:lnTo>
                  <a:pt x="416" y="174"/>
                </a:lnTo>
                <a:lnTo>
                  <a:pt x="416" y="159"/>
                </a:lnTo>
                <a:lnTo>
                  <a:pt x="417" y="85"/>
                </a:lnTo>
                <a:lnTo>
                  <a:pt x="417" y="86"/>
                </a:lnTo>
                <a:lnTo>
                  <a:pt x="417" y="90"/>
                </a:lnTo>
                <a:lnTo>
                  <a:pt x="417" y="192"/>
                </a:lnTo>
                <a:lnTo>
                  <a:pt x="417" y="202"/>
                </a:lnTo>
                <a:lnTo>
                  <a:pt x="418" y="264"/>
                </a:lnTo>
                <a:lnTo>
                  <a:pt x="418" y="267"/>
                </a:lnTo>
                <a:lnTo>
                  <a:pt x="418" y="278"/>
                </a:lnTo>
                <a:lnTo>
                  <a:pt x="418" y="276"/>
                </a:lnTo>
                <a:lnTo>
                  <a:pt x="419" y="277"/>
                </a:lnTo>
                <a:lnTo>
                  <a:pt x="419" y="276"/>
                </a:lnTo>
                <a:lnTo>
                  <a:pt x="419" y="287"/>
                </a:lnTo>
                <a:lnTo>
                  <a:pt x="419" y="287"/>
                </a:lnTo>
                <a:lnTo>
                  <a:pt x="419" y="296"/>
                </a:lnTo>
                <a:lnTo>
                  <a:pt x="419" y="296"/>
                </a:lnTo>
                <a:lnTo>
                  <a:pt x="420" y="281"/>
                </a:lnTo>
                <a:lnTo>
                  <a:pt x="420" y="279"/>
                </a:lnTo>
                <a:lnTo>
                  <a:pt x="421" y="267"/>
                </a:lnTo>
                <a:lnTo>
                  <a:pt x="421" y="268"/>
                </a:lnTo>
                <a:lnTo>
                  <a:pt x="421" y="286"/>
                </a:lnTo>
                <a:lnTo>
                  <a:pt x="421" y="288"/>
                </a:lnTo>
                <a:lnTo>
                  <a:pt x="422" y="312"/>
                </a:lnTo>
                <a:lnTo>
                  <a:pt x="422" y="315"/>
                </a:lnTo>
                <a:lnTo>
                  <a:pt x="422" y="329"/>
                </a:lnTo>
                <a:lnTo>
                  <a:pt x="422" y="331"/>
                </a:lnTo>
                <a:lnTo>
                  <a:pt x="423" y="343"/>
                </a:lnTo>
                <a:lnTo>
                  <a:pt x="423" y="343"/>
                </a:lnTo>
                <a:lnTo>
                  <a:pt x="423" y="352"/>
                </a:lnTo>
                <a:lnTo>
                  <a:pt x="424" y="352"/>
                </a:lnTo>
                <a:lnTo>
                  <a:pt x="424" y="358"/>
                </a:lnTo>
                <a:lnTo>
                  <a:pt x="424" y="358"/>
                </a:lnTo>
                <a:lnTo>
                  <a:pt x="424" y="358"/>
                </a:lnTo>
                <a:lnTo>
                  <a:pt x="424" y="363"/>
                </a:lnTo>
                <a:lnTo>
                  <a:pt x="424" y="363"/>
                </a:lnTo>
                <a:lnTo>
                  <a:pt x="425" y="364"/>
                </a:lnTo>
                <a:lnTo>
                  <a:pt x="425" y="370"/>
                </a:lnTo>
                <a:lnTo>
                  <a:pt x="425" y="369"/>
                </a:lnTo>
                <a:lnTo>
                  <a:pt x="426" y="375"/>
                </a:lnTo>
                <a:lnTo>
                  <a:pt x="426" y="375"/>
                </a:lnTo>
                <a:lnTo>
                  <a:pt x="426" y="376"/>
                </a:lnTo>
                <a:lnTo>
                  <a:pt x="426" y="375"/>
                </a:lnTo>
                <a:lnTo>
                  <a:pt x="426" y="379"/>
                </a:lnTo>
                <a:lnTo>
                  <a:pt x="426" y="379"/>
                </a:lnTo>
                <a:lnTo>
                  <a:pt x="427" y="385"/>
                </a:lnTo>
                <a:lnTo>
                  <a:pt x="427" y="385"/>
                </a:lnTo>
                <a:lnTo>
                  <a:pt x="427" y="390"/>
                </a:lnTo>
                <a:lnTo>
                  <a:pt x="428" y="389"/>
                </a:lnTo>
                <a:lnTo>
                  <a:pt x="428" y="303"/>
                </a:lnTo>
                <a:lnTo>
                  <a:pt x="428" y="285"/>
                </a:lnTo>
                <a:lnTo>
                  <a:pt x="428" y="113"/>
                </a:lnTo>
                <a:lnTo>
                  <a:pt x="429" y="105"/>
                </a:lnTo>
                <a:lnTo>
                  <a:pt x="429" y="90"/>
                </a:lnTo>
                <a:lnTo>
                  <a:pt x="429" y="135"/>
                </a:lnTo>
                <a:lnTo>
                  <a:pt x="429" y="146"/>
                </a:lnTo>
                <a:lnTo>
                  <a:pt x="430" y="242"/>
                </a:lnTo>
                <a:lnTo>
                  <a:pt x="430" y="248"/>
                </a:lnTo>
                <a:lnTo>
                  <a:pt x="430" y="281"/>
                </a:lnTo>
                <a:lnTo>
                  <a:pt x="430" y="281"/>
                </a:lnTo>
                <a:lnTo>
                  <a:pt x="431" y="286"/>
                </a:lnTo>
                <a:lnTo>
                  <a:pt x="431" y="286"/>
                </a:lnTo>
                <a:lnTo>
                  <a:pt x="431" y="287"/>
                </a:lnTo>
                <a:lnTo>
                  <a:pt x="431" y="300"/>
                </a:lnTo>
                <a:lnTo>
                  <a:pt x="432" y="301"/>
                </a:lnTo>
                <a:lnTo>
                  <a:pt x="432" y="302"/>
                </a:lnTo>
                <a:lnTo>
                  <a:pt x="432" y="296"/>
                </a:lnTo>
                <a:lnTo>
                  <a:pt x="432" y="294"/>
                </a:lnTo>
                <a:lnTo>
                  <a:pt x="432" y="274"/>
                </a:lnTo>
                <a:lnTo>
                  <a:pt x="433" y="274"/>
                </a:lnTo>
                <a:lnTo>
                  <a:pt x="433" y="272"/>
                </a:lnTo>
                <a:lnTo>
                  <a:pt x="433" y="278"/>
                </a:lnTo>
                <a:lnTo>
                  <a:pt x="433" y="281"/>
                </a:lnTo>
                <a:lnTo>
                  <a:pt x="434" y="302"/>
                </a:lnTo>
                <a:lnTo>
                  <a:pt x="434" y="304"/>
                </a:lnTo>
                <a:lnTo>
                  <a:pt x="434" y="324"/>
                </a:lnTo>
                <a:lnTo>
                  <a:pt x="434" y="326"/>
                </a:lnTo>
                <a:lnTo>
                  <a:pt x="435" y="339"/>
                </a:lnTo>
                <a:lnTo>
                  <a:pt x="435" y="340"/>
                </a:lnTo>
                <a:lnTo>
                  <a:pt x="435" y="351"/>
                </a:lnTo>
                <a:lnTo>
                  <a:pt x="436" y="350"/>
                </a:lnTo>
                <a:lnTo>
                  <a:pt x="436" y="358"/>
                </a:lnTo>
                <a:lnTo>
                  <a:pt x="436" y="357"/>
                </a:lnTo>
                <a:lnTo>
                  <a:pt x="436" y="357"/>
                </a:lnTo>
                <a:lnTo>
                  <a:pt x="436" y="363"/>
                </a:lnTo>
                <a:lnTo>
                  <a:pt x="436" y="363"/>
                </a:lnTo>
                <a:lnTo>
                  <a:pt x="437" y="367"/>
                </a:lnTo>
                <a:lnTo>
                  <a:pt x="437" y="367"/>
                </a:lnTo>
                <a:lnTo>
                  <a:pt x="437" y="368"/>
                </a:lnTo>
                <a:lnTo>
                  <a:pt x="437" y="373"/>
                </a:lnTo>
                <a:lnTo>
                  <a:pt x="437" y="373"/>
                </a:lnTo>
                <a:lnTo>
                  <a:pt x="438" y="373"/>
                </a:lnTo>
                <a:lnTo>
                  <a:pt x="438" y="377"/>
                </a:lnTo>
                <a:lnTo>
                  <a:pt x="438" y="377"/>
                </a:lnTo>
                <a:lnTo>
                  <a:pt x="438" y="377"/>
                </a:lnTo>
                <a:lnTo>
                  <a:pt x="439" y="383"/>
                </a:lnTo>
                <a:lnTo>
                  <a:pt x="439" y="383"/>
                </a:lnTo>
                <a:lnTo>
                  <a:pt x="439" y="388"/>
                </a:lnTo>
                <a:lnTo>
                  <a:pt x="439" y="388"/>
                </a:lnTo>
                <a:lnTo>
                  <a:pt x="439" y="388"/>
                </a:lnTo>
                <a:lnTo>
                  <a:pt x="440" y="336"/>
                </a:lnTo>
                <a:lnTo>
                  <a:pt x="440" y="321"/>
                </a:lnTo>
                <a:lnTo>
                  <a:pt x="440" y="142"/>
                </a:lnTo>
                <a:lnTo>
                  <a:pt x="441" y="131"/>
                </a:lnTo>
                <a:lnTo>
                  <a:pt x="441" y="102"/>
                </a:lnTo>
                <a:lnTo>
                  <a:pt x="441" y="128"/>
                </a:lnTo>
                <a:lnTo>
                  <a:pt x="441" y="138"/>
                </a:lnTo>
                <a:lnTo>
                  <a:pt x="441" y="244"/>
                </a:lnTo>
                <a:lnTo>
                  <a:pt x="442" y="250"/>
                </a:lnTo>
                <a:lnTo>
                  <a:pt x="442" y="294"/>
                </a:lnTo>
                <a:lnTo>
                  <a:pt x="442" y="296"/>
                </a:lnTo>
                <a:lnTo>
                  <a:pt x="443" y="300"/>
                </a:lnTo>
                <a:lnTo>
                  <a:pt x="443" y="300"/>
                </a:lnTo>
                <a:lnTo>
                  <a:pt x="443" y="300"/>
                </a:lnTo>
                <a:lnTo>
                  <a:pt x="443" y="309"/>
                </a:lnTo>
                <a:lnTo>
                  <a:pt x="443" y="310"/>
                </a:lnTo>
                <a:lnTo>
                  <a:pt x="444" y="297"/>
                </a:lnTo>
                <a:lnTo>
                  <a:pt x="444" y="294"/>
                </a:lnTo>
                <a:lnTo>
                  <a:pt x="444" y="268"/>
                </a:lnTo>
                <a:lnTo>
                  <a:pt x="445" y="267"/>
                </a:lnTo>
                <a:lnTo>
                  <a:pt x="445" y="265"/>
                </a:lnTo>
                <a:lnTo>
                  <a:pt x="445" y="275"/>
                </a:lnTo>
                <a:lnTo>
                  <a:pt x="445" y="277"/>
                </a:lnTo>
                <a:lnTo>
                  <a:pt x="445" y="304"/>
                </a:lnTo>
                <a:lnTo>
                  <a:pt x="445" y="306"/>
                </a:lnTo>
                <a:lnTo>
                  <a:pt x="446" y="326"/>
                </a:lnTo>
                <a:lnTo>
                  <a:pt x="446" y="329"/>
                </a:lnTo>
                <a:lnTo>
                  <a:pt x="446" y="329"/>
                </a:lnTo>
                <a:lnTo>
                  <a:pt x="447" y="339"/>
                </a:lnTo>
                <a:lnTo>
                  <a:pt x="447" y="341"/>
                </a:lnTo>
                <a:lnTo>
                  <a:pt x="447" y="348"/>
                </a:lnTo>
                <a:lnTo>
                  <a:pt x="447" y="350"/>
                </a:lnTo>
                <a:lnTo>
                  <a:pt x="448" y="356"/>
                </a:lnTo>
                <a:lnTo>
                  <a:pt x="448" y="357"/>
                </a:lnTo>
                <a:lnTo>
                  <a:pt x="448" y="361"/>
                </a:lnTo>
                <a:lnTo>
                  <a:pt x="448" y="361"/>
                </a:lnTo>
                <a:lnTo>
                  <a:pt x="449" y="367"/>
                </a:lnTo>
                <a:lnTo>
                  <a:pt x="449" y="367"/>
                </a:lnTo>
                <a:lnTo>
                  <a:pt x="449" y="370"/>
                </a:lnTo>
                <a:lnTo>
                  <a:pt x="449" y="370"/>
                </a:lnTo>
                <a:lnTo>
                  <a:pt x="450" y="371"/>
                </a:lnTo>
                <a:lnTo>
                  <a:pt x="450" y="370"/>
                </a:lnTo>
                <a:lnTo>
                  <a:pt x="450" y="375"/>
                </a:lnTo>
                <a:lnTo>
                  <a:pt x="450" y="375"/>
                </a:lnTo>
                <a:lnTo>
                  <a:pt x="450" y="376"/>
                </a:lnTo>
                <a:lnTo>
                  <a:pt x="450" y="382"/>
                </a:lnTo>
                <a:lnTo>
                  <a:pt x="451" y="383"/>
                </a:lnTo>
                <a:lnTo>
                  <a:pt x="451" y="383"/>
                </a:lnTo>
                <a:lnTo>
                  <a:pt x="451" y="346"/>
                </a:lnTo>
                <a:lnTo>
                  <a:pt x="451" y="334"/>
                </a:lnTo>
                <a:lnTo>
                  <a:pt x="452" y="154"/>
                </a:lnTo>
                <a:lnTo>
                  <a:pt x="452" y="140"/>
                </a:lnTo>
                <a:lnTo>
                  <a:pt x="452" y="94"/>
                </a:lnTo>
                <a:lnTo>
                  <a:pt x="452" y="105"/>
                </a:lnTo>
                <a:lnTo>
                  <a:pt x="452" y="113"/>
                </a:lnTo>
                <a:lnTo>
                  <a:pt x="453" y="216"/>
                </a:lnTo>
                <a:lnTo>
                  <a:pt x="453" y="223"/>
                </a:lnTo>
                <a:lnTo>
                  <a:pt x="453" y="272"/>
                </a:lnTo>
                <a:lnTo>
                  <a:pt x="454" y="274"/>
                </a:lnTo>
                <a:lnTo>
                  <a:pt x="454" y="281"/>
                </a:lnTo>
                <a:lnTo>
                  <a:pt x="454" y="280"/>
                </a:lnTo>
                <a:lnTo>
                  <a:pt x="454" y="281"/>
                </a:lnTo>
                <a:lnTo>
                  <a:pt x="454" y="281"/>
                </a:lnTo>
                <a:lnTo>
                  <a:pt x="454" y="294"/>
                </a:lnTo>
                <a:lnTo>
                  <a:pt x="455" y="295"/>
                </a:lnTo>
                <a:lnTo>
                  <a:pt x="455" y="299"/>
                </a:lnTo>
                <a:lnTo>
                  <a:pt x="455" y="297"/>
                </a:lnTo>
                <a:lnTo>
                  <a:pt x="455" y="295"/>
                </a:lnTo>
                <a:lnTo>
                  <a:pt x="456" y="278"/>
                </a:lnTo>
                <a:lnTo>
                  <a:pt x="456" y="275"/>
                </a:lnTo>
                <a:lnTo>
                  <a:pt x="456" y="270"/>
                </a:lnTo>
                <a:lnTo>
                  <a:pt x="456" y="273"/>
                </a:lnTo>
                <a:lnTo>
                  <a:pt x="456" y="273"/>
                </a:lnTo>
                <a:lnTo>
                  <a:pt x="457" y="292"/>
                </a:lnTo>
                <a:lnTo>
                  <a:pt x="457" y="294"/>
                </a:lnTo>
                <a:lnTo>
                  <a:pt x="457" y="318"/>
                </a:lnTo>
                <a:lnTo>
                  <a:pt x="458" y="320"/>
                </a:lnTo>
                <a:lnTo>
                  <a:pt x="458" y="334"/>
                </a:lnTo>
                <a:lnTo>
                  <a:pt x="458" y="335"/>
                </a:lnTo>
                <a:lnTo>
                  <a:pt x="458" y="344"/>
                </a:lnTo>
                <a:lnTo>
                  <a:pt x="459" y="345"/>
                </a:lnTo>
                <a:lnTo>
                  <a:pt x="459" y="354"/>
                </a:lnTo>
                <a:lnTo>
                  <a:pt x="459" y="354"/>
                </a:lnTo>
                <a:lnTo>
                  <a:pt x="459" y="353"/>
                </a:lnTo>
                <a:lnTo>
                  <a:pt x="460" y="359"/>
                </a:lnTo>
                <a:lnTo>
                  <a:pt x="460" y="359"/>
                </a:lnTo>
                <a:lnTo>
                  <a:pt x="460" y="359"/>
                </a:lnTo>
                <a:lnTo>
                  <a:pt x="460" y="365"/>
                </a:lnTo>
                <a:lnTo>
                  <a:pt x="460" y="364"/>
                </a:lnTo>
                <a:lnTo>
                  <a:pt x="461" y="371"/>
                </a:lnTo>
                <a:lnTo>
                  <a:pt x="461" y="370"/>
                </a:lnTo>
                <a:lnTo>
                  <a:pt x="461" y="373"/>
                </a:lnTo>
                <a:lnTo>
                  <a:pt x="461" y="373"/>
                </a:lnTo>
                <a:lnTo>
                  <a:pt x="462" y="374"/>
                </a:lnTo>
                <a:lnTo>
                  <a:pt x="462" y="378"/>
                </a:lnTo>
                <a:lnTo>
                  <a:pt x="462" y="379"/>
                </a:lnTo>
                <a:lnTo>
                  <a:pt x="462" y="386"/>
                </a:lnTo>
                <a:lnTo>
                  <a:pt x="462" y="385"/>
                </a:lnTo>
                <a:lnTo>
                  <a:pt x="463" y="387"/>
                </a:lnTo>
                <a:lnTo>
                  <a:pt x="463" y="347"/>
                </a:lnTo>
                <a:lnTo>
                  <a:pt x="463" y="335"/>
                </a:lnTo>
                <a:lnTo>
                  <a:pt x="463" y="152"/>
                </a:lnTo>
                <a:lnTo>
                  <a:pt x="464" y="139"/>
                </a:lnTo>
                <a:lnTo>
                  <a:pt x="464" y="93"/>
                </a:lnTo>
                <a:lnTo>
                  <a:pt x="464" y="106"/>
                </a:lnTo>
                <a:lnTo>
                  <a:pt x="464" y="113"/>
                </a:lnTo>
                <a:lnTo>
                  <a:pt x="465" y="216"/>
                </a:lnTo>
                <a:lnTo>
                  <a:pt x="465" y="224"/>
                </a:lnTo>
                <a:lnTo>
                  <a:pt x="465" y="272"/>
                </a:lnTo>
                <a:lnTo>
                  <a:pt x="465" y="274"/>
                </a:lnTo>
                <a:lnTo>
                  <a:pt x="466" y="281"/>
                </a:lnTo>
                <a:lnTo>
                  <a:pt x="466" y="281"/>
                </a:lnTo>
                <a:lnTo>
                  <a:pt x="466" y="293"/>
                </a:lnTo>
                <a:lnTo>
                  <a:pt x="467" y="295"/>
                </a:lnTo>
                <a:lnTo>
                  <a:pt x="467" y="299"/>
                </a:lnTo>
                <a:lnTo>
                  <a:pt x="467" y="297"/>
                </a:lnTo>
                <a:lnTo>
                  <a:pt x="467" y="296"/>
                </a:lnTo>
                <a:lnTo>
                  <a:pt x="467" y="279"/>
                </a:lnTo>
                <a:lnTo>
                  <a:pt x="468" y="276"/>
                </a:lnTo>
                <a:lnTo>
                  <a:pt x="468" y="271"/>
                </a:lnTo>
                <a:lnTo>
                  <a:pt x="468" y="272"/>
                </a:lnTo>
                <a:lnTo>
                  <a:pt x="468" y="274"/>
                </a:lnTo>
                <a:lnTo>
                  <a:pt x="469" y="292"/>
                </a:lnTo>
                <a:lnTo>
                  <a:pt x="469" y="294"/>
                </a:lnTo>
                <a:lnTo>
                  <a:pt x="469" y="317"/>
                </a:lnTo>
                <a:lnTo>
                  <a:pt x="469" y="318"/>
                </a:lnTo>
                <a:lnTo>
                  <a:pt x="470" y="332"/>
                </a:lnTo>
                <a:lnTo>
                  <a:pt x="470" y="335"/>
                </a:lnTo>
                <a:lnTo>
                  <a:pt x="470" y="346"/>
                </a:lnTo>
                <a:lnTo>
                  <a:pt x="471" y="347"/>
                </a:lnTo>
                <a:lnTo>
                  <a:pt x="471" y="354"/>
                </a:lnTo>
                <a:lnTo>
                  <a:pt x="471" y="354"/>
                </a:lnTo>
                <a:lnTo>
                  <a:pt x="471" y="359"/>
                </a:lnTo>
                <a:lnTo>
                  <a:pt x="471" y="359"/>
                </a:lnTo>
                <a:lnTo>
                  <a:pt x="471" y="360"/>
                </a:lnTo>
                <a:lnTo>
                  <a:pt x="472" y="365"/>
                </a:lnTo>
                <a:lnTo>
                  <a:pt x="472" y="365"/>
                </a:lnTo>
                <a:lnTo>
                  <a:pt x="472" y="366"/>
                </a:lnTo>
                <a:lnTo>
                  <a:pt x="473" y="370"/>
                </a:lnTo>
                <a:lnTo>
                  <a:pt x="473" y="370"/>
                </a:lnTo>
                <a:lnTo>
                  <a:pt x="473" y="375"/>
                </a:lnTo>
                <a:lnTo>
                  <a:pt x="473" y="376"/>
                </a:lnTo>
                <a:lnTo>
                  <a:pt x="473" y="375"/>
                </a:lnTo>
                <a:lnTo>
                  <a:pt x="474" y="379"/>
                </a:lnTo>
                <a:lnTo>
                  <a:pt x="474" y="379"/>
                </a:lnTo>
                <a:lnTo>
                  <a:pt x="474" y="380"/>
                </a:lnTo>
                <a:lnTo>
                  <a:pt x="474" y="380"/>
                </a:lnTo>
                <a:lnTo>
                  <a:pt x="474" y="385"/>
                </a:lnTo>
                <a:lnTo>
                  <a:pt x="474" y="386"/>
                </a:lnTo>
                <a:lnTo>
                  <a:pt x="475" y="390"/>
                </a:lnTo>
                <a:lnTo>
                  <a:pt x="475" y="386"/>
                </a:lnTo>
                <a:lnTo>
                  <a:pt x="475" y="383"/>
                </a:lnTo>
                <a:lnTo>
                  <a:pt x="475" y="252"/>
                </a:lnTo>
                <a:lnTo>
                  <a:pt x="476" y="235"/>
                </a:lnTo>
                <a:lnTo>
                  <a:pt x="476" y="106"/>
                </a:lnTo>
                <a:lnTo>
                  <a:pt x="476" y="103"/>
                </a:lnTo>
                <a:lnTo>
                  <a:pt x="476" y="175"/>
                </a:lnTo>
                <a:lnTo>
                  <a:pt x="477" y="185"/>
                </a:lnTo>
                <a:lnTo>
                  <a:pt x="477" y="264"/>
                </a:lnTo>
                <a:lnTo>
                  <a:pt x="477" y="268"/>
                </a:lnTo>
                <a:lnTo>
                  <a:pt x="478" y="295"/>
                </a:lnTo>
                <a:lnTo>
                  <a:pt x="478" y="295"/>
                </a:lnTo>
                <a:lnTo>
                  <a:pt x="478" y="302"/>
                </a:lnTo>
                <a:lnTo>
                  <a:pt x="478" y="303"/>
                </a:lnTo>
                <a:lnTo>
                  <a:pt x="479" y="309"/>
                </a:lnTo>
                <a:lnTo>
                  <a:pt x="479" y="308"/>
                </a:lnTo>
                <a:lnTo>
                  <a:pt x="479" y="306"/>
                </a:lnTo>
                <a:lnTo>
                  <a:pt x="479" y="287"/>
                </a:lnTo>
                <a:lnTo>
                  <a:pt x="480" y="285"/>
                </a:lnTo>
                <a:lnTo>
                  <a:pt x="480" y="269"/>
                </a:lnTo>
                <a:lnTo>
                  <a:pt x="480" y="269"/>
                </a:lnTo>
                <a:lnTo>
                  <a:pt x="480" y="269"/>
                </a:lnTo>
                <a:lnTo>
                  <a:pt x="480" y="284"/>
                </a:lnTo>
                <a:lnTo>
                  <a:pt x="481" y="287"/>
                </a:lnTo>
                <a:lnTo>
                  <a:pt x="481" y="312"/>
                </a:lnTo>
                <a:lnTo>
                  <a:pt x="481" y="314"/>
                </a:lnTo>
                <a:lnTo>
                  <a:pt x="482" y="330"/>
                </a:lnTo>
                <a:lnTo>
                  <a:pt x="482" y="332"/>
                </a:lnTo>
                <a:lnTo>
                  <a:pt x="482" y="341"/>
                </a:lnTo>
                <a:lnTo>
                  <a:pt x="482" y="341"/>
                </a:lnTo>
                <a:lnTo>
                  <a:pt x="482" y="341"/>
                </a:lnTo>
                <a:lnTo>
                  <a:pt x="483" y="348"/>
                </a:lnTo>
                <a:lnTo>
                  <a:pt x="483" y="347"/>
                </a:lnTo>
                <a:lnTo>
                  <a:pt x="483" y="348"/>
                </a:lnTo>
                <a:lnTo>
                  <a:pt x="483" y="348"/>
                </a:lnTo>
                <a:lnTo>
                  <a:pt x="483" y="354"/>
                </a:lnTo>
                <a:lnTo>
                  <a:pt x="484" y="355"/>
                </a:lnTo>
                <a:lnTo>
                  <a:pt x="484" y="360"/>
                </a:lnTo>
                <a:lnTo>
                  <a:pt x="484" y="361"/>
                </a:lnTo>
                <a:lnTo>
                  <a:pt x="484" y="365"/>
                </a:lnTo>
                <a:lnTo>
                  <a:pt x="485" y="366"/>
                </a:lnTo>
                <a:lnTo>
                  <a:pt x="485" y="370"/>
                </a:lnTo>
                <a:lnTo>
                  <a:pt x="485" y="370"/>
                </a:lnTo>
                <a:lnTo>
                  <a:pt x="486" y="375"/>
                </a:lnTo>
                <a:lnTo>
                  <a:pt x="486" y="375"/>
                </a:lnTo>
                <a:lnTo>
                  <a:pt x="486" y="381"/>
                </a:lnTo>
                <a:lnTo>
                  <a:pt x="486" y="381"/>
                </a:lnTo>
                <a:lnTo>
                  <a:pt x="486" y="382"/>
                </a:lnTo>
                <a:lnTo>
                  <a:pt x="486" y="383"/>
                </a:lnTo>
                <a:lnTo>
                  <a:pt x="487" y="350"/>
                </a:lnTo>
                <a:lnTo>
                  <a:pt x="487" y="339"/>
                </a:lnTo>
                <a:lnTo>
                  <a:pt x="487" y="164"/>
                </a:lnTo>
                <a:lnTo>
                  <a:pt x="487" y="151"/>
                </a:lnTo>
                <a:lnTo>
                  <a:pt x="488" y="103"/>
                </a:lnTo>
                <a:lnTo>
                  <a:pt x="488" y="113"/>
                </a:lnTo>
                <a:lnTo>
                  <a:pt x="488" y="119"/>
                </a:lnTo>
                <a:lnTo>
                  <a:pt x="488" y="214"/>
                </a:lnTo>
                <a:lnTo>
                  <a:pt x="488" y="222"/>
                </a:lnTo>
                <a:lnTo>
                  <a:pt x="489" y="281"/>
                </a:lnTo>
                <a:lnTo>
                  <a:pt x="489" y="283"/>
                </a:lnTo>
                <a:lnTo>
                  <a:pt x="489" y="293"/>
                </a:lnTo>
                <a:lnTo>
                  <a:pt x="490" y="293"/>
                </a:lnTo>
                <a:lnTo>
                  <a:pt x="490" y="306"/>
                </a:lnTo>
                <a:lnTo>
                  <a:pt x="490" y="306"/>
                </a:lnTo>
                <a:lnTo>
                  <a:pt x="490" y="307"/>
                </a:lnTo>
                <a:lnTo>
                  <a:pt x="490" y="308"/>
                </a:lnTo>
                <a:lnTo>
                  <a:pt x="491" y="303"/>
                </a:lnTo>
                <a:lnTo>
                  <a:pt x="491" y="300"/>
                </a:lnTo>
                <a:lnTo>
                  <a:pt x="491" y="278"/>
                </a:lnTo>
                <a:lnTo>
                  <a:pt x="491" y="276"/>
                </a:lnTo>
                <a:lnTo>
                  <a:pt x="491" y="272"/>
                </a:lnTo>
                <a:lnTo>
                  <a:pt x="492" y="274"/>
                </a:lnTo>
                <a:lnTo>
                  <a:pt x="492" y="275"/>
                </a:lnTo>
                <a:lnTo>
                  <a:pt x="492" y="300"/>
                </a:lnTo>
                <a:lnTo>
                  <a:pt x="493" y="301"/>
                </a:lnTo>
                <a:lnTo>
                  <a:pt x="493" y="325"/>
                </a:lnTo>
                <a:lnTo>
                  <a:pt x="493" y="327"/>
                </a:lnTo>
                <a:lnTo>
                  <a:pt x="493" y="340"/>
                </a:lnTo>
                <a:lnTo>
                  <a:pt x="494" y="343"/>
                </a:lnTo>
                <a:lnTo>
                  <a:pt x="494" y="350"/>
                </a:lnTo>
                <a:lnTo>
                  <a:pt x="494" y="351"/>
                </a:lnTo>
                <a:lnTo>
                  <a:pt x="495" y="357"/>
                </a:lnTo>
                <a:lnTo>
                  <a:pt x="495" y="358"/>
                </a:lnTo>
                <a:lnTo>
                  <a:pt x="495" y="357"/>
                </a:lnTo>
                <a:lnTo>
                  <a:pt x="495" y="364"/>
                </a:lnTo>
                <a:lnTo>
                  <a:pt x="495" y="363"/>
                </a:lnTo>
                <a:lnTo>
                  <a:pt x="495" y="364"/>
                </a:lnTo>
                <a:lnTo>
                  <a:pt x="495" y="364"/>
                </a:lnTo>
                <a:lnTo>
                  <a:pt x="496" y="370"/>
                </a:lnTo>
                <a:lnTo>
                  <a:pt x="496" y="370"/>
                </a:lnTo>
                <a:lnTo>
                  <a:pt x="496" y="370"/>
                </a:lnTo>
                <a:lnTo>
                  <a:pt x="496" y="377"/>
                </a:lnTo>
                <a:lnTo>
                  <a:pt x="497" y="376"/>
                </a:lnTo>
                <a:lnTo>
                  <a:pt x="497" y="376"/>
                </a:lnTo>
                <a:lnTo>
                  <a:pt x="497" y="378"/>
                </a:lnTo>
                <a:lnTo>
                  <a:pt x="497" y="378"/>
                </a:lnTo>
                <a:lnTo>
                  <a:pt x="497" y="378"/>
                </a:lnTo>
                <a:lnTo>
                  <a:pt x="497" y="384"/>
                </a:lnTo>
                <a:lnTo>
                  <a:pt x="497" y="384"/>
                </a:lnTo>
                <a:lnTo>
                  <a:pt x="498" y="390"/>
                </a:lnTo>
                <a:lnTo>
                  <a:pt x="498" y="391"/>
                </a:lnTo>
                <a:lnTo>
                  <a:pt x="499" y="346"/>
                </a:lnTo>
                <a:lnTo>
                  <a:pt x="499" y="332"/>
                </a:lnTo>
                <a:lnTo>
                  <a:pt x="499" y="151"/>
                </a:lnTo>
                <a:lnTo>
                  <a:pt x="499" y="137"/>
                </a:lnTo>
                <a:lnTo>
                  <a:pt x="500" y="104"/>
                </a:lnTo>
                <a:lnTo>
                  <a:pt x="500" y="122"/>
                </a:lnTo>
                <a:lnTo>
                  <a:pt x="500" y="129"/>
                </a:lnTo>
                <a:lnTo>
                  <a:pt x="500" y="218"/>
                </a:lnTo>
                <a:lnTo>
                  <a:pt x="500" y="226"/>
                </a:lnTo>
                <a:lnTo>
                  <a:pt x="501" y="274"/>
                </a:lnTo>
                <a:lnTo>
                  <a:pt x="501" y="275"/>
                </a:lnTo>
                <a:lnTo>
                  <a:pt x="501" y="285"/>
                </a:lnTo>
                <a:lnTo>
                  <a:pt x="502" y="286"/>
                </a:lnTo>
                <a:lnTo>
                  <a:pt x="502" y="286"/>
                </a:lnTo>
                <a:lnTo>
                  <a:pt x="502" y="298"/>
                </a:lnTo>
                <a:lnTo>
                  <a:pt x="502" y="299"/>
                </a:lnTo>
                <a:lnTo>
                  <a:pt x="502" y="303"/>
                </a:lnTo>
                <a:lnTo>
                  <a:pt x="502" y="301"/>
                </a:lnTo>
                <a:lnTo>
                  <a:pt x="503" y="300"/>
                </a:lnTo>
                <a:lnTo>
                  <a:pt x="503" y="285"/>
                </a:lnTo>
                <a:lnTo>
                  <a:pt x="503" y="284"/>
                </a:lnTo>
                <a:lnTo>
                  <a:pt x="504" y="275"/>
                </a:lnTo>
                <a:lnTo>
                  <a:pt x="504" y="276"/>
                </a:lnTo>
                <a:lnTo>
                  <a:pt x="504" y="276"/>
                </a:lnTo>
                <a:lnTo>
                  <a:pt x="504" y="295"/>
                </a:lnTo>
                <a:lnTo>
                  <a:pt x="504" y="296"/>
                </a:lnTo>
                <a:lnTo>
                  <a:pt x="505" y="320"/>
                </a:lnTo>
                <a:lnTo>
                  <a:pt x="505" y="321"/>
                </a:lnTo>
                <a:lnTo>
                  <a:pt x="505" y="337"/>
                </a:lnTo>
                <a:lnTo>
                  <a:pt x="506" y="338"/>
                </a:lnTo>
                <a:lnTo>
                  <a:pt x="506" y="350"/>
                </a:lnTo>
                <a:lnTo>
                  <a:pt x="506" y="350"/>
                </a:lnTo>
                <a:lnTo>
                  <a:pt x="506" y="358"/>
                </a:lnTo>
                <a:lnTo>
                  <a:pt x="506" y="358"/>
                </a:lnTo>
                <a:lnTo>
                  <a:pt x="507" y="359"/>
                </a:lnTo>
                <a:lnTo>
                  <a:pt x="507" y="364"/>
                </a:lnTo>
                <a:lnTo>
                  <a:pt x="507" y="364"/>
                </a:lnTo>
                <a:lnTo>
                  <a:pt x="507" y="365"/>
                </a:lnTo>
                <a:lnTo>
                  <a:pt x="507" y="365"/>
                </a:lnTo>
                <a:lnTo>
                  <a:pt x="508" y="369"/>
                </a:lnTo>
                <a:lnTo>
                  <a:pt x="508" y="368"/>
                </a:lnTo>
                <a:lnTo>
                  <a:pt x="508" y="373"/>
                </a:lnTo>
                <a:lnTo>
                  <a:pt x="508" y="373"/>
                </a:lnTo>
                <a:lnTo>
                  <a:pt x="508" y="373"/>
                </a:lnTo>
                <a:lnTo>
                  <a:pt x="509" y="379"/>
                </a:lnTo>
                <a:lnTo>
                  <a:pt x="509" y="379"/>
                </a:lnTo>
                <a:lnTo>
                  <a:pt x="509" y="379"/>
                </a:lnTo>
                <a:lnTo>
                  <a:pt x="509" y="385"/>
                </a:lnTo>
                <a:lnTo>
                  <a:pt x="510" y="385"/>
                </a:lnTo>
                <a:lnTo>
                  <a:pt x="510" y="384"/>
                </a:lnTo>
                <a:lnTo>
                  <a:pt x="510" y="390"/>
                </a:lnTo>
                <a:lnTo>
                  <a:pt x="510" y="389"/>
                </a:lnTo>
                <a:lnTo>
                  <a:pt x="510" y="392"/>
                </a:lnTo>
                <a:lnTo>
                  <a:pt x="510" y="381"/>
                </a:lnTo>
                <a:lnTo>
                  <a:pt x="511" y="377"/>
                </a:lnTo>
                <a:lnTo>
                  <a:pt x="511" y="227"/>
                </a:lnTo>
                <a:lnTo>
                  <a:pt x="511" y="211"/>
                </a:lnTo>
                <a:lnTo>
                  <a:pt x="512" y="117"/>
                </a:lnTo>
                <a:lnTo>
                  <a:pt x="512" y="116"/>
                </a:lnTo>
                <a:lnTo>
                  <a:pt x="512" y="192"/>
                </a:lnTo>
                <a:lnTo>
                  <a:pt x="512" y="201"/>
                </a:lnTo>
                <a:lnTo>
                  <a:pt x="513" y="277"/>
                </a:lnTo>
                <a:lnTo>
                  <a:pt x="513" y="281"/>
                </a:lnTo>
                <a:lnTo>
                  <a:pt x="513" y="301"/>
                </a:lnTo>
                <a:lnTo>
                  <a:pt x="513" y="301"/>
                </a:lnTo>
                <a:lnTo>
                  <a:pt x="514" y="310"/>
                </a:lnTo>
                <a:lnTo>
                  <a:pt x="514" y="312"/>
                </a:lnTo>
                <a:lnTo>
                  <a:pt x="514" y="311"/>
                </a:lnTo>
                <a:lnTo>
                  <a:pt x="514" y="315"/>
                </a:lnTo>
                <a:lnTo>
                  <a:pt x="514" y="314"/>
                </a:lnTo>
                <a:lnTo>
                  <a:pt x="514" y="313"/>
                </a:lnTo>
                <a:lnTo>
                  <a:pt x="515" y="293"/>
                </a:lnTo>
                <a:lnTo>
                  <a:pt x="515" y="292"/>
                </a:lnTo>
                <a:lnTo>
                  <a:pt x="515" y="276"/>
                </a:lnTo>
                <a:lnTo>
                  <a:pt x="515" y="276"/>
                </a:lnTo>
                <a:lnTo>
                  <a:pt x="516" y="274"/>
                </a:lnTo>
                <a:lnTo>
                  <a:pt x="516" y="290"/>
                </a:lnTo>
                <a:lnTo>
                  <a:pt x="516" y="294"/>
                </a:lnTo>
                <a:lnTo>
                  <a:pt x="517" y="318"/>
                </a:lnTo>
                <a:lnTo>
                  <a:pt x="517" y="319"/>
                </a:lnTo>
                <a:lnTo>
                  <a:pt x="517" y="336"/>
                </a:lnTo>
                <a:lnTo>
                  <a:pt x="517" y="337"/>
                </a:lnTo>
                <a:lnTo>
                  <a:pt x="518" y="347"/>
                </a:lnTo>
                <a:lnTo>
                  <a:pt x="518" y="348"/>
                </a:lnTo>
                <a:lnTo>
                  <a:pt x="518" y="355"/>
                </a:lnTo>
                <a:lnTo>
                  <a:pt x="519" y="356"/>
                </a:lnTo>
                <a:lnTo>
                  <a:pt x="519" y="355"/>
                </a:lnTo>
                <a:lnTo>
                  <a:pt x="519" y="362"/>
                </a:lnTo>
                <a:lnTo>
                  <a:pt x="519" y="361"/>
                </a:lnTo>
                <a:lnTo>
                  <a:pt x="519" y="367"/>
                </a:lnTo>
                <a:lnTo>
                  <a:pt x="519" y="366"/>
                </a:lnTo>
                <a:lnTo>
                  <a:pt x="520" y="367"/>
                </a:lnTo>
                <a:lnTo>
                  <a:pt x="520" y="372"/>
                </a:lnTo>
                <a:lnTo>
                  <a:pt x="520" y="372"/>
                </a:lnTo>
                <a:lnTo>
                  <a:pt x="521" y="375"/>
                </a:lnTo>
                <a:lnTo>
                  <a:pt x="521" y="375"/>
                </a:lnTo>
                <a:lnTo>
                  <a:pt x="521" y="381"/>
                </a:lnTo>
                <a:lnTo>
                  <a:pt x="521" y="381"/>
                </a:lnTo>
                <a:lnTo>
                  <a:pt x="522" y="386"/>
                </a:lnTo>
                <a:lnTo>
                  <a:pt x="522" y="385"/>
                </a:lnTo>
                <a:lnTo>
                  <a:pt x="522" y="384"/>
                </a:lnTo>
                <a:lnTo>
                  <a:pt x="522" y="287"/>
                </a:lnTo>
                <a:lnTo>
                  <a:pt x="523" y="271"/>
                </a:lnTo>
                <a:lnTo>
                  <a:pt x="523" y="128"/>
                </a:lnTo>
                <a:lnTo>
                  <a:pt x="523" y="122"/>
                </a:lnTo>
                <a:lnTo>
                  <a:pt x="523" y="114"/>
                </a:lnTo>
                <a:lnTo>
                  <a:pt x="523" y="146"/>
                </a:lnTo>
                <a:lnTo>
                  <a:pt x="523" y="156"/>
                </a:lnTo>
                <a:lnTo>
                  <a:pt x="524" y="244"/>
                </a:lnTo>
                <a:lnTo>
                  <a:pt x="524" y="250"/>
                </a:lnTo>
                <a:lnTo>
                  <a:pt x="525" y="286"/>
                </a:lnTo>
                <a:lnTo>
                  <a:pt x="525" y="287"/>
                </a:lnTo>
                <a:lnTo>
                  <a:pt x="525" y="296"/>
                </a:lnTo>
                <a:lnTo>
                  <a:pt x="525" y="297"/>
                </a:lnTo>
                <a:lnTo>
                  <a:pt x="526" y="306"/>
                </a:lnTo>
                <a:lnTo>
                  <a:pt x="526" y="306"/>
                </a:lnTo>
                <a:lnTo>
                  <a:pt x="526" y="306"/>
                </a:lnTo>
                <a:lnTo>
                  <a:pt x="526" y="298"/>
                </a:lnTo>
                <a:lnTo>
                  <a:pt x="526" y="295"/>
                </a:lnTo>
                <a:lnTo>
                  <a:pt x="527" y="278"/>
                </a:lnTo>
                <a:lnTo>
                  <a:pt x="527" y="277"/>
                </a:lnTo>
                <a:lnTo>
                  <a:pt x="527" y="276"/>
                </a:lnTo>
                <a:lnTo>
                  <a:pt x="527" y="281"/>
                </a:lnTo>
                <a:lnTo>
                  <a:pt x="528" y="283"/>
                </a:lnTo>
                <a:lnTo>
                  <a:pt x="528" y="306"/>
                </a:lnTo>
                <a:lnTo>
                  <a:pt x="528" y="308"/>
                </a:lnTo>
                <a:lnTo>
                  <a:pt x="528" y="329"/>
                </a:lnTo>
                <a:lnTo>
                  <a:pt x="529" y="331"/>
                </a:lnTo>
                <a:lnTo>
                  <a:pt x="529" y="342"/>
                </a:lnTo>
                <a:lnTo>
                  <a:pt x="529" y="343"/>
                </a:lnTo>
                <a:lnTo>
                  <a:pt x="530" y="352"/>
                </a:lnTo>
                <a:lnTo>
                  <a:pt x="530" y="352"/>
                </a:lnTo>
                <a:lnTo>
                  <a:pt x="530" y="358"/>
                </a:lnTo>
                <a:lnTo>
                  <a:pt x="530" y="358"/>
                </a:lnTo>
                <a:lnTo>
                  <a:pt x="530" y="358"/>
                </a:lnTo>
                <a:lnTo>
                  <a:pt x="531" y="363"/>
                </a:lnTo>
                <a:lnTo>
                  <a:pt x="531" y="364"/>
                </a:lnTo>
                <a:lnTo>
                  <a:pt x="531" y="364"/>
                </a:lnTo>
                <a:lnTo>
                  <a:pt x="531" y="370"/>
                </a:lnTo>
                <a:lnTo>
                  <a:pt x="532" y="370"/>
                </a:lnTo>
                <a:lnTo>
                  <a:pt x="532" y="374"/>
                </a:lnTo>
                <a:lnTo>
                  <a:pt x="532" y="373"/>
                </a:lnTo>
                <a:lnTo>
                  <a:pt x="532" y="373"/>
                </a:lnTo>
                <a:lnTo>
                  <a:pt x="532" y="378"/>
                </a:lnTo>
                <a:lnTo>
                  <a:pt x="533" y="378"/>
                </a:lnTo>
                <a:lnTo>
                  <a:pt x="533" y="385"/>
                </a:lnTo>
                <a:lnTo>
                  <a:pt x="533" y="385"/>
                </a:lnTo>
                <a:lnTo>
                  <a:pt x="533" y="385"/>
                </a:lnTo>
                <a:lnTo>
                  <a:pt x="534" y="362"/>
                </a:lnTo>
                <a:lnTo>
                  <a:pt x="534" y="353"/>
                </a:lnTo>
                <a:lnTo>
                  <a:pt x="534" y="192"/>
                </a:lnTo>
                <a:lnTo>
                  <a:pt x="534" y="178"/>
                </a:lnTo>
                <a:lnTo>
                  <a:pt x="535" y="108"/>
                </a:lnTo>
                <a:lnTo>
                  <a:pt x="535" y="110"/>
                </a:lnTo>
                <a:lnTo>
                  <a:pt x="535" y="189"/>
                </a:lnTo>
                <a:lnTo>
                  <a:pt x="536" y="198"/>
                </a:lnTo>
                <a:lnTo>
                  <a:pt x="536" y="260"/>
                </a:lnTo>
                <a:lnTo>
                  <a:pt x="536" y="264"/>
                </a:lnTo>
                <a:lnTo>
                  <a:pt x="536" y="281"/>
                </a:lnTo>
                <a:lnTo>
                  <a:pt x="537" y="281"/>
                </a:lnTo>
                <a:lnTo>
                  <a:pt x="537" y="290"/>
                </a:lnTo>
                <a:lnTo>
                  <a:pt x="537" y="291"/>
                </a:lnTo>
                <a:lnTo>
                  <a:pt x="537" y="297"/>
                </a:lnTo>
                <a:lnTo>
                  <a:pt x="537" y="297"/>
                </a:lnTo>
                <a:lnTo>
                  <a:pt x="537" y="297"/>
                </a:lnTo>
                <a:lnTo>
                  <a:pt x="538" y="284"/>
                </a:lnTo>
                <a:lnTo>
                  <a:pt x="538" y="281"/>
                </a:lnTo>
                <a:lnTo>
                  <a:pt x="539" y="271"/>
                </a:lnTo>
                <a:lnTo>
                  <a:pt x="539" y="272"/>
                </a:lnTo>
                <a:lnTo>
                  <a:pt x="539" y="285"/>
                </a:lnTo>
                <a:lnTo>
                  <a:pt x="539" y="287"/>
                </a:lnTo>
                <a:lnTo>
                  <a:pt x="540" y="310"/>
                </a:lnTo>
                <a:lnTo>
                  <a:pt x="540" y="313"/>
                </a:lnTo>
                <a:lnTo>
                  <a:pt x="540" y="327"/>
                </a:lnTo>
                <a:lnTo>
                  <a:pt x="540" y="329"/>
                </a:lnTo>
                <a:lnTo>
                  <a:pt x="541" y="328"/>
                </a:lnTo>
                <a:lnTo>
                  <a:pt x="541" y="338"/>
                </a:lnTo>
                <a:lnTo>
                  <a:pt x="541" y="338"/>
                </a:lnTo>
                <a:lnTo>
                  <a:pt x="541" y="348"/>
                </a:lnTo>
                <a:lnTo>
                  <a:pt x="542" y="347"/>
                </a:lnTo>
                <a:lnTo>
                  <a:pt x="542" y="355"/>
                </a:lnTo>
                <a:lnTo>
                  <a:pt x="542" y="355"/>
                </a:lnTo>
                <a:lnTo>
                  <a:pt x="543" y="359"/>
                </a:lnTo>
                <a:lnTo>
                  <a:pt x="543" y="359"/>
                </a:lnTo>
                <a:lnTo>
                  <a:pt x="543" y="359"/>
                </a:lnTo>
                <a:lnTo>
                  <a:pt x="543" y="364"/>
                </a:lnTo>
                <a:lnTo>
                  <a:pt x="543" y="365"/>
                </a:lnTo>
                <a:lnTo>
                  <a:pt x="544" y="368"/>
                </a:lnTo>
                <a:lnTo>
                  <a:pt x="544" y="368"/>
                </a:lnTo>
                <a:lnTo>
                  <a:pt x="544" y="368"/>
                </a:lnTo>
                <a:lnTo>
                  <a:pt x="544" y="367"/>
                </a:lnTo>
                <a:lnTo>
                  <a:pt x="544" y="371"/>
                </a:lnTo>
                <a:lnTo>
                  <a:pt x="545" y="372"/>
                </a:lnTo>
                <a:lnTo>
                  <a:pt x="545" y="372"/>
                </a:lnTo>
                <a:lnTo>
                  <a:pt x="545" y="378"/>
                </a:lnTo>
                <a:lnTo>
                  <a:pt x="545" y="378"/>
                </a:lnTo>
                <a:lnTo>
                  <a:pt x="545" y="378"/>
                </a:lnTo>
                <a:lnTo>
                  <a:pt x="545" y="341"/>
                </a:lnTo>
                <a:lnTo>
                  <a:pt x="546" y="329"/>
                </a:lnTo>
                <a:lnTo>
                  <a:pt x="546" y="164"/>
                </a:lnTo>
                <a:lnTo>
                  <a:pt x="546" y="153"/>
                </a:lnTo>
                <a:lnTo>
                  <a:pt x="547" y="108"/>
                </a:lnTo>
                <a:lnTo>
                  <a:pt x="547" y="112"/>
                </a:lnTo>
                <a:lnTo>
                  <a:pt x="547" y="116"/>
                </a:lnTo>
                <a:lnTo>
                  <a:pt x="547" y="210"/>
                </a:lnTo>
                <a:lnTo>
                  <a:pt x="547" y="218"/>
                </a:lnTo>
                <a:lnTo>
                  <a:pt x="548" y="272"/>
                </a:lnTo>
                <a:lnTo>
                  <a:pt x="548" y="274"/>
                </a:lnTo>
                <a:lnTo>
                  <a:pt x="548" y="286"/>
                </a:lnTo>
                <a:lnTo>
                  <a:pt x="549" y="286"/>
                </a:lnTo>
                <a:lnTo>
                  <a:pt x="549" y="297"/>
                </a:lnTo>
                <a:lnTo>
                  <a:pt x="549" y="298"/>
                </a:lnTo>
                <a:lnTo>
                  <a:pt x="549" y="298"/>
                </a:lnTo>
                <a:lnTo>
                  <a:pt x="549" y="292"/>
                </a:lnTo>
                <a:lnTo>
                  <a:pt x="549" y="292"/>
                </a:lnTo>
                <a:lnTo>
                  <a:pt x="550" y="267"/>
                </a:lnTo>
                <a:lnTo>
                  <a:pt x="550" y="265"/>
                </a:lnTo>
                <a:lnTo>
                  <a:pt x="550" y="258"/>
                </a:lnTo>
                <a:lnTo>
                  <a:pt x="550" y="261"/>
                </a:lnTo>
                <a:lnTo>
                  <a:pt x="551" y="262"/>
                </a:lnTo>
                <a:lnTo>
                  <a:pt x="551" y="285"/>
                </a:lnTo>
                <a:lnTo>
                  <a:pt x="551" y="287"/>
                </a:lnTo>
                <a:lnTo>
                  <a:pt x="552" y="308"/>
                </a:lnTo>
                <a:lnTo>
                  <a:pt x="552" y="310"/>
                </a:lnTo>
                <a:lnTo>
                  <a:pt x="552" y="322"/>
                </a:lnTo>
                <a:lnTo>
                  <a:pt x="552" y="322"/>
                </a:lnTo>
                <a:lnTo>
                  <a:pt x="552" y="323"/>
                </a:lnTo>
                <a:lnTo>
                  <a:pt x="552" y="323"/>
                </a:lnTo>
                <a:lnTo>
                  <a:pt x="553" y="331"/>
                </a:lnTo>
                <a:lnTo>
                  <a:pt x="553" y="332"/>
                </a:lnTo>
                <a:lnTo>
                  <a:pt x="553" y="338"/>
                </a:lnTo>
                <a:lnTo>
                  <a:pt x="554" y="338"/>
                </a:lnTo>
                <a:lnTo>
                  <a:pt x="554" y="344"/>
                </a:lnTo>
                <a:lnTo>
                  <a:pt x="554" y="345"/>
                </a:lnTo>
                <a:lnTo>
                  <a:pt x="554" y="349"/>
                </a:lnTo>
                <a:lnTo>
                  <a:pt x="554" y="349"/>
                </a:lnTo>
                <a:lnTo>
                  <a:pt x="555" y="350"/>
                </a:lnTo>
                <a:lnTo>
                  <a:pt x="555" y="349"/>
                </a:lnTo>
                <a:lnTo>
                  <a:pt x="555" y="353"/>
                </a:lnTo>
                <a:lnTo>
                  <a:pt x="555" y="353"/>
                </a:lnTo>
                <a:lnTo>
                  <a:pt x="555" y="352"/>
                </a:lnTo>
                <a:lnTo>
                  <a:pt x="556" y="359"/>
                </a:lnTo>
                <a:lnTo>
                  <a:pt x="556" y="359"/>
                </a:lnTo>
                <a:lnTo>
                  <a:pt x="556" y="364"/>
                </a:lnTo>
                <a:lnTo>
                  <a:pt x="556" y="362"/>
                </a:lnTo>
                <a:lnTo>
                  <a:pt x="556" y="361"/>
                </a:lnTo>
                <a:lnTo>
                  <a:pt x="557" y="265"/>
                </a:lnTo>
                <a:lnTo>
                  <a:pt x="557" y="249"/>
                </a:lnTo>
                <a:lnTo>
                  <a:pt x="557" y="105"/>
                </a:lnTo>
                <a:lnTo>
                  <a:pt x="558" y="98"/>
                </a:lnTo>
                <a:lnTo>
                  <a:pt x="558" y="90"/>
                </a:lnTo>
                <a:lnTo>
                  <a:pt x="558" y="125"/>
                </a:lnTo>
                <a:lnTo>
                  <a:pt x="558" y="134"/>
                </a:lnTo>
                <a:lnTo>
                  <a:pt x="558" y="223"/>
                </a:lnTo>
                <a:lnTo>
                  <a:pt x="559" y="228"/>
                </a:lnTo>
                <a:lnTo>
                  <a:pt x="559" y="262"/>
                </a:lnTo>
                <a:lnTo>
                  <a:pt x="559" y="262"/>
                </a:lnTo>
                <a:lnTo>
                  <a:pt x="560" y="270"/>
                </a:lnTo>
                <a:lnTo>
                  <a:pt x="560" y="270"/>
                </a:lnTo>
                <a:lnTo>
                  <a:pt x="560" y="272"/>
                </a:lnTo>
                <a:lnTo>
                  <a:pt x="560" y="282"/>
                </a:lnTo>
                <a:lnTo>
                  <a:pt x="560" y="281"/>
                </a:lnTo>
                <a:lnTo>
                  <a:pt x="560" y="282"/>
                </a:lnTo>
                <a:lnTo>
                  <a:pt x="561" y="274"/>
                </a:lnTo>
                <a:lnTo>
                  <a:pt x="561" y="272"/>
                </a:lnTo>
                <a:lnTo>
                  <a:pt x="561" y="255"/>
                </a:lnTo>
                <a:lnTo>
                  <a:pt x="561" y="255"/>
                </a:lnTo>
                <a:lnTo>
                  <a:pt x="562" y="254"/>
                </a:lnTo>
                <a:lnTo>
                  <a:pt x="562" y="252"/>
                </a:lnTo>
                <a:lnTo>
                  <a:pt x="562" y="261"/>
                </a:lnTo>
                <a:lnTo>
                  <a:pt x="562" y="264"/>
                </a:lnTo>
                <a:lnTo>
                  <a:pt x="562" y="289"/>
                </a:lnTo>
                <a:lnTo>
                  <a:pt x="563" y="291"/>
                </a:lnTo>
                <a:lnTo>
                  <a:pt x="563" y="308"/>
                </a:lnTo>
                <a:lnTo>
                  <a:pt x="563" y="309"/>
                </a:lnTo>
                <a:lnTo>
                  <a:pt x="563" y="320"/>
                </a:lnTo>
                <a:lnTo>
                  <a:pt x="563" y="321"/>
                </a:lnTo>
                <a:lnTo>
                  <a:pt x="564" y="330"/>
                </a:lnTo>
                <a:lnTo>
                  <a:pt x="564" y="331"/>
                </a:lnTo>
                <a:lnTo>
                  <a:pt x="564" y="331"/>
                </a:lnTo>
                <a:lnTo>
                  <a:pt x="565" y="336"/>
                </a:lnTo>
                <a:lnTo>
                  <a:pt x="565" y="336"/>
                </a:lnTo>
                <a:lnTo>
                  <a:pt x="565" y="337"/>
                </a:lnTo>
                <a:lnTo>
                  <a:pt x="565" y="343"/>
                </a:lnTo>
                <a:lnTo>
                  <a:pt x="565" y="343"/>
                </a:lnTo>
                <a:lnTo>
                  <a:pt x="565" y="344"/>
                </a:lnTo>
                <a:lnTo>
                  <a:pt x="566" y="349"/>
                </a:lnTo>
                <a:lnTo>
                  <a:pt x="566" y="348"/>
                </a:lnTo>
                <a:lnTo>
                  <a:pt x="566" y="349"/>
                </a:lnTo>
                <a:lnTo>
                  <a:pt x="566" y="348"/>
                </a:lnTo>
                <a:lnTo>
                  <a:pt x="566" y="352"/>
                </a:lnTo>
                <a:lnTo>
                  <a:pt x="566" y="351"/>
                </a:lnTo>
                <a:lnTo>
                  <a:pt x="567" y="359"/>
                </a:lnTo>
                <a:lnTo>
                  <a:pt x="567" y="358"/>
                </a:lnTo>
                <a:lnTo>
                  <a:pt x="567" y="363"/>
                </a:lnTo>
                <a:lnTo>
                  <a:pt x="567" y="362"/>
                </a:lnTo>
                <a:lnTo>
                  <a:pt x="568" y="363"/>
                </a:lnTo>
                <a:lnTo>
                  <a:pt x="568" y="263"/>
                </a:lnTo>
                <a:lnTo>
                  <a:pt x="568" y="246"/>
                </a:lnTo>
                <a:lnTo>
                  <a:pt x="569" y="88"/>
                </a:lnTo>
                <a:lnTo>
                  <a:pt x="569" y="83"/>
                </a:lnTo>
                <a:lnTo>
                  <a:pt x="569" y="76"/>
                </a:lnTo>
                <a:lnTo>
                  <a:pt x="569" y="124"/>
                </a:lnTo>
                <a:lnTo>
                  <a:pt x="569" y="134"/>
                </a:lnTo>
                <a:lnTo>
                  <a:pt x="570" y="211"/>
                </a:lnTo>
                <a:lnTo>
                  <a:pt x="570" y="214"/>
                </a:lnTo>
                <a:lnTo>
                  <a:pt x="570" y="242"/>
                </a:lnTo>
                <a:lnTo>
                  <a:pt x="571" y="242"/>
                </a:lnTo>
                <a:lnTo>
                  <a:pt x="571" y="251"/>
                </a:lnTo>
                <a:lnTo>
                  <a:pt x="571" y="252"/>
                </a:lnTo>
                <a:lnTo>
                  <a:pt x="571" y="270"/>
                </a:lnTo>
                <a:lnTo>
                  <a:pt x="572" y="272"/>
                </a:lnTo>
                <a:lnTo>
                  <a:pt x="572" y="274"/>
                </a:lnTo>
                <a:lnTo>
                  <a:pt x="572" y="270"/>
                </a:lnTo>
                <a:lnTo>
                  <a:pt x="572" y="268"/>
                </a:lnTo>
                <a:lnTo>
                  <a:pt x="573" y="252"/>
                </a:lnTo>
                <a:lnTo>
                  <a:pt x="573" y="252"/>
                </a:lnTo>
                <a:lnTo>
                  <a:pt x="573" y="249"/>
                </a:lnTo>
                <a:lnTo>
                  <a:pt x="573" y="251"/>
                </a:lnTo>
                <a:lnTo>
                  <a:pt x="573" y="254"/>
                </a:lnTo>
                <a:lnTo>
                  <a:pt x="574" y="277"/>
                </a:lnTo>
                <a:lnTo>
                  <a:pt x="574" y="279"/>
                </a:lnTo>
                <a:lnTo>
                  <a:pt x="574" y="298"/>
                </a:lnTo>
                <a:lnTo>
                  <a:pt x="575" y="301"/>
                </a:lnTo>
                <a:lnTo>
                  <a:pt x="575" y="315"/>
                </a:lnTo>
                <a:lnTo>
                  <a:pt x="575" y="316"/>
                </a:lnTo>
                <a:lnTo>
                  <a:pt x="575" y="324"/>
                </a:lnTo>
                <a:lnTo>
                  <a:pt x="575" y="326"/>
                </a:lnTo>
                <a:lnTo>
                  <a:pt x="576" y="332"/>
                </a:lnTo>
                <a:lnTo>
                  <a:pt x="576" y="332"/>
                </a:lnTo>
                <a:lnTo>
                  <a:pt x="576" y="332"/>
                </a:lnTo>
                <a:lnTo>
                  <a:pt x="576" y="332"/>
                </a:lnTo>
                <a:lnTo>
                  <a:pt x="576" y="337"/>
                </a:lnTo>
                <a:lnTo>
                  <a:pt x="576" y="337"/>
                </a:lnTo>
                <a:lnTo>
                  <a:pt x="577" y="338"/>
                </a:lnTo>
                <a:lnTo>
                  <a:pt x="577" y="344"/>
                </a:lnTo>
                <a:lnTo>
                  <a:pt x="577" y="344"/>
                </a:lnTo>
                <a:lnTo>
                  <a:pt x="578" y="349"/>
                </a:lnTo>
                <a:lnTo>
                  <a:pt x="578" y="350"/>
                </a:lnTo>
                <a:lnTo>
                  <a:pt x="578" y="354"/>
                </a:lnTo>
                <a:lnTo>
                  <a:pt x="578" y="354"/>
                </a:lnTo>
                <a:lnTo>
                  <a:pt x="579" y="361"/>
                </a:lnTo>
                <a:lnTo>
                  <a:pt x="579" y="361"/>
                </a:lnTo>
                <a:lnTo>
                  <a:pt x="579" y="363"/>
                </a:lnTo>
                <a:lnTo>
                  <a:pt x="579" y="348"/>
                </a:lnTo>
                <a:lnTo>
                  <a:pt x="580" y="342"/>
                </a:lnTo>
                <a:lnTo>
                  <a:pt x="580" y="187"/>
                </a:lnTo>
                <a:lnTo>
                  <a:pt x="580" y="170"/>
                </a:lnTo>
                <a:lnTo>
                  <a:pt x="580" y="79"/>
                </a:lnTo>
                <a:lnTo>
                  <a:pt x="580" y="79"/>
                </a:lnTo>
                <a:lnTo>
                  <a:pt x="581" y="82"/>
                </a:lnTo>
                <a:lnTo>
                  <a:pt x="581" y="164"/>
                </a:lnTo>
                <a:lnTo>
                  <a:pt x="581" y="174"/>
                </a:lnTo>
                <a:lnTo>
                  <a:pt x="582" y="244"/>
                </a:lnTo>
                <a:lnTo>
                  <a:pt x="582" y="246"/>
                </a:lnTo>
                <a:lnTo>
                  <a:pt x="582" y="261"/>
                </a:lnTo>
                <a:lnTo>
                  <a:pt x="582" y="261"/>
                </a:lnTo>
                <a:lnTo>
                  <a:pt x="582" y="261"/>
                </a:lnTo>
                <a:lnTo>
                  <a:pt x="583" y="273"/>
                </a:lnTo>
                <a:lnTo>
                  <a:pt x="583" y="274"/>
                </a:lnTo>
                <a:lnTo>
                  <a:pt x="583" y="279"/>
                </a:lnTo>
                <a:lnTo>
                  <a:pt x="583" y="278"/>
                </a:lnTo>
                <a:lnTo>
                  <a:pt x="584" y="277"/>
                </a:lnTo>
                <a:lnTo>
                  <a:pt x="584" y="258"/>
                </a:lnTo>
                <a:lnTo>
                  <a:pt x="584" y="256"/>
                </a:lnTo>
                <a:lnTo>
                  <a:pt x="584" y="244"/>
                </a:lnTo>
                <a:lnTo>
                  <a:pt x="585" y="246"/>
                </a:lnTo>
                <a:lnTo>
                  <a:pt x="585" y="245"/>
                </a:lnTo>
                <a:lnTo>
                  <a:pt x="585" y="267"/>
                </a:lnTo>
                <a:lnTo>
                  <a:pt x="585" y="268"/>
                </a:lnTo>
                <a:lnTo>
                  <a:pt x="586" y="291"/>
                </a:lnTo>
                <a:lnTo>
                  <a:pt x="586" y="293"/>
                </a:lnTo>
                <a:lnTo>
                  <a:pt x="586" y="306"/>
                </a:lnTo>
                <a:lnTo>
                  <a:pt x="586" y="309"/>
                </a:lnTo>
                <a:lnTo>
                  <a:pt x="586" y="308"/>
                </a:lnTo>
                <a:lnTo>
                  <a:pt x="587" y="316"/>
                </a:lnTo>
                <a:lnTo>
                  <a:pt x="587" y="317"/>
                </a:lnTo>
                <a:lnTo>
                  <a:pt x="587" y="325"/>
                </a:lnTo>
                <a:lnTo>
                  <a:pt x="587" y="325"/>
                </a:lnTo>
                <a:lnTo>
                  <a:pt x="587" y="325"/>
                </a:lnTo>
                <a:lnTo>
                  <a:pt x="588" y="332"/>
                </a:lnTo>
                <a:lnTo>
                  <a:pt x="588" y="332"/>
                </a:lnTo>
                <a:lnTo>
                  <a:pt x="588" y="333"/>
                </a:lnTo>
                <a:lnTo>
                  <a:pt x="588" y="339"/>
                </a:lnTo>
                <a:lnTo>
                  <a:pt x="589" y="340"/>
                </a:lnTo>
                <a:lnTo>
                  <a:pt x="589" y="339"/>
                </a:lnTo>
                <a:lnTo>
                  <a:pt x="589" y="342"/>
                </a:lnTo>
                <a:lnTo>
                  <a:pt x="589" y="342"/>
                </a:lnTo>
                <a:lnTo>
                  <a:pt x="589" y="342"/>
                </a:lnTo>
                <a:lnTo>
                  <a:pt x="589" y="347"/>
                </a:lnTo>
                <a:lnTo>
                  <a:pt x="589" y="347"/>
                </a:lnTo>
                <a:lnTo>
                  <a:pt x="589" y="348"/>
                </a:lnTo>
                <a:lnTo>
                  <a:pt x="590" y="356"/>
                </a:lnTo>
                <a:lnTo>
                  <a:pt x="590" y="356"/>
                </a:lnTo>
                <a:lnTo>
                  <a:pt x="590" y="357"/>
                </a:lnTo>
                <a:lnTo>
                  <a:pt x="591" y="339"/>
                </a:lnTo>
                <a:lnTo>
                  <a:pt x="591" y="332"/>
                </a:lnTo>
                <a:lnTo>
                  <a:pt x="591" y="171"/>
                </a:lnTo>
                <a:lnTo>
                  <a:pt x="591" y="154"/>
                </a:lnTo>
                <a:lnTo>
                  <a:pt x="592" y="73"/>
                </a:lnTo>
                <a:lnTo>
                  <a:pt x="592" y="76"/>
                </a:lnTo>
                <a:lnTo>
                  <a:pt x="592" y="80"/>
                </a:lnTo>
                <a:lnTo>
                  <a:pt x="592" y="167"/>
                </a:lnTo>
                <a:lnTo>
                  <a:pt x="592" y="175"/>
                </a:lnTo>
                <a:lnTo>
                  <a:pt x="593" y="237"/>
                </a:lnTo>
                <a:lnTo>
                  <a:pt x="593" y="240"/>
                </a:lnTo>
                <a:lnTo>
                  <a:pt x="593" y="254"/>
                </a:lnTo>
                <a:lnTo>
                  <a:pt x="594" y="254"/>
                </a:lnTo>
                <a:lnTo>
                  <a:pt x="594" y="269"/>
                </a:lnTo>
                <a:lnTo>
                  <a:pt x="594" y="270"/>
                </a:lnTo>
                <a:lnTo>
                  <a:pt x="595" y="276"/>
                </a:lnTo>
                <a:lnTo>
                  <a:pt x="595" y="274"/>
                </a:lnTo>
                <a:lnTo>
                  <a:pt x="595" y="274"/>
                </a:lnTo>
                <a:lnTo>
                  <a:pt x="595" y="257"/>
                </a:lnTo>
                <a:lnTo>
                  <a:pt x="595" y="257"/>
                </a:lnTo>
                <a:lnTo>
                  <a:pt x="596" y="247"/>
                </a:lnTo>
                <a:lnTo>
                  <a:pt x="596" y="248"/>
                </a:lnTo>
                <a:lnTo>
                  <a:pt x="596" y="249"/>
                </a:lnTo>
                <a:lnTo>
                  <a:pt x="596" y="269"/>
                </a:lnTo>
                <a:lnTo>
                  <a:pt x="597" y="272"/>
                </a:lnTo>
                <a:lnTo>
                  <a:pt x="597" y="295"/>
                </a:lnTo>
                <a:lnTo>
                  <a:pt x="597" y="297"/>
                </a:lnTo>
                <a:lnTo>
                  <a:pt x="597" y="313"/>
                </a:lnTo>
                <a:lnTo>
                  <a:pt x="598" y="313"/>
                </a:lnTo>
                <a:lnTo>
                  <a:pt x="598" y="312"/>
                </a:lnTo>
                <a:lnTo>
                  <a:pt x="598" y="323"/>
                </a:lnTo>
                <a:lnTo>
                  <a:pt x="598" y="324"/>
                </a:lnTo>
                <a:lnTo>
                  <a:pt x="599" y="330"/>
                </a:lnTo>
                <a:lnTo>
                  <a:pt x="599" y="331"/>
                </a:lnTo>
                <a:lnTo>
                  <a:pt x="599" y="337"/>
                </a:lnTo>
                <a:lnTo>
                  <a:pt x="599" y="338"/>
                </a:lnTo>
                <a:lnTo>
                  <a:pt x="600" y="344"/>
                </a:lnTo>
                <a:lnTo>
                  <a:pt x="600" y="344"/>
                </a:lnTo>
                <a:lnTo>
                  <a:pt x="600" y="350"/>
                </a:lnTo>
                <a:lnTo>
                  <a:pt x="600" y="349"/>
                </a:lnTo>
                <a:lnTo>
                  <a:pt x="600" y="349"/>
                </a:lnTo>
                <a:lnTo>
                  <a:pt x="601" y="353"/>
                </a:lnTo>
                <a:lnTo>
                  <a:pt x="601" y="353"/>
                </a:lnTo>
                <a:lnTo>
                  <a:pt x="601" y="353"/>
                </a:lnTo>
                <a:lnTo>
                  <a:pt x="601" y="359"/>
                </a:lnTo>
                <a:lnTo>
                  <a:pt x="601" y="359"/>
                </a:lnTo>
                <a:lnTo>
                  <a:pt x="601" y="360"/>
                </a:lnTo>
                <a:lnTo>
                  <a:pt x="602" y="359"/>
                </a:lnTo>
                <a:lnTo>
                  <a:pt x="602" y="368"/>
                </a:lnTo>
                <a:lnTo>
                  <a:pt x="602" y="367"/>
                </a:lnTo>
                <a:lnTo>
                  <a:pt x="602" y="368"/>
                </a:lnTo>
                <a:lnTo>
                  <a:pt x="602" y="324"/>
                </a:lnTo>
                <a:lnTo>
                  <a:pt x="603" y="311"/>
                </a:lnTo>
                <a:lnTo>
                  <a:pt x="603" y="130"/>
                </a:lnTo>
                <a:lnTo>
                  <a:pt x="603" y="117"/>
                </a:lnTo>
                <a:lnTo>
                  <a:pt x="604" y="71"/>
                </a:lnTo>
                <a:lnTo>
                  <a:pt x="604" y="87"/>
                </a:lnTo>
                <a:lnTo>
                  <a:pt x="604" y="95"/>
                </a:lnTo>
                <a:lnTo>
                  <a:pt x="604" y="186"/>
                </a:lnTo>
                <a:lnTo>
                  <a:pt x="604" y="193"/>
                </a:lnTo>
                <a:lnTo>
                  <a:pt x="605" y="240"/>
                </a:lnTo>
                <a:lnTo>
                  <a:pt x="605" y="242"/>
                </a:lnTo>
                <a:lnTo>
                  <a:pt x="605" y="251"/>
                </a:lnTo>
                <a:lnTo>
                  <a:pt x="606" y="251"/>
                </a:lnTo>
                <a:lnTo>
                  <a:pt x="606" y="268"/>
                </a:lnTo>
                <a:lnTo>
                  <a:pt x="606" y="268"/>
                </a:lnTo>
                <a:lnTo>
                  <a:pt x="606" y="274"/>
                </a:lnTo>
                <a:lnTo>
                  <a:pt x="606" y="273"/>
                </a:lnTo>
                <a:lnTo>
                  <a:pt x="607" y="272"/>
                </a:lnTo>
                <a:lnTo>
                  <a:pt x="607" y="258"/>
                </a:lnTo>
                <a:lnTo>
                  <a:pt x="607" y="255"/>
                </a:lnTo>
                <a:lnTo>
                  <a:pt x="608" y="248"/>
                </a:lnTo>
                <a:lnTo>
                  <a:pt x="608" y="250"/>
                </a:lnTo>
                <a:lnTo>
                  <a:pt x="608" y="251"/>
                </a:lnTo>
                <a:lnTo>
                  <a:pt x="608" y="274"/>
                </a:lnTo>
                <a:lnTo>
                  <a:pt x="608" y="276"/>
                </a:lnTo>
                <a:lnTo>
                  <a:pt x="609" y="297"/>
                </a:lnTo>
                <a:lnTo>
                  <a:pt x="609" y="299"/>
                </a:lnTo>
                <a:lnTo>
                  <a:pt x="609" y="313"/>
                </a:lnTo>
                <a:lnTo>
                  <a:pt x="610" y="315"/>
                </a:lnTo>
                <a:lnTo>
                  <a:pt x="610" y="324"/>
                </a:lnTo>
                <a:lnTo>
                  <a:pt x="610" y="325"/>
                </a:lnTo>
                <a:lnTo>
                  <a:pt x="610" y="332"/>
                </a:lnTo>
                <a:lnTo>
                  <a:pt x="611" y="333"/>
                </a:lnTo>
                <a:lnTo>
                  <a:pt x="611" y="340"/>
                </a:lnTo>
                <a:lnTo>
                  <a:pt x="611" y="339"/>
                </a:lnTo>
                <a:lnTo>
                  <a:pt x="611" y="339"/>
                </a:lnTo>
                <a:lnTo>
                  <a:pt x="612" y="344"/>
                </a:lnTo>
                <a:lnTo>
                  <a:pt x="612" y="344"/>
                </a:lnTo>
                <a:lnTo>
                  <a:pt x="612" y="344"/>
                </a:lnTo>
                <a:lnTo>
                  <a:pt x="612" y="349"/>
                </a:lnTo>
                <a:lnTo>
                  <a:pt x="612" y="350"/>
                </a:lnTo>
                <a:lnTo>
                  <a:pt x="612" y="350"/>
                </a:lnTo>
                <a:lnTo>
                  <a:pt x="613" y="354"/>
                </a:lnTo>
                <a:lnTo>
                  <a:pt x="613" y="354"/>
                </a:lnTo>
                <a:lnTo>
                  <a:pt x="613" y="360"/>
                </a:lnTo>
                <a:lnTo>
                  <a:pt x="613" y="359"/>
                </a:lnTo>
                <a:lnTo>
                  <a:pt x="613" y="360"/>
                </a:lnTo>
                <a:lnTo>
                  <a:pt x="614" y="366"/>
                </a:lnTo>
                <a:lnTo>
                  <a:pt x="614" y="367"/>
                </a:lnTo>
                <a:lnTo>
                  <a:pt x="614" y="367"/>
                </a:lnTo>
                <a:lnTo>
                  <a:pt x="614" y="342"/>
                </a:lnTo>
                <a:lnTo>
                  <a:pt x="615" y="333"/>
                </a:lnTo>
                <a:lnTo>
                  <a:pt x="615" y="161"/>
                </a:lnTo>
                <a:lnTo>
                  <a:pt x="615" y="145"/>
                </a:lnTo>
                <a:lnTo>
                  <a:pt x="615" y="77"/>
                </a:lnTo>
                <a:lnTo>
                  <a:pt x="615" y="80"/>
                </a:lnTo>
                <a:lnTo>
                  <a:pt x="615" y="84"/>
                </a:lnTo>
                <a:lnTo>
                  <a:pt x="616" y="184"/>
                </a:lnTo>
                <a:lnTo>
                  <a:pt x="616" y="195"/>
                </a:lnTo>
                <a:lnTo>
                  <a:pt x="617" y="257"/>
                </a:lnTo>
                <a:lnTo>
                  <a:pt x="617" y="260"/>
                </a:lnTo>
                <a:lnTo>
                  <a:pt x="617" y="271"/>
                </a:lnTo>
                <a:lnTo>
                  <a:pt x="617" y="271"/>
                </a:lnTo>
                <a:lnTo>
                  <a:pt x="617" y="272"/>
                </a:lnTo>
                <a:lnTo>
                  <a:pt x="618" y="284"/>
                </a:lnTo>
                <a:lnTo>
                  <a:pt x="618" y="284"/>
                </a:lnTo>
                <a:lnTo>
                  <a:pt x="618" y="287"/>
                </a:lnTo>
                <a:lnTo>
                  <a:pt x="618" y="282"/>
                </a:lnTo>
                <a:lnTo>
                  <a:pt x="618" y="280"/>
                </a:lnTo>
                <a:lnTo>
                  <a:pt x="619" y="254"/>
                </a:lnTo>
                <a:lnTo>
                  <a:pt x="619" y="251"/>
                </a:lnTo>
                <a:lnTo>
                  <a:pt x="619" y="243"/>
                </a:lnTo>
                <a:lnTo>
                  <a:pt x="619" y="245"/>
                </a:lnTo>
                <a:lnTo>
                  <a:pt x="620" y="247"/>
                </a:lnTo>
                <a:lnTo>
                  <a:pt x="620" y="274"/>
                </a:lnTo>
                <a:lnTo>
                  <a:pt x="620" y="277"/>
                </a:lnTo>
                <a:lnTo>
                  <a:pt x="621" y="300"/>
                </a:lnTo>
                <a:lnTo>
                  <a:pt x="621" y="301"/>
                </a:lnTo>
                <a:lnTo>
                  <a:pt x="621" y="313"/>
                </a:lnTo>
                <a:lnTo>
                  <a:pt x="621" y="314"/>
                </a:lnTo>
                <a:lnTo>
                  <a:pt x="622" y="323"/>
                </a:lnTo>
                <a:lnTo>
                  <a:pt x="622" y="323"/>
                </a:lnTo>
                <a:lnTo>
                  <a:pt x="622" y="330"/>
                </a:lnTo>
                <a:lnTo>
                  <a:pt x="623" y="330"/>
                </a:lnTo>
                <a:lnTo>
                  <a:pt x="623" y="337"/>
                </a:lnTo>
                <a:lnTo>
                  <a:pt x="623" y="337"/>
                </a:lnTo>
                <a:lnTo>
                  <a:pt x="623" y="342"/>
                </a:lnTo>
                <a:lnTo>
                  <a:pt x="623" y="341"/>
                </a:lnTo>
                <a:lnTo>
                  <a:pt x="624" y="342"/>
                </a:lnTo>
                <a:lnTo>
                  <a:pt x="624" y="346"/>
                </a:lnTo>
                <a:lnTo>
                  <a:pt x="624" y="345"/>
                </a:lnTo>
                <a:lnTo>
                  <a:pt x="624" y="346"/>
                </a:lnTo>
                <a:lnTo>
                  <a:pt x="625" y="351"/>
                </a:lnTo>
                <a:lnTo>
                  <a:pt x="625" y="351"/>
                </a:lnTo>
                <a:lnTo>
                  <a:pt x="625" y="359"/>
                </a:lnTo>
                <a:lnTo>
                  <a:pt x="625" y="360"/>
                </a:lnTo>
                <a:lnTo>
                  <a:pt x="625" y="361"/>
                </a:lnTo>
                <a:lnTo>
                  <a:pt x="626" y="338"/>
                </a:lnTo>
                <a:lnTo>
                  <a:pt x="626" y="328"/>
                </a:lnTo>
                <a:lnTo>
                  <a:pt x="626" y="154"/>
                </a:lnTo>
                <a:lnTo>
                  <a:pt x="626" y="138"/>
                </a:lnTo>
                <a:lnTo>
                  <a:pt x="627" y="66"/>
                </a:lnTo>
                <a:lnTo>
                  <a:pt x="627" y="71"/>
                </a:lnTo>
                <a:lnTo>
                  <a:pt x="627" y="78"/>
                </a:lnTo>
                <a:lnTo>
                  <a:pt x="627" y="177"/>
                </a:lnTo>
                <a:lnTo>
                  <a:pt x="627" y="185"/>
                </a:lnTo>
                <a:lnTo>
                  <a:pt x="628" y="248"/>
                </a:lnTo>
                <a:lnTo>
                  <a:pt x="628" y="251"/>
                </a:lnTo>
                <a:lnTo>
                  <a:pt x="628" y="261"/>
                </a:lnTo>
                <a:lnTo>
                  <a:pt x="629" y="262"/>
                </a:lnTo>
                <a:lnTo>
                  <a:pt x="629" y="261"/>
                </a:lnTo>
                <a:lnTo>
                  <a:pt x="629" y="274"/>
                </a:lnTo>
                <a:lnTo>
                  <a:pt x="629" y="275"/>
                </a:lnTo>
                <a:lnTo>
                  <a:pt x="629" y="278"/>
                </a:lnTo>
                <a:lnTo>
                  <a:pt x="630" y="275"/>
                </a:lnTo>
                <a:lnTo>
                  <a:pt x="630" y="274"/>
                </a:lnTo>
                <a:lnTo>
                  <a:pt x="630" y="256"/>
                </a:lnTo>
                <a:lnTo>
                  <a:pt x="630" y="255"/>
                </a:lnTo>
                <a:lnTo>
                  <a:pt x="631" y="246"/>
                </a:lnTo>
                <a:lnTo>
                  <a:pt x="631" y="248"/>
                </a:lnTo>
                <a:lnTo>
                  <a:pt x="631" y="249"/>
                </a:lnTo>
                <a:lnTo>
                  <a:pt x="631" y="274"/>
                </a:lnTo>
                <a:lnTo>
                  <a:pt x="632" y="275"/>
                </a:lnTo>
                <a:lnTo>
                  <a:pt x="632" y="298"/>
                </a:lnTo>
                <a:lnTo>
                  <a:pt x="632" y="300"/>
                </a:lnTo>
                <a:lnTo>
                  <a:pt x="632" y="314"/>
                </a:lnTo>
                <a:lnTo>
                  <a:pt x="633" y="316"/>
                </a:lnTo>
                <a:lnTo>
                  <a:pt x="633" y="324"/>
                </a:lnTo>
                <a:lnTo>
                  <a:pt x="633" y="324"/>
                </a:lnTo>
                <a:lnTo>
                  <a:pt x="634" y="331"/>
                </a:lnTo>
                <a:lnTo>
                  <a:pt x="634" y="331"/>
                </a:lnTo>
                <a:lnTo>
                  <a:pt x="634" y="337"/>
                </a:lnTo>
                <a:lnTo>
                  <a:pt x="634" y="339"/>
                </a:lnTo>
                <a:lnTo>
                  <a:pt x="635" y="344"/>
                </a:lnTo>
                <a:lnTo>
                  <a:pt x="635" y="344"/>
                </a:lnTo>
                <a:lnTo>
                  <a:pt x="635" y="351"/>
                </a:lnTo>
                <a:lnTo>
                  <a:pt x="636" y="351"/>
                </a:lnTo>
                <a:lnTo>
                  <a:pt x="636" y="354"/>
                </a:lnTo>
                <a:lnTo>
                  <a:pt x="636" y="354"/>
                </a:lnTo>
                <a:lnTo>
                  <a:pt x="636" y="360"/>
                </a:lnTo>
                <a:lnTo>
                  <a:pt x="637" y="362"/>
                </a:lnTo>
                <a:lnTo>
                  <a:pt x="637" y="368"/>
                </a:lnTo>
                <a:lnTo>
                  <a:pt x="637" y="368"/>
                </a:lnTo>
                <a:lnTo>
                  <a:pt x="637" y="369"/>
                </a:lnTo>
                <a:lnTo>
                  <a:pt x="637" y="369"/>
                </a:lnTo>
                <a:lnTo>
                  <a:pt x="637" y="327"/>
                </a:lnTo>
                <a:lnTo>
                  <a:pt x="638" y="315"/>
                </a:lnTo>
                <a:lnTo>
                  <a:pt x="638" y="126"/>
                </a:lnTo>
                <a:lnTo>
                  <a:pt x="638" y="111"/>
                </a:lnTo>
                <a:lnTo>
                  <a:pt x="639" y="59"/>
                </a:lnTo>
                <a:lnTo>
                  <a:pt x="639" y="69"/>
                </a:lnTo>
                <a:lnTo>
                  <a:pt x="639" y="77"/>
                </a:lnTo>
                <a:lnTo>
                  <a:pt x="639" y="186"/>
                </a:lnTo>
                <a:lnTo>
                  <a:pt x="639" y="194"/>
                </a:lnTo>
                <a:lnTo>
                  <a:pt x="640" y="248"/>
                </a:lnTo>
                <a:lnTo>
                  <a:pt x="640" y="251"/>
                </a:lnTo>
                <a:lnTo>
                  <a:pt x="640" y="258"/>
                </a:lnTo>
                <a:lnTo>
                  <a:pt x="640" y="257"/>
                </a:lnTo>
                <a:lnTo>
                  <a:pt x="641" y="256"/>
                </a:lnTo>
                <a:lnTo>
                  <a:pt x="641" y="271"/>
                </a:lnTo>
                <a:lnTo>
                  <a:pt x="641" y="272"/>
                </a:lnTo>
                <a:lnTo>
                  <a:pt x="641" y="276"/>
                </a:lnTo>
                <a:lnTo>
                  <a:pt x="641" y="273"/>
                </a:lnTo>
                <a:lnTo>
                  <a:pt x="641" y="273"/>
                </a:lnTo>
                <a:lnTo>
                  <a:pt x="642" y="254"/>
                </a:lnTo>
                <a:lnTo>
                  <a:pt x="642" y="253"/>
                </a:lnTo>
                <a:lnTo>
                  <a:pt x="643" y="246"/>
                </a:lnTo>
                <a:lnTo>
                  <a:pt x="643" y="249"/>
                </a:lnTo>
                <a:lnTo>
                  <a:pt x="643" y="249"/>
                </a:lnTo>
                <a:lnTo>
                  <a:pt x="643" y="276"/>
                </a:lnTo>
                <a:lnTo>
                  <a:pt x="643" y="278"/>
                </a:lnTo>
                <a:lnTo>
                  <a:pt x="644" y="300"/>
                </a:lnTo>
                <a:lnTo>
                  <a:pt x="644" y="302"/>
                </a:lnTo>
                <a:lnTo>
                  <a:pt x="644" y="315"/>
                </a:lnTo>
                <a:lnTo>
                  <a:pt x="644" y="314"/>
                </a:lnTo>
                <a:lnTo>
                  <a:pt x="645" y="326"/>
                </a:lnTo>
                <a:lnTo>
                  <a:pt x="645" y="327"/>
                </a:lnTo>
                <a:lnTo>
                  <a:pt x="645" y="327"/>
                </a:lnTo>
                <a:lnTo>
                  <a:pt x="645" y="334"/>
                </a:lnTo>
                <a:lnTo>
                  <a:pt x="646" y="335"/>
                </a:lnTo>
                <a:lnTo>
                  <a:pt x="646" y="341"/>
                </a:lnTo>
                <a:lnTo>
                  <a:pt x="646" y="341"/>
                </a:lnTo>
                <a:lnTo>
                  <a:pt x="647" y="347"/>
                </a:lnTo>
                <a:lnTo>
                  <a:pt x="647" y="346"/>
                </a:lnTo>
                <a:lnTo>
                  <a:pt x="647" y="347"/>
                </a:lnTo>
                <a:lnTo>
                  <a:pt x="647" y="352"/>
                </a:lnTo>
                <a:lnTo>
                  <a:pt x="647" y="352"/>
                </a:lnTo>
                <a:lnTo>
                  <a:pt x="647" y="353"/>
                </a:lnTo>
                <a:lnTo>
                  <a:pt x="648" y="357"/>
                </a:lnTo>
                <a:lnTo>
                  <a:pt x="648" y="356"/>
                </a:lnTo>
                <a:lnTo>
                  <a:pt x="648" y="363"/>
                </a:lnTo>
                <a:lnTo>
                  <a:pt x="649" y="363"/>
                </a:lnTo>
                <a:lnTo>
                  <a:pt x="649" y="370"/>
                </a:lnTo>
                <a:lnTo>
                  <a:pt x="649" y="371"/>
                </a:lnTo>
                <a:lnTo>
                  <a:pt x="649" y="374"/>
                </a:lnTo>
                <a:lnTo>
                  <a:pt x="649" y="365"/>
                </a:lnTo>
                <a:lnTo>
                  <a:pt x="650" y="361"/>
                </a:lnTo>
                <a:lnTo>
                  <a:pt x="650" y="200"/>
                </a:lnTo>
                <a:lnTo>
                  <a:pt x="650" y="181"/>
                </a:lnTo>
                <a:lnTo>
                  <a:pt x="650" y="67"/>
                </a:lnTo>
                <a:lnTo>
                  <a:pt x="650" y="66"/>
                </a:lnTo>
                <a:lnTo>
                  <a:pt x="651" y="163"/>
                </a:lnTo>
                <a:lnTo>
                  <a:pt x="651" y="173"/>
                </a:lnTo>
                <a:lnTo>
                  <a:pt x="652" y="255"/>
                </a:lnTo>
                <a:lnTo>
                  <a:pt x="652" y="259"/>
                </a:lnTo>
                <a:lnTo>
                  <a:pt x="652" y="275"/>
                </a:lnTo>
                <a:lnTo>
                  <a:pt x="652" y="274"/>
                </a:lnTo>
                <a:lnTo>
                  <a:pt x="652" y="275"/>
                </a:lnTo>
                <a:lnTo>
                  <a:pt x="652" y="274"/>
                </a:lnTo>
                <a:lnTo>
                  <a:pt x="653" y="282"/>
                </a:lnTo>
                <a:lnTo>
                  <a:pt x="653" y="283"/>
                </a:lnTo>
                <a:lnTo>
                  <a:pt x="653" y="289"/>
                </a:lnTo>
                <a:lnTo>
                  <a:pt x="653" y="287"/>
                </a:lnTo>
                <a:lnTo>
                  <a:pt x="653" y="287"/>
                </a:lnTo>
                <a:lnTo>
                  <a:pt x="654" y="266"/>
                </a:lnTo>
                <a:lnTo>
                  <a:pt x="654" y="264"/>
                </a:lnTo>
                <a:lnTo>
                  <a:pt x="654" y="248"/>
                </a:lnTo>
                <a:lnTo>
                  <a:pt x="655" y="249"/>
                </a:lnTo>
                <a:lnTo>
                  <a:pt x="655" y="274"/>
                </a:lnTo>
                <a:lnTo>
                  <a:pt x="655" y="276"/>
                </a:lnTo>
                <a:lnTo>
                  <a:pt x="656" y="303"/>
                </a:lnTo>
                <a:lnTo>
                  <a:pt x="656" y="304"/>
                </a:lnTo>
                <a:lnTo>
                  <a:pt x="656" y="317"/>
                </a:lnTo>
                <a:lnTo>
                  <a:pt x="656" y="318"/>
                </a:lnTo>
                <a:lnTo>
                  <a:pt x="657" y="326"/>
                </a:lnTo>
                <a:lnTo>
                  <a:pt x="657" y="325"/>
                </a:lnTo>
                <a:lnTo>
                  <a:pt x="657" y="327"/>
                </a:lnTo>
                <a:lnTo>
                  <a:pt x="657" y="332"/>
                </a:lnTo>
                <a:lnTo>
                  <a:pt x="657" y="332"/>
                </a:lnTo>
                <a:lnTo>
                  <a:pt x="658" y="333"/>
                </a:lnTo>
                <a:lnTo>
                  <a:pt x="658" y="338"/>
                </a:lnTo>
                <a:lnTo>
                  <a:pt x="658" y="338"/>
                </a:lnTo>
                <a:lnTo>
                  <a:pt x="658" y="344"/>
                </a:lnTo>
                <a:lnTo>
                  <a:pt x="659" y="344"/>
                </a:lnTo>
                <a:lnTo>
                  <a:pt x="659" y="348"/>
                </a:lnTo>
                <a:lnTo>
                  <a:pt x="659" y="348"/>
                </a:lnTo>
                <a:lnTo>
                  <a:pt x="660" y="353"/>
                </a:lnTo>
                <a:lnTo>
                  <a:pt x="660" y="354"/>
                </a:lnTo>
                <a:lnTo>
                  <a:pt x="660" y="362"/>
                </a:lnTo>
                <a:lnTo>
                  <a:pt x="660" y="363"/>
                </a:lnTo>
                <a:lnTo>
                  <a:pt x="661" y="365"/>
                </a:lnTo>
                <a:lnTo>
                  <a:pt x="661" y="359"/>
                </a:lnTo>
                <a:lnTo>
                  <a:pt x="661" y="356"/>
                </a:lnTo>
                <a:lnTo>
                  <a:pt x="661" y="215"/>
                </a:lnTo>
                <a:lnTo>
                  <a:pt x="662" y="197"/>
                </a:lnTo>
                <a:lnTo>
                  <a:pt x="662" y="71"/>
                </a:lnTo>
                <a:lnTo>
                  <a:pt x="662" y="68"/>
                </a:lnTo>
                <a:lnTo>
                  <a:pt x="662" y="67"/>
                </a:lnTo>
                <a:lnTo>
                  <a:pt x="662" y="156"/>
                </a:lnTo>
                <a:lnTo>
                  <a:pt x="663" y="167"/>
                </a:lnTo>
                <a:lnTo>
                  <a:pt x="663" y="256"/>
                </a:lnTo>
                <a:lnTo>
                  <a:pt x="663" y="259"/>
                </a:lnTo>
                <a:lnTo>
                  <a:pt x="663" y="279"/>
                </a:lnTo>
                <a:lnTo>
                  <a:pt x="664" y="279"/>
                </a:lnTo>
                <a:lnTo>
                  <a:pt x="664" y="289"/>
                </a:lnTo>
                <a:lnTo>
                  <a:pt x="664" y="291"/>
                </a:lnTo>
                <a:lnTo>
                  <a:pt x="664" y="294"/>
                </a:lnTo>
                <a:lnTo>
                  <a:pt x="665" y="294"/>
                </a:lnTo>
                <a:lnTo>
                  <a:pt x="665" y="291"/>
                </a:lnTo>
                <a:lnTo>
                  <a:pt x="665" y="269"/>
                </a:lnTo>
                <a:lnTo>
                  <a:pt x="665" y="267"/>
                </a:lnTo>
                <a:lnTo>
                  <a:pt x="666" y="252"/>
                </a:lnTo>
                <a:lnTo>
                  <a:pt x="666" y="252"/>
                </a:lnTo>
                <a:lnTo>
                  <a:pt x="666" y="253"/>
                </a:lnTo>
                <a:lnTo>
                  <a:pt x="666" y="279"/>
                </a:lnTo>
                <a:lnTo>
                  <a:pt x="667" y="281"/>
                </a:lnTo>
                <a:lnTo>
                  <a:pt x="667" y="307"/>
                </a:lnTo>
                <a:lnTo>
                  <a:pt x="667" y="310"/>
                </a:lnTo>
                <a:lnTo>
                  <a:pt x="667" y="323"/>
                </a:lnTo>
                <a:lnTo>
                  <a:pt x="667" y="324"/>
                </a:lnTo>
                <a:lnTo>
                  <a:pt x="668" y="334"/>
                </a:lnTo>
                <a:lnTo>
                  <a:pt x="668" y="333"/>
                </a:lnTo>
                <a:lnTo>
                  <a:pt x="669" y="341"/>
                </a:lnTo>
                <a:lnTo>
                  <a:pt x="669" y="342"/>
                </a:lnTo>
                <a:lnTo>
                  <a:pt x="669" y="347"/>
                </a:lnTo>
                <a:lnTo>
                  <a:pt x="669" y="349"/>
                </a:lnTo>
                <a:lnTo>
                  <a:pt x="670" y="354"/>
                </a:lnTo>
                <a:lnTo>
                  <a:pt x="670" y="355"/>
                </a:lnTo>
                <a:lnTo>
                  <a:pt x="670" y="360"/>
                </a:lnTo>
                <a:lnTo>
                  <a:pt x="670" y="361"/>
                </a:lnTo>
                <a:lnTo>
                  <a:pt x="671" y="361"/>
                </a:lnTo>
                <a:lnTo>
                  <a:pt x="671" y="364"/>
                </a:lnTo>
                <a:lnTo>
                  <a:pt x="671" y="363"/>
                </a:lnTo>
                <a:lnTo>
                  <a:pt x="671" y="363"/>
                </a:lnTo>
                <a:lnTo>
                  <a:pt x="671" y="369"/>
                </a:lnTo>
                <a:lnTo>
                  <a:pt x="671" y="369"/>
                </a:lnTo>
                <a:lnTo>
                  <a:pt x="672" y="370"/>
                </a:lnTo>
                <a:lnTo>
                  <a:pt x="672" y="377"/>
                </a:lnTo>
                <a:lnTo>
                  <a:pt x="672" y="377"/>
                </a:lnTo>
                <a:lnTo>
                  <a:pt x="672" y="377"/>
                </a:lnTo>
                <a:lnTo>
                  <a:pt x="673" y="322"/>
                </a:lnTo>
                <a:lnTo>
                  <a:pt x="673" y="309"/>
                </a:lnTo>
                <a:lnTo>
                  <a:pt x="673" y="118"/>
                </a:lnTo>
                <a:lnTo>
                  <a:pt x="673" y="105"/>
                </a:lnTo>
                <a:lnTo>
                  <a:pt x="674" y="65"/>
                </a:lnTo>
                <a:lnTo>
                  <a:pt x="674" y="84"/>
                </a:lnTo>
                <a:lnTo>
                  <a:pt x="674" y="93"/>
                </a:lnTo>
                <a:lnTo>
                  <a:pt x="674" y="205"/>
                </a:lnTo>
                <a:lnTo>
                  <a:pt x="675" y="213"/>
                </a:lnTo>
                <a:lnTo>
                  <a:pt x="675" y="261"/>
                </a:lnTo>
                <a:lnTo>
                  <a:pt x="675" y="264"/>
                </a:lnTo>
                <a:lnTo>
                  <a:pt x="675" y="267"/>
                </a:lnTo>
                <a:lnTo>
                  <a:pt x="675" y="267"/>
                </a:lnTo>
                <a:lnTo>
                  <a:pt x="676" y="266"/>
                </a:lnTo>
                <a:lnTo>
                  <a:pt x="676" y="280"/>
                </a:lnTo>
                <a:lnTo>
                  <a:pt x="676" y="282"/>
                </a:lnTo>
                <a:lnTo>
                  <a:pt x="676" y="286"/>
                </a:lnTo>
                <a:lnTo>
                  <a:pt x="676" y="283"/>
                </a:lnTo>
                <a:lnTo>
                  <a:pt x="676" y="283"/>
                </a:lnTo>
                <a:lnTo>
                  <a:pt x="677" y="266"/>
                </a:lnTo>
                <a:lnTo>
                  <a:pt x="677" y="265"/>
                </a:lnTo>
                <a:lnTo>
                  <a:pt x="678" y="257"/>
                </a:lnTo>
                <a:lnTo>
                  <a:pt x="678" y="260"/>
                </a:lnTo>
                <a:lnTo>
                  <a:pt x="678" y="261"/>
                </a:lnTo>
                <a:lnTo>
                  <a:pt x="678" y="285"/>
                </a:lnTo>
                <a:lnTo>
                  <a:pt x="678" y="287"/>
                </a:lnTo>
                <a:lnTo>
                  <a:pt x="679" y="312"/>
                </a:lnTo>
                <a:lnTo>
                  <a:pt x="679" y="312"/>
                </a:lnTo>
                <a:lnTo>
                  <a:pt x="679" y="326"/>
                </a:lnTo>
                <a:lnTo>
                  <a:pt x="679" y="326"/>
                </a:lnTo>
                <a:lnTo>
                  <a:pt x="680" y="336"/>
                </a:lnTo>
                <a:lnTo>
                  <a:pt x="680" y="336"/>
                </a:lnTo>
                <a:lnTo>
                  <a:pt x="680" y="344"/>
                </a:lnTo>
                <a:lnTo>
                  <a:pt x="681" y="344"/>
                </a:lnTo>
                <a:lnTo>
                  <a:pt x="681" y="351"/>
                </a:lnTo>
                <a:lnTo>
                  <a:pt x="681" y="351"/>
                </a:lnTo>
                <a:lnTo>
                  <a:pt x="682" y="357"/>
                </a:lnTo>
                <a:lnTo>
                  <a:pt x="682" y="357"/>
                </a:lnTo>
                <a:lnTo>
                  <a:pt x="682" y="363"/>
                </a:lnTo>
                <a:lnTo>
                  <a:pt x="682" y="362"/>
                </a:lnTo>
                <a:lnTo>
                  <a:pt x="682" y="363"/>
                </a:lnTo>
                <a:lnTo>
                  <a:pt x="682" y="363"/>
                </a:lnTo>
                <a:lnTo>
                  <a:pt x="683" y="367"/>
                </a:lnTo>
                <a:lnTo>
                  <a:pt x="683" y="368"/>
                </a:lnTo>
                <a:lnTo>
                  <a:pt x="683" y="375"/>
                </a:lnTo>
                <a:lnTo>
                  <a:pt x="684" y="375"/>
                </a:lnTo>
                <a:lnTo>
                  <a:pt x="684" y="382"/>
                </a:lnTo>
                <a:lnTo>
                  <a:pt x="684" y="382"/>
                </a:lnTo>
                <a:lnTo>
                  <a:pt x="684" y="381"/>
                </a:lnTo>
                <a:lnTo>
                  <a:pt x="684" y="308"/>
                </a:lnTo>
                <a:lnTo>
                  <a:pt x="685" y="291"/>
                </a:lnTo>
                <a:lnTo>
                  <a:pt x="685" y="123"/>
                </a:lnTo>
                <a:lnTo>
                  <a:pt x="685" y="109"/>
                </a:lnTo>
                <a:lnTo>
                  <a:pt x="685" y="76"/>
                </a:lnTo>
                <a:lnTo>
                  <a:pt x="686" y="108"/>
                </a:lnTo>
                <a:lnTo>
                  <a:pt x="686" y="117"/>
                </a:lnTo>
                <a:lnTo>
                  <a:pt x="686" y="227"/>
                </a:lnTo>
                <a:lnTo>
                  <a:pt x="686" y="235"/>
                </a:lnTo>
                <a:lnTo>
                  <a:pt x="687" y="276"/>
                </a:lnTo>
                <a:lnTo>
                  <a:pt x="687" y="276"/>
                </a:lnTo>
                <a:lnTo>
                  <a:pt x="687" y="281"/>
                </a:lnTo>
                <a:lnTo>
                  <a:pt x="687" y="282"/>
                </a:lnTo>
                <a:lnTo>
                  <a:pt x="688" y="294"/>
                </a:lnTo>
                <a:lnTo>
                  <a:pt x="688" y="294"/>
                </a:lnTo>
                <a:lnTo>
                  <a:pt x="688" y="297"/>
                </a:lnTo>
                <a:lnTo>
                  <a:pt x="688" y="290"/>
                </a:lnTo>
                <a:lnTo>
                  <a:pt x="689" y="287"/>
                </a:lnTo>
                <a:lnTo>
                  <a:pt x="689" y="264"/>
                </a:lnTo>
                <a:lnTo>
                  <a:pt x="689" y="261"/>
                </a:lnTo>
                <a:lnTo>
                  <a:pt x="689" y="257"/>
                </a:lnTo>
                <a:lnTo>
                  <a:pt x="689" y="265"/>
                </a:lnTo>
                <a:lnTo>
                  <a:pt x="690" y="269"/>
                </a:lnTo>
                <a:lnTo>
                  <a:pt x="690" y="298"/>
                </a:lnTo>
                <a:lnTo>
                  <a:pt x="690" y="300"/>
                </a:lnTo>
                <a:lnTo>
                  <a:pt x="691" y="319"/>
                </a:lnTo>
                <a:lnTo>
                  <a:pt x="691" y="320"/>
                </a:lnTo>
                <a:lnTo>
                  <a:pt x="691" y="332"/>
                </a:lnTo>
                <a:lnTo>
                  <a:pt x="691" y="333"/>
                </a:lnTo>
                <a:lnTo>
                  <a:pt x="692" y="343"/>
                </a:lnTo>
                <a:lnTo>
                  <a:pt x="692" y="342"/>
                </a:lnTo>
                <a:lnTo>
                  <a:pt x="692" y="349"/>
                </a:lnTo>
                <a:lnTo>
                  <a:pt x="693" y="349"/>
                </a:lnTo>
                <a:lnTo>
                  <a:pt x="693" y="354"/>
                </a:lnTo>
                <a:lnTo>
                  <a:pt x="693" y="354"/>
                </a:lnTo>
                <a:lnTo>
                  <a:pt x="693" y="356"/>
                </a:lnTo>
                <a:lnTo>
                  <a:pt x="693" y="355"/>
                </a:lnTo>
                <a:lnTo>
                  <a:pt x="693" y="358"/>
                </a:lnTo>
                <a:lnTo>
                  <a:pt x="693" y="359"/>
                </a:lnTo>
                <a:lnTo>
                  <a:pt x="694" y="361"/>
                </a:lnTo>
                <a:lnTo>
                  <a:pt x="694" y="360"/>
                </a:lnTo>
                <a:lnTo>
                  <a:pt x="694" y="361"/>
                </a:lnTo>
                <a:lnTo>
                  <a:pt x="695" y="367"/>
                </a:lnTo>
                <a:lnTo>
                  <a:pt x="695" y="366"/>
                </a:lnTo>
                <a:lnTo>
                  <a:pt x="695" y="367"/>
                </a:lnTo>
                <a:lnTo>
                  <a:pt x="695" y="375"/>
                </a:lnTo>
                <a:lnTo>
                  <a:pt x="695" y="375"/>
                </a:lnTo>
                <a:lnTo>
                  <a:pt x="695" y="375"/>
                </a:lnTo>
                <a:lnTo>
                  <a:pt x="696" y="320"/>
                </a:lnTo>
                <a:lnTo>
                  <a:pt x="696" y="305"/>
                </a:lnTo>
                <a:lnTo>
                  <a:pt x="696" y="127"/>
                </a:lnTo>
                <a:lnTo>
                  <a:pt x="697" y="116"/>
                </a:lnTo>
                <a:lnTo>
                  <a:pt x="697" y="85"/>
                </a:lnTo>
                <a:lnTo>
                  <a:pt x="697" y="109"/>
                </a:lnTo>
                <a:lnTo>
                  <a:pt x="697" y="120"/>
                </a:lnTo>
                <a:lnTo>
                  <a:pt x="697" y="232"/>
                </a:lnTo>
                <a:lnTo>
                  <a:pt x="698" y="240"/>
                </a:lnTo>
                <a:lnTo>
                  <a:pt x="698" y="287"/>
                </a:lnTo>
                <a:lnTo>
                  <a:pt x="698" y="289"/>
                </a:lnTo>
                <a:lnTo>
                  <a:pt x="699" y="298"/>
                </a:lnTo>
                <a:lnTo>
                  <a:pt x="699" y="298"/>
                </a:lnTo>
                <a:lnTo>
                  <a:pt x="699" y="308"/>
                </a:lnTo>
                <a:lnTo>
                  <a:pt x="699" y="308"/>
                </a:lnTo>
                <a:lnTo>
                  <a:pt x="700" y="293"/>
                </a:lnTo>
                <a:lnTo>
                  <a:pt x="700" y="290"/>
                </a:lnTo>
                <a:lnTo>
                  <a:pt x="700" y="265"/>
                </a:lnTo>
                <a:lnTo>
                  <a:pt x="700" y="264"/>
                </a:lnTo>
                <a:lnTo>
                  <a:pt x="700" y="262"/>
                </a:lnTo>
                <a:lnTo>
                  <a:pt x="701" y="273"/>
                </a:lnTo>
                <a:lnTo>
                  <a:pt x="701" y="275"/>
                </a:lnTo>
                <a:lnTo>
                  <a:pt x="701" y="304"/>
                </a:lnTo>
                <a:lnTo>
                  <a:pt x="702" y="308"/>
                </a:lnTo>
                <a:lnTo>
                  <a:pt x="702" y="327"/>
                </a:lnTo>
                <a:lnTo>
                  <a:pt x="702" y="329"/>
                </a:lnTo>
                <a:lnTo>
                  <a:pt x="702" y="340"/>
                </a:lnTo>
                <a:lnTo>
                  <a:pt x="702" y="341"/>
                </a:lnTo>
                <a:lnTo>
                  <a:pt x="703" y="347"/>
                </a:lnTo>
                <a:lnTo>
                  <a:pt x="703" y="349"/>
                </a:lnTo>
                <a:lnTo>
                  <a:pt x="704" y="355"/>
                </a:lnTo>
                <a:lnTo>
                  <a:pt x="704" y="356"/>
                </a:lnTo>
                <a:lnTo>
                  <a:pt x="704" y="360"/>
                </a:lnTo>
                <a:lnTo>
                  <a:pt x="704" y="361"/>
                </a:lnTo>
                <a:lnTo>
                  <a:pt x="705" y="367"/>
                </a:lnTo>
                <a:lnTo>
                  <a:pt x="705" y="367"/>
                </a:lnTo>
                <a:lnTo>
                  <a:pt x="705" y="367"/>
                </a:lnTo>
                <a:lnTo>
                  <a:pt x="705" y="371"/>
                </a:lnTo>
                <a:lnTo>
                  <a:pt x="705" y="371"/>
                </a:lnTo>
                <a:lnTo>
                  <a:pt x="705" y="370"/>
                </a:lnTo>
                <a:lnTo>
                  <a:pt x="706" y="375"/>
                </a:lnTo>
                <a:lnTo>
                  <a:pt x="706" y="375"/>
                </a:lnTo>
                <a:lnTo>
                  <a:pt x="706" y="375"/>
                </a:lnTo>
                <a:lnTo>
                  <a:pt x="706" y="382"/>
                </a:lnTo>
                <a:lnTo>
                  <a:pt x="706" y="382"/>
                </a:lnTo>
                <a:lnTo>
                  <a:pt x="707" y="382"/>
                </a:lnTo>
                <a:lnTo>
                  <a:pt x="707" y="384"/>
                </a:lnTo>
                <a:lnTo>
                  <a:pt x="707" y="359"/>
                </a:lnTo>
                <a:lnTo>
                  <a:pt x="707" y="349"/>
                </a:lnTo>
                <a:lnTo>
                  <a:pt x="708" y="167"/>
                </a:lnTo>
                <a:lnTo>
                  <a:pt x="708" y="150"/>
                </a:lnTo>
                <a:lnTo>
                  <a:pt x="708" y="78"/>
                </a:lnTo>
                <a:lnTo>
                  <a:pt x="708" y="78"/>
                </a:lnTo>
                <a:lnTo>
                  <a:pt x="708" y="83"/>
                </a:lnTo>
                <a:lnTo>
                  <a:pt x="709" y="191"/>
                </a:lnTo>
                <a:lnTo>
                  <a:pt x="709" y="200"/>
                </a:lnTo>
                <a:lnTo>
                  <a:pt x="709" y="262"/>
                </a:lnTo>
                <a:lnTo>
                  <a:pt x="710" y="264"/>
                </a:lnTo>
                <a:lnTo>
                  <a:pt x="710" y="274"/>
                </a:lnTo>
                <a:lnTo>
                  <a:pt x="710" y="273"/>
                </a:lnTo>
                <a:lnTo>
                  <a:pt x="710" y="274"/>
                </a:lnTo>
                <a:lnTo>
                  <a:pt x="710" y="273"/>
                </a:lnTo>
                <a:lnTo>
                  <a:pt x="710" y="283"/>
                </a:lnTo>
                <a:lnTo>
                  <a:pt x="711" y="284"/>
                </a:lnTo>
                <a:lnTo>
                  <a:pt x="711" y="291"/>
                </a:lnTo>
                <a:lnTo>
                  <a:pt x="711" y="290"/>
                </a:lnTo>
                <a:lnTo>
                  <a:pt x="711" y="290"/>
                </a:lnTo>
                <a:lnTo>
                  <a:pt x="712" y="274"/>
                </a:lnTo>
                <a:lnTo>
                  <a:pt x="712" y="273"/>
                </a:lnTo>
                <a:lnTo>
                  <a:pt x="712" y="261"/>
                </a:lnTo>
                <a:lnTo>
                  <a:pt x="712" y="263"/>
                </a:lnTo>
                <a:lnTo>
                  <a:pt x="712" y="263"/>
                </a:lnTo>
                <a:lnTo>
                  <a:pt x="713" y="283"/>
                </a:lnTo>
                <a:lnTo>
                  <a:pt x="713" y="286"/>
                </a:lnTo>
                <a:lnTo>
                  <a:pt x="713" y="310"/>
                </a:lnTo>
                <a:lnTo>
                  <a:pt x="713" y="313"/>
                </a:lnTo>
                <a:lnTo>
                  <a:pt x="714" y="327"/>
                </a:lnTo>
                <a:lnTo>
                  <a:pt x="714" y="328"/>
                </a:lnTo>
                <a:lnTo>
                  <a:pt x="714" y="337"/>
                </a:lnTo>
                <a:lnTo>
                  <a:pt x="714" y="337"/>
                </a:lnTo>
                <a:lnTo>
                  <a:pt x="715" y="339"/>
                </a:lnTo>
                <a:lnTo>
                  <a:pt x="715" y="346"/>
                </a:lnTo>
                <a:lnTo>
                  <a:pt x="715" y="345"/>
                </a:lnTo>
                <a:lnTo>
                  <a:pt x="715" y="347"/>
                </a:lnTo>
                <a:lnTo>
                  <a:pt x="715" y="353"/>
                </a:lnTo>
                <a:lnTo>
                  <a:pt x="716" y="353"/>
                </a:lnTo>
                <a:lnTo>
                  <a:pt x="716" y="353"/>
                </a:lnTo>
                <a:lnTo>
                  <a:pt x="716" y="359"/>
                </a:lnTo>
                <a:lnTo>
                  <a:pt x="716" y="359"/>
                </a:lnTo>
                <a:lnTo>
                  <a:pt x="717" y="364"/>
                </a:lnTo>
                <a:lnTo>
                  <a:pt x="717" y="364"/>
                </a:lnTo>
                <a:lnTo>
                  <a:pt x="717" y="369"/>
                </a:lnTo>
                <a:lnTo>
                  <a:pt x="717" y="369"/>
                </a:lnTo>
                <a:lnTo>
                  <a:pt x="717" y="369"/>
                </a:lnTo>
                <a:lnTo>
                  <a:pt x="717" y="369"/>
                </a:lnTo>
                <a:lnTo>
                  <a:pt x="718" y="374"/>
                </a:lnTo>
                <a:lnTo>
                  <a:pt x="718" y="375"/>
                </a:lnTo>
                <a:lnTo>
                  <a:pt x="718" y="382"/>
                </a:lnTo>
                <a:lnTo>
                  <a:pt x="718" y="382"/>
                </a:lnTo>
                <a:lnTo>
                  <a:pt x="719" y="382"/>
                </a:lnTo>
                <a:lnTo>
                  <a:pt x="719" y="383"/>
                </a:lnTo>
                <a:lnTo>
                  <a:pt x="719" y="340"/>
                </a:lnTo>
                <a:lnTo>
                  <a:pt x="719" y="327"/>
                </a:lnTo>
                <a:lnTo>
                  <a:pt x="719" y="156"/>
                </a:lnTo>
                <a:lnTo>
                  <a:pt x="719" y="142"/>
                </a:lnTo>
                <a:lnTo>
                  <a:pt x="720" y="78"/>
                </a:lnTo>
                <a:lnTo>
                  <a:pt x="720" y="88"/>
                </a:lnTo>
                <a:lnTo>
                  <a:pt x="720" y="96"/>
                </a:lnTo>
                <a:lnTo>
                  <a:pt x="721" y="209"/>
                </a:lnTo>
                <a:lnTo>
                  <a:pt x="721" y="217"/>
                </a:lnTo>
                <a:lnTo>
                  <a:pt x="721" y="274"/>
                </a:lnTo>
                <a:lnTo>
                  <a:pt x="721" y="277"/>
                </a:lnTo>
                <a:lnTo>
                  <a:pt x="721" y="281"/>
                </a:lnTo>
                <a:lnTo>
                  <a:pt x="722" y="280"/>
                </a:lnTo>
                <a:lnTo>
                  <a:pt x="722" y="280"/>
                </a:lnTo>
                <a:lnTo>
                  <a:pt x="722" y="290"/>
                </a:lnTo>
                <a:lnTo>
                  <a:pt x="723" y="291"/>
                </a:lnTo>
                <a:lnTo>
                  <a:pt x="723" y="294"/>
                </a:lnTo>
                <a:lnTo>
                  <a:pt x="723" y="291"/>
                </a:lnTo>
                <a:lnTo>
                  <a:pt x="723" y="291"/>
                </a:lnTo>
                <a:lnTo>
                  <a:pt x="723" y="267"/>
                </a:lnTo>
                <a:lnTo>
                  <a:pt x="724" y="265"/>
                </a:lnTo>
                <a:lnTo>
                  <a:pt x="724" y="259"/>
                </a:lnTo>
                <a:lnTo>
                  <a:pt x="724" y="263"/>
                </a:lnTo>
                <a:lnTo>
                  <a:pt x="724" y="264"/>
                </a:lnTo>
                <a:lnTo>
                  <a:pt x="725" y="291"/>
                </a:lnTo>
                <a:lnTo>
                  <a:pt x="725" y="294"/>
                </a:lnTo>
                <a:lnTo>
                  <a:pt x="725" y="317"/>
                </a:lnTo>
                <a:lnTo>
                  <a:pt x="725" y="318"/>
                </a:lnTo>
                <a:lnTo>
                  <a:pt x="726" y="329"/>
                </a:lnTo>
                <a:lnTo>
                  <a:pt x="726" y="330"/>
                </a:lnTo>
                <a:lnTo>
                  <a:pt x="726" y="338"/>
                </a:lnTo>
                <a:lnTo>
                  <a:pt x="726" y="338"/>
                </a:lnTo>
                <a:lnTo>
                  <a:pt x="726" y="339"/>
                </a:lnTo>
                <a:lnTo>
                  <a:pt x="727" y="346"/>
                </a:lnTo>
                <a:lnTo>
                  <a:pt x="727" y="346"/>
                </a:lnTo>
                <a:lnTo>
                  <a:pt x="727" y="346"/>
                </a:lnTo>
                <a:lnTo>
                  <a:pt x="727" y="345"/>
                </a:lnTo>
                <a:lnTo>
                  <a:pt x="727" y="352"/>
                </a:lnTo>
                <a:lnTo>
                  <a:pt x="728" y="352"/>
                </a:lnTo>
                <a:lnTo>
                  <a:pt x="728" y="357"/>
                </a:lnTo>
                <a:lnTo>
                  <a:pt x="728" y="357"/>
                </a:lnTo>
                <a:lnTo>
                  <a:pt x="728" y="359"/>
                </a:lnTo>
                <a:lnTo>
                  <a:pt x="728" y="360"/>
                </a:lnTo>
                <a:lnTo>
                  <a:pt x="729" y="364"/>
                </a:lnTo>
                <a:lnTo>
                  <a:pt x="729" y="365"/>
                </a:lnTo>
                <a:lnTo>
                  <a:pt x="729" y="365"/>
                </a:lnTo>
                <a:lnTo>
                  <a:pt x="730" y="372"/>
                </a:lnTo>
                <a:lnTo>
                  <a:pt x="730" y="372"/>
                </a:lnTo>
                <a:lnTo>
                  <a:pt x="730" y="373"/>
                </a:lnTo>
                <a:lnTo>
                  <a:pt x="730" y="376"/>
                </a:lnTo>
                <a:lnTo>
                  <a:pt x="730" y="365"/>
                </a:lnTo>
                <a:lnTo>
                  <a:pt x="730" y="360"/>
                </a:lnTo>
                <a:lnTo>
                  <a:pt x="731" y="191"/>
                </a:lnTo>
                <a:lnTo>
                  <a:pt x="731" y="172"/>
                </a:lnTo>
                <a:lnTo>
                  <a:pt x="731" y="76"/>
                </a:lnTo>
                <a:lnTo>
                  <a:pt x="731" y="78"/>
                </a:lnTo>
                <a:lnTo>
                  <a:pt x="732" y="186"/>
                </a:lnTo>
                <a:lnTo>
                  <a:pt x="732" y="195"/>
                </a:lnTo>
                <a:lnTo>
                  <a:pt x="732" y="271"/>
                </a:lnTo>
                <a:lnTo>
                  <a:pt x="733" y="274"/>
                </a:lnTo>
                <a:lnTo>
                  <a:pt x="733" y="289"/>
                </a:lnTo>
                <a:lnTo>
                  <a:pt x="733" y="289"/>
                </a:lnTo>
                <a:lnTo>
                  <a:pt x="734" y="300"/>
                </a:lnTo>
                <a:lnTo>
                  <a:pt x="734" y="302"/>
                </a:lnTo>
                <a:lnTo>
                  <a:pt x="734" y="304"/>
                </a:lnTo>
                <a:lnTo>
                  <a:pt x="734" y="300"/>
                </a:lnTo>
                <a:lnTo>
                  <a:pt x="734" y="298"/>
                </a:lnTo>
                <a:lnTo>
                  <a:pt x="735" y="274"/>
                </a:lnTo>
                <a:lnTo>
                  <a:pt x="735" y="272"/>
                </a:lnTo>
                <a:lnTo>
                  <a:pt x="735" y="260"/>
                </a:lnTo>
                <a:lnTo>
                  <a:pt x="735" y="261"/>
                </a:lnTo>
                <a:lnTo>
                  <a:pt x="736" y="262"/>
                </a:lnTo>
                <a:lnTo>
                  <a:pt x="736" y="287"/>
                </a:lnTo>
                <a:lnTo>
                  <a:pt x="736" y="290"/>
                </a:lnTo>
                <a:lnTo>
                  <a:pt x="736" y="316"/>
                </a:lnTo>
                <a:lnTo>
                  <a:pt x="737" y="318"/>
                </a:lnTo>
                <a:lnTo>
                  <a:pt x="737" y="332"/>
                </a:lnTo>
                <a:lnTo>
                  <a:pt x="737" y="333"/>
                </a:lnTo>
                <a:lnTo>
                  <a:pt x="738" y="341"/>
                </a:lnTo>
                <a:lnTo>
                  <a:pt x="738" y="341"/>
                </a:lnTo>
                <a:lnTo>
                  <a:pt x="738" y="343"/>
                </a:lnTo>
                <a:lnTo>
                  <a:pt x="738" y="350"/>
                </a:lnTo>
                <a:lnTo>
                  <a:pt x="738" y="351"/>
                </a:lnTo>
                <a:lnTo>
                  <a:pt x="739" y="356"/>
                </a:lnTo>
                <a:lnTo>
                  <a:pt x="739" y="355"/>
                </a:lnTo>
                <a:lnTo>
                  <a:pt x="739" y="355"/>
                </a:lnTo>
                <a:lnTo>
                  <a:pt x="739" y="363"/>
                </a:lnTo>
                <a:lnTo>
                  <a:pt x="739" y="363"/>
                </a:lnTo>
                <a:lnTo>
                  <a:pt x="740" y="367"/>
                </a:lnTo>
                <a:lnTo>
                  <a:pt x="740" y="368"/>
                </a:lnTo>
                <a:lnTo>
                  <a:pt x="740" y="372"/>
                </a:lnTo>
                <a:lnTo>
                  <a:pt x="741" y="372"/>
                </a:lnTo>
                <a:lnTo>
                  <a:pt x="741" y="377"/>
                </a:lnTo>
                <a:lnTo>
                  <a:pt x="741" y="377"/>
                </a:lnTo>
                <a:lnTo>
                  <a:pt x="741" y="383"/>
                </a:lnTo>
                <a:lnTo>
                  <a:pt x="741" y="383"/>
                </a:lnTo>
                <a:lnTo>
                  <a:pt x="742" y="384"/>
                </a:lnTo>
                <a:lnTo>
                  <a:pt x="742" y="298"/>
                </a:lnTo>
                <a:lnTo>
                  <a:pt x="742" y="281"/>
                </a:lnTo>
                <a:lnTo>
                  <a:pt x="743" y="113"/>
                </a:lnTo>
                <a:lnTo>
                  <a:pt x="743" y="101"/>
                </a:lnTo>
                <a:lnTo>
                  <a:pt x="743" y="73"/>
                </a:lnTo>
                <a:lnTo>
                  <a:pt x="743" y="108"/>
                </a:lnTo>
                <a:lnTo>
                  <a:pt x="743" y="119"/>
                </a:lnTo>
                <a:lnTo>
                  <a:pt x="744" y="225"/>
                </a:lnTo>
                <a:lnTo>
                  <a:pt x="744" y="232"/>
                </a:lnTo>
                <a:lnTo>
                  <a:pt x="744" y="269"/>
                </a:lnTo>
                <a:lnTo>
                  <a:pt x="745" y="270"/>
                </a:lnTo>
                <a:lnTo>
                  <a:pt x="745" y="273"/>
                </a:lnTo>
                <a:lnTo>
                  <a:pt x="745" y="275"/>
                </a:lnTo>
                <a:lnTo>
                  <a:pt x="745" y="287"/>
                </a:lnTo>
                <a:lnTo>
                  <a:pt x="745" y="287"/>
                </a:lnTo>
                <a:lnTo>
                  <a:pt x="746" y="291"/>
                </a:lnTo>
                <a:lnTo>
                  <a:pt x="746" y="288"/>
                </a:lnTo>
                <a:lnTo>
                  <a:pt x="746" y="287"/>
                </a:lnTo>
                <a:lnTo>
                  <a:pt x="747" y="269"/>
                </a:lnTo>
                <a:lnTo>
                  <a:pt x="747" y="267"/>
                </a:lnTo>
                <a:lnTo>
                  <a:pt x="747" y="262"/>
                </a:lnTo>
                <a:lnTo>
                  <a:pt x="747" y="266"/>
                </a:lnTo>
                <a:lnTo>
                  <a:pt x="747" y="267"/>
                </a:lnTo>
                <a:lnTo>
                  <a:pt x="748" y="292"/>
                </a:lnTo>
                <a:lnTo>
                  <a:pt x="748" y="294"/>
                </a:lnTo>
                <a:lnTo>
                  <a:pt x="748" y="318"/>
                </a:lnTo>
                <a:lnTo>
                  <a:pt x="749" y="319"/>
                </a:lnTo>
                <a:lnTo>
                  <a:pt x="749" y="331"/>
                </a:lnTo>
                <a:lnTo>
                  <a:pt x="749" y="332"/>
                </a:lnTo>
                <a:lnTo>
                  <a:pt x="749" y="343"/>
                </a:lnTo>
                <a:lnTo>
                  <a:pt x="750" y="344"/>
                </a:lnTo>
                <a:lnTo>
                  <a:pt x="750" y="350"/>
                </a:lnTo>
                <a:lnTo>
                  <a:pt x="750" y="351"/>
                </a:lnTo>
                <a:lnTo>
                  <a:pt x="750" y="357"/>
                </a:lnTo>
                <a:lnTo>
                  <a:pt x="751" y="358"/>
                </a:lnTo>
                <a:lnTo>
                  <a:pt x="751" y="357"/>
                </a:lnTo>
                <a:lnTo>
                  <a:pt x="751" y="362"/>
                </a:lnTo>
                <a:lnTo>
                  <a:pt x="751" y="363"/>
                </a:lnTo>
                <a:lnTo>
                  <a:pt x="752" y="367"/>
                </a:lnTo>
                <a:lnTo>
                  <a:pt x="752" y="367"/>
                </a:lnTo>
                <a:lnTo>
                  <a:pt x="752" y="367"/>
                </a:lnTo>
                <a:lnTo>
                  <a:pt x="752" y="371"/>
                </a:lnTo>
                <a:lnTo>
                  <a:pt x="752" y="371"/>
                </a:lnTo>
                <a:lnTo>
                  <a:pt x="752" y="372"/>
                </a:lnTo>
                <a:lnTo>
                  <a:pt x="753" y="380"/>
                </a:lnTo>
                <a:lnTo>
                  <a:pt x="753" y="380"/>
                </a:lnTo>
                <a:lnTo>
                  <a:pt x="753" y="386"/>
                </a:lnTo>
                <a:lnTo>
                  <a:pt x="753" y="383"/>
                </a:lnTo>
                <a:lnTo>
                  <a:pt x="754" y="381"/>
                </a:lnTo>
                <a:lnTo>
                  <a:pt x="754" y="266"/>
                </a:lnTo>
                <a:lnTo>
                  <a:pt x="754" y="249"/>
                </a:lnTo>
                <a:lnTo>
                  <a:pt x="754" y="103"/>
                </a:lnTo>
                <a:lnTo>
                  <a:pt x="754" y="95"/>
                </a:lnTo>
                <a:lnTo>
                  <a:pt x="755" y="83"/>
                </a:lnTo>
                <a:lnTo>
                  <a:pt x="755" y="135"/>
                </a:lnTo>
                <a:lnTo>
                  <a:pt x="755" y="145"/>
                </a:lnTo>
                <a:lnTo>
                  <a:pt x="756" y="245"/>
                </a:lnTo>
                <a:lnTo>
                  <a:pt x="756" y="251"/>
                </a:lnTo>
                <a:lnTo>
                  <a:pt x="756" y="284"/>
                </a:lnTo>
                <a:lnTo>
                  <a:pt x="756" y="284"/>
                </a:lnTo>
                <a:lnTo>
                  <a:pt x="757" y="291"/>
                </a:lnTo>
                <a:lnTo>
                  <a:pt x="757" y="292"/>
                </a:lnTo>
                <a:lnTo>
                  <a:pt x="757" y="300"/>
                </a:lnTo>
                <a:lnTo>
                  <a:pt x="757" y="300"/>
                </a:lnTo>
                <a:lnTo>
                  <a:pt x="758" y="300"/>
                </a:lnTo>
                <a:lnTo>
                  <a:pt x="758" y="290"/>
                </a:lnTo>
                <a:lnTo>
                  <a:pt x="758" y="287"/>
                </a:lnTo>
                <a:lnTo>
                  <a:pt x="758" y="265"/>
                </a:lnTo>
                <a:lnTo>
                  <a:pt x="759" y="264"/>
                </a:lnTo>
                <a:lnTo>
                  <a:pt x="759" y="264"/>
                </a:lnTo>
                <a:lnTo>
                  <a:pt x="759" y="274"/>
                </a:lnTo>
                <a:lnTo>
                  <a:pt x="759" y="277"/>
                </a:lnTo>
                <a:lnTo>
                  <a:pt x="760" y="305"/>
                </a:lnTo>
                <a:lnTo>
                  <a:pt x="760" y="306"/>
                </a:lnTo>
                <a:lnTo>
                  <a:pt x="760" y="325"/>
                </a:lnTo>
                <a:lnTo>
                  <a:pt x="760" y="326"/>
                </a:lnTo>
                <a:lnTo>
                  <a:pt x="761" y="338"/>
                </a:lnTo>
                <a:lnTo>
                  <a:pt x="761" y="338"/>
                </a:lnTo>
                <a:lnTo>
                  <a:pt x="761" y="347"/>
                </a:lnTo>
                <a:lnTo>
                  <a:pt x="762" y="347"/>
                </a:lnTo>
                <a:lnTo>
                  <a:pt x="762" y="354"/>
                </a:lnTo>
                <a:lnTo>
                  <a:pt x="762" y="355"/>
                </a:lnTo>
                <a:lnTo>
                  <a:pt x="762" y="354"/>
                </a:lnTo>
                <a:lnTo>
                  <a:pt x="762" y="359"/>
                </a:lnTo>
                <a:lnTo>
                  <a:pt x="762" y="359"/>
                </a:lnTo>
                <a:lnTo>
                  <a:pt x="763" y="360"/>
                </a:lnTo>
                <a:lnTo>
                  <a:pt x="763" y="364"/>
                </a:lnTo>
                <a:lnTo>
                  <a:pt x="763" y="364"/>
                </a:lnTo>
                <a:lnTo>
                  <a:pt x="763" y="363"/>
                </a:lnTo>
                <a:lnTo>
                  <a:pt x="763" y="362"/>
                </a:lnTo>
                <a:lnTo>
                  <a:pt x="763" y="366"/>
                </a:lnTo>
                <a:lnTo>
                  <a:pt x="763" y="366"/>
                </a:lnTo>
                <a:lnTo>
                  <a:pt x="764" y="367"/>
                </a:lnTo>
                <a:lnTo>
                  <a:pt x="764" y="373"/>
                </a:lnTo>
                <a:lnTo>
                  <a:pt x="764" y="373"/>
                </a:lnTo>
                <a:lnTo>
                  <a:pt x="764" y="373"/>
                </a:lnTo>
                <a:lnTo>
                  <a:pt x="765" y="378"/>
                </a:lnTo>
                <a:lnTo>
                  <a:pt x="765" y="377"/>
                </a:lnTo>
                <a:lnTo>
                  <a:pt x="765" y="377"/>
                </a:lnTo>
                <a:lnTo>
                  <a:pt x="765" y="289"/>
                </a:lnTo>
                <a:lnTo>
                  <a:pt x="765" y="274"/>
                </a:lnTo>
                <a:lnTo>
                  <a:pt x="766" y="122"/>
                </a:lnTo>
                <a:lnTo>
                  <a:pt x="766" y="114"/>
                </a:lnTo>
                <a:lnTo>
                  <a:pt x="766" y="92"/>
                </a:lnTo>
                <a:lnTo>
                  <a:pt x="766" y="131"/>
                </a:lnTo>
                <a:lnTo>
                  <a:pt x="767" y="141"/>
                </a:lnTo>
                <a:lnTo>
                  <a:pt x="767" y="246"/>
                </a:lnTo>
                <a:lnTo>
                  <a:pt x="767" y="253"/>
                </a:lnTo>
                <a:lnTo>
                  <a:pt x="767" y="292"/>
                </a:lnTo>
                <a:lnTo>
                  <a:pt x="768" y="294"/>
                </a:lnTo>
                <a:lnTo>
                  <a:pt x="768" y="304"/>
                </a:lnTo>
                <a:lnTo>
                  <a:pt x="768" y="305"/>
                </a:lnTo>
                <a:lnTo>
                  <a:pt x="769" y="311"/>
                </a:lnTo>
                <a:lnTo>
                  <a:pt x="769" y="309"/>
                </a:lnTo>
                <a:lnTo>
                  <a:pt x="769" y="309"/>
                </a:lnTo>
                <a:lnTo>
                  <a:pt x="769" y="289"/>
                </a:lnTo>
                <a:lnTo>
                  <a:pt x="769" y="285"/>
                </a:lnTo>
                <a:lnTo>
                  <a:pt x="770" y="265"/>
                </a:lnTo>
                <a:lnTo>
                  <a:pt x="770" y="265"/>
                </a:lnTo>
                <a:lnTo>
                  <a:pt x="770" y="264"/>
                </a:lnTo>
                <a:lnTo>
                  <a:pt x="770" y="279"/>
                </a:lnTo>
                <a:lnTo>
                  <a:pt x="771" y="281"/>
                </a:lnTo>
                <a:lnTo>
                  <a:pt x="771" y="311"/>
                </a:lnTo>
                <a:lnTo>
                  <a:pt x="771" y="312"/>
                </a:lnTo>
                <a:lnTo>
                  <a:pt x="771" y="329"/>
                </a:lnTo>
                <a:lnTo>
                  <a:pt x="771" y="332"/>
                </a:lnTo>
                <a:lnTo>
                  <a:pt x="772" y="343"/>
                </a:lnTo>
                <a:lnTo>
                  <a:pt x="772" y="343"/>
                </a:lnTo>
                <a:lnTo>
                  <a:pt x="773" y="351"/>
                </a:lnTo>
                <a:lnTo>
                  <a:pt x="773" y="351"/>
                </a:lnTo>
                <a:lnTo>
                  <a:pt x="773" y="357"/>
                </a:lnTo>
                <a:lnTo>
                  <a:pt x="773" y="357"/>
                </a:lnTo>
                <a:lnTo>
                  <a:pt x="774" y="363"/>
                </a:lnTo>
                <a:lnTo>
                  <a:pt x="774" y="363"/>
                </a:lnTo>
                <a:lnTo>
                  <a:pt x="774" y="368"/>
                </a:lnTo>
                <a:lnTo>
                  <a:pt x="774" y="368"/>
                </a:lnTo>
                <a:lnTo>
                  <a:pt x="775" y="369"/>
                </a:lnTo>
                <a:lnTo>
                  <a:pt x="775" y="369"/>
                </a:lnTo>
                <a:lnTo>
                  <a:pt x="775" y="372"/>
                </a:lnTo>
                <a:lnTo>
                  <a:pt x="775" y="372"/>
                </a:lnTo>
                <a:lnTo>
                  <a:pt x="775" y="376"/>
                </a:lnTo>
                <a:lnTo>
                  <a:pt x="775" y="376"/>
                </a:lnTo>
                <a:lnTo>
                  <a:pt x="776" y="377"/>
                </a:lnTo>
                <a:lnTo>
                  <a:pt x="776" y="382"/>
                </a:lnTo>
                <a:lnTo>
                  <a:pt x="776" y="383"/>
                </a:lnTo>
                <a:lnTo>
                  <a:pt x="776" y="315"/>
                </a:lnTo>
                <a:lnTo>
                  <a:pt x="777" y="299"/>
                </a:lnTo>
                <a:lnTo>
                  <a:pt x="777" y="125"/>
                </a:lnTo>
                <a:lnTo>
                  <a:pt x="777" y="113"/>
                </a:lnTo>
                <a:lnTo>
                  <a:pt x="777" y="82"/>
                </a:lnTo>
                <a:lnTo>
                  <a:pt x="778" y="99"/>
                </a:lnTo>
                <a:lnTo>
                  <a:pt x="778" y="107"/>
                </a:lnTo>
                <a:lnTo>
                  <a:pt x="778" y="212"/>
                </a:lnTo>
                <a:lnTo>
                  <a:pt x="778" y="219"/>
                </a:lnTo>
                <a:lnTo>
                  <a:pt x="779" y="266"/>
                </a:lnTo>
                <a:lnTo>
                  <a:pt x="779" y="267"/>
                </a:lnTo>
                <a:lnTo>
                  <a:pt x="779" y="274"/>
                </a:lnTo>
                <a:lnTo>
                  <a:pt x="779" y="273"/>
                </a:lnTo>
                <a:lnTo>
                  <a:pt x="780" y="273"/>
                </a:lnTo>
                <a:lnTo>
                  <a:pt x="780" y="286"/>
                </a:lnTo>
                <a:lnTo>
                  <a:pt x="780" y="288"/>
                </a:lnTo>
                <a:lnTo>
                  <a:pt x="780" y="291"/>
                </a:lnTo>
                <a:lnTo>
                  <a:pt x="780" y="288"/>
                </a:lnTo>
                <a:lnTo>
                  <a:pt x="780" y="288"/>
                </a:lnTo>
                <a:lnTo>
                  <a:pt x="781" y="269"/>
                </a:lnTo>
                <a:lnTo>
                  <a:pt x="781" y="268"/>
                </a:lnTo>
                <a:lnTo>
                  <a:pt x="782" y="262"/>
                </a:lnTo>
                <a:lnTo>
                  <a:pt x="782" y="264"/>
                </a:lnTo>
                <a:lnTo>
                  <a:pt x="782" y="264"/>
                </a:lnTo>
                <a:lnTo>
                  <a:pt x="782" y="288"/>
                </a:lnTo>
                <a:lnTo>
                  <a:pt x="782" y="291"/>
                </a:lnTo>
                <a:lnTo>
                  <a:pt x="783" y="313"/>
                </a:lnTo>
                <a:lnTo>
                  <a:pt x="783" y="316"/>
                </a:lnTo>
                <a:lnTo>
                  <a:pt x="783" y="329"/>
                </a:lnTo>
                <a:lnTo>
                  <a:pt x="783" y="331"/>
                </a:lnTo>
                <a:lnTo>
                  <a:pt x="784" y="339"/>
                </a:lnTo>
                <a:lnTo>
                  <a:pt x="784" y="340"/>
                </a:lnTo>
                <a:lnTo>
                  <a:pt x="784" y="347"/>
                </a:lnTo>
                <a:lnTo>
                  <a:pt x="784" y="347"/>
                </a:lnTo>
                <a:lnTo>
                  <a:pt x="785" y="349"/>
                </a:lnTo>
                <a:lnTo>
                  <a:pt x="785" y="348"/>
                </a:lnTo>
                <a:lnTo>
                  <a:pt x="785" y="354"/>
                </a:lnTo>
                <a:lnTo>
                  <a:pt x="785" y="355"/>
                </a:lnTo>
                <a:lnTo>
                  <a:pt x="786" y="359"/>
                </a:lnTo>
                <a:lnTo>
                  <a:pt x="786" y="359"/>
                </a:lnTo>
                <a:lnTo>
                  <a:pt x="786" y="361"/>
                </a:lnTo>
                <a:lnTo>
                  <a:pt x="786" y="364"/>
                </a:lnTo>
                <a:lnTo>
                  <a:pt x="786" y="363"/>
                </a:lnTo>
                <a:lnTo>
                  <a:pt x="787" y="368"/>
                </a:lnTo>
                <a:lnTo>
                  <a:pt x="787" y="368"/>
                </a:lnTo>
                <a:lnTo>
                  <a:pt x="787" y="374"/>
                </a:lnTo>
                <a:lnTo>
                  <a:pt x="787" y="374"/>
                </a:lnTo>
                <a:lnTo>
                  <a:pt x="788" y="375"/>
                </a:lnTo>
                <a:lnTo>
                  <a:pt x="788" y="377"/>
                </a:lnTo>
                <a:lnTo>
                  <a:pt x="788" y="364"/>
                </a:lnTo>
                <a:lnTo>
                  <a:pt x="788" y="357"/>
                </a:lnTo>
                <a:lnTo>
                  <a:pt x="788" y="197"/>
                </a:lnTo>
                <a:lnTo>
                  <a:pt x="789" y="180"/>
                </a:lnTo>
                <a:lnTo>
                  <a:pt x="789" y="81"/>
                </a:lnTo>
                <a:lnTo>
                  <a:pt x="789" y="81"/>
                </a:lnTo>
                <a:lnTo>
                  <a:pt x="789" y="166"/>
                </a:lnTo>
                <a:lnTo>
                  <a:pt x="790" y="174"/>
                </a:lnTo>
                <a:lnTo>
                  <a:pt x="790" y="251"/>
                </a:lnTo>
                <a:lnTo>
                  <a:pt x="790" y="254"/>
                </a:lnTo>
                <a:lnTo>
                  <a:pt x="791" y="272"/>
                </a:lnTo>
                <a:lnTo>
                  <a:pt x="791" y="272"/>
                </a:lnTo>
                <a:lnTo>
                  <a:pt x="791" y="271"/>
                </a:lnTo>
                <a:lnTo>
                  <a:pt x="791" y="282"/>
                </a:lnTo>
                <a:lnTo>
                  <a:pt x="791" y="283"/>
                </a:lnTo>
                <a:lnTo>
                  <a:pt x="792" y="291"/>
                </a:lnTo>
                <a:lnTo>
                  <a:pt x="792" y="292"/>
                </a:lnTo>
                <a:lnTo>
                  <a:pt x="792" y="276"/>
                </a:lnTo>
                <a:lnTo>
                  <a:pt x="793" y="274"/>
                </a:lnTo>
                <a:lnTo>
                  <a:pt x="793" y="258"/>
                </a:lnTo>
                <a:lnTo>
                  <a:pt x="793" y="258"/>
                </a:lnTo>
                <a:lnTo>
                  <a:pt x="793" y="257"/>
                </a:lnTo>
                <a:lnTo>
                  <a:pt x="793" y="275"/>
                </a:lnTo>
                <a:lnTo>
                  <a:pt x="794" y="278"/>
                </a:lnTo>
                <a:lnTo>
                  <a:pt x="794" y="305"/>
                </a:lnTo>
                <a:lnTo>
                  <a:pt x="794" y="306"/>
                </a:lnTo>
                <a:lnTo>
                  <a:pt x="795" y="322"/>
                </a:lnTo>
                <a:lnTo>
                  <a:pt x="795" y="323"/>
                </a:lnTo>
                <a:lnTo>
                  <a:pt x="795" y="334"/>
                </a:lnTo>
                <a:lnTo>
                  <a:pt x="795" y="335"/>
                </a:lnTo>
                <a:lnTo>
                  <a:pt x="796" y="341"/>
                </a:lnTo>
                <a:lnTo>
                  <a:pt x="796" y="341"/>
                </a:lnTo>
                <a:lnTo>
                  <a:pt x="796" y="342"/>
                </a:lnTo>
                <a:lnTo>
                  <a:pt x="796" y="341"/>
                </a:lnTo>
                <a:lnTo>
                  <a:pt x="796" y="347"/>
                </a:lnTo>
                <a:lnTo>
                  <a:pt x="797" y="348"/>
                </a:lnTo>
                <a:lnTo>
                  <a:pt x="797" y="352"/>
                </a:lnTo>
                <a:lnTo>
                  <a:pt x="797" y="353"/>
                </a:lnTo>
                <a:lnTo>
                  <a:pt x="797" y="356"/>
                </a:lnTo>
                <a:lnTo>
                  <a:pt x="797" y="357"/>
                </a:lnTo>
                <a:lnTo>
                  <a:pt x="798" y="363"/>
                </a:lnTo>
                <a:lnTo>
                  <a:pt x="798" y="363"/>
                </a:lnTo>
                <a:lnTo>
                  <a:pt x="799" y="370"/>
                </a:lnTo>
                <a:lnTo>
                  <a:pt x="799" y="370"/>
                </a:lnTo>
                <a:lnTo>
                  <a:pt x="799" y="371"/>
                </a:lnTo>
                <a:lnTo>
                  <a:pt x="799" y="340"/>
                </a:lnTo>
                <a:lnTo>
                  <a:pt x="799" y="330"/>
                </a:lnTo>
                <a:lnTo>
                  <a:pt x="800" y="158"/>
                </a:lnTo>
                <a:lnTo>
                  <a:pt x="800" y="144"/>
                </a:lnTo>
                <a:lnTo>
                  <a:pt x="800" y="80"/>
                </a:lnTo>
                <a:lnTo>
                  <a:pt x="800" y="87"/>
                </a:lnTo>
                <a:lnTo>
                  <a:pt x="800" y="94"/>
                </a:lnTo>
                <a:lnTo>
                  <a:pt x="801" y="195"/>
                </a:lnTo>
                <a:lnTo>
                  <a:pt x="801" y="205"/>
                </a:lnTo>
                <a:lnTo>
                  <a:pt x="801" y="271"/>
                </a:lnTo>
                <a:lnTo>
                  <a:pt x="802" y="273"/>
                </a:lnTo>
                <a:lnTo>
                  <a:pt x="802" y="284"/>
                </a:lnTo>
                <a:lnTo>
                  <a:pt x="802" y="284"/>
                </a:lnTo>
                <a:lnTo>
                  <a:pt x="802" y="285"/>
                </a:lnTo>
                <a:lnTo>
                  <a:pt x="802" y="296"/>
                </a:lnTo>
                <a:lnTo>
                  <a:pt x="803" y="298"/>
                </a:lnTo>
                <a:lnTo>
                  <a:pt x="803" y="287"/>
                </a:lnTo>
                <a:lnTo>
                  <a:pt x="803" y="285"/>
                </a:lnTo>
                <a:lnTo>
                  <a:pt x="804" y="260"/>
                </a:lnTo>
                <a:lnTo>
                  <a:pt x="804" y="257"/>
                </a:lnTo>
                <a:lnTo>
                  <a:pt x="804" y="250"/>
                </a:lnTo>
                <a:lnTo>
                  <a:pt x="804" y="255"/>
                </a:lnTo>
                <a:lnTo>
                  <a:pt x="804" y="258"/>
                </a:lnTo>
                <a:lnTo>
                  <a:pt x="805" y="288"/>
                </a:lnTo>
                <a:lnTo>
                  <a:pt x="805" y="290"/>
                </a:lnTo>
                <a:lnTo>
                  <a:pt x="805" y="313"/>
                </a:lnTo>
                <a:lnTo>
                  <a:pt x="806" y="313"/>
                </a:lnTo>
                <a:lnTo>
                  <a:pt x="806" y="326"/>
                </a:lnTo>
                <a:lnTo>
                  <a:pt x="806" y="327"/>
                </a:lnTo>
                <a:lnTo>
                  <a:pt x="806" y="335"/>
                </a:lnTo>
                <a:lnTo>
                  <a:pt x="806" y="335"/>
                </a:lnTo>
                <a:lnTo>
                  <a:pt x="807" y="343"/>
                </a:lnTo>
                <a:lnTo>
                  <a:pt x="807" y="343"/>
                </a:lnTo>
                <a:lnTo>
                  <a:pt x="808" y="349"/>
                </a:lnTo>
                <a:lnTo>
                  <a:pt x="808" y="348"/>
                </a:lnTo>
                <a:lnTo>
                  <a:pt x="808" y="350"/>
                </a:lnTo>
                <a:lnTo>
                  <a:pt x="808" y="353"/>
                </a:lnTo>
                <a:lnTo>
                  <a:pt x="808" y="355"/>
                </a:lnTo>
                <a:lnTo>
                  <a:pt x="808" y="354"/>
                </a:lnTo>
                <a:lnTo>
                  <a:pt x="809" y="359"/>
                </a:lnTo>
                <a:lnTo>
                  <a:pt x="809" y="360"/>
                </a:lnTo>
                <a:lnTo>
                  <a:pt x="809" y="366"/>
                </a:lnTo>
                <a:lnTo>
                  <a:pt x="809" y="366"/>
                </a:lnTo>
                <a:lnTo>
                  <a:pt x="809" y="367"/>
                </a:lnTo>
                <a:lnTo>
                  <a:pt x="810" y="368"/>
                </a:lnTo>
                <a:lnTo>
                  <a:pt x="810" y="355"/>
                </a:lnTo>
                <a:lnTo>
                  <a:pt x="810" y="348"/>
                </a:lnTo>
                <a:lnTo>
                  <a:pt x="810" y="186"/>
                </a:lnTo>
                <a:lnTo>
                  <a:pt x="811" y="168"/>
                </a:lnTo>
                <a:lnTo>
                  <a:pt x="811" y="65"/>
                </a:lnTo>
                <a:lnTo>
                  <a:pt x="811" y="66"/>
                </a:lnTo>
                <a:lnTo>
                  <a:pt x="812" y="165"/>
                </a:lnTo>
                <a:lnTo>
                  <a:pt x="812" y="176"/>
                </a:lnTo>
                <a:lnTo>
                  <a:pt x="812" y="240"/>
                </a:lnTo>
                <a:lnTo>
                  <a:pt x="812" y="244"/>
                </a:lnTo>
                <a:lnTo>
                  <a:pt x="813" y="259"/>
                </a:lnTo>
                <a:lnTo>
                  <a:pt x="813" y="259"/>
                </a:lnTo>
                <a:lnTo>
                  <a:pt x="813" y="259"/>
                </a:lnTo>
                <a:lnTo>
                  <a:pt x="813" y="259"/>
                </a:lnTo>
                <a:lnTo>
                  <a:pt x="813" y="269"/>
                </a:lnTo>
                <a:lnTo>
                  <a:pt x="813" y="271"/>
                </a:lnTo>
                <a:lnTo>
                  <a:pt x="814" y="280"/>
                </a:lnTo>
                <a:lnTo>
                  <a:pt x="814" y="280"/>
                </a:lnTo>
                <a:lnTo>
                  <a:pt x="814" y="279"/>
                </a:lnTo>
                <a:lnTo>
                  <a:pt x="814" y="265"/>
                </a:lnTo>
                <a:lnTo>
                  <a:pt x="815" y="262"/>
                </a:lnTo>
                <a:lnTo>
                  <a:pt x="815" y="251"/>
                </a:lnTo>
                <a:lnTo>
                  <a:pt x="815" y="252"/>
                </a:lnTo>
                <a:lnTo>
                  <a:pt x="815" y="271"/>
                </a:lnTo>
                <a:lnTo>
                  <a:pt x="816" y="274"/>
                </a:lnTo>
                <a:lnTo>
                  <a:pt x="816" y="298"/>
                </a:lnTo>
                <a:lnTo>
                  <a:pt x="816" y="300"/>
                </a:lnTo>
                <a:lnTo>
                  <a:pt x="817" y="316"/>
                </a:lnTo>
                <a:lnTo>
                  <a:pt x="817" y="316"/>
                </a:lnTo>
                <a:lnTo>
                  <a:pt x="817" y="328"/>
                </a:lnTo>
                <a:lnTo>
                  <a:pt x="817" y="329"/>
                </a:lnTo>
                <a:lnTo>
                  <a:pt x="818" y="336"/>
                </a:lnTo>
                <a:lnTo>
                  <a:pt x="818" y="336"/>
                </a:lnTo>
                <a:lnTo>
                  <a:pt x="818" y="336"/>
                </a:lnTo>
                <a:lnTo>
                  <a:pt x="818" y="342"/>
                </a:lnTo>
                <a:lnTo>
                  <a:pt x="819" y="344"/>
                </a:lnTo>
                <a:lnTo>
                  <a:pt x="819" y="343"/>
                </a:lnTo>
                <a:lnTo>
                  <a:pt x="819" y="349"/>
                </a:lnTo>
                <a:lnTo>
                  <a:pt x="819" y="349"/>
                </a:lnTo>
                <a:lnTo>
                  <a:pt x="819" y="349"/>
                </a:lnTo>
                <a:lnTo>
                  <a:pt x="819" y="354"/>
                </a:lnTo>
                <a:lnTo>
                  <a:pt x="820" y="354"/>
                </a:lnTo>
                <a:lnTo>
                  <a:pt x="820" y="360"/>
                </a:lnTo>
                <a:lnTo>
                  <a:pt x="820" y="359"/>
                </a:lnTo>
                <a:lnTo>
                  <a:pt x="820" y="360"/>
                </a:lnTo>
                <a:lnTo>
                  <a:pt x="821" y="367"/>
                </a:lnTo>
                <a:lnTo>
                  <a:pt x="821" y="367"/>
                </a:lnTo>
                <a:lnTo>
                  <a:pt x="821" y="370"/>
                </a:lnTo>
                <a:lnTo>
                  <a:pt x="821" y="355"/>
                </a:lnTo>
                <a:lnTo>
                  <a:pt x="821" y="348"/>
                </a:lnTo>
                <a:lnTo>
                  <a:pt x="822" y="173"/>
                </a:lnTo>
                <a:lnTo>
                  <a:pt x="822" y="155"/>
                </a:lnTo>
                <a:lnTo>
                  <a:pt x="822" y="60"/>
                </a:lnTo>
                <a:lnTo>
                  <a:pt x="822" y="61"/>
                </a:lnTo>
                <a:lnTo>
                  <a:pt x="823" y="64"/>
                </a:lnTo>
                <a:lnTo>
                  <a:pt x="823" y="172"/>
                </a:lnTo>
                <a:lnTo>
                  <a:pt x="823" y="182"/>
                </a:lnTo>
                <a:lnTo>
                  <a:pt x="823" y="240"/>
                </a:lnTo>
                <a:lnTo>
                  <a:pt x="823" y="243"/>
                </a:lnTo>
                <a:lnTo>
                  <a:pt x="824" y="257"/>
                </a:lnTo>
                <a:lnTo>
                  <a:pt x="824" y="256"/>
                </a:lnTo>
                <a:lnTo>
                  <a:pt x="824" y="257"/>
                </a:lnTo>
                <a:lnTo>
                  <a:pt x="824" y="256"/>
                </a:lnTo>
                <a:lnTo>
                  <a:pt x="825" y="268"/>
                </a:lnTo>
                <a:lnTo>
                  <a:pt x="825" y="270"/>
                </a:lnTo>
                <a:lnTo>
                  <a:pt x="825" y="281"/>
                </a:lnTo>
                <a:lnTo>
                  <a:pt x="825" y="281"/>
                </a:lnTo>
                <a:lnTo>
                  <a:pt x="825" y="281"/>
                </a:lnTo>
                <a:lnTo>
                  <a:pt x="826" y="268"/>
                </a:lnTo>
                <a:lnTo>
                  <a:pt x="826" y="266"/>
                </a:lnTo>
                <a:lnTo>
                  <a:pt x="826" y="254"/>
                </a:lnTo>
                <a:lnTo>
                  <a:pt x="826" y="254"/>
                </a:lnTo>
                <a:lnTo>
                  <a:pt x="826" y="256"/>
                </a:lnTo>
                <a:lnTo>
                  <a:pt x="826" y="255"/>
                </a:lnTo>
                <a:lnTo>
                  <a:pt x="827" y="271"/>
                </a:lnTo>
                <a:lnTo>
                  <a:pt x="827" y="274"/>
                </a:lnTo>
                <a:lnTo>
                  <a:pt x="827" y="298"/>
                </a:lnTo>
                <a:lnTo>
                  <a:pt x="828" y="299"/>
                </a:lnTo>
                <a:lnTo>
                  <a:pt x="828" y="316"/>
                </a:lnTo>
                <a:lnTo>
                  <a:pt x="828" y="318"/>
                </a:lnTo>
                <a:lnTo>
                  <a:pt x="828" y="328"/>
                </a:lnTo>
                <a:lnTo>
                  <a:pt x="829" y="330"/>
                </a:lnTo>
                <a:lnTo>
                  <a:pt x="829" y="337"/>
                </a:lnTo>
                <a:lnTo>
                  <a:pt x="829" y="337"/>
                </a:lnTo>
                <a:lnTo>
                  <a:pt x="830" y="342"/>
                </a:lnTo>
                <a:lnTo>
                  <a:pt x="830" y="341"/>
                </a:lnTo>
                <a:lnTo>
                  <a:pt x="830" y="343"/>
                </a:lnTo>
                <a:lnTo>
                  <a:pt x="830" y="349"/>
                </a:lnTo>
                <a:lnTo>
                  <a:pt x="830" y="350"/>
                </a:lnTo>
                <a:lnTo>
                  <a:pt x="831" y="355"/>
                </a:lnTo>
                <a:lnTo>
                  <a:pt x="831" y="354"/>
                </a:lnTo>
                <a:lnTo>
                  <a:pt x="831" y="360"/>
                </a:lnTo>
                <a:lnTo>
                  <a:pt x="831" y="360"/>
                </a:lnTo>
                <a:lnTo>
                  <a:pt x="832" y="361"/>
                </a:lnTo>
                <a:lnTo>
                  <a:pt x="832" y="368"/>
                </a:lnTo>
                <a:lnTo>
                  <a:pt x="832" y="369"/>
                </a:lnTo>
                <a:lnTo>
                  <a:pt x="832" y="369"/>
                </a:lnTo>
                <a:lnTo>
                  <a:pt x="832" y="361"/>
                </a:lnTo>
                <a:lnTo>
                  <a:pt x="832" y="357"/>
                </a:lnTo>
                <a:lnTo>
                  <a:pt x="833" y="203"/>
                </a:lnTo>
                <a:lnTo>
                  <a:pt x="833" y="186"/>
                </a:lnTo>
                <a:lnTo>
                  <a:pt x="834" y="68"/>
                </a:lnTo>
                <a:lnTo>
                  <a:pt x="834" y="68"/>
                </a:lnTo>
                <a:lnTo>
                  <a:pt x="834" y="171"/>
                </a:lnTo>
                <a:lnTo>
                  <a:pt x="834" y="180"/>
                </a:lnTo>
                <a:lnTo>
                  <a:pt x="835" y="258"/>
                </a:lnTo>
                <a:lnTo>
                  <a:pt x="835" y="260"/>
                </a:lnTo>
                <a:lnTo>
                  <a:pt x="835" y="274"/>
                </a:lnTo>
                <a:lnTo>
                  <a:pt x="835" y="273"/>
                </a:lnTo>
                <a:lnTo>
                  <a:pt x="836" y="285"/>
                </a:lnTo>
                <a:lnTo>
                  <a:pt x="836" y="287"/>
                </a:lnTo>
                <a:lnTo>
                  <a:pt x="836" y="291"/>
                </a:lnTo>
                <a:lnTo>
                  <a:pt x="836" y="289"/>
                </a:lnTo>
                <a:lnTo>
                  <a:pt x="837" y="288"/>
                </a:lnTo>
                <a:lnTo>
                  <a:pt x="837" y="265"/>
                </a:lnTo>
                <a:lnTo>
                  <a:pt x="837" y="261"/>
                </a:lnTo>
                <a:lnTo>
                  <a:pt x="838" y="247"/>
                </a:lnTo>
                <a:lnTo>
                  <a:pt x="838" y="248"/>
                </a:lnTo>
                <a:lnTo>
                  <a:pt x="838" y="249"/>
                </a:lnTo>
                <a:lnTo>
                  <a:pt x="838" y="273"/>
                </a:lnTo>
                <a:lnTo>
                  <a:pt x="838" y="275"/>
                </a:lnTo>
                <a:lnTo>
                  <a:pt x="839" y="301"/>
                </a:lnTo>
                <a:lnTo>
                  <a:pt x="839" y="302"/>
                </a:lnTo>
                <a:lnTo>
                  <a:pt x="839" y="317"/>
                </a:lnTo>
                <a:lnTo>
                  <a:pt x="839" y="318"/>
                </a:lnTo>
                <a:lnTo>
                  <a:pt x="840" y="327"/>
                </a:lnTo>
                <a:lnTo>
                  <a:pt x="840" y="327"/>
                </a:lnTo>
                <a:lnTo>
                  <a:pt x="840" y="334"/>
                </a:lnTo>
                <a:lnTo>
                  <a:pt x="840" y="334"/>
                </a:lnTo>
                <a:lnTo>
                  <a:pt x="841" y="334"/>
                </a:lnTo>
                <a:lnTo>
                  <a:pt x="841" y="342"/>
                </a:lnTo>
                <a:lnTo>
                  <a:pt x="841" y="342"/>
                </a:lnTo>
                <a:lnTo>
                  <a:pt x="841" y="345"/>
                </a:lnTo>
                <a:lnTo>
                  <a:pt x="841" y="345"/>
                </a:lnTo>
                <a:lnTo>
                  <a:pt x="842" y="346"/>
                </a:lnTo>
                <a:lnTo>
                  <a:pt x="842" y="346"/>
                </a:lnTo>
                <a:lnTo>
                  <a:pt x="842" y="351"/>
                </a:lnTo>
                <a:lnTo>
                  <a:pt x="842" y="351"/>
                </a:lnTo>
                <a:lnTo>
                  <a:pt x="843" y="358"/>
                </a:lnTo>
                <a:lnTo>
                  <a:pt x="843" y="359"/>
                </a:lnTo>
                <a:lnTo>
                  <a:pt x="843" y="364"/>
                </a:lnTo>
                <a:lnTo>
                  <a:pt x="843" y="361"/>
                </a:lnTo>
                <a:lnTo>
                  <a:pt x="843" y="359"/>
                </a:lnTo>
                <a:lnTo>
                  <a:pt x="844" y="250"/>
                </a:lnTo>
                <a:lnTo>
                  <a:pt x="844" y="232"/>
                </a:lnTo>
                <a:lnTo>
                  <a:pt x="844" y="69"/>
                </a:lnTo>
                <a:lnTo>
                  <a:pt x="845" y="63"/>
                </a:lnTo>
                <a:lnTo>
                  <a:pt x="845" y="59"/>
                </a:lnTo>
                <a:lnTo>
                  <a:pt x="845" y="131"/>
                </a:lnTo>
                <a:lnTo>
                  <a:pt x="845" y="143"/>
                </a:lnTo>
                <a:lnTo>
                  <a:pt x="845" y="235"/>
                </a:lnTo>
                <a:lnTo>
                  <a:pt x="846" y="240"/>
                </a:lnTo>
                <a:lnTo>
                  <a:pt x="846" y="262"/>
                </a:lnTo>
                <a:lnTo>
                  <a:pt x="846" y="262"/>
                </a:lnTo>
                <a:lnTo>
                  <a:pt x="847" y="270"/>
                </a:lnTo>
                <a:lnTo>
                  <a:pt x="847" y="271"/>
                </a:lnTo>
                <a:lnTo>
                  <a:pt x="847" y="284"/>
                </a:lnTo>
                <a:lnTo>
                  <a:pt x="847" y="284"/>
                </a:lnTo>
                <a:lnTo>
                  <a:pt x="848" y="272"/>
                </a:lnTo>
                <a:lnTo>
                  <a:pt x="848" y="268"/>
                </a:lnTo>
                <a:lnTo>
                  <a:pt x="848" y="251"/>
                </a:lnTo>
                <a:lnTo>
                  <a:pt x="849" y="251"/>
                </a:lnTo>
                <a:lnTo>
                  <a:pt x="849" y="250"/>
                </a:lnTo>
                <a:lnTo>
                  <a:pt x="849" y="266"/>
                </a:lnTo>
                <a:lnTo>
                  <a:pt x="849" y="270"/>
                </a:lnTo>
                <a:lnTo>
                  <a:pt x="849" y="294"/>
                </a:lnTo>
                <a:lnTo>
                  <a:pt x="849" y="297"/>
                </a:lnTo>
                <a:lnTo>
                  <a:pt x="850" y="316"/>
                </a:lnTo>
                <a:lnTo>
                  <a:pt x="850" y="316"/>
                </a:lnTo>
                <a:lnTo>
                  <a:pt x="850" y="327"/>
                </a:lnTo>
                <a:lnTo>
                  <a:pt x="851" y="328"/>
                </a:lnTo>
                <a:lnTo>
                  <a:pt x="851" y="336"/>
                </a:lnTo>
                <a:lnTo>
                  <a:pt x="851" y="336"/>
                </a:lnTo>
                <a:lnTo>
                  <a:pt x="852" y="343"/>
                </a:lnTo>
                <a:lnTo>
                  <a:pt x="852" y="343"/>
                </a:lnTo>
                <a:lnTo>
                  <a:pt x="852" y="343"/>
                </a:lnTo>
                <a:lnTo>
                  <a:pt x="852" y="350"/>
                </a:lnTo>
                <a:lnTo>
                  <a:pt x="852" y="351"/>
                </a:lnTo>
                <a:lnTo>
                  <a:pt x="853" y="354"/>
                </a:lnTo>
                <a:lnTo>
                  <a:pt x="853" y="353"/>
                </a:lnTo>
                <a:lnTo>
                  <a:pt x="853" y="354"/>
                </a:lnTo>
                <a:lnTo>
                  <a:pt x="853" y="359"/>
                </a:lnTo>
                <a:lnTo>
                  <a:pt x="854" y="359"/>
                </a:lnTo>
                <a:lnTo>
                  <a:pt x="854" y="366"/>
                </a:lnTo>
                <a:lnTo>
                  <a:pt x="854" y="365"/>
                </a:lnTo>
                <a:lnTo>
                  <a:pt x="854" y="367"/>
                </a:lnTo>
                <a:lnTo>
                  <a:pt x="854" y="371"/>
                </a:lnTo>
                <a:lnTo>
                  <a:pt x="854" y="365"/>
                </a:lnTo>
                <a:lnTo>
                  <a:pt x="855" y="361"/>
                </a:lnTo>
                <a:lnTo>
                  <a:pt x="855" y="214"/>
                </a:lnTo>
                <a:lnTo>
                  <a:pt x="855" y="196"/>
                </a:lnTo>
                <a:lnTo>
                  <a:pt x="856" y="62"/>
                </a:lnTo>
                <a:lnTo>
                  <a:pt x="856" y="58"/>
                </a:lnTo>
                <a:lnTo>
                  <a:pt x="856" y="56"/>
                </a:lnTo>
                <a:lnTo>
                  <a:pt x="856" y="137"/>
                </a:lnTo>
                <a:lnTo>
                  <a:pt x="856" y="149"/>
                </a:lnTo>
                <a:lnTo>
                  <a:pt x="857" y="233"/>
                </a:lnTo>
                <a:lnTo>
                  <a:pt x="857" y="238"/>
                </a:lnTo>
                <a:lnTo>
                  <a:pt x="857" y="258"/>
                </a:lnTo>
                <a:lnTo>
                  <a:pt x="857" y="258"/>
                </a:lnTo>
                <a:lnTo>
                  <a:pt x="858" y="259"/>
                </a:lnTo>
                <a:lnTo>
                  <a:pt x="858" y="258"/>
                </a:lnTo>
                <a:lnTo>
                  <a:pt x="858" y="267"/>
                </a:lnTo>
                <a:lnTo>
                  <a:pt x="858" y="268"/>
                </a:lnTo>
                <a:lnTo>
                  <a:pt x="858" y="280"/>
                </a:lnTo>
                <a:lnTo>
                  <a:pt x="858" y="280"/>
                </a:lnTo>
                <a:lnTo>
                  <a:pt x="858" y="280"/>
                </a:lnTo>
                <a:lnTo>
                  <a:pt x="859" y="281"/>
                </a:lnTo>
                <a:lnTo>
                  <a:pt x="859" y="272"/>
                </a:lnTo>
                <a:lnTo>
                  <a:pt x="859" y="269"/>
                </a:lnTo>
                <a:lnTo>
                  <a:pt x="860" y="254"/>
                </a:lnTo>
                <a:lnTo>
                  <a:pt x="860" y="255"/>
                </a:lnTo>
                <a:lnTo>
                  <a:pt x="860" y="253"/>
                </a:lnTo>
                <a:lnTo>
                  <a:pt x="860" y="267"/>
                </a:lnTo>
                <a:lnTo>
                  <a:pt x="860" y="270"/>
                </a:lnTo>
                <a:lnTo>
                  <a:pt x="861" y="296"/>
                </a:lnTo>
                <a:lnTo>
                  <a:pt x="861" y="298"/>
                </a:lnTo>
                <a:lnTo>
                  <a:pt x="861" y="315"/>
                </a:lnTo>
                <a:lnTo>
                  <a:pt x="861" y="316"/>
                </a:lnTo>
                <a:lnTo>
                  <a:pt x="862" y="328"/>
                </a:lnTo>
                <a:lnTo>
                  <a:pt x="862" y="329"/>
                </a:lnTo>
                <a:lnTo>
                  <a:pt x="862" y="336"/>
                </a:lnTo>
                <a:lnTo>
                  <a:pt x="863" y="336"/>
                </a:lnTo>
                <a:lnTo>
                  <a:pt x="863" y="344"/>
                </a:lnTo>
                <a:lnTo>
                  <a:pt x="863" y="344"/>
                </a:lnTo>
                <a:lnTo>
                  <a:pt x="863" y="349"/>
                </a:lnTo>
                <a:lnTo>
                  <a:pt x="864" y="351"/>
                </a:lnTo>
                <a:lnTo>
                  <a:pt x="864" y="355"/>
                </a:lnTo>
                <a:lnTo>
                  <a:pt x="864" y="355"/>
                </a:lnTo>
                <a:lnTo>
                  <a:pt x="865" y="359"/>
                </a:lnTo>
                <a:lnTo>
                  <a:pt x="865" y="359"/>
                </a:lnTo>
                <a:lnTo>
                  <a:pt x="865" y="359"/>
                </a:lnTo>
                <a:lnTo>
                  <a:pt x="865" y="366"/>
                </a:lnTo>
                <a:lnTo>
                  <a:pt x="865" y="365"/>
                </a:lnTo>
                <a:lnTo>
                  <a:pt x="865" y="367"/>
                </a:lnTo>
                <a:lnTo>
                  <a:pt x="866" y="372"/>
                </a:lnTo>
                <a:lnTo>
                  <a:pt x="866" y="370"/>
                </a:lnTo>
                <a:lnTo>
                  <a:pt x="866" y="367"/>
                </a:lnTo>
                <a:lnTo>
                  <a:pt x="866" y="252"/>
                </a:lnTo>
                <a:lnTo>
                  <a:pt x="867" y="234"/>
                </a:lnTo>
                <a:lnTo>
                  <a:pt x="867" y="82"/>
                </a:lnTo>
                <a:lnTo>
                  <a:pt x="867" y="75"/>
                </a:lnTo>
                <a:lnTo>
                  <a:pt x="867" y="65"/>
                </a:lnTo>
                <a:lnTo>
                  <a:pt x="867" y="127"/>
                </a:lnTo>
                <a:lnTo>
                  <a:pt x="868" y="139"/>
                </a:lnTo>
                <a:lnTo>
                  <a:pt x="868" y="241"/>
                </a:lnTo>
                <a:lnTo>
                  <a:pt x="868" y="246"/>
                </a:lnTo>
                <a:lnTo>
                  <a:pt x="869" y="274"/>
                </a:lnTo>
                <a:lnTo>
                  <a:pt x="869" y="274"/>
                </a:lnTo>
                <a:lnTo>
                  <a:pt x="869" y="280"/>
                </a:lnTo>
                <a:lnTo>
                  <a:pt x="869" y="282"/>
                </a:lnTo>
                <a:lnTo>
                  <a:pt x="870" y="290"/>
                </a:lnTo>
                <a:lnTo>
                  <a:pt x="870" y="290"/>
                </a:lnTo>
                <a:lnTo>
                  <a:pt x="870" y="291"/>
                </a:lnTo>
                <a:lnTo>
                  <a:pt x="870" y="274"/>
                </a:lnTo>
                <a:lnTo>
                  <a:pt x="871" y="272"/>
                </a:lnTo>
                <a:lnTo>
                  <a:pt x="871" y="249"/>
                </a:lnTo>
                <a:lnTo>
                  <a:pt x="871" y="248"/>
                </a:lnTo>
                <a:lnTo>
                  <a:pt x="871" y="248"/>
                </a:lnTo>
                <a:lnTo>
                  <a:pt x="871" y="267"/>
                </a:lnTo>
                <a:lnTo>
                  <a:pt x="872" y="270"/>
                </a:lnTo>
                <a:lnTo>
                  <a:pt x="872" y="297"/>
                </a:lnTo>
                <a:lnTo>
                  <a:pt x="872" y="300"/>
                </a:lnTo>
                <a:lnTo>
                  <a:pt x="873" y="315"/>
                </a:lnTo>
                <a:lnTo>
                  <a:pt x="873" y="316"/>
                </a:lnTo>
                <a:lnTo>
                  <a:pt x="873" y="326"/>
                </a:lnTo>
                <a:lnTo>
                  <a:pt x="873" y="328"/>
                </a:lnTo>
                <a:lnTo>
                  <a:pt x="874" y="334"/>
                </a:lnTo>
                <a:lnTo>
                  <a:pt x="874" y="334"/>
                </a:lnTo>
                <a:lnTo>
                  <a:pt x="874" y="341"/>
                </a:lnTo>
                <a:lnTo>
                  <a:pt x="874" y="340"/>
                </a:lnTo>
                <a:lnTo>
                  <a:pt x="875" y="341"/>
                </a:lnTo>
                <a:lnTo>
                  <a:pt x="875" y="347"/>
                </a:lnTo>
                <a:lnTo>
                  <a:pt x="875" y="346"/>
                </a:lnTo>
                <a:lnTo>
                  <a:pt x="875" y="351"/>
                </a:lnTo>
                <a:lnTo>
                  <a:pt x="875" y="352"/>
                </a:lnTo>
                <a:lnTo>
                  <a:pt x="876" y="351"/>
                </a:lnTo>
                <a:lnTo>
                  <a:pt x="876" y="357"/>
                </a:lnTo>
                <a:lnTo>
                  <a:pt x="876" y="357"/>
                </a:lnTo>
                <a:lnTo>
                  <a:pt x="876" y="358"/>
                </a:lnTo>
                <a:lnTo>
                  <a:pt x="876" y="365"/>
                </a:lnTo>
                <a:lnTo>
                  <a:pt x="876" y="365"/>
                </a:lnTo>
                <a:lnTo>
                  <a:pt x="877" y="364"/>
                </a:lnTo>
                <a:lnTo>
                  <a:pt x="877" y="281"/>
                </a:lnTo>
                <a:lnTo>
                  <a:pt x="877" y="265"/>
                </a:lnTo>
                <a:lnTo>
                  <a:pt x="878" y="86"/>
                </a:lnTo>
                <a:lnTo>
                  <a:pt x="878" y="75"/>
                </a:lnTo>
                <a:lnTo>
                  <a:pt x="878" y="58"/>
                </a:lnTo>
                <a:lnTo>
                  <a:pt x="878" y="112"/>
                </a:lnTo>
                <a:lnTo>
                  <a:pt x="878" y="122"/>
                </a:lnTo>
                <a:lnTo>
                  <a:pt x="879" y="218"/>
                </a:lnTo>
                <a:lnTo>
                  <a:pt x="879" y="225"/>
                </a:lnTo>
                <a:lnTo>
                  <a:pt x="879" y="261"/>
                </a:lnTo>
                <a:lnTo>
                  <a:pt x="880" y="262"/>
                </a:lnTo>
                <a:lnTo>
                  <a:pt x="880" y="268"/>
                </a:lnTo>
                <a:lnTo>
                  <a:pt x="880" y="270"/>
                </a:lnTo>
                <a:lnTo>
                  <a:pt x="880" y="285"/>
                </a:lnTo>
                <a:lnTo>
                  <a:pt x="881" y="285"/>
                </a:lnTo>
                <a:lnTo>
                  <a:pt x="881" y="285"/>
                </a:lnTo>
                <a:lnTo>
                  <a:pt x="881" y="274"/>
                </a:lnTo>
                <a:lnTo>
                  <a:pt x="881" y="273"/>
                </a:lnTo>
                <a:lnTo>
                  <a:pt x="882" y="254"/>
                </a:lnTo>
                <a:lnTo>
                  <a:pt x="882" y="253"/>
                </a:lnTo>
                <a:lnTo>
                  <a:pt x="882" y="251"/>
                </a:lnTo>
                <a:lnTo>
                  <a:pt x="882" y="260"/>
                </a:lnTo>
                <a:lnTo>
                  <a:pt x="882" y="264"/>
                </a:lnTo>
                <a:lnTo>
                  <a:pt x="883" y="293"/>
                </a:lnTo>
                <a:lnTo>
                  <a:pt x="883" y="294"/>
                </a:lnTo>
                <a:lnTo>
                  <a:pt x="883" y="313"/>
                </a:lnTo>
                <a:lnTo>
                  <a:pt x="884" y="314"/>
                </a:lnTo>
                <a:lnTo>
                  <a:pt x="884" y="326"/>
                </a:lnTo>
                <a:lnTo>
                  <a:pt x="884" y="329"/>
                </a:lnTo>
                <a:lnTo>
                  <a:pt x="884" y="328"/>
                </a:lnTo>
                <a:lnTo>
                  <a:pt x="884" y="335"/>
                </a:lnTo>
                <a:lnTo>
                  <a:pt x="884" y="335"/>
                </a:lnTo>
                <a:lnTo>
                  <a:pt x="885" y="342"/>
                </a:lnTo>
                <a:lnTo>
                  <a:pt x="885" y="342"/>
                </a:lnTo>
                <a:lnTo>
                  <a:pt x="886" y="348"/>
                </a:lnTo>
                <a:lnTo>
                  <a:pt x="886" y="349"/>
                </a:lnTo>
                <a:lnTo>
                  <a:pt x="886" y="355"/>
                </a:lnTo>
                <a:lnTo>
                  <a:pt x="886" y="355"/>
                </a:lnTo>
                <a:lnTo>
                  <a:pt x="887" y="359"/>
                </a:lnTo>
                <a:lnTo>
                  <a:pt x="887" y="359"/>
                </a:lnTo>
                <a:lnTo>
                  <a:pt x="887" y="364"/>
                </a:lnTo>
                <a:lnTo>
                  <a:pt x="887" y="364"/>
                </a:lnTo>
                <a:lnTo>
                  <a:pt x="887" y="366"/>
                </a:lnTo>
                <a:lnTo>
                  <a:pt x="888" y="373"/>
                </a:lnTo>
                <a:lnTo>
                  <a:pt x="888" y="373"/>
                </a:lnTo>
                <a:lnTo>
                  <a:pt x="888" y="373"/>
                </a:lnTo>
                <a:lnTo>
                  <a:pt x="888" y="313"/>
                </a:lnTo>
                <a:lnTo>
                  <a:pt x="889" y="297"/>
                </a:lnTo>
                <a:lnTo>
                  <a:pt x="889" y="105"/>
                </a:lnTo>
                <a:lnTo>
                  <a:pt x="889" y="92"/>
                </a:lnTo>
                <a:lnTo>
                  <a:pt x="889" y="57"/>
                </a:lnTo>
                <a:lnTo>
                  <a:pt x="889" y="89"/>
                </a:lnTo>
                <a:lnTo>
                  <a:pt x="890" y="100"/>
                </a:lnTo>
                <a:lnTo>
                  <a:pt x="890" y="203"/>
                </a:lnTo>
                <a:lnTo>
                  <a:pt x="890" y="211"/>
                </a:lnTo>
                <a:lnTo>
                  <a:pt x="891" y="258"/>
                </a:lnTo>
                <a:lnTo>
                  <a:pt x="891" y="259"/>
                </a:lnTo>
                <a:lnTo>
                  <a:pt x="891" y="261"/>
                </a:lnTo>
                <a:lnTo>
                  <a:pt x="891" y="260"/>
                </a:lnTo>
                <a:lnTo>
                  <a:pt x="891" y="262"/>
                </a:lnTo>
                <a:lnTo>
                  <a:pt x="892" y="279"/>
                </a:lnTo>
                <a:lnTo>
                  <a:pt x="892" y="280"/>
                </a:lnTo>
                <a:lnTo>
                  <a:pt x="892" y="284"/>
                </a:lnTo>
                <a:lnTo>
                  <a:pt x="892" y="281"/>
                </a:lnTo>
                <a:lnTo>
                  <a:pt x="893" y="278"/>
                </a:lnTo>
                <a:lnTo>
                  <a:pt x="893" y="260"/>
                </a:lnTo>
                <a:lnTo>
                  <a:pt x="893" y="258"/>
                </a:lnTo>
                <a:lnTo>
                  <a:pt x="893" y="254"/>
                </a:lnTo>
                <a:lnTo>
                  <a:pt x="893" y="256"/>
                </a:lnTo>
                <a:lnTo>
                  <a:pt x="894" y="259"/>
                </a:lnTo>
                <a:lnTo>
                  <a:pt x="894" y="286"/>
                </a:lnTo>
                <a:lnTo>
                  <a:pt x="894" y="289"/>
                </a:lnTo>
                <a:lnTo>
                  <a:pt x="895" y="312"/>
                </a:lnTo>
                <a:lnTo>
                  <a:pt x="895" y="313"/>
                </a:lnTo>
                <a:lnTo>
                  <a:pt x="895" y="326"/>
                </a:lnTo>
                <a:lnTo>
                  <a:pt x="895" y="328"/>
                </a:lnTo>
                <a:lnTo>
                  <a:pt x="896" y="336"/>
                </a:lnTo>
                <a:lnTo>
                  <a:pt x="896" y="336"/>
                </a:lnTo>
                <a:lnTo>
                  <a:pt x="896" y="344"/>
                </a:lnTo>
                <a:lnTo>
                  <a:pt x="897" y="344"/>
                </a:lnTo>
                <a:lnTo>
                  <a:pt x="897" y="350"/>
                </a:lnTo>
                <a:lnTo>
                  <a:pt x="897" y="350"/>
                </a:lnTo>
                <a:lnTo>
                  <a:pt x="897" y="351"/>
                </a:lnTo>
                <a:lnTo>
                  <a:pt x="897" y="356"/>
                </a:lnTo>
                <a:lnTo>
                  <a:pt x="897" y="356"/>
                </a:lnTo>
                <a:lnTo>
                  <a:pt x="898" y="357"/>
                </a:lnTo>
                <a:lnTo>
                  <a:pt x="898" y="356"/>
                </a:lnTo>
                <a:lnTo>
                  <a:pt x="898" y="361"/>
                </a:lnTo>
                <a:lnTo>
                  <a:pt x="898" y="361"/>
                </a:lnTo>
                <a:lnTo>
                  <a:pt x="898" y="361"/>
                </a:lnTo>
                <a:lnTo>
                  <a:pt x="899" y="365"/>
                </a:lnTo>
                <a:lnTo>
                  <a:pt x="899" y="367"/>
                </a:lnTo>
                <a:lnTo>
                  <a:pt x="899" y="373"/>
                </a:lnTo>
                <a:lnTo>
                  <a:pt x="899" y="374"/>
                </a:lnTo>
                <a:lnTo>
                  <a:pt x="899" y="377"/>
                </a:lnTo>
                <a:lnTo>
                  <a:pt x="900" y="370"/>
                </a:lnTo>
                <a:lnTo>
                  <a:pt x="900" y="365"/>
                </a:lnTo>
                <a:lnTo>
                  <a:pt x="900" y="215"/>
                </a:lnTo>
                <a:lnTo>
                  <a:pt x="900" y="196"/>
                </a:lnTo>
                <a:lnTo>
                  <a:pt x="901" y="67"/>
                </a:lnTo>
                <a:lnTo>
                  <a:pt x="901" y="66"/>
                </a:lnTo>
                <a:lnTo>
                  <a:pt x="901" y="161"/>
                </a:lnTo>
                <a:lnTo>
                  <a:pt x="901" y="171"/>
                </a:lnTo>
                <a:lnTo>
                  <a:pt x="902" y="258"/>
                </a:lnTo>
                <a:lnTo>
                  <a:pt x="902" y="261"/>
                </a:lnTo>
                <a:lnTo>
                  <a:pt x="902" y="280"/>
                </a:lnTo>
                <a:lnTo>
                  <a:pt x="903" y="281"/>
                </a:lnTo>
                <a:lnTo>
                  <a:pt x="903" y="280"/>
                </a:lnTo>
                <a:lnTo>
                  <a:pt x="903" y="289"/>
                </a:lnTo>
                <a:lnTo>
                  <a:pt x="903" y="290"/>
                </a:lnTo>
                <a:lnTo>
                  <a:pt x="904" y="296"/>
                </a:lnTo>
                <a:lnTo>
                  <a:pt x="904" y="295"/>
                </a:lnTo>
                <a:lnTo>
                  <a:pt x="904" y="293"/>
                </a:lnTo>
                <a:lnTo>
                  <a:pt x="904" y="272"/>
                </a:lnTo>
                <a:lnTo>
                  <a:pt x="904" y="269"/>
                </a:lnTo>
                <a:lnTo>
                  <a:pt x="905" y="253"/>
                </a:lnTo>
                <a:lnTo>
                  <a:pt x="905" y="254"/>
                </a:lnTo>
                <a:lnTo>
                  <a:pt x="905" y="253"/>
                </a:lnTo>
                <a:lnTo>
                  <a:pt x="905" y="276"/>
                </a:lnTo>
                <a:lnTo>
                  <a:pt x="906" y="279"/>
                </a:lnTo>
                <a:lnTo>
                  <a:pt x="906" y="305"/>
                </a:lnTo>
                <a:lnTo>
                  <a:pt x="906" y="308"/>
                </a:lnTo>
                <a:lnTo>
                  <a:pt x="906" y="323"/>
                </a:lnTo>
                <a:lnTo>
                  <a:pt x="907" y="324"/>
                </a:lnTo>
                <a:lnTo>
                  <a:pt x="907" y="333"/>
                </a:lnTo>
                <a:lnTo>
                  <a:pt x="907" y="333"/>
                </a:lnTo>
                <a:lnTo>
                  <a:pt x="908" y="340"/>
                </a:lnTo>
                <a:lnTo>
                  <a:pt x="908" y="339"/>
                </a:lnTo>
                <a:lnTo>
                  <a:pt x="908" y="341"/>
                </a:lnTo>
                <a:lnTo>
                  <a:pt x="908" y="347"/>
                </a:lnTo>
                <a:lnTo>
                  <a:pt x="908" y="347"/>
                </a:lnTo>
                <a:lnTo>
                  <a:pt x="909" y="352"/>
                </a:lnTo>
                <a:lnTo>
                  <a:pt x="909" y="352"/>
                </a:lnTo>
                <a:lnTo>
                  <a:pt x="909" y="357"/>
                </a:lnTo>
                <a:lnTo>
                  <a:pt x="910" y="357"/>
                </a:lnTo>
                <a:lnTo>
                  <a:pt x="910" y="365"/>
                </a:lnTo>
                <a:lnTo>
                  <a:pt x="910" y="366"/>
                </a:lnTo>
                <a:lnTo>
                  <a:pt x="910" y="370"/>
                </a:lnTo>
                <a:lnTo>
                  <a:pt x="910" y="370"/>
                </a:lnTo>
                <a:lnTo>
                  <a:pt x="910" y="369"/>
                </a:lnTo>
                <a:lnTo>
                  <a:pt x="911" y="278"/>
                </a:lnTo>
                <a:lnTo>
                  <a:pt x="911" y="260"/>
                </a:lnTo>
                <a:lnTo>
                  <a:pt x="912" y="88"/>
                </a:lnTo>
                <a:lnTo>
                  <a:pt x="912" y="79"/>
                </a:lnTo>
                <a:lnTo>
                  <a:pt x="912" y="66"/>
                </a:lnTo>
                <a:lnTo>
                  <a:pt x="912" y="126"/>
                </a:lnTo>
                <a:lnTo>
                  <a:pt x="912" y="137"/>
                </a:lnTo>
                <a:lnTo>
                  <a:pt x="913" y="240"/>
                </a:lnTo>
                <a:lnTo>
                  <a:pt x="913" y="244"/>
                </a:lnTo>
                <a:lnTo>
                  <a:pt x="913" y="271"/>
                </a:lnTo>
                <a:lnTo>
                  <a:pt x="913" y="271"/>
                </a:lnTo>
                <a:lnTo>
                  <a:pt x="914" y="277"/>
                </a:lnTo>
                <a:lnTo>
                  <a:pt x="914" y="279"/>
                </a:lnTo>
                <a:lnTo>
                  <a:pt x="914" y="292"/>
                </a:lnTo>
                <a:lnTo>
                  <a:pt x="915" y="292"/>
                </a:lnTo>
                <a:lnTo>
                  <a:pt x="915" y="293"/>
                </a:lnTo>
                <a:lnTo>
                  <a:pt x="915" y="282"/>
                </a:lnTo>
                <a:lnTo>
                  <a:pt x="915" y="281"/>
                </a:lnTo>
                <a:lnTo>
                  <a:pt x="915" y="262"/>
                </a:lnTo>
                <a:lnTo>
                  <a:pt x="916" y="261"/>
                </a:lnTo>
                <a:lnTo>
                  <a:pt x="916" y="260"/>
                </a:lnTo>
                <a:lnTo>
                  <a:pt x="916" y="269"/>
                </a:lnTo>
                <a:lnTo>
                  <a:pt x="916" y="271"/>
                </a:lnTo>
                <a:lnTo>
                  <a:pt x="917" y="300"/>
                </a:lnTo>
                <a:lnTo>
                  <a:pt x="917" y="301"/>
                </a:lnTo>
                <a:lnTo>
                  <a:pt x="917" y="321"/>
                </a:lnTo>
                <a:lnTo>
                  <a:pt x="917" y="322"/>
                </a:lnTo>
                <a:lnTo>
                  <a:pt x="918" y="334"/>
                </a:lnTo>
                <a:lnTo>
                  <a:pt x="918" y="336"/>
                </a:lnTo>
                <a:lnTo>
                  <a:pt x="918" y="335"/>
                </a:lnTo>
                <a:lnTo>
                  <a:pt x="918" y="343"/>
                </a:lnTo>
                <a:lnTo>
                  <a:pt x="918" y="342"/>
                </a:lnTo>
                <a:lnTo>
                  <a:pt x="919" y="344"/>
                </a:lnTo>
                <a:lnTo>
                  <a:pt x="919" y="349"/>
                </a:lnTo>
                <a:lnTo>
                  <a:pt x="919" y="349"/>
                </a:lnTo>
                <a:lnTo>
                  <a:pt x="919" y="356"/>
                </a:lnTo>
                <a:lnTo>
                  <a:pt x="920" y="357"/>
                </a:lnTo>
                <a:lnTo>
                  <a:pt x="920" y="362"/>
                </a:lnTo>
                <a:lnTo>
                  <a:pt x="920" y="362"/>
                </a:lnTo>
                <a:lnTo>
                  <a:pt x="921" y="365"/>
                </a:lnTo>
                <a:lnTo>
                  <a:pt x="921" y="366"/>
                </a:lnTo>
                <a:lnTo>
                  <a:pt x="921" y="372"/>
                </a:lnTo>
                <a:lnTo>
                  <a:pt x="921" y="372"/>
                </a:lnTo>
                <a:lnTo>
                  <a:pt x="921" y="374"/>
                </a:lnTo>
                <a:lnTo>
                  <a:pt x="922" y="377"/>
                </a:lnTo>
                <a:lnTo>
                  <a:pt x="922" y="377"/>
                </a:lnTo>
                <a:lnTo>
                  <a:pt x="922" y="376"/>
                </a:lnTo>
                <a:lnTo>
                  <a:pt x="922" y="278"/>
                </a:lnTo>
                <a:lnTo>
                  <a:pt x="923" y="261"/>
                </a:lnTo>
                <a:lnTo>
                  <a:pt x="923" y="92"/>
                </a:lnTo>
                <a:lnTo>
                  <a:pt x="923" y="83"/>
                </a:lnTo>
                <a:lnTo>
                  <a:pt x="923" y="69"/>
                </a:lnTo>
                <a:lnTo>
                  <a:pt x="923" y="121"/>
                </a:lnTo>
                <a:lnTo>
                  <a:pt x="924" y="131"/>
                </a:lnTo>
                <a:lnTo>
                  <a:pt x="924" y="230"/>
                </a:lnTo>
                <a:lnTo>
                  <a:pt x="924" y="236"/>
                </a:lnTo>
                <a:lnTo>
                  <a:pt x="925" y="265"/>
                </a:lnTo>
                <a:lnTo>
                  <a:pt x="925" y="265"/>
                </a:lnTo>
                <a:lnTo>
                  <a:pt x="925" y="272"/>
                </a:lnTo>
                <a:lnTo>
                  <a:pt x="925" y="273"/>
                </a:lnTo>
                <a:lnTo>
                  <a:pt x="926" y="287"/>
                </a:lnTo>
                <a:lnTo>
                  <a:pt x="926" y="288"/>
                </a:lnTo>
                <a:lnTo>
                  <a:pt x="926" y="289"/>
                </a:lnTo>
                <a:lnTo>
                  <a:pt x="926" y="282"/>
                </a:lnTo>
                <a:lnTo>
                  <a:pt x="926" y="281"/>
                </a:lnTo>
                <a:lnTo>
                  <a:pt x="927" y="264"/>
                </a:lnTo>
                <a:lnTo>
                  <a:pt x="927" y="262"/>
                </a:lnTo>
                <a:lnTo>
                  <a:pt x="927" y="261"/>
                </a:lnTo>
                <a:lnTo>
                  <a:pt x="927" y="268"/>
                </a:lnTo>
                <a:lnTo>
                  <a:pt x="927" y="270"/>
                </a:lnTo>
                <a:lnTo>
                  <a:pt x="928" y="296"/>
                </a:lnTo>
                <a:lnTo>
                  <a:pt x="928" y="300"/>
                </a:lnTo>
                <a:lnTo>
                  <a:pt x="928" y="319"/>
                </a:lnTo>
                <a:lnTo>
                  <a:pt x="929" y="320"/>
                </a:lnTo>
                <a:lnTo>
                  <a:pt x="929" y="332"/>
                </a:lnTo>
                <a:lnTo>
                  <a:pt x="929" y="334"/>
                </a:lnTo>
                <a:lnTo>
                  <a:pt x="930" y="342"/>
                </a:lnTo>
                <a:lnTo>
                  <a:pt x="930" y="341"/>
                </a:lnTo>
                <a:lnTo>
                  <a:pt x="930" y="343"/>
                </a:lnTo>
                <a:lnTo>
                  <a:pt x="930" y="349"/>
                </a:lnTo>
                <a:lnTo>
                  <a:pt x="930" y="349"/>
                </a:lnTo>
                <a:lnTo>
                  <a:pt x="930" y="350"/>
                </a:lnTo>
                <a:lnTo>
                  <a:pt x="931" y="355"/>
                </a:lnTo>
                <a:lnTo>
                  <a:pt x="931" y="356"/>
                </a:lnTo>
                <a:lnTo>
                  <a:pt x="931" y="361"/>
                </a:lnTo>
                <a:lnTo>
                  <a:pt x="931" y="360"/>
                </a:lnTo>
                <a:lnTo>
                  <a:pt x="932" y="361"/>
                </a:lnTo>
                <a:lnTo>
                  <a:pt x="932" y="365"/>
                </a:lnTo>
                <a:lnTo>
                  <a:pt x="932" y="366"/>
                </a:lnTo>
                <a:lnTo>
                  <a:pt x="932" y="372"/>
                </a:lnTo>
                <a:lnTo>
                  <a:pt x="933" y="372"/>
                </a:lnTo>
                <a:lnTo>
                  <a:pt x="933" y="379"/>
                </a:lnTo>
                <a:lnTo>
                  <a:pt x="933" y="379"/>
                </a:lnTo>
                <a:lnTo>
                  <a:pt x="933" y="379"/>
                </a:lnTo>
                <a:lnTo>
                  <a:pt x="934" y="352"/>
                </a:lnTo>
                <a:lnTo>
                  <a:pt x="934" y="342"/>
                </a:lnTo>
                <a:lnTo>
                  <a:pt x="934" y="167"/>
                </a:lnTo>
                <a:lnTo>
                  <a:pt x="934" y="152"/>
                </a:lnTo>
                <a:lnTo>
                  <a:pt x="935" y="76"/>
                </a:lnTo>
                <a:lnTo>
                  <a:pt x="935" y="83"/>
                </a:lnTo>
                <a:lnTo>
                  <a:pt x="935" y="90"/>
                </a:lnTo>
                <a:lnTo>
                  <a:pt x="935" y="205"/>
                </a:lnTo>
                <a:lnTo>
                  <a:pt x="936" y="214"/>
                </a:lnTo>
                <a:lnTo>
                  <a:pt x="936" y="276"/>
                </a:lnTo>
                <a:lnTo>
                  <a:pt x="936" y="278"/>
                </a:lnTo>
                <a:lnTo>
                  <a:pt x="936" y="285"/>
                </a:lnTo>
                <a:lnTo>
                  <a:pt x="936" y="285"/>
                </a:lnTo>
                <a:lnTo>
                  <a:pt x="936" y="285"/>
                </a:lnTo>
                <a:lnTo>
                  <a:pt x="937" y="296"/>
                </a:lnTo>
                <a:lnTo>
                  <a:pt x="937" y="297"/>
                </a:lnTo>
                <a:lnTo>
                  <a:pt x="937" y="299"/>
                </a:lnTo>
                <a:lnTo>
                  <a:pt x="938" y="294"/>
                </a:lnTo>
                <a:lnTo>
                  <a:pt x="938" y="293"/>
                </a:lnTo>
                <a:lnTo>
                  <a:pt x="938" y="267"/>
                </a:lnTo>
                <a:lnTo>
                  <a:pt x="938" y="265"/>
                </a:lnTo>
                <a:lnTo>
                  <a:pt x="938" y="257"/>
                </a:lnTo>
                <a:lnTo>
                  <a:pt x="939" y="262"/>
                </a:lnTo>
                <a:lnTo>
                  <a:pt x="939" y="263"/>
                </a:lnTo>
                <a:lnTo>
                  <a:pt x="939" y="289"/>
                </a:lnTo>
                <a:lnTo>
                  <a:pt x="939" y="292"/>
                </a:lnTo>
                <a:lnTo>
                  <a:pt x="940" y="315"/>
                </a:lnTo>
                <a:lnTo>
                  <a:pt x="940" y="316"/>
                </a:lnTo>
                <a:lnTo>
                  <a:pt x="940" y="329"/>
                </a:lnTo>
                <a:lnTo>
                  <a:pt x="941" y="329"/>
                </a:lnTo>
                <a:lnTo>
                  <a:pt x="941" y="338"/>
                </a:lnTo>
                <a:lnTo>
                  <a:pt x="941" y="338"/>
                </a:lnTo>
                <a:lnTo>
                  <a:pt x="941" y="346"/>
                </a:lnTo>
                <a:lnTo>
                  <a:pt x="942" y="346"/>
                </a:lnTo>
                <a:lnTo>
                  <a:pt x="942" y="352"/>
                </a:lnTo>
                <a:lnTo>
                  <a:pt x="942" y="352"/>
                </a:lnTo>
                <a:lnTo>
                  <a:pt x="943" y="357"/>
                </a:lnTo>
                <a:lnTo>
                  <a:pt x="943" y="357"/>
                </a:lnTo>
                <a:lnTo>
                  <a:pt x="943" y="357"/>
                </a:lnTo>
                <a:lnTo>
                  <a:pt x="943" y="362"/>
                </a:lnTo>
                <a:lnTo>
                  <a:pt x="943" y="361"/>
                </a:lnTo>
                <a:lnTo>
                  <a:pt x="943" y="362"/>
                </a:lnTo>
                <a:lnTo>
                  <a:pt x="943" y="362"/>
                </a:lnTo>
                <a:lnTo>
                  <a:pt x="944" y="370"/>
                </a:lnTo>
                <a:lnTo>
                  <a:pt x="944" y="370"/>
                </a:lnTo>
                <a:lnTo>
                  <a:pt x="944" y="370"/>
                </a:lnTo>
                <a:lnTo>
                  <a:pt x="944" y="376"/>
                </a:lnTo>
                <a:lnTo>
                  <a:pt x="944" y="375"/>
                </a:lnTo>
                <a:lnTo>
                  <a:pt x="945" y="374"/>
                </a:lnTo>
                <a:lnTo>
                  <a:pt x="945" y="298"/>
                </a:lnTo>
                <a:lnTo>
                  <a:pt x="945" y="281"/>
                </a:lnTo>
                <a:lnTo>
                  <a:pt x="945" y="107"/>
                </a:lnTo>
                <a:lnTo>
                  <a:pt x="946" y="97"/>
                </a:lnTo>
                <a:lnTo>
                  <a:pt x="946" y="72"/>
                </a:lnTo>
                <a:lnTo>
                  <a:pt x="946" y="114"/>
                </a:lnTo>
                <a:lnTo>
                  <a:pt x="946" y="124"/>
                </a:lnTo>
                <a:lnTo>
                  <a:pt x="947" y="233"/>
                </a:lnTo>
                <a:lnTo>
                  <a:pt x="947" y="240"/>
                </a:lnTo>
                <a:lnTo>
                  <a:pt x="947" y="274"/>
                </a:lnTo>
                <a:lnTo>
                  <a:pt x="947" y="275"/>
                </a:lnTo>
                <a:lnTo>
                  <a:pt x="948" y="281"/>
                </a:lnTo>
                <a:lnTo>
                  <a:pt x="948" y="280"/>
                </a:lnTo>
                <a:lnTo>
                  <a:pt x="948" y="281"/>
                </a:lnTo>
                <a:lnTo>
                  <a:pt x="948" y="294"/>
                </a:lnTo>
                <a:lnTo>
                  <a:pt x="948" y="294"/>
                </a:lnTo>
                <a:lnTo>
                  <a:pt x="949" y="295"/>
                </a:lnTo>
                <a:lnTo>
                  <a:pt x="949" y="295"/>
                </a:lnTo>
                <a:lnTo>
                  <a:pt x="949" y="287"/>
                </a:lnTo>
                <a:lnTo>
                  <a:pt x="949" y="285"/>
                </a:lnTo>
                <a:lnTo>
                  <a:pt x="949" y="264"/>
                </a:lnTo>
                <a:lnTo>
                  <a:pt x="950" y="263"/>
                </a:lnTo>
                <a:lnTo>
                  <a:pt x="950" y="261"/>
                </a:lnTo>
                <a:lnTo>
                  <a:pt x="950" y="272"/>
                </a:lnTo>
                <a:lnTo>
                  <a:pt x="950" y="274"/>
                </a:lnTo>
                <a:lnTo>
                  <a:pt x="951" y="300"/>
                </a:lnTo>
                <a:lnTo>
                  <a:pt x="951" y="302"/>
                </a:lnTo>
                <a:lnTo>
                  <a:pt x="951" y="321"/>
                </a:lnTo>
                <a:lnTo>
                  <a:pt x="951" y="324"/>
                </a:lnTo>
                <a:lnTo>
                  <a:pt x="952" y="336"/>
                </a:lnTo>
                <a:lnTo>
                  <a:pt x="952" y="336"/>
                </a:lnTo>
                <a:lnTo>
                  <a:pt x="952" y="344"/>
                </a:lnTo>
                <a:lnTo>
                  <a:pt x="952" y="344"/>
                </a:lnTo>
                <a:lnTo>
                  <a:pt x="952" y="344"/>
                </a:lnTo>
                <a:lnTo>
                  <a:pt x="953" y="352"/>
                </a:lnTo>
                <a:lnTo>
                  <a:pt x="953" y="353"/>
                </a:lnTo>
                <a:lnTo>
                  <a:pt x="953" y="352"/>
                </a:lnTo>
                <a:lnTo>
                  <a:pt x="953" y="357"/>
                </a:lnTo>
                <a:lnTo>
                  <a:pt x="953" y="358"/>
                </a:lnTo>
                <a:lnTo>
                  <a:pt x="954" y="364"/>
                </a:lnTo>
                <a:lnTo>
                  <a:pt x="954" y="365"/>
                </a:lnTo>
                <a:lnTo>
                  <a:pt x="954" y="370"/>
                </a:lnTo>
                <a:lnTo>
                  <a:pt x="955" y="370"/>
                </a:lnTo>
                <a:lnTo>
                  <a:pt x="955" y="370"/>
                </a:lnTo>
                <a:lnTo>
                  <a:pt x="955" y="374"/>
                </a:lnTo>
                <a:lnTo>
                  <a:pt x="955" y="374"/>
                </a:lnTo>
                <a:lnTo>
                  <a:pt x="955" y="375"/>
                </a:lnTo>
                <a:lnTo>
                  <a:pt x="956" y="381"/>
                </a:lnTo>
                <a:lnTo>
                  <a:pt x="956" y="381"/>
                </a:lnTo>
                <a:lnTo>
                  <a:pt x="956" y="381"/>
                </a:lnTo>
                <a:lnTo>
                  <a:pt x="956" y="385"/>
                </a:lnTo>
                <a:lnTo>
                  <a:pt x="956" y="383"/>
                </a:lnTo>
                <a:lnTo>
                  <a:pt x="956" y="380"/>
                </a:lnTo>
                <a:lnTo>
                  <a:pt x="957" y="275"/>
                </a:lnTo>
                <a:lnTo>
                  <a:pt x="957" y="257"/>
                </a:lnTo>
                <a:lnTo>
                  <a:pt x="957" y="91"/>
                </a:lnTo>
                <a:lnTo>
                  <a:pt x="958" y="83"/>
                </a:lnTo>
                <a:lnTo>
                  <a:pt x="958" y="72"/>
                </a:lnTo>
                <a:lnTo>
                  <a:pt x="958" y="132"/>
                </a:lnTo>
                <a:lnTo>
                  <a:pt x="958" y="143"/>
                </a:lnTo>
                <a:lnTo>
                  <a:pt x="958" y="241"/>
                </a:lnTo>
                <a:lnTo>
                  <a:pt x="959" y="247"/>
                </a:lnTo>
                <a:lnTo>
                  <a:pt x="959" y="275"/>
                </a:lnTo>
                <a:lnTo>
                  <a:pt x="959" y="274"/>
                </a:lnTo>
                <a:lnTo>
                  <a:pt x="959" y="275"/>
                </a:lnTo>
                <a:lnTo>
                  <a:pt x="960" y="281"/>
                </a:lnTo>
                <a:lnTo>
                  <a:pt x="960" y="282"/>
                </a:lnTo>
                <a:lnTo>
                  <a:pt x="960" y="296"/>
                </a:lnTo>
                <a:lnTo>
                  <a:pt x="960" y="297"/>
                </a:lnTo>
                <a:lnTo>
                  <a:pt x="961" y="290"/>
                </a:lnTo>
                <a:lnTo>
                  <a:pt x="961" y="287"/>
                </a:lnTo>
                <a:lnTo>
                  <a:pt x="961" y="268"/>
                </a:lnTo>
                <a:lnTo>
                  <a:pt x="961" y="268"/>
                </a:lnTo>
                <a:lnTo>
                  <a:pt x="962" y="266"/>
                </a:lnTo>
                <a:lnTo>
                  <a:pt x="962" y="265"/>
                </a:lnTo>
                <a:lnTo>
                  <a:pt x="962" y="273"/>
                </a:lnTo>
                <a:lnTo>
                  <a:pt x="962" y="276"/>
                </a:lnTo>
                <a:lnTo>
                  <a:pt x="962" y="301"/>
                </a:lnTo>
                <a:lnTo>
                  <a:pt x="962" y="303"/>
                </a:lnTo>
                <a:lnTo>
                  <a:pt x="963" y="324"/>
                </a:lnTo>
                <a:lnTo>
                  <a:pt x="963" y="323"/>
                </a:lnTo>
                <a:lnTo>
                  <a:pt x="963" y="324"/>
                </a:lnTo>
                <a:lnTo>
                  <a:pt x="963" y="338"/>
                </a:lnTo>
                <a:lnTo>
                  <a:pt x="964" y="339"/>
                </a:lnTo>
                <a:lnTo>
                  <a:pt x="964" y="349"/>
                </a:lnTo>
                <a:lnTo>
                  <a:pt x="964" y="348"/>
                </a:lnTo>
                <a:lnTo>
                  <a:pt x="965" y="354"/>
                </a:lnTo>
                <a:lnTo>
                  <a:pt x="965" y="355"/>
                </a:lnTo>
                <a:lnTo>
                  <a:pt x="965" y="360"/>
                </a:lnTo>
                <a:lnTo>
                  <a:pt x="965" y="360"/>
                </a:lnTo>
                <a:lnTo>
                  <a:pt x="966" y="366"/>
                </a:lnTo>
                <a:lnTo>
                  <a:pt x="966" y="367"/>
                </a:lnTo>
                <a:lnTo>
                  <a:pt x="966" y="371"/>
                </a:lnTo>
                <a:lnTo>
                  <a:pt x="967" y="372"/>
                </a:lnTo>
                <a:lnTo>
                  <a:pt x="967" y="371"/>
                </a:lnTo>
                <a:lnTo>
                  <a:pt x="967" y="376"/>
                </a:lnTo>
                <a:lnTo>
                  <a:pt x="967" y="376"/>
                </a:lnTo>
                <a:lnTo>
                  <a:pt x="967" y="377"/>
                </a:lnTo>
                <a:lnTo>
                  <a:pt x="967" y="377"/>
                </a:lnTo>
                <a:lnTo>
                  <a:pt x="967" y="384"/>
                </a:lnTo>
                <a:lnTo>
                  <a:pt x="968" y="383"/>
                </a:lnTo>
                <a:lnTo>
                  <a:pt x="968" y="385"/>
                </a:lnTo>
                <a:lnTo>
                  <a:pt x="968" y="378"/>
                </a:lnTo>
                <a:lnTo>
                  <a:pt x="968" y="374"/>
                </a:lnTo>
                <a:lnTo>
                  <a:pt x="969" y="230"/>
                </a:lnTo>
                <a:lnTo>
                  <a:pt x="969" y="214"/>
                </a:lnTo>
                <a:lnTo>
                  <a:pt x="969" y="87"/>
                </a:lnTo>
                <a:lnTo>
                  <a:pt x="969" y="85"/>
                </a:lnTo>
                <a:lnTo>
                  <a:pt x="970" y="178"/>
                </a:lnTo>
                <a:lnTo>
                  <a:pt x="970" y="189"/>
                </a:lnTo>
                <a:lnTo>
                  <a:pt x="970" y="275"/>
                </a:lnTo>
                <a:lnTo>
                  <a:pt x="971" y="280"/>
                </a:lnTo>
                <a:lnTo>
                  <a:pt x="971" y="297"/>
                </a:lnTo>
                <a:lnTo>
                  <a:pt x="971" y="297"/>
                </a:lnTo>
                <a:lnTo>
                  <a:pt x="971" y="297"/>
                </a:lnTo>
                <a:lnTo>
                  <a:pt x="971" y="305"/>
                </a:lnTo>
                <a:lnTo>
                  <a:pt x="972" y="307"/>
                </a:lnTo>
                <a:lnTo>
                  <a:pt x="972" y="309"/>
                </a:lnTo>
                <a:lnTo>
                  <a:pt x="972" y="305"/>
                </a:lnTo>
                <a:lnTo>
                  <a:pt x="972" y="303"/>
                </a:lnTo>
                <a:lnTo>
                  <a:pt x="973" y="276"/>
                </a:lnTo>
                <a:lnTo>
                  <a:pt x="973" y="274"/>
                </a:lnTo>
                <a:lnTo>
                  <a:pt x="973" y="260"/>
                </a:lnTo>
                <a:lnTo>
                  <a:pt x="973" y="261"/>
                </a:lnTo>
                <a:lnTo>
                  <a:pt x="973" y="261"/>
                </a:lnTo>
                <a:lnTo>
                  <a:pt x="974" y="286"/>
                </a:lnTo>
                <a:lnTo>
                  <a:pt x="974" y="288"/>
                </a:lnTo>
                <a:lnTo>
                  <a:pt x="974" y="316"/>
                </a:lnTo>
                <a:lnTo>
                  <a:pt x="975" y="317"/>
                </a:lnTo>
                <a:lnTo>
                  <a:pt x="975" y="334"/>
                </a:lnTo>
                <a:lnTo>
                  <a:pt x="975" y="336"/>
                </a:lnTo>
                <a:lnTo>
                  <a:pt x="975" y="344"/>
                </a:lnTo>
                <a:lnTo>
                  <a:pt x="975" y="344"/>
                </a:lnTo>
                <a:lnTo>
                  <a:pt x="976" y="346"/>
                </a:lnTo>
                <a:lnTo>
                  <a:pt x="976" y="345"/>
                </a:lnTo>
                <a:lnTo>
                  <a:pt x="976" y="352"/>
                </a:lnTo>
                <a:lnTo>
                  <a:pt x="976" y="352"/>
                </a:lnTo>
                <a:lnTo>
                  <a:pt x="976" y="357"/>
                </a:lnTo>
                <a:lnTo>
                  <a:pt x="976" y="357"/>
                </a:lnTo>
                <a:lnTo>
                  <a:pt x="976" y="359"/>
                </a:lnTo>
                <a:lnTo>
                  <a:pt x="977" y="358"/>
                </a:lnTo>
                <a:lnTo>
                  <a:pt x="977" y="364"/>
                </a:lnTo>
                <a:lnTo>
                  <a:pt x="977" y="365"/>
                </a:lnTo>
                <a:lnTo>
                  <a:pt x="978" y="369"/>
                </a:lnTo>
                <a:lnTo>
                  <a:pt x="978" y="369"/>
                </a:lnTo>
                <a:lnTo>
                  <a:pt x="978" y="374"/>
                </a:lnTo>
                <a:lnTo>
                  <a:pt x="978" y="374"/>
                </a:lnTo>
                <a:lnTo>
                  <a:pt x="978" y="375"/>
                </a:lnTo>
                <a:lnTo>
                  <a:pt x="979" y="382"/>
                </a:lnTo>
                <a:lnTo>
                  <a:pt x="979" y="383"/>
                </a:lnTo>
                <a:lnTo>
                  <a:pt x="979" y="384"/>
                </a:lnTo>
                <a:lnTo>
                  <a:pt x="979" y="364"/>
                </a:lnTo>
                <a:lnTo>
                  <a:pt x="979" y="357"/>
                </a:lnTo>
                <a:lnTo>
                  <a:pt x="980" y="187"/>
                </a:lnTo>
                <a:lnTo>
                  <a:pt x="980" y="171"/>
                </a:lnTo>
                <a:lnTo>
                  <a:pt x="980" y="76"/>
                </a:lnTo>
                <a:lnTo>
                  <a:pt x="980" y="77"/>
                </a:lnTo>
                <a:lnTo>
                  <a:pt x="981" y="82"/>
                </a:lnTo>
                <a:lnTo>
                  <a:pt x="981" y="190"/>
                </a:lnTo>
                <a:lnTo>
                  <a:pt x="981" y="199"/>
                </a:lnTo>
                <a:lnTo>
                  <a:pt x="982" y="268"/>
                </a:lnTo>
                <a:lnTo>
                  <a:pt x="982" y="272"/>
                </a:lnTo>
                <a:lnTo>
                  <a:pt x="982" y="281"/>
                </a:lnTo>
                <a:lnTo>
                  <a:pt x="982" y="281"/>
                </a:lnTo>
                <a:lnTo>
                  <a:pt x="982" y="281"/>
                </a:lnTo>
                <a:lnTo>
                  <a:pt x="983" y="292"/>
                </a:lnTo>
                <a:lnTo>
                  <a:pt x="983" y="293"/>
                </a:lnTo>
                <a:lnTo>
                  <a:pt x="983" y="298"/>
                </a:lnTo>
                <a:lnTo>
                  <a:pt x="983" y="297"/>
                </a:lnTo>
                <a:lnTo>
                  <a:pt x="984" y="296"/>
                </a:lnTo>
                <a:lnTo>
                  <a:pt x="984" y="278"/>
                </a:lnTo>
                <a:lnTo>
                  <a:pt x="984" y="277"/>
                </a:lnTo>
                <a:lnTo>
                  <a:pt x="984" y="266"/>
                </a:lnTo>
                <a:lnTo>
                  <a:pt x="984" y="268"/>
                </a:lnTo>
                <a:lnTo>
                  <a:pt x="985" y="269"/>
                </a:lnTo>
                <a:lnTo>
                  <a:pt x="985" y="292"/>
                </a:lnTo>
                <a:lnTo>
                  <a:pt x="985" y="293"/>
                </a:lnTo>
                <a:lnTo>
                  <a:pt x="986" y="317"/>
                </a:lnTo>
                <a:lnTo>
                  <a:pt x="986" y="318"/>
                </a:lnTo>
                <a:lnTo>
                  <a:pt x="986" y="333"/>
                </a:lnTo>
                <a:lnTo>
                  <a:pt x="986" y="334"/>
                </a:lnTo>
                <a:lnTo>
                  <a:pt x="987" y="344"/>
                </a:lnTo>
                <a:lnTo>
                  <a:pt x="987" y="344"/>
                </a:lnTo>
                <a:lnTo>
                  <a:pt x="987" y="353"/>
                </a:lnTo>
                <a:lnTo>
                  <a:pt x="988" y="354"/>
                </a:lnTo>
                <a:lnTo>
                  <a:pt x="988" y="360"/>
                </a:lnTo>
                <a:lnTo>
                  <a:pt x="988" y="360"/>
                </a:lnTo>
                <a:lnTo>
                  <a:pt x="988" y="366"/>
                </a:lnTo>
                <a:lnTo>
                  <a:pt x="988" y="366"/>
                </a:lnTo>
                <a:lnTo>
                  <a:pt x="989" y="371"/>
                </a:lnTo>
                <a:lnTo>
                  <a:pt x="989" y="371"/>
                </a:lnTo>
                <a:lnTo>
                  <a:pt x="989" y="376"/>
                </a:lnTo>
                <a:lnTo>
                  <a:pt x="990" y="376"/>
                </a:lnTo>
                <a:lnTo>
                  <a:pt x="990" y="376"/>
                </a:lnTo>
                <a:lnTo>
                  <a:pt x="990" y="383"/>
                </a:lnTo>
                <a:lnTo>
                  <a:pt x="990" y="383"/>
                </a:lnTo>
                <a:lnTo>
                  <a:pt x="991" y="388"/>
                </a:lnTo>
                <a:lnTo>
                  <a:pt x="991" y="382"/>
                </a:lnTo>
                <a:lnTo>
                  <a:pt x="991" y="380"/>
                </a:lnTo>
                <a:lnTo>
                  <a:pt x="991" y="261"/>
                </a:lnTo>
                <a:lnTo>
                  <a:pt x="991" y="243"/>
                </a:lnTo>
                <a:lnTo>
                  <a:pt x="992" y="84"/>
                </a:lnTo>
                <a:lnTo>
                  <a:pt x="992" y="80"/>
                </a:lnTo>
                <a:lnTo>
                  <a:pt x="992" y="74"/>
                </a:lnTo>
                <a:lnTo>
                  <a:pt x="992" y="148"/>
                </a:lnTo>
                <a:lnTo>
                  <a:pt x="993" y="160"/>
                </a:lnTo>
                <a:lnTo>
                  <a:pt x="993" y="253"/>
                </a:lnTo>
                <a:lnTo>
                  <a:pt x="993" y="257"/>
                </a:lnTo>
                <a:lnTo>
                  <a:pt x="993" y="280"/>
                </a:lnTo>
                <a:lnTo>
                  <a:pt x="994" y="279"/>
                </a:lnTo>
                <a:lnTo>
                  <a:pt x="994" y="285"/>
                </a:lnTo>
                <a:lnTo>
                  <a:pt x="994" y="286"/>
                </a:lnTo>
                <a:lnTo>
                  <a:pt x="995" y="300"/>
                </a:lnTo>
                <a:lnTo>
                  <a:pt x="995" y="301"/>
                </a:lnTo>
                <a:lnTo>
                  <a:pt x="995" y="302"/>
                </a:lnTo>
                <a:lnTo>
                  <a:pt x="995" y="291"/>
                </a:lnTo>
                <a:lnTo>
                  <a:pt x="995" y="290"/>
                </a:lnTo>
                <a:lnTo>
                  <a:pt x="996" y="269"/>
                </a:lnTo>
                <a:lnTo>
                  <a:pt x="996" y="269"/>
                </a:lnTo>
                <a:lnTo>
                  <a:pt x="996" y="268"/>
                </a:lnTo>
                <a:lnTo>
                  <a:pt x="996" y="280"/>
                </a:lnTo>
                <a:lnTo>
                  <a:pt x="997" y="283"/>
                </a:lnTo>
                <a:lnTo>
                  <a:pt x="997" y="308"/>
                </a:lnTo>
                <a:lnTo>
                  <a:pt x="997" y="311"/>
                </a:lnTo>
                <a:lnTo>
                  <a:pt x="997" y="329"/>
                </a:lnTo>
                <a:lnTo>
                  <a:pt x="998" y="330"/>
                </a:lnTo>
                <a:lnTo>
                  <a:pt x="998" y="342"/>
                </a:lnTo>
                <a:lnTo>
                  <a:pt x="998" y="342"/>
                </a:lnTo>
                <a:lnTo>
                  <a:pt x="999" y="352"/>
                </a:lnTo>
                <a:lnTo>
                  <a:pt x="999" y="353"/>
                </a:lnTo>
                <a:lnTo>
                  <a:pt x="999" y="359"/>
                </a:lnTo>
                <a:lnTo>
                  <a:pt x="999" y="359"/>
                </a:lnTo>
                <a:lnTo>
                  <a:pt x="999" y="359"/>
                </a:lnTo>
                <a:lnTo>
                  <a:pt x="1000" y="365"/>
                </a:lnTo>
                <a:lnTo>
                  <a:pt x="1000" y="366"/>
                </a:lnTo>
                <a:lnTo>
                  <a:pt x="1000" y="371"/>
                </a:lnTo>
                <a:lnTo>
                  <a:pt x="1000" y="371"/>
                </a:lnTo>
                <a:lnTo>
                  <a:pt x="1001" y="371"/>
                </a:lnTo>
                <a:lnTo>
                  <a:pt x="1001" y="375"/>
                </a:lnTo>
                <a:lnTo>
                  <a:pt x="1001" y="375"/>
                </a:lnTo>
                <a:lnTo>
                  <a:pt x="1001" y="376"/>
                </a:lnTo>
                <a:lnTo>
                  <a:pt x="1001" y="380"/>
                </a:lnTo>
                <a:lnTo>
                  <a:pt x="1001" y="380"/>
                </a:lnTo>
                <a:lnTo>
                  <a:pt x="1002" y="381"/>
                </a:lnTo>
                <a:lnTo>
                  <a:pt x="1002" y="387"/>
                </a:lnTo>
                <a:lnTo>
                  <a:pt x="1002" y="388"/>
                </a:lnTo>
                <a:lnTo>
                  <a:pt x="1002" y="389"/>
                </a:lnTo>
                <a:lnTo>
                  <a:pt x="1002" y="367"/>
                </a:lnTo>
                <a:lnTo>
                  <a:pt x="1002" y="358"/>
                </a:lnTo>
                <a:lnTo>
                  <a:pt x="1003" y="182"/>
                </a:lnTo>
                <a:lnTo>
                  <a:pt x="1003" y="164"/>
                </a:lnTo>
                <a:lnTo>
                  <a:pt x="1004" y="84"/>
                </a:lnTo>
                <a:lnTo>
                  <a:pt x="1004" y="89"/>
                </a:lnTo>
                <a:lnTo>
                  <a:pt x="1004" y="95"/>
                </a:lnTo>
                <a:lnTo>
                  <a:pt x="1004" y="211"/>
                </a:lnTo>
                <a:lnTo>
                  <a:pt x="1004" y="221"/>
                </a:lnTo>
                <a:lnTo>
                  <a:pt x="1005" y="285"/>
                </a:lnTo>
                <a:lnTo>
                  <a:pt x="1005" y="287"/>
                </a:lnTo>
                <a:lnTo>
                  <a:pt x="1005" y="299"/>
                </a:lnTo>
                <a:lnTo>
                  <a:pt x="1005" y="299"/>
                </a:lnTo>
                <a:lnTo>
                  <a:pt x="1005" y="300"/>
                </a:lnTo>
                <a:lnTo>
                  <a:pt x="1006" y="310"/>
                </a:lnTo>
                <a:lnTo>
                  <a:pt x="1006" y="311"/>
                </a:lnTo>
                <a:lnTo>
                  <a:pt x="1006" y="312"/>
                </a:lnTo>
                <a:lnTo>
                  <a:pt x="1006" y="307"/>
                </a:lnTo>
                <a:lnTo>
                  <a:pt x="1007" y="304"/>
                </a:lnTo>
                <a:lnTo>
                  <a:pt x="1007" y="276"/>
                </a:lnTo>
                <a:lnTo>
                  <a:pt x="1007" y="274"/>
                </a:lnTo>
                <a:lnTo>
                  <a:pt x="1008" y="265"/>
                </a:lnTo>
                <a:lnTo>
                  <a:pt x="1008" y="267"/>
                </a:lnTo>
                <a:lnTo>
                  <a:pt x="1008" y="269"/>
                </a:lnTo>
                <a:lnTo>
                  <a:pt x="1008" y="297"/>
                </a:lnTo>
                <a:lnTo>
                  <a:pt x="1008" y="300"/>
                </a:lnTo>
                <a:lnTo>
                  <a:pt x="1009" y="322"/>
                </a:lnTo>
                <a:lnTo>
                  <a:pt x="1009" y="324"/>
                </a:lnTo>
                <a:lnTo>
                  <a:pt x="1009" y="336"/>
                </a:lnTo>
                <a:lnTo>
                  <a:pt x="1009" y="336"/>
                </a:lnTo>
                <a:lnTo>
                  <a:pt x="1010" y="338"/>
                </a:lnTo>
                <a:lnTo>
                  <a:pt x="1010" y="347"/>
                </a:lnTo>
                <a:lnTo>
                  <a:pt x="1010" y="347"/>
                </a:lnTo>
                <a:lnTo>
                  <a:pt x="1010" y="354"/>
                </a:lnTo>
                <a:lnTo>
                  <a:pt x="1011" y="355"/>
                </a:lnTo>
                <a:lnTo>
                  <a:pt x="1011" y="360"/>
                </a:lnTo>
                <a:lnTo>
                  <a:pt x="1011" y="361"/>
                </a:lnTo>
                <a:lnTo>
                  <a:pt x="1011" y="361"/>
                </a:lnTo>
                <a:lnTo>
                  <a:pt x="1012" y="364"/>
                </a:lnTo>
                <a:lnTo>
                  <a:pt x="1012" y="364"/>
                </a:lnTo>
                <a:lnTo>
                  <a:pt x="1012" y="365"/>
                </a:lnTo>
                <a:lnTo>
                  <a:pt x="1012" y="369"/>
                </a:lnTo>
                <a:lnTo>
                  <a:pt x="1012" y="369"/>
                </a:lnTo>
                <a:lnTo>
                  <a:pt x="1012" y="371"/>
                </a:lnTo>
                <a:lnTo>
                  <a:pt x="1012" y="370"/>
                </a:lnTo>
                <a:lnTo>
                  <a:pt x="1013" y="377"/>
                </a:lnTo>
                <a:lnTo>
                  <a:pt x="1013" y="377"/>
                </a:lnTo>
                <a:lnTo>
                  <a:pt x="1013" y="377"/>
                </a:lnTo>
                <a:lnTo>
                  <a:pt x="1013" y="383"/>
                </a:lnTo>
                <a:lnTo>
                  <a:pt x="1013" y="382"/>
                </a:lnTo>
                <a:lnTo>
                  <a:pt x="1013" y="381"/>
                </a:lnTo>
                <a:lnTo>
                  <a:pt x="1014" y="281"/>
                </a:lnTo>
                <a:lnTo>
                  <a:pt x="1014" y="263"/>
                </a:lnTo>
                <a:lnTo>
                  <a:pt x="1014" y="110"/>
                </a:lnTo>
                <a:lnTo>
                  <a:pt x="1014" y="100"/>
                </a:lnTo>
                <a:lnTo>
                  <a:pt x="1015" y="81"/>
                </a:lnTo>
                <a:lnTo>
                  <a:pt x="1015" y="126"/>
                </a:lnTo>
                <a:lnTo>
                  <a:pt x="1015" y="137"/>
                </a:lnTo>
                <a:lnTo>
                  <a:pt x="1015" y="241"/>
                </a:lnTo>
                <a:lnTo>
                  <a:pt x="1016" y="247"/>
                </a:lnTo>
                <a:lnTo>
                  <a:pt x="1016" y="281"/>
                </a:lnTo>
                <a:lnTo>
                  <a:pt x="1016" y="281"/>
                </a:lnTo>
                <a:lnTo>
                  <a:pt x="1016" y="283"/>
                </a:lnTo>
                <a:lnTo>
                  <a:pt x="1017" y="290"/>
                </a:lnTo>
                <a:lnTo>
                  <a:pt x="1017" y="291"/>
                </a:lnTo>
                <a:lnTo>
                  <a:pt x="1017" y="302"/>
                </a:lnTo>
                <a:lnTo>
                  <a:pt x="1017" y="303"/>
                </a:lnTo>
                <a:lnTo>
                  <a:pt x="1018" y="294"/>
                </a:lnTo>
                <a:lnTo>
                  <a:pt x="1018" y="291"/>
                </a:lnTo>
                <a:lnTo>
                  <a:pt x="1018" y="270"/>
                </a:lnTo>
                <a:lnTo>
                  <a:pt x="1019" y="269"/>
                </a:lnTo>
                <a:lnTo>
                  <a:pt x="1019" y="268"/>
                </a:lnTo>
                <a:lnTo>
                  <a:pt x="1019" y="277"/>
                </a:lnTo>
                <a:lnTo>
                  <a:pt x="1019" y="280"/>
                </a:lnTo>
                <a:lnTo>
                  <a:pt x="1019" y="308"/>
                </a:lnTo>
                <a:lnTo>
                  <a:pt x="1020" y="310"/>
                </a:lnTo>
                <a:lnTo>
                  <a:pt x="1020" y="328"/>
                </a:lnTo>
                <a:lnTo>
                  <a:pt x="1020" y="329"/>
                </a:lnTo>
                <a:lnTo>
                  <a:pt x="1021" y="341"/>
                </a:lnTo>
                <a:lnTo>
                  <a:pt x="1021" y="340"/>
                </a:lnTo>
                <a:lnTo>
                  <a:pt x="1021" y="341"/>
                </a:lnTo>
                <a:lnTo>
                  <a:pt x="1021" y="351"/>
                </a:lnTo>
                <a:lnTo>
                  <a:pt x="1021" y="351"/>
                </a:lnTo>
                <a:lnTo>
                  <a:pt x="1022" y="358"/>
                </a:lnTo>
                <a:lnTo>
                  <a:pt x="1022" y="358"/>
                </a:lnTo>
                <a:lnTo>
                  <a:pt x="1022" y="364"/>
                </a:lnTo>
                <a:lnTo>
                  <a:pt x="1022" y="364"/>
                </a:lnTo>
                <a:lnTo>
                  <a:pt x="1023" y="364"/>
                </a:lnTo>
                <a:lnTo>
                  <a:pt x="1023" y="370"/>
                </a:lnTo>
                <a:lnTo>
                  <a:pt x="1023" y="370"/>
                </a:lnTo>
                <a:lnTo>
                  <a:pt x="1023" y="376"/>
                </a:lnTo>
                <a:lnTo>
                  <a:pt x="1024" y="374"/>
                </a:lnTo>
                <a:lnTo>
                  <a:pt x="1024" y="380"/>
                </a:lnTo>
                <a:lnTo>
                  <a:pt x="1024" y="381"/>
                </a:lnTo>
                <a:lnTo>
                  <a:pt x="1025" y="388"/>
                </a:lnTo>
                <a:lnTo>
                  <a:pt x="1025" y="389"/>
                </a:lnTo>
                <a:lnTo>
                  <a:pt x="1025" y="336"/>
                </a:lnTo>
                <a:lnTo>
                  <a:pt x="1025" y="322"/>
                </a:lnTo>
                <a:lnTo>
                  <a:pt x="1026" y="155"/>
                </a:lnTo>
                <a:lnTo>
                  <a:pt x="1026" y="140"/>
                </a:lnTo>
                <a:lnTo>
                  <a:pt x="1026" y="79"/>
                </a:lnTo>
                <a:lnTo>
                  <a:pt x="1026" y="90"/>
                </a:lnTo>
                <a:lnTo>
                  <a:pt x="1026" y="97"/>
                </a:lnTo>
                <a:lnTo>
                  <a:pt x="1027" y="209"/>
                </a:lnTo>
                <a:lnTo>
                  <a:pt x="1027" y="217"/>
                </a:lnTo>
                <a:lnTo>
                  <a:pt x="1027" y="270"/>
                </a:lnTo>
                <a:lnTo>
                  <a:pt x="1028" y="272"/>
                </a:lnTo>
                <a:lnTo>
                  <a:pt x="1028" y="281"/>
                </a:lnTo>
                <a:lnTo>
                  <a:pt x="1028" y="281"/>
                </a:lnTo>
                <a:lnTo>
                  <a:pt x="1028" y="294"/>
                </a:lnTo>
                <a:lnTo>
                  <a:pt x="1028" y="295"/>
                </a:lnTo>
                <a:lnTo>
                  <a:pt x="1029" y="299"/>
                </a:lnTo>
                <a:lnTo>
                  <a:pt x="1029" y="296"/>
                </a:lnTo>
                <a:lnTo>
                  <a:pt x="1029" y="296"/>
                </a:lnTo>
                <a:lnTo>
                  <a:pt x="1030" y="279"/>
                </a:lnTo>
                <a:lnTo>
                  <a:pt x="1030" y="277"/>
                </a:lnTo>
                <a:lnTo>
                  <a:pt x="1030" y="271"/>
                </a:lnTo>
                <a:lnTo>
                  <a:pt x="1030" y="271"/>
                </a:lnTo>
                <a:lnTo>
                  <a:pt x="1030" y="272"/>
                </a:lnTo>
                <a:lnTo>
                  <a:pt x="1031" y="296"/>
                </a:lnTo>
                <a:lnTo>
                  <a:pt x="1031" y="299"/>
                </a:lnTo>
                <a:lnTo>
                  <a:pt x="1031" y="321"/>
                </a:lnTo>
                <a:lnTo>
                  <a:pt x="1032" y="324"/>
                </a:lnTo>
                <a:lnTo>
                  <a:pt x="1032" y="336"/>
                </a:lnTo>
                <a:lnTo>
                  <a:pt x="1032" y="337"/>
                </a:lnTo>
                <a:lnTo>
                  <a:pt x="1032" y="348"/>
                </a:lnTo>
                <a:lnTo>
                  <a:pt x="1033" y="349"/>
                </a:lnTo>
                <a:lnTo>
                  <a:pt x="1033" y="348"/>
                </a:lnTo>
                <a:lnTo>
                  <a:pt x="1033" y="355"/>
                </a:lnTo>
                <a:lnTo>
                  <a:pt x="1033" y="355"/>
                </a:lnTo>
                <a:lnTo>
                  <a:pt x="1033" y="357"/>
                </a:lnTo>
                <a:lnTo>
                  <a:pt x="1034" y="363"/>
                </a:lnTo>
                <a:lnTo>
                  <a:pt x="1034" y="363"/>
                </a:lnTo>
                <a:lnTo>
                  <a:pt x="1034" y="370"/>
                </a:lnTo>
                <a:lnTo>
                  <a:pt x="1034" y="369"/>
                </a:lnTo>
                <a:lnTo>
                  <a:pt x="1035" y="375"/>
                </a:lnTo>
                <a:lnTo>
                  <a:pt x="1035" y="374"/>
                </a:lnTo>
                <a:lnTo>
                  <a:pt x="1035" y="379"/>
                </a:lnTo>
                <a:lnTo>
                  <a:pt x="1035" y="378"/>
                </a:lnTo>
                <a:lnTo>
                  <a:pt x="1036" y="379"/>
                </a:lnTo>
                <a:lnTo>
                  <a:pt x="1036" y="385"/>
                </a:lnTo>
                <a:lnTo>
                  <a:pt x="1036" y="386"/>
                </a:lnTo>
                <a:lnTo>
                  <a:pt x="1036" y="388"/>
                </a:lnTo>
                <a:lnTo>
                  <a:pt x="1036" y="380"/>
                </a:lnTo>
                <a:lnTo>
                  <a:pt x="1037" y="377"/>
                </a:lnTo>
                <a:lnTo>
                  <a:pt x="1037" y="233"/>
                </a:lnTo>
                <a:lnTo>
                  <a:pt x="1037" y="215"/>
                </a:lnTo>
                <a:lnTo>
                  <a:pt x="1038" y="95"/>
                </a:lnTo>
                <a:lnTo>
                  <a:pt x="1038" y="92"/>
                </a:lnTo>
                <a:lnTo>
                  <a:pt x="1038" y="90"/>
                </a:lnTo>
                <a:lnTo>
                  <a:pt x="1038" y="168"/>
                </a:lnTo>
                <a:lnTo>
                  <a:pt x="1038" y="179"/>
                </a:lnTo>
                <a:lnTo>
                  <a:pt x="1039" y="269"/>
                </a:lnTo>
                <a:lnTo>
                  <a:pt x="1039" y="273"/>
                </a:lnTo>
                <a:lnTo>
                  <a:pt x="1039" y="295"/>
                </a:lnTo>
                <a:lnTo>
                  <a:pt x="1039" y="295"/>
                </a:lnTo>
                <a:lnTo>
                  <a:pt x="1040" y="305"/>
                </a:lnTo>
                <a:lnTo>
                  <a:pt x="1040" y="306"/>
                </a:lnTo>
                <a:lnTo>
                  <a:pt x="1040" y="310"/>
                </a:lnTo>
                <a:lnTo>
                  <a:pt x="1040" y="310"/>
                </a:lnTo>
                <a:lnTo>
                  <a:pt x="1040" y="308"/>
                </a:lnTo>
                <a:lnTo>
                  <a:pt x="1041" y="286"/>
                </a:lnTo>
                <a:lnTo>
                  <a:pt x="1041" y="283"/>
                </a:lnTo>
                <a:lnTo>
                  <a:pt x="1041" y="265"/>
                </a:lnTo>
                <a:lnTo>
                  <a:pt x="1041" y="265"/>
                </a:lnTo>
                <a:lnTo>
                  <a:pt x="1042" y="265"/>
                </a:lnTo>
                <a:lnTo>
                  <a:pt x="1042" y="265"/>
                </a:lnTo>
                <a:lnTo>
                  <a:pt x="1042" y="287"/>
                </a:lnTo>
                <a:lnTo>
                  <a:pt x="1042" y="288"/>
                </a:lnTo>
                <a:lnTo>
                  <a:pt x="1043" y="316"/>
                </a:lnTo>
                <a:lnTo>
                  <a:pt x="1043" y="318"/>
                </a:lnTo>
                <a:lnTo>
                  <a:pt x="1043" y="332"/>
                </a:lnTo>
                <a:lnTo>
                  <a:pt x="1043" y="333"/>
                </a:lnTo>
                <a:lnTo>
                  <a:pt x="1044" y="343"/>
                </a:lnTo>
                <a:lnTo>
                  <a:pt x="1044" y="344"/>
                </a:lnTo>
                <a:lnTo>
                  <a:pt x="1044" y="350"/>
                </a:lnTo>
                <a:lnTo>
                  <a:pt x="1044" y="350"/>
                </a:lnTo>
                <a:lnTo>
                  <a:pt x="1045" y="352"/>
                </a:lnTo>
                <a:lnTo>
                  <a:pt x="1045" y="359"/>
                </a:lnTo>
                <a:lnTo>
                  <a:pt x="1045" y="359"/>
                </a:lnTo>
                <a:lnTo>
                  <a:pt x="1045" y="358"/>
                </a:lnTo>
                <a:lnTo>
                  <a:pt x="1045" y="363"/>
                </a:lnTo>
                <a:lnTo>
                  <a:pt x="1046" y="363"/>
                </a:lnTo>
                <a:lnTo>
                  <a:pt x="1046" y="363"/>
                </a:lnTo>
                <a:lnTo>
                  <a:pt x="1046" y="366"/>
                </a:lnTo>
                <a:lnTo>
                  <a:pt x="1046" y="365"/>
                </a:lnTo>
                <a:lnTo>
                  <a:pt x="1046" y="367"/>
                </a:lnTo>
                <a:lnTo>
                  <a:pt x="1047" y="374"/>
                </a:lnTo>
                <a:lnTo>
                  <a:pt x="1047" y="374"/>
                </a:lnTo>
                <a:lnTo>
                  <a:pt x="1047" y="379"/>
                </a:lnTo>
                <a:lnTo>
                  <a:pt x="1047" y="379"/>
                </a:lnTo>
                <a:lnTo>
                  <a:pt x="1047" y="377"/>
                </a:lnTo>
                <a:lnTo>
                  <a:pt x="1048" y="267"/>
                </a:lnTo>
                <a:lnTo>
                  <a:pt x="1048" y="249"/>
                </a:lnTo>
                <a:lnTo>
                  <a:pt x="1048" y="96"/>
                </a:lnTo>
                <a:lnTo>
                  <a:pt x="1049" y="91"/>
                </a:lnTo>
                <a:lnTo>
                  <a:pt x="1049" y="83"/>
                </a:lnTo>
                <a:lnTo>
                  <a:pt x="1049" y="133"/>
                </a:lnTo>
                <a:lnTo>
                  <a:pt x="1049" y="144"/>
                </a:lnTo>
                <a:lnTo>
                  <a:pt x="1049" y="242"/>
                </a:lnTo>
                <a:lnTo>
                  <a:pt x="1050" y="249"/>
                </a:lnTo>
                <a:lnTo>
                  <a:pt x="1050" y="280"/>
                </a:lnTo>
                <a:lnTo>
                  <a:pt x="1050" y="280"/>
                </a:lnTo>
                <a:lnTo>
                  <a:pt x="1051" y="288"/>
                </a:lnTo>
                <a:lnTo>
                  <a:pt x="1051" y="289"/>
                </a:lnTo>
                <a:lnTo>
                  <a:pt x="1051" y="301"/>
                </a:lnTo>
                <a:lnTo>
                  <a:pt x="1051" y="301"/>
                </a:lnTo>
                <a:lnTo>
                  <a:pt x="1051" y="300"/>
                </a:lnTo>
                <a:lnTo>
                  <a:pt x="1051" y="300"/>
                </a:lnTo>
                <a:lnTo>
                  <a:pt x="1052" y="288"/>
                </a:lnTo>
                <a:lnTo>
                  <a:pt x="1052" y="286"/>
                </a:lnTo>
                <a:lnTo>
                  <a:pt x="1052" y="267"/>
                </a:lnTo>
                <a:lnTo>
                  <a:pt x="1052" y="267"/>
                </a:lnTo>
                <a:lnTo>
                  <a:pt x="1052" y="266"/>
                </a:lnTo>
                <a:lnTo>
                  <a:pt x="1053" y="279"/>
                </a:lnTo>
                <a:lnTo>
                  <a:pt x="1053" y="281"/>
                </a:lnTo>
                <a:lnTo>
                  <a:pt x="1053" y="308"/>
                </a:lnTo>
                <a:lnTo>
                  <a:pt x="1054" y="310"/>
                </a:lnTo>
                <a:lnTo>
                  <a:pt x="1054" y="327"/>
                </a:lnTo>
                <a:lnTo>
                  <a:pt x="1054" y="329"/>
                </a:lnTo>
                <a:lnTo>
                  <a:pt x="1054" y="338"/>
                </a:lnTo>
                <a:lnTo>
                  <a:pt x="1054" y="341"/>
                </a:lnTo>
                <a:lnTo>
                  <a:pt x="1055" y="340"/>
                </a:lnTo>
                <a:lnTo>
                  <a:pt x="1055" y="348"/>
                </a:lnTo>
                <a:lnTo>
                  <a:pt x="1055" y="349"/>
                </a:lnTo>
                <a:lnTo>
                  <a:pt x="1056" y="355"/>
                </a:lnTo>
                <a:lnTo>
                  <a:pt x="1056" y="356"/>
                </a:lnTo>
                <a:lnTo>
                  <a:pt x="1056" y="361"/>
                </a:lnTo>
                <a:lnTo>
                  <a:pt x="1056" y="362"/>
                </a:lnTo>
                <a:lnTo>
                  <a:pt x="1057" y="367"/>
                </a:lnTo>
                <a:lnTo>
                  <a:pt x="1057" y="366"/>
                </a:lnTo>
                <a:lnTo>
                  <a:pt x="1057" y="367"/>
                </a:lnTo>
                <a:lnTo>
                  <a:pt x="1057" y="372"/>
                </a:lnTo>
                <a:lnTo>
                  <a:pt x="1057" y="371"/>
                </a:lnTo>
                <a:lnTo>
                  <a:pt x="1058" y="372"/>
                </a:lnTo>
                <a:lnTo>
                  <a:pt x="1058" y="377"/>
                </a:lnTo>
                <a:lnTo>
                  <a:pt x="1058" y="377"/>
                </a:lnTo>
                <a:lnTo>
                  <a:pt x="1058" y="378"/>
                </a:lnTo>
                <a:lnTo>
                  <a:pt x="1058" y="382"/>
                </a:lnTo>
                <a:lnTo>
                  <a:pt x="1058" y="381"/>
                </a:lnTo>
                <a:lnTo>
                  <a:pt x="1059" y="379"/>
                </a:lnTo>
                <a:lnTo>
                  <a:pt x="1059" y="262"/>
                </a:lnTo>
                <a:lnTo>
                  <a:pt x="1059" y="243"/>
                </a:lnTo>
                <a:lnTo>
                  <a:pt x="1060" y="85"/>
                </a:lnTo>
                <a:lnTo>
                  <a:pt x="1060" y="80"/>
                </a:lnTo>
                <a:lnTo>
                  <a:pt x="1060" y="76"/>
                </a:lnTo>
                <a:lnTo>
                  <a:pt x="1060" y="142"/>
                </a:lnTo>
                <a:lnTo>
                  <a:pt x="1060" y="153"/>
                </a:lnTo>
                <a:lnTo>
                  <a:pt x="1061" y="236"/>
                </a:lnTo>
                <a:lnTo>
                  <a:pt x="1061" y="241"/>
                </a:lnTo>
                <a:lnTo>
                  <a:pt x="1061" y="269"/>
                </a:lnTo>
                <a:lnTo>
                  <a:pt x="1062" y="269"/>
                </a:lnTo>
                <a:lnTo>
                  <a:pt x="1062" y="275"/>
                </a:lnTo>
                <a:lnTo>
                  <a:pt x="1062" y="276"/>
                </a:lnTo>
                <a:lnTo>
                  <a:pt x="1062" y="291"/>
                </a:lnTo>
                <a:lnTo>
                  <a:pt x="1063" y="291"/>
                </a:lnTo>
                <a:lnTo>
                  <a:pt x="1063" y="293"/>
                </a:lnTo>
                <a:lnTo>
                  <a:pt x="1063" y="285"/>
                </a:lnTo>
                <a:lnTo>
                  <a:pt x="1063" y="283"/>
                </a:lnTo>
                <a:lnTo>
                  <a:pt x="1063" y="266"/>
                </a:lnTo>
                <a:lnTo>
                  <a:pt x="1063" y="266"/>
                </a:lnTo>
                <a:lnTo>
                  <a:pt x="1064" y="264"/>
                </a:lnTo>
                <a:lnTo>
                  <a:pt x="1064" y="272"/>
                </a:lnTo>
                <a:lnTo>
                  <a:pt x="1064" y="273"/>
                </a:lnTo>
                <a:lnTo>
                  <a:pt x="1065" y="300"/>
                </a:lnTo>
                <a:lnTo>
                  <a:pt x="1065" y="301"/>
                </a:lnTo>
                <a:lnTo>
                  <a:pt x="1065" y="320"/>
                </a:lnTo>
                <a:lnTo>
                  <a:pt x="1065" y="322"/>
                </a:lnTo>
                <a:lnTo>
                  <a:pt x="1066" y="333"/>
                </a:lnTo>
                <a:lnTo>
                  <a:pt x="1066" y="334"/>
                </a:lnTo>
                <a:lnTo>
                  <a:pt x="1066" y="343"/>
                </a:lnTo>
                <a:lnTo>
                  <a:pt x="1066" y="344"/>
                </a:lnTo>
                <a:lnTo>
                  <a:pt x="1067" y="351"/>
                </a:lnTo>
                <a:lnTo>
                  <a:pt x="1067" y="351"/>
                </a:lnTo>
                <a:lnTo>
                  <a:pt x="1067" y="358"/>
                </a:lnTo>
                <a:lnTo>
                  <a:pt x="1068" y="359"/>
                </a:lnTo>
                <a:lnTo>
                  <a:pt x="1068" y="364"/>
                </a:lnTo>
                <a:lnTo>
                  <a:pt x="1068" y="364"/>
                </a:lnTo>
                <a:lnTo>
                  <a:pt x="1068" y="364"/>
                </a:lnTo>
                <a:lnTo>
                  <a:pt x="1069" y="368"/>
                </a:lnTo>
                <a:lnTo>
                  <a:pt x="1069" y="368"/>
                </a:lnTo>
                <a:lnTo>
                  <a:pt x="1069" y="369"/>
                </a:lnTo>
                <a:lnTo>
                  <a:pt x="1069" y="373"/>
                </a:lnTo>
                <a:lnTo>
                  <a:pt x="1069" y="373"/>
                </a:lnTo>
                <a:lnTo>
                  <a:pt x="1069" y="374"/>
                </a:lnTo>
                <a:lnTo>
                  <a:pt x="1070" y="379"/>
                </a:lnTo>
                <a:lnTo>
                  <a:pt x="1070" y="379"/>
                </a:lnTo>
                <a:lnTo>
                  <a:pt x="1070" y="380"/>
                </a:lnTo>
                <a:lnTo>
                  <a:pt x="1070" y="382"/>
                </a:lnTo>
                <a:lnTo>
                  <a:pt x="1070" y="356"/>
                </a:lnTo>
                <a:lnTo>
                  <a:pt x="1071" y="346"/>
                </a:lnTo>
                <a:lnTo>
                  <a:pt x="1071" y="166"/>
                </a:lnTo>
                <a:lnTo>
                  <a:pt x="1071" y="150"/>
                </a:lnTo>
                <a:lnTo>
                  <a:pt x="1071" y="79"/>
                </a:lnTo>
                <a:lnTo>
                  <a:pt x="1071" y="84"/>
                </a:lnTo>
                <a:lnTo>
                  <a:pt x="1072" y="92"/>
                </a:lnTo>
                <a:lnTo>
                  <a:pt x="1072" y="195"/>
                </a:lnTo>
                <a:lnTo>
                  <a:pt x="1072" y="204"/>
                </a:lnTo>
                <a:lnTo>
                  <a:pt x="1073" y="268"/>
                </a:lnTo>
                <a:lnTo>
                  <a:pt x="1073" y="272"/>
                </a:lnTo>
                <a:lnTo>
                  <a:pt x="1073" y="281"/>
                </a:lnTo>
                <a:lnTo>
                  <a:pt x="1073" y="281"/>
                </a:lnTo>
                <a:lnTo>
                  <a:pt x="1073" y="281"/>
                </a:lnTo>
                <a:lnTo>
                  <a:pt x="1074" y="293"/>
                </a:lnTo>
                <a:lnTo>
                  <a:pt x="1074" y="294"/>
                </a:lnTo>
                <a:lnTo>
                  <a:pt x="1074" y="297"/>
                </a:lnTo>
                <a:lnTo>
                  <a:pt x="1074" y="293"/>
                </a:lnTo>
                <a:lnTo>
                  <a:pt x="1075" y="292"/>
                </a:lnTo>
                <a:lnTo>
                  <a:pt x="1075" y="271"/>
                </a:lnTo>
                <a:lnTo>
                  <a:pt x="1075" y="269"/>
                </a:lnTo>
                <a:lnTo>
                  <a:pt x="1075" y="260"/>
                </a:lnTo>
                <a:lnTo>
                  <a:pt x="1075" y="262"/>
                </a:lnTo>
                <a:lnTo>
                  <a:pt x="1076" y="263"/>
                </a:lnTo>
                <a:lnTo>
                  <a:pt x="1076" y="288"/>
                </a:lnTo>
                <a:lnTo>
                  <a:pt x="1076" y="291"/>
                </a:lnTo>
                <a:lnTo>
                  <a:pt x="1076" y="314"/>
                </a:lnTo>
                <a:lnTo>
                  <a:pt x="1077" y="317"/>
                </a:lnTo>
                <a:lnTo>
                  <a:pt x="1077" y="329"/>
                </a:lnTo>
                <a:lnTo>
                  <a:pt x="1077" y="329"/>
                </a:lnTo>
                <a:lnTo>
                  <a:pt x="1078" y="337"/>
                </a:lnTo>
                <a:lnTo>
                  <a:pt x="1078" y="337"/>
                </a:lnTo>
                <a:lnTo>
                  <a:pt x="1078" y="338"/>
                </a:lnTo>
                <a:lnTo>
                  <a:pt x="1078" y="338"/>
                </a:lnTo>
                <a:lnTo>
                  <a:pt x="1078" y="344"/>
                </a:lnTo>
                <a:lnTo>
                  <a:pt x="1078" y="345"/>
                </a:lnTo>
                <a:lnTo>
                  <a:pt x="1079" y="350"/>
                </a:lnTo>
                <a:lnTo>
                  <a:pt x="1079" y="350"/>
                </a:lnTo>
                <a:lnTo>
                  <a:pt x="1079" y="354"/>
                </a:lnTo>
                <a:lnTo>
                  <a:pt x="1080" y="354"/>
                </a:lnTo>
                <a:lnTo>
                  <a:pt x="1080" y="359"/>
                </a:lnTo>
                <a:lnTo>
                  <a:pt x="1080" y="359"/>
                </a:lnTo>
                <a:lnTo>
                  <a:pt x="1080" y="366"/>
                </a:lnTo>
                <a:lnTo>
                  <a:pt x="1080" y="366"/>
                </a:lnTo>
                <a:lnTo>
                  <a:pt x="1080" y="367"/>
                </a:lnTo>
                <a:lnTo>
                  <a:pt x="1081" y="373"/>
                </a:lnTo>
                <a:lnTo>
                  <a:pt x="1081" y="372"/>
                </a:lnTo>
                <a:lnTo>
                  <a:pt x="1081" y="370"/>
                </a:lnTo>
                <a:lnTo>
                  <a:pt x="1082" y="264"/>
                </a:lnTo>
                <a:lnTo>
                  <a:pt x="1082" y="246"/>
                </a:lnTo>
                <a:lnTo>
                  <a:pt x="1082" y="86"/>
                </a:lnTo>
                <a:lnTo>
                  <a:pt x="1082" y="81"/>
                </a:lnTo>
                <a:lnTo>
                  <a:pt x="1082" y="75"/>
                </a:lnTo>
                <a:lnTo>
                  <a:pt x="1083" y="144"/>
                </a:lnTo>
                <a:lnTo>
                  <a:pt x="1083" y="155"/>
                </a:lnTo>
                <a:lnTo>
                  <a:pt x="1083" y="250"/>
                </a:lnTo>
                <a:lnTo>
                  <a:pt x="1084" y="255"/>
                </a:lnTo>
                <a:lnTo>
                  <a:pt x="1084" y="280"/>
                </a:lnTo>
                <a:lnTo>
                  <a:pt x="1084" y="280"/>
                </a:lnTo>
                <a:lnTo>
                  <a:pt x="1084" y="291"/>
                </a:lnTo>
                <a:lnTo>
                  <a:pt x="1085" y="292"/>
                </a:lnTo>
                <a:lnTo>
                  <a:pt x="1085" y="300"/>
                </a:lnTo>
                <a:lnTo>
                  <a:pt x="1085" y="300"/>
                </a:lnTo>
                <a:lnTo>
                  <a:pt x="1085" y="299"/>
                </a:lnTo>
                <a:lnTo>
                  <a:pt x="1086" y="280"/>
                </a:lnTo>
                <a:lnTo>
                  <a:pt x="1086" y="278"/>
                </a:lnTo>
                <a:lnTo>
                  <a:pt x="1086" y="259"/>
                </a:lnTo>
                <a:lnTo>
                  <a:pt x="1086" y="259"/>
                </a:lnTo>
                <a:lnTo>
                  <a:pt x="1086" y="259"/>
                </a:lnTo>
                <a:lnTo>
                  <a:pt x="1087" y="276"/>
                </a:lnTo>
                <a:lnTo>
                  <a:pt x="1087" y="279"/>
                </a:lnTo>
                <a:lnTo>
                  <a:pt x="1087" y="306"/>
                </a:lnTo>
                <a:lnTo>
                  <a:pt x="1088" y="309"/>
                </a:lnTo>
                <a:lnTo>
                  <a:pt x="1088" y="326"/>
                </a:lnTo>
                <a:lnTo>
                  <a:pt x="1088" y="327"/>
                </a:lnTo>
                <a:lnTo>
                  <a:pt x="1088" y="336"/>
                </a:lnTo>
                <a:lnTo>
                  <a:pt x="1088" y="336"/>
                </a:lnTo>
                <a:lnTo>
                  <a:pt x="1089" y="337"/>
                </a:lnTo>
                <a:lnTo>
                  <a:pt x="1089" y="345"/>
                </a:lnTo>
                <a:lnTo>
                  <a:pt x="1089" y="346"/>
                </a:lnTo>
                <a:lnTo>
                  <a:pt x="1089" y="345"/>
                </a:lnTo>
                <a:lnTo>
                  <a:pt x="1089" y="351"/>
                </a:lnTo>
                <a:lnTo>
                  <a:pt x="1089" y="353"/>
                </a:lnTo>
                <a:lnTo>
                  <a:pt x="1090" y="353"/>
                </a:lnTo>
                <a:lnTo>
                  <a:pt x="1090" y="358"/>
                </a:lnTo>
                <a:lnTo>
                  <a:pt x="1090" y="358"/>
                </a:lnTo>
                <a:lnTo>
                  <a:pt x="1090" y="358"/>
                </a:lnTo>
                <a:lnTo>
                  <a:pt x="1091" y="364"/>
                </a:lnTo>
                <a:lnTo>
                  <a:pt x="1091" y="364"/>
                </a:lnTo>
                <a:lnTo>
                  <a:pt x="1091" y="364"/>
                </a:lnTo>
                <a:lnTo>
                  <a:pt x="1091" y="369"/>
                </a:lnTo>
                <a:lnTo>
                  <a:pt x="1091" y="369"/>
                </a:lnTo>
                <a:lnTo>
                  <a:pt x="1092" y="375"/>
                </a:lnTo>
                <a:lnTo>
                  <a:pt x="1092" y="375"/>
                </a:lnTo>
                <a:lnTo>
                  <a:pt x="1092" y="380"/>
                </a:lnTo>
                <a:lnTo>
                  <a:pt x="1092" y="379"/>
                </a:lnTo>
                <a:lnTo>
                  <a:pt x="1093" y="280"/>
                </a:lnTo>
                <a:lnTo>
                  <a:pt x="1093" y="261"/>
                </a:lnTo>
                <a:lnTo>
                  <a:pt x="1093" y="88"/>
                </a:lnTo>
                <a:lnTo>
                  <a:pt x="1094" y="81"/>
                </a:lnTo>
                <a:lnTo>
                  <a:pt x="1094" y="69"/>
                </a:lnTo>
                <a:lnTo>
                  <a:pt x="1094" y="123"/>
                </a:lnTo>
                <a:lnTo>
                  <a:pt x="1094" y="135"/>
                </a:lnTo>
                <a:lnTo>
                  <a:pt x="1095" y="231"/>
                </a:lnTo>
                <a:lnTo>
                  <a:pt x="1095" y="236"/>
                </a:lnTo>
                <a:lnTo>
                  <a:pt x="1095" y="263"/>
                </a:lnTo>
                <a:lnTo>
                  <a:pt x="1095" y="266"/>
                </a:lnTo>
                <a:lnTo>
                  <a:pt x="1095" y="265"/>
                </a:lnTo>
                <a:lnTo>
                  <a:pt x="1096" y="271"/>
                </a:lnTo>
                <a:lnTo>
                  <a:pt x="1096" y="271"/>
                </a:lnTo>
                <a:lnTo>
                  <a:pt x="1096" y="287"/>
                </a:lnTo>
                <a:lnTo>
                  <a:pt x="1097" y="288"/>
                </a:lnTo>
                <a:lnTo>
                  <a:pt x="1097" y="290"/>
                </a:lnTo>
                <a:lnTo>
                  <a:pt x="1097" y="283"/>
                </a:lnTo>
                <a:lnTo>
                  <a:pt x="1097" y="282"/>
                </a:lnTo>
                <a:lnTo>
                  <a:pt x="1097" y="264"/>
                </a:lnTo>
                <a:lnTo>
                  <a:pt x="1098" y="263"/>
                </a:lnTo>
                <a:lnTo>
                  <a:pt x="1098" y="260"/>
                </a:lnTo>
                <a:lnTo>
                  <a:pt x="1098" y="267"/>
                </a:lnTo>
                <a:lnTo>
                  <a:pt x="1098" y="269"/>
                </a:lnTo>
                <a:lnTo>
                  <a:pt x="1099" y="294"/>
                </a:lnTo>
                <a:lnTo>
                  <a:pt x="1099" y="298"/>
                </a:lnTo>
                <a:lnTo>
                  <a:pt x="1099" y="316"/>
                </a:lnTo>
                <a:lnTo>
                  <a:pt x="1099" y="318"/>
                </a:lnTo>
                <a:lnTo>
                  <a:pt x="1100" y="331"/>
                </a:lnTo>
                <a:lnTo>
                  <a:pt x="1100" y="332"/>
                </a:lnTo>
                <a:lnTo>
                  <a:pt x="1100" y="340"/>
                </a:lnTo>
                <a:lnTo>
                  <a:pt x="1101" y="341"/>
                </a:lnTo>
                <a:lnTo>
                  <a:pt x="1101" y="347"/>
                </a:lnTo>
                <a:lnTo>
                  <a:pt x="1101" y="348"/>
                </a:lnTo>
                <a:lnTo>
                  <a:pt x="1101" y="355"/>
                </a:lnTo>
                <a:lnTo>
                  <a:pt x="1102" y="355"/>
                </a:lnTo>
                <a:lnTo>
                  <a:pt x="1102" y="361"/>
                </a:lnTo>
                <a:lnTo>
                  <a:pt x="1102" y="361"/>
                </a:lnTo>
                <a:lnTo>
                  <a:pt x="1102" y="362"/>
                </a:lnTo>
                <a:lnTo>
                  <a:pt x="1102" y="367"/>
                </a:lnTo>
                <a:lnTo>
                  <a:pt x="1103" y="367"/>
                </a:lnTo>
                <a:lnTo>
                  <a:pt x="1103" y="373"/>
                </a:lnTo>
                <a:lnTo>
                  <a:pt x="1103" y="373"/>
                </a:lnTo>
                <a:lnTo>
                  <a:pt x="1104" y="380"/>
                </a:lnTo>
                <a:lnTo>
                  <a:pt x="1104" y="379"/>
                </a:lnTo>
                <a:lnTo>
                  <a:pt x="1104" y="381"/>
                </a:lnTo>
                <a:lnTo>
                  <a:pt x="1104" y="383"/>
                </a:lnTo>
                <a:lnTo>
                  <a:pt x="1104" y="370"/>
                </a:lnTo>
                <a:lnTo>
                  <a:pt x="1104" y="364"/>
                </a:lnTo>
                <a:lnTo>
                  <a:pt x="1105" y="197"/>
                </a:lnTo>
                <a:lnTo>
                  <a:pt x="1105" y="178"/>
                </a:lnTo>
                <a:lnTo>
                  <a:pt x="1105" y="75"/>
                </a:lnTo>
                <a:lnTo>
                  <a:pt x="1106" y="77"/>
                </a:lnTo>
                <a:lnTo>
                  <a:pt x="1106" y="182"/>
                </a:lnTo>
                <a:lnTo>
                  <a:pt x="1106" y="191"/>
                </a:lnTo>
                <a:lnTo>
                  <a:pt x="1106" y="258"/>
                </a:lnTo>
                <a:lnTo>
                  <a:pt x="1106" y="263"/>
                </a:lnTo>
                <a:lnTo>
                  <a:pt x="1107" y="279"/>
                </a:lnTo>
                <a:lnTo>
                  <a:pt x="1107" y="278"/>
                </a:lnTo>
                <a:lnTo>
                  <a:pt x="1107" y="279"/>
                </a:lnTo>
                <a:lnTo>
                  <a:pt x="1107" y="279"/>
                </a:lnTo>
                <a:lnTo>
                  <a:pt x="1108" y="288"/>
                </a:lnTo>
                <a:lnTo>
                  <a:pt x="1108" y="290"/>
                </a:lnTo>
                <a:lnTo>
                  <a:pt x="1108" y="296"/>
                </a:lnTo>
                <a:lnTo>
                  <a:pt x="1108" y="296"/>
                </a:lnTo>
                <a:lnTo>
                  <a:pt x="1108" y="294"/>
                </a:lnTo>
                <a:lnTo>
                  <a:pt x="1109" y="275"/>
                </a:lnTo>
                <a:lnTo>
                  <a:pt x="1109" y="272"/>
                </a:lnTo>
                <a:lnTo>
                  <a:pt x="1109" y="261"/>
                </a:lnTo>
                <a:lnTo>
                  <a:pt x="1109" y="261"/>
                </a:lnTo>
                <a:lnTo>
                  <a:pt x="1110" y="263"/>
                </a:lnTo>
                <a:lnTo>
                  <a:pt x="1110" y="283"/>
                </a:lnTo>
                <a:lnTo>
                  <a:pt x="1110" y="287"/>
                </a:lnTo>
                <a:lnTo>
                  <a:pt x="1110" y="312"/>
                </a:lnTo>
                <a:lnTo>
                  <a:pt x="1111" y="313"/>
                </a:lnTo>
                <a:lnTo>
                  <a:pt x="1111" y="326"/>
                </a:lnTo>
                <a:lnTo>
                  <a:pt x="1111" y="329"/>
                </a:lnTo>
                <a:lnTo>
                  <a:pt x="1112" y="339"/>
                </a:lnTo>
                <a:lnTo>
                  <a:pt x="1112" y="338"/>
                </a:lnTo>
                <a:lnTo>
                  <a:pt x="1112" y="346"/>
                </a:lnTo>
                <a:lnTo>
                  <a:pt x="1112" y="346"/>
                </a:lnTo>
                <a:lnTo>
                  <a:pt x="1112" y="346"/>
                </a:lnTo>
                <a:lnTo>
                  <a:pt x="1113" y="352"/>
                </a:lnTo>
                <a:lnTo>
                  <a:pt x="1113" y="352"/>
                </a:lnTo>
                <a:lnTo>
                  <a:pt x="1113" y="358"/>
                </a:lnTo>
                <a:lnTo>
                  <a:pt x="1113" y="358"/>
                </a:lnTo>
                <a:lnTo>
                  <a:pt x="1113" y="358"/>
                </a:lnTo>
                <a:lnTo>
                  <a:pt x="1114" y="362"/>
                </a:lnTo>
                <a:lnTo>
                  <a:pt x="1114" y="362"/>
                </a:lnTo>
                <a:lnTo>
                  <a:pt x="1114" y="362"/>
                </a:lnTo>
                <a:lnTo>
                  <a:pt x="1114" y="367"/>
                </a:lnTo>
                <a:lnTo>
                  <a:pt x="1114" y="367"/>
                </a:lnTo>
                <a:lnTo>
                  <a:pt x="1115" y="368"/>
                </a:lnTo>
                <a:lnTo>
                  <a:pt x="1115" y="367"/>
                </a:lnTo>
                <a:lnTo>
                  <a:pt x="1115" y="375"/>
                </a:lnTo>
                <a:lnTo>
                  <a:pt x="1115" y="375"/>
                </a:lnTo>
                <a:lnTo>
                  <a:pt x="1115" y="375"/>
                </a:lnTo>
                <a:lnTo>
                  <a:pt x="1115" y="340"/>
                </a:lnTo>
                <a:lnTo>
                  <a:pt x="1115" y="328"/>
                </a:lnTo>
                <a:lnTo>
                  <a:pt x="1116" y="142"/>
                </a:lnTo>
                <a:lnTo>
                  <a:pt x="1116" y="127"/>
                </a:lnTo>
                <a:lnTo>
                  <a:pt x="1117" y="79"/>
                </a:lnTo>
                <a:lnTo>
                  <a:pt x="1117" y="99"/>
                </a:lnTo>
                <a:lnTo>
                  <a:pt x="1117" y="109"/>
                </a:lnTo>
                <a:lnTo>
                  <a:pt x="1117" y="224"/>
                </a:lnTo>
                <a:lnTo>
                  <a:pt x="1117" y="232"/>
                </a:lnTo>
                <a:lnTo>
                  <a:pt x="1118" y="279"/>
                </a:lnTo>
                <a:lnTo>
                  <a:pt x="1118" y="281"/>
                </a:lnTo>
                <a:lnTo>
                  <a:pt x="1118" y="292"/>
                </a:lnTo>
                <a:lnTo>
                  <a:pt x="1118" y="293"/>
                </a:lnTo>
                <a:lnTo>
                  <a:pt x="1119" y="307"/>
                </a:lnTo>
                <a:lnTo>
                  <a:pt x="1119" y="307"/>
                </a:lnTo>
                <a:lnTo>
                  <a:pt x="1119" y="308"/>
                </a:lnTo>
                <a:lnTo>
                  <a:pt x="1119" y="309"/>
                </a:lnTo>
                <a:lnTo>
                  <a:pt x="1119" y="298"/>
                </a:lnTo>
                <a:lnTo>
                  <a:pt x="1120" y="295"/>
                </a:lnTo>
                <a:lnTo>
                  <a:pt x="1120" y="268"/>
                </a:lnTo>
                <a:lnTo>
                  <a:pt x="1120" y="267"/>
                </a:lnTo>
                <a:lnTo>
                  <a:pt x="1120" y="264"/>
                </a:lnTo>
                <a:lnTo>
                  <a:pt x="1121" y="270"/>
                </a:lnTo>
                <a:lnTo>
                  <a:pt x="1121" y="273"/>
                </a:lnTo>
                <a:lnTo>
                  <a:pt x="1121" y="300"/>
                </a:lnTo>
                <a:lnTo>
                  <a:pt x="1121" y="301"/>
                </a:lnTo>
                <a:lnTo>
                  <a:pt x="1122" y="324"/>
                </a:lnTo>
                <a:lnTo>
                  <a:pt x="1122" y="325"/>
                </a:lnTo>
                <a:lnTo>
                  <a:pt x="1122" y="338"/>
                </a:lnTo>
                <a:lnTo>
                  <a:pt x="1123" y="339"/>
                </a:lnTo>
                <a:lnTo>
                  <a:pt x="1123" y="348"/>
                </a:lnTo>
                <a:lnTo>
                  <a:pt x="1123" y="348"/>
                </a:lnTo>
                <a:lnTo>
                  <a:pt x="1123" y="355"/>
                </a:lnTo>
                <a:lnTo>
                  <a:pt x="1124" y="355"/>
                </a:lnTo>
                <a:lnTo>
                  <a:pt x="1124" y="361"/>
                </a:lnTo>
                <a:lnTo>
                  <a:pt x="1124" y="362"/>
                </a:lnTo>
                <a:lnTo>
                  <a:pt x="1125" y="368"/>
                </a:lnTo>
                <a:lnTo>
                  <a:pt x="1125" y="368"/>
                </a:lnTo>
                <a:lnTo>
                  <a:pt x="1125" y="368"/>
                </a:lnTo>
                <a:lnTo>
                  <a:pt x="1125" y="372"/>
                </a:lnTo>
                <a:lnTo>
                  <a:pt x="1125" y="371"/>
                </a:lnTo>
                <a:lnTo>
                  <a:pt x="1126" y="377"/>
                </a:lnTo>
                <a:lnTo>
                  <a:pt x="1126" y="377"/>
                </a:lnTo>
                <a:lnTo>
                  <a:pt x="1126" y="377"/>
                </a:lnTo>
                <a:lnTo>
                  <a:pt x="1126" y="384"/>
                </a:lnTo>
                <a:lnTo>
                  <a:pt x="1126" y="385"/>
                </a:lnTo>
                <a:lnTo>
                  <a:pt x="1127" y="330"/>
                </a:lnTo>
                <a:lnTo>
                  <a:pt x="1127" y="316"/>
                </a:lnTo>
                <a:lnTo>
                  <a:pt x="1127" y="127"/>
                </a:lnTo>
                <a:lnTo>
                  <a:pt x="1128" y="115"/>
                </a:lnTo>
                <a:lnTo>
                  <a:pt x="1128" y="75"/>
                </a:lnTo>
                <a:lnTo>
                  <a:pt x="1128" y="101"/>
                </a:lnTo>
                <a:lnTo>
                  <a:pt x="1128" y="110"/>
                </a:lnTo>
                <a:lnTo>
                  <a:pt x="1128" y="217"/>
                </a:lnTo>
                <a:lnTo>
                  <a:pt x="1129" y="223"/>
                </a:lnTo>
                <a:lnTo>
                  <a:pt x="1129" y="264"/>
                </a:lnTo>
                <a:lnTo>
                  <a:pt x="1129" y="265"/>
                </a:lnTo>
                <a:lnTo>
                  <a:pt x="1130" y="273"/>
                </a:lnTo>
                <a:lnTo>
                  <a:pt x="1130" y="274"/>
                </a:lnTo>
                <a:lnTo>
                  <a:pt x="1130" y="289"/>
                </a:lnTo>
                <a:lnTo>
                  <a:pt x="1130" y="290"/>
                </a:lnTo>
                <a:lnTo>
                  <a:pt x="1131" y="295"/>
                </a:lnTo>
                <a:lnTo>
                  <a:pt x="1131" y="293"/>
                </a:lnTo>
                <a:lnTo>
                  <a:pt x="1131" y="293"/>
                </a:lnTo>
                <a:lnTo>
                  <a:pt x="1131" y="273"/>
                </a:lnTo>
                <a:lnTo>
                  <a:pt x="1132" y="272"/>
                </a:lnTo>
                <a:lnTo>
                  <a:pt x="1132" y="265"/>
                </a:lnTo>
                <a:lnTo>
                  <a:pt x="1132" y="267"/>
                </a:lnTo>
                <a:lnTo>
                  <a:pt x="1132" y="267"/>
                </a:lnTo>
                <a:lnTo>
                  <a:pt x="1132" y="289"/>
                </a:lnTo>
                <a:lnTo>
                  <a:pt x="1132" y="293"/>
                </a:lnTo>
                <a:lnTo>
                  <a:pt x="1133" y="316"/>
                </a:lnTo>
                <a:lnTo>
                  <a:pt x="1133" y="318"/>
                </a:lnTo>
                <a:lnTo>
                  <a:pt x="1134" y="332"/>
                </a:lnTo>
                <a:lnTo>
                  <a:pt x="1134" y="333"/>
                </a:lnTo>
                <a:lnTo>
                  <a:pt x="1134" y="343"/>
                </a:lnTo>
                <a:lnTo>
                  <a:pt x="1134" y="342"/>
                </a:lnTo>
                <a:lnTo>
                  <a:pt x="1134" y="344"/>
                </a:lnTo>
                <a:lnTo>
                  <a:pt x="1135" y="351"/>
                </a:lnTo>
                <a:lnTo>
                  <a:pt x="1135" y="351"/>
                </a:lnTo>
                <a:lnTo>
                  <a:pt x="1135" y="351"/>
                </a:lnTo>
                <a:lnTo>
                  <a:pt x="1135" y="357"/>
                </a:lnTo>
                <a:lnTo>
                  <a:pt x="1135" y="357"/>
                </a:lnTo>
                <a:lnTo>
                  <a:pt x="1136" y="358"/>
                </a:lnTo>
                <a:lnTo>
                  <a:pt x="1136" y="363"/>
                </a:lnTo>
                <a:lnTo>
                  <a:pt x="1136" y="364"/>
                </a:lnTo>
                <a:lnTo>
                  <a:pt x="1136" y="363"/>
                </a:lnTo>
                <a:lnTo>
                  <a:pt x="1136" y="369"/>
                </a:lnTo>
                <a:lnTo>
                  <a:pt x="1137" y="369"/>
                </a:lnTo>
                <a:lnTo>
                  <a:pt x="1137" y="373"/>
                </a:lnTo>
                <a:lnTo>
                  <a:pt x="1137" y="374"/>
                </a:lnTo>
                <a:lnTo>
                  <a:pt x="1138" y="380"/>
                </a:lnTo>
                <a:lnTo>
                  <a:pt x="1138" y="381"/>
                </a:lnTo>
                <a:lnTo>
                  <a:pt x="1138" y="384"/>
                </a:lnTo>
                <a:lnTo>
                  <a:pt x="1138" y="378"/>
                </a:lnTo>
                <a:lnTo>
                  <a:pt x="1138" y="375"/>
                </a:lnTo>
                <a:lnTo>
                  <a:pt x="1139" y="254"/>
                </a:lnTo>
                <a:lnTo>
                  <a:pt x="1139" y="236"/>
                </a:lnTo>
                <a:lnTo>
                  <a:pt x="1139" y="89"/>
                </a:lnTo>
                <a:lnTo>
                  <a:pt x="1139" y="86"/>
                </a:lnTo>
                <a:lnTo>
                  <a:pt x="1139" y="81"/>
                </a:lnTo>
                <a:lnTo>
                  <a:pt x="1140" y="151"/>
                </a:lnTo>
                <a:lnTo>
                  <a:pt x="1140" y="162"/>
                </a:lnTo>
                <a:lnTo>
                  <a:pt x="1140" y="250"/>
                </a:lnTo>
                <a:lnTo>
                  <a:pt x="1141" y="255"/>
                </a:lnTo>
                <a:lnTo>
                  <a:pt x="1141" y="279"/>
                </a:lnTo>
                <a:lnTo>
                  <a:pt x="1141" y="280"/>
                </a:lnTo>
                <a:lnTo>
                  <a:pt x="1141" y="279"/>
                </a:lnTo>
                <a:lnTo>
                  <a:pt x="1141" y="287"/>
                </a:lnTo>
                <a:lnTo>
                  <a:pt x="1141" y="289"/>
                </a:lnTo>
                <a:lnTo>
                  <a:pt x="1142" y="300"/>
                </a:lnTo>
                <a:lnTo>
                  <a:pt x="1142" y="300"/>
                </a:lnTo>
                <a:lnTo>
                  <a:pt x="1142" y="299"/>
                </a:lnTo>
                <a:lnTo>
                  <a:pt x="1142" y="300"/>
                </a:lnTo>
                <a:lnTo>
                  <a:pt x="1143" y="289"/>
                </a:lnTo>
                <a:lnTo>
                  <a:pt x="1143" y="287"/>
                </a:lnTo>
                <a:lnTo>
                  <a:pt x="1143" y="267"/>
                </a:lnTo>
                <a:lnTo>
                  <a:pt x="1143" y="267"/>
                </a:lnTo>
                <a:lnTo>
                  <a:pt x="1143" y="266"/>
                </a:lnTo>
                <a:lnTo>
                  <a:pt x="1144" y="279"/>
                </a:lnTo>
                <a:lnTo>
                  <a:pt x="1144" y="281"/>
                </a:lnTo>
                <a:lnTo>
                  <a:pt x="1144" y="306"/>
                </a:lnTo>
                <a:lnTo>
                  <a:pt x="1144" y="309"/>
                </a:lnTo>
                <a:lnTo>
                  <a:pt x="1145" y="326"/>
                </a:lnTo>
                <a:lnTo>
                  <a:pt x="1145" y="327"/>
                </a:lnTo>
                <a:lnTo>
                  <a:pt x="1145" y="339"/>
                </a:lnTo>
                <a:lnTo>
                  <a:pt x="1146" y="339"/>
                </a:lnTo>
                <a:lnTo>
                  <a:pt x="1146" y="348"/>
                </a:lnTo>
                <a:lnTo>
                  <a:pt x="1146" y="347"/>
                </a:lnTo>
                <a:lnTo>
                  <a:pt x="1146" y="348"/>
                </a:lnTo>
                <a:lnTo>
                  <a:pt x="1147" y="354"/>
                </a:lnTo>
                <a:lnTo>
                  <a:pt x="1147" y="354"/>
                </a:lnTo>
                <a:lnTo>
                  <a:pt x="1147" y="356"/>
                </a:lnTo>
                <a:lnTo>
                  <a:pt x="1147" y="355"/>
                </a:lnTo>
                <a:lnTo>
                  <a:pt x="1147" y="360"/>
                </a:lnTo>
                <a:lnTo>
                  <a:pt x="1147" y="361"/>
                </a:lnTo>
                <a:lnTo>
                  <a:pt x="1148" y="366"/>
                </a:lnTo>
                <a:lnTo>
                  <a:pt x="1148" y="366"/>
                </a:lnTo>
                <a:lnTo>
                  <a:pt x="1148" y="370"/>
                </a:lnTo>
                <a:lnTo>
                  <a:pt x="1148" y="370"/>
                </a:lnTo>
                <a:lnTo>
                  <a:pt x="1149" y="371"/>
                </a:lnTo>
                <a:lnTo>
                  <a:pt x="1149" y="377"/>
                </a:lnTo>
                <a:lnTo>
                  <a:pt x="1149" y="377"/>
                </a:lnTo>
                <a:lnTo>
                  <a:pt x="1149" y="383"/>
                </a:lnTo>
                <a:lnTo>
                  <a:pt x="1149" y="382"/>
                </a:lnTo>
                <a:lnTo>
                  <a:pt x="1150" y="382"/>
                </a:lnTo>
                <a:lnTo>
                  <a:pt x="1150" y="327"/>
                </a:lnTo>
                <a:lnTo>
                  <a:pt x="1150" y="312"/>
                </a:lnTo>
                <a:lnTo>
                  <a:pt x="1151" y="137"/>
                </a:lnTo>
                <a:lnTo>
                  <a:pt x="1151" y="126"/>
                </a:lnTo>
                <a:lnTo>
                  <a:pt x="1151" y="90"/>
                </a:lnTo>
                <a:lnTo>
                  <a:pt x="1151" y="115"/>
                </a:lnTo>
                <a:lnTo>
                  <a:pt x="1151" y="124"/>
                </a:lnTo>
                <a:lnTo>
                  <a:pt x="1152" y="233"/>
                </a:lnTo>
                <a:lnTo>
                  <a:pt x="1152" y="243"/>
                </a:lnTo>
                <a:lnTo>
                  <a:pt x="1152" y="289"/>
                </a:lnTo>
                <a:lnTo>
                  <a:pt x="1152" y="291"/>
                </a:lnTo>
                <a:lnTo>
                  <a:pt x="1153" y="301"/>
                </a:lnTo>
                <a:lnTo>
                  <a:pt x="1153" y="303"/>
                </a:lnTo>
                <a:lnTo>
                  <a:pt x="1153" y="313"/>
                </a:lnTo>
                <a:lnTo>
                  <a:pt x="1154" y="312"/>
                </a:lnTo>
                <a:lnTo>
                  <a:pt x="1154" y="296"/>
                </a:lnTo>
                <a:lnTo>
                  <a:pt x="1154" y="294"/>
                </a:lnTo>
                <a:lnTo>
                  <a:pt x="1154" y="267"/>
                </a:lnTo>
                <a:lnTo>
                  <a:pt x="1155" y="266"/>
                </a:lnTo>
                <a:lnTo>
                  <a:pt x="1155" y="264"/>
                </a:lnTo>
                <a:lnTo>
                  <a:pt x="1155" y="276"/>
                </a:lnTo>
                <a:lnTo>
                  <a:pt x="1155" y="278"/>
                </a:lnTo>
                <a:lnTo>
                  <a:pt x="1156" y="305"/>
                </a:lnTo>
                <a:lnTo>
                  <a:pt x="1156" y="307"/>
                </a:lnTo>
                <a:lnTo>
                  <a:pt x="1156" y="328"/>
                </a:lnTo>
                <a:lnTo>
                  <a:pt x="1156" y="329"/>
                </a:lnTo>
                <a:lnTo>
                  <a:pt x="1157" y="340"/>
                </a:lnTo>
                <a:lnTo>
                  <a:pt x="1157" y="340"/>
                </a:lnTo>
                <a:lnTo>
                  <a:pt x="1157" y="349"/>
                </a:lnTo>
                <a:lnTo>
                  <a:pt x="1158" y="350"/>
                </a:lnTo>
                <a:lnTo>
                  <a:pt x="1158" y="357"/>
                </a:lnTo>
                <a:lnTo>
                  <a:pt x="1158" y="357"/>
                </a:lnTo>
                <a:lnTo>
                  <a:pt x="1158" y="364"/>
                </a:lnTo>
                <a:lnTo>
                  <a:pt x="1158" y="364"/>
                </a:lnTo>
                <a:lnTo>
                  <a:pt x="1159" y="368"/>
                </a:lnTo>
                <a:lnTo>
                  <a:pt x="1159" y="368"/>
                </a:lnTo>
                <a:lnTo>
                  <a:pt x="1159" y="369"/>
                </a:lnTo>
                <a:lnTo>
                  <a:pt x="1160" y="374"/>
                </a:lnTo>
                <a:lnTo>
                  <a:pt x="1160" y="375"/>
                </a:lnTo>
                <a:lnTo>
                  <a:pt x="1160" y="380"/>
                </a:lnTo>
                <a:lnTo>
                  <a:pt x="1160" y="380"/>
                </a:lnTo>
                <a:lnTo>
                  <a:pt x="1161" y="386"/>
                </a:lnTo>
                <a:lnTo>
                  <a:pt x="1161" y="385"/>
                </a:lnTo>
                <a:lnTo>
                  <a:pt x="1161" y="383"/>
                </a:lnTo>
                <a:lnTo>
                  <a:pt x="1161" y="281"/>
                </a:lnTo>
                <a:lnTo>
                  <a:pt x="1162" y="264"/>
                </a:lnTo>
                <a:lnTo>
                  <a:pt x="1162" y="111"/>
                </a:lnTo>
                <a:lnTo>
                  <a:pt x="1162" y="102"/>
                </a:lnTo>
                <a:lnTo>
                  <a:pt x="1162" y="83"/>
                </a:lnTo>
                <a:lnTo>
                  <a:pt x="1162" y="125"/>
                </a:lnTo>
                <a:lnTo>
                  <a:pt x="1163" y="134"/>
                </a:lnTo>
                <a:lnTo>
                  <a:pt x="1163" y="234"/>
                </a:lnTo>
                <a:lnTo>
                  <a:pt x="1163" y="239"/>
                </a:lnTo>
                <a:lnTo>
                  <a:pt x="1164" y="274"/>
                </a:lnTo>
                <a:lnTo>
                  <a:pt x="1164" y="275"/>
                </a:lnTo>
                <a:lnTo>
                  <a:pt x="1164" y="282"/>
                </a:lnTo>
                <a:lnTo>
                  <a:pt x="1164" y="285"/>
                </a:lnTo>
                <a:lnTo>
                  <a:pt x="1165" y="297"/>
                </a:lnTo>
                <a:lnTo>
                  <a:pt x="1165" y="297"/>
                </a:lnTo>
                <a:lnTo>
                  <a:pt x="1165" y="298"/>
                </a:lnTo>
                <a:lnTo>
                  <a:pt x="1165" y="300"/>
                </a:lnTo>
                <a:lnTo>
                  <a:pt x="1165" y="294"/>
                </a:lnTo>
                <a:lnTo>
                  <a:pt x="1165" y="293"/>
                </a:lnTo>
                <a:lnTo>
                  <a:pt x="1166" y="273"/>
                </a:lnTo>
                <a:lnTo>
                  <a:pt x="1166" y="272"/>
                </a:lnTo>
                <a:lnTo>
                  <a:pt x="1166" y="269"/>
                </a:lnTo>
                <a:lnTo>
                  <a:pt x="1166" y="274"/>
                </a:lnTo>
                <a:lnTo>
                  <a:pt x="1167" y="276"/>
                </a:lnTo>
                <a:lnTo>
                  <a:pt x="1167" y="301"/>
                </a:lnTo>
                <a:lnTo>
                  <a:pt x="1167" y="304"/>
                </a:lnTo>
                <a:lnTo>
                  <a:pt x="1167" y="323"/>
                </a:lnTo>
                <a:lnTo>
                  <a:pt x="1167" y="325"/>
                </a:lnTo>
                <a:lnTo>
                  <a:pt x="1168" y="338"/>
                </a:lnTo>
                <a:lnTo>
                  <a:pt x="1168" y="338"/>
                </a:lnTo>
                <a:lnTo>
                  <a:pt x="1169" y="348"/>
                </a:lnTo>
                <a:lnTo>
                  <a:pt x="1169" y="349"/>
                </a:lnTo>
                <a:lnTo>
                  <a:pt x="1169" y="356"/>
                </a:lnTo>
                <a:lnTo>
                  <a:pt x="1169" y="357"/>
                </a:lnTo>
                <a:lnTo>
                  <a:pt x="1170" y="363"/>
                </a:lnTo>
                <a:lnTo>
                  <a:pt x="1170" y="363"/>
                </a:lnTo>
                <a:lnTo>
                  <a:pt x="1170" y="363"/>
                </a:lnTo>
                <a:lnTo>
                  <a:pt x="1170" y="369"/>
                </a:lnTo>
                <a:lnTo>
                  <a:pt x="1170" y="368"/>
                </a:lnTo>
                <a:lnTo>
                  <a:pt x="1170" y="369"/>
                </a:lnTo>
                <a:lnTo>
                  <a:pt x="1171" y="373"/>
                </a:lnTo>
                <a:lnTo>
                  <a:pt x="1171" y="372"/>
                </a:lnTo>
                <a:lnTo>
                  <a:pt x="1171" y="373"/>
                </a:lnTo>
                <a:lnTo>
                  <a:pt x="1171" y="377"/>
                </a:lnTo>
                <a:lnTo>
                  <a:pt x="1172" y="378"/>
                </a:lnTo>
                <a:lnTo>
                  <a:pt x="1172" y="386"/>
                </a:lnTo>
                <a:lnTo>
                  <a:pt x="1172" y="385"/>
                </a:lnTo>
                <a:lnTo>
                  <a:pt x="1172" y="386"/>
                </a:lnTo>
                <a:lnTo>
                  <a:pt x="1172" y="388"/>
                </a:lnTo>
                <a:lnTo>
                  <a:pt x="1173" y="368"/>
                </a:lnTo>
                <a:lnTo>
                  <a:pt x="1173" y="358"/>
                </a:lnTo>
                <a:lnTo>
                  <a:pt x="1173" y="204"/>
                </a:lnTo>
                <a:lnTo>
                  <a:pt x="1173" y="187"/>
                </a:lnTo>
                <a:lnTo>
                  <a:pt x="1174" y="88"/>
                </a:lnTo>
                <a:lnTo>
                  <a:pt x="1174" y="88"/>
                </a:lnTo>
                <a:lnTo>
                  <a:pt x="1174" y="89"/>
                </a:lnTo>
                <a:lnTo>
                  <a:pt x="1174" y="186"/>
                </a:lnTo>
                <a:lnTo>
                  <a:pt x="1175" y="196"/>
                </a:lnTo>
                <a:lnTo>
                  <a:pt x="1175" y="264"/>
                </a:lnTo>
                <a:lnTo>
                  <a:pt x="1175" y="268"/>
                </a:lnTo>
                <a:lnTo>
                  <a:pt x="1175" y="282"/>
                </a:lnTo>
                <a:lnTo>
                  <a:pt x="1175" y="282"/>
                </a:lnTo>
                <a:lnTo>
                  <a:pt x="1176" y="283"/>
                </a:lnTo>
                <a:lnTo>
                  <a:pt x="1176" y="294"/>
                </a:lnTo>
                <a:lnTo>
                  <a:pt x="1176" y="296"/>
                </a:lnTo>
                <a:lnTo>
                  <a:pt x="1176" y="305"/>
                </a:lnTo>
                <a:lnTo>
                  <a:pt x="1177" y="305"/>
                </a:lnTo>
                <a:lnTo>
                  <a:pt x="1177" y="290"/>
                </a:lnTo>
                <a:lnTo>
                  <a:pt x="1177" y="287"/>
                </a:lnTo>
                <a:lnTo>
                  <a:pt x="1178" y="273"/>
                </a:lnTo>
                <a:lnTo>
                  <a:pt x="1178" y="274"/>
                </a:lnTo>
                <a:lnTo>
                  <a:pt x="1178" y="290"/>
                </a:lnTo>
                <a:lnTo>
                  <a:pt x="1178" y="293"/>
                </a:lnTo>
                <a:lnTo>
                  <a:pt x="1179" y="316"/>
                </a:lnTo>
                <a:lnTo>
                  <a:pt x="1179" y="318"/>
                </a:lnTo>
                <a:lnTo>
                  <a:pt x="1179" y="334"/>
                </a:lnTo>
                <a:lnTo>
                  <a:pt x="1180" y="336"/>
                </a:lnTo>
                <a:lnTo>
                  <a:pt x="1180" y="347"/>
                </a:lnTo>
                <a:lnTo>
                  <a:pt x="1180" y="349"/>
                </a:lnTo>
                <a:lnTo>
                  <a:pt x="1180" y="348"/>
                </a:lnTo>
                <a:lnTo>
                  <a:pt x="1180" y="356"/>
                </a:lnTo>
                <a:lnTo>
                  <a:pt x="1181" y="357"/>
                </a:lnTo>
                <a:lnTo>
                  <a:pt x="1181" y="364"/>
                </a:lnTo>
                <a:lnTo>
                  <a:pt x="1181" y="364"/>
                </a:lnTo>
                <a:lnTo>
                  <a:pt x="1182" y="368"/>
                </a:lnTo>
                <a:lnTo>
                  <a:pt x="1182" y="368"/>
                </a:lnTo>
                <a:lnTo>
                  <a:pt x="1182" y="370"/>
                </a:lnTo>
                <a:lnTo>
                  <a:pt x="1182" y="374"/>
                </a:lnTo>
                <a:lnTo>
                  <a:pt x="1182" y="374"/>
                </a:lnTo>
                <a:lnTo>
                  <a:pt x="1183" y="378"/>
                </a:lnTo>
                <a:lnTo>
                  <a:pt x="1183" y="378"/>
                </a:lnTo>
                <a:lnTo>
                  <a:pt x="1183" y="383"/>
                </a:lnTo>
                <a:lnTo>
                  <a:pt x="1183" y="383"/>
                </a:lnTo>
                <a:lnTo>
                  <a:pt x="1184" y="385"/>
                </a:lnTo>
                <a:lnTo>
                  <a:pt x="1184" y="384"/>
                </a:lnTo>
                <a:lnTo>
                  <a:pt x="1184" y="389"/>
                </a:lnTo>
                <a:lnTo>
                  <a:pt x="1184" y="390"/>
                </a:lnTo>
                <a:lnTo>
                  <a:pt x="1184" y="334"/>
                </a:lnTo>
                <a:lnTo>
                  <a:pt x="1184" y="320"/>
                </a:lnTo>
                <a:lnTo>
                  <a:pt x="1185" y="147"/>
                </a:lnTo>
                <a:lnTo>
                  <a:pt x="1185" y="136"/>
                </a:lnTo>
                <a:lnTo>
                  <a:pt x="1186" y="100"/>
                </a:lnTo>
                <a:lnTo>
                  <a:pt x="1186" y="124"/>
                </a:lnTo>
                <a:lnTo>
                  <a:pt x="1186" y="133"/>
                </a:lnTo>
                <a:lnTo>
                  <a:pt x="1186" y="240"/>
                </a:lnTo>
                <a:lnTo>
                  <a:pt x="1186" y="247"/>
                </a:lnTo>
                <a:lnTo>
                  <a:pt x="1187" y="294"/>
                </a:lnTo>
                <a:lnTo>
                  <a:pt x="1187" y="297"/>
                </a:lnTo>
                <a:lnTo>
                  <a:pt x="1187" y="308"/>
                </a:lnTo>
                <a:lnTo>
                  <a:pt x="1188" y="309"/>
                </a:lnTo>
                <a:lnTo>
                  <a:pt x="1188" y="317"/>
                </a:lnTo>
                <a:lnTo>
                  <a:pt x="1188" y="317"/>
                </a:lnTo>
                <a:lnTo>
                  <a:pt x="1188" y="300"/>
                </a:lnTo>
                <a:lnTo>
                  <a:pt x="1189" y="298"/>
                </a:lnTo>
                <a:lnTo>
                  <a:pt x="1189" y="270"/>
                </a:lnTo>
                <a:lnTo>
                  <a:pt x="1189" y="269"/>
                </a:lnTo>
                <a:lnTo>
                  <a:pt x="1189" y="267"/>
                </a:lnTo>
                <a:lnTo>
                  <a:pt x="1189" y="276"/>
                </a:lnTo>
                <a:lnTo>
                  <a:pt x="1190" y="278"/>
                </a:lnTo>
                <a:lnTo>
                  <a:pt x="1190" y="308"/>
                </a:lnTo>
                <a:lnTo>
                  <a:pt x="1190" y="309"/>
                </a:lnTo>
                <a:lnTo>
                  <a:pt x="1191" y="328"/>
                </a:lnTo>
                <a:lnTo>
                  <a:pt x="1191" y="329"/>
                </a:lnTo>
                <a:lnTo>
                  <a:pt x="1191" y="343"/>
                </a:lnTo>
                <a:lnTo>
                  <a:pt x="1191" y="343"/>
                </a:lnTo>
                <a:lnTo>
                  <a:pt x="1192" y="352"/>
                </a:lnTo>
                <a:lnTo>
                  <a:pt x="1192" y="352"/>
                </a:lnTo>
                <a:lnTo>
                  <a:pt x="1192" y="353"/>
                </a:lnTo>
                <a:lnTo>
                  <a:pt x="1192" y="353"/>
                </a:lnTo>
                <a:lnTo>
                  <a:pt x="1192" y="360"/>
                </a:lnTo>
                <a:lnTo>
                  <a:pt x="1193" y="359"/>
                </a:lnTo>
                <a:lnTo>
                  <a:pt x="1193" y="366"/>
                </a:lnTo>
                <a:lnTo>
                  <a:pt x="1193" y="366"/>
                </a:lnTo>
                <a:lnTo>
                  <a:pt x="1193" y="370"/>
                </a:lnTo>
                <a:lnTo>
                  <a:pt x="1193" y="370"/>
                </a:lnTo>
                <a:lnTo>
                  <a:pt x="1193" y="371"/>
                </a:lnTo>
                <a:lnTo>
                  <a:pt x="1194" y="370"/>
                </a:lnTo>
                <a:lnTo>
                  <a:pt x="1194" y="375"/>
                </a:lnTo>
                <a:lnTo>
                  <a:pt x="1194" y="375"/>
                </a:lnTo>
                <a:lnTo>
                  <a:pt x="1195" y="382"/>
                </a:lnTo>
                <a:lnTo>
                  <a:pt x="1195" y="383"/>
                </a:lnTo>
                <a:lnTo>
                  <a:pt x="1195" y="384"/>
                </a:lnTo>
                <a:lnTo>
                  <a:pt x="1195" y="370"/>
                </a:lnTo>
                <a:lnTo>
                  <a:pt x="1195" y="363"/>
                </a:lnTo>
                <a:lnTo>
                  <a:pt x="1196" y="202"/>
                </a:lnTo>
                <a:lnTo>
                  <a:pt x="1196" y="185"/>
                </a:lnTo>
                <a:lnTo>
                  <a:pt x="1196" y="90"/>
                </a:lnTo>
                <a:lnTo>
                  <a:pt x="1196" y="91"/>
                </a:lnTo>
                <a:lnTo>
                  <a:pt x="1197" y="179"/>
                </a:lnTo>
                <a:lnTo>
                  <a:pt x="1197" y="189"/>
                </a:lnTo>
                <a:lnTo>
                  <a:pt x="1197" y="264"/>
                </a:lnTo>
                <a:lnTo>
                  <a:pt x="1198" y="267"/>
                </a:lnTo>
                <a:lnTo>
                  <a:pt x="1198" y="287"/>
                </a:lnTo>
                <a:lnTo>
                  <a:pt x="1198" y="287"/>
                </a:lnTo>
                <a:lnTo>
                  <a:pt x="1199" y="299"/>
                </a:lnTo>
                <a:lnTo>
                  <a:pt x="1199" y="300"/>
                </a:lnTo>
                <a:lnTo>
                  <a:pt x="1199" y="305"/>
                </a:lnTo>
                <a:lnTo>
                  <a:pt x="1199" y="304"/>
                </a:lnTo>
                <a:lnTo>
                  <a:pt x="1199" y="303"/>
                </a:lnTo>
                <a:lnTo>
                  <a:pt x="1200" y="287"/>
                </a:lnTo>
                <a:lnTo>
                  <a:pt x="1200" y="283"/>
                </a:lnTo>
                <a:lnTo>
                  <a:pt x="1200" y="272"/>
                </a:lnTo>
                <a:lnTo>
                  <a:pt x="1200" y="272"/>
                </a:lnTo>
                <a:lnTo>
                  <a:pt x="1201" y="272"/>
                </a:lnTo>
                <a:lnTo>
                  <a:pt x="1201" y="290"/>
                </a:lnTo>
                <a:lnTo>
                  <a:pt x="1201" y="292"/>
                </a:lnTo>
                <a:lnTo>
                  <a:pt x="1201" y="318"/>
                </a:lnTo>
                <a:lnTo>
                  <a:pt x="1202" y="319"/>
                </a:lnTo>
                <a:lnTo>
                  <a:pt x="1202" y="333"/>
                </a:lnTo>
                <a:lnTo>
                  <a:pt x="1202" y="335"/>
                </a:lnTo>
                <a:lnTo>
                  <a:pt x="1202" y="346"/>
                </a:lnTo>
                <a:lnTo>
                  <a:pt x="1203" y="346"/>
                </a:lnTo>
                <a:lnTo>
                  <a:pt x="1203" y="353"/>
                </a:lnTo>
                <a:lnTo>
                  <a:pt x="1203" y="354"/>
                </a:lnTo>
                <a:lnTo>
                  <a:pt x="1204" y="361"/>
                </a:lnTo>
                <a:lnTo>
                  <a:pt x="1204" y="362"/>
                </a:lnTo>
                <a:lnTo>
                  <a:pt x="1204" y="361"/>
                </a:lnTo>
                <a:lnTo>
                  <a:pt x="1204" y="368"/>
                </a:lnTo>
                <a:lnTo>
                  <a:pt x="1204" y="369"/>
                </a:lnTo>
                <a:lnTo>
                  <a:pt x="1205" y="372"/>
                </a:lnTo>
                <a:lnTo>
                  <a:pt x="1205" y="372"/>
                </a:lnTo>
                <a:lnTo>
                  <a:pt x="1205" y="372"/>
                </a:lnTo>
                <a:lnTo>
                  <a:pt x="1205" y="376"/>
                </a:lnTo>
                <a:lnTo>
                  <a:pt x="1206" y="377"/>
                </a:lnTo>
                <a:lnTo>
                  <a:pt x="1206" y="383"/>
                </a:lnTo>
                <a:lnTo>
                  <a:pt x="1206" y="383"/>
                </a:lnTo>
                <a:lnTo>
                  <a:pt x="1206" y="384"/>
                </a:lnTo>
                <a:lnTo>
                  <a:pt x="1206" y="387"/>
                </a:lnTo>
                <a:lnTo>
                  <a:pt x="1206" y="378"/>
                </a:lnTo>
                <a:lnTo>
                  <a:pt x="1207" y="375"/>
                </a:lnTo>
                <a:lnTo>
                  <a:pt x="1207" y="227"/>
                </a:lnTo>
                <a:lnTo>
                  <a:pt x="1207" y="211"/>
                </a:lnTo>
                <a:lnTo>
                  <a:pt x="1208" y="92"/>
                </a:lnTo>
                <a:lnTo>
                  <a:pt x="1208" y="89"/>
                </a:lnTo>
                <a:lnTo>
                  <a:pt x="1208" y="87"/>
                </a:lnTo>
                <a:lnTo>
                  <a:pt x="1208" y="159"/>
                </a:lnTo>
                <a:lnTo>
                  <a:pt x="1208" y="169"/>
                </a:lnTo>
                <a:lnTo>
                  <a:pt x="1209" y="249"/>
                </a:lnTo>
                <a:lnTo>
                  <a:pt x="1209" y="253"/>
                </a:lnTo>
                <a:lnTo>
                  <a:pt x="1209" y="279"/>
                </a:lnTo>
                <a:lnTo>
                  <a:pt x="1210" y="279"/>
                </a:lnTo>
                <a:lnTo>
                  <a:pt x="1210" y="289"/>
                </a:lnTo>
                <a:lnTo>
                  <a:pt x="1210" y="290"/>
                </a:lnTo>
                <a:lnTo>
                  <a:pt x="1210" y="301"/>
                </a:lnTo>
                <a:lnTo>
                  <a:pt x="1210" y="300"/>
                </a:lnTo>
                <a:lnTo>
                  <a:pt x="1211" y="288"/>
                </a:lnTo>
                <a:lnTo>
                  <a:pt x="1211" y="286"/>
                </a:lnTo>
                <a:lnTo>
                  <a:pt x="1212" y="268"/>
                </a:lnTo>
                <a:lnTo>
                  <a:pt x="1212" y="268"/>
                </a:lnTo>
                <a:lnTo>
                  <a:pt x="1212" y="268"/>
                </a:lnTo>
                <a:lnTo>
                  <a:pt x="1212" y="281"/>
                </a:lnTo>
                <a:lnTo>
                  <a:pt x="1212" y="283"/>
                </a:lnTo>
                <a:lnTo>
                  <a:pt x="1213" y="309"/>
                </a:lnTo>
                <a:lnTo>
                  <a:pt x="1213" y="311"/>
                </a:lnTo>
                <a:lnTo>
                  <a:pt x="1213" y="328"/>
                </a:lnTo>
                <a:lnTo>
                  <a:pt x="1214" y="328"/>
                </a:lnTo>
                <a:lnTo>
                  <a:pt x="1214" y="339"/>
                </a:lnTo>
                <a:lnTo>
                  <a:pt x="1214" y="340"/>
                </a:lnTo>
                <a:lnTo>
                  <a:pt x="1214" y="339"/>
                </a:lnTo>
                <a:lnTo>
                  <a:pt x="1214" y="347"/>
                </a:lnTo>
                <a:lnTo>
                  <a:pt x="1215" y="348"/>
                </a:lnTo>
                <a:lnTo>
                  <a:pt x="1215" y="355"/>
                </a:lnTo>
                <a:lnTo>
                  <a:pt x="1215" y="356"/>
                </a:lnTo>
                <a:lnTo>
                  <a:pt x="1215" y="362"/>
                </a:lnTo>
                <a:lnTo>
                  <a:pt x="1216" y="363"/>
                </a:lnTo>
                <a:lnTo>
                  <a:pt x="1216" y="369"/>
                </a:lnTo>
                <a:lnTo>
                  <a:pt x="1216" y="369"/>
                </a:lnTo>
                <a:lnTo>
                  <a:pt x="1217" y="373"/>
                </a:lnTo>
                <a:lnTo>
                  <a:pt x="1217" y="374"/>
                </a:lnTo>
                <a:lnTo>
                  <a:pt x="1217" y="374"/>
                </a:lnTo>
                <a:lnTo>
                  <a:pt x="1217" y="380"/>
                </a:lnTo>
                <a:lnTo>
                  <a:pt x="1217" y="381"/>
                </a:lnTo>
                <a:lnTo>
                  <a:pt x="1218" y="385"/>
                </a:lnTo>
                <a:lnTo>
                  <a:pt x="1218" y="385"/>
                </a:lnTo>
                <a:lnTo>
                  <a:pt x="1218" y="383"/>
                </a:lnTo>
                <a:lnTo>
                  <a:pt x="1218" y="292"/>
                </a:lnTo>
                <a:lnTo>
                  <a:pt x="1219" y="274"/>
                </a:lnTo>
                <a:lnTo>
                  <a:pt x="1219" y="106"/>
                </a:lnTo>
                <a:lnTo>
                  <a:pt x="1219" y="99"/>
                </a:lnTo>
                <a:lnTo>
                  <a:pt x="1219" y="87"/>
                </a:lnTo>
                <a:lnTo>
                  <a:pt x="1219" y="127"/>
                </a:lnTo>
                <a:lnTo>
                  <a:pt x="1219" y="136"/>
                </a:lnTo>
                <a:lnTo>
                  <a:pt x="1220" y="237"/>
                </a:lnTo>
                <a:lnTo>
                  <a:pt x="1220" y="243"/>
                </a:lnTo>
                <a:lnTo>
                  <a:pt x="1221" y="278"/>
                </a:lnTo>
                <a:lnTo>
                  <a:pt x="1221" y="279"/>
                </a:lnTo>
                <a:lnTo>
                  <a:pt x="1221" y="287"/>
                </a:lnTo>
                <a:lnTo>
                  <a:pt x="1221" y="288"/>
                </a:lnTo>
                <a:lnTo>
                  <a:pt x="1222" y="300"/>
                </a:lnTo>
                <a:lnTo>
                  <a:pt x="1222" y="301"/>
                </a:lnTo>
                <a:lnTo>
                  <a:pt x="1222" y="302"/>
                </a:lnTo>
                <a:lnTo>
                  <a:pt x="1222" y="293"/>
                </a:lnTo>
                <a:lnTo>
                  <a:pt x="1222" y="290"/>
                </a:lnTo>
                <a:lnTo>
                  <a:pt x="1223" y="268"/>
                </a:lnTo>
                <a:lnTo>
                  <a:pt x="1223" y="267"/>
                </a:lnTo>
                <a:lnTo>
                  <a:pt x="1223" y="264"/>
                </a:lnTo>
                <a:lnTo>
                  <a:pt x="1223" y="272"/>
                </a:lnTo>
                <a:lnTo>
                  <a:pt x="1224" y="274"/>
                </a:lnTo>
                <a:lnTo>
                  <a:pt x="1224" y="300"/>
                </a:lnTo>
                <a:lnTo>
                  <a:pt x="1224" y="304"/>
                </a:lnTo>
                <a:lnTo>
                  <a:pt x="1225" y="321"/>
                </a:lnTo>
                <a:lnTo>
                  <a:pt x="1225" y="323"/>
                </a:lnTo>
                <a:lnTo>
                  <a:pt x="1225" y="323"/>
                </a:lnTo>
                <a:lnTo>
                  <a:pt x="1225" y="331"/>
                </a:lnTo>
                <a:lnTo>
                  <a:pt x="1225" y="333"/>
                </a:lnTo>
                <a:lnTo>
                  <a:pt x="1226" y="340"/>
                </a:lnTo>
                <a:lnTo>
                  <a:pt x="1226" y="340"/>
                </a:lnTo>
                <a:lnTo>
                  <a:pt x="1226" y="341"/>
                </a:lnTo>
                <a:lnTo>
                  <a:pt x="1226" y="348"/>
                </a:lnTo>
                <a:lnTo>
                  <a:pt x="1226" y="349"/>
                </a:lnTo>
                <a:lnTo>
                  <a:pt x="1227" y="354"/>
                </a:lnTo>
                <a:lnTo>
                  <a:pt x="1227" y="354"/>
                </a:lnTo>
                <a:lnTo>
                  <a:pt x="1227" y="357"/>
                </a:lnTo>
                <a:lnTo>
                  <a:pt x="1227" y="357"/>
                </a:lnTo>
                <a:lnTo>
                  <a:pt x="1228" y="358"/>
                </a:lnTo>
                <a:lnTo>
                  <a:pt x="1228" y="357"/>
                </a:lnTo>
                <a:lnTo>
                  <a:pt x="1228" y="362"/>
                </a:lnTo>
                <a:lnTo>
                  <a:pt x="1228" y="361"/>
                </a:lnTo>
                <a:lnTo>
                  <a:pt x="1228" y="362"/>
                </a:lnTo>
                <a:lnTo>
                  <a:pt x="1228" y="369"/>
                </a:lnTo>
                <a:lnTo>
                  <a:pt x="1229" y="370"/>
                </a:lnTo>
                <a:lnTo>
                  <a:pt x="1229" y="370"/>
                </a:lnTo>
                <a:lnTo>
                  <a:pt x="1229" y="351"/>
                </a:lnTo>
                <a:lnTo>
                  <a:pt x="1229" y="343"/>
                </a:lnTo>
                <a:lnTo>
                  <a:pt x="1230" y="177"/>
                </a:lnTo>
                <a:lnTo>
                  <a:pt x="1230" y="162"/>
                </a:lnTo>
                <a:lnTo>
                  <a:pt x="1230" y="82"/>
                </a:lnTo>
                <a:lnTo>
                  <a:pt x="1230" y="86"/>
                </a:lnTo>
                <a:lnTo>
                  <a:pt x="1230" y="90"/>
                </a:lnTo>
                <a:lnTo>
                  <a:pt x="1231" y="189"/>
                </a:lnTo>
                <a:lnTo>
                  <a:pt x="1231" y="197"/>
                </a:lnTo>
                <a:lnTo>
                  <a:pt x="1231" y="265"/>
                </a:lnTo>
                <a:lnTo>
                  <a:pt x="1232" y="268"/>
                </a:lnTo>
                <a:lnTo>
                  <a:pt x="1232" y="284"/>
                </a:lnTo>
                <a:lnTo>
                  <a:pt x="1232" y="285"/>
                </a:lnTo>
                <a:lnTo>
                  <a:pt x="1232" y="299"/>
                </a:lnTo>
                <a:lnTo>
                  <a:pt x="1232" y="298"/>
                </a:lnTo>
                <a:lnTo>
                  <a:pt x="1233" y="299"/>
                </a:lnTo>
                <a:lnTo>
                  <a:pt x="1233" y="300"/>
                </a:lnTo>
                <a:lnTo>
                  <a:pt x="1233" y="293"/>
                </a:lnTo>
                <a:lnTo>
                  <a:pt x="1233" y="291"/>
                </a:lnTo>
                <a:lnTo>
                  <a:pt x="1234" y="267"/>
                </a:lnTo>
                <a:lnTo>
                  <a:pt x="1234" y="267"/>
                </a:lnTo>
                <a:lnTo>
                  <a:pt x="1234" y="256"/>
                </a:lnTo>
                <a:lnTo>
                  <a:pt x="1234" y="259"/>
                </a:lnTo>
                <a:lnTo>
                  <a:pt x="1234" y="260"/>
                </a:lnTo>
                <a:lnTo>
                  <a:pt x="1235" y="287"/>
                </a:lnTo>
                <a:lnTo>
                  <a:pt x="1235" y="288"/>
                </a:lnTo>
                <a:lnTo>
                  <a:pt x="1235" y="311"/>
                </a:lnTo>
                <a:lnTo>
                  <a:pt x="1236" y="313"/>
                </a:lnTo>
                <a:lnTo>
                  <a:pt x="1236" y="327"/>
                </a:lnTo>
                <a:lnTo>
                  <a:pt x="1236" y="328"/>
                </a:lnTo>
                <a:lnTo>
                  <a:pt x="1236" y="335"/>
                </a:lnTo>
                <a:lnTo>
                  <a:pt x="1236" y="335"/>
                </a:lnTo>
                <a:lnTo>
                  <a:pt x="1237" y="343"/>
                </a:lnTo>
                <a:lnTo>
                  <a:pt x="1237" y="342"/>
                </a:lnTo>
                <a:lnTo>
                  <a:pt x="1237" y="344"/>
                </a:lnTo>
                <a:lnTo>
                  <a:pt x="1238" y="349"/>
                </a:lnTo>
                <a:lnTo>
                  <a:pt x="1238" y="350"/>
                </a:lnTo>
                <a:lnTo>
                  <a:pt x="1238" y="355"/>
                </a:lnTo>
                <a:lnTo>
                  <a:pt x="1238" y="356"/>
                </a:lnTo>
                <a:lnTo>
                  <a:pt x="1239" y="359"/>
                </a:lnTo>
                <a:lnTo>
                  <a:pt x="1239" y="359"/>
                </a:lnTo>
                <a:lnTo>
                  <a:pt x="1239" y="360"/>
                </a:lnTo>
                <a:lnTo>
                  <a:pt x="1239" y="365"/>
                </a:lnTo>
                <a:lnTo>
                  <a:pt x="1239" y="365"/>
                </a:lnTo>
                <a:lnTo>
                  <a:pt x="1239" y="367"/>
                </a:lnTo>
                <a:lnTo>
                  <a:pt x="1239" y="366"/>
                </a:lnTo>
                <a:lnTo>
                  <a:pt x="1240" y="372"/>
                </a:lnTo>
                <a:lnTo>
                  <a:pt x="1240" y="371"/>
                </a:lnTo>
                <a:lnTo>
                  <a:pt x="1240" y="301"/>
                </a:lnTo>
                <a:lnTo>
                  <a:pt x="1241" y="285"/>
                </a:lnTo>
                <a:lnTo>
                  <a:pt x="1241" y="103"/>
                </a:lnTo>
                <a:lnTo>
                  <a:pt x="1241" y="92"/>
                </a:lnTo>
                <a:lnTo>
                  <a:pt x="1241" y="63"/>
                </a:lnTo>
                <a:lnTo>
                  <a:pt x="1241" y="97"/>
                </a:lnTo>
                <a:lnTo>
                  <a:pt x="1242" y="108"/>
                </a:lnTo>
                <a:lnTo>
                  <a:pt x="1242" y="208"/>
                </a:lnTo>
                <a:lnTo>
                  <a:pt x="1242" y="214"/>
                </a:lnTo>
                <a:lnTo>
                  <a:pt x="1243" y="249"/>
                </a:lnTo>
                <a:lnTo>
                  <a:pt x="1243" y="250"/>
                </a:lnTo>
                <a:lnTo>
                  <a:pt x="1243" y="256"/>
                </a:lnTo>
                <a:lnTo>
                  <a:pt x="1243" y="257"/>
                </a:lnTo>
                <a:lnTo>
                  <a:pt x="1244" y="274"/>
                </a:lnTo>
                <a:lnTo>
                  <a:pt x="1244" y="275"/>
                </a:lnTo>
                <a:lnTo>
                  <a:pt x="1244" y="278"/>
                </a:lnTo>
                <a:lnTo>
                  <a:pt x="1244" y="276"/>
                </a:lnTo>
                <a:lnTo>
                  <a:pt x="1245" y="274"/>
                </a:lnTo>
                <a:lnTo>
                  <a:pt x="1245" y="258"/>
                </a:lnTo>
                <a:lnTo>
                  <a:pt x="1245" y="256"/>
                </a:lnTo>
                <a:lnTo>
                  <a:pt x="1245" y="250"/>
                </a:lnTo>
                <a:lnTo>
                  <a:pt x="1245" y="251"/>
                </a:lnTo>
                <a:lnTo>
                  <a:pt x="1245" y="252"/>
                </a:lnTo>
                <a:lnTo>
                  <a:pt x="1246" y="279"/>
                </a:lnTo>
                <a:lnTo>
                  <a:pt x="1246" y="281"/>
                </a:lnTo>
                <a:lnTo>
                  <a:pt x="1247" y="308"/>
                </a:lnTo>
                <a:lnTo>
                  <a:pt x="1247" y="309"/>
                </a:lnTo>
                <a:lnTo>
                  <a:pt x="1247" y="325"/>
                </a:lnTo>
                <a:lnTo>
                  <a:pt x="1247" y="325"/>
                </a:lnTo>
                <a:lnTo>
                  <a:pt x="1248" y="332"/>
                </a:lnTo>
                <a:lnTo>
                  <a:pt x="1248" y="334"/>
                </a:lnTo>
                <a:lnTo>
                  <a:pt x="1248" y="338"/>
                </a:lnTo>
                <a:lnTo>
                  <a:pt x="1248" y="338"/>
                </a:lnTo>
                <a:lnTo>
                  <a:pt x="1249" y="338"/>
                </a:lnTo>
                <a:lnTo>
                  <a:pt x="1249" y="340"/>
                </a:lnTo>
                <a:lnTo>
                  <a:pt x="1249" y="340"/>
                </a:lnTo>
                <a:lnTo>
                  <a:pt x="1249" y="340"/>
                </a:lnTo>
                <a:lnTo>
                  <a:pt x="1249" y="343"/>
                </a:lnTo>
                <a:lnTo>
                  <a:pt x="1249" y="342"/>
                </a:lnTo>
                <a:lnTo>
                  <a:pt x="1250" y="343"/>
                </a:lnTo>
                <a:lnTo>
                  <a:pt x="1250" y="350"/>
                </a:lnTo>
                <a:lnTo>
                  <a:pt x="1250" y="349"/>
                </a:lnTo>
                <a:lnTo>
                  <a:pt x="1251" y="357"/>
                </a:lnTo>
                <a:lnTo>
                  <a:pt x="1251" y="357"/>
                </a:lnTo>
                <a:lnTo>
                  <a:pt x="1251" y="357"/>
                </a:lnTo>
                <a:lnTo>
                  <a:pt x="1251" y="301"/>
                </a:lnTo>
                <a:lnTo>
                  <a:pt x="1251" y="287"/>
                </a:lnTo>
                <a:lnTo>
                  <a:pt x="1252" y="105"/>
                </a:lnTo>
                <a:lnTo>
                  <a:pt x="1252" y="93"/>
                </a:lnTo>
                <a:lnTo>
                  <a:pt x="1252" y="58"/>
                </a:lnTo>
                <a:lnTo>
                  <a:pt x="1252" y="86"/>
                </a:lnTo>
                <a:lnTo>
                  <a:pt x="1252" y="97"/>
                </a:lnTo>
                <a:lnTo>
                  <a:pt x="1253" y="202"/>
                </a:lnTo>
                <a:lnTo>
                  <a:pt x="1253" y="209"/>
                </a:lnTo>
                <a:lnTo>
                  <a:pt x="1253" y="249"/>
                </a:lnTo>
                <a:lnTo>
                  <a:pt x="1254" y="251"/>
                </a:lnTo>
                <a:lnTo>
                  <a:pt x="1254" y="260"/>
                </a:lnTo>
                <a:lnTo>
                  <a:pt x="1254" y="261"/>
                </a:lnTo>
                <a:lnTo>
                  <a:pt x="1254" y="276"/>
                </a:lnTo>
                <a:lnTo>
                  <a:pt x="1254" y="276"/>
                </a:lnTo>
                <a:lnTo>
                  <a:pt x="1255" y="277"/>
                </a:lnTo>
                <a:lnTo>
                  <a:pt x="1255" y="278"/>
                </a:lnTo>
                <a:lnTo>
                  <a:pt x="1255" y="271"/>
                </a:lnTo>
                <a:lnTo>
                  <a:pt x="1255" y="269"/>
                </a:lnTo>
                <a:lnTo>
                  <a:pt x="1256" y="250"/>
                </a:lnTo>
                <a:lnTo>
                  <a:pt x="1256" y="250"/>
                </a:lnTo>
                <a:lnTo>
                  <a:pt x="1256" y="247"/>
                </a:lnTo>
                <a:lnTo>
                  <a:pt x="1256" y="253"/>
                </a:lnTo>
                <a:lnTo>
                  <a:pt x="1256" y="255"/>
                </a:lnTo>
                <a:lnTo>
                  <a:pt x="1257" y="280"/>
                </a:lnTo>
                <a:lnTo>
                  <a:pt x="1257" y="282"/>
                </a:lnTo>
                <a:lnTo>
                  <a:pt x="1257" y="302"/>
                </a:lnTo>
                <a:lnTo>
                  <a:pt x="1257" y="302"/>
                </a:lnTo>
                <a:lnTo>
                  <a:pt x="1258" y="305"/>
                </a:lnTo>
                <a:lnTo>
                  <a:pt x="1258" y="317"/>
                </a:lnTo>
                <a:lnTo>
                  <a:pt x="1258" y="318"/>
                </a:lnTo>
                <a:lnTo>
                  <a:pt x="1258" y="326"/>
                </a:lnTo>
                <a:lnTo>
                  <a:pt x="1259" y="327"/>
                </a:lnTo>
                <a:lnTo>
                  <a:pt x="1259" y="332"/>
                </a:lnTo>
                <a:lnTo>
                  <a:pt x="1259" y="332"/>
                </a:lnTo>
                <a:lnTo>
                  <a:pt x="1259" y="333"/>
                </a:lnTo>
                <a:lnTo>
                  <a:pt x="1260" y="337"/>
                </a:lnTo>
                <a:lnTo>
                  <a:pt x="1260" y="337"/>
                </a:lnTo>
                <a:lnTo>
                  <a:pt x="1260" y="345"/>
                </a:lnTo>
                <a:lnTo>
                  <a:pt x="1260" y="344"/>
                </a:lnTo>
                <a:lnTo>
                  <a:pt x="1261" y="351"/>
                </a:lnTo>
                <a:lnTo>
                  <a:pt x="1261" y="350"/>
                </a:lnTo>
                <a:lnTo>
                  <a:pt x="1261" y="348"/>
                </a:lnTo>
                <a:lnTo>
                  <a:pt x="1261" y="259"/>
                </a:lnTo>
                <a:lnTo>
                  <a:pt x="1262" y="242"/>
                </a:lnTo>
                <a:lnTo>
                  <a:pt x="1262" y="74"/>
                </a:lnTo>
                <a:lnTo>
                  <a:pt x="1262" y="65"/>
                </a:lnTo>
                <a:lnTo>
                  <a:pt x="1262" y="52"/>
                </a:lnTo>
                <a:lnTo>
                  <a:pt x="1262" y="96"/>
                </a:lnTo>
                <a:lnTo>
                  <a:pt x="1262" y="106"/>
                </a:lnTo>
                <a:lnTo>
                  <a:pt x="1263" y="202"/>
                </a:lnTo>
                <a:lnTo>
                  <a:pt x="1263" y="208"/>
                </a:lnTo>
                <a:lnTo>
                  <a:pt x="1264" y="238"/>
                </a:lnTo>
                <a:lnTo>
                  <a:pt x="1264" y="239"/>
                </a:lnTo>
                <a:lnTo>
                  <a:pt x="1264" y="249"/>
                </a:lnTo>
                <a:lnTo>
                  <a:pt x="1264" y="251"/>
                </a:lnTo>
                <a:lnTo>
                  <a:pt x="1265" y="273"/>
                </a:lnTo>
                <a:lnTo>
                  <a:pt x="1265" y="274"/>
                </a:lnTo>
                <a:lnTo>
                  <a:pt x="1265" y="274"/>
                </a:lnTo>
                <a:lnTo>
                  <a:pt x="1265" y="266"/>
                </a:lnTo>
                <a:lnTo>
                  <a:pt x="1265" y="265"/>
                </a:lnTo>
                <a:lnTo>
                  <a:pt x="1266" y="248"/>
                </a:lnTo>
                <a:lnTo>
                  <a:pt x="1266" y="247"/>
                </a:lnTo>
                <a:lnTo>
                  <a:pt x="1266" y="245"/>
                </a:lnTo>
                <a:lnTo>
                  <a:pt x="1266" y="252"/>
                </a:lnTo>
                <a:lnTo>
                  <a:pt x="1267" y="253"/>
                </a:lnTo>
                <a:lnTo>
                  <a:pt x="1267" y="282"/>
                </a:lnTo>
                <a:lnTo>
                  <a:pt x="1267" y="283"/>
                </a:lnTo>
                <a:lnTo>
                  <a:pt x="1267" y="304"/>
                </a:lnTo>
                <a:lnTo>
                  <a:pt x="1268" y="303"/>
                </a:lnTo>
                <a:lnTo>
                  <a:pt x="1268" y="316"/>
                </a:lnTo>
                <a:lnTo>
                  <a:pt x="1268" y="317"/>
                </a:lnTo>
                <a:lnTo>
                  <a:pt x="1269" y="325"/>
                </a:lnTo>
                <a:lnTo>
                  <a:pt x="1269" y="326"/>
                </a:lnTo>
                <a:lnTo>
                  <a:pt x="1269" y="330"/>
                </a:lnTo>
                <a:lnTo>
                  <a:pt x="1269" y="330"/>
                </a:lnTo>
                <a:lnTo>
                  <a:pt x="1269" y="331"/>
                </a:lnTo>
                <a:lnTo>
                  <a:pt x="1270" y="335"/>
                </a:lnTo>
                <a:lnTo>
                  <a:pt x="1270" y="335"/>
                </a:lnTo>
                <a:lnTo>
                  <a:pt x="1270" y="335"/>
                </a:lnTo>
                <a:lnTo>
                  <a:pt x="1270" y="343"/>
                </a:lnTo>
                <a:lnTo>
                  <a:pt x="1271" y="344"/>
                </a:lnTo>
                <a:lnTo>
                  <a:pt x="1271" y="351"/>
                </a:lnTo>
                <a:lnTo>
                  <a:pt x="1271" y="351"/>
                </a:lnTo>
                <a:lnTo>
                  <a:pt x="1271" y="350"/>
                </a:lnTo>
                <a:lnTo>
                  <a:pt x="1271" y="287"/>
                </a:lnTo>
                <a:lnTo>
                  <a:pt x="1271" y="273"/>
                </a:lnTo>
                <a:lnTo>
                  <a:pt x="1272" y="91"/>
                </a:lnTo>
                <a:lnTo>
                  <a:pt x="1272" y="81"/>
                </a:lnTo>
                <a:lnTo>
                  <a:pt x="1273" y="51"/>
                </a:lnTo>
                <a:lnTo>
                  <a:pt x="1273" y="86"/>
                </a:lnTo>
                <a:lnTo>
                  <a:pt x="1273" y="97"/>
                </a:lnTo>
                <a:lnTo>
                  <a:pt x="1273" y="199"/>
                </a:lnTo>
                <a:lnTo>
                  <a:pt x="1273" y="205"/>
                </a:lnTo>
                <a:lnTo>
                  <a:pt x="1274" y="243"/>
                </a:lnTo>
                <a:lnTo>
                  <a:pt x="1274" y="245"/>
                </a:lnTo>
                <a:lnTo>
                  <a:pt x="1274" y="254"/>
                </a:lnTo>
                <a:lnTo>
                  <a:pt x="1274" y="256"/>
                </a:lnTo>
                <a:lnTo>
                  <a:pt x="1275" y="274"/>
                </a:lnTo>
                <a:lnTo>
                  <a:pt x="1275" y="275"/>
                </a:lnTo>
                <a:lnTo>
                  <a:pt x="1275" y="276"/>
                </a:lnTo>
                <a:lnTo>
                  <a:pt x="1275" y="268"/>
                </a:lnTo>
                <a:lnTo>
                  <a:pt x="1276" y="266"/>
                </a:lnTo>
                <a:lnTo>
                  <a:pt x="1276" y="244"/>
                </a:lnTo>
                <a:lnTo>
                  <a:pt x="1276" y="243"/>
                </a:lnTo>
                <a:lnTo>
                  <a:pt x="1276" y="242"/>
                </a:lnTo>
                <a:lnTo>
                  <a:pt x="1276" y="252"/>
                </a:lnTo>
                <a:lnTo>
                  <a:pt x="1277" y="254"/>
                </a:lnTo>
                <a:lnTo>
                  <a:pt x="1277" y="280"/>
                </a:lnTo>
                <a:lnTo>
                  <a:pt x="1277" y="282"/>
                </a:lnTo>
                <a:lnTo>
                  <a:pt x="1278" y="302"/>
                </a:lnTo>
                <a:lnTo>
                  <a:pt x="1278" y="305"/>
                </a:lnTo>
                <a:lnTo>
                  <a:pt x="1278" y="316"/>
                </a:lnTo>
                <a:lnTo>
                  <a:pt x="1278" y="317"/>
                </a:lnTo>
                <a:lnTo>
                  <a:pt x="1279" y="325"/>
                </a:lnTo>
                <a:lnTo>
                  <a:pt x="1279" y="325"/>
                </a:lnTo>
                <a:lnTo>
                  <a:pt x="1279" y="331"/>
                </a:lnTo>
                <a:lnTo>
                  <a:pt x="1279" y="331"/>
                </a:lnTo>
                <a:lnTo>
                  <a:pt x="1280" y="333"/>
                </a:lnTo>
                <a:lnTo>
                  <a:pt x="1280" y="332"/>
                </a:lnTo>
                <a:lnTo>
                  <a:pt x="1280" y="336"/>
                </a:lnTo>
                <a:lnTo>
                  <a:pt x="1280" y="336"/>
                </a:lnTo>
                <a:lnTo>
                  <a:pt x="1280" y="336"/>
                </a:lnTo>
                <a:lnTo>
                  <a:pt x="1280" y="341"/>
                </a:lnTo>
                <a:lnTo>
                  <a:pt x="1281" y="342"/>
                </a:lnTo>
                <a:lnTo>
                  <a:pt x="1281" y="341"/>
                </a:lnTo>
                <a:lnTo>
                  <a:pt x="1281" y="348"/>
                </a:lnTo>
                <a:lnTo>
                  <a:pt x="1281" y="349"/>
                </a:lnTo>
                <a:lnTo>
                  <a:pt x="1282" y="355"/>
                </a:lnTo>
                <a:lnTo>
                  <a:pt x="1282" y="355"/>
                </a:lnTo>
                <a:lnTo>
                  <a:pt x="1282" y="354"/>
                </a:lnTo>
                <a:lnTo>
                  <a:pt x="1282" y="279"/>
                </a:lnTo>
                <a:lnTo>
                  <a:pt x="1282" y="261"/>
                </a:lnTo>
                <a:lnTo>
                  <a:pt x="1283" y="90"/>
                </a:lnTo>
                <a:lnTo>
                  <a:pt x="1283" y="79"/>
                </a:lnTo>
                <a:lnTo>
                  <a:pt x="1283" y="55"/>
                </a:lnTo>
                <a:lnTo>
                  <a:pt x="1283" y="102"/>
                </a:lnTo>
                <a:lnTo>
                  <a:pt x="1284" y="115"/>
                </a:lnTo>
                <a:lnTo>
                  <a:pt x="1284" y="223"/>
                </a:lnTo>
                <a:lnTo>
                  <a:pt x="1284" y="229"/>
                </a:lnTo>
                <a:lnTo>
                  <a:pt x="1284" y="261"/>
                </a:lnTo>
                <a:lnTo>
                  <a:pt x="1285" y="263"/>
                </a:lnTo>
                <a:lnTo>
                  <a:pt x="1285" y="262"/>
                </a:lnTo>
                <a:lnTo>
                  <a:pt x="1285" y="272"/>
                </a:lnTo>
                <a:lnTo>
                  <a:pt x="1285" y="274"/>
                </a:lnTo>
                <a:lnTo>
                  <a:pt x="1286" y="285"/>
                </a:lnTo>
                <a:lnTo>
                  <a:pt x="1286" y="284"/>
                </a:lnTo>
                <a:lnTo>
                  <a:pt x="1286" y="284"/>
                </a:lnTo>
                <a:lnTo>
                  <a:pt x="1286" y="265"/>
                </a:lnTo>
                <a:lnTo>
                  <a:pt x="1286" y="264"/>
                </a:lnTo>
                <a:lnTo>
                  <a:pt x="1287" y="238"/>
                </a:lnTo>
                <a:lnTo>
                  <a:pt x="1287" y="237"/>
                </a:lnTo>
                <a:lnTo>
                  <a:pt x="1287" y="256"/>
                </a:lnTo>
                <a:lnTo>
                  <a:pt x="1288" y="259"/>
                </a:lnTo>
                <a:lnTo>
                  <a:pt x="1288" y="290"/>
                </a:lnTo>
                <a:lnTo>
                  <a:pt x="1288" y="292"/>
                </a:lnTo>
                <a:lnTo>
                  <a:pt x="1288" y="310"/>
                </a:lnTo>
                <a:lnTo>
                  <a:pt x="1288" y="311"/>
                </a:lnTo>
                <a:lnTo>
                  <a:pt x="1289" y="320"/>
                </a:lnTo>
                <a:lnTo>
                  <a:pt x="1289" y="321"/>
                </a:lnTo>
                <a:lnTo>
                  <a:pt x="1289" y="327"/>
                </a:lnTo>
                <a:lnTo>
                  <a:pt x="1290" y="329"/>
                </a:lnTo>
                <a:lnTo>
                  <a:pt x="1290" y="327"/>
                </a:lnTo>
                <a:lnTo>
                  <a:pt x="1290" y="334"/>
                </a:lnTo>
                <a:lnTo>
                  <a:pt x="1290" y="333"/>
                </a:lnTo>
                <a:lnTo>
                  <a:pt x="1290" y="334"/>
                </a:lnTo>
                <a:lnTo>
                  <a:pt x="1291" y="339"/>
                </a:lnTo>
                <a:lnTo>
                  <a:pt x="1291" y="339"/>
                </a:lnTo>
                <a:lnTo>
                  <a:pt x="1291" y="345"/>
                </a:lnTo>
                <a:lnTo>
                  <a:pt x="1291" y="345"/>
                </a:lnTo>
                <a:lnTo>
                  <a:pt x="1292" y="353"/>
                </a:lnTo>
                <a:lnTo>
                  <a:pt x="1292" y="354"/>
                </a:lnTo>
                <a:lnTo>
                  <a:pt x="1292" y="358"/>
                </a:lnTo>
                <a:lnTo>
                  <a:pt x="1292" y="353"/>
                </a:lnTo>
                <a:lnTo>
                  <a:pt x="1293" y="351"/>
                </a:lnTo>
                <a:lnTo>
                  <a:pt x="1293" y="216"/>
                </a:lnTo>
                <a:lnTo>
                  <a:pt x="1293" y="197"/>
                </a:lnTo>
                <a:lnTo>
                  <a:pt x="1293" y="52"/>
                </a:lnTo>
                <a:lnTo>
                  <a:pt x="1294" y="50"/>
                </a:lnTo>
                <a:lnTo>
                  <a:pt x="1294" y="140"/>
                </a:lnTo>
                <a:lnTo>
                  <a:pt x="1294" y="150"/>
                </a:lnTo>
                <a:lnTo>
                  <a:pt x="1295" y="226"/>
                </a:lnTo>
                <a:lnTo>
                  <a:pt x="1295" y="230"/>
                </a:lnTo>
                <a:lnTo>
                  <a:pt x="1295" y="249"/>
                </a:lnTo>
                <a:lnTo>
                  <a:pt x="1295" y="250"/>
                </a:lnTo>
                <a:lnTo>
                  <a:pt x="1295" y="250"/>
                </a:lnTo>
                <a:lnTo>
                  <a:pt x="1296" y="262"/>
                </a:lnTo>
                <a:lnTo>
                  <a:pt x="1296" y="264"/>
                </a:lnTo>
                <a:lnTo>
                  <a:pt x="1296" y="276"/>
                </a:lnTo>
                <a:lnTo>
                  <a:pt x="1296" y="275"/>
                </a:lnTo>
                <a:lnTo>
                  <a:pt x="1297" y="276"/>
                </a:lnTo>
                <a:lnTo>
                  <a:pt x="1297" y="261"/>
                </a:lnTo>
                <a:lnTo>
                  <a:pt x="1297" y="260"/>
                </a:lnTo>
                <a:lnTo>
                  <a:pt x="1297" y="246"/>
                </a:lnTo>
                <a:lnTo>
                  <a:pt x="1297" y="246"/>
                </a:lnTo>
                <a:lnTo>
                  <a:pt x="1297" y="245"/>
                </a:lnTo>
                <a:lnTo>
                  <a:pt x="1298" y="264"/>
                </a:lnTo>
                <a:lnTo>
                  <a:pt x="1298" y="267"/>
                </a:lnTo>
                <a:lnTo>
                  <a:pt x="1299" y="293"/>
                </a:lnTo>
                <a:lnTo>
                  <a:pt x="1299" y="294"/>
                </a:lnTo>
                <a:lnTo>
                  <a:pt x="1299" y="312"/>
                </a:lnTo>
                <a:lnTo>
                  <a:pt x="1299" y="312"/>
                </a:lnTo>
                <a:lnTo>
                  <a:pt x="1300" y="323"/>
                </a:lnTo>
                <a:lnTo>
                  <a:pt x="1300" y="324"/>
                </a:lnTo>
                <a:lnTo>
                  <a:pt x="1300" y="323"/>
                </a:lnTo>
                <a:lnTo>
                  <a:pt x="1300" y="331"/>
                </a:lnTo>
                <a:lnTo>
                  <a:pt x="1300" y="330"/>
                </a:lnTo>
                <a:lnTo>
                  <a:pt x="1301" y="338"/>
                </a:lnTo>
                <a:lnTo>
                  <a:pt x="1301" y="338"/>
                </a:lnTo>
                <a:lnTo>
                  <a:pt x="1301" y="344"/>
                </a:lnTo>
                <a:lnTo>
                  <a:pt x="1301" y="344"/>
                </a:lnTo>
                <a:lnTo>
                  <a:pt x="1302" y="345"/>
                </a:lnTo>
                <a:lnTo>
                  <a:pt x="1302" y="349"/>
                </a:lnTo>
                <a:lnTo>
                  <a:pt x="1302" y="349"/>
                </a:lnTo>
                <a:lnTo>
                  <a:pt x="1302" y="349"/>
                </a:lnTo>
                <a:lnTo>
                  <a:pt x="1302" y="354"/>
                </a:lnTo>
                <a:lnTo>
                  <a:pt x="1303" y="354"/>
                </a:lnTo>
                <a:lnTo>
                  <a:pt x="1303" y="361"/>
                </a:lnTo>
                <a:lnTo>
                  <a:pt x="1303" y="361"/>
                </a:lnTo>
                <a:lnTo>
                  <a:pt x="1303" y="362"/>
                </a:lnTo>
                <a:lnTo>
                  <a:pt x="1304" y="368"/>
                </a:lnTo>
                <a:lnTo>
                  <a:pt x="1304" y="366"/>
                </a:lnTo>
                <a:lnTo>
                  <a:pt x="1304" y="364"/>
                </a:lnTo>
                <a:lnTo>
                  <a:pt x="1304" y="255"/>
                </a:lnTo>
                <a:lnTo>
                  <a:pt x="1304" y="236"/>
                </a:lnTo>
                <a:lnTo>
                  <a:pt x="1305" y="67"/>
                </a:lnTo>
                <a:lnTo>
                  <a:pt x="1305" y="61"/>
                </a:lnTo>
                <a:lnTo>
                  <a:pt x="1305" y="54"/>
                </a:lnTo>
                <a:lnTo>
                  <a:pt x="1305" y="123"/>
                </a:lnTo>
                <a:lnTo>
                  <a:pt x="1306" y="134"/>
                </a:lnTo>
                <a:lnTo>
                  <a:pt x="1306" y="222"/>
                </a:lnTo>
                <a:lnTo>
                  <a:pt x="1306" y="229"/>
                </a:lnTo>
                <a:lnTo>
                  <a:pt x="1306" y="256"/>
                </a:lnTo>
                <a:lnTo>
                  <a:pt x="1307" y="255"/>
                </a:lnTo>
                <a:lnTo>
                  <a:pt x="1307" y="264"/>
                </a:lnTo>
                <a:lnTo>
                  <a:pt x="1307" y="265"/>
                </a:lnTo>
                <a:lnTo>
                  <a:pt x="1308" y="281"/>
                </a:lnTo>
                <a:lnTo>
                  <a:pt x="1308" y="280"/>
                </a:lnTo>
                <a:lnTo>
                  <a:pt x="1308" y="281"/>
                </a:lnTo>
                <a:lnTo>
                  <a:pt x="1308" y="270"/>
                </a:lnTo>
                <a:lnTo>
                  <a:pt x="1308" y="269"/>
                </a:lnTo>
                <a:lnTo>
                  <a:pt x="1309" y="252"/>
                </a:lnTo>
                <a:lnTo>
                  <a:pt x="1309" y="251"/>
                </a:lnTo>
                <a:lnTo>
                  <a:pt x="1309" y="251"/>
                </a:lnTo>
                <a:lnTo>
                  <a:pt x="1309" y="261"/>
                </a:lnTo>
                <a:lnTo>
                  <a:pt x="1310" y="264"/>
                </a:lnTo>
                <a:lnTo>
                  <a:pt x="1310" y="291"/>
                </a:lnTo>
                <a:lnTo>
                  <a:pt x="1310" y="294"/>
                </a:lnTo>
                <a:lnTo>
                  <a:pt x="1310" y="312"/>
                </a:lnTo>
                <a:lnTo>
                  <a:pt x="1311" y="313"/>
                </a:lnTo>
                <a:lnTo>
                  <a:pt x="1311" y="326"/>
                </a:lnTo>
                <a:lnTo>
                  <a:pt x="1311" y="326"/>
                </a:lnTo>
                <a:lnTo>
                  <a:pt x="1312" y="334"/>
                </a:lnTo>
                <a:lnTo>
                  <a:pt x="1312" y="335"/>
                </a:lnTo>
                <a:lnTo>
                  <a:pt x="1312" y="343"/>
                </a:lnTo>
                <a:lnTo>
                  <a:pt x="1312" y="343"/>
                </a:lnTo>
                <a:lnTo>
                  <a:pt x="1313" y="351"/>
                </a:lnTo>
                <a:lnTo>
                  <a:pt x="1313" y="350"/>
                </a:lnTo>
                <a:lnTo>
                  <a:pt x="1313" y="355"/>
                </a:lnTo>
                <a:lnTo>
                  <a:pt x="1313" y="355"/>
                </a:lnTo>
                <a:lnTo>
                  <a:pt x="1314" y="356"/>
                </a:lnTo>
                <a:lnTo>
                  <a:pt x="1314" y="359"/>
                </a:lnTo>
                <a:lnTo>
                  <a:pt x="1314" y="360"/>
                </a:lnTo>
                <a:lnTo>
                  <a:pt x="1314" y="359"/>
                </a:lnTo>
                <a:lnTo>
                  <a:pt x="1314" y="365"/>
                </a:lnTo>
                <a:lnTo>
                  <a:pt x="1314" y="365"/>
                </a:lnTo>
                <a:lnTo>
                  <a:pt x="1315" y="372"/>
                </a:lnTo>
                <a:lnTo>
                  <a:pt x="1315" y="373"/>
                </a:lnTo>
                <a:lnTo>
                  <a:pt x="1315" y="374"/>
                </a:lnTo>
                <a:lnTo>
                  <a:pt x="1315" y="352"/>
                </a:lnTo>
                <a:lnTo>
                  <a:pt x="1316" y="342"/>
                </a:lnTo>
                <a:lnTo>
                  <a:pt x="1316" y="165"/>
                </a:lnTo>
                <a:lnTo>
                  <a:pt x="1316" y="149"/>
                </a:lnTo>
                <a:lnTo>
                  <a:pt x="1317" y="69"/>
                </a:lnTo>
                <a:lnTo>
                  <a:pt x="1317" y="75"/>
                </a:lnTo>
                <a:lnTo>
                  <a:pt x="1317" y="82"/>
                </a:lnTo>
                <a:lnTo>
                  <a:pt x="1317" y="200"/>
                </a:lnTo>
                <a:lnTo>
                  <a:pt x="1317" y="209"/>
                </a:lnTo>
                <a:lnTo>
                  <a:pt x="1318" y="267"/>
                </a:lnTo>
                <a:lnTo>
                  <a:pt x="1318" y="270"/>
                </a:lnTo>
                <a:lnTo>
                  <a:pt x="1318" y="280"/>
                </a:lnTo>
                <a:lnTo>
                  <a:pt x="1318" y="279"/>
                </a:lnTo>
                <a:lnTo>
                  <a:pt x="1319" y="280"/>
                </a:lnTo>
                <a:lnTo>
                  <a:pt x="1319" y="280"/>
                </a:lnTo>
                <a:lnTo>
                  <a:pt x="1319" y="292"/>
                </a:lnTo>
                <a:lnTo>
                  <a:pt x="1319" y="293"/>
                </a:lnTo>
                <a:lnTo>
                  <a:pt x="1319" y="296"/>
                </a:lnTo>
                <a:lnTo>
                  <a:pt x="1319" y="291"/>
                </a:lnTo>
                <a:lnTo>
                  <a:pt x="1320" y="289"/>
                </a:lnTo>
                <a:lnTo>
                  <a:pt x="1320" y="262"/>
                </a:lnTo>
                <a:lnTo>
                  <a:pt x="1320" y="260"/>
                </a:lnTo>
                <a:lnTo>
                  <a:pt x="1321" y="253"/>
                </a:lnTo>
                <a:lnTo>
                  <a:pt x="1321" y="256"/>
                </a:lnTo>
                <a:lnTo>
                  <a:pt x="1321" y="258"/>
                </a:lnTo>
                <a:lnTo>
                  <a:pt x="1321" y="288"/>
                </a:lnTo>
                <a:lnTo>
                  <a:pt x="1321" y="290"/>
                </a:lnTo>
                <a:lnTo>
                  <a:pt x="1322" y="312"/>
                </a:lnTo>
                <a:lnTo>
                  <a:pt x="1322" y="314"/>
                </a:lnTo>
                <a:lnTo>
                  <a:pt x="1322" y="325"/>
                </a:lnTo>
                <a:lnTo>
                  <a:pt x="1323" y="326"/>
                </a:lnTo>
                <a:lnTo>
                  <a:pt x="1323" y="334"/>
                </a:lnTo>
                <a:lnTo>
                  <a:pt x="1323" y="334"/>
                </a:lnTo>
                <a:lnTo>
                  <a:pt x="1323" y="340"/>
                </a:lnTo>
                <a:lnTo>
                  <a:pt x="1323" y="340"/>
                </a:lnTo>
                <a:lnTo>
                  <a:pt x="1324" y="347"/>
                </a:lnTo>
                <a:lnTo>
                  <a:pt x="1324" y="347"/>
                </a:lnTo>
                <a:lnTo>
                  <a:pt x="1324" y="348"/>
                </a:lnTo>
                <a:lnTo>
                  <a:pt x="1325" y="353"/>
                </a:lnTo>
                <a:lnTo>
                  <a:pt x="1325" y="353"/>
                </a:lnTo>
                <a:lnTo>
                  <a:pt x="1325" y="354"/>
                </a:lnTo>
                <a:lnTo>
                  <a:pt x="1325" y="354"/>
                </a:lnTo>
                <a:lnTo>
                  <a:pt x="1325" y="357"/>
                </a:lnTo>
                <a:lnTo>
                  <a:pt x="1325" y="358"/>
                </a:lnTo>
                <a:lnTo>
                  <a:pt x="1325" y="358"/>
                </a:lnTo>
                <a:lnTo>
                  <a:pt x="1326" y="364"/>
                </a:lnTo>
                <a:lnTo>
                  <a:pt x="1326" y="364"/>
                </a:lnTo>
                <a:lnTo>
                  <a:pt x="1326" y="371"/>
                </a:lnTo>
                <a:lnTo>
                  <a:pt x="1326" y="372"/>
                </a:lnTo>
                <a:lnTo>
                  <a:pt x="1326" y="372"/>
                </a:lnTo>
                <a:lnTo>
                  <a:pt x="1327" y="336"/>
                </a:lnTo>
                <a:lnTo>
                  <a:pt x="1327" y="325"/>
                </a:lnTo>
                <a:lnTo>
                  <a:pt x="1327" y="139"/>
                </a:lnTo>
                <a:lnTo>
                  <a:pt x="1328" y="125"/>
                </a:lnTo>
                <a:lnTo>
                  <a:pt x="1328" y="73"/>
                </a:lnTo>
                <a:lnTo>
                  <a:pt x="1328" y="92"/>
                </a:lnTo>
                <a:lnTo>
                  <a:pt x="1328" y="100"/>
                </a:lnTo>
                <a:lnTo>
                  <a:pt x="1328" y="219"/>
                </a:lnTo>
                <a:lnTo>
                  <a:pt x="1329" y="227"/>
                </a:lnTo>
                <a:lnTo>
                  <a:pt x="1329" y="276"/>
                </a:lnTo>
                <a:lnTo>
                  <a:pt x="1329" y="278"/>
                </a:lnTo>
                <a:lnTo>
                  <a:pt x="1330" y="286"/>
                </a:lnTo>
                <a:lnTo>
                  <a:pt x="1330" y="286"/>
                </a:lnTo>
                <a:lnTo>
                  <a:pt x="1330" y="300"/>
                </a:lnTo>
                <a:lnTo>
                  <a:pt x="1330" y="300"/>
                </a:lnTo>
                <a:lnTo>
                  <a:pt x="1330" y="301"/>
                </a:lnTo>
                <a:lnTo>
                  <a:pt x="1331" y="288"/>
                </a:lnTo>
                <a:lnTo>
                  <a:pt x="1331" y="287"/>
                </a:lnTo>
                <a:lnTo>
                  <a:pt x="1331" y="262"/>
                </a:lnTo>
                <a:lnTo>
                  <a:pt x="1332" y="260"/>
                </a:lnTo>
                <a:lnTo>
                  <a:pt x="1332" y="258"/>
                </a:lnTo>
                <a:lnTo>
                  <a:pt x="1332" y="267"/>
                </a:lnTo>
                <a:lnTo>
                  <a:pt x="1332" y="270"/>
                </a:lnTo>
                <a:lnTo>
                  <a:pt x="1332" y="300"/>
                </a:lnTo>
                <a:lnTo>
                  <a:pt x="1333" y="300"/>
                </a:lnTo>
                <a:lnTo>
                  <a:pt x="1333" y="324"/>
                </a:lnTo>
                <a:lnTo>
                  <a:pt x="1333" y="325"/>
                </a:lnTo>
                <a:lnTo>
                  <a:pt x="1334" y="335"/>
                </a:lnTo>
                <a:lnTo>
                  <a:pt x="1334" y="335"/>
                </a:lnTo>
                <a:lnTo>
                  <a:pt x="1334" y="336"/>
                </a:lnTo>
                <a:lnTo>
                  <a:pt x="1334" y="344"/>
                </a:lnTo>
                <a:lnTo>
                  <a:pt x="1334" y="344"/>
                </a:lnTo>
                <a:lnTo>
                  <a:pt x="1334" y="345"/>
                </a:lnTo>
                <a:lnTo>
                  <a:pt x="1335" y="350"/>
                </a:lnTo>
                <a:lnTo>
                  <a:pt x="1335" y="350"/>
                </a:lnTo>
                <a:lnTo>
                  <a:pt x="1335" y="351"/>
                </a:lnTo>
                <a:lnTo>
                  <a:pt x="1335" y="358"/>
                </a:lnTo>
                <a:lnTo>
                  <a:pt x="1336" y="359"/>
                </a:lnTo>
                <a:lnTo>
                  <a:pt x="1336" y="358"/>
                </a:lnTo>
                <a:lnTo>
                  <a:pt x="1336" y="364"/>
                </a:lnTo>
                <a:lnTo>
                  <a:pt x="1336" y="365"/>
                </a:lnTo>
                <a:lnTo>
                  <a:pt x="1336" y="369"/>
                </a:lnTo>
                <a:lnTo>
                  <a:pt x="1337" y="370"/>
                </a:lnTo>
                <a:lnTo>
                  <a:pt x="1337" y="369"/>
                </a:lnTo>
                <a:lnTo>
                  <a:pt x="1337" y="373"/>
                </a:lnTo>
                <a:lnTo>
                  <a:pt x="1337" y="373"/>
                </a:lnTo>
                <a:lnTo>
                  <a:pt x="1337" y="374"/>
                </a:lnTo>
                <a:lnTo>
                  <a:pt x="1338" y="381"/>
                </a:lnTo>
                <a:lnTo>
                  <a:pt x="1338" y="380"/>
                </a:lnTo>
                <a:lnTo>
                  <a:pt x="1338" y="385"/>
                </a:lnTo>
                <a:lnTo>
                  <a:pt x="1338" y="380"/>
                </a:lnTo>
                <a:lnTo>
                  <a:pt x="1338" y="376"/>
                </a:lnTo>
                <a:lnTo>
                  <a:pt x="1339" y="229"/>
                </a:lnTo>
                <a:lnTo>
                  <a:pt x="1339" y="211"/>
                </a:lnTo>
                <a:lnTo>
                  <a:pt x="1339" y="71"/>
                </a:lnTo>
                <a:lnTo>
                  <a:pt x="1339" y="70"/>
                </a:lnTo>
                <a:lnTo>
                  <a:pt x="1340" y="166"/>
                </a:lnTo>
                <a:lnTo>
                  <a:pt x="1340" y="176"/>
                </a:lnTo>
                <a:lnTo>
                  <a:pt x="1340" y="250"/>
                </a:lnTo>
                <a:lnTo>
                  <a:pt x="1340" y="254"/>
                </a:lnTo>
                <a:lnTo>
                  <a:pt x="1341" y="274"/>
                </a:lnTo>
                <a:lnTo>
                  <a:pt x="1341" y="274"/>
                </a:lnTo>
                <a:lnTo>
                  <a:pt x="1341" y="281"/>
                </a:lnTo>
                <a:lnTo>
                  <a:pt x="1342" y="283"/>
                </a:lnTo>
                <a:lnTo>
                  <a:pt x="1342" y="294"/>
                </a:lnTo>
                <a:lnTo>
                  <a:pt x="1342" y="294"/>
                </a:lnTo>
                <a:lnTo>
                  <a:pt x="1343" y="282"/>
                </a:lnTo>
                <a:lnTo>
                  <a:pt x="1343" y="280"/>
                </a:lnTo>
                <a:lnTo>
                  <a:pt x="1343" y="265"/>
                </a:lnTo>
                <a:lnTo>
                  <a:pt x="1343" y="265"/>
                </a:lnTo>
                <a:lnTo>
                  <a:pt x="1343" y="265"/>
                </a:lnTo>
                <a:lnTo>
                  <a:pt x="1344" y="278"/>
                </a:lnTo>
                <a:lnTo>
                  <a:pt x="1344" y="280"/>
                </a:lnTo>
                <a:lnTo>
                  <a:pt x="1344" y="308"/>
                </a:lnTo>
                <a:lnTo>
                  <a:pt x="1345" y="309"/>
                </a:lnTo>
                <a:lnTo>
                  <a:pt x="1345" y="327"/>
                </a:lnTo>
                <a:lnTo>
                  <a:pt x="1345" y="328"/>
                </a:lnTo>
                <a:lnTo>
                  <a:pt x="1345" y="340"/>
                </a:lnTo>
                <a:lnTo>
                  <a:pt x="1346" y="341"/>
                </a:lnTo>
                <a:lnTo>
                  <a:pt x="1346" y="350"/>
                </a:lnTo>
                <a:lnTo>
                  <a:pt x="1346" y="350"/>
                </a:lnTo>
                <a:lnTo>
                  <a:pt x="1346" y="350"/>
                </a:lnTo>
                <a:lnTo>
                  <a:pt x="1347" y="355"/>
                </a:lnTo>
                <a:lnTo>
                  <a:pt x="1347" y="356"/>
                </a:lnTo>
                <a:lnTo>
                  <a:pt x="1347" y="362"/>
                </a:lnTo>
                <a:lnTo>
                  <a:pt x="1347" y="362"/>
                </a:lnTo>
                <a:lnTo>
                  <a:pt x="1347" y="363"/>
                </a:lnTo>
                <a:lnTo>
                  <a:pt x="1348" y="368"/>
                </a:lnTo>
                <a:lnTo>
                  <a:pt x="1348" y="369"/>
                </a:lnTo>
                <a:lnTo>
                  <a:pt x="1348" y="374"/>
                </a:lnTo>
                <a:lnTo>
                  <a:pt x="1349" y="373"/>
                </a:lnTo>
                <a:lnTo>
                  <a:pt x="1349" y="377"/>
                </a:lnTo>
                <a:lnTo>
                  <a:pt x="1349" y="377"/>
                </a:lnTo>
                <a:lnTo>
                  <a:pt x="1349" y="383"/>
                </a:lnTo>
                <a:lnTo>
                  <a:pt x="1349" y="384"/>
                </a:lnTo>
                <a:lnTo>
                  <a:pt x="1350" y="389"/>
                </a:lnTo>
                <a:lnTo>
                  <a:pt x="1350" y="387"/>
                </a:lnTo>
                <a:lnTo>
                  <a:pt x="1350" y="387"/>
                </a:lnTo>
                <a:lnTo>
                  <a:pt x="1351" y="278"/>
                </a:lnTo>
                <a:lnTo>
                  <a:pt x="1351" y="260"/>
                </a:lnTo>
                <a:lnTo>
                  <a:pt x="1351" y="99"/>
                </a:lnTo>
                <a:lnTo>
                  <a:pt x="1351" y="93"/>
                </a:lnTo>
                <a:lnTo>
                  <a:pt x="1351" y="85"/>
                </a:lnTo>
                <a:lnTo>
                  <a:pt x="1352" y="152"/>
                </a:lnTo>
                <a:lnTo>
                  <a:pt x="1352" y="163"/>
                </a:lnTo>
                <a:lnTo>
                  <a:pt x="1352" y="255"/>
                </a:lnTo>
                <a:lnTo>
                  <a:pt x="1352" y="262"/>
                </a:lnTo>
                <a:lnTo>
                  <a:pt x="1353" y="291"/>
                </a:lnTo>
                <a:lnTo>
                  <a:pt x="1353" y="292"/>
                </a:lnTo>
                <a:lnTo>
                  <a:pt x="1353" y="298"/>
                </a:lnTo>
                <a:lnTo>
                  <a:pt x="1354" y="299"/>
                </a:lnTo>
                <a:lnTo>
                  <a:pt x="1354" y="309"/>
                </a:lnTo>
                <a:lnTo>
                  <a:pt x="1354" y="309"/>
                </a:lnTo>
                <a:lnTo>
                  <a:pt x="1354" y="289"/>
                </a:lnTo>
                <a:lnTo>
                  <a:pt x="1355" y="287"/>
                </a:lnTo>
                <a:lnTo>
                  <a:pt x="1355" y="265"/>
                </a:lnTo>
                <a:lnTo>
                  <a:pt x="1355" y="265"/>
                </a:lnTo>
                <a:lnTo>
                  <a:pt x="1355" y="264"/>
                </a:lnTo>
                <a:lnTo>
                  <a:pt x="1356" y="280"/>
                </a:lnTo>
                <a:lnTo>
                  <a:pt x="1356" y="283"/>
                </a:lnTo>
                <a:lnTo>
                  <a:pt x="1356" y="311"/>
                </a:lnTo>
                <a:lnTo>
                  <a:pt x="1356" y="312"/>
                </a:lnTo>
                <a:lnTo>
                  <a:pt x="1357" y="329"/>
                </a:lnTo>
                <a:lnTo>
                  <a:pt x="1357" y="330"/>
                </a:lnTo>
                <a:lnTo>
                  <a:pt x="1357" y="340"/>
                </a:lnTo>
                <a:lnTo>
                  <a:pt x="1358" y="341"/>
                </a:lnTo>
                <a:lnTo>
                  <a:pt x="1358" y="348"/>
                </a:lnTo>
                <a:lnTo>
                  <a:pt x="1358" y="348"/>
                </a:lnTo>
                <a:lnTo>
                  <a:pt x="1358" y="355"/>
                </a:lnTo>
                <a:lnTo>
                  <a:pt x="1359" y="355"/>
                </a:lnTo>
                <a:lnTo>
                  <a:pt x="1359" y="361"/>
                </a:lnTo>
                <a:lnTo>
                  <a:pt x="1359" y="361"/>
                </a:lnTo>
                <a:lnTo>
                  <a:pt x="1359" y="363"/>
                </a:lnTo>
                <a:lnTo>
                  <a:pt x="1359" y="362"/>
                </a:lnTo>
                <a:lnTo>
                  <a:pt x="1360" y="367"/>
                </a:lnTo>
                <a:lnTo>
                  <a:pt x="1360" y="367"/>
                </a:lnTo>
                <a:lnTo>
                  <a:pt x="1360" y="367"/>
                </a:lnTo>
                <a:lnTo>
                  <a:pt x="1360" y="370"/>
                </a:lnTo>
                <a:lnTo>
                  <a:pt x="1360" y="370"/>
                </a:lnTo>
                <a:lnTo>
                  <a:pt x="1360" y="370"/>
                </a:lnTo>
                <a:lnTo>
                  <a:pt x="1361" y="377"/>
                </a:lnTo>
                <a:lnTo>
                  <a:pt x="1361" y="377"/>
                </a:lnTo>
                <a:lnTo>
                  <a:pt x="1361" y="382"/>
                </a:lnTo>
                <a:lnTo>
                  <a:pt x="1361" y="380"/>
                </a:lnTo>
                <a:lnTo>
                  <a:pt x="1362" y="377"/>
                </a:lnTo>
                <a:lnTo>
                  <a:pt x="1362" y="249"/>
                </a:lnTo>
                <a:lnTo>
                  <a:pt x="1362" y="231"/>
                </a:lnTo>
                <a:lnTo>
                  <a:pt x="1362" y="89"/>
                </a:lnTo>
                <a:lnTo>
                  <a:pt x="1363" y="85"/>
                </a:lnTo>
                <a:lnTo>
                  <a:pt x="1363" y="83"/>
                </a:lnTo>
                <a:lnTo>
                  <a:pt x="1363" y="163"/>
                </a:lnTo>
                <a:lnTo>
                  <a:pt x="1363" y="175"/>
                </a:lnTo>
                <a:lnTo>
                  <a:pt x="1364" y="258"/>
                </a:lnTo>
                <a:lnTo>
                  <a:pt x="1364" y="264"/>
                </a:lnTo>
                <a:lnTo>
                  <a:pt x="1364" y="288"/>
                </a:lnTo>
                <a:lnTo>
                  <a:pt x="1364" y="289"/>
                </a:lnTo>
                <a:lnTo>
                  <a:pt x="1365" y="298"/>
                </a:lnTo>
                <a:lnTo>
                  <a:pt x="1365" y="299"/>
                </a:lnTo>
                <a:lnTo>
                  <a:pt x="1365" y="306"/>
                </a:lnTo>
                <a:lnTo>
                  <a:pt x="1365" y="306"/>
                </a:lnTo>
                <a:lnTo>
                  <a:pt x="1365" y="305"/>
                </a:lnTo>
                <a:lnTo>
                  <a:pt x="1366" y="285"/>
                </a:lnTo>
                <a:lnTo>
                  <a:pt x="1366" y="283"/>
                </a:lnTo>
                <a:lnTo>
                  <a:pt x="1366" y="268"/>
                </a:lnTo>
                <a:lnTo>
                  <a:pt x="1366" y="269"/>
                </a:lnTo>
                <a:lnTo>
                  <a:pt x="1367" y="268"/>
                </a:lnTo>
                <a:lnTo>
                  <a:pt x="1367" y="268"/>
                </a:lnTo>
                <a:lnTo>
                  <a:pt x="1367" y="284"/>
                </a:lnTo>
                <a:lnTo>
                  <a:pt x="1367" y="288"/>
                </a:lnTo>
                <a:lnTo>
                  <a:pt x="1367" y="314"/>
                </a:lnTo>
                <a:lnTo>
                  <a:pt x="1368" y="317"/>
                </a:lnTo>
                <a:lnTo>
                  <a:pt x="1368" y="334"/>
                </a:lnTo>
                <a:lnTo>
                  <a:pt x="1368" y="335"/>
                </a:lnTo>
                <a:lnTo>
                  <a:pt x="1369" y="346"/>
                </a:lnTo>
                <a:lnTo>
                  <a:pt x="1369" y="346"/>
                </a:lnTo>
                <a:lnTo>
                  <a:pt x="1369" y="354"/>
                </a:lnTo>
                <a:lnTo>
                  <a:pt x="1369" y="354"/>
                </a:lnTo>
                <a:lnTo>
                  <a:pt x="1370" y="360"/>
                </a:lnTo>
                <a:lnTo>
                  <a:pt x="1370" y="360"/>
                </a:lnTo>
                <a:lnTo>
                  <a:pt x="1370" y="367"/>
                </a:lnTo>
                <a:lnTo>
                  <a:pt x="1371" y="368"/>
                </a:lnTo>
                <a:lnTo>
                  <a:pt x="1371" y="367"/>
                </a:lnTo>
                <a:lnTo>
                  <a:pt x="1371" y="373"/>
                </a:lnTo>
                <a:lnTo>
                  <a:pt x="1371" y="373"/>
                </a:lnTo>
                <a:lnTo>
                  <a:pt x="1371" y="377"/>
                </a:lnTo>
                <a:lnTo>
                  <a:pt x="1371" y="376"/>
                </a:lnTo>
                <a:lnTo>
                  <a:pt x="1372" y="376"/>
                </a:lnTo>
                <a:lnTo>
                  <a:pt x="1372" y="382"/>
                </a:lnTo>
                <a:lnTo>
                  <a:pt x="1372" y="382"/>
                </a:lnTo>
                <a:lnTo>
                  <a:pt x="1372" y="381"/>
                </a:lnTo>
                <a:lnTo>
                  <a:pt x="1373" y="388"/>
                </a:lnTo>
                <a:lnTo>
                  <a:pt x="1373" y="389"/>
                </a:lnTo>
                <a:lnTo>
                  <a:pt x="1373" y="390"/>
                </a:lnTo>
                <a:lnTo>
                  <a:pt x="1373" y="369"/>
                </a:lnTo>
                <a:lnTo>
                  <a:pt x="1373" y="360"/>
                </a:lnTo>
                <a:lnTo>
                  <a:pt x="1374" y="180"/>
                </a:lnTo>
                <a:lnTo>
                  <a:pt x="1374" y="164"/>
                </a:lnTo>
                <a:lnTo>
                  <a:pt x="1374" y="81"/>
                </a:lnTo>
                <a:lnTo>
                  <a:pt x="1374" y="83"/>
                </a:lnTo>
                <a:lnTo>
                  <a:pt x="1375" y="89"/>
                </a:lnTo>
                <a:lnTo>
                  <a:pt x="1375" y="198"/>
                </a:lnTo>
                <a:lnTo>
                  <a:pt x="1375" y="207"/>
                </a:lnTo>
                <a:lnTo>
                  <a:pt x="1375" y="267"/>
                </a:lnTo>
                <a:lnTo>
                  <a:pt x="1375" y="270"/>
                </a:lnTo>
                <a:lnTo>
                  <a:pt x="1376" y="281"/>
                </a:lnTo>
                <a:lnTo>
                  <a:pt x="1376" y="281"/>
                </a:lnTo>
                <a:lnTo>
                  <a:pt x="1377" y="292"/>
                </a:lnTo>
                <a:lnTo>
                  <a:pt x="1377" y="293"/>
                </a:lnTo>
                <a:lnTo>
                  <a:pt x="1377" y="301"/>
                </a:lnTo>
                <a:lnTo>
                  <a:pt x="1377" y="299"/>
                </a:lnTo>
                <a:lnTo>
                  <a:pt x="1377" y="298"/>
                </a:lnTo>
                <a:lnTo>
                  <a:pt x="1378" y="280"/>
                </a:lnTo>
                <a:lnTo>
                  <a:pt x="1378" y="280"/>
                </a:lnTo>
                <a:lnTo>
                  <a:pt x="1378" y="268"/>
                </a:lnTo>
                <a:lnTo>
                  <a:pt x="1378" y="269"/>
                </a:lnTo>
                <a:lnTo>
                  <a:pt x="1378" y="269"/>
                </a:lnTo>
                <a:lnTo>
                  <a:pt x="1379" y="289"/>
                </a:lnTo>
                <a:lnTo>
                  <a:pt x="1379" y="290"/>
                </a:lnTo>
                <a:lnTo>
                  <a:pt x="1379" y="316"/>
                </a:lnTo>
                <a:lnTo>
                  <a:pt x="1380" y="318"/>
                </a:lnTo>
                <a:lnTo>
                  <a:pt x="1380" y="333"/>
                </a:lnTo>
                <a:lnTo>
                  <a:pt x="1380" y="334"/>
                </a:lnTo>
                <a:lnTo>
                  <a:pt x="1380" y="345"/>
                </a:lnTo>
                <a:lnTo>
                  <a:pt x="1381" y="346"/>
                </a:lnTo>
                <a:lnTo>
                  <a:pt x="1381" y="353"/>
                </a:lnTo>
                <a:lnTo>
                  <a:pt x="1381" y="353"/>
                </a:lnTo>
                <a:lnTo>
                  <a:pt x="1381" y="354"/>
                </a:lnTo>
                <a:lnTo>
                  <a:pt x="1382" y="363"/>
                </a:lnTo>
                <a:lnTo>
                  <a:pt x="1382" y="363"/>
                </a:lnTo>
                <a:lnTo>
                  <a:pt x="1382" y="368"/>
                </a:lnTo>
                <a:lnTo>
                  <a:pt x="1382" y="368"/>
                </a:lnTo>
                <a:lnTo>
                  <a:pt x="1383" y="372"/>
                </a:lnTo>
                <a:lnTo>
                  <a:pt x="1383" y="372"/>
                </a:lnTo>
                <a:lnTo>
                  <a:pt x="1383" y="374"/>
                </a:lnTo>
                <a:lnTo>
                  <a:pt x="1383" y="377"/>
                </a:lnTo>
                <a:lnTo>
                  <a:pt x="1384" y="378"/>
                </a:lnTo>
                <a:lnTo>
                  <a:pt x="1384" y="377"/>
                </a:lnTo>
                <a:lnTo>
                  <a:pt x="1384" y="382"/>
                </a:lnTo>
                <a:lnTo>
                  <a:pt x="1384" y="382"/>
                </a:lnTo>
                <a:lnTo>
                  <a:pt x="1384" y="388"/>
                </a:lnTo>
                <a:lnTo>
                  <a:pt x="1385" y="388"/>
                </a:lnTo>
                <a:lnTo>
                  <a:pt x="1385" y="391"/>
                </a:lnTo>
                <a:lnTo>
                  <a:pt x="1385" y="381"/>
                </a:lnTo>
                <a:lnTo>
                  <a:pt x="1385" y="376"/>
                </a:lnTo>
                <a:lnTo>
                  <a:pt x="1386" y="217"/>
                </a:lnTo>
                <a:lnTo>
                  <a:pt x="1386" y="199"/>
                </a:lnTo>
                <a:lnTo>
                  <a:pt x="1386" y="90"/>
                </a:lnTo>
                <a:lnTo>
                  <a:pt x="1386" y="91"/>
                </a:lnTo>
                <a:lnTo>
                  <a:pt x="1387" y="184"/>
                </a:lnTo>
                <a:lnTo>
                  <a:pt x="1387" y="194"/>
                </a:lnTo>
                <a:lnTo>
                  <a:pt x="1387" y="277"/>
                </a:lnTo>
                <a:lnTo>
                  <a:pt x="1388" y="281"/>
                </a:lnTo>
                <a:lnTo>
                  <a:pt x="1388" y="297"/>
                </a:lnTo>
                <a:lnTo>
                  <a:pt x="1388" y="298"/>
                </a:lnTo>
                <a:lnTo>
                  <a:pt x="1388" y="298"/>
                </a:lnTo>
                <a:lnTo>
                  <a:pt x="1388" y="306"/>
                </a:lnTo>
                <a:lnTo>
                  <a:pt x="1389" y="307"/>
                </a:lnTo>
                <a:lnTo>
                  <a:pt x="1389" y="311"/>
                </a:lnTo>
                <a:lnTo>
                  <a:pt x="1389" y="309"/>
                </a:lnTo>
                <a:lnTo>
                  <a:pt x="1389" y="307"/>
                </a:lnTo>
                <a:lnTo>
                  <a:pt x="1389" y="287"/>
                </a:lnTo>
                <a:lnTo>
                  <a:pt x="1389" y="284"/>
                </a:lnTo>
                <a:lnTo>
                  <a:pt x="1390" y="267"/>
                </a:lnTo>
                <a:lnTo>
                  <a:pt x="1390" y="267"/>
                </a:lnTo>
                <a:lnTo>
                  <a:pt x="1390" y="268"/>
                </a:lnTo>
                <a:lnTo>
                  <a:pt x="1391" y="289"/>
                </a:lnTo>
                <a:lnTo>
                  <a:pt x="1391" y="292"/>
                </a:lnTo>
                <a:lnTo>
                  <a:pt x="1391" y="319"/>
                </a:lnTo>
                <a:lnTo>
                  <a:pt x="1391" y="320"/>
                </a:lnTo>
                <a:lnTo>
                  <a:pt x="1392" y="334"/>
                </a:lnTo>
                <a:lnTo>
                  <a:pt x="1392" y="334"/>
                </a:lnTo>
                <a:lnTo>
                  <a:pt x="1392" y="344"/>
                </a:lnTo>
                <a:lnTo>
                  <a:pt x="1393" y="345"/>
                </a:lnTo>
                <a:lnTo>
                  <a:pt x="1393" y="351"/>
                </a:lnTo>
                <a:lnTo>
                  <a:pt x="1393" y="352"/>
                </a:lnTo>
                <a:lnTo>
                  <a:pt x="1393" y="358"/>
                </a:lnTo>
                <a:lnTo>
                  <a:pt x="1394" y="358"/>
                </a:lnTo>
                <a:lnTo>
                  <a:pt x="1394" y="365"/>
                </a:lnTo>
                <a:lnTo>
                  <a:pt x="1394" y="365"/>
                </a:lnTo>
                <a:lnTo>
                  <a:pt x="1395" y="368"/>
                </a:lnTo>
                <a:lnTo>
                  <a:pt x="1395" y="367"/>
                </a:lnTo>
                <a:lnTo>
                  <a:pt x="1395" y="369"/>
                </a:lnTo>
                <a:lnTo>
                  <a:pt x="1395" y="374"/>
                </a:lnTo>
                <a:lnTo>
                  <a:pt x="1395" y="373"/>
                </a:lnTo>
                <a:lnTo>
                  <a:pt x="1395" y="374"/>
                </a:lnTo>
                <a:lnTo>
                  <a:pt x="1396" y="380"/>
                </a:lnTo>
                <a:lnTo>
                  <a:pt x="1396" y="382"/>
                </a:lnTo>
                <a:lnTo>
                  <a:pt x="1396" y="384"/>
                </a:lnTo>
                <a:lnTo>
                  <a:pt x="1396" y="372"/>
                </a:lnTo>
                <a:lnTo>
                  <a:pt x="1397" y="366"/>
                </a:lnTo>
                <a:lnTo>
                  <a:pt x="1397" y="202"/>
                </a:lnTo>
                <a:lnTo>
                  <a:pt x="1397" y="186"/>
                </a:lnTo>
                <a:lnTo>
                  <a:pt x="1397" y="88"/>
                </a:lnTo>
                <a:lnTo>
                  <a:pt x="1397" y="88"/>
                </a:lnTo>
                <a:lnTo>
                  <a:pt x="1398" y="91"/>
                </a:lnTo>
                <a:lnTo>
                  <a:pt x="1398" y="196"/>
                </a:lnTo>
                <a:lnTo>
                  <a:pt x="1398" y="206"/>
                </a:lnTo>
                <a:lnTo>
                  <a:pt x="1399" y="274"/>
                </a:lnTo>
                <a:lnTo>
                  <a:pt x="1399" y="277"/>
                </a:lnTo>
                <a:lnTo>
                  <a:pt x="1399" y="294"/>
                </a:lnTo>
                <a:lnTo>
                  <a:pt x="1399" y="294"/>
                </a:lnTo>
                <a:lnTo>
                  <a:pt x="1399" y="294"/>
                </a:lnTo>
                <a:lnTo>
                  <a:pt x="1400" y="304"/>
                </a:lnTo>
                <a:lnTo>
                  <a:pt x="1400" y="306"/>
                </a:lnTo>
                <a:lnTo>
                  <a:pt x="1400" y="308"/>
                </a:lnTo>
                <a:lnTo>
                  <a:pt x="1400" y="305"/>
                </a:lnTo>
                <a:lnTo>
                  <a:pt x="1401" y="303"/>
                </a:lnTo>
                <a:lnTo>
                  <a:pt x="1401" y="281"/>
                </a:lnTo>
                <a:lnTo>
                  <a:pt x="1401" y="279"/>
                </a:lnTo>
                <a:lnTo>
                  <a:pt x="1401" y="270"/>
                </a:lnTo>
                <a:lnTo>
                  <a:pt x="1401" y="271"/>
                </a:lnTo>
                <a:lnTo>
                  <a:pt x="1402" y="294"/>
                </a:lnTo>
                <a:lnTo>
                  <a:pt x="1402" y="296"/>
                </a:lnTo>
                <a:lnTo>
                  <a:pt x="1402" y="322"/>
                </a:lnTo>
                <a:lnTo>
                  <a:pt x="1403" y="323"/>
                </a:lnTo>
                <a:lnTo>
                  <a:pt x="1403" y="337"/>
                </a:lnTo>
                <a:lnTo>
                  <a:pt x="1403" y="339"/>
                </a:lnTo>
                <a:lnTo>
                  <a:pt x="1404" y="348"/>
                </a:lnTo>
                <a:lnTo>
                  <a:pt x="1404" y="349"/>
                </a:lnTo>
                <a:lnTo>
                  <a:pt x="1404" y="355"/>
                </a:lnTo>
                <a:lnTo>
                  <a:pt x="1404" y="355"/>
                </a:lnTo>
                <a:lnTo>
                  <a:pt x="1405" y="362"/>
                </a:lnTo>
                <a:lnTo>
                  <a:pt x="1405" y="362"/>
                </a:lnTo>
                <a:lnTo>
                  <a:pt x="1405" y="369"/>
                </a:lnTo>
                <a:lnTo>
                  <a:pt x="1406" y="368"/>
                </a:lnTo>
                <a:lnTo>
                  <a:pt x="1406" y="376"/>
                </a:lnTo>
                <a:lnTo>
                  <a:pt x="1406" y="375"/>
                </a:lnTo>
                <a:lnTo>
                  <a:pt x="1406" y="377"/>
                </a:lnTo>
                <a:lnTo>
                  <a:pt x="1406" y="377"/>
                </a:lnTo>
                <a:lnTo>
                  <a:pt x="1407" y="378"/>
                </a:lnTo>
                <a:lnTo>
                  <a:pt x="1407" y="383"/>
                </a:lnTo>
                <a:lnTo>
                  <a:pt x="1407" y="384"/>
                </a:lnTo>
                <a:lnTo>
                  <a:pt x="1408" y="389"/>
                </a:lnTo>
                <a:lnTo>
                  <a:pt x="1408" y="390"/>
                </a:lnTo>
                <a:lnTo>
                  <a:pt x="1408" y="391"/>
                </a:lnTo>
                <a:lnTo>
                  <a:pt x="1408" y="346"/>
                </a:lnTo>
                <a:lnTo>
                  <a:pt x="1408" y="332"/>
                </a:lnTo>
                <a:lnTo>
                  <a:pt x="1409" y="148"/>
                </a:lnTo>
                <a:lnTo>
                  <a:pt x="1409" y="134"/>
                </a:lnTo>
                <a:lnTo>
                  <a:pt x="1409" y="87"/>
                </a:lnTo>
                <a:lnTo>
                  <a:pt x="1409" y="105"/>
                </a:lnTo>
                <a:lnTo>
                  <a:pt x="1410" y="112"/>
                </a:lnTo>
                <a:lnTo>
                  <a:pt x="1410" y="213"/>
                </a:lnTo>
                <a:lnTo>
                  <a:pt x="1410" y="221"/>
                </a:lnTo>
                <a:lnTo>
                  <a:pt x="1410" y="276"/>
                </a:lnTo>
                <a:lnTo>
                  <a:pt x="1411" y="278"/>
                </a:lnTo>
                <a:lnTo>
                  <a:pt x="1411" y="285"/>
                </a:lnTo>
                <a:lnTo>
                  <a:pt x="1411" y="286"/>
                </a:lnTo>
                <a:lnTo>
                  <a:pt x="1412" y="299"/>
                </a:lnTo>
                <a:lnTo>
                  <a:pt x="1412" y="300"/>
                </a:lnTo>
                <a:lnTo>
                  <a:pt x="1412" y="303"/>
                </a:lnTo>
                <a:lnTo>
                  <a:pt x="1412" y="298"/>
                </a:lnTo>
                <a:lnTo>
                  <a:pt x="1412" y="295"/>
                </a:lnTo>
                <a:lnTo>
                  <a:pt x="1413" y="277"/>
                </a:lnTo>
                <a:lnTo>
                  <a:pt x="1413" y="276"/>
                </a:lnTo>
                <a:lnTo>
                  <a:pt x="1413" y="269"/>
                </a:lnTo>
                <a:lnTo>
                  <a:pt x="1413" y="273"/>
                </a:lnTo>
                <a:lnTo>
                  <a:pt x="1414" y="273"/>
                </a:lnTo>
                <a:lnTo>
                  <a:pt x="1414" y="299"/>
                </a:lnTo>
                <a:lnTo>
                  <a:pt x="1414" y="301"/>
                </a:lnTo>
                <a:lnTo>
                  <a:pt x="1414" y="324"/>
                </a:lnTo>
                <a:lnTo>
                  <a:pt x="1415" y="325"/>
                </a:lnTo>
                <a:lnTo>
                  <a:pt x="1415" y="338"/>
                </a:lnTo>
                <a:lnTo>
                  <a:pt x="1415" y="339"/>
                </a:lnTo>
                <a:lnTo>
                  <a:pt x="1415" y="348"/>
                </a:lnTo>
                <a:lnTo>
                  <a:pt x="1415" y="349"/>
                </a:lnTo>
                <a:lnTo>
                  <a:pt x="1416" y="356"/>
                </a:lnTo>
                <a:lnTo>
                  <a:pt x="1416" y="356"/>
                </a:lnTo>
                <a:lnTo>
                  <a:pt x="1416" y="356"/>
                </a:lnTo>
                <a:lnTo>
                  <a:pt x="1417" y="363"/>
                </a:lnTo>
                <a:lnTo>
                  <a:pt x="1417" y="363"/>
                </a:lnTo>
                <a:lnTo>
                  <a:pt x="1417" y="370"/>
                </a:lnTo>
                <a:lnTo>
                  <a:pt x="1417" y="370"/>
                </a:lnTo>
                <a:lnTo>
                  <a:pt x="1417" y="369"/>
                </a:lnTo>
                <a:lnTo>
                  <a:pt x="1418" y="374"/>
                </a:lnTo>
                <a:lnTo>
                  <a:pt x="1418" y="374"/>
                </a:lnTo>
                <a:lnTo>
                  <a:pt x="1418" y="379"/>
                </a:lnTo>
                <a:lnTo>
                  <a:pt x="1418" y="378"/>
                </a:lnTo>
                <a:lnTo>
                  <a:pt x="1419" y="378"/>
                </a:lnTo>
                <a:lnTo>
                  <a:pt x="1419" y="384"/>
                </a:lnTo>
                <a:lnTo>
                  <a:pt x="1419" y="384"/>
                </a:lnTo>
                <a:lnTo>
                  <a:pt x="1419" y="389"/>
                </a:lnTo>
                <a:lnTo>
                  <a:pt x="1419" y="389"/>
                </a:lnTo>
                <a:lnTo>
                  <a:pt x="1420" y="390"/>
                </a:lnTo>
                <a:lnTo>
                  <a:pt x="1420" y="391"/>
                </a:lnTo>
                <a:lnTo>
                  <a:pt x="1420" y="365"/>
                </a:lnTo>
                <a:lnTo>
                  <a:pt x="1420" y="355"/>
                </a:lnTo>
                <a:lnTo>
                  <a:pt x="1421" y="173"/>
                </a:lnTo>
                <a:lnTo>
                  <a:pt x="1421" y="158"/>
                </a:lnTo>
                <a:lnTo>
                  <a:pt x="1421" y="97"/>
                </a:lnTo>
                <a:lnTo>
                  <a:pt x="1421" y="106"/>
                </a:lnTo>
                <a:lnTo>
                  <a:pt x="1421" y="112"/>
                </a:lnTo>
                <a:lnTo>
                  <a:pt x="1422" y="215"/>
                </a:lnTo>
                <a:lnTo>
                  <a:pt x="1422" y="224"/>
                </a:lnTo>
                <a:lnTo>
                  <a:pt x="1422" y="287"/>
                </a:lnTo>
                <a:lnTo>
                  <a:pt x="1423" y="287"/>
                </a:lnTo>
                <a:lnTo>
                  <a:pt x="1423" y="300"/>
                </a:lnTo>
                <a:lnTo>
                  <a:pt x="1423" y="301"/>
                </a:lnTo>
                <a:lnTo>
                  <a:pt x="1423" y="312"/>
                </a:lnTo>
                <a:lnTo>
                  <a:pt x="1424" y="312"/>
                </a:lnTo>
                <a:lnTo>
                  <a:pt x="1424" y="313"/>
                </a:lnTo>
                <a:lnTo>
                  <a:pt x="1424" y="306"/>
                </a:lnTo>
                <a:lnTo>
                  <a:pt x="1424" y="304"/>
                </a:lnTo>
                <a:lnTo>
                  <a:pt x="1425" y="277"/>
                </a:lnTo>
                <a:lnTo>
                  <a:pt x="1425" y="276"/>
                </a:lnTo>
                <a:lnTo>
                  <a:pt x="1425" y="267"/>
                </a:lnTo>
                <a:lnTo>
                  <a:pt x="1425" y="268"/>
                </a:lnTo>
                <a:lnTo>
                  <a:pt x="1425" y="270"/>
                </a:lnTo>
                <a:lnTo>
                  <a:pt x="1426" y="298"/>
                </a:lnTo>
                <a:lnTo>
                  <a:pt x="1426" y="300"/>
                </a:lnTo>
                <a:lnTo>
                  <a:pt x="1426" y="324"/>
                </a:lnTo>
                <a:lnTo>
                  <a:pt x="1427" y="325"/>
                </a:lnTo>
                <a:lnTo>
                  <a:pt x="1427" y="337"/>
                </a:lnTo>
                <a:lnTo>
                  <a:pt x="1427" y="338"/>
                </a:lnTo>
                <a:lnTo>
                  <a:pt x="1427" y="345"/>
                </a:lnTo>
                <a:lnTo>
                  <a:pt x="1427" y="345"/>
                </a:lnTo>
                <a:lnTo>
                  <a:pt x="1428" y="351"/>
                </a:lnTo>
                <a:lnTo>
                  <a:pt x="1428" y="351"/>
                </a:lnTo>
                <a:lnTo>
                  <a:pt x="1428" y="352"/>
                </a:lnTo>
                <a:lnTo>
                  <a:pt x="1428" y="359"/>
                </a:lnTo>
                <a:lnTo>
                  <a:pt x="1429" y="360"/>
                </a:lnTo>
                <a:lnTo>
                  <a:pt x="1429" y="366"/>
                </a:lnTo>
                <a:lnTo>
                  <a:pt x="1429" y="367"/>
                </a:lnTo>
                <a:lnTo>
                  <a:pt x="1430" y="370"/>
                </a:lnTo>
                <a:lnTo>
                  <a:pt x="1430" y="370"/>
                </a:lnTo>
                <a:lnTo>
                  <a:pt x="1430" y="370"/>
                </a:lnTo>
                <a:lnTo>
                  <a:pt x="1430" y="375"/>
                </a:lnTo>
                <a:lnTo>
                  <a:pt x="1430" y="375"/>
                </a:lnTo>
                <a:lnTo>
                  <a:pt x="1430" y="375"/>
                </a:lnTo>
                <a:lnTo>
                  <a:pt x="1431" y="381"/>
                </a:lnTo>
                <a:lnTo>
                  <a:pt x="1431" y="381"/>
                </a:lnTo>
                <a:lnTo>
                  <a:pt x="1431" y="381"/>
                </a:lnTo>
                <a:lnTo>
                  <a:pt x="1431" y="382"/>
                </a:lnTo>
                <a:lnTo>
                  <a:pt x="1431" y="339"/>
                </a:lnTo>
                <a:lnTo>
                  <a:pt x="1432" y="327"/>
                </a:lnTo>
                <a:lnTo>
                  <a:pt x="1432" y="148"/>
                </a:lnTo>
                <a:lnTo>
                  <a:pt x="1432" y="135"/>
                </a:lnTo>
                <a:lnTo>
                  <a:pt x="1432" y="91"/>
                </a:lnTo>
                <a:lnTo>
                  <a:pt x="1432" y="109"/>
                </a:lnTo>
                <a:lnTo>
                  <a:pt x="1433" y="118"/>
                </a:lnTo>
                <a:lnTo>
                  <a:pt x="1433" y="218"/>
                </a:lnTo>
                <a:lnTo>
                  <a:pt x="1433" y="227"/>
                </a:lnTo>
                <a:lnTo>
                  <a:pt x="1434" y="278"/>
                </a:lnTo>
                <a:lnTo>
                  <a:pt x="1434" y="281"/>
                </a:lnTo>
                <a:lnTo>
                  <a:pt x="1434" y="290"/>
                </a:lnTo>
                <a:lnTo>
                  <a:pt x="1434" y="290"/>
                </a:lnTo>
                <a:lnTo>
                  <a:pt x="1434" y="291"/>
                </a:lnTo>
                <a:lnTo>
                  <a:pt x="1435" y="304"/>
                </a:lnTo>
                <a:lnTo>
                  <a:pt x="1435" y="305"/>
                </a:lnTo>
                <a:lnTo>
                  <a:pt x="1435" y="306"/>
                </a:lnTo>
                <a:lnTo>
                  <a:pt x="1435" y="300"/>
                </a:lnTo>
                <a:lnTo>
                  <a:pt x="1436" y="298"/>
                </a:lnTo>
                <a:lnTo>
                  <a:pt x="1436" y="278"/>
                </a:lnTo>
                <a:lnTo>
                  <a:pt x="1436" y="276"/>
                </a:lnTo>
                <a:lnTo>
                  <a:pt x="1436" y="270"/>
                </a:lnTo>
                <a:lnTo>
                  <a:pt x="1436" y="274"/>
                </a:lnTo>
                <a:lnTo>
                  <a:pt x="1437" y="274"/>
                </a:lnTo>
                <a:lnTo>
                  <a:pt x="1437" y="299"/>
                </a:lnTo>
                <a:lnTo>
                  <a:pt x="1437" y="302"/>
                </a:lnTo>
                <a:lnTo>
                  <a:pt x="1438" y="324"/>
                </a:lnTo>
                <a:lnTo>
                  <a:pt x="1438" y="325"/>
                </a:lnTo>
                <a:lnTo>
                  <a:pt x="1438" y="338"/>
                </a:lnTo>
                <a:lnTo>
                  <a:pt x="1438" y="339"/>
                </a:lnTo>
                <a:lnTo>
                  <a:pt x="1439" y="347"/>
                </a:lnTo>
                <a:lnTo>
                  <a:pt x="1439" y="348"/>
                </a:lnTo>
                <a:lnTo>
                  <a:pt x="1439" y="356"/>
                </a:lnTo>
                <a:lnTo>
                  <a:pt x="1439" y="356"/>
                </a:lnTo>
                <a:lnTo>
                  <a:pt x="1440" y="361"/>
                </a:lnTo>
                <a:lnTo>
                  <a:pt x="1440" y="361"/>
                </a:lnTo>
                <a:lnTo>
                  <a:pt x="1440" y="362"/>
                </a:lnTo>
                <a:lnTo>
                  <a:pt x="1440" y="369"/>
                </a:lnTo>
                <a:lnTo>
                  <a:pt x="1441" y="370"/>
                </a:lnTo>
                <a:lnTo>
                  <a:pt x="1441" y="373"/>
                </a:lnTo>
                <a:lnTo>
                  <a:pt x="1441" y="372"/>
                </a:lnTo>
                <a:lnTo>
                  <a:pt x="1441" y="377"/>
                </a:lnTo>
                <a:lnTo>
                  <a:pt x="1441" y="377"/>
                </a:lnTo>
                <a:lnTo>
                  <a:pt x="1441" y="377"/>
                </a:lnTo>
                <a:lnTo>
                  <a:pt x="1442" y="383"/>
                </a:lnTo>
                <a:lnTo>
                  <a:pt x="1442" y="383"/>
                </a:lnTo>
                <a:lnTo>
                  <a:pt x="1442" y="384"/>
                </a:lnTo>
                <a:lnTo>
                  <a:pt x="1442" y="387"/>
                </a:lnTo>
                <a:lnTo>
                  <a:pt x="1443" y="378"/>
                </a:lnTo>
                <a:lnTo>
                  <a:pt x="1443" y="373"/>
                </a:lnTo>
                <a:lnTo>
                  <a:pt x="1443" y="223"/>
                </a:lnTo>
                <a:lnTo>
                  <a:pt x="1443" y="206"/>
                </a:lnTo>
                <a:lnTo>
                  <a:pt x="1444" y="93"/>
                </a:lnTo>
                <a:lnTo>
                  <a:pt x="1444" y="92"/>
                </a:lnTo>
                <a:lnTo>
                  <a:pt x="1444" y="176"/>
                </a:lnTo>
                <a:lnTo>
                  <a:pt x="1445" y="186"/>
                </a:lnTo>
                <a:lnTo>
                  <a:pt x="1445" y="258"/>
                </a:lnTo>
                <a:lnTo>
                  <a:pt x="1445" y="262"/>
                </a:lnTo>
                <a:lnTo>
                  <a:pt x="1445" y="283"/>
                </a:lnTo>
                <a:lnTo>
                  <a:pt x="1446" y="284"/>
                </a:lnTo>
                <a:lnTo>
                  <a:pt x="1446" y="293"/>
                </a:lnTo>
                <a:lnTo>
                  <a:pt x="1446" y="294"/>
                </a:lnTo>
                <a:lnTo>
                  <a:pt x="1447" y="300"/>
                </a:lnTo>
                <a:lnTo>
                  <a:pt x="1447" y="299"/>
                </a:lnTo>
                <a:lnTo>
                  <a:pt x="1447" y="284"/>
                </a:lnTo>
                <a:lnTo>
                  <a:pt x="1447" y="282"/>
                </a:lnTo>
                <a:lnTo>
                  <a:pt x="1448" y="270"/>
                </a:lnTo>
                <a:lnTo>
                  <a:pt x="1448" y="270"/>
                </a:lnTo>
                <a:lnTo>
                  <a:pt x="1448" y="285"/>
                </a:lnTo>
                <a:lnTo>
                  <a:pt x="1449" y="287"/>
                </a:lnTo>
                <a:lnTo>
                  <a:pt x="1449" y="313"/>
                </a:lnTo>
                <a:lnTo>
                  <a:pt x="1449" y="315"/>
                </a:lnTo>
                <a:lnTo>
                  <a:pt x="1449" y="331"/>
                </a:lnTo>
                <a:lnTo>
                  <a:pt x="1450" y="331"/>
                </a:lnTo>
                <a:lnTo>
                  <a:pt x="1450" y="343"/>
                </a:lnTo>
                <a:lnTo>
                  <a:pt x="1450" y="344"/>
                </a:lnTo>
                <a:lnTo>
                  <a:pt x="1451" y="351"/>
                </a:lnTo>
                <a:lnTo>
                  <a:pt x="1451" y="351"/>
                </a:lnTo>
                <a:lnTo>
                  <a:pt x="1451" y="358"/>
                </a:lnTo>
                <a:lnTo>
                  <a:pt x="1451" y="358"/>
                </a:lnTo>
                <a:lnTo>
                  <a:pt x="1452" y="364"/>
                </a:lnTo>
                <a:lnTo>
                  <a:pt x="1452" y="364"/>
                </a:lnTo>
                <a:lnTo>
                  <a:pt x="1452" y="370"/>
                </a:lnTo>
                <a:lnTo>
                  <a:pt x="1452" y="369"/>
                </a:lnTo>
                <a:lnTo>
                  <a:pt x="1452" y="370"/>
                </a:lnTo>
                <a:lnTo>
                  <a:pt x="1453" y="374"/>
                </a:lnTo>
                <a:lnTo>
                  <a:pt x="1453" y="373"/>
                </a:lnTo>
                <a:lnTo>
                  <a:pt x="1453" y="374"/>
                </a:lnTo>
                <a:lnTo>
                  <a:pt x="1453" y="378"/>
                </a:lnTo>
                <a:lnTo>
                  <a:pt x="1453" y="380"/>
                </a:lnTo>
                <a:lnTo>
                  <a:pt x="1454" y="385"/>
                </a:lnTo>
                <a:lnTo>
                  <a:pt x="1454" y="386"/>
                </a:lnTo>
                <a:lnTo>
                  <a:pt x="1454" y="386"/>
                </a:lnTo>
                <a:lnTo>
                  <a:pt x="1454" y="372"/>
                </a:lnTo>
                <a:lnTo>
                  <a:pt x="1455" y="364"/>
                </a:lnTo>
                <a:lnTo>
                  <a:pt x="1455" y="207"/>
                </a:lnTo>
                <a:lnTo>
                  <a:pt x="1455" y="191"/>
                </a:lnTo>
                <a:lnTo>
                  <a:pt x="1456" y="101"/>
                </a:lnTo>
                <a:lnTo>
                  <a:pt x="1456" y="101"/>
                </a:lnTo>
                <a:lnTo>
                  <a:pt x="1456" y="103"/>
                </a:lnTo>
                <a:lnTo>
                  <a:pt x="1456" y="192"/>
                </a:lnTo>
                <a:lnTo>
                  <a:pt x="1456" y="202"/>
                </a:lnTo>
                <a:lnTo>
                  <a:pt x="1457" y="278"/>
                </a:lnTo>
                <a:lnTo>
                  <a:pt x="1457" y="282"/>
                </a:lnTo>
                <a:lnTo>
                  <a:pt x="1457" y="300"/>
                </a:lnTo>
                <a:lnTo>
                  <a:pt x="1458" y="301"/>
                </a:lnTo>
                <a:lnTo>
                  <a:pt x="1458" y="311"/>
                </a:lnTo>
                <a:lnTo>
                  <a:pt x="1458" y="311"/>
                </a:lnTo>
                <a:lnTo>
                  <a:pt x="1458" y="312"/>
                </a:lnTo>
                <a:lnTo>
                  <a:pt x="1458" y="305"/>
                </a:lnTo>
                <a:lnTo>
                  <a:pt x="1459" y="303"/>
                </a:lnTo>
                <a:lnTo>
                  <a:pt x="1459" y="276"/>
                </a:lnTo>
                <a:lnTo>
                  <a:pt x="1459" y="274"/>
                </a:lnTo>
                <a:lnTo>
                  <a:pt x="1460" y="263"/>
                </a:lnTo>
                <a:lnTo>
                  <a:pt x="1460" y="264"/>
                </a:lnTo>
                <a:lnTo>
                  <a:pt x="1460" y="265"/>
                </a:lnTo>
                <a:lnTo>
                  <a:pt x="1460" y="291"/>
                </a:lnTo>
                <a:lnTo>
                  <a:pt x="1460" y="295"/>
                </a:lnTo>
                <a:lnTo>
                  <a:pt x="1461" y="318"/>
                </a:lnTo>
                <a:lnTo>
                  <a:pt x="1461" y="320"/>
                </a:lnTo>
                <a:lnTo>
                  <a:pt x="1461" y="334"/>
                </a:lnTo>
                <a:lnTo>
                  <a:pt x="1462" y="335"/>
                </a:lnTo>
                <a:lnTo>
                  <a:pt x="1462" y="342"/>
                </a:lnTo>
                <a:lnTo>
                  <a:pt x="1462" y="342"/>
                </a:lnTo>
                <a:lnTo>
                  <a:pt x="1462" y="350"/>
                </a:lnTo>
                <a:lnTo>
                  <a:pt x="1463" y="351"/>
                </a:lnTo>
                <a:lnTo>
                  <a:pt x="1463" y="351"/>
                </a:lnTo>
                <a:lnTo>
                  <a:pt x="1463" y="357"/>
                </a:lnTo>
                <a:lnTo>
                  <a:pt x="1463" y="357"/>
                </a:lnTo>
                <a:lnTo>
                  <a:pt x="1464" y="363"/>
                </a:lnTo>
                <a:lnTo>
                  <a:pt x="1464" y="363"/>
                </a:lnTo>
                <a:lnTo>
                  <a:pt x="1464" y="367"/>
                </a:lnTo>
                <a:lnTo>
                  <a:pt x="1464" y="367"/>
                </a:lnTo>
                <a:lnTo>
                  <a:pt x="1464" y="367"/>
                </a:lnTo>
                <a:lnTo>
                  <a:pt x="1465" y="372"/>
                </a:lnTo>
                <a:lnTo>
                  <a:pt x="1465" y="373"/>
                </a:lnTo>
                <a:lnTo>
                  <a:pt x="1465" y="379"/>
                </a:lnTo>
                <a:lnTo>
                  <a:pt x="1465" y="380"/>
                </a:lnTo>
                <a:lnTo>
                  <a:pt x="1465" y="380"/>
                </a:lnTo>
                <a:lnTo>
                  <a:pt x="1466" y="356"/>
                </a:lnTo>
                <a:lnTo>
                  <a:pt x="1466" y="346"/>
                </a:lnTo>
                <a:lnTo>
                  <a:pt x="1466" y="181"/>
                </a:lnTo>
                <a:lnTo>
                  <a:pt x="1467" y="165"/>
                </a:lnTo>
                <a:lnTo>
                  <a:pt x="1467" y="94"/>
                </a:lnTo>
                <a:lnTo>
                  <a:pt x="1467" y="96"/>
                </a:lnTo>
                <a:lnTo>
                  <a:pt x="1467" y="101"/>
                </a:lnTo>
                <a:lnTo>
                  <a:pt x="1467" y="194"/>
                </a:lnTo>
                <a:lnTo>
                  <a:pt x="1467" y="203"/>
                </a:lnTo>
                <a:lnTo>
                  <a:pt x="1468" y="269"/>
                </a:lnTo>
                <a:lnTo>
                  <a:pt x="1468" y="272"/>
                </a:lnTo>
                <a:lnTo>
                  <a:pt x="1469" y="285"/>
                </a:lnTo>
                <a:lnTo>
                  <a:pt x="1469" y="286"/>
                </a:lnTo>
                <a:lnTo>
                  <a:pt x="1469" y="298"/>
                </a:lnTo>
                <a:lnTo>
                  <a:pt x="1469" y="299"/>
                </a:lnTo>
                <a:lnTo>
                  <a:pt x="1469" y="303"/>
                </a:lnTo>
                <a:lnTo>
                  <a:pt x="1470" y="299"/>
                </a:lnTo>
                <a:lnTo>
                  <a:pt x="1470" y="298"/>
                </a:lnTo>
                <a:lnTo>
                  <a:pt x="1470" y="278"/>
                </a:lnTo>
                <a:lnTo>
                  <a:pt x="1471" y="276"/>
                </a:lnTo>
                <a:lnTo>
                  <a:pt x="1471" y="269"/>
                </a:lnTo>
                <a:lnTo>
                  <a:pt x="1471" y="270"/>
                </a:lnTo>
                <a:lnTo>
                  <a:pt x="1471" y="271"/>
                </a:lnTo>
                <a:lnTo>
                  <a:pt x="1471" y="291"/>
                </a:lnTo>
                <a:lnTo>
                  <a:pt x="1472" y="294"/>
                </a:lnTo>
                <a:lnTo>
                  <a:pt x="1472" y="318"/>
                </a:lnTo>
                <a:lnTo>
                  <a:pt x="1472" y="319"/>
                </a:lnTo>
                <a:lnTo>
                  <a:pt x="1473" y="334"/>
                </a:lnTo>
                <a:lnTo>
                  <a:pt x="1473" y="336"/>
                </a:lnTo>
                <a:lnTo>
                  <a:pt x="1473" y="344"/>
                </a:lnTo>
                <a:lnTo>
                  <a:pt x="1473" y="346"/>
                </a:lnTo>
                <a:lnTo>
                  <a:pt x="1474" y="352"/>
                </a:lnTo>
                <a:lnTo>
                  <a:pt x="1474" y="354"/>
                </a:lnTo>
                <a:lnTo>
                  <a:pt x="1474" y="361"/>
                </a:lnTo>
                <a:lnTo>
                  <a:pt x="1475" y="361"/>
                </a:lnTo>
                <a:lnTo>
                  <a:pt x="1475" y="360"/>
                </a:lnTo>
                <a:lnTo>
                  <a:pt x="1475" y="367"/>
                </a:lnTo>
                <a:lnTo>
                  <a:pt x="1475" y="367"/>
                </a:lnTo>
                <a:lnTo>
                  <a:pt x="1475" y="371"/>
                </a:lnTo>
                <a:lnTo>
                  <a:pt x="1476" y="371"/>
                </a:lnTo>
                <a:lnTo>
                  <a:pt x="1476" y="375"/>
                </a:lnTo>
                <a:lnTo>
                  <a:pt x="1476" y="375"/>
                </a:lnTo>
                <a:lnTo>
                  <a:pt x="1477" y="381"/>
                </a:lnTo>
                <a:lnTo>
                  <a:pt x="1477" y="381"/>
                </a:lnTo>
                <a:lnTo>
                  <a:pt x="1477" y="386"/>
                </a:lnTo>
                <a:lnTo>
                  <a:pt x="1477" y="385"/>
                </a:lnTo>
                <a:lnTo>
                  <a:pt x="1477" y="384"/>
                </a:lnTo>
                <a:lnTo>
                  <a:pt x="1478" y="283"/>
                </a:lnTo>
                <a:lnTo>
                  <a:pt x="1478" y="266"/>
                </a:lnTo>
                <a:lnTo>
                  <a:pt x="1478" y="112"/>
                </a:lnTo>
                <a:lnTo>
                  <a:pt x="1478" y="104"/>
                </a:lnTo>
                <a:lnTo>
                  <a:pt x="1478" y="92"/>
                </a:lnTo>
                <a:lnTo>
                  <a:pt x="1479" y="139"/>
                </a:lnTo>
                <a:lnTo>
                  <a:pt x="1479" y="151"/>
                </a:lnTo>
                <a:lnTo>
                  <a:pt x="1479" y="236"/>
                </a:lnTo>
                <a:lnTo>
                  <a:pt x="1479" y="242"/>
                </a:lnTo>
                <a:lnTo>
                  <a:pt x="1480" y="277"/>
                </a:lnTo>
                <a:lnTo>
                  <a:pt x="1480" y="278"/>
                </a:lnTo>
                <a:lnTo>
                  <a:pt x="1480" y="285"/>
                </a:lnTo>
                <a:lnTo>
                  <a:pt x="1481" y="286"/>
                </a:lnTo>
                <a:lnTo>
                  <a:pt x="1481" y="299"/>
                </a:lnTo>
                <a:lnTo>
                  <a:pt x="1481" y="299"/>
                </a:lnTo>
                <a:lnTo>
                  <a:pt x="1481" y="300"/>
                </a:lnTo>
                <a:lnTo>
                  <a:pt x="1482" y="291"/>
                </a:lnTo>
                <a:lnTo>
                  <a:pt x="1482" y="290"/>
                </a:lnTo>
                <a:lnTo>
                  <a:pt x="1482" y="273"/>
                </a:lnTo>
                <a:lnTo>
                  <a:pt x="1482" y="272"/>
                </a:lnTo>
                <a:lnTo>
                  <a:pt x="1482" y="270"/>
                </a:lnTo>
                <a:lnTo>
                  <a:pt x="1483" y="276"/>
                </a:lnTo>
                <a:lnTo>
                  <a:pt x="1483" y="278"/>
                </a:lnTo>
                <a:lnTo>
                  <a:pt x="1483" y="303"/>
                </a:lnTo>
                <a:lnTo>
                  <a:pt x="1484" y="305"/>
                </a:lnTo>
                <a:lnTo>
                  <a:pt x="1484" y="324"/>
                </a:lnTo>
                <a:lnTo>
                  <a:pt x="1484" y="325"/>
                </a:lnTo>
                <a:lnTo>
                  <a:pt x="1484" y="339"/>
                </a:lnTo>
                <a:lnTo>
                  <a:pt x="1485" y="340"/>
                </a:lnTo>
                <a:lnTo>
                  <a:pt x="1485" y="348"/>
                </a:lnTo>
                <a:lnTo>
                  <a:pt x="1485" y="350"/>
                </a:lnTo>
                <a:lnTo>
                  <a:pt x="1486" y="357"/>
                </a:lnTo>
                <a:lnTo>
                  <a:pt x="1486" y="357"/>
                </a:lnTo>
                <a:lnTo>
                  <a:pt x="1486" y="363"/>
                </a:lnTo>
                <a:lnTo>
                  <a:pt x="1486" y="363"/>
                </a:lnTo>
                <a:lnTo>
                  <a:pt x="1486" y="363"/>
                </a:lnTo>
                <a:lnTo>
                  <a:pt x="1487" y="369"/>
                </a:lnTo>
                <a:lnTo>
                  <a:pt x="1487" y="369"/>
                </a:lnTo>
                <a:lnTo>
                  <a:pt x="1487" y="374"/>
                </a:lnTo>
                <a:lnTo>
                  <a:pt x="1488" y="373"/>
                </a:lnTo>
                <a:lnTo>
                  <a:pt x="1488" y="377"/>
                </a:lnTo>
                <a:lnTo>
                  <a:pt x="1488" y="377"/>
                </a:lnTo>
                <a:lnTo>
                  <a:pt x="1488" y="382"/>
                </a:lnTo>
                <a:lnTo>
                  <a:pt x="1488" y="382"/>
                </a:lnTo>
                <a:lnTo>
                  <a:pt x="1489" y="383"/>
                </a:lnTo>
                <a:lnTo>
                  <a:pt x="1489" y="388"/>
                </a:lnTo>
                <a:lnTo>
                  <a:pt x="1489" y="388"/>
                </a:lnTo>
                <a:lnTo>
                  <a:pt x="1489" y="388"/>
                </a:lnTo>
                <a:lnTo>
                  <a:pt x="1489" y="306"/>
                </a:lnTo>
                <a:lnTo>
                  <a:pt x="1490" y="289"/>
                </a:lnTo>
                <a:lnTo>
                  <a:pt x="1490" y="130"/>
                </a:lnTo>
                <a:lnTo>
                  <a:pt x="1490" y="122"/>
                </a:lnTo>
                <a:lnTo>
                  <a:pt x="1490" y="106"/>
                </a:lnTo>
                <a:lnTo>
                  <a:pt x="1491" y="133"/>
                </a:lnTo>
                <a:lnTo>
                  <a:pt x="1491" y="143"/>
                </a:lnTo>
                <a:lnTo>
                  <a:pt x="1491" y="245"/>
                </a:lnTo>
                <a:lnTo>
                  <a:pt x="1491" y="252"/>
                </a:lnTo>
                <a:lnTo>
                  <a:pt x="1492" y="294"/>
                </a:lnTo>
                <a:lnTo>
                  <a:pt x="1492" y="295"/>
                </a:lnTo>
                <a:lnTo>
                  <a:pt x="1492" y="304"/>
                </a:lnTo>
                <a:lnTo>
                  <a:pt x="1493" y="306"/>
                </a:lnTo>
                <a:lnTo>
                  <a:pt x="1493" y="312"/>
                </a:lnTo>
                <a:lnTo>
                  <a:pt x="1493" y="311"/>
                </a:lnTo>
                <a:lnTo>
                  <a:pt x="1493" y="311"/>
                </a:lnTo>
                <a:lnTo>
                  <a:pt x="1493" y="311"/>
                </a:lnTo>
                <a:lnTo>
                  <a:pt x="1493" y="295"/>
                </a:lnTo>
                <a:lnTo>
                  <a:pt x="1493" y="292"/>
                </a:lnTo>
                <a:lnTo>
                  <a:pt x="1494" y="266"/>
                </a:lnTo>
                <a:lnTo>
                  <a:pt x="1494" y="266"/>
                </a:lnTo>
                <a:lnTo>
                  <a:pt x="1494" y="264"/>
                </a:lnTo>
                <a:lnTo>
                  <a:pt x="1495" y="275"/>
                </a:lnTo>
                <a:lnTo>
                  <a:pt x="1495" y="277"/>
                </a:lnTo>
                <a:lnTo>
                  <a:pt x="1495" y="306"/>
                </a:lnTo>
                <a:lnTo>
                  <a:pt x="1495" y="308"/>
                </a:lnTo>
                <a:lnTo>
                  <a:pt x="1496" y="326"/>
                </a:lnTo>
                <a:lnTo>
                  <a:pt x="1496" y="328"/>
                </a:lnTo>
                <a:lnTo>
                  <a:pt x="1496" y="338"/>
                </a:lnTo>
                <a:lnTo>
                  <a:pt x="1496" y="338"/>
                </a:lnTo>
                <a:lnTo>
                  <a:pt x="1497" y="339"/>
                </a:lnTo>
                <a:lnTo>
                  <a:pt x="1497" y="347"/>
                </a:lnTo>
                <a:lnTo>
                  <a:pt x="1497" y="347"/>
                </a:lnTo>
                <a:lnTo>
                  <a:pt x="1497" y="354"/>
                </a:lnTo>
                <a:lnTo>
                  <a:pt x="1497" y="354"/>
                </a:lnTo>
                <a:lnTo>
                  <a:pt x="1498" y="355"/>
                </a:lnTo>
                <a:lnTo>
                  <a:pt x="1498" y="360"/>
                </a:lnTo>
                <a:lnTo>
                  <a:pt x="1498" y="361"/>
                </a:lnTo>
                <a:lnTo>
                  <a:pt x="1499" y="365"/>
                </a:lnTo>
                <a:lnTo>
                  <a:pt x="1499" y="364"/>
                </a:lnTo>
                <a:lnTo>
                  <a:pt x="1499" y="364"/>
                </a:lnTo>
                <a:lnTo>
                  <a:pt x="1499" y="369"/>
                </a:lnTo>
                <a:lnTo>
                  <a:pt x="1499" y="369"/>
                </a:lnTo>
                <a:lnTo>
                  <a:pt x="1500" y="374"/>
                </a:lnTo>
                <a:lnTo>
                  <a:pt x="1500" y="374"/>
                </a:lnTo>
                <a:lnTo>
                  <a:pt x="1500" y="375"/>
                </a:lnTo>
                <a:lnTo>
                  <a:pt x="1500" y="379"/>
                </a:lnTo>
                <a:lnTo>
                  <a:pt x="1500" y="375"/>
                </a:lnTo>
                <a:lnTo>
                  <a:pt x="1501" y="371"/>
                </a:lnTo>
                <a:lnTo>
                  <a:pt x="1501" y="238"/>
                </a:lnTo>
                <a:lnTo>
                  <a:pt x="1501" y="220"/>
                </a:lnTo>
                <a:lnTo>
                  <a:pt x="1501" y="97"/>
                </a:lnTo>
                <a:lnTo>
                  <a:pt x="1502" y="95"/>
                </a:lnTo>
                <a:lnTo>
                  <a:pt x="1502" y="94"/>
                </a:lnTo>
                <a:lnTo>
                  <a:pt x="1502" y="167"/>
                </a:lnTo>
                <a:lnTo>
                  <a:pt x="1502" y="177"/>
                </a:lnTo>
                <a:lnTo>
                  <a:pt x="1502" y="251"/>
                </a:lnTo>
                <a:lnTo>
                  <a:pt x="1502" y="256"/>
                </a:lnTo>
                <a:lnTo>
                  <a:pt x="1503" y="283"/>
                </a:lnTo>
                <a:lnTo>
                  <a:pt x="1503" y="282"/>
                </a:lnTo>
                <a:lnTo>
                  <a:pt x="1503" y="283"/>
                </a:lnTo>
                <a:lnTo>
                  <a:pt x="1504" y="295"/>
                </a:lnTo>
                <a:lnTo>
                  <a:pt x="1504" y="296"/>
                </a:lnTo>
                <a:lnTo>
                  <a:pt x="1504" y="302"/>
                </a:lnTo>
                <a:lnTo>
                  <a:pt x="1504" y="300"/>
                </a:lnTo>
                <a:lnTo>
                  <a:pt x="1504" y="300"/>
                </a:lnTo>
                <a:lnTo>
                  <a:pt x="1505" y="282"/>
                </a:lnTo>
                <a:lnTo>
                  <a:pt x="1505" y="280"/>
                </a:lnTo>
                <a:lnTo>
                  <a:pt x="1505" y="266"/>
                </a:lnTo>
                <a:lnTo>
                  <a:pt x="1505" y="266"/>
                </a:lnTo>
                <a:lnTo>
                  <a:pt x="1505" y="267"/>
                </a:lnTo>
                <a:lnTo>
                  <a:pt x="1506" y="266"/>
                </a:lnTo>
                <a:lnTo>
                  <a:pt x="1506" y="282"/>
                </a:lnTo>
                <a:lnTo>
                  <a:pt x="1506" y="284"/>
                </a:lnTo>
                <a:lnTo>
                  <a:pt x="1506" y="310"/>
                </a:lnTo>
                <a:lnTo>
                  <a:pt x="1507" y="313"/>
                </a:lnTo>
                <a:lnTo>
                  <a:pt x="1507" y="328"/>
                </a:lnTo>
                <a:lnTo>
                  <a:pt x="1507" y="330"/>
                </a:lnTo>
                <a:lnTo>
                  <a:pt x="1508" y="340"/>
                </a:lnTo>
                <a:lnTo>
                  <a:pt x="1508" y="342"/>
                </a:lnTo>
                <a:lnTo>
                  <a:pt x="1508" y="349"/>
                </a:lnTo>
                <a:lnTo>
                  <a:pt x="1508" y="349"/>
                </a:lnTo>
                <a:lnTo>
                  <a:pt x="1509" y="356"/>
                </a:lnTo>
                <a:lnTo>
                  <a:pt x="1509" y="356"/>
                </a:lnTo>
                <a:lnTo>
                  <a:pt x="1509" y="362"/>
                </a:lnTo>
                <a:lnTo>
                  <a:pt x="1509" y="361"/>
                </a:lnTo>
                <a:lnTo>
                  <a:pt x="1510" y="363"/>
                </a:lnTo>
                <a:lnTo>
                  <a:pt x="1510" y="367"/>
                </a:lnTo>
                <a:lnTo>
                  <a:pt x="1510" y="367"/>
                </a:lnTo>
                <a:lnTo>
                  <a:pt x="1510" y="367"/>
                </a:lnTo>
                <a:lnTo>
                  <a:pt x="1510" y="371"/>
                </a:lnTo>
                <a:lnTo>
                  <a:pt x="1510" y="371"/>
                </a:lnTo>
                <a:lnTo>
                  <a:pt x="1511" y="372"/>
                </a:lnTo>
                <a:lnTo>
                  <a:pt x="1511" y="377"/>
                </a:lnTo>
                <a:lnTo>
                  <a:pt x="1511" y="378"/>
                </a:lnTo>
                <a:lnTo>
                  <a:pt x="1512" y="383"/>
                </a:lnTo>
                <a:lnTo>
                  <a:pt x="1512" y="382"/>
                </a:lnTo>
                <a:lnTo>
                  <a:pt x="1512" y="381"/>
                </a:lnTo>
                <a:lnTo>
                  <a:pt x="1512" y="286"/>
                </a:lnTo>
                <a:lnTo>
                  <a:pt x="1512" y="268"/>
                </a:lnTo>
                <a:lnTo>
                  <a:pt x="1513" y="105"/>
                </a:lnTo>
                <a:lnTo>
                  <a:pt x="1513" y="99"/>
                </a:lnTo>
                <a:lnTo>
                  <a:pt x="1513" y="87"/>
                </a:lnTo>
                <a:lnTo>
                  <a:pt x="1513" y="134"/>
                </a:lnTo>
                <a:lnTo>
                  <a:pt x="1514" y="145"/>
                </a:lnTo>
                <a:lnTo>
                  <a:pt x="1514" y="230"/>
                </a:lnTo>
                <a:lnTo>
                  <a:pt x="1514" y="236"/>
                </a:lnTo>
                <a:lnTo>
                  <a:pt x="1514" y="270"/>
                </a:lnTo>
                <a:lnTo>
                  <a:pt x="1514" y="270"/>
                </a:lnTo>
                <a:lnTo>
                  <a:pt x="1515" y="272"/>
                </a:lnTo>
                <a:lnTo>
                  <a:pt x="1515" y="278"/>
                </a:lnTo>
                <a:lnTo>
                  <a:pt x="1515" y="279"/>
                </a:lnTo>
                <a:lnTo>
                  <a:pt x="1515" y="294"/>
                </a:lnTo>
                <a:lnTo>
                  <a:pt x="1516" y="294"/>
                </a:lnTo>
                <a:lnTo>
                  <a:pt x="1516" y="297"/>
                </a:lnTo>
                <a:lnTo>
                  <a:pt x="1516" y="289"/>
                </a:lnTo>
                <a:lnTo>
                  <a:pt x="1516" y="288"/>
                </a:lnTo>
                <a:lnTo>
                  <a:pt x="1517" y="269"/>
                </a:lnTo>
                <a:lnTo>
                  <a:pt x="1517" y="268"/>
                </a:lnTo>
                <a:lnTo>
                  <a:pt x="1517" y="266"/>
                </a:lnTo>
                <a:lnTo>
                  <a:pt x="1517" y="270"/>
                </a:lnTo>
                <a:lnTo>
                  <a:pt x="1517" y="271"/>
                </a:lnTo>
                <a:lnTo>
                  <a:pt x="1518" y="298"/>
                </a:lnTo>
                <a:lnTo>
                  <a:pt x="1518" y="300"/>
                </a:lnTo>
                <a:lnTo>
                  <a:pt x="1518" y="320"/>
                </a:lnTo>
                <a:lnTo>
                  <a:pt x="1519" y="323"/>
                </a:lnTo>
                <a:lnTo>
                  <a:pt x="1519" y="336"/>
                </a:lnTo>
                <a:lnTo>
                  <a:pt x="1519" y="337"/>
                </a:lnTo>
                <a:lnTo>
                  <a:pt x="1519" y="345"/>
                </a:lnTo>
                <a:lnTo>
                  <a:pt x="1519" y="345"/>
                </a:lnTo>
                <a:lnTo>
                  <a:pt x="1519" y="346"/>
                </a:lnTo>
                <a:lnTo>
                  <a:pt x="1520" y="353"/>
                </a:lnTo>
                <a:lnTo>
                  <a:pt x="1520" y="352"/>
                </a:lnTo>
                <a:lnTo>
                  <a:pt x="1520" y="354"/>
                </a:lnTo>
                <a:lnTo>
                  <a:pt x="1520" y="353"/>
                </a:lnTo>
                <a:lnTo>
                  <a:pt x="1521" y="358"/>
                </a:lnTo>
                <a:lnTo>
                  <a:pt x="1521" y="358"/>
                </a:lnTo>
                <a:lnTo>
                  <a:pt x="1521" y="365"/>
                </a:lnTo>
                <a:lnTo>
                  <a:pt x="1521" y="364"/>
                </a:lnTo>
                <a:lnTo>
                  <a:pt x="1521" y="365"/>
                </a:lnTo>
                <a:lnTo>
                  <a:pt x="1522" y="370"/>
                </a:lnTo>
                <a:lnTo>
                  <a:pt x="1522" y="370"/>
                </a:lnTo>
                <a:lnTo>
                  <a:pt x="1522" y="370"/>
                </a:lnTo>
                <a:lnTo>
                  <a:pt x="1522" y="376"/>
                </a:lnTo>
                <a:lnTo>
                  <a:pt x="1522" y="376"/>
                </a:lnTo>
                <a:lnTo>
                  <a:pt x="1523" y="376"/>
                </a:lnTo>
                <a:lnTo>
                  <a:pt x="1523" y="382"/>
                </a:lnTo>
                <a:lnTo>
                  <a:pt x="1523" y="382"/>
                </a:lnTo>
                <a:lnTo>
                  <a:pt x="1523" y="383"/>
                </a:lnTo>
                <a:lnTo>
                  <a:pt x="1523" y="362"/>
                </a:lnTo>
                <a:lnTo>
                  <a:pt x="1524" y="353"/>
                </a:lnTo>
                <a:lnTo>
                  <a:pt x="1524" y="184"/>
                </a:lnTo>
                <a:lnTo>
                  <a:pt x="1524" y="168"/>
                </a:lnTo>
                <a:lnTo>
                  <a:pt x="1525" y="96"/>
                </a:lnTo>
                <a:lnTo>
                  <a:pt x="1525" y="100"/>
                </a:lnTo>
                <a:lnTo>
                  <a:pt x="1525" y="105"/>
                </a:lnTo>
                <a:lnTo>
                  <a:pt x="1525" y="207"/>
                </a:lnTo>
                <a:lnTo>
                  <a:pt x="1525" y="217"/>
                </a:lnTo>
                <a:lnTo>
                  <a:pt x="1526" y="275"/>
                </a:lnTo>
                <a:lnTo>
                  <a:pt x="1526" y="279"/>
                </a:lnTo>
                <a:lnTo>
                  <a:pt x="1526" y="291"/>
                </a:lnTo>
                <a:lnTo>
                  <a:pt x="1527" y="292"/>
                </a:lnTo>
                <a:lnTo>
                  <a:pt x="1527" y="303"/>
                </a:lnTo>
                <a:lnTo>
                  <a:pt x="1527" y="303"/>
                </a:lnTo>
                <a:lnTo>
                  <a:pt x="1527" y="305"/>
                </a:lnTo>
                <a:lnTo>
                  <a:pt x="1527" y="306"/>
                </a:lnTo>
                <a:lnTo>
                  <a:pt x="1527" y="302"/>
                </a:lnTo>
                <a:lnTo>
                  <a:pt x="1527" y="302"/>
                </a:lnTo>
                <a:lnTo>
                  <a:pt x="1528" y="300"/>
                </a:lnTo>
                <a:lnTo>
                  <a:pt x="1528" y="275"/>
                </a:lnTo>
                <a:lnTo>
                  <a:pt x="1528" y="273"/>
                </a:lnTo>
                <a:lnTo>
                  <a:pt x="1528" y="263"/>
                </a:lnTo>
                <a:lnTo>
                  <a:pt x="1528" y="263"/>
                </a:lnTo>
                <a:lnTo>
                  <a:pt x="1528" y="265"/>
                </a:lnTo>
                <a:lnTo>
                  <a:pt x="1529" y="288"/>
                </a:lnTo>
                <a:lnTo>
                  <a:pt x="1529" y="291"/>
                </a:lnTo>
                <a:lnTo>
                  <a:pt x="1530" y="315"/>
                </a:lnTo>
                <a:lnTo>
                  <a:pt x="1530" y="318"/>
                </a:lnTo>
                <a:lnTo>
                  <a:pt x="1530" y="331"/>
                </a:lnTo>
                <a:lnTo>
                  <a:pt x="1530" y="332"/>
                </a:lnTo>
                <a:lnTo>
                  <a:pt x="1531" y="340"/>
                </a:lnTo>
                <a:lnTo>
                  <a:pt x="1531" y="341"/>
                </a:lnTo>
                <a:lnTo>
                  <a:pt x="1531" y="348"/>
                </a:lnTo>
                <a:lnTo>
                  <a:pt x="1531" y="348"/>
                </a:lnTo>
                <a:lnTo>
                  <a:pt x="1531" y="349"/>
                </a:lnTo>
                <a:lnTo>
                  <a:pt x="1532" y="355"/>
                </a:lnTo>
                <a:lnTo>
                  <a:pt x="1532" y="356"/>
                </a:lnTo>
                <a:lnTo>
                  <a:pt x="1532" y="361"/>
                </a:lnTo>
                <a:lnTo>
                  <a:pt x="1532" y="361"/>
                </a:lnTo>
                <a:lnTo>
                  <a:pt x="1533" y="361"/>
                </a:lnTo>
                <a:lnTo>
                  <a:pt x="1533" y="364"/>
                </a:lnTo>
                <a:lnTo>
                  <a:pt x="1533" y="365"/>
                </a:lnTo>
                <a:lnTo>
                  <a:pt x="1534" y="372"/>
                </a:lnTo>
                <a:lnTo>
                  <a:pt x="1534" y="371"/>
                </a:lnTo>
                <a:lnTo>
                  <a:pt x="1534" y="373"/>
                </a:lnTo>
                <a:lnTo>
                  <a:pt x="1534" y="378"/>
                </a:lnTo>
                <a:lnTo>
                  <a:pt x="1534" y="378"/>
                </a:lnTo>
                <a:lnTo>
                  <a:pt x="1534" y="377"/>
                </a:lnTo>
                <a:lnTo>
                  <a:pt x="1535" y="310"/>
                </a:lnTo>
                <a:lnTo>
                  <a:pt x="1535" y="295"/>
                </a:lnTo>
                <a:lnTo>
                  <a:pt x="1535" y="128"/>
                </a:lnTo>
                <a:lnTo>
                  <a:pt x="1536" y="119"/>
                </a:lnTo>
                <a:lnTo>
                  <a:pt x="1536" y="95"/>
                </a:lnTo>
                <a:lnTo>
                  <a:pt x="1536" y="125"/>
                </a:lnTo>
                <a:lnTo>
                  <a:pt x="1536" y="134"/>
                </a:lnTo>
                <a:lnTo>
                  <a:pt x="1536" y="232"/>
                </a:lnTo>
                <a:lnTo>
                  <a:pt x="1537" y="239"/>
                </a:lnTo>
                <a:lnTo>
                  <a:pt x="1537" y="278"/>
                </a:lnTo>
                <a:lnTo>
                  <a:pt x="1537" y="278"/>
                </a:lnTo>
                <a:lnTo>
                  <a:pt x="1538" y="289"/>
                </a:lnTo>
                <a:lnTo>
                  <a:pt x="1538" y="290"/>
                </a:lnTo>
                <a:lnTo>
                  <a:pt x="1538" y="303"/>
                </a:lnTo>
                <a:lnTo>
                  <a:pt x="1538" y="304"/>
                </a:lnTo>
                <a:lnTo>
                  <a:pt x="1539" y="293"/>
                </a:lnTo>
                <a:lnTo>
                  <a:pt x="1539" y="291"/>
                </a:lnTo>
                <a:lnTo>
                  <a:pt x="1539" y="271"/>
                </a:lnTo>
                <a:lnTo>
                  <a:pt x="1539" y="270"/>
                </a:lnTo>
                <a:lnTo>
                  <a:pt x="1539" y="267"/>
                </a:lnTo>
                <a:lnTo>
                  <a:pt x="1540" y="273"/>
                </a:lnTo>
                <a:lnTo>
                  <a:pt x="1540" y="274"/>
                </a:lnTo>
                <a:lnTo>
                  <a:pt x="1540" y="301"/>
                </a:lnTo>
                <a:lnTo>
                  <a:pt x="1541" y="304"/>
                </a:lnTo>
                <a:lnTo>
                  <a:pt x="1541" y="324"/>
                </a:lnTo>
                <a:lnTo>
                  <a:pt x="1541" y="325"/>
                </a:lnTo>
                <a:lnTo>
                  <a:pt x="1541" y="337"/>
                </a:lnTo>
                <a:lnTo>
                  <a:pt x="1542" y="339"/>
                </a:lnTo>
                <a:lnTo>
                  <a:pt x="1542" y="348"/>
                </a:lnTo>
                <a:lnTo>
                  <a:pt x="1542" y="348"/>
                </a:lnTo>
                <a:lnTo>
                  <a:pt x="1543" y="355"/>
                </a:lnTo>
                <a:lnTo>
                  <a:pt x="1543" y="356"/>
                </a:lnTo>
                <a:lnTo>
                  <a:pt x="1543" y="361"/>
                </a:lnTo>
                <a:lnTo>
                  <a:pt x="1543" y="361"/>
                </a:lnTo>
                <a:lnTo>
                  <a:pt x="1544" y="366"/>
                </a:lnTo>
                <a:lnTo>
                  <a:pt x="1544" y="366"/>
                </a:lnTo>
                <a:lnTo>
                  <a:pt x="1544" y="367"/>
                </a:lnTo>
                <a:lnTo>
                  <a:pt x="1544" y="372"/>
                </a:lnTo>
                <a:lnTo>
                  <a:pt x="1544" y="372"/>
                </a:lnTo>
                <a:lnTo>
                  <a:pt x="1545" y="373"/>
                </a:lnTo>
                <a:lnTo>
                  <a:pt x="1545" y="372"/>
                </a:lnTo>
                <a:lnTo>
                  <a:pt x="1545" y="376"/>
                </a:lnTo>
                <a:lnTo>
                  <a:pt x="1545" y="376"/>
                </a:lnTo>
                <a:lnTo>
                  <a:pt x="1545" y="382"/>
                </a:lnTo>
                <a:lnTo>
                  <a:pt x="1545" y="382"/>
                </a:lnTo>
                <a:lnTo>
                  <a:pt x="1546" y="386"/>
                </a:lnTo>
                <a:lnTo>
                  <a:pt x="1546" y="381"/>
                </a:lnTo>
                <a:lnTo>
                  <a:pt x="1546" y="377"/>
                </a:lnTo>
                <a:lnTo>
                  <a:pt x="1547" y="239"/>
                </a:lnTo>
                <a:lnTo>
                  <a:pt x="1547" y="223"/>
                </a:lnTo>
                <a:lnTo>
                  <a:pt x="1547" y="97"/>
                </a:lnTo>
                <a:lnTo>
                  <a:pt x="1547" y="95"/>
                </a:lnTo>
                <a:lnTo>
                  <a:pt x="1547" y="94"/>
                </a:lnTo>
                <a:lnTo>
                  <a:pt x="1548" y="166"/>
                </a:lnTo>
                <a:lnTo>
                  <a:pt x="1548" y="175"/>
                </a:lnTo>
                <a:lnTo>
                  <a:pt x="1548" y="252"/>
                </a:lnTo>
                <a:lnTo>
                  <a:pt x="1549" y="256"/>
                </a:lnTo>
                <a:lnTo>
                  <a:pt x="1549" y="275"/>
                </a:lnTo>
                <a:lnTo>
                  <a:pt x="1549" y="275"/>
                </a:lnTo>
                <a:lnTo>
                  <a:pt x="1549" y="276"/>
                </a:lnTo>
                <a:lnTo>
                  <a:pt x="1549" y="287"/>
                </a:lnTo>
                <a:lnTo>
                  <a:pt x="1550" y="288"/>
                </a:lnTo>
                <a:lnTo>
                  <a:pt x="1550" y="296"/>
                </a:lnTo>
                <a:lnTo>
                  <a:pt x="1550" y="296"/>
                </a:lnTo>
                <a:lnTo>
                  <a:pt x="1550" y="296"/>
                </a:lnTo>
                <a:lnTo>
                  <a:pt x="1550" y="297"/>
                </a:lnTo>
                <a:lnTo>
                  <a:pt x="1551" y="285"/>
                </a:lnTo>
                <a:lnTo>
                  <a:pt x="1551" y="283"/>
                </a:lnTo>
                <a:lnTo>
                  <a:pt x="1551" y="268"/>
                </a:lnTo>
                <a:lnTo>
                  <a:pt x="1551" y="268"/>
                </a:lnTo>
                <a:lnTo>
                  <a:pt x="1551" y="267"/>
                </a:lnTo>
                <a:lnTo>
                  <a:pt x="1552" y="277"/>
                </a:lnTo>
                <a:lnTo>
                  <a:pt x="1552" y="280"/>
                </a:lnTo>
                <a:lnTo>
                  <a:pt x="1552" y="304"/>
                </a:lnTo>
                <a:lnTo>
                  <a:pt x="1552" y="307"/>
                </a:lnTo>
                <a:lnTo>
                  <a:pt x="1553" y="324"/>
                </a:lnTo>
                <a:lnTo>
                  <a:pt x="1553" y="326"/>
                </a:lnTo>
                <a:lnTo>
                  <a:pt x="1553" y="338"/>
                </a:lnTo>
                <a:lnTo>
                  <a:pt x="1554" y="339"/>
                </a:lnTo>
                <a:lnTo>
                  <a:pt x="1554" y="348"/>
                </a:lnTo>
                <a:lnTo>
                  <a:pt x="1554" y="349"/>
                </a:lnTo>
                <a:lnTo>
                  <a:pt x="1554" y="356"/>
                </a:lnTo>
                <a:lnTo>
                  <a:pt x="1554" y="356"/>
                </a:lnTo>
                <a:lnTo>
                  <a:pt x="1555" y="361"/>
                </a:lnTo>
                <a:lnTo>
                  <a:pt x="1555" y="363"/>
                </a:lnTo>
                <a:lnTo>
                  <a:pt x="1556" y="367"/>
                </a:lnTo>
                <a:lnTo>
                  <a:pt x="1556" y="368"/>
                </a:lnTo>
                <a:lnTo>
                  <a:pt x="1556" y="371"/>
                </a:lnTo>
                <a:lnTo>
                  <a:pt x="1556" y="372"/>
                </a:lnTo>
                <a:lnTo>
                  <a:pt x="1556" y="371"/>
                </a:lnTo>
                <a:lnTo>
                  <a:pt x="1557" y="375"/>
                </a:lnTo>
                <a:lnTo>
                  <a:pt x="1557" y="376"/>
                </a:lnTo>
                <a:lnTo>
                  <a:pt x="1557" y="375"/>
                </a:lnTo>
                <a:lnTo>
                  <a:pt x="1557" y="382"/>
                </a:lnTo>
                <a:lnTo>
                  <a:pt x="1557" y="382"/>
                </a:lnTo>
                <a:lnTo>
                  <a:pt x="1558" y="387"/>
                </a:lnTo>
                <a:lnTo>
                  <a:pt x="1558" y="385"/>
                </a:lnTo>
                <a:lnTo>
                  <a:pt x="1558" y="383"/>
                </a:lnTo>
                <a:lnTo>
                  <a:pt x="1558" y="278"/>
                </a:lnTo>
                <a:lnTo>
                  <a:pt x="1559" y="262"/>
                </a:lnTo>
                <a:lnTo>
                  <a:pt x="1559" y="115"/>
                </a:lnTo>
                <a:lnTo>
                  <a:pt x="1559" y="109"/>
                </a:lnTo>
                <a:lnTo>
                  <a:pt x="1559" y="101"/>
                </a:lnTo>
                <a:lnTo>
                  <a:pt x="1560" y="153"/>
                </a:lnTo>
                <a:lnTo>
                  <a:pt x="1560" y="163"/>
                </a:lnTo>
                <a:lnTo>
                  <a:pt x="1560" y="247"/>
                </a:lnTo>
                <a:lnTo>
                  <a:pt x="1560" y="253"/>
                </a:lnTo>
                <a:lnTo>
                  <a:pt x="1561" y="288"/>
                </a:lnTo>
                <a:lnTo>
                  <a:pt x="1561" y="289"/>
                </a:lnTo>
                <a:lnTo>
                  <a:pt x="1561" y="298"/>
                </a:lnTo>
                <a:lnTo>
                  <a:pt x="1562" y="299"/>
                </a:lnTo>
                <a:lnTo>
                  <a:pt x="1562" y="306"/>
                </a:lnTo>
                <a:lnTo>
                  <a:pt x="1562" y="306"/>
                </a:lnTo>
                <a:lnTo>
                  <a:pt x="1562" y="306"/>
                </a:lnTo>
                <a:lnTo>
                  <a:pt x="1562" y="287"/>
                </a:lnTo>
                <a:lnTo>
                  <a:pt x="1563" y="284"/>
                </a:lnTo>
                <a:lnTo>
                  <a:pt x="1563" y="264"/>
                </a:lnTo>
                <a:lnTo>
                  <a:pt x="1563" y="264"/>
                </a:lnTo>
                <a:lnTo>
                  <a:pt x="1563" y="262"/>
                </a:lnTo>
                <a:lnTo>
                  <a:pt x="1564" y="274"/>
                </a:lnTo>
                <a:lnTo>
                  <a:pt x="1564" y="277"/>
                </a:lnTo>
                <a:lnTo>
                  <a:pt x="1564" y="304"/>
                </a:lnTo>
                <a:lnTo>
                  <a:pt x="1564" y="305"/>
                </a:lnTo>
                <a:lnTo>
                  <a:pt x="1565" y="323"/>
                </a:lnTo>
                <a:lnTo>
                  <a:pt x="1565" y="324"/>
                </a:lnTo>
                <a:lnTo>
                  <a:pt x="1565" y="335"/>
                </a:lnTo>
                <a:lnTo>
                  <a:pt x="1565" y="336"/>
                </a:lnTo>
                <a:lnTo>
                  <a:pt x="1566" y="341"/>
                </a:lnTo>
                <a:lnTo>
                  <a:pt x="1566" y="341"/>
                </a:lnTo>
                <a:lnTo>
                  <a:pt x="1566" y="342"/>
                </a:lnTo>
                <a:lnTo>
                  <a:pt x="1566" y="349"/>
                </a:lnTo>
                <a:lnTo>
                  <a:pt x="1567" y="351"/>
                </a:lnTo>
                <a:lnTo>
                  <a:pt x="1567" y="356"/>
                </a:lnTo>
                <a:lnTo>
                  <a:pt x="1567" y="355"/>
                </a:lnTo>
                <a:lnTo>
                  <a:pt x="1567" y="356"/>
                </a:lnTo>
                <a:lnTo>
                  <a:pt x="1567" y="360"/>
                </a:lnTo>
                <a:lnTo>
                  <a:pt x="1567" y="359"/>
                </a:lnTo>
                <a:lnTo>
                  <a:pt x="1568" y="360"/>
                </a:lnTo>
                <a:lnTo>
                  <a:pt x="1568" y="365"/>
                </a:lnTo>
                <a:lnTo>
                  <a:pt x="1568" y="365"/>
                </a:lnTo>
                <a:lnTo>
                  <a:pt x="1569" y="371"/>
                </a:lnTo>
                <a:lnTo>
                  <a:pt x="1569" y="372"/>
                </a:lnTo>
                <a:lnTo>
                  <a:pt x="1569" y="376"/>
                </a:lnTo>
                <a:lnTo>
                  <a:pt x="1569" y="369"/>
                </a:lnTo>
                <a:lnTo>
                  <a:pt x="1569" y="365"/>
                </a:lnTo>
                <a:lnTo>
                  <a:pt x="1570" y="228"/>
                </a:lnTo>
                <a:lnTo>
                  <a:pt x="1570" y="211"/>
                </a:lnTo>
                <a:lnTo>
                  <a:pt x="1570" y="95"/>
                </a:lnTo>
                <a:lnTo>
                  <a:pt x="1571" y="92"/>
                </a:lnTo>
                <a:lnTo>
                  <a:pt x="1571" y="170"/>
                </a:lnTo>
                <a:lnTo>
                  <a:pt x="1571" y="179"/>
                </a:lnTo>
                <a:lnTo>
                  <a:pt x="1571" y="252"/>
                </a:lnTo>
                <a:lnTo>
                  <a:pt x="1571" y="258"/>
                </a:lnTo>
                <a:lnTo>
                  <a:pt x="1572" y="281"/>
                </a:lnTo>
                <a:lnTo>
                  <a:pt x="1572" y="281"/>
                </a:lnTo>
                <a:lnTo>
                  <a:pt x="1573" y="293"/>
                </a:lnTo>
                <a:lnTo>
                  <a:pt x="1573" y="294"/>
                </a:lnTo>
                <a:lnTo>
                  <a:pt x="1573" y="300"/>
                </a:lnTo>
                <a:lnTo>
                  <a:pt x="1573" y="299"/>
                </a:lnTo>
                <a:lnTo>
                  <a:pt x="1573" y="298"/>
                </a:lnTo>
                <a:lnTo>
                  <a:pt x="1574" y="281"/>
                </a:lnTo>
                <a:lnTo>
                  <a:pt x="1574" y="278"/>
                </a:lnTo>
                <a:lnTo>
                  <a:pt x="1574" y="266"/>
                </a:lnTo>
                <a:lnTo>
                  <a:pt x="1574" y="266"/>
                </a:lnTo>
                <a:lnTo>
                  <a:pt x="1575" y="265"/>
                </a:lnTo>
                <a:lnTo>
                  <a:pt x="1575" y="281"/>
                </a:lnTo>
                <a:lnTo>
                  <a:pt x="1575" y="284"/>
                </a:lnTo>
                <a:lnTo>
                  <a:pt x="1575" y="307"/>
                </a:lnTo>
                <a:lnTo>
                  <a:pt x="1576" y="311"/>
                </a:lnTo>
                <a:lnTo>
                  <a:pt x="1576" y="326"/>
                </a:lnTo>
                <a:lnTo>
                  <a:pt x="1576" y="327"/>
                </a:lnTo>
                <a:lnTo>
                  <a:pt x="1577" y="338"/>
                </a:lnTo>
                <a:lnTo>
                  <a:pt x="1577" y="338"/>
                </a:lnTo>
                <a:lnTo>
                  <a:pt x="1577" y="347"/>
                </a:lnTo>
                <a:lnTo>
                  <a:pt x="1577" y="349"/>
                </a:lnTo>
                <a:lnTo>
                  <a:pt x="1577" y="347"/>
                </a:lnTo>
                <a:lnTo>
                  <a:pt x="1578" y="354"/>
                </a:lnTo>
                <a:lnTo>
                  <a:pt x="1578" y="353"/>
                </a:lnTo>
                <a:lnTo>
                  <a:pt x="1578" y="361"/>
                </a:lnTo>
                <a:lnTo>
                  <a:pt x="1578" y="360"/>
                </a:lnTo>
                <a:lnTo>
                  <a:pt x="1579" y="365"/>
                </a:lnTo>
                <a:lnTo>
                  <a:pt x="1579" y="365"/>
                </a:lnTo>
                <a:lnTo>
                  <a:pt x="1579" y="366"/>
                </a:lnTo>
                <a:lnTo>
                  <a:pt x="1579" y="366"/>
                </a:lnTo>
                <a:lnTo>
                  <a:pt x="1579" y="369"/>
                </a:lnTo>
                <a:lnTo>
                  <a:pt x="1580" y="370"/>
                </a:lnTo>
                <a:lnTo>
                  <a:pt x="1580" y="375"/>
                </a:lnTo>
                <a:lnTo>
                  <a:pt x="1580" y="376"/>
                </a:lnTo>
                <a:lnTo>
                  <a:pt x="1580" y="381"/>
                </a:lnTo>
                <a:lnTo>
                  <a:pt x="1580" y="381"/>
                </a:lnTo>
                <a:lnTo>
                  <a:pt x="1581" y="319"/>
                </a:lnTo>
                <a:lnTo>
                  <a:pt x="1581" y="304"/>
                </a:lnTo>
                <a:lnTo>
                  <a:pt x="1582" y="132"/>
                </a:lnTo>
                <a:lnTo>
                  <a:pt x="1582" y="120"/>
                </a:lnTo>
                <a:lnTo>
                  <a:pt x="1582" y="88"/>
                </a:lnTo>
                <a:lnTo>
                  <a:pt x="1582" y="110"/>
                </a:lnTo>
                <a:lnTo>
                  <a:pt x="1582" y="119"/>
                </a:lnTo>
                <a:lnTo>
                  <a:pt x="1583" y="216"/>
                </a:lnTo>
                <a:lnTo>
                  <a:pt x="1583" y="223"/>
                </a:lnTo>
                <a:lnTo>
                  <a:pt x="1583" y="261"/>
                </a:lnTo>
                <a:lnTo>
                  <a:pt x="1583" y="265"/>
                </a:lnTo>
                <a:lnTo>
                  <a:pt x="1584" y="273"/>
                </a:lnTo>
                <a:lnTo>
                  <a:pt x="1584" y="273"/>
                </a:lnTo>
                <a:lnTo>
                  <a:pt x="1584" y="274"/>
                </a:lnTo>
                <a:lnTo>
                  <a:pt x="1584" y="288"/>
                </a:lnTo>
                <a:lnTo>
                  <a:pt x="1585" y="289"/>
                </a:lnTo>
                <a:lnTo>
                  <a:pt x="1585" y="291"/>
                </a:lnTo>
                <a:lnTo>
                  <a:pt x="1585" y="287"/>
                </a:lnTo>
                <a:lnTo>
                  <a:pt x="1585" y="288"/>
                </a:lnTo>
                <a:lnTo>
                  <a:pt x="1585" y="285"/>
                </a:lnTo>
                <a:lnTo>
                  <a:pt x="1586" y="267"/>
                </a:lnTo>
                <a:lnTo>
                  <a:pt x="1586" y="265"/>
                </a:lnTo>
                <a:lnTo>
                  <a:pt x="1586" y="260"/>
                </a:lnTo>
                <a:lnTo>
                  <a:pt x="1586" y="262"/>
                </a:lnTo>
                <a:lnTo>
                  <a:pt x="1586" y="263"/>
                </a:lnTo>
                <a:lnTo>
                  <a:pt x="1587" y="286"/>
                </a:lnTo>
                <a:lnTo>
                  <a:pt x="1587" y="290"/>
                </a:lnTo>
                <a:lnTo>
                  <a:pt x="1587" y="311"/>
                </a:lnTo>
                <a:lnTo>
                  <a:pt x="1588" y="312"/>
                </a:lnTo>
                <a:lnTo>
                  <a:pt x="1588" y="326"/>
                </a:lnTo>
                <a:lnTo>
                  <a:pt x="1588" y="327"/>
                </a:lnTo>
                <a:lnTo>
                  <a:pt x="1588" y="338"/>
                </a:lnTo>
                <a:lnTo>
                  <a:pt x="1589" y="338"/>
                </a:lnTo>
                <a:lnTo>
                  <a:pt x="1589" y="345"/>
                </a:lnTo>
                <a:lnTo>
                  <a:pt x="1589" y="345"/>
                </a:lnTo>
                <a:lnTo>
                  <a:pt x="1589" y="345"/>
                </a:lnTo>
                <a:lnTo>
                  <a:pt x="1590" y="352"/>
                </a:lnTo>
                <a:lnTo>
                  <a:pt x="1590" y="353"/>
                </a:lnTo>
                <a:lnTo>
                  <a:pt x="1590" y="357"/>
                </a:lnTo>
                <a:lnTo>
                  <a:pt x="1590" y="357"/>
                </a:lnTo>
                <a:lnTo>
                  <a:pt x="1590" y="359"/>
                </a:lnTo>
                <a:lnTo>
                  <a:pt x="1590" y="358"/>
                </a:lnTo>
                <a:lnTo>
                  <a:pt x="1591" y="363"/>
                </a:lnTo>
                <a:lnTo>
                  <a:pt x="1591" y="363"/>
                </a:lnTo>
                <a:lnTo>
                  <a:pt x="1591" y="363"/>
                </a:lnTo>
                <a:lnTo>
                  <a:pt x="1591" y="368"/>
                </a:lnTo>
                <a:lnTo>
                  <a:pt x="1591" y="368"/>
                </a:lnTo>
                <a:lnTo>
                  <a:pt x="1592" y="374"/>
                </a:lnTo>
                <a:lnTo>
                  <a:pt x="1592" y="375"/>
                </a:lnTo>
                <a:lnTo>
                  <a:pt x="1592" y="376"/>
                </a:lnTo>
                <a:lnTo>
                  <a:pt x="1592" y="362"/>
                </a:lnTo>
                <a:lnTo>
                  <a:pt x="1593" y="356"/>
                </a:lnTo>
                <a:lnTo>
                  <a:pt x="1593" y="200"/>
                </a:lnTo>
                <a:lnTo>
                  <a:pt x="1593" y="184"/>
                </a:lnTo>
                <a:lnTo>
                  <a:pt x="1593" y="90"/>
                </a:lnTo>
                <a:lnTo>
                  <a:pt x="1594" y="93"/>
                </a:lnTo>
                <a:lnTo>
                  <a:pt x="1594" y="184"/>
                </a:lnTo>
                <a:lnTo>
                  <a:pt x="1594" y="193"/>
                </a:lnTo>
                <a:lnTo>
                  <a:pt x="1595" y="255"/>
                </a:lnTo>
                <a:lnTo>
                  <a:pt x="1595" y="259"/>
                </a:lnTo>
                <a:lnTo>
                  <a:pt x="1595" y="276"/>
                </a:lnTo>
                <a:lnTo>
                  <a:pt x="1595" y="276"/>
                </a:lnTo>
                <a:lnTo>
                  <a:pt x="1595" y="276"/>
                </a:lnTo>
                <a:lnTo>
                  <a:pt x="1596" y="288"/>
                </a:lnTo>
                <a:lnTo>
                  <a:pt x="1596" y="290"/>
                </a:lnTo>
                <a:lnTo>
                  <a:pt x="1596" y="295"/>
                </a:lnTo>
                <a:lnTo>
                  <a:pt x="1596" y="291"/>
                </a:lnTo>
                <a:lnTo>
                  <a:pt x="1597" y="290"/>
                </a:lnTo>
                <a:lnTo>
                  <a:pt x="1597" y="267"/>
                </a:lnTo>
                <a:lnTo>
                  <a:pt x="1597" y="265"/>
                </a:lnTo>
                <a:lnTo>
                  <a:pt x="1597" y="255"/>
                </a:lnTo>
                <a:lnTo>
                  <a:pt x="1597" y="256"/>
                </a:lnTo>
                <a:lnTo>
                  <a:pt x="1597" y="257"/>
                </a:lnTo>
                <a:lnTo>
                  <a:pt x="1598" y="281"/>
                </a:lnTo>
                <a:lnTo>
                  <a:pt x="1598" y="283"/>
                </a:lnTo>
                <a:lnTo>
                  <a:pt x="1599" y="306"/>
                </a:lnTo>
                <a:lnTo>
                  <a:pt x="1599" y="307"/>
                </a:lnTo>
                <a:lnTo>
                  <a:pt x="1599" y="320"/>
                </a:lnTo>
                <a:lnTo>
                  <a:pt x="1599" y="321"/>
                </a:lnTo>
                <a:lnTo>
                  <a:pt x="1600" y="328"/>
                </a:lnTo>
                <a:lnTo>
                  <a:pt x="1600" y="328"/>
                </a:lnTo>
                <a:lnTo>
                  <a:pt x="1600" y="330"/>
                </a:lnTo>
                <a:lnTo>
                  <a:pt x="1600" y="337"/>
                </a:lnTo>
                <a:lnTo>
                  <a:pt x="1601" y="336"/>
                </a:lnTo>
                <a:lnTo>
                  <a:pt x="1601" y="343"/>
                </a:lnTo>
                <a:lnTo>
                  <a:pt x="1601" y="342"/>
                </a:lnTo>
                <a:lnTo>
                  <a:pt x="1601" y="347"/>
                </a:lnTo>
                <a:lnTo>
                  <a:pt x="1602" y="346"/>
                </a:lnTo>
                <a:lnTo>
                  <a:pt x="1602" y="352"/>
                </a:lnTo>
                <a:lnTo>
                  <a:pt x="1602" y="352"/>
                </a:lnTo>
                <a:lnTo>
                  <a:pt x="1602" y="360"/>
                </a:lnTo>
                <a:lnTo>
                  <a:pt x="1603" y="362"/>
                </a:lnTo>
                <a:lnTo>
                  <a:pt x="1603" y="363"/>
                </a:lnTo>
                <a:lnTo>
                  <a:pt x="1603" y="351"/>
                </a:lnTo>
                <a:lnTo>
                  <a:pt x="1603" y="344"/>
                </a:lnTo>
                <a:lnTo>
                  <a:pt x="1604" y="202"/>
                </a:lnTo>
                <a:lnTo>
                  <a:pt x="1604" y="185"/>
                </a:lnTo>
                <a:lnTo>
                  <a:pt x="1604" y="83"/>
                </a:lnTo>
                <a:lnTo>
                  <a:pt x="1604" y="84"/>
                </a:lnTo>
                <a:lnTo>
                  <a:pt x="1605" y="178"/>
                </a:lnTo>
                <a:lnTo>
                  <a:pt x="1605" y="187"/>
                </a:lnTo>
                <a:lnTo>
                  <a:pt x="1605" y="254"/>
                </a:lnTo>
                <a:lnTo>
                  <a:pt x="1606" y="254"/>
                </a:lnTo>
                <a:lnTo>
                  <a:pt x="1606" y="272"/>
                </a:lnTo>
                <a:lnTo>
                  <a:pt x="1606" y="272"/>
                </a:lnTo>
                <a:lnTo>
                  <a:pt x="1606" y="288"/>
                </a:lnTo>
                <a:lnTo>
                  <a:pt x="1606" y="288"/>
                </a:lnTo>
                <a:lnTo>
                  <a:pt x="1607" y="293"/>
                </a:lnTo>
                <a:lnTo>
                  <a:pt x="1607" y="290"/>
                </a:lnTo>
                <a:lnTo>
                  <a:pt x="1607" y="290"/>
                </a:lnTo>
                <a:lnTo>
                  <a:pt x="1608" y="267"/>
                </a:lnTo>
                <a:lnTo>
                  <a:pt x="1608" y="266"/>
                </a:lnTo>
                <a:lnTo>
                  <a:pt x="1608" y="256"/>
                </a:lnTo>
                <a:lnTo>
                  <a:pt x="1608" y="256"/>
                </a:lnTo>
                <a:lnTo>
                  <a:pt x="1608" y="258"/>
                </a:lnTo>
                <a:lnTo>
                  <a:pt x="1609" y="281"/>
                </a:lnTo>
                <a:lnTo>
                  <a:pt x="1609" y="283"/>
                </a:lnTo>
                <a:lnTo>
                  <a:pt x="1609" y="305"/>
                </a:lnTo>
                <a:lnTo>
                  <a:pt x="1609" y="307"/>
                </a:lnTo>
                <a:lnTo>
                  <a:pt x="1610" y="321"/>
                </a:lnTo>
                <a:lnTo>
                  <a:pt x="1610" y="323"/>
                </a:lnTo>
                <a:lnTo>
                  <a:pt x="1610" y="332"/>
                </a:lnTo>
                <a:lnTo>
                  <a:pt x="1611" y="333"/>
                </a:lnTo>
                <a:lnTo>
                  <a:pt x="1611" y="339"/>
                </a:lnTo>
                <a:lnTo>
                  <a:pt x="1611" y="340"/>
                </a:lnTo>
                <a:lnTo>
                  <a:pt x="1612" y="347"/>
                </a:lnTo>
                <a:lnTo>
                  <a:pt x="1612" y="347"/>
                </a:lnTo>
                <a:lnTo>
                  <a:pt x="1612" y="348"/>
                </a:lnTo>
                <a:lnTo>
                  <a:pt x="1612" y="352"/>
                </a:lnTo>
                <a:lnTo>
                  <a:pt x="1612" y="353"/>
                </a:lnTo>
                <a:lnTo>
                  <a:pt x="1613" y="357"/>
                </a:lnTo>
                <a:lnTo>
                  <a:pt x="1613" y="357"/>
                </a:lnTo>
                <a:lnTo>
                  <a:pt x="1613" y="362"/>
                </a:lnTo>
                <a:lnTo>
                  <a:pt x="1614" y="364"/>
                </a:lnTo>
                <a:lnTo>
                  <a:pt x="1614" y="370"/>
                </a:lnTo>
                <a:lnTo>
                  <a:pt x="1614" y="369"/>
                </a:lnTo>
                <a:lnTo>
                  <a:pt x="1614" y="369"/>
                </a:lnTo>
                <a:lnTo>
                  <a:pt x="1614" y="290"/>
                </a:lnTo>
                <a:lnTo>
                  <a:pt x="1615" y="275"/>
                </a:lnTo>
                <a:lnTo>
                  <a:pt x="1615" y="115"/>
                </a:lnTo>
                <a:lnTo>
                  <a:pt x="1615" y="104"/>
                </a:lnTo>
                <a:lnTo>
                  <a:pt x="1615" y="74"/>
                </a:lnTo>
                <a:lnTo>
                  <a:pt x="1615" y="103"/>
                </a:lnTo>
                <a:lnTo>
                  <a:pt x="1616" y="111"/>
                </a:lnTo>
                <a:lnTo>
                  <a:pt x="1616" y="206"/>
                </a:lnTo>
                <a:lnTo>
                  <a:pt x="1616" y="212"/>
                </a:lnTo>
                <a:lnTo>
                  <a:pt x="1617" y="247"/>
                </a:lnTo>
                <a:lnTo>
                  <a:pt x="1617" y="249"/>
                </a:lnTo>
                <a:lnTo>
                  <a:pt x="1617" y="254"/>
                </a:lnTo>
                <a:lnTo>
                  <a:pt x="1617" y="256"/>
                </a:lnTo>
                <a:lnTo>
                  <a:pt x="1618" y="272"/>
                </a:lnTo>
                <a:lnTo>
                  <a:pt x="1618" y="273"/>
                </a:lnTo>
                <a:lnTo>
                  <a:pt x="1618" y="277"/>
                </a:lnTo>
                <a:lnTo>
                  <a:pt x="1618" y="274"/>
                </a:lnTo>
                <a:lnTo>
                  <a:pt x="1619" y="273"/>
                </a:lnTo>
                <a:lnTo>
                  <a:pt x="1619" y="256"/>
                </a:lnTo>
                <a:lnTo>
                  <a:pt x="1619" y="254"/>
                </a:lnTo>
                <a:lnTo>
                  <a:pt x="1619" y="250"/>
                </a:lnTo>
                <a:lnTo>
                  <a:pt x="1619" y="253"/>
                </a:lnTo>
                <a:lnTo>
                  <a:pt x="1620" y="256"/>
                </a:lnTo>
                <a:lnTo>
                  <a:pt x="1620" y="281"/>
                </a:lnTo>
                <a:lnTo>
                  <a:pt x="1620" y="282"/>
                </a:lnTo>
                <a:lnTo>
                  <a:pt x="1621" y="300"/>
                </a:lnTo>
                <a:lnTo>
                  <a:pt x="1621" y="301"/>
                </a:lnTo>
                <a:lnTo>
                  <a:pt x="1621" y="315"/>
                </a:lnTo>
                <a:lnTo>
                  <a:pt x="1621" y="316"/>
                </a:lnTo>
                <a:lnTo>
                  <a:pt x="1622" y="326"/>
                </a:lnTo>
                <a:lnTo>
                  <a:pt x="1622" y="326"/>
                </a:lnTo>
                <a:lnTo>
                  <a:pt x="1622" y="333"/>
                </a:lnTo>
                <a:lnTo>
                  <a:pt x="1623" y="333"/>
                </a:lnTo>
                <a:lnTo>
                  <a:pt x="1623" y="340"/>
                </a:lnTo>
                <a:lnTo>
                  <a:pt x="1623" y="340"/>
                </a:lnTo>
                <a:lnTo>
                  <a:pt x="1623" y="340"/>
                </a:lnTo>
                <a:lnTo>
                  <a:pt x="1623" y="344"/>
                </a:lnTo>
                <a:lnTo>
                  <a:pt x="1623" y="344"/>
                </a:lnTo>
                <a:lnTo>
                  <a:pt x="1623" y="345"/>
                </a:lnTo>
                <a:lnTo>
                  <a:pt x="1624" y="349"/>
                </a:lnTo>
                <a:lnTo>
                  <a:pt x="1624" y="350"/>
                </a:lnTo>
                <a:lnTo>
                  <a:pt x="1625" y="356"/>
                </a:lnTo>
                <a:lnTo>
                  <a:pt x="1625" y="357"/>
                </a:lnTo>
                <a:lnTo>
                  <a:pt x="1625" y="365"/>
                </a:lnTo>
                <a:lnTo>
                  <a:pt x="1625" y="364"/>
                </a:lnTo>
                <a:lnTo>
                  <a:pt x="1625" y="365"/>
                </a:lnTo>
                <a:lnTo>
                  <a:pt x="1625" y="366"/>
                </a:lnTo>
                <a:lnTo>
                  <a:pt x="1626" y="319"/>
                </a:lnTo>
                <a:lnTo>
                  <a:pt x="1626" y="306"/>
                </a:lnTo>
                <a:lnTo>
                  <a:pt x="1626" y="126"/>
                </a:lnTo>
                <a:lnTo>
                  <a:pt x="1627" y="113"/>
                </a:lnTo>
                <a:lnTo>
                  <a:pt x="1627" y="68"/>
                </a:lnTo>
                <a:lnTo>
                  <a:pt x="1627" y="79"/>
                </a:lnTo>
                <a:lnTo>
                  <a:pt x="1627" y="86"/>
                </a:lnTo>
                <a:lnTo>
                  <a:pt x="1627" y="189"/>
                </a:lnTo>
                <a:lnTo>
                  <a:pt x="1628" y="197"/>
                </a:lnTo>
                <a:lnTo>
                  <a:pt x="1628" y="245"/>
                </a:lnTo>
                <a:lnTo>
                  <a:pt x="1628" y="246"/>
                </a:lnTo>
                <a:lnTo>
                  <a:pt x="1628" y="253"/>
                </a:lnTo>
                <a:lnTo>
                  <a:pt x="1629" y="254"/>
                </a:lnTo>
                <a:lnTo>
                  <a:pt x="1629" y="271"/>
                </a:lnTo>
                <a:lnTo>
                  <a:pt x="1629" y="272"/>
                </a:lnTo>
                <a:lnTo>
                  <a:pt x="1629" y="275"/>
                </a:lnTo>
                <a:lnTo>
                  <a:pt x="1630" y="272"/>
                </a:lnTo>
                <a:lnTo>
                  <a:pt x="1630" y="271"/>
                </a:lnTo>
                <a:lnTo>
                  <a:pt x="1630" y="250"/>
                </a:lnTo>
                <a:lnTo>
                  <a:pt x="1630" y="249"/>
                </a:lnTo>
                <a:lnTo>
                  <a:pt x="1630" y="242"/>
                </a:lnTo>
                <a:lnTo>
                  <a:pt x="1631" y="245"/>
                </a:lnTo>
                <a:lnTo>
                  <a:pt x="1631" y="247"/>
                </a:lnTo>
                <a:lnTo>
                  <a:pt x="1631" y="273"/>
                </a:lnTo>
                <a:lnTo>
                  <a:pt x="1632" y="274"/>
                </a:lnTo>
                <a:lnTo>
                  <a:pt x="1632" y="296"/>
                </a:lnTo>
                <a:lnTo>
                  <a:pt x="1632" y="297"/>
                </a:lnTo>
                <a:lnTo>
                  <a:pt x="1632" y="309"/>
                </a:lnTo>
                <a:lnTo>
                  <a:pt x="1632" y="311"/>
                </a:lnTo>
                <a:lnTo>
                  <a:pt x="1633" y="319"/>
                </a:lnTo>
                <a:lnTo>
                  <a:pt x="1633" y="320"/>
                </a:lnTo>
                <a:lnTo>
                  <a:pt x="1633" y="320"/>
                </a:lnTo>
                <a:lnTo>
                  <a:pt x="1634" y="326"/>
                </a:lnTo>
                <a:lnTo>
                  <a:pt x="1634" y="325"/>
                </a:lnTo>
                <a:lnTo>
                  <a:pt x="1634" y="326"/>
                </a:lnTo>
                <a:lnTo>
                  <a:pt x="1634" y="332"/>
                </a:lnTo>
                <a:lnTo>
                  <a:pt x="1634" y="332"/>
                </a:lnTo>
                <a:lnTo>
                  <a:pt x="1635" y="336"/>
                </a:lnTo>
                <a:lnTo>
                  <a:pt x="1635" y="335"/>
                </a:lnTo>
                <a:lnTo>
                  <a:pt x="1635" y="336"/>
                </a:lnTo>
                <a:lnTo>
                  <a:pt x="1635" y="340"/>
                </a:lnTo>
                <a:lnTo>
                  <a:pt x="1635" y="340"/>
                </a:lnTo>
                <a:lnTo>
                  <a:pt x="1636" y="346"/>
                </a:lnTo>
                <a:lnTo>
                  <a:pt x="1636" y="346"/>
                </a:lnTo>
                <a:lnTo>
                  <a:pt x="1636" y="347"/>
                </a:lnTo>
                <a:lnTo>
                  <a:pt x="1636" y="350"/>
                </a:lnTo>
                <a:lnTo>
                  <a:pt x="1636" y="345"/>
                </a:lnTo>
                <a:lnTo>
                  <a:pt x="1637" y="341"/>
                </a:lnTo>
                <a:lnTo>
                  <a:pt x="1637" y="211"/>
                </a:lnTo>
                <a:lnTo>
                  <a:pt x="1637" y="194"/>
                </a:lnTo>
                <a:lnTo>
                  <a:pt x="1638" y="63"/>
                </a:lnTo>
                <a:lnTo>
                  <a:pt x="1638" y="63"/>
                </a:lnTo>
                <a:lnTo>
                  <a:pt x="1638" y="141"/>
                </a:lnTo>
                <a:lnTo>
                  <a:pt x="1638" y="151"/>
                </a:lnTo>
                <a:lnTo>
                  <a:pt x="1639" y="237"/>
                </a:lnTo>
                <a:lnTo>
                  <a:pt x="1639" y="240"/>
                </a:lnTo>
                <a:lnTo>
                  <a:pt x="1639" y="259"/>
                </a:lnTo>
                <a:lnTo>
                  <a:pt x="1640" y="259"/>
                </a:lnTo>
                <a:lnTo>
                  <a:pt x="1640" y="272"/>
                </a:lnTo>
                <a:lnTo>
                  <a:pt x="1640" y="274"/>
                </a:lnTo>
                <a:lnTo>
                  <a:pt x="1640" y="277"/>
                </a:lnTo>
                <a:lnTo>
                  <a:pt x="1640" y="274"/>
                </a:lnTo>
                <a:lnTo>
                  <a:pt x="1641" y="273"/>
                </a:lnTo>
                <a:lnTo>
                  <a:pt x="1641" y="253"/>
                </a:lnTo>
                <a:lnTo>
                  <a:pt x="1641" y="251"/>
                </a:lnTo>
                <a:lnTo>
                  <a:pt x="1641" y="240"/>
                </a:lnTo>
                <a:lnTo>
                  <a:pt x="1641" y="241"/>
                </a:lnTo>
                <a:lnTo>
                  <a:pt x="1642" y="241"/>
                </a:lnTo>
                <a:lnTo>
                  <a:pt x="1642" y="265"/>
                </a:lnTo>
                <a:lnTo>
                  <a:pt x="1642" y="268"/>
                </a:lnTo>
                <a:lnTo>
                  <a:pt x="1643" y="293"/>
                </a:lnTo>
                <a:lnTo>
                  <a:pt x="1643" y="294"/>
                </a:lnTo>
                <a:lnTo>
                  <a:pt x="1643" y="309"/>
                </a:lnTo>
                <a:lnTo>
                  <a:pt x="1643" y="311"/>
                </a:lnTo>
                <a:lnTo>
                  <a:pt x="1643" y="310"/>
                </a:lnTo>
                <a:lnTo>
                  <a:pt x="1644" y="318"/>
                </a:lnTo>
                <a:lnTo>
                  <a:pt x="1644" y="318"/>
                </a:lnTo>
                <a:lnTo>
                  <a:pt x="1644" y="319"/>
                </a:lnTo>
                <a:lnTo>
                  <a:pt x="1644" y="325"/>
                </a:lnTo>
                <a:lnTo>
                  <a:pt x="1645" y="325"/>
                </a:lnTo>
                <a:lnTo>
                  <a:pt x="1645" y="332"/>
                </a:lnTo>
                <a:lnTo>
                  <a:pt x="1645" y="332"/>
                </a:lnTo>
                <a:lnTo>
                  <a:pt x="1645" y="339"/>
                </a:lnTo>
                <a:lnTo>
                  <a:pt x="1646" y="339"/>
                </a:lnTo>
                <a:lnTo>
                  <a:pt x="1646" y="342"/>
                </a:lnTo>
                <a:lnTo>
                  <a:pt x="1646" y="342"/>
                </a:lnTo>
                <a:lnTo>
                  <a:pt x="1647" y="348"/>
                </a:lnTo>
                <a:lnTo>
                  <a:pt x="1647" y="349"/>
                </a:lnTo>
                <a:lnTo>
                  <a:pt x="1647" y="357"/>
                </a:lnTo>
                <a:lnTo>
                  <a:pt x="1647" y="358"/>
                </a:lnTo>
                <a:lnTo>
                  <a:pt x="1647" y="358"/>
                </a:lnTo>
                <a:lnTo>
                  <a:pt x="1648" y="316"/>
                </a:lnTo>
                <a:lnTo>
                  <a:pt x="1648" y="304"/>
                </a:lnTo>
                <a:lnTo>
                  <a:pt x="1648" y="116"/>
                </a:lnTo>
                <a:lnTo>
                  <a:pt x="1649" y="103"/>
                </a:lnTo>
                <a:lnTo>
                  <a:pt x="1649" y="49"/>
                </a:lnTo>
                <a:lnTo>
                  <a:pt x="1649" y="68"/>
                </a:lnTo>
                <a:lnTo>
                  <a:pt x="1649" y="77"/>
                </a:lnTo>
                <a:lnTo>
                  <a:pt x="1649" y="176"/>
                </a:lnTo>
                <a:lnTo>
                  <a:pt x="1649" y="184"/>
                </a:lnTo>
                <a:lnTo>
                  <a:pt x="1650" y="236"/>
                </a:lnTo>
                <a:lnTo>
                  <a:pt x="1650" y="238"/>
                </a:lnTo>
                <a:lnTo>
                  <a:pt x="1650" y="241"/>
                </a:lnTo>
                <a:lnTo>
                  <a:pt x="1651" y="241"/>
                </a:lnTo>
                <a:lnTo>
                  <a:pt x="1651" y="241"/>
                </a:lnTo>
                <a:lnTo>
                  <a:pt x="1651" y="261"/>
                </a:lnTo>
                <a:lnTo>
                  <a:pt x="1651" y="263"/>
                </a:lnTo>
                <a:lnTo>
                  <a:pt x="1652" y="267"/>
                </a:lnTo>
                <a:lnTo>
                  <a:pt x="1652" y="265"/>
                </a:lnTo>
                <a:lnTo>
                  <a:pt x="1652" y="264"/>
                </a:lnTo>
                <a:lnTo>
                  <a:pt x="1652" y="244"/>
                </a:lnTo>
                <a:lnTo>
                  <a:pt x="1652" y="242"/>
                </a:lnTo>
                <a:lnTo>
                  <a:pt x="1652" y="239"/>
                </a:lnTo>
                <a:lnTo>
                  <a:pt x="1653" y="241"/>
                </a:lnTo>
                <a:lnTo>
                  <a:pt x="1653" y="243"/>
                </a:lnTo>
                <a:lnTo>
                  <a:pt x="1653" y="269"/>
                </a:lnTo>
                <a:lnTo>
                  <a:pt x="1654" y="271"/>
                </a:lnTo>
                <a:lnTo>
                  <a:pt x="1654" y="294"/>
                </a:lnTo>
                <a:lnTo>
                  <a:pt x="1654" y="295"/>
                </a:lnTo>
                <a:lnTo>
                  <a:pt x="1654" y="309"/>
                </a:lnTo>
                <a:lnTo>
                  <a:pt x="1655" y="311"/>
                </a:lnTo>
                <a:lnTo>
                  <a:pt x="1655" y="319"/>
                </a:lnTo>
                <a:lnTo>
                  <a:pt x="1655" y="319"/>
                </a:lnTo>
                <a:lnTo>
                  <a:pt x="1656" y="326"/>
                </a:lnTo>
                <a:lnTo>
                  <a:pt x="1656" y="326"/>
                </a:lnTo>
                <a:lnTo>
                  <a:pt x="1656" y="332"/>
                </a:lnTo>
                <a:lnTo>
                  <a:pt x="1656" y="332"/>
                </a:lnTo>
                <a:lnTo>
                  <a:pt x="1656" y="334"/>
                </a:lnTo>
                <a:lnTo>
                  <a:pt x="1657" y="339"/>
                </a:lnTo>
                <a:lnTo>
                  <a:pt x="1657" y="339"/>
                </a:lnTo>
                <a:lnTo>
                  <a:pt x="1657" y="339"/>
                </a:lnTo>
                <a:lnTo>
                  <a:pt x="1657" y="344"/>
                </a:lnTo>
                <a:lnTo>
                  <a:pt x="1658" y="344"/>
                </a:lnTo>
                <a:lnTo>
                  <a:pt x="1658" y="349"/>
                </a:lnTo>
                <a:lnTo>
                  <a:pt x="1658" y="350"/>
                </a:lnTo>
                <a:lnTo>
                  <a:pt x="1658" y="357"/>
                </a:lnTo>
                <a:lnTo>
                  <a:pt x="1658" y="358"/>
                </a:lnTo>
                <a:lnTo>
                  <a:pt x="1659" y="362"/>
                </a:lnTo>
                <a:lnTo>
                  <a:pt x="1659" y="357"/>
                </a:lnTo>
                <a:lnTo>
                  <a:pt x="1659" y="354"/>
                </a:lnTo>
                <a:lnTo>
                  <a:pt x="1660" y="208"/>
                </a:lnTo>
                <a:lnTo>
                  <a:pt x="1660" y="188"/>
                </a:lnTo>
                <a:lnTo>
                  <a:pt x="1660" y="56"/>
                </a:lnTo>
                <a:lnTo>
                  <a:pt x="1660" y="55"/>
                </a:lnTo>
                <a:lnTo>
                  <a:pt x="1661" y="151"/>
                </a:lnTo>
                <a:lnTo>
                  <a:pt x="1661" y="159"/>
                </a:lnTo>
                <a:lnTo>
                  <a:pt x="1661" y="230"/>
                </a:lnTo>
                <a:lnTo>
                  <a:pt x="1661" y="234"/>
                </a:lnTo>
                <a:lnTo>
                  <a:pt x="1662" y="249"/>
                </a:lnTo>
                <a:lnTo>
                  <a:pt x="1662" y="249"/>
                </a:lnTo>
                <a:lnTo>
                  <a:pt x="1662" y="249"/>
                </a:lnTo>
                <a:lnTo>
                  <a:pt x="1662" y="249"/>
                </a:lnTo>
                <a:lnTo>
                  <a:pt x="1662" y="260"/>
                </a:lnTo>
                <a:lnTo>
                  <a:pt x="1663" y="262"/>
                </a:lnTo>
                <a:lnTo>
                  <a:pt x="1663" y="277"/>
                </a:lnTo>
                <a:lnTo>
                  <a:pt x="1663" y="276"/>
                </a:lnTo>
                <a:lnTo>
                  <a:pt x="1663" y="276"/>
                </a:lnTo>
                <a:lnTo>
                  <a:pt x="1663" y="276"/>
                </a:lnTo>
                <a:lnTo>
                  <a:pt x="1664" y="261"/>
                </a:lnTo>
                <a:lnTo>
                  <a:pt x="1664" y="260"/>
                </a:lnTo>
                <a:lnTo>
                  <a:pt x="1664" y="244"/>
                </a:lnTo>
                <a:lnTo>
                  <a:pt x="1664" y="245"/>
                </a:lnTo>
                <a:lnTo>
                  <a:pt x="1665" y="262"/>
                </a:lnTo>
                <a:lnTo>
                  <a:pt x="1665" y="265"/>
                </a:lnTo>
                <a:lnTo>
                  <a:pt x="1665" y="291"/>
                </a:lnTo>
                <a:lnTo>
                  <a:pt x="1665" y="293"/>
                </a:lnTo>
                <a:lnTo>
                  <a:pt x="1666" y="309"/>
                </a:lnTo>
                <a:lnTo>
                  <a:pt x="1666" y="309"/>
                </a:lnTo>
                <a:lnTo>
                  <a:pt x="1666" y="321"/>
                </a:lnTo>
                <a:lnTo>
                  <a:pt x="1667" y="321"/>
                </a:lnTo>
                <a:lnTo>
                  <a:pt x="1667" y="329"/>
                </a:lnTo>
                <a:lnTo>
                  <a:pt x="1667" y="329"/>
                </a:lnTo>
                <a:lnTo>
                  <a:pt x="1667" y="329"/>
                </a:lnTo>
                <a:lnTo>
                  <a:pt x="1667" y="335"/>
                </a:lnTo>
                <a:lnTo>
                  <a:pt x="1667" y="335"/>
                </a:lnTo>
                <a:lnTo>
                  <a:pt x="1668" y="335"/>
                </a:lnTo>
                <a:lnTo>
                  <a:pt x="1668" y="339"/>
                </a:lnTo>
                <a:lnTo>
                  <a:pt x="1668" y="339"/>
                </a:lnTo>
                <a:lnTo>
                  <a:pt x="1668" y="339"/>
                </a:lnTo>
                <a:lnTo>
                  <a:pt x="1669" y="344"/>
                </a:lnTo>
                <a:lnTo>
                  <a:pt x="1669" y="343"/>
                </a:lnTo>
                <a:lnTo>
                  <a:pt x="1669" y="344"/>
                </a:lnTo>
                <a:lnTo>
                  <a:pt x="1669" y="351"/>
                </a:lnTo>
                <a:lnTo>
                  <a:pt x="1669" y="351"/>
                </a:lnTo>
                <a:lnTo>
                  <a:pt x="1670" y="359"/>
                </a:lnTo>
                <a:lnTo>
                  <a:pt x="1670" y="359"/>
                </a:lnTo>
                <a:lnTo>
                  <a:pt x="1670" y="295"/>
                </a:lnTo>
                <a:lnTo>
                  <a:pt x="1671" y="280"/>
                </a:lnTo>
                <a:lnTo>
                  <a:pt x="1671" y="96"/>
                </a:lnTo>
                <a:lnTo>
                  <a:pt x="1671" y="85"/>
                </a:lnTo>
                <a:lnTo>
                  <a:pt x="1671" y="61"/>
                </a:lnTo>
                <a:lnTo>
                  <a:pt x="1671" y="107"/>
                </a:lnTo>
                <a:lnTo>
                  <a:pt x="1672" y="119"/>
                </a:lnTo>
                <a:lnTo>
                  <a:pt x="1672" y="227"/>
                </a:lnTo>
                <a:lnTo>
                  <a:pt x="1672" y="232"/>
                </a:lnTo>
                <a:lnTo>
                  <a:pt x="1673" y="267"/>
                </a:lnTo>
                <a:lnTo>
                  <a:pt x="1673" y="267"/>
                </a:lnTo>
                <a:lnTo>
                  <a:pt x="1673" y="274"/>
                </a:lnTo>
                <a:lnTo>
                  <a:pt x="1673" y="275"/>
                </a:lnTo>
                <a:lnTo>
                  <a:pt x="1674" y="287"/>
                </a:lnTo>
                <a:lnTo>
                  <a:pt x="1674" y="287"/>
                </a:lnTo>
                <a:lnTo>
                  <a:pt x="1674" y="286"/>
                </a:lnTo>
                <a:lnTo>
                  <a:pt x="1674" y="267"/>
                </a:lnTo>
                <a:lnTo>
                  <a:pt x="1675" y="264"/>
                </a:lnTo>
                <a:lnTo>
                  <a:pt x="1675" y="242"/>
                </a:lnTo>
                <a:lnTo>
                  <a:pt x="1675" y="242"/>
                </a:lnTo>
                <a:lnTo>
                  <a:pt x="1675" y="258"/>
                </a:lnTo>
                <a:lnTo>
                  <a:pt x="1675" y="261"/>
                </a:lnTo>
                <a:lnTo>
                  <a:pt x="1676" y="291"/>
                </a:lnTo>
                <a:lnTo>
                  <a:pt x="1676" y="293"/>
                </a:lnTo>
                <a:lnTo>
                  <a:pt x="1677" y="312"/>
                </a:lnTo>
                <a:lnTo>
                  <a:pt x="1677" y="313"/>
                </a:lnTo>
                <a:lnTo>
                  <a:pt x="1677" y="323"/>
                </a:lnTo>
                <a:lnTo>
                  <a:pt x="1677" y="324"/>
                </a:lnTo>
                <a:lnTo>
                  <a:pt x="1678" y="331"/>
                </a:lnTo>
                <a:lnTo>
                  <a:pt x="1678" y="331"/>
                </a:lnTo>
                <a:lnTo>
                  <a:pt x="1678" y="338"/>
                </a:lnTo>
                <a:lnTo>
                  <a:pt x="1678" y="338"/>
                </a:lnTo>
                <a:lnTo>
                  <a:pt x="1679" y="342"/>
                </a:lnTo>
                <a:lnTo>
                  <a:pt x="1679" y="342"/>
                </a:lnTo>
                <a:lnTo>
                  <a:pt x="1679" y="341"/>
                </a:lnTo>
                <a:lnTo>
                  <a:pt x="1679" y="347"/>
                </a:lnTo>
                <a:lnTo>
                  <a:pt x="1680" y="348"/>
                </a:lnTo>
                <a:lnTo>
                  <a:pt x="1680" y="355"/>
                </a:lnTo>
                <a:lnTo>
                  <a:pt x="1680" y="355"/>
                </a:lnTo>
                <a:lnTo>
                  <a:pt x="1680" y="356"/>
                </a:lnTo>
                <a:lnTo>
                  <a:pt x="1680" y="362"/>
                </a:lnTo>
                <a:lnTo>
                  <a:pt x="1680" y="360"/>
                </a:lnTo>
                <a:lnTo>
                  <a:pt x="1681" y="359"/>
                </a:lnTo>
                <a:lnTo>
                  <a:pt x="1681" y="243"/>
                </a:lnTo>
                <a:lnTo>
                  <a:pt x="1681" y="224"/>
                </a:lnTo>
                <a:lnTo>
                  <a:pt x="1682" y="67"/>
                </a:lnTo>
                <a:lnTo>
                  <a:pt x="1682" y="60"/>
                </a:lnTo>
                <a:lnTo>
                  <a:pt x="1682" y="50"/>
                </a:lnTo>
                <a:lnTo>
                  <a:pt x="1682" y="118"/>
                </a:lnTo>
                <a:lnTo>
                  <a:pt x="1682" y="130"/>
                </a:lnTo>
                <a:lnTo>
                  <a:pt x="1683" y="224"/>
                </a:lnTo>
                <a:lnTo>
                  <a:pt x="1683" y="227"/>
                </a:lnTo>
                <a:lnTo>
                  <a:pt x="1683" y="249"/>
                </a:lnTo>
                <a:lnTo>
                  <a:pt x="1684" y="250"/>
                </a:lnTo>
                <a:lnTo>
                  <a:pt x="1684" y="249"/>
                </a:lnTo>
                <a:lnTo>
                  <a:pt x="1684" y="257"/>
                </a:lnTo>
                <a:lnTo>
                  <a:pt x="1684" y="257"/>
                </a:lnTo>
                <a:lnTo>
                  <a:pt x="1684" y="274"/>
                </a:lnTo>
                <a:lnTo>
                  <a:pt x="1684" y="276"/>
                </a:lnTo>
                <a:lnTo>
                  <a:pt x="1685" y="277"/>
                </a:lnTo>
                <a:lnTo>
                  <a:pt x="1685" y="269"/>
                </a:lnTo>
                <a:lnTo>
                  <a:pt x="1685" y="267"/>
                </a:lnTo>
                <a:lnTo>
                  <a:pt x="1686" y="249"/>
                </a:lnTo>
                <a:lnTo>
                  <a:pt x="1686" y="247"/>
                </a:lnTo>
                <a:lnTo>
                  <a:pt x="1686" y="260"/>
                </a:lnTo>
                <a:lnTo>
                  <a:pt x="1686" y="263"/>
                </a:lnTo>
                <a:lnTo>
                  <a:pt x="1687" y="290"/>
                </a:lnTo>
                <a:lnTo>
                  <a:pt x="1687" y="292"/>
                </a:lnTo>
                <a:lnTo>
                  <a:pt x="1687" y="311"/>
                </a:lnTo>
                <a:lnTo>
                  <a:pt x="1687" y="312"/>
                </a:lnTo>
                <a:lnTo>
                  <a:pt x="1688" y="324"/>
                </a:lnTo>
                <a:lnTo>
                  <a:pt x="1688" y="325"/>
                </a:lnTo>
                <a:lnTo>
                  <a:pt x="1688" y="332"/>
                </a:lnTo>
                <a:lnTo>
                  <a:pt x="1689" y="333"/>
                </a:lnTo>
                <a:lnTo>
                  <a:pt x="1689" y="339"/>
                </a:lnTo>
                <a:lnTo>
                  <a:pt x="1689" y="339"/>
                </a:lnTo>
                <a:lnTo>
                  <a:pt x="1689" y="340"/>
                </a:lnTo>
                <a:lnTo>
                  <a:pt x="1690" y="346"/>
                </a:lnTo>
                <a:lnTo>
                  <a:pt x="1690" y="347"/>
                </a:lnTo>
                <a:lnTo>
                  <a:pt x="1690" y="350"/>
                </a:lnTo>
                <a:lnTo>
                  <a:pt x="1690" y="350"/>
                </a:lnTo>
                <a:lnTo>
                  <a:pt x="1690" y="350"/>
                </a:lnTo>
                <a:lnTo>
                  <a:pt x="1691" y="354"/>
                </a:lnTo>
                <a:lnTo>
                  <a:pt x="1691" y="355"/>
                </a:lnTo>
                <a:lnTo>
                  <a:pt x="1691" y="364"/>
                </a:lnTo>
                <a:lnTo>
                  <a:pt x="1691" y="365"/>
                </a:lnTo>
                <a:lnTo>
                  <a:pt x="1692" y="369"/>
                </a:lnTo>
                <a:lnTo>
                  <a:pt x="1692" y="365"/>
                </a:lnTo>
                <a:lnTo>
                  <a:pt x="1692" y="361"/>
                </a:lnTo>
                <a:lnTo>
                  <a:pt x="1692" y="218"/>
                </a:lnTo>
                <a:lnTo>
                  <a:pt x="1693" y="201"/>
                </a:lnTo>
                <a:lnTo>
                  <a:pt x="1693" y="62"/>
                </a:lnTo>
                <a:lnTo>
                  <a:pt x="1693" y="58"/>
                </a:lnTo>
                <a:lnTo>
                  <a:pt x="1693" y="55"/>
                </a:lnTo>
                <a:lnTo>
                  <a:pt x="1693" y="138"/>
                </a:lnTo>
                <a:lnTo>
                  <a:pt x="1694" y="151"/>
                </a:lnTo>
                <a:lnTo>
                  <a:pt x="1694" y="234"/>
                </a:lnTo>
                <a:lnTo>
                  <a:pt x="1694" y="238"/>
                </a:lnTo>
                <a:lnTo>
                  <a:pt x="1695" y="255"/>
                </a:lnTo>
                <a:lnTo>
                  <a:pt x="1695" y="256"/>
                </a:lnTo>
                <a:lnTo>
                  <a:pt x="1695" y="255"/>
                </a:lnTo>
                <a:lnTo>
                  <a:pt x="1695" y="264"/>
                </a:lnTo>
                <a:lnTo>
                  <a:pt x="1695" y="266"/>
                </a:lnTo>
                <a:lnTo>
                  <a:pt x="1696" y="281"/>
                </a:lnTo>
                <a:lnTo>
                  <a:pt x="1696" y="281"/>
                </a:lnTo>
                <a:lnTo>
                  <a:pt x="1696" y="282"/>
                </a:lnTo>
                <a:lnTo>
                  <a:pt x="1696" y="272"/>
                </a:lnTo>
                <a:lnTo>
                  <a:pt x="1697" y="270"/>
                </a:lnTo>
                <a:lnTo>
                  <a:pt x="1697" y="253"/>
                </a:lnTo>
                <a:lnTo>
                  <a:pt x="1697" y="255"/>
                </a:lnTo>
                <a:lnTo>
                  <a:pt x="1697" y="254"/>
                </a:lnTo>
                <a:lnTo>
                  <a:pt x="1697" y="270"/>
                </a:lnTo>
                <a:lnTo>
                  <a:pt x="1698" y="273"/>
                </a:lnTo>
                <a:lnTo>
                  <a:pt x="1698" y="298"/>
                </a:lnTo>
                <a:lnTo>
                  <a:pt x="1698" y="299"/>
                </a:lnTo>
                <a:lnTo>
                  <a:pt x="1699" y="316"/>
                </a:lnTo>
                <a:lnTo>
                  <a:pt x="1699" y="317"/>
                </a:lnTo>
                <a:lnTo>
                  <a:pt x="1699" y="330"/>
                </a:lnTo>
                <a:lnTo>
                  <a:pt x="1699" y="331"/>
                </a:lnTo>
                <a:lnTo>
                  <a:pt x="1700" y="339"/>
                </a:lnTo>
                <a:lnTo>
                  <a:pt x="1700" y="339"/>
                </a:lnTo>
                <a:lnTo>
                  <a:pt x="1700" y="346"/>
                </a:lnTo>
                <a:lnTo>
                  <a:pt x="1701" y="347"/>
                </a:lnTo>
                <a:lnTo>
                  <a:pt x="1701" y="351"/>
                </a:lnTo>
                <a:lnTo>
                  <a:pt x="1701" y="351"/>
                </a:lnTo>
                <a:lnTo>
                  <a:pt x="1701" y="357"/>
                </a:lnTo>
                <a:lnTo>
                  <a:pt x="1701" y="356"/>
                </a:lnTo>
                <a:lnTo>
                  <a:pt x="1702" y="357"/>
                </a:lnTo>
                <a:lnTo>
                  <a:pt x="1702" y="362"/>
                </a:lnTo>
                <a:lnTo>
                  <a:pt x="1702" y="362"/>
                </a:lnTo>
                <a:lnTo>
                  <a:pt x="1702" y="362"/>
                </a:lnTo>
                <a:lnTo>
                  <a:pt x="1702" y="367"/>
                </a:lnTo>
                <a:lnTo>
                  <a:pt x="1703" y="368"/>
                </a:lnTo>
                <a:lnTo>
                  <a:pt x="1703" y="373"/>
                </a:lnTo>
                <a:lnTo>
                  <a:pt x="1703" y="373"/>
                </a:lnTo>
                <a:lnTo>
                  <a:pt x="1703" y="371"/>
                </a:lnTo>
                <a:lnTo>
                  <a:pt x="1704" y="275"/>
                </a:lnTo>
                <a:lnTo>
                  <a:pt x="1704" y="258"/>
                </a:lnTo>
                <a:lnTo>
                  <a:pt x="1704" y="89"/>
                </a:lnTo>
                <a:lnTo>
                  <a:pt x="1704" y="82"/>
                </a:lnTo>
                <a:lnTo>
                  <a:pt x="1704" y="70"/>
                </a:lnTo>
                <a:lnTo>
                  <a:pt x="1705" y="126"/>
                </a:lnTo>
                <a:lnTo>
                  <a:pt x="1705" y="138"/>
                </a:lnTo>
                <a:lnTo>
                  <a:pt x="1705" y="244"/>
                </a:lnTo>
                <a:lnTo>
                  <a:pt x="1706" y="250"/>
                </a:lnTo>
                <a:lnTo>
                  <a:pt x="1706" y="282"/>
                </a:lnTo>
                <a:lnTo>
                  <a:pt x="1706" y="282"/>
                </a:lnTo>
                <a:lnTo>
                  <a:pt x="1706" y="288"/>
                </a:lnTo>
                <a:lnTo>
                  <a:pt x="1707" y="288"/>
                </a:lnTo>
                <a:lnTo>
                  <a:pt x="1707" y="297"/>
                </a:lnTo>
                <a:lnTo>
                  <a:pt x="1707" y="296"/>
                </a:lnTo>
                <a:lnTo>
                  <a:pt x="1707" y="295"/>
                </a:lnTo>
                <a:lnTo>
                  <a:pt x="1708" y="277"/>
                </a:lnTo>
                <a:lnTo>
                  <a:pt x="1708" y="275"/>
                </a:lnTo>
                <a:lnTo>
                  <a:pt x="1708" y="250"/>
                </a:lnTo>
                <a:lnTo>
                  <a:pt x="1708" y="250"/>
                </a:lnTo>
                <a:lnTo>
                  <a:pt x="1708" y="250"/>
                </a:lnTo>
                <a:lnTo>
                  <a:pt x="1709" y="272"/>
                </a:lnTo>
                <a:lnTo>
                  <a:pt x="1709" y="275"/>
                </a:lnTo>
                <a:lnTo>
                  <a:pt x="1709" y="303"/>
                </a:lnTo>
                <a:lnTo>
                  <a:pt x="1710" y="305"/>
                </a:lnTo>
                <a:lnTo>
                  <a:pt x="1710" y="323"/>
                </a:lnTo>
                <a:lnTo>
                  <a:pt x="1710" y="323"/>
                </a:lnTo>
                <a:lnTo>
                  <a:pt x="1710" y="332"/>
                </a:lnTo>
                <a:lnTo>
                  <a:pt x="1710" y="332"/>
                </a:lnTo>
                <a:lnTo>
                  <a:pt x="1711" y="340"/>
                </a:lnTo>
                <a:lnTo>
                  <a:pt x="1711" y="340"/>
                </a:lnTo>
                <a:lnTo>
                  <a:pt x="1712" y="347"/>
                </a:lnTo>
                <a:lnTo>
                  <a:pt x="1712" y="348"/>
                </a:lnTo>
                <a:lnTo>
                  <a:pt x="1712" y="352"/>
                </a:lnTo>
                <a:lnTo>
                  <a:pt x="1712" y="353"/>
                </a:lnTo>
                <a:lnTo>
                  <a:pt x="1712" y="352"/>
                </a:lnTo>
                <a:lnTo>
                  <a:pt x="1713" y="356"/>
                </a:lnTo>
                <a:lnTo>
                  <a:pt x="1713" y="357"/>
                </a:lnTo>
                <a:lnTo>
                  <a:pt x="1713" y="363"/>
                </a:lnTo>
                <a:lnTo>
                  <a:pt x="1713" y="363"/>
                </a:lnTo>
                <a:lnTo>
                  <a:pt x="1713" y="364"/>
                </a:lnTo>
                <a:lnTo>
                  <a:pt x="1714" y="371"/>
                </a:lnTo>
                <a:lnTo>
                  <a:pt x="1714" y="371"/>
                </a:lnTo>
                <a:lnTo>
                  <a:pt x="1714" y="371"/>
                </a:lnTo>
                <a:lnTo>
                  <a:pt x="1714" y="284"/>
                </a:lnTo>
                <a:lnTo>
                  <a:pt x="1715" y="266"/>
                </a:lnTo>
                <a:lnTo>
                  <a:pt x="1715" y="91"/>
                </a:lnTo>
                <a:lnTo>
                  <a:pt x="1715" y="82"/>
                </a:lnTo>
                <a:lnTo>
                  <a:pt x="1715" y="65"/>
                </a:lnTo>
                <a:lnTo>
                  <a:pt x="1715" y="125"/>
                </a:lnTo>
                <a:lnTo>
                  <a:pt x="1716" y="137"/>
                </a:lnTo>
                <a:lnTo>
                  <a:pt x="1716" y="232"/>
                </a:lnTo>
                <a:lnTo>
                  <a:pt x="1716" y="237"/>
                </a:lnTo>
                <a:lnTo>
                  <a:pt x="1717" y="267"/>
                </a:lnTo>
                <a:lnTo>
                  <a:pt x="1717" y="267"/>
                </a:lnTo>
                <a:lnTo>
                  <a:pt x="1717" y="268"/>
                </a:lnTo>
                <a:lnTo>
                  <a:pt x="1717" y="273"/>
                </a:lnTo>
                <a:lnTo>
                  <a:pt x="1717" y="276"/>
                </a:lnTo>
                <a:lnTo>
                  <a:pt x="1718" y="290"/>
                </a:lnTo>
                <a:lnTo>
                  <a:pt x="1718" y="290"/>
                </a:lnTo>
                <a:lnTo>
                  <a:pt x="1718" y="291"/>
                </a:lnTo>
                <a:lnTo>
                  <a:pt x="1718" y="280"/>
                </a:lnTo>
                <a:lnTo>
                  <a:pt x="1719" y="277"/>
                </a:lnTo>
                <a:lnTo>
                  <a:pt x="1719" y="259"/>
                </a:lnTo>
                <a:lnTo>
                  <a:pt x="1719" y="260"/>
                </a:lnTo>
                <a:lnTo>
                  <a:pt x="1719" y="258"/>
                </a:lnTo>
                <a:lnTo>
                  <a:pt x="1719" y="271"/>
                </a:lnTo>
                <a:lnTo>
                  <a:pt x="1720" y="274"/>
                </a:lnTo>
                <a:lnTo>
                  <a:pt x="1720" y="303"/>
                </a:lnTo>
                <a:lnTo>
                  <a:pt x="1720" y="304"/>
                </a:lnTo>
                <a:lnTo>
                  <a:pt x="1721" y="323"/>
                </a:lnTo>
                <a:lnTo>
                  <a:pt x="1721" y="324"/>
                </a:lnTo>
                <a:lnTo>
                  <a:pt x="1721" y="335"/>
                </a:lnTo>
                <a:lnTo>
                  <a:pt x="1721" y="336"/>
                </a:lnTo>
                <a:lnTo>
                  <a:pt x="1722" y="342"/>
                </a:lnTo>
                <a:lnTo>
                  <a:pt x="1722" y="342"/>
                </a:lnTo>
                <a:lnTo>
                  <a:pt x="1722" y="344"/>
                </a:lnTo>
                <a:lnTo>
                  <a:pt x="1722" y="350"/>
                </a:lnTo>
                <a:lnTo>
                  <a:pt x="1722" y="350"/>
                </a:lnTo>
                <a:lnTo>
                  <a:pt x="1723" y="351"/>
                </a:lnTo>
                <a:lnTo>
                  <a:pt x="1723" y="357"/>
                </a:lnTo>
                <a:lnTo>
                  <a:pt x="1723" y="357"/>
                </a:lnTo>
                <a:lnTo>
                  <a:pt x="1723" y="362"/>
                </a:lnTo>
                <a:lnTo>
                  <a:pt x="1723" y="362"/>
                </a:lnTo>
                <a:lnTo>
                  <a:pt x="1724" y="362"/>
                </a:lnTo>
                <a:lnTo>
                  <a:pt x="1724" y="366"/>
                </a:lnTo>
                <a:lnTo>
                  <a:pt x="1724" y="366"/>
                </a:lnTo>
                <a:lnTo>
                  <a:pt x="1725" y="373"/>
                </a:lnTo>
                <a:lnTo>
                  <a:pt x="1725" y="374"/>
                </a:lnTo>
                <a:lnTo>
                  <a:pt x="1725" y="380"/>
                </a:lnTo>
                <a:lnTo>
                  <a:pt x="1725" y="380"/>
                </a:lnTo>
                <a:lnTo>
                  <a:pt x="1725" y="381"/>
                </a:lnTo>
                <a:lnTo>
                  <a:pt x="1726" y="298"/>
                </a:lnTo>
                <a:lnTo>
                  <a:pt x="1726" y="282"/>
                </a:lnTo>
                <a:lnTo>
                  <a:pt x="1726" y="104"/>
                </a:lnTo>
                <a:lnTo>
                  <a:pt x="1727" y="94"/>
                </a:lnTo>
                <a:lnTo>
                  <a:pt x="1727" y="71"/>
                </a:lnTo>
                <a:lnTo>
                  <a:pt x="1727" y="120"/>
                </a:lnTo>
                <a:lnTo>
                  <a:pt x="1727" y="130"/>
                </a:lnTo>
                <a:lnTo>
                  <a:pt x="1727" y="233"/>
                </a:lnTo>
                <a:lnTo>
                  <a:pt x="1728" y="239"/>
                </a:lnTo>
                <a:lnTo>
                  <a:pt x="1728" y="266"/>
                </a:lnTo>
                <a:lnTo>
                  <a:pt x="1728" y="267"/>
                </a:lnTo>
                <a:lnTo>
                  <a:pt x="1728" y="269"/>
                </a:lnTo>
                <a:lnTo>
                  <a:pt x="1729" y="271"/>
                </a:lnTo>
                <a:lnTo>
                  <a:pt x="1729" y="289"/>
                </a:lnTo>
                <a:lnTo>
                  <a:pt x="1729" y="290"/>
                </a:lnTo>
                <a:lnTo>
                  <a:pt x="1729" y="292"/>
                </a:lnTo>
                <a:lnTo>
                  <a:pt x="1730" y="286"/>
                </a:lnTo>
                <a:lnTo>
                  <a:pt x="1730" y="284"/>
                </a:lnTo>
                <a:lnTo>
                  <a:pt x="1730" y="268"/>
                </a:lnTo>
                <a:lnTo>
                  <a:pt x="1730" y="266"/>
                </a:lnTo>
                <a:lnTo>
                  <a:pt x="1730" y="264"/>
                </a:lnTo>
                <a:lnTo>
                  <a:pt x="1731" y="271"/>
                </a:lnTo>
                <a:lnTo>
                  <a:pt x="1731" y="273"/>
                </a:lnTo>
                <a:lnTo>
                  <a:pt x="1731" y="302"/>
                </a:lnTo>
                <a:lnTo>
                  <a:pt x="1732" y="303"/>
                </a:lnTo>
                <a:lnTo>
                  <a:pt x="1732" y="324"/>
                </a:lnTo>
                <a:lnTo>
                  <a:pt x="1732" y="326"/>
                </a:lnTo>
                <a:lnTo>
                  <a:pt x="1732" y="338"/>
                </a:lnTo>
                <a:lnTo>
                  <a:pt x="1733" y="339"/>
                </a:lnTo>
                <a:lnTo>
                  <a:pt x="1733" y="347"/>
                </a:lnTo>
                <a:lnTo>
                  <a:pt x="1733" y="348"/>
                </a:lnTo>
                <a:lnTo>
                  <a:pt x="1734" y="354"/>
                </a:lnTo>
                <a:lnTo>
                  <a:pt x="1734" y="355"/>
                </a:lnTo>
                <a:lnTo>
                  <a:pt x="1734" y="355"/>
                </a:lnTo>
                <a:lnTo>
                  <a:pt x="1734" y="361"/>
                </a:lnTo>
                <a:lnTo>
                  <a:pt x="1734" y="361"/>
                </a:lnTo>
                <a:lnTo>
                  <a:pt x="1735" y="366"/>
                </a:lnTo>
                <a:lnTo>
                  <a:pt x="1735" y="365"/>
                </a:lnTo>
                <a:lnTo>
                  <a:pt x="1735" y="370"/>
                </a:lnTo>
                <a:lnTo>
                  <a:pt x="1736" y="370"/>
                </a:lnTo>
                <a:lnTo>
                  <a:pt x="1736" y="377"/>
                </a:lnTo>
                <a:lnTo>
                  <a:pt x="1736" y="378"/>
                </a:lnTo>
                <a:lnTo>
                  <a:pt x="1736" y="384"/>
                </a:lnTo>
                <a:lnTo>
                  <a:pt x="1736" y="383"/>
                </a:lnTo>
                <a:lnTo>
                  <a:pt x="1737" y="315"/>
                </a:lnTo>
                <a:lnTo>
                  <a:pt x="1737" y="300"/>
                </a:lnTo>
                <a:lnTo>
                  <a:pt x="1738" y="125"/>
                </a:lnTo>
                <a:lnTo>
                  <a:pt x="1738" y="115"/>
                </a:lnTo>
                <a:lnTo>
                  <a:pt x="1738" y="86"/>
                </a:lnTo>
                <a:lnTo>
                  <a:pt x="1738" y="126"/>
                </a:lnTo>
                <a:lnTo>
                  <a:pt x="1738" y="137"/>
                </a:lnTo>
                <a:lnTo>
                  <a:pt x="1739" y="247"/>
                </a:lnTo>
                <a:lnTo>
                  <a:pt x="1739" y="253"/>
                </a:lnTo>
                <a:lnTo>
                  <a:pt x="1739" y="286"/>
                </a:lnTo>
                <a:lnTo>
                  <a:pt x="1739" y="287"/>
                </a:lnTo>
                <a:lnTo>
                  <a:pt x="1740" y="292"/>
                </a:lnTo>
                <a:lnTo>
                  <a:pt x="1740" y="293"/>
                </a:lnTo>
                <a:lnTo>
                  <a:pt x="1740" y="306"/>
                </a:lnTo>
                <a:lnTo>
                  <a:pt x="1741" y="306"/>
                </a:lnTo>
                <a:lnTo>
                  <a:pt x="1741" y="292"/>
                </a:lnTo>
                <a:lnTo>
                  <a:pt x="1741" y="290"/>
                </a:lnTo>
                <a:lnTo>
                  <a:pt x="1741" y="267"/>
                </a:lnTo>
                <a:lnTo>
                  <a:pt x="1741" y="267"/>
                </a:lnTo>
                <a:lnTo>
                  <a:pt x="1742" y="265"/>
                </a:lnTo>
                <a:lnTo>
                  <a:pt x="1742" y="264"/>
                </a:lnTo>
                <a:lnTo>
                  <a:pt x="1742" y="275"/>
                </a:lnTo>
                <a:lnTo>
                  <a:pt x="1742" y="279"/>
                </a:lnTo>
                <a:lnTo>
                  <a:pt x="1743" y="308"/>
                </a:lnTo>
                <a:lnTo>
                  <a:pt x="1743" y="310"/>
                </a:lnTo>
                <a:lnTo>
                  <a:pt x="1743" y="329"/>
                </a:lnTo>
                <a:lnTo>
                  <a:pt x="1743" y="329"/>
                </a:lnTo>
                <a:lnTo>
                  <a:pt x="1744" y="340"/>
                </a:lnTo>
                <a:lnTo>
                  <a:pt x="1744" y="342"/>
                </a:lnTo>
                <a:lnTo>
                  <a:pt x="1744" y="341"/>
                </a:lnTo>
                <a:lnTo>
                  <a:pt x="1744" y="349"/>
                </a:lnTo>
                <a:lnTo>
                  <a:pt x="1745" y="350"/>
                </a:lnTo>
                <a:lnTo>
                  <a:pt x="1745" y="355"/>
                </a:lnTo>
                <a:lnTo>
                  <a:pt x="1745" y="355"/>
                </a:lnTo>
                <a:lnTo>
                  <a:pt x="1745" y="356"/>
                </a:lnTo>
                <a:lnTo>
                  <a:pt x="1745" y="361"/>
                </a:lnTo>
                <a:lnTo>
                  <a:pt x="1745" y="361"/>
                </a:lnTo>
                <a:lnTo>
                  <a:pt x="1746" y="361"/>
                </a:lnTo>
                <a:lnTo>
                  <a:pt x="1746" y="361"/>
                </a:lnTo>
                <a:lnTo>
                  <a:pt x="1746" y="365"/>
                </a:lnTo>
                <a:lnTo>
                  <a:pt x="1746" y="365"/>
                </a:lnTo>
                <a:lnTo>
                  <a:pt x="1747" y="372"/>
                </a:lnTo>
                <a:lnTo>
                  <a:pt x="1747" y="372"/>
                </a:lnTo>
                <a:lnTo>
                  <a:pt x="1747" y="381"/>
                </a:lnTo>
                <a:lnTo>
                  <a:pt x="1747" y="380"/>
                </a:lnTo>
                <a:lnTo>
                  <a:pt x="1747" y="380"/>
                </a:lnTo>
                <a:lnTo>
                  <a:pt x="1748" y="332"/>
                </a:lnTo>
                <a:lnTo>
                  <a:pt x="1748" y="319"/>
                </a:lnTo>
                <a:lnTo>
                  <a:pt x="1748" y="141"/>
                </a:lnTo>
                <a:lnTo>
                  <a:pt x="1749" y="128"/>
                </a:lnTo>
                <a:lnTo>
                  <a:pt x="1749" y="83"/>
                </a:lnTo>
                <a:lnTo>
                  <a:pt x="1749" y="108"/>
                </a:lnTo>
                <a:lnTo>
                  <a:pt x="1749" y="118"/>
                </a:lnTo>
                <a:lnTo>
                  <a:pt x="1749" y="233"/>
                </a:lnTo>
                <a:lnTo>
                  <a:pt x="1750" y="240"/>
                </a:lnTo>
                <a:lnTo>
                  <a:pt x="1750" y="280"/>
                </a:lnTo>
                <a:lnTo>
                  <a:pt x="1750" y="280"/>
                </a:lnTo>
                <a:lnTo>
                  <a:pt x="1751" y="283"/>
                </a:lnTo>
                <a:lnTo>
                  <a:pt x="1751" y="283"/>
                </a:lnTo>
                <a:lnTo>
                  <a:pt x="1751" y="285"/>
                </a:lnTo>
                <a:lnTo>
                  <a:pt x="1751" y="302"/>
                </a:lnTo>
                <a:lnTo>
                  <a:pt x="1751" y="303"/>
                </a:lnTo>
                <a:lnTo>
                  <a:pt x="1752" y="296"/>
                </a:lnTo>
                <a:lnTo>
                  <a:pt x="1752" y="294"/>
                </a:lnTo>
                <a:lnTo>
                  <a:pt x="1752" y="273"/>
                </a:lnTo>
                <a:lnTo>
                  <a:pt x="1752" y="273"/>
                </a:lnTo>
                <a:lnTo>
                  <a:pt x="1752" y="269"/>
                </a:lnTo>
                <a:lnTo>
                  <a:pt x="1753" y="277"/>
                </a:lnTo>
                <a:lnTo>
                  <a:pt x="1753" y="280"/>
                </a:lnTo>
                <a:lnTo>
                  <a:pt x="1753" y="309"/>
                </a:lnTo>
                <a:lnTo>
                  <a:pt x="1754" y="311"/>
                </a:lnTo>
                <a:lnTo>
                  <a:pt x="1754" y="330"/>
                </a:lnTo>
                <a:lnTo>
                  <a:pt x="1754" y="332"/>
                </a:lnTo>
                <a:lnTo>
                  <a:pt x="1754" y="344"/>
                </a:lnTo>
                <a:lnTo>
                  <a:pt x="1755" y="345"/>
                </a:lnTo>
                <a:lnTo>
                  <a:pt x="1755" y="353"/>
                </a:lnTo>
                <a:lnTo>
                  <a:pt x="1755" y="354"/>
                </a:lnTo>
                <a:lnTo>
                  <a:pt x="1756" y="362"/>
                </a:lnTo>
                <a:lnTo>
                  <a:pt x="1756" y="362"/>
                </a:lnTo>
                <a:lnTo>
                  <a:pt x="1756" y="368"/>
                </a:lnTo>
                <a:lnTo>
                  <a:pt x="1756" y="368"/>
                </a:lnTo>
                <a:lnTo>
                  <a:pt x="1757" y="373"/>
                </a:lnTo>
                <a:lnTo>
                  <a:pt x="1757" y="373"/>
                </a:lnTo>
                <a:lnTo>
                  <a:pt x="1757" y="372"/>
                </a:lnTo>
                <a:lnTo>
                  <a:pt x="1757" y="376"/>
                </a:lnTo>
                <a:lnTo>
                  <a:pt x="1757" y="376"/>
                </a:lnTo>
                <a:lnTo>
                  <a:pt x="1758" y="377"/>
                </a:lnTo>
                <a:lnTo>
                  <a:pt x="1758" y="376"/>
                </a:lnTo>
                <a:lnTo>
                  <a:pt x="1758" y="383"/>
                </a:lnTo>
                <a:lnTo>
                  <a:pt x="1758" y="384"/>
                </a:lnTo>
                <a:lnTo>
                  <a:pt x="1758" y="383"/>
                </a:lnTo>
                <a:lnTo>
                  <a:pt x="1758" y="389"/>
                </a:lnTo>
                <a:lnTo>
                  <a:pt x="1758" y="389"/>
                </a:lnTo>
                <a:lnTo>
                  <a:pt x="1759" y="389"/>
                </a:lnTo>
                <a:lnTo>
                  <a:pt x="1759" y="303"/>
                </a:lnTo>
                <a:lnTo>
                  <a:pt x="1759" y="287"/>
                </a:lnTo>
                <a:lnTo>
                  <a:pt x="1760" y="126"/>
                </a:lnTo>
                <a:lnTo>
                  <a:pt x="1760" y="113"/>
                </a:lnTo>
                <a:lnTo>
                  <a:pt x="1760" y="84"/>
                </a:lnTo>
                <a:lnTo>
                  <a:pt x="1760" y="123"/>
                </a:lnTo>
                <a:lnTo>
                  <a:pt x="1760" y="133"/>
                </a:lnTo>
                <a:lnTo>
                  <a:pt x="1761" y="238"/>
                </a:lnTo>
                <a:lnTo>
                  <a:pt x="1761" y="245"/>
                </a:lnTo>
                <a:lnTo>
                  <a:pt x="1761" y="277"/>
                </a:lnTo>
                <a:lnTo>
                  <a:pt x="1762" y="277"/>
                </a:lnTo>
                <a:lnTo>
                  <a:pt x="1762" y="276"/>
                </a:lnTo>
                <a:lnTo>
                  <a:pt x="1762" y="281"/>
                </a:lnTo>
                <a:lnTo>
                  <a:pt x="1762" y="281"/>
                </a:lnTo>
                <a:lnTo>
                  <a:pt x="1762" y="299"/>
                </a:lnTo>
                <a:lnTo>
                  <a:pt x="1762" y="299"/>
                </a:lnTo>
                <a:lnTo>
                  <a:pt x="1762" y="300"/>
                </a:lnTo>
                <a:lnTo>
                  <a:pt x="1763" y="303"/>
                </a:lnTo>
                <a:lnTo>
                  <a:pt x="1763" y="297"/>
                </a:lnTo>
                <a:lnTo>
                  <a:pt x="1763" y="296"/>
                </a:lnTo>
                <a:lnTo>
                  <a:pt x="1764" y="278"/>
                </a:lnTo>
                <a:lnTo>
                  <a:pt x="1764" y="277"/>
                </a:lnTo>
                <a:lnTo>
                  <a:pt x="1764" y="274"/>
                </a:lnTo>
                <a:lnTo>
                  <a:pt x="1764" y="280"/>
                </a:lnTo>
                <a:lnTo>
                  <a:pt x="1764" y="282"/>
                </a:lnTo>
                <a:lnTo>
                  <a:pt x="1765" y="311"/>
                </a:lnTo>
                <a:lnTo>
                  <a:pt x="1765" y="313"/>
                </a:lnTo>
                <a:lnTo>
                  <a:pt x="1765" y="331"/>
                </a:lnTo>
                <a:lnTo>
                  <a:pt x="1765" y="332"/>
                </a:lnTo>
                <a:lnTo>
                  <a:pt x="1766" y="345"/>
                </a:lnTo>
                <a:lnTo>
                  <a:pt x="1766" y="345"/>
                </a:lnTo>
                <a:lnTo>
                  <a:pt x="1766" y="347"/>
                </a:lnTo>
                <a:lnTo>
                  <a:pt x="1766" y="355"/>
                </a:lnTo>
                <a:lnTo>
                  <a:pt x="1766" y="355"/>
                </a:lnTo>
                <a:lnTo>
                  <a:pt x="1767" y="355"/>
                </a:lnTo>
                <a:lnTo>
                  <a:pt x="1767" y="363"/>
                </a:lnTo>
                <a:lnTo>
                  <a:pt x="1767" y="363"/>
                </a:lnTo>
                <a:lnTo>
                  <a:pt x="1767" y="370"/>
                </a:lnTo>
                <a:lnTo>
                  <a:pt x="1767" y="369"/>
                </a:lnTo>
                <a:lnTo>
                  <a:pt x="1768" y="370"/>
                </a:lnTo>
                <a:lnTo>
                  <a:pt x="1768" y="374"/>
                </a:lnTo>
                <a:lnTo>
                  <a:pt x="1768" y="374"/>
                </a:lnTo>
                <a:lnTo>
                  <a:pt x="1768" y="374"/>
                </a:lnTo>
                <a:lnTo>
                  <a:pt x="1769" y="378"/>
                </a:lnTo>
                <a:lnTo>
                  <a:pt x="1769" y="379"/>
                </a:lnTo>
                <a:lnTo>
                  <a:pt x="1769" y="385"/>
                </a:lnTo>
                <a:lnTo>
                  <a:pt x="1769" y="387"/>
                </a:lnTo>
                <a:lnTo>
                  <a:pt x="1769" y="386"/>
                </a:lnTo>
                <a:lnTo>
                  <a:pt x="1770" y="393"/>
                </a:lnTo>
                <a:lnTo>
                  <a:pt x="1770" y="392"/>
                </a:lnTo>
                <a:lnTo>
                  <a:pt x="1770" y="392"/>
                </a:lnTo>
                <a:lnTo>
                  <a:pt x="1770" y="319"/>
                </a:lnTo>
                <a:lnTo>
                  <a:pt x="1771" y="303"/>
                </a:lnTo>
                <a:lnTo>
                  <a:pt x="1771" y="143"/>
                </a:lnTo>
                <a:lnTo>
                  <a:pt x="1771" y="131"/>
                </a:lnTo>
                <a:lnTo>
                  <a:pt x="1771" y="95"/>
                </a:lnTo>
                <a:lnTo>
                  <a:pt x="1771" y="126"/>
                </a:lnTo>
                <a:lnTo>
                  <a:pt x="1772" y="137"/>
                </a:lnTo>
                <a:lnTo>
                  <a:pt x="1772" y="249"/>
                </a:lnTo>
                <a:lnTo>
                  <a:pt x="1772" y="256"/>
                </a:lnTo>
                <a:lnTo>
                  <a:pt x="1773" y="294"/>
                </a:lnTo>
                <a:lnTo>
                  <a:pt x="1773" y="294"/>
                </a:lnTo>
                <a:lnTo>
                  <a:pt x="1773" y="295"/>
                </a:lnTo>
                <a:lnTo>
                  <a:pt x="1773" y="295"/>
                </a:lnTo>
                <a:lnTo>
                  <a:pt x="1773" y="299"/>
                </a:lnTo>
                <a:lnTo>
                  <a:pt x="1773" y="298"/>
                </a:lnTo>
                <a:lnTo>
                  <a:pt x="1773" y="299"/>
                </a:lnTo>
                <a:lnTo>
                  <a:pt x="1774" y="313"/>
                </a:lnTo>
                <a:lnTo>
                  <a:pt x="1774" y="313"/>
                </a:lnTo>
                <a:lnTo>
                  <a:pt x="1774" y="314"/>
                </a:lnTo>
                <a:lnTo>
                  <a:pt x="1774" y="301"/>
                </a:lnTo>
                <a:lnTo>
                  <a:pt x="1775" y="298"/>
                </a:lnTo>
                <a:lnTo>
                  <a:pt x="1775" y="273"/>
                </a:lnTo>
                <a:lnTo>
                  <a:pt x="1775" y="272"/>
                </a:lnTo>
                <a:lnTo>
                  <a:pt x="1775" y="270"/>
                </a:lnTo>
                <a:lnTo>
                  <a:pt x="1775" y="284"/>
                </a:lnTo>
                <a:lnTo>
                  <a:pt x="1776" y="287"/>
                </a:lnTo>
                <a:lnTo>
                  <a:pt x="1776" y="317"/>
                </a:lnTo>
                <a:lnTo>
                  <a:pt x="1776" y="319"/>
                </a:lnTo>
                <a:lnTo>
                  <a:pt x="1777" y="335"/>
                </a:lnTo>
                <a:lnTo>
                  <a:pt x="1777" y="335"/>
                </a:lnTo>
                <a:lnTo>
                  <a:pt x="1777" y="346"/>
                </a:lnTo>
                <a:lnTo>
                  <a:pt x="1777" y="346"/>
                </a:lnTo>
                <a:lnTo>
                  <a:pt x="1778" y="354"/>
                </a:lnTo>
                <a:lnTo>
                  <a:pt x="1778" y="354"/>
                </a:lnTo>
                <a:lnTo>
                  <a:pt x="1778" y="355"/>
                </a:lnTo>
                <a:lnTo>
                  <a:pt x="1778" y="361"/>
                </a:lnTo>
                <a:lnTo>
                  <a:pt x="1778" y="362"/>
                </a:lnTo>
                <a:lnTo>
                  <a:pt x="1779" y="367"/>
                </a:lnTo>
                <a:lnTo>
                  <a:pt x="1779" y="368"/>
                </a:lnTo>
                <a:lnTo>
                  <a:pt x="1779" y="368"/>
                </a:lnTo>
                <a:lnTo>
                  <a:pt x="1779" y="370"/>
                </a:lnTo>
                <a:lnTo>
                  <a:pt x="1780" y="372"/>
                </a:lnTo>
                <a:lnTo>
                  <a:pt x="1780" y="378"/>
                </a:lnTo>
                <a:lnTo>
                  <a:pt x="1780" y="379"/>
                </a:lnTo>
                <a:lnTo>
                  <a:pt x="1780" y="385"/>
                </a:lnTo>
                <a:lnTo>
                  <a:pt x="1780" y="385"/>
                </a:lnTo>
                <a:lnTo>
                  <a:pt x="1781" y="385"/>
                </a:lnTo>
                <a:lnTo>
                  <a:pt x="1781" y="326"/>
                </a:lnTo>
                <a:lnTo>
                  <a:pt x="1781" y="310"/>
                </a:lnTo>
                <a:lnTo>
                  <a:pt x="1782" y="125"/>
                </a:lnTo>
                <a:lnTo>
                  <a:pt x="1782" y="114"/>
                </a:lnTo>
                <a:lnTo>
                  <a:pt x="1782" y="84"/>
                </a:lnTo>
                <a:lnTo>
                  <a:pt x="1782" y="127"/>
                </a:lnTo>
                <a:lnTo>
                  <a:pt x="1782" y="139"/>
                </a:lnTo>
                <a:lnTo>
                  <a:pt x="1783" y="240"/>
                </a:lnTo>
                <a:lnTo>
                  <a:pt x="1783" y="248"/>
                </a:lnTo>
                <a:lnTo>
                  <a:pt x="1783" y="285"/>
                </a:lnTo>
                <a:lnTo>
                  <a:pt x="1784" y="285"/>
                </a:lnTo>
                <a:lnTo>
                  <a:pt x="1784" y="293"/>
                </a:lnTo>
                <a:lnTo>
                  <a:pt x="1784" y="294"/>
                </a:lnTo>
                <a:lnTo>
                  <a:pt x="1784" y="309"/>
                </a:lnTo>
                <a:lnTo>
                  <a:pt x="1784" y="309"/>
                </a:lnTo>
                <a:lnTo>
                  <a:pt x="1785" y="309"/>
                </a:lnTo>
                <a:lnTo>
                  <a:pt x="1785" y="309"/>
                </a:lnTo>
                <a:lnTo>
                  <a:pt x="1785" y="300"/>
                </a:lnTo>
                <a:lnTo>
                  <a:pt x="1785" y="298"/>
                </a:lnTo>
                <a:lnTo>
                  <a:pt x="1786" y="277"/>
                </a:lnTo>
                <a:lnTo>
                  <a:pt x="1786" y="276"/>
                </a:lnTo>
                <a:lnTo>
                  <a:pt x="1786" y="274"/>
                </a:lnTo>
                <a:lnTo>
                  <a:pt x="1786" y="281"/>
                </a:lnTo>
                <a:lnTo>
                  <a:pt x="1786" y="284"/>
                </a:lnTo>
                <a:lnTo>
                  <a:pt x="1787" y="313"/>
                </a:lnTo>
                <a:lnTo>
                  <a:pt x="1787" y="315"/>
                </a:lnTo>
                <a:lnTo>
                  <a:pt x="1787" y="336"/>
                </a:lnTo>
                <a:lnTo>
                  <a:pt x="1788" y="337"/>
                </a:lnTo>
                <a:lnTo>
                  <a:pt x="1788" y="348"/>
                </a:lnTo>
                <a:lnTo>
                  <a:pt x="1788" y="349"/>
                </a:lnTo>
                <a:lnTo>
                  <a:pt x="1788" y="355"/>
                </a:lnTo>
                <a:lnTo>
                  <a:pt x="1788" y="355"/>
                </a:lnTo>
                <a:lnTo>
                  <a:pt x="1788" y="357"/>
                </a:lnTo>
                <a:lnTo>
                  <a:pt x="1789" y="363"/>
                </a:lnTo>
                <a:lnTo>
                  <a:pt x="1789" y="363"/>
                </a:lnTo>
                <a:lnTo>
                  <a:pt x="1789" y="365"/>
                </a:lnTo>
                <a:lnTo>
                  <a:pt x="1790" y="370"/>
                </a:lnTo>
                <a:lnTo>
                  <a:pt x="1790" y="371"/>
                </a:lnTo>
                <a:lnTo>
                  <a:pt x="1790" y="375"/>
                </a:lnTo>
                <a:lnTo>
                  <a:pt x="1790" y="375"/>
                </a:lnTo>
                <a:lnTo>
                  <a:pt x="1790" y="375"/>
                </a:lnTo>
                <a:lnTo>
                  <a:pt x="1791" y="379"/>
                </a:lnTo>
                <a:lnTo>
                  <a:pt x="1791" y="379"/>
                </a:lnTo>
                <a:lnTo>
                  <a:pt x="1791" y="386"/>
                </a:lnTo>
                <a:lnTo>
                  <a:pt x="1791" y="387"/>
                </a:lnTo>
                <a:lnTo>
                  <a:pt x="1792" y="392"/>
                </a:lnTo>
                <a:lnTo>
                  <a:pt x="1792" y="391"/>
                </a:lnTo>
                <a:lnTo>
                  <a:pt x="1792" y="388"/>
                </a:lnTo>
                <a:lnTo>
                  <a:pt x="1792" y="278"/>
                </a:lnTo>
                <a:lnTo>
                  <a:pt x="1793" y="260"/>
                </a:lnTo>
                <a:lnTo>
                  <a:pt x="1793" y="99"/>
                </a:lnTo>
                <a:lnTo>
                  <a:pt x="1793" y="92"/>
                </a:lnTo>
                <a:lnTo>
                  <a:pt x="1793" y="83"/>
                </a:lnTo>
                <a:lnTo>
                  <a:pt x="1793" y="151"/>
                </a:lnTo>
                <a:lnTo>
                  <a:pt x="1794" y="161"/>
                </a:lnTo>
                <a:lnTo>
                  <a:pt x="1794" y="247"/>
                </a:lnTo>
                <a:lnTo>
                  <a:pt x="1794" y="252"/>
                </a:lnTo>
                <a:lnTo>
                  <a:pt x="1795" y="278"/>
                </a:lnTo>
                <a:lnTo>
                  <a:pt x="1795" y="278"/>
                </a:lnTo>
                <a:lnTo>
                  <a:pt x="1795" y="279"/>
                </a:lnTo>
                <a:lnTo>
                  <a:pt x="1795" y="279"/>
                </a:lnTo>
                <a:lnTo>
                  <a:pt x="1795" y="284"/>
                </a:lnTo>
                <a:lnTo>
                  <a:pt x="1795" y="284"/>
                </a:lnTo>
                <a:lnTo>
                  <a:pt x="1796" y="300"/>
                </a:lnTo>
                <a:lnTo>
                  <a:pt x="1796" y="300"/>
                </a:lnTo>
                <a:lnTo>
                  <a:pt x="1796" y="301"/>
                </a:lnTo>
                <a:lnTo>
                  <a:pt x="1796" y="292"/>
                </a:lnTo>
                <a:lnTo>
                  <a:pt x="1797" y="291"/>
                </a:lnTo>
                <a:lnTo>
                  <a:pt x="1797" y="274"/>
                </a:lnTo>
                <a:lnTo>
                  <a:pt x="1797" y="273"/>
                </a:lnTo>
                <a:lnTo>
                  <a:pt x="1797" y="271"/>
                </a:lnTo>
                <a:lnTo>
                  <a:pt x="1797" y="282"/>
                </a:lnTo>
                <a:lnTo>
                  <a:pt x="1798" y="284"/>
                </a:lnTo>
                <a:lnTo>
                  <a:pt x="1798" y="311"/>
                </a:lnTo>
                <a:lnTo>
                  <a:pt x="1798" y="314"/>
                </a:lnTo>
                <a:lnTo>
                  <a:pt x="1799" y="332"/>
                </a:lnTo>
                <a:lnTo>
                  <a:pt x="1799" y="333"/>
                </a:lnTo>
                <a:lnTo>
                  <a:pt x="1799" y="345"/>
                </a:lnTo>
                <a:lnTo>
                  <a:pt x="1799" y="346"/>
                </a:lnTo>
                <a:lnTo>
                  <a:pt x="1800" y="353"/>
                </a:lnTo>
                <a:lnTo>
                  <a:pt x="1800" y="353"/>
                </a:lnTo>
                <a:lnTo>
                  <a:pt x="1800" y="360"/>
                </a:lnTo>
                <a:lnTo>
                  <a:pt x="1801" y="361"/>
                </a:lnTo>
                <a:lnTo>
                  <a:pt x="1801" y="366"/>
                </a:lnTo>
                <a:lnTo>
                  <a:pt x="1801" y="367"/>
                </a:lnTo>
                <a:lnTo>
                  <a:pt x="1801" y="372"/>
                </a:lnTo>
                <a:lnTo>
                  <a:pt x="1801" y="371"/>
                </a:lnTo>
                <a:lnTo>
                  <a:pt x="1802" y="372"/>
                </a:lnTo>
                <a:lnTo>
                  <a:pt x="1802" y="377"/>
                </a:lnTo>
                <a:lnTo>
                  <a:pt x="1802" y="376"/>
                </a:lnTo>
                <a:lnTo>
                  <a:pt x="1802" y="377"/>
                </a:lnTo>
                <a:lnTo>
                  <a:pt x="1803" y="383"/>
                </a:lnTo>
                <a:lnTo>
                  <a:pt x="1803" y="385"/>
                </a:lnTo>
                <a:lnTo>
                  <a:pt x="1803" y="392"/>
                </a:lnTo>
                <a:lnTo>
                  <a:pt x="1803" y="391"/>
                </a:lnTo>
                <a:lnTo>
                  <a:pt x="1804" y="327"/>
                </a:lnTo>
                <a:lnTo>
                  <a:pt x="1804" y="312"/>
                </a:lnTo>
                <a:lnTo>
                  <a:pt x="1804" y="131"/>
                </a:lnTo>
                <a:lnTo>
                  <a:pt x="1804" y="119"/>
                </a:lnTo>
                <a:lnTo>
                  <a:pt x="1805" y="86"/>
                </a:lnTo>
                <a:lnTo>
                  <a:pt x="1805" y="120"/>
                </a:lnTo>
                <a:lnTo>
                  <a:pt x="1805" y="131"/>
                </a:lnTo>
                <a:lnTo>
                  <a:pt x="1805" y="242"/>
                </a:lnTo>
                <a:lnTo>
                  <a:pt x="1806" y="249"/>
                </a:lnTo>
                <a:lnTo>
                  <a:pt x="1806" y="282"/>
                </a:lnTo>
                <a:lnTo>
                  <a:pt x="1806" y="283"/>
                </a:lnTo>
                <a:lnTo>
                  <a:pt x="1806" y="287"/>
                </a:lnTo>
                <a:lnTo>
                  <a:pt x="1807" y="288"/>
                </a:lnTo>
                <a:lnTo>
                  <a:pt x="1807" y="304"/>
                </a:lnTo>
                <a:lnTo>
                  <a:pt x="1807" y="305"/>
                </a:lnTo>
                <a:lnTo>
                  <a:pt x="1807" y="305"/>
                </a:lnTo>
                <a:lnTo>
                  <a:pt x="1808" y="298"/>
                </a:lnTo>
                <a:lnTo>
                  <a:pt x="1808" y="295"/>
                </a:lnTo>
                <a:lnTo>
                  <a:pt x="1808" y="274"/>
                </a:lnTo>
                <a:lnTo>
                  <a:pt x="1808" y="272"/>
                </a:lnTo>
                <a:lnTo>
                  <a:pt x="1808" y="270"/>
                </a:lnTo>
                <a:lnTo>
                  <a:pt x="1809" y="277"/>
                </a:lnTo>
                <a:lnTo>
                  <a:pt x="1809" y="279"/>
                </a:lnTo>
                <a:lnTo>
                  <a:pt x="1809" y="307"/>
                </a:lnTo>
                <a:lnTo>
                  <a:pt x="1810" y="310"/>
                </a:lnTo>
                <a:lnTo>
                  <a:pt x="1810" y="329"/>
                </a:lnTo>
                <a:lnTo>
                  <a:pt x="1810" y="330"/>
                </a:lnTo>
                <a:lnTo>
                  <a:pt x="1810" y="342"/>
                </a:lnTo>
                <a:lnTo>
                  <a:pt x="1811" y="343"/>
                </a:lnTo>
                <a:lnTo>
                  <a:pt x="1811" y="352"/>
                </a:lnTo>
                <a:lnTo>
                  <a:pt x="1811" y="352"/>
                </a:lnTo>
                <a:lnTo>
                  <a:pt x="1812" y="357"/>
                </a:lnTo>
                <a:lnTo>
                  <a:pt x="1812" y="357"/>
                </a:lnTo>
                <a:lnTo>
                  <a:pt x="1812" y="363"/>
                </a:lnTo>
                <a:lnTo>
                  <a:pt x="1812" y="364"/>
                </a:lnTo>
                <a:lnTo>
                  <a:pt x="1813" y="367"/>
                </a:lnTo>
                <a:lnTo>
                  <a:pt x="1813" y="367"/>
                </a:lnTo>
                <a:lnTo>
                  <a:pt x="1813" y="368"/>
                </a:lnTo>
                <a:lnTo>
                  <a:pt x="1813" y="367"/>
                </a:lnTo>
                <a:lnTo>
                  <a:pt x="1813" y="371"/>
                </a:lnTo>
                <a:lnTo>
                  <a:pt x="1814" y="372"/>
                </a:lnTo>
                <a:lnTo>
                  <a:pt x="1814" y="372"/>
                </a:lnTo>
                <a:lnTo>
                  <a:pt x="1814" y="378"/>
                </a:lnTo>
                <a:lnTo>
                  <a:pt x="1814" y="378"/>
                </a:lnTo>
                <a:lnTo>
                  <a:pt x="1814" y="383"/>
                </a:lnTo>
                <a:lnTo>
                  <a:pt x="1814" y="380"/>
                </a:lnTo>
                <a:lnTo>
                  <a:pt x="1814" y="377"/>
                </a:lnTo>
                <a:lnTo>
                  <a:pt x="1815" y="254"/>
                </a:lnTo>
                <a:lnTo>
                  <a:pt x="1815" y="237"/>
                </a:lnTo>
                <a:lnTo>
                  <a:pt x="1815" y="96"/>
                </a:lnTo>
                <a:lnTo>
                  <a:pt x="1816" y="92"/>
                </a:lnTo>
                <a:lnTo>
                  <a:pt x="1816" y="89"/>
                </a:lnTo>
                <a:lnTo>
                  <a:pt x="1816" y="177"/>
                </a:lnTo>
                <a:lnTo>
                  <a:pt x="1816" y="188"/>
                </a:lnTo>
                <a:lnTo>
                  <a:pt x="1817" y="272"/>
                </a:lnTo>
                <a:lnTo>
                  <a:pt x="1817" y="276"/>
                </a:lnTo>
                <a:lnTo>
                  <a:pt x="1817" y="296"/>
                </a:lnTo>
                <a:lnTo>
                  <a:pt x="1817" y="296"/>
                </a:lnTo>
                <a:lnTo>
                  <a:pt x="1818" y="308"/>
                </a:lnTo>
                <a:lnTo>
                  <a:pt x="1818" y="308"/>
                </a:lnTo>
                <a:lnTo>
                  <a:pt x="1818" y="312"/>
                </a:lnTo>
                <a:lnTo>
                  <a:pt x="1818" y="310"/>
                </a:lnTo>
                <a:lnTo>
                  <a:pt x="1819" y="309"/>
                </a:lnTo>
                <a:lnTo>
                  <a:pt x="1819" y="285"/>
                </a:lnTo>
                <a:lnTo>
                  <a:pt x="1819" y="282"/>
                </a:lnTo>
                <a:lnTo>
                  <a:pt x="1819" y="270"/>
                </a:lnTo>
                <a:lnTo>
                  <a:pt x="1819" y="271"/>
                </a:lnTo>
                <a:lnTo>
                  <a:pt x="1820" y="271"/>
                </a:lnTo>
                <a:lnTo>
                  <a:pt x="1820" y="295"/>
                </a:lnTo>
                <a:lnTo>
                  <a:pt x="1820" y="298"/>
                </a:lnTo>
                <a:lnTo>
                  <a:pt x="1821" y="325"/>
                </a:lnTo>
                <a:lnTo>
                  <a:pt x="1821" y="326"/>
                </a:lnTo>
                <a:lnTo>
                  <a:pt x="1821" y="340"/>
                </a:lnTo>
                <a:lnTo>
                  <a:pt x="1821" y="342"/>
                </a:lnTo>
                <a:lnTo>
                  <a:pt x="1822" y="351"/>
                </a:lnTo>
                <a:lnTo>
                  <a:pt x="1822" y="351"/>
                </a:lnTo>
                <a:lnTo>
                  <a:pt x="1822" y="351"/>
                </a:lnTo>
                <a:lnTo>
                  <a:pt x="1822" y="358"/>
                </a:lnTo>
                <a:lnTo>
                  <a:pt x="1823" y="358"/>
                </a:lnTo>
                <a:lnTo>
                  <a:pt x="1823" y="364"/>
                </a:lnTo>
                <a:lnTo>
                  <a:pt x="1823" y="365"/>
                </a:lnTo>
                <a:lnTo>
                  <a:pt x="1823" y="371"/>
                </a:lnTo>
                <a:lnTo>
                  <a:pt x="1824" y="372"/>
                </a:lnTo>
                <a:lnTo>
                  <a:pt x="1824" y="376"/>
                </a:lnTo>
                <a:lnTo>
                  <a:pt x="1824" y="376"/>
                </a:lnTo>
                <a:lnTo>
                  <a:pt x="1824" y="375"/>
                </a:lnTo>
                <a:lnTo>
                  <a:pt x="1825" y="381"/>
                </a:lnTo>
                <a:lnTo>
                  <a:pt x="1825" y="381"/>
                </a:lnTo>
                <a:lnTo>
                  <a:pt x="1825" y="388"/>
                </a:lnTo>
                <a:lnTo>
                  <a:pt x="1825" y="388"/>
                </a:lnTo>
                <a:lnTo>
                  <a:pt x="1825" y="388"/>
                </a:lnTo>
                <a:lnTo>
                  <a:pt x="1826" y="391"/>
                </a:lnTo>
                <a:lnTo>
                  <a:pt x="1826" y="389"/>
                </a:lnTo>
                <a:lnTo>
                  <a:pt x="1826" y="387"/>
                </a:lnTo>
                <a:lnTo>
                  <a:pt x="1826" y="255"/>
                </a:lnTo>
                <a:lnTo>
                  <a:pt x="1827" y="237"/>
                </a:lnTo>
                <a:lnTo>
                  <a:pt x="1827" y="89"/>
                </a:lnTo>
                <a:lnTo>
                  <a:pt x="1827" y="84"/>
                </a:lnTo>
                <a:lnTo>
                  <a:pt x="1827" y="83"/>
                </a:lnTo>
                <a:lnTo>
                  <a:pt x="1827" y="163"/>
                </a:lnTo>
                <a:lnTo>
                  <a:pt x="1828" y="174"/>
                </a:lnTo>
                <a:lnTo>
                  <a:pt x="1828" y="258"/>
                </a:lnTo>
                <a:lnTo>
                  <a:pt x="1828" y="262"/>
                </a:lnTo>
                <a:lnTo>
                  <a:pt x="1828" y="280"/>
                </a:lnTo>
                <a:lnTo>
                  <a:pt x="1828" y="279"/>
                </a:lnTo>
                <a:lnTo>
                  <a:pt x="1829" y="286"/>
                </a:lnTo>
                <a:lnTo>
                  <a:pt x="1829" y="287"/>
                </a:lnTo>
                <a:lnTo>
                  <a:pt x="1830" y="300"/>
                </a:lnTo>
                <a:lnTo>
                  <a:pt x="1830" y="300"/>
                </a:lnTo>
                <a:lnTo>
                  <a:pt x="1830" y="300"/>
                </a:lnTo>
                <a:lnTo>
                  <a:pt x="1830" y="291"/>
                </a:lnTo>
                <a:lnTo>
                  <a:pt x="1830" y="288"/>
                </a:lnTo>
                <a:lnTo>
                  <a:pt x="1831" y="274"/>
                </a:lnTo>
                <a:lnTo>
                  <a:pt x="1831" y="274"/>
                </a:lnTo>
                <a:lnTo>
                  <a:pt x="1831" y="274"/>
                </a:lnTo>
                <a:lnTo>
                  <a:pt x="1831" y="273"/>
                </a:lnTo>
                <a:lnTo>
                  <a:pt x="1831" y="287"/>
                </a:lnTo>
                <a:lnTo>
                  <a:pt x="1832" y="289"/>
                </a:lnTo>
                <a:lnTo>
                  <a:pt x="1832" y="315"/>
                </a:lnTo>
                <a:lnTo>
                  <a:pt x="1832" y="316"/>
                </a:lnTo>
                <a:lnTo>
                  <a:pt x="1832" y="334"/>
                </a:lnTo>
                <a:lnTo>
                  <a:pt x="1833" y="335"/>
                </a:lnTo>
                <a:lnTo>
                  <a:pt x="1833" y="347"/>
                </a:lnTo>
                <a:lnTo>
                  <a:pt x="1833" y="347"/>
                </a:lnTo>
                <a:lnTo>
                  <a:pt x="1833" y="348"/>
                </a:lnTo>
                <a:lnTo>
                  <a:pt x="1834" y="356"/>
                </a:lnTo>
                <a:lnTo>
                  <a:pt x="1834" y="356"/>
                </a:lnTo>
                <a:lnTo>
                  <a:pt x="1834" y="363"/>
                </a:lnTo>
                <a:lnTo>
                  <a:pt x="1834" y="363"/>
                </a:lnTo>
                <a:lnTo>
                  <a:pt x="1835" y="368"/>
                </a:lnTo>
                <a:lnTo>
                  <a:pt x="1835" y="367"/>
                </a:lnTo>
                <a:lnTo>
                  <a:pt x="1835" y="368"/>
                </a:lnTo>
                <a:lnTo>
                  <a:pt x="1835" y="374"/>
                </a:lnTo>
                <a:lnTo>
                  <a:pt x="1835" y="374"/>
                </a:lnTo>
                <a:lnTo>
                  <a:pt x="1836" y="375"/>
                </a:lnTo>
                <a:lnTo>
                  <a:pt x="1836" y="375"/>
                </a:lnTo>
                <a:lnTo>
                  <a:pt x="1836" y="378"/>
                </a:lnTo>
                <a:lnTo>
                  <a:pt x="1836" y="378"/>
                </a:lnTo>
                <a:lnTo>
                  <a:pt x="1836" y="384"/>
                </a:lnTo>
                <a:lnTo>
                  <a:pt x="1837" y="386"/>
                </a:lnTo>
                <a:lnTo>
                  <a:pt x="1837" y="385"/>
                </a:lnTo>
                <a:lnTo>
                  <a:pt x="1837" y="392"/>
                </a:lnTo>
                <a:lnTo>
                  <a:pt x="1837" y="393"/>
                </a:lnTo>
                <a:lnTo>
                  <a:pt x="1838" y="361"/>
                </a:lnTo>
                <a:lnTo>
                  <a:pt x="1838" y="349"/>
                </a:lnTo>
                <a:lnTo>
                  <a:pt x="1838" y="167"/>
                </a:lnTo>
                <a:lnTo>
                  <a:pt x="1838" y="153"/>
                </a:lnTo>
                <a:lnTo>
                  <a:pt x="1839" y="89"/>
                </a:lnTo>
                <a:lnTo>
                  <a:pt x="1839" y="98"/>
                </a:lnTo>
                <a:lnTo>
                  <a:pt x="1839" y="108"/>
                </a:lnTo>
                <a:lnTo>
                  <a:pt x="1839" y="221"/>
                </a:lnTo>
                <a:lnTo>
                  <a:pt x="1840" y="229"/>
                </a:lnTo>
                <a:lnTo>
                  <a:pt x="1840" y="281"/>
                </a:lnTo>
                <a:lnTo>
                  <a:pt x="1840" y="282"/>
                </a:lnTo>
                <a:lnTo>
                  <a:pt x="1840" y="289"/>
                </a:lnTo>
                <a:lnTo>
                  <a:pt x="1840" y="289"/>
                </a:lnTo>
                <a:lnTo>
                  <a:pt x="1841" y="304"/>
                </a:lnTo>
                <a:lnTo>
                  <a:pt x="1841" y="304"/>
                </a:lnTo>
                <a:lnTo>
                  <a:pt x="1841" y="309"/>
                </a:lnTo>
                <a:lnTo>
                  <a:pt x="1841" y="306"/>
                </a:lnTo>
                <a:lnTo>
                  <a:pt x="1842" y="304"/>
                </a:lnTo>
                <a:lnTo>
                  <a:pt x="1842" y="284"/>
                </a:lnTo>
                <a:lnTo>
                  <a:pt x="1842" y="282"/>
                </a:lnTo>
                <a:lnTo>
                  <a:pt x="1843" y="275"/>
                </a:lnTo>
                <a:lnTo>
                  <a:pt x="1843" y="278"/>
                </a:lnTo>
                <a:lnTo>
                  <a:pt x="1843" y="279"/>
                </a:lnTo>
                <a:lnTo>
                  <a:pt x="1843" y="303"/>
                </a:lnTo>
                <a:lnTo>
                  <a:pt x="1843" y="305"/>
                </a:lnTo>
                <a:lnTo>
                  <a:pt x="1844" y="328"/>
                </a:lnTo>
                <a:lnTo>
                  <a:pt x="1844" y="330"/>
                </a:lnTo>
                <a:lnTo>
                  <a:pt x="1844" y="345"/>
                </a:lnTo>
                <a:lnTo>
                  <a:pt x="1845" y="345"/>
                </a:lnTo>
                <a:lnTo>
                  <a:pt x="1845" y="356"/>
                </a:lnTo>
                <a:lnTo>
                  <a:pt x="1845" y="355"/>
                </a:lnTo>
                <a:lnTo>
                  <a:pt x="1845" y="363"/>
                </a:lnTo>
                <a:lnTo>
                  <a:pt x="1846" y="364"/>
                </a:lnTo>
                <a:lnTo>
                  <a:pt x="1846" y="363"/>
                </a:lnTo>
                <a:lnTo>
                  <a:pt x="1846" y="368"/>
                </a:lnTo>
                <a:lnTo>
                  <a:pt x="1846" y="369"/>
                </a:lnTo>
                <a:lnTo>
                  <a:pt x="1847" y="374"/>
                </a:lnTo>
                <a:lnTo>
                  <a:pt x="1847" y="373"/>
                </a:lnTo>
                <a:lnTo>
                  <a:pt x="1847" y="375"/>
                </a:lnTo>
                <a:lnTo>
                  <a:pt x="1847" y="374"/>
                </a:lnTo>
                <a:lnTo>
                  <a:pt x="1847" y="379"/>
                </a:lnTo>
                <a:lnTo>
                  <a:pt x="1847" y="379"/>
                </a:lnTo>
                <a:lnTo>
                  <a:pt x="1847" y="379"/>
                </a:lnTo>
                <a:lnTo>
                  <a:pt x="1848" y="384"/>
                </a:lnTo>
                <a:lnTo>
                  <a:pt x="1848" y="384"/>
                </a:lnTo>
                <a:lnTo>
                  <a:pt x="1848" y="391"/>
                </a:lnTo>
                <a:lnTo>
                  <a:pt x="1849" y="391"/>
                </a:lnTo>
                <a:lnTo>
                  <a:pt x="1849" y="393"/>
                </a:lnTo>
                <a:lnTo>
                  <a:pt x="1849" y="381"/>
                </a:lnTo>
                <a:lnTo>
                  <a:pt x="1849" y="374"/>
                </a:lnTo>
                <a:lnTo>
                  <a:pt x="1849" y="212"/>
                </a:lnTo>
                <a:lnTo>
                  <a:pt x="1850" y="195"/>
                </a:lnTo>
                <a:lnTo>
                  <a:pt x="1850" y="100"/>
                </a:lnTo>
                <a:lnTo>
                  <a:pt x="1850" y="100"/>
                </a:lnTo>
                <a:lnTo>
                  <a:pt x="1850" y="104"/>
                </a:lnTo>
                <a:lnTo>
                  <a:pt x="1851" y="215"/>
                </a:lnTo>
                <a:lnTo>
                  <a:pt x="1851" y="224"/>
                </a:lnTo>
                <a:lnTo>
                  <a:pt x="1851" y="291"/>
                </a:lnTo>
                <a:lnTo>
                  <a:pt x="1851" y="294"/>
                </a:lnTo>
                <a:lnTo>
                  <a:pt x="1852" y="306"/>
                </a:lnTo>
                <a:lnTo>
                  <a:pt x="1852" y="305"/>
                </a:lnTo>
                <a:lnTo>
                  <a:pt x="1852" y="307"/>
                </a:lnTo>
                <a:lnTo>
                  <a:pt x="1852" y="306"/>
                </a:lnTo>
                <a:lnTo>
                  <a:pt x="1852" y="318"/>
                </a:lnTo>
                <a:lnTo>
                  <a:pt x="1853" y="319"/>
                </a:lnTo>
                <a:lnTo>
                  <a:pt x="1853" y="320"/>
                </a:lnTo>
                <a:lnTo>
                  <a:pt x="1853" y="312"/>
                </a:lnTo>
                <a:lnTo>
                  <a:pt x="1853" y="311"/>
                </a:lnTo>
                <a:lnTo>
                  <a:pt x="1853" y="281"/>
                </a:lnTo>
                <a:lnTo>
                  <a:pt x="1854" y="281"/>
                </a:lnTo>
                <a:lnTo>
                  <a:pt x="1854" y="272"/>
                </a:lnTo>
                <a:lnTo>
                  <a:pt x="1854" y="276"/>
                </a:lnTo>
                <a:lnTo>
                  <a:pt x="1854" y="277"/>
                </a:lnTo>
                <a:lnTo>
                  <a:pt x="1854" y="305"/>
                </a:lnTo>
                <a:lnTo>
                  <a:pt x="1854" y="308"/>
                </a:lnTo>
                <a:lnTo>
                  <a:pt x="1855" y="333"/>
                </a:lnTo>
                <a:lnTo>
                  <a:pt x="1855" y="334"/>
                </a:lnTo>
                <a:lnTo>
                  <a:pt x="1856" y="347"/>
                </a:lnTo>
                <a:lnTo>
                  <a:pt x="1856" y="346"/>
                </a:lnTo>
                <a:lnTo>
                  <a:pt x="1856" y="348"/>
                </a:lnTo>
                <a:lnTo>
                  <a:pt x="1856" y="356"/>
                </a:lnTo>
                <a:lnTo>
                  <a:pt x="1856" y="357"/>
                </a:lnTo>
                <a:lnTo>
                  <a:pt x="1857" y="364"/>
                </a:lnTo>
                <a:lnTo>
                  <a:pt x="1857" y="365"/>
                </a:lnTo>
                <a:lnTo>
                  <a:pt x="1857" y="371"/>
                </a:lnTo>
                <a:lnTo>
                  <a:pt x="1858" y="371"/>
                </a:lnTo>
                <a:lnTo>
                  <a:pt x="1858" y="376"/>
                </a:lnTo>
                <a:lnTo>
                  <a:pt x="1858" y="375"/>
                </a:lnTo>
                <a:lnTo>
                  <a:pt x="1858" y="379"/>
                </a:lnTo>
                <a:lnTo>
                  <a:pt x="1858" y="379"/>
                </a:lnTo>
                <a:lnTo>
                  <a:pt x="1859" y="380"/>
                </a:lnTo>
                <a:lnTo>
                  <a:pt x="1859" y="379"/>
                </a:lnTo>
                <a:lnTo>
                  <a:pt x="1859" y="387"/>
                </a:lnTo>
                <a:lnTo>
                  <a:pt x="1859" y="389"/>
                </a:lnTo>
                <a:lnTo>
                  <a:pt x="1859" y="389"/>
                </a:lnTo>
                <a:lnTo>
                  <a:pt x="1860" y="393"/>
                </a:lnTo>
                <a:lnTo>
                  <a:pt x="1860" y="389"/>
                </a:lnTo>
                <a:lnTo>
                  <a:pt x="1860" y="388"/>
                </a:lnTo>
                <a:lnTo>
                  <a:pt x="1860" y="267"/>
                </a:lnTo>
                <a:lnTo>
                  <a:pt x="1860" y="249"/>
                </a:lnTo>
                <a:lnTo>
                  <a:pt x="1861" y="109"/>
                </a:lnTo>
                <a:lnTo>
                  <a:pt x="1861" y="102"/>
                </a:lnTo>
                <a:lnTo>
                  <a:pt x="1861" y="92"/>
                </a:lnTo>
                <a:lnTo>
                  <a:pt x="1861" y="153"/>
                </a:lnTo>
                <a:lnTo>
                  <a:pt x="1862" y="164"/>
                </a:lnTo>
                <a:lnTo>
                  <a:pt x="1862" y="256"/>
                </a:lnTo>
                <a:lnTo>
                  <a:pt x="1862" y="261"/>
                </a:lnTo>
                <a:lnTo>
                  <a:pt x="1862" y="284"/>
                </a:lnTo>
                <a:lnTo>
                  <a:pt x="1863" y="285"/>
                </a:lnTo>
                <a:lnTo>
                  <a:pt x="1863" y="293"/>
                </a:lnTo>
                <a:lnTo>
                  <a:pt x="1863" y="293"/>
                </a:lnTo>
                <a:lnTo>
                  <a:pt x="1864" y="307"/>
                </a:lnTo>
                <a:lnTo>
                  <a:pt x="1864" y="307"/>
                </a:lnTo>
                <a:lnTo>
                  <a:pt x="1864" y="308"/>
                </a:lnTo>
                <a:lnTo>
                  <a:pt x="1864" y="298"/>
                </a:lnTo>
                <a:lnTo>
                  <a:pt x="1864" y="296"/>
                </a:lnTo>
                <a:lnTo>
                  <a:pt x="1865" y="278"/>
                </a:lnTo>
                <a:lnTo>
                  <a:pt x="1865" y="278"/>
                </a:lnTo>
                <a:lnTo>
                  <a:pt x="1865" y="277"/>
                </a:lnTo>
                <a:lnTo>
                  <a:pt x="1865" y="288"/>
                </a:lnTo>
                <a:lnTo>
                  <a:pt x="1865" y="291"/>
                </a:lnTo>
                <a:lnTo>
                  <a:pt x="1866" y="318"/>
                </a:lnTo>
                <a:lnTo>
                  <a:pt x="1866" y="320"/>
                </a:lnTo>
                <a:lnTo>
                  <a:pt x="1866" y="336"/>
                </a:lnTo>
                <a:lnTo>
                  <a:pt x="1866" y="337"/>
                </a:lnTo>
                <a:lnTo>
                  <a:pt x="1867" y="349"/>
                </a:lnTo>
                <a:lnTo>
                  <a:pt x="1867" y="351"/>
                </a:lnTo>
                <a:lnTo>
                  <a:pt x="1867" y="359"/>
                </a:lnTo>
                <a:lnTo>
                  <a:pt x="1868" y="360"/>
                </a:lnTo>
                <a:lnTo>
                  <a:pt x="1868" y="367"/>
                </a:lnTo>
                <a:lnTo>
                  <a:pt x="1868" y="366"/>
                </a:lnTo>
                <a:lnTo>
                  <a:pt x="1868" y="367"/>
                </a:lnTo>
                <a:lnTo>
                  <a:pt x="1869" y="373"/>
                </a:lnTo>
                <a:lnTo>
                  <a:pt x="1869" y="373"/>
                </a:lnTo>
                <a:lnTo>
                  <a:pt x="1869" y="379"/>
                </a:lnTo>
                <a:lnTo>
                  <a:pt x="1869" y="379"/>
                </a:lnTo>
                <a:lnTo>
                  <a:pt x="1870" y="384"/>
                </a:lnTo>
                <a:lnTo>
                  <a:pt x="1870" y="383"/>
                </a:lnTo>
                <a:lnTo>
                  <a:pt x="1870" y="388"/>
                </a:lnTo>
                <a:lnTo>
                  <a:pt x="1871" y="389"/>
                </a:lnTo>
                <a:lnTo>
                  <a:pt x="1871" y="396"/>
                </a:lnTo>
                <a:lnTo>
                  <a:pt x="1871" y="396"/>
                </a:lnTo>
                <a:lnTo>
                  <a:pt x="1871" y="344"/>
                </a:lnTo>
                <a:lnTo>
                  <a:pt x="1872" y="329"/>
                </a:lnTo>
                <a:lnTo>
                  <a:pt x="1872" y="160"/>
                </a:lnTo>
                <a:lnTo>
                  <a:pt x="1872" y="148"/>
                </a:lnTo>
                <a:lnTo>
                  <a:pt x="1873" y="93"/>
                </a:lnTo>
                <a:lnTo>
                  <a:pt x="1873" y="108"/>
                </a:lnTo>
                <a:lnTo>
                  <a:pt x="1873" y="115"/>
                </a:lnTo>
                <a:lnTo>
                  <a:pt x="1873" y="227"/>
                </a:lnTo>
                <a:lnTo>
                  <a:pt x="1873" y="234"/>
                </a:lnTo>
                <a:lnTo>
                  <a:pt x="1874" y="280"/>
                </a:lnTo>
                <a:lnTo>
                  <a:pt x="1874" y="282"/>
                </a:lnTo>
                <a:lnTo>
                  <a:pt x="1874" y="288"/>
                </a:lnTo>
                <a:lnTo>
                  <a:pt x="1875" y="289"/>
                </a:lnTo>
                <a:lnTo>
                  <a:pt x="1875" y="303"/>
                </a:lnTo>
                <a:lnTo>
                  <a:pt x="1875" y="304"/>
                </a:lnTo>
                <a:lnTo>
                  <a:pt x="1875" y="309"/>
                </a:lnTo>
                <a:lnTo>
                  <a:pt x="1875" y="308"/>
                </a:lnTo>
                <a:lnTo>
                  <a:pt x="1876" y="307"/>
                </a:lnTo>
                <a:lnTo>
                  <a:pt x="1876" y="287"/>
                </a:lnTo>
                <a:lnTo>
                  <a:pt x="1876" y="285"/>
                </a:lnTo>
                <a:lnTo>
                  <a:pt x="1877" y="279"/>
                </a:lnTo>
                <a:lnTo>
                  <a:pt x="1877" y="282"/>
                </a:lnTo>
                <a:lnTo>
                  <a:pt x="1877" y="282"/>
                </a:lnTo>
                <a:lnTo>
                  <a:pt x="1877" y="305"/>
                </a:lnTo>
                <a:lnTo>
                  <a:pt x="1877" y="308"/>
                </a:lnTo>
                <a:lnTo>
                  <a:pt x="1878" y="329"/>
                </a:lnTo>
                <a:lnTo>
                  <a:pt x="1878" y="330"/>
                </a:lnTo>
                <a:lnTo>
                  <a:pt x="1878" y="345"/>
                </a:lnTo>
                <a:lnTo>
                  <a:pt x="1878" y="346"/>
                </a:lnTo>
                <a:lnTo>
                  <a:pt x="1879" y="356"/>
                </a:lnTo>
                <a:lnTo>
                  <a:pt x="1879" y="356"/>
                </a:lnTo>
                <a:lnTo>
                  <a:pt x="1879" y="357"/>
                </a:lnTo>
                <a:lnTo>
                  <a:pt x="1879" y="363"/>
                </a:lnTo>
                <a:lnTo>
                  <a:pt x="1879" y="363"/>
                </a:lnTo>
                <a:lnTo>
                  <a:pt x="1880" y="364"/>
                </a:lnTo>
                <a:lnTo>
                  <a:pt x="1880" y="371"/>
                </a:lnTo>
                <a:lnTo>
                  <a:pt x="1880" y="370"/>
                </a:lnTo>
                <a:lnTo>
                  <a:pt x="1880" y="374"/>
                </a:lnTo>
                <a:lnTo>
                  <a:pt x="1880" y="374"/>
                </a:lnTo>
                <a:lnTo>
                  <a:pt x="1880" y="375"/>
                </a:lnTo>
                <a:lnTo>
                  <a:pt x="1881" y="380"/>
                </a:lnTo>
                <a:lnTo>
                  <a:pt x="1881" y="380"/>
                </a:lnTo>
                <a:lnTo>
                  <a:pt x="1882" y="386"/>
                </a:lnTo>
                <a:lnTo>
                  <a:pt x="1882" y="386"/>
                </a:lnTo>
                <a:lnTo>
                  <a:pt x="1882" y="391"/>
                </a:lnTo>
                <a:lnTo>
                  <a:pt x="1882" y="392"/>
                </a:lnTo>
                <a:lnTo>
                  <a:pt x="1883" y="396"/>
                </a:lnTo>
                <a:lnTo>
                  <a:pt x="1883" y="396"/>
                </a:lnTo>
                <a:lnTo>
                  <a:pt x="1883" y="396"/>
                </a:lnTo>
                <a:lnTo>
                  <a:pt x="1883" y="296"/>
                </a:lnTo>
                <a:lnTo>
                  <a:pt x="1884" y="279"/>
                </a:lnTo>
                <a:lnTo>
                  <a:pt x="1884" y="127"/>
                </a:lnTo>
                <a:lnTo>
                  <a:pt x="1884" y="119"/>
                </a:lnTo>
                <a:lnTo>
                  <a:pt x="1884" y="101"/>
                </a:lnTo>
                <a:lnTo>
                  <a:pt x="1884" y="149"/>
                </a:lnTo>
                <a:lnTo>
                  <a:pt x="1885" y="161"/>
                </a:lnTo>
                <a:lnTo>
                  <a:pt x="1885" y="266"/>
                </a:lnTo>
                <a:lnTo>
                  <a:pt x="1885" y="272"/>
                </a:lnTo>
                <a:lnTo>
                  <a:pt x="1886" y="303"/>
                </a:lnTo>
                <a:lnTo>
                  <a:pt x="1886" y="303"/>
                </a:lnTo>
                <a:lnTo>
                  <a:pt x="1886" y="309"/>
                </a:lnTo>
                <a:lnTo>
                  <a:pt x="1886" y="311"/>
                </a:lnTo>
                <a:lnTo>
                  <a:pt x="1887" y="318"/>
                </a:lnTo>
                <a:lnTo>
                  <a:pt x="1887" y="318"/>
                </a:lnTo>
                <a:lnTo>
                  <a:pt x="1887" y="299"/>
                </a:lnTo>
                <a:lnTo>
                  <a:pt x="1888" y="296"/>
                </a:lnTo>
                <a:lnTo>
                  <a:pt x="1888" y="275"/>
                </a:lnTo>
                <a:lnTo>
                  <a:pt x="1888" y="274"/>
                </a:lnTo>
                <a:lnTo>
                  <a:pt x="1888" y="274"/>
                </a:lnTo>
                <a:lnTo>
                  <a:pt x="1888" y="288"/>
                </a:lnTo>
                <a:lnTo>
                  <a:pt x="1889" y="290"/>
                </a:lnTo>
                <a:lnTo>
                  <a:pt x="1889" y="319"/>
                </a:lnTo>
                <a:lnTo>
                  <a:pt x="1889" y="321"/>
                </a:lnTo>
                <a:lnTo>
                  <a:pt x="1890" y="338"/>
                </a:lnTo>
                <a:lnTo>
                  <a:pt x="1890" y="339"/>
                </a:lnTo>
                <a:lnTo>
                  <a:pt x="1890" y="348"/>
                </a:lnTo>
                <a:lnTo>
                  <a:pt x="1890" y="351"/>
                </a:lnTo>
                <a:lnTo>
                  <a:pt x="1891" y="358"/>
                </a:lnTo>
                <a:lnTo>
                  <a:pt x="1891" y="358"/>
                </a:lnTo>
                <a:lnTo>
                  <a:pt x="1891" y="360"/>
                </a:lnTo>
                <a:lnTo>
                  <a:pt x="1891" y="359"/>
                </a:lnTo>
                <a:lnTo>
                  <a:pt x="1891" y="365"/>
                </a:lnTo>
                <a:lnTo>
                  <a:pt x="1891" y="366"/>
                </a:lnTo>
                <a:lnTo>
                  <a:pt x="1892" y="371"/>
                </a:lnTo>
                <a:lnTo>
                  <a:pt x="1892" y="371"/>
                </a:lnTo>
                <a:lnTo>
                  <a:pt x="1892" y="375"/>
                </a:lnTo>
                <a:lnTo>
                  <a:pt x="1892" y="375"/>
                </a:lnTo>
                <a:lnTo>
                  <a:pt x="1892" y="377"/>
                </a:lnTo>
                <a:lnTo>
                  <a:pt x="1893" y="376"/>
                </a:lnTo>
                <a:lnTo>
                  <a:pt x="1893" y="381"/>
                </a:lnTo>
                <a:lnTo>
                  <a:pt x="1893" y="381"/>
                </a:lnTo>
                <a:lnTo>
                  <a:pt x="1893" y="387"/>
                </a:lnTo>
                <a:lnTo>
                  <a:pt x="1894" y="388"/>
                </a:lnTo>
                <a:lnTo>
                  <a:pt x="1894" y="391"/>
                </a:lnTo>
                <a:lnTo>
                  <a:pt x="1894" y="383"/>
                </a:lnTo>
                <a:lnTo>
                  <a:pt x="1894" y="378"/>
                </a:lnTo>
                <a:lnTo>
                  <a:pt x="1895" y="223"/>
                </a:lnTo>
                <a:lnTo>
                  <a:pt x="1895" y="206"/>
                </a:lnTo>
                <a:lnTo>
                  <a:pt x="1895" y="95"/>
                </a:lnTo>
                <a:lnTo>
                  <a:pt x="1895" y="92"/>
                </a:lnTo>
                <a:lnTo>
                  <a:pt x="1896" y="180"/>
                </a:lnTo>
                <a:lnTo>
                  <a:pt x="1896" y="192"/>
                </a:lnTo>
                <a:lnTo>
                  <a:pt x="1896" y="270"/>
                </a:lnTo>
                <a:lnTo>
                  <a:pt x="1897" y="274"/>
                </a:lnTo>
                <a:lnTo>
                  <a:pt x="1897" y="291"/>
                </a:lnTo>
                <a:lnTo>
                  <a:pt x="1897" y="290"/>
                </a:lnTo>
                <a:lnTo>
                  <a:pt x="1897" y="299"/>
                </a:lnTo>
                <a:lnTo>
                  <a:pt x="1898" y="301"/>
                </a:lnTo>
                <a:lnTo>
                  <a:pt x="1898" y="309"/>
                </a:lnTo>
                <a:lnTo>
                  <a:pt x="1898" y="308"/>
                </a:lnTo>
                <a:lnTo>
                  <a:pt x="1898" y="308"/>
                </a:lnTo>
                <a:lnTo>
                  <a:pt x="1899" y="292"/>
                </a:lnTo>
                <a:lnTo>
                  <a:pt x="1899" y="289"/>
                </a:lnTo>
                <a:lnTo>
                  <a:pt x="1899" y="275"/>
                </a:lnTo>
                <a:lnTo>
                  <a:pt x="1899" y="276"/>
                </a:lnTo>
                <a:lnTo>
                  <a:pt x="1900" y="295"/>
                </a:lnTo>
                <a:lnTo>
                  <a:pt x="1900" y="297"/>
                </a:lnTo>
                <a:lnTo>
                  <a:pt x="1900" y="324"/>
                </a:lnTo>
                <a:lnTo>
                  <a:pt x="1901" y="325"/>
                </a:lnTo>
                <a:lnTo>
                  <a:pt x="1901" y="338"/>
                </a:lnTo>
                <a:lnTo>
                  <a:pt x="1901" y="340"/>
                </a:lnTo>
                <a:lnTo>
                  <a:pt x="1901" y="351"/>
                </a:lnTo>
                <a:lnTo>
                  <a:pt x="1902" y="351"/>
                </a:lnTo>
                <a:lnTo>
                  <a:pt x="1902" y="360"/>
                </a:lnTo>
                <a:lnTo>
                  <a:pt x="1902" y="361"/>
                </a:lnTo>
                <a:lnTo>
                  <a:pt x="1902" y="360"/>
                </a:lnTo>
                <a:lnTo>
                  <a:pt x="1903" y="367"/>
                </a:lnTo>
                <a:lnTo>
                  <a:pt x="1903" y="365"/>
                </a:lnTo>
                <a:lnTo>
                  <a:pt x="1903" y="367"/>
                </a:lnTo>
                <a:lnTo>
                  <a:pt x="1903" y="372"/>
                </a:lnTo>
                <a:lnTo>
                  <a:pt x="1903" y="372"/>
                </a:lnTo>
                <a:lnTo>
                  <a:pt x="1903" y="372"/>
                </a:lnTo>
                <a:lnTo>
                  <a:pt x="1904" y="378"/>
                </a:lnTo>
                <a:lnTo>
                  <a:pt x="1904" y="380"/>
                </a:lnTo>
                <a:lnTo>
                  <a:pt x="1904" y="379"/>
                </a:lnTo>
                <a:lnTo>
                  <a:pt x="1904" y="383"/>
                </a:lnTo>
                <a:lnTo>
                  <a:pt x="1904" y="383"/>
                </a:lnTo>
                <a:lnTo>
                  <a:pt x="1904" y="383"/>
                </a:lnTo>
                <a:lnTo>
                  <a:pt x="1905" y="389"/>
                </a:lnTo>
                <a:lnTo>
                  <a:pt x="1905" y="390"/>
                </a:lnTo>
                <a:lnTo>
                  <a:pt x="1905" y="396"/>
                </a:lnTo>
                <a:lnTo>
                  <a:pt x="1906" y="396"/>
                </a:lnTo>
                <a:lnTo>
                  <a:pt x="1906" y="344"/>
                </a:lnTo>
                <a:lnTo>
                  <a:pt x="1906" y="329"/>
                </a:lnTo>
                <a:lnTo>
                  <a:pt x="1906" y="151"/>
                </a:lnTo>
                <a:lnTo>
                  <a:pt x="1906" y="138"/>
                </a:lnTo>
                <a:lnTo>
                  <a:pt x="1907" y="91"/>
                </a:lnTo>
                <a:lnTo>
                  <a:pt x="1907" y="111"/>
                </a:lnTo>
                <a:lnTo>
                  <a:pt x="1907" y="120"/>
                </a:lnTo>
                <a:lnTo>
                  <a:pt x="1908" y="228"/>
                </a:lnTo>
                <a:lnTo>
                  <a:pt x="1908" y="236"/>
                </a:lnTo>
                <a:lnTo>
                  <a:pt x="1908" y="279"/>
                </a:lnTo>
                <a:lnTo>
                  <a:pt x="1908" y="281"/>
                </a:lnTo>
                <a:lnTo>
                  <a:pt x="1909" y="288"/>
                </a:lnTo>
                <a:lnTo>
                  <a:pt x="1909" y="288"/>
                </a:lnTo>
                <a:lnTo>
                  <a:pt x="1909" y="305"/>
                </a:lnTo>
                <a:lnTo>
                  <a:pt x="1910" y="305"/>
                </a:lnTo>
                <a:lnTo>
                  <a:pt x="1910" y="311"/>
                </a:lnTo>
                <a:lnTo>
                  <a:pt x="1910" y="309"/>
                </a:lnTo>
                <a:lnTo>
                  <a:pt x="1910" y="308"/>
                </a:lnTo>
                <a:lnTo>
                  <a:pt x="1910" y="289"/>
                </a:lnTo>
                <a:lnTo>
                  <a:pt x="1911" y="287"/>
                </a:lnTo>
                <a:lnTo>
                  <a:pt x="1911" y="278"/>
                </a:lnTo>
                <a:lnTo>
                  <a:pt x="1911" y="280"/>
                </a:lnTo>
                <a:lnTo>
                  <a:pt x="1911" y="281"/>
                </a:lnTo>
                <a:lnTo>
                  <a:pt x="1912" y="304"/>
                </a:lnTo>
                <a:lnTo>
                  <a:pt x="1912" y="306"/>
                </a:lnTo>
                <a:lnTo>
                  <a:pt x="1912" y="329"/>
                </a:lnTo>
                <a:lnTo>
                  <a:pt x="1912" y="331"/>
                </a:lnTo>
                <a:lnTo>
                  <a:pt x="1913" y="344"/>
                </a:lnTo>
                <a:lnTo>
                  <a:pt x="1913" y="346"/>
                </a:lnTo>
                <a:lnTo>
                  <a:pt x="1913" y="356"/>
                </a:lnTo>
                <a:lnTo>
                  <a:pt x="1914" y="356"/>
                </a:lnTo>
                <a:lnTo>
                  <a:pt x="1914" y="364"/>
                </a:lnTo>
                <a:lnTo>
                  <a:pt x="1914" y="365"/>
                </a:lnTo>
                <a:lnTo>
                  <a:pt x="1914" y="370"/>
                </a:lnTo>
                <a:lnTo>
                  <a:pt x="1915" y="372"/>
                </a:lnTo>
                <a:lnTo>
                  <a:pt x="1915" y="370"/>
                </a:lnTo>
                <a:lnTo>
                  <a:pt x="1915" y="377"/>
                </a:lnTo>
                <a:lnTo>
                  <a:pt x="1915" y="377"/>
                </a:lnTo>
                <a:lnTo>
                  <a:pt x="1915" y="383"/>
                </a:lnTo>
                <a:lnTo>
                  <a:pt x="1915" y="382"/>
                </a:lnTo>
                <a:lnTo>
                  <a:pt x="1916" y="387"/>
                </a:lnTo>
                <a:lnTo>
                  <a:pt x="1916" y="387"/>
                </a:lnTo>
                <a:lnTo>
                  <a:pt x="1916" y="389"/>
                </a:lnTo>
                <a:lnTo>
                  <a:pt x="1916" y="388"/>
                </a:lnTo>
                <a:lnTo>
                  <a:pt x="1917" y="394"/>
                </a:lnTo>
                <a:lnTo>
                  <a:pt x="1917" y="394"/>
                </a:lnTo>
                <a:lnTo>
                  <a:pt x="1917" y="398"/>
                </a:lnTo>
                <a:lnTo>
                  <a:pt x="1917" y="396"/>
                </a:lnTo>
                <a:lnTo>
                  <a:pt x="1917" y="394"/>
                </a:lnTo>
                <a:lnTo>
                  <a:pt x="1918" y="279"/>
                </a:lnTo>
                <a:lnTo>
                  <a:pt x="1918" y="262"/>
                </a:lnTo>
                <a:lnTo>
                  <a:pt x="1918" y="121"/>
                </a:lnTo>
                <a:lnTo>
                  <a:pt x="1918" y="113"/>
                </a:lnTo>
                <a:lnTo>
                  <a:pt x="1919" y="103"/>
                </a:lnTo>
                <a:lnTo>
                  <a:pt x="1919" y="158"/>
                </a:lnTo>
                <a:lnTo>
                  <a:pt x="1919" y="169"/>
                </a:lnTo>
                <a:lnTo>
                  <a:pt x="1919" y="265"/>
                </a:lnTo>
                <a:lnTo>
                  <a:pt x="1920" y="270"/>
                </a:lnTo>
                <a:lnTo>
                  <a:pt x="1920" y="299"/>
                </a:lnTo>
                <a:lnTo>
                  <a:pt x="1920" y="300"/>
                </a:lnTo>
                <a:lnTo>
                  <a:pt x="1920" y="300"/>
                </a:lnTo>
                <a:lnTo>
                  <a:pt x="1921" y="307"/>
                </a:lnTo>
                <a:lnTo>
                  <a:pt x="1921" y="309"/>
                </a:lnTo>
                <a:lnTo>
                  <a:pt x="1921" y="319"/>
                </a:lnTo>
                <a:lnTo>
                  <a:pt x="1921" y="319"/>
                </a:lnTo>
                <a:lnTo>
                  <a:pt x="1922" y="305"/>
                </a:lnTo>
                <a:lnTo>
                  <a:pt x="1922" y="302"/>
                </a:lnTo>
                <a:lnTo>
                  <a:pt x="1922" y="281"/>
                </a:lnTo>
                <a:lnTo>
                  <a:pt x="1923" y="281"/>
                </a:lnTo>
                <a:lnTo>
                  <a:pt x="1923" y="280"/>
                </a:lnTo>
                <a:lnTo>
                  <a:pt x="1923" y="288"/>
                </a:lnTo>
                <a:lnTo>
                  <a:pt x="1923" y="291"/>
                </a:lnTo>
                <a:lnTo>
                  <a:pt x="1923" y="319"/>
                </a:lnTo>
                <a:lnTo>
                  <a:pt x="1924" y="322"/>
                </a:lnTo>
                <a:lnTo>
                  <a:pt x="1924" y="339"/>
                </a:lnTo>
                <a:lnTo>
                  <a:pt x="1924" y="340"/>
                </a:lnTo>
                <a:lnTo>
                  <a:pt x="1925" y="351"/>
                </a:lnTo>
                <a:lnTo>
                  <a:pt x="1925" y="352"/>
                </a:lnTo>
                <a:lnTo>
                  <a:pt x="1925" y="360"/>
                </a:lnTo>
                <a:lnTo>
                  <a:pt x="1925" y="360"/>
                </a:lnTo>
                <a:lnTo>
                  <a:pt x="1925" y="361"/>
                </a:lnTo>
                <a:lnTo>
                  <a:pt x="1926" y="367"/>
                </a:lnTo>
                <a:lnTo>
                  <a:pt x="1926" y="367"/>
                </a:lnTo>
                <a:lnTo>
                  <a:pt x="1926" y="374"/>
                </a:lnTo>
                <a:lnTo>
                  <a:pt x="1927" y="373"/>
                </a:lnTo>
                <a:lnTo>
                  <a:pt x="1927" y="372"/>
                </a:lnTo>
                <a:lnTo>
                  <a:pt x="1927" y="376"/>
                </a:lnTo>
                <a:lnTo>
                  <a:pt x="1927" y="377"/>
                </a:lnTo>
                <a:lnTo>
                  <a:pt x="1927" y="380"/>
                </a:lnTo>
                <a:lnTo>
                  <a:pt x="1928" y="381"/>
                </a:lnTo>
                <a:lnTo>
                  <a:pt x="1928" y="381"/>
                </a:lnTo>
                <a:lnTo>
                  <a:pt x="1928" y="386"/>
                </a:lnTo>
                <a:lnTo>
                  <a:pt x="1928" y="386"/>
                </a:lnTo>
                <a:lnTo>
                  <a:pt x="1928" y="387"/>
                </a:lnTo>
                <a:lnTo>
                  <a:pt x="1928" y="389"/>
                </a:lnTo>
                <a:lnTo>
                  <a:pt x="1928" y="385"/>
                </a:lnTo>
                <a:lnTo>
                  <a:pt x="1929" y="383"/>
                </a:lnTo>
                <a:lnTo>
                  <a:pt x="1929" y="254"/>
                </a:lnTo>
                <a:lnTo>
                  <a:pt x="1929" y="236"/>
                </a:lnTo>
                <a:lnTo>
                  <a:pt x="1930" y="118"/>
                </a:lnTo>
                <a:lnTo>
                  <a:pt x="1930" y="113"/>
                </a:lnTo>
                <a:lnTo>
                  <a:pt x="1930" y="111"/>
                </a:lnTo>
                <a:lnTo>
                  <a:pt x="1930" y="179"/>
                </a:lnTo>
                <a:lnTo>
                  <a:pt x="1930" y="190"/>
                </a:lnTo>
                <a:lnTo>
                  <a:pt x="1931" y="279"/>
                </a:lnTo>
                <a:lnTo>
                  <a:pt x="1931" y="284"/>
                </a:lnTo>
                <a:lnTo>
                  <a:pt x="1931" y="311"/>
                </a:lnTo>
                <a:lnTo>
                  <a:pt x="1932" y="311"/>
                </a:lnTo>
                <a:lnTo>
                  <a:pt x="1932" y="324"/>
                </a:lnTo>
                <a:lnTo>
                  <a:pt x="1932" y="325"/>
                </a:lnTo>
                <a:lnTo>
                  <a:pt x="1932" y="328"/>
                </a:lnTo>
                <a:lnTo>
                  <a:pt x="1932" y="325"/>
                </a:lnTo>
                <a:lnTo>
                  <a:pt x="1932" y="323"/>
                </a:lnTo>
                <a:lnTo>
                  <a:pt x="1933" y="298"/>
                </a:lnTo>
                <a:lnTo>
                  <a:pt x="1933" y="295"/>
                </a:lnTo>
                <a:lnTo>
                  <a:pt x="1934" y="281"/>
                </a:lnTo>
                <a:lnTo>
                  <a:pt x="1934" y="282"/>
                </a:lnTo>
                <a:lnTo>
                  <a:pt x="1934" y="281"/>
                </a:lnTo>
                <a:lnTo>
                  <a:pt x="1934" y="301"/>
                </a:lnTo>
                <a:lnTo>
                  <a:pt x="1934" y="305"/>
                </a:lnTo>
                <a:lnTo>
                  <a:pt x="1935" y="330"/>
                </a:lnTo>
                <a:lnTo>
                  <a:pt x="1935" y="332"/>
                </a:lnTo>
                <a:lnTo>
                  <a:pt x="1935" y="349"/>
                </a:lnTo>
                <a:lnTo>
                  <a:pt x="1936" y="350"/>
                </a:lnTo>
                <a:lnTo>
                  <a:pt x="1936" y="359"/>
                </a:lnTo>
                <a:lnTo>
                  <a:pt x="1936" y="359"/>
                </a:lnTo>
                <a:lnTo>
                  <a:pt x="1936" y="360"/>
                </a:lnTo>
                <a:lnTo>
                  <a:pt x="1936" y="360"/>
                </a:lnTo>
                <a:lnTo>
                  <a:pt x="1936" y="367"/>
                </a:lnTo>
                <a:lnTo>
                  <a:pt x="1937" y="367"/>
                </a:lnTo>
                <a:lnTo>
                  <a:pt x="1937" y="374"/>
                </a:lnTo>
                <a:lnTo>
                  <a:pt x="1937" y="373"/>
                </a:lnTo>
                <a:lnTo>
                  <a:pt x="1938" y="381"/>
                </a:lnTo>
                <a:lnTo>
                  <a:pt x="1938" y="381"/>
                </a:lnTo>
                <a:lnTo>
                  <a:pt x="1938" y="381"/>
                </a:lnTo>
                <a:lnTo>
                  <a:pt x="1938" y="385"/>
                </a:lnTo>
                <a:lnTo>
                  <a:pt x="1938" y="385"/>
                </a:lnTo>
                <a:lnTo>
                  <a:pt x="1938" y="386"/>
                </a:lnTo>
                <a:lnTo>
                  <a:pt x="1938" y="386"/>
                </a:lnTo>
                <a:lnTo>
                  <a:pt x="1939" y="389"/>
                </a:lnTo>
                <a:lnTo>
                  <a:pt x="1939" y="390"/>
                </a:lnTo>
                <a:lnTo>
                  <a:pt x="1939" y="395"/>
                </a:lnTo>
                <a:lnTo>
                  <a:pt x="1940" y="395"/>
                </a:lnTo>
                <a:lnTo>
                  <a:pt x="1940" y="397"/>
                </a:lnTo>
                <a:lnTo>
                  <a:pt x="1940" y="387"/>
                </a:lnTo>
                <a:lnTo>
                  <a:pt x="1940" y="382"/>
                </a:lnTo>
                <a:lnTo>
                  <a:pt x="1940" y="226"/>
                </a:lnTo>
                <a:lnTo>
                  <a:pt x="1941" y="210"/>
                </a:lnTo>
                <a:lnTo>
                  <a:pt x="1941" y="104"/>
                </a:lnTo>
                <a:lnTo>
                  <a:pt x="1941" y="103"/>
                </a:lnTo>
                <a:lnTo>
                  <a:pt x="1941" y="184"/>
                </a:lnTo>
                <a:lnTo>
                  <a:pt x="1941" y="193"/>
                </a:lnTo>
                <a:lnTo>
                  <a:pt x="1942" y="269"/>
                </a:lnTo>
                <a:lnTo>
                  <a:pt x="1942" y="273"/>
                </a:lnTo>
                <a:lnTo>
                  <a:pt x="1943" y="293"/>
                </a:lnTo>
                <a:lnTo>
                  <a:pt x="1943" y="293"/>
                </a:lnTo>
                <a:lnTo>
                  <a:pt x="1943" y="294"/>
                </a:lnTo>
                <a:lnTo>
                  <a:pt x="1943" y="302"/>
                </a:lnTo>
                <a:lnTo>
                  <a:pt x="1943" y="305"/>
                </a:lnTo>
                <a:lnTo>
                  <a:pt x="1944" y="313"/>
                </a:lnTo>
                <a:lnTo>
                  <a:pt x="1944" y="313"/>
                </a:lnTo>
                <a:lnTo>
                  <a:pt x="1944" y="313"/>
                </a:lnTo>
                <a:lnTo>
                  <a:pt x="1944" y="300"/>
                </a:lnTo>
                <a:lnTo>
                  <a:pt x="1944" y="299"/>
                </a:lnTo>
                <a:lnTo>
                  <a:pt x="1945" y="282"/>
                </a:lnTo>
                <a:lnTo>
                  <a:pt x="1945" y="282"/>
                </a:lnTo>
                <a:lnTo>
                  <a:pt x="1945" y="294"/>
                </a:lnTo>
                <a:lnTo>
                  <a:pt x="1946" y="296"/>
                </a:lnTo>
                <a:lnTo>
                  <a:pt x="1946" y="324"/>
                </a:lnTo>
                <a:lnTo>
                  <a:pt x="1946" y="325"/>
                </a:lnTo>
                <a:lnTo>
                  <a:pt x="1947" y="343"/>
                </a:lnTo>
                <a:lnTo>
                  <a:pt x="1947" y="343"/>
                </a:lnTo>
                <a:lnTo>
                  <a:pt x="1947" y="355"/>
                </a:lnTo>
                <a:lnTo>
                  <a:pt x="1947" y="355"/>
                </a:lnTo>
                <a:lnTo>
                  <a:pt x="1948" y="364"/>
                </a:lnTo>
                <a:lnTo>
                  <a:pt x="1948" y="364"/>
                </a:lnTo>
                <a:lnTo>
                  <a:pt x="1948" y="365"/>
                </a:lnTo>
                <a:lnTo>
                  <a:pt x="1948" y="371"/>
                </a:lnTo>
                <a:lnTo>
                  <a:pt x="1948" y="371"/>
                </a:lnTo>
                <a:lnTo>
                  <a:pt x="1949" y="372"/>
                </a:lnTo>
                <a:lnTo>
                  <a:pt x="1949" y="377"/>
                </a:lnTo>
                <a:lnTo>
                  <a:pt x="1949" y="377"/>
                </a:lnTo>
                <a:lnTo>
                  <a:pt x="1949" y="383"/>
                </a:lnTo>
                <a:lnTo>
                  <a:pt x="1950" y="383"/>
                </a:lnTo>
                <a:lnTo>
                  <a:pt x="1950" y="386"/>
                </a:lnTo>
                <a:lnTo>
                  <a:pt x="1950" y="387"/>
                </a:lnTo>
                <a:lnTo>
                  <a:pt x="1951" y="392"/>
                </a:lnTo>
                <a:lnTo>
                  <a:pt x="1951" y="392"/>
                </a:lnTo>
                <a:lnTo>
                  <a:pt x="1951" y="397"/>
                </a:lnTo>
                <a:lnTo>
                  <a:pt x="1951" y="396"/>
                </a:lnTo>
                <a:lnTo>
                  <a:pt x="1951" y="397"/>
                </a:lnTo>
                <a:lnTo>
                  <a:pt x="1952" y="318"/>
                </a:lnTo>
                <a:lnTo>
                  <a:pt x="1952" y="303"/>
                </a:lnTo>
                <a:lnTo>
                  <a:pt x="1952" y="138"/>
                </a:lnTo>
                <a:lnTo>
                  <a:pt x="1953" y="129"/>
                </a:lnTo>
                <a:lnTo>
                  <a:pt x="1953" y="109"/>
                </a:lnTo>
                <a:lnTo>
                  <a:pt x="1953" y="133"/>
                </a:lnTo>
                <a:lnTo>
                  <a:pt x="1953" y="144"/>
                </a:lnTo>
                <a:lnTo>
                  <a:pt x="1953" y="242"/>
                </a:lnTo>
                <a:lnTo>
                  <a:pt x="1954" y="249"/>
                </a:lnTo>
                <a:lnTo>
                  <a:pt x="1954" y="292"/>
                </a:lnTo>
                <a:lnTo>
                  <a:pt x="1954" y="293"/>
                </a:lnTo>
                <a:lnTo>
                  <a:pt x="1954" y="301"/>
                </a:lnTo>
                <a:lnTo>
                  <a:pt x="1955" y="303"/>
                </a:lnTo>
                <a:lnTo>
                  <a:pt x="1955" y="316"/>
                </a:lnTo>
                <a:lnTo>
                  <a:pt x="1955" y="317"/>
                </a:lnTo>
                <a:lnTo>
                  <a:pt x="1955" y="318"/>
                </a:lnTo>
                <a:lnTo>
                  <a:pt x="1956" y="312"/>
                </a:lnTo>
                <a:lnTo>
                  <a:pt x="1956" y="311"/>
                </a:lnTo>
                <a:lnTo>
                  <a:pt x="1956" y="290"/>
                </a:lnTo>
                <a:lnTo>
                  <a:pt x="1956" y="289"/>
                </a:lnTo>
                <a:lnTo>
                  <a:pt x="1957" y="284"/>
                </a:lnTo>
                <a:lnTo>
                  <a:pt x="1957" y="289"/>
                </a:lnTo>
                <a:lnTo>
                  <a:pt x="1957" y="290"/>
                </a:lnTo>
                <a:lnTo>
                  <a:pt x="1957" y="314"/>
                </a:lnTo>
                <a:lnTo>
                  <a:pt x="1958" y="315"/>
                </a:lnTo>
                <a:lnTo>
                  <a:pt x="1958" y="336"/>
                </a:lnTo>
                <a:lnTo>
                  <a:pt x="1958" y="338"/>
                </a:lnTo>
                <a:lnTo>
                  <a:pt x="1958" y="350"/>
                </a:lnTo>
                <a:lnTo>
                  <a:pt x="1958" y="352"/>
                </a:lnTo>
                <a:lnTo>
                  <a:pt x="1959" y="362"/>
                </a:lnTo>
                <a:lnTo>
                  <a:pt x="1959" y="362"/>
                </a:lnTo>
                <a:lnTo>
                  <a:pt x="1960" y="370"/>
                </a:lnTo>
                <a:lnTo>
                  <a:pt x="1960" y="369"/>
                </a:lnTo>
                <a:lnTo>
                  <a:pt x="1960" y="375"/>
                </a:lnTo>
                <a:lnTo>
                  <a:pt x="1960" y="376"/>
                </a:lnTo>
                <a:lnTo>
                  <a:pt x="1960" y="376"/>
                </a:lnTo>
                <a:lnTo>
                  <a:pt x="1961" y="380"/>
                </a:lnTo>
                <a:lnTo>
                  <a:pt x="1961" y="380"/>
                </a:lnTo>
                <a:lnTo>
                  <a:pt x="1961" y="380"/>
                </a:lnTo>
                <a:lnTo>
                  <a:pt x="1961" y="384"/>
                </a:lnTo>
                <a:lnTo>
                  <a:pt x="1962" y="384"/>
                </a:lnTo>
                <a:lnTo>
                  <a:pt x="1962" y="389"/>
                </a:lnTo>
                <a:lnTo>
                  <a:pt x="1962" y="389"/>
                </a:lnTo>
                <a:lnTo>
                  <a:pt x="1962" y="394"/>
                </a:lnTo>
                <a:lnTo>
                  <a:pt x="1962" y="394"/>
                </a:lnTo>
                <a:lnTo>
                  <a:pt x="1963" y="393"/>
                </a:lnTo>
                <a:lnTo>
                  <a:pt x="1963" y="303"/>
                </a:lnTo>
                <a:lnTo>
                  <a:pt x="1963" y="287"/>
                </a:lnTo>
                <a:lnTo>
                  <a:pt x="1964" y="134"/>
                </a:lnTo>
                <a:lnTo>
                  <a:pt x="1964" y="128"/>
                </a:lnTo>
                <a:lnTo>
                  <a:pt x="1964" y="117"/>
                </a:lnTo>
                <a:lnTo>
                  <a:pt x="1964" y="164"/>
                </a:lnTo>
                <a:lnTo>
                  <a:pt x="1964" y="174"/>
                </a:lnTo>
                <a:lnTo>
                  <a:pt x="1965" y="263"/>
                </a:lnTo>
                <a:lnTo>
                  <a:pt x="1965" y="269"/>
                </a:lnTo>
                <a:lnTo>
                  <a:pt x="1965" y="306"/>
                </a:lnTo>
                <a:lnTo>
                  <a:pt x="1965" y="307"/>
                </a:lnTo>
                <a:lnTo>
                  <a:pt x="1966" y="319"/>
                </a:lnTo>
                <a:lnTo>
                  <a:pt x="1966" y="319"/>
                </a:lnTo>
                <a:lnTo>
                  <a:pt x="1966" y="326"/>
                </a:lnTo>
                <a:lnTo>
                  <a:pt x="1966" y="326"/>
                </a:lnTo>
                <a:lnTo>
                  <a:pt x="1967" y="325"/>
                </a:lnTo>
                <a:lnTo>
                  <a:pt x="1967" y="305"/>
                </a:lnTo>
                <a:lnTo>
                  <a:pt x="1967" y="303"/>
                </a:lnTo>
                <a:lnTo>
                  <a:pt x="1967" y="283"/>
                </a:lnTo>
                <a:lnTo>
                  <a:pt x="1967" y="282"/>
                </a:lnTo>
                <a:lnTo>
                  <a:pt x="1968" y="282"/>
                </a:lnTo>
                <a:lnTo>
                  <a:pt x="1968" y="293"/>
                </a:lnTo>
                <a:lnTo>
                  <a:pt x="1968" y="296"/>
                </a:lnTo>
                <a:lnTo>
                  <a:pt x="1969" y="323"/>
                </a:lnTo>
                <a:lnTo>
                  <a:pt x="1969" y="325"/>
                </a:lnTo>
                <a:lnTo>
                  <a:pt x="1969" y="344"/>
                </a:lnTo>
                <a:lnTo>
                  <a:pt x="1969" y="345"/>
                </a:lnTo>
                <a:lnTo>
                  <a:pt x="1970" y="358"/>
                </a:lnTo>
                <a:lnTo>
                  <a:pt x="1970" y="358"/>
                </a:lnTo>
                <a:lnTo>
                  <a:pt x="1970" y="365"/>
                </a:lnTo>
                <a:lnTo>
                  <a:pt x="1970" y="365"/>
                </a:lnTo>
                <a:lnTo>
                  <a:pt x="1971" y="371"/>
                </a:lnTo>
                <a:lnTo>
                  <a:pt x="1971" y="371"/>
                </a:lnTo>
                <a:lnTo>
                  <a:pt x="1971" y="377"/>
                </a:lnTo>
                <a:lnTo>
                  <a:pt x="1971" y="377"/>
                </a:lnTo>
                <a:lnTo>
                  <a:pt x="1972" y="378"/>
                </a:lnTo>
                <a:lnTo>
                  <a:pt x="1972" y="378"/>
                </a:lnTo>
                <a:lnTo>
                  <a:pt x="1972" y="382"/>
                </a:lnTo>
                <a:lnTo>
                  <a:pt x="1972" y="381"/>
                </a:lnTo>
                <a:lnTo>
                  <a:pt x="1972" y="382"/>
                </a:lnTo>
                <a:lnTo>
                  <a:pt x="1973" y="387"/>
                </a:lnTo>
                <a:lnTo>
                  <a:pt x="1973" y="387"/>
                </a:lnTo>
                <a:lnTo>
                  <a:pt x="1973" y="393"/>
                </a:lnTo>
                <a:lnTo>
                  <a:pt x="1973" y="393"/>
                </a:lnTo>
                <a:lnTo>
                  <a:pt x="1973" y="393"/>
                </a:lnTo>
                <a:lnTo>
                  <a:pt x="1974" y="353"/>
                </a:lnTo>
                <a:lnTo>
                  <a:pt x="1974" y="340"/>
                </a:lnTo>
                <a:lnTo>
                  <a:pt x="1974" y="168"/>
                </a:lnTo>
                <a:lnTo>
                  <a:pt x="1975" y="154"/>
                </a:lnTo>
                <a:lnTo>
                  <a:pt x="1975" y="111"/>
                </a:lnTo>
                <a:lnTo>
                  <a:pt x="1975" y="124"/>
                </a:lnTo>
                <a:lnTo>
                  <a:pt x="1975" y="131"/>
                </a:lnTo>
                <a:lnTo>
                  <a:pt x="1975" y="228"/>
                </a:lnTo>
                <a:lnTo>
                  <a:pt x="1976" y="235"/>
                </a:lnTo>
                <a:lnTo>
                  <a:pt x="1976" y="281"/>
                </a:lnTo>
                <a:lnTo>
                  <a:pt x="1976" y="282"/>
                </a:lnTo>
                <a:lnTo>
                  <a:pt x="1977" y="294"/>
                </a:lnTo>
                <a:lnTo>
                  <a:pt x="1977" y="294"/>
                </a:lnTo>
                <a:lnTo>
                  <a:pt x="1977" y="295"/>
                </a:lnTo>
                <a:lnTo>
                  <a:pt x="1977" y="310"/>
                </a:lnTo>
                <a:lnTo>
                  <a:pt x="1977" y="311"/>
                </a:lnTo>
                <a:lnTo>
                  <a:pt x="1978" y="315"/>
                </a:lnTo>
                <a:lnTo>
                  <a:pt x="1978" y="310"/>
                </a:lnTo>
                <a:lnTo>
                  <a:pt x="1978" y="309"/>
                </a:lnTo>
                <a:lnTo>
                  <a:pt x="1978" y="290"/>
                </a:lnTo>
                <a:lnTo>
                  <a:pt x="1978" y="290"/>
                </a:lnTo>
                <a:lnTo>
                  <a:pt x="1979" y="283"/>
                </a:lnTo>
                <a:lnTo>
                  <a:pt x="1979" y="284"/>
                </a:lnTo>
                <a:lnTo>
                  <a:pt x="1979" y="285"/>
                </a:lnTo>
                <a:lnTo>
                  <a:pt x="1979" y="305"/>
                </a:lnTo>
                <a:lnTo>
                  <a:pt x="1980" y="307"/>
                </a:lnTo>
                <a:lnTo>
                  <a:pt x="1980" y="330"/>
                </a:lnTo>
                <a:lnTo>
                  <a:pt x="1980" y="332"/>
                </a:lnTo>
                <a:lnTo>
                  <a:pt x="1980" y="348"/>
                </a:lnTo>
                <a:lnTo>
                  <a:pt x="1981" y="350"/>
                </a:lnTo>
                <a:lnTo>
                  <a:pt x="1981" y="359"/>
                </a:lnTo>
                <a:lnTo>
                  <a:pt x="1981" y="359"/>
                </a:lnTo>
                <a:lnTo>
                  <a:pt x="1982" y="365"/>
                </a:lnTo>
                <a:lnTo>
                  <a:pt x="1982" y="365"/>
                </a:lnTo>
                <a:lnTo>
                  <a:pt x="1982" y="367"/>
                </a:lnTo>
                <a:lnTo>
                  <a:pt x="1982" y="366"/>
                </a:lnTo>
                <a:lnTo>
                  <a:pt x="1982" y="371"/>
                </a:lnTo>
                <a:lnTo>
                  <a:pt x="1982" y="371"/>
                </a:lnTo>
                <a:lnTo>
                  <a:pt x="1983" y="377"/>
                </a:lnTo>
                <a:lnTo>
                  <a:pt x="1983" y="378"/>
                </a:lnTo>
                <a:lnTo>
                  <a:pt x="1983" y="382"/>
                </a:lnTo>
                <a:lnTo>
                  <a:pt x="1984" y="382"/>
                </a:lnTo>
                <a:lnTo>
                  <a:pt x="1984" y="387"/>
                </a:lnTo>
                <a:lnTo>
                  <a:pt x="1984" y="386"/>
                </a:lnTo>
                <a:lnTo>
                  <a:pt x="1984" y="387"/>
                </a:lnTo>
                <a:lnTo>
                  <a:pt x="1984" y="391"/>
                </a:lnTo>
                <a:lnTo>
                  <a:pt x="1984" y="391"/>
                </a:lnTo>
                <a:lnTo>
                  <a:pt x="1984" y="392"/>
                </a:lnTo>
                <a:lnTo>
                  <a:pt x="1985" y="395"/>
                </a:lnTo>
                <a:lnTo>
                  <a:pt x="1985" y="386"/>
                </a:lnTo>
                <a:lnTo>
                  <a:pt x="1985" y="380"/>
                </a:lnTo>
                <a:lnTo>
                  <a:pt x="1986" y="232"/>
                </a:lnTo>
                <a:lnTo>
                  <a:pt x="1986" y="215"/>
                </a:lnTo>
                <a:lnTo>
                  <a:pt x="1986" y="115"/>
                </a:lnTo>
                <a:lnTo>
                  <a:pt x="1986" y="114"/>
                </a:lnTo>
                <a:lnTo>
                  <a:pt x="1987" y="194"/>
                </a:lnTo>
                <a:lnTo>
                  <a:pt x="1987" y="203"/>
                </a:lnTo>
                <a:lnTo>
                  <a:pt x="1987" y="271"/>
                </a:lnTo>
                <a:lnTo>
                  <a:pt x="1988" y="275"/>
                </a:lnTo>
                <a:lnTo>
                  <a:pt x="1988" y="292"/>
                </a:lnTo>
                <a:lnTo>
                  <a:pt x="1988" y="292"/>
                </a:lnTo>
                <a:lnTo>
                  <a:pt x="1988" y="294"/>
                </a:lnTo>
                <a:lnTo>
                  <a:pt x="1988" y="304"/>
                </a:lnTo>
                <a:lnTo>
                  <a:pt x="1989" y="306"/>
                </a:lnTo>
                <a:lnTo>
                  <a:pt x="1989" y="314"/>
                </a:lnTo>
                <a:lnTo>
                  <a:pt x="1989" y="313"/>
                </a:lnTo>
                <a:lnTo>
                  <a:pt x="1989" y="314"/>
                </a:lnTo>
                <a:lnTo>
                  <a:pt x="1990" y="298"/>
                </a:lnTo>
                <a:lnTo>
                  <a:pt x="1990" y="296"/>
                </a:lnTo>
                <a:lnTo>
                  <a:pt x="1990" y="284"/>
                </a:lnTo>
                <a:lnTo>
                  <a:pt x="1990" y="285"/>
                </a:lnTo>
                <a:lnTo>
                  <a:pt x="1990" y="284"/>
                </a:lnTo>
                <a:lnTo>
                  <a:pt x="1991" y="297"/>
                </a:lnTo>
                <a:lnTo>
                  <a:pt x="1991" y="299"/>
                </a:lnTo>
                <a:lnTo>
                  <a:pt x="1991" y="323"/>
                </a:lnTo>
                <a:lnTo>
                  <a:pt x="1991" y="325"/>
                </a:lnTo>
                <a:lnTo>
                  <a:pt x="1992" y="343"/>
                </a:lnTo>
                <a:lnTo>
                  <a:pt x="1992" y="344"/>
                </a:lnTo>
                <a:lnTo>
                  <a:pt x="1992" y="356"/>
                </a:lnTo>
                <a:lnTo>
                  <a:pt x="1993" y="356"/>
                </a:lnTo>
                <a:lnTo>
                  <a:pt x="1993" y="363"/>
                </a:lnTo>
                <a:lnTo>
                  <a:pt x="1993" y="363"/>
                </a:lnTo>
                <a:lnTo>
                  <a:pt x="1993" y="364"/>
                </a:lnTo>
                <a:lnTo>
                  <a:pt x="1993" y="370"/>
                </a:lnTo>
                <a:lnTo>
                  <a:pt x="1993" y="370"/>
                </a:lnTo>
                <a:lnTo>
                  <a:pt x="1994" y="370"/>
                </a:lnTo>
                <a:lnTo>
                  <a:pt x="1994" y="375"/>
                </a:lnTo>
                <a:lnTo>
                  <a:pt x="1994" y="375"/>
                </a:lnTo>
                <a:lnTo>
                  <a:pt x="1995" y="380"/>
                </a:lnTo>
                <a:lnTo>
                  <a:pt x="1995" y="380"/>
                </a:lnTo>
                <a:lnTo>
                  <a:pt x="1995" y="380"/>
                </a:lnTo>
                <a:lnTo>
                  <a:pt x="1995" y="385"/>
                </a:lnTo>
                <a:lnTo>
                  <a:pt x="1995" y="384"/>
                </a:lnTo>
                <a:lnTo>
                  <a:pt x="1995" y="385"/>
                </a:lnTo>
                <a:lnTo>
                  <a:pt x="1996" y="389"/>
                </a:lnTo>
                <a:lnTo>
                  <a:pt x="1996" y="389"/>
                </a:lnTo>
                <a:lnTo>
                  <a:pt x="1996" y="390"/>
                </a:lnTo>
                <a:lnTo>
                  <a:pt x="1996" y="395"/>
                </a:lnTo>
                <a:lnTo>
                  <a:pt x="1996" y="395"/>
                </a:lnTo>
                <a:lnTo>
                  <a:pt x="1997" y="395"/>
                </a:lnTo>
                <a:lnTo>
                  <a:pt x="1997" y="366"/>
                </a:lnTo>
                <a:lnTo>
                  <a:pt x="1997" y="356"/>
                </a:lnTo>
                <a:lnTo>
                  <a:pt x="1997" y="184"/>
                </a:lnTo>
                <a:lnTo>
                  <a:pt x="1998" y="171"/>
                </a:lnTo>
                <a:lnTo>
                  <a:pt x="1998" y="121"/>
                </a:lnTo>
                <a:lnTo>
                  <a:pt x="1998" y="131"/>
                </a:lnTo>
                <a:lnTo>
                  <a:pt x="1998" y="136"/>
                </a:lnTo>
                <a:lnTo>
                  <a:pt x="1999" y="237"/>
                </a:lnTo>
                <a:lnTo>
                  <a:pt x="1999" y="246"/>
                </a:lnTo>
                <a:lnTo>
                  <a:pt x="1999" y="294"/>
                </a:lnTo>
                <a:lnTo>
                  <a:pt x="1999" y="296"/>
                </a:lnTo>
                <a:lnTo>
                  <a:pt x="2000" y="309"/>
                </a:lnTo>
                <a:lnTo>
                  <a:pt x="2000" y="310"/>
                </a:lnTo>
                <a:lnTo>
                  <a:pt x="2000" y="320"/>
                </a:lnTo>
                <a:lnTo>
                  <a:pt x="2000" y="320"/>
                </a:lnTo>
                <a:lnTo>
                  <a:pt x="2001" y="321"/>
                </a:lnTo>
                <a:lnTo>
                  <a:pt x="2001" y="323"/>
                </a:lnTo>
                <a:lnTo>
                  <a:pt x="2001" y="314"/>
                </a:lnTo>
                <a:lnTo>
                  <a:pt x="2001" y="313"/>
                </a:lnTo>
                <a:lnTo>
                  <a:pt x="2001" y="285"/>
                </a:lnTo>
                <a:lnTo>
                  <a:pt x="2002" y="284"/>
                </a:lnTo>
                <a:lnTo>
                  <a:pt x="2002" y="278"/>
                </a:lnTo>
                <a:lnTo>
                  <a:pt x="2002" y="280"/>
                </a:lnTo>
                <a:lnTo>
                  <a:pt x="2002" y="281"/>
                </a:lnTo>
                <a:lnTo>
                  <a:pt x="2003" y="304"/>
                </a:lnTo>
                <a:lnTo>
                  <a:pt x="2003" y="307"/>
                </a:lnTo>
                <a:lnTo>
                  <a:pt x="2003" y="330"/>
                </a:lnTo>
                <a:lnTo>
                  <a:pt x="2003" y="331"/>
                </a:lnTo>
                <a:lnTo>
                  <a:pt x="2004" y="345"/>
                </a:lnTo>
                <a:lnTo>
                  <a:pt x="2004" y="346"/>
                </a:lnTo>
                <a:lnTo>
                  <a:pt x="2004" y="354"/>
                </a:lnTo>
                <a:lnTo>
                  <a:pt x="2004" y="354"/>
                </a:lnTo>
                <a:lnTo>
                  <a:pt x="2004" y="356"/>
                </a:lnTo>
                <a:lnTo>
                  <a:pt x="2005" y="362"/>
                </a:lnTo>
                <a:lnTo>
                  <a:pt x="2005" y="362"/>
                </a:lnTo>
                <a:lnTo>
                  <a:pt x="2005" y="368"/>
                </a:lnTo>
                <a:lnTo>
                  <a:pt x="2006" y="368"/>
                </a:lnTo>
                <a:lnTo>
                  <a:pt x="2006" y="372"/>
                </a:lnTo>
                <a:lnTo>
                  <a:pt x="2006" y="372"/>
                </a:lnTo>
                <a:lnTo>
                  <a:pt x="2006" y="372"/>
                </a:lnTo>
                <a:lnTo>
                  <a:pt x="2006" y="371"/>
                </a:lnTo>
                <a:lnTo>
                  <a:pt x="2006" y="375"/>
                </a:lnTo>
                <a:lnTo>
                  <a:pt x="2006" y="374"/>
                </a:lnTo>
                <a:lnTo>
                  <a:pt x="2007" y="375"/>
                </a:lnTo>
                <a:lnTo>
                  <a:pt x="2007" y="381"/>
                </a:lnTo>
                <a:lnTo>
                  <a:pt x="2007" y="382"/>
                </a:lnTo>
                <a:lnTo>
                  <a:pt x="2008" y="384"/>
                </a:lnTo>
                <a:lnTo>
                  <a:pt x="2008" y="379"/>
                </a:lnTo>
                <a:lnTo>
                  <a:pt x="2008" y="374"/>
                </a:lnTo>
                <a:lnTo>
                  <a:pt x="2008" y="237"/>
                </a:lnTo>
                <a:lnTo>
                  <a:pt x="2008" y="222"/>
                </a:lnTo>
                <a:lnTo>
                  <a:pt x="2009" y="114"/>
                </a:lnTo>
                <a:lnTo>
                  <a:pt x="2009" y="113"/>
                </a:lnTo>
                <a:lnTo>
                  <a:pt x="2009" y="185"/>
                </a:lnTo>
                <a:lnTo>
                  <a:pt x="2010" y="195"/>
                </a:lnTo>
                <a:lnTo>
                  <a:pt x="2010" y="266"/>
                </a:lnTo>
                <a:lnTo>
                  <a:pt x="2010" y="270"/>
                </a:lnTo>
                <a:lnTo>
                  <a:pt x="2010" y="290"/>
                </a:lnTo>
                <a:lnTo>
                  <a:pt x="2010" y="291"/>
                </a:lnTo>
                <a:lnTo>
                  <a:pt x="2011" y="302"/>
                </a:lnTo>
                <a:lnTo>
                  <a:pt x="2011" y="304"/>
                </a:lnTo>
                <a:lnTo>
                  <a:pt x="2012" y="311"/>
                </a:lnTo>
                <a:lnTo>
                  <a:pt x="2012" y="311"/>
                </a:lnTo>
                <a:lnTo>
                  <a:pt x="2012" y="310"/>
                </a:lnTo>
                <a:lnTo>
                  <a:pt x="2012" y="293"/>
                </a:lnTo>
                <a:lnTo>
                  <a:pt x="2012" y="293"/>
                </a:lnTo>
                <a:lnTo>
                  <a:pt x="2013" y="279"/>
                </a:lnTo>
                <a:lnTo>
                  <a:pt x="2013" y="279"/>
                </a:lnTo>
                <a:lnTo>
                  <a:pt x="2013" y="293"/>
                </a:lnTo>
                <a:lnTo>
                  <a:pt x="2014" y="294"/>
                </a:lnTo>
                <a:lnTo>
                  <a:pt x="2014" y="317"/>
                </a:lnTo>
                <a:lnTo>
                  <a:pt x="2014" y="320"/>
                </a:lnTo>
                <a:lnTo>
                  <a:pt x="2014" y="336"/>
                </a:lnTo>
                <a:lnTo>
                  <a:pt x="2015" y="338"/>
                </a:lnTo>
                <a:lnTo>
                  <a:pt x="2015" y="350"/>
                </a:lnTo>
                <a:lnTo>
                  <a:pt x="2015" y="350"/>
                </a:lnTo>
                <a:lnTo>
                  <a:pt x="2016" y="359"/>
                </a:lnTo>
                <a:lnTo>
                  <a:pt x="2016" y="360"/>
                </a:lnTo>
                <a:lnTo>
                  <a:pt x="2016" y="365"/>
                </a:lnTo>
                <a:lnTo>
                  <a:pt x="2016" y="365"/>
                </a:lnTo>
                <a:lnTo>
                  <a:pt x="2016" y="365"/>
                </a:lnTo>
                <a:lnTo>
                  <a:pt x="2017" y="370"/>
                </a:lnTo>
                <a:lnTo>
                  <a:pt x="2017" y="371"/>
                </a:lnTo>
                <a:lnTo>
                  <a:pt x="2017" y="375"/>
                </a:lnTo>
                <a:lnTo>
                  <a:pt x="2017" y="376"/>
                </a:lnTo>
                <a:lnTo>
                  <a:pt x="2017" y="375"/>
                </a:lnTo>
                <a:lnTo>
                  <a:pt x="2018" y="379"/>
                </a:lnTo>
                <a:lnTo>
                  <a:pt x="2018" y="379"/>
                </a:lnTo>
                <a:lnTo>
                  <a:pt x="2018" y="385"/>
                </a:lnTo>
                <a:lnTo>
                  <a:pt x="2019" y="385"/>
                </a:lnTo>
                <a:lnTo>
                  <a:pt x="2019" y="390"/>
                </a:lnTo>
                <a:lnTo>
                  <a:pt x="2019" y="387"/>
                </a:lnTo>
                <a:lnTo>
                  <a:pt x="2019" y="385"/>
                </a:lnTo>
                <a:lnTo>
                  <a:pt x="2019" y="276"/>
                </a:lnTo>
                <a:lnTo>
                  <a:pt x="2019" y="259"/>
                </a:lnTo>
                <a:lnTo>
                  <a:pt x="2020" y="117"/>
                </a:lnTo>
                <a:lnTo>
                  <a:pt x="2020" y="111"/>
                </a:lnTo>
                <a:lnTo>
                  <a:pt x="2020" y="106"/>
                </a:lnTo>
                <a:lnTo>
                  <a:pt x="2021" y="156"/>
                </a:lnTo>
                <a:lnTo>
                  <a:pt x="2021" y="166"/>
                </a:lnTo>
                <a:lnTo>
                  <a:pt x="2021" y="248"/>
                </a:lnTo>
                <a:lnTo>
                  <a:pt x="2021" y="254"/>
                </a:lnTo>
                <a:lnTo>
                  <a:pt x="2022" y="282"/>
                </a:lnTo>
                <a:lnTo>
                  <a:pt x="2022" y="282"/>
                </a:lnTo>
                <a:lnTo>
                  <a:pt x="2022" y="292"/>
                </a:lnTo>
                <a:lnTo>
                  <a:pt x="2022" y="293"/>
                </a:lnTo>
                <a:lnTo>
                  <a:pt x="2023" y="305"/>
                </a:lnTo>
                <a:lnTo>
                  <a:pt x="2023" y="305"/>
                </a:lnTo>
                <a:lnTo>
                  <a:pt x="2023" y="306"/>
                </a:lnTo>
                <a:lnTo>
                  <a:pt x="2023" y="297"/>
                </a:lnTo>
                <a:lnTo>
                  <a:pt x="2024" y="295"/>
                </a:lnTo>
                <a:lnTo>
                  <a:pt x="2024" y="278"/>
                </a:lnTo>
                <a:lnTo>
                  <a:pt x="2024" y="277"/>
                </a:lnTo>
                <a:lnTo>
                  <a:pt x="2024" y="276"/>
                </a:lnTo>
                <a:lnTo>
                  <a:pt x="2025" y="284"/>
                </a:lnTo>
                <a:lnTo>
                  <a:pt x="2025" y="286"/>
                </a:lnTo>
                <a:lnTo>
                  <a:pt x="2025" y="308"/>
                </a:lnTo>
                <a:lnTo>
                  <a:pt x="2025" y="310"/>
                </a:lnTo>
                <a:lnTo>
                  <a:pt x="2026" y="328"/>
                </a:lnTo>
                <a:lnTo>
                  <a:pt x="2026" y="328"/>
                </a:lnTo>
                <a:lnTo>
                  <a:pt x="2026" y="330"/>
                </a:lnTo>
                <a:lnTo>
                  <a:pt x="2026" y="343"/>
                </a:lnTo>
                <a:lnTo>
                  <a:pt x="2027" y="344"/>
                </a:lnTo>
                <a:lnTo>
                  <a:pt x="2027" y="354"/>
                </a:lnTo>
                <a:lnTo>
                  <a:pt x="2027" y="355"/>
                </a:lnTo>
                <a:lnTo>
                  <a:pt x="2027" y="361"/>
                </a:lnTo>
                <a:lnTo>
                  <a:pt x="2028" y="361"/>
                </a:lnTo>
                <a:lnTo>
                  <a:pt x="2028" y="366"/>
                </a:lnTo>
                <a:lnTo>
                  <a:pt x="2028" y="367"/>
                </a:lnTo>
                <a:lnTo>
                  <a:pt x="2028" y="372"/>
                </a:lnTo>
                <a:lnTo>
                  <a:pt x="2028" y="372"/>
                </a:lnTo>
                <a:lnTo>
                  <a:pt x="2029" y="373"/>
                </a:lnTo>
                <a:lnTo>
                  <a:pt x="2029" y="376"/>
                </a:lnTo>
                <a:lnTo>
                  <a:pt x="2029" y="376"/>
                </a:lnTo>
                <a:lnTo>
                  <a:pt x="2029" y="377"/>
                </a:lnTo>
                <a:lnTo>
                  <a:pt x="2029" y="377"/>
                </a:lnTo>
                <a:lnTo>
                  <a:pt x="2030" y="383"/>
                </a:lnTo>
                <a:lnTo>
                  <a:pt x="2030" y="383"/>
                </a:lnTo>
                <a:lnTo>
                  <a:pt x="2030" y="389"/>
                </a:lnTo>
                <a:lnTo>
                  <a:pt x="2030" y="389"/>
                </a:lnTo>
                <a:lnTo>
                  <a:pt x="2031" y="341"/>
                </a:lnTo>
                <a:lnTo>
                  <a:pt x="2031" y="330"/>
                </a:lnTo>
                <a:lnTo>
                  <a:pt x="2031" y="161"/>
                </a:lnTo>
                <a:lnTo>
                  <a:pt x="2032" y="149"/>
                </a:lnTo>
                <a:lnTo>
                  <a:pt x="2032" y="111"/>
                </a:lnTo>
                <a:lnTo>
                  <a:pt x="2032" y="124"/>
                </a:lnTo>
                <a:lnTo>
                  <a:pt x="2032" y="130"/>
                </a:lnTo>
                <a:lnTo>
                  <a:pt x="2032" y="225"/>
                </a:lnTo>
                <a:lnTo>
                  <a:pt x="2033" y="232"/>
                </a:lnTo>
                <a:lnTo>
                  <a:pt x="2033" y="281"/>
                </a:lnTo>
                <a:lnTo>
                  <a:pt x="2033" y="283"/>
                </a:lnTo>
                <a:lnTo>
                  <a:pt x="2034" y="295"/>
                </a:lnTo>
                <a:lnTo>
                  <a:pt x="2034" y="295"/>
                </a:lnTo>
                <a:lnTo>
                  <a:pt x="2034" y="296"/>
                </a:lnTo>
                <a:lnTo>
                  <a:pt x="2034" y="310"/>
                </a:lnTo>
                <a:lnTo>
                  <a:pt x="2034" y="310"/>
                </a:lnTo>
                <a:lnTo>
                  <a:pt x="2034" y="312"/>
                </a:lnTo>
                <a:lnTo>
                  <a:pt x="2035" y="306"/>
                </a:lnTo>
                <a:lnTo>
                  <a:pt x="2035" y="305"/>
                </a:lnTo>
                <a:lnTo>
                  <a:pt x="2035" y="284"/>
                </a:lnTo>
                <a:lnTo>
                  <a:pt x="2036" y="281"/>
                </a:lnTo>
                <a:lnTo>
                  <a:pt x="2036" y="277"/>
                </a:lnTo>
                <a:lnTo>
                  <a:pt x="2036" y="280"/>
                </a:lnTo>
                <a:lnTo>
                  <a:pt x="2036" y="281"/>
                </a:lnTo>
                <a:lnTo>
                  <a:pt x="2036" y="303"/>
                </a:lnTo>
                <a:lnTo>
                  <a:pt x="2037" y="306"/>
                </a:lnTo>
                <a:lnTo>
                  <a:pt x="2037" y="325"/>
                </a:lnTo>
                <a:lnTo>
                  <a:pt x="2037" y="326"/>
                </a:lnTo>
                <a:lnTo>
                  <a:pt x="2038" y="340"/>
                </a:lnTo>
                <a:lnTo>
                  <a:pt x="2038" y="343"/>
                </a:lnTo>
                <a:lnTo>
                  <a:pt x="2038" y="353"/>
                </a:lnTo>
                <a:lnTo>
                  <a:pt x="2038" y="353"/>
                </a:lnTo>
                <a:lnTo>
                  <a:pt x="2039" y="360"/>
                </a:lnTo>
                <a:lnTo>
                  <a:pt x="2039" y="360"/>
                </a:lnTo>
                <a:lnTo>
                  <a:pt x="2039" y="366"/>
                </a:lnTo>
                <a:lnTo>
                  <a:pt x="2040" y="367"/>
                </a:lnTo>
                <a:lnTo>
                  <a:pt x="2040" y="371"/>
                </a:lnTo>
                <a:lnTo>
                  <a:pt x="2040" y="371"/>
                </a:lnTo>
                <a:lnTo>
                  <a:pt x="2040" y="375"/>
                </a:lnTo>
                <a:lnTo>
                  <a:pt x="2041" y="376"/>
                </a:lnTo>
                <a:lnTo>
                  <a:pt x="2041" y="381"/>
                </a:lnTo>
                <a:lnTo>
                  <a:pt x="2041" y="382"/>
                </a:lnTo>
                <a:lnTo>
                  <a:pt x="2041" y="381"/>
                </a:lnTo>
                <a:lnTo>
                  <a:pt x="2041" y="387"/>
                </a:lnTo>
                <a:lnTo>
                  <a:pt x="2042" y="387"/>
                </a:lnTo>
                <a:lnTo>
                  <a:pt x="2042" y="329"/>
                </a:lnTo>
                <a:lnTo>
                  <a:pt x="2042" y="314"/>
                </a:lnTo>
                <a:lnTo>
                  <a:pt x="2043" y="166"/>
                </a:lnTo>
                <a:lnTo>
                  <a:pt x="2043" y="155"/>
                </a:lnTo>
                <a:lnTo>
                  <a:pt x="2043" y="121"/>
                </a:lnTo>
                <a:lnTo>
                  <a:pt x="2043" y="135"/>
                </a:lnTo>
                <a:lnTo>
                  <a:pt x="2043" y="141"/>
                </a:lnTo>
                <a:lnTo>
                  <a:pt x="2044" y="240"/>
                </a:lnTo>
                <a:lnTo>
                  <a:pt x="2044" y="248"/>
                </a:lnTo>
                <a:lnTo>
                  <a:pt x="2044" y="294"/>
                </a:lnTo>
                <a:lnTo>
                  <a:pt x="2045" y="295"/>
                </a:lnTo>
                <a:lnTo>
                  <a:pt x="2045" y="310"/>
                </a:lnTo>
                <a:lnTo>
                  <a:pt x="2045" y="312"/>
                </a:lnTo>
                <a:lnTo>
                  <a:pt x="2045" y="320"/>
                </a:lnTo>
                <a:lnTo>
                  <a:pt x="2045" y="320"/>
                </a:lnTo>
                <a:lnTo>
                  <a:pt x="2045" y="321"/>
                </a:lnTo>
                <a:lnTo>
                  <a:pt x="2046" y="307"/>
                </a:lnTo>
                <a:lnTo>
                  <a:pt x="2046" y="305"/>
                </a:lnTo>
                <a:lnTo>
                  <a:pt x="2047" y="280"/>
                </a:lnTo>
                <a:lnTo>
                  <a:pt x="2047" y="278"/>
                </a:lnTo>
                <a:lnTo>
                  <a:pt x="2047" y="276"/>
                </a:lnTo>
                <a:lnTo>
                  <a:pt x="2047" y="282"/>
                </a:lnTo>
                <a:lnTo>
                  <a:pt x="2047" y="284"/>
                </a:lnTo>
                <a:lnTo>
                  <a:pt x="2048" y="311"/>
                </a:lnTo>
                <a:lnTo>
                  <a:pt x="2048" y="312"/>
                </a:lnTo>
                <a:lnTo>
                  <a:pt x="2048" y="331"/>
                </a:lnTo>
                <a:lnTo>
                  <a:pt x="2048" y="332"/>
                </a:lnTo>
                <a:lnTo>
                  <a:pt x="2049" y="346"/>
                </a:lnTo>
                <a:lnTo>
                  <a:pt x="2049" y="348"/>
                </a:lnTo>
                <a:lnTo>
                  <a:pt x="2049" y="356"/>
                </a:lnTo>
                <a:lnTo>
                  <a:pt x="2049" y="355"/>
                </a:lnTo>
                <a:lnTo>
                  <a:pt x="2050" y="356"/>
                </a:lnTo>
                <a:lnTo>
                  <a:pt x="2050" y="363"/>
                </a:lnTo>
                <a:lnTo>
                  <a:pt x="2050" y="364"/>
                </a:lnTo>
                <a:lnTo>
                  <a:pt x="2051" y="370"/>
                </a:lnTo>
                <a:lnTo>
                  <a:pt x="2051" y="370"/>
                </a:lnTo>
                <a:lnTo>
                  <a:pt x="2051" y="374"/>
                </a:lnTo>
                <a:lnTo>
                  <a:pt x="2051" y="374"/>
                </a:lnTo>
                <a:lnTo>
                  <a:pt x="2052" y="378"/>
                </a:lnTo>
                <a:lnTo>
                  <a:pt x="2052" y="379"/>
                </a:lnTo>
                <a:lnTo>
                  <a:pt x="2052" y="384"/>
                </a:lnTo>
                <a:lnTo>
                  <a:pt x="2053" y="384"/>
                </a:lnTo>
                <a:lnTo>
                  <a:pt x="2053" y="387"/>
                </a:lnTo>
                <a:lnTo>
                  <a:pt x="2053" y="382"/>
                </a:lnTo>
                <a:lnTo>
                  <a:pt x="2053" y="379"/>
                </a:lnTo>
                <a:lnTo>
                  <a:pt x="2053" y="246"/>
                </a:lnTo>
                <a:lnTo>
                  <a:pt x="2054" y="230"/>
                </a:lnTo>
                <a:lnTo>
                  <a:pt x="2054" y="118"/>
                </a:lnTo>
                <a:lnTo>
                  <a:pt x="2054" y="115"/>
                </a:lnTo>
                <a:lnTo>
                  <a:pt x="2054" y="113"/>
                </a:lnTo>
                <a:lnTo>
                  <a:pt x="2054" y="169"/>
                </a:lnTo>
                <a:lnTo>
                  <a:pt x="2055" y="178"/>
                </a:lnTo>
                <a:lnTo>
                  <a:pt x="2055" y="255"/>
                </a:lnTo>
                <a:lnTo>
                  <a:pt x="2055" y="258"/>
                </a:lnTo>
                <a:lnTo>
                  <a:pt x="2056" y="286"/>
                </a:lnTo>
                <a:lnTo>
                  <a:pt x="2056" y="287"/>
                </a:lnTo>
                <a:lnTo>
                  <a:pt x="2056" y="295"/>
                </a:lnTo>
                <a:lnTo>
                  <a:pt x="2056" y="298"/>
                </a:lnTo>
                <a:lnTo>
                  <a:pt x="2057" y="306"/>
                </a:lnTo>
                <a:lnTo>
                  <a:pt x="2057" y="306"/>
                </a:lnTo>
                <a:lnTo>
                  <a:pt x="2057" y="306"/>
                </a:lnTo>
                <a:lnTo>
                  <a:pt x="2057" y="307"/>
                </a:lnTo>
                <a:lnTo>
                  <a:pt x="2057" y="294"/>
                </a:lnTo>
                <a:lnTo>
                  <a:pt x="2058" y="292"/>
                </a:lnTo>
                <a:lnTo>
                  <a:pt x="2058" y="278"/>
                </a:lnTo>
                <a:lnTo>
                  <a:pt x="2058" y="278"/>
                </a:lnTo>
                <a:lnTo>
                  <a:pt x="2058" y="278"/>
                </a:lnTo>
                <a:lnTo>
                  <a:pt x="2058" y="278"/>
                </a:lnTo>
                <a:lnTo>
                  <a:pt x="2058" y="287"/>
                </a:lnTo>
                <a:lnTo>
                  <a:pt x="2059" y="289"/>
                </a:lnTo>
                <a:lnTo>
                  <a:pt x="2059" y="315"/>
                </a:lnTo>
                <a:lnTo>
                  <a:pt x="2059" y="316"/>
                </a:lnTo>
                <a:lnTo>
                  <a:pt x="2060" y="332"/>
                </a:lnTo>
                <a:lnTo>
                  <a:pt x="2060" y="333"/>
                </a:lnTo>
                <a:lnTo>
                  <a:pt x="2060" y="347"/>
                </a:lnTo>
                <a:lnTo>
                  <a:pt x="2060" y="347"/>
                </a:lnTo>
                <a:lnTo>
                  <a:pt x="2061" y="355"/>
                </a:lnTo>
                <a:lnTo>
                  <a:pt x="2061" y="355"/>
                </a:lnTo>
                <a:lnTo>
                  <a:pt x="2061" y="354"/>
                </a:lnTo>
                <a:lnTo>
                  <a:pt x="2061" y="361"/>
                </a:lnTo>
                <a:lnTo>
                  <a:pt x="2061" y="360"/>
                </a:lnTo>
                <a:lnTo>
                  <a:pt x="2062" y="361"/>
                </a:lnTo>
                <a:lnTo>
                  <a:pt x="2062" y="367"/>
                </a:lnTo>
                <a:lnTo>
                  <a:pt x="2062" y="367"/>
                </a:lnTo>
                <a:lnTo>
                  <a:pt x="2062" y="367"/>
                </a:lnTo>
                <a:lnTo>
                  <a:pt x="2062" y="370"/>
                </a:lnTo>
                <a:lnTo>
                  <a:pt x="2063" y="371"/>
                </a:lnTo>
                <a:lnTo>
                  <a:pt x="2063" y="376"/>
                </a:lnTo>
                <a:lnTo>
                  <a:pt x="2063" y="376"/>
                </a:lnTo>
                <a:lnTo>
                  <a:pt x="2063" y="377"/>
                </a:lnTo>
                <a:lnTo>
                  <a:pt x="2064" y="383"/>
                </a:lnTo>
                <a:lnTo>
                  <a:pt x="2064" y="383"/>
                </a:lnTo>
                <a:lnTo>
                  <a:pt x="2064" y="383"/>
                </a:lnTo>
                <a:lnTo>
                  <a:pt x="2064" y="386"/>
                </a:lnTo>
                <a:lnTo>
                  <a:pt x="2064" y="364"/>
                </a:lnTo>
                <a:lnTo>
                  <a:pt x="2064" y="355"/>
                </a:lnTo>
                <a:lnTo>
                  <a:pt x="2065" y="188"/>
                </a:lnTo>
                <a:lnTo>
                  <a:pt x="2065" y="175"/>
                </a:lnTo>
                <a:lnTo>
                  <a:pt x="2065" y="112"/>
                </a:lnTo>
                <a:lnTo>
                  <a:pt x="2065" y="115"/>
                </a:lnTo>
                <a:lnTo>
                  <a:pt x="2066" y="119"/>
                </a:lnTo>
                <a:lnTo>
                  <a:pt x="2066" y="200"/>
                </a:lnTo>
                <a:lnTo>
                  <a:pt x="2066" y="208"/>
                </a:lnTo>
                <a:lnTo>
                  <a:pt x="2066" y="266"/>
                </a:lnTo>
                <a:lnTo>
                  <a:pt x="2067" y="268"/>
                </a:lnTo>
                <a:lnTo>
                  <a:pt x="2067" y="282"/>
                </a:lnTo>
                <a:lnTo>
                  <a:pt x="2067" y="282"/>
                </a:lnTo>
                <a:lnTo>
                  <a:pt x="2067" y="283"/>
                </a:lnTo>
                <a:lnTo>
                  <a:pt x="2067" y="297"/>
                </a:lnTo>
                <a:lnTo>
                  <a:pt x="2068" y="298"/>
                </a:lnTo>
                <a:lnTo>
                  <a:pt x="2068" y="305"/>
                </a:lnTo>
                <a:lnTo>
                  <a:pt x="2068" y="304"/>
                </a:lnTo>
                <a:lnTo>
                  <a:pt x="2068" y="303"/>
                </a:lnTo>
                <a:lnTo>
                  <a:pt x="2069" y="291"/>
                </a:lnTo>
                <a:lnTo>
                  <a:pt x="2069" y="289"/>
                </a:lnTo>
                <a:lnTo>
                  <a:pt x="2069" y="278"/>
                </a:lnTo>
                <a:lnTo>
                  <a:pt x="2069" y="278"/>
                </a:lnTo>
                <a:lnTo>
                  <a:pt x="2069" y="279"/>
                </a:lnTo>
                <a:lnTo>
                  <a:pt x="2069" y="278"/>
                </a:lnTo>
                <a:lnTo>
                  <a:pt x="2070" y="292"/>
                </a:lnTo>
                <a:lnTo>
                  <a:pt x="2070" y="293"/>
                </a:lnTo>
                <a:lnTo>
                  <a:pt x="2070" y="315"/>
                </a:lnTo>
                <a:lnTo>
                  <a:pt x="2071" y="317"/>
                </a:lnTo>
                <a:lnTo>
                  <a:pt x="2071" y="334"/>
                </a:lnTo>
                <a:lnTo>
                  <a:pt x="2071" y="335"/>
                </a:lnTo>
                <a:lnTo>
                  <a:pt x="2071" y="347"/>
                </a:lnTo>
                <a:lnTo>
                  <a:pt x="2071" y="347"/>
                </a:lnTo>
                <a:lnTo>
                  <a:pt x="2072" y="354"/>
                </a:lnTo>
                <a:lnTo>
                  <a:pt x="2072" y="354"/>
                </a:lnTo>
                <a:lnTo>
                  <a:pt x="2073" y="361"/>
                </a:lnTo>
                <a:lnTo>
                  <a:pt x="2073" y="361"/>
                </a:lnTo>
                <a:lnTo>
                  <a:pt x="2073" y="367"/>
                </a:lnTo>
                <a:lnTo>
                  <a:pt x="2073" y="366"/>
                </a:lnTo>
                <a:lnTo>
                  <a:pt x="2073" y="367"/>
                </a:lnTo>
                <a:lnTo>
                  <a:pt x="2073" y="366"/>
                </a:lnTo>
                <a:lnTo>
                  <a:pt x="2074" y="370"/>
                </a:lnTo>
                <a:lnTo>
                  <a:pt x="2074" y="370"/>
                </a:lnTo>
                <a:lnTo>
                  <a:pt x="2074" y="371"/>
                </a:lnTo>
                <a:lnTo>
                  <a:pt x="2074" y="375"/>
                </a:lnTo>
                <a:lnTo>
                  <a:pt x="2074" y="374"/>
                </a:lnTo>
                <a:lnTo>
                  <a:pt x="2074" y="375"/>
                </a:lnTo>
                <a:lnTo>
                  <a:pt x="2075" y="380"/>
                </a:lnTo>
                <a:lnTo>
                  <a:pt x="2075" y="380"/>
                </a:lnTo>
                <a:lnTo>
                  <a:pt x="2075" y="382"/>
                </a:lnTo>
                <a:lnTo>
                  <a:pt x="2075" y="366"/>
                </a:lnTo>
                <a:lnTo>
                  <a:pt x="2076" y="358"/>
                </a:lnTo>
                <a:lnTo>
                  <a:pt x="2076" y="204"/>
                </a:lnTo>
                <a:lnTo>
                  <a:pt x="2076" y="190"/>
                </a:lnTo>
                <a:lnTo>
                  <a:pt x="2077" y="117"/>
                </a:lnTo>
                <a:lnTo>
                  <a:pt x="2077" y="118"/>
                </a:lnTo>
                <a:lnTo>
                  <a:pt x="2077" y="121"/>
                </a:lnTo>
                <a:lnTo>
                  <a:pt x="2077" y="199"/>
                </a:lnTo>
                <a:lnTo>
                  <a:pt x="2077" y="207"/>
                </a:lnTo>
                <a:lnTo>
                  <a:pt x="2078" y="272"/>
                </a:lnTo>
                <a:lnTo>
                  <a:pt x="2078" y="275"/>
                </a:lnTo>
                <a:lnTo>
                  <a:pt x="2078" y="292"/>
                </a:lnTo>
                <a:lnTo>
                  <a:pt x="2078" y="294"/>
                </a:lnTo>
                <a:lnTo>
                  <a:pt x="2079" y="307"/>
                </a:lnTo>
                <a:lnTo>
                  <a:pt x="2079" y="308"/>
                </a:lnTo>
                <a:lnTo>
                  <a:pt x="2079" y="310"/>
                </a:lnTo>
                <a:lnTo>
                  <a:pt x="2079" y="305"/>
                </a:lnTo>
                <a:lnTo>
                  <a:pt x="2080" y="304"/>
                </a:lnTo>
                <a:lnTo>
                  <a:pt x="2080" y="280"/>
                </a:lnTo>
                <a:lnTo>
                  <a:pt x="2080" y="278"/>
                </a:lnTo>
                <a:lnTo>
                  <a:pt x="2080" y="267"/>
                </a:lnTo>
                <a:lnTo>
                  <a:pt x="2080" y="269"/>
                </a:lnTo>
                <a:lnTo>
                  <a:pt x="2081" y="268"/>
                </a:lnTo>
                <a:lnTo>
                  <a:pt x="2081" y="290"/>
                </a:lnTo>
                <a:lnTo>
                  <a:pt x="2081" y="292"/>
                </a:lnTo>
                <a:lnTo>
                  <a:pt x="2082" y="314"/>
                </a:lnTo>
                <a:lnTo>
                  <a:pt x="2082" y="317"/>
                </a:lnTo>
                <a:lnTo>
                  <a:pt x="2082" y="331"/>
                </a:lnTo>
                <a:lnTo>
                  <a:pt x="2082" y="332"/>
                </a:lnTo>
                <a:lnTo>
                  <a:pt x="2083" y="340"/>
                </a:lnTo>
                <a:lnTo>
                  <a:pt x="2083" y="341"/>
                </a:lnTo>
                <a:lnTo>
                  <a:pt x="2083" y="348"/>
                </a:lnTo>
                <a:lnTo>
                  <a:pt x="2084" y="349"/>
                </a:lnTo>
                <a:lnTo>
                  <a:pt x="2084" y="355"/>
                </a:lnTo>
                <a:lnTo>
                  <a:pt x="2084" y="356"/>
                </a:lnTo>
                <a:lnTo>
                  <a:pt x="2084" y="359"/>
                </a:lnTo>
                <a:lnTo>
                  <a:pt x="2085" y="358"/>
                </a:lnTo>
                <a:lnTo>
                  <a:pt x="2085" y="363"/>
                </a:lnTo>
                <a:lnTo>
                  <a:pt x="2085" y="364"/>
                </a:lnTo>
                <a:lnTo>
                  <a:pt x="2086" y="370"/>
                </a:lnTo>
                <a:lnTo>
                  <a:pt x="2086" y="370"/>
                </a:lnTo>
                <a:lnTo>
                  <a:pt x="2086" y="372"/>
                </a:lnTo>
                <a:lnTo>
                  <a:pt x="2086" y="354"/>
                </a:lnTo>
                <a:lnTo>
                  <a:pt x="2086" y="347"/>
                </a:lnTo>
                <a:lnTo>
                  <a:pt x="2087" y="197"/>
                </a:lnTo>
                <a:lnTo>
                  <a:pt x="2087" y="183"/>
                </a:lnTo>
                <a:lnTo>
                  <a:pt x="2087" y="103"/>
                </a:lnTo>
                <a:lnTo>
                  <a:pt x="2088" y="106"/>
                </a:lnTo>
                <a:lnTo>
                  <a:pt x="2088" y="188"/>
                </a:lnTo>
                <a:lnTo>
                  <a:pt x="2088" y="197"/>
                </a:lnTo>
                <a:lnTo>
                  <a:pt x="2088" y="256"/>
                </a:lnTo>
                <a:lnTo>
                  <a:pt x="2089" y="259"/>
                </a:lnTo>
                <a:lnTo>
                  <a:pt x="2089" y="275"/>
                </a:lnTo>
                <a:lnTo>
                  <a:pt x="2089" y="276"/>
                </a:lnTo>
                <a:lnTo>
                  <a:pt x="2090" y="290"/>
                </a:lnTo>
                <a:lnTo>
                  <a:pt x="2090" y="291"/>
                </a:lnTo>
                <a:lnTo>
                  <a:pt x="2090" y="296"/>
                </a:lnTo>
                <a:lnTo>
                  <a:pt x="2090" y="294"/>
                </a:lnTo>
                <a:lnTo>
                  <a:pt x="2090" y="294"/>
                </a:lnTo>
                <a:lnTo>
                  <a:pt x="2091" y="276"/>
                </a:lnTo>
                <a:lnTo>
                  <a:pt x="2091" y="274"/>
                </a:lnTo>
                <a:lnTo>
                  <a:pt x="2091" y="265"/>
                </a:lnTo>
                <a:lnTo>
                  <a:pt x="2091" y="267"/>
                </a:lnTo>
                <a:lnTo>
                  <a:pt x="2091" y="267"/>
                </a:lnTo>
                <a:lnTo>
                  <a:pt x="2092" y="282"/>
                </a:lnTo>
                <a:lnTo>
                  <a:pt x="2092" y="285"/>
                </a:lnTo>
                <a:lnTo>
                  <a:pt x="2092" y="308"/>
                </a:lnTo>
                <a:lnTo>
                  <a:pt x="2093" y="310"/>
                </a:lnTo>
                <a:lnTo>
                  <a:pt x="2093" y="326"/>
                </a:lnTo>
                <a:lnTo>
                  <a:pt x="2093" y="327"/>
                </a:lnTo>
                <a:lnTo>
                  <a:pt x="2093" y="337"/>
                </a:lnTo>
                <a:lnTo>
                  <a:pt x="2093" y="336"/>
                </a:lnTo>
                <a:lnTo>
                  <a:pt x="2094" y="337"/>
                </a:lnTo>
                <a:lnTo>
                  <a:pt x="2094" y="345"/>
                </a:lnTo>
                <a:lnTo>
                  <a:pt x="2094" y="345"/>
                </a:lnTo>
                <a:lnTo>
                  <a:pt x="2095" y="352"/>
                </a:lnTo>
                <a:lnTo>
                  <a:pt x="2095" y="352"/>
                </a:lnTo>
                <a:lnTo>
                  <a:pt x="2095" y="357"/>
                </a:lnTo>
                <a:lnTo>
                  <a:pt x="2095" y="358"/>
                </a:lnTo>
                <a:lnTo>
                  <a:pt x="2095" y="357"/>
                </a:lnTo>
                <a:lnTo>
                  <a:pt x="2096" y="361"/>
                </a:lnTo>
                <a:lnTo>
                  <a:pt x="2096" y="361"/>
                </a:lnTo>
                <a:lnTo>
                  <a:pt x="2096" y="362"/>
                </a:lnTo>
                <a:lnTo>
                  <a:pt x="2096" y="361"/>
                </a:lnTo>
                <a:lnTo>
                  <a:pt x="2096" y="367"/>
                </a:lnTo>
                <a:lnTo>
                  <a:pt x="2097" y="367"/>
                </a:lnTo>
                <a:lnTo>
                  <a:pt x="2097" y="373"/>
                </a:lnTo>
                <a:lnTo>
                  <a:pt x="2097" y="373"/>
                </a:lnTo>
                <a:lnTo>
                  <a:pt x="2097" y="374"/>
                </a:lnTo>
                <a:lnTo>
                  <a:pt x="2097" y="336"/>
                </a:lnTo>
                <a:lnTo>
                  <a:pt x="2097" y="324"/>
                </a:lnTo>
                <a:lnTo>
                  <a:pt x="2098" y="159"/>
                </a:lnTo>
                <a:lnTo>
                  <a:pt x="2098" y="146"/>
                </a:lnTo>
                <a:lnTo>
                  <a:pt x="2099" y="96"/>
                </a:lnTo>
                <a:lnTo>
                  <a:pt x="2099" y="102"/>
                </a:lnTo>
                <a:lnTo>
                  <a:pt x="2099" y="108"/>
                </a:lnTo>
                <a:lnTo>
                  <a:pt x="2099" y="198"/>
                </a:lnTo>
                <a:lnTo>
                  <a:pt x="2099" y="204"/>
                </a:lnTo>
                <a:lnTo>
                  <a:pt x="2100" y="251"/>
                </a:lnTo>
                <a:lnTo>
                  <a:pt x="2100" y="254"/>
                </a:lnTo>
                <a:lnTo>
                  <a:pt x="2100" y="265"/>
                </a:lnTo>
                <a:lnTo>
                  <a:pt x="2100" y="265"/>
                </a:lnTo>
                <a:lnTo>
                  <a:pt x="2101" y="282"/>
                </a:lnTo>
                <a:lnTo>
                  <a:pt x="2101" y="284"/>
                </a:lnTo>
                <a:lnTo>
                  <a:pt x="2101" y="289"/>
                </a:lnTo>
                <a:lnTo>
                  <a:pt x="2101" y="288"/>
                </a:lnTo>
                <a:lnTo>
                  <a:pt x="2102" y="287"/>
                </a:lnTo>
                <a:lnTo>
                  <a:pt x="2102" y="271"/>
                </a:lnTo>
                <a:lnTo>
                  <a:pt x="2102" y="270"/>
                </a:lnTo>
                <a:lnTo>
                  <a:pt x="2103" y="263"/>
                </a:lnTo>
                <a:lnTo>
                  <a:pt x="2103" y="264"/>
                </a:lnTo>
                <a:lnTo>
                  <a:pt x="2103" y="265"/>
                </a:lnTo>
                <a:lnTo>
                  <a:pt x="2103" y="281"/>
                </a:lnTo>
                <a:lnTo>
                  <a:pt x="2103" y="284"/>
                </a:lnTo>
                <a:lnTo>
                  <a:pt x="2104" y="306"/>
                </a:lnTo>
                <a:lnTo>
                  <a:pt x="2104" y="308"/>
                </a:lnTo>
                <a:lnTo>
                  <a:pt x="2104" y="323"/>
                </a:lnTo>
                <a:lnTo>
                  <a:pt x="2104" y="324"/>
                </a:lnTo>
                <a:lnTo>
                  <a:pt x="2105" y="334"/>
                </a:lnTo>
                <a:lnTo>
                  <a:pt x="2105" y="334"/>
                </a:lnTo>
                <a:lnTo>
                  <a:pt x="2105" y="335"/>
                </a:lnTo>
                <a:lnTo>
                  <a:pt x="2105" y="343"/>
                </a:lnTo>
                <a:lnTo>
                  <a:pt x="2106" y="344"/>
                </a:lnTo>
                <a:lnTo>
                  <a:pt x="2106" y="349"/>
                </a:lnTo>
                <a:lnTo>
                  <a:pt x="2106" y="349"/>
                </a:lnTo>
                <a:lnTo>
                  <a:pt x="2106" y="351"/>
                </a:lnTo>
                <a:lnTo>
                  <a:pt x="2106" y="355"/>
                </a:lnTo>
                <a:lnTo>
                  <a:pt x="2107" y="356"/>
                </a:lnTo>
                <a:lnTo>
                  <a:pt x="2107" y="356"/>
                </a:lnTo>
                <a:lnTo>
                  <a:pt x="2107" y="360"/>
                </a:lnTo>
                <a:lnTo>
                  <a:pt x="2107" y="360"/>
                </a:lnTo>
                <a:lnTo>
                  <a:pt x="2107" y="360"/>
                </a:lnTo>
                <a:lnTo>
                  <a:pt x="2108" y="365"/>
                </a:lnTo>
                <a:lnTo>
                  <a:pt x="2108" y="365"/>
                </a:lnTo>
                <a:lnTo>
                  <a:pt x="2108" y="365"/>
                </a:lnTo>
                <a:lnTo>
                  <a:pt x="2108" y="372"/>
                </a:lnTo>
                <a:lnTo>
                  <a:pt x="2108" y="372"/>
                </a:lnTo>
                <a:lnTo>
                  <a:pt x="2109" y="374"/>
                </a:lnTo>
                <a:lnTo>
                  <a:pt x="2109" y="372"/>
                </a:lnTo>
                <a:lnTo>
                  <a:pt x="2109" y="370"/>
                </a:lnTo>
                <a:lnTo>
                  <a:pt x="2109" y="261"/>
                </a:lnTo>
                <a:lnTo>
                  <a:pt x="2110" y="245"/>
                </a:lnTo>
                <a:lnTo>
                  <a:pt x="2110" y="110"/>
                </a:lnTo>
                <a:lnTo>
                  <a:pt x="2110" y="105"/>
                </a:lnTo>
                <a:lnTo>
                  <a:pt x="2110" y="101"/>
                </a:lnTo>
                <a:lnTo>
                  <a:pt x="2110" y="153"/>
                </a:lnTo>
                <a:lnTo>
                  <a:pt x="2111" y="162"/>
                </a:lnTo>
                <a:lnTo>
                  <a:pt x="2111" y="244"/>
                </a:lnTo>
                <a:lnTo>
                  <a:pt x="2111" y="248"/>
                </a:lnTo>
                <a:lnTo>
                  <a:pt x="2112" y="274"/>
                </a:lnTo>
                <a:lnTo>
                  <a:pt x="2112" y="275"/>
                </a:lnTo>
                <a:lnTo>
                  <a:pt x="2112" y="287"/>
                </a:lnTo>
                <a:lnTo>
                  <a:pt x="2112" y="289"/>
                </a:lnTo>
                <a:lnTo>
                  <a:pt x="2113" y="296"/>
                </a:lnTo>
                <a:lnTo>
                  <a:pt x="2113" y="295"/>
                </a:lnTo>
                <a:lnTo>
                  <a:pt x="2113" y="295"/>
                </a:lnTo>
                <a:lnTo>
                  <a:pt x="2113" y="278"/>
                </a:lnTo>
                <a:lnTo>
                  <a:pt x="2114" y="275"/>
                </a:lnTo>
                <a:lnTo>
                  <a:pt x="2114" y="258"/>
                </a:lnTo>
                <a:lnTo>
                  <a:pt x="2114" y="258"/>
                </a:lnTo>
                <a:lnTo>
                  <a:pt x="2114" y="257"/>
                </a:lnTo>
                <a:lnTo>
                  <a:pt x="2114" y="273"/>
                </a:lnTo>
                <a:lnTo>
                  <a:pt x="2115" y="275"/>
                </a:lnTo>
                <a:lnTo>
                  <a:pt x="2115" y="298"/>
                </a:lnTo>
                <a:lnTo>
                  <a:pt x="2115" y="300"/>
                </a:lnTo>
                <a:lnTo>
                  <a:pt x="2116" y="316"/>
                </a:lnTo>
                <a:lnTo>
                  <a:pt x="2116" y="317"/>
                </a:lnTo>
                <a:lnTo>
                  <a:pt x="2116" y="328"/>
                </a:lnTo>
                <a:lnTo>
                  <a:pt x="2116" y="328"/>
                </a:lnTo>
                <a:lnTo>
                  <a:pt x="2117" y="338"/>
                </a:lnTo>
                <a:lnTo>
                  <a:pt x="2117" y="338"/>
                </a:lnTo>
                <a:lnTo>
                  <a:pt x="2117" y="344"/>
                </a:lnTo>
                <a:lnTo>
                  <a:pt x="2117" y="346"/>
                </a:lnTo>
                <a:lnTo>
                  <a:pt x="2118" y="351"/>
                </a:lnTo>
                <a:lnTo>
                  <a:pt x="2118" y="350"/>
                </a:lnTo>
                <a:lnTo>
                  <a:pt x="2118" y="354"/>
                </a:lnTo>
                <a:lnTo>
                  <a:pt x="2118" y="354"/>
                </a:lnTo>
                <a:lnTo>
                  <a:pt x="2119" y="355"/>
                </a:lnTo>
                <a:lnTo>
                  <a:pt x="2119" y="361"/>
                </a:lnTo>
                <a:lnTo>
                  <a:pt x="2119" y="362"/>
                </a:lnTo>
                <a:lnTo>
                  <a:pt x="2119" y="369"/>
                </a:lnTo>
                <a:lnTo>
                  <a:pt x="2120" y="368"/>
                </a:lnTo>
                <a:lnTo>
                  <a:pt x="2120" y="369"/>
                </a:lnTo>
                <a:lnTo>
                  <a:pt x="2120" y="343"/>
                </a:lnTo>
                <a:lnTo>
                  <a:pt x="2120" y="334"/>
                </a:lnTo>
                <a:lnTo>
                  <a:pt x="2121" y="187"/>
                </a:lnTo>
                <a:lnTo>
                  <a:pt x="2121" y="173"/>
                </a:lnTo>
                <a:lnTo>
                  <a:pt x="2121" y="93"/>
                </a:lnTo>
                <a:lnTo>
                  <a:pt x="2121" y="95"/>
                </a:lnTo>
                <a:lnTo>
                  <a:pt x="2121" y="97"/>
                </a:lnTo>
                <a:lnTo>
                  <a:pt x="2122" y="184"/>
                </a:lnTo>
                <a:lnTo>
                  <a:pt x="2122" y="193"/>
                </a:lnTo>
                <a:lnTo>
                  <a:pt x="2122" y="252"/>
                </a:lnTo>
                <a:lnTo>
                  <a:pt x="2123" y="256"/>
                </a:lnTo>
                <a:lnTo>
                  <a:pt x="2123" y="270"/>
                </a:lnTo>
                <a:lnTo>
                  <a:pt x="2123" y="271"/>
                </a:lnTo>
                <a:lnTo>
                  <a:pt x="2123" y="286"/>
                </a:lnTo>
                <a:lnTo>
                  <a:pt x="2123" y="287"/>
                </a:lnTo>
                <a:lnTo>
                  <a:pt x="2124" y="292"/>
                </a:lnTo>
                <a:lnTo>
                  <a:pt x="2124" y="290"/>
                </a:lnTo>
                <a:lnTo>
                  <a:pt x="2124" y="289"/>
                </a:lnTo>
                <a:lnTo>
                  <a:pt x="2125" y="271"/>
                </a:lnTo>
                <a:lnTo>
                  <a:pt x="2125" y="268"/>
                </a:lnTo>
                <a:lnTo>
                  <a:pt x="2125" y="260"/>
                </a:lnTo>
                <a:lnTo>
                  <a:pt x="2125" y="261"/>
                </a:lnTo>
                <a:lnTo>
                  <a:pt x="2125" y="261"/>
                </a:lnTo>
                <a:lnTo>
                  <a:pt x="2126" y="282"/>
                </a:lnTo>
                <a:lnTo>
                  <a:pt x="2126" y="286"/>
                </a:lnTo>
                <a:lnTo>
                  <a:pt x="2126" y="307"/>
                </a:lnTo>
                <a:lnTo>
                  <a:pt x="2126" y="308"/>
                </a:lnTo>
                <a:lnTo>
                  <a:pt x="2127" y="322"/>
                </a:lnTo>
                <a:lnTo>
                  <a:pt x="2127" y="323"/>
                </a:lnTo>
                <a:lnTo>
                  <a:pt x="2127" y="333"/>
                </a:lnTo>
                <a:lnTo>
                  <a:pt x="2127" y="333"/>
                </a:lnTo>
                <a:lnTo>
                  <a:pt x="2128" y="334"/>
                </a:lnTo>
                <a:lnTo>
                  <a:pt x="2128" y="343"/>
                </a:lnTo>
                <a:lnTo>
                  <a:pt x="2128" y="344"/>
                </a:lnTo>
                <a:lnTo>
                  <a:pt x="2128" y="349"/>
                </a:lnTo>
                <a:lnTo>
                  <a:pt x="2129" y="350"/>
                </a:lnTo>
                <a:lnTo>
                  <a:pt x="2129" y="354"/>
                </a:lnTo>
                <a:lnTo>
                  <a:pt x="2129" y="355"/>
                </a:lnTo>
                <a:lnTo>
                  <a:pt x="2130" y="361"/>
                </a:lnTo>
                <a:lnTo>
                  <a:pt x="2130" y="362"/>
                </a:lnTo>
                <a:lnTo>
                  <a:pt x="2130" y="365"/>
                </a:lnTo>
                <a:lnTo>
                  <a:pt x="2130" y="364"/>
                </a:lnTo>
                <a:lnTo>
                  <a:pt x="2130" y="366"/>
                </a:lnTo>
                <a:lnTo>
                  <a:pt x="2131" y="371"/>
                </a:lnTo>
                <a:lnTo>
                  <a:pt x="2131" y="371"/>
                </a:lnTo>
                <a:lnTo>
                  <a:pt x="2131" y="372"/>
                </a:lnTo>
                <a:lnTo>
                  <a:pt x="2131" y="377"/>
                </a:lnTo>
                <a:lnTo>
                  <a:pt x="2131" y="376"/>
                </a:lnTo>
                <a:lnTo>
                  <a:pt x="2132" y="376"/>
                </a:lnTo>
                <a:lnTo>
                  <a:pt x="2132" y="311"/>
                </a:lnTo>
                <a:lnTo>
                  <a:pt x="2132" y="297"/>
                </a:lnTo>
                <a:lnTo>
                  <a:pt x="2132" y="131"/>
                </a:lnTo>
                <a:lnTo>
                  <a:pt x="2133" y="120"/>
                </a:lnTo>
                <a:lnTo>
                  <a:pt x="2133" y="91"/>
                </a:lnTo>
                <a:lnTo>
                  <a:pt x="2133" y="116"/>
                </a:lnTo>
                <a:lnTo>
                  <a:pt x="2133" y="125"/>
                </a:lnTo>
                <a:lnTo>
                  <a:pt x="2134" y="215"/>
                </a:lnTo>
                <a:lnTo>
                  <a:pt x="2134" y="222"/>
                </a:lnTo>
                <a:lnTo>
                  <a:pt x="2134" y="262"/>
                </a:lnTo>
                <a:lnTo>
                  <a:pt x="2134" y="263"/>
                </a:lnTo>
                <a:lnTo>
                  <a:pt x="2135" y="273"/>
                </a:lnTo>
                <a:lnTo>
                  <a:pt x="2135" y="274"/>
                </a:lnTo>
                <a:lnTo>
                  <a:pt x="2135" y="290"/>
                </a:lnTo>
                <a:lnTo>
                  <a:pt x="2136" y="291"/>
                </a:lnTo>
                <a:lnTo>
                  <a:pt x="2136" y="293"/>
                </a:lnTo>
                <a:lnTo>
                  <a:pt x="2136" y="289"/>
                </a:lnTo>
                <a:lnTo>
                  <a:pt x="2136" y="287"/>
                </a:lnTo>
                <a:lnTo>
                  <a:pt x="2136" y="269"/>
                </a:lnTo>
                <a:lnTo>
                  <a:pt x="2137" y="268"/>
                </a:lnTo>
                <a:lnTo>
                  <a:pt x="2137" y="265"/>
                </a:lnTo>
                <a:lnTo>
                  <a:pt x="2137" y="267"/>
                </a:lnTo>
                <a:lnTo>
                  <a:pt x="2137" y="269"/>
                </a:lnTo>
                <a:lnTo>
                  <a:pt x="2138" y="291"/>
                </a:lnTo>
                <a:lnTo>
                  <a:pt x="2138" y="293"/>
                </a:lnTo>
                <a:lnTo>
                  <a:pt x="2138" y="314"/>
                </a:lnTo>
                <a:lnTo>
                  <a:pt x="2138" y="315"/>
                </a:lnTo>
                <a:lnTo>
                  <a:pt x="2139" y="328"/>
                </a:lnTo>
                <a:lnTo>
                  <a:pt x="2139" y="330"/>
                </a:lnTo>
                <a:lnTo>
                  <a:pt x="2139" y="339"/>
                </a:lnTo>
                <a:lnTo>
                  <a:pt x="2140" y="340"/>
                </a:lnTo>
                <a:lnTo>
                  <a:pt x="2140" y="348"/>
                </a:lnTo>
                <a:lnTo>
                  <a:pt x="2140" y="349"/>
                </a:lnTo>
                <a:lnTo>
                  <a:pt x="2140" y="356"/>
                </a:lnTo>
                <a:lnTo>
                  <a:pt x="2141" y="356"/>
                </a:lnTo>
                <a:lnTo>
                  <a:pt x="2141" y="361"/>
                </a:lnTo>
                <a:lnTo>
                  <a:pt x="2141" y="361"/>
                </a:lnTo>
                <a:lnTo>
                  <a:pt x="2141" y="365"/>
                </a:lnTo>
                <a:lnTo>
                  <a:pt x="2141" y="365"/>
                </a:lnTo>
                <a:lnTo>
                  <a:pt x="2142" y="365"/>
                </a:lnTo>
                <a:lnTo>
                  <a:pt x="2142" y="370"/>
                </a:lnTo>
                <a:lnTo>
                  <a:pt x="2142" y="370"/>
                </a:lnTo>
                <a:lnTo>
                  <a:pt x="2142" y="370"/>
                </a:lnTo>
                <a:lnTo>
                  <a:pt x="2143" y="376"/>
                </a:lnTo>
                <a:lnTo>
                  <a:pt x="2143" y="377"/>
                </a:lnTo>
                <a:lnTo>
                  <a:pt x="2143" y="382"/>
                </a:lnTo>
                <a:lnTo>
                  <a:pt x="2143" y="381"/>
                </a:lnTo>
                <a:lnTo>
                  <a:pt x="2143" y="381"/>
                </a:lnTo>
                <a:lnTo>
                  <a:pt x="2144" y="321"/>
                </a:lnTo>
                <a:lnTo>
                  <a:pt x="2144" y="307"/>
                </a:lnTo>
                <a:lnTo>
                  <a:pt x="2144" y="142"/>
                </a:lnTo>
                <a:lnTo>
                  <a:pt x="2145" y="131"/>
                </a:lnTo>
                <a:lnTo>
                  <a:pt x="2145" y="102"/>
                </a:lnTo>
                <a:lnTo>
                  <a:pt x="2145" y="127"/>
                </a:lnTo>
                <a:lnTo>
                  <a:pt x="2145" y="135"/>
                </a:lnTo>
                <a:lnTo>
                  <a:pt x="2145" y="233"/>
                </a:lnTo>
                <a:lnTo>
                  <a:pt x="2146" y="238"/>
                </a:lnTo>
                <a:lnTo>
                  <a:pt x="2146" y="284"/>
                </a:lnTo>
                <a:lnTo>
                  <a:pt x="2146" y="286"/>
                </a:lnTo>
                <a:lnTo>
                  <a:pt x="2147" y="295"/>
                </a:lnTo>
                <a:lnTo>
                  <a:pt x="2147" y="297"/>
                </a:lnTo>
                <a:lnTo>
                  <a:pt x="2147" y="308"/>
                </a:lnTo>
                <a:lnTo>
                  <a:pt x="2147" y="307"/>
                </a:lnTo>
                <a:lnTo>
                  <a:pt x="2147" y="307"/>
                </a:lnTo>
                <a:lnTo>
                  <a:pt x="2148" y="292"/>
                </a:lnTo>
                <a:lnTo>
                  <a:pt x="2148" y="289"/>
                </a:lnTo>
                <a:lnTo>
                  <a:pt x="2148" y="262"/>
                </a:lnTo>
                <a:lnTo>
                  <a:pt x="2149" y="260"/>
                </a:lnTo>
                <a:lnTo>
                  <a:pt x="2149" y="259"/>
                </a:lnTo>
                <a:lnTo>
                  <a:pt x="2149" y="271"/>
                </a:lnTo>
                <a:lnTo>
                  <a:pt x="2149" y="273"/>
                </a:lnTo>
                <a:lnTo>
                  <a:pt x="2149" y="298"/>
                </a:lnTo>
                <a:lnTo>
                  <a:pt x="2149" y="300"/>
                </a:lnTo>
                <a:lnTo>
                  <a:pt x="2150" y="320"/>
                </a:lnTo>
                <a:lnTo>
                  <a:pt x="2150" y="321"/>
                </a:lnTo>
                <a:lnTo>
                  <a:pt x="2151" y="333"/>
                </a:lnTo>
                <a:lnTo>
                  <a:pt x="2151" y="333"/>
                </a:lnTo>
                <a:lnTo>
                  <a:pt x="2151" y="342"/>
                </a:lnTo>
                <a:lnTo>
                  <a:pt x="2151" y="343"/>
                </a:lnTo>
                <a:lnTo>
                  <a:pt x="2151" y="343"/>
                </a:lnTo>
                <a:lnTo>
                  <a:pt x="2152" y="349"/>
                </a:lnTo>
                <a:lnTo>
                  <a:pt x="2152" y="350"/>
                </a:lnTo>
                <a:lnTo>
                  <a:pt x="2152" y="350"/>
                </a:lnTo>
                <a:lnTo>
                  <a:pt x="2152" y="356"/>
                </a:lnTo>
                <a:lnTo>
                  <a:pt x="2152" y="356"/>
                </a:lnTo>
                <a:lnTo>
                  <a:pt x="2152" y="356"/>
                </a:lnTo>
                <a:lnTo>
                  <a:pt x="2153" y="361"/>
                </a:lnTo>
                <a:lnTo>
                  <a:pt x="2153" y="361"/>
                </a:lnTo>
                <a:lnTo>
                  <a:pt x="2153" y="366"/>
                </a:lnTo>
                <a:lnTo>
                  <a:pt x="2154" y="365"/>
                </a:lnTo>
                <a:lnTo>
                  <a:pt x="2154" y="372"/>
                </a:lnTo>
                <a:lnTo>
                  <a:pt x="2154" y="373"/>
                </a:lnTo>
                <a:lnTo>
                  <a:pt x="2154" y="373"/>
                </a:lnTo>
                <a:lnTo>
                  <a:pt x="2154" y="377"/>
                </a:lnTo>
                <a:lnTo>
                  <a:pt x="2154" y="377"/>
                </a:lnTo>
                <a:lnTo>
                  <a:pt x="2155" y="376"/>
                </a:lnTo>
                <a:lnTo>
                  <a:pt x="2155" y="300"/>
                </a:lnTo>
                <a:lnTo>
                  <a:pt x="2155" y="285"/>
                </a:lnTo>
                <a:lnTo>
                  <a:pt x="2156" y="118"/>
                </a:lnTo>
                <a:lnTo>
                  <a:pt x="2156" y="109"/>
                </a:lnTo>
                <a:lnTo>
                  <a:pt x="2156" y="92"/>
                </a:lnTo>
                <a:lnTo>
                  <a:pt x="2156" y="130"/>
                </a:lnTo>
                <a:lnTo>
                  <a:pt x="2156" y="140"/>
                </a:lnTo>
                <a:lnTo>
                  <a:pt x="2157" y="232"/>
                </a:lnTo>
                <a:lnTo>
                  <a:pt x="2157" y="237"/>
                </a:lnTo>
                <a:lnTo>
                  <a:pt x="2157" y="270"/>
                </a:lnTo>
                <a:lnTo>
                  <a:pt x="2158" y="272"/>
                </a:lnTo>
                <a:lnTo>
                  <a:pt x="2158" y="281"/>
                </a:lnTo>
                <a:lnTo>
                  <a:pt x="2158" y="281"/>
                </a:lnTo>
                <a:lnTo>
                  <a:pt x="2158" y="297"/>
                </a:lnTo>
                <a:lnTo>
                  <a:pt x="2159" y="296"/>
                </a:lnTo>
                <a:lnTo>
                  <a:pt x="2159" y="298"/>
                </a:lnTo>
                <a:lnTo>
                  <a:pt x="2159" y="292"/>
                </a:lnTo>
                <a:lnTo>
                  <a:pt x="2159" y="291"/>
                </a:lnTo>
                <a:lnTo>
                  <a:pt x="2160" y="270"/>
                </a:lnTo>
                <a:lnTo>
                  <a:pt x="2160" y="269"/>
                </a:lnTo>
                <a:lnTo>
                  <a:pt x="2160" y="266"/>
                </a:lnTo>
                <a:lnTo>
                  <a:pt x="2160" y="273"/>
                </a:lnTo>
                <a:lnTo>
                  <a:pt x="2160" y="274"/>
                </a:lnTo>
                <a:lnTo>
                  <a:pt x="2161" y="296"/>
                </a:lnTo>
                <a:lnTo>
                  <a:pt x="2161" y="299"/>
                </a:lnTo>
                <a:lnTo>
                  <a:pt x="2161" y="320"/>
                </a:lnTo>
                <a:lnTo>
                  <a:pt x="2162" y="320"/>
                </a:lnTo>
                <a:lnTo>
                  <a:pt x="2162" y="333"/>
                </a:lnTo>
                <a:lnTo>
                  <a:pt x="2162" y="334"/>
                </a:lnTo>
                <a:lnTo>
                  <a:pt x="2162" y="343"/>
                </a:lnTo>
                <a:lnTo>
                  <a:pt x="2162" y="342"/>
                </a:lnTo>
                <a:lnTo>
                  <a:pt x="2163" y="344"/>
                </a:lnTo>
                <a:lnTo>
                  <a:pt x="2163" y="351"/>
                </a:lnTo>
                <a:lnTo>
                  <a:pt x="2163" y="351"/>
                </a:lnTo>
                <a:lnTo>
                  <a:pt x="2164" y="357"/>
                </a:lnTo>
                <a:lnTo>
                  <a:pt x="2164" y="357"/>
                </a:lnTo>
                <a:lnTo>
                  <a:pt x="2164" y="358"/>
                </a:lnTo>
                <a:lnTo>
                  <a:pt x="2164" y="358"/>
                </a:lnTo>
                <a:lnTo>
                  <a:pt x="2164" y="363"/>
                </a:lnTo>
                <a:lnTo>
                  <a:pt x="2164" y="363"/>
                </a:lnTo>
                <a:lnTo>
                  <a:pt x="2164" y="364"/>
                </a:lnTo>
                <a:lnTo>
                  <a:pt x="2165" y="367"/>
                </a:lnTo>
                <a:lnTo>
                  <a:pt x="2165" y="367"/>
                </a:lnTo>
                <a:lnTo>
                  <a:pt x="2165" y="368"/>
                </a:lnTo>
                <a:lnTo>
                  <a:pt x="2165" y="373"/>
                </a:lnTo>
                <a:lnTo>
                  <a:pt x="2166" y="373"/>
                </a:lnTo>
                <a:lnTo>
                  <a:pt x="2166" y="380"/>
                </a:lnTo>
                <a:lnTo>
                  <a:pt x="2166" y="379"/>
                </a:lnTo>
                <a:lnTo>
                  <a:pt x="2166" y="380"/>
                </a:lnTo>
                <a:lnTo>
                  <a:pt x="2166" y="383"/>
                </a:lnTo>
                <a:lnTo>
                  <a:pt x="2166" y="369"/>
                </a:lnTo>
                <a:lnTo>
                  <a:pt x="2167" y="363"/>
                </a:lnTo>
                <a:lnTo>
                  <a:pt x="2167" y="220"/>
                </a:lnTo>
                <a:lnTo>
                  <a:pt x="2167" y="204"/>
                </a:lnTo>
                <a:lnTo>
                  <a:pt x="2167" y="93"/>
                </a:lnTo>
                <a:lnTo>
                  <a:pt x="2168" y="92"/>
                </a:lnTo>
                <a:lnTo>
                  <a:pt x="2168" y="173"/>
                </a:lnTo>
                <a:lnTo>
                  <a:pt x="2168" y="184"/>
                </a:lnTo>
                <a:lnTo>
                  <a:pt x="2169" y="253"/>
                </a:lnTo>
                <a:lnTo>
                  <a:pt x="2169" y="256"/>
                </a:lnTo>
                <a:lnTo>
                  <a:pt x="2169" y="274"/>
                </a:lnTo>
                <a:lnTo>
                  <a:pt x="2169" y="274"/>
                </a:lnTo>
                <a:lnTo>
                  <a:pt x="2170" y="287"/>
                </a:lnTo>
                <a:lnTo>
                  <a:pt x="2170" y="288"/>
                </a:lnTo>
                <a:lnTo>
                  <a:pt x="2170" y="300"/>
                </a:lnTo>
                <a:lnTo>
                  <a:pt x="2171" y="299"/>
                </a:lnTo>
                <a:lnTo>
                  <a:pt x="2171" y="286"/>
                </a:lnTo>
                <a:lnTo>
                  <a:pt x="2171" y="285"/>
                </a:lnTo>
                <a:lnTo>
                  <a:pt x="2171" y="270"/>
                </a:lnTo>
                <a:lnTo>
                  <a:pt x="2172" y="270"/>
                </a:lnTo>
                <a:lnTo>
                  <a:pt x="2172" y="269"/>
                </a:lnTo>
                <a:lnTo>
                  <a:pt x="2172" y="283"/>
                </a:lnTo>
                <a:lnTo>
                  <a:pt x="2172" y="284"/>
                </a:lnTo>
                <a:lnTo>
                  <a:pt x="2173" y="307"/>
                </a:lnTo>
                <a:lnTo>
                  <a:pt x="2173" y="309"/>
                </a:lnTo>
                <a:lnTo>
                  <a:pt x="2173" y="325"/>
                </a:lnTo>
                <a:lnTo>
                  <a:pt x="2173" y="327"/>
                </a:lnTo>
                <a:lnTo>
                  <a:pt x="2174" y="339"/>
                </a:lnTo>
                <a:lnTo>
                  <a:pt x="2174" y="339"/>
                </a:lnTo>
                <a:lnTo>
                  <a:pt x="2174" y="349"/>
                </a:lnTo>
                <a:lnTo>
                  <a:pt x="2175" y="350"/>
                </a:lnTo>
                <a:lnTo>
                  <a:pt x="2175" y="357"/>
                </a:lnTo>
                <a:lnTo>
                  <a:pt x="2175" y="356"/>
                </a:lnTo>
                <a:lnTo>
                  <a:pt x="2175" y="357"/>
                </a:lnTo>
                <a:lnTo>
                  <a:pt x="2175" y="362"/>
                </a:lnTo>
                <a:lnTo>
                  <a:pt x="2175" y="362"/>
                </a:lnTo>
                <a:lnTo>
                  <a:pt x="2176" y="366"/>
                </a:lnTo>
                <a:lnTo>
                  <a:pt x="2176" y="366"/>
                </a:lnTo>
                <a:lnTo>
                  <a:pt x="2176" y="367"/>
                </a:lnTo>
                <a:lnTo>
                  <a:pt x="2177" y="373"/>
                </a:lnTo>
                <a:lnTo>
                  <a:pt x="2177" y="373"/>
                </a:lnTo>
                <a:lnTo>
                  <a:pt x="2177" y="378"/>
                </a:lnTo>
                <a:lnTo>
                  <a:pt x="2177" y="378"/>
                </a:lnTo>
                <a:lnTo>
                  <a:pt x="2178" y="383"/>
                </a:lnTo>
                <a:lnTo>
                  <a:pt x="2178" y="385"/>
                </a:lnTo>
                <a:lnTo>
                  <a:pt x="2178" y="387"/>
                </a:lnTo>
                <a:lnTo>
                  <a:pt x="2178" y="385"/>
                </a:lnTo>
                <a:lnTo>
                  <a:pt x="2178" y="384"/>
                </a:lnTo>
                <a:lnTo>
                  <a:pt x="2179" y="276"/>
                </a:lnTo>
                <a:lnTo>
                  <a:pt x="2179" y="259"/>
                </a:lnTo>
                <a:lnTo>
                  <a:pt x="2179" y="120"/>
                </a:lnTo>
                <a:lnTo>
                  <a:pt x="2180" y="115"/>
                </a:lnTo>
                <a:lnTo>
                  <a:pt x="2180" y="107"/>
                </a:lnTo>
                <a:lnTo>
                  <a:pt x="2180" y="162"/>
                </a:lnTo>
                <a:lnTo>
                  <a:pt x="2180" y="171"/>
                </a:lnTo>
                <a:lnTo>
                  <a:pt x="2180" y="261"/>
                </a:lnTo>
                <a:lnTo>
                  <a:pt x="2181" y="267"/>
                </a:lnTo>
                <a:lnTo>
                  <a:pt x="2181" y="295"/>
                </a:lnTo>
                <a:lnTo>
                  <a:pt x="2181" y="296"/>
                </a:lnTo>
                <a:lnTo>
                  <a:pt x="2182" y="308"/>
                </a:lnTo>
                <a:lnTo>
                  <a:pt x="2182" y="310"/>
                </a:lnTo>
                <a:lnTo>
                  <a:pt x="2182" y="315"/>
                </a:lnTo>
                <a:lnTo>
                  <a:pt x="2182" y="315"/>
                </a:lnTo>
                <a:lnTo>
                  <a:pt x="2182" y="314"/>
                </a:lnTo>
                <a:lnTo>
                  <a:pt x="2183" y="292"/>
                </a:lnTo>
                <a:lnTo>
                  <a:pt x="2183" y="289"/>
                </a:lnTo>
                <a:lnTo>
                  <a:pt x="2183" y="267"/>
                </a:lnTo>
                <a:lnTo>
                  <a:pt x="2184" y="267"/>
                </a:lnTo>
                <a:lnTo>
                  <a:pt x="2184" y="281"/>
                </a:lnTo>
                <a:lnTo>
                  <a:pt x="2184" y="284"/>
                </a:lnTo>
                <a:lnTo>
                  <a:pt x="2184" y="310"/>
                </a:lnTo>
                <a:lnTo>
                  <a:pt x="2185" y="313"/>
                </a:lnTo>
                <a:lnTo>
                  <a:pt x="2185" y="330"/>
                </a:lnTo>
                <a:lnTo>
                  <a:pt x="2185" y="331"/>
                </a:lnTo>
                <a:lnTo>
                  <a:pt x="2186" y="342"/>
                </a:lnTo>
                <a:lnTo>
                  <a:pt x="2186" y="343"/>
                </a:lnTo>
                <a:lnTo>
                  <a:pt x="2186" y="350"/>
                </a:lnTo>
                <a:lnTo>
                  <a:pt x="2186" y="350"/>
                </a:lnTo>
                <a:lnTo>
                  <a:pt x="2186" y="351"/>
                </a:lnTo>
                <a:lnTo>
                  <a:pt x="2187" y="357"/>
                </a:lnTo>
                <a:lnTo>
                  <a:pt x="2187" y="357"/>
                </a:lnTo>
                <a:lnTo>
                  <a:pt x="2187" y="357"/>
                </a:lnTo>
                <a:lnTo>
                  <a:pt x="2187" y="364"/>
                </a:lnTo>
                <a:lnTo>
                  <a:pt x="2188" y="364"/>
                </a:lnTo>
                <a:lnTo>
                  <a:pt x="2188" y="369"/>
                </a:lnTo>
                <a:lnTo>
                  <a:pt x="2188" y="368"/>
                </a:lnTo>
                <a:lnTo>
                  <a:pt x="2188" y="369"/>
                </a:lnTo>
                <a:lnTo>
                  <a:pt x="2188" y="373"/>
                </a:lnTo>
                <a:lnTo>
                  <a:pt x="2188" y="373"/>
                </a:lnTo>
                <a:lnTo>
                  <a:pt x="2189" y="374"/>
                </a:lnTo>
                <a:lnTo>
                  <a:pt x="2189" y="380"/>
                </a:lnTo>
                <a:lnTo>
                  <a:pt x="2189" y="381"/>
                </a:lnTo>
                <a:lnTo>
                  <a:pt x="2190" y="385"/>
                </a:lnTo>
                <a:lnTo>
                  <a:pt x="2190" y="384"/>
                </a:lnTo>
                <a:lnTo>
                  <a:pt x="2190" y="383"/>
                </a:lnTo>
                <a:lnTo>
                  <a:pt x="2190" y="294"/>
                </a:lnTo>
                <a:lnTo>
                  <a:pt x="2190" y="278"/>
                </a:lnTo>
                <a:lnTo>
                  <a:pt x="2191" y="123"/>
                </a:lnTo>
                <a:lnTo>
                  <a:pt x="2191" y="115"/>
                </a:lnTo>
                <a:lnTo>
                  <a:pt x="2191" y="101"/>
                </a:lnTo>
                <a:lnTo>
                  <a:pt x="2191" y="141"/>
                </a:lnTo>
                <a:lnTo>
                  <a:pt x="2191" y="150"/>
                </a:lnTo>
                <a:lnTo>
                  <a:pt x="2192" y="243"/>
                </a:lnTo>
                <a:lnTo>
                  <a:pt x="2192" y="249"/>
                </a:lnTo>
                <a:lnTo>
                  <a:pt x="2192" y="284"/>
                </a:lnTo>
                <a:lnTo>
                  <a:pt x="2193" y="284"/>
                </a:lnTo>
                <a:lnTo>
                  <a:pt x="2193" y="295"/>
                </a:lnTo>
                <a:lnTo>
                  <a:pt x="2193" y="296"/>
                </a:lnTo>
                <a:lnTo>
                  <a:pt x="2193" y="307"/>
                </a:lnTo>
                <a:lnTo>
                  <a:pt x="2193" y="307"/>
                </a:lnTo>
                <a:lnTo>
                  <a:pt x="2194" y="308"/>
                </a:lnTo>
                <a:lnTo>
                  <a:pt x="2194" y="308"/>
                </a:lnTo>
                <a:lnTo>
                  <a:pt x="2194" y="297"/>
                </a:lnTo>
                <a:lnTo>
                  <a:pt x="2194" y="295"/>
                </a:lnTo>
                <a:lnTo>
                  <a:pt x="2195" y="274"/>
                </a:lnTo>
                <a:lnTo>
                  <a:pt x="2195" y="274"/>
                </a:lnTo>
                <a:lnTo>
                  <a:pt x="2195" y="271"/>
                </a:lnTo>
                <a:lnTo>
                  <a:pt x="2195" y="279"/>
                </a:lnTo>
                <a:lnTo>
                  <a:pt x="2195" y="282"/>
                </a:lnTo>
                <a:lnTo>
                  <a:pt x="2196" y="305"/>
                </a:lnTo>
                <a:lnTo>
                  <a:pt x="2196" y="309"/>
                </a:lnTo>
                <a:lnTo>
                  <a:pt x="2196" y="328"/>
                </a:lnTo>
                <a:lnTo>
                  <a:pt x="2197" y="329"/>
                </a:lnTo>
                <a:lnTo>
                  <a:pt x="2197" y="342"/>
                </a:lnTo>
                <a:lnTo>
                  <a:pt x="2197" y="343"/>
                </a:lnTo>
                <a:lnTo>
                  <a:pt x="2197" y="351"/>
                </a:lnTo>
                <a:lnTo>
                  <a:pt x="2198" y="352"/>
                </a:lnTo>
                <a:lnTo>
                  <a:pt x="2198" y="359"/>
                </a:lnTo>
                <a:lnTo>
                  <a:pt x="2198" y="360"/>
                </a:lnTo>
                <a:lnTo>
                  <a:pt x="2199" y="365"/>
                </a:lnTo>
                <a:lnTo>
                  <a:pt x="2199" y="365"/>
                </a:lnTo>
                <a:lnTo>
                  <a:pt x="2199" y="365"/>
                </a:lnTo>
                <a:lnTo>
                  <a:pt x="2199" y="372"/>
                </a:lnTo>
                <a:lnTo>
                  <a:pt x="2199" y="372"/>
                </a:lnTo>
                <a:lnTo>
                  <a:pt x="2200" y="377"/>
                </a:lnTo>
                <a:lnTo>
                  <a:pt x="2200" y="376"/>
                </a:lnTo>
                <a:lnTo>
                  <a:pt x="2200" y="380"/>
                </a:lnTo>
                <a:lnTo>
                  <a:pt x="2201" y="381"/>
                </a:lnTo>
                <a:lnTo>
                  <a:pt x="2201" y="388"/>
                </a:lnTo>
                <a:lnTo>
                  <a:pt x="2201" y="388"/>
                </a:lnTo>
                <a:lnTo>
                  <a:pt x="2201" y="389"/>
                </a:lnTo>
                <a:lnTo>
                  <a:pt x="2201" y="378"/>
                </a:lnTo>
                <a:lnTo>
                  <a:pt x="2201" y="373"/>
                </a:lnTo>
                <a:lnTo>
                  <a:pt x="2202" y="219"/>
                </a:lnTo>
                <a:lnTo>
                  <a:pt x="2202" y="203"/>
                </a:lnTo>
                <a:lnTo>
                  <a:pt x="2203" y="97"/>
                </a:lnTo>
                <a:lnTo>
                  <a:pt x="2203" y="97"/>
                </a:lnTo>
                <a:lnTo>
                  <a:pt x="2203" y="180"/>
                </a:lnTo>
                <a:lnTo>
                  <a:pt x="2203" y="191"/>
                </a:lnTo>
                <a:lnTo>
                  <a:pt x="2204" y="262"/>
                </a:lnTo>
                <a:lnTo>
                  <a:pt x="2204" y="265"/>
                </a:lnTo>
                <a:lnTo>
                  <a:pt x="2204" y="285"/>
                </a:lnTo>
                <a:lnTo>
                  <a:pt x="2204" y="286"/>
                </a:lnTo>
                <a:lnTo>
                  <a:pt x="2205" y="297"/>
                </a:lnTo>
                <a:lnTo>
                  <a:pt x="2205" y="298"/>
                </a:lnTo>
                <a:lnTo>
                  <a:pt x="2205" y="306"/>
                </a:lnTo>
                <a:lnTo>
                  <a:pt x="2205" y="306"/>
                </a:lnTo>
                <a:lnTo>
                  <a:pt x="2206" y="304"/>
                </a:lnTo>
                <a:lnTo>
                  <a:pt x="2206" y="305"/>
                </a:lnTo>
                <a:lnTo>
                  <a:pt x="2206" y="287"/>
                </a:lnTo>
                <a:lnTo>
                  <a:pt x="2206" y="285"/>
                </a:lnTo>
                <a:lnTo>
                  <a:pt x="2206" y="269"/>
                </a:lnTo>
                <a:lnTo>
                  <a:pt x="2207" y="270"/>
                </a:lnTo>
                <a:lnTo>
                  <a:pt x="2207" y="286"/>
                </a:lnTo>
                <a:lnTo>
                  <a:pt x="2207" y="289"/>
                </a:lnTo>
                <a:lnTo>
                  <a:pt x="2208" y="314"/>
                </a:lnTo>
                <a:lnTo>
                  <a:pt x="2208" y="316"/>
                </a:lnTo>
                <a:lnTo>
                  <a:pt x="2208" y="332"/>
                </a:lnTo>
                <a:lnTo>
                  <a:pt x="2208" y="333"/>
                </a:lnTo>
                <a:lnTo>
                  <a:pt x="2209" y="344"/>
                </a:lnTo>
                <a:lnTo>
                  <a:pt x="2209" y="346"/>
                </a:lnTo>
                <a:lnTo>
                  <a:pt x="2209" y="355"/>
                </a:lnTo>
                <a:lnTo>
                  <a:pt x="2210" y="355"/>
                </a:lnTo>
                <a:lnTo>
                  <a:pt x="2210" y="361"/>
                </a:lnTo>
                <a:lnTo>
                  <a:pt x="2210" y="362"/>
                </a:lnTo>
                <a:lnTo>
                  <a:pt x="2210" y="367"/>
                </a:lnTo>
                <a:lnTo>
                  <a:pt x="2211" y="367"/>
                </a:lnTo>
                <a:lnTo>
                  <a:pt x="2211" y="372"/>
                </a:lnTo>
                <a:lnTo>
                  <a:pt x="2211" y="372"/>
                </a:lnTo>
                <a:lnTo>
                  <a:pt x="2211" y="372"/>
                </a:lnTo>
                <a:lnTo>
                  <a:pt x="2212" y="377"/>
                </a:lnTo>
                <a:lnTo>
                  <a:pt x="2212" y="377"/>
                </a:lnTo>
                <a:lnTo>
                  <a:pt x="2212" y="377"/>
                </a:lnTo>
                <a:lnTo>
                  <a:pt x="2212" y="383"/>
                </a:lnTo>
                <a:lnTo>
                  <a:pt x="2212" y="382"/>
                </a:lnTo>
                <a:lnTo>
                  <a:pt x="2213" y="388"/>
                </a:lnTo>
                <a:lnTo>
                  <a:pt x="2213" y="388"/>
                </a:lnTo>
                <a:lnTo>
                  <a:pt x="2213" y="388"/>
                </a:lnTo>
                <a:lnTo>
                  <a:pt x="2213" y="389"/>
                </a:lnTo>
                <a:lnTo>
                  <a:pt x="2213" y="359"/>
                </a:lnTo>
                <a:lnTo>
                  <a:pt x="2214" y="349"/>
                </a:lnTo>
                <a:lnTo>
                  <a:pt x="2214" y="172"/>
                </a:lnTo>
                <a:lnTo>
                  <a:pt x="2214" y="159"/>
                </a:lnTo>
                <a:lnTo>
                  <a:pt x="2214" y="99"/>
                </a:lnTo>
                <a:lnTo>
                  <a:pt x="2214" y="107"/>
                </a:lnTo>
                <a:lnTo>
                  <a:pt x="2215" y="114"/>
                </a:lnTo>
                <a:lnTo>
                  <a:pt x="2215" y="217"/>
                </a:lnTo>
                <a:lnTo>
                  <a:pt x="2215" y="225"/>
                </a:lnTo>
                <a:lnTo>
                  <a:pt x="2216" y="281"/>
                </a:lnTo>
                <a:lnTo>
                  <a:pt x="2216" y="281"/>
                </a:lnTo>
                <a:lnTo>
                  <a:pt x="2216" y="298"/>
                </a:lnTo>
                <a:lnTo>
                  <a:pt x="2216" y="299"/>
                </a:lnTo>
                <a:lnTo>
                  <a:pt x="2217" y="311"/>
                </a:lnTo>
                <a:lnTo>
                  <a:pt x="2217" y="311"/>
                </a:lnTo>
                <a:lnTo>
                  <a:pt x="2217" y="312"/>
                </a:lnTo>
                <a:lnTo>
                  <a:pt x="2217" y="307"/>
                </a:lnTo>
                <a:lnTo>
                  <a:pt x="2217" y="305"/>
                </a:lnTo>
                <a:lnTo>
                  <a:pt x="2218" y="279"/>
                </a:lnTo>
                <a:lnTo>
                  <a:pt x="2218" y="278"/>
                </a:lnTo>
                <a:lnTo>
                  <a:pt x="2218" y="269"/>
                </a:lnTo>
                <a:lnTo>
                  <a:pt x="2218" y="271"/>
                </a:lnTo>
                <a:lnTo>
                  <a:pt x="2219" y="273"/>
                </a:lnTo>
                <a:lnTo>
                  <a:pt x="2219" y="296"/>
                </a:lnTo>
                <a:lnTo>
                  <a:pt x="2219" y="298"/>
                </a:lnTo>
                <a:lnTo>
                  <a:pt x="2219" y="321"/>
                </a:lnTo>
                <a:lnTo>
                  <a:pt x="2220" y="323"/>
                </a:lnTo>
                <a:lnTo>
                  <a:pt x="2220" y="336"/>
                </a:lnTo>
                <a:lnTo>
                  <a:pt x="2220" y="337"/>
                </a:lnTo>
                <a:lnTo>
                  <a:pt x="2221" y="345"/>
                </a:lnTo>
                <a:lnTo>
                  <a:pt x="2221" y="345"/>
                </a:lnTo>
                <a:lnTo>
                  <a:pt x="2221" y="351"/>
                </a:lnTo>
                <a:lnTo>
                  <a:pt x="2221" y="351"/>
                </a:lnTo>
                <a:lnTo>
                  <a:pt x="2221" y="352"/>
                </a:lnTo>
                <a:lnTo>
                  <a:pt x="2221" y="352"/>
                </a:lnTo>
                <a:lnTo>
                  <a:pt x="2222" y="356"/>
                </a:lnTo>
                <a:lnTo>
                  <a:pt x="2222" y="357"/>
                </a:lnTo>
                <a:lnTo>
                  <a:pt x="2222" y="362"/>
                </a:lnTo>
                <a:lnTo>
                  <a:pt x="2222" y="362"/>
                </a:lnTo>
                <a:lnTo>
                  <a:pt x="2223" y="362"/>
                </a:lnTo>
                <a:lnTo>
                  <a:pt x="2223" y="362"/>
                </a:lnTo>
                <a:lnTo>
                  <a:pt x="2223" y="366"/>
                </a:lnTo>
                <a:lnTo>
                  <a:pt x="2223" y="366"/>
                </a:lnTo>
                <a:lnTo>
                  <a:pt x="2223" y="372"/>
                </a:lnTo>
                <a:lnTo>
                  <a:pt x="2224" y="373"/>
                </a:lnTo>
                <a:lnTo>
                  <a:pt x="2224" y="379"/>
                </a:lnTo>
                <a:lnTo>
                  <a:pt x="2224" y="379"/>
                </a:lnTo>
                <a:lnTo>
                  <a:pt x="2224" y="379"/>
                </a:lnTo>
                <a:lnTo>
                  <a:pt x="2225" y="324"/>
                </a:lnTo>
                <a:lnTo>
                  <a:pt x="2225" y="310"/>
                </a:lnTo>
                <a:lnTo>
                  <a:pt x="2225" y="142"/>
                </a:lnTo>
                <a:lnTo>
                  <a:pt x="2225" y="131"/>
                </a:lnTo>
                <a:lnTo>
                  <a:pt x="2226" y="96"/>
                </a:lnTo>
                <a:lnTo>
                  <a:pt x="2226" y="120"/>
                </a:lnTo>
                <a:lnTo>
                  <a:pt x="2226" y="129"/>
                </a:lnTo>
                <a:lnTo>
                  <a:pt x="2226" y="231"/>
                </a:lnTo>
                <a:lnTo>
                  <a:pt x="2227" y="238"/>
                </a:lnTo>
                <a:lnTo>
                  <a:pt x="2227" y="285"/>
                </a:lnTo>
                <a:lnTo>
                  <a:pt x="2227" y="287"/>
                </a:lnTo>
                <a:lnTo>
                  <a:pt x="2227" y="298"/>
                </a:lnTo>
                <a:lnTo>
                  <a:pt x="2227" y="300"/>
                </a:lnTo>
                <a:lnTo>
                  <a:pt x="2228" y="311"/>
                </a:lnTo>
                <a:lnTo>
                  <a:pt x="2228" y="311"/>
                </a:lnTo>
                <a:lnTo>
                  <a:pt x="2228" y="311"/>
                </a:lnTo>
                <a:lnTo>
                  <a:pt x="2229" y="297"/>
                </a:lnTo>
                <a:lnTo>
                  <a:pt x="2229" y="294"/>
                </a:lnTo>
                <a:lnTo>
                  <a:pt x="2229" y="271"/>
                </a:lnTo>
                <a:lnTo>
                  <a:pt x="2229" y="269"/>
                </a:lnTo>
                <a:lnTo>
                  <a:pt x="2229" y="267"/>
                </a:lnTo>
                <a:lnTo>
                  <a:pt x="2230" y="275"/>
                </a:lnTo>
                <a:lnTo>
                  <a:pt x="2230" y="277"/>
                </a:lnTo>
                <a:lnTo>
                  <a:pt x="2230" y="302"/>
                </a:lnTo>
                <a:lnTo>
                  <a:pt x="2230" y="304"/>
                </a:lnTo>
                <a:lnTo>
                  <a:pt x="2231" y="326"/>
                </a:lnTo>
                <a:lnTo>
                  <a:pt x="2231" y="327"/>
                </a:lnTo>
                <a:lnTo>
                  <a:pt x="2231" y="339"/>
                </a:lnTo>
                <a:lnTo>
                  <a:pt x="2232" y="339"/>
                </a:lnTo>
                <a:lnTo>
                  <a:pt x="2232" y="348"/>
                </a:lnTo>
                <a:lnTo>
                  <a:pt x="2232" y="348"/>
                </a:lnTo>
                <a:lnTo>
                  <a:pt x="2232" y="354"/>
                </a:lnTo>
                <a:lnTo>
                  <a:pt x="2233" y="356"/>
                </a:lnTo>
                <a:lnTo>
                  <a:pt x="2233" y="361"/>
                </a:lnTo>
                <a:lnTo>
                  <a:pt x="2233" y="361"/>
                </a:lnTo>
                <a:lnTo>
                  <a:pt x="2234" y="366"/>
                </a:lnTo>
                <a:lnTo>
                  <a:pt x="2234" y="366"/>
                </a:lnTo>
                <a:lnTo>
                  <a:pt x="2234" y="371"/>
                </a:lnTo>
                <a:lnTo>
                  <a:pt x="2234" y="371"/>
                </a:lnTo>
                <a:lnTo>
                  <a:pt x="2235" y="376"/>
                </a:lnTo>
                <a:lnTo>
                  <a:pt x="2235" y="376"/>
                </a:lnTo>
                <a:lnTo>
                  <a:pt x="2235" y="377"/>
                </a:lnTo>
                <a:lnTo>
                  <a:pt x="2235" y="377"/>
                </a:lnTo>
                <a:lnTo>
                  <a:pt x="2235" y="382"/>
                </a:lnTo>
                <a:lnTo>
                  <a:pt x="2235" y="382"/>
                </a:lnTo>
                <a:lnTo>
                  <a:pt x="2236" y="382"/>
                </a:lnTo>
                <a:lnTo>
                  <a:pt x="2236" y="338"/>
                </a:lnTo>
                <a:lnTo>
                  <a:pt x="2236" y="325"/>
                </a:lnTo>
                <a:lnTo>
                  <a:pt x="2236" y="149"/>
                </a:lnTo>
                <a:lnTo>
                  <a:pt x="2237" y="136"/>
                </a:lnTo>
                <a:lnTo>
                  <a:pt x="2237" y="85"/>
                </a:lnTo>
                <a:lnTo>
                  <a:pt x="2237" y="97"/>
                </a:lnTo>
                <a:lnTo>
                  <a:pt x="2237" y="104"/>
                </a:lnTo>
                <a:lnTo>
                  <a:pt x="2238" y="207"/>
                </a:lnTo>
                <a:lnTo>
                  <a:pt x="2238" y="214"/>
                </a:lnTo>
                <a:lnTo>
                  <a:pt x="2238" y="263"/>
                </a:lnTo>
                <a:lnTo>
                  <a:pt x="2238" y="267"/>
                </a:lnTo>
                <a:lnTo>
                  <a:pt x="2239" y="275"/>
                </a:lnTo>
                <a:lnTo>
                  <a:pt x="2239" y="275"/>
                </a:lnTo>
                <a:lnTo>
                  <a:pt x="2239" y="289"/>
                </a:lnTo>
                <a:lnTo>
                  <a:pt x="2240" y="290"/>
                </a:lnTo>
                <a:lnTo>
                  <a:pt x="2240" y="294"/>
                </a:lnTo>
                <a:lnTo>
                  <a:pt x="2240" y="291"/>
                </a:lnTo>
                <a:lnTo>
                  <a:pt x="2240" y="290"/>
                </a:lnTo>
                <a:lnTo>
                  <a:pt x="2240" y="271"/>
                </a:lnTo>
                <a:lnTo>
                  <a:pt x="2241" y="269"/>
                </a:lnTo>
                <a:lnTo>
                  <a:pt x="2241" y="260"/>
                </a:lnTo>
                <a:lnTo>
                  <a:pt x="2241" y="263"/>
                </a:lnTo>
                <a:lnTo>
                  <a:pt x="2241" y="264"/>
                </a:lnTo>
                <a:lnTo>
                  <a:pt x="2241" y="284"/>
                </a:lnTo>
                <a:lnTo>
                  <a:pt x="2241" y="287"/>
                </a:lnTo>
                <a:lnTo>
                  <a:pt x="2242" y="310"/>
                </a:lnTo>
                <a:lnTo>
                  <a:pt x="2242" y="312"/>
                </a:lnTo>
                <a:lnTo>
                  <a:pt x="2243" y="326"/>
                </a:lnTo>
                <a:lnTo>
                  <a:pt x="2243" y="326"/>
                </a:lnTo>
                <a:lnTo>
                  <a:pt x="2243" y="337"/>
                </a:lnTo>
                <a:lnTo>
                  <a:pt x="2243" y="337"/>
                </a:lnTo>
                <a:lnTo>
                  <a:pt x="2244" y="344"/>
                </a:lnTo>
                <a:lnTo>
                  <a:pt x="2244" y="344"/>
                </a:lnTo>
                <a:lnTo>
                  <a:pt x="2244" y="350"/>
                </a:lnTo>
                <a:lnTo>
                  <a:pt x="2245" y="351"/>
                </a:lnTo>
                <a:lnTo>
                  <a:pt x="2245" y="350"/>
                </a:lnTo>
                <a:lnTo>
                  <a:pt x="2245" y="356"/>
                </a:lnTo>
                <a:lnTo>
                  <a:pt x="2245" y="356"/>
                </a:lnTo>
                <a:lnTo>
                  <a:pt x="2245" y="356"/>
                </a:lnTo>
                <a:lnTo>
                  <a:pt x="2245" y="360"/>
                </a:lnTo>
                <a:lnTo>
                  <a:pt x="2245" y="359"/>
                </a:lnTo>
                <a:lnTo>
                  <a:pt x="2246" y="360"/>
                </a:lnTo>
                <a:lnTo>
                  <a:pt x="2246" y="365"/>
                </a:lnTo>
                <a:lnTo>
                  <a:pt x="2246" y="365"/>
                </a:lnTo>
                <a:lnTo>
                  <a:pt x="2247" y="372"/>
                </a:lnTo>
                <a:lnTo>
                  <a:pt x="2247" y="373"/>
                </a:lnTo>
                <a:lnTo>
                  <a:pt x="2247" y="376"/>
                </a:lnTo>
                <a:lnTo>
                  <a:pt x="2247" y="362"/>
                </a:lnTo>
                <a:lnTo>
                  <a:pt x="2247" y="357"/>
                </a:lnTo>
                <a:lnTo>
                  <a:pt x="2248" y="216"/>
                </a:lnTo>
                <a:lnTo>
                  <a:pt x="2248" y="200"/>
                </a:lnTo>
                <a:lnTo>
                  <a:pt x="2248" y="81"/>
                </a:lnTo>
                <a:lnTo>
                  <a:pt x="2249" y="80"/>
                </a:lnTo>
                <a:lnTo>
                  <a:pt x="2249" y="164"/>
                </a:lnTo>
                <a:lnTo>
                  <a:pt x="2249" y="173"/>
                </a:lnTo>
                <a:lnTo>
                  <a:pt x="2249" y="250"/>
                </a:lnTo>
                <a:lnTo>
                  <a:pt x="2250" y="253"/>
                </a:lnTo>
                <a:lnTo>
                  <a:pt x="2250" y="273"/>
                </a:lnTo>
                <a:lnTo>
                  <a:pt x="2250" y="273"/>
                </a:lnTo>
                <a:lnTo>
                  <a:pt x="2251" y="282"/>
                </a:lnTo>
                <a:lnTo>
                  <a:pt x="2251" y="283"/>
                </a:lnTo>
                <a:lnTo>
                  <a:pt x="2251" y="291"/>
                </a:lnTo>
                <a:lnTo>
                  <a:pt x="2251" y="290"/>
                </a:lnTo>
                <a:lnTo>
                  <a:pt x="2251" y="291"/>
                </a:lnTo>
                <a:lnTo>
                  <a:pt x="2252" y="273"/>
                </a:lnTo>
                <a:lnTo>
                  <a:pt x="2252" y="270"/>
                </a:lnTo>
                <a:lnTo>
                  <a:pt x="2252" y="256"/>
                </a:lnTo>
                <a:lnTo>
                  <a:pt x="2253" y="255"/>
                </a:lnTo>
                <a:lnTo>
                  <a:pt x="2253" y="274"/>
                </a:lnTo>
                <a:lnTo>
                  <a:pt x="2253" y="277"/>
                </a:lnTo>
                <a:lnTo>
                  <a:pt x="2253" y="299"/>
                </a:lnTo>
                <a:lnTo>
                  <a:pt x="2253" y="301"/>
                </a:lnTo>
                <a:lnTo>
                  <a:pt x="2254" y="318"/>
                </a:lnTo>
                <a:lnTo>
                  <a:pt x="2254" y="319"/>
                </a:lnTo>
                <a:lnTo>
                  <a:pt x="2254" y="328"/>
                </a:lnTo>
                <a:lnTo>
                  <a:pt x="2255" y="329"/>
                </a:lnTo>
                <a:lnTo>
                  <a:pt x="2255" y="336"/>
                </a:lnTo>
                <a:lnTo>
                  <a:pt x="2255" y="337"/>
                </a:lnTo>
                <a:lnTo>
                  <a:pt x="2256" y="342"/>
                </a:lnTo>
                <a:lnTo>
                  <a:pt x="2256" y="342"/>
                </a:lnTo>
                <a:lnTo>
                  <a:pt x="2256" y="344"/>
                </a:lnTo>
                <a:lnTo>
                  <a:pt x="2256" y="348"/>
                </a:lnTo>
                <a:lnTo>
                  <a:pt x="2256" y="348"/>
                </a:lnTo>
                <a:lnTo>
                  <a:pt x="2256" y="348"/>
                </a:lnTo>
                <a:lnTo>
                  <a:pt x="2257" y="351"/>
                </a:lnTo>
                <a:lnTo>
                  <a:pt x="2257" y="351"/>
                </a:lnTo>
                <a:lnTo>
                  <a:pt x="2257" y="353"/>
                </a:lnTo>
                <a:lnTo>
                  <a:pt x="2257" y="353"/>
                </a:lnTo>
                <a:lnTo>
                  <a:pt x="2257" y="357"/>
                </a:lnTo>
                <a:lnTo>
                  <a:pt x="2258" y="357"/>
                </a:lnTo>
                <a:lnTo>
                  <a:pt x="2258" y="364"/>
                </a:lnTo>
                <a:lnTo>
                  <a:pt x="2258" y="365"/>
                </a:lnTo>
                <a:lnTo>
                  <a:pt x="2258" y="366"/>
                </a:lnTo>
                <a:lnTo>
                  <a:pt x="2258" y="350"/>
                </a:lnTo>
                <a:lnTo>
                  <a:pt x="2259" y="344"/>
                </a:lnTo>
                <a:lnTo>
                  <a:pt x="2259" y="201"/>
                </a:lnTo>
                <a:lnTo>
                  <a:pt x="2259" y="184"/>
                </a:lnTo>
                <a:lnTo>
                  <a:pt x="2260" y="77"/>
                </a:lnTo>
                <a:lnTo>
                  <a:pt x="2260" y="78"/>
                </a:lnTo>
                <a:lnTo>
                  <a:pt x="2260" y="175"/>
                </a:lnTo>
                <a:lnTo>
                  <a:pt x="2260" y="187"/>
                </a:lnTo>
                <a:lnTo>
                  <a:pt x="2261" y="261"/>
                </a:lnTo>
                <a:lnTo>
                  <a:pt x="2261" y="265"/>
                </a:lnTo>
                <a:lnTo>
                  <a:pt x="2261" y="280"/>
                </a:lnTo>
                <a:lnTo>
                  <a:pt x="2261" y="280"/>
                </a:lnTo>
                <a:lnTo>
                  <a:pt x="2262" y="281"/>
                </a:lnTo>
                <a:lnTo>
                  <a:pt x="2262" y="293"/>
                </a:lnTo>
                <a:lnTo>
                  <a:pt x="2262" y="294"/>
                </a:lnTo>
                <a:lnTo>
                  <a:pt x="2262" y="295"/>
                </a:lnTo>
                <a:lnTo>
                  <a:pt x="2262" y="290"/>
                </a:lnTo>
                <a:lnTo>
                  <a:pt x="2263" y="287"/>
                </a:lnTo>
                <a:lnTo>
                  <a:pt x="2263" y="260"/>
                </a:lnTo>
                <a:lnTo>
                  <a:pt x="2263" y="257"/>
                </a:lnTo>
                <a:lnTo>
                  <a:pt x="2264" y="248"/>
                </a:lnTo>
                <a:lnTo>
                  <a:pt x="2264" y="250"/>
                </a:lnTo>
                <a:lnTo>
                  <a:pt x="2264" y="251"/>
                </a:lnTo>
                <a:lnTo>
                  <a:pt x="2264" y="280"/>
                </a:lnTo>
                <a:lnTo>
                  <a:pt x="2264" y="283"/>
                </a:lnTo>
                <a:lnTo>
                  <a:pt x="2265" y="305"/>
                </a:lnTo>
                <a:lnTo>
                  <a:pt x="2265" y="307"/>
                </a:lnTo>
                <a:lnTo>
                  <a:pt x="2265" y="321"/>
                </a:lnTo>
                <a:lnTo>
                  <a:pt x="2266" y="321"/>
                </a:lnTo>
                <a:lnTo>
                  <a:pt x="2266" y="329"/>
                </a:lnTo>
                <a:lnTo>
                  <a:pt x="2266" y="329"/>
                </a:lnTo>
                <a:lnTo>
                  <a:pt x="2266" y="337"/>
                </a:lnTo>
                <a:lnTo>
                  <a:pt x="2267" y="336"/>
                </a:lnTo>
                <a:lnTo>
                  <a:pt x="2267" y="342"/>
                </a:lnTo>
                <a:lnTo>
                  <a:pt x="2267" y="343"/>
                </a:lnTo>
                <a:lnTo>
                  <a:pt x="2267" y="348"/>
                </a:lnTo>
                <a:lnTo>
                  <a:pt x="2267" y="348"/>
                </a:lnTo>
                <a:lnTo>
                  <a:pt x="2268" y="351"/>
                </a:lnTo>
                <a:lnTo>
                  <a:pt x="2268" y="352"/>
                </a:lnTo>
                <a:lnTo>
                  <a:pt x="2269" y="358"/>
                </a:lnTo>
                <a:lnTo>
                  <a:pt x="2269" y="358"/>
                </a:lnTo>
                <a:lnTo>
                  <a:pt x="2269" y="365"/>
                </a:lnTo>
                <a:lnTo>
                  <a:pt x="2269" y="364"/>
                </a:lnTo>
                <a:lnTo>
                  <a:pt x="2269" y="365"/>
                </a:lnTo>
                <a:lnTo>
                  <a:pt x="2269" y="366"/>
                </a:lnTo>
                <a:lnTo>
                  <a:pt x="2270" y="309"/>
                </a:lnTo>
                <a:lnTo>
                  <a:pt x="2270" y="294"/>
                </a:lnTo>
                <a:lnTo>
                  <a:pt x="2270" y="117"/>
                </a:lnTo>
                <a:lnTo>
                  <a:pt x="2271" y="105"/>
                </a:lnTo>
                <a:lnTo>
                  <a:pt x="2271" y="64"/>
                </a:lnTo>
                <a:lnTo>
                  <a:pt x="2271" y="78"/>
                </a:lnTo>
                <a:lnTo>
                  <a:pt x="2271" y="86"/>
                </a:lnTo>
                <a:lnTo>
                  <a:pt x="2271" y="192"/>
                </a:lnTo>
                <a:lnTo>
                  <a:pt x="2272" y="200"/>
                </a:lnTo>
                <a:lnTo>
                  <a:pt x="2272" y="247"/>
                </a:lnTo>
                <a:lnTo>
                  <a:pt x="2272" y="249"/>
                </a:lnTo>
                <a:lnTo>
                  <a:pt x="2273" y="256"/>
                </a:lnTo>
                <a:lnTo>
                  <a:pt x="2273" y="256"/>
                </a:lnTo>
                <a:lnTo>
                  <a:pt x="2273" y="258"/>
                </a:lnTo>
                <a:lnTo>
                  <a:pt x="2273" y="274"/>
                </a:lnTo>
                <a:lnTo>
                  <a:pt x="2273" y="274"/>
                </a:lnTo>
                <a:lnTo>
                  <a:pt x="2273" y="278"/>
                </a:lnTo>
                <a:lnTo>
                  <a:pt x="2274" y="275"/>
                </a:lnTo>
                <a:lnTo>
                  <a:pt x="2274" y="274"/>
                </a:lnTo>
                <a:lnTo>
                  <a:pt x="2274" y="256"/>
                </a:lnTo>
                <a:lnTo>
                  <a:pt x="2275" y="254"/>
                </a:lnTo>
                <a:lnTo>
                  <a:pt x="2275" y="249"/>
                </a:lnTo>
                <a:lnTo>
                  <a:pt x="2275" y="251"/>
                </a:lnTo>
                <a:lnTo>
                  <a:pt x="2275" y="252"/>
                </a:lnTo>
                <a:lnTo>
                  <a:pt x="2275" y="276"/>
                </a:lnTo>
                <a:lnTo>
                  <a:pt x="2276" y="279"/>
                </a:lnTo>
                <a:lnTo>
                  <a:pt x="2276" y="300"/>
                </a:lnTo>
                <a:lnTo>
                  <a:pt x="2276" y="303"/>
                </a:lnTo>
                <a:lnTo>
                  <a:pt x="2277" y="315"/>
                </a:lnTo>
                <a:lnTo>
                  <a:pt x="2277" y="316"/>
                </a:lnTo>
                <a:lnTo>
                  <a:pt x="2277" y="326"/>
                </a:lnTo>
                <a:lnTo>
                  <a:pt x="2277" y="327"/>
                </a:lnTo>
                <a:lnTo>
                  <a:pt x="2278" y="334"/>
                </a:lnTo>
                <a:lnTo>
                  <a:pt x="2278" y="334"/>
                </a:lnTo>
                <a:lnTo>
                  <a:pt x="2278" y="339"/>
                </a:lnTo>
                <a:lnTo>
                  <a:pt x="2279" y="339"/>
                </a:lnTo>
                <a:lnTo>
                  <a:pt x="2279" y="346"/>
                </a:lnTo>
                <a:lnTo>
                  <a:pt x="2279" y="347"/>
                </a:lnTo>
                <a:lnTo>
                  <a:pt x="2279" y="347"/>
                </a:lnTo>
                <a:lnTo>
                  <a:pt x="2279" y="350"/>
                </a:lnTo>
                <a:lnTo>
                  <a:pt x="2279" y="350"/>
                </a:lnTo>
                <a:lnTo>
                  <a:pt x="2280" y="354"/>
                </a:lnTo>
                <a:lnTo>
                  <a:pt x="2280" y="353"/>
                </a:lnTo>
                <a:lnTo>
                  <a:pt x="2280" y="353"/>
                </a:lnTo>
                <a:lnTo>
                  <a:pt x="2280" y="362"/>
                </a:lnTo>
                <a:lnTo>
                  <a:pt x="2281" y="363"/>
                </a:lnTo>
                <a:lnTo>
                  <a:pt x="2281" y="368"/>
                </a:lnTo>
                <a:lnTo>
                  <a:pt x="2281" y="366"/>
                </a:lnTo>
                <a:lnTo>
                  <a:pt x="2281" y="364"/>
                </a:lnTo>
                <a:lnTo>
                  <a:pt x="2282" y="254"/>
                </a:lnTo>
                <a:lnTo>
                  <a:pt x="2282" y="237"/>
                </a:lnTo>
                <a:lnTo>
                  <a:pt x="2282" y="89"/>
                </a:lnTo>
                <a:lnTo>
                  <a:pt x="2282" y="80"/>
                </a:lnTo>
                <a:lnTo>
                  <a:pt x="2282" y="65"/>
                </a:lnTo>
                <a:lnTo>
                  <a:pt x="2283" y="114"/>
                </a:lnTo>
                <a:lnTo>
                  <a:pt x="2283" y="124"/>
                </a:lnTo>
                <a:lnTo>
                  <a:pt x="2283" y="220"/>
                </a:lnTo>
                <a:lnTo>
                  <a:pt x="2284" y="224"/>
                </a:lnTo>
                <a:lnTo>
                  <a:pt x="2284" y="256"/>
                </a:lnTo>
                <a:lnTo>
                  <a:pt x="2284" y="256"/>
                </a:lnTo>
                <a:lnTo>
                  <a:pt x="2284" y="264"/>
                </a:lnTo>
                <a:lnTo>
                  <a:pt x="2285" y="265"/>
                </a:lnTo>
                <a:lnTo>
                  <a:pt x="2285" y="280"/>
                </a:lnTo>
                <a:lnTo>
                  <a:pt x="2285" y="280"/>
                </a:lnTo>
                <a:lnTo>
                  <a:pt x="2285" y="281"/>
                </a:lnTo>
                <a:lnTo>
                  <a:pt x="2286" y="273"/>
                </a:lnTo>
                <a:lnTo>
                  <a:pt x="2286" y="271"/>
                </a:lnTo>
                <a:lnTo>
                  <a:pt x="2286" y="251"/>
                </a:lnTo>
                <a:lnTo>
                  <a:pt x="2286" y="250"/>
                </a:lnTo>
                <a:lnTo>
                  <a:pt x="2286" y="249"/>
                </a:lnTo>
                <a:lnTo>
                  <a:pt x="2287" y="260"/>
                </a:lnTo>
                <a:lnTo>
                  <a:pt x="2287" y="263"/>
                </a:lnTo>
                <a:lnTo>
                  <a:pt x="2287" y="289"/>
                </a:lnTo>
                <a:lnTo>
                  <a:pt x="2288" y="291"/>
                </a:lnTo>
                <a:lnTo>
                  <a:pt x="2288" y="309"/>
                </a:lnTo>
                <a:lnTo>
                  <a:pt x="2288" y="311"/>
                </a:lnTo>
                <a:lnTo>
                  <a:pt x="2288" y="323"/>
                </a:lnTo>
                <a:lnTo>
                  <a:pt x="2289" y="323"/>
                </a:lnTo>
                <a:lnTo>
                  <a:pt x="2289" y="332"/>
                </a:lnTo>
                <a:lnTo>
                  <a:pt x="2289" y="332"/>
                </a:lnTo>
                <a:lnTo>
                  <a:pt x="2289" y="333"/>
                </a:lnTo>
                <a:lnTo>
                  <a:pt x="2290" y="339"/>
                </a:lnTo>
                <a:lnTo>
                  <a:pt x="2290" y="338"/>
                </a:lnTo>
                <a:lnTo>
                  <a:pt x="2290" y="339"/>
                </a:lnTo>
                <a:lnTo>
                  <a:pt x="2290" y="346"/>
                </a:lnTo>
                <a:lnTo>
                  <a:pt x="2290" y="346"/>
                </a:lnTo>
                <a:lnTo>
                  <a:pt x="2291" y="351"/>
                </a:lnTo>
                <a:lnTo>
                  <a:pt x="2291" y="350"/>
                </a:lnTo>
                <a:lnTo>
                  <a:pt x="2291" y="356"/>
                </a:lnTo>
                <a:lnTo>
                  <a:pt x="2291" y="356"/>
                </a:lnTo>
                <a:lnTo>
                  <a:pt x="2291" y="356"/>
                </a:lnTo>
                <a:lnTo>
                  <a:pt x="2292" y="360"/>
                </a:lnTo>
                <a:lnTo>
                  <a:pt x="2292" y="360"/>
                </a:lnTo>
                <a:lnTo>
                  <a:pt x="2292" y="361"/>
                </a:lnTo>
                <a:lnTo>
                  <a:pt x="2292" y="367"/>
                </a:lnTo>
                <a:lnTo>
                  <a:pt x="2292" y="367"/>
                </a:lnTo>
                <a:lnTo>
                  <a:pt x="2293" y="367"/>
                </a:lnTo>
                <a:lnTo>
                  <a:pt x="2293" y="374"/>
                </a:lnTo>
                <a:lnTo>
                  <a:pt x="2293" y="374"/>
                </a:lnTo>
                <a:lnTo>
                  <a:pt x="2293" y="375"/>
                </a:lnTo>
                <a:lnTo>
                  <a:pt x="2293" y="343"/>
                </a:lnTo>
                <a:lnTo>
                  <a:pt x="2293" y="333"/>
                </a:lnTo>
                <a:lnTo>
                  <a:pt x="2294" y="150"/>
                </a:lnTo>
                <a:lnTo>
                  <a:pt x="2294" y="135"/>
                </a:lnTo>
                <a:lnTo>
                  <a:pt x="2295" y="75"/>
                </a:lnTo>
                <a:lnTo>
                  <a:pt x="2295" y="87"/>
                </a:lnTo>
                <a:lnTo>
                  <a:pt x="2295" y="95"/>
                </a:lnTo>
                <a:lnTo>
                  <a:pt x="2295" y="209"/>
                </a:lnTo>
                <a:lnTo>
                  <a:pt x="2295" y="218"/>
                </a:lnTo>
                <a:lnTo>
                  <a:pt x="2296" y="273"/>
                </a:lnTo>
                <a:lnTo>
                  <a:pt x="2296" y="275"/>
                </a:lnTo>
                <a:lnTo>
                  <a:pt x="2296" y="281"/>
                </a:lnTo>
                <a:lnTo>
                  <a:pt x="2296" y="281"/>
                </a:lnTo>
                <a:lnTo>
                  <a:pt x="2297" y="281"/>
                </a:lnTo>
                <a:lnTo>
                  <a:pt x="2297" y="293"/>
                </a:lnTo>
                <a:lnTo>
                  <a:pt x="2297" y="294"/>
                </a:lnTo>
                <a:lnTo>
                  <a:pt x="2297" y="295"/>
                </a:lnTo>
                <a:lnTo>
                  <a:pt x="2297" y="288"/>
                </a:lnTo>
                <a:lnTo>
                  <a:pt x="2298" y="287"/>
                </a:lnTo>
                <a:lnTo>
                  <a:pt x="2298" y="259"/>
                </a:lnTo>
                <a:lnTo>
                  <a:pt x="2298" y="257"/>
                </a:lnTo>
                <a:lnTo>
                  <a:pt x="2299" y="253"/>
                </a:lnTo>
                <a:lnTo>
                  <a:pt x="2299" y="257"/>
                </a:lnTo>
                <a:lnTo>
                  <a:pt x="2299" y="259"/>
                </a:lnTo>
                <a:lnTo>
                  <a:pt x="2299" y="289"/>
                </a:lnTo>
                <a:lnTo>
                  <a:pt x="2299" y="291"/>
                </a:lnTo>
                <a:lnTo>
                  <a:pt x="2300" y="313"/>
                </a:lnTo>
                <a:lnTo>
                  <a:pt x="2300" y="314"/>
                </a:lnTo>
                <a:lnTo>
                  <a:pt x="2300" y="326"/>
                </a:lnTo>
                <a:lnTo>
                  <a:pt x="2301" y="326"/>
                </a:lnTo>
                <a:lnTo>
                  <a:pt x="2301" y="334"/>
                </a:lnTo>
                <a:lnTo>
                  <a:pt x="2301" y="334"/>
                </a:lnTo>
                <a:lnTo>
                  <a:pt x="2301" y="339"/>
                </a:lnTo>
                <a:lnTo>
                  <a:pt x="2302" y="340"/>
                </a:lnTo>
                <a:lnTo>
                  <a:pt x="2302" y="345"/>
                </a:lnTo>
                <a:lnTo>
                  <a:pt x="2302" y="344"/>
                </a:lnTo>
                <a:lnTo>
                  <a:pt x="2302" y="344"/>
                </a:lnTo>
                <a:lnTo>
                  <a:pt x="2303" y="350"/>
                </a:lnTo>
                <a:lnTo>
                  <a:pt x="2303" y="350"/>
                </a:lnTo>
                <a:lnTo>
                  <a:pt x="2303" y="351"/>
                </a:lnTo>
                <a:lnTo>
                  <a:pt x="2303" y="356"/>
                </a:lnTo>
                <a:lnTo>
                  <a:pt x="2303" y="356"/>
                </a:lnTo>
                <a:lnTo>
                  <a:pt x="2303" y="356"/>
                </a:lnTo>
                <a:lnTo>
                  <a:pt x="2304" y="360"/>
                </a:lnTo>
                <a:lnTo>
                  <a:pt x="2304" y="360"/>
                </a:lnTo>
                <a:lnTo>
                  <a:pt x="2304" y="361"/>
                </a:lnTo>
                <a:lnTo>
                  <a:pt x="2304" y="367"/>
                </a:lnTo>
                <a:lnTo>
                  <a:pt x="2304" y="366"/>
                </a:lnTo>
                <a:lnTo>
                  <a:pt x="2304" y="368"/>
                </a:lnTo>
                <a:lnTo>
                  <a:pt x="2305" y="375"/>
                </a:lnTo>
                <a:lnTo>
                  <a:pt x="2305" y="375"/>
                </a:lnTo>
                <a:lnTo>
                  <a:pt x="2305" y="317"/>
                </a:lnTo>
                <a:lnTo>
                  <a:pt x="2305" y="302"/>
                </a:lnTo>
                <a:lnTo>
                  <a:pt x="2306" y="123"/>
                </a:lnTo>
                <a:lnTo>
                  <a:pt x="2306" y="112"/>
                </a:lnTo>
                <a:lnTo>
                  <a:pt x="2306" y="79"/>
                </a:lnTo>
                <a:lnTo>
                  <a:pt x="2306" y="110"/>
                </a:lnTo>
                <a:lnTo>
                  <a:pt x="2307" y="119"/>
                </a:lnTo>
                <a:lnTo>
                  <a:pt x="2307" y="228"/>
                </a:lnTo>
                <a:lnTo>
                  <a:pt x="2307" y="235"/>
                </a:lnTo>
                <a:lnTo>
                  <a:pt x="2308" y="275"/>
                </a:lnTo>
                <a:lnTo>
                  <a:pt x="2308" y="277"/>
                </a:lnTo>
                <a:lnTo>
                  <a:pt x="2308" y="283"/>
                </a:lnTo>
                <a:lnTo>
                  <a:pt x="2308" y="285"/>
                </a:lnTo>
                <a:lnTo>
                  <a:pt x="2309" y="296"/>
                </a:lnTo>
                <a:lnTo>
                  <a:pt x="2309" y="297"/>
                </a:lnTo>
                <a:lnTo>
                  <a:pt x="2309" y="288"/>
                </a:lnTo>
                <a:lnTo>
                  <a:pt x="2310" y="286"/>
                </a:lnTo>
                <a:lnTo>
                  <a:pt x="2310" y="262"/>
                </a:lnTo>
                <a:lnTo>
                  <a:pt x="2310" y="262"/>
                </a:lnTo>
                <a:lnTo>
                  <a:pt x="2310" y="259"/>
                </a:lnTo>
                <a:lnTo>
                  <a:pt x="2310" y="266"/>
                </a:lnTo>
                <a:lnTo>
                  <a:pt x="2311" y="268"/>
                </a:lnTo>
                <a:lnTo>
                  <a:pt x="2311" y="294"/>
                </a:lnTo>
                <a:lnTo>
                  <a:pt x="2311" y="296"/>
                </a:lnTo>
                <a:lnTo>
                  <a:pt x="2312" y="318"/>
                </a:lnTo>
                <a:lnTo>
                  <a:pt x="2312" y="319"/>
                </a:lnTo>
                <a:lnTo>
                  <a:pt x="2312" y="333"/>
                </a:lnTo>
                <a:lnTo>
                  <a:pt x="2312" y="334"/>
                </a:lnTo>
                <a:lnTo>
                  <a:pt x="2312" y="333"/>
                </a:lnTo>
                <a:lnTo>
                  <a:pt x="2313" y="342"/>
                </a:lnTo>
                <a:lnTo>
                  <a:pt x="2313" y="342"/>
                </a:lnTo>
                <a:lnTo>
                  <a:pt x="2313" y="342"/>
                </a:lnTo>
                <a:lnTo>
                  <a:pt x="2313" y="347"/>
                </a:lnTo>
                <a:lnTo>
                  <a:pt x="2313" y="347"/>
                </a:lnTo>
                <a:lnTo>
                  <a:pt x="2314" y="348"/>
                </a:lnTo>
                <a:lnTo>
                  <a:pt x="2314" y="353"/>
                </a:lnTo>
                <a:lnTo>
                  <a:pt x="2314" y="354"/>
                </a:lnTo>
                <a:lnTo>
                  <a:pt x="2314" y="359"/>
                </a:lnTo>
                <a:lnTo>
                  <a:pt x="2315" y="360"/>
                </a:lnTo>
                <a:lnTo>
                  <a:pt x="2315" y="366"/>
                </a:lnTo>
                <a:lnTo>
                  <a:pt x="2315" y="366"/>
                </a:lnTo>
                <a:lnTo>
                  <a:pt x="2316" y="370"/>
                </a:lnTo>
                <a:lnTo>
                  <a:pt x="2316" y="370"/>
                </a:lnTo>
                <a:lnTo>
                  <a:pt x="2316" y="371"/>
                </a:lnTo>
                <a:lnTo>
                  <a:pt x="2316" y="370"/>
                </a:lnTo>
                <a:lnTo>
                  <a:pt x="2316" y="375"/>
                </a:lnTo>
                <a:lnTo>
                  <a:pt x="2316" y="374"/>
                </a:lnTo>
                <a:lnTo>
                  <a:pt x="2316" y="375"/>
                </a:lnTo>
                <a:lnTo>
                  <a:pt x="2317" y="381"/>
                </a:lnTo>
                <a:lnTo>
                  <a:pt x="2317" y="382"/>
                </a:lnTo>
                <a:lnTo>
                  <a:pt x="2317" y="383"/>
                </a:lnTo>
                <a:lnTo>
                  <a:pt x="2317" y="364"/>
                </a:lnTo>
                <a:lnTo>
                  <a:pt x="2317" y="356"/>
                </a:lnTo>
                <a:lnTo>
                  <a:pt x="2318" y="189"/>
                </a:lnTo>
                <a:lnTo>
                  <a:pt x="2318" y="173"/>
                </a:lnTo>
                <a:lnTo>
                  <a:pt x="2318" y="79"/>
                </a:lnTo>
                <a:lnTo>
                  <a:pt x="2318" y="79"/>
                </a:lnTo>
                <a:lnTo>
                  <a:pt x="2319" y="83"/>
                </a:lnTo>
                <a:lnTo>
                  <a:pt x="2319" y="181"/>
                </a:lnTo>
                <a:lnTo>
                  <a:pt x="2319" y="191"/>
                </a:lnTo>
                <a:lnTo>
                  <a:pt x="2319" y="255"/>
                </a:lnTo>
                <a:lnTo>
                  <a:pt x="2319" y="258"/>
                </a:lnTo>
                <a:lnTo>
                  <a:pt x="2320" y="274"/>
                </a:lnTo>
                <a:lnTo>
                  <a:pt x="2320" y="274"/>
                </a:lnTo>
                <a:lnTo>
                  <a:pt x="2320" y="274"/>
                </a:lnTo>
                <a:lnTo>
                  <a:pt x="2321" y="284"/>
                </a:lnTo>
                <a:lnTo>
                  <a:pt x="2321" y="285"/>
                </a:lnTo>
                <a:lnTo>
                  <a:pt x="2321" y="291"/>
                </a:lnTo>
                <a:lnTo>
                  <a:pt x="2321" y="290"/>
                </a:lnTo>
                <a:lnTo>
                  <a:pt x="2321" y="290"/>
                </a:lnTo>
                <a:lnTo>
                  <a:pt x="2322" y="274"/>
                </a:lnTo>
                <a:lnTo>
                  <a:pt x="2322" y="272"/>
                </a:lnTo>
                <a:lnTo>
                  <a:pt x="2322" y="260"/>
                </a:lnTo>
                <a:lnTo>
                  <a:pt x="2322" y="260"/>
                </a:lnTo>
                <a:lnTo>
                  <a:pt x="2323" y="261"/>
                </a:lnTo>
                <a:lnTo>
                  <a:pt x="2323" y="277"/>
                </a:lnTo>
                <a:lnTo>
                  <a:pt x="2323" y="280"/>
                </a:lnTo>
                <a:lnTo>
                  <a:pt x="2323" y="306"/>
                </a:lnTo>
                <a:lnTo>
                  <a:pt x="2324" y="308"/>
                </a:lnTo>
                <a:lnTo>
                  <a:pt x="2324" y="325"/>
                </a:lnTo>
                <a:lnTo>
                  <a:pt x="2324" y="326"/>
                </a:lnTo>
                <a:lnTo>
                  <a:pt x="2325" y="336"/>
                </a:lnTo>
                <a:lnTo>
                  <a:pt x="2325" y="336"/>
                </a:lnTo>
                <a:lnTo>
                  <a:pt x="2325" y="345"/>
                </a:lnTo>
                <a:lnTo>
                  <a:pt x="2325" y="345"/>
                </a:lnTo>
                <a:lnTo>
                  <a:pt x="2326" y="351"/>
                </a:lnTo>
                <a:lnTo>
                  <a:pt x="2326" y="351"/>
                </a:lnTo>
                <a:lnTo>
                  <a:pt x="2326" y="352"/>
                </a:lnTo>
                <a:lnTo>
                  <a:pt x="2326" y="357"/>
                </a:lnTo>
                <a:lnTo>
                  <a:pt x="2327" y="357"/>
                </a:lnTo>
                <a:lnTo>
                  <a:pt x="2327" y="364"/>
                </a:lnTo>
                <a:lnTo>
                  <a:pt x="2327" y="363"/>
                </a:lnTo>
                <a:lnTo>
                  <a:pt x="2327" y="368"/>
                </a:lnTo>
                <a:lnTo>
                  <a:pt x="2328" y="369"/>
                </a:lnTo>
                <a:lnTo>
                  <a:pt x="2328" y="369"/>
                </a:lnTo>
                <a:lnTo>
                  <a:pt x="2328" y="373"/>
                </a:lnTo>
                <a:lnTo>
                  <a:pt x="2328" y="373"/>
                </a:lnTo>
                <a:lnTo>
                  <a:pt x="2328" y="373"/>
                </a:lnTo>
                <a:lnTo>
                  <a:pt x="2329" y="378"/>
                </a:lnTo>
                <a:lnTo>
                  <a:pt x="2329" y="377"/>
                </a:lnTo>
                <a:lnTo>
                  <a:pt x="2329" y="378"/>
                </a:lnTo>
                <a:lnTo>
                  <a:pt x="2329" y="384"/>
                </a:lnTo>
                <a:lnTo>
                  <a:pt x="2329" y="384"/>
                </a:lnTo>
                <a:lnTo>
                  <a:pt x="2329" y="384"/>
                </a:lnTo>
                <a:lnTo>
                  <a:pt x="2329" y="386"/>
                </a:lnTo>
                <a:lnTo>
                  <a:pt x="2330" y="353"/>
                </a:lnTo>
                <a:lnTo>
                  <a:pt x="2330" y="341"/>
                </a:lnTo>
                <a:lnTo>
                  <a:pt x="2330" y="168"/>
                </a:lnTo>
                <a:lnTo>
                  <a:pt x="2330" y="154"/>
                </a:lnTo>
                <a:lnTo>
                  <a:pt x="2331" y="85"/>
                </a:lnTo>
                <a:lnTo>
                  <a:pt x="2331" y="92"/>
                </a:lnTo>
                <a:lnTo>
                  <a:pt x="2331" y="98"/>
                </a:lnTo>
                <a:lnTo>
                  <a:pt x="2331" y="198"/>
                </a:lnTo>
                <a:lnTo>
                  <a:pt x="2331" y="207"/>
                </a:lnTo>
                <a:lnTo>
                  <a:pt x="2332" y="274"/>
                </a:lnTo>
                <a:lnTo>
                  <a:pt x="2332" y="278"/>
                </a:lnTo>
                <a:lnTo>
                  <a:pt x="2332" y="288"/>
                </a:lnTo>
                <a:lnTo>
                  <a:pt x="2332" y="288"/>
                </a:lnTo>
                <a:lnTo>
                  <a:pt x="2333" y="289"/>
                </a:lnTo>
                <a:lnTo>
                  <a:pt x="2333" y="298"/>
                </a:lnTo>
                <a:lnTo>
                  <a:pt x="2333" y="299"/>
                </a:lnTo>
                <a:lnTo>
                  <a:pt x="2333" y="301"/>
                </a:lnTo>
                <a:lnTo>
                  <a:pt x="2334" y="296"/>
                </a:lnTo>
                <a:lnTo>
                  <a:pt x="2334" y="294"/>
                </a:lnTo>
                <a:lnTo>
                  <a:pt x="2334" y="271"/>
                </a:lnTo>
                <a:lnTo>
                  <a:pt x="2334" y="268"/>
                </a:lnTo>
                <a:lnTo>
                  <a:pt x="2335" y="257"/>
                </a:lnTo>
                <a:lnTo>
                  <a:pt x="2335" y="259"/>
                </a:lnTo>
                <a:lnTo>
                  <a:pt x="2335" y="260"/>
                </a:lnTo>
                <a:lnTo>
                  <a:pt x="2335" y="286"/>
                </a:lnTo>
                <a:lnTo>
                  <a:pt x="2336" y="289"/>
                </a:lnTo>
                <a:lnTo>
                  <a:pt x="2336" y="314"/>
                </a:lnTo>
                <a:lnTo>
                  <a:pt x="2336" y="316"/>
                </a:lnTo>
                <a:lnTo>
                  <a:pt x="2336" y="329"/>
                </a:lnTo>
                <a:lnTo>
                  <a:pt x="2337" y="330"/>
                </a:lnTo>
                <a:lnTo>
                  <a:pt x="2337" y="337"/>
                </a:lnTo>
                <a:lnTo>
                  <a:pt x="2337" y="337"/>
                </a:lnTo>
                <a:lnTo>
                  <a:pt x="2337" y="338"/>
                </a:lnTo>
                <a:lnTo>
                  <a:pt x="2338" y="344"/>
                </a:lnTo>
                <a:lnTo>
                  <a:pt x="2338" y="345"/>
                </a:lnTo>
                <a:lnTo>
                  <a:pt x="2338" y="345"/>
                </a:lnTo>
                <a:lnTo>
                  <a:pt x="2338" y="350"/>
                </a:lnTo>
                <a:lnTo>
                  <a:pt x="2338" y="351"/>
                </a:lnTo>
                <a:lnTo>
                  <a:pt x="2338" y="350"/>
                </a:lnTo>
                <a:lnTo>
                  <a:pt x="2339" y="356"/>
                </a:lnTo>
                <a:lnTo>
                  <a:pt x="2339" y="357"/>
                </a:lnTo>
                <a:lnTo>
                  <a:pt x="2339" y="361"/>
                </a:lnTo>
                <a:lnTo>
                  <a:pt x="2340" y="363"/>
                </a:lnTo>
                <a:lnTo>
                  <a:pt x="2340" y="362"/>
                </a:lnTo>
                <a:lnTo>
                  <a:pt x="2340" y="366"/>
                </a:lnTo>
                <a:lnTo>
                  <a:pt x="2340" y="366"/>
                </a:lnTo>
                <a:lnTo>
                  <a:pt x="2340" y="371"/>
                </a:lnTo>
                <a:lnTo>
                  <a:pt x="2341" y="371"/>
                </a:lnTo>
                <a:lnTo>
                  <a:pt x="2341" y="378"/>
                </a:lnTo>
                <a:lnTo>
                  <a:pt x="2341" y="379"/>
                </a:lnTo>
                <a:lnTo>
                  <a:pt x="2341" y="379"/>
                </a:lnTo>
                <a:lnTo>
                  <a:pt x="2341" y="346"/>
                </a:lnTo>
                <a:lnTo>
                  <a:pt x="2342" y="336"/>
                </a:lnTo>
                <a:lnTo>
                  <a:pt x="2342" y="162"/>
                </a:lnTo>
                <a:lnTo>
                  <a:pt x="2342" y="147"/>
                </a:lnTo>
                <a:lnTo>
                  <a:pt x="2343" y="83"/>
                </a:lnTo>
                <a:lnTo>
                  <a:pt x="2343" y="84"/>
                </a:lnTo>
                <a:lnTo>
                  <a:pt x="2343" y="89"/>
                </a:lnTo>
                <a:lnTo>
                  <a:pt x="2343" y="200"/>
                </a:lnTo>
                <a:lnTo>
                  <a:pt x="2343" y="209"/>
                </a:lnTo>
                <a:lnTo>
                  <a:pt x="2344" y="280"/>
                </a:lnTo>
                <a:lnTo>
                  <a:pt x="2344" y="283"/>
                </a:lnTo>
                <a:lnTo>
                  <a:pt x="2344" y="290"/>
                </a:lnTo>
                <a:lnTo>
                  <a:pt x="2344" y="289"/>
                </a:lnTo>
                <a:lnTo>
                  <a:pt x="2345" y="290"/>
                </a:lnTo>
                <a:lnTo>
                  <a:pt x="2345" y="299"/>
                </a:lnTo>
                <a:lnTo>
                  <a:pt x="2345" y="300"/>
                </a:lnTo>
                <a:lnTo>
                  <a:pt x="2345" y="301"/>
                </a:lnTo>
                <a:lnTo>
                  <a:pt x="2345" y="295"/>
                </a:lnTo>
                <a:lnTo>
                  <a:pt x="2345" y="295"/>
                </a:lnTo>
                <a:lnTo>
                  <a:pt x="2346" y="270"/>
                </a:lnTo>
                <a:lnTo>
                  <a:pt x="2346" y="269"/>
                </a:lnTo>
                <a:lnTo>
                  <a:pt x="2347" y="261"/>
                </a:lnTo>
                <a:lnTo>
                  <a:pt x="2347" y="264"/>
                </a:lnTo>
                <a:lnTo>
                  <a:pt x="2347" y="265"/>
                </a:lnTo>
                <a:lnTo>
                  <a:pt x="2347" y="294"/>
                </a:lnTo>
                <a:lnTo>
                  <a:pt x="2347" y="295"/>
                </a:lnTo>
                <a:lnTo>
                  <a:pt x="2348" y="319"/>
                </a:lnTo>
                <a:lnTo>
                  <a:pt x="2348" y="320"/>
                </a:lnTo>
                <a:lnTo>
                  <a:pt x="2348" y="333"/>
                </a:lnTo>
                <a:lnTo>
                  <a:pt x="2349" y="334"/>
                </a:lnTo>
                <a:lnTo>
                  <a:pt x="2349" y="333"/>
                </a:lnTo>
                <a:lnTo>
                  <a:pt x="2349" y="341"/>
                </a:lnTo>
                <a:lnTo>
                  <a:pt x="2349" y="342"/>
                </a:lnTo>
                <a:lnTo>
                  <a:pt x="2349" y="348"/>
                </a:lnTo>
                <a:lnTo>
                  <a:pt x="2349" y="348"/>
                </a:lnTo>
                <a:lnTo>
                  <a:pt x="2350" y="350"/>
                </a:lnTo>
                <a:lnTo>
                  <a:pt x="2350" y="355"/>
                </a:lnTo>
                <a:lnTo>
                  <a:pt x="2350" y="355"/>
                </a:lnTo>
                <a:lnTo>
                  <a:pt x="2350" y="355"/>
                </a:lnTo>
                <a:lnTo>
                  <a:pt x="2351" y="361"/>
                </a:lnTo>
                <a:lnTo>
                  <a:pt x="2351" y="362"/>
                </a:lnTo>
                <a:lnTo>
                  <a:pt x="2351" y="362"/>
                </a:lnTo>
                <a:lnTo>
                  <a:pt x="2351" y="368"/>
                </a:lnTo>
                <a:lnTo>
                  <a:pt x="2351" y="368"/>
                </a:lnTo>
                <a:lnTo>
                  <a:pt x="2352" y="372"/>
                </a:lnTo>
                <a:lnTo>
                  <a:pt x="2352" y="372"/>
                </a:lnTo>
                <a:lnTo>
                  <a:pt x="2352" y="377"/>
                </a:lnTo>
                <a:lnTo>
                  <a:pt x="2352" y="376"/>
                </a:lnTo>
                <a:lnTo>
                  <a:pt x="2353" y="376"/>
                </a:lnTo>
                <a:lnTo>
                  <a:pt x="2353" y="381"/>
                </a:lnTo>
                <a:lnTo>
                  <a:pt x="2353" y="383"/>
                </a:lnTo>
                <a:lnTo>
                  <a:pt x="2353" y="382"/>
                </a:lnTo>
                <a:lnTo>
                  <a:pt x="2353" y="389"/>
                </a:lnTo>
                <a:lnTo>
                  <a:pt x="2354" y="389"/>
                </a:lnTo>
                <a:lnTo>
                  <a:pt x="2354" y="389"/>
                </a:lnTo>
                <a:lnTo>
                  <a:pt x="2354" y="326"/>
                </a:lnTo>
                <a:lnTo>
                  <a:pt x="2354" y="311"/>
                </a:lnTo>
                <a:lnTo>
                  <a:pt x="2354" y="139"/>
                </a:lnTo>
                <a:lnTo>
                  <a:pt x="2354" y="126"/>
                </a:lnTo>
                <a:lnTo>
                  <a:pt x="2355" y="76"/>
                </a:lnTo>
                <a:lnTo>
                  <a:pt x="2355" y="96"/>
                </a:lnTo>
                <a:lnTo>
                  <a:pt x="2355" y="105"/>
                </a:lnTo>
                <a:lnTo>
                  <a:pt x="2356" y="218"/>
                </a:lnTo>
                <a:lnTo>
                  <a:pt x="2356" y="225"/>
                </a:lnTo>
                <a:lnTo>
                  <a:pt x="2356" y="277"/>
                </a:lnTo>
                <a:lnTo>
                  <a:pt x="2356" y="279"/>
                </a:lnTo>
                <a:lnTo>
                  <a:pt x="2357" y="284"/>
                </a:lnTo>
                <a:lnTo>
                  <a:pt x="2357" y="284"/>
                </a:lnTo>
                <a:lnTo>
                  <a:pt x="2357" y="284"/>
                </a:lnTo>
                <a:lnTo>
                  <a:pt x="2357" y="294"/>
                </a:lnTo>
                <a:lnTo>
                  <a:pt x="2357" y="294"/>
                </a:lnTo>
                <a:lnTo>
                  <a:pt x="2358" y="297"/>
                </a:lnTo>
                <a:lnTo>
                  <a:pt x="2358" y="294"/>
                </a:lnTo>
                <a:lnTo>
                  <a:pt x="2358" y="292"/>
                </a:lnTo>
                <a:lnTo>
                  <a:pt x="2358" y="274"/>
                </a:lnTo>
                <a:lnTo>
                  <a:pt x="2359" y="272"/>
                </a:lnTo>
                <a:lnTo>
                  <a:pt x="2359" y="265"/>
                </a:lnTo>
                <a:lnTo>
                  <a:pt x="2359" y="266"/>
                </a:lnTo>
                <a:lnTo>
                  <a:pt x="2359" y="267"/>
                </a:lnTo>
                <a:lnTo>
                  <a:pt x="2360" y="292"/>
                </a:lnTo>
                <a:lnTo>
                  <a:pt x="2360" y="295"/>
                </a:lnTo>
                <a:lnTo>
                  <a:pt x="2360" y="317"/>
                </a:lnTo>
                <a:lnTo>
                  <a:pt x="2360" y="319"/>
                </a:lnTo>
                <a:lnTo>
                  <a:pt x="2361" y="332"/>
                </a:lnTo>
                <a:lnTo>
                  <a:pt x="2361" y="332"/>
                </a:lnTo>
                <a:lnTo>
                  <a:pt x="2361" y="341"/>
                </a:lnTo>
                <a:lnTo>
                  <a:pt x="2362" y="342"/>
                </a:lnTo>
                <a:lnTo>
                  <a:pt x="2362" y="350"/>
                </a:lnTo>
                <a:lnTo>
                  <a:pt x="2362" y="351"/>
                </a:lnTo>
                <a:lnTo>
                  <a:pt x="2362" y="358"/>
                </a:lnTo>
                <a:lnTo>
                  <a:pt x="2363" y="359"/>
                </a:lnTo>
                <a:lnTo>
                  <a:pt x="2363" y="364"/>
                </a:lnTo>
                <a:lnTo>
                  <a:pt x="2363" y="364"/>
                </a:lnTo>
                <a:lnTo>
                  <a:pt x="2364" y="368"/>
                </a:lnTo>
                <a:lnTo>
                  <a:pt x="2364" y="369"/>
                </a:lnTo>
                <a:lnTo>
                  <a:pt x="2364" y="375"/>
                </a:lnTo>
                <a:lnTo>
                  <a:pt x="2364" y="375"/>
                </a:lnTo>
                <a:lnTo>
                  <a:pt x="2365" y="381"/>
                </a:lnTo>
                <a:lnTo>
                  <a:pt x="2365" y="382"/>
                </a:lnTo>
                <a:lnTo>
                  <a:pt x="2365" y="381"/>
                </a:lnTo>
                <a:lnTo>
                  <a:pt x="2365" y="387"/>
                </a:lnTo>
                <a:lnTo>
                  <a:pt x="2366" y="388"/>
                </a:lnTo>
                <a:lnTo>
                  <a:pt x="2366" y="392"/>
                </a:lnTo>
                <a:lnTo>
                  <a:pt x="2366" y="393"/>
                </a:lnTo>
                <a:lnTo>
                  <a:pt x="2366" y="395"/>
                </a:lnTo>
                <a:lnTo>
                  <a:pt x="2366" y="386"/>
                </a:lnTo>
                <a:lnTo>
                  <a:pt x="2367" y="380"/>
                </a:lnTo>
                <a:lnTo>
                  <a:pt x="2367" y="225"/>
                </a:lnTo>
                <a:lnTo>
                  <a:pt x="2367" y="208"/>
                </a:lnTo>
                <a:lnTo>
                  <a:pt x="2367" y="89"/>
                </a:lnTo>
                <a:lnTo>
                  <a:pt x="2368" y="89"/>
                </a:lnTo>
                <a:lnTo>
                  <a:pt x="2368" y="184"/>
                </a:lnTo>
                <a:lnTo>
                  <a:pt x="2368" y="195"/>
                </a:lnTo>
                <a:lnTo>
                  <a:pt x="2369" y="273"/>
                </a:lnTo>
                <a:lnTo>
                  <a:pt x="2369" y="278"/>
                </a:lnTo>
                <a:lnTo>
                  <a:pt x="2369" y="299"/>
                </a:lnTo>
                <a:lnTo>
                  <a:pt x="2369" y="300"/>
                </a:lnTo>
                <a:lnTo>
                  <a:pt x="2370" y="304"/>
                </a:lnTo>
                <a:lnTo>
                  <a:pt x="2370" y="304"/>
                </a:lnTo>
                <a:lnTo>
                  <a:pt x="2370" y="305"/>
                </a:lnTo>
                <a:lnTo>
                  <a:pt x="2370" y="309"/>
                </a:lnTo>
                <a:lnTo>
                  <a:pt x="2370" y="308"/>
                </a:lnTo>
                <a:lnTo>
                  <a:pt x="2371" y="306"/>
                </a:lnTo>
                <a:lnTo>
                  <a:pt x="2371" y="307"/>
                </a:lnTo>
                <a:lnTo>
                  <a:pt x="2371" y="289"/>
                </a:lnTo>
                <a:lnTo>
                  <a:pt x="2371" y="286"/>
                </a:lnTo>
                <a:lnTo>
                  <a:pt x="2371" y="267"/>
                </a:lnTo>
                <a:lnTo>
                  <a:pt x="2372" y="267"/>
                </a:lnTo>
                <a:lnTo>
                  <a:pt x="2372" y="284"/>
                </a:lnTo>
                <a:lnTo>
                  <a:pt x="2372" y="287"/>
                </a:lnTo>
                <a:lnTo>
                  <a:pt x="2373" y="314"/>
                </a:lnTo>
                <a:lnTo>
                  <a:pt x="2373" y="317"/>
                </a:lnTo>
                <a:lnTo>
                  <a:pt x="2373" y="334"/>
                </a:lnTo>
                <a:lnTo>
                  <a:pt x="2373" y="335"/>
                </a:lnTo>
                <a:lnTo>
                  <a:pt x="2374" y="345"/>
                </a:lnTo>
                <a:lnTo>
                  <a:pt x="2374" y="345"/>
                </a:lnTo>
                <a:lnTo>
                  <a:pt x="2374" y="354"/>
                </a:lnTo>
                <a:lnTo>
                  <a:pt x="2375" y="354"/>
                </a:lnTo>
                <a:lnTo>
                  <a:pt x="2375" y="358"/>
                </a:lnTo>
                <a:lnTo>
                  <a:pt x="2375" y="359"/>
                </a:lnTo>
                <a:lnTo>
                  <a:pt x="2375" y="358"/>
                </a:lnTo>
                <a:lnTo>
                  <a:pt x="2375" y="363"/>
                </a:lnTo>
                <a:lnTo>
                  <a:pt x="2375" y="363"/>
                </a:lnTo>
                <a:lnTo>
                  <a:pt x="2376" y="363"/>
                </a:lnTo>
                <a:lnTo>
                  <a:pt x="2376" y="369"/>
                </a:lnTo>
                <a:lnTo>
                  <a:pt x="2376" y="369"/>
                </a:lnTo>
                <a:lnTo>
                  <a:pt x="2377" y="372"/>
                </a:lnTo>
                <a:lnTo>
                  <a:pt x="2377" y="372"/>
                </a:lnTo>
                <a:lnTo>
                  <a:pt x="2377" y="371"/>
                </a:lnTo>
                <a:lnTo>
                  <a:pt x="2377" y="376"/>
                </a:lnTo>
                <a:lnTo>
                  <a:pt x="2377" y="376"/>
                </a:lnTo>
                <a:lnTo>
                  <a:pt x="2378" y="383"/>
                </a:lnTo>
                <a:lnTo>
                  <a:pt x="2378" y="382"/>
                </a:lnTo>
                <a:lnTo>
                  <a:pt x="2378" y="383"/>
                </a:lnTo>
                <a:lnTo>
                  <a:pt x="2378" y="388"/>
                </a:lnTo>
                <a:lnTo>
                  <a:pt x="2378" y="385"/>
                </a:lnTo>
                <a:lnTo>
                  <a:pt x="2379" y="383"/>
                </a:lnTo>
                <a:lnTo>
                  <a:pt x="2379" y="273"/>
                </a:lnTo>
                <a:lnTo>
                  <a:pt x="2379" y="256"/>
                </a:lnTo>
                <a:lnTo>
                  <a:pt x="2379" y="111"/>
                </a:lnTo>
                <a:lnTo>
                  <a:pt x="2380" y="106"/>
                </a:lnTo>
                <a:lnTo>
                  <a:pt x="2380" y="99"/>
                </a:lnTo>
                <a:lnTo>
                  <a:pt x="2380" y="161"/>
                </a:lnTo>
                <a:lnTo>
                  <a:pt x="2380" y="172"/>
                </a:lnTo>
                <a:lnTo>
                  <a:pt x="2380" y="266"/>
                </a:lnTo>
                <a:lnTo>
                  <a:pt x="2380" y="272"/>
                </a:lnTo>
                <a:lnTo>
                  <a:pt x="2381" y="307"/>
                </a:lnTo>
                <a:lnTo>
                  <a:pt x="2381" y="308"/>
                </a:lnTo>
                <a:lnTo>
                  <a:pt x="2382" y="317"/>
                </a:lnTo>
                <a:lnTo>
                  <a:pt x="2382" y="319"/>
                </a:lnTo>
                <a:lnTo>
                  <a:pt x="2382" y="319"/>
                </a:lnTo>
                <a:lnTo>
                  <a:pt x="2382" y="321"/>
                </a:lnTo>
                <a:lnTo>
                  <a:pt x="2382" y="319"/>
                </a:lnTo>
                <a:lnTo>
                  <a:pt x="2382" y="317"/>
                </a:lnTo>
                <a:lnTo>
                  <a:pt x="2383" y="294"/>
                </a:lnTo>
                <a:lnTo>
                  <a:pt x="2383" y="291"/>
                </a:lnTo>
                <a:lnTo>
                  <a:pt x="2383" y="273"/>
                </a:lnTo>
                <a:lnTo>
                  <a:pt x="2383" y="272"/>
                </a:lnTo>
                <a:lnTo>
                  <a:pt x="2384" y="287"/>
                </a:lnTo>
                <a:lnTo>
                  <a:pt x="2384" y="290"/>
                </a:lnTo>
                <a:lnTo>
                  <a:pt x="2384" y="318"/>
                </a:lnTo>
                <a:lnTo>
                  <a:pt x="2385" y="320"/>
                </a:lnTo>
                <a:lnTo>
                  <a:pt x="2385" y="339"/>
                </a:lnTo>
                <a:lnTo>
                  <a:pt x="2385" y="341"/>
                </a:lnTo>
                <a:lnTo>
                  <a:pt x="2386" y="350"/>
                </a:lnTo>
                <a:lnTo>
                  <a:pt x="2386" y="351"/>
                </a:lnTo>
                <a:lnTo>
                  <a:pt x="2386" y="351"/>
                </a:lnTo>
                <a:lnTo>
                  <a:pt x="2386" y="357"/>
                </a:lnTo>
                <a:lnTo>
                  <a:pt x="2386" y="359"/>
                </a:lnTo>
                <a:lnTo>
                  <a:pt x="2386" y="358"/>
                </a:lnTo>
                <a:lnTo>
                  <a:pt x="2387" y="364"/>
                </a:lnTo>
                <a:lnTo>
                  <a:pt x="2387" y="364"/>
                </a:lnTo>
                <a:lnTo>
                  <a:pt x="2387" y="370"/>
                </a:lnTo>
                <a:lnTo>
                  <a:pt x="2388" y="370"/>
                </a:lnTo>
                <a:lnTo>
                  <a:pt x="2388" y="376"/>
                </a:lnTo>
                <a:lnTo>
                  <a:pt x="2388" y="377"/>
                </a:lnTo>
                <a:lnTo>
                  <a:pt x="2388" y="381"/>
                </a:lnTo>
                <a:lnTo>
                  <a:pt x="2388" y="381"/>
                </a:lnTo>
                <a:lnTo>
                  <a:pt x="2389" y="381"/>
                </a:lnTo>
                <a:lnTo>
                  <a:pt x="2389" y="384"/>
                </a:lnTo>
                <a:lnTo>
                  <a:pt x="2389" y="384"/>
                </a:lnTo>
                <a:lnTo>
                  <a:pt x="2389" y="385"/>
                </a:lnTo>
                <a:lnTo>
                  <a:pt x="2390" y="391"/>
                </a:lnTo>
                <a:lnTo>
                  <a:pt x="2390" y="392"/>
                </a:lnTo>
                <a:lnTo>
                  <a:pt x="2390" y="393"/>
                </a:lnTo>
                <a:lnTo>
                  <a:pt x="2390" y="381"/>
                </a:lnTo>
                <a:lnTo>
                  <a:pt x="2390" y="375"/>
                </a:lnTo>
                <a:lnTo>
                  <a:pt x="2391" y="218"/>
                </a:lnTo>
                <a:lnTo>
                  <a:pt x="2391" y="201"/>
                </a:lnTo>
                <a:lnTo>
                  <a:pt x="2391" y="90"/>
                </a:lnTo>
                <a:lnTo>
                  <a:pt x="2391" y="90"/>
                </a:lnTo>
                <a:lnTo>
                  <a:pt x="2392" y="169"/>
                </a:lnTo>
                <a:lnTo>
                  <a:pt x="2392" y="179"/>
                </a:lnTo>
                <a:lnTo>
                  <a:pt x="2392" y="263"/>
                </a:lnTo>
                <a:lnTo>
                  <a:pt x="2393" y="268"/>
                </a:lnTo>
                <a:lnTo>
                  <a:pt x="2393" y="289"/>
                </a:lnTo>
                <a:lnTo>
                  <a:pt x="2393" y="289"/>
                </a:lnTo>
                <a:lnTo>
                  <a:pt x="2393" y="288"/>
                </a:lnTo>
                <a:lnTo>
                  <a:pt x="2393" y="294"/>
                </a:lnTo>
                <a:lnTo>
                  <a:pt x="2394" y="295"/>
                </a:lnTo>
                <a:lnTo>
                  <a:pt x="2394" y="301"/>
                </a:lnTo>
                <a:lnTo>
                  <a:pt x="2394" y="301"/>
                </a:lnTo>
                <a:lnTo>
                  <a:pt x="2394" y="301"/>
                </a:lnTo>
                <a:lnTo>
                  <a:pt x="2395" y="289"/>
                </a:lnTo>
                <a:lnTo>
                  <a:pt x="2395" y="288"/>
                </a:lnTo>
                <a:lnTo>
                  <a:pt x="2395" y="273"/>
                </a:lnTo>
                <a:lnTo>
                  <a:pt x="2395" y="272"/>
                </a:lnTo>
                <a:lnTo>
                  <a:pt x="2395" y="271"/>
                </a:lnTo>
                <a:lnTo>
                  <a:pt x="2396" y="284"/>
                </a:lnTo>
                <a:lnTo>
                  <a:pt x="2396" y="286"/>
                </a:lnTo>
                <a:lnTo>
                  <a:pt x="2396" y="312"/>
                </a:lnTo>
                <a:lnTo>
                  <a:pt x="2397" y="314"/>
                </a:lnTo>
                <a:lnTo>
                  <a:pt x="2397" y="331"/>
                </a:lnTo>
                <a:lnTo>
                  <a:pt x="2397" y="333"/>
                </a:lnTo>
                <a:lnTo>
                  <a:pt x="2397" y="343"/>
                </a:lnTo>
                <a:lnTo>
                  <a:pt x="2398" y="344"/>
                </a:lnTo>
                <a:lnTo>
                  <a:pt x="2398" y="351"/>
                </a:lnTo>
                <a:lnTo>
                  <a:pt x="2398" y="351"/>
                </a:lnTo>
                <a:lnTo>
                  <a:pt x="2398" y="353"/>
                </a:lnTo>
                <a:lnTo>
                  <a:pt x="2398" y="352"/>
                </a:lnTo>
                <a:lnTo>
                  <a:pt x="2399" y="360"/>
                </a:lnTo>
                <a:lnTo>
                  <a:pt x="2399" y="360"/>
                </a:lnTo>
                <a:lnTo>
                  <a:pt x="2399" y="365"/>
                </a:lnTo>
                <a:lnTo>
                  <a:pt x="2399" y="365"/>
                </a:lnTo>
                <a:lnTo>
                  <a:pt x="2399" y="366"/>
                </a:lnTo>
                <a:lnTo>
                  <a:pt x="2400" y="371"/>
                </a:lnTo>
                <a:lnTo>
                  <a:pt x="2400" y="370"/>
                </a:lnTo>
                <a:lnTo>
                  <a:pt x="2400" y="371"/>
                </a:lnTo>
                <a:lnTo>
                  <a:pt x="2400" y="376"/>
                </a:lnTo>
                <a:lnTo>
                  <a:pt x="2401" y="376"/>
                </a:lnTo>
                <a:lnTo>
                  <a:pt x="2401" y="380"/>
                </a:lnTo>
                <a:lnTo>
                  <a:pt x="2401" y="379"/>
                </a:lnTo>
                <a:lnTo>
                  <a:pt x="2401" y="385"/>
                </a:lnTo>
                <a:lnTo>
                  <a:pt x="2401" y="385"/>
                </a:lnTo>
                <a:lnTo>
                  <a:pt x="2402" y="386"/>
                </a:lnTo>
                <a:lnTo>
                  <a:pt x="2402" y="392"/>
                </a:lnTo>
                <a:lnTo>
                  <a:pt x="2402" y="391"/>
                </a:lnTo>
                <a:lnTo>
                  <a:pt x="2402" y="392"/>
                </a:lnTo>
                <a:lnTo>
                  <a:pt x="2403" y="321"/>
                </a:lnTo>
                <a:lnTo>
                  <a:pt x="2403" y="306"/>
                </a:lnTo>
                <a:lnTo>
                  <a:pt x="2403" y="136"/>
                </a:lnTo>
                <a:lnTo>
                  <a:pt x="2403" y="125"/>
                </a:lnTo>
                <a:lnTo>
                  <a:pt x="2404" y="92"/>
                </a:lnTo>
                <a:lnTo>
                  <a:pt x="2404" y="108"/>
                </a:lnTo>
                <a:lnTo>
                  <a:pt x="2404" y="116"/>
                </a:lnTo>
                <a:lnTo>
                  <a:pt x="2404" y="224"/>
                </a:lnTo>
                <a:lnTo>
                  <a:pt x="2404" y="233"/>
                </a:lnTo>
                <a:lnTo>
                  <a:pt x="2405" y="287"/>
                </a:lnTo>
                <a:lnTo>
                  <a:pt x="2405" y="288"/>
                </a:lnTo>
                <a:lnTo>
                  <a:pt x="2405" y="294"/>
                </a:lnTo>
                <a:lnTo>
                  <a:pt x="2405" y="293"/>
                </a:lnTo>
                <a:lnTo>
                  <a:pt x="2406" y="295"/>
                </a:lnTo>
                <a:lnTo>
                  <a:pt x="2406" y="305"/>
                </a:lnTo>
                <a:lnTo>
                  <a:pt x="2406" y="305"/>
                </a:lnTo>
                <a:lnTo>
                  <a:pt x="2406" y="306"/>
                </a:lnTo>
                <a:lnTo>
                  <a:pt x="2406" y="299"/>
                </a:lnTo>
                <a:lnTo>
                  <a:pt x="2406" y="297"/>
                </a:lnTo>
                <a:lnTo>
                  <a:pt x="2407" y="275"/>
                </a:lnTo>
                <a:lnTo>
                  <a:pt x="2407" y="273"/>
                </a:lnTo>
                <a:lnTo>
                  <a:pt x="2408" y="267"/>
                </a:lnTo>
                <a:lnTo>
                  <a:pt x="2408" y="272"/>
                </a:lnTo>
                <a:lnTo>
                  <a:pt x="2408" y="273"/>
                </a:lnTo>
                <a:lnTo>
                  <a:pt x="2408" y="300"/>
                </a:lnTo>
                <a:lnTo>
                  <a:pt x="2408" y="303"/>
                </a:lnTo>
                <a:lnTo>
                  <a:pt x="2409" y="324"/>
                </a:lnTo>
                <a:lnTo>
                  <a:pt x="2409" y="326"/>
                </a:lnTo>
                <a:lnTo>
                  <a:pt x="2409" y="337"/>
                </a:lnTo>
                <a:lnTo>
                  <a:pt x="2409" y="338"/>
                </a:lnTo>
                <a:lnTo>
                  <a:pt x="2410" y="347"/>
                </a:lnTo>
                <a:lnTo>
                  <a:pt x="2410" y="348"/>
                </a:lnTo>
                <a:lnTo>
                  <a:pt x="2410" y="354"/>
                </a:lnTo>
                <a:lnTo>
                  <a:pt x="2410" y="354"/>
                </a:lnTo>
                <a:lnTo>
                  <a:pt x="2411" y="355"/>
                </a:lnTo>
                <a:lnTo>
                  <a:pt x="2411" y="360"/>
                </a:lnTo>
                <a:lnTo>
                  <a:pt x="2411" y="361"/>
                </a:lnTo>
                <a:lnTo>
                  <a:pt x="2412" y="366"/>
                </a:lnTo>
                <a:lnTo>
                  <a:pt x="2412" y="366"/>
                </a:lnTo>
                <a:lnTo>
                  <a:pt x="2412" y="371"/>
                </a:lnTo>
                <a:lnTo>
                  <a:pt x="2412" y="372"/>
                </a:lnTo>
                <a:lnTo>
                  <a:pt x="2412" y="371"/>
                </a:lnTo>
                <a:lnTo>
                  <a:pt x="2413" y="375"/>
                </a:lnTo>
                <a:lnTo>
                  <a:pt x="2413" y="375"/>
                </a:lnTo>
                <a:lnTo>
                  <a:pt x="2413" y="375"/>
                </a:lnTo>
                <a:lnTo>
                  <a:pt x="2413" y="380"/>
                </a:lnTo>
                <a:lnTo>
                  <a:pt x="2414" y="381"/>
                </a:lnTo>
                <a:lnTo>
                  <a:pt x="2414" y="381"/>
                </a:lnTo>
                <a:lnTo>
                  <a:pt x="2414" y="388"/>
                </a:lnTo>
                <a:lnTo>
                  <a:pt x="2414" y="388"/>
                </a:lnTo>
                <a:lnTo>
                  <a:pt x="2414" y="389"/>
                </a:lnTo>
                <a:lnTo>
                  <a:pt x="2414" y="342"/>
                </a:lnTo>
                <a:lnTo>
                  <a:pt x="2415" y="329"/>
                </a:lnTo>
                <a:lnTo>
                  <a:pt x="2415" y="166"/>
                </a:lnTo>
                <a:lnTo>
                  <a:pt x="2415" y="152"/>
                </a:lnTo>
                <a:lnTo>
                  <a:pt x="2416" y="95"/>
                </a:lnTo>
                <a:lnTo>
                  <a:pt x="2416" y="109"/>
                </a:lnTo>
                <a:lnTo>
                  <a:pt x="2416" y="116"/>
                </a:lnTo>
                <a:lnTo>
                  <a:pt x="2416" y="230"/>
                </a:lnTo>
                <a:lnTo>
                  <a:pt x="2416" y="238"/>
                </a:lnTo>
                <a:lnTo>
                  <a:pt x="2417" y="295"/>
                </a:lnTo>
                <a:lnTo>
                  <a:pt x="2417" y="298"/>
                </a:lnTo>
                <a:lnTo>
                  <a:pt x="2417" y="308"/>
                </a:lnTo>
                <a:lnTo>
                  <a:pt x="2417" y="307"/>
                </a:lnTo>
                <a:lnTo>
                  <a:pt x="2417" y="307"/>
                </a:lnTo>
                <a:lnTo>
                  <a:pt x="2418" y="317"/>
                </a:lnTo>
                <a:lnTo>
                  <a:pt x="2418" y="317"/>
                </a:lnTo>
                <a:lnTo>
                  <a:pt x="2418" y="304"/>
                </a:lnTo>
                <a:lnTo>
                  <a:pt x="2419" y="302"/>
                </a:lnTo>
                <a:lnTo>
                  <a:pt x="2419" y="274"/>
                </a:lnTo>
                <a:lnTo>
                  <a:pt x="2419" y="272"/>
                </a:lnTo>
                <a:lnTo>
                  <a:pt x="2419" y="267"/>
                </a:lnTo>
                <a:lnTo>
                  <a:pt x="2419" y="274"/>
                </a:lnTo>
                <a:lnTo>
                  <a:pt x="2420" y="275"/>
                </a:lnTo>
                <a:lnTo>
                  <a:pt x="2420" y="305"/>
                </a:lnTo>
                <a:lnTo>
                  <a:pt x="2420" y="308"/>
                </a:lnTo>
                <a:lnTo>
                  <a:pt x="2421" y="330"/>
                </a:lnTo>
                <a:lnTo>
                  <a:pt x="2421" y="330"/>
                </a:lnTo>
                <a:lnTo>
                  <a:pt x="2421" y="344"/>
                </a:lnTo>
                <a:lnTo>
                  <a:pt x="2421" y="344"/>
                </a:lnTo>
                <a:lnTo>
                  <a:pt x="2422" y="352"/>
                </a:lnTo>
                <a:lnTo>
                  <a:pt x="2422" y="352"/>
                </a:lnTo>
                <a:lnTo>
                  <a:pt x="2422" y="353"/>
                </a:lnTo>
                <a:lnTo>
                  <a:pt x="2422" y="352"/>
                </a:lnTo>
                <a:lnTo>
                  <a:pt x="2422" y="359"/>
                </a:lnTo>
                <a:lnTo>
                  <a:pt x="2423" y="359"/>
                </a:lnTo>
                <a:lnTo>
                  <a:pt x="2423" y="366"/>
                </a:lnTo>
                <a:lnTo>
                  <a:pt x="2423" y="366"/>
                </a:lnTo>
                <a:lnTo>
                  <a:pt x="2423" y="371"/>
                </a:lnTo>
                <a:lnTo>
                  <a:pt x="2423" y="371"/>
                </a:lnTo>
                <a:lnTo>
                  <a:pt x="2424" y="372"/>
                </a:lnTo>
                <a:lnTo>
                  <a:pt x="2424" y="376"/>
                </a:lnTo>
                <a:lnTo>
                  <a:pt x="2424" y="376"/>
                </a:lnTo>
                <a:lnTo>
                  <a:pt x="2425" y="380"/>
                </a:lnTo>
                <a:lnTo>
                  <a:pt x="2425" y="380"/>
                </a:lnTo>
                <a:lnTo>
                  <a:pt x="2425" y="385"/>
                </a:lnTo>
                <a:lnTo>
                  <a:pt x="2425" y="386"/>
                </a:lnTo>
                <a:lnTo>
                  <a:pt x="2426" y="393"/>
                </a:lnTo>
                <a:lnTo>
                  <a:pt x="2426" y="391"/>
                </a:lnTo>
                <a:lnTo>
                  <a:pt x="2426" y="391"/>
                </a:lnTo>
                <a:lnTo>
                  <a:pt x="2426" y="303"/>
                </a:lnTo>
                <a:lnTo>
                  <a:pt x="2427" y="286"/>
                </a:lnTo>
                <a:lnTo>
                  <a:pt x="2427" y="128"/>
                </a:lnTo>
                <a:lnTo>
                  <a:pt x="2427" y="118"/>
                </a:lnTo>
                <a:lnTo>
                  <a:pt x="2427" y="91"/>
                </a:lnTo>
                <a:lnTo>
                  <a:pt x="2427" y="124"/>
                </a:lnTo>
                <a:lnTo>
                  <a:pt x="2428" y="134"/>
                </a:lnTo>
                <a:lnTo>
                  <a:pt x="2428" y="237"/>
                </a:lnTo>
                <a:lnTo>
                  <a:pt x="2428" y="244"/>
                </a:lnTo>
                <a:lnTo>
                  <a:pt x="2429" y="281"/>
                </a:lnTo>
                <a:lnTo>
                  <a:pt x="2429" y="283"/>
                </a:lnTo>
                <a:lnTo>
                  <a:pt x="2429" y="289"/>
                </a:lnTo>
                <a:lnTo>
                  <a:pt x="2429" y="290"/>
                </a:lnTo>
                <a:lnTo>
                  <a:pt x="2430" y="301"/>
                </a:lnTo>
                <a:lnTo>
                  <a:pt x="2430" y="302"/>
                </a:lnTo>
                <a:lnTo>
                  <a:pt x="2430" y="304"/>
                </a:lnTo>
                <a:lnTo>
                  <a:pt x="2430" y="299"/>
                </a:lnTo>
                <a:lnTo>
                  <a:pt x="2430" y="298"/>
                </a:lnTo>
                <a:lnTo>
                  <a:pt x="2431" y="280"/>
                </a:lnTo>
                <a:lnTo>
                  <a:pt x="2431" y="278"/>
                </a:lnTo>
                <a:lnTo>
                  <a:pt x="2431" y="274"/>
                </a:lnTo>
                <a:lnTo>
                  <a:pt x="2431" y="277"/>
                </a:lnTo>
                <a:lnTo>
                  <a:pt x="2432" y="278"/>
                </a:lnTo>
                <a:lnTo>
                  <a:pt x="2432" y="303"/>
                </a:lnTo>
                <a:lnTo>
                  <a:pt x="2432" y="304"/>
                </a:lnTo>
                <a:lnTo>
                  <a:pt x="2432" y="325"/>
                </a:lnTo>
                <a:lnTo>
                  <a:pt x="2432" y="326"/>
                </a:lnTo>
                <a:lnTo>
                  <a:pt x="2433" y="341"/>
                </a:lnTo>
                <a:lnTo>
                  <a:pt x="2433" y="342"/>
                </a:lnTo>
                <a:lnTo>
                  <a:pt x="2434" y="351"/>
                </a:lnTo>
                <a:lnTo>
                  <a:pt x="2434" y="352"/>
                </a:lnTo>
                <a:lnTo>
                  <a:pt x="2434" y="352"/>
                </a:lnTo>
                <a:lnTo>
                  <a:pt x="2434" y="359"/>
                </a:lnTo>
                <a:lnTo>
                  <a:pt x="2434" y="358"/>
                </a:lnTo>
                <a:lnTo>
                  <a:pt x="2434" y="358"/>
                </a:lnTo>
                <a:lnTo>
                  <a:pt x="2435" y="365"/>
                </a:lnTo>
                <a:lnTo>
                  <a:pt x="2435" y="365"/>
                </a:lnTo>
                <a:lnTo>
                  <a:pt x="2435" y="370"/>
                </a:lnTo>
                <a:lnTo>
                  <a:pt x="2435" y="371"/>
                </a:lnTo>
                <a:lnTo>
                  <a:pt x="2436" y="377"/>
                </a:lnTo>
                <a:lnTo>
                  <a:pt x="2436" y="376"/>
                </a:lnTo>
                <a:lnTo>
                  <a:pt x="2436" y="380"/>
                </a:lnTo>
                <a:lnTo>
                  <a:pt x="2437" y="381"/>
                </a:lnTo>
                <a:lnTo>
                  <a:pt x="2437" y="385"/>
                </a:lnTo>
                <a:lnTo>
                  <a:pt x="2437" y="387"/>
                </a:lnTo>
                <a:lnTo>
                  <a:pt x="2437" y="386"/>
                </a:lnTo>
                <a:lnTo>
                  <a:pt x="2438" y="392"/>
                </a:lnTo>
                <a:lnTo>
                  <a:pt x="2438" y="392"/>
                </a:lnTo>
                <a:lnTo>
                  <a:pt x="2438" y="394"/>
                </a:lnTo>
                <a:lnTo>
                  <a:pt x="2438" y="395"/>
                </a:lnTo>
                <a:lnTo>
                  <a:pt x="2438" y="389"/>
                </a:lnTo>
                <a:lnTo>
                  <a:pt x="2438" y="385"/>
                </a:lnTo>
                <a:lnTo>
                  <a:pt x="2439" y="246"/>
                </a:lnTo>
                <a:lnTo>
                  <a:pt x="2439" y="230"/>
                </a:lnTo>
                <a:lnTo>
                  <a:pt x="2439" y="107"/>
                </a:lnTo>
                <a:lnTo>
                  <a:pt x="2440" y="103"/>
                </a:lnTo>
                <a:lnTo>
                  <a:pt x="2440" y="180"/>
                </a:lnTo>
                <a:lnTo>
                  <a:pt x="2440" y="190"/>
                </a:lnTo>
                <a:lnTo>
                  <a:pt x="2440" y="270"/>
                </a:lnTo>
                <a:lnTo>
                  <a:pt x="2441" y="275"/>
                </a:lnTo>
                <a:lnTo>
                  <a:pt x="2441" y="296"/>
                </a:lnTo>
                <a:lnTo>
                  <a:pt x="2441" y="296"/>
                </a:lnTo>
                <a:lnTo>
                  <a:pt x="2442" y="304"/>
                </a:lnTo>
                <a:lnTo>
                  <a:pt x="2442" y="305"/>
                </a:lnTo>
                <a:lnTo>
                  <a:pt x="2442" y="311"/>
                </a:lnTo>
                <a:lnTo>
                  <a:pt x="2442" y="310"/>
                </a:lnTo>
                <a:lnTo>
                  <a:pt x="2442" y="311"/>
                </a:lnTo>
                <a:lnTo>
                  <a:pt x="2443" y="296"/>
                </a:lnTo>
                <a:lnTo>
                  <a:pt x="2443" y="294"/>
                </a:lnTo>
                <a:lnTo>
                  <a:pt x="2443" y="279"/>
                </a:lnTo>
                <a:lnTo>
                  <a:pt x="2443" y="279"/>
                </a:lnTo>
                <a:lnTo>
                  <a:pt x="2443" y="278"/>
                </a:lnTo>
                <a:lnTo>
                  <a:pt x="2444" y="289"/>
                </a:lnTo>
                <a:lnTo>
                  <a:pt x="2444" y="291"/>
                </a:lnTo>
                <a:lnTo>
                  <a:pt x="2444" y="317"/>
                </a:lnTo>
                <a:lnTo>
                  <a:pt x="2445" y="319"/>
                </a:lnTo>
                <a:lnTo>
                  <a:pt x="2445" y="336"/>
                </a:lnTo>
                <a:lnTo>
                  <a:pt x="2445" y="338"/>
                </a:lnTo>
                <a:lnTo>
                  <a:pt x="2445" y="349"/>
                </a:lnTo>
                <a:lnTo>
                  <a:pt x="2446" y="351"/>
                </a:lnTo>
                <a:lnTo>
                  <a:pt x="2446" y="358"/>
                </a:lnTo>
                <a:lnTo>
                  <a:pt x="2446" y="359"/>
                </a:lnTo>
                <a:lnTo>
                  <a:pt x="2447" y="364"/>
                </a:lnTo>
                <a:lnTo>
                  <a:pt x="2447" y="364"/>
                </a:lnTo>
                <a:lnTo>
                  <a:pt x="2447" y="365"/>
                </a:lnTo>
                <a:lnTo>
                  <a:pt x="2447" y="365"/>
                </a:lnTo>
                <a:lnTo>
                  <a:pt x="2447" y="370"/>
                </a:lnTo>
                <a:lnTo>
                  <a:pt x="2447" y="370"/>
                </a:lnTo>
                <a:lnTo>
                  <a:pt x="2448" y="375"/>
                </a:lnTo>
                <a:lnTo>
                  <a:pt x="2448" y="375"/>
                </a:lnTo>
                <a:lnTo>
                  <a:pt x="2448" y="375"/>
                </a:lnTo>
                <a:lnTo>
                  <a:pt x="2448" y="380"/>
                </a:lnTo>
                <a:lnTo>
                  <a:pt x="2449" y="380"/>
                </a:lnTo>
                <a:lnTo>
                  <a:pt x="2449" y="379"/>
                </a:lnTo>
                <a:lnTo>
                  <a:pt x="2449" y="384"/>
                </a:lnTo>
                <a:lnTo>
                  <a:pt x="2449" y="384"/>
                </a:lnTo>
                <a:lnTo>
                  <a:pt x="2449" y="385"/>
                </a:lnTo>
                <a:lnTo>
                  <a:pt x="2449" y="391"/>
                </a:lnTo>
                <a:lnTo>
                  <a:pt x="2450" y="392"/>
                </a:lnTo>
                <a:lnTo>
                  <a:pt x="2450" y="394"/>
                </a:lnTo>
                <a:lnTo>
                  <a:pt x="2450" y="389"/>
                </a:lnTo>
                <a:lnTo>
                  <a:pt x="2450" y="387"/>
                </a:lnTo>
                <a:lnTo>
                  <a:pt x="2451" y="259"/>
                </a:lnTo>
                <a:lnTo>
                  <a:pt x="2451" y="244"/>
                </a:lnTo>
                <a:lnTo>
                  <a:pt x="2451" y="120"/>
                </a:lnTo>
                <a:lnTo>
                  <a:pt x="2451" y="117"/>
                </a:lnTo>
                <a:lnTo>
                  <a:pt x="2451" y="115"/>
                </a:lnTo>
                <a:lnTo>
                  <a:pt x="2452" y="189"/>
                </a:lnTo>
                <a:lnTo>
                  <a:pt x="2452" y="199"/>
                </a:lnTo>
                <a:lnTo>
                  <a:pt x="2452" y="286"/>
                </a:lnTo>
                <a:lnTo>
                  <a:pt x="2453" y="290"/>
                </a:lnTo>
                <a:lnTo>
                  <a:pt x="2453" y="314"/>
                </a:lnTo>
                <a:lnTo>
                  <a:pt x="2453" y="314"/>
                </a:lnTo>
                <a:lnTo>
                  <a:pt x="2453" y="324"/>
                </a:lnTo>
                <a:lnTo>
                  <a:pt x="2454" y="325"/>
                </a:lnTo>
                <a:lnTo>
                  <a:pt x="2454" y="327"/>
                </a:lnTo>
                <a:lnTo>
                  <a:pt x="2454" y="322"/>
                </a:lnTo>
                <a:lnTo>
                  <a:pt x="2454" y="320"/>
                </a:lnTo>
                <a:lnTo>
                  <a:pt x="2454" y="293"/>
                </a:lnTo>
                <a:lnTo>
                  <a:pt x="2455" y="289"/>
                </a:lnTo>
                <a:lnTo>
                  <a:pt x="2455" y="275"/>
                </a:lnTo>
                <a:lnTo>
                  <a:pt x="2455" y="275"/>
                </a:lnTo>
                <a:lnTo>
                  <a:pt x="2455" y="274"/>
                </a:lnTo>
                <a:lnTo>
                  <a:pt x="2456" y="294"/>
                </a:lnTo>
                <a:lnTo>
                  <a:pt x="2456" y="297"/>
                </a:lnTo>
                <a:lnTo>
                  <a:pt x="2456" y="325"/>
                </a:lnTo>
                <a:lnTo>
                  <a:pt x="2456" y="326"/>
                </a:lnTo>
                <a:lnTo>
                  <a:pt x="2457" y="344"/>
                </a:lnTo>
                <a:lnTo>
                  <a:pt x="2457" y="345"/>
                </a:lnTo>
                <a:lnTo>
                  <a:pt x="2457" y="357"/>
                </a:lnTo>
                <a:lnTo>
                  <a:pt x="2458" y="357"/>
                </a:lnTo>
                <a:lnTo>
                  <a:pt x="2458" y="364"/>
                </a:lnTo>
                <a:lnTo>
                  <a:pt x="2458" y="363"/>
                </a:lnTo>
                <a:lnTo>
                  <a:pt x="2458" y="364"/>
                </a:lnTo>
                <a:lnTo>
                  <a:pt x="2458" y="369"/>
                </a:lnTo>
                <a:lnTo>
                  <a:pt x="2458" y="370"/>
                </a:lnTo>
                <a:lnTo>
                  <a:pt x="2459" y="369"/>
                </a:lnTo>
                <a:lnTo>
                  <a:pt x="2459" y="374"/>
                </a:lnTo>
                <a:lnTo>
                  <a:pt x="2459" y="375"/>
                </a:lnTo>
                <a:lnTo>
                  <a:pt x="2459" y="375"/>
                </a:lnTo>
                <a:lnTo>
                  <a:pt x="2460" y="380"/>
                </a:lnTo>
                <a:lnTo>
                  <a:pt x="2460" y="381"/>
                </a:lnTo>
                <a:lnTo>
                  <a:pt x="2460" y="380"/>
                </a:lnTo>
                <a:lnTo>
                  <a:pt x="2460" y="384"/>
                </a:lnTo>
                <a:lnTo>
                  <a:pt x="2460" y="384"/>
                </a:lnTo>
                <a:lnTo>
                  <a:pt x="2460" y="384"/>
                </a:lnTo>
                <a:lnTo>
                  <a:pt x="2461" y="389"/>
                </a:lnTo>
                <a:lnTo>
                  <a:pt x="2461" y="389"/>
                </a:lnTo>
                <a:lnTo>
                  <a:pt x="2461" y="395"/>
                </a:lnTo>
                <a:lnTo>
                  <a:pt x="2461" y="395"/>
                </a:lnTo>
                <a:lnTo>
                  <a:pt x="2462" y="328"/>
                </a:lnTo>
                <a:lnTo>
                  <a:pt x="2462" y="313"/>
                </a:lnTo>
                <a:lnTo>
                  <a:pt x="2462" y="150"/>
                </a:lnTo>
                <a:lnTo>
                  <a:pt x="2463" y="139"/>
                </a:lnTo>
                <a:lnTo>
                  <a:pt x="2463" y="108"/>
                </a:lnTo>
                <a:lnTo>
                  <a:pt x="2463" y="131"/>
                </a:lnTo>
                <a:lnTo>
                  <a:pt x="2463" y="141"/>
                </a:lnTo>
                <a:lnTo>
                  <a:pt x="2464" y="238"/>
                </a:lnTo>
                <a:lnTo>
                  <a:pt x="2464" y="245"/>
                </a:lnTo>
                <a:lnTo>
                  <a:pt x="2464" y="286"/>
                </a:lnTo>
                <a:lnTo>
                  <a:pt x="2464" y="288"/>
                </a:lnTo>
                <a:lnTo>
                  <a:pt x="2465" y="297"/>
                </a:lnTo>
                <a:lnTo>
                  <a:pt x="2465" y="296"/>
                </a:lnTo>
                <a:lnTo>
                  <a:pt x="2465" y="307"/>
                </a:lnTo>
                <a:lnTo>
                  <a:pt x="2466" y="308"/>
                </a:lnTo>
                <a:lnTo>
                  <a:pt x="2466" y="309"/>
                </a:lnTo>
                <a:lnTo>
                  <a:pt x="2466" y="304"/>
                </a:lnTo>
                <a:lnTo>
                  <a:pt x="2466" y="304"/>
                </a:lnTo>
                <a:lnTo>
                  <a:pt x="2466" y="284"/>
                </a:lnTo>
                <a:lnTo>
                  <a:pt x="2467" y="282"/>
                </a:lnTo>
                <a:lnTo>
                  <a:pt x="2467" y="279"/>
                </a:lnTo>
                <a:lnTo>
                  <a:pt x="2467" y="281"/>
                </a:lnTo>
                <a:lnTo>
                  <a:pt x="2467" y="282"/>
                </a:lnTo>
                <a:lnTo>
                  <a:pt x="2467" y="304"/>
                </a:lnTo>
                <a:lnTo>
                  <a:pt x="2468" y="307"/>
                </a:lnTo>
                <a:lnTo>
                  <a:pt x="2468" y="328"/>
                </a:lnTo>
                <a:lnTo>
                  <a:pt x="2468" y="329"/>
                </a:lnTo>
                <a:lnTo>
                  <a:pt x="2469" y="345"/>
                </a:lnTo>
                <a:lnTo>
                  <a:pt x="2469" y="346"/>
                </a:lnTo>
                <a:lnTo>
                  <a:pt x="2469" y="356"/>
                </a:lnTo>
                <a:lnTo>
                  <a:pt x="2469" y="356"/>
                </a:lnTo>
                <a:lnTo>
                  <a:pt x="2470" y="363"/>
                </a:lnTo>
                <a:lnTo>
                  <a:pt x="2470" y="363"/>
                </a:lnTo>
                <a:lnTo>
                  <a:pt x="2470" y="367"/>
                </a:lnTo>
                <a:lnTo>
                  <a:pt x="2471" y="369"/>
                </a:lnTo>
                <a:lnTo>
                  <a:pt x="2471" y="373"/>
                </a:lnTo>
                <a:lnTo>
                  <a:pt x="2471" y="374"/>
                </a:lnTo>
                <a:lnTo>
                  <a:pt x="2471" y="379"/>
                </a:lnTo>
                <a:lnTo>
                  <a:pt x="2472" y="379"/>
                </a:lnTo>
                <a:lnTo>
                  <a:pt x="2472" y="383"/>
                </a:lnTo>
                <a:lnTo>
                  <a:pt x="2472" y="383"/>
                </a:lnTo>
                <a:lnTo>
                  <a:pt x="2473" y="388"/>
                </a:lnTo>
                <a:lnTo>
                  <a:pt x="2473" y="388"/>
                </a:lnTo>
                <a:lnTo>
                  <a:pt x="2473" y="395"/>
                </a:lnTo>
                <a:lnTo>
                  <a:pt x="2473" y="395"/>
                </a:lnTo>
                <a:lnTo>
                  <a:pt x="2474" y="351"/>
                </a:lnTo>
                <a:lnTo>
                  <a:pt x="2474" y="339"/>
                </a:lnTo>
                <a:lnTo>
                  <a:pt x="2474" y="170"/>
                </a:lnTo>
                <a:lnTo>
                  <a:pt x="2475" y="156"/>
                </a:lnTo>
                <a:lnTo>
                  <a:pt x="2475" y="109"/>
                </a:lnTo>
                <a:lnTo>
                  <a:pt x="2475" y="120"/>
                </a:lnTo>
                <a:lnTo>
                  <a:pt x="2475" y="127"/>
                </a:lnTo>
                <a:lnTo>
                  <a:pt x="2475" y="227"/>
                </a:lnTo>
                <a:lnTo>
                  <a:pt x="2476" y="234"/>
                </a:lnTo>
                <a:lnTo>
                  <a:pt x="2476" y="282"/>
                </a:lnTo>
                <a:lnTo>
                  <a:pt x="2476" y="285"/>
                </a:lnTo>
                <a:lnTo>
                  <a:pt x="2477" y="297"/>
                </a:lnTo>
                <a:lnTo>
                  <a:pt x="2477" y="298"/>
                </a:lnTo>
                <a:lnTo>
                  <a:pt x="2477" y="308"/>
                </a:lnTo>
                <a:lnTo>
                  <a:pt x="2477" y="309"/>
                </a:lnTo>
                <a:lnTo>
                  <a:pt x="2477" y="311"/>
                </a:lnTo>
                <a:lnTo>
                  <a:pt x="2478" y="308"/>
                </a:lnTo>
                <a:lnTo>
                  <a:pt x="2478" y="307"/>
                </a:lnTo>
                <a:lnTo>
                  <a:pt x="2478" y="288"/>
                </a:lnTo>
                <a:lnTo>
                  <a:pt x="2479" y="286"/>
                </a:lnTo>
                <a:lnTo>
                  <a:pt x="2479" y="278"/>
                </a:lnTo>
                <a:lnTo>
                  <a:pt x="2479" y="279"/>
                </a:lnTo>
                <a:lnTo>
                  <a:pt x="2479" y="281"/>
                </a:lnTo>
                <a:lnTo>
                  <a:pt x="2479" y="299"/>
                </a:lnTo>
                <a:lnTo>
                  <a:pt x="2480" y="302"/>
                </a:lnTo>
                <a:lnTo>
                  <a:pt x="2480" y="324"/>
                </a:lnTo>
                <a:lnTo>
                  <a:pt x="2480" y="326"/>
                </a:lnTo>
                <a:lnTo>
                  <a:pt x="2480" y="342"/>
                </a:lnTo>
                <a:lnTo>
                  <a:pt x="2481" y="344"/>
                </a:lnTo>
                <a:lnTo>
                  <a:pt x="2481" y="355"/>
                </a:lnTo>
                <a:lnTo>
                  <a:pt x="2481" y="356"/>
                </a:lnTo>
                <a:lnTo>
                  <a:pt x="2482" y="362"/>
                </a:lnTo>
                <a:lnTo>
                  <a:pt x="2482" y="362"/>
                </a:lnTo>
                <a:lnTo>
                  <a:pt x="2482" y="367"/>
                </a:lnTo>
                <a:lnTo>
                  <a:pt x="2482" y="366"/>
                </a:lnTo>
                <a:lnTo>
                  <a:pt x="2482" y="367"/>
                </a:lnTo>
                <a:lnTo>
                  <a:pt x="2483" y="371"/>
                </a:lnTo>
                <a:lnTo>
                  <a:pt x="2483" y="372"/>
                </a:lnTo>
                <a:lnTo>
                  <a:pt x="2483" y="371"/>
                </a:lnTo>
                <a:lnTo>
                  <a:pt x="2483" y="377"/>
                </a:lnTo>
                <a:lnTo>
                  <a:pt x="2484" y="377"/>
                </a:lnTo>
                <a:lnTo>
                  <a:pt x="2484" y="382"/>
                </a:lnTo>
                <a:lnTo>
                  <a:pt x="2484" y="382"/>
                </a:lnTo>
                <a:lnTo>
                  <a:pt x="2484" y="382"/>
                </a:lnTo>
                <a:lnTo>
                  <a:pt x="2484" y="387"/>
                </a:lnTo>
                <a:lnTo>
                  <a:pt x="2484" y="386"/>
                </a:lnTo>
                <a:lnTo>
                  <a:pt x="2484" y="386"/>
                </a:lnTo>
                <a:lnTo>
                  <a:pt x="2485" y="393"/>
                </a:lnTo>
                <a:lnTo>
                  <a:pt x="2485" y="393"/>
                </a:lnTo>
                <a:lnTo>
                  <a:pt x="2486" y="395"/>
                </a:lnTo>
                <a:lnTo>
                  <a:pt x="2486" y="389"/>
                </a:lnTo>
                <a:lnTo>
                  <a:pt x="2486" y="385"/>
                </a:lnTo>
                <a:lnTo>
                  <a:pt x="2486" y="249"/>
                </a:lnTo>
                <a:lnTo>
                  <a:pt x="2486" y="235"/>
                </a:lnTo>
                <a:lnTo>
                  <a:pt x="2487" y="121"/>
                </a:lnTo>
                <a:lnTo>
                  <a:pt x="2487" y="119"/>
                </a:lnTo>
                <a:lnTo>
                  <a:pt x="2487" y="186"/>
                </a:lnTo>
                <a:lnTo>
                  <a:pt x="2487" y="197"/>
                </a:lnTo>
                <a:lnTo>
                  <a:pt x="2488" y="281"/>
                </a:lnTo>
                <a:lnTo>
                  <a:pt x="2488" y="285"/>
                </a:lnTo>
                <a:lnTo>
                  <a:pt x="2488" y="311"/>
                </a:lnTo>
                <a:lnTo>
                  <a:pt x="2489" y="311"/>
                </a:lnTo>
                <a:lnTo>
                  <a:pt x="2489" y="321"/>
                </a:lnTo>
                <a:lnTo>
                  <a:pt x="2489" y="321"/>
                </a:lnTo>
                <a:lnTo>
                  <a:pt x="2489" y="322"/>
                </a:lnTo>
                <a:lnTo>
                  <a:pt x="2490" y="318"/>
                </a:lnTo>
                <a:lnTo>
                  <a:pt x="2490" y="317"/>
                </a:lnTo>
                <a:lnTo>
                  <a:pt x="2490" y="292"/>
                </a:lnTo>
                <a:lnTo>
                  <a:pt x="2490" y="289"/>
                </a:lnTo>
                <a:lnTo>
                  <a:pt x="2491" y="274"/>
                </a:lnTo>
                <a:lnTo>
                  <a:pt x="2491" y="274"/>
                </a:lnTo>
                <a:lnTo>
                  <a:pt x="2491" y="274"/>
                </a:lnTo>
                <a:lnTo>
                  <a:pt x="2491" y="293"/>
                </a:lnTo>
                <a:lnTo>
                  <a:pt x="2492" y="296"/>
                </a:lnTo>
                <a:lnTo>
                  <a:pt x="2492" y="323"/>
                </a:lnTo>
                <a:lnTo>
                  <a:pt x="2492" y="324"/>
                </a:lnTo>
                <a:lnTo>
                  <a:pt x="2492" y="341"/>
                </a:lnTo>
                <a:lnTo>
                  <a:pt x="2493" y="341"/>
                </a:lnTo>
                <a:lnTo>
                  <a:pt x="2493" y="351"/>
                </a:lnTo>
                <a:lnTo>
                  <a:pt x="2493" y="351"/>
                </a:lnTo>
                <a:lnTo>
                  <a:pt x="2493" y="359"/>
                </a:lnTo>
                <a:lnTo>
                  <a:pt x="2494" y="360"/>
                </a:lnTo>
                <a:lnTo>
                  <a:pt x="2494" y="365"/>
                </a:lnTo>
                <a:lnTo>
                  <a:pt x="2494" y="366"/>
                </a:lnTo>
                <a:lnTo>
                  <a:pt x="2495" y="372"/>
                </a:lnTo>
                <a:lnTo>
                  <a:pt x="2495" y="373"/>
                </a:lnTo>
                <a:lnTo>
                  <a:pt x="2495" y="377"/>
                </a:lnTo>
                <a:lnTo>
                  <a:pt x="2495" y="377"/>
                </a:lnTo>
                <a:lnTo>
                  <a:pt x="2495" y="377"/>
                </a:lnTo>
                <a:lnTo>
                  <a:pt x="2496" y="381"/>
                </a:lnTo>
                <a:lnTo>
                  <a:pt x="2496" y="382"/>
                </a:lnTo>
                <a:lnTo>
                  <a:pt x="2496" y="387"/>
                </a:lnTo>
                <a:lnTo>
                  <a:pt x="2497" y="386"/>
                </a:lnTo>
                <a:lnTo>
                  <a:pt x="2497" y="392"/>
                </a:lnTo>
                <a:lnTo>
                  <a:pt x="2497" y="391"/>
                </a:lnTo>
                <a:lnTo>
                  <a:pt x="2497" y="391"/>
                </a:lnTo>
                <a:lnTo>
                  <a:pt x="2497" y="306"/>
                </a:lnTo>
                <a:lnTo>
                  <a:pt x="2498" y="291"/>
                </a:lnTo>
                <a:lnTo>
                  <a:pt x="2498" y="134"/>
                </a:lnTo>
                <a:lnTo>
                  <a:pt x="2498" y="125"/>
                </a:lnTo>
                <a:lnTo>
                  <a:pt x="2498" y="107"/>
                </a:lnTo>
                <a:lnTo>
                  <a:pt x="2499" y="131"/>
                </a:lnTo>
                <a:lnTo>
                  <a:pt x="2499" y="139"/>
                </a:lnTo>
                <a:lnTo>
                  <a:pt x="2499" y="236"/>
                </a:lnTo>
                <a:lnTo>
                  <a:pt x="2499" y="243"/>
                </a:lnTo>
                <a:lnTo>
                  <a:pt x="2500" y="288"/>
                </a:lnTo>
                <a:lnTo>
                  <a:pt x="2500" y="288"/>
                </a:lnTo>
                <a:lnTo>
                  <a:pt x="2500" y="294"/>
                </a:lnTo>
                <a:lnTo>
                  <a:pt x="2500" y="294"/>
                </a:lnTo>
                <a:lnTo>
                  <a:pt x="2501" y="295"/>
                </a:lnTo>
                <a:lnTo>
                  <a:pt x="2501" y="305"/>
                </a:lnTo>
                <a:lnTo>
                  <a:pt x="2501" y="306"/>
                </a:lnTo>
                <a:lnTo>
                  <a:pt x="2501" y="297"/>
                </a:lnTo>
                <a:lnTo>
                  <a:pt x="2502" y="296"/>
                </a:lnTo>
                <a:lnTo>
                  <a:pt x="2502" y="280"/>
                </a:lnTo>
                <a:lnTo>
                  <a:pt x="2502" y="278"/>
                </a:lnTo>
                <a:lnTo>
                  <a:pt x="2502" y="275"/>
                </a:lnTo>
                <a:lnTo>
                  <a:pt x="2503" y="280"/>
                </a:lnTo>
                <a:lnTo>
                  <a:pt x="2503" y="281"/>
                </a:lnTo>
                <a:lnTo>
                  <a:pt x="2503" y="305"/>
                </a:lnTo>
                <a:lnTo>
                  <a:pt x="2503" y="307"/>
                </a:lnTo>
                <a:lnTo>
                  <a:pt x="2504" y="328"/>
                </a:lnTo>
                <a:lnTo>
                  <a:pt x="2504" y="329"/>
                </a:lnTo>
                <a:lnTo>
                  <a:pt x="2504" y="343"/>
                </a:lnTo>
                <a:lnTo>
                  <a:pt x="2504" y="344"/>
                </a:lnTo>
                <a:lnTo>
                  <a:pt x="2505" y="351"/>
                </a:lnTo>
                <a:lnTo>
                  <a:pt x="2505" y="352"/>
                </a:lnTo>
                <a:lnTo>
                  <a:pt x="2505" y="359"/>
                </a:lnTo>
                <a:lnTo>
                  <a:pt x="2506" y="360"/>
                </a:lnTo>
                <a:lnTo>
                  <a:pt x="2506" y="365"/>
                </a:lnTo>
                <a:lnTo>
                  <a:pt x="2506" y="364"/>
                </a:lnTo>
                <a:lnTo>
                  <a:pt x="2506" y="366"/>
                </a:lnTo>
                <a:lnTo>
                  <a:pt x="2506" y="366"/>
                </a:lnTo>
                <a:lnTo>
                  <a:pt x="2506" y="371"/>
                </a:lnTo>
                <a:lnTo>
                  <a:pt x="2507" y="372"/>
                </a:lnTo>
                <a:lnTo>
                  <a:pt x="2507" y="377"/>
                </a:lnTo>
                <a:lnTo>
                  <a:pt x="2507" y="377"/>
                </a:lnTo>
                <a:lnTo>
                  <a:pt x="2508" y="380"/>
                </a:lnTo>
                <a:lnTo>
                  <a:pt x="2508" y="380"/>
                </a:lnTo>
                <a:lnTo>
                  <a:pt x="2508" y="380"/>
                </a:lnTo>
                <a:lnTo>
                  <a:pt x="2508" y="385"/>
                </a:lnTo>
                <a:lnTo>
                  <a:pt x="2508" y="385"/>
                </a:lnTo>
                <a:lnTo>
                  <a:pt x="2508" y="385"/>
                </a:lnTo>
                <a:lnTo>
                  <a:pt x="2509" y="393"/>
                </a:lnTo>
                <a:lnTo>
                  <a:pt x="2509" y="393"/>
                </a:lnTo>
                <a:lnTo>
                  <a:pt x="2509" y="333"/>
                </a:lnTo>
                <a:lnTo>
                  <a:pt x="2510" y="318"/>
                </a:lnTo>
                <a:lnTo>
                  <a:pt x="2510" y="143"/>
                </a:lnTo>
                <a:lnTo>
                  <a:pt x="2510" y="134"/>
                </a:lnTo>
                <a:lnTo>
                  <a:pt x="2510" y="104"/>
                </a:lnTo>
                <a:lnTo>
                  <a:pt x="2510" y="120"/>
                </a:lnTo>
                <a:lnTo>
                  <a:pt x="2510" y="129"/>
                </a:lnTo>
                <a:lnTo>
                  <a:pt x="2511" y="227"/>
                </a:lnTo>
                <a:lnTo>
                  <a:pt x="2511" y="234"/>
                </a:lnTo>
                <a:lnTo>
                  <a:pt x="2512" y="281"/>
                </a:lnTo>
                <a:lnTo>
                  <a:pt x="2512" y="282"/>
                </a:lnTo>
                <a:lnTo>
                  <a:pt x="2512" y="293"/>
                </a:lnTo>
                <a:lnTo>
                  <a:pt x="2512" y="292"/>
                </a:lnTo>
                <a:lnTo>
                  <a:pt x="2513" y="305"/>
                </a:lnTo>
                <a:lnTo>
                  <a:pt x="2513" y="306"/>
                </a:lnTo>
                <a:lnTo>
                  <a:pt x="2513" y="308"/>
                </a:lnTo>
                <a:lnTo>
                  <a:pt x="2513" y="306"/>
                </a:lnTo>
                <a:lnTo>
                  <a:pt x="2513" y="306"/>
                </a:lnTo>
                <a:lnTo>
                  <a:pt x="2514" y="286"/>
                </a:lnTo>
                <a:lnTo>
                  <a:pt x="2514" y="284"/>
                </a:lnTo>
                <a:lnTo>
                  <a:pt x="2514" y="276"/>
                </a:lnTo>
                <a:lnTo>
                  <a:pt x="2514" y="278"/>
                </a:lnTo>
                <a:lnTo>
                  <a:pt x="2515" y="279"/>
                </a:lnTo>
                <a:lnTo>
                  <a:pt x="2515" y="299"/>
                </a:lnTo>
                <a:lnTo>
                  <a:pt x="2515" y="302"/>
                </a:lnTo>
                <a:lnTo>
                  <a:pt x="2516" y="326"/>
                </a:lnTo>
                <a:lnTo>
                  <a:pt x="2516" y="326"/>
                </a:lnTo>
                <a:lnTo>
                  <a:pt x="2516" y="340"/>
                </a:lnTo>
                <a:lnTo>
                  <a:pt x="2516" y="341"/>
                </a:lnTo>
                <a:lnTo>
                  <a:pt x="2517" y="351"/>
                </a:lnTo>
                <a:lnTo>
                  <a:pt x="2517" y="352"/>
                </a:lnTo>
                <a:lnTo>
                  <a:pt x="2517" y="360"/>
                </a:lnTo>
                <a:lnTo>
                  <a:pt x="2517" y="361"/>
                </a:lnTo>
                <a:lnTo>
                  <a:pt x="2518" y="366"/>
                </a:lnTo>
                <a:lnTo>
                  <a:pt x="2518" y="366"/>
                </a:lnTo>
                <a:lnTo>
                  <a:pt x="2518" y="366"/>
                </a:lnTo>
                <a:lnTo>
                  <a:pt x="2518" y="371"/>
                </a:lnTo>
                <a:lnTo>
                  <a:pt x="2518" y="370"/>
                </a:lnTo>
                <a:lnTo>
                  <a:pt x="2519" y="371"/>
                </a:lnTo>
                <a:lnTo>
                  <a:pt x="2519" y="377"/>
                </a:lnTo>
                <a:lnTo>
                  <a:pt x="2519" y="376"/>
                </a:lnTo>
                <a:lnTo>
                  <a:pt x="2519" y="376"/>
                </a:lnTo>
                <a:lnTo>
                  <a:pt x="2519" y="381"/>
                </a:lnTo>
                <a:lnTo>
                  <a:pt x="2519" y="381"/>
                </a:lnTo>
                <a:lnTo>
                  <a:pt x="2520" y="382"/>
                </a:lnTo>
                <a:lnTo>
                  <a:pt x="2520" y="387"/>
                </a:lnTo>
                <a:lnTo>
                  <a:pt x="2520" y="386"/>
                </a:lnTo>
                <a:lnTo>
                  <a:pt x="2521" y="392"/>
                </a:lnTo>
                <a:lnTo>
                  <a:pt x="2521" y="393"/>
                </a:lnTo>
                <a:lnTo>
                  <a:pt x="2521" y="394"/>
                </a:lnTo>
                <a:lnTo>
                  <a:pt x="2521" y="366"/>
                </a:lnTo>
                <a:lnTo>
                  <a:pt x="2521" y="357"/>
                </a:lnTo>
                <a:lnTo>
                  <a:pt x="2522" y="204"/>
                </a:lnTo>
                <a:lnTo>
                  <a:pt x="2522" y="189"/>
                </a:lnTo>
                <a:lnTo>
                  <a:pt x="2522" y="117"/>
                </a:lnTo>
                <a:lnTo>
                  <a:pt x="2522" y="119"/>
                </a:lnTo>
                <a:lnTo>
                  <a:pt x="2523" y="123"/>
                </a:lnTo>
                <a:lnTo>
                  <a:pt x="2523" y="222"/>
                </a:lnTo>
                <a:lnTo>
                  <a:pt x="2523" y="230"/>
                </a:lnTo>
                <a:lnTo>
                  <a:pt x="2523" y="292"/>
                </a:lnTo>
                <a:lnTo>
                  <a:pt x="2524" y="295"/>
                </a:lnTo>
                <a:lnTo>
                  <a:pt x="2524" y="309"/>
                </a:lnTo>
                <a:lnTo>
                  <a:pt x="2524" y="310"/>
                </a:lnTo>
                <a:lnTo>
                  <a:pt x="2525" y="319"/>
                </a:lnTo>
                <a:lnTo>
                  <a:pt x="2525" y="319"/>
                </a:lnTo>
                <a:lnTo>
                  <a:pt x="2525" y="321"/>
                </a:lnTo>
                <a:lnTo>
                  <a:pt x="2525" y="313"/>
                </a:lnTo>
                <a:lnTo>
                  <a:pt x="2525" y="312"/>
                </a:lnTo>
                <a:lnTo>
                  <a:pt x="2526" y="284"/>
                </a:lnTo>
                <a:lnTo>
                  <a:pt x="2526" y="281"/>
                </a:lnTo>
                <a:lnTo>
                  <a:pt x="2526" y="272"/>
                </a:lnTo>
                <a:lnTo>
                  <a:pt x="2526" y="274"/>
                </a:lnTo>
                <a:lnTo>
                  <a:pt x="2527" y="276"/>
                </a:lnTo>
                <a:lnTo>
                  <a:pt x="2527" y="302"/>
                </a:lnTo>
                <a:lnTo>
                  <a:pt x="2527" y="304"/>
                </a:lnTo>
                <a:lnTo>
                  <a:pt x="2527" y="327"/>
                </a:lnTo>
                <a:lnTo>
                  <a:pt x="2528" y="329"/>
                </a:lnTo>
                <a:lnTo>
                  <a:pt x="2528" y="342"/>
                </a:lnTo>
                <a:lnTo>
                  <a:pt x="2528" y="343"/>
                </a:lnTo>
                <a:lnTo>
                  <a:pt x="2529" y="351"/>
                </a:lnTo>
                <a:lnTo>
                  <a:pt x="2529" y="352"/>
                </a:lnTo>
                <a:lnTo>
                  <a:pt x="2529" y="359"/>
                </a:lnTo>
                <a:lnTo>
                  <a:pt x="2529" y="359"/>
                </a:lnTo>
                <a:lnTo>
                  <a:pt x="2530" y="365"/>
                </a:lnTo>
                <a:lnTo>
                  <a:pt x="2530" y="366"/>
                </a:lnTo>
                <a:lnTo>
                  <a:pt x="2530" y="372"/>
                </a:lnTo>
                <a:lnTo>
                  <a:pt x="2530" y="372"/>
                </a:lnTo>
                <a:lnTo>
                  <a:pt x="2531" y="376"/>
                </a:lnTo>
                <a:lnTo>
                  <a:pt x="2531" y="375"/>
                </a:lnTo>
                <a:lnTo>
                  <a:pt x="2531" y="375"/>
                </a:lnTo>
                <a:lnTo>
                  <a:pt x="2531" y="380"/>
                </a:lnTo>
                <a:lnTo>
                  <a:pt x="2531" y="380"/>
                </a:lnTo>
                <a:lnTo>
                  <a:pt x="2532" y="380"/>
                </a:lnTo>
                <a:lnTo>
                  <a:pt x="2532" y="387"/>
                </a:lnTo>
                <a:lnTo>
                  <a:pt x="2532" y="386"/>
                </a:lnTo>
                <a:lnTo>
                  <a:pt x="2532" y="388"/>
                </a:lnTo>
                <a:lnTo>
                  <a:pt x="2532" y="389"/>
                </a:lnTo>
                <a:lnTo>
                  <a:pt x="2532" y="376"/>
                </a:lnTo>
                <a:lnTo>
                  <a:pt x="2533" y="369"/>
                </a:lnTo>
                <a:lnTo>
                  <a:pt x="2533" y="210"/>
                </a:lnTo>
                <a:lnTo>
                  <a:pt x="2533" y="193"/>
                </a:lnTo>
                <a:lnTo>
                  <a:pt x="2534" y="112"/>
                </a:lnTo>
                <a:lnTo>
                  <a:pt x="2534" y="112"/>
                </a:lnTo>
                <a:lnTo>
                  <a:pt x="2534" y="195"/>
                </a:lnTo>
                <a:lnTo>
                  <a:pt x="2534" y="204"/>
                </a:lnTo>
                <a:lnTo>
                  <a:pt x="2535" y="272"/>
                </a:lnTo>
                <a:lnTo>
                  <a:pt x="2535" y="274"/>
                </a:lnTo>
                <a:lnTo>
                  <a:pt x="2535" y="293"/>
                </a:lnTo>
                <a:lnTo>
                  <a:pt x="2535" y="292"/>
                </a:lnTo>
                <a:lnTo>
                  <a:pt x="2536" y="293"/>
                </a:lnTo>
                <a:lnTo>
                  <a:pt x="2536" y="303"/>
                </a:lnTo>
                <a:lnTo>
                  <a:pt x="2536" y="305"/>
                </a:lnTo>
                <a:lnTo>
                  <a:pt x="2536" y="310"/>
                </a:lnTo>
                <a:lnTo>
                  <a:pt x="2536" y="310"/>
                </a:lnTo>
                <a:lnTo>
                  <a:pt x="2536" y="309"/>
                </a:lnTo>
                <a:lnTo>
                  <a:pt x="2537" y="294"/>
                </a:lnTo>
                <a:lnTo>
                  <a:pt x="2537" y="291"/>
                </a:lnTo>
                <a:lnTo>
                  <a:pt x="2538" y="278"/>
                </a:lnTo>
                <a:lnTo>
                  <a:pt x="2538" y="278"/>
                </a:lnTo>
                <a:lnTo>
                  <a:pt x="2538" y="279"/>
                </a:lnTo>
                <a:lnTo>
                  <a:pt x="2538" y="294"/>
                </a:lnTo>
                <a:lnTo>
                  <a:pt x="2538" y="296"/>
                </a:lnTo>
                <a:lnTo>
                  <a:pt x="2539" y="321"/>
                </a:lnTo>
                <a:lnTo>
                  <a:pt x="2539" y="322"/>
                </a:lnTo>
                <a:lnTo>
                  <a:pt x="2539" y="337"/>
                </a:lnTo>
                <a:lnTo>
                  <a:pt x="2539" y="338"/>
                </a:lnTo>
                <a:lnTo>
                  <a:pt x="2540" y="349"/>
                </a:lnTo>
                <a:lnTo>
                  <a:pt x="2540" y="350"/>
                </a:lnTo>
                <a:lnTo>
                  <a:pt x="2540" y="359"/>
                </a:lnTo>
                <a:lnTo>
                  <a:pt x="2540" y="359"/>
                </a:lnTo>
                <a:lnTo>
                  <a:pt x="2541" y="360"/>
                </a:lnTo>
                <a:lnTo>
                  <a:pt x="2541" y="365"/>
                </a:lnTo>
                <a:lnTo>
                  <a:pt x="2541" y="366"/>
                </a:lnTo>
                <a:lnTo>
                  <a:pt x="2542" y="371"/>
                </a:lnTo>
                <a:lnTo>
                  <a:pt x="2542" y="373"/>
                </a:lnTo>
                <a:lnTo>
                  <a:pt x="2542" y="372"/>
                </a:lnTo>
                <a:lnTo>
                  <a:pt x="2542" y="377"/>
                </a:lnTo>
                <a:lnTo>
                  <a:pt x="2542" y="377"/>
                </a:lnTo>
                <a:lnTo>
                  <a:pt x="2543" y="382"/>
                </a:lnTo>
                <a:lnTo>
                  <a:pt x="2543" y="381"/>
                </a:lnTo>
                <a:lnTo>
                  <a:pt x="2543" y="382"/>
                </a:lnTo>
                <a:lnTo>
                  <a:pt x="2543" y="387"/>
                </a:lnTo>
                <a:lnTo>
                  <a:pt x="2543" y="387"/>
                </a:lnTo>
                <a:lnTo>
                  <a:pt x="2543" y="387"/>
                </a:lnTo>
                <a:lnTo>
                  <a:pt x="2544" y="393"/>
                </a:lnTo>
                <a:lnTo>
                  <a:pt x="2544" y="394"/>
                </a:lnTo>
                <a:lnTo>
                  <a:pt x="2544" y="362"/>
                </a:lnTo>
                <a:lnTo>
                  <a:pt x="2545" y="351"/>
                </a:lnTo>
                <a:lnTo>
                  <a:pt x="2545" y="194"/>
                </a:lnTo>
                <a:lnTo>
                  <a:pt x="2545" y="178"/>
                </a:lnTo>
                <a:lnTo>
                  <a:pt x="2545" y="113"/>
                </a:lnTo>
                <a:lnTo>
                  <a:pt x="2545" y="116"/>
                </a:lnTo>
                <a:lnTo>
                  <a:pt x="2546" y="119"/>
                </a:lnTo>
                <a:lnTo>
                  <a:pt x="2546" y="212"/>
                </a:lnTo>
                <a:lnTo>
                  <a:pt x="2546" y="219"/>
                </a:lnTo>
                <a:lnTo>
                  <a:pt x="2547" y="275"/>
                </a:lnTo>
                <a:lnTo>
                  <a:pt x="2547" y="279"/>
                </a:lnTo>
                <a:lnTo>
                  <a:pt x="2547" y="292"/>
                </a:lnTo>
                <a:lnTo>
                  <a:pt x="2547" y="292"/>
                </a:lnTo>
                <a:lnTo>
                  <a:pt x="2548" y="301"/>
                </a:lnTo>
                <a:lnTo>
                  <a:pt x="2548" y="303"/>
                </a:lnTo>
                <a:lnTo>
                  <a:pt x="2548" y="309"/>
                </a:lnTo>
                <a:lnTo>
                  <a:pt x="2548" y="307"/>
                </a:lnTo>
                <a:lnTo>
                  <a:pt x="2549" y="306"/>
                </a:lnTo>
                <a:lnTo>
                  <a:pt x="2549" y="307"/>
                </a:lnTo>
                <a:lnTo>
                  <a:pt x="2549" y="291"/>
                </a:lnTo>
                <a:lnTo>
                  <a:pt x="2549" y="289"/>
                </a:lnTo>
                <a:lnTo>
                  <a:pt x="2549" y="279"/>
                </a:lnTo>
                <a:lnTo>
                  <a:pt x="2550" y="279"/>
                </a:lnTo>
                <a:lnTo>
                  <a:pt x="2550" y="297"/>
                </a:lnTo>
                <a:lnTo>
                  <a:pt x="2550" y="299"/>
                </a:lnTo>
                <a:lnTo>
                  <a:pt x="2551" y="320"/>
                </a:lnTo>
                <a:lnTo>
                  <a:pt x="2551" y="323"/>
                </a:lnTo>
                <a:lnTo>
                  <a:pt x="2551" y="339"/>
                </a:lnTo>
                <a:lnTo>
                  <a:pt x="2551" y="340"/>
                </a:lnTo>
                <a:lnTo>
                  <a:pt x="2552" y="352"/>
                </a:lnTo>
                <a:lnTo>
                  <a:pt x="2552" y="353"/>
                </a:lnTo>
                <a:lnTo>
                  <a:pt x="2552" y="361"/>
                </a:lnTo>
                <a:lnTo>
                  <a:pt x="2553" y="362"/>
                </a:lnTo>
                <a:lnTo>
                  <a:pt x="2553" y="368"/>
                </a:lnTo>
                <a:lnTo>
                  <a:pt x="2553" y="368"/>
                </a:lnTo>
                <a:lnTo>
                  <a:pt x="2553" y="368"/>
                </a:lnTo>
                <a:lnTo>
                  <a:pt x="2553" y="373"/>
                </a:lnTo>
                <a:lnTo>
                  <a:pt x="2553" y="373"/>
                </a:lnTo>
                <a:lnTo>
                  <a:pt x="2554" y="373"/>
                </a:lnTo>
                <a:lnTo>
                  <a:pt x="2554" y="377"/>
                </a:lnTo>
                <a:lnTo>
                  <a:pt x="2554" y="377"/>
                </a:lnTo>
                <a:lnTo>
                  <a:pt x="2554" y="382"/>
                </a:lnTo>
                <a:lnTo>
                  <a:pt x="2555" y="383"/>
                </a:lnTo>
                <a:lnTo>
                  <a:pt x="2555" y="388"/>
                </a:lnTo>
                <a:lnTo>
                  <a:pt x="2555" y="388"/>
                </a:lnTo>
                <a:lnTo>
                  <a:pt x="2555" y="388"/>
                </a:lnTo>
                <a:lnTo>
                  <a:pt x="2556" y="393"/>
                </a:lnTo>
                <a:lnTo>
                  <a:pt x="2556" y="393"/>
                </a:lnTo>
                <a:lnTo>
                  <a:pt x="2556" y="394"/>
                </a:lnTo>
                <a:lnTo>
                  <a:pt x="2556" y="395"/>
                </a:lnTo>
                <a:lnTo>
                  <a:pt x="2556" y="369"/>
                </a:lnTo>
                <a:lnTo>
                  <a:pt x="2556" y="359"/>
                </a:lnTo>
                <a:lnTo>
                  <a:pt x="2557" y="210"/>
                </a:lnTo>
                <a:lnTo>
                  <a:pt x="2557" y="195"/>
                </a:lnTo>
                <a:lnTo>
                  <a:pt x="2557" y="123"/>
                </a:lnTo>
                <a:lnTo>
                  <a:pt x="2557" y="124"/>
                </a:lnTo>
                <a:lnTo>
                  <a:pt x="2558" y="128"/>
                </a:lnTo>
                <a:lnTo>
                  <a:pt x="2558" y="219"/>
                </a:lnTo>
                <a:lnTo>
                  <a:pt x="2558" y="226"/>
                </a:lnTo>
                <a:lnTo>
                  <a:pt x="2558" y="288"/>
                </a:lnTo>
                <a:lnTo>
                  <a:pt x="2559" y="291"/>
                </a:lnTo>
                <a:lnTo>
                  <a:pt x="2559" y="306"/>
                </a:lnTo>
                <a:lnTo>
                  <a:pt x="2559" y="306"/>
                </a:lnTo>
                <a:lnTo>
                  <a:pt x="2560" y="315"/>
                </a:lnTo>
                <a:lnTo>
                  <a:pt x="2560" y="316"/>
                </a:lnTo>
                <a:lnTo>
                  <a:pt x="2560" y="319"/>
                </a:lnTo>
                <a:lnTo>
                  <a:pt x="2560" y="314"/>
                </a:lnTo>
                <a:lnTo>
                  <a:pt x="2560" y="312"/>
                </a:lnTo>
                <a:lnTo>
                  <a:pt x="2561" y="287"/>
                </a:lnTo>
                <a:lnTo>
                  <a:pt x="2561" y="283"/>
                </a:lnTo>
                <a:lnTo>
                  <a:pt x="2561" y="276"/>
                </a:lnTo>
                <a:lnTo>
                  <a:pt x="2561" y="277"/>
                </a:lnTo>
                <a:lnTo>
                  <a:pt x="2562" y="278"/>
                </a:lnTo>
                <a:lnTo>
                  <a:pt x="2562" y="301"/>
                </a:lnTo>
                <a:lnTo>
                  <a:pt x="2562" y="303"/>
                </a:lnTo>
                <a:lnTo>
                  <a:pt x="2562" y="324"/>
                </a:lnTo>
                <a:lnTo>
                  <a:pt x="2562" y="325"/>
                </a:lnTo>
                <a:lnTo>
                  <a:pt x="2563" y="340"/>
                </a:lnTo>
                <a:lnTo>
                  <a:pt x="2563" y="341"/>
                </a:lnTo>
                <a:lnTo>
                  <a:pt x="2564" y="350"/>
                </a:lnTo>
                <a:lnTo>
                  <a:pt x="2564" y="351"/>
                </a:lnTo>
                <a:lnTo>
                  <a:pt x="2564" y="351"/>
                </a:lnTo>
                <a:lnTo>
                  <a:pt x="2564" y="356"/>
                </a:lnTo>
                <a:lnTo>
                  <a:pt x="2564" y="355"/>
                </a:lnTo>
                <a:lnTo>
                  <a:pt x="2564" y="357"/>
                </a:lnTo>
                <a:lnTo>
                  <a:pt x="2565" y="362"/>
                </a:lnTo>
                <a:lnTo>
                  <a:pt x="2565" y="362"/>
                </a:lnTo>
                <a:lnTo>
                  <a:pt x="2565" y="364"/>
                </a:lnTo>
                <a:lnTo>
                  <a:pt x="2565" y="368"/>
                </a:lnTo>
                <a:lnTo>
                  <a:pt x="2565" y="368"/>
                </a:lnTo>
                <a:lnTo>
                  <a:pt x="2565" y="368"/>
                </a:lnTo>
                <a:lnTo>
                  <a:pt x="2566" y="371"/>
                </a:lnTo>
                <a:lnTo>
                  <a:pt x="2566" y="372"/>
                </a:lnTo>
                <a:lnTo>
                  <a:pt x="2566" y="376"/>
                </a:lnTo>
                <a:lnTo>
                  <a:pt x="2566" y="376"/>
                </a:lnTo>
                <a:lnTo>
                  <a:pt x="2567" y="377"/>
                </a:lnTo>
                <a:lnTo>
                  <a:pt x="2567" y="384"/>
                </a:lnTo>
                <a:lnTo>
                  <a:pt x="2567" y="383"/>
                </a:lnTo>
                <a:lnTo>
                  <a:pt x="2567" y="311"/>
                </a:lnTo>
                <a:lnTo>
                  <a:pt x="2568" y="295"/>
                </a:lnTo>
                <a:lnTo>
                  <a:pt x="2568" y="144"/>
                </a:lnTo>
                <a:lnTo>
                  <a:pt x="2568" y="136"/>
                </a:lnTo>
                <a:lnTo>
                  <a:pt x="2568" y="116"/>
                </a:lnTo>
                <a:lnTo>
                  <a:pt x="2569" y="142"/>
                </a:lnTo>
                <a:lnTo>
                  <a:pt x="2569" y="151"/>
                </a:lnTo>
                <a:lnTo>
                  <a:pt x="2569" y="242"/>
                </a:lnTo>
                <a:lnTo>
                  <a:pt x="2569" y="249"/>
                </a:lnTo>
                <a:lnTo>
                  <a:pt x="2570" y="284"/>
                </a:lnTo>
                <a:lnTo>
                  <a:pt x="2570" y="285"/>
                </a:lnTo>
                <a:lnTo>
                  <a:pt x="2570" y="293"/>
                </a:lnTo>
                <a:lnTo>
                  <a:pt x="2570" y="293"/>
                </a:lnTo>
                <a:lnTo>
                  <a:pt x="2571" y="295"/>
                </a:lnTo>
                <a:lnTo>
                  <a:pt x="2571" y="307"/>
                </a:lnTo>
                <a:lnTo>
                  <a:pt x="2571" y="307"/>
                </a:lnTo>
                <a:lnTo>
                  <a:pt x="2571" y="308"/>
                </a:lnTo>
                <a:lnTo>
                  <a:pt x="2571" y="300"/>
                </a:lnTo>
                <a:lnTo>
                  <a:pt x="2572" y="298"/>
                </a:lnTo>
                <a:lnTo>
                  <a:pt x="2572" y="277"/>
                </a:lnTo>
                <a:lnTo>
                  <a:pt x="2572" y="276"/>
                </a:lnTo>
                <a:lnTo>
                  <a:pt x="2572" y="273"/>
                </a:lnTo>
                <a:lnTo>
                  <a:pt x="2573" y="279"/>
                </a:lnTo>
                <a:lnTo>
                  <a:pt x="2573" y="280"/>
                </a:lnTo>
                <a:lnTo>
                  <a:pt x="2573" y="305"/>
                </a:lnTo>
                <a:lnTo>
                  <a:pt x="2573" y="306"/>
                </a:lnTo>
                <a:lnTo>
                  <a:pt x="2574" y="325"/>
                </a:lnTo>
                <a:lnTo>
                  <a:pt x="2574" y="326"/>
                </a:lnTo>
                <a:lnTo>
                  <a:pt x="2574" y="340"/>
                </a:lnTo>
                <a:lnTo>
                  <a:pt x="2575" y="341"/>
                </a:lnTo>
                <a:lnTo>
                  <a:pt x="2575" y="350"/>
                </a:lnTo>
                <a:lnTo>
                  <a:pt x="2575" y="349"/>
                </a:lnTo>
                <a:lnTo>
                  <a:pt x="2575" y="351"/>
                </a:lnTo>
                <a:lnTo>
                  <a:pt x="2575" y="350"/>
                </a:lnTo>
                <a:lnTo>
                  <a:pt x="2575" y="356"/>
                </a:lnTo>
                <a:lnTo>
                  <a:pt x="2575" y="356"/>
                </a:lnTo>
                <a:lnTo>
                  <a:pt x="2576" y="357"/>
                </a:lnTo>
                <a:lnTo>
                  <a:pt x="2576" y="362"/>
                </a:lnTo>
                <a:lnTo>
                  <a:pt x="2576" y="363"/>
                </a:lnTo>
                <a:lnTo>
                  <a:pt x="2577" y="368"/>
                </a:lnTo>
                <a:lnTo>
                  <a:pt x="2577" y="367"/>
                </a:lnTo>
                <a:lnTo>
                  <a:pt x="2577" y="369"/>
                </a:lnTo>
                <a:lnTo>
                  <a:pt x="2577" y="367"/>
                </a:lnTo>
                <a:lnTo>
                  <a:pt x="2577" y="371"/>
                </a:lnTo>
                <a:lnTo>
                  <a:pt x="2577" y="371"/>
                </a:lnTo>
                <a:lnTo>
                  <a:pt x="2578" y="377"/>
                </a:lnTo>
                <a:lnTo>
                  <a:pt x="2578" y="376"/>
                </a:lnTo>
                <a:lnTo>
                  <a:pt x="2578" y="377"/>
                </a:lnTo>
                <a:lnTo>
                  <a:pt x="2578" y="382"/>
                </a:lnTo>
                <a:lnTo>
                  <a:pt x="2579" y="383"/>
                </a:lnTo>
                <a:lnTo>
                  <a:pt x="2579" y="344"/>
                </a:lnTo>
                <a:lnTo>
                  <a:pt x="2579" y="332"/>
                </a:lnTo>
                <a:lnTo>
                  <a:pt x="2579" y="159"/>
                </a:lnTo>
                <a:lnTo>
                  <a:pt x="2580" y="146"/>
                </a:lnTo>
                <a:lnTo>
                  <a:pt x="2580" y="104"/>
                </a:lnTo>
                <a:lnTo>
                  <a:pt x="2580" y="109"/>
                </a:lnTo>
                <a:lnTo>
                  <a:pt x="2580" y="115"/>
                </a:lnTo>
                <a:lnTo>
                  <a:pt x="2580" y="204"/>
                </a:lnTo>
                <a:lnTo>
                  <a:pt x="2581" y="211"/>
                </a:lnTo>
                <a:lnTo>
                  <a:pt x="2581" y="259"/>
                </a:lnTo>
                <a:lnTo>
                  <a:pt x="2581" y="261"/>
                </a:lnTo>
                <a:lnTo>
                  <a:pt x="2582" y="272"/>
                </a:lnTo>
                <a:lnTo>
                  <a:pt x="2582" y="273"/>
                </a:lnTo>
                <a:lnTo>
                  <a:pt x="2582" y="285"/>
                </a:lnTo>
                <a:lnTo>
                  <a:pt x="2582" y="286"/>
                </a:lnTo>
                <a:lnTo>
                  <a:pt x="2583" y="293"/>
                </a:lnTo>
                <a:lnTo>
                  <a:pt x="2583" y="292"/>
                </a:lnTo>
                <a:lnTo>
                  <a:pt x="2583" y="292"/>
                </a:lnTo>
                <a:lnTo>
                  <a:pt x="2583" y="276"/>
                </a:lnTo>
                <a:lnTo>
                  <a:pt x="2584" y="275"/>
                </a:lnTo>
                <a:lnTo>
                  <a:pt x="2584" y="266"/>
                </a:lnTo>
                <a:lnTo>
                  <a:pt x="2584" y="266"/>
                </a:lnTo>
                <a:lnTo>
                  <a:pt x="2584" y="267"/>
                </a:lnTo>
                <a:lnTo>
                  <a:pt x="2584" y="283"/>
                </a:lnTo>
                <a:lnTo>
                  <a:pt x="2585" y="286"/>
                </a:lnTo>
                <a:lnTo>
                  <a:pt x="2585" y="308"/>
                </a:lnTo>
                <a:lnTo>
                  <a:pt x="2585" y="310"/>
                </a:lnTo>
                <a:lnTo>
                  <a:pt x="2586" y="323"/>
                </a:lnTo>
                <a:lnTo>
                  <a:pt x="2586" y="324"/>
                </a:lnTo>
                <a:lnTo>
                  <a:pt x="2586" y="335"/>
                </a:lnTo>
                <a:lnTo>
                  <a:pt x="2586" y="336"/>
                </a:lnTo>
                <a:lnTo>
                  <a:pt x="2587" y="344"/>
                </a:lnTo>
                <a:lnTo>
                  <a:pt x="2587" y="345"/>
                </a:lnTo>
                <a:lnTo>
                  <a:pt x="2587" y="345"/>
                </a:lnTo>
                <a:lnTo>
                  <a:pt x="2587" y="351"/>
                </a:lnTo>
                <a:lnTo>
                  <a:pt x="2587" y="351"/>
                </a:lnTo>
                <a:lnTo>
                  <a:pt x="2588" y="352"/>
                </a:lnTo>
                <a:lnTo>
                  <a:pt x="2588" y="351"/>
                </a:lnTo>
                <a:lnTo>
                  <a:pt x="2588" y="357"/>
                </a:lnTo>
                <a:lnTo>
                  <a:pt x="2588" y="357"/>
                </a:lnTo>
                <a:lnTo>
                  <a:pt x="2588" y="362"/>
                </a:lnTo>
                <a:lnTo>
                  <a:pt x="2588" y="362"/>
                </a:lnTo>
                <a:lnTo>
                  <a:pt x="2589" y="366"/>
                </a:lnTo>
                <a:lnTo>
                  <a:pt x="2589" y="366"/>
                </a:lnTo>
                <a:lnTo>
                  <a:pt x="2590" y="371"/>
                </a:lnTo>
                <a:lnTo>
                  <a:pt x="2590" y="371"/>
                </a:lnTo>
                <a:lnTo>
                  <a:pt x="2590" y="378"/>
                </a:lnTo>
                <a:lnTo>
                  <a:pt x="2590" y="378"/>
                </a:lnTo>
                <a:lnTo>
                  <a:pt x="2590" y="378"/>
                </a:lnTo>
                <a:lnTo>
                  <a:pt x="2590" y="381"/>
                </a:lnTo>
                <a:lnTo>
                  <a:pt x="2591" y="363"/>
                </a:lnTo>
                <a:lnTo>
                  <a:pt x="2591" y="355"/>
                </a:lnTo>
                <a:lnTo>
                  <a:pt x="2591" y="208"/>
                </a:lnTo>
                <a:lnTo>
                  <a:pt x="2591" y="193"/>
                </a:lnTo>
                <a:lnTo>
                  <a:pt x="2592" y="97"/>
                </a:lnTo>
                <a:lnTo>
                  <a:pt x="2592" y="98"/>
                </a:lnTo>
                <a:lnTo>
                  <a:pt x="2592" y="179"/>
                </a:lnTo>
                <a:lnTo>
                  <a:pt x="2593" y="189"/>
                </a:lnTo>
                <a:lnTo>
                  <a:pt x="2593" y="255"/>
                </a:lnTo>
                <a:lnTo>
                  <a:pt x="2593" y="258"/>
                </a:lnTo>
                <a:lnTo>
                  <a:pt x="2593" y="275"/>
                </a:lnTo>
                <a:lnTo>
                  <a:pt x="2594" y="275"/>
                </a:lnTo>
                <a:lnTo>
                  <a:pt x="2594" y="286"/>
                </a:lnTo>
                <a:lnTo>
                  <a:pt x="2594" y="288"/>
                </a:lnTo>
                <a:lnTo>
                  <a:pt x="2594" y="294"/>
                </a:lnTo>
                <a:lnTo>
                  <a:pt x="2595" y="294"/>
                </a:lnTo>
                <a:lnTo>
                  <a:pt x="2595" y="294"/>
                </a:lnTo>
                <a:lnTo>
                  <a:pt x="2595" y="277"/>
                </a:lnTo>
                <a:lnTo>
                  <a:pt x="2595" y="276"/>
                </a:lnTo>
                <a:lnTo>
                  <a:pt x="2596" y="262"/>
                </a:lnTo>
                <a:lnTo>
                  <a:pt x="2596" y="262"/>
                </a:lnTo>
                <a:lnTo>
                  <a:pt x="2596" y="279"/>
                </a:lnTo>
                <a:lnTo>
                  <a:pt x="2597" y="281"/>
                </a:lnTo>
                <a:lnTo>
                  <a:pt x="2597" y="303"/>
                </a:lnTo>
                <a:lnTo>
                  <a:pt x="2597" y="304"/>
                </a:lnTo>
                <a:lnTo>
                  <a:pt x="2597" y="321"/>
                </a:lnTo>
                <a:lnTo>
                  <a:pt x="2598" y="322"/>
                </a:lnTo>
                <a:lnTo>
                  <a:pt x="2598" y="333"/>
                </a:lnTo>
                <a:lnTo>
                  <a:pt x="2598" y="333"/>
                </a:lnTo>
                <a:lnTo>
                  <a:pt x="2599" y="341"/>
                </a:lnTo>
                <a:lnTo>
                  <a:pt x="2599" y="342"/>
                </a:lnTo>
                <a:lnTo>
                  <a:pt x="2599" y="348"/>
                </a:lnTo>
                <a:lnTo>
                  <a:pt x="2599" y="348"/>
                </a:lnTo>
                <a:lnTo>
                  <a:pt x="2600" y="353"/>
                </a:lnTo>
                <a:lnTo>
                  <a:pt x="2600" y="353"/>
                </a:lnTo>
                <a:lnTo>
                  <a:pt x="2600" y="358"/>
                </a:lnTo>
                <a:lnTo>
                  <a:pt x="2600" y="358"/>
                </a:lnTo>
                <a:lnTo>
                  <a:pt x="2601" y="358"/>
                </a:lnTo>
                <a:lnTo>
                  <a:pt x="2601" y="363"/>
                </a:lnTo>
                <a:lnTo>
                  <a:pt x="2601" y="363"/>
                </a:lnTo>
                <a:lnTo>
                  <a:pt x="2601" y="369"/>
                </a:lnTo>
                <a:lnTo>
                  <a:pt x="2601" y="369"/>
                </a:lnTo>
                <a:lnTo>
                  <a:pt x="2602" y="370"/>
                </a:lnTo>
                <a:lnTo>
                  <a:pt x="2602" y="375"/>
                </a:lnTo>
                <a:lnTo>
                  <a:pt x="2602" y="376"/>
                </a:lnTo>
                <a:lnTo>
                  <a:pt x="2603" y="326"/>
                </a:lnTo>
                <a:lnTo>
                  <a:pt x="2603" y="312"/>
                </a:lnTo>
                <a:lnTo>
                  <a:pt x="2603" y="149"/>
                </a:lnTo>
                <a:lnTo>
                  <a:pt x="2603" y="137"/>
                </a:lnTo>
                <a:lnTo>
                  <a:pt x="2604" y="103"/>
                </a:lnTo>
                <a:lnTo>
                  <a:pt x="2604" y="123"/>
                </a:lnTo>
                <a:lnTo>
                  <a:pt x="2604" y="131"/>
                </a:lnTo>
                <a:lnTo>
                  <a:pt x="2604" y="228"/>
                </a:lnTo>
                <a:lnTo>
                  <a:pt x="2604" y="236"/>
                </a:lnTo>
                <a:lnTo>
                  <a:pt x="2605" y="280"/>
                </a:lnTo>
                <a:lnTo>
                  <a:pt x="2605" y="282"/>
                </a:lnTo>
                <a:lnTo>
                  <a:pt x="2605" y="292"/>
                </a:lnTo>
                <a:lnTo>
                  <a:pt x="2606" y="294"/>
                </a:lnTo>
                <a:lnTo>
                  <a:pt x="2606" y="302"/>
                </a:lnTo>
                <a:lnTo>
                  <a:pt x="2606" y="301"/>
                </a:lnTo>
                <a:lnTo>
                  <a:pt x="2606" y="287"/>
                </a:lnTo>
                <a:lnTo>
                  <a:pt x="2607" y="285"/>
                </a:lnTo>
                <a:lnTo>
                  <a:pt x="2607" y="260"/>
                </a:lnTo>
                <a:lnTo>
                  <a:pt x="2607" y="257"/>
                </a:lnTo>
                <a:lnTo>
                  <a:pt x="2607" y="256"/>
                </a:lnTo>
                <a:lnTo>
                  <a:pt x="2608" y="265"/>
                </a:lnTo>
                <a:lnTo>
                  <a:pt x="2608" y="268"/>
                </a:lnTo>
                <a:lnTo>
                  <a:pt x="2608" y="295"/>
                </a:lnTo>
                <a:lnTo>
                  <a:pt x="2608" y="297"/>
                </a:lnTo>
                <a:lnTo>
                  <a:pt x="2609" y="315"/>
                </a:lnTo>
                <a:lnTo>
                  <a:pt x="2609" y="316"/>
                </a:lnTo>
                <a:lnTo>
                  <a:pt x="2609" y="329"/>
                </a:lnTo>
                <a:lnTo>
                  <a:pt x="2610" y="328"/>
                </a:lnTo>
                <a:lnTo>
                  <a:pt x="2610" y="337"/>
                </a:lnTo>
                <a:lnTo>
                  <a:pt x="2610" y="337"/>
                </a:lnTo>
                <a:lnTo>
                  <a:pt x="2610" y="343"/>
                </a:lnTo>
                <a:lnTo>
                  <a:pt x="2610" y="343"/>
                </a:lnTo>
                <a:lnTo>
                  <a:pt x="2611" y="344"/>
                </a:lnTo>
                <a:lnTo>
                  <a:pt x="2611" y="351"/>
                </a:lnTo>
                <a:lnTo>
                  <a:pt x="2611" y="351"/>
                </a:lnTo>
                <a:lnTo>
                  <a:pt x="2612" y="355"/>
                </a:lnTo>
                <a:lnTo>
                  <a:pt x="2612" y="355"/>
                </a:lnTo>
                <a:lnTo>
                  <a:pt x="2612" y="360"/>
                </a:lnTo>
                <a:lnTo>
                  <a:pt x="2612" y="360"/>
                </a:lnTo>
                <a:lnTo>
                  <a:pt x="2612" y="361"/>
                </a:lnTo>
                <a:lnTo>
                  <a:pt x="2613" y="367"/>
                </a:lnTo>
                <a:lnTo>
                  <a:pt x="2613" y="367"/>
                </a:lnTo>
                <a:lnTo>
                  <a:pt x="2613" y="368"/>
                </a:lnTo>
                <a:lnTo>
                  <a:pt x="2613" y="372"/>
                </a:lnTo>
                <a:lnTo>
                  <a:pt x="2613" y="368"/>
                </a:lnTo>
                <a:lnTo>
                  <a:pt x="2614" y="364"/>
                </a:lnTo>
                <a:lnTo>
                  <a:pt x="2614" y="237"/>
                </a:lnTo>
                <a:lnTo>
                  <a:pt x="2614" y="220"/>
                </a:lnTo>
                <a:lnTo>
                  <a:pt x="2614" y="96"/>
                </a:lnTo>
                <a:lnTo>
                  <a:pt x="2614" y="93"/>
                </a:lnTo>
                <a:lnTo>
                  <a:pt x="2615" y="89"/>
                </a:lnTo>
                <a:lnTo>
                  <a:pt x="2615" y="146"/>
                </a:lnTo>
                <a:lnTo>
                  <a:pt x="2615" y="155"/>
                </a:lnTo>
                <a:lnTo>
                  <a:pt x="2616" y="236"/>
                </a:lnTo>
                <a:lnTo>
                  <a:pt x="2616" y="241"/>
                </a:lnTo>
                <a:lnTo>
                  <a:pt x="2616" y="266"/>
                </a:lnTo>
                <a:lnTo>
                  <a:pt x="2616" y="266"/>
                </a:lnTo>
                <a:lnTo>
                  <a:pt x="2616" y="266"/>
                </a:lnTo>
                <a:lnTo>
                  <a:pt x="2617" y="276"/>
                </a:lnTo>
                <a:lnTo>
                  <a:pt x="2617" y="277"/>
                </a:lnTo>
                <a:lnTo>
                  <a:pt x="2617" y="288"/>
                </a:lnTo>
                <a:lnTo>
                  <a:pt x="2617" y="289"/>
                </a:lnTo>
                <a:lnTo>
                  <a:pt x="2618" y="280"/>
                </a:lnTo>
                <a:lnTo>
                  <a:pt x="2618" y="278"/>
                </a:lnTo>
                <a:lnTo>
                  <a:pt x="2618" y="261"/>
                </a:lnTo>
                <a:lnTo>
                  <a:pt x="2619" y="261"/>
                </a:lnTo>
                <a:lnTo>
                  <a:pt x="2619" y="260"/>
                </a:lnTo>
                <a:lnTo>
                  <a:pt x="2619" y="271"/>
                </a:lnTo>
                <a:lnTo>
                  <a:pt x="2619" y="273"/>
                </a:lnTo>
                <a:lnTo>
                  <a:pt x="2619" y="299"/>
                </a:lnTo>
                <a:lnTo>
                  <a:pt x="2620" y="300"/>
                </a:lnTo>
                <a:lnTo>
                  <a:pt x="2620" y="317"/>
                </a:lnTo>
                <a:lnTo>
                  <a:pt x="2620" y="318"/>
                </a:lnTo>
                <a:lnTo>
                  <a:pt x="2621" y="330"/>
                </a:lnTo>
                <a:lnTo>
                  <a:pt x="2621" y="331"/>
                </a:lnTo>
                <a:lnTo>
                  <a:pt x="2621" y="339"/>
                </a:lnTo>
                <a:lnTo>
                  <a:pt x="2621" y="339"/>
                </a:lnTo>
                <a:lnTo>
                  <a:pt x="2622" y="348"/>
                </a:lnTo>
                <a:lnTo>
                  <a:pt x="2622" y="348"/>
                </a:lnTo>
                <a:lnTo>
                  <a:pt x="2622" y="348"/>
                </a:lnTo>
                <a:lnTo>
                  <a:pt x="2622" y="353"/>
                </a:lnTo>
                <a:lnTo>
                  <a:pt x="2623" y="354"/>
                </a:lnTo>
                <a:lnTo>
                  <a:pt x="2623" y="359"/>
                </a:lnTo>
                <a:lnTo>
                  <a:pt x="2623" y="359"/>
                </a:lnTo>
                <a:lnTo>
                  <a:pt x="2623" y="359"/>
                </a:lnTo>
                <a:lnTo>
                  <a:pt x="2623" y="364"/>
                </a:lnTo>
                <a:lnTo>
                  <a:pt x="2624" y="363"/>
                </a:lnTo>
                <a:lnTo>
                  <a:pt x="2624" y="368"/>
                </a:lnTo>
                <a:lnTo>
                  <a:pt x="2624" y="368"/>
                </a:lnTo>
                <a:lnTo>
                  <a:pt x="2624" y="370"/>
                </a:lnTo>
                <a:lnTo>
                  <a:pt x="2625" y="376"/>
                </a:lnTo>
                <a:lnTo>
                  <a:pt x="2625" y="377"/>
                </a:lnTo>
                <a:lnTo>
                  <a:pt x="2625" y="377"/>
                </a:lnTo>
                <a:lnTo>
                  <a:pt x="2625" y="334"/>
                </a:lnTo>
                <a:lnTo>
                  <a:pt x="2625" y="322"/>
                </a:lnTo>
                <a:lnTo>
                  <a:pt x="2626" y="162"/>
                </a:lnTo>
                <a:lnTo>
                  <a:pt x="2626" y="148"/>
                </a:lnTo>
                <a:lnTo>
                  <a:pt x="2626" y="89"/>
                </a:lnTo>
                <a:lnTo>
                  <a:pt x="2626" y="97"/>
                </a:lnTo>
                <a:lnTo>
                  <a:pt x="2627" y="103"/>
                </a:lnTo>
                <a:lnTo>
                  <a:pt x="2627" y="197"/>
                </a:lnTo>
                <a:lnTo>
                  <a:pt x="2627" y="204"/>
                </a:lnTo>
                <a:lnTo>
                  <a:pt x="2627" y="256"/>
                </a:lnTo>
                <a:lnTo>
                  <a:pt x="2628" y="258"/>
                </a:lnTo>
                <a:lnTo>
                  <a:pt x="2628" y="268"/>
                </a:lnTo>
                <a:lnTo>
                  <a:pt x="2628" y="267"/>
                </a:lnTo>
                <a:lnTo>
                  <a:pt x="2629" y="283"/>
                </a:lnTo>
                <a:lnTo>
                  <a:pt x="2629" y="284"/>
                </a:lnTo>
                <a:lnTo>
                  <a:pt x="2629" y="292"/>
                </a:lnTo>
                <a:lnTo>
                  <a:pt x="2629" y="290"/>
                </a:lnTo>
                <a:lnTo>
                  <a:pt x="2629" y="290"/>
                </a:lnTo>
                <a:lnTo>
                  <a:pt x="2630" y="275"/>
                </a:lnTo>
                <a:lnTo>
                  <a:pt x="2630" y="273"/>
                </a:lnTo>
                <a:lnTo>
                  <a:pt x="2630" y="264"/>
                </a:lnTo>
                <a:lnTo>
                  <a:pt x="2630" y="265"/>
                </a:lnTo>
                <a:lnTo>
                  <a:pt x="2630" y="265"/>
                </a:lnTo>
                <a:lnTo>
                  <a:pt x="2630" y="265"/>
                </a:lnTo>
                <a:lnTo>
                  <a:pt x="2631" y="284"/>
                </a:lnTo>
                <a:lnTo>
                  <a:pt x="2631" y="287"/>
                </a:lnTo>
                <a:lnTo>
                  <a:pt x="2631" y="310"/>
                </a:lnTo>
                <a:lnTo>
                  <a:pt x="2632" y="313"/>
                </a:lnTo>
                <a:lnTo>
                  <a:pt x="2632" y="326"/>
                </a:lnTo>
                <a:lnTo>
                  <a:pt x="2632" y="327"/>
                </a:lnTo>
                <a:lnTo>
                  <a:pt x="2632" y="339"/>
                </a:lnTo>
                <a:lnTo>
                  <a:pt x="2633" y="339"/>
                </a:lnTo>
                <a:lnTo>
                  <a:pt x="2633" y="347"/>
                </a:lnTo>
                <a:lnTo>
                  <a:pt x="2633" y="348"/>
                </a:lnTo>
                <a:lnTo>
                  <a:pt x="2634" y="354"/>
                </a:lnTo>
                <a:lnTo>
                  <a:pt x="2634" y="354"/>
                </a:lnTo>
                <a:lnTo>
                  <a:pt x="2634" y="354"/>
                </a:lnTo>
                <a:lnTo>
                  <a:pt x="2634" y="359"/>
                </a:lnTo>
                <a:lnTo>
                  <a:pt x="2634" y="359"/>
                </a:lnTo>
                <a:lnTo>
                  <a:pt x="2634" y="360"/>
                </a:lnTo>
                <a:lnTo>
                  <a:pt x="2635" y="364"/>
                </a:lnTo>
                <a:lnTo>
                  <a:pt x="2635" y="364"/>
                </a:lnTo>
                <a:lnTo>
                  <a:pt x="2635" y="364"/>
                </a:lnTo>
                <a:lnTo>
                  <a:pt x="2635" y="369"/>
                </a:lnTo>
                <a:lnTo>
                  <a:pt x="2636" y="369"/>
                </a:lnTo>
                <a:lnTo>
                  <a:pt x="2636" y="375"/>
                </a:lnTo>
                <a:lnTo>
                  <a:pt x="2636" y="376"/>
                </a:lnTo>
                <a:lnTo>
                  <a:pt x="2636" y="380"/>
                </a:lnTo>
                <a:lnTo>
                  <a:pt x="2636" y="378"/>
                </a:lnTo>
                <a:lnTo>
                  <a:pt x="2637" y="377"/>
                </a:lnTo>
                <a:lnTo>
                  <a:pt x="2637" y="275"/>
                </a:lnTo>
                <a:lnTo>
                  <a:pt x="2637" y="257"/>
                </a:lnTo>
                <a:lnTo>
                  <a:pt x="2638" y="121"/>
                </a:lnTo>
                <a:lnTo>
                  <a:pt x="2638" y="114"/>
                </a:lnTo>
                <a:lnTo>
                  <a:pt x="2638" y="101"/>
                </a:lnTo>
                <a:lnTo>
                  <a:pt x="2638" y="143"/>
                </a:lnTo>
                <a:lnTo>
                  <a:pt x="2638" y="153"/>
                </a:lnTo>
                <a:lnTo>
                  <a:pt x="2639" y="243"/>
                </a:lnTo>
                <a:lnTo>
                  <a:pt x="2639" y="249"/>
                </a:lnTo>
                <a:lnTo>
                  <a:pt x="2639" y="281"/>
                </a:lnTo>
                <a:lnTo>
                  <a:pt x="2640" y="283"/>
                </a:lnTo>
                <a:lnTo>
                  <a:pt x="2640" y="293"/>
                </a:lnTo>
                <a:lnTo>
                  <a:pt x="2640" y="295"/>
                </a:lnTo>
                <a:lnTo>
                  <a:pt x="2640" y="304"/>
                </a:lnTo>
                <a:lnTo>
                  <a:pt x="2640" y="304"/>
                </a:lnTo>
                <a:lnTo>
                  <a:pt x="2640" y="305"/>
                </a:lnTo>
                <a:lnTo>
                  <a:pt x="2641" y="289"/>
                </a:lnTo>
                <a:lnTo>
                  <a:pt x="2641" y="288"/>
                </a:lnTo>
                <a:lnTo>
                  <a:pt x="2642" y="265"/>
                </a:lnTo>
                <a:lnTo>
                  <a:pt x="2642" y="265"/>
                </a:lnTo>
                <a:lnTo>
                  <a:pt x="2642" y="264"/>
                </a:lnTo>
                <a:lnTo>
                  <a:pt x="2642" y="275"/>
                </a:lnTo>
                <a:lnTo>
                  <a:pt x="2642" y="278"/>
                </a:lnTo>
                <a:lnTo>
                  <a:pt x="2643" y="303"/>
                </a:lnTo>
                <a:lnTo>
                  <a:pt x="2643" y="306"/>
                </a:lnTo>
                <a:lnTo>
                  <a:pt x="2643" y="322"/>
                </a:lnTo>
                <a:lnTo>
                  <a:pt x="2643" y="322"/>
                </a:lnTo>
                <a:lnTo>
                  <a:pt x="2644" y="332"/>
                </a:lnTo>
                <a:lnTo>
                  <a:pt x="2644" y="332"/>
                </a:lnTo>
                <a:lnTo>
                  <a:pt x="2644" y="333"/>
                </a:lnTo>
                <a:lnTo>
                  <a:pt x="2644" y="341"/>
                </a:lnTo>
                <a:lnTo>
                  <a:pt x="2645" y="342"/>
                </a:lnTo>
                <a:lnTo>
                  <a:pt x="2645" y="348"/>
                </a:lnTo>
                <a:lnTo>
                  <a:pt x="2645" y="348"/>
                </a:lnTo>
                <a:lnTo>
                  <a:pt x="2645" y="349"/>
                </a:lnTo>
                <a:lnTo>
                  <a:pt x="2645" y="355"/>
                </a:lnTo>
                <a:lnTo>
                  <a:pt x="2645" y="355"/>
                </a:lnTo>
                <a:lnTo>
                  <a:pt x="2646" y="357"/>
                </a:lnTo>
                <a:lnTo>
                  <a:pt x="2646" y="355"/>
                </a:lnTo>
                <a:lnTo>
                  <a:pt x="2646" y="358"/>
                </a:lnTo>
                <a:lnTo>
                  <a:pt x="2646" y="358"/>
                </a:lnTo>
                <a:lnTo>
                  <a:pt x="2647" y="364"/>
                </a:lnTo>
                <a:lnTo>
                  <a:pt x="2647" y="364"/>
                </a:lnTo>
                <a:lnTo>
                  <a:pt x="2647" y="373"/>
                </a:lnTo>
                <a:lnTo>
                  <a:pt x="2647" y="373"/>
                </a:lnTo>
                <a:lnTo>
                  <a:pt x="2647" y="376"/>
                </a:lnTo>
                <a:lnTo>
                  <a:pt x="2648" y="362"/>
                </a:lnTo>
                <a:lnTo>
                  <a:pt x="2648" y="357"/>
                </a:lnTo>
                <a:lnTo>
                  <a:pt x="2648" y="203"/>
                </a:lnTo>
                <a:lnTo>
                  <a:pt x="2649" y="188"/>
                </a:lnTo>
                <a:lnTo>
                  <a:pt x="2649" y="96"/>
                </a:lnTo>
                <a:lnTo>
                  <a:pt x="2649" y="96"/>
                </a:lnTo>
                <a:lnTo>
                  <a:pt x="2649" y="181"/>
                </a:lnTo>
                <a:lnTo>
                  <a:pt x="2650" y="189"/>
                </a:lnTo>
                <a:lnTo>
                  <a:pt x="2650" y="263"/>
                </a:lnTo>
                <a:lnTo>
                  <a:pt x="2650" y="267"/>
                </a:lnTo>
                <a:lnTo>
                  <a:pt x="2651" y="285"/>
                </a:lnTo>
                <a:lnTo>
                  <a:pt x="2651" y="285"/>
                </a:lnTo>
                <a:lnTo>
                  <a:pt x="2651" y="287"/>
                </a:lnTo>
                <a:lnTo>
                  <a:pt x="2651" y="300"/>
                </a:lnTo>
                <a:lnTo>
                  <a:pt x="2651" y="300"/>
                </a:lnTo>
                <a:lnTo>
                  <a:pt x="2651" y="305"/>
                </a:lnTo>
                <a:lnTo>
                  <a:pt x="2652" y="300"/>
                </a:lnTo>
                <a:lnTo>
                  <a:pt x="2652" y="299"/>
                </a:lnTo>
                <a:lnTo>
                  <a:pt x="2652" y="277"/>
                </a:lnTo>
                <a:lnTo>
                  <a:pt x="2653" y="276"/>
                </a:lnTo>
                <a:lnTo>
                  <a:pt x="2653" y="265"/>
                </a:lnTo>
                <a:lnTo>
                  <a:pt x="2653" y="266"/>
                </a:lnTo>
                <a:lnTo>
                  <a:pt x="2653" y="266"/>
                </a:lnTo>
                <a:lnTo>
                  <a:pt x="2653" y="290"/>
                </a:lnTo>
                <a:lnTo>
                  <a:pt x="2654" y="292"/>
                </a:lnTo>
                <a:lnTo>
                  <a:pt x="2654" y="315"/>
                </a:lnTo>
                <a:lnTo>
                  <a:pt x="2654" y="317"/>
                </a:lnTo>
                <a:lnTo>
                  <a:pt x="2655" y="330"/>
                </a:lnTo>
                <a:lnTo>
                  <a:pt x="2655" y="332"/>
                </a:lnTo>
                <a:lnTo>
                  <a:pt x="2655" y="340"/>
                </a:lnTo>
                <a:lnTo>
                  <a:pt x="2655" y="342"/>
                </a:lnTo>
                <a:lnTo>
                  <a:pt x="2656" y="349"/>
                </a:lnTo>
                <a:lnTo>
                  <a:pt x="2656" y="349"/>
                </a:lnTo>
                <a:lnTo>
                  <a:pt x="2656" y="356"/>
                </a:lnTo>
                <a:lnTo>
                  <a:pt x="2656" y="356"/>
                </a:lnTo>
                <a:lnTo>
                  <a:pt x="2656" y="357"/>
                </a:lnTo>
                <a:lnTo>
                  <a:pt x="2657" y="364"/>
                </a:lnTo>
                <a:lnTo>
                  <a:pt x="2657" y="364"/>
                </a:lnTo>
                <a:lnTo>
                  <a:pt x="2657" y="368"/>
                </a:lnTo>
                <a:lnTo>
                  <a:pt x="2658" y="368"/>
                </a:lnTo>
                <a:lnTo>
                  <a:pt x="2658" y="372"/>
                </a:lnTo>
                <a:lnTo>
                  <a:pt x="2658" y="372"/>
                </a:lnTo>
                <a:lnTo>
                  <a:pt x="2658" y="372"/>
                </a:lnTo>
                <a:lnTo>
                  <a:pt x="2658" y="378"/>
                </a:lnTo>
                <a:lnTo>
                  <a:pt x="2658" y="378"/>
                </a:lnTo>
                <a:lnTo>
                  <a:pt x="2659" y="379"/>
                </a:lnTo>
                <a:lnTo>
                  <a:pt x="2659" y="383"/>
                </a:lnTo>
                <a:lnTo>
                  <a:pt x="2659" y="379"/>
                </a:lnTo>
                <a:lnTo>
                  <a:pt x="2659" y="377"/>
                </a:lnTo>
                <a:lnTo>
                  <a:pt x="2660" y="240"/>
                </a:lnTo>
                <a:lnTo>
                  <a:pt x="2660" y="223"/>
                </a:lnTo>
                <a:lnTo>
                  <a:pt x="2660" y="90"/>
                </a:lnTo>
                <a:lnTo>
                  <a:pt x="2660" y="88"/>
                </a:lnTo>
                <a:lnTo>
                  <a:pt x="2661" y="153"/>
                </a:lnTo>
                <a:lnTo>
                  <a:pt x="2661" y="162"/>
                </a:lnTo>
                <a:lnTo>
                  <a:pt x="2661" y="243"/>
                </a:lnTo>
                <a:lnTo>
                  <a:pt x="2662" y="249"/>
                </a:lnTo>
                <a:lnTo>
                  <a:pt x="2662" y="271"/>
                </a:lnTo>
                <a:lnTo>
                  <a:pt x="2662" y="270"/>
                </a:lnTo>
                <a:lnTo>
                  <a:pt x="2662" y="279"/>
                </a:lnTo>
                <a:lnTo>
                  <a:pt x="2663" y="281"/>
                </a:lnTo>
                <a:lnTo>
                  <a:pt x="2663" y="295"/>
                </a:lnTo>
                <a:lnTo>
                  <a:pt x="2663" y="296"/>
                </a:lnTo>
                <a:lnTo>
                  <a:pt x="2664" y="287"/>
                </a:lnTo>
                <a:lnTo>
                  <a:pt x="2664" y="285"/>
                </a:lnTo>
                <a:lnTo>
                  <a:pt x="2664" y="267"/>
                </a:lnTo>
                <a:lnTo>
                  <a:pt x="2664" y="267"/>
                </a:lnTo>
                <a:lnTo>
                  <a:pt x="2664" y="265"/>
                </a:lnTo>
                <a:lnTo>
                  <a:pt x="2665" y="275"/>
                </a:lnTo>
                <a:lnTo>
                  <a:pt x="2665" y="277"/>
                </a:lnTo>
                <a:lnTo>
                  <a:pt x="2665" y="303"/>
                </a:lnTo>
                <a:lnTo>
                  <a:pt x="2666" y="305"/>
                </a:lnTo>
                <a:lnTo>
                  <a:pt x="2666" y="322"/>
                </a:lnTo>
                <a:lnTo>
                  <a:pt x="2666" y="324"/>
                </a:lnTo>
                <a:lnTo>
                  <a:pt x="2666" y="335"/>
                </a:lnTo>
                <a:lnTo>
                  <a:pt x="2666" y="335"/>
                </a:lnTo>
                <a:lnTo>
                  <a:pt x="2667" y="345"/>
                </a:lnTo>
                <a:lnTo>
                  <a:pt x="2667" y="346"/>
                </a:lnTo>
                <a:lnTo>
                  <a:pt x="2667" y="352"/>
                </a:lnTo>
                <a:lnTo>
                  <a:pt x="2668" y="354"/>
                </a:lnTo>
                <a:lnTo>
                  <a:pt x="2668" y="353"/>
                </a:lnTo>
                <a:lnTo>
                  <a:pt x="2668" y="359"/>
                </a:lnTo>
                <a:lnTo>
                  <a:pt x="2668" y="359"/>
                </a:lnTo>
                <a:lnTo>
                  <a:pt x="2669" y="366"/>
                </a:lnTo>
                <a:lnTo>
                  <a:pt x="2669" y="366"/>
                </a:lnTo>
                <a:lnTo>
                  <a:pt x="2669" y="372"/>
                </a:lnTo>
                <a:lnTo>
                  <a:pt x="2669" y="371"/>
                </a:lnTo>
                <a:lnTo>
                  <a:pt x="2670" y="376"/>
                </a:lnTo>
                <a:lnTo>
                  <a:pt x="2670" y="375"/>
                </a:lnTo>
                <a:lnTo>
                  <a:pt x="2670" y="376"/>
                </a:lnTo>
                <a:lnTo>
                  <a:pt x="2670" y="381"/>
                </a:lnTo>
                <a:lnTo>
                  <a:pt x="2671" y="381"/>
                </a:lnTo>
                <a:lnTo>
                  <a:pt x="2671" y="385"/>
                </a:lnTo>
                <a:lnTo>
                  <a:pt x="2671" y="378"/>
                </a:lnTo>
                <a:lnTo>
                  <a:pt x="2671" y="374"/>
                </a:lnTo>
                <a:lnTo>
                  <a:pt x="2671" y="224"/>
                </a:lnTo>
                <a:lnTo>
                  <a:pt x="2672" y="207"/>
                </a:lnTo>
                <a:lnTo>
                  <a:pt x="2672" y="95"/>
                </a:lnTo>
                <a:lnTo>
                  <a:pt x="2672" y="93"/>
                </a:lnTo>
                <a:lnTo>
                  <a:pt x="2673" y="171"/>
                </a:lnTo>
                <a:lnTo>
                  <a:pt x="2673" y="181"/>
                </a:lnTo>
                <a:lnTo>
                  <a:pt x="2673" y="258"/>
                </a:lnTo>
                <a:lnTo>
                  <a:pt x="2673" y="262"/>
                </a:lnTo>
                <a:lnTo>
                  <a:pt x="2674" y="284"/>
                </a:lnTo>
                <a:lnTo>
                  <a:pt x="2674" y="284"/>
                </a:lnTo>
                <a:lnTo>
                  <a:pt x="2674" y="294"/>
                </a:lnTo>
                <a:lnTo>
                  <a:pt x="2675" y="295"/>
                </a:lnTo>
                <a:lnTo>
                  <a:pt x="2675" y="303"/>
                </a:lnTo>
                <a:lnTo>
                  <a:pt x="2675" y="302"/>
                </a:lnTo>
                <a:lnTo>
                  <a:pt x="2675" y="287"/>
                </a:lnTo>
                <a:lnTo>
                  <a:pt x="2676" y="284"/>
                </a:lnTo>
                <a:lnTo>
                  <a:pt x="2676" y="265"/>
                </a:lnTo>
                <a:lnTo>
                  <a:pt x="2676" y="265"/>
                </a:lnTo>
                <a:lnTo>
                  <a:pt x="2676" y="264"/>
                </a:lnTo>
                <a:lnTo>
                  <a:pt x="2677" y="281"/>
                </a:lnTo>
                <a:lnTo>
                  <a:pt x="2677" y="284"/>
                </a:lnTo>
                <a:lnTo>
                  <a:pt x="2677" y="310"/>
                </a:lnTo>
                <a:lnTo>
                  <a:pt x="2677" y="311"/>
                </a:lnTo>
                <a:lnTo>
                  <a:pt x="2678" y="327"/>
                </a:lnTo>
                <a:lnTo>
                  <a:pt x="2678" y="329"/>
                </a:lnTo>
                <a:lnTo>
                  <a:pt x="2678" y="338"/>
                </a:lnTo>
                <a:lnTo>
                  <a:pt x="2679" y="338"/>
                </a:lnTo>
                <a:lnTo>
                  <a:pt x="2679" y="346"/>
                </a:lnTo>
                <a:lnTo>
                  <a:pt x="2679" y="345"/>
                </a:lnTo>
                <a:lnTo>
                  <a:pt x="2679" y="346"/>
                </a:lnTo>
                <a:lnTo>
                  <a:pt x="2679" y="352"/>
                </a:lnTo>
                <a:lnTo>
                  <a:pt x="2680" y="353"/>
                </a:lnTo>
                <a:lnTo>
                  <a:pt x="2680" y="358"/>
                </a:lnTo>
                <a:lnTo>
                  <a:pt x="2680" y="359"/>
                </a:lnTo>
                <a:lnTo>
                  <a:pt x="2680" y="360"/>
                </a:lnTo>
                <a:lnTo>
                  <a:pt x="2680" y="360"/>
                </a:lnTo>
                <a:lnTo>
                  <a:pt x="2680" y="361"/>
                </a:lnTo>
                <a:lnTo>
                  <a:pt x="2681" y="365"/>
                </a:lnTo>
                <a:lnTo>
                  <a:pt x="2681" y="366"/>
                </a:lnTo>
                <a:lnTo>
                  <a:pt x="2682" y="372"/>
                </a:lnTo>
                <a:lnTo>
                  <a:pt x="2682" y="373"/>
                </a:lnTo>
                <a:lnTo>
                  <a:pt x="2682" y="377"/>
                </a:lnTo>
                <a:lnTo>
                  <a:pt x="2682" y="372"/>
                </a:lnTo>
                <a:lnTo>
                  <a:pt x="2682" y="370"/>
                </a:lnTo>
                <a:lnTo>
                  <a:pt x="2683" y="243"/>
                </a:lnTo>
                <a:lnTo>
                  <a:pt x="2683" y="227"/>
                </a:lnTo>
                <a:lnTo>
                  <a:pt x="2683" y="98"/>
                </a:lnTo>
                <a:lnTo>
                  <a:pt x="2684" y="96"/>
                </a:lnTo>
                <a:lnTo>
                  <a:pt x="2684" y="162"/>
                </a:lnTo>
                <a:lnTo>
                  <a:pt x="2684" y="172"/>
                </a:lnTo>
                <a:lnTo>
                  <a:pt x="2684" y="259"/>
                </a:lnTo>
                <a:lnTo>
                  <a:pt x="2685" y="265"/>
                </a:lnTo>
                <a:lnTo>
                  <a:pt x="2685" y="291"/>
                </a:lnTo>
                <a:lnTo>
                  <a:pt x="2685" y="291"/>
                </a:lnTo>
                <a:lnTo>
                  <a:pt x="2686" y="306"/>
                </a:lnTo>
                <a:lnTo>
                  <a:pt x="2686" y="307"/>
                </a:lnTo>
                <a:lnTo>
                  <a:pt x="2686" y="311"/>
                </a:lnTo>
                <a:lnTo>
                  <a:pt x="2686" y="307"/>
                </a:lnTo>
                <a:lnTo>
                  <a:pt x="2686" y="307"/>
                </a:lnTo>
                <a:lnTo>
                  <a:pt x="2687" y="285"/>
                </a:lnTo>
                <a:lnTo>
                  <a:pt x="2687" y="282"/>
                </a:lnTo>
                <a:lnTo>
                  <a:pt x="2687" y="265"/>
                </a:lnTo>
                <a:lnTo>
                  <a:pt x="2687" y="265"/>
                </a:lnTo>
                <a:lnTo>
                  <a:pt x="2688" y="264"/>
                </a:lnTo>
                <a:lnTo>
                  <a:pt x="2688" y="285"/>
                </a:lnTo>
                <a:lnTo>
                  <a:pt x="2688" y="288"/>
                </a:lnTo>
                <a:lnTo>
                  <a:pt x="2688" y="314"/>
                </a:lnTo>
                <a:lnTo>
                  <a:pt x="2689" y="316"/>
                </a:lnTo>
                <a:lnTo>
                  <a:pt x="2689" y="332"/>
                </a:lnTo>
                <a:lnTo>
                  <a:pt x="2689" y="332"/>
                </a:lnTo>
                <a:lnTo>
                  <a:pt x="2690" y="341"/>
                </a:lnTo>
                <a:lnTo>
                  <a:pt x="2690" y="343"/>
                </a:lnTo>
                <a:lnTo>
                  <a:pt x="2690" y="350"/>
                </a:lnTo>
                <a:lnTo>
                  <a:pt x="2690" y="350"/>
                </a:lnTo>
                <a:lnTo>
                  <a:pt x="2691" y="357"/>
                </a:lnTo>
                <a:lnTo>
                  <a:pt x="2691" y="356"/>
                </a:lnTo>
                <a:lnTo>
                  <a:pt x="2691" y="357"/>
                </a:lnTo>
                <a:lnTo>
                  <a:pt x="2691" y="364"/>
                </a:lnTo>
                <a:lnTo>
                  <a:pt x="2692" y="364"/>
                </a:lnTo>
                <a:lnTo>
                  <a:pt x="2692" y="369"/>
                </a:lnTo>
                <a:lnTo>
                  <a:pt x="2692" y="369"/>
                </a:lnTo>
                <a:lnTo>
                  <a:pt x="2692" y="369"/>
                </a:lnTo>
                <a:lnTo>
                  <a:pt x="2692" y="372"/>
                </a:lnTo>
                <a:lnTo>
                  <a:pt x="2692" y="374"/>
                </a:lnTo>
                <a:lnTo>
                  <a:pt x="2693" y="373"/>
                </a:lnTo>
                <a:lnTo>
                  <a:pt x="2693" y="378"/>
                </a:lnTo>
                <a:lnTo>
                  <a:pt x="2693" y="378"/>
                </a:lnTo>
                <a:lnTo>
                  <a:pt x="2693" y="378"/>
                </a:lnTo>
                <a:lnTo>
                  <a:pt x="2693" y="383"/>
                </a:lnTo>
                <a:lnTo>
                  <a:pt x="2693" y="383"/>
                </a:lnTo>
                <a:lnTo>
                  <a:pt x="2694" y="382"/>
                </a:lnTo>
                <a:lnTo>
                  <a:pt x="2694" y="283"/>
                </a:lnTo>
                <a:lnTo>
                  <a:pt x="2694" y="265"/>
                </a:lnTo>
                <a:lnTo>
                  <a:pt x="2695" y="105"/>
                </a:lnTo>
                <a:lnTo>
                  <a:pt x="2695" y="97"/>
                </a:lnTo>
                <a:lnTo>
                  <a:pt x="2695" y="86"/>
                </a:lnTo>
                <a:lnTo>
                  <a:pt x="2695" y="127"/>
                </a:lnTo>
                <a:lnTo>
                  <a:pt x="2695" y="137"/>
                </a:lnTo>
                <a:lnTo>
                  <a:pt x="2696" y="232"/>
                </a:lnTo>
                <a:lnTo>
                  <a:pt x="2696" y="239"/>
                </a:lnTo>
                <a:lnTo>
                  <a:pt x="2696" y="274"/>
                </a:lnTo>
                <a:lnTo>
                  <a:pt x="2697" y="274"/>
                </a:lnTo>
                <a:lnTo>
                  <a:pt x="2697" y="279"/>
                </a:lnTo>
                <a:lnTo>
                  <a:pt x="2697" y="279"/>
                </a:lnTo>
                <a:lnTo>
                  <a:pt x="2697" y="281"/>
                </a:lnTo>
                <a:lnTo>
                  <a:pt x="2697" y="295"/>
                </a:lnTo>
                <a:lnTo>
                  <a:pt x="2698" y="295"/>
                </a:lnTo>
                <a:lnTo>
                  <a:pt x="2698" y="296"/>
                </a:lnTo>
                <a:lnTo>
                  <a:pt x="2698" y="292"/>
                </a:lnTo>
                <a:lnTo>
                  <a:pt x="2698" y="291"/>
                </a:lnTo>
                <a:lnTo>
                  <a:pt x="2699" y="270"/>
                </a:lnTo>
                <a:lnTo>
                  <a:pt x="2699" y="269"/>
                </a:lnTo>
                <a:lnTo>
                  <a:pt x="2699" y="265"/>
                </a:lnTo>
                <a:lnTo>
                  <a:pt x="2699" y="271"/>
                </a:lnTo>
                <a:lnTo>
                  <a:pt x="2699" y="273"/>
                </a:lnTo>
                <a:lnTo>
                  <a:pt x="2700" y="298"/>
                </a:lnTo>
                <a:lnTo>
                  <a:pt x="2700" y="300"/>
                </a:lnTo>
                <a:lnTo>
                  <a:pt x="2700" y="321"/>
                </a:lnTo>
                <a:lnTo>
                  <a:pt x="2701" y="323"/>
                </a:lnTo>
                <a:lnTo>
                  <a:pt x="2701" y="334"/>
                </a:lnTo>
                <a:lnTo>
                  <a:pt x="2701" y="336"/>
                </a:lnTo>
                <a:lnTo>
                  <a:pt x="2701" y="344"/>
                </a:lnTo>
                <a:lnTo>
                  <a:pt x="2702" y="344"/>
                </a:lnTo>
                <a:lnTo>
                  <a:pt x="2702" y="351"/>
                </a:lnTo>
                <a:lnTo>
                  <a:pt x="2702" y="351"/>
                </a:lnTo>
                <a:lnTo>
                  <a:pt x="2703" y="357"/>
                </a:lnTo>
                <a:lnTo>
                  <a:pt x="2703" y="357"/>
                </a:lnTo>
                <a:lnTo>
                  <a:pt x="2703" y="358"/>
                </a:lnTo>
                <a:lnTo>
                  <a:pt x="2703" y="363"/>
                </a:lnTo>
                <a:lnTo>
                  <a:pt x="2703" y="364"/>
                </a:lnTo>
                <a:lnTo>
                  <a:pt x="2704" y="368"/>
                </a:lnTo>
                <a:lnTo>
                  <a:pt x="2704" y="368"/>
                </a:lnTo>
                <a:lnTo>
                  <a:pt x="2704" y="367"/>
                </a:lnTo>
                <a:lnTo>
                  <a:pt x="2704" y="372"/>
                </a:lnTo>
                <a:lnTo>
                  <a:pt x="2704" y="371"/>
                </a:lnTo>
                <a:lnTo>
                  <a:pt x="2705" y="372"/>
                </a:lnTo>
                <a:lnTo>
                  <a:pt x="2705" y="379"/>
                </a:lnTo>
                <a:lnTo>
                  <a:pt x="2705" y="380"/>
                </a:lnTo>
                <a:lnTo>
                  <a:pt x="2705" y="384"/>
                </a:lnTo>
                <a:lnTo>
                  <a:pt x="2705" y="379"/>
                </a:lnTo>
                <a:lnTo>
                  <a:pt x="2706" y="376"/>
                </a:lnTo>
                <a:lnTo>
                  <a:pt x="2706" y="242"/>
                </a:lnTo>
                <a:lnTo>
                  <a:pt x="2706" y="225"/>
                </a:lnTo>
                <a:lnTo>
                  <a:pt x="2706" y="95"/>
                </a:lnTo>
                <a:lnTo>
                  <a:pt x="2707" y="93"/>
                </a:lnTo>
                <a:lnTo>
                  <a:pt x="2707" y="91"/>
                </a:lnTo>
                <a:lnTo>
                  <a:pt x="2707" y="158"/>
                </a:lnTo>
                <a:lnTo>
                  <a:pt x="2707" y="167"/>
                </a:lnTo>
                <a:lnTo>
                  <a:pt x="2708" y="251"/>
                </a:lnTo>
                <a:lnTo>
                  <a:pt x="2708" y="255"/>
                </a:lnTo>
                <a:lnTo>
                  <a:pt x="2708" y="280"/>
                </a:lnTo>
                <a:lnTo>
                  <a:pt x="2708" y="280"/>
                </a:lnTo>
                <a:lnTo>
                  <a:pt x="2708" y="281"/>
                </a:lnTo>
                <a:lnTo>
                  <a:pt x="2709" y="291"/>
                </a:lnTo>
                <a:lnTo>
                  <a:pt x="2709" y="291"/>
                </a:lnTo>
                <a:lnTo>
                  <a:pt x="2709" y="302"/>
                </a:lnTo>
                <a:lnTo>
                  <a:pt x="2710" y="302"/>
                </a:lnTo>
                <a:lnTo>
                  <a:pt x="2710" y="303"/>
                </a:lnTo>
                <a:lnTo>
                  <a:pt x="2710" y="289"/>
                </a:lnTo>
                <a:lnTo>
                  <a:pt x="2710" y="287"/>
                </a:lnTo>
                <a:lnTo>
                  <a:pt x="2710" y="267"/>
                </a:lnTo>
                <a:lnTo>
                  <a:pt x="2711" y="266"/>
                </a:lnTo>
                <a:lnTo>
                  <a:pt x="2711" y="279"/>
                </a:lnTo>
                <a:lnTo>
                  <a:pt x="2711" y="281"/>
                </a:lnTo>
                <a:lnTo>
                  <a:pt x="2712" y="308"/>
                </a:lnTo>
                <a:lnTo>
                  <a:pt x="2712" y="310"/>
                </a:lnTo>
                <a:lnTo>
                  <a:pt x="2712" y="327"/>
                </a:lnTo>
                <a:lnTo>
                  <a:pt x="2712" y="328"/>
                </a:lnTo>
                <a:lnTo>
                  <a:pt x="2713" y="337"/>
                </a:lnTo>
                <a:lnTo>
                  <a:pt x="2713" y="339"/>
                </a:lnTo>
                <a:lnTo>
                  <a:pt x="2713" y="348"/>
                </a:lnTo>
                <a:lnTo>
                  <a:pt x="2714" y="348"/>
                </a:lnTo>
                <a:lnTo>
                  <a:pt x="2714" y="355"/>
                </a:lnTo>
                <a:lnTo>
                  <a:pt x="2714" y="355"/>
                </a:lnTo>
                <a:lnTo>
                  <a:pt x="2714" y="361"/>
                </a:lnTo>
                <a:lnTo>
                  <a:pt x="2715" y="361"/>
                </a:lnTo>
                <a:lnTo>
                  <a:pt x="2715" y="365"/>
                </a:lnTo>
                <a:lnTo>
                  <a:pt x="2715" y="365"/>
                </a:lnTo>
                <a:lnTo>
                  <a:pt x="2715" y="365"/>
                </a:lnTo>
                <a:lnTo>
                  <a:pt x="2716" y="370"/>
                </a:lnTo>
                <a:lnTo>
                  <a:pt x="2716" y="370"/>
                </a:lnTo>
                <a:lnTo>
                  <a:pt x="2716" y="375"/>
                </a:lnTo>
                <a:lnTo>
                  <a:pt x="2716" y="375"/>
                </a:lnTo>
                <a:lnTo>
                  <a:pt x="2716" y="376"/>
                </a:lnTo>
                <a:lnTo>
                  <a:pt x="2717" y="383"/>
                </a:lnTo>
                <a:lnTo>
                  <a:pt x="2717" y="383"/>
                </a:lnTo>
                <a:lnTo>
                  <a:pt x="2717" y="383"/>
                </a:lnTo>
                <a:lnTo>
                  <a:pt x="2717" y="383"/>
                </a:lnTo>
                <a:lnTo>
                  <a:pt x="2717" y="347"/>
                </a:lnTo>
                <a:lnTo>
                  <a:pt x="2717" y="336"/>
                </a:lnTo>
                <a:lnTo>
                  <a:pt x="2718" y="163"/>
                </a:lnTo>
                <a:lnTo>
                  <a:pt x="2718" y="149"/>
                </a:lnTo>
                <a:lnTo>
                  <a:pt x="2718" y="99"/>
                </a:lnTo>
                <a:lnTo>
                  <a:pt x="2718" y="109"/>
                </a:lnTo>
                <a:lnTo>
                  <a:pt x="2718" y="115"/>
                </a:lnTo>
                <a:lnTo>
                  <a:pt x="2719" y="222"/>
                </a:lnTo>
                <a:lnTo>
                  <a:pt x="2719" y="229"/>
                </a:lnTo>
                <a:lnTo>
                  <a:pt x="2719" y="285"/>
                </a:lnTo>
                <a:lnTo>
                  <a:pt x="2720" y="289"/>
                </a:lnTo>
                <a:lnTo>
                  <a:pt x="2720" y="302"/>
                </a:lnTo>
                <a:lnTo>
                  <a:pt x="2720" y="303"/>
                </a:lnTo>
                <a:lnTo>
                  <a:pt x="2721" y="314"/>
                </a:lnTo>
                <a:lnTo>
                  <a:pt x="2721" y="314"/>
                </a:lnTo>
                <a:lnTo>
                  <a:pt x="2721" y="315"/>
                </a:lnTo>
                <a:lnTo>
                  <a:pt x="2721" y="304"/>
                </a:lnTo>
                <a:lnTo>
                  <a:pt x="2721" y="302"/>
                </a:lnTo>
                <a:lnTo>
                  <a:pt x="2722" y="272"/>
                </a:lnTo>
                <a:lnTo>
                  <a:pt x="2722" y="269"/>
                </a:lnTo>
                <a:lnTo>
                  <a:pt x="2722" y="264"/>
                </a:lnTo>
                <a:lnTo>
                  <a:pt x="2722" y="270"/>
                </a:lnTo>
                <a:lnTo>
                  <a:pt x="2723" y="272"/>
                </a:lnTo>
                <a:lnTo>
                  <a:pt x="2723" y="301"/>
                </a:lnTo>
                <a:lnTo>
                  <a:pt x="2723" y="304"/>
                </a:lnTo>
                <a:lnTo>
                  <a:pt x="2723" y="326"/>
                </a:lnTo>
                <a:lnTo>
                  <a:pt x="2724" y="328"/>
                </a:lnTo>
                <a:lnTo>
                  <a:pt x="2724" y="340"/>
                </a:lnTo>
                <a:lnTo>
                  <a:pt x="2724" y="340"/>
                </a:lnTo>
                <a:lnTo>
                  <a:pt x="2725" y="348"/>
                </a:lnTo>
                <a:lnTo>
                  <a:pt x="2725" y="349"/>
                </a:lnTo>
                <a:lnTo>
                  <a:pt x="2725" y="354"/>
                </a:lnTo>
                <a:lnTo>
                  <a:pt x="2725" y="354"/>
                </a:lnTo>
                <a:lnTo>
                  <a:pt x="2725" y="354"/>
                </a:lnTo>
                <a:lnTo>
                  <a:pt x="2726" y="362"/>
                </a:lnTo>
                <a:lnTo>
                  <a:pt x="2726" y="361"/>
                </a:lnTo>
                <a:lnTo>
                  <a:pt x="2726" y="368"/>
                </a:lnTo>
                <a:lnTo>
                  <a:pt x="2727" y="368"/>
                </a:lnTo>
                <a:lnTo>
                  <a:pt x="2727" y="368"/>
                </a:lnTo>
                <a:lnTo>
                  <a:pt x="2727" y="371"/>
                </a:lnTo>
                <a:lnTo>
                  <a:pt x="2727" y="370"/>
                </a:lnTo>
                <a:lnTo>
                  <a:pt x="2727" y="371"/>
                </a:lnTo>
                <a:lnTo>
                  <a:pt x="2727" y="376"/>
                </a:lnTo>
                <a:lnTo>
                  <a:pt x="2728" y="376"/>
                </a:lnTo>
                <a:lnTo>
                  <a:pt x="2728" y="383"/>
                </a:lnTo>
                <a:lnTo>
                  <a:pt x="2728" y="383"/>
                </a:lnTo>
                <a:lnTo>
                  <a:pt x="2728" y="384"/>
                </a:lnTo>
                <a:lnTo>
                  <a:pt x="2729" y="339"/>
                </a:lnTo>
                <a:lnTo>
                  <a:pt x="2729" y="326"/>
                </a:lnTo>
                <a:lnTo>
                  <a:pt x="2729" y="148"/>
                </a:lnTo>
                <a:lnTo>
                  <a:pt x="2729" y="136"/>
                </a:lnTo>
                <a:lnTo>
                  <a:pt x="2730" y="93"/>
                </a:lnTo>
                <a:lnTo>
                  <a:pt x="2730" y="105"/>
                </a:lnTo>
                <a:lnTo>
                  <a:pt x="2730" y="111"/>
                </a:lnTo>
                <a:lnTo>
                  <a:pt x="2730" y="211"/>
                </a:lnTo>
                <a:lnTo>
                  <a:pt x="2730" y="218"/>
                </a:lnTo>
                <a:lnTo>
                  <a:pt x="2731" y="267"/>
                </a:lnTo>
                <a:lnTo>
                  <a:pt x="2731" y="269"/>
                </a:lnTo>
                <a:lnTo>
                  <a:pt x="2731" y="277"/>
                </a:lnTo>
                <a:lnTo>
                  <a:pt x="2731" y="276"/>
                </a:lnTo>
                <a:lnTo>
                  <a:pt x="2732" y="277"/>
                </a:lnTo>
                <a:lnTo>
                  <a:pt x="2732" y="293"/>
                </a:lnTo>
                <a:lnTo>
                  <a:pt x="2732" y="294"/>
                </a:lnTo>
                <a:lnTo>
                  <a:pt x="2732" y="298"/>
                </a:lnTo>
                <a:lnTo>
                  <a:pt x="2732" y="296"/>
                </a:lnTo>
                <a:lnTo>
                  <a:pt x="2733" y="294"/>
                </a:lnTo>
                <a:lnTo>
                  <a:pt x="2733" y="276"/>
                </a:lnTo>
                <a:lnTo>
                  <a:pt x="2733" y="275"/>
                </a:lnTo>
                <a:lnTo>
                  <a:pt x="2734" y="267"/>
                </a:lnTo>
                <a:lnTo>
                  <a:pt x="2734" y="268"/>
                </a:lnTo>
                <a:lnTo>
                  <a:pt x="2734" y="269"/>
                </a:lnTo>
                <a:lnTo>
                  <a:pt x="2734" y="293"/>
                </a:lnTo>
                <a:lnTo>
                  <a:pt x="2734" y="294"/>
                </a:lnTo>
                <a:lnTo>
                  <a:pt x="2735" y="318"/>
                </a:lnTo>
                <a:lnTo>
                  <a:pt x="2735" y="319"/>
                </a:lnTo>
                <a:lnTo>
                  <a:pt x="2735" y="333"/>
                </a:lnTo>
                <a:lnTo>
                  <a:pt x="2736" y="334"/>
                </a:lnTo>
                <a:lnTo>
                  <a:pt x="2736" y="343"/>
                </a:lnTo>
                <a:lnTo>
                  <a:pt x="2736" y="343"/>
                </a:lnTo>
                <a:lnTo>
                  <a:pt x="2736" y="343"/>
                </a:lnTo>
                <a:lnTo>
                  <a:pt x="2736" y="351"/>
                </a:lnTo>
                <a:lnTo>
                  <a:pt x="2737" y="352"/>
                </a:lnTo>
                <a:lnTo>
                  <a:pt x="2737" y="356"/>
                </a:lnTo>
                <a:lnTo>
                  <a:pt x="2737" y="356"/>
                </a:lnTo>
                <a:lnTo>
                  <a:pt x="2737" y="357"/>
                </a:lnTo>
                <a:lnTo>
                  <a:pt x="2738" y="363"/>
                </a:lnTo>
                <a:lnTo>
                  <a:pt x="2738" y="363"/>
                </a:lnTo>
                <a:lnTo>
                  <a:pt x="2738" y="368"/>
                </a:lnTo>
                <a:lnTo>
                  <a:pt x="2738" y="367"/>
                </a:lnTo>
                <a:lnTo>
                  <a:pt x="2739" y="372"/>
                </a:lnTo>
                <a:lnTo>
                  <a:pt x="2739" y="372"/>
                </a:lnTo>
                <a:lnTo>
                  <a:pt x="2739" y="371"/>
                </a:lnTo>
                <a:lnTo>
                  <a:pt x="2739" y="377"/>
                </a:lnTo>
                <a:lnTo>
                  <a:pt x="2740" y="378"/>
                </a:lnTo>
                <a:lnTo>
                  <a:pt x="2740" y="382"/>
                </a:lnTo>
                <a:lnTo>
                  <a:pt x="2740" y="376"/>
                </a:lnTo>
                <a:lnTo>
                  <a:pt x="2740" y="373"/>
                </a:lnTo>
                <a:lnTo>
                  <a:pt x="2740" y="226"/>
                </a:lnTo>
                <a:lnTo>
                  <a:pt x="2741" y="209"/>
                </a:lnTo>
                <a:lnTo>
                  <a:pt x="2741" y="91"/>
                </a:lnTo>
                <a:lnTo>
                  <a:pt x="2741" y="89"/>
                </a:lnTo>
                <a:lnTo>
                  <a:pt x="2742" y="164"/>
                </a:lnTo>
                <a:lnTo>
                  <a:pt x="2742" y="173"/>
                </a:lnTo>
                <a:lnTo>
                  <a:pt x="2742" y="247"/>
                </a:lnTo>
                <a:lnTo>
                  <a:pt x="2742" y="250"/>
                </a:lnTo>
                <a:lnTo>
                  <a:pt x="2743" y="271"/>
                </a:lnTo>
                <a:lnTo>
                  <a:pt x="2743" y="271"/>
                </a:lnTo>
                <a:lnTo>
                  <a:pt x="2743" y="280"/>
                </a:lnTo>
                <a:lnTo>
                  <a:pt x="2743" y="283"/>
                </a:lnTo>
                <a:lnTo>
                  <a:pt x="2744" y="296"/>
                </a:lnTo>
                <a:lnTo>
                  <a:pt x="2744" y="296"/>
                </a:lnTo>
                <a:lnTo>
                  <a:pt x="2744" y="296"/>
                </a:lnTo>
                <a:lnTo>
                  <a:pt x="2744" y="296"/>
                </a:lnTo>
                <a:lnTo>
                  <a:pt x="2744" y="283"/>
                </a:lnTo>
                <a:lnTo>
                  <a:pt x="2744" y="282"/>
                </a:lnTo>
                <a:lnTo>
                  <a:pt x="2745" y="265"/>
                </a:lnTo>
                <a:lnTo>
                  <a:pt x="2745" y="265"/>
                </a:lnTo>
                <a:lnTo>
                  <a:pt x="2745" y="264"/>
                </a:lnTo>
                <a:lnTo>
                  <a:pt x="2745" y="276"/>
                </a:lnTo>
                <a:lnTo>
                  <a:pt x="2746" y="278"/>
                </a:lnTo>
                <a:lnTo>
                  <a:pt x="2746" y="304"/>
                </a:lnTo>
                <a:lnTo>
                  <a:pt x="2746" y="306"/>
                </a:lnTo>
                <a:lnTo>
                  <a:pt x="2747" y="322"/>
                </a:lnTo>
                <a:lnTo>
                  <a:pt x="2747" y="324"/>
                </a:lnTo>
                <a:lnTo>
                  <a:pt x="2747" y="335"/>
                </a:lnTo>
                <a:lnTo>
                  <a:pt x="2747" y="335"/>
                </a:lnTo>
                <a:lnTo>
                  <a:pt x="2748" y="343"/>
                </a:lnTo>
                <a:lnTo>
                  <a:pt x="2748" y="343"/>
                </a:lnTo>
                <a:lnTo>
                  <a:pt x="2748" y="344"/>
                </a:lnTo>
                <a:lnTo>
                  <a:pt x="2748" y="350"/>
                </a:lnTo>
                <a:lnTo>
                  <a:pt x="2748" y="350"/>
                </a:lnTo>
                <a:lnTo>
                  <a:pt x="2749" y="351"/>
                </a:lnTo>
                <a:lnTo>
                  <a:pt x="2749" y="357"/>
                </a:lnTo>
                <a:lnTo>
                  <a:pt x="2749" y="357"/>
                </a:lnTo>
                <a:lnTo>
                  <a:pt x="2749" y="356"/>
                </a:lnTo>
                <a:lnTo>
                  <a:pt x="2749" y="360"/>
                </a:lnTo>
                <a:lnTo>
                  <a:pt x="2750" y="360"/>
                </a:lnTo>
                <a:lnTo>
                  <a:pt x="2750" y="364"/>
                </a:lnTo>
                <a:lnTo>
                  <a:pt x="2750" y="364"/>
                </a:lnTo>
                <a:lnTo>
                  <a:pt x="2750" y="364"/>
                </a:lnTo>
                <a:lnTo>
                  <a:pt x="2751" y="370"/>
                </a:lnTo>
                <a:lnTo>
                  <a:pt x="2751" y="370"/>
                </a:lnTo>
                <a:lnTo>
                  <a:pt x="2751" y="377"/>
                </a:lnTo>
                <a:lnTo>
                  <a:pt x="2751" y="377"/>
                </a:lnTo>
                <a:lnTo>
                  <a:pt x="2751" y="377"/>
                </a:lnTo>
                <a:lnTo>
                  <a:pt x="2752" y="341"/>
                </a:lnTo>
                <a:lnTo>
                  <a:pt x="2752" y="329"/>
                </a:lnTo>
                <a:lnTo>
                  <a:pt x="2752" y="149"/>
                </a:lnTo>
                <a:lnTo>
                  <a:pt x="2753" y="135"/>
                </a:lnTo>
                <a:lnTo>
                  <a:pt x="2753" y="90"/>
                </a:lnTo>
                <a:lnTo>
                  <a:pt x="2753" y="99"/>
                </a:lnTo>
                <a:lnTo>
                  <a:pt x="2753" y="107"/>
                </a:lnTo>
                <a:lnTo>
                  <a:pt x="2753" y="212"/>
                </a:lnTo>
                <a:lnTo>
                  <a:pt x="2754" y="219"/>
                </a:lnTo>
                <a:lnTo>
                  <a:pt x="2754" y="270"/>
                </a:lnTo>
                <a:lnTo>
                  <a:pt x="2754" y="272"/>
                </a:lnTo>
                <a:lnTo>
                  <a:pt x="2755" y="283"/>
                </a:lnTo>
                <a:lnTo>
                  <a:pt x="2755" y="283"/>
                </a:lnTo>
                <a:lnTo>
                  <a:pt x="2755" y="283"/>
                </a:lnTo>
                <a:lnTo>
                  <a:pt x="2755" y="298"/>
                </a:lnTo>
                <a:lnTo>
                  <a:pt x="2755" y="298"/>
                </a:lnTo>
                <a:lnTo>
                  <a:pt x="2755" y="300"/>
                </a:lnTo>
                <a:lnTo>
                  <a:pt x="2756" y="294"/>
                </a:lnTo>
                <a:lnTo>
                  <a:pt x="2756" y="292"/>
                </a:lnTo>
                <a:lnTo>
                  <a:pt x="2756" y="264"/>
                </a:lnTo>
                <a:lnTo>
                  <a:pt x="2756" y="262"/>
                </a:lnTo>
                <a:lnTo>
                  <a:pt x="2757" y="254"/>
                </a:lnTo>
                <a:lnTo>
                  <a:pt x="2757" y="257"/>
                </a:lnTo>
                <a:lnTo>
                  <a:pt x="2757" y="260"/>
                </a:lnTo>
                <a:lnTo>
                  <a:pt x="2757" y="287"/>
                </a:lnTo>
                <a:lnTo>
                  <a:pt x="2758" y="290"/>
                </a:lnTo>
                <a:lnTo>
                  <a:pt x="2758" y="312"/>
                </a:lnTo>
                <a:lnTo>
                  <a:pt x="2758" y="312"/>
                </a:lnTo>
                <a:lnTo>
                  <a:pt x="2758" y="325"/>
                </a:lnTo>
                <a:lnTo>
                  <a:pt x="2759" y="325"/>
                </a:lnTo>
                <a:lnTo>
                  <a:pt x="2759" y="333"/>
                </a:lnTo>
                <a:lnTo>
                  <a:pt x="2759" y="333"/>
                </a:lnTo>
                <a:lnTo>
                  <a:pt x="2760" y="340"/>
                </a:lnTo>
                <a:lnTo>
                  <a:pt x="2760" y="341"/>
                </a:lnTo>
                <a:lnTo>
                  <a:pt x="2760" y="340"/>
                </a:lnTo>
                <a:lnTo>
                  <a:pt x="2760" y="346"/>
                </a:lnTo>
                <a:lnTo>
                  <a:pt x="2760" y="346"/>
                </a:lnTo>
                <a:lnTo>
                  <a:pt x="2760" y="346"/>
                </a:lnTo>
                <a:lnTo>
                  <a:pt x="2761" y="351"/>
                </a:lnTo>
                <a:lnTo>
                  <a:pt x="2761" y="350"/>
                </a:lnTo>
                <a:lnTo>
                  <a:pt x="2761" y="351"/>
                </a:lnTo>
                <a:lnTo>
                  <a:pt x="2761" y="355"/>
                </a:lnTo>
                <a:lnTo>
                  <a:pt x="2762" y="355"/>
                </a:lnTo>
                <a:lnTo>
                  <a:pt x="2762" y="361"/>
                </a:lnTo>
                <a:lnTo>
                  <a:pt x="2762" y="362"/>
                </a:lnTo>
                <a:lnTo>
                  <a:pt x="2762" y="368"/>
                </a:lnTo>
                <a:lnTo>
                  <a:pt x="2762" y="367"/>
                </a:lnTo>
                <a:lnTo>
                  <a:pt x="2763" y="366"/>
                </a:lnTo>
                <a:lnTo>
                  <a:pt x="2763" y="276"/>
                </a:lnTo>
                <a:lnTo>
                  <a:pt x="2763" y="259"/>
                </a:lnTo>
                <a:lnTo>
                  <a:pt x="2764" y="94"/>
                </a:lnTo>
                <a:lnTo>
                  <a:pt x="2764" y="87"/>
                </a:lnTo>
                <a:lnTo>
                  <a:pt x="2764" y="75"/>
                </a:lnTo>
                <a:lnTo>
                  <a:pt x="2764" y="129"/>
                </a:lnTo>
                <a:lnTo>
                  <a:pt x="2764" y="140"/>
                </a:lnTo>
                <a:lnTo>
                  <a:pt x="2765" y="226"/>
                </a:lnTo>
                <a:lnTo>
                  <a:pt x="2765" y="231"/>
                </a:lnTo>
                <a:lnTo>
                  <a:pt x="2765" y="261"/>
                </a:lnTo>
                <a:lnTo>
                  <a:pt x="2766" y="262"/>
                </a:lnTo>
                <a:lnTo>
                  <a:pt x="2766" y="269"/>
                </a:lnTo>
                <a:lnTo>
                  <a:pt x="2766" y="270"/>
                </a:lnTo>
                <a:lnTo>
                  <a:pt x="2766" y="285"/>
                </a:lnTo>
                <a:lnTo>
                  <a:pt x="2767" y="286"/>
                </a:lnTo>
                <a:lnTo>
                  <a:pt x="2767" y="286"/>
                </a:lnTo>
                <a:lnTo>
                  <a:pt x="2767" y="276"/>
                </a:lnTo>
                <a:lnTo>
                  <a:pt x="2767" y="274"/>
                </a:lnTo>
                <a:lnTo>
                  <a:pt x="2767" y="256"/>
                </a:lnTo>
                <a:lnTo>
                  <a:pt x="2767" y="256"/>
                </a:lnTo>
                <a:lnTo>
                  <a:pt x="2767" y="255"/>
                </a:lnTo>
                <a:lnTo>
                  <a:pt x="2768" y="252"/>
                </a:lnTo>
                <a:lnTo>
                  <a:pt x="2768" y="261"/>
                </a:lnTo>
                <a:lnTo>
                  <a:pt x="2768" y="264"/>
                </a:lnTo>
                <a:lnTo>
                  <a:pt x="2769" y="290"/>
                </a:lnTo>
                <a:lnTo>
                  <a:pt x="2769" y="292"/>
                </a:lnTo>
                <a:lnTo>
                  <a:pt x="2769" y="311"/>
                </a:lnTo>
                <a:lnTo>
                  <a:pt x="2769" y="312"/>
                </a:lnTo>
                <a:lnTo>
                  <a:pt x="2770" y="324"/>
                </a:lnTo>
                <a:lnTo>
                  <a:pt x="2770" y="325"/>
                </a:lnTo>
                <a:lnTo>
                  <a:pt x="2770" y="332"/>
                </a:lnTo>
                <a:lnTo>
                  <a:pt x="2770" y="332"/>
                </a:lnTo>
                <a:lnTo>
                  <a:pt x="2770" y="333"/>
                </a:lnTo>
                <a:lnTo>
                  <a:pt x="2771" y="339"/>
                </a:lnTo>
                <a:lnTo>
                  <a:pt x="2771" y="339"/>
                </a:lnTo>
                <a:lnTo>
                  <a:pt x="2771" y="345"/>
                </a:lnTo>
                <a:lnTo>
                  <a:pt x="2772" y="346"/>
                </a:lnTo>
                <a:lnTo>
                  <a:pt x="2772" y="352"/>
                </a:lnTo>
                <a:lnTo>
                  <a:pt x="2772" y="351"/>
                </a:lnTo>
                <a:lnTo>
                  <a:pt x="2772" y="353"/>
                </a:lnTo>
                <a:lnTo>
                  <a:pt x="2772" y="352"/>
                </a:lnTo>
                <a:lnTo>
                  <a:pt x="2773" y="356"/>
                </a:lnTo>
                <a:lnTo>
                  <a:pt x="2773" y="356"/>
                </a:lnTo>
                <a:lnTo>
                  <a:pt x="2773" y="356"/>
                </a:lnTo>
                <a:lnTo>
                  <a:pt x="2773" y="361"/>
                </a:lnTo>
                <a:lnTo>
                  <a:pt x="2773" y="362"/>
                </a:lnTo>
                <a:lnTo>
                  <a:pt x="2773" y="361"/>
                </a:lnTo>
                <a:lnTo>
                  <a:pt x="2774" y="370"/>
                </a:lnTo>
                <a:lnTo>
                  <a:pt x="2774" y="370"/>
                </a:lnTo>
                <a:lnTo>
                  <a:pt x="2774" y="370"/>
                </a:lnTo>
                <a:lnTo>
                  <a:pt x="2774" y="331"/>
                </a:lnTo>
                <a:lnTo>
                  <a:pt x="2775" y="319"/>
                </a:lnTo>
                <a:lnTo>
                  <a:pt x="2775" y="141"/>
                </a:lnTo>
                <a:lnTo>
                  <a:pt x="2775" y="127"/>
                </a:lnTo>
                <a:lnTo>
                  <a:pt x="2775" y="70"/>
                </a:lnTo>
                <a:lnTo>
                  <a:pt x="2775" y="82"/>
                </a:lnTo>
                <a:lnTo>
                  <a:pt x="2776" y="90"/>
                </a:lnTo>
                <a:lnTo>
                  <a:pt x="2776" y="185"/>
                </a:lnTo>
                <a:lnTo>
                  <a:pt x="2776" y="193"/>
                </a:lnTo>
                <a:lnTo>
                  <a:pt x="2777" y="245"/>
                </a:lnTo>
                <a:lnTo>
                  <a:pt x="2777" y="247"/>
                </a:lnTo>
                <a:lnTo>
                  <a:pt x="2777" y="255"/>
                </a:lnTo>
                <a:lnTo>
                  <a:pt x="2777" y="255"/>
                </a:lnTo>
                <a:lnTo>
                  <a:pt x="2778" y="272"/>
                </a:lnTo>
                <a:lnTo>
                  <a:pt x="2778" y="273"/>
                </a:lnTo>
                <a:lnTo>
                  <a:pt x="2778" y="279"/>
                </a:lnTo>
                <a:lnTo>
                  <a:pt x="2778" y="278"/>
                </a:lnTo>
                <a:lnTo>
                  <a:pt x="2779" y="277"/>
                </a:lnTo>
                <a:lnTo>
                  <a:pt x="2779" y="262"/>
                </a:lnTo>
                <a:lnTo>
                  <a:pt x="2779" y="260"/>
                </a:lnTo>
                <a:lnTo>
                  <a:pt x="2779" y="251"/>
                </a:lnTo>
                <a:lnTo>
                  <a:pt x="2779" y="253"/>
                </a:lnTo>
                <a:lnTo>
                  <a:pt x="2780" y="253"/>
                </a:lnTo>
                <a:lnTo>
                  <a:pt x="2780" y="276"/>
                </a:lnTo>
                <a:lnTo>
                  <a:pt x="2780" y="278"/>
                </a:lnTo>
                <a:lnTo>
                  <a:pt x="2780" y="301"/>
                </a:lnTo>
                <a:lnTo>
                  <a:pt x="2781" y="303"/>
                </a:lnTo>
                <a:lnTo>
                  <a:pt x="2781" y="317"/>
                </a:lnTo>
                <a:lnTo>
                  <a:pt x="2781" y="319"/>
                </a:lnTo>
                <a:lnTo>
                  <a:pt x="2782" y="327"/>
                </a:lnTo>
                <a:lnTo>
                  <a:pt x="2782" y="327"/>
                </a:lnTo>
                <a:lnTo>
                  <a:pt x="2782" y="329"/>
                </a:lnTo>
                <a:lnTo>
                  <a:pt x="2782" y="328"/>
                </a:lnTo>
                <a:lnTo>
                  <a:pt x="2782" y="335"/>
                </a:lnTo>
                <a:lnTo>
                  <a:pt x="2782" y="336"/>
                </a:lnTo>
                <a:lnTo>
                  <a:pt x="2782" y="335"/>
                </a:lnTo>
                <a:lnTo>
                  <a:pt x="2783" y="341"/>
                </a:lnTo>
                <a:lnTo>
                  <a:pt x="2783" y="341"/>
                </a:lnTo>
                <a:lnTo>
                  <a:pt x="2783" y="347"/>
                </a:lnTo>
                <a:lnTo>
                  <a:pt x="2784" y="347"/>
                </a:lnTo>
                <a:lnTo>
                  <a:pt x="2784" y="352"/>
                </a:lnTo>
                <a:lnTo>
                  <a:pt x="2784" y="352"/>
                </a:lnTo>
                <a:lnTo>
                  <a:pt x="2784" y="352"/>
                </a:lnTo>
                <a:lnTo>
                  <a:pt x="2784" y="357"/>
                </a:lnTo>
                <a:lnTo>
                  <a:pt x="2784" y="357"/>
                </a:lnTo>
                <a:lnTo>
                  <a:pt x="2785" y="358"/>
                </a:lnTo>
                <a:lnTo>
                  <a:pt x="2785" y="364"/>
                </a:lnTo>
                <a:lnTo>
                  <a:pt x="2785" y="363"/>
                </a:lnTo>
                <a:lnTo>
                  <a:pt x="2785" y="364"/>
                </a:lnTo>
                <a:lnTo>
                  <a:pt x="2786" y="370"/>
                </a:lnTo>
                <a:lnTo>
                  <a:pt x="2786" y="370"/>
                </a:lnTo>
                <a:lnTo>
                  <a:pt x="2786" y="314"/>
                </a:lnTo>
                <a:lnTo>
                  <a:pt x="2786" y="300"/>
                </a:lnTo>
                <a:lnTo>
                  <a:pt x="2787" y="126"/>
                </a:lnTo>
                <a:lnTo>
                  <a:pt x="2787" y="114"/>
                </a:lnTo>
                <a:lnTo>
                  <a:pt x="2787" y="76"/>
                </a:lnTo>
                <a:lnTo>
                  <a:pt x="2787" y="101"/>
                </a:lnTo>
                <a:lnTo>
                  <a:pt x="2788" y="110"/>
                </a:lnTo>
                <a:lnTo>
                  <a:pt x="2788" y="208"/>
                </a:lnTo>
                <a:lnTo>
                  <a:pt x="2788" y="215"/>
                </a:lnTo>
                <a:lnTo>
                  <a:pt x="2788" y="263"/>
                </a:lnTo>
                <a:lnTo>
                  <a:pt x="2789" y="264"/>
                </a:lnTo>
                <a:lnTo>
                  <a:pt x="2789" y="269"/>
                </a:lnTo>
                <a:lnTo>
                  <a:pt x="2789" y="271"/>
                </a:lnTo>
                <a:lnTo>
                  <a:pt x="2790" y="285"/>
                </a:lnTo>
                <a:lnTo>
                  <a:pt x="2790" y="285"/>
                </a:lnTo>
                <a:lnTo>
                  <a:pt x="2790" y="286"/>
                </a:lnTo>
                <a:lnTo>
                  <a:pt x="2790" y="278"/>
                </a:lnTo>
                <a:lnTo>
                  <a:pt x="2790" y="275"/>
                </a:lnTo>
                <a:lnTo>
                  <a:pt x="2791" y="253"/>
                </a:lnTo>
                <a:lnTo>
                  <a:pt x="2791" y="251"/>
                </a:lnTo>
                <a:lnTo>
                  <a:pt x="2791" y="247"/>
                </a:lnTo>
                <a:lnTo>
                  <a:pt x="2791" y="254"/>
                </a:lnTo>
                <a:lnTo>
                  <a:pt x="2792" y="256"/>
                </a:lnTo>
                <a:lnTo>
                  <a:pt x="2792" y="284"/>
                </a:lnTo>
                <a:lnTo>
                  <a:pt x="2792" y="286"/>
                </a:lnTo>
                <a:lnTo>
                  <a:pt x="2792" y="306"/>
                </a:lnTo>
                <a:lnTo>
                  <a:pt x="2793" y="308"/>
                </a:lnTo>
                <a:lnTo>
                  <a:pt x="2793" y="318"/>
                </a:lnTo>
                <a:lnTo>
                  <a:pt x="2793" y="318"/>
                </a:lnTo>
                <a:lnTo>
                  <a:pt x="2793" y="325"/>
                </a:lnTo>
                <a:lnTo>
                  <a:pt x="2793" y="326"/>
                </a:lnTo>
                <a:lnTo>
                  <a:pt x="2794" y="326"/>
                </a:lnTo>
                <a:lnTo>
                  <a:pt x="2794" y="331"/>
                </a:lnTo>
                <a:lnTo>
                  <a:pt x="2794" y="332"/>
                </a:lnTo>
                <a:lnTo>
                  <a:pt x="2795" y="338"/>
                </a:lnTo>
                <a:lnTo>
                  <a:pt x="2795" y="338"/>
                </a:lnTo>
                <a:lnTo>
                  <a:pt x="2795" y="344"/>
                </a:lnTo>
                <a:lnTo>
                  <a:pt x="2795" y="344"/>
                </a:lnTo>
                <a:lnTo>
                  <a:pt x="2795" y="344"/>
                </a:lnTo>
                <a:lnTo>
                  <a:pt x="2796" y="348"/>
                </a:lnTo>
                <a:lnTo>
                  <a:pt x="2796" y="348"/>
                </a:lnTo>
                <a:lnTo>
                  <a:pt x="2796" y="354"/>
                </a:lnTo>
                <a:lnTo>
                  <a:pt x="2796" y="354"/>
                </a:lnTo>
                <a:lnTo>
                  <a:pt x="2797" y="361"/>
                </a:lnTo>
                <a:lnTo>
                  <a:pt x="2797" y="360"/>
                </a:lnTo>
                <a:lnTo>
                  <a:pt x="2797" y="359"/>
                </a:lnTo>
                <a:lnTo>
                  <a:pt x="2797" y="263"/>
                </a:lnTo>
                <a:lnTo>
                  <a:pt x="2798" y="247"/>
                </a:lnTo>
                <a:lnTo>
                  <a:pt x="2798" y="87"/>
                </a:lnTo>
                <a:lnTo>
                  <a:pt x="2798" y="80"/>
                </a:lnTo>
                <a:lnTo>
                  <a:pt x="2798" y="68"/>
                </a:lnTo>
                <a:lnTo>
                  <a:pt x="2799" y="125"/>
                </a:lnTo>
                <a:lnTo>
                  <a:pt x="2799" y="135"/>
                </a:lnTo>
                <a:lnTo>
                  <a:pt x="2799" y="225"/>
                </a:lnTo>
                <a:lnTo>
                  <a:pt x="2799" y="230"/>
                </a:lnTo>
                <a:lnTo>
                  <a:pt x="2800" y="261"/>
                </a:lnTo>
                <a:lnTo>
                  <a:pt x="2800" y="260"/>
                </a:lnTo>
                <a:lnTo>
                  <a:pt x="2800" y="260"/>
                </a:lnTo>
                <a:lnTo>
                  <a:pt x="2800" y="266"/>
                </a:lnTo>
                <a:lnTo>
                  <a:pt x="2801" y="268"/>
                </a:lnTo>
                <a:lnTo>
                  <a:pt x="2801" y="282"/>
                </a:lnTo>
                <a:lnTo>
                  <a:pt x="2801" y="282"/>
                </a:lnTo>
                <a:lnTo>
                  <a:pt x="2801" y="282"/>
                </a:lnTo>
                <a:lnTo>
                  <a:pt x="2801" y="283"/>
                </a:lnTo>
                <a:lnTo>
                  <a:pt x="2801" y="267"/>
                </a:lnTo>
                <a:lnTo>
                  <a:pt x="2802" y="265"/>
                </a:lnTo>
                <a:lnTo>
                  <a:pt x="2802" y="246"/>
                </a:lnTo>
                <a:lnTo>
                  <a:pt x="2802" y="246"/>
                </a:lnTo>
                <a:lnTo>
                  <a:pt x="2802" y="246"/>
                </a:lnTo>
                <a:lnTo>
                  <a:pt x="2803" y="261"/>
                </a:lnTo>
                <a:lnTo>
                  <a:pt x="2803" y="263"/>
                </a:lnTo>
                <a:lnTo>
                  <a:pt x="2803" y="291"/>
                </a:lnTo>
                <a:lnTo>
                  <a:pt x="2803" y="293"/>
                </a:lnTo>
                <a:lnTo>
                  <a:pt x="2804" y="310"/>
                </a:lnTo>
                <a:lnTo>
                  <a:pt x="2804" y="312"/>
                </a:lnTo>
                <a:lnTo>
                  <a:pt x="2804" y="322"/>
                </a:lnTo>
                <a:lnTo>
                  <a:pt x="2805" y="323"/>
                </a:lnTo>
                <a:lnTo>
                  <a:pt x="2805" y="330"/>
                </a:lnTo>
                <a:lnTo>
                  <a:pt x="2805" y="330"/>
                </a:lnTo>
                <a:lnTo>
                  <a:pt x="2805" y="337"/>
                </a:lnTo>
                <a:lnTo>
                  <a:pt x="2805" y="337"/>
                </a:lnTo>
                <a:lnTo>
                  <a:pt x="2806" y="338"/>
                </a:lnTo>
                <a:lnTo>
                  <a:pt x="2806" y="344"/>
                </a:lnTo>
                <a:lnTo>
                  <a:pt x="2806" y="344"/>
                </a:lnTo>
                <a:lnTo>
                  <a:pt x="2806" y="344"/>
                </a:lnTo>
                <a:lnTo>
                  <a:pt x="2806" y="348"/>
                </a:lnTo>
                <a:lnTo>
                  <a:pt x="2807" y="349"/>
                </a:lnTo>
                <a:lnTo>
                  <a:pt x="2807" y="353"/>
                </a:lnTo>
                <a:lnTo>
                  <a:pt x="2807" y="353"/>
                </a:lnTo>
                <a:lnTo>
                  <a:pt x="2808" y="361"/>
                </a:lnTo>
                <a:lnTo>
                  <a:pt x="2808" y="360"/>
                </a:lnTo>
                <a:lnTo>
                  <a:pt x="2808" y="366"/>
                </a:lnTo>
                <a:lnTo>
                  <a:pt x="2808" y="365"/>
                </a:lnTo>
                <a:lnTo>
                  <a:pt x="2808" y="364"/>
                </a:lnTo>
                <a:lnTo>
                  <a:pt x="2809" y="258"/>
                </a:lnTo>
                <a:lnTo>
                  <a:pt x="2809" y="239"/>
                </a:lnTo>
                <a:lnTo>
                  <a:pt x="2809" y="74"/>
                </a:lnTo>
                <a:lnTo>
                  <a:pt x="2810" y="67"/>
                </a:lnTo>
                <a:lnTo>
                  <a:pt x="2810" y="58"/>
                </a:lnTo>
                <a:lnTo>
                  <a:pt x="2810" y="123"/>
                </a:lnTo>
                <a:lnTo>
                  <a:pt x="2810" y="133"/>
                </a:lnTo>
                <a:lnTo>
                  <a:pt x="2810" y="221"/>
                </a:lnTo>
                <a:lnTo>
                  <a:pt x="2811" y="225"/>
                </a:lnTo>
                <a:lnTo>
                  <a:pt x="2811" y="248"/>
                </a:lnTo>
                <a:lnTo>
                  <a:pt x="2811" y="247"/>
                </a:lnTo>
                <a:lnTo>
                  <a:pt x="2812" y="255"/>
                </a:lnTo>
                <a:lnTo>
                  <a:pt x="2812" y="256"/>
                </a:lnTo>
                <a:lnTo>
                  <a:pt x="2812" y="273"/>
                </a:lnTo>
                <a:lnTo>
                  <a:pt x="2812" y="275"/>
                </a:lnTo>
                <a:lnTo>
                  <a:pt x="2812" y="277"/>
                </a:lnTo>
                <a:lnTo>
                  <a:pt x="2813" y="271"/>
                </a:lnTo>
                <a:lnTo>
                  <a:pt x="2813" y="271"/>
                </a:lnTo>
                <a:lnTo>
                  <a:pt x="2813" y="254"/>
                </a:lnTo>
                <a:lnTo>
                  <a:pt x="2814" y="251"/>
                </a:lnTo>
                <a:lnTo>
                  <a:pt x="2814" y="251"/>
                </a:lnTo>
                <a:lnTo>
                  <a:pt x="2814" y="256"/>
                </a:lnTo>
                <a:lnTo>
                  <a:pt x="2814" y="258"/>
                </a:lnTo>
                <a:lnTo>
                  <a:pt x="2814" y="284"/>
                </a:lnTo>
                <a:lnTo>
                  <a:pt x="2815" y="287"/>
                </a:lnTo>
                <a:lnTo>
                  <a:pt x="2815" y="307"/>
                </a:lnTo>
                <a:lnTo>
                  <a:pt x="2815" y="308"/>
                </a:lnTo>
                <a:lnTo>
                  <a:pt x="2816" y="322"/>
                </a:lnTo>
                <a:lnTo>
                  <a:pt x="2816" y="322"/>
                </a:lnTo>
                <a:lnTo>
                  <a:pt x="2816" y="331"/>
                </a:lnTo>
                <a:lnTo>
                  <a:pt x="2816" y="331"/>
                </a:lnTo>
                <a:lnTo>
                  <a:pt x="2817" y="337"/>
                </a:lnTo>
                <a:lnTo>
                  <a:pt x="2817" y="338"/>
                </a:lnTo>
                <a:lnTo>
                  <a:pt x="2817" y="344"/>
                </a:lnTo>
                <a:lnTo>
                  <a:pt x="2817" y="345"/>
                </a:lnTo>
                <a:lnTo>
                  <a:pt x="2817" y="344"/>
                </a:lnTo>
                <a:lnTo>
                  <a:pt x="2818" y="350"/>
                </a:lnTo>
                <a:lnTo>
                  <a:pt x="2818" y="349"/>
                </a:lnTo>
                <a:lnTo>
                  <a:pt x="2818" y="350"/>
                </a:lnTo>
                <a:lnTo>
                  <a:pt x="2818" y="355"/>
                </a:lnTo>
                <a:lnTo>
                  <a:pt x="2818" y="355"/>
                </a:lnTo>
                <a:lnTo>
                  <a:pt x="2819" y="355"/>
                </a:lnTo>
                <a:lnTo>
                  <a:pt x="2819" y="359"/>
                </a:lnTo>
                <a:lnTo>
                  <a:pt x="2819" y="360"/>
                </a:lnTo>
                <a:lnTo>
                  <a:pt x="2819" y="366"/>
                </a:lnTo>
                <a:lnTo>
                  <a:pt x="2819" y="367"/>
                </a:lnTo>
                <a:lnTo>
                  <a:pt x="2820" y="372"/>
                </a:lnTo>
                <a:lnTo>
                  <a:pt x="2820" y="370"/>
                </a:lnTo>
                <a:lnTo>
                  <a:pt x="2820" y="368"/>
                </a:lnTo>
                <a:lnTo>
                  <a:pt x="2821" y="253"/>
                </a:lnTo>
                <a:lnTo>
                  <a:pt x="2821" y="236"/>
                </a:lnTo>
                <a:lnTo>
                  <a:pt x="2821" y="84"/>
                </a:lnTo>
                <a:lnTo>
                  <a:pt x="2821" y="79"/>
                </a:lnTo>
                <a:lnTo>
                  <a:pt x="2821" y="73"/>
                </a:lnTo>
                <a:lnTo>
                  <a:pt x="2822" y="138"/>
                </a:lnTo>
                <a:lnTo>
                  <a:pt x="2822" y="148"/>
                </a:lnTo>
                <a:lnTo>
                  <a:pt x="2822" y="230"/>
                </a:lnTo>
                <a:lnTo>
                  <a:pt x="2822" y="235"/>
                </a:lnTo>
                <a:lnTo>
                  <a:pt x="2823" y="262"/>
                </a:lnTo>
                <a:lnTo>
                  <a:pt x="2823" y="262"/>
                </a:lnTo>
                <a:lnTo>
                  <a:pt x="2823" y="262"/>
                </a:lnTo>
                <a:lnTo>
                  <a:pt x="2823" y="269"/>
                </a:lnTo>
                <a:lnTo>
                  <a:pt x="2824" y="270"/>
                </a:lnTo>
                <a:lnTo>
                  <a:pt x="2824" y="286"/>
                </a:lnTo>
                <a:lnTo>
                  <a:pt x="2824" y="286"/>
                </a:lnTo>
                <a:lnTo>
                  <a:pt x="2825" y="275"/>
                </a:lnTo>
                <a:lnTo>
                  <a:pt x="2825" y="273"/>
                </a:lnTo>
                <a:lnTo>
                  <a:pt x="2825" y="255"/>
                </a:lnTo>
                <a:lnTo>
                  <a:pt x="2825" y="253"/>
                </a:lnTo>
                <a:lnTo>
                  <a:pt x="2825" y="252"/>
                </a:lnTo>
                <a:lnTo>
                  <a:pt x="2826" y="265"/>
                </a:lnTo>
                <a:lnTo>
                  <a:pt x="2826" y="268"/>
                </a:lnTo>
                <a:lnTo>
                  <a:pt x="2826" y="294"/>
                </a:lnTo>
                <a:lnTo>
                  <a:pt x="2827" y="296"/>
                </a:lnTo>
                <a:lnTo>
                  <a:pt x="2827" y="314"/>
                </a:lnTo>
                <a:lnTo>
                  <a:pt x="2827" y="314"/>
                </a:lnTo>
                <a:lnTo>
                  <a:pt x="2827" y="325"/>
                </a:lnTo>
                <a:lnTo>
                  <a:pt x="2828" y="326"/>
                </a:lnTo>
                <a:lnTo>
                  <a:pt x="2828" y="334"/>
                </a:lnTo>
                <a:lnTo>
                  <a:pt x="2828" y="334"/>
                </a:lnTo>
                <a:lnTo>
                  <a:pt x="2829" y="340"/>
                </a:lnTo>
                <a:lnTo>
                  <a:pt x="2829" y="341"/>
                </a:lnTo>
                <a:lnTo>
                  <a:pt x="2829" y="346"/>
                </a:lnTo>
                <a:lnTo>
                  <a:pt x="2829" y="346"/>
                </a:lnTo>
                <a:lnTo>
                  <a:pt x="2829" y="347"/>
                </a:lnTo>
                <a:lnTo>
                  <a:pt x="2830" y="351"/>
                </a:lnTo>
                <a:lnTo>
                  <a:pt x="2830" y="352"/>
                </a:lnTo>
                <a:lnTo>
                  <a:pt x="2830" y="352"/>
                </a:lnTo>
                <a:lnTo>
                  <a:pt x="2830" y="356"/>
                </a:lnTo>
                <a:lnTo>
                  <a:pt x="2830" y="357"/>
                </a:lnTo>
                <a:lnTo>
                  <a:pt x="2831" y="360"/>
                </a:lnTo>
                <a:lnTo>
                  <a:pt x="2831" y="360"/>
                </a:lnTo>
                <a:lnTo>
                  <a:pt x="2831" y="362"/>
                </a:lnTo>
                <a:lnTo>
                  <a:pt x="2831" y="369"/>
                </a:lnTo>
                <a:lnTo>
                  <a:pt x="2832" y="369"/>
                </a:lnTo>
                <a:lnTo>
                  <a:pt x="2832" y="370"/>
                </a:lnTo>
                <a:lnTo>
                  <a:pt x="2832" y="319"/>
                </a:lnTo>
                <a:lnTo>
                  <a:pt x="2832" y="306"/>
                </a:lnTo>
                <a:lnTo>
                  <a:pt x="2832" y="130"/>
                </a:lnTo>
                <a:lnTo>
                  <a:pt x="2833" y="119"/>
                </a:lnTo>
                <a:lnTo>
                  <a:pt x="2833" y="79"/>
                </a:lnTo>
                <a:lnTo>
                  <a:pt x="2833" y="102"/>
                </a:lnTo>
                <a:lnTo>
                  <a:pt x="2833" y="112"/>
                </a:lnTo>
                <a:lnTo>
                  <a:pt x="2834" y="216"/>
                </a:lnTo>
                <a:lnTo>
                  <a:pt x="2834" y="226"/>
                </a:lnTo>
                <a:lnTo>
                  <a:pt x="2834" y="275"/>
                </a:lnTo>
                <a:lnTo>
                  <a:pt x="2834" y="277"/>
                </a:lnTo>
                <a:lnTo>
                  <a:pt x="2835" y="286"/>
                </a:lnTo>
                <a:lnTo>
                  <a:pt x="2835" y="287"/>
                </a:lnTo>
                <a:lnTo>
                  <a:pt x="2835" y="298"/>
                </a:lnTo>
                <a:lnTo>
                  <a:pt x="2836" y="298"/>
                </a:lnTo>
                <a:lnTo>
                  <a:pt x="2836" y="298"/>
                </a:lnTo>
                <a:lnTo>
                  <a:pt x="2836" y="281"/>
                </a:lnTo>
                <a:lnTo>
                  <a:pt x="2836" y="279"/>
                </a:lnTo>
                <a:lnTo>
                  <a:pt x="2836" y="254"/>
                </a:lnTo>
                <a:lnTo>
                  <a:pt x="2837" y="253"/>
                </a:lnTo>
                <a:lnTo>
                  <a:pt x="2837" y="251"/>
                </a:lnTo>
                <a:lnTo>
                  <a:pt x="2837" y="261"/>
                </a:lnTo>
                <a:lnTo>
                  <a:pt x="2837" y="265"/>
                </a:lnTo>
                <a:lnTo>
                  <a:pt x="2838" y="294"/>
                </a:lnTo>
                <a:lnTo>
                  <a:pt x="2838" y="295"/>
                </a:lnTo>
                <a:lnTo>
                  <a:pt x="2838" y="316"/>
                </a:lnTo>
                <a:lnTo>
                  <a:pt x="2838" y="318"/>
                </a:lnTo>
                <a:lnTo>
                  <a:pt x="2839" y="330"/>
                </a:lnTo>
                <a:lnTo>
                  <a:pt x="2839" y="330"/>
                </a:lnTo>
                <a:lnTo>
                  <a:pt x="2839" y="336"/>
                </a:lnTo>
                <a:lnTo>
                  <a:pt x="2840" y="337"/>
                </a:lnTo>
                <a:lnTo>
                  <a:pt x="2840" y="343"/>
                </a:lnTo>
                <a:lnTo>
                  <a:pt x="2840" y="343"/>
                </a:lnTo>
                <a:lnTo>
                  <a:pt x="2840" y="350"/>
                </a:lnTo>
                <a:lnTo>
                  <a:pt x="2841" y="350"/>
                </a:lnTo>
                <a:lnTo>
                  <a:pt x="2841" y="355"/>
                </a:lnTo>
                <a:lnTo>
                  <a:pt x="2841" y="355"/>
                </a:lnTo>
                <a:lnTo>
                  <a:pt x="2841" y="357"/>
                </a:lnTo>
                <a:lnTo>
                  <a:pt x="2841" y="356"/>
                </a:lnTo>
                <a:lnTo>
                  <a:pt x="2842" y="360"/>
                </a:lnTo>
                <a:lnTo>
                  <a:pt x="2842" y="359"/>
                </a:lnTo>
                <a:lnTo>
                  <a:pt x="2842" y="360"/>
                </a:lnTo>
                <a:lnTo>
                  <a:pt x="2842" y="366"/>
                </a:lnTo>
                <a:lnTo>
                  <a:pt x="2842" y="366"/>
                </a:lnTo>
                <a:lnTo>
                  <a:pt x="2843" y="372"/>
                </a:lnTo>
                <a:lnTo>
                  <a:pt x="2843" y="371"/>
                </a:lnTo>
                <a:lnTo>
                  <a:pt x="2843" y="287"/>
                </a:lnTo>
                <a:lnTo>
                  <a:pt x="2843" y="270"/>
                </a:lnTo>
                <a:lnTo>
                  <a:pt x="2844" y="101"/>
                </a:lnTo>
                <a:lnTo>
                  <a:pt x="2844" y="92"/>
                </a:lnTo>
                <a:lnTo>
                  <a:pt x="2844" y="69"/>
                </a:lnTo>
                <a:lnTo>
                  <a:pt x="2844" y="111"/>
                </a:lnTo>
                <a:lnTo>
                  <a:pt x="2845" y="122"/>
                </a:lnTo>
                <a:lnTo>
                  <a:pt x="2845" y="221"/>
                </a:lnTo>
                <a:lnTo>
                  <a:pt x="2845" y="227"/>
                </a:lnTo>
                <a:lnTo>
                  <a:pt x="2845" y="257"/>
                </a:lnTo>
                <a:lnTo>
                  <a:pt x="2845" y="259"/>
                </a:lnTo>
                <a:lnTo>
                  <a:pt x="2846" y="263"/>
                </a:lnTo>
                <a:lnTo>
                  <a:pt x="2846" y="265"/>
                </a:lnTo>
                <a:lnTo>
                  <a:pt x="2847" y="281"/>
                </a:lnTo>
                <a:lnTo>
                  <a:pt x="2847" y="282"/>
                </a:lnTo>
                <a:lnTo>
                  <a:pt x="2847" y="283"/>
                </a:lnTo>
                <a:lnTo>
                  <a:pt x="2847" y="277"/>
                </a:lnTo>
                <a:lnTo>
                  <a:pt x="2847" y="275"/>
                </a:lnTo>
                <a:lnTo>
                  <a:pt x="2848" y="257"/>
                </a:lnTo>
                <a:lnTo>
                  <a:pt x="2848" y="257"/>
                </a:lnTo>
                <a:lnTo>
                  <a:pt x="2848" y="254"/>
                </a:lnTo>
                <a:lnTo>
                  <a:pt x="2848" y="261"/>
                </a:lnTo>
                <a:lnTo>
                  <a:pt x="2848" y="262"/>
                </a:lnTo>
                <a:lnTo>
                  <a:pt x="2849" y="288"/>
                </a:lnTo>
                <a:lnTo>
                  <a:pt x="2849" y="290"/>
                </a:lnTo>
                <a:lnTo>
                  <a:pt x="2849" y="312"/>
                </a:lnTo>
                <a:lnTo>
                  <a:pt x="2850" y="313"/>
                </a:lnTo>
                <a:lnTo>
                  <a:pt x="2850" y="326"/>
                </a:lnTo>
                <a:lnTo>
                  <a:pt x="2850" y="327"/>
                </a:lnTo>
                <a:lnTo>
                  <a:pt x="2851" y="335"/>
                </a:lnTo>
                <a:lnTo>
                  <a:pt x="2851" y="336"/>
                </a:lnTo>
                <a:lnTo>
                  <a:pt x="2851" y="342"/>
                </a:lnTo>
                <a:lnTo>
                  <a:pt x="2851" y="342"/>
                </a:lnTo>
                <a:lnTo>
                  <a:pt x="2852" y="349"/>
                </a:lnTo>
                <a:lnTo>
                  <a:pt x="2852" y="349"/>
                </a:lnTo>
                <a:lnTo>
                  <a:pt x="2852" y="355"/>
                </a:lnTo>
                <a:lnTo>
                  <a:pt x="2852" y="354"/>
                </a:lnTo>
                <a:lnTo>
                  <a:pt x="2853" y="353"/>
                </a:lnTo>
                <a:lnTo>
                  <a:pt x="2853" y="357"/>
                </a:lnTo>
                <a:lnTo>
                  <a:pt x="2853" y="357"/>
                </a:lnTo>
                <a:lnTo>
                  <a:pt x="2853" y="359"/>
                </a:lnTo>
                <a:lnTo>
                  <a:pt x="2853" y="358"/>
                </a:lnTo>
                <a:lnTo>
                  <a:pt x="2853" y="364"/>
                </a:lnTo>
                <a:lnTo>
                  <a:pt x="2854" y="365"/>
                </a:lnTo>
                <a:lnTo>
                  <a:pt x="2854" y="371"/>
                </a:lnTo>
                <a:lnTo>
                  <a:pt x="2854" y="371"/>
                </a:lnTo>
                <a:lnTo>
                  <a:pt x="2854" y="372"/>
                </a:lnTo>
                <a:lnTo>
                  <a:pt x="2855" y="311"/>
                </a:lnTo>
                <a:lnTo>
                  <a:pt x="2855" y="296"/>
                </a:lnTo>
                <a:lnTo>
                  <a:pt x="2855" y="120"/>
                </a:lnTo>
                <a:lnTo>
                  <a:pt x="2855" y="107"/>
                </a:lnTo>
                <a:lnTo>
                  <a:pt x="2856" y="70"/>
                </a:lnTo>
                <a:lnTo>
                  <a:pt x="2856" y="97"/>
                </a:lnTo>
                <a:lnTo>
                  <a:pt x="2856" y="107"/>
                </a:lnTo>
                <a:lnTo>
                  <a:pt x="2856" y="214"/>
                </a:lnTo>
                <a:lnTo>
                  <a:pt x="2856" y="221"/>
                </a:lnTo>
                <a:lnTo>
                  <a:pt x="2857" y="259"/>
                </a:lnTo>
                <a:lnTo>
                  <a:pt x="2857" y="259"/>
                </a:lnTo>
                <a:lnTo>
                  <a:pt x="2857" y="266"/>
                </a:lnTo>
                <a:lnTo>
                  <a:pt x="2858" y="268"/>
                </a:lnTo>
                <a:lnTo>
                  <a:pt x="2858" y="285"/>
                </a:lnTo>
                <a:lnTo>
                  <a:pt x="2858" y="286"/>
                </a:lnTo>
                <a:lnTo>
                  <a:pt x="2858" y="289"/>
                </a:lnTo>
                <a:lnTo>
                  <a:pt x="2858" y="285"/>
                </a:lnTo>
                <a:lnTo>
                  <a:pt x="2859" y="283"/>
                </a:lnTo>
                <a:lnTo>
                  <a:pt x="2859" y="262"/>
                </a:lnTo>
                <a:lnTo>
                  <a:pt x="2859" y="259"/>
                </a:lnTo>
                <a:lnTo>
                  <a:pt x="2859" y="255"/>
                </a:lnTo>
                <a:lnTo>
                  <a:pt x="2860" y="258"/>
                </a:lnTo>
                <a:lnTo>
                  <a:pt x="2860" y="259"/>
                </a:lnTo>
                <a:lnTo>
                  <a:pt x="2860" y="287"/>
                </a:lnTo>
                <a:lnTo>
                  <a:pt x="2860" y="289"/>
                </a:lnTo>
                <a:lnTo>
                  <a:pt x="2861" y="312"/>
                </a:lnTo>
                <a:lnTo>
                  <a:pt x="2861" y="315"/>
                </a:lnTo>
                <a:lnTo>
                  <a:pt x="2861" y="328"/>
                </a:lnTo>
                <a:lnTo>
                  <a:pt x="2862" y="328"/>
                </a:lnTo>
                <a:lnTo>
                  <a:pt x="2862" y="337"/>
                </a:lnTo>
                <a:lnTo>
                  <a:pt x="2862" y="337"/>
                </a:lnTo>
                <a:lnTo>
                  <a:pt x="2862" y="344"/>
                </a:lnTo>
                <a:lnTo>
                  <a:pt x="2863" y="344"/>
                </a:lnTo>
                <a:lnTo>
                  <a:pt x="2863" y="350"/>
                </a:lnTo>
                <a:lnTo>
                  <a:pt x="2863" y="350"/>
                </a:lnTo>
                <a:lnTo>
                  <a:pt x="2864" y="352"/>
                </a:lnTo>
                <a:lnTo>
                  <a:pt x="2864" y="352"/>
                </a:lnTo>
                <a:lnTo>
                  <a:pt x="2864" y="353"/>
                </a:lnTo>
                <a:lnTo>
                  <a:pt x="2864" y="358"/>
                </a:lnTo>
                <a:lnTo>
                  <a:pt x="2864" y="359"/>
                </a:lnTo>
                <a:lnTo>
                  <a:pt x="2865" y="365"/>
                </a:lnTo>
                <a:lnTo>
                  <a:pt x="2865" y="366"/>
                </a:lnTo>
                <a:lnTo>
                  <a:pt x="2865" y="369"/>
                </a:lnTo>
                <a:lnTo>
                  <a:pt x="2865" y="361"/>
                </a:lnTo>
                <a:lnTo>
                  <a:pt x="2866" y="357"/>
                </a:lnTo>
                <a:lnTo>
                  <a:pt x="2866" y="232"/>
                </a:lnTo>
                <a:lnTo>
                  <a:pt x="2866" y="215"/>
                </a:lnTo>
                <a:lnTo>
                  <a:pt x="2866" y="83"/>
                </a:lnTo>
                <a:lnTo>
                  <a:pt x="2867" y="79"/>
                </a:lnTo>
                <a:lnTo>
                  <a:pt x="2867" y="79"/>
                </a:lnTo>
                <a:lnTo>
                  <a:pt x="2867" y="164"/>
                </a:lnTo>
                <a:lnTo>
                  <a:pt x="2867" y="174"/>
                </a:lnTo>
                <a:lnTo>
                  <a:pt x="2868" y="260"/>
                </a:lnTo>
                <a:lnTo>
                  <a:pt x="2868" y="263"/>
                </a:lnTo>
                <a:lnTo>
                  <a:pt x="2868" y="281"/>
                </a:lnTo>
                <a:lnTo>
                  <a:pt x="2868" y="281"/>
                </a:lnTo>
                <a:lnTo>
                  <a:pt x="2868" y="282"/>
                </a:lnTo>
                <a:lnTo>
                  <a:pt x="2869" y="291"/>
                </a:lnTo>
                <a:lnTo>
                  <a:pt x="2869" y="291"/>
                </a:lnTo>
                <a:lnTo>
                  <a:pt x="2869" y="295"/>
                </a:lnTo>
                <a:lnTo>
                  <a:pt x="2869" y="292"/>
                </a:lnTo>
                <a:lnTo>
                  <a:pt x="2869" y="290"/>
                </a:lnTo>
                <a:lnTo>
                  <a:pt x="2870" y="265"/>
                </a:lnTo>
                <a:lnTo>
                  <a:pt x="2870" y="262"/>
                </a:lnTo>
                <a:lnTo>
                  <a:pt x="2870" y="249"/>
                </a:lnTo>
                <a:lnTo>
                  <a:pt x="2870" y="250"/>
                </a:lnTo>
                <a:lnTo>
                  <a:pt x="2871" y="251"/>
                </a:lnTo>
                <a:lnTo>
                  <a:pt x="2871" y="279"/>
                </a:lnTo>
                <a:lnTo>
                  <a:pt x="2871" y="281"/>
                </a:lnTo>
                <a:lnTo>
                  <a:pt x="2871" y="305"/>
                </a:lnTo>
                <a:lnTo>
                  <a:pt x="2871" y="306"/>
                </a:lnTo>
                <a:lnTo>
                  <a:pt x="2872" y="322"/>
                </a:lnTo>
                <a:lnTo>
                  <a:pt x="2872" y="322"/>
                </a:lnTo>
                <a:lnTo>
                  <a:pt x="2873" y="331"/>
                </a:lnTo>
                <a:lnTo>
                  <a:pt x="2873" y="331"/>
                </a:lnTo>
                <a:lnTo>
                  <a:pt x="2873" y="337"/>
                </a:lnTo>
                <a:lnTo>
                  <a:pt x="2873" y="338"/>
                </a:lnTo>
                <a:lnTo>
                  <a:pt x="2874" y="344"/>
                </a:lnTo>
                <a:lnTo>
                  <a:pt x="2874" y="344"/>
                </a:lnTo>
                <a:lnTo>
                  <a:pt x="2874" y="343"/>
                </a:lnTo>
                <a:lnTo>
                  <a:pt x="2874" y="346"/>
                </a:lnTo>
                <a:lnTo>
                  <a:pt x="2874" y="346"/>
                </a:lnTo>
                <a:lnTo>
                  <a:pt x="2874" y="346"/>
                </a:lnTo>
                <a:lnTo>
                  <a:pt x="2875" y="353"/>
                </a:lnTo>
                <a:lnTo>
                  <a:pt x="2875" y="354"/>
                </a:lnTo>
                <a:lnTo>
                  <a:pt x="2875" y="362"/>
                </a:lnTo>
                <a:lnTo>
                  <a:pt x="2876" y="363"/>
                </a:lnTo>
                <a:lnTo>
                  <a:pt x="2876" y="364"/>
                </a:lnTo>
                <a:lnTo>
                  <a:pt x="2876" y="339"/>
                </a:lnTo>
                <a:lnTo>
                  <a:pt x="2876" y="329"/>
                </a:lnTo>
                <a:lnTo>
                  <a:pt x="2877" y="157"/>
                </a:lnTo>
                <a:lnTo>
                  <a:pt x="2877" y="143"/>
                </a:lnTo>
                <a:lnTo>
                  <a:pt x="2877" y="64"/>
                </a:lnTo>
                <a:lnTo>
                  <a:pt x="2877" y="67"/>
                </a:lnTo>
                <a:lnTo>
                  <a:pt x="2877" y="71"/>
                </a:lnTo>
                <a:lnTo>
                  <a:pt x="2878" y="177"/>
                </a:lnTo>
                <a:lnTo>
                  <a:pt x="2878" y="187"/>
                </a:lnTo>
                <a:lnTo>
                  <a:pt x="2878" y="245"/>
                </a:lnTo>
                <a:lnTo>
                  <a:pt x="2879" y="250"/>
                </a:lnTo>
                <a:lnTo>
                  <a:pt x="2879" y="256"/>
                </a:lnTo>
                <a:lnTo>
                  <a:pt x="2879" y="256"/>
                </a:lnTo>
                <a:lnTo>
                  <a:pt x="2879" y="274"/>
                </a:lnTo>
                <a:lnTo>
                  <a:pt x="2880" y="274"/>
                </a:lnTo>
                <a:lnTo>
                  <a:pt x="2880" y="281"/>
                </a:lnTo>
                <a:lnTo>
                  <a:pt x="2880" y="279"/>
                </a:lnTo>
                <a:lnTo>
                  <a:pt x="2880" y="277"/>
                </a:lnTo>
                <a:lnTo>
                  <a:pt x="2880" y="258"/>
                </a:lnTo>
                <a:lnTo>
                  <a:pt x="2881" y="256"/>
                </a:lnTo>
                <a:lnTo>
                  <a:pt x="2881" y="249"/>
                </a:lnTo>
                <a:lnTo>
                  <a:pt x="2881" y="250"/>
                </a:lnTo>
                <a:lnTo>
                  <a:pt x="2881" y="252"/>
                </a:lnTo>
                <a:lnTo>
                  <a:pt x="2882" y="277"/>
                </a:lnTo>
                <a:lnTo>
                  <a:pt x="2882" y="280"/>
                </a:lnTo>
                <a:lnTo>
                  <a:pt x="2882" y="302"/>
                </a:lnTo>
                <a:lnTo>
                  <a:pt x="2882" y="304"/>
                </a:lnTo>
                <a:lnTo>
                  <a:pt x="2883" y="318"/>
                </a:lnTo>
                <a:lnTo>
                  <a:pt x="2883" y="319"/>
                </a:lnTo>
                <a:lnTo>
                  <a:pt x="2883" y="329"/>
                </a:lnTo>
                <a:lnTo>
                  <a:pt x="2884" y="329"/>
                </a:lnTo>
                <a:lnTo>
                  <a:pt x="2884" y="328"/>
                </a:lnTo>
                <a:lnTo>
                  <a:pt x="2884" y="336"/>
                </a:lnTo>
                <a:lnTo>
                  <a:pt x="2884" y="337"/>
                </a:lnTo>
                <a:lnTo>
                  <a:pt x="2884" y="342"/>
                </a:lnTo>
                <a:lnTo>
                  <a:pt x="2885" y="344"/>
                </a:lnTo>
                <a:lnTo>
                  <a:pt x="2885" y="343"/>
                </a:lnTo>
                <a:lnTo>
                  <a:pt x="2885" y="348"/>
                </a:lnTo>
                <a:lnTo>
                  <a:pt x="2885" y="349"/>
                </a:lnTo>
                <a:lnTo>
                  <a:pt x="2886" y="352"/>
                </a:lnTo>
                <a:lnTo>
                  <a:pt x="2886" y="351"/>
                </a:lnTo>
                <a:lnTo>
                  <a:pt x="2886" y="352"/>
                </a:lnTo>
                <a:lnTo>
                  <a:pt x="2886" y="358"/>
                </a:lnTo>
                <a:lnTo>
                  <a:pt x="2886" y="359"/>
                </a:lnTo>
                <a:lnTo>
                  <a:pt x="2887" y="367"/>
                </a:lnTo>
                <a:lnTo>
                  <a:pt x="2887" y="367"/>
                </a:lnTo>
                <a:lnTo>
                  <a:pt x="2887" y="314"/>
                </a:lnTo>
                <a:lnTo>
                  <a:pt x="2888" y="299"/>
                </a:lnTo>
                <a:lnTo>
                  <a:pt x="2888" y="111"/>
                </a:lnTo>
                <a:lnTo>
                  <a:pt x="2888" y="98"/>
                </a:lnTo>
                <a:lnTo>
                  <a:pt x="2888" y="58"/>
                </a:lnTo>
                <a:lnTo>
                  <a:pt x="2888" y="88"/>
                </a:lnTo>
                <a:lnTo>
                  <a:pt x="2889" y="97"/>
                </a:lnTo>
                <a:lnTo>
                  <a:pt x="2889" y="194"/>
                </a:lnTo>
                <a:lnTo>
                  <a:pt x="2889" y="201"/>
                </a:lnTo>
                <a:lnTo>
                  <a:pt x="2890" y="242"/>
                </a:lnTo>
                <a:lnTo>
                  <a:pt x="2890" y="244"/>
                </a:lnTo>
                <a:lnTo>
                  <a:pt x="2890" y="250"/>
                </a:lnTo>
                <a:lnTo>
                  <a:pt x="2890" y="250"/>
                </a:lnTo>
                <a:lnTo>
                  <a:pt x="2891" y="270"/>
                </a:lnTo>
                <a:lnTo>
                  <a:pt x="2891" y="272"/>
                </a:lnTo>
                <a:lnTo>
                  <a:pt x="2891" y="277"/>
                </a:lnTo>
                <a:lnTo>
                  <a:pt x="2891" y="274"/>
                </a:lnTo>
                <a:lnTo>
                  <a:pt x="2892" y="274"/>
                </a:lnTo>
                <a:lnTo>
                  <a:pt x="2892" y="258"/>
                </a:lnTo>
                <a:lnTo>
                  <a:pt x="2892" y="256"/>
                </a:lnTo>
                <a:lnTo>
                  <a:pt x="2892" y="249"/>
                </a:lnTo>
                <a:lnTo>
                  <a:pt x="2892" y="252"/>
                </a:lnTo>
                <a:lnTo>
                  <a:pt x="2893" y="253"/>
                </a:lnTo>
                <a:lnTo>
                  <a:pt x="2893" y="278"/>
                </a:lnTo>
                <a:lnTo>
                  <a:pt x="2893" y="280"/>
                </a:lnTo>
                <a:lnTo>
                  <a:pt x="2893" y="305"/>
                </a:lnTo>
                <a:lnTo>
                  <a:pt x="2894" y="306"/>
                </a:lnTo>
                <a:lnTo>
                  <a:pt x="2894" y="322"/>
                </a:lnTo>
                <a:lnTo>
                  <a:pt x="2894" y="322"/>
                </a:lnTo>
                <a:lnTo>
                  <a:pt x="2895" y="331"/>
                </a:lnTo>
                <a:lnTo>
                  <a:pt x="2895" y="331"/>
                </a:lnTo>
                <a:lnTo>
                  <a:pt x="2895" y="337"/>
                </a:lnTo>
                <a:lnTo>
                  <a:pt x="2895" y="337"/>
                </a:lnTo>
                <a:lnTo>
                  <a:pt x="2896" y="344"/>
                </a:lnTo>
                <a:lnTo>
                  <a:pt x="2896" y="344"/>
                </a:lnTo>
                <a:lnTo>
                  <a:pt x="2896" y="350"/>
                </a:lnTo>
                <a:lnTo>
                  <a:pt x="2896" y="350"/>
                </a:lnTo>
                <a:lnTo>
                  <a:pt x="2897" y="350"/>
                </a:lnTo>
                <a:lnTo>
                  <a:pt x="2897" y="353"/>
                </a:lnTo>
                <a:lnTo>
                  <a:pt x="2897" y="353"/>
                </a:lnTo>
                <a:lnTo>
                  <a:pt x="2897" y="354"/>
                </a:lnTo>
                <a:lnTo>
                  <a:pt x="2897" y="353"/>
                </a:lnTo>
                <a:lnTo>
                  <a:pt x="2897" y="358"/>
                </a:lnTo>
                <a:lnTo>
                  <a:pt x="2897" y="359"/>
                </a:lnTo>
                <a:lnTo>
                  <a:pt x="2898" y="366"/>
                </a:lnTo>
                <a:lnTo>
                  <a:pt x="2898" y="368"/>
                </a:lnTo>
                <a:lnTo>
                  <a:pt x="2898" y="369"/>
                </a:lnTo>
                <a:lnTo>
                  <a:pt x="2899" y="357"/>
                </a:lnTo>
                <a:lnTo>
                  <a:pt x="2899" y="351"/>
                </a:lnTo>
                <a:lnTo>
                  <a:pt x="2899" y="193"/>
                </a:lnTo>
                <a:lnTo>
                  <a:pt x="2899" y="176"/>
                </a:lnTo>
                <a:lnTo>
                  <a:pt x="2900" y="73"/>
                </a:lnTo>
                <a:lnTo>
                  <a:pt x="2900" y="74"/>
                </a:lnTo>
                <a:lnTo>
                  <a:pt x="2900" y="168"/>
                </a:lnTo>
                <a:lnTo>
                  <a:pt x="2900" y="177"/>
                </a:lnTo>
                <a:lnTo>
                  <a:pt x="2901" y="251"/>
                </a:lnTo>
                <a:lnTo>
                  <a:pt x="2901" y="256"/>
                </a:lnTo>
                <a:lnTo>
                  <a:pt x="2901" y="268"/>
                </a:lnTo>
                <a:lnTo>
                  <a:pt x="2901" y="268"/>
                </a:lnTo>
                <a:lnTo>
                  <a:pt x="2902" y="268"/>
                </a:lnTo>
                <a:lnTo>
                  <a:pt x="2902" y="281"/>
                </a:lnTo>
                <a:lnTo>
                  <a:pt x="2902" y="284"/>
                </a:lnTo>
                <a:lnTo>
                  <a:pt x="2902" y="287"/>
                </a:lnTo>
                <a:lnTo>
                  <a:pt x="2903" y="285"/>
                </a:lnTo>
                <a:lnTo>
                  <a:pt x="2903" y="285"/>
                </a:lnTo>
                <a:lnTo>
                  <a:pt x="2903" y="264"/>
                </a:lnTo>
                <a:lnTo>
                  <a:pt x="2903" y="262"/>
                </a:lnTo>
                <a:lnTo>
                  <a:pt x="2904" y="250"/>
                </a:lnTo>
                <a:lnTo>
                  <a:pt x="2904" y="251"/>
                </a:lnTo>
                <a:lnTo>
                  <a:pt x="2904" y="252"/>
                </a:lnTo>
                <a:lnTo>
                  <a:pt x="2904" y="278"/>
                </a:lnTo>
                <a:lnTo>
                  <a:pt x="2905" y="281"/>
                </a:lnTo>
                <a:lnTo>
                  <a:pt x="2905" y="303"/>
                </a:lnTo>
                <a:lnTo>
                  <a:pt x="2905" y="305"/>
                </a:lnTo>
                <a:lnTo>
                  <a:pt x="2905" y="318"/>
                </a:lnTo>
                <a:lnTo>
                  <a:pt x="2905" y="318"/>
                </a:lnTo>
                <a:lnTo>
                  <a:pt x="2906" y="318"/>
                </a:lnTo>
                <a:lnTo>
                  <a:pt x="2906" y="326"/>
                </a:lnTo>
                <a:lnTo>
                  <a:pt x="2906" y="327"/>
                </a:lnTo>
                <a:lnTo>
                  <a:pt x="2906" y="334"/>
                </a:lnTo>
                <a:lnTo>
                  <a:pt x="2907" y="335"/>
                </a:lnTo>
                <a:lnTo>
                  <a:pt x="2907" y="341"/>
                </a:lnTo>
                <a:lnTo>
                  <a:pt x="2907" y="341"/>
                </a:lnTo>
                <a:lnTo>
                  <a:pt x="2908" y="346"/>
                </a:lnTo>
                <a:lnTo>
                  <a:pt x="2908" y="346"/>
                </a:lnTo>
                <a:lnTo>
                  <a:pt x="2908" y="350"/>
                </a:lnTo>
                <a:lnTo>
                  <a:pt x="2908" y="350"/>
                </a:lnTo>
                <a:lnTo>
                  <a:pt x="2909" y="357"/>
                </a:lnTo>
                <a:lnTo>
                  <a:pt x="2909" y="357"/>
                </a:lnTo>
                <a:lnTo>
                  <a:pt x="2909" y="363"/>
                </a:lnTo>
                <a:lnTo>
                  <a:pt x="2909" y="362"/>
                </a:lnTo>
                <a:lnTo>
                  <a:pt x="2910" y="360"/>
                </a:lnTo>
                <a:lnTo>
                  <a:pt x="2910" y="271"/>
                </a:lnTo>
                <a:lnTo>
                  <a:pt x="2910" y="255"/>
                </a:lnTo>
                <a:lnTo>
                  <a:pt x="2910" y="92"/>
                </a:lnTo>
                <a:lnTo>
                  <a:pt x="2911" y="84"/>
                </a:lnTo>
                <a:lnTo>
                  <a:pt x="2911" y="69"/>
                </a:lnTo>
                <a:lnTo>
                  <a:pt x="2911" y="124"/>
                </a:lnTo>
                <a:lnTo>
                  <a:pt x="2911" y="135"/>
                </a:lnTo>
                <a:lnTo>
                  <a:pt x="2912" y="227"/>
                </a:lnTo>
                <a:lnTo>
                  <a:pt x="2912" y="233"/>
                </a:lnTo>
                <a:lnTo>
                  <a:pt x="2912" y="264"/>
                </a:lnTo>
                <a:lnTo>
                  <a:pt x="2912" y="265"/>
                </a:lnTo>
                <a:lnTo>
                  <a:pt x="2913" y="272"/>
                </a:lnTo>
                <a:lnTo>
                  <a:pt x="2913" y="274"/>
                </a:lnTo>
                <a:lnTo>
                  <a:pt x="2913" y="287"/>
                </a:lnTo>
                <a:lnTo>
                  <a:pt x="2913" y="286"/>
                </a:lnTo>
                <a:lnTo>
                  <a:pt x="2914" y="287"/>
                </a:lnTo>
                <a:lnTo>
                  <a:pt x="2914" y="272"/>
                </a:lnTo>
                <a:lnTo>
                  <a:pt x="2914" y="270"/>
                </a:lnTo>
                <a:lnTo>
                  <a:pt x="2914" y="254"/>
                </a:lnTo>
                <a:lnTo>
                  <a:pt x="2914" y="254"/>
                </a:lnTo>
                <a:lnTo>
                  <a:pt x="2915" y="253"/>
                </a:lnTo>
                <a:lnTo>
                  <a:pt x="2915" y="267"/>
                </a:lnTo>
                <a:lnTo>
                  <a:pt x="2915" y="270"/>
                </a:lnTo>
                <a:lnTo>
                  <a:pt x="2916" y="296"/>
                </a:lnTo>
                <a:lnTo>
                  <a:pt x="2916" y="299"/>
                </a:lnTo>
                <a:lnTo>
                  <a:pt x="2916" y="317"/>
                </a:lnTo>
                <a:lnTo>
                  <a:pt x="2916" y="319"/>
                </a:lnTo>
                <a:lnTo>
                  <a:pt x="2917" y="329"/>
                </a:lnTo>
                <a:lnTo>
                  <a:pt x="2917" y="331"/>
                </a:lnTo>
                <a:lnTo>
                  <a:pt x="2917" y="337"/>
                </a:lnTo>
                <a:lnTo>
                  <a:pt x="2918" y="338"/>
                </a:lnTo>
                <a:lnTo>
                  <a:pt x="2918" y="343"/>
                </a:lnTo>
                <a:lnTo>
                  <a:pt x="2918" y="344"/>
                </a:lnTo>
                <a:lnTo>
                  <a:pt x="2918" y="350"/>
                </a:lnTo>
                <a:lnTo>
                  <a:pt x="2919" y="351"/>
                </a:lnTo>
                <a:lnTo>
                  <a:pt x="2919" y="356"/>
                </a:lnTo>
                <a:lnTo>
                  <a:pt x="2919" y="356"/>
                </a:lnTo>
                <a:lnTo>
                  <a:pt x="2919" y="357"/>
                </a:lnTo>
                <a:lnTo>
                  <a:pt x="2919" y="362"/>
                </a:lnTo>
                <a:lnTo>
                  <a:pt x="2920" y="361"/>
                </a:lnTo>
                <a:lnTo>
                  <a:pt x="2920" y="366"/>
                </a:lnTo>
                <a:lnTo>
                  <a:pt x="2920" y="366"/>
                </a:lnTo>
                <a:lnTo>
                  <a:pt x="2920" y="366"/>
                </a:lnTo>
                <a:lnTo>
                  <a:pt x="2921" y="374"/>
                </a:lnTo>
                <a:lnTo>
                  <a:pt x="2921" y="374"/>
                </a:lnTo>
                <a:lnTo>
                  <a:pt x="2921" y="374"/>
                </a:lnTo>
                <a:lnTo>
                  <a:pt x="2921" y="377"/>
                </a:lnTo>
                <a:lnTo>
                  <a:pt x="2921" y="362"/>
                </a:lnTo>
                <a:lnTo>
                  <a:pt x="2921" y="356"/>
                </a:lnTo>
                <a:lnTo>
                  <a:pt x="2922" y="190"/>
                </a:lnTo>
                <a:lnTo>
                  <a:pt x="2922" y="174"/>
                </a:lnTo>
                <a:lnTo>
                  <a:pt x="2922" y="70"/>
                </a:lnTo>
                <a:lnTo>
                  <a:pt x="2923" y="72"/>
                </a:lnTo>
                <a:lnTo>
                  <a:pt x="2923" y="177"/>
                </a:lnTo>
                <a:lnTo>
                  <a:pt x="2923" y="185"/>
                </a:lnTo>
                <a:lnTo>
                  <a:pt x="2923" y="245"/>
                </a:lnTo>
                <a:lnTo>
                  <a:pt x="2923" y="248"/>
                </a:lnTo>
                <a:lnTo>
                  <a:pt x="2924" y="260"/>
                </a:lnTo>
                <a:lnTo>
                  <a:pt x="2924" y="259"/>
                </a:lnTo>
                <a:lnTo>
                  <a:pt x="2924" y="260"/>
                </a:lnTo>
                <a:lnTo>
                  <a:pt x="2925" y="273"/>
                </a:lnTo>
                <a:lnTo>
                  <a:pt x="2925" y="276"/>
                </a:lnTo>
                <a:lnTo>
                  <a:pt x="2925" y="286"/>
                </a:lnTo>
                <a:lnTo>
                  <a:pt x="2925" y="286"/>
                </a:lnTo>
                <a:lnTo>
                  <a:pt x="2925" y="286"/>
                </a:lnTo>
                <a:lnTo>
                  <a:pt x="2926" y="272"/>
                </a:lnTo>
                <a:lnTo>
                  <a:pt x="2926" y="270"/>
                </a:lnTo>
                <a:lnTo>
                  <a:pt x="2926" y="258"/>
                </a:lnTo>
                <a:lnTo>
                  <a:pt x="2926" y="259"/>
                </a:lnTo>
                <a:lnTo>
                  <a:pt x="2926" y="259"/>
                </a:lnTo>
                <a:lnTo>
                  <a:pt x="2927" y="277"/>
                </a:lnTo>
                <a:lnTo>
                  <a:pt x="2927" y="279"/>
                </a:lnTo>
                <a:lnTo>
                  <a:pt x="2927" y="305"/>
                </a:lnTo>
                <a:lnTo>
                  <a:pt x="2928" y="307"/>
                </a:lnTo>
                <a:lnTo>
                  <a:pt x="2928" y="324"/>
                </a:lnTo>
                <a:lnTo>
                  <a:pt x="2928" y="325"/>
                </a:lnTo>
                <a:lnTo>
                  <a:pt x="2929" y="335"/>
                </a:lnTo>
                <a:lnTo>
                  <a:pt x="2929" y="335"/>
                </a:lnTo>
                <a:lnTo>
                  <a:pt x="2929" y="343"/>
                </a:lnTo>
                <a:lnTo>
                  <a:pt x="2929" y="343"/>
                </a:lnTo>
                <a:lnTo>
                  <a:pt x="2930" y="351"/>
                </a:lnTo>
                <a:lnTo>
                  <a:pt x="2930" y="350"/>
                </a:lnTo>
                <a:lnTo>
                  <a:pt x="2930" y="350"/>
                </a:lnTo>
                <a:lnTo>
                  <a:pt x="2930" y="357"/>
                </a:lnTo>
                <a:lnTo>
                  <a:pt x="2930" y="358"/>
                </a:lnTo>
                <a:lnTo>
                  <a:pt x="2930" y="358"/>
                </a:lnTo>
                <a:lnTo>
                  <a:pt x="2931" y="364"/>
                </a:lnTo>
                <a:lnTo>
                  <a:pt x="2931" y="363"/>
                </a:lnTo>
                <a:lnTo>
                  <a:pt x="2931" y="367"/>
                </a:lnTo>
                <a:lnTo>
                  <a:pt x="2931" y="366"/>
                </a:lnTo>
                <a:lnTo>
                  <a:pt x="2932" y="366"/>
                </a:lnTo>
                <a:lnTo>
                  <a:pt x="2932" y="372"/>
                </a:lnTo>
                <a:lnTo>
                  <a:pt x="2932" y="373"/>
                </a:lnTo>
                <a:lnTo>
                  <a:pt x="2932" y="380"/>
                </a:lnTo>
                <a:lnTo>
                  <a:pt x="2933" y="380"/>
                </a:lnTo>
                <a:lnTo>
                  <a:pt x="2933" y="348"/>
                </a:lnTo>
                <a:lnTo>
                  <a:pt x="2933" y="337"/>
                </a:lnTo>
                <a:lnTo>
                  <a:pt x="2934" y="164"/>
                </a:lnTo>
                <a:lnTo>
                  <a:pt x="2934" y="151"/>
                </a:lnTo>
                <a:lnTo>
                  <a:pt x="2934" y="86"/>
                </a:lnTo>
                <a:lnTo>
                  <a:pt x="2934" y="94"/>
                </a:lnTo>
                <a:lnTo>
                  <a:pt x="2934" y="101"/>
                </a:lnTo>
                <a:lnTo>
                  <a:pt x="2935" y="203"/>
                </a:lnTo>
                <a:lnTo>
                  <a:pt x="2935" y="211"/>
                </a:lnTo>
                <a:lnTo>
                  <a:pt x="2935" y="271"/>
                </a:lnTo>
                <a:lnTo>
                  <a:pt x="2936" y="274"/>
                </a:lnTo>
                <a:lnTo>
                  <a:pt x="2936" y="281"/>
                </a:lnTo>
                <a:lnTo>
                  <a:pt x="2936" y="283"/>
                </a:lnTo>
                <a:lnTo>
                  <a:pt x="2936" y="297"/>
                </a:lnTo>
                <a:lnTo>
                  <a:pt x="2937" y="297"/>
                </a:lnTo>
                <a:lnTo>
                  <a:pt x="2937" y="300"/>
                </a:lnTo>
                <a:lnTo>
                  <a:pt x="2937" y="295"/>
                </a:lnTo>
                <a:lnTo>
                  <a:pt x="2937" y="294"/>
                </a:lnTo>
                <a:lnTo>
                  <a:pt x="2938" y="272"/>
                </a:lnTo>
                <a:lnTo>
                  <a:pt x="2938" y="270"/>
                </a:lnTo>
                <a:lnTo>
                  <a:pt x="2938" y="262"/>
                </a:lnTo>
                <a:lnTo>
                  <a:pt x="2938" y="266"/>
                </a:lnTo>
                <a:lnTo>
                  <a:pt x="2938" y="267"/>
                </a:lnTo>
                <a:lnTo>
                  <a:pt x="2939" y="294"/>
                </a:lnTo>
                <a:lnTo>
                  <a:pt x="2939" y="298"/>
                </a:lnTo>
                <a:lnTo>
                  <a:pt x="2939" y="319"/>
                </a:lnTo>
                <a:lnTo>
                  <a:pt x="2940" y="321"/>
                </a:lnTo>
                <a:lnTo>
                  <a:pt x="2940" y="333"/>
                </a:lnTo>
                <a:lnTo>
                  <a:pt x="2940" y="334"/>
                </a:lnTo>
                <a:lnTo>
                  <a:pt x="2940" y="342"/>
                </a:lnTo>
                <a:lnTo>
                  <a:pt x="2940" y="342"/>
                </a:lnTo>
                <a:lnTo>
                  <a:pt x="2941" y="343"/>
                </a:lnTo>
                <a:lnTo>
                  <a:pt x="2941" y="349"/>
                </a:lnTo>
                <a:lnTo>
                  <a:pt x="2941" y="350"/>
                </a:lnTo>
                <a:lnTo>
                  <a:pt x="2942" y="355"/>
                </a:lnTo>
                <a:lnTo>
                  <a:pt x="2942" y="356"/>
                </a:lnTo>
                <a:lnTo>
                  <a:pt x="2942" y="360"/>
                </a:lnTo>
                <a:lnTo>
                  <a:pt x="2942" y="360"/>
                </a:lnTo>
                <a:lnTo>
                  <a:pt x="2942" y="359"/>
                </a:lnTo>
                <a:lnTo>
                  <a:pt x="2943" y="363"/>
                </a:lnTo>
                <a:lnTo>
                  <a:pt x="2943" y="363"/>
                </a:lnTo>
                <a:lnTo>
                  <a:pt x="2943" y="363"/>
                </a:lnTo>
                <a:lnTo>
                  <a:pt x="2943" y="368"/>
                </a:lnTo>
                <a:lnTo>
                  <a:pt x="2943" y="368"/>
                </a:lnTo>
                <a:lnTo>
                  <a:pt x="2943" y="369"/>
                </a:lnTo>
                <a:lnTo>
                  <a:pt x="2944" y="377"/>
                </a:lnTo>
                <a:lnTo>
                  <a:pt x="2944" y="377"/>
                </a:lnTo>
                <a:lnTo>
                  <a:pt x="2944" y="377"/>
                </a:lnTo>
                <a:lnTo>
                  <a:pt x="2944" y="336"/>
                </a:lnTo>
                <a:lnTo>
                  <a:pt x="2945" y="323"/>
                </a:lnTo>
                <a:lnTo>
                  <a:pt x="2945" y="153"/>
                </a:lnTo>
                <a:lnTo>
                  <a:pt x="2945" y="140"/>
                </a:lnTo>
                <a:lnTo>
                  <a:pt x="2945" y="91"/>
                </a:lnTo>
                <a:lnTo>
                  <a:pt x="2945" y="109"/>
                </a:lnTo>
                <a:lnTo>
                  <a:pt x="2946" y="117"/>
                </a:lnTo>
                <a:lnTo>
                  <a:pt x="2946" y="231"/>
                </a:lnTo>
                <a:lnTo>
                  <a:pt x="2946" y="238"/>
                </a:lnTo>
                <a:lnTo>
                  <a:pt x="2947" y="285"/>
                </a:lnTo>
                <a:lnTo>
                  <a:pt x="2947" y="287"/>
                </a:lnTo>
                <a:lnTo>
                  <a:pt x="2947" y="296"/>
                </a:lnTo>
                <a:lnTo>
                  <a:pt x="2947" y="297"/>
                </a:lnTo>
                <a:lnTo>
                  <a:pt x="2948" y="309"/>
                </a:lnTo>
                <a:lnTo>
                  <a:pt x="2948" y="309"/>
                </a:lnTo>
                <a:lnTo>
                  <a:pt x="2948" y="309"/>
                </a:lnTo>
                <a:lnTo>
                  <a:pt x="2948" y="296"/>
                </a:lnTo>
                <a:lnTo>
                  <a:pt x="2949" y="294"/>
                </a:lnTo>
                <a:lnTo>
                  <a:pt x="2949" y="270"/>
                </a:lnTo>
                <a:lnTo>
                  <a:pt x="2949" y="269"/>
                </a:lnTo>
                <a:lnTo>
                  <a:pt x="2949" y="267"/>
                </a:lnTo>
                <a:lnTo>
                  <a:pt x="2949" y="275"/>
                </a:lnTo>
                <a:lnTo>
                  <a:pt x="2949" y="277"/>
                </a:lnTo>
                <a:lnTo>
                  <a:pt x="2950" y="306"/>
                </a:lnTo>
                <a:lnTo>
                  <a:pt x="2950" y="309"/>
                </a:lnTo>
                <a:lnTo>
                  <a:pt x="2951" y="329"/>
                </a:lnTo>
                <a:lnTo>
                  <a:pt x="2951" y="331"/>
                </a:lnTo>
                <a:lnTo>
                  <a:pt x="2951" y="342"/>
                </a:lnTo>
                <a:lnTo>
                  <a:pt x="2951" y="342"/>
                </a:lnTo>
                <a:lnTo>
                  <a:pt x="2952" y="350"/>
                </a:lnTo>
                <a:lnTo>
                  <a:pt x="2952" y="349"/>
                </a:lnTo>
                <a:lnTo>
                  <a:pt x="2952" y="351"/>
                </a:lnTo>
                <a:lnTo>
                  <a:pt x="2952" y="356"/>
                </a:lnTo>
                <a:lnTo>
                  <a:pt x="2952" y="356"/>
                </a:lnTo>
                <a:lnTo>
                  <a:pt x="2952" y="356"/>
                </a:lnTo>
                <a:lnTo>
                  <a:pt x="2953" y="364"/>
                </a:lnTo>
                <a:lnTo>
                  <a:pt x="2953" y="364"/>
                </a:lnTo>
                <a:lnTo>
                  <a:pt x="2953" y="364"/>
                </a:lnTo>
                <a:lnTo>
                  <a:pt x="2953" y="370"/>
                </a:lnTo>
                <a:lnTo>
                  <a:pt x="2953" y="370"/>
                </a:lnTo>
                <a:lnTo>
                  <a:pt x="2954" y="371"/>
                </a:lnTo>
                <a:lnTo>
                  <a:pt x="2954" y="374"/>
                </a:lnTo>
                <a:lnTo>
                  <a:pt x="2954" y="373"/>
                </a:lnTo>
                <a:lnTo>
                  <a:pt x="2954" y="374"/>
                </a:lnTo>
                <a:lnTo>
                  <a:pt x="2955" y="379"/>
                </a:lnTo>
                <a:lnTo>
                  <a:pt x="2955" y="380"/>
                </a:lnTo>
                <a:lnTo>
                  <a:pt x="2955" y="387"/>
                </a:lnTo>
                <a:lnTo>
                  <a:pt x="2955" y="387"/>
                </a:lnTo>
                <a:lnTo>
                  <a:pt x="2955" y="388"/>
                </a:lnTo>
                <a:lnTo>
                  <a:pt x="2956" y="345"/>
                </a:lnTo>
                <a:lnTo>
                  <a:pt x="2956" y="332"/>
                </a:lnTo>
                <a:lnTo>
                  <a:pt x="2956" y="157"/>
                </a:lnTo>
                <a:lnTo>
                  <a:pt x="2956" y="144"/>
                </a:lnTo>
                <a:lnTo>
                  <a:pt x="2957" y="88"/>
                </a:lnTo>
                <a:lnTo>
                  <a:pt x="2957" y="101"/>
                </a:lnTo>
                <a:lnTo>
                  <a:pt x="2957" y="108"/>
                </a:lnTo>
                <a:lnTo>
                  <a:pt x="2957" y="214"/>
                </a:lnTo>
                <a:lnTo>
                  <a:pt x="2958" y="223"/>
                </a:lnTo>
                <a:lnTo>
                  <a:pt x="2958" y="267"/>
                </a:lnTo>
                <a:lnTo>
                  <a:pt x="2958" y="272"/>
                </a:lnTo>
                <a:lnTo>
                  <a:pt x="2958" y="280"/>
                </a:lnTo>
                <a:lnTo>
                  <a:pt x="2959" y="280"/>
                </a:lnTo>
                <a:lnTo>
                  <a:pt x="2959" y="295"/>
                </a:lnTo>
                <a:lnTo>
                  <a:pt x="2959" y="296"/>
                </a:lnTo>
                <a:lnTo>
                  <a:pt x="2960" y="300"/>
                </a:lnTo>
                <a:lnTo>
                  <a:pt x="2960" y="297"/>
                </a:lnTo>
                <a:lnTo>
                  <a:pt x="2960" y="295"/>
                </a:lnTo>
                <a:lnTo>
                  <a:pt x="2960" y="274"/>
                </a:lnTo>
                <a:lnTo>
                  <a:pt x="2960" y="273"/>
                </a:lnTo>
                <a:lnTo>
                  <a:pt x="2961" y="267"/>
                </a:lnTo>
                <a:lnTo>
                  <a:pt x="2961" y="271"/>
                </a:lnTo>
                <a:lnTo>
                  <a:pt x="2961" y="272"/>
                </a:lnTo>
                <a:lnTo>
                  <a:pt x="2961" y="297"/>
                </a:lnTo>
                <a:lnTo>
                  <a:pt x="2962" y="300"/>
                </a:lnTo>
                <a:lnTo>
                  <a:pt x="2962" y="322"/>
                </a:lnTo>
                <a:lnTo>
                  <a:pt x="2962" y="324"/>
                </a:lnTo>
                <a:lnTo>
                  <a:pt x="2962" y="337"/>
                </a:lnTo>
                <a:lnTo>
                  <a:pt x="2963" y="339"/>
                </a:lnTo>
                <a:lnTo>
                  <a:pt x="2963" y="348"/>
                </a:lnTo>
                <a:lnTo>
                  <a:pt x="2963" y="349"/>
                </a:lnTo>
                <a:lnTo>
                  <a:pt x="2964" y="355"/>
                </a:lnTo>
                <a:lnTo>
                  <a:pt x="2964" y="357"/>
                </a:lnTo>
                <a:lnTo>
                  <a:pt x="2964" y="362"/>
                </a:lnTo>
                <a:lnTo>
                  <a:pt x="2964" y="362"/>
                </a:lnTo>
                <a:lnTo>
                  <a:pt x="2964" y="362"/>
                </a:lnTo>
                <a:lnTo>
                  <a:pt x="2965" y="368"/>
                </a:lnTo>
                <a:lnTo>
                  <a:pt x="2965" y="368"/>
                </a:lnTo>
                <a:lnTo>
                  <a:pt x="2965" y="373"/>
                </a:lnTo>
                <a:lnTo>
                  <a:pt x="2966" y="374"/>
                </a:lnTo>
                <a:lnTo>
                  <a:pt x="2966" y="373"/>
                </a:lnTo>
                <a:lnTo>
                  <a:pt x="2966" y="377"/>
                </a:lnTo>
                <a:lnTo>
                  <a:pt x="2966" y="377"/>
                </a:lnTo>
                <a:lnTo>
                  <a:pt x="2966" y="377"/>
                </a:lnTo>
                <a:lnTo>
                  <a:pt x="2966" y="384"/>
                </a:lnTo>
                <a:lnTo>
                  <a:pt x="2967" y="386"/>
                </a:lnTo>
                <a:lnTo>
                  <a:pt x="2967" y="389"/>
                </a:lnTo>
                <a:lnTo>
                  <a:pt x="2967" y="386"/>
                </a:lnTo>
                <a:lnTo>
                  <a:pt x="2967" y="385"/>
                </a:lnTo>
                <a:lnTo>
                  <a:pt x="2968" y="256"/>
                </a:lnTo>
                <a:lnTo>
                  <a:pt x="2968" y="237"/>
                </a:lnTo>
                <a:lnTo>
                  <a:pt x="2968" y="93"/>
                </a:lnTo>
                <a:lnTo>
                  <a:pt x="2968" y="89"/>
                </a:lnTo>
                <a:lnTo>
                  <a:pt x="2968" y="87"/>
                </a:lnTo>
                <a:lnTo>
                  <a:pt x="2969" y="164"/>
                </a:lnTo>
                <a:lnTo>
                  <a:pt x="2969" y="174"/>
                </a:lnTo>
                <a:lnTo>
                  <a:pt x="2969" y="254"/>
                </a:lnTo>
                <a:lnTo>
                  <a:pt x="2969" y="258"/>
                </a:lnTo>
                <a:lnTo>
                  <a:pt x="2970" y="279"/>
                </a:lnTo>
                <a:lnTo>
                  <a:pt x="2970" y="279"/>
                </a:lnTo>
                <a:lnTo>
                  <a:pt x="2970" y="288"/>
                </a:lnTo>
                <a:lnTo>
                  <a:pt x="2971" y="290"/>
                </a:lnTo>
                <a:lnTo>
                  <a:pt x="2971" y="303"/>
                </a:lnTo>
                <a:lnTo>
                  <a:pt x="2971" y="303"/>
                </a:lnTo>
                <a:lnTo>
                  <a:pt x="2971" y="304"/>
                </a:lnTo>
                <a:lnTo>
                  <a:pt x="2971" y="291"/>
                </a:lnTo>
                <a:lnTo>
                  <a:pt x="2972" y="289"/>
                </a:lnTo>
                <a:lnTo>
                  <a:pt x="2972" y="271"/>
                </a:lnTo>
                <a:lnTo>
                  <a:pt x="2972" y="271"/>
                </a:lnTo>
                <a:lnTo>
                  <a:pt x="2972" y="270"/>
                </a:lnTo>
                <a:lnTo>
                  <a:pt x="2973" y="281"/>
                </a:lnTo>
                <a:lnTo>
                  <a:pt x="2973" y="284"/>
                </a:lnTo>
                <a:lnTo>
                  <a:pt x="2973" y="311"/>
                </a:lnTo>
                <a:lnTo>
                  <a:pt x="2973" y="313"/>
                </a:lnTo>
                <a:lnTo>
                  <a:pt x="2974" y="331"/>
                </a:lnTo>
                <a:lnTo>
                  <a:pt x="2974" y="333"/>
                </a:lnTo>
                <a:lnTo>
                  <a:pt x="2974" y="346"/>
                </a:lnTo>
                <a:lnTo>
                  <a:pt x="2975" y="347"/>
                </a:lnTo>
                <a:lnTo>
                  <a:pt x="2975" y="353"/>
                </a:lnTo>
                <a:lnTo>
                  <a:pt x="2975" y="354"/>
                </a:lnTo>
                <a:lnTo>
                  <a:pt x="2975" y="361"/>
                </a:lnTo>
                <a:lnTo>
                  <a:pt x="2975" y="361"/>
                </a:lnTo>
                <a:lnTo>
                  <a:pt x="2976" y="366"/>
                </a:lnTo>
                <a:lnTo>
                  <a:pt x="2976" y="366"/>
                </a:lnTo>
                <a:lnTo>
                  <a:pt x="2976" y="367"/>
                </a:lnTo>
                <a:lnTo>
                  <a:pt x="2977" y="372"/>
                </a:lnTo>
                <a:lnTo>
                  <a:pt x="2977" y="372"/>
                </a:lnTo>
                <a:lnTo>
                  <a:pt x="2977" y="372"/>
                </a:lnTo>
                <a:lnTo>
                  <a:pt x="2977" y="376"/>
                </a:lnTo>
                <a:lnTo>
                  <a:pt x="2977" y="376"/>
                </a:lnTo>
                <a:lnTo>
                  <a:pt x="2978" y="381"/>
                </a:lnTo>
                <a:lnTo>
                  <a:pt x="2978" y="381"/>
                </a:lnTo>
                <a:lnTo>
                  <a:pt x="2978" y="382"/>
                </a:lnTo>
                <a:lnTo>
                  <a:pt x="2978" y="388"/>
                </a:lnTo>
                <a:lnTo>
                  <a:pt x="2978" y="388"/>
                </a:lnTo>
                <a:lnTo>
                  <a:pt x="2979" y="389"/>
                </a:lnTo>
                <a:lnTo>
                  <a:pt x="2979" y="353"/>
                </a:lnTo>
                <a:lnTo>
                  <a:pt x="2979" y="340"/>
                </a:lnTo>
                <a:lnTo>
                  <a:pt x="2979" y="161"/>
                </a:lnTo>
                <a:lnTo>
                  <a:pt x="2980" y="147"/>
                </a:lnTo>
                <a:lnTo>
                  <a:pt x="2980" y="95"/>
                </a:lnTo>
                <a:lnTo>
                  <a:pt x="2980" y="110"/>
                </a:lnTo>
                <a:lnTo>
                  <a:pt x="2980" y="116"/>
                </a:lnTo>
                <a:lnTo>
                  <a:pt x="2980" y="228"/>
                </a:lnTo>
                <a:lnTo>
                  <a:pt x="2981" y="235"/>
                </a:lnTo>
                <a:lnTo>
                  <a:pt x="2981" y="283"/>
                </a:lnTo>
                <a:lnTo>
                  <a:pt x="2981" y="285"/>
                </a:lnTo>
                <a:lnTo>
                  <a:pt x="2982" y="295"/>
                </a:lnTo>
                <a:lnTo>
                  <a:pt x="2982" y="296"/>
                </a:lnTo>
                <a:lnTo>
                  <a:pt x="2982" y="309"/>
                </a:lnTo>
                <a:lnTo>
                  <a:pt x="2982" y="310"/>
                </a:lnTo>
                <a:lnTo>
                  <a:pt x="2982" y="311"/>
                </a:lnTo>
                <a:lnTo>
                  <a:pt x="2983" y="304"/>
                </a:lnTo>
                <a:lnTo>
                  <a:pt x="2983" y="302"/>
                </a:lnTo>
                <a:lnTo>
                  <a:pt x="2983" y="276"/>
                </a:lnTo>
                <a:lnTo>
                  <a:pt x="2984" y="274"/>
                </a:lnTo>
                <a:lnTo>
                  <a:pt x="2984" y="270"/>
                </a:lnTo>
                <a:lnTo>
                  <a:pt x="2984" y="273"/>
                </a:lnTo>
                <a:lnTo>
                  <a:pt x="2984" y="275"/>
                </a:lnTo>
                <a:lnTo>
                  <a:pt x="2984" y="302"/>
                </a:lnTo>
                <a:lnTo>
                  <a:pt x="2985" y="305"/>
                </a:lnTo>
                <a:lnTo>
                  <a:pt x="2985" y="327"/>
                </a:lnTo>
                <a:lnTo>
                  <a:pt x="2985" y="327"/>
                </a:lnTo>
                <a:lnTo>
                  <a:pt x="2986" y="338"/>
                </a:lnTo>
                <a:lnTo>
                  <a:pt x="2986" y="339"/>
                </a:lnTo>
                <a:lnTo>
                  <a:pt x="2986" y="347"/>
                </a:lnTo>
                <a:lnTo>
                  <a:pt x="2986" y="347"/>
                </a:lnTo>
                <a:lnTo>
                  <a:pt x="2987" y="354"/>
                </a:lnTo>
                <a:lnTo>
                  <a:pt x="2987" y="355"/>
                </a:lnTo>
                <a:lnTo>
                  <a:pt x="2987" y="361"/>
                </a:lnTo>
                <a:lnTo>
                  <a:pt x="2988" y="361"/>
                </a:lnTo>
                <a:lnTo>
                  <a:pt x="2988" y="364"/>
                </a:lnTo>
                <a:lnTo>
                  <a:pt x="2988" y="364"/>
                </a:lnTo>
                <a:lnTo>
                  <a:pt x="2988" y="364"/>
                </a:lnTo>
                <a:lnTo>
                  <a:pt x="2988" y="363"/>
                </a:lnTo>
                <a:lnTo>
                  <a:pt x="2988" y="367"/>
                </a:lnTo>
                <a:lnTo>
                  <a:pt x="2989" y="367"/>
                </a:lnTo>
                <a:lnTo>
                  <a:pt x="2989" y="374"/>
                </a:lnTo>
                <a:lnTo>
                  <a:pt x="2989" y="375"/>
                </a:lnTo>
                <a:lnTo>
                  <a:pt x="2990" y="379"/>
                </a:lnTo>
                <a:lnTo>
                  <a:pt x="2990" y="377"/>
                </a:lnTo>
                <a:lnTo>
                  <a:pt x="2990" y="375"/>
                </a:lnTo>
                <a:lnTo>
                  <a:pt x="2990" y="261"/>
                </a:lnTo>
                <a:lnTo>
                  <a:pt x="2990" y="245"/>
                </a:lnTo>
                <a:lnTo>
                  <a:pt x="2991" y="103"/>
                </a:lnTo>
                <a:lnTo>
                  <a:pt x="2991" y="97"/>
                </a:lnTo>
                <a:lnTo>
                  <a:pt x="2991" y="92"/>
                </a:lnTo>
                <a:lnTo>
                  <a:pt x="2991" y="160"/>
                </a:lnTo>
                <a:lnTo>
                  <a:pt x="2992" y="170"/>
                </a:lnTo>
                <a:lnTo>
                  <a:pt x="2992" y="261"/>
                </a:lnTo>
                <a:lnTo>
                  <a:pt x="2992" y="266"/>
                </a:lnTo>
                <a:lnTo>
                  <a:pt x="2992" y="291"/>
                </a:lnTo>
                <a:lnTo>
                  <a:pt x="2993" y="292"/>
                </a:lnTo>
                <a:lnTo>
                  <a:pt x="2993" y="305"/>
                </a:lnTo>
                <a:lnTo>
                  <a:pt x="2993" y="306"/>
                </a:lnTo>
                <a:lnTo>
                  <a:pt x="2993" y="312"/>
                </a:lnTo>
                <a:lnTo>
                  <a:pt x="2993" y="310"/>
                </a:lnTo>
                <a:lnTo>
                  <a:pt x="2994" y="308"/>
                </a:lnTo>
                <a:lnTo>
                  <a:pt x="2994" y="283"/>
                </a:lnTo>
                <a:lnTo>
                  <a:pt x="2994" y="281"/>
                </a:lnTo>
                <a:lnTo>
                  <a:pt x="2995" y="265"/>
                </a:lnTo>
                <a:lnTo>
                  <a:pt x="2995" y="267"/>
                </a:lnTo>
                <a:lnTo>
                  <a:pt x="2995" y="288"/>
                </a:lnTo>
                <a:lnTo>
                  <a:pt x="2995" y="291"/>
                </a:lnTo>
                <a:lnTo>
                  <a:pt x="2996" y="314"/>
                </a:lnTo>
                <a:lnTo>
                  <a:pt x="2996" y="317"/>
                </a:lnTo>
                <a:lnTo>
                  <a:pt x="2996" y="331"/>
                </a:lnTo>
                <a:lnTo>
                  <a:pt x="2997" y="332"/>
                </a:lnTo>
                <a:lnTo>
                  <a:pt x="2997" y="344"/>
                </a:lnTo>
                <a:lnTo>
                  <a:pt x="2997" y="343"/>
                </a:lnTo>
                <a:lnTo>
                  <a:pt x="2997" y="350"/>
                </a:lnTo>
                <a:lnTo>
                  <a:pt x="2997" y="350"/>
                </a:lnTo>
                <a:lnTo>
                  <a:pt x="2998" y="350"/>
                </a:lnTo>
                <a:lnTo>
                  <a:pt x="2998" y="357"/>
                </a:lnTo>
                <a:lnTo>
                  <a:pt x="2998" y="358"/>
                </a:lnTo>
                <a:lnTo>
                  <a:pt x="2999" y="364"/>
                </a:lnTo>
                <a:lnTo>
                  <a:pt x="2999" y="364"/>
                </a:lnTo>
                <a:lnTo>
                  <a:pt x="2999" y="363"/>
                </a:lnTo>
                <a:lnTo>
                  <a:pt x="2999" y="367"/>
                </a:lnTo>
                <a:lnTo>
                  <a:pt x="2999" y="367"/>
                </a:lnTo>
                <a:lnTo>
                  <a:pt x="2999" y="367"/>
                </a:lnTo>
                <a:lnTo>
                  <a:pt x="3000" y="374"/>
                </a:lnTo>
                <a:lnTo>
                  <a:pt x="3000" y="373"/>
                </a:lnTo>
                <a:lnTo>
                  <a:pt x="3000" y="381"/>
                </a:lnTo>
                <a:lnTo>
                  <a:pt x="3001" y="381"/>
                </a:lnTo>
                <a:lnTo>
                  <a:pt x="3001" y="381"/>
                </a:lnTo>
                <a:lnTo>
                  <a:pt x="3001" y="351"/>
                </a:lnTo>
                <a:lnTo>
                  <a:pt x="3001" y="339"/>
                </a:lnTo>
                <a:lnTo>
                  <a:pt x="3001" y="180"/>
                </a:lnTo>
                <a:lnTo>
                  <a:pt x="3001" y="166"/>
                </a:lnTo>
                <a:lnTo>
                  <a:pt x="3002" y="80"/>
                </a:lnTo>
                <a:lnTo>
                  <a:pt x="3002" y="81"/>
                </a:lnTo>
                <a:lnTo>
                  <a:pt x="3002" y="85"/>
                </a:lnTo>
                <a:lnTo>
                  <a:pt x="3003" y="187"/>
                </a:lnTo>
                <a:lnTo>
                  <a:pt x="3003" y="197"/>
                </a:lnTo>
                <a:lnTo>
                  <a:pt x="3003" y="258"/>
                </a:lnTo>
                <a:lnTo>
                  <a:pt x="3003" y="260"/>
                </a:lnTo>
                <a:lnTo>
                  <a:pt x="3004" y="271"/>
                </a:lnTo>
                <a:lnTo>
                  <a:pt x="3004" y="271"/>
                </a:lnTo>
                <a:lnTo>
                  <a:pt x="3004" y="284"/>
                </a:lnTo>
                <a:lnTo>
                  <a:pt x="3004" y="285"/>
                </a:lnTo>
                <a:lnTo>
                  <a:pt x="3005" y="292"/>
                </a:lnTo>
                <a:lnTo>
                  <a:pt x="3005" y="291"/>
                </a:lnTo>
                <a:lnTo>
                  <a:pt x="3005" y="290"/>
                </a:lnTo>
                <a:lnTo>
                  <a:pt x="3005" y="274"/>
                </a:lnTo>
                <a:lnTo>
                  <a:pt x="3006" y="273"/>
                </a:lnTo>
                <a:lnTo>
                  <a:pt x="3006" y="263"/>
                </a:lnTo>
                <a:lnTo>
                  <a:pt x="3006" y="263"/>
                </a:lnTo>
                <a:lnTo>
                  <a:pt x="3006" y="264"/>
                </a:lnTo>
                <a:lnTo>
                  <a:pt x="3006" y="285"/>
                </a:lnTo>
                <a:lnTo>
                  <a:pt x="3007" y="287"/>
                </a:lnTo>
                <a:lnTo>
                  <a:pt x="3007" y="308"/>
                </a:lnTo>
                <a:lnTo>
                  <a:pt x="3007" y="311"/>
                </a:lnTo>
                <a:lnTo>
                  <a:pt x="3008" y="326"/>
                </a:lnTo>
                <a:lnTo>
                  <a:pt x="3008" y="327"/>
                </a:lnTo>
                <a:lnTo>
                  <a:pt x="3008" y="336"/>
                </a:lnTo>
                <a:lnTo>
                  <a:pt x="3008" y="337"/>
                </a:lnTo>
                <a:lnTo>
                  <a:pt x="3009" y="344"/>
                </a:lnTo>
                <a:lnTo>
                  <a:pt x="3009" y="344"/>
                </a:lnTo>
                <a:lnTo>
                  <a:pt x="3009" y="345"/>
                </a:lnTo>
                <a:lnTo>
                  <a:pt x="3009" y="352"/>
                </a:lnTo>
                <a:lnTo>
                  <a:pt x="3010" y="352"/>
                </a:lnTo>
                <a:lnTo>
                  <a:pt x="3010" y="357"/>
                </a:lnTo>
                <a:lnTo>
                  <a:pt x="3010" y="357"/>
                </a:lnTo>
                <a:lnTo>
                  <a:pt x="3010" y="361"/>
                </a:lnTo>
                <a:lnTo>
                  <a:pt x="3010" y="360"/>
                </a:lnTo>
                <a:lnTo>
                  <a:pt x="3011" y="361"/>
                </a:lnTo>
                <a:lnTo>
                  <a:pt x="3011" y="366"/>
                </a:lnTo>
                <a:lnTo>
                  <a:pt x="3011" y="367"/>
                </a:lnTo>
                <a:lnTo>
                  <a:pt x="3012" y="375"/>
                </a:lnTo>
                <a:lnTo>
                  <a:pt x="3012" y="375"/>
                </a:lnTo>
                <a:lnTo>
                  <a:pt x="3012" y="376"/>
                </a:lnTo>
                <a:lnTo>
                  <a:pt x="3012" y="351"/>
                </a:lnTo>
                <a:lnTo>
                  <a:pt x="3012" y="341"/>
                </a:lnTo>
                <a:lnTo>
                  <a:pt x="3013" y="185"/>
                </a:lnTo>
                <a:lnTo>
                  <a:pt x="3013" y="169"/>
                </a:lnTo>
                <a:lnTo>
                  <a:pt x="3013" y="76"/>
                </a:lnTo>
                <a:lnTo>
                  <a:pt x="3013" y="77"/>
                </a:lnTo>
                <a:lnTo>
                  <a:pt x="3014" y="80"/>
                </a:lnTo>
                <a:lnTo>
                  <a:pt x="3014" y="181"/>
                </a:lnTo>
                <a:lnTo>
                  <a:pt x="3014" y="191"/>
                </a:lnTo>
                <a:lnTo>
                  <a:pt x="3014" y="252"/>
                </a:lnTo>
                <a:lnTo>
                  <a:pt x="3015" y="255"/>
                </a:lnTo>
                <a:lnTo>
                  <a:pt x="3015" y="267"/>
                </a:lnTo>
                <a:lnTo>
                  <a:pt x="3015" y="267"/>
                </a:lnTo>
                <a:lnTo>
                  <a:pt x="3016" y="282"/>
                </a:lnTo>
                <a:lnTo>
                  <a:pt x="3016" y="284"/>
                </a:lnTo>
                <a:lnTo>
                  <a:pt x="3016" y="291"/>
                </a:lnTo>
                <a:lnTo>
                  <a:pt x="3016" y="289"/>
                </a:lnTo>
                <a:lnTo>
                  <a:pt x="3016" y="289"/>
                </a:lnTo>
                <a:lnTo>
                  <a:pt x="3016" y="289"/>
                </a:lnTo>
                <a:lnTo>
                  <a:pt x="3017" y="271"/>
                </a:lnTo>
                <a:lnTo>
                  <a:pt x="3017" y="268"/>
                </a:lnTo>
                <a:lnTo>
                  <a:pt x="3017" y="258"/>
                </a:lnTo>
                <a:lnTo>
                  <a:pt x="3017" y="259"/>
                </a:lnTo>
                <a:lnTo>
                  <a:pt x="3018" y="260"/>
                </a:lnTo>
                <a:lnTo>
                  <a:pt x="3018" y="283"/>
                </a:lnTo>
                <a:lnTo>
                  <a:pt x="3018" y="286"/>
                </a:lnTo>
                <a:lnTo>
                  <a:pt x="3018" y="308"/>
                </a:lnTo>
                <a:lnTo>
                  <a:pt x="3019" y="310"/>
                </a:lnTo>
                <a:lnTo>
                  <a:pt x="3019" y="323"/>
                </a:lnTo>
                <a:lnTo>
                  <a:pt x="3019" y="324"/>
                </a:lnTo>
                <a:lnTo>
                  <a:pt x="3019" y="334"/>
                </a:lnTo>
                <a:lnTo>
                  <a:pt x="3020" y="334"/>
                </a:lnTo>
                <a:lnTo>
                  <a:pt x="3020" y="342"/>
                </a:lnTo>
                <a:lnTo>
                  <a:pt x="3020" y="341"/>
                </a:lnTo>
                <a:lnTo>
                  <a:pt x="3021" y="349"/>
                </a:lnTo>
                <a:lnTo>
                  <a:pt x="3021" y="349"/>
                </a:lnTo>
                <a:lnTo>
                  <a:pt x="3021" y="349"/>
                </a:lnTo>
                <a:lnTo>
                  <a:pt x="3021" y="353"/>
                </a:lnTo>
                <a:lnTo>
                  <a:pt x="3021" y="353"/>
                </a:lnTo>
                <a:lnTo>
                  <a:pt x="3021" y="353"/>
                </a:lnTo>
                <a:lnTo>
                  <a:pt x="3021" y="353"/>
                </a:lnTo>
                <a:lnTo>
                  <a:pt x="3022" y="356"/>
                </a:lnTo>
                <a:lnTo>
                  <a:pt x="3022" y="356"/>
                </a:lnTo>
                <a:lnTo>
                  <a:pt x="3022" y="357"/>
                </a:lnTo>
                <a:lnTo>
                  <a:pt x="3022" y="363"/>
                </a:lnTo>
                <a:lnTo>
                  <a:pt x="3023" y="364"/>
                </a:lnTo>
                <a:lnTo>
                  <a:pt x="3023" y="371"/>
                </a:lnTo>
                <a:lnTo>
                  <a:pt x="3023" y="371"/>
                </a:lnTo>
                <a:lnTo>
                  <a:pt x="3023" y="370"/>
                </a:lnTo>
                <a:lnTo>
                  <a:pt x="3023" y="371"/>
                </a:lnTo>
                <a:lnTo>
                  <a:pt x="3023" y="309"/>
                </a:lnTo>
                <a:lnTo>
                  <a:pt x="3024" y="294"/>
                </a:lnTo>
                <a:lnTo>
                  <a:pt x="3024" y="117"/>
                </a:lnTo>
                <a:lnTo>
                  <a:pt x="3024" y="107"/>
                </a:lnTo>
                <a:lnTo>
                  <a:pt x="3024" y="79"/>
                </a:lnTo>
                <a:lnTo>
                  <a:pt x="3025" y="106"/>
                </a:lnTo>
                <a:lnTo>
                  <a:pt x="3025" y="115"/>
                </a:lnTo>
                <a:lnTo>
                  <a:pt x="3025" y="225"/>
                </a:lnTo>
                <a:lnTo>
                  <a:pt x="3025" y="232"/>
                </a:lnTo>
                <a:lnTo>
                  <a:pt x="3026" y="273"/>
                </a:lnTo>
                <a:lnTo>
                  <a:pt x="3026" y="275"/>
                </a:lnTo>
                <a:lnTo>
                  <a:pt x="3026" y="284"/>
                </a:lnTo>
                <a:lnTo>
                  <a:pt x="3027" y="285"/>
                </a:lnTo>
                <a:lnTo>
                  <a:pt x="3027" y="296"/>
                </a:lnTo>
                <a:lnTo>
                  <a:pt x="3027" y="296"/>
                </a:lnTo>
                <a:lnTo>
                  <a:pt x="3027" y="282"/>
                </a:lnTo>
                <a:lnTo>
                  <a:pt x="3027" y="280"/>
                </a:lnTo>
                <a:lnTo>
                  <a:pt x="3028" y="254"/>
                </a:lnTo>
                <a:lnTo>
                  <a:pt x="3028" y="252"/>
                </a:lnTo>
                <a:lnTo>
                  <a:pt x="3028" y="250"/>
                </a:lnTo>
                <a:lnTo>
                  <a:pt x="3029" y="263"/>
                </a:lnTo>
                <a:lnTo>
                  <a:pt x="3029" y="265"/>
                </a:lnTo>
                <a:lnTo>
                  <a:pt x="3029" y="294"/>
                </a:lnTo>
                <a:lnTo>
                  <a:pt x="3029" y="298"/>
                </a:lnTo>
                <a:lnTo>
                  <a:pt x="3030" y="315"/>
                </a:lnTo>
                <a:lnTo>
                  <a:pt x="3030" y="316"/>
                </a:lnTo>
                <a:lnTo>
                  <a:pt x="3030" y="326"/>
                </a:lnTo>
                <a:lnTo>
                  <a:pt x="3030" y="326"/>
                </a:lnTo>
                <a:lnTo>
                  <a:pt x="3031" y="333"/>
                </a:lnTo>
                <a:lnTo>
                  <a:pt x="3031" y="333"/>
                </a:lnTo>
                <a:lnTo>
                  <a:pt x="3031" y="334"/>
                </a:lnTo>
                <a:lnTo>
                  <a:pt x="3031" y="334"/>
                </a:lnTo>
                <a:lnTo>
                  <a:pt x="3031" y="341"/>
                </a:lnTo>
                <a:lnTo>
                  <a:pt x="3032" y="341"/>
                </a:lnTo>
                <a:lnTo>
                  <a:pt x="3032" y="346"/>
                </a:lnTo>
                <a:lnTo>
                  <a:pt x="3032" y="346"/>
                </a:lnTo>
                <a:lnTo>
                  <a:pt x="3032" y="351"/>
                </a:lnTo>
                <a:lnTo>
                  <a:pt x="3033" y="351"/>
                </a:lnTo>
                <a:lnTo>
                  <a:pt x="3033" y="358"/>
                </a:lnTo>
                <a:lnTo>
                  <a:pt x="3033" y="358"/>
                </a:lnTo>
                <a:lnTo>
                  <a:pt x="3034" y="367"/>
                </a:lnTo>
                <a:lnTo>
                  <a:pt x="3034" y="365"/>
                </a:lnTo>
                <a:lnTo>
                  <a:pt x="3034" y="308"/>
                </a:lnTo>
                <a:lnTo>
                  <a:pt x="3034" y="294"/>
                </a:lnTo>
                <a:lnTo>
                  <a:pt x="3035" y="119"/>
                </a:lnTo>
                <a:lnTo>
                  <a:pt x="3035" y="107"/>
                </a:lnTo>
                <a:lnTo>
                  <a:pt x="3035" y="68"/>
                </a:lnTo>
                <a:lnTo>
                  <a:pt x="3035" y="94"/>
                </a:lnTo>
                <a:lnTo>
                  <a:pt x="3036" y="104"/>
                </a:lnTo>
                <a:lnTo>
                  <a:pt x="3036" y="203"/>
                </a:lnTo>
                <a:lnTo>
                  <a:pt x="3036" y="211"/>
                </a:lnTo>
                <a:lnTo>
                  <a:pt x="3036" y="254"/>
                </a:lnTo>
                <a:lnTo>
                  <a:pt x="3037" y="256"/>
                </a:lnTo>
                <a:lnTo>
                  <a:pt x="3037" y="264"/>
                </a:lnTo>
                <a:lnTo>
                  <a:pt x="3037" y="265"/>
                </a:lnTo>
                <a:lnTo>
                  <a:pt x="3038" y="281"/>
                </a:lnTo>
                <a:lnTo>
                  <a:pt x="3038" y="282"/>
                </a:lnTo>
                <a:lnTo>
                  <a:pt x="3038" y="283"/>
                </a:lnTo>
                <a:lnTo>
                  <a:pt x="3038" y="277"/>
                </a:lnTo>
                <a:lnTo>
                  <a:pt x="3038" y="276"/>
                </a:lnTo>
                <a:lnTo>
                  <a:pt x="3039" y="255"/>
                </a:lnTo>
                <a:lnTo>
                  <a:pt x="3039" y="254"/>
                </a:lnTo>
                <a:lnTo>
                  <a:pt x="3039" y="251"/>
                </a:lnTo>
                <a:lnTo>
                  <a:pt x="3039" y="257"/>
                </a:lnTo>
                <a:lnTo>
                  <a:pt x="3040" y="260"/>
                </a:lnTo>
                <a:lnTo>
                  <a:pt x="3040" y="286"/>
                </a:lnTo>
                <a:lnTo>
                  <a:pt x="3040" y="288"/>
                </a:lnTo>
                <a:lnTo>
                  <a:pt x="3040" y="310"/>
                </a:lnTo>
                <a:lnTo>
                  <a:pt x="3041" y="311"/>
                </a:lnTo>
                <a:lnTo>
                  <a:pt x="3041" y="323"/>
                </a:lnTo>
                <a:lnTo>
                  <a:pt x="3041" y="323"/>
                </a:lnTo>
                <a:lnTo>
                  <a:pt x="3042" y="333"/>
                </a:lnTo>
                <a:lnTo>
                  <a:pt x="3042" y="333"/>
                </a:lnTo>
                <a:lnTo>
                  <a:pt x="3042" y="339"/>
                </a:lnTo>
                <a:lnTo>
                  <a:pt x="3042" y="340"/>
                </a:lnTo>
                <a:lnTo>
                  <a:pt x="3043" y="346"/>
                </a:lnTo>
                <a:lnTo>
                  <a:pt x="3043" y="346"/>
                </a:lnTo>
                <a:lnTo>
                  <a:pt x="3043" y="347"/>
                </a:lnTo>
                <a:lnTo>
                  <a:pt x="3043" y="351"/>
                </a:lnTo>
                <a:lnTo>
                  <a:pt x="3043" y="350"/>
                </a:lnTo>
                <a:lnTo>
                  <a:pt x="3043" y="351"/>
                </a:lnTo>
                <a:lnTo>
                  <a:pt x="3044" y="356"/>
                </a:lnTo>
                <a:lnTo>
                  <a:pt x="3044" y="356"/>
                </a:lnTo>
                <a:lnTo>
                  <a:pt x="3044" y="363"/>
                </a:lnTo>
                <a:lnTo>
                  <a:pt x="3044" y="363"/>
                </a:lnTo>
                <a:lnTo>
                  <a:pt x="3045" y="364"/>
                </a:lnTo>
                <a:lnTo>
                  <a:pt x="3045" y="369"/>
                </a:lnTo>
                <a:lnTo>
                  <a:pt x="3045" y="368"/>
                </a:lnTo>
                <a:lnTo>
                  <a:pt x="3045" y="279"/>
                </a:lnTo>
                <a:lnTo>
                  <a:pt x="3046" y="262"/>
                </a:lnTo>
                <a:lnTo>
                  <a:pt x="3046" y="93"/>
                </a:lnTo>
                <a:lnTo>
                  <a:pt x="3046" y="84"/>
                </a:lnTo>
                <a:lnTo>
                  <a:pt x="3046" y="66"/>
                </a:lnTo>
                <a:lnTo>
                  <a:pt x="3047" y="112"/>
                </a:lnTo>
                <a:lnTo>
                  <a:pt x="3047" y="122"/>
                </a:lnTo>
                <a:lnTo>
                  <a:pt x="3047" y="216"/>
                </a:lnTo>
                <a:lnTo>
                  <a:pt x="3047" y="222"/>
                </a:lnTo>
                <a:lnTo>
                  <a:pt x="3048" y="250"/>
                </a:lnTo>
                <a:lnTo>
                  <a:pt x="3048" y="251"/>
                </a:lnTo>
                <a:lnTo>
                  <a:pt x="3048" y="259"/>
                </a:lnTo>
                <a:lnTo>
                  <a:pt x="3049" y="261"/>
                </a:lnTo>
                <a:lnTo>
                  <a:pt x="3049" y="278"/>
                </a:lnTo>
                <a:lnTo>
                  <a:pt x="3049" y="280"/>
                </a:lnTo>
                <a:lnTo>
                  <a:pt x="3049" y="281"/>
                </a:lnTo>
                <a:lnTo>
                  <a:pt x="3049" y="275"/>
                </a:lnTo>
                <a:lnTo>
                  <a:pt x="3050" y="274"/>
                </a:lnTo>
                <a:lnTo>
                  <a:pt x="3050" y="255"/>
                </a:lnTo>
                <a:lnTo>
                  <a:pt x="3050" y="255"/>
                </a:lnTo>
                <a:lnTo>
                  <a:pt x="3050" y="254"/>
                </a:lnTo>
                <a:lnTo>
                  <a:pt x="3051" y="259"/>
                </a:lnTo>
                <a:lnTo>
                  <a:pt x="3051" y="261"/>
                </a:lnTo>
                <a:lnTo>
                  <a:pt x="3051" y="287"/>
                </a:lnTo>
                <a:lnTo>
                  <a:pt x="3051" y="289"/>
                </a:lnTo>
                <a:lnTo>
                  <a:pt x="3052" y="309"/>
                </a:lnTo>
                <a:lnTo>
                  <a:pt x="3052" y="310"/>
                </a:lnTo>
                <a:lnTo>
                  <a:pt x="3052" y="324"/>
                </a:lnTo>
                <a:lnTo>
                  <a:pt x="3053" y="324"/>
                </a:lnTo>
                <a:lnTo>
                  <a:pt x="3053" y="333"/>
                </a:lnTo>
                <a:lnTo>
                  <a:pt x="3053" y="333"/>
                </a:lnTo>
                <a:lnTo>
                  <a:pt x="3053" y="334"/>
                </a:lnTo>
                <a:lnTo>
                  <a:pt x="3053" y="339"/>
                </a:lnTo>
                <a:lnTo>
                  <a:pt x="3053" y="339"/>
                </a:lnTo>
                <a:lnTo>
                  <a:pt x="3053" y="340"/>
                </a:lnTo>
                <a:lnTo>
                  <a:pt x="3054" y="346"/>
                </a:lnTo>
                <a:lnTo>
                  <a:pt x="3054" y="346"/>
                </a:lnTo>
                <a:lnTo>
                  <a:pt x="3055" y="351"/>
                </a:lnTo>
                <a:lnTo>
                  <a:pt x="3055" y="350"/>
                </a:lnTo>
                <a:lnTo>
                  <a:pt x="3055" y="352"/>
                </a:lnTo>
                <a:lnTo>
                  <a:pt x="3055" y="351"/>
                </a:lnTo>
                <a:lnTo>
                  <a:pt x="3055" y="356"/>
                </a:lnTo>
                <a:lnTo>
                  <a:pt x="3055" y="356"/>
                </a:lnTo>
                <a:lnTo>
                  <a:pt x="3055" y="356"/>
                </a:lnTo>
                <a:lnTo>
                  <a:pt x="3056" y="363"/>
                </a:lnTo>
                <a:lnTo>
                  <a:pt x="3056" y="364"/>
                </a:lnTo>
                <a:lnTo>
                  <a:pt x="3056" y="370"/>
                </a:lnTo>
                <a:lnTo>
                  <a:pt x="3056" y="369"/>
                </a:lnTo>
                <a:lnTo>
                  <a:pt x="3056" y="368"/>
                </a:lnTo>
                <a:lnTo>
                  <a:pt x="3057" y="280"/>
                </a:lnTo>
                <a:lnTo>
                  <a:pt x="3057" y="264"/>
                </a:lnTo>
                <a:lnTo>
                  <a:pt x="3057" y="98"/>
                </a:lnTo>
                <a:lnTo>
                  <a:pt x="3058" y="89"/>
                </a:lnTo>
                <a:lnTo>
                  <a:pt x="3058" y="71"/>
                </a:lnTo>
                <a:lnTo>
                  <a:pt x="3058" y="118"/>
                </a:lnTo>
                <a:lnTo>
                  <a:pt x="3058" y="128"/>
                </a:lnTo>
                <a:lnTo>
                  <a:pt x="3058" y="225"/>
                </a:lnTo>
                <a:lnTo>
                  <a:pt x="3059" y="231"/>
                </a:lnTo>
                <a:lnTo>
                  <a:pt x="3059" y="260"/>
                </a:lnTo>
                <a:lnTo>
                  <a:pt x="3059" y="260"/>
                </a:lnTo>
                <a:lnTo>
                  <a:pt x="3059" y="262"/>
                </a:lnTo>
                <a:lnTo>
                  <a:pt x="3060" y="271"/>
                </a:lnTo>
                <a:lnTo>
                  <a:pt x="3060" y="272"/>
                </a:lnTo>
                <a:lnTo>
                  <a:pt x="3060" y="287"/>
                </a:lnTo>
                <a:lnTo>
                  <a:pt x="3060" y="287"/>
                </a:lnTo>
                <a:lnTo>
                  <a:pt x="3060" y="288"/>
                </a:lnTo>
                <a:lnTo>
                  <a:pt x="3061" y="279"/>
                </a:lnTo>
                <a:lnTo>
                  <a:pt x="3061" y="276"/>
                </a:lnTo>
                <a:lnTo>
                  <a:pt x="3061" y="256"/>
                </a:lnTo>
                <a:lnTo>
                  <a:pt x="3062" y="255"/>
                </a:lnTo>
                <a:lnTo>
                  <a:pt x="3062" y="254"/>
                </a:lnTo>
                <a:lnTo>
                  <a:pt x="3062" y="263"/>
                </a:lnTo>
                <a:lnTo>
                  <a:pt x="3062" y="265"/>
                </a:lnTo>
                <a:lnTo>
                  <a:pt x="3062" y="292"/>
                </a:lnTo>
                <a:lnTo>
                  <a:pt x="3063" y="295"/>
                </a:lnTo>
                <a:lnTo>
                  <a:pt x="3063" y="314"/>
                </a:lnTo>
                <a:lnTo>
                  <a:pt x="3063" y="316"/>
                </a:lnTo>
                <a:lnTo>
                  <a:pt x="3064" y="326"/>
                </a:lnTo>
                <a:lnTo>
                  <a:pt x="3064" y="326"/>
                </a:lnTo>
                <a:lnTo>
                  <a:pt x="3064" y="336"/>
                </a:lnTo>
                <a:lnTo>
                  <a:pt x="3064" y="336"/>
                </a:lnTo>
                <a:lnTo>
                  <a:pt x="3065" y="340"/>
                </a:lnTo>
                <a:lnTo>
                  <a:pt x="3065" y="340"/>
                </a:lnTo>
                <a:lnTo>
                  <a:pt x="3065" y="341"/>
                </a:lnTo>
                <a:lnTo>
                  <a:pt x="3065" y="348"/>
                </a:lnTo>
                <a:lnTo>
                  <a:pt x="3066" y="348"/>
                </a:lnTo>
                <a:lnTo>
                  <a:pt x="3066" y="352"/>
                </a:lnTo>
                <a:lnTo>
                  <a:pt x="3066" y="352"/>
                </a:lnTo>
                <a:lnTo>
                  <a:pt x="3066" y="357"/>
                </a:lnTo>
                <a:lnTo>
                  <a:pt x="3067" y="358"/>
                </a:lnTo>
                <a:lnTo>
                  <a:pt x="3067" y="364"/>
                </a:lnTo>
                <a:lnTo>
                  <a:pt x="3067" y="364"/>
                </a:lnTo>
                <a:lnTo>
                  <a:pt x="3067" y="364"/>
                </a:lnTo>
                <a:lnTo>
                  <a:pt x="3067" y="368"/>
                </a:lnTo>
                <a:lnTo>
                  <a:pt x="3068" y="365"/>
                </a:lnTo>
                <a:lnTo>
                  <a:pt x="3068" y="363"/>
                </a:lnTo>
                <a:lnTo>
                  <a:pt x="3068" y="254"/>
                </a:lnTo>
                <a:lnTo>
                  <a:pt x="3068" y="237"/>
                </a:lnTo>
                <a:lnTo>
                  <a:pt x="3069" y="89"/>
                </a:lnTo>
                <a:lnTo>
                  <a:pt x="3069" y="82"/>
                </a:lnTo>
                <a:lnTo>
                  <a:pt x="3069" y="77"/>
                </a:lnTo>
                <a:lnTo>
                  <a:pt x="3069" y="146"/>
                </a:lnTo>
                <a:lnTo>
                  <a:pt x="3069" y="157"/>
                </a:lnTo>
                <a:lnTo>
                  <a:pt x="3070" y="250"/>
                </a:lnTo>
                <a:lnTo>
                  <a:pt x="3070" y="256"/>
                </a:lnTo>
                <a:lnTo>
                  <a:pt x="3070" y="281"/>
                </a:lnTo>
                <a:lnTo>
                  <a:pt x="3071" y="281"/>
                </a:lnTo>
                <a:lnTo>
                  <a:pt x="3071" y="293"/>
                </a:lnTo>
                <a:lnTo>
                  <a:pt x="3071" y="294"/>
                </a:lnTo>
                <a:lnTo>
                  <a:pt x="3071" y="298"/>
                </a:lnTo>
                <a:lnTo>
                  <a:pt x="3071" y="294"/>
                </a:lnTo>
                <a:lnTo>
                  <a:pt x="3072" y="294"/>
                </a:lnTo>
                <a:lnTo>
                  <a:pt x="3072" y="267"/>
                </a:lnTo>
                <a:lnTo>
                  <a:pt x="3072" y="265"/>
                </a:lnTo>
                <a:lnTo>
                  <a:pt x="3073" y="250"/>
                </a:lnTo>
                <a:lnTo>
                  <a:pt x="3073" y="251"/>
                </a:lnTo>
                <a:lnTo>
                  <a:pt x="3073" y="252"/>
                </a:lnTo>
                <a:lnTo>
                  <a:pt x="3073" y="281"/>
                </a:lnTo>
                <a:lnTo>
                  <a:pt x="3073" y="284"/>
                </a:lnTo>
                <a:lnTo>
                  <a:pt x="3074" y="306"/>
                </a:lnTo>
                <a:lnTo>
                  <a:pt x="3074" y="308"/>
                </a:lnTo>
                <a:lnTo>
                  <a:pt x="3074" y="322"/>
                </a:lnTo>
                <a:lnTo>
                  <a:pt x="3074" y="322"/>
                </a:lnTo>
                <a:lnTo>
                  <a:pt x="3075" y="323"/>
                </a:lnTo>
                <a:lnTo>
                  <a:pt x="3075" y="332"/>
                </a:lnTo>
                <a:lnTo>
                  <a:pt x="3075" y="334"/>
                </a:lnTo>
                <a:lnTo>
                  <a:pt x="3075" y="339"/>
                </a:lnTo>
                <a:lnTo>
                  <a:pt x="3076" y="340"/>
                </a:lnTo>
                <a:lnTo>
                  <a:pt x="3076" y="346"/>
                </a:lnTo>
                <a:lnTo>
                  <a:pt x="3076" y="347"/>
                </a:lnTo>
                <a:lnTo>
                  <a:pt x="3077" y="353"/>
                </a:lnTo>
                <a:lnTo>
                  <a:pt x="3077" y="352"/>
                </a:lnTo>
                <a:lnTo>
                  <a:pt x="3077" y="357"/>
                </a:lnTo>
                <a:lnTo>
                  <a:pt x="3077" y="357"/>
                </a:lnTo>
                <a:lnTo>
                  <a:pt x="3078" y="362"/>
                </a:lnTo>
                <a:lnTo>
                  <a:pt x="3078" y="362"/>
                </a:lnTo>
                <a:lnTo>
                  <a:pt x="3078" y="363"/>
                </a:lnTo>
                <a:lnTo>
                  <a:pt x="3078" y="370"/>
                </a:lnTo>
                <a:lnTo>
                  <a:pt x="3079" y="370"/>
                </a:lnTo>
                <a:lnTo>
                  <a:pt x="3079" y="327"/>
                </a:lnTo>
                <a:lnTo>
                  <a:pt x="3079" y="314"/>
                </a:lnTo>
                <a:lnTo>
                  <a:pt x="3079" y="141"/>
                </a:lnTo>
                <a:lnTo>
                  <a:pt x="3079" y="127"/>
                </a:lnTo>
                <a:lnTo>
                  <a:pt x="3080" y="65"/>
                </a:lnTo>
                <a:lnTo>
                  <a:pt x="3080" y="78"/>
                </a:lnTo>
                <a:lnTo>
                  <a:pt x="3080" y="85"/>
                </a:lnTo>
                <a:lnTo>
                  <a:pt x="3081" y="199"/>
                </a:lnTo>
                <a:lnTo>
                  <a:pt x="3081" y="207"/>
                </a:lnTo>
                <a:lnTo>
                  <a:pt x="3081" y="256"/>
                </a:lnTo>
                <a:lnTo>
                  <a:pt x="3081" y="257"/>
                </a:lnTo>
                <a:lnTo>
                  <a:pt x="3082" y="264"/>
                </a:lnTo>
                <a:lnTo>
                  <a:pt x="3082" y="265"/>
                </a:lnTo>
                <a:lnTo>
                  <a:pt x="3082" y="265"/>
                </a:lnTo>
                <a:lnTo>
                  <a:pt x="3082" y="280"/>
                </a:lnTo>
                <a:lnTo>
                  <a:pt x="3082" y="282"/>
                </a:lnTo>
                <a:lnTo>
                  <a:pt x="3082" y="286"/>
                </a:lnTo>
                <a:lnTo>
                  <a:pt x="3083" y="283"/>
                </a:lnTo>
                <a:lnTo>
                  <a:pt x="3083" y="282"/>
                </a:lnTo>
                <a:lnTo>
                  <a:pt x="3083" y="263"/>
                </a:lnTo>
                <a:lnTo>
                  <a:pt x="3084" y="260"/>
                </a:lnTo>
                <a:lnTo>
                  <a:pt x="3084" y="255"/>
                </a:lnTo>
                <a:lnTo>
                  <a:pt x="3084" y="258"/>
                </a:lnTo>
                <a:lnTo>
                  <a:pt x="3084" y="259"/>
                </a:lnTo>
                <a:lnTo>
                  <a:pt x="3084" y="287"/>
                </a:lnTo>
                <a:lnTo>
                  <a:pt x="3085" y="289"/>
                </a:lnTo>
                <a:lnTo>
                  <a:pt x="3085" y="310"/>
                </a:lnTo>
                <a:lnTo>
                  <a:pt x="3085" y="311"/>
                </a:lnTo>
                <a:lnTo>
                  <a:pt x="3086" y="324"/>
                </a:lnTo>
                <a:lnTo>
                  <a:pt x="3086" y="325"/>
                </a:lnTo>
                <a:lnTo>
                  <a:pt x="3086" y="335"/>
                </a:lnTo>
                <a:lnTo>
                  <a:pt x="3086" y="336"/>
                </a:lnTo>
                <a:lnTo>
                  <a:pt x="3086" y="336"/>
                </a:lnTo>
                <a:lnTo>
                  <a:pt x="3087" y="343"/>
                </a:lnTo>
                <a:lnTo>
                  <a:pt x="3087" y="344"/>
                </a:lnTo>
                <a:lnTo>
                  <a:pt x="3087" y="349"/>
                </a:lnTo>
                <a:lnTo>
                  <a:pt x="3087" y="349"/>
                </a:lnTo>
                <a:lnTo>
                  <a:pt x="3088" y="349"/>
                </a:lnTo>
                <a:lnTo>
                  <a:pt x="3088" y="355"/>
                </a:lnTo>
                <a:lnTo>
                  <a:pt x="3088" y="355"/>
                </a:lnTo>
                <a:lnTo>
                  <a:pt x="3088" y="355"/>
                </a:lnTo>
                <a:lnTo>
                  <a:pt x="3088" y="360"/>
                </a:lnTo>
                <a:lnTo>
                  <a:pt x="3089" y="361"/>
                </a:lnTo>
                <a:lnTo>
                  <a:pt x="3089" y="365"/>
                </a:lnTo>
                <a:lnTo>
                  <a:pt x="3089" y="366"/>
                </a:lnTo>
                <a:lnTo>
                  <a:pt x="3090" y="372"/>
                </a:lnTo>
                <a:lnTo>
                  <a:pt x="3090" y="373"/>
                </a:lnTo>
                <a:lnTo>
                  <a:pt x="3090" y="376"/>
                </a:lnTo>
                <a:lnTo>
                  <a:pt x="3090" y="369"/>
                </a:lnTo>
                <a:lnTo>
                  <a:pt x="3090" y="365"/>
                </a:lnTo>
                <a:lnTo>
                  <a:pt x="3091" y="230"/>
                </a:lnTo>
                <a:lnTo>
                  <a:pt x="3091" y="210"/>
                </a:lnTo>
                <a:lnTo>
                  <a:pt x="3091" y="71"/>
                </a:lnTo>
                <a:lnTo>
                  <a:pt x="3092" y="69"/>
                </a:lnTo>
                <a:lnTo>
                  <a:pt x="3092" y="67"/>
                </a:lnTo>
                <a:lnTo>
                  <a:pt x="3092" y="156"/>
                </a:lnTo>
                <a:lnTo>
                  <a:pt x="3092" y="166"/>
                </a:lnTo>
                <a:lnTo>
                  <a:pt x="3092" y="243"/>
                </a:lnTo>
                <a:lnTo>
                  <a:pt x="3093" y="246"/>
                </a:lnTo>
                <a:lnTo>
                  <a:pt x="3093" y="264"/>
                </a:lnTo>
                <a:lnTo>
                  <a:pt x="3093" y="264"/>
                </a:lnTo>
                <a:lnTo>
                  <a:pt x="3093" y="276"/>
                </a:lnTo>
                <a:lnTo>
                  <a:pt x="3094" y="280"/>
                </a:lnTo>
                <a:lnTo>
                  <a:pt x="3094" y="291"/>
                </a:lnTo>
                <a:lnTo>
                  <a:pt x="3094" y="290"/>
                </a:lnTo>
                <a:lnTo>
                  <a:pt x="3095" y="279"/>
                </a:lnTo>
                <a:lnTo>
                  <a:pt x="3095" y="276"/>
                </a:lnTo>
                <a:lnTo>
                  <a:pt x="3095" y="260"/>
                </a:lnTo>
                <a:lnTo>
                  <a:pt x="3095" y="260"/>
                </a:lnTo>
                <a:lnTo>
                  <a:pt x="3096" y="275"/>
                </a:lnTo>
                <a:lnTo>
                  <a:pt x="3096" y="277"/>
                </a:lnTo>
                <a:lnTo>
                  <a:pt x="3096" y="305"/>
                </a:lnTo>
                <a:lnTo>
                  <a:pt x="3097" y="307"/>
                </a:lnTo>
                <a:lnTo>
                  <a:pt x="3097" y="324"/>
                </a:lnTo>
                <a:lnTo>
                  <a:pt x="3097" y="325"/>
                </a:lnTo>
                <a:lnTo>
                  <a:pt x="3097" y="338"/>
                </a:lnTo>
                <a:lnTo>
                  <a:pt x="3098" y="338"/>
                </a:lnTo>
                <a:lnTo>
                  <a:pt x="3098" y="346"/>
                </a:lnTo>
                <a:lnTo>
                  <a:pt x="3098" y="345"/>
                </a:lnTo>
                <a:lnTo>
                  <a:pt x="3099" y="351"/>
                </a:lnTo>
                <a:lnTo>
                  <a:pt x="3099" y="353"/>
                </a:lnTo>
                <a:lnTo>
                  <a:pt x="3099" y="358"/>
                </a:lnTo>
                <a:lnTo>
                  <a:pt x="3099" y="359"/>
                </a:lnTo>
                <a:lnTo>
                  <a:pt x="3100" y="363"/>
                </a:lnTo>
                <a:lnTo>
                  <a:pt x="3100" y="363"/>
                </a:lnTo>
                <a:lnTo>
                  <a:pt x="3100" y="363"/>
                </a:lnTo>
                <a:lnTo>
                  <a:pt x="3100" y="363"/>
                </a:lnTo>
                <a:lnTo>
                  <a:pt x="3100" y="367"/>
                </a:lnTo>
                <a:lnTo>
                  <a:pt x="3100" y="367"/>
                </a:lnTo>
                <a:lnTo>
                  <a:pt x="3101" y="367"/>
                </a:lnTo>
                <a:lnTo>
                  <a:pt x="3101" y="374"/>
                </a:lnTo>
                <a:lnTo>
                  <a:pt x="3101" y="374"/>
                </a:lnTo>
                <a:lnTo>
                  <a:pt x="3101" y="381"/>
                </a:lnTo>
                <a:lnTo>
                  <a:pt x="3102" y="380"/>
                </a:lnTo>
                <a:lnTo>
                  <a:pt x="3102" y="382"/>
                </a:lnTo>
                <a:lnTo>
                  <a:pt x="3102" y="336"/>
                </a:lnTo>
                <a:lnTo>
                  <a:pt x="3102" y="323"/>
                </a:lnTo>
                <a:lnTo>
                  <a:pt x="3103" y="154"/>
                </a:lnTo>
                <a:lnTo>
                  <a:pt x="3103" y="139"/>
                </a:lnTo>
                <a:lnTo>
                  <a:pt x="3103" y="83"/>
                </a:lnTo>
                <a:lnTo>
                  <a:pt x="3103" y="96"/>
                </a:lnTo>
                <a:lnTo>
                  <a:pt x="3103" y="105"/>
                </a:lnTo>
                <a:lnTo>
                  <a:pt x="3104" y="218"/>
                </a:lnTo>
                <a:lnTo>
                  <a:pt x="3104" y="227"/>
                </a:lnTo>
                <a:lnTo>
                  <a:pt x="3104" y="278"/>
                </a:lnTo>
                <a:lnTo>
                  <a:pt x="3105" y="280"/>
                </a:lnTo>
                <a:lnTo>
                  <a:pt x="3105" y="289"/>
                </a:lnTo>
                <a:lnTo>
                  <a:pt x="3105" y="289"/>
                </a:lnTo>
                <a:lnTo>
                  <a:pt x="3105" y="303"/>
                </a:lnTo>
                <a:lnTo>
                  <a:pt x="3105" y="302"/>
                </a:lnTo>
                <a:lnTo>
                  <a:pt x="3106" y="304"/>
                </a:lnTo>
                <a:lnTo>
                  <a:pt x="3106" y="296"/>
                </a:lnTo>
                <a:lnTo>
                  <a:pt x="3106" y="294"/>
                </a:lnTo>
                <a:lnTo>
                  <a:pt x="3106" y="266"/>
                </a:lnTo>
                <a:lnTo>
                  <a:pt x="3107" y="264"/>
                </a:lnTo>
                <a:lnTo>
                  <a:pt x="3107" y="259"/>
                </a:lnTo>
                <a:lnTo>
                  <a:pt x="3107" y="267"/>
                </a:lnTo>
                <a:lnTo>
                  <a:pt x="3107" y="269"/>
                </a:lnTo>
                <a:lnTo>
                  <a:pt x="3108" y="299"/>
                </a:lnTo>
                <a:lnTo>
                  <a:pt x="3108" y="302"/>
                </a:lnTo>
                <a:lnTo>
                  <a:pt x="3108" y="320"/>
                </a:lnTo>
                <a:lnTo>
                  <a:pt x="3108" y="322"/>
                </a:lnTo>
                <a:lnTo>
                  <a:pt x="3109" y="333"/>
                </a:lnTo>
                <a:lnTo>
                  <a:pt x="3109" y="333"/>
                </a:lnTo>
                <a:lnTo>
                  <a:pt x="3109" y="340"/>
                </a:lnTo>
                <a:lnTo>
                  <a:pt x="3110" y="341"/>
                </a:lnTo>
                <a:lnTo>
                  <a:pt x="3110" y="347"/>
                </a:lnTo>
                <a:lnTo>
                  <a:pt x="3110" y="349"/>
                </a:lnTo>
                <a:lnTo>
                  <a:pt x="3110" y="348"/>
                </a:lnTo>
                <a:lnTo>
                  <a:pt x="3110" y="353"/>
                </a:lnTo>
                <a:lnTo>
                  <a:pt x="3110" y="353"/>
                </a:lnTo>
                <a:lnTo>
                  <a:pt x="3111" y="353"/>
                </a:lnTo>
                <a:lnTo>
                  <a:pt x="3111" y="357"/>
                </a:lnTo>
                <a:lnTo>
                  <a:pt x="3111" y="356"/>
                </a:lnTo>
                <a:lnTo>
                  <a:pt x="3111" y="357"/>
                </a:lnTo>
                <a:lnTo>
                  <a:pt x="3112" y="363"/>
                </a:lnTo>
                <a:lnTo>
                  <a:pt x="3112" y="364"/>
                </a:lnTo>
                <a:lnTo>
                  <a:pt x="3112" y="363"/>
                </a:lnTo>
                <a:lnTo>
                  <a:pt x="3112" y="371"/>
                </a:lnTo>
                <a:lnTo>
                  <a:pt x="3112" y="372"/>
                </a:lnTo>
                <a:lnTo>
                  <a:pt x="3113" y="374"/>
                </a:lnTo>
                <a:lnTo>
                  <a:pt x="3113" y="370"/>
                </a:lnTo>
                <a:lnTo>
                  <a:pt x="3113" y="366"/>
                </a:lnTo>
                <a:lnTo>
                  <a:pt x="3113" y="223"/>
                </a:lnTo>
                <a:lnTo>
                  <a:pt x="3114" y="205"/>
                </a:lnTo>
                <a:lnTo>
                  <a:pt x="3114" y="83"/>
                </a:lnTo>
                <a:lnTo>
                  <a:pt x="3114" y="79"/>
                </a:lnTo>
                <a:lnTo>
                  <a:pt x="3114" y="78"/>
                </a:lnTo>
                <a:lnTo>
                  <a:pt x="3114" y="164"/>
                </a:lnTo>
                <a:lnTo>
                  <a:pt x="3115" y="174"/>
                </a:lnTo>
                <a:lnTo>
                  <a:pt x="3115" y="259"/>
                </a:lnTo>
                <a:lnTo>
                  <a:pt x="3115" y="263"/>
                </a:lnTo>
                <a:lnTo>
                  <a:pt x="3116" y="283"/>
                </a:lnTo>
                <a:lnTo>
                  <a:pt x="3116" y="284"/>
                </a:lnTo>
                <a:lnTo>
                  <a:pt x="3116" y="283"/>
                </a:lnTo>
                <a:lnTo>
                  <a:pt x="3116" y="296"/>
                </a:lnTo>
                <a:lnTo>
                  <a:pt x="3116" y="297"/>
                </a:lnTo>
                <a:lnTo>
                  <a:pt x="3116" y="302"/>
                </a:lnTo>
                <a:lnTo>
                  <a:pt x="3117" y="301"/>
                </a:lnTo>
                <a:lnTo>
                  <a:pt x="3117" y="299"/>
                </a:lnTo>
                <a:lnTo>
                  <a:pt x="3117" y="276"/>
                </a:lnTo>
                <a:lnTo>
                  <a:pt x="3118" y="273"/>
                </a:lnTo>
                <a:lnTo>
                  <a:pt x="3118" y="258"/>
                </a:lnTo>
                <a:lnTo>
                  <a:pt x="3118" y="260"/>
                </a:lnTo>
                <a:lnTo>
                  <a:pt x="3118" y="260"/>
                </a:lnTo>
                <a:lnTo>
                  <a:pt x="3118" y="284"/>
                </a:lnTo>
                <a:lnTo>
                  <a:pt x="3119" y="287"/>
                </a:lnTo>
                <a:lnTo>
                  <a:pt x="3119" y="314"/>
                </a:lnTo>
                <a:lnTo>
                  <a:pt x="3119" y="316"/>
                </a:lnTo>
                <a:lnTo>
                  <a:pt x="3119" y="331"/>
                </a:lnTo>
                <a:lnTo>
                  <a:pt x="3120" y="332"/>
                </a:lnTo>
                <a:lnTo>
                  <a:pt x="3120" y="340"/>
                </a:lnTo>
                <a:lnTo>
                  <a:pt x="3120" y="340"/>
                </a:lnTo>
                <a:lnTo>
                  <a:pt x="3120" y="340"/>
                </a:lnTo>
                <a:lnTo>
                  <a:pt x="3121" y="347"/>
                </a:lnTo>
                <a:lnTo>
                  <a:pt x="3121" y="347"/>
                </a:lnTo>
                <a:lnTo>
                  <a:pt x="3121" y="348"/>
                </a:lnTo>
                <a:lnTo>
                  <a:pt x="3121" y="356"/>
                </a:lnTo>
                <a:lnTo>
                  <a:pt x="3121" y="355"/>
                </a:lnTo>
                <a:lnTo>
                  <a:pt x="3122" y="361"/>
                </a:lnTo>
                <a:lnTo>
                  <a:pt x="3122" y="361"/>
                </a:lnTo>
                <a:lnTo>
                  <a:pt x="3122" y="362"/>
                </a:lnTo>
                <a:lnTo>
                  <a:pt x="3122" y="361"/>
                </a:lnTo>
                <a:lnTo>
                  <a:pt x="3122" y="366"/>
                </a:lnTo>
                <a:lnTo>
                  <a:pt x="3123" y="367"/>
                </a:lnTo>
                <a:lnTo>
                  <a:pt x="3123" y="365"/>
                </a:lnTo>
                <a:lnTo>
                  <a:pt x="3123" y="371"/>
                </a:lnTo>
                <a:lnTo>
                  <a:pt x="3123" y="373"/>
                </a:lnTo>
                <a:lnTo>
                  <a:pt x="3123" y="372"/>
                </a:lnTo>
                <a:lnTo>
                  <a:pt x="3123" y="378"/>
                </a:lnTo>
                <a:lnTo>
                  <a:pt x="3123" y="378"/>
                </a:lnTo>
                <a:lnTo>
                  <a:pt x="3124" y="379"/>
                </a:lnTo>
                <a:lnTo>
                  <a:pt x="3124" y="380"/>
                </a:lnTo>
                <a:lnTo>
                  <a:pt x="3124" y="347"/>
                </a:lnTo>
                <a:lnTo>
                  <a:pt x="3124" y="335"/>
                </a:lnTo>
                <a:lnTo>
                  <a:pt x="3125" y="151"/>
                </a:lnTo>
                <a:lnTo>
                  <a:pt x="3125" y="134"/>
                </a:lnTo>
                <a:lnTo>
                  <a:pt x="3125" y="72"/>
                </a:lnTo>
                <a:lnTo>
                  <a:pt x="3125" y="85"/>
                </a:lnTo>
                <a:lnTo>
                  <a:pt x="3125" y="92"/>
                </a:lnTo>
                <a:lnTo>
                  <a:pt x="3126" y="194"/>
                </a:lnTo>
                <a:lnTo>
                  <a:pt x="3126" y="202"/>
                </a:lnTo>
                <a:lnTo>
                  <a:pt x="3126" y="257"/>
                </a:lnTo>
                <a:lnTo>
                  <a:pt x="3127" y="261"/>
                </a:lnTo>
                <a:lnTo>
                  <a:pt x="3127" y="269"/>
                </a:lnTo>
                <a:lnTo>
                  <a:pt x="3127" y="270"/>
                </a:lnTo>
                <a:lnTo>
                  <a:pt x="3127" y="284"/>
                </a:lnTo>
                <a:lnTo>
                  <a:pt x="3128" y="285"/>
                </a:lnTo>
                <a:lnTo>
                  <a:pt x="3128" y="291"/>
                </a:lnTo>
                <a:lnTo>
                  <a:pt x="3128" y="289"/>
                </a:lnTo>
                <a:lnTo>
                  <a:pt x="3128" y="288"/>
                </a:lnTo>
                <a:lnTo>
                  <a:pt x="3129" y="272"/>
                </a:lnTo>
                <a:lnTo>
                  <a:pt x="3129" y="270"/>
                </a:lnTo>
                <a:lnTo>
                  <a:pt x="3129" y="261"/>
                </a:lnTo>
                <a:lnTo>
                  <a:pt x="3129" y="263"/>
                </a:lnTo>
                <a:lnTo>
                  <a:pt x="3129" y="264"/>
                </a:lnTo>
                <a:lnTo>
                  <a:pt x="3130" y="286"/>
                </a:lnTo>
                <a:lnTo>
                  <a:pt x="3130" y="290"/>
                </a:lnTo>
                <a:lnTo>
                  <a:pt x="3130" y="313"/>
                </a:lnTo>
                <a:lnTo>
                  <a:pt x="3131" y="315"/>
                </a:lnTo>
                <a:lnTo>
                  <a:pt x="3131" y="328"/>
                </a:lnTo>
                <a:lnTo>
                  <a:pt x="3131" y="328"/>
                </a:lnTo>
                <a:lnTo>
                  <a:pt x="3131" y="330"/>
                </a:lnTo>
                <a:lnTo>
                  <a:pt x="3131" y="339"/>
                </a:lnTo>
                <a:lnTo>
                  <a:pt x="3131" y="340"/>
                </a:lnTo>
                <a:lnTo>
                  <a:pt x="3132" y="346"/>
                </a:lnTo>
                <a:lnTo>
                  <a:pt x="3132" y="346"/>
                </a:lnTo>
                <a:lnTo>
                  <a:pt x="3132" y="347"/>
                </a:lnTo>
                <a:lnTo>
                  <a:pt x="3132" y="354"/>
                </a:lnTo>
                <a:lnTo>
                  <a:pt x="3133" y="354"/>
                </a:lnTo>
                <a:lnTo>
                  <a:pt x="3133" y="360"/>
                </a:lnTo>
                <a:lnTo>
                  <a:pt x="3133" y="359"/>
                </a:lnTo>
                <a:lnTo>
                  <a:pt x="3134" y="364"/>
                </a:lnTo>
                <a:lnTo>
                  <a:pt x="3134" y="364"/>
                </a:lnTo>
                <a:lnTo>
                  <a:pt x="3134" y="364"/>
                </a:lnTo>
                <a:lnTo>
                  <a:pt x="3134" y="364"/>
                </a:lnTo>
                <a:lnTo>
                  <a:pt x="3134" y="368"/>
                </a:lnTo>
                <a:lnTo>
                  <a:pt x="3134" y="369"/>
                </a:lnTo>
                <a:lnTo>
                  <a:pt x="3134" y="368"/>
                </a:lnTo>
                <a:lnTo>
                  <a:pt x="3135" y="377"/>
                </a:lnTo>
                <a:lnTo>
                  <a:pt x="3135" y="378"/>
                </a:lnTo>
                <a:lnTo>
                  <a:pt x="3135" y="380"/>
                </a:lnTo>
                <a:lnTo>
                  <a:pt x="3135" y="369"/>
                </a:lnTo>
                <a:lnTo>
                  <a:pt x="3136" y="363"/>
                </a:lnTo>
                <a:lnTo>
                  <a:pt x="3136" y="192"/>
                </a:lnTo>
                <a:lnTo>
                  <a:pt x="3136" y="173"/>
                </a:lnTo>
                <a:lnTo>
                  <a:pt x="3136" y="73"/>
                </a:lnTo>
                <a:lnTo>
                  <a:pt x="3136" y="74"/>
                </a:lnTo>
                <a:lnTo>
                  <a:pt x="3137" y="77"/>
                </a:lnTo>
                <a:lnTo>
                  <a:pt x="3137" y="175"/>
                </a:lnTo>
                <a:lnTo>
                  <a:pt x="3137" y="185"/>
                </a:lnTo>
                <a:lnTo>
                  <a:pt x="3138" y="254"/>
                </a:lnTo>
                <a:lnTo>
                  <a:pt x="3138" y="257"/>
                </a:lnTo>
                <a:lnTo>
                  <a:pt x="3138" y="271"/>
                </a:lnTo>
                <a:lnTo>
                  <a:pt x="3138" y="272"/>
                </a:lnTo>
                <a:lnTo>
                  <a:pt x="3139" y="282"/>
                </a:lnTo>
                <a:lnTo>
                  <a:pt x="3139" y="283"/>
                </a:lnTo>
                <a:lnTo>
                  <a:pt x="3139" y="294"/>
                </a:lnTo>
                <a:lnTo>
                  <a:pt x="3139" y="293"/>
                </a:lnTo>
                <a:lnTo>
                  <a:pt x="3140" y="294"/>
                </a:lnTo>
                <a:lnTo>
                  <a:pt x="3140" y="279"/>
                </a:lnTo>
                <a:lnTo>
                  <a:pt x="3140" y="277"/>
                </a:lnTo>
                <a:lnTo>
                  <a:pt x="3140" y="261"/>
                </a:lnTo>
                <a:lnTo>
                  <a:pt x="3141" y="262"/>
                </a:lnTo>
                <a:lnTo>
                  <a:pt x="3141" y="281"/>
                </a:lnTo>
                <a:lnTo>
                  <a:pt x="3141" y="284"/>
                </a:lnTo>
                <a:lnTo>
                  <a:pt x="3142" y="310"/>
                </a:lnTo>
                <a:lnTo>
                  <a:pt x="3142" y="311"/>
                </a:lnTo>
                <a:lnTo>
                  <a:pt x="3142" y="326"/>
                </a:lnTo>
                <a:lnTo>
                  <a:pt x="3142" y="327"/>
                </a:lnTo>
                <a:lnTo>
                  <a:pt x="3143" y="336"/>
                </a:lnTo>
                <a:lnTo>
                  <a:pt x="3143" y="337"/>
                </a:lnTo>
                <a:lnTo>
                  <a:pt x="3143" y="344"/>
                </a:lnTo>
                <a:lnTo>
                  <a:pt x="3143" y="346"/>
                </a:lnTo>
                <a:lnTo>
                  <a:pt x="3143" y="345"/>
                </a:lnTo>
                <a:lnTo>
                  <a:pt x="3144" y="352"/>
                </a:lnTo>
                <a:lnTo>
                  <a:pt x="3144" y="352"/>
                </a:lnTo>
                <a:lnTo>
                  <a:pt x="3144" y="353"/>
                </a:lnTo>
                <a:lnTo>
                  <a:pt x="3144" y="352"/>
                </a:lnTo>
                <a:lnTo>
                  <a:pt x="3144" y="357"/>
                </a:lnTo>
                <a:lnTo>
                  <a:pt x="3144" y="357"/>
                </a:lnTo>
                <a:lnTo>
                  <a:pt x="3145" y="357"/>
                </a:lnTo>
                <a:lnTo>
                  <a:pt x="3145" y="362"/>
                </a:lnTo>
                <a:lnTo>
                  <a:pt x="3145" y="362"/>
                </a:lnTo>
                <a:lnTo>
                  <a:pt x="3145" y="366"/>
                </a:lnTo>
                <a:lnTo>
                  <a:pt x="3145" y="366"/>
                </a:lnTo>
                <a:lnTo>
                  <a:pt x="3146" y="367"/>
                </a:lnTo>
                <a:lnTo>
                  <a:pt x="3146" y="367"/>
                </a:lnTo>
                <a:lnTo>
                  <a:pt x="3146" y="374"/>
                </a:lnTo>
                <a:lnTo>
                  <a:pt x="3146" y="374"/>
                </a:lnTo>
                <a:lnTo>
                  <a:pt x="3146" y="377"/>
                </a:lnTo>
                <a:lnTo>
                  <a:pt x="3147" y="367"/>
                </a:lnTo>
                <a:lnTo>
                  <a:pt x="3147" y="363"/>
                </a:lnTo>
                <a:lnTo>
                  <a:pt x="3147" y="203"/>
                </a:lnTo>
                <a:lnTo>
                  <a:pt x="3147" y="185"/>
                </a:lnTo>
                <a:lnTo>
                  <a:pt x="3148" y="81"/>
                </a:lnTo>
                <a:lnTo>
                  <a:pt x="3148" y="83"/>
                </a:lnTo>
                <a:lnTo>
                  <a:pt x="3148" y="191"/>
                </a:lnTo>
                <a:lnTo>
                  <a:pt x="3149" y="201"/>
                </a:lnTo>
                <a:lnTo>
                  <a:pt x="3149" y="268"/>
                </a:lnTo>
                <a:lnTo>
                  <a:pt x="3149" y="272"/>
                </a:lnTo>
                <a:lnTo>
                  <a:pt x="3149" y="287"/>
                </a:lnTo>
                <a:lnTo>
                  <a:pt x="3150" y="286"/>
                </a:lnTo>
                <a:lnTo>
                  <a:pt x="3150" y="301"/>
                </a:lnTo>
                <a:lnTo>
                  <a:pt x="3150" y="302"/>
                </a:lnTo>
                <a:lnTo>
                  <a:pt x="3150" y="305"/>
                </a:lnTo>
                <a:lnTo>
                  <a:pt x="3151" y="300"/>
                </a:lnTo>
                <a:lnTo>
                  <a:pt x="3151" y="300"/>
                </a:lnTo>
                <a:lnTo>
                  <a:pt x="3151" y="298"/>
                </a:lnTo>
                <a:lnTo>
                  <a:pt x="3151" y="267"/>
                </a:lnTo>
                <a:lnTo>
                  <a:pt x="3151" y="265"/>
                </a:lnTo>
                <a:lnTo>
                  <a:pt x="3152" y="255"/>
                </a:lnTo>
                <a:lnTo>
                  <a:pt x="3152" y="256"/>
                </a:lnTo>
                <a:lnTo>
                  <a:pt x="3152" y="258"/>
                </a:lnTo>
                <a:lnTo>
                  <a:pt x="3152" y="286"/>
                </a:lnTo>
                <a:lnTo>
                  <a:pt x="3153" y="290"/>
                </a:lnTo>
                <a:lnTo>
                  <a:pt x="3153" y="315"/>
                </a:lnTo>
                <a:lnTo>
                  <a:pt x="3153" y="317"/>
                </a:lnTo>
                <a:lnTo>
                  <a:pt x="3153" y="330"/>
                </a:lnTo>
                <a:lnTo>
                  <a:pt x="3154" y="330"/>
                </a:lnTo>
                <a:lnTo>
                  <a:pt x="3154" y="338"/>
                </a:lnTo>
                <a:lnTo>
                  <a:pt x="3154" y="339"/>
                </a:lnTo>
                <a:lnTo>
                  <a:pt x="3155" y="346"/>
                </a:lnTo>
                <a:lnTo>
                  <a:pt x="3155" y="346"/>
                </a:lnTo>
                <a:lnTo>
                  <a:pt x="3155" y="353"/>
                </a:lnTo>
                <a:lnTo>
                  <a:pt x="3155" y="353"/>
                </a:lnTo>
                <a:lnTo>
                  <a:pt x="3156" y="357"/>
                </a:lnTo>
                <a:lnTo>
                  <a:pt x="3156" y="356"/>
                </a:lnTo>
                <a:lnTo>
                  <a:pt x="3156" y="357"/>
                </a:lnTo>
                <a:lnTo>
                  <a:pt x="3156" y="362"/>
                </a:lnTo>
                <a:lnTo>
                  <a:pt x="3156" y="363"/>
                </a:lnTo>
                <a:lnTo>
                  <a:pt x="3157" y="370"/>
                </a:lnTo>
                <a:lnTo>
                  <a:pt x="3157" y="370"/>
                </a:lnTo>
                <a:lnTo>
                  <a:pt x="3157" y="373"/>
                </a:lnTo>
                <a:lnTo>
                  <a:pt x="3157" y="367"/>
                </a:lnTo>
                <a:lnTo>
                  <a:pt x="3157" y="363"/>
                </a:lnTo>
                <a:lnTo>
                  <a:pt x="3158" y="221"/>
                </a:lnTo>
                <a:lnTo>
                  <a:pt x="3158" y="203"/>
                </a:lnTo>
                <a:lnTo>
                  <a:pt x="3158" y="72"/>
                </a:lnTo>
                <a:lnTo>
                  <a:pt x="3159" y="70"/>
                </a:lnTo>
                <a:lnTo>
                  <a:pt x="3159" y="70"/>
                </a:lnTo>
                <a:lnTo>
                  <a:pt x="3159" y="158"/>
                </a:lnTo>
                <a:lnTo>
                  <a:pt x="3159" y="169"/>
                </a:lnTo>
                <a:lnTo>
                  <a:pt x="3160" y="247"/>
                </a:lnTo>
                <a:lnTo>
                  <a:pt x="3160" y="251"/>
                </a:lnTo>
                <a:lnTo>
                  <a:pt x="3160" y="266"/>
                </a:lnTo>
                <a:lnTo>
                  <a:pt x="3160" y="267"/>
                </a:lnTo>
                <a:lnTo>
                  <a:pt x="3161" y="277"/>
                </a:lnTo>
                <a:lnTo>
                  <a:pt x="3161" y="280"/>
                </a:lnTo>
                <a:lnTo>
                  <a:pt x="3161" y="290"/>
                </a:lnTo>
                <a:lnTo>
                  <a:pt x="3161" y="290"/>
                </a:lnTo>
                <a:lnTo>
                  <a:pt x="3162" y="290"/>
                </a:lnTo>
                <a:lnTo>
                  <a:pt x="3162" y="274"/>
                </a:lnTo>
                <a:lnTo>
                  <a:pt x="3162" y="272"/>
                </a:lnTo>
                <a:lnTo>
                  <a:pt x="3162" y="257"/>
                </a:lnTo>
                <a:lnTo>
                  <a:pt x="3163" y="257"/>
                </a:lnTo>
                <a:lnTo>
                  <a:pt x="3163" y="274"/>
                </a:lnTo>
                <a:lnTo>
                  <a:pt x="3163" y="278"/>
                </a:lnTo>
                <a:lnTo>
                  <a:pt x="3164" y="305"/>
                </a:lnTo>
                <a:lnTo>
                  <a:pt x="3164" y="306"/>
                </a:lnTo>
                <a:lnTo>
                  <a:pt x="3164" y="323"/>
                </a:lnTo>
                <a:lnTo>
                  <a:pt x="3164" y="324"/>
                </a:lnTo>
                <a:lnTo>
                  <a:pt x="3165" y="334"/>
                </a:lnTo>
                <a:lnTo>
                  <a:pt x="3165" y="334"/>
                </a:lnTo>
                <a:lnTo>
                  <a:pt x="3165" y="335"/>
                </a:lnTo>
                <a:lnTo>
                  <a:pt x="3165" y="344"/>
                </a:lnTo>
                <a:lnTo>
                  <a:pt x="3166" y="344"/>
                </a:lnTo>
                <a:lnTo>
                  <a:pt x="3166" y="350"/>
                </a:lnTo>
                <a:lnTo>
                  <a:pt x="3166" y="350"/>
                </a:lnTo>
                <a:lnTo>
                  <a:pt x="3166" y="355"/>
                </a:lnTo>
                <a:lnTo>
                  <a:pt x="3166" y="355"/>
                </a:lnTo>
                <a:lnTo>
                  <a:pt x="3167" y="356"/>
                </a:lnTo>
                <a:lnTo>
                  <a:pt x="3167" y="361"/>
                </a:lnTo>
                <a:lnTo>
                  <a:pt x="3167" y="360"/>
                </a:lnTo>
                <a:lnTo>
                  <a:pt x="3167" y="362"/>
                </a:lnTo>
                <a:lnTo>
                  <a:pt x="3167" y="361"/>
                </a:lnTo>
                <a:lnTo>
                  <a:pt x="3168" y="365"/>
                </a:lnTo>
                <a:lnTo>
                  <a:pt x="3168" y="364"/>
                </a:lnTo>
                <a:lnTo>
                  <a:pt x="3168" y="365"/>
                </a:lnTo>
                <a:lnTo>
                  <a:pt x="3168" y="373"/>
                </a:lnTo>
                <a:lnTo>
                  <a:pt x="3168" y="373"/>
                </a:lnTo>
                <a:lnTo>
                  <a:pt x="3168" y="373"/>
                </a:lnTo>
                <a:lnTo>
                  <a:pt x="3169" y="378"/>
                </a:lnTo>
                <a:lnTo>
                  <a:pt x="3169" y="377"/>
                </a:lnTo>
                <a:lnTo>
                  <a:pt x="3169" y="376"/>
                </a:lnTo>
                <a:lnTo>
                  <a:pt x="3169" y="268"/>
                </a:lnTo>
                <a:lnTo>
                  <a:pt x="3169" y="250"/>
                </a:lnTo>
                <a:lnTo>
                  <a:pt x="3170" y="85"/>
                </a:lnTo>
                <a:lnTo>
                  <a:pt x="3170" y="77"/>
                </a:lnTo>
                <a:lnTo>
                  <a:pt x="3170" y="67"/>
                </a:lnTo>
                <a:lnTo>
                  <a:pt x="3170" y="129"/>
                </a:lnTo>
                <a:lnTo>
                  <a:pt x="3171" y="140"/>
                </a:lnTo>
                <a:lnTo>
                  <a:pt x="3171" y="235"/>
                </a:lnTo>
                <a:lnTo>
                  <a:pt x="3171" y="241"/>
                </a:lnTo>
                <a:lnTo>
                  <a:pt x="3171" y="267"/>
                </a:lnTo>
                <a:lnTo>
                  <a:pt x="3171" y="266"/>
                </a:lnTo>
                <a:lnTo>
                  <a:pt x="3172" y="267"/>
                </a:lnTo>
                <a:lnTo>
                  <a:pt x="3172" y="267"/>
                </a:lnTo>
                <a:lnTo>
                  <a:pt x="3172" y="272"/>
                </a:lnTo>
                <a:lnTo>
                  <a:pt x="3172" y="273"/>
                </a:lnTo>
                <a:lnTo>
                  <a:pt x="3173" y="289"/>
                </a:lnTo>
                <a:lnTo>
                  <a:pt x="3173" y="290"/>
                </a:lnTo>
                <a:lnTo>
                  <a:pt x="3173" y="290"/>
                </a:lnTo>
                <a:lnTo>
                  <a:pt x="3173" y="281"/>
                </a:lnTo>
                <a:lnTo>
                  <a:pt x="3173" y="279"/>
                </a:lnTo>
                <a:lnTo>
                  <a:pt x="3174" y="261"/>
                </a:lnTo>
                <a:lnTo>
                  <a:pt x="3174" y="259"/>
                </a:lnTo>
                <a:lnTo>
                  <a:pt x="3174" y="258"/>
                </a:lnTo>
                <a:lnTo>
                  <a:pt x="3174" y="271"/>
                </a:lnTo>
                <a:lnTo>
                  <a:pt x="3175" y="273"/>
                </a:lnTo>
                <a:lnTo>
                  <a:pt x="3175" y="299"/>
                </a:lnTo>
                <a:lnTo>
                  <a:pt x="3175" y="301"/>
                </a:lnTo>
                <a:lnTo>
                  <a:pt x="3175" y="321"/>
                </a:lnTo>
                <a:lnTo>
                  <a:pt x="3176" y="322"/>
                </a:lnTo>
                <a:lnTo>
                  <a:pt x="3176" y="333"/>
                </a:lnTo>
                <a:lnTo>
                  <a:pt x="3176" y="335"/>
                </a:lnTo>
                <a:lnTo>
                  <a:pt x="3176" y="335"/>
                </a:lnTo>
                <a:lnTo>
                  <a:pt x="3177" y="343"/>
                </a:lnTo>
                <a:lnTo>
                  <a:pt x="3177" y="343"/>
                </a:lnTo>
                <a:lnTo>
                  <a:pt x="3177" y="351"/>
                </a:lnTo>
                <a:lnTo>
                  <a:pt x="3177" y="350"/>
                </a:lnTo>
                <a:lnTo>
                  <a:pt x="3177" y="351"/>
                </a:lnTo>
                <a:lnTo>
                  <a:pt x="3178" y="355"/>
                </a:lnTo>
                <a:lnTo>
                  <a:pt x="3178" y="355"/>
                </a:lnTo>
                <a:lnTo>
                  <a:pt x="3178" y="356"/>
                </a:lnTo>
                <a:lnTo>
                  <a:pt x="3178" y="362"/>
                </a:lnTo>
                <a:lnTo>
                  <a:pt x="3179" y="361"/>
                </a:lnTo>
                <a:lnTo>
                  <a:pt x="3179" y="366"/>
                </a:lnTo>
                <a:lnTo>
                  <a:pt x="3179" y="366"/>
                </a:lnTo>
                <a:lnTo>
                  <a:pt x="3179" y="373"/>
                </a:lnTo>
                <a:lnTo>
                  <a:pt x="3180" y="375"/>
                </a:lnTo>
                <a:lnTo>
                  <a:pt x="3180" y="377"/>
                </a:lnTo>
                <a:lnTo>
                  <a:pt x="3180" y="373"/>
                </a:lnTo>
                <a:lnTo>
                  <a:pt x="3180" y="371"/>
                </a:lnTo>
                <a:lnTo>
                  <a:pt x="3181" y="260"/>
                </a:lnTo>
                <a:lnTo>
                  <a:pt x="3181" y="243"/>
                </a:lnTo>
                <a:lnTo>
                  <a:pt x="3181" y="89"/>
                </a:lnTo>
                <a:lnTo>
                  <a:pt x="3181" y="83"/>
                </a:lnTo>
                <a:lnTo>
                  <a:pt x="3181" y="77"/>
                </a:lnTo>
                <a:lnTo>
                  <a:pt x="3182" y="145"/>
                </a:lnTo>
                <a:lnTo>
                  <a:pt x="3182" y="157"/>
                </a:lnTo>
                <a:lnTo>
                  <a:pt x="3182" y="252"/>
                </a:lnTo>
                <a:lnTo>
                  <a:pt x="3182" y="256"/>
                </a:lnTo>
                <a:lnTo>
                  <a:pt x="3183" y="281"/>
                </a:lnTo>
                <a:lnTo>
                  <a:pt x="3183" y="281"/>
                </a:lnTo>
                <a:lnTo>
                  <a:pt x="3183" y="290"/>
                </a:lnTo>
                <a:lnTo>
                  <a:pt x="3183" y="293"/>
                </a:lnTo>
                <a:lnTo>
                  <a:pt x="3184" y="300"/>
                </a:lnTo>
                <a:lnTo>
                  <a:pt x="3184" y="300"/>
                </a:lnTo>
                <a:lnTo>
                  <a:pt x="3184" y="299"/>
                </a:lnTo>
                <a:lnTo>
                  <a:pt x="3184" y="278"/>
                </a:lnTo>
                <a:lnTo>
                  <a:pt x="3185" y="276"/>
                </a:lnTo>
                <a:lnTo>
                  <a:pt x="3185" y="256"/>
                </a:lnTo>
                <a:lnTo>
                  <a:pt x="3185" y="257"/>
                </a:lnTo>
                <a:lnTo>
                  <a:pt x="3186" y="278"/>
                </a:lnTo>
                <a:lnTo>
                  <a:pt x="3186" y="281"/>
                </a:lnTo>
                <a:lnTo>
                  <a:pt x="3186" y="305"/>
                </a:lnTo>
                <a:lnTo>
                  <a:pt x="3186" y="307"/>
                </a:lnTo>
                <a:lnTo>
                  <a:pt x="3187" y="322"/>
                </a:lnTo>
                <a:lnTo>
                  <a:pt x="3187" y="324"/>
                </a:lnTo>
                <a:lnTo>
                  <a:pt x="3187" y="332"/>
                </a:lnTo>
                <a:lnTo>
                  <a:pt x="3188" y="334"/>
                </a:lnTo>
                <a:lnTo>
                  <a:pt x="3188" y="340"/>
                </a:lnTo>
                <a:lnTo>
                  <a:pt x="3188" y="341"/>
                </a:lnTo>
                <a:lnTo>
                  <a:pt x="3188" y="348"/>
                </a:lnTo>
                <a:lnTo>
                  <a:pt x="3188" y="347"/>
                </a:lnTo>
                <a:lnTo>
                  <a:pt x="3189" y="348"/>
                </a:lnTo>
                <a:lnTo>
                  <a:pt x="3189" y="352"/>
                </a:lnTo>
                <a:lnTo>
                  <a:pt x="3189" y="352"/>
                </a:lnTo>
                <a:lnTo>
                  <a:pt x="3190" y="356"/>
                </a:lnTo>
                <a:lnTo>
                  <a:pt x="3190" y="358"/>
                </a:lnTo>
                <a:lnTo>
                  <a:pt x="3190" y="357"/>
                </a:lnTo>
                <a:lnTo>
                  <a:pt x="3190" y="365"/>
                </a:lnTo>
                <a:lnTo>
                  <a:pt x="3190" y="365"/>
                </a:lnTo>
                <a:lnTo>
                  <a:pt x="3191" y="370"/>
                </a:lnTo>
                <a:lnTo>
                  <a:pt x="3191" y="367"/>
                </a:lnTo>
                <a:lnTo>
                  <a:pt x="3191" y="364"/>
                </a:lnTo>
                <a:lnTo>
                  <a:pt x="3191" y="238"/>
                </a:lnTo>
                <a:lnTo>
                  <a:pt x="3192" y="220"/>
                </a:lnTo>
                <a:lnTo>
                  <a:pt x="3192" y="84"/>
                </a:lnTo>
                <a:lnTo>
                  <a:pt x="3192" y="77"/>
                </a:lnTo>
                <a:lnTo>
                  <a:pt x="3192" y="71"/>
                </a:lnTo>
                <a:lnTo>
                  <a:pt x="3192" y="140"/>
                </a:lnTo>
                <a:lnTo>
                  <a:pt x="3193" y="153"/>
                </a:lnTo>
                <a:lnTo>
                  <a:pt x="3193" y="246"/>
                </a:lnTo>
                <a:lnTo>
                  <a:pt x="3193" y="251"/>
                </a:lnTo>
                <a:lnTo>
                  <a:pt x="3193" y="276"/>
                </a:lnTo>
                <a:lnTo>
                  <a:pt x="3194" y="276"/>
                </a:lnTo>
                <a:lnTo>
                  <a:pt x="3194" y="288"/>
                </a:lnTo>
                <a:lnTo>
                  <a:pt x="3194" y="290"/>
                </a:lnTo>
                <a:lnTo>
                  <a:pt x="3195" y="296"/>
                </a:lnTo>
                <a:lnTo>
                  <a:pt x="3195" y="295"/>
                </a:lnTo>
                <a:lnTo>
                  <a:pt x="3195" y="295"/>
                </a:lnTo>
                <a:lnTo>
                  <a:pt x="3195" y="274"/>
                </a:lnTo>
                <a:lnTo>
                  <a:pt x="3195" y="271"/>
                </a:lnTo>
                <a:lnTo>
                  <a:pt x="3196" y="254"/>
                </a:lnTo>
                <a:lnTo>
                  <a:pt x="3196" y="254"/>
                </a:lnTo>
                <a:lnTo>
                  <a:pt x="3196" y="254"/>
                </a:lnTo>
                <a:lnTo>
                  <a:pt x="3196" y="277"/>
                </a:lnTo>
                <a:lnTo>
                  <a:pt x="3197" y="280"/>
                </a:lnTo>
                <a:lnTo>
                  <a:pt x="3197" y="308"/>
                </a:lnTo>
                <a:lnTo>
                  <a:pt x="3197" y="309"/>
                </a:lnTo>
                <a:lnTo>
                  <a:pt x="3197" y="325"/>
                </a:lnTo>
                <a:lnTo>
                  <a:pt x="3198" y="325"/>
                </a:lnTo>
                <a:lnTo>
                  <a:pt x="3198" y="334"/>
                </a:lnTo>
                <a:lnTo>
                  <a:pt x="3198" y="334"/>
                </a:lnTo>
                <a:lnTo>
                  <a:pt x="3199" y="342"/>
                </a:lnTo>
                <a:lnTo>
                  <a:pt x="3199" y="342"/>
                </a:lnTo>
                <a:lnTo>
                  <a:pt x="3199" y="349"/>
                </a:lnTo>
                <a:lnTo>
                  <a:pt x="3199" y="350"/>
                </a:lnTo>
                <a:lnTo>
                  <a:pt x="3200" y="356"/>
                </a:lnTo>
                <a:lnTo>
                  <a:pt x="3200" y="356"/>
                </a:lnTo>
                <a:lnTo>
                  <a:pt x="3200" y="359"/>
                </a:lnTo>
                <a:lnTo>
                  <a:pt x="3201" y="360"/>
                </a:lnTo>
                <a:lnTo>
                  <a:pt x="3201" y="360"/>
                </a:lnTo>
                <a:lnTo>
                  <a:pt x="3201" y="366"/>
                </a:lnTo>
                <a:lnTo>
                  <a:pt x="3201" y="367"/>
                </a:lnTo>
                <a:lnTo>
                  <a:pt x="3201" y="366"/>
                </a:lnTo>
                <a:lnTo>
                  <a:pt x="3201" y="373"/>
                </a:lnTo>
                <a:lnTo>
                  <a:pt x="3202" y="374"/>
                </a:lnTo>
                <a:lnTo>
                  <a:pt x="3202" y="374"/>
                </a:lnTo>
                <a:lnTo>
                  <a:pt x="3202" y="344"/>
                </a:lnTo>
                <a:lnTo>
                  <a:pt x="3202" y="332"/>
                </a:lnTo>
                <a:lnTo>
                  <a:pt x="3203" y="140"/>
                </a:lnTo>
                <a:lnTo>
                  <a:pt x="3203" y="124"/>
                </a:lnTo>
                <a:lnTo>
                  <a:pt x="3203" y="61"/>
                </a:lnTo>
                <a:lnTo>
                  <a:pt x="3203" y="74"/>
                </a:lnTo>
                <a:lnTo>
                  <a:pt x="3203" y="83"/>
                </a:lnTo>
                <a:lnTo>
                  <a:pt x="3204" y="188"/>
                </a:lnTo>
                <a:lnTo>
                  <a:pt x="3204" y="197"/>
                </a:lnTo>
                <a:lnTo>
                  <a:pt x="3204" y="253"/>
                </a:lnTo>
                <a:lnTo>
                  <a:pt x="3205" y="256"/>
                </a:lnTo>
                <a:lnTo>
                  <a:pt x="3205" y="262"/>
                </a:lnTo>
                <a:lnTo>
                  <a:pt x="3205" y="262"/>
                </a:lnTo>
                <a:lnTo>
                  <a:pt x="3205" y="262"/>
                </a:lnTo>
                <a:lnTo>
                  <a:pt x="3205" y="278"/>
                </a:lnTo>
                <a:lnTo>
                  <a:pt x="3206" y="280"/>
                </a:lnTo>
                <a:lnTo>
                  <a:pt x="3206" y="285"/>
                </a:lnTo>
                <a:lnTo>
                  <a:pt x="3206" y="283"/>
                </a:lnTo>
                <a:lnTo>
                  <a:pt x="3206" y="282"/>
                </a:lnTo>
                <a:lnTo>
                  <a:pt x="3206" y="265"/>
                </a:lnTo>
                <a:lnTo>
                  <a:pt x="3206" y="263"/>
                </a:lnTo>
                <a:lnTo>
                  <a:pt x="3207" y="255"/>
                </a:lnTo>
                <a:lnTo>
                  <a:pt x="3207" y="256"/>
                </a:lnTo>
                <a:lnTo>
                  <a:pt x="3207" y="256"/>
                </a:lnTo>
                <a:lnTo>
                  <a:pt x="3208" y="282"/>
                </a:lnTo>
                <a:lnTo>
                  <a:pt x="3208" y="284"/>
                </a:lnTo>
                <a:lnTo>
                  <a:pt x="3208" y="307"/>
                </a:lnTo>
                <a:lnTo>
                  <a:pt x="3208" y="309"/>
                </a:lnTo>
                <a:lnTo>
                  <a:pt x="3209" y="324"/>
                </a:lnTo>
                <a:lnTo>
                  <a:pt x="3209" y="325"/>
                </a:lnTo>
                <a:lnTo>
                  <a:pt x="3209" y="333"/>
                </a:lnTo>
                <a:lnTo>
                  <a:pt x="3209" y="334"/>
                </a:lnTo>
                <a:lnTo>
                  <a:pt x="3210" y="334"/>
                </a:lnTo>
                <a:lnTo>
                  <a:pt x="3210" y="340"/>
                </a:lnTo>
                <a:lnTo>
                  <a:pt x="3210" y="340"/>
                </a:lnTo>
                <a:lnTo>
                  <a:pt x="3210" y="348"/>
                </a:lnTo>
                <a:lnTo>
                  <a:pt x="3210" y="348"/>
                </a:lnTo>
                <a:lnTo>
                  <a:pt x="3211" y="347"/>
                </a:lnTo>
                <a:lnTo>
                  <a:pt x="3211" y="352"/>
                </a:lnTo>
                <a:lnTo>
                  <a:pt x="3211" y="353"/>
                </a:lnTo>
                <a:lnTo>
                  <a:pt x="3211" y="353"/>
                </a:lnTo>
                <a:lnTo>
                  <a:pt x="3212" y="357"/>
                </a:lnTo>
                <a:lnTo>
                  <a:pt x="3212" y="357"/>
                </a:lnTo>
                <a:lnTo>
                  <a:pt x="3212" y="368"/>
                </a:lnTo>
                <a:lnTo>
                  <a:pt x="3212" y="368"/>
                </a:lnTo>
                <a:lnTo>
                  <a:pt x="3213" y="379"/>
                </a:lnTo>
                <a:lnTo>
                  <a:pt x="3213" y="380"/>
                </a:lnTo>
                <a:lnTo>
                  <a:pt x="3213" y="381"/>
                </a:lnTo>
                <a:lnTo>
                  <a:pt x="3213" y="353"/>
                </a:lnTo>
                <a:lnTo>
                  <a:pt x="3214" y="343"/>
                </a:lnTo>
                <a:lnTo>
                  <a:pt x="3214" y="149"/>
                </a:lnTo>
                <a:lnTo>
                  <a:pt x="3214" y="133"/>
                </a:lnTo>
                <a:lnTo>
                  <a:pt x="3214" y="62"/>
                </a:lnTo>
                <a:lnTo>
                  <a:pt x="3214" y="73"/>
                </a:lnTo>
                <a:lnTo>
                  <a:pt x="3215" y="81"/>
                </a:lnTo>
                <a:lnTo>
                  <a:pt x="3215" y="188"/>
                </a:lnTo>
                <a:lnTo>
                  <a:pt x="3215" y="196"/>
                </a:lnTo>
                <a:lnTo>
                  <a:pt x="3216" y="256"/>
                </a:lnTo>
                <a:lnTo>
                  <a:pt x="3216" y="258"/>
                </a:lnTo>
                <a:lnTo>
                  <a:pt x="3216" y="266"/>
                </a:lnTo>
                <a:lnTo>
                  <a:pt x="3216" y="266"/>
                </a:lnTo>
                <a:lnTo>
                  <a:pt x="3217" y="282"/>
                </a:lnTo>
                <a:lnTo>
                  <a:pt x="3217" y="284"/>
                </a:lnTo>
                <a:lnTo>
                  <a:pt x="3217" y="287"/>
                </a:lnTo>
                <a:lnTo>
                  <a:pt x="3217" y="285"/>
                </a:lnTo>
                <a:lnTo>
                  <a:pt x="3218" y="283"/>
                </a:lnTo>
                <a:lnTo>
                  <a:pt x="3218" y="263"/>
                </a:lnTo>
                <a:lnTo>
                  <a:pt x="3218" y="261"/>
                </a:lnTo>
                <a:lnTo>
                  <a:pt x="3218" y="253"/>
                </a:lnTo>
                <a:lnTo>
                  <a:pt x="3218" y="254"/>
                </a:lnTo>
                <a:lnTo>
                  <a:pt x="3219" y="256"/>
                </a:lnTo>
                <a:lnTo>
                  <a:pt x="3219" y="284"/>
                </a:lnTo>
                <a:lnTo>
                  <a:pt x="3219" y="286"/>
                </a:lnTo>
                <a:lnTo>
                  <a:pt x="3219" y="310"/>
                </a:lnTo>
                <a:lnTo>
                  <a:pt x="3220" y="312"/>
                </a:lnTo>
                <a:lnTo>
                  <a:pt x="3220" y="326"/>
                </a:lnTo>
                <a:lnTo>
                  <a:pt x="3220" y="327"/>
                </a:lnTo>
                <a:lnTo>
                  <a:pt x="3220" y="327"/>
                </a:lnTo>
                <a:lnTo>
                  <a:pt x="3221" y="334"/>
                </a:lnTo>
                <a:lnTo>
                  <a:pt x="3221" y="335"/>
                </a:lnTo>
                <a:lnTo>
                  <a:pt x="3221" y="341"/>
                </a:lnTo>
                <a:lnTo>
                  <a:pt x="3221" y="342"/>
                </a:lnTo>
                <a:lnTo>
                  <a:pt x="3222" y="346"/>
                </a:lnTo>
                <a:lnTo>
                  <a:pt x="3222" y="345"/>
                </a:lnTo>
                <a:lnTo>
                  <a:pt x="3222" y="346"/>
                </a:lnTo>
                <a:lnTo>
                  <a:pt x="3222" y="355"/>
                </a:lnTo>
                <a:lnTo>
                  <a:pt x="3223" y="355"/>
                </a:lnTo>
                <a:lnTo>
                  <a:pt x="3223" y="364"/>
                </a:lnTo>
                <a:lnTo>
                  <a:pt x="3223" y="364"/>
                </a:lnTo>
                <a:lnTo>
                  <a:pt x="3223" y="365"/>
                </a:lnTo>
                <a:lnTo>
                  <a:pt x="3223" y="339"/>
                </a:lnTo>
                <a:lnTo>
                  <a:pt x="3224" y="329"/>
                </a:lnTo>
                <a:lnTo>
                  <a:pt x="3224" y="165"/>
                </a:lnTo>
                <a:lnTo>
                  <a:pt x="3224" y="148"/>
                </a:lnTo>
                <a:lnTo>
                  <a:pt x="3225" y="68"/>
                </a:lnTo>
                <a:lnTo>
                  <a:pt x="3225" y="74"/>
                </a:lnTo>
                <a:lnTo>
                  <a:pt x="3225" y="79"/>
                </a:lnTo>
                <a:lnTo>
                  <a:pt x="3225" y="189"/>
                </a:lnTo>
                <a:lnTo>
                  <a:pt x="3225" y="199"/>
                </a:lnTo>
                <a:lnTo>
                  <a:pt x="3226" y="256"/>
                </a:lnTo>
                <a:lnTo>
                  <a:pt x="3226" y="257"/>
                </a:lnTo>
                <a:lnTo>
                  <a:pt x="3226" y="268"/>
                </a:lnTo>
                <a:lnTo>
                  <a:pt x="3227" y="269"/>
                </a:lnTo>
                <a:lnTo>
                  <a:pt x="3227" y="287"/>
                </a:lnTo>
                <a:lnTo>
                  <a:pt x="3227" y="288"/>
                </a:lnTo>
                <a:lnTo>
                  <a:pt x="3227" y="294"/>
                </a:lnTo>
                <a:lnTo>
                  <a:pt x="3227" y="291"/>
                </a:lnTo>
                <a:lnTo>
                  <a:pt x="3228" y="290"/>
                </a:lnTo>
                <a:lnTo>
                  <a:pt x="3228" y="263"/>
                </a:lnTo>
                <a:lnTo>
                  <a:pt x="3228" y="262"/>
                </a:lnTo>
                <a:lnTo>
                  <a:pt x="3229" y="256"/>
                </a:lnTo>
                <a:lnTo>
                  <a:pt x="3229" y="258"/>
                </a:lnTo>
                <a:lnTo>
                  <a:pt x="3229" y="260"/>
                </a:lnTo>
                <a:lnTo>
                  <a:pt x="3229" y="288"/>
                </a:lnTo>
                <a:lnTo>
                  <a:pt x="3229" y="292"/>
                </a:lnTo>
                <a:lnTo>
                  <a:pt x="3230" y="312"/>
                </a:lnTo>
                <a:lnTo>
                  <a:pt x="3230" y="314"/>
                </a:lnTo>
                <a:lnTo>
                  <a:pt x="3230" y="327"/>
                </a:lnTo>
                <a:lnTo>
                  <a:pt x="3231" y="327"/>
                </a:lnTo>
                <a:lnTo>
                  <a:pt x="3231" y="335"/>
                </a:lnTo>
                <a:lnTo>
                  <a:pt x="3231" y="335"/>
                </a:lnTo>
                <a:lnTo>
                  <a:pt x="3231" y="339"/>
                </a:lnTo>
                <a:lnTo>
                  <a:pt x="3232" y="339"/>
                </a:lnTo>
                <a:lnTo>
                  <a:pt x="3232" y="346"/>
                </a:lnTo>
                <a:lnTo>
                  <a:pt x="3232" y="346"/>
                </a:lnTo>
                <a:lnTo>
                  <a:pt x="3232" y="355"/>
                </a:lnTo>
                <a:lnTo>
                  <a:pt x="3232" y="354"/>
                </a:lnTo>
                <a:lnTo>
                  <a:pt x="3233" y="357"/>
                </a:lnTo>
                <a:lnTo>
                  <a:pt x="3233" y="351"/>
                </a:lnTo>
                <a:lnTo>
                  <a:pt x="3233" y="347"/>
                </a:lnTo>
                <a:lnTo>
                  <a:pt x="3234" y="195"/>
                </a:lnTo>
                <a:lnTo>
                  <a:pt x="3234" y="178"/>
                </a:lnTo>
                <a:lnTo>
                  <a:pt x="3234" y="69"/>
                </a:lnTo>
                <a:lnTo>
                  <a:pt x="3234" y="69"/>
                </a:lnTo>
                <a:lnTo>
                  <a:pt x="3234" y="70"/>
                </a:lnTo>
                <a:lnTo>
                  <a:pt x="3235" y="179"/>
                </a:lnTo>
                <a:lnTo>
                  <a:pt x="3235" y="191"/>
                </a:lnTo>
                <a:lnTo>
                  <a:pt x="3235" y="253"/>
                </a:lnTo>
                <a:lnTo>
                  <a:pt x="3235" y="257"/>
                </a:lnTo>
                <a:lnTo>
                  <a:pt x="3236" y="274"/>
                </a:lnTo>
                <a:lnTo>
                  <a:pt x="3236" y="275"/>
                </a:lnTo>
                <a:lnTo>
                  <a:pt x="3236" y="294"/>
                </a:lnTo>
                <a:lnTo>
                  <a:pt x="3237" y="295"/>
                </a:lnTo>
                <a:lnTo>
                  <a:pt x="3237" y="299"/>
                </a:lnTo>
                <a:lnTo>
                  <a:pt x="3237" y="294"/>
                </a:lnTo>
                <a:lnTo>
                  <a:pt x="3237" y="292"/>
                </a:lnTo>
                <a:lnTo>
                  <a:pt x="3238" y="264"/>
                </a:lnTo>
                <a:lnTo>
                  <a:pt x="3238" y="261"/>
                </a:lnTo>
                <a:lnTo>
                  <a:pt x="3238" y="255"/>
                </a:lnTo>
                <a:lnTo>
                  <a:pt x="3238" y="257"/>
                </a:lnTo>
                <a:lnTo>
                  <a:pt x="3238" y="259"/>
                </a:lnTo>
                <a:lnTo>
                  <a:pt x="3239" y="287"/>
                </a:lnTo>
                <a:lnTo>
                  <a:pt x="3239" y="290"/>
                </a:lnTo>
                <a:lnTo>
                  <a:pt x="3239" y="314"/>
                </a:lnTo>
                <a:lnTo>
                  <a:pt x="3240" y="316"/>
                </a:lnTo>
                <a:lnTo>
                  <a:pt x="3240" y="330"/>
                </a:lnTo>
                <a:lnTo>
                  <a:pt x="3240" y="332"/>
                </a:lnTo>
                <a:lnTo>
                  <a:pt x="3240" y="339"/>
                </a:lnTo>
                <a:lnTo>
                  <a:pt x="3241" y="340"/>
                </a:lnTo>
                <a:lnTo>
                  <a:pt x="3241" y="345"/>
                </a:lnTo>
                <a:lnTo>
                  <a:pt x="3241" y="345"/>
                </a:lnTo>
                <a:lnTo>
                  <a:pt x="3241" y="346"/>
                </a:lnTo>
                <a:lnTo>
                  <a:pt x="3242" y="350"/>
                </a:lnTo>
                <a:lnTo>
                  <a:pt x="3242" y="350"/>
                </a:lnTo>
                <a:lnTo>
                  <a:pt x="3242" y="350"/>
                </a:lnTo>
                <a:lnTo>
                  <a:pt x="3242" y="357"/>
                </a:lnTo>
                <a:lnTo>
                  <a:pt x="3242" y="358"/>
                </a:lnTo>
                <a:lnTo>
                  <a:pt x="3243" y="367"/>
                </a:lnTo>
                <a:lnTo>
                  <a:pt x="3243" y="367"/>
                </a:lnTo>
                <a:lnTo>
                  <a:pt x="3243" y="368"/>
                </a:lnTo>
                <a:lnTo>
                  <a:pt x="3243" y="337"/>
                </a:lnTo>
                <a:lnTo>
                  <a:pt x="3243" y="325"/>
                </a:lnTo>
                <a:lnTo>
                  <a:pt x="3244" y="150"/>
                </a:lnTo>
                <a:lnTo>
                  <a:pt x="3244" y="133"/>
                </a:lnTo>
                <a:lnTo>
                  <a:pt x="3244" y="59"/>
                </a:lnTo>
                <a:lnTo>
                  <a:pt x="3244" y="66"/>
                </a:lnTo>
                <a:lnTo>
                  <a:pt x="3245" y="75"/>
                </a:lnTo>
                <a:lnTo>
                  <a:pt x="3245" y="188"/>
                </a:lnTo>
                <a:lnTo>
                  <a:pt x="3245" y="197"/>
                </a:lnTo>
                <a:lnTo>
                  <a:pt x="3245" y="248"/>
                </a:lnTo>
                <a:lnTo>
                  <a:pt x="3246" y="251"/>
                </a:lnTo>
                <a:lnTo>
                  <a:pt x="3246" y="259"/>
                </a:lnTo>
                <a:lnTo>
                  <a:pt x="3246" y="261"/>
                </a:lnTo>
                <a:lnTo>
                  <a:pt x="3247" y="281"/>
                </a:lnTo>
                <a:lnTo>
                  <a:pt x="3247" y="282"/>
                </a:lnTo>
                <a:lnTo>
                  <a:pt x="3247" y="281"/>
                </a:lnTo>
                <a:lnTo>
                  <a:pt x="3247" y="287"/>
                </a:lnTo>
                <a:lnTo>
                  <a:pt x="3247" y="285"/>
                </a:lnTo>
                <a:lnTo>
                  <a:pt x="3247" y="284"/>
                </a:lnTo>
                <a:lnTo>
                  <a:pt x="3248" y="264"/>
                </a:lnTo>
                <a:lnTo>
                  <a:pt x="3248" y="262"/>
                </a:lnTo>
                <a:lnTo>
                  <a:pt x="3248" y="255"/>
                </a:lnTo>
                <a:lnTo>
                  <a:pt x="3248" y="257"/>
                </a:lnTo>
                <a:lnTo>
                  <a:pt x="3249" y="259"/>
                </a:lnTo>
                <a:lnTo>
                  <a:pt x="3249" y="285"/>
                </a:lnTo>
                <a:lnTo>
                  <a:pt x="3249" y="288"/>
                </a:lnTo>
                <a:lnTo>
                  <a:pt x="3249" y="311"/>
                </a:lnTo>
                <a:lnTo>
                  <a:pt x="3250" y="313"/>
                </a:lnTo>
                <a:lnTo>
                  <a:pt x="3250" y="326"/>
                </a:lnTo>
                <a:lnTo>
                  <a:pt x="3250" y="327"/>
                </a:lnTo>
                <a:lnTo>
                  <a:pt x="3251" y="336"/>
                </a:lnTo>
                <a:lnTo>
                  <a:pt x="3251" y="337"/>
                </a:lnTo>
                <a:lnTo>
                  <a:pt x="3251" y="344"/>
                </a:lnTo>
                <a:lnTo>
                  <a:pt x="3251" y="344"/>
                </a:lnTo>
                <a:lnTo>
                  <a:pt x="3252" y="349"/>
                </a:lnTo>
                <a:lnTo>
                  <a:pt x="3252" y="350"/>
                </a:lnTo>
                <a:lnTo>
                  <a:pt x="3252" y="350"/>
                </a:lnTo>
                <a:lnTo>
                  <a:pt x="3252" y="355"/>
                </a:lnTo>
                <a:lnTo>
                  <a:pt x="3253" y="356"/>
                </a:lnTo>
                <a:lnTo>
                  <a:pt x="3253" y="362"/>
                </a:lnTo>
                <a:lnTo>
                  <a:pt x="3253" y="363"/>
                </a:lnTo>
                <a:lnTo>
                  <a:pt x="3253" y="368"/>
                </a:lnTo>
                <a:lnTo>
                  <a:pt x="3253" y="366"/>
                </a:lnTo>
                <a:lnTo>
                  <a:pt x="3254" y="365"/>
                </a:lnTo>
                <a:lnTo>
                  <a:pt x="3254" y="241"/>
                </a:lnTo>
                <a:lnTo>
                  <a:pt x="3254" y="221"/>
                </a:lnTo>
                <a:lnTo>
                  <a:pt x="3255" y="67"/>
                </a:lnTo>
                <a:lnTo>
                  <a:pt x="3255" y="63"/>
                </a:lnTo>
                <a:lnTo>
                  <a:pt x="3255" y="62"/>
                </a:lnTo>
                <a:lnTo>
                  <a:pt x="3255" y="143"/>
                </a:lnTo>
                <a:lnTo>
                  <a:pt x="3255" y="154"/>
                </a:lnTo>
                <a:lnTo>
                  <a:pt x="3256" y="231"/>
                </a:lnTo>
                <a:lnTo>
                  <a:pt x="3256" y="235"/>
                </a:lnTo>
                <a:lnTo>
                  <a:pt x="3256" y="258"/>
                </a:lnTo>
                <a:lnTo>
                  <a:pt x="3256" y="259"/>
                </a:lnTo>
                <a:lnTo>
                  <a:pt x="3257" y="273"/>
                </a:lnTo>
                <a:lnTo>
                  <a:pt x="3257" y="276"/>
                </a:lnTo>
                <a:lnTo>
                  <a:pt x="3257" y="291"/>
                </a:lnTo>
                <a:lnTo>
                  <a:pt x="3258" y="291"/>
                </a:lnTo>
                <a:lnTo>
                  <a:pt x="3258" y="278"/>
                </a:lnTo>
                <a:lnTo>
                  <a:pt x="3258" y="275"/>
                </a:lnTo>
                <a:lnTo>
                  <a:pt x="3258" y="258"/>
                </a:lnTo>
                <a:lnTo>
                  <a:pt x="3258" y="257"/>
                </a:lnTo>
                <a:lnTo>
                  <a:pt x="3259" y="273"/>
                </a:lnTo>
                <a:lnTo>
                  <a:pt x="3259" y="275"/>
                </a:lnTo>
                <a:lnTo>
                  <a:pt x="3260" y="302"/>
                </a:lnTo>
                <a:lnTo>
                  <a:pt x="3260" y="304"/>
                </a:lnTo>
                <a:lnTo>
                  <a:pt x="3260" y="322"/>
                </a:lnTo>
                <a:lnTo>
                  <a:pt x="3260" y="324"/>
                </a:lnTo>
                <a:lnTo>
                  <a:pt x="3261" y="334"/>
                </a:lnTo>
                <a:lnTo>
                  <a:pt x="3261" y="335"/>
                </a:lnTo>
                <a:lnTo>
                  <a:pt x="3261" y="342"/>
                </a:lnTo>
                <a:lnTo>
                  <a:pt x="3261" y="342"/>
                </a:lnTo>
                <a:lnTo>
                  <a:pt x="3261" y="344"/>
                </a:lnTo>
                <a:lnTo>
                  <a:pt x="3262" y="344"/>
                </a:lnTo>
                <a:lnTo>
                  <a:pt x="3262" y="350"/>
                </a:lnTo>
                <a:lnTo>
                  <a:pt x="3262" y="350"/>
                </a:lnTo>
                <a:lnTo>
                  <a:pt x="3262" y="350"/>
                </a:lnTo>
                <a:lnTo>
                  <a:pt x="3262" y="355"/>
                </a:lnTo>
                <a:lnTo>
                  <a:pt x="3262" y="355"/>
                </a:lnTo>
                <a:lnTo>
                  <a:pt x="3263" y="355"/>
                </a:lnTo>
                <a:lnTo>
                  <a:pt x="3263" y="360"/>
                </a:lnTo>
                <a:lnTo>
                  <a:pt x="3263" y="360"/>
                </a:lnTo>
                <a:lnTo>
                  <a:pt x="3264" y="366"/>
                </a:lnTo>
                <a:lnTo>
                  <a:pt x="3264" y="367"/>
                </a:lnTo>
                <a:lnTo>
                  <a:pt x="3264" y="373"/>
                </a:lnTo>
                <a:lnTo>
                  <a:pt x="3264" y="372"/>
                </a:lnTo>
                <a:lnTo>
                  <a:pt x="3265" y="300"/>
                </a:lnTo>
                <a:lnTo>
                  <a:pt x="3265" y="284"/>
                </a:lnTo>
                <a:lnTo>
                  <a:pt x="3265" y="104"/>
                </a:lnTo>
                <a:lnTo>
                  <a:pt x="3266" y="94"/>
                </a:lnTo>
                <a:lnTo>
                  <a:pt x="3266" y="74"/>
                </a:lnTo>
                <a:lnTo>
                  <a:pt x="3266" y="123"/>
                </a:lnTo>
                <a:lnTo>
                  <a:pt x="3266" y="135"/>
                </a:lnTo>
                <a:lnTo>
                  <a:pt x="3266" y="240"/>
                </a:lnTo>
                <a:lnTo>
                  <a:pt x="3267" y="246"/>
                </a:lnTo>
                <a:lnTo>
                  <a:pt x="3267" y="279"/>
                </a:lnTo>
                <a:lnTo>
                  <a:pt x="3267" y="279"/>
                </a:lnTo>
                <a:lnTo>
                  <a:pt x="3268" y="289"/>
                </a:lnTo>
                <a:lnTo>
                  <a:pt x="3268" y="290"/>
                </a:lnTo>
                <a:lnTo>
                  <a:pt x="3268" y="302"/>
                </a:lnTo>
                <a:lnTo>
                  <a:pt x="3268" y="302"/>
                </a:lnTo>
                <a:lnTo>
                  <a:pt x="3268" y="301"/>
                </a:lnTo>
                <a:lnTo>
                  <a:pt x="3269" y="279"/>
                </a:lnTo>
                <a:lnTo>
                  <a:pt x="3269" y="276"/>
                </a:lnTo>
                <a:lnTo>
                  <a:pt x="3269" y="253"/>
                </a:lnTo>
                <a:lnTo>
                  <a:pt x="3269" y="253"/>
                </a:lnTo>
                <a:lnTo>
                  <a:pt x="3269" y="252"/>
                </a:lnTo>
                <a:lnTo>
                  <a:pt x="3270" y="271"/>
                </a:lnTo>
                <a:lnTo>
                  <a:pt x="3270" y="274"/>
                </a:lnTo>
                <a:lnTo>
                  <a:pt x="3270" y="302"/>
                </a:lnTo>
                <a:lnTo>
                  <a:pt x="3271" y="306"/>
                </a:lnTo>
                <a:lnTo>
                  <a:pt x="3271" y="323"/>
                </a:lnTo>
                <a:lnTo>
                  <a:pt x="3271" y="324"/>
                </a:lnTo>
                <a:lnTo>
                  <a:pt x="3271" y="334"/>
                </a:lnTo>
                <a:lnTo>
                  <a:pt x="3272" y="334"/>
                </a:lnTo>
                <a:lnTo>
                  <a:pt x="3272" y="340"/>
                </a:lnTo>
                <a:lnTo>
                  <a:pt x="3272" y="340"/>
                </a:lnTo>
                <a:lnTo>
                  <a:pt x="3272" y="341"/>
                </a:lnTo>
                <a:lnTo>
                  <a:pt x="3273" y="347"/>
                </a:lnTo>
                <a:lnTo>
                  <a:pt x="3273" y="347"/>
                </a:lnTo>
                <a:lnTo>
                  <a:pt x="3273" y="351"/>
                </a:lnTo>
                <a:lnTo>
                  <a:pt x="3273" y="351"/>
                </a:lnTo>
                <a:lnTo>
                  <a:pt x="3274" y="359"/>
                </a:lnTo>
                <a:lnTo>
                  <a:pt x="3274" y="360"/>
                </a:lnTo>
                <a:lnTo>
                  <a:pt x="3274" y="368"/>
                </a:lnTo>
                <a:lnTo>
                  <a:pt x="3275" y="368"/>
                </a:lnTo>
                <a:lnTo>
                  <a:pt x="3275" y="370"/>
                </a:lnTo>
                <a:lnTo>
                  <a:pt x="3275" y="347"/>
                </a:lnTo>
                <a:lnTo>
                  <a:pt x="3275" y="338"/>
                </a:lnTo>
                <a:lnTo>
                  <a:pt x="3275" y="154"/>
                </a:lnTo>
                <a:lnTo>
                  <a:pt x="3276" y="139"/>
                </a:lnTo>
                <a:lnTo>
                  <a:pt x="3276" y="67"/>
                </a:lnTo>
                <a:lnTo>
                  <a:pt x="3276" y="71"/>
                </a:lnTo>
                <a:lnTo>
                  <a:pt x="3276" y="75"/>
                </a:lnTo>
                <a:lnTo>
                  <a:pt x="3277" y="190"/>
                </a:lnTo>
                <a:lnTo>
                  <a:pt x="3277" y="197"/>
                </a:lnTo>
                <a:lnTo>
                  <a:pt x="3277" y="258"/>
                </a:lnTo>
                <a:lnTo>
                  <a:pt x="3277" y="261"/>
                </a:lnTo>
                <a:lnTo>
                  <a:pt x="3278" y="272"/>
                </a:lnTo>
                <a:lnTo>
                  <a:pt x="3278" y="272"/>
                </a:lnTo>
                <a:lnTo>
                  <a:pt x="3278" y="274"/>
                </a:lnTo>
                <a:lnTo>
                  <a:pt x="3278" y="291"/>
                </a:lnTo>
                <a:lnTo>
                  <a:pt x="3279" y="292"/>
                </a:lnTo>
                <a:lnTo>
                  <a:pt x="3279" y="295"/>
                </a:lnTo>
                <a:lnTo>
                  <a:pt x="3279" y="291"/>
                </a:lnTo>
                <a:lnTo>
                  <a:pt x="3279" y="290"/>
                </a:lnTo>
                <a:lnTo>
                  <a:pt x="3279" y="268"/>
                </a:lnTo>
                <a:lnTo>
                  <a:pt x="3280" y="267"/>
                </a:lnTo>
                <a:lnTo>
                  <a:pt x="3280" y="259"/>
                </a:lnTo>
                <a:lnTo>
                  <a:pt x="3280" y="262"/>
                </a:lnTo>
                <a:lnTo>
                  <a:pt x="3280" y="264"/>
                </a:lnTo>
                <a:lnTo>
                  <a:pt x="3281" y="292"/>
                </a:lnTo>
                <a:lnTo>
                  <a:pt x="3281" y="294"/>
                </a:lnTo>
                <a:lnTo>
                  <a:pt x="3281" y="317"/>
                </a:lnTo>
                <a:lnTo>
                  <a:pt x="3281" y="317"/>
                </a:lnTo>
                <a:lnTo>
                  <a:pt x="3282" y="329"/>
                </a:lnTo>
                <a:lnTo>
                  <a:pt x="3282" y="330"/>
                </a:lnTo>
                <a:lnTo>
                  <a:pt x="3282" y="339"/>
                </a:lnTo>
                <a:lnTo>
                  <a:pt x="3282" y="339"/>
                </a:lnTo>
                <a:lnTo>
                  <a:pt x="3282" y="340"/>
                </a:lnTo>
                <a:lnTo>
                  <a:pt x="3283" y="347"/>
                </a:lnTo>
                <a:lnTo>
                  <a:pt x="3283" y="348"/>
                </a:lnTo>
                <a:lnTo>
                  <a:pt x="3283" y="355"/>
                </a:lnTo>
                <a:lnTo>
                  <a:pt x="3284" y="354"/>
                </a:lnTo>
                <a:lnTo>
                  <a:pt x="3284" y="360"/>
                </a:lnTo>
                <a:lnTo>
                  <a:pt x="3284" y="360"/>
                </a:lnTo>
                <a:lnTo>
                  <a:pt x="3284" y="360"/>
                </a:lnTo>
                <a:lnTo>
                  <a:pt x="3284" y="360"/>
                </a:lnTo>
                <a:lnTo>
                  <a:pt x="3284" y="364"/>
                </a:lnTo>
                <a:lnTo>
                  <a:pt x="3284" y="365"/>
                </a:lnTo>
                <a:lnTo>
                  <a:pt x="3285" y="372"/>
                </a:lnTo>
                <a:lnTo>
                  <a:pt x="3285" y="374"/>
                </a:lnTo>
                <a:lnTo>
                  <a:pt x="3286" y="377"/>
                </a:lnTo>
                <a:lnTo>
                  <a:pt x="3286" y="372"/>
                </a:lnTo>
                <a:lnTo>
                  <a:pt x="3286" y="369"/>
                </a:lnTo>
                <a:lnTo>
                  <a:pt x="3286" y="223"/>
                </a:lnTo>
                <a:lnTo>
                  <a:pt x="3286" y="204"/>
                </a:lnTo>
                <a:lnTo>
                  <a:pt x="3287" y="68"/>
                </a:lnTo>
                <a:lnTo>
                  <a:pt x="3287" y="66"/>
                </a:lnTo>
                <a:lnTo>
                  <a:pt x="3287" y="147"/>
                </a:lnTo>
                <a:lnTo>
                  <a:pt x="3287" y="158"/>
                </a:lnTo>
                <a:lnTo>
                  <a:pt x="3288" y="240"/>
                </a:lnTo>
                <a:lnTo>
                  <a:pt x="3288" y="244"/>
                </a:lnTo>
                <a:lnTo>
                  <a:pt x="3288" y="267"/>
                </a:lnTo>
                <a:lnTo>
                  <a:pt x="3288" y="267"/>
                </a:lnTo>
                <a:lnTo>
                  <a:pt x="3289" y="267"/>
                </a:lnTo>
                <a:lnTo>
                  <a:pt x="3289" y="279"/>
                </a:lnTo>
                <a:lnTo>
                  <a:pt x="3289" y="281"/>
                </a:lnTo>
                <a:lnTo>
                  <a:pt x="3290" y="293"/>
                </a:lnTo>
                <a:lnTo>
                  <a:pt x="3290" y="292"/>
                </a:lnTo>
                <a:lnTo>
                  <a:pt x="3290" y="292"/>
                </a:lnTo>
                <a:lnTo>
                  <a:pt x="3290" y="277"/>
                </a:lnTo>
                <a:lnTo>
                  <a:pt x="3290" y="275"/>
                </a:lnTo>
                <a:lnTo>
                  <a:pt x="3291" y="258"/>
                </a:lnTo>
                <a:lnTo>
                  <a:pt x="3291" y="258"/>
                </a:lnTo>
                <a:lnTo>
                  <a:pt x="3291" y="277"/>
                </a:lnTo>
                <a:lnTo>
                  <a:pt x="3292" y="280"/>
                </a:lnTo>
                <a:lnTo>
                  <a:pt x="3292" y="307"/>
                </a:lnTo>
                <a:lnTo>
                  <a:pt x="3292" y="309"/>
                </a:lnTo>
                <a:lnTo>
                  <a:pt x="3292" y="326"/>
                </a:lnTo>
                <a:lnTo>
                  <a:pt x="3293" y="326"/>
                </a:lnTo>
                <a:lnTo>
                  <a:pt x="3293" y="337"/>
                </a:lnTo>
                <a:lnTo>
                  <a:pt x="3293" y="337"/>
                </a:lnTo>
                <a:lnTo>
                  <a:pt x="3294" y="344"/>
                </a:lnTo>
                <a:lnTo>
                  <a:pt x="3294" y="346"/>
                </a:lnTo>
                <a:lnTo>
                  <a:pt x="3294" y="346"/>
                </a:lnTo>
                <a:lnTo>
                  <a:pt x="3294" y="352"/>
                </a:lnTo>
                <a:lnTo>
                  <a:pt x="3294" y="352"/>
                </a:lnTo>
                <a:lnTo>
                  <a:pt x="3295" y="359"/>
                </a:lnTo>
                <a:lnTo>
                  <a:pt x="3295" y="359"/>
                </a:lnTo>
                <a:lnTo>
                  <a:pt x="3295" y="358"/>
                </a:lnTo>
                <a:lnTo>
                  <a:pt x="3295" y="364"/>
                </a:lnTo>
                <a:lnTo>
                  <a:pt x="3295" y="364"/>
                </a:lnTo>
                <a:lnTo>
                  <a:pt x="3295" y="364"/>
                </a:lnTo>
                <a:lnTo>
                  <a:pt x="3296" y="370"/>
                </a:lnTo>
                <a:lnTo>
                  <a:pt x="3296" y="370"/>
                </a:lnTo>
                <a:lnTo>
                  <a:pt x="3296" y="379"/>
                </a:lnTo>
                <a:lnTo>
                  <a:pt x="3297" y="379"/>
                </a:lnTo>
                <a:lnTo>
                  <a:pt x="3297" y="382"/>
                </a:lnTo>
                <a:lnTo>
                  <a:pt x="3297" y="367"/>
                </a:lnTo>
                <a:lnTo>
                  <a:pt x="3297" y="359"/>
                </a:lnTo>
                <a:lnTo>
                  <a:pt x="3297" y="174"/>
                </a:lnTo>
                <a:lnTo>
                  <a:pt x="3298" y="157"/>
                </a:lnTo>
                <a:lnTo>
                  <a:pt x="3298" y="73"/>
                </a:lnTo>
                <a:lnTo>
                  <a:pt x="3298" y="77"/>
                </a:lnTo>
                <a:lnTo>
                  <a:pt x="3298" y="83"/>
                </a:lnTo>
                <a:lnTo>
                  <a:pt x="3299" y="187"/>
                </a:lnTo>
                <a:lnTo>
                  <a:pt x="3299" y="197"/>
                </a:lnTo>
                <a:lnTo>
                  <a:pt x="3299" y="262"/>
                </a:lnTo>
                <a:lnTo>
                  <a:pt x="3299" y="266"/>
                </a:lnTo>
                <a:lnTo>
                  <a:pt x="3300" y="279"/>
                </a:lnTo>
                <a:lnTo>
                  <a:pt x="3300" y="280"/>
                </a:lnTo>
                <a:lnTo>
                  <a:pt x="3300" y="294"/>
                </a:lnTo>
                <a:lnTo>
                  <a:pt x="3301" y="296"/>
                </a:lnTo>
                <a:lnTo>
                  <a:pt x="3301" y="302"/>
                </a:lnTo>
                <a:lnTo>
                  <a:pt x="3301" y="298"/>
                </a:lnTo>
                <a:lnTo>
                  <a:pt x="3301" y="298"/>
                </a:lnTo>
                <a:lnTo>
                  <a:pt x="3301" y="274"/>
                </a:lnTo>
                <a:lnTo>
                  <a:pt x="3302" y="271"/>
                </a:lnTo>
                <a:lnTo>
                  <a:pt x="3302" y="261"/>
                </a:lnTo>
                <a:lnTo>
                  <a:pt x="3302" y="262"/>
                </a:lnTo>
                <a:lnTo>
                  <a:pt x="3302" y="263"/>
                </a:lnTo>
                <a:lnTo>
                  <a:pt x="3303" y="289"/>
                </a:lnTo>
                <a:lnTo>
                  <a:pt x="3303" y="291"/>
                </a:lnTo>
                <a:lnTo>
                  <a:pt x="3303" y="316"/>
                </a:lnTo>
                <a:lnTo>
                  <a:pt x="3303" y="318"/>
                </a:lnTo>
                <a:lnTo>
                  <a:pt x="3304" y="332"/>
                </a:lnTo>
                <a:lnTo>
                  <a:pt x="3304" y="332"/>
                </a:lnTo>
                <a:lnTo>
                  <a:pt x="3304" y="341"/>
                </a:lnTo>
                <a:lnTo>
                  <a:pt x="3304" y="341"/>
                </a:lnTo>
                <a:lnTo>
                  <a:pt x="3305" y="343"/>
                </a:lnTo>
                <a:lnTo>
                  <a:pt x="3305" y="349"/>
                </a:lnTo>
                <a:lnTo>
                  <a:pt x="3305" y="349"/>
                </a:lnTo>
                <a:lnTo>
                  <a:pt x="3305" y="355"/>
                </a:lnTo>
                <a:lnTo>
                  <a:pt x="3306" y="356"/>
                </a:lnTo>
                <a:lnTo>
                  <a:pt x="3306" y="361"/>
                </a:lnTo>
                <a:lnTo>
                  <a:pt x="3306" y="361"/>
                </a:lnTo>
                <a:lnTo>
                  <a:pt x="3306" y="365"/>
                </a:lnTo>
                <a:lnTo>
                  <a:pt x="3306" y="365"/>
                </a:lnTo>
                <a:lnTo>
                  <a:pt x="3307" y="365"/>
                </a:lnTo>
                <a:lnTo>
                  <a:pt x="3307" y="372"/>
                </a:lnTo>
                <a:lnTo>
                  <a:pt x="3307" y="372"/>
                </a:lnTo>
                <a:lnTo>
                  <a:pt x="3307" y="372"/>
                </a:lnTo>
                <a:lnTo>
                  <a:pt x="3308" y="378"/>
                </a:lnTo>
                <a:lnTo>
                  <a:pt x="3308" y="377"/>
                </a:lnTo>
                <a:lnTo>
                  <a:pt x="3308" y="285"/>
                </a:lnTo>
                <a:lnTo>
                  <a:pt x="3308" y="267"/>
                </a:lnTo>
                <a:lnTo>
                  <a:pt x="3309" y="99"/>
                </a:lnTo>
                <a:lnTo>
                  <a:pt x="3309" y="92"/>
                </a:lnTo>
                <a:lnTo>
                  <a:pt x="3309" y="81"/>
                </a:lnTo>
                <a:lnTo>
                  <a:pt x="3309" y="143"/>
                </a:lnTo>
                <a:lnTo>
                  <a:pt x="3310" y="154"/>
                </a:lnTo>
                <a:lnTo>
                  <a:pt x="3310" y="255"/>
                </a:lnTo>
                <a:lnTo>
                  <a:pt x="3310" y="260"/>
                </a:lnTo>
                <a:lnTo>
                  <a:pt x="3310" y="288"/>
                </a:lnTo>
                <a:lnTo>
                  <a:pt x="3310" y="291"/>
                </a:lnTo>
                <a:lnTo>
                  <a:pt x="3311" y="304"/>
                </a:lnTo>
                <a:lnTo>
                  <a:pt x="3311" y="305"/>
                </a:lnTo>
                <a:lnTo>
                  <a:pt x="3312" y="311"/>
                </a:lnTo>
                <a:lnTo>
                  <a:pt x="3312" y="309"/>
                </a:lnTo>
                <a:lnTo>
                  <a:pt x="3312" y="306"/>
                </a:lnTo>
                <a:lnTo>
                  <a:pt x="3312" y="280"/>
                </a:lnTo>
                <a:lnTo>
                  <a:pt x="3312" y="276"/>
                </a:lnTo>
                <a:lnTo>
                  <a:pt x="3313" y="256"/>
                </a:lnTo>
                <a:lnTo>
                  <a:pt x="3313" y="258"/>
                </a:lnTo>
                <a:lnTo>
                  <a:pt x="3313" y="281"/>
                </a:lnTo>
                <a:lnTo>
                  <a:pt x="3313" y="284"/>
                </a:lnTo>
                <a:lnTo>
                  <a:pt x="3314" y="312"/>
                </a:lnTo>
                <a:lnTo>
                  <a:pt x="3314" y="313"/>
                </a:lnTo>
                <a:lnTo>
                  <a:pt x="3314" y="331"/>
                </a:lnTo>
                <a:lnTo>
                  <a:pt x="3315" y="333"/>
                </a:lnTo>
                <a:lnTo>
                  <a:pt x="3315" y="332"/>
                </a:lnTo>
                <a:lnTo>
                  <a:pt x="3315" y="341"/>
                </a:lnTo>
                <a:lnTo>
                  <a:pt x="3315" y="341"/>
                </a:lnTo>
                <a:lnTo>
                  <a:pt x="3316" y="347"/>
                </a:lnTo>
                <a:lnTo>
                  <a:pt x="3316" y="347"/>
                </a:lnTo>
                <a:lnTo>
                  <a:pt x="3316" y="354"/>
                </a:lnTo>
                <a:lnTo>
                  <a:pt x="3316" y="354"/>
                </a:lnTo>
                <a:lnTo>
                  <a:pt x="3317" y="361"/>
                </a:lnTo>
                <a:lnTo>
                  <a:pt x="3317" y="360"/>
                </a:lnTo>
                <a:lnTo>
                  <a:pt x="3317" y="365"/>
                </a:lnTo>
                <a:lnTo>
                  <a:pt x="3318" y="364"/>
                </a:lnTo>
                <a:lnTo>
                  <a:pt x="3318" y="372"/>
                </a:lnTo>
                <a:lnTo>
                  <a:pt x="3318" y="374"/>
                </a:lnTo>
                <a:lnTo>
                  <a:pt x="3318" y="373"/>
                </a:lnTo>
                <a:lnTo>
                  <a:pt x="3318" y="378"/>
                </a:lnTo>
                <a:lnTo>
                  <a:pt x="3318" y="377"/>
                </a:lnTo>
                <a:lnTo>
                  <a:pt x="3319" y="374"/>
                </a:lnTo>
                <a:lnTo>
                  <a:pt x="3319" y="277"/>
                </a:lnTo>
                <a:lnTo>
                  <a:pt x="3319" y="258"/>
                </a:lnTo>
                <a:lnTo>
                  <a:pt x="3319" y="86"/>
                </a:lnTo>
                <a:lnTo>
                  <a:pt x="3320" y="80"/>
                </a:lnTo>
                <a:lnTo>
                  <a:pt x="3320" y="69"/>
                </a:lnTo>
                <a:lnTo>
                  <a:pt x="3320" y="131"/>
                </a:lnTo>
                <a:lnTo>
                  <a:pt x="3320" y="141"/>
                </a:lnTo>
                <a:lnTo>
                  <a:pt x="3321" y="235"/>
                </a:lnTo>
                <a:lnTo>
                  <a:pt x="3321" y="239"/>
                </a:lnTo>
                <a:lnTo>
                  <a:pt x="3321" y="266"/>
                </a:lnTo>
                <a:lnTo>
                  <a:pt x="3321" y="266"/>
                </a:lnTo>
                <a:lnTo>
                  <a:pt x="3321" y="267"/>
                </a:lnTo>
                <a:lnTo>
                  <a:pt x="3322" y="275"/>
                </a:lnTo>
                <a:lnTo>
                  <a:pt x="3322" y="276"/>
                </a:lnTo>
                <a:lnTo>
                  <a:pt x="3322" y="292"/>
                </a:lnTo>
                <a:lnTo>
                  <a:pt x="3322" y="292"/>
                </a:lnTo>
                <a:lnTo>
                  <a:pt x="3323" y="293"/>
                </a:lnTo>
                <a:lnTo>
                  <a:pt x="3323" y="282"/>
                </a:lnTo>
                <a:lnTo>
                  <a:pt x="3323" y="281"/>
                </a:lnTo>
                <a:lnTo>
                  <a:pt x="3323" y="262"/>
                </a:lnTo>
                <a:lnTo>
                  <a:pt x="3324" y="259"/>
                </a:lnTo>
                <a:lnTo>
                  <a:pt x="3324" y="259"/>
                </a:lnTo>
                <a:lnTo>
                  <a:pt x="3324" y="272"/>
                </a:lnTo>
                <a:lnTo>
                  <a:pt x="3324" y="275"/>
                </a:lnTo>
                <a:lnTo>
                  <a:pt x="3325" y="300"/>
                </a:lnTo>
                <a:lnTo>
                  <a:pt x="3325" y="301"/>
                </a:lnTo>
                <a:lnTo>
                  <a:pt x="3325" y="321"/>
                </a:lnTo>
                <a:lnTo>
                  <a:pt x="3325" y="323"/>
                </a:lnTo>
                <a:lnTo>
                  <a:pt x="3326" y="334"/>
                </a:lnTo>
                <a:lnTo>
                  <a:pt x="3326" y="335"/>
                </a:lnTo>
                <a:lnTo>
                  <a:pt x="3326" y="343"/>
                </a:lnTo>
                <a:lnTo>
                  <a:pt x="3327" y="344"/>
                </a:lnTo>
                <a:lnTo>
                  <a:pt x="3327" y="350"/>
                </a:lnTo>
                <a:lnTo>
                  <a:pt x="3327" y="350"/>
                </a:lnTo>
                <a:lnTo>
                  <a:pt x="3327" y="350"/>
                </a:lnTo>
                <a:lnTo>
                  <a:pt x="3327" y="357"/>
                </a:lnTo>
                <a:lnTo>
                  <a:pt x="3328" y="357"/>
                </a:lnTo>
                <a:lnTo>
                  <a:pt x="3328" y="362"/>
                </a:lnTo>
                <a:lnTo>
                  <a:pt x="3328" y="361"/>
                </a:lnTo>
                <a:lnTo>
                  <a:pt x="3329" y="366"/>
                </a:lnTo>
                <a:lnTo>
                  <a:pt x="3329" y="367"/>
                </a:lnTo>
                <a:lnTo>
                  <a:pt x="3329" y="374"/>
                </a:lnTo>
                <a:lnTo>
                  <a:pt x="3329" y="376"/>
                </a:lnTo>
                <a:lnTo>
                  <a:pt x="3329" y="377"/>
                </a:lnTo>
                <a:lnTo>
                  <a:pt x="3330" y="356"/>
                </a:lnTo>
                <a:lnTo>
                  <a:pt x="3330" y="348"/>
                </a:lnTo>
                <a:lnTo>
                  <a:pt x="3330" y="165"/>
                </a:lnTo>
                <a:lnTo>
                  <a:pt x="3331" y="149"/>
                </a:lnTo>
                <a:lnTo>
                  <a:pt x="3331" y="69"/>
                </a:lnTo>
                <a:lnTo>
                  <a:pt x="3331" y="71"/>
                </a:lnTo>
                <a:lnTo>
                  <a:pt x="3331" y="74"/>
                </a:lnTo>
                <a:lnTo>
                  <a:pt x="3331" y="181"/>
                </a:lnTo>
                <a:lnTo>
                  <a:pt x="3332" y="191"/>
                </a:lnTo>
                <a:lnTo>
                  <a:pt x="3332" y="251"/>
                </a:lnTo>
                <a:lnTo>
                  <a:pt x="3332" y="254"/>
                </a:lnTo>
                <a:lnTo>
                  <a:pt x="3332" y="266"/>
                </a:lnTo>
                <a:lnTo>
                  <a:pt x="3332" y="266"/>
                </a:lnTo>
                <a:lnTo>
                  <a:pt x="3333" y="267"/>
                </a:lnTo>
                <a:lnTo>
                  <a:pt x="3333" y="284"/>
                </a:lnTo>
                <a:lnTo>
                  <a:pt x="3333" y="285"/>
                </a:lnTo>
                <a:lnTo>
                  <a:pt x="3334" y="292"/>
                </a:lnTo>
                <a:lnTo>
                  <a:pt x="3334" y="291"/>
                </a:lnTo>
                <a:lnTo>
                  <a:pt x="3334" y="290"/>
                </a:lnTo>
                <a:lnTo>
                  <a:pt x="3334" y="291"/>
                </a:lnTo>
                <a:lnTo>
                  <a:pt x="3334" y="274"/>
                </a:lnTo>
                <a:lnTo>
                  <a:pt x="3334" y="273"/>
                </a:lnTo>
                <a:lnTo>
                  <a:pt x="3335" y="262"/>
                </a:lnTo>
                <a:lnTo>
                  <a:pt x="3335" y="262"/>
                </a:lnTo>
                <a:lnTo>
                  <a:pt x="3335" y="263"/>
                </a:lnTo>
                <a:lnTo>
                  <a:pt x="3335" y="285"/>
                </a:lnTo>
                <a:lnTo>
                  <a:pt x="3336" y="287"/>
                </a:lnTo>
                <a:lnTo>
                  <a:pt x="3336" y="311"/>
                </a:lnTo>
                <a:lnTo>
                  <a:pt x="3336" y="312"/>
                </a:lnTo>
                <a:lnTo>
                  <a:pt x="3336" y="327"/>
                </a:lnTo>
                <a:lnTo>
                  <a:pt x="3336" y="327"/>
                </a:lnTo>
                <a:lnTo>
                  <a:pt x="3337" y="338"/>
                </a:lnTo>
                <a:lnTo>
                  <a:pt x="3337" y="338"/>
                </a:lnTo>
                <a:lnTo>
                  <a:pt x="3338" y="346"/>
                </a:lnTo>
                <a:lnTo>
                  <a:pt x="3338" y="346"/>
                </a:lnTo>
                <a:lnTo>
                  <a:pt x="3338" y="352"/>
                </a:lnTo>
                <a:lnTo>
                  <a:pt x="3338" y="352"/>
                </a:lnTo>
                <a:lnTo>
                  <a:pt x="3338" y="353"/>
                </a:lnTo>
                <a:lnTo>
                  <a:pt x="3339" y="359"/>
                </a:lnTo>
                <a:lnTo>
                  <a:pt x="3339" y="359"/>
                </a:lnTo>
                <a:lnTo>
                  <a:pt x="3339" y="362"/>
                </a:lnTo>
                <a:lnTo>
                  <a:pt x="3339" y="362"/>
                </a:lnTo>
                <a:lnTo>
                  <a:pt x="3339" y="362"/>
                </a:lnTo>
                <a:lnTo>
                  <a:pt x="3340" y="368"/>
                </a:lnTo>
                <a:lnTo>
                  <a:pt x="3340" y="368"/>
                </a:lnTo>
                <a:lnTo>
                  <a:pt x="3340" y="369"/>
                </a:lnTo>
                <a:lnTo>
                  <a:pt x="3340" y="376"/>
                </a:lnTo>
                <a:lnTo>
                  <a:pt x="3341" y="375"/>
                </a:lnTo>
                <a:lnTo>
                  <a:pt x="3341" y="376"/>
                </a:lnTo>
                <a:lnTo>
                  <a:pt x="3341" y="327"/>
                </a:lnTo>
                <a:lnTo>
                  <a:pt x="3341" y="313"/>
                </a:lnTo>
                <a:lnTo>
                  <a:pt x="3342" y="128"/>
                </a:lnTo>
                <a:lnTo>
                  <a:pt x="3342" y="115"/>
                </a:lnTo>
                <a:lnTo>
                  <a:pt x="3342" y="76"/>
                </a:lnTo>
                <a:lnTo>
                  <a:pt x="3342" y="95"/>
                </a:lnTo>
                <a:lnTo>
                  <a:pt x="3342" y="105"/>
                </a:lnTo>
                <a:lnTo>
                  <a:pt x="3343" y="218"/>
                </a:lnTo>
                <a:lnTo>
                  <a:pt x="3343" y="227"/>
                </a:lnTo>
                <a:lnTo>
                  <a:pt x="3343" y="274"/>
                </a:lnTo>
                <a:lnTo>
                  <a:pt x="3344" y="276"/>
                </a:lnTo>
                <a:lnTo>
                  <a:pt x="3344" y="287"/>
                </a:lnTo>
                <a:lnTo>
                  <a:pt x="3344" y="287"/>
                </a:lnTo>
                <a:lnTo>
                  <a:pt x="3344" y="301"/>
                </a:lnTo>
                <a:lnTo>
                  <a:pt x="3345" y="301"/>
                </a:lnTo>
                <a:lnTo>
                  <a:pt x="3345" y="302"/>
                </a:lnTo>
                <a:lnTo>
                  <a:pt x="3345" y="291"/>
                </a:lnTo>
                <a:lnTo>
                  <a:pt x="3345" y="288"/>
                </a:lnTo>
                <a:lnTo>
                  <a:pt x="3345" y="258"/>
                </a:lnTo>
                <a:lnTo>
                  <a:pt x="3346" y="257"/>
                </a:lnTo>
                <a:lnTo>
                  <a:pt x="3346" y="254"/>
                </a:lnTo>
                <a:lnTo>
                  <a:pt x="3346" y="265"/>
                </a:lnTo>
                <a:lnTo>
                  <a:pt x="3346" y="267"/>
                </a:lnTo>
                <a:lnTo>
                  <a:pt x="3347" y="296"/>
                </a:lnTo>
                <a:lnTo>
                  <a:pt x="3347" y="299"/>
                </a:lnTo>
                <a:lnTo>
                  <a:pt x="3347" y="318"/>
                </a:lnTo>
                <a:lnTo>
                  <a:pt x="3347" y="319"/>
                </a:lnTo>
                <a:lnTo>
                  <a:pt x="3348" y="327"/>
                </a:lnTo>
                <a:lnTo>
                  <a:pt x="3348" y="327"/>
                </a:lnTo>
                <a:lnTo>
                  <a:pt x="3348" y="328"/>
                </a:lnTo>
                <a:lnTo>
                  <a:pt x="3348" y="336"/>
                </a:lnTo>
                <a:lnTo>
                  <a:pt x="3349" y="335"/>
                </a:lnTo>
                <a:lnTo>
                  <a:pt x="3349" y="344"/>
                </a:lnTo>
                <a:lnTo>
                  <a:pt x="3349" y="344"/>
                </a:lnTo>
                <a:lnTo>
                  <a:pt x="3349" y="348"/>
                </a:lnTo>
                <a:lnTo>
                  <a:pt x="3349" y="348"/>
                </a:lnTo>
                <a:lnTo>
                  <a:pt x="3350" y="349"/>
                </a:lnTo>
                <a:lnTo>
                  <a:pt x="3350" y="353"/>
                </a:lnTo>
                <a:lnTo>
                  <a:pt x="3350" y="353"/>
                </a:lnTo>
                <a:lnTo>
                  <a:pt x="3350" y="353"/>
                </a:lnTo>
                <a:lnTo>
                  <a:pt x="3351" y="360"/>
                </a:lnTo>
                <a:lnTo>
                  <a:pt x="3351" y="361"/>
                </a:lnTo>
                <a:lnTo>
                  <a:pt x="3351" y="368"/>
                </a:lnTo>
                <a:lnTo>
                  <a:pt x="3351" y="368"/>
                </a:lnTo>
                <a:lnTo>
                  <a:pt x="3352" y="300"/>
                </a:lnTo>
                <a:lnTo>
                  <a:pt x="3352" y="284"/>
                </a:lnTo>
                <a:lnTo>
                  <a:pt x="3352" y="100"/>
                </a:lnTo>
                <a:lnTo>
                  <a:pt x="3353" y="90"/>
                </a:lnTo>
                <a:lnTo>
                  <a:pt x="3353" y="66"/>
                </a:lnTo>
                <a:lnTo>
                  <a:pt x="3353" y="109"/>
                </a:lnTo>
                <a:lnTo>
                  <a:pt x="3353" y="121"/>
                </a:lnTo>
                <a:lnTo>
                  <a:pt x="3353" y="225"/>
                </a:lnTo>
                <a:lnTo>
                  <a:pt x="3354" y="231"/>
                </a:lnTo>
                <a:lnTo>
                  <a:pt x="3354" y="263"/>
                </a:lnTo>
                <a:lnTo>
                  <a:pt x="3354" y="264"/>
                </a:lnTo>
                <a:lnTo>
                  <a:pt x="3355" y="273"/>
                </a:lnTo>
                <a:lnTo>
                  <a:pt x="3355" y="274"/>
                </a:lnTo>
                <a:lnTo>
                  <a:pt x="3355" y="290"/>
                </a:lnTo>
                <a:lnTo>
                  <a:pt x="3355" y="291"/>
                </a:lnTo>
                <a:lnTo>
                  <a:pt x="3355" y="291"/>
                </a:lnTo>
                <a:lnTo>
                  <a:pt x="3356" y="280"/>
                </a:lnTo>
                <a:lnTo>
                  <a:pt x="3356" y="276"/>
                </a:lnTo>
                <a:lnTo>
                  <a:pt x="3356" y="254"/>
                </a:lnTo>
                <a:lnTo>
                  <a:pt x="3356" y="254"/>
                </a:lnTo>
                <a:lnTo>
                  <a:pt x="3356" y="252"/>
                </a:lnTo>
                <a:lnTo>
                  <a:pt x="3357" y="263"/>
                </a:lnTo>
                <a:lnTo>
                  <a:pt x="3357" y="266"/>
                </a:lnTo>
                <a:lnTo>
                  <a:pt x="3357" y="295"/>
                </a:lnTo>
                <a:lnTo>
                  <a:pt x="3358" y="297"/>
                </a:lnTo>
                <a:lnTo>
                  <a:pt x="3358" y="317"/>
                </a:lnTo>
                <a:lnTo>
                  <a:pt x="3358" y="318"/>
                </a:lnTo>
                <a:lnTo>
                  <a:pt x="3358" y="328"/>
                </a:lnTo>
                <a:lnTo>
                  <a:pt x="3358" y="328"/>
                </a:lnTo>
                <a:lnTo>
                  <a:pt x="3359" y="329"/>
                </a:lnTo>
                <a:lnTo>
                  <a:pt x="3359" y="337"/>
                </a:lnTo>
                <a:lnTo>
                  <a:pt x="3359" y="338"/>
                </a:lnTo>
                <a:lnTo>
                  <a:pt x="3360" y="344"/>
                </a:lnTo>
                <a:lnTo>
                  <a:pt x="3360" y="344"/>
                </a:lnTo>
                <a:lnTo>
                  <a:pt x="3360" y="351"/>
                </a:lnTo>
                <a:lnTo>
                  <a:pt x="3360" y="352"/>
                </a:lnTo>
                <a:lnTo>
                  <a:pt x="3361" y="355"/>
                </a:lnTo>
                <a:lnTo>
                  <a:pt x="3361" y="356"/>
                </a:lnTo>
                <a:lnTo>
                  <a:pt x="3361" y="360"/>
                </a:lnTo>
                <a:lnTo>
                  <a:pt x="3362" y="360"/>
                </a:lnTo>
                <a:lnTo>
                  <a:pt x="3362" y="368"/>
                </a:lnTo>
                <a:lnTo>
                  <a:pt x="3362" y="369"/>
                </a:lnTo>
                <a:lnTo>
                  <a:pt x="3362" y="372"/>
                </a:lnTo>
                <a:lnTo>
                  <a:pt x="3362" y="369"/>
                </a:lnTo>
                <a:lnTo>
                  <a:pt x="3362" y="368"/>
                </a:lnTo>
                <a:lnTo>
                  <a:pt x="3363" y="232"/>
                </a:lnTo>
                <a:lnTo>
                  <a:pt x="3363" y="212"/>
                </a:lnTo>
                <a:lnTo>
                  <a:pt x="3364" y="64"/>
                </a:lnTo>
                <a:lnTo>
                  <a:pt x="3364" y="61"/>
                </a:lnTo>
                <a:lnTo>
                  <a:pt x="3364" y="59"/>
                </a:lnTo>
                <a:lnTo>
                  <a:pt x="3364" y="146"/>
                </a:lnTo>
                <a:lnTo>
                  <a:pt x="3364" y="155"/>
                </a:lnTo>
                <a:lnTo>
                  <a:pt x="3365" y="235"/>
                </a:lnTo>
                <a:lnTo>
                  <a:pt x="3365" y="238"/>
                </a:lnTo>
                <a:lnTo>
                  <a:pt x="3365" y="256"/>
                </a:lnTo>
                <a:lnTo>
                  <a:pt x="3365" y="257"/>
                </a:lnTo>
                <a:lnTo>
                  <a:pt x="3366" y="257"/>
                </a:lnTo>
                <a:lnTo>
                  <a:pt x="3366" y="267"/>
                </a:lnTo>
                <a:lnTo>
                  <a:pt x="3366" y="269"/>
                </a:lnTo>
                <a:lnTo>
                  <a:pt x="3366" y="284"/>
                </a:lnTo>
                <a:lnTo>
                  <a:pt x="3367" y="284"/>
                </a:lnTo>
                <a:lnTo>
                  <a:pt x="3367" y="272"/>
                </a:lnTo>
                <a:lnTo>
                  <a:pt x="3367" y="270"/>
                </a:lnTo>
                <a:lnTo>
                  <a:pt x="3368" y="254"/>
                </a:lnTo>
                <a:lnTo>
                  <a:pt x="3368" y="254"/>
                </a:lnTo>
                <a:lnTo>
                  <a:pt x="3368" y="254"/>
                </a:lnTo>
                <a:lnTo>
                  <a:pt x="3368" y="268"/>
                </a:lnTo>
                <a:lnTo>
                  <a:pt x="3368" y="271"/>
                </a:lnTo>
                <a:lnTo>
                  <a:pt x="3369" y="297"/>
                </a:lnTo>
                <a:lnTo>
                  <a:pt x="3369" y="300"/>
                </a:lnTo>
                <a:lnTo>
                  <a:pt x="3369" y="316"/>
                </a:lnTo>
                <a:lnTo>
                  <a:pt x="3369" y="318"/>
                </a:lnTo>
                <a:lnTo>
                  <a:pt x="3370" y="328"/>
                </a:lnTo>
                <a:lnTo>
                  <a:pt x="3370" y="330"/>
                </a:lnTo>
                <a:lnTo>
                  <a:pt x="3370" y="338"/>
                </a:lnTo>
                <a:lnTo>
                  <a:pt x="3371" y="339"/>
                </a:lnTo>
                <a:lnTo>
                  <a:pt x="3371" y="345"/>
                </a:lnTo>
                <a:lnTo>
                  <a:pt x="3371" y="346"/>
                </a:lnTo>
                <a:lnTo>
                  <a:pt x="3371" y="352"/>
                </a:lnTo>
                <a:lnTo>
                  <a:pt x="3372" y="352"/>
                </a:lnTo>
                <a:lnTo>
                  <a:pt x="3372" y="352"/>
                </a:lnTo>
                <a:lnTo>
                  <a:pt x="3372" y="358"/>
                </a:lnTo>
                <a:lnTo>
                  <a:pt x="3372" y="358"/>
                </a:lnTo>
                <a:lnTo>
                  <a:pt x="3373" y="363"/>
                </a:lnTo>
                <a:lnTo>
                  <a:pt x="3373" y="362"/>
                </a:lnTo>
                <a:lnTo>
                  <a:pt x="3373" y="369"/>
                </a:lnTo>
                <a:lnTo>
                  <a:pt x="3373" y="369"/>
                </a:lnTo>
                <a:lnTo>
                  <a:pt x="3373" y="370"/>
                </a:lnTo>
                <a:lnTo>
                  <a:pt x="3374" y="375"/>
                </a:lnTo>
                <a:lnTo>
                  <a:pt x="3374" y="374"/>
                </a:lnTo>
                <a:lnTo>
                  <a:pt x="3374" y="374"/>
                </a:lnTo>
                <a:lnTo>
                  <a:pt x="3374" y="276"/>
                </a:lnTo>
                <a:lnTo>
                  <a:pt x="3375" y="257"/>
                </a:lnTo>
                <a:lnTo>
                  <a:pt x="3375" y="83"/>
                </a:lnTo>
                <a:lnTo>
                  <a:pt x="3375" y="76"/>
                </a:lnTo>
                <a:lnTo>
                  <a:pt x="3375" y="67"/>
                </a:lnTo>
                <a:lnTo>
                  <a:pt x="3375" y="133"/>
                </a:lnTo>
                <a:lnTo>
                  <a:pt x="3376" y="146"/>
                </a:lnTo>
                <a:lnTo>
                  <a:pt x="3376" y="237"/>
                </a:lnTo>
                <a:lnTo>
                  <a:pt x="3376" y="244"/>
                </a:lnTo>
                <a:lnTo>
                  <a:pt x="3377" y="270"/>
                </a:lnTo>
                <a:lnTo>
                  <a:pt x="3377" y="270"/>
                </a:lnTo>
                <a:lnTo>
                  <a:pt x="3377" y="278"/>
                </a:lnTo>
                <a:lnTo>
                  <a:pt x="3377" y="279"/>
                </a:lnTo>
                <a:lnTo>
                  <a:pt x="3378" y="294"/>
                </a:lnTo>
                <a:lnTo>
                  <a:pt x="3378" y="293"/>
                </a:lnTo>
                <a:lnTo>
                  <a:pt x="3378" y="294"/>
                </a:lnTo>
                <a:lnTo>
                  <a:pt x="3378" y="280"/>
                </a:lnTo>
                <a:lnTo>
                  <a:pt x="3379" y="278"/>
                </a:lnTo>
                <a:lnTo>
                  <a:pt x="3379" y="256"/>
                </a:lnTo>
                <a:lnTo>
                  <a:pt x="3379" y="256"/>
                </a:lnTo>
                <a:lnTo>
                  <a:pt x="3379" y="255"/>
                </a:lnTo>
                <a:lnTo>
                  <a:pt x="3379" y="254"/>
                </a:lnTo>
                <a:lnTo>
                  <a:pt x="3379" y="270"/>
                </a:lnTo>
                <a:lnTo>
                  <a:pt x="3380" y="273"/>
                </a:lnTo>
                <a:lnTo>
                  <a:pt x="3380" y="300"/>
                </a:lnTo>
                <a:lnTo>
                  <a:pt x="3380" y="301"/>
                </a:lnTo>
                <a:lnTo>
                  <a:pt x="3381" y="318"/>
                </a:lnTo>
                <a:lnTo>
                  <a:pt x="3381" y="319"/>
                </a:lnTo>
                <a:lnTo>
                  <a:pt x="3381" y="331"/>
                </a:lnTo>
                <a:lnTo>
                  <a:pt x="3381" y="331"/>
                </a:lnTo>
                <a:lnTo>
                  <a:pt x="3382" y="338"/>
                </a:lnTo>
                <a:lnTo>
                  <a:pt x="3382" y="338"/>
                </a:lnTo>
                <a:lnTo>
                  <a:pt x="3382" y="339"/>
                </a:lnTo>
                <a:lnTo>
                  <a:pt x="3382" y="346"/>
                </a:lnTo>
                <a:lnTo>
                  <a:pt x="3382" y="346"/>
                </a:lnTo>
                <a:lnTo>
                  <a:pt x="3383" y="351"/>
                </a:lnTo>
                <a:lnTo>
                  <a:pt x="3383" y="352"/>
                </a:lnTo>
                <a:lnTo>
                  <a:pt x="3383" y="351"/>
                </a:lnTo>
                <a:lnTo>
                  <a:pt x="3383" y="355"/>
                </a:lnTo>
                <a:lnTo>
                  <a:pt x="3383" y="355"/>
                </a:lnTo>
                <a:lnTo>
                  <a:pt x="3384" y="356"/>
                </a:lnTo>
                <a:lnTo>
                  <a:pt x="3384" y="359"/>
                </a:lnTo>
                <a:lnTo>
                  <a:pt x="3384" y="358"/>
                </a:lnTo>
                <a:lnTo>
                  <a:pt x="3384" y="360"/>
                </a:lnTo>
                <a:lnTo>
                  <a:pt x="3384" y="368"/>
                </a:lnTo>
                <a:lnTo>
                  <a:pt x="3385" y="368"/>
                </a:lnTo>
                <a:lnTo>
                  <a:pt x="3385" y="369"/>
                </a:lnTo>
                <a:lnTo>
                  <a:pt x="3385" y="353"/>
                </a:lnTo>
                <a:lnTo>
                  <a:pt x="3385" y="345"/>
                </a:lnTo>
                <a:lnTo>
                  <a:pt x="3386" y="188"/>
                </a:lnTo>
                <a:lnTo>
                  <a:pt x="3386" y="171"/>
                </a:lnTo>
                <a:lnTo>
                  <a:pt x="3386" y="74"/>
                </a:lnTo>
                <a:lnTo>
                  <a:pt x="3386" y="75"/>
                </a:lnTo>
                <a:lnTo>
                  <a:pt x="3386" y="78"/>
                </a:lnTo>
                <a:lnTo>
                  <a:pt x="3387" y="193"/>
                </a:lnTo>
                <a:lnTo>
                  <a:pt x="3387" y="203"/>
                </a:lnTo>
                <a:lnTo>
                  <a:pt x="3387" y="269"/>
                </a:lnTo>
                <a:lnTo>
                  <a:pt x="3388" y="272"/>
                </a:lnTo>
                <a:lnTo>
                  <a:pt x="3388" y="286"/>
                </a:lnTo>
                <a:lnTo>
                  <a:pt x="3388" y="287"/>
                </a:lnTo>
                <a:lnTo>
                  <a:pt x="3388" y="302"/>
                </a:lnTo>
                <a:lnTo>
                  <a:pt x="3388" y="303"/>
                </a:lnTo>
                <a:lnTo>
                  <a:pt x="3389" y="305"/>
                </a:lnTo>
                <a:lnTo>
                  <a:pt x="3389" y="297"/>
                </a:lnTo>
                <a:lnTo>
                  <a:pt x="3389" y="295"/>
                </a:lnTo>
                <a:lnTo>
                  <a:pt x="3390" y="267"/>
                </a:lnTo>
                <a:lnTo>
                  <a:pt x="3390" y="264"/>
                </a:lnTo>
                <a:lnTo>
                  <a:pt x="3390" y="256"/>
                </a:lnTo>
                <a:lnTo>
                  <a:pt x="3390" y="261"/>
                </a:lnTo>
                <a:lnTo>
                  <a:pt x="3390" y="264"/>
                </a:lnTo>
                <a:lnTo>
                  <a:pt x="3391" y="292"/>
                </a:lnTo>
                <a:lnTo>
                  <a:pt x="3391" y="295"/>
                </a:lnTo>
                <a:lnTo>
                  <a:pt x="3391" y="317"/>
                </a:lnTo>
                <a:lnTo>
                  <a:pt x="3391" y="318"/>
                </a:lnTo>
                <a:lnTo>
                  <a:pt x="3392" y="332"/>
                </a:lnTo>
                <a:lnTo>
                  <a:pt x="3392" y="332"/>
                </a:lnTo>
                <a:lnTo>
                  <a:pt x="3392" y="340"/>
                </a:lnTo>
                <a:lnTo>
                  <a:pt x="3393" y="340"/>
                </a:lnTo>
                <a:lnTo>
                  <a:pt x="3393" y="347"/>
                </a:lnTo>
                <a:lnTo>
                  <a:pt x="3393" y="347"/>
                </a:lnTo>
                <a:lnTo>
                  <a:pt x="3394" y="355"/>
                </a:lnTo>
                <a:lnTo>
                  <a:pt x="3394" y="356"/>
                </a:lnTo>
                <a:lnTo>
                  <a:pt x="3394" y="355"/>
                </a:lnTo>
                <a:lnTo>
                  <a:pt x="3394" y="361"/>
                </a:lnTo>
                <a:lnTo>
                  <a:pt x="3394" y="360"/>
                </a:lnTo>
                <a:lnTo>
                  <a:pt x="3395" y="365"/>
                </a:lnTo>
                <a:lnTo>
                  <a:pt x="3395" y="365"/>
                </a:lnTo>
                <a:lnTo>
                  <a:pt x="3395" y="365"/>
                </a:lnTo>
                <a:lnTo>
                  <a:pt x="3395" y="370"/>
                </a:lnTo>
                <a:lnTo>
                  <a:pt x="3395" y="371"/>
                </a:lnTo>
                <a:lnTo>
                  <a:pt x="3396" y="378"/>
                </a:lnTo>
                <a:lnTo>
                  <a:pt x="3396" y="379"/>
                </a:lnTo>
                <a:lnTo>
                  <a:pt x="3396" y="340"/>
                </a:lnTo>
                <a:lnTo>
                  <a:pt x="3397" y="327"/>
                </a:lnTo>
                <a:lnTo>
                  <a:pt x="3397" y="152"/>
                </a:lnTo>
                <a:lnTo>
                  <a:pt x="3397" y="136"/>
                </a:lnTo>
                <a:lnTo>
                  <a:pt x="3397" y="69"/>
                </a:lnTo>
                <a:lnTo>
                  <a:pt x="3397" y="77"/>
                </a:lnTo>
                <a:lnTo>
                  <a:pt x="3398" y="85"/>
                </a:lnTo>
                <a:lnTo>
                  <a:pt x="3398" y="198"/>
                </a:lnTo>
                <a:lnTo>
                  <a:pt x="3398" y="205"/>
                </a:lnTo>
                <a:lnTo>
                  <a:pt x="3399" y="257"/>
                </a:lnTo>
                <a:lnTo>
                  <a:pt x="3399" y="260"/>
                </a:lnTo>
                <a:lnTo>
                  <a:pt x="3399" y="267"/>
                </a:lnTo>
                <a:lnTo>
                  <a:pt x="3399" y="268"/>
                </a:lnTo>
                <a:lnTo>
                  <a:pt x="3400" y="283"/>
                </a:lnTo>
                <a:lnTo>
                  <a:pt x="3400" y="285"/>
                </a:lnTo>
                <a:lnTo>
                  <a:pt x="3400" y="291"/>
                </a:lnTo>
                <a:lnTo>
                  <a:pt x="3400" y="290"/>
                </a:lnTo>
                <a:lnTo>
                  <a:pt x="3401" y="288"/>
                </a:lnTo>
                <a:lnTo>
                  <a:pt x="3401" y="272"/>
                </a:lnTo>
                <a:lnTo>
                  <a:pt x="3401" y="271"/>
                </a:lnTo>
                <a:lnTo>
                  <a:pt x="3401" y="260"/>
                </a:lnTo>
                <a:lnTo>
                  <a:pt x="3401" y="262"/>
                </a:lnTo>
                <a:lnTo>
                  <a:pt x="3402" y="263"/>
                </a:lnTo>
                <a:lnTo>
                  <a:pt x="3402" y="288"/>
                </a:lnTo>
                <a:lnTo>
                  <a:pt x="3402" y="291"/>
                </a:lnTo>
                <a:lnTo>
                  <a:pt x="3403" y="313"/>
                </a:lnTo>
                <a:lnTo>
                  <a:pt x="3403" y="315"/>
                </a:lnTo>
                <a:lnTo>
                  <a:pt x="3403" y="327"/>
                </a:lnTo>
                <a:lnTo>
                  <a:pt x="3403" y="329"/>
                </a:lnTo>
                <a:lnTo>
                  <a:pt x="3404" y="338"/>
                </a:lnTo>
                <a:lnTo>
                  <a:pt x="3404" y="339"/>
                </a:lnTo>
                <a:lnTo>
                  <a:pt x="3404" y="346"/>
                </a:lnTo>
                <a:lnTo>
                  <a:pt x="3405" y="347"/>
                </a:lnTo>
                <a:lnTo>
                  <a:pt x="3405" y="354"/>
                </a:lnTo>
                <a:lnTo>
                  <a:pt x="3405" y="355"/>
                </a:lnTo>
                <a:lnTo>
                  <a:pt x="3405" y="360"/>
                </a:lnTo>
                <a:lnTo>
                  <a:pt x="3405" y="359"/>
                </a:lnTo>
                <a:lnTo>
                  <a:pt x="3406" y="360"/>
                </a:lnTo>
                <a:lnTo>
                  <a:pt x="3406" y="364"/>
                </a:lnTo>
                <a:lnTo>
                  <a:pt x="3406" y="364"/>
                </a:lnTo>
                <a:lnTo>
                  <a:pt x="3406" y="364"/>
                </a:lnTo>
                <a:lnTo>
                  <a:pt x="3406" y="370"/>
                </a:lnTo>
                <a:lnTo>
                  <a:pt x="3407" y="370"/>
                </a:lnTo>
                <a:lnTo>
                  <a:pt x="3407" y="377"/>
                </a:lnTo>
                <a:lnTo>
                  <a:pt x="3407" y="377"/>
                </a:lnTo>
                <a:lnTo>
                  <a:pt x="3407" y="377"/>
                </a:lnTo>
                <a:lnTo>
                  <a:pt x="3408" y="382"/>
                </a:lnTo>
                <a:lnTo>
                  <a:pt x="3408" y="378"/>
                </a:lnTo>
                <a:lnTo>
                  <a:pt x="3408" y="376"/>
                </a:lnTo>
                <a:lnTo>
                  <a:pt x="3408" y="238"/>
                </a:lnTo>
                <a:lnTo>
                  <a:pt x="3408" y="219"/>
                </a:lnTo>
                <a:lnTo>
                  <a:pt x="3409" y="82"/>
                </a:lnTo>
                <a:lnTo>
                  <a:pt x="3409" y="77"/>
                </a:lnTo>
                <a:lnTo>
                  <a:pt x="3409" y="72"/>
                </a:lnTo>
                <a:lnTo>
                  <a:pt x="3409" y="146"/>
                </a:lnTo>
                <a:lnTo>
                  <a:pt x="3410" y="158"/>
                </a:lnTo>
                <a:lnTo>
                  <a:pt x="3410" y="242"/>
                </a:lnTo>
                <a:lnTo>
                  <a:pt x="3410" y="246"/>
                </a:lnTo>
                <a:lnTo>
                  <a:pt x="3410" y="270"/>
                </a:lnTo>
                <a:lnTo>
                  <a:pt x="3411" y="272"/>
                </a:lnTo>
                <a:lnTo>
                  <a:pt x="3411" y="282"/>
                </a:lnTo>
                <a:lnTo>
                  <a:pt x="3411" y="285"/>
                </a:lnTo>
                <a:lnTo>
                  <a:pt x="3412" y="298"/>
                </a:lnTo>
                <a:lnTo>
                  <a:pt x="3412" y="299"/>
                </a:lnTo>
                <a:lnTo>
                  <a:pt x="3412" y="300"/>
                </a:lnTo>
                <a:lnTo>
                  <a:pt x="3412" y="289"/>
                </a:lnTo>
                <a:lnTo>
                  <a:pt x="3412" y="287"/>
                </a:lnTo>
                <a:lnTo>
                  <a:pt x="3413" y="268"/>
                </a:lnTo>
                <a:lnTo>
                  <a:pt x="3413" y="268"/>
                </a:lnTo>
                <a:lnTo>
                  <a:pt x="3413" y="266"/>
                </a:lnTo>
                <a:lnTo>
                  <a:pt x="3413" y="265"/>
                </a:lnTo>
                <a:lnTo>
                  <a:pt x="3413" y="278"/>
                </a:lnTo>
                <a:lnTo>
                  <a:pt x="3414" y="281"/>
                </a:lnTo>
                <a:lnTo>
                  <a:pt x="3414" y="307"/>
                </a:lnTo>
                <a:lnTo>
                  <a:pt x="3414" y="310"/>
                </a:lnTo>
                <a:lnTo>
                  <a:pt x="3414" y="326"/>
                </a:lnTo>
                <a:lnTo>
                  <a:pt x="3414" y="328"/>
                </a:lnTo>
                <a:lnTo>
                  <a:pt x="3415" y="340"/>
                </a:lnTo>
                <a:lnTo>
                  <a:pt x="3415" y="341"/>
                </a:lnTo>
                <a:lnTo>
                  <a:pt x="3416" y="349"/>
                </a:lnTo>
                <a:lnTo>
                  <a:pt x="3416" y="350"/>
                </a:lnTo>
                <a:lnTo>
                  <a:pt x="3416" y="356"/>
                </a:lnTo>
                <a:lnTo>
                  <a:pt x="3416" y="356"/>
                </a:lnTo>
                <a:lnTo>
                  <a:pt x="3416" y="356"/>
                </a:lnTo>
                <a:lnTo>
                  <a:pt x="3417" y="362"/>
                </a:lnTo>
                <a:lnTo>
                  <a:pt x="3417" y="363"/>
                </a:lnTo>
                <a:lnTo>
                  <a:pt x="3417" y="367"/>
                </a:lnTo>
                <a:lnTo>
                  <a:pt x="3417" y="367"/>
                </a:lnTo>
                <a:lnTo>
                  <a:pt x="3417" y="366"/>
                </a:lnTo>
                <a:lnTo>
                  <a:pt x="3418" y="371"/>
                </a:lnTo>
                <a:lnTo>
                  <a:pt x="3418" y="371"/>
                </a:lnTo>
                <a:lnTo>
                  <a:pt x="3418" y="377"/>
                </a:lnTo>
                <a:lnTo>
                  <a:pt x="3418" y="377"/>
                </a:lnTo>
                <a:lnTo>
                  <a:pt x="3419" y="377"/>
                </a:lnTo>
                <a:lnTo>
                  <a:pt x="3419" y="382"/>
                </a:lnTo>
                <a:lnTo>
                  <a:pt x="3419" y="381"/>
                </a:lnTo>
                <a:lnTo>
                  <a:pt x="3419" y="381"/>
                </a:lnTo>
                <a:lnTo>
                  <a:pt x="3419" y="287"/>
                </a:lnTo>
                <a:lnTo>
                  <a:pt x="3420" y="270"/>
                </a:lnTo>
                <a:lnTo>
                  <a:pt x="3420" y="114"/>
                </a:lnTo>
                <a:lnTo>
                  <a:pt x="3420" y="106"/>
                </a:lnTo>
                <a:lnTo>
                  <a:pt x="3420" y="88"/>
                </a:lnTo>
                <a:lnTo>
                  <a:pt x="3421" y="137"/>
                </a:lnTo>
                <a:lnTo>
                  <a:pt x="3421" y="148"/>
                </a:lnTo>
                <a:lnTo>
                  <a:pt x="3421" y="252"/>
                </a:lnTo>
                <a:lnTo>
                  <a:pt x="3421" y="257"/>
                </a:lnTo>
                <a:lnTo>
                  <a:pt x="3422" y="293"/>
                </a:lnTo>
                <a:lnTo>
                  <a:pt x="3422" y="293"/>
                </a:lnTo>
                <a:lnTo>
                  <a:pt x="3422" y="305"/>
                </a:lnTo>
                <a:lnTo>
                  <a:pt x="3423" y="306"/>
                </a:lnTo>
                <a:lnTo>
                  <a:pt x="3423" y="315"/>
                </a:lnTo>
                <a:lnTo>
                  <a:pt x="3423" y="314"/>
                </a:lnTo>
                <a:lnTo>
                  <a:pt x="3423" y="313"/>
                </a:lnTo>
                <a:lnTo>
                  <a:pt x="3423" y="313"/>
                </a:lnTo>
                <a:lnTo>
                  <a:pt x="3423" y="292"/>
                </a:lnTo>
                <a:lnTo>
                  <a:pt x="3424" y="289"/>
                </a:lnTo>
                <a:lnTo>
                  <a:pt x="3424" y="263"/>
                </a:lnTo>
                <a:lnTo>
                  <a:pt x="3424" y="262"/>
                </a:lnTo>
                <a:lnTo>
                  <a:pt x="3425" y="279"/>
                </a:lnTo>
                <a:lnTo>
                  <a:pt x="3425" y="282"/>
                </a:lnTo>
                <a:lnTo>
                  <a:pt x="3425" y="312"/>
                </a:lnTo>
                <a:lnTo>
                  <a:pt x="3425" y="313"/>
                </a:lnTo>
                <a:lnTo>
                  <a:pt x="3426" y="330"/>
                </a:lnTo>
                <a:lnTo>
                  <a:pt x="3426" y="330"/>
                </a:lnTo>
                <a:lnTo>
                  <a:pt x="3426" y="339"/>
                </a:lnTo>
                <a:lnTo>
                  <a:pt x="3426" y="339"/>
                </a:lnTo>
                <a:lnTo>
                  <a:pt x="3427" y="341"/>
                </a:lnTo>
                <a:lnTo>
                  <a:pt x="3427" y="348"/>
                </a:lnTo>
                <a:lnTo>
                  <a:pt x="3427" y="350"/>
                </a:lnTo>
                <a:lnTo>
                  <a:pt x="3427" y="349"/>
                </a:lnTo>
                <a:lnTo>
                  <a:pt x="3427" y="354"/>
                </a:lnTo>
                <a:lnTo>
                  <a:pt x="3428" y="356"/>
                </a:lnTo>
                <a:lnTo>
                  <a:pt x="3428" y="358"/>
                </a:lnTo>
                <a:lnTo>
                  <a:pt x="3428" y="358"/>
                </a:lnTo>
                <a:lnTo>
                  <a:pt x="3428" y="358"/>
                </a:lnTo>
                <a:lnTo>
                  <a:pt x="3429" y="364"/>
                </a:lnTo>
                <a:lnTo>
                  <a:pt x="3429" y="364"/>
                </a:lnTo>
                <a:lnTo>
                  <a:pt x="3429" y="373"/>
                </a:lnTo>
                <a:lnTo>
                  <a:pt x="3429" y="373"/>
                </a:lnTo>
                <a:lnTo>
                  <a:pt x="3430" y="378"/>
                </a:lnTo>
                <a:lnTo>
                  <a:pt x="3430" y="377"/>
                </a:lnTo>
                <a:lnTo>
                  <a:pt x="3430" y="376"/>
                </a:lnTo>
                <a:lnTo>
                  <a:pt x="3430" y="263"/>
                </a:lnTo>
                <a:lnTo>
                  <a:pt x="3431" y="245"/>
                </a:lnTo>
                <a:lnTo>
                  <a:pt x="3431" y="89"/>
                </a:lnTo>
                <a:lnTo>
                  <a:pt x="3431" y="83"/>
                </a:lnTo>
                <a:lnTo>
                  <a:pt x="3431" y="79"/>
                </a:lnTo>
                <a:lnTo>
                  <a:pt x="3431" y="150"/>
                </a:lnTo>
                <a:lnTo>
                  <a:pt x="3432" y="161"/>
                </a:lnTo>
                <a:lnTo>
                  <a:pt x="3432" y="244"/>
                </a:lnTo>
                <a:lnTo>
                  <a:pt x="3432" y="249"/>
                </a:lnTo>
                <a:lnTo>
                  <a:pt x="3432" y="276"/>
                </a:lnTo>
                <a:lnTo>
                  <a:pt x="3433" y="277"/>
                </a:lnTo>
                <a:lnTo>
                  <a:pt x="3433" y="285"/>
                </a:lnTo>
                <a:lnTo>
                  <a:pt x="3433" y="287"/>
                </a:lnTo>
                <a:lnTo>
                  <a:pt x="3434" y="301"/>
                </a:lnTo>
                <a:lnTo>
                  <a:pt x="3434" y="300"/>
                </a:lnTo>
                <a:lnTo>
                  <a:pt x="3434" y="301"/>
                </a:lnTo>
                <a:lnTo>
                  <a:pt x="3434" y="285"/>
                </a:lnTo>
                <a:lnTo>
                  <a:pt x="3434" y="283"/>
                </a:lnTo>
                <a:lnTo>
                  <a:pt x="3435" y="264"/>
                </a:lnTo>
                <a:lnTo>
                  <a:pt x="3435" y="263"/>
                </a:lnTo>
                <a:lnTo>
                  <a:pt x="3435" y="277"/>
                </a:lnTo>
                <a:lnTo>
                  <a:pt x="3436" y="280"/>
                </a:lnTo>
                <a:lnTo>
                  <a:pt x="3436" y="308"/>
                </a:lnTo>
                <a:lnTo>
                  <a:pt x="3436" y="310"/>
                </a:lnTo>
                <a:lnTo>
                  <a:pt x="3436" y="326"/>
                </a:lnTo>
                <a:lnTo>
                  <a:pt x="3437" y="328"/>
                </a:lnTo>
                <a:lnTo>
                  <a:pt x="3437" y="338"/>
                </a:lnTo>
                <a:lnTo>
                  <a:pt x="3437" y="338"/>
                </a:lnTo>
                <a:lnTo>
                  <a:pt x="3437" y="339"/>
                </a:lnTo>
                <a:lnTo>
                  <a:pt x="3438" y="346"/>
                </a:lnTo>
                <a:lnTo>
                  <a:pt x="3438" y="347"/>
                </a:lnTo>
                <a:lnTo>
                  <a:pt x="3438" y="354"/>
                </a:lnTo>
                <a:lnTo>
                  <a:pt x="3438" y="355"/>
                </a:lnTo>
                <a:lnTo>
                  <a:pt x="3439" y="360"/>
                </a:lnTo>
                <a:lnTo>
                  <a:pt x="3439" y="360"/>
                </a:lnTo>
                <a:lnTo>
                  <a:pt x="3439" y="360"/>
                </a:lnTo>
                <a:lnTo>
                  <a:pt x="3439" y="364"/>
                </a:lnTo>
                <a:lnTo>
                  <a:pt x="3440" y="364"/>
                </a:lnTo>
                <a:lnTo>
                  <a:pt x="3440" y="370"/>
                </a:lnTo>
                <a:lnTo>
                  <a:pt x="3440" y="371"/>
                </a:lnTo>
                <a:lnTo>
                  <a:pt x="3440" y="377"/>
                </a:lnTo>
                <a:lnTo>
                  <a:pt x="3440" y="377"/>
                </a:lnTo>
                <a:lnTo>
                  <a:pt x="3440" y="378"/>
                </a:lnTo>
                <a:lnTo>
                  <a:pt x="3441" y="380"/>
                </a:lnTo>
                <a:lnTo>
                  <a:pt x="3441" y="359"/>
                </a:lnTo>
                <a:lnTo>
                  <a:pt x="3441" y="350"/>
                </a:lnTo>
                <a:lnTo>
                  <a:pt x="3442" y="171"/>
                </a:lnTo>
                <a:lnTo>
                  <a:pt x="3442" y="154"/>
                </a:lnTo>
                <a:lnTo>
                  <a:pt x="3442" y="73"/>
                </a:lnTo>
                <a:lnTo>
                  <a:pt x="3442" y="78"/>
                </a:lnTo>
                <a:lnTo>
                  <a:pt x="3442" y="83"/>
                </a:lnTo>
                <a:lnTo>
                  <a:pt x="3443" y="193"/>
                </a:lnTo>
                <a:lnTo>
                  <a:pt x="3443" y="201"/>
                </a:lnTo>
                <a:lnTo>
                  <a:pt x="3443" y="251"/>
                </a:lnTo>
                <a:lnTo>
                  <a:pt x="3443" y="254"/>
                </a:lnTo>
                <a:lnTo>
                  <a:pt x="3444" y="263"/>
                </a:lnTo>
                <a:lnTo>
                  <a:pt x="3444" y="263"/>
                </a:lnTo>
                <a:lnTo>
                  <a:pt x="3444" y="263"/>
                </a:lnTo>
                <a:lnTo>
                  <a:pt x="3444" y="280"/>
                </a:lnTo>
                <a:lnTo>
                  <a:pt x="3445" y="282"/>
                </a:lnTo>
                <a:lnTo>
                  <a:pt x="3445" y="292"/>
                </a:lnTo>
                <a:lnTo>
                  <a:pt x="3445" y="290"/>
                </a:lnTo>
                <a:lnTo>
                  <a:pt x="3445" y="289"/>
                </a:lnTo>
                <a:lnTo>
                  <a:pt x="3445" y="272"/>
                </a:lnTo>
                <a:lnTo>
                  <a:pt x="3446" y="269"/>
                </a:lnTo>
                <a:lnTo>
                  <a:pt x="3446" y="258"/>
                </a:lnTo>
                <a:lnTo>
                  <a:pt x="3446" y="259"/>
                </a:lnTo>
                <a:lnTo>
                  <a:pt x="3446" y="259"/>
                </a:lnTo>
                <a:lnTo>
                  <a:pt x="3447" y="281"/>
                </a:lnTo>
                <a:lnTo>
                  <a:pt x="3447" y="283"/>
                </a:lnTo>
                <a:lnTo>
                  <a:pt x="3447" y="307"/>
                </a:lnTo>
                <a:lnTo>
                  <a:pt x="3447" y="310"/>
                </a:lnTo>
                <a:lnTo>
                  <a:pt x="3448" y="324"/>
                </a:lnTo>
                <a:lnTo>
                  <a:pt x="3448" y="326"/>
                </a:lnTo>
                <a:lnTo>
                  <a:pt x="3448" y="335"/>
                </a:lnTo>
                <a:lnTo>
                  <a:pt x="3449" y="335"/>
                </a:lnTo>
                <a:lnTo>
                  <a:pt x="3449" y="342"/>
                </a:lnTo>
                <a:lnTo>
                  <a:pt x="3449" y="342"/>
                </a:lnTo>
                <a:lnTo>
                  <a:pt x="3449" y="343"/>
                </a:lnTo>
                <a:lnTo>
                  <a:pt x="3449" y="349"/>
                </a:lnTo>
                <a:lnTo>
                  <a:pt x="3450" y="350"/>
                </a:lnTo>
                <a:lnTo>
                  <a:pt x="3450" y="355"/>
                </a:lnTo>
                <a:lnTo>
                  <a:pt x="3450" y="355"/>
                </a:lnTo>
                <a:lnTo>
                  <a:pt x="3451" y="359"/>
                </a:lnTo>
                <a:lnTo>
                  <a:pt x="3451" y="360"/>
                </a:lnTo>
                <a:lnTo>
                  <a:pt x="3451" y="367"/>
                </a:lnTo>
                <a:lnTo>
                  <a:pt x="3451" y="366"/>
                </a:lnTo>
                <a:lnTo>
                  <a:pt x="3452" y="374"/>
                </a:lnTo>
                <a:lnTo>
                  <a:pt x="3452" y="374"/>
                </a:lnTo>
                <a:lnTo>
                  <a:pt x="3452" y="378"/>
                </a:lnTo>
                <a:lnTo>
                  <a:pt x="3452" y="371"/>
                </a:lnTo>
                <a:lnTo>
                  <a:pt x="3453" y="369"/>
                </a:lnTo>
                <a:lnTo>
                  <a:pt x="3453" y="219"/>
                </a:lnTo>
                <a:lnTo>
                  <a:pt x="3453" y="200"/>
                </a:lnTo>
                <a:lnTo>
                  <a:pt x="3453" y="75"/>
                </a:lnTo>
                <a:lnTo>
                  <a:pt x="3454" y="75"/>
                </a:lnTo>
                <a:lnTo>
                  <a:pt x="3454" y="168"/>
                </a:lnTo>
                <a:lnTo>
                  <a:pt x="3454" y="178"/>
                </a:lnTo>
                <a:lnTo>
                  <a:pt x="3455" y="247"/>
                </a:lnTo>
                <a:lnTo>
                  <a:pt x="3455" y="251"/>
                </a:lnTo>
                <a:lnTo>
                  <a:pt x="3455" y="266"/>
                </a:lnTo>
                <a:lnTo>
                  <a:pt x="3455" y="267"/>
                </a:lnTo>
                <a:lnTo>
                  <a:pt x="3456" y="279"/>
                </a:lnTo>
                <a:lnTo>
                  <a:pt x="3456" y="280"/>
                </a:lnTo>
                <a:lnTo>
                  <a:pt x="3456" y="291"/>
                </a:lnTo>
                <a:lnTo>
                  <a:pt x="3456" y="290"/>
                </a:lnTo>
                <a:lnTo>
                  <a:pt x="3456" y="290"/>
                </a:lnTo>
                <a:lnTo>
                  <a:pt x="3457" y="270"/>
                </a:lnTo>
                <a:lnTo>
                  <a:pt x="3457" y="267"/>
                </a:lnTo>
                <a:lnTo>
                  <a:pt x="3457" y="253"/>
                </a:lnTo>
                <a:lnTo>
                  <a:pt x="3457" y="253"/>
                </a:lnTo>
                <a:lnTo>
                  <a:pt x="3458" y="254"/>
                </a:lnTo>
                <a:lnTo>
                  <a:pt x="3458" y="273"/>
                </a:lnTo>
                <a:lnTo>
                  <a:pt x="3458" y="275"/>
                </a:lnTo>
                <a:lnTo>
                  <a:pt x="3458" y="301"/>
                </a:lnTo>
                <a:lnTo>
                  <a:pt x="3459" y="302"/>
                </a:lnTo>
                <a:lnTo>
                  <a:pt x="3459" y="319"/>
                </a:lnTo>
                <a:lnTo>
                  <a:pt x="3459" y="319"/>
                </a:lnTo>
                <a:lnTo>
                  <a:pt x="3460" y="329"/>
                </a:lnTo>
                <a:lnTo>
                  <a:pt x="3460" y="330"/>
                </a:lnTo>
                <a:lnTo>
                  <a:pt x="3460" y="336"/>
                </a:lnTo>
                <a:lnTo>
                  <a:pt x="3460" y="336"/>
                </a:lnTo>
                <a:lnTo>
                  <a:pt x="3461" y="342"/>
                </a:lnTo>
                <a:lnTo>
                  <a:pt x="3461" y="343"/>
                </a:lnTo>
                <a:lnTo>
                  <a:pt x="3461" y="348"/>
                </a:lnTo>
                <a:lnTo>
                  <a:pt x="3461" y="348"/>
                </a:lnTo>
                <a:lnTo>
                  <a:pt x="3462" y="348"/>
                </a:lnTo>
                <a:lnTo>
                  <a:pt x="3462" y="351"/>
                </a:lnTo>
                <a:lnTo>
                  <a:pt x="3462" y="352"/>
                </a:lnTo>
                <a:lnTo>
                  <a:pt x="3462" y="357"/>
                </a:lnTo>
                <a:lnTo>
                  <a:pt x="3463" y="357"/>
                </a:lnTo>
                <a:lnTo>
                  <a:pt x="3463" y="364"/>
                </a:lnTo>
                <a:lnTo>
                  <a:pt x="3463" y="364"/>
                </a:lnTo>
                <a:lnTo>
                  <a:pt x="3463" y="365"/>
                </a:lnTo>
                <a:lnTo>
                  <a:pt x="3464" y="342"/>
                </a:lnTo>
                <a:lnTo>
                  <a:pt x="3464" y="332"/>
                </a:lnTo>
                <a:lnTo>
                  <a:pt x="3464" y="156"/>
                </a:lnTo>
                <a:lnTo>
                  <a:pt x="3464" y="141"/>
                </a:lnTo>
                <a:lnTo>
                  <a:pt x="3465" y="71"/>
                </a:lnTo>
                <a:lnTo>
                  <a:pt x="3465" y="80"/>
                </a:lnTo>
                <a:lnTo>
                  <a:pt x="3465" y="88"/>
                </a:lnTo>
                <a:lnTo>
                  <a:pt x="3465" y="203"/>
                </a:lnTo>
                <a:lnTo>
                  <a:pt x="3466" y="210"/>
                </a:lnTo>
                <a:lnTo>
                  <a:pt x="3466" y="265"/>
                </a:lnTo>
                <a:lnTo>
                  <a:pt x="3466" y="266"/>
                </a:lnTo>
                <a:lnTo>
                  <a:pt x="3466" y="275"/>
                </a:lnTo>
                <a:lnTo>
                  <a:pt x="3466" y="275"/>
                </a:lnTo>
                <a:lnTo>
                  <a:pt x="3467" y="292"/>
                </a:lnTo>
                <a:lnTo>
                  <a:pt x="3467" y="293"/>
                </a:lnTo>
                <a:lnTo>
                  <a:pt x="3467" y="293"/>
                </a:lnTo>
                <a:lnTo>
                  <a:pt x="3468" y="281"/>
                </a:lnTo>
                <a:lnTo>
                  <a:pt x="3468" y="279"/>
                </a:lnTo>
                <a:lnTo>
                  <a:pt x="3468" y="251"/>
                </a:lnTo>
                <a:lnTo>
                  <a:pt x="3468" y="250"/>
                </a:lnTo>
                <a:lnTo>
                  <a:pt x="3468" y="246"/>
                </a:lnTo>
                <a:lnTo>
                  <a:pt x="3469" y="255"/>
                </a:lnTo>
                <a:lnTo>
                  <a:pt x="3469" y="256"/>
                </a:lnTo>
                <a:lnTo>
                  <a:pt x="3469" y="285"/>
                </a:lnTo>
                <a:lnTo>
                  <a:pt x="3469" y="288"/>
                </a:lnTo>
                <a:lnTo>
                  <a:pt x="3470" y="310"/>
                </a:lnTo>
                <a:lnTo>
                  <a:pt x="3470" y="312"/>
                </a:lnTo>
                <a:lnTo>
                  <a:pt x="3470" y="323"/>
                </a:lnTo>
                <a:lnTo>
                  <a:pt x="3471" y="324"/>
                </a:lnTo>
                <a:lnTo>
                  <a:pt x="3471" y="331"/>
                </a:lnTo>
                <a:lnTo>
                  <a:pt x="3471" y="331"/>
                </a:lnTo>
                <a:lnTo>
                  <a:pt x="3471" y="332"/>
                </a:lnTo>
                <a:lnTo>
                  <a:pt x="3471" y="337"/>
                </a:lnTo>
                <a:lnTo>
                  <a:pt x="3471" y="337"/>
                </a:lnTo>
                <a:lnTo>
                  <a:pt x="3472" y="337"/>
                </a:lnTo>
                <a:lnTo>
                  <a:pt x="3472" y="343"/>
                </a:lnTo>
                <a:lnTo>
                  <a:pt x="3472" y="344"/>
                </a:lnTo>
                <a:lnTo>
                  <a:pt x="3473" y="349"/>
                </a:lnTo>
                <a:lnTo>
                  <a:pt x="3473" y="350"/>
                </a:lnTo>
                <a:lnTo>
                  <a:pt x="3473" y="354"/>
                </a:lnTo>
                <a:lnTo>
                  <a:pt x="3473" y="354"/>
                </a:lnTo>
                <a:lnTo>
                  <a:pt x="3473" y="355"/>
                </a:lnTo>
                <a:lnTo>
                  <a:pt x="3473" y="354"/>
                </a:lnTo>
                <a:lnTo>
                  <a:pt x="3474" y="361"/>
                </a:lnTo>
                <a:lnTo>
                  <a:pt x="3474" y="361"/>
                </a:lnTo>
                <a:lnTo>
                  <a:pt x="3474" y="362"/>
                </a:lnTo>
                <a:lnTo>
                  <a:pt x="3474" y="367"/>
                </a:lnTo>
                <a:lnTo>
                  <a:pt x="3474" y="367"/>
                </a:lnTo>
                <a:lnTo>
                  <a:pt x="3475" y="368"/>
                </a:lnTo>
                <a:lnTo>
                  <a:pt x="3475" y="306"/>
                </a:lnTo>
                <a:lnTo>
                  <a:pt x="3475" y="290"/>
                </a:lnTo>
                <a:lnTo>
                  <a:pt x="3475" y="101"/>
                </a:lnTo>
                <a:lnTo>
                  <a:pt x="3476" y="89"/>
                </a:lnTo>
                <a:lnTo>
                  <a:pt x="3476" y="57"/>
                </a:lnTo>
                <a:lnTo>
                  <a:pt x="3476" y="93"/>
                </a:lnTo>
                <a:lnTo>
                  <a:pt x="3476" y="105"/>
                </a:lnTo>
                <a:lnTo>
                  <a:pt x="3477" y="209"/>
                </a:lnTo>
                <a:lnTo>
                  <a:pt x="3477" y="214"/>
                </a:lnTo>
                <a:lnTo>
                  <a:pt x="3477" y="247"/>
                </a:lnTo>
                <a:lnTo>
                  <a:pt x="3477" y="246"/>
                </a:lnTo>
                <a:lnTo>
                  <a:pt x="3478" y="251"/>
                </a:lnTo>
                <a:lnTo>
                  <a:pt x="3478" y="252"/>
                </a:lnTo>
                <a:lnTo>
                  <a:pt x="3478" y="272"/>
                </a:lnTo>
                <a:lnTo>
                  <a:pt x="3479" y="274"/>
                </a:lnTo>
                <a:lnTo>
                  <a:pt x="3479" y="276"/>
                </a:lnTo>
                <a:lnTo>
                  <a:pt x="3479" y="272"/>
                </a:lnTo>
                <a:lnTo>
                  <a:pt x="3479" y="270"/>
                </a:lnTo>
                <a:lnTo>
                  <a:pt x="3479" y="252"/>
                </a:lnTo>
                <a:lnTo>
                  <a:pt x="3480" y="251"/>
                </a:lnTo>
                <a:lnTo>
                  <a:pt x="3480" y="248"/>
                </a:lnTo>
                <a:lnTo>
                  <a:pt x="3480" y="253"/>
                </a:lnTo>
                <a:lnTo>
                  <a:pt x="3480" y="255"/>
                </a:lnTo>
                <a:lnTo>
                  <a:pt x="3481" y="282"/>
                </a:lnTo>
                <a:lnTo>
                  <a:pt x="3481" y="282"/>
                </a:lnTo>
                <a:lnTo>
                  <a:pt x="3481" y="304"/>
                </a:lnTo>
                <a:lnTo>
                  <a:pt x="3481" y="305"/>
                </a:lnTo>
                <a:lnTo>
                  <a:pt x="3482" y="319"/>
                </a:lnTo>
                <a:lnTo>
                  <a:pt x="3482" y="319"/>
                </a:lnTo>
                <a:lnTo>
                  <a:pt x="3482" y="329"/>
                </a:lnTo>
                <a:lnTo>
                  <a:pt x="3482" y="329"/>
                </a:lnTo>
                <a:lnTo>
                  <a:pt x="3482" y="329"/>
                </a:lnTo>
                <a:lnTo>
                  <a:pt x="3483" y="335"/>
                </a:lnTo>
                <a:lnTo>
                  <a:pt x="3483" y="336"/>
                </a:lnTo>
                <a:lnTo>
                  <a:pt x="3483" y="342"/>
                </a:lnTo>
                <a:lnTo>
                  <a:pt x="3484" y="343"/>
                </a:lnTo>
                <a:lnTo>
                  <a:pt x="3484" y="348"/>
                </a:lnTo>
                <a:lnTo>
                  <a:pt x="3484" y="349"/>
                </a:lnTo>
                <a:lnTo>
                  <a:pt x="3484" y="348"/>
                </a:lnTo>
                <a:lnTo>
                  <a:pt x="3484" y="353"/>
                </a:lnTo>
                <a:lnTo>
                  <a:pt x="3484" y="352"/>
                </a:lnTo>
                <a:lnTo>
                  <a:pt x="3485" y="353"/>
                </a:lnTo>
                <a:lnTo>
                  <a:pt x="3485" y="353"/>
                </a:lnTo>
                <a:lnTo>
                  <a:pt x="3485" y="357"/>
                </a:lnTo>
                <a:lnTo>
                  <a:pt x="3485" y="356"/>
                </a:lnTo>
                <a:lnTo>
                  <a:pt x="3485" y="357"/>
                </a:lnTo>
                <a:lnTo>
                  <a:pt x="3486" y="365"/>
                </a:lnTo>
                <a:lnTo>
                  <a:pt x="3486" y="366"/>
                </a:lnTo>
                <a:lnTo>
                  <a:pt x="3486" y="366"/>
                </a:lnTo>
                <a:lnTo>
                  <a:pt x="3486" y="373"/>
                </a:lnTo>
                <a:lnTo>
                  <a:pt x="3486" y="371"/>
                </a:lnTo>
                <a:lnTo>
                  <a:pt x="3487" y="312"/>
                </a:lnTo>
                <a:lnTo>
                  <a:pt x="3487" y="296"/>
                </a:lnTo>
                <a:lnTo>
                  <a:pt x="3487" y="105"/>
                </a:lnTo>
                <a:lnTo>
                  <a:pt x="3488" y="93"/>
                </a:lnTo>
                <a:lnTo>
                  <a:pt x="3488" y="60"/>
                </a:lnTo>
                <a:lnTo>
                  <a:pt x="3488" y="95"/>
                </a:lnTo>
                <a:lnTo>
                  <a:pt x="3488" y="108"/>
                </a:lnTo>
                <a:lnTo>
                  <a:pt x="3488" y="211"/>
                </a:lnTo>
                <a:lnTo>
                  <a:pt x="3489" y="216"/>
                </a:lnTo>
                <a:lnTo>
                  <a:pt x="3489" y="253"/>
                </a:lnTo>
                <a:lnTo>
                  <a:pt x="3489" y="254"/>
                </a:lnTo>
                <a:lnTo>
                  <a:pt x="3490" y="257"/>
                </a:lnTo>
                <a:lnTo>
                  <a:pt x="3490" y="257"/>
                </a:lnTo>
                <a:lnTo>
                  <a:pt x="3490" y="259"/>
                </a:lnTo>
                <a:lnTo>
                  <a:pt x="3490" y="281"/>
                </a:lnTo>
                <a:lnTo>
                  <a:pt x="3490" y="281"/>
                </a:lnTo>
                <a:lnTo>
                  <a:pt x="3490" y="285"/>
                </a:lnTo>
                <a:lnTo>
                  <a:pt x="3491" y="279"/>
                </a:lnTo>
                <a:lnTo>
                  <a:pt x="3491" y="278"/>
                </a:lnTo>
                <a:lnTo>
                  <a:pt x="3491" y="255"/>
                </a:lnTo>
                <a:lnTo>
                  <a:pt x="3492" y="253"/>
                </a:lnTo>
                <a:lnTo>
                  <a:pt x="3492" y="249"/>
                </a:lnTo>
                <a:lnTo>
                  <a:pt x="3492" y="256"/>
                </a:lnTo>
                <a:lnTo>
                  <a:pt x="3492" y="258"/>
                </a:lnTo>
                <a:lnTo>
                  <a:pt x="3492" y="285"/>
                </a:lnTo>
                <a:lnTo>
                  <a:pt x="3492" y="287"/>
                </a:lnTo>
                <a:lnTo>
                  <a:pt x="3493" y="309"/>
                </a:lnTo>
                <a:lnTo>
                  <a:pt x="3493" y="311"/>
                </a:lnTo>
                <a:lnTo>
                  <a:pt x="3494" y="323"/>
                </a:lnTo>
                <a:lnTo>
                  <a:pt x="3494" y="324"/>
                </a:lnTo>
                <a:lnTo>
                  <a:pt x="3494" y="333"/>
                </a:lnTo>
                <a:lnTo>
                  <a:pt x="3494" y="333"/>
                </a:lnTo>
                <a:lnTo>
                  <a:pt x="3495" y="339"/>
                </a:lnTo>
                <a:lnTo>
                  <a:pt x="3495" y="339"/>
                </a:lnTo>
                <a:lnTo>
                  <a:pt x="3495" y="339"/>
                </a:lnTo>
                <a:lnTo>
                  <a:pt x="3495" y="344"/>
                </a:lnTo>
                <a:lnTo>
                  <a:pt x="3495" y="344"/>
                </a:lnTo>
                <a:lnTo>
                  <a:pt x="3496" y="351"/>
                </a:lnTo>
                <a:lnTo>
                  <a:pt x="3496" y="350"/>
                </a:lnTo>
                <a:lnTo>
                  <a:pt x="3496" y="350"/>
                </a:lnTo>
                <a:lnTo>
                  <a:pt x="3496" y="355"/>
                </a:lnTo>
                <a:lnTo>
                  <a:pt x="3496" y="355"/>
                </a:lnTo>
                <a:lnTo>
                  <a:pt x="3497" y="356"/>
                </a:lnTo>
                <a:lnTo>
                  <a:pt x="3497" y="360"/>
                </a:lnTo>
                <a:lnTo>
                  <a:pt x="3497" y="361"/>
                </a:lnTo>
                <a:lnTo>
                  <a:pt x="3497" y="369"/>
                </a:lnTo>
                <a:lnTo>
                  <a:pt x="3498" y="369"/>
                </a:lnTo>
                <a:lnTo>
                  <a:pt x="3498" y="372"/>
                </a:lnTo>
                <a:lnTo>
                  <a:pt x="3498" y="370"/>
                </a:lnTo>
                <a:lnTo>
                  <a:pt x="3498" y="369"/>
                </a:lnTo>
                <a:lnTo>
                  <a:pt x="3499" y="244"/>
                </a:lnTo>
                <a:lnTo>
                  <a:pt x="3499" y="225"/>
                </a:lnTo>
                <a:lnTo>
                  <a:pt x="3499" y="76"/>
                </a:lnTo>
                <a:lnTo>
                  <a:pt x="3499" y="73"/>
                </a:lnTo>
                <a:lnTo>
                  <a:pt x="3499" y="72"/>
                </a:lnTo>
                <a:lnTo>
                  <a:pt x="3500" y="164"/>
                </a:lnTo>
                <a:lnTo>
                  <a:pt x="3500" y="175"/>
                </a:lnTo>
                <a:lnTo>
                  <a:pt x="3500" y="256"/>
                </a:lnTo>
                <a:lnTo>
                  <a:pt x="3501" y="260"/>
                </a:lnTo>
                <a:lnTo>
                  <a:pt x="3501" y="276"/>
                </a:lnTo>
                <a:lnTo>
                  <a:pt x="3501" y="277"/>
                </a:lnTo>
                <a:lnTo>
                  <a:pt x="3501" y="276"/>
                </a:lnTo>
                <a:lnTo>
                  <a:pt x="3501" y="285"/>
                </a:lnTo>
                <a:lnTo>
                  <a:pt x="3502" y="286"/>
                </a:lnTo>
                <a:lnTo>
                  <a:pt x="3502" y="295"/>
                </a:lnTo>
                <a:lnTo>
                  <a:pt x="3502" y="293"/>
                </a:lnTo>
                <a:lnTo>
                  <a:pt x="3502" y="293"/>
                </a:lnTo>
                <a:lnTo>
                  <a:pt x="3503" y="270"/>
                </a:lnTo>
                <a:lnTo>
                  <a:pt x="3503" y="267"/>
                </a:lnTo>
                <a:lnTo>
                  <a:pt x="3503" y="249"/>
                </a:lnTo>
                <a:lnTo>
                  <a:pt x="3503" y="249"/>
                </a:lnTo>
                <a:lnTo>
                  <a:pt x="3503" y="249"/>
                </a:lnTo>
                <a:lnTo>
                  <a:pt x="3504" y="274"/>
                </a:lnTo>
                <a:lnTo>
                  <a:pt x="3504" y="276"/>
                </a:lnTo>
                <a:lnTo>
                  <a:pt x="3504" y="305"/>
                </a:lnTo>
                <a:lnTo>
                  <a:pt x="3505" y="307"/>
                </a:lnTo>
                <a:lnTo>
                  <a:pt x="3505" y="322"/>
                </a:lnTo>
                <a:lnTo>
                  <a:pt x="3505" y="324"/>
                </a:lnTo>
                <a:lnTo>
                  <a:pt x="3505" y="323"/>
                </a:lnTo>
                <a:lnTo>
                  <a:pt x="3505" y="331"/>
                </a:lnTo>
                <a:lnTo>
                  <a:pt x="3506" y="332"/>
                </a:lnTo>
                <a:lnTo>
                  <a:pt x="3506" y="338"/>
                </a:lnTo>
                <a:lnTo>
                  <a:pt x="3506" y="338"/>
                </a:lnTo>
                <a:lnTo>
                  <a:pt x="3506" y="339"/>
                </a:lnTo>
                <a:lnTo>
                  <a:pt x="3507" y="345"/>
                </a:lnTo>
                <a:lnTo>
                  <a:pt x="3507" y="345"/>
                </a:lnTo>
                <a:lnTo>
                  <a:pt x="3507" y="352"/>
                </a:lnTo>
                <a:lnTo>
                  <a:pt x="3507" y="352"/>
                </a:lnTo>
                <a:lnTo>
                  <a:pt x="3508" y="356"/>
                </a:lnTo>
                <a:lnTo>
                  <a:pt x="3508" y="356"/>
                </a:lnTo>
                <a:lnTo>
                  <a:pt x="3508" y="357"/>
                </a:lnTo>
                <a:lnTo>
                  <a:pt x="3508" y="357"/>
                </a:lnTo>
                <a:lnTo>
                  <a:pt x="3508" y="360"/>
                </a:lnTo>
                <a:lnTo>
                  <a:pt x="3508" y="362"/>
                </a:lnTo>
                <a:lnTo>
                  <a:pt x="3508" y="362"/>
                </a:lnTo>
                <a:lnTo>
                  <a:pt x="3509" y="369"/>
                </a:lnTo>
                <a:lnTo>
                  <a:pt x="3509" y="370"/>
                </a:lnTo>
                <a:lnTo>
                  <a:pt x="3509" y="373"/>
                </a:lnTo>
                <a:lnTo>
                  <a:pt x="3509" y="361"/>
                </a:lnTo>
                <a:lnTo>
                  <a:pt x="3510" y="355"/>
                </a:lnTo>
                <a:lnTo>
                  <a:pt x="3510" y="206"/>
                </a:lnTo>
                <a:lnTo>
                  <a:pt x="3510" y="187"/>
                </a:lnTo>
                <a:lnTo>
                  <a:pt x="3510" y="68"/>
                </a:lnTo>
                <a:lnTo>
                  <a:pt x="3511" y="69"/>
                </a:lnTo>
                <a:lnTo>
                  <a:pt x="3511" y="172"/>
                </a:lnTo>
                <a:lnTo>
                  <a:pt x="3511" y="180"/>
                </a:lnTo>
                <a:lnTo>
                  <a:pt x="3512" y="249"/>
                </a:lnTo>
                <a:lnTo>
                  <a:pt x="3512" y="252"/>
                </a:lnTo>
                <a:lnTo>
                  <a:pt x="3512" y="263"/>
                </a:lnTo>
                <a:lnTo>
                  <a:pt x="3512" y="263"/>
                </a:lnTo>
                <a:lnTo>
                  <a:pt x="3512" y="262"/>
                </a:lnTo>
                <a:lnTo>
                  <a:pt x="3513" y="273"/>
                </a:lnTo>
                <a:lnTo>
                  <a:pt x="3513" y="275"/>
                </a:lnTo>
                <a:lnTo>
                  <a:pt x="3513" y="287"/>
                </a:lnTo>
                <a:lnTo>
                  <a:pt x="3514" y="287"/>
                </a:lnTo>
                <a:lnTo>
                  <a:pt x="3514" y="273"/>
                </a:lnTo>
                <a:lnTo>
                  <a:pt x="3514" y="271"/>
                </a:lnTo>
                <a:lnTo>
                  <a:pt x="3514" y="256"/>
                </a:lnTo>
                <a:lnTo>
                  <a:pt x="3514" y="256"/>
                </a:lnTo>
                <a:lnTo>
                  <a:pt x="3515" y="255"/>
                </a:lnTo>
                <a:lnTo>
                  <a:pt x="3515" y="276"/>
                </a:lnTo>
                <a:lnTo>
                  <a:pt x="3515" y="279"/>
                </a:lnTo>
                <a:lnTo>
                  <a:pt x="3516" y="304"/>
                </a:lnTo>
                <a:lnTo>
                  <a:pt x="3516" y="305"/>
                </a:lnTo>
                <a:lnTo>
                  <a:pt x="3516" y="322"/>
                </a:lnTo>
                <a:lnTo>
                  <a:pt x="3516" y="323"/>
                </a:lnTo>
                <a:lnTo>
                  <a:pt x="3517" y="333"/>
                </a:lnTo>
                <a:lnTo>
                  <a:pt x="3517" y="335"/>
                </a:lnTo>
                <a:lnTo>
                  <a:pt x="3517" y="343"/>
                </a:lnTo>
                <a:lnTo>
                  <a:pt x="3518" y="343"/>
                </a:lnTo>
                <a:lnTo>
                  <a:pt x="3518" y="343"/>
                </a:lnTo>
                <a:lnTo>
                  <a:pt x="3518" y="348"/>
                </a:lnTo>
                <a:lnTo>
                  <a:pt x="3518" y="349"/>
                </a:lnTo>
                <a:lnTo>
                  <a:pt x="3518" y="353"/>
                </a:lnTo>
                <a:lnTo>
                  <a:pt x="3518" y="353"/>
                </a:lnTo>
                <a:lnTo>
                  <a:pt x="3518" y="354"/>
                </a:lnTo>
                <a:lnTo>
                  <a:pt x="3519" y="359"/>
                </a:lnTo>
                <a:lnTo>
                  <a:pt x="3519" y="359"/>
                </a:lnTo>
                <a:lnTo>
                  <a:pt x="3519" y="364"/>
                </a:lnTo>
                <a:lnTo>
                  <a:pt x="3519" y="364"/>
                </a:lnTo>
                <a:lnTo>
                  <a:pt x="3520" y="364"/>
                </a:lnTo>
                <a:lnTo>
                  <a:pt x="3520" y="370"/>
                </a:lnTo>
                <a:lnTo>
                  <a:pt x="3520" y="370"/>
                </a:lnTo>
                <a:lnTo>
                  <a:pt x="3521" y="378"/>
                </a:lnTo>
                <a:lnTo>
                  <a:pt x="3521" y="378"/>
                </a:lnTo>
                <a:lnTo>
                  <a:pt x="3521" y="379"/>
                </a:lnTo>
                <a:lnTo>
                  <a:pt x="3521" y="344"/>
                </a:lnTo>
                <a:lnTo>
                  <a:pt x="3521" y="332"/>
                </a:lnTo>
                <a:lnTo>
                  <a:pt x="3522" y="151"/>
                </a:lnTo>
                <a:lnTo>
                  <a:pt x="3522" y="136"/>
                </a:lnTo>
                <a:lnTo>
                  <a:pt x="3522" y="74"/>
                </a:lnTo>
                <a:lnTo>
                  <a:pt x="3522" y="86"/>
                </a:lnTo>
                <a:lnTo>
                  <a:pt x="3523" y="93"/>
                </a:lnTo>
                <a:lnTo>
                  <a:pt x="3523" y="201"/>
                </a:lnTo>
                <a:lnTo>
                  <a:pt x="3523" y="208"/>
                </a:lnTo>
                <a:lnTo>
                  <a:pt x="3523" y="258"/>
                </a:lnTo>
                <a:lnTo>
                  <a:pt x="3524" y="259"/>
                </a:lnTo>
                <a:lnTo>
                  <a:pt x="3524" y="266"/>
                </a:lnTo>
                <a:lnTo>
                  <a:pt x="3524" y="265"/>
                </a:lnTo>
                <a:lnTo>
                  <a:pt x="3524" y="266"/>
                </a:lnTo>
                <a:lnTo>
                  <a:pt x="3525" y="280"/>
                </a:lnTo>
                <a:lnTo>
                  <a:pt x="3525" y="282"/>
                </a:lnTo>
                <a:lnTo>
                  <a:pt x="3525" y="288"/>
                </a:lnTo>
                <a:lnTo>
                  <a:pt x="3525" y="287"/>
                </a:lnTo>
                <a:lnTo>
                  <a:pt x="3525" y="286"/>
                </a:lnTo>
                <a:lnTo>
                  <a:pt x="3526" y="269"/>
                </a:lnTo>
                <a:lnTo>
                  <a:pt x="3526" y="268"/>
                </a:lnTo>
                <a:lnTo>
                  <a:pt x="3526" y="262"/>
                </a:lnTo>
                <a:lnTo>
                  <a:pt x="3526" y="263"/>
                </a:lnTo>
                <a:lnTo>
                  <a:pt x="3527" y="264"/>
                </a:lnTo>
                <a:lnTo>
                  <a:pt x="3527" y="285"/>
                </a:lnTo>
                <a:lnTo>
                  <a:pt x="3527" y="288"/>
                </a:lnTo>
                <a:lnTo>
                  <a:pt x="3527" y="311"/>
                </a:lnTo>
                <a:lnTo>
                  <a:pt x="3528" y="313"/>
                </a:lnTo>
                <a:lnTo>
                  <a:pt x="3528" y="328"/>
                </a:lnTo>
                <a:lnTo>
                  <a:pt x="3528" y="330"/>
                </a:lnTo>
                <a:lnTo>
                  <a:pt x="3529" y="339"/>
                </a:lnTo>
                <a:lnTo>
                  <a:pt x="3529" y="339"/>
                </a:lnTo>
                <a:lnTo>
                  <a:pt x="3529" y="340"/>
                </a:lnTo>
                <a:lnTo>
                  <a:pt x="3529" y="347"/>
                </a:lnTo>
                <a:lnTo>
                  <a:pt x="3529" y="347"/>
                </a:lnTo>
                <a:lnTo>
                  <a:pt x="3530" y="352"/>
                </a:lnTo>
                <a:lnTo>
                  <a:pt x="3530" y="353"/>
                </a:lnTo>
                <a:lnTo>
                  <a:pt x="3530" y="357"/>
                </a:lnTo>
                <a:lnTo>
                  <a:pt x="3531" y="357"/>
                </a:lnTo>
                <a:lnTo>
                  <a:pt x="3531" y="364"/>
                </a:lnTo>
                <a:lnTo>
                  <a:pt x="3531" y="364"/>
                </a:lnTo>
                <a:lnTo>
                  <a:pt x="3531" y="368"/>
                </a:lnTo>
                <a:lnTo>
                  <a:pt x="3532" y="369"/>
                </a:lnTo>
                <a:lnTo>
                  <a:pt x="3532" y="368"/>
                </a:lnTo>
                <a:lnTo>
                  <a:pt x="3532" y="373"/>
                </a:lnTo>
                <a:lnTo>
                  <a:pt x="3532" y="374"/>
                </a:lnTo>
                <a:lnTo>
                  <a:pt x="3532" y="381"/>
                </a:lnTo>
                <a:lnTo>
                  <a:pt x="3533" y="382"/>
                </a:lnTo>
                <a:lnTo>
                  <a:pt x="3533" y="382"/>
                </a:lnTo>
                <a:lnTo>
                  <a:pt x="3533" y="357"/>
                </a:lnTo>
                <a:lnTo>
                  <a:pt x="3533" y="347"/>
                </a:lnTo>
                <a:lnTo>
                  <a:pt x="3534" y="172"/>
                </a:lnTo>
                <a:lnTo>
                  <a:pt x="3534" y="158"/>
                </a:lnTo>
                <a:lnTo>
                  <a:pt x="3534" y="85"/>
                </a:lnTo>
                <a:lnTo>
                  <a:pt x="3534" y="92"/>
                </a:lnTo>
                <a:lnTo>
                  <a:pt x="3534" y="98"/>
                </a:lnTo>
                <a:lnTo>
                  <a:pt x="3535" y="211"/>
                </a:lnTo>
                <a:lnTo>
                  <a:pt x="3535" y="218"/>
                </a:lnTo>
                <a:lnTo>
                  <a:pt x="3535" y="276"/>
                </a:lnTo>
                <a:lnTo>
                  <a:pt x="3536" y="279"/>
                </a:lnTo>
                <a:lnTo>
                  <a:pt x="3536" y="287"/>
                </a:lnTo>
                <a:lnTo>
                  <a:pt x="3536" y="285"/>
                </a:lnTo>
                <a:lnTo>
                  <a:pt x="3536" y="298"/>
                </a:lnTo>
                <a:lnTo>
                  <a:pt x="3537" y="299"/>
                </a:lnTo>
                <a:lnTo>
                  <a:pt x="3537" y="301"/>
                </a:lnTo>
                <a:lnTo>
                  <a:pt x="3537" y="295"/>
                </a:lnTo>
                <a:lnTo>
                  <a:pt x="3537" y="293"/>
                </a:lnTo>
                <a:lnTo>
                  <a:pt x="3538" y="266"/>
                </a:lnTo>
                <a:lnTo>
                  <a:pt x="3538" y="264"/>
                </a:lnTo>
                <a:lnTo>
                  <a:pt x="3538" y="257"/>
                </a:lnTo>
                <a:lnTo>
                  <a:pt x="3538" y="260"/>
                </a:lnTo>
                <a:lnTo>
                  <a:pt x="3538" y="263"/>
                </a:lnTo>
                <a:lnTo>
                  <a:pt x="3539" y="289"/>
                </a:lnTo>
                <a:lnTo>
                  <a:pt x="3539" y="291"/>
                </a:lnTo>
                <a:lnTo>
                  <a:pt x="3539" y="315"/>
                </a:lnTo>
                <a:lnTo>
                  <a:pt x="3540" y="316"/>
                </a:lnTo>
                <a:lnTo>
                  <a:pt x="3540" y="328"/>
                </a:lnTo>
                <a:lnTo>
                  <a:pt x="3540" y="329"/>
                </a:lnTo>
                <a:lnTo>
                  <a:pt x="3540" y="338"/>
                </a:lnTo>
                <a:lnTo>
                  <a:pt x="3541" y="339"/>
                </a:lnTo>
                <a:lnTo>
                  <a:pt x="3541" y="345"/>
                </a:lnTo>
                <a:lnTo>
                  <a:pt x="3541" y="344"/>
                </a:lnTo>
                <a:lnTo>
                  <a:pt x="3542" y="350"/>
                </a:lnTo>
                <a:lnTo>
                  <a:pt x="3542" y="350"/>
                </a:lnTo>
                <a:lnTo>
                  <a:pt x="3542" y="351"/>
                </a:lnTo>
                <a:lnTo>
                  <a:pt x="3542" y="351"/>
                </a:lnTo>
                <a:lnTo>
                  <a:pt x="3542" y="354"/>
                </a:lnTo>
                <a:lnTo>
                  <a:pt x="3542" y="354"/>
                </a:lnTo>
                <a:lnTo>
                  <a:pt x="3542" y="355"/>
                </a:lnTo>
                <a:lnTo>
                  <a:pt x="3542" y="354"/>
                </a:lnTo>
                <a:lnTo>
                  <a:pt x="3543" y="359"/>
                </a:lnTo>
                <a:lnTo>
                  <a:pt x="3543" y="359"/>
                </a:lnTo>
                <a:lnTo>
                  <a:pt x="3543" y="365"/>
                </a:lnTo>
                <a:lnTo>
                  <a:pt x="3543" y="365"/>
                </a:lnTo>
                <a:lnTo>
                  <a:pt x="3544" y="366"/>
                </a:lnTo>
                <a:lnTo>
                  <a:pt x="3544" y="370"/>
                </a:lnTo>
                <a:lnTo>
                  <a:pt x="3544" y="368"/>
                </a:lnTo>
                <a:lnTo>
                  <a:pt x="3544" y="365"/>
                </a:lnTo>
                <a:lnTo>
                  <a:pt x="3544" y="267"/>
                </a:lnTo>
                <a:lnTo>
                  <a:pt x="3544" y="250"/>
                </a:lnTo>
                <a:lnTo>
                  <a:pt x="3545" y="92"/>
                </a:lnTo>
                <a:lnTo>
                  <a:pt x="3545" y="85"/>
                </a:lnTo>
                <a:lnTo>
                  <a:pt x="3545" y="76"/>
                </a:lnTo>
                <a:lnTo>
                  <a:pt x="3545" y="138"/>
                </a:lnTo>
                <a:lnTo>
                  <a:pt x="3546" y="150"/>
                </a:lnTo>
                <a:lnTo>
                  <a:pt x="3546" y="239"/>
                </a:lnTo>
                <a:lnTo>
                  <a:pt x="3546" y="245"/>
                </a:lnTo>
                <a:lnTo>
                  <a:pt x="3547" y="270"/>
                </a:lnTo>
                <a:lnTo>
                  <a:pt x="3547" y="269"/>
                </a:lnTo>
                <a:lnTo>
                  <a:pt x="3547" y="279"/>
                </a:lnTo>
                <a:lnTo>
                  <a:pt x="3547" y="280"/>
                </a:lnTo>
                <a:lnTo>
                  <a:pt x="3548" y="293"/>
                </a:lnTo>
                <a:lnTo>
                  <a:pt x="3548" y="293"/>
                </a:lnTo>
                <a:lnTo>
                  <a:pt x="3548" y="293"/>
                </a:lnTo>
                <a:lnTo>
                  <a:pt x="3548" y="278"/>
                </a:lnTo>
                <a:lnTo>
                  <a:pt x="3549" y="277"/>
                </a:lnTo>
                <a:lnTo>
                  <a:pt x="3549" y="257"/>
                </a:lnTo>
                <a:lnTo>
                  <a:pt x="3549" y="257"/>
                </a:lnTo>
                <a:lnTo>
                  <a:pt x="3549" y="256"/>
                </a:lnTo>
                <a:lnTo>
                  <a:pt x="3549" y="273"/>
                </a:lnTo>
                <a:lnTo>
                  <a:pt x="3550" y="275"/>
                </a:lnTo>
                <a:lnTo>
                  <a:pt x="3550" y="301"/>
                </a:lnTo>
                <a:lnTo>
                  <a:pt x="3550" y="304"/>
                </a:lnTo>
                <a:lnTo>
                  <a:pt x="3551" y="322"/>
                </a:lnTo>
                <a:lnTo>
                  <a:pt x="3551" y="323"/>
                </a:lnTo>
                <a:lnTo>
                  <a:pt x="3551" y="323"/>
                </a:lnTo>
                <a:lnTo>
                  <a:pt x="3551" y="333"/>
                </a:lnTo>
                <a:lnTo>
                  <a:pt x="3551" y="334"/>
                </a:lnTo>
                <a:lnTo>
                  <a:pt x="3552" y="341"/>
                </a:lnTo>
                <a:lnTo>
                  <a:pt x="3552" y="341"/>
                </a:lnTo>
                <a:lnTo>
                  <a:pt x="3552" y="343"/>
                </a:lnTo>
                <a:lnTo>
                  <a:pt x="3552" y="349"/>
                </a:lnTo>
                <a:lnTo>
                  <a:pt x="3553" y="350"/>
                </a:lnTo>
                <a:lnTo>
                  <a:pt x="3553" y="350"/>
                </a:lnTo>
                <a:lnTo>
                  <a:pt x="3553" y="355"/>
                </a:lnTo>
                <a:lnTo>
                  <a:pt x="3553" y="355"/>
                </a:lnTo>
                <a:lnTo>
                  <a:pt x="3553" y="360"/>
                </a:lnTo>
                <a:lnTo>
                  <a:pt x="3553" y="360"/>
                </a:lnTo>
                <a:lnTo>
                  <a:pt x="3554" y="361"/>
                </a:lnTo>
                <a:lnTo>
                  <a:pt x="3554" y="364"/>
                </a:lnTo>
                <a:lnTo>
                  <a:pt x="3554" y="365"/>
                </a:lnTo>
                <a:lnTo>
                  <a:pt x="3555" y="371"/>
                </a:lnTo>
                <a:lnTo>
                  <a:pt x="3555" y="371"/>
                </a:lnTo>
                <a:lnTo>
                  <a:pt x="3555" y="378"/>
                </a:lnTo>
                <a:lnTo>
                  <a:pt x="3555" y="377"/>
                </a:lnTo>
                <a:lnTo>
                  <a:pt x="3555" y="378"/>
                </a:lnTo>
                <a:lnTo>
                  <a:pt x="3555" y="379"/>
                </a:lnTo>
                <a:lnTo>
                  <a:pt x="3556" y="344"/>
                </a:lnTo>
                <a:lnTo>
                  <a:pt x="3556" y="332"/>
                </a:lnTo>
                <a:lnTo>
                  <a:pt x="3556" y="149"/>
                </a:lnTo>
                <a:lnTo>
                  <a:pt x="3557" y="134"/>
                </a:lnTo>
                <a:lnTo>
                  <a:pt x="3557" y="71"/>
                </a:lnTo>
                <a:lnTo>
                  <a:pt x="3557" y="83"/>
                </a:lnTo>
                <a:lnTo>
                  <a:pt x="3557" y="90"/>
                </a:lnTo>
                <a:lnTo>
                  <a:pt x="3557" y="199"/>
                </a:lnTo>
                <a:lnTo>
                  <a:pt x="3558" y="207"/>
                </a:lnTo>
                <a:lnTo>
                  <a:pt x="3558" y="256"/>
                </a:lnTo>
                <a:lnTo>
                  <a:pt x="3558" y="257"/>
                </a:lnTo>
                <a:lnTo>
                  <a:pt x="3558" y="264"/>
                </a:lnTo>
                <a:lnTo>
                  <a:pt x="3558" y="264"/>
                </a:lnTo>
                <a:lnTo>
                  <a:pt x="3559" y="264"/>
                </a:lnTo>
                <a:lnTo>
                  <a:pt x="3559" y="279"/>
                </a:lnTo>
                <a:lnTo>
                  <a:pt x="3559" y="281"/>
                </a:lnTo>
                <a:lnTo>
                  <a:pt x="3560" y="288"/>
                </a:lnTo>
                <a:lnTo>
                  <a:pt x="3560" y="288"/>
                </a:lnTo>
                <a:lnTo>
                  <a:pt x="3560" y="286"/>
                </a:lnTo>
                <a:lnTo>
                  <a:pt x="3560" y="269"/>
                </a:lnTo>
                <a:lnTo>
                  <a:pt x="3560" y="266"/>
                </a:lnTo>
                <a:lnTo>
                  <a:pt x="3561" y="259"/>
                </a:lnTo>
                <a:lnTo>
                  <a:pt x="3561" y="259"/>
                </a:lnTo>
                <a:lnTo>
                  <a:pt x="3561" y="261"/>
                </a:lnTo>
                <a:lnTo>
                  <a:pt x="3561" y="285"/>
                </a:lnTo>
                <a:lnTo>
                  <a:pt x="3562" y="287"/>
                </a:lnTo>
                <a:lnTo>
                  <a:pt x="3562" y="308"/>
                </a:lnTo>
                <a:lnTo>
                  <a:pt x="3562" y="310"/>
                </a:lnTo>
                <a:lnTo>
                  <a:pt x="3562" y="326"/>
                </a:lnTo>
                <a:lnTo>
                  <a:pt x="3563" y="327"/>
                </a:lnTo>
                <a:lnTo>
                  <a:pt x="3563" y="337"/>
                </a:lnTo>
                <a:lnTo>
                  <a:pt x="3563" y="338"/>
                </a:lnTo>
                <a:lnTo>
                  <a:pt x="3564" y="346"/>
                </a:lnTo>
                <a:lnTo>
                  <a:pt x="3564" y="347"/>
                </a:lnTo>
                <a:lnTo>
                  <a:pt x="3564" y="354"/>
                </a:lnTo>
                <a:lnTo>
                  <a:pt x="3564" y="354"/>
                </a:lnTo>
                <a:lnTo>
                  <a:pt x="3564" y="354"/>
                </a:lnTo>
                <a:lnTo>
                  <a:pt x="3565" y="358"/>
                </a:lnTo>
                <a:lnTo>
                  <a:pt x="3565" y="358"/>
                </a:lnTo>
                <a:lnTo>
                  <a:pt x="3565" y="364"/>
                </a:lnTo>
                <a:lnTo>
                  <a:pt x="3566" y="365"/>
                </a:lnTo>
                <a:lnTo>
                  <a:pt x="3566" y="364"/>
                </a:lnTo>
                <a:lnTo>
                  <a:pt x="3566" y="368"/>
                </a:lnTo>
                <a:lnTo>
                  <a:pt x="3566" y="367"/>
                </a:lnTo>
                <a:lnTo>
                  <a:pt x="3566" y="368"/>
                </a:lnTo>
                <a:lnTo>
                  <a:pt x="3566" y="374"/>
                </a:lnTo>
                <a:lnTo>
                  <a:pt x="3567" y="375"/>
                </a:lnTo>
                <a:lnTo>
                  <a:pt x="3567" y="382"/>
                </a:lnTo>
                <a:lnTo>
                  <a:pt x="3567" y="383"/>
                </a:lnTo>
                <a:lnTo>
                  <a:pt x="3567" y="384"/>
                </a:lnTo>
                <a:lnTo>
                  <a:pt x="3568" y="366"/>
                </a:lnTo>
                <a:lnTo>
                  <a:pt x="3568" y="357"/>
                </a:lnTo>
                <a:lnTo>
                  <a:pt x="3568" y="185"/>
                </a:lnTo>
                <a:lnTo>
                  <a:pt x="3568" y="169"/>
                </a:lnTo>
                <a:lnTo>
                  <a:pt x="3569" y="83"/>
                </a:lnTo>
                <a:lnTo>
                  <a:pt x="3569" y="86"/>
                </a:lnTo>
                <a:lnTo>
                  <a:pt x="3569" y="91"/>
                </a:lnTo>
                <a:lnTo>
                  <a:pt x="3569" y="198"/>
                </a:lnTo>
                <a:lnTo>
                  <a:pt x="3569" y="208"/>
                </a:lnTo>
                <a:lnTo>
                  <a:pt x="3570" y="270"/>
                </a:lnTo>
                <a:lnTo>
                  <a:pt x="3570" y="273"/>
                </a:lnTo>
                <a:lnTo>
                  <a:pt x="3570" y="281"/>
                </a:lnTo>
                <a:lnTo>
                  <a:pt x="3570" y="281"/>
                </a:lnTo>
                <a:lnTo>
                  <a:pt x="3570" y="282"/>
                </a:lnTo>
                <a:lnTo>
                  <a:pt x="3571" y="282"/>
                </a:lnTo>
                <a:lnTo>
                  <a:pt x="3571" y="293"/>
                </a:lnTo>
                <a:lnTo>
                  <a:pt x="3571" y="294"/>
                </a:lnTo>
                <a:lnTo>
                  <a:pt x="3571" y="299"/>
                </a:lnTo>
                <a:lnTo>
                  <a:pt x="3571" y="296"/>
                </a:lnTo>
                <a:lnTo>
                  <a:pt x="3572" y="295"/>
                </a:lnTo>
                <a:lnTo>
                  <a:pt x="3572" y="269"/>
                </a:lnTo>
                <a:lnTo>
                  <a:pt x="3572" y="268"/>
                </a:lnTo>
                <a:lnTo>
                  <a:pt x="3572" y="259"/>
                </a:lnTo>
                <a:lnTo>
                  <a:pt x="3573" y="262"/>
                </a:lnTo>
                <a:lnTo>
                  <a:pt x="3573" y="263"/>
                </a:lnTo>
                <a:lnTo>
                  <a:pt x="3573" y="288"/>
                </a:lnTo>
                <a:lnTo>
                  <a:pt x="3573" y="291"/>
                </a:lnTo>
                <a:lnTo>
                  <a:pt x="3574" y="314"/>
                </a:lnTo>
                <a:lnTo>
                  <a:pt x="3574" y="314"/>
                </a:lnTo>
                <a:lnTo>
                  <a:pt x="3574" y="317"/>
                </a:lnTo>
                <a:lnTo>
                  <a:pt x="3574" y="328"/>
                </a:lnTo>
                <a:lnTo>
                  <a:pt x="3575" y="329"/>
                </a:lnTo>
                <a:lnTo>
                  <a:pt x="3575" y="328"/>
                </a:lnTo>
                <a:lnTo>
                  <a:pt x="3575" y="338"/>
                </a:lnTo>
                <a:lnTo>
                  <a:pt x="3575" y="338"/>
                </a:lnTo>
                <a:lnTo>
                  <a:pt x="3575" y="345"/>
                </a:lnTo>
                <a:lnTo>
                  <a:pt x="3576" y="346"/>
                </a:lnTo>
                <a:lnTo>
                  <a:pt x="3576" y="346"/>
                </a:lnTo>
                <a:lnTo>
                  <a:pt x="3576" y="350"/>
                </a:lnTo>
                <a:lnTo>
                  <a:pt x="3576" y="351"/>
                </a:lnTo>
                <a:lnTo>
                  <a:pt x="3577" y="356"/>
                </a:lnTo>
                <a:lnTo>
                  <a:pt x="3577" y="357"/>
                </a:lnTo>
                <a:lnTo>
                  <a:pt x="3577" y="360"/>
                </a:lnTo>
                <a:lnTo>
                  <a:pt x="3577" y="360"/>
                </a:lnTo>
                <a:lnTo>
                  <a:pt x="3577" y="361"/>
                </a:lnTo>
                <a:lnTo>
                  <a:pt x="3578" y="366"/>
                </a:lnTo>
                <a:lnTo>
                  <a:pt x="3578" y="368"/>
                </a:lnTo>
                <a:lnTo>
                  <a:pt x="3578" y="367"/>
                </a:lnTo>
                <a:lnTo>
                  <a:pt x="3578" y="374"/>
                </a:lnTo>
                <a:lnTo>
                  <a:pt x="3579" y="374"/>
                </a:lnTo>
                <a:lnTo>
                  <a:pt x="3579" y="377"/>
                </a:lnTo>
                <a:lnTo>
                  <a:pt x="3579" y="369"/>
                </a:lnTo>
                <a:lnTo>
                  <a:pt x="3579" y="364"/>
                </a:lnTo>
                <a:lnTo>
                  <a:pt x="3579" y="212"/>
                </a:lnTo>
                <a:lnTo>
                  <a:pt x="3580" y="195"/>
                </a:lnTo>
                <a:lnTo>
                  <a:pt x="3580" y="85"/>
                </a:lnTo>
                <a:lnTo>
                  <a:pt x="3580" y="85"/>
                </a:lnTo>
                <a:lnTo>
                  <a:pt x="3581" y="184"/>
                </a:lnTo>
                <a:lnTo>
                  <a:pt x="3581" y="194"/>
                </a:lnTo>
                <a:lnTo>
                  <a:pt x="3581" y="264"/>
                </a:lnTo>
                <a:lnTo>
                  <a:pt x="3581" y="268"/>
                </a:lnTo>
                <a:lnTo>
                  <a:pt x="3582" y="282"/>
                </a:lnTo>
                <a:lnTo>
                  <a:pt x="3582" y="282"/>
                </a:lnTo>
                <a:lnTo>
                  <a:pt x="3582" y="295"/>
                </a:lnTo>
                <a:lnTo>
                  <a:pt x="3582" y="296"/>
                </a:lnTo>
                <a:lnTo>
                  <a:pt x="3583" y="301"/>
                </a:lnTo>
                <a:lnTo>
                  <a:pt x="3583" y="299"/>
                </a:lnTo>
                <a:lnTo>
                  <a:pt x="3583" y="297"/>
                </a:lnTo>
                <a:lnTo>
                  <a:pt x="3583" y="274"/>
                </a:lnTo>
                <a:lnTo>
                  <a:pt x="3584" y="272"/>
                </a:lnTo>
                <a:lnTo>
                  <a:pt x="3584" y="262"/>
                </a:lnTo>
                <a:lnTo>
                  <a:pt x="3584" y="264"/>
                </a:lnTo>
                <a:lnTo>
                  <a:pt x="3584" y="265"/>
                </a:lnTo>
                <a:lnTo>
                  <a:pt x="3584" y="290"/>
                </a:lnTo>
                <a:lnTo>
                  <a:pt x="3585" y="294"/>
                </a:lnTo>
                <a:lnTo>
                  <a:pt x="3585" y="316"/>
                </a:lnTo>
                <a:lnTo>
                  <a:pt x="3585" y="318"/>
                </a:lnTo>
                <a:lnTo>
                  <a:pt x="3586" y="332"/>
                </a:lnTo>
                <a:lnTo>
                  <a:pt x="3586" y="332"/>
                </a:lnTo>
                <a:lnTo>
                  <a:pt x="3586" y="341"/>
                </a:lnTo>
                <a:lnTo>
                  <a:pt x="3586" y="342"/>
                </a:lnTo>
                <a:lnTo>
                  <a:pt x="3587" y="349"/>
                </a:lnTo>
                <a:lnTo>
                  <a:pt x="3587" y="349"/>
                </a:lnTo>
                <a:lnTo>
                  <a:pt x="3587" y="350"/>
                </a:lnTo>
                <a:lnTo>
                  <a:pt x="3587" y="356"/>
                </a:lnTo>
                <a:lnTo>
                  <a:pt x="3588" y="357"/>
                </a:lnTo>
                <a:lnTo>
                  <a:pt x="3588" y="363"/>
                </a:lnTo>
                <a:lnTo>
                  <a:pt x="3588" y="363"/>
                </a:lnTo>
                <a:lnTo>
                  <a:pt x="3588" y="369"/>
                </a:lnTo>
                <a:lnTo>
                  <a:pt x="3588" y="368"/>
                </a:lnTo>
                <a:lnTo>
                  <a:pt x="3589" y="368"/>
                </a:lnTo>
                <a:lnTo>
                  <a:pt x="3589" y="372"/>
                </a:lnTo>
                <a:lnTo>
                  <a:pt x="3589" y="372"/>
                </a:lnTo>
                <a:lnTo>
                  <a:pt x="3589" y="373"/>
                </a:lnTo>
                <a:lnTo>
                  <a:pt x="3590" y="378"/>
                </a:lnTo>
                <a:lnTo>
                  <a:pt x="3590" y="377"/>
                </a:lnTo>
                <a:lnTo>
                  <a:pt x="3590" y="378"/>
                </a:lnTo>
                <a:lnTo>
                  <a:pt x="3590" y="385"/>
                </a:lnTo>
                <a:lnTo>
                  <a:pt x="3590" y="385"/>
                </a:lnTo>
                <a:lnTo>
                  <a:pt x="3590" y="385"/>
                </a:lnTo>
                <a:lnTo>
                  <a:pt x="3591" y="332"/>
                </a:lnTo>
                <a:lnTo>
                  <a:pt x="3591" y="316"/>
                </a:lnTo>
                <a:lnTo>
                  <a:pt x="3591" y="129"/>
                </a:lnTo>
                <a:lnTo>
                  <a:pt x="3592" y="116"/>
                </a:lnTo>
                <a:lnTo>
                  <a:pt x="3592" y="82"/>
                </a:lnTo>
                <a:lnTo>
                  <a:pt x="3592" y="109"/>
                </a:lnTo>
                <a:lnTo>
                  <a:pt x="3592" y="118"/>
                </a:lnTo>
                <a:lnTo>
                  <a:pt x="3592" y="221"/>
                </a:lnTo>
                <a:lnTo>
                  <a:pt x="3593" y="228"/>
                </a:lnTo>
                <a:lnTo>
                  <a:pt x="3593" y="266"/>
                </a:lnTo>
                <a:lnTo>
                  <a:pt x="3593" y="267"/>
                </a:lnTo>
                <a:lnTo>
                  <a:pt x="3594" y="272"/>
                </a:lnTo>
                <a:lnTo>
                  <a:pt x="3594" y="271"/>
                </a:lnTo>
                <a:lnTo>
                  <a:pt x="3594" y="288"/>
                </a:lnTo>
                <a:lnTo>
                  <a:pt x="3594" y="289"/>
                </a:lnTo>
                <a:lnTo>
                  <a:pt x="3595" y="295"/>
                </a:lnTo>
                <a:lnTo>
                  <a:pt x="3595" y="294"/>
                </a:lnTo>
                <a:lnTo>
                  <a:pt x="3595" y="293"/>
                </a:lnTo>
                <a:lnTo>
                  <a:pt x="3595" y="275"/>
                </a:lnTo>
                <a:lnTo>
                  <a:pt x="3595" y="274"/>
                </a:lnTo>
                <a:lnTo>
                  <a:pt x="3596" y="267"/>
                </a:lnTo>
                <a:lnTo>
                  <a:pt x="3596" y="270"/>
                </a:lnTo>
                <a:lnTo>
                  <a:pt x="3596" y="271"/>
                </a:lnTo>
                <a:lnTo>
                  <a:pt x="3596" y="292"/>
                </a:lnTo>
                <a:lnTo>
                  <a:pt x="3596" y="293"/>
                </a:lnTo>
                <a:lnTo>
                  <a:pt x="3597" y="318"/>
                </a:lnTo>
                <a:lnTo>
                  <a:pt x="3597" y="320"/>
                </a:lnTo>
                <a:lnTo>
                  <a:pt x="3597" y="334"/>
                </a:lnTo>
                <a:lnTo>
                  <a:pt x="3598" y="335"/>
                </a:lnTo>
                <a:lnTo>
                  <a:pt x="3598" y="344"/>
                </a:lnTo>
                <a:lnTo>
                  <a:pt x="3598" y="345"/>
                </a:lnTo>
                <a:lnTo>
                  <a:pt x="3599" y="353"/>
                </a:lnTo>
                <a:lnTo>
                  <a:pt x="3599" y="353"/>
                </a:lnTo>
                <a:lnTo>
                  <a:pt x="3599" y="360"/>
                </a:lnTo>
                <a:lnTo>
                  <a:pt x="3599" y="361"/>
                </a:lnTo>
                <a:lnTo>
                  <a:pt x="3600" y="366"/>
                </a:lnTo>
                <a:lnTo>
                  <a:pt x="3600" y="366"/>
                </a:lnTo>
                <a:lnTo>
                  <a:pt x="3600" y="366"/>
                </a:lnTo>
                <a:lnTo>
                  <a:pt x="3600" y="372"/>
                </a:lnTo>
                <a:lnTo>
                  <a:pt x="3601" y="372"/>
                </a:lnTo>
                <a:lnTo>
                  <a:pt x="3601" y="376"/>
                </a:lnTo>
                <a:lnTo>
                  <a:pt x="3601" y="375"/>
                </a:lnTo>
                <a:lnTo>
                  <a:pt x="3601" y="376"/>
                </a:lnTo>
                <a:lnTo>
                  <a:pt x="3601" y="381"/>
                </a:lnTo>
                <a:lnTo>
                  <a:pt x="3602" y="382"/>
                </a:lnTo>
                <a:lnTo>
                  <a:pt x="3602" y="388"/>
                </a:lnTo>
                <a:lnTo>
                  <a:pt x="3602" y="389"/>
                </a:lnTo>
                <a:lnTo>
                  <a:pt x="3603" y="349"/>
                </a:lnTo>
                <a:lnTo>
                  <a:pt x="3603" y="337"/>
                </a:lnTo>
                <a:lnTo>
                  <a:pt x="3603" y="160"/>
                </a:lnTo>
                <a:lnTo>
                  <a:pt x="3603" y="147"/>
                </a:lnTo>
                <a:lnTo>
                  <a:pt x="3604" y="99"/>
                </a:lnTo>
                <a:lnTo>
                  <a:pt x="3604" y="113"/>
                </a:lnTo>
                <a:lnTo>
                  <a:pt x="3604" y="121"/>
                </a:lnTo>
                <a:lnTo>
                  <a:pt x="3604" y="227"/>
                </a:lnTo>
                <a:lnTo>
                  <a:pt x="3605" y="233"/>
                </a:lnTo>
                <a:lnTo>
                  <a:pt x="3605" y="280"/>
                </a:lnTo>
                <a:lnTo>
                  <a:pt x="3605" y="281"/>
                </a:lnTo>
                <a:lnTo>
                  <a:pt x="3605" y="291"/>
                </a:lnTo>
                <a:lnTo>
                  <a:pt x="3605" y="291"/>
                </a:lnTo>
                <a:lnTo>
                  <a:pt x="3606" y="292"/>
                </a:lnTo>
                <a:lnTo>
                  <a:pt x="3606" y="307"/>
                </a:lnTo>
                <a:lnTo>
                  <a:pt x="3606" y="308"/>
                </a:lnTo>
                <a:lnTo>
                  <a:pt x="3606" y="309"/>
                </a:lnTo>
                <a:lnTo>
                  <a:pt x="3607" y="303"/>
                </a:lnTo>
                <a:lnTo>
                  <a:pt x="3607" y="301"/>
                </a:lnTo>
                <a:lnTo>
                  <a:pt x="3607" y="277"/>
                </a:lnTo>
                <a:lnTo>
                  <a:pt x="3607" y="275"/>
                </a:lnTo>
                <a:lnTo>
                  <a:pt x="3607" y="269"/>
                </a:lnTo>
                <a:lnTo>
                  <a:pt x="3608" y="273"/>
                </a:lnTo>
                <a:lnTo>
                  <a:pt x="3608" y="274"/>
                </a:lnTo>
                <a:lnTo>
                  <a:pt x="3608" y="303"/>
                </a:lnTo>
                <a:lnTo>
                  <a:pt x="3608" y="305"/>
                </a:lnTo>
                <a:lnTo>
                  <a:pt x="3609" y="326"/>
                </a:lnTo>
                <a:lnTo>
                  <a:pt x="3609" y="327"/>
                </a:lnTo>
                <a:lnTo>
                  <a:pt x="3609" y="338"/>
                </a:lnTo>
                <a:lnTo>
                  <a:pt x="3609" y="338"/>
                </a:lnTo>
                <a:lnTo>
                  <a:pt x="3610" y="339"/>
                </a:lnTo>
                <a:lnTo>
                  <a:pt x="3610" y="349"/>
                </a:lnTo>
                <a:lnTo>
                  <a:pt x="3610" y="349"/>
                </a:lnTo>
                <a:lnTo>
                  <a:pt x="3610" y="356"/>
                </a:lnTo>
                <a:lnTo>
                  <a:pt x="3611" y="357"/>
                </a:lnTo>
                <a:lnTo>
                  <a:pt x="3611" y="361"/>
                </a:lnTo>
                <a:lnTo>
                  <a:pt x="3611" y="362"/>
                </a:lnTo>
                <a:lnTo>
                  <a:pt x="3611" y="361"/>
                </a:lnTo>
                <a:lnTo>
                  <a:pt x="3612" y="364"/>
                </a:lnTo>
                <a:lnTo>
                  <a:pt x="3612" y="365"/>
                </a:lnTo>
                <a:lnTo>
                  <a:pt x="3612" y="369"/>
                </a:lnTo>
                <a:lnTo>
                  <a:pt x="3612" y="369"/>
                </a:lnTo>
                <a:lnTo>
                  <a:pt x="3613" y="375"/>
                </a:lnTo>
                <a:lnTo>
                  <a:pt x="3613" y="375"/>
                </a:lnTo>
                <a:lnTo>
                  <a:pt x="3613" y="382"/>
                </a:lnTo>
                <a:lnTo>
                  <a:pt x="3613" y="382"/>
                </a:lnTo>
                <a:lnTo>
                  <a:pt x="3614" y="382"/>
                </a:lnTo>
                <a:lnTo>
                  <a:pt x="3614" y="384"/>
                </a:lnTo>
                <a:lnTo>
                  <a:pt x="3614" y="360"/>
                </a:lnTo>
                <a:lnTo>
                  <a:pt x="3614" y="351"/>
                </a:lnTo>
                <a:lnTo>
                  <a:pt x="3614" y="184"/>
                </a:lnTo>
                <a:lnTo>
                  <a:pt x="3615" y="170"/>
                </a:lnTo>
                <a:lnTo>
                  <a:pt x="3615" y="103"/>
                </a:lnTo>
                <a:lnTo>
                  <a:pt x="3615" y="108"/>
                </a:lnTo>
                <a:lnTo>
                  <a:pt x="3615" y="114"/>
                </a:lnTo>
                <a:lnTo>
                  <a:pt x="3616" y="220"/>
                </a:lnTo>
                <a:lnTo>
                  <a:pt x="3616" y="228"/>
                </a:lnTo>
                <a:lnTo>
                  <a:pt x="3616" y="284"/>
                </a:lnTo>
                <a:lnTo>
                  <a:pt x="3616" y="287"/>
                </a:lnTo>
                <a:lnTo>
                  <a:pt x="3617" y="300"/>
                </a:lnTo>
                <a:lnTo>
                  <a:pt x="3617" y="301"/>
                </a:lnTo>
                <a:lnTo>
                  <a:pt x="3617" y="313"/>
                </a:lnTo>
                <a:lnTo>
                  <a:pt x="3618" y="314"/>
                </a:lnTo>
                <a:lnTo>
                  <a:pt x="3618" y="315"/>
                </a:lnTo>
                <a:lnTo>
                  <a:pt x="3618" y="306"/>
                </a:lnTo>
                <a:lnTo>
                  <a:pt x="3618" y="304"/>
                </a:lnTo>
                <a:lnTo>
                  <a:pt x="3618" y="278"/>
                </a:lnTo>
                <a:lnTo>
                  <a:pt x="3619" y="276"/>
                </a:lnTo>
                <a:lnTo>
                  <a:pt x="3619" y="272"/>
                </a:lnTo>
                <a:lnTo>
                  <a:pt x="3619" y="276"/>
                </a:lnTo>
                <a:lnTo>
                  <a:pt x="3619" y="277"/>
                </a:lnTo>
                <a:lnTo>
                  <a:pt x="3619" y="302"/>
                </a:lnTo>
                <a:lnTo>
                  <a:pt x="3619" y="305"/>
                </a:lnTo>
                <a:lnTo>
                  <a:pt x="3620" y="327"/>
                </a:lnTo>
                <a:lnTo>
                  <a:pt x="3620" y="330"/>
                </a:lnTo>
                <a:lnTo>
                  <a:pt x="3621" y="345"/>
                </a:lnTo>
                <a:lnTo>
                  <a:pt x="3621" y="346"/>
                </a:lnTo>
                <a:lnTo>
                  <a:pt x="3621" y="353"/>
                </a:lnTo>
                <a:lnTo>
                  <a:pt x="3621" y="352"/>
                </a:lnTo>
                <a:lnTo>
                  <a:pt x="3621" y="353"/>
                </a:lnTo>
                <a:lnTo>
                  <a:pt x="3622" y="359"/>
                </a:lnTo>
                <a:lnTo>
                  <a:pt x="3622" y="360"/>
                </a:lnTo>
                <a:lnTo>
                  <a:pt x="3622" y="360"/>
                </a:lnTo>
                <a:lnTo>
                  <a:pt x="3622" y="364"/>
                </a:lnTo>
                <a:lnTo>
                  <a:pt x="3622" y="364"/>
                </a:lnTo>
                <a:lnTo>
                  <a:pt x="3622" y="366"/>
                </a:lnTo>
                <a:lnTo>
                  <a:pt x="3623" y="366"/>
                </a:lnTo>
                <a:lnTo>
                  <a:pt x="3623" y="373"/>
                </a:lnTo>
                <a:lnTo>
                  <a:pt x="3623" y="373"/>
                </a:lnTo>
                <a:lnTo>
                  <a:pt x="3623" y="378"/>
                </a:lnTo>
                <a:lnTo>
                  <a:pt x="3623" y="378"/>
                </a:lnTo>
                <a:lnTo>
                  <a:pt x="3624" y="378"/>
                </a:lnTo>
                <a:lnTo>
                  <a:pt x="3624" y="381"/>
                </a:lnTo>
                <a:lnTo>
                  <a:pt x="3624" y="381"/>
                </a:lnTo>
                <a:lnTo>
                  <a:pt x="3625" y="387"/>
                </a:lnTo>
                <a:lnTo>
                  <a:pt x="3625" y="388"/>
                </a:lnTo>
                <a:lnTo>
                  <a:pt x="3625" y="393"/>
                </a:lnTo>
                <a:lnTo>
                  <a:pt x="3625" y="392"/>
                </a:lnTo>
                <a:lnTo>
                  <a:pt x="3626" y="299"/>
                </a:lnTo>
                <a:lnTo>
                  <a:pt x="3626" y="283"/>
                </a:lnTo>
                <a:lnTo>
                  <a:pt x="3626" y="121"/>
                </a:lnTo>
                <a:lnTo>
                  <a:pt x="3627" y="112"/>
                </a:lnTo>
                <a:lnTo>
                  <a:pt x="3627" y="98"/>
                </a:lnTo>
                <a:lnTo>
                  <a:pt x="3627" y="143"/>
                </a:lnTo>
                <a:lnTo>
                  <a:pt x="3627" y="154"/>
                </a:lnTo>
                <a:lnTo>
                  <a:pt x="3627" y="244"/>
                </a:lnTo>
                <a:lnTo>
                  <a:pt x="3628" y="250"/>
                </a:lnTo>
                <a:lnTo>
                  <a:pt x="3628" y="279"/>
                </a:lnTo>
                <a:lnTo>
                  <a:pt x="3628" y="279"/>
                </a:lnTo>
                <a:lnTo>
                  <a:pt x="3629" y="285"/>
                </a:lnTo>
                <a:lnTo>
                  <a:pt x="3629" y="287"/>
                </a:lnTo>
                <a:lnTo>
                  <a:pt x="3629" y="301"/>
                </a:lnTo>
                <a:lnTo>
                  <a:pt x="3629" y="302"/>
                </a:lnTo>
                <a:lnTo>
                  <a:pt x="3629" y="304"/>
                </a:lnTo>
                <a:lnTo>
                  <a:pt x="3630" y="297"/>
                </a:lnTo>
                <a:lnTo>
                  <a:pt x="3630" y="297"/>
                </a:lnTo>
                <a:lnTo>
                  <a:pt x="3630" y="277"/>
                </a:lnTo>
                <a:lnTo>
                  <a:pt x="3631" y="276"/>
                </a:lnTo>
                <a:lnTo>
                  <a:pt x="3631" y="274"/>
                </a:lnTo>
                <a:lnTo>
                  <a:pt x="3631" y="278"/>
                </a:lnTo>
                <a:lnTo>
                  <a:pt x="3631" y="280"/>
                </a:lnTo>
                <a:lnTo>
                  <a:pt x="3631" y="305"/>
                </a:lnTo>
                <a:lnTo>
                  <a:pt x="3632" y="308"/>
                </a:lnTo>
                <a:lnTo>
                  <a:pt x="3632" y="330"/>
                </a:lnTo>
                <a:lnTo>
                  <a:pt x="3632" y="330"/>
                </a:lnTo>
                <a:lnTo>
                  <a:pt x="3632" y="342"/>
                </a:lnTo>
                <a:lnTo>
                  <a:pt x="3633" y="344"/>
                </a:lnTo>
                <a:lnTo>
                  <a:pt x="3633" y="352"/>
                </a:lnTo>
                <a:lnTo>
                  <a:pt x="3633" y="351"/>
                </a:lnTo>
                <a:lnTo>
                  <a:pt x="3633" y="354"/>
                </a:lnTo>
                <a:lnTo>
                  <a:pt x="3633" y="353"/>
                </a:lnTo>
                <a:lnTo>
                  <a:pt x="3634" y="361"/>
                </a:lnTo>
                <a:lnTo>
                  <a:pt x="3634" y="361"/>
                </a:lnTo>
                <a:lnTo>
                  <a:pt x="3634" y="366"/>
                </a:lnTo>
                <a:lnTo>
                  <a:pt x="3634" y="366"/>
                </a:lnTo>
                <a:lnTo>
                  <a:pt x="3634" y="367"/>
                </a:lnTo>
                <a:lnTo>
                  <a:pt x="3634" y="367"/>
                </a:lnTo>
                <a:lnTo>
                  <a:pt x="3635" y="373"/>
                </a:lnTo>
                <a:lnTo>
                  <a:pt x="3635" y="373"/>
                </a:lnTo>
                <a:lnTo>
                  <a:pt x="3635" y="376"/>
                </a:lnTo>
                <a:lnTo>
                  <a:pt x="3636" y="377"/>
                </a:lnTo>
                <a:lnTo>
                  <a:pt x="3636" y="376"/>
                </a:lnTo>
                <a:lnTo>
                  <a:pt x="3636" y="381"/>
                </a:lnTo>
                <a:lnTo>
                  <a:pt x="3636" y="382"/>
                </a:lnTo>
                <a:lnTo>
                  <a:pt x="3636" y="388"/>
                </a:lnTo>
                <a:lnTo>
                  <a:pt x="3637" y="389"/>
                </a:lnTo>
                <a:lnTo>
                  <a:pt x="3637" y="395"/>
                </a:lnTo>
                <a:lnTo>
                  <a:pt x="3637" y="394"/>
                </a:lnTo>
                <a:lnTo>
                  <a:pt x="3637" y="393"/>
                </a:lnTo>
                <a:lnTo>
                  <a:pt x="3638" y="311"/>
                </a:lnTo>
                <a:lnTo>
                  <a:pt x="3638" y="294"/>
                </a:lnTo>
                <a:lnTo>
                  <a:pt x="3638" y="132"/>
                </a:lnTo>
                <a:lnTo>
                  <a:pt x="3638" y="124"/>
                </a:lnTo>
                <a:lnTo>
                  <a:pt x="3638" y="108"/>
                </a:lnTo>
                <a:lnTo>
                  <a:pt x="3639" y="144"/>
                </a:lnTo>
                <a:lnTo>
                  <a:pt x="3639" y="154"/>
                </a:lnTo>
                <a:lnTo>
                  <a:pt x="3639" y="245"/>
                </a:lnTo>
                <a:lnTo>
                  <a:pt x="3640" y="250"/>
                </a:lnTo>
                <a:lnTo>
                  <a:pt x="3640" y="286"/>
                </a:lnTo>
                <a:lnTo>
                  <a:pt x="3640" y="287"/>
                </a:lnTo>
                <a:lnTo>
                  <a:pt x="3640" y="297"/>
                </a:lnTo>
                <a:lnTo>
                  <a:pt x="3641" y="299"/>
                </a:lnTo>
                <a:lnTo>
                  <a:pt x="3641" y="311"/>
                </a:lnTo>
                <a:lnTo>
                  <a:pt x="3641" y="311"/>
                </a:lnTo>
                <a:lnTo>
                  <a:pt x="3642" y="301"/>
                </a:lnTo>
                <a:lnTo>
                  <a:pt x="3642" y="300"/>
                </a:lnTo>
                <a:lnTo>
                  <a:pt x="3642" y="278"/>
                </a:lnTo>
                <a:lnTo>
                  <a:pt x="3642" y="277"/>
                </a:lnTo>
                <a:lnTo>
                  <a:pt x="3642" y="275"/>
                </a:lnTo>
                <a:lnTo>
                  <a:pt x="3643" y="281"/>
                </a:lnTo>
                <a:lnTo>
                  <a:pt x="3643" y="283"/>
                </a:lnTo>
                <a:lnTo>
                  <a:pt x="3643" y="308"/>
                </a:lnTo>
                <a:lnTo>
                  <a:pt x="3644" y="310"/>
                </a:lnTo>
                <a:lnTo>
                  <a:pt x="3644" y="329"/>
                </a:lnTo>
                <a:lnTo>
                  <a:pt x="3644" y="331"/>
                </a:lnTo>
                <a:lnTo>
                  <a:pt x="3644" y="343"/>
                </a:lnTo>
                <a:lnTo>
                  <a:pt x="3645" y="344"/>
                </a:lnTo>
                <a:lnTo>
                  <a:pt x="3645" y="355"/>
                </a:lnTo>
                <a:lnTo>
                  <a:pt x="3645" y="354"/>
                </a:lnTo>
                <a:lnTo>
                  <a:pt x="3645" y="362"/>
                </a:lnTo>
                <a:lnTo>
                  <a:pt x="3645" y="362"/>
                </a:lnTo>
                <a:lnTo>
                  <a:pt x="3646" y="366"/>
                </a:lnTo>
                <a:lnTo>
                  <a:pt x="3646" y="366"/>
                </a:lnTo>
                <a:lnTo>
                  <a:pt x="3646" y="368"/>
                </a:lnTo>
                <a:lnTo>
                  <a:pt x="3647" y="371"/>
                </a:lnTo>
                <a:lnTo>
                  <a:pt x="3647" y="372"/>
                </a:lnTo>
                <a:lnTo>
                  <a:pt x="3647" y="375"/>
                </a:lnTo>
                <a:lnTo>
                  <a:pt x="3647" y="375"/>
                </a:lnTo>
                <a:lnTo>
                  <a:pt x="3647" y="376"/>
                </a:lnTo>
                <a:lnTo>
                  <a:pt x="3648" y="381"/>
                </a:lnTo>
                <a:lnTo>
                  <a:pt x="3648" y="381"/>
                </a:lnTo>
                <a:lnTo>
                  <a:pt x="3648" y="382"/>
                </a:lnTo>
                <a:lnTo>
                  <a:pt x="3648" y="387"/>
                </a:lnTo>
                <a:lnTo>
                  <a:pt x="3648" y="387"/>
                </a:lnTo>
                <a:lnTo>
                  <a:pt x="3648" y="387"/>
                </a:lnTo>
                <a:lnTo>
                  <a:pt x="3649" y="390"/>
                </a:lnTo>
                <a:lnTo>
                  <a:pt x="3649" y="373"/>
                </a:lnTo>
                <a:lnTo>
                  <a:pt x="3649" y="364"/>
                </a:lnTo>
                <a:lnTo>
                  <a:pt x="3649" y="203"/>
                </a:lnTo>
                <a:lnTo>
                  <a:pt x="3650" y="189"/>
                </a:lnTo>
                <a:lnTo>
                  <a:pt x="3650" y="112"/>
                </a:lnTo>
                <a:lnTo>
                  <a:pt x="3650" y="114"/>
                </a:lnTo>
                <a:lnTo>
                  <a:pt x="3650" y="118"/>
                </a:lnTo>
                <a:lnTo>
                  <a:pt x="3651" y="217"/>
                </a:lnTo>
                <a:lnTo>
                  <a:pt x="3651" y="225"/>
                </a:lnTo>
                <a:lnTo>
                  <a:pt x="3651" y="285"/>
                </a:lnTo>
                <a:lnTo>
                  <a:pt x="3651" y="289"/>
                </a:lnTo>
                <a:lnTo>
                  <a:pt x="3652" y="308"/>
                </a:lnTo>
                <a:lnTo>
                  <a:pt x="3652" y="309"/>
                </a:lnTo>
                <a:lnTo>
                  <a:pt x="3652" y="322"/>
                </a:lnTo>
                <a:lnTo>
                  <a:pt x="3653" y="321"/>
                </a:lnTo>
                <a:lnTo>
                  <a:pt x="3653" y="323"/>
                </a:lnTo>
                <a:lnTo>
                  <a:pt x="3653" y="313"/>
                </a:lnTo>
                <a:lnTo>
                  <a:pt x="3653" y="311"/>
                </a:lnTo>
                <a:lnTo>
                  <a:pt x="3653" y="282"/>
                </a:lnTo>
                <a:lnTo>
                  <a:pt x="3654" y="281"/>
                </a:lnTo>
                <a:lnTo>
                  <a:pt x="3654" y="274"/>
                </a:lnTo>
                <a:lnTo>
                  <a:pt x="3654" y="277"/>
                </a:lnTo>
                <a:lnTo>
                  <a:pt x="3654" y="276"/>
                </a:lnTo>
                <a:lnTo>
                  <a:pt x="3655" y="302"/>
                </a:lnTo>
                <a:lnTo>
                  <a:pt x="3655" y="305"/>
                </a:lnTo>
                <a:lnTo>
                  <a:pt x="3655" y="328"/>
                </a:lnTo>
                <a:lnTo>
                  <a:pt x="3655" y="331"/>
                </a:lnTo>
                <a:lnTo>
                  <a:pt x="3656" y="345"/>
                </a:lnTo>
                <a:lnTo>
                  <a:pt x="3656" y="347"/>
                </a:lnTo>
                <a:lnTo>
                  <a:pt x="3656" y="355"/>
                </a:lnTo>
                <a:lnTo>
                  <a:pt x="3657" y="355"/>
                </a:lnTo>
                <a:lnTo>
                  <a:pt x="3657" y="361"/>
                </a:lnTo>
                <a:lnTo>
                  <a:pt x="3657" y="360"/>
                </a:lnTo>
                <a:lnTo>
                  <a:pt x="3657" y="361"/>
                </a:lnTo>
                <a:lnTo>
                  <a:pt x="3657" y="368"/>
                </a:lnTo>
                <a:lnTo>
                  <a:pt x="3658" y="368"/>
                </a:lnTo>
                <a:lnTo>
                  <a:pt x="3658" y="375"/>
                </a:lnTo>
                <a:lnTo>
                  <a:pt x="3658" y="374"/>
                </a:lnTo>
                <a:lnTo>
                  <a:pt x="3658" y="375"/>
                </a:lnTo>
                <a:lnTo>
                  <a:pt x="3658" y="379"/>
                </a:lnTo>
                <a:lnTo>
                  <a:pt x="3659" y="379"/>
                </a:lnTo>
                <a:lnTo>
                  <a:pt x="3659" y="379"/>
                </a:lnTo>
                <a:lnTo>
                  <a:pt x="3659" y="383"/>
                </a:lnTo>
                <a:lnTo>
                  <a:pt x="3659" y="382"/>
                </a:lnTo>
                <a:lnTo>
                  <a:pt x="3659" y="383"/>
                </a:lnTo>
                <a:lnTo>
                  <a:pt x="3660" y="389"/>
                </a:lnTo>
                <a:lnTo>
                  <a:pt x="3660" y="390"/>
                </a:lnTo>
                <a:lnTo>
                  <a:pt x="3660" y="392"/>
                </a:lnTo>
                <a:lnTo>
                  <a:pt x="3660" y="370"/>
                </a:lnTo>
                <a:lnTo>
                  <a:pt x="3660" y="362"/>
                </a:lnTo>
                <a:lnTo>
                  <a:pt x="3661" y="194"/>
                </a:lnTo>
                <a:lnTo>
                  <a:pt x="3661" y="179"/>
                </a:lnTo>
                <a:lnTo>
                  <a:pt x="3661" y="106"/>
                </a:lnTo>
                <a:lnTo>
                  <a:pt x="3661" y="108"/>
                </a:lnTo>
                <a:lnTo>
                  <a:pt x="3662" y="111"/>
                </a:lnTo>
                <a:lnTo>
                  <a:pt x="3662" y="205"/>
                </a:lnTo>
                <a:lnTo>
                  <a:pt x="3662" y="213"/>
                </a:lnTo>
                <a:lnTo>
                  <a:pt x="3662" y="271"/>
                </a:lnTo>
                <a:lnTo>
                  <a:pt x="3663" y="273"/>
                </a:lnTo>
                <a:lnTo>
                  <a:pt x="3663" y="285"/>
                </a:lnTo>
                <a:lnTo>
                  <a:pt x="3663" y="287"/>
                </a:lnTo>
                <a:lnTo>
                  <a:pt x="3663" y="287"/>
                </a:lnTo>
                <a:lnTo>
                  <a:pt x="3664" y="299"/>
                </a:lnTo>
                <a:lnTo>
                  <a:pt x="3664" y="300"/>
                </a:lnTo>
                <a:lnTo>
                  <a:pt x="3664" y="307"/>
                </a:lnTo>
                <a:lnTo>
                  <a:pt x="3664" y="305"/>
                </a:lnTo>
                <a:lnTo>
                  <a:pt x="3664" y="305"/>
                </a:lnTo>
                <a:lnTo>
                  <a:pt x="3665" y="287"/>
                </a:lnTo>
                <a:lnTo>
                  <a:pt x="3665" y="286"/>
                </a:lnTo>
                <a:lnTo>
                  <a:pt x="3665" y="275"/>
                </a:lnTo>
                <a:lnTo>
                  <a:pt x="3665" y="275"/>
                </a:lnTo>
                <a:lnTo>
                  <a:pt x="3666" y="275"/>
                </a:lnTo>
                <a:lnTo>
                  <a:pt x="3666" y="293"/>
                </a:lnTo>
                <a:lnTo>
                  <a:pt x="3666" y="295"/>
                </a:lnTo>
                <a:lnTo>
                  <a:pt x="3666" y="320"/>
                </a:lnTo>
                <a:lnTo>
                  <a:pt x="3667" y="322"/>
                </a:lnTo>
                <a:lnTo>
                  <a:pt x="3667" y="337"/>
                </a:lnTo>
                <a:lnTo>
                  <a:pt x="3667" y="336"/>
                </a:lnTo>
                <a:lnTo>
                  <a:pt x="3667" y="338"/>
                </a:lnTo>
                <a:lnTo>
                  <a:pt x="3668" y="349"/>
                </a:lnTo>
                <a:lnTo>
                  <a:pt x="3668" y="350"/>
                </a:lnTo>
                <a:lnTo>
                  <a:pt x="3668" y="359"/>
                </a:lnTo>
                <a:lnTo>
                  <a:pt x="3668" y="359"/>
                </a:lnTo>
                <a:lnTo>
                  <a:pt x="3669" y="365"/>
                </a:lnTo>
                <a:lnTo>
                  <a:pt x="3669" y="366"/>
                </a:lnTo>
                <a:lnTo>
                  <a:pt x="3669" y="365"/>
                </a:lnTo>
                <a:lnTo>
                  <a:pt x="3669" y="371"/>
                </a:lnTo>
                <a:lnTo>
                  <a:pt x="3669" y="371"/>
                </a:lnTo>
                <a:lnTo>
                  <a:pt x="3670" y="375"/>
                </a:lnTo>
                <a:lnTo>
                  <a:pt x="3670" y="376"/>
                </a:lnTo>
                <a:lnTo>
                  <a:pt x="3670" y="380"/>
                </a:lnTo>
                <a:lnTo>
                  <a:pt x="3671" y="380"/>
                </a:lnTo>
                <a:lnTo>
                  <a:pt x="3671" y="387"/>
                </a:lnTo>
                <a:lnTo>
                  <a:pt x="3671" y="386"/>
                </a:lnTo>
                <a:lnTo>
                  <a:pt x="3671" y="387"/>
                </a:lnTo>
                <a:lnTo>
                  <a:pt x="3671" y="389"/>
                </a:lnTo>
                <a:lnTo>
                  <a:pt x="3671" y="383"/>
                </a:lnTo>
                <a:lnTo>
                  <a:pt x="3671" y="379"/>
                </a:lnTo>
                <a:lnTo>
                  <a:pt x="3672" y="235"/>
                </a:lnTo>
                <a:lnTo>
                  <a:pt x="3672" y="220"/>
                </a:lnTo>
                <a:lnTo>
                  <a:pt x="3673" y="110"/>
                </a:lnTo>
                <a:lnTo>
                  <a:pt x="3673" y="108"/>
                </a:lnTo>
                <a:lnTo>
                  <a:pt x="3673" y="184"/>
                </a:lnTo>
                <a:lnTo>
                  <a:pt x="3673" y="193"/>
                </a:lnTo>
                <a:lnTo>
                  <a:pt x="3674" y="261"/>
                </a:lnTo>
                <a:lnTo>
                  <a:pt x="3674" y="266"/>
                </a:lnTo>
                <a:lnTo>
                  <a:pt x="3674" y="286"/>
                </a:lnTo>
                <a:lnTo>
                  <a:pt x="3674" y="287"/>
                </a:lnTo>
                <a:lnTo>
                  <a:pt x="3675" y="299"/>
                </a:lnTo>
                <a:lnTo>
                  <a:pt x="3675" y="300"/>
                </a:lnTo>
                <a:lnTo>
                  <a:pt x="3675" y="311"/>
                </a:lnTo>
                <a:lnTo>
                  <a:pt x="3675" y="310"/>
                </a:lnTo>
                <a:lnTo>
                  <a:pt x="3676" y="311"/>
                </a:lnTo>
                <a:lnTo>
                  <a:pt x="3676" y="295"/>
                </a:lnTo>
                <a:lnTo>
                  <a:pt x="3676" y="292"/>
                </a:lnTo>
                <a:lnTo>
                  <a:pt x="3677" y="277"/>
                </a:lnTo>
                <a:lnTo>
                  <a:pt x="3677" y="276"/>
                </a:lnTo>
                <a:lnTo>
                  <a:pt x="3677" y="291"/>
                </a:lnTo>
                <a:lnTo>
                  <a:pt x="3677" y="292"/>
                </a:lnTo>
                <a:lnTo>
                  <a:pt x="3678" y="319"/>
                </a:lnTo>
                <a:lnTo>
                  <a:pt x="3678" y="321"/>
                </a:lnTo>
                <a:lnTo>
                  <a:pt x="3678" y="337"/>
                </a:lnTo>
                <a:lnTo>
                  <a:pt x="3679" y="338"/>
                </a:lnTo>
                <a:lnTo>
                  <a:pt x="3679" y="349"/>
                </a:lnTo>
                <a:lnTo>
                  <a:pt x="3679" y="351"/>
                </a:lnTo>
                <a:lnTo>
                  <a:pt x="3679" y="360"/>
                </a:lnTo>
                <a:lnTo>
                  <a:pt x="3680" y="360"/>
                </a:lnTo>
                <a:lnTo>
                  <a:pt x="3680" y="365"/>
                </a:lnTo>
                <a:lnTo>
                  <a:pt x="3680" y="366"/>
                </a:lnTo>
                <a:lnTo>
                  <a:pt x="3680" y="366"/>
                </a:lnTo>
                <a:lnTo>
                  <a:pt x="3681" y="371"/>
                </a:lnTo>
                <a:lnTo>
                  <a:pt x="3681" y="371"/>
                </a:lnTo>
                <a:lnTo>
                  <a:pt x="3681" y="374"/>
                </a:lnTo>
                <a:lnTo>
                  <a:pt x="3681" y="374"/>
                </a:lnTo>
                <a:lnTo>
                  <a:pt x="3681" y="375"/>
                </a:lnTo>
                <a:lnTo>
                  <a:pt x="3682" y="379"/>
                </a:lnTo>
                <a:lnTo>
                  <a:pt x="3682" y="379"/>
                </a:lnTo>
                <a:lnTo>
                  <a:pt x="3682" y="386"/>
                </a:lnTo>
                <a:lnTo>
                  <a:pt x="3682" y="386"/>
                </a:lnTo>
                <a:lnTo>
                  <a:pt x="3682" y="386"/>
                </a:lnTo>
                <a:lnTo>
                  <a:pt x="3683" y="391"/>
                </a:lnTo>
                <a:lnTo>
                  <a:pt x="3683" y="391"/>
                </a:lnTo>
                <a:lnTo>
                  <a:pt x="3683" y="390"/>
                </a:lnTo>
                <a:lnTo>
                  <a:pt x="3683" y="301"/>
                </a:lnTo>
                <a:lnTo>
                  <a:pt x="3684" y="285"/>
                </a:lnTo>
                <a:lnTo>
                  <a:pt x="3684" y="136"/>
                </a:lnTo>
                <a:lnTo>
                  <a:pt x="3684" y="131"/>
                </a:lnTo>
                <a:lnTo>
                  <a:pt x="3684" y="122"/>
                </a:lnTo>
                <a:lnTo>
                  <a:pt x="3684" y="168"/>
                </a:lnTo>
                <a:lnTo>
                  <a:pt x="3685" y="178"/>
                </a:lnTo>
                <a:lnTo>
                  <a:pt x="3685" y="264"/>
                </a:lnTo>
                <a:lnTo>
                  <a:pt x="3685" y="269"/>
                </a:lnTo>
                <a:lnTo>
                  <a:pt x="3686" y="298"/>
                </a:lnTo>
                <a:lnTo>
                  <a:pt x="3686" y="299"/>
                </a:lnTo>
                <a:lnTo>
                  <a:pt x="3686" y="311"/>
                </a:lnTo>
                <a:lnTo>
                  <a:pt x="3686" y="312"/>
                </a:lnTo>
                <a:lnTo>
                  <a:pt x="3687" y="320"/>
                </a:lnTo>
                <a:lnTo>
                  <a:pt x="3687" y="319"/>
                </a:lnTo>
                <a:lnTo>
                  <a:pt x="3687" y="320"/>
                </a:lnTo>
                <a:lnTo>
                  <a:pt x="3687" y="299"/>
                </a:lnTo>
                <a:lnTo>
                  <a:pt x="3688" y="297"/>
                </a:lnTo>
                <a:lnTo>
                  <a:pt x="3688" y="276"/>
                </a:lnTo>
                <a:lnTo>
                  <a:pt x="3688" y="277"/>
                </a:lnTo>
                <a:lnTo>
                  <a:pt x="3688" y="276"/>
                </a:lnTo>
                <a:lnTo>
                  <a:pt x="3688" y="290"/>
                </a:lnTo>
                <a:lnTo>
                  <a:pt x="3689" y="292"/>
                </a:lnTo>
                <a:lnTo>
                  <a:pt x="3689" y="316"/>
                </a:lnTo>
                <a:lnTo>
                  <a:pt x="3689" y="318"/>
                </a:lnTo>
                <a:lnTo>
                  <a:pt x="3690" y="337"/>
                </a:lnTo>
                <a:lnTo>
                  <a:pt x="3690" y="338"/>
                </a:lnTo>
                <a:lnTo>
                  <a:pt x="3690" y="349"/>
                </a:lnTo>
                <a:lnTo>
                  <a:pt x="3690" y="351"/>
                </a:lnTo>
                <a:lnTo>
                  <a:pt x="3691" y="358"/>
                </a:lnTo>
                <a:lnTo>
                  <a:pt x="3691" y="358"/>
                </a:lnTo>
                <a:lnTo>
                  <a:pt x="3691" y="364"/>
                </a:lnTo>
                <a:lnTo>
                  <a:pt x="3692" y="365"/>
                </a:lnTo>
                <a:lnTo>
                  <a:pt x="3692" y="370"/>
                </a:lnTo>
                <a:lnTo>
                  <a:pt x="3692" y="370"/>
                </a:lnTo>
                <a:lnTo>
                  <a:pt x="3692" y="370"/>
                </a:lnTo>
                <a:lnTo>
                  <a:pt x="3692" y="374"/>
                </a:lnTo>
                <a:lnTo>
                  <a:pt x="3692" y="374"/>
                </a:lnTo>
                <a:lnTo>
                  <a:pt x="3693" y="375"/>
                </a:lnTo>
                <a:lnTo>
                  <a:pt x="3693" y="380"/>
                </a:lnTo>
                <a:lnTo>
                  <a:pt x="3693" y="381"/>
                </a:lnTo>
                <a:lnTo>
                  <a:pt x="3694" y="387"/>
                </a:lnTo>
                <a:lnTo>
                  <a:pt x="3694" y="387"/>
                </a:lnTo>
                <a:lnTo>
                  <a:pt x="3694" y="334"/>
                </a:lnTo>
                <a:lnTo>
                  <a:pt x="3694" y="322"/>
                </a:lnTo>
                <a:lnTo>
                  <a:pt x="3695" y="170"/>
                </a:lnTo>
                <a:lnTo>
                  <a:pt x="3695" y="158"/>
                </a:lnTo>
                <a:lnTo>
                  <a:pt x="3695" y="116"/>
                </a:lnTo>
                <a:lnTo>
                  <a:pt x="3695" y="128"/>
                </a:lnTo>
                <a:lnTo>
                  <a:pt x="3695" y="133"/>
                </a:lnTo>
                <a:lnTo>
                  <a:pt x="3696" y="224"/>
                </a:lnTo>
                <a:lnTo>
                  <a:pt x="3696" y="230"/>
                </a:lnTo>
                <a:lnTo>
                  <a:pt x="3696" y="274"/>
                </a:lnTo>
                <a:lnTo>
                  <a:pt x="3697" y="276"/>
                </a:lnTo>
                <a:lnTo>
                  <a:pt x="3697" y="289"/>
                </a:lnTo>
                <a:lnTo>
                  <a:pt x="3697" y="291"/>
                </a:lnTo>
                <a:lnTo>
                  <a:pt x="3697" y="304"/>
                </a:lnTo>
                <a:lnTo>
                  <a:pt x="3697" y="305"/>
                </a:lnTo>
                <a:lnTo>
                  <a:pt x="3698" y="308"/>
                </a:lnTo>
                <a:lnTo>
                  <a:pt x="3698" y="306"/>
                </a:lnTo>
                <a:lnTo>
                  <a:pt x="3698" y="304"/>
                </a:lnTo>
                <a:lnTo>
                  <a:pt x="3699" y="287"/>
                </a:lnTo>
                <a:lnTo>
                  <a:pt x="3699" y="286"/>
                </a:lnTo>
                <a:lnTo>
                  <a:pt x="3699" y="280"/>
                </a:lnTo>
                <a:lnTo>
                  <a:pt x="3699" y="281"/>
                </a:lnTo>
                <a:lnTo>
                  <a:pt x="3699" y="284"/>
                </a:lnTo>
                <a:lnTo>
                  <a:pt x="3699" y="283"/>
                </a:lnTo>
                <a:lnTo>
                  <a:pt x="3700" y="303"/>
                </a:lnTo>
                <a:lnTo>
                  <a:pt x="3700" y="305"/>
                </a:lnTo>
                <a:lnTo>
                  <a:pt x="3700" y="325"/>
                </a:lnTo>
                <a:lnTo>
                  <a:pt x="3700" y="327"/>
                </a:lnTo>
                <a:lnTo>
                  <a:pt x="3701" y="343"/>
                </a:lnTo>
                <a:lnTo>
                  <a:pt x="3701" y="343"/>
                </a:lnTo>
                <a:lnTo>
                  <a:pt x="3701" y="354"/>
                </a:lnTo>
                <a:lnTo>
                  <a:pt x="3702" y="354"/>
                </a:lnTo>
                <a:lnTo>
                  <a:pt x="3702" y="363"/>
                </a:lnTo>
                <a:lnTo>
                  <a:pt x="3702" y="362"/>
                </a:lnTo>
                <a:lnTo>
                  <a:pt x="3703" y="369"/>
                </a:lnTo>
                <a:lnTo>
                  <a:pt x="3703" y="369"/>
                </a:lnTo>
                <a:lnTo>
                  <a:pt x="3703" y="369"/>
                </a:lnTo>
                <a:lnTo>
                  <a:pt x="3703" y="369"/>
                </a:lnTo>
                <a:lnTo>
                  <a:pt x="3703" y="374"/>
                </a:lnTo>
                <a:lnTo>
                  <a:pt x="3703" y="374"/>
                </a:lnTo>
                <a:lnTo>
                  <a:pt x="3703" y="375"/>
                </a:lnTo>
                <a:lnTo>
                  <a:pt x="3704" y="379"/>
                </a:lnTo>
                <a:lnTo>
                  <a:pt x="3704" y="379"/>
                </a:lnTo>
                <a:lnTo>
                  <a:pt x="3704" y="380"/>
                </a:lnTo>
                <a:lnTo>
                  <a:pt x="3704" y="380"/>
                </a:lnTo>
                <a:lnTo>
                  <a:pt x="3704" y="383"/>
                </a:lnTo>
                <a:lnTo>
                  <a:pt x="3704" y="383"/>
                </a:lnTo>
                <a:lnTo>
                  <a:pt x="3705" y="384"/>
                </a:lnTo>
                <a:lnTo>
                  <a:pt x="3705" y="390"/>
                </a:lnTo>
                <a:lnTo>
                  <a:pt x="3705" y="390"/>
                </a:lnTo>
                <a:lnTo>
                  <a:pt x="3705" y="394"/>
                </a:lnTo>
                <a:lnTo>
                  <a:pt x="3705" y="389"/>
                </a:lnTo>
                <a:lnTo>
                  <a:pt x="3706" y="385"/>
                </a:lnTo>
                <a:lnTo>
                  <a:pt x="3706" y="269"/>
                </a:lnTo>
                <a:lnTo>
                  <a:pt x="3706" y="252"/>
                </a:lnTo>
                <a:lnTo>
                  <a:pt x="3707" y="127"/>
                </a:lnTo>
                <a:lnTo>
                  <a:pt x="3707" y="123"/>
                </a:lnTo>
                <a:lnTo>
                  <a:pt x="3707" y="121"/>
                </a:lnTo>
                <a:lnTo>
                  <a:pt x="3707" y="175"/>
                </a:lnTo>
                <a:lnTo>
                  <a:pt x="3707" y="184"/>
                </a:lnTo>
                <a:lnTo>
                  <a:pt x="3708" y="254"/>
                </a:lnTo>
                <a:lnTo>
                  <a:pt x="3708" y="259"/>
                </a:lnTo>
                <a:lnTo>
                  <a:pt x="3708" y="285"/>
                </a:lnTo>
                <a:lnTo>
                  <a:pt x="3708" y="287"/>
                </a:lnTo>
                <a:lnTo>
                  <a:pt x="3709" y="297"/>
                </a:lnTo>
                <a:lnTo>
                  <a:pt x="3709" y="300"/>
                </a:lnTo>
                <a:lnTo>
                  <a:pt x="3709" y="311"/>
                </a:lnTo>
                <a:lnTo>
                  <a:pt x="3710" y="311"/>
                </a:lnTo>
                <a:lnTo>
                  <a:pt x="3710" y="311"/>
                </a:lnTo>
                <a:lnTo>
                  <a:pt x="3710" y="300"/>
                </a:lnTo>
                <a:lnTo>
                  <a:pt x="3710" y="298"/>
                </a:lnTo>
                <a:lnTo>
                  <a:pt x="3710" y="282"/>
                </a:lnTo>
                <a:lnTo>
                  <a:pt x="3711" y="282"/>
                </a:lnTo>
                <a:lnTo>
                  <a:pt x="3711" y="281"/>
                </a:lnTo>
                <a:lnTo>
                  <a:pt x="3711" y="290"/>
                </a:lnTo>
                <a:lnTo>
                  <a:pt x="3711" y="293"/>
                </a:lnTo>
                <a:lnTo>
                  <a:pt x="3712" y="317"/>
                </a:lnTo>
                <a:lnTo>
                  <a:pt x="3712" y="319"/>
                </a:lnTo>
                <a:lnTo>
                  <a:pt x="3712" y="335"/>
                </a:lnTo>
                <a:lnTo>
                  <a:pt x="3712" y="337"/>
                </a:lnTo>
                <a:lnTo>
                  <a:pt x="3713" y="351"/>
                </a:lnTo>
                <a:lnTo>
                  <a:pt x="3713" y="351"/>
                </a:lnTo>
                <a:lnTo>
                  <a:pt x="3713" y="359"/>
                </a:lnTo>
                <a:lnTo>
                  <a:pt x="3714" y="360"/>
                </a:lnTo>
                <a:lnTo>
                  <a:pt x="3714" y="366"/>
                </a:lnTo>
                <a:lnTo>
                  <a:pt x="3714" y="367"/>
                </a:lnTo>
                <a:lnTo>
                  <a:pt x="3714" y="372"/>
                </a:lnTo>
                <a:lnTo>
                  <a:pt x="3714" y="372"/>
                </a:lnTo>
                <a:lnTo>
                  <a:pt x="3715" y="373"/>
                </a:lnTo>
                <a:lnTo>
                  <a:pt x="3715" y="379"/>
                </a:lnTo>
                <a:lnTo>
                  <a:pt x="3715" y="379"/>
                </a:lnTo>
                <a:lnTo>
                  <a:pt x="3716" y="385"/>
                </a:lnTo>
                <a:lnTo>
                  <a:pt x="3716" y="385"/>
                </a:lnTo>
                <a:lnTo>
                  <a:pt x="3716" y="390"/>
                </a:lnTo>
                <a:lnTo>
                  <a:pt x="3716" y="391"/>
                </a:lnTo>
                <a:lnTo>
                  <a:pt x="3717" y="395"/>
                </a:lnTo>
                <a:lnTo>
                  <a:pt x="3717" y="396"/>
                </a:lnTo>
                <a:lnTo>
                  <a:pt x="3717" y="400"/>
                </a:lnTo>
                <a:lnTo>
                  <a:pt x="3717" y="398"/>
                </a:lnTo>
                <a:lnTo>
                  <a:pt x="3718" y="397"/>
                </a:lnTo>
                <a:lnTo>
                  <a:pt x="3718" y="308"/>
                </a:lnTo>
                <a:lnTo>
                  <a:pt x="3718" y="292"/>
                </a:lnTo>
                <a:lnTo>
                  <a:pt x="3718" y="153"/>
                </a:lnTo>
                <a:lnTo>
                  <a:pt x="3719" y="145"/>
                </a:lnTo>
                <a:lnTo>
                  <a:pt x="3719" y="134"/>
                </a:lnTo>
                <a:lnTo>
                  <a:pt x="3719" y="168"/>
                </a:lnTo>
                <a:lnTo>
                  <a:pt x="3719" y="176"/>
                </a:lnTo>
                <a:lnTo>
                  <a:pt x="3720" y="257"/>
                </a:lnTo>
                <a:lnTo>
                  <a:pt x="3720" y="263"/>
                </a:lnTo>
                <a:lnTo>
                  <a:pt x="3720" y="295"/>
                </a:lnTo>
                <a:lnTo>
                  <a:pt x="3720" y="297"/>
                </a:lnTo>
                <a:lnTo>
                  <a:pt x="3721" y="308"/>
                </a:lnTo>
                <a:lnTo>
                  <a:pt x="3721" y="308"/>
                </a:lnTo>
                <a:lnTo>
                  <a:pt x="3721" y="310"/>
                </a:lnTo>
                <a:lnTo>
                  <a:pt x="3721" y="321"/>
                </a:lnTo>
                <a:lnTo>
                  <a:pt x="3721" y="321"/>
                </a:lnTo>
                <a:lnTo>
                  <a:pt x="3721" y="322"/>
                </a:lnTo>
                <a:lnTo>
                  <a:pt x="3722" y="312"/>
                </a:lnTo>
                <a:lnTo>
                  <a:pt x="3722" y="310"/>
                </a:lnTo>
                <a:lnTo>
                  <a:pt x="3722" y="290"/>
                </a:lnTo>
                <a:lnTo>
                  <a:pt x="3723" y="289"/>
                </a:lnTo>
                <a:lnTo>
                  <a:pt x="3723" y="288"/>
                </a:lnTo>
                <a:lnTo>
                  <a:pt x="3723" y="296"/>
                </a:lnTo>
                <a:lnTo>
                  <a:pt x="3723" y="298"/>
                </a:lnTo>
                <a:lnTo>
                  <a:pt x="3723" y="319"/>
                </a:lnTo>
                <a:lnTo>
                  <a:pt x="3723" y="321"/>
                </a:lnTo>
                <a:lnTo>
                  <a:pt x="3724" y="341"/>
                </a:lnTo>
                <a:lnTo>
                  <a:pt x="3724" y="342"/>
                </a:lnTo>
                <a:lnTo>
                  <a:pt x="3725" y="355"/>
                </a:lnTo>
                <a:lnTo>
                  <a:pt x="3725" y="355"/>
                </a:lnTo>
                <a:lnTo>
                  <a:pt x="3725" y="356"/>
                </a:lnTo>
                <a:lnTo>
                  <a:pt x="3725" y="364"/>
                </a:lnTo>
                <a:lnTo>
                  <a:pt x="3725" y="364"/>
                </a:lnTo>
                <a:lnTo>
                  <a:pt x="3726" y="372"/>
                </a:lnTo>
                <a:lnTo>
                  <a:pt x="3726" y="372"/>
                </a:lnTo>
                <a:lnTo>
                  <a:pt x="3726" y="378"/>
                </a:lnTo>
                <a:lnTo>
                  <a:pt x="3726" y="378"/>
                </a:lnTo>
                <a:lnTo>
                  <a:pt x="3727" y="378"/>
                </a:lnTo>
                <a:lnTo>
                  <a:pt x="3727" y="383"/>
                </a:lnTo>
                <a:lnTo>
                  <a:pt x="3727" y="384"/>
                </a:lnTo>
                <a:lnTo>
                  <a:pt x="3727" y="388"/>
                </a:lnTo>
                <a:lnTo>
                  <a:pt x="3727" y="388"/>
                </a:lnTo>
                <a:lnTo>
                  <a:pt x="3728" y="389"/>
                </a:lnTo>
                <a:lnTo>
                  <a:pt x="3728" y="389"/>
                </a:lnTo>
                <a:lnTo>
                  <a:pt x="3728" y="392"/>
                </a:lnTo>
                <a:lnTo>
                  <a:pt x="3728" y="392"/>
                </a:lnTo>
                <a:lnTo>
                  <a:pt x="3728" y="392"/>
                </a:lnTo>
                <a:lnTo>
                  <a:pt x="3729" y="396"/>
                </a:lnTo>
                <a:lnTo>
                  <a:pt x="3729" y="395"/>
                </a:lnTo>
                <a:lnTo>
                  <a:pt x="3729" y="395"/>
                </a:lnTo>
                <a:lnTo>
                  <a:pt x="3729" y="400"/>
                </a:lnTo>
                <a:lnTo>
                  <a:pt x="3729" y="400"/>
                </a:lnTo>
                <a:lnTo>
                  <a:pt x="3729" y="398"/>
                </a:lnTo>
                <a:lnTo>
                  <a:pt x="3730" y="300"/>
                </a:lnTo>
                <a:lnTo>
                  <a:pt x="3730" y="285"/>
                </a:lnTo>
                <a:lnTo>
                  <a:pt x="3730" y="157"/>
                </a:lnTo>
                <a:lnTo>
                  <a:pt x="3731" y="152"/>
                </a:lnTo>
                <a:lnTo>
                  <a:pt x="3731" y="146"/>
                </a:lnTo>
                <a:lnTo>
                  <a:pt x="3731" y="189"/>
                </a:lnTo>
                <a:lnTo>
                  <a:pt x="3731" y="197"/>
                </a:lnTo>
                <a:lnTo>
                  <a:pt x="3731" y="277"/>
                </a:lnTo>
                <a:lnTo>
                  <a:pt x="3732" y="282"/>
                </a:lnTo>
                <a:lnTo>
                  <a:pt x="3732" y="312"/>
                </a:lnTo>
                <a:lnTo>
                  <a:pt x="3732" y="313"/>
                </a:lnTo>
                <a:lnTo>
                  <a:pt x="3732" y="328"/>
                </a:lnTo>
                <a:lnTo>
                  <a:pt x="3733" y="329"/>
                </a:lnTo>
                <a:lnTo>
                  <a:pt x="3733" y="335"/>
                </a:lnTo>
                <a:lnTo>
                  <a:pt x="3733" y="333"/>
                </a:lnTo>
                <a:lnTo>
                  <a:pt x="3733" y="333"/>
                </a:lnTo>
                <a:lnTo>
                  <a:pt x="3734" y="311"/>
                </a:lnTo>
                <a:lnTo>
                  <a:pt x="3734" y="309"/>
                </a:lnTo>
                <a:lnTo>
                  <a:pt x="3734" y="289"/>
                </a:lnTo>
                <a:lnTo>
                  <a:pt x="3734" y="291"/>
                </a:lnTo>
                <a:lnTo>
                  <a:pt x="3735" y="302"/>
                </a:lnTo>
                <a:lnTo>
                  <a:pt x="3735" y="304"/>
                </a:lnTo>
                <a:lnTo>
                  <a:pt x="3735" y="329"/>
                </a:lnTo>
                <a:lnTo>
                  <a:pt x="3736" y="331"/>
                </a:lnTo>
                <a:lnTo>
                  <a:pt x="3736" y="350"/>
                </a:lnTo>
                <a:lnTo>
                  <a:pt x="3736" y="351"/>
                </a:lnTo>
                <a:lnTo>
                  <a:pt x="3736" y="363"/>
                </a:lnTo>
                <a:lnTo>
                  <a:pt x="3737" y="364"/>
                </a:lnTo>
                <a:lnTo>
                  <a:pt x="3737" y="371"/>
                </a:lnTo>
                <a:lnTo>
                  <a:pt x="3737" y="371"/>
                </a:lnTo>
                <a:lnTo>
                  <a:pt x="3738" y="378"/>
                </a:lnTo>
                <a:lnTo>
                  <a:pt x="3738" y="378"/>
                </a:lnTo>
                <a:lnTo>
                  <a:pt x="3738" y="378"/>
                </a:lnTo>
                <a:lnTo>
                  <a:pt x="3738" y="384"/>
                </a:lnTo>
                <a:lnTo>
                  <a:pt x="3738" y="384"/>
                </a:lnTo>
                <a:lnTo>
                  <a:pt x="3738" y="385"/>
                </a:lnTo>
                <a:lnTo>
                  <a:pt x="3739" y="390"/>
                </a:lnTo>
                <a:lnTo>
                  <a:pt x="3739" y="390"/>
                </a:lnTo>
                <a:lnTo>
                  <a:pt x="3739" y="394"/>
                </a:lnTo>
                <a:lnTo>
                  <a:pt x="3739" y="393"/>
                </a:lnTo>
                <a:lnTo>
                  <a:pt x="3740" y="393"/>
                </a:lnTo>
                <a:lnTo>
                  <a:pt x="3740" y="398"/>
                </a:lnTo>
                <a:lnTo>
                  <a:pt x="3740" y="398"/>
                </a:lnTo>
                <a:lnTo>
                  <a:pt x="3740" y="398"/>
                </a:lnTo>
                <a:lnTo>
                  <a:pt x="3740" y="404"/>
                </a:lnTo>
                <a:lnTo>
                  <a:pt x="3741" y="405"/>
                </a:lnTo>
                <a:lnTo>
                  <a:pt x="3741" y="376"/>
                </a:lnTo>
                <a:lnTo>
                  <a:pt x="3741" y="366"/>
                </a:lnTo>
                <a:lnTo>
                  <a:pt x="3742" y="206"/>
                </a:lnTo>
                <a:lnTo>
                  <a:pt x="3742" y="193"/>
                </a:lnTo>
                <a:lnTo>
                  <a:pt x="3742" y="134"/>
                </a:lnTo>
                <a:lnTo>
                  <a:pt x="3742" y="136"/>
                </a:lnTo>
                <a:lnTo>
                  <a:pt x="3742" y="139"/>
                </a:lnTo>
                <a:lnTo>
                  <a:pt x="3743" y="219"/>
                </a:lnTo>
                <a:lnTo>
                  <a:pt x="3743" y="226"/>
                </a:lnTo>
                <a:lnTo>
                  <a:pt x="3743" y="281"/>
                </a:lnTo>
                <a:lnTo>
                  <a:pt x="3744" y="285"/>
                </a:lnTo>
                <a:lnTo>
                  <a:pt x="3744" y="301"/>
                </a:lnTo>
                <a:lnTo>
                  <a:pt x="3744" y="301"/>
                </a:lnTo>
                <a:lnTo>
                  <a:pt x="3744" y="315"/>
                </a:lnTo>
                <a:lnTo>
                  <a:pt x="3745" y="315"/>
                </a:lnTo>
                <a:lnTo>
                  <a:pt x="3745" y="320"/>
                </a:lnTo>
                <a:lnTo>
                  <a:pt x="3745" y="318"/>
                </a:lnTo>
                <a:lnTo>
                  <a:pt x="3745" y="317"/>
                </a:lnTo>
                <a:lnTo>
                  <a:pt x="3745" y="298"/>
                </a:lnTo>
                <a:lnTo>
                  <a:pt x="3746" y="296"/>
                </a:lnTo>
                <a:lnTo>
                  <a:pt x="3746" y="288"/>
                </a:lnTo>
                <a:lnTo>
                  <a:pt x="3746" y="290"/>
                </a:lnTo>
                <a:lnTo>
                  <a:pt x="3746" y="290"/>
                </a:lnTo>
                <a:lnTo>
                  <a:pt x="3747" y="306"/>
                </a:lnTo>
                <a:lnTo>
                  <a:pt x="3747" y="307"/>
                </a:lnTo>
                <a:lnTo>
                  <a:pt x="3747" y="330"/>
                </a:lnTo>
                <a:lnTo>
                  <a:pt x="3747" y="332"/>
                </a:lnTo>
                <a:lnTo>
                  <a:pt x="3748" y="348"/>
                </a:lnTo>
                <a:lnTo>
                  <a:pt x="3748" y="350"/>
                </a:lnTo>
                <a:lnTo>
                  <a:pt x="3748" y="361"/>
                </a:lnTo>
                <a:lnTo>
                  <a:pt x="3749" y="362"/>
                </a:lnTo>
                <a:lnTo>
                  <a:pt x="3749" y="369"/>
                </a:lnTo>
                <a:lnTo>
                  <a:pt x="3749" y="368"/>
                </a:lnTo>
                <a:lnTo>
                  <a:pt x="3749" y="369"/>
                </a:lnTo>
                <a:lnTo>
                  <a:pt x="3749" y="375"/>
                </a:lnTo>
                <a:lnTo>
                  <a:pt x="3749" y="376"/>
                </a:lnTo>
                <a:lnTo>
                  <a:pt x="3750" y="381"/>
                </a:lnTo>
                <a:lnTo>
                  <a:pt x="3750" y="382"/>
                </a:lnTo>
                <a:lnTo>
                  <a:pt x="3751" y="388"/>
                </a:lnTo>
                <a:lnTo>
                  <a:pt x="3751" y="388"/>
                </a:lnTo>
                <a:lnTo>
                  <a:pt x="3751" y="392"/>
                </a:lnTo>
                <a:lnTo>
                  <a:pt x="3751" y="392"/>
                </a:lnTo>
                <a:lnTo>
                  <a:pt x="3751" y="393"/>
                </a:lnTo>
                <a:lnTo>
                  <a:pt x="3751" y="392"/>
                </a:lnTo>
                <a:lnTo>
                  <a:pt x="3752" y="396"/>
                </a:lnTo>
                <a:lnTo>
                  <a:pt x="3752" y="397"/>
                </a:lnTo>
                <a:lnTo>
                  <a:pt x="3752" y="403"/>
                </a:lnTo>
                <a:lnTo>
                  <a:pt x="3752" y="402"/>
                </a:lnTo>
                <a:lnTo>
                  <a:pt x="3753" y="404"/>
                </a:lnTo>
                <a:lnTo>
                  <a:pt x="3753" y="385"/>
                </a:lnTo>
                <a:lnTo>
                  <a:pt x="3753" y="377"/>
                </a:lnTo>
                <a:lnTo>
                  <a:pt x="3753" y="219"/>
                </a:lnTo>
                <a:lnTo>
                  <a:pt x="3754" y="206"/>
                </a:lnTo>
                <a:lnTo>
                  <a:pt x="3754" y="127"/>
                </a:lnTo>
                <a:lnTo>
                  <a:pt x="3754" y="127"/>
                </a:lnTo>
                <a:lnTo>
                  <a:pt x="3754" y="128"/>
                </a:lnTo>
                <a:lnTo>
                  <a:pt x="3755" y="209"/>
                </a:lnTo>
                <a:lnTo>
                  <a:pt x="3755" y="217"/>
                </a:lnTo>
                <a:lnTo>
                  <a:pt x="3755" y="276"/>
                </a:lnTo>
                <a:lnTo>
                  <a:pt x="3755" y="280"/>
                </a:lnTo>
                <a:lnTo>
                  <a:pt x="3756" y="303"/>
                </a:lnTo>
                <a:lnTo>
                  <a:pt x="3756" y="303"/>
                </a:lnTo>
                <a:lnTo>
                  <a:pt x="3756" y="318"/>
                </a:lnTo>
                <a:lnTo>
                  <a:pt x="3756" y="317"/>
                </a:lnTo>
                <a:lnTo>
                  <a:pt x="3757" y="318"/>
                </a:lnTo>
                <a:lnTo>
                  <a:pt x="3757" y="323"/>
                </a:lnTo>
                <a:lnTo>
                  <a:pt x="3757" y="323"/>
                </a:lnTo>
                <a:lnTo>
                  <a:pt x="3757" y="323"/>
                </a:lnTo>
                <a:lnTo>
                  <a:pt x="3757" y="305"/>
                </a:lnTo>
                <a:lnTo>
                  <a:pt x="3758" y="302"/>
                </a:lnTo>
                <a:lnTo>
                  <a:pt x="3758" y="290"/>
                </a:lnTo>
                <a:lnTo>
                  <a:pt x="3758" y="290"/>
                </a:lnTo>
                <a:lnTo>
                  <a:pt x="3758" y="290"/>
                </a:lnTo>
                <a:lnTo>
                  <a:pt x="3758" y="305"/>
                </a:lnTo>
                <a:lnTo>
                  <a:pt x="3759" y="306"/>
                </a:lnTo>
                <a:lnTo>
                  <a:pt x="3759" y="330"/>
                </a:lnTo>
                <a:lnTo>
                  <a:pt x="3759" y="332"/>
                </a:lnTo>
                <a:lnTo>
                  <a:pt x="3760" y="349"/>
                </a:lnTo>
                <a:lnTo>
                  <a:pt x="3760" y="349"/>
                </a:lnTo>
                <a:lnTo>
                  <a:pt x="3760" y="360"/>
                </a:lnTo>
                <a:lnTo>
                  <a:pt x="3760" y="360"/>
                </a:lnTo>
                <a:lnTo>
                  <a:pt x="3760" y="362"/>
                </a:lnTo>
                <a:lnTo>
                  <a:pt x="3761" y="369"/>
                </a:lnTo>
                <a:lnTo>
                  <a:pt x="3761" y="370"/>
                </a:lnTo>
                <a:lnTo>
                  <a:pt x="3761" y="376"/>
                </a:lnTo>
                <a:lnTo>
                  <a:pt x="3761" y="375"/>
                </a:lnTo>
                <a:lnTo>
                  <a:pt x="3762" y="376"/>
                </a:lnTo>
                <a:lnTo>
                  <a:pt x="3762" y="382"/>
                </a:lnTo>
                <a:lnTo>
                  <a:pt x="3762" y="383"/>
                </a:lnTo>
                <a:lnTo>
                  <a:pt x="3762" y="388"/>
                </a:lnTo>
                <a:lnTo>
                  <a:pt x="3763" y="388"/>
                </a:lnTo>
                <a:lnTo>
                  <a:pt x="3763" y="387"/>
                </a:lnTo>
                <a:lnTo>
                  <a:pt x="3763" y="391"/>
                </a:lnTo>
                <a:lnTo>
                  <a:pt x="3763" y="392"/>
                </a:lnTo>
                <a:lnTo>
                  <a:pt x="3764" y="397"/>
                </a:lnTo>
                <a:lnTo>
                  <a:pt x="3764" y="398"/>
                </a:lnTo>
                <a:lnTo>
                  <a:pt x="3764" y="397"/>
                </a:lnTo>
                <a:lnTo>
                  <a:pt x="3764" y="402"/>
                </a:lnTo>
                <a:lnTo>
                  <a:pt x="3764" y="404"/>
                </a:lnTo>
                <a:lnTo>
                  <a:pt x="3765" y="376"/>
                </a:lnTo>
                <a:lnTo>
                  <a:pt x="3765" y="366"/>
                </a:lnTo>
                <a:lnTo>
                  <a:pt x="3765" y="207"/>
                </a:lnTo>
                <a:lnTo>
                  <a:pt x="3766" y="195"/>
                </a:lnTo>
                <a:lnTo>
                  <a:pt x="3766" y="134"/>
                </a:lnTo>
                <a:lnTo>
                  <a:pt x="3766" y="139"/>
                </a:lnTo>
                <a:lnTo>
                  <a:pt x="3766" y="144"/>
                </a:lnTo>
                <a:lnTo>
                  <a:pt x="3766" y="235"/>
                </a:lnTo>
                <a:lnTo>
                  <a:pt x="3767" y="243"/>
                </a:lnTo>
                <a:lnTo>
                  <a:pt x="3767" y="301"/>
                </a:lnTo>
                <a:lnTo>
                  <a:pt x="3767" y="304"/>
                </a:lnTo>
                <a:lnTo>
                  <a:pt x="3768" y="328"/>
                </a:lnTo>
                <a:lnTo>
                  <a:pt x="3768" y="329"/>
                </a:lnTo>
                <a:lnTo>
                  <a:pt x="3768" y="340"/>
                </a:lnTo>
                <a:lnTo>
                  <a:pt x="3768" y="340"/>
                </a:lnTo>
                <a:lnTo>
                  <a:pt x="3769" y="326"/>
                </a:lnTo>
                <a:lnTo>
                  <a:pt x="3769" y="323"/>
                </a:lnTo>
                <a:lnTo>
                  <a:pt x="3769" y="293"/>
                </a:lnTo>
                <a:lnTo>
                  <a:pt x="3770" y="291"/>
                </a:lnTo>
                <a:lnTo>
                  <a:pt x="3770" y="285"/>
                </a:lnTo>
                <a:lnTo>
                  <a:pt x="3770" y="288"/>
                </a:lnTo>
                <a:lnTo>
                  <a:pt x="3770" y="290"/>
                </a:lnTo>
                <a:lnTo>
                  <a:pt x="3770" y="318"/>
                </a:lnTo>
                <a:lnTo>
                  <a:pt x="3771" y="319"/>
                </a:lnTo>
                <a:lnTo>
                  <a:pt x="3771" y="341"/>
                </a:lnTo>
                <a:lnTo>
                  <a:pt x="3771" y="344"/>
                </a:lnTo>
                <a:lnTo>
                  <a:pt x="3771" y="356"/>
                </a:lnTo>
                <a:lnTo>
                  <a:pt x="3772" y="357"/>
                </a:lnTo>
                <a:lnTo>
                  <a:pt x="3772" y="366"/>
                </a:lnTo>
                <a:lnTo>
                  <a:pt x="3772" y="366"/>
                </a:lnTo>
                <a:lnTo>
                  <a:pt x="3772" y="366"/>
                </a:lnTo>
                <a:lnTo>
                  <a:pt x="3773" y="373"/>
                </a:lnTo>
                <a:lnTo>
                  <a:pt x="3773" y="374"/>
                </a:lnTo>
                <a:lnTo>
                  <a:pt x="3773" y="380"/>
                </a:lnTo>
                <a:lnTo>
                  <a:pt x="3773" y="381"/>
                </a:lnTo>
                <a:lnTo>
                  <a:pt x="3774" y="386"/>
                </a:lnTo>
                <a:lnTo>
                  <a:pt x="3774" y="386"/>
                </a:lnTo>
                <a:lnTo>
                  <a:pt x="3774" y="390"/>
                </a:lnTo>
                <a:lnTo>
                  <a:pt x="3775" y="390"/>
                </a:lnTo>
                <a:lnTo>
                  <a:pt x="3775" y="396"/>
                </a:lnTo>
                <a:lnTo>
                  <a:pt x="3775" y="396"/>
                </a:lnTo>
                <a:lnTo>
                  <a:pt x="3775" y="402"/>
                </a:lnTo>
                <a:lnTo>
                  <a:pt x="3775" y="401"/>
                </a:lnTo>
                <a:lnTo>
                  <a:pt x="3775" y="401"/>
                </a:lnTo>
                <a:lnTo>
                  <a:pt x="3776" y="326"/>
                </a:lnTo>
                <a:lnTo>
                  <a:pt x="3776" y="310"/>
                </a:lnTo>
                <a:lnTo>
                  <a:pt x="3777" y="150"/>
                </a:lnTo>
                <a:lnTo>
                  <a:pt x="3777" y="142"/>
                </a:lnTo>
                <a:lnTo>
                  <a:pt x="3777" y="122"/>
                </a:lnTo>
                <a:lnTo>
                  <a:pt x="3777" y="155"/>
                </a:lnTo>
                <a:lnTo>
                  <a:pt x="3777" y="163"/>
                </a:lnTo>
                <a:lnTo>
                  <a:pt x="3778" y="255"/>
                </a:lnTo>
                <a:lnTo>
                  <a:pt x="3778" y="261"/>
                </a:lnTo>
                <a:lnTo>
                  <a:pt x="3778" y="301"/>
                </a:lnTo>
                <a:lnTo>
                  <a:pt x="3778" y="303"/>
                </a:lnTo>
                <a:lnTo>
                  <a:pt x="3779" y="317"/>
                </a:lnTo>
                <a:lnTo>
                  <a:pt x="3779" y="317"/>
                </a:lnTo>
                <a:lnTo>
                  <a:pt x="3779" y="329"/>
                </a:lnTo>
                <a:lnTo>
                  <a:pt x="3779" y="329"/>
                </a:lnTo>
                <a:lnTo>
                  <a:pt x="3780" y="329"/>
                </a:lnTo>
                <a:lnTo>
                  <a:pt x="3780" y="319"/>
                </a:lnTo>
                <a:lnTo>
                  <a:pt x="3780" y="317"/>
                </a:lnTo>
                <a:lnTo>
                  <a:pt x="3781" y="296"/>
                </a:lnTo>
                <a:lnTo>
                  <a:pt x="3781" y="294"/>
                </a:lnTo>
                <a:lnTo>
                  <a:pt x="3781" y="292"/>
                </a:lnTo>
                <a:lnTo>
                  <a:pt x="3781" y="297"/>
                </a:lnTo>
                <a:lnTo>
                  <a:pt x="3781" y="300"/>
                </a:lnTo>
                <a:lnTo>
                  <a:pt x="3782" y="324"/>
                </a:lnTo>
                <a:lnTo>
                  <a:pt x="3782" y="328"/>
                </a:lnTo>
                <a:lnTo>
                  <a:pt x="3782" y="347"/>
                </a:lnTo>
                <a:lnTo>
                  <a:pt x="3782" y="349"/>
                </a:lnTo>
                <a:lnTo>
                  <a:pt x="3783" y="363"/>
                </a:lnTo>
                <a:lnTo>
                  <a:pt x="3783" y="363"/>
                </a:lnTo>
                <a:lnTo>
                  <a:pt x="3783" y="372"/>
                </a:lnTo>
                <a:lnTo>
                  <a:pt x="3784" y="371"/>
                </a:lnTo>
                <a:lnTo>
                  <a:pt x="3784" y="378"/>
                </a:lnTo>
                <a:lnTo>
                  <a:pt x="3784" y="378"/>
                </a:lnTo>
                <a:lnTo>
                  <a:pt x="3784" y="385"/>
                </a:lnTo>
                <a:lnTo>
                  <a:pt x="3785" y="386"/>
                </a:lnTo>
                <a:lnTo>
                  <a:pt x="3785" y="392"/>
                </a:lnTo>
                <a:lnTo>
                  <a:pt x="3785" y="393"/>
                </a:lnTo>
                <a:lnTo>
                  <a:pt x="3786" y="396"/>
                </a:lnTo>
                <a:lnTo>
                  <a:pt x="3786" y="395"/>
                </a:lnTo>
                <a:lnTo>
                  <a:pt x="3786" y="396"/>
                </a:lnTo>
                <a:lnTo>
                  <a:pt x="3786" y="401"/>
                </a:lnTo>
                <a:lnTo>
                  <a:pt x="3786" y="400"/>
                </a:lnTo>
                <a:lnTo>
                  <a:pt x="3786" y="401"/>
                </a:lnTo>
                <a:lnTo>
                  <a:pt x="3787" y="408"/>
                </a:lnTo>
                <a:lnTo>
                  <a:pt x="3787" y="408"/>
                </a:lnTo>
                <a:lnTo>
                  <a:pt x="3787" y="411"/>
                </a:lnTo>
                <a:lnTo>
                  <a:pt x="3787" y="397"/>
                </a:lnTo>
                <a:lnTo>
                  <a:pt x="3788" y="389"/>
                </a:lnTo>
                <a:lnTo>
                  <a:pt x="3788" y="229"/>
                </a:lnTo>
                <a:lnTo>
                  <a:pt x="3788" y="214"/>
                </a:lnTo>
                <a:lnTo>
                  <a:pt x="3788" y="121"/>
                </a:lnTo>
                <a:lnTo>
                  <a:pt x="3789" y="122"/>
                </a:lnTo>
                <a:lnTo>
                  <a:pt x="3789" y="208"/>
                </a:lnTo>
                <a:lnTo>
                  <a:pt x="3789" y="217"/>
                </a:lnTo>
                <a:lnTo>
                  <a:pt x="3790" y="285"/>
                </a:lnTo>
                <a:lnTo>
                  <a:pt x="3790" y="287"/>
                </a:lnTo>
                <a:lnTo>
                  <a:pt x="3790" y="308"/>
                </a:lnTo>
                <a:lnTo>
                  <a:pt x="3790" y="307"/>
                </a:lnTo>
                <a:lnTo>
                  <a:pt x="3790" y="310"/>
                </a:lnTo>
                <a:lnTo>
                  <a:pt x="3791" y="324"/>
                </a:lnTo>
                <a:lnTo>
                  <a:pt x="3791" y="324"/>
                </a:lnTo>
                <a:lnTo>
                  <a:pt x="3791" y="328"/>
                </a:lnTo>
                <a:lnTo>
                  <a:pt x="3791" y="326"/>
                </a:lnTo>
                <a:lnTo>
                  <a:pt x="3792" y="326"/>
                </a:lnTo>
                <a:lnTo>
                  <a:pt x="3792" y="309"/>
                </a:lnTo>
                <a:lnTo>
                  <a:pt x="3792" y="307"/>
                </a:lnTo>
                <a:lnTo>
                  <a:pt x="3792" y="295"/>
                </a:lnTo>
                <a:lnTo>
                  <a:pt x="3792" y="295"/>
                </a:lnTo>
                <a:lnTo>
                  <a:pt x="3793" y="294"/>
                </a:lnTo>
                <a:lnTo>
                  <a:pt x="3793" y="311"/>
                </a:lnTo>
                <a:lnTo>
                  <a:pt x="3793" y="312"/>
                </a:lnTo>
                <a:lnTo>
                  <a:pt x="3794" y="338"/>
                </a:lnTo>
                <a:lnTo>
                  <a:pt x="3794" y="340"/>
                </a:lnTo>
                <a:lnTo>
                  <a:pt x="3794" y="357"/>
                </a:lnTo>
                <a:lnTo>
                  <a:pt x="3794" y="358"/>
                </a:lnTo>
                <a:lnTo>
                  <a:pt x="3795" y="368"/>
                </a:lnTo>
                <a:lnTo>
                  <a:pt x="3795" y="369"/>
                </a:lnTo>
                <a:lnTo>
                  <a:pt x="3795" y="376"/>
                </a:lnTo>
                <a:lnTo>
                  <a:pt x="3795" y="376"/>
                </a:lnTo>
                <a:lnTo>
                  <a:pt x="3795" y="377"/>
                </a:lnTo>
                <a:lnTo>
                  <a:pt x="3796" y="384"/>
                </a:lnTo>
                <a:lnTo>
                  <a:pt x="3796" y="384"/>
                </a:lnTo>
                <a:lnTo>
                  <a:pt x="3796" y="390"/>
                </a:lnTo>
                <a:lnTo>
                  <a:pt x="3797" y="390"/>
                </a:lnTo>
                <a:lnTo>
                  <a:pt x="3797" y="395"/>
                </a:lnTo>
                <a:lnTo>
                  <a:pt x="3797" y="395"/>
                </a:lnTo>
                <a:lnTo>
                  <a:pt x="3797" y="395"/>
                </a:lnTo>
                <a:lnTo>
                  <a:pt x="3797" y="399"/>
                </a:lnTo>
                <a:lnTo>
                  <a:pt x="3798" y="399"/>
                </a:lnTo>
                <a:lnTo>
                  <a:pt x="3798" y="404"/>
                </a:lnTo>
                <a:lnTo>
                  <a:pt x="3798" y="404"/>
                </a:lnTo>
                <a:lnTo>
                  <a:pt x="3798" y="405"/>
                </a:lnTo>
                <a:lnTo>
                  <a:pt x="3799" y="412"/>
                </a:lnTo>
                <a:lnTo>
                  <a:pt x="3799" y="413"/>
                </a:lnTo>
                <a:lnTo>
                  <a:pt x="3799" y="414"/>
                </a:lnTo>
                <a:lnTo>
                  <a:pt x="3799" y="385"/>
                </a:lnTo>
                <a:lnTo>
                  <a:pt x="3799" y="375"/>
                </a:lnTo>
                <a:lnTo>
                  <a:pt x="3800" y="206"/>
                </a:lnTo>
                <a:lnTo>
                  <a:pt x="3800" y="192"/>
                </a:lnTo>
                <a:lnTo>
                  <a:pt x="3800" y="125"/>
                </a:lnTo>
                <a:lnTo>
                  <a:pt x="3800" y="130"/>
                </a:lnTo>
                <a:lnTo>
                  <a:pt x="3801" y="134"/>
                </a:lnTo>
                <a:lnTo>
                  <a:pt x="3801" y="230"/>
                </a:lnTo>
                <a:lnTo>
                  <a:pt x="3801" y="238"/>
                </a:lnTo>
                <a:lnTo>
                  <a:pt x="3801" y="295"/>
                </a:lnTo>
                <a:lnTo>
                  <a:pt x="3801" y="300"/>
                </a:lnTo>
                <a:lnTo>
                  <a:pt x="3802" y="321"/>
                </a:lnTo>
                <a:lnTo>
                  <a:pt x="3802" y="322"/>
                </a:lnTo>
                <a:lnTo>
                  <a:pt x="3803" y="333"/>
                </a:lnTo>
                <a:lnTo>
                  <a:pt x="3803" y="333"/>
                </a:lnTo>
                <a:lnTo>
                  <a:pt x="3803" y="335"/>
                </a:lnTo>
                <a:lnTo>
                  <a:pt x="3803" y="329"/>
                </a:lnTo>
                <a:lnTo>
                  <a:pt x="3803" y="328"/>
                </a:lnTo>
                <a:lnTo>
                  <a:pt x="3804" y="307"/>
                </a:lnTo>
                <a:lnTo>
                  <a:pt x="3804" y="304"/>
                </a:lnTo>
                <a:lnTo>
                  <a:pt x="3804" y="296"/>
                </a:lnTo>
                <a:lnTo>
                  <a:pt x="3804" y="297"/>
                </a:lnTo>
                <a:lnTo>
                  <a:pt x="3804" y="298"/>
                </a:lnTo>
                <a:lnTo>
                  <a:pt x="3805" y="320"/>
                </a:lnTo>
                <a:lnTo>
                  <a:pt x="3805" y="323"/>
                </a:lnTo>
                <a:lnTo>
                  <a:pt x="3805" y="345"/>
                </a:lnTo>
                <a:lnTo>
                  <a:pt x="3806" y="349"/>
                </a:lnTo>
                <a:lnTo>
                  <a:pt x="3806" y="364"/>
                </a:lnTo>
                <a:lnTo>
                  <a:pt x="3806" y="364"/>
                </a:lnTo>
                <a:lnTo>
                  <a:pt x="3807" y="374"/>
                </a:lnTo>
                <a:lnTo>
                  <a:pt x="3807" y="375"/>
                </a:lnTo>
                <a:lnTo>
                  <a:pt x="3807" y="381"/>
                </a:lnTo>
                <a:lnTo>
                  <a:pt x="3807" y="382"/>
                </a:lnTo>
                <a:lnTo>
                  <a:pt x="3807" y="381"/>
                </a:lnTo>
                <a:lnTo>
                  <a:pt x="3808" y="389"/>
                </a:lnTo>
                <a:lnTo>
                  <a:pt x="3808" y="389"/>
                </a:lnTo>
                <a:lnTo>
                  <a:pt x="3808" y="395"/>
                </a:lnTo>
                <a:lnTo>
                  <a:pt x="3808" y="395"/>
                </a:lnTo>
                <a:lnTo>
                  <a:pt x="3808" y="395"/>
                </a:lnTo>
                <a:lnTo>
                  <a:pt x="3809" y="398"/>
                </a:lnTo>
                <a:lnTo>
                  <a:pt x="3809" y="398"/>
                </a:lnTo>
                <a:lnTo>
                  <a:pt x="3809" y="399"/>
                </a:lnTo>
                <a:lnTo>
                  <a:pt x="3809" y="398"/>
                </a:lnTo>
                <a:lnTo>
                  <a:pt x="3809" y="402"/>
                </a:lnTo>
                <a:lnTo>
                  <a:pt x="3809" y="402"/>
                </a:lnTo>
                <a:lnTo>
                  <a:pt x="3810" y="402"/>
                </a:lnTo>
                <a:lnTo>
                  <a:pt x="3810" y="408"/>
                </a:lnTo>
                <a:lnTo>
                  <a:pt x="3810" y="409"/>
                </a:lnTo>
                <a:lnTo>
                  <a:pt x="3810" y="415"/>
                </a:lnTo>
                <a:lnTo>
                  <a:pt x="3810" y="415"/>
                </a:lnTo>
                <a:lnTo>
                  <a:pt x="3811" y="415"/>
                </a:lnTo>
                <a:lnTo>
                  <a:pt x="3811" y="343"/>
                </a:lnTo>
                <a:lnTo>
                  <a:pt x="3811" y="328"/>
                </a:lnTo>
                <a:lnTo>
                  <a:pt x="3812" y="166"/>
                </a:lnTo>
                <a:lnTo>
                  <a:pt x="3812" y="155"/>
                </a:lnTo>
                <a:lnTo>
                  <a:pt x="3812" y="131"/>
                </a:lnTo>
                <a:lnTo>
                  <a:pt x="3812" y="161"/>
                </a:lnTo>
                <a:lnTo>
                  <a:pt x="3812" y="170"/>
                </a:lnTo>
                <a:lnTo>
                  <a:pt x="3813" y="260"/>
                </a:lnTo>
                <a:lnTo>
                  <a:pt x="3813" y="267"/>
                </a:lnTo>
                <a:lnTo>
                  <a:pt x="3813" y="317"/>
                </a:lnTo>
                <a:lnTo>
                  <a:pt x="3814" y="319"/>
                </a:lnTo>
                <a:lnTo>
                  <a:pt x="3814" y="334"/>
                </a:lnTo>
                <a:lnTo>
                  <a:pt x="3814" y="336"/>
                </a:lnTo>
                <a:lnTo>
                  <a:pt x="3814" y="344"/>
                </a:lnTo>
                <a:lnTo>
                  <a:pt x="3814" y="343"/>
                </a:lnTo>
                <a:lnTo>
                  <a:pt x="3815" y="343"/>
                </a:lnTo>
                <a:lnTo>
                  <a:pt x="3815" y="328"/>
                </a:lnTo>
                <a:lnTo>
                  <a:pt x="3815" y="325"/>
                </a:lnTo>
                <a:lnTo>
                  <a:pt x="3816" y="303"/>
                </a:lnTo>
                <a:lnTo>
                  <a:pt x="3816" y="302"/>
                </a:lnTo>
                <a:lnTo>
                  <a:pt x="3816" y="299"/>
                </a:lnTo>
                <a:lnTo>
                  <a:pt x="3816" y="306"/>
                </a:lnTo>
                <a:lnTo>
                  <a:pt x="3816" y="308"/>
                </a:lnTo>
                <a:lnTo>
                  <a:pt x="3817" y="335"/>
                </a:lnTo>
                <a:lnTo>
                  <a:pt x="3817" y="336"/>
                </a:lnTo>
                <a:lnTo>
                  <a:pt x="3817" y="358"/>
                </a:lnTo>
                <a:lnTo>
                  <a:pt x="3818" y="360"/>
                </a:lnTo>
                <a:lnTo>
                  <a:pt x="3818" y="371"/>
                </a:lnTo>
                <a:lnTo>
                  <a:pt x="3818" y="373"/>
                </a:lnTo>
                <a:lnTo>
                  <a:pt x="3818" y="381"/>
                </a:lnTo>
                <a:lnTo>
                  <a:pt x="3819" y="381"/>
                </a:lnTo>
                <a:lnTo>
                  <a:pt x="3819" y="381"/>
                </a:lnTo>
                <a:lnTo>
                  <a:pt x="3819" y="386"/>
                </a:lnTo>
                <a:lnTo>
                  <a:pt x="3819" y="387"/>
                </a:lnTo>
                <a:lnTo>
                  <a:pt x="3820" y="393"/>
                </a:lnTo>
                <a:lnTo>
                  <a:pt x="3820" y="393"/>
                </a:lnTo>
                <a:lnTo>
                  <a:pt x="3820" y="397"/>
                </a:lnTo>
                <a:lnTo>
                  <a:pt x="3820" y="397"/>
                </a:lnTo>
                <a:lnTo>
                  <a:pt x="3821" y="401"/>
                </a:lnTo>
                <a:lnTo>
                  <a:pt x="3821" y="400"/>
                </a:lnTo>
                <a:lnTo>
                  <a:pt x="3821" y="400"/>
                </a:lnTo>
                <a:lnTo>
                  <a:pt x="3821" y="404"/>
                </a:lnTo>
                <a:lnTo>
                  <a:pt x="3821" y="404"/>
                </a:lnTo>
                <a:lnTo>
                  <a:pt x="3821" y="405"/>
                </a:lnTo>
                <a:lnTo>
                  <a:pt x="3821" y="405"/>
                </a:lnTo>
                <a:lnTo>
                  <a:pt x="3822" y="411"/>
                </a:lnTo>
                <a:lnTo>
                  <a:pt x="3822" y="413"/>
                </a:lnTo>
                <a:lnTo>
                  <a:pt x="3822" y="415"/>
                </a:lnTo>
                <a:lnTo>
                  <a:pt x="3822" y="407"/>
                </a:lnTo>
                <a:lnTo>
                  <a:pt x="3823" y="404"/>
                </a:lnTo>
                <a:lnTo>
                  <a:pt x="3823" y="259"/>
                </a:lnTo>
                <a:lnTo>
                  <a:pt x="3823" y="244"/>
                </a:lnTo>
                <a:lnTo>
                  <a:pt x="3823" y="137"/>
                </a:lnTo>
                <a:lnTo>
                  <a:pt x="3824" y="136"/>
                </a:lnTo>
                <a:lnTo>
                  <a:pt x="3824" y="224"/>
                </a:lnTo>
                <a:lnTo>
                  <a:pt x="3824" y="234"/>
                </a:lnTo>
                <a:lnTo>
                  <a:pt x="3825" y="307"/>
                </a:lnTo>
                <a:lnTo>
                  <a:pt x="3825" y="312"/>
                </a:lnTo>
                <a:lnTo>
                  <a:pt x="3825" y="342"/>
                </a:lnTo>
                <a:lnTo>
                  <a:pt x="3825" y="343"/>
                </a:lnTo>
                <a:lnTo>
                  <a:pt x="3826" y="355"/>
                </a:lnTo>
                <a:lnTo>
                  <a:pt x="3826" y="354"/>
                </a:lnTo>
                <a:lnTo>
                  <a:pt x="3826" y="355"/>
                </a:lnTo>
                <a:lnTo>
                  <a:pt x="3826" y="340"/>
                </a:lnTo>
                <a:lnTo>
                  <a:pt x="3827" y="339"/>
                </a:lnTo>
                <a:lnTo>
                  <a:pt x="3827" y="303"/>
                </a:lnTo>
                <a:lnTo>
                  <a:pt x="3827" y="300"/>
                </a:lnTo>
                <a:lnTo>
                  <a:pt x="3827" y="291"/>
                </a:lnTo>
                <a:lnTo>
                  <a:pt x="3827" y="292"/>
                </a:lnTo>
                <a:lnTo>
                  <a:pt x="3827" y="294"/>
                </a:lnTo>
                <a:lnTo>
                  <a:pt x="3828" y="323"/>
                </a:lnTo>
                <a:lnTo>
                  <a:pt x="3828" y="326"/>
                </a:lnTo>
                <a:lnTo>
                  <a:pt x="3829" y="352"/>
                </a:lnTo>
                <a:lnTo>
                  <a:pt x="3829" y="353"/>
                </a:lnTo>
                <a:lnTo>
                  <a:pt x="3829" y="368"/>
                </a:lnTo>
                <a:lnTo>
                  <a:pt x="3829" y="370"/>
                </a:lnTo>
                <a:lnTo>
                  <a:pt x="3830" y="377"/>
                </a:lnTo>
                <a:lnTo>
                  <a:pt x="3830" y="377"/>
                </a:lnTo>
                <a:lnTo>
                  <a:pt x="3830" y="378"/>
                </a:lnTo>
                <a:lnTo>
                  <a:pt x="3830" y="383"/>
                </a:lnTo>
                <a:lnTo>
                  <a:pt x="3830" y="382"/>
                </a:lnTo>
                <a:lnTo>
                  <a:pt x="3830" y="384"/>
                </a:lnTo>
                <a:lnTo>
                  <a:pt x="3831" y="384"/>
                </a:lnTo>
                <a:lnTo>
                  <a:pt x="3831" y="389"/>
                </a:lnTo>
                <a:lnTo>
                  <a:pt x="3831" y="389"/>
                </a:lnTo>
                <a:lnTo>
                  <a:pt x="3831" y="389"/>
                </a:lnTo>
                <a:lnTo>
                  <a:pt x="3831" y="394"/>
                </a:lnTo>
                <a:lnTo>
                  <a:pt x="3832" y="393"/>
                </a:lnTo>
                <a:lnTo>
                  <a:pt x="3832" y="397"/>
                </a:lnTo>
                <a:lnTo>
                  <a:pt x="3832" y="397"/>
                </a:lnTo>
                <a:lnTo>
                  <a:pt x="3832" y="402"/>
                </a:lnTo>
                <a:lnTo>
                  <a:pt x="3833" y="404"/>
                </a:lnTo>
                <a:lnTo>
                  <a:pt x="3833" y="411"/>
                </a:lnTo>
                <a:lnTo>
                  <a:pt x="3833" y="410"/>
                </a:lnTo>
                <a:lnTo>
                  <a:pt x="3833" y="411"/>
                </a:lnTo>
                <a:lnTo>
                  <a:pt x="3834" y="347"/>
                </a:lnTo>
                <a:lnTo>
                  <a:pt x="3834" y="330"/>
                </a:lnTo>
                <a:lnTo>
                  <a:pt x="3834" y="158"/>
                </a:lnTo>
                <a:lnTo>
                  <a:pt x="3834" y="148"/>
                </a:lnTo>
                <a:lnTo>
                  <a:pt x="3834" y="118"/>
                </a:lnTo>
                <a:lnTo>
                  <a:pt x="3835" y="149"/>
                </a:lnTo>
                <a:lnTo>
                  <a:pt x="3835" y="159"/>
                </a:lnTo>
                <a:lnTo>
                  <a:pt x="3835" y="261"/>
                </a:lnTo>
                <a:lnTo>
                  <a:pt x="3836" y="267"/>
                </a:lnTo>
                <a:lnTo>
                  <a:pt x="3836" y="309"/>
                </a:lnTo>
                <a:lnTo>
                  <a:pt x="3836" y="312"/>
                </a:lnTo>
                <a:lnTo>
                  <a:pt x="3836" y="327"/>
                </a:lnTo>
                <a:lnTo>
                  <a:pt x="3837" y="327"/>
                </a:lnTo>
                <a:lnTo>
                  <a:pt x="3837" y="335"/>
                </a:lnTo>
                <a:lnTo>
                  <a:pt x="3837" y="334"/>
                </a:lnTo>
                <a:lnTo>
                  <a:pt x="3838" y="320"/>
                </a:lnTo>
                <a:lnTo>
                  <a:pt x="3838" y="319"/>
                </a:lnTo>
                <a:lnTo>
                  <a:pt x="3838" y="295"/>
                </a:lnTo>
                <a:lnTo>
                  <a:pt x="3838" y="294"/>
                </a:lnTo>
                <a:lnTo>
                  <a:pt x="3839" y="292"/>
                </a:lnTo>
                <a:lnTo>
                  <a:pt x="3839" y="299"/>
                </a:lnTo>
                <a:lnTo>
                  <a:pt x="3839" y="300"/>
                </a:lnTo>
                <a:lnTo>
                  <a:pt x="3839" y="328"/>
                </a:lnTo>
                <a:lnTo>
                  <a:pt x="3840" y="330"/>
                </a:lnTo>
                <a:lnTo>
                  <a:pt x="3840" y="355"/>
                </a:lnTo>
                <a:lnTo>
                  <a:pt x="3840" y="356"/>
                </a:lnTo>
                <a:lnTo>
                  <a:pt x="3840" y="369"/>
                </a:lnTo>
                <a:lnTo>
                  <a:pt x="3841" y="369"/>
                </a:lnTo>
                <a:lnTo>
                  <a:pt x="3841" y="377"/>
                </a:lnTo>
                <a:lnTo>
                  <a:pt x="3841" y="377"/>
                </a:lnTo>
                <a:lnTo>
                  <a:pt x="3841" y="377"/>
                </a:lnTo>
                <a:lnTo>
                  <a:pt x="3842" y="383"/>
                </a:lnTo>
                <a:lnTo>
                  <a:pt x="3842" y="384"/>
                </a:lnTo>
                <a:lnTo>
                  <a:pt x="3842" y="389"/>
                </a:lnTo>
                <a:lnTo>
                  <a:pt x="3842" y="389"/>
                </a:lnTo>
                <a:lnTo>
                  <a:pt x="3843" y="393"/>
                </a:lnTo>
                <a:lnTo>
                  <a:pt x="3843" y="393"/>
                </a:lnTo>
                <a:lnTo>
                  <a:pt x="3843" y="394"/>
                </a:lnTo>
                <a:lnTo>
                  <a:pt x="3843" y="393"/>
                </a:lnTo>
                <a:lnTo>
                  <a:pt x="3843" y="395"/>
                </a:lnTo>
                <a:lnTo>
                  <a:pt x="3843" y="394"/>
                </a:lnTo>
                <a:lnTo>
                  <a:pt x="3844" y="395"/>
                </a:lnTo>
                <a:lnTo>
                  <a:pt x="3844" y="395"/>
                </a:lnTo>
                <a:lnTo>
                  <a:pt x="3844" y="400"/>
                </a:lnTo>
                <a:lnTo>
                  <a:pt x="3844" y="400"/>
                </a:lnTo>
                <a:lnTo>
                  <a:pt x="3844" y="410"/>
                </a:lnTo>
                <a:lnTo>
                  <a:pt x="3845" y="410"/>
                </a:lnTo>
                <a:lnTo>
                  <a:pt x="3845" y="413"/>
                </a:lnTo>
                <a:lnTo>
                  <a:pt x="3845" y="395"/>
                </a:lnTo>
                <a:lnTo>
                  <a:pt x="3845" y="388"/>
                </a:lnTo>
                <a:lnTo>
                  <a:pt x="3845" y="223"/>
                </a:lnTo>
                <a:lnTo>
                  <a:pt x="3846" y="208"/>
                </a:lnTo>
                <a:lnTo>
                  <a:pt x="3846" y="114"/>
                </a:lnTo>
                <a:lnTo>
                  <a:pt x="3846" y="117"/>
                </a:lnTo>
                <a:lnTo>
                  <a:pt x="3847" y="216"/>
                </a:lnTo>
                <a:lnTo>
                  <a:pt x="3847" y="225"/>
                </a:lnTo>
                <a:lnTo>
                  <a:pt x="3847" y="294"/>
                </a:lnTo>
                <a:lnTo>
                  <a:pt x="3847" y="297"/>
                </a:lnTo>
                <a:lnTo>
                  <a:pt x="3848" y="315"/>
                </a:lnTo>
                <a:lnTo>
                  <a:pt x="3848" y="315"/>
                </a:lnTo>
                <a:lnTo>
                  <a:pt x="3848" y="324"/>
                </a:lnTo>
                <a:lnTo>
                  <a:pt x="3849" y="324"/>
                </a:lnTo>
                <a:lnTo>
                  <a:pt x="3849" y="325"/>
                </a:lnTo>
                <a:lnTo>
                  <a:pt x="3849" y="320"/>
                </a:lnTo>
                <a:lnTo>
                  <a:pt x="3849" y="319"/>
                </a:lnTo>
                <a:lnTo>
                  <a:pt x="3849" y="297"/>
                </a:lnTo>
                <a:lnTo>
                  <a:pt x="3850" y="295"/>
                </a:lnTo>
                <a:lnTo>
                  <a:pt x="3850" y="286"/>
                </a:lnTo>
                <a:lnTo>
                  <a:pt x="3850" y="288"/>
                </a:lnTo>
                <a:lnTo>
                  <a:pt x="3850" y="290"/>
                </a:lnTo>
                <a:lnTo>
                  <a:pt x="3851" y="313"/>
                </a:lnTo>
                <a:lnTo>
                  <a:pt x="3851" y="315"/>
                </a:lnTo>
                <a:lnTo>
                  <a:pt x="3851" y="341"/>
                </a:lnTo>
                <a:lnTo>
                  <a:pt x="3851" y="343"/>
                </a:lnTo>
                <a:lnTo>
                  <a:pt x="3852" y="359"/>
                </a:lnTo>
                <a:lnTo>
                  <a:pt x="3852" y="360"/>
                </a:lnTo>
                <a:lnTo>
                  <a:pt x="3852" y="370"/>
                </a:lnTo>
                <a:lnTo>
                  <a:pt x="3853" y="370"/>
                </a:lnTo>
                <a:lnTo>
                  <a:pt x="3853" y="377"/>
                </a:lnTo>
                <a:lnTo>
                  <a:pt x="3853" y="378"/>
                </a:lnTo>
                <a:lnTo>
                  <a:pt x="3853" y="377"/>
                </a:lnTo>
                <a:lnTo>
                  <a:pt x="3853" y="381"/>
                </a:lnTo>
                <a:lnTo>
                  <a:pt x="3853" y="381"/>
                </a:lnTo>
                <a:lnTo>
                  <a:pt x="3854" y="385"/>
                </a:lnTo>
                <a:lnTo>
                  <a:pt x="3854" y="386"/>
                </a:lnTo>
                <a:lnTo>
                  <a:pt x="3854" y="385"/>
                </a:lnTo>
                <a:lnTo>
                  <a:pt x="3855" y="389"/>
                </a:lnTo>
                <a:lnTo>
                  <a:pt x="3855" y="389"/>
                </a:lnTo>
                <a:lnTo>
                  <a:pt x="3855" y="389"/>
                </a:lnTo>
                <a:lnTo>
                  <a:pt x="3855" y="389"/>
                </a:lnTo>
                <a:lnTo>
                  <a:pt x="3855" y="392"/>
                </a:lnTo>
                <a:lnTo>
                  <a:pt x="3855" y="392"/>
                </a:lnTo>
                <a:lnTo>
                  <a:pt x="3855" y="392"/>
                </a:lnTo>
                <a:lnTo>
                  <a:pt x="3856" y="401"/>
                </a:lnTo>
                <a:lnTo>
                  <a:pt x="3856" y="402"/>
                </a:lnTo>
                <a:lnTo>
                  <a:pt x="3856" y="409"/>
                </a:lnTo>
                <a:lnTo>
                  <a:pt x="3856" y="408"/>
                </a:lnTo>
                <a:lnTo>
                  <a:pt x="3856" y="409"/>
                </a:lnTo>
                <a:lnTo>
                  <a:pt x="3857" y="334"/>
                </a:lnTo>
                <a:lnTo>
                  <a:pt x="3857" y="319"/>
                </a:lnTo>
                <a:lnTo>
                  <a:pt x="3857" y="154"/>
                </a:lnTo>
                <a:lnTo>
                  <a:pt x="3858" y="144"/>
                </a:lnTo>
                <a:lnTo>
                  <a:pt x="3858" y="118"/>
                </a:lnTo>
                <a:lnTo>
                  <a:pt x="3858" y="155"/>
                </a:lnTo>
                <a:lnTo>
                  <a:pt x="3858" y="166"/>
                </a:lnTo>
                <a:lnTo>
                  <a:pt x="3858" y="272"/>
                </a:lnTo>
                <a:lnTo>
                  <a:pt x="3859" y="278"/>
                </a:lnTo>
                <a:lnTo>
                  <a:pt x="3859" y="316"/>
                </a:lnTo>
                <a:lnTo>
                  <a:pt x="3859" y="319"/>
                </a:lnTo>
                <a:lnTo>
                  <a:pt x="3860" y="328"/>
                </a:lnTo>
                <a:lnTo>
                  <a:pt x="3860" y="330"/>
                </a:lnTo>
                <a:lnTo>
                  <a:pt x="3860" y="334"/>
                </a:lnTo>
                <a:lnTo>
                  <a:pt x="3860" y="332"/>
                </a:lnTo>
                <a:lnTo>
                  <a:pt x="3860" y="332"/>
                </a:lnTo>
                <a:lnTo>
                  <a:pt x="3861" y="309"/>
                </a:lnTo>
                <a:lnTo>
                  <a:pt x="3861" y="305"/>
                </a:lnTo>
                <a:lnTo>
                  <a:pt x="3861" y="283"/>
                </a:lnTo>
                <a:lnTo>
                  <a:pt x="3862" y="283"/>
                </a:lnTo>
                <a:lnTo>
                  <a:pt x="3862" y="282"/>
                </a:lnTo>
                <a:lnTo>
                  <a:pt x="3862" y="299"/>
                </a:lnTo>
                <a:lnTo>
                  <a:pt x="3862" y="302"/>
                </a:lnTo>
                <a:lnTo>
                  <a:pt x="3862" y="333"/>
                </a:lnTo>
                <a:lnTo>
                  <a:pt x="3863" y="336"/>
                </a:lnTo>
                <a:lnTo>
                  <a:pt x="3863" y="355"/>
                </a:lnTo>
                <a:lnTo>
                  <a:pt x="3863" y="356"/>
                </a:lnTo>
                <a:lnTo>
                  <a:pt x="3864" y="364"/>
                </a:lnTo>
                <a:lnTo>
                  <a:pt x="3864" y="364"/>
                </a:lnTo>
                <a:lnTo>
                  <a:pt x="3864" y="368"/>
                </a:lnTo>
                <a:lnTo>
                  <a:pt x="3864" y="368"/>
                </a:lnTo>
                <a:lnTo>
                  <a:pt x="3864" y="369"/>
                </a:lnTo>
                <a:lnTo>
                  <a:pt x="3865" y="372"/>
                </a:lnTo>
                <a:lnTo>
                  <a:pt x="3865" y="372"/>
                </a:lnTo>
                <a:lnTo>
                  <a:pt x="3865" y="377"/>
                </a:lnTo>
                <a:lnTo>
                  <a:pt x="3865" y="377"/>
                </a:lnTo>
                <a:lnTo>
                  <a:pt x="3866" y="378"/>
                </a:lnTo>
                <a:lnTo>
                  <a:pt x="3866" y="381"/>
                </a:lnTo>
                <a:lnTo>
                  <a:pt x="3866" y="381"/>
                </a:lnTo>
                <a:lnTo>
                  <a:pt x="3866" y="387"/>
                </a:lnTo>
                <a:lnTo>
                  <a:pt x="3867" y="388"/>
                </a:lnTo>
                <a:lnTo>
                  <a:pt x="3867" y="395"/>
                </a:lnTo>
                <a:lnTo>
                  <a:pt x="3867" y="397"/>
                </a:lnTo>
                <a:lnTo>
                  <a:pt x="3867" y="401"/>
                </a:lnTo>
                <a:lnTo>
                  <a:pt x="3868" y="388"/>
                </a:lnTo>
                <a:lnTo>
                  <a:pt x="3868" y="381"/>
                </a:lnTo>
                <a:lnTo>
                  <a:pt x="3868" y="243"/>
                </a:lnTo>
                <a:lnTo>
                  <a:pt x="3868" y="228"/>
                </a:lnTo>
                <a:lnTo>
                  <a:pt x="3869" y="111"/>
                </a:lnTo>
                <a:lnTo>
                  <a:pt x="3869" y="111"/>
                </a:lnTo>
                <a:lnTo>
                  <a:pt x="3869" y="208"/>
                </a:lnTo>
                <a:lnTo>
                  <a:pt x="3870" y="217"/>
                </a:lnTo>
                <a:lnTo>
                  <a:pt x="3870" y="297"/>
                </a:lnTo>
                <a:lnTo>
                  <a:pt x="3870" y="301"/>
                </a:lnTo>
                <a:lnTo>
                  <a:pt x="3870" y="321"/>
                </a:lnTo>
                <a:lnTo>
                  <a:pt x="3871" y="322"/>
                </a:lnTo>
                <a:lnTo>
                  <a:pt x="3871" y="331"/>
                </a:lnTo>
                <a:lnTo>
                  <a:pt x="3871" y="332"/>
                </a:lnTo>
                <a:lnTo>
                  <a:pt x="3871" y="320"/>
                </a:lnTo>
                <a:lnTo>
                  <a:pt x="3872" y="319"/>
                </a:lnTo>
                <a:lnTo>
                  <a:pt x="3872" y="291"/>
                </a:lnTo>
                <a:lnTo>
                  <a:pt x="3872" y="289"/>
                </a:lnTo>
                <a:lnTo>
                  <a:pt x="3873" y="281"/>
                </a:lnTo>
                <a:lnTo>
                  <a:pt x="3873" y="285"/>
                </a:lnTo>
                <a:lnTo>
                  <a:pt x="3873" y="287"/>
                </a:lnTo>
                <a:lnTo>
                  <a:pt x="3873" y="318"/>
                </a:lnTo>
                <a:lnTo>
                  <a:pt x="3873" y="320"/>
                </a:lnTo>
                <a:lnTo>
                  <a:pt x="3874" y="345"/>
                </a:lnTo>
                <a:lnTo>
                  <a:pt x="3874" y="347"/>
                </a:lnTo>
                <a:lnTo>
                  <a:pt x="3874" y="362"/>
                </a:lnTo>
                <a:lnTo>
                  <a:pt x="3875" y="363"/>
                </a:lnTo>
                <a:lnTo>
                  <a:pt x="3875" y="371"/>
                </a:lnTo>
                <a:lnTo>
                  <a:pt x="3875" y="370"/>
                </a:lnTo>
                <a:lnTo>
                  <a:pt x="3875" y="371"/>
                </a:lnTo>
                <a:lnTo>
                  <a:pt x="3875" y="375"/>
                </a:lnTo>
                <a:lnTo>
                  <a:pt x="3876" y="375"/>
                </a:lnTo>
                <a:lnTo>
                  <a:pt x="3876" y="380"/>
                </a:lnTo>
                <a:lnTo>
                  <a:pt x="3876" y="379"/>
                </a:lnTo>
                <a:lnTo>
                  <a:pt x="3877" y="383"/>
                </a:lnTo>
                <a:lnTo>
                  <a:pt x="3877" y="382"/>
                </a:lnTo>
                <a:lnTo>
                  <a:pt x="3877" y="383"/>
                </a:lnTo>
                <a:lnTo>
                  <a:pt x="3877" y="387"/>
                </a:lnTo>
                <a:lnTo>
                  <a:pt x="3877" y="388"/>
                </a:lnTo>
                <a:lnTo>
                  <a:pt x="3878" y="395"/>
                </a:lnTo>
                <a:lnTo>
                  <a:pt x="3878" y="396"/>
                </a:lnTo>
                <a:lnTo>
                  <a:pt x="3878" y="405"/>
                </a:lnTo>
                <a:lnTo>
                  <a:pt x="3878" y="404"/>
                </a:lnTo>
                <a:lnTo>
                  <a:pt x="3879" y="405"/>
                </a:lnTo>
                <a:lnTo>
                  <a:pt x="3879" y="353"/>
                </a:lnTo>
                <a:lnTo>
                  <a:pt x="3879" y="339"/>
                </a:lnTo>
                <a:lnTo>
                  <a:pt x="3879" y="175"/>
                </a:lnTo>
                <a:lnTo>
                  <a:pt x="3879" y="161"/>
                </a:lnTo>
                <a:lnTo>
                  <a:pt x="3880" y="100"/>
                </a:lnTo>
                <a:lnTo>
                  <a:pt x="3880" y="111"/>
                </a:lnTo>
                <a:lnTo>
                  <a:pt x="3880" y="119"/>
                </a:lnTo>
                <a:lnTo>
                  <a:pt x="3881" y="232"/>
                </a:lnTo>
                <a:lnTo>
                  <a:pt x="3881" y="240"/>
                </a:lnTo>
                <a:lnTo>
                  <a:pt x="3881" y="300"/>
                </a:lnTo>
                <a:lnTo>
                  <a:pt x="3881" y="301"/>
                </a:lnTo>
                <a:lnTo>
                  <a:pt x="3882" y="311"/>
                </a:lnTo>
                <a:lnTo>
                  <a:pt x="3882" y="310"/>
                </a:lnTo>
                <a:lnTo>
                  <a:pt x="3882" y="311"/>
                </a:lnTo>
                <a:lnTo>
                  <a:pt x="3882" y="319"/>
                </a:lnTo>
                <a:lnTo>
                  <a:pt x="3882" y="318"/>
                </a:lnTo>
                <a:lnTo>
                  <a:pt x="3882" y="319"/>
                </a:lnTo>
                <a:lnTo>
                  <a:pt x="3883" y="306"/>
                </a:lnTo>
                <a:lnTo>
                  <a:pt x="3883" y="305"/>
                </a:lnTo>
                <a:lnTo>
                  <a:pt x="3883" y="286"/>
                </a:lnTo>
                <a:lnTo>
                  <a:pt x="3884" y="285"/>
                </a:lnTo>
                <a:lnTo>
                  <a:pt x="3884" y="282"/>
                </a:lnTo>
                <a:lnTo>
                  <a:pt x="3884" y="289"/>
                </a:lnTo>
                <a:lnTo>
                  <a:pt x="3884" y="291"/>
                </a:lnTo>
                <a:lnTo>
                  <a:pt x="3884" y="320"/>
                </a:lnTo>
                <a:lnTo>
                  <a:pt x="3885" y="322"/>
                </a:lnTo>
                <a:lnTo>
                  <a:pt x="3885" y="345"/>
                </a:lnTo>
                <a:lnTo>
                  <a:pt x="3885" y="347"/>
                </a:lnTo>
                <a:lnTo>
                  <a:pt x="3886" y="356"/>
                </a:lnTo>
                <a:lnTo>
                  <a:pt x="3886" y="356"/>
                </a:lnTo>
                <a:lnTo>
                  <a:pt x="3886" y="365"/>
                </a:lnTo>
                <a:lnTo>
                  <a:pt x="3886" y="367"/>
                </a:lnTo>
                <a:lnTo>
                  <a:pt x="3887" y="375"/>
                </a:lnTo>
                <a:lnTo>
                  <a:pt x="3887" y="376"/>
                </a:lnTo>
                <a:lnTo>
                  <a:pt x="3887" y="380"/>
                </a:lnTo>
                <a:lnTo>
                  <a:pt x="3887" y="379"/>
                </a:lnTo>
                <a:lnTo>
                  <a:pt x="3888" y="381"/>
                </a:lnTo>
                <a:lnTo>
                  <a:pt x="3888" y="386"/>
                </a:lnTo>
                <a:lnTo>
                  <a:pt x="3888" y="386"/>
                </a:lnTo>
                <a:lnTo>
                  <a:pt x="3888" y="387"/>
                </a:lnTo>
                <a:lnTo>
                  <a:pt x="3888" y="386"/>
                </a:lnTo>
                <a:lnTo>
                  <a:pt x="3888" y="394"/>
                </a:lnTo>
                <a:lnTo>
                  <a:pt x="3889" y="395"/>
                </a:lnTo>
                <a:lnTo>
                  <a:pt x="3889" y="399"/>
                </a:lnTo>
                <a:lnTo>
                  <a:pt x="3889" y="398"/>
                </a:lnTo>
                <a:lnTo>
                  <a:pt x="3890" y="401"/>
                </a:lnTo>
                <a:lnTo>
                  <a:pt x="3890" y="394"/>
                </a:lnTo>
                <a:lnTo>
                  <a:pt x="3890" y="389"/>
                </a:lnTo>
                <a:lnTo>
                  <a:pt x="3890" y="238"/>
                </a:lnTo>
                <a:lnTo>
                  <a:pt x="3890" y="222"/>
                </a:lnTo>
                <a:lnTo>
                  <a:pt x="3891" y="110"/>
                </a:lnTo>
                <a:lnTo>
                  <a:pt x="3891" y="108"/>
                </a:lnTo>
                <a:lnTo>
                  <a:pt x="3891" y="199"/>
                </a:lnTo>
                <a:lnTo>
                  <a:pt x="3892" y="209"/>
                </a:lnTo>
                <a:lnTo>
                  <a:pt x="3892" y="294"/>
                </a:lnTo>
                <a:lnTo>
                  <a:pt x="3892" y="297"/>
                </a:lnTo>
                <a:lnTo>
                  <a:pt x="3892" y="319"/>
                </a:lnTo>
                <a:lnTo>
                  <a:pt x="3893" y="319"/>
                </a:lnTo>
                <a:lnTo>
                  <a:pt x="3893" y="330"/>
                </a:lnTo>
                <a:lnTo>
                  <a:pt x="3893" y="330"/>
                </a:lnTo>
                <a:lnTo>
                  <a:pt x="3893" y="332"/>
                </a:lnTo>
                <a:lnTo>
                  <a:pt x="3894" y="326"/>
                </a:lnTo>
                <a:lnTo>
                  <a:pt x="3894" y="325"/>
                </a:lnTo>
                <a:lnTo>
                  <a:pt x="3894" y="304"/>
                </a:lnTo>
                <a:lnTo>
                  <a:pt x="3894" y="301"/>
                </a:lnTo>
                <a:lnTo>
                  <a:pt x="3895" y="290"/>
                </a:lnTo>
                <a:lnTo>
                  <a:pt x="3895" y="291"/>
                </a:lnTo>
                <a:lnTo>
                  <a:pt x="3895" y="292"/>
                </a:lnTo>
                <a:lnTo>
                  <a:pt x="3895" y="318"/>
                </a:lnTo>
                <a:lnTo>
                  <a:pt x="3895" y="322"/>
                </a:lnTo>
                <a:lnTo>
                  <a:pt x="3896" y="349"/>
                </a:lnTo>
                <a:lnTo>
                  <a:pt x="3896" y="351"/>
                </a:lnTo>
                <a:lnTo>
                  <a:pt x="3896" y="367"/>
                </a:lnTo>
                <a:lnTo>
                  <a:pt x="3897" y="368"/>
                </a:lnTo>
                <a:lnTo>
                  <a:pt x="3897" y="376"/>
                </a:lnTo>
                <a:lnTo>
                  <a:pt x="3897" y="377"/>
                </a:lnTo>
                <a:lnTo>
                  <a:pt x="3897" y="383"/>
                </a:lnTo>
                <a:lnTo>
                  <a:pt x="3898" y="382"/>
                </a:lnTo>
                <a:lnTo>
                  <a:pt x="3898" y="387"/>
                </a:lnTo>
                <a:lnTo>
                  <a:pt x="3898" y="386"/>
                </a:lnTo>
                <a:lnTo>
                  <a:pt x="3899" y="389"/>
                </a:lnTo>
                <a:lnTo>
                  <a:pt x="3899" y="388"/>
                </a:lnTo>
                <a:lnTo>
                  <a:pt x="3899" y="389"/>
                </a:lnTo>
                <a:lnTo>
                  <a:pt x="3899" y="388"/>
                </a:lnTo>
                <a:lnTo>
                  <a:pt x="3899" y="392"/>
                </a:lnTo>
                <a:lnTo>
                  <a:pt x="3899" y="392"/>
                </a:lnTo>
                <a:lnTo>
                  <a:pt x="3899" y="393"/>
                </a:lnTo>
                <a:lnTo>
                  <a:pt x="3900" y="400"/>
                </a:lnTo>
                <a:lnTo>
                  <a:pt x="3900" y="402"/>
                </a:lnTo>
                <a:lnTo>
                  <a:pt x="3900" y="407"/>
                </a:lnTo>
                <a:lnTo>
                  <a:pt x="3900" y="406"/>
                </a:lnTo>
                <a:lnTo>
                  <a:pt x="3901" y="403"/>
                </a:lnTo>
                <a:lnTo>
                  <a:pt x="3901" y="288"/>
                </a:lnTo>
                <a:lnTo>
                  <a:pt x="3901" y="271"/>
                </a:lnTo>
                <a:lnTo>
                  <a:pt x="3901" y="135"/>
                </a:lnTo>
                <a:lnTo>
                  <a:pt x="3902" y="130"/>
                </a:lnTo>
                <a:lnTo>
                  <a:pt x="3902" y="127"/>
                </a:lnTo>
                <a:lnTo>
                  <a:pt x="3902" y="204"/>
                </a:lnTo>
                <a:lnTo>
                  <a:pt x="3902" y="214"/>
                </a:lnTo>
                <a:lnTo>
                  <a:pt x="3903" y="300"/>
                </a:lnTo>
                <a:lnTo>
                  <a:pt x="3903" y="306"/>
                </a:lnTo>
                <a:lnTo>
                  <a:pt x="3903" y="334"/>
                </a:lnTo>
                <a:lnTo>
                  <a:pt x="3903" y="336"/>
                </a:lnTo>
                <a:lnTo>
                  <a:pt x="3904" y="347"/>
                </a:lnTo>
                <a:lnTo>
                  <a:pt x="3904" y="347"/>
                </a:lnTo>
                <a:lnTo>
                  <a:pt x="3904" y="347"/>
                </a:lnTo>
                <a:lnTo>
                  <a:pt x="3904" y="334"/>
                </a:lnTo>
                <a:lnTo>
                  <a:pt x="3905" y="332"/>
                </a:lnTo>
                <a:lnTo>
                  <a:pt x="3905" y="302"/>
                </a:lnTo>
                <a:lnTo>
                  <a:pt x="3905" y="298"/>
                </a:lnTo>
                <a:lnTo>
                  <a:pt x="3905" y="289"/>
                </a:lnTo>
                <a:lnTo>
                  <a:pt x="3905" y="291"/>
                </a:lnTo>
                <a:lnTo>
                  <a:pt x="3905" y="292"/>
                </a:lnTo>
                <a:lnTo>
                  <a:pt x="3906" y="325"/>
                </a:lnTo>
                <a:lnTo>
                  <a:pt x="3906" y="328"/>
                </a:lnTo>
                <a:lnTo>
                  <a:pt x="3907" y="359"/>
                </a:lnTo>
                <a:lnTo>
                  <a:pt x="3907" y="361"/>
                </a:lnTo>
                <a:lnTo>
                  <a:pt x="3907" y="375"/>
                </a:lnTo>
                <a:lnTo>
                  <a:pt x="3907" y="377"/>
                </a:lnTo>
                <a:lnTo>
                  <a:pt x="3908" y="384"/>
                </a:lnTo>
                <a:lnTo>
                  <a:pt x="3908" y="383"/>
                </a:lnTo>
                <a:lnTo>
                  <a:pt x="3908" y="384"/>
                </a:lnTo>
                <a:lnTo>
                  <a:pt x="3908" y="387"/>
                </a:lnTo>
                <a:lnTo>
                  <a:pt x="3908" y="387"/>
                </a:lnTo>
                <a:lnTo>
                  <a:pt x="3908" y="387"/>
                </a:lnTo>
                <a:lnTo>
                  <a:pt x="3909" y="391"/>
                </a:lnTo>
                <a:lnTo>
                  <a:pt x="3909" y="391"/>
                </a:lnTo>
                <a:lnTo>
                  <a:pt x="3909" y="394"/>
                </a:lnTo>
                <a:lnTo>
                  <a:pt x="3910" y="393"/>
                </a:lnTo>
                <a:lnTo>
                  <a:pt x="3910" y="401"/>
                </a:lnTo>
                <a:lnTo>
                  <a:pt x="3910" y="402"/>
                </a:lnTo>
                <a:lnTo>
                  <a:pt x="3910" y="411"/>
                </a:lnTo>
                <a:lnTo>
                  <a:pt x="3911" y="412"/>
                </a:lnTo>
                <a:lnTo>
                  <a:pt x="3911" y="384"/>
                </a:lnTo>
                <a:lnTo>
                  <a:pt x="3911" y="372"/>
                </a:lnTo>
                <a:lnTo>
                  <a:pt x="3912" y="204"/>
                </a:lnTo>
                <a:lnTo>
                  <a:pt x="3912" y="189"/>
                </a:lnTo>
                <a:lnTo>
                  <a:pt x="3912" y="118"/>
                </a:lnTo>
                <a:lnTo>
                  <a:pt x="3912" y="126"/>
                </a:lnTo>
                <a:lnTo>
                  <a:pt x="3912" y="131"/>
                </a:lnTo>
                <a:lnTo>
                  <a:pt x="3913" y="248"/>
                </a:lnTo>
                <a:lnTo>
                  <a:pt x="3913" y="257"/>
                </a:lnTo>
                <a:lnTo>
                  <a:pt x="3913" y="318"/>
                </a:lnTo>
                <a:lnTo>
                  <a:pt x="3914" y="320"/>
                </a:lnTo>
                <a:lnTo>
                  <a:pt x="3914" y="332"/>
                </a:lnTo>
                <a:lnTo>
                  <a:pt x="3914" y="333"/>
                </a:lnTo>
                <a:lnTo>
                  <a:pt x="3914" y="340"/>
                </a:lnTo>
                <a:lnTo>
                  <a:pt x="3914" y="340"/>
                </a:lnTo>
                <a:lnTo>
                  <a:pt x="3915" y="339"/>
                </a:lnTo>
                <a:lnTo>
                  <a:pt x="3915" y="339"/>
                </a:lnTo>
                <a:lnTo>
                  <a:pt x="3915" y="324"/>
                </a:lnTo>
                <a:lnTo>
                  <a:pt x="3915" y="322"/>
                </a:lnTo>
                <a:lnTo>
                  <a:pt x="3916" y="300"/>
                </a:lnTo>
                <a:lnTo>
                  <a:pt x="3916" y="300"/>
                </a:lnTo>
                <a:lnTo>
                  <a:pt x="3916" y="297"/>
                </a:lnTo>
                <a:lnTo>
                  <a:pt x="3916" y="307"/>
                </a:lnTo>
                <a:lnTo>
                  <a:pt x="3916" y="310"/>
                </a:lnTo>
                <a:lnTo>
                  <a:pt x="3917" y="339"/>
                </a:lnTo>
                <a:lnTo>
                  <a:pt x="3917" y="342"/>
                </a:lnTo>
                <a:lnTo>
                  <a:pt x="3917" y="366"/>
                </a:lnTo>
                <a:lnTo>
                  <a:pt x="3918" y="368"/>
                </a:lnTo>
                <a:lnTo>
                  <a:pt x="3918" y="382"/>
                </a:lnTo>
                <a:lnTo>
                  <a:pt x="3918" y="382"/>
                </a:lnTo>
                <a:lnTo>
                  <a:pt x="3918" y="390"/>
                </a:lnTo>
                <a:lnTo>
                  <a:pt x="3918" y="389"/>
                </a:lnTo>
                <a:lnTo>
                  <a:pt x="3919" y="390"/>
                </a:lnTo>
                <a:lnTo>
                  <a:pt x="3919" y="394"/>
                </a:lnTo>
                <a:lnTo>
                  <a:pt x="3919" y="394"/>
                </a:lnTo>
                <a:lnTo>
                  <a:pt x="3919" y="395"/>
                </a:lnTo>
                <a:lnTo>
                  <a:pt x="3920" y="398"/>
                </a:lnTo>
                <a:lnTo>
                  <a:pt x="3920" y="397"/>
                </a:lnTo>
                <a:lnTo>
                  <a:pt x="3920" y="399"/>
                </a:lnTo>
                <a:lnTo>
                  <a:pt x="3920" y="399"/>
                </a:lnTo>
                <a:lnTo>
                  <a:pt x="3920" y="400"/>
                </a:lnTo>
                <a:lnTo>
                  <a:pt x="3920" y="399"/>
                </a:lnTo>
                <a:lnTo>
                  <a:pt x="3921" y="404"/>
                </a:lnTo>
                <a:lnTo>
                  <a:pt x="3921" y="405"/>
                </a:lnTo>
                <a:lnTo>
                  <a:pt x="3921" y="416"/>
                </a:lnTo>
                <a:lnTo>
                  <a:pt x="3921" y="417"/>
                </a:lnTo>
                <a:lnTo>
                  <a:pt x="3921" y="421"/>
                </a:lnTo>
                <a:lnTo>
                  <a:pt x="3922" y="408"/>
                </a:lnTo>
                <a:lnTo>
                  <a:pt x="3922" y="402"/>
                </a:lnTo>
                <a:lnTo>
                  <a:pt x="3922" y="244"/>
                </a:lnTo>
                <a:lnTo>
                  <a:pt x="3923" y="227"/>
                </a:lnTo>
                <a:lnTo>
                  <a:pt x="3923" y="124"/>
                </a:lnTo>
                <a:lnTo>
                  <a:pt x="3923" y="123"/>
                </a:lnTo>
                <a:lnTo>
                  <a:pt x="3923" y="219"/>
                </a:lnTo>
                <a:lnTo>
                  <a:pt x="3924" y="230"/>
                </a:lnTo>
                <a:lnTo>
                  <a:pt x="3924" y="312"/>
                </a:lnTo>
                <a:lnTo>
                  <a:pt x="3924" y="316"/>
                </a:lnTo>
                <a:lnTo>
                  <a:pt x="3925" y="336"/>
                </a:lnTo>
                <a:lnTo>
                  <a:pt x="3925" y="337"/>
                </a:lnTo>
                <a:lnTo>
                  <a:pt x="3925" y="345"/>
                </a:lnTo>
                <a:lnTo>
                  <a:pt x="3925" y="345"/>
                </a:lnTo>
                <a:lnTo>
                  <a:pt x="3925" y="345"/>
                </a:lnTo>
                <a:lnTo>
                  <a:pt x="3926" y="334"/>
                </a:lnTo>
                <a:lnTo>
                  <a:pt x="3926" y="332"/>
                </a:lnTo>
                <a:lnTo>
                  <a:pt x="3926" y="308"/>
                </a:lnTo>
                <a:lnTo>
                  <a:pt x="3927" y="306"/>
                </a:lnTo>
                <a:lnTo>
                  <a:pt x="3927" y="300"/>
                </a:lnTo>
                <a:lnTo>
                  <a:pt x="3927" y="305"/>
                </a:lnTo>
                <a:lnTo>
                  <a:pt x="3927" y="308"/>
                </a:lnTo>
                <a:lnTo>
                  <a:pt x="3927" y="338"/>
                </a:lnTo>
                <a:lnTo>
                  <a:pt x="3928" y="341"/>
                </a:lnTo>
                <a:lnTo>
                  <a:pt x="3928" y="368"/>
                </a:lnTo>
                <a:lnTo>
                  <a:pt x="3928" y="369"/>
                </a:lnTo>
                <a:lnTo>
                  <a:pt x="3929" y="383"/>
                </a:lnTo>
                <a:lnTo>
                  <a:pt x="3929" y="383"/>
                </a:lnTo>
                <a:lnTo>
                  <a:pt x="3929" y="385"/>
                </a:lnTo>
                <a:lnTo>
                  <a:pt x="3929" y="392"/>
                </a:lnTo>
                <a:lnTo>
                  <a:pt x="3929" y="392"/>
                </a:lnTo>
                <a:lnTo>
                  <a:pt x="3930" y="397"/>
                </a:lnTo>
                <a:lnTo>
                  <a:pt x="3930" y="396"/>
                </a:lnTo>
                <a:lnTo>
                  <a:pt x="3930" y="400"/>
                </a:lnTo>
                <a:lnTo>
                  <a:pt x="3930" y="399"/>
                </a:lnTo>
                <a:lnTo>
                  <a:pt x="3931" y="400"/>
                </a:lnTo>
                <a:lnTo>
                  <a:pt x="3931" y="403"/>
                </a:lnTo>
                <a:lnTo>
                  <a:pt x="3931" y="403"/>
                </a:lnTo>
                <a:lnTo>
                  <a:pt x="3931" y="404"/>
                </a:lnTo>
                <a:lnTo>
                  <a:pt x="3931" y="403"/>
                </a:lnTo>
                <a:lnTo>
                  <a:pt x="3931" y="406"/>
                </a:lnTo>
                <a:lnTo>
                  <a:pt x="3931" y="406"/>
                </a:lnTo>
                <a:lnTo>
                  <a:pt x="3932" y="414"/>
                </a:lnTo>
                <a:lnTo>
                  <a:pt x="3932" y="414"/>
                </a:lnTo>
                <a:lnTo>
                  <a:pt x="3932" y="415"/>
                </a:lnTo>
                <a:lnTo>
                  <a:pt x="3933" y="427"/>
                </a:lnTo>
                <a:lnTo>
                  <a:pt x="3933" y="428"/>
                </a:lnTo>
                <a:lnTo>
                  <a:pt x="3933" y="377"/>
                </a:lnTo>
                <a:lnTo>
                  <a:pt x="3933" y="364"/>
                </a:lnTo>
                <a:lnTo>
                  <a:pt x="3934" y="193"/>
                </a:lnTo>
                <a:lnTo>
                  <a:pt x="3934" y="182"/>
                </a:lnTo>
                <a:lnTo>
                  <a:pt x="3934" y="134"/>
                </a:lnTo>
                <a:lnTo>
                  <a:pt x="3934" y="145"/>
                </a:lnTo>
                <a:lnTo>
                  <a:pt x="3934" y="153"/>
                </a:lnTo>
                <a:lnTo>
                  <a:pt x="3935" y="272"/>
                </a:lnTo>
                <a:lnTo>
                  <a:pt x="3935" y="280"/>
                </a:lnTo>
                <a:lnTo>
                  <a:pt x="3935" y="338"/>
                </a:lnTo>
                <a:lnTo>
                  <a:pt x="3936" y="340"/>
                </a:lnTo>
                <a:lnTo>
                  <a:pt x="3936" y="355"/>
                </a:lnTo>
                <a:lnTo>
                  <a:pt x="3936" y="357"/>
                </a:lnTo>
                <a:lnTo>
                  <a:pt x="3936" y="359"/>
                </a:lnTo>
                <a:lnTo>
                  <a:pt x="3936" y="356"/>
                </a:lnTo>
                <a:lnTo>
                  <a:pt x="3937" y="355"/>
                </a:lnTo>
                <a:lnTo>
                  <a:pt x="3937" y="333"/>
                </a:lnTo>
                <a:lnTo>
                  <a:pt x="3937" y="331"/>
                </a:lnTo>
                <a:lnTo>
                  <a:pt x="3938" y="309"/>
                </a:lnTo>
                <a:lnTo>
                  <a:pt x="3938" y="309"/>
                </a:lnTo>
                <a:lnTo>
                  <a:pt x="3938" y="326"/>
                </a:lnTo>
                <a:lnTo>
                  <a:pt x="3938" y="328"/>
                </a:lnTo>
                <a:lnTo>
                  <a:pt x="3939" y="359"/>
                </a:lnTo>
                <a:lnTo>
                  <a:pt x="3939" y="361"/>
                </a:lnTo>
                <a:lnTo>
                  <a:pt x="3939" y="384"/>
                </a:lnTo>
                <a:lnTo>
                  <a:pt x="3940" y="386"/>
                </a:lnTo>
                <a:lnTo>
                  <a:pt x="3940" y="397"/>
                </a:lnTo>
                <a:lnTo>
                  <a:pt x="3940" y="398"/>
                </a:lnTo>
                <a:lnTo>
                  <a:pt x="3940" y="404"/>
                </a:lnTo>
                <a:lnTo>
                  <a:pt x="3941" y="404"/>
                </a:lnTo>
                <a:lnTo>
                  <a:pt x="3941" y="404"/>
                </a:lnTo>
                <a:lnTo>
                  <a:pt x="3941" y="407"/>
                </a:lnTo>
                <a:lnTo>
                  <a:pt x="3941" y="407"/>
                </a:lnTo>
                <a:lnTo>
                  <a:pt x="3941" y="407"/>
                </a:lnTo>
                <a:lnTo>
                  <a:pt x="3942" y="410"/>
                </a:lnTo>
                <a:lnTo>
                  <a:pt x="3942" y="409"/>
                </a:lnTo>
                <a:lnTo>
                  <a:pt x="3942" y="409"/>
                </a:lnTo>
                <a:lnTo>
                  <a:pt x="3942" y="412"/>
                </a:lnTo>
                <a:lnTo>
                  <a:pt x="3942" y="412"/>
                </a:lnTo>
                <a:lnTo>
                  <a:pt x="3943" y="415"/>
                </a:lnTo>
                <a:lnTo>
                  <a:pt x="3943" y="415"/>
                </a:lnTo>
                <a:lnTo>
                  <a:pt x="3943" y="425"/>
                </a:lnTo>
                <a:lnTo>
                  <a:pt x="3944" y="426"/>
                </a:lnTo>
                <a:lnTo>
                  <a:pt x="3944" y="436"/>
                </a:lnTo>
                <a:lnTo>
                  <a:pt x="3944" y="434"/>
                </a:lnTo>
                <a:lnTo>
                  <a:pt x="3944" y="434"/>
                </a:lnTo>
                <a:lnTo>
                  <a:pt x="3944" y="338"/>
                </a:lnTo>
                <a:lnTo>
                  <a:pt x="3945" y="321"/>
                </a:lnTo>
                <a:lnTo>
                  <a:pt x="3945" y="171"/>
                </a:lnTo>
                <a:lnTo>
                  <a:pt x="3945" y="163"/>
                </a:lnTo>
                <a:lnTo>
                  <a:pt x="3945" y="149"/>
                </a:lnTo>
                <a:lnTo>
                  <a:pt x="3945" y="204"/>
                </a:lnTo>
                <a:lnTo>
                  <a:pt x="3946" y="216"/>
                </a:lnTo>
                <a:lnTo>
                  <a:pt x="3946" y="317"/>
                </a:lnTo>
                <a:lnTo>
                  <a:pt x="3946" y="323"/>
                </a:lnTo>
                <a:lnTo>
                  <a:pt x="3947" y="363"/>
                </a:lnTo>
                <a:lnTo>
                  <a:pt x="3947" y="365"/>
                </a:lnTo>
                <a:lnTo>
                  <a:pt x="3947" y="377"/>
                </a:lnTo>
                <a:lnTo>
                  <a:pt x="3947" y="377"/>
                </a:lnTo>
                <a:lnTo>
                  <a:pt x="3947" y="377"/>
                </a:lnTo>
                <a:lnTo>
                  <a:pt x="3948" y="359"/>
                </a:lnTo>
                <a:lnTo>
                  <a:pt x="3948" y="357"/>
                </a:lnTo>
                <a:lnTo>
                  <a:pt x="3948" y="317"/>
                </a:lnTo>
                <a:lnTo>
                  <a:pt x="3949" y="314"/>
                </a:lnTo>
                <a:lnTo>
                  <a:pt x="3949" y="301"/>
                </a:lnTo>
                <a:lnTo>
                  <a:pt x="3949" y="302"/>
                </a:lnTo>
                <a:lnTo>
                  <a:pt x="3949" y="304"/>
                </a:lnTo>
                <a:lnTo>
                  <a:pt x="3949" y="338"/>
                </a:lnTo>
                <a:lnTo>
                  <a:pt x="3950" y="341"/>
                </a:lnTo>
                <a:lnTo>
                  <a:pt x="3950" y="374"/>
                </a:lnTo>
                <a:lnTo>
                  <a:pt x="3950" y="375"/>
                </a:lnTo>
                <a:lnTo>
                  <a:pt x="3951" y="395"/>
                </a:lnTo>
                <a:lnTo>
                  <a:pt x="3951" y="396"/>
                </a:lnTo>
                <a:lnTo>
                  <a:pt x="3951" y="402"/>
                </a:lnTo>
                <a:lnTo>
                  <a:pt x="3951" y="402"/>
                </a:lnTo>
                <a:lnTo>
                  <a:pt x="3951" y="402"/>
                </a:lnTo>
                <a:lnTo>
                  <a:pt x="3952" y="405"/>
                </a:lnTo>
                <a:lnTo>
                  <a:pt x="3952" y="405"/>
                </a:lnTo>
                <a:lnTo>
                  <a:pt x="3952" y="404"/>
                </a:lnTo>
                <a:lnTo>
                  <a:pt x="3952" y="407"/>
                </a:lnTo>
                <a:lnTo>
                  <a:pt x="3953" y="407"/>
                </a:lnTo>
                <a:lnTo>
                  <a:pt x="3953" y="409"/>
                </a:lnTo>
                <a:lnTo>
                  <a:pt x="3953" y="409"/>
                </a:lnTo>
                <a:lnTo>
                  <a:pt x="3953" y="409"/>
                </a:lnTo>
                <a:lnTo>
                  <a:pt x="3953" y="409"/>
                </a:lnTo>
                <a:lnTo>
                  <a:pt x="3953" y="413"/>
                </a:lnTo>
                <a:lnTo>
                  <a:pt x="3954" y="414"/>
                </a:lnTo>
                <a:lnTo>
                  <a:pt x="3954" y="423"/>
                </a:lnTo>
                <a:lnTo>
                  <a:pt x="3954" y="424"/>
                </a:lnTo>
                <a:lnTo>
                  <a:pt x="3955" y="430"/>
                </a:lnTo>
                <a:lnTo>
                  <a:pt x="3955" y="430"/>
                </a:lnTo>
                <a:lnTo>
                  <a:pt x="3955" y="429"/>
                </a:lnTo>
                <a:lnTo>
                  <a:pt x="3955" y="333"/>
                </a:lnTo>
                <a:lnTo>
                  <a:pt x="3955" y="317"/>
                </a:lnTo>
                <a:lnTo>
                  <a:pt x="3956" y="169"/>
                </a:lnTo>
                <a:lnTo>
                  <a:pt x="3956" y="161"/>
                </a:lnTo>
                <a:lnTo>
                  <a:pt x="3956" y="147"/>
                </a:lnTo>
                <a:lnTo>
                  <a:pt x="3956" y="198"/>
                </a:lnTo>
                <a:lnTo>
                  <a:pt x="3957" y="210"/>
                </a:lnTo>
                <a:lnTo>
                  <a:pt x="3957" y="312"/>
                </a:lnTo>
                <a:lnTo>
                  <a:pt x="3957" y="319"/>
                </a:lnTo>
                <a:lnTo>
                  <a:pt x="3957" y="354"/>
                </a:lnTo>
                <a:lnTo>
                  <a:pt x="3957" y="356"/>
                </a:lnTo>
                <a:lnTo>
                  <a:pt x="3958" y="366"/>
                </a:lnTo>
                <a:lnTo>
                  <a:pt x="3958" y="366"/>
                </a:lnTo>
                <a:lnTo>
                  <a:pt x="3958" y="366"/>
                </a:lnTo>
                <a:lnTo>
                  <a:pt x="3958" y="350"/>
                </a:lnTo>
                <a:lnTo>
                  <a:pt x="3959" y="347"/>
                </a:lnTo>
                <a:lnTo>
                  <a:pt x="3959" y="313"/>
                </a:lnTo>
                <a:lnTo>
                  <a:pt x="3959" y="311"/>
                </a:lnTo>
                <a:lnTo>
                  <a:pt x="3960" y="302"/>
                </a:lnTo>
                <a:lnTo>
                  <a:pt x="3960" y="306"/>
                </a:lnTo>
                <a:lnTo>
                  <a:pt x="3960" y="309"/>
                </a:lnTo>
                <a:lnTo>
                  <a:pt x="3960" y="339"/>
                </a:lnTo>
                <a:lnTo>
                  <a:pt x="3960" y="343"/>
                </a:lnTo>
                <a:lnTo>
                  <a:pt x="3961" y="372"/>
                </a:lnTo>
                <a:lnTo>
                  <a:pt x="3961" y="375"/>
                </a:lnTo>
                <a:lnTo>
                  <a:pt x="3961" y="391"/>
                </a:lnTo>
                <a:lnTo>
                  <a:pt x="3962" y="393"/>
                </a:lnTo>
                <a:lnTo>
                  <a:pt x="3962" y="400"/>
                </a:lnTo>
                <a:lnTo>
                  <a:pt x="3962" y="401"/>
                </a:lnTo>
                <a:lnTo>
                  <a:pt x="3962" y="401"/>
                </a:lnTo>
                <a:lnTo>
                  <a:pt x="3962" y="403"/>
                </a:lnTo>
                <a:lnTo>
                  <a:pt x="3963" y="403"/>
                </a:lnTo>
                <a:lnTo>
                  <a:pt x="3963" y="405"/>
                </a:lnTo>
                <a:lnTo>
                  <a:pt x="3963" y="405"/>
                </a:lnTo>
                <a:lnTo>
                  <a:pt x="3963" y="405"/>
                </a:lnTo>
                <a:lnTo>
                  <a:pt x="3963" y="405"/>
                </a:lnTo>
                <a:lnTo>
                  <a:pt x="3963" y="407"/>
                </a:lnTo>
                <a:lnTo>
                  <a:pt x="3964" y="406"/>
                </a:lnTo>
                <a:lnTo>
                  <a:pt x="3964" y="406"/>
                </a:lnTo>
                <a:lnTo>
                  <a:pt x="3964" y="406"/>
                </a:lnTo>
                <a:lnTo>
                  <a:pt x="3964" y="409"/>
                </a:lnTo>
                <a:lnTo>
                  <a:pt x="3964" y="411"/>
                </a:lnTo>
                <a:lnTo>
                  <a:pt x="3965" y="420"/>
                </a:lnTo>
                <a:lnTo>
                  <a:pt x="3965" y="421"/>
                </a:lnTo>
                <a:lnTo>
                  <a:pt x="3965" y="426"/>
                </a:lnTo>
                <a:lnTo>
                  <a:pt x="3965" y="424"/>
                </a:lnTo>
                <a:lnTo>
                  <a:pt x="3966" y="420"/>
                </a:lnTo>
                <a:lnTo>
                  <a:pt x="3966" y="303"/>
                </a:lnTo>
                <a:lnTo>
                  <a:pt x="3966" y="287"/>
                </a:lnTo>
                <a:lnTo>
                  <a:pt x="3966" y="144"/>
                </a:lnTo>
                <a:lnTo>
                  <a:pt x="3967" y="138"/>
                </a:lnTo>
                <a:lnTo>
                  <a:pt x="3967" y="133"/>
                </a:lnTo>
                <a:lnTo>
                  <a:pt x="3967" y="207"/>
                </a:lnTo>
                <a:lnTo>
                  <a:pt x="3967" y="219"/>
                </a:lnTo>
                <a:lnTo>
                  <a:pt x="3968" y="308"/>
                </a:lnTo>
                <a:lnTo>
                  <a:pt x="3968" y="313"/>
                </a:lnTo>
                <a:lnTo>
                  <a:pt x="3968" y="336"/>
                </a:lnTo>
                <a:lnTo>
                  <a:pt x="3968" y="338"/>
                </a:lnTo>
                <a:lnTo>
                  <a:pt x="3969" y="345"/>
                </a:lnTo>
                <a:lnTo>
                  <a:pt x="3969" y="345"/>
                </a:lnTo>
                <a:lnTo>
                  <a:pt x="3969" y="346"/>
                </a:lnTo>
                <a:lnTo>
                  <a:pt x="3969" y="332"/>
                </a:lnTo>
                <a:lnTo>
                  <a:pt x="3970" y="331"/>
                </a:lnTo>
                <a:lnTo>
                  <a:pt x="3970" y="304"/>
                </a:lnTo>
                <a:lnTo>
                  <a:pt x="3970" y="302"/>
                </a:lnTo>
                <a:lnTo>
                  <a:pt x="3970" y="294"/>
                </a:lnTo>
                <a:lnTo>
                  <a:pt x="3970" y="299"/>
                </a:lnTo>
                <a:lnTo>
                  <a:pt x="3971" y="300"/>
                </a:lnTo>
                <a:lnTo>
                  <a:pt x="3971" y="331"/>
                </a:lnTo>
                <a:lnTo>
                  <a:pt x="3971" y="335"/>
                </a:lnTo>
                <a:lnTo>
                  <a:pt x="3971" y="363"/>
                </a:lnTo>
                <a:lnTo>
                  <a:pt x="3972" y="365"/>
                </a:lnTo>
                <a:lnTo>
                  <a:pt x="3972" y="379"/>
                </a:lnTo>
                <a:lnTo>
                  <a:pt x="3972" y="380"/>
                </a:lnTo>
                <a:lnTo>
                  <a:pt x="3973" y="387"/>
                </a:lnTo>
                <a:lnTo>
                  <a:pt x="3973" y="387"/>
                </a:lnTo>
                <a:lnTo>
                  <a:pt x="3973" y="387"/>
                </a:lnTo>
                <a:lnTo>
                  <a:pt x="3973" y="389"/>
                </a:lnTo>
                <a:lnTo>
                  <a:pt x="3973" y="389"/>
                </a:lnTo>
                <a:lnTo>
                  <a:pt x="3973" y="390"/>
                </a:lnTo>
                <a:lnTo>
                  <a:pt x="3973" y="389"/>
                </a:lnTo>
                <a:lnTo>
                  <a:pt x="3974" y="391"/>
                </a:lnTo>
                <a:lnTo>
                  <a:pt x="3974" y="390"/>
                </a:lnTo>
                <a:lnTo>
                  <a:pt x="3974" y="390"/>
                </a:lnTo>
                <a:lnTo>
                  <a:pt x="3974" y="392"/>
                </a:lnTo>
                <a:lnTo>
                  <a:pt x="3974" y="390"/>
                </a:lnTo>
                <a:lnTo>
                  <a:pt x="3975" y="390"/>
                </a:lnTo>
                <a:lnTo>
                  <a:pt x="3975" y="395"/>
                </a:lnTo>
                <a:lnTo>
                  <a:pt x="3975" y="395"/>
                </a:lnTo>
                <a:lnTo>
                  <a:pt x="3975" y="406"/>
                </a:lnTo>
                <a:lnTo>
                  <a:pt x="3976" y="408"/>
                </a:lnTo>
                <a:lnTo>
                  <a:pt x="3976" y="414"/>
                </a:lnTo>
                <a:lnTo>
                  <a:pt x="3976" y="412"/>
                </a:lnTo>
                <a:lnTo>
                  <a:pt x="3976" y="409"/>
                </a:lnTo>
                <a:lnTo>
                  <a:pt x="3977" y="292"/>
                </a:lnTo>
                <a:lnTo>
                  <a:pt x="3977" y="277"/>
                </a:lnTo>
                <a:lnTo>
                  <a:pt x="3977" y="141"/>
                </a:lnTo>
                <a:lnTo>
                  <a:pt x="3977" y="136"/>
                </a:lnTo>
                <a:lnTo>
                  <a:pt x="3977" y="131"/>
                </a:lnTo>
                <a:lnTo>
                  <a:pt x="3978" y="193"/>
                </a:lnTo>
                <a:lnTo>
                  <a:pt x="3978" y="206"/>
                </a:lnTo>
                <a:lnTo>
                  <a:pt x="3978" y="299"/>
                </a:lnTo>
                <a:lnTo>
                  <a:pt x="3979" y="305"/>
                </a:lnTo>
                <a:lnTo>
                  <a:pt x="3979" y="330"/>
                </a:lnTo>
                <a:lnTo>
                  <a:pt x="3979" y="330"/>
                </a:lnTo>
                <a:lnTo>
                  <a:pt x="3979" y="339"/>
                </a:lnTo>
                <a:lnTo>
                  <a:pt x="3979" y="338"/>
                </a:lnTo>
                <a:lnTo>
                  <a:pt x="3980" y="338"/>
                </a:lnTo>
                <a:lnTo>
                  <a:pt x="3980" y="319"/>
                </a:lnTo>
                <a:lnTo>
                  <a:pt x="3980" y="316"/>
                </a:lnTo>
                <a:lnTo>
                  <a:pt x="3981" y="290"/>
                </a:lnTo>
                <a:lnTo>
                  <a:pt x="3981" y="288"/>
                </a:lnTo>
                <a:lnTo>
                  <a:pt x="3981" y="284"/>
                </a:lnTo>
                <a:lnTo>
                  <a:pt x="3981" y="292"/>
                </a:lnTo>
                <a:lnTo>
                  <a:pt x="3981" y="294"/>
                </a:lnTo>
                <a:lnTo>
                  <a:pt x="3982" y="328"/>
                </a:lnTo>
                <a:lnTo>
                  <a:pt x="3982" y="331"/>
                </a:lnTo>
                <a:lnTo>
                  <a:pt x="3982" y="357"/>
                </a:lnTo>
                <a:lnTo>
                  <a:pt x="3983" y="358"/>
                </a:lnTo>
                <a:lnTo>
                  <a:pt x="3983" y="373"/>
                </a:lnTo>
                <a:lnTo>
                  <a:pt x="3983" y="373"/>
                </a:lnTo>
                <a:lnTo>
                  <a:pt x="3983" y="378"/>
                </a:lnTo>
                <a:lnTo>
                  <a:pt x="3983" y="378"/>
                </a:lnTo>
                <a:lnTo>
                  <a:pt x="3984" y="377"/>
                </a:lnTo>
                <a:lnTo>
                  <a:pt x="3984" y="379"/>
                </a:lnTo>
                <a:lnTo>
                  <a:pt x="3984" y="378"/>
                </a:lnTo>
                <a:lnTo>
                  <a:pt x="3984" y="378"/>
                </a:lnTo>
                <a:lnTo>
                  <a:pt x="3984" y="379"/>
                </a:lnTo>
                <a:lnTo>
                  <a:pt x="3984" y="378"/>
                </a:lnTo>
                <a:lnTo>
                  <a:pt x="3985" y="379"/>
                </a:lnTo>
                <a:lnTo>
                  <a:pt x="3985" y="378"/>
                </a:lnTo>
                <a:lnTo>
                  <a:pt x="3985" y="381"/>
                </a:lnTo>
                <a:lnTo>
                  <a:pt x="3985" y="381"/>
                </a:lnTo>
                <a:lnTo>
                  <a:pt x="3986" y="386"/>
                </a:lnTo>
                <a:lnTo>
                  <a:pt x="3986" y="387"/>
                </a:lnTo>
                <a:lnTo>
                  <a:pt x="3986" y="396"/>
                </a:lnTo>
                <a:lnTo>
                  <a:pt x="3986" y="397"/>
                </a:lnTo>
                <a:lnTo>
                  <a:pt x="3987" y="407"/>
                </a:lnTo>
                <a:lnTo>
                  <a:pt x="3987" y="407"/>
                </a:lnTo>
                <a:lnTo>
                  <a:pt x="3987" y="407"/>
                </a:lnTo>
                <a:lnTo>
                  <a:pt x="3987" y="322"/>
                </a:lnTo>
                <a:lnTo>
                  <a:pt x="3988" y="307"/>
                </a:lnTo>
                <a:lnTo>
                  <a:pt x="3988" y="153"/>
                </a:lnTo>
                <a:lnTo>
                  <a:pt x="3988" y="145"/>
                </a:lnTo>
                <a:lnTo>
                  <a:pt x="3988" y="128"/>
                </a:lnTo>
                <a:lnTo>
                  <a:pt x="3988" y="183"/>
                </a:lnTo>
                <a:lnTo>
                  <a:pt x="3989" y="196"/>
                </a:lnTo>
                <a:lnTo>
                  <a:pt x="3989" y="296"/>
                </a:lnTo>
                <a:lnTo>
                  <a:pt x="3989" y="301"/>
                </a:lnTo>
                <a:lnTo>
                  <a:pt x="3990" y="335"/>
                </a:lnTo>
                <a:lnTo>
                  <a:pt x="3990" y="335"/>
                </a:lnTo>
                <a:lnTo>
                  <a:pt x="3990" y="338"/>
                </a:lnTo>
                <a:lnTo>
                  <a:pt x="3990" y="346"/>
                </a:lnTo>
                <a:lnTo>
                  <a:pt x="3990" y="346"/>
                </a:lnTo>
                <a:lnTo>
                  <a:pt x="3990" y="346"/>
                </a:lnTo>
                <a:lnTo>
                  <a:pt x="3991" y="319"/>
                </a:lnTo>
                <a:lnTo>
                  <a:pt x="3991" y="315"/>
                </a:lnTo>
                <a:lnTo>
                  <a:pt x="3991" y="280"/>
                </a:lnTo>
                <a:lnTo>
                  <a:pt x="3992" y="277"/>
                </a:lnTo>
                <a:lnTo>
                  <a:pt x="3992" y="274"/>
                </a:lnTo>
                <a:lnTo>
                  <a:pt x="3992" y="283"/>
                </a:lnTo>
                <a:lnTo>
                  <a:pt x="3992" y="285"/>
                </a:lnTo>
                <a:lnTo>
                  <a:pt x="3992" y="324"/>
                </a:lnTo>
                <a:lnTo>
                  <a:pt x="3993" y="327"/>
                </a:lnTo>
                <a:lnTo>
                  <a:pt x="3993" y="356"/>
                </a:lnTo>
                <a:lnTo>
                  <a:pt x="3993" y="357"/>
                </a:lnTo>
                <a:lnTo>
                  <a:pt x="3994" y="368"/>
                </a:lnTo>
                <a:lnTo>
                  <a:pt x="3994" y="369"/>
                </a:lnTo>
                <a:lnTo>
                  <a:pt x="3994" y="368"/>
                </a:lnTo>
                <a:lnTo>
                  <a:pt x="3994" y="370"/>
                </a:lnTo>
                <a:lnTo>
                  <a:pt x="3994" y="370"/>
                </a:lnTo>
                <a:lnTo>
                  <a:pt x="3994" y="370"/>
                </a:lnTo>
                <a:lnTo>
                  <a:pt x="3995" y="372"/>
                </a:lnTo>
                <a:lnTo>
                  <a:pt x="3995" y="371"/>
                </a:lnTo>
                <a:lnTo>
                  <a:pt x="3995" y="370"/>
                </a:lnTo>
                <a:lnTo>
                  <a:pt x="3995" y="372"/>
                </a:lnTo>
                <a:lnTo>
                  <a:pt x="3995" y="371"/>
                </a:lnTo>
                <a:lnTo>
                  <a:pt x="3995" y="371"/>
                </a:lnTo>
                <a:lnTo>
                  <a:pt x="3996" y="370"/>
                </a:lnTo>
                <a:lnTo>
                  <a:pt x="3996" y="373"/>
                </a:lnTo>
                <a:lnTo>
                  <a:pt x="3996" y="372"/>
                </a:lnTo>
                <a:lnTo>
                  <a:pt x="3996" y="381"/>
                </a:lnTo>
                <a:lnTo>
                  <a:pt x="3997" y="380"/>
                </a:lnTo>
                <a:lnTo>
                  <a:pt x="3997" y="394"/>
                </a:lnTo>
                <a:lnTo>
                  <a:pt x="3997" y="395"/>
                </a:lnTo>
                <a:lnTo>
                  <a:pt x="3997" y="397"/>
                </a:lnTo>
                <a:lnTo>
                  <a:pt x="3997" y="382"/>
                </a:lnTo>
                <a:lnTo>
                  <a:pt x="3998" y="375"/>
                </a:lnTo>
                <a:lnTo>
                  <a:pt x="3998" y="231"/>
                </a:lnTo>
                <a:lnTo>
                  <a:pt x="3998" y="216"/>
                </a:lnTo>
                <a:lnTo>
                  <a:pt x="3999" y="117"/>
                </a:lnTo>
                <a:lnTo>
                  <a:pt x="3999" y="119"/>
                </a:lnTo>
                <a:lnTo>
                  <a:pt x="3999" y="232"/>
                </a:lnTo>
                <a:lnTo>
                  <a:pt x="3999" y="241"/>
                </a:lnTo>
                <a:lnTo>
                  <a:pt x="4000" y="309"/>
                </a:lnTo>
                <a:lnTo>
                  <a:pt x="4000" y="312"/>
                </a:lnTo>
                <a:lnTo>
                  <a:pt x="4000" y="324"/>
                </a:lnTo>
                <a:lnTo>
                  <a:pt x="4000" y="323"/>
                </a:lnTo>
                <a:lnTo>
                  <a:pt x="4001" y="325"/>
                </a:lnTo>
                <a:lnTo>
                  <a:pt x="4001" y="328"/>
                </a:lnTo>
                <a:lnTo>
                  <a:pt x="4001" y="324"/>
                </a:lnTo>
                <a:lnTo>
                  <a:pt x="4001" y="323"/>
                </a:lnTo>
                <a:lnTo>
                  <a:pt x="4001" y="292"/>
                </a:lnTo>
                <a:lnTo>
                  <a:pt x="4002" y="290"/>
                </a:lnTo>
                <a:lnTo>
                  <a:pt x="4002" y="271"/>
                </a:lnTo>
                <a:lnTo>
                  <a:pt x="4002" y="271"/>
                </a:lnTo>
                <a:lnTo>
                  <a:pt x="4002" y="271"/>
                </a:lnTo>
                <a:lnTo>
                  <a:pt x="4003" y="297"/>
                </a:lnTo>
                <a:lnTo>
                  <a:pt x="4003" y="300"/>
                </a:lnTo>
                <a:lnTo>
                  <a:pt x="4003" y="335"/>
                </a:lnTo>
                <a:lnTo>
                  <a:pt x="4003" y="338"/>
                </a:lnTo>
                <a:lnTo>
                  <a:pt x="4004" y="357"/>
                </a:lnTo>
                <a:lnTo>
                  <a:pt x="4004" y="357"/>
                </a:lnTo>
                <a:lnTo>
                  <a:pt x="4004" y="366"/>
                </a:lnTo>
                <a:lnTo>
                  <a:pt x="4005" y="367"/>
                </a:lnTo>
                <a:lnTo>
                  <a:pt x="4005" y="369"/>
                </a:lnTo>
                <a:lnTo>
                  <a:pt x="4005" y="369"/>
                </a:lnTo>
                <a:lnTo>
                  <a:pt x="4005" y="370"/>
                </a:lnTo>
                <a:lnTo>
                  <a:pt x="4005" y="369"/>
                </a:lnTo>
                <a:lnTo>
                  <a:pt x="4005" y="370"/>
                </a:lnTo>
                <a:lnTo>
                  <a:pt x="4006" y="370"/>
                </a:lnTo>
                <a:lnTo>
                  <a:pt x="4006" y="371"/>
                </a:lnTo>
                <a:lnTo>
                  <a:pt x="4006" y="370"/>
                </a:lnTo>
                <a:lnTo>
                  <a:pt x="4006" y="370"/>
                </a:lnTo>
                <a:lnTo>
                  <a:pt x="4007" y="373"/>
                </a:lnTo>
                <a:lnTo>
                  <a:pt x="4007" y="372"/>
                </a:lnTo>
                <a:lnTo>
                  <a:pt x="4007" y="373"/>
                </a:lnTo>
                <a:lnTo>
                  <a:pt x="4007" y="384"/>
                </a:lnTo>
                <a:lnTo>
                  <a:pt x="4007" y="385"/>
                </a:lnTo>
                <a:lnTo>
                  <a:pt x="4008" y="398"/>
                </a:lnTo>
                <a:lnTo>
                  <a:pt x="4008" y="398"/>
                </a:lnTo>
                <a:lnTo>
                  <a:pt x="4008" y="399"/>
                </a:lnTo>
                <a:lnTo>
                  <a:pt x="4008" y="367"/>
                </a:lnTo>
                <a:lnTo>
                  <a:pt x="4008" y="355"/>
                </a:lnTo>
                <a:lnTo>
                  <a:pt x="4009" y="181"/>
                </a:lnTo>
                <a:lnTo>
                  <a:pt x="4009" y="168"/>
                </a:lnTo>
                <a:lnTo>
                  <a:pt x="4009" y="103"/>
                </a:lnTo>
                <a:lnTo>
                  <a:pt x="4009" y="109"/>
                </a:lnTo>
                <a:lnTo>
                  <a:pt x="4009" y="115"/>
                </a:lnTo>
                <a:lnTo>
                  <a:pt x="4010" y="233"/>
                </a:lnTo>
                <a:lnTo>
                  <a:pt x="4010" y="242"/>
                </a:lnTo>
                <a:lnTo>
                  <a:pt x="4010" y="295"/>
                </a:lnTo>
                <a:lnTo>
                  <a:pt x="4011" y="296"/>
                </a:lnTo>
                <a:lnTo>
                  <a:pt x="4011" y="304"/>
                </a:lnTo>
                <a:lnTo>
                  <a:pt x="4011" y="304"/>
                </a:lnTo>
                <a:lnTo>
                  <a:pt x="4011" y="308"/>
                </a:lnTo>
                <a:lnTo>
                  <a:pt x="4012" y="306"/>
                </a:lnTo>
                <a:lnTo>
                  <a:pt x="4012" y="305"/>
                </a:lnTo>
                <a:lnTo>
                  <a:pt x="4012" y="287"/>
                </a:lnTo>
                <a:lnTo>
                  <a:pt x="4012" y="285"/>
                </a:lnTo>
                <a:lnTo>
                  <a:pt x="4013" y="271"/>
                </a:lnTo>
                <a:lnTo>
                  <a:pt x="4013" y="272"/>
                </a:lnTo>
                <a:lnTo>
                  <a:pt x="4013" y="271"/>
                </a:lnTo>
                <a:lnTo>
                  <a:pt x="4013" y="294"/>
                </a:lnTo>
                <a:lnTo>
                  <a:pt x="4014" y="297"/>
                </a:lnTo>
                <a:lnTo>
                  <a:pt x="4014" y="329"/>
                </a:lnTo>
                <a:lnTo>
                  <a:pt x="4014" y="332"/>
                </a:lnTo>
                <a:lnTo>
                  <a:pt x="4014" y="350"/>
                </a:lnTo>
                <a:lnTo>
                  <a:pt x="4015" y="352"/>
                </a:lnTo>
                <a:lnTo>
                  <a:pt x="4015" y="359"/>
                </a:lnTo>
                <a:lnTo>
                  <a:pt x="4015" y="359"/>
                </a:lnTo>
                <a:lnTo>
                  <a:pt x="4015" y="360"/>
                </a:lnTo>
                <a:lnTo>
                  <a:pt x="4016" y="363"/>
                </a:lnTo>
                <a:lnTo>
                  <a:pt x="4016" y="363"/>
                </a:lnTo>
                <a:lnTo>
                  <a:pt x="4016" y="363"/>
                </a:lnTo>
                <a:lnTo>
                  <a:pt x="4016" y="365"/>
                </a:lnTo>
                <a:lnTo>
                  <a:pt x="4016" y="365"/>
                </a:lnTo>
                <a:lnTo>
                  <a:pt x="4016" y="365"/>
                </a:lnTo>
                <a:lnTo>
                  <a:pt x="4016" y="364"/>
                </a:lnTo>
                <a:lnTo>
                  <a:pt x="4017" y="368"/>
                </a:lnTo>
                <a:lnTo>
                  <a:pt x="4017" y="368"/>
                </a:lnTo>
                <a:lnTo>
                  <a:pt x="4017" y="367"/>
                </a:lnTo>
                <a:lnTo>
                  <a:pt x="4017" y="372"/>
                </a:lnTo>
                <a:lnTo>
                  <a:pt x="4017" y="371"/>
                </a:lnTo>
                <a:lnTo>
                  <a:pt x="4018" y="371"/>
                </a:lnTo>
                <a:lnTo>
                  <a:pt x="4018" y="379"/>
                </a:lnTo>
                <a:lnTo>
                  <a:pt x="4018" y="380"/>
                </a:lnTo>
                <a:lnTo>
                  <a:pt x="4018" y="391"/>
                </a:lnTo>
                <a:lnTo>
                  <a:pt x="4019" y="393"/>
                </a:lnTo>
                <a:lnTo>
                  <a:pt x="4019" y="403"/>
                </a:lnTo>
                <a:lnTo>
                  <a:pt x="4019" y="402"/>
                </a:lnTo>
                <a:lnTo>
                  <a:pt x="4019" y="402"/>
                </a:lnTo>
                <a:lnTo>
                  <a:pt x="4020" y="320"/>
                </a:lnTo>
                <a:lnTo>
                  <a:pt x="4020" y="303"/>
                </a:lnTo>
                <a:lnTo>
                  <a:pt x="4020" y="139"/>
                </a:lnTo>
                <a:lnTo>
                  <a:pt x="4020" y="130"/>
                </a:lnTo>
                <a:lnTo>
                  <a:pt x="4020" y="111"/>
                </a:lnTo>
                <a:lnTo>
                  <a:pt x="4021" y="155"/>
                </a:lnTo>
                <a:lnTo>
                  <a:pt x="4021" y="166"/>
                </a:lnTo>
                <a:lnTo>
                  <a:pt x="4021" y="278"/>
                </a:lnTo>
                <a:lnTo>
                  <a:pt x="4021" y="285"/>
                </a:lnTo>
                <a:lnTo>
                  <a:pt x="4022" y="316"/>
                </a:lnTo>
                <a:lnTo>
                  <a:pt x="4022" y="316"/>
                </a:lnTo>
                <a:lnTo>
                  <a:pt x="4022" y="317"/>
                </a:lnTo>
                <a:lnTo>
                  <a:pt x="4022" y="325"/>
                </a:lnTo>
                <a:lnTo>
                  <a:pt x="4022" y="324"/>
                </a:lnTo>
                <a:lnTo>
                  <a:pt x="4023" y="324"/>
                </a:lnTo>
                <a:lnTo>
                  <a:pt x="4023" y="325"/>
                </a:lnTo>
                <a:lnTo>
                  <a:pt x="4023" y="312"/>
                </a:lnTo>
                <a:lnTo>
                  <a:pt x="4023" y="309"/>
                </a:lnTo>
                <a:lnTo>
                  <a:pt x="4023" y="285"/>
                </a:lnTo>
                <a:lnTo>
                  <a:pt x="4024" y="283"/>
                </a:lnTo>
                <a:lnTo>
                  <a:pt x="4024" y="279"/>
                </a:lnTo>
                <a:lnTo>
                  <a:pt x="4024" y="284"/>
                </a:lnTo>
                <a:lnTo>
                  <a:pt x="4024" y="286"/>
                </a:lnTo>
                <a:lnTo>
                  <a:pt x="4025" y="320"/>
                </a:lnTo>
                <a:lnTo>
                  <a:pt x="4025" y="324"/>
                </a:lnTo>
                <a:lnTo>
                  <a:pt x="4025" y="351"/>
                </a:lnTo>
                <a:lnTo>
                  <a:pt x="4025" y="354"/>
                </a:lnTo>
                <a:lnTo>
                  <a:pt x="4026" y="368"/>
                </a:lnTo>
                <a:lnTo>
                  <a:pt x="4026" y="368"/>
                </a:lnTo>
                <a:lnTo>
                  <a:pt x="4026" y="373"/>
                </a:lnTo>
                <a:lnTo>
                  <a:pt x="4027" y="373"/>
                </a:lnTo>
                <a:lnTo>
                  <a:pt x="4027" y="373"/>
                </a:lnTo>
                <a:lnTo>
                  <a:pt x="4027" y="375"/>
                </a:lnTo>
                <a:lnTo>
                  <a:pt x="4027" y="374"/>
                </a:lnTo>
                <a:lnTo>
                  <a:pt x="4027" y="374"/>
                </a:lnTo>
                <a:lnTo>
                  <a:pt x="4027" y="375"/>
                </a:lnTo>
                <a:lnTo>
                  <a:pt x="4027" y="375"/>
                </a:lnTo>
                <a:lnTo>
                  <a:pt x="4028" y="375"/>
                </a:lnTo>
                <a:lnTo>
                  <a:pt x="4028" y="379"/>
                </a:lnTo>
                <a:lnTo>
                  <a:pt x="4028" y="380"/>
                </a:lnTo>
                <a:lnTo>
                  <a:pt x="4029" y="386"/>
                </a:lnTo>
                <a:lnTo>
                  <a:pt x="4029" y="385"/>
                </a:lnTo>
                <a:lnTo>
                  <a:pt x="4029" y="392"/>
                </a:lnTo>
                <a:lnTo>
                  <a:pt x="4029" y="393"/>
                </a:lnTo>
                <a:lnTo>
                  <a:pt x="4030" y="402"/>
                </a:lnTo>
                <a:lnTo>
                  <a:pt x="4030" y="403"/>
                </a:lnTo>
                <a:lnTo>
                  <a:pt x="4030" y="415"/>
                </a:lnTo>
                <a:lnTo>
                  <a:pt x="4030" y="415"/>
                </a:lnTo>
                <a:lnTo>
                  <a:pt x="4031" y="416"/>
                </a:lnTo>
                <a:lnTo>
                  <a:pt x="4031" y="342"/>
                </a:lnTo>
                <a:lnTo>
                  <a:pt x="4031" y="326"/>
                </a:lnTo>
                <a:lnTo>
                  <a:pt x="4031" y="161"/>
                </a:lnTo>
                <a:lnTo>
                  <a:pt x="4032" y="150"/>
                </a:lnTo>
                <a:lnTo>
                  <a:pt x="4032" y="127"/>
                </a:lnTo>
                <a:lnTo>
                  <a:pt x="4032" y="177"/>
                </a:lnTo>
                <a:lnTo>
                  <a:pt x="4032" y="190"/>
                </a:lnTo>
                <a:lnTo>
                  <a:pt x="4033" y="298"/>
                </a:lnTo>
                <a:lnTo>
                  <a:pt x="4033" y="305"/>
                </a:lnTo>
                <a:lnTo>
                  <a:pt x="4033" y="347"/>
                </a:lnTo>
                <a:lnTo>
                  <a:pt x="4033" y="347"/>
                </a:lnTo>
                <a:lnTo>
                  <a:pt x="4034" y="355"/>
                </a:lnTo>
                <a:lnTo>
                  <a:pt x="4034" y="354"/>
                </a:lnTo>
                <a:lnTo>
                  <a:pt x="4034" y="353"/>
                </a:lnTo>
                <a:lnTo>
                  <a:pt x="4034" y="325"/>
                </a:lnTo>
                <a:lnTo>
                  <a:pt x="4034" y="321"/>
                </a:lnTo>
                <a:lnTo>
                  <a:pt x="4035" y="283"/>
                </a:lnTo>
                <a:lnTo>
                  <a:pt x="4035" y="281"/>
                </a:lnTo>
                <a:lnTo>
                  <a:pt x="4035" y="277"/>
                </a:lnTo>
                <a:lnTo>
                  <a:pt x="4035" y="287"/>
                </a:lnTo>
                <a:lnTo>
                  <a:pt x="4035" y="290"/>
                </a:lnTo>
                <a:lnTo>
                  <a:pt x="4036" y="332"/>
                </a:lnTo>
                <a:lnTo>
                  <a:pt x="4036" y="335"/>
                </a:lnTo>
                <a:lnTo>
                  <a:pt x="4036" y="366"/>
                </a:lnTo>
                <a:lnTo>
                  <a:pt x="4037" y="368"/>
                </a:lnTo>
                <a:lnTo>
                  <a:pt x="4037" y="380"/>
                </a:lnTo>
                <a:lnTo>
                  <a:pt x="4037" y="380"/>
                </a:lnTo>
                <a:lnTo>
                  <a:pt x="4038" y="384"/>
                </a:lnTo>
                <a:lnTo>
                  <a:pt x="4038" y="383"/>
                </a:lnTo>
                <a:lnTo>
                  <a:pt x="4038" y="384"/>
                </a:lnTo>
                <a:lnTo>
                  <a:pt x="4038" y="383"/>
                </a:lnTo>
                <a:lnTo>
                  <a:pt x="4038" y="383"/>
                </a:lnTo>
                <a:lnTo>
                  <a:pt x="4038" y="384"/>
                </a:lnTo>
                <a:lnTo>
                  <a:pt x="4038" y="383"/>
                </a:lnTo>
                <a:lnTo>
                  <a:pt x="4039" y="384"/>
                </a:lnTo>
                <a:lnTo>
                  <a:pt x="4039" y="384"/>
                </a:lnTo>
                <a:lnTo>
                  <a:pt x="4039" y="384"/>
                </a:lnTo>
                <a:lnTo>
                  <a:pt x="4039" y="388"/>
                </a:lnTo>
                <a:lnTo>
                  <a:pt x="4040" y="389"/>
                </a:lnTo>
                <a:lnTo>
                  <a:pt x="4040" y="388"/>
                </a:lnTo>
                <a:lnTo>
                  <a:pt x="4040" y="393"/>
                </a:lnTo>
                <a:lnTo>
                  <a:pt x="4040" y="394"/>
                </a:lnTo>
                <a:lnTo>
                  <a:pt x="4040" y="405"/>
                </a:lnTo>
                <a:lnTo>
                  <a:pt x="4041" y="405"/>
                </a:lnTo>
                <a:lnTo>
                  <a:pt x="4041" y="417"/>
                </a:lnTo>
                <a:lnTo>
                  <a:pt x="4041" y="418"/>
                </a:lnTo>
                <a:lnTo>
                  <a:pt x="4041" y="419"/>
                </a:lnTo>
                <a:lnTo>
                  <a:pt x="4042" y="376"/>
                </a:lnTo>
                <a:lnTo>
                  <a:pt x="4042" y="363"/>
                </a:lnTo>
                <a:lnTo>
                  <a:pt x="4042" y="190"/>
                </a:lnTo>
                <a:lnTo>
                  <a:pt x="4042" y="178"/>
                </a:lnTo>
                <a:lnTo>
                  <a:pt x="4043" y="130"/>
                </a:lnTo>
                <a:lnTo>
                  <a:pt x="4043" y="150"/>
                </a:lnTo>
                <a:lnTo>
                  <a:pt x="4043" y="160"/>
                </a:lnTo>
                <a:lnTo>
                  <a:pt x="4043" y="282"/>
                </a:lnTo>
                <a:lnTo>
                  <a:pt x="4044" y="290"/>
                </a:lnTo>
                <a:lnTo>
                  <a:pt x="4044" y="338"/>
                </a:lnTo>
                <a:lnTo>
                  <a:pt x="4044" y="340"/>
                </a:lnTo>
                <a:lnTo>
                  <a:pt x="4044" y="352"/>
                </a:lnTo>
                <a:lnTo>
                  <a:pt x="4045" y="352"/>
                </a:lnTo>
                <a:lnTo>
                  <a:pt x="4045" y="339"/>
                </a:lnTo>
                <a:lnTo>
                  <a:pt x="4045" y="335"/>
                </a:lnTo>
                <a:lnTo>
                  <a:pt x="4045" y="301"/>
                </a:lnTo>
                <a:lnTo>
                  <a:pt x="4046" y="299"/>
                </a:lnTo>
                <a:lnTo>
                  <a:pt x="4046" y="289"/>
                </a:lnTo>
                <a:lnTo>
                  <a:pt x="4046" y="292"/>
                </a:lnTo>
                <a:lnTo>
                  <a:pt x="4046" y="294"/>
                </a:lnTo>
                <a:lnTo>
                  <a:pt x="4047" y="328"/>
                </a:lnTo>
                <a:lnTo>
                  <a:pt x="4047" y="332"/>
                </a:lnTo>
                <a:lnTo>
                  <a:pt x="4047" y="362"/>
                </a:lnTo>
                <a:lnTo>
                  <a:pt x="4047" y="364"/>
                </a:lnTo>
                <a:lnTo>
                  <a:pt x="4048" y="382"/>
                </a:lnTo>
                <a:lnTo>
                  <a:pt x="4048" y="384"/>
                </a:lnTo>
                <a:lnTo>
                  <a:pt x="4048" y="391"/>
                </a:lnTo>
                <a:lnTo>
                  <a:pt x="4049" y="390"/>
                </a:lnTo>
                <a:lnTo>
                  <a:pt x="4049" y="393"/>
                </a:lnTo>
                <a:lnTo>
                  <a:pt x="4049" y="392"/>
                </a:lnTo>
                <a:lnTo>
                  <a:pt x="4049" y="392"/>
                </a:lnTo>
                <a:lnTo>
                  <a:pt x="4049" y="391"/>
                </a:lnTo>
                <a:lnTo>
                  <a:pt x="4049" y="393"/>
                </a:lnTo>
                <a:lnTo>
                  <a:pt x="4049" y="392"/>
                </a:lnTo>
                <a:lnTo>
                  <a:pt x="4050" y="393"/>
                </a:lnTo>
                <a:lnTo>
                  <a:pt x="4050" y="392"/>
                </a:lnTo>
                <a:lnTo>
                  <a:pt x="4050" y="395"/>
                </a:lnTo>
                <a:lnTo>
                  <a:pt x="4050" y="394"/>
                </a:lnTo>
                <a:lnTo>
                  <a:pt x="4050" y="394"/>
                </a:lnTo>
                <a:lnTo>
                  <a:pt x="4051" y="398"/>
                </a:lnTo>
                <a:lnTo>
                  <a:pt x="4051" y="397"/>
                </a:lnTo>
                <a:lnTo>
                  <a:pt x="4051" y="399"/>
                </a:lnTo>
                <a:lnTo>
                  <a:pt x="4051" y="406"/>
                </a:lnTo>
                <a:lnTo>
                  <a:pt x="4051" y="408"/>
                </a:lnTo>
                <a:lnTo>
                  <a:pt x="4052" y="419"/>
                </a:lnTo>
                <a:lnTo>
                  <a:pt x="4052" y="420"/>
                </a:lnTo>
                <a:lnTo>
                  <a:pt x="4052" y="429"/>
                </a:lnTo>
                <a:lnTo>
                  <a:pt x="4052" y="426"/>
                </a:lnTo>
                <a:lnTo>
                  <a:pt x="4053" y="425"/>
                </a:lnTo>
                <a:lnTo>
                  <a:pt x="4053" y="314"/>
                </a:lnTo>
                <a:lnTo>
                  <a:pt x="4053" y="296"/>
                </a:lnTo>
                <a:lnTo>
                  <a:pt x="4053" y="151"/>
                </a:lnTo>
                <a:lnTo>
                  <a:pt x="4054" y="144"/>
                </a:lnTo>
                <a:lnTo>
                  <a:pt x="4054" y="138"/>
                </a:lnTo>
                <a:lnTo>
                  <a:pt x="4054" y="211"/>
                </a:lnTo>
                <a:lnTo>
                  <a:pt x="4054" y="225"/>
                </a:lnTo>
                <a:lnTo>
                  <a:pt x="4055" y="325"/>
                </a:lnTo>
                <a:lnTo>
                  <a:pt x="4055" y="331"/>
                </a:lnTo>
                <a:lnTo>
                  <a:pt x="4055" y="359"/>
                </a:lnTo>
                <a:lnTo>
                  <a:pt x="4055" y="361"/>
                </a:lnTo>
                <a:lnTo>
                  <a:pt x="4055" y="364"/>
                </a:lnTo>
                <a:lnTo>
                  <a:pt x="4056" y="361"/>
                </a:lnTo>
                <a:lnTo>
                  <a:pt x="4056" y="360"/>
                </a:lnTo>
                <a:lnTo>
                  <a:pt x="4056" y="329"/>
                </a:lnTo>
                <a:lnTo>
                  <a:pt x="4057" y="326"/>
                </a:lnTo>
                <a:lnTo>
                  <a:pt x="4057" y="296"/>
                </a:lnTo>
                <a:lnTo>
                  <a:pt x="4057" y="295"/>
                </a:lnTo>
                <a:lnTo>
                  <a:pt x="4057" y="294"/>
                </a:lnTo>
                <a:lnTo>
                  <a:pt x="4057" y="311"/>
                </a:lnTo>
                <a:lnTo>
                  <a:pt x="4058" y="314"/>
                </a:lnTo>
                <a:lnTo>
                  <a:pt x="4058" y="351"/>
                </a:lnTo>
                <a:lnTo>
                  <a:pt x="4058" y="355"/>
                </a:lnTo>
                <a:lnTo>
                  <a:pt x="4058" y="379"/>
                </a:lnTo>
                <a:lnTo>
                  <a:pt x="4058" y="380"/>
                </a:lnTo>
                <a:lnTo>
                  <a:pt x="4059" y="393"/>
                </a:lnTo>
                <a:lnTo>
                  <a:pt x="4059" y="394"/>
                </a:lnTo>
                <a:lnTo>
                  <a:pt x="4060" y="397"/>
                </a:lnTo>
                <a:lnTo>
                  <a:pt x="4060" y="397"/>
                </a:lnTo>
                <a:lnTo>
                  <a:pt x="4060" y="398"/>
                </a:lnTo>
                <a:lnTo>
                  <a:pt x="4060" y="397"/>
                </a:lnTo>
                <a:lnTo>
                  <a:pt x="4060" y="399"/>
                </a:lnTo>
                <a:lnTo>
                  <a:pt x="4060" y="398"/>
                </a:lnTo>
                <a:lnTo>
                  <a:pt x="4060" y="398"/>
                </a:lnTo>
                <a:lnTo>
                  <a:pt x="4060" y="397"/>
                </a:lnTo>
                <a:lnTo>
                  <a:pt x="4061" y="399"/>
                </a:lnTo>
                <a:lnTo>
                  <a:pt x="4061" y="399"/>
                </a:lnTo>
                <a:lnTo>
                  <a:pt x="4061" y="399"/>
                </a:lnTo>
                <a:lnTo>
                  <a:pt x="4061" y="399"/>
                </a:lnTo>
                <a:lnTo>
                  <a:pt x="4061" y="402"/>
                </a:lnTo>
                <a:lnTo>
                  <a:pt x="4061" y="402"/>
                </a:lnTo>
                <a:lnTo>
                  <a:pt x="4062" y="401"/>
                </a:lnTo>
                <a:lnTo>
                  <a:pt x="4062" y="406"/>
                </a:lnTo>
                <a:lnTo>
                  <a:pt x="4062" y="407"/>
                </a:lnTo>
                <a:lnTo>
                  <a:pt x="4062" y="414"/>
                </a:lnTo>
                <a:lnTo>
                  <a:pt x="4063" y="416"/>
                </a:lnTo>
                <a:lnTo>
                  <a:pt x="4063" y="416"/>
                </a:lnTo>
                <a:lnTo>
                  <a:pt x="4063" y="429"/>
                </a:lnTo>
                <a:lnTo>
                  <a:pt x="4063" y="429"/>
                </a:lnTo>
                <a:lnTo>
                  <a:pt x="4063" y="434"/>
                </a:lnTo>
                <a:lnTo>
                  <a:pt x="4064" y="415"/>
                </a:lnTo>
                <a:lnTo>
                  <a:pt x="4064" y="408"/>
                </a:lnTo>
                <a:lnTo>
                  <a:pt x="4064" y="251"/>
                </a:lnTo>
                <a:lnTo>
                  <a:pt x="4064" y="236"/>
                </a:lnTo>
                <a:lnTo>
                  <a:pt x="4065" y="148"/>
                </a:lnTo>
                <a:lnTo>
                  <a:pt x="4065" y="150"/>
                </a:lnTo>
                <a:lnTo>
                  <a:pt x="4065" y="154"/>
                </a:lnTo>
                <a:lnTo>
                  <a:pt x="4065" y="277"/>
                </a:lnTo>
                <a:lnTo>
                  <a:pt x="4066" y="287"/>
                </a:lnTo>
                <a:lnTo>
                  <a:pt x="4066" y="358"/>
                </a:lnTo>
                <a:lnTo>
                  <a:pt x="4066" y="362"/>
                </a:lnTo>
                <a:lnTo>
                  <a:pt x="4066" y="384"/>
                </a:lnTo>
                <a:lnTo>
                  <a:pt x="4067" y="385"/>
                </a:lnTo>
                <a:lnTo>
                  <a:pt x="4067" y="387"/>
                </a:lnTo>
                <a:lnTo>
                  <a:pt x="4067" y="380"/>
                </a:lnTo>
                <a:lnTo>
                  <a:pt x="4067" y="377"/>
                </a:lnTo>
                <a:lnTo>
                  <a:pt x="4068" y="337"/>
                </a:lnTo>
                <a:lnTo>
                  <a:pt x="4068" y="335"/>
                </a:lnTo>
                <a:lnTo>
                  <a:pt x="4068" y="309"/>
                </a:lnTo>
                <a:lnTo>
                  <a:pt x="4068" y="309"/>
                </a:lnTo>
                <a:lnTo>
                  <a:pt x="4068" y="308"/>
                </a:lnTo>
                <a:lnTo>
                  <a:pt x="4069" y="335"/>
                </a:lnTo>
                <a:lnTo>
                  <a:pt x="4069" y="338"/>
                </a:lnTo>
                <a:lnTo>
                  <a:pt x="4069" y="375"/>
                </a:lnTo>
                <a:lnTo>
                  <a:pt x="4070" y="378"/>
                </a:lnTo>
                <a:lnTo>
                  <a:pt x="4070" y="399"/>
                </a:lnTo>
                <a:lnTo>
                  <a:pt x="4070" y="401"/>
                </a:lnTo>
                <a:lnTo>
                  <a:pt x="4070" y="410"/>
                </a:lnTo>
                <a:lnTo>
                  <a:pt x="4071" y="410"/>
                </a:lnTo>
                <a:lnTo>
                  <a:pt x="4071" y="413"/>
                </a:lnTo>
                <a:lnTo>
                  <a:pt x="4071" y="413"/>
                </a:lnTo>
                <a:lnTo>
                  <a:pt x="4071" y="413"/>
                </a:lnTo>
                <a:lnTo>
                  <a:pt x="4071" y="414"/>
                </a:lnTo>
                <a:lnTo>
                  <a:pt x="4071" y="412"/>
                </a:lnTo>
                <a:lnTo>
                  <a:pt x="4071" y="413"/>
                </a:lnTo>
                <a:lnTo>
                  <a:pt x="4072" y="413"/>
                </a:lnTo>
                <a:lnTo>
                  <a:pt x="4072" y="413"/>
                </a:lnTo>
                <a:lnTo>
                  <a:pt x="4072" y="411"/>
                </a:lnTo>
                <a:lnTo>
                  <a:pt x="4072" y="412"/>
                </a:lnTo>
                <a:lnTo>
                  <a:pt x="4072" y="412"/>
                </a:lnTo>
                <a:lnTo>
                  <a:pt x="4072" y="411"/>
                </a:lnTo>
                <a:lnTo>
                  <a:pt x="4073" y="414"/>
                </a:lnTo>
                <a:lnTo>
                  <a:pt x="4073" y="413"/>
                </a:lnTo>
                <a:lnTo>
                  <a:pt x="4073" y="414"/>
                </a:lnTo>
                <a:lnTo>
                  <a:pt x="4073" y="420"/>
                </a:lnTo>
                <a:lnTo>
                  <a:pt x="4073" y="421"/>
                </a:lnTo>
                <a:lnTo>
                  <a:pt x="4074" y="433"/>
                </a:lnTo>
                <a:lnTo>
                  <a:pt x="4074" y="433"/>
                </a:lnTo>
                <a:lnTo>
                  <a:pt x="4074" y="440"/>
                </a:lnTo>
                <a:lnTo>
                  <a:pt x="4074" y="436"/>
                </a:lnTo>
                <a:lnTo>
                  <a:pt x="4075" y="433"/>
                </a:lnTo>
                <a:lnTo>
                  <a:pt x="4075" y="295"/>
                </a:lnTo>
                <a:lnTo>
                  <a:pt x="4075" y="279"/>
                </a:lnTo>
                <a:lnTo>
                  <a:pt x="4075" y="172"/>
                </a:lnTo>
                <a:lnTo>
                  <a:pt x="4076" y="171"/>
                </a:lnTo>
                <a:lnTo>
                  <a:pt x="4076" y="260"/>
                </a:lnTo>
                <a:lnTo>
                  <a:pt x="4076" y="272"/>
                </a:lnTo>
                <a:lnTo>
                  <a:pt x="4077" y="362"/>
                </a:lnTo>
                <a:lnTo>
                  <a:pt x="4077" y="367"/>
                </a:lnTo>
                <a:lnTo>
                  <a:pt x="4077" y="400"/>
                </a:lnTo>
                <a:lnTo>
                  <a:pt x="4077" y="402"/>
                </a:lnTo>
                <a:lnTo>
                  <a:pt x="4077" y="405"/>
                </a:lnTo>
                <a:lnTo>
                  <a:pt x="4078" y="396"/>
                </a:lnTo>
                <a:lnTo>
                  <a:pt x="4078" y="393"/>
                </a:lnTo>
                <a:lnTo>
                  <a:pt x="4078" y="339"/>
                </a:lnTo>
                <a:lnTo>
                  <a:pt x="4079" y="334"/>
                </a:lnTo>
                <a:lnTo>
                  <a:pt x="4079" y="303"/>
                </a:lnTo>
                <a:lnTo>
                  <a:pt x="4079" y="302"/>
                </a:lnTo>
                <a:lnTo>
                  <a:pt x="4079" y="301"/>
                </a:lnTo>
                <a:lnTo>
                  <a:pt x="4079" y="329"/>
                </a:lnTo>
                <a:lnTo>
                  <a:pt x="4080" y="333"/>
                </a:lnTo>
                <a:lnTo>
                  <a:pt x="4080" y="376"/>
                </a:lnTo>
                <a:lnTo>
                  <a:pt x="4080" y="379"/>
                </a:lnTo>
                <a:lnTo>
                  <a:pt x="4081" y="404"/>
                </a:lnTo>
                <a:lnTo>
                  <a:pt x="4081" y="405"/>
                </a:lnTo>
                <a:lnTo>
                  <a:pt x="4081" y="415"/>
                </a:lnTo>
                <a:lnTo>
                  <a:pt x="4081" y="414"/>
                </a:lnTo>
                <a:lnTo>
                  <a:pt x="4081" y="414"/>
                </a:lnTo>
                <a:lnTo>
                  <a:pt x="4082" y="416"/>
                </a:lnTo>
                <a:lnTo>
                  <a:pt x="4082" y="415"/>
                </a:lnTo>
                <a:lnTo>
                  <a:pt x="4082" y="412"/>
                </a:lnTo>
                <a:lnTo>
                  <a:pt x="4082" y="413"/>
                </a:lnTo>
                <a:lnTo>
                  <a:pt x="4083" y="412"/>
                </a:lnTo>
                <a:lnTo>
                  <a:pt x="4083" y="412"/>
                </a:lnTo>
                <a:lnTo>
                  <a:pt x="4083" y="411"/>
                </a:lnTo>
                <a:lnTo>
                  <a:pt x="4083" y="411"/>
                </a:lnTo>
                <a:lnTo>
                  <a:pt x="4083" y="412"/>
                </a:lnTo>
                <a:lnTo>
                  <a:pt x="4083" y="410"/>
                </a:lnTo>
                <a:lnTo>
                  <a:pt x="4083" y="413"/>
                </a:lnTo>
                <a:lnTo>
                  <a:pt x="4083" y="413"/>
                </a:lnTo>
                <a:lnTo>
                  <a:pt x="4084" y="413"/>
                </a:lnTo>
                <a:lnTo>
                  <a:pt x="4084" y="421"/>
                </a:lnTo>
                <a:lnTo>
                  <a:pt x="4084" y="422"/>
                </a:lnTo>
                <a:lnTo>
                  <a:pt x="4084" y="433"/>
                </a:lnTo>
                <a:lnTo>
                  <a:pt x="4084" y="434"/>
                </a:lnTo>
                <a:lnTo>
                  <a:pt x="4085" y="377"/>
                </a:lnTo>
                <a:lnTo>
                  <a:pt x="4085" y="362"/>
                </a:lnTo>
                <a:lnTo>
                  <a:pt x="4086" y="199"/>
                </a:lnTo>
                <a:lnTo>
                  <a:pt x="4086" y="190"/>
                </a:lnTo>
                <a:lnTo>
                  <a:pt x="4086" y="160"/>
                </a:lnTo>
                <a:lnTo>
                  <a:pt x="4086" y="192"/>
                </a:lnTo>
                <a:lnTo>
                  <a:pt x="4086" y="203"/>
                </a:lnTo>
                <a:lnTo>
                  <a:pt x="4087" y="318"/>
                </a:lnTo>
                <a:lnTo>
                  <a:pt x="4087" y="326"/>
                </a:lnTo>
                <a:lnTo>
                  <a:pt x="4087" y="371"/>
                </a:lnTo>
                <a:lnTo>
                  <a:pt x="4087" y="373"/>
                </a:lnTo>
                <a:lnTo>
                  <a:pt x="4088" y="387"/>
                </a:lnTo>
                <a:lnTo>
                  <a:pt x="4088" y="387"/>
                </a:lnTo>
                <a:lnTo>
                  <a:pt x="4088" y="356"/>
                </a:lnTo>
                <a:lnTo>
                  <a:pt x="4089" y="351"/>
                </a:lnTo>
                <a:lnTo>
                  <a:pt x="4089" y="306"/>
                </a:lnTo>
                <a:lnTo>
                  <a:pt x="4089" y="303"/>
                </a:lnTo>
                <a:lnTo>
                  <a:pt x="4089" y="296"/>
                </a:lnTo>
                <a:lnTo>
                  <a:pt x="4090" y="306"/>
                </a:lnTo>
                <a:lnTo>
                  <a:pt x="4090" y="309"/>
                </a:lnTo>
                <a:lnTo>
                  <a:pt x="4090" y="345"/>
                </a:lnTo>
                <a:lnTo>
                  <a:pt x="4090" y="348"/>
                </a:lnTo>
                <a:lnTo>
                  <a:pt x="4091" y="380"/>
                </a:lnTo>
                <a:lnTo>
                  <a:pt x="4091" y="382"/>
                </a:lnTo>
                <a:lnTo>
                  <a:pt x="4091" y="397"/>
                </a:lnTo>
                <a:lnTo>
                  <a:pt x="4091" y="397"/>
                </a:lnTo>
                <a:lnTo>
                  <a:pt x="4092" y="399"/>
                </a:lnTo>
                <a:lnTo>
                  <a:pt x="4092" y="403"/>
                </a:lnTo>
                <a:lnTo>
                  <a:pt x="4092" y="402"/>
                </a:lnTo>
                <a:lnTo>
                  <a:pt x="4092" y="402"/>
                </a:lnTo>
                <a:lnTo>
                  <a:pt x="4092" y="400"/>
                </a:lnTo>
                <a:lnTo>
                  <a:pt x="4093" y="399"/>
                </a:lnTo>
                <a:lnTo>
                  <a:pt x="4093" y="400"/>
                </a:lnTo>
                <a:lnTo>
                  <a:pt x="4093" y="397"/>
                </a:lnTo>
                <a:lnTo>
                  <a:pt x="4093" y="398"/>
                </a:lnTo>
                <a:lnTo>
                  <a:pt x="4094" y="396"/>
                </a:lnTo>
                <a:lnTo>
                  <a:pt x="4094" y="397"/>
                </a:lnTo>
                <a:lnTo>
                  <a:pt x="4094" y="397"/>
                </a:lnTo>
                <a:lnTo>
                  <a:pt x="4094" y="405"/>
                </a:lnTo>
                <a:lnTo>
                  <a:pt x="4094" y="404"/>
                </a:lnTo>
                <a:lnTo>
                  <a:pt x="4095" y="417"/>
                </a:lnTo>
                <a:lnTo>
                  <a:pt x="4095" y="418"/>
                </a:lnTo>
                <a:lnTo>
                  <a:pt x="4095" y="423"/>
                </a:lnTo>
                <a:lnTo>
                  <a:pt x="4095" y="410"/>
                </a:lnTo>
                <a:lnTo>
                  <a:pt x="4095" y="405"/>
                </a:lnTo>
                <a:lnTo>
                  <a:pt x="4096" y="266"/>
                </a:lnTo>
                <a:lnTo>
                  <a:pt x="4096" y="250"/>
                </a:lnTo>
                <a:lnTo>
                  <a:pt x="4096" y="153"/>
                </a:lnTo>
                <a:lnTo>
                  <a:pt x="4097" y="153"/>
                </a:lnTo>
                <a:lnTo>
                  <a:pt x="4097" y="261"/>
                </a:lnTo>
                <a:lnTo>
                  <a:pt x="4097" y="273"/>
                </a:lnTo>
                <a:lnTo>
                  <a:pt x="4097" y="350"/>
                </a:lnTo>
                <a:lnTo>
                  <a:pt x="4098" y="353"/>
                </a:lnTo>
                <a:lnTo>
                  <a:pt x="4098" y="373"/>
                </a:lnTo>
                <a:lnTo>
                  <a:pt x="4098" y="374"/>
                </a:lnTo>
                <a:lnTo>
                  <a:pt x="4098" y="375"/>
                </a:lnTo>
                <a:lnTo>
                  <a:pt x="4099" y="356"/>
                </a:lnTo>
                <a:lnTo>
                  <a:pt x="4099" y="353"/>
                </a:lnTo>
                <a:lnTo>
                  <a:pt x="4099" y="309"/>
                </a:lnTo>
                <a:lnTo>
                  <a:pt x="4099" y="306"/>
                </a:lnTo>
                <a:lnTo>
                  <a:pt x="4100" y="285"/>
                </a:lnTo>
                <a:lnTo>
                  <a:pt x="4100" y="286"/>
                </a:lnTo>
                <a:lnTo>
                  <a:pt x="4100" y="287"/>
                </a:lnTo>
                <a:lnTo>
                  <a:pt x="4100" y="322"/>
                </a:lnTo>
                <a:lnTo>
                  <a:pt x="4101" y="325"/>
                </a:lnTo>
                <a:lnTo>
                  <a:pt x="4101" y="361"/>
                </a:lnTo>
                <a:lnTo>
                  <a:pt x="4101" y="363"/>
                </a:lnTo>
                <a:lnTo>
                  <a:pt x="4101" y="382"/>
                </a:lnTo>
                <a:lnTo>
                  <a:pt x="4102" y="383"/>
                </a:lnTo>
                <a:lnTo>
                  <a:pt x="4102" y="389"/>
                </a:lnTo>
                <a:lnTo>
                  <a:pt x="4102" y="389"/>
                </a:lnTo>
                <a:lnTo>
                  <a:pt x="4103" y="389"/>
                </a:lnTo>
                <a:lnTo>
                  <a:pt x="4103" y="390"/>
                </a:lnTo>
                <a:lnTo>
                  <a:pt x="4103" y="389"/>
                </a:lnTo>
                <a:lnTo>
                  <a:pt x="4103" y="389"/>
                </a:lnTo>
                <a:lnTo>
                  <a:pt x="4103" y="387"/>
                </a:lnTo>
                <a:lnTo>
                  <a:pt x="4103" y="387"/>
                </a:lnTo>
                <a:lnTo>
                  <a:pt x="4103" y="387"/>
                </a:lnTo>
                <a:lnTo>
                  <a:pt x="4103" y="386"/>
                </a:lnTo>
                <a:lnTo>
                  <a:pt x="4104" y="387"/>
                </a:lnTo>
                <a:lnTo>
                  <a:pt x="4104" y="386"/>
                </a:lnTo>
                <a:lnTo>
                  <a:pt x="4104" y="389"/>
                </a:lnTo>
                <a:lnTo>
                  <a:pt x="4104" y="389"/>
                </a:lnTo>
                <a:lnTo>
                  <a:pt x="4105" y="390"/>
                </a:lnTo>
                <a:lnTo>
                  <a:pt x="4105" y="399"/>
                </a:lnTo>
                <a:lnTo>
                  <a:pt x="4105" y="401"/>
                </a:lnTo>
                <a:lnTo>
                  <a:pt x="4105" y="401"/>
                </a:lnTo>
                <a:lnTo>
                  <a:pt x="4105" y="414"/>
                </a:lnTo>
                <a:lnTo>
                  <a:pt x="4106" y="415"/>
                </a:lnTo>
                <a:lnTo>
                  <a:pt x="4106" y="416"/>
                </a:lnTo>
                <a:lnTo>
                  <a:pt x="4106" y="379"/>
                </a:lnTo>
                <a:lnTo>
                  <a:pt x="4106" y="366"/>
                </a:lnTo>
                <a:lnTo>
                  <a:pt x="4107" y="202"/>
                </a:lnTo>
                <a:lnTo>
                  <a:pt x="4107" y="191"/>
                </a:lnTo>
                <a:lnTo>
                  <a:pt x="4107" y="149"/>
                </a:lnTo>
                <a:lnTo>
                  <a:pt x="4107" y="171"/>
                </a:lnTo>
                <a:lnTo>
                  <a:pt x="4107" y="182"/>
                </a:lnTo>
                <a:lnTo>
                  <a:pt x="4108" y="294"/>
                </a:lnTo>
                <a:lnTo>
                  <a:pt x="4108" y="301"/>
                </a:lnTo>
                <a:lnTo>
                  <a:pt x="4108" y="357"/>
                </a:lnTo>
                <a:lnTo>
                  <a:pt x="4108" y="360"/>
                </a:lnTo>
                <a:lnTo>
                  <a:pt x="4109" y="373"/>
                </a:lnTo>
                <a:lnTo>
                  <a:pt x="4109" y="373"/>
                </a:lnTo>
                <a:lnTo>
                  <a:pt x="4109" y="372"/>
                </a:lnTo>
                <a:lnTo>
                  <a:pt x="4109" y="339"/>
                </a:lnTo>
                <a:lnTo>
                  <a:pt x="4110" y="334"/>
                </a:lnTo>
                <a:lnTo>
                  <a:pt x="4110" y="289"/>
                </a:lnTo>
                <a:lnTo>
                  <a:pt x="4110" y="285"/>
                </a:lnTo>
                <a:lnTo>
                  <a:pt x="4110" y="279"/>
                </a:lnTo>
                <a:lnTo>
                  <a:pt x="4110" y="287"/>
                </a:lnTo>
                <a:lnTo>
                  <a:pt x="4110" y="291"/>
                </a:lnTo>
                <a:lnTo>
                  <a:pt x="4111" y="333"/>
                </a:lnTo>
                <a:lnTo>
                  <a:pt x="4111" y="337"/>
                </a:lnTo>
                <a:lnTo>
                  <a:pt x="4112" y="369"/>
                </a:lnTo>
                <a:lnTo>
                  <a:pt x="4112" y="371"/>
                </a:lnTo>
                <a:lnTo>
                  <a:pt x="4112" y="383"/>
                </a:lnTo>
                <a:lnTo>
                  <a:pt x="4112" y="383"/>
                </a:lnTo>
                <a:lnTo>
                  <a:pt x="4112" y="382"/>
                </a:lnTo>
                <a:lnTo>
                  <a:pt x="4112" y="384"/>
                </a:lnTo>
                <a:lnTo>
                  <a:pt x="4113" y="383"/>
                </a:lnTo>
                <a:lnTo>
                  <a:pt x="4113" y="383"/>
                </a:lnTo>
                <a:lnTo>
                  <a:pt x="4113" y="378"/>
                </a:lnTo>
                <a:lnTo>
                  <a:pt x="4113" y="378"/>
                </a:lnTo>
                <a:lnTo>
                  <a:pt x="4114" y="378"/>
                </a:lnTo>
                <a:lnTo>
                  <a:pt x="4114" y="375"/>
                </a:lnTo>
                <a:lnTo>
                  <a:pt x="4114" y="376"/>
                </a:lnTo>
                <a:lnTo>
                  <a:pt x="4114" y="375"/>
                </a:lnTo>
                <a:lnTo>
                  <a:pt x="4114" y="377"/>
                </a:lnTo>
                <a:lnTo>
                  <a:pt x="4114" y="375"/>
                </a:lnTo>
                <a:lnTo>
                  <a:pt x="4114" y="376"/>
                </a:lnTo>
                <a:lnTo>
                  <a:pt x="4115" y="374"/>
                </a:lnTo>
                <a:lnTo>
                  <a:pt x="4115" y="381"/>
                </a:lnTo>
                <a:lnTo>
                  <a:pt x="4115" y="382"/>
                </a:lnTo>
                <a:lnTo>
                  <a:pt x="4116" y="396"/>
                </a:lnTo>
                <a:lnTo>
                  <a:pt x="4116" y="398"/>
                </a:lnTo>
                <a:lnTo>
                  <a:pt x="4116" y="404"/>
                </a:lnTo>
                <a:lnTo>
                  <a:pt x="4116" y="399"/>
                </a:lnTo>
                <a:lnTo>
                  <a:pt x="4116" y="396"/>
                </a:lnTo>
                <a:lnTo>
                  <a:pt x="4117" y="260"/>
                </a:lnTo>
                <a:lnTo>
                  <a:pt x="4117" y="245"/>
                </a:lnTo>
                <a:lnTo>
                  <a:pt x="4117" y="145"/>
                </a:lnTo>
                <a:lnTo>
                  <a:pt x="4118" y="145"/>
                </a:lnTo>
                <a:lnTo>
                  <a:pt x="4118" y="256"/>
                </a:lnTo>
                <a:lnTo>
                  <a:pt x="4118" y="267"/>
                </a:lnTo>
                <a:lnTo>
                  <a:pt x="4118" y="344"/>
                </a:lnTo>
                <a:lnTo>
                  <a:pt x="4119" y="348"/>
                </a:lnTo>
                <a:lnTo>
                  <a:pt x="4119" y="368"/>
                </a:lnTo>
                <a:lnTo>
                  <a:pt x="4119" y="368"/>
                </a:lnTo>
                <a:lnTo>
                  <a:pt x="4119" y="370"/>
                </a:lnTo>
                <a:lnTo>
                  <a:pt x="4120" y="350"/>
                </a:lnTo>
                <a:lnTo>
                  <a:pt x="4120" y="345"/>
                </a:lnTo>
                <a:lnTo>
                  <a:pt x="4120" y="290"/>
                </a:lnTo>
                <a:lnTo>
                  <a:pt x="4120" y="286"/>
                </a:lnTo>
                <a:lnTo>
                  <a:pt x="4121" y="271"/>
                </a:lnTo>
                <a:lnTo>
                  <a:pt x="4121" y="274"/>
                </a:lnTo>
                <a:lnTo>
                  <a:pt x="4121" y="276"/>
                </a:lnTo>
                <a:lnTo>
                  <a:pt x="4121" y="321"/>
                </a:lnTo>
                <a:lnTo>
                  <a:pt x="4121" y="324"/>
                </a:lnTo>
                <a:lnTo>
                  <a:pt x="4122" y="358"/>
                </a:lnTo>
                <a:lnTo>
                  <a:pt x="4122" y="360"/>
                </a:lnTo>
                <a:lnTo>
                  <a:pt x="4122" y="375"/>
                </a:lnTo>
                <a:lnTo>
                  <a:pt x="4123" y="375"/>
                </a:lnTo>
                <a:lnTo>
                  <a:pt x="4123" y="378"/>
                </a:lnTo>
                <a:lnTo>
                  <a:pt x="4123" y="377"/>
                </a:lnTo>
                <a:lnTo>
                  <a:pt x="4123" y="377"/>
                </a:lnTo>
                <a:lnTo>
                  <a:pt x="4123" y="373"/>
                </a:lnTo>
                <a:lnTo>
                  <a:pt x="4124" y="373"/>
                </a:lnTo>
                <a:lnTo>
                  <a:pt x="4124" y="369"/>
                </a:lnTo>
                <a:lnTo>
                  <a:pt x="4124" y="369"/>
                </a:lnTo>
                <a:lnTo>
                  <a:pt x="4124" y="369"/>
                </a:lnTo>
                <a:lnTo>
                  <a:pt x="4124" y="369"/>
                </a:lnTo>
                <a:lnTo>
                  <a:pt x="4125" y="370"/>
                </a:lnTo>
                <a:lnTo>
                  <a:pt x="4125" y="371"/>
                </a:lnTo>
                <a:lnTo>
                  <a:pt x="4125" y="379"/>
                </a:lnTo>
                <a:lnTo>
                  <a:pt x="4125" y="381"/>
                </a:lnTo>
                <a:lnTo>
                  <a:pt x="4126" y="394"/>
                </a:lnTo>
                <a:lnTo>
                  <a:pt x="4126" y="394"/>
                </a:lnTo>
                <a:lnTo>
                  <a:pt x="4126" y="396"/>
                </a:lnTo>
                <a:lnTo>
                  <a:pt x="4126" y="366"/>
                </a:lnTo>
                <a:lnTo>
                  <a:pt x="4127" y="354"/>
                </a:lnTo>
                <a:lnTo>
                  <a:pt x="4127" y="186"/>
                </a:lnTo>
                <a:lnTo>
                  <a:pt x="4127" y="173"/>
                </a:lnTo>
                <a:lnTo>
                  <a:pt x="4127" y="122"/>
                </a:lnTo>
                <a:lnTo>
                  <a:pt x="4127" y="142"/>
                </a:lnTo>
                <a:lnTo>
                  <a:pt x="4128" y="151"/>
                </a:lnTo>
                <a:lnTo>
                  <a:pt x="4128" y="266"/>
                </a:lnTo>
                <a:lnTo>
                  <a:pt x="4128" y="274"/>
                </a:lnTo>
                <a:lnTo>
                  <a:pt x="4129" y="327"/>
                </a:lnTo>
                <a:lnTo>
                  <a:pt x="4129" y="327"/>
                </a:lnTo>
                <a:lnTo>
                  <a:pt x="4129" y="334"/>
                </a:lnTo>
                <a:lnTo>
                  <a:pt x="4129" y="334"/>
                </a:lnTo>
                <a:lnTo>
                  <a:pt x="4129" y="333"/>
                </a:lnTo>
                <a:lnTo>
                  <a:pt x="4130" y="307"/>
                </a:lnTo>
                <a:lnTo>
                  <a:pt x="4130" y="304"/>
                </a:lnTo>
                <a:lnTo>
                  <a:pt x="4130" y="269"/>
                </a:lnTo>
                <a:lnTo>
                  <a:pt x="4131" y="267"/>
                </a:lnTo>
                <a:lnTo>
                  <a:pt x="4131" y="263"/>
                </a:lnTo>
                <a:lnTo>
                  <a:pt x="4131" y="272"/>
                </a:lnTo>
                <a:lnTo>
                  <a:pt x="4131" y="274"/>
                </a:lnTo>
                <a:lnTo>
                  <a:pt x="4131" y="314"/>
                </a:lnTo>
                <a:lnTo>
                  <a:pt x="4132" y="316"/>
                </a:lnTo>
                <a:lnTo>
                  <a:pt x="4132" y="344"/>
                </a:lnTo>
                <a:lnTo>
                  <a:pt x="4132" y="347"/>
                </a:lnTo>
                <a:lnTo>
                  <a:pt x="4133" y="357"/>
                </a:lnTo>
                <a:lnTo>
                  <a:pt x="4133" y="358"/>
                </a:lnTo>
                <a:lnTo>
                  <a:pt x="4133" y="360"/>
                </a:lnTo>
                <a:lnTo>
                  <a:pt x="4133" y="358"/>
                </a:lnTo>
                <a:lnTo>
                  <a:pt x="4133" y="359"/>
                </a:lnTo>
                <a:lnTo>
                  <a:pt x="4134" y="355"/>
                </a:lnTo>
                <a:lnTo>
                  <a:pt x="4134" y="354"/>
                </a:lnTo>
                <a:lnTo>
                  <a:pt x="4134" y="355"/>
                </a:lnTo>
                <a:lnTo>
                  <a:pt x="4134" y="353"/>
                </a:lnTo>
                <a:lnTo>
                  <a:pt x="4134" y="354"/>
                </a:lnTo>
                <a:lnTo>
                  <a:pt x="4134" y="353"/>
                </a:lnTo>
                <a:lnTo>
                  <a:pt x="4134" y="353"/>
                </a:lnTo>
                <a:lnTo>
                  <a:pt x="4135" y="356"/>
                </a:lnTo>
                <a:lnTo>
                  <a:pt x="4135" y="356"/>
                </a:lnTo>
                <a:lnTo>
                  <a:pt x="4135" y="365"/>
                </a:lnTo>
                <a:lnTo>
                  <a:pt x="4135" y="365"/>
                </a:lnTo>
                <a:lnTo>
                  <a:pt x="4136" y="367"/>
                </a:lnTo>
                <a:lnTo>
                  <a:pt x="4136" y="384"/>
                </a:lnTo>
                <a:lnTo>
                  <a:pt x="4136" y="385"/>
                </a:lnTo>
                <a:lnTo>
                  <a:pt x="4136" y="389"/>
                </a:lnTo>
                <a:lnTo>
                  <a:pt x="4136" y="373"/>
                </a:lnTo>
                <a:lnTo>
                  <a:pt x="4136" y="367"/>
                </a:lnTo>
                <a:lnTo>
                  <a:pt x="4137" y="209"/>
                </a:lnTo>
                <a:lnTo>
                  <a:pt x="4137" y="194"/>
                </a:lnTo>
                <a:lnTo>
                  <a:pt x="4138" y="121"/>
                </a:lnTo>
                <a:lnTo>
                  <a:pt x="4138" y="125"/>
                </a:lnTo>
                <a:lnTo>
                  <a:pt x="4138" y="132"/>
                </a:lnTo>
                <a:lnTo>
                  <a:pt x="4138" y="253"/>
                </a:lnTo>
                <a:lnTo>
                  <a:pt x="4138" y="262"/>
                </a:lnTo>
                <a:lnTo>
                  <a:pt x="4139" y="317"/>
                </a:lnTo>
                <a:lnTo>
                  <a:pt x="4139" y="320"/>
                </a:lnTo>
                <a:lnTo>
                  <a:pt x="4139" y="332"/>
                </a:lnTo>
                <a:lnTo>
                  <a:pt x="4139" y="331"/>
                </a:lnTo>
                <a:lnTo>
                  <a:pt x="4140" y="332"/>
                </a:lnTo>
                <a:lnTo>
                  <a:pt x="4140" y="311"/>
                </a:lnTo>
                <a:lnTo>
                  <a:pt x="4140" y="308"/>
                </a:lnTo>
                <a:lnTo>
                  <a:pt x="4140" y="271"/>
                </a:lnTo>
                <a:lnTo>
                  <a:pt x="4141" y="269"/>
                </a:lnTo>
                <a:lnTo>
                  <a:pt x="4141" y="261"/>
                </a:lnTo>
                <a:lnTo>
                  <a:pt x="4141" y="268"/>
                </a:lnTo>
                <a:lnTo>
                  <a:pt x="4141" y="271"/>
                </a:lnTo>
                <a:lnTo>
                  <a:pt x="4142" y="309"/>
                </a:lnTo>
                <a:lnTo>
                  <a:pt x="4142" y="312"/>
                </a:lnTo>
                <a:lnTo>
                  <a:pt x="4142" y="339"/>
                </a:lnTo>
                <a:lnTo>
                  <a:pt x="4142" y="342"/>
                </a:lnTo>
                <a:lnTo>
                  <a:pt x="4143" y="357"/>
                </a:lnTo>
                <a:lnTo>
                  <a:pt x="4143" y="357"/>
                </a:lnTo>
                <a:lnTo>
                  <a:pt x="4143" y="362"/>
                </a:lnTo>
                <a:lnTo>
                  <a:pt x="4144" y="361"/>
                </a:lnTo>
                <a:lnTo>
                  <a:pt x="4144" y="360"/>
                </a:lnTo>
                <a:lnTo>
                  <a:pt x="4144" y="360"/>
                </a:lnTo>
                <a:lnTo>
                  <a:pt x="4144" y="360"/>
                </a:lnTo>
                <a:lnTo>
                  <a:pt x="4144" y="357"/>
                </a:lnTo>
                <a:lnTo>
                  <a:pt x="4144" y="358"/>
                </a:lnTo>
                <a:lnTo>
                  <a:pt x="4145" y="358"/>
                </a:lnTo>
                <a:lnTo>
                  <a:pt x="4145" y="358"/>
                </a:lnTo>
                <a:lnTo>
                  <a:pt x="4145" y="360"/>
                </a:lnTo>
                <a:lnTo>
                  <a:pt x="4145" y="359"/>
                </a:lnTo>
                <a:lnTo>
                  <a:pt x="4145" y="360"/>
                </a:lnTo>
                <a:lnTo>
                  <a:pt x="4146" y="367"/>
                </a:lnTo>
                <a:lnTo>
                  <a:pt x="4146" y="369"/>
                </a:lnTo>
                <a:lnTo>
                  <a:pt x="4146" y="384"/>
                </a:lnTo>
                <a:lnTo>
                  <a:pt x="4146" y="385"/>
                </a:lnTo>
                <a:lnTo>
                  <a:pt x="4147" y="397"/>
                </a:lnTo>
                <a:lnTo>
                  <a:pt x="4147" y="397"/>
                </a:lnTo>
                <a:lnTo>
                  <a:pt x="4147" y="397"/>
                </a:lnTo>
                <a:lnTo>
                  <a:pt x="4147" y="325"/>
                </a:lnTo>
                <a:lnTo>
                  <a:pt x="4147" y="310"/>
                </a:lnTo>
                <a:lnTo>
                  <a:pt x="4148" y="167"/>
                </a:lnTo>
                <a:lnTo>
                  <a:pt x="4148" y="158"/>
                </a:lnTo>
                <a:lnTo>
                  <a:pt x="4148" y="135"/>
                </a:lnTo>
                <a:lnTo>
                  <a:pt x="4148" y="177"/>
                </a:lnTo>
                <a:lnTo>
                  <a:pt x="4149" y="188"/>
                </a:lnTo>
                <a:lnTo>
                  <a:pt x="4149" y="303"/>
                </a:lnTo>
                <a:lnTo>
                  <a:pt x="4149" y="310"/>
                </a:lnTo>
                <a:lnTo>
                  <a:pt x="4149" y="346"/>
                </a:lnTo>
                <a:lnTo>
                  <a:pt x="4150" y="348"/>
                </a:lnTo>
                <a:lnTo>
                  <a:pt x="4150" y="353"/>
                </a:lnTo>
                <a:lnTo>
                  <a:pt x="4150" y="349"/>
                </a:lnTo>
                <a:lnTo>
                  <a:pt x="4150" y="346"/>
                </a:lnTo>
                <a:lnTo>
                  <a:pt x="4151" y="303"/>
                </a:lnTo>
                <a:lnTo>
                  <a:pt x="4151" y="300"/>
                </a:lnTo>
                <a:lnTo>
                  <a:pt x="4151" y="271"/>
                </a:lnTo>
                <a:lnTo>
                  <a:pt x="4151" y="270"/>
                </a:lnTo>
                <a:lnTo>
                  <a:pt x="4152" y="295"/>
                </a:lnTo>
                <a:lnTo>
                  <a:pt x="4152" y="298"/>
                </a:lnTo>
                <a:lnTo>
                  <a:pt x="4152" y="337"/>
                </a:lnTo>
                <a:lnTo>
                  <a:pt x="4153" y="341"/>
                </a:lnTo>
                <a:lnTo>
                  <a:pt x="4153" y="363"/>
                </a:lnTo>
                <a:lnTo>
                  <a:pt x="4153" y="364"/>
                </a:lnTo>
                <a:lnTo>
                  <a:pt x="4153" y="370"/>
                </a:lnTo>
                <a:lnTo>
                  <a:pt x="4153" y="370"/>
                </a:lnTo>
                <a:lnTo>
                  <a:pt x="4154" y="370"/>
                </a:lnTo>
                <a:lnTo>
                  <a:pt x="4154" y="372"/>
                </a:lnTo>
                <a:lnTo>
                  <a:pt x="4154" y="370"/>
                </a:lnTo>
                <a:lnTo>
                  <a:pt x="4154" y="370"/>
                </a:lnTo>
                <a:lnTo>
                  <a:pt x="4155" y="367"/>
                </a:lnTo>
                <a:lnTo>
                  <a:pt x="4155" y="367"/>
                </a:lnTo>
                <a:lnTo>
                  <a:pt x="4155" y="367"/>
                </a:lnTo>
                <a:lnTo>
                  <a:pt x="4155" y="367"/>
                </a:lnTo>
                <a:lnTo>
                  <a:pt x="4155" y="366"/>
                </a:lnTo>
                <a:lnTo>
                  <a:pt x="4155" y="366"/>
                </a:lnTo>
                <a:lnTo>
                  <a:pt x="4155" y="366"/>
                </a:lnTo>
                <a:lnTo>
                  <a:pt x="4155" y="365"/>
                </a:lnTo>
                <a:lnTo>
                  <a:pt x="4156" y="369"/>
                </a:lnTo>
                <a:lnTo>
                  <a:pt x="4156" y="369"/>
                </a:lnTo>
                <a:lnTo>
                  <a:pt x="4156" y="369"/>
                </a:lnTo>
                <a:lnTo>
                  <a:pt x="4156" y="381"/>
                </a:lnTo>
                <a:lnTo>
                  <a:pt x="4157" y="382"/>
                </a:lnTo>
                <a:lnTo>
                  <a:pt x="4157" y="395"/>
                </a:lnTo>
                <a:lnTo>
                  <a:pt x="4157" y="397"/>
                </a:lnTo>
                <a:lnTo>
                  <a:pt x="4157" y="404"/>
                </a:lnTo>
                <a:lnTo>
                  <a:pt x="4157" y="398"/>
                </a:lnTo>
                <a:lnTo>
                  <a:pt x="4158" y="394"/>
                </a:lnTo>
                <a:lnTo>
                  <a:pt x="4158" y="253"/>
                </a:lnTo>
                <a:lnTo>
                  <a:pt x="4158" y="238"/>
                </a:lnTo>
                <a:lnTo>
                  <a:pt x="4158" y="140"/>
                </a:lnTo>
                <a:lnTo>
                  <a:pt x="4158" y="140"/>
                </a:lnTo>
                <a:lnTo>
                  <a:pt x="4159" y="141"/>
                </a:lnTo>
                <a:lnTo>
                  <a:pt x="4159" y="258"/>
                </a:lnTo>
                <a:lnTo>
                  <a:pt x="4159" y="270"/>
                </a:lnTo>
                <a:lnTo>
                  <a:pt x="4160" y="340"/>
                </a:lnTo>
                <a:lnTo>
                  <a:pt x="4160" y="344"/>
                </a:lnTo>
                <a:lnTo>
                  <a:pt x="4160" y="365"/>
                </a:lnTo>
                <a:lnTo>
                  <a:pt x="4160" y="366"/>
                </a:lnTo>
                <a:lnTo>
                  <a:pt x="4161" y="344"/>
                </a:lnTo>
                <a:lnTo>
                  <a:pt x="4161" y="339"/>
                </a:lnTo>
                <a:lnTo>
                  <a:pt x="4161" y="287"/>
                </a:lnTo>
                <a:lnTo>
                  <a:pt x="4162" y="284"/>
                </a:lnTo>
                <a:lnTo>
                  <a:pt x="4162" y="271"/>
                </a:lnTo>
                <a:lnTo>
                  <a:pt x="4162" y="277"/>
                </a:lnTo>
                <a:lnTo>
                  <a:pt x="4162" y="279"/>
                </a:lnTo>
                <a:lnTo>
                  <a:pt x="4162" y="321"/>
                </a:lnTo>
                <a:lnTo>
                  <a:pt x="4162" y="325"/>
                </a:lnTo>
                <a:lnTo>
                  <a:pt x="4163" y="362"/>
                </a:lnTo>
                <a:lnTo>
                  <a:pt x="4163" y="365"/>
                </a:lnTo>
                <a:lnTo>
                  <a:pt x="4164" y="380"/>
                </a:lnTo>
                <a:lnTo>
                  <a:pt x="4164" y="380"/>
                </a:lnTo>
                <a:lnTo>
                  <a:pt x="4164" y="381"/>
                </a:lnTo>
                <a:lnTo>
                  <a:pt x="4164" y="379"/>
                </a:lnTo>
                <a:lnTo>
                  <a:pt x="4164" y="379"/>
                </a:lnTo>
                <a:lnTo>
                  <a:pt x="4164" y="380"/>
                </a:lnTo>
                <a:lnTo>
                  <a:pt x="4165" y="376"/>
                </a:lnTo>
                <a:lnTo>
                  <a:pt x="4165" y="375"/>
                </a:lnTo>
                <a:lnTo>
                  <a:pt x="4165" y="373"/>
                </a:lnTo>
                <a:lnTo>
                  <a:pt x="4165" y="372"/>
                </a:lnTo>
                <a:lnTo>
                  <a:pt x="4166" y="374"/>
                </a:lnTo>
                <a:lnTo>
                  <a:pt x="4166" y="373"/>
                </a:lnTo>
                <a:lnTo>
                  <a:pt x="4166" y="375"/>
                </a:lnTo>
                <a:lnTo>
                  <a:pt x="4166" y="385"/>
                </a:lnTo>
                <a:lnTo>
                  <a:pt x="4167" y="385"/>
                </a:lnTo>
                <a:lnTo>
                  <a:pt x="4167" y="398"/>
                </a:lnTo>
                <a:lnTo>
                  <a:pt x="4167" y="399"/>
                </a:lnTo>
                <a:lnTo>
                  <a:pt x="4168" y="406"/>
                </a:lnTo>
                <a:lnTo>
                  <a:pt x="4168" y="395"/>
                </a:lnTo>
                <a:lnTo>
                  <a:pt x="4168" y="391"/>
                </a:lnTo>
                <a:lnTo>
                  <a:pt x="4168" y="256"/>
                </a:lnTo>
                <a:lnTo>
                  <a:pt x="4168" y="239"/>
                </a:lnTo>
                <a:lnTo>
                  <a:pt x="4169" y="132"/>
                </a:lnTo>
                <a:lnTo>
                  <a:pt x="4169" y="133"/>
                </a:lnTo>
                <a:lnTo>
                  <a:pt x="4169" y="241"/>
                </a:lnTo>
                <a:lnTo>
                  <a:pt x="4170" y="253"/>
                </a:lnTo>
                <a:lnTo>
                  <a:pt x="4170" y="329"/>
                </a:lnTo>
                <a:lnTo>
                  <a:pt x="4170" y="332"/>
                </a:lnTo>
                <a:lnTo>
                  <a:pt x="4170" y="346"/>
                </a:lnTo>
                <a:lnTo>
                  <a:pt x="4170" y="346"/>
                </a:lnTo>
                <a:lnTo>
                  <a:pt x="4171" y="346"/>
                </a:lnTo>
                <a:lnTo>
                  <a:pt x="4171" y="346"/>
                </a:lnTo>
                <a:lnTo>
                  <a:pt x="4171" y="333"/>
                </a:lnTo>
                <a:lnTo>
                  <a:pt x="4171" y="330"/>
                </a:lnTo>
                <a:lnTo>
                  <a:pt x="4171" y="294"/>
                </a:lnTo>
                <a:lnTo>
                  <a:pt x="4172" y="289"/>
                </a:lnTo>
                <a:lnTo>
                  <a:pt x="4172" y="275"/>
                </a:lnTo>
                <a:lnTo>
                  <a:pt x="4172" y="278"/>
                </a:lnTo>
                <a:lnTo>
                  <a:pt x="4172" y="279"/>
                </a:lnTo>
                <a:lnTo>
                  <a:pt x="4173" y="316"/>
                </a:lnTo>
                <a:lnTo>
                  <a:pt x="4173" y="319"/>
                </a:lnTo>
                <a:lnTo>
                  <a:pt x="4173" y="353"/>
                </a:lnTo>
                <a:lnTo>
                  <a:pt x="4173" y="356"/>
                </a:lnTo>
                <a:lnTo>
                  <a:pt x="4174" y="373"/>
                </a:lnTo>
                <a:lnTo>
                  <a:pt x="4174" y="373"/>
                </a:lnTo>
                <a:lnTo>
                  <a:pt x="4174" y="378"/>
                </a:lnTo>
                <a:lnTo>
                  <a:pt x="4174" y="378"/>
                </a:lnTo>
                <a:lnTo>
                  <a:pt x="4175" y="377"/>
                </a:lnTo>
                <a:lnTo>
                  <a:pt x="4175" y="378"/>
                </a:lnTo>
                <a:lnTo>
                  <a:pt x="4175" y="375"/>
                </a:lnTo>
                <a:lnTo>
                  <a:pt x="4175" y="375"/>
                </a:lnTo>
                <a:lnTo>
                  <a:pt x="4175" y="375"/>
                </a:lnTo>
                <a:lnTo>
                  <a:pt x="4175" y="376"/>
                </a:lnTo>
                <a:lnTo>
                  <a:pt x="4175" y="373"/>
                </a:lnTo>
                <a:lnTo>
                  <a:pt x="4175" y="373"/>
                </a:lnTo>
                <a:lnTo>
                  <a:pt x="4176" y="373"/>
                </a:lnTo>
                <a:lnTo>
                  <a:pt x="4176" y="371"/>
                </a:lnTo>
                <a:lnTo>
                  <a:pt x="4176" y="374"/>
                </a:lnTo>
                <a:lnTo>
                  <a:pt x="4176" y="373"/>
                </a:lnTo>
                <a:lnTo>
                  <a:pt x="4176" y="374"/>
                </a:lnTo>
                <a:lnTo>
                  <a:pt x="4177" y="381"/>
                </a:lnTo>
                <a:lnTo>
                  <a:pt x="4177" y="383"/>
                </a:lnTo>
                <a:lnTo>
                  <a:pt x="4177" y="393"/>
                </a:lnTo>
                <a:lnTo>
                  <a:pt x="4177" y="395"/>
                </a:lnTo>
                <a:lnTo>
                  <a:pt x="4178" y="409"/>
                </a:lnTo>
                <a:lnTo>
                  <a:pt x="4178" y="409"/>
                </a:lnTo>
                <a:lnTo>
                  <a:pt x="4178" y="342"/>
                </a:lnTo>
                <a:lnTo>
                  <a:pt x="4179" y="326"/>
                </a:lnTo>
                <a:lnTo>
                  <a:pt x="4179" y="168"/>
                </a:lnTo>
                <a:lnTo>
                  <a:pt x="4179" y="159"/>
                </a:lnTo>
                <a:lnTo>
                  <a:pt x="4179" y="138"/>
                </a:lnTo>
                <a:lnTo>
                  <a:pt x="4179" y="186"/>
                </a:lnTo>
                <a:lnTo>
                  <a:pt x="4180" y="197"/>
                </a:lnTo>
                <a:lnTo>
                  <a:pt x="4180" y="306"/>
                </a:lnTo>
                <a:lnTo>
                  <a:pt x="4180" y="313"/>
                </a:lnTo>
                <a:lnTo>
                  <a:pt x="4181" y="350"/>
                </a:lnTo>
                <a:lnTo>
                  <a:pt x="4181" y="351"/>
                </a:lnTo>
                <a:lnTo>
                  <a:pt x="4181" y="356"/>
                </a:lnTo>
                <a:lnTo>
                  <a:pt x="4181" y="352"/>
                </a:lnTo>
                <a:lnTo>
                  <a:pt x="4181" y="350"/>
                </a:lnTo>
                <a:lnTo>
                  <a:pt x="4182" y="316"/>
                </a:lnTo>
                <a:lnTo>
                  <a:pt x="4182" y="311"/>
                </a:lnTo>
                <a:lnTo>
                  <a:pt x="4182" y="284"/>
                </a:lnTo>
                <a:lnTo>
                  <a:pt x="4182" y="284"/>
                </a:lnTo>
                <a:lnTo>
                  <a:pt x="4183" y="282"/>
                </a:lnTo>
                <a:lnTo>
                  <a:pt x="4183" y="281"/>
                </a:lnTo>
                <a:lnTo>
                  <a:pt x="4183" y="299"/>
                </a:lnTo>
                <a:lnTo>
                  <a:pt x="4183" y="303"/>
                </a:lnTo>
                <a:lnTo>
                  <a:pt x="4183" y="341"/>
                </a:lnTo>
                <a:lnTo>
                  <a:pt x="4184" y="344"/>
                </a:lnTo>
                <a:lnTo>
                  <a:pt x="4184" y="370"/>
                </a:lnTo>
                <a:lnTo>
                  <a:pt x="4184" y="371"/>
                </a:lnTo>
                <a:lnTo>
                  <a:pt x="4184" y="381"/>
                </a:lnTo>
                <a:lnTo>
                  <a:pt x="4185" y="382"/>
                </a:lnTo>
                <a:lnTo>
                  <a:pt x="4185" y="384"/>
                </a:lnTo>
                <a:lnTo>
                  <a:pt x="4185" y="383"/>
                </a:lnTo>
                <a:lnTo>
                  <a:pt x="4185" y="382"/>
                </a:lnTo>
                <a:lnTo>
                  <a:pt x="4186" y="380"/>
                </a:lnTo>
                <a:lnTo>
                  <a:pt x="4186" y="379"/>
                </a:lnTo>
                <a:lnTo>
                  <a:pt x="4186" y="380"/>
                </a:lnTo>
                <a:lnTo>
                  <a:pt x="4186" y="378"/>
                </a:lnTo>
                <a:lnTo>
                  <a:pt x="4186" y="379"/>
                </a:lnTo>
                <a:lnTo>
                  <a:pt x="4186" y="379"/>
                </a:lnTo>
                <a:lnTo>
                  <a:pt x="4187" y="383"/>
                </a:lnTo>
                <a:lnTo>
                  <a:pt x="4187" y="382"/>
                </a:lnTo>
                <a:lnTo>
                  <a:pt x="4187" y="391"/>
                </a:lnTo>
                <a:lnTo>
                  <a:pt x="4188" y="393"/>
                </a:lnTo>
                <a:lnTo>
                  <a:pt x="4188" y="405"/>
                </a:lnTo>
                <a:lnTo>
                  <a:pt x="4188" y="407"/>
                </a:lnTo>
                <a:lnTo>
                  <a:pt x="4188" y="418"/>
                </a:lnTo>
                <a:lnTo>
                  <a:pt x="4188" y="418"/>
                </a:lnTo>
                <a:lnTo>
                  <a:pt x="4189" y="358"/>
                </a:lnTo>
                <a:lnTo>
                  <a:pt x="4189" y="343"/>
                </a:lnTo>
                <a:lnTo>
                  <a:pt x="4190" y="185"/>
                </a:lnTo>
                <a:lnTo>
                  <a:pt x="4190" y="178"/>
                </a:lnTo>
                <a:lnTo>
                  <a:pt x="4190" y="155"/>
                </a:lnTo>
                <a:lnTo>
                  <a:pt x="4190" y="198"/>
                </a:lnTo>
                <a:lnTo>
                  <a:pt x="4190" y="211"/>
                </a:lnTo>
                <a:lnTo>
                  <a:pt x="4191" y="327"/>
                </a:lnTo>
                <a:lnTo>
                  <a:pt x="4191" y="333"/>
                </a:lnTo>
                <a:lnTo>
                  <a:pt x="4191" y="371"/>
                </a:lnTo>
                <a:lnTo>
                  <a:pt x="4191" y="374"/>
                </a:lnTo>
                <a:lnTo>
                  <a:pt x="4192" y="381"/>
                </a:lnTo>
                <a:lnTo>
                  <a:pt x="4192" y="377"/>
                </a:lnTo>
                <a:lnTo>
                  <a:pt x="4192" y="375"/>
                </a:lnTo>
                <a:lnTo>
                  <a:pt x="4192" y="334"/>
                </a:lnTo>
                <a:lnTo>
                  <a:pt x="4193" y="329"/>
                </a:lnTo>
                <a:lnTo>
                  <a:pt x="4193" y="293"/>
                </a:lnTo>
                <a:lnTo>
                  <a:pt x="4193" y="291"/>
                </a:lnTo>
                <a:lnTo>
                  <a:pt x="4193" y="290"/>
                </a:lnTo>
                <a:lnTo>
                  <a:pt x="4194" y="312"/>
                </a:lnTo>
                <a:lnTo>
                  <a:pt x="4194" y="316"/>
                </a:lnTo>
                <a:lnTo>
                  <a:pt x="4194" y="354"/>
                </a:lnTo>
                <a:lnTo>
                  <a:pt x="4194" y="357"/>
                </a:lnTo>
                <a:lnTo>
                  <a:pt x="4195" y="384"/>
                </a:lnTo>
                <a:lnTo>
                  <a:pt x="4195" y="386"/>
                </a:lnTo>
                <a:lnTo>
                  <a:pt x="4195" y="395"/>
                </a:lnTo>
                <a:lnTo>
                  <a:pt x="4195" y="395"/>
                </a:lnTo>
                <a:lnTo>
                  <a:pt x="4196" y="396"/>
                </a:lnTo>
                <a:lnTo>
                  <a:pt x="4196" y="398"/>
                </a:lnTo>
                <a:lnTo>
                  <a:pt x="4196" y="397"/>
                </a:lnTo>
                <a:lnTo>
                  <a:pt x="4196" y="396"/>
                </a:lnTo>
                <a:lnTo>
                  <a:pt x="4196" y="397"/>
                </a:lnTo>
                <a:lnTo>
                  <a:pt x="4196" y="394"/>
                </a:lnTo>
                <a:lnTo>
                  <a:pt x="4197" y="394"/>
                </a:lnTo>
                <a:lnTo>
                  <a:pt x="4197" y="391"/>
                </a:lnTo>
                <a:lnTo>
                  <a:pt x="4197" y="392"/>
                </a:lnTo>
                <a:lnTo>
                  <a:pt x="4197" y="393"/>
                </a:lnTo>
                <a:lnTo>
                  <a:pt x="4197" y="391"/>
                </a:lnTo>
                <a:lnTo>
                  <a:pt x="4197" y="393"/>
                </a:lnTo>
                <a:lnTo>
                  <a:pt x="4198" y="394"/>
                </a:lnTo>
                <a:lnTo>
                  <a:pt x="4198" y="393"/>
                </a:lnTo>
                <a:lnTo>
                  <a:pt x="4198" y="401"/>
                </a:lnTo>
                <a:lnTo>
                  <a:pt x="4198" y="402"/>
                </a:lnTo>
                <a:lnTo>
                  <a:pt x="4199" y="416"/>
                </a:lnTo>
                <a:lnTo>
                  <a:pt x="4199" y="417"/>
                </a:lnTo>
                <a:lnTo>
                  <a:pt x="4199" y="431"/>
                </a:lnTo>
                <a:lnTo>
                  <a:pt x="4199" y="431"/>
                </a:lnTo>
                <a:lnTo>
                  <a:pt x="4199" y="432"/>
                </a:lnTo>
                <a:lnTo>
                  <a:pt x="4200" y="394"/>
                </a:lnTo>
                <a:lnTo>
                  <a:pt x="4200" y="381"/>
                </a:lnTo>
                <a:lnTo>
                  <a:pt x="4200" y="218"/>
                </a:lnTo>
                <a:lnTo>
                  <a:pt x="4201" y="207"/>
                </a:lnTo>
                <a:lnTo>
                  <a:pt x="4201" y="169"/>
                </a:lnTo>
                <a:lnTo>
                  <a:pt x="4201" y="194"/>
                </a:lnTo>
                <a:lnTo>
                  <a:pt x="4201" y="204"/>
                </a:lnTo>
                <a:lnTo>
                  <a:pt x="4201" y="326"/>
                </a:lnTo>
                <a:lnTo>
                  <a:pt x="4202" y="334"/>
                </a:lnTo>
                <a:lnTo>
                  <a:pt x="4202" y="387"/>
                </a:lnTo>
                <a:lnTo>
                  <a:pt x="4202" y="389"/>
                </a:lnTo>
                <a:lnTo>
                  <a:pt x="4203" y="401"/>
                </a:lnTo>
                <a:lnTo>
                  <a:pt x="4203" y="398"/>
                </a:lnTo>
                <a:lnTo>
                  <a:pt x="4203" y="394"/>
                </a:lnTo>
                <a:lnTo>
                  <a:pt x="4203" y="353"/>
                </a:lnTo>
                <a:lnTo>
                  <a:pt x="4203" y="348"/>
                </a:lnTo>
                <a:lnTo>
                  <a:pt x="4204" y="295"/>
                </a:lnTo>
                <a:lnTo>
                  <a:pt x="4204" y="293"/>
                </a:lnTo>
                <a:lnTo>
                  <a:pt x="4204" y="288"/>
                </a:lnTo>
                <a:lnTo>
                  <a:pt x="4204" y="308"/>
                </a:lnTo>
                <a:lnTo>
                  <a:pt x="4205" y="312"/>
                </a:lnTo>
                <a:lnTo>
                  <a:pt x="4205" y="358"/>
                </a:lnTo>
                <a:lnTo>
                  <a:pt x="4205" y="363"/>
                </a:lnTo>
                <a:lnTo>
                  <a:pt x="4205" y="393"/>
                </a:lnTo>
                <a:lnTo>
                  <a:pt x="4206" y="395"/>
                </a:lnTo>
                <a:lnTo>
                  <a:pt x="4206" y="404"/>
                </a:lnTo>
                <a:lnTo>
                  <a:pt x="4206" y="404"/>
                </a:lnTo>
                <a:lnTo>
                  <a:pt x="4206" y="405"/>
                </a:lnTo>
                <a:lnTo>
                  <a:pt x="4206" y="406"/>
                </a:lnTo>
                <a:lnTo>
                  <a:pt x="4207" y="403"/>
                </a:lnTo>
                <a:lnTo>
                  <a:pt x="4207" y="404"/>
                </a:lnTo>
                <a:lnTo>
                  <a:pt x="4207" y="404"/>
                </a:lnTo>
                <a:lnTo>
                  <a:pt x="4207" y="400"/>
                </a:lnTo>
                <a:lnTo>
                  <a:pt x="4207" y="401"/>
                </a:lnTo>
                <a:lnTo>
                  <a:pt x="4207" y="399"/>
                </a:lnTo>
                <a:lnTo>
                  <a:pt x="4207" y="400"/>
                </a:lnTo>
                <a:lnTo>
                  <a:pt x="4208" y="397"/>
                </a:lnTo>
                <a:lnTo>
                  <a:pt x="4208" y="397"/>
                </a:lnTo>
                <a:lnTo>
                  <a:pt x="4208" y="397"/>
                </a:lnTo>
                <a:lnTo>
                  <a:pt x="4208" y="398"/>
                </a:lnTo>
                <a:lnTo>
                  <a:pt x="4208" y="396"/>
                </a:lnTo>
                <a:lnTo>
                  <a:pt x="4208" y="398"/>
                </a:lnTo>
                <a:lnTo>
                  <a:pt x="4208" y="400"/>
                </a:lnTo>
                <a:lnTo>
                  <a:pt x="4208" y="399"/>
                </a:lnTo>
                <a:lnTo>
                  <a:pt x="4209" y="408"/>
                </a:lnTo>
                <a:lnTo>
                  <a:pt x="4209" y="409"/>
                </a:lnTo>
                <a:lnTo>
                  <a:pt x="4209" y="424"/>
                </a:lnTo>
                <a:lnTo>
                  <a:pt x="4210" y="424"/>
                </a:lnTo>
                <a:lnTo>
                  <a:pt x="4210" y="426"/>
                </a:lnTo>
                <a:lnTo>
                  <a:pt x="4210" y="385"/>
                </a:lnTo>
                <a:lnTo>
                  <a:pt x="4210" y="371"/>
                </a:lnTo>
                <a:lnTo>
                  <a:pt x="4210" y="211"/>
                </a:lnTo>
                <a:lnTo>
                  <a:pt x="4211" y="200"/>
                </a:lnTo>
                <a:lnTo>
                  <a:pt x="4211" y="163"/>
                </a:lnTo>
                <a:lnTo>
                  <a:pt x="4211" y="187"/>
                </a:lnTo>
                <a:lnTo>
                  <a:pt x="4211" y="197"/>
                </a:lnTo>
                <a:lnTo>
                  <a:pt x="4212" y="309"/>
                </a:lnTo>
                <a:lnTo>
                  <a:pt x="4212" y="318"/>
                </a:lnTo>
                <a:lnTo>
                  <a:pt x="4212" y="370"/>
                </a:lnTo>
                <a:lnTo>
                  <a:pt x="4212" y="372"/>
                </a:lnTo>
                <a:lnTo>
                  <a:pt x="4213" y="383"/>
                </a:lnTo>
                <a:lnTo>
                  <a:pt x="4213" y="383"/>
                </a:lnTo>
                <a:lnTo>
                  <a:pt x="4213" y="381"/>
                </a:lnTo>
                <a:lnTo>
                  <a:pt x="4213" y="343"/>
                </a:lnTo>
                <a:lnTo>
                  <a:pt x="4214" y="338"/>
                </a:lnTo>
                <a:lnTo>
                  <a:pt x="4214" y="296"/>
                </a:lnTo>
                <a:lnTo>
                  <a:pt x="4214" y="294"/>
                </a:lnTo>
                <a:lnTo>
                  <a:pt x="4214" y="291"/>
                </a:lnTo>
                <a:lnTo>
                  <a:pt x="4214" y="304"/>
                </a:lnTo>
                <a:lnTo>
                  <a:pt x="4214" y="308"/>
                </a:lnTo>
                <a:lnTo>
                  <a:pt x="4215" y="349"/>
                </a:lnTo>
                <a:lnTo>
                  <a:pt x="4215" y="352"/>
                </a:lnTo>
                <a:lnTo>
                  <a:pt x="4216" y="384"/>
                </a:lnTo>
                <a:lnTo>
                  <a:pt x="4216" y="385"/>
                </a:lnTo>
                <a:lnTo>
                  <a:pt x="4216" y="399"/>
                </a:lnTo>
                <a:lnTo>
                  <a:pt x="4216" y="398"/>
                </a:lnTo>
                <a:lnTo>
                  <a:pt x="4217" y="400"/>
                </a:lnTo>
                <a:lnTo>
                  <a:pt x="4217" y="398"/>
                </a:lnTo>
                <a:lnTo>
                  <a:pt x="4217" y="397"/>
                </a:lnTo>
                <a:lnTo>
                  <a:pt x="4217" y="398"/>
                </a:lnTo>
                <a:lnTo>
                  <a:pt x="4217" y="394"/>
                </a:lnTo>
                <a:lnTo>
                  <a:pt x="4217" y="394"/>
                </a:lnTo>
                <a:lnTo>
                  <a:pt x="4218" y="395"/>
                </a:lnTo>
                <a:lnTo>
                  <a:pt x="4218" y="390"/>
                </a:lnTo>
                <a:lnTo>
                  <a:pt x="4218" y="390"/>
                </a:lnTo>
                <a:lnTo>
                  <a:pt x="4218" y="391"/>
                </a:lnTo>
                <a:lnTo>
                  <a:pt x="4218" y="389"/>
                </a:lnTo>
                <a:lnTo>
                  <a:pt x="4218" y="392"/>
                </a:lnTo>
                <a:lnTo>
                  <a:pt x="4218" y="391"/>
                </a:lnTo>
                <a:lnTo>
                  <a:pt x="4219" y="392"/>
                </a:lnTo>
                <a:lnTo>
                  <a:pt x="4219" y="402"/>
                </a:lnTo>
                <a:lnTo>
                  <a:pt x="4219" y="403"/>
                </a:lnTo>
                <a:lnTo>
                  <a:pt x="4220" y="419"/>
                </a:lnTo>
                <a:lnTo>
                  <a:pt x="4220" y="421"/>
                </a:lnTo>
                <a:lnTo>
                  <a:pt x="4220" y="375"/>
                </a:lnTo>
                <a:lnTo>
                  <a:pt x="4220" y="362"/>
                </a:lnTo>
                <a:lnTo>
                  <a:pt x="4221" y="206"/>
                </a:lnTo>
                <a:lnTo>
                  <a:pt x="4221" y="196"/>
                </a:lnTo>
                <a:lnTo>
                  <a:pt x="4221" y="166"/>
                </a:lnTo>
                <a:lnTo>
                  <a:pt x="4221" y="195"/>
                </a:lnTo>
                <a:lnTo>
                  <a:pt x="4221" y="206"/>
                </a:lnTo>
                <a:lnTo>
                  <a:pt x="4222" y="321"/>
                </a:lnTo>
                <a:lnTo>
                  <a:pt x="4222" y="328"/>
                </a:lnTo>
                <a:lnTo>
                  <a:pt x="4222" y="372"/>
                </a:lnTo>
                <a:lnTo>
                  <a:pt x="4223" y="373"/>
                </a:lnTo>
                <a:lnTo>
                  <a:pt x="4223" y="381"/>
                </a:lnTo>
                <a:lnTo>
                  <a:pt x="4223" y="378"/>
                </a:lnTo>
                <a:lnTo>
                  <a:pt x="4223" y="377"/>
                </a:lnTo>
                <a:lnTo>
                  <a:pt x="4223" y="333"/>
                </a:lnTo>
                <a:lnTo>
                  <a:pt x="4224" y="328"/>
                </a:lnTo>
                <a:lnTo>
                  <a:pt x="4224" y="289"/>
                </a:lnTo>
                <a:lnTo>
                  <a:pt x="4224" y="289"/>
                </a:lnTo>
                <a:lnTo>
                  <a:pt x="4224" y="287"/>
                </a:lnTo>
                <a:lnTo>
                  <a:pt x="4225" y="309"/>
                </a:lnTo>
                <a:lnTo>
                  <a:pt x="4225" y="313"/>
                </a:lnTo>
                <a:lnTo>
                  <a:pt x="4225" y="354"/>
                </a:lnTo>
                <a:lnTo>
                  <a:pt x="4225" y="356"/>
                </a:lnTo>
                <a:lnTo>
                  <a:pt x="4226" y="380"/>
                </a:lnTo>
                <a:lnTo>
                  <a:pt x="4226" y="381"/>
                </a:lnTo>
                <a:lnTo>
                  <a:pt x="4226" y="391"/>
                </a:lnTo>
                <a:lnTo>
                  <a:pt x="4226" y="391"/>
                </a:lnTo>
                <a:lnTo>
                  <a:pt x="4227" y="391"/>
                </a:lnTo>
                <a:lnTo>
                  <a:pt x="4227" y="392"/>
                </a:lnTo>
                <a:lnTo>
                  <a:pt x="4227" y="390"/>
                </a:lnTo>
                <a:lnTo>
                  <a:pt x="4227" y="389"/>
                </a:lnTo>
                <a:lnTo>
                  <a:pt x="4227" y="389"/>
                </a:lnTo>
                <a:lnTo>
                  <a:pt x="4227" y="385"/>
                </a:lnTo>
                <a:lnTo>
                  <a:pt x="4227" y="386"/>
                </a:lnTo>
                <a:lnTo>
                  <a:pt x="4228" y="385"/>
                </a:lnTo>
                <a:lnTo>
                  <a:pt x="4228" y="381"/>
                </a:lnTo>
                <a:lnTo>
                  <a:pt x="4228" y="382"/>
                </a:lnTo>
                <a:lnTo>
                  <a:pt x="4228" y="382"/>
                </a:lnTo>
                <a:lnTo>
                  <a:pt x="4228" y="381"/>
                </a:lnTo>
                <a:lnTo>
                  <a:pt x="4229" y="386"/>
                </a:lnTo>
                <a:lnTo>
                  <a:pt x="4229" y="387"/>
                </a:lnTo>
                <a:lnTo>
                  <a:pt x="4229" y="398"/>
                </a:lnTo>
                <a:lnTo>
                  <a:pt x="4229" y="399"/>
                </a:lnTo>
                <a:lnTo>
                  <a:pt x="4230" y="410"/>
                </a:lnTo>
                <a:lnTo>
                  <a:pt x="4230" y="410"/>
                </a:lnTo>
                <a:lnTo>
                  <a:pt x="4230" y="409"/>
                </a:lnTo>
                <a:lnTo>
                  <a:pt x="4230" y="326"/>
                </a:lnTo>
                <a:lnTo>
                  <a:pt x="4231" y="312"/>
                </a:lnTo>
                <a:lnTo>
                  <a:pt x="4231" y="180"/>
                </a:lnTo>
                <a:lnTo>
                  <a:pt x="4231" y="176"/>
                </a:lnTo>
                <a:lnTo>
                  <a:pt x="4231" y="170"/>
                </a:lnTo>
                <a:lnTo>
                  <a:pt x="4231" y="236"/>
                </a:lnTo>
                <a:lnTo>
                  <a:pt x="4232" y="247"/>
                </a:lnTo>
                <a:lnTo>
                  <a:pt x="4232" y="337"/>
                </a:lnTo>
                <a:lnTo>
                  <a:pt x="4232" y="344"/>
                </a:lnTo>
                <a:lnTo>
                  <a:pt x="4233" y="381"/>
                </a:lnTo>
                <a:lnTo>
                  <a:pt x="4233" y="381"/>
                </a:lnTo>
                <a:lnTo>
                  <a:pt x="4233" y="385"/>
                </a:lnTo>
                <a:lnTo>
                  <a:pt x="4233" y="370"/>
                </a:lnTo>
                <a:lnTo>
                  <a:pt x="4233" y="365"/>
                </a:lnTo>
                <a:lnTo>
                  <a:pt x="4234" y="308"/>
                </a:lnTo>
                <a:lnTo>
                  <a:pt x="4234" y="304"/>
                </a:lnTo>
                <a:lnTo>
                  <a:pt x="4234" y="283"/>
                </a:lnTo>
                <a:lnTo>
                  <a:pt x="4234" y="284"/>
                </a:lnTo>
                <a:lnTo>
                  <a:pt x="4234" y="286"/>
                </a:lnTo>
                <a:lnTo>
                  <a:pt x="4235" y="322"/>
                </a:lnTo>
                <a:lnTo>
                  <a:pt x="4235" y="326"/>
                </a:lnTo>
                <a:lnTo>
                  <a:pt x="4235" y="363"/>
                </a:lnTo>
                <a:lnTo>
                  <a:pt x="4236" y="366"/>
                </a:lnTo>
                <a:lnTo>
                  <a:pt x="4236" y="385"/>
                </a:lnTo>
                <a:lnTo>
                  <a:pt x="4236" y="385"/>
                </a:lnTo>
                <a:lnTo>
                  <a:pt x="4236" y="390"/>
                </a:lnTo>
                <a:lnTo>
                  <a:pt x="4237" y="389"/>
                </a:lnTo>
                <a:lnTo>
                  <a:pt x="4237" y="390"/>
                </a:lnTo>
                <a:lnTo>
                  <a:pt x="4237" y="387"/>
                </a:lnTo>
                <a:lnTo>
                  <a:pt x="4237" y="387"/>
                </a:lnTo>
                <a:lnTo>
                  <a:pt x="4237" y="387"/>
                </a:lnTo>
                <a:lnTo>
                  <a:pt x="4237" y="388"/>
                </a:lnTo>
                <a:lnTo>
                  <a:pt x="4238" y="384"/>
                </a:lnTo>
                <a:lnTo>
                  <a:pt x="4238" y="385"/>
                </a:lnTo>
                <a:lnTo>
                  <a:pt x="4238" y="384"/>
                </a:lnTo>
                <a:lnTo>
                  <a:pt x="4238" y="382"/>
                </a:lnTo>
                <a:lnTo>
                  <a:pt x="4238" y="383"/>
                </a:lnTo>
                <a:lnTo>
                  <a:pt x="4238" y="383"/>
                </a:lnTo>
                <a:lnTo>
                  <a:pt x="4238" y="382"/>
                </a:lnTo>
                <a:lnTo>
                  <a:pt x="4239" y="387"/>
                </a:lnTo>
                <a:lnTo>
                  <a:pt x="4239" y="387"/>
                </a:lnTo>
                <a:lnTo>
                  <a:pt x="4239" y="388"/>
                </a:lnTo>
                <a:lnTo>
                  <a:pt x="4239" y="403"/>
                </a:lnTo>
                <a:lnTo>
                  <a:pt x="4240" y="405"/>
                </a:lnTo>
                <a:lnTo>
                  <a:pt x="4240" y="414"/>
                </a:lnTo>
                <a:lnTo>
                  <a:pt x="4240" y="412"/>
                </a:lnTo>
                <a:lnTo>
                  <a:pt x="4240" y="409"/>
                </a:lnTo>
                <a:lnTo>
                  <a:pt x="4240" y="304"/>
                </a:lnTo>
                <a:lnTo>
                  <a:pt x="4240" y="288"/>
                </a:lnTo>
                <a:lnTo>
                  <a:pt x="4241" y="171"/>
                </a:lnTo>
                <a:lnTo>
                  <a:pt x="4241" y="167"/>
                </a:lnTo>
                <a:lnTo>
                  <a:pt x="4242" y="262"/>
                </a:lnTo>
                <a:lnTo>
                  <a:pt x="4242" y="274"/>
                </a:lnTo>
                <a:lnTo>
                  <a:pt x="4242" y="357"/>
                </a:lnTo>
                <a:lnTo>
                  <a:pt x="4242" y="361"/>
                </a:lnTo>
                <a:lnTo>
                  <a:pt x="4243" y="386"/>
                </a:lnTo>
                <a:lnTo>
                  <a:pt x="4243" y="386"/>
                </a:lnTo>
                <a:lnTo>
                  <a:pt x="4243" y="388"/>
                </a:lnTo>
                <a:lnTo>
                  <a:pt x="4243" y="388"/>
                </a:lnTo>
                <a:lnTo>
                  <a:pt x="4243" y="373"/>
                </a:lnTo>
                <a:lnTo>
                  <a:pt x="4243" y="369"/>
                </a:lnTo>
                <a:lnTo>
                  <a:pt x="4244" y="309"/>
                </a:lnTo>
                <a:lnTo>
                  <a:pt x="4244" y="304"/>
                </a:lnTo>
                <a:lnTo>
                  <a:pt x="4244" y="283"/>
                </a:lnTo>
                <a:lnTo>
                  <a:pt x="4244" y="284"/>
                </a:lnTo>
                <a:lnTo>
                  <a:pt x="4245" y="286"/>
                </a:lnTo>
                <a:lnTo>
                  <a:pt x="4245" y="328"/>
                </a:lnTo>
                <a:lnTo>
                  <a:pt x="4245" y="332"/>
                </a:lnTo>
                <a:lnTo>
                  <a:pt x="4246" y="371"/>
                </a:lnTo>
                <a:lnTo>
                  <a:pt x="4246" y="374"/>
                </a:lnTo>
                <a:lnTo>
                  <a:pt x="4246" y="388"/>
                </a:lnTo>
                <a:lnTo>
                  <a:pt x="4246" y="390"/>
                </a:lnTo>
                <a:lnTo>
                  <a:pt x="4246" y="392"/>
                </a:lnTo>
                <a:lnTo>
                  <a:pt x="4247" y="391"/>
                </a:lnTo>
                <a:lnTo>
                  <a:pt x="4247" y="390"/>
                </a:lnTo>
                <a:lnTo>
                  <a:pt x="4247" y="384"/>
                </a:lnTo>
                <a:lnTo>
                  <a:pt x="4247" y="384"/>
                </a:lnTo>
                <a:lnTo>
                  <a:pt x="4248" y="376"/>
                </a:lnTo>
                <a:lnTo>
                  <a:pt x="4248" y="376"/>
                </a:lnTo>
                <a:lnTo>
                  <a:pt x="4248" y="373"/>
                </a:lnTo>
                <a:lnTo>
                  <a:pt x="4248" y="375"/>
                </a:lnTo>
                <a:lnTo>
                  <a:pt x="4249" y="375"/>
                </a:lnTo>
                <a:lnTo>
                  <a:pt x="4249" y="384"/>
                </a:lnTo>
                <a:lnTo>
                  <a:pt x="4249" y="386"/>
                </a:lnTo>
                <a:lnTo>
                  <a:pt x="4249" y="402"/>
                </a:lnTo>
                <a:lnTo>
                  <a:pt x="4250" y="403"/>
                </a:lnTo>
                <a:lnTo>
                  <a:pt x="4250" y="406"/>
                </a:lnTo>
                <a:lnTo>
                  <a:pt x="4250" y="376"/>
                </a:lnTo>
                <a:lnTo>
                  <a:pt x="4250" y="364"/>
                </a:lnTo>
                <a:lnTo>
                  <a:pt x="4251" y="212"/>
                </a:lnTo>
                <a:lnTo>
                  <a:pt x="4251" y="203"/>
                </a:lnTo>
                <a:lnTo>
                  <a:pt x="4251" y="168"/>
                </a:lnTo>
                <a:lnTo>
                  <a:pt x="4251" y="193"/>
                </a:lnTo>
                <a:lnTo>
                  <a:pt x="4251" y="202"/>
                </a:lnTo>
                <a:lnTo>
                  <a:pt x="4252" y="310"/>
                </a:lnTo>
                <a:lnTo>
                  <a:pt x="4252" y="318"/>
                </a:lnTo>
                <a:lnTo>
                  <a:pt x="4252" y="368"/>
                </a:lnTo>
                <a:lnTo>
                  <a:pt x="4253" y="370"/>
                </a:lnTo>
                <a:lnTo>
                  <a:pt x="4253" y="382"/>
                </a:lnTo>
                <a:lnTo>
                  <a:pt x="4253" y="380"/>
                </a:lnTo>
                <a:lnTo>
                  <a:pt x="4253" y="378"/>
                </a:lnTo>
                <a:lnTo>
                  <a:pt x="4253" y="332"/>
                </a:lnTo>
                <a:lnTo>
                  <a:pt x="4254" y="326"/>
                </a:lnTo>
                <a:lnTo>
                  <a:pt x="4254" y="283"/>
                </a:lnTo>
                <a:lnTo>
                  <a:pt x="4254" y="282"/>
                </a:lnTo>
                <a:lnTo>
                  <a:pt x="4254" y="279"/>
                </a:lnTo>
                <a:lnTo>
                  <a:pt x="4255" y="302"/>
                </a:lnTo>
                <a:lnTo>
                  <a:pt x="4255" y="306"/>
                </a:lnTo>
                <a:lnTo>
                  <a:pt x="4255" y="347"/>
                </a:lnTo>
                <a:lnTo>
                  <a:pt x="4255" y="350"/>
                </a:lnTo>
                <a:lnTo>
                  <a:pt x="4256" y="377"/>
                </a:lnTo>
                <a:lnTo>
                  <a:pt x="4256" y="379"/>
                </a:lnTo>
                <a:lnTo>
                  <a:pt x="4256" y="388"/>
                </a:lnTo>
                <a:lnTo>
                  <a:pt x="4256" y="388"/>
                </a:lnTo>
                <a:lnTo>
                  <a:pt x="4257" y="388"/>
                </a:lnTo>
                <a:lnTo>
                  <a:pt x="4257" y="388"/>
                </a:lnTo>
                <a:lnTo>
                  <a:pt x="4257" y="384"/>
                </a:lnTo>
                <a:lnTo>
                  <a:pt x="4257" y="384"/>
                </a:lnTo>
                <a:lnTo>
                  <a:pt x="4257" y="383"/>
                </a:lnTo>
                <a:lnTo>
                  <a:pt x="4257" y="375"/>
                </a:lnTo>
                <a:lnTo>
                  <a:pt x="4258" y="375"/>
                </a:lnTo>
                <a:lnTo>
                  <a:pt x="4258" y="371"/>
                </a:lnTo>
                <a:lnTo>
                  <a:pt x="4258" y="371"/>
                </a:lnTo>
                <a:lnTo>
                  <a:pt x="4258" y="372"/>
                </a:lnTo>
                <a:lnTo>
                  <a:pt x="4258" y="372"/>
                </a:lnTo>
                <a:lnTo>
                  <a:pt x="4258" y="378"/>
                </a:lnTo>
                <a:lnTo>
                  <a:pt x="4259" y="379"/>
                </a:lnTo>
                <a:lnTo>
                  <a:pt x="4259" y="379"/>
                </a:lnTo>
                <a:lnTo>
                  <a:pt x="4259" y="394"/>
                </a:lnTo>
                <a:lnTo>
                  <a:pt x="4259" y="393"/>
                </a:lnTo>
                <a:lnTo>
                  <a:pt x="4260" y="322"/>
                </a:lnTo>
                <a:lnTo>
                  <a:pt x="4260" y="307"/>
                </a:lnTo>
                <a:lnTo>
                  <a:pt x="4260" y="167"/>
                </a:lnTo>
                <a:lnTo>
                  <a:pt x="4260" y="160"/>
                </a:lnTo>
                <a:lnTo>
                  <a:pt x="4260" y="149"/>
                </a:lnTo>
                <a:lnTo>
                  <a:pt x="4261" y="187"/>
                </a:lnTo>
                <a:lnTo>
                  <a:pt x="4261" y="197"/>
                </a:lnTo>
                <a:lnTo>
                  <a:pt x="4261" y="306"/>
                </a:lnTo>
                <a:lnTo>
                  <a:pt x="4262" y="312"/>
                </a:lnTo>
                <a:lnTo>
                  <a:pt x="4262" y="344"/>
                </a:lnTo>
                <a:lnTo>
                  <a:pt x="4262" y="345"/>
                </a:lnTo>
                <a:lnTo>
                  <a:pt x="4262" y="349"/>
                </a:lnTo>
                <a:lnTo>
                  <a:pt x="4262" y="336"/>
                </a:lnTo>
                <a:lnTo>
                  <a:pt x="4263" y="334"/>
                </a:lnTo>
                <a:lnTo>
                  <a:pt x="4263" y="287"/>
                </a:lnTo>
                <a:lnTo>
                  <a:pt x="4263" y="284"/>
                </a:lnTo>
                <a:lnTo>
                  <a:pt x="4264" y="262"/>
                </a:lnTo>
                <a:lnTo>
                  <a:pt x="4264" y="264"/>
                </a:lnTo>
                <a:lnTo>
                  <a:pt x="4264" y="296"/>
                </a:lnTo>
                <a:lnTo>
                  <a:pt x="4264" y="300"/>
                </a:lnTo>
                <a:lnTo>
                  <a:pt x="4265" y="338"/>
                </a:lnTo>
                <a:lnTo>
                  <a:pt x="4265" y="340"/>
                </a:lnTo>
                <a:lnTo>
                  <a:pt x="4265" y="359"/>
                </a:lnTo>
                <a:lnTo>
                  <a:pt x="4266" y="360"/>
                </a:lnTo>
                <a:lnTo>
                  <a:pt x="4266" y="363"/>
                </a:lnTo>
                <a:lnTo>
                  <a:pt x="4266" y="362"/>
                </a:lnTo>
                <a:lnTo>
                  <a:pt x="4266" y="363"/>
                </a:lnTo>
                <a:lnTo>
                  <a:pt x="4266" y="356"/>
                </a:lnTo>
                <a:lnTo>
                  <a:pt x="4266" y="355"/>
                </a:lnTo>
                <a:lnTo>
                  <a:pt x="4267" y="349"/>
                </a:lnTo>
                <a:lnTo>
                  <a:pt x="4267" y="349"/>
                </a:lnTo>
                <a:lnTo>
                  <a:pt x="4267" y="348"/>
                </a:lnTo>
                <a:lnTo>
                  <a:pt x="4268" y="351"/>
                </a:lnTo>
                <a:lnTo>
                  <a:pt x="4268" y="351"/>
                </a:lnTo>
                <a:lnTo>
                  <a:pt x="4268" y="364"/>
                </a:lnTo>
                <a:lnTo>
                  <a:pt x="4268" y="364"/>
                </a:lnTo>
                <a:lnTo>
                  <a:pt x="4269" y="377"/>
                </a:lnTo>
                <a:lnTo>
                  <a:pt x="4269" y="377"/>
                </a:lnTo>
                <a:lnTo>
                  <a:pt x="4269" y="377"/>
                </a:lnTo>
                <a:lnTo>
                  <a:pt x="4269" y="307"/>
                </a:lnTo>
                <a:lnTo>
                  <a:pt x="4269" y="294"/>
                </a:lnTo>
                <a:lnTo>
                  <a:pt x="4270" y="154"/>
                </a:lnTo>
                <a:lnTo>
                  <a:pt x="4270" y="147"/>
                </a:lnTo>
                <a:lnTo>
                  <a:pt x="4270" y="135"/>
                </a:lnTo>
                <a:lnTo>
                  <a:pt x="4270" y="188"/>
                </a:lnTo>
                <a:lnTo>
                  <a:pt x="4271" y="200"/>
                </a:lnTo>
                <a:lnTo>
                  <a:pt x="4271" y="299"/>
                </a:lnTo>
                <a:lnTo>
                  <a:pt x="4271" y="305"/>
                </a:lnTo>
                <a:lnTo>
                  <a:pt x="4271" y="328"/>
                </a:lnTo>
                <a:lnTo>
                  <a:pt x="4272" y="327"/>
                </a:lnTo>
                <a:lnTo>
                  <a:pt x="4272" y="328"/>
                </a:lnTo>
                <a:lnTo>
                  <a:pt x="4272" y="316"/>
                </a:lnTo>
                <a:lnTo>
                  <a:pt x="4272" y="313"/>
                </a:lnTo>
                <a:lnTo>
                  <a:pt x="4273" y="273"/>
                </a:lnTo>
                <a:lnTo>
                  <a:pt x="4273" y="269"/>
                </a:lnTo>
                <a:lnTo>
                  <a:pt x="4273" y="254"/>
                </a:lnTo>
                <a:lnTo>
                  <a:pt x="4273" y="257"/>
                </a:lnTo>
                <a:lnTo>
                  <a:pt x="4273" y="257"/>
                </a:lnTo>
                <a:lnTo>
                  <a:pt x="4274" y="293"/>
                </a:lnTo>
                <a:lnTo>
                  <a:pt x="4274" y="296"/>
                </a:lnTo>
                <a:lnTo>
                  <a:pt x="4274" y="328"/>
                </a:lnTo>
                <a:lnTo>
                  <a:pt x="4275" y="332"/>
                </a:lnTo>
                <a:lnTo>
                  <a:pt x="4275" y="345"/>
                </a:lnTo>
                <a:lnTo>
                  <a:pt x="4275" y="346"/>
                </a:lnTo>
                <a:lnTo>
                  <a:pt x="4275" y="348"/>
                </a:lnTo>
                <a:lnTo>
                  <a:pt x="4275" y="346"/>
                </a:lnTo>
                <a:lnTo>
                  <a:pt x="4276" y="347"/>
                </a:lnTo>
                <a:lnTo>
                  <a:pt x="4276" y="347"/>
                </a:lnTo>
                <a:lnTo>
                  <a:pt x="4276" y="342"/>
                </a:lnTo>
                <a:lnTo>
                  <a:pt x="4276" y="341"/>
                </a:lnTo>
                <a:lnTo>
                  <a:pt x="4276" y="342"/>
                </a:lnTo>
                <a:lnTo>
                  <a:pt x="4277" y="338"/>
                </a:lnTo>
                <a:lnTo>
                  <a:pt x="4277" y="339"/>
                </a:lnTo>
                <a:lnTo>
                  <a:pt x="4277" y="338"/>
                </a:lnTo>
                <a:lnTo>
                  <a:pt x="4277" y="341"/>
                </a:lnTo>
                <a:lnTo>
                  <a:pt x="4277" y="341"/>
                </a:lnTo>
                <a:lnTo>
                  <a:pt x="4277" y="341"/>
                </a:lnTo>
                <a:lnTo>
                  <a:pt x="4278" y="351"/>
                </a:lnTo>
                <a:lnTo>
                  <a:pt x="4278" y="352"/>
                </a:lnTo>
                <a:lnTo>
                  <a:pt x="4278" y="368"/>
                </a:lnTo>
                <a:lnTo>
                  <a:pt x="4278" y="367"/>
                </a:lnTo>
                <a:lnTo>
                  <a:pt x="4279" y="370"/>
                </a:lnTo>
                <a:lnTo>
                  <a:pt x="4279" y="371"/>
                </a:lnTo>
                <a:lnTo>
                  <a:pt x="4279" y="341"/>
                </a:lnTo>
                <a:lnTo>
                  <a:pt x="4279" y="331"/>
                </a:lnTo>
                <a:lnTo>
                  <a:pt x="4279" y="179"/>
                </a:lnTo>
                <a:lnTo>
                  <a:pt x="4280" y="168"/>
                </a:lnTo>
                <a:lnTo>
                  <a:pt x="4280" y="128"/>
                </a:lnTo>
                <a:lnTo>
                  <a:pt x="4280" y="149"/>
                </a:lnTo>
                <a:lnTo>
                  <a:pt x="4280" y="159"/>
                </a:lnTo>
                <a:lnTo>
                  <a:pt x="4281" y="275"/>
                </a:lnTo>
                <a:lnTo>
                  <a:pt x="4281" y="282"/>
                </a:lnTo>
                <a:lnTo>
                  <a:pt x="4281" y="319"/>
                </a:lnTo>
                <a:lnTo>
                  <a:pt x="4281" y="321"/>
                </a:lnTo>
                <a:lnTo>
                  <a:pt x="4282" y="326"/>
                </a:lnTo>
                <a:lnTo>
                  <a:pt x="4282" y="320"/>
                </a:lnTo>
                <a:lnTo>
                  <a:pt x="4282" y="318"/>
                </a:lnTo>
                <a:lnTo>
                  <a:pt x="4282" y="277"/>
                </a:lnTo>
                <a:lnTo>
                  <a:pt x="4283" y="274"/>
                </a:lnTo>
                <a:lnTo>
                  <a:pt x="4283" y="250"/>
                </a:lnTo>
                <a:lnTo>
                  <a:pt x="4283" y="250"/>
                </a:lnTo>
                <a:lnTo>
                  <a:pt x="4283" y="279"/>
                </a:lnTo>
                <a:lnTo>
                  <a:pt x="4284" y="283"/>
                </a:lnTo>
                <a:lnTo>
                  <a:pt x="4284" y="316"/>
                </a:lnTo>
                <a:lnTo>
                  <a:pt x="4284" y="320"/>
                </a:lnTo>
                <a:lnTo>
                  <a:pt x="4284" y="338"/>
                </a:lnTo>
                <a:lnTo>
                  <a:pt x="4285" y="339"/>
                </a:lnTo>
                <a:lnTo>
                  <a:pt x="4285" y="344"/>
                </a:lnTo>
                <a:lnTo>
                  <a:pt x="4285" y="344"/>
                </a:lnTo>
                <a:lnTo>
                  <a:pt x="4285" y="343"/>
                </a:lnTo>
                <a:lnTo>
                  <a:pt x="4285" y="343"/>
                </a:lnTo>
                <a:lnTo>
                  <a:pt x="4286" y="340"/>
                </a:lnTo>
                <a:lnTo>
                  <a:pt x="4286" y="340"/>
                </a:lnTo>
                <a:lnTo>
                  <a:pt x="4286" y="340"/>
                </a:lnTo>
                <a:lnTo>
                  <a:pt x="4286" y="337"/>
                </a:lnTo>
                <a:lnTo>
                  <a:pt x="4286" y="338"/>
                </a:lnTo>
                <a:lnTo>
                  <a:pt x="4286" y="337"/>
                </a:lnTo>
                <a:lnTo>
                  <a:pt x="4287" y="341"/>
                </a:lnTo>
                <a:lnTo>
                  <a:pt x="4287" y="340"/>
                </a:lnTo>
                <a:lnTo>
                  <a:pt x="4287" y="347"/>
                </a:lnTo>
                <a:lnTo>
                  <a:pt x="4288" y="349"/>
                </a:lnTo>
                <a:lnTo>
                  <a:pt x="4288" y="361"/>
                </a:lnTo>
                <a:lnTo>
                  <a:pt x="4288" y="364"/>
                </a:lnTo>
                <a:lnTo>
                  <a:pt x="4288" y="374"/>
                </a:lnTo>
                <a:lnTo>
                  <a:pt x="4289" y="374"/>
                </a:lnTo>
                <a:lnTo>
                  <a:pt x="4289" y="306"/>
                </a:lnTo>
                <a:lnTo>
                  <a:pt x="4289" y="291"/>
                </a:lnTo>
                <a:lnTo>
                  <a:pt x="4290" y="155"/>
                </a:lnTo>
                <a:lnTo>
                  <a:pt x="4290" y="147"/>
                </a:lnTo>
                <a:lnTo>
                  <a:pt x="4290" y="128"/>
                </a:lnTo>
                <a:lnTo>
                  <a:pt x="4290" y="173"/>
                </a:lnTo>
                <a:lnTo>
                  <a:pt x="4290" y="184"/>
                </a:lnTo>
                <a:lnTo>
                  <a:pt x="4291" y="297"/>
                </a:lnTo>
                <a:lnTo>
                  <a:pt x="4291" y="303"/>
                </a:lnTo>
                <a:lnTo>
                  <a:pt x="4291" y="331"/>
                </a:lnTo>
                <a:lnTo>
                  <a:pt x="4292" y="332"/>
                </a:lnTo>
                <a:lnTo>
                  <a:pt x="4292" y="333"/>
                </a:lnTo>
                <a:lnTo>
                  <a:pt x="4292" y="319"/>
                </a:lnTo>
                <a:lnTo>
                  <a:pt x="4292" y="316"/>
                </a:lnTo>
                <a:lnTo>
                  <a:pt x="4292" y="273"/>
                </a:lnTo>
                <a:lnTo>
                  <a:pt x="4292" y="269"/>
                </a:lnTo>
                <a:lnTo>
                  <a:pt x="4293" y="248"/>
                </a:lnTo>
                <a:lnTo>
                  <a:pt x="4293" y="249"/>
                </a:lnTo>
                <a:lnTo>
                  <a:pt x="4293" y="249"/>
                </a:lnTo>
                <a:lnTo>
                  <a:pt x="4294" y="289"/>
                </a:lnTo>
                <a:lnTo>
                  <a:pt x="4294" y="293"/>
                </a:lnTo>
                <a:lnTo>
                  <a:pt x="4294" y="330"/>
                </a:lnTo>
                <a:lnTo>
                  <a:pt x="4294" y="332"/>
                </a:lnTo>
                <a:lnTo>
                  <a:pt x="4295" y="345"/>
                </a:lnTo>
                <a:lnTo>
                  <a:pt x="4295" y="345"/>
                </a:lnTo>
                <a:lnTo>
                  <a:pt x="4295" y="345"/>
                </a:lnTo>
                <a:lnTo>
                  <a:pt x="4295" y="346"/>
                </a:lnTo>
                <a:lnTo>
                  <a:pt x="4295" y="345"/>
                </a:lnTo>
                <a:lnTo>
                  <a:pt x="4295" y="344"/>
                </a:lnTo>
                <a:lnTo>
                  <a:pt x="4296" y="338"/>
                </a:lnTo>
                <a:lnTo>
                  <a:pt x="4296" y="338"/>
                </a:lnTo>
                <a:lnTo>
                  <a:pt x="4296" y="335"/>
                </a:lnTo>
                <a:lnTo>
                  <a:pt x="4296" y="335"/>
                </a:lnTo>
                <a:lnTo>
                  <a:pt x="4297" y="335"/>
                </a:lnTo>
                <a:lnTo>
                  <a:pt x="4297" y="334"/>
                </a:lnTo>
                <a:lnTo>
                  <a:pt x="4297" y="338"/>
                </a:lnTo>
                <a:lnTo>
                  <a:pt x="4297" y="337"/>
                </a:lnTo>
                <a:lnTo>
                  <a:pt x="4297" y="346"/>
                </a:lnTo>
                <a:lnTo>
                  <a:pt x="4298" y="348"/>
                </a:lnTo>
                <a:lnTo>
                  <a:pt x="4298" y="361"/>
                </a:lnTo>
                <a:lnTo>
                  <a:pt x="4298" y="362"/>
                </a:lnTo>
                <a:lnTo>
                  <a:pt x="4299" y="374"/>
                </a:lnTo>
                <a:lnTo>
                  <a:pt x="4299" y="373"/>
                </a:lnTo>
                <a:lnTo>
                  <a:pt x="4299" y="284"/>
                </a:lnTo>
                <a:lnTo>
                  <a:pt x="4299" y="270"/>
                </a:lnTo>
                <a:lnTo>
                  <a:pt x="4300" y="137"/>
                </a:lnTo>
                <a:lnTo>
                  <a:pt x="4300" y="133"/>
                </a:lnTo>
                <a:lnTo>
                  <a:pt x="4300" y="130"/>
                </a:lnTo>
                <a:lnTo>
                  <a:pt x="4300" y="212"/>
                </a:lnTo>
                <a:lnTo>
                  <a:pt x="4301" y="224"/>
                </a:lnTo>
                <a:lnTo>
                  <a:pt x="4301" y="315"/>
                </a:lnTo>
                <a:lnTo>
                  <a:pt x="4301" y="320"/>
                </a:lnTo>
                <a:lnTo>
                  <a:pt x="4301" y="344"/>
                </a:lnTo>
                <a:lnTo>
                  <a:pt x="4302" y="343"/>
                </a:lnTo>
                <a:lnTo>
                  <a:pt x="4302" y="318"/>
                </a:lnTo>
                <a:lnTo>
                  <a:pt x="4302" y="312"/>
                </a:lnTo>
                <a:lnTo>
                  <a:pt x="4303" y="259"/>
                </a:lnTo>
                <a:lnTo>
                  <a:pt x="4303" y="255"/>
                </a:lnTo>
                <a:lnTo>
                  <a:pt x="4303" y="245"/>
                </a:lnTo>
                <a:lnTo>
                  <a:pt x="4303" y="256"/>
                </a:lnTo>
                <a:lnTo>
                  <a:pt x="4303" y="260"/>
                </a:lnTo>
                <a:lnTo>
                  <a:pt x="4304" y="307"/>
                </a:lnTo>
                <a:lnTo>
                  <a:pt x="4304" y="311"/>
                </a:lnTo>
                <a:lnTo>
                  <a:pt x="4304" y="344"/>
                </a:lnTo>
                <a:lnTo>
                  <a:pt x="4305" y="345"/>
                </a:lnTo>
                <a:lnTo>
                  <a:pt x="4305" y="351"/>
                </a:lnTo>
                <a:lnTo>
                  <a:pt x="4305" y="350"/>
                </a:lnTo>
                <a:lnTo>
                  <a:pt x="4305" y="344"/>
                </a:lnTo>
                <a:lnTo>
                  <a:pt x="4306" y="344"/>
                </a:lnTo>
                <a:lnTo>
                  <a:pt x="4306" y="339"/>
                </a:lnTo>
                <a:lnTo>
                  <a:pt x="4306" y="340"/>
                </a:lnTo>
                <a:lnTo>
                  <a:pt x="4306" y="340"/>
                </a:lnTo>
                <a:lnTo>
                  <a:pt x="4307" y="343"/>
                </a:lnTo>
                <a:lnTo>
                  <a:pt x="4307" y="341"/>
                </a:lnTo>
                <a:lnTo>
                  <a:pt x="4307" y="342"/>
                </a:lnTo>
                <a:lnTo>
                  <a:pt x="4307" y="346"/>
                </a:lnTo>
                <a:lnTo>
                  <a:pt x="4307" y="346"/>
                </a:lnTo>
                <a:lnTo>
                  <a:pt x="4308" y="355"/>
                </a:lnTo>
                <a:lnTo>
                  <a:pt x="4308" y="357"/>
                </a:lnTo>
                <a:lnTo>
                  <a:pt x="4308" y="372"/>
                </a:lnTo>
                <a:lnTo>
                  <a:pt x="4308" y="374"/>
                </a:lnTo>
                <a:lnTo>
                  <a:pt x="4309" y="381"/>
                </a:lnTo>
                <a:lnTo>
                  <a:pt x="4309" y="372"/>
                </a:lnTo>
                <a:lnTo>
                  <a:pt x="4309" y="367"/>
                </a:lnTo>
                <a:lnTo>
                  <a:pt x="4309" y="211"/>
                </a:lnTo>
                <a:lnTo>
                  <a:pt x="4310" y="196"/>
                </a:lnTo>
                <a:lnTo>
                  <a:pt x="4310" y="108"/>
                </a:lnTo>
                <a:lnTo>
                  <a:pt x="4310" y="109"/>
                </a:lnTo>
                <a:lnTo>
                  <a:pt x="4310" y="227"/>
                </a:lnTo>
                <a:lnTo>
                  <a:pt x="4311" y="237"/>
                </a:lnTo>
                <a:lnTo>
                  <a:pt x="4311" y="306"/>
                </a:lnTo>
                <a:lnTo>
                  <a:pt x="4311" y="309"/>
                </a:lnTo>
                <a:lnTo>
                  <a:pt x="4312" y="314"/>
                </a:lnTo>
                <a:lnTo>
                  <a:pt x="4312" y="314"/>
                </a:lnTo>
                <a:lnTo>
                  <a:pt x="4312" y="313"/>
                </a:lnTo>
                <a:lnTo>
                  <a:pt x="4312" y="291"/>
                </a:lnTo>
                <a:lnTo>
                  <a:pt x="4312" y="287"/>
                </a:lnTo>
                <a:lnTo>
                  <a:pt x="4313" y="255"/>
                </a:lnTo>
                <a:lnTo>
                  <a:pt x="4313" y="252"/>
                </a:lnTo>
                <a:lnTo>
                  <a:pt x="4313" y="248"/>
                </a:lnTo>
                <a:lnTo>
                  <a:pt x="4313" y="259"/>
                </a:lnTo>
                <a:lnTo>
                  <a:pt x="4314" y="262"/>
                </a:lnTo>
                <a:lnTo>
                  <a:pt x="4314" y="304"/>
                </a:lnTo>
                <a:lnTo>
                  <a:pt x="4314" y="307"/>
                </a:lnTo>
                <a:lnTo>
                  <a:pt x="4314" y="336"/>
                </a:lnTo>
                <a:lnTo>
                  <a:pt x="4315" y="337"/>
                </a:lnTo>
                <a:lnTo>
                  <a:pt x="4315" y="346"/>
                </a:lnTo>
                <a:lnTo>
                  <a:pt x="4315" y="346"/>
                </a:lnTo>
                <a:lnTo>
                  <a:pt x="4315" y="347"/>
                </a:lnTo>
                <a:lnTo>
                  <a:pt x="4316" y="343"/>
                </a:lnTo>
                <a:lnTo>
                  <a:pt x="4316" y="341"/>
                </a:lnTo>
                <a:lnTo>
                  <a:pt x="4316" y="336"/>
                </a:lnTo>
                <a:lnTo>
                  <a:pt x="4316" y="337"/>
                </a:lnTo>
                <a:lnTo>
                  <a:pt x="4316" y="335"/>
                </a:lnTo>
                <a:lnTo>
                  <a:pt x="4317" y="335"/>
                </a:lnTo>
                <a:lnTo>
                  <a:pt x="4317" y="336"/>
                </a:lnTo>
                <a:lnTo>
                  <a:pt x="4317" y="344"/>
                </a:lnTo>
                <a:lnTo>
                  <a:pt x="4318" y="344"/>
                </a:lnTo>
                <a:lnTo>
                  <a:pt x="4318" y="358"/>
                </a:lnTo>
                <a:lnTo>
                  <a:pt x="4318" y="359"/>
                </a:lnTo>
                <a:lnTo>
                  <a:pt x="4318" y="373"/>
                </a:lnTo>
                <a:lnTo>
                  <a:pt x="4318" y="375"/>
                </a:lnTo>
                <a:lnTo>
                  <a:pt x="4319" y="379"/>
                </a:lnTo>
                <a:lnTo>
                  <a:pt x="4319" y="371"/>
                </a:lnTo>
                <a:lnTo>
                  <a:pt x="4319" y="365"/>
                </a:lnTo>
                <a:lnTo>
                  <a:pt x="4320" y="212"/>
                </a:lnTo>
                <a:lnTo>
                  <a:pt x="4320" y="197"/>
                </a:lnTo>
                <a:lnTo>
                  <a:pt x="4320" y="110"/>
                </a:lnTo>
                <a:lnTo>
                  <a:pt x="4320" y="112"/>
                </a:lnTo>
                <a:lnTo>
                  <a:pt x="4320" y="117"/>
                </a:lnTo>
                <a:lnTo>
                  <a:pt x="4321" y="245"/>
                </a:lnTo>
                <a:lnTo>
                  <a:pt x="4321" y="256"/>
                </a:lnTo>
                <a:lnTo>
                  <a:pt x="4321" y="316"/>
                </a:lnTo>
                <a:lnTo>
                  <a:pt x="4321" y="319"/>
                </a:lnTo>
                <a:lnTo>
                  <a:pt x="4322" y="324"/>
                </a:lnTo>
                <a:lnTo>
                  <a:pt x="4322" y="323"/>
                </a:lnTo>
                <a:lnTo>
                  <a:pt x="4322" y="323"/>
                </a:lnTo>
                <a:lnTo>
                  <a:pt x="4322" y="295"/>
                </a:lnTo>
                <a:lnTo>
                  <a:pt x="4323" y="292"/>
                </a:lnTo>
                <a:lnTo>
                  <a:pt x="4323" y="256"/>
                </a:lnTo>
                <a:lnTo>
                  <a:pt x="4323" y="255"/>
                </a:lnTo>
                <a:lnTo>
                  <a:pt x="4323" y="252"/>
                </a:lnTo>
                <a:lnTo>
                  <a:pt x="4323" y="268"/>
                </a:lnTo>
                <a:lnTo>
                  <a:pt x="4324" y="272"/>
                </a:lnTo>
                <a:lnTo>
                  <a:pt x="4324" y="309"/>
                </a:lnTo>
                <a:lnTo>
                  <a:pt x="4324" y="312"/>
                </a:lnTo>
                <a:lnTo>
                  <a:pt x="4325" y="339"/>
                </a:lnTo>
                <a:lnTo>
                  <a:pt x="4325" y="341"/>
                </a:lnTo>
                <a:lnTo>
                  <a:pt x="4325" y="351"/>
                </a:lnTo>
                <a:lnTo>
                  <a:pt x="4325" y="351"/>
                </a:lnTo>
                <a:lnTo>
                  <a:pt x="4325" y="352"/>
                </a:lnTo>
                <a:lnTo>
                  <a:pt x="4325" y="353"/>
                </a:lnTo>
                <a:lnTo>
                  <a:pt x="4326" y="351"/>
                </a:lnTo>
                <a:lnTo>
                  <a:pt x="4326" y="351"/>
                </a:lnTo>
                <a:lnTo>
                  <a:pt x="4326" y="351"/>
                </a:lnTo>
                <a:lnTo>
                  <a:pt x="4326" y="345"/>
                </a:lnTo>
                <a:lnTo>
                  <a:pt x="4327" y="346"/>
                </a:lnTo>
                <a:lnTo>
                  <a:pt x="4327" y="345"/>
                </a:lnTo>
                <a:lnTo>
                  <a:pt x="4327" y="347"/>
                </a:lnTo>
                <a:lnTo>
                  <a:pt x="4327" y="347"/>
                </a:lnTo>
                <a:lnTo>
                  <a:pt x="4327" y="347"/>
                </a:lnTo>
                <a:lnTo>
                  <a:pt x="4327" y="352"/>
                </a:lnTo>
                <a:lnTo>
                  <a:pt x="4327" y="352"/>
                </a:lnTo>
                <a:lnTo>
                  <a:pt x="4328" y="352"/>
                </a:lnTo>
                <a:lnTo>
                  <a:pt x="4328" y="362"/>
                </a:lnTo>
                <a:lnTo>
                  <a:pt x="4328" y="364"/>
                </a:lnTo>
                <a:lnTo>
                  <a:pt x="4329" y="379"/>
                </a:lnTo>
                <a:lnTo>
                  <a:pt x="4329" y="380"/>
                </a:lnTo>
                <a:lnTo>
                  <a:pt x="4329" y="391"/>
                </a:lnTo>
                <a:lnTo>
                  <a:pt x="4329" y="390"/>
                </a:lnTo>
                <a:lnTo>
                  <a:pt x="4329" y="391"/>
                </a:lnTo>
                <a:lnTo>
                  <a:pt x="4330" y="325"/>
                </a:lnTo>
                <a:lnTo>
                  <a:pt x="4330" y="310"/>
                </a:lnTo>
                <a:lnTo>
                  <a:pt x="4330" y="151"/>
                </a:lnTo>
                <a:lnTo>
                  <a:pt x="4331" y="143"/>
                </a:lnTo>
                <a:lnTo>
                  <a:pt x="4331" y="127"/>
                </a:lnTo>
                <a:lnTo>
                  <a:pt x="4331" y="184"/>
                </a:lnTo>
                <a:lnTo>
                  <a:pt x="4331" y="197"/>
                </a:lnTo>
                <a:lnTo>
                  <a:pt x="4331" y="314"/>
                </a:lnTo>
                <a:lnTo>
                  <a:pt x="4332" y="320"/>
                </a:lnTo>
                <a:lnTo>
                  <a:pt x="4332" y="350"/>
                </a:lnTo>
                <a:lnTo>
                  <a:pt x="4332" y="351"/>
                </a:lnTo>
                <a:lnTo>
                  <a:pt x="4332" y="352"/>
                </a:lnTo>
                <a:lnTo>
                  <a:pt x="4333" y="338"/>
                </a:lnTo>
                <a:lnTo>
                  <a:pt x="4333" y="335"/>
                </a:lnTo>
                <a:lnTo>
                  <a:pt x="4333" y="291"/>
                </a:lnTo>
                <a:lnTo>
                  <a:pt x="4333" y="288"/>
                </a:lnTo>
                <a:lnTo>
                  <a:pt x="4334" y="266"/>
                </a:lnTo>
                <a:lnTo>
                  <a:pt x="4334" y="266"/>
                </a:lnTo>
                <a:lnTo>
                  <a:pt x="4334" y="267"/>
                </a:lnTo>
                <a:lnTo>
                  <a:pt x="4334" y="303"/>
                </a:lnTo>
                <a:lnTo>
                  <a:pt x="4334" y="307"/>
                </a:lnTo>
                <a:lnTo>
                  <a:pt x="4335" y="345"/>
                </a:lnTo>
                <a:lnTo>
                  <a:pt x="4335" y="347"/>
                </a:lnTo>
                <a:lnTo>
                  <a:pt x="4335" y="367"/>
                </a:lnTo>
                <a:lnTo>
                  <a:pt x="4336" y="368"/>
                </a:lnTo>
                <a:lnTo>
                  <a:pt x="4336" y="370"/>
                </a:lnTo>
                <a:lnTo>
                  <a:pt x="4336" y="370"/>
                </a:lnTo>
                <a:lnTo>
                  <a:pt x="4336" y="370"/>
                </a:lnTo>
                <a:lnTo>
                  <a:pt x="4336" y="365"/>
                </a:lnTo>
                <a:lnTo>
                  <a:pt x="4337" y="366"/>
                </a:lnTo>
                <a:lnTo>
                  <a:pt x="4337" y="362"/>
                </a:lnTo>
                <a:lnTo>
                  <a:pt x="4337" y="361"/>
                </a:lnTo>
                <a:lnTo>
                  <a:pt x="4338" y="364"/>
                </a:lnTo>
                <a:lnTo>
                  <a:pt x="4338" y="364"/>
                </a:lnTo>
                <a:lnTo>
                  <a:pt x="4338" y="373"/>
                </a:lnTo>
                <a:lnTo>
                  <a:pt x="4338" y="373"/>
                </a:lnTo>
                <a:lnTo>
                  <a:pt x="4339" y="386"/>
                </a:lnTo>
                <a:lnTo>
                  <a:pt x="4339" y="386"/>
                </a:lnTo>
                <a:lnTo>
                  <a:pt x="4339" y="399"/>
                </a:lnTo>
                <a:lnTo>
                  <a:pt x="4340" y="401"/>
                </a:lnTo>
                <a:lnTo>
                  <a:pt x="4340" y="407"/>
                </a:lnTo>
                <a:lnTo>
                  <a:pt x="4340" y="400"/>
                </a:lnTo>
                <a:lnTo>
                  <a:pt x="4340" y="395"/>
                </a:lnTo>
                <a:lnTo>
                  <a:pt x="4340" y="251"/>
                </a:lnTo>
                <a:lnTo>
                  <a:pt x="4341" y="236"/>
                </a:lnTo>
                <a:lnTo>
                  <a:pt x="4341" y="154"/>
                </a:lnTo>
                <a:lnTo>
                  <a:pt x="4341" y="155"/>
                </a:lnTo>
                <a:lnTo>
                  <a:pt x="4341" y="159"/>
                </a:lnTo>
                <a:lnTo>
                  <a:pt x="4342" y="270"/>
                </a:lnTo>
                <a:lnTo>
                  <a:pt x="4342" y="282"/>
                </a:lnTo>
                <a:lnTo>
                  <a:pt x="4342" y="364"/>
                </a:lnTo>
                <a:lnTo>
                  <a:pt x="4342" y="367"/>
                </a:lnTo>
                <a:lnTo>
                  <a:pt x="4343" y="388"/>
                </a:lnTo>
                <a:lnTo>
                  <a:pt x="4343" y="388"/>
                </a:lnTo>
                <a:lnTo>
                  <a:pt x="4343" y="388"/>
                </a:lnTo>
                <a:lnTo>
                  <a:pt x="4343" y="353"/>
                </a:lnTo>
                <a:lnTo>
                  <a:pt x="4344" y="349"/>
                </a:lnTo>
                <a:lnTo>
                  <a:pt x="4344" y="289"/>
                </a:lnTo>
                <a:lnTo>
                  <a:pt x="4344" y="286"/>
                </a:lnTo>
                <a:lnTo>
                  <a:pt x="4344" y="277"/>
                </a:lnTo>
                <a:lnTo>
                  <a:pt x="4344" y="283"/>
                </a:lnTo>
                <a:lnTo>
                  <a:pt x="4344" y="286"/>
                </a:lnTo>
                <a:lnTo>
                  <a:pt x="4345" y="336"/>
                </a:lnTo>
                <a:lnTo>
                  <a:pt x="4345" y="341"/>
                </a:lnTo>
                <a:lnTo>
                  <a:pt x="4346" y="377"/>
                </a:lnTo>
                <a:lnTo>
                  <a:pt x="4346" y="378"/>
                </a:lnTo>
                <a:lnTo>
                  <a:pt x="4346" y="391"/>
                </a:lnTo>
                <a:lnTo>
                  <a:pt x="4346" y="391"/>
                </a:lnTo>
                <a:lnTo>
                  <a:pt x="4346" y="392"/>
                </a:lnTo>
                <a:lnTo>
                  <a:pt x="4347" y="387"/>
                </a:lnTo>
                <a:lnTo>
                  <a:pt x="4347" y="386"/>
                </a:lnTo>
                <a:lnTo>
                  <a:pt x="4347" y="379"/>
                </a:lnTo>
                <a:lnTo>
                  <a:pt x="4347" y="379"/>
                </a:lnTo>
                <a:lnTo>
                  <a:pt x="4347" y="378"/>
                </a:lnTo>
                <a:lnTo>
                  <a:pt x="4347" y="378"/>
                </a:lnTo>
                <a:lnTo>
                  <a:pt x="4348" y="374"/>
                </a:lnTo>
                <a:lnTo>
                  <a:pt x="4348" y="375"/>
                </a:lnTo>
                <a:lnTo>
                  <a:pt x="4348" y="375"/>
                </a:lnTo>
                <a:lnTo>
                  <a:pt x="4348" y="374"/>
                </a:lnTo>
                <a:lnTo>
                  <a:pt x="4348" y="378"/>
                </a:lnTo>
                <a:lnTo>
                  <a:pt x="4349" y="379"/>
                </a:lnTo>
                <a:lnTo>
                  <a:pt x="4349" y="392"/>
                </a:lnTo>
                <a:lnTo>
                  <a:pt x="4349" y="393"/>
                </a:lnTo>
                <a:lnTo>
                  <a:pt x="4349" y="409"/>
                </a:lnTo>
                <a:lnTo>
                  <a:pt x="4350" y="409"/>
                </a:lnTo>
                <a:lnTo>
                  <a:pt x="4350" y="412"/>
                </a:lnTo>
                <a:lnTo>
                  <a:pt x="4350" y="385"/>
                </a:lnTo>
                <a:lnTo>
                  <a:pt x="4350" y="374"/>
                </a:lnTo>
                <a:lnTo>
                  <a:pt x="4351" y="211"/>
                </a:lnTo>
                <a:lnTo>
                  <a:pt x="4351" y="198"/>
                </a:lnTo>
                <a:lnTo>
                  <a:pt x="4351" y="152"/>
                </a:lnTo>
                <a:lnTo>
                  <a:pt x="4351" y="169"/>
                </a:lnTo>
                <a:lnTo>
                  <a:pt x="4351" y="179"/>
                </a:lnTo>
                <a:lnTo>
                  <a:pt x="4352" y="309"/>
                </a:lnTo>
                <a:lnTo>
                  <a:pt x="4352" y="318"/>
                </a:lnTo>
                <a:lnTo>
                  <a:pt x="4352" y="374"/>
                </a:lnTo>
                <a:lnTo>
                  <a:pt x="4353" y="376"/>
                </a:lnTo>
                <a:lnTo>
                  <a:pt x="4353" y="385"/>
                </a:lnTo>
                <a:lnTo>
                  <a:pt x="4353" y="383"/>
                </a:lnTo>
                <a:lnTo>
                  <a:pt x="4353" y="382"/>
                </a:lnTo>
                <a:lnTo>
                  <a:pt x="4353" y="332"/>
                </a:lnTo>
                <a:lnTo>
                  <a:pt x="4354" y="326"/>
                </a:lnTo>
                <a:lnTo>
                  <a:pt x="4354" y="277"/>
                </a:lnTo>
                <a:lnTo>
                  <a:pt x="4354" y="274"/>
                </a:lnTo>
                <a:lnTo>
                  <a:pt x="4354" y="273"/>
                </a:lnTo>
                <a:lnTo>
                  <a:pt x="4355" y="296"/>
                </a:lnTo>
                <a:lnTo>
                  <a:pt x="4355" y="301"/>
                </a:lnTo>
                <a:lnTo>
                  <a:pt x="4355" y="352"/>
                </a:lnTo>
                <a:lnTo>
                  <a:pt x="4355" y="355"/>
                </a:lnTo>
                <a:lnTo>
                  <a:pt x="4356" y="383"/>
                </a:lnTo>
                <a:lnTo>
                  <a:pt x="4356" y="384"/>
                </a:lnTo>
                <a:lnTo>
                  <a:pt x="4356" y="393"/>
                </a:lnTo>
                <a:lnTo>
                  <a:pt x="4356" y="393"/>
                </a:lnTo>
                <a:lnTo>
                  <a:pt x="4357" y="393"/>
                </a:lnTo>
                <a:lnTo>
                  <a:pt x="4357" y="394"/>
                </a:lnTo>
                <a:lnTo>
                  <a:pt x="4357" y="386"/>
                </a:lnTo>
                <a:lnTo>
                  <a:pt x="4357" y="385"/>
                </a:lnTo>
                <a:lnTo>
                  <a:pt x="4357" y="376"/>
                </a:lnTo>
                <a:lnTo>
                  <a:pt x="4358" y="375"/>
                </a:lnTo>
                <a:lnTo>
                  <a:pt x="4358" y="376"/>
                </a:lnTo>
                <a:lnTo>
                  <a:pt x="4358" y="371"/>
                </a:lnTo>
                <a:lnTo>
                  <a:pt x="4358" y="372"/>
                </a:lnTo>
                <a:lnTo>
                  <a:pt x="4358" y="372"/>
                </a:lnTo>
                <a:lnTo>
                  <a:pt x="4359" y="380"/>
                </a:lnTo>
                <a:lnTo>
                  <a:pt x="4359" y="382"/>
                </a:lnTo>
                <a:lnTo>
                  <a:pt x="4359" y="396"/>
                </a:lnTo>
                <a:lnTo>
                  <a:pt x="4359" y="397"/>
                </a:lnTo>
                <a:lnTo>
                  <a:pt x="4360" y="405"/>
                </a:lnTo>
                <a:lnTo>
                  <a:pt x="4360" y="396"/>
                </a:lnTo>
                <a:lnTo>
                  <a:pt x="4360" y="391"/>
                </a:lnTo>
                <a:lnTo>
                  <a:pt x="4360" y="242"/>
                </a:lnTo>
                <a:lnTo>
                  <a:pt x="4360" y="229"/>
                </a:lnTo>
                <a:lnTo>
                  <a:pt x="4361" y="148"/>
                </a:lnTo>
                <a:lnTo>
                  <a:pt x="4361" y="149"/>
                </a:lnTo>
                <a:lnTo>
                  <a:pt x="4361" y="153"/>
                </a:lnTo>
                <a:lnTo>
                  <a:pt x="4361" y="276"/>
                </a:lnTo>
                <a:lnTo>
                  <a:pt x="4362" y="287"/>
                </a:lnTo>
                <a:lnTo>
                  <a:pt x="4362" y="353"/>
                </a:lnTo>
                <a:lnTo>
                  <a:pt x="4362" y="357"/>
                </a:lnTo>
                <a:lnTo>
                  <a:pt x="4362" y="373"/>
                </a:lnTo>
                <a:lnTo>
                  <a:pt x="4362" y="373"/>
                </a:lnTo>
                <a:lnTo>
                  <a:pt x="4363" y="372"/>
                </a:lnTo>
                <a:lnTo>
                  <a:pt x="4363" y="333"/>
                </a:lnTo>
                <a:lnTo>
                  <a:pt x="4363" y="328"/>
                </a:lnTo>
                <a:lnTo>
                  <a:pt x="4364" y="275"/>
                </a:lnTo>
                <a:lnTo>
                  <a:pt x="4364" y="273"/>
                </a:lnTo>
                <a:lnTo>
                  <a:pt x="4364" y="267"/>
                </a:lnTo>
                <a:lnTo>
                  <a:pt x="4364" y="283"/>
                </a:lnTo>
                <a:lnTo>
                  <a:pt x="4364" y="287"/>
                </a:lnTo>
                <a:lnTo>
                  <a:pt x="4365" y="331"/>
                </a:lnTo>
                <a:lnTo>
                  <a:pt x="4365" y="335"/>
                </a:lnTo>
                <a:lnTo>
                  <a:pt x="4365" y="366"/>
                </a:lnTo>
                <a:lnTo>
                  <a:pt x="4366" y="369"/>
                </a:lnTo>
                <a:lnTo>
                  <a:pt x="4366" y="378"/>
                </a:lnTo>
                <a:lnTo>
                  <a:pt x="4366" y="378"/>
                </a:lnTo>
                <a:lnTo>
                  <a:pt x="4366" y="378"/>
                </a:lnTo>
                <a:lnTo>
                  <a:pt x="4366" y="374"/>
                </a:lnTo>
                <a:lnTo>
                  <a:pt x="4367" y="373"/>
                </a:lnTo>
                <a:lnTo>
                  <a:pt x="4367" y="374"/>
                </a:lnTo>
                <a:lnTo>
                  <a:pt x="4367" y="366"/>
                </a:lnTo>
                <a:lnTo>
                  <a:pt x="4367" y="365"/>
                </a:lnTo>
                <a:lnTo>
                  <a:pt x="4368" y="361"/>
                </a:lnTo>
                <a:lnTo>
                  <a:pt x="4368" y="362"/>
                </a:lnTo>
                <a:lnTo>
                  <a:pt x="4368" y="361"/>
                </a:lnTo>
                <a:lnTo>
                  <a:pt x="4368" y="367"/>
                </a:lnTo>
                <a:lnTo>
                  <a:pt x="4368" y="367"/>
                </a:lnTo>
                <a:lnTo>
                  <a:pt x="4368" y="368"/>
                </a:lnTo>
                <a:lnTo>
                  <a:pt x="4369" y="383"/>
                </a:lnTo>
                <a:lnTo>
                  <a:pt x="4369" y="384"/>
                </a:lnTo>
                <a:lnTo>
                  <a:pt x="4369" y="394"/>
                </a:lnTo>
                <a:lnTo>
                  <a:pt x="4369" y="391"/>
                </a:lnTo>
                <a:lnTo>
                  <a:pt x="4370" y="388"/>
                </a:lnTo>
                <a:lnTo>
                  <a:pt x="4370" y="266"/>
                </a:lnTo>
                <a:lnTo>
                  <a:pt x="4370" y="250"/>
                </a:lnTo>
                <a:lnTo>
                  <a:pt x="4370" y="151"/>
                </a:lnTo>
                <a:lnTo>
                  <a:pt x="4370" y="149"/>
                </a:lnTo>
                <a:lnTo>
                  <a:pt x="4371" y="243"/>
                </a:lnTo>
                <a:lnTo>
                  <a:pt x="4371" y="254"/>
                </a:lnTo>
                <a:lnTo>
                  <a:pt x="4371" y="344"/>
                </a:lnTo>
                <a:lnTo>
                  <a:pt x="4372" y="347"/>
                </a:lnTo>
                <a:lnTo>
                  <a:pt x="4372" y="370"/>
                </a:lnTo>
                <a:lnTo>
                  <a:pt x="4372" y="368"/>
                </a:lnTo>
                <a:lnTo>
                  <a:pt x="4372" y="368"/>
                </a:lnTo>
                <a:lnTo>
                  <a:pt x="4373" y="330"/>
                </a:lnTo>
                <a:lnTo>
                  <a:pt x="4373" y="324"/>
                </a:lnTo>
                <a:lnTo>
                  <a:pt x="4373" y="273"/>
                </a:lnTo>
                <a:lnTo>
                  <a:pt x="4373" y="269"/>
                </a:lnTo>
                <a:lnTo>
                  <a:pt x="4373" y="261"/>
                </a:lnTo>
                <a:lnTo>
                  <a:pt x="4374" y="274"/>
                </a:lnTo>
                <a:lnTo>
                  <a:pt x="4374" y="279"/>
                </a:lnTo>
                <a:lnTo>
                  <a:pt x="4374" y="327"/>
                </a:lnTo>
                <a:lnTo>
                  <a:pt x="4375" y="330"/>
                </a:lnTo>
                <a:lnTo>
                  <a:pt x="4375" y="362"/>
                </a:lnTo>
                <a:lnTo>
                  <a:pt x="4375" y="363"/>
                </a:lnTo>
                <a:lnTo>
                  <a:pt x="4375" y="372"/>
                </a:lnTo>
                <a:lnTo>
                  <a:pt x="4375" y="371"/>
                </a:lnTo>
                <a:lnTo>
                  <a:pt x="4376" y="371"/>
                </a:lnTo>
                <a:lnTo>
                  <a:pt x="4376" y="372"/>
                </a:lnTo>
                <a:lnTo>
                  <a:pt x="4376" y="367"/>
                </a:lnTo>
                <a:lnTo>
                  <a:pt x="4376" y="367"/>
                </a:lnTo>
                <a:lnTo>
                  <a:pt x="4377" y="359"/>
                </a:lnTo>
                <a:lnTo>
                  <a:pt x="4377" y="359"/>
                </a:lnTo>
                <a:lnTo>
                  <a:pt x="4377" y="359"/>
                </a:lnTo>
                <a:lnTo>
                  <a:pt x="4377" y="355"/>
                </a:lnTo>
                <a:lnTo>
                  <a:pt x="4377" y="356"/>
                </a:lnTo>
                <a:lnTo>
                  <a:pt x="4377" y="357"/>
                </a:lnTo>
                <a:lnTo>
                  <a:pt x="4377" y="356"/>
                </a:lnTo>
                <a:lnTo>
                  <a:pt x="4378" y="361"/>
                </a:lnTo>
                <a:lnTo>
                  <a:pt x="4378" y="362"/>
                </a:lnTo>
                <a:lnTo>
                  <a:pt x="4378" y="377"/>
                </a:lnTo>
                <a:lnTo>
                  <a:pt x="4379" y="377"/>
                </a:lnTo>
                <a:lnTo>
                  <a:pt x="4379" y="390"/>
                </a:lnTo>
                <a:lnTo>
                  <a:pt x="4379" y="390"/>
                </a:lnTo>
                <a:lnTo>
                  <a:pt x="4379" y="324"/>
                </a:lnTo>
                <a:lnTo>
                  <a:pt x="4380" y="308"/>
                </a:lnTo>
                <a:lnTo>
                  <a:pt x="4380" y="158"/>
                </a:lnTo>
                <a:lnTo>
                  <a:pt x="4380" y="153"/>
                </a:lnTo>
                <a:lnTo>
                  <a:pt x="4380" y="144"/>
                </a:lnTo>
                <a:lnTo>
                  <a:pt x="4381" y="213"/>
                </a:lnTo>
                <a:lnTo>
                  <a:pt x="4381" y="227"/>
                </a:lnTo>
                <a:lnTo>
                  <a:pt x="4381" y="332"/>
                </a:lnTo>
                <a:lnTo>
                  <a:pt x="4381" y="337"/>
                </a:lnTo>
                <a:lnTo>
                  <a:pt x="4382" y="365"/>
                </a:lnTo>
                <a:lnTo>
                  <a:pt x="4382" y="365"/>
                </a:lnTo>
                <a:lnTo>
                  <a:pt x="4382" y="366"/>
                </a:lnTo>
                <a:lnTo>
                  <a:pt x="4382" y="350"/>
                </a:lnTo>
                <a:lnTo>
                  <a:pt x="4383" y="346"/>
                </a:lnTo>
                <a:lnTo>
                  <a:pt x="4383" y="287"/>
                </a:lnTo>
                <a:lnTo>
                  <a:pt x="4383" y="283"/>
                </a:lnTo>
                <a:lnTo>
                  <a:pt x="4383" y="261"/>
                </a:lnTo>
                <a:lnTo>
                  <a:pt x="4383" y="263"/>
                </a:lnTo>
                <a:lnTo>
                  <a:pt x="4384" y="265"/>
                </a:lnTo>
                <a:lnTo>
                  <a:pt x="4384" y="310"/>
                </a:lnTo>
                <a:lnTo>
                  <a:pt x="4384" y="315"/>
                </a:lnTo>
                <a:lnTo>
                  <a:pt x="4384" y="352"/>
                </a:lnTo>
                <a:lnTo>
                  <a:pt x="4385" y="355"/>
                </a:lnTo>
                <a:lnTo>
                  <a:pt x="4385" y="369"/>
                </a:lnTo>
                <a:lnTo>
                  <a:pt x="4385" y="370"/>
                </a:lnTo>
                <a:lnTo>
                  <a:pt x="4386" y="371"/>
                </a:lnTo>
                <a:lnTo>
                  <a:pt x="4386" y="370"/>
                </a:lnTo>
                <a:lnTo>
                  <a:pt x="4386" y="370"/>
                </a:lnTo>
                <a:lnTo>
                  <a:pt x="4386" y="364"/>
                </a:lnTo>
                <a:lnTo>
                  <a:pt x="4386" y="363"/>
                </a:lnTo>
                <a:lnTo>
                  <a:pt x="4387" y="359"/>
                </a:lnTo>
                <a:lnTo>
                  <a:pt x="4387" y="359"/>
                </a:lnTo>
                <a:lnTo>
                  <a:pt x="4387" y="359"/>
                </a:lnTo>
                <a:lnTo>
                  <a:pt x="4387" y="358"/>
                </a:lnTo>
                <a:lnTo>
                  <a:pt x="4387" y="360"/>
                </a:lnTo>
                <a:lnTo>
                  <a:pt x="4388" y="361"/>
                </a:lnTo>
                <a:lnTo>
                  <a:pt x="4388" y="370"/>
                </a:lnTo>
                <a:lnTo>
                  <a:pt x="4388" y="370"/>
                </a:lnTo>
                <a:lnTo>
                  <a:pt x="4388" y="389"/>
                </a:lnTo>
                <a:lnTo>
                  <a:pt x="4389" y="389"/>
                </a:lnTo>
                <a:lnTo>
                  <a:pt x="4389" y="392"/>
                </a:lnTo>
                <a:lnTo>
                  <a:pt x="4389" y="368"/>
                </a:lnTo>
                <a:lnTo>
                  <a:pt x="4389" y="359"/>
                </a:lnTo>
                <a:lnTo>
                  <a:pt x="4390" y="205"/>
                </a:lnTo>
                <a:lnTo>
                  <a:pt x="4390" y="193"/>
                </a:lnTo>
                <a:lnTo>
                  <a:pt x="4390" y="152"/>
                </a:lnTo>
                <a:lnTo>
                  <a:pt x="4390" y="170"/>
                </a:lnTo>
                <a:lnTo>
                  <a:pt x="4390" y="179"/>
                </a:lnTo>
                <a:lnTo>
                  <a:pt x="4391" y="295"/>
                </a:lnTo>
                <a:lnTo>
                  <a:pt x="4391" y="304"/>
                </a:lnTo>
                <a:lnTo>
                  <a:pt x="4391" y="359"/>
                </a:lnTo>
                <a:lnTo>
                  <a:pt x="4392" y="362"/>
                </a:lnTo>
                <a:lnTo>
                  <a:pt x="4392" y="370"/>
                </a:lnTo>
                <a:lnTo>
                  <a:pt x="4392" y="365"/>
                </a:lnTo>
                <a:lnTo>
                  <a:pt x="4392" y="362"/>
                </a:lnTo>
                <a:lnTo>
                  <a:pt x="4392" y="303"/>
                </a:lnTo>
                <a:lnTo>
                  <a:pt x="4393" y="298"/>
                </a:lnTo>
                <a:lnTo>
                  <a:pt x="4393" y="257"/>
                </a:lnTo>
                <a:lnTo>
                  <a:pt x="4393" y="257"/>
                </a:lnTo>
                <a:lnTo>
                  <a:pt x="4393" y="257"/>
                </a:lnTo>
                <a:lnTo>
                  <a:pt x="4394" y="288"/>
                </a:lnTo>
                <a:lnTo>
                  <a:pt x="4394" y="293"/>
                </a:lnTo>
                <a:lnTo>
                  <a:pt x="4394" y="340"/>
                </a:lnTo>
                <a:lnTo>
                  <a:pt x="4394" y="344"/>
                </a:lnTo>
                <a:lnTo>
                  <a:pt x="4395" y="366"/>
                </a:lnTo>
                <a:lnTo>
                  <a:pt x="4395" y="367"/>
                </a:lnTo>
                <a:lnTo>
                  <a:pt x="4395" y="369"/>
                </a:lnTo>
                <a:lnTo>
                  <a:pt x="4395" y="367"/>
                </a:lnTo>
                <a:lnTo>
                  <a:pt x="4396" y="365"/>
                </a:lnTo>
                <a:lnTo>
                  <a:pt x="4396" y="357"/>
                </a:lnTo>
                <a:lnTo>
                  <a:pt x="4396" y="356"/>
                </a:lnTo>
                <a:lnTo>
                  <a:pt x="4396" y="350"/>
                </a:lnTo>
                <a:lnTo>
                  <a:pt x="4396" y="350"/>
                </a:lnTo>
                <a:lnTo>
                  <a:pt x="4396" y="349"/>
                </a:lnTo>
                <a:lnTo>
                  <a:pt x="4397" y="346"/>
                </a:lnTo>
                <a:lnTo>
                  <a:pt x="4397" y="348"/>
                </a:lnTo>
                <a:lnTo>
                  <a:pt x="4397" y="348"/>
                </a:lnTo>
                <a:lnTo>
                  <a:pt x="4397" y="358"/>
                </a:lnTo>
                <a:lnTo>
                  <a:pt x="4398" y="360"/>
                </a:lnTo>
                <a:lnTo>
                  <a:pt x="4398" y="375"/>
                </a:lnTo>
                <a:lnTo>
                  <a:pt x="4398" y="377"/>
                </a:lnTo>
                <a:lnTo>
                  <a:pt x="4398" y="381"/>
                </a:lnTo>
                <a:lnTo>
                  <a:pt x="4399" y="365"/>
                </a:lnTo>
                <a:lnTo>
                  <a:pt x="4399" y="356"/>
                </a:lnTo>
                <a:lnTo>
                  <a:pt x="4399" y="219"/>
                </a:lnTo>
                <a:lnTo>
                  <a:pt x="4399" y="206"/>
                </a:lnTo>
                <a:lnTo>
                  <a:pt x="4400" y="144"/>
                </a:lnTo>
                <a:lnTo>
                  <a:pt x="4400" y="151"/>
                </a:lnTo>
                <a:lnTo>
                  <a:pt x="4400" y="158"/>
                </a:lnTo>
                <a:lnTo>
                  <a:pt x="4400" y="284"/>
                </a:lnTo>
                <a:lnTo>
                  <a:pt x="4401" y="294"/>
                </a:lnTo>
                <a:lnTo>
                  <a:pt x="4401" y="352"/>
                </a:lnTo>
                <a:lnTo>
                  <a:pt x="4401" y="354"/>
                </a:lnTo>
                <a:lnTo>
                  <a:pt x="4401" y="363"/>
                </a:lnTo>
                <a:lnTo>
                  <a:pt x="4401" y="358"/>
                </a:lnTo>
                <a:lnTo>
                  <a:pt x="4402" y="356"/>
                </a:lnTo>
                <a:lnTo>
                  <a:pt x="4402" y="302"/>
                </a:lnTo>
                <a:lnTo>
                  <a:pt x="4402" y="296"/>
                </a:lnTo>
                <a:lnTo>
                  <a:pt x="4403" y="251"/>
                </a:lnTo>
                <a:lnTo>
                  <a:pt x="4403" y="250"/>
                </a:lnTo>
                <a:lnTo>
                  <a:pt x="4403" y="250"/>
                </a:lnTo>
                <a:lnTo>
                  <a:pt x="4403" y="283"/>
                </a:lnTo>
                <a:lnTo>
                  <a:pt x="4403" y="287"/>
                </a:lnTo>
                <a:lnTo>
                  <a:pt x="4404" y="336"/>
                </a:lnTo>
                <a:lnTo>
                  <a:pt x="4404" y="339"/>
                </a:lnTo>
                <a:lnTo>
                  <a:pt x="4404" y="361"/>
                </a:lnTo>
                <a:lnTo>
                  <a:pt x="4405" y="362"/>
                </a:lnTo>
                <a:lnTo>
                  <a:pt x="4405" y="361"/>
                </a:lnTo>
                <a:lnTo>
                  <a:pt x="4405" y="364"/>
                </a:lnTo>
                <a:lnTo>
                  <a:pt x="4405" y="362"/>
                </a:lnTo>
                <a:lnTo>
                  <a:pt x="4405" y="361"/>
                </a:lnTo>
                <a:lnTo>
                  <a:pt x="4405" y="350"/>
                </a:lnTo>
                <a:lnTo>
                  <a:pt x="4406" y="349"/>
                </a:lnTo>
                <a:lnTo>
                  <a:pt x="4406" y="341"/>
                </a:lnTo>
                <a:lnTo>
                  <a:pt x="4406" y="341"/>
                </a:lnTo>
                <a:lnTo>
                  <a:pt x="4406" y="340"/>
                </a:lnTo>
                <a:lnTo>
                  <a:pt x="4407" y="344"/>
                </a:lnTo>
                <a:lnTo>
                  <a:pt x="4407" y="345"/>
                </a:lnTo>
                <a:lnTo>
                  <a:pt x="4407" y="358"/>
                </a:lnTo>
                <a:lnTo>
                  <a:pt x="4407" y="359"/>
                </a:lnTo>
                <a:lnTo>
                  <a:pt x="4408" y="372"/>
                </a:lnTo>
                <a:lnTo>
                  <a:pt x="4408" y="372"/>
                </a:lnTo>
                <a:lnTo>
                  <a:pt x="4408" y="373"/>
                </a:lnTo>
                <a:lnTo>
                  <a:pt x="4408" y="315"/>
                </a:lnTo>
                <a:lnTo>
                  <a:pt x="4409" y="300"/>
                </a:lnTo>
                <a:lnTo>
                  <a:pt x="4409" y="138"/>
                </a:lnTo>
                <a:lnTo>
                  <a:pt x="4409" y="128"/>
                </a:lnTo>
                <a:lnTo>
                  <a:pt x="4409" y="111"/>
                </a:lnTo>
                <a:lnTo>
                  <a:pt x="4409" y="163"/>
                </a:lnTo>
                <a:lnTo>
                  <a:pt x="4410" y="176"/>
                </a:lnTo>
                <a:lnTo>
                  <a:pt x="4410" y="290"/>
                </a:lnTo>
                <a:lnTo>
                  <a:pt x="4410" y="296"/>
                </a:lnTo>
                <a:lnTo>
                  <a:pt x="4410" y="317"/>
                </a:lnTo>
                <a:lnTo>
                  <a:pt x="4411" y="315"/>
                </a:lnTo>
                <a:lnTo>
                  <a:pt x="4411" y="317"/>
                </a:lnTo>
                <a:lnTo>
                  <a:pt x="4411" y="301"/>
                </a:lnTo>
                <a:lnTo>
                  <a:pt x="4411" y="297"/>
                </a:lnTo>
                <a:lnTo>
                  <a:pt x="4412" y="253"/>
                </a:lnTo>
                <a:lnTo>
                  <a:pt x="4412" y="249"/>
                </a:lnTo>
                <a:lnTo>
                  <a:pt x="4412" y="236"/>
                </a:lnTo>
                <a:lnTo>
                  <a:pt x="4412" y="239"/>
                </a:lnTo>
                <a:lnTo>
                  <a:pt x="4412" y="240"/>
                </a:lnTo>
                <a:lnTo>
                  <a:pt x="4413" y="283"/>
                </a:lnTo>
                <a:lnTo>
                  <a:pt x="4413" y="287"/>
                </a:lnTo>
                <a:lnTo>
                  <a:pt x="4413" y="323"/>
                </a:lnTo>
                <a:lnTo>
                  <a:pt x="4414" y="324"/>
                </a:lnTo>
                <a:lnTo>
                  <a:pt x="4414" y="335"/>
                </a:lnTo>
                <a:lnTo>
                  <a:pt x="4414" y="335"/>
                </a:lnTo>
                <a:lnTo>
                  <a:pt x="4414" y="336"/>
                </a:lnTo>
                <a:lnTo>
                  <a:pt x="4414" y="331"/>
                </a:lnTo>
                <a:lnTo>
                  <a:pt x="4415" y="331"/>
                </a:lnTo>
                <a:lnTo>
                  <a:pt x="4415" y="323"/>
                </a:lnTo>
                <a:lnTo>
                  <a:pt x="4415" y="322"/>
                </a:lnTo>
                <a:lnTo>
                  <a:pt x="4416" y="320"/>
                </a:lnTo>
                <a:lnTo>
                  <a:pt x="4416" y="320"/>
                </a:lnTo>
                <a:lnTo>
                  <a:pt x="4416" y="320"/>
                </a:lnTo>
                <a:lnTo>
                  <a:pt x="4416" y="329"/>
                </a:lnTo>
                <a:lnTo>
                  <a:pt x="4416" y="329"/>
                </a:lnTo>
                <a:lnTo>
                  <a:pt x="4417" y="344"/>
                </a:lnTo>
                <a:lnTo>
                  <a:pt x="4417" y="345"/>
                </a:lnTo>
                <a:lnTo>
                  <a:pt x="4417" y="357"/>
                </a:lnTo>
                <a:lnTo>
                  <a:pt x="4417" y="357"/>
                </a:lnTo>
                <a:lnTo>
                  <a:pt x="4418" y="358"/>
                </a:lnTo>
                <a:lnTo>
                  <a:pt x="4418" y="267"/>
                </a:lnTo>
                <a:lnTo>
                  <a:pt x="4418" y="251"/>
                </a:lnTo>
                <a:lnTo>
                  <a:pt x="4418" y="107"/>
                </a:lnTo>
                <a:lnTo>
                  <a:pt x="4419" y="101"/>
                </a:lnTo>
                <a:lnTo>
                  <a:pt x="4419" y="98"/>
                </a:lnTo>
                <a:lnTo>
                  <a:pt x="4419" y="182"/>
                </a:lnTo>
                <a:lnTo>
                  <a:pt x="4419" y="195"/>
                </a:lnTo>
                <a:lnTo>
                  <a:pt x="4420" y="282"/>
                </a:lnTo>
                <a:lnTo>
                  <a:pt x="4420" y="287"/>
                </a:lnTo>
                <a:lnTo>
                  <a:pt x="4420" y="297"/>
                </a:lnTo>
                <a:lnTo>
                  <a:pt x="4420" y="296"/>
                </a:lnTo>
                <a:lnTo>
                  <a:pt x="4420" y="295"/>
                </a:lnTo>
                <a:lnTo>
                  <a:pt x="4420" y="296"/>
                </a:lnTo>
                <a:lnTo>
                  <a:pt x="4421" y="275"/>
                </a:lnTo>
                <a:lnTo>
                  <a:pt x="4421" y="273"/>
                </a:lnTo>
                <a:lnTo>
                  <a:pt x="4421" y="236"/>
                </a:lnTo>
                <a:lnTo>
                  <a:pt x="4421" y="234"/>
                </a:lnTo>
                <a:lnTo>
                  <a:pt x="4421" y="229"/>
                </a:lnTo>
                <a:lnTo>
                  <a:pt x="4422" y="239"/>
                </a:lnTo>
                <a:lnTo>
                  <a:pt x="4422" y="242"/>
                </a:lnTo>
                <a:lnTo>
                  <a:pt x="4422" y="282"/>
                </a:lnTo>
                <a:lnTo>
                  <a:pt x="4422" y="287"/>
                </a:lnTo>
                <a:lnTo>
                  <a:pt x="4423" y="315"/>
                </a:lnTo>
                <a:lnTo>
                  <a:pt x="4423" y="316"/>
                </a:lnTo>
                <a:lnTo>
                  <a:pt x="4423" y="324"/>
                </a:lnTo>
                <a:lnTo>
                  <a:pt x="4424" y="324"/>
                </a:lnTo>
                <a:lnTo>
                  <a:pt x="4424" y="319"/>
                </a:lnTo>
                <a:lnTo>
                  <a:pt x="4424" y="319"/>
                </a:lnTo>
                <a:lnTo>
                  <a:pt x="4424" y="319"/>
                </a:lnTo>
                <a:lnTo>
                  <a:pt x="4425" y="313"/>
                </a:lnTo>
                <a:lnTo>
                  <a:pt x="4425" y="314"/>
                </a:lnTo>
                <a:lnTo>
                  <a:pt x="4425" y="315"/>
                </a:lnTo>
                <a:lnTo>
                  <a:pt x="4425" y="313"/>
                </a:lnTo>
                <a:lnTo>
                  <a:pt x="4425" y="315"/>
                </a:lnTo>
                <a:lnTo>
                  <a:pt x="4425" y="314"/>
                </a:lnTo>
                <a:lnTo>
                  <a:pt x="4426" y="322"/>
                </a:lnTo>
                <a:lnTo>
                  <a:pt x="4426" y="324"/>
                </a:lnTo>
                <a:lnTo>
                  <a:pt x="4426" y="338"/>
                </a:lnTo>
                <a:lnTo>
                  <a:pt x="4426" y="338"/>
                </a:lnTo>
                <a:lnTo>
                  <a:pt x="4427" y="340"/>
                </a:lnTo>
                <a:lnTo>
                  <a:pt x="4427" y="353"/>
                </a:lnTo>
                <a:lnTo>
                  <a:pt x="4427" y="354"/>
                </a:lnTo>
                <a:lnTo>
                  <a:pt x="4427" y="356"/>
                </a:lnTo>
                <a:lnTo>
                  <a:pt x="4427" y="320"/>
                </a:lnTo>
                <a:lnTo>
                  <a:pt x="4428" y="309"/>
                </a:lnTo>
                <a:lnTo>
                  <a:pt x="4428" y="154"/>
                </a:lnTo>
                <a:lnTo>
                  <a:pt x="4428" y="142"/>
                </a:lnTo>
                <a:lnTo>
                  <a:pt x="4428" y="99"/>
                </a:lnTo>
                <a:lnTo>
                  <a:pt x="4429" y="125"/>
                </a:lnTo>
                <a:lnTo>
                  <a:pt x="4429" y="134"/>
                </a:lnTo>
                <a:lnTo>
                  <a:pt x="4429" y="263"/>
                </a:lnTo>
                <a:lnTo>
                  <a:pt x="4429" y="271"/>
                </a:lnTo>
                <a:lnTo>
                  <a:pt x="4430" y="302"/>
                </a:lnTo>
                <a:lnTo>
                  <a:pt x="4430" y="303"/>
                </a:lnTo>
                <a:lnTo>
                  <a:pt x="4430" y="304"/>
                </a:lnTo>
                <a:lnTo>
                  <a:pt x="4430" y="294"/>
                </a:lnTo>
                <a:lnTo>
                  <a:pt x="4431" y="291"/>
                </a:lnTo>
                <a:lnTo>
                  <a:pt x="4431" y="254"/>
                </a:lnTo>
                <a:lnTo>
                  <a:pt x="4431" y="249"/>
                </a:lnTo>
                <a:lnTo>
                  <a:pt x="4431" y="233"/>
                </a:lnTo>
                <a:lnTo>
                  <a:pt x="4431" y="234"/>
                </a:lnTo>
                <a:lnTo>
                  <a:pt x="4432" y="235"/>
                </a:lnTo>
                <a:lnTo>
                  <a:pt x="4432" y="274"/>
                </a:lnTo>
                <a:lnTo>
                  <a:pt x="4432" y="277"/>
                </a:lnTo>
                <a:lnTo>
                  <a:pt x="4433" y="313"/>
                </a:lnTo>
                <a:lnTo>
                  <a:pt x="4433" y="314"/>
                </a:lnTo>
                <a:lnTo>
                  <a:pt x="4433" y="328"/>
                </a:lnTo>
                <a:lnTo>
                  <a:pt x="4433" y="327"/>
                </a:lnTo>
                <a:lnTo>
                  <a:pt x="4433" y="328"/>
                </a:lnTo>
                <a:lnTo>
                  <a:pt x="4433" y="330"/>
                </a:lnTo>
                <a:lnTo>
                  <a:pt x="4434" y="326"/>
                </a:lnTo>
                <a:lnTo>
                  <a:pt x="4434" y="326"/>
                </a:lnTo>
                <a:lnTo>
                  <a:pt x="4434" y="319"/>
                </a:lnTo>
                <a:lnTo>
                  <a:pt x="4434" y="320"/>
                </a:lnTo>
                <a:lnTo>
                  <a:pt x="4434" y="319"/>
                </a:lnTo>
                <a:lnTo>
                  <a:pt x="4434" y="318"/>
                </a:lnTo>
                <a:lnTo>
                  <a:pt x="4435" y="318"/>
                </a:lnTo>
                <a:lnTo>
                  <a:pt x="4435" y="319"/>
                </a:lnTo>
                <a:lnTo>
                  <a:pt x="4435" y="324"/>
                </a:lnTo>
                <a:lnTo>
                  <a:pt x="4435" y="324"/>
                </a:lnTo>
                <a:lnTo>
                  <a:pt x="4436" y="325"/>
                </a:lnTo>
                <a:lnTo>
                  <a:pt x="4436" y="336"/>
                </a:lnTo>
                <a:lnTo>
                  <a:pt x="4436" y="338"/>
                </a:lnTo>
                <a:lnTo>
                  <a:pt x="4436" y="351"/>
                </a:lnTo>
                <a:lnTo>
                  <a:pt x="4437" y="351"/>
                </a:lnTo>
                <a:lnTo>
                  <a:pt x="4437" y="362"/>
                </a:lnTo>
                <a:lnTo>
                  <a:pt x="4437" y="363"/>
                </a:lnTo>
                <a:lnTo>
                  <a:pt x="4437" y="364"/>
                </a:lnTo>
                <a:lnTo>
                  <a:pt x="4438" y="325"/>
                </a:lnTo>
                <a:lnTo>
                  <a:pt x="4438" y="313"/>
                </a:lnTo>
                <a:lnTo>
                  <a:pt x="4438" y="143"/>
                </a:lnTo>
                <a:lnTo>
                  <a:pt x="4438" y="131"/>
                </a:lnTo>
                <a:lnTo>
                  <a:pt x="4438" y="104"/>
                </a:lnTo>
                <a:lnTo>
                  <a:pt x="4439" y="146"/>
                </a:lnTo>
                <a:lnTo>
                  <a:pt x="4439" y="159"/>
                </a:lnTo>
                <a:lnTo>
                  <a:pt x="4439" y="286"/>
                </a:lnTo>
                <a:lnTo>
                  <a:pt x="4440" y="292"/>
                </a:lnTo>
                <a:lnTo>
                  <a:pt x="4440" y="318"/>
                </a:lnTo>
                <a:lnTo>
                  <a:pt x="4440" y="319"/>
                </a:lnTo>
                <a:lnTo>
                  <a:pt x="4440" y="319"/>
                </a:lnTo>
                <a:lnTo>
                  <a:pt x="4440" y="305"/>
                </a:lnTo>
                <a:lnTo>
                  <a:pt x="4441" y="300"/>
                </a:lnTo>
                <a:lnTo>
                  <a:pt x="4441" y="249"/>
                </a:lnTo>
                <a:lnTo>
                  <a:pt x="4441" y="246"/>
                </a:lnTo>
                <a:lnTo>
                  <a:pt x="4442" y="229"/>
                </a:lnTo>
                <a:lnTo>
                  <a:pt x="4442" y="232"/>
                </a:lnTo>
                <a:lnTo>
                  <a:pt x="4442" y="234"/>
                </a:lnTo>
                <a:lnTo>
                  <a:pt x="4442" y="282"/>
                </a:lnTo>
                <a:lnTo>
                  <a:pt x="4442" y="286"/>
                </a:lnTo>
                <a:lnTo>
                  <a:pt x="4443" y="321"/>
                </a:lnTo>
                <a:lnTo>
                  <a:pt x="4443" y="323"/>
                </a:lnTo>
                <a:lnTo>
                  <a:pt x="4443" y="335"/>
                </a:lnTo>
                <a:lnTo>
                  <a:pt x="4443" y="335"/>
                </a:lnTo>
                <a:lnTo>
                  <a:pt x="4444" y="335"/>
                </a:lnTo>
                <a:lnTo>
                  <a:pt x="4444" y="330"/>
                </a:lnTo>
                <a:lnTo>
                  <a:pt x="4444" y="329"/>
                </a:lnTo>
                <a:lnTo>
                  <a:pt x="4444" y="322"/>
                </a:lnTo>
                <a:lnTo>
                  <a:pt x="4445" y="321"/>
                </a:lnTo>
                <a:lnTo>
                  <a:pt x="4445" y="320"/>
                </a:lnTo>
                <a:lnTo>
                  <a:pt x="4445" y="322"/>
                </a:lnTo>
                <a:lnTo>
                  <a:pt x="4445" y="322"/>
                </a:lnTo>
                <a:lnTo>
                  <a:pt x="4445" y="322"/>
                </a:lnTo>
                <a:lnTo>
                  <a:pt x="4446" y="329"/>
                </a:lnTo>
                <a:lnTo>
                  <a:pt x="4446" y="330"/>
                </a:lnTo>
                <a:lnTo>
                  <a:pt x="4446" y="342"/>
                </a:lnTo>
                <a:lnTo>
                  <a:pt x="4446" y="344"/>
                </a:lnTo>
                <a:lnTo>
                  <a:pt x="4447" y="357"/>
                </a:lnTo>
                <a:lnTo>
                  <a:pt x="4447" y="359"/>
                </a:lnTo>
                <a:lnTo>
                  <a:pt x="4447" y="368"/>
                </a:lnTo>
                <a:lnTo>
                  <a:pt x="4447" y="367"/>
                </a:lnTo>
                <a:lnTo>
                  <a:pt x="4448" y="279"/>
                </a:lnTo>
                <a:lnTo>
                  <a:pt x="4448" y="262"/>
                </a:lnTo>
                <a:lnTo>
                  <a:pt x="4448" y="118"/>
                </a:lnTo>
                <a:lnTo>
                  <a:pt x="4448" y="112"/>
                </a:lnTo>
                <a:lnTo>
                  <a:pt x="4449" y="103"/>
                </a:lnTo>
                <a:lnTo>
                  <a:pt x="4449" y="175"/>
                </a:lnTo>
                <a:lnTo>
                  <a:pt x="4449" y="188"/>
                </a:lnTo>
                <a:lnTo>
                  <a:pt x="4449" y="296"/>
                </a:lnTo>
                <a:lnTo>
                  <a:pt x="4450" y="301"/>
                </a:lnTo>
                <a:lnTo>
                  <a:pt x="4450" y="316"/>
                </a:lnTo>
                <a:lnTo>
                  <a:pt x="4450" y="314"/>
                </a:lnTo>
                <a:lnTo>
                  <a:pt x="4450" y="315"/>
                </a:lnTo>
                <a:lnTo>
                  <a:pt x="4451" y="294"/>
                </a:lnTo>
                <a:lnTo>
                  <a:pt x="4451" y="290"/>
                </a:lnTo>
                <a:lnTo>
                  <a:pt x="4451" y="250"/>
                </a:lnTo>
                <a:lnTo>
                  <a:pt x="4451" y="247"/>
                </a:lnTo>
                <a:lnTo>
                  <a:pt x="4451" y="239"/>
                </a:lnTo>
                <a:lnTo>
                  <a:pt x="4452" y="244"/>
                </a:lnTo>
                <a:lnTo>
                  <a:pt x="4452" y="248"/>
                </a:lnTo>
                <a:lnTo>
                  <a:pt x="4452" y="294"/>
                </a:lnTo>
                <a:lnTo>
                  <a:pt x="4453" y="297"/>
                </a:lnTo>
                <a:lnTo>
                  <a:pt x="4453" y="328"/>
                </a:lnTo>
                <a:lnTo>
                  <a:pt x="4453" y="329"/>
                </a:lnTo>
                <a:lnTo>
                  <a:pt x="4453" y="340"/>
                </a:lnTo>
                <a:lnTo>
                  <a:pt x="4453" y="339"/>
                </a:lnTo>
                <a:lnTo>
                  <a:pt x="4454" y="339"/>
                </a:lnTo>
                <a:lnTo>
                  <a:pt x="4454" y="334"/>
                </a:lnTo>
                <a:lnTo>
                  <a:pt x="4454" y="333"/>
                </a:lnTo>
                <a:lnTo>
                  <a:pt x="4455" y="327"/>
                </a:lnTo>
                <a:lnTo>
                  <a:pt x="4455" y="327"/>
                </a:lnTo>
                <a:lnTo>
                  <a:pt x="4455" y="325"/>
                </a:lnTo>
                <a:lnTo>
                  <a:pt x="4455" y="328"/>
                </a:lnTo>
                <a:lnTo>
                  <a:pt x="4455" y="328"/>
                </a:lnTo>
                <a:lnTo>
                  <a:pt x="4455" y="328"/>
                </a:lnTo>
                <a:lnTo>
                  <a:pt x="4456" y="337"/>
                </a:lnTo>
                <a:lnTo>
                  <a:pt x="4456" y="338"/>
                </a:lnTo>
                <a:lnTo>
                  <a:pt x="4456" y="349"/>
                </a:lnTo>
                <a:lnTo>
                  <a:pt x="4457" y="350"/>
                </a:lnTo>
                <a:lnTo>
                  <a:pt x="4457" y="362"/>
                </a:lnTo>
                <a:lnTo>
                  <a:pt x="4457" y="363"/>
                </a:lnTo>
                <a:lnTo>
                  <a:pt x="4457" y="374"/>
                </a:lnTo>
                <a:lnTo>
                  <a:pt x="4458" y="374"/>
                </a:lnTo>
                <a:lnTo>
                  <a:pt x="4458" y="301"/>
                </a:lnTo>
                <a:lnTo>
                  <a:pt x="4458" y="285"/>
                </a:lnTo>
                <a:lnTo>
                  <a:pt x="4459" y="117"/>
                </a:lnTo>
                <a:lnTo>
                  <a:pt x="4459" y="110"/>
                </a:lnTo>
                <a:lnTo>
                  <a:pt x="4459" y="99"/>
                </a:lnTo>
                <a:lnTo>
                  <a:pt x="4459" y="170"/>
                </a:lnTo>
                <a:lnTo>
                  <a:pt x="4459" y="184"/>
                </a:lnTo>
                <a:lnTo>
                  <a:pt x="4460" y="294"/>
                </a:lnTo>
                <a:lnTo>
                  <a:pt x="4460" y="299"/>
                </a:lnTo>
                <a:lnTo>
                  <a:pt x="4460" y="314"/>
                </a:lnTo>
                <a:lnTo>
                  <a:pt x="4460" y="314"/>
                </a:lnTo>
                <a:lnTo>
                  <a:pt x="4460" y="314"/>
                </a:lnTo>
                <a:lnTo>
                  <a:pt x="4461" y="298"/>
                </a:lnTo>
                <a:lnTo>
                  <a:pt x="4461" y="294"/>
                </a:lnTo>
                <a:lnTo>
                  <a:pt x="4461" y="255"/>
                </a:lnTo>
                <a:lnTo>
                  <a:pt x="4462" y="252"/>
                </a:lnTo>
                <a:lnTo>
                  <a:pt x="4462" y="243"/>
                </a:lnTo>
                <a:lnTo>
                  <a:pt x="4462" y="249"/>
                </a:lnTo>
                <a:lnTo>
                  <a:pt x="4462" y="251"/>
                </a:lnTo>
                <a:lnTo>
                  <a:pt x="4462" y="292"/>
                </a:lnTo>
                <a:lnTo>
                  <a:pt x="4463" y="296"/>
                </a:lnTo>
                <a:lnTo>
                  <a:pt x="4463" y="326"/>
                </a:lnTo>
                <a:lnTo>
                  <a:pt x="4463" y="328"/>
                </a:lnTo>
                <a:lnTo>
                  <a:pt x="4464" y="343"/>
                </a:lnTo>
                <a:lnTo>
                  <a:pt x="4464" y="343"/>
                </a:lnTo>
                <a:lnTo>
                  <a:pt x="4464" y="344"/>
                </a:lnTo>
                <a:lnTo>
                  <a:pt x="4464" y="340"/>
                </a:lnTo>
                <a:lnTo>
                  <a:pt x="4464" y="340"/>
                </a:lnTo>
                <a:lnTo>
                  <a:pt x="4465" y="334"/>
                </a:lnTo>
                <a:lnTo>
                  <a:pt x="4465" y="335"/>
                </a:lnTo>
                <a:lnTo>
                  <a:pt x="4465" y="335"/>
                </a:lnTo>
                <a:lnTo>
                  <a:pt x="4465" y="335"/>
                </a:lnTo>
                <a:lnTo>
                  <a:pt x="4465" y="333"/>
                </a:lnTo>
                <a:lnTo>
                  <a:pt x="4465" y="335"/>
                </a:lnTo>
                <a:lnTo>
                  <a:pt x="4466" y="335"/>
                </a:lnTo>
                <a:lnTo>
                  <a:pt x="4466" y="335"/>
                </a:lnTo>
                <a:lnTo>
                  <a:pt x="4466" y="341"/>
                </a:lnTo>
                <a:lnTo>
                  <a:pt x="4466" y="342"/>
                </a:lnTo>
                <a:lnTo>
                  <a:pt x="4466" y="354"/>
                </a:lnTo>
                <a:lnTo>
                  <a:pt x="4467" y="354"/>
                </a:lnTo>
                <a:lnTo>
                  <a:pt x="4467" y="366"/>
                </a:lnTo>
                <a:lnTo>
                  <a:pt x="4467" y="367"/>
                </a:lnTo>
                <a:lnTo>
                  <a:pt x="4468" y="379"/>
                </a:lnTo>
                <a:lnTo>
                  <a:pt x="4468" y="380"/>
                </a:lnTo>
                <a:lnTo>
                  <a:pt x="4468" y="385"/>
                </a:lnTo>
                <a:lnTo>
                  <a:pt x="4468" y="372"/>
                </a:lnTo>
                <a:lnTo>
                  <a:pt x="4468" y="364"/>
                </a:lnTo>
                <a:lnTo>
                  <a:pt x="4469" y="212"/>
                </a:lnTo>
                <a:lnTo>
                  <a:pt x="4469" y="196"/>
                </a:lnTo>
                <a:lnTo>
                  <a:pt x="4469" y="118"/>
                </a:lnTo>
                <a:lnTo>
                  <a:pt x="4469" y="124"/>
                </a:lnTo>
                <a:lnTo>
                  <a:pt x="4470" y="130"/>
                </a:lnTo>
                <a:lnTo>
                  <a:pt x="4470" y="262"/>
                </a:lnTo>
                <a:lnTo>
                  <a:pt x="4470" y="273"/>
                </a:lnTo>
                <a:lnTo>
                  <a:pt x="4470" y="332"/>
                </a:lnTo>
                <a:lnTo>
                  <a:pt x="4471" y="334"/>
                </a:lnTo>
                <a:lnTo>
                  <a:pt x="4471" y="340"/>
                </a:lnTo>
                <a:lnTo>
                  <a:pt x="4471" y="337"/>
                </a:lnTo>
                <a:lnTo>
                  <a:pt x="4471" y="335"/>
                </a:lnTo>
                <a:lnTo>
                  <a:pt x="4471" y="300"/>
                </a:lnTo>
                <a:lnTo>
                  <a:pt x="4471" y="295"/>
                </a:lnTo>
                <a:lnTo>
                  <a:pt x="4472" y="259"/>
                </a:lnTo>
                <a:lnTo>
                  <a:pt x="4472" y="259"/>
                </a:lnTo>
                <a:lnTo>
                  <a:pt x="4472" y="258"/>
                </a:lnTo>
                <a:lnTo>
                  <a:pt x="4473" y="281"/>
                </a:lnTo>
                <a:lnTo>
                  <a:pt x="4473" y="285"/>
                </a:lnTo>
                <a:lnTo>
                  <a:pt x="4473" y="328"/>
                </a:lnTo>
                <a:lnTo>
                  <a:pt x="4473" y="330"/>
                </a:lnTo>
                <a:lnTo>
                  <a:pt x="4474" y="355"/>
                </a:lnTo>
                <a:lnTo>
                  <a:pt x="4474" y="357"/>
                </a:lnTo>
                <a:lnTo>
                  <a:pt x="4474" y="362"/>
                </a:lnTo>
                <a:lnTo>
                  <a:pt x="4474" y="362"/>
                </a:lnTo>
                <a:lnTo>
                  <a:pt x="4474" y="363"/>
                </a:lnTo>
                <a:lnTo>
                  <a:pt x="4475" y="357"/>
                </a:lnTo>
                <a:lnTo>
                  <a:pt x="4475" y="356"/>
                </a:lnTo>
                <a:lnTo>
                  <a:pt x="4475" y="351"/>
                </a:lnTo>
                <a:lnTo>
                  <a:pt x="4476" y="352"/>
                </a:lnTo>
                <a:lnTo>
                  <a:pt x="4476" y="351"/>
                </a:lnTo>
                <a:lnTo>
                  <a:pt x="4476" y="353"/>
                </a:lnTo>
                <a:lnTo>
                  <a:pt x="4476" y="354"/>
                </a:lnTo>
                <a:lnTo>
                  <a:pt x="4477" y="362"/>
                </a:lnTo>
                <a:lnTo>
                  <a:pt x="4477" y="363"/>
                </a:lnTo>
                <a:lnTo>
                  <a:pt x="4477" y="374"/>
                </a:lnTo>
                <a:lnTo>
                  <a:pt x="4477" y="375"/>
                </a:lnTo>
                <a:lnTo>
                  <a:pt x="4477" y="375"/>
                </a:lnTo>
                <a:lnTo>
                  <a:pt x="4478" y="388"/>
                </a:lnTo>
                <a:lnTo>
                  <a:pt x="4478" y="389"/>
                </a:lnTo>
                <a:lnTo>
                  <a:pt x="4478" y="399"/>
                </a:lnTo>
                <a:lnTo>
                  <a:pt x="4478" y="399"/>
                </a:lnTo>
                <a:lnTo>
                  <a:pt x="4479" y="399"/>
                </a:lnTo>
                <a:lnTo>
                  <a:pt x="4479" y="310"/>
                </a:lnTo>
                <a:lnTo>
                  <a:pt x="4479" y="293"/>
                </a:lnTo>
                <a:lnTo>
                  <a:pt x="4479" y="149"/>
                </a:lnTo>
                <a:lnTo>
                  <a:pt x="4480" y="145"/>
                </a:lnTo>
                <a:lnTo>
                  <a:pt x="4480" y="142"/>
                </a:lnTo>
                <a:lnTo>
                  <a:pt x="4480" y="213"/>
                </a:lnTo>
                <a:lnTo>
                  <a:pt x="4480" y="227"/>
                </a:lnTo>
                <a:lnTo>
                  <a:pt x="4481" y="335"/>
                </a:lnTo>
                <a:lnTo>
                  <a:pt x="4481" y="340"/>
                </a:lnTo>
                <a:lnTo>
                  <a:pt x="4481" y="370"/>
                </a:lnTo>
                <a:lnTo>
                  <a:pt x="4481" y="370"/>
                </a:lnTo>
                <a:lnTo>
                  <a:pt x="4481" y="372"/>
                </a:lnTo>
                <a:lnTo>
                  <a:pt x="4482" y="348"/>
                </a:lnTo>
                <a:lnTo>
                  <a:pt x="4482" y="344"/>
                </a:lnTo>
                <a:lnTo>
                  <a:pt x="4482" y="281"/>
                </a:lnTo>
                <a:lnTo>
                  <a:pt x="4483" y="277"/>
                </a:lnTo>
                <a:lnTo>
                  <a:pt x="4483" y="259"/>
                </a:lnTo>
                <a:lnTo>
                  <a:pt x="4483" y="263"/>
                </a:lnTo>
                <a:lnTo>
                  <a:pt x="4483" y="265"/>
                </a:lnTo>
                <a:lnTo>
                  <a:pt x="4483" y="315"/>
                </a:lnTo>
                <a:lnTo>
                  <a:pt x="4484" y="321"/>
                </a:lnTo>
                <a:lnTo>
                  <a:pt x="4484" y="359"/>
                </a:lnTo>
                <a:lnTo>
                  <a:pt x="4484" y="362"/>
                </a:lnTo>
                <a:lnTo>
                  <a:pt x="4484" y="377"/>
                </a:lnTo>
                <a:lnTo>
                  <a:pt x="4485" y="377"/>
                </a:lnTo>
                <a:lnTo>
                  <a:pt x="4485" y="378"/>
                </a:lnTo>
                <a:lnTo>
                  <a:pt x="4485" y="374"/>
                </a:lnTo>
                <a:lnTo>
                  <a:pt x="4485" y="374"/>
                </a:lnTo>
                <a:lnTo>
                  <a:pt x="4486" y="365"/>
                </a:lnTo>
                <a:lnTo>
                  <a:pt x="4486" y="365"/>
                </a:lnTo>
                <a:lnTo>
                  <a:pt x="4486" y="361"/>
                </a:lnTo>
                <a:lnTo>
                  <a:pt x="4486" y="361"/>
                </a:lnTo>
                <a:lnTo>
                  <a:pt x="4486" y="361"/>
                </a:lnTo>
                <a:lnTo>
                  <a:pt x="4487" y="365"/>
                </a:lnTo>
                <a:lnTo>
                  <a:pt x="4487" y="364"/>
                </a:lnTo>
                <a:lnTo>
                  <a:pt x="4487" y="365"/>
                </a:lnTo>
                <a:lnTo>
                  <a:pt x="4487" y="378"/>
                </a:lnTo>
                <a:lnTo>
                  <a:pt x="4488" y="380"/>
                </a:lnTo>
                <a:lnTo>
                  <a:pt x="4488" y="396"/>
                </a:lnTo>
                <a:lnTo>
                  <a:pt x="4488" y="398"/>
                </a:lnTo>
                <a:lnTo>
                  <a:pt x="4488" y="408"/>
                </a:lnTo>
                <a:lnTo>
                  <a:pt x="4488" y="407"/>
                </a:lnTo>
                <a:lnTo>
                  <a:pt x="4489" y="405"/>
                </a:lnTo>
                <a:lnTo>
                  <a:pt x="4489" y="301"/>
                </a:lnTo>
                <a:lnTo>
                  <a:pt x="4489" y="285"/>
                </a:lnTo>
                <a:lnTo>
                  <a:pt x="4490" y="153"/>
                </a:lnTo>
                <a:lnTo>
                  <a:pt x="4490" y="150"/>
                </a:lnTo>
                <a:lnTo>
                  <a:pt x="4490" y="148"/>
                </a:lnTo>
                <a:lnTo>
                  <a:pt x="4490" y="238"/>
                </a:lnTo>
                <a:lnTo>
                  <a:pt x="4490" y="251"/>
                </a:lnTo>
                <a:lnTo>
                  <a:pt x="4491" y="348"/>
                </a:lnTo>
                <a:lnTo>
                  <a:pt x="4491" y="352"/>
                </a:lnTo>
                <a:lnTo>
                  <a:pt x="4491" y="378"/>
                </a:lnTo>
                <a:lnTo>
                  <a:pt x="4492" y="377"/>
                </a:lnTo>
                <a:lnTo>
                  <a:pt x="4492" y="353"/>
                </a:lnTo>
                <a:lnTo>
                  <a:pt x="4492" y="348"/>
                </a:lnTo>
                <a:lnTo>
                  <a:pt x="4492" y="288"/>
                </a:lnTo>
                <a:lnTo>
                  <a:pt x="4493" y="285"/>
                </a:lnTo>
                <a:lnTo>
                  <a:pt x="4493" y="270"/>
                </a:lnTo>
                <a:lnTo>
                  <a:pt x="4493" y="278"/>
                </a:lnTo>
                <a:lnTo>
                  <a:pt x="4493" y="280"/>
                </a:lnTo>
                <a:lnTo>
                  <a:pt x="4494" y="329"/>
                </a:lnTo>
                <a:lnTo>
                  <a:pt x="4494" y="333"/>
                </a:lnTo>
                <a:lnTo>
                  <a:pt x="4494" y="368"/>
                </a:lnTo>
                <a:lnTo>
                  <a:pt x="4494" y="371"/>
                </a:lnTo>
                <a:lnTo>
                  <a:pt x="4495" y="383"/>
                </a:lnTo>
                <a:lnTo>
                  <a:pt x="4495" y="383"/>
                </a:lnTo>
                <a:lnTo>
                  <a:pt x="4495" y="381"/>
                </a:lnTo>
                <a:lnTo>
                  <a:pt x="4495" y="381"/>
                </a:lnTo>
                <a:lnTo>
                  <a:pt x="4496" y="380"/>
                </a:lnTo>
                <a:lnTo>
                  <a:pt x="4496" y="372"/>
                </a:lnTo>
                <a:lnTo>
                  <a:pt x="4496" y="372"/>
                </a:lnTo>
                <a:lnTo>
                  <a:pt x="4496" y="372"/>
                </a:lnTo>
                <a:lnTo>
                  <a:pt x="4496" y="367"/>
                </a:lnTo>
                <a:lnTo>
                  <a:pt x="4496" y="368"/>
                </a:lnTo>
                <a:lnTo>
                  <a:pt x="4497" y="368"/>
                </a:lnTo>
                <a:lnTo>
                  <a:pt x="4497" y="367"/>
                </a:lnTo>
                <a:lnTo>
                  <a:pt x="4497" y="372"/>
                </a:lnTo>
                <a:lnTo>
                  <a:pt x="4497" y="372"/>
                </a:lnTo>
                <a:lnTo>
                  <a:pt x="4497" y="372"/>
                </a:lnTo>
                <a:lnTo>
                  <a:pt x="4497" y="383"/>
                </a:lnTo>
                <a:lnTo>
                  <a:pt x="4497" y="385"/>
                </a:lnTo>
                <a:lnTo>
                  <a:pt x="4498" y="402"/>
                </a:lnTo>
                <a:lnTo>
                  <a:pt x="4498" y="402"/>
                </a:lnTo>
                <a:lnTo>
                  <a:pt x="4498" y="406"/>
                </a:lnTo>
                <a:lnTo>
                  <a:pt x="4499" y="386"/>
                </a:lnTo>
                <a:lnTo>
                  <a:pt x="4499" y="376"/>
                </a:lnTo>
                <a:lnTo>
                  <a:pt x="4499" y="203"/>
                </a:lnTo>
                <a:lnTo>
                  <a:pt x="4499" y="190"/>
                </a:lnTo>
                <a:lnTo>
                  <a:pt x="4500" y="136"/>
                </a:lnTo>
                <a:lnTo>
                  <a:pt x="4500" y="151"/>
                </a:lnTo>
                <a:lnTo>
                  <a:pt x="4500" y="160"/>
                </a:lnTo>
                <a:lnTo>
                  <a:pt x="4500" y="280"/>
                </a:lnTo>
                <a:lnTo>
                  <a:pt x="4500" y="290"/>
                </a:lnTo>
                <a:lnTo>
                  <a:pt x="4501" y="349"/>
                </a:lnTo>
                <a:lnTo>
                  <a:pt x="4501" y="350"/>
                </a:lnTo>
                <a:lnTo>
                  <a:pt x="4501" y="357"/>
                </a:lnTo>
                <a:lnTo>
                  <a:pt x="4501" y="352"/>
                </a:lnTo>
                <a:lnTo>
                  <a:pt x="4502" y="349"/>
                </a:lnTo>
                <a:lnTo>
                  <a:pt x="4502" y="302"/>
                </a:lnTo>
                <a:lnTo>
                  <a:pt x="4502" y="298"/>
                </a:lnTo>
                <a:lnTo>
                  <a:pt x="4503" y="263"/>
                </a:lnTo>
                <a:lnTo>
                  <a:pt x="4503" y="263"/>
                </a:lnTo>
                <a:lnTo>
                  <a:pt x="4503" y="262"/>
                </a:lnTo>
                <a:lnTo>
                  <a:pt x="4503" y="286"/>
                </a:lnTo>
                <a:lnTo>
                  <a:pt x="4503" y="290"/>
                </a:lnTo>
                <a:lnTo>
                  <a:pt x="4504" y="334"/>
                </a:lnTo>
                <a:lnTo>
                  <a:pt x="4504" y="338"/>
                </a:lnTo>
                <a:lnTo>
                  <a:pt x="4504" y="362"/>
                </a:lnTo>
                <a:lnTo>
                  <a:pt x="4505" y="363"/>
                </a:lnTo>
                <a:lnTo>
                  <a:pt x="4505" y="369"/>
                </a:lnTo>
                <a:lnTo>
                  <a:pt x="4505" y="369"/>
                </a:lnTo>
                <a:lnTo>
                  <a:pt x="4505" y="369"/>
                </a:lnTo>
                <a:lnTo>
                  <a:pt x="4505" y="362"/>
                </a:lnTo>
                <a:lnTo>
                  <a:pt x="4506" y="363"/>
                </a:lnTo>
                <a:lnTo>
                  <a:pt x="4506" y="355"/>
                </a:lnTo>
                <a:lnTo>
                  <a:pt x="4506" y="356"/>
                </a:lnTo>
                <a:lnTo>
                  <a:pt x="4506" y="355"/>
                </a:lnTo>
                <a:lnTo>
                  <a:pt x="4506" y="355"/>
                </a:lnTo>
                <a:lnTo>
                  <a:pt x="4506" y="354"/>
                </a:lnTo>
                <a:lnTo>
                  <a:pt x="4507" y="355"/>
                </a:lnTo>
                <a:lnTo>
                  <a:pt x="4507" y="356"/>
                </a:lnTo>
                <a:lnTo>
                  <a:pt x="4507" y="363"/>
                </a:lnTo>
                <a:lnTo>
                  <a:pt x="4507" y="365"/>
                </a:lnTo>
                <a:lnTo>
                  <a:pt x="4508" y="380"/>
                </a:lnTo>
                <a:lnTo>
                  <a:pt x="4508" y="382"/>
                </a:lnTo>
                <a:lnTo>
                  <a:pt x="4508" y="394"/>
                </a:lnTo>
                <a:lnTo>
                  <a:pt x="4508" y="394"/>
                </a:lnTo>
                <a:lnTo>
                  <a:pt x="4509" y="393"/>
                </a:lnTo>
                <a:lnTo>
                  <a:pt x="4509" y="306"/>
                </a:lnTo>
                <a:lnTo>
                  <a:pt x="4509" y="290"/>
                </a:lnTo>
                <a:lnTo>
                  <a:pt x="4509" y="147"/>
                </a:lnTo>
                <a:lnTo>
                  <a:pt x="4510" y="142"/>
                </a:lnTo>
                <a:lnTo>
                  <a:pt x="4510" y="138"/>
                </a:lnTo>
                <a:lnTo>
                  <a:pt x="4510" y="217"/>
                </a:lnTo>
                <a:lnTo>
                  <a:pt x="4510" y="229"/>
                </a:lnTo>
                <a:lnTo>
                  <a:pt x="4510" y="327"/>
                </a:lnTo>
                <a:lnTo>
                  <a:pt x="4511" y="332"/>
                </a:lnTo>
                <a:lnTo>
                  <a:pt x="4511" y="355"/>
                </a:lnTo>
                <a:lnTo>
                  <a:pt x="4511" y="355"/>
                </a:lnTo>
                <a:lnTo>
                  <a:pt x="4512" y="326"/>
                </a:lnTo>
                <a:lnTo>
                  <a:pt x="4512" y="322"/>
                </a:lnTo>
                <a:lnTo>
                  <a:pt x="4512" y="274"/>
                </a:lnTo>
                <a:lnTo>
                  <a:pt x="4512" y="271"/>
                </a:lnTo>
                <a:lnTo>
                  <a:pt x="4513" y="262"/>
                </a:lnTo>
                <a:lnTo>
                  <a:pt x="4513" y="268"/>
                </a:lnTo>
                <a:lnTo>
                  <a:pt x="4513" y="271"/>
                </a:lnTo>
                <a:lnTo>
                  <a:pt x="4513" y="316"/>
                </a:lnTo>
                <a:lnTo>
                  <a:pt x="4514" y="319"/>
                </a:lnTo>
                <a:lnTo>
                  <a:pt x="4514" y="352"/>
                </a:lnTo>
                <a:lnTo>
                  <a:pt x="4514" y="354"/>
                </a:lnTo>
                <a:lnTo>
                  <a:pt x="4514" y="367"/>
                </a:lnTo>
                <a:lnTo>
                  <a:pt x="4515" y="367"/>
                </a:lnTo>
                <a:lnTo>
                  <a:pt x="4515" y="367"/>
                </a:lnTo>
                <a:lnTo>
                  <a:pt x="4515" y="364"/>
                </a:lnTo>
                <a:lnTo>
                  <a:pt x="4515" y="364"/>
                </a:lnTo>
                <a:lnTo>
                  <a:pt x="4515" y="363"/>
                </a:lnTo>
                <a:lnTo>
                  <a:pt x="4516" y="356"/>
                </a:lnTo>
                <a:lnTo>
                  <a:pt x="4516" y="356"/>
                </a:lnTo>
                <a:lnTo>
                  <a:pt x="4516" y="354"/>
                </a:lnTo>
                <a:lnTo>
                  <a:pt x="4516" y="354"/>
                </a:lnTo>
                <a:lnTo>
                  <a:pt x="4516" y="354"/>
                </a:lnTo>
                <a:lnTo>
                  <a:pt x="4517" y="360"/>
                </a:lnTo>
                <a:lnTo>
                  <a:pt x="4517" y="361"/>
                </a:lnTo>
                <a:lnTo>
                  <a:pt x="4517" y="375"/>
                </a:lnTo>
                <a:lnTo>
                  <a:pt x="4518" y="376"/>
                </a:lnTo>
                <a:lnTo>
                  <a:pt x="4518" y="390"/>
                </a:lnTo>
                <a:lnTo>
                  <a:pt x="4518" y="391"/>
                </a:lnTo>
                <a:lnTo>
                  <a:pt x="4518" y="394"/>
                </a:lnTo>
                <a:lnTo>
                  <a:pt x="4518" y="364"/>
                </a:lnTo>
                <a:lnTo>
                  <a:pt x="4519" y="352"/>
                </a:lnTo>
                <a:lnTo>
                  <a:pt x="4519" y="186"/>
                </a:lnTo>
                <a:lnTo>
                  <a:pt x="4519" y="176"/>
                </a:lnTo>
                <a:lnTo>
                  <a:pt x="4520" y="145"/>
                </a:lnTo>
                <a:lnTo>
                  <a:pt x="4520" y="174"/>
                </a:lnTo>
                <a:lnTo>
                  <a:pt x="4520" y="187"/>
                </a:lnTo>
                <a:lnTo>
                  <a:pt x="4520" y="308"/>
                </a:lnTo>
                <a:lnTo>
                  <a:pt x="4520" y="315"/>
                </a:lnTo>
                <a:lnTo>
                  <a:pt x="4521" y="353"/>
                </a:lnTo>
                <a:lnTo>
                  <a:pt x="4521" y="355"/>
                </a:lnTo>
                <a:lnTo>
                  <a:pt x="4521" y="357"/>
                </a:lnTo>
                <a:lnTo>
                  <a:pt x="4521" y="347"/>
                </a:lnTo>
                <a:lnTo>
                  <a:pt x="4521" y="343"/>
                </a:lnTo>
                <a:lnTo>
                  <a:pt x="4522" y="284"/>
                </a:lnTo>
                <a:lnTo>
                  <a:pt x="4522" y="279"/>
                </a:lnTo>
                <a:lnTo>
                  <a:pt x="4522" y="252"/>
                </a:lnTo>
                <a:lnTo>
                  <a:pt x="4522" y="254"/>
                </a:lnTo>
                <a:lnTo>
                  <a:pt x="4523" y="255"/>
                </a:lnTo>
                <a:lnTo>
                  <a:pt x="4523" y="301"/>
                </a:lnTo>
                <a:lnTo>
                  <a:pt x="4523" y="305"/>
                </a:lnTo>
                <a:lnTo>
                  <a:pt x="4523" y="344"/>
                </a:lnTo>
                <a:lnTo>
                  <a:pt x="4523" y="347"/>
                </a:lnTo>
                <a:lnTo>
                  <a:pt x="4524" y="363"/>
                </a:lnTo>
                <a:lnTo>
                  <a:pt x="4524" y="363"/>
                </a:lnTo>
                <a:lnTo>
                  <a:pt x="4524" y="364"/>
                </a:lnTo>
                <a:lnTo>
                  <a:pt x="4525" y="362"/>
                </a:lnTo>
                <a:lnTo>
                  <a:pt x="4525" y="360"/>
                </a:lnTo>
                <a:lnTo>
                  <a:pt x="4525" y="351"/>
                </a:lnTo>
                <a:lnTo>
                  <a:pt x="4525" y="350"/>
                </a:lnTo>
                <a:lnTo>
                  <a:pt x="4525" y="351"/>
                </a:lnTo>
                <a:lnTo>
                  <a:pt x="4526" y="348"/>
                </a:lnTo>
                <a:lnTo>
                  <a:pt x="4526" y="349"/>
                </a:lnTo>
                <a:lnTo>
                  <a:pt x="4526" y="349"/>
                </a:lnTo>
                <a:lnTo>
                  <a:pt x="4526" y="348"/>
                </a:lnTo>
                <a:lnTo>
                  <a:pt x="4526" y="354"/>
                </a:lnTo>
                <a:lnTo>
                  <a:pt x="4526" y="354"/>
                </a:lnTo>
                <a:lnTo>
                  <a:pt x="4527" y="366"/>
                </a:lnTo>
                <a:lnTo>
                  <a:pt x="4527" y="368"/>
                </a:lnTo>
                <a:lnTo>
                  <a:pt x="4527" y="384"/>
                </a:lnTo>
                <a:lnTo>
                  <a:pt x="4528" y="386"/>
                </a:lnTo>
                <a:lnTo>
                  <a:pt x="4528" y="387"/>
                </a:lnTo>
                <a:lnTo>
                  <a:pt x="4528" y="345"/>
                </a:lnTo>
                <a:lnTo>
                  <a:pt x="4528" y="332"/>
                </a:lnTo>
                <a:lnTo>
                  <a:pt x="4529" y="161"/>
                </a:lnTo>
                <a:lnTo>
                  <a:pt x="4529" y="152"/>
                </a:lnTo>
                <a:lnTo>
                  <a:pt x="4529" y="129"/>
                </a:lnTo>
                <a:lnTo>
                  <a:pt x="4529" y="160"/>
                </a:lnTo>
                <a:lnTo>
                  <a:pt x="4529" y="171"/>
                </a:lnTo>
                <a:lnTo>
                  <a:pt x="4530" y="290"/>
                </a:lnTo>
                <a:lnTo>
                  <a:pt x="4530" y="297"/>
                </a:lnTo>
                <a:lnTo>
                  <a:pt x="4530" y="334"/>
                </a:lnTo>
                <a:lnTo>
                  <a:pt x="4531" y="335"/>
                </a:lnTo>
                <a:lnTo>
                  <a:pt x="4531" y="337"/>
                </a:lnTo>
                <a:lnTo>
                  <a:pt x="4531" y="324"/>
                </a:lnTo>
                <a:lnTo>
                  <a:pt x="4531" y="320"/>
                </a:lnTo>
                <a:lnTo>
                  <a:pt x="4531" y="270"/>
                </a:lnTo>
                <a:lnTo>
                  <a:pt x="4532" y="266"/>
                </a:lnTo>
                <a:lnTo>
                  <a:pt x="4532" y="249"/>
                </a:lnTo>
                <a:lnTo>
                  <a:pt x="4532" y="249"/>
                </a:lnTo>
                <a:lnTo>
                  <a:pt x="4532" y="250"/>
                </a:lnTo>
                <a:lnTo>
                  <a:pt x="4533" y="294"/>
                </a:lnTo>
                <a:lnTo>
                  <a:pt x="4533" y="298"/>
                </a:lnTo>
                <a:lnTo>
                  <a:pt x="4533" y="332"/>
                </a:lnTo>
                <a:lnTo>
                  <a:pt x="4533" y="334"/>
                </a:lnTo>
                <a:lnTo>
                  <a:pt x="4534" y="348"/>
                </a:lnTo>
                <a:lnTo>
                  <a:pt x="4534" y="348"/>
                </a:lnTo>
                <a:lnTo>
                  <a:pt x="4534" y="350"/>
                </a:lnTo>
                <a:lnTo>
                  <a:pt x="4534" y="347"/>
                </a:lnTo>
                <a:lnTo>
                  <a:pt x="4534" y="346"/>
                </a:lnTo>
                <a:lnTo>
                  <a:pt x="4535" y="341"/>
                </a:lnTo>
                <a:lnTo>
                  <a:pt x="4535" y="341"/>
                </a:lnTo>
                <a:lnTo>
                  <a:pt x="4535" y="340"/>
                </a:lnTo>
                <a:lnTo>
                  <a:pt x="4535" y="337"/>
                </a:lnTo>
                <a:lnTo>
                  <a:pt x="4535" y="337"/>
                </a:lnTo>
                <a:lnTo>
                  <a:pt x="4536" y="338"/>
                </a:lnTo>
                <a:lnTo>
                  <a:pt x="4536" y="337"/>
                </a:lnTo>
                <a:lnTo>
                  <a:pt x="4536" y="343"/>
                </a:lnTo>
                <a:lnTo>
                  <a:pt x="4536" y="344"/>
                </a:lnTo>
                <a:lnTo>
                  <a:pt x="4536" y="355"/>
                </a:lnTo>
                <a:lnTo>
                  <a:pt x="4537" y="357"/>
                </a:lnTo>
                <a:lnTo>
                  <a:pt x="4537" y="372"/>
                </a:lnTo>
                <a:lnTo>
                  <a:pt x="4537" y="372"/>
                </a:lnTo>
                <a:lnTo>
                  <a:pt x="4537" y="374"/>
                </a:lnTo>
                <a:lnTo>
                  <a:pt x="4538" y="340"/>
                </a:lnTo>
                <a:lnTo>
                  <a:pt x="4538" y="327"/>
                </a:lnTo>
                <a:lnTo>
                  <a:pt x="4538" y="176"/>
                </a:lnTo>
                <a:lnTo>
                  <a:pt x="4538" y="164"/>
                </a:lnTo>
                <a:lnTo>
                  <a:pt x="4539" y="128"/>
                </a:lnTo>
                <a:lnTo>
                  <a:pt x="4539" y="155"/>
                </a:lnTo>
                <a:lnTo>
                  <a:pt x="4539" y="166"/>
                </a:lnTo>
                <a:lnTo>
                  <a:pt x="4539" y="284"/>
                </a:lnTo>
                <a:lnTo>
                  <a:pt x="4540" y="291"/>
                </a:lnTo>
                <a:lnTo>
                  <a:pt x="4540" y="330"/>
                </a:lnTo>
                <a:lnTo>
                  <a:pt x="4540" y="330"/>
                </a:lnTo>
                <a:lnTo>
                  <a:pt x="4540" y="331"/>
                </a:lnTo>
                <a:lnTo>
                  <a:pt x="4540" y="332"/>
                </a:lnTo>
                <a:lnTo>
                  <a:pt x="4540" y="319"/>
                </a:lnTo>
                <a:lnTo>
                  <a:pt x="4541" y="315"/>
                </a:lnTo>
                <a:lnTo>
                  <a:pt x="4541" y="270"/>
                </a:lnTo>
                <a:lnTo>
                  <a:pt x="4541" y="266"/>
                </a:lnTo>
                <a:lnTo>
                  <a:pt x="4542" y="248"/>
                </a:lnTo>
                <a:lnTo>
                  <a:pt x="4542" y="250"/>
                </a:lnTo>
                <a:lnTo>
                  <a:pt x="4542" y="251"/>
                </a:lnTo>
                <a:lnTo>
                  <a:pt x="4542" y="293"/>
                </a:lnTo>
                <a:lnTo>
                  <a:pt x="4542" y="296"/>
                </a:lnTo>
                <a:lnTo>
                  <a:pt x="4543" y="330"/>
                </a:lnTo>
                <a:lnTo>
                  <a:pt x="4543" y="333"/>
                </a:lnTo>
                <a:lnTo>
                  <a:pt x="4543" y="348"/>
                </a:lnTo>
                <a:lnTo>
                  <a:pt x="4543" y="348"/>
                </a:lnTo>
                <a:lnTo>
                  <a:pt x="4544" y="348"/>
                </a:lnTo>
                <a:lnTo>
                  <a:pt x="4544" y="349"/>
                </a:lnTo>
                <a:lnTo>
                  <a:pt x="4544" y="346"/>
                </a:lnTo>
                <a:lnTo>
                  <a:pt x="4544" y="346"/>
                </a:lnTo>
                <a:lnTo>
                  <a:pt x="4544" y="339"/>
                </a:lnTo>
                <a:lnTo>
                  <a:pt x="4545" y="338"/>
                </a:lnTo>
                <a:lnTo>
                  <a:pt x="4545" y="339"/>
                </a:lnTo>
                <a:lnTo>
                  <a:pt x="4545" y="337"/>
                </a:lnTo>
                <a:lnTo>
                  <a:pt x="4545" y="339"/>
                </a:lnTo>
                <a:lnTo>
                  <a:pt x="4545" y="338"/>
                </a:lnTo>
                <a:lnTo>
                  <a:pt x="4546" y="345"/>
                </a:lnTo>
                <a:lnTo>
                  <a:pt x="4546" y="346"/>
                </a:lnTo>
                <a:lnTo>
                  <a:pt x="4546" y="359"/>
                </a:lnTo>
                <a:lnTo>
                  <a:pt x="4546" y="359"/>
                </a:lnTo>
                <a:lnTo>
                  <a:pt x="4546" y="361"/>
                </a:lnTo>
                <a:lnTo>
                  <a:pt x="4547" y="377"/>
                </a:lnTo>
                <a:lnTo>
                  <a:pt x="4547" y="378"/>
                </a:lnTo>
                <a:lnTo>
                  <a:pt x="4547" y="387"/>
                </a:lnTo>
                <a:lnTo>
                  <a:pt x="4547" y="383"/>
                </a:lnTo>
                <a:lnTo>
                  <a:pt x="4547" y="380"/>
                </a:lnTo>
                <a:lnTo>
                  <a:pt x="4548" y="234"/>
                </a:lnTo>
                <a:lnTo>
                  <a:pt x="4548" y="218"/>
                </a:lnTo>
                <a:lnTo>
                  <a:pt x="4548" y="129"/>
                </a:lnTo>
                <a:lnTo>
                  <a:pt x="4548" y="132"/>
                </a:lnTo>
                <a:lnTo>
                  <a:pt x="4549" y="137"/>
                </a:lnTo>
                <a:lnTo>
                  <a:pt x="4549" y="265"/>
                </a:lnTo>
                <a:lnTo>
                  <a:pt x="4549" y="274"/>
                </a:lnTo>
                <a:lnTo>
                  <a:pt x="4549" y="331"/>
                </a:lnTo>
                <a:lnTo>
                  <a:pt x="4549" y="335"/>
                </a:lnTo>
                <a:lnTo>
                  <a:pt x="4550" y="350"/>
                </a:lnTo>
                <a:lnTo>
                  <a:pt x="4550" y="350"/>
                </a:lnTo>
                <a:lnTo>
                  <a:pt x="4550" y="348"/>
                </a:lnTo>
                <a:lnTo>
                  <a:pt x="4551" y="307"/>
                </a:lnTo>
                <a:lnTo>
                  <a:pt x="4551" y="301"/>
                </a:lnTo>
                <a:lnTo>
                  <a:pt x="4551" y="256"/>
                </a:lnTo>
                <a:lnTo>
                  <a:pt x="4551" y="255"/>
                </a:lnTo>
                <a:lnTo>
                  <a:pt x="4551" y="253"/>
                </a:lnTo>
                <a:lnTo>
                  <a:pt x="4552" y="277"/>
                </a:lnTo>
                <a:lnTo>
                  <a:pt x="4552" y="281"/>
                </a:lnTo>
                <a:lnTo>
                  <a:pt x="4552" y="324"/>
                </a:lnTo>
                <a:lnTo>
                  <a:pt x="4552" y="328"/>
                </a:lnTo>
                <a:lnTo>
                  <a:pt x="4553" y="356"/>
                </a:lnTo>
                <a:lnTo>
                  <a:pt x="4553" y="357"/>
                </a:lnTo>
                <a:lnTo>
                  <a:pt x="4553" y="363"/>
                </a:lnTo>
                <a:lnTo>
                  <a:pt x="4553" y="362"/>
                </a:lnTo>
                <a:lnTo>
                  <a:pt x="4554" y="361"/>
                </a:lnTo>
                <a:lnTo>
                  <a:pt x="4554" y="362"/>
                </a:lnTo>
                <a:lnTo>
                  <a:pt x="4554" y="354"/>
                </a:lnTo>
                <a:lnTo>
                  <a:pt x="4554" y="352"/>
                </a:lnTo>
                <a:lnTo>
                  <a:pt x="4555" y="346"/>
                </a:lnTo>
                <a:lnTo>
                  <a:pt x="4555" y="346"/>
                </a:lnTo>
                <a:lnTo>
                  <a:pt x="4555" y="347"/>
                </a:lnTo>
                <a:lnTo>
                  <a:pt x="4555" y="345"/>
                </a:lnTo>
                <a:lnTo>
                  <a:pt x="4555" y="348"/>
                </a:lnTo>
                <a:lnTo>
                  <a:pt x="4555" y="348"/>
                </a:lnTo>
                <a:lnTo>
                  <a:pt x="4556" y="357"/>
                </a:lnTo>
                <a:lnTo>
                  <a:pt x="4556" y="359"/>
                </a:lnTo>
                <a:lnTo>
                  <a:pt x="4556" y="376"/>
                </a:lnTo>
                <a:lnTo>
                  <a:pt x="4557" y="378"/>
                </a:lnTo>
                <a:lnTo>
                  <a:pt x="4557" y="392"/>
                </a:lnTo>
                <a:lnTo>
                  <a:pt x="4557" y="392"/>
                </a:lnTo>
                <a:lnTo>
                  <a:pt x="4557" y="296"/>
                </a:lnTo>
                <a:lnTo>
                  <a:pt x="4558" y="279"/>
                </a:lnTo>
                <a:lnTo>
                  <a:pt x="4558" y="155"/>
                </a:lnTo>
                <a:lnTo>
                  <a:pt x="4558" y="152"/>
                </a:lnTo>
                <a:lnTo>
                  <a:pt x="4558" y="148"/>
                </a:lnTo>
                <a:lnTo>
                  <a:pt x="4559" y="223"/>
                </a:lnTo>
                <a:lnTo>
                  <a:pt x="4559" y="235"/>
                </a:lnTo>
                <a:lnTo>
                  <a:pt x="4559" y="331"/>
                </a:lnTo>
                <a:lnTo>
                  <a:pt x="4559" y="336"/>
                </a:lnTo>
                <a:lnTo>
                  <a:pt x="4560" y="368"/>
                </a:lnTo>
                <a:lnTo>
                  <a:pt x="4560" y="368"/>
                </a:lnTo>
                <a:lnTo>
                  <a:pt x="4560" y="370"/>
                </a:lnTo>
                <a:lnTo>
                  <a:pt x="4560" y="347"/>
                </a:lnTo>
                <a:lnTo>
                  <a:pt x="4560" y="341"/>
                </a:lnTo>
                <a:lnTo>
                  <a:pt x="4561" y="285"/>
                </a:lnTo>
                <a:lnTo>
                  <a:pt x="4561" y="281"/>
                </a:lnTo>
                <a:lnTo>
                  <a:pt x="4561" y="265"/>
                </a:lnTo>
                <a:lnTo>
                  <a:pt x="4561" y="270"/>
                </a:lnTo>
                <a:lnTo>
                  <a:pt x="4562" y="273"/>
                </a:lnTo>
                <a:lnTo>
                  <a:pt x="4562" y="320"/>
                </a:lnTo>
                <a:lnTo>
                  <a:pt x="4562" y="324"/>
                </a:lnTo>
                <a:lnTo>
                  <a:pt x="4562" y="361"/>
                </a:lnTo>
                <a:lnTo>
                  <a:pt x="4563" y="363"/>
                </a:lnTo>
                <a:lnTo>
                  <a:pt x="4563" y="376"/>
                </a:lnTo>
                <a:lnTo>
                  <a:pt x="4563" y="376"/>
                </a:lnTo>
                <a:lnTo>
                  <a:pt x="4563" y="377"/>
                </a:lnTo>
                <a:lnTo>
                  <a:pt x="4563" y="378"/>
                </a:lnTo>
                <a:lnTo>
                  <a:pt x="4564" y="373"/>
                </a:lnTo>
                <a:lnTo>
                  <a:pt x="4564" y="372"/>
                </a:lnTo>
                <a:lnTo>
                  <a:pt x="4564" y="363"/>
                </a:lnTo>
                <a:lnTo>
                  <a:pt x="4564" y="362"/>
                </a:lnTo>
                <a:lnTo>
                  <a:pt x="4565" y="355"/>
                </a:lnTo>
                <a:lnTo>
                  <a:pt x="4565" y="355"/>
                </a:lnTo>
                <a:lnTo>
                  <a:pt x="4565" y="362"/>
                </a:lnTo>
                <a:lnTo>
                  <a:pt x="4566" y="364"/>
                </a:lnTo>
                <a:lnTo>
                  <a:pt x="4566" y="382"/>
                </a:lnTo>
                <a:lnTo>
                  <a:pt x="4566" y="384"/>
                </a:lnTo>
                <a:lnTo>
                  <a:pt x="4566" y="395"/>
                </a:lnTo>
                <a:lnTo>
                  <a:pt x="4566" y="392"/>
                </a:lnTo>
                <a:lnTo>
                  <a:pt x="4567" y="389"/>
                </a:lnTo>
                <a:lnTo>
                  <a:pt x="4567" y="281"/>
                </a:lnTo>
                <a:lnTo>
                  <a:pt x="4567" y="265"/>
                </a:lnTo>
                <a:lnTo>
                  <a:pt x="4568" y="158"/>
                </a:lnTo>
                <a:lnTo>
                  <a:pt x="4568" y="157"/>
                </a:lnTo>
                <a:lnTo>
                  <a:pt x="4568" y="254"/>
                </a:lnTo>
                <a:lnTo>
                  <a:pt x="4568" y="265"/>
                </a:lnTo>
                <a:lnTo>
                  <a:pt x="4569" y="342"/>
                </a:lnTo>
                <a:lnTo>
                  <a:pt x="4569" y="346"/>
                </a:lnTo>
                <a:lnTo>
                  <a:pt x="4569" y="371"/>
                </a:lnTo>
                <a:lnTo>
                  <a:pt x="4569" y="371"/>
                </a:lnTo>
                <a:lnTo>
                  <a:pt x="4570" y="373"/>
                </a:lnTo>
                <a:lnTo>
                  <a:pt x="4570" y="344"/>
                </a:lnTo>
                <a:lnTo>
                  <a:pt x="4570" y="339"/>
                </a:lnTo>
                <a:lnTo>
                  <a:pt x="4570" y="282"/>
                </a:lnTo>
                <a:lnTo>
                  <a:pt x="4571" y="277"/>
                </a:lnTo>
                <a:lnTo>
                  <a:pt x="4571" y="268"/>
                </a:lnTo>
                <a:lnTo>
                  <a:pt x="4571" y="277"/>
                </a:lnTo>
                <a:lnTo>
                  <a:pt x="4571" y="280"/>
                </a:lnTo>
                <a:lnTo>
                  <a:pt x="4572" y="330"/>
                </a:lnTo>
                <a:lnTo>
                  <a:pt x="4572" y="335"/>
                </a:lnTo>
                <a:lnTo>
                  <a:pt x="4572" y="370"/>
                </a:lnTo>
                <a:lnTo>
                  <a:pt x="4572" y="372"/>
                </a:lnTo>
                <a:lnTo>
                  <a:pt x="4573" y="383"/>
                </a:lnTo>
                <a:lnTo>
                  <a:pt x="4573" y="382"/>
                </a:lnTo>
                <a:lnTo>
                  <a:pt x="4573" y="382"/>
                </a:lnTo>
                <a:lnTo>
                  <a:pt x="4573" y="375"/>
                </a:lnTo>
                <a:lnTo>
                  <a:pt x="4573" y="374"/>
                </a:lnTo>
                <a:lnTo>
                  <a:pt x="4574" y="361"/>
                </a:lnTo>
                <a:lnTo>
                  <a:pt x="4574" y="360"/>
                </a:lnTo>
                <a:lnTo>
                  <a:pt x="4574" y="358"/>
                </a:lnTo>
                <a:lnTo>
                  <a:pt x="4574" y="361"/>
                </a:lnTo>
                <a:lnTo>
                  <a:pt x="4575" y="362"/>
                </a:lnTo>
                <a:lnTo>
                  <a:pt x="4575" y="378"/>
                </a:lnTo>
                <a:lnTo>
                  <a:pt x="4575" y="379"/>
                </a:lnTo>
                <a:lnTo>
                  <a:pt x="4575" y="387"/>
                </a:lnTo>
                <a:lnTo>
                  <a:pt x="4575" y="379"/>
                </a:lnTo>
                <a:lnTo>
                  <a:pt x="4575" y="375"/>
                </a:lnTo>
                <a:lnTo>
                  <a:pt x="4576" y="225"/>
                </a:lnTo>
                <a:lnTo>
                  <a:pt x="4576" y="211"/>
                </a:lnTo>
                <a:lnTo>
                  <a:pt x="4577" y="146"/>
                </a:lnTo>
                <a:lnTo>
                  <a:pt x="4577" y="153"/>
                </a:lnTo>
                <a:lnTo>
                  <a:pt x="4577" y="158"/>
                </a:lnTo>
                <a:lnTo>
                  <a:pt x="4577" y="276"/>
                </a:lnTo>
                <a:lnTo>
                  <a:pt x="4577" y="286"/>
                </a:lnTo>
                <a:lnTo>
                  <a:pt x="4578" y="347"/>
                </a:lnTo>
                <a:lnTo>
                  <a:pt x="4578" y="351"/>
                </a:lnTo>
                <a:lnTo>
                  <a:pt x="4578" y="363"/>
                </a:lnTo>
                <a:lnTo>
                  <a:pt x="4578" y="361"/>
                </a:lnTo>
                <a:lnTo>
                  <a:pt x="4579" y="320"/>
                </a:lnTo>
                <a:lnTo>
                  <a:pt x="4579" y="314"/>
                </a:lnTo>
                <a:lnTo>
                  <a:pt x="4579" y="270"/>
                </a:lnTo>
                <a:lnTo>
                  <a:pt x="4580" y="268"/>
                </a:lnTo>
                <a:lnTo>
                  <a:pt x="4580" y="266"/>
                </a:lnTo>
                <a:lnTo>
                  <a:pt x="4580" y="289"/>
                </a:lnTo>
                <a:lnTo>
                  <a:pt x="4580" y="293"/>
                </a:lnTo>
                <a:lnTo>
                  <a:pt x="4581" y="341"/>
                </a:lnTo>
                <a:lnTo>
                  <a:pt x="4581" y="346"/>
                </a:lnTo>
                <a:lnTo>
                  <a:pt x="4581" y="372"/>
                </a:lnTo>
                <a:lnTo>
                  <a:pt x="4581" y="374"/>
                </a:lnTo>
                <a:lnTo>
                  <a:pt x="4582" y="381"/>
                </a:lnTo>
                <a:lnTo>
                  <a:pt x="4582" y="381"/>
                </a:lnTo>
                <a:lnTo>
                  <a:pt x="4582" y="370"/>
                </a:lnTo>
                <a:lnTo>
                  <a:pt x="4583" y="370"/>
                </a:lnTo>
                <a:lnTo>
                  <a:pt x="4583" y="361"/>
                </a:lnTo>
                <a:lnTo>
                  <a:pt x="4583" y="362"/>
                </a:lnTo>
                <a:lnTo>
                  <a:pt x="4583" y="361"/>
                </a:lnTo>
                <a:lnTo>
                  <a:pt x="4583" y="361"/>
                </a:lnTo>
                <a:lnTo>
                  <a:pt x="4583" y="365"/>
                </a:lnTo>
                <a:lnTo>
                  <a:pt x="4583" y="365"/>
                </a:lnTo>
                <a:lnTo>
                  <a:pt x="4584" y="367"/>
                </a:lnTo>
                <a:lnTo>
                  <a:pt x="4584" y="379"/>
                </a:lnTo>
                <a:lnTo>
                  <a:pt x="4584" y="380"/>
                </a:lnTo>
                <a:lnTo>
                  <a:pt x="4584" y="306"/>
                </a:lnTo>
                <a:lnTo>
                  <a:pt x="4585" y="290"/>
                </a:lnTo>
                <a:lnTo>
                  <a:pt x="4585" y="138"/>
                </a:lnTo>
                <a:lnTo>
                  <a:pt x="4585" y="133"/>
                </a:lnTo>
                <a:lnTo>
                  <a:pt x="4585" y="128"/>
                </a:lnTo>
                <a:lnTo>
                  <a:pt x="4586" y="197"/>
                </a:lnTo>
                <a:lnTo>
                  <a:pt x="4586" y="209"/>
                </a:lnTo>
                <a:lnTo>
                  <a:pt x="4586" y="308"/>
                </a:lnTo>
                <a:lnTo>
                  <a:pt x="4586" y="313"/>
                </a:lnTo>
                <a:lnTo>
                  <a:pt x="4587" y="335"/>
                </a:lnTo>
                <a:lnTo>
                  <a:pt x="4587" y="335"/>
                </a:lnTo>
                <a:lnTo>
                  <a:pt x="4587" y="336"/>
                </a:lnTo>
                <a:lnTo>
                  <a:pt x="4587" y="319"/>
                </a:lnTo>
                <a:lnTo>
                  <a:pt x="4588" y="315"/>
                </a:lnTo>
                <a:lnTo>
                  <a:pt x="4588" y="273"/>
                </a:lnTo>
                <a:lnTo>
                  <a:pt x="4588" y="270"/>
                </a:lnTo>
                <a:lnTo>
                  <a:pt x="4588" y="260"/>
                </a:lnTo>
                <a:lnTo>
                  <a:pt x="4588" y="266"/>
                </a:lnTo>
                <a:lnTo>
                  <a:pt x="4589" y="268"/>
                </a:lnTo>
                <a:lnTo>
                  <a:pt x="4589" y="309"/>
                </a:lnTo>
                <a:lnTo>
                  <a:pt x="4589" y="312"/>
                </a:lnTo>
                <a:lnTo>
                  <a:pt x="4590" y="347"/>
                </a:lnTo>
                <a:lnTo>
                  <a:pt x="4590" y="350"/>
                </a:lnTo>
                <a:lnTo>
                  <a:pt x="4590" y="364"/>
                </a:lnTo>
                <a:lnTo>
                  <a:pt x="4590" y="365"/>
                </a:lnTo>
                <a:lnTo>
                  <a:pt x="4590" y="365"/>
                </a:lnTo>
                <a:lnTo>
                  <a:pt x="4591" y="362"/>
                </a:lnTo>
                <a:lnTo>
                  <a:pt x="4591" y="362"/>
                </a:lnTo>
                <a:lnTo>
                  <a:pt x="4591" y="361"/>
                </a:lnTo>
                <a:lnTo>
                  <a:pt x="4591" y="352"/>
                </a:lnTo>
                <a:lnTo>
                  <a:pt x="4592" y="351"/>
                </a:lnTo>
                <a:lnTo>
                  <a:pt x="4592" y="351"/>
                </a:lnTo>
                <a:lnTo>
                  <a:pt x="4592" y="349"/>
                </a:lnTo>
                <a:lnTo>
                  <a:pt x="4592" y="350"/>
                </a:lnTo>
                <a:lnTo>
                  <a:pt x="4592" y="351"/>
                </a:lnTo>
                <a:lnTo>
                  <a:pt x="4592" y="361"/>
                </a:lnTo>
                <a:lnTo>
                  <a:pt x="4593" y="362"/>
                </a:lnTo>
                <a:lnTo>
                  <a:pt x="4593" y="377"/>
                </a:lnTo>
                <a:lnTo>
                  <a:pt x="4593" y="377"/>
                </a:lnTo>
                <a:lnTo>
                  <a:pt x="4594" y="288"/>
                </a:lnTo>
                <a:lnTo>
                  <a:pt x="4594" y="270"/>
                </a:lnTo>
                <a:lnTo>
                  <a:pt x="4594" y="125"/>
                </a:lnTo>
                <a:lnTo>
                  <a:pt x="4594" y="121"/>
                </a:lnTo>
                <a:lnTo>
                  <a:pt x="4594" y="119"/>
                </a:lnTo>
                <a:lnTo>
                  <a:pt x="4595" y="203"/>
                </a:lnTo>
                <a:lnTo>
                  <a:pt x="4595" y="215"/>
                </a:lnTo>
                <a:lnTo>
                  <a:pt x="4595" y="311"/>
                </a:lnTo>
                <a:lnTo>
                  <a:pt x="4596" y="315"/>
                </a:lnTo>
                <a:lnTo>
                  <a:pt x="4596" y="334"/>
                </a:lnTo>
                <a:lnTo>
                  <a:pt x="4596" y="334"/>
                </a:lnTo>
                <a:lnTo>
                  <a:pt x="4596" y="335"/>
                </a:lnTo>
                <a:lnTo>
                  <a:pt x="4596" y="312"/>
                </a:lnTo>
                <a:lnTo>
                  <a:pt x="4597" y="307"/>
                </a:lnTo>
                <a:lnTo>
                  <a:pt x="4597" y="262"/>
                </a:lnTo>
                <a:lnTo>
                  <a:pt x="4597" y="259"/>
                </a:lnTo>
                <a:lnTo>
                  <a:pt x="4597" y="253"/>
                </a:lnTo>
                <a:lnTo>
                  <a:pt x="4597" y="263"/>
                </a:lnTo>
                <a:lnTo>
                  <a:pt x="4598" y="266"/>
                </a:lnTo>
                <a:lnTo>
                  <a:pt x="4598" y="312"/>
                </a:lnTo>
                <a:lnTo>
                  <a:pt x="4598" y="314"/>
                </a:lnTo>
                <a:lnTo>
                  <a:pt x="4599" y="344"/>
                </a:lnTo>
                <a:lnTo>
                  <a:pt x="4599" y="347"/>
                </a:lnTo>
                <a:lnTo>
                  <a:pt x="4599" y="358"/>
                </a:lnTo>
                <a:lnTo>
                  <a:pt x="4599" y="357"/>
                </a:lnTo>
                <a:lnTo>
                  <a:pt x="4599" y="358"/>
                </a:lnTo>
                <a:lnTo>
                  <a:pt x="4599" y="359"/>
                </a:lnTo>
                <a:lnTo>
                  <a:pt x="4600" y="354"/>
                </a:lnTo>
                <a:lnTo>
                  <a:pt x="4600" y="354"/>
                </a:lnTo>
                <a:lnTo>
                  <a:pt x="4600" y="346"/>
                </a:lnTo>
                <a:lnTo>
                  <a:pt x="4600" y="346"/>
                </a:lnTo>
                <a:lnTo>
                  <a:pt x="4601" y="346"/>
                </a:lnTo>
                <a:lnTo>
                  <a:pt x="4601" y="344"/>
                </a:lnTo>
                <a:lnTo>
                  <a:pt x="4601" y="344"/>
                </a:lnTo>
                <a:lnTo>
                  <a:pt x="4601" y="345"/>
                </a:lnTo>
                <a:lnTo>
                  <a:pt x="4601" y="355"/>
                </a:lnTo>
                <a:lnTo>
                  <a:pt x="4601" y="356"/>
                </a:lnTo>
                <a:lnTo>
                  <a:pt x="4602" y="375"/>
                </a:lnTo>
                <a:lnTo>
                  <a:pt x="4602" y="375"/>
                </a:lnTo>
                <a:lnTo>
                  <a:pt x="4603" y="386"/>
                </a:lnTo>
                <a:lnTo>
                  <a:pt x="4603" y="381"/>
                </a:lnTo>
                <a:lnTo>
                  <a:pt x="4603" y="378"/>
                </a:lnTo>
                <a:lnTo>
                  <a:pt x="4603" y="228"/>
                </a:lnTo>
                <a:lnTo>
                  <a:pt x="4603" y="211"/>
                </a:lnTo>
                <a:lnTo>
                  <a:pt x="4604" y="122"/>
                </a:lnTo>
                <a:lnTo>
                  <a:pt x="4604" y="125"/>
                </a:lnTo>
                <a:lnTo>
                  <a:pt x="4604" y="130"/>
                </a:lnTo>
                <a:lnTo>
                  <a:pt x="4604" y="253"/>
                </a:lnTo>
                <a:lnTo>
                  <a:pt x="4604" y="264"/>
                </a:lnTo>
                <a:lnTo>
                  <a:pt x="4605" y="338"/>
                </a:lnTo>
                <a:lnTo>
                  <a:pt x="4605" y="343"/>
                </a:lnTo>
                <a:lnTo>
                  <a:pt x="4605" y="359"/>
                </a:lnTo>
                <a:lnTo>
                  <a:pt x="4605" y="359"/>
                </a:lnTo>
                <a:lnTo>
                  <a:pt x="4606" y="357"/>
                </a:lnTo>
                <a:lnTo>
                  <a:pt x="4606" y="315"/>
                </a:lnTo>
                <a:lnTo>
                  <a:pt x="4606" y="309"/>
                </a:lnTo>
                <a:lnTo>
                  <a:pt x="4607" y="257"/>
                </a:lnTo>
                <a:lnTo>
                  <a:pt x="4607" y="256"/>
                </a:lnTo>
                <a:lnTo>
                  <a:pt x="4607" y="253"/>
                </a:lnTo>
                <a:lnTo>
                  <a:pt x="4607" y="272"/>
                </a:lnTo>
                <a:lnTo>
                  <a:pt x="4607" y="275"/>
                </a:lnTo>
                <a:lnTo>
                  <a:pt x="4608" y="326"/>
                </a:lnTo>
                <a:lnTo>
                  <a:pt x="4608" y="330"/>
                </a:lnTo>
                <a:lnTo>
                  <a:pt x="4608" y="364"/>
                </a:lnTo>
                <a:lnTo>
                  <a:pt x="4609" y="365"/>
                </a:lnTo>
                <a:lnTo>
                  <a:pt x="4609" y="373"/>
                </a:lnTo>
                <a:lnTo>
                  <a:pt x="4609" y="373"/>
                </a:lnTo>
                <a:lnTo>
                  <a:pt x="4609" y="368"/>
                </a:lnTo>
                <a:lnTo>
                  <a:pt x="4610" y="367"/>
                </a:lnTo>
                <a:lnTo>
                  <a:pt x="4610" y="360"/>
                </a:lnTo>
                <a:lnTo>
                  <a:pt x="4610" y="359"/>
                </a:lnTo>
                <a:lnTo>
                  <a:pt x="4610" y="356"/>
                </a:lnTo>
                <a:lnTo>
                  <a:pt x="4610" y="356"/>
                </a:lnTo>
                <a:lnTo>
                  <a:pt x="4611" y="357"/>
                </a:lnTo>
                <a:lnTo>
                  <a:pt x="4611" y="367"/>
                </a:lnTo>
                <a:lnTo>
                  <a:pt x="4611" y="367"/>
                </a:lnTo>
                <a:lnTo>
                  <a:pt x="4612" y="384"/>
                </a:lnTo>
                <a:lnTo>
                  <a:pt x="4612" y="386"/>
                </a:lnTo>
                <a:lnTo>
                  <a:pt x="4612" y="398"/>
                </a:lnTo>
                <a:lnTo>
                  <a:pt x="4612" y="396"/>
                </a:lnTo>
                <a:lnTo>
                  <a:pt x="4612" y="394"/>
                </a:lnTo>
                <a:lnTo>
                  <a:pt x="4613" y="283"/>
                </a:lnTo>
                <a:lnTo>
                  <a:pt x="4613" y="268"/>
                </a:lnTo>
                <a:lnTo>
                  <a:pt x="4613" y="151"/>
                </a:lnTo>
                <a:lnTo>
                  <a:pt x="4614" y="151"/>
                </a:lnTo>
                <a:lnTo>
                  <a:pt x="4614" y="255"/>
                </a:lnTo>
                <a:lnTo>
                  <a:pt x="4614" y="267"/>
                </a:lnTo>
                <a:lnTo>
                  <a:pt x="4614" y="357"/>
                </a:lnTo>
                <a:lnTo>
                  <a:pt x="4615" y="361"/>
                </a:lnTo>
                <a:lnTo>
                  <a:pt x="4615" y="389"/>
                </a:lnTo>
                <a:lnTo>
                  <a:pt x="4615" y="389"/>
                </a:lnTo>
                <a:lnTo>
                  <a:pt x="4615" y="389"/>
                </a:lnTo>
                <a:lnTo>
                  <a:pt x="4616" y="352"/>
                </a:lnTo>
                <a:lnTo>
                  <a:pt x="4616" y="347"/>
                </a:lnTo>
                <a:lnTo>
                  <a:pt x="4616" y="286"/>
                </a:lnTo>
                <a:lnTo>
                  <a:pt x="4616" y="282"/>
                </a:lnTo>
                <a:lnTo>
                  <a:pt x="4616" y="271"/>
                </a:lnTo>
                <a:lnTo>
                  <a:pt x="4617" y="283"/>
                </a:lnTo>
                <a:lnTo>
                  <a:pt x="4617" y="287"/>
                </a:lnTo>
                <a:lnTo>
                  <a:pt x="4617" y="339"/>
                </a:lnTo>
                <a:lnTo>
                  <a:pt x="4618" y="344"/>
                </a:lnTo>
                <a:lnTo>
                  <a:pt x="4618" y="379"/>
                </a:lnTo>
                <a:lnTo>
                  <a:pt x="4618" y="380"/>
                </a:lnTo>
                <a:lnTo>
                  <a:pt x="4618" y="391"/>
                </a:lnTo>
                <a:lnTo>
                  <a:pt x="4619" y="392"/>
                </a:lnTo>
                <a:lnTo>
                  <a:pt x="4619" y="392"/>
                </a:lnTo>
                <a:lnTo>
                  <a:pt x="4619" y="390"/>
                </a:lnTo>
                <a:lnTo>
                  <a:pt x="4619" y="389"/>
                </a:lnTo>
                <a:lnTo>
                  <a:pt x="4620" y="381"/>
                </a:lnTo>
                <a:lnTo>
                  <a:pt x="4620" y="380"/>
                </a:lnTo>
                <a:lnTo>
                  <a:pt x="4620" y="375"/>
                </a:lnTo>
                <a:lnTo>
                  <a:pt x="4620" y="376"/>
                </a:lnTo>
                <a:lnTo>
                  <a:pt x="4620" y="374"/>
                </a:lnTo>
                <a:lnTo>
                  <a:pt x="4621" y="379"/>
                </a:lnTo>
                <a:lnTo>
                  <a:pt x="4621" y="379"/>
                </a:lnTo>
                <a:lnTo>
                  <a:pt x="4621" y="394"/>
                </a:lnTo>
                <a:lnTo>
                  <a:pt x="4622" y="396"/>
                </a:lnTo>
                <a:lnTo>
                  <a:pt x="4622" y="407"/>
                </a:lnTo>
                <a:lnTo>
                  <a:pt x="4622" y="407"/>
                </a:lnTo>
                <a:lnTo>
                  <a:pt x="4622" y="405"/>
                </a:lnTo>
                <a:lnTo>
                  <a:pt x="4622" y="301"/>
                </a:lnTo>
                <a:lnTo>
                  <a:pt x="4623" y="286"/>
                </a:lnTo>
                <a:lnTo>
                  <a:pt x="4623" y="175"/>
                </a:lnTo>
                <a:lnTo>
                  <a:pt x="4623" y="173"/>
                </a:lnTo>
                <a:lnTo>
                  <a:pt x="4623" y="268"/>
                </a:lnTo>
                <a:lnTo>
                  <a:pt x="4624" y="281"/>
                </a:lnTo>
                <a:lnTo>
                  <a:pt x="4624" y="372"/>
                </a:lnTo>
                <a:lnTo>
                  <a:pt x="4624" y="378"/>
                </a:lnTo>
                <a:lnTo>
                  <a:pt x="4625" y="410"/>
                </a:lnTo>
                <a:lnTo>
                  <a:pt x="4625" y="411"/>
                </a:lnTo>
                <a:lnTo>
                  <a:pt x="4625" y="411"/>
                </a:lnTo>
                <a:lnTo>
                  <a:pt x="4625" y="382"/>
                </a:lnTo>
                <a:lnTo>
                  <a:pt x="4625" y="376"/>
                </a:lnTo>
                <a:lnTo>
                  <a:pt x="4626" y="305"/>
                </a:lnTo>
                <a:lnTo>
                  <a:pt x="4626" y="300"/>
                </a:lnTo>
                <a:lnTo>
                  <a:pt x="4626" y="285"/>
                </a:lnTo>
                <a:lnTo>
                  <a:pt x="4626" y="294"/>
                </a:lnTo>
                <a:lnTo>
                  <a:pt x="4627" y="298"/>
                </a:lnTo>
                <a:lnTo>
                  <a:pt x="4627" y="352"/>
                </a:lnTo>
                <a:lnTo>
                  <a:pt x="4627" y="356"/>
                </a:lnTo>
                <a:lnTo>
                  <a:pt x="4627" y="392"/>
                </a:lnTo>
                <a:lnTo>
                  <a:pt x="4627" y="393"/>
                </a:lnTo>
                <a:lnTo>
                  <a:pt x="4628" y="412"/>
                </a:lnTo>
                <a:lnTo>
                  <a:pt x="4628" y="412"/>
                </a:lnTo>
                <a:lnTo>
                  <a:pt x="4629" y="415"/>
                </a:lnTo>
                <a:lnTo>
                  <a:pt x="4629" y="414"/>
                </a:lnTo>
                <a:lnTo>
                  <a:pt x="4629" y="414"/>
                </a:lnTo>
                <a:lnTo>
                  <a:pt x="4629" y="405"/>
                </a:lnTo>
                <a:lnTo>
                  <a:pt x="4629" y="403"/>
                </a:lnTo>
                <a:lnTo>
                  <a:pt x="4630" y="395"/>
                </a:lnTo>
                <a:lnTo>
                  <a:pt x="4630" y="394"/>
                </a:lnTo>
                <a:lnTo>
                  <a:pt x="4630" y="395"/>
                </a:lnTo>
                <a:lnTo>
                  <a:pt x="4630" y="393"/>
                </a:lnTo>
                <a:lnTo>
                  <a:pt x="4630" y="393"/>
                </a:lnTo>
                <a:lnTo>
                  <a:pt x="4630" y="395"/>
                </a:lnTo>
                <a:lnTo>
                  <a:pt x="4631" y="409"/>
                </a:lnTo>
                <a:lnTo>
                  <a:pt x="4631" y="411"/>
                </a:lnTo>
                <a:lnTo>
                  <a:pt x="4631" y="413"/>
                </a:lnTo>
                <a:lnTo>
                  <a:pt x="4631" y="379"/>
                </a:lnTo>
                <a:lnTo>
                  <a:pt x="4632" y="369"/>
                </a:lnTo>
                <a:lnTo>
                  <a:pt x="4632" y="221"/>
                </a:lnTo>
                <a:lnTo>
                  <a:pt x="4632" y="211"/>
                </a:lnTo>
                <a:lnTo>
                  <a:pt x="4632" y="182"/>
                </a:lnTo>
                <a:lnTo>
                  <a:pt x="4633" y="211"/>
                </a:lnTo>
                <a:lnTo>
                  <a:pt x="4633" y="222"/>
                </a:lnTo>
                <a:lnTo>
                  <a:pt x="4633" y="330"/>
                </a:lnTo>
                <a:lnTo>
                  <a:pt x="4633" y="339"/>
                </a:lnTo>
                <a:lnTo>
                  <a:pt x="4634" y="399"/>
                </a:lnTo>
                <a:lnTo>
                  <a:pt x="4634" y="402"/>
                </a:lnTo>
                <a:lnTo>
                  <a:pt x="4634" y="414"/>
                </a:lnTo>
                <a:lnTo>
                  <a:pt x="4634" y="409"/>
                </a:lnTo>
                <a:lnTo>
                  <a:pt x="4634" y="406"/>
                </a:lnTo>
                <a:lnTo>
                  <a:pt x="4635" y="347"/>
                </a:lnTo>
                <a:lnTo>
                  <a:pt x="4635" y="339"/>
                </a:lnTo>
                <a:lnTo>
                  <a:pt x="4635" y="296"/>
                </a:lnTo>
                <a:lnTo>
                  <a:pt x="4636" y="296"/>
                </a:lnTo>
                <a:lnTo>
                  <a:pt x="4636" y="296"/>
                </a:lnTo>
                <a:lnTo>
                  <a:pt x="4636" y="324"/>
                </a:lnTo>
                <a:lnTo>
                  <a:pt x="4636" y="329"/>
                </a:lnTo>
                <a:lnTo>
                  <a:pt x="4636" y="380"/>
                </a:lnTo>
                <a:lnTo>
                  <a:pt x="4637" y="384"/>
                </a:lnTo>
                <a:lnTo>
                  <a:pt x="4637" y="412"/>
                </a:lnTo>
                <a:lnTo>
                  <a:pt x="4637" y="414"/>
                </a:lnTo>
                <a:lnTo>
                  <a:pt x="4638" y="420"/>
                </a:lnTo>
                <a:lnTo>
                  <a:pt x="4638" y="419"/>
                </a:lnTo>
                <a:lnTo>
                  <a:pt x="4638" y="418"/>
                </a:lnTo>
                <a:lnTo>
                  <a:pt x="4638" y="418"/>
                </a:lnTo>
                <a:lnTo>
                  <a:pt x="4638" y="410"/>
                </a:lnTo>
                <a:lnTo>
                  <a:pt x="4638" y="410"/>
                </a:lnTo>
                <a:lnTo>
                  <a:pt x="4638" y="409"/>
                </a:lnTo>
                <a:lnTo>
                  <a:pt x="4639" y="402"/>
                </a:lnTo>
                <a:lnTo>
                  <a:pt x="4639" y="402"/>
                </a:lnTo>
                <a:lnTo>
                  <a:pt x="4639" y="400"/>
                </a:lnTo>
                <a:lnTo>
                  <a:pt x="4639" y="401"/>
                </a:lnTo>
                <a:lnTo>
                  <a:pt x="4640" y="402"/>
                </a:lnTo>
                <a:lnTo>
                  <a:pt x="4640" y="413"/>
                </a:lnTo>
                <a:lnTo>
                  <a:pt x="4640" y="414"/>
                </a:lnTo>
                <a:lnTo>
                  <a:pt x="4640" y="336"/>
                </a:lnTo>
                <a:lnTo>
                  <a:pt x="4641" y="323"/>
                </a:lnTo>
                <a:lnTo>
                  <a:pt x="4641" y="204"/>
                </a:lnTo>
                <a:lnTo>
                  <a:pt x="4641" y="199"/>
                </a:lnTo>
                <a:lnTo>
                  <a:pt x="4641" y="195"/>
                </a:lnTo>
                <a:lnTo>
                  <a:pt x="4642" y="261"/>
                </a:lnTo>
                <a:lnTo>
                  <a:pt x="4642" y="271"/>
                </a:lnTo>
                <a:lnTo>
                  <a:pt x="4642" y="361"/>
                </a:lnTo>
                <a:lnTo>
                  <a:pt x="4642" y="368"/>
                </a:lnTo>
                <a:lnTo>
                  <a:pt x="4643" y="414"/>
                </a:lnTo>
                <a:lnTo>
                  <a:pt x="4643" y="415"/>
                </a:lnTo>
                <a:lnTo>
                  <a:pt x="4643" y="417"/>
                </a:lnTo>
                <a:lnTo>
                  <a:pt x="4643" y="399"/>
                </a:lnTo>
                <a:lnTo>
                  <a:pt x="4644" y="395"/>
                </a:lnTo>
                <a:lnTo>
                  <a:pt x="4644" y="327"/>
                </a:lnTo>
                <a:lnTo>
                  <a:pt x="4644" y="321"/>
                </a:lnTo>
                <a:lnTo>
                  <a:pt x="4644" y="295"/>
                </a:lnTo>
                <a:lnTo>
                  <a:pt x="4644" y="296"/>
                </a:lnTo>
                <a:lnTo>
                  <a:pt x="4645" y="299"/>
                </a:lnTo>
                <a:lnTo>
                  <a:pt x="4645" y="341"/>
                </a:lnTo>
                <a:lnTo>
                  <a:pt x="4645" y="346"/>
                </a:lnTo>
                <a:lnTo>
                  <a:pt x="4646" y="394"/>
                </a:lnTo>
                <a:lnTo>
                  <a:pt x="4646" y="397"/>
                </a:lnTo>
                <a:lnTo>
                  <a:pt x="4646" y="419"/>
                </a:lnTo>
                <a:lnTo>
                  <a:pt x="4646" y="419"/>
                </a:lnTo>
                <a:lnTo>
                  <a:pt x="4646" y="421"/>
                </a:lnTo>
                <a:lnTo>
                  <a:pt x="4647" y="417"/>
                </a:lnTo>
                <a:lnTo>
                  <a:pt x="4647" y="416"/>
                </a:lnTo>
                <a:lnTo>
                  <a:pt x="4647" y="416"/>
                </a:lnTo>
                <a:lnTo>
                  <a:pt x="4647" y="404"/>
                </a:lnTo>
                <a:lnTo>
                  <a:pt x="4647" y="403"/>
                </a:lnTo>
                <a:lnTo>
                  <a:pt x="4648" y="398"/>
                </a:lnTo>
                <a:lnTo>
                  <a:pt x="4648" y="398"/>
                </a:lnTo>
                <a:lnTo>
                  <a:pt x="4648" y="397"/>
                </a:lnTo>
                <a:lnTo>
                  <a:pt x="4648" y="397"/>
                </a:lnTo>
                <a:lnTo>
                  <a:pt x="4648" y="405"/>
                </a:lnTo>
                <a:lnTo>
                  <a:pt x="4649" y="406"/>
                </a:lnTo>
                <a:lnTo>
                  <a:pt x="4649" y="408"/>
                </a:lnTo>
                <a:lnTo>
                  <a:pt x="4649" y="382"/>
                </a:lnTo>
                <a:lnTo>
                  <a:pt x="4649" y="375"/>
                </a:lnTo>
                <a:lnTo>
                  <a:pt x="4649" y="251"/>
                </a:lnTo>
                <a:lnTo>
                  <a:pt x="4650" y="241"/>
                </a:lnTo>
                <a:lnTo>
                  <a:pt x="4650" y="210"/>
                </a:lnTo>
                <a:lnTo>
                  <a:pt x="4650" y="227"/>
                </a:lnTo>
                <a:lnTo>
                  <a:pt x="4650" y="235"/>
                </a:lnTo>
                <a:lnTo>
                  <a:pt x="4651" y="332"/>
                </a:lnTo>
                <a:lnTo>
                  <a:pt x="4651" y="340"/>
                </a:lnTo>
                <a:lnTo>
                  <a:pt x="4651" y="402"/>
                </a:lnTo>
                <a:lnTo>
                  <a:pt x="4651" y="405"/>
                </a:lnTo>
                <a:lnTo>
                  <a:pt x="4652" y="418"/>
                </a:lnTo>
                <a:lnTo>
                  <a:pt x="4652" y="414"/>
                </a:lnTo>
                <a:lnTo>
                  <a:pt x="4652" y="410"/>
                </a:lnTo>
                <a:lnTo>
                  <a:pt x="4652" y="355"/>
                </a:lnTo>
                <a:lnTo>
                  <a:pt x="4653" y="349"/>
                </a:lnTo>
                <a:lnTo>
                  <a:pt x="4653" y="305"/>
                </a:lnTo>
                <a:lnTo>
                  <a:pt x="4653" y="304"/>
                </a:lnTo>
                <a:lnTo>
                  <a:pt x="4653" y="330"/>
                </a:lnTo>
                <a:lnTo>
                  <a:pt x="4653" y="336"/>
                </a:lnTo>
                <a:lnTo>
                  <a:pt x="4654" y="382"/>
                </a:lnTo>
                <a:lnTo>
                  <a:pt x="4654" y="385"/>
                </a:lnTo>
                <a:lnTo>
                  <a:pt x="4655" y="411"/>
                </a:lnTo>
                <a:lnTo>
                  <a:pt x="4655" y="413"/>
                </a:lnTo>
                <a:lnTo>
                  <a:pt x="4655" y="418"/>
                </a:lnTo>
                <a:lnTo>
                  <a:pt x="4655" y="418"/>
                </a:lnTo>
                <a:lnTo>
                  <a:pt x="4656" y="412"/>
                </a:lnTo>
                <a:lnTo>
                  <a:pt x="4656" y="411"/>
                </a:lnTo>
                <a:lnTo>
                  <a:pt x="4656" y="405"/>
                </a:lnTo>
                <a:lnTo>
                  <a:pt x="4656" y="405"/>
                </a:lnTo>
                <a:lnTo>
                  <a:pt x="4657" y="404"/>
                </a:lnTo>
                <a:lnTo>
                  <a:pt x="4657" y="407"/>
                </a:lnTo>
                <a:lnTo>
                  <a:pt x="4657" y="409"/>
                </a:lnTo>
                <a:lnTo>
                  <a:pt x="4657" y="414"/>
                </a:lnTo>
                <a:lnTo>
                  <a:pt x="4657" y="410"/>
                </a:lnTo>
                <a:lnTo>
                  <a:pt x="4658" y="407"/>
                </a:lnTo>
                <a:lnTo>
                  <a:pt x="4658" y="304"/>
                </a:lnTo>
                <a:lnTo>
                  <a:pt x="4658" y="292"/>
                </a:lnTo>
                <a:lnTo>
                  <a:pt x="4659" y="218"/>
                </a:lnTo>
                <a:lnTo>
                  <a:pt x="4659" y="218"/>
                </a:lnTo>
                <a:lnTo>
                  <a:pt x="4659" y="302"/>
                </a:lnTo>
                <a:lnTo>
                  <a:pt x="4659" y="312"/>
                </a:lnTo>
                <a:lnTo>
                  <a:pt x="4660" y="393"/>
                </a:lnTo>
                <a:lnTo>
                  <a:pt x="4660" y="398"/>
                </a:lnTo>
                <a:lnTo>
                  <a:pt x="4660" y="427"/>
                </a:lnTo>
                <a:lnTo>
                  <a:pt x="4660" y="427"/>
                </a:lnTo>
                <a:lnTo>
                  <a:pt x="4661" y="387"/>
                </a:lnTo>
                <a:lnTo>
                  <a:pt x="4661" y="381"/>
                </a:lnTo>
                <a:lnTo>
                  <a:pt x="4661" y="323"/>
                </a:lnTo>
                <a:lnTo>
                  <a:pt x="4662" y="320"/>
                </a:lnTo>
                <a:lnTo>
                  <a:pt x="4662" y="312"/>
                </a:lnTo>
                <a:lnTo>
                  <a:pt x="4662" y="321"/>
                </a:lnTo>
                <a:lnTo>
                  <a:pt x="4662" y="325"/>
                </a:lnTo>
                <a:lnTo>
                  <a:pt x="4662" y="371"/>
                </a:lnTo>
                <a:lnTo>
                  <a:pt x="4663" y="376"/>
                </a:lnTo>
                <a:lnTo>
                  <a:pt x="4663" y="410"/>
                </a:lnTo>
                <a:lnTo>
                  <a:pt x="4663" y="412"/>
                </a:lnTo>
                <a:lnTo>
                  <a:pt x="4664" y="425"/>
                </a:lnTo>
                <a:lnTo>
                  <a:pt x="4664" y="425"/>
                </a:lnTo>
                <a:lnTo>
                  <a:pt x="4664" y="425"/>
                </a:lnTo>
                <a:lnTo>
                  <a:pt x="4664" y="421"/>
                </a:lnTo>
                <a:lnTo>
                  <a:pt x="4664" y="421"/>
                </a:lnTo>
                <a:lnTo>
                  <a:pt x="4665" y="414"/>
                </a:lnTo>
                <a:lnTo>
                  <a:pt x="4665" y="414"/>
                </a:lnTo>
                <a:lnTo>
                  <a:pt x="4665" y="413"/>
                </a:lnTo>
                <a:lnTo>
                  <a:pt x="4665" y="409"/>
                </a:lnTo>
                <a:lnTo>
                  <a:pt x="4665" y="409"/>
                </a:lnTo>
                <a:lnTo>
                  <a:pt x="4666" y="410"/>
                </a:lnTo>
                <a:lnTo>
                  <a:pt x="4666" y="410"/>
                </a:lnTo>
                <a:lnTo>
                  <a:pt x="4666" y="417"/>
                </a:lnTo>
                <a:lnTo>
                  <a:pt x="4666" y="417"/>
                </a:lnTo>
                <a:lnTo>
                  <a:pt x="4666" y="347"/>
                </a:lnTo>
                <a:lnTo>
                  <a:pt x="4667" y="336"/>
                </a:lnTo>
                <a:lnTo>
                  <a:pt x="4667" y="229"/>
                </a:lnTo>
                <a:lnTo>
                  <a:pt x="4667" y="224"/>
                </a:lnTo>
                <a:lnTo>
                  <a:pt x="4667" y="218"/>
                </a:lnTo>
                <a:lnTo>
                  <a:pt x="4668" y="275"/>
                </a:lnTo>
                <a:lnTo>
                  <a:pt x="4668" y="286"/>
                </a:lnTo>
                <a:lnTo>
                  <a:pt x="4668" y="372"/>
                </a:lnTo>
                <a:lnTo>
                  <a:pt x="4668" y="378"/>
                </a:lnTo>
                <a:lnTo>
                  <a:pt x="4669" y="422"/>
                </a:lnTo>
                <a:lnTo>
                  <a:pt x="4669" y="424"/>
                </a:lnTo>
                <a:lnTo>
                  <a:pt x="4669" y="425"/>
                </a:lnTo>
                <a:lnTo>
                  <a:pt x="4669" y="402"/>
                </a:lnTo>
                <a:lnTo>
                  <a:pt x="4670" y="397"/>
                </a:lnTo>
                <a:lnTo>
                  <a:pt x="4670" y="332"/>
                </a:lnTo>
                <a:lnTo>
                  <a:pt x="4670" y="326"/>
                </a:lnTo>
                <a:lnTo>
                  <a:pt x="4670" y="306"/>
                </a:lnTo>
                <a:lnTo>
                  <a:pt x="4670" y="310"/>
                </a:lnTo>
                <a:lnTo>
                  <a:pt x="4671" y="313"/>
                </a:lnTo>
                <a:lnTo>
                  <a:pt x="4671" y="357"/>
                </a:lnTo>
                <a:lnTo>
                  <a:pt x="4671" y="361"/>
                </a:lnTo>
                <a:lnTo>
                  <a:pt x="4672" y="403"/>
                </a:lnTo>
                <a:lnTo>
                  <a:pt x="4672" y="405"/>
                </a:lnTo>
                <a:lnTo>
                  <a:pt x="4672" y="420"/>
                </a:lnTo>
                <a:lnTo>
                  <a:pt x="4672" y="420"/>
                </a:lnTo>
                <a:lnTo>
                  <a:pt x="4672" y="420"/>
                </a:lnTo>
                <a:lnTo>
                  <a:pt x="4672" y="421"/>
                </a:lnTo>
                <a:lnTo>
                  <a:pt x="4673" y="417"/>
                </a:lnTo>
                <a:lnTo>
                  <a:pt x="4673" y="417"/>
                </a:lnTo>
                <a:lnTo>
                  <a:pt x="4673" y="408"/>
                </a:lnTo>
                <a:lnTo>
                  <a:pt x="4673" y="408"/>
                </a:lnTo>
                <a:lnTo>
                  <a:pt x="4673" y="408"/>
                </a:lnTo>
                <a:lnTo>
                  <a:pt x="4674" y="405"/>
                </a:lnTo>
                <a:lnTo>
                  <a:pt x="4674" y="407"/>
                </a:lnTo>
                <a:lnTo>
                  <a:pt x="4674" y="406"/>
                </a:lnTo>
                <a:lnTo>
                  <a:pt x="4674" y="412"/>
                </a:lnTo>
                <a:lnTo>
                  <a:pt x="4674" y="410"/>
                </a:lnTo>
                <a:lnTo>
                  <a:pt x="4675" y="408"/>
                </a:lnTo>
                <a:lnTo>
                  <a:pt x="4675" y="314"/>
                </a:lnTo>
                <a:lnTo>
                  <a:pt x="4675" y="302"/>
                </a:lnTo>
                <a:lnTo>
                  <a:pt x="4675" y="210"/>
                </a:lnTo>
                <a:lnTo>
                  <a:pt x="4676" y="209"/>
                </a:lnTo>
                <a:lnTo>
                  <a:pt x="4676" y="288"/>
                </a:lnTo>
                <a:lnTo>
                  <a:pt x="4676" y="297"/>
                </a:lnTo>
                <a:lnTo>
                  <a:pt x="4677" y="373"/>
                </a:lnTo>
                <a:lnTo>
                  <a:pt x="4677" y="377"/>
                </a:lnTo>
                <a:lnTo>
                  <a:pt x="4677" y="408"/>
                </a:lnTo>
                <a:lnTo>
                  <a:pt x="4677" y="408"/>
                </a:lnTo>
                <a:lnTo>
                  <a:pt x="4678" y="371"/>
                </a:lnTo>
                <a:lnTo>
                  <a:pt x="4678" y="365"/>
                </a:lnTo>
                <a:lnTo>
                  <a:pt x="4678" y="310"/>
                </a:lnTo>
                <a:lnTo>
                  <a:pt x="4679" y="306"/>
                </a:lnTo>
                <a:lnTo>
                  <a:pt x="4679" y="299"/>
                </a:lnTo>
                <a:lnTo>
                  <a:pt x="4679" y="312"/>
                </a:lnTo>
                <a:lnTo>
                  <a:pt x="4679" y="315"/>
                </a:lnTo>
                <a:lnTo>
                  <a:pt x="4679" y="360"/>
                </a:lnTo>
                <a:lnTo>
                  <a:pt x="4679" y="363"/>
                </a:lnTo>
                <a:lnTo>
                  <a:pt x="4680" y="398"/>
                </a:lnTo>
                <a:lnTo>
                  <a:pt x="4680" y="400"/>
                </a:lnTo>
                <a:lnTo>
                  <a:pt x="4681" y="409"/>
                </a:lnTo>
                <a:lnTo>
                  <a:pt x="4681" y="409"/>
                </a:lnTo>
                <a:lnTo>
                  <a:pt x="4681" y="409"/>
                </a:lnTo>
                <a:lnTo>
                  <a:pt x="4681" y="402"/>
                </a:lnTo>
                <a:lnTo>
                  <a:pt x="4681" y="402"/>
                </a:lnTo>
                <a:lnTo>
                  <a:pt x="4682" y="392"/>
                </a:lnTo>
                <a:lnTo>
                  <a:pt x="4682" y="392"/>
                </a:lnTo>
                <a:lnTo>
                  <a:pt x="4682" y="391"/>
                </a:lnTo>
                <a:lnTo>
                  <a:pt x="4682" y="393"/>
                </a:lnTo>
                <a:lnTo>
                  <a:pt x="4682" y="394"/>
                </a:lnTo>
                <a:lnTo>
                  <a:pt x="4683" y="400"/>
                </a:lnTo>
                <a:lnTo>
                  <a:pt x="4683" y="395"/>
                </a:lnTo>
                <a:lnTo>
                  <a:pt x="4683" y="393"/>
                </a:lnTo>
                <a:lnTo>
                  <a:pt x="4683" y="281"/>
                </a:lnTo>
                <a:lnTo>
                  <a:pt x="4684" y="268"/>
                </a:lnTo>
                <a:lnTo>
                  <a:pt x="4684" y="190"/>
                </a:lnTo>
                <a:lnTo>
                  <a:pt x="4684" y="190"/>
                </a:lnTo>
                <a:lnTo>
                  <a:pt x="4684" y="191"/>
                </a:lnTo>
                <a:lnTo>
                  <a:pt x="4684" y="289"/>
                </a:lnTo>
                <a:lnTo>
                  <a:pt x="4685" y="299"/>
                </a:lnTo>
                <a:lnTo>
                  <a:pt x="4685" y="361"/>
                </a:lnTo>
                <a:lnTo>
                  <a:pt x="4685" y="364"/>
                </a:lnTo>
                <a:lnTo>
                  <a:pt x="4686" y="382"/>
                </a:lnTo>
                <a:lnTo>
                  <a:pt x="4686" y="380"/>
                </a:lnTo>
                <a:lnTo>
                  <a:pt x="4686" y="380"/>
                </a:lnTo>
                <a:lnTo>
                  <a:pt x="4686" y="335"/>
                </a:lnTo>
                <a:lnTo>
                  <a:pt x="4686" y="330"/>
                </a:lnTo>
                <a:lnTo>
                  <a:pt x="4687" y="286"/>
                </a:lnTo>
                <a:lnTo>
                  <a:pt x="4687" y="285"/>
                </a:lnTo>
                <a:lnTo>
                  <a:pt x="4687" y="309"/>
                </a:lnTo>
                <a:lnTo>
                  <a:pt x="4688" y="312"/>
                </a:lnTo>
                <a:lnTo>
                  <a:pt x="4688" y="355"/>
                </a:lnTo>
                <a:lnTo>
                  <a:pt x="4688" y="358"/>
                </a:lnTo>
                <a:lnTo>
                  <a:pt x="4688" y="385"/>
                </a:lnTo>
                <a:lnTo>
                  <a:pt x="4689" y="385"/>
                </a:lnTo>
                <a:lnTo>
                  <a:pt x="4689" y="391"/>
                </a:lnTo>
                <a:lnTo>
                  <a:pt x="4689" y="390"/>
                </a:lnTo>
                <a:lnTo>
                  <a:pt x="4689" y="390"/>
                </a:lnTo>
                <a:lnTo>
                  <a:pt x="4690" y="382"/>
                </a:lnTo>
                <a:lnTo>
                  <a:pt x="4690" y="381"/>
                </a:lnTo>
                <a:lnTo>
                  <a:pt x="4690" y="374"/>
                </a:lnTo>
                <a:lnTo>
                  <a:pt x="4690" y="374"/>
                </a:lnTo>
                <a:lnTo>
                  <a:pt x="4690" y="373"/>
                </a:lnTo>
                <a:lnTo>
                  <a:pt x="4691" y="378"/>
                </a:lnTo>
                <a:lnTo>
                  <a:pt x="4691" y="377"/>
                </a:lnTo>
                <a:lnTo>
                  <a:pt x="4691" y="392"/>
                </a:lnTo>
                <a:lnTo>
                  <a:pt x="4691" y="391"/>
                </a:lnTo>
                <a:lnTo>
                  <a:pt x="4692" y="392"/>
                </a:lnTo>
                <a:lnTo>
                  <a:pt x="4692" y="317"/>
                </a:lnTo>
                <a:lnTo>
                  <a:pt x="4692" y="305"/>
                </a:lnTo>
                <a:lnTo>
                  <a:pt x="4692" y="192"/>
                </a:lnTo>
                <a:lnTo>
                  <a:pt x="4693" y="187"/>
                </a:lnTo>
                <a:lnTo>
                  <a:pt x="4693" y="184"/>
                </a:lnTo>
                <a:lnTo>
                  <a:pt x="4693" y="249"/>
                </a:lnTo>
                <a:lnTo>
                  <a:pt x="4693" y="260"/>
                </a:lnTo>
                <a:lnTo>
                  <a:pt x="4694" y="345"/>
                </a:lnTo>
                <a:lnTo>
                  <a:pt x="4694" y="349"/>
                </a:lnTo>
                <a:lnTo>
                  <a:pt x="4694" y="372"/>
                </a:lnTo>
                <a:lnTo>
                  <a:pt x="4694" y="373"/>
                </a:lnTo>
                <a:lnTo>
                  <a:pt x="4695" y="341"/>
                </a:lnTo>
                <a:lnTo>
                  <a:pt x="4695" y="337"/>
                </a:lnTo>
                <a:lnTo>
                  <a:pt x="4695" y="287"/>
                </a:lnTo>
                <a:lnTo>
                  <a:pt x="4696" y="285"/>
                </a:lnTo>
                <a:lnTo>
                  <a:pt x="4696" y="281"/>
                </a:lnTo>
                <a:lnTo>
                  <a:pt x="4696" y="295"/>
                </a:lnTo>
                <a:lnTo>
                  <a:pt x="4696" y="298"/>
                </a:lnTo>
                <a:lnTo>
                  <a:pt x="4696" y="344"/>
                </a:lnTo>
                <a:lnTo>
                  <a:pt x="4697" y="349"/>
                </a:lnTo>
                <a:lnTo>
                  <a:pt x="4697" y="376"/>
                </a:lnTo>
                <a:lnTo>
                  <a:pt x="4697" y="377"/>
                </a:lnTo>
                <a:lnTo>
                  <a:pt x="4697" y="385"/>
                </a:lnTo>
                <a:lnTo>
                  <a:pt x="4697" y="384"/>
                </a:lnTo>
                <a:lnTo>
                  <a:pt x="4698" y="384"/>
                </a:lnTo>
                <a:lnTo>
                  <a:pt x="4698" y="385"/>
                </a:lnTo>
                <a:lnTo>
                  <a:pt x="4698" y="378"/>
                </a:lnTo>
                <a:lnTo>
                  <a:pt x="4698" y="377"/>
                </a:lnTo>
                <a:lnTo>
                  <a:pt x="4699" y="370"/>
                </a:lnTo>
                <a:lnTo>
                  <a:pt x="4699" y="369"/>
                </a:lnTo>
                <a:lnTo>
                  <a:pt x="4699" y="368"/>
                </a:lnTo>
                <a:lnTo>
                  <a:pt x="4699" y="371"/>
                </a:lnTo>
                <a:lnTo>
                  <a:pt x="4699" y="371"/>
                </a:lnTo>
                <a:lnTo>
                  <a:pt x="4699" y="371"/>
                </a:lnTo>
                <a:lnTo>
                  <a:pt x="4700" y="386"/>
                </a:lnTo>
                <a:lnTo>
                  <a:pt x="4700" y="387"/>
                </a:lnTo>
                <a:lnTo>
                  <a:pt x="4700" y="393"/>
                </a:lnTo>
                <a:lnTo>
                  <a:pt x="4700" y="379"/>
                </a:lnTo>
                <a:lnTo>
                  <a:pt x="4701" y="373"/>
                </a:lnTo>
                <a:lnTo>
                  <a:pt x="4701" y="240"/>
                </a:lnTo>
                <a:lnTo>
                  <a:pt x="4701" y="230"/>
                </a:lnTo>
                <a:lnTo>
                  <a:pt x="4701" y="181"/>
                </a:lnTo>
                <a:lnTo>
                  <a:pt x="4701" y="192"/>
                </a:lnTo>
                <a:lnTo>
                  <a:pt x="4702" y="198"/>
                </a:lnTo>
                <a:lnTo>
                  <a:pt x="4702" y="309"/>
                </a:lnTo>
                <a:lnTo>
                  <a:pt x="4702" y="316"/>
                </a:lnTo>
                <a:lnTo>
                  <a:pt x="4703" y="363"/>
                </a:lnTo>
                <a:lnTo>
                  <a:pt x="4703" y="366"/>
                </a:lnTo>
                <a:lnTo>
                  <a:pt x="4703" y="373"/>
                </a:lnTo>
                <a:lnTo>
                  <a:pt x="4703" y="367"/>
                </a:lnTo>
                <a:lnTo>
                  <a:pt x="4703" y="364"/>
                </a:lnTo>
                <a:lnTo>
                  <a:pt x="4704" y="312"/>
                </a:lnTo>
                <a:lnTo>
                  <a:pt x="4704" y="307"/>
                </a:lnTo>
                <a:lnTo>
                  <a:pt x="4704" y="283"/>
                </a:lnTo>
                <a:lnTo>
                  <a:pt x="4704" y="283"/>
                </a:lnTo>
                <a:lnTo>
                  <a:pt x="4705" y="284"/>
                </a:lnTo>
                <a:lnTo>
                  <a:pt x="4705" y="323"/>
                </a:lnTo>
                <a:lnTo>
                  <a:pt x="4705" y="326"/>
                </a:lnTo>
                <a:lnTo>
                  <a:pt x="4705" y="363"/>
                </a:lnTo>
                <a:lnTo>
                  <a:pt x="4705" y="365"/>
                </a:lnTo>
                <a:lnTo>
                  <a:pt x="4706" y="383"/>
                </a:lnTo>
                <a:lnTo>
                  <a:pt x="4706" y="384"/>
                </a:lnTo>
                <a:lnTo>
                  <a:pt x="4706" y="387"/>
                </a:lnTo>
                <a:lnTo>
                  <a:pt x="4707" y="384"/>
                </a:lnTo>
                <a:lnTo>
                  <a:pt x="4707" y="383"/>
                </a:lnTo>
                <a:lnTo>
                  <a:pt x="4707" y="373"/>
                </a:lnTo>
                <a:lnTo>
                  <a:pt x="4707" y="373"/>
                </a:lnTo>
                <a:lnTo>
                  <a:pt x="4708" y="368"/>
                </a:lnTo>
                <a:lnTo>
                  <a:pt x="4708" y="368"/>
                </a:lnTo>
                <a:lnTo>
                  <a:pt x="4708" y="374"/>
                </a:lnTo>
                <a:lnTo>
                  <a:pt x="4708" y="375"/>
                </a:lnTo>
                <a:lnTo>
                  <a:pt x="4709" y="393"/>
                </a:lnTo>
                <a:lnTo>
                  <a:pt x="4709" y="393"/>
                </a:lnTo>
                <a:lnTo>
                  <a:pt x="4709" y="395"/>
                </a:lnTo>
                <a:lnTo>
                  <a:pt x="4709" y="356"/>
                </a:lnTo>
                <a:lnTo>
                  <a:pt x="4710" y="345"/>
                </a:lnTo>
                <a:lnTo>
                  <a:pt x="4710" y="202"/>
                </a:lnTo>
                <a:lnTo>
                  <a:pt x="4710" y="194"/>
                </a:lnTo>
                <a:lnTo>
                  <a:pt x="4710" y="173"/>
                </a:lnTo>
                <a:lnTo>
                  <a:pt x="4710" y="211"/>
                </a:lnTo>
                <a:lnTo>
                  <a:pt x="4711" y="222"/>
                </a:lnTo>
                <a:lnTo>
                  <a:pt x="4711" y="323"/>
                </a:lnTo>
                <a:lnTo>
                  <a:pt x="4711" y="331"/>
                </a:lnTo>
                <a:lnTo>
                  <a:pt x="4712" y="371"/>
                </a:lnTo>
                <a:lnTo>
                  <a:pt x="4712" y="373"/>
                </a:lnTo>
                <a:lnTo>
                  <a:pt x="4712" y="375"/>
                </a:lnTo>
                <a:lnTo>
                  <a:pt x="4712" y="356"/>
                </a:lnTo>
                <a:lnTo>
                  <a:pt x="4712" y="351"/>
                </a:lnTo>
                <a:lnTo>
                  <a:pt x="4713" y="290"/>
                </a:lnTo>
                <a:lnTo>
                  <a:pt x="4713" y="286"/>
                </a:lnTo>
                <a:lnTo>
                  <a:pt x="4713" y="273"/>
                </a:lnTo>
                <a:lnTo>
                  <a:pt x="4713" y="278"/>
                </a:lnTo>
                <a:lnTo>
                  <a:pt x="4714" y="282"/>
                </a:lnTo>
                <a:lnTo>
                  <a:pt x="4714" y="326"/>
                </a:lnTo>
                <a:lnTo>
                  <a:pt x="4714" y="331"/>
                </a:lnTo>
                <a:lnTo>
                  <a:pt x="4714" y="369"/>
                </a:lnTo>
                <a:lnTo>
                  <a:pt x="4715" y="371"/>
                </a:lnTo>
                <a:lnTo>
                  <a:pt x="4715" y="382"/>
                </a:lnTo>
                <a:lnTo>
                  <a:pt x="4715" y="382"/>
                </a:lnTo>
                <a:lnTo>
                  <a:pt x="4715" y="382"/>
                </a:lnTo>
                <a:lnTo>
                  <a:pt x="4715" y="383"/>
                </a:lnTo>
                <a:lnTo>
                  <a:pt x="4716" y="378"/>
                </a:lnTo>
                <a:lnTo>
                  <a:pt x="4716" y="378"/>
                </a:lnTo>
                <a:lnTo>
                  <a:pt x="4716" y="377"/>
                </a:lnTo>
                <a:lnTo>
                  <a:pt x="4716" y="368"/>
                </a:lnTo>
                <a:lnTo>
                  <a:pt x="4716" y="366"/>
                </a:lnTo>
                <a:lnTo>
                  <a:pt x="4716" y="364"/>
                </a:lnTo>
                <a:lnTo>
                  <a:pt x="4717" y="366"/>
                </a:lnTo>
                <a:lnTo>
                  <a:pt x="4717" y="366"/>
                </a:lnTo>
                <a:lnTo>
                  <a:pt x="4717" y="376"/>
                </a:lnTo>
                <a:lnTo>
                  <a:pt x="4718" y="378"/>
                </a:lnTo>
                <a:lnTo>
                  <a:pt x="4718" y="393"/>
                </a:lnTo>
                <a:lnTo>
                  <a:pt x="4718" y="393"/>
                </a:lnTo>
                <a:lnTo>
                  <a:pt x="4718" y="391"/>
                </a:lnTo>
                <a:lnTo>
                  <a:pt x="4718" y="294"/>
                </a:lnTo>
                <a:lnTo>
                  <a:pt x="4719" y="279"/>
                </a:lnTo>
                <a:lnTo>
                  <a:pt x="4719" y="165"/>
                </a:lnTo>
                <a:lnTo>
                  <a:pt x="4719" y="162"/>
                </a:lnTo>
                <a:lnTo>
                  <a:pt x="4719" y="161"/>
                </a:lnTo>
                <a:lnTo>
                  <a:pt x="4720" y="248"/>
                </a:lnTo>
                <a:lnTo>
                  <a:pt x="4720" y="259"/>
                </a:lnTo>
                <a:lnTo>
                  <a:pt x="4720" y="338"/>
                </a:lnTo>
                <a:lnTo>
                  <a:pt x="4720" y="342"/>
                </a:lnTo>
                <a:lnTo>
                  <a:pt x="4721" y="363"/>
                </a:lnTo>
                <a:lnTo>
                  <a:pt x="4721" y="363"/>
                </a:lnTo>
                <a:lnTo>
                  <a:pt x="4721" y="363"/>
                </a:lnTo>
                <a:lnTo>
                  <a:pt x="4721" y="326"/>
                </a:lnTo>
                <a:lnTo>
                  <a:pt x="4722" y="320"/>
                </a:lnTo>
                <a:lnTo>
                  <a:pt x="4722" y="274"/>
                </a:lnTo>
                <a:lnTo>
                  <a:pt x="4722" y="272"/>
                </a:lnTo>
                <a:lnTo>
                  <a:pt x="4722" y="270"/>
                </a:lnTo>
                <a:lnTo>
                  <a:pt x="4722" y="291"/>
                </a:lnTo>
                <a:lnTo>
                  <a:pt x="4723" y="295"/>
                </a:lnTo>
                <a:lnTo>
                  <a:pt x="4723" y="337"/>
                </a:lnTo>
                <a:lnTo>
                  <a:pt x="4723" y="341"/>
                </a:lnTo>
                <a:lnTo>
                  <a:pt x="4723" y="370"/>
                </a:lnTo>
                <a:lnTo>
                  <a:pt x="4724" y="371"/>
                </a:lnTo>
                <a:lnTo>
                  <a:pt x="4724" y="378"/>
                </a:lnTo>
                <a:lnTo>
                  <a:pt x="4724" y="377"/>
                </a:lnTo>
                <a:lnTo>
                  <a:pt x="4724" y="378"/>
                </a:lnTo>
                <a:lnTo>
                  <a:pt x="4725" y="370"/>
                </a:lnTo>
                <a:lnTo>
                  <a:pt x="4725" y="370"/>
                </a:lnTo>
                <a:lnTo>
                  <a:pt x="4725" y="362"/>
                </a:lnTo>
                <a:lnTo>
                  <a:pt x="4725" y="362"/>
                </a:lnTo>
                <a:lnTo>
                  <a:pt x="4725" y="361"/>
                </a:lnTo>
                <a:lnTo>
                  <a:pt x="4726" y="363"/>
                </a:lnTo>
                <a:lnTo>
                  <a:pt x="4726" y="363"/>
                </a:lnTo>
                <a:lnTo>
                  <a:pt x="4726" y="375"/>
                </a:lnTo>
                <a:lnTo>
                  <a:pt x="4727" y="377"/>
                </a:lnTo>
                <a:lnTo>
                  <a:pt x="4727" y="395"/>
                </a:lnTo>
                <a:lnTo>
                  <a:pt x="4727" y="395"/>
                </a:lnTo>
                <a:lnTo>
                  <a:pt x="4727" y="323"/>
                </a:lnTo>
                <a:lnTo>
                  <a:pt x="4728" y="308"/>
                </a:lnTo>
                <a:lnTo>
                  <a:pt x="4728" y="159"/>
                </a:lnTo>
                <a:lnTo>
                  <a:pt x="4728" y="153"/>
                </a:lnTo>
                <a:lnTo>
                  <a:pt x="4728" y="145"/>
                </a:lnTo>
                <a:lnTo>
                  <a:pt x="4729" y="197"/>
                </a:lnTo>
                <a:lnTo>
                  <a:pt x="4729" y="209"/>
                </a:lnTo>
                <a:lnTo>
                  <a:pt x="4729" y="321"/>
                </a:lnTo>
                <a:lnTo>
                  <a:pt x="4729" y="326"/>
                </a:lnTo>
                <a:lnTo>
                  <a:pt x="4730" y="352"/>
                </a:lnTo>
                <a:lnTo>
                  <a:pt x="4730" y="352"/>
                </a:lnTo>
                <a:lnTo>
                  <a:pt x="4730" y="353"/>
                </a:lnTo>
                <a:lnTo>
                  <a:pt x="4730" y="325"/>
                </a:lnTo>
                <a:lnTo>
                  <a:pt x="4731" y="322"/>
                </a:lnTo>
                <a:lnTo>
                  <a:pt x="4731" y="272"/>
                </a:lnTo>
                <a:lnTo>
                  <a:pt x="4731" y="270"/>
                </a:lnTo>
                <a:lnTo>
                  <a:pt x="4731" y="265"/>
                </a:lnTo>
                <a:lnTo>
                  <a:pt x="4731" y="273"/>
                </a:lnTo>
                <a:lnTo>
                  <a:pt x="4731" y="276"/>
                </a:lnTo>
                <a:lnTo>
                  <a:pt x="4732" y="322"/>
                </a:lnTo>
                <a:lnTo>
                  <a:pt x="4732" y="326"/>
                </a:lnTo>
                <a:lnTo>
                  <a:pt x="4733" y="358"/>
                </a:lnTo>
                <a:lnTo>
                  <a:pt x="4733" y="360"/>
                </a:lnTo>
                <a:lnTo>
                  <a:pt x="4733" y="370"/>
                </a:lnTo>
                <a:lnTo>
                  <a:pt x="4733" y="370"/>
                </a:lnTo>
                <a:lnTo>
                  <a:pt x="4733" y="370"/>
                </a:lnTo>
                <a:lnTo>
                  <a:pt x="4734" y="366"/>
                </a:lnTo>
                <a:lnTo>
                  <a:pt x="4734" y="364"/>
                </a:lnTo>
                <a:lnTo>
                  <a:pt x="4734" y="357"/>
                </a:lnTo>
                <a:lnTo>
                  <a:pt x="4734" y="357"/>
                </a:lnTo>
                <a:lnTo>
                  <a:pt x="4735" y="354"/>
                </a:lnTo>
                <a:lnTo>
                  <a:pt x="4735" y="356"/>
                </a:lnTo>
                <a:lnTo>
                  <a:pt x="4735" y="356"/>
                </a:lnTo>
                <a:lnTo>
                  <a:pt x="4735" y="364"/>
                </a:lnTo>
                <a:lnTo>
                  <a:pt x="4736" y="366"/>
                </a:lnTo>
                <a:lnTo>
                  <a:pt x="4736" y="385"/>
                </a:lnTo>
                <a:lnTo>
                  <a:pt x="4736" y="386"/>
                </a:lnTo>
                <a:lnTo>
                  <a:pt x="4736" y="394"/>
                </a:lnTo>
                <a:lnTo>
                  <a:pt x="4736" y="387"/>
                </a:lnTo>
                <a:lnTo>
                  <a:pt x="4737" y="381"/>
                </a:lnTo>
                <a:lnTo>
                  <a:pt x="4737" y="247"/>
                </a:lnTo>
                <a:lnTo>
                  <a:pt x="4737" y="232"/>
                </a:lnTo>
                <a:lnTo>
                  <a:pt x="4738" y="145"/>
                </a:lnTo>
                <a:lnTo>
                  <a:pt x="4738" y="146"/>
                </a:lnTo>
                <a:lnTo>
                  <a:pt x="4738" y="150"/>
                </a:lnTo>
                <a:lnTo>
                  <a:pt x="4738" y="271"/>
                </a:lnTo>
                <a:lnTo>
                  <a:pt x="4738" y="282"/>
                </a:lnTo>
                <a:lnTo>
                  <a:pt x="4739" y="346"/>
                </a:lnTo>
                <a:lnTo>
                  <a:pt x="4739" y="349"/>
                </a:lnTo>
                <a:lnTo>
                  <a:pt x="4739" y="358"/>
                </a:lnTo>
                <a:lnTo>
                  <a:pt x="4739" y="354"/>
                </a:lnTo>
                <a:lnTo>
                  <a:pt x="4740" y="351"/>
                </a:lnTo>
                <a:lnTo>
                  <a:pt x="4740" y="308"/>
                </a:lnTo>
                <a:lnTo>
                  <a:pt x="4740" y="303"/>
                </a:lnTo>
                <a:lnTo>
                  <a:pt x="4740" y="267"/>
                </a:lnTo>
                <a:lnTo>
                  <a:pt x="4741" y="267"/>
                </a:lnTo>
                <a:lnTo>
                  <a:pt x="4741" y="296"/>
                </a:lnTo>
                <a:lnTo>
                  <a:pt x="4741" y="300"/>
                </a:lnTo>
                <a:lnTo>
                  <a:pt x="4742" y="346"/>
                </a:lnTo>
                <a:lnTo>
                  <a:pt x="4742" y="350"/>
                </a:lnTo>
                <a:lnTo>
                  <a:pt x="4742" y="373"/>
                </a:lnTo>
                <a:lnTo>
                  <a:pt x="4742" y="374"/>
                </a:lnTo>
                <a:lnTo>
                  <a:pt x="4743" y="381"/>
                </a:lnTo>
                <a:lnTo>
                  <a:pt x="4743" y="379"/>
                </a:lnTo>
                <a:lnTo>
                  <a:pt x="4743" y="380"/>
                </a:lnTo>
                <a:lnTo>
                  <a:pt x="4743" y="376"/>
                </a:lnTo>
                <a:lnTo>
                  <a:pt x="4743" y="376"/>
                </a:lnTo>
                <a:lnTo>
                  <a:pt x="4744" y="376"/>
                </a:lnTo>
                <a:lnTo>
                  <a:pt x="4744" y="371"/>
                </a:lnTo>
                <a:lnTo>
                  <a:pt x="4744" y="371"/>
                </a:lnTo>
                <a:lnTo>
                  <a:pt x="4744" y="370"/>
                </a:lnTo>
                <a:lnTo>
                  <a:pt x="4744" y="370"/>
                </a:lnTo>
                <a:lnTo>
                  <a:pt x="4744" y="373"/>
                </a:lnTo>
                <a:lnTo>
                  <a:pt x="4745" y="373"/>
                </a:lnTo>
                <a:lnTo>
                  <a:pt x="4745" y="385"/>
                </a:lnTo>
                <a:lnTo>
                  <a:pt x="4745" y="387"/>
                </a:lnTo>
                <a:lnTo>
                  <a:pt x="4746" y="404"/>
                </a:lnTo>
                <a:lnTo>
                  <a:pt x="4746" y="406"/>
                </a:lnTo>
                <a:lnTo>
                  <a:pt x="4746" y="411"/>
                </a:lnTo>
                <a:lnTo>
                  <a:pt x="4746" y="403"/>
                </a:lnTo>
                <a:lnTo>
                  <a:pt x="4746" y="398"/>
                </a:lnTo>
                <a:lnTo>
                  <a:pt x="4747" y="241"/>
                </a:lnTo>
                <a:lnTo>
                  <a:pt x="4747" y="225"/>
                </a:lnTo>
                <a:lnTo>
                  <a:pt x="4747" y="155"/>
                </a:lnTo>
                <a:lnTo>
                  <a:pt x="4747" y="162"/>
                </a:lnTo>
                <a:lnTo>
                  <a:pt x="4747" y="168"/>
                </a:lnTo>
                <a:lnTo>
                  <a:pt x="4748" y="296"/>
                </a:lnTo>
                <a:lnTo>
                  <a:pt x="4748" y="307"/>
                </a:lnTo>
                <a:lnTo>
                  <a:pt x="4748" y="373"/>
                </a:lnTo>
                <a:lnTo>
                  <a:pt x="4749" y="376"/>
                </a:lnTo>
                <a:lnTo>
                  <a:pt x="4749" y="383"/>
                </a:lnTo>
                <a:lnTo>
                  <a:pt x="4749" y="381"/>
                </a:lnTo>
                <a:lnTo>
                  <a:pt x="4749" y="377"/>
                </a:lnTo>
                <a:lnTo>
                  <a:pt x="4749" y="323"/>
                </a:lnTo>
                <a:lnTo>
                  <a:pt x="4750" y="317"/>
                </a:lnTo>
                <a:lnTo>
                  <a:pt x="4750" y="279"/>
                </a:lnTo>
                <a:lnTo>
                  <a:pt x="4750" y="280"/>
                </a:lnTo>
                <a:lnTo>
                  <a:pt x="4750" y="279"/>
                </a:lnTo>
                <a:lnTo>
                  <a:pt x="4751" y="315"/>
                </a:lnTo>
                <a:lnTo>
                  <a:pt x="4751" y="320"/>
                </a:lnTo>
                <a:lnTo>
                  <a:pt x="4751" y="367"/>
                </a:lnTo>
                <a:lnTo>
                  <a:pt x="4751" y="369"/>
                </a:lnTo>
                <a:lnTo>
                  <a:pt x="4752" y="389"/>
                </a:lnTo>
                <a:lnTo>
                  <a:pt x="4752" y="389"/>
                </a:lnTo>
                <a:lnTo>
                  <a:pt x="4752" y="393"/>
                </a:lnTo>
                <a:lnTo>
                  <a:pt x="4752" y="391"/>
                </a:lnTo>
                <a:lnTo>
                  <a:pt x="4753" y="391"/>
                </a:lnTo>
                <a:lnTo>
                  <a:pt x="4753" y="381"/>
                </a:lnTo>
                <a:lnTo>
                  <a:pt x="4753" y="379"/>
                </a:lnTo>
                <a:lnTo>
                  <a:pt x="4753" y="372"/>
                </a:lnTo>
                <a:lnTo>
                  <a:pt x="4754" y="373"/>
                </a:lnTo>
                <a:lnTo>
                  <a:pt x="4754" y="372"/>
                </a:lnTo>
                <a:lnTo>
                  <a:pt x="4754" y="376"/>
                </a:lnTo>
                <a:lnTo>
                  <a:pt x="4754" y="377"/>
                </a:lnTo>
                <a:lnTo>
                  <a:pt x="4755" y="389"/>
                </a:lnTo>
                <a:lnTo>
                  <a:pt x="4755" y="390"/>
                </a:lnTo>
                <a:lnTo>
                  <a:pt x="4755" y="410"/>
                </a:lnTo>
                <a:lnTo>
                  <a:pt x="4755" y="412"/>
                </a:lnTo>
                <a:lnTo>
                  <a:pt x="4755" y="413"/>
                </a:lnTo>
                <a:lnTo>
                  <a:pt x="4756" y="360"/>
                </a:lnTo>
                <a:lnTo>
                  <a:pt x="4756" y="345"/>
                </a:lnTo>
                <a:lnTo>
                  <a:pt x="4756" y="177"/>
                </a:lnTo>
                <a:lnTo>
                  <a:pt x="4757" y="169"/>
                </a:lnTo>
                <a:lnTo>
                  <a:pt x="4757" y="157"/>
                </a:lnTo>
                <a:lnTo>
                  <a:pt x="4757" y="220"/>
                </a:lnTo>
                <a:lnTo>
                  <a:pt x="4757" y="234"/>
                </a:lnTo>
                <a:lnTo>
                  <a:pt x="4757" y="340"/>
                </a:lnTo>
                <a:lnTo>
                  <a:pt x="4757" y="348"/>
                </a:lnTo>
                <a:lnTo>
                  <a:pt x="4758" y="386"/>
                </a:lnTo>
                <a:lnTo>
                  <a:pt x="4758" y="389"/>
                </a:lnTo>
                <a:lnTo>
                  <a:pt x="4758" y="391"/>
                </a:lnTo>
                <a:lnTo>
                  <a:pt x="4759" y="377"/>
                </a:lnTo>
                <a:lnTo>
                  <a:pt x="4759" y="373"/>
                </a:lnTo>
                <a:lnTo>
                  <a:pt x="4759" y="310"/>
                </a:lnTo>
                <a:lnTo>
                  <a:pt x="4759" y="305"/>
                </a:lnTo>
                <a:lnTo>
                  <a:pt x="4760" y="283"/>
                </a:lnTo>
                <a:lnTo>
                  <a:pt x="4760" y="284"/>
                </a:lnTo>
                <a:lnTo>
                  <a:pt x="4760" y="286"/>
                </a:lnTo>
                <a:lnTo>
                  <a:pt x="4760" y="329"/>
                </a:lnTo>
                <a:lnTo>
                  <a:pt x="4760" y="333"/>
                </a:lnTo>
                <a:lnTo>
                  <a:pt x="4761" y="377"/>
                </a:lnTo>
                <a:lnTo>
                  <a:pt x="4761" y="380"/>
                </a:lnTo>
                <a:lnTo>
                  <a:pt x="4761" y="398"/>
                </a:lnTo>
                <a:lnTo>
                  <a:pt x="4762" y="398"/>
                </a:lnTo>
                <a:lnTo>
                  <a:pt x="4762" y="399"/>
                </a:lnTo>
                <a:lnTo>
                  <a:pt x="4762" y="395"/>
                </a:lnTo>
                <a:lnTo>
                  <a:pt x="4762" y="395"/>
                </a:lnTo>
                <a:lnTo>
                  <a:pt x="4762" y="383"/>
                </a:lnTo>
                <a:lnTo>
                  <a:pt x="4763" y="381"/>
                </a:lnTo>
                <a:lnTo>
                  <a:pt x="4763" y="376"/>
                </a:lnTo>
                <a:lnTo>
                  <a:pt x="4763" y="376"/>
                </a:lnTo>
                <a:lnTo>
                  <a:pt x="4763" y="377"/>
                </a:lnTo>
                <a:lnTo>
                  <a:pt x="4763" y="376"/>
                </a:lnTo>
                <a:lnTo>
                  <a:pt x="4764" y="385"/>
                </a:lnTo>
                <a:lnTo>
                  <a:pt x="4764" y="386"/>
                </a:lnTo>
                <a:lnTo>
                  <a:pt x="4764" y="405"/>
                </a:lnTo>
                <a:lnTo>
                  <a:pt x="4764" y="407"/>
                </a:lnTo>
                <a:lnTo>
                  <a:pt x="4764" y="409"/>
                </a:lnTo>
                <a:lnTo>
                  <a:pt x="4765" y="367"/>
                </a:lnTo>
                <a:lnTo>
                  <a:pt x="4765" y="354"/>
                </a:lnTo>
                <a:lnTo>
                  <a:pt x="4765" y="193"/>
                </a:lnTo>
                <a:lnTo>
                  <a:pt x="4766" y="184"/>
                </a:lnTo>
                <a:lnTo>
                  <a:pt x="4766" y="165"/>
                </a:lnTo>
                <a:lnTo>
                  <a:pt x="4766" y="197"/>
                </a:lnTo>
                <a:lnTo>
                  <a:pt x="4766" y="208"/>
                </a:lnTo>
                <a:lnTo>
                  <a:pt x="4766" y="327"/>
                </a:lnTo>
                <a:lnTo>
                  <a:pt x="4767" y="335"/>
                </a:lnTo>
                <a:lnTo>
                  <a:pt x="4767" y="380"/>
                </a:lnTo>
                <a:lnTo>
                  <a:pt x="4767" y="382"/>
                </a:lnTo>
                <a:lnTo>
                  <a:pt x="4767" y="387"/>
                </a:lnTo>
                <a:lnTo>
                  <a:pt x="4768" y="374"/>
                </a:lnTo>
                <a:lnTo>
                  <a:pt x="4768" y="369"/>
                </a:lnTo>
                <a:lnTo>
                  <a:pt x="4768" y="307"/>
                </a:lnTo>
                <a:lnTo>
                  <a:pt x="4768" y="302"/>
                </a:lnTo>
                <a:lnTo>
                  <a:pt x="4769" y="280"/>
                </a:lnTo>
                <a:lnTo>
                  <a:pt x="4769" y="282"/>
                </a:lnTo>
                <a:lnTo>
                  <a:pt x="4769" y="284"/>
                </a:lnTo>
                <a:lnTo>
                  <a:pt x="4769" y="326"/>
                </a:lnTo>
                <a:lnTo>
                  <a:pt x="4770" y="330"/>
                </a:lnTo>
                <a:lnTo>
                  <a:pt x="4770" y="372"/>
                </a:lnTo>
                <a:lnTo>
                  <a:pt x="4770" y="374"/>
                </a:lnTo>
                <a:lnTo>
                  <a:pt x="4770" y="392"/>
                </a:lnTo>
                <a:lnTo>
                  <a:pt x="4771" y="394"/>
                </a:lnTo>
                <a:lnTo>
                  <a:pt x="4771" y="396"/>
                </a:lnTo>
                <a:lnTo>
                  <a:pt x="4771" y="393"/>
                </a:lnTo>
                <a:lnTo>
                  <a:pt x="4771" y="391"/>
                </a:lnTo>
                <a:lnTo>
                  <a:pt x="4772" y="380"/>
                </a:lnTo>
                <a:lnTo>
                  <a:pt x="4772" y="379"/>
                </a:lnTo>
                <a:lnTo>
                  <a:pt x="4772" y="373"/>
                </a:lnTo>
                <a:lnTo>
                  <a:pt x="4772" y="373"/>
                </a:lnTo>
                <a:lnTo>
                  <a:pt x="4772" y="374"/>
                </a:lnTo>
                <a:lnTo>
                  <a:pt x="4772" y="373"/>
                </a:lnTo>
                <a:lnTo>
                  <a:pt x="4773" y="379"/>
                </a:lnTo>
                <a:lnTo>
                  <a:pt x="4773" y="381"/>
                </a:lnTo>
                <a:lnTo>
                  <a:pt x="4773" y="396"/>
                </a:lnTo>
                <a:lnTo>
                  <a:pt x="4773" y="398"/>
                </a:lnTo>
                <a:lnTo>
                  <a:pt x="4774" y="408"/>
                </a:lnTo>
                <a:lnTo>
                  <a:pt x="4774" y="402"/>
                </a:lnTo>
                <a:lnTo>
                  <a:pt x="4774" y="400"/>
                </a:lnTo>
                <a:lnTo>
                  <a:pt x="4774" y="257"/>
                </a:lnTo>
                <a:lnTo>
                  <a:pt x="4775" y="242"/>
                </a:lnTo>
                <a:lnTo>
                  <a:pt x="4775" y="169"/>
                </a:lnTo>
                <a:lnTo>
                  <a:pt x="4775" y="172"/>
                </a:lnTo>
                <a:lnTo>
                  <a:pt x="4775" y="284"/>
                </a:lnTo>
                <a:lnTo>
                  <a:pt x="4776" y="294"/>
                </a:lnTo>
                <a:lnTo>
                  <a:pt x="4776" y="367"/>
                </a:lnTo>
                <a:lnTo>
                  <a:pt x="4776" y="371"/>
                </a:lnTo>
                <a:lnTo>
                  <a:pt x="4777" y="388"/>
                </a:lnTo>
                <a:lnTo>
                  <a:pt x="4777" y="386"/>
                </a:lnTo>
                <a:lnTo>
                  <a:pt x="4777" y="385"/>
                </a:lnTo>
                <a:lnTo>
                  <a:pt x="4777" y="334"/>
                </a:lnTo>
                <a:lnTo>
                  <a:pt x="4777" y="329"/>
                </a:lnTo>
                <a:lnTo>
                  <a:pt x="4778" y="282"/>
                </a:lnTo>
                <a:lnTo>
                  <a:pt x="4778" y="281"/>
                </a:lnTo>
                <a:lnTo>
                  <a:pt x="4778" y="279"/>
                </a:lnTo>
                <a:lnTo>
                  <a:pt x="4778" y="301"/>
                </a:lnTo>
                <a:lnTo>
                  <a:pt x="4779" y="307"/>
                </a:lnTo>
                <a:lnTo>
                  <a:pt x="4779" y="356"/>
                </a:lnTo>
                <a:lnTo>
                  <a:pt x="4779" y="358"/>
                </a:lnTo>
                <a:lnTo>
                  <a:pt x="4779" y="386"/>
                </a:lnTo>
                <a:lnTo>
                  <a:pt x="4780" y="387"/>
                </a:lnTo>
                <a:lnTo>
                  <a:pt x="4780" y="393"/>
                </a:lnTo>
                <a:lnTo>
                  <a:pt x="4780" y="392"/>
                </a:lnTo>
                <a:lnTo>
                  <a:pt x="4780" y="393"/>
                </a:lnTo>
                <a:lnTo>
                  <a:pt x="4781" y="386"/>
                </a:lnTo>
                <a:lnTo>
                  <a:pt x="4781" y="384"/>
                </a:lnTo>
                <a:lnTo>
                  <a:pt x="4781" y="376"/>
                </a:lnTo>
                <a:lnTo>
                  <a:pt x="4781" y="376"/>
                </a:lnTo>
                <a:lnTo>
                  <a:pt x="4781" y="373"/>
                </a:lnTo>
                <a:lnTo>
                  <a:pt x="4782" y="375"/>
                </a:lnTo>
                <a:lnTo>
                  <a:pt x="4782" y="376"/>
                </a:lnTo>
                <a:lnTo>
                  <a:pt x="4782" y="376"/>
                </a:lnTo>
                <a:lnTo>
                  <a:pt x="4782" y="388"/>
                </a:lnTo>
                <a:lnTo>
                  <a:pt x="4783" y="389"/>
                </a:lnTo>
                <a:lnTo>
                  <a:pt x="4783" y="408"/>
                </a:lnTo>
                <a:lnTo>
                  <a:pt x="4783" y="408"/>
                </a:lnTo>
                <a:lnTo>
                  <a:pt x="4783" y="408"/>
                </a:lnTo>
                <a:lnTo>
                  <a:pt x="4783" y="350"/>
                </a:lnTo>
                <a:lnTo>
                  <a:pt x="4783" y="336"/>
                </a:lnTo>
                <a:lnTo>
                  <a:pt x="4784" y="196"/>
                </a:lnTo>
                <a:lnTo>
                  <a:pt x="4784" y="191"/>
                </a:lnTo>
                <a:lnTo>
                  <a:pt x="4784" y="184"/>
                </a:lnTo>
                <a:lnTo>
                  <a:pt x="4785" y="243"/>
                </a:lnTo>
                <a:lnTo>
                  <a:pt x="4785" y="255"/>
                </a:lnTo>
                <a:lnTo>
                  <a:pt x="4785" y="353"/>
                </a:lnTo>
                <a:lnTo>
                  <a:pt x="4785" y="360"/>
                </a:lnTo>
                <a:lnTo>
                  <a:pt x="4786" y="398"/>
                </a:lnTo>
                <a:lnTo>
                  <a:pt x="4786" y="398"/>
                </a:lnTo>
                <a:lnTo>
                  <a:pt x="4786" y="401"/>
                </a:lnTo>
                <a:lnTo>
                  <a:pt x="4786" y="382"/>
                </a:lnTo>
                <a:lnTo>
                  <a:pt x="4786" y="376"/>
                </a:lnTo>
                <a:lnTo>
                  <a:pt x="4786" y="346"/>
                </a:lnTo>
              </a:path>
            </a:pathLst>
          </a:custGeom>
          <a:noFill/>
          <a:ln w="952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41">
            <a:extLst>
              <a:ext uri="{FF2B5EF4-FFF2-40B4-BE49-F238E27FC236}">
                <a16:creationId xmlns:a16="http://schemas.microsoft.com/office/drawing/2014/main" id="{D1A4BC27-2FDB-436F-8D5B-1B540ACB2943}"/>
              </a:ext>
            </a:extLst>
          </p:cNvPr>
          <p:cNvSpPr>
            <a:spLocks noChangeShapeType="1"/>
          </p:cNvSpPr>
          <p:nvPr/>
        </p:nvSpPr>
        <p:spPr bwMode="auto">
          <a:xfrm>
            <a:off x="7483464" y="5241930"/>
            <a:ext cx="413861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43">
            <a:extLst>
              <a:ext uri="{FF2B5EF4-FFF2-40B4-BE49-F238E27FC236}">
                <a16:creationId xmlns:a16="http://schemas.microsoft.com/office/drawing/2014/main" id="{4F3769D3-0A90-4569-ABDE-6367D1651A80}"/>
              </a:ext>
            </a:extLst>
          </p:cNvPr>
          <p:cNvSpPr>
            <a:spLocks noChangeShapeType="1"/>
          </p:cNvSpPr>
          <p:nvPr/>
        </p:nvSpPr>
        <p:spPr bwMode="auto">
          <a:xfrm flipV="1">
            <a:off x="8074014" y="5221989"/>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44">
            <a:extLst>
              <a:ext uri="{FF2B5EF4-FFF2-40B4-BE49-F238E27FC236}">
                <a16:creationId xmlns:a16="http://schemas.microsoft.com/office/drawing/2014/main" id="{EBD5A940-4CFD-4BE6-81B7-5D135BE3FFE5}"/>
              </a:ext>
            </a:extLst>
          </p:cNvPr>
          <p:cNvSpPr>
            <a:spLocks noChangeShapeType="1"/>
          </p:cNvSpPr>
          <p:nvPr/>
        </p:nvSpPr>
        <p:spPr bwMode="auto">
          <a:xfrm flipV="1">
            <a:off x="8664564" y="5221989"/>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45">
            <a:extLst>
              <a:ext uri="{FF2B5EF4-FFF2-40B4-BE49-F238E27FC236}">
                <a16:creationId xmlns:a16="http://schemas.microsoft.com/office/drawing/2014/main" id="{3530AF34-748E-4039-B66C-29386C3C69B6}"/>
              </a:ext>
            </a:extLst>
          </p:cNvPr>
          <p:cNvSpPr>
            <a:spLocks noChangeShapeType="1"/>
          </p:cNvSpPr>
          <p:nvPr/>
        </p:nvSpPr>
        <p:spPr bwMode="auto">
          <a:xfrm flipV="1">
            <a:off x="9256701" y="5221989"/>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46">
            <a:extLst>
              <a:ext uri="{FF2B5EF4-FFF2-40B4-BE49-F238E27FC236}">
                <a16:creationId xmlns:a16="http://schemas.microsoft.com/office/drawing/2014/main" id="{A24E5445-E558-442E-A495-97B37FB84979}"/>
              </a:ext>
            </a:extLst>
          </p:cNvPr>
          <p:cNvSpPr>
            <a:spLocks noChangeShapeType="1"/>
          </p:cNvSpPr>
          <p:nvPr/>
        </p:nvSpPr>
        <p:spPr bwMode="auto">
          <a:xfrm flipV="1">
            <a:off x="9847251" y="5221989"/>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47">
            <a:extLst>
              <a:ext uri="{FF2B5EF4-FFF2-40B4-BE49-F238E27FC236}">
                <a16:creationId xmlns:a16="http://schemas.microsoft.com/office/drawing/2014/main" id="{9EEB52F8-92B9-43DF-BEBD-117CE46807C6}"/>
              </a:ext>
            </a:extLst>
          </p:cNvPr>
          <p:cNvSpPr>
            <a:spLocks noChangeShapeType="1"/>
          </p:cNvSpPr>
          <p:nvPr/>
        </p:nvSpPr>
        <p:spPr bwMode="auto">
          <a:xfrm flipV="1">
            <a:off x="10439389" y="5221989"/>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48">
            <a:extLst>
              <a:ext uri="{FF2B5EF4-FFF2-40B4-BE49-F238E27FC236}">
                <a16:creationId xmlns:a16="http://schemas.microsoft.com/office/drawing/2014/main" id="{43D9A486-606F-4DD9-84B0-48271F7A4C5E}"/>
              </a:ext>
            </a:extLst>
          </p:cNvPr>
          <p:cNvSpPr>
            <a:spLocks noChangeShapeType="1"/>
          </p:cNvSpPr>
          <p:nvPr/>
        </p:nvSpPr>
        <p:spPr bwMode="auto">
          <a:xfrm flipV="1">
            <a:off x="11029939" y="5221989"/>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49">
            <a:extLst>
              <a:ext uri="{FF2B5EF4-FFF2-40B4-BE49-F238E27FC236}">
                <a16:creationId xmlns:a16="http://schemas.microsoft.com/office/drawing/2014/main" id="{9C5BB4DC-7F78-4ABB-B616-C64CD2877CBE}"/>
              </a:ext>
            </a:extLst>
          </p:cNvPr>
          <p:cNvSpPr>
            <a:spLocks noChangeShapeType="1"/>
          </p:cNvSpPr>
          <p:nvPr/>
        </p:nvSpPr>
        <p:spPr bwMode="auto">
          <a:xfrm flipV="1">
            <a:off x="11622076" y="5221989"/>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a:extLst>
              <a:ext uri="{FF2B5EF4-FFF2-40B4-BE49-F238E27FC236}">
                <a16:creationId xmlns:a16="http://schemas.microsoft.com/office/drawing/2014/main" id="{240840B3-DCF7-4163-8F75-34A0917D6079}"/>
              </a:ext>
            </a:extLst>
          </p:cNvPr>
          <p:cNvSpPr>
            <a:spLocks noChangeArrowheads="1"/>
          </p:cNvSpPr>
          <p:nvPr/>
        </p:nvSpPr>
        <p:spPr bwMode="auto">
          <a:xfrm>
            <a:off x="7443776" y="5274833"/>
            <a:ext cx="133350" cy="87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 name="Rectangle 57">
            <a:extLst>
              <a:ext uri="{FF2B5EF4-FFF2-40B4-BE49-F238E27FC236}">
                <a16:creationId xmlns:a16="http://schemas.microsoft.com/office/drawing/2014/main" id="{D2F1D0E1-174A-4FDA-86A9-C751EEE9FAB2}"/>
              </a:ext>
            </a:extLst>
          </p:cNvPr>
          <p:cNvSpPr>
            <a:spLocks noChangeArrowheads="1"/>
          </p:cNvSpPr>
          <p:nvPr/>
        </p:nvSpPr>
        <p:spPr bwMode="auto">
          <a:xfrm>
            <a:off x="11514126" y="5274833"/>
            <a:ext cx="279400" cy="87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700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 name="Freeform 77">
            <a:extLst>
              <a:ext uri="{FF2B5EF4-FFF2-40B4-BE49-F238E27FC236}">
                <a16:creationId xmlns:a16="http://schemas.microsoft.com/office/drawing/2014/main" id="{25BFB248-D7A2-4EA0-B504-7EC961F1653D}"/>
              </a:ext>
            </a:extLst>
          </p:cNvPr>
          <p:cNvSpPr>
            <a:spLocks/>
          </p:cNvSpPr>
          <p:nvPr/>
        </p:nvSpPr>
        <p:spPr bwMode="auto">
          <a:xfrm>
            <a:off x="7488226" y="3853030"/>
            <a:ext cx="3943350" cy="1295176"/>
          </a:xfrm>
          <a:custGeom>
            <a:avLst/>
            <a:gdLst>
              <a:gd name="T0" fmla="*/ 38 w 2484"/>
              <a:gd name="T1" fmla="*/ 1112 h 1299"/>
              <a:gd name="T2" fmla="*/ 79 w 2484"/>
              <a:gd name="T3" fmla="*/ 1102 h 1299"/>
              <a:gd name="T4" fmla="*/ 120 w 2484"/>
              <a:gd name="T5" fmla="*/ 1141 h 1299"/>
              <a:gd name="T6" fmla="*/ 160 w 2484"/>
              <a:gd name="T7" fmla="*/ 1228 h 1299"/>
              <a:gd name="T8" fmla="*/ 202 w 2484"/>
              <a:gd name="T9" fmla="*/ 1299 h 1299"/>
              <a:gd name="T10" fmla="*/ 243 w 2484"/>
              <a:gd name="T11" fmla="*/ 919 h 1299"/>
              <a:gd name="T12" fmla="*/ 283 w 2484"/>
              <a:gd name="T13" fmla="*/ 152 h 1299"/>
              <a:gd name="T14" fmla="*/ 324 w 2484"/>
              <a:gd name="T15" fmla="*/ 407 h 1299"/>
              <a:gd name="T16" fmla="*/ 365 w 2484"/>
              <a:gd name="T17" fmla="*/ 952 h 1299"/>
              <a:gd name="T18" fmla="*/ 406 w 2484"/>
              <a:gd name="T19" fmla="*/ 1150 h 1299"/>
              <a:gd name="T20" fmla="*/ 447 w 2484"/>
              <a:gd name="T21" fmla="*/ 1074 h 1299"/>
              <a:gd name="T22" fmla="*/ 488 w 2484"/>
              <a:gd name="T23" fmla="*/ 748 h 1299"/>
              <a:gd name="T24" fmla="*/ 529 w 2484"/>
              <a:gd name="T25" fmla="*/ 651 h 1299"/>
              <a:gd name="T26" fmla="*/ 570 w 2484"/>
              <a:gd name="T27" fmla="*/ 891 h 1299"/>
              <a:gd name="T28" fmla="*/ 611 w 2484"/>
              <a:gd name="T29" fmla="*/ 1102 h 1299"/>
              <a:gd name="T30" fmla="*/ 652 w 2484"/>
              <a:gd name="T31" fmla="*/ 1181 h 1299"/>
              <a:gd name="T32" fmla="*/ 693 w 2484"/>
              <a:gd name="T33" fmla="*/ 1159 h 1299"/>
              <a:gd name="T34" fmla="*/ 734 w 2484"/>
              <a:gd name="T35" fmla="*/ 1103 h 1299"/>
              <a:gd name="T36" fmla="*/ 775 w 2484"/>
              <a:gd name="T37" fmla="*/ 1080 h 1299"/>
              <a:gd name="T38" fmla="*/ 816 w 2484"/>
              <a:gd name="T39" fmla="*/ 1126 h 1299"/>
              <a:gd name="T40" fmla="*/ 857 w 2484"/>
              <a:gd name="T41" fmla="*/ 1220 h 1299"/>
              <a:gd name="T42" fmla="*/ 898 w 2484"/>
              <a:gd name="T43" fmla="*/ 1281 h 1299"/>
              <a:gd name="T44" fmla="*/ 939 w 2484"/>
              <a:gd name="T45" fmla="*/ 860 h 1299"/>
              <a:gd name="T46" fmla="*/ 980 w 2484"/>
              <a:gd name="T47" fmla="*/ 124 h 1299"/>
              <a:gd name="T48" fmla="*/ 1021 w 2484"/>
              <a:gd name="T49" fmla="*/ 427 h 1299"/>
              <a:gd name="T50" fmla="*/ 1062 w 2484"/>
              <a:gd name="T51" fmla="*/ 953 h 1299"/>
              <a:gd name="T52" fmla="*/ 1103 w 2484"/>
              <a:gd name="T53" fmla="*/ 1136 h 1299"/>
              <a:gd name="T54" fmla="*/ 1144 w 2484"/>
              <a:gd name="T55" fmla="*/ 1060 h 1299"/>
              <a:gd name="T56" fmla="*/ 1185 w 2484"/>
              <a:gd name="T57" fmla="*/ 759 h 1299"/>
              <a:gd name="T58" fmla="*/ 1226 w 2484"/>
              <a:gd name="T59" fmla="*/ 692 h 1299"/>
              <a:gd name="T60" fmla="*/ 1267 w 2484"/>
              <a:gd name="T61" fmla="*/ 921 h 1299"/>
              <a:gd name="T62" fmla="*/ 1308 w 2484"/>
              <a:gd name="T63" fmla="*/ 1117 h 1299"/>
              <a:gd name="T64" fmla="*/ 1349 w 2484"/>
              <a:gd name="T65" fmla="*/ 1198 h 1299"/>
              <a:gd name="T66" fmla="*/ 1390 w 2484"/>
              <a:gd name="T67" fmla="*/ 1178 h 1299"/>
              <a:gd name="T68" fmla="*/ 1430 w 2484"/>
              <a:gd name="T69" fmla="*/ 1123 h 1299"/>
              <a:gd name="T70" fmla="*/ 1472 w 2484"/>
              <a:gd name="T71" fmla="*/ 1095 h 1299"/>
              <a:gd name="T72" fmla="*/ 1513 w 2484"/>
              <a:gd name="T73" fmla="*/ 1137 h 1299"/>
              <a:gd name="T74" fmla="*/ 1553 w 2484"/>
              <a:gd name="T75" fmla="*/ 1226 h 1299"/>
              <a:gd name="T76" fmla="*/ 1594 w 2484"/>
              <a:gd name="T77" fmla="*/ 1273 h 1299"/>
              <a:gd name="T78" fmla="*/ 1635 w 2484"/>
              <a:gd name="T79" fmla="*/ 667 h 1299"/>
              <a:gd name="T80" fmla="*/ 1676 w 2484"/>
              <a:gd name="T81" fmla="*/ 9 h 1299"/>
              <a:gd name="T82" fmla="*/ 1717 w 2484"/>
              <a:gd name="T83" fmla="*/ 458 h 1299"/>
              <a:gd name="T84" fmla="*/ 1758 w 2484"/>
              <a:gd name="T85" fmla="*/ 947 h 1299"/>
              <a:gd name="T86" fmla="*/ 1799 w 2484"/>
              <a:gd name="T87" fmla="*/ 1052 h 1299"/>
              <a:gd name="T88" fmla="*/ 1840 w 2484"/>
              <a:gd name="T89" fmla="*/ 919 h 1299"/>
              <a:gd name="T90" fmla="*/ 1881 w 2484"/>
              <a:gd name="T91" fmla="*/ 681 h 1299"/>
              <a:gd name="T92" fmla="*/ 1922 w 2484"/>
              <a:gd name="T93" fmla="*/ 689 h 1299"/>
              <a:gd name="T94" fmla="*/ 1963 w 2484"/>
              <a:gd name="T95" fmla="*/ 907 h 1299"/>
              <a:gd name="T96" fmla="*/ 2004 w 2484"/>
              <a:gd name="T97" fmla="*/ 1075 h 1299"/>
              <a:gd name="T98" fmla="*/ 2045 w 2484"/>
              <a:gd name="T99" fmla="*/ 1134 h 1299"/>
              <a:gd name="T100" fmla="*/ 2086 w 2484"/>
              <a:gd name="T101" fmla="*/ 1116 h 1299"/>
              <a:gd name="T102" fmla="*/ 2127 w 2484"/>
              <a:gd name="T103" fmla="*/ 1075 h 1299"/>
              <a:gd name="T104" fmla="*/ 2168 w 2484"/>
              <a:gd name="T105" fmla="*/ 1063 h 1299"/>
              <a:gd name="T106" fmla="*/ 2209 w 2484"/>
              <a:gd name="T107" fmla="*/ 1116 h 1299"/>
              <a:gd name="T108" fmla="*/ 2250 w 2484"/>
              <a:gd name="T109" fmla="*/ 1203 h 1299"/>
              <a:gd name="T110" fmla="*/ 2291 w 2484"/>
              <a:gd name="T111" fmla="*/ 1260 h 1299"/>
              <a:gd name="T112" fmla="*/ 2332 w 2484"/>
              <a:gd name="T113" fmla="*/ 801 h 1299"/>
              <a:gd name="T114" fmla="*/ 2373 w 2484"/>
              <a:gd name="T115" fmla="*/ 29 h 1299"/>
              <a:gd name="T116" fmla="*/ 2414 w 2484"/>
              <a:gd name="T117" fmla="*/ 375 h 1299"/>
              <a:gd name="T118" fmla="*/ 2455 w 2484"/>
              <a:gd name="T119" fmla="*/ 899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4" h="1299">
                <a:moveTo>
                  <a:pt x="0" y="1155"/>
                </a:moveTo>
                <a:lnTo>
                  <a:pt x="4" y="1151"/>
                </a:lnTo>
                <a:lnTo>
                  <a:pt x="8" y="1144"/>
                </a:lnTo>
                <a:lnTo>
                  <a:pt x="12" y="1141"/>
                </a:lnTo>
                <a:lnTo>
                  <a:pt x="15" y="1136"/>
                </a:lnTo>
                <a:lnTo>
                  <a:pt x="19" y="1136"/>
                </a:lnTo>
                <a:lnTo>
                  <a:pt x="23" y="1130"/>
                </a:lnTo>
                <a:lnTo>
                  <a:pt x="27" y="1125"/>
                </a:lnTo>
                <a:lnTo>
                  <a:pt x="30" y="1122"/>
                </a:lnTo>
                <a:lnTo>
                  <a:pt x="34" y="1117"/>
                </a:lnTo>
                <a:lnTo>
                  <a:pt x="38" y="1112"/>
                </a:lnTo>
                <a:lnTo>
                  <a:pt x="41" y="1112"/>
                </a:lnTo>
                <a:lnTo>
                  <a:pt x="45" y="1111"/>
                </a:lnTo>
                <a:lnTo>
                  <a:pt x="49" y="1106"/>
                </a:lnTo>
                <a:lnTo>
                  <a:pt x="53" y="1105"/>
                </a:lnTo>
                <a:lnTo>
                  <a:pt x="56" y="1098"/>
                </a:lnTo>
                <a:lnTo>
                  <a:pt x="60" y="1103"/>
                </a:lnTo>
                <a:lnTo>
                  <a:pt x="64" y="1098"/>
                </a:lnTo>
                <a:lnTo>
                  <a:pt x="67" y="1098"/>
                </a:lnTo>
                <a:lnTo>
                  <a:pt x="71" y="1097"/>
                </a:lnTo>
                <a:lnTo>
                  <a:pt x="75" y="1100"/>
                </a:lnTo>
                <a:lnTo>
                  <a:pt x="79" y="1102"/>
                </a:lnTo>
                <a:lnTo>
                  <a:pt x="82" y="1102"/>
                </a:lnTo>
                <a:lnTo>
                  <a:pt x="86" y="1100"/>
                </a:lnTo>
                <a:lnTo>
                  <a:pt x="90" y="1106"/>
                </a:lnTo>
                <a:lnTo>
                  <a:pt x="93" y="1108"/>
                </a:lnTo>
                <a:lnTo>
                  <a:pt x="97" y="1112"/>
                </a:lnTo>
                <a:lnTo>
                  <a:pt x="101" y="1117"/>
                </a:lnTo>
                <a:lnTo>
                  <a:pt x="105" y="1120"/>
                </a:lnTo>
                <a:lnTo>
                  <a:pt x="108" y="1122"/>
                </a:lnTo>
                <a:lnTo>
                  <a:pt x="112" y="1130"/>
                </a:lnTo>
                <a:lnTo>
                  <a:pt x="116" y="1136"/>
                </a:lnTo>
                <a:lnTo>
                  <a:pt x="120" y="1141"/>
                </a:lnTo>
                <a:lnTo>
                  <a:pt x="123" y="1150"/>
                </a:lnTo>
                <a:lnTo>
                  <a:pt x="127" y="1156"/>
                </a:lnTo>
                <a:lnTo>
                  <a:pt x="131" y="1162"/>
                </a:lnTo>
                <a:lnTo>
                  <a:pt x="134" y="1169"/>
                </a:lnTo>
                <a:lnTo>
                  <a:pt x="138" y="1176"/>
                </a:lnTo>
                <a:lnTo>
                  <a:pt x="142" y="1187"/>
                </a:lnTo>
                <a:lnTo>
                  <a:pt x="146" y="1194"/>
                </a:lnTo>
                <a:lnTo>
                  <a:pt x="149" y="1201"/>
                </a:lnTo>
                <a:lnTo>
                  <a:pt x="153" y="1212"/>
                </a:lnTo>
                <a:lnTo>
                  <a:pt x="157" y="1220"/>
                </a:lnTo>
                <a:lnTo>
                  <a:pt x="160" y="1228"/>
                </a:lnTo>
                <a:lnTo>
                  <a:pt x="164" y="1239"/>
                </a:lnTo>
                <a:lnTo>
                  <a:pt x="168" y="1248"/>
                </a:lnTo>
                <a:lnTo>
                  <a:pt x="172" y="1254"/>
                </a:lnTo>
                <a:lnTo>
                  <a:pt x="175" y="1265"/>
                </a:lnTo>
                <a:lnTo>
                  <a:pt x="179" y="1276"/>
                </a:lnTo>
                <a:lnTo>
                  <a:pt x="183" y="1282"/>
                </a:lnTo>
                <a:lnTo>
                  <a:pt x="186" y="1287"/>
                </a:lnTo>
                <a:lnTo>
                  <a:pt x="190" y="1296"/>
                </a:lnTo>
                <a:lnTo>
                  <a:pt x="194" y="1293"/>
                </a:lnTo>
                <a:lnTo>
                  <a:pt x="198" y="1296"/>
                </a:lnTo>
                <a:lnTo>
                  <a:pt x="202" y="1299"/>
                </a:lnTo>
                <a:lnTo>
                  <a:pt x="205" y="1298"/>
                </a:lnTo>
                <a:lnTo>
                  <a:pt x="209" y="1293"/>
                </a:lnTo>
                <a:lnTo>
                  <a:pt x="213" y="1282"/>
                </a:lnTo>
                <a:lnTo>
                  <a:pt x="216" y="1273"/>
                </a:lnTo>
                <a:lnTo>
                  <a:pt x="220" y="1250"/>
                </a:lnTo>
                <a:lnTo>
                  <a:pt x="224" y="1220"/>
                </a:lnTo>
                <a:lnTo>
                  <a:pt x="228" y="1176"/>
                </a:lnTo>
                <a:lnTo>
                  <a:pt x="231" y="1128"/>
                </a:lnTo>
                <a:lnTo>
                  <a:pt x="235" y="1064"/>
                </a:lnTo>
                <a:lnTo>
                  <a:pt x="239" y="994"/>
                </a:lnTo>
                <a:lnTo>
                  <a:pt x="243" y="919"/>
                </a:lnTo>
                <a:lnTo>
                  <a:pt x="246" y="835"/>
                </a:lnTo>
                <a:lnTo>
                  <a:pt x="250" y="748"/>
                </a:lnTo>
                <a:lnTo>
                  <a:pt x="254" y="662"/>
                </a:lnTo>
                <a:lnTo>
                  <a:pt x="257" y="575"/>
                </a:lnTo>
                <a:lnTo>
                  <a:pt x="261" y="495"/>
                </a:lnTo>
                <a:lnTo>
                  <a:pt x="265" y="414"/>
                </a:lnTo>
                <a:lnTo>
                  <a:pt x="269" y="344"/>
                </a:lnTo>
                <a:lnTo>
                  <a:pt x="272" y="283"/>
                </a:lnTo>
                <a:lnTo>
                  <a:pt x="276" y="229"/>
                </a:lnTo>
                <a:lnTo>
                  <a:pt x="280" y="184"/>
                </a:lnTo>
                <a:lnTo>
                  <a:pt x="283" y="152"/>
                </a:lnTo>
                <a:lnTo>
                  <a:pt x="287" y="123"/>
                </a:lnTo>
                <a:lnTo>
                  <a:pt x="291" y="104"/>
                </a:lnTo>
                <a:lnTo>
                  <a:pt x="295" y="98"/>
                </a:lnTo>
                <a:lnTo>
                  <a:pt x="298" y="103"/>
                </a:lnTo>
                <a:lnTo>
                  <a:pt x="302" y="121"/>
                </a:lnTo>
                <a:lnTo>
                  <a:pt x="306" y="146"/>
                </a:lnTo>
                <a:lnTo>
                  <a:pt x="309" y="187"/>
                </a:lnTo>
                <a:lnTo>
                  <a:pt x="313" y="234"/>
                </a:lnTo>
                <a:lnTo>
                  <a:pt x="317" y="288"/>
                </a:lnTo>
                <a:lnTo>
                  <a:pt x="321" y="344"/>
                </a:lnTo>
                <a:lnTo>
                  <a:pt x="324" y="407"/>
                </a:lnTo>
                <a:lnTo>
                  <a:pt x="328" y="466"/>
                </a:lnTo>
                <a:lnTo>
                  <a:pt x="332" y="522"/>
                </a:lnTo>
                <a:lnTo>
                  <a:pt x="336" y="584"/>
                </a:lnTo>
                <a:lnTo>
                  <a:pt x="339" y="643"/>
                </a:lnTo>
                <a:lnTo>
                  <a:pt x="343" y="696"/>
                </a:lnTo>
                <a:lnTo>
                  <a:pt x="347" y="746"/>
                </a:lnTo>
                <a:lnTo>
                  <a:pt x="350" y="794"/>
                </a:lnTo>
                <a:lnTo>
                  <a:pt x="354" y="841"/>
                </a:lnTo>
                <a:lnTo>
                  <a:pt x="358" y="877"/>
                </a:lnTo>
                <a:lnTo>
                  <a:pt x="362" y="918"/>
                </a:lnTo>
                <a:lnTo>
                  <a:pt x="365" y="952"/>
                </a:lnTo>
                <a:lnTo>
                  <a:pt x="369" y="982"/>
                </a:lnTo>
                <a:lnTo>
                  <a:pt x="373" y="1008"/>
                </a:lnTo>
                <a:lnTo>
                  <a:pt x="376" y="1036"/>
                </a:lnTo>
                <a:lnTo>
                  <a:pt x="380" y="1055"/>
                </a:lnTo>
                <a:lnTo>
                  <a:pt x="384" y="1074"/>
                </a:lnTo>
                <a:lnTo>
                  <a:pt x="388" y="1086"/>
                </a:lnTo>
                <a:lnTo>
                  <a:pt x="391" y="1103"/>
                </a:lnTo>
                <a:lnTo>
                  <a:pt x="395" y="1112"/>
                </a:lnTo>
                <a:lnTo>
                  <a:pt x="399" y="1128"/>
                </a:lnTo>
                <a:lnTo>
                  <a:pt x="402" y="1142"/>
                </a:lnTo>
                <a:lnTo>
                  <a:pt x="406" y="1150"/>
                </a:lnTo>
                <a:lnTo>
                  <a:pt x="410" y="1156"/>
                </a:lnTo>
                <a:lnTo>
                  <a:pt x="414" y="1161"/>
                </a:lnTo>
                <a:lnTo>
                  <a:pt x="418" y="1161"/>
                </a:lnTo>
                <a:lnTo>
                  <a:pt x="421" y="1159"/>
                </a:lnTo>
                <a:lnTo>
                  <a:pt x="425" y="1156"/>
                </a:lnTo>
                <a:lnTo>
                  <a:pt x="429" y="1151"/>
                </a:lnTo>
                <a:lnTo>
                  <a:pt x="432" y="1145"/>
                </a:lnTo>
                <a:lnTo>
                  <a:pt x="436" y="1133"/>
                </a:lnTo>
                <a:lnTo>
                  <a:pt x="440" y="1112"/>
                </a:lnTo>
                <a:lnTo>
                  <a:pt x="444" y="1098"/>
                </a:lnTo>
                <a:lnTo>
                  <a:pt x="447" y="1074"/>
                </a:lnTo>
                <a:lnTo>
                  <a:pt x="451" y="1046"/>
                </a:lnTo>
                <a:lnTo>
                  <a:pt x="455" y="1019"/>
                </a:lnTo>
                <a:lnTo>
                  <a:pt x="459" y="988"/>
                </a:lnTo>
                <a:lnTo>
                  <a:pt x="462" y="957"/>
                </a:lnTo>
                <a:lnTo>
                  <a:pt x="466" y="927"/>
                </a:lnTo>
                <a:lnTo>
                  <a:pt x="470" y="894"/>
                </a:lnTo>
                <a:lnTo>
                  <a:pt x="473" y="862"/>
                </a:lnTo>
                <a:lnTo>
                  <a:pt x="477" y="829"/>
                </a:lnTo>
                <a:lnTo>
                  <a:pt x="481" y="802"/>
                </a:lnTo>
                <a:lnTo>
                  <a:pt x="485" y="774"/>
                </a:lnTo>
                <a:lnTo>
                  <a:pt x="488" y="748"/>
                </a:lnTo>
                <a:lnTo>
                  <a:pt x="492" y="718"/>
                </a:lnTo>
                <a:lnTo>
                  <a:pt x="496" y="703"/>
                </a:lnTo>
                <a:lnTo>
                  <a:pt x="499" y="684"/>
                </a:lnTo>
                <a:lnTo>
                  <a:pt x="503" y="668"/>
                </a:lnTo>
                <a:lnTo>
                  <a:pt x="507" y="654"/>
                </a:lnTo>
                <a:lnTo>
                  <a:pt x="511" y="646"/>
                </a:lnTo>
                <a:lnTo>
                  <a:pt x="514" y="642"/>
                </a:lnTo>
                <a:lnTo>
                  <a:pt x="518" y="642"/>
                </a:lnTo>
                <a:lnTo>
                  <a:pt x="522" y="642"/>
                </a:lnTo>
                <a:lnTo>
                  <a:pt x="525" y="646"/>
                </a:lnTo>
                <a:lnTo>
                  <a:pt x="529" y="651"/>
                </a:lnTo>
                <a:lnTo>
                  <a:pt x="533" y="662"/>
                </a:lnTo>
                <a:lnTo>
                  <a:pt x="537" y="676"/>
                </a:lnTo>
                <a:lnTo>
                  <a:pt x="540" y="698"/>
                </a:lnTo>
                <a:lnTo>
                  <a:pt x="544" y="718"/>
                </a:lnTo>
                <a:lnTo>
                  <a:pt x="548" y="746"/>
                </a:lnTo>
                <a:lnTo>
                  <a:pt x="552" y="770"/>
                </a:lnTo>
                <a:lnTo>
                  <a:pt x="555" y="794"/>
                </a:lnTo>
                <a:lnTo>
                  <a:pt x="559" y="818"/>
                </a:lnTo>
                <a:lnTo>
                  <a:pt x="563" y="849"/>
                </a:lnTo>
                <a:lnTo>
                  <a:pt x="566" y="869"/>
                </a:lnTo>
                <a:lnTo>
                  <a:pt x="570" y="891"/>
                </a:lnTo>
                <a:lnTo>
                  <a:pt x="574" y="913"/>
                </a:lnTo>
                <a:lnTo>
                  <a:pt x="578" y="939"/>
                </a:lnTo>
                <a:lnTo>
                  <a:pt x="581" y="961"/>
                </a:lnTo>
                <a:lnTo>
                  <a:pt x="585" y="985"/>
                </a:lnTo>
                <a:lnTo>
                  <a:pt x="589" y="1003"/>
                </a:lnTo>
                <a:lnTo>
                  <a:pt x="592" y="1025"/>
                </a:lnTo>
                <a:lnTo>
                  <a:pt x="596" y="1041"/>
                </a:lnTo>
                <a:lnTo>
                  <a:pt x="600" y="1058"/>
                </a:lnTo>
                <a:lnTo>
                  <a:pt x="604" y="1075"/>
                </a:lnTo>
                <a:lnTo>
                  <a:pt x="607" y="1089"/>
                </a:lnTo>
                <a:lnTo>
                  <a:pt x="611" y="1102"/>
                </a:lnTo>
                <a:lnTo>
                  <a:pt x="615" y="1117"/>
                </a:lnTo>
                <a:lnTo>
                  <a:pt x="618" y="1128"/>
                </a:lnTo>
                <a:lnTo>
                  <a:pt x="622" y="1137"/>
                </a:lnTo>
                <a:lnTo>
                  <a:pt x="626" y="1141"/>
                </a:lnTo>
                <a:lnTo>
                  <a:pt x="630" y="1151"/>
                </a:lnTo>
                <a:lnTo>
                  <a:pt x="634" y="1161"/>
                </a:lnTo>
                <a:lnTo>
                  <a:pt x="637" y="1167"/>
                </a:lnTo>
                <a:lnTo>
                  <a:pt x="641" y="1172"/>
                </a:lnTo>
                <a:lnTo>
                  <a:pt x="645" y="1172"/>
                </a:lnTo>
                <a:lnTo>
                  <a:pt x="648" y="1176"/>
                </a:lnTo>
                <a:lnTo>
                  <a:pt x="652" y="1181"/>
                </a:lnTo>
                <a:lnTo>
                  <a:pt x="656" y="1181"/>
                </a:lnTo>
                <a:lnTo>
                  <a:pt x="660" y="1181"/>
                </a:lnTo>
                <a:lnTo>
                  <a:pt x="663" y="1178"/>
                </a:lnTo>
                <a:lnTo>
                  <a:pt x="667" y="1176"/>
                </a:lnTo>
                <a:lnTo>
                  <a:pt x="671" y="1180"/>
                </a:lnTo>
                <a:lnTo>
                  <a:pt x="675" y="1175"/>
                </a:lnTo>
                <a:lnTo>
                  <a:pt x="678" y="1170"/>
                </a:lnTo>
                <a:lnTo>
                  <a:pt x="682" y="1172"/>
                </a:lnTo>
                <a:lnTo>
                  <a:pt x="686" y="1166"/>
                </a:lnTo>
                <a:lnTo>
                  <a:pt x="689" y="1162"/>
                </a:lnTo>
                <a:lnTo>
                  <a:pt x="693" y="1159"/>
                </a:lnTo>
                <a:lnTo>
                  <a:pt x="697" y="1156"/>
                </a:lnTo>
                <a:lnTo>
                  <a:pt x="701" y="1151"/>
                </a:lnTo>
                <a:lnTo>
                  <a:pt x="704" y="1145"/>
                </a:lnTo>
                <a:lnTo>
                  <a:pt x="708" y="1139"/>
                </a:lnTo>
                <a:lnTo>
                  <a:pt x="712" y="1136"/>
                </a:lnTo>
                <a:lnTo>
                  <a:pt x="715" y="1130"/>
                </a:lnTo>
                <a:lnTo>
                  <a:pt x="719" y="1120"/>
                </a:lnTo>
                <a:lnTo>
                  <a:pt x="723" y="1117"/>
                </a:lnTo>
                <a:lnTo>
                  <a:pt x="727" y="1112"/>
                </a:lnTo>
                <a:lnTo>
                  <a:pt x="730" y="1103"/>
                </a:lnTo>
                <a:lnTo>
                  <a:pt x="734" y="1103"/>
                </a:lnTo>
                <a:lnTo>
                  <a:pt x="738" y="1098"/>
                </a:lnTo>
                <a:lnTo>
                  <a:pt x="741" y="1095"/>
                </a:lnTo>
                <a:lnTo>
                  <a:pt x="745" y="1091"/>
                </a:lnTo>
                <a:lnTo>
                  <a:pt x="749" y="1092"/>
                </a:lnTo>
                <a:lnTo>
                  <a:pt x="753" y="1086"/>
                </a:lnTo>
                <a:lnTo>
                  <a:pt x="756" y="1081"/>
                </a:lnTo>
                <a:lnTo>
                  <a:pt x="760" y="1083"/>
                </a:lnTo>
                <a:lnTo>
                  <a:pt x="764" y="1083"/>
                </a:lnTo>
                <a:lnTo>
                  <a:pt x="768" y="1083"/>
                </a:lnTo>
                <a:lnTo>
                  <a:pt x="771" y="1080"/>
                </a:lnTo>
                <a:lnTo>
                  <a:pt x="775" y="1080"/>
                </a:lnTo>
                <a:lnTo>
                  <a:pt x="779" y="1084"/>
                </a:lnTo>
                <a:lnTo>
                  <a:pt x="782" y="1084"/>
                </a:lnTo>
                <a:lnTo>
                  <a:pt x="786" y="1086"/>
                </a:lnTo>
                <a:lnTo>
                  <a:pt x="790" y="1089"/>
                </a:lnTo>
                <a:lnTo>
                  <a:pt x="794" y="1094"/>
                </a:lnTo>
                <a:lnTo>
                  <a:pt x="797" y="1095"/>
                </a:lnTo>
                <a:lnTo>
                  <a:pt x="801" y="1100"/>
                </a:lnTo>
                <a:lnTo>
                  <a:pt x="805" y="1112"/>
                </a:lnTo>
                <a:lnTo>
                  <a:pt x="808" y="1112"/>
                </a:lnTo>
                <a:lnTo>
                  <a:pt x="812" y="1119"/>
                </a:lnTo>
                <a:lnTo>
                  <a:pt x="816" y="1126"/>
                </a:lnTo>
                <a:lnTo>
                  <a:pt x="820" y="1133"/>
                </a:lnTo>
                <a:lnTo>
                  <a:pt x="823" y="1137"/>
                </a:lnTo>
                <a:lnTo>
                  <a:pt x="827" y="1147"/>
                </a:lnTo>
                <a:lnTo>
                  <a:pt x="831" y="1153"/>
                </a:lnTo>
                <a:lnTo>
                  <a:pt x="835" y="1162"/>
                </a:lnTo>
                <a:lnTo>
                  <a:pt x="838" y="1173"/>
                </a:lnTo>
                <a:lnTo>
                  <a:pt x="842" y="1187"/>
                </a:lnTo>
                <a:lnTo>
                  <a:pt x="846" y="1187"/>
                </a:lnTo>
                <a:lnTo>
                  <a:pt x="850" y="1197"/>
                </a:lnTo>
                <a:lnTo>
                  <a:pt x="853" y="1211"/>
                </a:lnTo>
                <a:lnTo>
                  <a:pt x="857" y="1220"/>
                </a:lnTo>
                <a:lnTo>
                  <a:pt x="861" y="1225"/>
                </a:lnTo>
                <a:lnTo>
                  <a:pt x="865" y="1236"/>
                </a:lnTo>
                <a:lnTo>
                  <a:pt x="868" y="1245"/>
                </a:lnTo>
                <a:lnTo>
                  <a:pt x="872" y="1256"/>
                </a:lnTo>
                <a:lnTo>
                  <a:pt x="876" y="1259"/>
                </a:lnTo>
                <a:lnTo>
                  <a:pt x="879" y="1267"/>
                </a:lnTo>
                <a:lnTo>
                  <a:pt x="883" y="1276"/>
                </a:lnTo>
                <a:lnTo>
                  <a:pt x="887" y="1278"/>
                </a:lnTo>
                <a:lnTo>
                  <a:pt x="891" y="1279"/>
                </a:lnTo>
                <a:lnTo>
                  <a:pt x="894" y="1281"/>
                </a:lnTo>
                <a:lnTo>
                  <a:pt x="898" y="1281"/>
                </a:lnTo>
                <a:lnTo>
                  <a:pt x="902" y="1282"/>
                </a:lnTo>
                <a:lnTo>
                  <a:pt x="905" y="1274"/>
                </a:lnTo>
                <a:lnTo>
                  <a:pt x="909" y="1259"/>
                </a:lnTo>
                <a:lnTo>
                  <a:pt x="913" y="1245"/>
                </a:lnTo>
                <a:lnTo>
                  <a:pt x="917" y="1218"/>
                </a:lnTo>
                <a:lnTo>
                  <a:pt x="920" y="1184"/>
                </a:lnTo>
                <a:lnTo>
                  <a:pt x="924" y="1134"/>
                </a:lnTo>
                <a:lnTo>
                  <a:pt x="928" y="1081"/>
                </a:lnTo>
                <a:lnTo>
                  <a:pt x="931" y="1014"/>
                </a:lnTo>
                <a:lnTo>
                  <a:pt x="935" y="941"/>
                </a:lnTo>
                <a:lnTo>
                  <a:pt x="939" y="860"/>
                </a:lnTo>
                <a:lnTo>
                  <a:pt x="943" y="774"/>
                </a:lnTo>
                <a:lnTo>
                  <a:pt x="946" y="690"/>
                </a:lnTo>
                <a:lnTo>
                  <a:pt x="950" y="606"/>
                </a:lnTo>
                <a:lnTo>
                  <a:pt x="954" y="523"/>
                </a:lnTo>
                <a:lnTo>
                  <a:pt x="958" y="439"/>
                </a:lnTo>
                <a:lnTo>
                  <a:pt x="961" y="371"/>
                </a:lnTo>
                <a:lnTo>
                  <a:pt x="965" y="307"/>
                </a:lnTo>
                <a:lnTo>
                  <a:pt x="969" y="246"/>
                </a:lnTo>
                <a:lnTo>
                  <a:pt x="972" y="196"/>
                </a:lnTo>
                <a:lnTo>
                  <a:pt x="976" y="152"/>
                </a:lnTo>
                <a:lnTo>
                  <a:pt x="980" y="124"/>
                </a:lnTo>
                <a:lnTo>
                  <a:pt x="984" y="98"/>
                </a:lnTo>
                <a:lnTo>
                  <a:pt x="987" y="89"/>
                </a:lnTo>
                <a:lnTo>
                  <a:pt x="991" y="89"/>
                </a:lnTo>
                <a:lnTo>
                  <a:pt x="995" y="103"/>
                </a:lnTo>
                <a:lnTo>
                  <a:pt x="998" y="123"/>
                </a:lnTo>
                <a:lnTo>
                  <a:pt x="1002" y="159"/>
                </a:lnTo>
                <a:lnTo>
                  <a:pt x="1006" y="202"/>
                </a:lnTo>
                <a:lnTo>
                  <a:pt x="1010" y="251"/>
                </a:lnTo>
                <a:lnTo>
                  <a:pt x="1013" y="308"/>
                </a:lnTo>
                <a:lnTo>
                  <a:pt x="1017" y="366"/>
                </a:lnTo>
                <a:lnTo>
                  <a:pt x="1021" y="427"/>
                </a:lnTo>
                <a:lnTo>
                  <a:pt x="1024" y="486"/>
                </a:lnTo>
                <a:lnTo>
                  <a:pt x="1028" y="544"/>
                </a:lnTo>
                <a:lnTo>
                  <a:pt x="1032" y="597"/>
                </a:lnTo>
                <a:lnTo>
                  <a:pt x="1036" y="654"/>
                </a:lnTo>
                <a:lnTo>
                  <a:pt x="1039" y="707"/>
                </a:lnTo>
                <a:lnTo>
                  <a:pt x="1043" y="762"/>
                </a:lnTo>
                <a:lnTo>
                  <a:pt x="1047" y="807"/>
                </a:lnTo>
                <a:lnTo>
                  <a:pt x="1051" y="851"/>
                </a:lnTo>
                <a:lnTo>
                  <a:pt x="1054" y="887"/>
                </a:lnTo>
                <a:lnTo>
                  <a:pt x="1058" y="924"/>
                </a:lnTo>
                <a:lnTo>
                  <a:pt x="1062" y="953"/>
                </a:lnTo>
                <a:lnTo>
                  <a:pt x="1066" y="982"/>
                </a:lnTo>
                <a:lnTo>
                  <a:pt x="1069" y="1011"/>
                </a:lnTo>
                <a:lnTo>
                  <a:pt x="1073" y="1033"/>
                </a:lnTo>
                <a:lnTo>
                  <a:pt x="1077" y="1052"/>
                </a:lnTo>
                <a:lnTo>
                  <a:pt x="1081" y="1067"/>
                </a:lnTo>
                <a:lnTo>
                  <a:pt x="1084" y="1086"/>
                </a:lnTo>
                <a:lnTo>
                  <a:pt x="1088" y="1102"/>
                </a:lnTo>
                <a:lnTo>
                  <a:pt x="1092" y="1111"/>
                </a:lnTo>
                <a:lnTo>
                  <a:pt x="1095" y="1120"/>
                </a:lnTo>
                <a:lnTo>
                  <a:pt x="1099" y="1130"/>
                </a:lnTo>
                <a:lnTo>
                  <a:pt x="1103" y="1136"/>
                </a:lnTo>
                <a:lnTo>
                  <a:pt x="1107" y="1144"/>
                </a:lnTo>
                <a:lnTo>
                  <a:pt x="1110" y="1147"/>
                </a:lnTo>
                <a:lnTo>
                  <a:pt x="1114" y="1150"/>
                </a:lnTo>
                <a:lnTo>
                  <a:pt x="1118" y="1150"/>
                </a:lnTo>
                <a:lnTo>
                  <a:pt x="1121" y="1148"/>
                </a:lnTo>
                <a:lnTo>
                  <a:pt x="1125" y="1139"/>
                </a:lnTo>
                <a:lnTo>
                  <a:pt x="1129" y="1131"/>
                </a:lnTo>
                <a:lnTo>
                  <a:pt x="1133" y="1122"/>
                </a:lnTo>
                <a:lnTo>
                  <a:pt x="1136" y="1103"/>
                </a:lnTo>
                <a:lnTo>
                  <a:pt x="1140" y="1081"/>
                </a:lnTo>
                <a:lnTo>
                  <a:pt x="1144" y="1060"/>
                </a:lnTo>
                <a:lnTo>
                  <a:pt x="1147" y="1038"/>
                </a:lnTo>
                <a:lnTo>
                  <a:pt x="1151" y="1011"/>
                </a:lnTo>
                <a:lnTo>
                  <a:pt x="1155" y="982"/>
                </a:lnTo>
                <a:lnTo>
                  <a:pt x="1159" y="950"/>
                </a:lnTo>
                <a:lnTo>
                  <a:pt x="1162" y="921"/>
                </a:lnTo>
                <a:lnTo>
                  <a:pt x="1166" y="894"/>
                </a:lnTo>
                <a:lnTo>
                  <a:pt x="1170" y="860"/>
                </a:lnTo>
                <a:lnTo>
                  <a:pt x="1174" y="832"/>
                </a:lnTo>
                <a:lnTo>
                  <a:pt x="1177" y="807"/>
                </a:lnTo>
                <a:lnTo>
                  <a:pt x="1181" y="777"/>
                </a:lnTo>
                <a:lnTo>
                  <a:pt x="1185" y="759"/>
                </a:lnTo>
                <a:lnTo>
                  <a:pt x="1188" y="738"/>
                </a:lnTo>
                <a:lnTo>
                  <a:pt x="1192" y="723"/>
                </a:lnTo>
                <a:lnTo>
                  <a:pt x="1196" y="704"/>
                </a:lnTo>
                <a:lnTo>
                  <a:pt x="1200" y="690"/>
                </a:lnTo>
                <a:lnTo>
                  <a:pt x="1203" y="686"/>
                </a:lnTo>
                <a:lnTo>
                  <a:pt x="1207" y="678"/>
                </a:lnTo>
                <a:lnTo>
                  <a:pt x="1211" y="672"/>
                </a:lnTo>
                <a:lnTo>
                  <a:pt x="1214" y="676"/>
                </a:lnTo>
                <a:lnTo>
                  <a:pt x="1218" y="678"/>
                </a:lnTo>
                <a:lnTo>
                  <a:pt x="1222" y="686"/>
                </a:lnTo>
                <a:lnTo>
                  <a:pt x="1226" y="692"/>
                </a:lnTo>
                <a:lnTo>
                  <a:pt x="1229" y="703"/>
                </a:lnTo>
                <a:lnTo>
                  <a:pt x="1233" y="717"/>
                </a:lnTo>
                <a:lnTo>
                  <a:pt x="1237" y="737"/>
                </a:lnTo>
                <a:lnTo>
                  <a:pt x="1240" y="760"/>
                </a:lnTo>
                <a:lnTo>
                  <a:pt x="1244" y="782"/>
                </a:lnTo>
                <a:lnTo>
                  <a:pt x="1248" y="805"/>
                </a:lnTo>
                <a:lnTo>
                  <a:pt x="1252" y="827"/>
                </a:lnTo>
                <a:lnTo>
                  <a:pt x="1255" y="851"/>
                </a:lnTo>
                <a:lnTo>
                  <a:pt x="1259" y="871"/>
                </a:lnTo>
                <a:lnTo>
                  <a:pt x="1263" y="894"/>
                </a:lnTo>
                <a:lnTo>
                  <a:pt x="1267" y="921"/>
                </a:lnTo>
                <a:lnTo>
                  <a:pt x="1270" y="939"/>
                </a:lnTo>
                <a:lnTo>
                  <a:pt x="1274" y="960"/>
                </a:lnTo>
                <a:lnTo>
                  <a:pt x="1278" y="978"/>
                </a:lnTo>
                <a:lnTo>
                  <a:pt x="1282" y="1003"/>
                </a:lnTo>
                <a:lnTo>
                  <a:pt x="1285" y="1024"/>
                </a:lnTo>
                <a:lnTo>
                  <a:pt x="1289" y="1041"/>
                </a:lnTo>
                <a:lnTo>
                  <a:pt x="1293" y="1056"/>
                </a:lnTo>
                <a:lnTo>
                  <a:pt x="1297" y="1075"/>
                </a:lnTo>
                <a:lnTo>
                  <a:pt x="1300" y="1088"/>
                </a:lnTo>
                <a:lnTo>
                  <a:pt x="1304" y="1100"/>
                </a:lnTo>
                <a:lnTo>
                  <a:pt x="1308" y="1117"/>
                </a:lnTo>
                <a:lnTo>
                  <a:pt x="1311" y="1128"/>
                </a:lnTo>
                <a:lnTo>
                  <a:pt x="1315" y="1141"/>
                </a:lnTo>
                <a:lnTo>
                  <a:pt x="1319" y="1150"/>
                </a:lnTo>
                <a:lnTo>
                  <a:pt x="1323" y="1159"/>
                </a:lnTo>
                <a:lnTo>
                  <a:pt x="1326" y="1164"/>
                </a:lnTo>
                <a:lnTo>
                  <a:pt x="1330" y="1172"/>
                </a:lnTo>
                <a:lnTo>
                  <a:pt x="1334" y="1184"/>
                </a:lnTo>
                <a:lnTo>
                  <a:pt x="1337" y="1186"/>
                </a:lnTo>
                <a:lnTo>
                  <a:pt x="1341" y="1189"/>
                </a:lnTo>
                <a:lnTo>
                  <a:pt x="1345" y="1194"/>
                </a:lnTo>
                <a:lnTo>
                  <a:pt x="1349" y="1198"/>
                </a:lnTo>
                <a:lnTo>
                  <a:pt x="1352" y="1198"/>
                </a:lnTo>
                <a:lnTo>
                  <a:pt x="1356" y="1197"/>
                </a:lnTo>
                <a:lnTo>
                  <a:pt x="1360" y="1197"/>
                </a:lnTo>
                <a:lnTo>
                  <a:pt x="1363" y="1200"/>
                </a:lnTo>
                <a:lnTo>
                  <a:pt x="1367" y="1198"/>
                </a:lnTo>
                <a:lnTo>
                  <a:pt x="1371" y="1198"/>
                </a:lnTo>
                <a:lnTo>
                  <a:pt x="1375" y="1194"/>
                </a:lnTo>
                <a:lnTo>
                  <a:pt x="1378" y="1189"/>
                </a:lnTo>
                <a:lnTo>
                  <a:pt x="1382" y="1184"/>
                </a:lnTo>
                <a:lnTo>
                  <a:pt x="1386" y="1184"/>
                </a:lnTo>
                <a:lnTo>
                  <a:pt x="1390" y="1178"/>
                </a:lnTo>
                <a:lnTo>
                  <a:pt x="1393" y="1175"/>
                </a:lnTo>
                <a:lnTo>
                  <a:pt x="1397" y="1169"/>
                </a:lnTo>
                <a:lnTo>
                  <a:pt x="1401" y="1166"/>
                </a:lnTo>
                <a:lnTo>
                  <a:pt x="1404" y="1155"/>
                </a:lnTo>
                <a:lnTo>
                  <a:pt x="1408" y="1153"/>
                </a:lnTo>
                <a:lnTo>
                  <a:pt x="1412" y="1147"/>
                </a:lnTo>
                <a:lnTo>
                  <a:pt x="1416" y="1144"/>
                </a:lnTo>
                <a:lnTo>
                  <a:pt x="1419" y="1136"/>
                </a:lnTo>
                <a:lnTo>
                  <a:pt x="1423" y="1128"/>
                </a:lnTo>
                <a:lnTo>
                  <a:pt x="1427" y="1133"/>
                </a:lnTo>
                <a:lnTo>
                  <a:pt x="1430" y="1123"/>
                </a:lnTo>
                <a:lnTo>
                  <a:pt x="1434" y="1119"/>
                </a:lnTo>
                <a:lnTo>
                  <a:pt x="1438" y="1112"/>
                </a:lnTo>
                <a:lnTo>
                  <a:pt x="1442" y="1111"/>
                </a:lnTo>
                <a:lnTo>
                  <a:pt x="1445" y="1109"/>
                </a:lnTo>
                <a:lnTo>
                  <a:pt x="1449" y="1102"/>
                </a:lnTo>
                <a:lnTo>
                  <a:pt x="1453" y="1103"/>
                </a:lnTo>
                <a:lnTo>
                  <a:pt x="1456" y="1102"/>
                </a:lnTo>
                <a:lnTo>
                  <a:pt x="1460" y="1097"/>
                </a:lnTo>
                <a:lnTo>
                  <a:pt x="1464" y="1097"/>
                </a:lnTo>
                <a:lnTo>
                  <a:pt x="1468" y="1098"/>
                </a:lnTo>
                <a:lnTo>
                  <a:pt x="1472" y="1095"/>
                </a:lnTo>
                <a:lnTo>
                  <a:pt x="1475" y="1095"/>
                </a:lnTo>
                <a:lnTo>
                  <a:pt x="1479" y="1100"/>
                </a:lnTo>
                <a:lnTo>
                  <a:pt x="1483" y="1100"/>
                </a:lnTo>
                <a:lnTo>
                  <a:pt x="1486" y="1105"/>
                </a:lnTo>
                <a:lnTo>
                  <a:pt x="1490" y="1106"/>
                </a:lnTo>
                <a:lnTo>
                  <a:pt x="1494" y="1111"/>
                </a:lnTo>
                <a:lnTo>
                  <a:pt x="1498" y="1114"/>
                </a:lnTo>
                <a:lnTo>
                  <a:pt x="1501" y="1119"/>
                </a:lnTo>
                <a:lnTo>
                  <a:pt x="1505" y="1128"/>
                </a:lnTo>
                <a:lnTo>
                  <a:pt x="1509" y="1134"/>
                </a:lnTo>
                <a:lnTo>
                  <a:pt x="1513" y="1137"/>
                </a:lnTo>
                <a:lnTo>
                  <a:pt x="1516" y="1144"/>
                </a:lnTo>
                <a:lnTo>
                  <a:pt x="1520" y="1155"/>
                </a:lnTo>
                <a:lnTo>
                  <a:pt x="1524" y="1159"/>
                </a:lnTo>
                <a:lnTo>
                  <a:pt x="1527" y="1166"/>
                </a:lnTo>
                <a:lnTo>
                  <a:pt x="1531" y="1175"/>
                </a:lnTo>
                <a:lnTo>
                  <a:pt x="1535" y="1184"/>
                </a:lnTo>
                <a:lnTo>
                  <a:pt x="1539" y="1189"/>
                </a:lnTo>
                <a:lnTo>
                  <a:pt x="1542" y="1198"/>
                </a:lnTo>
                <a:lnTo>
                  <a:pt x="1546" y="1208"/>
                </a:lnTo>
                <a:lnTo>
                  <a:pt x="1550" y="1217"/>
                </a:lnTo>
                <a:lnTo>
                  <a:pt x="1553" y="1226"/>
                </a:lnTo>
                <a:lnTo>
                  <a:pt x="1557" y="1232"/>
                </a:lnTo>
                <a:lnTo>
                  <a:pt x="1561" y="1242"/>
                </a:lnTo>
                <a:lnTo>
                  <a:pt x="1565" y="1251"/>
                </a:lnTo>
                <a:lnTo>
                  <a:pt x="1568" y="1259"/>
                </a:lnTo>
                <a:lnTo>
                  <a:pt x="1572" y="1267"/>
                </a:lnTo>
                <a:lnTo>
                  <a:pt x="1576" y="1273"/>
                </a:lnTo>
                <a:lnTo>
                  <a:pt x="1579" y="1276"/>
                </a:lnTo>
                <a:lnTo>
                  <a:pt x="1583" y="1279"/>
                </a:lnTo>
                <a:lnTo>
                  <a:pt x="1587" y="1279"/>
                </a:lnTo>
                <a:lnTo>
                  <a:pt x="1591" y="1276"/>
                </a:lnTo>
                <a:lnTo>
                  <a:pt x="1594" y="1273"/>
                </a:lnTo>
                <a:lnTo>
                  <a:pt x="1598" y="1260"/>
                </a:lnTo>
                <a:lnTo>
                  <a:pt x="1602" y="1246"/>
                </a:lnTo>
                <a:lnTo>
                  <a:pt x="1606" y="1222"/>
                </a:lnTo>
                <a:lnTo>
                  <a:pt x="1609" y="1186"/>
                </a:lnTo>
                <a:lnTo>
                  <a:pt x="1613" y="1136"/>
                </a:lnTo>
                <a:lnTo>
                  <a:pt x="1617" y="1080"/>
                </a:lnTo>
                <a:lnTo>
                  <a:pt x="1620" y="1011"/>
                </a:lnTo>
                <a:lnTo>
                  <a:pt x="1624" y="933"/>
                </a:lnTo>
                <a:lnTo>
                  <a:pt x="1628" y="851"/>
                </a:lnTo>
                <a:lnTo>
                  <a:pt x="1632" y="760"/>
                </a:lnTo>
                <a:lnTo>
                  <a:pt x="1635" y="667"/>
                </a:lnTo>
                <a:lnTo>
                  <a:pt x="1639" y="576"/>
                </a:lnTo>
                <a:lnTo>
                  <a:pt x="1643" y="492"/>
                </a:lnTo>
                <a:lnTo>
                  <a:pt x="1646" y="411"/>
                </a:lnTo>
                <a:lnTo>
                  <a:pt x="1650" y="332"/>
                </a:lnTo>
                <a:lnTo>
                  <a:pt x="1654" y="260"/>
                </a:lnTo>
                <a:lnTo>
                  <a:pt x="1658" y="196"/>
                </a:lnTo>
                <a:lnTo>
                  <a:pt x="1661" y="137"/>
                </a:lnTo>
                <a:lnTo>
                  <a:pt x="1665" y="95"/>
                </a:lnTo>
                <a:lnTo>
                  <a:pt x="1669" y="54"/>
                </a:lnTo>
                <a:lnTo>
                  <a:pt x="1672" y="28"/>
                </a:lnTo>
                <a:lnTo>
                  <a:pt x="1676" y="9"/>
                </a:lnTo>
                <a:lnTo>
                  <a:pt x="1680" y="8"/>
                </a:lnTo>
                <a:lnTo>
                  <a:pt x="1684" y="15"/>
                </a:lnTo>
                <a:lnTo>
                  <a:pt x="1688" y="37"/>
                </a:lnTo>
                <a:lnTo>
                  <a:pt x="1691" y="72"/>
                </a:lnTo>
                <a:lnTo>
                  <a:pt x="1695" y="109"/>
                </a:lnTo>
                <a:lnTo>
                  <a:pt x="1699" y="163"/>
                </a:lnTo>
                <a:lnTo>
                  <a:pt x="1703" y="220"/>
                </a:lnTo>
                <a:lnTo>
                  <a:pt x="1706" y="286"/>
                </a:lnTo>
                <a:lnTo>
                  <a:pt x="1710" y="340"/>
                </a:lnTo>
                <a:lnTo>
                  <a:pt x="1714" y="399"/>
                </a:lnTo>
                <a:lnTo>
                  <a:pt x="1717" y="458"/>
                </a:lnTo>
                <a:lnTo>
                  <a:pt x="1721" y="522"/>
                </a:lnTo>
                <a:lnTo>
                  <a:pt x="1725" y="586"/>
                </a:lnTo>
                <a:lnTo>
                  <a:pt x="1729" y="639"/>
                </a:lnTo>
                <a:lnTo>
                  <a:pt x="1732" y="690"/>
                </a:lnTo>
                <a:lnTo>
                  <a:pt x="1736" y="738"/>
                </a:lnTo>
                <a:lnTo>
                  <a:pt x="1740" y="779"/>
                </a:lnTo>
                <a:lnTo>
                  <a:pt x="1743" y="827"/>
                </a:lnTo>
                <a:lnTo>
                  <a:pt x="1747" y="860"/>
                </a:lnTo>
                <a:lnTo>
                  <a:pt x="1751" y="888"/>
                </a:lnTo>
                <a:lnTo>
                  <a:pt x="1755" y="918"/>
                </a:lnTo>
                <a:lnTo>
                  <a:pt x="1758" y="947"/>
                </a:lnTo>
                <a:lnTo>
                  <a:pt x="1762" y="964"/>
                </a:lnTo>
                <a:lnTo>
                  <a:pt x="1766" y="982"/>
                </a:lnTo>
                <a:lnTo>
                  <a:pt x="1769" y="994"/>
                </a:lnTo>
                <a:lnTo>
                  <a:pt x="1773" y="1008"/>
                </a:lnTo>
                <a:lnTo>
                  <a:pt x="1777" y="1019"/>
                </a:lnTo>
                <a:lnTo>
                  <a:pt x="1781" y="1028"/>
                </a:lnTo>
                <a:lnTo>
                  <a:pt x="1784" y="1036"/>
                </a:lnTo>
                <a:lnTo>
                  <a:pt x="1788" y="1042"/>
                </a:lnTo>
                <a:lnTo>
                  <a:pt x="1792" y="1046"/>
                </a:lnTo>
                <a:lnTo>
                  <a:pt x="1796" y="1049"/>
                </a:lnTo>
                <a:lnTo>
                  <a:pt x="1799" y="1052"/>
                </a:lnTo>
                <a:lnTo>
                  <a:pt x="1803" y="1052"/>
                </a:lnTo>
                <a:lnTo>
                  <a:pt x="1807" y="1049"/>
                </a:lnTo>
                <a:lnTo>
                  <a:pt x="1810" y="1039"/>
                </a:lnTo>
                <a:lnTo>
                  <a:pt x="1814" y="1038"/>
                </a:lnTo>
                <a:lnTo>
                  <a:pt x="1818" y="1028"/>
                </a:lnTo>
                <a:lnTo>
                  <a:pt x="1822" y="1016"/>
                </a:lnTo>
                <a:lnTo>
                  <a:pt x="1825" y="1002"/>
                </a:lnTo>
                <a:lnTo>
                  <a:pt x="1829" y="988"/>
                </a:lnTo>
                <a:lnTo>
                  <a:pt x="1833" y="966"/>
                </a:lnTo>
                <a:lnTo>
                  <a:pt x="1836" y="944"/>
                </a:lnTo>
                <a:lnTo>
                  <a:pt x="1840" y="919"/>
                </a:lnTo>
                <a:lnTo>
                  <a:pt x="1844" y="904"/>
                </a:lnTo>
                <a:lnTo>
                  <a:pt x="1848" y="876"/>
                </a:lnTo>
                <a:lnTo>
                  <a:pt x="1851" y="859"/>
                </a:lnTo>
                <a:lnTo>
                  <a:pt x="1855" y="824"/>
                </a:lnTo>
                <a:lnTo>
                  <a:pt x="1859" y="796"/>
                </a:lnTo>
                <a:lnTo>
                  <a:pt x="1862" y="774"/>
                </a:lnTo>
                <a:lnTo>
                  <a:pt x="1866" y="754"/>
                </a:lnTo>
                <a:lnTo>
                  <a:pt x="1870" y="731"/>
                </a:lnTo>
                <a:lnTo>
                  <a:pt x="1874" y="717"/>
                </a:lnTo>
                <a:lnTo>
                  <a:pt x="1877" y="696"/>
                </a:lnTo>
                <a:lnTo>
                  <a:pt x="1881" y="681"/>
                </a:lnTo>
                <a:lnTo>
                  <a:pt x="1885" y="668"/>
                </a:lnTo>
                <a:lnTo>
                  <a:pt x="1889" y="662"/>
                </a:lnTo>
                <a:lnTo>
                  <a:pt x="1892" y="651"/>
                </a:lnTo>
                <a:lnTo>
                  <a:pt x="1896" y="645"/>
                </a:lnTo>
                <a:lnTo>
                  <a:pt x="1900" y="640"/>
                </a:lnTo>
                <a:lnTo>
                  <a:pt x="1904" y="640"/>
                </a:lnTo>
                <a:lnTo>
                  <a:pt x="1907" y="646"/>
                </a:lnTo>
                <a:lnTo>
                  <a:pt x="1911" y="651"/>
                </a:lnTo>
                <a:lnTo>
                  <a:pt x="1915" y="657"/>
                </a:lnTo>
                <a:lnTo>
                  <a:pt x="1919" y="672"/>
                </a:lnTo>
                <a:lnTo>
                  <a:pt x="1922" y="689"/>
                </a:lnTo>
                <a:lnTo>
                  <a:pt x="1926" y="706"/>
                </a:lnTo>
                <a:lnTo>
                  <a:pt x="1930" y="726"/>
                </a:lnTo>
                <a:lnTo>
                  <a:pt x="1933" y="743"/>
                </a:lnTo>
                <a:lnTo>
                  <a:pt x="1937" y="768"/>
                </a:lnTo>
                <a:lnTo>
                  <a:pt x="1941" y="787"/>
                </a:lnTo>
                <a:lnTo>
                  <a:pt x="1945" y="805"/>
                </a:lnTo>
                <a:lnTo>
                  <a:pt x="1948" y="824"/>
                </a:lnTo>
                <a:lnTo>
                  <a:pt x="1952" y="846"/>
                </a:lnTo>
                <a:lnTo>
                  <a:pt x="1956" y="866"/>
                </a:lnTo>
                <a:lnTo>
                  <a:pt x="1959" y="888"/>
                </a:lnTo>
                <a:lnTo>
                  <a:pt x="1963" y="907"/>
                </a:lnTo>
                <a:lnTo>
                  <a:pt x="1967" y="924"/>
                </a:lnTo>
                <a:lnTo>
                  <a:pt x="1971" y="944"/>
                </a:lnTo>
                <a:lnTo>
                  <a:pt x="1974" y="964"/>
                </a:lnTo>
                <a:lnTo>
                  <a:pt x="1978" y="977"/>
                </a:lnTo>
                <a:lnTo>
                  <a:pt x="1982" y="997"/>
                </a:lnTo>
                <a:lnTo>
                  <a:pt x="1985" y="1013"/>
                </a:lnTo>
                <a:lnTo>
                  <a:pt x="1989" y="1022"/>
                </a:lnTo>
                <a:lnTo>
                  <a:pt x="1993" y="1036"/>
                </a:lnTo>
                <a:lnTo>
                  <a:pt x="1997" y="1052"/>
                </a:lnTo>
                <a:lnTo>
                  <a:pt x="2000" y="1066"/>
                </a:lnTo>
                <a:lnTo>
                  <a:pt x="2004" y="1075"/>
                </a:lnTo>
                <a:lnTo>
                  <a:pt x="2008" y="1084"/>
                </a:lnTo>
                <a:lnTo>
                  <a:pt x="2012" y="1092"/>
                </a:lnTo>
                <a:lnTo>
                  <a:pt x="2015" y="1105"/>
                </a:lnTo>
                <a:lnTo>
                  <a:pt x="2019" y="1111"/>
                </a:lnTo>
                <a:lnTo>
                  <a:pt x="2023" y="1119"/>
                </a:lnTo>
                <a:lnTo>
                  <a:pt x="2026" y="1119"/>
                </a:lnTo>
                <a:lnTo>
                  <a:pt x="2030" y="1125"/>
                </a:lnTo>
                <a:lnTo>
                  <a:pt x="2034" y="1131"/>
                </a:lnTo>
                <a:lnTo>
                  <a:pt x="2038" y="1134"/>
                </a:lnTo>
                <a:lnTo>
                  <a:pt x="2041" y="1136"/>
                </a:lnTo>
                <a:lnTo>
                  <a:pt x="2045" y="1134"/>
                </a:lnTo>
                <a:lnTo>
                  <a:pt x="2049" y="1134"/>
                </a:lnTo>
                <a:lnTo>
                  <a:pt x="2052" y="1136"/>
                </a:lnTo>
                <a:lnTo>
                  <a:pt x="2056" y="1137"/>
                </a:lnTo>
                <a:lnTo>
                  <a:pt x="2060" y="1137"/>
                </a:lnTo>
                <a:lnTo>
                  <a:pt x="2064" y="1134"/>
                </a:lnTo>
                <a:lnTo>
                  <a:pt x="2067" y="1130"/>
                </a:lnTo>
                <a:lnTo>
                  <a:pt x="2071" y="1126"/>
                </a:lnTo>
                <a:lnTo>
                  <a:pt x="2075" y="1122"/>
                </a:lnTo>
                <a:lnTo>
                  <a:pt x="2078" y="1120"/>
                </a:lnTo>
                <a:lnTo>
                  <a:pt x="2082" y="1119"/>
                </a:lnTo>
                <a:lnTo>
                  <a:pt x="2086" y="1116"/>
                </a:lnTo>
                <a:lnTo>
                  <a:pt x="2090" y="1111"/>
                </a:lnTo>
                <a:lnTo>
                  <a:pt x="2093" y="1109"/>
                </a:lnTo>
                <a:lnTo>
                  <a:pt x="2097" y="1108"/>
                </a:lnTo>
                <a:lnTo>
                  <a:pt x="2101" y="1102"/>
                </a:lnTo>
                <a:lnTo>
                  <a:pt x="2105" y="1094"/>
                </a:lnTo>
                <a:lnTo>
                  <a:pt x="2108" y="1092"/>
                </a:lnTo>
                <a:lnTo>
                  <a:pt x="2112" y="1086"/>
                </a:lnTo>
                <a:lnTo>
                  <a:pt x="2116" y="1086"/>
                </a:lnTo>
                <a:lnTo>
                  <a:pt x="2120" y="1083"/>
                </a:lnTo>
                <a:lnTo>
                  <a:pt x="2123" y="1080"/>
                </a:lnTo>
                <a:lnTo>
                  <a:pt x="2127" y="1075"/>
                </a:lnTo>
                <a:lnTo>
                  <a:pt x="2131" y="1075"/>
                </a:lnTo>
                <a:lnTo>
                  <a:pt x="2135" y="1069"/>
                </a:lnTo>
                <a:lnTo>
                  <a:pt x="2138" y="1069"/>
                </a:lnTo>
                <a:lnTo>
                  <a:pt x="2142" y="1066"/>
                </a:lnTo>
                <a:lnTo>
                  <a:pt x="2146" y="1066"/>
                </a:lnTo>
                <a:lnTo>
                  <a:pt x="2149" y="1061"/>
                </a:lnTo>
                <a:lnTo>
                  <a:pt x="2153" y="1063"/>
                </a:lnTo>
                <a:lnTo>
                  <a:pt x="2157" y="1064"/>
                </a:lnTo>
                <a:lnTo>
                  <a:pt x="2161" y="1063"/>
                </a:lnTo>
                <a:lnTo>
                  <a:pt x="2164" y="1061"/>
                </a:lnTo>
                <a:lnTo>
                  <a:pt x="2168" y="1063"/>
                </a:lnTo>
                <a:lnTo>
                  <a:pt x="2172" y="1066"/>
                </a:lnTo>
                <a:lnTo>
                  <a:pt x="2175" y="1067"/>
                </a:lnTo>
                <a:lnTo>
                  <a:pt x="2179" y="1070"/>
                </a:lnTo>
                <a:lnTo>
                  <a:pt x="2183" y="1069"/>
                </a:lnTo>
                <a:lnTo>
                  <a:pt x="2187" y="1078"/>
                </a:lnTo>
                <a:lnTo>
                  <a:pt x="2190" y="1081"/>
                </a:lnTo>
                <a:lnTo>
                  <a:pt x="2194" y="1086"/>
                </a:lnTo>
                <a:lnTo>
                  <a:pt x="2198" y="1091"/>
                </a:lnTo>
                <a:lnTo>
                  <a:pt x="2201" y="1097"/>
                </a:lnTo>
                <a:lnTo>
                  <a:pt x="2205" y="1105"/>
                </a:lnTo>
                <a:lnTo>
                  <a:pt x="2209" y="1116"/>
                </a:lnTo>
                <a:lnTo>
                  <a:pt x="2213" y="1116"/>
                </a:lnTo>
                <a:lnTo>
                  <a:pt x="2216" y="1126"/>
                </a:lnTo>
                <a:lnTo>
                  <a:pt x="2220" y="1134"/>
                </a:lnTo>
                <a:lnTo>
                  <a:pt x="2224" y="1144"/>
                </a:lnTo>
                <a:lnTo>
                  <a:pt x="2228" y="1150"/>
                </a:lnTo>
                <a:lnTo>
                  <a:pt x="2231" y="1161"/>
                </a:lnTo>
                <a:lnTo>
                  <a:pt x="2235" y="1166"/>
                </a:lnTo>
                <a:lnTo>
                  <a:pt x="2239" y="1173"/>
                </a:lnTo>
                <a:lnTo>
                  <a:pt x="2242" y="1184"/>
                </a:lnTo>
                <a:lnTo>
                  <a:pt x="2246" y="1192"/>
                </a:lnTo>
                <a:lnTo>
                  <a:pt x="2250" y="1203"/>
                </a:lnTo>
                <a:lnTo>
                  <a:pt x="2254" y="1211"/>
                </a:lnTo>
                <a:lnTo>
                  <a:pt x="2257" y="1217"/>
                </a:lnTo>
                <a:lnTo>
                  <a:pt x="2261" y="1225"/>
                </a:lnTo>
                <a:lnTo>
                  <a:pt x="2265" y="1232"/>
                </a:lnTo>
                <a:lnTo>
                  <a:pt x="2268" y="1239"/>
                </a:lnTo>
                <a:lnTo>
                  <a:pt x="2272" y="1250"/>
                </a:lnTo>
                <a:lnTo>
                  <a:pt x="2276" y="1253"/>
                </a:lnTo>
                <a:lnTo>
                  <a:pt x="2280" y="1265"/>
                </a:lnTo>
                <a:lnTo>
                  <a:pt x="2283" y="1265"/>
                </a:lnTo>
                <a:lnTo>
                  <a:pt x="2287" y="1262"/>
                </a:lnTo>
                <a:lnTo>
                  <a:pt x="2291" y="1260"/>
                </a:lnTo>
                <a:lnTo>
                  <a:pt x="2294" y="1259"/>
                </a:lnTo>
                <a:lnTo>
                  <a:pt x="2298" y="1246"/>
                </a:lnTo>
                <a:lnTo>
                  <a:pt x="2302" y="1234"/>
                </a:lnTo>
                <a:lnTo>
                  <a:pt x="2306" y="1215"/>
                </a:lnTo>
                <a:lnTo>
                  <a:pt x="2309" y="1187"/>
                </a:lnTo>
                <a:lnTo>
                  <a:pt x="2313" y="1147"/>
                </a:lnTo>
                <a:lnTo>
                  <a:pt x="2317" y="1095"/>
                </a:lnTo>
                <a:lnTo>
                  <a:pt x="2321" y="1035"/>
                </a:lnTo>
                <a:lnTo>
                  <a:pt x="2324" y="964"/>
                </a:lnTo>
                <a:lnTo>
                  <a:pt x="2328" y="885"/>
                </a:lnTo>
                <a:lnTo>
                  <a:pt x="2332" y="801"/>
                </a:lnTo>
                <a:lnTo>
                  <a:pt x="2336" y="710"/>
                </a:lnTo>
                <a:lnTo>
                  <a:pt x="2339" y="620"/>
                </a:lnTo>
                <a:lnTo>
                  <a:pt x="2343" y="531"/>
                </a:lnTo>
                <a:lnTo>
                  <a:pt x="2347" y="445"/>
                </a:lnTo>
                <a:lnTo>
                  <a:pt x="2351" y="365"/>
                </a:lnTo>
                <a:lnTo>
                  <a:pt x="2354" y="290"/>
                </a:lnTo>
                <a:lnTo>
                  <a:pt x="2358" y="220"/>
                </a:lnTo>
                <a:lnTo>
                  <a:pt x="2362" y="159"/>
                </a:lnTo>
                <a:lnTo>
                  <a:pt x="2365" y="103"/>
                </a:lnTo>
                <a:lnTo>
                  <a:pt x="2369" y="59"/>
                </a:lnTo>
                <a:lnTo>
                  <a:pt x="2373" y="29"/>
                </a:lnTo>
                <a:lnTo>
                  <a:pt x="2377" y="9"/>
                </a:lnTo>
                <a:lnTo>
                  <a:pt x="2380" y="0"/>
                </a:lnTo>
                <a:lnTo>
                  <a:pt x="2384" y="3"/>
                </a:lnTo>
                <a:lnTo>
                  <a:pt x="2388" y="23"/>
                </a:lnTo>
                <a:lnTo>
                  <a:pt x="2391" y="48"/>
                </a:lnTo>
                <a:lnTo>
                  <a:pt x="2395" y="92"/>
                </a:lnTo>
                <a:lnTo>
                  <a:pt x="2399" y="138"/>
                </a:lnTo>
                <a:lnTo>
                  <a:pt x="2403" y="190"/>
                </a:lnTo>
                <a:lnTo>
                  <a:pt x="2406" y="248"/>
                </a:lnTo>
                <a:lnTo>
                  <a:pt x="2410" y="314"/>
                </a:lnTo>
                <a:lnTo>
                  <a:pt x="2414" y="375"/>
                </a:lnTo>
                <a:lnTo>
                  <a:pt x="2417" y="436"/>
                </a:lnTo>
                <a:lnTo>
                  <a:pt x="2421" y="497"/>
                </a:lnTo>
                <a:lnTo>
                  <a:pt x="2425" y="555"/>
                </a:lnTo>
                <a:lnTo>
                  <a:pt x="2429" y="608"/>
                </a:lnTo>
                <a:lnTo>
                  <a:pt x="2432" y="661"/>
                </a:lnTo>
                <a:lnTo>
                  <a:pt x="2436" y="717"/>
                </a:lnTo>
                <a:lnTo>
                  <a:pt x="2440" y="757"/>
                </a:lnTo>
                <a:lnTo>
                  <a:pt x="2444" y="798"/>
                </a:lnTo>
                <a:lnTo>
                  <a:pt x="2447" y="838"/>
                </a:lnTo>
                <a:lnTo>
                  <a:pt x="2451" y="873"/>
                </a:lnTo>
                <a:lnTo>
                  <a:pt x="2455" y="899"/>
                </a:lnTo>
                <a:lnTo>
                  <a:pt x="2458" y="924"/>
                </a:lnTo>
                <a:lnTo>
                  <a:pt x="2462" y="950"/>
                </a:lnTo>
                <a:lnTo>
                  <a:pt x="2466" y="974"/>
                </a:lnTo>
                <a:lnTo>
                  <a:pt x="2470" y="988"/>
                </a:lnTo>
                <a:lnTo>
                  <a:pt x="2473" y="999"/>
                </a:lnTo>
                <a:lnTo>
                  <a:pt x="2477" y="1010"/>
                </a:lnTo>
                <a:lnTo>
                  <a:pt x="2481" y="1021"/>
                </a:lnTo>
                <a:lnTo>
                  <a:pt x="2484" y="1035"/>
                </a:lnTo>
              </a:path>
            </a:pathLst>
          </a:custGeom>
          <a:noFill/>
          <a:ln w="1905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78">
            <a:extLst>
              <a:ext uri="{FF2B5EF4-FFF2-40B4-BE49-F238E27FC236}">
                <a16:creationId xmlns:a16="http://schemas.microsoft.com/office/drawing/2014/main" id="{C29B8DD9-8C16-4874-BCBD-F149D6898437}"/>
              </a:ext>
            </a:extLst>
          </p:cNvPr>
          <p:cNvSpPr>
            <a:spLocks/>
          </p:cNvSpPr>
          <p:nvPr/>
        </p:nvSpPr>
        <p:spPr bwMode="auto">
          <a:xfrm>
            <a:off x="7488226" y="3852987"/>
            <a:ext cx="3943350" cy="1295176"/>
          </a:xfrm>
          <a:custGeom>
            <a:avLst/>
            <a:gdLst>
              <a:gd name="T0" fmla="*/ 38 w 2484"/>
              <a:gd name="T1" fmla="*/ 1112 h 1299"/>
              <a:gd name="T2" fmla="*/ 79 w 2484"/>
              <a:gd name="T3" fmla="*/ 1102 h 1299"/>
              <a:gd name="T4" fmla="*/ 120 w 2484"/>
              <a:gd name="T5" fmla="*/ 1141 h 1299"/>
              <a:gd name="T6" fmla="*/ 160 w 2484"/>
              <a:gd name="T7" fmla="*/ 1228 h 1299"/>
              <a:gd name="T8" fmla="*/ 202 w 2484"/>
              <a:gd name="T9" fmla="*/ 1299 h 1299"/>
              <a:gd name="T10" fmla="*/ 243 w 2484"/>
              <a:gd name="T11" fmla="*/ 919 h 1299"/>
              <a:gd name="T12" fmla="*/ 283 w 2484"/>
              <a:gd name="T13" fmla="*/ 152 h 1299"/>
              <a:gd name="T14" fmla="*/ 324 w 2484"/>
              <a:gd name="T15" fmla="*/ 407 h 1299"/>
              <a:gd name="T16" fmla="*/ 365 w 2484"/>
              <a:gd name="T17" fmla="*/ 952 h 1299"/>
              <a:gd name="T18" fmla="*/ 406 w 2484"/>
              <a:gd name="T19" fmla="*/ 1150 h 1299"/>
              <a:gd name="T20" fmla="*/ 447 w 2484"/>
              <a:gd name="T21" fmla="*/ 1074 h 1299"/>
              <a:gd name="T22" fmla="*/ 488 w 2484"/>
              <a:gd name="T23" fmla="*/ 748 h 1299"/>
              <a:gd name="T24" fmla="*/ 529 w 2484"/>
              <a:gd name="T25" fmla="*/ 651 h 1299"/>
              <a:gd name="T26" fmla="*/ 570 w 2484"/>
              <a:gd name="T27" fmla="*/ 891 h 1299"/>
              <a:gd name="T28" fmla="*/ 611 w 2484"/>
              <a:gd name="T29" fmla="*/ 1102 h 1299"/>
              <a:gd name="T30" fmla="*/ 652 w 2484"/>
              <a:gd name="T31" fmla="*/ 1181 h 1299"/>
              <a:gd name="T32" fmla="*/ 693 w 2484"/>
              <a:gd name="T33" fmla="*/ 1159 h 1299"/>
              <a:gd name="T34" fmla="*/ 734 w 2484"/>
              <a:gd name="T35" fmla="*/ 1103 h 1299"/>
              <a:gd name="T36" fmla="*/ 775 w 2484"/>
              <a:gd name="T37" fmla="*/ 1080 h 1299"/>
              <a:gd name="T38" fmla="*/ 816 w 2484"/>
              <a:gd name="T39" fmla="*/ 1126 h 1299"/>
              <a:gd name="T40" fmla="*/ 857 w 2484"/>
              <a:gd name="T41" fmla="*/ 1220 h 1299"/>
              <a:gd name="T42" fmla="*/ 898 w 2484"/>
              <a:gd name="T43" fmla="*/ 1281 h 1299"/>
              <a:gd name="T44" fmla="*/ 939 w 2484"/>
              <a:gd name="T45" fmla="*/ 860 h 1299"/>
              <a:gd name="T46" fmla="*/ 980 w 2484"/>
              <a:gd name="T47" fmla="*/ 124 h 1299"/>
              <a:gd name="T48" fmla="*/ 1021 w 2484"/>
              <a:gd name="T49" fmla="*/ 427 h 1299"/>
              <a:gd name="T50" fmla="*/ 1062 w 2484"/>
              <a:gd name="T51" fmla="*/ 953 h 1299"/>
              <a:gd name="T52" fmla="*/ 1103 w 2484"/>
              <a:gd name="T53" fmla="*/ 1136 h 1299"/>
              <a:gd name="T54" fmla="*/ 1144 w 2484"/>
              <a:gd name="T55" fmla="*/ 919 h 1299"/>
              <a:gd name="T56" fmla="*/ 1185 w 2484"/>
              <a:gd name="T57" fmla="*/ 318 h 1299"/>
              <a:gd name="T58" fmla="*/ 1226 w 2484"/>
              <a:gd name="T59" fmla="*/ 184 h 1299"/>
              <a:gd name="T60" fmla="*/ 1267 w 2484"/>
              <a:gd name="T61" fmla="*/ 642 h 1299"/>
              <a:gd name="T62" fmla="*/ 1308 w 2484"/>
              <a:gd name="T63" fmla="*/ 1035 h 1299"/>
              <a:gd name="T64" fmla="*/ 1349 w 2484"/>
              <a:gd name="T65" fmla="*/ 1197 h 1299"/>
              <a:gd name="T66" fmla="*/ 1390 w 2484"/>
              <a:gd name="T67" fmla="*/ 1178 h 1299"/>
              <a:gd name="T68" fmla="*/ 1430 w 2484"/>
              <a:gd name="T69" fmla="*/ 1123 h 1299"/>
              <a:gd name="T70" fmla="*/ 1472 w 2484"/>
              <a:gd name="T71" fmla="*/ 1095 h 1299"/>
              <a:gd name="T72" fmla="*/ 1513 w 2484"/>
              <a:gd name="T73" fmla="*/ 1137 h 1299"/>
              <a:gd name="T74" fmla="*/ 1553 w 2484"/>
              <a:gd name="T75" fmla="*/ 1226 h 1299"/>
              <a:gd name="T76" fmla="*/ 1594 w 2484"/>
              <a:gd name="T77" fmla="*/ 1273 h 1299"/>
              <a:gd name="T78" fmla="*/ 1635 w 2484"/>
              <a:gd name="T79" fmla="*/ 667 h 1299"/>
              <a:gd name="T80" fmla="*/ 1676 w 2484"/>
              <a:gd name="T81" fmla="*/ 9 h 1299"/>
              <a:gd name="T82" fmla="*/ 1717 w 2484"/>
              <a:gd name="T83" fmla="*/ 458 h 1299"/>
              <a:gd name="T84" fmla="*/ 1758 w 2484"/>
              <a:gd name="T85" fmla="*/ 947 h 1299"/>
              <a:gd name="T86" fmla="*/ 1799 w 2484"/>
              <a:gd name="T87" fmla="*/ 1052 h 1299"/>
              <a:gd name="T88" fmla="*/ 1840 w 2484"/>
              <a:gd name="T89" fmla="*/ 919 h 1299"/>
              <a:gd name="T90" fmla="*/ 1881 w 2484"/>
              <a:gd name="T91" fmla="*/ 681 h 1299"/>
              <a:gd name="T92" fmla="*/ 1922 w 2484"/>
              <a:gd name="T93" fmla="*/ 689 h 1299"/>
              <a:gd name="T94" fmla="*/ 1963 w 2484"/>
              <a:gd name="T95" fmla="*/ 907 h 1299"/>
              <a:gd name="T96" fmla="*/ 2004 w 2484"/>
              <a:gd name="T97" fmla="*/ 1075 h 1299"/>
              <a:gd name="T98" fmla="*/ 2045 w 2484"/>
              <a:gd name="T99" fmla="*/ 1134 h 1299"/>
              <a:gd name="T100" fmla="*/ 2086 w 2484"/>
              <a:gd name="T101" fmla="*/ 1116 h 1299"/>
              <a:gd name="T102" fmla="*/ 2127 w 2484"/>
              <a:gd name="T103" fmla="*/ 1075 h 1299"/>
              <a:gd name="T104" fmla="*/ 2168 w 2484"/>
              <a:gd name="T105" fmla="*/ 1063 h 1299"/>
              <a:gd name="T106" fmla="*/ 2209 w 2484"/>
              <a:gd name="T107" fmla="*/ 1116 h 1299"/>
              <a:gd name="T108" fmla="*/ 2250 w 2484"/>
              <a:gd name="T109" fmla="*/ 1203 h 1299"/>
              <a:gd name="T110" fmla="*/ 2291 w 2484"/>
              <a:gd name="T111" fmla="*/ 1260 h 1299"/>
              <a:gd name="T112" fmla="*/ 2332 w 2484"/>
              <a:gd name="T113" fmla="*/ 801 h 1299"/>
              <a:gd name="T114" fmla="*/ 2373 w 2484"/>
              <a:gd name="T115" fmla="*/ 29 h 1299"/>
              <a:gd name="T116" fmla="*/ 2414 w 2484"/>
              <a:gd name="T117" fmla="*/ 375 h 1299"/>
              <a:gd name="T118" fmla="*/ 2455 w 2484"/>
              <a:gd name="T119" fmla="*/ 899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4" h="1299">
                <a:moveTo>
                  <a:pt x="0" y="1155"/>
                </a:moveTo>
                <a:lnTo>
                  <a:pt x="4" y="1151"/>
                </a:lnTo>
                <a:lnTo>
                  <a:pt x="8" y="1144"/>
                </a:lnTo>
                <a:lnTo>
                  <a:pt x="12" y="1141"/>
                </a:lnTo>
                <a:lnTo>
                  <a:pt x="15" y="1136"/>
                </a:lnTo>
                <a:lnTo>
                  <a:pt x="19" y="1136"/>
                </a:lnTo>
                <a:lnTo>
                  <a:pt x="23" y="1130"/>
                </a:lnTo>
                <a:lnTo>
                  <a:pt x="27" y="1125"/>
                </a:lnTo>
                <a:lnTo>
                  <a:pt x="30" y="1122"/>
                </a:lnTo>
                <a:lnTo>
                  <a:pt x="34" y="1117"/>
                </a:lnTo>
                <a:lnTo>
                  <a:pt x="38" y="1112"/>
                </a:lnTo>
                <a:lnTo>
                  <a:pt x="41" y="1112"/>
                </a:lnTo>
                <a:lnTo>
                  <a:pt x="45" y="1111"/>
                </a:lnTo>
                <a:lnTo>
                  <a:pt x="49" y="1106"/>
                </a:lnTo>
                <a:lnTo>
                  <a:pt x="53" y="1105"/>
                </a:lnTo>
                <a:lnTo>
                  <a:pt x="56" y="1098"/>
                </a:lnTo>
                <a:lnTo>
                  <a:pt x="60" y="1103"/>
                </a:lnTo>
                <a:lnTo>
                  <a:pt x="64" y="1098"/>
                </a:lnTo>
                <a:lnTo>
                  <a:pt x="67" y="1098"/>
                </a:lnTo>
                <a:lnTo>
                  <a:pt x="71" y="1097"/>
                </a:lnTo>
                <a:lnTo>
                  <a:pt x="75" y="1100"/>
                </a:lnTo>
                <a:lnTo>
                  <a:pt x="79" y="1102"/>
                </a:lnTo>
                <a:lnTo>
                  <a:pt x="82" y="1102"/>
                </a:lnTo>
                <a:lnTo>
                  <a:pt x="86" y="1100"/>
                </a:lnTo>
                <a:lnTo>
                  <a:pt x="90" y="1106"/>
                </a:lnTo>
                <a:lnTo>
                  <a:pt x="93" y="1108"/>
                </a:lnTo>
                <a:lnTo>
                  <a:pt x="97" y="1112"/>
                </a:lnTo>
                <a:lnTo>
                  <a:pt x="101" y="1117"/>
                </a:lnTo>
                <a:lnTo>
                  <a:pt x="105" y="1120"/>
                </a:lnTo>
                <a:lnTo>
                  <a:pt x="108" y="1122"/>
                </a:lnTo>
                <a:lnTo>
                  <a:pt x="112" y="1130"/>
                </a:lnTo>
                <a:lnTo>
                  <a:pt x="116" y="1136"/>
                </a:lnTo>
                <a:lnTo>
                  <a:pt x="120" y="1141"/>
                </a:lnTo>
                <a:lnTo>
                  <a:pt x="123" y="1150"/>
                </a:lnTo>
                <a:lnTo>
                  <a:pt x="127" y="1156"/>
                </a:lnTo>
                <a:lnTo>
                  <a:pt x="131" y="1162"/>
                </a:lnTo>
                <a:lnTo>
                  <a:pt x="134" y="1169"/>
                </a:lnTo>
                <a:lnTo>
                  <a:pt x="138" y="1176"/>
                </a:lnTo>
                <a:lnTo>
                  <a:pt x="142" y="1187"/>
                </a:lnTo>
                <a:lnTo>
                  <a:pt x="146" y="1194"/>
                </a:lnTo>
                <a:lnTo>
                  <a:pt x="149" y="1201"/>
                </a:lnTo>
                <a:lnTo>
                  <a:pt x="153" y="1212"/>
                </a:lnTo>
                <a:lnTo>
                  <a:pt x="157" y="1220"/>
                </a:lnTo>
                <a:lnTo>
                  <a:pt x="160" y="1228"/>
                </a:lnTo>
                <a:lnTo>
                  <a:pt x="164" y="1239"/>
                </a:lnTo>
                <a:lnTo>
                  <a:pt x="168" y="1248"/>
                </a:lnTo>
                <a:lnTo>
                  <a:pt x="172" y="1254"/>
                </a:lnTo>
                <a:lnTo>
                  <a:pt x="175" y="1265"/>
                </a:lnTo>
                <a:lnTo>
                  <a:pt x="179" y="1276"/>
                </a:lnTo>
                <a:lnTo>
                  <a:pt x="183" y="1282"/>
                </a:lnTo>
                <a:lnTo>
                  <a:pt x="186" y="1287"/>
                </a:lnTo>
                <a:lnTo>
                  <a:pt x="190" y="1296"/>
                </a:lnTo>
                <a:lnTo>
                  <a:pt x="194" y="1293"/>
                </a:lnTo>
                <a:lnTo>
                  <a:pt x="198" y="1296"/>
                </a:lnTo>
                <a:lnTo>
                  <a:pt x="202" y="1299"/>
                </a:lnTo>
                <a:lnTo>
                  <a:pt x="205" y="1298"/>
                </a:lnTo>
                <a:lnTo>
                  <a:pt x="209" y="1293"/>
                </a:lnTo>
                <a:lnTo>
                  <a:pt x="213" y="1282"/>
                </a:lnTo>
                <a:lnTo>
                  <a:pt x="216" y="1273"/>
                </a:lnTo>
                <a:lnTo>
                  <a:pt x="220" y="1250"/>
                </a:lnTo>
                <a:lnTo>
                  <a:pt x="224" y="1220"/>
                </a:lnTo>
                <a:lnTo>
                  <a:pt x="228" y="1176"/>
                </a:lnTo>
                <a:lnTo>
                  <a:pt x="231" y="1128"/>
                </a:lnTo>
                <a:lnTo>
                  <a:pt x="235" y="1064"/>
                </a:lnTo>
                <a:lnTo>
                  <a:pt x="239" y="994"/>
                </a:lnTo>
                <a:lnTo>
                  <a:pt x="243" y="919"/>
                </a:lnTo>
                <a:lnTo>
                  <a:pt x="246" y="835"/>
                </a:lnTo>
                <a:lnTo>
                  <a:pt x="250" y="748"/>
                </a:lnTo>
                <a:lnTo>
                  <a:pt x="254" y="662"/>
                </a:lnTo>
                <a:lnTo>
                  <a:pt x="257" y="575"/>
                </a:lnTo>
                <a:lnTo>
                  <a:pt x="261" y="495"/>
                </a:lnTo>
                <a:lnTo>
                  <a:pt x="265" y="414"/>
                </a:lnTo>
                <a:lnTo>
                  <a:pt x="269" y="344"/>
                </a:lnTo>
                <a:lnTo>
                  <a:pt x="272" y="283"/>
                </a:lnTo>
                <a:lnTo>
                  <a:pt x="276" y="229"/>
                </a:lnTo>
                <a:lnTo>
                  <a:pt x="280" y="184"/>
                </a:lnTo>
                <a:lnTo>
                  <a:pt x="283" y="152"/>
                </a:lnTo>
                <a:lnTo>
                  <a:pt x="287" y="123"/>
                </a:lnTo>
                <a:lnTo>
                  <a:pt x="291" y="104"/>
                </a:lnTo>
                <a:lnTo>
                  <a:pt x="295" y="98"/>
                </a:lnTo>
                <a:lnTo>
                  <a:pt x="298" y="103"/>
                </a:lnTo>
                <a:lnTo>
                  <a:pt x="302" y="121"/>
                </a:lnTo>
                <a:lnTo>
                  <a:pt x="306" y="146"/>
                </a:lnTo>
                <a:lnTo>
                  <a:pt x="309" y="187"/>
                </a:lnTo>
                <a:lnTo>
                  <a:pt x="313" y="234"/>
                </a:lnTo>
                <a:lnTo>
                  <a:pt x="317" y="288"/>
                </a:lnTo>
                <a:lnTo>
                  <a:pt x="321" y="344"/>
                </a:lnTo>
                <a:lnTo>
                  <a:pt x="324" y="407"/>
                </a:lnTo>
                <a:lnTo>
                  <a:pt x="328" y="466"/>
                </a:lnTo>
                <a:lnTo>
                  <a:pt x="332" y="522"/>
                </a:lnTo>
                <a:lnTo>
                  <a:pt x="336" y="584"/>
                </a:lnTo>
                <a:lnTo>
                  <a:pt x="339" y="643"/>
                </a:lnTo>
                <a:lnTo>
                  <a:pt x="343" y="696"/>
                </a:lnTo>
                <a:lnTo>
                  <a:pt x="347" y="746"/>
                </a:lnTo>
                <a:lnTo>
                  <a:pt x="350" y="794"/>
                </a:lnTo>
                <a:lnTo>
                  <a:pt x="354" y="841"/>
                </a:lnTo>
                <a:lnTo>
                  <a:pt x="358" y="877"/>
                </a:lnTo>
                <a:lnTo>
                  <a:pt x="362" y="918"/>
                </a:lnTo>
                <a:lnTo>
                  <a:pt x="365" y="952"/>
                </a:lnTo>
                <a:lnTo>
                  <a:pt x="369" y="982"/>
                </a:lnTo>
                <a:lnTo>
                  <a:pt x="373" y="1008"/>
                </a:lnTo>
                <a:lnTo>
                  <a:pt x="376" y="1036"/>
                </a:lnTo>
                <a:lnTo>
                  <a:pt x="380" y="1055"/>
                </a:lnTo>
                <a:lnTo>
                  <a:pt x="384" y="1074"/>
                </a:lnTo>
                <a:lnTo>
                  <a:pt x="388" y="1086"/>
                </a:lnTo>
                <a:lnTo>
                  <a:pt x="391" y="1103"/>
                </a:lnTo>
                <a:lnTo>
                  <a:pt x="395" y="1112"/>
                </a:lnTo>
                <a:lnTo>
                  <a:pt x="399" y="1128"/>
                </a:lnTo>
                <a:lnTo>
                  <a:pt x="402" y="1142"/>
                </a:lnTo>
                <a:lnTo>
                  <a:pt x="406" y="1150"/>
                </a:lnTo>
                <a:lnTo>
                  <a:pt x="410" y="1156"/>
                </a:lnTo>
                <a:lnTo>
                  <a:pt x="414" y="1161"/>
                </a:lnTo>
                <a:lnTo>
                  <a:pt x="418" y="1161"/>
                </a:lnTo>
                <a:lnTo>
                  <a:pt x="421" y="1159"/>
                </a:lnTo>
                <a:lnTo>
                  <a:pt x="425" y="1156"/>
                </a:lnTo>
                <a:lnTo>
                  <a:pt x="429" y="1151"/>
                </a:lnTo>
                <a:lnTo>
                  <a:pt x="432" y="1145"/>
                </a:lnTo>
                <a:lnTo>
                  <a:pt x="436" y="1133"/>
                </a:lnTo>
                <a:lnTo>
                  <a:pt x="440" y="1112"/>
                </a:lnTo>
                <a:lnTo>
                  <a:pt x="444" y="1098"/>
                </a:lnTo>
                <a:lnTo>
                  <a:pt x="447" y="1074"/>
                </a:lnTo>
                <a:lnTo>
                  <a:pt x="451" y="1046"/>
                </a:lnTo>
                <a:lnTo>
                  <a:pt x="455" y="1019"/>
                </a:lnTo>
                <a:lnTo>
                  <a:pt x="459" y="988"/>
                </a:lnTo>
                <a:lnTo>
                  <a:pt x="462" y="957"/>
                </a:lnTo>
                <a:lnTo>
                  <a:pt x="466" y="927"/>
                </a:lnTo>
                <a:lnTo>
                  <a:pt x="470" y="894"/>
                </a:lnTo>
                <a:lnTo>
                  <a:pt x="473" y="862"/>
                </a:lnTo>
                <a:lnTo>
                  <a:pt x="477" y="829"/>
                </a:lnTo>
                <a:lnTo>
                  <a:pt x="481" y="802"/>
                </a:lnTo>
                <a:lnTo>
                  <a:pt x="485" y="774"/>
                </a:lnTo>
                <a:lnTo>
                  <a:pt x="488" y="748"/>
                </a:lnTo>
                <a:lnTo>
                  <a:pt x="492" y="718"/>
                </a:lnTo>
                <a:lnTo>
                  <a:pt x="496" y="703"/>
                </a:lnTo>
                <a:lnTo>
                  <a:pt x="499" y="684"/>
                </a:lnTo>
                <a:lnTo>
                  <a:pt x="503" y="668"/>
                </a:lnTo>
                <a:lnTo>
                  <a:pt x="507" y="654"/>
                </a:lnTo>
                <a:lnTo>
                  <a:pt x="511" y="646"/>
                </a:lnTo>
                <a:lnTo>
                  <a:pt x="514" y="642"/>
                </a:lnTo>
                <a:lnTo>
                  <a:pt x="518" y="642"/>
                </a:lnTo>
                <a:lnTo>
                  <a:pt x="522" y="642"/>
                </a:lnTo>
                <a:lnTo>
                  <a:pt x="525" y="646"/>
                </a:lnTo>
                <a:lnTo>
                  <a:pt x="529" y="651"/>
                </a:lnTo>
                <a:lnTo>
                  <a:pt x="533" y="662"/>
                </a:lnTo>
                <a:lnTo>
                  <a:pt x="537" y="676"/>
                </a:lnTo>
                <a:lnTo>
                  <a:pt x="540" y="698"/>
                </a:lnTo>
                <a:lnTo>
                  <a:pt x="544" y="718"/>
                </a:lnTo>
                <a:lnTo>
                  <a:pt x="548" y="746"/>
                </a:lnTo>
                <a:lnTo>
                  <a:pt x="552" y="770"/>
                </a:lnTo>
                <a:lnTo>
                  <a:pt x="555" y="794"/>
                </a:lnTo>
                <a:lnTo>
                  <a:pt x="559" y="818"/>
                </a:lnTo>
                <a:lnTo>
                  <a:pt x="563" y="849"/>
                </a:lnTo>
                <a:lnTo>
                  <a:pt x="566" y="869"/>
                </a:lnTo>
                <a:lnTo>
                  <a:pt x="570" y="891"/>
                </a:lnTo>
                <a:lnTo>
                  <a:pt x="574" y="913"/>
                </a:lnTo>
                <a:lnTo>
                  <a:pt x="578" y="939"/>
                </a:lnTo>
                <a:lnTo>
                  <a:pt x="581" y="961"/>
                </a:lnTo>
                <a:lnTo>
                  <a:pt x="585" y="985"/>
                </a:lnTo>
                <a:lnTo>
                  <a:pt x="589" y="1003"/>
                </a:lnTo>
                <a:lnTo>
                  <a:pt x="592" y="1025"/>
                </a:lnTo>
                <a:lnTo>
                  <a:pt x="596" y="1041"/>
                </a:lnTo>
                <a:lnTo>
                  <a:pt x="600" y="1058"/>
                </a:lnTo>
                <a:lnTo>
                  <a:pt x="604" y="1075"/>
                </a:lnTo>
                <a:lnTo>
                  <a:pt x="607" y="1089"/>
                </a:lnTo>
                <a:lnTo>
                  <a:pt x="611" y="1102"/>
                </a:lnTo>
                <a:lnTo>
                  <a:pt x="615" y="1117"/>
                </a:lnTo>
                <a:lnTo>
                  <a:pt x="618" y="1128"/>
                </a:lnTo>
                <a:lnTo>
                  <a:pt x="622" y="1137"/>
                </a:lnTo>
                <a:lnTo>
                  <a:pt x="626" y="1141"/>
                </a:lnTo>
                <a:lnTo>
                  <a:pt x="630" y="1151"/>
                </a:lnTo>
                <a:lnTo>
                  <a:pt x="634" y="1161"/>
                </a:lnTo>
                <a:lnTo>
                  <a:pt x="637" y="1167"/>
                </a:lnTo>
                <a:lnTo>
                  <a:pt x="641" y="1172"/>
                </a:lnTo>
                <a:lnTo>
                  <a:pt x="645" y="1172"/>
                </a:lnTo>
                <a:lnTo>
                  <a:pt x="648" y="1176"/>
                </a:lnTo>
                <a:lnTo>
                  <a:pt x="652" y="1181"/>
                </a:lnTo>
                <a:lnTo>
                  <a:pt x="656" y="1181"/>
                </a:lnTo>
                <a:lnTo>
                  <a:pt x="660" y="1181"/>
                </a:lnTo>
                <a:lnTo>
                  <a:pt x="663" y="1178"/>
                </a:lnTo>
                <a:lnTo>
                  <a:pt x="667" y="1176"/>
                </a:lnTo>
                <a:lnTo>
                  <a:pt x="671" y="1180"/>
                </a:lnTo>
                <a:lnTo>
                  <a:pt x="675" y="1175"/>
                </a:lnTo>
                <a:lnTo>
                  <a:pt x="678" y="1170"/>
                </a:lnTo>
                <a:lnTo>
                  <a:pt x="682" y="1172"/>
                </a:lnTo>
                <a:lnTo>
                  <a:pt x="686" y="1166"/>
                </a:lnTo>
                <a:lnTo>
                  <a:pt x="689" y="1162"/>
                </a:lnTo>
                <a:lnTo>
                  <a:pt x="693" y="1159"/>
                </a:lnTo>
                <a:lnTo>
                  <a:pt x="697" y="1156"/>
                </a:lnTo>
                <a:lnTo>
                  <a:pt x="701" y="1151"/>
                </a:lnTo>
                <a:lnTo>
                  <a:pt x="704" y="1145"/>
                </a:lnTo>
                <a:lnTo>
                  <a:pt x="708" y="1139"/>
                </a:lnTo>
                <a:lnTo>
                  <a:pt x="712" y="1136"/>
                </a:lnTo>
                <a:lnTo>
                  <a:pt x="715" y="1130"/>
                </a:lnTo>
                <a:lnTo>
                  <a:pt x="719" y="1120"/>
                </a:lnTo>
                <a:lnTo>
                  <a:pt x="723" y="1117"/>
                </a:lnTo>
                <a:lnTo>
                  <a:pt x="727" y="1112"/>
                </a:lnTo>
                <a:lnTo>
                  <a:pt x="730" y="1103"/>
                </a:lnTo>
                <a:lnTo>
                  <a:pt x="734" y="1103"/>
                </a:lnTo>
                <a:lnTo>
                  <a:pt x="738" y="1098"/>
                </a:lnTo>
                <a:lnTo>
                  <a:pt x="741" y="1095"/>
                </a:lnTo>
                <a:lnTo>
                  <a:pt x="745" y="1091"/>
                </a:lnTo>
                <a:lnTo>
                  <a:pt x="749" y="1092"/>
                </a:lnTo>
                <a:lnTo>
                  <a:pt x="753" y="1086"/>
                </a:lnTo>
                <a:lnTo>
                  <a:pt x="756" y="1081"/>
                </a:lnTo>
                <a:lnTo>
                  <a:pt x="760" y="1083"/>
                </a:lnTo>
                <a:lnTo>
                  <a:pt x="764" y="1083"/>
                </a:lnTo>
                <a:lnTo>
                  <a:pt x="768" y="1083"/>
                </a:lnTo>
                <a:lnTo>
                  <a:pt x="771" y="1080"/>
                </a:lnTo>
                <a:lnTo>
                  <a:pt x="775" y="1080"/>
                </a:lnTo>
                <a:lnTo>
                  <a:pt x="779" y="1084"/>
                </a:lnTo>
                <a:lnTo>
                  <a:pt x="782" y="1084"/>
                </a:lnTo>
                <a:lnTo>
                  <a:pt x="786" y="1086"/>
                </a:lnTo>
                <a:lnTo>
                  <a:pt x="790" y="1089"/>
                </a:lnTo>
                <a:lnTo>
                  <a:pt x="794" y="1094"/>
                </a:lnTo>
                <a:lnTo>
                  <a:pt x="797" y="1095"/>
                </a:lnTo>
                <a:lnTo>
                  <a:pt x="801" y="1100"/>
                </a:lnTo>
                <a:lnTo>
                  <a:pt x="805" y="1112"/>
                </a:lnTo>
                <a:lnTo>
                  <a:pt x="808" y="1112"/>
                </a:lnTo>
                <a:lnTo>
                  <a:pt x="812" y="1119"/>
                </a:lnTo>
                <a:lnTo>
                  <a:pt x="816" y="1126"/>
                </a:lnTo>
                <a:lnTo>
                  <a:pt x="820" y="1133"/>
                </a:lnTo>
                <a:lnTo>
                  <a:pt x="823" y="1137"/>
                </a:lnTo>
                <a:lnTo>
                  <a:pt x="827" y="1147"/>
                </a:lnTo>
                <a:lnTo>
                  <a:pt x="831" y="1153"/>
                </a:lnTo>
                <a:lnTo>
                  <a:pt x="835" y="1162"/>
                </a:lnTo>
                <a:lnTo>
                  <a:pt x="838" y="1173"/>
                </a:lnTo>
                <a:lnTo>
                  <a:pt x="842" y="1187"/>
                </a:lnTo>
                <a:lnTo>
                  <a:pt x="846" y="1187"/>
                </a:lnTo>
                <a:lnTo>
                  <a:pt x="850" y="1197"/>
                </a:lnTo>
                <a:lnTo>
                  <a:pt x="853" y="1211"/>
                </a:lnTo>
                <a:lnTo>
                  <a:pt x="857" y="1220"/>
                </a:lnTo>
                <a:lnTo>
                  <a:pt x="861" y="1225"/>
                </a:lnTo>
                <a:lnTo>
                  <a:pt x="865" y="1236"/>
                </a:lnTo>
                <a:lnTo>
                  <a:pt x="868" y="1245"/>
                </a:lnTo>
                <a:lnTo>
                  <a:pt x="872" y="1256"/>
                </a:lnTo>
                <a:lnTo>
                  <a:pt x="876" y="1259"/>
                </a:lnTo>
                <a:lnTo>
                  <a:pt x="879" y="1267"/>
                </a:lnTo>
                <a:lnTo>
                  <a:pt x="883" y="1276"/>
                </a:lnTo>
                <a:lnTo>
                  <a:pt x="887" y="1278"/>
                </a:lnTo>
                <a:lnTo>
                  <a:pt x="891" y="1279"/>
                </a:lnTo>
                <a:lnTo>
                  <a:pt x="894" y="1281"/>
                </a:lnTo>
                <a:lnTo>
                  <a:pt x="898" y="1281"/>
                </a:lnTo>
                <a:lnTo>
                  <a:pt x="902" y="1282"/>
                </a:lnTo>
                <a:lnTo>
                  <a:pt x="905" y="1274"/>
                </a:lnTo>
                <a:lnTo>
                  <a:pt x="909" y="1259"/>
                </a:lnTo>
                <a:lnTo>
                  <a:pt x="913" y="1245"/>
                </a:lnTo>
                <a:lnTo>
                  <a:pt x="917" y="1218"/>
                </a:lnTo>
                <a:lnTo>
                  <a:pt x="920" y="1184"/>
                </a:lnTo>
                <a:lnTo>
                  <a:pt x="924" y="1134"/>
                </a:lnTo>
                <a:lnTo>
                  <a:pt x="928" y="1081"/>
                </a:lnTo>
                <a:lnTo>
                  <a:pt x="931" y="1014"/>
                </a:lnTo>
                <a:lnTo>
                  <a:pt x="935" y="941"/>
                </a:lnTo>
                <a:lnTo>
                  <a:pt x="939" y="860"/>
                </a:lnTo>
                <a:lnTo>
                  <a:pt x="943" y="774"/>
                </a:lnTo>
                <a:lnTo>
                  <a:pt x="946" y="690"/>
                </a:lnTo>
                <a:lnTo>
                  <a:pt x="950" y="606"/>
                </a:lnTo>
                <a:lnTo>
                  <a:pt x="954" y="523"/>
                </a:lnTo>
                <a:lnTo>
                  <a:pt x="958" y="439"/>
                </a:lnTo>
                <a:lnTo>
                  <a:pt x="961" y="371"/>
                </a:lnTo>
                <a:lnTo>
                  <a:pt x="965" y="307"/>
                </a:lnTo>
                <a:lnTo>
                  <a:pt x="969" y="246"/>
                </a:lnTo>
                <a:lnTo>
                  <a:pt x="972" y="196"/>
                </a:lnTo>
                <a:lnTo>
                  <a:pt x="976" y="152"/>
                </a:lnTo>
                <a:lnTo>
                  <a:pt x="980" y="124"/>
                </a:lnTo>
                <a:lnTo>
                  <a:pt x="984" y="98"/>
                </a:lnTo>
                <a:lnTo>
                  <a:pt x="987" y="89"/>
                </a:lnTo>
                <a:lnTo>
                  <a:pt x="991" y="89"/>
                </a:lnTo>
                <a:lnTo>
                  <a:pt x="995" y="103"/>
                </a:lnTo>
                <a:lnTo>
                  <a:pt x="998" y="123"/>
                </a:lnTo>
                <a:lnTo>
                  <a:pt x="1002" y="159"/>
                </a:lnTo>
                <a:lnTo>
                  <a:pt x="1006" y="202"/>
                </a:lnTo>
                <a:lnTo>
                  <a:pt x="1010" y="251"/>
                </a:lnTo>
                <a:lnTo>
                  <a:pt x="1013" y="308"/>
                </a:lnTo>
                <a:lnTo>
                  <a:pt x="1017" y="366"/>
                </a:lnTo>
                <a:lnTo>
                  <a:pt x="1021" y="427"/>
                </a:lnTo>
                <a:lnTo>
                  <a:pt x="1024" y="486"/>
                </a:lnTo>
                <a:lnTo>
                  <a:pt x="1028" y="544"/>
                </a:lnTo>
                <a:lnTo>
                  <a:pt x="1032" y="597"/>
                </a:lnTo>
                <a:lnTo>
                  <a:pt x="1036" y="654"/>
                </a:lnTo>
                <a:lnTo>
                  <a:pt x="1039" y="707"/>
                </a:lnTo>
                <a:lnTo>
                  <a:pt x="1043" y="762"/>
                </a:lnTo>
                <a:lnTo>
                  <a:pt x="1047" y="807"/>
                </a:lnTo>
                <a:lnTo>
                  <a:pt x="1051" y="851"/>
                </a:lnTo>
                <a:lnTo>
                  <a:pt x="1054" y="887"/>
                </a:lnTo>
                <a:lnTo>
                  <a:pt x="1058" y="924"/>
                </a:lnTo>
                <a:lnTo>
                  <a:pt x="1062" y="953"/>
                </a:lnTo>
                <a:lnTo>
                  <a:pt x="1066" y="982"/>
                </a:lnTo>
                <a:lnTo>
                  <a:pt x="1069" y="1011"/>
                </a:lnTo>
                <a:lnTo>
                  <a:pt x="1073" y="1033"/>
                </a:lnTo>
                <a:lnTo>
                  <a:pt x="1077" y="1052"/>
                </a:lnTo>
                <a:lnTo>
                  <a:pt x="1081" y="1067"/>
                </a:lnTo>
                <a:lnTo>
                  <a:pt x="1084" y="1086"/>
                </a:lnTo>
                <a:lnTo>
                  <a:pt x="1088" y="1102"/>
                </a:lnTo>
                <a:lnTo>
                  <a:pt x="1092" y="1111"/>
                </a:lnTo>
                <a:lnTo>
                  <a:pt x="1095" y="1120"/>
                </a:lnTo>
                <a:lnTo>
                  <a:pt x="1099" y="1130"/>
                </a:lnTo>
                <a:lnTo>
                  <a:pt x="1103" y="1136"/>
                </a:lnTo>
                <a:lnTo>
                  <a:pt x="1107" y="1144"/>
                </a:lnTo>
                <a:lnTo>
                  <a:pt x="1110" y="1147"/>
                </a:lnTo>
                <a:lnTo>
                  <a:pt x="1114" y="1150"/>
                </a:lnTo>
                <a:lnTo>
                  <a:pt x="1118" y="1100"/>
                </a:lnTo>
                <a:lnTo>
                  <a:pt x="1121" y="1097"/>
                </a:lnTo>
                <a:lnTo>
                  <a:pt x="1125" y="1078"/>
                </a:lnTo>
                <a:lnTo>
                  <a:pt x="1129" y="1063"/>
                </a:lnTo>
                <a:lnTo>
                  <a:pt x="1133" y="1044"/>
                </a:lnTo>
                <a:lnTo>
                  <a:pt x="1136" y="1007"/>
                </a:lnTo>
                <a:lnTo>
                  <a:pt x="1140" y="963"/>
                </a:lnTo>
                <a:lnTo>
                  <a:pt x="1144" y="919"/>
                </a:lnTo>
                <a:lnTo>
                  <a:pt x="1147" y="876"/>
                </a:lnTo>
                <a:lnTo>
                  <a:pt x="1151" y="823"/>
                </a:lnTo>
                <a:lnTo>
                  <a:pt x="1155" y="763"/>
                </a:lnTo>
                <a:lnTo>
                  <a:pt x="1159" y="701"/>
                </a:lnTo>
                <a:lnTo>
                  <a:pt x="1162" y="642"/>
                </a:lnTo>
                <a:lnTo>
                  <a:pt x="1166" y="589"/>
                </a:lnTo>
                <a:lnTo>
                  <a:pt x="1170" y="520"/>
                </a:lnTo>
                <a:lnTo>
                  <a:pt x="1174" y="464"/>
                </a:lnTo>
                <a:lnTo>
                  <a:pt x="1177" y="414"/>
                </a:lnTo>
                <a:lnTo>
                  <a:pt x="1181" y="355"/>
                </a:lnTo>
                <a:lnTo>
                  <a:pt x="1185" y="318"/>
                </a:lnTo>
                <a:lnTo>
                  <a:pt x="1188" y="277"/>
                </a:lnTo>
                <a:lnTo>
                  <a:pt x="1192" y="246"/>
                </a:lnTo>
                <a:lnTo>
                  <a:pt x="1196" y="209"/>
                </a:lnTo>
                <a:lnTo>
                  <a:pt x="1200" y="181"/>
                </a:lnTo>
                <a:lnTo>
                  <a:pt x="1203" y="171"/>
                </a:lnTo>
                <a:lnTo>
                  <a:pt x="1207" y="156"/>
                </a:lnTo>
                <a:lnTo>
                  <a:pt x="1211" y="143"/>
                </a:lnTo>
                <a:lnTo>
                  <a:pt x="1214" y="152"/>
                </a:lnTo>
                <a:lnTo>
                  <a:pt x="1218" y="156"/>
                </a:lnTo>
                <a:lnTo>
                  <a:pt x="1222" y="171"/>
                </a:lnTo>
                <a:lnTo>
                  <a:pt x="1226" y="184"/>
                </a:lnTo>
                <a:lnTo>
                  <a:pt x="1229" y="206"/>
                </a:lnTo>
                <a:lnTo>
                  <a:pt x="1233" y="234"/>
                </a:lnTo>
                <a:lnTo>
                  <a:pt x="1237" y="274"/>
                </a:lnTo>
                <a:lnTo>
                  <a:pt x="1240" y="321"/>
                </a:lnTo>
                <a:lnTo>
                  <a:pt x="1244" y="365"/>
                </a:lnTo>
                <a:lnTo>
                  <a:pt x="1248" y="411"/>
                </a:lnTo>
                <a:lnTo>
                  <a:pt x="1252" y="455"/>
                </a:lnTo>
                <a:lnTo>
                  <a:pt x="1255" y="502"/>
                </a:lnTo>
                <a:lnTo>
                  <a:pt x="1259" y="542"/>
                </a:lnTo>
                <a:lnTo>
                  <a:pt x="1263" y="589"/>
                </a:lnTo>
                <a:lnTo>
                  <a:pt x="1267" y="642"/>
                </a:lnTo>
                <a:lnTo>
                  <a:pt x="1270" y="679"/>
                </a:lnTo>
                <a:lnTo>
                  <a:pt x="1274" y="720"/>
                </a:lnTo>
                <a:lnTo>
                  <a:pt x="1278" y="757"/>
                </a:lnTo>
                <a:lnTo>
                  <a:pt x="1282" y="807"/>
                </a:lnTo>
                <a:lnTo>
                  <a:pt x="1285" y="848"/>
                </a:lnTo>
                <a:lnTo>
                  <a:pt x="1289" y="882"/>
                </a:lnTo>
                <a:lnTo>
                  <a:pt x="1293" y="913"/>
                </a:lnTo>
                <a:lnTo>
                  <a:pt x="1297" y="950"/>
                </a:lnTo>
                <a:lnTo>
                  <a:pt x="1300" y="975"/>
                </a:lnTo>
                <a:lnTo>
                  <a:pt x="1304" y="1000"/>
                </a:lnTo>
                <a:lnTo>
                  <a:pt x="1308" y="1035"/>
                </a:lnTo>
                <a:lnTo>
                  <a:pt x="1311" y="1056"/>
                </a:lnTo>
                <a:lnTo>
                  <a:pt x="1315" y="1081"/>
                </a:lnTo>
                <a:lnTo>
                  <a:pt x="1319" y="1100"/>
                </a:lnTo>
                <a:lnTo>
                  <a:pt x="1323" y="1119"/>
                </a:lnTo>
                <a:lnTo>
                  <a:pt x="1326" y="1128"/>
                </a:lnTo>
                <a:lnTo>
                  <a:pt x="1330" y="1144"/>
                </a:lnTo>
                <a:lnTo>
                  <a:pt x="1334" y="1169"/>
                </a:lnTo>
                <a:lnTo>
                  <a:pt x="1337" y="1172"/>
                </a:lnTo>
                <a:lnTo>
                  <a:pt x="1341" y="1178"/>
                </a:lnTo>
                <a:lnTo>
                  <a:pt x="1345" y="1187"/>
                </a:lnTo>
                <a:lnTo>
                  <a:pt x="1349" y="1197"/>
                </a:lnTo>
                <a:lnTo>
                  <a:pt x="1352" y="1197"/>
                </a:lnTo>
                <a:lnTo>
                  <a:pt x="1356" y="1194"/>
                </a:lnTo>
                <a:lnTo>
                  <a:pt x="1360" y="1194"/>
                </a:lnTo>
                <a:lnTo>
                  <a:pt x="1363" y="1200"/>
                </a:lnTo>
                <a:lnTo>
                  <a:pt x="1367" y="1197"/>
                </a:lnTo>
                <a:lnTo>
                  <a:pt x="1371" y="1198"/>
                </a:lnTo>
                <a:lnTo>
                  <a:pt x="1375" y="1194"/>
                </a:lnTo>
                <a:lnTo>
                  <a:pt x="1378" y="1189"/>
                </a:lnTo>
                <a:lnTo>
                  <a:pt x="1382" y="1184"/>
                </a:lnTo>
                <a:lnTo>
                  <a:pt x="1386" y="1184"/>
                </a:lnTo>
                <a:lnTo>
                  <a:pt x="1390" y="1178"/>
                </a:lnTo>
                <a:lnTo>
                  <a:pt x="1393" y="1175"/>
                </a:lnTo>
                <a:lnTo>
                  <a:pt x="1397" y="1169"/>
                </a:lnTo>
                <a:lnTo>
                  <a:pt x="1401" y="1166"/>
                </a:lnTo>
                <a:lnTo>
                  <a:pt x="1404" y="1155"/>
                </a:lnTo>
                <a:lnTo>
                  <a:pt x="1408" y="1153"/>
                </a:lnTo>
                <a:lnTo>
                  <a:pt x="1412" y="1147"/>
                </a:lnTo>
                <a:lnTo>
                  <a:pt x="1416" y="1144"/>
                </a:lnTo>
                <a:lnTo>
                  <a:pt x="1419" y="1136"/>
                </a:lnTo>
                <a:lnTo>
                  <a:pt x="1423" y="1128"/>
                </a:lnTo>
                <a:lnTo>
                  <a:pt x="1427" y="1133"/>
                </a:lnTo>
                <a:lnTo>
                  <a:pt x="1430" y="1123"/>
                </a:lnTo>
                <a:lnTo>
                  <a:pt x="1434" y="1119"/>
                </a:lnTo>
                <a:lnTo>
                  <a:pt x="1438" y="1112"/>
                </a:lnTo>
                <a:lnTo>
                  <a:pt x="1442" y="1111"/>
                </a:lnTo>
                <a:lnTo>
                  <a:pt x="1445" y="1109"/>
                </a:lnTo>
                <a:lnTo>
                  <a:pt x="1449" y="1102"/>
                </a:lnTo>
                <a:lnTo>
                  <a:pt x="1453" y="1103"/>
                </a:lnTo>
                <a:lnTo>
                  <a:pt x="1456" y="1102"/>
                </a:lnTo>
                <a:lnTo>
                  <a:pt x="1460" y="1097"/>
                </a:lnTo>
                <a:lnTo>
                  <a:pt x="1464" y="1097"/>
                </a:lnTo>
                <a:lnTo>
                  <a:pt x="1468" y="1098"/>
                </a:lnTo>
                <a:lnTo>
                  <a:pt x="1472" y="1095"/>
                </a:lnTo>
                <a:lnTo>
                  <a:pt x="1475" y="1095"/>
                </a:lnTo>
                <a:lnTo>
                  <a:pt x="1479" y="1100"/>
                </a:lnTo>
                <a:lnTo>
                  <a:pt x="1483" y="1100"/>
                </a:lnTo>
                <a:lnTo>
                  <a:pt x="1486" y="1105"/>
                </a:lnTo>
                <a:lnTo>
                  <a:pt x="1490" y="1106"/>
                </a:lnTo>
                <a:lnTo>
                  <a:pt x="1494" y="1111"/>
                </a:lnTo>
                <a:lnTo>
                  <a:pt x="1498" y="1114"/>
                </a:lnTo>
                <a:lnTo>
                  <a:pt x="1501" y="1119"/>
                </a:lnTo>
                <a:lnTo>
                  <a:pt x="1505" y="1128"/>
                </a:lnTo>
                <a:lnTo>
                  <a:pt x="1509" y="1134"/>
                </a:lnTo>
                <a:lnTo>
                  <a:pt x="1513" y="1137"/>
                </a:lnTo>
                <a:lnTo>
                  <a:pt x="1516" y="1144"/>
                </a:lnTo>
                <a:lnTo>
                  <a:pt x="1520" y="1155"/>
                </a:lnTo>
                <a:lnTo>
                  <a:pt x="1524" y="1159"/>
                </a:lnTo>
                <a:lnTo>
                  <a:pt x="1527" y="1166"/>
                </a:lnTo>
                <a:lnTo>
                  <a:pt x="1531" y="1175"/>
                </a:lnTo>
                <a:lnTo>
                  <a:pt x="1535" y="1184"/>
                </a:lnTo>
                <a:lnTo>
                  <a:pt x="1539" y="1189"/>
                </a:lnTo>
                <a:lnTo>
                  <a:pt x="1542" y="1198"/>
                </a:lnTo>
                <a:lnTo>
                  <a:pt x="1546" y="1208"/>
                </a:lnTo>
                <a:lnTo>
                  <a:pt x="1550" y="1217"/>
                </a:lnTo>
                <a:lnTo>
                  <a:pt x="1553" y="1226"/>
                </a:lnTo>
                <a:lnTo>
                  <a:pt x="1557" y="1232"/>
                </a:lnTo>
                <a:lnTo>
                  <a:pt x="1561" y="1242"/>
                </a:lnTo>
                <a:lnTo>
                  <a:pt x="1565" y="1251"/>
                </a:lnTo>
                <a:lnTo>
                  <a:pt x="1568" y="1259"/>
                </a:lnTo>
                <a:lnTo>
                  <a:pt x="1572" y="1267"/>
                </a:lnTo>
                <a:lnTo>
                  <a:pt x="1576" y="1273"/>
                </a:lnTo>
                <a:lnTo>
                  <a:pt x="1579" y="1276"/>
                </a:lnTo>
                <a:lnTo>
                  <a:pt x="1583" y="1279"/>
                </a:lnTo>
                <a:lnTo>
                  <a:pt x="1587" y="1279"/>
                </a:lnTo>
                <a:lnTo>
                  <a:pt x="1591" y="1276"/>
                </a:lnTo>
                <a:lnTo>
                  <a:pt x="1594" y="1273"/>
                </a:lnTo>
                <a:lnTo>
                  <a:pt x="1598" y="1260"/>
                </a:lnTo>
                <a:lnTo>
                  <a:pt x="1602" y="1246"/>
                </a:lnTo>
                <a:lnTo>
                  <a:pt x="1606" y="1222"/>
                </a:lnTo>
                <a:lnTo>
                  <a:pt x="1609" y="1186"/>
                </a:lnTo>
                <a:lnTo>
                  <a:pt x="1613" y="1136"/>
                </a:lnTo>
                <a:lnTo>
                  <a:pt x="1617" y="1080"/>
                </a:lnTo>
                <a:lnTo>
                  <a:pt x="1620" y="1011"/>
                </a:lnTo>
                <a:lnTo>
                  <a:pt x="1624" y="933"/>
                </a:lnTo>
                <a:lnTo>
                  <a:pt x="1628" y="851"/>
                </a:lnTo>
                <a:lnTo>
                  <a:pt x="1632" y="760"/>
                </a:lnTo>
                <a:lnTo>
                  <a:pt x="1635" y="667"/>
                </a:lnTo>
                <a:lnTo>
                  <a:pt x="1639" y="576"/>
                </a:lnTo>
                <a:lnTo>
                  <a:pt x="1643" y="492"/>
                </a:lnTo>
                <a:lnTo>
                  <a:pt x="1646" y="411"/>
                </a:lnTo>
                <a:lnTo>
                  <a:pt x="1650" y="332"/>
                </a:lnTo>
                <a:lnTo>
                  <a:pt x="1654" y="260"/>
                </a:lnTo>
                <a:lnTo>
                  <a:pt x="1658" y="196"/>
                </a:lnTo>
                <a:lnTo>
                  <a:pt x="1661" y="137"/>
                </a:lnTo>
                <a:lnTo>
                  <a:pt x="1665" y="95"/>
                </a:lnTo>
                <a:lnTo>
                  <a:pt x="1669" y="54"/>
                </a:lnTo>
                <a:lnTo>
                  <a:pt x="1672" y="28"/>
                </a:lnTo>
                <a:lnTo>
                  <a:pt x="1676" y="9"/>
                </a:lnTo>
                <a:lnTo>
                  <a:pt x="1680" y="8"/>
                </a:lnTo>
                <a:lnTo>
                  <a:pt x="1684" y="15"/>
                </a:lnTo>
                <a:lnTo>
                  <a:pt x="1688" y="37"/>
                </a:lnTo>
                <a:lnTo>
                  <a:pt x="1691" y="72"/>
                </a:lnTo>
                <a:lnTo>
                  <a:pt x="1695" y="109"/>
                </a:lnTo>
                <a:lnTo>
                  <a:pt x="1699" y="163"/>
                </a:lnTo>
                <a:lnTo>
                  <a:pt x="1703" y="220"/>
                </a:lnTo>
                <a:lnTo>
                  <a:pt x="1706" y="286"/>
                </a:lnTo>
                <a:lnTo>
                  <a:pt x="1710" y="340"/>
                </a:lnTo>
                <a:lnTo>
                  <a:pt x="1714" y="399"/>
                </a:lnTo>
                <a:lnTo>
                  <a:pt x="1717" y="458"/>
                </a:lnTo>
                <a:lnTo>
                  <a:pt x="1721" y="522"/>
                </a:lnTo>
                <a:lnTo>
                  <a:pt x="1725" y="586"/>
                </a:lnTo>
                <a:lnTo>
                  <a:pt x="1729" y="639"/>
                </a:lnTo>
                <a:lnTo>
                  <a:pt x="1732" y="690"/>
                </a:lnTo>
                <a:lnTo>
                  <a:pt x="1736" y="738"/>
                </a:lnTo>
                <a:lnTo>
                  <a:pt x="1740" y="779"/>
                </a:lnTo>
                <a:lnTo>
                  <a:pt x="1743" y="827"/>
                </a:lnTo>
                <a:lnTo>
                  <a:pt x="1747" y="860"/>
                </a:lnTo>
                <a:lnTo>
                  <a:pt x="1751" y="888"/>
                </a:lnTo>
                <a:lnTo>
                  <a:pt x="1755" y="918"/>
                </a:lnTo>
                <a:lnTo>
                  <a:pt x="1758" y="947"/>
                </a:lnTo>
                <a:lnTo>
                  <a:pt x="1762" y="964"/>
                </a:lnTo>
                <a:lnTo>
                  <a:pt x="1766" y="982"/>
                </a:lnTo>
                <a:lnTo>
                  <a:pt x="1769" y="994"/>
                </a:lnTo>
                <a:lnTo>
                  <a:pt x="1773" y="1008"/>
                </a:lnTo>
                <a:lnTo>
                  <a:pt x="1777" y="1019"/>
                </a:lnTo>
                <a:lnTo>
                  <a:pt x="1781" y="1028"/>
                </a:lnTo>
                <a:lnTo>
                  <a:pt x="1784" y="1036"/>
                </a:lnTo>
                <a:lnTo>
                  <a:pt x="1788" y="1042"/>
                </a:lnTo>
                <a:lnTo>
                  <a:pt x="1792" y="1046"/>
                </a:lnTo>
                <a:lnTo>
                  <a:pt x="1796" y="1049"/>
                </a:lnTo>
                <a:lnTo>
                  <a:pt x="1799" y="1052"/>
                </a:lnTo>
                <a:lnTo>
                  <a:pt x="1803" y="1052"/>
                </a:lnTo>
                <a:lnTo>
                  <a:pt x="1807" y="1049"/>
                </a:lnTo>
                <a:lnTo>
                  <a:pt x="1810" y="1039"/>
                </a:lnTo>
                <a:lnTo>
                  <a:pt x="1814" y="1038"/>
                </a:lnTo>
                <a:lnTo>
                  <a:pt x="1818" y="1028"/>
                </a:lnTo>
                <a:lnTo>
                  <a:pt x="1822" y="1016"/>
                </a:lnTo>
                <a:lnTo>
                  <a:pt x="1825" y="1002"/>
                </a:lnTo>
                <a:lnTo>
                  <a:pt x="1829" y="988"/>
                </a:lnTo>
                <a:lnTo>
                  <a:pt x="1833" y="966"/>
                </a:lnTo>
                <a:lnTo>
                  <a:pt x="1836" y="944"/>
                </a:lnTo>
                <a:lnTo>
                  <a:pt x="1840" y="919"/>
                </a:lnTo>
                <a:lnTo>
                  <a:pt x="1844" y="904"/>
                </a:lnTo>
                <a:lnTo>
                  <a:pt x="1848" y="876"/>
                </a:lnTo>
                <a:lnTo>
                  <a:pt x="1851" y="859"/>
                </a:lnTo>
                <a:lnTo>
                  <a:pt x="1855" y="824"/>
                </a:lnTo>
                <a:lnTo>
                  <a:pt x="1859" y="796"/>
                </a:lnTo>
                <a:lnTo>
                  <a:pt x="1862" y="774"/>
                </a:lnTo>
                <a:lnTo>
                  <a:pt x="1866" y="754"/>
                </a:lnTo>
                <a:lnTo>
                  <a:pt x="1870" y="731"/>
                </a:lnTo>
                <a:lnTo>
                  <a:pt x="1874" y="717"/>
                </a:lnTo>
                <a:lnTo>
                  <a:pt x="1877" y="696"/>
                </a:lnTo>
                <a:lnTo>
                  <a:pt x="1881" y="681"/>
                </a:lnTo>
                <a:lnTo>
                  <a:pt x="1885" y="668"/>
                </a:lnTo>
                <a:lnTo>
                  <a:pt x="1889" y="662"/>
                </a:lnTo>
                <a:lnTo>
                  <a:pt x="1892" y="651"/>
                </a:lnTo>
                <a:lnTo>
                  <a:pt x="1896" y="645"/>
                </a:lnTo>
                <a:lnTo>
                  <a:pt x="1900" y="640"/>
                </a:lnTo>
                <a:lnTo>
                  <a:pt x="1904" y="640"/>
                </a:lnTo>
                <a:lnTo>
                  <a:pt x="1907" y="646"/>
                </a:lnTo>
                <a:lnTo>
                  <a:pt x="1911" y="651"/>
                </a:lnTo>
                <a:lnTo>
                  <a:pt x="1915" y="657"/>
                </a:lnTo>
                <a:lnTo>
                  <a:pt x="1919" y="672"/>
                </a:lnTo>
                <a:lnTo>
                  <a:pt x="1922" y="689"/>
                </a:lnTo>
                <a:lnTo>
                  <a:pt x="1926" y="706"/>
                </a:lnTo>
                <a:lnTo>
                  <a:pt x="1930" y="726"/>
                </a:lnTo>
                <a:lnTo>
                  <a:pt x="1933" y="743"/>
                </a:lnTo>
                <a:lnTo>
                  <a:pt x="1937" y="768"/>
                </a:lnTo>
                <a:lnTo>
                  <a:pt x="1941" y="787"/>
                </a:lnTo>
                <a:lnTo>
                  <a:pt x="1945" y="805"/>
                </a:lnTo>
                <a:lnTo>
                  <a:pt x="1948" y="824"/>
                </a:lnTo>
                <a:lnTo>
                  <a:pt x="1952" y="846"/>
                </a:lnTo>
                <a:lnTo>
                  <a:pt x="1956" y="866"/>
                </a:lnTo>
                <a:lnTo>
                  <a:pt x="1959" y="888"/>
                </a:lnTo>
                <a:lnTo>
                  <a:pt x="1963" y="907"/>
                </a:lnTo>
                <a:lnTo>
                  <a:pt x="1967" y="924"/>
                </a:lnTo>
                <a:lnTo>
                  <a:pt x="1971" y="944"/>
                </a:lnTo>
                <a:lnTo>
                  <a:pt x="1974" y="964"/>
                </a:lnTo>
                <a:lnTo>
                  <a:pt x="1978" y="977"/>
                </a:lnTo>
                <a:lnTo>
                  <a:pt x="1982" y="997"/>
                </a:lnTo>
                <a:lnTo>
                  <a:pt x="1985" y="1013"/>
                </a:lnTo>
                <a:lnTo>
                  <a:pt x="1989" y="1022"/>
                </a:lnTo>
                <a:lnTo>
                  <a:pt x="1993" y="1036"/>
                </a:lnTo>
                <a:lnTo>
                  <a:pt x="1997" y="1052"/>
                </a:lnTo>
                <a:lnTo>
                  <a:pt x="2000" y="1066"/>
                </a:lnTo>
                <a:lnTo>
                  <a:pt x="2004" y="1075"/>
                </a:lnTo>
                <a:lnTo>
                  <a:pt x="2008" y="1084"/>
                </a:lnTo>
                <a:lnTo>
                  <a:pt x="2012" y="1092"/>
                </a:lnTo>
                <a:lnTo>
                  <a:pt x="2015" y="1105"/>
                </a:lnTo>
                <a:lnTo>
                  <a:pt x="2019" y="1111"/>
                </a:lnTo>
                <a:lnTo>
                  <a:pt x="2023" y="1119"/>
                </a:lnTo>
                <a:lnTo>
                  <a:pt x="2026" y="1119"/>
                </a:lnTo>
                <a:lnTo>
                  <a:pt x="2030" y="1125"/>
                </a:lnTo>
                <a:lnTo>
                  <a:pt x="2034" y="1131"/>
                </a:lnTo>
                <a:lnTo>
                  <a:pt x="2038" y="1134"/>
                </a:lnTo>
                <a:lnTo>
                  <a:pt x="2041" y="1136"/>
                </a:lnTo>
                <a:lnTo>
                  <a:pt x="2045" y="1134"/>
                </a:lnTo>
                <a:lnTo>
                  <a:pt x="2049" y="1134"/>
                </a:lnTo>
                <a:lnTo>
                  <a:pt x="2052" y="1136"/>
                </a:lnTo>
                <a:lnTo>
                  <a:pt x="2056" y="1137"/>
                </a:lnTo>
                <a:lnTo>
                  <a:pt x="2060" y="1137"/>
                </a:lnTo>
                <a:lnTo>
                  <a:pt x="2064" y="1134"/>
                </a:lnTo>
                <a:lnTo>
                  <a:pt x="2067" y="1130"/>
                </a:lnTo>
                <a:lnTo>
                  <a:pt x="2071" y="1126"/>
                </a:lnTo>
                <a:lnTo>
                  <a:pt x="2075" y="1122"/>
                </a:lnTo>
                <a:lnTo>
                  <a:pt x="2078" y="1120"/>
                </a:lnTo>
                <a:lnTo>
                  <a:pt x="2082" y="1119"/>
                </a:lnTo>
                <a:lnTo>
                  <a:pt x="2086" y="1116"/>
                </a:lnTo>
                <a:lnTo>
                  <a:pt x="2090" y="1111"/>
                </a:lnTo>
                <a:lnTo>
                  <a:pt x="2093" y="1109"/>
                </a:lnTo>
                <a:lnTo>
                  <a:pt x="2097" y="1108"/>
                </a:lnTo>
                <a:lnTo>
                  <a:pt x="2101" y="1102"/>
                </a:lnTo>
                <a:lnTo>
                  <a:pt x="2105" y="1094"/>
                </a:lnTo>
                <a:lnTo>
                  <a:pt x="2108" y="1092"/>
                </a:lnTo>
                <a:lnTo>
                  <a:pt x="2112" y="1086"/>
                </a:lnTo>
                <a:lnTo>
                  <a:pt x="2116" y="1086"/>
                </a:lnTo>
                <a:lnTo>
                  <a:pt x="2120" y="1083"/>
                </a:lnTo>
                <a:lnTo>
                  <a:pt x="2123" y="1080"/>
                </a:lnTo>
                <a:lnTo>
                  <a:pt x="2127" y="1075"/>
                </a:lnTo>
                <a:lnTo>
                  <a:pt x="2131" y="1075"/>
                </a:lnTo>
                <a:lnTo>
                  <a:pt x="2135" y="1069"/>
                </a:lnTo>
                <a:lnTo>
                  <a:pt x="2138" y="1069"/>
                </a:lnTo>
                <a:lnTo>
                  <a:pt x="2142" y="1066"/>
                </a:lnTo>
                <a:lnTo>
                  <a:pt x="2146" y="1066"/>
                </a:lnTo>
                <a:lnTo>
                  <a:pt x="2149" y="1061"/>
                </a:lnTo>
                <a:lnTo>
                  <a:pt x="2153" y="1063"/>
                </a:lnTo>
                <a:lnTo>
                  <a:pt x="2157" y="1064"/>
                </a:lnTo>
                <a:lnTo>
                  <a:pt x="2161" y="1063"/>
                </a:lnTo>
                <a:lnTo>
                  <a:pt x="2164" y="1061"/>
                </a:lnTo>
                <a:lnTo>
                  <a:pt x="2168" y="1063"/>
                </a:lnTo>
                <a:lnTo>
                  <a:pt x="2172" y="1066"/>
                </a:lnTo>
                <a:lnTo>
                  <a:pt x="2175" y="1067"/>
                </a:lnTo>
                <a:lnTo>
                  <a:pt x="2179" y="1070"/>
                </a:lnTo>
                <a:lnTo>
                  <a:pt x="2183" y="1069"/>
                </a:lnTo>
                <a:lnTo>
                  <a:pt x="2187" y="1078"/>
                </a:lnTo>
                <a:lnTo>
                  <a:pt x="2190" y="1081"/>
                </a:lnTo>
                <a:lnTo>
                  <a:pt x="2194" y="1086"/>
                </a:lnTo>
                <a:lnTo>
                  <a:pt x="2198" y="1091"/>
                </a:lnTo>
                <a:lnTo>
                  <a:pt x="2201" y="1097"/>
                </a:lnTo>
                <a:lnTo>
                  <a:pt x="2205" y="1105"/>
                </a:lnTo>
                <a:lnTo>
                  <a:pt x="2209" y="1116"/>
                </a:lnTo>
                <a:lnTo>
                  <a:pt x="2213" y="1116"/>
                </a:lnTo>
                <a:lnTo>
                  <a:pt x="2216" y="1126"/>
                </a:lnTo>
                <a:lnTo>
                  <a:pt x="2220" y="1134"/>
                </a:lnTo>
                <a:lnTo>
                  <a:pt x="2224" y="1144"/>
                </a:lnTo>
                <a:lnTo>
                  <a:pt x="2228" y="1150"/>
                </a:lnTo>
                <a:lnTo>
                  <a:pt x="2231" y="1161"/>
                </a:lnTo>
                <a:lnTo>
                  <a:pt x="2235" y="1166"/>
                </a:lnTo>
                <a:lnTo>
                  <a:pt x="2239" y="1173"/>
                </a:lnTo>
                <a:lnTo>
                  <a:pt x="2242" y="1184"/>
                </a:lnTo>
                <a:lnTo>
                  <a:pt x="2246" y="1192"/>
                </a:lnTo>
                <a:lnTo>
                  <a:pt x="2250" y="1203"/>
                </a:lnTo>
                <a:lnTo>
                  <a:pt x="2254" y="1211"/>
                </a:lnTo>
                <a:lnTo>
                  <a:pt x="2257" y="1217"/>
                </a:lnTo>
                <a:lnTo>
                  <a:pt x="2261" y="1225"/>
                </a:lnTo>
                <a:lnTo>
                  <a:pt x="2265" y="1232"/>
                </a:lnTo>
                <a:lnTo>
                  <a:pt x="2268" y="1239"/>
                </a:lnTo>
                <a:lnTo>
                  <a:pt x="2272" y="1250"/>
                </a:lnTo>
                <a:lnTo>
                  <a:pt x="2276" y="1253"/>
                </a:lnTo>
                <a:lnTo>
                  <a:pt x="2280" y="1265"/>
                </a:lnTo>
                <a:lnTo>
                  <a:pt x="2283" y="1265"/>
                </a:lnTo>
                <a:lnTo>
                  <a:pt x="2287" y="1262"/>
                </a:lnTo>
                <a:lnTo>
                  <a:pt x="2291" y="1260"/>
                </a:lnTo>
                <a:lnTo>
                  <a:pt x="2294" y="1259"/>
                </a:lnTo>
                <a:lnTo>
                  <a:pt x="2298" y="1246"/>
                </a:lnTo>
                <a:lnTo>
                  <a:pt x="2302" y="1234"/>
                </a:lnTo>
                <a:lnTo>
                  <a:pt x="2306" y="1215"/>
                </a:lnTo>
                <a:lnTo>
                  <a:pt x="2309" y="1187"/>
                </a:lnTo>
                <a:lnTo>
                  <a:pt x="2313" y="1147"/>
                </a:lnTo>
                <a:lnTo>
                  <a:pt x="2317" y="1095"/>
                </a:lnTo>
                <a:lnTo>
                  <a:pt x="2321" y="1035"/>
                </a:lnTo>
                <a:lnTo>
                  <a:pt x="2324" y="964"/>
                </a:lnTo>
                <a:lnTo>
                  <a:pt x="2328" y="885"/>
                </a:lnTo>
                <a:lnTo>
                  <a:pt x="2332" y="801"/>
                </a:lnTo>
                <a:lnTo>
                  <a:pt x="2336" y="710"/>
                </a:lnTo>
                <a:lnTo>
                  <a:pt x="2339" y="620"/>
                </a:lnTo>
                <a:lnTo>
                  <a:pt x="2343" y="531"/>
                </a:lnTo>
                <a:lnTo>
                  <a:pt x="2347" y="445"/>
                </a:lnTo>
                <a:lnTo>
                  <a:pt x="2351" y="365"/>
                </a:lnTo>
                <a:lnTo>
                  <a:pt x="2354" y="290"/>
                </a:lnTo>
                <a:lnTo>
                  <a:pt x="2358" y="220"/>
                </a:lnTo>
                <a:lnTo>
                  <a:pt x="2362" y="159"/>
                </a:lnTo>
                <a:lnTo>
                  <a:pt x="2365" y="103"/>
                </a:lnTo>
                <a:lnTo>
                  <a:pt x="2369" y="59"/>
                </a:lnTo>
                <a:lnTo>
                  <a:pt x="2373" y="29"/>
                </a:lnTo>
                <a:lnTo>
                  <a:pt x="2377" y="9"/>
                </a:lnTo>
                <a:lnTo>
                  <a:pt x="2380" y="0"/>
                </a:lnTo>
                <a:lnTo>
                  <a:pt x="2384" y="3"/>
                </a:lnTo>
                <a:lnTo>
                  <a:pt x="2388" y="23"/>
                </a:lnTo>
                <a:lnTo>
                  <a:pt x="2391" y="48"/>
                </a:lnTo>
                <a:lnTo>
                  <a:pt x="2395" y="92"/>
                </a:lnTo>
                <a:lnTo>
                  <a:pt x="2399" y="138"/>
                </a:lnTo>
                <a:lnTo>
                  <a:pt x="2403" y="190"/>
                </a:lnTo>
                <a:lnTo>
                  <a:pt x="2406" y="248"/>
                </a:lnTo>
                <a:lnTo>
                  <a:pt x="2410" y="314"/>
                </a:lnTo>
                <a:lnTo>
                  <a:pt x="2414" y="375"/>
                </a:lnTo>
                <a:lnTo>
                  <a:pt x="2417" y="436"/>
                </a:lnTo>
                <a:lnTo>
                  <a:pt x="2421" y="497"/>
                </a:lnTo>
                <a:lnTo>
                  <a:pt x="2425" y="555"/>
                </a:lnTo>
                <a:lnTo>
                  <a:pt x="2429" y="608"/>
                </a:lnTo>
                <a:lnTo>
                  <a:pt x="2432" y="661"/>
                </a:lnTo>
                <a:lnTo>
                  <a:pt x="2436" y="717"/>
                </a:lnTo>
                <a:lnTo>
                  <a:pt x="2440" y="757"/>
                </a:lnTo>
                <a:lnTo>
                  <a:pt x="2444" y="798"/>
                </a:lnTo>
                <a:lnTo>
                  <a:pt x="2447" y="838"/>
                </a:lnTo>
                <a:lnTo>
                  <a:pt x="2451" y="873"/>
                </a:lnTo>
                <a:lnTo>
                  <a:pt x="2455" y="899"/>
                </a:lnTo>
                <a:lnTo>
                  <a:pt x="2458" y="924"/>
                </a:lnTo>
                <a:lnTo>
                  <a:pt x="2462" y="950"/>
                </a:lnTo>
                <a:lnTo>
                  <a:pt x="2466" y="974"/>
                </a:lnTo>
                <a:lnTo>
                  <a:pt x="2470" y="988"/>
                </a:lnTo>
                <a:lnTo>
                  <a:pt x="2473" y="999"/>
                </a:lnTo>
                <a:lnTo>
                  <a:pt x="2477" y="1010"/>
                </a:lnTo>
                <a:lnTo>
                  <a:pt x="2481" y="1021"/>
                </a:lnTo>
                <a:lnTo>
                  <a:pt x="2484" y="1035"/>
                </a:lnTo>
              </a:path>
            </a:pathLst>
          </a:custGeom>
          <a:noFill/>
          <a:ln w="57150" cap="flat">
            <a:solidFill>
              <a:srgbClr val="00FF00">
                <a:alpha val="30196"/>
              </a:srgb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06" name="Straight Arrow Connector 105">
            <a:extLst>
              <a:ext uri="{FF2B5EF4-FFF2-40B4-BE49-F238E27FC236}">
                <a16:creationId xmlns:a16="http://schemas.microsoft.com/office/drawing/2014/main" id="{3FD6A6FF-92B7-4EA4-8D2A-48C168E56937}"/>
              </a:ext>
            </a:extLst>
          </p:cNvPr>
          <p:cNvCxnSpPr/>
          <p:nvPr/>
        </p:nvCxnSpPr>
        <p:spPr>
          <a:xfrm>
            <a:off x="9260934" y="5525029"/>
            <a:ext cx="0" cy="35136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7AE2F6A-1302-44D8-A073-BD4ACC8E6E1A}"/>
              </a:ext>
            </a:extLst>
          </p:cNvPr>
          <p:cNvSpPr txBox="1"/>
          <p:nvPr/>
        </p:nvSpPr>
        <p:spPr>
          <a:xfrm>
            <a:off x="7510451" y="3538955"/>
            <a:ext cx="4234685" cy="276999"/>
          </a:xfrm>
          <a:prstGeom prst="rect">
            <a:avLst/>
          </a:prstGeom>
          <a:noFill/>
        </p:spPr>
        <p:txBody>
          <a:bodyPr wrap="none" rtlCol="0">
            <a:spAutoFit/>
          </a:bodyPr>
          <a:lstStyle/>
          <a:p>
            <a:r>
              <a:rPr lang="en-US" sz="1200" dirty="0"/>
              <a:t>Black is original data; green is data after anomaly was introduced</a:t>
            </a:r>
          </a:p>
        </p:txBody>
      </p:sp>
      <p:sp>
        <p:nvSpPr>
          <p:cNvPr id="2" name="TextBox 1">
            <a:extLst>
              <a:ext uri="{FF2B5EF4-FFF2-40B4-BE49-F238E27FC236}">
                <a16:creationId xmlns:a16="http://schemas.microsoft.com/office/drawing/2014/main" id="{969AF8EB-33C8-4DD0-B4E2-A0E0CE654135}"/>
              </a:ext>
            </a:extLst>
          </p:cNvPr>
          <p:cNvSpPr txBox="1"/>
          <p:nvPr/>
        </p:nvSpPr>
        <p:spPr>
          <a:xfrm rot="632820">
            <a:off x="7499413" y="1258566"/>
            <a:ext cx="4039361" cy="1384995"/>
          </a:xfrm>
          <a:prstGeom prst="rect">
            <a:avLst/>
          </a:prstGeom>
          <a:solidFill>
            <a:schemeClr val="bg1">
              <a:lumMod val="95000"/>
            </a:schemeClr>
          </a:solidFill>
        </p:spPr>
        <p:txBody>
          <a:bodyPr wrap="square" rtlCol="0">
            <a:spAutoFit/>
          </a:bodyPr>
          <a:lstStyle/>
          <a:p>
            <a:r>
              <a:rPr lang="en-US" sz="3600" dirty="0">
                <a:highlight>
                  <a:srgbClr val="FFFF00"/>
                </a:highlight>
              </a:rPr>
              <a:t>Sample format</a:t>
            </a:r>
          </a:p>
          <a:p>
            <a:r>
              <a:rPr lang="en-US" sz="1600" dirty="0"/>
              <a:t>Note the structure of the file names</a:t>
            </a:r>
          </a:p>
          <a:p>
            <a:r>
              <a:rPr lang="en-US" sz="1600" dirty="0"/>
              <a:t>Files are ‘-ascii’ format. </a:t>
            </a:r>
          </a:p>
          <a:p>
            <a:r>
              <a:rPr lang="en-US" sz="1600" dirty="0"/>
              <a:t>Note the layout of the plots</a:t>
            </a:r>
          </a:p>
        </p:txBody>
      </p:sp>
      <p:sp>
        <p:nvSpPr>
          <p:cNvPr id="3" name="TextBox 2">
            <a:extLst>
              <a:ext uri="{FF2B5EF4-FFF2-40B4-BE49-F238E27FC236}">
                <a16:creationId xmlns:a16="http://schemas.microsoft.com/office/drawing/2014/main" id="{DA3B1252-3873-4612-9308-49FA93467CD2}"/>
              </a:ext>
            </a:extLst>
          </p:cNvPr>
          <p:cNvSpPr txBox="1"/>
          <p:nvPr/>
        </p:nvSpPr>
        <p:spPr>
          <a:xfrm>
            <a:off x="411163" y="2650978"/>
            <a:ext cx="5867925" cy="2308324"/>
          </a:xfrm>
          <a:prstGeom prst="rect">
            <a:avLst/>
          </a:prstGeom>
          <a:noFill/>
        </p:spPr>
        <p:txBody>
          <a:bodyPr wrap="square" rtlCol="0">
            <a:spAutoFit/>
          </a:bodyPr>
          <a:lstStyle/>
          <a:p>
            <a:r>
              <a:rPr lang="en-US" dirty="0"/>
              <a:t>The data comes from a healthy male on a tilt table.</a:t>
            </a:r>
          </a:p>
          <a:p>
            <a:r>
              <a:rPr lang="en-US" dirty="0"/>
              <a:t>At first, he is supine, at around 80000, the table is tilted forward. The trace is his APB.</a:t>
            </a:r>
          </a:p>
          <a:p>
            <a:endParaRPr lang="en-US" dirty="0"/>
          </a:p>
          <a:p>
            <a:r>
              <a:rPr lang="en-US" dirty="0"/>
              <a:t>The anomaly is synthetic. There is a secondary peak after the dicrotic notch. It is normally about half the size of the peak systolic pressure. For one randomly chosen beat, we made it much greater, almost as big as the main peak.</a:t>
            </a:r>
          </a:p>
        </p:txBody>
      </p:sp>
    </p:spTree>
    <p:extLst>
      <p:ext uri="{BB962C8B-B14F-4D97-AF65-F5344CB8AC3E}">
        <p14:creationId xmlns:p14="http://schemas.microsoft.com/office/powerpoint/2010/main" val="365520951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1EF88A04-4D4E-4FDD-8E3D-2829AE20ACB8}"/>
              </a:ext>
            </a:extLst>
          </p:cNvPr>
          <p:cNvGraphicFramePr>
            <a:graphicFrameLocks noGrp="1"/>
          </p:cNvGraphicFramePr>
          <p:nvPr/>
        </p:nvGraphicFramePr>
        <p:xfrm>
          <a:off x="9545981" y="85277"/>
          <a:ext cx="2579758" cy="853440"/>
        </p:xfrm>
        <a:graphic>
          <a:graphicData uri="http://schemas.openxmlformats.org/drawingml/2006/table">
            <a:tbl>
              <a:tblPr/>
              <a:tblGrid>
                <a:gridCol w="1289879">
                  <a:extLst>
                    <a:ext uri="{9D8B030D-6E8A-4147-A177-3AD203B41FA5}">
                      <a16:colId xmlns:a16="http://schemas.microsoft.com/office/drawing/2014/main" val="3077997426"/>
                    </a:ext>
                  </a:extLst>
                </a:gridCol>
                <a:gridCol w="1289879">
                  <a:extLst>
                    <a:ext uri="{9D8B030D-6E8A-4147-A177-3AD203B41FA5}">
                      <a16:colId xmlns:a16="http://schemas.microsoft.com/office/drawing/2014/main" val="678752993"/>
                    </a:ext>
                  </a:extLst>
                </a:gridCol>
              </a:tblGrid>
              <a:tr h="0">
                <a:tc>
                  <a:txBody>
                    <a:bodyPr/>
                    <a:lstStyle/>
                    <a:p>
                      <a:pPr algn="l" fontAlgn="base"/>
                      <a:r>
                        <a:rPr lang="en-US" sz="1000" b="1" dirty="0">
                          <a:effectLst/>
                        </a:rPr>
                        <a:t>Selected input:</a:t>
                      </a:r>
                      <a:r>
                        <a:rPr lang="en-US" sz="1000" dirty="0">
                          <a:effectLst/>
                        </a:rPr>
                        <a:t> record </a:t>
                      </a:r>
                      <a:r>
                        <a:rPr lang="en-US" sz="1000" dirty="0" err="1">
                          <a:effectLst/>
                        </a:rPr>
                        <a:t>gaitndd</a:t>
                      </a:r>
                      <a:r>
                        <a:rPr lang="en-US" sz="1000" dirty="0">
                          <a:effectLst/>
                        </a:rPr>
                        <a:t>/hunt17 , from 0:00.000 to 5:00.000</a:t>
                      </a:r>
                    </a:p>
                  </a:txBody>
                  <a:tcPr anchor="ctr">
                    <a:lnL>
                      <a:noFill/>
                    </a:lnL>
                    <a:lnR>
                      <a:noFill/>
                    </a:lnR>
                    <a:lnT>
                      <a:noFill/>
                    </a:lnT>
                    <a:lnB>
                      <a:noFill/>
                    </a:lnB>
                    <a:solidFill>
                      <a:srgbClr val="224488"/>
                    </a:solidFill>
                  </a:tcPr>
                </a:tc>
                <a:tc>
                  <a:txBody>
                    <a:bodyPr/>
                    <a:lstStyle/>
                    <a:p>
                      <a:pPr algn="r" fontAlgn="base"/>
                      <a:r>
                        <a:rPr lang="en-US" sz="1000" dirty="0">
                          <a:solidFill>
                            <a:srgbClr val="FFFFFF"/>
                          </a:solidFill>
                          <a:effectLst/>
                          <a:hlinkClick r:id="rId2"/>
                        </a:rPr>
                        <a:t>Gait in Neurodegenerative Disease Database (</a:t>
                      </a:r>
                      <a:r>
                        <a:rPr lang="en-US" sz="1000" dirty="0" err="1">
                          <a:solidFill>
                            <a:srgbClr val="FFFFFF"/>
                          </a:solidFill>
                          <a:effectLst/>
                          <a:hlinkClick r:id="rId2"/>
                        </a:rPr>
                        <a:t>gaitndd</a:t>
                      </a:r>
                      <a:r>
                        <a:rPr lang="en-US" sz="1000" dirty="0">
                          <a:solidFill>
                            <a:srgbClr val="FFFFFF"/>
                          </a:solidFill>
                          <a:effectLst/>
                          <a:hlinkClick r:id="rId2"/>
                        </a:rPr>
                        <a:t>)</a:t>
                      </a:r>
                      <a:endParaRPr lang="en-US" sz="1000" dirty="0">
                        <a:effectLst/>
                      </a:endParaRPr>
                    </a:p>
                  </a:txBody>
                  <a:tcPr anchor="ctr">
                    <a:lnL>
                      <a:noFill/>
                    </a:lnL>
                    <a:lnR>
                      <a:noFill/>
                    </a:lnR>
                    <a:lnT>
                      <a:noFill/>
                    </a:lnT>
                    <a:lnB>
                      <a:noFill/>
                    </a:lnB>
                    <a:solidFill>
                      <a:srgbClr val="224488"/>
                    </a:solidFill>
                  </a:tcPr>
                </a:tc>
                <a:extLst>
                  <a:ext uri="{0D108BD9-81ED-4DB2-BD59-A6C34878D82A}">
                    <a16:rowId xmlns:a16="http://schemas.microsoft.com/office/drawing/2014/main" val="95789255"/>
                  </a:ext>
                </a:extLst>
              </a:tr>
            </a:tbl>
          </a:graphicData>
        </a:graphic>
      </p:graphicFrame>
      <p:sp>
        <p:nvSpPr>
          <p:cNvPr id="6" name="TextBox 5">
            <a:extLst>
              <a:ext uri="{FF2B5EF4-FFF2-40B4-BE49-F238E27FC236}">
                <a16:creationId xmlns:a16="http://schemas.microsoft.com/office/drawing/2014/main" id="{4D6742B6-604B-4E6E-9BD4-26BFC3B634F2}"/>
              </a:ext>
            </a:extLst>
          </p:cNvPr>
          <p:cNvSpPr txBox="1"/>
          <p:nvPr/>
        </p:nvSpPr>
        <p:spPr>
          <a:xfrm>
            <a:off x="309049" y="938717"/>
            <a:ext cx="10464783" cy="1754326"/>
          </a:xfrm>
          <a:prstGeom prst="rect">
            <a:avLst/>
          </a:prstGeom>
          <a:noFill/>
        </p:spPr>
        <p:txBody>
          <a:bodyPr wrap="square" rtlCol="0">
            <a:spAutoFit/>
          </a:bodyPr>
          <a:lstStyle/>
          <a:p>
            <a:r>
              <a:rPr lang="en-US" dirty="0"/>
              <a:t>This dataset comes from someone walking on a force plate in a biomechanics lab.</a:t>
            </a:r>
          </a:p>
          <a:p>
            <a:r>
              <a:rPr lang="en-US" dirty="0"/>
              <a:t>The individual had a mostly symmetric gait, however, after some time, the left foot sensor developed a fault.</a:t>
            </a:r>
          </a:p>
          <a:p>
            <a:endParaRPr lang="en-US" dirty="0"/>
          </a:p>
          <a:p>
            <a:r>
              <a:rPr lang="en-US" dirty="0"/>
              <a:t>This allows us to create an almost 100% natural dataset. We simply took faulty data from  the left foot, and used it to replace some right foot data. We shifted it by a half cycle, slightly smoothing it to remove cut and paste artifacts, and reduced it amplitude so it was not necessarily the tallest peak. </a:t>
            </a:r>
          </a:p>
        </p:txBody>
      </p:sp>
      <p:pic>
        <p:nvPicPr>
          <p:cNvPr id="1026" name="Picture 2">
            <a:extLst>
              <a:ext uri="{FF2B5EF4-FFF2-40B4-BE49-F238E27FC236}">
                <a16:creationId xmlns:a16="http://schemas.microsoft.com/office/drawing/2014/main" id="{A88FD7E1-0860-4151-91EC-B8894FC3D01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31453" b="66341"/>
          <a:stretch/>
        </p:blipFill>
        <p:spPr bwMode="auto">
          <a:xfrm>
            <a:off x="7767051" y="2717800"/>
            <a:ext cx="4209679" cy="1430867"/>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313D6981-F79A-4B14-8CB0-AEE6A5B5A400}"/>
              </a:ext>
            </a:extLst>
          </p:cNvPr>
          <p:cNvSpPr txBox="1"/>
          <p:nvPr/>
        </p:nvSpPr>
        <p:spPr>
          <a:xfrm>
            <a:off x="6644827" y="3029219"/>
            <a:ext cx="1464571" cy="646331"/>
          </a:xfrm>
          <a:prstGeom prst="rect">
            <a:avLst/>
          </a:prstGeom>
          <a:noFill/>
        </p:spPr>
        <p:txBody>
          <a:bodyPr wrap="square">
            <a:spAutoFit/>
          </a:bodyPr>
          <a:lstStyle/>
          <a:p>
            <a:r>
              <a:rPr lang="en-US" dirty="0">
                <a:solidFill>
                  <a:srgbClr val="7030A0"/>
                </a:solidFill>
              </a:rPr>
              <a:t>Fault in left sensor</a:t>
            </a:r>
          </a:p>
        </p:txBody>
      </p:sp>
      <p:sp>
        <p:nvSpPr>
          <p:cNvPr id="12" name="TextBox 11">
            <a:extLst>
              <a:ext uri="{FF2B5EF4-FFF2-40B4-BE49-F238E27FC236}">
                <a16:creationId xmlns:a16="http://schemas.microsoft.com/office/drawing/2014/main" id="{097D67A0-D314-4583-B4E6-8660A9A27A22}"/>
              </a:ext>
            </a:extLst>
          </p:cNvPr>
          <p:cNvSpPr txBox="1"/>
          <p:nvPr/>
        </p:nvSpPr>
        <p:spPr>
          <a:xfrm>
            <a:off x="7223382" y="4487598"/>
            <a:ext cx="1672968" cy="830997"/>
          </a:xfrm>
          <a:prstGeom prst="rect">
            <a:avLst/>
          </a:prstGeom>
          <a:noFill/>
        </p:spPr>
        <p:txBody>
          <a:bodyPr wrap="square" rtlCol="0">
            <a:spAutoFit/>
          </a:bodyPr>
          <a:lstStyle/>
          <a:p>
            <a:r>
              <a:rPr lang="en-US" sz="1200" dirty="0"/>
              <a:t>Black is original data, green is data after anomaly was introduced</a:t>
            </a:r>
          </a:p>
        </p:txBody>
      </p:sp>
      <p:sp>
        <p:nvSpPr>
          <p:cNvPr id="16" name="AutoShape 6">
            <a:extLst>
              <a:ext uri="{FF2B5EF4-FFF2-40B4-BE49-F238E27FC236}">
                <a16:creationId xmlns:a16="http://schemas.microsoft.com/office/drawing/2014/main" id="{C8EB317C-9B5A-4CD7-AAEC-8996A3369569}"/>
              </a:ext>
            </a:extLst>
          </p:cNvPr>
          <p:cNvSpPr>
            <a:spLocks noChangeAspect="1" noChangeArrowheads="1" noTextEdit="1"/>
          </p:cNvSpPr>
          <p:nvPr/>
        </p:nvSpPr>
        <p:spPr bwMode="auto">
          <a:xfrm>
            <a:off x="-931863" y="5675313"/>
            <a:ext cx="12192001"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Rectangle 8">
            <a:extLst>
              <a:ext uri="{FF2B5EF4-FFF2-40B4-BE49-F238E27FC236}">
                <a16:creationId xmlns:a16="http://schemas.microsoft.com/office/drawing/2014/main" id="{EC2601F2-0D7F-4742-A254-1FF82EBDFB1C}"/>
              </a:ext>
            </a:extLst>
          </p:cNvPr>
          <p:cNvSpPr>
            <a:spLocks noChangeArrowheads="1"/>
          </p:cNvSpPr>
          <p:nvPr/>
        </p:nvSpPr>
        <p:spPr bwMode="auto">
          <a:xfrm>
            <a:off x="655637" y="5764213"/>
            <a:ext cx="9448801" cy="8112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Line 9">
            <a:extLst>
              <a:ext uri="{FF2B5EF4-FFF2-40B4-BE49-F238E27FC236}">
                <a16:creationId xmlns:a16="http://schemas.microsoft.com/office/drawing/2014/main" id="{117CE0E1-7B0A-43AF-87FC-A4D419CD6409}"/>
              </a:ext>
            </a:extLst>
          </p:cNvPr>
          <p:cNvSpPr>
            <a:spLocks noChangeShapeType="1"/>
          </p:cNvSpPr>
          <p:nvPr/>
        </p:nvSpPr>
        <p:spPr bwMode="auto">
          <a:xfrm>
            <a:off x="655637" y="6575426"/>
            <a:ext cx="9448801"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0">
            <a:extLst>
              <a:ext uri="{FF2B5EF4-FFF2-40B4-BE49-F238E27FC236}">
                <a16:creationId xmlns:a16="http://schemas.microsoft.com/office/drawing/2014/main" id="{00328DC4-41D3-4DF7-BA39-D83FBA989B8E}"/>
              </a:ext>
            </a:extLst>
          </p:cNvPr>
          <p:cNvSpPr>
            <a:spLocks noChangeShapeType="1"/>
          </p:cNvSpPr>
          <p:nvPr/>
        </p:nvSpPr>
        <p:spPr bwMode="auto">
          <a:xfrm flipV="1">
            <a:off x="655637" y="6480176"/>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1">
            <a:extLst>
              <a:ext uri="{FF2B5EF4-FFF2-40B4-BE49-F238E27FC236}">
                <a16:creationId xmlns:a16="http://schemas.microsoft.com/office/drawing/2014/main" id="{BF526BAE-B9BE-4F91-9FEB-031F4C5716DD}"/>
              </a:ext>
            </a:extLst>
          </p:cNvPr>
          <p:cNvSpPr>
            <a:spLocks noChangeShapeType="1"/>
          </p:cNvSpPr>
          <p:nvPr/>
        </p:nvSpPr>
        <p:spPr bwMode="auto">
          <a:xfrm flipV="1">
            <a:off x="2006600" y="6480176"/>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2">
            <a:extLst>
              <a:ext uri="{FF2B5EF4-FFF2-40B4-BE49-F238E27FC236}">
                <a16:creationId xmlns:a16="http://schemas.microsoft.com/office/drawing/2014/main" id="{BD7C558E-8D84-4649-9F26-F16F01A3EC9B}"/>
              </a:ext>
            </a:extLst>
          </p:cNvPr>
          <p:cNvSpPr>
            <a:spLocks noChangeShapeType="1"/>
          </p:cNvSpPr>
          <p:nvPr/>
        </p:nvSpPr>
        <p:spPr bwMode="auto">
          <a:xfrm flipV="1">
            <a:off x="3355975" y="6480176"/>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3">
            <a:extLst>
              <a:ext uri="{FF2B5EF4-FFF2-40B4-BE49-F238E27FC236}">
                <a16:creationId xmlns:a16="http://schemas.microsoft.com/office/drawing/2014/main" id="{1A6950E5-E496-4C4F-9371-EC5A1A81B1EF}"/>
              </a:ext>
            </a:extLst>
          </p:cNvPr>
          <p:cNvSpPr>
            <a:spLocks noChangeShapeType="1"/>
          </p:cNvSpPr>
          <p:nvPr/>
        </p:nvSpPr>
        <p:spPr bwMode="auto">
          <a:xfrm flipV="1">
            <a:off x="4705350" y="6480176"/>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4">
            <a:extLst>
              <a:ext uri="{FF2B5EF4-FFF2-40B4-BE49-F238E27FC236}">
                <a16:creationId xmlns:a16="http://schemas.microsoft.com/office/drawing/2014/main" id="{A1857F14-9AB5-459C-8F7D-2CEAAB8A3FBB}"/>
              </a:ext>
            </a:extLst>
          </p:cNvPr>
          <p:cNvSpPr>
            <a:spLocks noChangeShapeType="1"/>
          </p:cNvSpPr>
          <p:nvPr/>
        </p:nvSpPr>
        <p:spPr bwMode="auto">
          <a:xfrm flipV="1">
            <a:off x="6054725" y="6480176"/>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5">
            <a:extLst>
              <a:ext uri="{FF2B5EF4-FFF2-40B4-BE49-F238E27FC236}">
                <a16:creationId xmlns:a16="http://schemas.microsoft.com/office/drawing/2014/main" id="{48331DB5-EDB6-477A-8269-ED1A31F32560}"/>
              </a:ext>
            </a:extLst>
          </p:cNvPr>
          <p:cNvSpPr>
            <a:spLocks noChangeShapeType="1"/>
          </p:cNvSpPr>
          <p:nvPr/>
        </p:nvSpPr>
        <p:spPr bwMode="auto">
          <a:xfrm flipV="1">
            <a:off x="7404100" y="6480176"/>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6">
            <a:extLst>
              <a:ext uri="{FF2B5EF4-FFF2-40B4-BE49-F238E27FC236}">
                <a16:creationId xmlns:a16="http://schemas.microsoft.com/office/drawing/2014/main" id="{DB20F5D4-AD8B-4F07-9492-23CFAD3289C0}"/>
              </a:ext>
            </a:extLst>
          </p:cNvPr>
          <p:cNvSpPr>
            <a:spLocks noChangeShapeType="1"/>
          </p:cNvSpPr>
          <p:nvPr/>
        </p:nvSpPr>
        <p:spPr bwMode="auto">
          <a:xfrm flipV="1">
            <a:off x="8755063" y="6480176"/>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7">
            <a:extLst>
              <a:ext uri="{FF2B5EF4-FFF2-40B4-BE49-F238E27FC236}">
                <a16:creationId xmlns:a16="http://schemas.microsoft.com/office/drawing/2014/main" id="{73A849A5-3EF2-4D65-926B-758EAFCC3275}"/>
              </a:ext>
            </a:extLst>
          </p:cNvPr>
          <p:cNvSpPr>
            <a:spLocks noChangeShapeType="1"/>
          </p:cNvSpPr>
          <p:nvPr/>
        </p:nvSpPr>
        <p:spPr bwMode="auto">
          <a:xfrm flipV="1">
            <a:off x="10104438" y="6480176"/>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Rectangle 18">
            <a:extLst>
              <a:ext uri="{FF2B5EF4-FFF2-40B4-BE49-F238E27FC236}">
                <a16:creationId xmlns:a16="http://schemas.microsoft.com/office/drawing/2014/main" id="{B175954C-2366-46A3-A111-AE5628563DC4}"/>
              </a:ext>
            </a:extLst>
          </p:cNvPr>
          <p:cNvSpPr>
            <a:spLocks noChangeArrowheads="1"/>
          </p:cNvSpPr>
          <p:nvPr/>
        </p:nvSpPr>
        <p:spPr bwMode="auto">
          <a:xfrm>
            <a:off x="630237" y="6605588"/>
            <a:ext cx="88900"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Rectangle 19">
            <a:extLst>
              <a:ext uri="{FF2B5EF4-FFF2-40B4-BE49-F238E27FC236}">
                <a16:creationId xmlns:a16="http://schemas.microsoft.com/office/drawing/2014/main" id="{07E8A459-3FBA-4EA7-8B92-D1218A24C6B6}"/>
              </a:ext>
            </a:extLst>
          </p:cNvPr>
          <p:cNvSpPr>
            <a:spLocks noChangeArrowheads="1"/>
          </p:cNvSpPr>
          <p:nvPr/>
        </p:nvSpPr>
        <p:spPr bwMode="auto">
          <a:xfrm>
            <a:off x="1978025" y="6605588"/>
            <a:ext cx="88900"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20">
            <a:extLst>
              <a:ext uri="{FF2B5EF4-FFF2-40B4-BE49-F238E27FC236}">
                <a16:creationId xmlns:a16="http://schemas.microsoft.com/office/drawing/2014/main" id="{236E8371-CA95-434C-B72F-F76CD16BE85A}"/>
              </a:ext>
            </a:extLst>
          </p:cNvPr>
          <p:cNvSpPr>
            <a:spLocks noChangeArrowheads="1"/>
          </p:cNvSpPr>
          <p:nvPr/>
        </p:nvSpPr>
        <p:spPr bwMode="auto">
          <a:xfrm>
            <a:off x="3332162" y="6605588"/>
            <a:ext cx="88900"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21">
            <a:extLst>
              <a:ext uri="{FF2B5EF4-FFF2-40B4-BE49-F238E27FC236}">
                <a16:creationId xmlns:a16="http://schemas.microsoft.com/office/drawing/2014/main" id="{0777B550-6FDF-40D2-8217-F162DD35F81D}"/>
              </a:ext>
            </a:extLst>
          </p:cNvPr>
          <p:cNvSpPr>
            <a:spLocks noChangeArrowheads="1"/>
          </p:cNvSpPr>
          <p:nvPr/>
        </p:nvSpPr>
        <p:spPr bwMode="auto">
          <a:xfrm>
            <a:off x="4679950" y="6605588"/>
            <a:ext cx="88900"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22">
            <a:extLst>
              <a:ext uri="{FF2B5EF4-FFF2-40B4-BE49-F238E27FC236}">
                <a16:creationId xmlns:a16="http://schemas.microsoft.com/office/drawing/2014/main" id="{F8CB3D36-208A-4015-A735-171E96DEFF36}"/>
              </a:ext>
            </a:extLst>
          </p:cNvPr>
          <p:cNvSpPr>
            <a:spLocks noChangeArrowheads="1"/>
          </p:cNvSpPr>
          <p:nvPr/>
        </p:nvSpPr>
        <p:spPr bwMode="auto">
          <a:xfrm>
            <a:off x="6027738" y="6605588"/>
            <a:ext cx="88900"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24" name="Rectangle 23">
            <a:extLst>
              <a:ext uri="{FF2B5EF4-FFF2-40B4-BE49-F238E27FC236}">
                <a16:creationId xmlns:a16="http://schemas.microsoft.com/office/drawing/2014/main" id="{92A64AF5-236E-463F-A16F-83D252FEC088}"/>
              </a:ext>
            </a:extLst>
          </p:cNvPr>
          <p:cNvSpPr>
            <a:spLocks noChangeArrowheads="1"/>
          </p:cNvSpPr>
          <p:nvPr/>
        </p:nvSpPr>
        <p:spPr bwMode="auto">
          <a:xfrm>
            <a:off x="7377113" y="6605588"/>
            <a:ext cx="88900"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25" name="Rectangle 24">
            <a:extLst>
              <a:ext uri="{FF2B5EF4-FFF2-40B4-BE49-F238E27FC236}">
                <a16:creationId xmlns:a16="http://schemas.microsoft.com/office/drawing/2014/main" id="{E57444BB-DA5A-4EBB-A149-6F9432B79D45}"/>
              </a:ext>
            </a:extLst>
          </p:cNvPr>
          <p:cNvSpPr>
            <a:spLocks noChangeArrowheads="1"/>
          </p:cNvSpPr>
          <p:nvPr/>
        </p:nvSpPr>
        <p:spPr bwMode="auto">
          <a:xfrm>
            <a:off x="8729663" y="6605588"/>
            <a:ext cx="88900"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27" name="Rectangle 25">
            <a:extLst>
              <a:ext uri="{FF2B5EF4-FFF2-40B4-BE49-F238E27FC236}">
                <a16:creationId xmlns:a16="http://schemas.microsoft.com/office/drawing/2014/main" id="{A2360E89-9014-4C1A-8AB7-360AF0F091C8}"/>
              </a:ext>
            </a:extLst>
          </p:cNvPr>
          <p:cNvSpPr>
            <a:spLocks noChangeArrowheads="1"/>
          </p:cNvSpPr>
          <p:nvPr/>
        </p:nvSpPr>
        <p:spPr bwMode="auto">
          <a:xfrm>
            <a:off x="10079038" y="6605588"/>
            <a:ext cx="88900"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29" name="Freeform 26">
            <a:extLst>
              <a:ext uri="{FF2B5EF4-FFF2-40B4-BE49-F238E27FC236}">
                <a16:creationId xmlns:a16="http://schemas.microsoft.com/office/drawing/2014/main" id="{AADBB95C-4E52-4B01-84CE-44A42B5436D0}"/>
              </a:ext>
            </a:extLst>
          </p:cNvPr>
          <p:cNvSpPr>
            <a:spLocks/>
          </p:cNvSpPr>
          <p:nvPr/>
        </p:nvSpPr>
        <p:spPr bwMode="auto">
          <a:xfrm>
            <a:off x="9904413" y="6788151"/>
            <a:ext cx="42863" cy="42863"/>
          </a:xfrm>
          <a:custGeom>
            <a:avLst/>
            <a:gdLst>
              <a:gd name="T0" fmla="*/ 0 w 66"/>
              <a:gd name="T1" fmla="*/ 63 h 65"/>
              <a:gd name="T2" fmla="*/ 1 w 66"/>
              <a:gd name="T3" fmla="*/ 61 h 65"/>
              <a:gd name="T4" fmla="*/ 29 w 66"/>
              <a:gd name="T5" fmla="*/ 32 h 65"/>
              <a:gd name="T6" fmla="*/ 1 w 66"/>
              <a:gd name="T7" fmla="*/ 4 h 65"/>
              <a:gd name="T8" fmla="*/ 0 w 66"/>
              <a:gd name="T9" fmla="*/ 2 h 65"/>
              <a:gd name="T10" fmla="*/ 1 w 66"/>
              <a:gd name="T11" fmla="*/ 1 h 65"/>
              <a:gd name="T12" fmla="*/ 3 w 66"/>
              <a:gd name="T13" fmla="*/ 0 h 65"/>
              <a:gd name="T14" fmla="*/ 5 w 66"/>
              <a:gd name="T15" fmla="*/ 1 h 65"/>
              <a:gd name="T16" fmla="*/ 33 w 66"/>
              <a:gd name="T17" fmla="*/ 29 h 65"/>
              <a:gd name="T18" fmla="*/ 61 w 66"/>
              <a:gd name="T19" fmla="*/ 1 h 65"/>
              <a:gd name="T20" fmla="*/ 63 w 66"/>
              <a:gd name="T21" fmla="*/ 0 h 65"/>
              <a:gd name="T22" fmla="*/ 65 w 66"/>
              <a:gd name="T23" fmla="*/ 0 h 65"/>
              <a:gd name="T24" fmla="*/ 66 w 66"/>
              <a:gd name="T25" fmla="*/ 2 h 65"/>
              <a:gd name="T26" fmla="*/ 65 w 66"/>
              <a:gd name="T27" fmla="*/ 4 h 65"/>
              <a:gd name="T28" fmla="*/ 37 w 66"/>
              <a:gd name="T29" fmla="*/ 32 h 65"/>
              <a:gd name="T30" fmla="*/ 65 w 66"/>
              <a:gd name="T31" fmla="*/ 61 h 65"/>
              <a:gd name="T32" fmla="*/ 66 w 66"/>
              <a:gd name="T33" fmla="*/ 63 h 65"/>
              <a:gd name="T34" fmla="*/ 65 w 66"/>
              <a:gd name="T35" fmla="*/ 64 h 65"/>
              <a:gd name="T36" fmla="*/ 63 w 66"/>
              <a:gd name="T37" fmla="*/ 65 h 65"/>
              <a:gd name="T38" fmla="*/ 61 w 66"/>
              <a:gd name="T39" fmla="*/ 64 h 65"/>
              <a:gd name="T40" fmla="*/ 33 w 66"/>
              <a:gd name="T41" fmla="*/ 36 h 65"/>
              <a:gd name="T42" fmla="*/ 5 w 66"/>
              <a:gd name="T43" fmla="*/ 64 h 65"/>
              <a:gd name="T44" fmla="*/ 3 w 66"/>
              <a:gd name="T45" fmla="*/ 65 h 65"/>
              <a:gd name="T46" fmla="*/ 1 w 66"/>
              <a:gd name="T47" fmla="*/ 64 h 65"/>
              <a:gd name="T48" fmla="*/ 0 w 66"/>
              <a:gd name="T49" fmla="*/ 6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5">
                <a:moveTo>
                  <a:pt x="0" y="63"/>
                </a:moveTo>
                <a:cubicBezTo>
                  <a:pt x="0" y="62"/>
                  <a:pt x="1" y="61"/>
                  <a:pt x="1" y="61"/>
                </a:cubicBezTo>
                <a:lnTo>
                  <a:pt x="29" y="32"/>
                </a:lnTo>
                <a:lnTo>
                  <a:pt x="1" y="4"/>
                </a:lnTo>
                <a:cubicBezTo>
                  <a:pt x="1" y="4"/>
                  <a:pt x="0" y="3"/>
                  <a:pt x="0" y="2"/>
                </a:cubicBezTo>
                <a:cubicBezTo>
                  <a:pt x="0" y="2"/>
                  <a:pt x="1" y="1"/>
                  <a:pt x="1" y="1"/>
                </a:cubicBezTo>
                <a:cubicBezTo>
                  <a:pt x="2" y="0"/>
                  <a:pt x="2" y="0"/>
                  <a:pt x="3" y="0"/>
                </a:cubicBezTo>
                <a:cubicBezTo>
                  <a:pt x="4" y="0"/>
                  <a:pt x="4" y="0"/>
                  <a:pt x="5" y="1"/>
                </a:cubicBezTo>
                <a:lnTo>
                  <a:pt x="33" y="29"/>
                </a:lnTo>
                <a:lnTo>
                  <a:pt x="61" y="1"/>
                </a:lnTo>
                <a:cubicBezTo>
                  <a:pt x="62" y="0"/>
                  <a:pt x="63" y="0"/>
                  <a:pt x="63" y="0"/>
                </a:cubicBezTo>
                <a:cubicBezTo>
                  <a:pt x="64" y="0"/>
                  <a:pt x="65" y="0"/>
                  <a:pt x="65" y="0"/>
                </a:cubicBezTo>
                <a:cubicBezTo>
                  <a:pt x="66" y="1"/>
                  <a:pt x="66" y="2"/>
                  <a:pt x="66" y="2"/>
                </a:cubicBezTo>
                <a:cubicBezTo>
                  <a:pt x="66" y="3"/>
                  <a:pt x="66" y="4"/>
                  <a:pt x="65" y="4"/>
                </a:cubicBezTo>
                <a:lnTo>
                  <a:pt x="37" y="32"/>
                </a:lnTo>
                <a:lnTo>
                  <a:pt x="65" y="61"/>
                </a:lnTo>
                <a:cubicBezTo>
                  <a:pt x="66" y="61"/>
                  <a:pt x="66" y="62"/>
                  <a:pt x="66" y="63"/>
                </a:cubicBezTo>
                <a:cubicBezTo>
                  <a:pt x="66" y="63"/>
                  <a:pt x="66" y="64"/>
                  <a:pt x="65" y="64"/>
                </a:cubicBezTo>
                <a:cubicBezTo>
                  <a:pt x="65" y="65"/>
                  <a:pt x="64" y="65"/>
                  <a:pt x="63" y="65"/>
                </a:cubicBezTo>
                <a:cubicBezTo>
                  <a:pt x="63" y="65"/>
                  <a:pt x="62" y="65"/>
                  <a:pt x="61" y="64"/>
                </a:cubicBezTo>
                <a:lnTo>
                  <a:pt x="33" y="36"/>
                </a:lnTo>
                <a:lnTo>
                  <a:pt x="5" y="64"/>
                </a:lnTo>
                <a:cubicBezTo>
                  <a:pt x="5" y="65"/>
                  <a:pt x="4" y="65"/>
                  <a:pt x="3" y="65"/>
                </a:cubicBezTo>
                <a:cubicBezTo>
                  <a:pt x="2" y="65"/>
                  <a:pt x="2" y="65"/>
                  <a:pt x="1" y="64"/>
                </a:cubicBezTo>
                <a:cubicBezTo>
                  <a:pt x="1" y="64"/>
                  <a:pt x="0" y="63"/>
                  <a:pt x="0" y="63"/>
                </a:cubicBezTo>
                <a:close/>
              </a:path>
            </a:pathLst>
          </a:custGeom>
          <a:solidFill>
            <a:srgbClr val="26262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Rectangle 27">
            <a:extLst>
              <a:ext uri="{FF2B5EF4-FFF2-40B4-BE49-F238E27FC236}">
                <a16:creationId xmlns:a16="http://schemas.microsoft.com/office/drawing/2014/main" id="{B22D0BCD-B4D6-47D8-94C2-C7D05F0054FC}"/>
              </a:ext>
            </a:extLst>
          </p:cNvPr>
          <p:cNvSpPr>
            <a:spLocks noChangeArrowheads="1"/>
          </p:cNvSpPr>
          <p:nvPr/>
        </p:nvSpPr>
        <p:spPr bwMode="auto">
          <a:xfrm>
            <a:off x="9963150" y="6746876"/>
            <a:ext cx="1412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31" name="Rectangle 28">
            <a:extLst>
              <a:ext uri="{FF2B5EF4-FFF2-40B4-BE49-F238E27FC236}">
                <a16:creationId xmlns:a16="http://schemas.microsoft.com/office/drawing/2014/main" id="{1A0B27E6-856B-4374-A223-FB8C3CBAD5A4}"/>
              </a:ext>
            </a:extLst>
          </p:cNvPr>
          <p:cNvSpPr>
            <a:spLocks noChangeArrowheads="1"/>
          </p:cNvSpPr>
          <p:nvPr/>
        </p:nvSpPr>
        <p:spPr bwMode="auto">
          <a:xfrm>
            <a:off x="10063163" y="6721476"/>
            <a:ext cx="77788"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32" name="Line 29">
            <a:extLst>
              <a:ext uri="{FF2B5EF4-FFF2-40B4-BE49-F238E27FC236}">
                <a16:creationId xmlns:a16="http://schemas.microsoft.com/office/drawing/2014/main" id="{CCB8B53E-51C5-4191-967A-9318720760A6}"/>
              </a:ext>
            </a:extLst>
          </p:cNvPr>
          <p:cNvSpPr>
            <a:spLocks noChangeShapeType="1"/>
          </p:cNvSpPr>
          <p:nvPr/>
        </p:nvSpPr>
        <p:spPr bwMode="auto">
          <a:xfrm flipV="1">
            <a:off x="655637" y="5764213"/>
            <a:ext cx="0" cy="81121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 name="Line 30">
            <a:extLst>
              <a:ext uri="{FF2B5EF4-FFF2-40B4-BE49-F238E27FC236}">
                <a16:creationId xmlns:a16="http://schemas.microsoft.com/office/drawing/2014/main" id="{0A5C49AF-89ED-40C6-A51D-8F8FA4EE1008}"/>
              </a:ext>
            </a:extLst>
          </p:cNvPr>
          <p:cNvSpPr>
            <a:spLocks noChangeShapeType="1"/>
          </p:cNvSpPr>
          <p:nvPr/>
        </p:nvSpPr>
        <p:spPr bwMode="auto">
          <a:xfrm>
            <a:off x="655637" y="6575426"/>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Line 31">
            <a:extLst>
              <a:ext uri="{FF2B5EF4-FFF2-40B4-BE49-F238E27FC236}">
                <a16:creationId xmlns:a16="http://schemas.microsoft.com/office/drawing/2014/main" id="{FE4BF4F3-45EE-40DA-9324-310629807EC8}"/>
              </a:ext>
            </a:extLst>
          </p:cNvPr>
          <p:cNvSpPr>
            <a:spLocks noChangeShapeType="1"/>
          </p:cNvSpPr>
          <p:nvPr/>
        </p:nvSpPr>
        <p:spPr bwMode="auto">
          <a:xfrm>
            <a:off x="655637" y="6305551"/>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 name="Line 32">
            <a:extLst>
              <a:ext uri="{FF2B5EF4-FFF2-40B4-BE49-F238E27FC236}">
                <a16:creationId xmlns:a16="http://schemas.microsoft.com/office/drawing/2014/main" id="{88575FC7-976E-4061-BAA8-9E5894D3E6BB}"/>
              </a:ext>
            </a:extLst>
          </p:cNvPr>
          <p:cNvSpPr>
            <a:spLocks noChangeShapeType="1"/>
          </p:cNvSpPr>
          <p:nvPr/>
        </p:nvSpPr>
        <p:spPr bwMode="auto">
          <a:xfrm>
            <a:off x="655637" y="6034088"/>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Line 33">
            <a:extLst>
              <a:ext uri="{FF2B5EF4-FFF2-40B4-BE49-F238E27FC236}">
                <a16:creationId xmlns:a16="http://schemas.microsoft.com/office/drawing/2014/main" id="{ACE246E3-03CD-49CB-926E-E1F76615A09F}"/>
              </a:ext>
            </a:extLst>
          </p:cNvPr>
          <p:cNvSpPr>
            <a:spLocks noChangeShapeType="1"/>
          </p:cNvSpPr>
          <p:nvPr/>
        </p:nvSpPr>
        <p:spPr bwMode="auto">
          <a:xfrm>
            <a:off x="655637" y="5764213"/>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7" name="Rectangle 34">
            <a:extLst>
              <a:ext uri="{FF2B5EF4-FFF2-40B4-BE49-F238E27FC236}">
                <a16:creationId xmlns:a16="http://schemas.microsoft.com/office/drawing/2014/main" id="{34A4D5C7-7747-42C0-8711-507B6DFC0896}"/>
              </a:ext>
            </a:extLst>
          </p:cNvPr>
          <p:cNvSpPr>
            <a:spLocks noChangeArrowheads="1"/>
          </p:cNvSpPr>
          <p:nvPr/>
        </p:nvSpPr>
        <p:spPr bwMode="auto">
          <a:xfrm>
            <a:off x="406400" y="6527801"/>
            <a:ext cx="271463"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38" name="Rectangle 35">
            <a:extLst>
              <a:ext uri="{FF2B5EF4-FFF2-40B4-BE49-F238E27FC236}">
                <a16:creationId xmlns:a16="http://schemas.microsoft.com/office/drawing/2014/main" id="{383E7D42-2F28-4A19-9D98-EBC200BA407C}"/>
              </a:ext>
            </a:extLst>
          </p:cNvPr>
          <p:cNvSpPr>
            <a:spLocks noChangeArrowheads="1"/>
          </p:cNvSpPr>
          <p:nvPr/>
        </p:nvSpPr>
        <p:spPr bwMode="auto">
          <a:xfrm>
            <a:off x="406400" y="6254751"/>
            <a:ext cx="271463"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39" name="Rectangle 36">
            <a:extLst>
              <a:ext uri="{FF2B5EF4-FFF2-40B4-BE49-F238E27FC236}">
                <a16:creationId xmlns:a16="http://schemas.microsoft.com/office/drawing/2014/main" id="{B57B97EA-8F2D-452C-B016-7A5E8B10A7C7}"/>
              </a:ext>
            </a:extLst>
          </p:cNvPr>
          <p:cNvSpPr>
            <a:spLocks noChangeArrowheads="1"/>
          </p:cNvSpPr>
          <p:nvPr/>
        </p:nvSpPr>
        <p:spPr bwMode="auto">
          <a:xfrm>
            <a:off x="582612" y="5988051"/>
            <a:ext cx="88900"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0" name="Rectangle 37">
            <a:extLst>
              <a:ext uri="{FF2B5EF4-FFF2-40B4-BE49-F238E27FC236}">
                <a16:creationId xmlns:a16="http://schemas.microsoft.com/office/drawing/2014/main" id="{55944E4D-175D-4203-A6D8-3E73BCBA71FD}"/>
              </a:ext>
            </a:extLst>
          </p:cNvPr>
          <p:cNvSpPr>
            <a:spLocks noChangeArrowheads="1"/>
          </p:cNvSpPr>
          <p:nvPr/>
        </p:nvSpPr>
        <p:spPr bwMode="auto">
          <a:xfrm>
            <a:off x="436562" y="5716588"/>
            <a:ext cx="239713"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1" name="Freeform 38">
            <a:extLst>
              <a:ext uri="{FF2B5EF4-FFF2-40B4-BE49-F238E27FC236}">
                <a16:creationId xmlns:a16="http://schemas.microsoft.com/office/drawing/2014/main" id="{FA8B9C08-20F0-4CFB-B4BB-52CEF1EFD393}"/>
              </a:ext>
            </a:extLst>
          </p:cNvPr>
          <p:cNvSpPr>
            <a:spLocks/>
          </p:cNvSpPr>
          <p:nvPr/>
        </p:nvSpPr>
        <p:spPr bwMode="auto">
          <a:xfrm>
            <a:off x="655637" y="5919788"/>
            <a:ext cx="8639176" cy="642938"/>
          </a:xfrm>
          <a:custGeom>
            <a:avLst/>
            <a:gdLst>
              <a:gd name="T0" fmla="*/ 74 w 5442"/>
              <a:gd name="T1" fmla="*/ 96 h 405"/>
              <a:gd name="T2" fmla="*/ 162 w 5442"/>
              <a:gd name="T3" fmla="*/ 49 h 405"/>
              <a:gd name="T4" fmla="*/ 249 w 5442"/>
              <a:gd name="T5" fmla="*/ 384 h 405"/>
              <a:gd name="T6" fmla="*/ 333 w 5442"/>
              <a:gd name="T7" fmla="*/ 380 h 405"/>
              <a:gd name="T8" fmla="*/ 420 w 5442"/>
              <a:gd name="T9" fmla="*/ 379 h 405"/>
              <a:gd name="T10" fmla="*/ 503 w 5442"/>
              <a:gd name="T11" fmla="*/ 122 h 405"/>
              <a:gd name="T12" fmla="*/ 588 w 5442"/>
              <a:gd name="T13" fmla="*/ 79 h 405"/>
              <a:gd name="T14" fmla="*/ 677 w 5442"/>
              <a:gd name="T15" fmla="*/ 113 h 405"/>
              <a:gd name="T16" fmla="*/ 765 w 5442"/>
              <a:gd name="T17" fmla="*/ 170 h 405"/>
              <a:gd name="T18" fmla="*/ 849 w 5442"/>
              <a:gd name="T19" fmla="*/ 81 h 405"/>
              <a:gd name="T20" fmla="*/ 939 w 5442"/>
              <a:gd name="T21" fmla="*/ 376 h 405"/>
              <a:gd name="T22" fmla="*/ 1024 w 5442"/>
              <a:gd name="T23" fmla="*/ 388 h 405"/>
              <a:gd name="T24" fmla="*/ 1110 w 5442"/>
              <a:gd name="T25" fmla="*/ 394 h 405"/>
              <a:gd name="T26" fmla="*/ 1195 w 5442"/>
              <a:gd name="T27" fmla="*/ 399 h 405"/>
              <a:gd name="T28" fmla="*/ 1282 w 5442"/>
              <a:gd name="T29" fmla="*/ 22 h 405"/>
              <a:gd name="T30" fmla="*/ 1366 w 5442"/>
              <a:gd name="T31" fmla="*/ 29 h 405"/>
              <a:gd name="T32" fmla="*/ 1452 w 5442"/>
              <a:gd name="T33" fmla="*/ 80 h 405"/>
              <a:gd name="T34" fmla="*/ 1536 w 5442"/>
              <a:gd name="T35" fmla="*/ 94 h 405"/>
              <a:gd name="T36" fmla="*/ 1621 w 5442"/>
              <a:gd name="T37" fmla="*/ 384 h 405"/>
              <a:gd name="T38" fmla="*/ 1704 w 5442"/>
              <a:gd name="T39" fmla="*/ 384 h 405"/>
              <a:gd name="T40" fmla="*/ 1788 w 5442"/>
              <a:gd name="T41" fmla="*/ 394 h 405"/>
              <a:gd name="T42" fmla="*/ 1873 w 5442"/>
              <a:gd name="T43" fmla="*/ 394 h 405"/>
              <a:gd name="T44" fmla="*/ 1961 w 5442"/>
              <a:gd name="T45" fmla="*/ 387 h 405"/>
              <a:gd name="T46" fmla="*/ 2045 w 5442"/>
              <a:gd name="T47" fmla="*/ 263 h 405"/>
              <a:gd name="T48" fmla="*/ 2129 w 5442"/>
              <a:gd name="T49" fmla="*/ 60 h 405"/>
              <a:gd name="T50" fmla="*/ 2213 w 5442"/>
              <a:gd name="T51" fmla="*/ 83 h 405"/>
              <a:gd name="T52" fmla="*/ 2299 w 5442"/>
              <a:gd name="T53" fmla="*/ 372 h 405"/>
              <a:gd name="T54" fmla="*/ 2381 w 5442"/>
              <a:gd name="T55" fmla="*/ 97 h 405"/>
              <a:gd name="T56" fmla="*/ 2468 w 5442"/>
              <a:gd name="T57" fmla="*/ 382 h 405"/>
              <a:gd name="T58" fmla="*/ 2553 w 5442"/>
              <a:gd name="T59" fmla="*/ 382 h 405"/>
              <a:gd name="T60" fmla="*/ 2639 w 5442"/>
              <a:gd name="T61" fmla="*/ 391 h 405"/>
              <a:gd name="T62" fmla="*/ 2726 w 5442"/>
              <a:gd name="T63" fmla="*/ 401 h 405"/>
              <a:gd name="T64" fmla="*/ 2811 w 5442"/>
              <a:gd name="T65" fmla="*/ 400 h 405"/>
              <a:gd name="T66" fmla="*/ 2901 w 5442"/>
              <a:gd name="T67" fmla="*/ 52 h 405"/>
              <a:gd name="T68" fmla="*/ 2986 w 5442"/>
              <a:gd name="T69" fmla="*/ 55 h 405"/>
              <a:gd name="T70" fmla="*/ 3070 w 5442"/>
              <a:gd name="T71" fmla="*/ 32 h 405"/>
              <a:gd name="T72" fmla="*/ 3156 w 5442"/>
              <a:gd name="T73" fmla="*/ 26 h 405"/>
              <a:gd name="T74" fmla="*/ 3242 w 5442"/>
              <a:gd name="T75" fmla="*/ 107 h 405"/>
              <a:gd name="T76" fmla="*/ 3327 w 5442"/>
              <a:gd name="T77" fmla="*/ 102 h 405"/>
              <a:gd name="T78" fmla="*/ 3415 w 5442"/>
              <a:gd name="T79" fmla="*/ 309 h 405"/>
              <a:gd name="T80" fmla="*/ 3502 w 5442"/>
              <a:gd name="T81" fmla="*/ 386 h 405"/>
              <a:gd name="T82" fmla="*/ 3587 w 5442"/>
              <a:gd name="T83" fmla="*/ 384 h 405"/>
              <a:gd name="T84" fmla="*/ 3670 w 5442"/>
              <a:gd name="T85" fmla="*/ 374 h 405"/>
              <a:gd name="T86" fmla="*/ 3755 w 5442"/>
              <a:gd name="T87" fmla="*/ 370 h 405"/>
              <a:gd name="T88" fmla="*/ 3840 w 5442"/>
              <a:gd name="T89" fmla="*/ 70 h 405"/>
              <a:gd name="T90" fmla="*/ 3929 w 5442"/>
              <a:gd name="T91" fmla="*/ 278 h 405"/>
              <a:gd name="T92" fmla="*/ 4013 w 5442"/>
              <a:gd name="T93" fmla="*/ 80 h 405"/>
              <a:gd name="T94" fmla="*/ 4097 w 5442"/>
              <a:gd name="T95" fmla="*/ 73 h 405"/>
              <a:gd name="T96" fmla="*/ 4183 w 5442"/>
              <a:gd name="T97" fmla="*/ 78 h 405"/>
              <a:gd name="T98" fmla="*/ 4268 w 5442"/>
              <a:gd name="T99" fmla="*/ 81 h 405"/>
              <a:gd name="T100" fmla="*/ 4355 w 5442"/>
              <a:gd name="T101" fmla="*/ 92 h 405"/>
              <a:gd name="T102" fmla="*/ 4442 w 5442"/>
              <a:gd name="T103" fmla="*/ 68 h 405"/>
              <a:gd name="T104" fmla="*/ 4526 w 5442"/>
              <a:gd name="T105" fmla="*/ 46 h 405"/>
              <a:gd name="T106" fmla="*/ 4612 w 5442"/>
              <a:gd name="T107" fmla="*/ 133 h 405"/>
              <a:gd name="T108" fmla="*/ 4699 w 5442"/>
              <a:gd name="T109" fmla="*/ 150 h 405"/>
              <a:gd name="T110" fmla="*/ 4783 w 5442"/>
              <a:gd name="T111" fmla="*/ 81 h 405"/>
              <a:gd name="T112" fmla="*/ 4869 w 5442"/>
              <a:gd name="T113" fmla="*/ 128 h 405"/>
              <a:gd name="T114" fmla="*/ 4953 w 5442"/>
              <a:gd name="T115" fmla="*/ 68 h 405"/>
              <a:gd name="T116" fmla="*/ 5039 w 5442"/>
              <a:gd name="T117" fmla="*/ 84 h 405"/>
              <a:gd name="T118" fmla="*/ 5122 w 5442"/>
              <a:gd name="T119" fmla="*/ 56 h 405"/>
              <a:gd name="T120" fmla="*/ 5208 w 5442"/>
              <a:gd name="T121" fmla="*/ 88 h 405"/>
              <a:gd name="T122" fmla="*/ 5291 w 5442"/>
              <a:gd name="T123" fmla="*/ 159 h 405"/>
              <a:gd name="T124" fmla="*/ 5380 w 5442"/>
              <a:gd name="T125" fmla="*/ 66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42" h="405">
                <a:moveTo>
                  <a:pt x="0" y="107"/>
                </a:moveTo>
                <a:lnTo>
                  <a:pt x="1" y="107"/>
                </a:lnTo>
                <a:lnTo>
                  <a:pt x="1" y="107"/>
                </a:lnTo>
                <a:lnTo>
                  <a:pt x="1" y="107"/>
                </a:lnTo>
                <a:lnTo>
                  <a:pt x="1" y="107"/>
                </a:lnTo>
                <a:lnTo>
                  <a:pt x="2" y="107"/>
                </a:lnTo>
                <a:lnTo>
                  <a:pt x="2" y="107"/>
                </a:lnTo>
                <a:lnTo>
                  <a:pt x="2" y="107"/>
                </a:lnTo>
                <a:lnTo>
                  <a:pt x="3" y="107"/>
                </a:lnTo>
                <a:lnTo>
                  <a:pt x="3" y="107"/>
                </a:lnTo>
                <a:lnTo>
                  <a:pt x="3" y="107"/>
                </a:lnTo>
                <a:lnTo>
                  <a:pt x="3" y="107"/>
                </a:lnTo>
                <a:lnTo>
                  <a:pt x="4" y="107"/>
                </a:lnTo>
                <a:lnTo>
                  <a:pt x="4" y="107"/>
                </a:lnTo>
                <a:lnTo>
                  <a:pt x="4" y="107"/>
                </a:lnTo>
                <a:lnTo>
                  <a:pt x="4" y="107"/>
                </a:lnTo>
                <a:lnTo>
                  <a:pt x="5" y="106"/>
                </a:lnTo>
                <a:lnTo>
                  <a:pt x="5" y="106"/>
                </a:lnTo>
                <a:lnTo>
                  <a:pt x="5" y="106"/>
                </a:lnTo>
                <a:lnTo>
                  <a:pt x="6" y="106"/>
                </a:lnTo>
                <a:lnTo>
                  <a:pt x="6" y="106"/>
                </a:lnTo>
                <a:lnTo>
                  <a:pt x="6" y="106"/>
                </a:lnTo>
                <a:lnTo>
                  <a:pt x="7" y="105"/>
                </a:lnTo>
                <a:lnTo>
                  <a:pt x="7" y="105"/>
                </a:lnTo>
                <a:lnTo>
                  <a:pt x="7" y="105"/>
                </a:lnTo>
                <a:lnTo>
                  <a:pt x="8" y="105"/>
                </a:lnTo>
                <a:lnTo>
                  <a:pt x="8" y="104"/>
                </a:lnTo>
                <a:lnTo>
                  <a:pt x="8" y="104"/>
                </a:lnTo>
                <a:lnTo>
                  <a:pt x="8" y="104"/>
                </a:lnTo>
                <a:lnTo>
                  <a:pt x="9" y="104"/>
                </a:lnTo>
                <a:lnTo>
                  <a:pt x="9" y="103"/>
                </a:lnTo>
                <a:lnTo>
                  <a:pt x="9" y="103"/>
                </a:lnTo>
                <a:lnTo>
                  <a:pt x="9" y="103"/>
                </a:lnTo>
                <a:lnTo>
                  <a:pt x="10" y="102"/>
                </a:lnTo>
                <a:lnTo>
                  <a:pt x="10" y="102"/>
                </a:lnTo>
                <a:lnTo>
                  <a:pt x="11" y="101"/>
                </a:lnTo>
                <a:lnTo>
                  <a:pt x="11" y="101"/>
                </a:lnTo>
                <a:lnTo>
                  <a:pt x="12" y="101"/>
                </a:lnTo>
                <a:lnTo>
                  <a:pt x="12" y="101"/>
                </a:lnTo>
                <a:lnTo>
                  <a:pt x="12" y="101"/>
                </a:lnTo>
                <a:lnTo>
                  <a:pt x="12" y="101"/>
                </a:lnTo>
                <a:lnTo>
                  <a:pt x="12" y="101"/>
                </a:lnTo>
                <a:lnTo>
                  <a:pt x="13" y="101"/>
                </a:lnTo>
                <a:lnTo>
                  <a:pt x="13" y="101"/>
                </a:lnTo>
                <a:lnTo>
                  <a:pt x="13" y="101"/>
                </a:lnTo>
                <a:lnTo>
                  <a:pt x="13" y="101"/>
                </a:lnTo>
                <a:lnTo>
                  <a:pt x="13" y="101"/>
                </a:lnTo>
                <a:lnTo>
                  <a:pt x="14" y="101"/>
                </a:lnTo>
                <a:lnTo>
                  <a:pt x="14" y="101"/>
                </a:lnTo>
                <a:lnTo>
                  <a:pt x="14" y="101"/>
                </a:lnTo>
                <a:lnTo>
                  <a:pt x="15" y="100"/>
                </a:lnTo>
                <a:lnTo>
                  <a:pt x="15" y="100"/>
                </a:lnTo>
                <a:lnTo>
                  <a:pt x="15" y="100"/>
                </a:lnTo>
                <a:lnTo>
                  <a:pt x="16" y="100"/>
                </a:lnTo>
                <a:lnTo>
                  <a:pt x="16" y="100"/>
                </a:lnTo>
                <a:lnTo>
                  <a:pt x="16" y="100"/>
                </a:lnTo>
                <a:lnTo>
                  <a:pt x="17" y="100"/>
                </a:lnTo>
                <a:lnTo>
                  <a:pt x="17" y="100"/>
                </a:lnTo>
                <a:lnTo>
                  <a:pt x="17" y="99"/>
                </a:lnTo>
                <a:lnTo>
                  <a:pt x="17" y="99"/>
                </a:lnTo>
                <a:lnTo>
                  <a:pt x="18" y="99"/>
                </a:lnTo>
                <a:lnTo>
                  <a:pt x="18" y="99"/>
                </a:lnTo>
                <a:lnTo>
                  <a:pt x="18" y="99"/>
                </a:lnTo>
                <a:lnTo>
                  <a:pt x="18" y="99"/>
                </a:lnTo>
                <a:lnTo>
                  <a:pt x="19" y="99"/>
                </a:lnTo>
                <a:lnTo>
                  <a:pt x="19" y="99"/>
                </a:lnTo>
                <a:lnTo>
                  <a:pt x="19" y="99"/>
                </a:lnTo>
                <a:lnTo>
                  <a:pt x="20" y="98"/>
                </a:lnTo>
                <a:lnTo>
                  <a:pt x="20" y="99"/>
                </a:lnTo>
                <a:lnTo>
                  <a:pt x="21" y="98"/>
                </a:lnTo>
                <a:lnTo>
                  <a:pt x="21" y="98"/>
                </a:lnTo>
                <a:lnTo>
                  <a:pt x="21" y="98"/>
                </a:lnTo>
                <a:lnTo>
                  <a:pt x="21" y="100"/>
                </a:lnTo>
                <a:lnTo>
                  <a:pt x="22" y="99"/>
                </a:lnTo>
                <a:lnTo>
                  <a:pt x="22" y="99"/>
                </a:lnTo>
                <a:lnTo>
                  <a:pt x="22" y="100"/>
                </a:lnTo>
                <a:lnTo>
                  <a:pt x="22" y="99"/>
                </a:lnTo>
                <a:lnTo>
                  <a:pt x="23" y="99"/>
                </a:lnTo>
                <a:lnTo>
                  <a:pt x="23" y="99"/>
                </a:lnTo>
                <a:lnTo>
                  <a:pt x="23" y="99"/>
                </a:lnTo>
                <a:lnTo>
                  <a:pt x="23" y="98"/>
                </a:lnTo>
                <a:lnTo>
                  <a:pt x="24" y="98"/>
                </a:lnTo>
                <a:lnTo>
                  <a:pt x="24" y="98"/>
                </a:lnTo>
                <a:lnTo>
                  <a:pt x="24" y="98"/>
                </a:lnTo>
                <a:lnTo>
                  <a:pt x="25" y="98"/>
                </a:lnTo>
                <a:lnTo>
                  <a:pt x="25" y="98"/>
                </a:lnTo>
                <a:lnTo>
                  <a:pt x="25" y="98"/>
                </a:lnTo>
                <a:lnTo>
                  <a:pt x="25" y="98"/>
                </a:lnTo>
                <a:lnTo>
                  <a:pt x="26" y="98"/>
                </a:lnTo>
                <a:lnTo>
                  <a:pt x="26" y="98"/>
                </a:lnTo>
                <a:lnTo>
                  <a:pt x="26" y="97"/>
                </a:lnTo>
                <a:lnTo>
                  <a:pt x="26" y="97"/>
                </a:lnTo>
                <a:lnTo>
                  <a:pt x="27" y="97"/>
                </a:lnTo>
                <a:lnTo>
                  <a:pt x="27" y="97"/>
                </a:lnTo>
                <a:lnTo>
                  <a:pt x="27" y="97"/>
                </a:lnTo>
                <a:lnTo>
                  <a:pt x="27" y="97"/>
                </a:lnTo>
                <a:lnTo>
                  <a:pt x="28" y="98"/>
                </a:lnTo>
                <a:lnTo>
                  <a:pt x="28" y="98"/>
                </a:lnTo>
                <a:lnTo>
                  <a:pt x="28" y="98"/>
                </a:lnTo>
                <a:lnTo>
                  <a:pt x="29" y="98"/>
                </a:lnTo>
                <a:lnTo>
                  <a:pt x="29" y="98"/>
                </a:lnTo>
                <a:lnTo>
                  <a:pt x="29" y="98"/>
                </a:lnTo>
                <a:lnTo>
                  <a:pt x="30" y="97"/>
                </a:lnTo>
                <a:lnTo>
                  <a:pt x="30" y="97"/>
                </a:lnTo>
                <a:lnTo>
                  <a:pt x="30" y="97"/>
                </a:lnTo>
                <a:lnTo>
                  <a:pt x="30" y="98"/>
                </a:lnTo>
                <a:lnTo>
                  <a:pt x="30" y="98"/>
                </a:lnTo>
                <a:lnTo>
                  <a:pt x="31" y="98"/>
                </a:lnTo>
                <a:lnTo>
                  <a:pt x="31" y="98"/>
                </a:lnTo>
                <a:lnTo>
                  <a:pt x="31" y="98"/>
                </a:lnTo>
                <a:lnTo>
                  <a:pt x="32" y="98"/>
                </a:lnTo>
                <a:lnTo>
                  <a:pt x="32" y="98"/>
                </a:lnTo>
                <a:lnTo>
                  <a:pt x="32" y="98"/>
                </a:lnTo>
                <a:lnTo>
                  <a:pt x="32" y="98"/>
                </a:lnTo>
                <a:lnTo>
                  <a:pt x="33" y="99"/>
                </a:lnTo>
                <a:lnTo>
                  <a:pt x="33" y="99"/>
                </a:lnTo>
                <a:lnTo>
                  <a:pt x="33" y="99"/>
                </a:lnTo>
                <a:lnTo>
                  <a:pt x="34" y="100"/>
                </a:lnTo>
                <a:lnTo>
                  <a:pt x="34" y="100"/>
                </a:lnTo>
                <a:lnTo>
                  <a:pt x="35" y="100"/>
                </a:lnTo>
                <a:lnTo>
                  <a:pt x="35" y="100"/>
                </a:lnTo>
                <a:lnTo>
                  <a:pt x="35" y="101"/>
                </a:lnTo>
                <a:lnTo>
                  <a:pt x="36" y="101"/>
                </a:lnTo>
                <a:lnTo>
                  <a:pt x="36" y="102"/>
                </a:lnTo>
                <a:lnTo>
                  <a:pt x="36" y="102"/>
                </a:lnTo>
                <a:lnTo>
                  <a:pt x="36" y="102"/>
                </a:lnTo>
                <a:lnTo>
                  <a:pt x="37" y="103"/>
                </a:lnTo>
                <a:lnTo>
                  <a:pt x="37" y="103"/>
                </a:lnTo>
                <a:lnTo>
                  <a:pt x="38" y="104"/>
                </a:lnTo>
                <a:lnTo>
                  <a:pt x="38" y="104"/>
                </a:lnTo>
                <a:lnTo>
                  <a:pt x="39" y="105"/>
                </a:lnTo>
                <a:lnTo>
                  <a:pt x="39" y="105"/>
                </a:lnTo>
                <a:lnTo>
                  <a:pt x="39" y="105"/>
                </a:lnTo>
                <a:lnTo>
                  <a:pt x="40" y="105"/>
                </a:lnTo>
                <a:lnTo>
                  <a:pt x="40" y="105"/>
                </a:lnTo>
                <a:lnTo>
                  <a:pt x="40" y="106"/>
                </a:lnTo>
                <a:lnTo>
                  <a:pt x="40" y="106"/>
                </a:lnTo>
                <a:lnTo>
                  <a:pt x="41" y="106"/>
                </a:lnTo>
                <a:lnTo>
                  <a:pt x="41" y="107"/>
                </a:lnTo>
                <a:lnTo>
                  <a:pt x="41" y="107"/>
                </a:lnTo>
                <a:lnTo>
                  <a:pt x="41" y="107"/>
                </a:lnTo>
                <a:lnTo>
                  <a:pt x="42" y="107"/>
                </a:lnTo>
                <a:lnTo>
                  <a:pt x="42" y="107"/>
                </a:lnTo>
                <a:lnTo>
                  <a:pt x="42" y="107"/>
                </a:lnTo>
                <a:lnTo>
                  <a:pt x="43" y="107"/>
                </a:lnTo>
                <a:lnTo>
                  <a:pt x="43" y="107"/>
                </a:lnTo>
                <a:lnTo>
                  <a:pt x="43" y="107"/>
                </a:lnTo>
                <a:lnTo>
                  <a:pt x="44" y="107"/>
                </a:lnTo>
                <a:lnTo>
                  <a:pt x="44" y="107"/>
                </a:lnTo>
                <a:lnTo>
                  <a:pt x="44" y="107"/>
                </a:lnTo>
                <a:lnTo>
                  <a:pt x="44" y="107"/>
                </a:lnTo>
                <a:lnTo>
                  <a:pt x="45" y="106"/>
                </a:lnTo>
                <a:lnTo>
                  <a:pt x="45" y="105"/>
                </a:lnTo>
                <a:lnTo>
                  <a:pt x="45" y="105"/>
                </a:lnTo>
                <a:lnTo>
                  <a:pt x="46" y="105"/>
                </a:lnTo>
                <a:lnTo>
                  <a:pt x="46" y="105"/>
                </a:lnTo>
                <a:lnTo>
                  <a:pt x="47" y="104"/>
                </a:lnTo>
                <a:lnTo>
                  <a:pt x="47" y="104"/>
                </a:lnTo>
                <a:lnTo>
                  <a:pt x="47" y="104"/>
                </a:lnTo>
                <a:lnTo>
                  <a:pt x="48" y="104"/>
                </a:lnTo>
                <a:lnTo>
                  <a:pt x="48" y="104"/>
                </a:lnTo>
                <a:lnTo>
                  <a:pt x="48" y="104"/>
                </a:lnTo>
                <a:lnTo>
                  <a:pt x="48" y="104"/>
                </a:lnTo>
                <a:lnTo>
                  <a:pt x="49" y="104"/>
                </a:lnTo>
                <a:lnTo>
                  <a:pt x="49" y="104"/>
                </a:lnTo>
                <a:lnTo>
                  <a:pt x="49" y="104"/>
                </a:lnTo>
                <a:lnTo>
                  <a:pt x="49" y="104"/>
                </a:lnTo>
                <a:lnTo>
                  <a:pt x="50" y="104"/>
                </a:lnTo>
                <a:lnTo>
                  <a:pt x="50" y="104"/>
                </a:lnTo>
                <a:lnTo>
                  <a:pt x="50" y="104"/>
                </a:lnTo>
                <a:lnTo>
                  <a:pt x="50" y="104"/>
                </a:lnTo>
                <a:lnTo>
                  <a:pt x="51" y="104"/>
                </a:lnTo>
                <a:lnTo>
                  <a:pt x="51" y="104"/>
                </a:lnTo>
                <a:lnTo>
                  <a:pt x="52" y="103"/>
                </a:lnTo>
                <a:lnTo>
                  <a:pt x="52" y="103"/>
                </a:lnTo>
                <a:lnTo>
                  <a:pt x="53" y="103"/>
                </a:lnTo>
                <a:lnTo>
                  <a:pt x="53" y="103"/>
                </a:lnTo>
                <a:lnTo>
                  <a:pt x="53" y="103"/>
                </a:lnTo>
                <a:lnTo>
                  <a:pt x="54" y="103"/>
                </a:lnTo>
                <a:lnTo>
                  <a:pt x="54" y="103"/>
                </a:lnTo>
                <a:lnTo>
                  <a:pt x="54" y="103"/>
                </a:lnTo>
                <a:lnTo>
                  <a:pt x="54" y="103"/>
                </a:lnTo>
                <a:lnTo>
                  <a:pt x="55" y="103"/>
                </a:lnTo>
                <a:lnTo>
                  <a:pt x="55" y="103"/>
                </a:lnTo>
                <a:lnTo>
                  <a:pt x="56" y="103"/>
                </a:lnTo>
                <a:lnTo>
                  <a:pt x="56" y="103"/>
                </a:lnTo>
                <a:lnTo>
                  <a:pt x="56" y="103"/>
                </a:lnTo>
                <a:lnTo>
                  <a:pt x="57" y="103"/>
                </a:lnTo>
                <a:lnTo>
                  <a:pt x="57" y="103"/>
                </a:lnTo>
                <a:lnTo>
                  <a:pt x="57" y="102"/>
                </a:lnTo>
                <a:lnTo>
                  <a:pt x="58" y="102"/>
                </a:lnTo>
                <a:lnTo>
                  <a:pt x="58" y="102"/>
                </a:lnTo>
                <a:lnTo>
                  <a:pt x="58" y="102"/>
                </a:lnTo>
                <a:lnTo>
                  <a:pt x="58" y="102"/>
                </a:lnTo>
                <a:lnTo>
                  <a:pt x="59" y="102"/>
                </a:lnTo>
                <a:lnTo>
                  <a:pt x="59" y="102"/>
                </a:lnTo>
                <a:lnTo>
                  <a:pt x="59" y="102"/>
                </a:lnTo>
                <a:lnTo>
                  <a:pt x="60" y="102"/>
                </a:lnTo>
                <a:lnTo>
                  <a:pt x="60" y="102"/>
                </a:lnTo>
                <a:lnTo>
                  <a:pt x="60" y="102"/>
                </a:lnTo>
                <a:lnTo>
                  <a:pt x="61" y="102"/>
                </a:lnTo>
                <a:lnTo>
                  <a:pt x="61" y="102"/>
                </a:lnTo>
                <a:lnTo>
                  <a:pt x="62" y="102"/>
                </a:lnTo>
                <a:lnTo>
                  <a:pt x="62" y="102"/>
                </a:lnTo>
                <a:lnTo>
                  <a:pt x="62" y="102"/>
                </a:lnTo>
                <a:lnTo>
                  <a:pt x="62" y="101"/>
                </a:lnTo>
                <a:lnTo>
                  <a:pt x="63" y="101"/>
                </a:lnTo>
                <a:lnTo>
                  <a:pt x="63" y="100"/>
                </a:lnTo>
                <a:lnTo>
                  <a:pt x="63" y="100"/>
                </a:lnTo>
                <a:lnTo>
                  <a:pt x="64" y="99"/>
                </a:lnTo>
                <a:lnTo>
                  <a:pt x="64" y="99"/>
                </a:lnTo>
                <a:lnTo>
                  <a:pt x="64" y="99"/>
                </a:lnTo>
                <a:lnTo>
                  <a:pt x="65" y="99"/>
                </a:lnTo>
                <a:lnTo>
                  <a:pt x="65" y="99"/>
                </a:lnTo>
                <a:lnTo>
                  <a:pt x="65" y="99"/>
                </a:lnTo>
                <a:lnTo>
                  <a:pt x="66" y="101"/>
                </a:lnTo>
                <a:lnTo>
                  <a:pt x="66" y="101"/>
                </a:lnTo>
                <a:lnTo>
                  <a:pt x="67" y="102"/>
                </a:lnTo>
                <a:lnTo>
                  <a:pt x="67" y="102"/>
                </a:lnTo>
                <a:lnTo>
                  <a:pt x="67" y="104"/>
                </a:lnTo>
                <a:lnTo>
                  <a:pt x="67" y="104"/>
                </a:lnTo>
                <a:lnTo>
                  <a:pt x="68" y="104"/>
                </a:lnTo>
                <a:lnTo>
                  <a:pt x="68" y="103"/>
                </a:lnTo>
                <a:lnTo>
                  <a:pt x="68" y="103"/>
                </a:lnTo>
                <a:lnTo>
                  <a:pt x="69" y="102"/>
                </a:lnTo>
                <a:lnTo>
                  <a:pt x="69" y="101"/>
                </a:lnTo>
                <a:lnTo>
                  <a:pt x="70" y="100"/>
                </a:lnTo>
                <a:lnTo>
                  <a:pt x="70" y="99"/>
                </a:lnTo>
                <a:lnTo>
                  <a:pt x="71" y="96"/>
                </a:lnTo>
                <a:lnTo>
                  <a:pt x="71" y="95"/>
                </a:lnTo>
                <a:lnTo>
                  <a:pt x="71" y="93"/>
                </a:lnTo>
                <a:lnTo>
                  <a:pt x="72" y="93"/>
                </a:lnTo>
                <a:lnTo>
                  <a:pt x="72" y="95"/>
                </a:lnTo>
                <a:lnTo>
                  <a:pt x="73" y="95"/>
                </a:lnTo>
                <a:lnTo>
                  <a:pt x="73" y="96"/>
                </a:lnTo>
                <a:lnTo>
                  <a:pt x="73" y="96"/>
                </a:lnTo>
                <a:lnTo>
                  <a:pt x="73" y="96"/>
                </a:lnTo>
                <a:lnTo>
                  <a:pt x="74" y="96"/>
                </a:lnTo>
                <a:lnTo>
                  <a:pt x="74" y="96"/>
                </a:lnTo>
                <a:lnTo>
                  <a:pt x="74" y="96"/>
                </a:lnTo>
                <a:lnTo>
                  <a:pt x="75" y="96"/>
                </a:lnTo>
                <a:lnTo>
                  <a:pt x="75" y="96"/>
                </a:lnTo>
                <a:lnTo>
                  <a:pt x="75" y="96"/>
                </a:lnTo>
                <a:lnTo>
                  <a:pt x="76" y="96"/>
                </a:lnTo>
                <a:lnTo>
                  <a:pt x="76" y="96"/>
                </a:lnTo>
                <a:lnTo>
                  <a:pt x="76" y="96"/>
                </a:lnTo>
                <a:lnTo>
                  <a:pt x="76" y="96"/>
                </a:lnTo>
                <a:lnTo>
                  <a:pt x="76" y="96"/>
                </a:lnTo>
                <a:lnTo>
                  <a:pt x="77" y="96"/>
                </a:lnTo>
                <a:lnTo>
                  <a:pt x="77" y="96"/>
                </a:lnTo>
                <a:lnTo>
                  <a:pt x="77" y="96"/>
                </a:lnTo>
                <a:lnTo>
                  <a:pt x="77" y="95"/>
                </a:lnTo>
                <a:lnTo>
                  <a:pt x="78" y="95"/>
                </a:lnTo>
                <a:lnTo>
                  <a:pt x="78" y="95"/>
                </a:lnTo>
                <a:lnTo>
                  <a:pt x="78" y="95"/>
                </a:lnTo>
                <a:lnTo>
                  <a:pt x="79" y="95"/>
                </a:lnTo>
                <a:lnTo>
                  <a:pt x="79" y="95"/>
                </a:lnTo>
                <a:lnTo>
                  <a:pt x="80" y="96"/>
                </a:lnTo>
                <a:lnTo>
                  <a:pt x="80" y="96"/>
                </a:lnTo>
                <a:lnTo>
                  <a:pt x="81" y="97"/>
                </a:lnTo>
                <a:lnTo>
                  <a:pt x="81" y="98"/>
                </a:lnTo>
                <a:lnTo>
                  <a:pt x="81" y="100"/>
                </a:lnTo>
                <a:lnTo>
                  <a:pt x="82" y="100"/>
                </a:lnTo>
                <a:lnTo>
                  <a:pt x="82" y="105"/>
                </a:lnTo>
                <a:lnTo>
                  <a:pt x="82" y="106"/>
                </a:lnTo>
                <a:lnTo>
                  <a:pt x="83" y="112"/>
                </a:lnTo>
                <a:lnTo>
                  <a:pt x="83" y="113"/>
                </a:lnTo>
                <a:lnTo>
                  <a:pt x="84" y="120"/>
                </a:lnTo>
                <a:lnTo>
                  <a:pt x="84" y="120"/>
                </a:lnTo>
                <a:lnTo>
                  <a:pt x="85" y="127"/>
                </a:lnTo>
                <a:lnTo>
                  <a:pt x="85" y="128"/>
                </a:lnTo>
                <a:lnTo>
                  <a:pt x="85" y="133"/>
                </a:lnTo>
                <a:lnTo>
                  <a:pt x="86" y="133"/>
                </a:lnTo>
                <a:lnTo>
                  <a:pt x="86" y="137"/>
                </a:lnTo>
                <a:lnTo>
                  <a:pt x="86" y="137"/>
                </a:lnTo>
                <a:lnTo>
                  <a:pt x="87" y="139"/>
                </a:lnTo>
                <a:lnTo>
                  <a:pt x="87" y="139"/>
                </a:lnTo>
                <a:lnTo>
                  <a:pt x="87" y="139"/>
                </a:lnTo>
                <a:lnTo>
                  <a:pt x="88" y="141"/>
                </a:lnTo>
                <a:lnTo>
                  <a:pt x="88" y="141"/>
                </a:lnTo>
                <a:lnTo>
                  <a:pt x="88" y="142"/>
                </a:lnTo>
                <a:lnTo>
                  <a:pt x="89" y="142"/>
                </a:lnTo>
                <a:lnTo>
                  <a:pt x="89" y="142"/>
                </a:lnTo>
                <a:lnTo>
                  <a:pt x="90" y="141"/>
                </a:lnTo>
                <a:lnTo>
                  <a:pt x="90" y="141"/>
                </a:lnTo>
                <a:lnTo>
                  <a:pt x="90" y="141"/>
                </a:lnTo>
                <a:lnTo>
                  <a:pt x="90" y="140"/>
                </a:lnTo>
                <a:lnTo>
                  <a:pt x="91" y="139"/>
                </a:lnTo>
                <a:lnTo>
                  <a:pt x="91" y="137"/>
                </a:lnTo>
                <a:lnTo>
                  <a:pt x="91" y="137"/>
                </a:lnTo>
                <a:lnTo>
                  <a:pt x="92" y="134"/>
                </a:lnTo>
                <a:lnTo>
                  <a:pt x="92" y="134"/>
                </a:lnTo>
                <a:lnTo>
                  <a:pt x="93" y="131"/>
                </a:lnTo>
                <a:lnTo>
                  <a:pt x="93" y="131"/>
                </a:lnTo>
                <a:lnTo>
                  <a:pt x="94" y="129"/>
                </a:lnTo>
                <a:lnTo>
                  <a:pt x="94" y="129"/>
                </a:lnTo>
                <a:lnTo>
                  <a:pt x="94" y="126"/>
                </a:lnTo>
                <a:lnTo>
                  <a:pt x="95" y="126"/>
                </a:lnTo>
                <a:lnTo>
                  <a:pt x="95" y="124"/>
                </a:lnTo>
                <a:lnTo>
                  <a:pt x="95" y="124"/>
                </a:lnTo>
                <a:lnTo>
                  <a:pt x="96" y="122"/>
                </a:lnTo>
                <a:lnTo>
                  <a:pt x="96" y="122"/>
                </a:lnTo>
                <a:lnTo>
                  <a:pt x="97" y="120"/>
                </a:lnTo>
                <a:lnTo>
                  <a:pt x="97" y="120"/>
                </a:lnTo>
                <a:lnTo>
                  <a:pt x="98" y="117"/>
                </a:lnTo>
                <a:lnTo>
                  <a:pt x="98" y="116"/>
                </a:lnTo>
                <a:lnTo>
                  <a:pt x="99" y="114"/>
                </a:lnTo>
                <a:lnTo>
                  <a:pt x="99" y="114"/>
                </a:lnTo>
                <a:lnTo>
                  <a:pt x="99" y="112"/>
                </a:lnTo>
                <a:lnTo>
                  <a:pt x="100" y="111"/>
                </a:lnTo>
                <a:lnTo>
                  <a:pt x="100" y="109"/>
                </a:lnTo>
                <a:lnTo>
                  <a:pt x="100" y="109"/>
                </a:lnTo>
                <a:lnTo>
                  <a:pt x="100" y="109"/>
                </a:lnTo>
                <a:lnTo>
                  <a:pt x="101" y="107"/>
                </a:lnTo>
                <a:lnTo>
                  <a:pt x="101" y="107"/>
                </a:lnTo>
                <a:lnTo>
                  <a:pt x="102" y="106"/>
                </a:lnTo>
                <a:lnTo>
                  <a:pt x="102" y="106"/>
                </a:lnTo>
                <a:lnTo>
                  <a:pt x="103" y="105"/>
                </a:lnTo>
                <a:lnTo>
                  <a:pt x="103" y="105"/>
                </a:lnTo>
                <a:lnTo>
                  <a:pt x="103" y="104"/>
                </a:lnTo>
                <a:lnTo>
                  <a:pt x="104" y="103"/>
                </a:lnTo>
                <a:lnTo>
                  <a:pt x="104" y="102"/>
                </a:lnTo>
                <a:lnTo>
                  <a:pt x="104" y="102"/>
                </a:lnTo>
                <a:lnTo>
                  <a:pt x="104" y="102"/>
                </a:lnTo>
                <a:lnTo>
                  <a:pt x="105" y="101"/>
                </a:lnTo>
                <a:lnTo>
                  <a:pt x="105" y="100"/>
                </a:lnTo>
                <a:lnTo>
                  <a:pt x="106" y="99"/>
                </a:lnTo>
                <a:lnTo>
                  <a:pt x="106" y="99"/>
                </a:lnTo>
                <a:lnTo>
                  <a:pt x="107" y="97"/>
                </a:lnTo>
                <a:lnTo>
                  <a:pt x="107" y="97"/>
                </a:lnTo>
                <a:lnTo>
                  <a:pt x="108" y="96"/>
                </a:lnTo>
                <a:lnTo>
                  <a:pt x="108" y="96"/>
                </a:lnTo>
                <a:lnTo>
                  <a:pt x="108" y="95"/>
                </a:lnTo>
                <a:lnTo>
                  <a:pt x="108" y="95"/>
                </a:lnTo>
                <a:lnTo>
                  <a:pt x="109" y="95"/>
                </a:lnTo>
                <a:lnTo>
                  <a:pt x="109" y="95"/>
                </a:lnTo>
                <a:lnTo>
                  <a:pt x="109" y="95"/>
                </a:lnTo>
                <a:lnTo>
                  <a:pt x="109" y="95"/>
                </a:lnTo>
                <a:lnTo>
                  <a:pt x="110" y="95"/>
                </a:lnTo>
                <a:lnTo>
                  <a:pt x="110" y="95"/>
                </a:lnTo>
                <a:lnTo>
                  <a:pt x="110" y="96"/>
                </a:lnTo>
                <a:lnTo>
                  <a:pt x="111" y="96"/>
                </a:lnTo>
                <a:lnTo>
                  <a:pt x="111" y="96"/>
                </a:lnTo>
                <a:lnTo>
                  <a:pt x="111" y="96"/>
                </a:lnTo>
                <a:lnTo>
                  <a:pt x="112" y="97"/>
                </a:lnTo>
                <a:lnTo>
                  <a:pt x="112" y="97"/>
                </a:lnTo>
                <a:lnTo>
                  <a:pt x="112" y="98"/>
                </a:lnTo>
                <a:lnTo>
                  <a:pt x="112" y="98"/>
                </a:lnTo>
                <a:lnTo>
                  <a:pt x="113" y="100"/>
                </a:lnTo>
                <a:lnTo>
                  <a:pt x="114" y="101"/>
                </a:lnTo>
                <a:lnTo>
                  <a:pt x="114" y="102"/>
                </a:lnTo>
                <a:lnTo>
                  <a:pt x="114" y="102"/>
                </a:lnTo>
                <a:lnTo>
                  <a:pt x="114" y="102"/>
                </a:lnTo>
                <a:lnTo>
                  <a:pt x="115" y="104"/>
                </a:lnTo>
                <a:lnTo>
                  <a:pt x="115" y="104"/>
                </a:lnTo>
                <a:lnTo>
                  <a:pt x="116" y="107"/>
                </a:lnTo>
                <a:lnTo>
                  <a:pt x="116" y="107"/>
                </a:lnTo>
                <a:lnTo>
                  <a:pt x="117" y="109"/>
                </a:lnTo>
                <a:lnTo>
                  <a:pt x="117" y="109"/>
                </a:lnTo>
                <a:lnTo>
                  <a:pt x="117" y="111"/>
                </a:lnTo>
                <a:lnTo>
                  <a:pt x="118" y="111"/>
                </a:lnTo>
                <a:lnTo>
                  <a:pt x="118" y="112"/>
                </a:lnTo>
                <a:lnTo>
                  <a:pt x="118" y="113"/>
                </a:lnTo>
                <a:lnTo>
                  <a:pt x="119" y="115"/>
                </a:lnTo>
                <a:lnTo>
                  <a:pt x="119" y="115"/>
                </a:lnTo>
                <a:lnTo>
                  <a:pt x="120" y="118"/>
                </a:lnTo>
                <a:lnTo>
                  <a:pt x="120" y="118"/>
                </a:lnTo>
                <a:lnTo>
                  <a:pt x="121" y="122"/>
                </a:lnTo>
                <a:lnTo>
                  <a:pt x="121" y="122"/>
                </a:lnTo>
                <a:lnTo>
                  <a:pt x="121" y="125"/>
                </a:lnTo>
                <a:lnTo>
                  <a:pt x="121" y="125"/>
                </a:lnTo>
                <a:lnTo>
                  <a:pt x="122" y="129"/>
                </a:lnTo>
                <a:lnTo>
                  <a:pt x="123" y="129"/>
                </a:lnTo>
                <a:lnTo>
                  <a:pt x="123" y="133"/>
                </a:lnTo>
                <a:lnTo>
                  <a:pt x="123" y="133"/>
                </a:lnTo>
                <a:lnTo>
                  <a:pt x="124" y="136"/>
                </a:lnTo>
                <a:lnTo>
                  <a:pt x="124" y="136"/>
                </a:lnTo>
                <a:lnTo>
                  <a:pt x="125" y="137"/>
                </a:lnTo>
                <a:lnTo>
                  <a:pt x="125" y="137"/>
                </a:lnTo>
                <a:lnTo>
                  <a:pt x="125" y="137"/>
                </a:lnTo>
                <a:lnTo>
                  <a:pt x="125" y="136"/>
                </a:lnTo>
                <a:lnTo>
                  <a:pt x="126" y="137"/>
                </a:lnTo>
                <a:lnTo>
                  <a:pt x="126" y="138"/>
                </a:lnTo>
                <a:lnTo>
                  <a:pt x="126" y="146"/>
                </a:lnTo>
                <a:lnTo>
                  <a:pt x="127" y="147"/>
                </a:lnTo>
                <a:lnTo>
                  <a:pt x="127" y="155"/>
                </a:lnTo>
                <a:lnTo>
                  <a:pt x="127" y="155"/>
                </a:lnTo>
                <a:lnTo>
                  <a:pt x="128" y="157"/>
                </a:lnTo>
                <a:lnTo>
                  <a:pt x="128" y="158"/>
                </a:lnTo>
                <a:lnTo>
                  <a:pt x="129" y="160"/>
                </a:lnTo>
                <a:lnTo>
                  <a:pt x="129" y="160"/>
                </a:lnTo>
                <a:lnTo>
                  <a:pt x="129" y="159"/>
                </a:lnTo>
                <a:lnTo>
                  <a:pt x="130" y="155"/>
                </a:lnTo>
                <a:lnTo>
                  <a:pt x="130" y="154"/>
                </a:lnTo>
                <a:lnTo>
                  <a:pt x="131" y="150"/>
                </a:lnTo>
                <a:lnTo>
                  <a:pt x="131" y="150"/>
                </a:lnTo>
                <a:lnTo>
                  <a:pt x="131" y="150"/>
                </a:lnTo>
                <a:lnTo>
                  <a:pt x="131" y="150"/>
                </a:lnTo>
                <a:lnTo>
                  <a:pt x="132" y="150"/>
                </a:lnTo>
                <a:lnTo>
                  <a:pt x="132" y="149"/>
                </a:lnTo>
                <a:lnTo>
                  <a:pt x="132" y="148"/>
                </a:lnTo>
                <a:lnTo>
                  <a:pt x="133" y="145"/>
                </a:lnTo>
                <a:lnTo>
                  <a:pt x="133" y="145"/>
                </a:lnTo>
                <a:lnTo>
                  <a:pt x="134" y="142"/>
                </a:lnTo>
                <a:lnTo>
                  <a:pt x="134" y="142"/>
                </a:lnTo>
                <a:lnTo>
                  <a:pt x="135" y="139"/>
                </a:lnTo>
                <a:lnTo>
                  <a:pt x="135" y="138"/>
                </a:lnTo>
                <a:lnTo>
                  <a:pt x="135" y="135"/>
                </a:lnTo>
                <a:lnTo>
                  <a:pt x="136" y="135"/>
                </a:lnTo>
                <a:lnTo>
                  <a:pt x="136" y="131"/>
                </a:lnTo>
                <a:lnTo>
                  <a:pt x="136" y="131"/>
                </a:lnTo>
                <a:lnTo>
                  <a:pt x="137" y="128"/>
                </a:lnTo>
                <a:lnTo>
                  <a:pt x="137" y="128"/>
                </a:lnTo>
                <a:lnTo>
                  <a:pt x="138" y="126"/>
                </a:lnTo>
                <a:lnTo>
                  <a:pt x="138" y="126"/>
                </a:lnTo>
                <a:lnTo>
                  <a:pt x="139" y="124"/>
                </a:lnTo>
                <a:lnTo>
                  <a:pt x="139" y="124"/>
                </a:lnTo>
                <a:lnTo>
                  <a:pt x="140" y="122"/>
                </a:lnTo>
                <a:lnTo>
                  <a:pt x="140" y="122"/>
                </a:lnTo>
                <a:lnTo>
                  <a:pt x="140" y="122"/>
                </a:lnTo>
                <a:lnTo>
                  <a:pt x="140" y="122"/>
                </a:lnTo>
                <a:lnTo>
                  <a:pt x="140" y="122"/>
                </a:lnTo>
                <a:lnTo>
                  <a:pt x="141" y="122"/>
                </a:lnTo>
                <a:lnTo>
                  <a:pt x="141" y="123"/>
                </a:lnTo>
                <a:lnTo>
                  <a:pt x="141" y="123"/>
                </a:lnTo>
                <a:lnTo>
                  <a:pt x="142" y="124"/>
                </a:lnTo>
                <a:lnTo>
                  <a:pt x="142" y="124"/>
                </a:lnTo>
                <a:lnTo>
                  <a:pt x="143" y="127"/>
                </a:lnTo>
                <a:lnTo>
                  <a:pt x="143" y="127"/>
                </a:lnTo>
                <a:lnTo>
                  <a:pt x="144" y="131"/>
                </a:lnTo>
                <a:lnTo>
                  <a:pt x="144" y="131"/>
                </a:lnTo>
                <a:lnTo>
                  <a:pt x="144" y="138"/>
                </a:lnTo>
                <a:lnTo>
                  <a:pt x="144" y="139"/>
                </a:lnTo>
                <a:lnTo>
                  <a:pt x="145" y="144"/>
                </a:lnTo>
                <a:lnTo>
                  <a:pt x="145" y="145"/>
                </a:lnTo>
                <a:lnTo>
                  <a:pt x="146" y="149"/>
                </a:lnTo>
                <a:lnTo>
                  <a:pt x="146" y="150"/>
                </a:lnTo>
                <a:lnTo>
                  <a:pt x="147" y="154"/>
                </a:lnTo>
                <a:lnTo>
                  <a:pt x="147" y="155"/>
                </a:lnTo>
                <a:lnTo>
                  <a:pt x="148" y="160"/>
                </a:lnTo>
                <a:lnTo>
                  <a:pt x="148" y="161"/>
                </a:lnTo>
                <a:lnTo>
                  <a:pt x="149" y="169"/>
                </a:lnTo>
                <a:lnTo>
                  <a:pt x="149" y="170"/>
                </a:lnTo>
                <a:lnTo>
                  <a:pt x="149" y="178"/>
                </a:lnTo>
                <a:lnTo>
                  <a:pt x="150" y="179"/>
                </a:lnTo>
                <a:lnTo>
                  <a:pt x="150" y="185"/>
                </a:lnTo>
                <a:lnTo>
                  <a:pt x="150" y="185"/>
                </a:lnTo>
                <a:lnTo>
                  <a:pt x="151" y="186"/>
                </a:lnTo>
                <a:lnTo>
                  <a:pt x="151" y="186"/>
                </a:lnTo>
                <a:lnTo>
                  <a:pt x="151" y="186"/>
                </a:lnTo>
                <a:lnTo>
                  <a:pt x="152" y="183"/>
                </a:lnTo>
                <a:lnTo>
                  <a:pt x="152" y="183"/>
                </a:lnTo>
                <a:lnTo>
                  <a:pt x="153" y="177"/>
                </a:lnTo>
                <a:lnTo>
                  <a:pt x="153" y="176"/>
                </a:lnTo>
                <a:lnTo>
                  <a:pt x="153" y="167"/>
                </a:lnTo>
                <a:lnTo>
                  <a:pt x="154" y="167"/>
                </a:lnTo>
                <a:lnTo>
                  <a:pt x="154" y="162"/>
                </a:lnTo>
                <a:lnTo>
                  <a:pt x="154" y="161"/>
                </a:lnTo>
                <a:lnTo>
                  <a:pt x="155" y="154"/>
                </a:lnTo>
                <a:lnTo>
                  <a:pt x="155" y="153"/>
                </a:lnTo>
                <a:lnTo>
                  <a:pt x="156" y="143"/>
                </a:lnTo>
                <a:lnTo>
                  <a:pt x="156" y="142"/>
                </a:lnTo>
                <a:lnTo>
                  <a:pt x="157" y="129"/>
                </a:lnTo>
                <a:lnTo>
                  <a:pt x="157" y="128"/>
                </a:lnTo>
                <a:lnTo>
                  <a:pt x="158" y="115"/>
                </a:lnTo>
                <a:lnTo>
                  <a:pt x="158" y="114"/>
                </a:lnTo>
                <a:lnTo>
                  <a:pt x="158" y="101"/>
                </a:lnTo>
                <a:lnTo>
                  <a:pt x="159" y="100"/>
                </a:lnTo>
                <a:lnTo>
                  <a:pt x="159" y="86"/>
                </a:lnTo>
                <a:lnTo>
                  <a:pt x="159" y="84"/>
                </a:lnTo>
                <a:lnTo>
                  <a:pt x="160" y="73"/>
                </a:lnTo>
                <a:lnTo>
                  <a:pt x="160" y="71"/>
                </a:lnTo>
                <a:lnTo>
                  <a:pt x="161" y="63"/>
                </a:lnTo>
                <a:lnTo>
                  <a:pt x="161" y="62"/>
                </a:lnTo>
                <a:lnTo>
                  <a:pt x="162" y="50"/>
                </a:lnTo>
                <a:lnTo>
                  <a:pt x="162" y="49"/>
                </a:lnTo>
                <a:lnTo>
                  <a:pt x="162" y="36"/>
                </a:lnTo>
                <a:lnTo>
                  <a:pt x="163" y="34"/>
                </a:lnTo>
                <a:lnTo>
                  <a:pt x="163" y="26"/>
                </a:lnTo>
                <a:lnTo>
                  <a:pt x="164" y="25"/>
                </a:lnTo>
                <a:lnTo>
                  <a:pt x="164" y="19"/>
                </a:lnTo>
                <a:lnTo>
                  <a:pt x="164" y="19"/>
                </a:lnTo>
                <a:lnTo>
                  <a:pt x="165" y="18"/>
                </a:lnTo>
                <a:lnTo>
                  <a:pt x="165" y="18"/>
                </a:lnTo>
                <a:lnTo>
                  <a:pt x="165" y="18"/>
                </a:lnTo>
                <a:lnTo>
                  <a:pt x="166" y="20"/>
                </a:lnTo>
                <a:lnTo>
                  <a:pt x="166" y="20"/>
                </a:lnTo>
                <a:lnTo>
                  <a:pt x="167" y="23"/>
                </a:lnTo>
                <a:lnTo>
                  <a:pt x="167" y="24"/>
                </a:lnTo>
                <a:lnTo>
                  <a:pt x="167" y="26"/>
                </a:lnTo>
                <a:lnTo>
                  <a:pt x="167" y="27"/>
                </a:lnTo>
                <a:lnTo>
                  <a:pt x="168" y="29"/>
                </a:lnTo>
                <a:lnTo>
                  <a:pt x="168" y="29"/>
                </a:lnTo>
                <a:lnTo>
                  <a:pt x="169" y="30"/>
                </a:lnTo>
                <a:lnTo>
                  <a:pt x="169" y="30"/>
                </a:lnTo>
                <a:lnTo>
                  <a:pt x="169" y="31"/>
                </a:lnTo>
                <a:lnTo>
                  <a:pt x="170" y="32"/>
                </a:lnTo>
                <a:lnTo>
                  <a:pt x="170" y="32"/>
                </a:lnTo>
                <a:lnTo>
                  <a:pt x="171" y="34"/>
                </a:lnTo>
                <a:lnTo>
                  <a:pt x="171" y="35"/>
                </a:lnTo>
                <a:lnTo>
                  <a:pt x="172" y="40"/>
                </a:lnTo>
                <a:lnTo>
                  <a:pt x="172" y="40"/>
                </a:lnTo>
                <a:lnTo>
                  <a:pt x="172" y="53"/>
                </a:lnTo>
                <a:lnTo>
                  <a:pt x="173" y="55"/>
                </a:lnTo>
                <a:lnTo>
                  <a:pt x="173" y="79"/>
                </a:lnTo>
                <a:lnTo>
                  <a:pt x="173" y="84"/>
                </a:lnTo>
                <a:lnTo>
                  <a:pt x="174" y="109"/>
                </a:lnTo>
                <a:lnTo>
                  <a:pt x="174" y="110"/>
                </a:lnTo>
                <a:lnTo>
                  <a:pt x="174" y="113"/>
                </a:lnTo>
                <a:lnTo>
                  <a:pt x="175" y="108"/>
                </a:lnTo>
                <a:lnTo>
                  <a:pt x="175" y="107"/>
                </a:lnTo>
                <a:lnTo>
                  <a:pt x="176" y="98"/>
                </a:lnTo>
                <a:lnTo>
                  <a:pt x="176" y="98"/>
                </a:lnTo>
                <a:lnTo>
                  <a:pt x="176" y="98"/>
                </a:lnTo>
                <a:lnTo>
                  <a:pt x="176" y="97"/>
                </a:lnTo>
                <a:lnTo>
                  <a:pt x="176" y="102"/>
                </a:lnTo>
                <a:lnTo>
                  <a:pt x="177" y="104"/>
                </a:lnTo>
                <a:lnTo>
                  <a:pt x="177" y="125"/>
                </a:lnTo>
                <a:lnTo>
                  <a:pt x="177" y="130"/>
                </a:lnTo>
                <a:lnTo>
                  <a:pt x="178" y="176"/>
                </a:lnTo>
                <a:lnTo>
                  <a:pt x="178" y="183"/>
                </a:lnTo>
                <a:lnTo>
                  <a:pt x="179" y="234"/>
                </a:lnTo>
                <a:lnTo>
                  <a:pt x="179" y="240"/>
                </a:lnTo>
                <a:lnTo>
                  <a:pt x="180" y="300"/>
                </a:lnTo>
                <a:lnTo>
                  <a:pt x="180" y="305"/>
                </a:lnTo>
                <a:lnTo>
                  <a:pt x="181" y="360"/>
                </a:lnTo>
                <a:lnTo>
                  <a:pt x="181" y="362"/>
                </a:lnTo>
                <a:lnTo>
                  <a:pt x="181" y="374"/>
                </a:lnTo>
                <a:lnTo>
                  <a:pt x="182" y="375"/>
                </a:lnTo>
                <a:lnTo>
                  <a:pt x="182" y="380"/>
                </a:lnTo>
                <a:lnTo>
                  <a:pt x="182" y="380"/>
                </a:lnTo>
                <a:lnTo>
                  <a:pt x="182" y="379"/>
                </a:lnTo>
                <a:lnTo>
                  <a:pt x="183" y="380"/>
                </a:lnTo>
                <a:lnTo>
                  <a:pt x="183" y="380"/>
                </a:lnTo>
                <a:lnTo>
                  <a:pt x="183" y="379"/>
                </a:lnTo>
                <a:lnTo>
                  <a:pt x="184" y="380"/>
                </a:lnTo>
                <a:lnTo>
                  <a:pt x="184" y="380"/>
                </a:lnTo>
                <a:lnTo>
                  <a:pt x="184" y="380"/>
                </a:lnTo>
                <a:lnTo>
                  <a:pt x="184" y="379"/>
                </a:lnTo>
                <a:lnTo>
                  <a:pt x="185" y="379"/>
                </a:lnTo>
                <a:lnTo>
                  <a:pt x="185" y="379"/>
                </a:lnTo>
                <a:lnTo>
                  <a:pt x="185" y="379"/>
                </a:lnTo>
                <a:lnTo>
                  <a:pt x="185" y="378"/>
                </a:lnTo>
                <a:lnTo>
                  <a:pt x="186" y="378"/>
                </a:lnTo>
                <a:lnTo>
                  <a:pt x="186" y="377"/>
                </a:lnTo>
                <a:lnTo>
                  <a:pt x="186" y="377"/>
                </a:lnTo>
                <a:lnTo>
                  <a:pt x="186" y="377"/>
                </a:lnTo>
                <a:lnTo>
                  <a:pt x="187" y="377"/>
                </a:lnTo>
                <a:lnTo>
                  <a:pt x="187" y="378"/>
                </a:lnTo>
                <a:lnTo>
                  <a:pt x="188" y="381"/>
                </a:lnTo>
                <a:lnTo>
                  <a:pt x="188" y="381"/>
                </a:lnTo>
                <a:lnTo>
                  <a:pt x="189" y="385"/>
                </a:lnTo>
                <a:lnTo>
                  <a:pt x="189" y="385"/>
                </a:lnTo>
                <a:lnTo>
                  <a:pt x="189" y="385"/>
                </a:lnTo>
                <a:lnTo>
                  <a:pt x="190" y="386"/>
                </a:lnTo>
                <a:lnTo>
                  <a:pt x="190" y="386"/>
                </a:lnTo>
                <a:lnTo>
                  <a:pt x="190" y="384"/>
                </a:lnTo>
                <a:lnTo>
                  <a:pt x="191" y="383"/>
                </a:lnTo>
                <a:lnTo>
                  <a:pt x="191" y="374"/>
                </a:lnTo>
                <a:lnTo>
                  <a:pt x="191" y="367"/>
                </a:lnTo>
                <a:lnTo>
                  <a:pt x="192" y="230"/>
                </a:lnTo>
                <a:lnTo>
                  <a:pt x="192" y="217"/>
                </a:lnTo>
                <a:lnTo>
                  <a:pt x="193" y="146"/>
                </a:lnTo>
                <a:lnTo>
                  <a:pt x="193" y="138"/>
                </a:lnTo>
                <a:lnTo>
                  <a:pt x="194" y="79"/>
                </a:lnTo>
                <a:lnTo>
                  <a:pt x="194" y="76"/>
                </a:lnTo>
                <a:lnTo>
                  <a:pt x="194" y="63"/>
                </a:lnTo>
                <a:lnTo>
                  <a:pt x="195" y="62"/>
                </a:lnTo>
                <a:lnTo>
                  <a:pt x="195" y="51"/>
                </a:lnTo>
                <a:lnTo>
                  <a:pt x="195" y="49"/>
                </a:lnTo>
                <a:lnTo>
                  <a:pt x="196" y="35"/>
                </a:lnTo>
                <a:lnTo>
                  <a:pt x="196" y="34"/>
                </a:lnTo>
                <a:lnTo>
                  <a:pt x="197" y="26"/>
                </a:lnTo>
                <a:lnTo>
                  <a:pt x="197" y="25"/>
                </a:lnTo>
                <a:lnTo>
                  <a:pt x="198" y="22"/>
                </a:lnTo>
                <a:lnTo>
                  <a:pt x="198" y="22"/>
                </a:lnTo>
                <a:lnTo>
                  <a:pt x="199" y="20"/>
                </a:lnTo>
                <a:lnTo>
                  <a:pt x="199" y="20"/>
                </a:lnTo>
                <a:lnTo>
                  <a:pt x="199" y="19"/>
                </a:lnTo>
                <a:lnTo>
                  <a:pt x="199" y="19"/>
                </a:lnTo>
                <a:lnTo>
                  <a:pt x="200" y="19"/>
                </a:lnTo>
                <a:lnTo>
                  <a:pt x="200" y="19"/>
                </a:lnTo>
                <a:lnTo>
                  <a:pt x="200" y="19"/>
                </a:lnTo>
                <a:lnTo>
                  <a:pt x="201" y="20"/>
                </a:lnTo>
                <a:lnTo>
                  <a:pt x="201" y="21"/>
                </a:lnTo>
                <a:lnTo>
                  <a:pt x="202" y="23"/>
                </a:lnTo>
                <a:lnTo>
                  <a:pt x="202" y="23"/>
                </a:lnTo>
                <a:lnTo>
                  <a:pt x="203" y="27"/>
                </a:lnTo>
                <a:lnTo>
                  <a:pt x="203" y="28"/>
                </a:lnTo>
                <a:lnTo>
                  <a:pt x="203" y="35"/>
                </a:lnTo>
                <a:lnTo>
                  <a:pt x="204" y="36"/>
                </a:lnTo>
                <a:lnTo>
                  <a:pt x="204" y="43"/>
                </a:lnTo>
                <a:lnTo>
                  <a:pt x="205" y="44"/>
                </a:lnTo>
                <a:lnTo>
                  <a:pt x="205" y="56"/>
                </a:lnTo>
                <a:lnTo>
                  <a:pt x="205" y="58"/>
                </a:lnTo>
                <a:lnTo>
                  <a:pt x="206" y="75"/>
                </a:lnTo>
                <a:lnTo>
                  <a:pt x="206" y="77"/>
                </a:lnTo>
                <a:lnTo>
                  <a:pt x="207" y="96"/>
                </a:lnTo>
                <a:lnTo>
                  <a:pt x="207" y="97"/>
                </a:lnTo>
                <a:lnTo>
                  <a:pt x="207" y="102"/>
                </a:lnTo>
                <a:lnTo>
                  <a:pt x="208" y="97"/>
                </a:lnTo>
                <a:lnTo>
                  <a:pt x="208" y="97"/>
                </a:lnTo>
                <a:lnTo>
                  <a:pt x="208" y="83"/>
                </a:lnTo>
                <a:lnTo>
                  <a:pt x="209" y="81"/>
                </a:lnTo>
                <a:lnTo>
                  <a:pt x="209" y="73"/>
                </a:lnTo>
                <a:lnTo>
                  <a:pt x="209" y="73"/>
                </a:lnTo>
                <a:lnTo>
                  <a:pt x="210" y="75"/>
                </a:lnTo>
                <a:lnTo>
                  <a:pt x="210" y="76"/>
                </a:lnTo>
                <a:lnTo>
                  <a:pt x="211" y="86"/>
                </a:lnTo>
                <a:lnTo>
                  <a:pt x="211" y="88"/>
                </a:lnTo>
                <a:lnTo>
                  <a:pt x="212" y="124"/>
                </a:lnTo>
                <a:lnTo>
                  <a:pt x="212" y="129"/>
                </a:lnTo>
                <a:lnTo>
                  <a:pt x="212" y="216"/>
                </a:lnTo>
                <a:lnTo>
                  <a:pt x="213" y="227"/>
                </a:lnTo>
                <a:lnTo>
                  <a:pt x="213" y="317"/>
                </a:lnTo>
                <a:lnTo>
                  <a:pt x="214" y="331"/>
                </a:lnTo>
                <a:lnTo>
                  <a:pt x="214" y="367"/>
                </a:lnTo>
                <a:lnTo>
                  <a:pt x="214" y="369"/>
                </a:lnTo>
                <a:lnTo>
                  <a:pt x="215" y="373"/>
                </a:lnTo>
                <a:lnTo>
                  <a:pt x="215" y="372"/>
                </a:lnTo>
                <a:lnTo>
                  <a:pt x="215" y="372"/>
                </a:lnTo>
                <a:lnTo>
                  <a:pt x="216" y="375"/>
                </a:lnTo>
                <a:lnTo>
                  <a:pt x="216" y="376"/>
                </a:lnTo>
                <a:lnTo>
                  <a:pt x="217" y="378"/>
                </a:lnTo>
                <a:lnTo>
                  <a:pt x="217" y="378"/>
                </a:lnTo>
                <a:lnTo>
                  <a:pt x="217" y="378"/>
                </a:lnTo>
                <a:lnTo>
                  <a:pt x="217" y="379"/>
                </a:lnTo>
                <a:lnTo>
                  <a:pt x="218" y="379"/>
                </a:lnTo>
                <a:lnTo>
                  <a:pt x="218" y="381"/>
                </a:lnTo>
                <a:lnTo>
                  <a:pt x="218" y="381"/>
                </a:lnTo>
                <a:lnTo>
                  <a:pt x="219" y="384"/>
                </a:lnTo>
                <a:lnTo>
                  <a:pt x="219" y="384"/>
                </a:lnTo>
                <a:lnTo>
                  <a:pt x="219" y="384"/>
                </a:lnTo>
                <a:lnTo>
                  <a:pt x="220" y="385"/>
                </a:lnTo>
                <a:lnTo>
                  <a:pt x="220" y="386"/>
                </a:lnTo>
                <a:lnTo>
                  <a:pt x="221" y="392"/>
                </a:lnTo>
                <a:lnTo>
                  <a:pt x="221" y="392"/>
                </a:lnTo>
                <a:lnTo>
                  <a:pt x="222" y="395"/>
                </a:lnTo>
                <a:lnTo>
                  <a:pt x="222" y="395"/>
                </a:lnTo>
                <a:lnTo>
                  <a:pt x="222" y="395"/>
                </a:lnTo>
                <a:lnTo>
                  <a:pt x="222" y="392"/>
                </a:lnTo>
                <a:lnTo>
                  <a:pt x="222" y="392"/>
                </a:lnTo>
                <a:lnTo>
                  <a:pt x="223" y="375"/>
                </a:lnTo>
                <a:lnTo>
                  <a:pt x="223" y="363"/>
                </a:lnTo>
                <a:lnTo>
                  <a:pt x="224" y="185"/>
                </a:lnTo>
                <a:lnTo>
                  <a:pt x="224" y="178"/>
                </a:lnTo>
                <a:lnTo>
                  <a:pt x="225" y="107"/>
                </a:lnTo>
                <a:lnTo>
                  <a:pt x="225" y="98"/>
                </a:lnTo>
                <a:lnTo>
                  <a:pt x="226" y="54"/>
                </a:lnTo>
                <a:lnTo>
                  <a:pt x="226" y="52"/>
                </a:lnTo>
                <a:lnTo>
                  <a:pt x="226" y="41"/>
                </a:lnTo>
                <a:lnTo>
                  <a:pt x="227" y="40"/>
                </a:lnTo>
                <a:lnTo>
                  <a:pt x="227" y="33"/>
                </a:lnTo>
                <a:lnTo>
                  <a:pt x="227" y="32"/>
                </a:lnTo>
                <a:lnTo>
                  <a:pt x="228" y="27"/>
                </a:lnTo>
                <a:lnTo>
                  <a:pt x="228" y="27"/>
                </a:lnTo>
                <a:lnTo>
                  <a:pt x="228" y="27"/>
                </a:lnTo>
                <a:lnTo>
                  <a:pt x="229" y="27"/>
                </a:lnTo>
                <a:lnTo>
                  <a:pt x="229" y="27"/>
                </a:lnTo>
                <a:lnTo>
                  <a:pt x="230" y="29"/>
                </a:lnTo>
                <a:lnTo>
                  <a:pt x="230" y="29"/>
                </a:lnTo>
                <a:lnTo>
                  <a:pt x="231" y="30"/>
                </a:lnTo>
                <a:lnTo>
                  <a:pt x="231" y="30"/>
                </a:lnTo>
                <a:lnTo>
                  <a:pt x="231" y="31"/>
                </a:lnTo>
                <a:lnTo>
                  <a:pt x="231" y="32"/>
                </a:lnTo>
                <a:lnTo>
                  <a:pt x="232" y="32"/>
                </a:lnTo>
                <a:lnTo>
                  <a:pt x="232" y="33"/>
                </a:lnTo>
                <a:lnTo>
                  <a:pt x="232" y="33"/>
                </a:lnTo>
                <a:lnTo>
                  <a:pt x="233" y="36"/>
                </a:lnTo>
                <a:lnTo>
                  <a:pt x="233" y="37"/>
                </a:lnTo>
                <a:lnTo>
                  <a:pt x="234" y="44"/>
                </a:lnTo>
                <a:lnTo>
                  <a:pt x="234" y="45"/>
                </a:lnTo>
                <a:lnTo>
                  <a:pt x="235" y="56"/>
                </a:lnTo>
                <a:lnTo>
                  <a:pt x="235" y="57"/>
                </a:lnTo>
                <a:lnTo>
                  <a:pt x="235" y="75"/>
                </a:lnTo>
                <a:lnTo>
                  <a:pt x="236" y="77"/>
                </a:lnTo>
                <a:lnTo>
                  <a:pt x="236" y="95"/>
                </a:lnTo>
                <a:lnTo>
                  <a:pt x="236" y="98"/>
                </a:lnTo>
                <a:lnTo>
                  <a:pt x="237" y="103"/>
                </a:lnTo>
                <a:lnTo>
                  <a:pt x="237" y="101"/>
                </a:lnTo>
                <a:lnTo>
                  <a:pt x="237" y="101"/>
                </a:lnTo>
                <a:lnTo>
                  <a:pt x="238" y="83"/>
                </a:lnTo>
                <a:lnTo>
                  <a:pt x="238" y="81"/>
                </a:lnTo>
                <a:lnTo>
                  <a:pt x="239" y="73"/>
                </a:lnTo>
                <a:lnTo>
                  <a:pt x="239" y="73"/>
                </a:lnTo>
                <a:lnTo>
                  <a:pt x="240" y="81"/>
                </a:lnTo>
                <a:lnTo>
                  <a:pt x="240" y="83"/>
                </a:lnTo>
                <a:lnTo>
                  <a:pt x="240" y="119"/>
                </a:lnTo>
                <a:lnTo>
                  <a:pt x="241" y="124"/>
                </a:lnTo>
                <a:lnTo>
                  <a:pt x="241" y="179"/>
                </a:lnTo>
                <a:lnTo>
                  <a:pt x="241" y="189"/>
                </a:lnTo>
                <a:lnTo>
                  <a:pt x="242" y="286"/>
                </a:lnTo>
                <a:lnTo>
                  <a:pt x="242" y="295"/>
                </a:lnTo>
                <a:lnTo>
                  <a:pt x="243" y="356"/>
                </a:lnTo>
                <a:lnTo>
                  <a:pt x="243" y="360"/>
                </a:lnTo>
                <a:lnTo>
                  <a:pt x="244" y="372"/>
                </a:lnTo>
                <a:lnTo>
                  <a:pt x="244" y="373"/>
                </a:lnTo>
                <a:lnTo>
                  <a:pt x="244" y="380"/>
                </a:lnTo>
                <a:lnTo>
                  <a:pt x="245" y="379"/>
                </a:lnTo>
                <a:lnTo>
                  <a:pt x="245" y="380"/>
                </a:lnTo>
                <a:lnTo>
                  <a:pt x="245" y="380"/>
                </a:lnTo>
                <a:lnTo>
                  <a:pt x="245" y="380"/>
                </a:lnTo>
                <a:lnTo>
                  <a:pt x="246" y="382"/>
                </a:lnTo>
                <a:lnTo>
                  <a:pt x="246" y="382"/>
                </a:lnTo>
                <a:lnTo>
                  <a:pt x="246" y="383"/>
                </a:lnTo>
                <a:lnTo>
                  <a:pt x="247" y="382"/>
                </a:lnTo>
                <a:lnTo>
                  <a:pt x="247" y="382"/>
                </a:lnTo>
                <a:lnTo>
                  <a:pt x="247" y="383"/>
                </a:lnTo>
                <a:lnTo>
                  <a:pt x="247" y="383"/>
                </a:lnTo>
                <a:lnTo>
                  <a:pt x="247" y="382"/>
                </a:lnTo>
                <a:lnTo>
                  <a:pt x="248" y="382"/>
                </a:lnTo>
                <a:lnTo>
                  <a:pt x="248" y="382"/>
                </a:lnTo>
                <a:lnTo>
                  <a:pt x="248" y="384"/>
                </a:lnTo>
                <a:lnTo>
                  <a:pt x="249" y="384"/>
                </a:lnTo>
                <a:lnTo>
                  <a:pt x="249" y="384"/>
                </a:lnTo>
                <a:lnTo>
                  <a:pt x="249" y="384"/>
                </a:lnTo>
                <a:lnTo>
                  <a:pt x="250" y="384"/>
                </a:lnTo>
                <a:lnTo>
                  <a:pt x="250" y="390"/>
                </a:lnTo>
                <a:lnTo>
                  <a:pt x="250" y="391"/>
                </a:lnTo>
                <a:lnTo>
                  <a:pt x="251" y="393"/>
                </a:lnTo>
                <a:lnTo>
                  <a:pt x="251" y="392"/>
                </a:lnTo>
                <a:lnTo>
                  <a:pt x="252" y="390"/>
                </a:lnTo>
                <a:lnTo>
                  <a:pt x="252" y="390"/>
                </a:lnTo>
                <a:lnTo>
                  <a:pt x="253" y="386"/>
                </a:lnTo>
                <a:lnTo>
                  <a:pt x="253" y="385"/>
                </a:lnTo>
                <a:lnTo>
                  <a:pt x="253" y="258"/>
                </a:lnTo>
                <a:lnTo>
                  <a:pt x="254" y="241"/>
                </a:lnTo>
                <a:lnTo>
                  <a:pt x="254" y="162"/>
                </a:lnTo>
                <a:lnTo>
                  <a:pt x="254" y="148"/>
                </a:lnTo>
                <a:lnTo>
                  <a:pt x="255" y="62"/>
                </a:lnTo>
                <a:lnTo>
                  <a:pt x="255" y="56"/>
                </a:lnTo>
                <a:lnTo>
                  <a:pt x="256" y="36"/>
                </a:lnTo>
                <a:lnTo>
                  <a:pt x="256" y="35"/>
                </a:lnTo>
                <a:lnTo>
                  <a:pt x="257" y="25"/>
                </a:lnTo>
                <a:lnTo>
                  <a:pt x="257" y="25"/>
                </a:lnTo>
                <a:lnTo>
                  <a:pt x="258" y="21"/>
                </a:lnTo>
                <a:lnTo>
                  <a:pt x="258" y="21"/>
                </a:lnTo>
                <a:lnTo>
                  <a:pt x="258" y="21"/>
                </a:lnTo>
                <a:lnTo>
                  <a:pt x="258" y="29"/>
                </a:lnTo>
                <a:lnTo>
                  <a:pt x="259" y="31"/>
                </a:lnTo>
                <a:lnTo>
                  <a:pt x="259" y="45"/>
                </a:lnTo>
                <a:lnTo>
                  <a:pt x="259" y="48"/>
                </a:lnTo>
                <a:lnTo>
                  <a:pt x="260" y="66"/>
                </a:lnTo>
                <a:lnTo>
                  <a:pt x="260" y="68"/>
                </a:lnTo>
                <a:lnTo>
                  <a:pt x="261" y="80"/>
                </a:lnTo>
                <a:lnTo>
                  <a:pt x="261" y="82"/>
                </a:lnTo>
                <a:lnTo>
                  <a:pt x="262" y="86"/>
                </a:lnTo>
                <a:lnTo>
                  <a:pt x="262" y="86"/>
                </a:lnTo>
                <a:lnTo>
                  <a:pt x="263" y="81"/>
                </a:lnTo>
                <a:lnTo>
                  <a:pt x="263" y="81"/>
                </a:lnTo>
                <a:lnTo>
                  <a:pt x="263" y="79"/>
                </a:lnTo>
                <a:lnTo>
                  <a:pt x="263" y="80"/>
                </a:lnTo>
                <a:lnTo>
                  <a:pt x="264" y="80"/>
                </a:lnTo>
                <a:lnTo>
                  <a:pt x="264" y="81"/>
                </a:lnTo>
                <a:lnTo>
                  <a:pt x="264" y="80"/>
                </a:lnTo>
                <a:lnTo>
                  <a:pt x="264" y="80"/>
                </a:lnTo>
                <a:lnTo>
                  <a:pt x="264" y="80"/>
                </a:lnTo>
                <a:lnTo>
                  <a:pt x="265" y="83"/>
                </a:lnTo>
                <a:lnTo>
                  <a:pt x="265" y="85"/>
                </a:lnTo>
                <a:lnTo>
                  <a:pt x="266" y="91"/>
                </a:lnTo>
                <a:lnTo>
                  <a:pt x="266" y="91"/>
                </a:lnTo>
                <a:lnTo>
                  <a:pt x="266" y="100"/>
                </a:lnTo>
                <a:lnTo>
                  <a:pt x="267" y="99"/>
                </a:lnTo>
                <a:lnTo>
                  <a:pt x="267" y="98"/>
                </a:lnTo>
                <a:lnTo>
                  <a:pt x="267" y="99"/>
                </a:lnTo>
                <a:lnTo>
                  <a:pt x="267" y="85"/>
                </a:lnTo>
                <a:lnTo>
                  <a:pt x="268" y="83"/>
                </a:lnTo>
                <a:lnTo>
                  <a:pt x="268" y="77"/>
                </a:lnTo>
                <a:lnTo>
                  <a:pt x="268" y="77"/>
                </a:lnTo>
                <a:lnTo>
                  <a:pt x="268" y="78"/>
                </a:lnTo>
                <a:lnTo>
                  <a:pt x="268" y="77"/>
                </a:lnTo>
                <a:lnTo>
                  <a:pt x="269" y="89"/>
                </a:lnTo>
                <a:lnTo>
                  <a:pt x="269" y="91"/>
                </a:lnTo>
                <a:lnTo>
                  <a:pt x="270" y="130"/>
                </a:lnTo>
                <a:lnTo>
                  <a:pt x="270" y="140"/>
                </a:lnTo>
                <a:lnTo>
                  <a:pt x="271" y="237"/>
                </a:lnTo>
                <a:lnTo>
                  <a:pt x="271" y="252"/>
                </a:lnTo>
                <a:lnTo>
                  <a:pt x="272" y="347"/>
                </a:lnTo>
                <a:lnTo>
                  <a:pt x="272" y="349"/>
                </a:lnTo>
                <a:lnTo>
                  <a:pt x="272" y="341"/>
                </a:lnTo>
                <a:lnTo>
                  <a:pt x="272" y="364"/>
                </a:lnTo>
                <a:lnTo>
                  <a:pt x="273" y="365"/>
                </a:lnTo>
                <a:lnTo>
                  <a:pt x="273" y="369"/>
                </a:lnTo>
                <a:lnTo>
                  <a:pt x="273" y="369"/>
                </a:lnTo>
                <a:lnTo>
                  <a:pt x="273" y="368"/>
                </a:lnTo>
                <a:lnTo>
                  <a:pt x="273" y="368"/>
                </a:lnTo>
                <a:lnTo>
                  <a:pt x="274" y="370"/>
                </a:lnTo>
                <a:lnTo>
                  <a:pt x="274" y="371"/>
                </a:lnTo>
                <a:lnTo>
                  <a:pt x="275" y="374"/>
                </a:lnTo>
                <a:lnTo>
                  <a:pt x="275" y="374"/>
                </a:lnTo>
                <a:lnTo>
                  <a:pt x="275" y="374"/>
                </a:lnTo>
                <a:lnTo>
                  <a:pt x="276" y="376"/>
                </a:lnTo>
                <a:lnTo>
                  <a:pt x="276" y="377"/>
                </a:lnTo>
                <a:lnTo>
                  <a:pt x="276" y="381"/>
                </a:lnTo>
                <a:lnTo>
                  <a:pt x="277" y="382"/>
                </a:lnTo>
                <a:lnTo>
                  <a:pt x="277" y="385"/>
                </a:lnTo>
                <a:lnTo>
                  <a:pt x="277" y="385"/>
                </a:lnTo>
                <a:lnTo>
                  <a:pt x="278" y="392"/>
                </a:lnTo>
                <a:lnTo>
                  <a:pt x="278" y="392"/>
                </a:lnTo>
                <a:lnTo>
                  <a:pt x="278" y="392"/>
                </a:lnTo>
                <a:lnTo>
                  <a:pt x="278" y="392"/>
                </a:lnTo>
                <a:lnTo>
                  <a:pt x="279" y="391"/>
                </a:lnTo>
                <a:lnTo>
                  <a:pt x="279" y="390"/>
                </a:lnTo>
                <a:lnTo>
                  <a:pt x="280" y="385"/>
                </a:lnTo>
                <a:lnTo>
                  <a:pt x="280" y="384"/>
                </a:lnTo>
                <a:lnTo>
                  <a:pt x="281" y="303"/>
                </a:lnTo>
                <a:lnTo>
                  <a:pt x="281" y="280"/>
                </a:lnTo>
                <a:lnTo>
                  <a:pt x="281" y="156"/>
                </a:lnTo>
                <a:lnTo>
                  <a:pt x="282" y="147"/>
                </a:lnTo>
                <a:lnTo>
                  <a:pt x="282" y="85"/>
                </a:lnTo>
                <a:lnTo>
                  <a:pt x="282" y="80"/>
                </a:lnTo>
                <a:lnTo>
                  <a:pt x="283" y="54"/>
                </a:lnTo>
                <a:lnTo>
                  <a:pt x="283" y="54"/>
                </a:lnTo>
                <a:lnTo>
                  <a:pt x="284" y="50"/>
                </a:lnTo>
                <a:lnTo>
                  <a:pt x="284" y="49"/>
                </a:lnTo>
                <a:lnTo>
                  <a:pt x="285" y="42"/>
                </a:lnTo>
                <a:lnTo>
                  <a:pt x="285" y="42"/>
                </a:lnTo>
                <a:lnTo>
                  <a:pt x="285" y="36"/>
                </a:lnTo>
                <a:lnTo>
                  <a:pt x="286" y="36"/>
                </a:lnTo>
                <a:lnTo>
                  <a:pt x="286" y="34"/>
                </a:lnTo>
                <a:lnTo>
                  <a:pt x="286" y="35"/>
                </a:lnTo>
                <a:lnTo>
                  <a:pt x="286" y="35"/>
                </a:lnTo>
                <a:lnTo>
                  <a:pt x="287" y="37"/>
                </a:lnTo>
                <a:lnTo>
                  <a:pt x="287" y="38"/>
                </a:lnTo>
                <a:lnTo>
                  <a:pt x="288" y="43"/>
                </a:lnTo>
                <a:lnTo>
                  <a:pt x="288" y="45"/>
                </a:lnTo>
                <a:lnTo>
                  <a:pt x="289" y="52"/>
                </a:lnTo>
                <a:lnTo>
                  <a:pt x="289" y="52"/>
                </a:lnTo>
                <a:lnTo>
                  <a:pt x="290" y="62"/>
                </a:lnTo>
                <a:lnTo>
                  <a:pt x="290" y="63"/>
                </a:lnTo>
                <a:lnTo>
                  <a:pt x="290" y="74"/>
                </a:lnTo>
                <a:lnTo>
                  <a:pt x="291" y="75"/>
                </a:lnTo>
                <a:lnTo>
                  <a:pt x="291" y="86"/>
                </a:lnTo>
                <a:lnTo>
                  <a:pt x="291" y="87"/>
                </a:lnTo>
                <a:lnTo>
                  <a:pt x="292" y="96"/>
                </a:lnTo>
                <a:lnTo>
                  <a:pt x="292" y="96"/>
                </a:lnTo>
                <a:lnTo>
                  <a:pt x="293" y="101"/>
                </a:lnTo>
                <a:lnTo>
                  <a:pt x="293" y="101"/>
                </a:lnTo>
                <a:lnTo>
                  <a:pt x="293" y="101"/>
                </a:lnTo>
                <a:lnTo>
                  <a:pt x="293" y="101"/>
                </a:lnTo>
                <a:lnTo>
                  <a:pt x="294" y="93"/>
                </a:lnTo>
                <a:lnTo>
                  <a:pt x="294" y="92"/>
                </a:lnTo>
                <a:lnTo>
                  <a:pt x="294" y="80"/>
                </a:lnTo>
                <a:lnTo>
                  <a:pt x="295" y="79"/>
                </a:lnTo>
                <a:lnTo>
                  <a:pt x="295" y="71"/>
                </a:lnTo>
                <a:lnTo>
                  <a:pt x="295" y="71"/>
                </a:lnTo>
                <a:lnTo>
                  <a:pt x="296" y="71"/>
                </a:lnTo>
                <a:lnTo>
                  <a:pt x="296" y="70"/>
                </a:lnTo>
                <a:lnTo>
                  <a:pt x="296" y="73"/>
                </a:lnTo>
                <a:lnTo>
                  <a:pt x="296" y="75"/>
                </a:lnTo>
                <a:lnTo>
                  <a:pt x="297" y="100"/>
                </a:lnTo>
                <a:lnTo>
                  <a:pt x="297" y="105"/>
                </a:lnTo>
                <a:lnTo>
                  <a:pt x="298" y="150"/>
                </a:lnTo>
                <a:lnTo>
                  <a:pt x="298" y="157"/>
                </a:lnTo>
                <a:lnTo>
                  <a:pt x="299" y="247"/>
                </a:lnTo>
                <a:lnTo>
                  <a:pt x="299" y="257"/>
                </a:lnTo>
                <a:lnTo>
                  <a:pt x="299" y="334"/>
                </a:lnTo>
                <a:lnTo>
                  <a:pt x="300" y="340"/>
                </a:lnTo>
                <a:lnTo>
                  <a:pt x="300" y="361"/>
                </a:lnTo>
                <a:lnTo>
                  <a:pt x="300" y="360"/>
                </a:lnTo>
                <a:lnTo>
                  <a:pt x="300" y="364"/>
                </a:lnTo>
                <a:lnTo>
                  <a:pt x="301" y="375"/>
                </a:lnTo>
                <a:lnTo>
                  <a:pt x="301" y="377"/>
                </a:lnTo>
                <a:lnTo>
                  <a:pt x="302" y="378"/>
                </a:lnTo>
                <a:lnTo>
                  <a:pt x="302" y="378"/>
                </a:lnTo>
                <a:lnTo>
                  <a:pt x="302" y="378"/>
                </a:lnTo>
                <a:lnTo>
                  <a:pt x="303" y="379"/>
                </a:lnTo>
                <a:lnTo>
                  <a:pt x="303" y="380"/>
                </a:lnTo>
                <a:lnTo>
                  <a:pt x="303" y="381"/>
                </a:lnTo>
                <a:lnTo>
                  <a:pt x="303" y="380"/>
                </a:lnTo>
                <a:lnTo>
                  <a:pt x="304" y="380"/>
                </a:lnTo>
                <a:lnTo>
                  <a:pt x="304" y="380"/>
                </a:lnTo>
                <a:lnTo>
                  <a:pt x="304" y="382"/>
                </a:lnTo>
                <a:lnTo>
                  <a:pt x="305" y="382"/>
                </a:lnTo>
                <a:lnTo>
                  <a:pt x="305" y="385"/>
                </a:lnTo>
                <a:lnTo>
                  <a:pt x="305" y="385"/>
                </a:lnTo>
                <a:lnTo>
                  <a:pt x="305" y="385"/>
                </a:lnTo>
                <a:lnTo>
                  <a:pt x="306" y="389"/>
                </a:lnTo>
                <a:lnTo>
                  <a:pt x="306" y="389"/>
                </a:lnTo>
                <a:lnTo>
                  <a:pt x="307" y="394"/>
                </a:lnTo>
                <a:lnTo>
                  <a:pt x="307" y="394"/>
                </a:lnTo>
                <a:lnTo>
                  <a:pt x="307" y="396"/>
                </a:lnTo>
                <a:lnTo>
                  <a:pt x="308" y="396"/>
                </a:lnTo>
                <a:lnTo>
                  <a:pt x="308" y="396"/>
                </a:lnTo>
                <a:lnTo>
                  <a:pt x="308" y="396"/>
                </a:lnTo>
                <a:lnTo>
                  <a:pt x="308" y="392"/>
                </a:lnTo>
                <a:lnTo>
                  <a:pt x="309" y="390"/>
                </a:lnTo>
                <a:lnTo>
                  <a:pt x="309" y="364"/>
                </a:lnTo>
                <a:lnTo>
                  <a:pt x="309" y="347"/>
                </a:lnTo>
                <a:lnTo>
                  <a:pt x="310" y="200"/>
                </a:lnTo>
                <a:lnTo>
                  <a:pt x="310" y="194"/>
                </a:lnTo>
                <a:lnTo>
                  <a:pt x="311" y="111"/>
                </a:lnTo>
                <a:lnTo>
                  <a:pt x="311" y="101"/>
                </a:lnTo>
                <a:lnTo>
                  <a:pt x="312" y="59"/>
                </a:lnTo>
                <a:lnTo>
                  <a:pt x="312" y="57"/>
                </a:lnTo>
                <a:lnTo>
                  <a:pt x="313" y="49"/>
                </a:lnTo>
                <a:lnTo>
                  <a:pt x="313" y="48"/>
                </a:lnTo>
                <a:lnTo>
                  <a:pt x="313" y="48"/>
                </a:lnTo>
                <a:lnTo>
                  <a:pt x="313" y="50"/>
                </a:lnTo>
                <a:lnTo>
                  <a:pt x="314" y="50"/>
                </a:lnTo>
                <a:lnTo>
                  <a:pt x="314" y="62"/>
                </a:lnTo>
                <a:lnTo>
                  <a:pt x="314" y="64"/>
                </a:lnTo>
                <a:lnTo>
                  <a:pt x="315" y="87"/>
                </a:lnTo>
                <a:lnTo>
                  <a:pt x="315" y="90"/>
                </a:lnTo>
                <a:lnTo>
                  <a:pt x="316" y="111"/>
                </a:lnTo>
                <a:lnTo>
                  <a:pt x="316" y="114"/>
                </a:lnTo>
                <a:lnTo>
                  <a:pt x="317" y="129"/>
                </a:lnTo>
                <a:lnTo>
                  <a:pt x="317" y="131"/>
                </a:lnTo>
                <a:lnTo>
                  <a:pt x="317" y="144"/>
                </a:lnTo>
                <a:lnTo>
                  <a:pt x="318" y="145"/>
                </a:lnTo>
                <a:lnTo>
                  <a:pt x="318" y="155"/>
                </a:lnTo>
                <a:lnTo>
                  <a:pt x="318" y="156"/>
                </a:lnTo>
                <a:lnTo>
                  <a:pt x="319" y="161"/>
                </a:lnTo>
                <a:lnTo>
                  <a:pt x="319" y="162"/>
                </a:lnTo>
                <a:lnTo>
                  <a:pt x="320" y="170"/>
                </a:lnTo>
                <a:lnTo>
                  <a:pt x="320" y="172"/>
                </a:lnTo>
                <a:lnTo>
                  <a:pt x="321" y="177"/>
                </a:lnTo>
                <a:lnTo>
                  <a:pt x="321" y="177"/>
                </a:lnTo>
                <a:lnTo>
                  <a:pt x="322" y="182"/>
                </a:lnTo>
                <a:lnTo>
                  <a:pt x="322" y="183"/>
                </a:lnTo>
                <a:lnTo>
                  <a:pt x="322" y="182"/>
                </a:lnTo>
                <a:lnTo>
                  <a:pt x="322" y="183"/>
                </a:lnTo>
                <a:lnTo>
                  <a:pt x="322" y="182"/>
                </a:lnTo>
                <a:lnTo>
                  <a:pt x="323" y="182"/>
                </a:lnTo>
                <a:lnTo>
                  <a:pt x="323" y="173"/>
                </a:lnTo>
                <a:lnTo>
                  <a:pt x="323" y="170"/>
                </a:lnTo>
                <a:lnTo>
                  <a:pt x="324" y="143"/>
                </a:lnTo>
                <a:lnTo>
                  <a:pt x="324" y="140"/>
                </a:lnTo>
                <a:lnTo>
                  <a:pt x="325" y="113"/>
                </a:lnTo>
                <a:lnTo>
                  <a:pt x="325" y="110"/>
                </a:lnTo>
                <a:lnTo>
                  <a:pt x="326" y="89"/>
                </a:lnTo>
                <a:lnTo>
                  <a:pt x="326" y="88"/>
                </a:lnTo>
                <a:lnTo>
                  <a:pt x="326" y="76"/>
                </a:lnTo>
                <a:lnTo>
                  <a:pt x="327" y="76"/>
                </a:lnTo>
                <a:lnTo>
                  <a:pt x="327" y="75"/>
                </a:lnTo>
                <a:lnTo>
                  <a:pt x="327" y="78"/>
                </a:lnTo>
                <a:lnTo>
                  <a:pt x="327" y="79"/>
                </a:lnTo>
                <a:lnTo>
                  <a:pt x="328" y="102"/>
                </a:lnTo>
                <a:lnTo>
                  <a:pt x="328" y="108"/>
                </a:lnTo>
                <a:lnTo>
                  <a:pt x="329" y="188"/>
                </a:lnTo>
                <a:lnTo>
                  <a:pt x="329" y="201"/>
                </a:lnTo>
                <a:lnTo>
                  <a:pt x="330" y="309"/>
                </a:lnTo>
                <a:lnTo>
                  <a:pt x="330" y="319"/>
                </a:lnTo>
                <a:lnTo>
                  <a:pt x="331" y="360"/>
                </a:lnTo>
                <a:lnTo>
                  <a:pt x="331" y="362"/>
                </a:lnTo>
                <a:lnTo>
                  <a:pt x="331" y="370"/>
                </a:lnTo>
                <a:lnTo>
                  <a:pt x="332" y="371"/>
                </a:lnTo>
                <a:lnTo>
                  <a:pt x="332" y="375"/>
                </a:lnTo>
                <a:lnTo>
                  <a:pt x="332" y="375"/>
                </a:lnTo>
                <a:lnTo>
                  <a:pt x="332" y="375"/>
                </a:lnTo>
                <a:lnTo>
                  <a:pt x="333" y="379"/>
                </a:lnTo>
                <a:lnTo>
                  <a:pt x="333" y="380"/>
                </a:lnTo>
                <a:lnTo>
                  <a:pt x="334" y="383"/>
                </a:lnTo>
                <a:lnTo>
                  <a:pt x="334" y="384"/>
                </a:lnTo>
                <a:lnTo>
                  <a:pt x="335" y="386"/>
                </a:lnTo>
                <a:lnTo>
                  <a:pt x="335" y="386"/>
                </a:lnTo>
                <a:lnTo>
                  <a:pt x="335" y="390"/>
                </a:lnTo>
                <a:lnTo>
                  <a:pt x="336" y="390"/>
                </a:lnTo>
                <a:lnTo>
                  <a:pt x="336" y="391"/>
                </a:lnTo>
                <a:lnTo>
                  <a:pt x="336" y="391"/>
                </a:lnTo>
                <a:lnTo>
                  <a:pt x="336" y="392"/>
                </a:lnTo>
                <a:lnTo>
                  <a:pt x="337" y="394"/>
                </a:lnTo>
                <a:lnTo>
                  <a:pt x="337" y="395"/>
                </a:lnTo>
                <a:lnTo>
                  <a:pt x="338" y="397"/>
                </a:lnTo>
                <a:lnTo>
                  <a:pt x="338" y="397"/>
                </a:lnTo>
                <a:lnTo>
                  <a:pt x="339" y="393"/>
                </a:lnTo>
                <a:lnTo>
                  <a:pt x="339" y="393"/>
                </a:lnTo>
                <a:lnTo>
                  <a:pt x="340" y="391"/>
                </a:lnTo>
                <a:lnTo>
                  <a:pt x="340" y="391"/>
                </a:lnTo>
                <a:lnTo>
                  <a:pt x="340" y="392"/>
                </a:lnTo>
                <a:lnTo>
                  <a:pt x="340" y="285"/>
                </a:lnTo>
                <a:lnTo>
                  <a:pt x="341" y="262"/>
                </a:lnTo>
                <a:lnTo>
                  <a:pt x="341" y="165"/>
                </a:lnTo>
                <a:lnTo>
                  <a:pt x="341" y="157"/>
                </a:lnTo>
                <a:lnTo>
                  <a:pt x="342" y="88"/>
                </a:lnTo>
                <a:lnTo>
                  <a:pt x="342" y="83"/>
                </a:lnTo>
                <a:lnTo>
                  <a:pt x="343" y="60"/>
                </a:lnTo>
                <a:lnTo>
                  <a:pt x="343" y="59"/>
                </a:lnTo>
                <a:lnTo>
                  <a:pt x="344" y="53"/>
                </a:lnTo>
                <a:lnTo>
                  <a:pt x="344" y="52"/>
                </a:lnTo>
                <a:lnTo>
                  <a:pt x="344" y="43"/>
                </a:lnTo>
                <a:lnTo>
                  <a:pt x="345" y="42"/>
                </a:lnTo>
                <a:lnTo>
                  <a:pt x="345" y="38"/>
                </a:lnTo>
                <a:lnTo>
                  <a:pt x="346" y="38"/>
                </a:lnTo>
                <a:lnTo>
                  <a:pt x="346" y="38"/>
                </a:lnTo>
                <a:lnTo>
                  <a:pt x="346" y="40"/>
                </a:lnTo>
                <a:lnTo>
                  <a:pt x="346" y="41"/>
                </a:lnTo>
                <a:lnTo>
                  <a:pt x="347" y="51"/>
                </a:lnTo>
                <a:lnTo>
                  <a:pt x="347" y="53"/>
                </a:lnTo>
                <a:lnTo>
                  <a:pt x="348" y="65"/>
                </a:lnTo>
                <a:lnTo>
                  <a:pt x="348" y="66"/>
                </a:lnTo>
                <a:lnTo>
                  <a:pt x="349" y="78"/>
                </a:lnTo>
                <a:lnTo>
                  <a:pt x="349" y="79"/>
                </a:lnTo>
                <a:lnTo>
                  <a:pt x="349" y="92"/>
                </a:lnTo>
                <a:lnTo>
                  <a:pt x="350" y="93"/>
                </a:lnTo>
                <a:lnTo>
                  <a:pt x="350" y="105"/>
                </a:lnTo>
                <a:lnTo>
                  <a:pt x="350" y="107"/>
                </a:lnTo>
                <a:lnTo>
                  <a:pt x="351" y="120"/>
                </a:lnTo>
                <a:lnTo>
                  <a:pt x="351" y="122"/>
                </a:lnTo>
                <a:lnTo>
                  <a:pt x="352" y="142"/>
                </a:lnTo>
                <a:lnTo>
                  <a:pt x="352" y="145"/>
                </a:lnTo>
                <a:lnTo>
                  <a:pt x="353" y="165"/>
                </a:lnTo>
                <a:lnTo>
                  <a:pt x="353" y="167"/>
                </a:lnTo>
                <a:lnTo>
                  <a:pt x="354" y="179"/>
                </a:lnTo>
                <a:lnTo>
                  <a:pt x="354" y="179"/>
                </a:lnTo>
                <a:lnTo>
                  <a:pt x="354" y="185"/>
                </a:lnTo>
                <a:lnTo>
                  <a:pt x="354" y="179"/>
                </a:lnTo>
                <a:lnTo>
                  <a:pt x="355" y="177"/>
                </a:lnTo>
                <a:lnTo>
                  <a:pt x="355" y="156"/>
                </a:lnTo>
                <a:lnTo>
                  <a:pt x="355" y="151"/>
                </a:lnTo>
                <a:lnTo>
                  <a:pt x="356" y="126"/>
                </a:lnTo>
                <a:lnTo>
                  <a:pt x="356" y="123"/>
                </a:lnTo>
                <a:lnTo>
                  <a:pt x="357" y="106"/>
                </a:lnTo>
                <a:lnTo>
                  <a:pt x="357" y="105"/>
                </a:lnTo>
                <a:lnTo>
                  <a:pt x="358" y="100"/>
                </a:lnTo>
                <a:lnTo>
                  <a:pt x="358" y="100"/>
                </a:lnTo>
                <a:lnTo>
                  <a:pt x="358" y="112"/>
                </a:lnTo>
                <a:lnTo>
                  <a:pt x="359" y="115"/>
                </a:lnTo>
                <a:lnTo>
                  <a:pt x="359" y="199"/>
                </a:lnTo>
                <a:lnTo>
                  <a:pt x="359" y="211"/>
                </a:lnTo>
                <a:lnTo>
                  <a:pt x="360" y="311"/>
                </a:lnTo>
                <a:lnTo>
                  <a:pt x="360" y="322"/>
                </a:lnTo>
                <a:lnTo>
                  <a:pt x="361" y="356"/>
                </a:lnTo>
                <a:lnTo>
                  <a:pt x="361" y="358"/>
                </a:lnTo>
                <a:lnTo>
                  <a:pt x="362" y="368"/>
                </a:lnTo>
                <a:lnTo>
                  <a:pt x="362" y="367"/>
                </a:lnTo>
                <a:lnTo>
                  <a:pt x="362" y="368"/>
                </a:lnTo>
                <a:lnTo>
                  <a:pt x="363" y="372"/>
                </a:lnTo>
                <a:lnTo>
                  <a:pt x="363" y="372"/>
                </a:lnTo>
                <a:lnTo>
                  <a:pt x="363" y="375"/>
                </a:lnTo>
                <a:lnTo>
                  <a:pt x="364" y="375"/>
                </a:lnTo>
                <a:lnTo>
                  <a:pt x="364" y="380"/>
                </a:lnTo>
                <a:lnTo>
                  <a:pt x="364" y="380"/>
                </a:lnTo>
                <a:lnTo>
                  <a:pt x="365" y="382"/>
                </a:lnTo>
                <a:lnTo>
                  <a:pt x="365" y="383"/>
                </a:lnTo>
                <a:lnTo>
                  <a:pt x="366" y="387"/>
                </a:lnTo>
                <a:lnTo>
                  <a:pt x="366" y="387"/>
                </a:lnTo>
                <a:lnTo>
                  <a:pt x="366" y="387"/>
                </a:lnTo>
                <a:lnTo>
                  <a:pt x="367" y="390"/>
                </a:lnTo>
                <a:lnTo>
                  <a:pt x="367" y="390"/>
                </a:lnTo>
                <a:lnTo>
                  <a:pt x="367" y="394"/>
                </a:lnTo>
                <a:lnTo>
                  <a:pt x="368" y="395"/>
                </a:lnTo>
                <a:lnTo>
                  <a:pt x="368" y="397"/>
                </a:lnTo>
                <a:lnTo>
                  <a:pt x="368" y="397"/>
                </a:lnTo>
                <a:lnTo>
                  <a:pt x="368" y="397"/>
                </a:lnTo>
                <a:lnTo>
                  <a:pt x="369" y="397"/>
                </a:lnTo>
                <a:lnTo>
                  <a:pt x="369" y="395"/>
                </a:lnTo>
                <a:lnTo>
                  <a:pt x="369" y="395"/>
                </a:lnTo>
                <a:lnTo>
                  <a:pt x="370" y="394"/>
                </a:lnTo>
                <a:lnTo>
                  <a:pt x="370" y="394"/>
                </a:lnTo>
                <a:lnTo>
                  <a:pt x="370" y="394"/>
                </a:lnTo>
                <a:lnTo>
                  <a:pt x="371" y="394"/>
                </a:lnTo>
                <a:lnTo>
                  <a:pt x="371" y="392"/>
                </a:lnTo>
                <a:lnTo>
                  <a:pt x="371" y="380"/>
                </a:lnTo>
                <a:lnTo>
                  <a:pt x="372" y="239"/>
                </a:lnTo>
                <a:lnTo>
                  <a:pt x="372" y="233"/>
                </a:lnTo>
                <a:lnTo>
                  <a:pt x="372" y="125"/>
                </a:lnTo>
                <a:lnTo>
                  <a:pt x="373" y="116"/>
                </a:lnTo>
                <a:lnTo>
                  <a:pt x="373" y="62"/>
                </a:lnTo>
                <a:lnTo>
                  <a:pt x="373" y="59"/>
                </a:lnTo>
                <a:lnTo>
                  <a:pt x="374" y="47"/>
                </a:lnTo>
                <a:lnTo>
                  <a:pt x="374" y="46"/>
                </a:lnTo>
                <a:lnTo>
                  <a:pt x="375" y="39"/>
                </a:lnTo>
                <a:lnTo>
                  <a:pt x="375" y="39"/>
                </a:lnTo>
                <a:lnTo>
                  <a:pt x="375" y="38"/>
                </a:lnTo>
                <a:lnTo>
                  <a:pt x="376" y="38"/>
                </a:lnTo>
                <a:lnTo>
                  <a:pt x="376" y="38"/>
                </a:lnTo>
                <a:lnTo>
                  <a:pt x="376" y="41"/>
                </a:lnTo>
                <a:lnTo>
                  <a:pt x="377" y="42"/>
                </a:lnTo>
                <a:lnTo>
                  <a:pt x="377" y="51"/>
                </a:lnTo>
                <a:lnTo>
                  <a:pt x="377" y="52"/>
                </a:lnTo>
                <a:lnTo>
                  <a:pt x="378" y="63"/>
                </a:lnTo>
                <a:lnTo>
                  <a:pt x="378" y="65"/>
                </a:lnTo>
                <a:lnTo>
                  <a:pt x="379" y="79"/>
                </a:lnTo>
                <a:lnTo>
                  <a:pt x="379" y="81"/>
                </a:lnTo>
                <a:lnTo>
                  <a:pt x="380" y="92"/>
                </a:lnTo>
                <a:lnTo>
                  <a:pt x="380" y="94"/>
                </a:lnTo>
                <a:lnTo>
                  <a:pt x="381" y="104"/>
                </a:lnTo>
                <a:lnTo>
                  <a:pt x="381" y="105"/>
                </a:lnTo>
                <a:lnTo>
                  <a:pt x="381" y="117"/>
                </a:lnTo>
                <a:lnTo>
                  <a:pt x="382" y="118"/>
                </a:lnTo>
                <a:lnTo>
                  <a:pt x="382" y="128"/>
                </a:lnTo>
                <a:lnTo>
                  <a:pt x="382" y="128"/>
                </a:lnTo>
                <a:lnTo>
                  <a:pt x="383" y="134"/>
                </a:lnTo>
                <a:lnTo>
                  <a:pt x="383" y="135"/>
                </a:lnTo>
                <a:lnTo>
                  <a:pt x="384" y="139"/>
                </a:lnTo>
                <a:lnTo>
                  <a:pt x="384" y="138"/>
                </a:lnTo>
                <a:lnTo>
                  <a:pt x="384" y="139"/>
                </a:lnTo>
                <a:lnTo>
                  <a:pt x="385" y="128"/>
                </a:lnTo>
                <a:lnTo>
                  <a:pt x="385" y="125"/>
                </a:lnTo>
                <a:lnTo>
                  <a:pt x="385" y="109"/>
                </a:lnTo>
                <a:lnTo>
                  <a:pt x="386" y="107"/>
                </a:lnTo>
                <a:lnTo>
                  <a:pt x="386" y="95"/>
                </a:lnTo>
                <a:lnTo>
                  <a:pt x="386" y="94"/>
                </a:lnTo>
                <a:lnTo>
                  <a:pt x="387" y="94"/>
                </a:lnTo>
                <a:lnTo>
                  <a:pt x="387" y="98"/>
                </a:lnTo>
                <a:lnTo>
                  <a:pt x="387" y="100"/>
                </a:lnTo>
                <a:lnTo>
                  <a:pt x="388" y="133"/>
                </a:lnTo>
                <a:lnTo>
                  <a:pt x="388" y="140"/>
                </a:lnTo>
                <a:lnTo>
                  <a:pt x="389" y="233"/>
                </a:lnTo>
                <a:lnTo>
                  <a:pt x="389" y="248"/>
                </a:lnTo>
                <a:lnTo>
                  <a:pt x="390" y="336"/>
                </a:lnTo>
                <a:lnTo>
                  <a:pt x="390" y="343"/>
                </a:lnTo>
                <a:lnTo>
                  <a:pt x="390" y="367"/>
                </a:lnTo>
                <a:lnTo>
                  <a:pt x="391" y="369"/>
                </a:lnTo>
                <a:lnTo>
                  <a:pt x="391" y="379"/>
                </a:lnTo>
                <a:lnTo>
                  <a:pt x="391" y="379"/>
                </a:lnTo>
                <a:lnTo>
                  <a:pt x="391" y="379"/>
                </a:lnTo>
                <a:lnTo>
                  <a:pt x="391" y="379"/>
                </a:lnTo>
                <a:lnTo>
                  <a:pt x="392" y="380"/>
                </a:lnTo>
                <a:lnTo>
                  <a:pt x="392" y="381"/>
                </a:lnTo>
                <a:lnTo>
                  <a:pt x="392" y="381"/>
                </a:lnTo>
                <a:lnTo>
                  <a:pt x="393" y="381"/>
                </a:lnTo>
                <a:lnTo>
                  <a:pt x="393" y="381"/>
                </a:lnTo>
                <a:lnTo>
                  <a:pt x="393" y="381"/>
                </a:lnTo>
                <a:lnTo>
                  <a:pt x="393" y="382"/>
                </a:lnTo>
                <a:lnTo>
                  <a:pt x="394" y="382"/>
                </a:lnTo>
                <a:lnTo>
                  <a:pt x="394" y="381"/>
                </a:lnTo>
                <a:lnTo>
                  <a:pt x="394" y="382"/>
                </a:lnTo>
                <a:lnTo>
                  <a:pt x="395" y="382"/>
                </a:lnTo>
                <a:lnTo>
                  <a:pt x="395" y="385"/>
                </a:lnTo>
                <a:lnTo>
                  <a:pt x="396" y="385"/>
                </a:lnTo>
                <a:lnTo>
                  <a:pt x="396" y="389"/>
                </a:lnTo>
                <a:lnTo>
                  <a:pt x="396" y="389"/>
                </a:lnTo>
                <a:lnTo>
                  <a:pt x="397" y="394"/>
                </a:lnTo>
                <a:lnTo>
                  <a:pt x="397" y="395"/>
                </a:lnTo>
                <a:lnTo>
                  <a:pt x="398" y="398"/>
                </a:lnTo>
                <a:lnTo>
                  <a:pt x="398" y="398"/>
                </a:lnTo>
                <a:lnTo>
                  <a:pt x="398" y="398"/>
                </a:lnTo>
                <a:lnTo>
                  <a:pt x="398" y="395"/>
                </a:lnTo>
                <a:lnTo>
                  <a:pt x="399" y="395"/>
                </a:lnTo>
                <a:lnTo>
                  <a:pt x="399" y="394"/>
                </a:lnTo>
                <a:lnTo>
                  <a:pt x="399" y="390"/>
                </a:lnTo>
                <a:lnTo>
                  <a:pt x="399" y="390"/>
                </a:lnTo>
                <a:lnTo>
                  <a:pt x="400" y="390"/>
                </a:lnTo>
                <a:lnTo>
                  <a:pt x="400" y="238"/>
                </a:lnTo>
                <a:lnTo>
                  <a:pt x="400" y="229"/>
                </a:lnTo>
                <a:lnTo>
                  <a:pt x="401" y="153"/>
                </a:lnTo>
                <a:lnTo>
                  <a:pt x="401" y="134"/>
                </a:lnTo>
                <a:lnTo>
                  <a:pt x="402" y="56"/>
                </a:lnTo>
                <a:lnTo>
                  <a:pt x="402" y="51"/>
                </a:lnTo>
                <a:lnTo>
                  <a:pt x="403" y="31"/>
                </a:lnTo>
                <a:lnTo>
                  <a:pt x="403" y="29"/>
                </a:lnTo>
                <a:lnTo>
                  <a:pt x="404" y="20"/>
                </a:lnTo>
                <a:lnTo>
                  <a:pt x="404" y="20"/>
                </a:lnTo>
                <a:lnTo>
                  <a:pt x="404" y="19"/>
                </a:lnTo>
                <a:lnTo>
                  <a:pt x="404" y="22"/>
                </a:lnTo>
                <a:lnTo>
                  <a:pt x="405" y="23"/>
                </a:lnTo>
                <a:lnTo>
                  <a:pt x="405" y="44"/>
                </a:lnTo>
                <a:lnTo>
                  <a:pt x="405" y="47"/>
                </a:lnTo>
                <a:lnTo>
                  <a:pt x="406" y="75"/>
                </a:lnTo>
                <a:lnTo>
                  <a:pt x="406" y="79"/>
                </a:lnTo>
                <a:lnTo>
                  <a:pt x="407" y="105"/>
                </a:lnTo>
                <a:lnTo>
                  <a:pt x="407" y="109"/>
                </a:lnTo>
                <a:lnTo>
                  <a:pt x="408" y="133"/>
                </a:lnTo>
                <a:lnTo>
                  <a:pt x="408" y="136"/>
                </a:lnTo>
                <a:lnTo>
                  <a:pt x="408" y="146"/>
                </a:lnTo>
                <a:lnTo>
                  <a:pt x="409" y="147"/>
                </a:lnTo>
                <a:lnTo>
                  <a:pt x="409" y="152"/>
                </a:lnTo>
                <a:lnTo>
                  <a:pt x="409" y="152"/>
                </a:lnTo>
                <a:lnTo>
                  <a:pt x="410" y="158"/>
                </a:lnTo>
                <a:lnTo>
                  <a:pt x="410" y="159"/>
                </a:lnTo>
                <a:lnTo>
                  <a:pt x="411" y="163"/>
                </a:lnTo>
                <a:lnTo>
                  <a:pt x="411" y="162"/>
                </a:lnTo>
                <a:lnTo>
                  <a:pt x="411" y="163"/>
                </a:lnTo>
                <a:lnTo>
                  <a:pt x="411" y="163"/>
                </a:lnTo>
                <a:lnTo>
                  <a:pt x="412" y="157"/>
                </a:lnTo>
                <a:lnTo>
                  <a:pt x="412" y="154"/>
                </a:lnTo>
                <a:lnTo>
                  <a:pt x="413" y="139"/>
                </a:lnTo>
                <a:lnTo>
                  <a:pt x="413" y="137"/>
                </a:lnTo>
                <a:lnTo>
                  <a:pt x="413" y="112"/>
                </a:lnTo>
                <a:lnTo>
                  <a:pt x="414" y="111"/>
                </a:lnTo>
                <a:lnTo>
                  <a:pt x="414" y="96"/>
                </a:lnTo>
                <a:lnTo>
                  <a:pt x="414" y="95"/>
                </a:lnTo>
                <a:lnTo>
                  <a:pt x="415" y="92"/>
                </a:lnTo>
                <a:lnTo>
                  <a:pt x="415" y="93"/>
                </a:lnTo>
                <a:lnTo>
                  <a:pt x="415" y="93"/>
                </a:lnTo>
                <a:lnTo>
                  <a:pt x="416" y="110"/>
                </a:lnTo>
                <a:lnTo>
                  <a:pt x="416" y="115"/>
                </a:lnTo>
                <a:lnTo>
                  <a:pt x="417" y="190"/>
                </a:lnTo>
                <a:lnTo>
                  <a:pt x="417" y="205"/>
                </a:lnTo>
                <a:lnTo>
                  <a:pt x="417" y="298"/>
                </a:lnTo>
                <a:lnTo>
                  <a:pt x="418" y="306"/>
                </a:lnTo>
                <a:lnTo>
                  <a:pt x="418" y="357"/>
                </a:lnTo>
                <a:lnTo>
                  <a:pt x="418" y="357"/>
                </a:lnTo>
                <a:lnTo>
                  <a:pt x="419" y="373"/>
                </a:lnTo>
                <a:lnTo>
                  <a:pt x="419" y="374"/>
                </a:lnTo>
                <a:lnTo>
                  <a:pt x="420" y="379"/>
                </a:lnTo>
                <a:lnTo>
                  <a:pt x="420" y="379"/>
                </a:lnTo>
                <a:lnTo>
                  <a:pt x="420" y="379"/>
                </a:lnTo>
                <a:lnTo>
                  <a:pt x="421" y="382"/>
                </a:lnTo>
                <a:lnTo>
                  <a:pt x="421" y="382"/>
                </a:lnTo>
                <a:lnTo>
                  <a:pt x="422" y="386"/>
                </a:lnTo>
                <a:lnTo>
                  <a:pt x="422" y="386"/>
                </a:lnTo>
                <a:lnTo>
                  <a:pt x="422" y="387"/>
                </a:lnTo>
                <a:lnTo>
                  <a:pt x="422" y="387"/>
                </a:lnTo>
                <a:lnTo>
                  <a:pt x="423" y="388"/>
                </a:lnTo>
                <a:lnTo>
                  <a:pt x="423" y="388"/>
                </a:lnTo>
                <a:lnTo>
                  <a:pt x="423" y="389"/>
                </a:lnTo>
                <a:lnTo>
                  <a:pt x="424" y="392"/>
                </a:lnTo>
                <a:lnTo>
                  <a:pt x="424" y="392"/>
                </a:lnTo>
                <a:lnTo>
                  <a:pt x="424" y="392"/>
                </a:lnTo>
                <a:lnTo>
                  <a:pt x="424" y="392"/>
                </a:lnTo>
                <a:lnTo>
                  <a:pt x="425" y="394"/>
                </a:lnTo>
                <a:lnTo>
                  <a:pt x="425" y="394"/>
                </a:lnTo>
                <a:lnTo>
                  <a:pt x="426" y="398"/>
                </a:lnTo>
                <a:lnTo>
                  <a:pt x="426" y="398"/>
                </a:lnTo>
                <a:lnTo>
                  <a:pt x="426" y="398"/>
                </a:lnTo>
                <a:lnTo>
                  <a:pt x="426" y="395"/>
                </a:lnTo>
                <a:lnTo>
                  <a:pt x="426" y="395"/>
                </a:lnTo>
                <a:lnTo>
                  <a:pt x="427" y="394"/>
                </a:lnTo>
                <a:lnTo>
                  <a:pt x="427" y="390"/>
                </a:lnTo>
                <a:lnTo>
                  <a:pt x="427" y="390"/>
                </a:lnTo>
                <a:lnTo>
                  <a:pt x="427" y="390"/>
                </a:lnTo>
                <a:lnTo>
                  <a:pt x="428" y="220"/>
                </a:lnTo>
                <a:lnTo>
                  <a:pt x="428" y="210"/>
                </a:lnTo>
                <a:lnTo>
                  <a:pt x="429" y="136"/>
                </a:lnTo>
                <a:lnTo>
                  <a:pt x="429" y="121"/>
                </a:lnTo>
                <a:lnTo>
                  <a:pt x="430" y="57"/>
                </a:lnTo>
                <a:lnTo>
                  <a:pt x="430" y="52"/>
                </a:lnTo>
                <a:lnTo>
                  <a:pt x="431" y="37"/>
                </a:lnTo>
                <a:lnTo>
                  <a:pt x="431" y="37"/>
                </a:lnTo>
                <a:lnTo>
                  <a:pt x="431" y="29"/>
                </a:lnTo>
                <a:lnTo>
                  <a:pt x="432" y="29"/>
                </a:lnTo>
                <a:lnTo>
                  <a:pt x="432" y="27"/>
                </a:lnTo>
                <a:lnTo>
                  <a:pt x="432" y="27"/>
                </a:lnTo>
                <a:lnTo>
                  <a:pt x="432" y="27"/>
                </a:lnTo>
                <a:lnTo>
                  <a:pt x="433" y="30"/>
                </a:lnTo>
                <a:lnTo>
                  <a:pt x="433" y="30"/>
                </a:lnTo>
                <a:lnTo>
                  <a:pt x="434" y="36"/>
                </a:lnTo>
                <a:lnTo>
                  <a:pt x="434" y="36"/>
                </a:lnTo>
                <a:lnTo>
                  <a:pt x="434" y="38"/>
                </a:lnTo>
                <a:lnTo>
                  <a:pt x="435" y="38"/>
                </a:lnTo>
                <a:lnTo>
                  <a:pt x="435" y="38"/>
                </a:lnTo>
                <a:lnTo>
                  <a:pt x="435" y="37"/>
                </a:lnTo>
                <a:lnTo>
                  <a:pt x="436" y="37"/>
                </a:lnTo>
                <a:lnTo>
                  <a:pt x="436" y="35"/>
                </a:lnTo>
                <a:lnTo>
                  <a:pt x="437" y="35"/>
                </a:lnTo>
                <a:lnTo>
                  <a:pt x="437" y="34"/>
                </a:lnTo>
                <a:lnTo>
                  <a:pt x="437" y="35"/>
                </a:lnTo>
                <a:lnTo>
                  <a:pt x="437" y="35"/>
                </a:lnTo>
                <a:lnTo>
                  <a:pt x="438" y="41"/>
                </a:lnTo>
                <a:lnTo>
                  <a:pt x="438" y="42"/>
                </a:lnTo>
                <a:lnTo>
                  <a:pt x="439" y="52"/>
                </a:lnTo>
                <a:lnTo>
                  <a:pt x="439" y="53"/>
                </a:lnTo>
                <a:lnTo>
                  <a:pt x="440" y="69"/>
                </a:lnTo>
                <a:lnTo>
                  <a:pt x="440" y="70"/>
                </a:lnTo>
                <a:lnTo>
                  <a:pt x="440" y="86"/>
                </a:lnTo>
                <a:lnTo>
                  <a:pt x="441" y="86"/>
                </a:lnTo>
                <a:lnTo>
                  <a:pt x="441" y="94"/>
                </a:lnTo>
                <a:lnTo>
                  <a:pt x="441" y="93"/>
                </a:lnTo>
                <a:lnTo>
                  <a:pt x="441" y="92"/>
                </a:lnTo>
                <a:lnTo>
                  <a:pt x="442" y="79"/>
                </a:lnTo>
                <a:lnTo>
                  <a:pt x="442" y="78"/>
                </a:lnTo>
                <a:lnTo>
                  <a:pt x="443" y="74"/>
                </a:lnTo>
                <a:lnTo>
                  <a:pt x="443" y="76"/>
                </a:lnTo>
                <a:lnTo>
                  <a:pt x="443" y="76"/>
                </a:lnTo>
                <a:lnTo>
                  <a:pt x="444" y="100"/>
                </a:lnTo>
                <a:lnTo>
                  <a:pt x="444" y="104"/>
                </a:lnTo>
                <a:lnTo>
                  <a:pt x="445" y="154"/>
                </a:lnTo>
                <a:lnTo>
                  <a:pt x="445" y="160"/>
                </a:lnTo>
                <a:lnTo>
                  <a:pt x="445" y="251"/>
                </a:lnTo>
                <a:lnTo>
                  <a:pt x="446" y="259"/>
                </a:lnTo>
                <a:lnTo>
                  <a:pt x="446" y="328"/>
                </a:lnTo>
                <a:lnTo>
                  <a:pt x="446" y="334"/>
                </a:lnTo>
                <a:lnTo>
                  <a:pt x="447" y="352"/>
                </a:lnTo>
                <a:lnTo>
                  <a:pt x="447" y="344"/>
                </a:lnTo>
                <a:lnTo>
                  <a:pt x="447" y="342"/>
                </a:lnTo>
                <a:lnTo>
                  <a:pt x="448" y="372"/>
                </a:lnTo>
                <a:lnTo>
                  <a:pt x="448" y="373"/>
                </a:lnTo>
                <a:lnTo>
                  <a:pt x="448" y="378"/>
                </a:lnTo>
                <a:lnTo>
                  <a:pt x="449" y="378"/>
                </a:lnTo>
                <a:lnTo>
                  <a:pt x="449" y="379"/>
                </a:lnTo>
                <a:lnTo>
                  <a:pt x="449" y="380"/>
                </a:lnTo>
                <a:lnTo>
                  <a:pt x="449" y="380"/>
                </a:lnTo>
                <a:lnTo>
                  <a:pt x="450" y="380"/>
                </a:lnTo>
                <a:lnTo>
                  <a:pt x="450" y="381"/>
                </a:lnTo>
                <a:lnTo>
                  <a:pt x="450" y="380"/>
                </a:lnTo>
                <a:lnTo>
                  <a:pt x="450" y="380"/>
                </a:lnTo>
                <a:lnTo>
                  <a:pt x="451" y="379"/>
                </a:lnTo>
                <a:lnTo>
                  <a:pt x="451" y="380"/>
                </a:lnTo>
                <a:lnTo>
                  <a:pt x="451" y="380"/>
                </a:lnTo>
                <a:lnTo>
                  <a:pt x="451" y="382"/>
                </a:lnTo>
                <a:lnTo>
                  <a:pt x="452" y="381"/>
                </a:lnTo>
                <a:lnTo>
                  <a:pt x="452" y="381"/>
                </a:lnTo>
                <a:lnTo>
                  <a:pt x="453" y="382"/>
                </a:lnTo>
                <a:lnTo>
                  <a:pt x="453" y="383"/>
                </a:lnTo>
                <a:lnTo>
                  <a:pt x="454" y="386"/>
                </a:lnTo>
                <a:lnTo>
                  <a:pt x="454" y="387"/>
                </a:lnTo>
                <a:lnTo>
                  <a:pt x="454" y="391"/>
                </a:lnTo>
                <a:lnTo>
                  <a:pt x="454" y="391"/>
                </a:lnTo>
                <a:lnTo>
                  <a:pt x="455" y="392"/>
                </a:lnTo>
                <a:lnTo>
                  <a:pt x="455" y="392"/>
                </a:lnTo>
                <a:lnTo>
                  <a:pt x="455" y="391"/>
                </a:lnTo>
                <a:lnTo>
                  <a:pt x="455" y="391"/>
                </a:lnTo>
                <a:lnTo>
                  <a:pt x="455" y="390"/>
                </a:lnTo>
                <a:lnTo>
                  <a:pt x="456" y="386"/>
                </a:lnTo>
                <a:lnTo>
                  <a:pt x="456" y="386"/>
                </a:lnTo>
                <a:lnTo>
                  <a:pt x="456" y="385"/>
                </a:lnTo>
                <a:lnTo>
                  <a:pt x="457" y="386"/>
                </a:lnTo>
                <a:lnTo>
                  <a:pt x="457" y="386"/>
                </a:lnTo>
                <a:lnTo>
                  <a:pt x="458" y="228"/>
                </a:lnTo>
                <a:lnTo>
                  <a:pt x="458" y="209"/>
                </a:lnTo>
                <a:lnTo>
                  <a:pt x="458" y="118"/>
                </a:lnTo>
                <a:lnTo>
                  <a:pt x="459" y="104"/>
                </a:lnTo>
                <a:lnTo>
                  <a:pt x="459" y="47"/>
                </a:lnTo>
                <a:lnTo>
                  <a:pt x="459" y="46"/>
                </a:lnTo>
                <a:lnTo>
                  <a:pt x="460" y="39"/>
                </a:lnTo>
                <a:lnTo>
                  <a:pt x="460" y="38"/>
                </a:lnTo>
                <a:lnTo>
                  <a:pt x="461" y="30"/>
                </a:lnTo>
                <a:lnTo>
                  <a:pt x="461" y="29"/>
                </a:lnTo>
                <a:lnTo>
                  <a:pt x="462" y="26"/>
                </a:lnTo>
                <a:lnTo>
                  <a:pt x="462" y="26"/>
                </a:lnTo>
                <a:lnTo>
                  <a:pt x="462" y="26"/>
                </a:lnTo>
                <a:lnTo>
                  <a:pt x="463" y="27"/>
                </a:lnTo>
                <a:lnTo>
                  <a:pt x="463" y="27"/>
                </a:lnTo>
                <a:lnTo>
                  <a:pt x="463" y="29"/>
                </a:lnTo>
                <a:lnTo>
                  <a:pt x="464" y="29"/>
                </a:lnTo>
                <a:lnTo>
                  <a:pt x="464" y="31"/>
                </a:lnTo>
                <a:lnTo>
                  <a:pt x="464" y="31"/>
                </a:lnTo>
                <a:lnTo>
                  <a:pt x="464" y="31"/>
                </a:lnTo>
                <a:lnTo>
                  <a:pt x="465" y="30"/>
                </a:lnTo>
                <a:lnTo>
                  <a:pt x="465" y="29"/>
                </a:lnTo>
                <a:lnTo>
                  <a:pt x="466" y="28"/>
                </a:lnTo>
                <a:lnTo>
                  <a:pt x="466" y="28"/>
                </a:lnTo>
                <a:lnTo>
                  <a:pt x="466" y="28"/>
                </a:lnTo>
                <a:lnTo>
                  <a:pt x="467" y="31"/>
                </a:lnTo>
                <a:lnTo>
                  <a:pt x="467" y="31"/>
                </a:lnTo>
                <a:lnTo>
                  <a:pt x="467" y="34"/>
                </a:lnTo>
                <a:lnTo>
                  <a:pt x="468" y="35"/>
                </a:lnTo>
                <a:lnTo>
                  <a:pt x="468" y="43"/>
                </a:lnTo>
                <a:lnTo>
                  <a:pt x="468" y="45"/>
                </a:lnTo>
                <a:lnTo>
                  <a:pt x="469" y="60"/>
                </a:lnTo>
                <a:lnTo>
                  <a:pt x="469" y="62"/>
                </a:lnTo>
                <a:lnTo>
                  <a:pt x="470" y="81"/>
                </a:lnTo>
                <a:lnTo>
                  <a:pt x="470" y="84"/>
                </a:lnTo>
                <a:lnTo>
                  <a:pt x="471" y="99"/>
                </a:lnTo>
                <a:lnTo>
                  <a:pt x="471" y="100"/>
                </a:lnTo>
                <a:lnTo>
                  <a:pt x="471" y="100"/>
                </a:lnTo>
                <a:lnTo>
                  <a:pt x="472" y="86"/>
                </a:lnTo>
                <a:lnTo>
                  <a:pt x="472" y="84"/>
                </a:lnTo>
                <a:lnTo>
                  <a:pt x="472" y="72"/>
                </a:lnTo>
                <a:lnTo>
                  <a:pt x="473" y="72"/>
                </a:lnTo>
                <a:lnTo>
                  <a:pt x="473" y="78"/>
                </a:lnTo>
                <a:lnTo>
                  <a:pt x="473" y="79"/>
                </a:lnTo>
                <a:lnTo>
                  <a:pt x="474" y="105"/>
                </a:lnTo>
                <a:lnTo>
                  <a:pt x="474" y="109"/>
                </a:lnTo>
                <a:lnTo>
                  <a:pt x="475" y="162"/>
                </a:lnTo>
                <a:lnTo>
                  <a:pt x="475" y="173"/>
                </a:lnTo>
                <a:lnTo>
                  <a:pt x="476" y="275"/>
                </a:lnTo>
                <a:lnTo>
                  <a:pt x="476" y="285"/>
                </a:lnTo>
                <a:lnTo>
                  <a:pt x="476" y="346"/>
                </a:lnTo>
                <a:lnTo>
                  <a:pt x="476" y="352"/>
                </a:lnTo>
                <a:lnTo>
                  <a:pt x="477" y="365"/>
                </a:lnTo>
                <a:lnTo>
                  <a:pt x="477" y="367"/>
                </a:lnTo>
                <a:lnTo>
                  <a:pt x="478" y="376"/>
                </a:lnTo>
                <a:lnTo>
                  <a:pt x="478" y="376"/>
                </a:lnTo>
                <a:lnTo>
                  <a:pt x="478" y="376"/>
                </a:lnTo>
                <a:lnTo>
                  <a:pt x="479" y="378"/>
                </a:lnTo>
                <a:lnTo>
                  <a:pt x="479" y="378"/>
                </a:lnTo>
                <a:lnTo>
                  <a:pt x="479" y="379"/>
                </a:lnTo>
                <a:lnTo>
                  <a:pt x="480" y="381"/>
                </a:lnTo>
                <a:lnTo>
                  <a:pt x="480" y="381"/>
                </a:lnTo>
                <a:lnTo>
                  <a:pt x="480" y="380"/>
                </a:lnTo>
                <a:lnTo>
                  <a:pt x="481" y="381"/>
                </a:lnTo>
                <a:lnTo>
                  <a:pt x="481" y="382"/>
                </a:lnTo>
                <a:lnTo>
                  <a:pt x="481" y="385"/>
                </a:lnTo>
                <a:lnTo>
                  <a:pt x="482" y="385"/>
                </a:lnTo>
                <a:lnTo>
                  <a:pt x="482" y="386"/>
                </a:lnTo>
                <a:lnTo>
                  <a:pt x="482" y="386"/>
                </a:lnTo>
                <a:lnTo>
                  <a:pt x="483" y="392"/>
                </a:lnTo>
                <a:lnTo>
                  <a:pt x="483" y="393"/>
                </a:lnTo>
                <a:lnTo>
                  <a:pt x="484" y="396"/>
                </a:lnTo>
                <a:lnTo>
                  <a:pt x="484" y="396"/>
                </a:lnTo>
                <a:lnTo>
                  <a:pt x="484" y="392"/>
                </a:lnTo>
                <a:lnTo>
                  <a:pt x="485" y="392"/>
                </a:lnTo>
                <a:lnTo>
                  <a:pt x="485" y="392"/>
                </a:lnTo>
                <a:lnTo>
                  <a:pt x="485" y="385"/>
                </a:lnTo>
                <a:lnTo>
                  <a:pt x="485" y="385"/>
                </a:lnTo>
                <a:lnTo>
                  <a:pt x="485" y="381"/>
                </a:lnTo>
                <a:lnTo>
                  <a:pt x="486" y="208"/>
                </a:lnTo>
                <a:lnTo>
                  <a:pt x="487" y="200"/>
                </a:lnTo>
                <a:lnTo>
                  <a:pt x="487" y="112"/>
                </a:lnTo>
                <a:lnTo>
                  <a:pt x="487" y="103"/>
                </a:lnTo>
                <a:lnTo>
                  <a:pt x="488" y="53"/>
                </a:lnTo>
                <a:lnTo>
                  <a:pt x="488" y="50"/>
                </a:lnTo>
                <a:lnTo>
                  <a:pt x="489" y="40"/>
                </a:lnTo>
                <a:lnTo>
                  <a:pt x="489" y="40"/>
                </a:lnTo>
                <a:lnTo>
                  <a:pt x="489" y="40"/>
                </a:lnTo>
                <a:lnTo>
                  <a:pt x="490" y="42"/>
                </a:lnTo>
                <a:lnTo>
                  <a:pt x="490" y="42"/>
                </a:lnTo>
                <a:lnTo>
                  <a:pt x="490" y="42"/>
                </a:lnTo>
                <a:lnTo>
                  <a:pt x="490" y="42"/>
                </a:lnTo>
                <a:lnTo>
                  <a:pt x="491" y="42"/>
                </a:lnTo>
                <a:lnTo>
                  <a:pt x="491" y="45"/>
                </a:lnTo>
                <a:lnTo>
                  <a:pt x="491" y="45"/>
                </a:lnTo>
                <a:lnTo>
                  <a:pt x="491" y="44"/>
                </a:lnTo>
                <a:lnTo>
                  <a:pt x="492" y="46"/>
                </a:lnTo>
                <a:lnTo>
                  <a:pt x="492" y="47"/>
                </a:lnTo>
                <a:lnTo>
                  <a:pt x="493" y="51"/>
                </a:lnTo>
                <a:lnTo>
                  <a:pt x="493" y="51"/>
                </a:lnTo>
                <a:lnTo>
                  <a:pt x="493" y="53"/>
                </a:lnTo>
                <a:lnTo>
                  <a:pt x="494" y="53"/>
                </a:lnTo>
                <a:lnTo>
                  <a:pt x="494" y="53"/>
                </a:lnTo>
                <a:lnTo>
                  <a:pt x="495" y="55"/>
                </a:lnTo>
                <a:lnTo>
                  <a:pt x="495" y="56"/>
                </a:lnTo>
                <a:lnTo>
                  <a:pt x="495" y="60"/>
                </a:lnTo>
                <a:lnTo>
                  <a:pt x="496" y="60"/>
                </a:lnTo>
                <a:lnTo>
                  <a:pt x="496" y="68"/>
                </a:lnTo>
                <a:lnTo>
                  <a:pt x="496" y="69"/>
                </a:lnTo>
                <a:lnTo>
                  <a:pt x="497" y="82"/>
                </a:lnTo>
                <a:lnTo>
                  <a:pt x="497" y="84"/>
                </a:lnTo>
                <a:lnTo>
                  <a:pt x="498" y="101"/>
                </a:lnTo>
                <a:lnTo>
                  <a:pt x="498" y="102"/>
                </a:lnTo>
                <a:lnTo>
                  <a:pt x="499" y="115"/>
                </a:lnTo>
                <a:lnTo>
                  <a:pt x="499" y="115"/>
                </a:lnTo>
                <a:lnTo>
                  <a:pt x="499" y="116"/>
                </a:lnTo>
                <a:lnTo>
                  <a:pt x="499" y="110"/>
                </a:lnTo>
                <a:lnTo>
                  <a:pt x="500" y="109"/>
                </a:lnTo>
                <a:lnTo>
                  <a:pt x="500" y="98"/>
                </a:lnTo>
                <a:lnTo>
                  <a:pt x="500" y="97"/>
                </a:lnTo>
                <a:lnTo>
                  <a:pt x="501" y="87"/>
                </a:lnTo>
                <a:lnTo>
                  <a:pt x="501" y="87"/>
                </a:lnTo>
                <a:lnTo>
                  <a:pt x="501" y="87"/>
                </a:lnTo>
                <a:lnTo>
                  <a:pt x="502" y="89"/>
                </a:lnTo>
                <a:lnTo>
                  <a:pt x="502" y="91"/>
                </a:lnTo>
                <a:lnTo>
                  <a:pt x="503" y="117"/>
                </a:lnTo>
                <a:lnTo>
                  <a:pt x="503" y="122"/>
                </a:lnTo>
                <a:lnTo>
                  <a:pt x="504" y="171"/>
                </a:lnTo>
                <a:lnTo>
                  <a:pt x="504" y="180"/>
                </a:lnTo>
                <a:lnTo>
                  <a:pt x="504" y="251"/>
                </a:lnTo>
                <a:lnTo>
                  <a:pt x="505" y="264"/>
                </a:lnTo>
                <a:lnTo>
                  <a:pt x="505" y="337"/>
                </a:lnTo>
                <a:lnTo>
                  <a:pt x="505" y="342"/>
                </a:lnTo>
                <a:lnTo>
                  <a:pt x="506" y="376"/>
                </a:lnTo>
                <a:lnTo>
                  <a:pt x="506" y="377"/>
                </a:lnTo>
                <a:lnTo>
                  <a:pt x="507" y="383"/>
                </a:lnTo>
                <a:lnTo>
                  <a:pt x="507" y="384"/>
                </a:lnTo>
                <a:lnTo>
                  <a:pt x="507" y="388"/>
                </a:lnTo>
                <a:lnTo>
                  <a:pt x="508" y="386"/>
                </a:lnTo>
                <a:lnTo>
                  <a:pt x="508" y="386"/>
                </a:lnTo>
                <a:lnTo>
                  <a:pt x="508" y="387"/>
                </a:lnTo>
                <a:lnTo>
                  <a:pt x="508" y="387"/>
                </a:lnTo>
                <a:lnTo>
                  <a:pt x="508" y="387"/>
                </a:lnTo>
                <a:lnTo>
                  <a:pt x="509" y="386"/>
                </a:lnTo>
                <a:lnTo>
                  <a:pt x="509" y="387"/>
                </a:lnTo>
                <a:lnTo>
                  <a:pt x="509" y="388"/>
                </a:lnTo>
                <a:lnTo>
                  <a:pt x="510" y="388"/>
                </a:lnTo>
                <a:lnTo>
                  <a:pt x="510" y="388"/>
                </a:lnTo>
                <a:lnTo>
                  <a:pt x="510" y="388"/>
                </a:lnTo>
                <a:lnTo>
                  <a:pt x="511" y="389"/>
                </a:lnTo>
                <a:lnTo>
                  <a:pt x="511" y="389"/>
                </a:lnTo>
                <a:lnTo>
                  <a:pt x="512" y="390"/>
                </a:lnTo>
                <a:lnTo>
                  <a:pt x="512" y="390"/>
                </a:lnTo>
                <a:lnTo>
                  <a:pt x="513" y="394"/>
                </a:lnTo>
                <a:lnTo>
                  <a:pt x="513" y="395"/>
                </a:lnTo>
                <a:lnTo>
                  <a:pt x="513" y="396"/>
                </a:lnTo>
                <a:lnTo>
                  <a:pt x="514" y="396"/>
                </a:lnTo>
                <a:lnTo>
                  <a:pt x="514" y="396"/>
                </a:lnTo>
                <a:lnTo>
                  <a:pt x="514" y="395"/>
                </a:lnTo>
                <a:lnTo>
                  <a:pt x="515" y="393"/>
                </a:lnTo>
                <a:lnTo>
                  <a:pt x="515" y="393"/>
                </a:lnTo>
                <a:lnTo>
                  <a:pt x="516" y="248"/>
                </a:lnTo>
                <a:lnTo>
                  <a:pt x="516" y="219"/>
                </a:lnTo>
                <a:lnTo>
                  <a:pt x="517" y="128"/>
                </a:lnTo>
                <a:lnTo>
                  <a:pt x="517" y="116"/>
                </a:lnTo>
                <a:lnTo>
                  <a:pt x="517" y="71"/>
                </a:lnTo>
                <a:lnTo>
                  <a:pt x="518" y="69"/>
                </a:lnTo>
                <a:lnTo>
                  <a:pt x="518" y="56"/>
                </a:lnTo>
                <a:lnTo>
                  <a:pt x="518" y="53"/>
                </a:lnTo>
                <a:lnTo>
                  <a:pt x="519" y="33"/>
                </a:lnTo>
                <a:lnTo>
                  <a:pt x="519" y="31"/>
                </a:lnTo>
                <a:lnTo>
                  <a:pt x="520" y="24"/>
                </a:lnTo>
                <a:lnTo>
                  <a:pt x="520" y="24"/>
                </a:lnTo>
                <a:lnTo>
                  <a:pt x="520" y="23"/>
                </a:lnTo>
                <a:lnTo>
                  <a:pt x="521" y="25"/>
                </a:lnTo>
                <a:lnTo>
                  <a:pt x="521" y="26"/>
                </a:lnTo>
                <a:lnTo>
                  <a:pt x="522" y="38"/>
                </a:lnTo>
                <a:lnTo>
                  <a:pt x="522" y="39"/>
                </a:lnTo>
                <a:lnTo>
                  <a:pt x="522" y="51"/>
                </a:lnTo>
                <a:lnTo>
                  <a:pt x="523" y="52"/>
                </a:lnTo>
                <a:lnTo>
                  <a:pt x="523" y="59"/>
                </a:lnTo>
                <a:lnTo>
                  <a:pt x="523" y="59"/>
                </a:lnTo>
                <a:lnTo>
                  <a:pt x="524" y="64"/>
                </a:lnTo>
                <a:lnTo>
                  <a:pt x="524" y="64"/>
                </a:lnTo>
                <a:lnTo>
                  <a:pt x="525" y="65"/>
                </a:lnTo>
                <a:lnTo>
                  <a:pt x="525" y="65"/>
                </a:lnTo>
                <a:lnTo>
                  <a:pt x="525" y="65"/>
                </a:lnTo>
                <a:lnTo>
                  <a:pt x="526" y="71"/>
                </a:lnTo>
                <a:lnTo>
                  <a:pt x="526" y="72"/>
                </a:lnTo>
                <a:lnTo>
                  <a:pt x="526" y="83"/>
                </a:lnTo>
                <a:lnTo>
                  <a:pt x="527" y="86"/>
                </a:lnTo>
                <a:lnTo>
                  <a:pt x="527" y="99"/>
                </a:lnTo>
                <a:lnTo>
                  <a:pt x="528" y="101"/>
                </a:lnTo>
                <a:lnTo>
                  <a:pt x="528" y="108"/>
                </a:lnTo>
                <a:lnTo>
                  <a:pt x="528" y="108"/>
                </a:lnTo>
                <a:lnTo>
                  <a:pt x="528" y="108"/>
                </a:lnTo>
                <a:lnTo>
                  <a:pt x="529" y="109"/>
                </a:lnTo>
                <a:lnTo>
                  <a:pt x="529" y="101"/>
                </a:lnTo>
                <a:lnTo>
                  <a:pt x="529" y="99"/>
                </a:lnTo>
                <a:lnTo>
                  <a:pt x="530" y="81"/>
                </a:lnTo>
                <a:lnTo>
                  <a:pt x="530" y="78"/>
                </a:lnTo>
                <a:lnTo>
                  <a:pt x="531" y="69"/>
                </a:lnTo>
                <a:lnTo>
                  <a:pt x="531" y="69"/>
                </a:lnTo>
                <a:lnTo>
                  <a:pt x="531" y="68"/>
                </a:lnTo>
                <a:lnTo>
                  <a:pt x="531" y="76"/>
                </a:lnTo>
                <a:lnTo>
                  <a:pt x="531" y="77"/>
                </a:lnTo>
                <a:lnTo>
                  <a:pt x="532" y="107"/>
                </a:lnTo>
                <a:lnTo>
                  <a:pt x="532" y="110"/>
                </a:lnTo>
                <a:lnTo>
                  <a:pt x="533" y="176"/>
                </a:lnTo>
                <a:lnTo>
                  <a:pt x="533" y="184"/>
                </a:lnTo>
                <a:lnTo>
                  <a:pt x="534" y="281"/>
                </a:lnTo>
                <a:lnTo>
                  <a:pt x="534" y="290"/>
                </a:lnTo>
                <a:lnTo>
                  <a:pt x="535" y="357"/>
                </a:lnTo>
                <a:lnTo>
                  <a:pt x="535" y="355"/>
                </a:lnTo>
                <a:lnTo>
                  <a:pt x="535" y="353"/>
                </a:lnTo>
                <a:lnTo>
                  <a:pt x="535" y="374"/>
                </a:lnTo>
                <a:lnTo>
                  <a:pt x="536" y="375"/>
                </a:lnTo>
                <a:lnTo>
                  <a:pt x="536" y="381"/>
                </a:lnTo>
                <a:lnTo>
                  <a:pt x="536" y="380"/>
                </a:lnTo>
                <a:lnTo>
                  <a:pt x="537" y="380"/>
                </a:lnTo>
                <a:lnTo>
                  <a:pt x="537" y="381"/>
                </a:lnTo>
                <a:lnTo>
                  <a:pt x="537" y="381"/>
                </a:lnTo>
                <a:lnTo>
                  <a:pt x="537" y="381"/>
                </a:lnTo>
                <a:lnTo>
                  <a:pt x="538" y="383"/>
                </a:lnTo>
                <a:lnTo>
                  <a:pt x="538" y="383"/>
                </a:lnTo>
                <a:lnTo>
                  <a:pt x="538" y="383"/>
                </a:lnTo>
                <a:lnTo>
                  <a:pt x="538" y="383"/>
                </a:lnTo>
                <a:lnTo>
                  <a:pt x="539" y="384"/>
                </a:lnTo>
                <a:lnTo>
                  <a:pt x="539" y="384"/>
                </a:lnTo>
                <a:lnTo>
                  <a:pt x="540" y="385"/>
                </a:lnTo>
                <a:lnTo>
                  <a:pt x="540" y="385"/>
                </a:lnTo>
                <a:lnTo>
                  <a:pt x="540" y="388"/>
                </a:lnTo>
                <a:lnTo>
                  <a:pt x="540" y="388"/>
                </a:lnTo>
                <a:lnTo>
                  <a:pt x="541" y="393"/>
                </a:lnTo>
                <a:lnTo>
                  <a:pt x="541" y="394"/>
                </a:lnTo>
                <a:lnTo>
                  <a:pt x="542" y="396"/>
                </a:lnTo>
                <a:lnTo>
                  <a:pt x="542" y="396"/>
                </a:lnTo>
                <a:lnTo>
                  <a:pt x="542" y="396"/>
                </a:lnTo>
                <a:lnTo>
                  <a:pt x="542" y="396"/>
                </a:lnTo>
                <a:lnTo>
                  <a:pt x="543" y="393"/>
                </a:lnTo>
                <a:lnTo>
                  <a:pt x="543" y="392"/>
                </a:lnTo>
                <a:lnTo>
                  <a:pt x="544" y="352"/>
                </a:lnTo>
                <a:lnTo>
                  <a:pt x="544" y="338"/>
                </a:lnTo>
                <a:lnTo>
                  <a:pt x="545" y="185"/>
                </a:lnTo>
                <a:lnTo>
                  <a:pt x="545" y="177"/>
                </a:lnTo>
                <a:lnTo>
                  <a:pt x="545" y="108"/>
                </a:lnTo>
                <a:lnTo>
                  <a:pt x="546" y="102"/>
                </a:lnTo>
                <a:lnTo>
                  <a:pt x="546" y="64"/>
                </a:lnTo>
                <a:lnTo>
                  <a:pt x="546" y="62"/>
                </a:lnTo>
                <a:lnTo>
                  <a:pt x="547" y="47"/>
                </a:lnTo>
                <a:lnTo>
                  <a:pt x="547" y="47"/>
                </a:lnTo>
                <a:lnTo>
                  <a:pt x="548" y="44"/>
                </a:lnTo>
                <a:lnTo>
                  <a:pt x="548" y="44"/>
                </a:lnTo>
                <a:lnTo>
                  <a:pt x="549" y="50"/>
                </a:lnTo>
                <a:lnTo>
                  <a:pt x="549" y="51"/>
                </a:lnTo>
                <a:lnTo>
                  <a:pt x="549" y="62"/>
                </a:lnTo>
                <a:lnTo>
                  <a:pt x="550" y="64"/>
                </a:lnTo>
                <a:lnTo>
                  <a:pt x="550" y="76"/>
                </a:lnTo>
                <a:lnTo>
                  <a:pt x="550" y="78"/>
                </a:lnTo>
                <a:lnTo>
                  <a:pt x="551" y="93"/>
                </a:lnTo>
                <a:lnTo>
                  <a:pt x="551" y="94"/>
                </a:lnTo>
                <a:lnTo>
                  <a:pt x="552" y="104"/>
                </a:lnTo>
                <a:lnTo>
                  <a:pt x="552" y="104"/>
                </a:lnTo>
                <a:lnTo>
                  <a:pt x="553" y="107"/>
                </a:lnTo>
                <a:lnTo>
                  <a:pt x="553" y="107"/>
                </a:lnTo>
                <a:lnTo>
                  <a:pt x="553" y="108"/>
                </a:lnTo>
                <a:lnTo>
                  <a:pt x="554" y="112"/>
                </a:lnTo>
                <a:lnTo>
                  <a:pt x="554" y="112"/>
                </a:lnTo>
                <a:lnTo>
                  <a:pt x="554" y="117"/>
                </a:lnTo>
                <a:lnTo>
                  <a:pt x="555" y="117"/>
                </a:lnTo>
                <a:lnTo>
                  <a:pt x="555" y="119"/>
                </a:lnTo>
                <a:lnTo>
                  <a:pt x="555" y="118"/>
                </a:lnTo>
                <a:lnTo>
                  <a:pt x="555" y="118"/>
                </a:lnTo>
                <a:lnTo>
                  <a:pt x="555" y="118"/>
                </a:lnTo>
                <a:lnTo>
                  <a:pt x="556" y="114"/>
                </a:lnTo>
                <a:lnTo>
                  <a:pt x="556" y="113"/>
                </a:lnTo>
                <a:lnTo>
                  <a:pt x="557" y="107"/>
                </a:lnTo>
                <a:lnTo>
                  <a:pt x="557" y="105"/>
                </a:lnTo>
                <a:lnTo>
                  <a:pt x="558" y="93"/>
                </a:lnTo>
                <a:lnTo>
                  <a:pt x="558" y="91"/>
                </a:lnTo>
                <a:lnTo>
                  <a:pt x="558" y="79"/>
                </a:lnTo>
                <a:lnTo>
                  <a:pt x="559" y="78"/>
                </a:lnTo>
                <a:lnTo>
                  <a:pt x="559" y="74"/>
                </a:lnTo>
                <a:lnTo>
                  <a:pt x="559" y="74"/>
                </a:lnTo>
                <a:lnTo>
                  <a:pt x="559" y="74"/>
                </a:lnTo>
                <a:lnTo>
                  <a:pt x="559" y="74"/>
                </a:lnTo>
                <a:lnTo>
                  <a:pt x="560" y="76"/>
                </a:lnTo>
                <a:lnTo>
                  <a:pt x="560" y="76"/>
                </a:lnTo>
                <a:lnTo>
                  <a:pt x="561" y="90"/>
                </a:lnTo>
                <a:lnTo>
                  <a:pt x="561" y="93"/>
                </a:lnTo>
                <a:lnTo>
                  <a:pt x="562" y="138"/>
                </a:lnTo>
                <a:lnTo>
                  <a:pt x="562" y="148"/>
                </a:lnTo>
                <a:lnTo>
                  <a:pt x="563" y="237"/>
                </a:lnTo>
                <a:lnTo>
                  <a:pt x="563" y="251"/>
                </a:lnTo>
                <a:lnTo>
                  <a:pt x="563" y="337"/>
                </a:lnTo>
                <a:lnTo>
                  <a:pt x="563" y="343"/>
                </a:lnTo>
                <a:lnTo>
                  <a:pt x="564" y="364"/>
                </a:lnTo>
                <a:lnTo>
                  <a:pt x="564" y="365"/>
                </a:lnTo>
                <a:lnTo>
                  <a:pt x="565" y="367"/>
                </a:lnTo>
                <a:lnTo>
                  <a:pt x="565" y="367"/>
                </a:lnTo>
                <a:lnTo>
                  <a:pt x="565" y="367"/>
                </a:lnTo>
                <a:lnTo>
                  <a:pt x="566" y="376"/>
                </a:lnTo>
                <a:lnTo>
                  <a:pt x="566" y="377"/>
                </a:lnTo>
                <a:lnTo>
                  <a:pt x="567" y="382"/>
                </a:lnTo>
                <a:lnTo>
                  <a:pt x="567" y="383"/>
                </a:lnTo>
                <a:lnTo>
                  <a:pt x="567" y="388"/>
                </a:lnTo>
                <a:lnTo>
                  <a:pt x="568" y="388"/>
                </a:lnTo>
                <a:lnTo>
                  <a:pt x="568" y="391"/>
                </a:lnTo>
                <a:lnTo>
                  <a:pt x="568" y="390"/>
                </a:lnTo>
                <a:lnTo>
                  <a:pt x="568" y="390"/>
                </a:lnTo>
                <a:lnTo>
                  <a:pt x="568" y="390"/>
                </a:lnTo>
                <a:lnTo>
                  <a:pt x="569" y="391"/>
                </a:lnTo>
                <a:lnTo>
                  <a:pt x="569" y="391"/>
                </a:lnTo>
                <a:lnTo>
                  <a:pt x="569" y="391"/>
                </a:lnTo>
                <a:lnTo>
                  <a:pt x="570" y="394"/>
                </a:lnTo>
                <a:lnTo>
                  <a:pt x="570" y="394"/>
                </a:lnTo>
                <a:lnTo>
                  <a:pt x="571" y="395"/>
                </a:lnTo>
                <a:lnTo>
                  <a:pt x="571" y="395"/>
                </a:lnTo>
                <a:lnTo>
                  <a:pt x="571" y="395"/>
                </a:lnTo>
                <a:lnTo>
                  <a:pt x="572" y="394"/>
                </a:lnTo>
                <a:lnTo>
                  <a:pt x="572" y="394"/>
                </a:lnTo>
                <a:lnTo>
                  <a:pt x="572" y="392"/>
                </a:lnTo>
                <a:lnTo>
                  <a:pt x="572" y="386"/>
                </a:lnTo>
                <a:lnTo>
                  <a:pt x="573" y="386"/>
                </a:lnTo>
                <a:lnTo>
                  <a:pt x="573" y="223"/>
                </a:lnTo>
                <a:lnTo>
                  <a:pt x="573" y="201"/>
                </a:lnTo>
                <a:lnTo>
                  <a:pt x="574" y="107"/>
                </a:lnTo>
                <a:lnTo>
                  <a:pt x="574" y="99"/>
                </a:lnTo>
                <a:lnTo>
                  <a:pt x="575" y="53"/>
                </a:lnTo>
                <a:lnTo>
                  <a:pt x="575" y="49"/>
                </a:lnTo>
                <a:lnTo>
                  <a:pt x="576" y="38"/>
                </a:lnTo>
                <a:lnTo>
                  <a:pt x="576" y="37"/>
                </a:lnTo>
                <a:lnTo>
                  <a:pt x="576" y="35"/>
                </a:lnTo>
                <a:lnTo>
                  <a:pt x="576" y="35"/>
                </a:lnTo>
                <a:lnTo>
                  <a:pt x="577" y="35"/>
                </a:lnTo>
                <a:lnTo>
                  <a:pt x="577" y="39"/>
                </a:lnTo>
                <a:lnTo>
                  <a:pt x="578" y="39"/>
                </a:lnTo>
                <a:lnTo>
                  <a:pt x="578" y="49"/>
                </a:lnTo>
                <a:lnTo>
                  <a:pt x="578" y="51"/>
                </a:lnTo>
                <a:lnTo>
                  <a:pt x="579" y="65"/>
                </a:lnTo>
                <a:lnTo>
                  <a:pt x="579" y="66"/>
                </a:lnTo>
                <a:lnTo>
                  <a:pt x="580" y="73"/>
                </a:lnTo>
                <a:lnTo>
                  <a:pt x="580" y="73"/>
                </a:lnTo>
                <a:lnTo>
                  <a:pt x="581" y="77"/>
                </a:lnTo>
                <a:lnTo>
                  <a:pt x="581" y="78"/>
                </a:lnTo>
                <a:lnTo>
                  <a:pt x="581" y="79"/>
                </a:lnTo>
                <a:lnTo>
                  <a:pt x="581" y="78"/>
                </a:lnTo>
                <a:lnTo>
                  <a:pt x="582" y="77"/>
                </a:lnTo>
                <a:lnTo>
                  <a:pt x="582" y="80"/>
                </a:lnTo>
                <a:lnTo>
                  <a:pt x="582" y="80"/>
                </a:lnTo>
                <a:lnTo>
                  <a:pt x="583" y="89"/>
                </a:lnTo>
                <a:lnTo>
                  <a:pt x="583" y="90"/>
                </a:lnTo>
                <a:lnTo>
                  <a:pt x="584" y="107"/>
                </a:lnTo>
                <a:lnTo>
                  <a:pt x="584" y="109"/>
                </a:lnTo>
                <a:lnTo>
                  <a:pt x="585" y="117"/>
                </a:lnTo>
                <a:lnTo>
                  <a:pt x="585" y="119"/>
                </a:lnTo>
                <a:lnTo>
                  <a:pt x="586" y="124"/>
                </a:lnTo>
                <a:lnTo>
                  <a:pt x="586" y="124"/>
                </a:lnTo>
                <a:lnTo>
                  <a:pt x="586" y="124"/>
                </a:lnTo>
                <a:lnTo>
                  <a:pt x="586" y="113"/>
                </a:lnTo>
                <a:lnTo>
                  <a:pt x="586" y="111"/>
                </a:lnTo>
                <a:lnTo>
                  <a:pt x="587" y="92"/>
                </a:lnTo>
                <a:lnTo>
                  <a:pt x="587" y="90"/>
                </a:lnTo>
                <a:lnTo>
                  <a:pt x="588" y="79"/>
                </a:lnTo>
                <a:lnTo>
                  <a:pt x="588" y="79"/>
                </a:lnTo>
                <a:lnTo>
                  <a:pt x="589" y="75"/>
                </a:lnTo>
                <a:lnTo>
                  <a:pt x="589" y="75"/>
                </a:lnTo>
                <a:lnTo>
                  <a:pt x="589" y="75"/>
                </a:lnTo>
                <a:lnTo>
                  <a:pt x="590" y="80"/>
                </a:lnTo>
                <a:lnTo>
                  <a:pt x="590" y="81"/>
                </a:lnTo>
                <a:lnTo>
                  <a:pt x="590" y="110"/>
                </a:lnTo>
                <a:lnTo>
                  <a:pt x="591" y="116"/>
                </a:lnTo>
                <a:lnTo>
                  <a:pt x="591" y="195"/>
                </a:lnTo>
                <a:lnTo>
                  <a:pt x="591" y="204"/>
                </a:lnTo>
                <a:lnTo>
                  <a:pt x="592" y="312"/>
                </a:lnTo>
                <a:lnTo>
                  <a:pt x="592" y="322"/>
                </a:lnTo>
                <a:lnTo>
                  <a:pt x="593" y="365"/>
                </a:lnTo>
                <a:lnTo>
                  <a:pt x="593" y="366"/>
                </a:lnTo>
                <a:lnTo>
                  <a:pt x="594" y="377"/>
                </a:lnTo>
                <a:lnTo>
                  <a:pt x="594" y="377"/>
                </a:lnTo>
                <a:lnTo>
                  <a:pt x="594" y="379"/>
                </a:lnTo>
                <a:lnTo>
                  <a:pt x="595" y="379"/>
                </a:lnTo>
                <a:lnTo>
                  <a:pt x="595" y="380"/>
                </a:lnTo>
                <a:lnTo>
                  <a:pt x="595" y="382"/>
                </a:lnTo>
                <a:lnTo>
                  <a:pt x="595" y="382"/>
                </a:lnTo>
                <a:lnTo>
                  <a:pt x="596" y="387"/>
                </a:lnTo>
                <a:lnTo>
                  <a:pt x="596" y="387"/>
                </a:lnTo>
                <a:lnTo>
                  <a:pt x="597" y="389"/>
                </a:lnTo>
                <a:lnTo>
                  <a:pt x="597" y="389"/>
                </a:lnTo>
                <a:lnTo>
                  <a:pt x="597" y="389"/>
                </a:lnTo>
                <a:lnTo>
                  <a:pt x="598" y="391"/>
                </a:lnTo>
                <a:lnTo>
                  <a:pt x="598" y="391"/>
                </a:lnTo>
                <a:lnTo>
                  <a:pt x="598" y="391"/>
                </a:lnTo>
                <a:lnTo>
                  <a:pt x="599" y="395"/>
                </a:lnTo>
                <a:lnTo>
                  <a:pt x="599" y="395"/>
                </a:lnTo>
                <a:lnTo>
                  <a:pt x="599" y="399"/>
                </a:lnTo>
                <a:lnTo>
                  <a:pt x="600" y="400"/>
                </a:lnTo>
                <a:lnTo>
                  <a:pt x="600" y="401"/>
                </a:lnTo>
                <a:lnTo>
                  <a:pt x="600" y="401"/>
                </a:lnTo>
                <a:lnTo>
                  <a:pt x="600" y="400"/>
                </a:lnTo>
                <a:lnTo>
                  <a:pt x="601" y="395"/>
                </a:lnTo>
                <a:lnTo>
                  <a:pt x="601" y="395"/>
                </a:lnTo>
                <a:lnTo>
                  <a:pt x="601" y="394"/>
                </a:lnTo>
                <a:lnTo>
                  <a:pt x="602" y="395"/>
                </a:lnTo>
                <a:lnTo>
                  <a:pt x="602" y="395"/>
                </a:lnTo>
                <a:lnTo>
                  <a:pt x="603" y="251"/>
                </a:lnTo>
                <a:lnTo>
                  <a:pt x="603" y="243"/>
                </a:lnTo>
                <a:lnTo>
                  <a:pt x="604" y="177"/>
                </a:lnTo>
                <a:lnTo>
                  <a:pt x="604" y="166"/>
                </a:lnTo>
                <a:lnTo>
                  <a:pt x="604" y="103"/>
                </a:lnTo>
                <a:lnTo>
                  <a:pt x="605" y="97"/>
                </a:lnTo>
                <a:lnTo>
                  <a:pt x="605" y="70"/>
                </a:lnTo>
                <a:lnTo>
                  <a:pt x="605" y="68"/>
                </a:lnTo>
                <a:lnTo>
                  <a:pt x="606" y="57"/>
                </a:lnTo>
                <a:lnTo>
                  <a:pt x="606" y="55"/>
                </a:lnTo>
                <a:lnTo>
                  <a:pt x="607" y="45"/>
                </a:lnTo>
                <a:lnTo>
                  <a:pt x="607" y="44"/>
                </a:lnTo>
                <a:lnTo>
                  <a:pt x="608" y="38"/>
                </a:lnTo>
                <a:lnTo>
                  <a:pt x="608" y="37"/>
                </a:lnTo>
                <a:lnTo>
                  <a:pt x="608" y="36"/>
                </a:lnTo>
                <a:lnTo>
                  <a:pt x="609" y="36"/>
                </a:lnTo>
                <a:lnTo>
                  <a:pt x="609" y="37"/>
                </a:lnTo>
                <a:lnTo>
                  <a:pt x="609" y="37"/>
                </a:lnTo>
                <a:lnTo>
                  <a:pt x="610" y="42"/>
                </a:lnTo>
                <a:lnTo>
                  <a:pt x="610" y="42"/>
                </a:lnTo>
                <a:lnTo>
                  <a:pt x="611" y="50"/>
                </a:lnTo>
                <a:lnTo>
                  <a:pt x="611" y="51"/>
                </a:lnTo>
                <a:lnTo>
                  <a:pt x="612" y="60"/>
                </a:lnTo>
                <a:lnTo>
                  <a:pt x="612" y="60"/>
                </a:lnTo>
                <a:lnTo>
                  <a:pt x="613" y="68"/>
                </a:lnTo>
                <a:lnTo>
                  <a:pt x="613" y="69"/>
                </a:lnTo>
                <a:lnTo>
                  <a:pt x="613" y="78"/>
                </a:lnTo>
                <a:lnTo>
                  <a:pt x="614" y="79"/>
                </a:lnTo>
                <a:lnTo>
                  <a:pt x="614" y="91"/>
                </a:lnTo>
                <a:lnTo>
                  <a:pt x="614" y="93"/>
                </a:lnTo>
                <a:lnTo>
                  <a:pt x="615" y="117"/>
                </a:lnTo>
                <a:lnTo>
                  <a:pt x="615" y="117"/>
                </a:lnTo>
                <a:lnTo>
                  <a:pt x="616" y="129"/>
                </a:lnTo>
                <a:lnTo>
                  <a:pt x="616" y="130"/>
                </a:lnTo>
                <a:lnTo>
                  <a:pt x="617" y="120"/>
                </a:lnTo>
                <a:lnTo>
                  <a:pt x="617" y="117"/>
                </a:lnTo>
                <a:lnTo>
                  <a:pt x="617" y="94"/>
                </a:lnTo>
                <a:lnTo>
                  <a:pt x="618" y="92"/>
                </a:lnTo>
                <a:lnTo>
                  <a:pt x="618" y="78"/>
                </a:lnTo>
                <a:lnTo>
                  <a:pt x="618" y="77"/>
                </a:lnTo>
                <a:lnTo>
                  <a:pt x="619" y="76"/>
                </a:lnTo>
                <a:lnTo>
                  <a:pt x="619" y="77"/>
                </a:lnTo>
                <a:lnTo>
                  <a:pt x="619" y="77"/>
                </a:lnTo>
                <a:lnTo>
                  <a:pt x="619" y="78"/>
                </a:lnTo>
                <a:lnTo>
                  <a:pt x="620" y="94"/>
                </a:lnTo>
                <a:lnTo>
                  <a:pt x="620" y="97"/>
                </a:lnTo>
                <a:lnTo>
                  <a:pt x="621" y="153"/>
                </a:lnTo>
                <a:lnTo>
                  <a:pt x="621" y="167"/>
                </a:lnTo>
                <a:lnTo>
                  <a:pt x="622" y="281"/>
                </a:lnTo>
                <a:lnTo>
                  <a:pt x="622" y="293"/>
                </a:lnTo>
                <a:lnTo>
                  <a:pt x="622" y="355"/>
                </a:lnTo>
                <a:lnTo>
                  <a:pt x="623" y="353"/>
                </a:lnTo>
                <a:lnTo>
                  <a:pt x="623" y="359"/>
                </a:lnTo>
                <a:lnTo>
                  <a:pt x="623" y="360"/>
                </a:lnTo>
                <a:lnTo>
                  <a:pt x="624" y="355"/>
                </a:lnTo>
                <a:lnTo>
                  <a:pt x="624" y="355"/>
                </a:lnTo>
                <a:lnTo>
                  <a:pt x="625" y="361"/>
                </a:lnTo>
                <a:lnTo>
                  <a:pt x="625" y="363"/>
                </a:lnTo>
                <a:lnTo>
                  <a:pt x="626" y="368"/>
                </a:lnTo>
                <a:lnTo>
                  <a:pt x="626" y="368"/>
                </a:lnTo>
                <a:lnTo>
                  <a:pt x="626" y="377"/>
                </a:lnTo>
                <a:lnTo>
                  <a:pt x="627" y="378"/>
                </a:lnTo>
                <a:lnTo>
                  <a:pt x="627" y="384"/>
                </a:lnTo>
                <a:lnTo>
                  <a:pt x="628" y="384"/>
                </a:lnTo>
                <a:lnTo>
                  <a:pt x="628" y="389"/>
                </a:lnTo>
                <a:lnTo>
                  <a:pt x="628" y="389"/>
                </a:lnTo>
                <a:lnTo>
                  <a:pt x="629" y="394"/>
                </a:lnTo>
                <a:lnTo>
                  <a:pt x="629" y="395"/>
                </a:lnTo>
                <a:lnTo>
                  <a:pt x="630" y="397"/>
                </a:lnTo>
                <a:lnTo>
                  <a:pt x="630" y="397"/>
                </a:lnTo>
                <a:lnTo>
                  <a:pt x="630" y="397"/>
                </a:lnTo>
                <a:lnTo>
                  <a:pt x="631" y="393"/>
                </a:lnTo>
                <a:lnTo>
                  <a:pt x="631" y="393"/>
                </a:lnTo>
                <a:lnTo>
                  <a:pt x="631" y="381"/>
                </a:lnTo>
                <a:lnTo>
                  <a:pt x="632" y="369"/>
                </a:lnTo>
                <a:lnTo>
                  <a:pt x="632" y="186"/>
                </a:lnTo>
                <a:lnTo>
                  <a:pt x="632" y="178"/>
                </a:lnTo>
                <a:lnTo>
                  <a:pt x="633" y="101"/>
                </a:lnTo>
                <a:lnTo>
                  <a:pt x="633" y="94"/>
                </a:lnTo>
                <a:lnTo>
                  <a:pt x="634" y="48"/>
                </a:lnTo>
                <a:lnTo>
                  <a:pt x="634" y="46"/>
                </a:lnTo>
                <a:lnTo>
                  <a:pt x="635" y="36"/>
                </a:lnTo>
                <a:lnTo>
                  <a:pt x="635" y="36"/>
                </a:lnTo>
                <a:lnTo>
                  <a:pt x="635" y="35"/>
                </a:lnTo>
                <a:lnTo>
                  <a:pt x="636" y="35"/>
                </a:lnTo>
                <a:lnTo>
                  <a:pt x="636" y="35"/>
                </a:lnTo>
                <a:lnTo>
                  <a:pt x="636" y="39"/>
                </a:lnTo>
                <a:lnTo>
                  <a:pt x="637" y="40"/>
                </a:lnTo>
                <a:lnTo>
                  <a:pt x="637" y="46"/>
                </a:lnTo>
                <a:lnTo>
                  <a:pt x="637" y="48"/>
                </a:lnTo>
                <a:lnTo>
                  <a:pt x="638" y="60"/>
                </a:lnTo>
                <a:lnTo>
                  <a:pt x="638" y="60"/>
                </a:lnTo>
                <a:lnTo>
                  <a:pt x="638" y="62"/>
                </a:lnTo>
                <a:lnTo>
                  <a:pt x="639" y="60"/>
                </a:lnTo>
                <a:lnTo>
                  <a:pt x="639" y="60"/>
                </a:lnTo>
                <a:lnTo>
                  <a:pt x="640" y="56"/>
                </a:lnTo>
                <a:lnTo>
                  <a:pt x="640" y="55"/>
                </a:lnTo>
                <a:lnTo>
                  <a:pt x="640" y="51"/>
                </a:lnTo>
                <a:lnTo>
                  <a:pt x="641" y="50"/>
                </a:lnTo>
                <a:lnTo>
                  <a:pt x="641" y="47"/>
                </a:lnTo>
                <a:lnTo>
                  <a:pt x="641" y="48"/>
                </a:lnTo>
                <a:lnTo>
                  <a:pt x="642" y="50"/>
                </a:lnTo>
                <a:lnTo>
                  <a:pt x="642" y="51"/>
                </a:lnTo>
                <a:lnTo>
                  <a:pt x="643" y="63"/>
                </a:lnTo>
                <a:lnTo>
                  <a:pt x="643" y="64"/>
                </a:lnTo>
                <a:lnTo>
                  <a:pt x="644" y="76"/>
                </a:lnTo>
                <a:lnTo>
                  <a:pt x="644" y="79"/>
                </a:lnTo>
                <a:lnTo>
                  <a:pt x="645" y="96"/>
                </a:lnTo>
                <a:lnTo>
                  <a:pt x="645" y="97"/>
                </a:lnTo>
                <a:lnTo>
                  <a:pt x="645" y="107"/>
                </a:lnTo>
                <a:lnTo>
                  <a:pt x="646" y="107"/>
                </a:lnTo>
                <a:lnTo>
                  <a:pt x="646" y="97"/>
                </a:lnTo>
                <a:lnTo>
                  <a:pt x="646" y="94"/>
                </a:lnTo>
                <a:lnTo>
                  <a:pt x="647" y="78"/>
                </a:lnTo>
                <a:lnTo>
                  <a:pt x="647" y="77"/>
                </a:lnTo>
                <a:lnTo>
                  <a:pt x="648" y="72"/>
                </a:lnTo>
                <a:lnTo>
                  <a:pt x="648" y="72"/>
                </a:lnTo>
                <a:lnTo>
                  <a:pt x="648" y="73"/>
                </a:lnTo>
                <a:lnTo>
                  <a:pt x="649" y="86"/>
                </a:lnTo>
                <a:lnTo>
                  <a:pt x="649" y="89"/>
                </a:lnTo>
                <a:lnTo>
                  <a:pt x="649" y="129"/>
                </a:lnTo>
                <a:lnTo>
                  <a:pt x="650" y="139"/>
                </a:lnTo>
                <a:lnTo>
                  <a:pt x="650" y="240"/>
                </a:lnTo>
                <a:lnTo>
                  <a:pt x="650" y="256"/>
                </a:lnTo>
                <a:lnTo>
                  <a:pt x="651" y="334"/>
                </a:lnTo>
                <a:lnTo>
                  <a:pt x="651" y="340"/>
                </a:lnTo>
                <a:lnTo>
                  <a:pt x="652" y="360"/>
                </a:lnTo>
                <a:lnTo>
                  <a:pt x="652" y="363"/>
                </a:lnTo>
                <a:lnTo>
                  <a:pt x="653" y="375"/>
                </a:lnTo>
                <a:lnTo>
                  <a:pt x="653" y="375"/>
                </a:lnTo>
                <a:lnTo>
                  <a:pt x="654" y="377"/>
                </a:lnTo>
                <a:lnTo>
                  <a:pt x="654" y="377"/>
                </a:lnTo>
                <a:lnTo>
                  <a:pt x="654" y="378"/>
                </a:lnTo>
                <a:lnTo>
                  <a:pt x="655" y="378"/>
                </a:lnTo>
                <a:lnTo>
                  <a:pt x="655" y="378"/>
                </a:lnTo>
                <a:lnTo>
                  <a:pt x="655" y="379"/>
                </a:lnTo>
                <a:lnTo>
                  <a:pt x="655" y="379"/>
                </a:lnTo>
                <a:lnTo>
                  <a:pt x="655" y="379"/>
                </a:lnTo>
                <a:lnTo>
                  <a:pt x="656" y="381"/>
                </a:lnTo>
                <a:lnTo>
                  <a:pt x="656" y="381"/>
                </a:lnTo>
                <a:lnTo>
                  <a:pt x="657" y="384"/>
                </a:lnTo>
                <a:lnTo>
                  <a:pt x="657" y="384"/>
                </a:lnTo>
                <a:lnTo>
                  <a:pt x="657" y="383"/>
                </a:lnTo>
                <a:lnTo>
                  <a:pt x="657" y="383"/>
                </a:lnTo>
                <a:lnTo>
                  <a:pt x="658" y="384"/>
                </a:lnTo>
                <a:lnTo>
                  <a:pt x="658" y="384"/>
                </a:lnTo>
                <a:lnTo>
                  <a:pt x="658" y="384"/>
                </a:lnTo>
                <a:lnTo>
                  <a:pt x="658" y="386"/>
                </a:lnTo>
                <a:lnTo>
                  <a:pt x="659" y="386"/>
                </a:lnTo>
                <a:lnTo>
                  <a:pt x="659" y="390"/>
                </a:lnTo>
                <a:lnTo>
                  <a:pt x="659" y="390"/>
                </a:lnTo>
                <a:lnTo>
                  <a:pt x="659" y="390"/>
                </a:lnTo>
                <a:lnTo>
                  <a:pt x="660" y="391"/>
                </a:lnTo>
                <a:lnTo>
                  <a:pt x="660" y="391"/>
                </a:lnTo>
                <a:lnTo>
                  <a:pt x="660" y="391"/>
                </a:lnTo>
                <a:lnTo>
                  <a:pt x="661" y="385"/>
                </a:lnTo>
                <a:lnTo>
                  <a:pt x="661" y="385"/>
                </a:lnTo>
                <a:lnTo>
                  <a:pt x="662" y="384"/>
                </a:lnTo>
                <a:lnTo>
                  <a:pt x="662" y="384"/>
                </a:lnTo>
                <a:lnTo>
                  <a:pt x="662" y="383"/>
                </a:lnTo>
                <a:lnTo>
                  <a:pt x="663" y="227"/>
                </a:lnTo>
                <a:lnTo>
                  <a:pt x="663" y="212"/>
                </a:lnTo>
                <a:lnTo>
                  <a:pt x="663" y="121"/>
                </a:lnTo>
                <a:lnTo>
                  <a:pt x="664" y="107"/>
                </a:lnTo>
                <a:lnTo>
                  <a:pt x="664" y="53"/>
                </a:lnTo>
                <a:lnTo>
                  <a:pt x="664" y="50"/>
                </a:lnTo>
                <a:lnTo>
                  <a:pt x="665" y="31"/>
                </a:lnTo>
                <a:lnTo>
                  <a:pt x="665" y="31"/>
                </a:lnTo>
                <a:lnTo>
                  <a:pt x="666" y="23"/>
                </a:lnTo>
                <a:lnTo>
                  <a:pt x="666" y="22"/>
                </a:lnTo>
                <a:lnTo>
                  <a:pt x="666" y="20"/>
                </a:lnTo>
                <a:lnTo>
                  <a:pt x="667" y="20"/>
                </a:lnTo>
                <a:lnTo>
                  <a:pt x="667" y="21"/>
                </a:lnTo>
                <a:lnTo>
                  <a:pt x="667" y="29"/>
                </a:lnTo>
                <a:lnTo>
                  <a:pt x="668" y="31"/>
                </a:lnTo>
                <a:lnTo>
                  <a:pt x="668" y="50"/>
                </a:lnTo>
                <a:lnTo>
                  <a:pt x="669" y="52"/>
                </a:lnTo>
                <a:lnTo>
                  <a:pt x="669" y="68"/>
                </a:lnTo>
                <a:lnTo>
                  <a:pt x="669" y="70"/>
                </a:lnTo>
                <a:lnTo>
                  <a:pt x="670" y="83"/>
                </a:lnTo>
                <a:lnTo>
                  <a:pt x="670" y="83"/>
                </a:lnTo>
                <a:lnTo>
                  <a:pt x="671" y="91"/>
                </a:lnTo>
                <a:lnTo>
                  <a:pt x="671" y="92"/>
                </a:lnTo>
                <a:lnTo>
                  <a:pt x="672" y="97"/>
                </a:lnTo>
                <a:lnTo>
                  <a:pt x="672" y="98"/>
                </a:lnTo>
                <a:lnTo>
                  <a:pt x="672" y="107"/>
                </a:lnTo>
                <a:lnTo>
                  <a:pt x="673" y="108"/>
                </a:lnTo>
                <a:lnTo>
                  <a:pt x="673" y="123"/>
                </a:lnTo>
                <a:lnTo>
                  <a:pt x="673" y="124"/>
                </a:lnTo>
                <a:lnTo>
                  <a:pt x="674" y="143"/>
                </a:lnTo>
                <a:lnTo>
                  <a:pt x="674" y="145"/>
                </a:lnTo>
                <a:lnTo>
                  <a:pt x="675" y="155"/>
                </a:lnTo>
                <a:lnTo>
                  <a:pt x="675" y="154"/>
                </a:lnTo>
                <a:lnTo>
                  <a:pt x="675" y="154"/>
                </a:lnTo>
                <a:lnTo>
                  <a:pt x="676" y="143"/>
                </a:lnTo>
                <a:lnTo>
                  <a:pt x="676" y="140"/>
                </a:lnTo>
                <a:lnTo>
                  <a:pt x="677" y="117"/>
                </a:lnTo>
                <a:lnTo>
                  <a:pt x="677" y="113"/>
                </a:lnTo>
                <a:lnTo>
                  <a:pt x="677" y="93"/>
                </a:lnTo>
                <a:lnTo>
                  <a:pt x="678" y="90"/>
                </a:lnTo>
                <a:lnTo>
                  <a:pt x="678" y="82"/>
                </a:lnTo>
                <a:lnTo>
                  <a:pt x="678" y="82"/>
                </a:lnTo>
                <a:lnTo>
                  <a:pt x="679" y="81"/>
                </a:lnTo>
                <a:lnTo>
                  <a:pt x="679" y="86"/>
                </a:lnTo>
                <a:lnTo>
                  <a:pt x="679" y="87"/>
                </a:lnTo>
                <a:lnTo>
                  <a:pt x="680" y="127"/>
                </a:lnTo>
                <a:lnTo>
                  <a:pt x="680" y="135"/>
                </a:lnTo>
                <a:lnTo>
                  <a:pt x="681" y="222"/>
                </a:lnTo>
                <a:lnTo>
                  <a:pt x="681" y="234"/>
                </a:lnTo>
                <a:lnTo>
                  <a:pt x="681" y="335"/>
                </a:lnTo>
                <a:lnTo>
                  <a:pt x="682" y="340"/>
                </a:lnTo>
                <a:lnTo>
                  <a:pt x="682" y="361"/>
                </a:lnTo>
                <a:lnTo>
                  <a:pt x="682" y="363"/>
                </a:lnTo>
                <a:lnTo>
                  <a:pt x="683" y="373"/>
                </a:lnTo>
                <a:lnTo>
                  <a:pt x="683" y="373"/>
                </a:lnTo>
                <a:lnTo>
                  <a:pt x="684" y="377"/>
                </a:lnTo>
                <a:lnTo>
                  <a:pt x="684" y="377"/>
                </a:lnTo>
                <a:lnTo>
                  <a:pt x="685" y="379"/>
                </a:lnTo>
                <a:lnTo>
                  <a:pt x="685" y="379"/>
                </a:lnTo>
                <a:lnTo>
                  <a:pt x="685" y="379"/>
                </a:lnTo>
                <a:lnTo>
                  <a:pt x="686" y="380"/>
                </a:lnTo>
                <a:lnTo>
                  <a:pt x="686" y="381"/>
                </a:lnTo>
                <a:lnTo>
                  <a:pt x="686" y="385"/>
                </a:lnTo>
                <a:lnTo>
                  <a:pt x="687" y="385"/>
                </a:lnTo>
                <a:lnTo>
                  <a:pt x="687" y="388"/>
                </a:lnTo>
                <a:lnTo>
                  <a:pt x="687" y="388"/>
                </a:lnTo>
                <a:lnTo>
                  <a:pt x="687" y="388"/>
                </a:lnTo>
                <a:lnTo>
                  <a:pt x="688" y="391"/>
                </a:lnTo>
                <a:lnTo>
                  <a:pt x="688" y="391"/>
                </a:lnTo>
                <a:lnTo>
                  <a:pt x="689" y="395"/>
                </a:lnTo>
                <a:lnTo>
                  <a:pt x="689" y="395"/>
                </a:lnTo>
                <a:lnTo>
                  <a:pt x="689" y="397"/>
                </a:lnTo>
                <a:lnTo>
                  <a:pt x="690" y="397"/>
                </a:lnTo>
                <a:lnTo>
                  <a:pt x="690" y="397"/>
                </a:lnTo>
                <a:lnTo>
                  <a:pt x="690" y="396"/>
                </a:lnTo>
                <a:lnTo>
                  <a:pt x="691" y="395"/>
                </a:lnTo>
                <a:lnTo>
                  <a:pt x="691" y="383"/>
                </a:lnTo>
                <a:lnTo>
                  <a:pt x="691" y="373"/>
                </a:lnTo>
                <a:lnTo>
                  <a:pt x="692" y="222"/>
                </a:lnTo>
                <a:lnTo>
                  <a:pt x="692" y="211"/>
                </a:lnTo>
                <a:lnTo>
                  <a:pt x="693" y="146"/>
                </a:lnTo>
                <a:lnTo>
                  <a:pt x="693" y="137"/>
                </a:lnTo>
                <a:lnTo>
                  <a:pt x="694" y="83"/>
                </a:lnTo>
                <a:lnTo>
                  <a:pt x="694" y="80"/>
                </a:lnTo>
                <a:lnTo>
                  <a:pt x="695" y="58"/>
                </a:lnTo>
                <a:lnTo>
                  <a:pt x="695" y="57"/>
                </a:lnTo>
                <a:lnTo>
                  <a:pt x="695" y="40"/>
                </a:lnTo>
                <a:lnTo>
                  <a:pt x="696" y="38"/>
                </a:lnTo>
                <a:lnTo>
                  <a:pt x="696" y="31"/>
                </a:lnTo>
                <a:lnTo>
                  <a:pt x="696" y="31"/>
                </a:lnTo>
                <a:lnTo>
                  <a:pt x="697" y="29"/>
                </a:lnTo>
                <a:lnTo>
                  <a:pt x="697" y="29"/>
                </a:lnTo>
                <a:lnTo>
                  <a:pt x="697" y="30"/>
                </a:lnTo>
                <a:lnTo>
                  <a:pt x="698" y="36"/>
                </a:lnTo>
                <a:lnTo>
                  <a:pt x="698" y="37"/>
                </a:lnTo>
                <a:lnTo>
                  <a:pt x="699" y="43"/>
                </a:lnTo>
                <a:lnTo>
                  <a:pt x="699" y="45"/>
                </a:lnTo>
                <a:lnTo>
                  <a:pt x="699" y="54"/>
                </a:lnTo>
                <a:lnTo>
                  <a:pt x="700" y="55"/>
                </a:lnTo>
                <a:lnTo>
                  <a:pt x="700" y="64"/>
                </a:lnTo>
                <a:lnTo>
                  <a:pt x="700" y="65"/>
                </a:lnTo>
                <a:lnTo>
                  <a:pt x="701" y="74"/>
                </a:lnTo>
                <a:lnTo>
                  <a:pt x="701" y="76"/>
                </a:lnTo>
                <a:lnTo>
                  <a:pt x="702" y="89"/>
                </a:lnTo>
                <a:lnTo>
                  <a:pt x="702" y="90"/>
                </a:lnTo>
                <a:lnTo>
                  <a:pt x="703" y="105"/>
                </a:lnTo>
                <a:lnTo>
                  <a:pt x="703" y="105"/>
                </a:lnTo>
                <a:lnTo>
                  <a:pt x="704" y="111"/>
                </a:lnTo>
                <a:lnTo>
                  <a:pt x="704" y="112"/>
                </a:lnTo>
                <a:lnTo>
                  <a:pt x="704" y="114"/>
                </a:lnTo>
                <a:lnTo>
                  <a:pt x="704" y="111"/>
                </a:lnTo>
                <a:lnTo>
                  <a:pt x="705" y="109"/>
                </a:lnTo>
                <a:lnTo>
                  <a:pt x="705" y="95"/>
                </a:lnTo>
                <a:lnTo>
                  <a:pt x="705" y="93"/>
                </a:lnTo>
                <a:lnTo>
                  <a:pt x="706" y="80"/>
                </a:lnTo>
                <a:lnTo>
                  <a:pt x="706" y="79"/>
                </a:lnTo>
                <a:lnTo>
                  <a:pt x="707" y="73"/>
                </a:lnTo>
                <a:lnTo>
                  <a:pt x="707" y="73"/>
                </a:lnTo>
                <a:lnTo>
                  <a:pt x="708" y="82"/>
                </a:lnTo>
                <a:lnTo>
                  <a:pt x="708" y="85"/>
                </a:lnTo>
                <a:lnTo>
                  <a:pt x="708" y="111"/>
                </a:lnTo>
                <a:lnTo>
                  <a:pt x="709" y="115"/>
                </a:lnTo>
                <a:lnTo>
                  <a:pt x="709" y="180"/>
                </a:lnTo>
                <a:lnTo>
                  <a:pt x="710" y="191"/>
                </a:lnTo>
                <a:lnTo>
                  <a:pt x="710" y="287"/>
                </a:lnTo>
                <a:lnTo>
                  <a:pt x="710" y="295"/>
                </a:lnTo>
                <a:lnTo>
                  <a:pt x="711" y="359"/>
                </a:lnTo>
                <a:lnTo>
                  <a:pt x="711" y="359"/>
                </a:lnTo>
                <a:lnTo>
                  <a:pt x="711" y="358"/>
                </a:lnTo>
                <a:lnTo>
                  <a:pt x="712" y="374"/>
                </a:lnTo>
                <a:lnTo>
                  <a:pt x="712" y="375"/>
                </a:lnTo>
                <a:lnTo>
                  <a:pt x="712" y="379"/>
                </a:lnTo>
                <a:lnTo>
                  <a:pt x="713" y="379"/>
                </a:lnTo>
                <a:lnTo>
                  <a:pt x="713" y="378"/>
                </a:lnTo>
                <a:lnTo>
                  <a:pt x="713" y="378"/>
                </a:lnTo>
                <a:lnTo>
                  <a:pt x="713" y="380"/>
                </a:lnTo>
                <a:lnTo>
                  <a:pt x="714" y="381"/>
                </a:lnTo>
                <a:lnTo>
                  <a:pt x="714" y="380"/>
                </a:lnTo>
                <a:lnTo>
                  <a:pt x="714" y="383"/>
                </a:lnTo>
                <a:lnTo>
                  <a:pt x="714" y="383"/>
                </a:lnTo>
                <a:lnTo>
                  <a:pt x="715" y="385"/>
                </a:lnTo>
                <a:lnTo>
                  <a:pt x="715" y="385"/>
                </a:lnTo>
                <a:lnTo>
                  <a:pt x="715" y="385"/>
                </a:lnTo>
                <a:lnTo>
                  <a:pt x="716" y="387"/>
                </a:lnTo>
                <a:lnTo>
                  <a:pt x="716" y="387"/>
                </a:lnTo>
                <a:lnTo>
                  <a:pt x="717" y="389"/>
                </a:lnTo>
                <a:lnTo>
                  <a:pt x="717" y="389"/>
                </a:lnTo>
                <a:lnTo>
                  <a:pt x="717" y="392"/>
                </a:lnTo>
                <a:lnTo>
                  <a:pt x="718" y="392"/>
                </a:lnTo>
                <a:lnTo>
                  <a:pt x="718" y="396"/>
                </a:lnTo>
                <a:lnTo>
                  <a:pt x="719" y="396"/>
                </a:lnTo>
                <a:lnTo>
                  <a:pt x="719" y="396"/>
                </a:lnTo>
                <a:lnTo>
                  <a:pt x="719" y="395"/>
                </a:lnTo>
                <a:lnTo>
                  <a:pt x="719" y="394"/>
                </a:lnTo>
                <a:lnTo>
                  <a:pt x="720" y="383"/>
                </a:lnTo>
                <a:lnTo>
                  <a:pt x="720" y="382"/>
                </a:lnTo>
                <a:lnTo>
                  <a:pt x="721" y="218"/>
                </a:lnTo>
                <a:lnTo>
                  <a:pt x="721" y="200"/>
                </a:lnTo>
                <a:lnTo>
                  <a:pt x="722" y="106"/>
                </a:lnTo>
                <a:lnTo>
                  <a:pt x="722" y="97"/>
                </a:lnTo>
                <a:lnTo>
                  <a:pt x="722" y="57"/>
                </a:lnTo>
                <a:lnTo>
                  <a:pt x="723" y="55"/>
                </a:lnTo>
                <a:lnTo>
                  <a:pt x="723" y="46"/>
                </a:lnTo>
                <a:lnTo>
                  <a:pt x="723" y="45"/>
                </a:lnTo>
                <a:lnTo>
                  <a:pt x="724" y="38"/>
                </a:lnTo>
                <a:lnTo>
                  <a:pt x="724" y="37"/>
                </a:lnTo>
                <a:lnTo>
                  <a:pt x="725" y="34"/>
                </a:lnTo>
                <a:lnTo>
                  <a:pt x="725" y="35"/>
                </a:lnTo>
                <a:lnTo>
                  <a:pt x="725" y="35"/>
                </a:lnTo>
                <a:lnTo>
                  <a:pt x="726" y="38"/>
                </a:lnTo>
                <a:lnTo>
                  <a:pt x="726" y="39"/>
                </a:lnTo>
                <a:lnTo>
                  <a:pt x="727" y="46"/>
                </a:lnTo>
                <a:lnTo>
                  <a:pt x="727" y="47"/>
                </a:lnTo>
                <a:lnTo>
                  <a:pt x="727" y="57"/>
                </a:lnTo>
                <a:lnTo>
                  <a:pt x="728" y="58"/>
                </a:lnTo>
                <a:lnTo>
                  <a:pt x="728" y="67"/>
                </a:lnTo>
                <a:lnTo>
                  <a:pt x="728" y="68"/>
                </a:lnTo>
                <a:lnTo>
                  <a:pt x="729" y="76"/>
                </a:lnTo>
                <a:lnTo>
                  <a:pt x="729" y="77"/>
                </a:lnTo>
                <a:lnTo>
                  <a:pt x="730" y="89"/>
                </a:lnTo>
                <a:lnTo>
                  <a:pt x="730" y="90"/>
                </a:lnTo>
                <a:lnTo>
                  <a:pt x="731" y="103"/>
                </a:lnTo>
                <a:lnTo>
                  <a:pt x="731" y="105"/>
                </a:lnTo>
                <a:lnTo>
                  <a:pt x="731" y="115"/>
                </a:lnTo>
                <a:lnTo>
                  <a:pt x="732" y="118"/>
                </a:lnTo>
                <a:lnTo>
                  <a:pt x="732" y="120"/>
                </a:lnTo>
                <a:lnTo>
                  <a:pt x="732" y="119"/>
                </a:lnTo>
                <a:lnTo>
                  <a:pt x="732" y="118"/>
                </a:lnTo>
                <a:lnTo>
                  <a:pt x="733" y="108"/>
                </a:lnTo>
                <a:lnTo>
                  <a:pt x="733" y="105"/>
                </a:lnTo>
                <a:lnTo>
                  <a:pt x="734" y="88"/>
                </a:lnTo>
                <a:lnTo>
                  <a:pt x="734" y="86"/>
                </a:lnTo>
                <a:lnTo>
                  <a:pt x="735" y="75"/>
                </a:lnTo>
                <a:lnTo>
                  <a:pt x="735" y="75"/>
                </a:lnTo>
                <a:lnTo>
                  <a:pt x="735" y="74"/>
                </a:lnTo>
                <a:lnTo>
                  <a:pt x="736" y="76"/>
                </a:lnTo>
                <a:lnTo>
                  <a:pt x="736" y="78"/>
                </a:lnTo>
                <a:lnTo>
                  <a:pt x="736" y="102"/>
                </a:lnTo>
                <a:lnTo>
                  <a:pt x="737" y="105"/>
                </a:lnTo>
                <a:lnTo>
                  <a:pt x="737" y="156"/>
                </a:lnTo>
                <a:lnTo>
                  <a:pt x="737" y="169"/>
                </a:lnTo>
                <a:lnTo>
                  <a:pt x="738" y="268"/>
                </a:lnTo>
                <a:lnTo>
                  <a:pt x="738" y="279"/>
                </a:lnTo>
                <a:lnTo>
                  <a:pt x="739" y="357"/>
                </a:lnTo>
                <a:lnTo>
                  <a:pt x="739" y="361"/>
                </a:lnTo>
                <a:lnTo>
                  <a:pt x="740" y="373"/>
                </a:lnTo>
                <a:lnTo>
                  <a:pt x="740" y="374"/>
                </a:lnTo>
                <a:lnTo>
                  <a:pt x="740" y="382"/>
                </a:lnTo>
                <a:lnTo>
                  <a:pt x="741" y="381"/>
                </a:lnTo>
                <a:lnTo>
                  <a:pt x="741" y="380"/>
                </a:lnTo>
                <a:lnTo>
                  <a:pt x="741" y="381"/>
                </a:lnTo>
                <a:lnTo>
                  <a:pt x="741" y="382"/>
                </a:lnTo>
                <a:lnTo>
                  <a:pt x="742" y="383"/>
                </a:lnTo>
                <a:lnTo>
                  <a:pt x="742" y="383"/>
                </a:lnTo>
                <a:lnTo>
                  <a:pt x="743" y="385"/>
                </a:lnTo>
                <a:lnTo>
                  <a:pt x="743" y="385"/>
                </a:lnTo>
                <a:lnTo>
                  <a:pt x="743" y="385"/>
                </a:lnTo>
                <a:lnTo>
                  <a:pt x="744" y="385"/>
                </a:lnTo>
                <a:lnTo>
                  <a:pt x="744" y="385"/>
                </a:lnTo>
                <a:lnTo>
                  <a:pt x="744" y="385"/>
                </a:lnTo>
                <a:lnTo>
                  <a:pt x="744" y="385"/>
                </a:lnTo>
                <a:lnTo>
                  <a:pt x="745" y="386"/>
                </a:lnTo>
                <a:lnTo>
                  <a:pt x="745" y="386"/>
                </a:lnTo>
                <a:lnTo>
                  <a:pt x="745" y="392"/>
                </a:lnTo>
                <a:lnTo>
                  <a:pt x="746" y="394"/>
                </a:lnTo>
                <a:lnTo>
                  <a:pt x="746" y="399"/>
                </a:lnTo>
                <a:lnTo>
                  <a:pt x="746" y="400"/>
                </a:lnTo>
                <a:lnTo>
                  <a:pt x="746" y="400"/>
                </a:lnTo>
                <a:lnTo>
                  <a:pt x="747" y="399"/>
                </a:lnTo>
                <a:lnTo>
                  <a:pt x="747" y="399"/>
                </a:lnTo>
                <a:lnTo>
                  <a:pt x="748" y="392"/>
                </a:lnTo>
                <a:lnTo>
                  <a:pt x="748" y="391"/>
                </a:lnTo>
                <a:lnTo>
                  <a:pt x="749" y="369"/>
                </a:lnTo>
                <a:lnTo>
                  <a:pt x="749" y="350"/>
                </a:lnTo>
                <a:lnTo>
                  <a:pt x="749" y="208"/>
                </a:lnTo>
                <a:lnTo>
                  <a:pt x="750" y="203"/>
                </a:lnTo>
                <a:lnTo>
                  <a:pt x="750" y="93"/>
                </a:lnTo>
                <a:lnTo>
                  <a:pt x="750" y="83"/>
                </a:lnTo>
                <a:lnTo>
                  <a:pt x="751" y="40"/>
                </a:lnTo>
                <a:lnTo>
                  <a:pt x="751" y="38"/>
                </a:lnTo>
                <a:lnTo>
                  <a:pt x="752" y="23"/>
                </a:lnTo>
                <a:lnTo>
                  <a:pt x="752" y="22"/>
                </a:lnTo>
                <a:lnTo>
                  <a:pt x="753" y="17"/>
                </a:lnTo>
                <a:lnTo>
                  <a:pt x="753" y="17"/>
                </a:lnTo>
                <a:lnTo>
                  <a:pt x="754" y="22"/>
                </a:lnTo>
                <a:lnTo>
                  <a:pt x="754" y="23"/>
                </a:lnTo>
                <a:lnTo>
                  <a:pt x="754" y="42"/>
                </a:lnTo>
                <a:lnTo>
                  <a:pt x="755" y="45"/>
                </a:lnTo>
                <a:lnTo>
                  <a:pt x="755" y="64"/>
                </a:lnTo>
                <a:lnTo>
                  <a:pt x="755" y="66"/>
                </a:lnTo>
                <a:lnTo>
                  <a:pt x="756" y="78"/>
                </a:lnTo>
                <a:lnTo>
                  <a:pt x="756" y="79"/>
                </a:lnTo>
                <a:lnTo>
                  <a:pt x="757" y="90"/>
                </a:lnTo>
                <a:lnTo>
                  <a:pt x="757" y="91"/>
                </a:lnTo>
                <a:lnTo>
                  <a:pt x="758" y="102"/>
                </a:lnTo>
                <a:lnTo>
                  <a:pt x="758" y="102"/>
                </a:lnTo>
                <a:lnTo>
                  <a:pt x="758" y="107"/>
                </a:lnTo>
                <a:lnTo>
                  <a:pt x="759" y="108"/>
                </a:lnTo>
                <a:lnTo>
                  <a:pt x="759" y="111"/>
                </a:lnTo>
                <a:lnTo>
                  <a:pt x="759" y="111"/>
                </a:lnTo>
                <a:lnTo>
                  <a:pt x="760" y="111"/>
                </a:lnTo>
                <a:lnTo>
                  <a:pt x="760" y="112"/>
                </a:lnTo>
                <a:lnTo>
                  <a:pt x="760" y="106"/>
                </a:lnTo>
                <a:lnTo>
                  <a:pt x="760" y="105"/>
                </a:lnTo>
                <a:lnTo>
                  <a:pt x="761" y="94"/>
                </a:lnTo>
                <a:lnTo>
                  <a:pt x="761" y="93"/>
                </a:lnTo>
                <a:lnTo>
                  <a:pt x="762" y="82"/>
                </a:lnTo>
                <a:lnTo>
                  <a:pt x="762" y="82"/>
                </a:lnTo>
                <a:lnTo>
                  <a:pt x="762" y="78"/>
                </a:lnTo>
                <a:lnTo>
                  <a:pt x="763" y="78"/>
                </a:lnTo>
                <a:lnTo>
                  <a:pt x="763" y="78"/>
                </a:lnTo>
                <a:lnTo>
                  <a:pt x="763" y="85"/>
                </a:lnTo>
                <a:lnTo>
                  <a:pt x="764" y="88"/>
                </a:lnTo>
                <a:lnTo>
                  <a:pt x="764" y="111"/>
                </a:lnTo>
                <a:lnTo>
                  <a:pt x="764" y="116"/>
                </a:lnTo>
                <a:lnTo>
                  <a:pt x="765" y="170"/>
                </a:lnTo>
                <a:lnTo>
                  <a:pt x="765" y="180"/>
                </a:lnTo>
                <a:lnTo>
                  <a:pt x="766" y="292"/>
                </a:lnTo>
                <a:lnTo>
                  <a:pt x="766" y="299"/>
                </a:lnTo>
                <a:lnTo>
                  <a:pt x="767" y="360"/>
                </a:lnTo>
                <a:lnTo>
                  <a:pt x="767" y="358"/>
                </a:lnTo>
                <a:lnTo>
                  <a:pt x="767" y="355"/>
                </a:lnTo>
                <a:lnTo>
                  <a:pt x="768" y="377"/>
                </a:lnTo>
                <a:lnTo>
                  <a:pt x="768" y="378"/>
                </a:lnTo>
                <a:lnTo>
                  <a:pt x="768" y="384"/>
                </a:lnTo>
                <a:lnTo>
                  <a:pt x="769" y="385"/>
                </a:lnTo>
                <a:lnTo>
                  <a:pt x="769" y="387"/>
                </a:lnTo>
                <a:lnTo>
                  <a:pt x="769" y="387"/>
                </a:lnTo>
                <a:lnTo>
                  <a:pt x="769" y="387"/>
                </a:lnTo>
                <a:lnTo>
                  <a:pt x="770" y="387"/>
                </a:lnTo>
                <a:lnTo>
                  <a:pt x="770" y="386"/>
                </a:lnTo>
                <a:lnTo>
                  <a:pt x="770" y="386"/>
                </a:lnTo>
                <a:lnTo>
                  <a:pt x="770" y="386"/>
                </a:lnTo>
                <a:lnTo>
                  <a:pt x="771" y="385"/>
                </a:lnTo>
                <a:lnTo>
                  <a:pt x="771" y="385"/>
                </a:lnTo>
                <a:lnTo>
                  <a:pt x="771" y="386"/>
                </a:lnTo>
                <a:lnTo>
                  <a:pt x="772" y="385"/>
                </a:lnTo>
                <a:lnTo>
                  <a:pt x="772" y="385"/>
                </a:lnTo>
                <a:lnTo>
                  <a:pt x="772" y="386"/>
                </a:lnTo>
                <a:lnTo>
                  <a:pt x="773" y="386"/>
                </a:lnTo>
                <a:lnTo>
                  <a:pt x="773" y="389"/>
                </a:lnTo>
                <a:lnTo>
                  <a:pt x="773" y="390"/>
                </a:lnTo>
                <a:lnTo>
                  <a:pt x="774" y="392"/>
                </a:lnTo>
                <a:lnTo>
                  <a:pt x="774" y="392"/>
                </a:lnTo>
                <a:lnTo>
                  <a:pt x="774" y="392"/>
                </a:lnTo>
                <a:lnTo>
                  <a:pt x="774" y="392"/>
                </a:lnTo>
                <a:lnTo>
                  <a:pt x="775" y="390"/>
                </a:lnTo>
                <a:lnTo>
                  <a:pt x="775" y="389"/>
                </a:lnTo>
                <a:lnTo>
                  <a:pt x="776" y="364"/>
                </a:lnTo>
                <a:lnTo>
                  <a:pt x="776" y="350"/>
                </a:lnTo>
                <a:lnTo>
                  <a:pt x="777" y="178"/>
                </a:lnTo>
                <a:lnTo>
                  <a:pt x="777" y="169"/>
                </a:lnTo>
                <a:lnTo>
                  <a:pt x="777" y="96"/>
                </a:lnTo>
                <a:lnTo>
                  <a:pt x="778" y="88"/>
                </a:lnTo>
                <a:lnTo>
                  <a:pt x="778" y="52"/>
                </a:lnTo>
                <a:lnTo>
                  <a:pt x="778" y="50"/>
                </a:lnTo>
                <a:lnTo>
                  <a:pt x="779" y="40"/>
                </a:lnTo>
                <a:lnTo>
                  <a:pt x="779" y="39"/>
                </a:lnTo>
                <a:lnTo>
                  <a:pt x="780" y="24"/>
                </a:lnTo>
                <a:lnTo>
                  <a:pt x="780" y="22"/>
                </a:lnTo>
                <a:lnTo>
                  <a:pt x="781" y="16"/>
                </a:lnTo>
                <a:lnTo>
                  <a:pt x="781" y="15"/>
                </a:lnTo>
                <a:lnTo>
                  <a:pt x="781" y="15"/>
                </a:lnTo>
                <a:lnTo>
                  <a:pt x="781" y="18"/>
                </a:lnTo>
                <a:lnTo>
                  <a:pt x="782" y="19"/>
                </a:lnTo>
                <a:lnTo>
                  <a:pt x="782" y="34"/>
                </a:lnTo>
                <a:lnTo>
                  <a:pt x="782" y="36"/>
                </a:lnTo>
                <a:lnTo>
                  <a:pt x="783" y="51"/>
                </a:lnTo>
                <a:lnTo>
                  <a:pt x="783" y="52"/>
                </a:lnTo>
                <a:lnTo>
                  <a:pt x="784" y="66"/>
                </a:lnTo>
                <a:lnTo>
                  <a:pt x="784" y="67"/>
                </a:lnTo>
                <a:lnTo>
                  <a:pt x="785" y="77"/>
                </a:lnTo>
                <a:lnTo>
                  <a:pt x="785" y="79"/>
                </a:lnTo>
                <a:lnTo>
                  <a:pt x="786" y="87"/>
                </a:lnTo>
                <a:lnTo>
                  <a:pt x="786" y="88"/>
                </a:lnTo>
                <a:lnTo>
                  <a:pt x="786" y="96"/>
                </a:lnTo>
                <a:lnTo>
                  <a:pt x="786" y="96"/>
                </a:lnTo>
                <a:lnTo>
                  <a:pt x="787" y="96"/>
                </a:lnTo>
                <a:lnTo>
                  <a:pt x="787" y="103"/>
                </a:lnTo>
                <a:lnTo>
                  <a:pt x="787" y="103"/>
                </a:lnTo>
                <a:lnTo>
                  <a:pt x="788" y="104"/>
                </a:lnTo>
                <a:lnTo>
                  <a:pt x="788" y="101"/>
                </a:lnTo>
                <a:lnTo>
                  <a:pt x="788" y="100"/>
                </a:lnTo>
                <a:lnTo>
                  <a:pt x="789" y="86"/>
                </a:lnTo>
                <a:lnTo>
                  <a:pt x="789" y="85"/>
                </a:lnTo>
                <a:lnTo>
                  <a:pt x="790" y="72"/>
                </a:lnTo>
                <a:lnTo>
                  <a:pt x="790" y="72"/>
                </a:lnTo>
                <a:lnTo>
                  <a:pt x="790" y="70"/>
                </a:lnTo>
                <a:lnTo>
                  <a:pt x="790" y="70"/>
                </a:lnTo>
                <a:lnTo>
                  <a:pt x="791" y="70"/>
                </a:lnTo>
                <a:lnTo>
                  <a:pt x="791" y="86"/>
                </a:lnTo>
                <a:lnTo>
                  <a:pt x="791" y="90"/>
                </a:lnTo>
                <a:lnTo>
                  <a:pt x="792" y="126"/>
                </a:lnTo>
                <a:lnTo>
                  <a:pt x="792" y="133"/>
                </a:lnTo>
                <a:lnTo>
                  <a:pt x="793" y="196"/>
                </a:lnTo>
                <a:lnTo>
                  <a:pt x="793" y="203"/>
                </a:lnTo>
                <a:lnTo>
                  <a:pt x="794" y="298"/>
                </a:lnTo>
                <a:lnTo>
                  <a:pt x="794" y="305"/>
                </a:lnTo>
                <a:lnTo>
                  <a:pt x="795" y="355"/>
                </a:lnTo>
                <a:lnTo>
                  <a:pt x="795" y="354"/>
                </a:lnTo>
                <a:lnTo>
                  <a:pt x="795" y="350"/>
                </a:lnTo>
                <a:lnTo>
                  <a:pt x="795" y="373"/>
                </a:lnTo>
                <a:lnTo>
                  <a:pt x="796" y="374"/>
                </a:lnTo>
                <a:lnTo>
                  <a:pt x="796" y="382"/>
                </a:lnTo>
                <a:lnTo>
                  <a:pt x="796" y="381"/>
                </a:lnTo>
                <a:lnTo>
                  <a:pt x="797" y="383"/>
                </a:lnTo>
                <a:lnTo>
                  <a:pt x="797" y="382"/>
                </a:lnTo>
                <a:lnTo>
                  <a:pt x="797" y="382"/>
                </a:lnTo>
                <a:lnTo>
                  <a:pt x="798" y="383"/>
                </a:lnTo>
                <a:lnTo>
                  <a:pt x="798" y="384"/>
                </a:lnTo>
                <a:lnTo>
                  <a:pt x="798" y="383"/>
                </a:lnTo>
                <a:lnTo>
                  <a:pt x="799" y="384"/>
                </a:lnTo>
                <a:lnTo>
                  <a:pt x="799" y="384"/>
                </a:lnTo>
                <a:lnTo>
                  <a:pt x="799" y="384"/>
                </a:lnTo>
                <a:lnTo>
                  <a:pt x="799" y="385"/>
                </a:lnTo>
                <a:lnTo>
                  <a:pt x="799" y="385"/>
                </a:lnTo>
                <a:lnTo>
                  <a:pt x="800" y="385"/>
                </a:lnTo>
                <a:lnTo>
                  <a:pt x="800" y="384"/>
                </a:lnTo>
                <a:lnTo>
                  <a:pt x="800" y="385"/>
                </a:lnTo>
                <a:lnTo>
                  <a:pt x="801" y="385"/>
                </a:lnTo>
                <a:lnTo>
                  <a:pt x="801" y="388"/>
                </a:lnTo>
                <a:lnTo>
                  <a:pt x="801" y="389"/>
                </a:lnTo>
                <a:lnTo>
                  <a:pt x="802" y="393"/>
                </a:lnTo>
                <a:lnTo>
                  <a:pt x="802" y="393"/>
                </a:lnTo>
                <a:lnTo>
                  <a:pt x="803" y="397"/>
                </a:lnTo>
                <a:lnTo>
                  <a:pt x="803" y="396"/>
                </a:lnTo>
                <a:lnTo>
                  <a:pt x="803" y="396"/>
                </a:lnTo>
                <a:lnTo>
                  <a:pt x="804" y="393"/>
                </a:lnTo>
                <a:lnTo>
                  <a:pt x="804" y="392"/>
                </a:lnTo>
                <a:lnTo>
                  <a:pt x="804" y="390"/>
                </a:lnTo>
                <a:lnTo>
                  <a:pt x="804" y="391"/>
                </a:lnTo>
                <a:lnTo>
                  <a:pt x="805" y="390"/>
                </a:lnTo>
                <a:lnTo>
                  <a:pt x="805" y="228"/>
                </a:lnTo>
                <a:lnTo>
                  <a:pt x="805" y="213"/>
                </a:lnTo>
                <a:lnTo>
                  <a:pt x="806" y="145"/>
                </a:lnTo>
                <a:lnTo>
                  <a:pt x="806" y="135"/>
                </a:lnTo>
                <a:lnTo>
                  <a:pt x="807" y="63"/>
                </a:lnTo>
                <a:lnTo>
                  <a:pt x="807" y="58"/>
                </a:lnTo>
                <a:lnTo>
                  <a:pt x="808" y="37"/>
                </a:lnTo>
                <a:lnTo>
                  <a:pt x="808" y="35"/>
                </a:lnTo>
                <a:lnTo>
                  <a:pt x="808" y="25"/>
                </a:lnTo>
                <a:lnTo>
                  <a:pt x="809" y="24"/>
                </a:lnTo>
                <a:lnTo>
                  <a:pt x="809" y="20"/>
                </a:lnTo>
                <a:lnTo>
                  <a:pt x="809" y="21"/>
                </a:lnTo>
                <a:lnTo>
                  <a:pt x="810" y="21"/>
                </a:lnTo>
                <a:lnTo>
                  <a:pt x="810" y="31"/>
                </a:lnTo>
                <a:lnTo>
                  <a:pt x="810" y="33"/>
                </a:lnTo>
                <a:lnTo>
                  <a:pt x="811" y="51"/>
                </a:lnTo>
                <a:lnTo>
                  <a:pt x="811" y="53"/>
                </a:lnTo>
                <a:lnTo>
                  <a:pt x="812" y="68"/>
                </a:lnTo>
                <a:lnTo>
                  <a:pt x="812" y="70"/>
                </a:lnTo>
                <a:lnTo>
                  <a:pt x="813" y="81"/>
                </a:lnTo>
                <a:lnTo>
                  <a:pt x="813" y="82"/>
                </a:lnTo>
                <a:lnTo>
                  <a:pt x="813" y="89"/>
                </a:lnTo>
                <a:lnTo>
                  <a:pt x="814" y="90"/>
                </a:lnTo>
                <a:lnTo>
                  <a:pt x="814" y="93"/>
                </a:lnTo>
                <a:lnTo>
                  <a:pt x="814" y="93"/>
                </a:lnTo>
                <a:lnTo>
                  <a:pt x="815" y="100"/>
                </a:lnTo>
                <a:lnTo>
                  <a:pt x="815" y="101"/>
                </a:lnTo>
                <a:lnTo>
                  <a:pt x="816" y="110"/>
                </a:lnTo>
                <a:lnTo>
                  <a:pt x="816" y="110"/>
                </a:lnTo>
                <a:lnTo>
                  <a:pt x="817" y="117"/>
                </a:lnTo>
                <a:lnTo>
                  <a:pt x="817" y="117"/>
                </a:lnTo>
                <a:lnTo>
                  <a:pt x="817" y="119"/>
                </a:lnTo>
                <a:lnTo>
                  <a:pt x="818" y="116"/>
                </a:lnTo>
                <a:lnTo>
                  <a:pt x="818" y="114"/>
                </a:lnTo>
                <a:lnTo>
                  <a:pt x="818" y="97"/>
                </a:lnTo>
                <a:lnTo>
                  <a:pt x="819" y="95"/>
                </a:lnTo>
                <a:lnTo>
                  <a:pt x="819" y="80"/>
                </a:lnTo>
                <a:lnTo>
                  <a:pt x="819" y="78"/>
                </a:lnTo>
                <a:lnTo>
                  <a:pt x="820" y="74"/>
                </a:lnTo>
                <a:lnTo>
                  <a:pt x="820" y="74"/>
                </a:lnTo>
                <a:lnTo>
                  <a:pt x="820" y="74"/>
                </a:lnTo>
                <a:lnTo>
                  <a:pt x="821" y="78"/>
                </a:lnTo>
                <a:lnTo>
                  <a:pt x="821" y="79"/>
                </a:lnTo>
                <a:lnTo>
                  <a:pt x="822" y="99"/>
                </a:lnTo>
                <a:lnTo>
                  <a:pt x="822" y="103"/>
                </a:lnTo>
                <a:lnTo>
                  <a:pt x="822" y="157"/>
                </a:lnTo>
                <a:lnTo>
                  <a:pt x="823" y="170"/>
                </a:lnTo>
                <a:lnTo>
                  <a:pt x="823" y="270"/>
                </a:lnTo>
                <a:lnTo>
                  <a:pt x="823" y="282"/>
                </a:lnTo>
                <a:lnTo>
                  <a:pt x="824" y="355"/>
                </a:lnTo>
                <a:lnTo>
                  <a:pt x="824" y="354"/>
                </a:lnTo>
                <a:lnTo>
                  <a:pt x="825" y="375"/>
                </a:lnTo>
                <a:lnTo>
                  <a:pt x="825" y="377"/>
                </a:lnTo>
                <a:lnTo>
                  <a:pt x="826" y="379"/>
                </a:lnTo>
                <a:lnTo>
                  <a:pt x="826" y="379"/>
                </a:lnTo>
                <a:lnTo>
                  <a:pt x="826" y="380"/>
                </a:lnTo>
                <a:lnTo>
                  <a:pt x="827" y="384"/>
                </a:lnTo>
                <a:lnTo>
                  <a:pt x="827" y="384"/>
                </a:lnTo>
                <a:lnTo>
                  <a:pt x="827" y="384"/>
                </a:lnTo>
                <a:lnTo>
                  <a:pt x="827" y="386"/>
                </a:lnTo>
                <a:lnTo>
                  <a:pt x="828" y="386"/>
                </a:lnTo>
                <a:lnTo>
                  <a:pt x="828" y="388"/>
                </a:lnTo>
                <a:lnTo>
                  <a:pt x="828" y="389"/>
                </a:lnTo>
                <a:lnTo>
                  <a:pt x="829" y="390"/>
                </a:lnTo>
                <a:lnTo>
                  <a:pt x="829" y="390"/>
                </a:lnTo>
                <a:lnTo>
                  <a:pt x="829" y="391"/>
                </a:lnTo>
                <a:lnTo>
                  <a:pt x="830" y="391"/>
                </a:lnTo>
                <a:lnTo>
                  <a:pt x="830" y="391"/>
                </a:lnTo>
                <a:lnTo>
                  <a:pt x="830" y="392"/>
                </a:lnTo>
                <a:lnTo>
                  <a:pt x="831" y="396"/>
                </a:lnTo>
                <a:lnTo>
                  <a:pt x="831" y="397"/>
                </a:lnTo>
                <a:lnTo>
                  <a:pt x="831" y="400"/>
                </a:lnTo>
                <a:lnTo>
                  <a:pt x="831" y="400"/>
                </a:lnTo>
                <a:lnTo>
                  <a:pt x="832" y="400"/>
                </a:lnTo>
                <a:lnTo>
                  <a:pt x="832" y="401"/>
                </a:lnTo>
                <a:lnTo>
                  <a:pt x="832" y="398"/>
                </a:lnTo>
                <a:lnTo>
                  <a:pt x="832" y="397"/>
                </a:lnTo>
                <a:lnTo>
                  <a:pt x="833" y="393"/>
                </a:lnTo>
                <a:lnTo>
                  <a:pt x="833" y="393"/>
                </a:lnTo>
                <a:lnTo>
                  <a:pt x="833" y="393"/>
                </a:lnTo>
                <a:lnTo>
                  <a:pt x="834" y="235"/>
                </a:lnTo>
                <a:lnTo>
                  <a:pt x="834" y="225"/>
                </a:lnTo>
                <a:lnTo>
                  <a:pt x="835" y="164"/>
                </a:lnTo>
                <a:lnTo>
                  <a:pt x="835" y="157"/>
                </a:lnTo>
                <a:lnTo>
                  <a:pt x="836" y="84"/>
                </a:lnTo>
                <a:lnTo>
                  <a:pt x="836" y="79"/>
                </a:lnTo>
                <a:lnTo>
                  <a:pt x="836" y="56"/>
                </a:lnTo>
                <a:lnTo>
                  <a:pt x="837" y="54"/>
                </a:lnTo>
                <a:lnTo>
                  <a:pt x="837" y="40"/>
                </a:lnTo>
                <a:lnTo>
                  <a:pt x="837" y="38"/>
                </a:lnTo>
                <a:lnTo>
                  <a:pt x="838" y="29"/>
                </a:lnTo>
                <a:lnTo>
                  <a:pt x="838" y="29"/>
                </a:lnTo>
                <a:lnTo>
                  <a:pt x="839" y="26"/>
                </a:lnTo>
                <a:lnTo>
                  <a:pt x="839" y="26"/>
                </a:lnTo>
                <a:lnTo>
                  <a:pt x="840" y="30"/>
                </a:lnTo>
                <a:lnTo>
                  <a:pt x="840" y="30"/>
                </a:lnTo>
                <a:lnTo>
                  <a:pt x="840" y="39"/>
                </a:lnTo>
                <a:lnTo>
                  <a:pt x="841" y="40"/>
                </a:lnTo>
                <a:lnTo>
                  <a:pt x="841" y="49"/>
                </a:lnTo>
                <a:lnTo>
                  <a:pt x="841" y="51"/>
                </a:lnTo>
                <a:lnTo>
                  <a:pt x="842" y="55"/>
                </a:lnTo>
                <a:lnTo>
                  <a:pt x="842" y="56"/>
                </a:lnTo>
                <a:lnTo>
                  <a:pt x="843" y="61"/>
                </a:lnTo>
                <a:lnTo>
                  <a:pt x="843" y="62"/>
                </a:lnTo>
                <a:lnTo>
                  <a:pt x="844" y="71"/>
                </a:lnTo>
                <a:lnTo>
                  <a:pt x="844" y="72"/>
                </a:lnTo>
                <a:lnTo>
                  <a:pt x="845" y="87"/>
                </a:lnTo>
                <a:lnTo>
                  <a:pt x="845" y="88"/>
                </a:lnTo>
                <a:lnTo>
                  <a:pt x="845" y="105"/>
                </a:lnTo>
                <a:lnTo>
                  <a:pt x="846" y="106"/>
                </a:lnTo>
                <a:lnTo>
                  <a:pt x="846" y="110"/>
                </a:lnTo>
                <a:lnTo>
                  <a:pt x="846" y="109"/>
                </a:lnTo>
                <a:lnTo>
                  <a:pt x="846" y="109"/>
                </a:lnTo>
                <a:lnTo>
                  <a:pt x="847" y="92"/>
                </a:lnTo>
                <a:lnTo>
                  <a:pt x="847" y="89"/>
                </a:lnTo>
                <a:lnTo>
                  <a:pt x="848" y="77"/>
                </a:lnTo>
                <a:lnTo>
                  <a:pt x="848" y="76"/>
                </a:lnTo>
                <a:lnTo>
                  <a:pt x="849" y="70"/>
                </a:lnTo>
                <a:lnTo>
                  <a:pt x="849" y="70"/>
                </a:lnTo>
                <a:lnTo>
                  <a:pt x="849" y="70"/>
                </a:lnTo>
                <a:lnTo>
                  <a:pt x="849" y="79"/>
                </a:lnTo>
                <a:lnTo>
                  <a:pt x="849" y="81"/>
                </a:lnTo>
                <a:lnTo>
                  <a:pt x="850" y="104"/>
                </a:lnTo>
                <a:lnTo>
                  <a:pt x="851" y="107"/>
                </a:lnTo>
                <a:lnTo>
                  <a:pt x="851" y="164"/>
                </a:lnTo>
                <a:lnTo>
                  <a:pt x="851" y="176"/>
                </a:lnTo>
                <a:lnTo>
                  <a:pt x="852" y="273"/>
                </a:lnTo>
                <a:lnTo>
                  <a:pt x="852" y="280"/>
                </a:lnTo>
                <a:lnTo>
                  <a:pt x="853" y="356"/>
                </a:lnTo>
                <a:lnTo>
                  <a:pt x="853" y="359"/>
                </a:lnTo>
                <a:lnTo>
                  <a:pt x="853" y="358"/>
                </a:lnTo>
                <a:lnTo>
                  <a:pt x="854" y="373"/>
                </a:lnTo>
                <a:lnTo>
                  <a:pt x="854" y="374"/>
                </a:lnTo>
                <a:lnTo>
                  <a:pt x="854" y="380"/>
                </a:lnTo>
                <a:lnTo>
                  <a:pt x="854" y="380"/>
                </a:lnTo>
                <a:lnTo>
                  <a:pt x="855" y="380"/>
                </a:lnTo>
                <a:lnTo>
                  <a:pt x="855" y="379"/>
                </a:lnTo>
                <a:lnTo>
                  <a:pt x="855" y="381"/>
                </a:lnTo>
                <a:lnTo>
                  <a:pt x="855" y="381"/>
                </a:lnTo>
                <a:lnTo>
                  <a:pt x="855" y="381"/>
                </a:lnTo>
                <a:lnTo>
                  <a:pt x="856" y="384"/>
                </a:lnTo>
                <a:lnTo>
                  <a:pt x="856" y="384"/>
                </a:lnTo>
                <a:lnTo>
                  <a:pt x="857" y="386"/>
                </a:lnTo>
                <a:lnTo>
                  <a:pt x="857" y="387"/>
                </a:lnTo>
                <a:lnTo>
                  <a:pt x="858" y="388"/>
                </a:lnTo>
                <a:lnTo>
                  <a:pt x="858" y="388"/>
                </a:lnTo>
                <a:lnTo>
                  <a:pt x="859" y="391"/>
                </a:lnTo>
                <a:lnTo>
                  <a:pt x="859" y="391"/>
                </a:lnTo>
                <a:lnTo>
                  <a:pt x="859" y="394"/>
                </a:lnTo>
                <a:lnTo>
                  <a:pt x="860" y="395"/>
                </a:lnTo>
                <a:lnTo>
                  <a:pt x="860" y="399"/>
                </a:lnTo>
                <a:lnTo>
                  <a:pt x="860" y="398"/>
                </a:lnTo>
                <a:lnTo>
                  <a:pt x="861" y="394"/>
                </a:lnTo>
                <a:lnTo>
                  <a:pt x="861" y="394"/>
                </a:lnTo>
                <a:lnTo>
                  <a:pt x="862" y="393"/>
                </a:lnTo>
                <a:lnTo>
                  <a:pt x="862" y="393"/>
                </a:lnTo>
                <a:lnTo>
                  <a:pt x="863" y="233"/>
                </a:lnTo>
                <a:lnTo>
                  <a:pt x="863" y="221"/>
                </a:lnTo>
                <a:lnTo>
                  <a:pt x="863" y="159"/>
                </a:lnTo>
                <a:lnTo>
                  <a:pt x="864" y="145"/>
                </a:lnTo>
                <a:lnTo>
                  <a:pt x="864" y="66"/>
                </a:lnTo>
                <a:lnTo>
                  <a:pt x="864" y="60"/>
                </a:lnTo>
                <a:lnTo>
                  <a:pt x="865" y="41"/>
                </a:lnTo>
                <a:lnTo>
                  <a:pt x="865" y="39"/>
                </a:lnTo>
                <a:lnTo>
                  <a:pt x="866" y="28"/>
                </a:lnTo>
                <a:lnTo>
                  <a:pt x="866" y="27"/>
                </a:lnTo>
                <a:lnTo>
                  <a:pt x="867" y="21"/>
                </a:lnTo>
                <a:lnTo>
                  <a:pt x="867" y="20"/>
                </a:lnTo>
                <a:lnTo>
                  <a:pt x="867" y="20"/>
                </a:lnTo>
                <a:lnTo>
                  <a:pt x="868" y="21"/>
                </a:lnTo>
                <a:lnTo>
                  <a:pt x="868" y="21"/>
                </a:lnTo>
                <a:lnTo>
                  <a:pt x="868" y="28"/>
                </a:lnTo>
                <a:lnTo>
                  <a:pt x="869" y="29"/>
                </a:lnTo>
                <a:lnTo>
                  <a:pt x="869" y="38"/>
                </a:lnTo>
                <a:lnTo>
                  <a:pt x="869" y="39"/>
                </a:lnTo>
                <a:lnTo>
                  <a:pt x="870" y="43"/>
                </a:lnTo>
                <a:lnTo>
                  <a:pt x="870" y="43"/>
                </a:lnTo>
                <a:lnTo>
                  <a:pt x="871" y="45"/>
                </a:lnTo>
                <a:lnTo>
                  <a:pt x="871" y="45"/>
                </a:lnTo>
                <a:lnTo>
                  <a:pt x="872" y="49"/>
                </a:lnTo>
                <a:lnTo>
                  <a:pt x="872" y="49"/>
                </a:lnTo>
                <a:lnTo>
                  <a:pt x="872" y="55"/>
                </a:lnTo>
                <a:lnTo>
                  <a:pt x="872" y="56"/>
                </a:lnTo>
                <a:lnTo>
                  <a:pt x="873" y="64"/>
                </a:lnTo>
                <a:lnTo>
                  <a:pt x="873" y="66"/>
                </a:lnTo>
                <a:lnTo>
                  <a:pt x="874" y="87"/>
                </a:lnTo>
                <a:lnTo>
                  <a:pt x="874" y="89"/>
                </a:lnTo>
                <a:lnTo>
                  <a:pt x="875" y="100"/>
                </a:lnTo>
                <a:lnTo>
                  <a:pt x="875" y="101"/>
                </a:lnTo>
                <a:lnTo>
                  <a:pt x="876" y="85"/>
                </a:lnTo>
                <a:lnTo>
                  <a:pt x="876" y="82"/>
                </a:lnTo>
                <a:lnTo>
                  <a:pt x="877" y="72"/>
                </a:lnTo>
                <a:lnTo>
                  <a:pt x="877" y="72"/>
                </a:lnTo>
                <a:lnTo>
                  <a:pt x="877" y="71"/>
                </a:lnTo>
                <a:lnTo>
                  <a:pt x="877" y="80"/>
                </a:lnTo>
                <a:lnTo>
                  <a:pt x="878" y="83"/>
                </a:lnTo>
                <a:lnTo>
                  <a:pt x="878" y="116"/>
                </a:lnTo>
                <a:lnTo>
                  <a:pt x="878" y="122"/>
                </a:lnTo>
                <a:lnTo>
                  <a:pt x="879" y="211"/>
                </a:lnTo>
                <a:lnTo>
                  <a:pt x="879" y="226"/>
                </a:lnTo>
                <a:lnTo>
                  <a:pt x="880" y="324"/>
                </a:lnTo>
                <a:lnTo>
                  <a:pt x="880" y="331"/>
                </a:lnTo>
                <a:lnTo>
                  <a:pt x="880" y="362"/>
                </a:lnTo>
                <a:lnTo>
                  <a:pt x="881" y="359"/>
                </a:lnTo>
                <a:lnTo>
                  <a:pt x="881" y="361"/>
                </a:lnTo>
                <a:lnTo>
                  <a:pt x="881" y="379"/>
                </a:lnTo>
                <a:lnTo>
                  <a:pt x="882" y="379"/>
                </a:lnTo>
                <a:lnTo>
                  <a:pt x="882" y="382"/>
                </a:lnTo>
                <a:lnTo>
                  <a:pt x="882" y="382"/>
                </a:lnTo>
                <a:lnTo>
                  <a:pt x="882" y="382"/>
                </a:lnTo>
                <a:lnTo>
                  <a:pt x="883" y="385"/>
                </a:lnTo>
                <a:lnTo>
                  <a:pt x="883" y="385"/>
                </a:lnTo>
                <a:lnTo>
                  <a:pt x="884" y="386"/>
                </a:lnTo>
                <a:lnTo>
                  <a:pt x="884" y="386"/>
                </a:lnTo>
                <a:lnTo>
                  <a:pt x="884" y="387"/>
                </a:lnTo>
                <a:lnTo>
                  <a:pt x="884" y="387"/>
                </a:lnTo>
                <a:lnTo>
                  <a:pt x="885" y="388"/>
                </a:lnTo>
                <a:lnTo>
                  <a:pt x="885" y="388"/>
                </a:lnTo>
                <a:lnTo>
                  <a:pt x="885" y="388"/>
                </a:lnTo>
                <a:lnTo>
                  <a:pt x="886" y="390"/>
                </a:lnTo>
                <a:lnTo>
                  <a:pt x="886" y="390"/>
                </a:lnTo>
                <a:lnTo>
                  <a:pt x="886" y="391"/>
                </a:lnTo>
                <a:lnTo>
                  <a:pt x="886" y="391"/>
                </a:lnTo>
                <a:lnTo>
                  <a:pt x="887" y="391"/>
                </a:lnTo>
                <a:lnTo>
                  <a:pt x="887" y="396"/>
                </a:lnTo>
                <a:lnTo>
                  <a:pt x="887" y="397"/>
                </a:lnTo>
                <a:lnTo>
                  <a:pt x="888" y="399"/>
                </a:lnTo>
                <a:lnTo>
                  <a:pt x="888" y="398"/>
                </a:lnTo>
                <a:lnTo>
                  <a:pt x="888" y="398"/>
                </a:lnTo>
                <a:lnTo>
                  <a:pt x="889" y="393"/>
                </a:lnTo>
                <a:lnTo>
                  <a:pt x="889" y="393"/>
                </a:lnTo>
                <a:lnTo>
                  <a:pt x="890" y="376"/>
                </a:lnTo>
                <a:lnTo>
                  <a:pt x="890" y="367"/>
                </a:lnTo>
                <a:lnTo>
                  <a:pt x="890" y="197"/>
                </a:lnTo>
                <a:lnTo>
                  <a:pt x="891" y="191"/>
                </a:lnTo>
                <a:lnTo>
                  <a:pt x="891" y="101"/>
                </a:lnTo>
                <a:lnTo>
                  <a:pt x="892" y="89"/>
                </a:lnTo>
                <a:lnTo>
                  <a:pt x="892" y="37"/>
                </a:lnTo>
                <a:lnTo>
                  <a:pt x="892" y="35"/>
                </a:lnTo>
                <a:lnTo>
                  <a:pt x="893" y="23"/>
                </a:lnTo>
                <a:lnTo>
                  <a:pt x="893" y="22"/>
                </a:lnTo>
                <a:lnTo>
                  <a:pt x="894" y="17"/>
                </a:lnTo>
                <a:lnTo>
                  <a:pt x="894" y="17"/>
                </a:lnTo>
                <a:lnTo>
                  <a:pt x="895" y="26"/>
                </a:lnTo>
                <a:lnTo>
                  <a:pt x="895" y="27"/>
                </a:lnTo>
                <a:lnTo>
                  <a:pt x="895" y="47"/>
                </a:lnTo>
                <a:lnTo>
                  <a:pt x="896" y="51"/>
                </a:lnTo>
                <a:lnTo>
                  <a:pt x="896" y="82"/>
                </a:lnTo>
                <a:lnTo>
                  <a:pt x="896" y="86"/>
                </a:lnTo>
                <a:lnTo>
                  <a:pt x="897" y="110"/>
                </a:lnTo>
                <a:lnTo>
                  <a:pt x="897" y="113"/>
                </a:lnTo>
                <a:lnTo>
                  <a:pt x="898" y="130"/>
                </a:lnTo>
                <a:lnTo>
                  <a:pt x="898" y="131"/>
                </a:lnTo>
                <a:lnTo>
                  <a:pt x="899" y="144"/>
                </a:lnTo>
                <a:lnTo>
                  <a:pt x="899" y="146"/>
                </a:lnTo>
                <a:lnTo>
                  <a:pt x="899" y="157"/>
                </a:lnTo>
                <a:lnTo>
                  <a:pt x="900" y="157"/>
                </a:lnTo>
                <a:lnTo>
                  <a:pt x="900" y="166"/>
                </a:lnTo>
                <a:lnTo>
                  <a:pt x="901" y="168"/>
                </a:lnTo>
                <a:lnTo>
                  <a:pt x="901" y="174"/>
                </a:lnTo>
                <a:lnTo>
                  <a:pt x="901" y="174"/>
                </a:lnTo>
                <a:lnTo>
                  <a:pt x="902" y="170"/>
                </a:lnTo>
                <a:lnTo>
                  <a:pt x="902" y="168"/>
                </a:lnTo>
                <a:lnTo>
                  <a:pt x="903" y="153"/>
                </a:lnTo>
                <a:lnTo>
                  <a:pt x="903" y="150"/>
                </a:lnTo>
                <a:lnTo>
                  <a:pt x="904" y="128"/>
                </a:lnTo>
                <a:lnTo>
                  <a:pt x="904" y="127"/>
                </a:lnTo>
                <a:lnTo>
                  <a:pt x="904" y="116"/>
                </a:lnTo>
                <a:lnTo>
                  <a:pt x="904" y="115"/>
                </a:lnTo>
                <a:lnTo>
                  <a:pt x="905" y="109"/>
                </a:lnTo>
                <a:lnTo>
                  <a:pt x="905" y="108"/>
                </a:lnTo>
                <a:lnTo>
                  <a:pt x="905" y="107"/>
                </a:lnTo>
                <a:lnTo>
                  <a:pt x="906" y="117"/>
                </a:lnTo>
                <a:lnTo>
                  <a:pt x="906" y="123"/>
                </a:lnTo>
                <a:lnTo>
                  <a:pt x="907" y="205"/>
                </a:lnTo>
                <a:lnTo>
                  <a:pt x="907" y="219"/>
                </a:lnTo>
                <a:lnTo>
                  <a:pt x="908" y="325"/>
                </a:lnTo>
                <a:lnTo>
                  <a:pt x="908" y="332"/>
                </a:lnTo>
                <a:lnTo>
                  <a:pt x="909" y="361"/>
                </a:lnTo>
                <a:lnTo>
                  <a:pt x="909" y="362"/>
                </a:lnTo>
                <a:lnTo>
                  <a:pt x="909" y="365"/>
                </a:lnTo>
                <a:lnTo>
                  <a:pt x="909" y="365"/>
                </a:lnTo>
                <a:lnTo>
                  <a:pt x="910" y="366"/>
                </a:lnTo>
                <a:lnTo>
                  <a:pt x="910" y="365"/>
                </a:lnTo>
                <a:lnTo>
                  <a:pt x="910" y="368"/>
                </a:lnTo>
                <a:lnTo>
                  <a:pt x="910" y="368"/>
                </a:lnTo>
                <a:lnTo>
                  <a:pt x="911" y="374"/>
                </a:lnTo>
                <a:lnTo>
                  <a:pt x="911" y="375"/>
                </a:lnTo>
                <a:lnTo>
                  <a:pt x="912" y="379"/>
                </a:lnTo>
                <a:lnTo>
                  <a:pt x="912" y="379"/>
                </a:lnTo>
                <a:lnTo>
                  <a:pt x="913" y="383"/>
                </a:lnTo>
                <a:lnTo>
                  <a:pt x="913" y="383"/>
                </a:lnTo>
                <a:lnTo>
                  <a:pt x="913" y="386"/>
                </a:lnTo>
                <a:lnTo>
                  <a:pt x="914" y="387"/>
                </a:lnTo>
                <a:lnTo>
                  <a:pt x="914" y="390"/>
                </a:lnTo>
                <a:lnTo>
                  <a:pt x="914" y="391"/>
                </a:lnTo>
                <a:lnTo>
                  <a:pt x="915" y="399"/>
                </a:lnTo>
                <a:lnTo>
                  <a:pt x="915" y="399"/>
                </a:lnTo>
                <a:lnTo>
                  <a:pt x="916" y="401"/>
                </a:lnTo>
                <a:lnTo>
                  <a:pt x="916" y="401"/>
                </a:lnTo>
                <a:lnTo>
                  <a:pt x="916" y="401"/>
                </a:lnTo>
                <a:lnTo>
                  <a:pt x="917" y="398"/>
                </a:lnTo>
                <a:lnTo>
                  <a:pt x="917" y="398"/>
                </a:lnTo>
                <a:lnTo>
                  <a:pt x="918" y="326"/>
                </a:lnTo>
                <a:lnTo>
                  <a:pt x="918" y="296"/>
                </a:lnTo>
                <a:lnTo>
                  <a:pt x="918" y="172"/>
                </a:lnTo>
                <a:lnTo>
                  <a:pt x="919" y="163"/>
                </a:lnTo>
                <a:lnTo>
                  <a:pt x="919" y="87"/>
                </a:lnTo>
                <a:lnTo>
                  <a:pt x="919" y="82"/>
                </a:lnTo>
                <a:lnTo>
                  <a:pt x="920" y="52"/>
                </a:lnTo>
                <a:lnTo>
                  <a:pt x="920" y="50"/>
                </a:lnTo>
                <a:lnTo>
                  <a:pt x="921" y="40"/>
                </a:lnTo>
                <a:lnTo>
                  <a:pt x="921" y="39"/>
                </a:lnTo>
                <a:lnTo>
                  <a:pt x="922" y="34"/>
                </a:lnTo>
                <a:lnTo>
                  <a:pt x="922" y="34"/>
                </a:lnTo>
                <a:lnTo>
                  <a:pt x="922" y="40"/>
                </a:lnTo>
                <a:lnTo>
                  <a:pt x="923" y="41"/>
                </a:lnTo>
                <a:lnTo>
                  <a:pt x="923" y="49"/>
                </a:lnTo>
                <a:lnTo>
                  <a:pt x="923" y="49"/>
                </a:lnTo>
                <a:lnTo>
                  <a:pt x="924" y="53"/>
                </a:lnTo>
                <a:lnTo>
                  <a:pt x="924" y="53"/>
                </a:lnTo>
                <a:lnTo>
                  <a:pt x="924" y="54"/>
                </a:lnTo>
                <a:lnTo>
                  <a:pt x="924" y="53"/>
                </a:lnTo>
                <a:lnTo>
                  <a:pt x="925" y="55"/>
                </a:lnTo>
                <a:lnTo>
                  <a:pt x="925" y="56"/>
                </a:lnTo>
                <a:lnTo>
                  <a:pt x="926" y="63"/>
                </a:lnTo>
                <a:lnTo>
                  <a:pt x="926" y="65"/>
                </a:lnTo>
                <a:lnTo>
                  <a:pt x="927" y="76"/>
                </a:lnTo>
                <a:lnTo>
                  <a:pt x="927" y="77"/>
                </a:lnTo>
                <a:lnTo>
                  <a:pt x="927" y="93"/>
                </a:lnTo>
                <a:lnTo>
                  <a:pt x="927" y="93"/>
                </a:lnTo>
                <a:lnTo>
                  <a:pt x="928" y="108"/>
                </a:lnTo>
                <a:lnTo>
                  <a:pt x="928" y="110"/>
                </a:lnTo>
                <a:lnTo>
                  <a:pt x="929" y="119"/>
                </a:lnTo>
                <a:lnTo>
                  <a:pt x="929" y="120"/>
                </a:lnTo>
                <a:lnTo>
                  <a:pt x="929" y="121"/>
                </a:lnTo>
                <a:lnTo>
                  <a:pt x="930" y="116"/>
                </a:lnTo>
                <a:lnTo>
                  <a:pt x="930" y="115"/>
                </a:lnTo>
                <a:lnTo>
                  <a:pt x="931" y="102"/>
                </a:lnTo>
                <a:lnTo>
                  <a:pt x="931" y="101"/>
                </a:lnTo>
                <a:lnTo>
                  <a:pt x="931" y="83"/>
                </a:lnTo>
                <a:lnTo>
                  <a:pt x="932" y="82"/>
                </a:lnTo>
                <a:lnTo>
                  <a:pt x="932" y="72"/>
                </a:lnTo>
                <a:lnTo>
                  <a:pt x="932" y="71"/>
                </a:lnTo>
                <a:lnTo>
                  <a:pt x="933" y="69"/>
                </a:lnTo>
                <a:lnTo>
                  <a:pt x="933" y="69"/>
                </a:lnTo>
                <a:lnTo>
                  <a:pt x="933" y="69"/>
                </a:lnTo>
                <a:lnTo>
                  <a:pt x="934" y="80"/>
                </a:lnTo>
                <a:lnTo>
                  <a:pt x="934" y="82"/>
                </a:lnTo>
                <a:lnTo>
                  <a:pt x="935" y="122"/>
                </a:lnTo>
                <a:lnTo>
                  <a:pt x="935" y="128"/>
                </a:lnTo>
                <a:lnTo>
                  <a:pt x="936" y="228"/>
                </a:lnTo>
                <a:lnTo>
                  <a:pt x="936" y="237"/>
                </a:lnTo>
                <a:lnTo>
                  <a:pt x="936" y="337"/>
                </a:lnTo>
                <a:lnTo>
                  <a:pt x="937" y="341"/>
                </a:lnTo>
                <a:lnTo>
                  <a:pt x="937" y="360"/>
                </a:lnTo>
                <a:lnTo>
                  <a:pt x="937" y="361"/>
                </a:lnTo>
                <a:lnTo>
                  <a:pt x="938" y="370"/>
                </a:lnTo>
                <a:lnTo>
                  <a:pt x="938" y="371"/>
                </a:lnTo>
                <a:lnTo>
                  <a:pt x="939" y="376"/>
                </a:lnTo>
                <a:lnTo>
                  <a:pt x="939" y="376"/>
                </a:lnTo>
                <a:lnTo>
                  <a:pt x="940" y="379"/>
                </a:lnTo>
                <a:lnTo>
                  <a:pt x="940" y="379"/>
                </a:lnTo>
                <a:lnTo>
                  <a:pt x="940" y="380"/>
                </a:lnTo>
                <a:lnTo>
                  <a:pt x="940" y="384"/>
                </a:lnTo>
                <a:lnTo>
                  <a:pt x="941" y="384"/>
                </a:lnTo>
                <a:lnTo>
                  <a:pt x="941" y="388"/>
                </a:lnTo>
                <a:lnTo>
                  <a:pt x="942" y="389"/>
                </a:lnTo>
                <a:lnTo>
                  <a:pt x="942" y="392"/>
                </a:lnTo>
                <a:lnTo>
                  <a:pt x="942" y="392"/>
                </a:lnTo>
                <a:lnTo>
                  <a:pt x="943" y="396"/>
                </a:lnTo>
                <a:lnTo>
                  <a:pt x="943" y="396"/>
                </a:lnTo>
                <a:lnTo>
                  <a:pt x="944" y="399"/>
                </a:lnTo>
                <a:lnTo>
                  <a:pt x="944" y="399"/>
                </a:lnTo>
                <a:lnTo>
                  <a:pt x="944" y="400"/>
                </a:lnTo>
                <a:lnTo>
                  <a:pt x="945" y="398"/>
                </a:lnTo>
                <a:lnTo>
                  <a:pt x="945" y="398"/>
                </a:lnTo>
                <a:lnTo>
                  <a:pt x="945" y="396"/>
                </a:lnTo>
                <a:lnTo>
                  <a:pt x="945" y="392"/>
                </a:lnTo>
                <a:lnTo>
                  <a:pt x="946" y="392"/>
                </a:lnTo>
                <a:lnTo>
                  <a:pt x="946" y="393"/>
                </a:lnTo>
                <a:lnTo>
                  <a:pt x="946" y="349"/>
                </a:lnTo>
                <a:lnTo>
                  <a:pt x="946" y="316"/>
                </a:lnTo>
                <a:lnTo>
                  <a:pt x="947" y="194"/>
                </a:lnTo>
                <a:lnTo>
                  <a:pt x="947" y="186"/>
                </a:lnTo>
                <a:lnTo>
                  <a:pt x="948" y="85"/>
                </a:lnTo>
                <a:lnTo>
                  <a:pt x="948" y="77"/>
                </a:lnTo>
                <a:lnTo>
                  <a:pt x="949" y="46"/>
                </a:lnTo>
                <a:lnTo>
                  <a:pt x="949" y="45"/>
                </a:lnTo>
                <a:lnTo>
                  <a:pt x="950" y="32"/>
                </a:lnTo>
                <a:lnTo>
                  <a:pt x="950" y="31"/>
                </a:lnTo>
                <a:lnTo>
                  <a:pt x="950" y="26"/>
                </a:lnTo>
                <a:lnTo>
                  <a:pt x="950" y="26"/>
                </a:lnTo>
                <a:lnTo>
                  <a:pt x="951" y="25"/>
                </a:lnTo>
                <a:lnTo>
                  <a:pt x="951" y="29"/>
                </a:lnTo>
                <a:lnTo>
                  <a:pt x="951" y="30"/>
                </a:lnTo>
                <a:lnTo>
                  <a:pt x="952" y="43"/>
                </a:lnTo>
                <a:lnTo>
                  <a:pt x="952" y="45"/>
                </a:lnTo>
                <a:lnTo>
                  <a:pt x="953" y="60"/>
                </a:lnTo>
                <a:lnTo>
                  <a:pt x="953" y="61"/>
                </a:lnTo>
                <a:lnTo>
                  <a:pt x="954" y="69"/>
                </a:lnTo>
                <a:lnTo>
                  <a:pt x="954" y="70"/>
                </a:lnTo>
                <a:lnTo>
                  <a:pt x="954" y="81"/>
                </a:lnTo>
                <a:lnTo>
                  <a:pt x="955" y="82"/>
                </a:lnTo>
                <a:lnTo>
                  <a:pt x="955" y="96"/>
                </a:lnTo>
                <a:lnTo>
                  <a:pt x="955" y="98"/>
                </a:lnTo>
                <a:lnTo>
                  <a:pt x="956" y="115"/>
                </a:lnTo>
                <a:lnTo>
                  <a:pt x="956" y="118"/>
                </a:lnTo>
                <a:lnTo>
                  <a:pt x="957" y="131"/>
                </a:lnTo>
                <a:lnTo>
                  <a:pt x="957" y="131"/>
                </a:lnTo>
                <a:lnTo>
                  <a:pt x="957" y="135"/>
                </a:lnTo>
                <a:lnTo>
                  <a:pt x="958" y="135"/>
                </a:lnTo>
                <a:lnTo>
                  <a:pt x="958" y="133"/>
                </a:lnTo>
                <a:lnTo>
                  <a:pt x="959" y="112"/>
                </a:lnTo>
                <a:lnTo>
                  <a:pt x="959" y="110"/>
                </a:lnTo>
                <a:lnTo>
                  <a:pt x="959" y="90"/>
                </a:lnTo>
                <a:lnTo>
                  <a:pt x="959" y="88"/>
                </a:lnTo>
                <a:lnTo>
                  <a:pt x="960" y="81"/>
                </a:lnTo>
                <a:lnTo>
                  <a:pt x="960" y="82"/>
                </a:lnTo>
                <a:lnTo>
                  <a:pt x="960" y="82"/>
                </a:lnTo>
                <a:lnTo>
                  <a:pt x="961" y="88"/>
                </a:lnTo>
                <a:lnTo>
                  <a:pt x="961" y="91"/>
                </a:lnTo>
                <a:lnTo>
                  <a:pt x="962" y="122"/>
                </a:lnTo>
                <a:lnTo>
                  <a:pt x="962" y="127"/>
                </a:lnTo>
                <a:lnTo>
                  <a:pt x="963" y="241"/>
                </a:lnTo>
                <a:lnTo>
                  <a:pt x="963" y="254"/>
                </a:lnTo>
                <a:lnTo>
                  <a:pt x="963" y="350"/>
                </a:lnTo>
                <a:lnTo>
                  <a:pt x="964" y="357"/>
                </a:lnTo>
                <a:lnTo>
                  <a:pt x="964" y="370"/>
                </a:lnTo>
                <a:lnTo>
                  <a:pt x="964" y="371"/>
                </a:lnTo>
                <a:lnTo>
                  <a:pt x="965" y="380"/>
                </a:lnTo>
                <a:lnTo>
                  <a:pt x="965" y="380"/>
                </a:lnTo>
                <a:lnTo>
                  <a:pt x="965" y="380"/>
                </a:lnTo>
                <a:lnTo>
                  <a:pt x="965" y="381"/>
                </a:lnTo>
                <a:lnTo>
                  <a:pt x="966" y="381"/>
                </a:lnTo>
                <a:lnTo>
                  <a:pt x="966" y="381"/>
                </a:lnTo>
                <a:lnTo>
                  <a:pt x="967" y="384"/>
                </a:lnTo>
                <a:lnTo>
                  <a:pt x="967" y="384"/>
                </a:lnTo>
                <a:lnTo>
                  <a:pt x="968" y="386"/>
                </a:lnTo>
                <a:lnTo>
                  <a:pt x="968" y="386"/>
                </a:lnTo>
                <a:lnTo>
                  <a:pt x="968" y="389"/>
                </a:lnTo>
                <a:lnTo>
                  <a:pt x="969" y="389"/>
                </a:lnTo>
                <a:lnTo>
                  <a:pt x="969" y="391"/>
                </a:lnTo>
                <a:lnTo>
                  <a:pt x="969" y="392"/>
                </a:lnTo>
                <a:lnTo>
                  <a:pt x="970" y="397"/>
                </a:lnTo>
                <a:lnTo>
                  <a:pt x="970" y="398"/>
                </a:lnTo>
                <a:lnTo>
                  <a:pt x="971" y="400"/>
                </a:lnTo>
                <a:lnTo>
                  <a:pt x="971" y="401"/>
                </a:lnTo>
                <a:lnTo>
                  <a:pt x="971" y="402"/>
                </a:lnTo>
                <a:lnTo>
                  <a:pt x="972" y="400"/>
                </a:lnTo>
                <a:lnTo>
                  <a:pt x="972" y="399"/>
                </a:lnTo>
                <a:lnTo>
                  <a:pt x="972" y="394"/>
                </a:lnTo>
                <a:lnTo>
                  <a:pt x="972" y="394"/>
                </a:lnTo>
                <a:lnTo>
                  <a:pt x="973" y="394"/>
                </a:lnTo>
                <a:lnTo>
                  <a:pt x="973" y="302"/>
                </a:lnTo>
                <a:lnTo>
                  <a:pt x="973" y="258"/>
                </a:lnTo>
                <a:lnTo>
                  <a:pt x="974" y="190"/>
                </a:lnTo>
                <a:lnTo>
                  <a:pt x="974" y="177"/>
                </a:lnTo>
                <a:lnTo>
                  <a:pt x="975" y="83"/>
                </a:lnTo>
                <a:lnTo>
                  <a:pt x="975" y="76"/>
                </a:lnTo>
                <a:lnTo>
                  <a:pt x="976" y="48"/>
                </a:lnTo>
                <a:lnTo>
                  <a:pt x="976" y="47"/>
                </a:lnTo>
                <a:lnTo>
                  <a:pt x="977" y="32"/>
                </a:lnTo>
                <a:lnTo>
                  <a:pt x="977" y="31"/>
                </a:lnTo>
                <a:lnTo>
                  <a:pt x="977" y="26"/>
                </a:lnTo>
                <a:lnTo>
                  <a:pt x="977" y="26"/>
                </a:lnTo>
                <a:lnTo>
                  <a:pt x="978" y="26"/>
                </a:lnTo>
                <a:lnTo>
                  <a:pt x="978" y="33"/>
                </a:lnTo>
                <a:lnTo>
                  <a:pt x="978" y="34"/>
                </a:lnTo>
                <a:lnTo>
                  <a:pt x="979" y="54"/>
                </a:lnTo>
                <a:lnTo>
                  <a:pt x="979" y="56"/>
                </a:lnTo>
                <a:lnTo>
                  <a:pt x="980" y="79"/>
                </a:lnTo>
                <a:lnTo>
                  <a:pt x="980" y="82"/>
                </a:lnTo>
                <a:lnTo>
                  <a:pt x="981" y="98"/>
                </a:lnTo>
                <a:lnTo>
                  <a:pt x="981" y="100"/>
                </a:lnTo>
                <a:lnTo>
                  <a:pt x="981" y="108"/>
                </a:lnTo>
                <a:lnTo>
                  <a:pt x="982" y="108"/>
                </a:lnTo>
                <a:lnTo>
                  <a:pt x="982" y="107"/>
                </a:lnTo>
                <a:lnTo>
                  <a:pt x="982" y="107"/>
                </a:lnTo>
                <a:lnTo>
                  <a:pt x="982" y="107"/>
                </a:lnTo>
                <a:lnTo>
                  <a:pt x="983" y="109"/>
                </a:lnTo>
                <a:lnTo>
                  <a:pt x="983" y="109"/>
                </a:lnTo>
                <a:lnTo>
                  <a:pt x="983" y="110"/>
                </a:lnTo>
                <a:lnTo>
                  <a:pt x="984" y="111"/>
                </a:lnTo>
                <a:lnTo>
                  <a:pt x="984" y="111"/>
                </a:lnTo>
                <a:lnTo>
                  <a:pt x="984" y="111"/>
                </a:lnTo>
                <a:lnTo>
                  <a:pt x="985" y="114"/>
                </a:lnTo>
                <a:lnTo>
                  <a:pt x="985" y="115"/>
                </a:lnTo>
                <a:lnTo>
                  <a:pt x="985" y="120"/>
                </a:lnTo>
                <a:lnTo>
                  <a:pt x="986" y="120"/>
                </a:lnTo>
                <a:lnTo>
                  <a:pt x="986" y="120"/>
                </a:lnTo>
                <a:lnTo>
                  <a:pt x="986" y="121"/>
                </a:lnTo>
                <a:lnTo>
                  <a:pt x="986" y="115"/>
                </a:lnTo>
                <a:lnTo>
                  <a:pt x="987" y="113"/>
                </a:lnTo>
                <a:lnTo>
                  <a:pt x="987" y="98"/>
                </a:lnTo>
                <a:lnTo>
                  <a:pt x="987" y="97"/>
                </a:lnTo>
                <a:lnTo>
                  <a:pt x="988" y="89"/>
                </a:lnTo>
                <a:lnTo>
                  <a:pt x="988" y="89"/>
                </a:lnTo>
                <a:lnTo>
                  <a:pt x="989" y="97"/>
                </a:lnTo>
                <a:lnTo>
                  <a:pt x="989" y="100"/>
                </a:lnTo>
                <a:lnTo>
                  <a:pt x="990" y="123"/>
                </a:lnTo>
                <a:lnTo>
                  <a:pt x="990" y="126"/>
                </a:lnTo>
                <a:lnTo>
                  <a:pt x="990" y="199"/>
                </a:lnTo>
                <a:lnTo>
                  <a:pt x="991" y="211"/>
                </a:lnTo>
                <a:lnTo>
                  <a:pt x="991" y="313"/>
                </a:lnTo>
                <a:lnTo>
                  <a:pt x="992" y="323"/>
                </a:lnTo>
                <a:lnTo>
                  <a:pt x="992" y="367"/>
                </a:lnTo>
                <a:lnTo>
                  <a:pt x="992" y="369"/>
                </a:lnTo>
                <a:lnTo>
                  <a:pt x="992" y="368"/>
                </a:lnTo>
                <a:lnTo>
                  <a:pt x="993" y="382"/>
                </a:lnTo>
                <a:lnTo>
                  <a:pt x="993" y="383"/>
                </a:lnTo>
                <a:lnTo>
                  <a:pt x="994" y="385"/>
                </a:lnTo>
                <a:lnTo>
                  <a:pt x="994" y="385"/>
                </a:lnTo>
                <a:lnTo>
                  <a:pt x="994" y="385"/>
                </a:lnTo>
                <a:lnTo>
                  <a:pt x="995" y="388"/>
                </a:lnTo>
                <a:lnTo>
                  <a:pt x="995" y="388"/>
                </a:lnTo>
                <a:lnTo>
                  <a:pt x="995" y="388"/>
                </a:lnTo>
                <a:lnTo>
                  <a:pt x="995" y="388"/>
                </a:lnTo>
                <a:lnTo>
                  <a:pt x="995" y="388"/>
                </a:lnTo>
                <a:lnTo>
                  <a:pt x="996" y="388"/>
                </a:lnTo>
                <a:lnTo>
                  <a:pt x="996" y="389"/>
                </a:lnTo>
                <a:lnTo>
                  <a:pt x="996" y="389"/>
                </a:lnTo>
                <a:lnTo>
                  <a:pt x="997" y="390"/>
                </a:lnTo>
                <a:lnTo>
                  <a:pt x="997" y="390"/>
                </a:lnTo>
                <a:lnTo>
                  <a:pt x="997" y="390"/>
                </a:lnTo>
                <a:lnTo>
                  <a:pt x="998" y="392"/>
                </a:lnTo>
                <a:lnTo>
                  <a:pt x="998" y="392"/>
                </a:lnTo>
                <a:lnTo>
                  <a:pt x="999" y="396"/>
                </a:lnTo>
                <a:lnTo>
                  <a:pt x="999" y="396"/>
                </a:lnTo>
                <a:lnTo>
                  <a:pt x="1000" y="400"/>
                </a:lnTo>
                <a:lnTo>
                  <a:pt x="1000" y="400"/>
                </a:lnTo>
                <a:lnTo>
                  <a:pt x="1000" y="400"/>
                </a:lnTo>
                <a:lnTo>
                  <a:pt x="1000" y="400"/>
                </a:lnTo>
                <a:lnTo>
                  <a:pt x="1000" y="396"/>
                </a:lnTo>
                <a:lnTo>
                  <a:pt x="1001" y="395"/>
                </a:lnTo>
                <a:lnTo>
                  <a:pt x="1001" y="393"/>
                </a:lnTo>
                <a:lnTo>
                  <a:pt x="1001" y="392"/>
                </a:lnTo>
                <a:lnTo>
                  <a:pt x="1002" y="234"/>
                </a:lnTo>
                <a:lnTo>
                  <a:pt x="1002" y="211"/>
                </a:lnTo>
                <a:lnTo>
                  <a:pt x="1003" y="127"/>
                </a:lnTo>
                <a:lnTo>
                  <a:pt x="1003" y="114"/>
                </a:lnTo>
                <a:lnTo>
                  <a:pt x="1004" y="58"/>
                </a:lnTo>
                <a:lnTo>
                  <a:pt x="1004" y="54"/>
                </a:lnTo>
                <a:lnTo>
                  <a:pt x="1004" y="35"/>
                </a:lnTo>
                <a:lnTo>
                  <a:pt x="1005" y="34"/>
                </a:lnTo>
                <a:lnTo>
                  <a:pt x="1005" y="25"/>
                </a:lnTo>
                <a:lnTo>
                  <a:pt x="1005" y="24"/>
                </a:lnTo>
                <a:lnTo>
                  <a:pt x="1006" y="21"/>
                </a:lnTo>
                <a:lnTo>
                  <a:pt x="1006" y="21"/>
                </a:lnTo>
                <a:lnTo>
                  <a:pt x="1006" y="21"/>
                </a:lnTo>
                <a:lnTo>
                  <a:pt x="1007" y="27"/>
                </a:lnTo>
                <a:lnTo>
                  <a:pt x="1007" y="28"/>
                </a:lnTo>
                <a:lnTo>
                  <a:pt x="1008" y="41"/>
                </a:lnTo>
                <a:lnTo>
                  <a:pt x="1008" y="42"/>
                </a:lnTo>
                <a:lnTo>
                  <a:pt x="1009" y="53"/>
                </a:lnTo>
                <a:lnTo>
                  <a:pt x="1009" y="54"/>
                </a:lnTo>
                <a:lnTo>
                  <a:pt x="1009" y="55"/>
                </a:lnTo>
                <a:lnTo>
                  <a:pt x="1009" y="55"/>
                </a:lnTo>
                <a:lnTo>
                  <a:pt x="1010" y="55"/>
                </a:lnTo>
                <a:lnTo>
                  <a:pt x="1010" y="53"/>
                </a:lnTo>
                <a:lnTo>
                  <a:pt x="1010" y="53"/>
                </a:lnTo>
                <a:lnTo>
                  <a:pt x="1011" y="53"/>
                </a:lnTo>
                <a:lnTo>
                  <a:pt x="1011" y="54"/>
                </a:lnTo>
                <a:lnTo>
                  <a:pt x="1011" y="55"/>
                </a:lnTo>
                <a:lnTo>
                  <a:pt x="1012" y="59"/>
                </a:lnTo>
                <a:lnTo>
                  <a:pt x="1012" y="60"/>
                </a:lnTo>
                <a:lnTo>
                  <a:pt x="1013" y="70"/>
                </a:lnTo>
                <a:lnTo>
                  <a:pt x="1013" y="71"/>
                </a:lnTo>
                <a:lnTo>
                  <a:pt x="1013" y="90"/>
                </a:lnTo>
                <a:lnTo>
                  <a:pt x="1014" y="93"/>
                </a:lnTo>
                <a:lnTo>
                  <a:pt x="1014" y="114"/>
                </a:lnTo>
                <a:lnTo>
                  <a:pt x="1014" y="117"/>
                </a:lnTo>
                <a:lnTo>
                  <a:pt x="1015" y="121"/>
                </a:lnTo>
                <a:lnTo>
                  <a:pt x="1015" y="116"/>
                </a:lnTo>
                <a:lnTo>
                  <a:pt x="1015" y="114"/>
                </a:lnTo>
                <a:lnTo>
                  <a:pt x="1016" y="95"/>
                </a:lnTo>
                <a:lnTo>
                  <a:pt x="1016" y="94"/>
                </a:lnTo>
                <a:lnTo>
                  <a:pt x="1017" y="91"/>
                </a:lnTo>
                <a:lnTo>
                  <a:pt x="1017" y="92"/>
                </a:lnTo>
                <a:lnTo>
                  <a:pt x="1017" y="93"/>
                </a:lnTo>
                <a:lnTo>
                  <a:pt x="1018" y="109"/>
                </a:lnTo>
                <a:lnTo>
                  <a:pt x="1018" y="114"/>
                </a:lnTo>
                <a:lnTo>
                  <a:pt x="1018" y="195"/>
                </a:lnTo>
                <a:lnTo>
                  <a:pt x="1019" y="208"/>
                </a:lnTo>
                <a:lnTo>
                  <a:pt x="1019" y="306"/>
                </a:lnTo>
                <a:lnTo>
                  <a:pt x="1019" y="317"/>
                </a:lnTo>
                <a:lnTo>
                  <a:pt x="1020" y="362"/>
                </a:lnTo>
                <a:lnTo>
                  <a:pt x="1020" y="361"/>
                </a:lnTo>
                <a:lnTo>
                  <a:pt x="1021" y="374"/>
                </a:lnTo>
                <a:lnTo>
                  <a:pt x="1021" y="375"/>
                </a:lnTo>
                <a:lnTo>
                  <a:pt x="1022" y="379"/>
                </a:lnTo>
                <a:lnTo>
                  <a:pt x="1022" y="379"/>
                </a:lnTo>
                <a:lnTo>
                  <a:pt x="1022" y="379"/>
                </a:lnTo>
                <a:lnTo>
                  <a:pt x="1022" y="383"/>
                </a:lnTo>
                <a:lnTo>
                  <a:pt x="1023" y="383"/>
                </a:lnTo>
                <a:lnTo>
                  <a:pt x="1023" y="386"/>
                </a:lnTo>
                <a:lnTo>
                  <a:pt x="1023" y="386"/>
                </a:lnTo>
                <a:lnTo>
                  <a:pt x="1024" y="388"/>
                </a:lnTo>
                <a:lnTo>
                  <a:pt x="1024" y="388"/>
                </a:lnTo>
                <a:lnTo>
                  <a:pt x="1025" y="390"/>
                </a:lnTo>
                <a:lnTo>
                  <a:pt x="1025" y="390"/>
                </a:lnTo>
                <a:lnTo>
                  <a:pt x="1026" y="393"/>
                </a:lnTo>
                <a:lnTo>
                  <a:pt x="1026" y="393"/>
                </a:lnTo>
                <a:lnTo>
                  <a:pt x="1026" y="393"/>
                </a:lnTo>
                <a:lnTo>
                  <a:pt x="1027" y="398"/>
                </a:lnTo>
                <a:lnTo>
                  <a:pt x="1027" y="398"/>
                </a:lnTo>
                <a:lnTo>
                  <a:pt x="1027" y="401"/>
                </a:lnTo>
                <a:lnTo>
                  <a:pt x="1028" y="401"/>
                </a:lnTo>
                <a:lnTo>
                  <a:pt x="1028" y="401"/>
                </a:lnTo>
                <a:lnTo>
                  <a:pt x="1028" y="399"/>
                </a:lnTo>
                <a:lnTo>
                  <a:pt x="1028" y="398"/>
                </a:lnTo>
                <a:lnTo>
                  <a:pt x="1029" y="393"/>
                </a:lnTo>
                <a:lnTo>
                  <a:pt x="1029" y="392"/>
                </a:lnTo>
                <a:lnTo>
                  <a:pt x="1029" y="393"/>
                </a:lnTo>
                <a:lnTo>
                  <a:pt x="1030" y="282"/>
                </a:lnTo>
                <a:lnTo>
                  <a:pt x="1030" y="244"/>
                </a:lnTo>
                <a:lnTo>
                  <a:pt x="1031" y="175"/>
                </a:lnTo>
                <a:lnTo>
                  <a:pt x="1031" y="166"/>
                </a:lnTo>
                <a:lnTo>
                  <a:pt x="1031" y="74"/>
                </a:lnTo>
                <a:lnTo>
                  <a:pt x="1032" y="68"/>
                </a:lnTo>
                <a:lnTo>
                  <a:pt x="1032" y="45"/>
                </a:lnTo>
                <a:lnTo>
                  <a:pt x="1033" y="43"/>
                </a:lnTo>
                <a:lnTo>
                  <a:pt x="1033" y="30"/>
                </a:lnTo>
                <a:lnTo>
                  <a:pt x="1033" y="28"/>
                </a:lnTo>
                <a:lnTo>
                  <a:pt x="1034" y="20"/>
                </a:lnTo>
                <a:lnTo>
                  <a:pt x="1034" y="19"/>
                </a:lnTo>
                <a:lnTo>
                  <a:pt x="1034" y="18"/>
                </a:lnTo>
                <a:lnTo>
                  <a:pt x="1035" y="22"/>
                </a:lnTo>
                <a:lnTo>
                  <a:pt x="1035" y="24"/>
                </a:lnTo>
                <a:lnTo>
                  <a:pt x="1036" y="43"/>
                </a:lnTo>
                <a:lnTo>
                  <a:pt x="1036" y="46"/>
                </a:lnTo>
                <a:lnTo>
                  <a:pt x="1036" y="70"/>
                </a:lnTo>
                <a:lnTo>
                  <a:pt x="1037" y="73"/>
                </a:lnTo>
                <a:lnTo>
                  <a:pt x="1037" y="91"/>
                </a:lnTo>
                <a:lnTo>
                  <a:pt x="1037" y="93"/>
                </a:lnTo>
                <a:lnTo>
                  <a:pt x="1038" y="106"/>
                </a:lnTo>
                <a:lnTo>
                  <a:pt x="1038" y="108"/>
                </a:lnTo>
                <a:lnTo>
                  <a:pt x="1039" y="118"/>
                </a:lnTo>
                <a:lnTo>
                  <a:pt x="1039" y="118"/>
                </a:lnTo>
                <a:lnTo>
                  <a:pt x="1040" y="124"/>
                </a:lnTo>
                <a:lnTo>
                  <a:pt x="1040" y="125"/>
                </a:lnTo>
                <a:lnTo>
                  <a:pt x="1041" y="131"/>
                </a:lnTo>
                <a:lnTo>
                  <a:pt x="1041" y="132"/>
                </a:lnTo>
                <a:lnTo>
                  <a:pt x="1041" y="133"/>
                </a:lnTo>
                <a:lnTo>
                  <a:pt x="1041" y="132"/>
                </a:lnTo>
                <a:lnTo>
                  <a:pt x="1041" y="132"/>
                </a:lnTo>
                <a:lnTo>
                  <a:pt x="1042" y="132"/>
                </a:lnTo>
                <a:lnTo>
                  <a:pt x="1042" y="123"/>
                </a:lnTo>
                <a:lnTo>
                  <a:pt x="1042" y="121"/>
                </a:lnTo>
                <a:lnTo>
                  <a:pt x="1043" y="105"/>
                </a:lnTo>
                <a:lnTo>
                  <a:pt x="1043" y="103"/>
                </a:lnTo>
                <a:lnTo>
                  <a:pt x="1044" y="98"/>
                </a:lnTo>
                <a:lnTo>
                  <a:pt x="1044" y="99"/>
                </a:lnTo>
                <a:lnTo>
                  <a:pt x="1044" y="99"/>
                </a:lnTo>
                <a:lnTo>
                  <a:pt x="1045" y="106"/>
                </a:lnTo>
                <a:lnTo>
                  <a:pt x="1045" y="107"/>
                </a:lnTo>
                <a:lnTo>
                  <a:pt x="1045" y="133"/>
                </a:lnTo>
                <a:lnTo>
                  <a:pt x="1046" y="137"/>
                </a:lnTo>
                <a:lnTo>
                  <a:pt x="1046" y="215"/>
                </a:lnTo>
                <a:lnTo>
                  <a:pt x="1046" y="227"/>
                </a:lnTo>
                <a:lnTo>
                  <a:pt x="1047" y="324"/>
                </a:lnTo>
                <a:lnTo>
                  <a:pt x="1047" y="331"/>
                </a:lnTo>
                <a:lnTo>
                  <a:pt x="1048" y="373"/>
                </a:lnTo>
                <a:lnTo>
                  <a:pt x="1048" y="373"/>
                </a:lnTo>
                <a:lnTo>
                  <a:pt x="1049" y="384"/>
                </a:lnTo>
                <a:lnTo>
                  <a:pt x="1049" y="385"/>
                </a:lnTo>
                <a:lnTo>
                  <a:pt x="1050" y="388"/>
                </a:lnTo>
                <a:lnTo>
                  <a:pt x="1050" y="388"/>
                </a:lnTo>
                <a:lnTo>
                  <a:pt x="1050" y="390"/>
                </a:lnTo>
                <a:lnTo>
                  <a:pt x="1050" y="389"/>
                </a:lnTo>
                <a:lnTo>
                  <a:pt x="1051" y="389"/>
                </a:lnTo>
                <a:lnTo>
                  <a:pt x="1051" y="392"/>
                </a:lnTo>
                <a:lnTo>
                  <a:pt x="1051" y="392"/>
                </a:lnTo>
                <a:lnTo>
                  <a:pt x="1052" y="391"/>
                </a:lnTo>
                <a:lnTo>
                  <a:pt x="1052" y="392"/>
                </a:lnTo>
                <a:lnTo>
                  <a:pt x="1052" y="392"/>
                </a:lnTo>
                <a:lnTo>
                  <a:pt x="1052" y="392"/>
                </a:lnTo>
                <a:lnTo>
                  <a:pt x="1053" y="393"/>
                </a:lnTo>
                <a:lnTo>
                  <a:pt x="1053" y="393"/>
                </a:lnTo>
                <a:lnTo>
                  <a:pt x="1054" y="394"/>
                </a:lnTo>
                <a:lnTo>
                  <a:pt x="1054" y="394"/>
                </a:lnTo>
                <a:lnTo>
                  <a:pt x="1054" y="398"/>
                </a:lnTo>
                <a:lnTo>
                  <a:pt x="1055" y="398"/>
                </a:lnTo>
                <a:lnTo>
                  <a:pt x="1055" y="401"/>
                </a:lnTo>
                <a:lnTo>
                  <a:pt x="1055" y="401"/>
                </a:lnTo>
                <a:lnTo>
                  <a:pt x="1055" y="401"/>
                </a:lnTo>
                <a:lnTo>
                  <a:pt x="1056" y="399"/>
                </a:lnTo>
                <a:lnTo>
                  <a:pt x="1056" y="398"/>
                </a:lnTo>
                <a:lnTo>
                  <a:pt x="1056" y="399"/>
                </a:lnTo>
                <a:lnTo>
                  <a:pt x="1057" y="396"/>
                </a:lnTo>
                <a:lnTo>
                  <a:pt x="1057" y="396"/>
                </a:lnTo>
                <a:lnTo>
                  <a:pt x="1058" y="246"/>
                </a:lnTo>
                <a:lnTo>
                  <a:pt x="1058" y="220"/>
                </a:lnTo>
                <a:lnTo>
                  <a:pt x="1059" y="137"/>
                </a:lnTo>
                <a:lnTo>
                  <a:pt x="1059" y="127"/>
                </a:lnTo>
                <a:lnTo>
                  <a:pt x="1059" y="54"/>
                </a:lnTo>
                <a:lnTo>
                  <a:pt x="1060" y="50"/>
                </a:lnTo>
                <a:lnTo>
                  <a:pt x="1060" y="41"/>
                </a:lnTo>
                <a:lnTo>
                  <a:pt x="1060" y="40"/>
                </a:lnTo>
                <a:lnTo>
                  <a:pt x="1061" y="29"/>
                </a:lnTo>
                <a:lnTo>
                  <a:pt x="1061" y="29"/>
                </a:lnTo>
                <a:lnTo>
                  <a:pt x="1061" y="28"/>
                </a:lnTo>
                <a:lnTo>
                  <a:pt x="1062" y="29"/>
                </a:lnTo>
                <a:lnTo>
                  <a:pt x="1062" y="30"/>
                </a:lnTo>
                <a:lnTo>
                  <a:pt x="1063" y="41"/>
                </a:lnTo>
                <a:lnTo>
                  <a:pt x="1063" y="42"/>
                </a:lnTo>
                <a:lnTo>
                  <a:pt x="1063" y="62"/>
                </a:lnTo>
                <a:lnTo>
                  <a:pt x="1064" y="64"/>
                </a:lnTo>
                <a:lnTo>
                  <a:pt x="1064" y="76"/>
                </a:lnTo>
                <a:lnTo>
                  <a:pt x="1064" y="77"/>
                </a:lnTo>
                <a:lnTo>
                  <a:pt x="1065" y="81"/>
                </a:lnTo>
                <a:lnTo>
                  <a:pt x="1065" y="82"/>
                </a:lnTo>
                <a:lnTo>
                  <a:pt x="1066" y="85"/>
                </a:lnTo>
                <a:lnTo>
                  <a:pt x="1066" y="85"/>
                </a:lnTo>
                <a:lnTo>
                  <a:pt x="1067" y="90"/>
                </a:lnTo>
                <a:lnTo>
                  <a:pt x="1067" y="91"/>
                </a:lnTo>
                <a:lnTo>
                  <a:pt x="1068" y="96"/>
                </a:lnTo>
                <a:lnTo>
                  <a:pt x="1068" y="97"/>
                </a:lnTo>
                <a:lnTo>
                  <a:pt x="1068" y="103"/>
                </a:lnTo>
                <a:lnTo>
                  <a:pt x="1068" y="103"/>
                </a:lnTo>
                <a:lnTo>
                  <a:pt x="1069" y="103"/>
                </a:lnTo>
                <a:lnTo>
                  <a:pt x="1069" y="103"/>
                </a:lnTo>
                <a:lnTo>
                  <a:pt x="1069" y="98"/>
                </a:lnTo>
                <a:lnTo>
                  <a:pt x="1069" y="98"/>
                </a:lnTo>
                <a:lnTo>
                  <a:pt x="1070" y="85"/>
                </a:lnTo>
                <a:lnTo>
                  <a:pt x="1070" y="84"/>
                </a:lnTo>
                <a:lnTo>
                  <a:pt x="1071" y="77"/>
                </a:lnTo>
                <a:lnTo>
                  <a:pt x="1071" y="77"/>
                </a:lnTo>
                <a:lnTo>
                  <a:pt x="1072" y="86"/>
                </a:lnTo>
                <a:lnTo>
                  <a:pt x="1072" y="89"/>
                </a:lnTo>
                <a:lnTo>
                  <a:pt x="1072" y="126"/>
                </a:lnTo>
                <a:lnTo>
                  <a:pt x="1073" y="130"/>
                </a:lnTo>
                <a:lnTo>
                  <a:pt x="1073" y="208"/>
                </a:lnTo>
                <a:lnTo>
                  <a:pt x="1073" y="217"/>
                </a:lnTo>
                <a:lnTo>
                  <a:pt x="1074" y="309"/>
                </a:lnTo>
                <a:lnTo>
                  <a:pt x="1074" y="317"/>
                </a:lnTo>
                <a:lnTo>
                  <a:pt x="1075" y="367"/>
                </a:lnTo>
                <a:lnTo>
                  <a:pt x="1075" y="365"/>
                </a:lnTo>
                <a:lnTo>
                  <a:pt x="1075" y="363"/>
                </a:lnTo>
                <a:lnTo>
                  <a:pt x="1076" y="376"/>
                </a:lnTo>
                <a:lnTo>
                  <a:pt x="1076" y="377"/>
                </a:lnTo>
                <a:lnTo>
                  <a:pt x="1076" y="380"/>
                </a:lnTo>
                <a:lnTo>
                  <a:pt x="1077" y="379"/>
                </a:lnTo>
                <a:lnTo>
                  <a:pt x="1077" y="379"/>
                </a:lnTo>
                <a:lnTo>
                  <a:pt x="1077" y="380"/>
                </a:lnTo>
                <a:lnTo>
                  <a:pt x="1077" y="379"/>
                </a:lnTo>
                <a:lnTo>
                  <a:pt x="1077" y="379"/>
                </a:lnTo>
                <a:lnTo>
                  <a:pt x="1078" y="379"/>
                </a:lnTo>
                <a:lnTo>
                  <a:pt x="1078" y="379"/>
                </a:lnTo>
                <a:lnTo>
                  <a:pt x="1078" y="378"/>
                </a:lnTo>
                <a:lnTo>
                  <a:pt x="1078" y="378"/>
                </a:lnTo>
                <a:lnTo>
                  <a:pt x="1078" y="378"/>
                </a:lnTo>
                <a:lnTo>
                  <a:pt x="1079" y="377"/>
                </a:lnTo>
                <a:lnTo>
                  <a:pt x="1079" y="377"/>
                </a:lnTo>
                <a:lnTo>
                  <a:pt x="1079" y="377"/>
                </a:lnTo>
                <a:lnTo>
                  <a:pt x="1080" y="379"/>
                </a:lnTo>
                <a:lnTo>
                  <a:pt x="1080" y="379"/>
                </a:lnTo>
                <a:lnTo>
                  <a:pt x="1081" y="380"/>
                </a:lnTo>
                <a:lnTo>
                  <a:pt x="1081" y="380"/>
                </a:lnTo>
                <a:lnTo>
                  <a:pt x="1081" y="383"/>
                </a:lnTo>
                <a:lnTo>
                  <a:pt x="1082" y="384"/>
                </a:lnTo>
                <a:lnTo>
                  <a:pt x="1082" y="387"/>
                </a:lnTo>
                <a:lnTo>
                  <a:pt x="1083" y="387"/>
                </a:lnTo>
                <a:lnTo>
                  <a:pt x="1083" y="392"/>
                </a:lnTo>
                <a:lnTo>
                  <a:pt x="1083" y="392"/>
                </a:lnTo>
                <a:lnTo>
                  <a:pt x="1084" y="393"/>
                </a:lnTo>
                <a:lnTo>
                  <a:pt x="1084" y="391"/>
                </a:lnTo>
                <a:lnTo>
                  <a:pt x="1084" y="392"/>
                </a:lnTo>
                <a:lnTo>
                  <a:pt x="1085" y="390"/>
                </a:lnTo>
                <a:lnTo>
                  <a:pt x="1085" y="390"/>
                </a:lnTo>
                <a:lnTo>
                  <a:pt x="1085" y="390"/>
                </a:lnTo>
                <a:lnTo>
                  <a:pt x="1086" y="311"/>
                </a:lnTo>
                <a:lnTo>
                  <a:pt x="1086" y="293"/>
                </a:lnTo>
                <a:lnTo>
                  <a:pt x="1086" y="159"/>
                </a:lnTo>
                <a:lnTo>
                  <a:pt x="1087" y="147"/>
                </a:lnTo>
                <a:lnTo>
                  <a:pt x="1087" y="61"/>
                </a:lnTo>
                <a:lnTo>
                  <a:pt x="1087" y="58"/>
                </a:lnTo>
                <a:lnTo>
                  <a:pt x="1088" y="39"/>
                </a:lnTo>
                <a:lnTo>
                  <a:pt x="1088" y="38"/>
                </a:lnTo>
                <a:lnTo>
                  <a:pt x="1089" y="28"/>
                </a:lnTo>
                <a:lnTo>
                  <a:pt x="1089" y="28"/>
                </a:lnTo>
                <a:lnTo>
                  <a:pt x="1090" y="29"/>
                </a:lnTo>
                <a:lnTo>
                  <a:pt x="1090" y="29"/>
                </a:lnTo>
                <a:lnTo>
                  <a:pt x="1091" y="34"/>
                </a:lnTo>
                <a:lnTo>
                  <a:pt x="1091" y="35"/>
                </a:lnTo>
                <a:lnTo>
                  <a:pt x="1091" y="43"/>
                </a:lnTo>
                <a:lnTo>
                  <a:pt x="1092" y="44"/>
                </a:lnTo>
                <a:lnTo>
                  <a:pt x="1092" y="49"/>
                </a:lnTo>
                <a:lnTo>
                  <a:pt x="1092" y="51"/>
                </a:lnTo>
                <a:lnTo>
                  <a:pt x="1093" y="60"/>
                </a:lnTo>
                <a:lnTo>
                  <a:pt x="1093" y="61"/>
                </a:lnTo>
                <a:lnTo>
                  <a:pt x="1094" y="69"/>
                </a:lnTo>
                <a:lnTo>
                  <a:pt x="1094" y="71"/>
                </a:lnTo>
                <a:lnTo>
                  <a:pt x="1095" y="79"/>
                </a:lnTo>
                <a:lnTo>
                  <a:pt x="1095" y="80"/>
                </a:lnTo>
                <a:lnTo>
                  <a:pt x="1095" y="92"/>
                </a:lnTo>
                <a:lnTo>
                  <a:pt x="1096" y="93"/>
                </a:lnTo>
                <a:lnTo>
                  <a:pt x="1096" y="108"/>
                </a:lnTo>
                <a:lnTo>
                  <a:pt x="1096" y="110"/>
                </a:lnTo>
                <a:lnTo>
                  <a:pt x="1097" y="129"/>
                </a:lnTo>
                <a:lnTo>
                  <a:pt x="1097" y="131"/>
                </a:lnTo>
                <a:lnTo>
                  <a:pt x="1098" y="144"/>
                </a:lnTo>
                <a:lnTo>
                  <a:pt x="1098" y="144"/>
                </a:lnTo>
                <a:lnTo>
                  <a:pt x="1098" y="145"/>
                </a:lnTo>
                <a:lnTo>
                  <a:pt x="1099" y="135"/>
                </a:lnTo>
                <a:lnTo>
                  <a:pt x="1099" y="131"/>
                </a:lnTo>
                <a:lnTo>
                  <a:pt x="1100" y="114"/>
                </a:lnTo>
                <a:lnTo>
                  <a:pt x="1100" y="112"/>
                </a:lnTo>
                <a:lnTo>
                  <a:pt x="1100" y="95"/>
                </a:lnTo>
                <a:lnTo>
                  <a:pt x="1101" y="94"/>
                </a:lnTo>
                <a:lnTo>
                  <a:pt x="1101" y="85"/>
                </a:lnTo>
                <a:lnTo>
                  <a:pt x="1101" y="85"/>
                </a:lnTo>
                <a:lnTo>
                  <a:pt x="1101" y="84"/>
                </a:lnTo>
                <a:lnTo>
                  <a:pt x="1102" y="88"/>
                </a:lnTo>
                <a:lnTo>
                  <a:pt x="1102" y="91"/>
                </a:lnTo>
                <a:lnTo>
                  <a:pt x="1103" y="131"/>
                </a:lnTo>
                <a:lnTo>
                  <a:pt x="1103" y="141"/>
                </a:lnTo>
                <a:lnTo>
                  <a:pt x="1104" y="247"/>
                </a:lnTo>
                <a:lnTo>
                  <a:pt x="1104" y="257"/>
                </a:lnTo>
                <a:lnTo>
                  <a:pt x="1104" y="349"/>
                </a:lnTo>
                <a:lnTo>
                  <a:pt x="1105" y="356"/>
                </a:lnTo>
                <a:lnTo>
                  <a:pt x="1105" y="375"/>
                </a:lnTo>
                <a:lnTo>
                  <a:pt x="1105" y="378"/>
                </a:lnTo>
                <a:lnTo>
                  <a:pt x="1106" y="384"/>
                </a:lnTo>
                <a:lnTo>
                  <a:pt x="1106" y="384"/>
                </a:lnTo>
                <a:lnTo>
                  <a:pt x="1106" y="385"/>
                </a:lnTo>
                <a:lnTo>
                  <a:pt x="1107" y="387"/>
                </a:lnTo>
                <a:lnTo>
                  <a:pt x="1107" y="387"/>
                </a:lnTo>
                <a:lnTo>
                  <a:pt x="1108" y="388"/>
                </a:lnTo>
                <a:lnTo>
                  <a:pt x="1108" y="388"/>
                </a:lnTo>
                <a:lnTo>
                  <a:pt x="1108" y="388"/>
                </a:lnTo>
                <a:lnTo>
                  <a:pt x="1109" y="391"/>
                </a:lnTo>
                <a:lnTo>
                  <a:pt x="1109" y="392"/>
                </a:lnTo>
                <a:lnTo>
                  <a:pt x="1109" y="393"/>
                </a:lnTo>
                <a:lnTo>
                  <a:pt x="1110" y="393"/>
                </a:lnTo>
                <a:lnTo>
                  <a:pt x="1110" y="394"/>
                </a:lnTo>
                <a:lnTo>
                  <a:pt x="1110" y="394"/>
                </a:lnTo>
                <a:lnTo>
                  <a:pt x="1111" y="396"/>
                </a:lnTo>
                <a:lnTo>
                  <a:pt x="1111" y="396"/>
                </a:lnTo>
                <a:lnTo>
                  <a:pt x="1111" y="397"/>
                </a:lnTo>
                <a:lnTo>
                  <a:pt x="1112" y="401"/>
                </a:lnTo>
                <a:lnTo>
                  <a:pt x="1112" y="400"/>
                </a:lnTo>
                <a:lnTo>
                  <a:pt x="1112" y="401"/>
                </a:lnTo>
                <a:lnTo>
                  <a:pt x="1112" y="402"/>
                </a:lnTo>
                <a:lnTo>
                  <a:pt x="1113" y="401"/>
                </a:lnTo>
                <a:lnTo>
                  <a:pt x="1113" y="402"/>
                </a:lnTo>
                <a:lnTo>
                  <a:pt x="1113" y="398"/>
                </a:lnTo>
                <a:lnTo>
                  <a:pt x="1114" y="397"/>
                </a:lnTo>
                <a:lnTo>
                  <a:pt x="1114" y="260"/>
                </a:lnTo>
                <a:lnTo>
                  <a:pt x="1114" y="236"/>
                </a:lnTo>
                <a:lnTo>
                  <a:pt x="1115" y="156"/>
                </a:lnTo>
                <a:lnTo>
                  <a:pt x="1115" y="143"/>
                </a:lnTo>
                <a:lnTo>
                  <a:pt x="1116" y="67"/>
                </a:lnTo>
                <a:lnTo>
                  <a:pt x="1116" y="62"/>
                </a:lnTo>
                <a:lnTo>
                  <a:pt x="1117" y="39"/>
                </a:lnTo>
                <a:lnTo>
                  <a:pt x="1117" y="37"/>
                </a:lnTo>
                <a:lnTo>
                  <a:pt x="1118" y="21"/>
                </a:lnTo>
                <a:lnTo>
                  <a:pt x="1118" y="20"/>
                </a:lnTo>
                <a:lnTo>
                  <a:pt x="1118" y="14"/>
                </a:lnTo>
                <a:lnTo>
                  <a:pt x="1119" y="14"/>
                </a:lnTo>
                <a:lnTo>
                  <a:pt x="1119" y="19"/>
                </a:lnTo>
                <a:lnTo>
                  <a:pt x="1119" y="19"/>
                </a:lnTo>
                <a:lnTo>
                  <a:pt x="1120" y="30"/>
                </a:lnTo>
                <a:lnTo>
                  <a:pt x="1120" y="32"/>
                </a:lnTo>
                <a:lnTo>
                  <a:pt x="1121" y="41"/>
                </a:lnTo>
                <a:lnTo>
                  <a:pt x="1121" y="42"/>
                </a:lnTo>
                <a:lnTo>
                  <a:pt x="1122" y="45"/>
                </a:lnTo>
                <a:lnTo>
                  <a:pt x="1122" y="45"/>
                </a:lnTo>
                <a:lnTo>
                  <a:pt x="1122" y="46"/>
                </a:lnTo>
                <a:lnTo>
                  <a:pt x="1123" y="46"/>
                </a:lnTo>
                <a:lnTo>
                  <a:pt x="1123" y="49"/>
                </a:lnTo>
                <a:lnTo>
                  <a:pt x="1124" y="50"/>
                </a:lnTo>
                <a:lnTo>
                  <a:pt x="1124" y="56"/>
                </a:lnTo>
                <a:lnTo>
                  <a:pt x="1124" y="57"/>
                </a:lnTo>
                <a:lnTo>
                  <a:pt x="1125" y="69"/>
                </a:lnTo>
                <a:lnTo>
                  <a:pt x="1125" y="71"/>
                </a:lnTo>
                <a:lnTo>
                  <a:pt x="1126" y="91"/>
                </a:lnTo>
                <a:lnTo>
                  <a:pt x="1126" y="93"/>
                </a:lnTo>
                <a:lnTo>
                  <a:pt x="1127" y="105"/>
                </a:lnTo>
                <a:lnTo>
                  <a:pt x="1127" y="106"/>
                </a:lnTo>
                <a:lnTo>
                  <a:pt x="1127" y="107"/>
                </a:lnTo>
                <a:lnTo>
                  <a:pt x="1127" y="101"/>
                </a:lnTo>
                <a:lnTo>
                  <a:pt x="1128" y="97"/>
                </a:lnTo>
                <a:lnTo>
                  <a:pt x="1128" y="81"/>
                </a:lnTo>
                <a:lnTo>
                  <a:pt x="1128" y="80"/>
                </a:lnTo>
                <a:lnTo>
                  <a:pt x="1129" y="79"/>
                </a:lnTo>
                <a:lnTo>
                  <a:pt x="1129" y="81"/>
                </a:lnTo>
                <a:lnTo>
                  <a:pt x="1129" y="82"/>
                </a:lnTo>
                <a:lnTo>
                  <a:pt x="1130" y="100"/>
                </a:lnTo>
                <a:lnTo>
                  <a:pt x="1130" y="105"/>
                </a:lnTo>
                <a:lnTo>
                  <a:pt x="1131" y="174"/>
                </a:lnTo>
                <a:lnTo>
                  <a:pt x="1131" y="187"/>
                </a:lnTo>
                <a:lnTo>
                  <a:pt x="1131" y="298"/>
                </a:lnTo>
                <a:lnTo>
                  <a:pt x="1132" y="305"/>
                </a:lnTo>
                <a:lnTo>
                  <a:pt x="1132" y="363"/>
                </a:lnTo>
                <a:lnTo>
                  <a:pt x="1133" y="363"/>
                </a:lnTo>
                <a:lnTo>
                  <a:pt x="1133" y="361"/>
                </a:lnTo>
                <a:lnTo>
                  <a:pt x="1133" y="374"/>
                </a:lnTo>
                <a:lnTo>
                  <a:pt x="1133" y="374"/>
                </a:lnTo>
                <a:lnTo>
                  <a:pt x="1134" y="380"/>
                </a:lnTo>
                <a:lnTo>
                  <a:pt x="1134" y="381"/>
                </a:lnTo>
                <a:lnTo>
                  <a:pt x="1135" y="383"/>
                </a:lnTo>
                <a:lnTo>
                  <a:pt x="1135" y="383"/>
                </a:lnTo>
                <a:lnTo>
                  <a:pt x="1135" y="383"/>
                </a:lnTo>
                <a:lnTo>
                  <a:pt x="1136" y="386"/>
                </a:lnTo>
                <a:lnTo>
                  <a:pt x="1136" y="386"/>
                </a:lnTo>
                <a:lnTo>
                  <a:pt x="1136" y="389"/>
                </a:lnTo>
                <a:lnTo>
                  <a:pt x="1137" y="389"/>
                </a:lnTo>
                <a:lnTo>
                  <a:pt x="1137" y="392"/>
                </a:lnTo>
                <a:lnTo>
                  <a:pt x="1137" y="392"/>
                </a:lnTo>
                <a:lnTo>
                  <a:pt x="1138" y="395"/>
                </a:lnTo>
                <a:lnTo>
                  <a:pt x="1138" y="395"/>
                </a:lnTo>
                <a:lnTo>
                  <a:pt x="1139" y="400"/>
                </a:lnTo>
                <a:lnTo>
                  <a:pt x="1139" y="400"/>
                </a:lnTo>
                <a:lnTo>
                  <a:pt x="1140" y="402"/>
                </a:lnTo>
                <a:lnTo>
                  <a:pt x="1140" y="402"/>
                </a:lnTo>
                <a:lnTo>
                  <a:pt x="1140" y="402"/>
                </a:lnTo>
                <a:lnTo>
                  <a:pt x="1140" y="401"/>
                </a:lnTo>
                <a:lnTo>
                  <a:pt x="1141" y="402"/>
                </a:lnTo>
                <a:lnTo>
                  <a:pt x="1141" y="402"/>
                </a:lnTo>
                <a:lnTo>
                  <a:pt x="1141" y="400"/>
                </a:lnTo>
                <a:lnTo>
                  <a:pt x="1141" y="394"/>
                </a:lnTo>
                <a:lnTo>
                  <a:pt x="1142" y="386"/>
                </a:lnTo>
                <a:lnTo>
                  <a:pt x="1142" y="209"/>
                </a:lnTo>
                <a:lnTo>
                  <a:pt x="1142" y="206"/>
                </a:lnTo>
                <a:lnTo>
                  <a:pt x="1143" y="122"/>
                </a:lnTo>
                <a:lnTo>
                  <a:pt x="1143" y="110"/>
                </a:lnTo>
                <a:lnTo>
                  <a:pt x="1144" y="51"/>
                </a:lnTo>
                <a:lnTo>
                  <a:pt x="1144" y="50"/>
                </a:lnTo>
                <a:lnTo>
                  <a:pt x="1145" y="39"/>
                </a:lnTo>
                <a:lnTo>
                  <a:pt x="1145" y="37"/>
                </a:lnTo>
                <a:lnTo>
                  <a:pt x="1145" y="27"/>
                </a:lnTo>
                <a:lnTo>
                  <a:pt x="1146" y="27"/>
                </a:lnTo>
                <a:lnTo>
                  <a:pt x="1146" y="26"/>
                </a:lnTo>
                <a:lnTo>
                  <a:pt x="1146" y="27"/>
                </a:lnTo>
                <a:lnTo>
                  <a:pt x="1146" y="27"/>
                </a:lnTo>
                <a:lnTo>
                  <a:pt x="1147" y="33"/>
                </a:lnTo>
                <a:lnTo>
                  <a:pt x="1147" y="34"/>
                </a:lnTo>
                <a:lnTo>
                  <a:pt x="1148" y="46"/>
                </a:lnTo>
                <a:lnTo>
                  <a:pt x="1148" y="46"/>
                </a:lnTo>
                <a:lnTo>
                  <a:pt x="1149" y="52"/>
                </a:lnTo>
                <a:lnTo>
                  <a:pt x="1149" y="53"/>
                </a:lnTo>
                <a:lnTo>
                  <a:pt x="1150" y="54"/>
                </a:lnTo>
                <a:lnTo>
                  <a:pt x="1150" y="54"/>
                </a:lnTo>
                <a:lnTo>
                  <a:pt x="1150" y="56"/>
                </a:lnTo>
                <a:lnTo>
                  <a:pt x="1151" y="57"/>
                </a:lnTo>
                <a:lnTo>
                  <a:pt x="1151" y="58"/>
                </a:lnTo>
                <a:lnTo>
                  <a:pt x="1151" y="59"/>
                </a:lnTo>
                <a:lnTo>
                  <a:pt x="1152" y="62"/>
                </a:lnTo>
                <a:lnTo>
                  <a:pt x="1152" y="62"/>
                </a:lnTo>
                <a:lnTo>
                  <a:pt x="1153" y="70"/>
                </a:lnTo>
                <a:lnTo>
                  <a:pt x="1153" y="73"/>
                </a:lnTo>
                <a:lnTo>
                  <a:pt x="1154" y="92"/>
                </a:lnTo>
                <a:lnTo>
                  <a:pt x="1154" y="95"/>
                </a:lnTo>
                <a:lnTo>
                  <a:pt x="1154" y="115"/>
                </a:lnTo>
                <a:lnTo>
                  <a:pt x="1155" y="116"/>
                </a:lnTo>
                <a:lnTo>
                  <a:pt x="1155" y="122"/>
                </a:lnTo>
                <a:lnTo>
                  <a:pt x="1155" y="118"/>
                </a:lnTo>
                <a:lnTo>
                  <a:pt x="1155" y="116"/>
                </a:lnTo>
                <a:lnTo>
                  <a:pt x="1156" y="96"/>
                </a:lnTo>
                <a:lnTo>
                  <a:pt x="1156" y="94"/>
                </a:lnTo>
                <a:lnTo>
                  <a:pt x="1157" y="86"/>
                </a:lnTo>
                <a:lnTo>
                  <a:pt x="1157" y="87"/>
                </a:lnTo>
                <a:lnTo>
                  <a:pt x="1157" y="88"/>
                </a:lnTo>
                <a:lnTo>
                  <a:pt x="1158" y="98"/>
                </a:lnTo>
                <a:lnTo>
                  <a:pt x="1158" y="101"/>
                </a:lnTo>
                <a:lnTo>
                  <a:pt x="1159" y="144"/>
                </a:lnTo>
                <a:lnTo>
                  <a:pt x="1159" y="152"/>
                </a:lnTo>
                <a:lnTo>
                  <a:pt x="1159" y="271"/>
                </a:lnTo>
                <a:lnTo>
                  <a:pt x="1160" y="283"/>
                </a:lnTo>
                <a:lnTo>
                  <a:pt x="1160" y="357"/>
                </a:lnTo>
                <a:lnTo>
                  <a:pt x="1160" y="360"/>
                </a:lnTo>
                <a:lnTo>
                  <a:pt x="1161" y="353"/>
                </a:lnTo>
                <a:lnTo>
                  <a:pt x="1161" y="368"/>
                </a:lnTo>
                <a:lnTo>
                  <a:pt x="1161" y="371"/>
                </a:lnTo>
                <a:lnTo>
                  <a:pt x="1162" y="382"/>
                </a:lnTo>
                <a:lnTo>
                  <a:pt x="1162" y="382"/>
                </a:lnTo>
                <a:lnTo>
                  <a:pt x="1162" y="381"/>
                </a:lnTo>
                <a:lnTo>
                  <a:pt x="1163" y="383"/>
                </a:lnTo>
                <a:lnTo>
                  <a:pt x="1163" y="384"/>
                </a:lnTo>
                <a:lnTo>
                  <a:pt x="1163" y="383"/>
                </a:lnTo>
                <a:lnTo>
                  <a:pt x="1163" y="385"/>
                </a:lnTo>
                <a:lnTo>
                  <a:pt x="1163" y="385"/>
                </a:lnTo>
                <a:lnTo>
                  <a:pt x="1164" y="385"/>
                </a:lnTo>
                <a:lnTo>
                  <a:pt x="1164" y="387"/>
                </a:lnTo>
                <a:lnTo>
                  <a:pt x="1164" y="387"/>
                </a:lnTo>
                <a:lnTo>
                  <a:pt x="1164" y="387"/>
                </a:lnTo>
                <a:lnTo>
                  <a:pt x="1165" y="389"/>
                </a:lnTo>
                <a:lnTo>
                  <a:pt x="1165" y="389"/>
                </a:lnTo>
                <a:lnTo>
                  <a:pt x="1166" y="392"/>
                </a:lnTo>
                <a:lnTo>
                  <a:pt x="1166" y="392"/>
                </a:lnTo>
                <a:lnTo>
                  <a:pt x="1167" y="398"/>
                </a:lnTo>
                <a:lnTo>
                  <a:pt x="1167" y="398"/>
                </a:lnTo>
                <a:lnTo>
                  <a:pt x="1168" y="399"/>
                </a:lnTo>
                <a:lnTo>
                  <a:pt x="1168" y="399"/>
                </a:lnTo>
                <a:lnTo>
                  <a:pt x="1168" y="399"/>
                </a:lnTo>
                <a:lnTo>
                  <a:pt x="1168" y="395"/>
                </a:lnTo>
                <a:lnTo>
                  <a:pt x="1169" y="393"/>
                </a:lnTo>
                <a:lnTo>
                  <a:pt x="1169" y="390"/>
                </a:lnTo>
                <a:lnTo>
                  <a:pt x="1169" y="391"/>
                </a:lnTo>
                <a:lnTo>
                  <a:pt x="1169" y="391"/>
                </a:lnTo>
                <a:lnTo>
                  <a:pt x="1170" y="227"/>
                </a:lnTo>
                <a:lnTo>
                  <a:pt x="1170" y="217"/>
                </a:lnTo>
                <a:lnTo>
                  <a:pt x="1171" y="146"/>
                </a:lnTo>
                <a:lnTo>
                  <a:pt x="1171" y="130"/>
                </a:lnTo>
                <a:lnTo>
                  <a:pt x="1172" y="58"/>
                </a:lnTo>
                <a:lnTo>
                  <a:pt x="1172" y="54"/>
                </a:lnTo>
                <a:lnTo>
                  <a:pt x="1172" y="40"/>
                </a:lnTo>
                <a:lnTo>
                  <a:pt x="1173" y="39"/>
                </a:lnTo>
                <a:lnTo>
                  <a:pt x="1173" y="26"/>
                </a:lnTo>
                <a:lnTo>
                  <a:pt x="1174" y="25"/>
                </a:lnTo>
                <a:lnTo>
                  <a:pt x="1174" y="20"/>
                </a:lnTo>
                <a:lnTo>
                  <a:pt x="1174" y="20"/>
                </a:lnTo>
                <a:lnTo>
                  <a:pt x="1175" y="25"/>
                </a:lnTo>
                <a:lnTo>
                  <a:pt x="1175" y="26"/>
                </a:lnTo>
                <a:lnTo>
                  <a:pt x="1176" y="39"/>
                </a:lnTo>
                <a:lnTo>
                  <a:pt x="1176" y="41"/>
                </a:lnTo>
                <a:lnTo>
                  <a:pt x="1177" y="49"/>
                </a:lnTo>
                <a:lnTo>
                  <a:pt x="1177" y="50"/>
                </a:lnTo>
                <a:lnTo>
                  <a:pt x="1177" y="52"/>
                </a:lnTo>
                <a:lnTo>
                  <a:pt x="1178" y="52"/>
                </a:lnTo>
                <a:lnTo>
                  <a:pt x="1178" y="53"/>
                </a:lnTo>
                <a:lnTo>
                  <a:pt x="1178" y="54"/>
                </a:lnTo>
                <a:lnTo>
                  <a:pt x="1179" y="57"/>
                </a:lnTo>
                <a:lnTo>
                  <a:pt x="1179" y="57"/>
                </a:lnTo>
                <a:lnTo>
                  <a:pt x="1180" y="61"/>
                </a:lnTo>
                <a:lnTo>
                  <a:pt x="1180" y="61"/>
                </a:lnTo>
                <a:lnTo>
                  <a:pt x="1181" y="72"/>
                </a:lnTo>
                <a:lnTo>
                  <a:pt x="1181" y="73"/>
                </a:lnTo>
                <a:lnTo>
                  <a:pt x="1182" y="86"/>
                </a:lnTo>
                <a:lnTo>
                  <a:pt x="1182" y="88"/>
                </a:lnTo>
                <a:lnTo>
                  <a:pt x="1182" y="97"/>
                </a:lnTo>
                <a:lnTo>
                  <a:pt x="1182" y="97"/>
                </a:lnTo>
                <a:lnTo>
                  <a:pt x="1183" y="97"/>
                </a:lnTo>
                <a:lnTo>
                  <a:pt x="1183" y="86"/>
                </a:lnTo>
                <a:lnTo>
                  <a:pt x="1183" y="85"/>
                </a:lnTo>
                <a:lnTo>
                  <a:pt x="1184" y="83"/>
                </a:lnTo>
                <a:lnTo>
                  <a:pt x="1184" y="84"/>
                </a:lnTo>
                <a:lnTo>
                  <a:pt x="1184" y="85"/>
                </a:lnTo>
                <a:lnTo>
                  <a:pt x="1185" y="108"/>
                </a:lnTo>
                <a:lnTo>
                  <a:pt x="1185" y="113"/>
                </a:lnTo>
                <a:lnTo>
                  <a:pt x="1186" y="182"/>
                </a:lnTo>
                <a:lnTo>
                  <a:pt x="1186" y="198"/>
                </a:lnTo>
                <a:lnTo>
                  <a:pt x="1186" y="301"/>
                </a:lnTo>
                <a:lnTo>
                  <a:pt x="1187" y="310"/>
                </a:lnTo>
                <a:lnTo>
                  <a:pt x="1187" y="368"/>
                </a:lnTo>
                <a:lnTo>
                  <a:pt x="1187" y="371"/>
                </a:lnTo>
                <a:lnTo>
                  <a:pt x="1187" y="369"/>
                </a:lnTo>
                <a:lnTo>
                  <a:pt x="1188" y="377"/>
                </a:lnTo>
                <a:lnTo>
                  <a:pt x="1188" y="378"/>
                </a:lnTo>
                <a:lnTo>
                  <a:pt x="1189" y="384"/>
                </a:lnTo>
                <a:lnTo>
                  <a:pt x="1189" y="384"/>
                </a:lnTo>
                <a:lnTo>
                  <a:pt x="1189" y="384"/>
                </a:lnTo>
                <a:lnTo>
                  <a:pt x="1189" y="385"/>
                </a:lnTo>
                <a:lnTo>
                  <a:pt x="1189" y="384"/>
                </a:lnTo>
                <a:lnTo>
                  <a:pt x="1190" y="384"/>
                </a:lnTo>
                <a:lnTo>
                  <a:pt x="1190" y="384"/>
                </a:lnTo>
                <a:lnTo>
                  <a:pt x="1190" y="384"/>
                </a:lnTo>
                <a:lnTo>
                  <a:pt x="1190" y="383"/>
                </a:lnTo>
                <a:lnTo>
                  <a:pt x="1191" y="384"/>
                </a:lnTo>
                <a:lnTo>
                  <a:pt x="1191" y="384"/>
                </a:lnTo>
                <a:lnTo>
                  <a:pt x="1191" y="384"/>
                </a:lnTo>
                <a:lnTo>
                  <a:pt x="1191" y="386"/>
                </a:lnTo>
                <a:lnTo>
                  <a:pt x="1192" y="386"/>
                </a:lnTo>
                <a:lnTo>
                  <a:pt x="1192" y="386"/>
                </a:lnTo>
                <a:lnTo>
                  <a:pt x="1192" y="386"/>
                </a:lnTo>
                <a:lnTo>
                  <a:pt x="1192" y="387"/>
                </a:lnTo>
                <a:lnTo>
                  <a:pt x="1193" y="388"/>
                </a:lnTo>
                <a:lnTo>
                  <a:pt x="1193" y="389"/>
                </a:lnTo>
                <a:lnTo>
                  <a:pt x="1194" y="392"/>
                </a:lnTo>
                <a:lnTo>
                  <a:pt x="1194" y="392"/>
                </a:lnTo>
                <a:lnTo>
                  <a:pt x="1194" y="392"/>
                </a:lnTo>
                <a:lnTo>
                  <a:pt x="1195" y="398"/>
                </a:lnTo>
                <a:lnTo>
                  <a:pt x="1195" y="399"/>
                </a:lnTo>
                <a:lnTo>
                  <a:pt x="1195" y="400"/>
                </a:lnTo>
                <a:lnTo>
                  <a:pt x="1196" y="400"/>
                </a:lnTo>
                <a:lnTo>
                  <a:pt x="1196" y="401"/>
                </a:lnTo>
                <a:lnTo>
                  <a:pt x="1196" y="396"/>
                </a:lnTo>
                <a:lnTo>
                  <a:pt x="1196" y="395"/>
                </a:lnTo>
                <a:lnTo>
                  <a:pt x="1197" y="393"/>
                </a:lnTo>
                <a:lnTo>
                  <a:pt x="1197" y="383"/>
                </a:lnTo>
                <a:lnTo>
                  <a:pt x="1198" y="233"/>
                </a:lnTo>
                <a:lnTo>
                  <a:pt x="1198" y="230"/>
                </a:lnTo>
                <a:lnTo>
                  <a:pt x="1199" y="136"/>
                </a:lnTo>
                <a:lnTo>
                  <a:pt x="1199" y="126"/>
                </a:lnTo>
                <a:lnTo>
                  <a:pt x="1200" y="57"/>
                </a:lnTo>
                <a:lnTo>
                  <a:pt x="1200" y="53"/>
                </a:lnTo>
                <a:lnTo>
                  <a:pt x="1200" y="40"/>
                </a:lnTo>
                <a:lnTo>
                  <a:pt x="1201" y="39"/>
                </a:lnTo>
                <a:lnTo>
                  <a:pt x="1201" y="35"/>
                </a:lnTo>
                <a:lnTo>
                  <a:pt x="1201" y="34"/>
                </a:lnTo>
                <a:lnTo>
                  <a:pt x="1202" y="34"/>
                </a:lnTo>
                <a:lnTo>
                  <a:pt x="1202" y="34"/>
                </a:lnTo>
                <a:lnTo>
                  <a:pt x="1202" y="34"/>
                </a:lnTo>
                <a:lnTo>
                  <a:pt x="1203" y="38"/>
                </a:lnTo>
                <a:lnTo>
                  <a:pt x="1203" y="39"/>
                </a:lnTo>
                <a:lnTo>
                  <a:pt x="1204" y="52"/>
                </a:lnTo>
                <a:lnTo>
                  <a:pt x="1204" y="54"/>
                </a:lnTo>
                <a:lnTo>
                  <a:pt x="1204" y="68"/>
                </a:lnTo>
                <a:lnTo>
                  <a:pt x="1205" y="70"/>
                </a:lnTo>
                <a:lnTo>
                  <a:pt x="1205" y="82"/>
                </a:lnTo>
                <a:lnTo>
                  <a:pt x="1205" y="83"/>
                </a:lnTo>
                <a:lnTo>
                  <a:pt x="1206" y="93"/>
                </a:lnTo>
                <a:lnTo>
                  <a:pt x="1206" y="93"/>
                </a:lnTo>
                <a:lnTo>
                  <a:pt x="1207" y="105"/>
                </a:lnTo>
                <a:lnTo>
                  <a:pt x="1207" y="107"/>
                </a:lnTo>
                <a:lnTo>
                  <a:pt x="1208" y="118"/>
                </a:lnTo>
                <a:lnTo>
                  <a:pt x="1208" y="119"/>
                </a:lnTo>
                <a:lnTo>
                  <a:pt x="1209" y="123"/>
                </a:lnTo>
                <a:lnTo>
                  <a:pt x="1209" y="123"/>
                </a:lnTo>
                <a:lnTo>
                  <a:pt x="1209" y="113"/>
                </a:lnTo>
                <a:lnTo>
                  <a:pt x="1210" y="111"/>
                </a:lnTo>
                <a:lnTo>
                  <a:pt x="1210" y="96"/>
                </a:lnTo>
                <a:lnTo>
                  <a:pt x="1210" y="95"/>
                </a:lnTo>
                <a:lnTo>
                  <a:pt x="1211" y="87"/>
                </a:lnTo>
                <a:lnTo>
                  <a:pt x="1211" y="87"/>
                </a:lnTo>
                <a:lnTo>
                  <a:pt x="1211" y="87"/>
                </a:lnTo>
                <a:lnTo>
                  <a:pt x="1212" y="95"/>
                </a:lnTo>
                <a:lnTo>
                  <a:pt x="1212" y="97"/>
                </a:lnTo>
                <a:lnTo>
                  <a:pt x="1213" y="130"/>
                </a:lnTo>
                <a:lnTo>
                  <a:pt x="1213" y="138"/>
                </a:lnTo>
                <a:lnTo>
                  <a:pt x="1213" y="216"/>
                </a:lnTo>
                <a:lnTo>
                  <a:pt x="1213" y="231"/>
                </a:lnTo>
                <a:lnTo>
                  <a:pt x="1214" y="331"/>
                </a:lnTo>
                <a:lnTo>
                  <a:pt x="1215" y="338"/>
                </a:lnTo>
                <a:lnTo>
                  <a:pt x="1215" y="366"/>
                </a:lnTo>
                <a:lnTo>
                  <a:pt x="1215" y="361"/>
                </a:lnTo>
                <a:lnTo>
                  <a:pt x="1215" y="362"/>
                </a:lnTo>
                <a:lnTo>
                  <a:pt x="1216" y="382"/>
                </a:lnTo>
                <a:lnTo>
                  <a:pt x="1216" y="383"/>
                </a:lnTo>
                <a:lnTo>
                  <a:pt x="1217" y="386"/>
                </a:lnTo>
                <a:lnTo>
                  <a:pt x="1217" y="385"/>
                </a:lnTo>
                <a:lnTo>
                  <a:pt x="1217" y="385"/>
                </a:lnTo>
                <a:lnTo>
                  <a:pt x="1217" y="386"/>
                </a:lnTo>
                <a:lnTo>
                  <a:pt x="1217" y="385"/>
                </a:lnTo>
                <a:lnTo>
                  <a:pt x="1218" y="385"/>
                </a:lnTo>
                <a:lnTo>
                  <a:pt x="1218" y="385"/>
                </a:lnTo>
                <a:lnTo>
                  <a:pt x="1218" y="386"/>
                </a:lnTo>
                <a:lnTo>
                  <a:pt x="1219" y="386"/>
                </a:lnTo>
                <a:lnTo>
                  <a:pt x="1219" y="388"/>
                </a:lnTo>
                <a:lnTo>
                  <a:pt x="1219" y="388"/>
                </a:lnTo>
                <a:lnTo>
                  <a:pt x="1219" y="388"/>
                </a:lnTo>
                <a:lnTo>
                  <a:pt x="1220" y="389"/>
                </a:lnTo>
                <a:lnTo>
                  <a:pt x="1220" y="390"/>
                </a:lnTo>
                <a:lnTo>
                  <a:pt x="1221" y="394"/>
                </a:lnTo>
                <a:lnTo>
                  <a:pt x="1221" y="395"/>
                </a:lnTo>
                <a:lnTo>
                  <a:pt x="1222" y="399"/>
                </a:lnTo>
                <a:lnTo>
                  <a:pt x="1222" y="398"/>
                </a:lnTo>
                <a:lnTo>
                  <a:pt x="1222" y="395"/>
                </a:lnTo>
                <a:lnTo>
                  <a:pt x="1223" y="393"/>
                </a:lnTo>
                <a:lnTo>
                  <a:pt x="1223" y="390"/>
                </a:lnTo>
                <a:lnTo>
                  <a:pt x="1224" y="390"/>
                </a:lnTo>
                <a:lnTo>
                  <a:pt x="1224" y="215"/>
                </a:lnTo>
                <a:lnTo>
                  <a:pt x="1224" y="201"/>
                </a:lnTo>
                <a:lnTo>
                  <a:pt x="1225" y="127"/>
                </a:lnTo>
                <a:lnTo>
                  <a:pt x="1225" y="113"/>
                </a:lnTo>
                <a:lnTo>
                  <a:pt x="1226" y="58"/>
                </a:lnTo>
                <a:lnTo>
                  <a:pt x="1226" y="54"/>
                </a:lnTo>
                <a:lnTo>
                  <a:pt x="1227" y="44"/>
                </a:lnTo>
                <a:lnTo>
                  <a:pt x="1227" y="43"/>
                </a:lnTo>
                <a:lnTo>
                  <a:pt x="1227" y="36"/>
                </a:lnTo>
                <a:lnTo>
                  <a:pt x="1228" y="36"/>
                </a:lnTo>
                <a:lnTo>
                  <a:pt x="1228" y="32"/>
                </a:lnTo>
                <a:lnTo>
                  <a:pt x="1228" y="32"/>
                </a:lnTo>
                <a:lnTo>
                  <a:pt x="1229" y="35"/>
                </a:lnTo>
                <a:lnTo>
                  <a:pt x="1229" y="36"/>
                </a:lnTo>
                <a:lnTo>
                  <a:pt x="1230" y="43"/>
                </a:lnTo>
                <a:lnTo>
                  <a:pt x="1230" y="44"/>
                </a:lnTo>
                <a:lnTo>
                  <a:pt x="1231" y="48"/>
                </a:lnTo>
                <a:lnTo>
                  <a:pt x="1231" y="48"/>
                </a:lnTo>
                <a:lnTo>
                  <a:pt x="1231" y="48"/>
                </a:lnTo>
                <a:lnTo>
                  <a:pt x="1232" y="48"/>
                </a:lnTo>
                <a:lnTo>
                  <a:pt x="1232" y="48"/>
                </a:lnTo>
                <a:lnTo>
                  <a:pt x="1232" y="52"/>
                </a:lnTo>
                <a:lnTo>
                  <a:pt x="1233" y="53"/>
                </a:lnTo>
                <a:lnTo>
                  <a:pt x="1233" y="61"/>
                </a:lnTo>
                <a:lnTo>
                  <a:pt x="1233" y="62"/>
                </a:lnTo>
                <a:lnTo>
                  <a:pt x="1234" y="70"/>
                </a:lnTo>
                <a:lnTo>
                  <a:pt x="1234" y="72"/>
                </a:lnTo>
                <a:lnTo>
                  <a:pt x="1235" y="83"/>
                </a:lnTo>
                <a:lnTo>
                  <a:pt x="1235" y="85"/>
                </a:lnTo>
                <a:lnTo>
                  <a:pt x="1236" y="98"/>
                </a:lnTo>
                <a:lnTo>
                  <a:pt x="1236" y="100"/>
                </a:lnTo>
                <a:lnTo>
                  <a:pt x="1236" y="90"/>
                </a:lnTo>
                <a:lnTo>
                  <a:pt x="1236" y="87"/>
                </a:lnTo>
                <a:lnTo>
                  <a:pt x="1237" y="70"/>
                </a:lnTo>
                <a:lnTo>
                  <a:pt x="1237" y="69"/>
                </a:lnTo>
                <a:lnTo>
                  <a:pt x="1238" y="65"/>
                </a:lnTo>
                <a:lnTo>
                  <a:pt x="1238" y="66"/>
                </a:lnTo>
                <a:lnTo>
                  <a:pt x="1238" y="66"/>
                </a:lnTo>
                <a:lnTo>
                  <a:pt x="1239" y="79"/>
                </a:lnTo>
                <a:lnTo>
                  <a:pt x="1239" y="82"/>
                </a:lnTo>
                <a:lnTo>
                  <a:pt x="1240" y="120"/>
                </a:lnTo>
                <a:lnTo>
                  <a:pt x="1240" y="128"/>
                </a:lnTo>
                <a:lnTo>
                  <a:pt x="1241" y="232"/>
                </a:lnTo>
                <a:lnTo>
                  <a:pt x="1241" y="248"/>
                </a:lnTo>
                <a:lnTo>
                  <a:pt x="1241" y="336"/>
                </a:lnTo>
                <a:lnTo>
                  <a:pt x="1242" y="344"/>
                </a:lnTo>
                <a:lnTo>
                  <a:pt x="1242" y="369"/>
                </a:lnTo>
                <a:lnTo>
                  <a:pt x="1242" y="370"/>
                </a:lnTo>
                <a:lnTo>
                  <a:pt x="1243" y="379"/>
                </a:lnTo>
                <a:lnTo>
                  <a:pt x="1243" y="379"/>
                </a:lnTo>
                <a:lnTo>
                  <a:pt x="1243" y="378"/>
                </a:lnTo>
                <a:lnTo>
                  <a:pt x="1244" y="381"/>
                </a:lnTo>
                <a:lnTo>
                  <a:pt x="1244" y="381"/>
                </a:lnTo>
                <a:lnTo>
                  <a:pt x="1244" y="382"/>
                </a:lnTo>
                <a:lnTo>
                  <a:pt x="1245" y="382"/>
                </a:lnTo>
                <a:lnTo>
                  <a:pt x="1245" y="383"/>
                </a:lnTo>
                <a:lnTo>
                  <a:pt x="1245" y="385"/>
                </a:lnTo>
                <a:lnTo>
                  <a:pt x="1246" y="385"/>
                </a:lnTo>
                <a:lnTo>
                  <a:pt x="1246" y="388"/>
                </a:lnTo>
                <a:lnTo>
                  <a:pt x="1246" y="388"/>
                </a:lnTo>
                <a:lnTo>
                  <a:pt x="1247" y="391"/>
                </a:lnTo>
                <a:lnTo>
                  <a:pt x="1247" y="391"/>
                </a:lnTo>
                <a:lnTo>
                  <a:pt x="1247" y="391"/>
                </a:lnTo>
                <a:lnTo>
                  <a:pt x="1248" y="391"/>
                </a:lnTo>
                <a:lnTo>
                  <a:pt x="1248" y="393"/>
                </a:lnTo>
                <a:lnTo>
                  <a:pt x="1248" y="393"/>
                </a:lnTo>
                <a:lnTo>
                  <a:pt x="1249" y="399"/>
                </a:lnTo>
                <a:lnTo>
                  <a:pt x="1249" y="399"/>
                </a:lnTo>
                <a:lnTo>
                  <a:pt x="1249" y="399"/>
                </a:lnTo>
                <a:lnTo>
                  <a:pt x="1250" y="398"/>
                </a:lnTo>
                <a:lnTo>
                  <a:pt x="1250" y="398"/>
                </a:lnTo>
                <a:lnTo>
                  <a:pt x="1250" y="394"/>
                </a:lnTo>
                <a:lnTo>
                  <a:pt x="1251" y="394"/>
                </a:lnTo>
                <a:lnTo>
                  <a:pt x="1251" y="268"/>
                </a:lnTo>
                <a:lnTo>
                  <a:pt x="1251" y="244"/>
                </a:lnTo>
                <a:lnTo>
                  <a:pt x="1252" y="139"/>
                </a:lnTo>
                <a:lnTo>
                  <a:pt x="1252" y="132"/>
                </a:lnTo>
                <a:lnTo>
                  <a:pt x="1253" y="77"/>
                </a:lnTo>
                <a:lnTo>
                  <a:pt x="1253" y="73"/>
                </a:lnTo>
                <a:lnTo>
                  <a:pt x="1254" y="49"/>
                </a:lnTo>
                <a:lnTo>
                  <a:pt x="1254" y="46"/>
                </a:lnTo>
                <a:lnTo>
                  <a:pt x="1254" y="22"/>
                </a:lnTo>
                <a:lnTo>
                  <a:pt x="1255" y="20"/>
                </a:lnTo>
                <a:lnTo>
                  <a:pt x="1255" y="13"/>
                </a:lnTo>
                <a:lnTo>
                  <a:pt x="1255" y="13"/>
                </a:lnTo>
                <a:lnTo>
                  <a:pt x="1255" y="13"/>
                </a:lnTo>
                <a:lnTo>
                  <a:pt x="1256" y="16"/>
                </a:lnTo>
                <a:lnTo>
                  <a:pt x="1256" y="17"/>
                </a:lnTo>
                <a:lnTo>
                  <a:pt x="1257" y="27"/>
                </a:lnTo>
                <a:lnTo>
                  <a:pt x="1257" y="29"/>
                </a:lnTo>
                <a:lnTo>
                  <a:pt x="1258" y="41"/>
                </a:lnTo>
                <a:lnTo>
                  <a:pt x="1258" y="42"/>
                </a:lnTo>
                <a:lnTo>
                  <a:pt x="1259" y="48"/>
                </a:lnTo>
                <a:lnTo>
                  <a:pt x="1259" y="48"/>
                </a:lnTo>
                <a:lnTo>
                  <a:pt x="1259" y="52"/>
                </a:lnTo>
                <a:lnTo>
                  <a:pt x="1260" y="52"/>
                </a:lnTo>
                <a:lnTo>
                  <a:pt x="1260" y="58"/>
                </a:lnTo>
                <a:lnTo>
                  <a:pt x="1260" y="58"/>
                </a:lnTo>
                <a:lnTo>
                  <a:pt x="1261" y="66"/>
                </a:lnTo>
                <a:lnTo>
                  <a:pt x="1261" y="67"/>
                </a:lnTo>
                <a:lnTo>
                  <a:pt x="1262" y="76"/>
                </a:lnTo>
                <a:lnTo>
                  <a:pt x="1262" y="77"/>
                </a:lnTo>
                <a:lnTo>
                  <a:pt x="1263" y="90"/>
                </a:lnTo>
                <a:lnTo>
                  <a:pt x="1263" y="94"/>
                </a:lnTo>
                <a:lnTo>
                  <a:pt x="1263" y="99"/>
                </a:lnTo>
                <a:lnTo>
                  <a:pt x="1263" y="97"/>
                </a:lnTo>
                <a:lnTo>
                  <a:pt x="1264" y="96"/>
                </a:lnTo>
                <a:lnTo>
                  <a:pt x="1264" y="83"/>
                </a:lnTo>
                <a:lnTo>
                  <a:pt x="1265" y="81"/>
                </a:lnTo>
                <a:lnTo>
                  <a:pt x="1265" y="70"/>
                </a:lnTo>
                <a:lnTo>
                  <a:pt x="1265" y="69"/>
                </a:lnTo>
                <a:lnTo>
                  <a:pt x="1265" y="69"/>
                </a:lnTo>
                <a:lnTo>
                  <a:pt x="1266" y="76"/>
                </a:lnTo>
                <a:lnTo>
                  <a:pt x="1266" y="79"/>
                </a:lnTo>
                <a:lnTo>
                  <a:pt x="1267" y="105"/>
                </a:lnTo>
                <a:lnTo>
                  <a:pt x="1267" y="111"/>
                </a:lnTo>
                <a:lnTo>
                  <a:pt x="1268" y="194"/>
                </a:lnTo>
                <a:lnTo>
                  <a:pt x="1268" y="210"/>
                </a:lnTo>
                <a:lnTo>
                  <a:pt x="1268" y="314"/>
                </a:lnTo>
                <a:lnTo>
                  <a:pt x="1268" y="323"/>
                </a:lnTo>
                <a:lnTo>
                  <a:pt x="1269" y="364"/>
                </a:lnTo>
                <a:lnTo>
                  <a:pt x="1269" y="362"/>
                </a:lnTo>
                <a:lnTo>
                  <a:pt x="1269" y="360"/>
                </a:lnTo>
                <a:lnTo>
                  <a:pt x="1270" y="380"/>
                </a:lnTo>
                <a:lnTo>
                  <a:pt x="1270" y="382"/>
                </a:lnTo>
                <a:lnTo>
                  <a:pt x="1270" y="381"/>
                </a:lnTo>
                <a:lnTo>
                  <a:pt x="1271" y="381"/>
                </a:lnTo>
                <a:lnTo>
                  <a:pt x="1271" y="382"/>
                </a:lnTo>
                <a:lnTo>
                  <a:pt x="1271" y="382"/>
                </a:lnTo>
                <a:lnTo>
                  <a:pt x="1272" y="383"/>
                </a:lnTo>
                <a:lnTo>
                  <a:pt x="1272" y="383"/>
                </a:lnTo>
                <a:lnTo>
                  <a:pt x="1272" y="383"/>
                </a:lnTo>
                <a:lnTo>
                  <a:pt x="1273" y="384"/>
                </a:lnTo>
                <a:lnTo>
                  <a:pt x="1273" y="384"/>
                </a:lnTo>
                <a:lnTo>
                  <a:pt x="1273" y="384"/>
                </a:lnTo>
                <a:lnTo>
                  <a:pt x="1273" y="384"/>
                </a:lnTo>
                <a:lnTo>
                  <a:pt x="1273" y="386"/>
                </a:lnTo>
                <a:lnTo>
                  <a:pt x="1274" y="387"/>
                </a:lnTo>
                <a:lnTo>
                  <a:pt x="1274" y="389"/>
                </a:lnTo>
                <a:lnTo>
                  <a:pt x="1274" y="389"/>
                </a:lnTo>
                <a:lnTo>
                  <a:pt x="1274" y="389"/>
                </a:lnTo>
                <a:lnTo>
                  <a:pt x="1275" y="392"/>
                </a:lnTo>
                <a:lnTo>
                  <a:pt x="1275" y="392"/>
                </a:lnTo>
                <a:lnTo>
                  <a:pt x="1276" y="398"/>
                </a:lnTo>
                <a:lnTo>
                  <a:pt x="1276" y="399"/>
                </a:lnTo>
                <a:lnTo>
                  <a:pt x="1277" y="400"/>
                </a:lnTo>
                <a:lnTo>
                  <a:pt x="1277" y="400"/>
                </a:lnTo>
                <a:lnTo>
                  <a:pt x="1277" y="394"/>
                </a:lnTo>
                <a:lnTo>
                  <a:pt x="1278" y="393"/>
                </a:lnTo>
                <a:lnTo>
                  <a:pt x="1278" y="392"/>
                </a:lnTo>
                <a:lnTo>
                  <a:pt x="1278" y="392"/>
                </a:lnTo>
                <a:lnTo>
                  <a:pt x="1279" y="219"/>
                </a:lnTo>
                <a:lnTo>
                  <a:pt x="1279" y="213"/>
                </a:lnTo>
                <a:lnTo>
                  <a:pt x="1280" y="145"/>
                </a:lnTo>
                <a:lnTo>
                  <a:pt x="1280" y="129"/>
                </a:lnTo>
                <a:lnTo>
                  <a:pt x="1281" y="55"/>
                </a:lnTo>
                <a:lnTo>
                  <a:pt x="1281" y="51"/>
                </a:lnTo>
                <a:lnTo>
                  <a:pt x="1282" y="36"/>
                </a:lnTo>
                <a:lnTo>
                  <a:pt x="1282" y="34"/>
                </a:lnTo>
                <a:lnTo>
                  <a:pt x="1282" y="22"/>
                </a:lnTo>
                <a:lnTo>
                  <a:pt x="1283" y="21"/>
                </a:lnTo>
                <a:lnTo>
                  <a:pt x="1283" y="16"/>
                </a:lnTo>
                <a:lnTo>
                  <a:pt x="1283" y="16"/>
                </a:lnTo>
                <a:lnTo>
                  <a:pt x="1284" y="22"/>
                </a:lnTo>
                <a:lnTo>
                  <a:pt x="1284" y="24"/>
                </a:lnTo>
                <a:lnTo>
                  <a:pt x="1285" y="38"/>
                </a:lnTo>
                <a:lnTo>
                  <a:pt x="1285" y="40"/>
                </a:lnTo>
                <a:lnTo>
                  <a:pt x="1286" y="53"/>
                </a:lnTo>
                <a:lnTo>
                  <a:pt x="1286" y="54"/>
                </a:lnTo>
                <a:lnTo>
                  <a:pt x="1286" y="59"/>
                </a:lnTo>
                <a:lnTo>
                  <a:pt x="1287" y="59"/>
                </a:lnTo>
                <a:lnTo>
                  <a:pt x="1287" y="64"/>
                </a:lnTo>
                <a:lnTo>
                  <a:pt x="1287" y="65"/>
                </a:lnTo>
                <a:lnTo>
                  <a:pt x="1288" y="73"/>
                </a:lnTo>
                <a:lnTo>
                  <a:pt x="1288" y="74"/>
                </a:lnTo>
                <a:lnTo>
                  <a:pt x="1289" y="83"/>
                </a:lnTo>
                <a:lnTo>
                  <a:pt x="1289" y="85"/>
                </a:lnTo>
                <a:lnTo>
                  <a:pt x="1290" y="97"/>
                </a:lnTo>
                <a:lnTo>
                  <a:pt x="1290" y="99"/>
                </a:lnTo>
                <a:lnTo>
                  <a:pt x="1290" y="102"/>
                </a:lnTo>
                <a:lnTo>
                  <a:pt x="1291" y="100"/>
                </a:lnTo>
                <a:lnTo>
                  <a:pt x="1291" y="100"/>
                </a:lnTo>
                <a:lnTo>
                  <a:pt x="1291" y="90"/>
                </a:lnTo>
                <a:lnTo>
                  <a:pt x="1291" y="89"/>
                </a:lnTo>
                <a:lnTo>
                  <a:pt x="1292" y="81"/>
                </a:lnTo>
                <a:lnTo>
                  <a:pt x="1292" y="81"/>
                </a:lnTo>
                <a:lnTo>
                  <a:pt x="1292" y="81"/>
                </a:lnTo>
                <a:lnTo>
                  <a:pt x="1293" y="88"/>
                </a:lnTo>
                <a:lnTo>
                  <a:pt x="1293" y="90"/>
                </a:lnTo>
                <a:lnTo>
                  <a:pt x="1294" y="124"/>
                </a:lnTo>
                <a:lnTo>
                  <a:pt x="1294" y="131"/>
                </a:lnTo>
                <a:lnTo>
                  <a:pt x="1295" y="219"/>
                </a:lnTo>
                <a:lnTo>
                  <a:pt x="1295" y="233"/>
                </a:lnTo>
                <a:lnTo>
                  <a:pt x="1295" y="328"/>
                </a:lnTo>
                <a:lnTo>
                  <a:pt x="1296" y="338"/>
                </a:lnTo>
                <a:lnTo>
                  <a:pt x="1296" y="370"/>
                </a:lnTo>
                <a:lnTo>
                  <a:pt x="1296" y="368"/>
                </a:lnTo>
                <a:lnTo>
                  <a:pt x="1296" y="368"/>
                </a:lnTo>
                <a:lnTo>
                  <a:pt x="1296" y="368"/>
                </a:lnTo>
                <a:lnTo>
                  <a:pt x="1297" y="382"/>
                </a:lnTo>
                <a:lnTo>
                  <a:pt x="1297" y="383"/>
                </a:lnTo>
                <a:lnTo>
                  <a:pt x="1298" y="388"/>
                </a:lnTo>
                <a:lnTo>
                  <a:pt x="1298" y="386"/>
                </a:lnTo>
                <a:lnTo>
                  <a:pt x="1298" y="386"/>
                </a:lnTo>
                <a:lnTo>
                  <a:pt x="1299" y="386"/>
                </a:lnTo>
                <a:lnTo>
                  <a:pt x="1299" y="386"/>
                </a:lnTo>
                <a:lnTo>
                  <a:pt x="1299" y="387"/>
                </a:lnTo>
                <a:lnTo>
                  <a:pt x="1299" y="387"/>
                </a:lnTo>
                <a:lnTo>
                  <a:pt x="1299" y="386"/>
                </a:lnTo>
                <a:lnTo>
                  <a:pt x="1300" y="386"/>
                </a:lnTo>
                <a:lnTo>
                  <a:pt x="1300" y="387"/>
                </a:lnTo>
                <a:lnTo>
                  <a:pt x="1300" y="388"/>
                </a:lnTo>
                <a:lnTo>
                  <a:pt x="1301" y="388"/>
                </a:lnTo>
                <a:lnTo>
                  <a:pt x="1301" y="389"/>
                </a:lnTo>
                <a:lnTo>
                  <a:pt x="1301" y="389"/>
                </a:lnTo>
                <a:lnTo>
                  <a:pt x="1301" y="389"/>
                </a:lnTo>
                <a:lnTo>
                  <a:pt x="1302" y="391"/>
                </a:lnTo>
                <a:lnTo>
                  <a:pt x="1302" y="391"/>
                </a:lnTo>
                <a:lnTo>
                  <a:pt x="1302" y="391"/>
                </a:lnTo>
                <a:lnTo>
                  <a:pt x="1303" y="395"/>
                </a:lnTo>
                <a:lnTo>
                  <a:pt x="1303" y="395"/>
                </a:lnTo>
                <a:lnTo>
                  <a:pt x="1304" y="400"/>
                </a:lnTo>
                <a:lnTo>
                  <a:pt x="1304" y="400"/>
                </a:lnTo>
                <a:lnTo>
                  <a:pt x="1304" y="401"/>
                </a:lnTo>
                <a:lnTo>
                  <a:pt x="1304" y="400"/>
                </a:lnTo>
                <a:lnTo>
                  <a:pt x="1304" y="400"/>
                </a:lnTo>
                <a:lnTo>
                  <a:pt x="1305" y="398"/>
                </a:lnTo>
                <a:lnTo>
                  <a:pt x="1305" y="392"/>
                </a:lnTo>
                <a:lnTo>
                  <a:pt x="1306" y="392"/>
                </a:lnTo>
                <a:lnTo>
                  <a:pt x="1306" y="274"/>
                </a:lnTo>
                <a:lnTo>
                  <a:pt x="1306" y="248"/>
                </a:lnTo>
                <a:lnTo>
                  <a:pt x="1307" y="143"/>
                </a:lnTo>
                <a:lnTo>
                  <a:pt x="1307" y="132"/>
                </a:lnTo>
                <a:lnTo>
                  <a:pt x="1308" y="61"/>
                </a:lnTo>
                <a:lnTo>
                  <a:pt x="1308" y="55"/>
                </a:lnTo>
                <a:lnTo>
                  <a:pt x="1309" y="36"/>
                </a:lnTo>
                <a:lnTo>
                  <a:pt x="1309" y="34"/>
                </a:lnTo>
                <a:lnTo>
                  <a:pt x="1309" y="23"/>
                </a:lnTo>
                <a:lnTo>
                  <a:pt x="1310" y="22"/>
                </a:lnTo>
                <a:lnTo>
                  <a:pt x="1310" y="20"/>
                </a:lnTo>
                <a:lnTo>
                  <a:pt x="1310" y="20"/>
                </a:lnTo>
                <a:lnTo>
                  <a:pt x="1310" y="20"/>
                </a:lnTo>
                <a:lnTo>
                  <a:pt x="1311" y="28"/>
                </a:lnTo>
                <a:lnTo>
                  <a:pt x="1311" y="29"/>
                </a:lnTo>
                <a:lnTo>
                  <a:pt x="1312" y="46"/>
                </a:lnTo>
                <a:lnTo>
                  <a:pt x="1312" y="48"/>
                </a:lnTo>
                <a:lnTo>
                  <a:pt x="1313" y="61"/>
                </a:lnTo>
                <a:lnTo>
                  <a:pt x="1313" y="63"/>
                </a:lnTo>
                <a:lnTo>
                  <a:pt x="1313" y="72"/>
                </a:lnTo>
                <a:lnTo>
                  <a:pt x="1314" y="73"/>
                </a:lnTo>
                <a:lnTo>
                  <a:pt x="1314" y="81"/>
                </a:lnTo>
                <a:lnTo>
                  <a:pt x="1315" y="82"/>
                </a:lnTo>
                <a:lnTo>
                  <a:pt x="1315" y="92"/>
                </a:lnTo>
                <a:lnTo>
                  <a:pt x="1315" y="93"/>
                </a:lnTo>
                <a:lnTo>
                  <a:pt x="1316" y="106"/>
                </a:lnTo>
                <a:lnTo>
                  <a:pt x="1316" y="107"/>
                </a:lnTo>
                <a:lnTo>
                  <a:pt x="1317" y="118"/>
                </a:lnTo>
                <a:lnTo>
                  <a:pt x="1317" y="118"/>
                </a:lnTo>
                <a:lnTo>
                  <a:pt x="1317" y="122"/>
                </a:lnTo>
                <a:lnTo>
                  <a:pt x="1318" y="121"/>
                </a:lnTo>
                <a:lnTo>
                  <a:pt x="1318" y="119"/>
                </a:lnTo>
                <a:lnTo>
                  <a:pt x="1318" y="103"/>
                </a:lnTo>
                <a:lnTo>
                  <a:pt x="1319" y="101"/>
                </a:lnTo>
                <a:lnTo>
                  <a:pt x="1319" y="86"/>
                </a:lnTo>
                <a:lnTo>
                  <a:pt x="1319" y="85"/>
                </a:lnTo>
                <a:lnTo>
                  <a:pt x="1319" y="84"/>
                </a:lnTo>
                <a:lnTo>
                  <a:pt x="1320" y="89"/>
                </a:lnTo>
                <a:lnTo>
                  <a:pt x="1320" y="89"/>
                </a:lnTo>
                <a:lnTo>
                  <a:pt x="1321" y="118"/>
                </a:lnTo>
                <a:lnTo>
                  <a:pt x="1321" y="122"/>
                </a:lnTo>
                <a:lnTo>
                  <a:pt x="1322" y="199"/>
                </a:lnTo>
                <a:lnTo>
                  <a:pt x="1322" y="215"/>
                </a:lnTo>
                <a:lnTo>
                  <a:pt x="1323" y="330"/>
                </a:lnTo>
                <a:lnTo>
                  <a:pt x="1323" y="339"/>
                </a:lnTo>
                <a:lnTo>
                  <a:pt x="1323" y="376"/>
                </a:lnTo>
                <a:lnTo>
                  <a:pt x="1323" y="378"/>
                </a:lnTo>
                <a:lnTo>
                  <a:pt x="1324" y="388"/>
                </a:lnTo>
                <a:lnTo>
                  <a:pt x="1324" y="388"/>
                </a:lnTo>
                <a:lnTo>
                  <a:pt x="1325" y="389"/>
                </a:lnTo>
                <a:lnTo>
                  <a:pt x="1325" y="389"/>
                </a:lnTo>
                <a:lnTo>
                  <a:pt x="1325" y="389"/>
                </a:lnTo>
                <a:lnTo>
                  <a:pt x="1326" y="389"/>
                </a:lnTo>
                <a:lnTo>
                  <a:pt x="1326" y="389"/>
                </a:lnTo>
                <a:lnTo>
                  <a:pt x="1326" y="389"/>
                </a:lnTo>
                <a:lnTo>
                  <a:pt x="1327" y="390"/>
                </a:lnTo>
                <a:lnTo>
                  <a:pt x="1327" y="389"/>
                </a:lnTo>
                <a:lnTo>
                  <a:pt x="1327" y="389"/>
                </a:lnTo>
                <a:lnTo>
                  <a:pt x="1327" y="390"/>
                </a:lnTo>
                <a:lnTo>
                  <a:pt x="1328" y="391"/>
                </a:lnTo>
                <a:lnTo>
                  <a:pt x="1328" y="391"/>
                </a:lnTo>
                <a:lnTo>
                  <a:pt x="1328" y="391"/>
                </a:lnTo>
                <a:lnTo>
                  <a:pt x="1328" y="391"/>
                </a:lnTo>
                <a:lnTo>
                  <a:pt x="1329" y="390"/>
                </a:lnTo>
                <a:lnTo>
                  <a:pt x="1329" y="392"/>
                </a:lnTo>
                <a:lnTo>
                  <a:pt x="1329" y="392"/>
                </a:lnTo>
                <a:lnTo>
                  <a:pt x="1330" y="395"/>
                </a:lnTo>
                <a:lnTo>
                  <a:pt x="1330" y="395"/>
                </a:lnTo>
                <a:lnTo>
                  <a:pt x="1331" y="400"/>
                </a:lnTo>
                <a:lnTo>
                  <a:pt x="1331" y="400"/>
                </a:lnTo>
                <a:lnTo>
                  <a:pt x="1331" y="400"/>
                </a:lnTo>
                <a:lnTo>
                  <a:pt x="1332" y="402"/>
                </a:lnTo>
                <a:lnTo>
                  <a:pt x="1332" y="402"/>
                </a:lnTo>
                <a:lnTo>
                  <a:pt x="1332" y="401"/>
                </a:lnTo>
                <a:lnTo>
                  <a:pt x="1332" y="384"/>
                </a:lnTo>
                <a:lnTo>
                  <a:pt x="1333" y="376"/>
                </a:lnTo>
                <a:lnTo>
                  <a:pt x="1333" y="185"/>
                </a:lnTo>
                <a:lnTo>
                  <a:pt x="1333" y="177"/>
                </a:lnTo>
                <a:lnTo>
                  <a:pt x="1334" y="91"/>
                </a:lnTo>
                <a:lnTo>
                  <a:pt x="1334" y="83"/>
                </a:lnTo>
                <a:lnTo>
                  <a:pt x="1335" y="43"/>
                </a:lnTo>
                <a:lnTo>
                  <a:pt x="1335" y="40"/>
                </a:lnTo>
                <a:lnTo>
                  <a:pt x="1336" y="22"/>
                </a:lnTo>
                <a:lnTo>
                  <a:pt x="1336" y="19"/>
                </a:lnTo>
                <a:lnTo>
                  <a:pt x="1336" y="11"/>
                </a:lnTo>
                <a:lnTo>
                  <a:pt x="1337" y="11"/>
                </a:lnTo>
                <a:lnTo>
                  <a:pt x="1337" y="10"/>
                </a:lnTo>
                <a:lnTo>
                  <a:pt x="1337" y="13"/>
                </a:lnTo>
                <a:lnTo>
                  <a:pt x="1337" y="13"/>
                </a:lnTo>
                <a:lnTo>
                  <a:pt x="1338" y="26"/>
                </a:lnTo>
                <a:lnTo>
                  <a:pt x="1338" y="27"/>
                </a:lnTo>
                <a:lnTo>
                  <a:pt x="1339" y="38"/>
                </a:lnTo>
                <a:lnTo>
                  <a:pt x="1339" y="39"/>
                </a:lnTo>
                <a:lnTo>
                  <a:pt x="1340" y="42"/>
                </a:lnTo>
                <a:lnTo>
                  <a:pt x="1340" y="43"/>
                </a:lnTo>
                <a:lnTo>
                  <a:pt x="1341" y="47"/>
                </a:lnTo>
                <a:lnTo>
                  <a:pt x="1341" y="47"/>
                </a:lnTo>
                <a:lnTo>
                  <a:pt x="1341" y="50"/>
                </a:lnTo>
                <a:lnTo>
                  <a:pt x="1342" y="51"/>
                </a:lnTo>
                <a:lnTo>
                  <a:pt x="1342" y="57"/>
                </a:lnTo>
                <a:lnTo>
                  <a:pt x="1342" y="58"/>
                </a:lnTo>
                <a:lnTo>
                  <a:pt x="1343" y="69"/>
                </a:lnTo>
                <a:lnTo>
                  <a:pt x="1343" y="71"/>
                </a:lnTo>
                <a:lnTo>
                  <a:pt x="1344" y="89"/>
                </a:lnTo>
                <a:lnTo>
                  <a:pt x="1344" y="91"/>
                </a:lnTo>
                <a:lnTo>
                  <a:pt x="1344" y="98"/>
                </a:lnTo>
                <a:lnTo>
                  <a:pt x="1345" y="97"/>
                </a:lnTo>
                <a:lnTo>
                  <a:pt x="1345" y="97"/>
                </a:lnTo>
                <a:lnTo>
                  <a:pt x="1345" y="90"/>
                </a:lnTo>
                <a:lnTo>
                  <a:pt x="1346" y="88"/>
                </a:lnTo>
                <a:lnTo>
                  <a:pt x="1346" y="76"/>
                </a:lnTo>
                <a:lnTo>
                  <a:pt x="1346" y="75"/>
                </a:lnTo>
                <a:lnTo>
                  <a:pt x="1347" y="71"/>
                </a:lnTo>
                <a:lnTo>
                  <a:pt x="1347" y="72"/>
                </a:lnTo>
                <a:lnTo>
                  <a:pt x="1347" y="73"/>
                </a:lnTo>
                <a:lnTo>
                  <a:pt x="1348" y="91"/>
                </a:lnTo>
                <a:lnTo>
                  <a:pt x="1348" y="93"/>
                </a:lnTo>
                <a:lnTo>
                  <a:pt x="1349" y="133"/>
                </a:lnTo>
                <a:lnTo>
                  <a:pt x="1349" y="140"/>
                </a:lnTo>
                <a:lnTo>
                  <a:pt x="1350" y="243"/>
                </a:lnTo>
                <a:lnTo>
                  <a:pt x="1350" y="257"/>
                </a:lnTo>
                <a:lnTo>
                  <a:pt x="1350" y="346"/>
                </a:lnTo>
                <a:lnTo>
                  <a:pt x="1351" y="353"/>
                </a:lnTo>
                <a:lnTo>
                  <a:pt x="1351" y="366"/>
                </a:lnTo>
                <a:lnTo>
                  <a:pt x="1351" y="363"/>
                </a:lnTo>
                <a:lnTo>
                  <a:pt x="1351" y="367"/>
                </a:lnTo>
                <a:lnTo>
                  <a:pt x="1352" y="384"/>
                </a:lnTo>
                <a:lnTo>
                  <a:pt x="1352" y="385"/>
                </a:lnTo>
                <a:lnTo>
                  <a:pt x="1352" y="386"/>
                </a:lnTo>
                <a:lnTo>
                  <a:pt x="1353" y="384"/>
                </a:lnTo>
                <a:lnTo>
                  <a:pt x="1353" y="384"/>
                </a:lnTo>
                <a:lnTo>
                  <a:pt x="1354" y="385"/>
                </a:lnTo>
                <a:lnTo>
                  <a:pt x="1354" y="385"/>
                </a:lnTo>
                <a:lnTo>
                  <a:pt x="1354" y="385"/>
                </a:lnTo>
                <a:lnTo>
                  <a:pt x="1354" y="386"/>
                </a:lnTo>
                <a:lnTo>
                  <a:pt x="1355" y="386"/>
                </a:lnTo>
                <a:lnTo>
                  <a:pt x="1355" y="388"/>
                </a:lnTo>
                <a:lnTo>
                  <a:pt x="1356" y="388"/>
                </a:lnTo>
                <a:lnTo>
                  <a:pt x="1356" y="389"/>
                </a:lnTo>
                <a:lnTo>
                  <a:pt x="1356" y="389"/>
                </a:lnTo>
                <a:lnTo>
                  <a:pt x="1356" y="390"/>
                </a:lnTo>
                <a:lnTo>
                  <a:pt x="1357" y="394"/>
                </a:lnTo>
                <a:lnTo>
                  <a:pt x="1357" y="395"/>
                </a:lnTo>
                <a:lnTo>
                  <a:pt x="1358" y="400"/>
                </a:lnTo>
                <a:lnTo>
                  <a:pt x="1358" y="400"/>
                </a:lnTo>
                <a:lnTo>
                  <a:pt x="1358" y="400"/>
                </a:lnTo>
                <a:lnTo>
                  <a:pt x="1358" y="400"/>
                </a:lnTo>
                <a:lnTo>
                  <a:pt x="1359" y="401"/>
                </a:lnTo>
                <a:lnTo>
                  <a:pt x="1359" y="400"/>
                </a:lnTo>
                <a:lnTo>
                  <a:pt x="1359" y="393"/>
                </a:lnTo>
                <a:lnTo>
                  <a:pt x="1360" y="393"/>
                </a:lnTo>
                <a:lnTo>
                  <a:pt x="1360" y="391"/>
                </a:lnTo>
                <a:lnTo>
                  <a:pt x="1360" y="392"/>
                </a:lnTo>
                <a:lnTo>
                  <a:pt x="1360" y="389"/>
                </a:lnTo>
                <a:lnTo>
                  <a:pt x="1361" y="209"/>
                </a:lnTo>
                <a:lnTo>
                  <a:pt x="1361" y="206"/>
                </a:lnTo>
                <a:lnTo>
                  <a:pt x="1362" y="110"/>
                </a:lnTo>
                <a:lnTo>
                  <a:pt x="1362" y="101"/>
                </a:lnTo>
                <a:lnTo>
                  <a:pt x="1363" y="53"/>
                </a:lnTo>
                <a:lnTo>
                  <a:pt x="1363" y="51"/>
                </a:lnTo>
                <a:lnTo>
                  <a:pt x="1364" y="38"/>
                </a:lnTo>
                <a:lnTo>
                  <a:pt x="1364" y="36"/>
                </a:lnTo>
                <a:lnTo>
                  <a:pt x="1364" y="25"/>
                </a:lnTo>
                <a:lnTo>
                  <a:pt x="1365" y="24"/>
                </a:lnTo>
                <a:lnTo>
                  <a:pt x="1365" y="21"/>
                </a:lnTo>
                <a:lnTo>
                  <a:pt x="1365" y="21"/>
                </a:lnTo>
                <a:lnTo>
                  <a:pt x="1365" y="21"/>
                </a:lnTo>
                <a:lnTo>
                  <a:pt x="1366" y="28"/>
                </a:lnTo>
                <a:lnTo>
                  <a:pt x="1366" y="29"/>
                </a:lnTo>
                <a:lnTo>
                  <a:pt x="1367" y="40"/>
                </a:lnTo>
                <a:lnTo>
                  <a:pt x="1367" y="40"/>
                </a:lnTo>
                <a:lnTo>
                  <a:pt x="1368" y="47"/>
                </a:lnTo>
                <a:lnTo>
                  <a:pt x="1368" y="48"/>
                </a:lnTo>
                <a:lnTo>
                  <a:pt x="1368" y="50"/>
                </a:lnTo>
                <a:lnTo>
                  <a:pt x="1369" y="51"/>
                </a:lnTo>
                <a:lnTo>
                  <a:pt x="1369" y="55"/>
                </a:lnTo>
                <a:lnTo>
                  <a:pt x="1369" y="55"/>
                </a:lnTo>
                <a:lnTo>
                  <a:pt x="1370" y="64"/>
                </a:lnTo>
                <a:lnTo>
                  <a:pt x="1370" y="65"/>
                </a:lnTo>
                <a:lnTo>
                  <a:pt x="1371" y="76"/>
                </a:lnTo>
                <a:lnTo>
                  <a:pt x="1371" y="77"/>
                </a:lnTo>
                <a:lnTo>
                  <a:pt x="1372" y="94"/>
                </a:lnTo>
                <a:lnTo>
                  <a:pt x="1372" y="97"/>
                </a:lnTo>
                <a:lnTo>
                  <a:pt x="1373" y="126"/>
                </a:lnTo>
                <a:lnTo>
                  <a:pt x="1373" y="129"/>
                </a:lnTo>
                <a:lnTo>
                  <a:pt x="1373" y="141"/>
                </a:lnTo>
                <a:lnTo>
                  <a:pt x="1373" y="140"/>
                </a:lnTo>
                <a:lnTo>
                  <a:pt x="1374" y="142"/>
                </a:lnTo>
                <a:lnTo>
                  <a:pt x="1374" y="125"/>
                </a:lnTo>
                <a:lnTo>
                  <a:pt x="1374" y="120"/>
                </a:lnTo>
                <a:lnTo>
                  <a:pt x="1375" y="96"/>
                </a:lnTo>
                <a:lnTo>
                  <a:pt x="1375" y="95"/>
                </a:lnTo>
                <a:lnTo>
                  <a:pt x="1376" y="89"/>
                </a:lnTo>
                <a:lnTo>
                  <a:pt x="1376" y="90"/>
                </a:lnTo>
                <a:lnTo>
                  <a:pt x="1376" y="90"/>
                </a:lnTo>
                <a:lnTo>
                  <a:pt x="1377" y="107"/>
                </a:lnTo>
                <a:lnTo>
                  <a:pt x="1377" y="112"/>
                </a:lnTo>
                <a:lnTo>
                  <a:pt x="1377" y="209"/>
                </a:lnTo>
                <a:lnTo>
                  <a:pt x="1378" y="230"/>
                </a:lnTo>
                <a:lnTo>
                  <a:pt x="1378" y="331"/>
                </a:lnTo>
                <a:lnTo>
                  <a:pt x="1378" y="339"/>
                </a:lnTo>
                <a:lnTo>
                  <a:pt x="1379" y="359"/>
                </a:lnTo>
                <a:lnTo>
                  <a:pt x="1379" y="362"/>
                </a:lnTo>
                <a:lnTo>
                  <a:pt x="1380" y="379"/>
                </a:lnTo>
                <a:lnTo>
                  <a:pt x="1380" y="379"/>
                </a:lnTo>
                <a:lnTo>
                  <a:pt x="1381" y="381"/>
                </a:lnTo>
                <a:lnTo>
                  <a:pt x="1381" y="381"/>
                </a:lnTo>
                <a:lnTo>
                  <a:pt x="1381" y="381"/>
                </a:lnTo>
                <a:lnTo>
                  <a:pt x="1382" y="384"/>
                </a:lnTo>
                <a:lnTo>
                  <a:pt x="1382" y="384"/>
                </a:lnTo>
                <a:lnTo>
                  <a:pt x="1382" y="385"/>
                </a:lnTo>
                <a:lnTo>
                  <a:pt x="1382" y="385"/>
                </a:lnTo>
                <a:lnTo>
                  <a:pt x="1383" y="386"/>
                </a:lnTo>
                <a:lnTo>
                  <a:pt x="1383" y="388"/>
                </a:lnTo>
                <a:lnTo>
                  <a:pt x="1383" y="389"/>
                </a:lnTo>
                <a:lnTo>
                  <a:pt x="1384" y="391"/>
                </a:lnTo>
                <a:lnTo>
                  <a:pt x="1384" y="391"/>
                </a:lnTo>
                <a:lnTo>
                  <a:pt x="1384" y="392"/>
                </a:lnTo>
                <a:lnTo>
                  <a:pt x="1384" y="391"/>
                </a:lnTo>
                <a:lnTo>
                  <a:pt x="1385" y="394"/>
                </a:lnTo>
                <a:lnTo>
                  <a:pt x="1385" y="395"/>
                </a:lnTo>
                <a:lnTo>
                  <a:pt x="1386" y="398"/>
                </a:lnTo>
                <a:lnTo>
                  <a:pt x="1386" y="399"/>
                </a:lnTo>
                <a:lnTo>
                  <a:pt x="1386" y="399"/>
                </a:lnTo>
                <a:lnTo>
                  <a:pt x="1386" y="394"/>
                </a:lnTo>
                <a:lnTo>
                  <a:pt x="1387" y="393"/>
                </a:lnTo>
                <a:lnTo>
                  <a:pt x="1387" y="351"/>
                </a:lnTo>
                <a:lnTo>
                  <a:pt x="1387" y="323"/>
                </a:lnTo>
                <a:lnTo>
                  <a:pt x="1388" y="155"/>
                </a:lnTo>
                <a:lnTo>
                  <a:pt x="1388" y="149"/>
                </a:lnTo>
                <a:lnTo>
                  <a:pt x="1389" y="72"/>
                </a:lnTo>
                <a:lnTo>
                  <a:pt x="1389" y="67"/>
                </a:lnTo>
                <a:lnTo>
                  <a:pt x="1390" y="41"/>
                </a:lnTo>
                <a:lnTo>
                  <a:pt x="1390" y="41"/>
                </a:lnTo>
                <a:lnTo>
                  <a:pt x="1391" y="25"/>
                </a:lnTo>
                <a:lnTo>
                  <a:pt x="1391" y="23"/>
                </a:lnTo>
                <a:lnTo>
                  <a:pt x="1391" y="18"/>
                </a:lnTo>
                <a:lnTo>
                  <a:pt x="1392" y="18"/>
                </a:lnTo>
                <a:lnTo>
                  <a:pt x="1392" y="17"/>
                </a:lnTo>
                <a:lnTo>
                  <a:pt x="1392" y="24"/>
                </a:lnTo>
                <a:lnTo>
                  <a:pt x="1392" y="25"/>
                </a:lnTo>
                <a:lnTo>
                  <a:pt x="1393" y="49"/>
                </a:lnTo>
                <a:lnTo>
                  <a:pt x="1393" y="52"/>
                </a:lnTo>
                <a:lnTo>
                  <a:pt x="1394" y="75"/>
                </a:lnTo>
                <a:lnTo>
                  <a:pt x="1394" y="77"/>
                </a:lnTo>
                <a:lnTo>
                  <a:pt x="1395" y="90"/>
                </a:lnTo>
                <a:lnTo>
                  <a:pt x="1395" y="91"/>
                </a:lnTo>
                <a:lnTo>
                  <a:pt x="1395" y="97"/>
                </a:lnTo>
                <a:lnTo>
                  <a:pt x="1396" y="98"/>
                </a:lnTo>
                <a:lnTo>
                  <a:pt x="1396" y="100"/>
                </a:lnTo>
                <a:lnTo>
                  <a:pt x="1397" y="100"/>
                </a:lnTo>
                <a:lnTo>
                  <a:pt x="1397" y="102"/>
                </a:lnTo>
                <a:lnTo>
                  <a:pt x="1397" y="103"/>
                </a:lnTo>
                <a:lnTo>
                  <a:pt x="1398" y="108"/>
                </a:lnTo>
                <a:lnTo>
                  <a:pt x="1398" y="108"/>
                </a:lnTo>
                <a:lnTo>
                  <a:pt x="1399" y="106"/>
                </a:lnTo>
                <a:lnTo>
                  <a:pt x="1399" y="105"/>
                </a:lnTo>
                <a:lnTo>
                  <a:pt x="1400" y="96"/>
                </a:lnTo>
                <a:lnTo>
                  <a:pt x="1400" y="95"/>
                </a:lnTo>
                <a:lnTo>
                  <a:pt x="1400" y="81"/>
                </a:lnTo>
                <a:lnTo>
                  <a:pt x="1401" y="80"/>
                </a:lnTo>
                <a:lnTo>
                  <a:pt x="1401" y="76"/>
                </a:lnTo>
                <a:lnTo>
                  <a:pt x="1401" y="77"/>
                </a:lnTo>
                <a:lnTo>
                  <a:pt x="1401" y="77"/>
                </a:lnTo>
                <a:lnTo>
                  <a:pt x="1402" y="89"/>
                </a:lnTo>
                <a:lnTo>
                  <a:pt x="1402" y="92"/>
                </a:lnTo>
                <a:lnTo>
                  <a:pt x="1403" y="131"/>
                </a:lnTo>
                <a:lnTo>
                  <a:pt x="1403" y="136"/>
                </a:lnTo>
                <a:lnTo>
                  <a:pt x="1404" y="182"/>
                </a:lnTo>
                <a:lnTo>
                  <a:pt x="1404" y="191"/>
                </a:lnTo>
                <a:lnTo>
                  <a:pt x="1404" y="277"/>
                </a:lnTo>
                <a:lnTo>
                  <a:pt x="1405" y="288"/>
                </a:lnTo>
                <a:lnTo>
                  <a:pt x="1405" y="351"/>
                </a:lnTo>
                <a:lnTo>
                  <a:pt x="1406" y="358"/>
                </a:lnTo>
                <a:lnTo>
                  <a:pt x="1406" y="350"/>
                </a:lnTo>
                <a:lnTo>
                  <a:pt x="1406" y="369"/>
                </a:lnTo>
                <a:lnTo>
                  <a:pt x="1406" y="371"/>
                </a:lnTo>
                <a:lnTo>
                  <a:pt x="1407" y="383"/>
                </a:lnTo>
                <a:lnTo>
                  <a:pt x="1407" y="383"/>
                </a:lnTo>
                <a:lnTo>
                  <a:pt x="1408" y="388"/>
                </a:lnTo>
                <a:lnTo>
                  <a:pt x="1408" y="388"/>
                </a:lnTo>
                <a:lnTo>
                  <a:pt x="1409" y="389"/>
                </a:lnTo>
                <a:lnTo>
                  <a:pt x="1409" y="388"/>
                </a:lnTo>
                <a:lnTo>
                  <a:pt x="1409" y="388"/>
                </a:lnTo>
                <a:lnTo>
                  <a:pt x="1409" y="388"/>
                </a:lnTo>
                <a:lnTo>
                  <a:pt x="1409" y="390"/>
                </a:lnTo>
                <a:lnTo>
                  <a:pt x="1410" y="390"/>
                </a:lnTo>
                <a:lnTo>
                  <a:pt x="1410" y="391"/>
                </a:lnTo>
                <a:lnTo>
                  <a:pt x="1410" y="390"/>
                </a:lnTo>
                <a:lnTo>
                  <a:pt x="1410" y="390"/>
                </a:lnTo>
                <a:lnTo>
                  <a:pt x="1411" y="390"/>
                </a:lnTo>
                <a:lnTo>
                  <a:pt x="1411" y="391"/>
                </a:lnTo>
                <a:lnTo>
                  <a:pt x="1411" y="391"/>
                </a:lnTo>
                <a:lnTo>
                  <a:pt x="1411" y="392"/>
                </a:lnTo>
                <a:lnTo>
                  <a:pt x="1412" y="396"/>
                </a:lnTo>
                <a:lnTo>
                  <a:pt x="1412" y="396"/>
                </a:lnTo>
                <a:lnTo>
                  <a:pt x="1412" y="400"/>
                </a:lnTo>
                <a:lnTo>
                  <a:pt x="1413" y="400"/>
                </a:lnTo>
                <a:lnTo>
                  <a:pt x="1413" y="400"/>
                </a:lnTo>
                <a:lnTo>
                  <a:pt x="1413" y="400"/>
                </a:lnTo>
                <a:lnTo>
                  <a:pt x="1414" y="397"/>
                </a:lnTo>
                <a:lnTo>
                  <a:pt x="1414" y="397"/>
                </a:lnTo>
                <a:lnTo>
                  <a:pt x="1414" y="393"/>
                </a:lnTo>
                <a:lnTo>
                  <a:pt x="1414" y="393"/>
                </a:lnTo>
                <a:lnTo>
                  <a:pt x="1415" y="386"/>
                </a:lnTo>
                <a:lnTo>
                  <a:pt x="1415" y="195"/>
                </a:lnTo>
                <a:lnTo>
                  <a:pt x="1415" y="187"/>
                </a:lnTo>
                <a:lnTo>
                  <a:pt x="1416" y="97"/>
                </a:lnTo>
                <a:lnTo>
                  <a:pt x="1416" y="89"/>
                </a:lnTo>
                <a:lnTo>
                  <a:pt x="1417" y="46"/>
                </a:lnTo>
                <a:lnTo>
                  <a:pt x="1417" y="44"/>
                </a:lnTo>
                <a:lnTo>
                  <a:pt x="1418" y="28"/>
                </a:lnTo>
                <a:lnTo>
                  <a:pt x="1418" y="26"/>
                </a:lnTo>
                <a:lnTo>
                  <a:pt x="1418" y="14"/>
                </a:lnTo>
                <a:lnTo>
                  <a:pt x="1419" y="13"/>
                </a:lnTo>
                <a:lnTo>
                  <a:pt x="1419" y="11"/>
                </a:lnTo>
                <a:lnTo>
                  <a:pt x="1419" y="11"/>
                </a:lnTo>
                <a:lnTo>
                  <a:pt x="1419" y="11"/>
                </a:lnTo>
                <a:lnTo>
                  <a:pt x="1420" y="17"/>
                </a:lnTo>
                <a:lnTo>
                  <a:pt x="1420" y="19"/>
                </a:lnTo>
                <a:lnTo>
                  <a:pt x="1421" y="32"/>
                </a:lnTo>
                <a:lnTo>
                  <a:pt x="1421" y="33"/>
                </a:lnTo>
                <a:lnTo>
                  <a:pt x="1422" y="43"/>
                </a:lnTo>
                <a:lnTo>
                  <a:pt x="1422" y="44"/>
                </a:lnTo>
                <a:lnTo>
                  <a:pt x="1423" y="48"/>
                </a:lnTo>
                <a:lnTo>
                  <a:pt x="1423" y="48"/>
                </a:lnTo>
                <a:lnTo>
                  <a:pt x="1423" y="51"/>
                </a:lnTo>
                <a:lnTo>
                  <a:pt x="1423" y="51"/>
                </a:lnTo>
                <a:lnTo>
                  <a:pt x="1424" y="51"/>
                </a:lnTo>
                <a:lnTo>
                  <a:pt x="1424" y="54"/>
                </a:lnTo>
                <a:lnTo>
                  <a:pt x="1424" y="55"/>
                </a:lnTo>
                <a:lnTo>
                  <a:pt x="1425" y="62"/>
                </a:lnTo>
                <a:lnTo>
                  <a:pt x="1425" y="63"/>
                </a:lnTo>
                <a:lnTo>
                  <a:pt x="1426" y="78"/>
                </a:lnTo>
                <a:lnTo>
                  <a:pt x="1426" y="79"/>
                </a:lnTo>
                <a:lnTo>
                  <a:pt x="1427" y="89"/>
                </a:lnTo>
                <a:lnTo>
                  <a:pt x="1427" y="90"/>
                </a:lnTo>
                <a:lnTo>
                  <a:pt x="1427" y="90"/>
                </a:lnTo>
                <a:lnTo>
                  <a:pt x="1427" y="81"/>
                </a:lnTo>
                <a:lnTo>
                  <a:pt x="1428" y="78"/>
                </a:lnTo>
                <a:lnTo>
                  <a:pt x="1428" y="65"/>
                </a:lnTo>
                <a:lnTo>
                  <a:pt x="1428" y="65"/>
                </a:lnTo>
                <a:lnTo>
                  <a:pt x="1429" y="64"/>
                </a:lnTo>
                <a:lnTo>
                  <a:pt x="1429" y="67"/>
                </a:lnTo>
                <a:lnTo>
                  <a:pt x="1429" y="68"/>
                </a:lnTo>
                <a:lnTo>
                  <a:pt x="1430" y="97"/>
                </a:lnTo>
                <a:lnTo>
                  <a:pt x="1430" y="101"/>
                </a:lnTo>
                <a:lnTo>
                  <a:pt x="1431" y="165"/>
                </a:lnTo>
                <a:lnTo>
                  <a:pt x="1431" y="176"/>
                </a:lnTo>
                <a:lnTo>
                  <a:pt x="1432" y="276"/>
                </a:lnTo>
                <a:lnTo>
                  <a:pt x="1432" y="289"/>
                </a:lnTo>
                <a:lnTo>
                  <a:pt x="1432" y="356"/>
                </a:lnTo>
                <a:lnTo>
                  <a:pt x="1433" y="358"/>
                </a:lnTo>
                <a:lnTo>
                  <a:pt x="1433" y="352"/>
                </a:lnTo>
                <a:lnTo>
                  <a:pt x="1433" y="364"/>
                </a:lnTo>
                <a:lnTo>
                  <a:pt x="1433" y="366"/>
                </a:lnTo>
                <a:lnTo>
                  <a:pt x="1434" y="372"/>
                </a:lnTo>
                <a:lnTo>
                  <a:pt x="1434" y="369"/>
                </a:lnTo>
                <a:lnTo>
                  <a:pt x="1434" y="369"/>
                </a:lnTo>
                <a:lnTo>
                  <a:pt x="1435" y="372"/>
                </a:lnTo>
                <a:lnTo>
                  <a:pt x="1435" y="372"/>
                </a:lnTo>
                <a:lnTo>
                  <a:pt x="1436" y="378"/>
                </a:lnTo>
                <a:lnTo>
                  <a:pt x="1436" y="378"/>
                </a:lnTo>
                <a:lnTo>
                  <a:pt x="1436" y="381"/>
                </a:lnTo>
                <a:lnTo>
                  <a:pt x="1437" y="382"/>
                </a:lnTo>
                <a:lnTo>
                  <a:pt x="1437" y="385"/>
                </a:lnTo>
                <a:lnTo>
                  <a:pt x="1437" y="386"/>
                </a:lnTo>
                <a:lnTo>
                  <a:pt x="1438" y="391"/>
                </a:lnTo>
                <a:lnTo>
                  <a:pt x="1438" y="391"/>
                </a:lnTo>
                <a:lnTo>
                  <a:pt x="1439" y="395"/>
                </a:lnTo>
                <a:lnTo>
                  <a:pt x="1439" y="396"/>
                </a:lnTo>
                <a:lnTo>
                  <a:pt x="1440" y="399"/>
                </a:lnTo>
                <a:lnTo>
                  <a:pt x="1440" y="398"/>
                </a:lnTo>
                <a:lnTo>
                  <a:pt x="1440" y="398"/>
                </a:lnTo>
                <a:lnTo>
                  <a:pt x="1441" y="394"/>
                </a:lnTo>
                <a:lnTo>
                  <a:pt x="1441" y="394"/>
                </a:lnTo>
                <a:lnTo>
                  <a:pt x="1441" y="393"/>
                </a:lnTo>
                <a:lnTo>
                  <a:pt x="1441" y="389"/>
                </a:lnTo>
                <a:lnTo>
                  <a:pt x="1441" y="390"/>
                </a:lnTo>
                <a:lnTo>
                  <a:pt x="1442" y="390"/>
                </a:lnTo>
                <a:lnTo>
                  <a:pt x="1442" y="390"/>
                </a:lnTo>
                <a:lnTo>
                  <a:pt x="1442" y="196"/>
                </a:lnTo>
                <a:lnTo>
                  <a:pt x="1442" y="184"/>
                </a:lnTo>
                <a:lnTo>
                  <a:pt x="1443" y="109"/>
                </a:lnTo>
                <a:lnTo>
                  <a:pt x="1443" y="98"/>
                </a:lnTo>
                <a:lnTo>
                  <a:pt x="1444" y="43"/>
                </a:lnTo>
                <a:lnTo>
                  <a:pt x="1444" y="40"/>
                </a:lnTo>
                <a:lnTo>
                  <a:pt x="1445" y="27"/>
                </a:lnTo>
                <a:lnTo>
                  <a:pt x="1445" y="25"/>
                </a:lnTo>
                <a:lnTo>
                  <a:pt x="1445" y="16"/>
                </a:lnTo>
                <a:lnTo>
                  <a:pt x="1446" y="15"/>
                </a:lnTo>
                <a:lnTo>
                  <a:pt x="1446" y="13"/>
                </a:lnTo>
                <a:lnTo>
                  <a:pt x="1446" y="13"/>
                </a:lnTo>
                <a:lnTo>
                  <a:pt x="1447" y="14"/>
                </a:lnTo>
                <a:lnTo>
                  <a:pt x="1447" y="21"/>
                </a:lnTo>
                <a:lnTo>
                  <a:pt x="1447" y="22"/>
                </a:lnTo>
                <a:lnTo>
                  <a:pt x="1448" y="39"/>
                </a:lnTo>
                <a:lnTo>
                  <a:pt x="1448" y="40"/>
                </a:lnTo>
                <a:lnTo>
                  <a:pt x="1449" y="52"/>
                </a:lnTo>
                <a:lnTo>
                  <a:pt x="1449" y="53"/>
                </a:lnTo>
                <a:lnTo>
                  <a:pt x="1450" y="58"/>
                </a:lnTo>
                <a:lnTo>
                  <a:pt x="1450" y="58"/>
                </a:lnTo>
                <a:lnTo>
                  <a:pt x="1450" y="64"/>
                </a:lnTo>
                <a:lnTo>
                  <a:pt x="1451" y="65"/>
                </a:lnTo>
                <a:lnTo>
                  <a:pt x="1451" y="72"/>
                </a:lnTo>
                <a:lnTo>
                  <a:pt x="1451" y="73"/>
                </a:lnTo>
                <a:lnTo>
                  <a:pt x="1452" y="80"/>
                </a:lnTo>
                <a:lnTo>
                  <a:pt x="1452" y="80"/>
                </a:lnTo>
                <a:lnTo>
                  <a:pt x="1453" y="92"/>
                </a:lnTo>
                <a:lnTo>
                  <a:pt x="1453" y="94"/>
                </a:lnTo>
                <a:lnTo>
                  <a:pt x="1454" y="103"/>
                </a:lnTo>
                <a:lnTo>
                  <a:pt x="1454" y="104"/>
                </a:lnTo>
                <a:lnTo>
                  <a:pt x="1454" y="103"/>
                </a:lnTo>
                <a:lnTo>
                  <a:pt x="1454" y="105"/>
                </a:lnTo>
                <a:lnTo>
                  <a:pt x="1455" y="105"/>
                </a:lnTo>
                <a:lnTo>
                  <a:pt x="1455" y="104"/>
                </a:lnTo>
                <a:lnTo>
                  <a:pt x="1455" y="89"/>
                </a:lnTo>
                <a:lnTo>
                  <a:pt x="1456" y="87"/>
                </a:lnTo>
                <a:lnTo>
                  <a:pt x="1456" y="83"/>
                </a:lnTo>
                <a:lnTo>
                  <a:pt x="1456" y="83"/>
                </a:lnTo>
                <a:lnTo>
                  <a:pt x="1456" y="84"/>
                </a:lnTo>
                <a:lnTo>
                  <a:pt x="1457" y="102"/>
                </a:lnTo>
                <a:lnTo>
                  <a:pt x="1457" y="105"/>
                </a:lnTo>
                <a:lnTo>
                  <a:pt x="1458" y="169"/>
                </a:lnTo>
                <a:lnTo>
                  <a:pt x="1458" y="181"/>
                </a:lnTo>
                <a:lnTo>
                  <a:pt x="1459" y="295"/>
                </a:lnTo>
                <a:lnTo>
                  <a:pt x="1459" y="309"/>
                </a:lnTo>
                <a:lnTo>
                  <a:pt x="1459" y="368"/>
                </a:lnTo>
                <a:lnTo>
                  <a:pt x="1460" y="367"/>
                </a:lnTo>
                <a:lnTo>
                  <a:pt x="1460" y="365"/>
                </a:lnTo>
                <a:lnTo>
                  <a:pt x="1460" y="375"/>
                </a:lnTo>
                <a:lnTo>
                  <a:pt x="1460" y="377"/>
                </a:lnTo>
                <a:lnTo>
                  <a:pt x="1461" y="386"/>
                </a:lnTo>
                <a:lnTo>
                  <a:pt x="1461" y="386"/>
                </a:lnTo>
                <a:lnTo>
                  <a:pt x="1461" y="385"/>
                </a:lnTo>
                <a:lnTo>
                  <a:pt x="1462" y="386"/>
                </a:lnTo>
                <a:lnTo>
                  <a:pt x="1462" y="386"/>
                </a:lnTo>
                <a:lnTo>
                  <a:pt x="1462" y="387"/>
                </a:lnTo>
                <a:lnTo>
                  <a:pt x="1463" y="386"/>
                </a:lnTo>
                <a:lnTo>
                  <a:pt x="1463" y="387"/>
                </a:lnTo>
                <a:lnTo>
                  <a:pt x="1464" y="388"/>
                </a:lnTo>
                <a:lnTo>
                  <a:pt x="1464" y="389"/>
                </a:lnTo>
                <a:lnTo>
                  <a:pt x="1464" y="390"/>
                </a:lnTo>
                <a:lnTo>
                  <a:pt x="1464" y="390"/>
                </a:lnTo>
                <a:lnTo>
                  <a:pt x="1465" y="390"/>
                </a:lnTo>
                <a:lnTo>
                  <a:pt x="1465" y="392"/>
                </a:lnTo>
                <a:lnTo>
                  <a:pt x="1465" y="392"/>
                </a:lnTo>
                <a:lnTo>
                  <a:pt x="1465" y="392"/>
                </a:lnTo>
                <a:lnTo>
                  <a:pt x="1466" y="398"/>
                </a:lnTo>
                <a:lnTo>
                  <a:pt x="1466" y="399"/>
                </a:lnTo>
                <a:lnTo>
                  <a:pt x="1467" y="401"/>
                </a:lnTo>
                <a:lnTo>
                  <a:pt x="1467" y="402"/>
                </a:lnTo>
                <a:lnTo>
                  <a:pt x="1468" y="398"/>
                </a:lnTo>
                <a:lnTo>
                  <a:pt x="1468" y="397"/>
                </a:lnTo>
                <a:lnTo>
                  <a:pt x="1468" y="392"/>
                </a:lnTo>
                <a:lnTo>
                  <a:pt x="1468" y="392"/>
                </a:lnTo>
                <a:lnTo>
                  <a:pt x="1469" y="392"/>
                </a:lnTo>
                <a:lnTo>
                  <a:pt x="1469" y="208"/>
                </a:lnTo>
                <a:lnTo>
                  <a:pt x="1469" y="194"/>
                </a:lnTo>
                <a:lnTo>
                  <a:pt x="1470" y="107"/>
                </a:lnTo>
                <a:lnTo>
                  <a:pt x="1470" y="92"/>
                </a:lnTo>
                <a:lnTo>
                  <a:pt x="1471" y="31"/>
                </a:lnTo>
                <a:lnTo>
                  <a:pt x="1471" y="29"/>
                </a:lnTo>
                <a:lnTo>
                  <a:pt x="1472" y="16"/>
                </a:lnTo>
                <a:lnTo>
                  <a:pt x="1472" y="15"/>
                </a:lnTo>
                <a:lnTo>
                  <a:pt x="1473" y="11"/>
                </a:lnTo>
                <a:lnTo>
                  <a:pt x="1473" y="11"/>
                </a:lnTo>
                <a:lnTo>
                  <a:pt x="1473" y="10"/>
                </a:lnTo>
                <a:lnTo>
                  <a:pt x="1473" y="14"/>
                </a:lnTo>
                <a:lnTo>
                  <a:pt x="1474" y="16"/>
                </a:lnTo>
                <a:lnTo>
                  <a:pt x="1474" y="32"/>
                </a:lnTo>
                <a:lnTo>
                  <a:pt x="1474" y="35"/>
                </a:lnTo>
                <a:lnTo>
                  <a:pt x="1475" y="51"/>
                </a:lnTo>
                <a:lnTo>
                  <a:pt x="1475" y="53"/>
                </a:lnTo>
                <a:lnTo>
                  <a:pt x="1476" y="64"/>
                </a:lnTo>
                <a:lnTo>
                  <a:pt x="1476" y="65"/>
                </a:lnTo>
                <a:lnTo>
                  <a:pt x="1477" y="70"/>
                </a:lnTo>
                <a:lnTo>
                  <a:pt x="1477" y="71"/>
                </a:lnTo>
                <a:lnTo>
                  <a:pt x="1477" y="76"/>
                </a:lnTo>
                <a:lnTo>
                  <a:pt x="1478" y="77"/>
                </a:lnTo>
                <a:lnTo>
                  <a:pt x="1478" y="83"/>
                </a:lnTo>
                <a:lnTo>
                  <a:pt x="1478" y="84"/>
                </a:lnTo>
                <a:lnTo>
                  <a:pt x="1479" y="90"/>
                </a:lnTo>
                <a:lnTo>
                  <a:pt x="1479" y="92"/>
                </a:lnTo>
                <a:lnTo>
                  <a:pt x="1480" y="97"/>
                </a:lnTo>
                <a:lnTo>
                  <a:pt x="1480" y="96"/>
                </a:lnTo>
                <a:lnTo>
                  <a:pt x="1480" y="96"/>
                </a:lnTo>
                <a:lnTo>
                  <a:pt x="1480" y="97"/>
                </a:lnTo>
                <a:lnTo>
                  <a:pt x="1481" y="91"/>
                </a:lnTo>
                <a:lnTo>
                  <a:pt x="1481" y="89"/>
                </a:lnTo>
                <a:lnTo>
                  <a:pt x="1482" y="77"/>
                </a:lnTo>
                <a:lnTo>
                  <a:pt x="1482" y="76"/>
                </a:lnTo>
                <a:lnTo>
                  <a:pt x="1482" y="71"/>
                </a:lnTo>
                <a:lnTo>
                  <a:pt x="1482" y="71"/>
                </a:lnTo>
                <a:lnTo>
                  <a:pt x="1483" y="72"/>
                </a:lnTo>
                <a:lnTo>
                  <a:pt x="1483" y="84"/>
                </a:lnTo>
                <a:lnTo>
                  <a:pt x="1483" y="88"/>
                </a:lnTo>
                <a:lnTo>
                  <a:pt x="1484" y="120"/>
                </a:lnTo>
                <a:lnTo>
                  <a:pt x="1484" y="125"/>
                </a:lnTo>
                <a:lnTo>
                  <a:pt x="1485" y="220"/>
                </a:lnTo>
                <a:lnTo>
                  <a:pt x="1485" y="232"/>
                </a:lnTo>
                <a:lnTo>
                  <a:pt x="1486" y="336"/>
                </a:lnTo>
                <a:lnTo>
                  <a:pt x="1486" y="343"/>
                </a:lnTo>
                <a:lnTo>
                  <a:pt x="1486" y="369"/>
                </a:lnTo>
                <a:lnTo>
                  <a:pt x="1486" y="366"/>
                </a:lnTo>
                <a:lnTo>
                  <a:pt x="1487" y="366"/>
                </a:lnTo>
                <a:lnTo>
                  <a:pt x="1487" y="380"/>
                </a:lnTo>
                <a:lnTo>
                  <a:pt x="1488" y="382"/>
                </a:lnTo>
                <a:lnTo>
                  <a:pt x="1488" y="387"/>
                </a:lnTo>
                <a:lnTo>
                  <a:pt x="1488" y="387"/>
                </a:lnTo>
                <a:lnTo>
                  <a:pt x="1488" y="387"/>
                </a:lnTo>
                <a:lnTo>
                  <a:pt x="1489" y="387"/>
                </a:lnTo>
                <a:lnTo>
                  <a:pt x="1489" y="387"/>
                </a:lnTo>
                <a:lnTo>
                  <a:pt x="1489" y="387"/>
                </a:lnTo>
                <a:lnTo>
                  <a:pt x="1489" y="387"/>
                </a:lnTo>
                <a:lnTo>
                  <a:pt x="1490" y="387"/>
                </a:lnTo>
                <a:lnTo>
                  <a:pt x="1490" y="387"/>
                </a:lnTo>
                <a:lnTo>
                  <a:pt x="1491" y="388"/>
                </a:lnTo>
                <a:lnTo>
                  <a:pt x="1491" y="388"/>
                </a:lnTo>
                <a:lnTo>
                  <a:pt x="1491" y="388"/>
                </a:lnTo>
                <a:lnTo>
                  <a:pt x="1491" y="391"/>
                </a:lnTo>
                <a:lnTo>
                  <a:pt x="1491" y="391"/>
                </a:lnTo>
                <a:lnTo>
                  <a:pt x="1492" y="391"/>
                </a:lnTo>
                <a:lnTo>
                  <a:pt x="1492" y="394"/>
                </a:lnTo>
                <a:lnTo>
                  <a:pt x="1492" y="395"/>
                </a:lnTo>
                <a:lnTo>
                  <a:pt x="1493" y="400"/>
                </a:lnTo>
                <a:lnTo>
                  <a:pt x="1493" y="400"/>
                </a:lnTo>
                <a:lnTo>
                  <a:pt x="1494" y="402"/>
                </a:lnTo>
                <a:lnTo>
                  <a:pt x="1494" y="402"/>
                </a:lnTo>
                <a:lnTo>
                  <a:pt x="1494" y="402"/>
                </a:lnTo>
                <a:lnTo>
                  <a:pt x="1495" y="395"/>
                </a:lnTo>
                <a:lnTo>
                  <a:pt x="1495" y="395"/>
                </a:lnTo>
                <a:lnTo>
                  <a:pt x="1495" y="391"/>
                </a:lnTo>
                <a:lnTo>
                  <a:pt x="1495" y="392"/>
                </a:lnTo>
                <a:lnTo>
                  <a:pt x="1496" y="392"/>
                </a:lnTo>
                <a:lnTo>
                  <a:pt x="1496" y="392"/>
                </a:lnTo>
                <a:lnTo>
                  <a:pt x="1496" y="226"/>
                </a:lnTo>
                <a:lnTo>
                  <a:pt x="1497" y="203"/>
                </a:lnTo>
                <a:lnTo>
                  <a:pt x="1497" y="89"/>
                </a:lnTo>
                <a:lnTo>
                  <a:pt x="1497" y="76"/>
                </a:lnTo>
                <a:lnTo>
                  <a:pt x="1498" y="34"/>
                </a:lnTo>
                <a:lnTo>
                  <a:pt x="1498" y="33"/>
                </a:lnTo>
                <a:lnTo>
                  <a:pt x="1499" y="30"/>
                </a:lnTo>
                <a:lnTo>
                  <a:pt x="1499" y="29"/>
                </a:lnTo>
                <a:lnTo>
                  <a:pt x="1499" y="28"/>
                </a:lnTo>
                <a:lnTo>
                  <a:pt x="1500" y="28"/>
                </a:lnTo>
                <a:lnTo>
                  <a:pt x="1500" y="28"/>
                </a:lnTo>
                <a:lnTo>
                  <a:pt x="1500" y="36"/>
                </a:lnTo>
                <a:lnTo>
                  <a:pt x="1501" y="37"/>
                </a:lnTo>
                <a:lnTo>
                  <a:pt x="1501" y="60"/>
                </a:lnTo>
                <a:lnTo>
                  <a:pt x="1501" y="63"/>
                </a:lnTo>
                <a:lnTo>
                  <a:pt x="1502" y="92"/>
                </a:lnTo>
                <a:lnTo>
                  <a:pt x="1502" y="95"/>
                </a:lnTo>
                <a:lnTo>
                  <a:pt x="1503" y="127"/>
                </a:lnTo>
                <a:lnTo>
                  <a:pt x="1503" y="129"/>
                </a:lnTo>
                <a:lnTo>
                  <a:pt x="1504" y="150"/>
                </a:lnTo>
                <a:lnTo>
                  <a:pt x="1504" y="151"/>
                </a:lnTo>
                <a:lnTo>
                  <a:pt x="1505" y="158"/>
                </a:lnTo>
                <a:lnTo>
                  <a:pt x="1505" y="159"/>
                </a:lnTo>
                <a:lnTo>
                  <a:pt x="1505" y="163"/>
                </a:lnTo>
                <a:lnTo>
                  <a:pt x="1506" y="164"/>
                </a:lnTo>
                <a:lnTo>
                  <a:pt x="1506" y="172"/>
                </a:lnTo>
                <a:lnTo>
                  <a:pt x="1506" y="173"/>
                </a:lnTo>
                <a:lnTo>
                  <a:pt x="1507" y="179"/>
                </a:lnTo>
                <a:lnTo>
                  <a:pt x="1507" y="179"/>
                </a:lnTo>
                <a:lnTo>
                  <a:pt x="1507" y="179"/>
                </a:lnTo>
                <a:lnTo>
                  <a:pt x="1507" y="179"/>
                </a:lnTo>
                <a:lnTo>
                  <a:pt x="1508" y="172"/>
                </a:lnTo>
                <a:lnTo>
                  <a:pt x="1508" y="172"/>
                </a:lnTo>
                <a:lnTo>
                  <a:pt x="1509" y="149"/>
                </a:lnTo>
                <a:lnTo>
                  <a:pt x="1509" y="147"/>
                </a:lnTo>
                <a:lnTo>
                  <a:pt x="1509" y="122"/>
                </a:lnTo>
                <a:lnTo>
                  <a:pt x="1510" y="120"/>
                </a:lnTo>
                <a:lnTo>
                  <a:pt x="1510" y="104"/>
                </a:lnTo>
                <a:lnTo>
                  <a:pt x="1510" y="103"/>
                </a:lnTo>
                <a:lnTo>
                  <a:pt x="1511" y="99"/>
                </a:lnTo>
                <a:lnTo>
                  <a:pt x="1511" y="100"/>
                </a:lnTo>
                <a:lnTo>
                  <a:pt x="1511" y="100"/>
                </a:lnTo>
                <a:lnTo>
                  <a:pt x="1512" y="115"/>
                </a:lnTo>
                <a:lnTo>
                  <a:pt x="1512" y="119"/>
                </a:lnTo>
                <a:lnTo>
                  <a:pt x="1513" y="212"/>
                </a:lnTo>
                <a:lnTo>
                  <a:pt x="1513" y="223"/>
                </a:lnTo>
                <a:lnTo>
                  <a:pt x="1514" y="324"/>
                </a:lnTo>
                <a:lnTo>
                  <a:pt x="1514" y="333"/>
                </a:lnTo>
                <a:lnTo>
                  <a:pt x="1514" y="360"/>
                </a:lnTo>
                <a:lnTo>
                  <a:pt x="1514" y="357"/>
                </a:lnTo>
                <a:lnTo>
                  <a:pt x="1515" y="361"/>
                </a:lnTo>
                <a:lnTo>
                  <a:pt x="1515" y="379"/>
                </a:lnTo>
                <a:lnTo>
                  <a:pt x="1515" y="379"/>
                </a:lnTo>
                <a:lnTo>
                  <a:pt x="1516" y="383"/>
                </a:lnTo>
                <a:lnTo>
                  <a:pt x="1516" y="383"/>
                </a:lnTo>
                <a:lnTo>
                  <a:pt x="1516" y="383"/>
                </a:lnTo>
                <a:lnTo>
                  <a:pt x="1517" y="387"/>
                </a:lnTo>
                <a:lnTo>
                  <a:pt x="1517" y="387"/>
                </a:lnTo>
                <a:lnTo>
                  <a:pt x="1517" y="387"/>
                </a:lnTo>
                <a:lnTo>
                  <a:pt x="1518" y="389"/>
                </a:lnTo>
                <a:lnTo>
                  <a:pt x="1518" y="389"/>
                </a:lnTo>
                <a:lnTo>
                  <a:pt x="1518" y="391"/>
                </a:lnTo>
                <a:lnTo>
                  <a:pt x="1519" y="391"/>
                </a:lnTo>
                <a:lnTo>
                  <a:pt x="1519" y="393"/>
                </a:lnTo>
                <a:lnTo>
                  <a:pt x="1519" y="393"/>
                </a:lnTo>
                <a:lnTo>
                  <a:pt x="1519" y="393"/>
                </a:lnTo>
                <a:lnTo>
                  <a:pt x="1520" y="397"/>
                </a:lnTo>
                <a:lnTo>
                  <a:pt x="1520" y="398"/>
                </a:lnTo>
                <a:lnTo>
                  <a:pt x="1521" y="400"/>
                </a:lnTo>
                <a:lnTo>
                  <a:pt x="1521" y="400"/>
                </a:lnTo>
                <a:lnTo>
                  <a:pt x="1521" y="401"/>
                </a:lnTo>
                <a:lnTo>
                  <a:pt x="1522" y="400"/>
                </a:lnTo>
                <a:lnTo>
                  <a:pt x="1522" y="400"/>
                </a:lnTo>
                <a:lnTo>
                  <a:pt x="1523" y="394"/>
                </a:lnTo>
                <a:lnTo>
                  <a:pt x="1523" y="394"/>
                </a:lnTo>
                <a:lnTo>
                  <a:pt x="1523" y="236"/>
                </a:lnTo>
                <a:lnTo>
                  <a:pt x="1524" y="210"/>
                </a:lnTo>
                <a:lnTo>
                  <a:pt x="1524" y="132"/>
                </a:lnTo>
                <a:lnTo>
                  <a:pt x="1524" y="116"/>
                </a:lnTo>
                <a:lnTo>
                  <a:pt x="1525" y="50"/>
                </a:lnTo>
                <a:lnTo>
                  <a:pt x="1525" y="46"/>
                </a:lnTo>
                <a:lnTo>
                  <a:pt x="1526" y="22"/>
                </a:lnTo>
                <a:lnTo>
                  <a:pt x="1526" y="21"/>
                </a:lnTo>
                <a:lnTo>
                  <a:pt x="1527" y="10"/>
                </a:lnTo>
                <a:lnTo>
                  <a:pt x="1527" y="10"/>
                </a:lnTo>
                <a:lnTo>
                  <a:pt x="1527" y="8"/>
                </a:lnTo>
                <a:lnTo>
                  <a:pt x="1527" y="9"/>
                </a:lnTo>
                <a:lnTo>
                  <a:pt x="1528" y="10"/>
                </a:lnTo>
                <a:lnTo>
                  <a:pt x="1528" y="17"/>
                </a:lnTo>
                <a:lnTo>
                  <a:pt x="1528" y="18"/>
                </a:lnTo>
                <a:lnTo>
                  <a:pt x="1529" y="28"/>
                </a:lnTo>
                <a:lnTo>
                  <a:pt x="1529" y="29"/>
                </a:lnTo>
                <a:lnTo>
                  <a:pt x="1530" y="35"/>
                </a:lnTo>
                <a:lnTo>
                  <a:pt x="1530" y="35"/>
                </a:lnTo>
                <a:lnTo>
                  <a:pt x="1531" y="37"/>
                </a:lnTo>
                <a:lnTo>
                  <a:pt x="1531" y="37"/>
                </a:lnTo>
                <a:lnTo>
                  <a:pt x="1531" y="37"/>
                </a:lnTo>
                <a:lnTo>
                  <a:pt x="1531" y="37"/>
                </a:lnTo>
                <a:lnTo>
                  <a:pt x="1532" y="37"/>
                </a:lnTo>
                <a:lnTo>
                  <a:pt x="1532" y="37"/>
                </a:lnTo>
                <a:lnTo>
                  <a:pt x="1532" y="39"/>
                </a:lnTo>
                <a:lnTo>
                  <a:pt x="1533" y="40"/>
                </a:lnTo>
                <a:lnTo>
                  <a:pt x="1533" y="46"/>
                </a:lnTo>
                <a:lnTo>
                  <a:pt x="1533" y="47"/>
                </a:lnTo>
                <a:lnTo>
                  <a:pt x="1534" y="56"/>
                </a:lnTo>
                <a:lnTo>
                  <a:pt x="1534" y="57"/>
                </a:lnTo>
                <a:lnTo>
                  <a:pt x="1535" y="74"/>
                </a:lnTo>
                <a:lnTo>
                  <a:pt x="1535" y="76"/>
                </a:lnTo>
                <a:lnTo>
                  <a:pt x="1536" y="94"/>
                </a:lnTo>
                <a:lnTo>
                  <a:pt x="1536" y="93"/>
                </a:lnTo>
                <a:lnTo>
                  <a:pt x="1536" y="84"/>
                </a:lnTo>
                <a:lnTo>
                  <a:pt x="1537" y="82"/>
                </a:lnTo>
                <a:lnTo>
                  <a:pt x="1537" y="81"/>
                </a:lnTo>
                <a:lnTo>
                  <a:pt x="1537" y="85"/>
                </a:lnTo>
                <a:lnTo>
                  <a:pt x="1538" y="88"/>
                </a:lnTo>
                <a:lnTo>
                  <a:pt x="1538" y="127"/>
                </a:lnTo>
                <a:lnTo>
                  <a:pt x="1538" y="137"/>
                </a:lnTo>
                <a:lnTo>
                  <a:pt x="1539" y="221"/>
                </a:lnTo>
                <a:lnTo>
                  <a:pt x="1539" y="233"/>
                </a:lnTo>
                <a:lnTo>
                  <a:pt x="1540" y="338"/>
                </a:lnTo>
                <a:lnTo>
                  <a:pt x="1540" y="344"/>
                </a:lnTo>
                <a:lnTo>
                  <a:pt x="1540" y="367"/>
                </a:lnTo>
                <a:lnTo>
                  <a:pt x="1541" y="364"/>
                </a:lnTo>
                <a:lnTo>
                  <a:pt x="1541" y="365"/>
                </a:lnTo>
                <a:lnTo>
                  <a:pt x="1541" y="382"/>
                </a:lnTo>
                <a:lnTo>
                  <a:pt x="1542" y="383"/>
                </a:lnTo>
                <a:lnTo>
                  <a:pt x="1542" y="385"/>
                </a:lnTo>
                <a:lnTo>
                  <a:pt x="1542" y="385"/>
                </a:lnTo>
                <a:lnTo>
                  <a:pt x="1542" y="385"/>
                </a:lnTo>
                <a:lnTo>
                  <a:pt x="1543" y="386"/>
                </a:lnTo>
                <a:lnTo>
                  <a:pt x="1543" y="386"/>
                </a:lnTo>
                <a:lnTo>
                  <a:pt x="1543" y="385"/>
                </a:lnTo>
                <a:lnTo>
                  <a:pt x="1544" y="384"/>
                </a:lnTo>
                <a:lnTo>
                  <a:pt x="1544" y="384"/>
                </a:lnTo>
                <a:lnTo>
                  <a:pt x="1544" y="384"/>
                </a:lnTo>
                <a:lnTo>
                  <a:pt x="1545" y="387"/>
                </a:lnTo>
                <a:lnTo>
                  <a:pt x="1545" y="387"/>
                </a:lnTo>
                <a:lnTo>
                  <a:pt x="1546" y="392"/>
                </a:lnTo>
                <a:lnTo>
                  <a:pt x="1546" y="392"/>
                </a:lnTo>
                <a:lnTo>
                  <a:pt x="1546" y="396"/>
                </a:lnTo>
                <a:lnTo>
                  <a:pt x="1547" y="397"/>
                </a:lnTo>
                <a:lnTo>
                  <a:pt x="1547" y="401"/>
                </a:lnTo>
                <a:lnTo>
                  <a:pt x="1547" y="401"/>
                </a:lnTo>
                <a:lnTo>
                  <a:pt x="1547" y="401"/>
                </a:lnTo>
                <a:lnTo>
                  <a:pt x="1548" y="390"/>
                </a:lnTo>
                <a:lnTo>
                  <a:pt x="1548" y="390"/>
                </a:lnTo>
                <a:lnTo>
                  <a:pt x="1548" y="390"/>
                </a:lnTo>
                <a:lnTo>
                  <a:pt x="1549" y="349"/>
                </a:lnTo>
                <a:lnTo>
                  <a:pt x="1549" y="334"/>
                </a:lnTo>
                <a:lnTo>
                  <a:pt x="1550" y="158"/>
                </a:lnTo>
                <a:lnTo>
                  <a:pt x="1550" y="151"/>
                </a:lnTo>
                <a:lnTo>
                  <a:pt x="1550" y="79"/>
                </a:lnTo>
                <a:lnTo>
                  <a:pt x="1551" y="71"/>
                </a:lnTo>
                <a:lnTo>
                  <a:pt x="1551" y="39"/>
                </a:lnTo>
                <a:lnTo>
                  <a:pt x="1551" y="37"/>
                </a:lnTo>
                <a:lnTo>
                  <a:pt x="1552" y="27"/>
                </a:lnTo>
                <a:lnTo>
                  <a:pt x="1552" y="26"/>
                </a:lnTo>
                <a:lnTo>
                  <a:pt x="1553" y="24"/>
                </a:lnTo>
                <a:lnTo>
                  <a:pt x="1553" y="24"/>
                </a:lnTo>
                <a:lnTo>
                  <a:pt x="1553" y="24"/>
                </a:lnTo>
                <a:lnTo>
                  <a:pt x="1554" y="31"/>
                </a:lnTo>
                <a:lnTo>
                  <a:pt x="1554" y="33"/>
                </a:lnTo>
                <a:lnTo>
                  <a:pt x="1555" y="48"/>
                </a:lnTo>
                <a:lnTo>
                  <a:pt x="1555" y="50"/>
                </a:lnTo>
                <a:lnTo>
                  <a:pt x="1555" y="62"/>
                </a:lnTo>
                <a:lnTo>
                  <a:pt x="1556" y="64"/>
                </a:lnTo>
                <a:lnTo>
                  <a:pt x="1556" y="72"/>
                </a:lnTo>
                <a:lnTo>
                  <a:pt x="1556" y="73"/>
                </a:lnTo>
                <a:lnTo>
                  <a:pt x="1557" y="82"/>
                </a:lnTo>
                <a:lnTo>
                  <a:pt x="1557" y="83"/>
                </a:lnTo>
                <a:lnTo>
                  <a:pt x="1558" y="92"/>
                </a:lnTo>
                <a:lnTo>
                  <a:pt x="1558" y="93"/>
                </a:lnTo>
                <a:lnTo>
                  <a:pt x="1559" y="102"/>
                </a:lnTo>
                <a:lnTo>
                  <a:pt x="1559" y="103"/>
                </a:lnTo>
                <a:lnTo>
                  <a:pt x="1559" y="114"/>
                </a:lnTo>
                <a:lnTo>
                  <a:pt x="1560" y="116"/>
                </a:lnTo>
                <a:lnTo>
                  <a:pt x="1560" y="126"/>
                </a:lnTo>
                <a:lnTo>
                  <a:pt x="1560" y="127"/>
                </a:lnTo>
                <a:lnTo>
                  <a:pt x="1561" y="128"/>
                </a:lnTo>
                <a:lnTo>
                  <a:pt x="1561" y="121"/>
                </a:lnTo>
                <a:lnTo>
                  <a:pt x="1561" y="118"/>
                </a:lnTo>
                <a:lnTo>
                  <a:pt x="1562" y="100"/>
                </a:lnTo>
                <a:lnTo>
                  <a:pt x="1562" y="98"/>
                </a:lnTo>
                <a:lnTo>
                  <a:pt x="1563" y="81"/>
                </a:lnTo>
                <a:lnTo>
                  <a:pt x="1563" y="80"/>
                </a:lnTo>
                <a:lnTo>
                  <a:pt x="1563" y="77"/>
                </a:lnTo>
                <a:lnTo>
                  <a:pt x="1564" y="79"/>
                </a:lnTo>
                <a:lnTo>
                  <a:pt x="1564" y="79"/>
                </a:lnTo>
                <a:lnTo>
                  <a:pt x="1564" y="89"/>
                </a:lnTo>
                <a:lnTo>
                  <a:pt x="1565" y="92"/>
                </a:lnTo>
                <a:lnTo>
                  <a:pt x="1565" y="138"/>
                </a:lnTo>
                <a:lnTo>
                  <a:pt x="1565" y="151"/>
                </a:lnTo>
                <a:lnTo>
                  <a:pt x="1566" y="260"/>
                </a:lnTo>
                <a:lnTo>
                  <a:pt x="1566" y="273"/>
                </a:lnTo>
                <a:lnTo>
                  <a:pt x="1567" y="355"/>
                </a:lnTo>
                <a:lnTo>
                  <a:pt x="1567" y="361"/>
                </a:lnTo>
                <a:lnTo>
                  <a:pt x="1568" y="378"/>
                </a:lnTo>
                <a:lnTo>
                  <a:pt x="1568" y="380"/>
                </a:lnTo>
                <a:lnTo>
                  <a:pt x="1568" y="388"/>
                </a:lnTo>
                <a:lnTo>
                  <a:pt x="1569" y="387"/>
                </a:lnTo>
                <a:lnTo>
                  <a:pt x="1569" y="386"/>
                </a:lnTo>
                <a:lnTo>
                  <a:pt x="1569" y="386"/>
                </a:lnTo>
                <a:lnTo>
                  <a:pt x="1569" y="387"/>
                </a:lnTo>
                <a:lnTo>
                  <a:pt x="1569" y="386"/>
                </a:lnTo>
                <a:lnTo>
                  <a:pt x="1570" y="388"/>
                </a:lnTo>
                <a:lnTo>
                  <a:pt x="1570" y="388"/>
                </a:lnTo>
                <a:lnTo>
                  <a:pt x="1570" y="388"/>
                </a:lnTo>
                <a:lnTo>
                  <a:pt x="1571" y="387"/>
                </a:lnTo>
                <a:lnTo>
                  <a:pt x="1571" y="387"/>
                </a:lnTo>
                <a:lnTo>
                  <a:pt x="1571" y="387"/>
                </a:lnTo>
                <a:lnTo>
                  <a:pt x="1571" y="387"/>
                </a:lnTo>
                <a:lnTo>
                  <a:pt x="1572" y="388"/>
                </a:lnTo>
                <a:lnTo>
                  <a:pt x="1572" y="388"/>
                </a:lnTo>
                <a:lnTo>
                  <a:pt x="1573" y="391"/>
                </a:lnTo>
                <a:lnTo>
                  <a:pt x="1573" y="391"/>
                </a:lnTo>
                <a:lnTo>
                  <a:pt x="1573" y="394"/>
                </a:lnTo>
                <a:lnTo>
                  <a:pt x="1574" y="395"/>
                </a:lnTo>
                <a:lnTo>
                  <a:pt x="1574" y="401"/>
                </a:lnTo>
                <a:lnTo>
                  <a:pt x="1574" y="401"/>
                </a:lnTo>
                <a:lnTo>
                  <a:pt x="1574" y="400"/>
                </a:lnTo>
                <a:lnTo>
                  <a:pt x="1575" y="401"/>
                </a:lnTo>
                <a:lnTo>
                  <a:pt x="1575" y="400"/>
                </a:lnTo>
                <a:lnTo>
                  <a:pt x="1575" y="399"/>
                </a:lnTo>
                <a:lnTo>
                  <a:pt x="1576" y="393"/>
                </a:lnTo>
                <a:lnTo>
                  <a:pt x="1576" y="393"/>
                </a:lnTo>
                <a:lnTo>
                  <a:pt x="1577" y="260"/>
                </a:lnTo>
                <a:lnTo>
                  <a:pt x="1577" y="237"/>
                </a:lnTo>
                <a:lnTo>
                  <a:pt x="1577" y="164"/>
                </a:lnTo>
                <a:lnTo>
                  <a:pt x="1577" y="144"/>
                </a:lnTo>
                <a:lnTo>
                  <a:pt x="1578" y="47"/>
                </a:lnTo>
                <a:lnTo>
                  <a:pt x="1578" y="40"/>
                </a:lnTo>
                <a:lnTo>
                  <a:pt x="1579" y="18"/>
                </a:lnTo>
                <a:lnTo>
                  <a:pt x="1579" y="17"/>
                </a:lnTo>
                <a:lnTo>
                  <a:pt x="1580" y="17"/>
                </a:lnTo>
                <a:lnTo>
                  <a:pt x="1580" y="19"/>
                </a:lnTo>
                <a:lnTo>
                  <a:pt x="1580" y="19"/>
                </a:lnTo>
                <a:lnTo>
                  <a:pt x="1581" y="25"/>
                </a:lnTo>
                <a:lnTo>
                  <a:pt x="1581" y="26"/>
                </a:lnTo>
                <a:lnTo>
                  <a:pt x="1582" y="40"/>
                </a:lnTo>
                <a:lnTo>
                  <a:pt x="1582" y="42"/>
                </a:lnTo>
                <a:lnTo>
                  <a:pt x="1582" y="63"/>
                </a:lnTo>
                <a:lnTo>
                  <a:pt x="1583" y="66"/>
                </a:lnTo>
                <a:lnTo>
                  <a:pt x="1583" y="95"/>
                </a:lnTo>
                <a:lnTo>
                  <a:pt x="1583" y="99"/>
                </a:lnTo>
                <a:lnTo>
                  <a:pt x="1584" y="124"/>
                </a:lnTo>
                <a:lnTo>
                  <a:pt x="1584" y="127"/>
                </a:lnTo>
                <a:lnTo>
                  <a:pt x="1585" y="147"/>
                </a:lnTo>
                <a:lnTo>
                  <a:pt x="1585" y="149"/>
                </a:lnTo>
                <a:lnTo>
                  <a:pt x="1586" y="162"/>
                </a:lnTo>
                <a:lnTo>
                  <a:pt x="1586" y="163"/>
                </a:lnTo>
                <a:lnTo>
                  <a:pt x="1586" y="169"/>
                </a:lnTo>
                <a:lnTo>
                  <a:pt x="1586" y="167"/>
                </a:lnTo>
                <a:lnTo>
                  <a:pt x="1587" y="167"/>
                </a:lnTo>
                <a:lnTo>
                  <a:pt x="1587" y="159"/>
                </a:lnTo>
                <a:lnTo>
                  <a:pt x="1588" y="157"/>
                </a:lnTo>
                <a:lnTo>
                  <a:pt x="1588" y="133"/>
                </a:lnTo>
                <a:lnTo>
                  <a:pt x="1588" y="129"/>
                </a:lnTo>
                <a:lnTo>
                  <a:pt x="1589" y="115"/>
                </a:lnTo>
                <a:lnTo>
                  <a:pt x="1589" y="113"/>
                </a:lnTo>
                <a:lnTo>
                  <a:pt x="1590" y="103"/>
                </a:lnTo>
                <a:lnTo>
                  <a:pt x="1590" y="103"/>
                </a:lnTo>
                <a:lnTo>
                  <a:pt x="1591" y="119"/>
                </a:lnTo>
                <a:lnTo>
                  <a:pt x="1591" y="122"/>
                </a:lnTo>
                <a:lnTo>
                  <a:pt x="1591" y="184"/>
                </a:lnTo>
                <a:lnTo>
                  <a:pt x="1592" y="197"/>
                </a:lnTo>
                <a:lnTo>
                  <a:pt x="1592" y="323"/>
                </a:lnTo>
                <a:lnTo>
                  <a:pt x="1592" y="331"/>
                </a:lnTo>
                <a:lnTo>
                  <a:pt x="1593" y="368"/>
                </a:lnTo>
                <a:lnTo>
                  <a:pt x="1593" y="365"/>
                </a:lnTo>
                <a:lnTo>
                  <a:pt x="1593" y="366"/>
                </a:lnTo>
                <a:lnTo>
                  <a:pt x="1593" y="365"/>
                </a:lnTo>
                <a:lnTo>
                  <a:pt x="1594" y="378"/>
                </a:lnTo>
                <a:lnTo>
                  <a:pt x="1594" y="379"/>
                </a:lnTo>
                <a:lnTo>
                  <a:pt x="1595" y="387"/>
                </a:lnTo>
                <a:lnTo>
                  <a:pt x="1595" y="387"/>
                </a:lnTo>
                <a:lnTo>
                  <a:pt x="1595" y="387"/>
                </a:lnTo>
                <a:lnTo>
                  <a:pt x="1595" y="386"/>
                </a:lnTo>
                <a:lnTo>
                  <a:pt x="1596" y="387"/>
                </a:lnTo>
                <a:lnTo>
                  <a:pt x="1596" y="387"/>
                </a:lnTo>
                <a:lnTo>
                  <a:pt x="1596" y="386"/>
                </a:lnTo>
                <a:lnTo>
                  <a:pt x="1596" y="386"/>
                </a:lnTo>
                <a:lnTo>
                  <a:pt x="1597" y="386"/>
                </a:lnTo>
                <a:lnTo>
                  <a:pt x="1597" y="387"/>
                </a:lnTo>
                <a:lnTo>
                  <a:pt x="1597" y="387"/>
                </a:lnTo>
                <a:lnTo>
                  <a:pt x="1597" y="387"/>
                </a:lnTo>
                <a:lnTo>
                  <a:pt x="1598" y="389"/>
                </a:lnTo>
                <a:lnTo>
                  <a:pt x="1598" y="390"/>
                </a:lnTo>
                <a:lnTo>
                  <a:pt x="1599" y="394"/>
                </a:lnTo>
                <a:lnTo>
                  <a:pt x="1599" y="394"/>
                </a:lnTo>
                <a:lnTo>
                  <a:pt x="1600" y="400"/>
                </a:lnTo>
                <a:lnTo>
                  <a:pt x="1600" y="400"/>
                </a:lnTo>
                <a:lnTo>
                  <a:pt x="1600" y="402"/>
                </a:lnTo>
                <a:lnTo>
                  <a:pt x="1600" y="402"/>
                </a:lnTo>
                <a:lnTo>
                  <a:pt x="1601" y="400"/>
                </a:lnTo>
                <a:lnTo>
                  <a:pt x="1601" y="400"/>
                </a:lnTo>
                <a:lnTo>
                  <a:pt x="1601" y="399"/>
                </a:lnTo>
                <a:lnTo>
                  <a:pt x="1602" y="393"/>
                </a:lnTo>
                <a:lnTo>
                  <a:pt x="1602" y="380"/>
                </a:lnTo>
                <a:lnTo>
                  <a:pt x="1603" y="186"/>
                </a:lnTo>
                <a:lnTo>
                  <a:pt x="1603" y="180"/>
                </a:lnTo>
                <a:lnTo>
                  <a:pt x="1604" y="67"/>
                </a:lnTo>
                <a:lnTo>
                  <a:pt x="1604" y="60"/>
                </a:lnTo>
                <a:lnTo>
                  <a:pt x="1605" y="33"/>
                </a:lnTo>
                <a:lnTo>
                  <a:pt x="1605" y="33"/>
                </a:lnTo>
                <a:lnTo>
                  <a:pt x="1605" y="24"/>
                </a:lnTo>
                <a:lnTo>
                  <a:pt x="1606" y="23"/>
                </a:lnTo>
                <a:lnTo>
                  <a:pt x="1606" y="22"/>
                </a:lnTo>
                <a:lnTo>
                  <a:pt x="1606" y="24"/>
                </a:lnTo>
                <a:lnTo>
                  <a:pt x="1606" y="25"/>
                </a:lnTo>
                <a:lnTo>
                  <a:pt x="1607" y="45"/>
                </a:lnTo>
                <a:lnTo>
                  <a:pt x="1607" y="49"/>
                </a:lnTo>
                <a:lnTo>
                  <a:pt x="1608" y="81"/>
                </a:lnTo>
                <a:lnTo>
                  <a:pt x="1608" y="85"/>
                </a:lnTo>
                <a:lnTo>
                  <a:pt x="1609" y="123"/>
                </a:lnTo>
                <a:lnTo>
                  <a:pt x="1609" y="126"/>
                </a:lnTo>
                <a:lnTo>
                  <a:pt x="1609" y="153"/>
                </a:lnTo>
                <a:lnTo>
                  <a:pt x="1609" y="156"/>
                </a:lnTo>
                <a:lnTo>
                  <a:pt x="1610" y="175"/>
                </a:lnTo>
                <a:lnTo>
                  <a:pt x="1610" y="175"/>
                </a:lnTo>
                <a:lnTo>
                  <a:pt x="1611" y="180"/>
                </a:lnTo>
                <a:lnTo>
                  <a:pt x="1611" y="180"/>
                </a:lnTo>
                <a:lnTo>
                  <a:pt x="1611" y="181"/>
                </a:lnTo>
                <a:lnTo>
                  <a:pt x="1612" y="178"/>
                </a:lnTo>
                <a:lnTo>
                  <a:pt x="1612" y="177"/>
                </a:lnTo>
                <a:lnTo>
                  <a:pt x="1613" y="168"/>
                </a:lnTo>
                <a:lnTo>
                  <a:pt x="1613" y="167"/>
                </a:lnTo>
                <a:lnTo>
                  <a:pt x="1614" y="150"/>
                </a:lnTo>
                <a:lnTo>
                  <a:pt x="1614" y="147"/>
                </a:lnTo>
                <a:lnTo>
                  <a:pt x="1614" y="127"/>
                </a:lnTo>
                <a:lnTo>
                  <a:pt x="1615" y="124"/>
                </a:lnTo>
                <a:lnTo>
                  <a:pt x="1615" y="103"/>
                </a:lnTo>
                <a:lnTo>
                  <a:pt x="1615" y="101"/>
                </a:lnTo>
                <a:lnTo>
                  <a:pt x="1616" y="88"/>
                </a:lnTo>
                <a:lnTo>
                  <a:pt x="1616" y="86"/>
                </a:lnTo>
                <a:lnTo>
                  <a:pt x="1617" y="82"/>
                </a:lnTo>
                <a:lnTo>
                  <a:pt x="1617" y="82"/>
                </a:lnTo>
                <a:lnTo>
                  <a:pt x="1617" y="82"/>
                </a:lnTo>
                <a:lnTo>
                  <a:pt x="1618" y="109"/>
                </a:lnTo>
                <a:lnTo>
                  <a:pt x="1618" y="115"/>
                </a:lnTo>
                <a:lnTo>
                  <a:pt x="1618" y="230"/>
                </a:lnTo>
                <a:lnTo>
                  <a:pt x="1619" y="244"/>
                </a:lnTo>
                <a:lnTo>
                  <a:pt x="1619" y="339"/>
                </a:lnTo>
                <a:lnTo>
                  <a:pt x="1619" y="347"/>
                </a:lnTo>
                <a:lnTo>
                  <a:pt x="1620" y="373"/>
                </a:lnTo>
                <a:lnTo>
                  <a:pt x="1620" y="375"/>
                </a:lnTo>
                <a:lnTo>
                  <a:pt x="1621" y="383"/>
                </a:lnTo>
                <a:lnTo>
                  <a:pt x="1621" y="384"/>
                </a:lnTo>
                <a:lnTo>
                  <a:pt x="1622" y="385"/>
                </a:lnTo>
                <a:lnTo>
                  <a:pt x="1622" y="385"/>
                </a:lnTo>
                <a:lnTo>
                  <a:pt x="1622" y="385"/>
                </a:lnTo>
                <a:lnTo>
                  <a:pt x="1623" y="388"/>
                </a:lnTo>
                <a:lnTo>
                  <a:pt x="1623" y="388"/>
                </a:lnTo>
                <a:lnTo>
                  <a:pt x="1623" y="388"/>
                </a:lnTo>
                <a:lnTo>
                  <a:pt x="1623" y="389"/>
                </a:lnTo>
                <a:lnTo>
                  <a:pt x="1624" y="389"/>
                </a:lnTo>
                <a:lnTo>
                  <a:pt x="1624" y="391"/>
                </a:lnTo>
                <a:lnTo>
                  <a:pt x="1624" y="391"/>
                </a:lnTo>
                <a:lnTo>
                  <a:pt x="1624" y="391"/>
                </a:lnTo>
                <a:lnTo>
                  <a:pt x="1625" y="395"/>
                </a:lnTo>
                <a:lnTo>
                  <a:pt x="1625" y="395"/>
                </a:lnTo>
                <a:lnTo>
                  <a:pt x="1626" y="398"/>
                </a:lnTo>
                <a:lnTo>
                  <a:pt x="1626" y="398"/>
                </a:lnTo>
                <a:lnTo>
                  <a:pt x="1626" y="398"/>
                </a:lnTo>
                <a:lnTo>
                  <a:pt x="1627" y="402"/>
                </a:lnTo>
                <a:lnTo>
                  <a:pt x="1627" y="402"/>
                </a:lnTo>
                <a:lnTo>
                  <a:pt x="1627" y="405"/>
                </a:lnTo>
                <a:lnTo>
                  <a:pt x="1628" y="404"/>
                </a:lnTo>
                <a:lnTo>
                  <a:pt x="1628" y="400"/>
                </a:lnTo>
                <a:lnTo>
                  <a:pt x="1629" y="400"/>
                </a:lnTo>
                <a:lnTo>
                  <a:pt x="1629" y="398"/>
                </a:lnTo>
                <a:lnTo>
                  <a:pt x="1629" y="398"/>
                </a:lnTo>
                <a:lnTo>
                  <a:pt x="1629" y="398"/>
                </a:lnTo>
                <a:lnTo>
                  <a:pt x="1630" y="219"/>
                </a:lnTo>
                <a:lnTo>
                  <a:pt x="1630" y="213"/>
                </a:lnTo>
                <a:lnTo>
                  <a:pt x="1631" y="146"/>
                </a:lnTo>
                <a:lnTo>
                  <a:pt x="1631" y="133"/>
                </a:lnTo>
                <a:lnTo>
                  <a:pt x="1632" y="57"/>
                </a:lnTo>
                <a:lnTo>
                  <a:pt x="1632" y="53"/>
                </a:lnTo>
                <a:lnTo>
                  <a:pt x="1632" y="37"/>
                </a:lnTo>
                <a:lnTo>
                  <a:pt x="1632" y="36"/>
                </a:lnTo>
                <a:lnTo>
                  <a:pt x="1633" y="31"/>
                </a:lnTo>
                <a:lnTo>
                  <a:pt x="1633" y="30"/>
                </a:lnTo>
                <a:lnTo>
                  <a:pt x="1634" y="29"/>
                </a:lnTo>
                <a:lnTo>
                  <a:pt x="1634" y="30"/>
                </a:lnTo>
                <a:lnTo>
                  <a:pt x="1634" y="31"/>
                </a:lnTo>
                <a:lnTo>
                  <a:pt x="1635" y="43"/>
                </a:lnTo>
                <a:lnTo>
                  <a:pt x="1635" y="46"/>
                </a:lnTo>
                <a:lnTo>
                  <a:pt x="1636" y="70"/>
                </a:lnTo>
                <a:lnTo>
                  <a:pt x="1636" y="72"/>
                </a:lnTo>
                <a:lnTo>
                  <a:pt x="1636" y="88"/>
                </a:lnTo>
                <a:lnTo>
                  <a:pt x="1637" y="88"/>
                </a:lnTo>
                <a:lnTo>
                  <a:pt x="1637" y="92"/>
                </a:lnTo>
                <a:lnTo>
                  <a:pt x="1638" y="93"/>
                </a:lnTo>
                <a:lnTo>
                  <a:pt x="1638" y="93"/>
                </a:lnTo>
                <a:lnTo>
                  <a:pt x="1638" y="92"/>
                </a:lnTo>
                <a:lnTo>
                  <a:pt x="1638" y="91"/>
                </a:lnTo>
                <a:lnTo>
                  <a:pt x="1639" y="86"/>
                </a:lnTo>
                <a:lnTo>
                  <a:pt x="1639" y="86"/>
                </a:lnTo>
                <a:lnTo>
                  <a:pt x="1639" y="86"/>
                </a:lnTo>
                <a:lnTo>
                  <a:pt x="1640" y="87"/>
                </a:lnTo>
                <a:lnTo>
                  <a:pt x="1640" y="87"/>
                </a:lnTo>
                <a:lnTo>
                  <a:pt x="1641" y="101"/>
                </a:lnTo>
                <a:lnTo>
                  <a:pt x="1641" y="102"/>
                </a:lnTo>
                <a:lnTo>
                  <a:pt x="1641" y="122"/>
                </a:lnTo>
                <a:lnTo>
                  <a:pt x="1642" y="124"/>
                </a:lnTo>
                <a:lnTo>
                  <a:pt x="1642" y="132"/>
                </a:lnTo>
                <a:lnTo>
                  <a:pt x="1642" y="134"/>
                </a:lnTo>
                <a:lnTo>
                  <a:pt x="1642" y="135"/>
                </a:lnTo>
                <a:lnTo>
                  <a:pt x="1643" y="118"/>
                </a:lnTo>
                <a:lnTo>
                  <a:pt x="1643" y="116"/>
                </a:lnTo>
                <a:lnTo>
                  <a:pt x="1644" y="105"/>
                </a:lnTo>
                <a:lnTo>
                  <a:pt x="1644" y="105"/>
                </a:lnTo>
                <a:lnTo>
                  <a:pt x="1644" y="104"/>
                </a:lnTo>
                <a:lnTo>
                  <a:pt x="1645" y="111"/>
                </a:lnTo>
                <a:lnTo>
                  <a:pt x="1645" y="112"/>
                </a:lnTo>
                <a:lnTo>
                  <a:pt x="1646" y="160"/>
                </a:lnTo>
                <a:lnTo>
                  <a:pt x="1646" y="170"/>
                </a:lnTo>
                <a:lnTo>
                  <a:pt x="1646" y="278"/>
                </a:lnTo>
                <a:lnTo>
                  <a:pt x="1647" y="294"/>
                </a:lnTo>
                <a:lnTo>
                  <a:pt x="1647" y="363"/>
                </a:lnTo>
                <a:lnTo>
                  <a:pt x="1647" y="367"/>
                </a:lnTo>
                <a:lnTo>
                  <a:pt x="1648" y="363"/>
                </a:lnTo>
                <a:lnTo>
                  <a:pt x="1648" y="375"/>
                </a:lnTo>
                <a:lnTo>
                  <a:pt x="1648" y="378"/>
                </a:lnTo>
                <a:lnTo>
                  <a:pt x="1649" y="383"/>
                </a:lnTo>
                <a:lnTo>
                  <a:pt x="1649" y="383"/>
                </a:lnTo>
                <a:lnTo>
                  <a:pt x="1649" y="384"/>
                </a:lnTo>
                <a:lnTo>
                  <a:pt x="1649" y="384"/>
                </a:lnTo>
                <a:lnTo>
                  <a:pt x="1650" y="386"/>
                </a:lnTo>
                <a:lnTo>
                  <a:pt x="1650" y="386"/>
                </a:lnTo>
                <a:lnTo>
                  <a:pt x="1650" y="386"/>
                </a:lnTo>
                <a:lnTo>
                  <a:pt x="1650" y="386"/>
                </a:lnTo>
                <a:lnTo>
                  <a:pt x="1650" y="386"/>
                </a:lnTo>
                <a:lnTo>
                  <a:pt x="1651" y="386"/>
                </a:lnTo>
                <a:lnTo>
                  <a:pt x="1651" y="386"/>
                </a:lnTo>
                <a:lnTo>
                  <a:pt x="1651" y="386"/>
                </a:lnTo>
                <a:lnTo>
                  <a:pt x="1651" y="386"/>
                </a:lnTo>
                <a:lnTo>
                  <a:pt x="1651" y="386"/>
                </a:lnTo>
                <a:lnTo>
                  <a:pt x="1652" y="388"/>
                </a:lnTo>
                <a:lnTo>
                  <a:pt x="1652" y="388"/>
                </a:lnTo>
                <a:lnTo>
                  <a:pt x="1653" y="391"/>
                </a:lnTo>
                <a:lnTo>
                  <a:pt x="1653" y="392"/>
                </a:lnTo>
                <a:lnTo>
                  <a:pt x="1654" y="397"/>
                </a:lnTo>
                <a:lnTo>
                  <a:pt x="1654" y="397"/>
                </a:lnTo>
                <a:lnTo>
                  <a:pt x="1654" y="397"/>
                </a:lnTo>
                <a:lnTo>
                  <a:pt x="1655" y="401"/>
                </a:lnTo>
                <a:lnTo>
                  <a:pt x="1655" y="401"/>
                </a:lnTo>
                <a:lnTo>
                  <a:pt x="1655" y="403"/>
                </a:lnTo>
                <a:lnTo>
                  <a:pt x="1655" y="403"/>
                </a:lnTo>
                <a:lnTo>
                  <a:pt x="1655" y="403"/>
                </a:lnTo>
                <a:lnTo>
                  <a:pt x="1656" y="397"/>
                </a:lnTo>
                <a:lnTo>
                  <a:pt x="1656" y="397"/>
                </a:lnTo>
                <a:lnTo>
                  <a:pt x="1657" y="383"/>
                </a:lnTo>
                <a:lnTo>
                  <a:pt x="1657" y="367"/>
                </a:lnTo>
                <a:lnTo>
                  <a:pt x="1658" y="210"/>
                </a:lnTo>
                <a:lnTo>
                  <a:pt x="1658" y="203"/>
                </a:lnTo>
                <a:lnTo>
                  <a:pt x="1659" y="93"/>
                </a:lnTo>
                <a:lnTo>
                  <a:pt x="1659" y="85"/>
                </a:lnTo>
                <a:lnTo>
                  <a:pt x="1659" y="41"/>
                </a:lnTo>
                <a:lnTo>
                  <a:pt x="1660" y="39"/>
                </a:lnTo>
                <a:lnTo>
                  <a:pt x="1660" y="22"/>
                </a:lnTo>
                <a:lnTo>
                  <a:pt x="1660" y="20"/>
                </a:lnTo>
                <a:lnTo>
                  <a:pt x="1661" y="13"/>
                </a:lnTo>
                <a:lnTo>
                  <a:pt x="1661" y="13"/>
                </a:lnTo>
                <a:lnTo>
                  <a:pt x="1662" y="16"/>
                </a:lnTo>
                <a:lnTo>
                  <a:pt x="1662" y="17"/>
                </a:lnTo>
                <a:lnTo>
                  <a:pt x="1663" y="28"/>
                </a:lnTo>
                <a:lnTo>
                  <a:pt x="1663" y="30"/>
                </a:lnTo>
                <a:lnTo>
                  <a:pt x="1664" y="46"/>
                </a:lnTo>
                <a:lnTo>
                  <a:pt x="1664" y="47"/>
                </a:lnTo>
                <a:lnTo>
                  <a:pt x="1664" y="55"/>
                </a:lnTo>
                <a:lnTo>
                  <a:pt x="1665" y="55"/>
                </a:lnTo>
                <a:lnTo>
                  <a:pt x="1665" y="57"/>
                </a:lnTo>
                <a:lnTo>
                  <a:pt x="1665" y="57"/>
                </a:lnTo>
                <a:lnTo>
                  <a:pt x="1665" y="57"/>
                </a:lnTo>
                <a:lnTo>
                  <a:pt x="1666" y="56"/>
                </a:lnTo>
                <a:lnTo>
                  <a:pt x="1666" y="56"/>
                </a:lnTo>
                <a:lnTo>
                  <a:pt x="1666" y="56"/>
                </a:lnTo>
                <a:lnTo>
                  <a:pt x="1666" y="56"/>
                </a:lnTo>
                <a:lnTo>
                  <a:pt x="1667" y="57"/>
                </a:lnTo>
                <a:lnTo>
                  <a:pt x="1667" y="57"/>
                </a:lnTo>
                <a:lnTo>
                  <a:pt x="1668" y="63"/>
                </a:lnTo>
                <a:lnTo>
                  <a:pt x="1668" y="64"/>
                </a:lnTo>
                <a:lnTo>
                  <a:pt x="1668" y="80"/>
                </a:lnTo>
                <a:lnTo>
                  <a:pt x="1669" y="81"/>
                </a:lnTo>
                <a:lnTo>
                  <a:pt x="1669" y="96"/>
                </a:lnTo>
                <a:lnTo>
                  <a:pt x="1669" y="96"/>
                </a:lnTo>
                <a:lnTo>
                  <a:pt x="1670" y="99"/>
                </a:lnTo>
                <a:lnTo>
                  <a:pt x="1670" y="97"/>
                </a:lnTo>
                <a:lnTo>
                  <a:pt x="1670" y="95"/>
                </a:lnTo>
                <a:lnTo>
                  <a:pt x="1671" y="76"/>
                </a:lnTo>
                <a:lnTo>
                  <a:pt x="1671" y="74"/>
                </a:lnTo>
                <a:lnTo>
                  <a:pt x="1671" y="72"/>
                </a:lnTo>
                <a:lnTo>
                  <a:pt x="1672" y="73"/>
                </a:lnTo>
                <a:lnTo>
                  <a:pt x="1672" y="74"/>
                </a:lnTo>
                <a:lnTo>
                  <a:pt x="1673" y="93"/>
                </a:lnTo>
                <a:lnTo>
                  <a:pt x="1673" y="97"/>
                </a:lnTo>
                <a:lnTo>
                  <a:pt x="1673" y="149"/>
                </a:lnTo>
                <a:lnTo>
                  <a:pt x="1674" y="157"/>
                </a:lnTo>
                <a:lnTo>
                  <a:pt x="1674" y="267"/>
                </a:lnTo>
                <a:lnTo>
                  <a:pt x="1674" y="283"/>
                </a:lnTo>
                <a:lnTo>
                  <a:pt x="1675" y="355"/>
                </a:lnTo>
                <a:lnTo>
                  <a:pt x="1675" y="357"/>
                </a:lnTo>
                <a:lnTo>
                  <a:pt x="1675" y="352"/>
                </a:lnTo>
                <a:lnTo>
                  <a:pt x="1676" y="368"/>
                </a:lnTo>
                <a:lnTo>
                  <a:pt x="1676" y="369"/>
                </a:lnTo>
                <a:lnTo>
                  <a:pt x="1677" y="378"/>
                </a:lnTo>
                <a:lnTo>
                  <a:pt x="1677" y="378"/>
                </a:lnTo>
                <a:lnTo>
                  <a:pt x="1677" y="378"/>
                </a:lnTo>
                <a:lnTo>
                  <a:pt x="1677" y="381"/>
                </a:lnTo>
                <a:lnTo>
                  <a:pt x="1678" y="381"/>
                </a:lnTo>
                <a:lnTo>
                  <a:pt x="1678" y="384"/>
                </a:lnTo>
                <a:lnTo>
                  <a:pt x="1678" y="384"/>
                </a:lnTo>
                <a:lnTo>
                  <a:pt x="1679" y="384"/>
                </a:lnTo>
                <a:lnTo>
                  <a:pt x="1679" y="385"/>
                </a:lnTo>
                <a:lnTo>
                  <a:pt x="1679" y="385"/>
                </a:lnTo>
                <a:lnTo>
                  <a:pt x="1680" y="389"/>
                </a:lnTo>
                <a:lnTo>
                  <a:pt x="1680" y="389"/>
                </a:lnTo>
                <a:lnTo>
                  <a:pt x="1681" y="392"/>
                </a:lnTo>
                <a:lnTo>
                  <a:pt x="1681" y="392"/>
                </a:lnTo>
                <a:lnTo>
                  <a:pt x="1681" y="392"/>
                </a:lnTo>
                <a:lnTo>
                  <a:pt x="1682" y="399"/>
                </a:lnTo>
                <a:lnTo>
                  <a:pt x="1682" y="399"/>
                </a:lnTo>
                <a:lnTo>
                  <a:pt x="1682" y="401"/>
                </a:lnTo>
                <a:lnTo>
                  <a:pt x="1682" y="401"/>
                </a:lnTo>
                <a:lnTo>
                  <a:pt x="1683" y="401"/>
                </a:lnTo>
                <a:lnTo>
                  <a:pt x="1683" y="397"/>
                </a:lnTo>
                <a:lnTo>
                  <a:pt x="1683" y="396"/>
                </a:lnTo>
                <a:lnTo>
                  <a:pt x="1683" y="396"/>
                </a:lnTo>
                <a:lnTo>
                  <a:pt x="1684" y="387"/>
                </a:lnTo>
                <a:lnTo>
                  <a:pt x="1684" y="374"/>
                </a:lnTo>
                <a:lnTo>
                  <a:pt x="1685" y="180"/>
                </a:lnTo>
                <a:lnTo>
                  <a:pt x="1685" y="174"/>
                </a:lnTo>
                <a:lnTo>
                  <a:pt x="1686" y="89"/>
                </a:lnTo>
                <a:lnTo>
                  <a:pt x="1686" y="82"/>
                </a:lnTo>
                <a:lnTo>
                  <a:pt x="1687" y="43"/>
                </a:lnTo>
                <a:lnTo>
                  <a:pt x="1687" y="42"/>
                </a:lnTo>
                <a:lnTo>
                  <a:pt x="1687" y="32"/>
                </a:lnTo>
                <a:lnTo>
                  <a:pt x="1687" y="31"/>
                </a:lnTo>
                <a:lnTo>
                  <a:pt x="1688" y="26"/>
                </a:lnTo>
                <a:lnTo>
                  <a:pt x="1688" y="25"/>
                </a:lnTo>
                <a:lnTo>
                  <a:pt x="1688" y="25"/>
                </a:lnTo>
                <a:lnTo>
                  <a:pt x="1689" y="27"/>
                </a:lnTo>
                <a:lnTo>
                  <a:pt x="1689" y="28"/>
                </a:lnTo>
                <a:lnTo>
                  <a:pt x="1690" y="36"/>
                </a:lnTo>
                <a:lnTo>
                  <a:pt x="1690" y="38"/>
                </a:lnTo>
                <a:lnTo>
                  <a:pt x="1691" y="51"/>
                </a:lnTo>
                <a:lnTo>
                  <a:pt x="1691" y="53"/>
                </a:lnTo>
                <a:lnTo>
                  <a:pt x="1691" y="60"/>
                </a:lnTo>
                <a:lnTo>
                  <a:pt x="1692" y="60"/>
                </a:lnTo>
                <a:lnTo>
                  <a:pt x="1692" y="62"/>
                </a:lnTo>
                <a:lnTo>
                  <a:pt x="1692" y="62"/>
                </a:lnTo>
                <a:lnTo>
                  <a:pt x="1693" y="68"/>
                </a:lnTo>
                <a:lnTo>
                  <a:pt x="1693" y="68"/>
                </a:lnTo>
                <a:lnTo>
                  <a:pt x="1694" y="74"/>
                </a:lnTo>
                <a:lnTo>
                  <a:pt x="1694" y="75"/>
                </a:lnTo>
                <a:lnTo>
                  <a:pt x="1695" y="84"/>
                </a:lnTo>
                <a:lnTo>
                  <a:pt x="1695" y="86"/>
                </a:lnTo>
                <a:lnTo>
                  <a:pt x="1696" y="103"/>
                </a:lnTo>
                <a:lnTo>
                  <a:pt x="1696" y="106"/>
                </a:lnTo>
                <a:lnTo>
                  <a:pt x="1696" y="112"/>
                </a:lnTo>
                <a:lnTo>
                  <a:pt x="1697" y="112"/>
                </a:lnTo>
                <a:lnTo>
                  <a:pt x="1697" y="101"/>
                </a:lnTo>
                <a:lnTo>
                  <a:pt x="1697" y="98"/>
                </a:lnTo>
                <a:lnTo>
                  <a:pt x="1698" y="81"/>
                </a:lnTo>
                <a:lnTo>
                  <a:pt x="1698" y="80"/>
                </a:lnTo>
                <a:lnTo>
                  <a:pt x="1698" y="79"/>
                </a:lnTo>
                <a:lnTo>
                  <a:pt x="1699" y="81"/>
                </a:lnTo>
                <a:lnTo>
                  <a:pt x="1699" y="82"/>
                </a:lnTo>
                <a:lnTo>
                  <a:pt x="1700" y="107"/>
                </a:lnTo>
                <a:lnTo>
                  <a:pt x="1700" y="112"/>
                </a:lnTo>
                <a:lnTo>
                  <a:pt x="1700" y="204"/>
                </a:lnTo>
                <a:lnTo>
                  <a:pt x="1701" y="216"/>
                </a:lnTo>
                <a:lnTo>
                  <a:pt x="1701" y="322"/>
                </a:lnTo>
                <a:lnTo>
                  <a:pt x="1701" y="330"/>
                </a:lnTo>
                <a:lnTo>
                  <a:pt x="1702" y="365"/>
                </a:lnTo>
                <a:lnTo>
                  <a:pt x="1702" y="360"/>
                </a:lnTo>
                <a:lnTo>
                  <a:pt x="1702" y="362"/>
                </a:lnTo>
                <a:lnTo>
                  <a:pt x="1703" y="379"/>
                </a:lnTo>
                <a:lnTo>
                  <a:pt x="1703" y="380"/>
                </a:lnTo>
                <a:lnTo>
                  <a:pt x="1704" y="383"/>
                </a:lnTo>
                <a:lnTo>
                  <a:pt x="1704" y="382"/>
                </a:lnTo>
                <a:lnTo>
                  <a:pt x="1704" y="382"/>
                </a:lnTo>
                <a:lnTo>
                  <a:pt x="1704" y="382"/>
                </a:lnTo>
                <a:lnTo>
                  <a:pt x="1704" y="384"/>
                </a:lnTo>
                <a:lnTo>
                  <a:pt x="1705" y="384"/>
                </a:lnTo>
                <a:lnTo>
                  <a:pt x="1705" y="384"/>
                </a:lnTo>
                <a:lnTo>
                  <a:pt x="1705" y="385"/>
                </a:lnTo>
                <a:lnTo>
                  <a:pt x="1705" y="385"/>
                </a:lnTo>
                <a:lnTo>
                  <a:pt x="1706" y="385"/>
                </a:lnTo>
                <a:lnTo>
                  <a:pt x="1706" y="386"/>
                </a:lnTo>
                <a:lnTo>
                  <a:pt x="1706" y="386"/>
                </a:lnTo>
                <a:lnTo>
                  <a:pt x="1706" y="386"/>
                </a:lnTo>
                <a:lnTo>
                  <a:pt x="1707" y="388"/>
                </a:lnTo>
                <a:lnTo>
                  <a:pt x="1707" y="388"/>
                </a:lnTo>
                <a:lnTo>
                  <a:pt x="1708" y="392"/>
                </a:lnTo>
                <a:lnTo>
                  <a:pt x="1708" y="392"/>
                </a:lnTo>
                <a:lnTo>
                  <a:pt x="1709" y="398"/>
                </a:lnTo>
                <a:lnTo>
                  <a:pt x="1709" y="399"/>
                </a:lnTo>
                <a:lnTo>
                  <a:pt x="1709" y="400"/>
                </a:lnTo>
                <a:lnTo>
                  <a:pt x="1709" y="400"/>
                </a:lnTo>
                <a:lnTo>
                  <a:pt x="1710" y="400"/>
                </a:lnTo>
                <a:lnTo>
                  <a:pt x="1710" y="395"/>
                </a:lnTo>
                <a:lnTo>
                  <a:pt x="1710" y="394"/>
                </a:lnTo>
                <a:lnTo>
                  <a:pt x="1711" y="385"/>
                </a:lnTo>
                <a:lnTo>
                  <a:pt x="1711" y="363"/>
                </a:lnTo>
                <a:lnTo>
                  <a:pt x="1712" y="156"/>
                </a:lnTo>
                <a:lnTo>
                  <a:pt x="1712" y="146"/>
                </a:lnTo>
                <a:lnTo>
                  <a:pt x="1713" y="58"/>
                </a:lnTo>
                <a:lnTo>
                  <a:pt x="1713" y="54"/>
                </a:lnTo>
                <a:lnTo>
                  <a:pt x="1714" y="30"/>
                </a:lnTo>
                <a:lnTo>
                  <a:pt x="1714" y="30"/>
                </a:lnTo>
                <a:lnTo>
                  <a:pt x="1714" y="21"/>
                </a:lnTo>
                <a:lnTo>
                  <a:pt x="1715" y="20"/>
                </a:lnTo>
                <a:lnTo>
                  <a:pt x="1715" y="16"/>
                </a:lnTo>
                <a:lnTo>
                  <a:pt x="1715" y="16"/>
                </a:lnTo>
                <a:lnTo>
                  <a:pt x="1716" y="26"/>
                </a:lnTo>
                <a:lnTo>
                  <a:pt x="1716" y="28"/>
                </a:lnTo>
                <a:lnTo>
                  <a:pt x="1717" y="52"/>
                </a:lnTo>
                <a:lnTo>
                  <a:pt x="1717" y="56"/>
                </a:lnTo>
                <a:lnTo>
                  <a:pt x="1718" y="79"/>
                </a:lnTo>
                <a:lnTo>
                  <a:pt x="1718" y="81"/>
                </a:lnTo>
                <a:lnTo>
                  <a:pt x="1718" y="98"/>
                </a:lnTo>
                <a:lnTo>
                  <a:pt x="1719" y="99"/>
                </a:lnTo>
                <a:lnTo>
                  <a:pt x="1719" y="105"/>
                </a:lnTo>
                <a:lnTo>
                  <a:pt x="1720" y="107"/>
                </a:lnTo>
                <a:lnTo>
                  <a:pt x="1720" y="110"/>
                </a:lnTo>
                <a:lnTo>
                  <a:pt x="1720" y="111"/>
                </a:lnTo>
                <a:lnTo>
                  <a:pt x="1721" y="113"/>
                </a:lnTo>
                <a:lnTo>
                  <a:pt x="1721" y="113"/>
                </a:lnTo>
                <a:lnTo>
                  <a:pt x="1721" y="113"/>
                </a:lnTo>
                <a:lnTo>
                  <a:pt x="1721" y="114"/>
                </a:lnTo>
                <a:lnTo>
                  <a:pt x="1722" y="113"/>
                </a:lnTo>
                <a:lnTo>
                  <a:pt x="1722" y="113"/>
                </a:lnTo>
                <a:lnTo>
                  <a:pt x="1722" y="114"/>
                </a:lnTo>
                <a:lnTo>
                  <a:pt x="1722" y="114"/>
                </a:lnTo>
                <a:lnTo>
                  <a:pt x="1723" y="110"/>
                </a:lnTo>
                <a:lnTo>
                  <a:pt x="1723" y="109"/>
                </a:lnTo>
                <a:lnTo>
                  <a:pt x="1723" y="92"/>
                </a:lnTo>
                <a:lnTo>
                  <a:pt x="1724" y="90"/>
                </a:lnTo>
                <a:lnTo>
                  <a:pt x="1724" y="75"/>
                </a:lnTo>
                <a:lnTo>
                  <a:pt x="1724" y="74"/>
                </a:lnTo>
                <a:lnTo>
                  <a:pt x="1725" y="71"/>
                </a:lnTo>
                <a:lnTo>
                  <a:pt x="1725" y="73"/>
                </a:lnTo>
                <a:lnTo>
                  <a:pt x="1725" y="73"/>
                </a:lnTo>
                <a:lnTo>
                  <a:pt x="1726" y="87"/>
                </a:lnTo>
                <a:lnTo>
                  <a:pt x="1726" y="90"/>
                </a:lnTo>
                <a:lnTo>
                  <a:pt x="1727" y="152"/>
                </a:lnTo>
                <a:lnTo>
                  <a:pt x="1727" y="165"/>
                </a:lnTo>
                <a:lnTo>
                  <a:pt x="1727" y="297"/>
                </a:lnTo>
                <a:lnTo>
                  <a:pt x="1728" y="307"/>
                </a:lnTo>
                <a:lnTo>
                  <a:pt x="1728" y="366"/>
                </a:lnTo>
                <a:lnTo>
                  <a:pt x="1729" y="365"/>
                </a:lnTo>
                <a:lnTo>
                  <a:pt x="1729" y="363"/>
                </a:lnTo>
                <a:lnTo>
                  <a:pt x="1729" y="374"/>
                </a:lnTo>
                <a:lnTo>
                  <a:pt x="1729" y="374"/>
                </a:lnTo>
                <a:lnTo>
                  <a:pt x="1730" y="382"/>
                </a:lnTo>
                <a:lnTo>
                  <a:pt x="1730" y="382"/>
                </a:lnTo>
                <a:lnTo>
                  <a:pt x="1731" y="385"/>
                </a:lnTo>
                <a:lnTo>
                  <a:pt x="1731" y="385"/>
                </a:lnTo>
                <a:lnTo>
                  <a:pt x="1731" y="387"/>
                </a:lnTo>
                <a:lnTo>
                  <a:pt x="1732" y="386"/>
                </a:lnTo>
                <a:lnTo>
                  <a:pt x="1732" y="386"/>
                </a:lnTo>
                <a:lnTo>
                  <a:pt x="1732" y="386"/>
                </a:lnTo>
                <a:lnTo>
                  <a:pt x="1732" y="387"/>
                </a:lnTo>
                <a:lnTo>
                  <a:pt x="1733" y="387"/>
                </a:lnTo>
                <a:lnTo>
                  <a:pt x="1733" y="389"/>
                </a:lnTo>
                <a:lnTo>
                  <a:pt x="1733" y="388"/>
                </a:lnTo>
                <a:lnTo>
                  <a:pt x="1733" y="389"/>
                </a:lnTo>
                <a:lnTo>
                  <a:pt x="1734" y="391"/>
                </a:lnTo>
                <a:lnTo>
                  <a:pt x="1734" y="391"/>
                </a:lnTo>
                <a:lnTo>
                  <a:pt x="1734" y="391"/>
                </a:lnTo>
                <a:lnTo>
                  <a:pt x="1735" y="396"/>
                </a:lnTo>
                <a:lnTo>
                  <a:pt x="1735" y="397"/>
                </a:lnTo>
                <a:lnTo>
                  <a:pt x="1736" y="401"/>
                </a:lnTo>
                <a:lnTo>
                  <a:pt x="1736" y="401"/>
                </a:lnTo>
                <a:lnTo>
                  <a:pt x="1737" y="402"/>
                </a:lnTo>
                <a:lnTo>
                  <a:pt x="1737" y="401"/>
                </a:lnTo>
                <a:lnTo>
                  <a:pt x="1737" y="401"/>
                </a:lnTo>
                <a:lnTo>
                  <a:pt x="1737" y="394"/>
                </a:lnTo>
                <a:lnTo>
                  <a:pt x="1738" y="394"/>
                </a:lnTo>
                <a:lnTo>
                  <a:pt x="1738" y="266"/>
                </a:lnTo>
                <a:lnTo>
                  <a:pt x="1738" y="229"/>
                </a:lnTo>
                <a:lnTo>
                  <a:pt x="1739" y="138"/>
                </a:lnTo>
                <a:lnTo>
                  <a:pt x="1739" y="123"/>
                </a:lnTo>
                <a:lnTo>
                  <a:pt x="1740" y="48"/>
                </a:lnTo>
                <a:lnTo>
                  <a:pt x="1740" y="44"/>
                </a:lnTo>
                <a:lnTo>
                  <a:pt x="1741" y="32"/>
                </a:lnTo>
                <a:lnTo>
                  <a:pt x="1741" y="31"/>
                </a:lnTo>
                <a:lnTo>
                  <a:pt x="1741" y="22"/>
                </a:lnTo>
                <a:lnTo>
                  <a:pt x="1742" y="22"/>
                </a:lnTo>
                <a:lnTo>
                  <a:pt x="1742" y="26"/>
                </a:lnTo>
                <a:lnTo>
                  <a:pt x="1742" y="27"/>
                </a:lnTo>
                <a:lnTo>
                  <a:pt x="1743" y="46"/>
                </a:lnTo>
                <a:lnTo>
                  <a:pt x="1743" y="49"/>
                </a:lnTo>
                <a:lnTo>
                  <a:pt x="1744" y="76"/>
                </a:lnTo>
                <a:lnTo>
                  <a:pt x="1744" y="79"/>
                </a:lnTo>
                <a:lnTo>
                  <a:pt x="1745" y="99"/>
                </a:lnTo>
                <a:lnTo>
                  <a:pt x="1745" y="101"/>
                </a:lnTo>
                <a:lnTo>
                  <a:pt x="1746" y="117"/>
                </a:lnTo>
                <a:lnTo>
                  <a:pt x="1746" y="118"/>
                </a:lnTo>
                <a:lnTo>
                  <a:pt x="1746" y="129"/>
                </a:lnTo>
                <a:lnTo>
                  <a:pt x="1747" y="130"/>
                </a:lnTo>
                <a:lnTo>
                  <a:pt x="1747" y="143"/>
                </a:lnTo>
                <a:lnTo>
                  <a:pt x="1747" y="144"/>
                </a:lnTo>
                <a:lnTo>
                  <a:pt x="1748" y="152"/>
                </a:lnTo>
                <a:lnTo>
                  <a:pt x="1748" y="153"/>
                </a:lnTo>
                <a:lnTo>
                  <a:pt x="1749" y="156"/>
                </a:lnTo>
                <a:lnTo>
                  <a:pt x="1749" y="156"/>
                </a:lnTo>
                <a:lnTo>
                  <a:pt x="1749" y="155"/>
                </a:lnTo>
                <a:lnTo>
                  <a:pt x="1749" y="156"/>
                </a:lnTo>
                <a:lnTo>
                  <a:pt x="1750" y="142"/>
                </a:lnTo>
                <a:lnTo>
                  <a:pt x="1750" y="139"/>
                </a:lnTo>
                <a:lnTo>
                  <a:pt x="1750" y="112"/>
                </a:lnTo>
                <a:lnTo>
                  <a:pt x="1751" y="110"/>
                </a:lnTo>
                <a:lnTo>
                  <a:pt x="1751" y="91"/>
                </a:lnTo>
                <a:lnTo>
                  <a:pt x="1751" y="89"/>
                </a:lnTo>
                <a:lnTo>
                  <a:pt x="1752" y="82"/>
                </a:lnTo>
                <a:lnTo>
                  <a:pt x="1752" y="82"/>
                </a:lnTo>
                <a:lnTo>
                  <a:pt x="1753" y="93"/>
                </a:lnTo>
                <a:lnTo>
                  <a:pt x="1753" y="97"/>
                </a:lnTo>
                <a:lnTo>
                  <a:pt x="1754" y="159"/>
                </a:lnTo>
                <a:lnTo>
                  <a:pt x="1754" y="170"/>
                </a:lnTo>
                <a:lnTo>
                  <a:pt x="1755" y="302"/>
                </a:lnTo>
                <a:lnTo>
                  <a:pt x="1755" y="311"/>
                </a:lnTo>
                <a:lnTo>
                  <a:pt x="1755" y="365"/>
                </a:lnTo>
                <a:lnTo>
                  <a:pt x="1756" y="365"/>
                </a:lnTo>
                <a:lnTo>
                  <a:pt x="1756" y="376"/>
                </a:lnTo>
                <a:lnTo>
                  <a:pt x="1756" y="377"/>
                </a:lnTo>
                <a:lnTo>
                  <a:pt x="1757" y="385"/>
                </a:lnTo>
                <a:lnTo>
                  <a:pt x="1757" y="385"/>
                </a:lnTo>
                <a:lnTo>
                  <a:pt x="1757" y="385"/>
                </a:lnTo>
                <a:lnTo>
                  <a:pt x="1757" y="385"/>
                </a:lnTo>
                <a:lnTo>
                  <a:pt x="1758" y="387"/>
                </a:lnTo>
                <a:lnTo>
                  <a:pt x="1758" y="387"/>
                </a:lnTo>
                <a:lnTo>
                  <a:pt x="1759" y="388"/>
                </a:lnTo>
                <a:lnTo>
                  <a:pt x="1759" y="388"/>
                </a:lnTo>
                <a:lnTo>
                  <a:pt x="1759" y="388"/>
                </a:lnTo>
                <a:lnTo>
                  <a:pt x="1759" y="388"/>
                </a:lnTo>
                <a:lnTo>
                  <a:pt x="1760" y="388"/>
                </a:lnTo>
                <a:lnTo>
                  <a:pt x="1760" y="390"/>
                </a:lnTo>
                <a:lnTo>
                  <a:pt x="1760" y="391"/>
                </a:lnTo>
                <a:lnTo>
                  <a:pt x="1761" y="395"/>
                </a:lnTo>
                <a:lnTo>
                  <a:pt x="1761" y="396"/>
                </a:lnTo>
                <a:lnTo>
                  <a:pt x="1762" y="400"/>
                </a:lnTo>
                <a:lnTo>
                  <a:pt x="1762" y="401"/>
                </a:lnTo>
                <a:lnTo>
                  <a:pt x="1763" y="402"/>
                </a:lnTo>
                <a:lnTo>
                  <a:pt x="1763" y="402"/>
                </a:lnTo>
                <a:lnTo>
                  <a:pt x="1763" y="403"/>
                </a:lnTo>
                <a:lnTo>
                  <a:pt x="1764" y="400"/>
                </a:lnTo>
                <a:lnTo>
                  <a:pt x="1764" y="399"/>
                </a:lnTo>
                <a:lnTo>
                  <a:pt x="1764" y="395"/>
                </a:lnTo>
                <a:lnTo>
                  <a:pt x="1765" y="395"/>
                </a:lnTo>
                <a:lnTo>
                  <a:pt x="1765" y="395"/>
                </a:lnTo>
                <a:lnTo>
                  <a:pt x="1765" y="331"/>
                </a:lnTo>
                <a:lnTo>
                  <a:pt x="1765" y="286"/>
                </a:lnTo>
                <a:lnTo>
                  <a:pt x="1766" y="194"/>
                </a:lnTo>
                <a:lnTo>
                  <a:pt x="1766" y="182"/>
                </a:lnTo>
                <a:lnTo>
                  <a:pt x="1767" y="80"/>
                </a:lnTo>
                <a:lnTo>
                  <a:pt x="1767" y="73"/>
                </a:lnTo>
                <a:lnTo>
                  <a:pt x="1768" y="45"/>
                </a:lnTo>
                <a:lnTo>
                  <a:pt x="1768" y="43"/>
                </a:lnTo>
                <a:lnTo>
                  <a:pt x="1768" y="32"/>
                </a:lnTo>
                <a:lnTo>
                  <a:pt x="1769" y="31"/>
                </a:lnTo>
                <a:lnTo>
                  <a:pt x="1769" y="23"/>
                </a:lnTo>
                <a:lnTo>
                  <a:pt x="1770" y="22"/>
                </a:lnTo>
                <a:lnTo>
                  <a:pt x="1770" y="21"/>
                </a:lnTo>
                <a:lnTo>
                  <a:pt x="1770" y="23"/>
                </a:lnTo>
                <a:lnTo>
                  <a:pt x="1770" y="24"/>
                </a:lnTo>
                <a:lnTo>
                  <a:pt x="1771" y="38"/>
                </a:lnTo>
                <a:lnTo>
                  <a:pt x="1771" y="41"/>
                </a:lnTo>
                <a:lnTo>
                  <a:pt x="1772" y="56"/>
                </a:lnTo>
                <a:lnTo>
                  <a:pt x="1772" y="58"/>
                </a:lnTo>
                <a:lnTo>
                  <a:pt x="1773" y="66"/>
                </a:lnTo>
                <a:lnTo>
                  <a:pt x="1773" y="67"/>
                </a:lnTo>
                <a:lnTo>
                  <a:pt x="1773" y="79"/>
                </a:lnTo>
                <a:lnTo>
                  <a:pt x="1774" y="80"/>
                </a:lnTo>
                <a:lnTo>
                  <a:pt x="1774" y="93"/>
                </a:lnTo>
                <a:lnTo>
                  <a:pt x="1774" y="94"/>
                </a:lnTo>
                <a:lnTo>
                  <a:pt x="1775" y="103"/>
                </a:lnTo>
                <a:lnTo>
                  <a:pt x="1775" y="104"/>
                </a:lnTo>
                <a:lnTo>
                  <a:pt x="1776" y="110"/>
                </a:lnTo>
                <a:lnTo>
                  <a:pt x="1776" y="110"/>
                </a:lnTo>
                <a:lnTo>
                  <a:pt x="1776" y="110"/>
                </a:lnTo>
                <a:lnTo>
                  <a:pt x="1776" y="112"/>
                </a:lnTo>
                <a:lnTo>
                  <a:pt x="1777" y="106"/>
                </a:lnTo>
                <a:lnTo>
                  <a:pt x="1777" y="105"/>
                </a:lnTo>
                <a:lnTo>
                  <a:pt x="1778" y="89"/>
                </a:lnTo>
                <a:lnTo>
                  <a:pt x="1778" y="88"/>
                </a:lnTo>
                <a:lnTo>
                  <a:pt x="1778" y="78"/>
                </a:lnTo>
                <a:lnTo>
                  <a:pt x="1779" y="77"/>
                </a:lnTo>
                <a:lnTo>
                  <a:pt x="1779" y="76"/>
                </a:lnTo>
                <a:lnTo>
                  <a:pt x="1779" y="79"/>
                </a:lnTo>
                <a:lnTo>
                  <a:pt x="1779" y="80"/>
                </a:lnTo>
                <a:lnTo>
                  <a:pt x="1780" y="101"/>
                </a:lnTo>
                <a:lnTo>
                  <a:pt x="1780" y="105"/>
                </a:lnTo>
                <a:lnTo>
                  <a:pt x="1781" y="175"/>
                </a:lnTo>
                <a:lnTo>
                  <a:pt x="1781" y="190"/>
                </a:lnTo>
                <a:lnTo>
                  <a:pt x="1782" y="305"/>
                </a:lnTo>
                <a:lnTo>
                  <a:pt x="1782" y="312"/>
                </a:lnTo>
                <a:lnTo>
                  <a:pt x="1782" y="366"/>
                </a:lnTo>
                <a:lnTo>
                  <a:pt x="1782" y="365"/>
                </a:lnTo>
                <a:lnTo>
                  <a:pt x="1783" y="363"/>
                </a:lnTo>
                <a:lnTo>
                  <a:pt x="1783" y="361"/>
                </a:lnTo>
                <a:lnTo>
                  <a:pt x="1783" y="379"/>
                </a:lnTo>
                <a:lnTo>
                  <a:pt x="1783" y="380"/>
                </a:lnTo>
                <a:lnTo>
                  <a:pt x="1784" y="386"/>
                </a:lnTo>
                <a:lnTo>
                  <a:pt x="1784" y="386"/>
                </a:lnTo>
                <a:lnTo>
                  <a:pt x="1784" y="386"/>
                </a:lnTo>
                <a:lnTo>
                  <a:pt x="1785" y="388"/>
                </a:lnTo>
                <a:lnTo>
                  <a:pt x="1785" y="388"/>
                </a:lnTo>
                <a:lnTo>
                  <a:pt x="1785" y="388"/>
                </a:lnTo>
                <a:lnTo>
                  <a:pt x="1785" y="388"/>
                </a:lnTo>
                <a:lnTo>
                  <a:pt x="1785" y="387"/>
                </a:lnTo>
                <a:lnTo>
                  <a:pt x="1786" y="387"/>
                </a:lnTo>
                <a:lnTo>
                  <a:pt x="1786" y="387"/>
                </a:lnTo>
                <a:lnTo>
                  <a:pt x="1786" y="387"/>
                </a:lnTo>
                <a:lnTo>
                  <a:pt x="1787" y="387"/>
                </a:lnTo>
                <a:lnTo>
                  <a:pt x="1787" y="387"/>
                </a:lnTo>
                <a:lnTo>
                  <a:pt x="1787" y="390"/>
                </a:lnTo>
                <a:lnTo>
                  <a:pt x="1788" y="391"/>
                </a:lnTo>
                <a:lnTo>
                  <a:pt x="1788" y="393"/>
                </a:lnTo>
                <a:lnTo>
                  <a:pt x="1788" y="394"/>
                </a:lnTo>
                <a:lnTo>
                  <a:pt x="1789" y="400"/>
                </a:lnTo>
                <a:lnTo>
                  <a:pt x="1789" y="400"/>
                </a:lnTo>
                <a:lnTo>
                  <a:pt x="1790" y="401"/>
                </a:lnTo>
                <a:lnTo>
                  <a:pt x="1790" y="401"/>
                </a:lnTo>
                <a:lnTo>
                  <a:pt x="1790" y="401"/>
                </a:lnTo>
                <a:lnTo>
                  <a:pt x="1791" y="394"/>
                </a:lnTo>
                <a:lnTo>
                  <a:pt x="1791" y="394"/>
                </a:lnTo>
                <a:lnTo>
                  <a:pt x="1791" y="376"/>
                </a:lnTo>
                <a:lnTo>
                  <a:pt x="1792" y="359"/>
                </a:lnTo>
                <a:lnTo>
                  <a:pt x="1792" y="161"/>
                </a:lnTo>
                <a:lnTo>
                  <a:pt x="1792" y="154"/>
                </a:lnTo>
                <a:lnTo>
                  <a:pt x="1793" y="59"/>
                </a:lnTo>
                <a:lnTo>
                  <a:pt x="1793" y="53"/>
                </a:lnTo>
                <a:lnTo>
                  <a:pt x="1794" y="27"/>
                </a:lnTo>
                <a:lnTo>
                  <a:pt x="1794" y="26"/>
                </a:lnTo>
                <a:lnTo>
                  <a:pt x="1795" y="18"/>
                </a:lnTo>
                <a:lnTo>
                  <a:pt x="1795" y="18"/>
                </a:lnTo>
                <a:lnTo>
                  <a:pt x="1796" y="16"/>
                </a:lnTo>
                <a:lnTo>
                  <a:pt x="1796" y="16"/>
                </a:lnTo>
                <a:lnTo>
                  <a:pt x="1796" y="16"/>
                </a:lnTo>
                <a:lnTo>
                  <a:pt x="1796" y="23"/>
                </a:lnTo>
                <a:lnTo>
                  <a:pt x="1797" y="25"/>
                </a:lnTo>
                <a:lnTo>
                  <a:pt x="1797" y="40"/>
                </a:lnTo>
                <a:lnTo>
                  <a:pt x="1797" y="42"/>
                </a:lnTo>
                <a:lnTo>
                  <a:pt x="1798" y="57"/>
                </a:lnTo>
                <a:lnTo>
                  <a:pt x="1798" y="58"/>
                </a:lnTo>
                <a:lnTo>
                  <a:pt x="1799" y="62"/>
                </a:lnTo>
                <a:lnTo>
                  <a:pt x="1799" y="62"/>
                </a:lnTo>
                <a:lnTo>
                  <a:pt x="1799" y="62"/>
                </a:lnTo>
                <a:lnTo>
                  <a:pt x="1799" y="62"/>
                </a:lnTo>
                <a:lnTo>
                  <a:pt x="1799" y="62"/>
                </a:lnTo>
                <a:lnTo>
                  <a:pt x="1800" y="62"/>
                </a:lnTo>
                <a:lnTo>
                  <a:pt x="1800" y="62"/>
                </a:lnTo>
                <a:lnTo>
                  <a:pt x="1800" y="62"/>
                </a:lnTo>
                <a:lnTo>
                  <a:pt x="1800" y="63"/>
                </a:lnTo>
                <a:lnTo>
                  <a:pt x="1801" y="64"/>
                </a:lnTo>
                <a:lnTo>
                  <a:pt x="1801" y="70"/>
                </a:lnTo>
                <a:lnTo>
                  <a:pt x="1801" y="71"/>
                </a:lnTo>
                <a:lnTo>
                  <a:pt x="1802" y="78"/>
                </a:lnTo>
                <a:lnTo>
                  <a:pt x="1802" y="79"/>
                </a:lnTo>
                <a:lnTo>
                  <a:pt x="1803" y="90"/>
                </a:lnTo>
                <a:lnTo>
                  <a:pt x="1803" y="90"/>
                </a:lnTo>
                <a:lnTo>
                  <a:pt x="1804" y="94"/>
                </a:lnTo>
                <a:lnTo>
                  <a:pt x="1804" y="93"/>
                </a:lnTo>
                <a:lnTo>
                  <a:pt x="1804" y="92"/>
                </a:lnTo>
                <a:lnTo>
                  <a:pt x="1805" y="75"/>
                </a:lnTo>
                <a:lnTo>
                  <a:pt x="1805" y="74"/>
                </a:lnTo>
                <a:lnTo>
                  <a:pt x="1805" y="63"/>
                </a:lnTo>
                <a:lnTo>
                  <a:pt x="1806" y="63"/>
                </a:lnTo>
                <a:lnTo>
                  <a:pt x="1806" y="63"/>
                </a:lnTo>
                <a:lnTo>
                  <a:pt x="1806" y="67"/>
                </a:lnTo>
                <a:lnTo>
                  <a:pt x="1806" y="69"/>
                </a:lnTo>
                <a:lnTo>
                  <a:pt x="1807" y="84"/>
                </a:lnTo>
                <a:lnTo>
                  <a:pt x="1807" y="87"/>
                </a:lnTo>
                <a:lnTo>
                  <a:pt x="1808" y="155"/>
                </a:lnTo>
                <a:lnTo>
                  <a:pt x="1808" y="169"/>
                </a:lnTo>
                <a:lnTo>
                  <a:pt x="1809" y="269"/>
                </a:lnTo>
                <a:lnTo>
                  <a:pt x="1809" y="279"/>
                </a:lnTo>
                <a:lnTo>
                  <a:pt x="1809" y="359"/>
                </a:lnTo>
                <a:lnTo>
                  <a:pt x="1809" y="358"/>
                </a:lnTo>
                <a:lnTo>
                  <a:pt x="1810" y="356"/>
                </a:lnTo>
                <a:lnTo>
                  <a:pt x="1810" y="373"/>
                </a:lnTo>
                <a:lnTo>
                  <a:pt x="1811" y="373"/>
                </a:lnTo>
                <a:lnTo>
                  <a:pt x="1811" y="377"/>
                </a:lnTo>
                <a:lnTo>
                  <a:pt x="1811" y="378"/>
                </a:lnTo>
                <a:lnTo>
                  <a:pt x="1812" y="382"/>
                </a:lnTo>
                <a:lnTo>
                  <a:pt x="1812" y="382"/>
                </a:lnTo>
                <a:lnTo>
                  <a:pt x="1813" y="384"/>
                </a:lnTo>
                <a:lnTo>
                  <a:pt x="1813" y="384"/>
                </a:lnTo>
                <a:lnTo>
                  <a:pt x="1814" y="386"/>
                </a:lnTo>
                <a:lnTo>
                  <a:pt x="1814" y="386"/>
                </a:lnTo>
                <a:lnTo>
                  <a:pt x="1814" y="386"/>
                </a:lnTo>
                <a:lnTo>
                  <a:pt x="1814" y="388"/>
                </a:lnTo>
                <a:lnTo>
                  <a:pt x="1815" y="389"/>
                </a:lnTo>
                <a:lnTo>
                  <a:pt x="1815" y="392"/>
                </a:lnTo>
                <a:lnTo>
                  <a:pt x="1815" y="393"/>
                </a:lnTo>
                <a:lnTo>
                  <a:pt x="1816" y="396"/>
                </a:lnTo>
                <a:lnTo>
                  <a:pt x="1816" y="397"/>
                </a:lnTo>
                <a:lnTo>
                  <a:pt x="1817" y="399"/>
                </a:lnTo>
                <a:lnTo>
                  <a:pt x="1817" y="398"/>
                </a:lnTo>
                <a:lnTo>
                  <a:pt x="1817" y="397"/>
                </a:lnTo>
                <a:lnTo>
                  <a:pt x="1818" y="393"/>
                </a:lnTo>
                <a:lnTo>
                  <a:pt x="1818" y="392"/>
                </a:lnTo>
                <a:lnTo>
                  <a:pt x="1818" y="320"/>
                </a:lnTo>
                <a:lnTo>
                  <a:pt x="1819" y="282"/>
                </a:lnTo>
                <a:lnTo>
                  <a:pt x="1819" y="135"/>
                </a:lnTo>
                <a:lnTo>
                  <a:pt x="1820" y="125"/>
                </a:lnTo>
                <a:lnTo>
                  <a:pt x="1820" y="56"/>
                </a:lnTo>
                <a:lnTo>
                  <a:pt x="1820" y="52"/>
                </a:lnTo>
                <a:lnTo>
                  <a:pt x="1821" y="29"/>
                </a:lnTo>
                <a:lnTo>
                  <a:pt x="1821" y="28"/>
                </a:lnTo>
                <a:lnTo>
                  <a:pt x="1822" y="19"/>
                </a:lnTo>
                <a:lnTo>
                  <a:pt x="1822" y="18"/>
                </a:lnTo>
                <a:lnTo>
                  <a:pt x="1822" y="15"/>
                </a:lnTo>
                <a:lnTo>
                  <a:pt x="1823" y="15"/>
                </a:lnTo>
                <a:lnTo>
                  <a:pt x="1823" y="16"/>
                </a:lnTo>
                <a:lnTo>
                  <a:pt x="1823" y="25"/>
                </a:lnTo>
                <a:lnTo>
                  <a:pt x="1824" y="27"/>
                </a:lnTo>
                <a:lnTo>
                  <a:pt x="1824" y="48"/>
                </a:lnTo>
                <a:lnTo>
                  <a:pt x="1824" y="50"/>
                </a:lnTo>
                <a:lnTo>
                  <a:pt x="1825" y="71"/>
                </a:lnTo>
                <a:lnTo>
                  <a:pt x="1825" y="73"/>
                </a:lnTo>
                <a:lnTo>
                  <a:pt x="1826" y="90"/>
                </a:lnTo>
                <a:lnTo>
                  <a:pt x="1826" y="92"/>
                </a:lnTo>
                <a:lnTo>
                  <a:pt x="1827" y="104"/>
                </a:lnTo>
                <a:lnTo>
                  <a:pt x="1827" y="106"/>
                </a:lnTo>
                <a:lnTo>
                  <a:pt x="1828" y="114"/>
                </a:lnTo>
                <a:lnTo>
                  <a:pt x="1828" y="114"/>
                </a:lnTo>
                <a:lnTo>
                  <a:pt x="1828" y="118"/>
                </a:lnTo>
                <a:lnTo>
                  <a:pt x="1829" y="119"/>
                </a:lnTo>
                <a:lnTo>
                  <a:pt x="1829" y="123"/>
                </a:lnTo>
                <a:lnTo>
                  <a:pt x="1829" y="122"/>
                </a:lnTo>
                <a:lnTo>
                  <a:pt x="1829" y="122"/>
                </a:lnTo>
                <a:lnTo>
                  <a:pt x="1830" y="115"/>
                </a:lnTo>
                <a:lnTo>
                  <a:pt x="1830" y="114"/>
                </a:lnTo>
                <a:lnTo>
                  <a:pt x="1831" y="95"/>
                </a:lnTo>
                <a:lnTo>
                  <a:pt x="1831" y="94"/>
                </a:lnTo>
                <a:lnTo>
                  <a:pt x="1832" y="79"/>
                </a:lnTo>
                <a:lnTo>
                  <a:pt x="1832" y="77"/>
                </a:lnTo>
                <a:lnTo>
                  <a:pt x="1832" y="71"/>
                </a:lnTo>
                <a:lnTo>
                  <a:pt x="1832" y="71"/>
                </a:lnTo>
                <a:lnTo>
                  <a:pt x="1833" y="71"/>
                </a:lnTo>
                <a:lnTo>
                  <a:pt x="1833" y="78"/>
                </a:lnTo>
                <a:lnTo>
                  <a:pt x="1833" y="79"/>
                </a:lnTo>
                <a:lnTo>
                  <a:pt x="1834" y="106"/>
                </a:lnTo>
                <a:lnTo>
                  <a:pt x="1834" y="115"/>
                </a:lnTo>
                <a:lnTo>
                  <a:pt x="1835" y="222"/>
                </a:lnTo>
                <a:lnTo>
                  <a:pt x="1835" y="239"/>
                </a:lnTo>
                <a:lnTo>
                  <a:pt x="1836" y="342"/>
                </a:lnTo>
                <a:lnTo>
                  <a:pt x="1836" y="350"/>
                </a:lnTo>
                <a:lnTo>
                  <a:pt x="1837" y="369"/>
                </a:lnTo>
                <a:lnTo>
                  <a:pt x="1837" y="371"/>
                </a:lnTo>
                <a:lnTo>
                  <a:pt x="1837" y="382"/>
                </a:lnTo>
                <a:lnTo>
                  <a:pt x="1838" y="382"/>
                </a:lnTo>
                <a:lnTo>
                  <a:pt x="1838" y="383"/>
                </a:lnTo>
                <a:lnTo>
                  <a:pt x="1838" y="384"/>
                </a:lnTo>
                <a:lnTo>
                  <a:pt x="1839" y="386"/>
                </a:lnTo>
                <a:lnTo>
                  <a:pt x="1839" y="386"/>
                </a:lnTo>
                <a:lnTo>
                  <a:pt x="1839" y="386"/>
                </a:lnTo>
                <a:lnTo>
                  <a:pt x="1840" y="387"/>
                </a:lnTo>
                <a:lnTo>
                  <a:pt x="1840" y="387"/>
                </a:lnTo>
                <a:lnTo>
                  <a:pt x="1841" y="388"/>
                </a:lnTo>
                <a:lnTo>
                  <a:pt x="1841" y="388"/>
                </a:lnTo>
                <a:lnTo>
                  <a:pt x="1841" y="388"/>
                </a:lnTo>
                <a:lnTo>
                  <a:pt x="1841" y="390"/>
                </a:lnTo>
                <a:lnTo>
                  <a:pt x="1841" y="390"/>
                </a:lnTo>
                <a:lnTo>
                  <a:pt x="1842" y="390"/>
                </a:lnTo>
                <a:lnTo>
                  <a:pt x="1842" y="395"/>
                </a:lnTo>
                <a:lnTo>
                  <a:pt x="1842" y="395"/>
                </a:lnTo>
                <a:lnTo>
                  <a:pt x="1842" y="395"/>
                </a:lnTo>
                <a:lnTo>
                  <a:pt x="1843" y="400"/>
                </a:lnTo>
                <a:lnTo>
                  <a:pt x="1843" y="401"/>
                </a:lnTo>
                <a:lnTo>
                  <a:pt x="1844" y="403"/>
                </a:lnTo>
                <a:lnTo>
                  <a:pt x="1844" y="403"/>
                </a:lnTo>
                <a:lnTo>
                  <a:pt x="1844" y="402"/>
                </a:lnTo>
                <a:lnTo>
                  <a:pt x="1845" y="396"/>
                </a:lnTo>
                <a:lnTo>
                  <a:pt x="1845" y="396"/>
                </a:lnTo>
                <a:lnTo>
                  <a:pt x="1845" y="396"/>
                </a:lnTo>
                <a:lnTo>
                  <a:pt x="1846" y="389"/>
                </a:lnTo>
                <a:lnTo>
                  <a:pt x="1846" y="375"/>
                </a:lnTo>
                <a:lnTo>
                  <a:pt x="1846" y="213"/>
                </a:lnTo>
                <a:lnTo>
                  <a:pt x="1847" y="209"/>
                </a:lnTo>
                <a:lnTo>
                  <a:pt x="1847" y="120"/>
                </a:lnTo>
                <a:lnTo>
                  <a:pt x="1847" y="113"/>
                </a:lnTo>
                <a:lnTo>
                  <a:pt x="1848" y="60"/>
                </a:lnTo>
                <a:lnTo>
                  <a:pt x="1848" y="54"/>
                </a:lnTo>
                <a:lnTo>
                  <a:pt x="1849" y="39"/>
                </a:lnTo>
                <a:lnTo>
                  <a:pt x="1849" y="38"/>
                </a:lnTo>
                <a:lnTo>
                  <a:pt x="1850" y="25"/>
                </a:lnTo>
                <a:lnTo>
                  <a:pt x="1850" y="24"/>
                </a:lnTo>
                <a:lnTo>
                  <a:pt x="1850" y="21"/>
                </a:lnTo>
                <a:lnTo>
                  <a:pt x="1850" y="21"/>
                </a:lnTo>
                <a:lnTo>
                  <a:pt x="1851" y="21"/>
                </a:lnTo>
                <a:lnTo>
                  <a:pt x="1851" y="26"/>
                </a:lnTo>
                <a:lnTo>
                  <a:pt x="1851" y="27"/>
                </a:lnTo>
                <a:lnTo>
                  <a:pt x="1852" y="36"/>
                </a:lnTo>
                <a:lnTo>
                  <a:pt x="1852" y="38"/>
                </a:lnTo>
                <a:lnTo>
                  <a:pt x="1853" y="45"/>
                </a:lnTo>
                <a:lnTo>
                  <a:pt x="1853" y="45"/>
                </a:lnTo>
                <a:lnTo>
                  <a:pt x="1854" y="46"/>
                </a:lnTo>
                <a:lnTo>
                  <a:pt x="1854" y="45"/>
                </a:lnTo>
                <a:lnTo>
                  <a:pt x="1854" y="46"/>
                </a:lnTo>
                <a:lnTo>
                  <a:pt x="1855" y="46"/>
                </a:lnTo>
                <a:lnTo>
                  <a:pt x="1855" y="46"/>
                </a:lnTo>
                <a:lnTo>
                  <a:pt x="1855" y="46"/>
                </a:lnTo>
                <a:lnTo>
                  <a:pt x="1855" y="46"/>
                </a:lnTo>
                <a:lnTo>
                  <a:pt x="1856" y="46"/>
                </a:lnTo>
                <a:lnTo>
                  <a:pt x="1856" y="52"/>
                </a:lnTo>
                <a:lnTo>
                  <a:pt x="1856" y="53"/>
                </a:lnTo>
                <a:lnTo>
                  <a:pt x="1857" y="62"/>
                </a:lnTo>
                <a:lnTo>
                  <a:pt x="1857" y="64"/>
                </a:lnTo>
                <a:lnTo>
                  <a:pt x="1858" y="75"/>
                </a:lnTo>
                <a:lnTo>
                  <a:pt x="1858" y="75"/>
                </a:lnTo>
                <a:lnTo>
                  <a:pt x="1859" y="88"/>
                </a:lnTo>
                <a:lnTo>
                  <a:pt x="1859" y="89"/>
                </a:lnTo>
                <a:lnTo>
                  <a:pt x="1859" y="93"/>
                </a:lnTo>
                <a:lnTo>
                  <a:pt x="1859" y="90"/>
                </a:lnTo>
                <a:lnTo>
                  <a:pt x="1860" y="89"/>
                </a:lnTo>
                <a:lnTo>
                  <a:pt x="1860" y="82"/>
                </a:lnTo>
                <a:lnTo>
                  <a:pt x="1860" y="82"/>
                </a:lnTo>
                <a:lnTo>
                  <a:pt x="1861" y="83"/>
                </a:lnTo>
                <a:lnTo>
                  <a:pt x="1861" y="98"/>
                </a:lnTo>
                <a:lnTo>
                  <a:pt x="1861" y="101"/>
                </a:lnTo>
                <a:lnTo>
                  <a:pt x="1862" y="156"/>
                </a:lnTo>
                <a:lnTo>
                  <a:pt x="1862" y="167"/>
                </a:lnTo>
                <a:lnTo>
                  <a:pt x="1863" y="281"/>
                </a:lnTo>
                <a:lnTo>
                  <a:pt x="1863" y="297"/>
                </a:lnTo>
                <a:lnTo>
                  <a:pt x="1864" y="357"/>
                </a:lnTo>
                <a:lnTo>
                  <a:pt x="1864" y="360"/>
                </a:lnTo>
                <a:lnTo>
                  <a:pt x="1864" y="371"/>
                </a:lnTo>
                <a:lnTo>
                  <a:pt x="1864" y="371"/>
                </a:lnTo>
                <a:lnTo>
                  <a:pt x="1865" y="372"/>
                </a:lnTo>
                <a:lnTo>
                  <a:pt x="1865" y="382"/>
                </a:lnTo>
                <a:lnTo>
                  <a:pt x="1865" y="383"/>
                </a:lnTo>
                <a:lnTo>
                  <a:pt x="1866" y="385"/>
                </a:lnTo>
                <a:lnTo>
                  <a:pt x="1866" y="385"/>
                </a:lnTo>
                <a:lnTo>
                  <a:pt x="1866" y="385"/>
                </a:lnTo>
                <a:lnTo>
                  <a:pt x="1867" y="385"/>
                </a:lnTo>
                <a:lnTo>
                  <a:pt x="1867" y="384"/>
                </a:lnTo>
                <a:lnTo>
                  <a:pt x="1867" y="384"/>
                </a:lnTo>
                <a:lnTo>
                  <a:pt x="1867" y="385"/>
                </a:lnTo>
                <a:lnTo>
                  <a:pt x="1868" y="385"/>
                </a:lnTo>
                <a:lnTo>
                  <a:pt x="1868" y="385"/>
                </a:lnTo>
                <a:lnTo>
                  <a:pt x="1869" y="386"/>
                </a:lnTo>
                <a:lnTo>
                  <a:pt x="1869" y="386"/>
                </a:lnTo>
                <a:lnTo>
                  <a:pt x="1869" y="389"/>
                </a:lnTo>
                <a:lnTo>
                  <a:pt x="1870" y="389"/>
                </a:lnTo>
                <a:lnTo>
                  <a:pt x="1870" y="394"/>
                </a:lnTo>
                <a:lnTo>
                  <a:pt x="1870" y="394"/>
                </a:lnTo>
                <a:lnTo>
                  <a:pt x="1871" y="400"/>
                </a:lnTo>
                <a:lnTo>
                  <a:pt x="1871" y="400"/>
                </a:lnTo>
                <a:lnTo>
                  <a:pt x="1872" y="401"/>
                </a:lnTo>
                <a:lnTo>
                  <a:pt x="1872" y="399"/>
                </a:lnTo>
                <a:lnTo>
                  <a:pt x="1872" y="399"/>
                </a:lnTo>
                <a:lnTo>
                  <a:pt x="1873" y="395"/>
                </a:lnTo>
                <a:lnTo>
                  <a:pt x="1873" y="395"/>
                </a:lnTo>
                <a:lnTo>
                  <a:pt x="1873" y="394"/>
                </a:lnTo>
                <a:lnTo>
                  <a:pt x="1873" y="394"/>
                </a:lnTo>
                <a:lnTo>
                  <a:pt x="1874" y="394"/>
                </a:lnTo>
                <a:lnTo>
                  <a:pt x="1874" y="216"/>
                </a:lnTo>
                <a:lnTo>
                  <a:pt x="1874" y="215"/>
                </a:lnTo>
                <a:lnTo>
                  <a:pt x="1875" y="142"/>
                </a:lnTo>
                <a:lnTo>
                  <a:pt x="1875" y="128"/>
                </a:lnTo>
                <a:lnTo>
                  <a:pt x="1876" y="59"/>
                </a:lnTo>
                <a:lnTo>
                  <a:pt x="1876" y="54"/>
                </a:lnTo>
                <a:lnTo>
                  <a:pt x="1877" y="39"/>
                </a:lnTo>
                <a:lnTo>
                  <a:pt x="1877" y="37"/>
                </a:lnTo>
                <a:lnTo>
                  <a:pt x="1878" y="26"/>
                </a:lnTo>
                <a:lnTo>
                  <a:pt x="1878" y="25"/>
                </a:lnTo>
                <a:lnTo>
                  <a:pt x="1878" y="18"/>
                </a:lnTo>
                <a:lnTo>
                  <a:pt x="1879" y="18"/>
                </a:lnTo>
                <a:lnTo>
                  <a:pt x="1879" y="17"/>
                </a:lnTo>
                <a:lnTo>
                  <a:pt x="1879" y="21"/>
                </a:lnTo>
                <a:lnTo>
                  <a:pt x="1879" y="22"/>
                </a:lnTo>
                <a:lnTo>
                  <a:pt x="1880" y="31"/>
                </a:lnTo>
                <a:lnTo>
                  <a:pt x="1880" y="32"/>
                </a:lnTo>
                <a:lnTo>
                  <a:pt x="1881" y="38"/>
                </a:lnTo>
                <a:lnTo>
                  <a:pt x="1881" y="38"/>
                </a:lnTo>
                <a:lnTo>
                  <a:pt x="1881" y="39"/>
                </a:lnTo>
                <a:lnTo>
                  <a:pt x="1882" y="39"/>
                </a:lnTo>
                <a:lnTo>
                  <a:pt x="1882" y="39"/>
                </a:lnTo>
                <a:lnTo>
                  <a:pt x="1882" y="38"/>
                </a:lnTo>
                <a:lnTo>
                  <a:pt x="1882" y="39"/>
                </a:lnTo>
                <a:lnTo>
                  <a:pt x="1883" y="38"/>
                </a:lnTo>
                <a:lnTo>
                  <a:pt x="1883" y="40"/>
                </a:lnTo>
                <a:lnTo>
                  <a:pt x="1883" y="40"/>
                </a:lnTo>
                <a:lnTo>
                  <a:pt x="1884" y="43"/>
                </a:lnTo>
                <a:lnTo>
                  <a:pt x="1884" y="43"/>
                </a:lnTo>
                <a:lnTo>
                  <a:pt x="1885" y="50"/>
                </a:lnTo>
                <a:lnTo>
                  <a:pt x="1885" y="51"/>
                </a:lnTo>
                <a:lnTo>
                  <a:pt x="1886" y="68"/>
                </a:lnTo>
                <a:lnTo>
                  <a:pt x="1886" y="71"/>
                </a:lnTo>
                <a:lnTo>
                  <a:pt x="1887" y="90"/>
                </a:lnTo>
                <a:lnTo>
                  <a:pt x="1887" y="90"/>
                </a:lnTo>
                <a:lnTo>
                  <a:pt x="1887" y="96"/>
                </a:lnTo>
                <a:lnTo>
                  <a:pt x="1887" y="90"/>
                </a:lnTo>
                <a:lnTo>
                  <a:pt x="1888" y="88"/>
                </a:lnTo>
                <a:lnTo>
                  <a:pt x="1888" y="79"/>
                </a:lnTo>
                <a:lnTo>
                  <a:pt x="1888" y="79"/>
                </a:lnTo>
                <a:lnTo>
                  <a:pt x="1889" y="88"/>
                </a:lnTo>
                <a:lnTo>
                  <a:pt x="1889" y="91"/>
                </a:lnTo>
                <a:lnTo>
                  <a:pt x="1890" y="132"/>
                </a:lnTo>
                <a:lnTo>
                  <a:pt x="1890" y="139"/>
                </a:lnTo>
                <a:lnTo>
                  <a:pt x="1891" y="231"/>
                </a:lnTo>
                <a:lnTo>
                  <a:pt x="1891" y="248"/>
                </a:lnTo>
                <a:lnTo>
                  <a:pt x="1891" y="330"/>
                </a:lnTo>
                <a:lnTo>
                  <a:pt x="1892" y="336"/>
                </a:lnTo>
                <a:lnTo>
                  <a:pt x="1892" y="366"/>
                </a:lnTo>
                <a:lnTo>
                  <a:pt x="1892" y="361"/>
                </a:lnTo>
                <a:lnTo>
                  <a:pt x="1892" y="363"/>
                </a:lnTo>
                <a:lnTo>
                  <a:pt x="1893" y="379"/>
                </a:lnTo>
                <a:lnTo>
                  <a:pt x="1893" y="379"/>
                </a:lnTo>
                <a:lnTo>
                  <a:pt x="1894" y="380"/>
                </a:lnTo>
                <a:lnTo>
                  <a:pt x="1894" y="379"/>
                </a:lnTo>
                <a:lnTo>
                  <a:pt x="1894" y="379"/>
                </a:lnTo>
                <a:lnTo>
                  <a:pt x="1895" y="381"/>
                </a:lnTo>
                <a:lnTo>
                  <a:pt x="1895" y="381"/>
                </a:lnTo>
                <a:lnTo>
                  <a:pt x="1895" y="381"/>
                </a:lnTo>
                <a:lnTo>
                  <a:pt x="1896" y="382"/>
                </a:lnTo>
                <a:lnTo>
                  <a:pt x="1896" y="382"/>
                </a:lnTo>
                <a:lnTo>
                  <a:pt x="1896" y="385"/>
                </a:lnTo>
                <a:lnTo>
                  <a:pt x="1897" y="385"/>
                </a:lnTo>
                <a:lnTo>
                  <a:pt x="1897" y="387"/>
                </a:lnTo>
                <a:lnTo>
                  <a:pt x="1897" y="387"/>
                </a:lnTo>
                <a:lnTo>
                  <a:pt x="1898" y="389"/>
                </a:lnTo>
                <a:lnTo>
                  <a:pt x="1898" y="389"/>
                </a:lnTo>
                <a:lnTo>
                  <a:pt x="1899" y="394"/>
                </a:lnTo>
                <a:lnTo>
                  <a:pt x="1899" y="396"/>
                </a:lnTo>
                <a:lnTo>
                  <a:pt x="1899" y="398"/>
                </a:lnTo>
                <a:lnTo>
                  <a:pt x="1900" y="398"/>
                </a:lnTo>
                <a:lnTo>
                  <a:pt x="1900" y="398"/>
                </a:lnTo>
                <a:lnTo>
                  <a:pt x="1900" y="392"/>
                </a:lnTo>
                <a:lnTo>
                  <a:pt x="1901" y="392"/>
                </a:lnTo>
                <a:lnTo>
                  <a:pt x="1901" y="372"/>
                </a:lnTo>
                <a:lnTo>
                  <a:pt x="1902" y="358"/>
                </a:lnTo>
                <a:lnTo>
                  <a:pt x="1902" y="167"/>
                </a:lnTo>
                <a:lnTo>
                  <a:pt x="1902" y="160"/>
                </a:lnTo>
                <a:lnTo>
                  <a:pt x="1903" y="90"/>
                </a:lnTo>
                <a:lnTo>
                  <a:pt x="1903" y="81"/>
                </a:lnTo>
                <a:lnTo>
                  <a:pt x="1904" y="41"/>
                </a:lnTo>
                <a:lnTo>
                  <a:pt x="1904" y="39"/>
                </a:lnTo>
                <a:lnTo>
                  <a:pt x="1905" y="31"/>
                </a:lnTo>
                <a:lnTo>
                  <a:pt x="1905" y="31"/>
                </a:lnTo>
                <a:lnTo>
                  <a:pt x="1905" y="26"/>
                </a:lnTo>
                <a:lnTo>
                  <a:pt x="1906" y="26"/>
                </a:lnTo>
                <a:lnTo>
                  <a:pt x="1906" y="25"/>
                </a:lnTo>
                <a:lnTo>
                  <a:pt x="1906" y="27"/>
                </a:lnTo>
                <a:lnTo>
                  <a:pt x="1906" y="28"/>
                </a:lnTo>
                <a:lnTo>
                  <a:pt x="1907" y="38"/>
                </a:lnTo>
                <a:lnTo>
                  <a:pt x="1907" y="40"/>
                </a:lnTo>
                <a:lnTo>
                  <a:pt x="1908" y="58"/>
                </a:lnTo>
                <a:lnTo>
                  <a:pt x="1908" y="60"/>
                </a:lnTo>
                <a:lnTo>
                  <a:pt x="1909" y="71"/>
                </a:lnTo>
                <a:lnTo>
                  <a:pt x="1909" y="71"/>
                </a:lnTo>
                <a:lnTo>
                  <a:pt x="1909" y="74"/>
                </a:lnTo>
                <a:lnTo>
                  <a:pt x="1910" y="74"/>
                </a:lnTo>
                <a:lnTo>
                  <a:pt x="1910" y="76"/>
                </a:lnTo>
                <a:lnTo>
                  <a:pt x="1911" y="77"/>
                </a:lnTo>
                <a:lnTo>
                  <a:pt x="1911" y="80"/>
                </a:lnTo>
                <a:lnTo>
                  <a:pt x="1911" y="80"/>
                </a:lnTo>
                <a:lnTo>
                  <a:pt x="1912" y="85"/>
                </a:lnTo>
                <a:lnTo>
                  <a:pt x="1912" y="86"/>
                </a:lnTo>
                <a:lnTo>
                  <a:pt x="1913" y="93"/>
                </a:lnTo>
                <a:lnTo>
                  <a:pt x="1913" y="93"/>
                </a:lnTo>
                <a:lnTo>
                  <a:pt x="1914" y="99"/>
                </a:lnTo>
                <a:lnTo>
                  <a:pt x="1914" y="98"/>
                </a:lnTo>
                <a:lnTo>
                  <a:pt x="1914" y="99"/>
                </a:lnTo>
                <a:lnTo>
                  <a:pt x="1914" y="92"/>
                </a:lnTo>
                <a:lnTo>
                  <a:pt x="1915" y="91"/>
                </a:lnTo>
                <a:lnTo>
                  <a:pt x="1915" y="84"/>
                </a:lnTo>
                <a:lnTo>
                  <a:pt x="1915" y="83"/>
                </a:lnTo>
                <a:lnTo>
                  <a:pt x="1916" y="80"/>
                </a:lnTo>
                <a:lnTo>
                  <a:pt x="1916" y="81"/>
                </a:lnTo>
                <a:lnTo>
                  <a:pt x="1916" y="81"/>
                </a:lnTo>
                <a:lnTo>
                  <a:pt x="1917" y="87"/>
                </a:lnTo>
                <a:lnTo>
                  <a:pt x="1917" y="89"/>
                </a:lnTo>
                <a:lnTo>
                  <a:pt x="1918" y="110"/>
                </a:lnTo>
                <a:lnTo>
                  <a:pt x="1918" y="115"/>
                </a:lnTo>
                <a:lnTo>
                  <a:pt x="1919" y="169"/>
                </a:lnTo>
                <a:lnTo>
                  <a:pt x="1919" y="179"/>
                </a:lnTo>
                <a:lnTo>
                  <a:pt x="1919" y="284"/>
                </a:lnTo>
                <a:lnTo>
                  <a:pt x="1920" y="291"/>
                </a:lnTo>
                <a:lnTo>
                  <a:pt x="1920" y="357"/>
                </a:lnTo>
                <a:lnTo>
                  <a:pt x="1920" y="358"/>
                </a:lnTo>
                <a:lnTo>
                  <a:pt x="1921" y="356"/>
                </a:lnTo>
                <a:lnTo>
                  <a:pt x="1921" y="365"/>
                </a:lnTo>
                <a:lnTo>
                  <a:pt x="1921" y="366"/>
                </a:lnTo>
                <a:lnTo>
                  <a:pt x="1922" y="372"/>
                </a:lnTo>
                <a:lnTo>
                  <a:pt x="1922" y="373"/>
                </a:lnTo>
                <a:lnTo>
                  <a:pt x="1923" y="379"/>
                </a:lnTo>
                <a:lnTo>
                  <a:pt x="1923" y="380"/>
                </a:lnTo>
                <a:lnTo>
                  <a:pt x="1923" y="382"/>
                </a:lnTo>
                <a:lnTo>
                  <a:pt x="1924" y="382"/>
                </a:lnTo>
                <a:lnTo>
                  <a:pt x="1924" y="384"/>
                </a:lnTo>
                <a:lnTo>
                  <a:pt x="1924" y="384"/>
                </a:lnTo>
                <a:lnTo>
                  <a:pt x="1925" y="386"/>
                </a:lnTo>
                <a:lnTo>
                  <a:pt x="1925" y="386"/>
                </a:lnTo>
                <a:lnTo>
                  <a:pt x="1926" y="388"/>
                </a:lnTo>
                <a:lnTo>
                  <a:pt x="1926" y="389"/>
                </a:lnTo>
                <a:lnTo>
                  <a:pt x="1926" y="389"/>
                </a:lnTo>
                <a:lnTo>
                  <a:pt x="1927" y="391"/>
                </a:lnTo>
                <a:lnTo>
                  <a:pt x="1927" y="391"/>
                </a:lnTo>
                <a:lnTo>
                  <a:pt x="1927" y="391"/>
                </a:lnTo>
                <a:lnTo>
                  <a:pt x="1927" y="391"/>
                </a:lnTo>
                <a:lnTo>
                  <a:pt x="1928" y="395"/>
                </a:lnTo>
                <a:lnTo>
                  <a:pt x="1928" y="396"/>
                </a:lnTo>
                <a:lnTo>
                  <a:pt x="1928" y="396"/>
                </a:lnTo>
                <a:lnTo>
                  <a:pt x="1928" y="394"/>
                </a:lnTo>
                <a:lnTo>
                  <a:pt x="1929" y="394"/>
                </a:lnTo>
                <a:lnTo>
                  <a:pt x="1929" y="392"/>
                </a:lnTo>
                <a:lnTo>
                  <a:pt x="1929" y="392"/>
                </a:lnTo>
                <a:lnTo>
                  <a:pt x="1929" y="392"/>
                </a:lnTo>
                <a:lnTo>
                  <a:pt x="1930" y="379"/>
                </a:lnTo>
                <a:lnTo>
                  <a:pt x="1930" y="368"/>
                </a:lnTo>
                <a:lnTo>
                  <a:pt x="1931" y="208"/>
                </a:lnTo>
                <a:lnTo>
                  <a:pt x="1931" y="198"/>
                </a:lnTo>
                <a:lnTo>
                  <a:pt x="1932" y="123"/>
                </a:lnTo>
                <a:lnTo>
                  <a:pt x="1932" y="115"/>
                </a:lnTo>
                <a:lnTo>
                  <a:pt x="1932" y="79"/>
                </a:lnTo>
                <a:lnTo>
                  <a:pt x="1933" y="77"/>
                </a:lnTo>
                <a:lnTo>
                  <a:pt x="1933" y="58"/>
                </a:lnTo>
                <a:lnTo>
                  <a:pt x="1933" y="56"/>
                </a:lnTo>
                <a:lnTo>
                  <a:pt x="1934" y="43"/>
                </a:lnTo>
                <a:lnTo>
                  <a:pt x="1934" y="42"/>
                </a:lnTo>
                <a:lnTo>
                  <a:pt x="1935" y="32"/>
                </a:lnTo>
                <a:lnTo>
                  <a:pt x="1935" y="31"/>
                </a:lnTo>
                <a:lnTo>
                  <a:pt x="1936" y="26"/>
                </a:lnTo>
                <a:lnTo>
                  <a:pt x="1936" y="25"/>
                </a:lnTo>
                <a:lnTo>
                  <a:pt x="1937" y="24"/>
                </a:lnTo>
                <a:lnTo>
                  <a:pt x="1937" y="24"/>
                </a:lnTo>
                <a:lnTo>
                  <a:pt x="1937" y="24"/>
                </a:lnTo>
                <a:lnTo>
                  <a:pt x="1937" y="28"/>
                </a:lnTo>
                <a:lnTo>
                  <a:pt x="1938" y="28"/>
                </a:lnTo>
                <a:lnTo>
                  <a:pt x="1938" y="39"/>
                </a:lnTo>
                <a:lnTo>
                  <a:pt x="1938" y="40"/>
                </a:lnTo>
                <a:lnTo>
                  <a:pt x="1939" y="50"/>
                </a:lnTo>
                <a:lnTo>
                  <a:pt x="1939" y="50"/>
                </a:lnTo>
                <a:lnTo>
                  <a:pt x="1940" y="55"/>
                </a:lnTo>
                <a:lnTo>
                  <a:pt x="1940" y="55"/>
                </a:lnTo>
                <a:lnTo>
                  <a:pt x="1941" y="57"/>
                </a:lnTo>
                <a:lnTo>
                  <a:pt x="1941" y="57"/>
                </a:lnTo>
                <a:lnTo>
                  <a:pt x="1941" y="57"/>
                </a:lnTo>
                <a:lnTo>
                  <a:pt x="1941" y="58"/>
                </a:lnTo>
                <a:lnTo>
                  <a:pt x="1941" y="58"/>
                </a:lnTo>
                <a:lnTo>
                  <a:pt x="1942" y="61"/>
                </a:lnTo>
                <a:lnTo>
                  <a:pt x="1942" y="61"/>
                </a:lnTo>
                <a:lnTo>
                  <a:pt x="1943" y="68"/>
                </a:lnTo>
                <a:lnTo>
                  <a:pt x="1943" y="69"/>
                </a:lnTo>
                <a:lnTo>
                  <a:pt x="1944" y="76"/>
                </a:lnTo>
                <a:lnTo>
                  <a:pt x="1944" y="77"/>
                </a:lnTo>
                <a:lnTo>
                  <a:pt x="1945" y="87"/>
                </a:lnTo>
                <a:lnTo>
                  <a:pt x="1945" y="89"/>
                </a:lnTo>
                <a:lnTo>
                  <a:pt x="1946" y="105"/>
                </a:lnTo>
                <a:lnTo>
                  <a:pt x="1946" y="108"/>
                </a:lnTo>
                <a:lnTo>
                  <a:pt x="1946" y="129"/>
                </a:lnTo>
                <a:lnTo>
                  <a:pt x="1947" y="131"/>
                </a:lnTo>
                <a:lnTo>
                  <a:pt x="1947" y="164"/>
                </a:lnTo>
                <a:lnTo>
                  <a:pt x="1947" y="168"/>
                </a:lnTo>
                <a:lnTo>
                  <a:pt x="1948" y="214"/>
                </a:lnTo>
                <a:lnTo>
                  <a:pt x="1948" y="218"/>
                </a:lnTo>
                <a:lnTo>
                  <a:pt x="1949" y="248"/>
                </a:lnTo>
                <a:lnTo>
                  <a:pt x="1949" y="254"/>
                </a:lnTo>
                <a:lnTo>
                  <a:pt x="1950" y="276"/>
                </a:lnTo>
                <a:lnTo>
                  <a:pt x="1950" y="279"/>
                </a:lnTo>
                <a:lnTo>
                  <a:pt x="1950" y="308"/>
                </a:lnTo>
                <a:lnTo>
                  <a:pt x="1951" y="312"/>
                </a:lnTo>
                <a:lnTo>
                  <a:pt x="1951" y="340"/>
                </a:lnTo>
                <a:lnTo>
                  <a:pt x="1952" y="343"/>
                </a:lnTo>
                <a:lnTo>
                  <a:pt x="1952" y="370"/>
                </a:lnTo>
                <a:lnTo>
                  <a:pt x="1952" y="371"/>
                </a:lnTo>
                <a:lnTo>
                  <a:pt x="1953" y="379"/>
                </a:lnTo>
                <a:lnTo>
                  <a:pt x="1953" y="381"/>
                </a:lnTo>
                <a:lnTo>
                  <a:pt x="1954" y="382"/>
                </a:lnTo>
                <a:lnTo>
                  <a:pt x="1954" y="382"/>
                </a:lnTo>
                <a:lnTo>
                  <a:pt x="1955" y="386"/>
                </a:lnTo>
                <a:lnTo>
                  <a:pt x="1955" y="386"/>
                </a:lnTo>
                <a:lnTo>
                  <a:pt x="1955" y="387"/>
                </a:lnTo>
                <a:lnTo>
                  <a:pt x="1955" y="387"/>
                </a:lnTo>
                <a:lnTo>
                  <a:pt x="1956" y="388"/>
                </a:lnTo>
                <a:lnTo>
                  <a:pt x="1956" y="389"/>
                </a:lnTo>
                <a:lnTo>
                  <a:pt x="1956" y="389"/>
                </a:lnTo>
                <a:lnTo>
                  <a:pt x="1957" y="390"/>
                </a:lnTo>
                <a:lnTo>
                  <a:pt x="1957" y="390"/>
                </a:lnTo>
                <a:lnTo>
                  <a:pt x="1957" y="390"/>
                </a:lnTo>
                <a:lnTo>
                  <a:pt x="1958" y="389"/>
                </a:lnTo>
                <a:lnTo>
                  <a:pt x="1958" y="389"/>
                </a:lnTo>
                <a:lnTo>
                  <a:pt x="1958" y="389"/>
                </a:lnTo>
                <a:lnTo>
                  <a:pt x="1958" y="389"/>
                </a:lnTo>
                <a:lnTo>
                  <a:pt x="1958" y="389"/>
                </a:lnTo>
                <a:lnTo>
                  <a:pt x="1959" y="389"/>
                </a:lnTo>
                <a:lnTo>
                  <a:pt x="1959" y="389"/>
                </a:lnTo>
                <a:lnTo>
                  <a:pt x="1959" y="389"/>
                </a:lnTo>
                <a:lnTo>
                  <a:pt x="1960" y="388"/>
                </a:lnTo>
                <a:lnTo>
                  <a:pt x="1960" y="388"/>
                </a:lnTo>
                <a:lnTo>
                  <a:pt x="1960" y="387"/>
                </a:lnTo>
                <a:lnTo>
                  <a:pt x="1961" y="387"/>
                </a:lnTo>
                <a:lnTo>
                  <a:pt x="1961" y="387"/>
                </a:lnTo>
                <a:lnTo>
                  <a:pt x="1961" y="387"/>
                </a:lnTo>
                <a:lnTo>
                  <a:pt x="1962" y="388"/>
                </a:lnTo>
                <a:lnTo>
                  <a:pt x="1962" y="387"/>
                </a:lnTo>
                <a:lnTo>
                  <a:pt x="1962" y="387"/>
                </a:lnTo>
                <a:lnTo>
                  <a:pt x="1963" y="387"/>
                </a:lnTo>
                <a:lnTo>
                  <a:pt x="1963" y="387"/>
                </a:lnTo>
                <a:lnTo>
                  <a:pt x="1963" y="387"/>
                </a:lnTo>
                <a:lnTo>
                  <a:pt x="1964" y="366"/>
                </a:lnTo>
                <a:lnTo>
                  <a:pt x="1964" y="358"/>
                </a:lnTo>
                <a:lnTo>
                  <a:pt x="1964" y="288"/>
                </a:lnTo>
                <a:lnTo>
                  <a:pt x="1964" y="280"/>
                </a:lnTo>
                <a:lnTo>
                  <a:pt x="1965" y="190"/>
                </a:lnTo>
                <a:lnTo>
                  <a:pt x="1965" y="186"/>
                </a:lnTo>
                <a:lnTo>
                  <a:pt x="1966" y="176"/>
                </a:lnTo>
                <a:lnTo>
                  <a:pt x="1966" y="175"/>
                </a:lnTo>
                <a:lnTo>
                  <a:pt x="1967" y="157"/>
                </a:lnTo>
                <a:lnTo>
                  <a:pt x="1967" y="154"/>
                </a:lnTo>
                <a:lnTo>
                  <a:pt x="1968" y="121"/>
                </a:lnTo>
                <a:lnTo>
                  <a:pt x="1968" y="116"/>
                </a:lnTo>
                <a:lnTo>
                  <a:pt x="1969" y="83"/>
                </a:lnTo>
                <a:lnTo>
                  <a:pt x="1969" y="79"/>
                </a:lnTo>
                <a:lnTo>
                  <a:pt x="1969" y="52"/>
                </a:lnTo>
                <a:lnTo>
                  <a:pt x="1970" y="48"/>
                </a:lnTo>
                <a:lnTo>
                  <a:pt x="1970" y="25"/>
                </a:lnTo>
                <a:lnTo>
                  <a:pt x="1970" y="24"/>
                </a:lnTo>
                <a:lnTo>
                  <a:pt x="1971" y="12"/>
                </a:lnTo>
                <a:lnTo>
                  <a:pt x="1971" y="11"/>
                </a:lnTo>
                <a:lnTo>
                  <a:pt x="1971" y="9"/>
                </a:lnTo>
                <a:lnTo>
                  <a:pt x="1972" y="10"/>
                </a:lnTo>
                <a:lnTo>
                  <a:pt x="1972" y="11"/>
                </a:lnTo>
                <a:lnTo>
                  <a:pt x="1973" y="18"/>
                </a:lnTo>
                <a:lnTo>
                  <a:pt x="1973" y="20"/>
                </a:lnTo>
                <a:lnTo>
                  <a:pt x="1973" y="29"/>
                </a:lnTo>
                <a:lnTo>
                  <a:pt x="1973" y="30"/>
                </a:lnTo>
                <a:lnTo>
                  <a:pt x="1974" y="39"/>
                </a:lnTo>
                <a:lnTo>
                  <a:pt x="1974" y="40"/>
                </a:lnTo>
                <a:lnTo>
                  <a:pt x="1975" y="47"/>
                </a:lnTo>
                <a:lnTo>
                  <a:pt x="1975" y="47"/>
                </a:lnTo>
                <a:lnTo>
                  <a:pt x="1976" y="51"/>
                </a:lnTo>
                <a:lnTo>
                  <a:pt x="1976" y="51"/>
                </a:lnTo>
                <a:lnTo>
                  <a:pt x="1977" y="56"/>
                </a:lnTo>
                <a:lnTo>
                  <a:pt x="1977" y="57"/>
                </a:lnTo>
                <a:lnTo>
                  <a:pt x="1978" y="66"/>
                </a:lnTo>
                <a:lnTo>
                  <a:pt x="1978" y="67"/>
                </a:lnTo>
                <a:lnTo>
                  <a:pt x="1978" y="74"/>
                </a:lnTo>
                <a:lnTo>
                  <a:pt x="1979" y="75"/>
                </a:lnTo>
                <a:lnTo>
                  <a:pt x="1979" y="81"/>
                </a:lnTo>
                <a:lnTo>
                  <a:pt x="1979" y="81"/>
                </a:lnTo>
                <a:lnTo>
                  <a:pt x="1980" y="83"/>
                </a:lnTo>
                <a:lnTo>
                  <a:pt x="1980" y="82"/>
                </a:lnTo>
                <a:lnTo>
                  <a:pt x="1980" y="82"/>
                </a:lnTo>
                <a:lnTo>
                  <a:pt x="1980" y="82"/>
                </a:lnTo>
                <a:lnTo>
                  <a:pt x="1981" y="80"/>
                </a:lnTo>
                <a:lnTo>
                  <a:pt x="1981" y="80"/>
                </a:lnTo>
                <a:lnTo>
                  <a:pt x="1981" y="79"/>
                </a:lnTo>
                <a:lnTo>
                  <a:pt x="1982" y="83"/>
                </a:lnTo>
                <a:lnTo>
                  <a:pt x="1982" y="85"/>
                </a:lnTo>
                <a:lnTo>
                  <a:pt x="1982" y="110"/>
                </a:lnTo>
                <a:lnTo>
                  <a:pt x="1983" y="115"/>
                </a:lnTo>
                <a:lnTo>
                  <a:pt x="1983" y="176"/>
                </a:lnTo>
                <a:lnTo>
                  <a:pt x="1983" y="188"/>
                </a:lnTo>
                <a:lnTo>
                  <a:pt x="1984" y="291"/>
                </a:lnTo>
                <a:lnTo>
                  <a:pt x="1984" y="299"/>
                </a:lnTo>
                <a:lnTo>
                  <a:pt x="1985" y="346"/>
                </a:lnTo>
                <a:lnTo>
                  <a:pt x="1985" y="351"/>
                </a:lnTo>
                <a:lnTo>
                  <a:pt x="1985" y="361"/>
                </a:lnTo>
                <a:lnTo>
                  <a:pt x="1986" y="361"/>
                </a:lnTo>
                <a:lnTo>
                  <a:pt x="1986" y="361"/>
                </a:lnTo>
                <a:lnTo>
                  <a:pt x="1987" y="372"/>
                </a:lnTo>
                <a:lnTo>
                  <a:pt x="1987" y="372"/>
                </a:lnTo>
                <a:lnTo>
                  <a:pt x="1987" y="375"/>
                </a:lnTo>
                <a:lnTo>
                  <a:pt x="1988" y="375"/>
                </a:lnTo>
                <a:lnTo>
                  <a:pt x="1988" y="377"/>
                </a:lnTo>
                <a:lnTo>
                  <a:pt x="1988" y="377"/>
                </a:lnTo>
                <a:lnTo>
                  <a:pt x="1989" y="378"/>
                </a:lnTo>
                <a:lnTo>
                  <a:pt x="1989" y="378"/>
                </a:lnTo>
                <a:lnTo>
                  <a:pt x="1989" y="378"/>
                </a:lnTo>
                <a:lnTo>
                  <a:pt x="1990" y="379"/>
                </a:lnTo>
                <a:lnTo>
                  <a:pt x="1990" y="379"/>
                </a:lnTo>
                <a:lnTo>
                  <a:pt x="1990" y="379"/>
                </a:lnTo>
                <a:lnTo>
                  <a:pt x="1991" y="381"/>
                </a:lnTo>
                <a:lnTo>
                  <a:pt x="1991" y="381"/>
                </a:lnTo>
                <a:lnTo>
                  <a:pt x="1991" y="381"/>
                </a:lnTo>
                <a:lnTo>
                  <a:pt x="1991" y="381"/>
                </a:lnTo>
                <a:lnTo>
                  <a:pt x="1991" y="382"/>
                </a:lnTo>
                <a:lnTo>
                  <a:pt x="1992" y="382"/>
                </a:lnTo>
                <a:lnTo>
                  <a:pt x="1992" y="387"/>
                </a:lnTo>
                <a:lnTo>
                  <a:pt x="1993" y="388"/>
                </a:lnTo>
                <a:lnTo>
                  <a:pt x="1993" y="391"/>
                </a:lnTo>
                <a:lnTo>
                  <a:pt x="1993" y="391"/>
                </a:lnTo>
                <a:lnTo>
                  <a:pt x="1994" y="393"/>
                </a:lnTo>
                <a:lnTo>
                  <a:pt x="1994" y="393"/>
                </a:lnTo>
                <a:lnTo>
                  <a:pt x="1994" y="392"/>
                </a:lnTo>
                <a:lnTo>
                  <a:pt x="1994" y="392"/>
                </a:lnTo>
                <a:lnTo>
                  <a:pt x="1995" y="393"/>
                </a:lnTo>
                <a:lnTo>
                  <a:pt x="1995" y="392"/>
                </a:lnTo>
                <a:lnTo>
                  <a:pt x="1995" y="392"/>
                </a:lnTo>
                <a:lnTo>
                  <a:pt x="1996" y="390"/>
                </a:lnTo>
                <a:lnTo>
                  <a:pt x="1996" y="390"/>
                </a:lnTo>
                <a:lnTo>
                  <a:pt x="1996" y="390"/>
                </a:lnTo>
                <a:lnTo>
                  <a:pt x="1996" y="391"/>
                </a:lnTo>
                <a:lnTo>
                  <a:pt x="1996" y="391"/>
                </a:lnTo>
                <a:lnTo>
                  <a:pt x="1996" y="391"/>
                </a:lnTo>
                <a:lnTo>
                  <a:pt x="1997" y="304"/>
                </a:lnTo>
                <a:lnTo>
                  <a:pt x="1997" y="282"/>
                </a:lnTo>
                <a:lnTo>
                  <a:pt x="1998" y="172"/>
                </a:lnTo>
                <a:lnTo>
                  <a:pt x="1998" y="162"/>
                </a:lnTo>
                <a:lnTo>
                  <a:pt x="1999" y="96"/>
                </a:lnTo>
                <a:lnTo>
                  <a:pt x="1999" y="89"/>
                </a:lnTo>
                <a:lnTo>
                  <a:pt x="2000" y="59"/>
                </a:lnTo>
                <a:lnTo>
                  <a:pt x="2000" y="58"/>
                </a:lnTo>
                <a:lnTo>
                  <a:pt x="2000" y="53"/>
                </a:lnTo>
                <a:lnTo>
                  <a:pt x="2001" y="53"/>
                </a:lnTo>
                <a:lnTo>
                  <a:pt x="2001" y="49"/>
                </a:lnTo>
                <a:lnTo>
                  <a:pt x="2002" y="49"/>
                </a:lnTo>
                <a:lnTo>
                  <a:pt x="2002" y="48"/>
                </a:lnTo>
                <a:lnTo>
                  <a:pt x="2002" y="48"/>
                </a:lnTo>
                <a:lnTo>
                  <a:pt x="2003" y="49"/>
                </a:lnTo>
                <a:lnTo>
                  <a:pt x="2003" y="49"/>
                </a:lnTo>
                <a:lnTo>
                  <a:pt x="2003" y="49"/>
                </a:lnTo>
                <a:lnTo>
                  <a:pt x="2004" y="49"/>
                </a:lnTo>
                <a:lnTo>
                  <a:pt x="2004" y="49"/>
                </a:lnTo>
                <a:lnTo>
                  <a:pt x="2005" y="53"/>
                </a:lnTo>
                <a:lnTo>
                  <a:pt x="2005" y="54"/>
                </a:lnTo>
                <a:lnTo>
                  <a:pt x="2005" y="60"/>
                </a:lnTo>
                <a:lnTo>
                  <a:pt x="2006" y="60"/>
                </a:lnTo>
                <a:lnTo>
                  <a:pt x="2006" y="66"/>
                </a:lnTo>
                <a:lnTo>
                  <a:pt x="2006" y="66"/>
                </a:lnTo>
                <a:lnTo>
                  <a:pt x="2007" y="73"/>
                </a:lnTo>
                <a:lnTo>
                  <a:pt x="2007" y="74"/>
                </a:lnTo>
                <a:lnTo>
                  <a:pt x="2008" y="83"/>
                </a:lnTo>
                <a:lnTo>
                  <a:pt x="2008" y="83"/>
                </a:lnTo>
                <a:lnTo>
                  <a:pt x="2009" y="93"/>
                </a:lnTo>
                <a:lnTo>
                  <a:pt x="2009" y="94"/>
                </a:lnTo>
                <a:lnTo>
                  <a:pt x="2010" y="106"/>
                </a:lnTo>
                <a:lnTo>
                  <a:pt x="2010" y="108"/>
                </a:lnTo>
                <a:lnTo>
                  <a:pt x="2010" y="117"/>
                </a:lnTo>
                <a:lnTo>
                  <a:pt x="2011" y="118"/>
                </a:lnTo>
                <a:lnTo>
                  <a:pt x="2011" y="120"/>
                </a:lnTo>
                <a:lnTo>
                  <a:pt x="2011" y="115"/>
                </a:lnTo>
                <a:lnTo>
                  <a:pt x="2011" y="114"/>
                </a:lnTo>
                <a:lnTo>
                  <a:pt x="2012" y="97"/>
                </a:lnTo>
                <a:lnTo>
                  <a:pt x="2012" y="95"/>
                </a:lnTo>
                <a:lnTo>
                  <a:pt x="2013" y="84"/>
                </a:lnTo>
                <a:lnTo>
                  <a:pt x="2013" y="83"/>
                </a:lnTo>
                <a:lnTo>
                  <a:pt x="2013" y="79"/>
                </a:lnTo>
                <a:lnTo>
                  <a:pt x="2014" y="80"/>
                </a:lnTo>
                <a:lnTo>
                  <a:pt x="2014" y="80"/>
                </a:lnTo>
                <a:lnTo>
                  <a:pt x="2014" y="90"/>
                </a:lnTo>
                <a:lnTo>
                  <a:pt x="2015" y="93"/>
                </a:lnTo>
                <a:lnTo>
                  <a:pt x="2015" y="132"/>
                </a:lnTo>
                <a:lnTo>
                  <a:pt x="2015" y="138"/>
                </a:lnTo>
                <a:lnTo>
                  <a:pt x="2016" y="251"/>
                </a:lnTo>
                <a:lnTo>
                  <a:pt x="2016" y="261"/>
                </a:lnTo>
                <a:lnTo>
                  <a:pt x="2017" y="347"/>
                </a:lnTo>
                <a:lnTo>
                  <a:pt x="2017" y="352"/>
                </a:lnTo>
                <a:lnTo>
                  <a:pt x="2018" y="371"/>
                </a:lnTo>
                <a:lnTo>
                  <a:pt x="2018" y="374"/>
                </a:lnTo>
                <a:lnTo>
                  <a:pt x="2018" y="374"/>
                </a:lnTo>
                <a:lnTo>
                  <a:pt x="2019" y="385"/>
                </a:lnTo>
                <a:lnTo>
                  <a:pt x="2019" y="384"/>
                </a:lnTo>
                <a:lnTo>
                  <a:pt x="2019" y="385"/>
                </a:lnTo>
                <a:lnTo>
                  <a:pt x="2019" y="383"/>
                </a:lnTo>
                <a:lnTo>
                  <a:pt x="2019" y="383"/>
                </a:lnTo>
                <a:lnTo>
                  <a:pt x="2019" y="383"/>
                </a:lnTo>
                <a:lnTo>
                  <a:pt x="2020" y="385"/>
                </a:lnTo>
                <a:lnTo>
                  <a:pt x="2020" y="385"/>
                </a:lnTo>
                <a:lnTo>
                  <a:pt x="2020" y="385"/>
                </a:lnTo>
                <a:lnTo>
                  <a:pt x="2021" y="385"/>
                </a:lnTo>
                <a:lnTo>
                  <a:pt x="2021" y="385"/>
                </a:lnTo>
                <a:lnTo>
                  <a:pt x="2021" y="385"/>
                </a:lnTo>
                <a:lnTo>
                  <a:pt x="2022" y="386"/>
                </a:lnTo>
                <a:lnTo>
                  <a:pt x="2022" y="386"/>
                </a:lnTo>
                <a:lnTo>
                  <a:pt x="2022" y="386"/>
                </a:lnTo>
                <a:lnTo>
                  <a:pt x="2023" y="388"/>
                </a:lnTo>
                <a:lnTo>
                  <a:pt x="2023" y="389"/>
                </a:lnTo>
                <a:lnTo>
                  <a:pt x="2023" y="393"/>
                </a:lnTo>
                <a:lnTo>
                  <a:pt x="2024" y="393"/>
                </a:lnTo>
                <a:lnTo>
                  <a:pt x="2024" y="399"/>
                </a:lnTo>
                <a:lnTo>
                  <a:pt x="2024" y="399"/>
                </a:lnTo>
                <a:lnTo>
                  <a:pt x="2025" y="400"/>
                </a:lnTo>
                <a:lnTo>
                  <a:pt x="2025" y="399"/>
                </a:lnTo>
                <a:lnTo>
                  <a:pt x="2025" y="399"/>
                </a:lnTo>
                <a:lnTo>
                  <a:pt x="2026" y="394"/>
                </a:lnTo>
                <a:lnTo>
                  <a:pt x="2026" y="394"/>
                </a:lnTo>
                <a:lnTo>
                  <a:pt x="2026" y="394"/>
                </a:lnTo>
                <a:lnTo>
                  <a:pt x="2026" y="394"/>
                </a:lnTo>
                <a:lnTo>
                  <a:pt x="2027" y="394"/>
                </a:lnTo>
                <a:lnTo>
                  <a:pt x="2027" y="392"/>
                </a:lnTo>
                <a:lnTo>
                  <a:pt x="2028" y="227"/>
                </a:lnTo>
                <a:lnTo>
                  <a:pt x="2028" y="224"/>
                </a:lnTo>
                <a:lnTo>
                  <a:pt x="2028" y="159"/>
                </a:lnTo>
                <a:lnTo>
                  <a:pt x="2028" y="152"/>
                </a:lnTo>
                <a:lnTo>
                  <a:pt x="2029" y="91"/>
                </a:lnTo>
                <a:lnTo>
                  <a:pt x="2029" y="87"/>
                </a:lnTo>
                <a:lnTo>
                  <a:pt x="2030" y="66"/>
                </a:lnTo>
                <a:lnTo>
                  <a:pt x="2030" y="65"/>
                </a:lnTo>
                <a:lnTo>
                  <a:pt x="2031" y="46"/>
                </a:lnTo>
                <a:lnTo>
                  <a:pt x="2031" y="44"/>
                </a:lnTo>
                <a:lnTo>
                  <a:pt x="2032" y="29"/>
                </a:lnTo>
                <a:lnTo>
                  <a:pt x="2032" y="28"/>
                </a:lnTo>
                <a:lnTo>
                  <a:pt x="2032" y="21"/>
                </a:lnTo>
                <a:lnTo>
                  <a:pt x="2033" y="21"/>
                </a:lnTo>
                <a:lnTo>
                  <a:pt x="2033" y="19"/>
                </a:lnTo>
                <a:lnTo>
                  <a:pt x="2033" y="19"/>
                </a:lnTo>
                <a:lnTo>
                  <a:pt x="2034" y="18"/>
                </a:lnTo>
                <a:lnTo>
                  <a:pt x="2034" y="20"/>
                </a:lnTo>
                <a:lnTo>
                  <a:pt x="2034" y="20"/>
                </a:lnTo>
                <a:lnTo>
                  <a:pt x="2035" y="24"/>
                </a:lnTo>
                <a:lnTo>
                  <a:pt x="2035" y="24"/>
                </a:lnTo>
                <a:lnTo>
                  <a:pt x="2035" y="24"/>
                </a:lnTo>
                <a:lnTo>
                  <a:pt x="2036" y="26"/>
                </a:lnTo>
                <a:lnTo>
                  <a:pt x="2036" y="27"/>
                </a:lnTo>
                <a:lnTo>
                  <a:pt x="2037" y="31"/>
                </a:lnTo>
                <a:lnTo>
                  <a:pt x="2037" y="32"/>
                </a:lnTo>
                <a:lnTo>
                  <a:pt x="2037" y="37"/>
                </a:lnTo>
                <a:lnTo>
                  <a:pt x="2038" y="38"/>
                </a:lnTo>
                <a:lnTo>
                  <a:pt x="2038" y="45"/>
                </a:lnTo>
                <a:lnTo>
                  <a:pt x="2038" y="46"/>
                </a:lnTo>
                <a:lnTo>
                  <a:pt x="2039" y="60"/>
                </a:lnTo>
                <a:lnTo>
                  <a:pt x="2039" y="62"/>
                </a:lnTo>
                <a:lnTo>
                  <a:pt x="2040" y="76"/>
                </a:lnTo>
                <a:lnTo>
                  <a:pt x="2040" y="78"/>
                </a:lnTo>
                <a:lnTo>
                  <a:pt x="2041" y="95"/>
                </a:lnTo>
                <a:lnTo>
                  <a:pt x="2041" y="96"/>
                </a:lnTo>
                <a:lnTo>
                  <a:pt x="2041" y="102"/>
                </a:lnTo>
                <a:lnTo>
                  <a:pt x="2041" y="102"/>
                </a:lnTo>
                <a:lnTo>
                  <a:pt x="2042" y="102"/>
                </a:lnTo>
                <a:lnTo>
                  <a:pt x="2042" y="100"/>
                </a:lnTo>
                <a:lnTo>
                  <a:pt x="2042" y="100"/>
                </a:lnTo>
                <a:lnTo>
                  <a:pt x="2043" y="99"/>
                </a:lnTo>
                <a:lnTo>
                  <a:pt x="2043" y="110"/>
                </a:lnTo>
                <a:lnTo>
                  <a:pt x="2043" y="112"/>
                </a:lnTo>
                <a:lnTo>
                  <a:pt x="2044" y="155"/>
                </a:lnTo>
                <a:lnTo>
                  <a:pt x="2044" y="162"/>
                </a:lnTo>
                <a:lnTo>
                  <a:pt x="2045" y="249"/>
                </a:lnTo>
                <a:lnTo>
                  <a:pt x="2045" y="263"/>
                </a:lnTo>
                <a:lnTo>
                  <a:pt x="2046" y="334"/>
                </a:lnTo>
                <a:lnTo>
                  <a:pt x="2046" y="340"/>
                </a:lnTo>
                <a:lnTo>
                  <a:pt x="2046" y="374"/>
                </a:lnTo>
                <a:lnTo>
                  <a:pt x="2047" y="378"/>
                </a:lnTo>
                <a:lnTo>
                  <a:pt x="2047" y="372"/>
                </a:lnTo>
                <a:lnTo>
                  <a:pt x="2047" y="373"/>
                </a:lnTo>
                <a:lnTo>
                  <a:pt x="2047" y="373"/>
                </a:lnTo>
                <a:lnTo>
                  <a:pt x="2048" y="383"/>
                </a:lnTo>
                <a:lnTo>
                  <a:pt x="2048" y="383"/>
                </a:lnTo>
                <a:lnTo>
                  <a:pt x="2048" y="383"/>
                </a:lnTo>
                <a:lnTo>
                  <a:pt x="2048" y="383"/>
                </a:lnTo>
                <a:lnTo>
                  <a:pt x="2049" y="383"/>
                </a:lnTo>
                <a:lnTo>
                  <a:pt x="2049" y="383"/>
                </a:lnTo>
                <a:lnTo>
                  <a:pt x="2049" y="382"/>
                </a:lnTo>
                <a:lnTo>
                  <a:pt x="2050" y="383"/>
                </a:lnTo>
                <a:lnTo>
                  <a:pt x="2050" y="383"/>
                </a:lnTo>
                <a:lnTo>
                  <a:pt x="2050" y="383"/>
                </a:lnTo>
                <a:lnTo>
                  <a:pt x="2051" y="384"/>
                </a:lnTo>
                <a:lnTo>
                  <a:pt x="2051" y="384"/>
                </a:lnTo>
                <a:lnTo>
                  <a:pt x="2051" y="384"/>
                </a:lnTo>
                <a:lnTo>
                  <a:pt x="2051" y="385"/>
                </a:lnTo>
                <a:lnTo>
                  <a:pt x="2051" y="385"/>
                </a:lnTo>
                <a:lnTo>
                  <a:pt x="2052" y="389"/>
                </a:lnTo>
                <a:lnTo>
                  <a:pt x="2052" y="389"/>
                </a:lnTo>
                <a:lnTo>
                  <a:pt x="2053" y="394"/>
                </a:lnTo>
                <a:lnTo>
                  <a:pt x="2053" y="394"/>
                </a:lnTo>
                <a:lnTo>
                  <a:pt x="2054" y="399"/>
                </a:lnTo>
                <a:lnTo>
                  <a:pt x="2054" y="399"/>
                </a:lnTo>
                <a:lnTo>
                  <a:pt x="2054" y="399"/>
                </a:lnTo>
                <a:lnTo>
                  <a:pt x="2054" y="399"/>
                </a:lnTo>
                <a:lnTo>
                  <a:pt x="2055" y="398"/>
                </a:lnTo>
                <a:lnTo>
                  <a:pt x="2055" y="397"/>
                </a:lnTo>
                <a:lnTo>
                  <a:pt x="2055" y="394"/>
                </a:lnTo>
                <a:lnTo>
                  <a:pt x="2056" y="393"/>
                </a:lnTo>
                <a:lnTo>
                  <a:pt x="2056" y="393"/>
                </a:lnTo>
                <a:lnTo>
                  <a:pt x="2056" y="317"/>
                </a:lnTo>
                <a:lnTo>
                  <a:pt x="2056" y="288"/>
                </a:lnTo>
                <a:lnTo>
                  <a:pt x="2057" y="163"/>
                </a:lnTo>
                <a:lnTo>
                  <a:pt x="2057" y="156"/>
                </a:lnTo>
                <a:lnTo>
                  <a:pt x="2058" y="82"/>
                </a:lnTo>
                <a:lnTo>
                  <a:pt x="2058" y="79"/>
                </a:lnTo>
                <a:lnTo>
                  <a:pt x="2059" y="54"/>
                </a:lnTo>
                <a:lnTo>
                  <a:pt x="2059" y="53"/>
                </a:lnTo>
                <a:lnTo>
                  <a:pt x="2059" y="49"/>
                </a:lnTo>
                <a:lnTo>
                  <a:pt x="2060" y="50"/>
                </a:lnTo>
                <a:lnTo>
                  <a:pt x="2060" y="50"/>
                </a:lnTo>
                <a:lnTo>
                  <a:pt x="2060" y="51"/>
                </a:lnTo>
                <a:lnTo>
                  <a:pt x="2060" y="50"/>
                </a:lnTo>
                <a:lnTo>
                  <a:pt x="2061" y="49"/>
                </a:lnTo>
                <a:lnTo>
                  <a:pt x="2061" y="46"/>
                </a:lnTo>
                <a:lnTo>
                  <a:pt x="2061" y="45"/>
                </a:lnTo>
                <a:lnTo>
                  <a:pt x="2062" y="45"/>
                </a:lnTo>
                <a:lnTo>
                  <a:pt x="2062" y="45"/>
                </a:lnTo>
                <a:lnTo>
                  <a:pt x="2062" y="44"/>
                </a:lnTo>
                <a:lnTo>
                  <a:pt x="2062" y="44"/>
                </a:lnTo>
                <a:lnTo>
                  <a:pt x="2063" y="43"/>
                </a:lnTo>
                <a:lnTo>
                  <a:pt x="2063" y="43"/>
                </a:lnTo>
                <a:lnTo>
                  <a:pt x="2064" y="45"/>
                </a:lnTo>
                <a:lnTo>
                  <a:pt x="2064" y="46"/>
                </a:lnTo>
                <a:lnTo>
                  <a:pt x="2064" y="52"/>
                </a:lnTo>
                <a:lnTo>
                  <a:pt x="2065" y="53"/>
                </a:lnTo>
                <a:lnTo>
                  <a:pt x="2065" y="59"/>
                </a:lnTo>
                <a:lnTo>
                  <a:pt x="2065" y="60"/>
                </a:lnTo>
                <a:lnTo>
                  <a:pt x="2066" y="67"/>
                </a:lnTo>
                <a:lnTo>
                  <a:pt x="2066" y="68"/>
                </a:lnTo>
                <a:lnTo>
                  <a:pt x="2067" y="79"/>
                </a:lnTo>
                <a:lnTo>
                  <a:pt x="2067" y="80"/>
                </a:lnTo>
                <a:lnTo>
                  <a:pt x="2068" y="87"/>
                </a:lnTo>
                <a:lnTo>
                  <a:pt x="2068" y="88"/>
                </a:lnTo>
                <a:lnTo>
                  <a:pt x="2069" y="100"/>
                </a:lnTo>
                <a:lnTo>
                  <a:pt x="2069" y="102"/>
                </a:lnTo>
                <a:lnTo>
                  <a:pt x="2069" y="114"/>
                </a:lnTo>
                <a:lnTo>
                  <a:pt x="2070" y="115"/>
                </a:lnTo>
                <a:lnTo>
                  <a:pt x="2070" y="118"/>
                </a:lnTo>
                <a:lnTo>
                  <a:pt x="2070" y="116"/>
                </a:lnTo>
                <a:lnTo>
                  <a:pt x="2070" y="116"/>
                </a:lnTo>
                <a:lnTo>
                  <a:pt x="2071" y="103"/>
                </a:lnTo>
                <a:lnTo>
                  <a:pt x="2071" y="101"/>
                </a:lnTo>
                <a:lnTo>
                  <a:pt x="2072" y="92"/>
                </a:lnTo>
                <a:lnTo>
                  <a:pt x="2072" y="91"/>
                </a:lnTo>
                <a:lnTo>
                  <a:pt x="2072" y="90"/>
                </a:lnTo>
                <a:lnTo>
                  <a:pt x="2073" y="90"/>
                </a:lnTo>
                <a:lnTo>
                  <a:pt x="2073" y="91"/>
                </a:lnTo>
                <a:lnTo>
                  <a:pt x="2073" y="106"/>
                </a:lnTo>
                <a:lnTo>
                  <a:pt x="2074" y="110"/>
                </a:lnTo>
                <a:lnTo>
                  <a:pt x="2074" y="163"/>
                </a:lnTo>
                <a:lnTo>
                  <a:pt x="2074" y="171"/>
                </a:lnTo>
                <a:lnTo>
                  <a:pt x="2075" y="284"/>
                </a:lnTo>
                <a:lnTo>
                  <a:pt x="2075" y="295"/>
                </a:lnTo>
                <a:lnTo>
                  <a:pt x="2076" y="363"/>
                </a:lnTo>
                <a:lnTo>
                  <a:pt x="2076" y="366"/>
                </a:lnTo>
                <a:lnTo>
                  <a:pt x="2077" y="378"/>
                </a:lnTo>
                <a:lnTo>
                  <a:pt x="2077" y="379"/>
                </a:lnTo>
                <a:lnTo>
                  <a:pt x="2078" y="388"/>
                </a:lnTo>
                <a:lnTo>
                  <a:pt x="2078" y="387"/>
                </a:lnTo>
                <a:lnTo>
                  <a:pt x="2078" y="387"/>
                </a:lnTo>
                <a:lnTo>
                  <a:pt x="2078" y="389"/>
                </a:lnTo>
                <a:lnTo>
                  <a:pt x="2078" y="386"/>
                </a:lnTo>
                <a:lnTo>
                  <a:pt x="2078" y="387"/>
                </a:lnTo>
                <a:lnTo>
                  <a:pt x="2079" y="386"/>
                </a:lnTo>
                <a:lnTo>
                  <a:pt x="2079" y="387"/>
                </a:lnTo>
                <a:lnTo>
                  <a:pt x="2079" y="387"/>
                </a:lnTo>
                <a:lnTo>
                  <a:pt x="2079" y="387"/>
                </a:lnTo>
                <a:lnTo>
                  <a:pt x="2079" y="387"/>
                </a:lnTo>
                <a:lnTo>
                  <a:pt x="2080" y="388"/>
                </a:lnTo>
                <a:lnTo>
                  <a:pt x="2080" y="388"/>
                </a:lnTo>
                <a:lnTo>
                  <a:pt x="2080" y="388"/>
                </a:lnTo>
                <a:lnTo>
                  <a:pt x="2081" y="388"/>
                </a:lnTo>
                <a:lnTo>
                  <a:pt x="2081" y="388"/>
                </a:lnTo>
                <a:lnTo>
                  <a:pt x="2081" y="388"/>
                </a:lnTo>
                <a:lnTo>
                  <a:pt x="2082" y="391"/>
                </a:lnTo>
                <a:lnTo>
                  <a:pt x="2082" y="391"/>
                </a:lnTo>
                <a:lnTo>
                  <a:pt x="2082" y="394"/>
                </a:lnTo>
                <a:lnTo>
                  <a:pt x="2083" y="394"/>
                </a:lnTo>
                <a:lnTo>
                  <a:pt x="2083" y="400"/>
                </a:lnTo>
                <a:lnTo>
                  <a:pt x="2083" y="400"/>
                </a:lnTo>
                <a:lnTo>
                  <a:pt x="2084" y="402"/>
                </a:lnTo>
                <a:lnTo>
                  <a:pt x="2084" y="402"/>
                </a:lnTo>
                <a:lnTo>
                  <a:pt x="2084" y="401"/>
                </a:lnTo>
                <a:lnTo>
                  <a:pt x="2085" y="395"/>
                </a:lnTo>
                <a:lnTo>
                  <a:pt x="2085" y="395"/>
                </a:lnTo>
                <a:lnTo>
                  <a:pt x="2085" y="395"/>
                </a:lnTo>
                <a:lnTo>
                  <a:pt x="2086" y="351"/>
                </a:lnTo>
                <a:lnTo>
                  <a:pt x="2086" y="316"/>
                </a:lnTo>
                <a:lnTo>
                  <a:pt x="2087" y="192"/>
                </a:lnTo>
                <a:lnTo>
                  <a:pt x="2087" y="183"/>
                </a:lnTo>
                <a:lnTo>
                  <a:pt x="2087" y="104"/>
                </a:lnTo>
                <a:lnTo>
                  <a:pt x="2088" y="97"/>
                </a:lnTo>
                <a:lnTo>
                  <a:pt x="2088" y="57"/>
                </a:lnTo>
                <a:lnTo>
                  <a:pt x="2088" y="54"/>
                </a:lnTo>
                <a:lnTo>
                  <a:pt x="2089" y="37"/>
                </a:lnTo>
                <a:lnTo>
                  <a:pt x="2089" y="35"/>
                </a:lnTo>
                <a:lnTo>
                  <a:pt x="2090" y="21"/>
                </a:lnTo>
                <a:lnTo>
                  <a:pt x="2090" y="20"/>
                </a:lnTo>
                <a:lnTo>
                  <a:pt x="2091" y="14"/>
                </a:lnTo>
                <a:lnTo>
                  <a:pt x="2091" y="13"/>
                </a:lnTo>
                <a:lnTo>
                  <a:pt x="2091" y="11"/>
                </a:lnTo>
                <a:lnTo>
                  <a:pt x="2091" y="11"/>
                </a:lnTo>
                <a:lnTo>
                  <a:pt x="2092" y="11"/>
                </a:lnTo>
                <a:lnTo>
                  <a:pt x="2092" y="17"/>
                </a:lnTo>
                <a:lnTo>
                  <a:pt x="2093" y="17"/>
                </a:lnTo>
                <a:lnTo>
                  <a:pt x="2093" y="23"/>
                </a:lnTo>
                <a:lnTo>
                  <a:pt x="2093" y="23"/>
                </a:lnTo>
                <a:lnTo>
                  <a:pt x="2094" y="28"/>
                </a:lnTo>
                <a:lnTo>
                  <a:pt x="2094" y="29"/>
                </a:lnTo>
                <a:lnTo>
                  <a:pt x="2095" y="36"/>
                </a:lnTo>
                <a:lnTo>
                  <a:pt x="2095" y="37"/>
                </a:lnTo>
                <a:lnTo>
                  <a:pt x="2096" y="43"/>
                </a:lnTo>
                <a:lnTo>
                  <a:pt x="2096" y="44"/>
                </a:lnTo>
                <a:lnTo>
                  <a:pt x="2096" y="55"/>
                </a:lnTo>
                <a:lnTo>
                  <a:pt x="2097" y="57"/>
                </a:lnTo>
                <a:lnTo>
                  <a:pt x="2097" y="71"/>
                </a:lnTo>
                <a:lnTo>
                  <a:pt x="2097" y="72"/>
                </a:lnTo>
                <a:lnTo>
                  <a:pt x="2098" y="80"/>
                </a:lnTo>
                <a:lnTo>
                  <a:pt x="2098" y="80"/>
                </a:lnTo>
                <a:lnTo>
                  <a:pt x="2098" y="79"/>
                </a:lnTo>
                <a:lnTo>
                  <a:pt x="2098" y="83"/>
                </a:lnTo>
                <a:lnTo>
                  <a:pt x="2099" y="81"/>
                </a:lnTo>
                <a:lnTo>
                  <a:pt x="2099" y="80"/>
                </a:lnTo>
                <a:lnTo>
                  <a:pt x="2100" y="72"/>
                </a:lnTo>
                <a:lnTo>
                  <a:pt x="2100" y="71"/>
                </a:lnTo>
                <a:lnTo>
                  <a:pt x="2100" y="70"/>
                </a:lnTo>
                <a:lnTo>
                  <a:pt x="2101" y="72"/>
                </a:lnTo>
                <a:lnTo>
                  <a:pt x="2101" y="74"/>
                </a:lnTo>
                <a:lnTo>
                  <a:pt x="2101" y="100"/>
                </a:lnTo>
                <a:lnTo>
                  <a:pt x="2102" y="108"/>
                </a:lnTo>
                <a:lnTo>
                  <a:pt x="2102" y="196"/>
                </a:lnTo>
                <a:lnTo>
                  <a:pt x="2102" y="211"/>
                </a:lnTo>
                <a:lnTo>
                  <a:pt x="2103" y="331"/>
                </a:lnTo>
                <a:lnTo>
                  <a:pt x="2103" y="336"/>
                </a:lnTo>
                <a:lnTo>
                  <a:pt x="2103" y="356"/>
                </a:lnTo>
                <a:lnTo>
                  <a:pt x="2104" y="354"/>
                </a:lnTo>
                <a:lnTo>
                  <a:pt x="2104" y="358"/>
                </a:lnTo>
                <a:lnTo>
                  <a:pt x="2105" y="371"/>
                </a:lnTo>
                <a:lnTo>
                  <a:pt x="2105" y="371"/>
                </a:lnTo>
                <a:lnTo>
                  <a:pt x="2105" y="377"/>
                </a:lnTo>
                <a:lnTo>
                  <a:pt x="2106" y="378"/>
                </a:lnTo>
                <a:lnTo>
                  <a:pt x="2106" y="378"/>
                </a:lnTo>
                <a:lnTo>
                  <a:pt x="2106" y="379"/>
                </a:lnTo>
                <a:lnTo>
                  <a:pt x="2106" y="379"/>
                </a:lnTo>
                <a:lnTo>
                  <a:pt x="2107" y="382"/>
                </a:lnTo>
                <a:lnTo>
                  <a:pt x="2107" y="382"/>
                </a:lnTo>
                <a:lnTo>
                  <a:pt x="2108" y="384"/>
                </a:lnTo>
                <a:lnTo>
                  <a:pt x="2108" y="384"/>
                </a:lnTo>
                <a:lnTo>
                  <a:pt x="2109" y="387"/>
                </a:lnTo>
                <a:lnTo>
                  <a:pt x="2109" y="387"/>
                </a:lnTo>
                <a:lnTo>
                  <a:pt x="2109" y="387"/>
                </a:lnTo>
                <a:lnTo>
                  <a:pt x="2110" y="390"/>
                </a:lnTo>
                <a:lnTo>
                  <a:pt x="2110" y="390"/>
                </a:lnTo>
                <a:lnTo>
                  <a:pt x="2110" y="396"/>
                </a:lnTo>
                <a:lnTo>
                  <a:pt x="2111" y="396"/>
                </a:lnTo>
                <a:lnTo>
                  <a:pt x="2111" y="398"/>
                </a:lnTo>
                <a:lnTo>
                  <a:pt x="2111" y="397"/>
                </a:lnTo>
                <a:lnTo>
                  <a:pt x="2111" y="398"/>
                </a:lnTo>
                <a:lnTo>
                  <a:pt x="2112" y="394"/>
                </a:lnTo>
                <a:lnTo>
                  <a:pt x="2112" y="394"/>
                </a:lnTo>
                <a:lnTo>
                  <a:pt x="2112" y="394"/>
                </a:lnTo>
                <a:lnTo>
                  <a:pt x="2113" y="389"/>
                </a:lnTo>
                <a:lnTo>
                  <a:pt x="2113" y="378"/>
                </a:lnTo>
                <a:lnTo>
                  <a:pt x="2114" y="221"/>
                </a:lnTo>
                <a:lnTo>
                  <a:pt x="2114" y="208"/>
                </a:lnTo>
                <a:lnTo>
                  <a:pt x="2114" y="124"/>
                </a:lnTo>
                <a:lnTo>
                  <a:pt x="2115" y="112"/>
                </a:lnTo>
                <a:lnTo>
                  <a:pt x="2115" y="59"/>
                </a:lnTo>
                <a:lnTo>
                  <a:pt x="2115" y="57"/>
                </a:lnTo>
                <a:lnTo>
                  <a:pt x="2116" y="45"/>
                </a:lnTo>
                <a:lnTo>
                  <a:pt x="2116" y="43"/>
                </a:lnTo>
                <a:lnTo>
                  <a:pt x="2117" y="32"/>
                </a:lnTo>
                <a:lnTo>
                  <a:pt x="2117" y="31"/>
                </a:lnTo>
                <a:lnTo>
                  <a:pt x="2118" y="27"/>
                </a:lnTo>
                <a:lnTo>
                  <a:pt x="2118" y="27"/>
                </a:lnTo>
                <a:lnTo>
                  <a:pt x="2119" y="29"/>
                </a:lnTo>
                <a:lnTo>
                  <a:pt x="2119" y="31"/>
                </a:lnTo>
                <a:lnTo>
                  <a:pt x="2119" y="40"/>
                </a:lnTo>
                <a:lnTo>
                  <a:pt x="2120" y="40"/>
                </a:lnTo>
                <a:lnTo>
                  <a:pt x="2120" y="46"/>
                </a:lnTo>
                <a:lnTo>
                  <a:pt x="2120" y="46"/>
                </a:lnTo>
                <a:lnTo>
                  <a:pt x="2121" y="50"/>
                </a:lnTo>
                <a:lnTo>
                  <a:pt x="2121" y="50"/>
                </a:lnTo>
                <a:lnTo>
                  <a:pt x="2122" y="52"/>
                </a:lnTo>
                <a:lnTo>
                  <a:pt x="2122" y="52"/>
                </a:lnTo>
                <a:lnTo>
                  <a:pt x="2123" y="54"/>
                </a:lnTo>
                <a:lnTo>
                  <a:pt x="2123" y="55"/>
                </a:lnTo>
                <a:lnTo>
                  <a:pt x="2123" y="61"/>
                </a:lnTo>
                <a:lnTo>
                  <a:pt x="2124" y="61"/>
                </a:lnTo>
                <a:lnTo>
                  <a:pt x="2124" y="76"/>
                </a:lnTo>
                <a:lnTo>
                  <a:pt x="2124" y="77"/>
                </a:lnTo>
                <a:lnTo>
                  <a:pt x="2125" y="89"/>
                </a:lnTo>
                <a:lnTo>
                  <a:pt x="2125" y="90"/>
                </a:lnTo>
                <a:lnTo>
                  <a:pt x="2126" y="93"/>
                </a:lnTo>
                <a:lnTo>
                  <a:pt x="2126" y="92"/>
                </a:lnTo>
                <a:lnTo>
                  <a:pt x="2127" y="78"/>
                </a:lnTo>
                <a:lnTo>
                  <a:pt x="2127" y="76"/>
                </a:lnTo>
                <a:lnTo>
                  <a:pt x="2128" y="63"/>
                </a:lnTo>
                <a:lnTo>
                  <a:pt x="2128" y="62"/>
                </a:lnTo>
                <a:lnTo>
                  <a:pt x="2128" y="59"/>
                </a:lnTo>
                <a:lnTo>
                  <a:pt x="2128" y="59"/>
                </a:lnTo>
                <a:lnTo>
                  <a:pt x="2129" y="60"/>
                </a:lnTo>
                <a:lnTo>
                  <a:pt x="2129" y="69"/>
                </a:lnTo>
                <a:lnTo>
                  <a:pt x="2129" y="71"/>
                </a:lnTo>
                <a:lnTo>
                  <a:pt x="2130" y="108"/>
                </a:lnTo>
                <a:lnTo>
                  <a:pt x="2130" y="114"/>
                </a:lnTo>
                <a:lnTo>
                  <a:pt x="2131" y="217"/>
                </a:lnTo>
                <a:lnTo>
                  <a:pt x="2131" y="227"/>
                </a:lnTo>
                <a:lnTo>
                  <a:pt x="2132" y="315"/>
                </a:lnTo>
                <a:lnTo>
                  <a:pt x="2132" y="328"/>
                </a:lnTo>
                <a:lnTo>
                  <a:pt x="2132" y="359"/>
                </a:lnTo>
                <a:lnTo>
                  <a:pt x="2133" y="360"/>
                </a:lnTo>
                <a:lnTo>
                  <a:pt x="2133" y="360"/>
                </a:lnTo>
                <a:lnTo>
                  <a:pt x="2133" y="367"/>
                </a:lnTo>
                <a:lnTo>
                  <a:pt x="2134" y="368"/>
                </a:lnTo>
                <a:lnTo>
                  <a:pt x="2134" y="367"/>
                </a:lnTo>
                <a:lnTo>
                  <a:pt x="2134" y="370"/>
                </a:lnTo>
                <a:lnTo>
                  <a:pt x="2134" y="371"/>
                </a:lnTo>
                <a:lnTo>
                  <a:pt x="2135" y="378"/>
                </a:lnTo>
                <a:lnTo>
                  <a:pt x="2135" y="378"/>
                </a:lnTo>
                <a:lnTo>
                  <a:pt x="2136" y="384"/>
                </a:lnTo>
                <a:lnTo>
                  <a:pt x="2136" y="384"/>
                </a:lnTo>
                <a:lnTo>
                  <a:pt x="2136" y="384"/>
                </a:lnTo>
                <a:lnTo>
                  <a:pt x="2137" y="386"/>
                </a:lnTo>
                <a:lnTo>
                  <a:pt x="2137" y="386"/>
                </a:lnTo>
                <a:lnTo>
                  <a:pt x="2137" y="386"/>
                </a:lnTo>
                <a:lnTo>
                  <a:pt x="2137" y="389"/>
                </a:lnTo>
                <a:lnTo>
                  <a:pt x="2137" y="389"/>
                </a:lnTo>
                <a:lnTo>
                  <a:pt x="2138" y="389"/>
                </a:lnTo>
                <a:lnTo>
                  <a:pt x="2138" y="393"/>
                </a:lnTo>
                <a:lnTo>
                  <a:pt x="2138" y="393"/>
                </a:lnTo>
                <a:lnTo>
                  <a:pt x="2138" y="394"/>
                </a:lnTo>
                <a:lnTo>
                  <a:pt x="2139" y="397"/>
                </a:lnTo>
                <a:lnTo>
                  <a:pt x="2139" y="397"/>
                </a:lnTo>
                <a:lnTo>
                  <a:pt x="2139" y="397"/>
                </a:lnTo>
                <a:lnTo>
                  <a:pt x="2139" y="397"/>
                </a:lnTo>
                <a:lnTo>
                  <a:pt x="2140" y="395"/>
                </a:lnTo>
                <a:lnTo>
                  <a:pt x="2140" y="395"/>
                </a:lnTo>
                <a:lnTo>
                  <a:pt x="2141" y="391"/>
                </a:lnTo>
                <a:lnTo>
                  <a:pt x="2141" y="391"/>
                </a:lnTo>
                <a:lnTo>
                  <a:pt x="2141" y="391"/>
                </a:lnTo>
                <a:lnTo>
                  <a:pt x="2142" y="229"/>
                </a:lnTo>
                <a:lnTo>
                  <a:pt x="2142" y="203"/>
                </a:lnTo>
                <a:lnTo>
                  <a:pt x="2142" y="112"/>
                </a:lnTo>
                <a:lnTo>
                  <a:pt x="2143" y="99"/>
                </a:lnTo>
                <a:lnTo>
                  <a:pt x="2143" y="49"/>
                </a:lnTo>
                <a:lnTo>
                  <a:pt x="2143" y="47"/>
                </a:lnTo>
                <a:lnTo>
                  <a:pt x="2144" y="33"/>
                </a:lnTo>
                <a:lnTo>
                  <a:pt x="2144" y="32"/>
                </a:lnTo>
                <a:lnTo>
                  <a:pt x="2145" y="27"/>
                </a:lnTo>
                <a:lnTo>
                  <a:pt x="2145" y="26"/>
                </a:lnTo>
                <a:lnTo>
                  <a:pt x="2145" y="25"/>
                </a:lnTo>
                <a:lnTo>
                  <a:pt x="2146" y="25"/>
                </a:lnTo>
                <a:lnTo>
                  <a:pt x="2146" y="24"/>
                </a:lnTo>
                <a:lnTo>
                  <a:pt x="2146" y="25"/>
                </a:lnTo>
                <a:lnTo>
                  <a:pt x="2147" y="25"/>
                </a:lnTo>
                <a:lnTo>
                  <a:pt x="2147" y="28"/>
                </a:lnTo>
                <a:lnTo>
                  <a:pt x="2147" y="29"/>
                </a:lnTo>
                <a:lnTo>
                  <a:pt x="2148" y="31"/>
                </a:lnTo>
                <a:lnTo>
                  <a:pt x="2148" y="31"/>
                </a:lnTo>
                <a:lnTo>
                  <a:pt x="2148" y="31"/>
                </a:lnTo>
                <a:lnTo>
                  <a:pt x="2149" y="33"/>
                </a:lnTo>
                <a:lnTo>
                  <a:pt x="2149" y="33"/>
                </a:lnTo>
                <a:lnTo>
                  <a:pt x="2149" y="33"/>
                </a:lnTo>
                <a:lnTo>
                  <a:pt x="2150" y="37"/>
                </a:lnTo>
                <a:lnTo>
                  <a:pt x="2150" y="38"/>
                </a:lnTo>
                <a:lnTo>
                  <a:pt x="2151" y="45"/>
                </a:lnTo>
                <a:lnTo>
                  <a:pt x="2151" y="46"/>
                </a:lnTo>
                <a:lnTo>
                  <a:pt x="2151" y="54"/>
                </a:lnTo>
                <a:lnTo>
                  <a:pt x="2152" y="56"/>
                </a:lnTo>
                <a:lnTo>
                  <a:pt x="2152" y="70"/>
                </a:lnTo>
                <a:lnTo>
                  <a:pt x="2152" y="72"/>
                </a:lnTo>
                <a:lnTo>
                  <a:pt x="2153" y="86"/>
                </a:lnTo>
                <a:lnTo>
                  <a:pt x="2153" y="87"/>
                </a:lnTo>
                <a:lnTo>
                  <a:pt x="2154" y="98"/>
                </a:lnTo>
                <a:lnTo>
                  <a:pt x="2154" y="98"/>
                </a:lnTo>
                <a:lnTo>
                  <a:pt x="2154" y="98"/>
                </a:lnTo>
                <a:lnTo>
                  <a:pt x="2155" y="92"/>
                </a:lnTo>
                <a:lnTo>
                  <a:pt x="2155" y="89"/>
                </a:lnTo>
                <a:lnTo>
                  <a:pt x="2155" y="75"/>
                </a:lnTo>
                <a:lnTo>
                  <a:pt x="2156" y="73"/>
                </a:lnTo>
                <a:lnTo>
                  <a:pt x="2156" y="70"/>
                </a:lnTo>
                <a:lnTo>
                  <a:pt x="2156" y="70"/>
                </a:lnTo>
                <a:lnTo>
                  <a:pt x="2156" y="71"/>
                </a:lnTo>
                <a:lnTo>
                  <a:pt x="2157" y="86"/>
                </a:lnTo>
                <a:lnTo>
                  <a:pt x="2157" y="88"/>
                </a:lnTo>
                <a:lnTo>
                  <a:pt x="2158" y="136"/>
                </a:lnTo>
                <a:lnTo>
                  <a:pt x="2158" y="143"/>
                </a:lnTo>
                <a:lnTo>
                  <a:pt x="2159" y="261"/>
                </a:lnTo>
                <a:lnTo>
                  <a:pt x="2159" y="276"/>
                </a:lnTo>
                <a:lnTo>
                  <a:pt x="2160" y="345"/>
                </a:lnTo>
                <a:lnTo>
                  <a:pt x="2160" y="353"/>
                </a:lnTo>
                <a:lnTo>
                  <a:pt x="2160" y="374"/>
                </a:lnTo>
                <a:lnTo>
                  <a:pt x="2161" y="376"/>
                </a:lnTo>
                <a:lnTo>
                  <a:pt x="2161" y="382"/>
                </a:lnTo>
                <a:lnTo>
                  <a:pt x="2161" y="384"/>
                </a:lnTo>
                <a:lnTo>
                  <a:pt x="2162" y="387"/>
                </a:lnTo>
                <a:lnTo>
                  <a:pt x="2162" y="386"/>
                </a:lnTo>
                <a:lnTo>
                  <a:pt x="2162" y="386"/>
                </a:lnTo>
                <a:lnTo>
                  <a:pt x="2163" y="388"/>
                </a:lnTo>
                <a:lnTo>
                  <a:pt x="2163" y="387"/>
                </a:lnTo>
                <a:lnTo>
                  <a:pt x="2163" y="387"/>
                </a:lnTo>
                <a:lnTo>
                  <a:pt x="2163" y="387"/>
                </a:lnTo>
                <a:lnTo>
                  <a:pt x="2163" y="388"/>
                </a:lnTo>
                <a:lnTo>
                  <a:pt x="2164" y="388"/>
                </a:lnTo>
                <a:lnTo>
                  <a:pt x="2164" y="388"/>
                </a:lnTo>
                <a:lnTo>
                  <a:pt x="2164" y="389"/>
                </a:lnTo>
                <a:lnTo>
                  <a:pt x="2165" y="389"/>
                </a:lnTo>
                <a:lnTo>
                  <a:pt x="2165" y="389"/>
                </a:lnTo>
                <a:lnTo>
                  <a:pt x="2165" y="389"/>
                </a:lnTo>
                <a:lnTo>
                  <a:pt x="2165" y="389"/>
                </a:lnTo>
                <a:lnTo>
                  <a:pt x="2166" y="390"/>
                </a:lnTo>
                <a:lnTo>
                  <a:pt x="2166" y="391"/>
                </a:lnTo>
                <a:lnTo>
                  <a:pt x="2167" y="394"/>
                </a:lnTo>
                <a:lnTo>
                  <a:pt x="2167" y="395"/>
                </a:lnTo>
                <a:lnTo>
                  <a:pt x="2168" y="400"/>
                </a:lnTo>
                <a:lnTo>
                  <a:pt x="2168" y="400"/>
                </a:lnTo>
                <a:lnTo>
                  <a:pt x="2169" y="398"/>
                </a:lnTo>
                <a:lnTo>
                  <a:pt x="2169" y="398"/>
                </a:lnTo>
                <a:lnTo>
                  <a:pt x="2169" y="394"/>
                </a:lnTo>
                <a:lnTo>
                  <a:pt x="2169" y="394"/>
                </a:lnTo>
                <a:lnTo>
                  <a:pt x="2170" y="394"/>
                </a:lnTo>
                <a:lnTo>
                  <a:pt x="2170" y="285"/>
                </a:lnTo>
                <a:lnTo>
                  <a:pt x="2170" y="241"/>
                </a:lnTo>
                <a:lnTo>
                  <a:pt x="2171" y="155"/>
                </a:lnTo>
                <a:lnTo>
                  <a:pt x="2171" y="143"/>
                </a:lnTo>
                <a:lnTo>
                  <a:pt x="2172" y="54"/>
                </a:lnTo>
                <a:lnTo>
                  <a:pt x="2172" y="50"/>
                </a:lnTo>
                <a:lnTo>
                  <a:pt x="2173" y="28"/>
                </a:lnTo>
                <a:lnTo>
                  <a:pt x="2173" y="26"/>
                </a:lnTo>
                <a:lnTo>
                  <a:pt x="2173" y="14"/>
                </a:lnTo>
                <a:lnTo>
                  <a:pt x="2174" y="13"/>
                </a:lnTo>
                <a:lnTo>
                  <a:pt x="2174" y="10"/>
                </a:lnTo>
                <a:lnTo>
                  <a:pt x="2174" y="10"/>
                </a:lnTo>
                <a:lnTo>
                  <a:pt x="2175" y="15"/>
                </a:lnTo>
                <a:lnTo>
                  <a:pt x="2175" y="16"/>
                </a:lnTo>
                <a:lnTo>
                  <a:pt x="2176" y="30"/>
                </a:lnTo>
                <a:lnTo>
                  <a:pt x="2176" y="32"/>
                </a:lnTo>
                <a:lnTo>
                  <a:pt x="2177" y="43"/>
                </a:lnTo>
                <a:lnTo>
                  <a:pt x="2177" y="43"/>
                </a:lnTo>
                <a:lnTo>
                  <a:pt x="2178" y="46"/>
                </a:lnTo>
                <a:lnTo>
                  <a:pt x="2178" y="47"/>
                </a:lnTo>
                <a:lnTo>
                  <a:pt x="2178" y="48"/>
                </a:lnTo>
                <a:lnTo>
                  <a:pt x="2178" y="47"/>
                </a:lnTo>
                <a:lnTo>
                  <a:pt x="2179" y="47"/>
                </a:lnTo>
                <a:lnTo>
                  <a:pt x="2179" y="46"/>
                </a:lnTo>
                <a:lnTo>
                  <a:pt x="2179" y="46"/>
                </a:lnTo>
                <a:lnTo>
                  <a:pt x="2179" y="47"/>
                </a:lnTo>
                <a:lnTo>
                  <a:pt x="2180" y="49"/>
                </a:lnTo>
                <a:lnTo>
                  <a:pt x="2180" y="49"/>
                </a:lnTo>
                <a:lnTo>
                  <a:pt x="2181" y="53"/>
                </a:lnTo>
                <a:lnTo>
                  <a:pt x="2181" y="54"/>
                </a:lnTo>
                <a:lnTo>
                  <a:pt x="2182" y="62"/>
                </a:lnTo>
                <a:lnTo>
                  <a:pt x="2182" y="64"/>
                </a:lnTo>
                <a:lnTo>
                  <a:pt x="2182" y="77"/>
                </a:lnTo>
                <a:lnTo>
                  <a:pt x="2183" y="80"/>
                </a:lnTo>
                <a:lnTo>
                  <a:pt x="2183" y="88"/>
                </a:lnTo>
                <a:lnTo>
                  <a:pt x="2183" y="88"/>
                </a:lnTo>
                <a:lnTo>
                  <a:pt x="2184" y="89"/>
                </a:lnTo>
                <a:lnTo>
                  <a:pt x="2184" y="81"/>
                </a:lnTo>
                <a:lnTo>
                  <a:pt x="2184" y="80"/>
                </a:lnTo>
                <a:lnTo>
                  <a:pt x="2185" y="78"/>
                </a:lnTo>
                <a:lnTo>
                  <a:pt x="2185" y="82"/>
                </a:lnTo>
                <a:lnTo>
                  <a:pt x="2185" y="82"/>
                </a:lnTo>
                <a:lnTo>
                  <a:pt x="2186" y="110"/>
                </a:lnTo>
                <a:lnTo>
                  <a:pt x="2186" y="115"/>
                </a:lnTo>
                <a:lnTo>
                  <a:pt x="2187" y="175"/>
                </a:lnTo>
                <a:lnTo>
                  <a:pt x="2187" y="187"/>
                </a:lnTo>
                <a:lnTo>
                  <a:pt x="2187" y="287"/>
                </a:lnTo>
                <a:lnTo>
                  <a:pt x="2188" y="299"/>
                </a:lnTo>
                <a:lnTo>
                  <a:pt x="2188" y="359"/>
                </a:lnTo>
                <a:lnTo>
                  <a:pt x="2188" y="363"/>
                </a:lnTo>
                <a:lnTo>
                  <a:pt x="2189" y="370"/>
                </a:lnTo>
                <a:lnTo>
                  <a:pt x="2189" y="370"/>
                </a:lnTo>
                <a:lnTo>
                  <a:pt x="2189" y="371"/>
                </a:lnTo>
                <a:lnTo>
                  <a:pt x="2190" y="381"/>
                </a:lnTo>
                <a:lnTo>
                  <a:pt x="2190" y="381"/>
                </a:lnTo>
                <a:lnTo>
                  <a:pt x="2190" y="384"/>
                </a:lnTo>
                <a:lnTo>
                  <a:pt x="2191" y="384"/>
                </a:lnTo>
                <a:lnTo>
                  <a:pt x="2191" y="385"/>
                </a:lnTo>
                <a:lnTo>
                  <a:pt x="2191" y="386"/>
                </a:lnTo>
                <a:lnTo>
                  <a:pt x="2192" y="386"/>
                </a:lnTo>
                <a:lnTo>
                  <a:pt x="2192" y="386"/>
                </a:lnTo>
                <a:lnTo>
                  <a:pt x="2192" y="386"/>
                </a:lnTo>
                <a:lnTo>
                  <a:pt x="2192" y="386"/>
                </a:lnTo>
                <a:lnTo>
                  <a:pt x="2192" y="386"/>
                </a:lnTo>
                <a:lnTo>
                  <a:pt x="2193" y="386"/>
                </a:lnTo>
                <a:lnTo>
                  <a:pt x="2193" y="386"/>
                </a:lnTo>
                <a:lnTo>
                  <a:pt x="2193" y="387"/>
                </a:lnTo>
                <a:lnTo>
                  <a:pt x="2194" y="388"/>
                </a:lnTo>
                <a:lnTo>
                  <a:pt x="2194" y="389"/>
                </a:lnTo>
                <a:lnTo>
                  <a:pt x="2195" y="390"/>
                </a:lnTo>
                <a:lnTo>
                  <a:pt x="2195" y="390"/>
                </a:lnTo>
                <a:lnTo>
                  <a:pt x="2195" y="391"/>
                </a:lnTo>
                <a:lnTo>
                  <a:pt x="2196" y="396"/>
                </a:lnTo>
                <a:lnTo>
                  <a:pt x="2196" y="397"/>
                </a:lnTo>
                <a:lnTo>
                  <a:pt x="2196" y="400"/>
                </a:lnTo>
                <a:lnTo>
                  <a:pt x="2196" y="399"/>
                </a:lnTo>
                <a:lnTo>
                  <a:pt x="2197" y="399"/>
                </a:lnTo>
                <a:lnTo>
                  <a:pt x="2197" y="395"/>
                </a:lnTo>
                <a:lnTo>
                  <a:pt x="2197" y="394"/>
                </a:lnTo>
                <a:lnTo>
                  <a:pt x="2198" y="391"/>
                </a:lnTo>
                <a:lnTo>
                  <a:pt x="2198" y="382"/>
                </a:lnTo>
                <a:lnTo>
                  <a:pt x="2199" y="169"/>
                </a:lnTo>
                <a:lnTo>
                  <a:pt x="2199" y="162"/>
                </a:lnTo>
                <a:lnTo>
                  <a:pt x="2200" y="66"/>
                </a:lnTo>
                <a:lnTo>
                  <a:pt x="2200" y="59"/>
                </a:lnTo>
                <a:lnTo>
                  <a:pt x="2201" y="29"/>
                </a:lnTo>
                <a:lnTo>
                  <a:pt x="2201" y="28"/>
                </a:lnTo>
                <a:lnTo>
                  <a:pt x="2201" y="17"/>
                </a:lnTo>
                <a:lnTo>
                  <a:pt x="2202" y="16"/>
                </a:lnTo>
                <a:lnTo>
                  <a:pt x="2202" y="10"/>
                </a:lnTo>
                <a:lnTo>
                  <a:pt x="2202" y="9"/>
                </a:lnTo>
                <a:lnTo>
                  <a:pt x="2203" y="9"/>
                </a:lnTo>
                <a:lnTo>
                  <a:pt x="2203" y="11"/>
                </a:lnTo>
                <a:lnTo>
                  <a:pt x="2203" y="11"/>
                </a:lnTo>
                <a:lnTo>
                  <a:pt x="2204" y="25"/>
                </a:lnTo>
                <a:lnTo>
                  <a:pt x="2204" y="27"/>
                </a:lnTo>
                <a:lnTo>
                  <a:pt x="2205" y="45"/>
                </a:lnTo>
                <a:lnTo>
                  <a:pt x="2205" y="46"/>
                </a:lnTo>
                <a:lnTo>
                  <a:pt x="2205" y="57"/>
                </a:lnTo>
                <a:lnTo>
                  <a:pt x="2206" y="58"/>
                </a:lnTo>
                <a:lnTo>
                  <a:pt x="2206" y="62"/>
                </a:lnTo>
                <a:lnTo>
                  <a:pt x="2206" y="63"/>
                </a:lnTo>
                <a:lnTo>
                  <a:pt x="2207" y="66"/>
                </a:lnTo>
                <a:lnTo>
                  <a:pt x="2207" y="67"/>
                </a:lnTo>
                <a:lnTo>
                  <a:pt x="2208" y="72"/>
                </a:lnTo>
                <a:lnTo>
                  <a:pt x="2208" y="73"/>
                </a:lnTo>
                <a:lnTo>
                  <a:pt x="2209" y="75"/>
                </a:lnTo>
                <a:lnTo>
                  <a:pt x="2209" y="76"/>
                </a:lnTo>
                <a:lnTo>
                  <a:pt x="2210" y="80"/>
                </a:lnTo>
                <a:lnTo>
                  <a:pt x="2210" y="81"/>
                </a:lnTo>
                <a:lnTo>
                  <a:pt x="2210" y="87"/>
                </a:lnTo>
                <a:lnTo>
                  <a:pt x="2211" y="87"/>
                </a:lnTo>
                <a:lnTo>
                  <a:pt x="2211" y="94"/>
                </a:lnTo>
                <a:lnTo>
                  <a:pt x="2211" y="94"/>
                </a:lnTo>
                <a:lnTo>
                  <a:pt x="2212" y="83"/>
                </a:lnTo>
                <a:lnTo>
                  <a:pt x="2212" y="82"/>
                </a:lnTo>
                <a:lnTo>
                  <a:pt x="2212" y="81"/>
                </a:lnTo>
                <a:lnTo>
                  <a:pt x="2213" y="83"/>
                </a:lnTo>
                <a:lnTo>
                  <a:pt x="2213" y="83"/>
                </a:lnTo>
                <a:lnTo>
                  <a:pt x="2214" y="101"/>
                </a:lnTo>
                <a:lnTo>
                  <a:pt x="2214" y="104"/>
                </a:lnTo>
                <a:lnTo>
                  <a:pt x="2214" y="150"/>
                </a:lnTo>
                <a:lnTo>
                  <a:pt x="2215" y="161"/>
                </a:lnTo>
                <a:lnTo>
                  <a:pt x="2215" y="281"/>
                </a:lnTo>
                <a:lnTo>
                  <a:pt x="2215" y="294"/>
                </a:lnTo>
                <a:lnTo>
                  <a:pt x="2216" y="358"/>
                </a:lnTo>
                <a:lnTo>
                  <a:pt x="2216" y="363"/>
                </a:lnTo>
                <a:lnTo>
                  <a:pt x="2217" y="362"/>
                </a:lnTo>
                <a:lnTo>
                  <a:pt x="2217" y="372"/>
                </a:lnTo>
                <a:lnTo>
                  <a:pt x="2217" y="373"/>
                </a:lnTo>
                <a:lnTo>
                  <a:pt x="2218" y="381"/>
                </a:lnTo>
                <a:lnTo>
                  <a:pt x="2218" y="381"/>
                </a:lnTo>
                <a:lnTo>
                  <a:pt x="2218" y="380"/>
                </a:lnTo>
                <a:lnTo>
                  <a:pt x="2219" y="381"/>
                </a:lnTo>
                <a:lnTo>
                  <a:pt x="2219" y="381"/>
                </a:lnTo>
                <a:lnTo>
                  <a:pt x="2219" y="382"/>
                </a:lnTo>
                <a:lnTo>
                  <a:pt x="2219" y="380"/>
                </a:lnTo>
                <a:lnTo>
                  <a:pt x="2220" y="380"/>
                </a:lnTo>
                <a:lnTo>
                  <a:pt x="2220" y="382"/>
                </a:lnTo>
                <a:lnTo>
                  <a:pt x="2220" y="381"/>
                </a:lnTo>
                <a:lnTo>
                  <a:pt x="2220" y="382"/>
                </a:lnTo>
                <a:lnTo>
                  <a:pt x="2221" y="383"/>
                </a:lnTo>
                <a:lnTo>
                  <a:pt x="2221" y="383"/>
                </a:lnTo>
                <a:lnTo>
                  <a:pt x="2222" y="385"/>
                </a:lnTo>
                <a:lnTo>
                  <a:pt x="2222" y="385"/>
                </a:lnTo>
                <a:lnTo>
                  <a:pt x="2222" y="385"/>
                </a:lnTo>
                <a:lnTo>
                  <a:pt x="2223" y="389"/>
                </a:lnTo>
                <a:lnTo>
                  <a:pt x="2223" y="389"/>
                </a:lnTo>
                <a:lnTo>
                  <a:pt x="2223" y="393"/>
                </a:lnTo>
                <a:lnTo>
                  <a:pt x="2224" y="395"/>
                </a:lnTo>
                <a:lnTo>
                  <a:pt x="2224" y="400"/>
                </a:lnTo>
                <a:lnTo>
                  <a:pt x="2224" y="400"/>
                </a:lnTo>
                <a:lnTo>
                  <a:pt x="2225" y="400"/>
                </a:lnTo>
                <a:lnTo>
                  <a:pt x="2225" y="400"/>
                </a:lnTo>
                <a:lnTo>
                  <a:pt x="2225" y="398"/>
                </a:lnTo>
                <a:lnTo>
                  <a:pt x="2225" y="397"/>
                </a:lnTo>
                <a:lnTo>
                  <a:pt x="2226" y="394"/>
                </a:lnTo>
                <a:lnTo>
                  <a:pt x="2226" y="394"/>
                </a:lnTo>
                <a:lnTo>
                  <a:pt x="2226" y="394"/>
                </a:lnTo>
                <a:lnTo>
                  <a:pt x="2227" y="194"/>
                </a:lnTo>
                <a:lnTo>
                  <a:pt x="2227" y="187"/>
                </a:lnTo>
                <a:lnTo>
                  <a:pt x="2228" y="103"/>
                </a:lnTo>
                <a:lnTo>
                  <a:pt x="2228" y="88"/>
                </a:lnTo>
                <a:lnTo>
                  <a:pt x="2228" y="37"/>
                </a:lnTo>
                <a:lnTo>
                  <a:pt x="2229" y="34"/>
                </a:lnTo>
                <a:lnTo>
                  <a:pt x="2229" y="21"/>
                </a:lnTo>
                <a:lnTo>
                  <a:pt x="2229" y="19"/>
                </a:lnTo>
                <a:lnTo>
                  <a:pt x="2230" y="12"/>
                </a:lnTo>
                <a:lnTo>
                  <a:pt x="2230" y="11"/>
                </a:lnTo>
                <a:lnTo>
                  <a:pt x="2231" y="10"/>
                </a:lnTo>
                <a:lnTo>
                  <a:pt x="2231" y="11"/>
                </a:lnTo>
                <a:lnTo>
                  <a:pt x="2231" y="12"/>
                </a:lnTo>
                <a:lnTo>
                  <a:pt x="2232" y="22"/>
                </a:lnTo>
                <a:lnTo>
                  <a:pt x="2232" y="23"/>
                </a:lnTo>
                <a:lnTo>
                  <a:pt x="2232" y="36"/>
                </a:lnTo>
                <a:lnTo>
                  <a:pt x="2233" y="38"/>
                </a:lnTo>
                <a:lnTo>
                  <a:pt x="2233" y="46"/>
                </a:lnTo>
                <a:lnTo>
                  <a:pt x="2234" y="47"/>
                </a:lnTo>
                <a:lnTo>
                  <a:pt x="2234" y="57"/>
                </a:lnTo>
                <a:lnTo>
                  <a:pt x="2234" y="58"/>
                </a:lnTo>
                <a:lnTo>
                  <a:pt x="2235" y="69"/>
                </a:lnTo>
                <a:lnTo>
                  <a:pt x="2235" y="70"/>
                </a:lnTo>
                <a:lnTo>
                  <a:pt x="2236" y="80"/>
                </a:lnTo>
                <a:lnTo>
                  <a:pt x="2236" y="81"/>
                </a:lnTo>
                <a:lnTo>
                  <a:pt x="2237" y="95"/>
                </a:lnTo>
                <a:lnTo>
                  <a:pt x="2237" y="96"/>
                </a:lnTo>
                <a:lnTo>
                  <a:pt x="2237" y="103"/>
                </a:lnTo>
                <a:lnTo>
                  <a:pt x="2238" y="103"/>
                </a:lnTo>
                <a:lnTo>
                  <a:pt x="2238" y="104"/>
                </a:lnTo>
                <a:lnTo>
                  <a:pt x="2238" y="98"/>
                </a:lnTo>
                <a:lnTo>
                  <a:pt x="2238" y="97"/>
                </a:lnTo>
                <a:lnTo>
                  <a:pt x="2239" y="85"/>
                </a:lnTo>
                <a:lnTo>
                  <a:pt x="2239" y="84"/>
                </a:lnTo>
                <a:lnTo>
                  <a:pt x="2240" y="72"/>
                </a:lnTo>
                <a:lnTo>
                  <a:pt x="2240" y="72"/>
                </a:lnTo>
                <a:lnTo>
                  <a:pt x="2240" y="70"/>
                </a:lnTo>
                <a:lnTo>
                  <a:pt x="2241" y="72"/>
                </a:lnTo>
                <a:lnTo>
                  <a:pt x="2241" y="72"/>
                </a:lnTo>
                <a:lnTo>
                  <a:pt x="2242" y="89"/>
                </a:lnTo>
                <a:lnTo>
                  <a:pt x="2242" y="94"/>
                </a:lnTo>
                <a:lnTo>
                  <a:pt x="2242" y="155"/>
                </a:lnTo>
                <a:lnTo>
                  <a:pt x="2243" y="171"/>
                </a:lnTo>
                <a:lnTo>
                  <a:pt x="2243" y="300"/>
                </a:lnTo>
                <a:lnTo>
                  <a:pt x="2243" y="313"/>
                </a:lnTo>
                <a:lnTo>
                  <a:pt x="2244" y="367"/>
                </a:lnTo>
                <a:lnTo>
                  <a:pt x="2244" y="369"/>
                </a:lnTo>
                <a:lnTo>
                  <a:pt x="2244" y="365"/>
                </a:lnTo>
                <a:lnTo>
                  <a:pt x="2245" y="374"/>
                </a:lnTo>
                <a:lnTo>
                  <a:pt x="2245" y="375"/>
                </a:lnTo>
                <a:lnTo>
                  <a:pt x="2246" y="384"/>
                </a:lnTo>
                <a:lnTo>
                  <a:pt x="2246" y="384"/>
                </a:lnTo>
                <a:lnTo>
                  <a:pt x="2246" y="385"/>
                </a:lnTo>
                <a:lnTo>
                  <a:pt x="2247" y="385"/>
                </a:lnTo>
                <a:lnTo>
                  <a:pt x="2247" y="386"/>
                </a:lnTo>
                <a:lnTo>
                  <a:pt x="2247" y="385"/>
                </a:lnTo>
                <a:lnTo>
                  <a:pt x="2247" y="385"/>
                </a:lnTo>
                <a:lnTo>
                  <a:pt x="2247" y="385"/>
                </a:lnTo>
                <a:lnTo>
                  <a:pt x="2248" y="386"/>
                </a:lnTo>
                <a:lnTo>
                  <a:pt x="2248" y="386"/>
                </a:lnTo>
                <a:lnTo>
                  <a:pt x="2248" y="386"/>
                </a:lnTo>
                <a:lnTo>
                  <a:pt x="2249" y="387"/>
                </a:lnTo>
                <a:lnTo>
                  <a:pt x="2249" y="388"/>
                </a:lnTo>
                <a:lnTo>
                  <a:pt x="2250" y="391"/>
                </a:lnTo>
                <a:lnTo>
                  <a:pt x="2250" y="391"/>
                </a:lnTo>
                <a:lnTo>
                  <a:pt x="2250" y="391"/>
                </a:lnTo>
                <a:lnTo>
                  <a:pt x="2251" y="395"/>
                </a:lnTo>
                <a:lnTo>
                  <a:pt x="2251" y="396"/>
                </a:lnTo>
                <a:lnTo>
                  <a:pt x="2251" y="400"/>
                </a:lnTo>
                <a:lnTo>
                  <a:pt x="2252" y="400"/>
                </a:lnTo>
                <a:lnTo>
                  <a:pt x="2252" y="401"/>
                </a:lnTo>
                <a:lnTo>
                  <a:pt x="2252" y="395"/>
                </a:lnTo>
                <a:lnTo>
                  <a:pt x="2252" y="394"/>
                </a:lnTo>
                <a:lnTo>
                  <a:pt x="2253" y="392"/>
                </a:lnTo>
                <a:lnTo>
                  <a:pt x="2253" y="392"/>
                </a:lnTo>
                <a:lnTo>
                  <a:pt x="2253" y="393"/>
                </a:lnTo>
                <a:lnTo>
                  <a:pt x="2254" y="258"/>
                </a:lnTo>
                <a:lnTo>
                  <a:pt x="2254" y="234"/>
                </a:lnTo>
                <a:lnTo>
                  <a:pt x="2255" y="162"/>
                </a:lnTo>
                <a:lnTo>
                  <a:pt x="2255" y="151"/>
                </a:lnTo>
                <a:lnTo>
                  <a:pt x="2255" y="79"/>
                </a:lnTo>
                <a:lnTo>
                  <a:pt x="2256" y="71"/>
                </a:lnTo>
                <a:lnTo>
                  <a:pt x="2256" y="39"/>
                </a:lnTo>
                <a:lnTo>
                  <a:pt x="2256" y="37"/>
                </a:lnTo>
                <a:lnTo>
                  <a:pt x="2257" y="22"/>
                </a:lnTo>
                <a:lnTo>
                  <a:pt x="2257" y="20"/>
                </a:lnTo>
                <a:lnTo>
                  <a:pt x="2258" y="14"/>
                </a:lnTo>
                <a:lnTo>
                  <a:pt x="2258" y="13"/>
                </a:lnTo>
                <a:lnTo>
                  <a:pt x="2259" y="12"/>
                </a:lnTo>
                <a:lnTo>
                  <a:pt x="2259" y="13"/>
                </a:lnTo>
                <a:lnTo>
                  <a:pt x="2259" y="14"/>
                </a:lnTo>
                <a:lnTo>
                  <a:pt x="2260" y="25"/>
                </a:lnTo>
                <a:lnTo>
                  <a:pt x="2260" y="26"/>
                </a:lnTo>
                <a:lnTo>
                  <a:pt x="2260" y="36"/>
                </a:lnTo>
                <a:lnTo>
                  <a:pt x="2261" y="37"/>
                </a:lnTo>
                <a:lnTo>
                  <a:pt x="2261" y="42"/>
                </a:lnTo>
                <a:lnTo>
                  <a:pt x="2261" y="43"/>
                </a:lnTo>
                <a:lnTo>
                  <a:pt x="2262" y="50"/>
                </a:lnTo>
                <a:lnTo>
                  <a:pt x="2262" y="51"/>
                </a:lnTo>
                <a:lnTo>
                  <a:pt x="2263" y="62"/>
                </a:lnTo>
                <a:lnTo>
                  <a:pt x="2263" y="63"/>
                </a:lnTo>
                <a:lnTo>
                  <a:pt x="2264" y="74"/>
                </a:lnTo>
                <a:lnTo>
                  <a:pt x="2264" y="75"/>
                </a:lnTo>
                <a:lnTo>
                  <a:pt x="2264" y="85"/>
                </a:lnTo>
                <a:lnTo>
                  <a:pt x="2265" y="86"/>
                </a:lnTo>
                <a:lnTo>
                  <a:pt x="2265" y="90"/>
                </a:lnTo>
                <a:lnTo>
                  <a:pt x="2265" y="89"/>
                </a:lnTo>
                <a:lnTo>
                  <a:pt x="2265" y="89"/>
                </a:lnTo>
                <a:lnTo>
                  <a:pt x="2266" y="79"/>
                </a:lnTo>
                <a:lnTo>
                  <a:pt x="2266" y="77"/>
                </a:lnTo>
                <a:lnTo>
                  <a:pt x="2267" y="66"/>
                </a:lnTo>
                <a:lnTo>
                  <a:pt x="2267" y="65"/>
                </a:lnTo>
                <a:lnTo>
                  <a:pt x="2268" y="61"/>
                </a:lnTo>
                <a:lnTo>
                  <a:pt x="2268" y="61"/>
                </a:lnTo>
                <a:lnTo>
                  <a:pt x="2269" y="70"/>
                </a:lnTo>
                <a:lnTo>
                  <a:pt x="2269" y="72"/>
                </a:lnTo>
                <a:lnTo>
                  <a:pt x="2269" y="93"/>
                </a:lnTo>
                <a:lnTo>
                  <a:pt x="2270" y="97"/>
                </a:lnTo>
                <a:lnTo>
                  <a:pt x="2270" y="170"/>
                </a:lnTo>
                <a:lnTo>
                  <a:pt x="2270" y="186"/>
                </a:lnTo>
                <a:lnTo>
                  <a:pt x="2271" y="271"/>
                </a:lnTo>
                <a:lnTo>
                  <a:pt x="2271" y="280"/>
                </a:lnTo>
                <a:lnTo>
                  <a:pt x="2272" y="346"/>
                </a:lnTo>
                <a:lnTo>
                  <a:pt x="2272" y="350"/>
                </a:lnTo>
                <a:lnTo>
                  <a:pt x="2273" y="368"/>
                </a:lnTo>
                <a:lnTo>
                  <a:pt x="2273" y="368"/>
                </a:lnTo>
                <a:lnTo>
                  <a:pt x="2273" y="378"/>
                </a:lnTo>
                <a:lnTo>
                  <a:pt x="2273" y="378"/>
                </a:lnTo>
                <a:lnTo>
                  <a:pt x="2274" y="377"/>
                </a:lnTo>
                <a:lnTo>
                  <a:pt x="2274" y="381"/>
                </a:lnTo>
                <a:lnTo>
                  <a:pt x="2275" y="381"/>
                </a:lnTo>
                <a:lnTo>
                  <a:pt x="2275" y="385"/>
                </a:lnTo>
                <a:lnTo>
                  <a:pt x="2275" y="386"/>
                </a:lnTo>
                <a:lnTo>
                  <a:pt x="2276" y="386"/>
                </a:lnTo>
                <a:lnTo>
                  <a:pt x="2276" y="386"/>
                </a:lnTo>
                <a:lnTo>
                  <a:pt x="2276" y="386"/>
                </a:lnTo>
                <a:lnTo>
                  <a:pt x="2277" y="389"/>
                </a:lnTo>
                <a:lnTo>
                  <a:pt x="2277" y="389"/>
                </a:lnTo>
                <a:lnTo>
                  <a:pt x="2277" y="391"/>
                </a:lnTo>
                <a:lnTo>
                  <a:pt x="2278" y="391"/>
                </a:lnTo>
                <a:lnTo>
                  <a:pt x="2278" y="391"/>
                </a:lnTo>
                <a:lnTo>
                  <a:pt x="2278" y="395"/>
                </a:lnTo>
                <a:lnTo>
                  <a:pt x="2279" y="395"/>
                </a:lnTo>
                <a:lnTo>
                  <a:pt x="2279" y="398"/>
                </a:lnTo>
                <a:lnTo>
                  <a:pt x="2279" y="398"/>
                </a:lnTo>
                <a:lnTo>
                  <a:pt x="2279" y="393"/>
                </a:lnTo>
                <a:lnTo>
                  <a:pt x="2280" y="386"/>
                </a:lnTo>
                <a:lnTo>
                  <a:pt x="2280" y="385"/>
                </a:lnTo>
                <a:lnTo>
                  <a:pt x="2281" y="353"/>
                </a:lnTo>
                <a:lnTo>
                  <a:pt x="2281" y="346"/>
                </a:lnTo>
                <a:lnTo>
                  <a:pt x="2282" y="169"/>
                </a:lnTo>
                <a:lnTo>
                  <a:pt x="2282" y="156"/>
                </a:lnTo>
                <a:lnTo>
                  <a:pt x="2283" y="73"/>
                </a:lnTo>
                <a:lnTo>
                  <a:pt x="2283" y="64"/>
                </a:lnTo>
                <a:lnTo>
                  <a:pt x="2283" y="32"/>
                </a:lnTo>
                <a:lnTo>
                  <a:pt x="2284" y="30"/>
                </a:lnTo>
                <a:lnTo>
                  <a:pt x="2284" y="18"/>
                </a:lnTo>
                <a:lnTo>
                  <a:pt x="2284" y="17"/>
                </a:lnTo>
                <a:lnTo>
                  <a:pt x="2284" y="17"/>
                </a:lnTo>
                <a:lnTo>
                  <a:pt x="2285" y="22"/>
                </a:lnTo>
                <a:lnTo>
                  <a:pt x="2285" y="24"/>
                </a:lnTo>
                <a:lnTo>
                  <a:pt x="2286" y="44"/>
                </a:lnTo>
                <a:lnTo>
                  <a:pt x="2286" y="46"/>
                </a:lnTo>
                <a:lnTo>
                  <a:pt x="2287" y="78"/>
                </a:lnTo>
                <a:lnTo>
                  <a:pt x="2287" y="81"/>
                </a:lnTo>
                <a:lnTo>
                  <a:pt x="2287" y="104"/>
                </a:lnTo>
                <a:lnTo>
                  <a:pt x="2288" y="107"/>
                </a:lnTo>
                <a:lnTo>
                  <a:pt x="2288" y="122"/>
                </a:lnTo>
                <a:lnTo>
                  <a:pt x="2288" y="123"/>
                </a:lnTo>
                <a:lnTo>
                  <a:pt x="2289" y="130"/>
                </a:lnTo>
                <a:lnTo>
                  <a:pt x="2289" y="130"/>
                </a:lnTo>
                <a:lnTo>
                  <a:pt x="2290" y="133"/>
                </a:lnTo>
                <a:lnTo>
                  <a:pt x="2290" y="132"/>
                </a:lnTo>
                <a:lnTo>
                  <a:pt x="2290" y="132"/>
                </a:lnTo>
                <a:lnTo>
                  <a:pt x="2290" y="133"/>
                </a:lnTo>
                <a:lnTo>
                  <a:pt x="2291" y="130"/>
                </a:lnTo>
                <a:lnTo>
                  <a:pt x="2291" y="129"/>
                </a:lnTo>
                <a:lnTo>
                  <a:pt x="2292" y="123"/>
                </a:lnTo>
                <a:lnTo>
                  <a:pt x="2292" y="122"/>
                </a:lnTo>
                <a:lnTo>
                  <a:pt x="2292" y="112"/>
                </a:lnTo>
                <a:lnTo>
                  <a:pt x="2293" y="111"/>
                </a:lnTo>
                <a:lnTo>
                  <a:pt x="2293" y="99"/>
                </a:lnTo>
                <a:lnTo>
                  <a:pt x="2293" y="97"/>
                </a:lnTo>
                <a:lnTo>
                  <a:pt x="2294" y="85"/>
                </a:lnTo>
                <a:lnTo>
                  <a:pt x="2294" y="83"/>
                </a:lnTo>
                <a:lnTo>
                  <a:pt x="2295" y="75"/>
                </a:lnTo>
                <a:lnTo>
                  <a:pt x="2295" y="75"/>
                </a:lnTo>
                <a:lnTo>
                  <a:pt x="2295" y="75"/>
                </a:lnTo>
                <a:lnTo>
                  <a:pt x="2296" y="80"/>
                </a:lnTo>
                <a:lnTo>
                  <a:pt x="2296" y="82"/>
                </a:lnTo>
                <a:lnTo>
                  <a:pt x="2296" y="116"/>
                </a:lnTo>
                <a:lnTo>
                  <a:pt x="2297" y="125"/>
                </a:lnTo>
                <a:lnTo>
                  <a:pt x="2297" y="240"/>
                </a:lnTo>
                <a:lnTo>
                  <a:pt x="2297" y="256"/>
                </a:lnTo>
                <a:lnTo>
                  <a:pt x="2298" y="349"/>
                </a:lnTo>
                <a:lnTo>
                  <a:pt x="2298" y="356"/>
                </a:lnTo>
                <a:lnTo>
                  <a:pt x="2299" y="372"/>
                </a:lnTo>
                <a:lnTo>
                  <a:pt x="2299" y="373"/>
                </a:lnTo>
                <a:lnTo>
                  <a:pt x="2300" y="384"/>
                </a:lnTo>
                <a:lnTo>
                  <a:pt x="2300" y="384"/>
                </a:lnTo>
                <a:lnTo>
                  <a:pt x="2300" y="385"/>
                </a:lnTo>
                <a:lnTo>
                  <a:pt x="2300" y="383"/>
                </a:lnTo>
                <a:lnTo>
                  <a:pt x="2301" y="385"/>
                </a:lnTo>
                <a:lnTo>
                  <a:pt x="2301" y="386"/>
                </a:lnTo>
                <a:lnTo>
                  <a:pt x="2301" y="387"/>
                </a:lnTo>
                <a:lnTo>
                  <a:pt x="2301" y="387"/>
                </a:lnTo>
                <a:lnTo>
                  <a:pt x="2302" y="386"/>
                </a:lnTo>
                <a:lnTo>
                  <a:pt x="2302" y="386"/>
                </a:lnTo>
                <a:lnTo>
                  <a:pt x="2302" y="387"/>
                </a:lnTo>
                <a:lnTo>
                  <a:pt x="2302" y="387"/>
                </a:lnTo>
                <a:lnTo>
                  <a:pt x="2303" y="389"/>
                </a:lnTo>
                <a:lnTo>
                  <a:pt x="2303" y="389"/>
                </a:lnTo>
                <a:lnTo>
                  <a:pt x="2303" y="389"/>
                </a:lnTo>
                <a:lnTo>
                  <a:pt x="2304" y="390"/>
                </a:lnTo>
                <a:lnTo>
                  <a:pt x="2304" y="390"/>
                </a:lnTo>
                <a:lnTo>
                  <a:pt x="2305" y="394"/>
                </a:lnTo>
                <a:lnTo>
                  <a:pt x="2305" y="395"/>
                </a:lnTo>
                <a:lnTo>
                  <a:pt x="2305" y="399"/>
                </a:lnTo>
                <a:lnTo>
                  <a:pt x="2305" y="400"/>
                </a:lnTo>
                <a:lnTo>
                  <a:pt x="2306" y="400"/>
                </a:lnTo>
                <a:lnTo>
                  <a:pt x="2306" y="399"/>
                </a:lnTo>
                <a:lnTo>
                  <a:pt x="2306" y="398"/>
                </a:lnTo>
                <a:lnTo>
                  <a:pt x="2307" y="395"/>
                </a:lnTo>
                <a:lnTo>
                  <a:pt x="2307" y="395"/>
                </a:lnTo>
                <a:lnTo>
                  <a:pt x="2307" y="395"/>
                </a:lnTo>
                <a:lnTo>
                  <a:pt x="2308" y="325"/>
                </a:lnTo>
                <a:lnTo>
                  <a:pt x="2308" y="298"/>
                </a:lnTo>
                <a:lnTo>
                  <a:pt x="2309" y="149"/>
                </a:lnTo>
                <a:lnTo>
                  <a:pt x="2309" y="139"/>
                </a:lnTo>
                <a:lnTo>
                  <a:pt x="2310" y="57"/>
                </a:lnTo>
                <a:lnTo>
                  <a:pt x="2310" y="53"/>
                </a:lnTo>
                <a:lnTo>
                  <a:pt x="2310" y="31"/>
                </a:lnTo>
                <a:lnTo>
                  <a:pt x="2311" y="30"/>
                </a:lnTo>
                <a:lnTo>
                  <a:pt x="2311" y="22"/>
                </a:lnTo>
                <a:lnTo>
                  <a:pt x="2311" y="22"/>
                </a:lnTo>
                <a:lnTo>
                  <a:pt x="2312" y="20"/>
                </a:lnTo>
                <a:lnTo>
                  <a:pt x="2312" y="22"/>
                </a:lnTo>
                <a:lnTo>
                  <a:pt x="2312" y="22"/>
                </a:lnTo>
                <a:lnTo>
                  <a:pt x="2313" y="31"/>
                </a:lnTo>
                <a:lnTo>
                  <a:pt x="2313" y="33"/>
                </a:lnTo>
                <a:lnTo>
                  <a:pt x="2314" y="51"/>
                </a:lnTo>
                <a:lnTo>
                  <a:pt x="2314" y="52"/>
                </a:lnTo>
                <a:lnTo>
                  <a:pt x="2314" y="61"/>
                </a:lnTo>
                <a:lnTo>
                  <a:pt x="2315" y="61"/>
                </a:lnTo>
                <a:lnTo>
                  <a:pt x="2315" y="56"/>
                </a:lnTo>
                <a:lnTo>
                  <a:pt x="2316" y="55"/>
                </a:lnTo>
                <a:lnTo>
                  <a:pt x="2316" y="46"/>
                </a:lnTo>
                <a:lnTo>
                  <a:pt x="2316" y="45"/>
                </a:lnTo>
                <a:lnTo>
                  <a:pt x="2317" y="40"/>
                </a:lnTo>
                <a:lnTo>
                  <a:pt x="2317" y="40"/>
                </a:lnTo>
                <a:lnTo>
                  <a:pt x="2317" y="40"/>
                </a:lnTo>
                <a:lnTo>
                  <a:pt x="2317" y="40"/>
                </a:lnTo>
                <a:lnTo>
                  <a:pt x="2318" y="41"/>
                </a:lnTo>
                <a:lnTo>
                  <a:pt x="2318" y="42"/>
                </a:lnTo>
                <a:lnTo>
                  <a:pt x="2319" y="53"/>
                </a:lnTo>
                <a:lnTo>
                  <a:pt x="2319" y="55"/>
                </a:lnTo>
                <a:lnTo>
                  <a:pt x="2319" y="71"/>
                </a:lnTo>
                <a:lnTo>
                  <a:pt x="2320" y="72"/>
                </a:lnTo>
                <a:lnTo>
                  <a:pt x="2320" y="86"/>
                </a:lnTo>
                <a:lnTo>
                  <a:pt x="2320" y="88"/>
                </a:lnTo>
                <a:lnTo>
                  <a:pt x="2321" y="89"/>
                </a:lnTo>
                <a:lnTo>
                  <a:pt x="2321" y="84"/>
                </a:lnTo>
                <a:lnTo>
                  <a:pt x="2321" y="81"/>
                </a:lnTo>
                <a:lnTo>
                  <a:pt x="2322" y="75"/>
                </a:lnTo>
                <a:lnTo>
                  <a:pt x="2322" y="74"/>
                </a:lnTo>
                <a:lnTo>
                  <a:pt x="2322" y="74"/>
                </a:lnTo>
                <a:lnTo>
                  <a:pt x="2323" y="83"/>
                </a:lnTo>
                <a:lnTo>
                  <a:pt x="2323" y="84"/>
                </a:lnTo>
                <a:lnTo>
                  <a:pt x="2323" y="120"/>
                </a:lnTo>
                <a:lnTo>
                  <a:pt x="2324" y="127"/>
                </a:lnTo>
                <a:lnTo>
                  <a:pt x="2324" y="203"/>
                </a:lnTo>
                <a:lnTo>
                  <a:pt x="2325" y="218"/>
                </a:lnTo>
                <a:lnTo>
                  <a:pt x="2325" y="320"/>
                </a:lnTo>
                <a:lnTo>
                  <a:pt x="2325" y="328"/>
                </a:lnTo>
                <a:lnTo>
                  <a:pt x="2326" y="370"/>
                </a:lnTo>
                <a:lnTo>
                  <a:pt x="2326" y="368"/>
                </a:lnTo>
                <a:lnTo>
                  <a:pt x="2326" y="366"/>
                </a:lnTo>
                <a:lnTo>
                  <a:pt x="2327" y="377"/>
                </a:lnTo>
                <a:lnTo>
                  <a:pt x="2327" y="378"/>
                </a:lnTo>
                <a:lnTo>
                  <a:pt x="2327" y="382"/>
                </a:lnTo>
                <a:lnTo>
                  <a:pt x="2328" y="382"/>
                </a:lnTo>
                <a:lnTo>
                  <a:pt x="2328" y="382"/>
                </a:lnTo>
                <a:lnTo>
                  <a:pt x="2328" y="384"/>
                </a:lnTo>
                <a:lnTo>
                  <a:pt x="2328" y="384"/>
                </a:lnTo>
                <a:lnTo>
                  <a:pt x="2329" y="384"/>
                </a:lnTo>
                <a:lnTo>
                  <a:pt x="2329" y="383"/>
                </a:lnTo>
                <a:lnTo>
                  <a:pt x="2329" y="384"/>
                </a:lnTo>
                <a:lnTo>
                  <a:pt x="2329" y="384"/>
                </a:lnTo>
                <a:lnTo>
                  <a:pt x="2329" y="384"/>
                </a:lnTo>
                <a:lnTo>
                  <a:pt x="2330" y="386"/>
                </a:lnTo>
                <a:lnTo>
                  <a:pt x="2330" y="386"/>
                </a:lnTo>
                <a:lnTo>
                  <a:pt x="2330" y="386"/>
                </a:lnTo>
                <a:lnTo>
                  <a:pt x="2331" y="388"/>
                </a:lnTo>
                <a:lnTo>
                  <a:pt x="2331" y="388"/>
                </a:lnTo>
                <a:lnTo>
                  <a:pt x="2332" y="389"/>
                </a:lnTo>
                <a:lnTo>
                  <a:pt x="2332" y="389"/>
                </a:lnTo>
                <a:lnTo>
                  <a:pt x="2333" y="396"/>
                </a:lnTo>
                <a:lnTo>
                  <a:pt x="2333" y="396"/>
                </a:lnTo>
                <a:lnTo>
                  <a:pt x="2333" y="400"/>
                </a:lnTo>
                <a:lnTo>
                  <a:pt x="2333" y="400"/>
                </a:lnTo>
                <a:lnTo>
                  <a:pt x="2334" y="400"/>
                </a:lnTo>
                <a:lnTo>
                  <a:pt x="2334" y="400"/>
                </a:lnTo>
                <a:lnTo>
                  <a:pt x="2334" y="399"/>
                </a:lnTo>
                <a:lnTo>
                  <a:pt x="2334" y="398"/>
                </a:lnTo>
                <a:lnTo>
                  <a:pt x="2335" y="394"/>
                </a:lnTo>
                <a:lnTo>
                  <a:pt x="2335" y="394"/>
                </a:lnTo>
                <a:lnTo>
                  <a:pt x="2335" y="394"/>
                </a:lnTo>
                <a:lnTo>
                  <a:pt x="2335" y="394"/>
                </a:lnTo>
                <a:lnTo>
                  <a:pt x="2336" y="242"/>
                </a:lnTo>
                <a:lnTo>
                  <a:pt x="2336" y="221"/>
                </a:lnTo>
                <a:lnTo>
                  <a:pt x="2337" y="151"/>
                </a:lnTo>
                <a:lnTo>
                  <a:pt x="2337" y="143"/>
                </a:lnTo>
                <a:lnTo>
                  <a:pt x="2337" y="71"/>
                </a:lnTo>
                <a:lnTo>
                  <a:pt x="2337" y="64"/>
                </a:lnTo>
                <a:lnTo>
                  <a:pt x="2338" y="37"/>
                </a:lnTo>
                <a:lnTo>
                  <a:pt x="2338" y="35"/>
                </a:lnTo>
                <a:lnTo>
                  <a:pt x="2339" y="30"/>
                </a:lnTo>
                <a:lnTo>
                  <a:pt x="2339" y="30"/>
                </a:lnTo>
                <a:lnTo>
                  <a:pt x="2340" y="28"/>
                </a:lnTo>
                <a:lnTo>
                  <a:pt x="2340" y="29"/>
                </a:lnTo>
                <a:lnTo>
                  <a:pt x="2340" y="29"/>
                </a:lnTo>
                <a:lnTo>
                  <a:pt x="2341" y="35"/>
                </a:lnTo>
                <a:lnTo>
                  <a:pt x="2341" y="36"/>
                </a:lnTo>
                <a:lnTo>
                  <a:pt x="2342" y="55"/>
                </a:lnTo>
                <a:lnTo>
                  <a:pt x="2342" y="57"/>
                </a:lnTo>
                <a:lnTo>
                  <a:pt x="2342" y="73"/>
                </a:lnTo>
                <a:lnTo>
                  <a:pt x="2343" y="75"/>
                </a:lnTo>
                <a:lnTo>
                  <a:pt x="2343" y="90"/>
                </a:lnTo>
                <a:lnTo>
                  <a:pt x="2343" y="91"/>
                </a:lnTo>
                <a:lnTo>
                  <a:pt x="2344" y="98"/>
                </a:lnTo>
                <a:lnTo>
                  <a:pt x="2344" y="98"/>
                </a:lnTo>
                <a:lnTo>
                  <a:pt x="2345" y="100"/>
                </a:lnTo>
                <a:lnTo>
                  <a:pt x="2345" y="100"/>
                </a:lnTo>
                <a:lnTo>
                  <a:pt x="2345" y="100"/>
                </a:lnTo>
                <a:lnTo>
                  <a:pt x="2346" y="103"/>
                </a:lnTo>
                <a:lnTo>
                  <a:pt x="2346" y="103"/>
                </a:lnTo>
                <a:lnTo>
                  <a:pt x="2346" y="110"/>
                </a:lnTo>
                <a:lnTo>
                  <a:pt x="2347" y="111"/>
                </a:lnTo>
                <a:lnTo>
                  <a:pt x="2347" y="119"/>
                </a:lnTo>
                <a:lnTo>
                  <a:pt x="2347" y="118"/>
                </a:lnTo>
                <a:lnTo>
                  <a:pt x="2347" y="118"/>
                </a:lnTo>
                <a:lnTo>
                  <a:pt x="2348" y="120"/>
                </a:lnTo>
                <a:lnTo>
                  <a:pt x="2348" y="116"/>
                </a:lnTo>
                <a:lnTo>
                  <a:pt x="2348" y="116"/>
                </a:lnTo>
                <a:lnTo>
                  <a:pt x="2349" y="116"/>
                </a:lnTo>
                <a:lnTo>
                  <a:pt x="2349" y="111"/>
                </a:lnTo>
                <a:lnTo>
                  <a:pt x="2349" y="109"/>
                </a:lnTo>
                <a:lnTo>
                  <a:pt x="2350" y="91"/>
                </a:lnTo>
                <a:lnTo>
                  <a:pt x="2350" y="90"/>
                </a:lnTo>
                <a:lnTo>
                  <a:pt x="2351" y="83"/>
                </a:lnTo>
                <a:lnTo>
                  <a:pt x="2351" y="84"/>
                </a:lnTo>
                <a:lnTo>
                  <a:pt x="2351" y="85"/>
                </a:lnTo>
                <a:lnTo>
                  <a:pt x="2351" y="97"/>
                </a:lnTo>
                <a:lnTo>
                  <a:pt x="2352" y="101"/>
                </a:lnTo>
                <a:lnTo>
                  <a:pt x="2352" y="150"/>
                </a:lnTo>
                <a:lnTo>
                  <a:pt x="2352" y="162"/>
                </a:lnTo>
                <a:lnTo>
                  <a:pt x="2353" y="279"/>
                </a:lnTo>
                <a:lnTo>
                  <a:pt x="2353" y="292"/>
                </a:lnTo>
                <a:lnTo>
                  <a:pt x="2354" y="351"/>
                </a:lnTo>
                <a:lnTo>
                  <a:pt x="2354" y="357"/>
                </a:lnTo>
                <a:lnTo>
                  <a:pt x="2355" y="372"/>
                </a:lnTo>
                <a:lnTo>
                  <a:pt x="2355" y="373"/>
                </a:lnTo>
                <a:lnTo>
                  <a:pt x="2355" y="382"/>
                </a:lnTo>
                <a:lnTo>
                  <a:pt x="2356" y="381"/>
                </a:lnTo>
                <a:lnTo>
                  <a:pt x="2356" y="386"/>
                </a:lnTo>
                <a:lnTo>
                  <a:pt x="2356" y="386"/>
                </a:lnTo>
                <a:lnTo>
                  <a:pt x="2356" y="386"/>
                </a:lnTo>
                <a:lnTo>
                  <a:pt x="2357" y="387"/>
                </a:lnTo>
                <a:lnTo>
                  <a:pt x="2357" y="387"/>
                </a:lnTo>
                <a:lnTo>
                  <a:pt x="2357" y="387"/>
                </a:lnTo>
                <a:lnTo>
                  <a:pt x="2358" y="386"/>
                </a:lnTo>
                <a:lnTo>
                  <a:pt x="2358" y="389"/>
                </a:lnTo>
                <a:lnTo>
                  <a:pt x="2358" y="389"/>
                </a:lnTo>
                <a:lnTo>
                  <a:pt x="2358" y="389"/>
                </a:lnTo>
                <a:lnTo>
                  <a:pt x="2359" y="391"/>
                </a:lnTo>
                <a:lnTo>
                  <a:pt x="2359" y="391"/>
                </a:lnTo>
                <a:lnTo>
                  <a:pt x="2360" y="392"/>
                </a:lnTo>
                <a:lnTo>
                  <a:pt x="2360" y="392"/>
                </a:lnTo>
                <a:lnTo>
                  <a:pt x="2360" y="392"/>
                </a:lnTo>
                <a:lnTo>
                  <a:pt x="2360" y="396"/>
                </a:lnTo>
                <a:lnTo>
                  <a:pt x="2360" y="397"/>
                </a:lnTo>
                <a:lnTo>
                  <a:pt x="2361" y="400"/>
                </a:lnTo>
                <a:lnTo>
                  <a:pt x="2361" y="400"/>
                </a:lnTo>
                <a:lnTo>
                  <a:pt x="2362" y="398"/>
                </a:lnTo>
                <a:lnTo>
                  <a:pt x="2362" y="397"/>
                </a:lnTo>
                <a:lnTo>
                  <a:pt x="2363" y="394"/>
                </a:lnTo>
                <a:lnTo>
                  <a:pt x="2363" y="394"/>
                </a:lnTo>
                <a:lnTo>
                  <a:pt x="2363" y="394"/>
                </a:lnTo>
                <a:lnTo>
                  <a:pt x="2364" y="278"/>
                </a:lnTo>
                <a:lnTo>
                  <a:pt x="2364" y="251"/>
                </a:lnTo>
                <a:lnTo>
                  <a:pt x="2364" y="159"/>
                </a:lnTo>
                <a:lnTo>
                  <a:pt x="2365" y="150"/>
                </a:lnTo>
                <a:lnTo>
                  <a:pt x="2365" y="75"/>
                </a:lnTo>
                <a:lnTo>
                  <a:pt x="2366" y="69"/>
                </a:lnTo>
                <a:lnTo>
                  <a:pt x="2366" y="39"/>
                </a:lnTo>
                <a:lnTo>
                  <a:pt x="2366" y="37"/>
                </a:lnTo>
                <a:lnTo>
                  <a:pt x="2367" y="26"/>
                </a:lnTo>
                <a:lnTo>
                  <a:pt x="2367" y="25"/>
                </a:lnTo>
                <a:lnTo>
                  <a:pt x="2368" y="21"/>
                </a:lnTo>
                <a:lnTo>
                  <a:pt x="2368" y="21"/>
                </a:lnTo>
                <a:lnTo>
                  <a:pt x="2368" y="21"/>
                </a:lnTo>
                <a:lnTo>
                  <a:pt x="2369" y="25"/>
                </a:lnTo>
                <a:lnTo>
                  <a:pt x="2369" y="26"/>
                </a:lnTo>
                <a:lnTo>
                  <a:pt x="2369" y="39"/>
                </a:lnTo>
                <a:lnTo>
                  <a:pt x="2370" y="40"/>
                </a:lnTo>
                <a:lnTo>
                  <a:pt x="2370" y="48"/>
                </a:lnTo>
                <a:lnTo>
                  <a:pt x="2370" y="49"/>
                </a:lnTo>
                <a:lnTo>
                  <a:pt x="2371" y="51"/>
                </a:lnTo>
                <a:lnTo>
                  <a:pt x="2371" y="51"/>
                </a:lnTo>
                <a:lnTo>
                  <a:pt x="2371" y="50"/>
                </a:lnTo>
                <a:lnTo>
                  <a:pt x="2372" y="47"/>
                </a:lnTo>
                <a:lnTo>
                  <a:pt x="2372" y="46"/>
                </a:lnTo>
                <a:lnTo>
                  <a:pt x="2373" y="43"/>
                </a:lnTo>
                <a:lnTo>
                  <a:pt x="2373" y="42"/>
                </a:lnTo>
                <a:lnTo>
                  <a:pt x="2374" y="41"/>
                </a:lnTo>
                <a:lnTo>
                  <a:pt x="2374" y="41"/>
                </a:lnTo>
                <a:lnTo>
                  <a:pt x="2374" y="41"/>
                </a:lnTo>
                <a:lnTo>
                  <a:pt x="2374" y="42"/>
                </a:lnTo>
                <a:lnTo>
                  <a:pt x="2375" y="43"/>
                </a:lnTo>
                <a:lnTo>
                  <a:pt x="2375" y="55"/>
                </a:lnTo>
                <a:lnTo>
                  <a:pt x="2375" y="57"/>
                </a:lnTo>
                <a:lnTo>
                  <a:pt x="2376" y="81"/>
                </a:lnTo>
                <a:lnTo>
                  <a:pt x="2376" y="86"/>
                </a:lnTo>
                <a:lnTo>
                  <a:pt x="2377" y="123"/>
                </a:lnTo>
                <a:lnTo>
                  <a:pt x="2377" y="127"/>
                </a:lnTo>
                <a:lnTo>
                  <a:pt x="2378" y="147"/>
                </a:lnTo>
                <a:lnTo>
                  <a:pt x="2378" y="147"/>
                </a:lnTo>
                <a:lnTo>
                  <a:pt x="2378" y="146"/>
                </a:lnTo>
                <a:lnTo>
                  <a:pt x="2378" y="116"/>
                </a:lnTo>
                <a:lnTo>
                  <a:pt x="2379" y="113"/>
                </a:lnTo>
                <a:lnTo>
                  <a:pt x="2379" y="91"/>
                </a:lnTo>
                <a:lnTo>
                  <a:pt x="2379" y="89"/>
                </a:lnTo>
                <a:lnTo>
                  <a:pt x="2380" y="80"/>
                </a:lnTo>
                <a:lnTo>
                  <a:pt x="2380" y="80"/>
                </a:lnTo>
                <a:lnTo>
                  <a:pt x="2381" y="97"/>
                </a:lnTo>
                <a:lnTo>
                  <a:pt x="2381" y="101"/>
                </a:lnTo>
                <a:lnTo>
                  <a:pt x="2382" y="184"/>
                </a:lnTo>
                <a:lnTo>
                  <a:pt x="2382" y="198"/>
                </a:lnTo>
                <a:lnTo>
                  <a:pt x="2383" y="306"/>
                </a:lnTo>
                <a:lnTo>
                  <a:pt x="2383" y="315"/>
                </a:lnTo>
                <a:lnTo>
                  <a:pt x="2383" y="348"/>
                </a:lnTo>
                <a:lnTo>
                  <a:pt x="2383" y="343"/>
                </a:lnTo>
                <a:lnTo>
                  <a:pt x="2384" y="352"/>
                </a:lnTo>
                <a:lnTo>
                  <a:pt x="2384" y="366"/>
                </a:lnTo>
                <a:lnTo>
                  <a:pt x="2384" y="366"/>
                </a:lnTo>
                <a:lnTo>
                  <a:pt x="2385" y="371"/>
                </a:lnTo>
                <a:lnTo>
                  <a:pt x="2385" y="371"/>
                </a:lnTo>
                <a:lnTo>
                  <a:pt x="2386" y="375"/>
                </a:lnTo>
                <a:lnTo>
                  <a:pt x="2386" y="376"/>
                </a:lnTo>
                <a:lnTo>
                  <a:pt x="2387" y="379"/>
                </a:lnTo>
                <a:lnTo>
                  <a:pt x="2387" y="380"/>
                </a:lnTo>
                <a:lnTo>
                  <a:pt x="2387" y="383"/>
                </a:lnTo>
                <a:lnTo>
                  <a:pt x="2388" y="383"/>
                </a:lnTo>
                <a:lnTo>
                  <a:pt x="2388" y="387"/>
                </a:lnTo>
                <a:lnTo>
                  <a:pt x="2388" y="387"/>
                </a:lnTo>
                <a:lnTo>
                  <a:pt x="2389" y="389"/>
                </a:lnTo>
                <a:lnTo>
                  <a:pt x="2389" y="389"/>
                </a:lnTo>
                <a:lnTo>
                  <a:pt x="2390" y="393"/>
                </a:lnTo>
                <a:lnTo>
                  <a:pt x="2390" y="394"/>
                </a:lnTo>
                <a:lnTo>
                  <a:pt x="2391" y="397"/>
                </a:lnTo>
                <a:lnTo>
                  <a:pt x="2391" y="397"/>
                </a:lnTo>
                <a:lnTo>
                  <a:pt x="2391" y="397"/>
                </a:lnTo>
                <a:lnTo>
                  <a:pt x="2392" y="395"/>
                </a:lnTo>
                <a:lnTo>
                  <a:pt x="2392" y="395"/>
                </a:lnTo>
                <a:lnTo>
                  <a:pt x="2392" y="395"/>
                </a:lnTo>
                <a:lnTo>
                  <a:pt x="2392" y="394"/>
                </a:lnTo>
                <a:lnTo>
                  <a:pt x="2392" y="394"/>
                </a:lnTo>
                <a:lnTo>
                  <a:pt x="2392" y="394"/>
                </a:lnTo>
                <a:lnTo>
                  <a:pt x="2393" y="247"/>
                </a:lnTo>
                <a:lnTo>
                  <a:pt x="2393" y="208"/>
                </a:lnTo>
                <a:lnTo>
                  <a:pt x="2394" y="78"/>
                </a:lnTo>
                <a:lnTo>
                  <a:pt x="2394" y="66"/>
                </a:lnTo>
                <a:lnTo>
                  <a:pt x="2395" y="27"/>
                </a:lnTo>
                <a:lnTo>
                  <a:pt x="2395" y="26"/>
                </a:lnTo>
                <a:lnTo>
                  <a:pt x="2396" y="18"/>
                </a:lnTo>
                <a:lnTo>
                  <a:pt x="2396" y="17"/>
                </a:lnTo>
                <a:lnTo>
                  <a:pt x="2396" y="13"/>
                </a:lnTo>
                <a:lnTo>
                  <a:pt x="2396" y="13"/>
                </a:lnTo>
                <a:lnTo>
                  <a:pt x="2397" y="13"/>
                </a:lnTo>
                <a:lnTo>
                  <a:pt x="2397" y="18"/>
                </a:lnTo>
                <a:lnTo>
                  <a:pt x="2397" y="20"/>
                </a:lnTo>
                <a:lnTo>
                  <a:pt x="2398" y="43"/>
                </a:lnTo>
                <a:lnTo>
                  <a:pt x="2398" y="47"/>
                </a:lnTo>
                <a:lnTo>
                  <a:pt x="2399" y="73"/>
                </a:lnTo>
                <a:lnTo>
                  <a:pt x="2399" y="77"/>
                </a:lnTo>
                <a:lnTo>
                  <a:pt x="2400" y="95"/>
                </a:lnTo>
                <a:lnTo>
                  <a:pt x="2400" y="96"/>
                </a:lnTo>
                <a:lnTo>
                  <a:pt x="2400" y="97"/>
                </a:lnTo>
                <a:lnTo>
                  <a:pt x="2401" y="95"/>
                </a:lnTo>
                <a:lnTo>
                  <a:pt x="2401" y="94"/>
                </a:lnTo>
                <a:lnTo>
                  <a:pt x="2401" y="89"/>
                </a:lnTo>
                <a:lnTo>
                  <a:pt x="2402" y="89"/>
                </a:lnTo>
                <a:lnTo>
                  <a:pt x="2402" y="89"/>
                </a:lnTo>
                <a:lnTo>
                  <a:pt x="2402" y="88"/>
                </a:lnTo>
                <a:lnTo>
                  <a:pt x="2402" y="88"/>
                </a:lnTo>
                <a:lnTo>
                  <a:pt x="2402" y="88"/>
                </a:lnTo>
                <a:lnTo>
                  <a:pt x="2403" y="95"/>
                </a:lnTo>
                <a:lnTo>
                  <a:pt x="2403" y="97"/>
                </a:lnTo>
                <a:lnTo>
                  <a:pt x="2404" y="105"/>
                </a:lnTo>
                <a:lnTo>
                  <a:pt x="2404" y="105"/>
                </a:lnTo>
                <a:lnTo>
                  <a:pt x="2404" y="110"/>
                </a:lnTo>
                <a:lnTo>
                  <a:pt x="2405" y="109"/>
                </a:lnTo>
                <a:lnTo>
                  <a:pt x="2405" y="109"/>
                </a:lnTo>
                <a:lnTo>
                  <a:pt x="2405" y="93"/>
                </a:lnTo>
                <a:lnTo>
                  <a:pt x="2406" y="91"/>
                </a:lnTo>
                <a:lnTo>
                  <a:pt x="2406" y="77"/>
                </a:lnTo>
                <a:lnTo>
                  <a:pt x="2407" y="75"/>
                </a:lnTo>
                <a:lnTo>
                  <a:pt x="2407" y="67"/>
                </a:lnTo>
                <a:lnTo>
                  <a:pt x="2407" y="66"/>
                </a:lnTo>
                <a:lnTo>
                  <a:pt x="2408" y="66"/>
                </a:lnTo>
                <a:lnTo>
                  <a:pt x="2408" y="67"/>
                </a:lnTo>
                <a:lnTo>
                  <a:pt x="2408" y="68"/>
                </a:lnTo>
                <a:lnTo>
                  <a:pt x="2409" y="82"/>
                </a:lnTo>
                <a:lnTo>
                  <a:pt x="2409" y="86"/>
                </a:lnTo>
                <a:lnTo>
                  <a:pt x="2410" y="169"/>
                </a:lnTo>
                <a:lnTo>
                  <a:pt x="2410" y="183"/>
                </a:lnTo>
                <a:lnTo>
                  <a:pt x="2410" y="297"/>
                </a:lnTo>
                <a:lnTo>
                  <a:pt x="2411" y="306"/>
                </a:lnTo>
                <a:lnTo>
                  <a:pt x="2411" y="365"/>
                </a:lnTo>
                <a:lnTo>
                  <a:pt x="2411" y="364"/>
                </a:lnTo>
                <a:lnTo>
                  <a:pt x="2411" y="361"/>
                </a:lnTo>
                <a:lnTo>
                  <a:pt x="2412" y="373"/>
                </a:lnTo>
                <a:lnTo>
                  <a:pt x="2412" y="374"/>
                </a:lnTo>
                <a:lnTo>
                  <a:pt x="2413" y="380"/>
                </a:lnTo>
                <a:lnTo>
                  <a:pt x="2413" y="380"/>
                </a:lnTo>
                <a:lnTo>
                  <a:pt x="2414" y="386"/>
                </a:lnTo>
                <a:lnTo>
                  <a:pt x="2414" y="386"/>
                </a:lnTo>
                <a:lnTo>
                  <a:pt x="2414" y="388"/>
                </a:lnTo>
                <a:lnTo>
                  <a:pt x="2414" y="388"/>
                </a:lnTo>
                <a:lnTo>
                  <a:pt x="2415" y="388"/>
                </a:lnTo>
                <a:lnTo>
                  <a:pt x="2415" y="387"/>
                </a:lnTo>
                <a:lnTo>
                  <a:pt x="2415" y="389"/>
                </a:lnTo>
                <a:lnTo>
                  <a:pt x="2415" y="390"/>
                </a:lnTo>
                <a:lnTo>
                  <a:pt x="2416" y="392"/>
                </a:lnTo>
                <a:lnTo>
                  <a:pt x="2416" y="393"/>
                </a:lnTo>
                <a:lnTo>
                  <a:pt x="2416" y="393"/>
                </a:lnTo>
                <a:lnTo>
                  <a:pt x="2417" y="395"/>
                </a:lnTo>
                <a:lnTo>
                  <a:pt x="2417" y="395"/>
                </a:lnTo>
                <a:lnTo>
                  <a:pt x="2418" y="400"/>
                </a:lnTo>
                <a:lnTo>
                  <a:pt x="2418" y="400"/>
                </a:lnTo>
                <a:lnTo>
                  <a:pt x="2419" y="402"/>
                </a:lnTo>
                <a:lnTo>
                  <a:pt x="2419" y="403"/>
                </a:lnTo>
                <a:lnTo>
                  <a:pt x="2419" y="397"/>
                </a:lnTo>
                <a:lnTo>
                  <a:pt x="2420" y="397"/>
                </a:lnTo>
                <a:lnTo>
                  <a:pt x="2420" y="394"/>
                </a:lnTo>
                <a:lnTo>
                  <a:pt x="2420" y="394"/>
                </a:lnTo>
                <a:lnTo>
                  <a:pt x="2420" y="390"/>
                </a:lnTo>
                <a:lnTo>
                  <a:pt x="2421" y="191"/>
                </a:lnTo>
                <a:lnTo>
                  <a:pt x="2421" y="184"/>
                </a:lnTo>
                <a:lnTo>
                  <a:pt x="2422" y="109"/>
                </a:lnTo>
                <a:lnTo>
                  <a:pt x="2422" y="99"/>
                </a:lnTo>
                <a:lnTo>
                  <a:pt x="2423" y="50"/>
                </a:lnTo>
                <a:lnTo>
                  <a:pt x="2423" y="48"/>
                </a:lnTo>
                <a:lnTo>
                  <a:pt x="2424" y="32"/>
                </a:lnTo>
                <a:lnTo>
                  <a:pt x="2424" y="31"/>
                </a:lnTo>
                <a:lnTo>
                  <a:pt x="2424" y="18"/>
                </a:lnTo>
                <a:lnTo>
                  <a:pt x="2425" y="17"/>
                </a:lnTo>
                <a:lnTo>
                  <a:pt x="2425" y="14"/>
                </a:lnTo>
                <a:lnTo>
                  <a:pt x="2425" y="14"/>
                </a:lnTo>
                <a:lnTo>
                  <a:pt x="2425" y="15"/>
                </a:lnTo>
                <a:lnTo>
                  <a:pt x="2426" y="20"/>
                </a:lnTo>
                <a:lnTo>
                  <a:pt x="2426" y="22"/>
                </a:lnTo>
                <a:lnTo>
                  <a:pt x="2427" y="33"/>
                </a:lnTo>
                <a:lnTo>
                  <a:pt x="2427" y="34"/>
                </a:lnTo>
                <a:lnTo>
                  <a:pt x="2428" y="42"/>
                </a:lnTo>
                <a:lnTo>
                  <a:pt x="2428" y="43"/>
                </a:lnTo>
                <a:lnTo>
                  <a:pt x="2428" y="46"/>
                </a:lnTo>
                <a:lnTo>
                  <a:pt x="2429" y="46"/>
                </a:lnTo>
                <a:lnTo>
                  <a:pt x="2429" y="48"/>
                </a:lnTo>
                <a:lnTo>
                  <a:pt x="2429" y="49"/>
                </a:lnTo>
                <a:lnTo>
                  <a:pt x="2430" y="51"/>
                </a:lnTo>
                <a:lnTo>
                  <a:pt x="2430" y="51"/>
                </a:lnTo>
                <a:lnTo>
                  <a:pt x="2430" y="51"/>
                </a:lnTo>
                <a:lnTo>
                  <a:pt x="2431" y="61"/>
                </a:lnTo>
                <a:lnTo>
                  <a:pt x="2431" y="63"/>
                </a:lnTo>
                <a:lnTo>
                  <a:pt x="2432" y="76"/>
                </a:lnTo>
                <a:lnTo>
                  <a:pt x="2432" y="76"/>
                </a:lnTo>
                <a:lnTo>
                  <a:pt x="2433" y="84"/>
                </a:lnTo>
                <a:lnTo>
                  <a:pt x="2433" y="83"/>
                </a:lnTo>
                <a:lnTo>
                  <a:pt x="2433" y="73"/>
                </a:lnTo>
                <a:lnTo>
                  <a:pt x="2434" y="72"/>
                </a:lnTo>
                <a:lnTo>
                  <a:pt x="2434" y="66"/>
                </a:lnTo>
                <a:lnTo>
                  <a:pt x="2434" y="66"/>
                </a:lnTo>
                <a:lnTo>
                  <a:pt x="2434" y="66"/>
                </a:lnTo>
                <a:lnTo>
                  <a:pt x="2434" y="66"/>
                </a:lnTo>
                <a:lnTo>
                  <a:pt x="2435" y="76"/>
                </a:lnTo>
                <a:lnTo>
                  <a:pt x="2435" y="79"/>
                </a:lnTo>
                <a:lnTo>
                  <a:pt x="2436" y="123"/>
                </a:lnTo>
                <a:lnTo>
                  <a:pt x="2436" y="134"/>
                </a:lnTo>
                <a:lnTo>
                  <a:pt x="2437" y="249"/>
                </a:lnTo>
                <a:lnTo>
                  <a:pt x="2437" y="262"/>
                </a:lnTo>
                <a:lnTo>
                  <a:pt x="2437" y="352"/>
                </a:lnTo>
                <a:lnTo>
                  <a:pt x="2438" y="355"/>
                </a:lnTo>
                <a:lnTo>
                  <a:pt x="2438" y="353"/>
                </a:lnTo>
                <a:lnTo>
                  <a:pt x="2438" y="362"/>
                </a:lnTo>
                <a:lnTo>
                  <a:pt x="2438" y="364"/>
                </a:lnTo>
                <a:lnTo>
                  <a:pt x="2439" y="373"/>
                </a:lnTo>
                <a:lnTo>
                  <a:pt x="2439" y="373"/>
                </a:lnTo>
                <a:lnTo>
                  <a:pt x="2440" y="377"/>
                </a:lnTo>
                <a:lnTo>
                  <a:pt x="2440" y="377"/>
                </a:lnTo>
                <a:lnTo>
                  <a:pt x="2441" y="379"/>
                </a:lnTo>
                <a:lnTo>
                  <a:pt x="2441" y="379"/>
                </a:lnTo>
                <a:lnTo>
                  <a:pt x="2442" y="381"/>
                </a:lnTo>
                <a:lnTo>
                  <a:pt x="2442" y="382"/>
                </a:lnTo>
                <a:lnTo>
                  <a:pt x="2442" y="386"/>
                </a:lnTo>
                <a:lnTo>
                  <a:pt x="2443" y="387"/>
                </a:lnTo>
                <a:lnTo>
                  <a:pt x="2443" y="389"/>
                </a:lnTo>
                <a:lnTo>
                  <a:pt x="2443" y="389"/>
                </a:lnTo>
                <a:lnTo>
                  <a:pt x="2444" y="392"/>
                </a:lnTo>
                <a:lnTo>
                  <a:pt x="2444" y="393"/>
                </a:lnTo>
                <a:lnTo>
                  <a:pt x="2445" y="399"/>
                </a:lnTo>
                <a:lnTo>
                  <a:pt x="2445" y="400"/>
                </a:lnTo>
                <a:lnTo>
                  <a:pt x="2445" y="400"/>
                </a:lnTo>
                <a:lnTo>
                  <a:pt x="2446" y="399"/>
                </a:lnTo>
                <a:lnTo>
                  <a:pt x="2446" y="399"/>
                </a:lnTo>
                <a:lnTo>
                  <a:pt x="2446" y="388"/>
                </a:lnTo>
                <a:lnTo>
                  <a:pt x="2447" y="387"/>
                </a:lnTo>
                <a:lnTo>
                  <a:pt x="2447" y="266"/>
                </a:lnTo>
                <a:lnTo>
                  <a:pt x="2447" y="236"/>
                </a:lnTo>
                <a:lnTo>
                  <a:pt x="2448" y="124"/>
                </a:lnTo>
                <a:lnTo>
                  <a:pt x="2448" y="113"/>
                </a:lnTo>
                <a:lnTo>
                  <a:pt x="2449" y="56"/>
                </a:lnTo>
                <a:lnTo>
                  <a:pt x="2449" y="52"/>
                </a:lnTo>
                <a:lnTo>
                  <a:pt x="2450" y="35"/>
                </a:lnTo>
                <a:lnTo>
                  <a:pt x="2450" y="33"/>
                </a:lnTo>
                <a:lnTo>
                  <a:pt x="2451" y="22"/>
                </a:lnTo>
                <a:lnTo>
                  <a:pt x="2451" y="21"/>
                </a:lnTo>
                <a:lnTo>
                  <a:pt x="2451" y="21"/>
                </a:lnTo>
                <a:lnTo>
                  <a:pt x="2451" y="24"/>
                </a:lnTo>
                <a:lnTo>
                  <a:pt x="2452" y="24"/>
                </a:lnTo>
                <a:lnTo>
                  <a:pt x="2452" y="34"/>
                </a:lnTo>
                <a:lnTo>
                  <a:pt x="2452" y="36"/>
                </a:lnTo>
                <a:lnTo>
                  <a:pt x="2453" y="52"/>
                </a:lnTo>
                <a:lnTo>
                  <a:pt x="2453" y="54"/>
                </a:lnTo>
                <a:lnTo>
                  <a:pt x="2454" y="72"/>
                </a:lnTo>
                <a:lnTo>
                  <a:pt x="2454" y="75"/>
                </a:lnTo>
                <a:lnTo>
                  <a:pt x="2455" y="88"/>
                </a:lnTo>
                <a:lnTo>
                  <a:pt x="2455" y="89"/>
                </a:lnTo>
                <a:lnTo>
                  <a:pt x="2455" y="96"/>
                </a:lnTo>
                <a:lnTo>
                  <a:pt x="2456" y="97"/>
                </a:lnTo>
                <a:lnTo>
                  <a:pt x="2456" y="103"/>
                </a:lnTo>
                <a:lnTo>
                  <a:pt x="2457" y="103"/>
                </a:lnTo>
                <a:lnTo>
                  <a:pt x="2457" y="109"/>
                </a:lnTo>
                <a:lnTo>
                  <a:pt x="2457" y="109"/>
                </a:lnTo>
                <a:lnTo>
                  <a:pt x="2458" y="114"/>
                </a:lnTo>
                <a:lnTo>
                  <a:pt x="2458" y="115"/>
                </a:lnTo>
                <a:lnTo>
                  <a:pt x="2459" y="120"/>
                </a:lnTo>
                <a:lnTo>
                  <a:pt x="2459" y="121"/>
                </a:lnTo>
                <a:lnTo>
                  <a:pt x="2459" y="122"/>
                </a:lnTo>
                <a:lnTo>
                  <a:pt x="2460" y="117"/>
                </a:lnTo>
                <a:lnTo>
                  <a:pt x="2460" y="117"/>
                </a:lnTo>
                <a:lnTo>
                  <a:pt x="2460" y="98"/>
                </a:lnTo>
                <a:lnTo>
                  <a:pt x="2461" y="96"/>
                </a:lnTo>
                <a:lnTo>
                  <a:pt x="2461" y="81"/>
                </a:lnTo>
                <a:lnTo>
                  <a:pt x="2461" y="79"/>
                </a:lnTo>
                <a:lnTo>
                  <a:pt x="2462" y="72"/>
                </a:lnTo>
                <a:lnTo>
                  <a:pt x="2462" y="72"/>
                </a:lnTo>
                <a:lnTo>
                  <a:pt x="2462" y="73"/>
                </a:lnTo>
                <a:lnTo>
                  <a:pt x="2463" y="79"/>
                </a:lnTo>
                <a:lnTo>
                  <a:pt x="2463" y="80"/>
                </a:lnTo>
                <a:lnTo>
                  <a:pt x="2464" y="97"/>
                </a:lnTo>
                <a:lnTo>
                  <a:pt x="2464" y="100"/>
                </a:lnTo>
                <a:lnTo>
                  <a:pt x="2465" y="178"/>
                </a:lnTo>
                <a:lnTo>
                  <a:pt x="2465" y="188"/>
                </a:lnTo>
                <a:lnTo>
                  <a:pt x="2465" y="301"/>
                </a:lnTo>
                <a:lnTo>
                  <a:pt x="2466" y="313"/>
                </a:lnTo>
                <a:lnTo>
                  <a:pt x="2466" y="367"/>
                </a:lnTo>
                <a:lnTo>
                  <a:pt x="2466" y="365"/>
                </a:lnTo>
                <a:lnTo>
                  <a:pt x="2467" y="378"/>
                </a:lnTo>
                <a:lnTo>
                  <a:pt x="2467" y="379"/>
                </a:lnTo>
                <a:lnTo>
                  <a:pt x="2468" y="383"/>
                </a:lnTo>
                <a:lnTo>
                  <a:pt x="2468" y="382"/>
                </a:lnTo>
                <a:lnTo>
                  <a:pt x="2468" y="382"/>
                </a:lnTo>
                <a:lnTo>
                  <a:pt x="2469" y="387"/>
                </a:lnTo>
                <a:lnTo>
                  <a:pt x="2469" y="387"/>
                </a:lnTo>
                <a:lnTo>
                  <a:pt x="2469" y="387"/>
                </a:lnTo>
                <a:lnTo>
                  <a:pt x="2469" y="387"/>
                </a:lnTo>
                <a:lnTo>
                  <a:pt x="2470" y="387"/>
                </a:lnTo>
                <a:lnTo>
                  <a:pt x="2470" y="389"/>
                </a:lnTo>
                <a:lnTo>
                  <a:pt x="2470" y="390"/>
                </a:lnTo>
                <a:lnTo>
                  <a:pt x="2471" y="392"/>
                </a:lnTo>
                <a:lnTo>
                  <a:pt x="2471" y="392"/>
                </a:lnTo>
                <a:lnTo>
                  <a:pt x="2471" y="391"/>
                </a:lnTo>
                <a:lnTo>
                  <a:pt x="2472" y="393"/>
                </a:lnTo>
                <a:lnTo>
                  <a:pt x="2472" y="393"/>
                </a:lnTo>
                <a:lnTo>
                  <a:pt x="2472" y="395"/>
                </a:lnTo>
                <a:lnTo>
                  <a:pt x="2473" y="399"/>
                </a:lnTo>
                <a:lnTo>
                  <a:pt x="2473" y="400"/>
                </a:lnTo>
                <a:lnTo>
                  <a:pt x="2473" y="400"/>
                </a:lnTo>
                <a:lnTo>
                  <a:pt x="2474" y="401"/>
                </a:lnTo>
                <a:lnTo>
                  <a:pt x="2474" y="401"/>
                </a:lnTo>
                <a:lnTo>
                  <a:pt x="2474" y="401"/>
                </a:lnTo>
                <a:lnTo>
                  <a:pt x="2474" y="402"/>
                </a:lnTo>
                <a:lnTo>
                  <a:pt x="2474" y="398"/>
                </a:lnTo>
                <a:lnTo>
                  <a:pt x="2475" y="398"/>
                </a:lnTo>
                <a:lnTo>
                  <a:pt x="2475" y="395"/>
                </a:lnTo>
                <a:lnTo>
                  <a:pt x="2475" y="395"/>
                </a:lnTo>
                <a:lnTo>
                  <a:pt x="2475" y="395"/>
                </a:lnTo>
                <a:lnTo>
                  <a:pt x="2476" y="299"/>
                </a:lnTo>
                <a:lnTo>
                  <a:pt x="2476" y="253"/>
                </a:lnTo>
                <a:lnTo>
                  <a:pt x="2477" y="167"/>
                </a:lnTo>
                <a:lnTo>
                  <a:pt x="2477" y="154"/>
                </a:lnTo>
                <a:lnTo>
                  <a:pt x="2478" y="82"/>
                </a:lnTo>
                <a:lnTo>
                  <a:pt x="2478" y="77"/>
                </a:lnTo>
                <a:lnTo>
                  <a:pt x="2478" y="52"/>
                </a:lnTo>
                <a:lnTo>
                  <a:pt x="2479" y="51"/>
                </a:lnTo>
                <a:lnTo>
                  <a:pt x="2479" y="40"/>
                </a:lnTo>
                <a:lnTo>
                  <a:pt x="2479" y="39"/>
                </a:lnTo>
                <a:lnTo>
                  <a:pt x="2480" y="31"/>
                </a:lnTo>
                <a:lnTo>
                  <a:pt x="2480" y="30"/>
                </a:lnTo>
                <a:lnTo>
                  <a:pt x="2481" y="26"/>
                </a:lnTo>
                <a:lnTo>
                  <a:pt x="2481" y="26"/>
                </a:lnTo>
                <a:lnTo>
                  <a:pt x="2481" y="26"/>
                </a:lnTo>
                <a:lnTo>
                  <a:pt x="2482" y="30"/>
                </a:lnTo>
                <a:lnTo>
                  <a:pt x="2482" y="31"/>
                </a:lnTo>
                <a:lnTo>
                  <a:pt x="2483" y="44"/>
                </a:lnTo>
                <a:lnTo>
                  <a:pt x="2483" y="46"/>
                </a:lnTo>
                <a:lnTo>
                  <a:pt x="2483" y="58"/>
                </a:lnTo>
                <a:lnTo>
                  <a:pt x="2484" y="59"/>
                </a:lnTo>
                <a:lnTo>
                  <a:pt x="2484" y="69"/>
                </a:lnTo>
                <a:lnTo>
                  <a:pt x="2484" y="70"/>
                </a:lnTo>
                <a:lnTo>
                  <a:pt x="2485" y="81"/>
                </a:lnTo>
                <a:lnTo>
                  <a:pt x="2485" y="82"/>
                </a:lnTo>
                <a:lnTo>
                  <a:pt x="2486" y="93"/>
                </a:lnTo>
                <a:lnTo>
                  <a:pt x="2486" y="95"/>
                </a:lnTo>
                <a:lnTo>
                  <a:pt x="2487" y="107"/>
                </a:lnTo>
                <a:lnTo>
                  <a:pt x="2487" y="108"/>
                </a:lnTo>
                <a:lnTo>
                  <a:pt x="2487" y="125"/>
                </a:lnTo>
                <a:lnTo>
                  <a:pt x="2488" y="125"/>
                </a:lnTo>
                <a:lnTo>
                  <a:pt x="2488" y="143"/>
                </a:lnTo>
                <a:lnTo>
                  <a:pt x="2488" y="144"/>
                </a:lnTo>
                <a:lnTo>
                  <a:pt x="2489" y="147"/>
                </a:lnTo>
                <a:lnTo>
                  <a:pt x="2489" y="146"/>
                </a:lnTo>
                <a:lnTo>
                  <a:pt x="2489" y="146"/>
                </a:lnTo>
                <a:lnTo>
                  <a:pt x="2489" y="147"/>
                </a:lnTo>
                <a:lnTo>
                  <a:pt x="2490" y="133"/>
                </a:lnTo>
                <a:lnTo>
                  <a:pt x="2490" y="130"/>
                </a:lnTo>
                <a:lnTo>
                  <a:pt x="2491" y="103"/>
                </a:lnTo>
                <a:lnTo>
                  <a:pt x="2491" y="100"/>
                </a:lnTo>
                <a:lnTo>
                  <a:pt x="2492" y="88"/>
                </a:lnTo>
                <a:lnTo>
                  <a:pt x="2492" y="87"/>
                </a:lnTo>
                <a:lnTo>
                  <a:pt x="2492" y="87"/>
                </a:lnTo>
                <a:lnTo>
                  <a:pt x="2492" y="92"/>
                </a:lnTo>
                <a:lnTo>
                  <a:pt x="2493" y="94"/>
                </a:lnTo>
                <a:lnTo>
                  <a:pt x="2493" y="147"/>
                </a:lnTo>
                <a:lnTo>
                  <a:pt x="2493" y="162"/>
                </a:lnTo>
                <a:lnTo>
                  <a:pt x="2494" y="289"/>
                </a:lnTo>
                <a:lnTo>
                  <a:pt x="2494" y="300"/>
                </a:lnTo>
                <a:lnTo>
                  <a:pt x="2495" y="366"/>
                </a:lnTo>
                <a:lnTo>
                  <a:pt x="2495" y="365"/>
                </a:lnTo>
                <a:lnTo>
                  <a:pt x="2495" y="364"/>
                </a:lnTo>
                <a:lnTo>
                  <a:pt x="2496" y="373"/>
                </a:lnTo>
                <a:lnTo>
                  <a:pt x="2496" y="374"/>
                </a:lnTo>
                <a:lnTo>
                  <a:pt x="2496" y="382"/>
                </a:lnTo>
                <a:lnTo>
                  <a:pt x="2497" y="382"/>
                </a:lnTo>
                <a:lnTo>
                  <a:pt x="2497" y="386"/>
                </a:lnTo>
                <a:lnTo>
                  <a:pt x="2498" y="386"/>
                </a:lnTo>
                <a:lnTo>
                  <a:pt x="2498" y="387"/>
                </a:lnTo>
                <a:lnTo>
                  <a:pt x="2498" y="387"/>
                </a:lnTo>
                <a:lnTo>
                  <a:pt x="2498" y="387"/>
                </a:lnTo>
                <a:lnTo>
                  <a:pt x="2498" y="386"/>
                </a:lnTo>
                <a:lnTo>
                  <a:pt x="2499" y="387"/>
                </a:lnTo>
                <a:lnTo>
                  <a:pt x="2499" y="387"/>
                </a:lnTo>
                <a:lnTo>
                  <a:pt x="2499" y="387"/>
                </a:lnTo>
                <a:lnTo>
                  <a:pt x="2500" y="390"/>
                </a:lnTo>
                <a:lnTo>
                  <a:pt x="2500" y="390"/>
                </a:lnTo>
                <a:lnTo>
                  <a:pt x="2500" y="390"/>
                </a:lnTo>
                <a:lnTo>
                  <a:pt x="2501" y="392"/>
                </a:lnTo>
                <a:lnTo>
                  <a:pt x="2501" y="392"/>
                </a:lnTo>
                <a:lnTo>
                  <a:pt x="2501" y="397"/>
                </a:lnTo>
                <a:lnTo>
                  <a:pt x="2502" y="398"/>
                </a:lnTo>
                <a:lnTo>
                  <a:pt x="2502" y="400"/>
                </a:lnTo>
                <a:lnTo>
                  <a:pt x="2502" y="400"/>
                </a:lnTo>
                <a:lnTo>
                  <a:pt x="2502" y="400"/>
                </a:lnTo>
                <a:lnTo>
                  <a:pt x="2503" y="397"/>
                </a:lnTo>
                <a:lnTo>
                  <a:pt x="2503" y="396"/>
                </a:lnTo>
                <a:lnTo>
                  <a:pt x="2504" y="394"/>
                </a:lnTo>
                <a:lnTo>
                  <a:pt x="2504" y="393"/>
                </a:lnTo>
                <a:lnTo>
                  <a:pt x="2505" y="230"/>
                </a:lnTo>
                <a:lnTo>
                  <a:pt x="2505" y="206"/>
                </a:lnTo>
                <a:lnTo>
                  <a:pt x="2505" y="111"/>
                </a:lnTo>
                <a:lnTo>
                  <a:pt x="2506" y="101"/>
                </a:lnTo>
                <a:lnTo>
                  <a:pt x="2506" y="49"/>
                </a:lnTo>
                <a:lnTo>
                  <a:pt x="2507" y="47"/>
                </a:lnTo>
                <a:lnTo>
                  <a:pt x="2507" y="34"/>
                </a:lnTo>
                <a:lnTo>
                  <a:pt x="2507" y="34"/>
                </a:lnTo>
                <a:lnTo>
                  <a:pt x="2508" y="27"/>
                </a:lnTo>
                <a:lnTo>
                  <a:pt x="2508" y="26"/>
                </a:lnTo>
                <a:lnTo>
                  <a:pt x="2509" y="24"/>
                </a:lnTo>
                <a:lnTo>
                  <a:pt x="2509" y="25"/>
                </a:lnTo>
                <a:lnTo>
                  <a:pt x="2509" y="25"/>
                </a:lnTo>
                <a:lnTo>
                  <a:pt x="2510" y="32"/>
                </a:lnTo>
                <a:lnTo>
                  <a:pt x="2510" y="33"/>
                </a:lnTo>
                <a:lnTo>
                  <a:pt x="2510" y="48"/>
                </a:lnTo>
                <a:lnTo>
                  <a:pt x="2511" y="49"/>
                </a:lnTo>
                <a:lnTo>
                  <a:pt x="2511" y="58"/>
                </a:lnTo>
                <a:lnTo>
                  <a:pt x="2511" y="58"/>
                </a:lnTo>
                <a:lnTo>
                  <a:pt x="2512" y="65"/>
                </a:lnTo>
                <a:lnTo>
                  <a:pt x="2512" y="66"/>
                </a:lnTo>
                <a:lnTo>
                  <a:pt x="2513" y="75"/>
                </a:lnTo>
                <a:lnTo>
                  <a:pt x="2513" y="76"/>
                </a:lnTo>
                <a:lnTo>
                  <a:pt x="2514" y="83"/>
                </a:lnTo>
                <a:lnTo>
                  <a:pt x="2514" y="84"/>
                </a:lnTo>
                <a:lnTo>
                  <a:pt x="2515" y="93"/>
                </a:lnTo>
                <a:lnTo>
                  <a:pt x="2515" y="94"/>
                </a:lnTo>
                <a:lnTo>
                  <a:pt x="2515" y="105"/>
                </a:lnTo>
                <a:lnTo>
                  <a:pt x="2516" y="106"/>
                </a:lnTo>
                <a:lnTo>
                  <a:pt x="2516" y="111"/>
                </a:lnTo>
                <a:lnTo>
                  <a:pt x="2516" y="110"/>
                </a:lnTo>
                <a:lnTo>
                  <a:pt x="2517" y="98"/>
                </a:lnTo>
                <a:lnTo>
                  <a:pt x="2517" y="96"/>
                </a:lnTo>
                <a:lnTo>
                  <a:pt x="2518" y="81"/>
                </a:lnTo>
                <a:lnTo>
                  <a:pt x="2518" y="79"/>
                </a:lnTo>
                <a:lnTo>
                  <a:pt x="2519" y="75"/>
                </a:lnTo>
                <a:lnTo>
                  <a:pt x="2519" y="75"/>
                </a:lnTo>
                <a:lnTo>
                  <a:pt x="2519" y="85"/>
                </a:lnTo>
                <a:lnTo>
                  <a:pt x="2520" y="87"/>
                </a:lnTo>
                <a:lnTo>
                  <a:pt x="2520" y="130"/>
                </a:lnTo>
                <a:lnTo>
                  <a:pt x="2520" y="136"/>
                </a:lnTo>
                <a:lnTo>
                  <a:pt x="2521" y="242"/>
                </a:lnTo>
                <a:lnTo>
                  <a:pt x="2521" y="261"/>
                </a:lnTo>
                <a:lnTo>
                  <a:pt x="2522" y="349"/>
                </a:lnTo>
                <a:lnTo>
                  <a:pt x="2522" y="355"/>
                </a:lnTo>
                <a:lnTo>
                  <a:pt x="2523" y="368"/>
                </a:lnTo>
                <a:lnTo>
                  <a:pt x="2523" y="371"/>
                </a:lnTo>
                <a:lnTo>
                  <a:pt x="2524" y="378"/>
                </a:lnTo>
                <a:lnTo>
                  <a:pt x="2524" y="378"/>
                </a:lnTo>
                <a:lnTo>
                  <a:pt x="2524" y="381"/>
                </a:lnTo>
                <a:lnTo>
                  <a:pt x="2524" y="381"/>
                </a:lnTo>
                <a:lnTo>
                  <a:pt x="2525" y="381"/>
                </a:lnTo>
                <a:lnTo>
                  <a:pt x="2525" y="382"/>
                </a:lnTo>
                <a:lnTo>
                  <a:pt x="2525" y="382"/>
                </a:lnTo>
                <a:lnTo>
                  <a:pt x="2526" y="386"/>
                </a:lnTo>
                <a:lnTo>
                  <a:pt x="2526" y="386"/>
                </a:lnTo>
                <a:lnTo>
                  <a:pt x="2526" y="386"/>
                </a:lnTo>
                <a:lnTo>
                  <a:pt x="2526" y="386"/>
                </a:lnTo>
                <a:lnTo>
                  <a:pt x="2527" y="387"/>
                </a:lnTo>
                <a:lnTo>
                  <a:pt x="2527" y="388"/>
                </a:lnTo>
                <a:lnTo>
                  <a:pt x="2527" y="389"/>
                </a:lnTo>
                <a:lnTo>
                  <a:pt x="2528" y="389"/>
                </a:lnTo>
                <a:lnTo>
                  <a:pt x="2528" y="389"/>
                </a:lnTo>
                <a:lnTo>
                  <a:pt x="2528" y="391"/>
                </a:lnTo>
                <a:lnTo>
                  <a:pt x="2528" y="391"/>
                </a:lnTo>
                <a:lnTo>
                  <a:pt x="2529" y="392"/>
                </a:lnTo>
                <a:lnTo>
                  <a:pt x="2529" y="395"/>
                </a:lnTo>
                <a:lnTo>
                  <a:pt x="2529" y="396"/>
                </a:lnTo>
                <a:lnTo>
                  <a:pt x="2530" y="400"/>
                </a:lnTo>
                <a:lnTo>
                  <a:pt x="2530" y="400"/>
                </a:lnTo>
                <a:lnTo>
                  <a:pt x="2530" y="401"/>
                </a:lnTo>
                <a:lnTo>
                  <a:pt x="2531" y="400"/>
                </a:lnTo>
                <a:lnTo>
                  <a:pt x="2531" y="400"/>
                </a:lnTo>
                <a:lnTo>
                  <a:pt x="2532" y="395"/>
                </a:lnTo>
                <a:lnTo>
                  <a:pt x="2532" y="395"/>
                </a:lnTo>
                <a:lnTo>
                  <a:pt x="2532" y="394"/>
                </a:lnTo>
                <a:lnTo>
                  <a:pt x="2533" y="395"/>
                </a:lnTo>
                <a:lnTo>
                  <a:pt x="2533" y="395"/>
                </a:lnTo>
                <a:lnTo>
                  <a:pt x="2533" y="395"/>
                </a:lnTo>
                <a:lnTo>
                  <a:pt x="2533" y="236"/>
                </a:lnTo>
                <a:lnTo>
                  <a:pt x="2534" y="229"/>
                </a:lnTo>
                <a:lnTo>
                  <a:pt x="2534" y="137"/>
                </a:lnTo>
                <a:lnTo>
                  <a:pt x="2534" y="122"/>
                </a:lnTo>
                <a:lnTo>
                  <a:pt x="2535" y="64"/>
                </a:lnTo>
                <a:lnTo>
                  <a:pt x="2535" y="59"/>
                </a:lnTo>
                <a:lnTo>
                  <a:pt x="2536" y="38"/>
                </a:lnTo>
                <a:lnTo>
                  <a:pt x="2536" y="36"/>
                </a:lnTo>
                <a:lnTo>
                  <a:pt x="2537" y="22"/>
                </a:lnTo>
                <a:lnTo>
                  <a:pt x="2537" y="21"/>
                </a:lnTo>
                <a:lnTo>
                  <a:pt x="2537" y="12"/>
                </a:lnTo>
                <a:lnTo>
                  <a:pt x="2538" y="12"/>
                </a:lnTo>
                <a:lnTo>
                  <a:pt x="2538" y="11"/>
                </a:lnTo>
                <a:lnTo>
                  <a:pt x="2538" y="11"/>
                </a:lnTo>
                <a:lnTo>
                  <a:pt x="2538" y="12"/>
                </a:lnTo>
                <a:lnTo>
                  <a:pt x="2539" y="21"/>
                </a:lnTo>
                <a:lnTo>
                  <a:pt x="2539" y="23"/>
                </a:lnTo>
                <a:lnTo>
                  <a:pt x="2540" y="39"/>
                </a:lnTo>
                <a:lnTo>
                  <a:pt x="2540" y="41"/>
                </a:lnTo>
                <a:lnTo>
                  <a:pt x="2541" y="53"/>
                </a:lnTo>
                <a:lnTo>
                  <a:pt x="2541" y="55"/>
                </a:lnTo>
                <a:lnTo>
                  <a:pt x="2542" y="67"/>
                </a:lnTo>
                <a:lnTo>
                  <a:pt x="2542" y="69"/>
                </a:lnTo>
                <a:lnTo>
                  <a:pt x="2542" y="80"/>
                </a:lnTo>
                <a:lnTo>
                  <a:pt x="2543" y="81"/>
                </a:lnTo>
                <a:lnTo>
                  <a:pt x="2543" y="90"/>
                </a:lnTo>
                <a:lnTo>
                  <a:pt x="2543" y="91"/>
                </a:lnTo>
                <a:lnTo>
                  <a:pt x="2544" y="97"/>
                </a:lnTo>
                <a:lnTo>
                  <a:pt x="2544" y="97"/>
                </a:lnTo>
                <a:lnTo>
                  <a:pt x="2545" y="103"/>
                </a:lnTo>
                <a:lnTo>
                  <a:pt x="2545" y="105"/>
                </a:lnTo>
                <a:lnTo>
                  <a:pt x="2545" y="106"/>
                </a:lnTo>
                <a:lnTo>
                  <a:pt x="2546" y="104"/>
                </a:lnTo>
                <a:lnTo>
                  <a:pt x="2546" y="102"/>
                </a:lnTo>
                <a:lnTo>
                  <a:pt x="2546" y="90"/>
                </a:lnTo>
                <a:lnTo>
                  <a:pt x="2547" y="88"/>
                </a:lnTo>
                <a:lnTo>
                  <a:pt x="2547" y="79"/>
                </a:lnTo>
                <a:lnTo>
                  <a:pt x="2547" y="80"/>
                </a:lnTo>
                <a:lnTo>
                  <a:pt x="2548" y="79"/>
                </a:lnTo>
                <a:lnTo>
                  <a:pt x="2548" y="78"/>
                </a:lnTo>
                <a:lnTo>
                  <a:pt x="2548" y="81"/>
                </a:lnTo>
                <a:lnTo>
                  <a:pt x="2548" y="82"/>
                </a:lnTo>
                <a:lnTo>
                  <a:pt x="2549" y="97"/>
                </a:lnTo>
                <a:lnTo>
                  <a:pt x="2549" y="101"/>
                </a:lnTo>
                <a:lnTo>
                  <a:pt x="2550" y="173"/>
                </a:lnTo>
                <a:lnTo>
                  <a:pt x="2550" y="187"/>
                </a:lnTo>
                <a:lnTo>
                  <a:pt x="2551" y="294"/>
                </a:lnTo>
                <a:lnTo>
                  <a:pt x="2551" y="303"/>
                </a:lnTo>
                <a:lnTo>
                  <a:pt x="2551" y="366"/>
                </a:lnTo>
                <a:lnTo>
                  <a:pt x="2552" y="367"/>
                </a:lnTo>
                <a:lnTo>
                  <a:pt x="2552" y="366"/>
                </a:lnTo>
                <a:lnTo>
                  <a:pt x="2552" y="375"/>
                </a:lnTo>
                <a:lnTo>
                  <a:pt x="2552" y="376"/>
                </a:lnTo>
                <a:lnTo>
                  <a:pt x="2553" y="382"/>
                </a:lnTo>
                <a:lnTo>
                  <a:pt x="2553" y="382"/>
                </a:lnTo>
                <a:lnTo>
                  <a:pt x="2553" y="383"/>
                </a:lnTo>
                <a:lnTo>
                  <a:pt x="2554" y="385"/>
                </a:lnTo>
                <a:lnTo>
                  <a:pt x="2554" y="385"/>
                </a:lnTo>
                <a:lnTo>
                  <a:pt x="2555" y="387"/>
                </a:lnTo>
                <a:lnTo>
                  <a:pt x="2555" y="386"/>
                </a:lnTo>
                <a:lnTo>
                  <a:pt x="2555" y="386"/>
                </a:lnTo>
                <a:lnTo>
                  <a:pt x="2556" y="388"/>
                </a:lnTo>
                <a:lnTo>
                  <a:pt x="2556" y="388"/>
                </a:lnTo>
                <a:lnTo>
                  <a:pt x="2556" y="389"/>
                </a:lnTo>
                <a:lnTo>
                  <a:pt x="2556" y="389"/>
                </a:lnTo>
                <a:lnTo>
                  <a:pt x="2557" y="389"/>
                </a:lnTo>
                <a:lnTo>
                  <a:pt x="2557" y="390"/>
                </a:lnTo>
                <a:lnTo>
                  <a:pt x="2557" y="390"/>
                </a:lnTo>
                <a:lnTo>
                  <a:pt x="2558" y="395"/>
                </a:lnTo>
                <a:lnTo>
                  <a:pt x="2558" y="395"/>
                </a:lnTo>
                <a:lnTo>
                  <a:pt x="2559" y="399"/>
                </a:lnTo>
                <a:lnTo>
                  <a:pt x="2559" y="399"/>
                </a:lnTo>
                <a:lnTo>
                  <a:pt x="2559" y="399"/>
                </a:lnTo>
                <a:lnTo>
                  <a:pt x="2559" y="399"/>
                </a:lnTo>
                <a:lnTo>
                  <a:pt x="2560" y="399"/>
                </a:lnTo>
                <a:lnTo>
                  <a:pt x="2560" y="399"/>
                </a:lnTo>
                <a:lnTo>
                  <a:pt x="2560" y="395"/>
                </a:lnTo>
                <a:lnTo>
                  <a:pt x="2560" y="395"/>
                </a:lnTo>
                <a:lnTo>
                  <a:pt x="2561" y="395"/>
                </a:lnTo>
                <a:lnTo>
                  <a:pt x="2561" y="345"/>
                </a:lnTo>
                <a:lnTo>
                  <a:pt x="2561" y="312"/>
                </a:lnTo>
                <a:lnTo>
                  <a:pt x="2562" y="170"/>
                </a:lnTo>
                <a:lnTo>
                  <a:pt x="2562" y="157"/>
                </a:lnTo>
                <a:lnTo>
                  <a:pt x="2563" y="68"/>
                </a:lnTo>
                <a:lnTo>
                  <a:pt x="2563" y="63"/>
                </a:lnTo>
                <a:lnTo>
                  <a:pt x="2564" y="42"/>
                </a:lnTo>
                <a:lnTo>
                  <a:pt x="2564" y="41"/>
                </a:lnTo>
                <a:lnTo>
                  <a:pt x="2565" y="29"/>
                </a:lnTo>
                <a:lnTo>
                  <a:pt x="2565" y="28"/>
                </a:lnTo>
                <a:lnTo>
                  <a:pt x="2565" y="19"/>
                </a:lnTo>
                <a:lnTo>
                  <a:pt x="2566" y="19"/>
                </a:lnTo>
                <a:lnTo>
                  <a:pt x="2566" y="18"/>
                </a:lnTo>
                <a:lnTo>
                  <a:pt x="2566" y="20"/>
                </a:lnTo>
                <a:lnTo>
                  <a:pt x="2566" y="21"/>
                </a:lnTo>
                <a:lnTo>
                  <a:pt x="2567" y="32"/>
                </a:lnTo>
                <a:lnTo>
                  <a:pt x="2567" y="34"/>
                </a:lnTo>
                <a:lnTo>
                  <a:pt x="2568" y="51"/>
                </a:lnTo>
                <a:lnTo>
                  <a:pt x="2568" y="53"/>
                </a:lnTo>
                <a:lnTo>
                  <a:pt x="2569" y="61"/>
                </a:lnTo>
                <a:lnTo>
                  <a:pt x="2569" y="62"/>
                </a:lnTo>
                <a:lnTo>
                  <a:pt x="2569" y="74"/>
                </a:lnTo>
                <a:lnTo>
                  <a:pt x="2570" y="75"/>
                </a:lnTo>
                <a:lnTo>
                  <a:pt x="2570" y="86"/>
                </a:lnTo>
                <a:lnTo>
                  <a:pt x="2570" y="87"/>
                </a:lnTo>
                <a:lnTo>
                  <a:pt x="2571" y="102"/>
                </a:lnTo>
                <a:lnTo>
                  <a:pt x="2571" y="105"/>
                </a:lnTo>
                <a:lnTo>
                  <a:pt x="2572" y="125"/>
                </a:lnTo>
                <a:lnTo>
                  <a:pt x="2572" y="128"/>
                </a:lnTo>
                <a:lnTo>
                  <a:pt x="2573" y="140"/>
                </a:lnTo>
                <a:lnTo>
                  <a:pt x="2573" y="140"/>
                </a:lnTo>
                <a:lnTo>
                  <a:pt x="2574" y="133"/>
                </a:lnTo>
                <a:lnTo>
                  <a:pt x="2574" y="131"/>
                </a:lnTo>
                <a:lnTo>
                  <a:pt x="2574" y="101"/>
                </a:lnTo>
                <a:lnTo>
                  <a:pt x="2575" y="99"/>
                </a:lnTo>
                <a:lnTo>
                  <a:pt x="2575" y="82"/>
                </a:lnTo>
                <a:lnTo>
                  <a:pt x="2575" y="82"/>
                </a:lnTo>
                <a:lnTo>
                  <a:pt x="2576" y="81"/>
                </a:lnTo>
                <a:lnTo>
                  <a:pt x="2576" y="83"/>
                </a:lnTo>
                <a:lnTo>
                  <a:pt x="2576" y="85"/>
                </a:lnTo>
                <a:lnTo>
                  <a:pt x="2577" y="115"/>
                </a:lnTo>
                <a:lnTo>
                  <a:pt x="2577" y="125"/>
                </a:lnTo>
                <a:lnTo>
                  <a:pt x="2578" y="242"/>
                </a:lnTo>
                <a:lnTo>
                  <a:pt x="2578" y="257"/>
                </a:lnTo>
                <a:lnTo>
                  <a:pt x="2578" y="342"/>
                </a:lnTo>
                <a:lnTo>
                  <a:pt x="2579" y="346"/>
                </a:lnTo>
                <a:lnTo>
                  <a:pt x="2579" y="369"/>
                </a:lnTo>
                <a:lnTo>
                  <a:pt x="2579" y="371"/>
                </a:lnTo>
                <a:lnTo>
                  <a:pt x="2580" y="382"/>
                </a:lnTo>
                <a:lnTo>
                  <a:pt x="2580" y="383"/>
                </a:lnTo>
                <a:lnTo>
                  <a:pt x="2581" y="385"/>
                </a:lnTo>
                <a:lnTo>
                  <a:pt x="2581" y="385"/>
                </a:lnTo>
                <a:lnTo>
                  <a:pt x="2581" y="385"/>
                </a:lnTo>
                <a:lnTo>
                  <a:pt x="2581" y="385"/>
                </a:lnTo>
                <a:lnTo>
                  <a:pt x="2582" y="387"/>
                </a:lnTo>
                <a:lnTo>
                  <a:pt x="2582" y="387"/>
                </a:lnTo>
                <a:lnTo>
                  <a:pt x="2583" y="389"/>
                </a:lnTo>
                <a:lnTo>
                  <a:pt x="2583" y="389"/>
                </a:lnTo>
                <a:lnTo>
                  <a:pt x="2583" y="391"/>
                </a:lnTo>
                <a:lnTo>
                  <a:pt x="2583" y="391"/>
                </a:lnTo>
                <a:lnTo>
                  <a:pt x="2584" y="391"/>
                </a:lnTo>
                <a:lnTo>
                  <a:pt x="2584" y="391"/>
                </a:lnTo>
                <a:lnTo>
                  <a:pt x="2584" y="391"/>
                </a:lnTo>
                <a:lnTo>
                  <a:pt x="2584" y="391"/>
                </a:lnTo>
                <a:lnTo>
                  <a:pt x="2585" y="394"/>
                </a:lnTo>
                <a:lnTo>
                  <a:pt x="2585" y="396"/>
                </a:lnTo>
                <a:lnTo>
                  <a:pt x="2586" y="401"/>
                </a:lnTo>
                <a:lnTo>
                  <a:pt x="2586" y="401"/>
                </a:lnTo>
                <a:lnTo>
                  <a:pt x="2587" y="402"/>
                </a:lnTo>
                <a:lnTo>
                  <a:pt x="2587" y="402"/>
                </a:lnTo>
                <a:lnTo>
                  <a:pt x="2587" y="401"/>
                </a:lnTo>
                <a:lnTo>
                  <a:pt x="2587" y="396"/>
                </a:lnTo>
                <a:lnTo>
                  <a:pt x="2588" y="395"/>
                </a:lnTo>
                <a:lnTo>
                  <a:pt x="2588" y="319"/>
                </a:lnTo>
                <a:lnTo>
                  <a:pt x="2589" y="279"/>
                </a:lnTo>
                <a:lnTo>
                  <a:pt x="2589" y="162"/>
                </a:lnTo>
                <a:lnTo>
                  <a:pt x="2589" y="155"/>
                </a:lnTo>
                <a:lnTo>
                  <a:pt x="2590" y="73"/>
                </a:lnTo>
                <a:lnTo>
                  <a:pt x="2590" y="67"/>
                </a:lnTo>
                <a:lnTo>
                  <a:pt x="2591" y="37"/>
                </a:lnTo>
                <a:lnTo>
                  <a:pt x="2591" y="35"/>
                </a:lnTo>
                <a:lnTo>
                  <a:pt x="2592" y="22"/>
                </a:lnTo>
                <a:lnTo>
                  <a:pt x="2592" y="22"/>
                </a:lnTo>
                <a:lnTo>
                  <a:pt x="2592" y="19"/>
                </a:lnTo>
                <a:lnTo>
                  <a:pt x="2592" y="20"/>
                </a:lnTo>
                <a:lnTo>
                  <a:pt x="2593" y="21"/>
                </a:lnTo>
                <a:lnTo>
                  <a:pt x="2593" y="35"/>
                </a:lnTo>
                <a:lnTo>
                  <a:pt x="2593" y="38"/>
                </a:lnTo>
                <a:lnTo>
                  <a:pt x="2594" y="60"/>
                </a:lnTo>
                <a:lnTo>
                  <a:pt x="2594" y="63"/>
                </a:lnTo>
                <a:lnTo>
                  <a:pt x="2595" y="93"/>
                </a:lnTo>
                <a:lnTo>
                  <a:pt x="2595" y="96"/>
                </a:lnTo>
                <a:lnTo>
                  <a:pt x="2596" y="115"/>
                </a:lnTo>
                <a:lnTo>
                  <a:pt x="2596" y="117"/>
                </a:lnTo>
                <a:lnTo>
                  <a:pt x="2596" y="128"/>
                </a:lnTo>
                <a:lnTo>
                  <a:pt x="2597" y="129"/>
                </a:lnTo>
                <a:lnTo>
                  <a:pt x="2597" y="137"/>
                </a:lnTo>
                <a:lnTo>
                  <a:pt x="2598" y="137"/>
                </a:lnTo>
                <a:lnTo>
                  <a:pt x="2598" y="142"/>
                </a:lnTo>
                <a:lnTo>
                  <a:pt x="2598" y="142"/>
                </a:lnTo>
                <a:lnTo>
                  <a:pt x="2599" y="149"/>
                </a:lnTo>
                <a:lnTo>
                  <a:pt x="2599" y="151"/>
                </a:lnTo>
                <a:lnTo>
                  <a:pt x="2600" y="156"/>
                </a:lnTo>
                <a:lnTo>
                  <a:pt x="2600" y="155"/>
                </a:lnTo>
                <a:lnTo>
                  <a:pt x="2600" y="155"/>
                </a:lnTo>
                <a:lnTo>
                  <a:pt x="2601" y="131"/>
                </a:lnTo>
                <a:lnTo>
                  <a:pt x="2601" y="128"/>
                </a:lnTo>
                <a:lnTo>
                  <a:pt x="2601" y="102"/>
                </a:lnTo>
                <a:lnTo>
                  <a:pt x="2602" y="100"/>
                </a:lnTo>
                <a:lnTo>
                  <a:pt x="2602" y="80"/>
                </a:lnTo>
                <a:lnTo>
                  <a:pt x="2602" y="80"/>
                </a:lnTo>
                <a:lnTo>
                  <a:pt x="2603" y="77"/>
                </a:lnTo>
                <a:lnTo>
                  <a:pt x="2603" y="79"/>
                </a:lnTo>
                <a:lnTo>
                  <a:pt x="2603" y="80"/>
                </a:lnTo>
                <a:lnTo>
                  <a:pt x="2604" y="109"/>
                </a:lnTo>
                <a:lnTo>
                  <a:pt x="2604" y="119"/>
                </a:lnTo>
                <a:lnTo>
                  <a:pt x="2605" y="240"/>
                </a:lnTo>
                <a:lnTo>
                  <a:pt x="2605" y="256"/>
                </a:lnTo>
                <a:lnTo>
                  <a:pt x="2606" y="343"/>
                </a:lnTo>
                <a:lnTo>
                  <a:pt x="2606" y="346"/>
                </a:lnTo>
                <a:lnTo>
                  <a:pt x="2606" y="368"/>
                </a:lnTo>
                <a:lnTo>
                  <a:pt x="2607" y="369"/>
                </a:lnTo>
                <a:lnTo>
                  <a:pt x="2607" y="379"/>
                </a:lnTo>
                <a:lnTo>
                  <a:pt x="2607" y="379"/>
                </a:lnTo>
                <a:lnTo>
                  <a:pt x="2608" y="381"/>
                </a:lnTo>
                <a:lnTo>
                  <a:pt x="2608" y="382"/>
                </a:lnTo>
                <a:lnTo>
                  <a:pt x="2609" y="386"/>
                </a:lnTo>
                <a:lnTo>
                  <a:pt x="2609" y="386"/>
                </a:lnTo>
                <a:lnTo>
                  <a:pt x="2609" y="386"/>
                </a:lnTo>
                <a:lnTo>
                  <a:pt x="2610" y="388"/>
                </a:lnTo>
                <a:lnTo>
                  <a:pt x="2610" y="388"/>
                </a:lnTo>
                <a:lnTo>
                  <a:pt x="2610" y="388"/>
                </a:lnTo>
                <a:lnTo>
                  <a:pt x="2610" y="390"/>
                </a:lnTo>
                <a:lnTo>
                  <a:pt x="2611" y="390"/>
                </a:lnTo>
                <a:lnTo>
                  <a:pt x="2611" y="390"/>
                </a:lnTo>
                <a:lnTo>
                  <a:pt x="2611" y="393"/>
                </a:lnTo>
                <a:lnTo>
                  <a:pt x="2611" y="393"/>
                </a:lnTo>
                <a:lnTo>
                  <a:pt x="2612" y="397"/>
                </a:lnTo>
                <a:lnTo>
                  <a:pt x="2612" y="397"/>
                </a:lnTo>
                <a:lnTo>
                  <a:pt x="2612" y="398"/>
                </a:lnTo>
                <a:lnTo>
                  <a:pt x="2613" y="401"/>
                </a:lnTo>
                <a:lnTo>
                  <a:pt x="2613" y="401"/>
                </a:lnTo>
                <a:lnTo>
                  <a:pt x="2613" y="401"/>
                </a:lnTo>
                <a:lnTo>
                  <a:pt x="2614" y="398"/>
                </a:lnTo>
                <a:lnTo>
                  <a:pt x="2614" y="398"/>
                </a:lnTo>
                <a:lnTo>
                  <a:pt x="2615" y="396"/>
                </a:lnTo>
                <a:lnTo>
                  <a:pt x="2615" y="396"/>
                </a:lnTo>
                <a:lnTo>
                  <a:pt x="2615" y="397"/>
                </a:lnTo>
                <a:lnTo>
                  <a:pt x="2615" y="344"/>
                </a:lnTo>
                <a:lnTo>
                  <a:pt x="2616" y="307"/>
                </a:lnTo>
                <a:lnTo>
                  <a:pt x="2616" y="145"/>
                </a:lnTo>
                <a:lnTo>
                  <a:pt x="2616" y="134"/>
                </a:lnTo>
                <a:lnTo>
                  <a:pt x="2617" y="59"/>
                </a:lnTo>
                <a:lnTo>
                  <a:pt x="2617" y="55"/>
                </a:lnTo>
                <a:lnTo>
                  <a:pt x="2618" y="40"/>
                </a:lnTo>
                <a:lnTo>
                  <a:pt x="2618" y="40"/>
                </a:lnTo>
                <a:lnTo>
                  <a:pt x="2619" y="27"/>
                </a:lnTo>
                <a:lnTo>
                  <a:pt x="2619" y="26"/>
                </a:lnTo>
                <a:lnTo>
                  <a:pt x="2619" y="21"/>
                </a:lnTo>
                <a:lnTo>
                  <a:pt x="2619" y="21"/>
                </a:lnTo>
                <a:lnTo>
                  <a:pt x="2620" y="21"/>
                </a:lnTo>
                <a:lnTo>
                  <a:pt x="2620" y="35"/>
                </a:lnTo>
                <a:lnTo>
                  <a:pt x="2620" y="37"/>
                </a:lnTo>
                <a:lnTo>
                  <a:pt x="2621" y="66"/>
                </a:lnTo>
                <a:lnTo>
                  <a:pt x="2621" y="68"/>
                </a:lnTo>
                <a:lnTo>
                  <a:pt x="2622" y="91"/>
                </a:lnTo>
                <a:lnTo>
                  <a:pt x="2622" y="94"/>
                </a:lnTo>
                <a:lnTo>
                  <a:pt x="2623" y="112"/>
                </a:lnTo>
                <a:lnTo>
                  <a:pt x="2623" y="114"/>
                </a:lnTo>
                <a:lnTo>
                  <a:pt x="2624" y="123"/>
                </a:lnTo>
                <a:lnTo>
                  <a:pt x="2624" y="125"/>
                </a:lnTo>
                <a:lnTo>
                  <a:pt x="2624" y="130"/>
                </a:lnTo>
                <a:lnTo>
                  <a:pt x="2624" y="130"/>
                </a:lnTo>
                <a:lnTo>
                  <a:pt x="2625" y="130"/>
                </a:lnTo>
                <a:lnTo>
                  <a:pt x="2625" y="131"/>
                </a:lnTo>
                <a:lnTo>
                  <a:pt x="2625" y="128"/>
                </a:lnTo>
                <a:lnTo>
                  <a:pt x="2625" y="127"/>
                </a:lnTo>
                <a:lnTo>
                  <a:pt x="2626" y="116"/>
                </a:lnTo>
                <a:lnTo>
                  <a:pt x="2626" y="114"/>
                </a:lnTo>
                <a:lnTo>
                  <a:pt x="2627" y="99"/>
                </a:lnTo>
                <a:lnTo>
                  <a:pt x="2627" y="97"/>
                </a:lnTo>
                <a:lnTo>
                  <a:pt x="2628" y="87"/>
                </a:lnTo>
                <a:lnTo>
                  <a:pt x="2628" y="86"/>
                </a:lnTo>
                <a:lnTo>
                  <a:pt x="2628" y="79"/>
                </a:lnTo>
                <a:lnTo>
                  <a:pt x="2629" y="78"/>
                </a:lnTo>
                <a:lnTo>
                  <a:pt x="2629" y="70"/>
                </a:lnTo>
                <a:lnTo>
                  <a:pt x="2629" y="69"/>
                </a:lnTo>
                <a:lnTo>
                  <a:pt x="2630" y="66"/>
                </a:lnTo>
                <a:lnTo>
                  <a:pt x="2630" y="66"/>
                </a:lnTo>
                <a:lnTo>
                  <a:pt x="2631" y="70"/>
                </a:lnTo>
                <a:lnTo>
                  <a:pt x="2631" y="72"/>
                </a:lnTo>
                <a:lnTo>
                  <a:pt x="2632" y="101"/>
                </a:lnTo>
                <a:lnTo>
                  <a:pt x="2632" y="108"/>
                </a:lnTo>
                <a:lnTo>
                  <a:pt x="2633" y="194"/>
                </a:lnTo>
                <a:lnTo>
                  <a:pt x="2633" y="205"/>
                </a:lnTo>
                <a:lnTo>
                  <a:pt x="2633" y="291"/>
                </a:lnTo>
                <a:lnTo>
                  <a:pt x="2634" y="300"/>
                </a:lnTo>
                <a:lnTo>
                  <a:pt x="2634" y="351"/>
                </a:lnTo>
                <a:lnTo>
                  <a:pt x="2634" y="355"/>
                </a:lnTo>
                <a:lnTo>
                  <a:pt x="2635" y="374"/>
                </a:lnTo>
                <a:lnTo>
                  <a:pt x="2635" y="374"/>
                </a:lnTo>
                <a:lnTo>
                  <a:pt x="2636" y="380"/>
                </a:lnTo>
                <a:lnTo>
                  <a:pt x="2636" y="380"/>
                </a:lnTo>
                <a:lnTo>
                  <a:pt x="2637" y="386"/>
                </a:lnTo>
                <a:lnTo>
                  <a:pt x="2637" y="386"/>
                </a:lnTo>
                <a:lnTo>
                  <a:pt x="2637" y="387"/>
                </a:lnTo>
                <a:lnTo>
                  <a:pt x="2637" y="387"/>
                </a:lnTo>
                <a:lnTo>
                  <a:pt x="2638" y="387"/>
                </a:lnTo>
                <a:lnTo>
                  <a:pt x="2638" y="389"/>
                </a:lnTo>
                <a:lnTo>
                  <a:pt x="2638" y="389"/>
                </a:lnTo>
                <a:lnTo>
                  <a:pt x="2639" y="389"/>
                </a:lnTo>
                <a:lnTo>
                  <a:pt x="2639" y="391"/>
                </a:lnTo>
                <a:lnTo>
                  <a:pt x="2639" y="391"/>
                </a:lnTo>
                <a:lnTo>
                  <a:pt x="2640" y="393"/>
                </a:lnTo>
                <a:lnTo>
                  <a:pt x="2640" y="393"/>
                </a:lnTo>
                <a:lnTo>
                  <a:pt x="2641" y="397"/>
                </a:lnTo>
                <a:lnTo>
                  <a:pt x="2641" y="397"/>
                </a:lnTo>
                <a:lnTo>
                  <a:pt x="2642" y="400"/>
                </a:lnTo>
                <a:lnTo>
                  <a:pt x="2642" y="400"/>
                </a:lnTo>
                <a:lnTo>
                  <a:pt x="2642" y="399"/>
                </a:lnTo>
                <a:lnTo>
                  <a:pt x="2642" y="397"/>
                </a:lnTo>
                <a:lnTo>
                  <a:pt x="2643" y="396"/>
                </a:lnTo>
                <a:lnTo>
                  <a:pt x="2643" y="391"/>
                </a:lnTo>
                <a:lnTo>
                  <a:pt x="2643" y="387"/>
                </a:lnTo>
                <a:lnTo>
                  <a:pt x="2644" y="208"/>
                </a:lnTo>
                <a:lnTo>
                  <a:pt x="2644" y="193"/>
                </a:lnTo>
                <a:lnTo>
                  <a:pt x="2645" y="120"/>
                </a:lnTo>
                <a:lnTo>
                  <a:pt x="2645" y="109"/>
                </a:lnTo>
                <a:lnTo>
                  <a:pt x="2646" y="56"/>
                </a:lnTo>
                <a:lnTo>
                  <a:pt x="2646" y="53"/>
                </a:lnTo>
                <a:lnTo>
                  <a:pt x="2647" y="41"/>
                </a:lnTo>
                <a:lnTo>
                  <a:pt x="2647" y="40"/>
                </a:lnTo>
                <a:lnTo>
                  <a:pt x="2647" y="33"/>
                </a:lnTo>
                <a:lnTo>
                  <a:pt x="2648" y="32"/>
                </a:lnTo>
                <a:lnTo>
                  <a:pt x="2648" y="29"/>
                </a:lnTo>
                <a:lnTo>
                  <a:pt x="2648" y="29"/>
                </a:lnTo>
                <a:lnTo>
                  <a:pt x="2648" y="29"/>
                </a:lnTo>
                <a:lnTo>
                  <a:pt x="2649" y="29"/>
                </a:lnTo>
                <a:lnTo>
                  <a:pt x="2649" y="29"/>
                </a:lnTo>
                <a:lnTo>
                  <a:pt x="2649" y="30"/>
                </a:lnTo>
                <a:lnTo>
                  <a:pt x="2650" y="33"/>
                </a:lnTo>
                <a:lnTo>
                  <a:pt x="2650" y="33"/>
                </a:lnTo>
                <a:lnTo>
                  <a:pt x="2650" y="34"/>
                </a:lnTo>
                <a:lnTo>
                  <a:pt x="2651" y="34"/>
                </a:lnTo>
                <a:lnTo>
                  <a:pt x="2651" y="34"/>
                </a:lnTo>
                <a:lnTo>
                  <a:pt x="2651" y="33"/>
                </a:lnTo>
                <a:lnTo>
                  <a:pt x="2652" y="33"/>
                </a:lnTo>
                <a:lnTo>
                  <a:pt x="2652" y="34"/>
                </a:lnTo>
                <a:lnTo>
                  <a:pt x="2652" y="34"/>
                </a:lnTo>
                <a:lnTo>
                  <a:pt x="2653" y="39"/>
                </a:lnTo>
                <a:lnTo>
                  <a:pt x="2653" y="39"/>
                </a:lnTo>
                <a:lnTo>
                  <a:pt x="2654" y="47"/>
                </a:lnTo>
                <a:lnTo>
                  <a:pt x="2654" y="49"/>
                </a:lnTo>
                <a:lnTo>
                  <a:pt x="2655" y="68"/>
                </a:lnTo>
                <a:lnTo>
                  <a:pt x="2655" y="71"/>
                </a:lnTo>
                <a:lnTo>
                  <a:pt x="2656" y="93"/>
                </a:lnTo>
                <a:lnTo>
                  <a:pt x="2656" y="95"/>
                </a:lnTo>
                <a:lnTo>
                  <a:pt x="2656" y="103"/>
                </a:lnTo>
                <a:lnTo>
                  <a:pt x="2657" y="103"/>
                </a:lnTo>
                <a:lnTo>
                  <a:pt x="2657" y="90"/>
                </a:lnTo>
                <a:lnTo>
                  <a:pt x="2657" y="88"/>
                </a:lnTo>
                <a:lnTo>
                  <a:pt x="2658" y="77"/>
                </a:lnTo>
                <a:lnTo>
                  <a:pt x="2658" y="76"/>
                </a:lnTo>
                <a:lnTo>
                  <a:pt x="2659" y="72"/>
                </a:lnTo>
                <a:lnTo>
                  <a:pt x="2659" y="73"/>
                </a:lnTo>
                <a:lnTo>
                  <a:pt x="2659" y="74"/>
                </a:lnTo>
                <a:lnTo>
                  <a:pt x="2660" y="98"/>
                </a:lnTo>
                <a:lnTo>
                  <a:pt x="2660" y="103"/>
                </a:lnTo>
                <a:lnTo>
                  <a:pt x="2660" y="163"/>
                </a:lnTo>
                <a:lnTo>
                  <a:pt x="2661" y="172"/>
                </a:lnTo>
                <a:lnTo>
                  <a:pt x="2661" y="292"/>
                </a:lnTo>
                <a:lnTo>
                  <a:pt x="2661" y="302"/>
                </a:lnTo>
                <a:lnTo>
                  <a:pt x="2662" y="363"/>
                </a:lnTo>
                <a:lnTo>
                  <a:pt x="2662" y="362"/>
                </a:lnTo>
                <a:lnTo>
                  <a:pt x="2662" y="359"/>
                </a:lnTo>
                <a:lnTo>
                  <a:pt x="2662" y="355"/>
                </a:lnTo>
                <a:lnTo>
                  <a:pt x="2663" y="372"/>
                </a:lnTo>
                <a:lnTo>
                  <a:pt x="2663" y="374"/>
                </a:lnTo>
                <a:lnTo>
                  <a:pt x="2664" y="380"/>
                </a:lnTo>
                <a:lnTo>
                  <a:pt x="2664" y="380"/>
                </a:lnTo>
                <a:lnTo>
                  <a:pt x="2664" y="380"/>
                </a:lnTo>
                <a:lnTo>
                  <a:pt x="2665" y="385"/>
                </a:lnTo>
                <a:lnTo>
                  <a:pt x="2665" y="385"/>
                </a:lnTo>
                <a:lnTo>
                  <a:pt x="2665" y="385"/>
                </a:lnTo>
                <a:lnTo>
                  <a:pt x="2665" y="385"/>
                </a:lnTo>
                <a:lnTo>
                  <a:pt x="2665" y="385"/>
                </a:lnTo>
                <a:lnTo>
                  <a:pt x="2666" y="385"/>
                </a:lnTo>
                <a:lnTo>
                  <a:pt x="2666" y="387"/>
                </a:lnTo>
                <a:lnTo>
                  <a:pt x="2666" y="387"/>
                </a:lnTo>
                <a:lnTo>
                  <a:pt x="2667" y="389"/>
                </a:lnTo>
                <a:lnTo>
                  <a:pt x="2667" y="390"/>
                </a:lnTo>
                <a:lnTo>
                  <a:pt x="2668" y="391"/>
                </a:lnTo>
                <a:lnTo>
                  <a:pt x="2668" y="391"/>
                </a:lnTo>
                <a:lnTo>
                  <a:pt x="2668" y="392"/>
                </a:lnTo>
                <a:lnTo>
                  <a:pt x="2669" y="398"/>
                </a:lnTo>
                <a:lnTo>
                  <a:pt x="2669" y="398"/>
                </a:lnTo>
                <a:lnTo>
                  <a:pt x="2669" y="402"/>
                </a:lnTo>
                <a:lnTo>
                  <a:pt x="2669" y="402"/>
                </a:lnTo>
                <a:lnTo>
                  <a:pt x="2669" y="402"/>
                </a:lnTo>
                <a:lnTo>
                  <a:pt x="2670" y="398"/>
                </a:lnTo>
                <a:lnTo>
                  <a:pt x="2670" y="398"/>
                </a:lnTo>
                <a:lnTo>
                  <a:pt x="2671" y="394"/>
                </a:lnTo>
                <a:lnTo>
                  <a:pt x="2671" y="391"/>
                </a:lnTo>
                <a:lnTo>
                  <a:pt x="2672" y="288"/>
                </a:lnTo>
                <a:lnTo>
                  <a:pt x="2672" y="253"/>
                </a:lnTo>
                <a:lnTo>
                  <a:pt x="2673" y="152"/>
                </a:lnTo>
                <a:lnTo>
                  <a:pt x="2673" y="137"/>
                </a:lnTo>
                <a:lnTo>
                  <a:pt x="2674" y="67"/>
                </a:lnTo>
                <a:lnTo>
                  <a:pt x="2674" y="64"/>
                </a:lnTo>
                <a:lnTo>
                  <a:pt x="2674" y="50"/>
                </a:lnTo>
                <a:lnTo>
                  <a:pt x="2675" y="48"/>
                </a:lnTo>
                <a:lnTo>
                  <a:pt x="2675" y="31"/>
                </a:lnTo>
                <a:lnTo>
                  <a:pt x="2675" y="30"/>
                </a:lnTo>
                <a:lnTo>
                  <a:pt x="2676" y="24"/>
                </a:lnTo>
                <a:lnTo>
                  <a:pt x="2676" y="23"/>
                </a:lnTo>
                <a:lnTo>
                  <a:pt x="2677" y="22"/>
                </a:lnTo>
                <a:lnTo>
                  <a:pt x="2677" y="23"/>
                </a:lnTo>
                <a:lnTo>
                  <a:pt x="2677" y="23"/>
                </a:lnTo>
                <a:lnTo>
                  <a:pt x="2678" y="26"/>
                </a:lnTo>
                <a:lnTo>
                  <a:pt x="2678" y="26"/>
                </a:lnTo>
                <a:lnTo>
                  <a:pt x="2678" y="31"/>
                </a:lnTo>
                <a:lnTo>
                  <a:pt x="2678" y="32"/>
                </a:lnTo>
                <a:lnTo>
                  <a:pt x="2679" y="37"/>
                </a:lnTo>
                <a:lnTo>
                  <a:pt x="2679" y="38"/>
                </a:lnTo>
                <a:lnTo>
                  <a:pt x="2680" y="43"/>
                </a:lnTo>
                <a:lnTo>
                  <a:pt x="2680" y="43"/>
                </a:lnTo>
                <a:lnTo>
                  <a:pt x="2681" y="49"/>
                </a:lnTo>
                <a:lnTo>
                  <a:pt x="2681" y="49"/>
                </a:lnTo>
                <a:lnTo>
                  <a:pt x="2682" y="58"/>
                </a:lnTo>
                <a:lnTo>
                  <a:pt x="2682" y="59"/>
                </a:lnTo>
                <a:lnTo>
                  <a:pt x="2683" y="76"/>
                </a:lnTo>
                <a:lnTo>
                  <a:pt x="2683" y="79"/>
                </a:lnTo>
                <a:lnTo>
                  <a:pt x="2683" y="94"/>
                </a:lnTo>
                <a:lnTo>
                  <a:pt x="2684" y="96"/>
                </a:lnTo>
                <a:lnTo>
                  <a:pt x="2684" y="102"/>
                </a:lnTo>
                <a:lnTo>
                  <a:pt x="2684" y="102"/>
                </a:lnTo>
                <a:lnTo>
                  <a:pt x="2685" y="88"/>
                </a:lnTo>
                <a:lnTo>
                  <a:pt x="2685" y="87"/>
                </a:lnTo>
                <a:lnTo>
                  <a:pt x="2686" y="79"/>
                </a:lnTo>
                <a:lnTo>
                  <a:pt x="2686" y="79"/>
                </a:lnTo>
                <a:lnTo>
                  <a:pt x="2687" y="86"/>
                </a:lnTo>
                <a:lnTo>
                  <a:pt x="2687" y="88"/>
                </a:lnTo>
                <a:lnTo>
                  <a:pt x="2687" y="122"/>
                </a:lnTo>
                <a:lnTo>
                  <a:pt x="2688" y="130"/>
                </a:lnTo>
                <a:lnTo>
                  <a:pt x="2688" y="225"/>
                </a:lnTo>
                <a:lnTo>
                  <a:pt x="2689" y="239"/>
                </a:lnTo>
                <a:lnTo>
                  <a:pt x="2689" y="337"/>
                </a:lnTo>
                <a:lnTo>
                  <a:pt x="2689" y="342"/>
                </a:lnTo>
                <a:lnTo>
                  <a:pt x="2690" y="361"/>
                </a:lnTo>
                <a:lnTo>
                  <a:pt x="2690" y="357"/>
                </a:lnTo>
                <a:lnTo>
                  <a:pt x="2690" y="363"/>
                </a:lnTo>
                <a:lnTo>
                  <a:pt x="2691" y="377"/>
                </a:lnTo>
                <a:lnTo>
                  <a:pt x="2691" y="379"/>
                </a:lnTo>
                <a:lnTo>
                  <a:pt x="2692" y="382"/>
                </a:lnTo>
                <a:lnTo>
                  <a:pt x="2692" y="382"/>
                </a:lnTo>
                <a:lnTo>
                  <a:pt x="2692" y="385"/>
                </a:lnTo>
                <a:lnTo>
                  <a:pt x="2693" y="384"/>
                </a:lnTo>
                <a:lnTo>
                  <a:pt x="2693" y="386"/>
                </a:lnTo>
                <a:lnTo>
                  <a:pt x="2693" y="386"/>
                </a:lnTo>
                <a:lnTo>
                  <a:pt x="2694" y="389"/>
                </a:lnTo>
                <a:lnTo>
                  <a:pt x="2694" y="390"/>
                </a:lnTo>
                <a:lnTo>
                  <a:pt x="2695" y="392"/>
                </a:lnTo>
                <a:lnTo>
                  <a:pt x="2695" y="392"/>
                </a:lnTo>
                <a:lnTo>
                  <a:pt x="2696" y="397"/>
                </a:lnTo>
                <a:lnTo>
                  <a:pt x="2696" y="397"/>
                </a:lnTo>
                <a:lnTo>
                  <a:pt x="2697" y="401"/>
                </a:lnTo>
                <a:lnTo>
                  <a:pt x="2697" y="401"/>
                </a:lnTo>
                <a:lnTo>
                  <a:pt x="2697" y="401"/>
                </a:lnTo>
                <a:lnTo>
                  <a:pt x="2697" y="401"/>
                </a:lnTo>
                <a:lnTo>
                  <a:pt x="2697" y="401"/>
                </a:lnTo>
                <a:lnTo>
                  <a:pt x="2697" y="401"/>
                </a:lnTo>
                <a:lnTo>
                  <a:pt x="2698" y="400"/>
                </a:lnTo>
                <a:lnTo>
                  <a:pt x="2698" y="394"/>
                </a:lnTo>
                <a:lnTo>
                  <a:pt x="2698" y="394"/>
                </a:lnTo>
                <a:lnTo>
                  <a:pt x="2699" y="316"/>
                </a:lnTo>
                <a:lnTo>
                  <a:pt x="2699" y="281"/>
                </a:lnTo>
                <a:lnTo>
                  <a:pt x="2700" y="191"/>
                </a:lnTo>
                <a:lnTo>
                  <a:pt x="2700" y="180"/>
                </a:lnTo>
                <a:lnTo>
                  <a:pt x="2701" y="86"/>
                </a:lnTo>
                <a:lnTo>
                  <a:pt x="2701" y="76"/>
                </a:lnTo>
                <a:lnTo>
                  <a:pt x="2701" y="43"/>
                </a:lnTo>
                <a:lnTo>
                  <a:pt x="2701" y="42"/>
                </a:lnTo>
                <a:lnTo>
                  <a:pt x="2702" y="31"/>
                </a:lnTo>
                <a:lnTo>
                  <a:pt x="2702" y="29"/>
                </a:lnTo>
                <a:lnTo>
                  <a:pt x="2703" y="25"/>
                </a:lnTo>
                <a:lnTo>
                  <a:pt x="2703" y="25"/>
                </a:lnTo>
                <a:lnTo>
                  <a:pt x="2704" y="29"/>
                </a:lnTo>
                <a:lnTo>
                  <a:pt x="2704" y="30"/>
                </a:lnTo>
                <a:lnTo>
                  <a:pt x="2705" y="46"/>
                </a:lnTo>
                <a:lnTo>
                  <a:pt x="2705" y="48"/>
                </a:lnTo>
                <a:lnTo>
                  <a:pt x="2706" y="65"/>
                </a:lnTo>
                <a:lnTo>
                  <a:pt x="2706" y="67"/>
                </a:lnTo>
                <a:lnTo>
                  <a:pt x="2706" y="80"/>
                </a:lnTo>
                <a:lnTo>
                  <a:pt x="2707" y="81"/>
                </a:lnTo>
                <a:lnTo>
                  <a:pt x="2707" y="85"/>
                </a:lnTo>
                <a:lnTo>
                  <a:pt x="2707" y="85"/>
                </a:lnTo>
                <a:lnTo>
                  <a:pt x="2708" y="83"/>
                </a:lnTo>
                <a:lnTo>
                  <a:pt x="2708" y="83"/>
                </a:lnTo>
                <a:lnTo>
                  <a:pt x="2709" y="79"/>
                </a:lnTo>
                <a:lnTo>
                  <a:pt x="2709" y="79"/>
                </a:lnTo>
                <a:lnTo>
                  <a:pt x="2709" y="77"/>
                </a:lnTo>
                <a:lnTo>
                  <a:pt x="2710" y="77"/>
                </a:lnTo>
                <a:lnTo>
                  <a:pt x="2710" y="77"/>
                </a:lnTo>
                <a:lnTo>
                  <a:pt x="2710" y="79"/>
                </a:lnTo>
                <a:lnTo>
                  <a:pt x="2710" y="79"/>
                </a:lnTo>
                <a:lnTo>
                  <a:pt x="2711" y="79"/>
                </a:lnTo>
                <a:lnTo>
                  <a:pt x="2711" y="83"/>
                </a:lnTo>
                <a:lnTo>
                  <a:pt x="2711" y="83"/>
                </a:lnTo>
                <a:lnTo>
                  <a:pt x="2712" y="90"/>
                </a:lnTo>
                <a:lnTo>
                  <a:pt x="2712" y="90"/>
                </a:lnTo>
                <a:lnTo>
                  <a:pt x="2712" y="90"/>
                </a:lnTo>
                <a:lnTo>
                  <a:pt x="2713" y="85"/>
                </a:lnTo>
                <a:lnTo>
                  <a:pt x="2713" y="83"/>
                </a:lnTo>
                <a:lnTo>
                  <a:pt x="2714" y="76"/>
                </a:lnTo>
                <a:lnTo>
                  <a:pt x="2714" y="76"/>
                </a:lnTo>
                <a:lnTo>
                  <a:pt x="2714" y="77"/>
                </a:lnTo>
                <a:lnTo>
                  <a:pt x="2715" y="83"/>
                </a:lnTo>
                <a:lnTo>
                  <a:pt x="2715" y="86"/>
                </a:lnTo>
                <a:lnTo>
                  <a:pt x="2715" y="111"/>
                </a:lnTo>
                <a:lnTo>
                  <a:pt x="2716" y="115"/>
                </a:lnTo>
                <a:lnTo>
                  <a:pt x="2716" y="185"/>
                </a:lnTo>
                <a:lnTo>
                  <a:pt x="2716" y="195"/>
                </a:lnTo>
                <a:lnTo>
                  <a:pt x="2717" y="304"/>
                </a:lnTo>
                <a:lnTo>
                  <a:pt x="2717" y="310"/>
                </a:lnTo>
                <a:lnTo>
                  <a:pt x="2718" y="360"/>
                </a:lnTo>
                <a:lnTo>
                  <a:pt x="2718" y="363"/>
                </a:lnTo>
                <a:lnTo>
                  <a:pt x="2719" y="373"/>
                </a:lnTo>
                <a:lnTo>
                  <a:pt x="2719" y="375"/>
                </a:lnTo>
                <a:lnTo>
                  <a:pt x="2719" y="383"/>
                </a:lnTo>
                <a:lnTo>
                  <a:pt x="2720" y="384"/>
                </a:lnTo>
                <a:lnTo>
                  <a:pt x="2720" y="383"/>
                </a:lnTo>
                <a:lnTo>
                  <a:pt x="2720" y="385"/>
                </a:lnTo>
                <a:lnTo>
                  <a:pt x="2720" y="385"/>
                </a:lnTo>
                <a:lnTo>
                  <a:pt x="2720" y="385"/>
                </a:lnTo>
                <a:lnTo>
                  <a:pt x="2721" y="387"/>
                </a:lnTo>
                <a:lnTo>
                  <a:pt x="2721" y="387"/>
                </a:lnTo>
                <a:lnTo>
                  <a:pt x="2721" y="387"/>
                </a:lnTo>
                <a:lnTo>
                  <a:pt x="2722" y="387"/>
                </a:lnTo>
                <a:lnTo>
                  <a:pt x="2722" y="388"/>
                </a:lnTo>
                <a:lnTo>
                  <a:pt x="2723" y="389"/>
                </a:lnTo>
                <a:lnTo>
                  <a:pt x="2723" y="389"/>
                </a:lnTo>
                <a:lnTo>
                  <a:pt x="2723" y="390"/>
                </a:lnTo>
                <a:lnTo>
                  <a:pt x="2724" y="391"/>
                </a:lnTo>
                <a:lnTo>
                  <a:pt x="2724" y="392"/>
                </a:lnTo>
                <a:lnTo>
                  <a:pt x="2724" y="392"/>
                </a:lnTo>
                <a:lnTo>
                  <a:pt x="2724" y="393"/>
                </a:lnTo>
                <a:lnTo>
                  <a:pt x="2724" y="393"/>
                </a:lnTo>
                <a:lnTo>
                  <a:pt x="2725" y="399"/>
                </a:lnTo>
                <a:lnTo>
                  <a:pt x="2725" y="400"/>
                </a:lnTo>
                <a:lnTo>
                  <a:pt x="2726" y="401"/>
                </a:lnTo>
                <a:lnTo>
                  <a:pt x="2726" y="401"/>
                </a:lnTo>
                <a:lnTo>
                  <a:pt x="2726" y="401"/>
                </a:lnTo>
                <a:lnTo>
                  <a:pt x="2726" y="402"/>
                </a:lnTo>
                <a:lnTo>
                  <a:pt x="2727" y="398"/>
                </a:lnTo>
                <a:lnTo>
                  <a:pt x="2727" y="397"/>
                </a:lnTo>
                <a:lnTo>
                  <a:pt x="2728" y="395"/>
                </a:lnTo>
                <a:lnTo>
                  <a:pt x="2728" y="395"/>
                </a:lnTo>
                <a:lnTo>
                  <a:pt x="2728" y="394"/>
                </a:lnTo>
                <a:lnTo>
                  <a:pt x="2728" y="395"/>
                </a:lnTo>
                <a:lnTo>
                  <a:pt x="2728" y="377"/>
                </a:lnTo>
                <a:lnTo>
                  <a:pt x="2729" y="356"/>
                </a:lnTo>
                <a:lnTo>
                  <a:pt x="2729" y="213"/>
                </a:lnTo>
                <a:lnTo>
                  <a:pt x="2730" y="207"/>
                </a:lnTo>
                <a:lnTo>
                  <a:pt x="2730" y="100"/>
                </a:lnTo>
                <a:lnTo>
                  <a:pt x="2730" y="91"/>
                </a:lnTo>
                <a:lnTo>
                  <a:pt x="2731" y="50"/>
                </a:lnTo>
                <a:lnTo>
                  <a:pt x="2731" y="49"/>
                </a:lnTo>
                <a:lnTo>
                  <a:pt x="2732" y="43"/>
                </a:lnTo>
                <a:lnTo>
                  <a:pt x="2732" y="43"/>
                </a:lnTo>
                <a:lnTo>
                  <a:pt x="2733" y="33"/>
                </a:lnTo>
                <a:lnTo>
                  <a:pt x="2733" y="31"/>
                </a:lnTo>
                <a:lnTo>
                  <a:pt x="2733" y="23"/>
                </a:lnTo>
                <a:lnTo>
                  <a:pt x="2734" y="22"/>
                </a:lnTo>
                <a:lnTo>
                  <a:pt x="2734" y="22"/>
                </a:lnTo>
                <a:lnTo>
                  <a:pt x="2734" y="24"/>
                </a:lnTo>
                <a:lnTo>
                  <a:pt x="2734" y="25"/>
                </a:lnTo>
                <a:lnTo>
                  <a:pt x="2735" y="35"/>
                </a:lnTo>
                <a:lnTo>
                  <a:pt x="2735" y="35"/>
                </a:lnTo>
                <a:lnTo>
                  <a:pt x="2736" y="42"/>
                </a:lnTo>
                <a:lnTo>
                  <a:pt x="2736" y="43"/>
                </a:lnTo>
                <a:lnTo>
                  <a:pt x="2737" y="50"/>
                </a:lnTo>
                <a:lnTo>
                  <a:pt x="2737" y="51"/>
                </a:lnTo>
                <a:lnTo>
                  <a:pt x="2738" y="60"/>
                </a:lnTo>
                <a:lnTo>
                  <a:pt x="2738" y="61"/>
                </a:lnTo>
                <a:lnTo>
                  <a:pt x="2738" y="70"/>
                </a:lnTo>
                <a:lnTo>
                  <a:pt x="2739" y="70"/>
                </a:lnTo>
                <a:lnTo>
                  <a:pt x="2739" y="80"/>
                </a:lnTo>
                <a:lnTo>
                  <a:pt x="2739" y="81"/>
                </a:lnTo>
                <a:lnTo>
                  <a:pt x="2740" y="92"/>
                </a:lnTo>
                <a:lnTo>
                  <a:pt x="2740" y="94"/>
                </a:lnTo>
                <a:lnTo>
                  <a:pt x="2741" y="103"/>
                </a:lnTo>
                <a:lnTo>
                  <a:pt x="2741" y="103"/>
                </a:lnTo>
                <a:lnTo>
                  <a:pt x="2741" y="105"/>
                </a:lnTo>
                <a:lnTo>
                  <a:pt x="2742" y="101"/>
                </a:lnTo>
                <a:lnTo>
                  <a:pt x="2742" y="98"/>
                </a:lnTo>
                <a:lnTo>
                  <a:pt x="2742" y="80"/>
                </a:lnTo>
                <a:lnTo>
                  <a:pt x="2743" y="79"/>
                </a:lnTo>
                <a:lnTo>
                  <a:pt x="2743" y="67"/>
                </a:lnTo>
                <a:lnTo>
                  <a:pt x="2743" y="67"/>
                </a:lnTo>
                <a:lnTo>
                  <a:pt x="2744" y="65"/>
                </a:lnTo>
                <a:lnTo>
                  <a:pt x="2744" y="66"/>
                </a:lnTo>
                <a:lnTo>
                  <a:pt x="2744" y="67"/>
                </a:lnTo>
                <a:lnTo>
                  <a:pt x="2745" y="78"/>
                </a:lnTo>
                <a:lnTo>
                  <a:pt x="2745" y="81"/>
                </a:lnTo>
                <a:lnTo>
                  <a:pt x="2746" y="122"/>
                </a:lnTo>
                <a:lnTo>
                  <a:pt x="2746" y="132"/>
                </a:lnTo>
                <a:lnTo>
                  <a:pt x="2747" y="236"/>
                </a:lnTo>
                <a:lnTo>
                  <a:pt x="2747" y="250"/>
                </a:lnTo>
                <a:lnTo>
                  <a:pt x="2747" y="331"/>
                </a:lnTo>
                <a:lnTo>
                  <a:pt x="2748" y="336"/>
                </a:lnTo>
                <a:lnTo>
                  <a:pt x="2748" y="367"/>
                </a:lnTo>
                <a:lnTo>
                  <a:pt x="2748" y="363"/>
                </a:lnTo>
                <a:lnTo>
                  <a:pt x="2748" y="365"/>
                </a:lnTo>
                <a:lnTo>
                  <a:pt x="2749" y="380"/>
                </a:lnTo>
                <a:lnTo>
                  <a:pt x="2749" y="381"/>
                </a:lnTo>
                <a:lnTo>
                  <a:pt x="2749" y="381"/>
                </a:lnTo>
                <a:lnTo>
                  <a:pt x="2750" y="381"/>
                </a:lnTo>
                <a:lnTo>
                  <a:pt x="2750" y="381"/>
                </a:lnTo>
                <a:lnTo>
                  <a:pt x="2750" y="385"/>
                </a:lnTo>
                <a:lnTo>
                  <a:pt x="2751" y="385"/>
                </a:lnTo>
                <a:lnTo>
                  <a:pt x="2751" y="384"/>
                </a:lnTo>
                <a:lnTo>
                  <a:pt x="2751" y="386"/>
                </a:lnTo>
                <a:lnTo>
                  <a:pt x="2752" y="386"/>
                </a:lnTo>
                <a:lnTo>
                  <a:pt x="2752" y="385"/>
                </a:lnTo>
                <a:lnTo>
                  <a:pt x="2752" y="387"/>
                </a:lnTo>
                <a:lnTo>
                  <a:pt x="2752" y="387"/>
                </a:lnTo>
                <a:lnTo>
                  <a:pt x="2753" y="388"/>
                </a:lnTo>
                <a:lnTo>
                  <a:pt x="2753" y="388"/>
                </a:lnTo>
                <a:lnTo>
                  <a:pt x="2754" y="391"/>
                </a:lnTo>
                <a:lnTo>
                  <a:pt x="2754" y="390"/>
                </a:lnTo>
                <a:lnTo>
                  <a:pt x="2755" y="395"/>
                </a:lnTo>
                <a:lnTo>
                  <a:pt x="2755" y="396"/>
                </a:lnTo>
                <a:lnTo>
                  <a:pt x="2756" y="398"/>
                </a:lnTo>
                <a:lnTo>
                  <a:pt x="2756" y="398"/>
                </a:lnTo>
                <a:lnTo>
                  <a:pt x="2756" y="398"/>
                </a:lnTo>
                <a:lnTo>
                  <a:pt x="2756" y="398"/>
                </a:lnTo>
                <a:lnTo>
                  <a:pt x="2756" y="393"/>
                </a:lnTo>
                <a:lnTo>
                  <a:pt x="2756" y="393"/>
                </a:lnTo>
                <a:lnTo>
                  <a:pt x="2757" y="380"/>
                </a:lnTo>
                <a:lnTo>
                  <a:pt x="2757" y="374"/>
                </a:lnTo>
                <a:lnTo>
                  <a:pt x="2758" y="198"/>
                </a:lnTo>
                <a:lnTo>
                  <a:pt x="2758" y="190"/>
                </a:lnTo>
                <a:lnTo>
                  <a:pt x="2759" y="116"/>
                </a:lnTo>
                <a:lnTo>
                  <a:pt x="2759" y="103"/>
                </a:lnTo>
                <a:lnTo>
                  <a:pt x="2760" y="47"/>
                </a:lnTo>
                <a:lnTo>
                  <a:pt x="2760" y="44"/>
                </a:lnTo>
                <a:lnTo>
                  <a:pt x="2760" y="27"/>
                </a:lnTo>
                <a:lnTo>
                  <a:pt x="2761" y="25"/>
                </a:lnTo>
                <a:lnTo>
                  <a:pt x="2761" y="19"/>
                </a:lnTo>
                <a:lnTo>
                  <a:pt x="2761" y="19"/>
                </a:lnTo>
                <a:lnTo>
                  <a:pt x="2761" y="18"/>
                </a:lnTo>
                <a:lnTo>
                  <a:pt x="2761" y="18"/>
                </a:lnTo>
                <a:lnTo>
                  <a:pt x="2762" y="20"/>
                </a:lnTo>
                <a:lnTo>
                  <a:pt x="2762" y="20"/>
                </a:lnTo>
                <a:lnTo>
                  <a:pt x="2763" y="32"/>
                </a:lnTo>
                <a:lnTo>
                  <a:pt x="2763" y="34"/>
                </a:lnTo>
                <a:lnTo>
                  <a:pt x="2764" y="48"/>
                </a:lnTo>
                <a:lnTo>
                  <a:pt x="2764" y="50"/>
                </a:lnTo>
                <a:lnTo>
                  <a:pt x="2765" y="64"/>
                </a:lnTo>
                <a:lnTo>
                  <a:pt x="2765" y="66"/>
                </a:lnTo>
                <a:lnTo>
                  <a:pt x="2765" y="75"/>
                </a:lnTo>
                <a:lnTo>
                  <a:pt x="2766" y="76"/>
                </a:lnTo>
                <a:lnTo>
                  <a:pt x="2766" y="83"/>
                </a:lnTo>
                <a:lnTo>
                  <a:pt x="2766" y="84"/>
                </a:lnTo>
                <a:lnTo>
                  <a:pt x="2767" y="92"/>
                </a:lnTo>
                <a:lnTo>
                  <a:pt x="2767" y="93"/>
                </a:lnTo>
                <a:lnTo>
                  <a:pt x="2768" y="100"/>
                </a:lnTo>
                <a:lnTo>
                  <a:pt x="2768" y="101"/>
                </a:lnTo>
                <a:lnTo>
                  <a:pt x="2769" y="108"/>
                </a:lnTo>
                <a:lnTo>
                  <a:pt x="2769" y="109"/>
                </a:lnTo>
                <a:lnTo>
                  <a:pt x="2769" y="114"/>
                </a:lnTo>
                <a:lnTo>
                  <a:pt x="2769" y="114"/>
                </a:lnTo>
                <a:lnTo>
                  <a:pt x="2770" y="114"/>
                </a:lnTo>
                <a:lnTo>
                  <a:pt x="2770" y="105"/>
                </a:lnTo>
                <a:lnTo>
                  <a:pt x="2770" y="104"/>
                </a:lnTo>
                <a:lnTo>
                  <a:pt x="2771" y="87"/>
                </a:lnTo>
                <a:lnTo>
                  <a:pt x="2771" y="86"/>
                </a:lnTo>
                <a:lnTo>
                  <a:pt x="2772" y="78"/>
                </a:lnTo>
                <a:lnTo>
                  <a:pt x="2772" y="78"/>
                </a:lnTo>
                <a:lnTo>
                  <a:pt x="2773" y="84"/>
                </a:lnTo>
                <a:lnTo>
                  <a:pt x="2773" y="87"/>
                </a:lnTo>
                <a:lnTo>
                  <a:pt x="2774" y="121"/>
                </a:lnTo>
                <a:lnTo>
                  <a:pt x="2774" y="128"/>
                </a:lnTo>
                <a:lnTo>
                  <a:pt x="2774" y="233"/>
                </a:lnTo>
                <a:lnTo>
                  <a:pt x="2775" y="250"/>
                </a:lnTo>
                <a:lnTo>
                  <a:pt x="2775" y="336"/>
                </a:lnTo>
                <a:lnTo>
                  <a:pt x="2775" y="339"/>
                </a:lnTo>
                <a:lnTo>
                  <a:pt x="2776" y="369"/>
                </a:lnTo>
                <a:lnTo>
                  <a:pt x="2776" y="368"/>
                </a:lnTo>
                <a:lnTo>
                  <a:pt x="2776" y="369"/>
                </a:lnTo>
                <a:lnTo>
                  <a:pt x="2777" y="381"/>
                </a:lnTo>
                <a:lnTo>
                  <a:pt x="2777" y="382"/>
                </a:lnTo>
                <a:lnTo>
                  <a:pt x="2777" y="384"/>
                </a:lnTo>
                <a:lnTo>
                  <a:pt x="2778" y="383"/>
                </a:lnTo>
                <a:lnTo>
                  <a:pt x="2778" y="384"/>
                </a:lnTo>
                <a:lnTo>
                  <a:pt x="2778" y="383"/>
                </a:lnTo>
                <a:lnTo>
                  <a:pt x="2778" y="385"/>
                </a:lnTo>
                <a:lnTo>
                  <a:pt x="2779" y="384"/>
                </a:lnTo>
                <a:lnTo>
                  <a:pt x="2779" y="385"/>
                </a:lnTo>
                <a:lnTo>
                  <a:pt x="2779" y="385"/>
                </a:lnTo>
                <a:lnTo>
                  <a:pt x="2779" y="385"/>
                </a:lnTo>
                <a:lnTo>
                  <a:pt x="2780" y="386"/>
                </a:lnTo>
                <a:lnTo>
                  <a:pt x="2780" y="386"/>
                </a:lnTo>
                <a:lnTo>
                  <a:pt x="2780" y="386"/>
                </a:lnTo>
                <a:lnTo>
                  <a:pt x="2781" y="389"/>
                </a:lnTo>
                <a:lnTo>
                  <a:pt x="2781" y="389"/>
                </a:lnTo>
                <a:lnTo>
                  <a:pt x="2782" y="391"/>
                </a:lnTo>
                <a:lnTo>
                  <a:pt x="2782" y="391"/>
                </a:lnTo>
                <a:lnTo>
                  <a:pt x="2783" y="395"/>
                </a:lnTo>
                <a:lnTo>
                  <a:pt x="2783" y="396"/>
                </a:lnTo>
                <a:lnTo>
                  <a:pt x="2783" y="399"/>
                </a:lnTo>
                <a:lnTo>
                  <a:pt x="2783" y="399"/>
                </a:lnTo>
                <a:lnTo>
                  <a:pt x="2784" y="399"/>
                </a:lnTo>
                <a:lnTo>
                  <a:pt x="2784" y="399"/>
                </a:lnTo>
                <a:lnTo>
                  <a:pt x="2784" y="397"/>
                </a:lnTo>
                <a:lnTo>
                  <a:pt x="2784" y="397"/>
                </a:lnTo>
                <a:lnTo>
                  <a:pt x="2785" y="392"/>
                </a:lnTo>
                <a:lnTo>
                  <a:pt x="2785" y="392"/>
                </a:lnTo>
                <a:lnTo>
                  <a:pt x="2785" y="392"/>
                </a:lnTo>
                <a:lnTo>
                  <a:pt x="2786" y="325"/>
                </a:lnTo>
                <a:lnTo>
                  <a:pt x="2786" y="298"/>
                </a:lnTo>
                <a:lnTo>
                  <a:pt x="2787" y="164"/>
                </a:lnTo>
                <a:lnTo>
                  <a:pt x="2787" y="151"/>
                </a:lnTo>
                <a:lnTo>
                  <a:pt x="2788" y="47"/>
                </a:lnTo>
                <a:lnTo>
                  <a:pt x="2788" y="41"/>
                </a:lnTo>
                <a:lnTo>
                  <a:pt x="2788" y="23"/>
                </a:lnTo>
                <a:lnTo>
                  <a:pt x="2789" y="20"/>
                </a:lnTo>
                <a:lnTo>
                  <a:pt x="2789" y="11"/>
                </a:lnTo>
                <a:lnTo>
                  <a:pt x="2789" y="11"/>
                </a:lnTo>
                <a:lnTo>
                  <a:pt x="2790" y="10"/>
                </a:lnTo>
                <a:lnTo>
                  <a:pt x="2790" y="11"/>
                </a:lnTo>
                <a:lnTo>
                  <a:pt x="2790" y="11"/>
                </a:lnTo>
                <a:lnTo>
                  <a:pt x="2791" y="19"/>
                </a:lnTo>
                <a:lnTo>
                  <a:pt x="2791" y="20"/>
                </a:lnTo>
                <a:lnTo>
                  <a:pt x="2792" y="37"/>
                </a:lnTo>
                <a:lnTo>
                  <a:pt x="2792" y="39"/>
                </a:lnTo>
                <a:lnTo>
                  <a:pt x="2792" y="51"/>
                </a:lnTo>
                <a:lnTo>
                  <a:pt x="2793" y="52"/>
                </a:lnTo>
                <a:lnTo>
                  <a:pt x="2793" y="56"/>
                </a:lnTo>
                <a:lnTo>
                  <a:pt x="2793" y="56"/>
                </a:lnTo>
                <a:lnTo>
                  <a:pt x="2794" y="57"/>
                </a:lnTo>
                <a:lnTo>
                  <a:pt x="2794" y="57"/>
                </a:lnTo>
                <a:lnTo>
                  <a:pt x="2795" y="61"/>
                </a:lnTo>
                <a:lnTo>
                  <a:pt x="2795" y="61"/>
                </a:lnTo>
                <a:lnTo>
                  <a:pt x="2796" y="68"/>
                </a:lnTo>
                <a:lnTo>
                  <a:pt x="2796" y="68"/>
                </a:lnTo>
                <a:lnTo>
                  <a:pt x="2797" y="75"/>
                </a:lnTo>
                <a:lnTo>
                  <a:pt x="2797" y="76"/>
                </a:lnTo>
                <a:lnTo>
                  <a:pt x="2797" y="81"/>
                </a:lnTo>
                <a:lnTo>
                  <a:pt x="2797" y="80"/>
                </a:lnTo>
                <a:lnTo>
                  <a:pt x="2798" y="80"/>
                </a:lnTo>
                <a:lnTo>
                  <a:pt x="2798" y="78"/>
                </a:lnTo>
                <a:lnTo>
                  <a:pt x="2798" y="78"/>
                </a:lnTo>
                <a:lnTo>
                  <a:pt x="2798" y="77"/>
                </a:lnTo>
                <a:lnTo>
                  <a:pt x="2799" y="70"/>
                </a:lnTo>
                <a:lnTo>
                  <a:pt x="2799" y="70"/>
                </a:lnTo>
                <a:lnTo>
                  <a:pt x="2799" y="70"/>
                </a:lnTo>
                <a:lnTo>
                  <a:pt x="2800" y="72"/>
                </a:lnTo>
                <a:lnTo>
                  <a:pt x="2800" y="73"/>
                </a:lnTo>
                <a:lnTo>
                  <a:pt x="2801" y="95"/>
                </a:lnTo>
                <a:lnTo>
                  <a:pt x="2801" y="100"/>
                </a:lnTo>
                <a:lnTo>
                  <a:pt x="2801" y="158"/>
                </a:lnTo>
                <a:lnTo>
                  <a:pt x="2802" y="171"/>
                </a:lnTo>
                <a:lnTo>
                  <a:pt x="2802" y="279"/>
                </a:lnTo>
                <a:lnTo>
                  <a:pt x="2802" y="286"/>
                </a:lnTo>
                <a:lnTo>
                  <a:pt x="2803" y="354"/>
                </a:lnTo>
                <a:lnTo>
                  <a:pt x="2803" y="362"/>
                </a:lnTo>
                <a:lnTo>
                  <a:pt x="2803" y="351"/>
                </a:lnTo>
                <a:lnTo>
                  <a:pt x="2804" y="368"/>
                </a:lnTo>
                <a:lnTo>
                  <a:pt x="2804" y="370"/>
                </a:lnTo>
                <a:lnTo>
                  <a:pt x="2805" y="380"/>
                </a:lnTo>
                <a:lnTo>
                  <a:pt x="2805" y="380"/>
                </a:lnTo>
                <a:lnTo>
                  <a:pt x="2805" y="379"/>
                </a:lnTo>
                <a:lnTo>
                  <a:pt x="2806" y="381"/>
                </a:lnTo>
                <a:lnTo>
                  <a:pt x="2806" y="381"/>
                </a:lnTo>
                <a:lnTo>
                  <a:pt x="2806" y="383"/>
                </a:lnTo>
                <a:lnTo>
                  <a:pt x="2807" y="383"/>
                </a:lnTo>
                <a:lnTo>
                  <a:pt x="2807" y="385"/>
                </a:lnTo>
                <a:lnTo>
                  <a:pt x="2807" y="385"/>
                </a:lnTo>
                <a:lnTo>
                  <a:pt x="2808" y="387"/>
                </a:lnTo>
                <a:lnTo>
                  <a:pt x="2808" y="387"/>
                </a:lnTo>
                <a:lnTo>
                  <a:pt x="2809" y="391"/>
                </a:lnTo>
                <a:lnTo>
                  <a:pt x="2809" y="391"/>
                </a:lnTo>
                <a:lnTo>
                  <a:pt x="2810" y="395"/>
                </a:lnTo>
                <a:lnTo>
                  <a:pt x="2810" y="396"/>
                </a:lnTo>
                <a:lnTo>
                  <a:pt x="2810" y="400"/>
                </a:lnTo>
                <a:lnTo>
                  <a:pt x="2810" y="400"/>
                </a:lnTo>
                <a:lnTo>
                  <a:pt x="2811" y="400"/>
                </a:lnTo>
                <a:lnTo>
                  <a:pt x="2811" y="400"/>
                </a:lnTo>
                <a:lnTo>
                  <a:pt x="2811" y="398"/>
                </a:lnTo>
                <a:lnTo>
                  <a:pt x="2811" y="397"/>
                </a:lnTo>
                <a:lnTo>
                  <a:pt x="2812" y="381"/>
                </a:lnTo>
                <a:lnTo>
                  <a:pt x="2812" y="358"/>
                </a:lnTo>
                <a:lnTo>
                  <a:pt x="2813" y="232"/>
                </a:lnTo>
                <a:lnTo>
                  <a:pt x="2813" y="221"/>
                </a:lnTo>
                <a:lnTo>
                  <a:pt x="2814" y="136"/>
                </a:lnTo>
                <a:lnTo>
                  <a:pt x="2814" y="130"/>
                </a:lnTo>
                <a:lnTo>
                  <a:pt x="2815" y="103"/>
                </a:lnTo>
                <a:lnTo>
                  <a:pt x="2815" y="102"/>
                </a:lnTo>
                <a:lnTo>
                  <a:pt x="2815" y="90"/>
                </a:lnTo>
                <a:lnTo>
                  <a:pt x="2816" y="88"/>
                </a:lnTo>
                <a:lnTo>
                  <a:pt x="2816" y="78"/>
                </a:lnTo>
                <a:lnTo>
                  <a:pt x="2816" y="52"/>
                </a:lnTo>
                <a:lnTo>
                  <a:pt x="2816" y="0"/>
                </a:lnTo>
                <a:lnTo>
                  <a:pt x="2817" y="0"/>
                </a:lnTo>
                <a:lnTo>
                  <a:pt x="2817" y="0"/>
                </a:lnTo>
                <a:lnTo>
                  <a:pt x="2818" y="0"/>
                </a:lnTo>
                <a:lnTo>
                  <a:pt x="2818" y="0"/>
                </a:lnTo>
                <a:lnTo>
                  <a:pt x="2818" y="26"/>
                </a:lnTo>
                <a:lnTo>
                  <a:pt x="2819" y="80"/>
                </a:lnTo>
                <a:lnTo>
                  <a:pt x="2819" y="80"/>
                </a:lnTo>
                <a:lnTo>
                  <a:pt x="2819" y="82"/>
                </a:lnTo>
                <a:lnTo>
                  <a:pt x="2820" y="82"/>
                </a:lnTo>
                <a:lnTo>
                  <a:pt x="2820" y="83"/>
                </a:lnTo>
                <a:lnTo>
                  <a:pt x="2821" y="55"/>
                </a:lnTo>
                <a:lnTo>
                  <a:pt x="2821" y="0"/>
                </a:lnTo>
                <a:lnTo>
                  <a:pt x="2821" y="0"/>
                </a:lnTo>
                <a:lnTo>
                  <a:pt x="2821" y="0"/>
                </a:lnTo>
                <a:lnTo>
                  <a:pt x="2822" y="62"/>
                </a:lnTo>
                <a:lnTo>
                  <a:pt x="2822" y="64"/>
                </a:lnTo>
                <a:lnTo>
                  <a:pt x="2823" y="76"/>
                </a:lnTo>
                <a:lnTo>
                  <a:pt x="2823" y="78"/>
                </a:lnTo>
                <a:lnTo>
                  <a:pt x="2824" y="93"/>
                </a:lnTo>
                <a:lnTo>
                  <a:pt x="2824" y="95"/>
                </a:lnTo>
                <a:lnTo>
                  <a:pt x="2824" y="108"/>
                </a:lnTo>
                <a:lnTo>
                  <a:pt x="2825" y="109"/>
                </a:lnTo>
                <a:lnTo>
                  <a:pt x="2825" y="113"/>
                </a:lnTo>
                <a:lnTo>
                  <a:pt x="2825" y="113"/>
                </a:lnTo>
                <a:lnTo>
                  <a:pt x="2825" y="113"/>
                </a:lnTo>
                <a:lnTo>
                  <a:pt x="2826" y="102"/>
                </a:lnTo>
                <a:lnTo>
                  <a:pt x="2826" y="100"/>
                </a:lnTo>
                <a:lnTo>
                  <a:pt x="2827" y="81"/>
                </a:lnTo>
                <a:lnTo>
                  <a:pt x="2827" y="79"/>
                </a:lnTo>
                <a:lnTo>
                  <a:pt x="2828" y="67"/>
                </a:lnTo>
                <a:lnTo>
                  <a:pt x="2828" y="66"/>
                </a:lnTo>
                <a:lnTo>
                  <a:pt x="2828" y="59"/>
                </a:lnTo>
                <a:lnTo>
                  <a:pt x="2829" y="59"/>
                </a:lnTo>
                <a:lnTo>
                  <a:pt x="2829" y="69"/>
                </a:lnTo>
                <a:lnTo>
                  <a:pt x="2830" y="73"/>
                </a:lnTo>
                <a:lnTo>
                  <a:pt x="2830" y="135"/>
                </a:lnTo>
                <a:lnTo>
                  <a:pt x="2830" y="147"/>
                </a:lnTo>
                <a:lnTo>
                  <a:pt x="2831" y="260"/>
                </a:lnTo>
                <a:lnTo>
                  <a:pt x="2831" y="268"/>
                </a:lnTo>
                <a:lnTo>
                  <a:pt x="2832" y="344"/>
                </a:lnTo>
                <a:lnTo>
                  <a:pt x="2832" y="345"/>
                </a:lnTo>
                <a:lnTo>
                  <a:pt x="2832" y="342"/>
                </a:lnTo>
                <a:lnTo>
                  <a:pt x="2833" y="356"/>
                </a:lnTo>
                <a:lnTo>
                  <a:pt x="2833" y="358"/>
                </a:lnTo>
                <a:lnTo>
                  <a:pt x="2833" y="364"/>
                </a:lnTo>
                <a:lnTo>
                  <a:pt x="2834" y="365"/>
                </a:lnTo>
                <a:lnTo>
                  <a:pt x="2834" y="370"/>
                </a:lnTo>
                <a:lnTo>
                  <a:pt x="2834" y="371"/>
                </a:lnTo>
                <a:lnTo>
                  <a:pt x="2835" y="381"/>
                </a:lnTo>
                <a:lnTo>
                  <a:pt x="2835" y="381"/>
                </a:lnTo>
                <a:lnTo>
                  <a:pt x="2836" y="385"/>
                </a:lnTo>
                <a:lnTo>
                  <a:pt x="2836" y="385"/>
                </a:lnTo>
                <a:lnTo>
                  <a:pt x="2837" y="388"/>
                </a:lnTo>
                <a:lnTo>
                  <a:pt x="2837" y="388"/>
                </a:lnTo>
                <a:lnTo>
                  <a:pt x="2838" y="392"/>
                </a:lnTo>
                <a:lnTo>
                  <a:pt x="2838" y="392"/>
                </a:lnTo>
                <a:lnTo>
                  <a:pt x="2838" y="399"/>
                </a:lnTo>
                <a:lnTo>
                  <a:pt x="2839" y="400"/>
                </a:lnTo>
                <a:lnTo>
                  <a:pt x="2839" y="401"/>
                </a:lnTo>
                <a:lnTo>
                  <a:pt x="2839" y="401"/>
                </a:lnTo>
                <a:lnTo>
                  <a:pt x="2839" y="401"/>
                </a:lnTo>
                <a:lnTo>
                  <a:pt x="2840" y="397"/>
                </a:lnTo>
                <a:lnTo>
                  <a:pt x="2840" y="396"/>
                </a:lnTo>
                <a:lnTo>
                  <a:pt x="2841" y="341"/>
                </a:lnTo>
                <a:lnTo>
                  <a:pt x="2841" y="309"/>
                </a:lnTo>
                <a:lnTo>
                  <a:pt x="2842" y="166"/>
                </a:lnTo>
                <a:lnTo>
                  <a:pt x="2842" y="159"/>
                </a:lnTo>
                <a:lnTo>
                  <a:pt x="2842" y="82"/>
                </a:lnTo>
                <a:lnTo>
                  <a:pt x="2843" y="76"/>
                </a:lnTo>
                <a:lnTo>
                  <a:pt x="2843" y="47"/>
                </a:lnTo>
                <a:lnTo>
                  <a:pt x="2843" y="46"/>
                </a:lnTo>
                <a:lnTo>
                  <a:pt x="2844" y="36"/>
                </a:lnTo>
                <a:lnTo>
                  <a:pt x="2844" y="35"/>
                </a:lnTo>
                <a:lnTo>
                  <a:pt x="2845" y="26"/>
                </a:lnTo>
                <a:lnTo>
                  <a:pt x="2845" y="25"/>
                </a:lnTo>
                <a:lnTo>
                  <a:pt x="2846" y="23"/>
                </a:lnTo>
                <a:lnTo>
                  <a:pt x="2846" y="23"/>
                </a:lnTo>
                <a:lnTo>
                  <a:pt x="2846" y="23"/>
                </a:lnTo>
                <a:lnTo>
                  <a:pt x="2847" y="25"/>
                </a:lnTo>
                <a:lnTo>
                  <a:pt x="2847" y="25"/>
                </a:lnTo>
                <a:lnTo>
                  <a:pt x="2847" y="29"/>
                </a:lnTo>
                <a:lnTo>
                  <a:pt x="2848" y="30"/>
                </a:lnTo>
                <a:lnTo>
                  <a:pt x="2848" y="34"/>
                </a:lnTo>
                <a:lnTo>
                  <a:pt x="2848" y="34"/>
                </a:lnTo>
                <a:lnTo>
                  <a:pt x="2849" y="41"/>
                </a:lnTo>
                <a:lnTo>
                  <a:pt x="2849" y="42"/>
                </a:lnTo>
                <a:lnTo>
                  <a:pt x="2850" y="53"/>
                </a:lnTo>
                <a:lnTo>
                  <a:pt x="2850" y="54"/>
                </a:lnTo>
                <a:lnTo>
                  <a:pt x="2851" y="60"/>
                </a:lnTo>
                <a:lnTo>
                  <a:pt x="2851" y="62"/>
                </a:lnTo>
                <a:lnTo>
                  <a:pt x="2851" y="75"/>
                </a:lnTo>
                <a:lnTo>
                  <a:pt x="2852" y="76"/>
                </a:lnTo>
                <a:lnTo>
                  <a:pt x="2852" y="94"/>
                </a:lnTo>
                <a:lnTo>
                  <a:pt x="2852" y="97"/>
                </a:lnTo>
                <a:lnTo>
                  <a:pt x="2853" y="102"/>
                </a:lnTo>
                <a:lnTo>
                  <a:pt x="2853" y="102"/>
                </a:lnTo>
                <a:lnTo>
                  <a:pt x="2854" y="86"/>
                </a:lnTo>
                <a:lnTo>
                  <a:pt x="2854" y="84"/>
                </a:lnTo>
                <a:lnTo>
                  <a:pt x="2855" y="71"/>
                </a:lnTo>
                <a:lnTo>
                  <a:pt x="2855" y="70"/>
                </a:lnTo>
                <a:lnTo>
                  <a:pt x="2856" y="65"/>
                </a:lnTo>
                <a:lnTo>
                  <a:pt x="2856" y="65"/>
                </a:lnTo>
                <a:lnTo>
                  <a:pt x="2856" y="71"/>
                </a:lnTo>
                <a:lnTo>
                  <a:pt x="2857" y="73"/>
                </a:lnTo>
                <a:lnTo>
                  <a:pt x="2857" y="106"/>
                </a:lnTo>
                <a:lnTo>
                  <a:pt x="2857" y="114"/>
                </a:lnTo>
                <a:lnTo>
                  <a:pt x="2858" y="224"/>
                </a:lnTo>
                <a:lnTo>
                  <a:pt x="2858" y="230"/>
                </a:lnTo>
                <a:lnTo>
                  <a:pt x="2859" y="332"/>
                </a:lnTo>
                <a:lnTo>
                  <a:pt x="2859" y="341"/>
                </a:lnTo>
                <a:lnTo>
                  <a:pt x="2859" y="358"/>
                </a:lnTo>
                <a:lnTo>
                  <a:pt x="2860" y="357"/>
                </a:lnTo>
                <a:lnTo>
                  <a:pt x="2860" y="359"/>
                </a:lnTo>
                <a:lnTo>
                  <a:pt x="2860" y="373"/>
                </a:lnTo>
                <a:lnTo>
                  <a:pt x="2861" y="374"/>
                </a:lnTo>
                <a:lnTo>
                  <a:pt x="2861" y="380"/>
                </a:lnTo>
                <a:lnTo>
                  <a:pt x="2861" y="381"/>
                </a:lnTo>
                <a:lnTo>
                  <a:pt x="2862" y="383"/>
                </a:lnTo>
                <a:lnTo>
                  <a:pt x="2862" y="383"/>
                </a:lnTo>
                <a:lnTo>
                  <a:pt x="2863" y="386"/>
                </a:lnTo>
                <a:lnTo>
                  <a:pt x="2863" y="386"/>
                </a:lnTo>
                <a:lnTo>
                  <a:pt x="2864" y="388"/>
                </a:lnTo>
                <a:lnTo>
                  <a:pt x="2864" y="389"/>
                </a:lnTo>
                <a:lnTo>
                  <a:pt x="2865" y="390"/>
                </a:lnTo>
                <a:lnTo>
                  <a:pt x="2865" y="390"/>
                </a:lnTo>
                <a:lnTo>
                  <a:pt x="2865" y="390"/>
                </a:lnTo>
                <a:lnTo>
                  <a:pt x="2865" y="392"/>
                </a:lnTo>
                <a:lnTo>
                  <a:pt x="2866" y="393"/>
                </a:lnTo>
                <a:lnTo>
                  <a:pt x="2866" y="398"/>
                </a:lnTo>
                <a:lnTo>
                  <a:pt x="2866" y="399"/>
                </a:lnTo>
                <a:lnTo>
                  <a:pt x="2867" y="401"/>
                </a:lnTo>
                <a:lnTo>
                  <a:pt x="2867" y="399"/>
                </a:lnTo>
                <a:lnTo>
                  <a:pt x="2867" y="399"/>
                </a:lnTo>
                <a:lnTo>
                  <a:pt x="2868" y="393"/>
                </a:lnTo>
                <a:lnTo>
                  <a:pt x="2868" y="392"/>
                </a:lnTo>
                <a:lnTo>
                  <a:pt x="2869" y="318"/>
                </a:lnTo>
                <a:lnTo>
                  <a:pt x="2869" y="279"/>
                </a:lnTo>
                <a:lnTo>
                  <a:pt x="2869" y="118"/>
                </a:lnTo>
                <a:lnTo>
                  <a:pt x="2870" y="107"/>
                </a:lnTo>
                <a:lnTo>
                  <a:pt x="2870" y="37"/>
                </a:lnTo>
                <a:lnTo>
                  <a:pt x="2871" y="33"/>
                </a:lnTo>
                <a:lnTo>
                  <a:pt x="2871" y="22"/>
                </a:lnTo>
                <a:lnTo>
                  <a:pt x="2871" y="22"/>
                </a:lnTo>
                <a:lnTo>
                  <a:pt x="2872" y="16"/>
                </a:lnTo>
                <a:lnTo>
                  <a:pt x="2872" y="16"/>
                </a:lnTo>
                <a:lnTo>
                  <a:pt x="2872" y="15"/>
                </a:lnTo>
                <a:lnTo>
                  <a:pt x="2873" y="18"/>
                </a:lnTo>
                <a:lnTo>
                  <a:pt x="2873" y="19"/>
                </a:lnTo>
                <a:lnTo>
                  <a:pt x="2874" y="32"/>
                </a:lnTo>
                <a:lnTo>
                  <a:pt x="2874" y="35"/>
                </a:lnTo>
                <a:lnTo>
                  <a:pt x="2874" y="56"/>
                </a:lnTo>
                <a:lnTo>
                  <a:pt x="2875" y="59"/>
                </a:lnTo>
                <a:lnTo>
                  <a:pt x="2875" y="68"/>
                </a:lnTo>
                <a:lnTo>
                  <a:pt x="2875" y="68"/>
                </a:lnTo>
                <a:lnTo>
                  <a:pt x="2876" y="71"/>
                </a:lnTo>
                <a:lnTo>
                  <a:pt x="2876" y="71"/>
                </a:lnTo>
                <a:lnTo>
                  <a:pt x="2877" y="75"/>
                </a:lnTo>
                <a:lnTo>
                  <a:pt x="2877" y="75"/>
                </a:lnTo>
                <a:lnTo>
                  <a:pt x="2878" y="82"/>
                </a:lnTo>
                <a:lnTo>
                  <a:pt x="2878" y="82"/>
                </a:lnTo>
                <a:lnTo>
                  <a:pt x="2879" y="87"/>
                </a:lnTo>
                <a:lnTo>
                  <a:pt x="2879" y="88"/>
                </a:lnTo>
                <a:lnTo>
                  <a:pt x="2879" y="94"/>
                </a:lnTo>
                <a:lnTo>
                  <a:pt x="2880" y="94"/>
                </a:lnTo>
                <a:lnTo>
                  <a:pt x="2880" y="94"/>
                </a:lnTo>
                <a:lnTo>
                  <a:pt x="2880" y="87"/>
                </a:lnTo>
                <a:lnTo>
                  <a:pt x="2880" y="86"/>
                </a:lnTo>
                <a:lnTo>
                  <a:pt x="2881" y="71"/>
                </a:lnTo>
                <a:lnTo>
                  <a:pt x="2881" y="70"/>
                </a:lnTo>
                <a:lnTo>
                  <a:pt x="2882" y="64"/>
                </a:lnTo>
                <a:lnTo>
                  <a:pt x="2882" y="64"/>
                </a:lnTo>
                <a:lnTo>
                  <a:pt x="2882" y="64"/>
                </a:lnTo>
                <a:lnTo>
                  <a:pt x="2882" y="64"/>
                </a:lnTo>
                <a:lnTo>
                  <a:pt x="2883" y="69"/>
                </a:lnTo>
                <a:lnTo>
                  <a:pt x="2883" y="71"/>
                </a:lnTo>
                <a:lnTo>
                  <a:pt x="2883" y="105"/>
                </a:lnTo>
                <a:lnTo>
                  <a:pt x="2884" y="113"/>
                </a:lnTo>
                <a:lnTo>
                  <a:pt x="2884" y="225"/>
                </a:lnTo>
                <a:lnTo>
                  <a:pt x="2884" y="238"/>
                </a:lnTo>
                <a:lnTo>
                  <a:pt x="2885" y="327"/>
                </a:lnTo>
                <a:lnTo>
                  <a:pt x="2885" y="334"/>
                </a:lnTo>
                <a:lnTo>
                  <a:pt x="2885" y="358"/>
                </a:lnTo>
                <a:lnTo>
                  <a:pt x="2886" y="354"/>
                </a:lnTo>
                <a:lnTo>
                  <a:pt x="2886" y="358"/>
                </a:lnTo>
                <a:lnTo>
                  <a:pt x="2887" y="371"/>
                </a:lnTo>
                <a:lnTo>
                  <a:pt x="2887" y="371"/>
                </a:lnTo>
                <a:lnTo>
                  <a:pt x="2888" y="373"/>
                </a:lnTo>
                <a:lnTo>
                  <a:pt x="2888" y="374"/>
                </a:lnTo>
                <a:lnTo>
                  <a:pt x="2888" y="378"/>
                </a:lnTo>
                <a:lnTo>
                  <a:pt x="2889" y="378"/>
                </a:lnTo>
                <a:lnTo>
                  <a:pt x="2889" y="383"/>
                </a:lnTo>
                <a:lnTo>
                  <a:pt x="2889" y="384"/>
                </a:lnTo>
                <a:lnTo>
                  <a:pt x="2890" y="386"/>
                </a:lnTo>
                <a:lnTo>
                  <a:pt x="2890" y="386"/>
                </a:lnTo>
                <a:lnTo>
                  <a:pt x="2890" y="387"/>
                </a:lnTo>
                <a:lnTo>
                  <a:pt x="2891" y="390"/>
                </a:lnTo>
                <a:lnTo>
                  <a:pt x="2891" y="390"/>
                </a:lnTo>
                <a:lnTo>
                  <a:pt x="2892" y="393"/>
                </a:lnTo>
                <a:lnTo>
                  <a:pt x="2892" y="394"/>
                </a:lnTo>
                <a:lnTo>
                  <a:pt x="2892" y="399"/>
                </a:lnTo>
                <a:lnTo>
                  <a:pt x="2893" y="399"/>
                </a:lnTo>
                <a:lnTo>
                  <a:pt x="2893" y="400"/>
                </a:lnTo>
                <a:lnTo>
                  <a:pt x="2893" y="397"/>
                </a:lnTo>
                <a:lnTo>
                  <a:pt x="2893" y="396"/>
                </a:lnTo>
                <a:lnTo>
                  <a:pt x="2894" y="392"/>
                </a:lnTo>
                <a:lnTo>
                  <a:pt x="2894" y="392"/>
                </a:lnTo>
                <a:lnTo>
                  <a:pt x="2895" y="382"/>
                </a:lnTo>
                <a:lnTo>
                  <a:pt x="2895" y="374"/>
                </a:lnTo>
                <a:lnTo>
                  <a:pt x="2896" y="193"/>
                </a:lnTo>
                <a:lnTo>
                  <a:pt x="2896" y="188"/>
                </a:lnTo>
                <a:lnTo>
                  <a:pt x="2897" y="100"/>
                </a:lnTo>
                <a:lnTo>
                  <a:pt x="2897" y="89"/>
                </a:lnTo>
                <a:lnTo>
                  <a:pt x="2897" y="43"/>
                </a:lnTo>
                <a:lnTo>
                  <a:pt x="2898" y="41"/>
                </a:lnTo>
                <a:lnTo>
                  <a:pt x="2898" y="32"/>
                </a:lnTo>
                <a:lnTo>
                  <a:pt x="2898" y="31"/>
                </a:lnTo>
                <a:lnTo>
                  <a:pt x="2899" y="27"/>
                </a:lnTo>
                <a:lnTo>
                  <a:pt x="2899" y="28"/>
                </a:lnTo>
                <a:lnTo>
                  <a:pt x="2899" y="28"/>
                </a:lnTo>
                <a:lnTo>
                  <a:pt x="2900" y="35"/>
                </a:lnTo>
                <a:lnTo>
                  <a:pt x="2900" y="36"/>
                </a:lnTo>
                <a:lnTo>
                  <a:pt x="2901" y="49"/>
                </a:lnTo>
                <a:lnTo>
                  <a:pt x="2901" y="52"/>
                </a:lnTo>
                <a:lnTo>
                  <a:pt x="2901" y="75"/>
                </a:lnTo>
                <a:lnTo>
                  <a:pt x="2902" y="78"/>
                </a:lnTo>
                <a:lnTo>
                  <a:pt x="2902" y="95"/>
                </a:lnTo>
                <a:lnTo>
                  <a:pt x="2902" y="97"/>
                </a:lnTo>
                <a:lnTo>
                  <a:pt x="2903" y="108"/>
                </a:lnTo>
                <a:lnTo>
                  <a:pt x="2903" y="109"/>
                </a:lnTo>
                <a:lnTo>
                  <a:pt x="2904" y="118"/>
                </a:lnTo>
                <a:lnTo>
                  <a:pt x="2904" y="118"/>
                </a:lnTo>
                <a:lnTo>
                  <a:pt x="2905" y="124"/>
                </a:lnTo>
                <a:lnTo>
                  <a:pt x="2905" y="125"/>
                </a:lnTo>
                <a:lnTo>
                  <a:pt x="2906" y="134"/>
                </a:lnTo>
                <a:lnTo>
                  <a:pt x="2906" y="135"/>
                </a:lnTo>
                <a:lnTo>
                  <a:pt x="2906" y="140"/>
                </a:lnTo>
                <a:lnTo>
                  <a:pt x="2907" y="140"/>
                </a:lnTo>
                <a:lnTo>
                  <a:pt x="2907" y="136"/>
                </a:lnTo>
                <a:lnTo>
                  <a:pt x="2907" y="134"/>
                </a:lnTo>
                <a:lnTo>
                  <a:pt x="2908" y="120"/>
                </a:lnTo>
                <a:lnTo>
                  <a:pt x="2908" y="118"/>
                </a:lnTo>
                <a:lnTo>
                  <a:pt x="2909" y="102"/>
                </a:lnTo>
                <a:lnTo>
                  <a:pt x="2909" y="101"/>
                </a:lnTo>
                <a:lnTo>
                  <a:pt x="2910" y="89"/>
                </a:lnTo>
                <a:lnTo>
                  <a:pt x="2910" y="88"/>
                </a:lnTo>
                <a:lnTo>
                  <a:pt x="2910" y="86"/>
                </a:lnTo>
                <a:lnTo>
                  <a:pt x="2910" y="87"/>
                </a:lnTo>
                <a:lnTo>
                  <a:pt x="2911" y="87"/>
                </a:lnTo>
                <a:lnTo>
                  <a:pt x="2911" y="102"/>
                </a:lnTo>
                <a:lnTo>
                  <a:pt x="2912" y="105"/>
                </a:lnTo>
                <a:lnTo>
                  <a:pt x="2912" y="150"/>
                </a:lnTo>
                <a:lnTo>
                  <a:pt x="2912" y="158"/>
                </a:lnTo>
                <a:lnTo>
                  <a:pt x="2913" y="281"/>
                </a:lnTo>
                <a:lnTo>
                  <a:pt x="2913" y="290"/>
                </a:lnTo>
                <a:lnTo>
                  <a:pt x="2914" y="363"/>
                </a:lnTo>
                <a:lnTo>
                  <a:pt x="2914" y="365"/>
                </a:lnTo>
                <a:lnTo>
                  <a:pt x="2914" y="365"/>
                </a:lnTo>
                <a:lnTo>
                  <a:pt x="2915" y="377"/>
                </a:lnTo>
                <a:lnTo>
                  <a:pt x="2915" y="380"/>
                </a:lnTo>
                <a:lnTo>
                  <a:pt x="2915" y="387"/>
                </a:lnTo>
                <a:lnTo>
                  <a:pt x="2916" y="387"/>
                </a:lnTo>
                <a:lnTo>
                  <a:pt x="2916" y="385"/>
                </a:lnTo>
                <a:lnTo>
                  <a:pt x="2916" y="385"/>
                </a:lnTo>
                <a:lnTo>
                  <a:pt x="2916" y="386"/>
                </a:lnTo>
                <a:lnTo>
                  <a:pt x="2917" y="387"/>
                </a:lnTo>
                <a:lnTo>
                  <a:pt x="2917" y="387"/>
                </a:lnTo>
                <a:lnTo>
                  <a:pt x="2917" y="387"/>
                </a:lnTo>
                <a:lnTo>
                  <a:pt x="2918" y="388"/>
                </a:lnTo>
                <a:lnTo>
                  <a:pt x="2918" y="388"/>
                </a:lnTo>
                <a:lnTo>
                  <a:pt x="2918" y="388"/>
                </a:lnTo>
                <a:lnTo>
                  <a:pt x="2918" y="388"/>
                </a:lnTo>
                <a:lnTo>
                  <a:pt x="2919" y="392"/>
                </a:lnTo>
                <a:lnTo>
                  <a:pt x="2919" y="393"/>
                </a:lnTo>
                <a:lnTo>
                  <a:pt x="2919" y="395"/>
                </a:lnTo>
                <a:lnTo>
                  <a:pt x="2920" y="396"/>
                </a:lnTo>
                <a:lnTo>
                  <a:pt x="2920" y="400"/>
                </a:lnTo>
                <a:lnTo>
                  <a:pt x="2921" y="400"/>
                </a:lnTo>
                <a:lnTo>
                  <a:pt x="2921" y="400"/>
                </a:lnTo>
                <a:lnTo>
                  <a:pt x="2921" y="401"/>
                </a:lnTo>
                <a:lnTo>
                  <a:pt x="2921" y="401"/>
                </a:lnTo>
                <a:lnTo>
                  <a:pt x="2921" y="401"/>
                </a:lnTo>
                <a:lnTo>
                  <a:pt x="2922" y="396"/>
                </a:lnTo>
                <a:lnTo>
                  <a:pt x="2922" y="396"/>
                </a:lnTo>
                <a:lnTo>
                  <a:pt x="2923" y="367"/>
                </a:lnTo>
                <a:lnTo>
                  <a:pt x="2923" y="354"/>
                </a:lnTo>
                <a:lnTo>
                  <a:pt x="2924" y="166"/>
                </a:lnTo>
                <a:lnTo>
                  <a:pt x="2924" y="155"/>
                </a:lnTo>
                <a:lnTo>
                  <a:pt x="2924" y="73"/>
                </a:lnTo>
                <a:lnTo>
                  <a:pt x="2925" y="66"/>
                </a:lnTo>
                <a:lnTo>
                  <a:pt x="2925" y="40"/>
                </a:lnTo>
                <a:lnTo>
                  <a:pt x="2925" y="39"/>
                </a:lnTo>
                <a:lnTo>
                  <a:pt x="2926" y="34"/>
                </a:lnTo>
                <a:lnTo>
                  <a:pt x="2926" y="34"/>
                </a:lnTo>
                <a:lnTo>
                  <a:pt x="2927" y="26"/>
                </a:lnTo>
                <a:lnTo>
                  <a:pt x="2927" y="26"/>
                </a:lnTo>
                <a:lnTo>
                  <a:pt x="2927" y="25"/>
                </a:lnTo>
                <a:lnTo>
                  <a:pt x="2928" y="25"/>
                </a:lnTo>
                <a:lnTo>
                  <a:pt x="2928" y="26"/>
                </a:lnTo>
                <a:lnTo>
                  <a:pt x="2929" y="31"/>
                </a:lnTo>
                <a:lnTo>
                  <a:pt x="2929" y="33"/>
                </a:lnTo>
                <a:lnTo>
                  <a:pt x="2929" y="47"/>
                </a:lnTo>
                <a:lnTo>
                  <a:pt x="2930" y="49"/>
                </a:lnTo>
                <a:lnTo>
                  <a:pt x="2930" y="58"/>
                </a:lnTo>
                <a:lnTo>
                  <a:pt x="2930" y="58"/>
                </a:lnTo>
                <a:lnTo>
                  <a:pt x="2931" y="62"/>
                </a:lnTo>
                <a:lnTo>
                  <a:pt x="2931" y="62"/>
                </a:lnTo>
                <a:lnTo>
                  <a:pt x="2932" y="64"/>
                </a:lnTo>
                <a:lnTo>
                  <a:pt x="2932" y="65"/>
                </a:lnTo>
                <a:lnTo>
                  <a:pt x="2933" y="68"/>
                </a:lnTo>
                <a:lnTo>
                  <a:pt x="2933" y="68"/>
                </a:lnTo>
                <a:lnTo>
                  <a:pt x="2933" y="72"/>
                </a:lnTo>
                <a:lnTo>
                  <a:pt x="2934" y="72"/>
                </a:lnTo>
                <a:lnTo>
                  <a:pt x="2934" y="80"/>
                </a:lnTo>
                <a:lnTo>
                  <a:pt x="2934" y="81"/>
                </a:lnTo>
                <a:lnTo>
                  <a:pt x="2935" y="92"/>
                </a:lnTo>
                <a:lnTo>
                  <a:pt x="2935" y="93"/>
                </a:lnTo>
                <a:lnTo>
                  <a:pt x="2936" y="114"/>
                </a:lnTo>
                <a:lnTo>
                  <a:pt x="2936" y="116"/>
                </a:lnTo>
                <a:lnTo>
                  <a:pt x="2937" y="126"/>
                </a:lnTo>
                <a:lnTo>
                  <a:pt x="2937" y="126"/>
                </a:lnTo>
                <a:lnTo>
                  <a:pt x="2938" y="104"/>
                </a:lnTo>
                <a:lnTo>
                  <a:pt x="2938" y="100"/>
                </a:lnTo>
                <a:lnTo>
                  <a:pt x="2938" y="84"/>
                </a:lnTo>
                <a:lnTo>
                  <a:pt x="2939" y="84"/>
                </a:lnTo>
                <a:lnTo>
                  <a:pt x="2939" y="82"/>
                </a:lnTo>
                <a:lnTo>
                  <a:pt x="2939" y="87"/>
                </a:lnTo>
                <a:lnTo>
                  <a:pt x="2939" y="88"/>
                </a:lnTo>
                <a:lnTo>
                  <a:pt x="2940" y="118"/>
                </a:lnTo>
                <a:lnTo>
                  <a:pt x="2940" y="124"/>
                </a:lnTo>
                <a:lnTo>
                  <a:pt x="2941" y="238"/>
                </a:lnTo>
                <a:lnTo>
                  <a:pt x="2941" y="251"/>
                </a:lnTo>
                <a:lnTo>
                  <a:pt x="2942" y="345"/>
                </a:lnTo>
                <a:lnTo>
                  <a:pt x="2942" y="353"/>
                </a:lnTo>
                <a:lnTo>
                  <a:pt x="2942" y="367"/>
                </a:lnTo>
                <a:lnTo>
                  <a:pt x="2942" y="367"/>
                </a:lnTo>
                <a:lnTo>
                  <a:pt x="2943" y="369"/>
                </a:lnTo>
                <a:lnTo>
                  <a:pt x="2943" y="375"/>
                </a:lnTo>
                <a:lnTo>
                  <a:pt x="2943" y="377"/>
                </a:lnTo>
                <a:lnTo>
                  <a:pt x="2944" y="383"/>
                </a:lnTo>
                <a:lnTo>
                  <a:pt x="2944" y="383"/>
                </a:lnTo>
                <a:lnTo>
                  <a:pt x="2945" y="385"/>
                </a:lnTo>
                <a:lnTo>
                  <a:pt x="2945" y="385"/>
                </a:lnTo>
                <a:lnTo>
                  <a:pt x="2946" y="387"/>
                </a:lnTo>
                <a:lnTo>
                  <a:pt x="2946" y="387"/>
                </a:lnTo>
                <a:lnTo>
                  <a:pt x="2947" y="389"/>
                </a:lnTo>
                <a:lnTo>
                  <a:pt x="2947" y="389"/>
                </a:lnTo>
                <a:lnTo>
                  <a:pt x="2947" y="392"/>
                </a:lnTo>
                <a:lnTo>
                  <a:pt x="2948" y="391"/>
                </a:lnTo>
                <a:lnTo>
                  <a:pt x="2948" y="396"/>
                </a:lnTo>
                <a:lnTo>
                  <a:pt x="2948" y="396"/>
                </a:lnTo>
                <a:lnTo>
                  <a:pt x="2949" y="399"/>
                </a:lnTo>
                <a:lnTo>
                  <a:pt x="2949" y="399"/>
                </a:lnTo>
                <a:lnTo>
                  <a:pt x="2949" y="399"/>
                </a:lnTo>
                <a:lnTo>
                  <a:pt x="2950" y="401"/>
                </a:lnTo>
                <a:lnTo>
                  <a:pt x="2950" y="400"/>
                </a:lnTo>
                <a:lnTo>
                  <a:pt x="2950" y="400"/>
                </a:lnTo>
                <a:lnTo>
                  <a:pt x="2951" y="395"/>
                </a:lnTo>
                <a:lnTo>
                  <a:pt x="2951" y="395"/>
                </a:lnTo>
                <a:lnTo>
                  <a:pt x="2951" y="395"/>
                </a:lnTo>
                <a:lnTo>
                  <a:pt x="2951" y="393"/>
                </a:lnTo>
                <a:lnTo>
                  <a:pt x="2951" y="393"/>
                </a:lnTo>
                <a:lnTo>
                  <a:pt x="2952" y="393"/>
                </a:lnTo>
                <a:lnTo>
                  <a:pt x="2952" y="394"/>
                </a:lnTo>
                <a:lnTo>
                  <a:pt x="2952" y="236"/>
                </a:lnTo>
                <a:lnTo>
                  <a:pt x="2952" y="218"/>
                </a:lnTo>
                <a:lnTo>
                  <a:pt x="2953" y="152"/>
                </a:lnTo>
                <a:lnTo>
                  <a:pt x="2953" y="139"/>
                </a:lnTo>
                <a:lnTo>
                  <a:pt x="2954" y="72"/>
                </a:lnTo>
                <a:lnTo>
                  <a:pt x="2954" y="68"/>
                </a:lnTo>
                <a:lnTo>
                  <a:pt x="2955" y="45"/>
                </a:lnTo>
                <a:lnTo>
                  <a:pt x="2955" y="44"/>
                </a:lnTo>
                <a:lnTo>
                  <a:pt x="2956" y="38"/>
                </a:lnTo>
                <a:lnTo>
                  <a:pt x="2956" y="38"/>
                </a:lnTo>
                <a:lnTo>
                  <a:pt x="2956" y="34"/>
                </a:lnTo>
                <a:lnTo>
                  <a:pt x="2957" y="34"/>
                </a:lnTo>
                <a:lnTo>
                  <a:pt x="2957" y="33"/>
                </a:lnTo>
                <a:lnTo>
                  <a:pt x="2957" y="37"/>
                </a:lnTo>
                <a:lnTo>
                  <a:pt x="2957" y="39"/>
                </a:lnTo>
                <a:lnTo>
                  <a:pt x="2958" y="52"/>
                </a:lnTo>
                <a:lnTo>
                  <a:pt x="2958" y="53"/>
                </a:lnTo>
                <a:lnTo>
                  <a:pt x="2959" y="70"/>
                </a:lnTo>
                <a:lnTo>
                  <a:pt x="2959" y="72"/>
                </a:lnTo>
                <a:lnTo>
                  <a:pt x="2960" y="91"/>
                </a:lnTo>
                <a:lnTo>
                  <a:pt x="2960" y="93"/>
                </a:lnTo>
                <a:lnTo>
                  <a:pt x="2960" y="109"/>
                </a:lnTo>
                <a:lnTo>
                  <a:pt x="2961" y="111"/>
                </a:lnTo>
                <a:lnTo>
                  <a:pt x="2961" y="120"/>
                </a:lnTo>
                <a:lnTo>
                  <a:pt x="2962" y="121"/>
                </a:lnTo>
                <a:lnTo>
                  <a:pt x="2962" y="123"/>
                </a:lnTo>
                <a:lnTo>
                  <a:pt x="2962" y="122"/>
                </a:lnTo>
                <a:lnTo>
                  <a:pt x="2962" y="123"/>
                </a:lnTo>
                <a:lnTo>
                  <a:pt x="2963" y="121"/>
                </a:lnTo>
                <a:lnTo>
                  <a:pt x="2963" y="121"/>
                </a:lnTo>
                <a:lnTo>
                  <a:pt x="2963" y="121"/>
                </a:lnTo>
                <a:lnTo>
                  <a:pt x="2963" y="121"/>
                </a:lnTo>
                <a:lnTo>
                  <a:pt x="2964" y="123"/>
                </a:lnTo>
                <a:lnTo>
                  <a:pt x="2964" y="122"/>
                </a:lnTo>
                <a:lnTo>
                  <a:pt x="2965" y="116"/>
                </a:lnTo>
                <a:lnTo>
                  <a:pt x="2965" y="116"/>
                </a:lnTo>
                <a:lnTo>
                  <a:pt x="2965" y="100"/>
                </a:lnTo>
                <a:lnTo>
                  <a:pt x="2966" y="98"/>
                </a:lnTo>
                <a:lnTo>
                  <a:pt x="2966" y="88"/>
                </a:lnTo>
                <a:lnTo>
                  <a:pt x="2966" y="88"/>
                </a:lnTo>
                <a:lnTo>
                  <a:pt x="2967" y="87"/>
                </a:lnTo>
                <a:lnTo>
                  <a:pt x="2967" y="92"/>
                </a:lnTo>
                <a:lnTo>
                  <a:pt x="2967" y="93"/>
                </a:lnTo>
                <a:lnTo>
                  <a:pt x="2968" y="126"/>
                </a:lnTo>
                <a:lnTo>
                  <a:pt x="2968" y="131"/>
                </a:lnTo>
                <a:lnTo>
                  <a:pt x="2969" y="223"/>
                </a:lnTo>
                <a:lnTo>
                  <a:pt x="2969" y="233"/>
                </a:lnTo>
                <a:lnTo>
                  <a:pt x="2970" y="319"/>
                </a:lnTo>
                <a:lnTo>
                  <a:pt x="2970" y="329"/>
                </a:lnTo>
                <a:lnTo>
                  <a:pt x="2970" y="371"/>
                </a:lnTo>
                <a:lnTo>
                  <a:pt x="2971" y="367"/>
                </a:lnTo>
                <a:lnTo>
                  <a:pt x="2971" y="364"/>
                </a:lnTo>
                <a:lnTo>
                  <a:pt x="2971" y="378"/>
                </a:lnTo>
                <a:lnTo>
                  <a:pt x="2971" y="380"/>
                </a:lnTo>
                <a:lnTo>
                  <a:pt x="2972" y="385"/>
                </a:lnTo>
                <a:lnTo>
                  <a:pt x="2972" y="384"/>
                </a:lnTo>
                <a:lnTo>
                  <a:pt x="2972" y="384"/>
                </a:lnTo>
                <a:lnTo>
                  <a:pt x="2972" y="386"/>
                </a:lnTo>
                <a:lnTo>
                  <a:pt x="2973" y="386"/>
                </a:lnTo>
                <a:lnTo>
                  <a:pt x="2973" y="386"/>
                </a:lnTo>
                <a:lnTo>
                  <a:pt x="2973" y="387"/>
                </a:lnTo>
                <a:lnTo>
                  <a:pt x="2973" y="386"/>
                </a:lnTo>
                <a:lnTo>
                  <a:pt x="2974" y="387"/>
                </a:lnTo>
                <a:lnTo>
                  <a:pt x="2974" y="387"/>
                </a:lnTo>
                <a:lnTo>
                  <a:pt x="2974" y="390"/>
                </a:lnTo>
                <a:lnTo>
                  <a:pt x="2975" y="389"/>
                </a:lnTo>
                <a:lnTo>
                  <a:pt x="2975" y="391"/>
                </a:lnTo>
                <a:lnTo>
                  <a:pt x="2975" y="391"/>
                </a:lnTo>
                <a:lnTo>
                  <a:pt x="2976" y="392"/>
                </a:lnTo>
                <a:lnTo>
                  <a:pt x="2976" y="391"/>
                </a:lnTo>
                <a:lnTo>
                  <a:pt x="2976" y="392"/>
                </a:lnTo>
                <a:lnTo>
                  <a:pt x="2977" y="395"/>
                </a:lnTo>
                <a:lnTo>
                  <a:pt x="2977" y="396"/>
                </a:lnTo>
                <a:lnTo>
                  <a:pt x="2978" y="399"/>
                </a:lnTo>
                <a:lnTo>
                  <a:pt x="2978" y="400"/>
                </a:lnTo>
                <a:lnTo>
                  <a:pt x="2978" y="400"/>
                </a:lnTo>
                <a:lnTo>
                  <a:pt x="2979" y="399"/>
                </a:lnTo>
                <a:lnTo>
                  <a:pt x="2979" y="398"/>
                </a:lnTo>
                <a:lnTo>
                  <a:pt x="2979" y="395"/>
                </a:lnTo>
                <a:lnTo>
                  <a:pt x="2980" y="395"/>
                </a:lnTo>
                <a:lnTo>
                  <a:pt x="2980" y="395"/>
                </a:lnTo>
                <a:lnTo>
                  <a:pt x="2980" y="395"/>
                </a:lnTo>
                <a:lnTo>
                  <a:pt x="2980" y="394"/>
                </a:lnTo>
                <a:lnTo>
                  <a:pt x="2981" y="227"/>
                </a:lnTo>
                <a:lnTo>
                  <a:pt x="2981" y="216"/>
                </a:lnTo>
                <a:lnTo>
                  <a:pt x="2982" y="80"/>
                </a:lnTo>
                <a:lnTo>
                  <a:pt x="2982" y="70"/>
                </a:lnTo>
                <a:lnTo>
                  <a:pt x="2983" y="31"/>
                </a:lnTo>
                <a:lnTo>
                  <a:pt x="2983" y="30"/>
                </a:lnTo>
                <a:lnTo>
                  <a:pt x="2983" y="23"/>
                </a:lnTo>
                <a:lnTo>
                  <a:pt x="2984" y="22"/>
                </a:lnTo>
                <a:lnTo>
                  <a:pt x="2984" y="20"/>
                </a:lnTo>
                <a:lnTo>
                  <a:pt x="2984" y="20"/>
                </a:lnTo>
                <a:lnTo>
                  <a:pt x="2984" y="20"/>
                </a:lnTo>
                <a:lnTo>
                  <a:pt x="2985" y="29"/>
                </a:lnTo>
                <a:lnTo>
                  <a:pt x="2985" y="32"/>
                </a:lnTo>
                <a:lnTo>
                  <a:pt x="2986" y="53"/>
                </a:lnTo>
                <a:lnTo>
                  <a:pt x="2986" y="55"/>
                </a:lnTo>
                <a:lnTo>
                  <a:pt x="2987" y="89"/>
                </a:lnTo>
                <a:lnTo>
                  <a:pt x="2987" y="93"/>
                </a:lnTo>
                <a:lnTo>
                  <a:pt x="2988" y="121"/>
                </a:lnTo>
                <a:lnTo>
                  <a:pt x="2988" y="124"/>
                </a:lnTo>
                <a:lnTo>
                  <a:pt x="2988" y="147"/>
                </a:lnTo>
                <a:lnTo>
                  <a:pt x="2989" y="149"/>
                </a:lnTo>
                <a:lnTo>
                  <a:pt x="2989" y="162"/>
                </a:lnTo>
                <a:lnTo>
                  <a:pt x="2989" y="163"/>
                </a:lnTo>
                <a:lnTo>
                  <a:pt x="2990" y="174"/>
                </a:lnTo>
                <a:lnTo>
                  <a:pt x="2990" y="174"/>
                </a:lnTo>
                <a:lnTo>
                  <a:pt x="2991" y="183"/>
                </a:lnTo>
                <a:lnTo>
                  <a:pt x="2991" y="182"/>
                </a:lnTo>
                <a:lnTo>
                  <a:pt x="2991" y="184"/>
                </a:lnTo>
                <a:lnTo>
                  <a:pt x="2992" y="181"/>
                </a:lnTo>
                <a:lnTo>
                  <a:pt x="2992" y="180"/>
                </a:lnTo>
                <a:lnTo>
                  <a:pt x="2992" y="160"/>
                </a:lnTo>
                <a:lnTo>
                  <a:pt x="2993" y="156"/>
                </a:lnTo>
                <a:lnTo>
                  <a:pt x="2993" y="121"/>
                </a:lnTo>
                <a:lnTo>
                  <a:pt x="2993" y="116"/>
                </a:lnTo>
                <a:lnTo>
                  <a:pt x="2994" y="90"/>
                </a:lnTo>
                <a:lnTo>
                  <a:pt x="2994" y="88"/>
                </a:lnTo>
                <a:lnTo>
                  <a:pt x="2995" y="76"/>
                </a:lnTo>
                <a:lnTo>
                  <a:pt x="2995" y="76"/>
                </a:lnTo>
                <a:lnTo>
                  <a:pt x="2995" y="75"/>
                </a:lnTo>
                <a:lnTo>
                  <a:pt x="2996" y="79"/>
                </a:lnTo>
                <a:lnTo>
                  <a:pt x="2996" y="80"/>
                </a:lnTo>
                <a:lnTo>
                  <a:pt x="2997" y="136"/>
                </a:lnTo>
                <a:lnTo>
                  <a:pt x="2997" y="146"/>
                </a:lnTo>
                <a:lnTo>
                  <a:pt x="2997" y="255"/>
                </a:lnTo>
                <a:lnTo>
                  <a:pt x="2998" y="271"/>
                </a:lnTo>
                <a:lnTo>
                  <a:pt x="2998" y="354"/>
                </a:lnTo>
                <a:lnTo>
                  <a:pt x="2998" y="362"/>
                </a:lnTo>
                <a:lnTo>
                  <a:pt x="2999" y="358"/>
                </a:lnTo>
                <a:lnTo>
                  <a:pt x="2999" y="370"/>
                </a:lnTo>
                <a:lnTo>
                  <a:pt x="2999" y="371"/>
                </a:lnTo>
                <a:lnTo>
                  <a:pt x="3000" y="382"/>
                </a:lnTo>
                <a:lnTo>
                  <a:pt x="3000" y="382"/>
                </a:lnTo>
                <a:lnTo>
                  <a:pt x="3000" y="381"/>
                </a:lnTo>
                <a:lnTo>
                  <a:pt x="3001" y="383"/>
                </a:lnTo>
                <a:lnTo>
                  <a:pt x="3001" y="384"/>
                </a:lnTo>
                <a:lnTo>
                  <a:pt x="3001" y="387"/>
                </a:lnTo>
                <a:lnTo>
                  <a:pt x="3002" y="387"/>
                </a:lnTo>
                <a:lnTo>
                  <a:pt x="3002" y="389"/>
                </a:lnTo>
                <a:lnTo>
                  <a:pt x="3002" y="389"/>
                </a:lnTo>
                <a:lnTo>
                  <a:pt x="3003" y="389"/>
                </a:lnTo>
                <a:lnTo>
                  <a:pt x="3003" y="392"/>
                </a:lnTo>
                <a:lnTo>
                  <a:pt x="3003" y="392"/>
                </a:lnTo>
                <a:lnTo>
                  <a:pt x="3003" y="393"/>
                </a:lnTo>
                <a:lnTo>
                  <a:pt x="3004" y="396"/>
                </a:lnTo>
                <a:lnTo>
                  <a:pt x="3004" y="397"/>
                </a:lnTo>
                <a:lnTo>
                  <a:pt x="3005" y="399"/>
                </a:lnTo>
                <a:lnTo>
                  <a:pt x="3005" y="399"/>
                </a:lnTo>
                <a:lnTo>
                  <a:pt x="3005" y="400"/>
                </a:lnTo>
                <a:lnTo>
                  <a:pt x="3006" y="399"/>
                </a:lnTo>
                <a:lnTo>
                  <a:pt x="3006" y="399"/>
                </a:lnTo>
                <a:lnTo>
                  <a:pt x="3006" y="399"/>
                </a:lnTo>
                <a:lnTo>
                  <a:pt x="3006" y="398"/>
                </a:lnTo>
                <a:lnTo>
                  <a:pt x="3006" y="398"/>
                </a:lnTo>
                <a:lnTo>
                  <a:pt x="3007" y="397"/>
                </a:lnTo>
                <a:lnTo>
                  <a:pt x="3007" y="395"/>
                </a:lnTo>
                <a:lnTo>
                  <a:pt x="3007" y="395"/>
                </a:lnTo>
                <a:lnTo>
                  <a:pt x="3007" y="395"/>
                </a:lnTo>
                <a:lnTo>
                  <a:pt x="3008" y="291"/>
                </a:lnTo>
                <a:lnTo>
                  <a:pt x="3008" y="248"/>
                </a:lnTo>
                <a:lnTo>
                  <a:pt x="3009" y="134"/>
                </a:lnTo>
                <a:lnTo>
                  <a:pt x="3009" y="121"/>
                </a:lnTo>
                <a:lnTo>
                  <a:pt x="3010" y="43"/>
                </a:lnTo>
                <a:lnTo>
                  <a:pt x="3010" y="40"/>
                </a:lnTo>
                <a:lnTo>
                  <a:pt x="3010" y="28"/>
                </a:lnTo>
                <a:lnTo>
                  <a:pt x="3010" y="27"/>
                </a:lnTo>
                <a:lnTo>
                  <a:pt x="3011" y="19"/>
                </a:lnTo>
                <a:lnTo>
                  <a:pt x="3012" y="19"/>
                </a:lnTo>
                <a:lnTo>
                  <a:pt x="3012" y="13"/>
                </a:lnTo>
                <a:lnTo>
                  <a:pt x="3012" y="13"/>
                </a:lnTo>
                <a:lnTo>
                  <a:pt x="3013" y="12"/>
                </a:lnTo>
                <a:lnTo>
                  <a:pt x="3013" y="13"/>
                </a:lnTo>
                <a:lnTo>
                  <a:pt x="3013" y="14"/>
                </a:lnTo>
                <a:lnTo>
                  <a:pt x="3014" y="25"/>
                </a:lnTo>
                <a:lnTo>
                  <a:pt x="3014" y="26"/>
                </a:lnTo>
                <a:lnTo>
                  <a:pt x="3015" y="37"/>
                </a:lnTo>
                <a:lnTo>
                  <a:pt x="3015" y="38"/>
                </a:lnTo>
                <a:lnTo>
                  <a:pt x="3015" y="41"/>
                </a:lnTo>
                <a:lnTo>
                  <a:pt x="3016" y="41"/>
                </a:lnTo>
                <a:lnTo>
                  <a:pt x="3016" y="41"/>
                </a:lnTo>
                <a:lnTo>
                  <a:pt x="3016" y="45"/>
                </a:lnTo>
                <a:lnTo>
                  <a:pt x="3016" y="45"/>
                </a:lnTo>
                <a:lnTo>
                  <a:pt x="3017" y="49"/>
                </a:lnTo>
                <a:lnTo>
                  <a:pt x="3017" y="50"/>
                </a:lnTo>
                <a:lnTo>
                  <a:pt x="3018" y="59"/>
                </a:lnTo>
                <a:lnTo>
                  <a:pt x="3018" y="60"/>
                </a:lnTo>
                <a:lnTo>
                  <a:pt x="3019" y="73"/>
                </a:lnTo>
                <a:lnTo>
                  <a:pt x="3019" y="74"/>
                </a:lnTo>
                <a:lnTo>
                  <a:pt x="3020" y="86"/>
                </a:lnTo>
                <a:lnTo>
                  <a:pt x="3020" y="87"/>
                </a:lnTo>
                <a:lnTo>
                  <a:pt x="3020" y="87"/>
                </a:lnTo>
                <a:lnTo>
                  <a:pt x="3020" y="84"/>
                </a:lnTo>
                <a:lnTo>
                  <a:pt x="3021" y="83"/>
                </a:lnTo>
                <a:lnTo>
                  <a:pt x="3021" y="70"/>
                </a:lnTo>
                <a:lnTo>
                  <a:pt x="3021" y="70"/>
                </a:lnTo>
                <a:lnTo>
                  <a:pt x="3022" y="69"/>
                </a:lnTo>
                <a:lnTo>
                  <a:pt x="3022" y="72"/>
                </a:lnTo>
                <a:lnTo>
                  <a:pt x="3022" y="74"/>
                </a:lnTo>
                <a:lnTo>
                  <a:pt x="3023" y="101"/>
                </a:lnTo>
                <a:lnTo>
                  <a:pt x="3023" y="105"/>
                </a:lnTo>
                <a:lnTo>
                  <a:pt x="3024" y="179"/>
                </a:lnTo>
                <a:lnTo>
                  <a:pt x="3024" y="189"/>
                </a:lnTo>
                <a:lnTo>
                  <a:pt x="3024" y="292"/>
                </a:lnTo>
                <a:lnTo>
                  <a:pt x="3025" y="303"/>
                </a:lnTo>
                <a:lnTo>
                  <a:pt x="3025" y="364"/>
                </a:lnTo>
                <a:lnTo>
                  <a:pt x="3025" y="363"/>
                </a:lnTo>
                <a:lnTo>
                  <a:pt x="3026" y="358"/>
                </a:lnTo>
                <a:lnTo>
                  <a:pt x="3026" y="373"/>
                </a:lnTo>
                <a:lnTo>
                  <a:pt x="3026" y="374"/>
                </a:lnTo>
                <a:lnTo>
                  <a:pt x="3027" y="381"/>
                </a:lnTo>
                <a:lnTo>
                  <a:pt x="3027" y="381"/>
                </a:lnTo>
                <a:lnTo>
                  <a:pt x="3027" y="380"/>
                </a:lnTo>
                <a:lnTo>
                  <a:pt x="3027" y="380"/>
                </a:lnTo>
                <a:lnTo>
                  <a:pt x="3028" y="382"/>
                </a:lnTo>
                <a:lnTo>
                  <a:pt x="3028" y="382"/>
                </a:lnTo>
                <a:lnTo>
                  <a:pt x="3029" y="385"/>
                </a:lnTo>
                <a:lnTo>
                  <a:pt x="3029" y="385"/>
                </a:lnTo>
                <a:lnTo>
                  <a:pt x="3029" y="384"/>
                </a:lnTo>
                <a:lnTo>
                  <a:pt x="3029" y="384"/>
                </a:lnTo>
                <a:lnTo>
                  <a:pt x="3029" y="385"/>
                </a:lnTo>
                <a:lnTo>
                  <a:pt x="3029" y="385"/>
                </a:lnTo>
                <a:lnTo>
                  <a:pt x="3030" y="385"/>
                </a:lnTo>
                <a:lnTo>
                  <a:pt x="3030" y="387"/>
                </a:lnTo>
                <a:lnTo>
                  <a:pt x="3030" y="387"/>
                </a:lnTo>
                <a:lnTo>
                  <a:pt x="3030" y="387"/>
                </a:lnTo>
                <a:lnTo>
                  <a:pt x="3031" y="391"/>
                </a:lnTo>
                <a:lnTo>
                  <a:pt x="3031" y="391"/>
                </a:lnTo>
                <a:lnTo>
                  <a:pt x="3032" y="394"/>
                </a:lnTo>
                <a:lnTo>
                  <a:pt x="3032" y="395"/>
                </a:lnTo>
                <a:lnTo>
                  <a:pt x="3033" y="400"/>
                </a:lnTo>
                <a:lnTo>
                  <a:pt x="3033" y="400"/>
                </a:lnTo>
                <a:lnTo>
                  <a:pt x="3033" y="400"/>
                </a:lnTo>
                <a:lnTo>
                  <a:pt x="3033" y="399"/>
                </a:lnTo>
                <a:lnTo>
                  <a:pt x="3033" y="399"/>
                </a:lnTo>
                <a:lnTo>
                  <a:pt x="3033" y="399"/>
                </a:lnTo>
                <a:lnTo>
                  <a:pt x="3034" y="395"/>
                </a:lnTo>
                <a:lnTo>
                  <a:pt x="3034" y="395"/>
                </a:lnTo>
                <a:lnTo>
                  <a:pt x="3035" y="367"/>
                </a:lnTo>
                <a:lnTo>
                  <a:pt x="3035" y="345"/>
                </a:lnTo>
                <a:lnTo>
                  <a:pt x="3036" y="180"/>
                </a:lnTo>
                <a:lnTo>
                  <a:pt x="3036" y="174"/>
                </a:lnTo>
                <a:lnTo>
                  <a:pt x="3037" y="77"/>
                </a:lnTo>
                <a:lnTo>
                  <a:pt x="3037" y="70"/>
                </a:lnTo>
                <a:lnTo>
                  <a:pt x="3038" y="34"/>
                </a:lnTo>
                <a:lnTo>
                  <a:pt x="3038" y="33"/>
                </a:lnTo>
                <a:lnTo>
                  <a:pt x="3038" y="23"/>
                </a:lnTo>
                <a:lnTo>
                  <a:pt x="3039" y="23"/>
                </a:lnTo>
                <a:lnTo>
                  <a:pt x="3039" y="19"/>
                </a:lnTo>
                <a:lnTo>
                  <a:pt x="3039" y="19"/>
                </a:lnTo>
                <a:lnTo>
                  <a:pt x="3039" y="19"/>
                </a:lnTo>
                <a:lnTo>
                  <a:pt x="3040" y="22"/>
                </a:lnTo>
                <a:lnTo>
                  <a:pt x="3040" y="23"/>
                </a:lnTo>
                <a:lnTo>
                  <a:pt x="3041" y="33"/>
                </a:lnTo>
                <a:lnTo>
                  <a:pt x="3041" y="35"/>
                </a:lnTo>
                <a:lnTo>
                  <a:pt x="3042" y="46"/>
                </a:lnTo>
                <a:lnTo>
                  <a:pt x="3042" y="47"/>
                </a:lnTo>
                <a:lnTo>
                  <a:pt x="3042" y="50"/>
                </a:lnTo>
                <a:lnTo>
                  <a:pt x="3042" y="50"/>
                </a:lnTo>
                <a:lnTo>
                  <a:pt x="3042" y="50"/>
                </a:lnTo>
                <a:lnTo>
                  <a:pt x="3043" y="53"/>
                </a:lnTo>
                <a:lnTo>
                  <a:pt x="3043" y="53"/>
                </a:lnTo>
                <a:lnTo>
                  <a:pt x="3044" y="58"/>
                </a:lnTo>
                <a:lnTo>
                  <a:pt x="3044" y="59"/>
                </a:lnTo>
                <a:lnTo>
                  <a:pt x="3045" y="65"/>
                </a:lnTo>
                <a:lnTo>
                  <a:pt x="3045" y="66"/>
                </a:lnTo>
                <a:lnTo>
                  <a:pt x="3046" y="80"/>
                </a:lnTo>
                <a:lnTo>
                  <a:pt x="3046" y="81"/>
                </a:lnTo>
                <a:lnTo>
                  <a:pt x="3047" y="94"/>
                </a:lnTo>
                <a:lnTo>
                  <a:pt x="3047" y="96"/>
                </a:lnTo>
                <a:lnTo>
                  <a:pt x="3047" y="103"/>
                </a:lnTo>
                <a:lnTo>
                  <a:pt x="3048" y="104"/>
                </a:lnTo>
                <a:lnTo>
                  <a:pt x="3048" y="105"/>
                </a:lnTo>
                <a:lnTo>
                  <a:pt x="3048" y="101"/>
                </a:lnTo>
                <a:lnTo>
                  <a:pt x="3048" y="98"/>
                </a:lnTo>
                <a:lnTo>
                  <a:pt x="3049" y="80"/>
                </a:lnTo>
                <a:lnTo>
                  <a:pt x="3049" y="78"/>
                </a:lnTo>
                <a:lnTo>
                  <a:pt x="3050" y="71"/>
                </a:lnTo>
                <a:lnTo>
                  <a:pt x="3050" y="71"/>
                </a:lnTo>
                <a:lnTo>
                  <a:pt x="3050" y="71"/>
                </a:lnTo>
                <a:lnTo>
                  <a:pt x="3051" y="74"/>
                </a:lnTo>
                <a:lnTo>
                  <a:pt x="3051" y="76"/>
                </a:lnTo>
                <a:lnTo>
                  <a:pt x="3051" y="102"/>
                </a:lnTo>
                <a:lnTo>
                  <a:pt x="3052" y="108"/>
                </a:lnTo>
                <a:lnTo>
                  <a:pt x="3052" y="195"/>
                </a:lnTo>
                <a:lnTo>
                  <a:pt x="3053" y="214"/>
                </a:lnTo>
                <a:lnTo>
                  <a:pt x="3053" y="323"/>
                </a:lnTo>
                <a:lnTo>
                  <a:pt x="3053" y="333"/>
                </a:lnTo>
                <a:lnTo>
                  <a:pt x="3054" y="366"/>
                </a:lnTo>
                <a:lnTo>
                  <a:pt x="3054" y="364"/>
                </a:lnTo>
                <a:lnTo>
                  <a:pt x="3054" y="365"/>
                </a:lnTo>
                <a:lnTo>
                  <a:pt x="3055" y="378"/>
                </a:lnTo>
                <a:lnTo>
                  <a:pt x="3055" y="379"/>
                </a:lnTo>
                <a:lnTo>
                  <a:pt x="3055" y="382"/>
                </a:lnTo>
                <a:lnTo>
                  <a:pt x="3056" y="381"/>
                </a:lnTo>
                <a:lnTo>
                  <a:pt x="3056" y="382"/>
                </a:lnTo>
                <a:lnTo>
                  <a:pt x="3056" y="385"/>
                </a:lnTo>
                <a:lnTo>
                  <a:pt x="3057" y="385"/>
                </a:lnTo>
                <a:lnTo>
                  <a:pt x="3057" y="387"/>
                </a:lnTo>
                <a:lnTo>
                  <a:pt x="3057" y="386"/>
                </a:lnTo>
                <a:lnTo>
                  <a:pt x="3057" y="387"/>
                </a:lnTo>
                <a:lnTo>
                  <a:pt x="3058" y="388"/>
                </a:lnTo>
                <a:lnTo>
                  <a:pt x="3058" y="389"/>
                </a:lnTo>
                <a:lnTo>
                  <a:pt x="3059" y="391"/>
                </a:lnTo>
                <a:lnTo>
                  <a:pt x="3059" y="391"/>
                </a:lnTo>
                <a:lnTo>
                  <a:pt x="3059" y="391"/>
                </a:lnTo>
                <a:lnTo>
                  <a:pt x="3060" y="392"/>
                </a:lnTo>
                <a:lnTo>
                  <a:pt x="3060" y="392"/>
                </a:lnTo>
                <a:lnTo>
                  <a:pt x="3061" y="396"/>
                </a:lnTo>
                <a:lnTo>
                  <a:pt x="3061" y="398"/>
                </a:lnTo>
                <a:lnTo>
                  <a:pt x="3061" y="401"/>
                </a:lnTo>
                <a:lnTo>
                  <a:pt x="3061" y="401"/>
                </a:lnTo>
                <a:lnTo>
                  <a:pt x="3062" y="402"/>
                </a:lnTo>
                <a:lnTo>
                  <a:pt x="3062" y="402"/>
                </a:lnTo>
                <a:lnTo>
                  <a:pt x="3062" y="400"/>
                </a:lnTo>
                <a:lnTo>
                  <a:pt x="3062" y="399"/>
                </a:lnTo>
                <a:lnTo>
                  <a:pt x="3063" y="393"/>
                </a:lnTo>
                <a:lnTo>
                  <a:pt x="3063" y="392"/>
                </a:lnTo>
                <a:lnTo>
                  <a:pt x="3064" y="365"/>
                </a:lnTo>
                <a:lnTo>
                  <a:pt x="3064" y="347"/>
                </a:lnTo>
                <a:lnTo>
                  <a:pt x="3065" y="171"/>
                </a:lnTo>
                <a:lnTo>
                  <a:pt x="3065" y="163"/>
                </a:lnTo>
                <a:lnTo>
                  <a:pt x="3065" y="62"/>
                </a:lnTo>
                <a:lnTo>
                  <a:pt x="3065" y="55"/>
                </a:lnTo>
                <a:lnTo>
                  <a:pt x="3066" y="28"/>
                </a:lnTo>
                <a:lnTo>
                  <a:pt x="3066" y="27"/>
                </a:lnTo>
                <a:lnTo>
                  <a:pt x="3067" y="16"/>
                </a:lnTo>
                <a:lnTo>
                  <a:pt x="3067" y="15"/>
                </a:lnTo>
                <a:lnTo>
                  <a:pt x="3068" y="11"/>
                </a:lnTo>
                <a:lnTo>
                  <a:pt x="3068" y="11"/>
                </a:lnTo>
                <a:lnTo>
                  <a:pt x="3068" y="11"/>
                </a:lnTo>
                <a:lnTo>
                  <a:pt x="3069" y="15"/>
                </a:lnTo>
                <a:lnTo>
                  <a:pt x="3069" y="16"/>
                </a:lnTo>
                <a:lnTo>
                  <a:pt x="3070" y="31"/>
                </a:lnTo>
                <a:lnTo>
                  <a:pt x="3070" y="32"/>
                </a:lnTo>
                <a:lnTo>
                  <a:pt x="3070" y="43"/>
                </a:lnTo>
                <a:lnTo>
                  <a:pt x="3071" y="45"/>
                </a:lnTo>
                <a:lnTo>
                  <a:pt x="3071" y="48"/>
                </a:lnTo>
                <a:lnTo>
                  <a:pt x="3071" y="48"/>
                </a:lnTo>
                <a:lnTo>
                  <a:pt x="3072" y="49"/>
                </a:lnTo>
                <a:lnTo>
                  <a:pt x="3072" y="49"/>
                </a:lnTo>
                <a:lnTo>
                  <a:pt x="3072" y="49"/>
                </a:lnTo>
                <a:lnTo>
                  <a:pt x="3072" y="49"/>
                </a:lnTo>
                <a:lnTo>
                  <a:pt x="3073" y="48"/>
                </a:lnTo>
                <a:lnTo>
                  <a:pt x="3073" y="48"/>
                </a:lnTo>
                <a:lnTo>
                  <a:pt x="3073" y="48"/>
                </a:lnTo>
                <a:lnTo>
                  <a:pt x="3074" y="49"/>
                </a:lnTo>
                <a:lnTo>
                  <a:pt x="3074" y="50"/>
                </a:lnTo>
                <a:lnTo>
                  <a:pt x="3074" y="56"/>
                </a:lnTo>
                <a:lnTo>
                  <a:pt x="3075" y="57"/>
                </a:lnTo>
                <a:lnTo>
                  <a:pt x="3075" y="72"/>
                </a:lnTo>
                <a:lnTo>
                  <a:pt x="3075" y="75"/>
                </a:lnTo>
                <a:lnTo>
                  <a:pt x="3076" y="92"/>
                </a:lnTo>
                <a:lnTo>
                  <a:pt x="3076" y="94"/>
                </a:lnTo>
                <a:lnTo>
                  <a:pt x="3076" y="97"/>
                </a:lnTo>
                <a:lnTo>
                  <a:pt x="3077" y="92"/>
                </a:lnTo>
                <a:lnTo>
                  <a:pt x="3077" y="90"/>
                </a:lnTo>
                <a:lnTo>
                  <a:pt x="3078" y="70"/>
                </a:lnTo>
                <a:lnTo>
                  <a:pt x="3078" y="69"/>
                </a:lnTo>
                <a:lnTo>
                  <a:pt x="3078" y="67"/>
                </a:lnTo>
                <a:lnTo>
                  <a:pt x="3079" y="70"/>
                </a:lnTo>
                <a:lnTo>
                  <a:pt x="3079" y="71"/>
                </a:lnTo>
                <a:lnTo>
                  <a:pt x="3079" y="96"/>
                </a:lnTo>
                <a:lnTo>
                  <a:pt x="3080" y="104"/>
                </a:lnTo>
                <a:lnTo>
                  <a:pt x="3080" y="220"/>
                </a:lnTo>
                <a:lnTo>
                  <a:pt x="3080" y="237"/>
                </a:lnTo>
                <a:lnTo>
                  <a:pt x="3081" y="339"/>
                </a:lnTo>
                <a:lnTo>
                  <a:pt x="3081" y="346"/>
                </a:lnTo>
                <a:lnTo>
                  <a:pt x="3082" y="360"/>
                </a:lnTo>
                <a:lnTo>
                  <a:pt x="3082" y="361"/>
                </a:lnTo>
                <a:lnTo>
                  <a:pt x="3083" y="372"/>
                </a:lnTo>
                <a:lnTo>
                  <a:pt x="3083" y="373"/>
                </a:lnTo>
                <a:lnTo>
                  <a:pt x="3083" y="376"/>
                </a:lnTo>
                <a:lnTo>
                  <a:pt x="3083" y="376"/>
                </a:lnTo>
                <a:lnTo>
                  <a:pt x="3084" y="377"/>
                </a:lnTo>
                <a:lnTo>
                  <a:pt x="3084" y="379"/>
                </a:lnTo>
                <a:lnTo>
                  <a:pt x="3084" y="379"/>
                </a:lnTo>
                <a:lnTo>
                  <a:pt x="3085" y="384"/>
                </a:lnTo>
                <a:lnTo>
                  <a:pt x="3085" y="384"/>
                </a:lnTo>
                <a:lnTo>
                  <a:pt x="3086" y="386"/>
                </a:lnTo>
                <a:lnTo>
                  <a:pt x="3086" y="386"/>
                </a:lnTo>
                <a:lnTo>
                  <a:pt x="3086" y="387"/>
                </a:lnTo>
                <a:lnTo>
                  <a:pt x="3087" y="389"/>
                </a:lnTo>
                <a:lnTo>
                  <a:pt x="3087" y="390"/>
                </a:lnTo>
                <a:lnTo>
                  <a:pt x="3088" y="394"/>
                </a:lnTo>
                <a:lnTo>
                  <a:pt x="3088" y="394"/>
                </a:lnTo>
                <a:lnTo>
                  <a:pt x="3088" y="401"/>
                </a:lnTo>
                <a:lnTo>
                  <a:pt x="3088" y="401"/>
                </a:lnTo>
                <a:lnTo>
                  <a:pt x="3089" y="402"/>
                </a:lnTo>
                <a:lnTo>
                  <a:pt x="3089" y="402"/>
                </a:lnTo>
                <a:lnTo>
                  <a:pt x="3089" y="402"/>
                </a:lnTo>
                <a:lnTo>
                  <a:pt x="3089" y="402"/>
                </a:lnTo>
                <a:lnTo>
                  <a:pt x="3090" y="399"/>
                </a:lnTo>
                <a:lnTo>
                  <a:pt x="3090" y="398"/>
                </a:lnTo>
                <a:lnTo>
                  <a:pt x="3091" y="395"/>
                </a:lnTo>
                <a:lnTo>
                  <a:pt x="3091" y="395"/>
                </a:lnTo>
                <a:lnTo>
                  <a:pt x="3092" y="327"/>
                </a:lnTo>
                <a:lnTo>
                  <a:pt x="3092" y="294"/>
                </a:lnTo>
                <a:lnTo>
                  <a:pt x="3092" y="176"/>
                </a:lnTo>
                <a:lnTo>
                  <a:pt x="3093" y="165"/>
                </a:lnTo>
                <a:lnTo>
                  <a:pt x="3093" y="86"/>
                </a:lnTo>
                <a:lnTo>
                  <a:pt x="3094" y="80"/>
                </a:lnTo>
                <a:lnTo>
                  <a:pt x="3094" y="46"/>
                </a:lnTo>
                <a:lnTo>
                  <a:pt x="3094" y="45"/>
                </a:lnTo>
                <a:lnTo>
                  <a:pt x="3095" y="37"/>
                </a:lnTo>
                <a:lnTo>
                  <a:pt x="3095" y="36"/>
                </a:lnTo>
                <a:lnTo>
                  <a:pt x="3096" y="34"/>
                </a:lnTo>
                <a:lnTo>
                  <a:pt x="3096" y="34"/>
                </a:lnTo>
                <a:lnTo>
                  <a:pt x="3097" y="35"/>
                </a:lnTo>
                <a:lnTo>
                  <a:pt x="3097" y="36"/>
                </a:lnTo>
                <a:lnTo>
                  <a:pt x="3097" y="39"/>
                </a:lnTo>
                <a:lnTo>
                  <a:pt x="3097" y="39"/>
                </a:lnTo>
                <a:lnTo>
                  <a:pt x="3098" y="46"/>
                </a:lnTo>
                <a:lnTo>
                  <a:pt x="3098" y="47"/>
                </a:lnTo>
                <a:lnTo>
                  <a:pt x="3099" y="57"/>
                </a:lnTo>
                <a:lnTo>
                  <a:pt x="3099" y="59"/>
                </a:lnTo>
                <a:lnTo>
                  <a:pt x="3100" y="69"/>
                </a:lnTo>
                <a:lnTo>
                  <a:pt x="3100" y="70"/>
                </a:lnTo>
                <a:lnTo>
                  <a:pt x="3101" y="82"/>
                </a:lnTo>
                <a:lnTo>
                  <a:pt x="3101" y="83"/>
                </a:lnTo>
                <a:lnTo>
                  <a:pt x="3101" y="98"/>
                </a:lnTo>
                <a:lnTo>
                  <a:pt x="3102" y="100"/>
                </a:lnTo>
                <a:lnTo>
                  <a:pt x="3102" y="114"/>
                </a:lnTo>
                <a:lnTo>
                  <a:pt x="3103" y="116"/>
                </a:lnTo>
                <a:lnTo>
                  <a:pt x="3103" y="128"/>
                </a:lnTo>
                <a:lnTo>
                  <a:pt x="3103" y="130"/>
                </a:lnTo>
                <a:lnTo>
                  <a:pt x="3103" y="130"/>
                </a:lnTo>
                <a:lnTo>
                  <a:pt x="3104" y="137"/>
                </a:lnTo>
                <a:lnTo>
                  <a:pt x="3104" y="139"/>
                </a:lnTo>
                <a:lnTo>
                  <a:pt x="3104" y="142"/>
                </a:lnTo>
                <a:lnTo>
                  <a:pt x="3105" y="139"/>
                </a:lnTo>
                <a:lnTo>
                  <a:pt x="3105" y="138"/>
                </a:lnTo>
                <a:lnTo>
                  <a:pt x="3106" y="115"/>
                </a:lnTo>
                <a:lnTo>
                  <a:pt x="3106" y="113"/>
                </a:lnTo>
                <a:lnTo>
                  <a:pt x="3106" y="92"/>
                </a:lnTo>
                <a:lnTo>
                  <a:pt x="3107" y="90"/>
                </a:lnTo>
                <a:lnTo>
                  <a:pt x="3107" y="82"/>
                </a:lnTo>
                <a:lnTo>
                  <a:pt x="3107" y="81"/>
                </a:lnTo>
                <a:lnTo>
                  <a:pt x="3108" y="79"/>
                </a:lnTo>
                <a:lnTo>
                  <a:pt x="3108" y="82"/>
                </a:lnTo>
                <a:lnTo>
                  <a:pt x="3108" y="84"/>
                </a:lnTo>
                <a:lnTo>
                  <a:pt x="3109" y="113"/>
                </a:lnTo>
                <a:lnTo>
                  <a:pt x="3109" y="118"/>
                </a:lnTo>
                <a:lnTo>
                  <a:pt x="3110" y="223"/>
                </a:lnTo>
                <a:lnTo>
                  <a:pt x="3110" y="234"/>
                </a:lnTo>
                <a:lnTo>
                  <a:pt x="3111" y="338"/>
                </a:lnTo>
                <a:lnTo>
                  <a:pt x="3111" y="343"/>
                </a:lnTo>
                <a:lnTo>
                  <a:pt x="3111" y="361"/>
                </a:lnTo>
                <a:lnTo>
                  <a:pt x="3111" y="359"/>
                </a:lnTo>
                <a:lnTo>
                  <a:pt x="3112" y="362"/>
                </a:lnTo>
                <a:lnTo>
                  <a:pt x="3112" y="369"/>
                </a:lnTo>
                <a:lnTo>
                  <a:pt x="3112" y="370"/>
                </a:lnTo>
                <a:lnTo>
                  <a:pt x="3113" y="375"/>
                </a:lnTo>
                <a:lnTo>
                  <a:pt x="3113" y="375"/>
                </a:lnTo>
                <a:lnTo>
                  <a:pt x="3114" y="381"/>
                </a:lnTo>
                <a:lnTo>
                  <a:pt x="3114" y="381"/>
                </a:lnTo>
                <a:lnTo>
                  <a:pt x="3115" y="386"/>
                </a:lnTo>
                <a:lnTo>
                  <a:pt x="3115" y="386"/>
                </a:lnTo>
                <a:lnTo>
                  <a:pt x="3115" y="388"/>
                </a:lnTo>
                <a:lnTo>
                  <a:pt x="3116" y="388"/>
                </a:lnTo>
                <a:lnTo>
                  <a:pt x="3116" y="390"/>
                </a:lnTo>
                <a:lnTo>
                  <a:pt x="3116" y="390"/>
                </a:lnTo>
                <a:lnTo>
                  <a:pt x="3116" y="390"/>
                </a:lnTo>
                <a:lnTo>
                  <a:pt x="3117" y="394"/>
                </a:lnTo>
                <a:lnTo>
                  <a:pt x="3117" y="394"/>
                </a:lnTo>
                <a:lnTo>
                  <a:pt x="3117" y="395"/>
                </a:lnTo>
                <a:lnTo>
                  <a:pt x="3118" y="401"/>
                </a:lnTo>
                <a:lnTo>
                  <a:pt x="3118" y="401"/>
                </a:lnTo>
                <a:lnTo>
                  <a:pt x="3118" y="402"/>
                </a:lnTo>
                <a:lnTo>
                  <a:pt x="3119" y="402"/>
                </a:lnTo>
                <a:lnTo>
                  <a:pt x="3119" y="402"/>
                </a:lnTo>
                <a:lnTo>
                  <a:pt x="3119" y="402"/>
                </a:lnTo>
                <a:lnTo>
                  <a:pt x="3120" y="398"/>
                </a:lnTo>
                <a:lnTo>
                  <a:pt x="3120" y="398"/>
                </a:lnTo>
                <a:lnTo>
                  <a:pt x="3120" y="396"/>
                </a:lnTo>
                <a:lnTo>
                  <a:pt x="3120" y="396"/>
                </a:lnTo>
                <a:lnTo>
                  <a:pt x="3121" y="197"/>
                </a:lnTo>
                <a:lnTo>
                  <a:pt x="3121" y="186"/>
                </a:lnTo>
                <a:lnTo>
                  <a:pt x="3122" y="95"/>
                </a:lnTo>
                <a:lnTo>
                  <a:pt x="3122" y="83"/>
                </a:lnTo>
                <a:lnTo>
                  <a:pt x="3123" y="39"/>
                </a:lnTo>
                <a:lnTo>
                  <a:pt x="3123" y="36"/>
                </a:lnTo>
                <a:lnTo>
                  <a:pt x="3124" y="23"/>
                </a:lnTo>
                <a:lnTo>
                  <a:pt x="3124" y="21"/>
                </a:lnTo>
                <a:lnTo>
                  <a:pt x="3124" y="15"/>
                </a:lnTo>
                <a:lnTo>
                  <a:pt x="3124" y="15"/>
                </a:lnTo>
                <a:lnTo>
                  <a:pt x="3125" y="15"/>
                </a:lnTo>
                <a:lnTo>
                  <a:pt x="3125" y="15"/>
                </a:lnTo>
                <a:lnTo>
                  <a:pt x="3125" y="18"/>
                </a:lnTo>
                <a:lnTo>
                  <a:pt x="3125" y="19"/>
                </a:lnTo>
                <a:lnTo>
                  <a:pt x="3126" y="35"/>
                </a:lnTo>
                <a:lnTo>
                  <a:pt x="3126" y="38"/>
                </a:lnTo>
                <a:lnTo>
                  <a:pt x="3127" y="61"/>
                </a:lnTo>
                <a:lnTo>
                  <a:pt x="3127" y="64"/>
                </a:lnTo>
                <a:lnTo>
                  <a:pt x="3128" y="85"/>
                </a:lnTo>
                <a:lnTo>
                  <a:pt x="3128" y="86"/>
                </a:lnTo>
                <a:lnTo>
                  <a:pt x="3129" y="101"/>
                </a:lnTo>
                <a:lnTo>
                  <a:pt x="3129" y="102"/>
                </a:lnTo>
                <a:lnTo>
                  <a:pt x="3129" y="107"/>
                </a:lnTo>
                <a:lnTo>
                  <a:pt x="3129" y="107"/>
                </a:lnTo>
                <a:lnTo>
                  <a:pt x="3130" y="107"/>
                </a:lnTo>
                <a:lnTo>
                  <a:pt x="3130" y="110"/>
                </a:lnTo>
                <a:lnTo>
                  <a:pt x="3130" y="110"/>
                </a:lnTo>
                <a:lnTo>
                  <a:pt x="3130" y="112"/>
                </a:lnTo>
                <a:lnTo>
                  <a:pt x="3131" y="111"/>
                </a:lnTo>
                <a:lnTo>
                  <a:pt x="3131" y="110"/>
                </a:lnTo>
                <a:lnTo>
                  <a:pt x="3132" y="111"/>
                </a:lnTo>
                <a:lnTo>
                  <a:pt x="3132" y="110"/>
                </a:lnTo>
                <a:lnTo>
                  <a:pt x="3132" y="111"/>
                </a:lnTo>
                <a:lnTo>
                  <a:pt x="3132" y="111"/>
                </a:lnTo>
                <a:lnTo>
                  <a:pt x="3133" y="104"/>
                </a:lnTo>
                <a:lnTo>
                  <a:pt x="3133" y="103"/>
                </a:lnTo>
                <a:lnTo>
                  <a:pt x="3133" y="86"/>
                </a:lnTo>
                <a:lnTo>
                  <a:pt x="3134" y="84"/>
                </a:lnTo>
                <a:lnTo>
                  <a:pt x="3134" y="71"/>
                </a:lnTo>
                <a:lnTo>
                  <a:pt x="3134" y="70"/>
                </a:lnTo>
                <a:lnTo>
                  <a:pt x="3135" y="64"/>
                </a:lnTo>
                <a:lnTo>
                  <a:pt x="3135" y="64"/>
                </a:lnTo>
                <a:lnTo>
                  <a:pt x="3135" y="64"/>
                </a:lnTo>
                <a:lnTo>
                  <a:pt x="3135" y="64"/>
                </a:lnTo>
                <a:lnTo>
                  <a:pt x="3136" y="69"/>
                </a:lnTo>
                <a:lnTo>
                  <a:pt x="3136" y="72"/>
                </a:lnTo>
                <a:lnTo>
                  <a:pt x="3137" y="111"/>
                </a:lnTo>
                <a:lnTo>
                  <a:pt x="3137" y="121"/>
                </a:lnTo>
                <a:lnTo>
                  <a:pt x="3138" y="240"/>
                </a:lnTo>
                <a:lnTo>
                  <a:pt x="3138" y="253"/>
                </a:lnTo>
                <a:lnTo>
                  <a:pt x="3138" y="348"/>
                </a:lnTo>
                <a:lnTo>
                  <a:pt x="3139" y="354"/>
                </a:lnTo>
                <a:lnTo>
                  <a:pt x="3139" y="369"/>
                </a:lnTo>
                <a:lnTo>
                  <a:pt x="3139" y="370"/>
                </a:lnTo>
                <a:lnTo>
                  <a:pt x="3140" y="374"/>
                </a:lnTo>
                <a:lnTo>
                  <a:pt x="3140" y="374"/>
                </a:lnTo>
                <a:lnTo>
                  <a:pt x="3140" y="374"/>
                </a:lnTo>
                <a:lnTo>
                  <a:pt x="3141" y="377"/>
                </a:lnTo>
                <a:lnTo>
                  <a:pt x="3141" y="378"/>
                </a:lnTo>
                <a:lnTo>
                  <a:pt x="3142" y="383"/>
                </a:lnTo>
                <a:lnTo>
                  <a:pt x="3142" y="383"/>
                </a:lnTo>
                <a:lnTo>
                  <a:pt x="3142" y="386"/>
                </a:lnTo>
                <a:lnTo>
                  <a:pt x="3143" y="387"/>
                </a:lnTo>
                <a:lnTo>
                  <a:pt x="3143" y="389"/>
                </a:lnTo>
                <a:lnTo>
                  <a:pt x="3143" y="389"/>
                </a:lnTo>
                <a:lnTo>
                  <a:pt x="3143" y="390"/>
                </a:lnTo>
                <a:lnTo>
                  <a:pt x="3144" y="394"/>
                </a:lnTo>
                <a:lnTo>
                  <a:pt x="3144" y="394"/>
                </a:lnTo>
                <a:lnTo>
                  <a:pt x="3145" y="398"/>
                </a:lnTo>
                <a:lnTo>
                  <a:pt x="3145" y="399"/>
                </a:lnTo>
                <a:lnTo>
                  <a:pt x="3146" y="401"/>
                </a:lnTo>
                <a:lnTo>
                  <a:pt x="3146" y="402"/>
                </a:lnTo>
                <a:lnTo>
                  <a:pt x="3147" y="403"/>
                </a:lnTo>
                <a:lnTo>
                  <a:pt x="3147" y="403"/>
                </a:lnTo>
                <a:lnTo>
                  <a:pt x="3147" y="403"/>
                </a:lnTo>
                <a:lnTo>
                  <a:pt x="3147" y="399"/>
                </a:lnTo>
                <a:lnTo>
                  <a:pt x="3148" y="399"/>
                </a:lnTo>
                <a:lnTo>
                  <a:pt x="3148" y="398"/>
                </a:lnTo>
                <a:lnTo>
                  <a:pt x="3148" y="397"/>
                </a:lnTo>
                <a:lnTo>
                  <a:pt x="3149" y="219"/>
                </a:lnTo>
                <a:lnTo>
                  <a:pt x="3149" y="214"/>
                </a:lnTo>
                <a:lnTo>
                  <a:pt x="3150" y="124"/>
                </a:lnTo>
                <a:lnTo>
                  <a:pt x="3150" y="111"/>
                </a:lnTo>
                <a:lnTo>
                  <a:pt x="3151" y="58"/>
                </a:lnTo>
                <a:lnTo>
                  <a:pt x="3151" y="54"/>
                </a:lnTo>
                <a:lnTo>
                  <a:pt x="3152" y="39"/>
                </a:lnTo>
                <a:lnTo>
                  <a:pt x="3152" y="39"/>
                </a:lnTo>
                <a:lnTo>
                  <a:pt x="3152" y="28"/>
                </a:lnTo>
                <a:lnTo>
                  <a:pt x="3153" y="27"/>
                </a:lnTo>
                <a:lnTo>
                  <a:pt x="3153" y="18"/>
                </a:lnTo>
                <a:lnTo>
                  <a:pt x="3153" y="17"/>
                </a:lnTo>
                <a:lnTo>
                  <a:pt x="3154" y="13"/>
                </a:lnTo>
                <a:lnTo>
                  <a:pt x="3154" y="13"/>
                </a:lnTo>
                <a:lnTo>
                  <a:pt x="3154" y="13"/>
                </a:lnTo>
                <a:lnTo>
                  <a:pt x="3155" y="17"/>
                </a:lnTo>
                <a:lnTo>
                  <a:pt x="3155" y="17"/>
                </a:lnTo>
                <a:lnTo>
                  <a:pt x="3156" y="26"/>
                </a:lnTo>
                <a:lnTo>
                  <a:pt x="3156" y="26"/>
                </a:lnTo>
                <a:lnTo>
                  <a:pt x="3156" y="34"/>
                </a:lnTo>
                <a:lnTo>
                  <a:pt x="3157" y="34"/>
                </a:lnTo>
                <a:lnTo>
                  <a:pt x="3157" y="42"/>
                </a:lnTo>
                <a:lnTo>
                  <a:pt x="3157" y="42"/>
                </a:lnTo>
                <a:lnTo>
                  <a:pt x="3158" y="54"/>
                </a:lnTo>
                <a:lnTo>
                  <a:pt x="3158" y="56"/>
                </a:lnTo>
                <a:lnTo>
                  <a:pt x="3159" y="77"/>
                </a:lnTo>
                <a:lnTo>
                  <a:pt x="3159" y="79"/>
                </a:lnTo>
                <a:lnTo>
                  <a:pt x="3160" y="97"/>
                </a:lnTo>
                <a:lnTo>
                  <a:pt x="3160" y="99"/>
                </a:lnTo>
                <a:lnTo>
                  <a:pt x="3160" y="106"/>
                </a:lnTo>
                <a:lnTo>
                  <a:pt x="3161" y="105"/>
                </a:lnTo>
                <a:lnTo>
                  <a:pt x="3161" y="104"/>
                </a:lnTo>
                <a:lnTo>
                  <a:pt x="3161" y="98"/>
                </a:lnTo>
                <a:lnTo>
                  <a:pt x="3162" y="98"/>
                </a:lnTo>
                <a:lnTo>
                  <a:pt x="3162" y="90"/>
                </a:lnTo>
                <a:lnTo>
                  <a:pt x="3162" y="90"/>
                </a:lnTo>
                <a:lnTo>
                  <a:pt x="3163" y="89"/>
                </a:lnTo>
                <a:lnTo>
                  <a:pt x="3163" y="93"/>
                </a:lnTo>
                <a:lnTo>
                  <a:pt x="3163" y="95"/>
                </a:lnTo>
                <a:lnTo>
                  <a:pt x="3164" y="121"/>
                </a:lnTo>
                <a:lnTo>
                  <a:pt x="3164" y="125"/>
                </a:lnTo>
                <a:lnTo>
                  <a:pt x="3165" y="194"/>
                </a:lnTo>
                <a:lnTo>
                  <a:pt x="3165" y="204"/>
                </a:lnTo>
                <a:lnTo>
                  <a:pt x="3165" y="314"/>
                </a:lnTo>
                <a:lnTo>
                  <a:pt x="3166" y="319"/>
                </a:lnTo>
                <a:lnTo>
                  <a:pt x="3166" y="362"/>
                </a:lnTo>
                <a:lnTo>
                  <a:pt x="3166" y="358"/>
                </a:lnTo>
                <a:lnTo>
                  <a:pt x="3166" y="355"/>
                </a:lnTo>
                <a:lnTo>
                  <a:pt x="3167" y="369"/>
                </a:lnTo>
                <a:lnTo>
                  <a:pt x="3167" y="370"/>
                </a:lnTo>
                <a:lnTo>
                  <a:pt x="3168" y="377"/>
                </a:lnTo>
                <a:lnTo>
                  <a:pt x="3168" y="377"/>
                </a:lnTo>
                <a:lnTo>
                  <a:pt x="3168" y="378"/>
                </a:lnTo>
                <a:lnTo>
                  <a:pt x="3169" y="382"/>
                </a:lnTo>
                <a:lnTo>
                  <a:pt x="3169" y="382"/>
                </a:lnTo>
                <a:lnTo>
                  <a:pt x="3169" y="382"/>
                </a:lnTo>
                <a:lnTo>
                  <a:pt x="3170" y="384"/>
                </a:lnTo>
                <a:lnTo>
                  <a:pt x="3170" y="384"/>
                </a:lnTo>
                <a:lnTo>
                  <a:pt x="3170" y="385"/>
                </a:lnTo>
                <a:lnTo>
                  <a:pt x="3171" y="386"/>
                </a:lnTo>
                <a:lnTo>
                  <a:pt x="3171" y="389"/>
                </a:lnTo>
                <a:lnTo>
                  <a:pt x="3171" y="389"/>
                </a:lnTo>
                <a:lnTo>
                  <a:pt x="3172" y="392"/>
                </a:lnTo>
                <a:lnTo>
                  <a:pt x="3172" y="392"/>
                </a:lnTo>
                <a:lnTo>
                  <a:pt x="3172" y="392"/>
                </a:lnTo>
                <a:lnTo>
                  <a:pt x="3173" y="396"/>
                </a:lnTo>
                <a:lnTo>
                  <a:pt x="3173" y="397"/>
                </a:lnTo>
                <a:lnTo>
                  <a:pt x="3173" y="401"/>
                </a:lnTo>
                <a:lnTo>
                  <a:pt x="3174" y="401"/>
                </a:lnTo>
                <a:lnTo>
                  <a:pt x="3174" y="401"/>
                </a:lnTo>
                <a:lnTo>
                  <a:pt x="3174" y="399"/>
                </a:lnTo>
                <a:lnTo>
                  <a:pt x="3175" y="398"/>
                </a:lnTo>
                <a:lnTo>
                  <a:pt x="3175" y="398"/>
                </a:lnTo>
                <a:lnTo>
                  <a:pt x="3175" y="393"/>
                </a:lnTo>
                <a:lnTo>
                  <a:pt x="3175" y="392"/>
                </a:lnTo>
                <a:lnTo>
                  <a:pt x="3176" y="393"/>
                </a:lnTo>
                <a:lnTo>
                  <a:pt x="3176" y="358"/>
                </a:lnTo>
                <a:lnTo>
                  <a:pt x="3176" y="336"/>
                </a:lnTo>
                <a:lnTo>
                  <a:pt x="3177" y="185"/>
                </a:lnTo>
                <a:lnTo>
                  <a:pt x="3177" y="175"/>
                </a:lnTo>
                <a:lnTo>
                  <a:pt x="3178" y="76"/>
                </a:lnTo>
                <a:lnTo>
                  <a:pt x="3178" y="70"/>
                </a:lnTo>
                <a:lnTo>
                  <a:pt x="3179" y="35"/>
                </a:lnTo>
                <a:lnTo>
                  <a:pt x="3179" y="34"/>
                </a:lnTo>
                <a:lnTo>
                  <a:pt x="3179" y="27"/>
                </a:lnTo>
                <a:lnTo>
                  <a:pt x="3180" y="27"/>
                </a:lnTo>
                <a:lnTo>
                  <a:pt x="3180" y="27"/>
                </a:lnTo>
                <a:lnTo>
                  <a:pt x="3180" y="28"/>
                </a:lnTo>
                <a:lnTo>
                  <a:pt x="3180" y="28"/>
                </a:lnTo>
                <a:lnTo>
                  <a:pt x="3181" y="37"/>
                </a:lnTo>
                <a:lnTo>
                  <a:pt x="3181" y="38"/>
                </a:lnTo>
                <a:lnTo>
                  <a:pt x="3182" y="53"/>
                </a:lnTo>
                <a:lnTo>
                  <a:pt x="3182" y="55"/>
                </a:lnTo>
                <a:lnTo>
                  <a:pt x="3183" y="68"/>
                </a:lnTo>
                <a:lnTo>
                  <a:pt x="3183" y="69"/>
                </a:lnTo>
                <a:lnTo>
                  <a:pt x="3183" y="71"/>
                </a:lnTo>
                <a:lnTo>
                  <a:pt x="3183" y="71"/>
                </a:lnTo>
                <a:lnTo>
                  <a:pt x="3184" y="71"/>
                </a:lnTo>
                <a:lnTo>
                  <a:pt x="3184" y="68"/>
                </a:lnTo>
                <a:lnTo>
                  <a:pt x="3185" y="68"/>
                </a:lnTo>
                <a:lnTo>
                  <a:pt x="3185" y="64"/>
                </a:lnTo>
                <a:lnTo>
                  <a:pt x="3185" y="63"/>
                </a:lnTo>
                <a:lnTo>
                  <a:pt x="3186" y="66"/>
                </a:lnTo>
                <a:lnTo>
                  <a:pt x="3186" y="67"/>
                </a:lnTo>
                <a:lnTo>
                  <a:pt x="3187" y="76"/>
                </a:lnTo>
                <a:lnTo>
                  <a:pt x="3187" y="76"/>
                </a:lnTo>
                <a:lnTo>
                  <a:pt x="3188" y="89"/>
                </a:lnTo>
                <a:lnTo>
                  <a:pt x="3188" y="90"/>
                </a:lnTo>
                <a:lnTo>
                  <a:pt x="3188" y="93"/>
                </a:lnTo>
                <a:lnTo>
                  <a:pt x="3188" y="89"/>
                </a:lnTo>
                <a:lnTo>
                  <a:pt x="3189" y="88"/>
                </a:lnTo>
                <a:lnTo>
                  <a:pt x="3189" y="74"/>
                </a:lnTo>
                <a:lnTo>
                  <a:pt x="3189" y="72"/>
                </a:lnTo>
                <a:lnTo>
                  <a:pt x="3190" y="63"/>
                </a:lnTo>
                <a:lnTo>
                  <a:pt x="3190" y="62"/>
                </a:lnTo>
                <a:lnTo>
                  <a:pt x="3190" y="62"/>
                </a:lnTo>
                <a:lnTo>
                  <a:pt x="3191" y="63"/>
                </a:lnTo>
                <a:lnTo>
                  <a:pt x="3191" y="64"/>
                </a:lnTo>
                <a:lnTo>
                  <a:pt x="3192" y="79"/>
                </a:lnTo>
                <a:lnTo>
                  <a:pt x="3192" y="81"/>
                </a:lnTo>
                <a:lnTo>
                  <a:pt x="3192" y="131"/>
                </a:lnTo>
                <a:lnTo>
                  <a:pt x="3193" y="141"/>
                </a:lnTo>
                <a:lnTo>
                  <a:pt x="3193" y="266"/>
                </a:lnTo>
                <a:lnTo>
                  <a:pt x="3194" y="275"/>
                </a:lnTo>
                <a:lnTo>
                  <a:pt x="3194" y="344"/>
                </a:lnTo>
                <a:lnTo>
                  <a:pt x="3194" y="352"/>
                </a:lnTo>
                <a:lnTo>
                  <a:pt x="3195" y="351"/>
                </a:lnTo>
                <a:lnTo>
                  <a:pt x="3195" y="363"/>
                </a:lnTo>
                <a:lnTo>
                  <a:pt x="3195" y="364"/>
                </a:lnTo>
                <a:lnTo>
                  <a:pt x="3196" y="374"/>
                </a:lnTo>
                <a:lnTo>
                  <a:pt x="3196" y="374"/>
                </a:lnTo>
                <a:lnTo>
                  <a:pt x="3196" y="374"/>
                </a:lnTo>
                <a:lnTo>
                  <a:pt x="3197" y="375"/>
                </a:lnTo>
                <a:lnTo>
                  <a:pt x="3197" y="375"/>
                </a:lnTo>
                <a:lnTo>
                  <a:pt x="3197" y="376"/>
                </a:lnTo>
                <a:lnTo>
                  <a:pt x="3197" y="379"/>
                </a:lnTo>
                <a:lnTo>
                  <a:pt x="3198" y="379"/>
                </a:lnTo>
                <a:lnTo>
                  <a:pt x="3198" y="381"/>
                </a:lnTo>
                <a:lnTo>
                  <a:pt x="3198" y="381"/>
                </a:lnTo>
                <a:lnTo>
                  <a:pt x="3199" y="383"/>
                </a:lnTo>
                <a:lnTo>
                  <a:pt x="3199" y="384"/>
                </a:lnTo>
                <a:lnTo>
                  <a:pt x="3200" y="387"/>
                </a:lnTo>
                <a:lnTo>
                  <a:pt x="3200" y="387"/>
                </a:lnTo>
                <a:lnTo>
                  <a:pt x="3200" y="388"/>
                </a:lnTo>
                <a:lnTo>
                  <a:pt x="3201" y="392"/>
                </a:lnTo>
                <a:lnTo>
                  <a:pt x="3201" y="393"/>
                </a:lnTo>
                <a:lnTo>
                  <a:pt x="3202" y="395"/>
                </a:lnTo>
                <a:lnTo>
                  <a:pt x="3202" y="395"/>
                </a:lnTo>
                <a:lnTo>
                  <a:pt x="3202" y="396"/>
                </a:lnTo>
                <a:lnTo>
                  <a:pt x="3202" y="393"/>
                </a:lnTo>
                <a:lnTo>
                  <a:pt x="3203" y="393"/>
                </a:lnTo>
                <a:lnTo>
                  <a:pt x="3203" y="387"/>
                </a:lnTo>
                <a:lnTo>
                  <a:pt x="3203" y="377"/>
                </a:lnTo>
                <a:lnTo>
                  <a:pt x="3204" y="176"/>
                </a:lnTo>
                <a:lnTo>
                  <a:pt x="3204" y="163"/>
                </a:lnTo>
                <a:lnTo>
                  <a:pt x="3205" y="86"/>
                </a:lnTo>
                <a:lnTo>
                  <a:pt x="3205" y="78"/>
                </a:lnTo>
                <a:lnTo>
                  <a:pt x="3206" y="42"/>
                </a:lnTo>
                <a:lnTo>
                  <a:pt x="3206" y="40"/>
                </a:lnTo>
                <a:lnTo>
                  <a:pt x="3206" y="27"/>
                </a:lnTo>
                <a:lnTo>
                  <a:pt x="3207" y="27"/>
                </a:lnTo>
                <a:lnTo>
                  <a:pt x="3207" y="22"/>
                </a:lnTo>
                <a:lnTo>
                  <a:pt x="3207" y="22"/>
                </a:lnTo>
                <a:lnTo>
                  <a:pt x="3208" y="27"/>
                </a:lnTo>
                <a:lnTo>
                  <a:pt x="3208" y="27"/>
                </a:lnTo>
                <a:lnTo>
                  <a:pt x="3209" y="37"/>
                </a:lnTo>
                <a:lnTo>
                  <a:pt x="3209" y="38"/>
                </a:lnTo>
                <a:lnTo>
                  <a:pt x="3210" y="50"/>
                </a:lnTo>
                <a:lnTo>
                  <a:pt x="3210" y="52"/>
                </a:lnTo>
                <a:lnTo>
                  <a:pt x="3211" y="61"/>
                </a:lnTo>
                <a:lnTo>
                  <a:pt x="3211" y="62"/>
                </a:lnTo>
                <a:lnTo>
                  <a:pt x="3211" y="63"/>
                </a:lnTo>
                <a:lnTo>
                  <a:pt x="3211" y="63"/>
                </a:lnTo>
                <a:lnTo>
                  <a:pt x="3212" y="64"/>
                </a:lnTo>
                <a:lnTo>
                  <a:pt x="3212" y="65"/>
                </a:lnTo>
                <a:lnTo>
                  <a:pt x="3212" y="65"/>
                </a:lnTo>
                <a:lnTo>
                  <a:pt x="3212" y="66"/>
                </a:lnTo>
                <a:lnTo>
                  <a:pt x="3213" y="72"/>
                </a:lnTo>
                <a:lnTo>
                  <a:pt x="3213" y="72"/>
                </a:lnTo>
                <a:lnTo>
                  <a:pt x="3214" y="79"/>
                </a:lnTo>
                <a:lnTo>
                  <a:pt x="3214" y="80"/>
                </a:lnTo>
                <a:lnTo>
                  <a:pt x="3215" y="92"/>
                </a:lnTo>
                <a:lnTo>
                  <a:pt x="3215" y="93"/>
                </a:lnTo>
                <a:lnTo>
                  <a:pt x="3215" y="100"/>
                </a:lnTo>
                <a:lnTo>
                  <a:pt x="3216" y="100"/>
                </a:lnTo>
                <a:lnTo>
                  <a:pt x="3216" y="101"/>
                </a:lnTo>
                <a:lnTo>
                  <a:pt x="3216" y="91"/>
                </a:lnTo>
                <a:lnTo>
                  <a:pt x="3216" y="89"/>
                </a:lnTo>
                <a:lnTo>
                  <a:pt x="3217" y="75"/>
                </a:lnTo>
                <a:lnTo>
                  <a:pt x="3217" y="73"/>
                </a:lnTo>
                <a:lnTo>
                  <a:pt x="3218" y="61"/>
                </a:lnTo>
                <a:lnTo>
                  <a:pt x="3218" y="61"/>
                </a:lnTo>
                <a:lnTo>
                  <a:pt x="3218" y="59"/>
                </a:lnTo>
                <a:lnTo>
                  <a:pt x="3219" y="62"/>
                </a:lnTo>
                <a:lnTo>
                  <a:pt x="3219" y="62"/>
                </a:lnTo>
                <a:lnTo>
                  <a:pt x="3220" y="80"/>
                </a:lnTo>
                <a:lnTo>
                  <a:pt x="3220" y="82"/>
                </a:lnTo>
                <a:lnTo>
                  <a:pt x="3220" y="150"/>
                </a:lnTo>
                <a:lnTo>
                  <a:pt x="3221" y="164"/>
                </a:lnTo>
                <a:lnTo>
                  <a:pt x="3221" y="272"/>
                </a:lnTo>
                <a:lnTo>
                  <a:pt x="3221" y="284"/>
                </a:lnTo>
                <a:lnTo>
                  <a:pt x="3222" y="360"/>
                </a:lnTo>
                <a:lnTo>
                  <a:pt x="3222" y="359"/>
                </a:lnTo>
                <a:lnTo>
                  <a:pt x="3222" y="352"/>
                </a:lnTo>
                <a:lnTo>
                  <a:pt x="3223" y="365"/>
                </a:lnTo>
                <a:lnTo>
                  <a:pt x="3223" y="366"/>
                </a:lnTo>
                <a:lnTo>
                  <a:pt x="3224" y="375"/>
                </a:lnTo>
                <a:lnTo>
                  <a:pt x="3224" y="376"/>
                </a:lnTo>
                <a:lnTo>
                  <a:pt x="3224" y="379"/>
                </a:lnTo>
                <a:lnTo>
                  <a:pt x="3225" y="380"/>
                </a:lnTo>
                <a:lnTo>
                  <a:pt x="3225" y="384"/>
                </a:lnTo>
                <a:lnTo>
                  <a:pt x="3225" y="384"/>
                </a:lnTo>
                <a:lnTo>
                  <a:pt x="3226" y="386"/>
                </a:lnTo>
                <a:lnTo>
                  <a:pt x="3226" y="386"/>
                </a:lnTo>
                <a:lnTo>
                  <a:pt x="3227" y="388"/>
                </a:lnTo>
                <a:lnTo>
                  <a:pt x="3227" y="389"/>
                </a:lnTo>
                <a:lnTo>
                  <a:pt x="3228" y="391"/>
                </a:lnTo>
                <a:lnTo>
                  <a:pt x="3228" y="391"/>
                </a:lnTo>
                <a:lnTo>
                  <a:pt x="3228" y="391"/>
                </a:lnTo>
                <a:lnTo>
                  <a:pt x="3229" y="398"/>
                </a:lnTo>
                <a:lnTo>
                  <a:pt x="3229" y="398"/>
                </a:lnTo>
                <a:lnTo>
                  <a:pt x="3229" y="400"/>
                </a:lnTo>
                <a:lnTo>
                  <a:pt x="3229" y="400"/>
                </a:lnTo>
                <a:lnTo>
                  <a:pt x="3230" y="400"/>
                </a:lnTo>
                <a:lnTo>
                  <a:pt x="3230" y="396"/>
                </a:lnTo>
                <a:lnTo>
                  <a:pt x="3230" y="396"/>
                </a:lnTo>
                <a:lnTo>
                  <a:pt x="3230" y="395"/>
                </a:lnTo>
                <a:lnTo>
                  <a:pt x="3230" y="395"/>
                </a:lnTo>
                <a:lnTo>
                  <a:pt x="3231" y="391"/>
                </a:lnTo>
                <a:lnTo>
                  <a:pt x="3231" y="391"/>
                </a:lnTo>
                <a:lnTo>
                  <a:pt x="3231" y="389"/>
                </a:lnTo>
                <a:lnTo>
                  <a:pt x="3232" y="170"/>
                </a:lnTo>
                <a:lnTo>
                  <a:pt x="3232" y="161"/>
                </a:lnTo>
                <a:lnTo>
                  <a:pt x="3233" y="85"/>
                </a:lnTo>
                <a:lnTo>
                  <a:pt x="3233" y="77"/>
                </a:lnTo>
                <a:lnTo>
                  <a:pt x="3233" y="34"/>
                </a:lnTo>
                <a:lnTo>
                  <a:pt x="3234" y="32"/>
                </a:lnTo>
                <a:lnTo>
                  <a:pt x="3234" y="23"/>
                </a:lnTo>
                <a:lnTo>
                  <a:pt x="3235" y="22"/>
                </a:lnTo>
                <a:lnTo>
                  <a:pt x="3235" y="18"/>
                </a:lnTo>
                <a:lnTo>
                  <a:pt x="3235" y="17"/>
                </a:lnTo>
                <a:lnTo>
                  <a:pt x="3236" y="23"/>
                </a:lnTo>
                <a:lnTo>
                  <a:pt x="3236" y="25"/>
                </a:lnTo>
                <a:lnTo>
                  <a:pt x="3237" y="45"/>
                </a:lnTo>
                <a:lnTo>
                  <a:pt x="3237" y="47"/>
                </a:lnTo>
                <a:lnTo>
                  <a:pt x="3238" y="65"/>
                </a:lnTo>
                <a:lnTo>
                  <a:pt x="3238" y="66"/>
                </a:lnTo>
                <a:lnTo>
                  <a:pt x="3238" y="79"/>
                </a:lnTo>
                <a:lnTo>
                  <a:pt x="3239" y="80"/>
                </a:lnTo>
                <a:lnTo>
                  <a:pt x="3239" y="83"/>
                </a:lnTo>
                <a:lnTo>
                  <a:pt x="3239" y="83"/>
                </a:lnTo>
                <a:lnTo>
                  <a:pt x="3240" y="85"/>
                </a:lnTo>
                <a:lnTo>
                  <a:pt x="3240" y="86"/>
                </a:lnTo>
                <a:lnTo>
                  <a:pt x="3241" y="92"/>
                </a:lnTo>
                <a:lnTo>
                  <a:pt x="3241" y="94"/>
                </a:lnTo>
                <a:lnTo>
                  <a:pt x="3242" y="107"/>
                </a:lnTo>
                <a:lnTo>
                  <a:pt x="3242" y="109"/>
                </a:lnTo>
                <a:lnTo>
                  <a:pt x="3243" y="127"/>
                </a:lnTo>
                <a:lnTo>
                  <a:pt x="3243" y="129"/>
                </a:lnTo>
                <a:lnTo>
                  <a:pt x="3243" y="139"/>
                </a:lnTo>
                <a:lnTo>
                  <a:pt x="3243" y="139"/>
                </a:lnTo>
                <a:lnTo>
                  <a:pt x="3244" y="139"/>
                </a:lnTo>
                <a:lnTo>
                  <a:pt x="3244" y="128"/>
                </a:lnTo>
                <a:lnTo>
                  <a:pt x="3244" y="125"/>
                </a:lnTo>
                <a:lnTo>
                  <a:pt x="3245" y="95"/>
                </a:lnTo>
                <a:lnTo>
                  <a:pt x="3245" y="93"/>
                </a:lnTo>
                <a:lnTo>
                  <a:pt x="3246" y="73"/>
                </a:lnTo>
                <a:lnTo>
                  <a:pt x="3246" y="72"/>
                </a:lnTo>
                <a:lnTo>
                  <a:pt x="3247" y="67"/>
                </a:lnTo>
                <a:lnTo>
                  <a:pt x="3247" y="67"/>
                </a:lnTo>
                <a:lnTo>
                  <a:pt x="3247" y="67"/>
                </a:lnTo>
                <a:lnTo>
                  <a:pt x="3247" y="79"/>
                </a:lnTo>
                <a:lnTo>
                  <a:pt x="3248" y="82"/>
                </a:lnTo>
                <a:lnTo>
                  <a:pt x="3248" y="139"/>
                </a:lnTo>
                <a:lnTo>
                  <a:pt x="3248" y="148"/>
                </a:lnTo>
                <a:lnTo>
                  <a:pt x="3249" y="242"/>
                </a:lnTo>
                <a:lnTo>
                  <a:pt x="3249" y="253"/>
                </a:lnTo>
                <a:lnTo>
                  <a:pt x="3250" y="344"/>
                </a:lnTo>
                <a:lnTo>
                  <a:pt x="3250" y="355"/>
                </a:lnTo>
                <a:lnTo>
                  <a:pt x="3250" y="354"/>
                </a:lnTo>
                <a:lnTo>
                  <a:pt x="3251" y="361"/>
                </a:lnTo>
                <a:lnTo>
                  <a:pt x="3251" y="362"/>
                </a:lnTo>
                <a:lnTo>
                  <a:pt x="3252" y="370"/>
                </a:lnTo>
                <a:lnTo>
                  <a:pt x="3252" y="370"/>
                </a:lnTo>
                <a:lnTo>
                  <a:pt x="3252" y="375"/>
                </a:lnTo>
                <a:lnTo>
                  <a:pt x="3253" y="375"/>
                </a:lnTo>
                <a:lnTo>
                  <a:pt x="3253" y="381"/>
                </a:lnTo>
                <a:lnTo>
                  <a:pt x="3253" y="381"/>
                </a:lnTo>
                <a:lnTo>
                  <a:pt x="3254" y="385"/>
                </a:lnTo>
                <a:lnTo>
                  <a:pt x="3254" y="386"/>
                </a:lnTo>
                <a:lnTo>
                  <a:pt x="3255" y="389"/>
                </a:lnTo>
                <a:lnTo>
                  <a:pt x="3255" y="390"/>
                </a:lnTo>
                <a:lnTo>
                  <a:pt x="3255" y="390"/>
                </a:lnTo>
                <a:lnTo>
                  <a:pt x="3256" y="391"/>
                </a:lnTo>
                <a:lnTo>
                  <a:pt x="3256" y="392"/>
                </a:lnTo>
                <a:lnTo>
                  <a:pt x="3256" y="397"/>
                </a:lnTo>
                <a:lnTo>
                  <a:pt x="3257" y="397"/>
                </a:lnTo>
                <a:lnTo>
                  <a:pt x="3257" y="401"/>
                </a:lnTo>
                <a:lnTo>
                  <a:pt x="3257" y="401"/>
                </a:lnTo>
                <a:lnTo>
                  <a:pt x="3257" y="401"/>
                </a:lnTo>
                <a:lnTo>
                  <a:pt x="3258" y="403"/>
                </a:lnTo>
                <a:lnTo>
                  <a:pt x="3258" y="403"/>
                </a:lnTo>
                <a:lnTo>
                  <a:pt x="3258" y="402"/>
                </a:lnTo>
                <a:lnTo>
                  <a:pt x="3259" y="397"/>
                </a:lnTo>
                <a:lnTo>
                  <a:pt x="3259" y="396"/>
                </a:lnTo>
                <a:lnTo>
                  <a:pt x="3260" y="346"/>
                </a:lnTo>
                <a:lnTo>
                  <a:pt x="3260" y="304"/>
                </a:lnTo>
                <a:lnTo>
                  <a:pt x="3261" y="153"/>
                </a:lnTo>
                <a:lnTo>
                  <a:pt x="3261" y="143"/>
                </a:lnTo>
                <a:lnTo>
                  <a:pt x="3261" y="51"/>
                </a:lnTo>
                <a:lnTo>
                  <a:pt x="3262" y="47"/>
                </a:lnTo>
                <a:lnTo>
                  <a:pt x="3262" y="28"/>
                </a:lnTo>
                <a:lnTo>
                  <a:pt x="3262" y="27"/>
                </a:lnTo>
                <a:lnTo>
                  <a:pt x="3263" y="15"/>
                </a:lnTo>
                <a:lnTo>
                  <a:pt x="3263" y="15"/>
                </a:lnTo>
                <a:lnTo>
                  <a:pt x="3264" y="13"/>
                </a:lnTo>
                <a:lnTo>
                  <a:pt x="3264" y="14"/>
                </a:lnTo>
                <a:lnTo>
                  <a:pt x="3264" y="14"/>
                </a:lnTo>
                <a:lnTo>
                  <a:pt x="3265" y="23"/>
                </a:lnTo>
                <a:lnTo>
                  <a:pt x="3265" y="24"/>
                </a:lnTo>
                <a:lnTo>
                  <a:pt x="3265" y="44"/>
                </a:lnTo>
                <a:lnTo>
                  <a:pt x="3266" y="46"/>
                </a:lnTo>
                <a:lnTo>
                  <a:pt x="3266" y="65"/>
                </a:lnTo>
                <a:lnTo>
                  <a:pt x="3266" y="67"/>
                </a:lnTo>
                <a:lnTo>
                  <a:pt x="3267" y="82"/>
                </a:lnTo>
                <a:lnTo>
                  <a:pt x="3267" y="83"/>
                </a:lnTo>
                <a:lnTo>
                  <a:pt x="3268" y="93"/>
                </a:lnTo>
                <a:lnTo>
                  <a:pt x="3268" y="94"/>
                </a:lnTo>
                <a:lnTo>
                  <a:pt x="3269" y="101"/>
                </a:lnTo>
                <a:lnTo>
                  <a:pt x="3269" y="101"/>
                </a:lnTo>
                <a:lnTo>
                  <a:pt x="3270" y="107"/>
                </a:lnTo>
                <a:lnTo>
                  <a:pt x="3270" y="106"/>
                </a:lnTo>
                <a:lnTo>
                  <a:pt x="3270" y="108"/>
                </a:lnTo>
                <a:lnTo>
                  <a:pt x="3270" y="107"/>
                </a:lnTo>
                <a:lnTo>
                  <a:pt x="3271" y="106"/>
                </a:lnTo>
                <a:lnTo>
                  <a:pt x="3271" y="93"/>
                </a:lnTo>
                <a:lnTo>
                  <a:pt x="3271" y="92"/>
                </a:lnTo>
                <a:lnTo>
                  <a:pt x="3272" y="78"/>
                </a:lnTo>
                <a:lnTo>
                  <a:pt x="3272" y="76"/>
                </a:lnTo>
                <a:lnTo>
                  <a:pt x="3273" y="67"/>
                </a:lnTo>
                <a:lnTo>
                  <a:pt x="3273" y="66"/>
                </a:lnTo>
                <a:lnTo>
                  <a:pt x="3273" y="65"/>
                </a:lnTo>
                <a:lnTo>
                  <a:pt x="3274" y="68"/>
                </a:lnTo>
                <a:lnTo>
                  <a:pt x="3274" y="68"/>
                </a:lnTo>
                <a:lnTo>
                  <a:pt x="3274" y="86"/>
                </a:lnTo>
                <a:lnTo>
                  <a:pt x="3275" y="90"/>
                </a:lnTo>
                <a:lnTo>
                  <a:pt x="3275" y="170"/>
                </a:lnTo>
                <a:lnTo>
                  <a:pt x="3275" y="182"/>
                </a:lnTo>
                <a:lnTo>
                  <a:pt x="3276" y="293"/>
                </a:lnTo>
                <a:lnTo>
                  <a:pt x="3276" y="307"/>
                </a:lnTo>
                <a:lnTo>
                  <a:pt x="3277" y="360"/>
                </a:lnTo>
                <a:lnTo>
                  <a:pt x="3277" y="358"/>
                </a:lnTo>
                <a:lnTo>
                  <a:pt x="3277" y="356"/>
                </a:lnTo>
                <a:lnTo>
                  <a:pt x="3278" y="374"/>
                </a:lnTo>
                <a:lnTo>
                  <a:pt x="3278" y="376"/>
                </a:lnTo>
                <a:lnTo>
                  <a:pt x="3278" y="381"/>
                </a:lnTo>
                <a:lnTo>
                  <a:pt x="3279" y="381"/>
                </a:lnTo>
                <a:lnTo>
                  <a:pt x="3279" y="381"/>
                </a:lnTo>
                <a:lnTo>
                  <a:pt x="3279" y="381"/>
                </a:lnTo>
                <a:lnTo>
                  <a:pt x="3279" y="382"/>
                </a:lnTo>
                <a:lnTo>
                  <a:pt x="3279" y="382"/>
                </a:lnTo>
                <a:lnTo>
                  <a:pt x="3280" y="382"/>
                </a:lnTo>
                <a:lnTo>
                  <a:pt x="3280" y="382"/>
                </a:lnTo>
                <a:lnTo>
                  <a:pt x="3280" y="383"/>
                </a:lnTo>
                <a:lnTo>
                  <a:pt x="3280" y="383"/>
                </a:lnTo>
                <a:lnTo>
                  <a:pt x="3280" y="383"/>
                </a:lnTo>
                <a:lnTo>
                  <a:pt x="3281" y="384"/>
                </a:lnTo>
                <a:lnTo>
                  <a:pt x="3281" y="384"/>
                </a:lnTo>
                <a:lnTo>
                  <a:pt x="3281" y="384"/>
                </a:lnTo>
                <a:lnTo>
                  <a:pt x="3282" y="386"/>
                </a:lnTo>
                <a:lnTo>
                  <a:pt x="3282" y="387"/>
                </a:lnTo>
                <a:lnTo>
                  <a:pt x="3283" y="391"/>
                </a:lnTo>
                <a:lnTo>
                  <a:pt x="3283" y="392"/>
                </a:lnTo>
                <a:lnTo>
                  <a:pt x="3283" y="396"/>
                </a:lnTo>
                <a:lnTo>
                  <a:pt x="3284" y="396"/>
                </a:lnTo>
                <a:lnTo>
                  <a:pt x="3284" y="401"/>
                </a:lnTo>
                <a:lnTo>
                  <a:pt x="3285" y="401"/>
                </a:lnTo>
                <a:lnTo>
                  <a:pt x="3285" y="402"/>
                </a:lnTo>
                <a:lnTo>
                  <a:pt x="3285" y="402"/>
                </a:lnTo>
                <a:lnTo>
                  <a:pt x="3285" y="401"/>
                </a:lnTo>
                <a:lnTo>
                  <a:pt x="3286" y="394"/>
                </a:lnTo>
                <a:lnTo>
                  <a:pt x="3286" y="394"/>
                </a:lnTo>
                <a:lnTo>
                  <a:pt x="3286" y="394"/>
                </a:lnTo>
                <a:lnTo>
                  <a:pt x="3286" y="394"/>
                </a:lnTo>
                <a:lnTo>
                  <a:pt x="3287" y="293"/>
                </a:lnTo>
                <a:lnTo>
                  <a:pt x="3287" y="251"/>
                </a:lnTo>
                <a:lnTo>
                  <a:pt x="3288" y="148"/>
                </a:lnTo>
                <a:lnTo>
                  <a:pt x="3288" y="137"/>
                </a:lnTo>
                <a:lnTo>
                  <a:pt x="3288" y="50"/>
                </a:lnTo>
                <a:lnTo>
                  <a:pt x="3289" y="47"/>
                </a:lnTo>
                <a:lnTo>
                  <a:pt x="3289" y="27"/>
                </a:lnTo>
                <a:lnTo>
                  <a:pt x="3289" y="25"/>
                </a:lnTo>
                <a:lnTo>
                  <a:pt x="3290" y="16"/>
                </a:lnTo>
                <a:lnTo>
                  <a:pt x="3290" y="15"/>
                </a:lnTo>
                <a:lnTo>
                  <a:pt x="3291" y="14"/>
                </a:lnTo>
                <a:lnTo>
                  <a:pt x="3291" y="17"/>
                </a:lnTo>
                <a:lnTo>
                  <a:pt x="3291" y="18"/>
                </a:lnTo>
                <a:lnTo>
                  <a:pt x="3292" y="27"/>
                </a:lnTo>
                <a:lnTo>
                  <a:pt x="3292" y="28"/>
                </a:lnTo>
                <a:lnTo>
                  <a:pt x="3293" y="37"/>
                </a:lnTo>
                <a:lnTo>
                  <a:pt x="3293" y="38"/>
                </a:lnTo>
                <a:lnTo>
                  <a:pt x="3293" y="44"/>
                </a:lnTo>
                <a:lnTo>
                  <a:pt x="3294" y="44"/>
                </a:lnTo>
                <a:lnTo>
                  <a:pt x="3294" y="49"/>
                </a:lnTo>
                <a:lnTo>
                  <a:pt x="3294" y="49"/>
                </a:lnTo>
                <a:lnTo>
                  <a:pt x="3295" y="56"/>
                </a:lnTo>
                <a:lnTo>
                  <a:pt x="3295" y="57"/>
                </a:lnTo>
                <a:lnTo>
                  <a:pt x="3296" y="69"/>
                </a:lnTo>
                <a:lnTo>
                  <a:pt x="3296" y="71"/>
                </a:lnTo>
                <a:lnTo>
                  <a:pt x="3297" y="83"/>
                </a:lnTo>
                <a:lnTo>
                  <a:pt x="3297" y="84"/>
                </a:lnTo>
                <a:lnTo>
                  <a:pt x="3297" y="90"/>
                </a:lnTo>
                <a:lnTo>
                  <a:pt x="3297" y="89"/>
                </a:lnTo>
                <a:lnTo>
                  <a:pt x="3298" y="89"/>
                </a:lnTo>
                <a:lnTo>
                  <a:pt x="3298" y="82"/>
                </a:lnTo>
                <a:lnTo>
                  <a:pt x="3298" y="81"/>
                </a:lnTo>
                <a:lnTo>
                  <a:pt x="3299" y="68"/>
                </a:lnTo>
                <a:lnTo>
                  <a:pt x="3299" y="67"/>
                </a:lnTo>
                <a:lnTo>
                  <a:pt x="3300" y="60"/>
                </a:lnTo>
                <a:lnTo>
                  <a:pt x="3300" y="60"/>
                </a:lnTo>
                <a:lnTo>
                  <a:pt x="3300" y="59"/>
                </a:lnTo>
                <a:lnTo>
                  <a:pt x="3301" y="64"/>
                </a:lnTo>
                <a:lnTo>
                  <a:pt x="3301" y="66"/>
                </a:lnTo>
                <a:lnTo>
                  <a:pt x="3302" y="85"/>
                </a:lnTo>
                <a:lnTo>
                  <a:pt x="3302" y="88"/>
                </a:lnTo>
                <a:lnTo>
                  <a:pt x="3302" y="148"/>
                </a:lnTo>
                <a:lnTo>
                  <a:pt x="3303" y="158"/>
                </a:lnTo>
                <a:lnTo>
                  <a:pt x="3303" y="273"/>
                </a:lnTo>
                <a:lnTo>
                  <a:pt x="3303" y="282"/>
                </a:lnTo>
                <a:lnTo>
                  <a:pt x="3304" y="354"/>
                </a:lnTo>
                <a:lnTo>
                  <a:pt x="3304" y="357"/>
                </a:lnTo>
                <a:lnTo>
                  <a:pt x="3304" y="355"/>
                </a:lnTo>
                <a:lnTo>
                  <a:pt x="3305" y="365"/>
                </a:lnTo>
                <a:lnTo>
                  <a:pt x="3305" y="366"/>
                </a:lnTo>
                <a:lnTo>
                  <a:pt x="3306" y="368"/>
                </a:lnTo>
                <a:lnTo>
                  <a:pt x="3306" y="368"/>
                </a:lnTo>
                <a:lnTo>
                  <a:pt x="3306" y="368"/>
                </a:lnTo>
                <a:lnTo>
                  <a:pt x="3306" y="368"/>
                </a:lnTo>
                <a:lnTo>
                  <a:pt x="3306" y="370"/>
                </a:lnTo>
                <a:lnTo>
                  <a:pt x="3306" y="370"/>
                </a:lnTo>
                <a:lnTo>
                  <a:pt x="3307" y="370"/>
                </a:lnTo>
                <a:lnTo>
                  <a:pt x="3307" y="370"/>
                </a:lnTo>
                <a:lnTo>
                  <a:pt x="3307" y="372"/>
                </a:lnTo>
                <a:lnTo>
                  <a:pt x="3307" y="372"/>
                </a:lnTo>
                <a:lnTo>
                  <a:pt x="3307" y="372"/>
                </a:lnTo>
                <a:lnTo>
                  <a:pt x="3308" y="376"/>
                </a:lnTo>
                <a:lnTo>
                  <a:pt x="3308" y="377"/>
                </a:lnTo>
                <a:lnTo>
                  <a:pt x="3309" y="383"/>
                </a:lnTo>
                <a:lnTo>
                  <a:pt x="3309" y="384"/>
                </a:lnTo>
                <a:lnTo>
                  <a:pt x="3310" y="387"/>
                </a:lnTo>
                <a:lnTo>
                  <a:pt x="3310" y="387"/>
                </a:lnTo>
                <a:lnTo>
                  <a:pt x="3311" y="394"/>
                </a:lnTo>
                <a:lnTo>
                  <a:pt x="3311" y="394"/>
                </a:lnTo>
                <a:lnTo>
                  <a:pt x="3311" y="400"/>
                </a:lnTo>
                <a:lnTo>
                  <a:pt x="3311" y="400"/>
                </a:lnTo>
                <a:lnTo>
                  <a:pt x="3312" y="400"/>
                </a:lnTo>
                <a:lnTo>
                  <a:pt x="3312" y="403"/>
                </a:lnTo>
                <a:lnTo>
                  <a:pt x="3312" y="403"/>
                </a:lnTo>
                <a:lnTo>
                  <a:pt x="3313" y="397"/>
                </a:lnTo>
                <a:lnTo>
                  <a:pt x="3313" y="396"/>
                </a:lnTo>
                <a:lnTo>
                  <a:pt x="3314" y="316"/>
                </a:lnTo>
                <a:lnTo>
                  <a:pt x="3314" y="282"/>
                </a:lnTo>
                <a:lnTo>
                  <a:pt x="3315" y="143"/>
                </a:lnTo>
                <a:lnTo>
                  <a:pt x="3315" y="132"/>
                </a:lnTo>
                <a:lnTo>
                  <a:pt x="3315" y="65"/>
                </a:lnTo>
                <a:lnTo>
                  <a:pt x="3316" y="61"/>
                </a:lnTo>
                <a:lnTo>
                  <a:pt x="3316" y="36"/>
                </a:lnTo>
                <a:lnTo>
                  <a:pt x="3316" y="35"/>
                </a:lnTo>
                <a:lnTo>
                  <a:pt x="3317" y="24"/>
                </a:lnTo>
                <a:lnTo>
                  <a:pt x="3317" y="23"/>
                </a:lnTo>
                <a:lnTo>
                  <a:pt x="3318" y="20"/>
                </a:lnTo>
                <a:lnTo>
                  <a:pt x="3318" y="20"/>
                </a:lnTo>
                <a:lnTo>
                  <a:pt x="3319" y="22"/>
                </a:lnTo>
                <a:lnTo>
                  <a:pt x="3319" y="23"/>
                </a:lnTo>
                <a:lnTo>
                  <a:pt x="3320" y="31"/>
                </a:lnTo>
                <a:lnTo>
                  <a:pt x="3320" y="32"/>
                </a:lnTo>
                <a:lnTo>
                  <a:pt x="3320" y="45"/>
                </a:lnTo>
                <a:lnTo>
                  <a:pt x="3321" y="46"/>
                </a:lnTo>
                <a:lnTo>
                  <a:pt x="3321" y="58"/>
                </a:lnTo>
                <a:lnTo>
                  <a:pt x="3321" y="60"/>
                </a:lnTo>
                <a:lnTo>
                  <a:pt x="3322" y="72"/>
                </a:lnTo>
                <a:lnTo>
                  <a:pt x="3322" y="73"/>
                </a:lnTo>
                <a:lnTo>
                  <a:pt x="3323" y="85"/>
                </a:lnTo>
                <a:lnTo>
                  <a:pt x="3323" y="87"/>
                </a:lnTo>
                <a:lnTo>
                  <a:pt x="3324" y="102"/>
                </a:lnTo>
                <a:lnTo>
                  <a:pt x="3324" y="104"/>
                </a:lnTo>
                <a:lnTo>
                  <a:pt x="3324" y="115"/>
                </a:lnTo>
                <a:lnTo>
                  <a:pt x="3325" y="117"/>
                </a:lnTo>
                <a:lnTo>
                  <a:pt x="3325" y="127"/>
                </a:lnTo>
                <a:lnTo>
                  <a:pt x="3326" y="128"/>
                </a:lnTo>
                <a:lnTo>
                  <a:pt x="3326" y="129"/>
                </a:lnTo>
                <a:lnTo>
                  <a:pt x="3326" y="124"/>
                </a:lnTo>
                <a:lnTo>
                  <a:pt x="3326" y="122"/>
                </a:lnTo>
                <a:lnTo>
                  <a:pt x="3327" y="102"/>
                </a:lnTo>
                <a:lnTo>
                  <a:pt x="3327" y="99"/>
                </a:lnTo>
                <a:lnTo>
                  <a:pt x="3328" y="75"/>
                </a:lnTo>
                <a:lnTo>
                  <a:pt x="3328" y="73"/>
                </a:lnTo>
                <a:lnTo>
                  <a:pt x="3329" y="62"/>
                </a:lnTo>
                <a:lnTo>
                  <a:pt x="3329" y="61"/>
                </a:lnTo>
                <a:lnTo>
                  <a:pt x="3329" y="59"/>
                </a:lnTo>
                <a:lnTo>
                  <a:pt x="3329" y="60"/>
                </a:lnTo>
                <a:lnTo>
                  <a:pt x="3330" y="60"/>
                </a:lnTo>
                <a:lnTo>
                  <a:pt x="3330" y="81"/>
                </a:lnTo>
                <a:lnTo>
                  <a:pt x="3330" y="85"/>
                </a:lnTo>
                <a:lnTo>
                  <a:pt x="3331" y="155"/>
                </a:lnTo>
                <a:lnTo>
                  <a:pt x="3331" y="167"/>
                </a:lnTo>
                <a:lnTo>
                  <a:pt x="3332" y="270"/>
                </a:lnTo>
                <a:lnTo>
                  <a:pt x="3332" y="284"/>
                </a:lnTo>
                <a:lnTo>
                  <a:pt x="3333" y="362"/>
                </a:lnTo>
                <a:lnTo>
                  <a:pt x="3333" y="361"/>
                </a:lnTo>
                <a:lnTo>
                  <a:pt x="3333" y="354"/>
                </a:lnTo>
                <a:lnTo>
                  <a:pt x="3334" y="362"/>
                </a:lnTo>
                <a:lnTo>
                  <a:pt x="3334" y="362"/>
                </a:lnTo>
                <a:lnTo>
                  <a:pt x="3334" y="371"/>
                </a:lnTo>
                <a:lnTo>
                  <a:pt x="3335" y="371"/>
                </a:lnTo>
                <a:lnTo>
                  <a:pt x="3335" y="377"/>
                </a:lnTo>
                <a:lnTo>
                  <a:pt x="3335" y="377"/>
                </a:lnTo>
                <a:lnTo>
                  <a:pt x="3336" y="383"/>
                </a:lnTo>
                <a:lnTo>
                  <a:pt x="3336" y="383"/>
                </a:lnTo>
                <a:lnTo>
                  <a:pt x="3337" y="388"/>
                </a:lnTo>
                <a:lnTo>
                  <a:pt x="3337" y="389"/>
                </a:lnTo>
                <a:lnTo>
                  <a:pt x="3338" y="391"/>
                </a:lnTo>
                <a:lnTo>
                  <a:pt x="3338" y="391"/>
                </a:lnTo>
                <a:lnTo>
                  <a:pt x="3338" y="391"/>
                </a:lnTo>
                <a:lnTo>
                  <a:pt x="3338" y="394"/>
                </a:lnTo>
                <a:lnTo>
                  <a:pt x="3339" y="395"/>
                </a:lnTo>
                <a:lnTo>
                  <a:pt x="3339" y="400"/>
                </a:lnTo>
                <a:lnTo>
                  <a:pt x="3339" y="400"/>
                </a:lnTo>
                <a:lnTo>
                  <a:pt x="3340" y="401"/>
                </a:lnTo>
                <a:lnTo>
                  <a:pt x="3340" y="388"/>
                </a:lnTo>
                <a:lnTo>
                  <a:pt x="3340" y="386"/>
                </a:lnTo>
                <a:lnTo>
                  <a:pt x="3341" y="364"/>
                </a:lnTo>
                <a:lnTo>
                  <a:pt x="3341" y="356"/>
                </a:lnTo>
                <a:lnTo>
                  <a:pt x="3342" y="227"/>
                </a:lnTo>
                <a:lnTo>
                  <a:pt x="3342" y="208"/>
                </a:lnTo>
                <a:lnTo>
                  <a:pt x="3343" y="122"/>
                </a:lnTo>
                <a:lnTo>
                  <a:pt x="3343" y="118"/>
                </a:lnTo>
                <a:lnTo>
                  <a:pt x="3343" y="71"/>
                </a:lnTo>
                <a:lnTo>
                  <a:pt x="3344" y="69"/>
                </a:lnTo>
                <a:lnTo>
                  <a:pt x="3344" y="51"/>
                </a:lnTo>
                <a:lnTo>
                  <a:pt x="3344" y="50"/>
                </a:lnTo>
                <a:lnTo>
                  <a:pt x="3345" y="38"/>
                </a:lnTo>
                <a:lnTo>
                  <a:pt x="3345" y="37"/>
                </a:lnTo>
                <a:lnTo>
                  <a:pt x="3346" y="35"/>
                </a:lnTo>
                <a:lnTo>
                  <a:pt x="3346" y="34"/>
                </a:lnTo>
                <a:lnTo>
                  <a:pt x="3347" y="38"/>
                </a:lnTo>
                <a:lnTo>
                  <a:pt x="3347" y="39"/>
                </a:lnTo>
                <a:lnTo>
                  <a:pt x="3347" y="46"/>
                </a:lnTo>
                <a:lnTo>
                  <a:pt x="3348" y="47"/>
                </a:lnTo>
                <a:lnTo>
                  <a:pt x="3348" y="59"/>
                </a:lnTo>
                <a:lnTo>
                  <a:pt x="3348" y="60"/>
                </a:lnTo>
                <a:lnTo>
                  <a:pt x="3349" y="70"/>
                </a:lnTo>
                <a:lnTo>
                  <a:pt x="3349" y="71"/>
                </a:lnTo>
                <a:lnTo>
                  <a:pt x="3350" y="79"/>
                </a:lnTo>
                <a:lnTo>
                  <a:pt x="3350" y="80"/>
                </a:lnTo>
                <a:lnTo>
                  <a:pt x="3351" y="90"/>
                </a:lnTo>
                <a:lnTo>
                  <a:pt x="3351" y="92"/>
                </a:lnTo>
                <a:lnTo>
                  <a:pt x="3352" y="96"/>
                </a:lnTo>
                <a:lnTo>
                  <a:pt x="3352" y="96"/>
                </a:lnTo>
                <a:lnTo>
                  <a:pt x="3352" y="97"/>
                </a:lnTo>
                <a:lnTo>
                  <a:pt x="3352" y="99"/>
                </a:lnTo>
                <a:lnTo>
                  <a:pt x="3352" y="99"/>
                </a:lnTo>
                <a:lnTo>
                  <a:pt x="3353" y="100"/>
                </a:lnTo>
                <a:lnTo>
                  <a:pt x="3353" y="94"/>
                </a:lnTo>
                <a:lnTo>
                  <a:pt x="3353" y="92"/>
                </a:lnTo>
                <a:lnTo>
                  <a:pt x="3354" y="81"/>
                </a:lnTo>
                <a:lnTo>
                  <a:pt x="3354" y="79"/>
                </a:lnTo>
                <a:lnTo>
                  <a:pt x="3355" y="65"/>
                </a:lnTo>
                <a:lnTo>
                  <a:pt x="3355" y="63"/>
                </a:lnTo>
                <a:lnTo>
                  <a:pt x="3356" y="53"/>
                </a:lnTo>
                <a:lnTo>
                  <a:pt x="3356" y="52"/>
                </a:lnTo>
                <a:lnTo>
                  <a:pt x="3356" y="52"/>
                </a:lnTo>
                <a:lnTo>
                  <a:pt x="3356" y="54"/>
                </a:lnTo>
                <a:lnTo>
                  <a:pt x="3357" y="54"/>
                </a:lnTo>
                <a:lnTo>
                  <a:pt x="3357" y="77"/>
                </a:lnTo>
                <a:lnTo>
                  <a:pt x="3357" y="82"/>
                </a:lnTo>
                <a:lnTo>
                  <a:pt x="3358" y="183"/>
                </a:lnTo>
                <a:lnTo>
                  <a:pt x="3358" y="198"/>
                </a:lnTo>
                <a:lnTo>
                  <a:pt x="3359" y="288"/>
                </a:lnTo>
                <a:lnTo>
                  <a:pt x="3359" y="306"/>
                </a:lnTo>
                <a:lnTo>
                  <a:pt x="3360" y="361"/>
                </a:lnTo>
                <a:lnTo>
                  <a:pt x="3360" y="359"/>
                </a:lnTo>
                <a:lnTo>
                  <a:pt x="3360" y="360"/>
                </a:lnTo>
                <a:lnTo>
                  <a:pt x="3361" y="374"/>
                </a:lnTo>
                <a:lnTo>
                  <a:pt x="3361" y="375"/>
                </a:lnTo>
                <a:lnTo>
                  <a:pt x="3361" y="377"/>
                </a:lnTo>
                <a:lnTo>
                  <a:pt x="3361" y="377"/>
                </a:lnTo>
                <a:lnTo>
                  <a:pt x="3362" y="378"/>
                </a:lnTo>
                <a:lnTo>
                  <a:pt x="3362" y="382"/>
                </a:lnTo>
                <a:lnTo>
                  <a:pt x="3362" y="382"/>
                </a:lnTo>
                <a:lnTo>
                  <a:pt x="3363" y="386"/>
                </a:lnTo>
                <a:lnTo>
                  <a:pt x="3363" y="386"/>
                </a:lnTo>
                <a:lnTo>
                  <a:pt x="3364" y="388"/>
                </a:lnTo>
                <a:lnTo>
                  <a:pt x="3364" y="388"/>
                </a:lnTo>
                <a:lnTo>
                  <a:pt x="3365" y="392"/>
                </a:lnTo>
                <a:lnTo>
                  <a:pt x="3365" y="392"/>
                </a:lnTo>
                <a:lnTo>
                  <a:pt x="3365" y="392"/>
                </a:lnTo>
                <a:lnTo>
                  <a:pt x="3365" y="395"/>
                </a:lnTo>
                <a:lnTo>
                  <a:pt x="3366" y="396"/>
                </a:lnTo>
                <a:lnTo>
                  <a:pt x="3366" y="400"/>
                </a:lnTo>
                <a:lnTo>
                  <a:pt x="3366" y="400"/>
                </a:lnTo>
                <a:lnTo>
                  <a:pt x="3366" y="400"/>
                </a:lnTo>
                <a:lnTo>
                  <a:pt x="3367" y="401"/>
                </a:lnTo>
                <a:lnTo>
                  <a:pt x="3367" y="401"/>
                </a:lnTo>
                <a:lnTo>
                  <a:pt x="3367" y="401"/>
                </a:lnTo>
                <a:lnTo>
                  <a:pt x="3368" y="387"/>
                </a:lnTo>
                <a:lnTo>
                  <a:pt x="3368" y="382"/>
                </a:lnTo>
                <a:lnTo>
                  <a:pt x="3369" y="199"/>
                </a:lnTo>
                <a:lnTo>
                  <a:pt x="3369" y="175"/>
                </a:lnTo>
                <a:lnTo>
                  <a:pt x="3370" y="82"/>
                </a:lnTo>
                <a:lnTo>
                  <a:pt x="3370" y="75"/>
                </a:lnTo>
                <a:lnTo>
                  <a:pt x="3370" y="56"/>
                </a:lnTo>
                <a:lnTo>
                  <a:pt x="3371" y="55"/>
                </a:lnTo>
                <a:lnTo>
                  <a:pt x="3371" y="38"/>
                </a:lnTo>
                <a:lnTo>
                  <a:pt x="3371" y="37"/>
                </a:lnTo>
                <a:lnTo>
                  <a:pt x="3372" y="26"/>
                </a:lnTo>
                <a:lnTo>
                  <a:pt x="3372" y="25"/>
                </a:lnTo>
                <a:lnTo>
                  <a:pt x="3373" y="23"/>
                </a:lnTo>
                <a:lnTo>
                  <a:pt x="3373" y="24"/>
                </a:lnTo>
                <a:lnTo>
                  <a:pt x="3373" y="24"/>
                </a:lnTo>
                <a:lnTo>
                  <a:pt x="3374" y="30"/>
                </a:lnTo>
                <a:lnTo>
                  <a:pt x="3374" y="31"/>
                </a:lnTo>
                <a:lnTo>
                  <a:pt x="3374" y="36"/>
                </a:lnTo>
                <a:lnTo>
                  <a:pt x="3374" y="37"/>
                </a:lnTo>
                <a:lnTo>
                  <a:pt x="3375" y="41"/>
                </a:lnTo>
                <a:lnTo>
                  <a:pt x="3376" y="42"/>
                </a:lnTo>
                <a:lnTo>
                  <a:pt x="3376" y="47"/>
                </a:lnTo>
                <a:lnTo>
                  <a:pt x="3376" y="48"/>
                </a:lnTo>
                <a:lnTo>
                  <a:pt x="3377" y="54"/>
                </a:lnTo>
                <a:lnTo>
                  <a:pt x="3377" y="55"/>
                </a:lnTo>
                <a:lnTo>
                  <a:pt x="3378" y="66"/>
                </a:lnTo>
                <a:lnTo>
                  <a:pt x="3378" y="68"/>
                </a:lnTo>
                <a:lnTo>
                  <a:pt x="3379" y="81"/>
                </a:lnTo>
                <a:lnTo>
                  <a:pt x="3379" y="83"/>
                </a:lnTo>
                <a:lnTo>
                  <a:pt x="3379" y="92"/>
                </a:lnTo>
                <a:lnTo>
                  <a:pt x="3380" y="93"/>
                </a:lnTo>
                <a:lnTo>
                  <a:pt x="3380" y="94"/>
                </a:lnTo>
                <a:lnTo>
                  <a:pt x="3380" y="92"/>
                </a:lnTo>
                <a:lnTo>
                  <a:pt x="3380" y="92"/>
                </a:lnTo>
                <a:lnTo>
                  <a:pt x="3380" y="91"/>
                </a:lnTo>
                <a:lnTo>
                  <a:pt x="3381" y="79"/>
                </a:lnTo>
                <a:lnTo>
                  <a:pt x="3381" y="77"/>
                </a:lnTo>
                <a:lnTo>
                  <a:pt x="3382" y="67"/>
                </a:lnTo>
                <a:lnTo>
                  <a:pt x="3382" y="66"/>
                </a:lnTo>
                <a:lnTo>
                  <a:pt x="3383" y="61"/>
                </a:lnTo>
                <a:lnTo>
                  <a:pt x="3383" y="61"/>
                </a:lnTo>
                <a:lnTo>
                  <a:pt x="3384" y="69"/>
                </a:lnTo>
                <a:lnTo>
                  <a:pt x="3384" y="71"/>
                </a:lnTo>
                <a:lnTo>
                  <a:pt x="3384" y="97"/>
                </a:lnTo>
                <a:lnTo>
                  <a:pt x="3385" y="102"/>
                </a:lnTo>
                <a:lnTo>
                  <a:pt x="3385" y="197"/>
                </a:lnTo>
                <a:lnTo>
                  <a:pt x="3385" y="211"/>
                </a:lnTo>
                <a:lnTo>
                  <a:pt x="3386" y="309"/>
                </a:lnTo>
                <a:lnTo>
                  <a:pt x="3386" y="318"/>
                </a:lnTo>
                <a:lnTo>
                  <a:pt x="3387" y="365"/>
                </a:lnTo>
                <a:lnTo>
                  <a:pt x="3387" y="357"/>
                </a:lnTo>
                <a:lnTo>
                  <a:pt x="3387" y="357"/>
                </a:lnTo>
                <a:lnTo>
                  <a:pt x="3388" y="374"/>
                </a:lnTo>
                <a:lnTo>
                  <a:pt x="3388" y="375"/>
                </a:lnTo>
                <a:lnTo>
                  <a:pt x="3388" y="379"/>
                </a:lnTo>
                <a:lnTo>
                  <a:pt x="3388" y="379"/>
                </a:lnTo>
                <a:lnTo>
                  <a:pt x="3389" y="379"/>
                </a:lnTo>
                <a:lnTo>
                  <a:pt x="3389" y="381"/>
                </a:lnTo>
                <a:lnTo>
                  <a:pt x="3389" y="381"/>
                </a:lnTo>
                <a:lnTo>
                  <a:pt x="3390" y="383"/>
                </a:lnTo>
                <a:lnTo>
                  <a:pt x="3390" y="383"/>
                </a:lnTo>
                <a:lnTo>
                  <a:pt x="3390" y="383"/>
                </a:lnTo>
                <a:lnTo>
                  <a:pt x="3391" y="384"/>
                </a:lnTo>
                <a:lnTo>
                  <a:pt x="3391" y="385"/>
                </a:lnTo>
                <a:lnTo>
                  <a:pt x="3392" y="388"/>
                </a:lnTo>
                <a:lnTo>
                  <a:pt x="3392" y="388"/>
                </a:lnTo>
                <a:lnTo>
                  <a:pt x="3393" y="391"/>
                </a:lnTo>
                <a:lnTo>
                  <a:pt x="3393" y="392"/>
                </a:lnTo>
                <a:lnTo>
                  <a:pt x="3393" y="391"/>
                </a:lnTo>
                <a:lnTo>
                  <a:pt x="3393" y="395"/>
                </a:lnTo>
                <a:lnTo>
                  <a:pt x="3394" y="396"/>
                </a:lnTo>
                <a:lnTo>
                  <a:pt x="3394" y="399"/>
                </a:lnTo>
                <a:lnTo>
                  <a:pt x="3394" y="398"/>
                </a:lnTo>
                <a:lnTo>
                  <a:pt x="3394" y="398"/>
                </a:lnTo>
                <a:lnTo>
                  <a:pt x="3395" y="394"/>
                </a:lnTo>
                <a:lnTo>
                  <a:pt x="3395" y="394"/>
                </a:lnTo>
                <a:lnTo>
                  <a:pt x="3396" y="392"/>
                </a:lnTo>
                <a:lnTo>
                  <a:pt x="3396" y="392"/>
                </a:lnTo>
                <a:lnTo>
                  <a:pt x="3396" y="392"/>
                </a:lnTo>
                <a:lnTo>
                  <a:pt x="3396" y="392"/>
                </a:lnTo>
                <a:lnTo>
                  <a:pt x="3397" y="332"/>
                </a:lnTo>
                <a:lnTo>
                  <a:pt x="3397" y="290"/>
                </a:lnTo>
                <a:lnTo>
                  <a:pt x="3397" y="169"/>
                </a:lnTo>
                <a:lnTo>
                  <a:pt x="3398" y="160"/>
                </a:lnTo>
                <a:lnTo>
                  <a:pt x="3398" y="69"/>
                </a:lnTo>
                <a:lnTo>
                  <a:pt x="3398" y="65"/>
                </a:lnTo>
                <a:lnTo>
                  <a:pt x="3399" y="38"/>
                </a:lnTo>
                <a:lnTo>
                  <a:pt x="3399" y="37"/>
                </a:lnTo>
                <a:lnTo>
                  <a:pt x="3400" y="27"/>
                </a:lnTo>
                <a:lnTo>
                  <a:pt x="3400" y="26"/>
                </a:lnTo>
                <a:lnTo>
                  <a:pt x="3401" y="18"/>
                </a:lnTo>
                <a:lnTo>
                  <a:pt x="3401" y="17"/>
                </a:lnTo>
                <a:lnTo>
                  <a:pt x="3402" y="12"/>
                </a:lnTo>
                <a:lnTo>
                  <a:pt x="3402" y="12"/>
                </a:lnTo>
                <a:lnTo>
                  <a:pt x="3402" y="12"/>
                </a:lnTo>
                <a:lnTo>
                  <a:pt x="3402" y="18"/>
                </a:lnTo>
                <a:lnTo>
                  <a:pt x="3403" y="19"/>
                </a:lnTo>
                <a:lnTo>
                  <a:pt x="3403" y="30"/>
                </a:lnTo>
                <a:lnTo>
                  <a:pt x="3403" y="31"/>
                </a:lnTo>
                <a:lnTo>
                  <a:pt x="3404" y="38"/>
                </a:lnTo>
                <a:lnTo>
                  <a:pt x="3404" y="38"/>
                </a:lnTo>
                <a:lnTo>
                  <a:pt x="3405" y="46"/>
                </a:lnTo>
                <a:lnTo>
                  <a:pt x="3405" y="46"/>
                </a:lnTo>
                <a:lnTo>
                  <a:pt x="3406" y="55"/>
                </a:lnTo>
                <a:lnTo>
                  <a:pt x="3406" y="56"/>
                </a:lnTo>
                <a:lnTo>
                  <a:pt x="3406" y="63"/>
                </a:lnTo>
                <a:lnTo>
                  <a:pt x="3406" y="64"/>
                </a:lnTo>
                <a:lnTo>
                  <a:pt x="3407" y="74"/>
                </a:lnTo>
                <a:lnTo>
                  <a:pt x="3407" y="75"/>
                </a:lnTo>
                <a:lnTo>
                  <a:pt x="3408" y="88"/>
                </a:lnTo>
                <a:lnTo>
                  <a:pt x="3408" y="89"/>
                </a:lnTo>
                <a:lnTo>
                  <a:pt x="3409" y="97"/>
                </a:lnTo>
                <a:lnTo>
                  <a:pt x="3409" y="97"/>
                </a:lnTo>
                <a:lnTo>
                  <a:pt x="3409" y="97"/>
                </a:lnTo>
                <a:lnTo>
                  <a:pt x="3410" y="95"/>
                </a:lnTo>
                <a:lnTo>
                  <a:pt x="3410" y="93"/>
                </a:lnTo>
                <a:lnTo>
                  <a:pt x="3411" y="86"/>
                </a:lnTo>
                <a:lnTo>
                  <a:pt x="3411" y="84"/>
                </a:lnTo>
                <a:lnTo>
                  <a:pt x="3411" y="79"/>
                </a:lnTo>
                <a:lnTo>
                  <a:pt x="3412" y="79"/>
                </a:lnTo>
                <a:lnTo>
                  <a:pt x="3412" y="87"/>
                </a:lnTo>
                <a:lnTo>
                  <a:pt x="3412" y="89"/>
                </a:lnTo>
                <a:lnTo>
                  <a:pt x="3413" y="126"/>
                </a:lnTo>
                <a:lnTo>
                  <a:pt x="3413" y="131"/>
                </a:lnTo>
                <a:lnTo>
                  <a:pt x="3414" y="201"/>
                </a:lnTo>
                <a:lnTo>
                  <a:pt x="3414" y="214"/>
                </a:lnTo>
                <a:lnTo>
                  <a:pt x="3415" y="309"/>
                </a:lnTo>
                <a:lnTo>
                  <a:pt x="3415" y="317"/>
                </a:lnTo>
                <a:lnTo>
                  <a:pt x="3415" y="368"/>
                </a:lnTo>
                <a:lnTo>
                  <a:pt x="3416" y="371"/>
                </a:lnTo>
                <a:lnTo>
                  <a:pt x="3416" y="363"/>
                </a:lnTo>
                <a:lnTo>
                  <a:pt x="3416" y="370"/>
                </a:lnTo>
                <a:lnTo>
                  <a:pt x="3417" y="371"/>
                </a:lnTo>
                <a:lnTo>
                  <a:pt x="3417" y="382"/>
                </a:lnTo>
                <a:lnTo>
                  <a:pt x="3417" y="383"/>
                </a:lnTo>
                <a:lnTo>
                  <a:pt x="3418" y="382"/>
                </a:lnTo>
                <a:lnTo>
                  <a:pt x="3418" y="384"/>
                </a:lnTo>
                <a:lnTo>
                  <a:pt x="3418" y="383"/>
                </a:lnTo>
                <a:lnTo>
                  <a:pt x="3419" y="385"/>
                </a:lnTo>
                <a:lnTo>
                  <a:pt x="3419" y="385"/>
                </a:lnTo>
                <a:lnTo>
                  <a:pt x="3419" y="385"/>
                </a:lnTo>
                <a:lnTo>
                  <a:pt x="3420" y="386"/>
                </a:lnTo>
                <a:lnTo>
                  <a:pt x="3420" y="386"/>
                </a:lnTo>
                <a:lnTo>
                  <a:pt x="3420" y="387"/>
                </a:lnTo>
                <a:lnTo>
                  <a:pt x="3421" y="387"/>
                </a:lnTo>
                <a:lnTo>
                  <a:pt x="3421" y="389"/>
                </a:lnTo>
                <a:lnTo>
                  <a:pt x="3421" y="390"/>
                </a:lnTo>
                <a:lnTo>
                  <a:pt x="3422" y="394"/>
                </a:lnTo>
                <a:lnTo>
                  <a:pt x="3422" y="395"/>
                </a:lnTo>
                <a:lnTo>
                  <a:pt x="3423" y="399"/>
                </a:lnTo>
                <a:lnTo>
                  <a:pt x="3423" y="399"/>
                </a:lnTo>
                <a:lnTo>
                  <a:pt x="3423" y="400"/>
                </a:lnTo>
                <a:lnTo>
                  <a:pt x="3424" y="396"/>
                </a:lnTo>
                <a:lnTo>
                  <a:pt x="3424" y="395"/>
                </a:lnTo>
                <a:lnTo>
                  <a:pt x="3424" y="396"/>
                </a:lnTo>
                <a:lnTo>
                  <a:pt x="3424" y="393"/>
                </a:lnTo>
                <a:lnTo>
                  <a:pt x="3425" y="393"/>
                </a:lnTo>
                <a:lnTo>
                  <a:pt x="3425" y="336"/>
                </a:lnTo>
                <a:lnTo>
                  <a:pt x="3426" y="310"/>
                </a:lnTo>
                <a:lnTo>
                  <a:pt x="3426" y="164"/>
                </a:lnTo>
                <a:lnTo>
                  <a:pt x="3426" y="159"/>
                </a:lnTo>
                <a:lnTo>
                  <a:pt x="3427" y="89"/>
                </a:lnTo>
                <a:lnTo>
                  <a:pt x="3427" y="83"/>
                </a:lnTo>
                <a:lnTo>
                  <a:pt x="3428" y="48"/>
                </a:lnTo>
                <a:lnTo>
                  <a:pt x="3428" y="45"/>
                </a:lnTo>
                <a:lnTo>
                  <a:pt x="3429" y="36"/>
                </a:lnTo>
                <a:lnTo>
                  <a:pt x="3429" y="35"/>
                </a:lnTo>
                <a:lnTo>
                  <a:pt x="3429" y="32"/>
                </a:lnTo>
                <a:lnTo>
                  <a:pt x="3429" y="32"/>
                </a:lnTo>
                <a:lnTo>
                  <a:pt x="3430" y="31"/>
                </a:lnTo>
                <a:lnTo>
                  <a:pt x="3430" y="31"/>
                </a:lnTo>
                <a:lnTo>
                  <a:pt x="3430" y="31"/>
                </a:lnTo>
                <a:lnTo>
                  <a:pt x="3431" y="33"/>
                </a:lnTo>
                <a:lnTo>
                  <a:pt x="3431" y="33"/>
                </a:lnTo>
                <a:lnTo>
                  <a:pt x="3432" y="37"/>
                </a:lnTo>
                <a:lnTo>
                  <a:pt x="3432" y="38"/>
                </a:lnTo>
                <a:lnTo>
                  <a:pt x="3433" y="41"/>
                </a:lnTo>
                <a:lnTo>
                  <a:pt x="3433" y="41"/>
                </a:lnTo>
                <a:lnTo>
                  <a:pt x="3433" y="40"/>
                </a:lnTo>
                <a:lnTo>
                  <a:pt x="3434" y="41"/>
                </a:lnTo>
                <a:lnTo>
                  <a:pt x="3434" y="42"/>
                </a:lnTo>
                <a:lnTo>
                  <a:pt x="3434" y="47"/>
                </a:lnTo>
                <a:lnTo>
                  <a:pt x="3435" y="48"/>
                </a:lnTo>
                <a:lnTo>
                  <a:pt x="3435" y="61"/>
                </a:lnTo>
                <a:lnTo>
                  <a:pt x="3435" y="63"/>
                </a:lnTo>
                <a:lnTo>
                  <a:pt x="3436" y="78"/>
                </a:lnTo>
                <a:lnTo>
                  <a:pt x="3436" y="80"/>
                </a:lnTo>
                <a:lnTo>
                  <a:pt x="3437" y="94"/>
                </a:lnTo>
                <a:lnTo>
                  <a:pt x="3437" y="96"/>
                </a:lnTo>
                <a:lnTo>
                  <a:pt x="3438" y="104"/>
                </a:lnTo>
                <a:lnTo>
                  <a:pt x="3438" y="104"/>
                </a:lnTo>
                <a:lnTo>
                  <a:pt x="3438" y="94"/>
                </a:lnTo>
                <a:lnTo>
                  <a:pt x="3439" y="93"/>
                </a:lnTo>
                <a:lnTo>
                  <a:pt x="3439" y="76"/>
                </a:lnTo>
                <a:lnTo>
                  <a:pt x="3439" y="74"/>
                </a:lnTo>
                <a:lnTo>
                  <a:pt x="3440" y="63"/>
                </a:lnTo>
                <a:lnTo>
                  <a:pt x="3440" y="63"/>
                </a:lnTo>
                <a:lnTo>
                  <a:pt x="3441" y="61"/>
                </a:lnTo>
                <a:lnTo>
                  <a:pt x="3441" y="62"/>
                </a:lnTo>
                <a:lnTo>
                  <a:pt x="3441" y="63"/>
                </a:lnTo>
                <a:lnTo>
                  <a:pt x="3442" y="77"/>
                </a:lnTo>
                <a:lnTo>
                  <a:pt x="3442" y="80"/>
                </a:lnTo>
                <a:lnTo>
                  <a:pt x="3443" y="127"/>
                </a:lnTo>
                <a:lnTo>
                  <a:pt x="3443" y="138"/>
                </a:lnTo>
                <a:lnTo>
                  <a:pt x="3443" y="228"/>
                </a:lnTo>
                <a:lnTo>
                  <a:pt x="3444" y="237"/>
                </a:lnTo>
                <a:lnTo>
                  <a:pt x="3444" y="323"/>
                </a:lnTo>
                <a:lnTo>
                  <a:pt x="3444" y="330"/>
                </a:lnTo>
                <a:lnTo>
                  <a:pt x="3445" y="360"/>
                </a:lnTo>
                <a:lnTo>
                  <a:pt x="3445" y="363"/>
                </a:lnTo>
                <a:lnTo>
                  <a:pt x="3446" y="367"/>
                </a:lnTo>
                <a:lnTo>
                  <a:pt x="3446" y="367"/>
                </a:lnTo>
                <a:lnTo>
                  <a:pt x="3446" y="367"/>
                </a:lnTo>
                <a:lnTo>
                  <a:pt x="3447" y="370"/>
                </a:lnTo>
                <a:lnTo>
                  <a:pt x="3447" y="370"/>
                </a:lnTo>
                <a:lnTo>
                  <a:pt x="3447" y="370"/>
                </a:lnTo>
                <a:lnTo>
                  <a:pt x="3447" y="376"/>
                </a:lnTo>
                <a:lnTo>
                  <a:pt x="3448" y="376"/>
                </a:lnTo>
                <a:lnTo>
                  <a:pt x="3448" y="381"/>
                </a:lnTo>
                <a:lnTo>
                  <a:pt x="3448" y="381"/>
                </a:lnTo>
                <a:lnTo>
                  <a:pt x="3449" y="386"/>
                </a:lnTo>
                <a:lnTo>
                  <a:pt x="3449" y="386"/>
                </a:lnTo>
                <a:lnTo>
                  <a:pt x="3450" y="388"/>
                </a:lnTo>
                <a:lnTo>
                  <a:pt x="3450" y="388"/>
                </a:lnTo>
                <a:lnTo>
                  <a:pt x="3450" y="388"/>
                </a:lnTo>
                <a:lnTo>
                  <a:pt x="3451" y="392"/>
                </a:lnTo>
                <a:lnTo>
                  <a:pt x="3451" y="392"/>
                </a:lnTo>
                <a:lnTo>
                  <a:pt x="3452" y="397"/>
                </a:lnTo>
                <a:lnTo>
                  <a:pt x="3452" y="398"/>
                </a:lnTo>
                <a:lnTo>
                  <a:pt x="3452" y="399"/>
                </a:lnTo>
                <a:lnTo>
                  <a:pt x="3452" y="399"/>
                </a:lnTo>
                <a:lnTo>
                  <a:pt x="3452" y="399"/>
                </a:lnTo>
                <a:lnTo>
                  <a:pt x="3453" y="395"/>
                </a:lnTo>
                <a:lnTo>
                  <a:pt x="3453" y="395"/>
                </a:lnTo>
                <a:lnTo>
                  <a:pt x="3454" y="376"/>
                </a:lnTo>
                <a:lnTo>
                  <a:pt x="3454" y="366"/>
                </a:lnTo>
                <a:lnTo>
                  <a:pt x="3455" y="172"/>
                </a:lnTo>
                <a:lnTo>
                  <a:pt x="3455" y="158"/>
                </a:lnTo>
                <a:lnTo>
                  <a:pt x="3456" y="56"/>
                </a:lnTo>
                <a:lnTo>
                  <a:pt x="3456" y="49"/>
                </a:lnTo>
                <a:lnTo>
                  <a:pt x="3456" y="27"/>
                </a:lnTo>
                <a:lnTo>
                  <a:pt x="3457" y="26"/>
                </a:lnTo>
                <a:lnTo>
                  <a:pt x="3457" y="13"/>
                </a:lnTo>
                <a:lnTo>
                  <a:pt x="3457" y="12"/>
                </a:lnTo>
                <a:lnTo>
                  <a:pt x="3458" y="6"/>
                </a:lnTo>
                <a:lnTo>
                  <a:pt x="3458" y="6"/>
                </a:lnTo>
                <a:lnTo>
                  <a:pt x="3458" y="6"/>
                </a:lnTo>
                <a:lnTo>
                  <a:pt x="3459" y="13"/>
                </a:lnTo>
                <a:lnTo>
                  <a:pt x="3459" y="14"/>
                </a:lnTo>
                <a:lnTo>
                  <a:pt x="3460" y="38"/>
                </a:lnTo>
                <a:lnTo>
                  <a:pt x="3460" y="42"/>
                </a:lnTo>
                <a:lnTo>
                  <a:pt x="3461" y="70"/>
                </a:lnTo>
                <a:lnTo>
                  <a:pt x="3461" y="73"/>
                </a:lnTo>
                <a:lnTo>
                  <a:pt x="3461" y="89"/>
                </a:lnTo>
                <a:lnTo>
                  <a:pt x="3461" y="91"/>
                </a:lnTo>
                <a:lnTo>
                  <a:pt x="3462" y="99"/>
                </a:lnTo>
                <a:lnTo>
                  <a:pt x="3462" y="99"/>
                </a:lnTo>
                <a:lnTo>
                  <a:pt x="3462" y="100"/>
                </a:lnTo>
                <a:lnTo>
                  <a:pt x="3463" y="98"/>
                </a:lnTo>
                <a:lnTo>
                  <a:pt x="3463" y="98"/>
                </a:lnTo>
                <a:lnTo>
                  <a:pt x="3464" y="95"/>
                </a:lnTo>
                <a:lnTo>
                  <a:pt x="3464" y="94"/>
                </a:lnTo>
                <a:lnTo>
                  <a:pt x="3465" y="87"/>
                </a:lnTo>
                <a:lnTo>
                  <a:pt x="3465" y="85"/>
                </a:lnTo>
                <a:lnTo>
                  <a:pt x="3465" y="77"/>
                </a:lnTo>
                <a:lnTo>
                  <a:pt x="3466" y="75"/>
                </a:lnTo>
                <a:lnTo>
                  <a:pt x="3466" y="70"/>
                </a:lnTo>
                <a:lnTo>
                  <a:pt x="3467" y="69"/>
                </a:lnTo>
                <a:lnTo>
                  <a:pt x="3467" y="68"/>
                </a:lnTo>
                <a:lnTo>
                  <a:pt x="3467" y="70"/>
                </a:lnTo>
                <a:lnTo>
                  <a:pt x="3467" y="70"/>
                </a:lnTo>
                <a:lnTo>
                  <a:pt x="3468" y="87"/>
                </a:lnTo>
                <a:lnTo>
                  <a:pt x="3468" y="89"/>
                </a:lnTo>
                <a:lnTo>
                  <a:pt x="3469" y="122"/>
                </a:lnTo>
                <a:lnTo>
                  <a:pt x="3469" y="128"/>
                </a:lnTo>
                <a:lnTo>
                  <a:pt x="3470" y="224"/>
                </a:lnTo>
                <a:lnTo>
                  <a:pt x="3470" y="239"/>
                </a:lnTo>
                <a:lnTo>
                  <a:pt x="3470" y="325"/>
                </a:lnTo>
                <a:lnTo>
                  <a:pt x="3471" y="333"/>
                </a:lnTo>
                <a:lnTo>
                  <a:pt x="3471" y="358"/>
                </a:lnTo>
                <a:lnTo>
                  <a:pt x="3471" y="354"/>
                </a:lnTo>
                <a:lnTo>
                  <a:pt x="3471" y="358"/>
                </a:lnTo>
                <a:lnTo>
                  <a:pt x="3472" y="377"/>
                </a:lnTo>
                <a:lnTo>
                  <a:pt x="3472" y="377"/>
                </a:lnTo>
                <a:lnTo>
                  <a:pt x="3473" y="380"/>
                </a:lnTo>
                <a:lnTo>
                  <a:pt x="3473" y="380"/>
                </a:lnTo>
                <a:lnTo>
                  <a:pt x="3473" y="380"/>
                </a:lnTo>
                <a:lnTo>
                  <a:pt x="3474" y="382"/>
                </a:lnTo>
                <a:lnTo>
                  <a:pt x="3474" y="382"/>
                </a:lnTo>
                <a:lnTo>
                  <a:pt x="3475" y="385"/>
                </a:lnTo>
                <a:lnTo>
                  <a:pt x="3475" y="385"/>
                </a:lnTo>
                <a:lnTo>
                  <a:pt x="3475" y="388"/>
                </a:lnTo>
                <a:lnTo>
                  <a:pt x="3476" y="388"/>
                </a:lnTo>
                <a:lnTo>
                  <a:pt x="3476" y="389"/>
                </a:lnTo>
                <a:lnTo>
                  <a:pt x="3476" y="389"/>
                </a:lnTo>
                <a:lnTo>
                  <a:pt x="3476" y="390"/>
                </a:lnTo>
                <a:lnTo>
                  <a:pt x="3477" y="391"/>
                </a:lnTo>
                <a:lnTo>
                  <a:pt x="3477" y="391"/>
                </a:lnTo>
                <a:lnTo>
                  <a:pt x="3477" y="391"/>
                </a:lnTo>
                <a:lnTo>
                  <a:pt x="3478" y="393"/>
                </a:lnTo>
                <a:lnTo>
                  <a:pt x="3478" y="393"/>
                </a:lnTo>
                <a:lnTo>
                  <a:pt x="3478" y="393"/>
                </a:lnTo>
                <a:lnTo>
                  <a:pt x="3478" y="396"/>
                </a:lnTo>
                <a:lnTo>
                  <a:pt x="3479" y="396"/>
                </a:lnTo>
                <a:lnTo>
                  <a:pt x="3479" y="396"/>
                </a:lnTo>
                <a:lnTo>
                  <a:pt x="3479" y="394"/>
                </a:lnTo>
                <a:lnTo>
                  <a:pt x="3480" y="394"/>
                </a:lnTo>
                <a:lnTo>
                  <a:pt x="3480" y="389"/>
                </a:lnTo>
                <a:lnTo>
                  <a:pt x="3480" y="389"/>
                </a:lnTo>
                <a:lnTo>
                  <a:pt x="3480" y="389"/>
                </a:lnTo>
                <a:lnTo>
                  <a:pt x="3481" y="367"/>
                </a:lnTo>
                <a:lnTo>
                  <a:pt x="3481" y="352"/>
                </a:lnTo>
                <a:lnTo>
                  <a:pt x="3482" y="158"/>
                </a:lnTo>
                <a:lnTo>
                  <a:pt x="3482" y="151"/>
                </a:lnTo>
                <a:lnTo>
                  <a:pt x="3483" y="71"/>
                </a:lnTo>
                <a:lnTo>
                  <a:pt x="3483" y="63"/>
                </a:lnTo>
                <a:lnTo>
                  <a:pt x="3484" y="32"/>
                </a:lnTo>
                <a:lnTo>
                  <a:pt x="3484" y="30"/>
                </a:lnTo>
                <a:lnTo>
                  <a:pt x="3484" y="25"/>
                </a:lnTo>
                <a:lnTo>
                  <a:pt x="3484" y="25"/>
                </a:lnTo>
                <a:lnTo>
                  <a:pt x="3485" y="23"/>
                </a:lnTo>
                <a:lnTo>
                  <a:pt x="3485" y="22"/>
                </a:lnTo>
                <a:lnTo>
                  <a:pt x="3485" y="22"/>
                </a:lnTo>
                <a:lnTo>
                  <a:pt x="3486" y="24"/>
                </a:lnTo>
                <a:lnTo>
                  <a:pt x="3486" y="24"/>
                </a:lnTo>
                <a:lnTo>
                  <a:pt x="3487" y="32"/>
                </a:lnTo>
                <a:lnTo>
                  <a:pt x="3487" y="33"/>
                </a:lnTo>
                <a:lnTo>
                  <a:pt x="3488" y="49"/>
                </a:lnTo>
                <a:lnTo>
                  <a:pt x="3488" y="50"/>
                </a:lnTo>
                <a:lnTo>
                  <a:pt x="3488" y="63"/>
                </a:lnTo>
                <a:lnTo>
                  <a:pt x="3489" y="64"/>
                </a:lnTo>
                <a:lnTo>
                  <a:pt x="3489" y="68"/>
                </a:lnTo>
                <a:lnTo>
                  <a:pt x="3489" y="69"/>
                </a:lnTo>
                <a:lnTo>
                  <a:pt x="3490" y="77"/>
                </a:lnTo>
                <a:lnTo>
                  <a:pt x="3490" y="77"/>
                </a:lnTo>
                <a:lnTo>
                  <a:pt x="3491" y="88"/>
                </a:lnTo>
                <a:lnTo>
                  <a:pt x="3491" y="90"/>
                </a:lnTo>
                <a:lnTo>
                  <a:pt x="3492" y="101"/>
                </a:lnTo>
                <a:lnTo>
                  <a:pt x="3492" y="101"/>
                </a:lnTo>
                <a:lnTo>
                  <a:pt x="3493" y="112"/>
                </a:lnTo>
                <a:lnTo>
                  <a:pt x="3493" y="113"/>
                </a:lnTo>
                <a:lnTo>
                  <a:pt x="3493" y="116"/>
                </a:lnTo>
                <a:lnTo>
                  <a:pt x="3493" y="116"/>
                </a:lnTo>
                <a:lnTo>
                  <a:pt x="3494" y="115"/>
                </a:lnTo>
                <a:lnTo>
                  <a:pt x="3494" y="109"/>
                </a:lnTo>
                <a:lnTo>
                  <a:pt x="3494" y="108"/>
                </a:lnTo>
                <a:lnTo>
                  <a:pt x="3495" y="88"/>
                </a:lnTo>
                <a:lnTo>
                  <a:pt x="3495" y="86"/>
                </a:lnTo>
                <a:lnTo>
                  <a:pt x="3496" y="80"/>
                </a:lnTo>
                <a:lnTo>
                  <a:pt x="3496" y="80"/>
                </a:lnTo>
                <a:lnTo>
                  <a:pt x="3496" y="80"/>
                </a:lnTo>
                <a:lnTo>
                  <a:pt x="3497" y="93"/>
                </a:lnTo>
                <a:lnTo>
                  <a:pt x="3497" y="96"/>
                </a:lnTo>
                <a:lnTo>
                  <a:pt x="3497" y="152"/>
                </a:lnTo>
                <a:lnTo>
                  <a:pt x="3498" y="164"/>
                </a:lnTo>
                <a:lnTo>
                  <a:pt x="3498" y="275"/>
                </a:lnTo>
                <a:lnTo>
                  <a:pt x="3498" y="285"/>
                </a:lnTo>
                <a:lnTo>
                  <a:pt x="3499" y="359"/>
                </a:lnTo>
                <a:lnTo>
                  <a:pt x="3499" y="362"/>
                </a:lnTo>
                <a:lnTo>
                  <a:pt x="3500" y="371"/>
                </a:lnTo>
                <a:lnTo>
                  <a:pt x="3500" y="374"/>
                </a:lnTo>
                <a:lnTo>
                  <a:pt x="3501" y="385"/>
                </a:lnTo>
                <a:lnTo>
                  <a:pt x="3501" y="385"/>
                </a:lnTo>
                <a:lnTo>
                  <a:pt x="3502" y="386"/>
                </a:lnTo>
                <a:lnTo>
                  <a:pt x="3502" y="386"/>
                </a:lnTo>
                <a:lnTo>
                  <a:pt x="3502" y="386"/>
                </a:lnTo>
                <a:lnTo>
                  <a:pt x="3502" y="386"/>
                </a:lnTo>
                <a:lnTo>
                  <a:pt x="3503" y="386"/>
                </a:lnTo>
                <a:lnTo>
                  <a:pt x="3503" y="387"/>
                </a:lnTo>
                <a:lnTo>
                  <a:pt x="3503" y="387"/>
                </a:lnTo>
                <a:lnTo>
                  <a:pt x="3503" y="387"/>
                </a:lnTo>
                <a:lnTo>
                  <a:pt x="3504" y="389"/>
                </a:lnTo>
                <a:lnTo>
                  <a:pt x="3504" y="390"/>
                </a:lnTo>
                <a:lnTo>
                  <a:pt x="3505" y="392"/>
                </a:lnTo>
                <a:lnTo>
                  <a:pt x="3505" y="392"/>
                </a:lnTo>
                <a:lnTo>
                  <a:pt x="3506" y="394"/>
                </a:lnTo>
                <a:lnTo>
                  <a:pt x="3506" y="394"/>
                </a:lnTo>
                <a:lnTo>
                  <a:pt x="3506" y="394"/>
                </a:lnTo>
                <a:lnTo>
                  <a:pt x="3506" y="400"/>
                </a:lnTo>
                <a:lnTo>
                  <a:pt x="3507" y="401"/>
                </a:lnTo>
                <a:lnTo>
                  <a:pt x="3507" y="402"/>
                </a:lnTo>
                <a:lnTo>
                  <a:pt x="3507" y="402"/>
                </a:lnTo>
                <a:lnTo>
                  <a:pt x="3507" y="402"/>
                </a:lnTo>
                <a:lnTo>
                  <a:pt x="3508" y="402"/>
                </a:lnTo>
                <a:lnTo>
                  <a:pt x="3508" y="399"/>
                </a:lnTo>
                <a:lnTo>
                  <a:pt x="3508" y="397"/>
                </a:lnTo>
                <a:lnTo>
                  <a:pt x="3508" y="397"/>
                </a:lnTo>
                <a:lnTo>
                  <a:pt x="3509" y="395"/>
                </a:lnTo>
                <a:lnTo>
                  <a:pt x="3509" y="395"/>
                </a:lnTo>
                <a:lnTo>
                  <a:pt x="3509" y="395"/>
                </a:lnTo>
                <a:lnTo>
                  <a:pt x="3510" y="263"/>
                </a:lnTo>
                <a:lnTo>
                  <a:pt x="3510" y="231"/>
                </a:lnTo>
                <a:lnTo>
                  <a:pt x="3511" y="143"/>
                </a:lnTo>
                <a:lnTo>
                  <a:pt x="3511" y="128"/>
                </a:lnTo>
                <a:lnTo>
                  <a:pt x="3511" y="53"/>
                </a:lnTo>
                <a:lnTo>
                  <a:pt x="3512" y="48"/>
                </a:lnTo>
                <a:lnTo>
                  <a:pt x="3512" y="32"/>
                </a:lnTo>
                <a:lnTo>
                  <a:pt x="3512" y="30"/>
                </a:lnTo>
                <a:lnTo>
                  <a:pt x="3513" y="18"/>
                </a:lnTo>
                <a:lnTo>
                  <a:pt x="3513" y="17"/>
                </a:lnTo>
                <a:lnTo>
                  <a:pt x="3514" y="12"/>
                </a:lnTo>
                <a:lnTo>
                  <a:pt x="3514" y="11"/>
                </a:lnTo>
                <a:lnTo>
                  <a:pt x="3514" y="10"/>
                </a:lnTo>
                <a:lnTo>
                  <a:pt x="3515" y="12"/>
                </a:lnTo>
                <a:lnTo>
                  <a:pt x="3515" y="12"/>
                </a:lnTo>
                <a:lnTo>
                  <a:pt x="3515" y="21"/>
                </a:lnTo>
                <a:lnTo>
                  <a:pt x="3516" y="22"/>
                </a:lnTo>
                <a:lnTo>
                  <a:pt x="3516" y="32"/>
                </a:lnTo>
                <a:lnTo>
                  <a:pt x="3516" y="33"/>
                </a:lnTo>
                <a:lnTo>
                  <a:pt x="3517" y="38"/>
                </a:lnTo>
                <a:lnTo>
                  <a:pt x="3517" y="38"/>
                </a:lnTo>
                <a:lnTo>
                  <a:pt x="3518" y="39"/>
                </a:lnTo>
                <a:lnTo>
                  <a:pt x="3518" y="39"/>
                </a:lnTo>
                <a:lnTo>
                  <a:pt x="3518" y="39"/>
                </a:lnTo>
                <a:lnTo>
                  <a:pt x="3519" y="43"/>
                </a:lnTo>
                <a:lnTo>
                  <a:pt x="3519" y="45"/>
                </a:lnTo>
                <a:lnTo>
                  <a:pt x="3520" y="54"/>
                </a:lnTo>
                <a:lnTo>
                  <a:pt x="3520" y="55"/>
                </a:lnTo>
                <a:lnTo>
                  <a:pt x="3520" y="71"/>
                </a:lnTo>
                <a:lnTo>
                  <a:pt x="3521" y="73"/>
                </a:lnTo>
                <a:lnTo>
                  <a:pt x="3521" y="85"/>
                </a:lnTo>
                <a:lnTo>
                  <a:pt x="3521" y="87"/>
                </a:lnTo>
                <a:lnTo>
                  <a:pt x="3522" y="95"/>
                </a:lnTo>
                <a:lnTo>
                  <a:pt x="3522" y="95"/>
                </a:lnTo>
                <a:lnTo>
                  <a:pt x="3523" y="89"/>
                </a:lnTo>
                <a:lnTo>
                  <a:pt x="3523" y="88"/>
                </a:lnTo>
                <a:lnTo>
                  <a:pt x="3523" y="83"/>
                </a:lnTo>
                <a:lnTo>
                  <a:pt x="3524" y="83"/>
                </a:lnTo>
                <a:lnTo>
                  <a:pt x="3524" y="83"/>
                </a:lnTo>
                <a:lnTo>
                  <a:pt x="3525" y="105"/>
                </a:lnTo>
                <a:lnTo>
                  <a:pt x="3525" y="110"/>
                </a:lnTo>
                <a:lnTo>
                  <a:pt x="3525" y="188"/>
                </a:lnTo>
                <a:lnTo>
                  <a:pt x="3526" y="203"/>
                </a:lnTo>
                <a:lnTo>
                  <a:pt x="3526" y="301"/>
                </a:lnTo>
                <a:lnTo>
                  <a:pt x="3526" y="308"/>
                </a:lnTo>
                <a:lnTo>
                  <a:pt x="3527" y="361"/>
                </a:lnTo>
                <a:lnTo>
                  <a:pt x="3527" y="357"/>
                </a:lnTo>
                <a:lnTo>
                  <a:pt x="3527" y="354"/>
                </a:lnTo>
                <a:lnTo>
                  <a:pt x="3528" y="370"/>
                </a:lnTo>
                <a:lnTo>
                  <a:pt x="3528" y="372"/>
                </a:lnTo>
                <a:lnTo>
                  <a:pt x="3529" y="380"/>
                </a:lnTo>
                <a:lnTo>
                  <a:pt x="3529" y="380"/>
                </a:lnTo>
                <a:lnTo>
                  <a:pt x="3529" y="382"/>
                </a:lnTo>
                <a:lnTo>
                  <a:pt x="3530" y="382"/>
                </a:lnTo>
                <a:lnTo>
                  <a:pt x="3530" y="384"/>
                </a:lnTo>
                <a:lnTo>
                  <a:pt x="3530" y="384"/>
                </a:lnTo>
                <a:lnTo>
                  <a:pt x="3530" y="384"/>
                </a:lnTo>
                <a:lnTo>
                  <a:pt x="3531" y="385"/>
                </a:lnTo>
                <a:lnTo>
                  <a:pt x="3531" y="385"/>
                </a:lnTo>
                <a:lnTo>
                  <a:pt x="3532" y="387"/>
                </a:lnTo>
                <a:lnTo>
                  <a:pt x="3532" y="387"/>
                </a:lnTo>
                <a:lnTo>
                  <a:pt x="3532" y="387"/>
                </a:lnTo>
                <a:lnTo>
                  <a:pt x="3533" y="390"/>
                </a:lnTo>
                <a:lnTo>
                  <a:pt x="3533" y="390"/>
                </a:lnTo>
                <a:lnTo>
                  <a:pt x="3534" y="394"/>
                </a:lnTo>
                <a:lnTo>
                  <a:pt x="3534" y="396"/>
                </a:lnTo>
                <a:lnTo>
                  <a:pt x="3534" y="401"/>
                </a:lnTo>
                <a:lnTo>
                  <a:pt x="3535" y="401"/>
                </a:lnTo>
                <a:lnTo>
                  <a:pt x="3535" y="402"/>
                </a:lnTo>
                <a:lnTo>
                  <a:pt x="3535" y="401"/>
                </a:lnTo>
                <a:lnTo>
                  <a:pt x="3535" y="400"/>
                </a:lnTo>
                <a:lnTo>
                  <a:pt x="3536" y="395"/>
                </a:lnTo>
                <a:lnTo>
                  <a:pt x="3536" y="395"/>
                </a:lnTo>
                <a:lnTo>
                  <a:pt x="3536" y="395"/>
                </a:lnTo>
                <a:lnTo>
                  <a:pt x="3537" y="304"/>
                </a:lnTo>
                <a:lnTo>
                  <a:pt x="3537" y="275"/>
                </a:lnTo>
                <a:lnTo>
                  <a:pt x="3538" y="162"/>
                </a:lnTo>
                <a:lnTo>
                  <a:pt x="3538" y="152"/>
                </a:lnTo>
                <a:lnTo>
                  <a:pt x="3538" y="73"/>
                </a:lnTo>
                <a:lnTo>
                  <a:pt x="3539" y="67"/>
                </a:lnTo>
                <a:lnTo>
                  <a:pt x="3539" y="40"/>
                </a:lnTo>
                <a:lnTo>
                  <a:pt x="3539" y="39"/>
                </a:lnTo>
                <a:lnTo>
                  <a:pt x="3540" y="24"/>
                </a:lnTo>
                <a:lnTo>
                  <a:pt x="3540" y="23"/>
                </a:lnTo>
                <a:lnTo>
                  <a:pt x="3541" y="16"/>
                </a:lnTo>
                <a:lnTo>
                  <a:pt x="3541" y="15"/>
                </a:lnTo>
                <a:lnTo>
                  <a:pt x="3541" y="14"/>
                </a:lnTo>
                <a:lnTo>
                  <a:pt x="3542" y="14"/>
                </a:lnTo>
                <a:lnTo>
                  <a:pt x="3542" y="14"/>
                </a:lnTo>
                <a:lnTo>
                  <a:pt x="3543" y="19"/>
                </a:lnTo>
                <a:lnTo>
                  <a:pt x="3543" y="19"/>
                </a:lnTo>
                <a:lnTo>
                  <a:pt x="3543" y="25"/>
                </a:lnTo>
                <a:lnTo>
                  <a:pt x="3544" y="26"/>
                </a:lnTo>
                <a:lnTo>
                  <a:pt x="3544" y="29"/>
                </a:lnTo>
                <a:lnTo>
                  <a:pt x="3544" y="29"/>
                </a:lnTo>
                <a:lnTo>
                  <a:pt x="3545" y="30"/>
                </a:lnTo>
                <a:lnTo>
                  <a:pt x="3545" y="30"/>
                </a:lnTo>
                <a:lnTo>
                  <a:pt x="3545" y="30"/>
                </a:lnTo>
                <a:lnTo>
                  <a:pt x="3546" y="33"/>
                </a:lnTo>
                <a:lnTo>
                  <a:pt x="3546" y="34"/>
                </a:lnTo>
                <a:lnTo>
                  <a:pt x="3547" y="38"/>
                </a:lnTo>
                <a:lnTo>
                  <a:pt x="3547" y="38"/>
                </a:lnTo>
                <a:lnTo>
                  <a:pt x="3547" y="47"/>
                </a:lnTo>
                <a:lnTo>
                  <a:pt x="3548" y="48"/>
                </a:lnTo>
                <a:lnTo>
                  <a:pt x="3548" y="65"/>
                </a:lnTo>
                <a:lnTo>
                  <a:pt x="3548" y="67"/>
                </a:lnTo>
                <a:lnTo>
                  <a:pt x="3549" y="79"/>
                </a:lnTo>
                <a:lnTo>
                  <a:pt x="3549" y="79"/>
                </a:lnTo>
                <a:lnTo>
                  <a:pt x="3549" y="79"/>
                </a:lnTo>
                <a:lnTo>
                  <a:pt x="3550" y="85"/>
                </a:lnTo>
                <a:lnTo>
                  <a:pt x="3550" y="84"/>
                </a:lnTo>
                <a:lnTo>
                  <a:pt x="3550" y="83"/>
                </a:lnTo>
                <a:lnTo>
                  <a:pt x="3551" y="75"/>
                </a:lnTo>
                <a:lnTo>
                  <a:pt x="3551" y="74"/>
                </a:lnTo>
                <a:lnTo>
                  <a:pt x="3551" y="70"/>
                </a:lnTo>
                <a:lnTo>
                  <a:pt x="3552" y="70"/>
                </a:lnTo>
                <a:lnTo>
                  <a:pt x="3552" y="71"/>
                </a:lnTo>
                <a:lnTo>
                  <a:pt x="3552" y="84"/>
                </a:lnTo>
                <a:lnTo>
                  <a:pt x="3553" y="88"/>
                </a:lnTo>
                <a:lnTo>
                  <a:pt x="3553" y="124"/>
                </a:lnTo>
                <a:lnTo>
                  <a:pt x="3553" y="129"/>
                </a:lnTo>
                <a:lnTo>
                  <a:pt x="3554" y="224"/>
                </a:lnTo>
                <a:lnTo>
                  <a:pt x="3554" y="237"/>
                </a:lnTo>
                <a:lnTo>
                  <a:pt x="3555" y="331"/>
                </a:lnTo>
                <a:lnTo>
                  <a:pt x="3555" y="337"/>
                </a:lnTo>
                <a:lnTo>
                  <a:pt x="3555" y="366"/>
                </a:lnTo>
                <a:lnTo>
                  <a:pt x="3556" y="356"/>
                </a:lnTo>
                <a:lnTo>
                  <a:pt x="3556" y="357"/>
                </a:lnTo>
                <a:lnTo>
                  <a:pt x="3556" y="375"/>
                </a:lnTo>
                <a:lnTo>
                  <a:pt x="3556" y="375"/>
                </a:lnTo>
                <a:lnTo>
                  <a:pt x="3557" y="376"/>
                </a:lnTo>
                <a:lnTo>
                  <a:pt x="3557" y="379"/>
                </a:lnTo>
                <a:lnTo>
                  <a:pt x="3558" y="379"/>
                </a:lnTo>
                <a:lnTo>
                  <a:pt x="3558" y="379"/>
                </a:lnTo>
                <a:lnTo>
                  <a:pt x="3558" y="379"/>
                </a:lnTo>
                <a:lnTo>
                  <a:pt x="3558" y="379"/>
                </a:lnTo>
                <a:lnTo>
                  <a:pt x="3559" y="381"/>
                </a:lnTo>
                <a:lnTo>
                  <a:pt x="3559" y="381"/>
                </a:lnTo>
                <a:lnTo>
                  <a:pt x="3560" y="382"/>
                </a:lnTo>
                <a:lnTo>
                  <a:pt x="3560" y="382"/>
                </a:lnTo>
                <a:lnTo>
                  <a:pt x="3560" y="383"/>
                </a:lnTo>
                <a:lnTo>
                  <a:pt x="3561" y="386"/>
                </a:lnTo>
                <a:lnTo>
                  <a:pt x="3561" y="386"/>
                </a:lnTo>
                <a:lnTo>
                  <a:pt x="3561" y="386"/>
                </a:lnTo>
                <a:lnTo>
                  <a:pt x="3561" y="388"/>
                </a:lnTo>
                <a:lnTo>
                  <a:pt x="3562" y="389"/>
                </a:lnTo>
                <a:lnTo>
                  <a:pt x="3562" y="391"/>
                </a:lnTo>
                <a:lnTo>
                  <a:pt x="3562" y="391"/>
                </a:lnTo>
                <a:lnTo>
                  <a:pt x="3562" y="392"/>
                </a:lnTo>
                <a:lnTo>
                  <a:pt x="3563" y="399"/>
                </a:lnTo>
                <a:lnTo>
                  <a:pt x="3563" y="399"/>
                </a:lnTo>
                <a:lnTo>
                  <a:pt x="3564" y="400"/>
                </a:lnTo>
                <a:lnTo>
                  <a:pt x="3564" y="400"/>
                </a:lnTo>
                <a:lnTo>
                  <a:pt x="3564" y="400"/>
                </a:lnTo>
                <a:lnTo>
                  <a:pt x="3565" y="394"/>
                </a:lnTo>
                <a:lnTo>
                  <a:pt x="3565" y="394"/>
                </a:lnTo>
                <a:lnTo>
                  <a:pt x="3566" y="284"/>
                </a:lnTo>
                <a:lnTo>
                  <a:pt x="3566" y="242"/>
                </a:lnTo>
                <a:lnTo>
                  <a:pt x="3566" y="120"/>
                </a:lnTo>
                <a:lnTo>
                  <a:pt x="3567" y="109"/>
                </a:lnTo>
                <a:lnTo>
                  <a:pt x="3567" y="47"/>
                </a:lnTo>
                <a:lnTo>
                  <a:pt x="3567" y="44"/>
                </a:lnTo>
                <a:lnTo>
                  <a:pt x="3568" y="28"/>
                </a:lnTo>
                <a:lnTo>
                  <a:pt x="3568" y="26"/>
                </a:lnTo>
                <a:lnTo>
                  <a:pt x="3569" y="12"/>
                </a:lnTo>
                <a:lnTo>
                  <a:pt x="3569" y="11"/>
                </a:lnTo>
                <a:lnTo>
                  <a:pt x="3570" y="8"/>
                </a:lnTo>
                <a:lnTo>
                  <a:pt x="3570" y="8"/>
                </a:lnTo>
                <a:lnTo>
                  <a:pt x="3570" y="17"/>
                </a:lnTo>
                <a:lnTo>
                  <a:pt x="3571" y="19"/>
                </a:lnTo>
                <a:lnTo>
                  <a:pt x="3571" y="35"/>
                </a:lnTo>
                <a:lnTo>
                  <a:pt x="3571" y="37"/>
                </a:lnTo>
                <a:lnTo>
                  <a:pt x="3572" y="55"/>
                </a:lnTo>
                <a:lnTo>
                  <a:pt x="3572" y="57"/>
                </a:lnTo>
                <a:lnTo>
                  <a:pt x="3573" y="66"/>
                </a:lnTo>
                <a:lnTo>
                  <a:pt x="3573" y="67"/>
                </a:lnTo>
                <a:lnTo>
                  <a:pt x="3574" y="75"/>
                </a:lnTo>
                <a:lnTo>
                  <a:pt x="3574" y="77"/>
                </a:lnTo>
                <a:lnTo>
                  <a:pt x="3575" y="89"/>
                </a:lnTo>
                <a:lnTo>
                  <a:pt x="3575" y="91"/>
                </a:lnTo>
                <a:lnTo>
                  <a:pt x="3575" y="112"/>
                </a:lnTo>
                <a:lnTo>
                  <a:pt x="3576" y="115"/>
                </a:lnTo>
                <a:lnTo>
                  <a:pt x="3576" y="131"/>
                </a:lnTo>
                <a:lnTo>
                  <a:pt x="3576" y="133"/>
                </a:lnTo>
                <a:lnTo>
                  <a:pt x="3577" y="147"/>
                </a:lnTo>
                <a:lnTo>
                  <a:pt x="3577" y="147"/>
                </a:lnTo>
                <a:lnTo>
                  <a:pt x="3578" y="136"/>
                </a:lnTo>
                <a:lnTo>
                  <a:pt x="3578" y="133"/>
                </a:lnTo>
                <a:lnTo>
                  <a:pt x="3579" y="112"/>
                </a:lnTo>
                <a:lnTo>
                  <a:pt x="3579" y="108"/>
                </a:lnTo>
                <a:lnTo>
                  <a:pt x="3579" y="85"/>
                </a:lnTo>
                <a:lnTo>
                  <a:pt x="3580" y="83"/>
                </a:lnTo>
                <a:lnTo>
                  <a:pt x="3580" y="74"/>
                </a:lnTo>
                <a:lnTo>
                  <a:pt x="3580" y="74"/>
                </a:lnTo>
                <a:lnTo>
                  <a:pt x="3580" y="74"/>
                </a:lnTo>
                <a:lnTo>
                  <a:pt x="3581" y="77"/>
                </a:lnTo>
                <a:lnTo>
                  <a:pt x="3581" y="78"/>
                </a:lnTo>
                <a:lnTo>
                  <a:pt x="3582" y="110"/>
                </a:lnTo>
                <a:lnTo>
                  <a:pt x="3582" y="117"/>
                </a:lnTo>
                <a:lnTo>
                  <a:pt x="3583" y="214"/>
                </a:lnTo>
                <a:lnTo>
                  <a:pt x="3583" y="232"/>
                </a:lnTo>
                <a:lnTo>
                  <a:pt x="3584" y="327"/>
                </a:lnTo>
                <a:lnTo>
                  <a:pt x="3584" y="338"/>
                </a:lnTo>
                <a:lnTo>
                  <a:pt x="3584" y="366"/>
                </a:lnTo>
                <a:lnTo>
                  <a:pt x="3584" y="363"/>
                </a:lnTo>
                <a:lnTo>
                  <a:pt x="3585" y="364"/>
                </a:lnTo>
                <a:lnTo>
                  <a:pt x="3585" y="378"/>
                </a:lnTo>
                <a:lnTo>
                  <a:pt x="3585" y="378"/>
                </a:lnTo>
                <a:lnTo>
                  <a:pt x="3586" y="380"/>
                </a:lnTo>
                <a:lnTo>
                  <a:pt x="3586" y="380"/>
                </a:lnTo>
                <a:lnTo>
                  <a:pt x="3586" y="380"/>
                </a:lnTo>
                <a:lnTo>
                  <a:pt x="3587" y="384"/>
                </a:lnTo>
                <a:lnTo>
                  <a:pt x="3587" y="384"/>
                </a:lnTo>
                <a:lnTo>
                  <a:pt x="3588" y="384"/>
                </a:lnTo>
                <a:lnTo>
                  <a:pt x="3588" y="385"/>
                </a:lnTo>
                <a:lnTo>
                  <a:pt x="3588" y="385"/>
                </a:lnTo>
                <a:lnTo>
                  <a:pt x="3588" y="387"/>
                </a:lnTo>
                <a:lnTo>
                  <a:pt x="3589" y="387"/>
                </a:lnTo>
                <a:lnTo>
                  <a:pt x="3589" y="391"/>
                </a:lnTo>
                <a:lnTo>
                  <a:pt x="3589" y="391"/>
                </a:lnTo>
                <a:lnTo>
                  <a:pt x="3590" y="394"/>
                </a:lnTo>
                <a:lnTo>
                  <a:pt x="3590" y="394"/>
                </a:lnTo>
                <a:lnTo>
                  <a:pt x="3590" y="394"/>
                </a:lnTo>
                <a:lnTo>
                  <a:pt x="3591" y="398"/>
                </a:lnTo>
                <a:lnTo>
                  <a:pt x="3591" y="399"/>
                </a:lnTo>
                <a:lnTo>
                  <a:pt x="3592" y="401"/>
                </a:lnTo>
                <a:lnTo>
                  <a:pt x="3592" y="401"/>
                </a:lnTo>
                <a:lnTo>
                  <a:pt x="3592" y="401"/>
                </a:lnTo>
                <a:lnTo>
                  <a:pt x="3592" y="401"/>
                </a:lnTo>
                <a:lnTo>
                  <a:pt x="3593" y="400"/>
                </a:lnTo>
                <a:lnTo>
                  <a:pt x="3593" y="400"/>
                </a:lnTo>
                <a:lnTo>
                  <a:pt x="3593" y="395"/>
                </a:lnTo>
                <a:lnTo>
                  <a:pt x="3594" y="389"/>
                </a:lnTo>
                <a:lnTo>
                  <a:pt x="3594" y="191"/>
                </a:lnTo>
                <a:lnTo>
                  <a:pt x="3594" y="177"/>
                </a:lnTo>
                <a:lnTo>
                  <a:pt x="3595" y="79"/>
                </a:lnTo>
                <a:lnTo>
                  <a:pt x="3595" y="71"/>
                </a:lnTo>
                <a:lnTo>
                  <a:pt x="3596" y="33"/>
                </a:lnTo>
                <a:lnTo>
                  <a:pt x="3596" y="32"/>
                </a:lnTo>
                <a:lnTo>
                  <a:pt x="3597" y="22"/>
                </a:lnTo>
                <a:lnTo>
                  <a:pt x="3597" y="21"/>
                </a:lnTo>
                <a:lnTo>
                  <a:pt x="3597" y="14"/>
                </a:lnTo>
                <a:lnTo>
                  <a:pt x="3598" y="13"/>
                </a:lnTo>
                <a:lnTo>
                  <a:pt x="3598" y="13"/>
                </a:lnTo>
                <a:lnTo>
                  <a:pt x="3598" y="15"/>
                </a:lnTo>
                <a:lnTo>
                  <a:pt x="3599" y="16"/>
                </a:lnTo>
                <a:lnTo>
                  <a:pt x="3599" y="28"/>
                </a:lnTo>
                <a:lnTo>
                  <a:pt x="3599" y="29"/>
                </a:lnTo>
                <a:lnTo>
                  <a:pt x="3600" y="46"/>
                </a:lnTo>
                <a:lnTo>
                  <a:pt x="3600" y="47"/>
                </a:lnTo>
                <a:lnTo>
                  <a:pt x="3601" y="57"/>
                </a:lnTo>
                <a:lnTo>
                  <a:pt x="3601" y="58"/>
                </a:lnTo>
                <a:lnTo>
                  <a:pt x="3602" y="62"/>
                </a:lnTo>
                <a:lnTo>
                  <a:pt x="3602" y="63"/>
                </a:lnTo>
                <a:lnTo>
                  <a:pt x="3602" y="67"/>
                </a:lnTo>
                <a:lnTo>
                  <a:pt x="3603" y="68"/>
                </a:lnTo>
                <a:lnTo>
                  <a:pt x="3603" y="74"/>
                </a:lnTo>
                <a:lnTo>
                  <a:pt x="3603" y="75"/>
                </a:lnTo>
                <a:lnTo>
                  <a:pt x="3604" y="86"/>
                </a:lnTo>
                <a:lnTo>
                  <a:pt x="3604" y="87"/>
                </a:lnTo>
                <a:lnTo>
                  <a:pt x="3605" y="97"/>
                </a:lnTo>
                <a:lnTo>
                  <a:pt x="3605" y="97"/>
                </a:lnTo>
                <a:lnTo>
                  <a:pt x="3605" y="99"/>
                </a:lnTo>
                <a:lnTo>
                  <a:pt x="3606" y="97"/>
                </a:lnTo>
                <a:lnTo>
                  <a:pt x="3606" y="97"/>
                </a:lnTo>
                <a:lnTo>
                  <a:pt x="3606" y="95"/>
                </a:lnTo>
                <a:lnTo>
                  <a:pt x="3606" y="75"/>
                </a:lnTo>
                <a:lnTo>
                  <a:pt x="3607" y="74"/>
                </a:lnTo>
                <a:lnTo>
                  <a:pt x="3607" y="63"/>
                </a:lnTo>
                <a:lnTo>
                  <a:pt x="3608" y="63"/>
                </a:lnTo>
                <a:lnTo>
                  <a:pt x="3608" y="67"/>
                </a:lnTo>
                <a:lnTo>
                  <a:pt x="3608" y="68"/>
                </a:lnTo>
                <a:lnTo>
                  <a:pt x="3609" y="93"/>
                </a:lnTo>
                <a:lnTo>
                  <a:pt x="3609" y="97"/>
                </a:lnTo>
                <a:lnTo>
                  <a:pt x="3610" y="175"/>
                </a:lnTo>
                <a:lnTo>
                  <a:pt x="3610" y="187"/>
                </a:lnTo>
                <a:lnTo>
                  <a:pt x="3611" y="302"/>
                </a:lnTo>
                <a:lnTo>
                  <a:pt x="3611" y="313"/>
                </a:lnTo>
                <a:lnTo>
                  <a:pt x="3611" y="370"/>
                </a:lnTo>
                <a:lnTo>
                  <a:pt x="3612" y="370"/>
                </a:lnTo>
                <a:lnTo>
                  <a:pt x="3612" y="366"/>
                </a:lnTo>
                <a:lnTo>
                  <a:pt x="3612" y="379"/>
                </a:lnTo>
                <a:lnTo>
                  <a:pt x="3612" y="381"/>
                </a:lnTo>
                <a:lnTo>
                  <a:pt x="3613" y="385"/>
                </a:lnTo>
                <a:lnTo>
                  <a:pt x="3613" y="385"/>
                </a:lnTo>
                <a:lnTo>
                  <a:pt x="3613" y="384"/>
                </a:lnTo>
                <a:lnTo>
                  <a:pt x="3613" y="384"/>
                </a:lnTo>
                <a:lnTo>
                  <a:pt x="3614" y="385"/>
                </a:lnTo>
                <a:lnTo>
                  <a:pt x="3614" y="385"/>
                </a:lnTo>
                <a:lnTo>
                  <a:pt x="3614" y="385"/>
                </a:lnTo>
                <a:lnTo>
                  <a:pt x="3615" y="387"/>
                </a:lnTo>
                <a:lnTo>
                  <a:pt x="3615" y="387"/>
                </a:lnTo>
                <a:lnTo>
                  <a:pt x="3615" y="387"/>
                </a:lnTo>
                <a:lnTo>
                  <a:pt x="3616" y="388"/>
                </a:lnTo>
                <a:lnTo>
                  <a:pt x="3616" y="388"/>
                </a:lnTo>
                <a:lnTo>
                  <a:pt x="3616" y="391"/>
                </a:lnTo>
                <a:lnTo>
                  <a:pt x="3616" y="391"/>
                </a:lnTo>
                <a:lnTo>
                  <a:pt x="3617" y="391"/>
                </a:lnTo>
                <a:lnTo>
                  <a:pt x="3617" y="391"/>
                </a:lnTo>
                <a:lnTo>
                  <a:pt x="3617" y="392"/>
                </a:lnTo>
                <a:lnTo>
                  <a:pt x="3617" y="392"/>
                </a:lnTo>
                <a:lnTo>
                  <a:pt x="3617" y="393"/>
                </a:lnTo>
                <a:lnTo>
                  <a:pt x="3618" y="398"/>
                </a:lnTo>
                <a:lnTo>
                  <a:pt x="3618" y="398"/>
                </a:lnTo>
                <a:lnTo>
                  <a:pt x="3619" y="402"/>
                </a:lnTo>
                <a:lnTo>
                  <a:pt x="3619" y="402"/>
                </a:lnTo>
                <a:lnTo>
                  <a:pt x="3619" y="402"/>
                </a:lnTo>
                <a:lnTo>
                  <a:pt x="3619" y="403"/>
                </a:lnTo>
                <a:lnTo>
                  <a:pt x="3620" y="403"/>
                </a:lnTo>
                <a:lnTo>
                  <a:pt x="3620" y="403"/>
                </a:lnTo>
                <a:lnTo>
                  <a:pt x="3620" y="403"/>
                </a:lnTo>
                <a:lnTo>
                  <a:pt x="3620" y="398"/>
                </a:lnTo>
                <a:lnTo>
                  <a:pt x="3621" y="398"/>
                </a:lnTo>
                <a:lnTo>
                  <a:pt x="3621" y="397"/>
                </a:lnTo>
                <a:lnTo>
                  <a:pt x="3621" y="397"/>
                </a:lnTo>
                <a:lnTo>
                  <a:pt x="3621" y="398"/>
                </a:lnTo>
                <a:lnTo>
                  <a:pt x="3621" y="398"/>
                </a:lnTo>
                <a:lnTo>
                  <a:pt x="3622" y="303"/>
                </a:lnTo>
                <a:lnTo>
                  <a:pt x="3622" y="271"/>
                </a:lnTo>
                <a:lnTo>
                  <a:pt x="3623" y="160"/>
                </a:lnTo>
                <a:lnTo>
                  <a:pt x="3623" y="149"/>
                </a:lnTo>
                <a:lnTo>
                  <a:pt x="3624" y="56"/>
                </a:lnTo>
                <a:lnTo>
                  <a:pt x="3624" y="51"/>
                </a:lnTo>
                <a:lnTo>
                  <a:pt x="3625" y="29"/>
                </a:lnTo>
                <a:lnTo>
                  <a:pt x="3625" y="28"/>
                </a:lnTo>
                <a:lnTo>
                  <a:pt x="3625" y="19"/>
                </a:lnTo>
                <a:lnTo>
                  <a:pt x="3626" y="18"/>
                </a:lnTo>
                <a:lnTo>
                  <a:pt x="3626" y="12"/>
                </a:lnTo>
                <a:lnTo>
                  <a:pt x="3626" y="12"/>
                </a:lnTo>
                <a:lnTo>
                  <a:pt x="3627" y="12"/>
                </a:lnTo>
                <a:lnTo>
                  <a:pt x="3627" y="15"/>
                </a:lnTo>
                <a:lnTo>
                  <a:pt x="3627" y="16"/>
                </a:lnTo>
                <a:lnTo>
                  <a:pt x="3628" y="32"/>
                </a:lnTo>
                <a:lnTo>
                  <a:pt x="3628" y="34"/>
                </a:lnTo>
                <a:lnTo>
                  <a:pt x="3629" y="45"/>
                </a:lnTo>
                <a:lnTo>
                  <a:pt x="3629" y="46"/>
                </a:lnTo>
                <a:lnTo>
                  <a:pt x="3629" y="55"/>
                </a:lnTo>
                <a:lnTo>
                  <a:pt x="3630" y="56"/>
                </a:lnTo>
                <a:lnTo>
                  <a:pt x="3630" y="67"/>
                </a:lnTo>
                <a:lnTo>
                  <a:pt x="3630" y="68"/>
                </a:lnTo>
                <a:lnTo>
                  <a:pt x="3631" y="74"/>
                </a:lnTo>
                <a:lnTo>
                  <a:pt x="3631" y="75"/>
                </a:lnTo>
                <a:lnTo>
                  <a:pt x="3632" y="83"/>
                </a:lnTo>
                <a:lnTo>
                  <a:pt x="3632" y="84"/>
                </a:lnTo>
                <a:lnTo>
                  <a:pt x="3633" y="93"/>
                </a:lnTo>
                <a:lnTo>
                  <a:pt x="3633" y="95"/>
                </a:lnTo>
                <a:lnTo>
                  <a:pt x="3633" y="97"/>
                </a:lnTo>
                <a:lnTo>
                  <a:pt x="3634" y="96"/>
                </a:lnTo>
                <a:lnTo>
                  <a:pt x="3634" y="97"/>
                </a:lnTo>
                <a:lnTo>
                  <a:pt x="3634" y="89"/>
                </a:lnTo>
                <a:lnTo>
                  <a:pt x="3635" y="87"/>
                </a:lnTo>
                <a:lnTo>
                  <a:pt x="3635" y="73"/>
                </a:lnTo>
                <a:lnTo>
                  <a:pt x="3635" y="72"/>
                </a:lnTo>
                <a:lnTo>
                  <a:pt x="3636" y="68"/>
                </a:lnTo>
                <a:lnTo>
                  <a:pt x="3636" y="69"/>
                </a:lnTo>
                <a:lnTo>
                  <a:pt x="3636" y="68"/>
                </a:lnTo>
                <a:lnTo>
                  <a:pt x="3637" y="77"/>
                </a:lnTo>
                <a:lnTo>
                  <a:pt x="3637" y="78"/>
                </a:lnTo>
                <a:lnTo>
                  <a:pt x="3638" y="99"/>
                </a:lnTo>
                <a:lnTo>
                  <a:pt x="3638" y="103"/>
                </a:lnTo>
                <a:lnTo>
                  <a:pt x="3638" y="177"/>
                </a:lnTo>
                <a:lnTo>
                  <a:pt x="3639" y="195"/>
                </a:lnTo>
                <a:lnTo>
                  <a:pt x="3639" y="303"/>
                </a:lnTo>
                <a:lnTo>
                  <a:pt x="3639" y="313"/>
                </a:lnTo>
                <a:lnTo>
                  <a:pt x="3640" y="366"/>
                </a:lnTo>
                <a:lnTo>
                  <a:pt x="3640" y="367"/>
                </a:lnTo>
                <a:lnTo>
                  <a:pt x="3641" y="362"/>
                </a:lnTo>
                <a:lnTo>
                  <a:pt x="3641" y="374"/>
                </a:lnTo>
                <a:lnTo>
                  <a:pt x="3641" y="375"/>
                </a:lnTo>
                <a:lnTo>
                  <a:pt x="3642" y="385"/>
                </a:lnTo>
                <a:lnTo>
                  <a:pt x="3642" y="384"/>
                </a:lnTo>
                <a:lnTo>
                  <a:pt x="3642" y="384"/>
                </a:lnTo>
                <a:lnTo>
                  <a:pt x="3643" y="386"/>
                </a:lnTo>
                <a:lnTo>
                  <a:pt x="3643" y="386"/>
                </a:lnTo>
                <a:lnTo>
                  <a:pt x="3643" y="387"/>
                </a:lnTo>
                <a:lnTo>
                  <a:pt x="3643" y="387"/>
                </a:lnTo>
                <a:lnTo>
                  <a:pt x="3644" y="387"/>
                </a:lnTo>
                <a:lnTo>
                  <a:pt x="3644" y="389"/>
                </a:lnTo>
                <a:lnTo>
                  <a:pt x="3644" y="389"/>
                </a:lnTo>
                <a:lnTo>
                  <a:pt x="3645" y="388"/>
                </a:lnTo>
                <a:lnTo>
                  <a:pt x="3645" y="390"/>
                </a:lnTo>
                <a:lnTo>
                  <a:pt x="3645" y="390"/>
                </a:lnTo>
                <a:lnTo>
                  <a:pt x="3646" y="392"/>
                </a:lnTo>
                <a:lnTo>
                  <a:pt x="3646" y="392"/>
                </a:lnTo>
                <a:lnTo>
                  <a:pt x="3647" y="398"/>
                </a:lnTo>
                <a:lnTo>
                  <a:pt x="3647" y="399"/>
                </a:lnTo>
                <a:lnTo>
                  <a:pt x="3647" y="400"/>
                </a:lnTo>
                <a:lnTo>
                  <a:pt x="3648" y="400"/>
                </a:lnTo>
                <a:lnTo>
                  <a:pt x="3648" y="400"/>
                </a:lnTo>
                <a:lnTo>
                  <a:pt x="3648" y="396"/>
                </a:lnTo>
                <a:lnTo>
                  <a:pt x="3649" y="395"/>
                </a:lnTo>
                <a:lnTo>
                  <a:pt x="3649" y="393"/>
                </a:lnTo>
                <a:lnTo>
                  <a:pt x="3649" y="393"/>
                </a:lnTo>
                <a:lnTo>
                  <a:pt x="3649" y="388"/>
                </a:lnTo>
                <a:lnTo>
                  <a:pt x="3650" y="177"/>
                </a:lnTo>
                <a:lnTo>
                  <a:pt x="3650" y="170"/>
                </a:lnTo>
                <a:lnTo>
                  <a:pt x="3651" y="90"/>
                </a:lnTo>
                <a:lnTo>
                  <a:pt x="3651" y="84"/>
                </a:lnTo>
                <a:lnTo>
                  <a:pt x="3652" y="46"/>
                </a:lnTo>
                <a:lnTo>
                  <a:pt x="3652" y="43"/>
                </a:lnTo>
                <a:lnTo>
                  <a:pt x="3652" y="35"/>
                </a:lnTo>
                <a:lnTo>
                  <a:pt x="3653" y="35"/>
                </a:lnTo>
                <a:lnTo>
                  <a:pt x="3653" y="31"/>
                </a:lnTo>
                <a:lnTo>
                  <a:pt x="3653" y="31"/>
                </a:lnTo>
                <a:lnTo>
                  <a:pt x="3654" y="28"/>
                </a:lnTo>
                <a:lnTo>
                  <a:pt x="3654" y="28"/>
                </a:lnTo>
                <a:lnTo>
                  <a:pt x="3654" y="28"/>
                </a:lnTo>
                <a:lnTo>
                  <a:pt x="3655" y="28"/>
                </a:lnTo>
                <a:lnTo>
                  <a:pt x="3655" y="28"/>
                </a:lnTo>
                <a:lnTo>
                  <a:pt x="3656" y="31"/>
                </a:lnTo>
                <a:lnTo>
                  <a:pt x="3656" y="31"/>
                </a:lnTo>
                <a:lnTo>
                  <a:pt x="3657" y="32"/>
                </a:lnTo>
                <a:lnTo>
                  <a:pt x="3657" y="32"/>
                </a:lnTo>
                <a:lnTo>
                  <a:pt x="3657" y="32"/>
                </a:lnTo>
                <a:lnTo>
                  <a:pt x="3657" y="30"/>
                </a:lnTo>
                <a:lnTo>
                  <a:pt x="3658" y="30"/>
                </a:lnTo>
                <a:lnTo>
                  <a:pt x="3658" y="31"/>
                </a:lnTo>
                <a:lnTo>
                  <a:pt x="3658" y="31"/>
                </a:lnTo>
                <a:lnTo>
                  <a:pt x="3658" y="31"/>
                </a:lnTo>
                <a:lnTo>
                  <a:pt x="3659" y="35"/>
                </a:lnTo>
                <a:lnTo>
                  <a:pt x="3659" y="36"/>
                </a:lnTo>
                <a:lnTo>
                  <a:pt x="3660" y="44"/>
                </a:lnTo>
                <a:lnTo>
                  <a:pt x="3660" y="46"/>
                </a:lnTo>
                <a:lnTo>
                  <a:pt x="3661" y="62"/>
                </a:lnTo>
                <a:lnTo>
                  <a:pt x="3661" y="64"/>
                </a:lnTo>
                <a:lnTo>
                  <a:pt x="3661" y="82"/>
                </a:lnTo>
                <a:lnTo>
                  <a:pt x="3662" y="84"/>
                </a:lnTo>
                <a:lnTo>
                  <a:pt x="3662" y="91"/>
                </a:lnTo>
                <a:lnTo>
                  <a:pt x="3662" y="91"/>
                </a:lnTo>
                <a:lnTo>
                  <a:pt x="3662" y="91"/>
                </a:lnTo>
                <a:lnTo>
                  <a:pt x="3663" y="81"/>
                </a:lnTo>
                <a:lnTo>
                  <a:pt x="3663" y="79"/>
                </a:lnTo>
                <a:lnTo>
                  <a:pt x="3664" y="64"/>
                </a:lnTo>
                <a:lnTo>
                  <a:pt x="3664" y="63"/>
                </a:lnTo>
                <a:lnTo>
                  <a:pt x="3664" y="60"/>
                </a:lnTo>
                <a:lnTo>
                  <a:pt x="3665" y="61"/>
                </a:lnTo>
                <a:lnTo>
                  <a:pt x="3665" y="61"/>
                </a:lnTo>
                <a:lnTo>
                  <a:pt x="3666" y="73"/>
                </a:lnTo>
                <a:lnTo>
                  <a:pt x="3666" y="76"/>
                </a:lnTo>
                <a:lnTo>
                  <a:pt x="3666" y="122"/>
                </a:lnTo>
                <a:lnTo>
                  <a:pt x="3667" y="133"/>
                </a:lnTo>
                <a:lnTo>
                  <a:pt x="3667" y="257"/>
                </a:lnTo>
                <a:lnTo>
                  <a:pt x="3667" y="268"/>
                </a:lnTo>
                <a:lnTo>
                  <a:pt x="3668" y="344"/>
                </a:lnTo>
                <a:lnTo>
                  <a:pt x="3668" y="348"/>
                </a:lnTo>
                <a:lnTo>
                  <a:pt x="3669" y="360"/>
                </a:lnTo>
                <a:lnTo>
                  <a:pt x="3669" y="361"/>
                </a:lnTo>
                <a:lnTo>
                  <a:pt x="3670" y="371"/>
                </a:lnTo>
                <a:lnTo>
                  <a:pt x="3670" y="371"/>
                </a:lnTo>
                <a:lnTo>
                  <a:pt x="3670" y="371"/>
                </a:lnTo>
                <a:lnTo>
                  <a:pt x="3670" y="374"/>
                </a:lnTo>
                <a:lnTo>
                  <a:pt x="3671" y="375"/>
                </a:lnTo>
                <a:lnTo>
                  <a:pt x="3671" y="380"/>
                </a:lnTo>
                <a:lnTo>
                  <a:pt x="3671" y="380"/>
                </a:lnTo>
                <a:lnTo>
                  <a:pt x="3671" y="381"/>
                </a:lnTo>
                <a:lnTo>
                  <a:pt x="3672" y="383"/>
                </a:lnTo>
                <a:lnTo>
                  <a:pt x="3672" y="383"/>
                </a:lnTo>
                <a:lnTo>
                  <a:pt x="3673" y="386"/>
                </a:lnTo>
                <a:lnTo>
                  <a:pt x="3673" y="387"/>
                </a:lnTo>
                <a:lnTo>
                  <a:pt x="3674" y="391"/>
                </a:lnTo>
                <a:lnTo>
                  <a:pt x="3674" y="392"/>
                </a:lnTo>
                <a:lnTo>
                  <a:pt x="3675" y="396"/>
                </a:lnTo>
                <a:lnTo>
                  <a:pt x="3675" y="396"/>
                </a:lnTo>
                <a:lnTo>
                  <a:pt x="3675" y="397"/>
                </a:lnTo>
                <a:lnTo>
                  <a:pt x="3675" y="402"/>
                </a:lnTo>
                <a:lnTo>
                  <a:pt x="3676" y="402"/>
                </a:lnTo>
                <a:lnTo>
                  <a:pt x="3676" y="403"/>
                </a:lnTo>
                <a:lnTo>
                  <a:pt x="3676" y="403"/>
                </a:lnTo>
                <a:lnTo>
                  <a:pt x="3676" y="402"/>
                </a:lnTo>
                <a:lnTo>
                  <a:pt x="3676" y="402"/>
                </a:lnTo>
                <a:lnTo>
                  <a:pt x="3677" y="399"/>
                </a:lnTo>
                <a:lnTo>
                  <a:pt x="3677" y="398"/>
                </a:lnTo>
                <a:lnTo>
                  <a:pt x="3678" y="389"/>
                </a:lnTo>
                <a:lnTo>
                  <a:pt x="3678" y="386"/>
                </a:lnTo>
                <a:lnTo>
                  <a:pt x="3679" y="192"/>
                </a:lnTo>
                <a:lnTo>
                  <a:pt x="3679" y="186"/>
                </a:lnTo>
                <a:lnTo>
                  <a:pt x="3679" y="101"/>
                </a:lnTo>
                <a:lnTo>
                  <a:pt x="3680" y="93"/>
                </a:lnTo>
                <a:lnTo>
                  <a:pt x="3680" y="50"/>
                </a:lnTo>
                <a:lnTo>
                  <a:pt x="3680" y="48"/>
                </a:lnTo>
                <a:lnTo>
                  <a:pt x="3681" y="40"/>
                </a:lnTo>
                <a:lnTo>
                  <a:pt x="3681" y="39"/>
                </a:lnTo>
                <a:lnTo>
                  <a:pt x="3682" y="33"/>
                </a:lnTo>
                <a:lnTo>
                  <a:pt x="3682" y="33"/>
                </a:lnTo>
                <a:lnTo>
                  <a:pt x="3683" y="30"/>
                </a:lnTo>
                <a:lnTo>
                  <a:pt x="3683" y="30"/>
                </a:lnTo>
                <a:lnTo>
                  <a:pt x="3683" y="30"/>
                </a:lnTo>
                <a:lnTo>
                  <a:pt x="3684" y="33"/>
                </a:lnTo>
                <a:lnTo>
                  <a:pt x="3684" y="33"/>
                </a:lnTo>
                <a:lnTo>
                  <a:pt x="3684" y="38"/>
                </a:lnTo>
                <a:lnTo>
                  <a:pt x="3685" y="38"/>
                </a:lnTo>
                <a:lnTo>
                  <a:pt x="3685" y="44"/>
                </a:lnTo>
                <a:lnTo>
                  <a:pt x="3685" y="45"/>
                </a:lnTo>
                <a:lnTo>
                  <a:pt x="3686" y="47"/>
                </a:lnTo>
                <a:lnTo>
                  <a:pt x="3686" y="46"/>
                </a:lnTo>
                <a:lnTo>
                  <a:pt x="3686" y="46"/>
                </a:lnTo>
                <a:lnTo>
                  <a:pt x="3687" y="44"/>
                </a:lnTo>
                <a:lnTo>
                  <a:pt x="3687" y="44"/>
                </a:lnTo>
                <a:lnTo>
                  <a:pt x="3688" y="43"/>
                </a:lnTo>
                <a:lnTo>
                  <a:pt x="3688" y="43"/>
                </a:lnTo>
                <a:lnTo>
                  <a:pt x="3688" y="42"/>
                </a:lnTo>
                <a:lnTo>
                  <a:pt x="3688" y="46"/>
                </a:lnTo>
                <a:lnTo>
                  <a:pt x="3689" y="47"/>
                </a:lnTo>
                <a:lnTo>
                  <a:pt x="3689" y="62"/>
                </a:lnTo>
                <a:lnTo>
                  <a:pt x="3690" y="64"/>
                </a:lnTo>
                <a:lnTo>
                  <a:pt x="3690" y="81"/>
                </a:lnTo>
                <a:lnTo>
                  <a:pt x="3690" y="84"/>
                </a:lnTo>
                <a:lnTo>
                  <a:pt x="3691" y="99"/>
                </a:lnTo>
                <a:lnTo>
                  <a:pt x="3691" y="100"/>
                </a:lnTo>
                <a:lnTo>
                  <a:pt x="3691" y="101"/>
                </a:lnTo>
                <a:lnTo>
                  <a:pt x="3692" y="96"/>
                </a:lnTo>
                <a:lnTo>
                  <a:pt x="3692" y="93"/>
                </a:lnTo>
                <a:lnTo>
                  <a:pt x="3693" y="85"/>
                </a:lnTo>
                <a:lnTo>
                  <a:pt x="3693" y="84"/>
                </a:lnTo>
                <a:lnTo>
                  <a:pt x="3693" y="82"/>
                </a:lnTo>
                <a:lnTo>
                  <a:pt x="3693" y="83"/>
                </a:lnTo>
                <a:lnTo>
                  <a:pt x="3694" y="84"/>
                </a:lnTo>
                <a:lnTo>
                  <a:pt x="3694" y="98"/>
                </a:lnTo>
                <a:lnTo>
                  <a:pt x="3694" y="102"/>
                </a:lnTo>
                <a:lnTo>
                  <a:pt x="3695" y="142"/>
                </a:lnTo>
                <a:lnTo>
                  <a:pt x="3695" y="149"/>
                </a:lnTo>
                <a:lnTo>
                  <a:pt x="3696" y="259"/>
                </a:lnTo>
                <a:lnTo>
                  <a:pt x="3696" y="271"/>
                </a:lnTo>
                <a:lnTo>
                  <a:pt x="3697" y="351"/>
                </a:lnTo>
                <a:lnTo>
                  <a:pt x="3697" y="354"/>
                </a:lnTo>
                <a:lnTo>
                  <a:pt x="3697" y="369"/>
                </a:lnTo>
                <a:lnTo>
                  <a:pt x="3697" y="361"/>
                </a:lnTo>
                <a:lnTo>
                  <a:pt x="3698" y="362"/>
                </a:lnTo>
                <a:lnTo>
                  <a:pt x="3698" y="378"/>
                </a:lnTo>
                <a:lnTo>
                  <a:pt x="3699" y="379"/>
                </a:lnTo>
                <a:lnTo>
                  <a:pt x="3699" y="383"/>
                </a:lnTo>
                <a:lnTo>
                  <a:pt x="3699" y="382"/>
                </a:lnTo>
                <a:lnTo>
                  <a:pt x="3699" y="383"/>
                </a:lnTo>
                <a:lnTo>
                  <a:pt x="3700" y="384"/>
                </a:lnTo>
                <a:lnTo>
                  <a:pt x="3700" y="384"/>
                </a:lnTo>
                <a:lnTo>
                  <a:pt x="3701" y="385"/>
                </a:lnTo>
                <a:lnTo>
                  <a:pt x="3701" y="385"/>
                </a:lnTo>
                <a:lnTo>
                  <a:pt x="3701" y="385"/>
                </a:lnTo>
                <a:lnTo>
                  <a:pt x="3702" y="388"/>
                </a:lnTo>
                <a:lnTo>
                  <a:pt x="3702" y="388"/>
                </a:lnTo>
                <a:lnTo>
                  <a:pt x="3702" y="388"/>
                </a:lnTo>
                <a:lnTo>
                  <a:pt x="3702" y="390"/>
                </a:lnTo>
                <a:lnTo>
                  <a:pt x="3703" y="391"/>
                </a:lnTo>
                <a:lnTo>
                  <a:pt x="3703" y="393"/>
                </a:lnTo>
                <a:lnTo>
                  <a:pt x="3703" y="393"/>
                </a:lnTo>
                <a:lnTo>
                  <a:pt x="3703" y="393"/>
                </a:lnTo>
                <a:lnTo>
                  <a:pt x="3704" y="399"/>
                </a:lnTo>
                <a:lnTo>
                  <a:pt x="3704" y="399"/>
                </a:lnTo>
                <a:lnTo>
                  <a:pt x="3705" y="400"/>
                </a:lnTo>
                <a:lnTo>
                  <a:pt x="3705" y="399"/>
                </a:lnTo>
                <a:lnTo>
                  <a:pt x="3705" y="399"/>
                </a:lnTo>
                <a:lnTo>
                  <a:pt x="3706" y="395"/>
                </a:lnTo>
                <a:lnTo>
                  <a:pt x="3706" y="395"/>
                </a:lnTo>
                <a:lnTo>
                  <a:pt x="3706" y="394"/>
                </a:lnTo>
                <a:lnTo>
                  <a:pt x="3707" y="394"/>
                </a:lnTo>
                <a:lnTo>
                  <a:pt x="3707" y="389"/>
                </a:lnTo>
                <a:lnTo>
                  <a:pt x="3707" y="246"/>
                </a:lnTo>
                <a:lnTo>
                  <a:pt x="3708" y="222"/>
                </a:lnTo>
                <a:lnTo>
                  <a:pt x="3708" y="115"/>
                </a:lnTo>
                <a:lnTo>
                  <a:pt x="3708" y="102"/>
                </a:lnTo>
                <a:lnTo>
                  <a:pt x="3709" y="49"/>
                </a:lnTo>
                <a:lnTo>
                  <a:pt x="3709" y="46"/>
                </a:lnTo>
                <a:lnTo>
                  <a:pt x="3710" y="34"/>
                </a:lnTo>
                <a:lnTo>
                  <a:pt x="3710" y="34"/>
                </a:lnTo>
                <a:lnTo>
                  <a:pt x="3710" y="34"/>
                </a:lnTo>
                <a:lnTo>
                  <a:pt x="3711" y="33"/>
                </a:lnTo>
                <a:lnTo>
                  <a:pt x="3711" y="33"/>
                </a:lnTo>
                <a:lnTo>
                  <a:pt x="3711" y="32"/>
                </a:lnTo>
                <a:lnTo>
                  <a:pt x="3711" y="33"/>
                </a:lnTo>
                <a:lnTo>
                  <a:pt x="3712" y="34"/>
                </a:lnTo>
                <a:lnTo>
                  <a:pt x="3712" y="37"/>
                </a:lnTo>
                <a:lnTo>
                  <a:pt x="3712" y="38"/>
                </a:lnTo>
                <a:lnTo>
                  <a:pt x="3713" y="44"/>
                </a:lnTo>
                <a:lnTo>
                  <a:pt x="3713" y="45"/>
                </a:lnTo>
                <a:lnTo>
                  <a:pt x="3714" y="51"/>
                </a:lnTo>
                <a:lnTo>
                  <a:pt x="3714" y="51"/>
                </a:lnTo>
                <a:lnTo>
                  <a:pt x="3715" y="58"/>
                </a:lnTo>
                <a:lnTo>
                  <a:pt x="3715" y="58"/>
                </a:lnTo>
                <a:lnTo>
                  <a:pt x="3716" y="63"/>
                </a:lnTo>
                <a:lnTo>
                  <a:pt x="3716" y="64"/>
                </a:lnTo>
                <a:lnTo>
                  <a:pt x="3716" y="71"/>
                </a:lnTo>
                <a:lnTo>
                  <a:pt x="3717" y="73"/>
                </a:lnTo>
                <a:lnTo>
                  <a:pt x="3717" y="83"/>
                </a:lnTo>
                <a:lnTo>
                  <a:pt x="3717" y="86"/>
                </a:lnTo>
                <a:lnTo>
                  <a:pt x="3718" y="97"/>
                </a:lnTo>
                <a:lnTo>
                  <a:pt x="3718" y="98"/>
                </a:lnTo>
                <a:lnTo>
                  <a:pt x="3719" y="111"/>
                </a:lnTo>
                <a:lnTo>
                  <a:pt x="3719" y="113"/>
                </a:lnTo>
                <a:lnTo>
                  <a:pt x="3720" y="120"/>
                </a:lnTo>
                <a:lnTo>
                  <a:pt x="3720" y="120"/>
                </a:lnTo>
                <a:lnTo>
                  <a:pt x="3720" y="120"/>
                </a:lnTo>
                <a:lnTo>
                  <a:pt x="3720" y="121"/>
                </a:lnTo>
                <a:lnTo>
                  <a:pt x="3720" y="118"/>
                </a:lnTo>
                <a:lnTo>
                  <a:pt x="3721" y="117"/>
                </a:lnTo>
                <a:lnTo>
                  <a:pt x="3721" y="105"/>
                </a:lnTo>
                <a:lnTo>
                  <a:pt x="3721" y="105"/>
                </a:lnTo>
                <a:lnTo>
                  <a:pt x="3722" y="101"/>
                </a:lnTo>
                <a:lnTo>
                  <a:pt x="3722" y="101"/>
                </a:lnTo>
                <a:lnTo>
                  <a:pt x="3722" y="101"/>
                </a:lnTo>
                <a:lnTo>
                  <a:pt x="3723" y="116"/>
                </a:lnTo>
                <a:lnTo>
                  <a:pt x="3723" y="120"/>
                </a:lnTo>
                <a:lnTo>
                  <a:pt x="3724" y="193"/>
                </a:lnTo>
                <a:lnTo>
                  <a:pt x="3724" y="203"/>
                </a:lnTo>
                <a:lnTo>
                  <a:pt x="3725" y="320"/>
                </a:lnTo>
                <a:lnTo>
                  <a:pt x="3725" y="328"/>
                </a:lnTo>
                <a:lnTo>
                  <a:pt x="3725" y="359"/>
                </a:lnTo>
                <a:lnTo>
                  <a:pt x="3726" y="360"/>
                </a:lnTo>
                <a:lnTo>
                  <a:pt x="3726" y="373"/>
                </a:lnTo>
                <a:lnTo>
                  <a:pt x="3726" y="374"/>
                </a:lnTo>
                <a:lnTo>
                  <a:pt x="3727" y="377"/>
                </a:lnTo>
                <a:lnTo>
                  <a:pt x="3727" y="377"/>
                </a:lnTo>
                <a:lnTo>
                  <a:pt x="3728" y="379"/>
                </a:lnTo>
                <a:lnTo>
                  <a:pt x="3728" y="379"/>
                </a:lnTo>
                <a:lnTo>
                  <a:pt x="3728" y="379"/>
                </a:lnTo>
                <a:lnTo>
                  <a:pt x="3729" y="381"/>
                </a:lnTo>
                <a:lnTo>
                  <a:pt x="3729" y="381"/>
                </a:lnTo>
                <a:lnTo>
                  <a:pt x="3729" y="383"/>
                </a:lnTo>
                <a:lnTo>
                  <a:pt x="3729" y="383"/>
                </a:lnTo>
                <a:lnTo>
                  <a:pt x="3730" y="383"/>
                </a:lnTo>
                <a:lnTo>
                  <a:pt x="3730" y="385"/>
                </a:lnTo>
                <a:lnTo>
                  <a:pt x="3730" y="385"/>
                </a:lnTo>
                <a:lnTo>
                  <a:pt x="3731" y="386"/>
                </a:lnTo>
                <a:lnTo>
                  <a:pt x="3731" y="358"/>
                </a:lnTo>
                <a:lnTo>
                  <a:pt x="3731" y="332"/>
                </a:lnTo>
                <a:lnTo>
                  <a:pt x="3732" y="300"/>
                </a:lnTo>
                <a:lnTo>
                  <a:pt x="3732" y="316"/>
                </a:lnTo>
                <a:lnTo>
                  <a:pt x="3732" y="303"/>
                </a:lnTo>
                <a:lnTo>
                  <a:pt x="3733" y="160"/>
                </a:lnTo>
                <a:lnTo>
                  <a:pt x="3733" y="155"/>
                </a:lnTo>
                <a:lnTo>
                  <a:pt x="3734" y="104"/>
                </a:lnTo>
                <a:lnTo>
                  <a:pt x="3734" y="98"/>
                </a:lnTo>
                <a:lnTo>
                  <a:pt x="3734" y="75"/>
                </a:lnTo>
                <a:lnTo>
                  <a:pt x="3735" y="73"/>
                </a:lnTo>
                <a:lnTo>
                  <a:pt x="3735" y="63"/>
                </a:lnTo>
                <a:lnTo>
                  <a:pt x="3735" y="63"/>
                </a:lnTo>
                <a:lnTo>
                  <a:pt x="3736" y="62"/>
                </a:lnTo>
                <a:lnTo>
                  <a:pt x="3736" y="63"/>
                </a:lnTo>
                <a:lnTo>
                  <a:pt x="3736" y="64"/>
                </a:lnTo>
                <a:lnTo>
                  <a:pt x="3737" y="68"/>
                </a:lnTo>
                <a:lnTo>
                  <a:pt x="3737" y="69"/>
                </a:lnTo>
                <a:lnTo>
                  <a:pt x="3738" y="73"/>
                </a:lnTo>
                <a:lnTo>
                  <a:pt x="3738" y="73"/>
                </a:lnTo>
                <a:lnTo>
                  <a:pt x="3738" y="70"/>
                </a:lnTo>
                <a:lnTo>
                  <a:pt x="3738" y="70"/>
                </a:lnTo>
                <a:lnTo>
                  <a:pt x="3739" y="67"/>
                </a:lnTo>
                <a:lnTo>
                  <a:pt x="3740" y="67"/>
                </a:lnTo>
                <a:lnTo>
                  <a:pt x="3740" y="65"/>
                </a:lnTo>
                <a:lnTo>
                  <a:pt x="3740" y="65"/>
                </a:lnTo>
                <a:lnTo>
                  <a:pt x="3740" y="65"/>
                </a:lnTo>
                <a:lnTo>
                  <a:pt x="3741" y="67"/>
                </a:lnTo>
                <a:lnTo>
                  <a:pt x="3741" y="68"/>
                </a:lnTo>
                <a:lnTo>
                  <a:pt x="3742" y="74"/>
                </a:lnTo>
                <a:lnTo>
                  <a:pt x="3742" y="75"/>
                </a:lnTo>
                <a:lnTo>
                  <a:pt x="3743" y="80"/>
                </a:lnTo>
                <a:lnTo>
                  <a:pt x="3743" y="81"/>
                </a:lnTo>
                <a:lnTo>
                  <a:pt x="3743" y="84"/>
                </a:lnTo>
                <a:lnTo>
                  <a:pt x="3744" y="84"/>
                </a:lnTo>
                <a:lnTo>
                  <a:pt x="3744" y="84"/>
                </a:lnTo>
                <a:lnTo>
                  <a:pt x="3744" y="83"/>
                </a:lnTo>
                <a:lnTo>
                  <a:pt x="3744" y="83"/>
                </a:lnTo>
                <a:lnTo>
                  <a:pt x="3744" y="83"/>
                </a:lnTo>
                <a:lnTo>
                  <a:pt x="3745" y="83"/>
                </a:lnTo>
                <a:lnTo>
                  <a:pt x="3745" y="82"/>
                </a:lnTo>
                <a:lnTo>
                  <a:pt x="3746" y="82"/>
                </a:lnTo>
                <a:lnTo>
                  <a:pt x="3746" y="82"/>
                </a:lnTo>
                <a:lnTo>
                  <a:pt x="3746" y="82"/>
                </a:lnTo>
                <a:lnTo>
                  <a:pt x="3747" y="87"/>
                </a:lnTo>
                <a:lnTo>
                  <a:pt x="3747" y="88"/>
                </a:lnTo>
                <a:lnTo>
                  <a:pt x="3748" y="97"/>
                </a:lnTo>
                <a:lnTo>
                  <a:pt x="3748" y="97"/>
                </a:lnTo>
                <a:lnTo>
                  <a:pt x="3748" y="108"/>
                </a:lnTo>
                <a:lnTo>
                  <a:pt x="3749" y="110"/>
                </a:lnTo>
                <a:lnTo>
                  <a:pt x="3749" y="118"/>
                </a:lnTo>
                <a:lnTo>
                  <a:pt x="3749" y="120"/>
                </a:lnTo>
                <a:lnTo>
                  <a:pt x="3750" y="124"/>
                </a:lnTo>
                <a:lnTo>
                  <a:pt x="3750" y="123"/>
                </a:lnTo>
                <a:lnTo>
                  <a:pt x="3751" y="120"/>
                </a:lnTo>
                <a:lnTo>
                  <a:pt x="3751" y="120"/>
                </a:lnTo>
                <a:lnTo>
                  <a:pt x="3751" y="119"/>
                </a:lnTo>
                <a:lnTo>
                  <a:pt x="3752" y="127"/>
                </a:lnTo>
                <a:lnTo>
                  <a:pt x="3752" y="128"/>
                </a:lnTo>
                <a:lnTo>
                  <a:pt x="3752" y="163"/>
                </a:lnTo>
                <a:lnTo>
                  <a:pt x="3753" y="173"/>
                </a:lnTo>
                <a:lnTo>
                  <a:pt x="3753" y="280"/>
                </a:lnTo>
                <a:lnTo>
                  <a:pt x="3753" y="293"/>
                </a:lnTo>
                <a:lnTo>
                  <a:pt x="3754" y="362"/>
                </a:lnTo>
                <a:lnTo>
                  <a:pt x="3754" y="366"/>
                </a:lnTo>
                <a:lnTo>
                  <a:pt x="3755" y="375"/>
                </a:lnTo>
                <a:lnTo>
                  <a:pt x="3755" y="370"/>
                </a:lnTo>
                <a:lnTo>
                  <a:pt x="3755" y="369"/>
                </a:lnTo>
                <a:lnTo>
                  <a:pt x="3755" y="367"/>
                </a:lnTo>
                <a:lnTo>
                  <a:pt x="3756" y="382"/>
                </a:lnTo>
                <a:lnTo>
                  <a:pt x="3756" y="383"/>
                </a:lnTo>
                <a:lnTo>
                  <a:pt x="3756" y="384"/>
                </a:lnTo>
                <a:lnTo>
                  <a:pt x="3757" y="382"/>
                </a:lnTo>
                <a:lnTo>
                  <a:pt x="3757" y="382"/>
                </a:lnTo>
                <a:lnTo>
                  <a:pt x="3757" y="383"/>
                </a:lnTo>
                <a:lnTo>
                  <a:pt x="3757" y="382"/>
                </a:lnTo>
                <a:lnTo>
                  <a:pt x="3758" y="382"/>
                </a:lnTo>
                <a:lnTo>
                  <a:pt x="3758" y="382"/>
                </a:lnTo>
                <a:lnTo>
                  <a:pt x="3758" y="382"/>
                </a:lnTo>
                <a:lnTo>
                  <a:pt x="3758" y="382"/>
                </a:lnTo>
                <a:lnTo>
                  <a:pt x="3758" y="382"/>
                </a:lnTo>
                <a:lnTo>
                  <a:pt x="3759" y="382"/>
                </a:lnTo>
                <a:lnTo>
                  <a:pt x="3759" y="382"/>
                </a:lnTo>
                <a:lnTo>
                  <a:pt x="3760" y="385"/>
                </a:lnTo>
                <a:lnTo>
                  <a:pt x="3760" y="385"/>
                </a:lnTo>
                <a:lnTo>
                  <a:pt x="3760" y="385"/>
                </a:lnTo>
                <a:lnTo>
                  <a:pt x="3761" y="388"/>
                </a:lnTo>
                <a:lnTo>
                  <a:pt x="3761" y="388"/>
                </a:lnTo>
                <a:lnTo>
                  <a:pt x="3761" y="393"/>
                </a:lnTo>
                <a:lnTo>
                  <a:pt x="3762" y="394"/>
                </a:lnTo>
                <a:lnTo>
                  <a:pt x="3762" y="396"/>
                </a:lnTo>
                <a:lnTo>
                  <a:pt x="3762" y="396"/>
                </a:lnTo>
                <a:lnTo>
                  <a:pt x="3762" y="396"/>
                </a:lnTo>
                <a:lnTo>
                  <a:pt x="3762" y="396"/>
                </a:lnTo>
                <a:lnTo>
                  <a:pt x="3763" y="392"/>
                </a:lnTo>
                <a:lnTo>
                  <a:pt x="3763" y="392"/>
                </a:lnTo>
                <a:lnTo>
                  <a:pt x="3763" y="392"/>
                </a:lnTo>
                <a:lnTo>
                  <a:pt x="3764" y="382"/>
                </a:lnTo>
                <a:lnTo>
                  <a:pt x="3764" y="375"/>
                </a:lnTo>
                <a:lnTo>
                  <a:pt x="3765" y="203"/>
                </a:lnTo>
                <a:lnTo>
                  <a:pt x="3765" y="198"/>
                </a:lnTo>
                <a:lnTo>
                  <a:pt x="3766" y="130"/>
                </a:lnTo>
                <a:lnTo>
                  <a:pt x="3766" y="124"/>
                </a:lnTo>
                <a:lnTo>
                  <a:pt x="3766" y="93"/>
                </a:lnTo>
                <a:lnTo>
                  <a:pt x="3767" y="91"/>
                </a:lnTo>
                <a:lnTo>
                  <a:pt x="3767" y="76"/>
                </a:lnTo>
                <a:lnTo>
                  <a:pt x="3767" y="74"/>
                </a:lnTo>
                <a:lnTo>
                  <a:pt x="3768" y="58"/>
                </a:lnTo>
                <a:lnTo>
                  <a:pt x="3768" y="56"/>
                </a:lnTo>
                <a:lnTo>
                  <a:pt x="3769" y="45"/>
                </a:lnTo>
                <a:lnTo>
                  <a:pt x="3769" y="44"/>
                </a:lnTo>
                <a:lnTo>
                  <a:pt x="3770" y="35"/>
                </a:lnTo>
                <a:lnTo>
                  <a:pt x="3770" y="34"/>
                </a:lnTo>
                <a:lnTo>
                  <a:pt x="3770" y="31"/>
                </a:lnTo>
                <a:lnTo>
                  <a:pt x="3770" y="31"/>
                </a:lnTo>
                <a:lnTo>
                  <a:pt x="3771" y="31"/>
                </a:lnTo>
                <a:lnTo>
                  <a:pt x="3771" y="33"/>
                </a:lnTo>
                <a:lnTo>
                  <a:pt x="3771" y="34"/>
                </a:lnTo>
                <a:lnTo>
                  <a:pt x="3772" y="39"/>
                </a:lnTo>
                <a:lnTo>
                  <a:pt x="3772" y="40"/>
                </a:lnTo>
                <a:lnTo>
                  <a:pt x="3773" y="47"/>
                </a:lnTo>
                <a:lnTo>
                  <a:pt x="3773" y="48"/>
                </a:lnTo>
                <a:lnTo>
                  <a:pt x="3774" y="61"/>
                </a:lnTo>
                <a:lnTo>
                  <a:pt x="3774" y="62"/>
                </a:lnTo>
                <a:lnTo>
                  <a:pt x="3775" y="82"/>
                </a:lnTo>
                <a:lnTo>
                  <a:pt x="3775" y="84"/>
                </a:lnTo>
                <a:lnTo>
                  <a:pt x="3775" y="105"/>
                </a:lnTo>
                <a:lnTo>
                  <a:pt x="3776" y="108"/>
                </a:lnTo>
                <a:lnTo>
                  <a:pt x="3776" y="126"/>
                </a:lnTo>
                <a:lnTo>
                  <a:pt x="3776" y="130"/>
                </a:lnTo>
                <a:lnTo>
                  <a:pt x="3777" y="144"/>
                </a:lnTo>
                <a:lnTo>
                  <a:pt x="3777" y="146"/>
                </a:lnTo>
                <a:lnTo>
                  <a:pt x="3778" y="157"/>
                </a:lnTo>
                <a:lnTo>
                  <a:pt x="3778" y="157"/>
                </a:lnTo>
                <a:lnTo>
                  <a:pt x="3779" y="165"/>
                </a:lnTo>
                <a:lnTo>
                  <a:pt x="3779" y="164"/>
                </a:lnTo>
                <a:lnTo>
                  <a:pt x="3779" y="165"/>
                </a:lnTo>
                <a:lnTo>
                  <a:pt x="3779" y="160"/>
                </a:lnTo>
                <a:lnTo>
                  <a:pt x="3780" y="158"/>
                </a:lnTo>
                <a:lnTo>
                  <a:pt x="3780" y="142"/>
                </a:lnTo>
                <a:lnTo>
                  <a:pt x="3781" y="138"/>
                </a:lnTo>
                <a:lnTo>
                  <a:pt x="3781" y="117"/>
                </a:lnTo>
                <a:lnTo>
                  <a:pt x="3781" y="114"/>
                </a:lnTo>
                <a:lnTo>
                  <a:pt x="3782" y="102"/>
                </a:lnTo>
                <a:lnTo>
                  <a:pt x="3782" y="101"/>
                </a:lnTo>
                <a:lnTo>
                  <a:pt x="3783" y="95"/>
                </a:lnTo>
                <a:lnTo>
                  <a:pt x="3783" y="95"/>
                </a:lnTo>
                <a:lnTo>
                  <a:pt x="3784" y="111"/>
                </a:lnTo>
                <a:lnTo>
                  <a:pt x="3784" y="115"/>
                </a:lnTo>
                <a:lnTo>
                  <a:pt x="3784" y="183"/>
                </a:lnTo>
                <a:lnTo>
                  <a:pt x="3785" y="198"/>
                </a:lnTo>
                <a:lnTo>
                  <a:pt x="3785" y="295"/>
                </a:lnTo>
                <a:lnTo>
                  <a:pt x="3785" y="306"/>
                </a:lnTo>
                <a:lnTo>
                  <a:pt x="3786" y="364"/>
                </a:lnTo>
                <a:lnTo>
                  <a:pt x="3786" y="363"/>
                </a:lnTo>
                <a:lnTo>
                  <a:pt x="3786" y="362"/>
                </a:lnTo>
                <a:lnTo>
                  <a:pt x="3787" y="375"/>
                </a:lnTo>
                <a:lnTo>
                  <a:pt x="3787" y="376"/>
                </a:lnTo>
                <a:lnTo>
                  <a:pt x="3788" y="381"/>
                </a:lnTo>
                <a:lnTo>
                  <a:pt x="3788" y="381"/>
                </a:lnTo>
                <a:lnTo>
                  <a:pt x="3788" y="382"/>
                </a:lnTo>
                <a:lnTo>
                  <a:pt x="3788" y="386"/>
                </a:lnTo>
                <a:lnTo>
                  <a:pt x="3789" y="386"/>
                </a:lnTo>
                <a:lnTo>
                  <a:pt x="3789" y="387"/>
                </a:lnTo>
                <a:lnTo>
                  <a:pt x="3789" y="385"/>
                </a:lnTo>
                <a:lnTo>
                  <a:pt x="3790" y="386"/>
                </a:lnTo>
                <a:lnTo>
                  <a:pt x="3790" y="388"/>
                </a:lnTo>
                <a:lnTo>
                  <a:pt x="3790" y="388"/>
                </a:lnTo>
                <a:lnTo>
                  <a:pt x="3791" y="390"/>
                </a:lnTo>
                <a:lnTo>
                  <a:pt x="3791" y="391"/>
                </a:lnTo>
                <a:lnTo>
                  <a:pt x="3792" y="391"/>
                </a:lnTo>
                <a:lnTo>
                  <a:pt x="3792" y="391"/>
                </a:lnTo>
                <a:lnTo>
                  <a:pt x="3792" y="392"/>
                </a:lnTo>
                <a:lnTo>
                  <a:pt x="3793" y="394"/>
                </a:lnTo>
                <a:lnTo>
                  <a:pt x="3793" y="394"/>
                </a:lnTo>
                <a:lnTo>
                  <a:pt x="3793" y="399"/>
                </a:lnTo>
                <a:lnTo>
                  <a:pt x="3793" y="399"/>
                </a:lnTo>
                <a:lnTo>
                  <a:pt x="3794" y="402"/>
                </a:lnTo>
                <a:lnTo>
                  <a:pt x="3794" y="402"/>
                </a:lnTo>
                <a:lnTo>
                  <a:pt x="3794" y="402"/>
                </a:lnTo>
                <a:lnTo>
                  <a:pt x="3794" y="403"/>
                </a:lnTo>
                <a:lnTo>
                  <a:pt x="3795" y="401"/>
                </a:lnTo>
                <a:lnTo>
                  <a:pt x="3795" y="400"/>
                </a:lnTo>
                <a:lnTo>
                  <a:pt x="3795" y="400"/>
                </a:lnTo>
                <a:lnTo>
                  <a:pt x="3796" y="395"/>
                </a:lnTo>
                <a:lnTo>
                  <a:pt x="3796" y="389"/>
                </a:lnTo>
                <a:lnTo>
                  <a:pt x="3797" y="192"/>
                </a:lnTo>
                <a:lnTo>
                  <a:pt x="3797" y="184"/>
                </a:lnTo>
                <a:lnTo>
                  <a:pt x="3798" y="91"/>
                </a:lnTo>
                <a:lnTo>
                  <a:pt x="3798" y="84"/>
                </a:lnTo>
                <a:lnTo>
                  <a:pt x="3798" y="46"/>
                </a:lnTo>
                <a:lnTo>
                  <a:pt x="3799" y="44"/>
                </a:lnTo>
                <a:lnTo>
                  <a:pt x="3799" y="34"/>
                </a:lnTo>
                <a:lnTo>
                  <a:pt x="3799" y="33"/>
                </a:lnTo>
                <a:lnTo>
                  <a:pt x="3800" y="26"/>
                </a:lnTo>
                <a:lnTo>
                  <a:pt x="3800" y="26"/>
                </a:lnTo>
                <a:lnTo>
                  <a:pt x="3801" y="24"/>
                </a:lnTo>
                <a:lnTo>
                  <a:pt x="3801" y="24"/>
                </a:lnTo>
                <a:lnTo>
                  <a:pt x="3801" y="24"/>
                </a:lnTo>
                <a:lnTo>
                  <a:pt x="3802" y="29"/>
                </a:lnTo>
                <a:lnTo>
                  <a:pt x="3802" y="30"/>
                </a:lnTo>
                <a:lnTo>
                  <a:pt x="3802" y="42"/>
                </a:lnTo>
                <a:lnTo>
                  <a:pt x="3803" y="43"/>
                </a:lnTo>
                <a:lnTo>
                  <a:pt x="3803" y="47"/>
                </a:lnTo>
                <a:lnTo>
                  <a:pt x="3803" y="46"/>
                </a:lnTo>
                <a:lnTo>
                  <a:pt x="3804" y="44"/>
                </a:lnTo>
                <a:lnTo>
                  <a:pt x="3804" y="44"/>
                </a:lnTo>
                <a:lnTo>
                  <a:pt x="3805" y="42"/>
                </a:lnTo>
                <a:lnTo>
                  <a:pt x="3805" y="42"/>
                </a:lnTo>
                <a:lnTo>
                  <a:pt x="3805" y="42"/>
                </a:lnTo>
                <a:lnTo>
                  <a:pt x="3806" y="43"/>
                </a:lnTo>
                <a:lnTo>
                  <a:pt x="3806" y="43"/>
                </a:lnTo>
                <a:lnTo>
                  <a:pt x="3807" y="51"/>
                </a:lnTo>
                <a:lnTo>
                  <a:pt x="3807" y="53"/>
                </a:lnTo>
                <a:lnTo>
                  <a:pt x="3807" y="70"/>
                </a:lnTo>
                <a:lnTo>
                  <a:pt x="3808" y="72"/>
                </a:lnTo>
                <a:lnTo>
                  <a:pt x="3808" y="87"/>
                </a:lnTo>
                <a:lnTo>
                  <a:pt x="3808" y="89"/>
                </a:lnTo>
                <a:lnTo>
                  <a:pt x="3809" y="95"/>
                </a:lnTo>
                <a:lnTo>
                  <a:pt x="3809" y="91"/>
                </a:lnTo>
                <a:lnTo>
                  <a:pt x="3809" y="89"/>
                </a:lnTo>
                <a:lnTo>
                  <a:pt x="3810" y="75"/>
                </a:lnTo>
                <a:lnTo>
                  <a:pt x="3810" y="73"/>
                </a:lnTo>
                <a:lnTo>
                  <a:pt x="3811" y="62"/>
                </a:lnTo>
                <a:lnTo>
                  <a:pt x="3811" y="61"/>
                </a:lnTo>
                <a:lnTo>
                  <a:pt x="3811" y="59"/>
                </a:lnTo>
                <a:lnTo>
                  <a:pt x="3811" y="60"/>
                </a:lnTo>
                <a:lnTo>
                  <a:pt x="3812" y="60"/>
                </a:lnTo>
                <a:lnTo>
                  <a:pt x="3812" y="70"/>
                </a:lnTo>
                <a:lnTo>
                  <a:pt x="3812" y="73"/>
                </a:lnTo>
                <a:lnTo>
                  <a:pt x="3813" y="119"/>
                </a:lnTo>
                <a:lnTo>
                  <a:pt x="3813" y="130"/>
                </a:lnTo>
                <a:lnTo>
                  <a:pt x="3814" y="220"/>
                </a:lnTo>
                <a:lnTo>
                  <a:pt x="3814" y="230"/>
                </a:lnTo>
                <a:lnTo>
                  <a:pt x="3815" y="323"/>
                </a:lnTo>
                <a:lnTo>
                  <a:pt x="3815" y="332"/>
                </a:lnTo>
                <a:lnTo>
                  <a:pt x="3816" y="350"/>
                </a:lnTo>
                <a:lnTo>
                  <a:pt x="3816" y="354"/>
                </a:lnTo>
                <a:lnTo>
                  <a:pt x="3816" y="370"/>
                </a:lnTo>
                <a:lnTo>
                  <a:pt x="3817" y="373"/>
                </a:lnTo>
                <a:lnTo>
                  <a:pt x="3817" y="374"/>
                </a:lnTo>
                <a:lnTo>
                  <a:pt x="3817" y="373"/>
                </a:lnTo>
                <a:lnTo>
                  <a:pt x="3817" y="373"/>
                </a:lnTo>
                <a:lnTo>
                  <a:pt x="3818" y="378"/>
                </a:lnTo>
                <a:lnTo>
                  <a:pt x="3818" y="378"/>
                </a:lnTo>
                <a:lnTo>
                  <a:pt x="3819" y="381"/>
                </a:lnTo>
                <a:lnTo>
                  <a:pt x="3819" y="381"/>
                </a:lnTo>
                <a:lnTo>
                  <a:pt x="3819" y="381"/>
                </a:lnTo>
                <a:lnTo>
                  <a:pt x="3819" y="381"/>
                </a:lnTo>
                <a:lnTo>
                  <a:pt x="3820" y="382"/>
                </a:lnTo>
                <a:lnTo>
                  <a:pt x="3820" y="382"/>
                </a:lnTo>
                <a:lnTo>
                  <a:pt x="3820" y="386"/>
                </a:lnTo>
                <a:lnTo>
                  <a:pt x="3821" y="387"/>
                </a:lnTo>
                <a:lnTo>
                  <a:pt x="3821" y="392"/>
                </a:lnTo>
                <a:lnTo>
                  <a:pt x="3821" y="393"/>
                </a:lnTo>
                <a:lnTo>
                  <a:pt x="3822" y="399"/>
                </a:lnTo>
                <a:lnTo>
                  <a:pt x="3822" y="401"/>
                </a:lnTo>
                <a:lnTo>
                  <a:pt x="3823" y="402"/>
                </a:lnTo>
                <a:lnTo>
                  <a:pt x="3823" y="401"/>
                </a:lnTo>
                <a:lnTo>
                  <a:pt x="3823" y="401"/>
                </a:lnTo>
                <a:lnTo>
                  <a:pt x="3824" y="397"/>
                </a:lnTo>
                <a:lnTo>
                  <a:pt x="3824" y="397"/>
                </a:lnTo>
                <a:lnTo>
                  <a:pt x="3825" y="386"/>
                </a:lnTo>
                <a:lnTo>
                  <a:pt x="3825" y="381"/>
                </a:lnTo>
                <a:lnTo>
                  <a:pt x="3825" y="213"/>
                </a:lnTo>
                <a:lnTo>
                  <a:pt x="3825" y="206"/>
                </a:lnTo>
                <a:lnTo>
                  <a:pt x="3826" y="140"/>
                </a:lnTo>
                <a:lnTo>
                  <a:pt x="3826" y="127"/>
                </a:lnTo>
                <a:lnTo>
                  <a:pt x="3827" y="69"/>
                </a:lnTo>
                <a:lnTo>
                  <a:pt x="3827" y="65"/>
                </a:lnTo>
                <a:lnTo>
                  <a:pt x="3828" y="49"/>
                </a:lnTo>
                <a:lnTo>
                  <a:pt x="3828" y="48"/>
                </a:lnTo>
                <a:lnTo>
                  <a:pt x="3829" y="34"/>
                </a:lnTo>
                <a:lnTo>
                  <a:pt x="3829" y="32"/>
                </a:lnTo>
                <a:lnTo>
                  <a:pt x="3829" y="24"/>
                </a:lnTo>
                <a:lnTo>
                  <a:pt x="3830" y="24"/>
                </a:lnTo>
                <a:lnTo>
                  <a:pt x="3830" y="22"/>
                </a:lnTo>
                <a:lnTo>
                  <a:pt x="3830" y="23"/>
                </a:lnTo>
                <a:lnTo>
                  <a:pt x="3831" y="24"/>
                </a:lnTo>
                <a:lnTo>
                  <a:pt x="3831" y="32"/>
                </a:lnTo>
                <a:lnTo>
                  <a:pt x="3831" y="34"/>
                </a:lnTo>
                <a:lnTo>
                  <a:pt x="3832" y="44"/>
                </a:lnTo>
                <a:lnTo>
                  <a:pt x="3832" y="46"/>
                </a:lnTo>
                <a:lnTo>
                  <a:pt x="3833" y="59"/>
                </a:lnTo>
                <a:lnTo>
                  <a:pt x="3833" y="61"/>
                </a:lnTo>
                <a:lnTo>
                  <a:pt x="3834" y="73"/>
                </a:lnTo>
                <a:lnTo>
                  <a:pt x="3834" y="75"/>
                </a:lnTo>
                <a:lnTo>
                  <a:pt x="3834" y="86"/>
                </a:lnTo>
                <a:lnTo>
                  <a:pt x="3835" y="87"/>
                </a:lnTo>
                <a:lnTo>
                  <a:pt x="3835" y="100"/>
                </a:lnTo>
                <a:lnTo>
                  <a:pt x="3835" y="101"/>
                </a:lnTo>
                <a:lnTo>
                  <a:pt x="3836" y="112"/>
                </a:lnTo>
                <a:lnTo>
                  <a:pt x="3836" y="114"/>
                </a:lnTo>
                <a:lnTo>
                  <a:pt x="3837" y="116"/>
                </a:lnTo>
                <a:lnTo>
                  <a:pt x="3837" y="116"/>
                </a:lnTo>
                <a:lnTo>
                  <a:pt x="3837" y="115"/>
                </a:lnTo>
                <a:lnTo>
                  <a:pt x="3837" y="115"/>
                </a:lnTo>
                <a:lnTo>
                  <a:pt x="3838" y="106"/>
                </a:lnTo>
                <a:lnTo>
                  <a:pt x="3838" y="104"/>
                </a:lnTo>
                <a:lnTo>
                  <a:pt x="3839" y="85"/>
                </a:lnTo>
                <a:lnTo>
                  <a:pt x="3839" y="84"/>
                </a:lnTo>
                <a:lnTo>
                  <a:pt x="3839" y="73"/>
                </a:lnTo>
                <a:lnTo>
                  <a:pt x="3840" y="72"/>
                </a:lnTo>
                <a:lnTo>
                  <a:pt x="3840" y="69"/>
                </a:lnTo>
                <a:lnTo>
                  <a:pt x="3840" y="70"/>
                </a:lnTo>
                <a:lnTo>
                  <a:pt x="3840" y="70"/>
                </a:lnTo>
                <a:lnTo>
                  <a:pt x="3841" y="79"/>
                </a:lnTo>
                <a:lnTo>
                  <a:pt x="3841" y="82"/>
                </a:lnTo>
                <a:lnTo>
                  <a:pt x="3842" y="132"/>
                </a:lnTo>
                <a:lnTo>
                  <a:pt x="3842" y="145"/>
                </a:lnTo>
                <a:lnTo>
                  <a:pt x="3843" y="274"/>
                </a:lnTo>
                <a:lnTo>
                  <a:pt x="3843" y="283"/>
                </a:lnTo>
                <a:lnTo>
                  <a:pt x="3843" y="364"/>
                </a:lnTo>
                <a:lnTo>
                  <a:pt x="3844" y="367"/>
                </a:lnTo>
                <a:lnTo>
                  <a:pt x="3844" y="362"/>
                </a:lnTo>
                <a:lnTo>
                  <a:pt x="3844" y="372"/>
                </a:lnTo>
                <a:lnTo>
                  <a:pt x="3844" y="374"/>
                </a:lnTo>
                <a:lnTo>
                  <a:pt x="3845" y="382"/>
                </a:lnTo>
                <a:lnTo>
                  <a:pt x="3845" y="382"/>
                </a:lnTo>
                <a:lnTo>
                  <a:pt x="3846" y="384"/>
                </a:lnTo>
                <a:lnTo>
                  <a:pt x="3846" y="384"/>
                </a:lnTo>
                <a:lnTo>
                  <a:pt x="3847" y="385"/>
                </a:lnTo>
                <a:lnTo>
                  <a:pt x="3847" y="385"/>
                </a:lnTo>
                <a:lnTo>
                  <a:pt x="3848" y="388"/>
                </a:lnTo>
                <a:lnTo>
                  <a:pt x="3848" y="388"/>
                </a:lnTo>
                <a:lnTo>
                  <a:pt x="3848" y="388"/>
                </a:lnTo>
                <a:lnTo>
                  <a:pt x="3848" y="390"/>
                </a:lnTo>
                <a:lnTo>
                  <a:pt x="3848" y="390"/>
                </a:lnTo>
                <a:lnTo>
                  <a:pt x="3848" y="391"/>
                </a:lnTo>
                <a:lnTo>
                  <a:pt x="3849" y="393"/>
                </a:lnTo>
                <a:lnTo>
                  <a:pt x="3849" y="393"/>
                </a:lnTo>
                <a:lnTo>
                  <a:pt x="3850" y="399"/>
                </a:lnTo>
                <a:lnTo>
                  <a:pt x="3850" y="400"/>
                </a:lnTo>
                <a:lnTo>
                  <a:pt x="3851" y="402"/>
                </a:lnTo>
                <a:lnTo>
                  <a:pt x="3851" y="402"/>
                </a:lnTo>
                <a:lnTo>
                  <a:pt x="3851" y="402"/>
                </a:lnTo>
                <a:lnTo>
                  <a:pt x="3851" y="403"/>
                </a:lnTo>
                <a:lnTo>
                  <a:pt x="3852" y="402"/>
                </a:lnTo>
                <a:lnTo>
                  <a:pt x="3852" y="402"/>
                </a:lnTo>
                <a:lnTo>
                  <a:pt x="3852" y="396"/>
                </a:lnTo>
                <a:lnTo>
                  <a:pt x="3853" y="395"/>
                </a:lnTo>
                <a:lnTo>
                  <a:pt x="3853" y="251"/>
                </a:lnTo>
                <a:lnTo>
                  <a:pt x="3853" y="216"/>
                </a:lnTo>
                <a:lnTo>
                  <a:pt x="3854" y="134"/>
                </a:lnTo>
                <a:lnTo>
                  <a:pt x="3854" y="123"/>
                </a:lnTo>
                <a:lnTo>
                  <a:pt x="3855" y="72"/>
                </a:lnTo>
                <a:lnTo>
                  <a:pt x="3855" y="69"/>
                </a:lnTo>
                <a:lnTo>
                  <a:pt x="3856" y="50"/>
                </a:lnTo>
                <a:lnTo>
                  <a:pt x="3856" y="49"/>
                </a:lnTo>
                <a:lnTo>
                  <a:pt x="3857" y="36"/>
                </a:lnTo>
                <a:lnTo>
                  <a:pt x="3857" y="35"/>
                </a:lnTo>
                <a:lnTo>
                  <a:pt x="3857" y="28"/>
                </a:lnTo>
                <a:lnTo>
                  <a:pt x="3858" y="28"/>
                </a:lnTo>
                <a:lnTo>
                  <a:pt x="3858" y="27"/>
                </a:lnTo>
                <a:lnTo>
                  <a:pt x="3858" y="28"/>
                </a:lnTo>
                <a:lnTo>
                  <a:pt x="3858" y="28"/>
                </a:lnTo>
                <a:lnTo>
                  <a:pt x="3859" y="32"/>
                </a:lnTo>
                <a:lnTo>
                  <a:pt x="3859" y="33"/>
                </a:lnTo>
                <a:lnTo>
                  <a:pt x="3860" y="36"/>
                </a:lnTo>
                <a:lnTo>
                  <a:pt x="3860" y="37"/>
                </a:lnTo>
                <a:lnTo>
                  <a:pt x="3861" y="39"/>
                </a:lnTo>
                <a:lnTo>
                  <a:pt x="3861" y="40"/>
                </a:lnTo>
                <a:lnTo>
                  <a:pt x="3861" y="42"/>
                </a:lnTo>
                <a:lnTo>
                  <a:pt x="3862" y="42"/>
                </a:lnTo>
                <a:lnTo>
                  <a:pt x="3862" y="47"/>
                </a:lnTo>
                <a:lnTo>
                  <a:pt x="3862" y="48"/>
                </a:lnTo>
                <a:lnTo>
                  <a:pt x="3863" y="58"/>
                </a:lnTo>
                <a:lnTo>
                  <a:pt x="3863" y="59"/>
                </a:lnTo>
                <a:lnTo>
                  <a:pt x="3864" y="72"/>
                </a:lnTo>
                <a:lnTo>
                  <a:pt x="3864" y="74"/>
                </a:lnTo>
                <a:lnTo>
                  <a:pt x="3865" y="85"/>
                </a:lnTo>
                <a:lnTo>
                  <a:pt x="3865" y="86"/>
                </a:lnTo>
                <a:lnTo>
                  <a:pt x="3866" y="94"/>
                </a:lnTo>
                <a:lnTo>
                  <a:pt x="3866" y="95"/>
                </a:lnTo>
                <a:lnTo>
                  <a:pt x="3866" y="96"/>
                </a:lnTo>
                <a:lnTo>
                  <a:pt x="3866" y="93"/>
                </a:lnTo>
                <a:lnTo>
                  <a:pt x="3867" y="91"/>
                </a:lnTo>
                <a:lnTo>
                  <a:pt x="3867" y="80"/>
                </a:lnTo>
                <a:lnTo>
                  <a:pt x="3867" y="78"/>
                </a:lnTo>
                <a:lnTo>
                  <a:pt x="3868" y="67"/>
                </a:lnTo>
                <a:lnTo>
                  <a:pt x="3868" y="67"/>
                </a:lnTo>
                <a:lnTo>
                  <a:pt x="3868" y="67"/>
                </a:lnTo>
                <a:lnTo>
                  <a:pt x="3869" y="70"/>
                </a:lnTo>
                <a:lnTo>
                  <a:pt x="3869" y="71"/>
                </a:lnTo>
                <a:lnTo>
                  <a:pt x="3870" y="95"/>
                </a:lnTo>
                <a:lnTo>
                  <a:pt x="3870" y="97"/>
                </a:lnTo>
                <a:lnTo>
                  <a:pt x="3870" y="164"/>
                </a:lnTo>
                <a:lnTo>
                  <a:pt x="3871" y="174"/>
                </a:lnTo>
                <a:lnTo>
                  <a:pt x="3871" y="277"/>
                </a:lnTo>
                <a:lnTo>
                  <a:pt x="3871" y="288"/>
                </a:lnTo>
                <a:lnTo>
                  <a:pt x="3872" y="356"/>
                </a:lnTo>
                <a:lnTo>
                  <a:pt x="3872" y="361"/>
                </a:lnTo>
                <a:lnTo>
                  <a:pt x="3873" y="354"/>
                </a:lnTo>
                <a:lnTo>
                  <a:pt x="3873" y="364"/>
                </a:lnTo>
                <a:lnTo>
                  <a:pt x="3873" y="365"/>
                </a:lnTo>
                <a:lnTo>
                  <a:pt x="3874" y="372"/>
                </a:lnTo>
                <a:lnTo>
                  <a:pt x="3874" y="372"/>
                </a:lnTo>
                <a:lnTo>
                  <a:pt x="3875" y="377"/>
                </a:lnTo>
                <a:lnTo>
                  <a:pt x="3875" y="377"/>
                </a:lnTo>
                <a:lnTo>
                  <a:pt x="3875" y="380"/>
                </a:lnTo>
                <a:lnTo>
                  <a:pt x="3876" y="380"/>
                </a:lnTo>
                <a:lnTo>
                  <a:pt x="3876" y="383"/>
                </a:lnTo>
                <a:lnTo>
                  <a:pt x="3876" y="384"/>
                </a:lnTo>
                <a:lnTo>
                  <a:pt x="3877" y="387"/>
                </a:lnTo>
                <a:lnTo>
                  <a:pt x="3877" y="387"/>
                </a:lnTo>
                <a:lnTo>
                  <a:pt x="3878" y="390"/>
                </a:lnTo>
                <a:lnTo>
                  <a:pt x="3878" y="390"/>
                </a:lnTo>
                <a:lnTo>
                  <a:pt x="3879" y="394"/>
                </a:lnTo>
                <a:lnTo>
                  <a:pt x="3879" y="395"/>
                </a:lnTo>
                <a:lnTo>
                  <a:pt x="3879" y="401"/>
                </a:lnTo>
                <a:lnTo>
                  <a:pt x="3880" y="401"/>
                </a:lnTo>
                <a:lnTo>
                  <a:pt x="3880" y="400"/>
                </a:lnTo>
                <a:lnTo>
                  <a:pt x="3880" y="399"/>
                </a:lnTo>
                <a:lnTo>
                  <a:pt x="3881" y="399"/>
                </a:lnTo>
                <a:lnTo>
                  <a:pt x="3881" y="395"/>
                </a:lnTo>
                <a:lnTo>
                  <a:pt x="3881" y="395"/>
                </a:lnTo>
                <a:lnTo>
                  <a:pt x="3882" y="395"/>
                </a:lnTo>
                <a:lnTo>
                  <a:pt x="3882" y="395"/>
                </a:lnTo>
                <a:lnTo>
                  <a:pt x="3882" y="395"/>
                </a:lnTo>
                <a:lnTo>
                  <a:pt x="3883" y="220"/>
                </a:lnTo>
                <a:lnTo>
                  <a:pt x="3883" y="212"/>
                </a:lnTo>
                <a:lnTo>
                  <a:pt x="3884" y="145"/>
                </a:lnTo>
                <a:lnTo>
                  <a:pt x="3884" y="135"/>
                </a:lnTo>
                <a:lnTo>
                  <a:pt x="3884" y="76"/>
                </a:lnTo>
                <a:lnTo>
                  <a:pt x="3885" y="74"/>
                </a:lnTo>
                <a:lnTo>
                  <a:pt x="3885" y="55"/>
                </a:lnTo>
                <a:lnTo>
                  <a:pt x="3885" y="54"/>
                </a:lnTo>
                <a:lnTo>
                  <a:pt x="3886" y="43"/>
                </a:lnTo>
                <a:lnTo>
                  <a:pt x="3886" y="42"/>
                </a:lnTo>
                <a:lnTo>
                  <a:pt x="3887" y="28"/>
                </a:lnTo>
                <a:lnTo>
                  <a:pt x="3887" y="27"/>
                </a:lnTo>
                <a:lnTo>
                  <a:pt x="3888" y="19"/>
                </a:lnTo>
                <a:lnTo>
                  <a:pt x="3888" y="19"/>
                </a:lnTo>
                <a:lnTo>
                  <a:pt x="3888" y="18"/>
                </a:lnTo>
                <a:lnTo>
                  <a:pt x="3889" y="18"/>
                </a:lnTo>
                <a:lnTo>
                  <a:pt x="3889" y="19"/>
                </a:lnTo>
                <a:lnTo>
                  <a:pt x="3889" y="27"/>
                </a:lnTo>
                <a:lnTo>
                  <a:pt x="3890" y="27"/>
                </a:lnTo>
                <a:lnTo>
                  <a:pt x="3890" y="33"/>
                </a:lnTo>
                <a:lnTo>
                  <a:pt x="3890" y="34"/>
                </a:lnTo>
                <a:lnTo>
                  <a:pt x="3891" y="46"/>
                </a:lnTo>
                <a:lnTo>
                  <a:pt x="3891" y="47"/>
                </a:lnTo>
                <a:lnTo>
                  <a:pt x="3892" y="61"/>
                </a:lnTo>
                <a:lnTo>
                  <a:pt x="3892" y="62"/>
                </a:lnTo>
                <a:lnTo>
                  <a:pt x="3893" y="76"/>
                </a:lnTo>
                <a:lnTo>
                  <a:pt x="3893" y="77"/>
                </a:lnTo>
                <a:lnTo>
                  <a:pt x="3893" y="92"/>
                </a:lnTo>
                <a:lnTo>
                  <a:pt x="3894" y="93"/>
                </a:lnTo>
                <a:lnTo>
                  <a:pt x="3894" y="99"/>
                </a:lnTo>
                <a:lnTo>
                  <a:pt x="3894" y="99"/>
                </a:lnTo>
                <a:lnTo>
                  <a:pt x="3894" y="99"/>
                </a:lnTo>
                <a:lnTo>
                  <a:pt x="3895" y="93"/>
                </a:lnTo>
                <a:lnTo>
                  <a:pt x="3895" y="92"/>
                </a:lnTo>
                <a:lnTo>
                  <a:pt x="3896" y="79"/>
                </a:lnTo>
                <a:lnTo>
                  <a:pt x="3896" y="77"/>
                </a:lnTo>
                <a:lnTo>
                  <a:pt x="3897" y="69"/>
                </a:lnTo>
                <a:lnTo>
                  <a:pt x="3897" y="69"/>
                </a:lnTo>
                <a:lnTo>
                  <a:pt x="3897" y="68"/>
                </a:lnTo>
                <a:lnTo>
                  <a:pt x="3898" y="72"/>
                </a:lnTo>
                <a:lnTo>
                  <a:pt x="3898" y="73"/>
                </a:lnTo>
                <a:lnTo>
                  <a:pt x="3898" y="93"/>
                </a:lnTo>
                <a:lnTo>
                  <a:pt x="3899" y="97"/>
                </a:lnTo>
                <a:lnTo>
                  <a:pt x="3899" y="141"/>
                </a:lnTo>
                <a:lnTo>
                  <a:pt x="3899" y="152"/>
                </a:lnTo>
                <a:lnTo>
                  <a:pt x="3900" y="272"/>
                </a:lnTo>
                <a:lnTo>
                  <a:pt x="3900" y="284"/>
                </a:lnTo>
                <a:lnTo>
                  <a:pt x="3901" y="351"/>
                </a:lnTo>
                <a:lnTo>
                  <a:pt x="3901" y="357"/>
                </a:lnTo>
                <a:lnTo>
                  <a:pt x="3901" y="369"/>
                </a:lnTo>
                <a:lnTo>
                  <a:pt x="3902" y="363"/>
                </a:lnTo>
                <a:lnTo>
                  <a:pt x="3902" y="364"/>
                </a:lnTo>
                <a:lnTo>
                  <a:pt x="3902" y="378"/>
                </a:lnTo>
                <a:lnTo>
                  <a:pt x="3903" y="379"/>
                </a:lnTo>
                <a:lnTo>
                  <a:pt x="3903" y="382"/>
                </a:lnTo>
                <a:lnTo>
                  <a:pt x="3903" y="381"/>
                </a:lnTo>
                <a:lnTo>
                  <a:pt x="3903" y="381"/>
                </a:lnTo>
                <a:lnTo>
                  <a:pt x="3904" y="381"/>
                </a:lnTo>
                <a:lnTo>
                  <a:pt x="3904" y="382"/>
                </a:lnTo>
                <a:lnTo>
                  <a:pt x="3905" y="381"/>
                </a:lnTo>
                <a:lnTo>
                  <a:pt x="3905" y="382"/>
                </a:lnTo>
                <a:lnTo>
                  <a:pt x="3905" y="383"/>
                </a:lnTo>
                <a:lnTo>
                  <a:pt x="3906" y="385"/>
                </a:lnTo>
                <a:lnTo>
                  <a:pt x="3906" y="386"/>
                </a:lnTo>
                <a:lnTo>
                  <a:pt x="3907" y="389"/>
                </a:lnTo>
                <a:lnTo>
                  <a:pt x="3907" y="389"/>
                </a:lnTo>
                <a:lnTo>
                  <a:pt x="3907" y="392"/>
                </a:lnTo>
                <a:lnTo>
                  <a:pt x="3908" y="392"/>
                </a:lnTo>
                <a:lnTo>
                  <a:pt x="3908" y="398"/>
                </a:lnTo>
                <a:lnTo>
                  <a:pt x="3908" y="399"/>
                </a:lnTo>
                <a:lnTo>
                  <a:pt x="3909" y="400"/>
                </a:lnTo>
                <a:lnTo>
                  <a:pt x="3909" y="400"/>
                </a:lnTo>
                <a:lnTo>
                  <a:pt x="3909" y="400"/>
                </a:lnTo>
                <a:lnTo>
                  <a:pt x="3910" y="396"/>
                </a:lnTo>
                <a:lnTo>
                  <a:pt x="3910" y="395"/>
                </a:lnTo>
                <a:lnTo>
                  <a:pt x="3911" y="395"/>
                </a:lnTo>
                <a:lnTo>
                  <a:pt x="3911" y="391"/>
                </a:lnTo>
                <a:lnTo>
                  <a:pt x="3911" y="194"/>
                </a:lnTo>
                <a:lnTo>
                  <a:pt x="3912" y="188"/>
                </a:lnTo>
                <a:lnTo>
                  <a:pt x="3912" y="93"/>
                </a:lnTo>
                <a:lnTo>
                  <a:pt x="3912" y="85"/>
                </a:lnTo>
                <a:lnTo>
                  <a:pt x="3913" y="43"/>
                </a:lnTo>
                <a:lnTo>
                  <a:pt x="3913" y="41"/>
                </a:lnTo>
                <a:lnTo>
                  <a:pt x="3914" y="36"/>
                </a:lnTo>
                <a:lnTo>
                  <a:pt x="3914" y="35"/>
                </a:lnTo>
                <a:lnTo>
                  <a:pt x="3915" y="32"/>
                </a:lnTo>
                <a:lnTo>
                  <a:pt x="3915" y="32"/>
                </a:lnTo>
                <a:lnTo>
                  <a:pt x="3915" y="31"/>
                </a:lnTo>
                <a:lnTo>
                  <a:pt x="3916" y="32"/>
                </a:lnTo>
                <a:lnTo>
                  <a:pt x="3916" y="32"/>
                </a:lnTo>
                <a:lnTo>
                  <a:pt x="3916" y="44"/>
                </a:lnTo>
                <a:lnTo>
                  <a:pt x="3917" y="46"/>
                </a:lnTo>
                <a:lnTo>
                  <a:pt x="3917" y="61"/>
                </a:lnTo>
                <a:lnTo>
                  <a:pt x="3917" y="63"/>
                </a:lnTo>
                <a:lnTo>
                  <a:pt x="3918" y="80"/>
                </a:lnTo>
                <a:lnTo>
                  <a:pt x="3918" y="82"/>
                </a:lnTo>
                <a:lnTo>
                  <a:pt x="3919" y="92"/>
                </a:lnTo>
                <a:lnTo>
                  <a:pt x="3919" y="93"/>
                </a:lnTo>
                <a:lnTo>
                  <a:pt x="3920" y="101"/>
                </a:lnTo>
                <a:lnTo>
                  <a:pt x="3920" y="102"/>
                </a:lnTo>
                <a:lnTo>
                  <a:pt x="3920" y="107"/>
                </a:lnTo>
                <a:lnTo>
                  <a:pt x="3921" y="107"/>
                </a:lnTo>
                <a:lnTo>
                  <a:pt x="3921" y="112"/>
                </a:lnTo>
                <a:lnTo>
                  <a:pt x="3922" y="112"/>
                </a:lnTo>
                <a:lnTo>
                  <a:pt x="3922" y="115"/>
                </a:lnTo>
                <a:lnTo>
                  <a:pt x="3922" y="114"/>
                </a:lnTo>
                <a:lnTo>
                  <a:pt x="3922" y="115"/>
                </a:lnTo>
                <a:lnTo>
                  <a:pt x="3923" y="116"/>
                </a:lnTo>
                <a:lnTo>
                  <a:pt x="3923" y="115"/>
                </a:lnTo>
                <a:lnTo>
                  <a:pt x="3923" y="115"/>
                </a:lnTo>
                <a:lnTo>
                  <a:pt x="3924" y="104"/>
                </a:lnTo>
                <a:lnTo>
                  <a:pt x="3924" y="102"/>
                </a:lnTo>
                <a:lnTo>
                  <a:pt x="3925" y="89"/>
                </a:lnTo>
                <a:lnTo>
                  <a:pt x="3925" y="88"/>
                </a:lnTo>
                <a:lnTo>
                  <a:pt x="3925" y="76"/>
                </a:lnTo>
                <a:lnTo>
                  <a:pt x="3926" y="75"/>
                </a:lnTo>
                <a:lnTo>
                  <a:pt x="3926" y="72"/>
                </a:lnTo>
                <a:lnTo>
                  <a:pt x="3926" y="73"/>
                </a:lnTo>
                <a:lnTo>
                  <a:pt x="3926" y="74"/>
                </a:lnTo>
                <a:lnTo>
                  <a:pt x="3927" y="85"/>
                </a:lnTo>
                <a:lnTo>
                  <a:pt x="3927" y="89"/>
                </a:lnTo>
                <a:lnTo>
                  <a:pt x="3928" y="152"/>
                </a:lnTo>
                <a:lnTo>
                  <a:pt x="3928" y="164"/>
                </a:lnTo>
                <a:lnTo>
                  <a:pt x="3929" y="278"/>
                </a:lnTo>
                <a:lnTo>
                  <a:pt x="3929" y="288"/>
                </a:lnTo>
                <a:lnTo>
                  <a:pt x="3930" y="362"/>
                </a:lnTo>
                <a:lnTo>
                  <a:pt x="3930" y="367"/>
                </a:lnTo>
                <a:lnTo>
                  <a:pt x="3930" y="374"/>
                </a:lnTo>
                <a:lnTo>
                  <a:pt x="3931" y="377"/>
                </a:lnTo>
                <a:lnTo>
                  <a:pt x="3931" y="384"/>
                </a:lnTo>
                <a:lnTo>
                  <a:pt x="3931" y="385"/>
                </a:lnTo>
                <a:lnTo>
                  <a:pt x="3931" y="386"/>
                </a:lnTo>
                <a:lnTo>
                  <a:pt x="3932" y="386"/>
                </a:lnTo>
                <a:lnTo>
                  <a:pt x="3932" y="386"/>
                </a:lnTo>
                <a:lnTo>
                  <a:pt x="3932" y="385"/>
                </a:lnTo>
                <a:lnTo>
                  <a:pt x="3933" y="387"/>
                </a:lnTo>
                <a:lnTo>
                  <a:pt x="3933" y="387"/>
                </a:lnTo>
                <a:lnTo>
                  <a:pt x="3934" y="389"/>
                </a:lnTo>
                <a:lnTo>
                  <a:pt x="3934" y="389"/>
                </a:lnTo>
                <a:lnTo>
                  <a:pt x="3934" y="389"/>
                </a:lnTo>
                <a:lnTo>
                  <a:pt x="3934" y="390"/>
                </a:lnTo>
                <a:lnTo>
                  <a:pt x="3934" y="390"/>
                </a:lnTo>
                <a:lnTo>
                  <a:pt x="3935" y="390"/>
                </a:lnTo>
                <a:lnTo>
                  <a:pt x="3935" y="392"/>
                </a:lnTo>
                <a:lnTo>
                  <a:pt x="3935" y="392"/>
                </a:lnTo>
                <a:lnTo>
                  <a:pt x="3936" y="395"/>
                </a:lnTo>
                <a:lnTo>
                  <a:pt x="3936" y="395"/>
                </a:lnTo>
                <a:lnTo>
                  <a:pt x="3937" y="401"/>
                </a:lnTo>
                <a:lnTo>
                  <a:pt x="3937" y="402"/>
                </a:lnTo>
                <a:lnTo>
                  <a:pt x="3937" y="402"/>
                </a:lnTo>
                <a:lnTo>
                  <a:pt x="3938" y="385"/>
                </a:lnTo>
                <a:lnTo>
                  <a:pt x="3938" y="384"/>
                </a:lnTo>
                <a:lnTo>
                  <a:pt x="3939" y="366"/>
                </a:lnTo>
                <a:lnTo>
                  <a:pt x="3939" y="359"/>
                </a:lnTo>
                <a:lnTo>
                  <a:pt x="3939" y="165"/>
                </a:lnTo>
                <a:lnTo>
                  <a:pt x="3940" y="157"/>
                </a:lnTo>
                <a:lnTo>
                  <a:pt x="3940" y="104"/>
                </a:lnTo>
                <a:lnTo>
                  <a:pt x="3940" y="96"/>
                </a:lnTo>
                <a:lnTo>
                  <a:pt x="3941" y="53"/>
                </a:lnTo>
                <a:lnTo>
                  <a:pt x="3941" y="51"/>
                </a:lnTo>
                <a:lnTo>
                  <a:pt x="3942" y="48"/>
                </a:lnTo>
                <a:lnTo>
                  <a:pt x="3942" y="49"/>
                </a:lnTo>
                <a:lnTo>
                  <a:pt x="3942" y="50"/>
                </a:lnTo>
                <a:lnTo>
                  <a:pt x="3943" y="54"/>
                </a:lnTo>
                <a:lnTo>
                  <a:pt x="3943" y="54"/>
                </a:lnTo>
                <a:lnTo>
                  <a:pt x="3943" y="55"/>
                </a:lnTo>
                <a:lnTo>
                  <a:pt x="3944" y="56"/>
                </a:lnTo>
                <a:lnTo>
                  <a:pt x="3944" y="56"/>
                </a:lnTo>
                <a:lnTo>
                  <a:pt x="3944" y="55"/>
                </a:lnTo>
                <a:lnTo>
                  <a:pt x="3944" y="55"/>
                </a:lnTo>
                <a:lnTo>
                  <a:pt x="3945" y="52"/>
                </a:lnTo>
                <a:lnTo>
                  <a:pt x="3945" y="52"/>
                </a:lnTo>
                <a:lnTo>
                  <a:pt x="3946" y="47"/>
                </a:lnTo>
                <a:lnTo>
                  <a:pt x="3946" y="47"/>
                </a:lnTo>
                <a:lnTo>
                  <a:pt x="3946" y="46"/>
                </a:lnTo>
                <a:lnTo>
                  <a:pt x="3947" y="46"/>
                </a:lnTo>
                <a:lnTo>
                  <a:pt x="3947" y="47"/>
                </a:lnTo>
                <a:lnTo>
                  <a:pt x="3948" y="50"/>
                </a:lnTo>
                <a:lnTo>
                  <a:pt x="3948" y="50"/>
                </a:lnTo>
                <a:lnTo>
                  <a:pt x="3948" y="61"/>
                </a:lnTo>
                <a:lnTo>
                  <a:pt x="3949" y="63"/>
                </a:lnTo>
                <a:lnTo>
                  <a:pt x="3949" y="77"/>
                </a:lnTo>
                <a:lnTo>
                  <a:pt x="3949" y="79"/>
                </a:lnTo>
                <a:lnTo>
                  <a:pt x="3950" y="90"/>
                </a:lnTo>
                <a:lnTo>
                  <a:pt x="3950" y="92"/>
                </a:lnTo>
                <a:lnTo>
                  <a:pt x="3951" y="104"/>
                </a:lnTo>
                <a:lnTo>
                  <a:pt x="3951" y="106"/>
                </a:lnTo>
                <a:lnTo>
                  <a:pt x="3952" y="109"/>
                </a:lnTo>
                <a:lnTo>
                  <a:pt x="3952" y="109"/>
                </a:lnTo>
                <a:lnTo>
                  <a:pt x="3952" y="109"/>
                </a:lnTo>
                <a:lnTo>
                  <a:pt x="3952" y="99"/>
                </a:lnTo>
                <a:lnTo>
                  <a:pt x="3953" y="97"/>
                </a:lnTo>
                <a:lnTo>
                  <a:pt x="3953" y="87"/>
                </a:lnTo>
                <a:lnTo>
                  <a:pt x="3953" y="87"/>
                </a:lnTo>
                <a:lnTo>
                  <a:pt x="3954" y="83"/>
                </a:lnTo>
                <a:lnTo>
                  <a:pt x="3954" y="84"/>
                </a:lnTo>
                <a:lnTo>
                  <a:pt x="3955" y="96"/>
                </a:lnTo>
                <a:lnTo>
                  <a:pt x="3955" y="99"/>
                </a:lnTo>
                <a:lnTo>
                  <a:pt x="3956" y="140"/>
                </a:lnTo>
                <a:lnTo>
                  <a:pt x="3956" y="149"/>
                </a:lnTo>
                <a:lnTo>
                  <a:pt x="3957" y="231"/>
                </a:lnTo>
                <a:lnTo>
                  <a:pt x="3957" y="245"/>
                </a:lnTo>
                <a:lnTo>
                  <a:pt x="3957" y="330"/>
                </a:lnTo>
                <a:lnTo>
                  <a:pt x="3958" y="336"/>
                </a:lnTo>
                <a:lnTo>
                  <a:pt x="3958" y="371"/>
                </a:lnTo>
                <a:lnTo>
                  <a:pt x="3958" y="375"/>
                </a:lnTo>
                <a:lnTo>
                  <a:pt x="3959" y="374"/>
                </a:lnTo>
                <a:lnTo>
                  <a:pt x="3959" y="380"/>
                </a:lnTo>
                <a:lnTo>
                  <a:pt x="3959" y="382"/>
                </a:lnTo>
                <a:lnTo>
                  <a:pt x="3960" y="388"/>
                </a:lnTo>
                <a:lnTo>
                  <a:pt x="3960" y="387"/>
                </a:lnTo>
                <a:lnTo>
                  <a:pt x="3960" y="387"/>
                </a:lnTo>
                <a:lnTo>
                  <a:pt x="3960" y="386"/>
                </a:lnTo>
                <a:lnTo>
                  <a:pt x="3961" y="387"/>
                </a:lnTo>
                <a:lnTo>
                  <a:pt x="3961" y="387"/>
                </a:lnTo>
                <a:lnTo>
                  <a:pt x="3961" y="389"/>
                </a:lnTo>
                <a:lnTo>
                  <a:pt x="3961" y="388"/>
                </a:lnTo>
                <a:lnTo>
                  <a:pt x="3962" y="388"/>
                </a:lnTo>
                <a:lnTo>
                  <a:pt x="3962" y="387"/>
                </a:lnTo>
                <a:lnTo>
                  <a:pt x="3962" y="388"/>
                </a:lnTo>
                <a:lnTo>
                  <a:pt x="3962" y="388"/>
                </a:lnTo>
                <a:lnTo>
                  <a:pt x="3962" y="388"/>
                </a:lnTo>
                <a:lnTo>
                  <a:pt x="3963" y="390"/>
                </a:lnTo>
                <a:lnTo>
                  <a:pt x="3963" y="390"/>
                </a:lnTo>
                <a:lnTo>
                  <a:pt x="3964" y="391"/>
                </a:lnTo>
                <a:lnTo>
                  <a:pt x="3964" y="391"/>
                </a:lnTo>
                <a:lnTo>
                  <a:pt x="3964" y="392"/>
                </a:lnTo>
                <a:lnTo>
                  <a:pt x="3965" y="397"/>
                </a:lnTo>
                <a:lnTo>
                  <a:pt x="3965" y="399"/>
                </a:lnTo>
                <a:lnTo>
                  <a:pt x="3966" y="401"/>
                </a:lnTo>
                <a:lnTo>
                  <a:pt x="3966" y="401"/>
                </a:lnTo>
                <a:lnTo>
                  <a:pt x="3966" y="402"/>
                </a:lnTo>
                <a:lnTo>
                  <a:pt x="3966" y="401"/>
                </a:lnTo>
                <a:lnTo>
                  <a:pt x="3967" y="400"/>
                </a:lnTo>
                <a:lnTo>
                  <a:pt x="3967" y="395"/>
                </a:lnTo>
                <a:lnTo>
                  <a:pt x="3967" y="395"/>
                </a:lnTo>
                <a:lnTo>
                  <a:pt x="3968" y="293"/>
                </a:lnTo>
                <a:lnTo>
                  <a:pt x="3968" y="255"/>
                </a:lnTo>
                <a:lnTo>
                  <a:pt x="3969" y="176"/>
                </a:lnTo>
                <a:lnTo>
                  <a:pt x="3969" y="165"/>
                </a:lnTo>
                <a:lnTo>
                  <a:pt x="3970" y="96"/>
                </a:lnTo>
                <a:lnTo>
                  <a:pt x="3970" y="91"/>
                </a:lnTo>
                <a:lnTo>
                  <a:pt x="3970" y="56"/>
                </a:lnTo>
                <a:lnTo>
                  <a:pt x="3971" y="54"/>
                </a:lnTo>
                <a:lnTo>
                  <a:pt x="3971" y="37"/>
                </a:lnTo>
                <a:lnTo>
                  <a:pt x="3972" y="34"/>
                </a:lnTo>
                <a:lnTo>
                  <a:pt x="3972" y="24"/>
                </a:lnTo>
                <a:lnTo>
                  <a:pt x="3972" y="23"/>
                </a:lnTo>
                <a:lnTo>
                  <a:pt x="3973" y="21"/>
                </a:lnTo>
                <a:lnTo>
                  <a:pt x="3973" y="21"/>
                </a:lnTo>
                <a:lnTo>
                  <a:pt x="3973" y="21"/>
                </a:lnTo>
                <a:lnTo>
                  <a:pt x="3974" y="28"/>
                </a:lnTo>
                <a:lnTo>
                  <a:pt x="3974" y="29"/>
                </a:lnTo>
                <a:lnTo>
                  <a:pt x="3975" y="37"/>
                </a:lnTo>
                <a:lnTo>
                  <a:pt x="3975" y="38"/>
                </a:lnTo>
                <a:lnTo>
                  <a:pt x="3975" y="46"/>
                </a:lnTo>
                <a:lnTo>
                  <a:pt x="3976" y="46"/>
                </a:lnTo>
                <a:lnTo>
                  <a:pt x="3976" y="52"/>
                </a:lnTo>
                <a:lnTo>
                  <a:pt x="3976" y="53"/>
                </a:lnTo>
                <a:lnTo>
                  <a:pt x="3977" y="57"/>
                </a:lnTo>
                <a:lnTo>
                  <a:pt x="3977" y="58"/>
                </a:lnTo>
                <a:lnTo>
                  <a:pt x="3978" y="67"/>
                </a:lnTo>
                <a:lnTo>
                  <a:pt x="3978" y="68"/>
                </a:lnTo>
                <a:lnTo>
                  <a:pt x="3979" y="79"/>
                </a:lnTo>
                <a:lnTo>
                  <a:pt x="3979" y="81"/>
                </a:lnTo>
                <a:lnTo>
                  <a:pt x="3980" y="89"/>
                </a:lnTo>
                <a:lnTo>
                  <a:pt x="3980" y="90"/>
                </a:lnTo>
                <a:lnTo>
                  <a:pt x="3980" y="100"/>
                </a:lnTo>
                <a:lnTo>
                  <a:pt x="3981" y="101"/>
                </a:lnTo>
                <a:lnTo>
                  <a:pt x="3981" y="104"/>
                </a:lnTo>
                <a:lnTo>
                  <a:pt x="3981" y="103"/>
                </a:lnTo>
                <a:lnTo>
                  <a:pt x="3981" y="104"/>
                </a:lnTo>
                <a:lnTo>
                  <a:pt x="3982" y="85"/>
                </a:lnTo>
                <a:lnTo>
                  <a:pt x="3982" y="83"/>
                </a:lnTo>
                <a:lnTo>
                  <a:pt x="3983" y="74"/>
                </a:lnTo>
                <a:lnTo>
                  <a:pt x="3983" y="74"/>
                </a:lnTo>
                <a:lnTo>
                  <a:pt x="3983" y="73"/>
                </a:lnTo>
                <a:lnTo>
                  <a:pt x="3984" y="76"/>
                </a:lnTo>
                <a:lnTo>
                  <a:pt x="3984" y="78"/>
                </a:lnTo>
                <a:lnTo>
                  <a:pt x="3984" y="109"/>
                </a:lnTo>
                <a:lnTo>
                  <a:pt x="3985" y="114"/>
                </a:lnTo>
                <a:lnTo>
                  <a:pt x="3985" y="208"/>
                </a:lnTo>
                <a:lnTo>
                  <a:pt x="3985" y="216"/>
                </a:lnTo>
                <a:lnTo>
                  <a:pt x="3986" y="302"/>
                </a:lnTo>
                <a:lnTo>
                  <a:pt x="3986" y="311"/>
                </a:lnTo>
                <a:lnTo>
                  <a:pt x="3987" y="364"/>
                </a:lnTo>
                <a:lnTo>
                  <a:pt x="3987" y="363"/>
                </a:lnTo>
                <a:lnTo>
                  <a:pt x="3987" y="358"/>
                </a:lnTo>
                <a:lnTo>
                  <a:pt x="3988" y="371"/>
                </a:lnTo>
                <a:lnTo>
                  <a:pt x="3988" y="373"/>
                </a:lnTo>
                <a:lnTo>
                  <a:pt x="3989" y="381"/>
                </a:lnTo>
                <a:lnTo>
                  <a:pt x="3989" y="382"/>
                </a:lnTo>
                <a:lnTo>
                  <a:pt x="3989" y="384"/>
                </a:lnTo>
                <a:lnTo>
                  <a:pt x="3990" y="383"/>
                </a:lnTo>
                <a:lnTo>
                  <a:pt x="3990" y="384"/>
                </a:lnTo>
                <a:lnTo>
                  <a:pt x="3990" y="383"/>
                </a:lnTo>
                <a:lnTo>
                  <a:pt x="3990" y="383"/>
                </a:lnTo>
                <a:lnTo>
                  <a:pt x="3990" y="383"/>
                </a:lnTo>
                <a:lnTo>
                  <a:pt x="3991" y="385"/>
                </a:lnTo>
                <a:lnTo>
                  <a:pt x="3991" y="385"/>
                </a:lnTo>
                <a:lnTo>
                  <a:pt x="3992" y="388"/>
                </a:lnTo>
                <a:lnTo>
                  <a:pt x="3992" y="388"/>
                </a:lnTo>
                <a:lnTo>
                  <a:pt x="3992" y="388"/>
                </a:lnTo>
                <a:lnTo>
                  <a:pt x="3993" y="390"/>
                </a:lnTo>
                <a:lnTo>
                  <a:pt x="3993" y="390"/>
                </a:lnTo>
                <a:lnTo>
                  <a:pt x="3993" y="395"/>
                </a:lnTo>
                <a:lnTo>
                  <a:pt x="3994" y="396"/>
                </a:lnTo>
                <a:lnTo>
                  <a:pt x="3994" y="400"/>
                </a:lnTo>
                <a:lnTo>
                  <a:pt x="3994" y="400"/>
                </a:lnTo>
                <a:lnTo>
                  <a:pt x="3994" y="400"/>
                </a:lnTo>
                <a:lnTo>
                  <a:pt x="3995" y="401"/>
                </a:lnTo>
                <a:lnTo>
                  <a:pt x="3995" y="400"/>
                </a:lnTo>
                <a:lnTo>
                  <a:pt x="3995" y="400"/>
                </a:lnTo>
                <a:lnTo>
                  <a:pt x="3995" y="401"/>
                </a:lnTo>
                <a:lnTo>
                  <a:pt x="3996" y="397"/>
                </a:lnTo>
                <a:lnTo>
                  <a:pt x="3996" y="397"/>
                </a:lnTo>
                <a:lnTo>
                  <a:pt x="3996" y="397"/>
                </a:lnTo>
                <a:lnTo>
                  <a:pt x="3997" y="397"/>
                </a:lnTo>
                <a:lnTo>
                  <a:pt x="3997" y="389"/>
                </a:lnTo>
                <a:lnTo>
                  <a:pt x="3998" y="216"/>
                </a:lnTo>
                <a:lnTo>
                  <a:pt x="3998" y="206"/>
                </a:lnTo>
                <a:lnTo>
                  <a:pt x="3998" y="111"/>
                </a:lnTo>
                <a:lnTo>
                  <a:pt x="3999" y="101"/>
                </a:lnTo>
                <a:lnTo>
                  <a:pt x="3999" y="54"/>
                </a:lnTo>
                <a:lnTo>
                  <a:pt x="3999" y="52"/>
                </a:lnTo>
                <a:lnTo>
                  <a:pt x="4000" y="41"/>
                </a:lnTo>
                <a:lnTo>
                  <a:pt x="4000" y="40"/>
                </a:lnTo>
                <a:lnTo>
                  <a:pt x="4001" y="25"/>
                </a:lnTo>
                <a:lnTo>
                  <a:pt x="4001" y="24"/>
                </a:lnTo>
                <a:lnTo>
                  <a:pt x="4002" y="17"/>
                </a:lnTo>
                <a:lnTo>
                  <a:pt x="4002" y="17"/>
                </a:lnTo>
                <a:lnTo>
                  <a:pt x="4002" y="17"/>
                </a:lnTo>
                <a:lnTo>
                  <a:pt x="4002" y="20"/>
                </a:lnTo>
                <a:lnTo>
                  <a:pt x="4003" y="21"/>
                </a:lnTo>
                <a:lnTo>
                  <a:pt x="4003" y="32"/>
                </a:lnTo>
                <a:lnTo>
                  <a:pt x="4003" y="33"/>
                </a:lnTo>
                <a:lnTo>
                  <a:pt x="4004" y="43"/>
                </a:lnTo>
                <a:lnTo>
                  <a:pt x="4004" y="45"/>
                </a:lnTo>
                <a:lnTo>
                  <a:pt x="4005" y="55"/>
                </a:lnTo>
                <a:lnTo>
                  <a:pt x="4005" y="56"/>
                </a:lnTo>
                <a:lnTo>
                  <a:pt x="4006" y="65"/>
                </a:lnTo>
                <a:lnTo>
                  <a:pt x="4006" y="66"/>
                </a:lnTo>
                <a:lnTo>
                  <a:pt x="4007" y="72"/>
                </a:lnTo>
                <a:lnTo>
                  <a:pt x="4007" y="73"/>
                </a:lnTo>
                <a:lnTo>
                  <a:pt x="4007" y="82"/>
                </a:lnTo>
                <a:lnTo>
                  <a:pt x="4008" y="83"/>
                </a:lnTo>
                <a:lnTo>
                  <a:pt x="4008" y="97"/>
                </a:lnTo>
                <a:lnTo>
                  <a:pt x="4008" y="98"/>
                </a:lnTo>
                <a:lnTo>
                  <a:pt x="4009" y="107"/>
                </a:lnTo>
                <a:lnTo>
                  <a:pt x="4009" y="107"/>
                </a:lnTo>
                <a:lnTo>
                  <a:pt x="4009" y="108"/>
                </a:lnTo>
                <a:lnTo>
                  <a:pt x="4010" y="104"/>
                </a:lnTo>
                <a:lnTo>
                  <a:pt x="4010" y="103"/>
                </a:lnTo>
                <a:lnTo>
                  <a:pt x="4011" y="87"/>
                </a:lnTo>
                <a:lnTo>
                  <a:pt x="4011" y="85"/>
                </a:lnTo>
                <a:lnTo>
                  <a:pt x="4011" y="74"/>
                </a:lnTo>
                <a:lnTo>
                  <a:pt x="4012" y="73"/>
                </a:lnTo>
                <a:lnTo>
                  <a:pt x="4012" y="70"/>
                </a:lnTo>
                <a:lnTo>
                  <a:pt x="4012" y="70"/>
                </a:lnTo>
                <a:lnTo>
                  <a:pt x="4013" y="70"/>
                </a:lnTo>
                <a:lnTo>
                  <a:pt x="4013" y="70"/>
                </a:lnTo>
                <a:lnTo>
                  <a:pt x="4013" y="80"/>
                </a:lnTo>
                <a:lnTo>
                  <a:pt x="4013" y="83"/>
                </a:lnTo>
                <a:lnTo>
                  <a:pt x="4014" y="141"/>
                </a:lnTo>
                <a:lnTo>
                  <a:pt x="4014" y="156"/>
                </a:lnTo>
                <a:lnTo>
                  <a:pt x="4015" y="266"/>
                </a:lnTo>
                <a:lnTo>
                  <a:pt x="4015" y="280"/>
                </a:lnTo>
                <a:lnTo>
                  <a:pt x="4016" y="351"/>
                </a:lnTo>
                <a:lnTo>
                  <a:pt x="4016" y="355"/>
                </a:lnTo>
                <a:lnTo>
                  <a:pt x="4016" y="366"/>
                </a:lnTo>
                <a:lnTo>
                  <a:pt x="4017" y="366"/>
                </a:lnTo>
                <a:lnTo>
                  <a:pt x="4017" y="376"/>
                </a:lnTo>
                <a:lnTo>
                  <a:pt x="4017" y="377"/>
                </a:lnTo>
                <a:lnTo>
                  <a:pt x="4018" y="375"/>
                </a:lnTo>
                <a:lnTo>
                  <a:pt x="4018" y="376"/>
                </a:lnTo>
                <a:lnTo>
                  <a:pt x="4018" y="376"/>
                </a:lnTo>
                <a:lnTo>
                  <a:pt x="4018" y="376"/>
                </a:lnTo>
                <a:lnTo>
                  <a:pt x="4019" y="377"/>
                </a:lnTo>
                <a:lnTo>
                  <a:pt x="4019" y="378"/>
                </a:lnTo>
                <a:lnTo>
                  <a:pt x="4020" y="381"/>
                </a:lnTo>
                <a:lnTo>
                  <a:pt x="4020" y="382"/>
                </a:lnTo>
                <a:lnTo>
                  <a:pt x="4020" y="388"/>
                </a:lnTo>
                <a:lnTo>
                  <a:pt x="4021" y="388"/>
                </a:lnTo>
                <a:lnTo>
                  <a:pt x="4021" y="390"/>
                </a:lnTo>
                <a:lnTo>
                  <a:pt x="4022" y="390"/>
                </a:lnTo>
                <a:lnTo>
                  <a:pt x="4022" y="396"/>
                </a:lnTo>
                <a:lnTo>
                  <a:pt x="4022" y="396"/>
                </a:lnTo>
                <a:lnTo>
                  <a:pt x="4023" y="399"/>
                </a:lnTo>
                <a:lnTo>
                  <a:pt x="4023" y="399"/>
                </a:lnTo>
                <a:lnTo>
                  <a:pt x="4023" y="400"/>
                </a:lnTo>
                <a:lnTo>
                  <a:pt x="4023" y="401"/>
                </a:lnTo>
                <a:lnTo>
                  <a:pt x="4024" y="399"/>
                </a:lnTo>
                <a:lnTo>
                  <a:pt x="4024" y="399"/>
                </a:lnTo>
                <a:lnTo>
                  <a:pt x="4025" y="395"/>
                </a:lnTo>
                <a:lnTo>
                  <a:pt x="4025" y="393"/>
                </a:lnTo>
                <a:lnTo>
                  <a:pt x="4025" y="204"/>
                </a:lnTo>
                <a:lnTo>
                  <a:pt x="4026" y="187"/>
                </a:lnTo>
                <a:lnTo>
                  <a:pt x="4026" y="101"/>
                </a:lnTo>
                <a:lnTo>
                  <a:pt x="4026" y="93"/>
                </a:lnTo>
                <a:lnTo>
                  <a:pt x="4027" y="47"/>
                </a:lnTo>
                <a:lnTo>
                  <a:pt x="4027" y="45"/>
                </a:lnTo>
                <a:lnTo>
                  <a:pt x="4028" y="34"/>
                </a:lnTo>
                <a:lnTo>
                  <a:pt x="4028" y="34"/>
                </a:lnTo>
                <a:lnTo>
                  <a:pt x="4029" y="32"/>
                </a:lnTo>
                <a:lnTo>
                  <a:pt x="4029" y="32"/>
                </a:lnTo>
                <a:lnTo>
                  <a:pt x="4029" y="31"/>
                </a:lnTo>
                <a:lnTo>
                  <a:pt x="4030" y="32"/>
                </a:lnTo>
                <a:lnTo>
                  <a:pt x="4030" y="32"/>
                </a:lnTo>
                <a:lnTo>
                  <a:pt x="4030" y="35"/>
                </a:lnTo>
                <a:lnTo>
                  <a:pt x="4031" y="36"/>
                </a:lnTo>
                <a:lnTo>
                  <a:pt x="4031" y="41"/>
                </a:lnTo>
                <a:lnTo>
                  <a:pt x="4031" y="42"/>
                </a:lnTo>
                <a:lnTo>
                  <a:pt x="4032" y="42"/>
                </a:lnTo>
                <a:lnTo>
                  <a:pt x="4032" y="42"/>
                </a:lnTo>
                <a:lnTo>
                  <a:pt x="4032" y="42"/>
                </a:lnTo>
                <a:lnTo>
                  <a:pt x="4033" y="39"/>
                </a:lnTo>
                <a:lnTo>
                  <a:pt x="4033" y="39"/>
                </a:lnTo>
                <a:lnTo>
                  <a:pt x="4034" y="37"/>
                </a:lnTo>
                <a:lnTo>
                  <a:pt x="4034" y="37"/>
                </a:lnTo>
                <a:lnTo>
                  <a:pt x="4034" y="35"/>
                </a:lnTo>
                <a:lnTo>
                  <a:pt x="4034" y="35"/>
                </a:lnTo>
                <a:lnTo>
                  <a:pt x="4035" y="35"/>
                </a:lnTo>
                <a:lnTo>
                  <a:pt x="4035" y="38"/>
                </a:lnTo>
                <a:lnTo>
                  <a:pt x="4035" y="38"/>
                </a:lnTo>
                <a:lnTo>
                  <a:pt x="4036" y="48"/>
                </a:lnTo>
                <a:lnTo>
                  <a:pt x="4036" y="49"/>
                </a:lnTo>
                <a:lnTo>
                  <a:pt x="4037" y="62"/>
                </a:lnTo>
                <a:lnTo>
                  <a:pt x="4037" y="64"/>
                </a:lnTo>
                <a:lnTo>
                  <a:pt x="4038" y="84"/>
                </a:lnTo>
                <a:lnTo>
                  <a:pt x="4038" y="85"/>
                </a:lnTo>
                <a:lnTo>
                  <a:pt x="4039" y="97"/>
                </a:lnTo>
                <a:lnTo>
                  <a:pt x="4039" y="97"/>
                </a:lnTo>
                <a:lnTo>
                  <a:pt x="4039" y="97"/>
                </a:lnTo>
                <a:lnTo>
                  <a:pt x="4039" y="85"/>
                </a:lnTo>
                <a:lnTo>
                  <a:pt x="4040" y="83"/>
                </a:lnTo>
                <a:lnTo>
                  <a:pt x="4040" y="75"/>
                </a:lnTo>
                <a:lnTo>
                  <a:pt x="4040" y="75"/>
                </a:lnTo>
                <a:lnTo>
                  <a:pt x="4040" y="75"/>
                </a:lnTo>
                <a:lnTo>
                  <a:pt x="4041" y="88"/>
                </a:lnTo>
                <a:lnTo>
                  <a:pt x="4041" y="92"/>
                </a:lnTo>
                <a:lnTo>
                  <a:pt x="4042" y="147"/>
                </a:lnTo>
                <a:lnTo>
                  <a:pt x="4042" y="156"/>
                </a:lnTo>
                <a:lnTo>
                  <a:pt x="4043" y="277"/>
                </a:lnTo>
                <a:lnTo>
                  <a:pt x="4043" y="291"/>
                </a:lnTo>
                <a:lnTo>
                  <a:pt x="4043" y="357"/>
                </a:lnTo>
                <a:lnTo>
                  <a:pt x="4044" y="361"/>
                </a:lnTo>
                <a:lnTo>
                  <a:pt x="4044" y="359"/>
                </a:lnTo>
                <a:lnTo>
                  <a:pt x="4044" y="370"/>
                </a:lnTo>
                <a:lnTo>
                  <a:pt x="4044" y="374"/>
                </a:lnTo>
                <a:lnTo>
                  <a:pt x="4045" y="381"/>
                </a:lnTo>
                <a:lnTo>
                  <a:pt x="4045" y="381"/>
                </a:lnTo>
                <a:lnTo>
                  <a:pt x="4046" y="380"/>
                </a:lnTo>
                <a:lnTo>
                  <a:pt x="4046" y="380"/>
                </a:lnTo>
                <a:lnTo>
                  <a:pt x="4046" y="380"/>
                </a:lnTo>
                <a:lnTo>
                  <a:pt x="4046" y="380"/>
                </a:lnTo>
                <a:lnTo>
                  <a:pt x="4047" y="380"/>
                </a:lnTo>
                <a:lnTo>
                  <a:pt x="4047" y="380"/>
                </a:lnTo>
                <a:lnTo>
                  <a:pt x="4047" y="381"/>
                </a:lnTo>
                <a:lnTo>
                  <a:pt x="4048" y="382"/>
                </a:lnTo>
                <a:lnTo>
                  <a:pt x="4048" y="382"/>
                </a:lnTo>
                <a:lnTo>
                  <a:pt x="4048" y="384"/>
                </a:lnTo>
                <a:lnTo>
                  <a:pt x="4049" y="385"/>
                </a:lnTo>
                <a:lnTo>
                  <a:pt x="4049" y="387"/>
                </a:lnTo>
                <a:lnTo>
                  <a:pt x="4049" y="387"/>
                </a:lnTo>
                <a:lnTo>
                  <a:pt x="4050" y="390"/>
                </a:lnTo>
                <a:lnTo>
                  <a:pt x="4050" y="390"/>
                </a:lnTo>
                <a:lnTo>
                  <a:pt x="4051" y="395"/>
                </a:lnTo>
                <a:lnTo>
                  <a:pt x="4051" y="396"/>
                </a:lnTo>
                <a:lnTo>
                  <a:pt x="4052" y="400"/>
                </a:lnTo>
                <a:lnTo>
                  <a:pt x="4052" y="400"/>
                </a:lnTo>
                <a:lnTo>
                  <a:pt x="4052" y="400"/>
                </a:lnTo>
                <a:lnTo>
                  <a:pt x="4052" y="396"/>
                </a:lnTo>
                <a:lnTo>
                  <a:pt x="4053" y="395"/>
                </a:lnTo>
                <a:lnTo>
                  <a:pt x="4053" y="393"/>
                </a:lnTo>
                <a:lnTo>
                  <a:pt x="4053" y="393"/>
                </a:lnTo>
                <a:lnTo>
                  <a:pt x="4053" y="393"/>
                </a:lnTo>
                <a:lnTo>
                  <a:pt x="4054" y="394"/>
                </a:lnTo>
                <a:lnTo>
                  <a:pt x="4054" y="384"/>
                </a:lnTo>
                <a:lnTo>
                  <a:pt x="4054" y="379"/>
                </a:lnTo>
                <a:lnTo>
                  <a:pt x="4055" y="218"/>
                </a:lnTo>
                <a:lnTo>
                  <a:pt x="4055" y="205"/>
                </a:lnTo>
                <a:lnTo>
                  <a:pt x="4056" y="93"/>
                </a:lnTo>
                <a:lnTo>
                  <a:pt x="4056" y="83"/>
                </a:lnTo>
                <a:lnTo>
                  <a:pt x="4057" y="45"/>
                </a:lnTo>
                <a:lnTo>
                  <a:pt x="4057" y="43"/>
                </a:lnTo>
                <a:lnTo>
                  <a:pt x="4057" y="31"/>
                </a:lnTo>
                <a:lnTo>
                  <a:pt x="4058" y="30"/>
                </a:lnTo>
                <a:lnTo>
                  <a:pt x="4058" y="24"/>
                </a:lnTo>
                <a:lnTo>
                  <a:pt x="4058" y="24"/>
                </a:lnTo>
                <a:lnTo>
                  <a:pt x="4059" y="30"/>
                </a:lnTo>
                <a:lnTo>
                  <a:pt x="4059" y="32"/>
                </a:lnTo>
                <a:lnTo>
                  <a:pt x="4060" y="54"/>
                </a:lnTo>
                <a:lnTo>
                  <a:pt x="4060" y="58"/>
                </a:lnTo>
                <a:lnTo>
                  <a:pt x="4061" y="93"/>
                </a:lnTo>
                <a:lnTo>
                  <a:pt x="4061" y="97"/>
                </a:lnTo>
                <a:lnTo>
                  <a:pt x="4061" y="122"/>
                </a:lnTo>
                <a:lnTo>
                  <a:pt x="4062" y="124"/>
                </a:lnTo>
                <a:lnTo>
                  <a:pt x="4062" y="145"/>
                </a:lnTo>
                <a:lnTo>
                  <a:pt x="4063" y="146"/>
                </a:lnTo>
                <a:lnTo>
                  <a:pt x="4063" y="154"/>
                </a:lnTo>
                <a:lnTo>
                  <a:pt x="4063" y="154"/>
                </a:lnTo>
                <a:lnTo>
                  <a:pt x="4063" y="155"/>
                </a:lnTo>
                <a:lnTo>
                  <a:pt x="4064" y="152"/>
                </a:lnTo>
                <a:lnTo>
                  <a:pt x="4064" y="151"/>
                </a:lnTo>
                <a:lnTo>
                  <a:pt x="4065" y="148"/>
                </a:lnTo>
                <a:lnTo>
                  <a:pt x="4065" y="149"/>
                </a:lnTo>
                <a:lnTo>
                  <a:pt x="4065" y="148"/>
                </a:lnTo>
                <a:lnTo>
                  <a:pt x="4065" y="150"/>
                </a:lnTo>
                <a:lnTo>
                  <a:pt x="4066" y="149"/>
                </a:lnTo>
                <a:lnTo>
                  <a:pt x="4066" y="149"/>
                </a:lnTo>
                <a:lnTo>
                  <a:pt x="4066" y="144"/>
                </a:lnTo>
                <a:lnTo>
                  <a:pt x="4067" y="143"/>
                </a:lnTo>
                <a:lnTo>
                  <a:pt x="4067" y="122"/>
                </a:lnTo>
                <a:lnTo>
                  <a:pt x="4067" y="119"/>
                </a:lnTo>
                <a:lnTo>
                  <a:pt x="4068" y="102"/>
                </a:lnTo>
                <a:lnTo>
                  <a:pt x="4068" y="101"/>
                </a:lnTo>
                <a:lnTo>
                  <a:pt x="4069" y="93"/>
                </a:lnTo>
                <a:lnTo>
                  <a:pt x="4069" y="92"/>
                </a:lnTo>
                <a:lnTo>
                  <a:pt x="4069" y="91"/>
                </a:lnTo>
                <a:lnTo>
                  <a:pt x="4070" y="93"/>
                </a:lnTo>
                <a:lnTo>
                  <a:pt x="4070" y="95"/>
                </a:lnTo>
                <a:lnTo>
                  <a:pt x="4071" y="133"/>
                </a:lnTo>
                <a:lnTo>
                  <a:pt x="4071" y="142"/>
                </a:lnTo>
                <a:lnTo>
                  <a:pt x="4071" y="276"/>
                </a:lnTo>
                <a:lnTo>
                  <a:pt x="4072" y="289"/>
                </a:lnTo>
                <a:lnTo>
                  <a:pt x="4072" y="364"/>
                </a:lnTo>
                <a:lnTo>
                  <a:pt x="4072" y="366"/>
                </a:lnTo>
                <a:lnTo>
                  <a:pt x="4073" y="363"/>
                </a:lnTo>
                <a:lnTo>
                  <a:pt x="4073" y="372"/>
                </a:lnTo>
                <a:lnTo>
                  <a:pt x="4073" y="376"/>
                </a:lnTo>
                <a:lnTo>
                  <a:pt x="4074" y="385"/>
                </a:lnTo>
                <a:lnTo>
                  <a:pt x="4074" y="385"/>
                </a:lnTo>
                <a:lnTo>
                  <a:pt x="4074" y="384"/>
                </a:lnTo>
                <a:lnTo>
                  <a:pt x="4074" y="383"/>
                </a:lnTo>
                <a:lnTo>
                  <a:pt x="4075" y="383"/>
                </a:lnTo>
                <a:lnTo>
                  <a:pt x="4075" y="384"/>
                </a:lnTo>
                <a:lnTo>
                  <a:pt x="4075" y="386"/>
                </a:lnTo>
                <a:lnTo>
                  <a:pt x="4076" y="386"/>
                </a:lnTo>
                <a:lnTo>
                  <a:pt x="4076" y="389"/>
                </a:lnTo>
                <a:lnTo>
                  <a:pt x="4076" y="389"/>
                </a:lnTo>
                <a:lnTo>
                  <a:pt x="4077" y="392"/>
                </a:lnTo>
                <a:lnTo>
                  <a:pt x="4077" y="392"/>
                </a:lnTo>
                <a:lnTo>
                  <a:pt x="4077" y="392"/>
                </a:lnTo>
                <a:lnTo>
                  <a:pt x="4078" y="395"/>
                </a:lnTo>
                <a:lnTo>
                  <a:pt x="4078" y="396"/>
                </a:lnTo>
                <a:lnTo>
                  <a:pt x="4079" y="401"/>
                </a:lnTo>
                <a:lnTo>
                  <a:pt x="4079" y="401"/>
                </a:lnTo>
                <a:lnTo>
                  <a:pt x="4079" y="402"/>
                </a:lnTo>
                <a:lnTo>
                  <a:pt x="4079" y="403"/>
                </a:lnTo>
                <a:lnTo>
                  <a:pt x="4080" y="403"/>
                </a:lnTo>
                <a:lnTo>
                  <a:pt x="4080" y="402"/>
                </a:lnTo>
                <a:lnTo>
                  <a:pt x="4080" y="403"/>
                </a:lnTo>
                <a:lnTo>
                  <a:pt x="4080" y="400"/>
                </a:lnTo>
                <a:lnTo>
                  <a:pt x="4081" y="400"/>
                </a:lnTo>
                <a:lnTo>
                  <a:pt x="4081" y="400"/>
                </a:lnTo>
                <a:lnTo>
                  <a:pt x="4081" y="399"/>
                </a:lnTo>
                <a:lnTo>
                  <a:pt x="4081" y="399"/>
                </a:lnTo>
                <a:lnTo>
                  <a:pt x="4081" y="399"/>
                </a:lnTo>
                <a:lnTo>
                  <a:pt x="4082" y="254"/>
                </a:lnTo>
                <a:lnTo>
                  <a:pt x="4082" y="224"/>
                </a:lnTo>
                <a:lnTo>
                  <a:pt x="4083" y="135"/>
                </a:lnTo>
                <a:lnTo>
                  <a:pt x="4083" y="117"/>
                </a:lnTo>
                <a:lnTo>
                  <a:pt x="4084" y="52"/>
                </a:lnTo>
                <a:lnTo>
                  <a:pt x="4084" y="48"/>
                </a:lnTo>
                <a:lnTo>
                  <a:pt x="4084" y="38"/>
                </a:lnTo>
                <a:lnTo>
                  <a:pt x="4085" y="38"/>
                </a:lnTo>
                <a:lnTo>
                  <a:pt x="4085" y="29"/>
                </a:lnTo>
                <a:lnTo>
                  <a:pt x="4085" y="29"/>
                </a:lnTo>
                <a:lnTo>
                  <a:pt x="4086" y="26"/>
                </a:lnTo>
                <a:lnTo>
                  <a:pt x="4086" y="27"/>
                </a:lnTo>
                <a:lnTo>
                  <a:pt x="4086" y="28"/>
                </a:lnTo>
                <a:lnTo>
                  <a:pt x="4087" y="37"/>
                </a:lnTo>
                <a:lnTo>
                  <a:pt x="4087" y="39"/>
                </a:lnTo>
                <a:lnTo>
                  <a:pt x="4088" y="60"/>
                </a:lnTo>
                <a:lnTo>
                  <a:pt x="4088" y="62"/>
                </a:lnTo>
                <a:lnTo>
                  <a:pt x="4089" y="82"/>
                </a:lnTo>
                <a:lnTo>
                  <a:pt x="4089" y="85"/>
                </a:lnTo>
                <a:lnTo>
                  <a:pt x="4089" y="98"/>
                </a:lnTo>
                <a:lnTo>
                  <a:pt x="4090" y="99"/>
                </a:lnTo>
                <a:lnTo>
                  <a:pt x="4090" y="109"/>
                </a:lnTo>
                <a:lnTo>
                  <a:pt x="4090" y="110"/>
                </a:lnTo>
                <a:lnTo>
                  <a:pt x="4091" y="116"/>
                </a:lnTo>
                <a:lnTo>
                  <a:pt x="4091" y="116"/>
                </a:lnTo>
                <a:lnTo>
                  <a:pt x="4091" y="116"/>
                </a:lnTo>
                <a:lnTo>
                  <a:pt x="4091" y="115"/>
                </a:lnTo>
                <a:lnTo>
                  <a:pt x="4092" y="120"/>
                </a:lnTo>
                <a:lnTo>
                  <a:pt x="4092" y="120"/>
                </a:lnTo>
                <a:lnTo>
                  <a:pt x="4093" y="123"/>
                </a:lnTo>
                <a:lnTo>
                  <a:pt x="4093" y="122"/>
                </a:lnTo>
                <a:lnTo>
                  <a:pt x="4093" y="123"/>
                </a:lnTo>
                <a:lnTo>
                  <a:pt x="4093" y="121"/>
                </a:lnTo>
                <a:lnTo>
                  <a:pt x="4094" y="120"/>
                </a:lnTo>
                <a:lnTo>
                  <a:pt x="4094" y="104"/>
                </a:lnTo>
                <a:lnTo>
                  <a:pt x="4094" y="103"/>
                </a:lnTo>
                <a:lnTo>
                  <a:pt x="4095" y="88"/>
                </a:lnTo>
                <a:lnTo>
                  <a:pt x="4095" y="87"/>
                </a:lnTo>
                <a:lnTo>
                  <a:pt x="4096" y="77"/>
                </a:lnTo>
                <a:lnTo>
                  <a:pt x="4096" y="76"/>
                </a:lnTo>
                <a:lnTo>
                  <a:pt x="4097" y="73"/>
                </a:lnTo>
                <a:lnTo>
                  <a:pt x="4097" y="73"/>
                </a:lnTo>
                <a:lnTo>
                  <a:pt x="4097" y="74"/>
                </a:lnTo>
                <a:lnTo>
                  <a:pt x="4098" y="83"/>
                </a:lnTo>
                <a:lnTo>
                  <a:pt x="4098" y="86"/>
                </a:lnTo>
                <a:lnTo>
                  <a:pt x="4098" y="134"/>
                </a:lnTo>
                <a:lnTo>
                  <a:pt x="4099" y="145"/>
                </a:lnTo>
                <a:lnTo>
                  <a:pt x="4099" y="272"/>
                </a:lnTo>
                <a:lnTo>
                  <a:pt x="4099" y="281"/>
                </a:lnTo>
                <a:lnTo>
                  <a:pt x="4100" y="357"/>
                </a:lnTo>
                <a:lnTo>
                  <a:pt x="4100" y="363"/>
                </a:lnTo>
                <a:lnTo>
                  <a:pt x="4101" y="360"/>
                </a:lnTo>
                <a:lnTo>
                  <a:pt x="4101" y="368"/>
                </a:lnTo>
                <a:lnTo>
                  <a:pt x="4101" y="369"/>
                </a:lnTo>
                <a:lnTo>
                  <a:pt x="4102" y="381"/>
                </a:lnTo>
                <a:lnTo>
                  <a:pt x="4102" y="381"/>
                </a:lnTo>
                <a:lnTo>
                  <a:pt x="4102" y="380"/>
                </a:lnTo>
                <a:lnTo>
                  <a:pt x="4102" y="382"/>
                </a:lnTo>
                <a:lnTo>
                  <a:pt x="4102" y="383"/>
                </a:lnTo>
                <a:lnTo>
                  <a:pt x="4103" y="384"/>
                </a:lnTo>
                <a:lnTo>
                  <a:pt x="4104" y="384"/>
                </a:lnTo>
                <a:lnTo>
                  <a:pt x="4104" y="386"/>
                </a:lnTo>
                <a:lnTo>
                  <a:pt x="4104" y="386"/>
                </a:lnTo>
                <a:lnTo>
                  <a:pt x="4104" y="386"/>
                </a:lnTo>
                <a:lnTo>
                  <a:pt x="4105" y="389"/>
                </a:lnTo>
                <a:lnTo>
                  <a:pt x="4105" y="389"/>
                </a:lnTo>
                <a:lnTo>
                  <a:pt x="4106" y="393"/>
                </a:lnTo>
                <a:lnTo>
                  <a:pt x="4106" y="393"/>
                </a:lnTo>
                <a:lnTo>
                  <a:pt x="4106" y="393"/>
                </a:lnTo>
                <a:lnTo>
                  <a:pt x="4107" y="399"/>
                </a:lnTo>
                <a:lnTo>
                  <a:pt x="4107" y="400"/>
                </a:lnTo>
                <a:lnTo>
                  <a:pt x="4107" y="402"/>
                </a:lnTo>
                <a:lnTo>
                  <a:pt x="4108" y="402"/>
                </a:lnTo>
                <a:lnTo>
                  <a:pt x="4108" y="403"/>
                </a:lnTo>
                <a:lnTo>
                  <a:pt x="4108" y="400"/>
                </a:lnTo>
                <a:lnTo>
                  <a:pt x="4108" y="399"/>
                </a:lnTo>
                <a:lnTo>
                  <a:pt x="4109" y="396"/>
                </a:lnTo>
                <a:lnTo>
                  <a:pt x="4109" y="396"/>
                </a:lnTo>
                <a:lnTo>
                  <a:pt x="4109" y="396"/>
                </a:lnTo>
                <a:lnTo>
                  <a:pt x="4110" y="229"/>
                </a:lnTo>
                <a:lnTo>
                  <a:pt x="4110" y="206"/>
                </a:lnTo>
                <a:lnTo>
                  <a:pt x="4111" y="134"/>
                </a:lnTo>
                <a:lnTo>
                  <a:pt x="4111" y="120"/>
                </a:lnTo>
                <a:lnTo>
                  <a:pt x="4111" y="62"/>
                </a:lnTo>
                <a:lnTo>
                  <a:pt x="4111" y="58"/>
                </a:lnTo>
                <a:lnTo>
                  <a:pt x="4112" y="44"/>
                </a:lnTo>
                <a:lnTo>
                  <a:pt x="4113" y="43"/>
                </a:lnTo>
                <a:lnTo>
                  <a:pt x="4113" y="28"/>
                </a:lnTo>
                <a:lnTo>
                  <a:pt x="4113" y="27"/>
                </a:lnTo>
                <a:lnTo>
                  <a:pt x="4114" y="22"/>
                </a:lnTo>
                <a:lnTo>
                  <a:pt x="4114" y="22"/>
                </a:lnTo>
                <a:lnTo>
                  <a:pt x="4115" y="26"/>
                </a:lnTo>
                <a:lnTo>
                  <a:pt x="4115" y="27"/>
                </a:lnTo>
                <a:lnTo>
                  <a:pt x="4116" y="41"/>
                </a:lnTo>
                <a:lnTo>
                  <a:pt x="4116" y="43"/>
                </a:lnTo>
                <a:lnTo>
                  <a:pt x="4116" y="55"/>
                </a:lnTo>
                <a:lnTo>
                  <a:pt x="4117" y="56"/>
                </a:lnTo>
                <a:lnTo>
                  <a:pt x="4117" y="66"/>
                </a:lnTo>
                <a:lnTo>
                  <a:pt x="4117" y="67"/>
                </a:lnTo>
                <a:lnTo>
                  <a:pt x="4118" y="77"/>
                </a:lnTo>
                <a:lnTo>
                  <a:pt x="4118" y="77"/>
                </a:lnTo>
                <a:lnTo>
                  <a:pt x="4119" y="84"/>
                </a:lnTo>
                <a:lnTo>
                  <a:pt x="4119" y="84"/>
                </a:lnTo>
                <a:lnTo>
                  <a:pt x="4120" y="92"/>
                </a:lnTo>
                <a:lnTo>
                  <a:pt x="4120" y="93"/>
                </a:lnTo>
                <a:lnTo>
                  <a:pt x="4121" y="102"/>
                </a:lnTo>
                <a:lnTo>
                  <a:pt x="4121" y="104"/>
                </a:lnTo>
                <a:lnTo>
                  <a:pt x="4121" y="109"/>
                </a:lnTo>
                <a:lnTo>
                  <a:pt x="4122" y="110"/>
                </a:lnTo>
                <a:lnTo>
                  <a:pt x="4122" y="110"/>
                </a:lnTo>
                <a:lnTo>
                  <a:pt x="4122" y="104"/>
                </a:lnTo>
                <a:lnTo>
                  <a:pt x="4122" y="104"/>
                </a:lnTo>
                <a:lnTo>
                  <a:pt x="4123" y="89"/>
                </a:lnTo>
                <a:lnTo>
                  <a:pt x="4123" y="86"/>
                </a:lnTo>
                <a:lnTo>
                  <a:pt x="4124" y="71"/>
                </a:lnTo>
                <a:lnTo>
                  <a:pt x="4124" y="70"/>
                </a:lnTo>
                <a:lnTo>
                  <a:pt x="4124" y="68"/>
                </a:lnTo>
                <a:lnTo>
                  <a:pt x="4125" y="69"/>
                </a:lnTo>
                <a:lnTo>
                  <a:pt x="4125" y="69"/>
                </a:lnTo>
                <a:lnTo>
                  <a:pt x="4125" y="82"/>
                </a:lnTo>
                <a:lnTo>
                  <a:pt x="4126" y="85"/>
                </a:lnTo>
                <a:lnTo>
                  <a:pt x="4126" y="155"/>
                </a:lnTo>
                <a:lnTo>
                  <a:pt x="4126" y="164"/>
                </a:lnTo>
                <a:lnTo>
                  <a:pt x="4127" y="301"/>
                </a:lnTo>
                <a:lnTo>
                  <a:pt x="4127" y="310"/>
                </a:lnTo>
                <a:lnTo>
                  <a:pt x="4128" y="367"/>
                </a:lnTo>
                <a:lnTo>
                  <a:pt x="4128" y="371"/>
                </a:lnTo>
                <a:lnTo>
                  <a:pt x="4128" y="368"/>
                </a:lnTo>
                <a:lnTo>
                  <a:pt x="4129" y="376"/>
                </a:lnTo>
                <a:lnTo>
                  <a:pt x="4129" y="378"/>
                </a:lnTo>
                <a:lnTo>
                  <a:pt x="4130" y="385"/>
                </a:lnTo>
                <a:lnTo>
                  <a:pt x="4130" y="386"/>
                </a:lnTo>
                <a:lnTo>
                  <a:pt x="4130" y="385"/>
                </a:lnTo>
                <a:lnTo>
                  <a:pt x="4130" y="386"/>
                </a:lnTo>
                <a:lnTo>
                  <a:pt x="4131" y="386"/>
                </a:lnTo>
                <a:lnTo>
                  <a:pt x="4131" y="384"/>
                </a:lnTo>
                <a:lnTo>
                  <a:pt x="4131" y="385"/>
                </a:lnTo>
                <a:lnTo>
                  <a:pt x="4131" y="385"/>
                </a:lnTo>
                <a:lnTo>
                  <a:pt x="4132" y="385"/>
                </a:lnTo>
                <a:lnTo>
                  <a:pt x="4132" y="384"/>
                </a:lnTo>
                <a:lnTo>
                  <a:pt x="4132" y="384"/>
                </a:lnTo>
                <a:lnTo>
                  <a:pt x="4133" y="386"/>
                </a:lnTo>
                <a:lnTo>
                  <a:pt x="4133" y="387"/>
                </a:lnTo>
                <a:lnTo>
                  <a:pt x="4134" y="390"/>
                </a:lnTo>
                <a:lnTo>
                  <a:pt x="4134" y="390"/>
                </a:lnTo>
                <a:lnTo>
                  <a:pt x="4134" y="394"/>
                </a:lnTo>
                <a:lnTo>
                  <a:pt x="4134" y="394"/>
                </a:lnTo>
                <a:lnTo>
                  <a:pt x="4135" y="400"/>
                </a:lnTo>
                <a:lnTo>
                  <a:pt x="4135" y="401"/>
                </a:lnTo>
                <a:lnTo>
                  <a:pt x="4136" y="402"/>
                </a:lnTo>
                <a:lnTo>
                  <a:pt x="4136" y="402"/>
                </a:lnTo>
                <a:lnTo>
                  <a:pt x="4136" y="402"/>
                </a:lnTo>
                <a:lnTo>
                  <a:pt x="4137" y="399"/>
                </a:lnTo>
                <a:lnTo>
                  <a:pt x="4137" y="398"/>
                </a:lnTo>
                <a:lnTo>
                  <a:pt x="4138" y="393"/>
                </a:lnTo>
                <a:lnTo>
                  <a:pt x="4138" y="378"/>
                </a:lnTo>
                <a:lnTo>
                  <a:pt x="4139" y="175"/>
                </a:lnTo>
                <a:lnTo>
                  <a:pt x="4139" y="168"/>
                </a:lnTo>
                <a:lnTo>
                  <a:pt x="4139" y="84"/>
                </a:lnTo>
                <a:lnTo>
                  <a:pt x="4140" y="77"/>
                </a:lnTo>
                <a:lnTo>
                  <a:pt x="4140" y="33"/>
                </a:lnTo>
                <a:lnTo>
                  <a:pt x="4140" y="31"/>
                </a:lnTo>
                <a:lnTo>
                  <a:pt x="4141" y="22"/>
                </a:lnTo>
                <a:lnTo>
                  <a:pt x="4141" y="22"/>
                </a:lnTo>
                <a:lnTo>
                  <a:pt x="4142" y="21"/>
                </a:lnTo>
                <a:lnTo>
                  <a:pt x="4142" y="21"/>
                </a:lnTo>
                <a:lnTo>
                  <a:pt x="4142" y="22"/>
                </a:lnTo>
                <a:lnTo>
                  <a:pt x="4143" y="32"/>
                </a:lnTo>
                <a:lnTo>
                  <a:pt x="4143" y="34"/>
                </a:lnTo>
                <a:lnTo>
                  <a:pt x="4143" y="57"/>
                </a:lnTo>
                <a:lnTo>
                  <a:pt x="4144" y="60"/>
                </a:lnTo>
                <a:lnTo>
                  <a:pt x="4144" y="81"/>
                </a:lnTo>
                <a:lnTo>
                  <a:pt x="4144" y="83"/>
                </a:lnTo>
                <a:lnTo>
                  <a:pt x="4145" y="93"/>
                </a:lnTo>
                <a:lnTo>
                  <a:pt x="4145" y="94"/>
                </a:lnTo>
                <a:lnTo>
                  <a:pt x="4146" y="94"/>
                </a:lnTo>
                <a:lnTo>
                  <a:pt x="4146" y="94"/>
                </a:lnTo>
                <a:lnTo>
                  <a:pt x="4146" y="94"/>
                </a:lnTo>
                <a:lnTo>
                  <a:pt x="4147" y="100"/>
                </a:lnTo>
                <a:lnTo>
                  <a:pt x="4147" y="102"/>
                </a:lnTo>
                <a:lnTo>
                  <a:pt x="4148" y="109"/>
                </a:lnTo>
                <a:lnTo>
                  <a:pt x="4148" y="109"/>
                </a:lnTo>
                <a:lnTo>
                  <a:pt x="4148" y="112"/>
                </a:lnTo>
                <a:lnTo>
                  <a:pt x="4149" y="112"/>
                </a:lnTo>
                <a:lnTo>
                  <a:pt x="4149" y="117"/>
                </a:lnTo>
                <a:lnTo>
                  <a:pt x="4149" y="117"/>
                </a:lnTo>
                <a:lnTo>
                  <a:pt x="4150" y="121"/>
                </a:lnTo>
                <a:lnTo>
                  <a:pt x="4150" y="118"/>
                </a:lnTo>
                <a:lnTo>
                  <a:pt x="4150" y="118"/>
                </a:lnTo>
                <a:lnTo>
                  <a:pt x="4151" y="109"/>
                </a:lnTo>
                <a:lnTo>
                  <a:pt x="4151" y="107"/>
                </a:lnTo>
                <a:lnTo>
                  <a:pt x="4152" y="88"/>
                </a:lnTo>
                <a:lnTo>
                  <a:pt x="4152" y="86"/>
                </a:lnTo>
                <a:lnTo>
                  <a:pt x="4152" y="77"/>
                </a:lnTo>
                <a:lnTo>
                  <a:pt x="4153" y="77"/>
                </a:lnTo>
                <a:lnTo>
                  <a:pt x="4153" y="82"/>
                </a:lnTo>
                <a:lnTo>
                  <a:pt x="4154" y="83"/>
                </a:lnTo>
                <a:lnTo>
                  <a:pt x="4154" y="110"/>
                </a:lnTo>
                <a:lnTo>
                  <a:pt x="4154" y="115"/>
                </a:lnTo>
                <a:lnTo>
                  <a:pt x="4155" y="208"/>
                </a:lnTo>
                <a:lnTo>
                  <a:pt x="4155" y="222"/>
                </a:lnTo>
                <a:lnTo>
                  <a:pt x="4156" y="323"/>
                </a:lnTo>
                <a:lnTo>
                  <a:pt x="4156" y="332"/>
                </a:lnTo>
                <a:lnTo>
                  <a:pt x="4156" y="363"/>
                </a:lnTo>
                <a:lnTo>
                  <a:pt x="4157" y="362"/>
                </a:lnTo>
                <a:lnTo>
                  <a:pt x="4157" y="364"/>
                </a:lnTo>
                <a:lnTo>
                  <a:pt x="4157" y="374"/>
                </a:lnTo>
                <a:lnTo>
                  <a:pt x="4157" y="375"/>
                </a:lnTo>
                <a:lnTo>
                  <a:pt x="4158" y="378"/>
                </a:lnTo>
                <a:lnTo>
                  <a:pt x="4158" y="378"/>
                </a:lnTo>
                <a:lnTo>
                  <a:pt x="4158" y="379"/>
                </a:lnTo>
                <a:lnTo>
                  <a:pt x="4159" y="378"/>
                </a:lnTo>
                <a:lnTo>
                  <a:pt x="4159" y="378"/>
                </a:lnTo>
                <a:lnTo>
                  <a:pt x="4159" y="379"/>
                </a:lnTo>
                <a:lnTo>
                  <a:pt x="4160" y="379"/>
                </a:lnTo>
                <a:lnTo>
                  <a:pt x="4160" y="379"/>
                </a:lnTo>
                <a:lnTo>
                  <a:pt x="4160" y="379"/>
                </a:lnTo>
                <a:lnTo>
                  <a:pt x="4161" y="380"/>
                </a:lnTo>
                <a:lnTo>
                  <a:pt x="4161" y="380"/>
                </a:lnTo>
                <a:lnTo>
                  <a:pt x="4161" y="380"/>
                </a:lnTo>
                <a:lnTo>
                  <a:pt x="4162" y="382"/>
                </a:lnTo>
                <a:lnTo>
                  <a:pt x="4162" y="383"/>
                </a:lnTo>
                <a:lnTo>
                  <a:pt x="4162" y="385"/>
                </a:lnTo>
                <a:lnTo>
                  <a:pt x="4163" y="385"/>
                </a:lnTo>
                <a:lnTo>
                  <a:pt x="4163" y="388"/>
                </a:lnTo>
                <a:lnTo>
                  <a:pt x="4163" y="389"/>
                </a:lnTo>
                <a:lnTo>
                  <a:pt x="4164" y="395"/>
                </a:lnTo>
                <a:lnTo>
                  <a:pt x="4164" y="396"/>
                </a:lnTo>
                <a:lnTo>
                  <a:pt x="4165" y="398"/>
                </a:lnTo>
                <a:lnTo>
                  <a:pt x="4165" y="398"/>
                </a:lnTo>
                <a:lnTo>
                  <a:pt x="4166" y="396"/>
                </a:lnTo>
                <a:lnTo>
                  <a:pt x="4166" y="396"/>
                </a:lnTo>
                <a:lnTo>
                  <a:pt x="4166" y="396"/>
                </a:lnTo>
                <a:lnTo>
                  <a:pt x="4166" y="395"/>
                </a:lnTo>
                <a:lnTo>
                  <a:pt x="4166" y="396"/>
                </a:lnTo>
                <a:lnTo>
                  <a:pt x="4166" y="395"/>
                </a:lnTo>
                <a:lnTo>
                  <a:pt x="4167" y="262"/>
                </a:lnTo>
                <a:lnTo>
                  <a:pt x="4167" y="237"/>
                </a:lnTo>
                <a:lnTo>
                  <a:pt x="4168" y="125"/>
                </a:lnTo>
                <a:lnTo>
                  <a:pt x="4168" y="112"/>
                </a:lnTo>
                <a:lnTo>
                  <a:pt x="4169" y="48"/>
                </a:lnTo>
                <a:lnTo>
                  <a:pt x="4169" y="44"/>
                </a:lnTo>
                <a:lnTo>
                  <a:pt x="4170" y="28"/>
                </a:lnTo>
                <a:lnTo>
                  <a:pt x="4170" y="25"/>
                </a:lnTo>
                <a:lnTo>
                  <a:pt x="4171" y="12"/>
                </a:lnTo>
                <a:lnTo>
                  <a:pt x="4171" y="11"/>
                </a:lnTo>
                <a:lnTo>
                  <a:pt x="4171" y="9"/>
                </a:lnTo>
                <a:lnTo>
                  <a:pt x="4172" y="10"/>
                </a:lnTo>
                <a:lnTo>
                  <a:pt x="4172" y="16"/>
                </a:lnTo>
                <a:lnTo>
                  <a:pt x="4172" y="17"/>
                </a:lnTo>
                <a:lnTo>
                  <a:pt x="4173" y="29"/>
                </a:lnTo>
                <a:lnTo>
                  <a:pt x="4173" y="31"/>
                </a:lnTo>
                <a:lnTo>
                  <a:pt x="4174" y="39"/>
                </a:lnTo>
                <a:lnTo>
                  <a:pt x="4174" y="40"/>
                </a:lnTo>
                <a:lnTo>
                  <a:pt x="4174" y="43"/>
                </a:lnTo>
                <a:lnTo>
                  <a:pt x="4175" y="43"/>
                </a:lnTo>
                <a:lnTo>
                  <a:pt x="4175" y="43"/>
                </a:lnTo>
                <a:lnTo>
                  <a:pt x="4175" y="40"/>
                </a:lnTo>
                <a:lnTo>
                  <a:pt x="4176" y="40"/>
                </a:lnTo>
                <a:lnTo>
                  <a:pt x="4176" y="39"/>
                </a:lnTo>
                <a:lnTo>
                  <a:pt x="4176" y="39"/>
                </a:lnTo>
                <a:lnTo>
                  <a:pt x="4176" y="39"/>
                </a:lnTo>
                <a:lnTo>
                  <a:pt x="4177" y="43"/>
                </a:lnTo>
                <a:lnTo>
                  <a:pt x="4177" y="43"/>
                </a:lnTo>
                <a:lnTo>
                  <a:pt x="4178" y="50"/>
                </a:lnTo>
                <a:lnTo>
                  <a:pt x="4178" y="51"/>
                </a:lnTo>
                <a:lnTo>
                  <a:pt x="4179" y="63"/>
                </a:lnTo>
                <a:lnTo>
                  <a:pt x="4179" y="65"/>
                </a:lnTo>
                <a:lnTo>
                  <a:pt x="4180" y="80"/>
                </a:lnTo>
                <a:lnTo>
                  <a:pt x="4180" y="81"/>
                </a:lnTo>
                <a:lnTo>
                  <a:pt x="4180" y="85"/>
                </a:lnTo>
                <a:lnTo>
                  <a:pt x="4180" y="84"/>
                </a:lnTo>
                <a:lnTo>
                  <a:pt x="4181" y="83"/>
                </a:lnTo>
                <a:lnTo>
                  <a:pt x="4181" y="71"/>
                </a:lnTo>
                <a:lnTo>
                  <a:pt x="4181" y="70"/>
                </a:lnTo>
                <a:lnTo>
                  <a:pt x="4182" y="66"/>
                </a:lnTo>
                <a:lnTo>
                  <a:pt x="4182" y="66"/>
                </a:lnTo>
                <a:lnTo>
                  <a:pt x="4182" y="66"/>
                </a:lnTo>
                <a:lnTo>
                  <a:pt x="4183" y="75"/>
                </a:lnTo>
                <a:lnTo>
                  <a:pt x="4183" y="78"/>
                </a:lnTo>
                <a:lnTo>
                  <a:pt x="4184" y="113"/>
                </a:lnTo>
                <a:lnTo>
                  <a:pt x="4184" y="120"/>
                </a:lnTo>
                <a:lnTo>
                  <a:pt x="4184" y="208"/>
                </a:lnTo>
                <a:lnTo>
                  <a:pt x="4185" y="223"/>
                </a:lnTo>
                <a:lnTo>
                  <a:pt x="4185" y="314"/>
                </a:lnTo>
                <a:lnTo>
                  <a:pt x="4185" y="318"/>
                </a:lnTo>
                <a:lnTo>
                  <a:pt x="4186" y="369"/>
                </a:lnTo>
                <a:lnTo>
                  <a:pt x="4186" y="367"/>
                </a:lnTo>
                <a:lnTo>
                  <a:pt x="4187" y="362"/>
                </a:lnTo>
                <a:lnTo>
                  <a:pt x="4187" y="371"/>
                </a:lnTo>
                <a:lnTo>
                  <a:pt x="4187" y="372"/>
                </a:lnTo>
                <a:lnTo>
                  <a:pt x="4188" y="378"/>
                </a:lnTo>
                <a:lnTo>
                  <a:pt x="4188" y="377"/>
                </a:lnTo>
                <a:lnTo>
                  <a:pt x="4188" y="378"/>
                </a:lnTo>
                <a:lnTo>
                  <a:pt x="4188" y="378"/>
                </a:lnTo>
                <a:lnTo>
                  <a:pt x="4189" y="379"/>
                </a:lnTo>
                <a:lnTo>
                  <a:pt x="4189" y="379"/>
                </a:lnTo>
                <a:lnTo>
                  <a:pt x="4189" y="379"/>
                </a:lnTo>
                <a:lnTo>
                  <a:pt x="4189" y="381"/>
                </a:lnTo>
                <a:lnTo>
                  <a:pt x="4189" y="381"/>
                </a:lnTo>
                <a:lnTo>
                  <a:pt x="4190" y="384"/>
                </a:lnTo>
                <a:lnTo>
                  <a:pt x="4190" y="385"/>
                </a:lnTo>
                <a:lnTo>
                  <a:pt x="4191" y="387"/>
                </a:lnTo>
                <a:lnTo>
                  <a:pt x="4191" y="387"/>
                </a:lnTo>
                <a:lnTo>
                  <a:pt x="4192" y="390"/>
                </a:lnTo>
                <a:lnTo>
                  <a:pt x="4192" y="391"/>
                </a:lnTo>
                <a:lnTo>
                  <a:pt x="4193" y="396"/>
                </a:lnTo>
                <a:lnTo>
                  <a:pt x="4193" y="396"/>
                </a:lnTo>
                <a:lnTo>
                  <a:pt x="4193" y="401"/>
                </a:lnTo>
                <a:lnTo>
                  <a:pt x="4193" y="401"/>
                </a:lnTo>
                <a:lnTo>
                  <a:pt x="4194" y="401"/>
                </a:lnTo>
                <a:lnTo>
                  <a:pt x="4194" y="401"/>
                </a:lnTo>
                <a:lnTo>
                  <a:pt x="4194" y="400"/>
                </a:lnTo>
                <a:lnTo>
                  <a:pt x="4195" y="400"/>
                </a:lnTo>
                <a:lnTo>
                  <a:pt x="4195" y="395"/>
                </a:lnTo>
                <a:lnTo>
                  <a:pt x="4195" y="395"/>
                </a:lnTo>
                <a:lnTo>
                  <a:pt x="4196" y="223"/>
                </a:lnTo>
                <a:lnTo>
                  <a:pt x="4196" y="204"/>
                </a:lnTo>
                <a:lnTo>
                  <a:pt x="4197" y="144"/>
                </a:lnTo>
                <a:lnTo>
                  <a:pt x="4197" y="133"/>
                </a:lnTo>
                <a:lnTo>
                  <a:pt x="4198" y="72"/>
                </a:lnTo>
                <a:lnTo>
                  <a:pt x="4198" y="67"/>
                </a:lnTo>
                <a:lnTo>
                  <a:pt x="4198" y="46"/>
                </a:lnTo>
                <a:lnTo>
                  <a:pt x="4199" y="45"/>
                </a:lnTo>
                <a:lnTo>
                  <a:pt x="4199" y="38"/>
                </a:lnTo>
                <a:lnTo>
                  <a:pt x="4199" y="37"/>
                </a:lnTo>
                <a:lnTo>
                  <a:pt x="4200" y="32"/>
                </a:lnTo>
                <a:lnTo>
                  <a:pt x="4200" y="32"/>
                </a:lnTo>
                <a:lnTo>
                  <a:pt x="4200" y="32"/>
                </a:lnTo>
                <a:lnTo>
                  <a:pt x="4200" y="32"/>
                </a:lnTo>
                <a:lnTo>
                  <a:pt x="4201" y="33"/>
                </a:lnTo>
                <a:lnTo>
                  <a:pt x="4201" y="33"/>
                </a:lnTo>
                <a:lnTo>
                  <a:pt x="4202" y="39"/>
                </a:lnTo>
                <a:lnTo>
                  <a:pt x="4202" y="40"/>
                </a:lnTo>
                <a:lnTo>
                  <a:pt x="4202" y="46"/>
                </a:lnTo>
                <a:lnTo>
                  <a:pt x="4203" y="46"/>
                </a:lnTo>
                <a:lnTo>
                  <a:pt x="4203" y="48"/>
                </a:lnTo>
                <a:lnTo>
                  <a:pt x="4204" y="48"/>
                </a:lnTo>
                <a:lnTo>
                  <a:pt x="4204" y="49"/>
                </a:lnTo>
                <a:lnTo>
                  <a:pt x="4204" y="49"/>
                </a:lnTo>
                <a:lnTo>
                  <a:pt x="4204" y="50"/>
                </a:lnTo>
                <a:lnTo>
                  <a:pt x="4205" y="50"/>
                </a:lnTo>
                <a:lnTo>
                  <a:pt x="4205" y="51"/>
                </a:lnTo>
                <a:lnTo>
                  <a:pt x="4206" y="53"/>
                </a:lnTo>
                <a:lnTo>
                  <a:pt x="4206" y="53"/>
                </a:lnTo>
                <a:lnTo>
                  <a:pt x="4207" y="60"/>
                </a:lnTo>
                <a:lnTo>
                  <a:pt x="4207" y="62"/>
                </a:lnTo>
                <a:lnTo>
                  <a:pt x="4207" y="76"/>
                </a:lnTo>
                <a:lnTo>
                  <a:pt x="4208" y="78"/>
                </a:lnTo>
                <a:lnTo>
                  <a:pt x="4208" y="87"/>
                </a:lnTo>
                <a:lnTo>
                  <a:pt x="4208" y="88"/>
                </a:lnTo>
                <a:lnTo>
                  <a:pt x="4209" y="92"/>
                </a:lnTo>
                <a:lnTo>
                  <a:pt x="4209" y="92"/>
                </a:lnTo>
                <a:lnTo>
                  <a:pt x="4210" y="82"/>
                </a:lnTo>
                <a:lnTo>
                  <a:pt x="4210" y="81"/>
                </a:lnTo>
                <a:lnTo>
                  <a:pt x="4211" y="72"/>
                </a:lnTo>
                <a:lnTo>
                  <a:pt x="4211" y="71"/>
                </a:lnTo>
                <a:lnTo>
                  <a:pt x="4211" y="71"/>
                </a:lnTo>
                <a:lnTo>
                  <a:pt x="4212" y="78"/>
                </a:lnTo>
                <a:lnTo>
                  <a:pt x="4212" y="81"/>
                </a:lnTo>
                <a:lnTo>
                  <a:pt x="4212" y="115"/>
                </a:lnTo>
                <a:lnTo>
                  <a:pt x="4212" y="120"/>
                </a:lnTo>
                <a:lnTo>
                  <a:pt x="4213" y="227"/>
                </a:lnTo>
                <a:lnTo>
                  <a:pt x="4213" y="242"/>
                </a:lnTo>
                <a:lnTo>
                  <a:pt x="4214" y="342"/>
                </a:lnTo>
                <a:lnTo>
                  <a:pt x="4214" y="347"/>
                </a:lnTo>
                <a:lnTo>
                  <a:pt x="4215" y="371"/>
                </a:lnTo>
                <a:lnTo>
                  <a:pt x="4215" y="366"/>
                </a:lnTo>
                <a:lnTo>
                  <a:pt x="4215" y="367"/>
                </a:lnTo>
                <a:lnTo>
                  <a:pt x="4216" y="381"/>
                </a:lnTo>
                <a:lnTo>
                  <a:pt x="4216" y="382"/>
                </a:lnTo>
                <a:lnTo>
                  <a:pt x="4216" y="384"/>
                </a:lnTo>
                <a:lnTo>
                  <a:pt x="4216" y="384"/>
                </a:lnTo>
                <a:lnTo>
                  <a:pt x="4217" y="384"/>
                </a:lnTo>
                <a:lnTo>
                  <a:pt x="4217" y="383"/>
                </a:lnTo>
                <a:lnTo>
                  <a:pt x="4217" y="384"/>
                </a:lnTo>
                <a:lnTo>
                  <a:pt x="4217" y="383"/>
                </a:lnTo>
                <a:lnTo>
                  <a:pt x="4217" y="384"/>
                </a:lnTo>
                <a:lnTo>
                  <a:pt x="4218" y="382"/>
                </a:lnTo>
                <a:lnTo>
                  <a:pt x="4218" y="383"/>
                </a:lnTo>
                <a:lnTo>
                  <a:pt x="4218" y="383"/>
                </a:lnTo>
                <a:lnTo>
                  <a:pt x="4219" y="385"/>
                </a:lnTo>
                <a:lnTo>
                  <a:pt x="4219" y="385"/>
                </a:lnTo>
                <a:lnTo>
                  <a:pt x="4220" y="386"/>
                </a:lnTo>
                <a:lnTo>
                  <a:pt x="4220" y="386"/>
                </a:lnTo>
                <a:lnTo>
                  <a:pt x="4221" y="390"/>
                </a:lnTo>
                <a:lnTo>
                  <a:pt x="4221" y="390"/>
                </a:lnTo>
                <a:lnTo>
                  <a:pt x="4221" y="390"/>
                </a:lnTo>
                <a:lnTo>
                  <a:pt x="4221" y="394"/>
                </a:lnTo>
                <a:lnTo>
                  <a:pt x="4221" y="394"/>
                </a:lnTo>
                <a:lnTo>
                  <a:pt x="4222" y="394"/>
                </a:lnTo>
                <a:lnTo>
                  <a:pt x="4222" y="400"/>
                </a:lnTo>
                <a:lnTo>
                  <a:pt x="4222" y="400"/>
                </a:lnTo>
                <a:lnTo>
                  <a:pt x="4222" y="401"/>
                </a:lnTo>
                <a:lnTo>
                  <a:pt x="4223" y="401"/>
                </a:lnTo>
                <a:lnTo>
                  <a:pt x="4223" y="400"/>
                </a:lnTo>
                <a:lnTo>
                  <a:pt x="4223" y="400"/>
                </a:lnTo>
                <a:lnTo>
                  <a:pt x="4223" y="400"/>
                </a:lnTo>
                <a:lnTo>
                  <a:pt x="4224" y="394"/>
                </a:lnTo>
                <a:lnTo>
                  <a:pt x="4224" y="394"/>
                </a:lnTo>
                <a:lnTo>
                  <a:pt x="4225" y="393"/>
                </a:lnTo>
                <a:lnTo>
                  <a:pt x="4225" y="382"/>
                </a:lnTo>
                <a:lnTo>
                  <a:pt x="4225" y="224"/>
                </a:lnTo>
                <a:lnTo>
                  <a:pt x="4226" y="222"/>
                </a:lnTo>
                <a:lnTo>
                  <a:pt x="4226" y="161"/>
                </a:lnTo>
                <a:lnTo>
                  <a:pt x="4226" y="155"/>
                </a:lnTo>
                <a:lnTo>
                  <a:pt x="4227" y="93"/>
                </a:lnTo>
                <a:lnTo>
                  <a:pt x="4227" y="88"/>
                </a:lnTo>
                <a:lnTo>
                  <a:pt x="4228" y="54"/>
                </a:lnTo>
                <a:lnTo>
                  <a:pt x="4228" y="52"/>
                </a:lnTo>
                <a:lnTo>
                  <a:pt x="4229" y="38"/>
                </a:lnTo>
                <a:lnTo>
                  <a:pt x="4229" y="36"/>
                </a:lnTo>
                <a:lnTo>
                  <a:pt x="4230" y="26"/>
                </a:lnTo>
                <a:lnTo>
                  <a:pt x="4230" y="26"/>
                </a:lnTo>
                <a:lnTo>
                  <a:pt x="4230" y="23"/>
                </a:lnTo>
                <a:lnTo>
                  <a:pt x="4230" y="24"/>
                </a:lnTo>
                <a:lnTo>
                  <a:pt x="4231" y="24"/>
                </a:lnTo>
                <a:lnTo>
                  <a:pt x="4231" y="30"/>
                </a:lnTo>
                <a:lnTo>
                  <a:pt x="4231" y="31"/>
                </a:lnTo>
                <a:lnTo>
                  <a:pt x="4232" y="40"/>
                </a:lnTo>
                <a:lnTo>
                  <a:pt x="4232" y="40"/>
                </a:lnTo>
                <a:lnTo>
                  <a:pt x="4233" y="44"/>
                </a:lnTo>
                <a:lnTo>
                  <a:pt x="4233" y="45"/>
                </a:lnTo>
                <a:lnTo>
                  <a:pt x="4234" y="47"/>
                </a:lnTo>
                <a:lnTo>
                  <a:pt x="4234" y="48"/>
                </a:lnTo>
                <a:lnTo>
                  <a:pt x="4234" y="50"/>
                </a:lnTo>
                <a:lnTo>
                  <a:pt x="4235" y="50"/>
                </a:lnTo>
                <a:lnTo>
                  <a:pt x="4235" y="53"/>
                </a:lnTo>
                <a:lnTo>
                  <a:pt x="4235" y="54"/>
                </a:lnTo>
                <a:lnTo>
                  <a:pt x="4236" y="67"/>
                </a:lnTo>
                <a:lnTo>
                  <a:pt x="4236" y="68"/>
                </a:lnTo>
                <a:lnTo>
                  <a:pt x="4237" y="83"/>
                </a:lnTo>
                <a:lnTo>
                  <a:pt x="4237" y="84"/>
                </a:lnTo>
                <a:lnTo>
                  <a:pt x="4238" y="90"/>
                </a:lnTo>
                <a:lnTo>
                  <a:pt x="4238" y="90"/>
                </a:lnTo>
                <a:lnTo>
                  <a:pt x="4239" y="83"/>
                </a:lnTo>
                <a:lnTo>
                  <a:pt x="4239" y="81"/>
                </a:lnTo>
                <a:lnTo>
                  <a:pt x="4239" y="67"/>
                </a:lnTo>
                <a:lnTo>
                  <a:pt x="4240" y="67"/>
                </a:lnTo>
                <a:lnTo>
                  <a:pt x="4240" y="65"/>
                </a:lnTo>
                <a:lnTo>
                  <a:pt x="4240" y="68"/>
                </a:lnTo>
                <a:lnTo>
                  <a:pt x="4240" y="69"/>
                </a:lnTo>
                <a:lnTo>
                  <a:pt x="4241" y="88"/>
                </a:lnTo>
                <a:lnTo>
                  <a:pt x="4241" y="91"/>
                </a:lnTo>
                <a:lnTo>
                  <a:pt x="4242" y="163"/>
                </a:lnTo>
                <a:lnTo>
                  <a:pt x="4242" y="173"/>
                </a:lnTo>
                <a:lnTo>
                  <a:pt x="4243" y="286"/>
                </a:lnTo>
                <a:lnTo>
                  <a:pt x="4243" y="298"/>
                </a:lnTo>
                <a:lnTo>
                  <a:pt x="4243" y="362"/>
                </a:lnTo>
                <a:lnTo>
                  <a:pt x="4244" y="365"/>
                </a:lnTo>
                <a:lnTo>
                  <a:pt x="4244" y="360"/>
                </a:lnTo>
                <a:lnTo>
                  <a:pt x="4244" y="369"/>
                </a:lnTo>
                <a:lnTo>
                  <a:pt x="4244" y="370"/>
                </a:lnTo>
                <a:lnTo>
                  <a:pt x="4245" y="380"/>
                </a:lnTo>
                <a:lnTo>
                  <a:pt x="4245" y="380"/>
                </a:lnTo>
                <a:lnTo>
                  <a:pt x="4245" y="381"/>
                </a:lnTo>
                <a:lnTo>
                  <a:pt x="4246" y="382"/>
                </a:lnTo>
                <a:lnTo>
                  <a:pt x="4246" y="381"/>
                </a:lnTo>
                <a:lnTo>
                  <a:pt x="4246" y="382"/>
                </a:lnTo>
                <a:lnTo>
                  <a:pt x="4247" y="382"/>
                </a:lnTo>
                <a:lnTo>
                  <a:pt x="4247" y="382"/>
                </a:lnTo>
                <a:lnTo>
                  <a:pt x="4247" y="383"/>
                </a:lnTo>
                <a:lnTo>
                  <a:pt x="4248" y="383"/>
                </a:lnTo>
                <a:lnTo>
                  <a:pt x="4248" y="383"/>
                </a:lnTo>
                <a:lnTo>
                  <a:pt x="4248" y="385"/>
                </a:lnTo>
                <a:lnTo>
                  <a:pt x="4249" y="385"/>
                </a:lnTo>
                <a:lnTo>
                  <a:pt x="4249" y="389"/>
                </a:lnTo>
                <a:lnTo>
                  <a:pt x="4249" y="389"/>
                </a:lnTo>
                <a:lnTo>
                  <a:pt x="4250" y="394"/>
                </a:lnTo>
                <a:lnTo>
                  <a:pt x="4250" y="394"/>
                </a:lnTo>
                <a:lnTo>
                  <a:pt x="4251" y="401"/>
                </a:lnTo>
                <a:lnTo>
                  <a:pt x="4251" y="401"/>
                </a:lnTo>
                <a:lnTo>
                  <a:pt x="4252" y="402"/>
                </a:lnTo>
                <a:lnTo>
                  <a:pt x="4252" y="401"/>
                </a:lnTo>
                <a:lnTo>
                  <a:pt x="4253" y="396"/>
                </a:lnTo>
                <a:lnTo>
                  <a:pt x="4253" y="395"/>
                </a:lnTo>
                <a:lnTo>
                  <a:pt x="4253" y="339"/>
                </a:lnTo>
                <a:lnTo>
                  <a:pt x="4254" y="297"/>
                </a:lnTo>
                <a:lnTo>
                  <a:pt x="4254" y="156"/>
                </a:lnTo>
                <a:lnTo>
                  <a:pt x="4254" y="148"/>
                </a:lnTo>
                <a:lnTo>
                  <a:pt x="4255" y="68"/>
                </a:lnTo>
                <a:lnTo>
                  <a:pt x="4255" y="64"/>
                </a:lnTo>
                <a:lnTo>
                  <a:pt x="4256" y="43"/>
                </a:lnTo>
                <a:lnTo>
                  <a:pt x="4256" y="42"/>
                </a:lnTo>
                <a:lnTo>
                  <a:pt x="4257" y="39"/>
                </a:lnTo>
                <a:lnTo>
                  <a:pt x="4257" y="39"/>
                </a:lnTo>
                <a:lnTo>
                  <a:pt x="4257" y="39"/>
                </a:lnTo>
                <a:lnTo>
                  <a:pt x="4257" y="38"/>
                </a:lnTo>
                <a:lnTo>
                  <a:pt x="4258" y="38"/>
                </a:lnTo>
                <a:lnTo>
                  <a:pt x="4258" y="36"/>
                </a:lnTo>
                <a:lnTo>
                  <a:pt x="4258" y="36"/>
                </a:lnTo>
                <a:lnTo>
                  <a:pt x="4259" y="34"/>
                </a:lnTo>
                <a:lnTo>
                  <a:pt x="4259" y="34"/>
                </a:lnTo>
                <a:lnTo>
                  <a:pt x="4260" y="33"/>
                </a:lnTo>
                <a:lnTo>
                  <a:pt x="4260" y="33"/>
                </a:lnTo>
                <a:lnTo>
                  <a:pt x="4260" y="33"/>
                </a:lnTo>
                <a:lnTo>
                  <a:pt x="4260" y="33"/>
                </a:lnTo>
                <a:lnTo>
                  <a:pt x="4261" y="33"/>
                </a:lnTo>
                <a:lnTo>
                  <a:pt x="4261" y="33"/>
                </a:lnTo>
                <a:lnTo>
                  <a:pt x="4261" y="33"/>
                </a:lnTo>
                <a:lnTo>
                  <a:pt x="4262" y="33"/>
                </a:lnTo>
                <a:lnTo>
                  <a:pt x="4262" y="33"/>
                </a:lnTo>
                <a:lnTo>
                  <a:pt x="4262" y="35"/>
                </a:lnTo>
                <a:lnTo>
                  <a:pt x="4263" y="35"/>
                </a:lnTo>
                <a:lnTo>
                  <a:pt x="4263" y="41"/>
                </a:lnTo>
                <a:lnTo>
                  <a:pt x="4263" y="41"/>
                </a:lnTo>
                <a:lnTo>
                  <a:pt x="4264" y="47"/>
                </a:lnTo>
                <a:lnTo>
                  <a:pt x="4264" y="47"/>
                </a:lnTo>
                <a:lnTo>
                  <a:pt x="4265" y="58"/>
                </a:lnTo>
                <a:lnTo>
                  <a:pt x="4265" y="60"/>
                </a:lnTo>
                <a:lnTo>
                  <a:pt x="4266" y="75"/>
                </a:lnTo>
                <a:lnTo>
                  <a:pt x="4266" y="77"/>
                </a:lnTo>
                <a:lnTo>
                  <a:pt x="4266" y="86"/>
                </a:lnTo>
                <a:lnTo>
                  <a:pt x="4267" y="88"/>
                </a:lnTo>
                <a:lnTo>
                  <a:pt x="4267" y="94"/>
                </a:lnTo>
                <a:lnTo>
                  <a:pt x="4267" y="93"/>
                </a:lnTo>
                <a:lnTo>
                  <a:pt x="4267" y="93"/>
                </a:lnTo>
                <a:lnTo>
                  <a:pt x="4268" y="81"/>
                </a:lnTo>
                <a:lnTo>
                  <a:pt x="4268" y="80"/>
                </a:lnTo>
                <a:lnTo>
                  <a:pt x="4269" y="77"/>
                </a:lnTo>
                <a:lnTo>
                  <a:pt x="4269" y="78"/>
                </a:lnTo>
                <a:lnTo>
                  <a:pt x="4269" y="79"/>
                </a:lnTo>
                <a:lnTo>
                  <a:pt x="4270" y="91"/>
                </a:lnTo>
                <a:lnTo>
                  <a:pt x="4270" y="94"/>
                </a:lnTo>
                <a:lnTo>
                  <a:pt x="4271" y="141"/>
                </a:lnTo>
                <a:lnTo>
                  <a:pt x="4271" y="152"/>
                </a:lnTo>
                <a:lnTo>
                  <a:pt x="4271" y="273"/>
                </a:lnTo>
                <a:lnTo>
                  <a:pt x="4272" y="285"/>
                </a:lnTo>
                <a:lnTo>
                  <a:pt x="4272" y="351"/>
                </a:lnTo>
                <a:lnTo>
                  <a:pt x="4272" y="356"/>
                </a:lnTo>
                <a:lnTo>
                  <a:pt x="4273" y="369"/>
                </a:lnTo>
                <a:lnTo>
                  <a:pt x="4273" y="366"/>
                </a:lnTo>
                <a:lnTo>
                  <a:pt x="4273" y="367"/>
                </a:lnTo>
                <a:lnTo>
                  <a:pt x="4274" y="377"/>
                </a:lnTo>
                <a:lnTo>
                  <a:pt x="4274" y="378"/>
                </a:lnTo>
                <a:lnTo>
                  <a:pt x="4275" y="379"/>
                </a:lnTo>
                <a:lnTo>
                  <a:pt x="4275" y="379"/>
                </a:lnTo>
                <a:lnTo>
                  <a:pt x="4275" y="379"/>
                </a:lnTo>
                <a:lnTo>
                  <a:pt x="4275" y="379"/>
                </a:lnTo>
                <a:lnTo>
                  <a:pt x="4276" y="379"/>
                </a:lnTo>
                <a:lnTo>
                  <a:pt x="4276" y="379"/>
                </a:lnTo>
                <a:lnTo>
                  <a:pt x="4276" y="379"/>
                </a:lnTo>
                <a:lnTo>
                  <a:pt x="4277" y="381"/>
                </a:lnTo>
                <a:lnTo>
                  <a:pt x="4277" y="381"/>
                </a:lnTo>
                <a:lnTo>
                  <a:pt x="4278" y="384"/>
                </a:lnTo>
                <a:lnTo>
                  <a:pt x="4278" y="385"/>
                </a:lnTo>
                <a:lnTo>
                  <a:pt x="4279" y="386"/>
                </a:lnTo>
                <a:lnTo>
                  <a:pt x="4279" y="387"/>
                </a:lnTo>
                <a:lnTo>
                  <a:pt x="4280" y="391"/>
                </a:lnTo>
                <a:lnTo>
                  <a:pt x="4280" y="392"/>
                </a:lnTo>
                <a:lnTo>
                  <a:pt x="4280" y="397"/>
                </a:lnTo>
                <a:lnTo>
                  <a:pt x="4281" y="398"/>
                </a:lnTo>
                <a:lnTo>
                  <a:pt x="4281" y="400"/>
                </a:lnTo>
                <a:lnTo>
                  <a:pt x="4281" y="400"/>
                </a:lnTo>
                <a:lnTo>
                  <a:pt x="4281" y="400"/>
                </a:lnTo>
                <a:lnTo>
                  <a:pt x="4282" y="397"/>
                </a:lnTo>
                <a:lnTo>
                  <a:pt x="4282" y="397"/>
                </a:lnTo>
                <a:lnTo>
                  <a:pt x="4283" y="395"/>
                </a:lnTo>
                <a:lnTo>
                  <a:pt x="4283" y="395"/>
                </a:lnTo>
                <a:lnTo>
                  <a:pt x="4283" y="396"/>
                </a:lnTo>
                <a:lnTo>
                  <a:pt x="4284" y="258"/>
                </a:lnTo>
                <a:lnTo>
                  <a:pt x="4284" y="242"/>
                </a:lnTo>
                <a:lnTo>
                  <a:pt x="4284" y="150"/>
                </a:lnTo>
                <a:lnTo>
                  <a:pt x="4285" y="136"/>
                </a:lnTo>
                <a:lnTo>
                  <a:pt x="4285" y="60"/>
                </a:lnTo>
                <a:lnTo>
                  <a:pt x="4286" y="55"/>
                </a:lnTo>
                <a:lnTo>
                  <a:pt x="4286" y="36"/>
                </a:lnTo>
                <a:lnTo>
                  <a:pt x="4286" y="35"/>
                </a:lnTo>
                <a:lnTo>
                  <a:pt x="4287" y="27"/>
                </a:lnTo>
                <a:lnTo>
                  <a:pt x="4287" y="27"/>
                </a:lnTo>
                <a:lnTo>
                  <a:pt x="4287" y="27"/>
                </a:lnTo>
                <a:lnTo>
                  <a:pt x="4288" y="27"/>
                </a:lnTo>
                <a:lnTo>
                  <a:pt x="4288" y="28"/>
                </a:lnTo>
                <a:lnTo>
                  <a:pt x="4289" y="33"/>
                </a:lnTo>
                <a:lnTo>
                  <a:pt x="4289" y="34"/>
                </a:lnTo>
                <a:lnTo>
                  <a:pt x="4289" y="44"/>
                </a:lnTo>
                <a:lnTo>
                  <a:pt x="4290" y="46"/>
                </a:lnTo>
                <a:lnTo>
                  <a:pt x="4290" y="58"/>
                </a:lnTo>
                <a:lnTo>
                  <a:pt x="4290" y="59"/>
                </a:lnTo>
                <a:lnTo>
                  <a:pt x="4291" y="72"/>
                </a:lnTo>
                <a:lnTo>
                  <a:pt x="4291" y="74"/>
                </a:lnTo>
                <a:lnTo>
                  <a:pt x="4292" y="87"/>
                </a:lnTo>
                <a:lnTo>
                  <a:pt x="4292" y="88"/>
                </a:lnTo>
                <a:lnTo>
                  <a:pt x="4293" y="104"/>
                </a:lnTo>
                <a:lnTo>
                  <a:pt x="4293" y="106"/>
                </a:lnTo>
                <a:lnTo>
                  <a:pt x="4293" y="121"/>
                </a:lnTo>
                <a:lnTo>
                  <a:pt x="4294" y="123"/>
                </a:lnTo>
                <a:lnTo>
                  <a:pt x="4294" y="138"/>
                </a:lnTo>
                <a:lnTo>
                  <a:pt x="4295" y="139"/>
                </a:lnTo>
                <a:lnTo>
                  <a:pt x="4295" y="151"/>
                </a:lnTo>
                <a:lnTo>
                  <a:pt x="4295" y="152"/>
                </a:lnTo>
                <a:lnTo>
                  <a:pt x="4296" y="156"/>
                </a:lnTo>
                <a:lnTo>
                  <a:pt x="4296" y="155"/>
                </a:lnTo>
                <a:lnTo>
                  <a:pt x="4296" y="156"/>
                </a:lnTo>
                <a:lnTo>
                  <a:pt x="4297" y="144"/>
                </a:lnTo>
                <a:lnTo>
                  <a:pt x="4297" y="141"/>
                </a:lnTo>
                <a:lnTo>
                  <a:pt x="4298" y="122"/>
                </a:lnTo>
                <a:lnTo>
                  <a:pt x="4298" y="119"/>
                </a:lnTo>
                <a:lnTo>
                  <a:pt x="4298" y="106"/>
                </a:lnTo>
                <a:lnTo>
                  <a:pt x="4299" y="105"/>
                </a:lnTo>
                <a:lnTo>
                  <a:pt x="4299" y="101"/>
                </a:lnTo>
                <a:lnTo>
                  <a:pt x="4299" y="100"/>
                </a:lnTo>
                <a:lnTo>
                  <a:pt x="4300" y="110"/>
                </a:lnTo>
                <a:lnTo>
                  <a:pt x="4300" y="111"/>
                </a:lnTo>
                <a:lnTo>
                  <a:pt x="4301" y="165"/>
                </a:lnTo>
                <a:lnTo>
                  <a:pt x="4301" y="177"/>
                </a:lnTo>
                <a:lnTo>
                  <a:pt x="4302" y="282"/>
                </a:lnTo>
                <a:lnTo>
                  <a:pt x="4302" y="295"/>
                </a:lnTo>
                <a:lnTo>
                  <a:pt x="4303" y="363"/>
                </a:lnTo>
                <a:lnTo>
                  <a:pt x="4303" y="366"/>
                </a:lnTo>
                <a:lnTo>
                  <a:pt x="4303" y="378"/>
                </a:lnTo>
                <a:lnTo>
                  <a:pt x="4304" y="380"/>
                </a:lnTo>
                <a:lnTo>
                  <a:pt x="4304" y="389"/>
                </a:lnTo>
                <a:lnTo>
                  <a:pt x="4304" y="390"/>
                </a:lnTo>
                <a:lnTo>
                  <a:pt x="4305" y="391"/>
                </a:lnTo>
                <a:lnTo>
                  <a:pt x="4305" y="389"/>
                </a:lnTo>
                <a:lnTo>
                  <a:pt x="4305" y="389"/>
                </a:lnTo>
                <a:lnTo>
                  <a:pt x="4306" y="386"/>
                </a:lnTo>
                <a:lnTo>
                  <a:pt x="4306" y="386"/>
                </a:lnTo>
                <a:lnTo>
                  <a:pt x="4306" y="386"/>
                </a:lnTo>
                <a:lnTo>
                  <a:pt x="4306" y="386"/>
                </a:lnTo>
                <a:lnTo>
                  <a:pt x="4307" y="386"/>
                </a:lnTo>
                <a:lnTo>
                  <a:pt x="4307" y="386"/>
                </a:lnTo>
                <a:lnTo>
                  <a:pt x="4307" y="387"/>
                </a:lnTo>
                <a:lnTo>
                  <a:pt x="4307" y="387"/>
                </a:lnTo>
                <a:lnTo>
                  <a:pt x="4308" y="387"/>
                </a:lnTo>
                <a:lnTo>
                  <a:pt x="4308" y="389"/>
                </a:lnTo>
                <a:lnTo>
                  <a:pt x="4308" y="390"/>
                </a:lnTo>
                <a:lnTo>
                  <a:pt x="4309" y="392"/>
                </a:lnTo>
                <a:lnTo>
                  <a:pt x="4309" y="392"/>
                </a:lnTo>
                <a:lnTo>
                  <a:pt x="4310" y="397"/>
                </a:lnTo>
                <a:lnTo>
                  <a:pt x="4310" y="398"/>
                </a:lnTo>
                <a:lnTo>
                  <a:pt x="4311" y="402"/>
                </a:lnTo>
                <a:lnTo>
                  <a:pt x="4311" y="402"/>
                </a:lnTo>
                <a:lnTo>
                  <a:pt x="4311" y="402"/>
                </a:lnTo>
                <a:lnTo>
                  <a:pt x="4311" y="401"/>
                </a:lnTo>
                <a:lnTo>
                  <a:pt x="4312" y="401"/>
                </a:lnTo>
                <a:lnTo>
                  <a:pt x="4312" y="401"/>
                </a:lnTo>
                <a:lnTo>
                  <a:pt x="4312" y="396"/>
                </a:lnTo>
                <a:lnTo>
                  <a:pt x="4312" y="396"/>
                </a:lnTo>
                <a:lnTo>
                  <a:pt x="4313" y="396"/>
                </a:lnTo>
                <a:lnTo>
                  <a:pt x="4313" y="241"/>
                </a:lnTo>
                <a:lnTo>
                  <a:pt x="4313" y="220"/>
                </a:lnTo>
                <a:lnTo>
                  <a:pt x="4314" y="142"/>
                </a:lnTo>
                <a:lnTo>
                  <a:pt x="4314" y="133"/>
                </a:lnTo>
                <a:lnTo>
                  <a:pt x="4315" y="60"/>
                </a:lnTo>
                <a:lnTo>
                  <a:pt x="4315" y="55"/>
                </a:lnTo>
                <a:lnTo>
                  <a:pt x="4316" y="35"/>
                </a:lnTo>
                <a:lnTo>
                  <a:pt x="4316" y="35"/>
                </a:lnTo>
                <a:lnTo>
                  <a:pt x="4316" y="34"/>
                </a:lnTo>
                <a:lnTo>
                  <a:pt x="4316" y="35"/>
                </a:lnTo>
                <a:lnTo>
                  <a:pt x="4317" y="35"/>
                </a:lnTo>
                <a:lnTo>
                  <a:pt x="4317" y="37"/>
                </a:lnTo>
                <a:lnTo>
                  <a:pt x="4317" y="38"/>
                </a:lnTo>
                <a:lnTo>
                  <a:pt x="4318" y="43"/>
                </a:lnTo>
                <a:lnTo>
                  <a:pt x="4318" y="43"/>
                </a:lnTo>
                <a:lnTo>
                  <a:pt x="4319" y="47"/>
                </a:lnTo>
                <a:lnTo>
                  <a:pt x="4319" y="47"/>
                </a:lnTo>
                <a:lnTo>
                  <a:pt x="4320" y="52"/>
                </a:lnTo>
                <a:lnTo>
                  <a:pt x="4320" y="52"/>
                </a:lnTo>
                <a:lnTo>
                  <a:pt x="4321" y="56"/>
                </a:lnTo>
                <a:lnTo>
                  <a:pt x="4321" y="57"/>
                </a:lnTo>
                <a:lnTo>
                  <a:pt x="4321" y="59"/>
                </a:lnTo>
                <a:lnTo>
                  <a:pt x="4322" y="59"/>
                </a:lnTo>
                <a:lnTo>
                  <a:pt x="4322" y="56"/>
                </a:lnTo>
                <a:lnTo>
                  <a:pt x="4322" y="55"/>
                </a:lnTo>
                <a:lnTo>
                  <a:pt x="4322" y="55"/>
                </a:lnTo>
                <a:lnTo>
                  <a:pt x="4323" y="60"/>
                </a:lnTo>
                <a:lnTo>
                  <a:pt x="4323" y="60"/>
                </a:lnTo>
                <a:lnTo>
                  <a:pt x="4324" y="76"/>
                </a:lnTo>
                <a:lnTo>
                  <a:pt x="4324" y="78"/>
                </a:lnTo>
                <a:lnTo>
                  <a:pt x="4325" y="94"/>
                </a:lnTo>
                <a:lnTo>
                  <a:pt x="4325" y="95"/>
                </a:lnTo>
                <a:lnTo>
                  <a:pt x="4325" y="107"/>
                </a:lnTo>
                <a:lnTo>
                  <a:pt x="4326" y="107"/>
                </a:lnTo>
                <a:lnTo>
                  <a:pt x="4326" y="109"/>
                </a:lnTo>
                <a:lnTo>
                  <a:pt x="4326" y="106"/>
                </a:lnTo>
                <a:lnTo>
                  <a:pt x="4326" y="105"/>
                </a:lnTo>
                <a:lnTo>
                  <a:pt x="4326" y="105"/>
                </a:lnTo>
                <a:lnTo>
                  <a:pt x="4327" y="93"/>
                </a:lnTo>
                <a:lnTo>
                  <a:pt x="4327" y="91"/>
                </a:lnTo>
                <a:lnTo>
                  <a:pt x="4328" y="78"/>
                </a:lnTo>
                <a:lnTo>
                  <a:pt x="4328" y="77"/>
                </a:lnTo>
                <a:lnTo>
                  <a:pt x="4329" y="76"/>
                </a:lnTo>
                <a:lnTo>
                  <a:pt x="4329" y="77"/>
                </a:lnTo>
                <a:lnTo>
                  <a:pt x="4329" y="78"/>
                </a:lnTo>
                <a:lnTo>
                  <a:pt x="4330" y="89"/>
                </a:lnTo>
                <a:lnTo>
                  <a:pt x="4330" y="92"/>
                </a:lnTo>
                <a:lnTo>
                  <a:pt x="4330" y="146"/>
                </a:lnTo>
                <a:lnTo>
                  <a:pt x="4331" y="156"/>
                </a:lnTo>
                <a:lnTo>
                  <a:pt x="4331" y="270"/>
                </a:lnTo>
                <a:lnTo>
                  <a:pt x="4331" y="285"/>
                </a:lnTo>
                <a:lnTo>
                  <a:pt x="4332" y="345"/>
                </a:lnTo>
                <a:lnTo>
                  <a:pt x="4332" y="353"/>
                </a:lnTo>
                <a:lnTo>
                  <a:pt x="4333" y="371"/>
                </a:lnTo>
                <a:lnTo>
                  <a:pt x="4333" y="366"/>
                </a:lnTo>
                <a:lnTo>
                  <a:pt x="4333" y="366"/>
                </a:lnTo>
                <a:lnTo>
                  <a:pt x="4334" y="375"/>
                </a:lnTo>
                <a:lnTo>
                  <a:pt x="4334" y="377"/>
                </a:lnTo>
                <a:lnTo>
                  <a:pt x="4334" y="383"/>
                </a:lnTo>
                <a:lnTo>
                  <a:pt x="4334" y="383"/>
                </a:lnTo>
                <a:lnTo>
                  <a:pt x="4335" y="383"/>
                </a:lnTo>
                <a:lnTo>
                  <a:pt x="4335" y="384"/>
                </a:lnTo>
                <a:lnTo>
                  <a:pt x="4335" y="383"/>
                </a:lnTo>
                <a:lnTo>
                  <a:pt x="4336" y="383"/>
                </a:lnTo>
                <a:lnTo>
                  <a:pt x="4336" y="385"/>
                </a:lnTo>
                <a:lnTo>
                  <a:pt x="4336" y="385"/>
                </a:lnTo>
                <a:lnTo>
                  <a:pt x="4337" y="388"/>
                </a:lnTo>
                <a:lnTo>
                  <a:pt x="4337" y="388"/>
                </a:lnTo>
                <a:lnTo>
                  <a:pt x="4338" y="390"/>
                </a:lnTo>
                <a:lnTo>
                  <a:pt x="4338" y="390"/>
                </a:lnTo>
                <a:lnTo>
                  <a:pt x="4339" y="394"/>
                </a:lnTo>
                <a:lnTo>
                  <a:pt x="4339" y="394"/>
                </a:lnTo>
                <a:lnTo>
                  <a:pt x="4339" y="400"/>
                </a:lnTo>
                <a:lnTo>
                  <a:pt x="4340" y="401"/>
                </a:lnTo>
                <a:lnTo>
                  <a:pt x="4340" y="402"/>
                </a:lnTo>
                <a:lnTo>
                  <a:pt x="4340" y="402"/>
                </a:lnTo>
                <a:lnTo>
                  <a:pt x="4340" y="402"/>
                </a:lnTo>
                <a:lnTo>
                  <a:pt x="4341" y="398"/>
                </a:lnTo>
                <a:lnTo>
                  <a:pt x="4341" y="398"/>
                </a:lnTo>
                <a:lnTo>
                  <a:pt x="4342" y="395"/>
                </a:lnTo>
                <a:lnTo>
                  <a:pt x="4342" y="395"/>
                </a:lnTo>
                <a:lnTo>
                  <a:pt x="4343" y="219"/>
                </a:lnTo>
                <a:lnTo>
                  <a:pt x="4343" y="212"/>
                </a:lnTo>
                <a:lnTo>
                  <a:pt x="4344" y="153"/>
                </a:lnTo>
                <a:lnTo>
                  <a:pt x="4344" y="138"/>
                </a:lnTo>
                <a:lnTo>
                  <a:pt x="4344" y="69"/>
                </a:lnTo>
                <a:lnTo>
                  <a:pt x="4345" y="63"/>
                </a:lnTo>
                <a:lnTo>
                  <a:pt x="4345" y="46"/>
                </a:lnTo>
                <a:lnTo>
                  <a:pt x="4345" y="45"/>
                </a:lnTo>
                <a:lnTo>
                  <a:pt x="4346" y="36"/>
                </a:lnTo>
                <a:lnTo>
                  <a:pt x="4346" y="35"/>
                </a:lnTo>
                <a:lnTo>
                  <a:pt x="4347" y="24"/>
                </a:lnTo>
                <a:lnTo>
                  <a:pt x="4347" y="23"/>
                </a:lnTo>
                <a:lnTo>
                  <a:pt x="4348" y="18"/>
                </a:lnTo>
                <a:lnTo>
                  <a:pt x="4348" y="18"/>
                </a:lnTo>
                <a:lnTo>
                  <a:pt x="4348" y="18"/>
                </a:lnTo>
                <a:lnTo>
                  <a:pt x="4348" y="19"/>
                </a:lnTo>
                <a:lnTo>
                  <a:pt x="4349" y="19"/>
                </a:lnTo>
                <a:lnTo>
                  <a:pt x="4349" y="25"/>
                </a:lnTo>
                <a:lnTo>
                  <a:pt x="4349" y="25"/>
                </a:lnTo>
                <a:lnTo>
                  <a:pt x="4350" y="27"/>
                </a:lnTo>
                <a:lnTo>
                  <a:pt x="4350" y="28"/>
                </a:lnTo>
                <a:lnTo>
                  <a:pt x="4351" y="35"/>
                </a:lnTo>
                <a:lnTo>
                  <a:pt x="4351" y="35"/>
                </a:lnTo>
                <a:lnTo>
                  <a:pt x="4352" y="43"/>
                </a:lnTo>
                <a:lnTo>
                  <a:pt x="4352" y="45"/>
                </a:lnTo>
                <a:lnTo>
                  <a:pt x="4353" y="56"/>
                </a:lnTo>
                <a:lnTo>
                  <a:pt x="4353" y="59"/>
                </a:lnTo>
                <a:lnTo>
                  <a:pt x="4353" y="74"/>
                </a:lnTo>
                <a:lnTo>
                  <a:pt x="4354" y="76"/>
                </a:lnTo>
                <a:lnTo>
                  <a:pt x="4354" y="88"/>
                </a:lnTo>
                <a:lnTo>
                  <a:pt x="4354" y="89"/>
                </a:lnTo>
                <a:lnTo>
                  <a:pt x="4355" y="93"/>
                </a:lnTo>
                <a:lnTo>
                  <a:pt x="4355" y="92"/>
                </a:lnTo>
                <a:lnTo>
                  <a:pt x="4355" y="92"/>
                </a:lnTo>
                <a:lnTo>
                  <a:pt x="4356" y="83"/>
                </a:lnTo>
                <a:lnTo>
                  <a:pt x="4356" y="82"/>
                </a:lnTo>
                <a:lnTo>
                  <a:pt x="4357" y="73"/>
                </a:lnTo>
                <a:lnTo>
                  <a:pt x="4357" y="73"/>
                </a:lnTo>
                <a:lnTo>
                  <a:pt x="4357" y="71"/>
                </a:lnTo>
                <a:lnTo>
                  <a:pt x="4357" y="74"/>
                </a:lnTo>
                <a:lnTo>
                  <a:pt x="4358" y="75"/>
                </a:lnTo>
                <a:lnTo>
                  <a:pt x="4358" y="97"/>
                </a:lnTo>
                <a:lnTo>
                  <a:pt x="4358" y="102"/>
                </a:lnTo>
                <a:lnTo>
                  <a:pt x="4359" y="145"/>
                </a:lnTo>
                <a:lnTo>
                  <a:pt x="4359" y="152"/>
                </a:lnTo>
                <a:lnTo>
                  <a:pt x="4360" y="253"/>
                </a:lnTo>
                <a:lnTo>
                  <a:pt x="4360" y="263"/>
                </a:lnTo>
                <a:lnTo>
                  <a:pt x="4361" y="343"/>
                </a:lnTo>
                <a:lnTo>
                  <a:pt x="4361" y="349"/>
                </a:lnTo>
                <a:lnTo>
                  <a:pt x="4361" y="367"/>
                </a:lnTo>
                <a:lnTo>
                  <a:pt x="4362" y="363"/>
                </a:lnTo>
                <a:lnTo>
                  <a:pt x="4362" y="363"/>
                </a:lnTo>
                <a:lnTo>
                  <a:pt x="4362" y="375"/>
                </a:lnTo>
                <a:lnTo>
                  <a:pt x="4363" y="377"/>
                </a:lnTo>
                <a:lnTo>
                  <a:pt x="4363" y="380"/>
                </a:lnTo>
                <a:lnTo>
                  <a:pt x="4363" y="380"/>
                </a:lnTo>
                <a:lnTo>
                  <a:pt x="4363" y="380"/>
                </a:lnTo>
                <a:lnTo>
                  <a:pt x="4364" y="381"/>
                </a:lnTo>
                <a:lnTo>
                  <a:pt x="4364" y="380"/>
                </a:lnTo>
                <a:lnTo>
                  <a:pt x="4364" y="380"/>
                </a:lnTo>
                <a:lnTo>
                  <a:pt x="4365" y="380"/>
                </a:lnTo>
                <a:lnTo>
                  <a:pt x="4365" y="380"/>
                </a:lnTo>
                <a:lnTo>
                  <a:pt x="4365" y="380"/>
                </a:lnTo>
                <a:lnTo>
                  <a:pt x="4366" y="380"/>
                </a:lnTo>
                <a:lnTo>
                  <a:pt x="4366" y="380"/>
                </a:lnTo>
                <a:lnTo>
                  <a:pt x="4366" y="382"/>
                </a:lnTo>
                <a:lnTo>
                  <a:pt x="4366" y="382"/>
                </a:lnTo>
                <a:lnTo>
                  <a:pt x="4367" y="382"/>
                </a:lnTo>
                <a:lnTo>
                  <a:pt x="4367" y="384"/>
                </a:lnTo>
                <a:lnTo>
                  <a:pt x="4367" y="384"/>
                </a:lnTo>
                <a:lnTo>
                  <a:pt x="4367" y="384"/>
                </a:lnTo>
                <a:lnTo>
                  <a:pt x="4368" y="386"/>
                </a:lnTo>
                <a:lnTo>
                  <a:pt x="4368" y="387"/>
                </a:lnTo>
                <a:lnTo>
                  <a:pt x="4369" y="392"/>
                </a:lnTo>
                <a:lnTo>
                  <a:pt x="4369" y="393"/>
                </a:lnTo>
                <a:lnTo>
                  <a:pt x="4370" y="397"/>
                </a:lnTo>
                <a:lnTo>
                  <a:pt x="4370" y="398"/>
                </a:lnTo>
                <a:lnTo>
                  <a:pt x="4371" y="394"/>
                </a:lnTo>
                <a:lnTo>
                  <a:pt x="4371" y="393"/>
                </a:lnTo>
                <a:lnTo>
                  <a:pt x="4371" y="392"/>
                </a:lnTo>
                <a:lnTo>
                  <a:pt x="4371" y="392"/>
                </a:lnTo>
                <a:lnTo>
                  <a:pt x="4372" y="391"/>
                </a:lnTo>
                <a:lnTo>
                  <a:pt x="4372" y="231"/>
                </a:lnTo>
                <a:lnTo>
                  <a:pt x="4372" y="208"/>
                </a:lnTo>
                <a:lnTo>
                  <a:pt x="4373" y="125"/>
                </a:lnTo>
                <a:lnTo>
                  <a:pt x="4373" y="116"/>
                </a:lnTo>
                <a:lnTo>
                  <a:pt x="4374" y="53"/>
                </a:lnTo>
                <a:lnTo>
                  <a:pt x="4374" y="49"/>
                </a:lnTo>
                <a:lnTo>
                  <a:pt x="4375" y="35"/>
                </a:lnTo>
                <a:lnTo>
                  <a:pt x="4375" y="35"/>
                </a:lnTo>
                <a:lnTo>
                  <a:pt x="4375" y="27"/>
                </a:lnTo>
                <a:lnTo>
                  <a:pt x="4376" y="26"/>
                </a:lnTo>
                <a:lnTo>
                  <a:pt x="4376" y="20"/>
                </a:lnTo>
                <a:lnTo>
                  <a:pt x="4377" y="19"/>
                </a:lnTo>
                <a:lnTo>
                  <a:pt x="4377" y="16"/>
                </a:lnTo>
                <a:lnTo>
                  <a:pt x="4377" y="16"/>
                </a:lnTo>
                <a:lnTo>
                  <a:pt x="4378" y="21"/>
                </a:lnTo>
                <a:lnTo>
                  <a:pt x="4378" y="22"/>
                </a:lnTo>
                <a:lnTo>
                  <a:pt x="4379" y="31"/>
                </a:lnTo>
                <a:lnTo>
                  <a:pt x="4379" y="31"/>
                </a:lnTo>
                <a:lnTo>
                  <a:pt x="4380" y="36"/>
                </a:lnTo>
                <a:lnTo>
                  <a:pt x="4380" y="36"/>
                </a:lnTo>
                <a:lnTo>
                  <a:pt x="4380" y="42"/>
                </a:lnTo>
                <a:lnTo>
                  <a:pt x="4381" y="43"/>
                </a:lnTo>
                <a:lnTo>
                  <a:pt x="4381" y="47"/>
                </a:lnTo>
                <a:lnTo>
                  <a:pt x="4381" y="47"/>
                </a:lnTo>
                <a:lnTo>
                  <a:pt x="4382" y="49"/>
                </a:lnTo>
                <a:lnTo>
                  <a:pt x="4382" y="49"/>
                </a:lnTo>
                <a:lnTo>
                  <a:pt x="4383" y="55"/>
                </a:lnTo>
                <a:lnTo>
                  <a:pt x="4383" y="56"/>
                </a:lnTo>
                <a:lnTo>
                  <a:pt x="4384" y="65"/>
                </a:lnTo>
                <a:lnTo>
                  <a:pt x="4384" y="66"/>
                </a:lnTo>
                <a:lnTo>
                  <a:pt x="4384" y="76"/>
                </a:lnTo>
                <a:lnTo>
                  <a:pt x="4385" y="77"/>
                </a:lnTo>
                <a:lnTo>
                  <a:pt x="4385" y="91"/>
                </a:lnTo>
                <a:lnTo>
                  <a:pt x="4386" y="91"/>
                </a:lnTo>
                <a:lnTo>
                  <a:pt x="4386" y="94"/>
                </a:lnTo>
                <a:lnTo>
                  <a:pt x="4386" y="92"/>
                </a:lnTo>
                <a:lnTo>
                  <a:pt x="4386" y="91"/>
                </a:lnTo>
                <a:lnTo>
                  <a:pt x="4387" y="81"/>
                </a:lnTo>
                <a:lnTo>
                  <a:pt x="4387" y="80"/>
                </a:lnTo>
                <a:lnTo>
                  <a:pt x="4388" y="75"/>
                </a:lnTo>
                <a:lnTo>
                  <a:pt x="4388" y="75"/>
                </a:lnTo>
                <a:lnTo>
                  <a:pt x="4388" y="75"/>
                </a:lnTo>
                <a:lnTo>
                  <a:pt x="4389" y="82"/>
                </a:lnTo>
                <a:lnTo>
                  <a:pt x="4389" y="84"/>
                </a:lnTo>
                <a:lnTo>
                  <a:pt x="4389" y="114"/>
                </a:lnTo>
                <a:lnTo>
                  <a:pt x="4390" y="120"/>
                </a:lnTo>
                <a:lnTo>
                  <a:pt x="4390" y="200"/>
                </a:lnTo>
                <a:lnTo>
                  <a:pt x="4390" y="213"/>
                </a:lnTo>
                <a:lnTo>
                  <a:pt x="4391" y="305"/>
                </a:lnTo>
                <a:lnTo>
                  <a:pt x="4391" y="312"/>
                </a:lnTo>
                <a:lnTo>
                  <a:pt x="4392" y="367"/>
                </a:lnTo>
                <a:lnTo>
                  <a:pt x="4392" y="367"/>
                </a:lnTo>
                <a:lnTo>
                  <a:pt x="4392" y="366"/>
                </a:lnTo>
                <a:lnTo>
                  <a:pt x="4393" y="375"/>
                </a:lnTo>
                <a:lnTo>
                  <a:pt x="4393" y="376"/>
                </a:lnTo>
                <a:lnTo>
                  <a:pt x="4394" y="385"/>
                </a:lnTo>
                <a:lnTo>
                  <a:pt x="4394" y="385"/>
                </a:lnTo>
                <a:lnTo>
                  <a:pt x="4394" y="386"/>
                </a:lnTo>
                <a:lnTo>
                  <a:pt x="4394" y="386"/>
                </a:lnTo>
                <a:lnTo>
                  <a:pt x="4395" y="386"/>
                </a:lnTo>
                <a:lnTo>
                  <a:pt x="4395" y="384"/>
                </a:lnTo>
                <a:lnTo>
                  <a:pt x="4395" y="384"/>
                </a:lnTo>
                <a:lnTo>
                  <a:pt x="4396" y="384"/>
                </a:lnTo>
                <a:lnTo>
                  <a:pt x="4396" y="384"/>
                </a:lnTo>
                <a:lnTo>
                  <a:pt x="4396" y="384"/>
                </a:lnTo>
                <a:lnTo>
                  <a:pt x="4397" y="385"/>
                </a:lnTo>
                <a:lnTo>
                  <a:pt x="4397" y="385"/>
                </a:lnTo>
                <a:lnTo>
                  <a:pt x="4397" y="385"/>
                </a:lnTo>
                <a:lnTo>
                  <a:pt x="4398" y="387"/>
                </a:lnTo>
                <a:lnTo>
                  <a:pt x="4398" y="387"/>
                </a:lnTo>
                <a:lnTo>
                  <a:pt x="4398" y="390"/>
                </a:lnTo>
                <a:lnTo>
                  <a:pt x="4399" y="390"/>
                </a:lnTo>
                <a:lnTo>
                  <a:pt x="4399" y="394"/>
                </a:lnTo>
                <a:lnTo>
                  <a:pt x="4399" y="394"/>
                </a:lnTo>
                <a:lnTo>
                  <a:pt x="4400" y="399"/>
                </a:lnTo>
                <a:lnTo>
                  <a:pt x="4400" y="399"/>
                </a:lnTo>
                <a:lnTo>
                  <a:pt x="4401" y="401"/>
                </a:lnTo>
                <a:lnTo>
                  <a:pt x="4401" y="400"/>
                </a:lnTo>
                <a:lnTo>
                  <a:pt x="4402" y="396"/>
                </a:lnTo>
                <a:lnTo>
                  <a:pt x="4402" y="396"/>
                </a:lnTo>
                <a:lnTo>
                  <a:pt x="4402" y="395"/>
                </a:lnTo>
                <a:lnTo>
                  <a:pt x="4403" y="396"/>
                </a:lnTo>
                <a:lnTo>
                  <a:pt x="4403" y="396"/>
                </a:lnTo>
                <a:lnTo>
                  <a:pt x="4403" y="396"/>
                </a:lnTo>
                <a:lnTo>
                  <a:pt x="4403" y="225"/>
                </a:lnTo>
                <a:lnTo>
                  <a:pt x="4404" y="208"/>
                </a:lnTo>
                <a:lnTo>
                  <a:pt x="4404" y="116"/>
                </a:lnTo>
                <a:lnTo>
                  <a:pt x="4404" y="102"/>
                </a:lnTo>
                <a:lnTo>
                  <a:pt x="4405" y="50"/>
                </a:lnTo>
                <a:lnTo>
                  <a:pt x="4405" y="46"/>
                </a:lnTo>
                <a:lnTo>
                  <a:pt x="4406" y="26"/>
                </a:lnTo>
                <a:lnTo>
                  <a:pt x="4406" y="25"/>
                </a:lnTo>
                <a:lnTo>
                  <a:pt x="4407" y="16"/>
                </a:lnTo>
                <a:lnTo>
                  <a:pt x="4407" y="15"/>
                </a:lnTo>
                <a:lnTo>
                  <a:pt x="4407" y="11"/>
                </a:lnTo>
                <a:lnTo>
                  <a:pt x="4408" y="10"/>
                </a:lnTo>
                <a:lnTo>
                  <a:pt x="4408" y="9"/>
                </a:lnTo>
                <a:lnTo>
                  <a:pt x="4408" y="10"/>
                </a:lnTo>
                <a:lnTo>
                  <a:pt x="4408" y="10"/>
                </a:lnTo>
                <a:lnTo>
                  <a:pt x="4409" y="16"/>
                </a:lnTo>
                <a:lnTo>
                  <a:pt x="4409" y="17"/>
                </a:lnTo>
                <a:lnTo>
                  <a:pt x="4410" y="22"/>
                </a:lnTo>
                <a:lnTo>
                  <a:pt x="4410" y="23"/>
                </a:lnTo>
                <a:lnTo>
                  <a:pt x="4411" y="25"/>
                </a:lnTo>
                <a:lnTo>
                  <a:pt x="4411" y="25"/>
                </a:lnTo>
                <a:lnTo>
                  <a:pt x="4412" y="26"/>
                </a:lnTo>
                <a:lnTo>
                  <a:pt x="4412" y="26"/>
                </a:lnTo>
                <a:lnTo>
                  <a:pt x="4412" y="27"/>
                </a:lnTo>
                <a:lnTo>
                  <a:pt x="4412" y="32"/>
                </a:lnTo>
                <a:lnTo>
                  <a:pt x="4413" y="33"/>
                </a:lnTo>
                <a:lnTo>
                  <a:pt x="4413" y="40"/>
                </a:lnTo>
                <a:lnTo>
                  <a:pt x="4413" y="41"/>
                </a:lnTo>
                <a:lnTo>
                  <a:pt x="4414" y="53"/>
                </a:lnTo>
                <a:lnTo>
                  <a:pt x="4414" y="55"/>
                </a:lnTo>
                <a:lnTo>
                  <a:pt x="4415" y="73"/>
                </a:lnTo>
                <a:lnTo>
                  <a:pt x="4415" y="74"/>
                </a:lnTo>
                <a:lnTo>
                  <a:pt x="4416" y="88"/>
                </a:lnTo>
                <a:lnTo>
                  <a:pt x="4416" y="90"/>
                </a:lnTo>
                <a:lnTo>
                  <a:pt x="4416" y="96"/>
                </a:lnTo>
                <a:lnTo>
                  <a:pt x="4416" y="95"/>
                </a:lnTo>
                <a:lnTo>
                  <a:pt x="4417" y="94"/>
                </a:lnTo>
                <a:lnTo>
                  <a:pt x="4417" y="83"/>
                </a:lnTo>
                <a:lnTo>
                  <a:pt x="4417" y="81"/>
                </a:lnTo>
                <a:lnTo>
                  <a:pt x="4418" y="74"/>
                </a:lnTo>
                <a:lnTo>
                  <a:pt x="4418" y="74"/>
                </a:lnTo>
                <a:lnTo>
                  <a:pt x="4419" y="82"/>
                </a:lnTo>
                <a:lnTo>
                  <a:pt x="4419" y="83"/>
                </a:lnTo>
                <a:lnTo>
                  <a:pt x="4420" y="108"/>
                </a:lnTo>
                <a:lnTo>
                  <a:pt x="4420" y="112"/>
                </a:lnTo>
                <a:lnTo>
                  <a:pt x="4421" y="160"/>
                </a:lnTo>
                <a:lnTo>
                  <a:pt x="4421" y="172"/>
                </a:lnTo>
                <a:lnTo>
                  <a:pt x="4421" y="277"/>
                </a:lnTo>
                <a:lnTo>
                  <a:pt x="4422" y="287"/>
                </a:lnTo>
                <a:lnTo>
                  <a:pt x="4422" y="352"/>
                </a:lnTo>
                <a:lnTo>
                  <a:pt x="4422" y="357"/>
                </a:lnTo>
                <a:lnTo>
                  <a:pt x="4423" y="366"/>
                </a:lnTo>
                <a:lnTo>
                  <a:pt x="4423" y="365"/>
                </a:lnTo>
                <a:lnTo>
                  <a:pt x="4423" y="366"/>
                </a:lnTo>
                <a:lnTo>
                  <a:pt x="4424" y="380"/>
                </a:lnTo>
                <a:lnTo>
                  <a:pt x="4424" y="381"/>
                </a:lnTo>
                <a:lnTo>
                  <a:pt x="4425" y="383"/>
                </a:lnTo>
                <a:lnTo>
                  <a:pt x="4425" y="383"/>
                </a:lnTo>
                <a:lnTo>
                  <a:pt x="4425" y="383"/>
                </a:lnTo>
                <a:lnTo>
                  <a:pt x="4425" y="383"/>
                </a:lnTo>
                <a:lnTo>
                  <a:pt x="4426" y="383"/>
                </a:lnTo>
                <a:lnTo>
                  <a:pt x="4426" y="385"/>
                </a:lnTo>
                <a:lnTo>
                  <a:pt x="4427" y="385"/>
                </a:lnTo>
                <a:lnTo>
                  <a:pt x="4427" y="387"/>
                </a:lnTo>
                <a:lnTo>
                  <a:pt x="4427" y="387"/>
                </a:lnTo>
                <a:lnTo>
                  <a:pt x="4428" y="388"/>
                </a:lnTo>
                <a:lnTo>
                  <a:pt x="4428" y="388"/>
                </a:lnTo>
                <a:lnTo>
                  <a:pt x="4428" y="388"/>
                </a:lnTo>
                <a:lnTo>
                  <a:pt x="4429" y="391"/>
                </a:lnTo>
                <a:lnTo>
                  <a:pt x="4429" y="391"/>
                </a:lnTo>
                <a:lnTo>
                  <a:pt x="4430" y="396"/>
                </a:lnTo>
                <a:lnTo>
                  <a:pt x="4430" y="396"/>
                </a:lnTo>
                <a:lnTo>
                  <a:pt x="4430" y="401"/>
                </a:lnTo>
                <a:lnTo>
                  <a:pt x="4430" y="401"/>
                </a:lnTo>
                <a:lnTo>
                  <a:pt x="4431" y="400"/>
                </a:lnTo>
                <a:lnTo>
                  <a:pt x="4431" y="401"/>
                </a:lnTo>
                <a:lnTo>
                  <a:pt x="4431" y="399"/>
                </a:lnTo>
                <a:lnTo>
                  <a:pt x="4431" y="397"/>
                </a:lnTo>
                <a:lnTo>
                  <a:pt x="4432" y="395"/>
                </a:lnTo>
                <a:lnTo>
                  <a:pt x="4432" y="395"/>
                </a:lnTo>
                <a:lnTo>
                  <a:pt x="4432" y="395"/>
                </a:lnTo>
                <a:lnTo>
                  <a:pt x="4433" y="325"/>
                </a:lnTo>
                <a:lnTo>
                  <a:pt x="4433" y="295"/>
                </a:lnTo>
                <a:lnTo>
                  <a:pt x="4434" y="132"/>
                </a:lnTo>
                <a:lnTo>
                  <a:pt x="4434" y="122"/>
                </a:lnTo>
                <a:lnTo>
                  <a:pt x="4435" y="47"/>
                </a:lnTo>
                <a:lnTo>
                  <a:pt x="4435" y="42"/>
                </a:lnTo>
                <a:lnTo>
                  <a:pt x="4435" y="22"/>
                </a:lnTo>
                <a:lnTo>
                  <a:pt x="4436" y="20"/>
                </a:lnTo>
                <a:lnTo>
                  <a:pt x="4436" y="13"/>
                </a:lnTo>
                <a:lnTo>
                  <a:pt x="4436" y="12"/>
                </a:lnTo>
                <a:lnTo>
                  <a:pt x="4437" y="8"/>
                </a:lnTo>
                <a:lnTo>
                  <a:pt x="4437" y="8"/>
                </a:lnTo>
                <a:lnTo>
                  <a:pt x="4437" y="7"/>
                </a:lnTo>
                <a:lnTo>
                  <a:pt x="4438" y="8"/>
                </a:lnTo>
                <a:lnTo>
                  <a:pt x="4438" y="9"/>
                </a:lnTo>
                <a:lnTo>
                  <a:pt x="4439" y="19"/>
                </a:lnTo>
                <a:lnTo>
                  <a:pt x="4439" y="21"/>
                </a:lnTo>
                <a:lnTo>
                  <a:pt x="4439" y="31"/>
                </a:lnTo>
                <a:lnTo>
                  <a:pt x="4440" y="32"/>
                </a:lnTo>
                <a:lnTo>
                  <a:pt x="4440" y="43"/>
                </a:lnTo>
                <a:lnTo>
                  <a:pt x="4440" y="43"/>
                </a:lnTo>
                <a:lnTo>
                  <a:pt x="4441" y="53"/>
                </a:lnTo>
                <a:lnTo>
                  <a:pt x="4441" y="55"/>
                </a:lnTo>
                <a:lnTo>
                  <a:pt x="4442" y="66"/>
                </a:lnTo>
                <a:lnTo>
                  <a:pt x="4442" y="68"/>
                </a:lnTo>
                <a:lnTo>
                  <a:pt x="4443" y="79"/>
                </a:lnTo>
                <a:lnTo>
                  <a:pt x="4443" y="80"/>
                </a:lnTo>
                <a:lnTo>
                  <a:pt x="4444" y="89"/>
                </a:lnTo>
                <a:lnTo>
                  <a:pt x="4444" y="90"/>
                </a:lnTo>
                <a:lnTo>
                  <a:pt x="4444" y="94"/>
                </a:lnTo>
                <a:lnTo>
                  <a:pt x="4444" y="94"/>
                </a:lnTo>
                <a:lnTo>
                  <a:pt x="4445" y="93"/>
                </a:lnTo>
                <a:lnTo>
                  <a:pt x="4445" y="82"/>
                </a:lnTo>
                <a:lnTo>
                  <a:pt x="4445" y="81"/>
                </a:lnTo>
                <a:lnTo>
                  <a:pt x="4446" y="71"/>
                </a:lnTo>
                <a:lnTo>
                  <a:pt x="4446" y="71"/>
                </a:lnTo>
                <a:lnTo>
                  <a:pt x="4447" y="66"/>
                </a:lnTo>
                <a:lnTo>
                  <a:pt x="4447" y="66"/>
                </a:lnTo>
                <a:lnTo>
                  <a:pt x="4447" y="66"/>
                </a:lnTo>
                <a:lnTo>
                  <a:pt x="4448" y="72"/>
                </a:lnTo>
                <a:lnTo>
                  <a:pt x="4448" y="72"/>
                </a:lnTo>
                <a:lnTo>
                  <a:pt x="4448" y="90"/>
                </a:lnTo>
                <a:lnTo>
                  <a:pt x="4449" y="96"/>
                </a:lnTo>
                <a:lnTo>
                  <a:pt x="4449" y="170"/>
                </a:lnTo>
                <a:lnTo>
                  <a:pt x="4449" y="186"/>
                </a:lnTo>
                <a:lnTo>
                  <a:pt x="4450" y="294"/>
                </a:lnTo>
                <a:lnTo>
                  <a:pt x="4450" y="304"/>
                </a:lnTo>
                <a:lnTo>
                  <a:pt x="4451" y="357"/>
                </a:lnTo>
                <a:lnTo>
                  <a:pt x="4451" y="356"/>
                </a:lnTo>
                <a:lnTo>
                  <a:pt x="4451" y="353"/>
                </a:lnTo>
                <a:lnTo>
                  <a:pt x="4452" y="367"/>
                </a:lnTo>
                <a:lnTo>
                  <a:pt x="4452" y="367"/>
                </a:lnTo>
                <a:lnTo>
                  <a:pt x="4452" y="370"/>
                </a:lnTo>
                <a:lnTo>
                  <a:pt x="4453" y="369"/>
                </a:lnTo>
                <a:lnTo>
                  <a:pt x="4453" y="369"/>
                </a:lnTo>
                <a:lnTo>
                  <a:pt x="4453" y="370"/>
                </a:lnTo>
                <a:lnTo>
                  <a:pt x="4453" y="370"/>
                </a:lnTo>
                <a:lnTo>
                  <a:pt x="4454" y="370"/>
                </a:lnTo>
                <a:lnTo>
                  <a:pt x="4454" y="370"/>
                </a:lnTo>
                <a:lnTo>
                  <a:pt x="4454" y="370"/>
                </a:lnTo>
                <a:lnTo>
                  <a:pt x="4454" y="370"/>
                </a:lnTo>
                <a:lnTo>
                  <a:pt x="4454" y="370"/>
                </a:lnTo>
                <a:lnTo>
                  <a:pt x="4455" y="372"/>
                </a:lnTo>
                <a:lnTo>
                  <a:pt x="4455" y="373"/>
                </a:lnTo>
                <a:lnTo>
                  <a:pt x="4456" y="377"/>
                </a:lnTo>
                <a:lnTo>
                  <a:pt x="4456" y="377"/>
                </a:lnTo>
                <a:lnTo>
                  <a:pt x="4457" y="381"/>
                </a:lnTo>
                <a:lnTo>
                  <a:pt x="4457" y="381"/>
                </a:lnTo>
                <a:lnTo>
                  <a:pt x="4457" y="385"/>
                </a:lnTo>
                <a:lnTo>
                  <a:pt x="4458" y="386"/>
                </a:lnTo>
                <a:lnTo>
                  <a:pt x="4458" y="394"/>
                </a:lnTo>
                <a:lnTo>
                  <a:pt x="4458" y="394"/>
                </a:lnTo>
                <a:lnTo>
                  <a:pt x="4459" y="395"/>
                </a:lnTo>
                <a:lnTo>
                  <a:pt x="4459" y="393"/>
                </a:lnTo>
                <a:lnTo>
                  <a:pt x="4459" y="394"/>
                </a:lnTo>
                <a:lnTo>
                  <a:pt x="4459" y="393"/>
                </a:lnTo>
                <a:lnTo>
                  <a:pt x="4460" y="391"/>
                </a:lnTo>
                <a:lnTo>
                  <a:pt x="4460" y="391"/>
                </a:lnTo>
                <a:lnTo>
                  <a:pt x="4460" y="390"/>
                </a:lnTo>
                <a:lnTo>
                  <a:pt x="4461" y="209"/>
                </a:lnTo>
                <a:lnTo>
                  <a:pt x="4461" y="190"/>
                </a:lnTo>
                <a:lnTo>
                  <a:pt x="4462" y="97"/>
                </a:lnTo>
                <a:lnTo>
                  <a:pt x="4462" y="87"/>
                </a:lnTo>
                <a:lnTo>
                  <a:pt x="4462" y="43"/>
                </a:lnTo>
                <a:lnTo>
                  <a:pt x="4463" y="40"/>
                </a:lnTo>
                <a:lnTo>
                  <a:pt x="4463" y="25"/>
                </a:lnTo>
                <a:lnTo>
                  <a:pt x="4463" y="25"/>
                </a:lnTo>
                <a:lnTo>
                  <a:pt x="4464" y="22"/>
                </a:lnTo>
                <a:lnTo>
                  <a:pt x="4464" y="22"/>
                </a:lnTo>
                <a:lnTo>
                  <a:pt x="4464" y="22"/>
                </a:lnTo>
                <a:lnTo>
                  <a:pt x="4465" y="24"/>
                </a:lnTo>
                <a:lnTo>
                  <a:pt x="4465" y="24"/>
                </a:lnTo>
                <a:lnTo>
                  <a:pt x="4466" y="32"/>
                </a:lnTo>
                <a:lnTo>
                  <a:pt x="4466" y="33"/>
                </a:lnTo>
                <a:lnTo>
                  <a:pt x="4466" y="43"/>
                </a:lnTo>
                <a:lnTo>
                  <a:pt x="4467" y="45"/>
                </a:lnTo>
                <a:lnTo>
                  <a:pt x="4467" y="49"/>
                </a:lnTo>
                <a:lnTo>
                  <a:pt x="4467" y="49"/>
                </a:lnTo>
                <a:lnTo>
                  <a:pt x="4467" y="49"/>
                </a:lnTo>
                <a:lnTo>
                  <a:pt x="4468" y="49"/>
                </a:lnTo>
                <a:lnTo>
                  <a:pt x="4468" y="48"/>
                </a:lnTo>
                <a:lnTo>
                  <a:pt x="4468" y="48"/>
                </a:lnTo>
                <a:lnTo>
                  <a:pt x="4469" y="47"/>
                </a:lnTo>
                <a:lnTo>
                  <a:pt x="4469" y="47"/>
                </a:lnTo>
                <a:lnTo>
                  <a:pt x="4469" y="47"/>
                </a:lnTo>
                <a:lnTo>
                  <a:pt x="4470" y="52"/>
                </a:lnTo>
                <a:lnTo>
                  <a:pt x="4470" y="52"/>
                </a:lnTo>
                <a:lnTo>
                  <a:pt x="4471" y="62"/>
                </a:lnTo>
                <a:lnTo>
                  <a:pt x="4471" y="63"/>
                </a:lnTo>
                <a:lnTo>
                  <a:pt x="4471" y="76"/>
                </a:lnTo>
                <a:lnTo>
                  <a:pt x="4472" y="76"/>
                </a:lnTo>
                <a:lnTo>
                  <a:pt x="4472" y="90"/>
                </a:lnTo>
                <a:lnTo>
                  <a:pt x="4472" y="91"/>
                </a:lnTo>
                <a:lnTo>
                  <a:pt x="4473" y="95"/>
                </a:lnTo>
                <a:lnTo>
                  <a:pt x="4473" y="94"/>
                </a:lnTo>
                <a:lnTo>
                  <a:pt x="4473" y="93"/>
                </a:lnTo>
                <a:lnTo>
                  <a:pt x="4474" y="83"/>
                </a:lnTo>
                <a:lnTo>
                  <a:pt x="4474" y="82"/>
                </a:lnTo>
                <a:lnTo>
                  <a:pt x="4475" y="71"/>
                </a:lnTo>
                <a:lnTo>
                  <a:pt x="4475" y="70"/>
                </a:lnTo>
                <a:lnTo>
                  <a:pt x="4475" y="70"/>
                </a:lnTo>
                <a:lnTo>
                  <a:pt x="4475" y="72"/>
                </a:lnTo>
                <a:lnTo>
                  <a:pt x="4475" y="73"/>
                </a:lnTo>
                <a:lnTo>
                  <a:pt x="4476" y="97"/>
                </a:lnTo>
                <a:lnTo>
                  <a:pt x="4477" y="102"/>
                </a:lnTo>
                <a:lnTo>
                  <a:pt x="4477" y="162"/>
                </a:lnTo>
                <a:lnTo>
                  <a:pt x="4477" y="175"/>
                </a:lnTo>
                <a:lnTo>
                  <a:pt x="4478" y="272"/>
                </a:lnTo>
                <a:lnTo>
                  <a:pt x="4478" y="281"/>
                </a:lnTo>
                <a:lnTo>
                  <a:pt x="4479" y="347"/>
                </a:lnTo>
                <a:lnTo>
                  <a:pt x="4479" y="352"/>
                </a:lnTo>
                <a:lnTo>
                  <a:pt x="4479" y="365"/>
                </a:lnTo>
                <a:lnTo>
                  <a:pt x="4480" y="356"/>
                </a:lnTo>
                <a:lnTo>
                  <a:pt x="4480" y="360"/>
                </a:lnTo>
                <a:lnTo>
                  <a:pt x="4480" y="378"/>
                </a:lnTo>
                <a:lnTo>
                  <a:pt x="4481" y="379"/>
                </a:lnTo>
                <a:lnTo>
                  <a:pt x="4481" y="382"/>
                </a:lnTo>
                <a:lnTo>
                  <a:pt x="4481" y="378"/>
                </a:lnTo>
                <a:lnTo>
                  <a:pt x="4481" y="378"/>
                </a:lnTo>
                <a:lnTo>
                  <a:pt x="4482" y="379"/>
                </a:lnTo>
                <a:lnTo>
                  <a:pt x="4482" y="379"/>
                </a:lnTo>
                <a:lnTo>
                  <a:pt x="4482" y="379"/>
                </a:lnTo>
                <a:lnTo>
                  <a:pt x="4483" y="377"/>
                </a:lnTo>
                <a:lnTo>
                  <a:pt x="4483" y="377"/>
                </a:lnTo>
                <a:lnTo>
                  <a:pt x="4483" y="376"/>
                </a:lnTo>
                <a:lnTo>
                  <a:pt x="4483" y="376"/>
                </a:lnTo>
                <a:lnTo>
                  <a:pt x="4484" y="377"/>
                </a:lnTo>
                <a:lnTo>
                  <a:pt x="4484" y="377"/>
                </a:lnTo>
                <a:lnTo>
                  <a:pt x="4485" y="376"/>
                </a:lnTo>
                <a:lnTo>
                  <a:pt x="4485" y="376"/>
                </a:lnTo>
                <a:lnTo>
                  <a:pt x="4485" y="376"/>
                </a:lnTo>
                <a:lnTo>
                  <a:pt x="4485" y="375"/>
                </a:lnTo>
                <a:lnTo>
                  <a:pt x="4485" y="375"/>
                </a:lnTo>
                <a:lnTo>
                  <a:pt x="4486" y="375"/>
                </a:lnTo>
                <a:lnTo>
                  <a:pt x="4486" y="378"/>
                </a:lnTo>
                <a:lnTo>
                  <a:pt x="4486" y="379"/>
                </a:lnTo>
                <a:lnTo>
                  <a:pt x="4487" y="382"/>
                </a:lnTo>
                <a:lnTo>
                  <a:pt x="4487" y="383"/>
                </a:lnTo>
                <a:lnTo>
                  <a:pt x="4488" y="387"/>
                </a:lnTo>
                <a:lnTo>
                  <a:pt x="4488" y="388"/>
                </a:lnTo>
                <a:lnTo>
                  <a:pt x="4488" y="390"/>
                </a:lnTo>
                <a:lnTo>
                  <a:pt x="4489" y="389"/>
                </a:lnTo>
                <a:lnTo>
                  <a:pt x="4489" y="389"/>
                </a:lnTo>
                <a:lnTo>
                  <a:pt x="4489" y="388"/>
                </a:lnTo>
                <a:lnTo>
                  <a:pt x="4489" y="388"/>
                </a:lnTo>
                <a:lnTo>
                  <a:pt x="4490" y="387"/>
                </a:lnTo>
                <a:lnTo>
                  <a:pt x="4490" y="204"/>
                </a:lnTo>
                <a:lnTo>
                  <a:pt x="4490" y="184"/>
                </a:lnTo>
                <a:lnTo>
                  <a:pt x="4491" y="70"/>
                </a:lnTo>
                <a:lnTo>
                  <a:pt x="4491" y="61"/>
                </a:lnTo>
                <a:lnTo>
                  <a:pt x="4492" y="31"/>
                </a:lnTo>
                <a:lnTo>
                  <a:pt x="4492" y="29"/>
                </a:lnTo>
                <a:lnTo>
                  <a:pt x="4493" y="20"/>
                </a:lnTo>
                <a:lnTo>
                  <a:pt x="4493" y="19"/>
                </a:lnTo>
                <a:lnTo>
                  <a:pt x="4493" y="16"/>
                </a:lnTo>
                <a:lnTo>
                  <a:pt x="4494" y="16"/>
                </a:lnTo>
                <a:lnTo>
                  <a:pt x="4494" y="16"/>
                </a:lnTo>
                <a:lnTo>
                  <a:pt x="4494" y="21"/>
                </a:lnTo>
                <a:lnTo>
                  <a:pt x="4495" y="22"/>
                </a:lnTo>
                <a:lnTo>
                  <a:pt x="4495" y="34"/>
                </a:lnTo>
                <a:lnTo>
                  <a:pt x="4495" y="36"/>
                </a:lnTo>
                <a:lnTo>
                  <a:pt x="4496" y="50"/>
                </a:lnTo>
                <a:lnTo>
                  <a:pt x="4496" y="52"/>
                </a:lnTo>
                <a:lnTo>
                  <a:pt x="4497" y="62"/>
                </a:lnTo>
                <a:lnTo>
                  <a:pt x="4497" y="63"/>
                </a:lnTo>
                <a:lnTo>
                  <a:pt x="4498" y="72"/>
                </a:lnTo>
                <a:lnTo>
                  <a:pt x="4498" y="73"/>
                </a:lnTo>
                <a:lnTo>
                  <a:pt x="4498" y="76"/>
                </a:lnTo>
                <a:lnTo>
                  <a:pt x="4498" y="77"/>
                </a:lnTo>
                <a:lnTo>
                  <a:pt x="4499" y="84"/>
                </a:lnTo>
                <a:lnTo>
                  <a:pt x="4499" y="85"/>
                </a:lnTo>
                <a:lnTo>
                  <a:pt x="4500" y="95"/>
                </a:lnTo>
                <a:lnTo>
                  <a:pt x="4500" y="96"/>
                </a:lnTo>
                <a:lnTo>
                  <a:pt x="4501" y="102"/>
                </a:lnTo>
                <a:lnTo>
                  <a:pt x="4501" y="103"/>
                </a:lnTo>
                <a:lnTo>
                  <a:pt x="4502" y="108"/>
                </a:lnTo>
                <a:lnTo>
                  <a:pt x="4502" y="107"/>
                </a:lnTo>
                <a:lnTo>
                  <a:pt x="4502" y="106"/>
                </a:lnTo>
                <a:lnTo>
                  <a:pt x="4503" y="91"/>
                </a:lnTo>
                <a:lnTo>
                  <a:pt x="4503" y="90"/>
                </a:lnTo>
                <a:lnTo>
                  <a:pt x="4503" y="75"/>
                </a:lnTo>
                <a:lnTo>
                  <a:pt x="4504" y="73"/>
                </a:lnTo>
                <a:lnTo>
                  <a:pt x="4504" y="63"/>
                </a:lnTo>
                <a:lnTo>
                  <a:pt x="4504" y="63"/>
                </a:lnTo>
                <a:lnTo>
                  <a:pt x="4504" y="63"/>
                </a:lnTo>
                <a:lnTo>
                  <a:pt x="4505" y="61"/>
                </a:lnTo>
                <a:lnTo>
                  <a:pt x="4505" y="63"/>
                </a:lnTo>
                <a:lnTo>
                  <a:pt x="4505" y="65"/>
                </a:lnTo>
                <a:lnTo>
                  <a:pt x="4506" y="78"/>
                </a:lnTo>
                <a:lnTo>
                  <a:pt x="4506" y="81"/>
                </a:lnTo>
                <a:lnTo>
                  <a:pt x="4507" y="141"/>
                </a:lnTo>
                <a:lnTo>
                  <a:pt x="4507" y="150"/>
                </a:lnTo>
                <a:lnTo>
                  <a:pt x="4507" y="255"/>
                </a:lnTo>
                <a:lnTo>
                  <a:pt x="4508" y="264"/>
                </a:lnTo>
                <a:lnTo>
                  <a:pt x="4508" y="335"/>
                </a:lnTo>
                <a:lnTo>
                  <a:pt x="4508" y="343"/>
                </a:lnTo>
                <a:lnTo>
                  <a:pt x="4509" y="358"/>
                </a:lnTo>
                <a:lnTo>
                  <a:pt x="4509" y="361"/>
                </a:lnTo>
                <a:lnTo>
                  <a:pt x="4510" y="375"/>
                </a:lnTo>
                <a:lnTo>
                  <a:pt x="4510" y="376"/>
                </a:lnTo>
                <a:lnTo>
                  <a:pt x="4511" y="379"/>
                </a:lnTo>
                <a:lnTo>
                  <a:pt x="4511" y="379"/>
                </a:lnTo>
                <a:lnTo>
                  <a:pt x="4511" y="379"/>
                </a:lnTo>
                <a:lnTo>
                  <a:pt x="4512" y="381"/>
                </a:lnTo>
                <a:lnTo>
                  <a:pt x="4512" y="382"/>
                </a:lnTo>
                <a:lnTo>
                  <a:pt x="4512" y="383"/>
                </a:lnTo>
                <a:lnTo>
                  <a:pt x="4513" y="384"/>
                </a:lnTo>
                <a:lnTo>
                  <a:pt x="4513" y="385"/>
                </a:lnTo>
                <a:lnTo>
                  <a:pt x="4513" y="385"/>
                </a:lnTo>
                <a:lnTo>
                  <a:pt x="4513" y="385"/>
                </a:lnTo>
                <a:lnTo>
                  <a:pt x="4514" y="386"/>
                </a:lnTo>
                <a:lnTo>
                  <a:pt x="4514" y="386"/>
                </a:lnTo>
                <a:lnTo>
                  <a:pt x="4515" y="389"/>
                </a:lnTo>
                <a:lnTo>
                  <a:pt x="4515" y="388"/>
                </a:lnTo>
                <a:lnTo>
                  <a:pt x="4515" y="389"/>
                </a:lnTo>
                <a:lnTo>
                  <a:pt x="4516" y="396"/>
                </a:lnTo>
                <a:lnTo>
                  <a:pt x="4516" y="397"/>
                </a:lnTo>
                <a:lnTo>
                  <a:pt x="4516" y="401"/>
                </a:lnTo>
                <a:lnTo>
                  <a:pt x="4517" y="400"/>
                </a:lnTo>
                <a:lnTo>
                  <a:pt x="4517" y="398"/>
                </a:lnTo>
                <a:lnTo>
                  <a:pt x="4518" y="398"/>
                </a:lnTo>
                <a:lnTo>
                  <a:pt x="4518" y="396"/>
                </a:lnTo>
                <a:lnTo>
                  <a:pt x="4518" y="396"/>
                </a:lnTo>
                <a:lnTo>
                  <a:pt x="4518" y="395"/>
                </a:lnTo>
                <a:lnTo>
                  <a:pt x="4519" y="207"/>
                </a:lnTo>
                <a:lnTo>
                  <a:pt x="4519" y="196"/>
                </a:lnTo>
                <a:lnTo>
                  <a:pt x="4520" y="128"/>
                </a:lnTo>
                <a:lnTo>
                  <a:pt x="4520" y="117"/>
                </a:lnTo>
                <a:lnTo>
                  <a:pt x="4521" y="56"/>
                </a:lnTo>
                <a:lnTo>
                  <a:pt x="4521" y="53"/>
                </a:lnTo>
                <a:lnTo>
                  <a:pt x="4521" y="38"/>
                </a:lnTo>
                <a:lnTo>
                  <a:pt x="4521" y="37"/>
                </a:lnTo>
                <a:lnTo>
                  <a:pt x="4522" y="26"/>
                </a:lnTo>
                <a:lnTo>
                  <a:pt x="4522" y="25"/>
                </a:lnTo>
                <a:lnTo>
                  <a:pt x="4523" y="19"/>
                </a:lnTo>
                <a:lnTo>
                  <a:pt x="4523" y="19"/>
                </a:lnTo>
                <a:lnTo>
                  <a:pt x="4523" y="19"/>
                </a:lnTo>
                <a:lnTo>
                  <a:pt x="4524" y="20"/>
                </a:lnTo>
                <a:lnTo>
                  <a:pt x="4524" y="21"/>
                </a:lnTo>
                <a:lnTo>
                  <a:pt x="4525" y="33"/>
                </a:lnTo>
                <a:lnTo>
                  <a:pt x="4525" y="34"/>
                </a:lnTo>
                <a:lnTo>
                  <a:pt x="4526" y="45"/>
                </a:lnTo>
                <a:lnTo>
                  <a:pt x="4526" y="46"/>
                </a:lnTo>
                <a:lnTo>
                  <a:pt x="4526" y="56"/>
                </a:lnTo>
                <a:lnTo>
                  <a:pt x="4527" y="58"/>
                </a:lnTo>
                <a:lnTo>
                  <a:pt x="4527" y="68"/>
                </a:lnTo>
                <a:lnTo>
                  <a:pt x="4527" y="70"/>
                </a:lnTo>
                <a:lnTo>
                  <a:pt x="4528" y="80"/>
                </a:lnTo>
                <a:lnTo>
                  <a:pt x="4528" y="82"/>
                </a:lnTo>
                <a:lnTo>
                  <a:pt x="4529" y="93"/>
                </a:lnTo>
                <a:lnTo>
                  <a:pt x="4529" y="94"/>
                </a:lnTo>
                <a:lnTo>
                  <a:pt x="4529" y="101"/>
                </a:lnTo>
                <a:lnTo>
                  <a:pt x="4530" y="100"/>
                </a:lnTo>
                <a:lnTo>
                  <a:pt x="4530" y="100"/>
                </a:lnTo>
                <a:lnTo>
                  <a:pt x="4530" y="92"/>
                </a:lnTo>
                <a:lnTo>
                  <a:pt x="4530" y="91"/>
                </a:lnTo>
                <a:lnTo>
                  <a:pt x="4531" y="77"/>
                </a:lnTo>
                <a:lnTo>
                  <a:pt x="4531" y="75"/>
                </a:lnTo>
                <a:lnTo>
                  <a:pt x="4532" y="65"/>
                </a:lnTo>
                <a:lnTo>
                  <a:pt x="4532" y="64"/>
                </a:lnTo>
                <a:lnTo>
                  <a:pt x="4532" y="63"/>
                </a:lnTo>
                <a:lnTo>
                  <a:pt x="4533" y="63"/>
                </a:lnTo>
                <a:lnTo>
                  <a:pt x="4533" y="63"/>
                </a:lnTo>
                <a:lnTo>
                  <a:pt x="4534" y="76"/>
                </a:lnTo>
                <a:lnTo>
                  <a:pt x="4534" y="78"/>
                </a:lnTo>
                <a:lnTo>
                  <a:pt x="4535" y="113"/>
                </a:lnTo>
                <a:lnTo>
                  <a:pt x="4535" y="121"/>
                </a:lnTo>
                <a:lnTo>
                  <a:pt x="4535" y="208"/>
                </a:lnTo>
                <a:lnTo>
                  <a:pt x="4536" y="224"/>
                </a:lnTo>
                <a:lnTo>
                  <a:pt x="4536" y="313"/>
                </a:lnTo>
                <a:lnTo>
                  <a:pt x="4536" y="321"/>
                </a:lnTo>
                <a:lnTo>
                  <a:pt x="4537" y="356"/>
                </a:lnTo>
                <a:lnTo>
                  <a:pt x="4537" y="345"/>
                </a:lnTo>
                <a:lnTo>
                  <a:pt x="4537" y="347"/>
                </a:lnTo>
                <a:lnTo>
                  <a:pt x="4538" y="371"/>
                </a:lnTo>
                <a:lnTo>
                  <a:pt x="4538" y="373"/>
                </a:lnTo>
                <a:lnTo>
                  <a:pt x="4538" y="375"/>
                </a:lnTo>
                <a:lnTo>
                  <a:pt x="4539" y="375"/>
                </a:lnTo>
                <a:lnTo>
                  <a:pt x="4539" y="375"/>
                </a:lnTo>
                <a:lnTo>
                  <a:pt x="4539" y="379"/>
                </a:lnTo>
                <a:lnTo>
                  <a:pt x="4540" y="379"/>
                </a:lnTo>
                <a:lnTo>
                  <a:pt x="4540" y="380"/>
                </a:lnTo>
                <a:lnTo>
                  <a:pt x="4540" y="381"/>
                </a:lnTo>
                <a:lnTo>
                  <a:pt x="4541" y="384"/>
                </a:lnTo>
                <a:lnTo>
                  <a:pt x="4541" y="384"/>
                </a:lnTo>
                <a:lnTo>
                  <a:pt x="4541" y="384"/>
                </a:lnTo>
                <a:lnTo>
                  <a:pt x="4542" y="385"/>
                </a:lnTo>
                <a:lnTo>
                  <a:pt x="4542" y="386"/>
                </a:lnTo>
                <a:lnTo>
                  <a:pt x="4543" y="390"/>
                </a:lnTo>
                <a:lnTo>
                  <a:pt x="4543" y="391"/>
                </a:lnTo>
                <a:lnTo>
                  <a:pt x="4544" y="398"/>
                </a:lnTo>
                <a:lnTo>
                  <a:pt x="4544" y="398"/>
                </a:lnTo>
                <a:lnTo>
                  <a:pt x="4544" y="398"/>
                </a:lnTo>
                <a:lnTo>
                  <a:pt x="4544" y="398"/>
                </a:lnTo>
                <a:lnTo>
                  <a:pt x="4545" y="397"/>
                </a:lnTo>
                <a:lnTo>
                  <a:pt x="4545" y="394"/>
                </a:lnTo>
                <a:lnTo>
                  <a:pt x="4545" y="394"/>
                </a:lnTo>
                <a:lnTo>
                  <a:pt x="4546" y="274"/>
                </a:lnTo>
                <a:lnTo>
                  <a:pt x="4546" y="225"/>
                </a:lnTo>
                <a:lnTo>
                  <a:pt x="4547" y="118"/>
                </a:lnTo>
                <a:lnTo>
                  <a:pt x="4547" y="107"/>
                </a:lnTo>
                <a:lnTo>
                  <a:pt x="4548" y="41"/>
                </a:lnTo>
                <a:lnTo>
                  <a:pt x="4548" y="39"/>
                </a:lnTo>
                <a:lnTo>
                  <a:pt x="4548" y="28"/>
                </a:lnTo>
                <a:lnTo>
                  <a:pt x="4549" y="28"/>
                </a:lnTo>
                <a:lnTo>
                  <a:pt x="4549" y="26"/>
                </a:lnTo>
                <a:lnTo>
                  <a:pt x="4549" y="26"/>
                </a:lnTo>
                <a:lnTo>
                  <a:pt x="4550" y="23"/>
                </a:lnTo>
                <a:lnTo>
                  <a:pt x="4550" y="23"/>
                </a:lnTo>
                <a:lnTo>
                  <a:pt x="4551" y="23"/>
                </a:lnTo>
                <a:lnTo>
                  <a:pt x="4551" y="24"/>
                </a:lnTo>
                <a:lnTo>
                  <a:pt x="4551" y="24"/>
                </a:lnTo>
                <a:lnTo>
                  <a:pt x="4552" y="26"/>
                </a:lnTo>
                <a:lnTo>
                  <a:pt x="4552" y="26"/>
                </a:lnTo>
                <a:lnTo>
                  <a:pt x="4553" y="27"/>
                </a:lnTo>
                <a:lnTo>
                  <a:pt x="4553" y="27"/>
                </a:lnTo>
                <a:lnTo>
                  <a:pt x="4553" y="27"/>
                </a:lnTo>
                <a:lnTo>
                  <a:pt x="4553" y="27"/>
                </a:lnTo>
                <a:lnTo>
                  <a:pt x="4554" y="26"/>
                </a:lnTo>
                <a:lnTo>
                  <a:pt x="4554" y="26"/>
                </a:lnTo>
                <a:lnTo>
                  <a:pt x="4554" y="27"/>
                </a:lnTo>
                <a:lnTo>
                  <a:pt x="4555" y="29"/>
                </a:lnTo>
                <a:lnTo>
                  <a:pt x="4555" y="30"/>
                </a:lnTo>
                <a:lnTo>
                  <a:pt x="4556" y="36"/>
                </a:lnTo>
                <a:lnTo>
                  <a:pt x="4556" y="36"/>
                </a:lnTo>
                <a:lnTo>
                  <a:pt x="4557" y="45"/>
                </a:lnTo>
                <a:lnTo>
                  <a:pt x="4557" y="46"/>
                </a:lnTo>
                <a:lnTo>
                  <a:pt x="4557" y="58"/>
                </a:lnTo>
                <a:lnTo>
                  <a:pt x="4558" y="59"/>
                </a:lnTo>
                <a:lnTo>
                  <a:pt x="4558" y="73"/>
                </a:lnTo>
                <a:lnTo>
                  <a:pt x="4558" y="75"/>
                </a:lnTo>
                <a:lnTo>
                  <a:pt x="4559" y="86"/>
                </a:lnTo>
                <a:lnTo>
                  <a:pt x="4559" y="86"/>
                </a:lnTo>
                <a:lnTo>
                  <a:pt x="4560" y="90"/>
                </a:lnTo>
                <a:lnTo>
                  <a:pt x="4560" y="87"/>
                </a:lnTo>
                <a:lnTo>
                  <a:pt x="4560" y="86"/>
                </a:lnTo>
                <a:lnTo>
                  <a:pt x="4561" y="72"/>
                </a:lnTo>
                <a:lnTo>
                  <a:pt x="4561" y="70"/>
                </a:lnTo>
                <a:lnTo>
                  <a:pt x="4561" y="64"/>
                </a:lnTo>
                <a:lnTo>
                  <a:pt x="4562" y="64"/>
                </a:lnTo>
                <a:lnTo>
                  <a:pt x="4562" y="64"/>
                </a:lnTo>
                <a:lnTo>
                  <a:pt x="4562" y="73"/>
                </a:lnTo>
                <a:lnTo>
                  <a:pt x="4563" y="75"/>
                </a:lnTo>
                <a:lnTo>
                  <a:pt x="4563" y="105"/>
                </a:lnTo>
                <a:lnTo>
                  <a:pt x="4563" y="114"/>
                </a:lnTo>
                <a:lnTo>
                  <a:pt x="4564" y="214"/>
                </a:lnTo>
                <a:lnTo>
                  <a:pt x="4564" y="230"/>
                </a:lnTo>
                <a:lnTo>
                  <a:pt x="4565" y="312"/>
                </a:lnTo>
                <a:lnTo>
                  <a:pt x="4565" y="320"/>
                </a:lnTo>
                <a:lnTo>
                  <a:pt x="4565" y="362"/>
                </a:lnTo>
                <a:lnTo>
                  <a:pt x="4566" y="358"/>
                </a:lnTo>
                <a:lnTo>
                  <a:pt x="4566" y="356"/>
                </a:lnTo>
                <a:lnTo>
                  <a:pt x="4566" y="374"/>
                </a:lnTo>
                <a:lnTo>
                  <a:pt x="4567" y="375"/>
                </a:lnTo>
                <a:lnTo>
                  <a:pt x="4567" y="380"/>
                </a:lnTo>
                <a:lnTo>
                  <a:pt x="4567" y="380"/>
                </a:lnTo>
                <a:lnTo>
                  <a:pt x="4568" y="380"/>
                </a:lnTo>
                <a:lnTo>
                  <a:pt x="4568" y="383"/>
                </a:lnTo>
                <a:lnTo>
                  <a:pt x="4568" y="383"/>
                </a:lnTo>
                <a:lnTo>
                  <a:pt x="4569" y="382"/>
                </a:lnTo>
                <a:lnTo>
                  <a:pt x="4569" y="383"/>
                </a:lnTo>
                <a:lnTo>
                  <a:pt x="4569" y="383"/>
                </a:lnTo>
                <a:lnTo>
                  <a:pt x="4570" y="385"/>
                </a:lnTo>
                <a:lnTo>
                  <a:pt x="4570" y="385"/>
                </a:lnTo>
                <a:lnTo>
                  <a:pt x="4570" y="385"/>
                </a:lnTo>
                <a:lnTo>
                  <a:pt x="4571" y="388"/>
                </a:lnTo>
                <a:lnTo>
                  <a:pt x="4571" y="389"/>
                </a:lnTo>
                <a:lnTo>
                  <a:pt x="4571" y="394"/>
                </a:lnTo>
                <a:lnTo>
                  <a:pt x="4572" y="394"/>
                </a:lnTo>
                <a:lnTo>
                  <a:pt x="4572" y="400"/>
                </a:lnTo>
                <a:lnTo>
                  <a:pt x="4572" y="401"/>
                </a:lnTo>
                <a:lnTo>
                  <a:pt x="4572" y="403"/>
                </a:lnTo>
                <a:lnTo>
                  <a:pt x="4573" y="402"/>
                </a:lnTo>
                <a:lnTo>
                  <a:pt x="4573" y="402"/>
                </a:lnTo>
                <a:lnTo>
                  <a:pt x="4574" y="396"/>
                </a:lnTo>
                <a:lnTo>
                  <a:pt x="4574" y="395"/>
                </a:lnTo>
                <a:lnTo>
                  <a:pt x="4575" y="382"/>
                </a:lnTo>
                <a:lnTo>
                  <a:pt x="4575" y="368"/>
                </a:lnTo>
                <a:lnTo>
                  <a:pt x="4576" y="155"/>
                </a:lnTo>
                <a:lnTo>
                  <a:pt x="4576" y="149"/>
                </a:lnTo>
                <a:lnTo>
                  <a:pt x="4576" y="67"/>
                </a:lnTo>
                <a:lnTo>
                  <a:pt x="4576" y="60"/>
                </a:lnTo>
                <a:lnTo>
                  <a:pt x="4577" y="28"/>
                </a:lnTo>
                <a:lnTo>
                  <a:pt x="4577" y="26"/>
                </a:lnTo>
                <a:lnTo>
                  <a:pt x="4578" y="18"/>
                </a:lnTo>
                <a:lnTo>
                  <a:pt x="4578" y="18"/>
                </a:lnTo>
                <a:lnTo>
                  <a:pt x="4579" y="15"/>
                </a:lnTo>
                <a:lnTo>
                  <a:pt x="4579" y="15"/>
                </a:lnTo>
                <a:lnTo>
                  <a:pt x="4580" y="18"/>
                </a:lnTo>
                <a:lnTo>
                  <a:pt x="4580" y="19"/>
                </a:lnTo>
                <a:lnTo>
                  <a:pt x="4580" y="26"/>
                </a:lnTo>
                <a:lnTo>
                  <a:pt x="4581" y="26"/>
                </a:lnTo>
                <a:lnTo>
                  <a:pt x="4581" y="32"/>
                </a:lnTo>
                <a:lnTo>
                  <a:pt x="4581" y="33"/>
                </a:lnTo>
                <a:lnTo>
                  <a:pt x="4582" y="38"/>
                </a:lnTo>
                <a:lnTo>
                  <a:pt x="4582" y="39"/>
                </a:lnTo>
                <a:lnTo>
                  <a:pt x="4583" y="41"/>
                </a:lnTo>
                <a:lnTo>
                  <a:pt x="4583" y="41"/>
                </a:lnTo>
                <a:lnTo>
                  <a:pt x="4584" y="42"/>
                </a:lnTo>
                <a:lnTo>
                  <a:pt x="4584" y="42"/>
                </a:lnTo>
                <a:lnTo>
                  <a:pt x="4585" y="47"/>
                </a:lnTo>
                <a:lnTo>
                  <a:pt x="4585" y="47"/>
                </a:lnTo>
                <a:lnTo>
                  <a:pt x="4585" y="52"/>
                </a:lnTo>
                <a:lnTo>
                  <a:pt x="4585" y="53"/>
                </a:lnTo>
                <a:lnTo>
                  <a:pt x="4586" y="67"/>
                </a:lnTo>
                <a:lnTo>
                  <a:pt x="4586" y="69"/>
                </a:lnTo>
                <a:lnTo>
                  <a:pt x="4587" y="87"/>
                </a:lnTo>
                <a:lnTo>
                  <a:pt x="4587" y="89"/>
                </a:lnTo>
                <a:lnTo>
                  <a:pt x="4588" y="99"/>
                </a:lnTo>
                <a:lnTo>
                  <a:pt x="4588" y="100"/>
                </a:lnTo>
                <a:lnTo>
                  <a:pt x="4588" y="102"/>
                </a:lnTo>
                <a:lnTo>
                  <a:pt x="4589" y="97"/>
                </a:lnTo>
                <a:lnTo>
                  <a:pt x="4589" y="95"/>
                </a:lnTo>
                <a:lnTo>
                  <a:pt x="4589" y="73"/>
                </a:lnTo>
                <a:lnTo>
                  <a:pt x="4590" y="72"/>
                </a:lnTo>
                <a:lnTo>
                  <a:pt x="4590" y="66"/>
                </a:lnTo>
                <a:lnTo>
                  <a:pt x="4590" y="66"/>
                </a:lnTo>
                <a:lnTo>
                  <a:pt x="4591" y="73"/>
                </a:lnTo>
                <a:lnTo>
                  <a:pt x="4591" y="75"/>
                </a:lnTo>
                <a:lnTo>
                  <a:pt x="4592" y="124"/>
                </a:lnTo>
                <a:lnTo>
                  <a:pt x="4592" y="138"/>
                </a:lnTo>
                <a:lnTo>
                  <a:pt x="4593" y="250"/>
                </a:lnTo>
                <a:lnTo>
                  <a:pt x="4593" y="261"/>
                </a:lnTo>
                <a:lnTo>
                  <a:pt x="4594" y="344"/>
                </a:lnTo>
                <a:lnTo>
                  <a:pt x="4594" y="347"/>
                </a:lnTo>
                <a:lnTo>
                  <a:pt x="4594" y="363"/>
                </a:lnTo>
                <a:lnTo>
                  <a:pt x="4594" y="363"/>
                </a:lnTo>
                <a:lnTo>
                  <a:pt x="4595" y="363"/>
                </a:lnTo>
                <a:lnTo>
                  <a:pt x="4595" y="381"/>
                </a:lnTo>
                <a:lnTo>
                  <a:pt x="4595" y="383"/>
                </a:lnTo>
                <a:lnTo>
                  <a:pt x="4596" y="386"/>
                </a:lnTo>
                <a:lnTo>
                  <a:pt x="4596" y="386"/>
                </a:lnTo>
                <a:lnTo>
                  <a:pt x="4596" y="387"/>
                </a:lnTo>
                <a:lnTo>
                  <a:pt x="4596" y="387"/>
                </a:lnTo>
                <a:lnTo>
                  <a:pt x="4596" y="386"/>
                </a:lnTo>
                <a:lnTo>
                  <a:pt x="4597" y="386"/>
                </a:lnTo>
                <a:lnTo>
                  <a:pt x="4597" y="386"/>
                </a:lnTo>
                <a:lnTo>
                  <a:pt x="4597" y="386"/>
                </a:lnTo>
                <a:lnTo>
                  <a:pt x="4597" y="385"/>
                </a:lnTo>
                <a:lnTo>
                  <a:pt x="4598" y="386"/>
                </a:lnTo>
                <a:lnTo>
                  <a:pt x="4598" y="386"/>
                </a:lnTo>
                <a:lnTo>
                  <a:pt x="4598" y="388"/>
                </a:lnTo>
                <a:lnTo>
                  <a:pt x="4599" y="389"/>
                </a:lnTo>
                <a:lnTo>
                  <a:pt x="4599" y="390"/>
                </a:lnTo>
                <a:lnTo>
                  <a:pt x="4599" y="390"/>
                </a:lnTo>
                <a:lnTo>
                  <a:pt x="4599" y="391"/>
                </a:lnTo>
                <a:lnTo>
                  <a:pt x="4600" y="397"/>
                </a:lnTo>
                <a:lnTo>
                  <a:pt x="4600" y="398"/>
                </a:lnTo>
                <a:lnTo>
                  <a:pt x="4601" y="402"/>
                </a:lnTo>
                <a:lnTo>
                  <a:pt x="4601" y="402"/>
                </a:lnTo>
                <a:lnTo>
                  <a:pt x="4601" y="402"/>
                </a:lnTo>
                <a:lnTo>
                  <a:pt x="4601" y="403"/>
                </a:lnTo>
                <a:lnTo>
                  <a:pt x="4602" y="402"/>
                </a:lnTo>
                <a:lnTo>
                  <a:pt x="4602" y="401"/>
                </a:lnTo>
                <a:lnTo>
                  <a:pt x="4603" y="396"/>
                </a:lnTo>
                <a:lnTo>
                  <a:pt x="4603" y="396"/>
                </a:lnTo>
                <a:lnTo>
                  <a:pt x="4603" y="313"/>
                </a:lnTo>
                <a:lnTo>
                  <a:pt x="4604" y="279"/>
                </a:lnTo>
                <a:lnTo>
                  <a:pt x="4604" y="169"/>
                </a:lnTo>
                <a:lnTo>
                  <a:pt x="4604" y="159"/>
                </a:lnTo>
                <a:lnTo>
                  <a:pt x="4605" y="78"/>
                </a:lnTo>
                <a:lnTo>
                  <a:pt x="4605" y="72"/>
                </a:lnTo>
                <a:lnTo>
                  <a:pt x="4606" y="46"/>
                </a:lnTo>
                <a:lnTo>
                  <a:pt x="4606" y="44"/>
                </a:lnTo>
                <a:lnTo>
                  <a:pt x="4607" y="37"/>
                </a:lnTo>
                <a:lnTo>
                  <a:pt x="4607" y="36"/>
                </a:lnTo>
                <a:lnTo>
                  <a:pt x="4607" y="31"/>
                </a:lnTo>
                <a:lnTo>
                  <a:pt x="4607" y="31"/>
                </a:lnTo>
                <a:lnTo>
                  <a:pt x="4608" y="31"/>
                </a:lnTo>
                <a:lnTo>
                  <a:pt x="4608" y="31"/>
                </a:lnTo>
                <a:lnTo>
                  <a:pt x="4608" y="36"/>
                </a:lnTo>
                <a:lnTo>
                  <a:pt x="4608" y="37"/>
                </a:lnTo>
                <a:lnTo>
                  <a:pt x="4609" y="54"/>
                </a:lnTo>
                <a:lnTo>
                  <a:pt x="4609" y="57"/>
                </a:lnTo>
                <a:lnTo>
                  <a:pt x="4610" y="80"/>
                </a:lnTo>
                <a:lnTo>
                  <a:pt x="4610" y="84"/>
                </a:lnTo>
                <a:lnTo>
                  <a:pt x="4611" y="102"/>
                </a:lnTo>
                <a:lnTo>
                  <a:pt x="4611" y="103"/>
                </a:lnTo>
                <a:lnTo>
                  <a:pt x="4612" y="121"/>
                </a:lnTo>
                <a:lnTo>
                  <a:pt x="4612" y="122"/>
                </a:lnTo>
                <a:lnTo>
                  <a:pt x="4612" y="133"/>
                </a:lnTo>
                <a:lnTo>
                  <a:pt x="4613" y="135"/>
                </a:lnTo>
                <a:lnTo>
                  <a:pt x="4613" y="144"/>
                </a:lnTo>
                <a:lnTo>
                  <a:pt x="4613" y="145"/>
                </a:lnTo>
                <a:lnTo>
                  <a:pt x="4614" y="151"/>
                </a:lnTo>
                <a:lnTo>
                  <a:pt x="4614" y="151"/>
                </a:lnTo>
                <a:lnTo>
                  <a:pt x="4614" y="151"/>
                </a:lnTo>
                <a:lnTo>
                  <a:pt x="4615" y="149"/>
                </a:lnTo>
                <a:lnTo>
                  <a:pt x="4615" y="148"/>
                </a:lnTo>
                <a:lnTo>
                  <a:pt x="4616" y="133"/>
                </a:lnTo>
                <a:lnTo>
                  <a:pt x="4616" y="131"/>
                </a:lnTo>
                <a:lnTo>
                  <a:pt x="4616" y="105"/>
                </a:lnTo>
                <a:lnTo>
                  <a:pt x="4617" y="103"/>
                </a:lnTo>
                <a:lnTo>
                  <a:pt x="4617" y="82"/>
                </a:lnTo>
                <a:lnTo>
                  <a:pt x="4618" y="80"/>
                </a:lnTo>
                <a:lnTo>
                  <a:pt x="4618" y="68"/>
                </a:lnTo>
                <a:lnTo>
                  <a:pt x="4618" y="67"/>
                </a:lnTo>
                <a:lnTo>
                  <a:pt x="4619" y="62"/>
                </a:lnTo>
                <a:lnTo>
                  <a:pt x="4619" y="63"/>
                </a:lnTo>
                <a:lnTo>
                  <a:pt x="4619" y="63"/>
                </a:lnTo>
                <a:lnTo>
                  <a:pt x="4620" y="77"/>
                </a:lnTo>
                <a:lnTo>
                  <a:pt x="4620" y="81"/>
                </a:lnTo>
                <a:lnTo>
                  <a:pt x="4621" y="166"/>
                </a:lnTo>
                <a:lnTo>
                  <a:pt x="4621" y="178"/>
                </a:lnTo>
                <a:lnTo>
                  <a:pt x="4621" y="293"/>
                </a:lnTo>
                <a:lnTo>
                  <a:pt x="4622" y="301"/>
                </a:lnTo>
                <a:lnTo>
                  <a:pt x="4622" y="365"/>
                </a:lnTo>
                <a:lnTo>
                  <a:pt x="4622" y="365"/>
                </a:lnTo>
                <a:lnTo>
                  <a:pt x="4622" y="363"/>
                </a:lnTo>
                <a:lnTo>
                  <a:pt x="4623" y="374"/>
                </a:lnTo>
                <a:lnTo>
                  <a:pt x="4623" y="376"/>
                </a:lnTo>
                <a:lnTo>
                  <a:pt x="4624" y="382"/>
                </a:lnTo>
                <a:lnTo>
                  <a:pt x="4624" y="382"/>
                </a:lnTo>
                <a:lnTo>
                  <a:pt x="4624" y="381"/>
                </a:lnTo>
                <a:lnTo>
                  <a:pt x="4624" y="381"/>
                </a:lnTo>
                <a:lnTo>
                  <a:pt x="4625" y="384"/>
                </a:lnTo>
                <a:lnTo>
                  <a:pt x="4625" y="384"/>
                </a:lnTo>
                <a:lnTo>
                  <a:pt x="4625" y="384"/>
                </a:lnTo>
                <a:lnTo>
                  <a:pt x="4626" y="386"/>
                </a:lnTo>
                <a:lnTo>
                  <a:pt x="4626" y="386"/>
                </a:lnTo>
                <a:lnTo>
                  <a:pt x="4626" y="386"/>
                </a:lnTo>
                <a:lnTo>
                  <a:pt x="4626" y="387"/>
                </a:lnTo>
                <a:lnTo>
                  <a:pt x="4627" y="388"/>
                </a:lnTo>
                <a:lnTo>
                  <a:pt x="4627" y="391"/>
                </a:lnTo>
                <a:lnTo>
                  <a:pt x="4627" y="391"/>
                </a:lnTo>
                <a:lnTo>
                  <a:pt x="4628" y="394"/>
                </a:lnTo>
                <a:lnTo>
                  <a:pt x="4628" y="394"/>
                </a:lnTo>
                <a:lnTo>
                  <a:pt x="4628" y="394"/>
                </a:lnTo>
                <a:lnTo>
                  <a:pt x="4629" y="400"/>
                </a:lnTo>
                <a:lnTo>
                  <a:pt x="4629" y="402"/>
                </a:lnTo>
                <a:lnTo>
                  <a:pt x="4629" y="403"/>
                </a:lnTo>
                <a:lnTo>
                  <a:pt x="4630" y="403"/>
                </a:lnTo>
                <a:lnTo>
                  <a:pt x="4630" y="403"/>
                </a:lnTo>
                <a:lnTo>
                  <a:pt x="4630" y="403"/>
                </a:lnTo>
                <a:lnTo>
                  <a:pt x="4630" y="403"/>
                </a:lnTo>
                <a:lnTo>
                  <a:pt x="4631" y="403"/>
                </a:lnTo>
                <a:lnTo>
                  <a:pt x="4631" y="399"/>
                </a:lnTo>
                <a:lnTo>
                  <a:pt x="4631" y="399"/>
                </a:lnTo>
                <a:lnTo>
                  <a:pt x="4632" y="347"/>
                </a:lnTo>
                <a:lnTo>
                  <a:pt x="4632" y="313"/>
                </a:lnTo>
                <a:lnTo>
                  <a:pt x="4633" y="182"/>
                </a:lnTo>
                <a:lnTo>
                  <a:pt x="4633" y="172"/>
                </a:lnTo>
                <a:lnTo>
                  <a:pt x="4634" y="86"/>
                </a:lnTo>
                <a:lnTo>
                  <a:pt x="4634" y="80"/>
                </a:lnTo>
                <a:lnTo>
                  <a:pt x="4635" y="46"/>
                </a:lnTo>
                <a:lnTo>
                  <a:pt x="4635" y="45"/>
                </a:lnTo>
                <a:lnTo>
                  <a:pt x="4635" y="35"/>
                </a:lnTo>
                <a:lnTo>
                  <a:pt x="4636" y="34"/>
                </a:lnTo>
                <a:lnTo>
                  <a:pt x="4636" y="27"/>
                </a:lnTo>
                <a:lnTo>
                  <a:pt x="4636" y="26"/>
                </a:lnTo>
                <a:lnTo>
                  <a:pt x="4637" y="24"/>
                </a:lnTo>
                <a:lnTo>
                  <a:pt x="4637" y="24"/>
                </a:lnTo>
                <a:lnTo>
                  <a:pt x="4637" y="24"/>
                </a:lnTo>
                <a:lnTo>
                  <a:pt x="4638" y="28"/>
                </a:lnTo>
                <a:lnTo>
                  <a:pt x="4638" y="29"/>
                </a:lnTo>
                <a:lnTo>
                  <a:pt x="4639" y="41"/>
                </a:lnTo>
                <a:lnTo>
                  <a:pt x="4639" y="42"/>
                </a:lnTo>
                <a:lnTo>
                  <a:pt x="4639" y="53"/>
                </a:lnTo>
                <a:lnTo>
                  <a:pt x="4640" y="54"/>
                </a:lnTo>
                <a:lnTo>
                  <a:pt x="4640" y="65"/>
                </a:lnTo>
                <a:lnTo>
                  <a:pt x="4640" y="66"/>
                </a:lnTo>
                <a:lnTo>
                  <a:pt x="4641" y="76"/>
                </a:lnTo>
                <a:lnTo>
                  <a:pt x="4641" y="78"/>
                </a:lnTo>
                <a:lnTo>
                  <a:pt x="4642" y="89"/>
                </a:lnTo>
                <a:lnTo>
                  <a:pt x="4642" y="91"/>
                </a:lnTo>
                <a:lnTo>
                  <a:pt x="4643" y="105"/>
                </a:lnTo>
                <a:lnTo>
                  <a:pt x="4643" y="106"/>
                </a:lnTo>
                <a:lnTo>
                  <a:pt x="4644" y="125"/>
                </a:lnTo>
                <a:lnTo>
                  <a:pt x="4644" y="126"/>
                </a:lnTo>
                <a:lnTo>
                  <a:pt x="4644" y="135"/>
                </a:lnTo>
                <a:lnTo>
                  <a:pt x="4644" y="135"/>
                </a:lnTo>
                <a:lnTo>
                  <a:pt x="4645" y="135"/>
                </a:lnTo>
                <a:lnTo>
                  <a:pt x="4645" y="125"/>
                </a:lnTo>
                <a:lnTo>
                  <a:pt x="4645" y="123"/>
                </a:lnTo>
                <a:lnTo>
                  <a:pt x="4646" y="102"/>
                </a:lnTo>
                <a:lnTo>
                  <a:pt x="4646" y="100"/>
                </a:lnTo>
                <a:lnTo>
                  <a:pt x="4647" y="91"/>
                </a:lnTo>
                <a:lnTo>
                  <a:pt x="4647" y="91"/>
                </a:lnTo>
                <a:lnTo>
                  <a:pt x="4647" y="90"/>
                </a:lnTo>
                <a:lnTo>
                  <a:pt x="4648" y="95"/>
                </a:lnTo>
                <a:lnTo>
                  <a:pt x="4648" y="96"/>
                </a:lnTo>
                <a:lnTo>
                  <a:pt x="4648" y="142"/>
                </a:lnTo>
                <a:lnTo>
                  <a:pt x="4649" y="150"/>
                </a:lnTo>
                <a:lnTo>
                  <a:pt x="4649" y="273"/>
                </a:lnTo>
                <a:lnTo>
                  <a:pt x="4649" y="285"/>
                </a:lnTo>
                <a:lnTo>
                  <a:pt x="4650" y="353"/>
                </a:lnTo>
                <a:lnTo>
                  <a:pt x="4650" y="358"/>
                </a:lnTo>
                <a:lnTo>
                  <a:pt x="4651" y="367"/>
                </a:lnTo>
                <a:lnTo>
                  <a:pt x="4651" y="371"/>
                </a:lnTo>
                <a:lnTo>
                  <a:pt x="4652" y="380"/>
                </a:lnTo>
                <a:lnTo>
                  <a:pt x="4652" y="381"/>
                </a:lnTo>
                <a:lnTo>
                  <a:pt x="4653" y="384"/>
                </a:lnTo>
                <a:lnTo>
                  <a:pt x="4653" y="383"/>
                </a:lnTo>
                <a:lnTo>
                  <a:pt x="4653" y="384"/>
                </a:lnTo>
                <a:lnTo>
                  <a:pt x="4653" y="385"/>
                </a:lnTo>
                <a:lnTo>
                  <a:pt x="4654" y="385"/>
                </a:lnTo>
                <a:lnTo>
                  <a:pt x="4654" y="386"/>
                </a:lnTo>
                <a:lnTo>
                  <a:pt x="4654" y="387"/>
                </a:lnTo>
                <a:lnTo>
                  <a:pt x="4655" y="389"/>
                </a:lnTo>
                <a:lnTo>
                  <a:pt x="4655" y="389"/>
                </a:lnTo>
                <a:lnTo>
                  <a:pt x="4656" y="391"/>
                </a:lnTo>
                <a:lnTo>
                  <a:pt x="4656" y="392"/>
                </a:lnTo>
                <a:lnTo>
                  <a:pt x="4657" y="395"/>
                </a:lnTo>
                <a:lnTo>
                  <a:pt x="4657" y="396"/>
                </a:lnTo>
                <a:lnTo>
                  <a:pt x="4657" y="402"/>
                </a:lnTo>
                <a:lnTo>
                  <a:pt x="4657" y="402"/>
                </a:lnTo>
                <a:lnTo>
                  <a:pt x="4658" y="402"/>
                </a:lnTo>
                <a:lnTo>
                  <a:pt x="4658" y="402"/>
                </a:lnTo>
                <a:lnTo>
                  <a:pt x="4658" y="401"/>
                </a:lnTo>
                <a:lnTo>
                  <a:pt x="4659" y="401"/>
                </a:lnTo>
                <a:lnTo>
                  <a:pt x="4659" y="395"/>
                </a:lnTo>
                <a:lnTo>
                  <a:pt x="4659" y="394"/>
                </a:lnTo>
                <a:lnTo>
                  <a:pt x="4660" y="262"/>
                </a:lnTo>
                <a:lnTo>
                  <a:pt x="4660" y="218"/>
                </a:lnTo>
                <a:lnTo>
                  <a:pt x="4661" y="126"/>
                </a:lnTo>
                <a:lnTo>
                  <a:pt x="4661" y="111"/>
                </a:lnTo>
                <a:lnTo>
                  <a:pt x="4662" y="48"/>
                </a:lnTo>
                <a:lnTo>
                  <a:pt x="4662" y="42"/>
                </a:lnTo>
                <a:lnTo>
                  <a:pt x="4662" y="22"/>
                </a:lnTo>
                <a:lnTo>
                  <a:pt x="4663" y="21"/>
                </a:lnTo>
                <a:lnTo>
                  <a:pt x="4663" y="14"/>
                </a:lnTo>
                <a:lnTo>
                  <a:pt x="4663" y="14"/>
                </a:lnTo>
                <a:lnTo>
                  <a:pt x="4664" y="13"/>
                </a:lnTo>
                <a:lnTo>
                  <a:pt x="4664" y="15"/>
                </a:lnTo>
                <a:lnTo>
                  <a:pt x="4664" y="16"/>
                </a:lnTo>
                <a:lnTo>
                  <a:pt x="4665" y="31"/>
                </a:lnTo>
                <a:lnTo>
                  <a:pt x="4665" y="34"/>
                </a:lnTo>
                <a:lnTo>
                  <a:pt x="4666" y="51"/>
                </a:lnTo>
                <a:lnTo>
                  <a:pt x="4666" y="53"/>
                </a:lnTo>
                <a:lnTo>
                  <a:pt x="4667" y="64"/>
                </a:lnTo>
                <a:lnTo>
                  <a:pt x="4667" y="64"/>
                </a:lnTo>
                <a:lnTo>
                  <a:pt x="4667" y="65"/>
                </a:lnTo>
                <a:lnTo>
                  <a:pt x="4667" y="63"/>
                </a:lnTo>
                <a:lnTo>
                  <a:pt x="4668" y="63"/>
                </a:lnTo>
                <a:lnTo>
                  <a:pt x="4668" y="58"/>
                </a:lnTo>
                <a:lnTo>
                  <a:pt x="4668" y="57"/>
                </a:lnTo>
                <a:lnTo>
                  <a:pt x="4669" y="53"/>
                </a:lnTo>
                <a:lnTo>
                  <a:pt x="4669" y="52"/>
                </a:lnTo>
                <a:lnTo>
                  <a:pt x="4669" y="51"/>
                </a:lnTo>
                <a:lnTo>
                  <a:pt x="4670" y="52"/>
                </a:lnTo>
                <a:lnTo>
                  <a:pt x="4670" y="53"/>
                </a:lnTo>
                <a:lnTo>
                  <a:pt x="4671" y="64"/>
                </a:lnTo>
                <a:lnTo>
                  <a:pt x="4671" y="66"/>
                </a:lnTo>
                <a:lnTo>
                  <a:pt x="4671" y="79"/>
                </a:lnTo>
                <a:lnTo>
                  <a:pt x="4672" y="81"/>
                </a:lnTo>
                <a:lnTo>
                  <a:pt x="4672" y="93"/>
                </a:lnTo>
                <a:lnTo>
                  <a:pt x="4672" y="94"/>
                </a:lnTo>
                <a:lnTo>
                  <a:pt x="4673" y="96"/>
                </a:lnTo>
                <a:lnTo>
                  <a:pt x="4673" y="87"/>
                </a:lnTo>
                <a:lnTo>
                  <a:pt x="4673" y="85"/>
                </a:lnTo>
                <a:lnTo>
                  <a:pt x="4674" y="70"/>
                </a:lnTo>
                <a:lnTo>
                  <a:pt x="4674" y="70"/>
                </a:lnTo>
                <a:lnTo>
                  <a:pt x="4675" y="68"/>
                </a:lnTo>
                <a:lnTo>
                  <a:pt x="4675" y="69"/>
                </a:lnTo>
                <a:lnTo>
                  <a:pt x="4675" y="69"/>
                </a:lnTo>
                <a:lnTo>
                  <a:pt x="4676" y="99"/>
                </a:lnTo>
                <a:lnTo>
                  <a:pt x="4676" y="104"/>
                </a:lnTo>
                <a:lnTo>
                  <a:pt x="4676" y="220"/>
                </a:lnTo>
                <a:lnTo>
                  <a:pt x="4677" y="233"/>
                </a:lnTo>
                <a:lnTo>
                  <a:pt x="4677" y="321"/>
                </a:lnTo>
                <a:lnTo>
                  <a:pt x="4677" y="334"/>
                </a:lnTo>
                <a:lnTo>
                  <a:pt x="4678" y="366"/>
                </a:lnTo>
                <a:lnTo>
                  <a:pt x="4678" y="359"/>
                </a:lnTo>
                <a:lnTo>
                  <a:pt x="4678" y="361"/>
                </a:lnTo>
                <a:lnTo>
                  <a:pt x="4679" y="375"/>
                </a:lnTo>
                <a:lnTo>
                  <a:pt x="4679" y="376"/>
                </a:lnTo>
                <a:lnTo>
                  <a:pt x="4679" y="379"/>
                </a:lnTo>
                <a:lnTo>
                  <a:pt x="4680" y="379"/>
                </a:lnTo>
                <a:lnTo>
                  <a:pt x="4680" y="380"/>
                </a:lnTo>
                <a:lnTo>
                  <a:pt x="4680" y="384"/>
                </a:lnTo>
                <a:lnTo>
                  <a:pt x="4681" y="384"/>
                </a:lnTo>
                <a:lnTo>
                  <a:pt x="4681" y="385"/>
                </a:lnTo>
                <a:lnTo>
                  <a:pt x="4681" y="385"/>
                </a:lnTo>
                <a:lnTo>
                  <a:pt x="4681" y="385"/>
                </a:lnTo>
                <a:lnTo>
                  <a:pt x="4682" y="389"/>
                </a:lnTo>
                <a:lnTo>
                  <a:pt x="4682" y="389"/>
                </a:lnTo>
                <a:lnTo>
                  <a:pt x="4683" y="391"/>
                </a:lnTo>
                <a:lnTo>
                  <a:pt x="4683" y="392"/>
                </a:lnTo>
                <a:lnTo>
                  <a:pt x="4684" y="396"/>
                </a:lnTo>
                <a:lnTo>
                  <a:pt x="4684" y="396"/>
                </a:lnTo>
                <a:lnTo>
                  <a:pt x="4685" y="401"/>
                </a:lnTo>
                <a:lnTo>
                  <a:pt x="4685" y="401"/>
                </a:lnTo>
                <a:lnTo>
                  <a:pt x="4685" y="403"/>
                </a:lnTo>
                <a:lnTo>
                  <a:pt x="4685" y="403"/>
                </a:lnTo>
                <a:lnTo>
                  <a:pt x="4686" y="403"/>
                </a:lnTo>
                <a:lnTo>
                  <a:pt x="4686" y="398"/>
                </a:lnTo>
                <a:lnTo>
                  <a:pt x="4686" y="397"/>
                </a:lnTo>
                <a:lnTo>
                  <a:pt x="4687" y="390"/>
                </a:lnTo>
                <a:lnTo>
                  <a:pt x="4687" y="382"/>
                </a:lnTo>
                <a:lnTo>
                  <a:pt x="4688" y="192"/>
                </a:lnTo>
                <a:lnTo>
                  <a:pt x="4688" y="182"/>
                </a:lnTo>
                <a:lnTo>
                  <a:pt x="4689" y="85"/>
                </a:lnTo>
                <a:lnTo>
                  <a:pt x="4689" y="76"/>
                </a:lnTo>
                <a:lnTo>
                  <a:pt x="4689" y="41"/>
                </a:lnTo>
                <a:lnTo>
                  <a:pt x="4690" y="40"/>
                </a:lnTo>
                <a:lnTo>
                  <a:pt x="4690" y="33"/>
                </a:lnTo>
                <a:lnTo>
                  <a:pt x="4690" y="32"/>
                </a:lnTo>
                <a:lnTo>
                  <a:pt x="4691" y="26"/>
                </a:lnTo>
                <a:lnTo>
                  <a:pt x="4691" y="26"/>
                </a:lnTo>
                <a:lnTo>
                  <a:pt x="4692" y="26"/>
                </a:lnTo>
                <a:lnTo>
                  <a:pt x="4692" y="28"/>
                </a:lnTo>
                <a:lnTo>
                  <a:pt x="4692" y="30"/>
                </a:lnTo>
                <a:lnTo>
                  <a:pt x="4693" y="49"/>
                </a:lnTo>
                <a:lnTo>
                  <a:pt x="4693" y="53"/>
                </a:lnTo>
                <a:lnTo>
                  <a:pt x="4694" y="77"/>
                </a:lnTo>
                <a:lnTo>
                  <a:pt x="4694" y="79"/>
                </a:lnTo>
                <a:lnTo>
                  <a:pt x="4694" y="105"/>
                </a:lnTo>
                <a:lnTo>
                  <a:pt x="4695" y="107"/>
                </a:lnTo>
                <a:lnTo>
                  <a:pt x="4695" y="128"/>
                </a:lnTo>
                <a:lnTo>
                  <a:pt x="4695" y="130"/>
                </a:lnTo>
                <a:lnTo>
                  <a:pt x="4696" y="141"/>
                </a:lnTo>
                <a:lnTo>
                  <a:pt x="4696" y="142"/>
                </a:lnTo>
                <a:lnTo>
                  <a:pt x="4697" y="147"/>
                </a:lnTo>
                <a:lnTo>
                  <a:pt x="4697" y="149"/>
                </a:lnTo>
                <a:lnTo>
                  <a:pt x="4698" y="153"/>
                </a:lnTo>
                <a:lnTo>
                  <a:pt x="4698" y="154"/>
                </a:lnTo>
                <a:lnTo>
                  <a:pt x="4698" y="157"/>
                </a:lnTo>
                <a:lnTo>
                  <a:pt x="4699" y="157"/>
                </a:lnTo>
                <a:lnTo>
                  <a:pt x="4699" y="150"/>
                </a:lnTo>
                <a:lnTo>
                  <a:pt x="4700" y="149"/>
                </a:lnTo>
                <a:lnTo>
                  <a:pt x="4700" y="136"/>
                </a:lnTo>
                <a:lnTo>
                  <a:pt x="4700" y="135"/>
                </a:lnTo>
                <a:lnTo>
                  <a:pt x="4701" y="111"/>
                </a:lnTo>
                <a:lnTo>
                  <a:pt x="4701" y="108"/>
                </a:lnTo>
                <a:lnTo>
                  <a:pt x="4702" y="87"/>
                </a:lnTo>
                <a:lnTo>
                  <a:pt x="4702" y="85"/>
                </a:lnTo>
                <a:lnTo>
                  <a:pt x="4703" y="75"/>
                </a:lnTo>
                <a:lnTo>
                  <a:pt x="4703" y="75"/>
                </a:lnTo>
                <a:lnTo>
                  <a:pt x="4703" y="74"/>
                </a:lnTo>
                <a:lnTo>
                  <a:pt x="4703" y="75"/>
                </a:lnTo>
                <a:lnTo>
                  <a:pt x="4704" y="76"/>
                </a:lnTo>
                <a:lnTo>
                  <a:pt x="4704" y="101"/>
                </a:lnTo>
                <a:lnTo>
                  <a:pt x="4704" y="105"/>
                </a:lnTo>
                <a:lnTo>
                  <a:pt x="4705" y="191"/>
                </a:lnTo>
                <a:lnTo>
                  <a:pt x="4705" y="208"/>
                </a:lnTo>
                <a:lnTo>
                  <a:pt x="4706" y="307"/>
                </a:lnTo>
                <a:lnTo>
                  <a:pt x="4706" y="318"/>
                </a:lnTo>
                <a:lnTo>
                  <a:pt x="4707" y="367"/>
                </a:lnTo>
                <a:lnTo>
                  <a:pt x="4707" y="365"/>
                </a:lnTo>
                <a:lnTo>
                  <a:pt x="4707" y="363"/>
                </a:lnTo>
                <a:lnTo>
                  <a:pt x="4707" y="361"/>
                </a:lnTo>
                <a:lnTo>
                  <a:pt x="4707" y="375"/>
                </a:lnTo>
                <a:lnTo>
                  <a:pt x="4708" y="377"/>
                </a:lnTo>
                <a:lnTo>
                  <a:pt x="4708" y="381"/>
                </a:lnTo>
                <a:lnTo>
                  <a:pt x="4708" y="380"/>
                </a:lnTo>
                <a:lnTo>
                  <a:pt x="4709" y="380"/>
                </a:lnTo>
                <a:lnTo>
                  <a:pt x="4709" y="383"/>
                </a:lnTo>
                <a:lnTo>
                  <a:pt x="4709" y="383"/>
                </a:lnTo>
                <a:lnTo>
                  <a:pt x="4710" y="384"/>
                </a:lnTo>
                <a:lnTo>
                  <a:pt x="4710" y="384"/>
                </a:lnTo>
                <a:lnTo>
                  <a:pt x="4710" y="384"/>
                </a:lnTo>
                <a:lnTo>
                  <a:pt x="4710" y="384"/>
                </a:lnTo>
                <a:lnTo>
                  <a:pt x="4711" y="387"/>
                </a:lnTo>
                <a:lnTo>
                  <a:pt x="4711" y="387"/>
                </a:lnTo>
                <a:lnTo>
                  <a:pt x="4712" y="389"/>
                </a:lnTo>
                <a:lnTo>
                  <a:pt x="4712" y="389"/>
                </a:lnTo>
                <a:lnTo>
                  <a:pt x="4712" y="389"/>
                </a:lnTo>
                <a:lnTo>
                  <a:pt x="4712" y="392"/>
                </a:lnTo>
                <a:lnTo>
                  <a:pt x="4712" y="392"/>
                </a:lnTo>
                <a:lnTo>
                  <a:pt x="4713" y="393"/>
                </a:lnTo>
                <a:lnTo>
                  <a:pt x="4713" y="397"/>
                </a:lnTo>
                <a:lnTo>
                  <a:pt x="4713" y="398"/>
                </a:lnTo>
                <a:lnTo>
                  <a:pt x="4714" y="402"/>
                </a:lnTo>
                <a:lnTo>
                  <a:pt x="4714" y="402"/>
                </a:lnTo>
                <a:lnTo>
                  <a:pt x="4714" y="403"/>
                </a:lnTo>
                <a:lnTo>
                  <a:pt x="4715" y="402"/>
                </a:lnTo>
                <a:lnTo>
                  <a:pt x="4715" y="402"/>
                </a:lnTo>
                <a:lnTo>
                  <a:pt x="4715" y="401"/>
                </a:lnTo>
                <a:lnTo>
                  <a:pt x="4716" y="398"/>
                </a:lnTo>
                <a:lnTo>
                  <a:pt x="4716" y="398"/>
                </a:lnTo>
                <a:lnTo>
                  <a:pt x="4716" y="397"/>
                </a:lnTo>
                <a:lnTo>
                  <a:pt x="4717" y="360"/>
                </a:lnTo>
                <a:lnTo>
                  <a:pt x="4717" y="341"/>
                </a:lnTo>
                <a:lnTo>
                  <a:pt x="4717" y="143"/>
                </a:lnTo>
                <a:lnTo>
                  <a:pt x="4718" y="134"/>
                </a:lnTo>
                <a:lnTo>
                  <a:pt x="4718" y="49"/>
                </a:lnTo>
                <a:lnTo>
                  <a:pt x="4718" y="45"/>
                </a:lnTo>
                <a:lnTo>
                  <a:pt x="4719" y="25"/>
                </a:lnTo>
                <a:lnTo>
                  <a:pt x="4719" y="24"/>
                </a:lnTo>
                <a:lnTo>
                  <a:pt x="4720" y="18"/>
                </a:lnTo>
                <a:lnTo>
                  <a:pt x="4720" y="18"/>
                </a:lnTo>
                <a:lnTo>
                  <a:pt x="4720" y="17"/>
                </a:lnTo>
                <a:lnTo>
                  <a:pt x="4721" y="18"/>
                </a:lnTo>
                <a:lnTo>
                  <a:pt x="4721" y="18"/>
                </a:lnTo>
                <a:lnTo>
                  <a:pt x="4721" y="31"/>
                </a:lnTo>
                <a:lnTo>
                  <a:pt x="4722" y="33"/>
                </a:lnTo>
                <a:lnTo>
                  <a:pt x="4722" y="55"/>
                </a:lnTo>
                <a:lnTo>
                  <a:pt x="4722" y="58"/>
                </a:lnTo>
                <a:lnTo>
                  <a:pt x="4723" y="78"/>
                </a:lnTo>
                <a:lnTo>
                  <a:pt x="4723" y="80"/>
                </a:lnTo>
                <a:lnTo>
                  <a:pt x="4724" y="95"/>
                </a:lnTo>
                <a:lnTo>
                  <a:pt x="4724" y="97"/>
                </a:lnTo>
                <a:lnTo>
                  <a:pt x="4725" y="99"/>
                </a:lnTo>
                <a:lnTo>
                  <a:pt x="4725" y="98"/>
                </a:lnTo>
                <a:lnTo>
                  <a:pt x="4725" y="99"/>
                </a:lnTo>
                <a:lnTo>
                  <a:pt x="4725" y="99"/>
                </a:lnTo>
                <a:lnTo>
                  <a:pt x="4726" y="96"/>
                </a:lnTo>
                <a:lnTo>
                  <a:pt x="4726" y="96"/>
                </a:lnTo>
                <a:lnTo>
                  <a:pt x="4726" y="93"/>
                </a:lnTo>
                <a:lnTo>
                  <a:pt x="4726" y="93"/>
                </a:lnTo>
                <a:lnTo>
                  <a:pt x="4727" y="93"/>
                </a:lnTo>
                <a:lnTo>
                  <a:pt x="4727" y="100"/>
                </a:lnTo>
                <a:lnTo>
                  <a:pt x="4727" y="100"/>
                </a:lnTo>
                <a:lnTo>
                  <a:pt x="4728" y="103"/>
                </a:lnTo>
                <a:lnTo>
                  <a:pt x="4728" y="103"/>
                </a:lnTo>
                <a:lnTo>
                  <a:pt x="4728" y="103"/>
                </a:lnTo>
                <a:lnTo>
                  <a:pt x="4729" y="92"/>
                </a:lnTo>
                <a:lnTo>
                  <a:pt x="4729" y="90"/>
                </a:lnTo>
                <a:lnTo>
                  <a:pt x="4730" y="76"/>
                </a:lnTo>
                <a:lnTo>
                  <a:pt x="4730" y="74"/>
                </a:lnTo>
                <a:lnTo>
                  <a:pt x="4730" y="67"/>
                </a:lnTo>
                <a:lnTo>
                  <a:pt x="4731" y="67"/>
                </a:lnTo>
                <a:lnTo>
                  <a:pt x="4731" y="75"/>
                </a:lnTo>
                <a:lnTo>
                  <a:pt x="4731" y="77"/>
                </a:lnTo>
                <a:lnTo>
                  <a:pt x="4732" y="107"/>
                </a:lnTo>
                <a:lnTo>
                  <a:pt x="4732" y="113"/>
                </a:lnTo>
                <a:lnTo>
                  <a:pt x="4733" y="207"/>
                </a:lnTo>
                <a:lnTo>
                  <a:pt x="4733" y="223"/>
                </a:lnTo>
                <a:lnTo>
                  <a:pt x="4734" y="324"/>
                </a:lnTo>
                <a:lnTo>
                  <a:pt x="4734" y="335"/>
                </a:lnTo>
                <a:lnTo>
                  <a:pt x="4735" y="366"/>
                </a:lnTo>
                <a:lnTo>
                  <a:pt x="4735" y="361"/>
                </a:lnTo>
                <a:lnTo>
                  <a:pt x="4735" y="361"/>
                </a:lnTo>
                <a:lnTo>
                  <a:pt x="4735" y="359"/>
                </a:lnTo>
                <a:lnTo>
                  <a:pt x="4735" y="374"/>
                </a:lnTo>
                <a:lnTo>
                  <a:pt x="4736" y="375"/>
                </a:lnTo>
                <a:lnTo>
                  <a:pt x="4736" y="381"/>
                </a:lnTo>
                <a:lnTo>
                  <a:pt x="4736" y="380"/>
                </a:lnTo>
                <a:lnTo>
                  <a:pt x="4736" y="380"/>
                </a:lnTo>
                <a:lnTo>
                  <a:pt x="4737" y="379"/>
                </a:lnTo>
                <a:lnTo>
                  <a:pt x="4737" y="381"/>
                </a:lnTo>
                <a:lnTo>
                  <a:pt x="4737" y="381"/>
                </a:lnTo>
                <a:lnTo>
                  <a:pt x="4737" y="381"/>
                </a:lnTo>
                <a:lnTo>
                  <a:pt x="4737" y="381"/>
                </a:lnTo>
                <a:lnTo>
                  <a:pt x="4738" y="380"/>
                </a:lnTo>
                <a:lnTo>
                  <a:pt x="4738" y="380"/>
                </a:lnTo>
                <a:lnTo>
                  <a:pt x="4738" y="380"/>
                </a:lnTo>
                <a:lnTo>
                  <a:pt x="4739" y="382"/>
                </a:lnTo>
                <a:lnTo>
                  <a:pt x="4739" y="382"/>
                </a:lnTo>
                <a:lnTo>
                  <a:pt x="4739" y="382"/>
                </a:lnTo>
                <a:lnTo>
                  <a:pt x="4739" y="383"/>
                </a:lnTo>
                <a:lnTo>
                  <a:pt x="4740" y="383"/>
                </a:lnTo>
                <a:lnTo>
                  <a:pt x="4740" y="388"/>
                </a:lnTo>
                <a:lnTo>
                  <a:pt x="4740" y="388"/>
                </a:lnTo>
                <a:lnTo>
                  <a:pt x="4740" y="388"/>
                </a:lnTo>
                <a:lnTo>
                  <a:pt x="4741" y="393"/>
                </a:lnTo>
                <a:lnTo>
                  <a:pt x="4741" y="394"/>
                </a:lnTo>
                <a:lnTo>
                  <a:pt x="4742" y="398"/>
                </a:lnTo>
                <a:lnTo>
                  <a:pt x="4742" y="398"/>
                </a:lnTo>
                <a:lnTo>
                  <a:pt x="4742" y="398"/>
                </a:lnTo>
                <a:lnTo>
                  <a:pt x="4743" y="399"/>
                </a:lnTo>
                <a:lnTo>
                  <a:pt x="4743" y="397"/>
                </a:lnTo>
                <a:lnTo>
                  <a:pt x="4743" y="396"/>
                </a:lnTo>
                <a:lnTo>
                  <a:pt x="4744" y="392"/>
                </a:lnTo>
                <a:lnTo>
                  <a:pt x="4744" y="390"/>
                </a:lnTo>
                <a:lnTo>
                  <a:pt x="4744" y="199"/>
                </a:lnTo>
                <a:lnTo>
                  <a:pt x="4745" y="187"/>
                </a:lnTo>
                <a:lnTo>
                  <a:pt x="4745" y="107"/>
                </a:lnTo>
                <a:lnTo>
                  <a:pt x="4745" y="98"/>
                </a:lnTo>
                <a:lnTo>
                  <a:pt x="4746" y="51"/>
                </a:lnTo>
                <a:lnTo>
                  <a:pt x="4746" y="47"/>
                </a:lnTo>
                <a:lnTo>
                  <a:pt x="4747" y="31"/>
                </a:lnTo>
                <a:lnTo>
                  <a:pt x="4747" y="30"/>
                </a:lnTo>
                <a:lnTo>
                  <a:pt x="4748" y="24"/>
                </a:lnTo>
                <a:lnTo>
                  <a:pt x="4748" y="23"/>
                </a:lnTo>
                <a:lnTo>
                  <a:pt x="4748" y="21"/>
                </a:lnTo>
                <a:lnTo>
                  <a:pt x="4749" y="21"/>
                </a:lnTo>
                <a:lnTo>
                  <a:pt x="4749" y="25"/>
                </a:lnTo>
                <a:lnTo>
                  <a:pt x="4750" y="26"/>
                </a:lnTo>
                <a:lnTo>
                  <a:pt x="4750" y="34"/>
                </a:lnTo>
                <a:lnTo>
                  <a:pt x="4750" y="35"/>
                </a:lnTo>
                <a:lnTo>
                  <a:pt x="4751" y="40"/>
                </a:lnTo>
                <a:lnTo>
                  <a:pt x="4751" y="41"/>
                </a:lnTo>
                <a:lnTo>
                  <a:pt x="4752" y="42"/>
                </a:lnTo>
                <a:lnTo>
                  <a:pt x="4752" y="42"/>
                </a:lnTo>
                <a:lnTo>
                  <a:pt x="4752" y="42"/>
                </a:lnTo>
                <a:lnTo>
                  <a:pt x="4753" y="42"/>
                </a:lnTo>
                <a:lnTo>
                  <a:pt x="4753" y="42"/>
                </a:lnTo>
                <a:lnTo>
                  <a:pt x="4753" y="45"/>
                </a:lnTo>
                <a:lnTo>
                  <a:pt x="4754" y="46"/>
                </a:lnTo>
                <a:lnTo>
                  <a:pt x="4754" y="50"/>
                </a:lnTo>
                <a:lnTo>
                  <a:pt x="4754" y="51"/>
                </a:lnTo>
                <a:lnTo>
                  <a:pt x="4755" y="59"/>
                </a:lnTo>
                <a:lnTo>
                  <a:pt x="4755" y="60"/>
                </a:lnTo>
                <a:lnTo>
                  <a:pt x="4756" y="75"/>
                </a:lnTo>
                <a:lnTo>
                  <a:pt x="4756" y="77"/>
                </a:lnTo>
                <a:lnTo>
                  <a:pt x="4757" y="101"/>
                </a:lnTo>
                <a:lnTo>
                  <a:pt x="4757" y="103"/>
                </a:lnTo>
                <a:lnTo>
                  <a:pt x="4758" y="127"/>
                </a:lnTo>
                <a:lnTo>
                  <a:pt x="4758" y="127"/>
                </a:lnTo>
                <a:lnTo>
                  <a:pt x="4758" y="139"/>
                </a:lnTo>
                <a:lnTo>
                  <a:pt x="4758" y="139"/>
                </a:lnTo>
                <a:lnTo>
                  <a:pt x="4759" y="139"/>
                </a:lnTo>
                <a:lnTo>
                  <a:pt x="4759" y="140"/>
                </a:lnTo>
                <a:lnTo>
                  <a:pt x="4759" y="116"/>
                </a:lnTo>
                <a:lnTo>
                  <a:pt x="4759" y="114"/>
                </a:lnTo>
                <a:lnTo>
                  <a:pt x="4760" y="92"/>
                </a:lnTo>
                <a:lnTo>
                  <a:pt x="4760" y="90"/>
                </a:lnTo>
                <a:lnTo>
                  <a:pt x="4761" y="82"/>
                </a:lnTo>
                <a:lnTo>
                  <a:pt x="4761" y="82"/>
                </a:lnTo>
                <a:lnTo>
                  <a:pt x="4762" y="100"/>
                </a:lnTo>
                <a:lnTo>
                  <a:pt x="4762" y="106"/>
                </a:lnTo>
                <a:lnTo>
                  <a:pt x="4762" y="223"/>
                </a:lnTo>
                <a:lnTo>
                  <a:pt x="4763" y="236"/>
                </a:lnTo>
                <a:lnTo>
                  <a:pt x="4763" y="338"/>
                </a:lnTo>
                <a:lnTo>
                  <a:pt x="4763" y="343"/>
                </a:lnTo>
                <a:lnTo>
                  <a:pt x="4764" y="358"/>
                </a:lnTo>
                <a:lnTo>
                  <a:pt x="4764" y="354"/>
                </a:lnTo>
                <a:lnTo>
                  <a:pt x="4764" y="358"/>
                </a:lnTo>
                <a:lnTo>
                  <a:pt x="4765" y="374"/>
                </a:lnTo>
                <a:lnTo>
                  <a:pt x="4765" y="375"/>
                </a:lnTo>
                <a:lnTo>
                  <a:pt x="4766" y="378"/>
                </a:lnTo>
                <a:lnTo>
                  <a:pt x="4766" y="379"/>
                </a:lnTo>
                <a:lnTo>
                  <a:pt x="4767" y="381"/>
                </a:lnTo>
                <a:lnTo>
                  <a:pt x="4767" y="381"/>
                </a:lnTo>
                <a:lnTo>
                  <a:pt x="4767" y="386"/>
                </a:lnTo>
                <a:lnTo>
                  <a:pt x="4768" y="386"/>
                </a:lnTo>
                <a:lnTo>
                  <a:pt x="4768" y="389"/>
                </a:lnTo>
                <a:lnTo>
                  <a:pt x="4768" y="389"/>
                </a:lnTo>
                <a:lnTo>
                  <a:pt x="4769" y="392"/>
                </a:lnTo>
                <a:lnTo>
                  <a:pt x="4769" y="394"/>
                </a:lnTo>
                <a:lnTo>
                  <a:pt x="4770" y="397"/>
                </a:lnTo>
                <a:lnTo>
                  <a:pt x="4770" y="399"/>
                </a:lnTo>
                <a:lnTo>
                  <a:pt x="4771" y="403"/>
                </a:lnTo>
                <a:lnTo>
                  <a:pt x="4771" y="403"/>
                </a:lnTo>
                <a:lnTo>
                  <a:pt x="4771" y="404"/>
                </a:lnTo>
                <a:lnTo>
                  <a:pt x="4772" y="403"/>
                </a:lnTo>
                <a:lnTo>
                  <a:pt x="4772" y="400"/>
                </a:lnTo>
                <a:lnTo>
                  <a:pt x="4772" y="400"/>
                </a:lnTo>
                <a:lnTo>
                  <a:pt x="4772" y="399"/>
                </a:lnTo>
                <a:lnTo>
                  <a:pt x="4773" y="385"/>
                </a:lnTo>
                <a:lnTo>
                  <a:pt x="4773" y="371"/>
                </a:lnTo>
                <a:lnTo>
                  <a:pt x="4774" y="180"/>
                </a:lnTo>
                <a:lnTo>
                  <a:pt x="4774" y="173"/>
                </a:lnTo>
                <a:lnTo>
                  <a:pt x="4775" y="85"/>
                </a:lnTo>
                <a:lnTo>
                  <a:pt x="4775" y="78"/>
                </a:lnTo>
                <a:lnTo>
                  <a:pt x="4776" y="50"/>
                </a:lnTo>
                <a:lnTo>
                  <a:pt x="4776" y="48"/>
                </a:lnTo>
                <a:lnTo>
                  <a:pt x="4776" y="38"/>
                </a:lnTo>
                <a:lnTo>
                  <a:pt x="4777" y="36"/>
                </a:lnTo>
                <a:lnTo>
                  <a:pt x="4777" y="22"/>
                </a:lnTo>
                <a:lnTo>
                  <a:pt x="4777" y="22"/>
                </a:lnTo>
                <a:lnTo>
                  <a:pt x="4778" y="18"/>
                </a:lnTo>
                <a:lnTo>
                  <a:pt x="4778" y="18"/>
                </a:lnTo>
                <a:lnTo>
                  <a:pt x="4778" y="18"/>
                </a:lnTo>
                <a:lnTo>
                  <a:pt x="4779" y="25"/>
                </a:lnTo>
                <a:lnTo>
                  <a:pt x="4779" y="26"/>
                </a:lnTo>
                <a:lnTo>
                  <a:pt x="4780" y="40"/>
                </a:lnTo>
                <a:lnTo>
                  <a:pt x="4780" y="41"/>
                </a:lnTo>
                <a:lnTo>
                  <a:pt x="4780" y="49"/>
                </a:lnTo>
                <a:lnTo>
                  <a:pt x="4781" y="50"/>
                </a:lnTo>
                <a:lnTo>
                  <a:pt x="4781" y="59"/>
                </a:lnTo>
                <a:lnTo>
                  <a:pt x="4781" y="60"/>
                </a:lnTo>
                <a:lnTo>
                  <a:pt x="4782" y="70"/>
                </a:lnTo>
                <a:lnTo>
                  <a:pt x="4782" y="72"/>
                </a:lnTo>
                <a:lnTo>
                  <a:pt x="4783" y="80"/>
                </a:lnTo>
                <a:lnTo>
                  <a:pt x="4783" y="81"/>
                </a:lnTo>
                <a:lnTo>
                  <a:pt x="4784" y="88"/>
                </a:lnTo>
                <a:lnTo>
                  <a:pt x="4784" y="90"/>
                </a:lnTo>
                <a:lnTo>
                  <a:pt x="4785" y="97"/>
                </a:lnTo>
                <a:lnTo>
                  <a:pt x="4785" y="97"/>
                </a:lnTo>
                <a:lnTo>
                  <a:pt x="4785" y="104"/>
                </a:lnTo>
                <a:lnTo>
                  <a:pt x="4786" y="104"/>
                </a:lnTo>
                <a:lnTo>
                  <a:pt x="4786" y="97"/>
                </a:lnTo>
                <a:lnTo>
                  <a:pt x="4786" y="96"/>
                </a:lnTo>
                <a:lnTo>
                  <a:pt x="4787" y="81"/>
                </a:lnTo>
                <a:lnTo>
                  <a:pt x="4787" y="80"/>
                </a:lnTo>
                <a:lnTo>
                  <a:pt x="4788" y="64"/>
                </a:lnTo>
                <a:lnTo>
                  <a:pt x="4788" y="62"/>
                </a:lnTo>
                <a:lnTo>
                  <a:pt x="4789" y="56"/>
                </a:lnTo>
                <a:lnTo>
                  <a:pt x="4789" y="56"/>
                </a:lnTo>
                <a:lnTo>
                  <a:pt x="4789" y="64"/>
                </a:lnTo>
                <a:lnTo>
                  <a:pt x="4790" y="65"/>
                </a:lnTo>
                <a:lnTo>
                  <a:pt x="4790" y="120"/>
                </a:lnTo>
                <a:lnTo>
                  <a:pt x="4791" y="129"/>
                </a:lnTo>
                <a:lnTo>
                  <a:pt x="4791" y="268"/>
                </a:lnTo>
                <a:lnTo>
                  <a:pt x="4791" y="280"/>
                </a:lnTo>
                <a:lnTo>
                  <a:pt x="4792" y="353"/>
                </a:lnTo>
                <a:lnTo>
                  <a:pt x="4792" y="359"/>
                </a:lnTo>
                <a:lnTo>
                  <a:pt x="4792" y="354"/>
                </a:lnTo>
                <a:lnTo>
                  <a:pt x="4793" y="367"/>
                </a:lnTo>
                <a:lnTo>
                  <a:pt x="4793" y="368"/>
                </a:lnTo>
                <a:lnTo>
                  <a:pt x="4794" y="373"/>
                </a:lnTo>
                <a:lnTo>
                  <a:pt x="4794" y="372"/>
                </a:lnTo>
                <a:lnTo>
                  <a:pt x="4794" y="372"/>
                </a:lnTo>
                <a:lnTo>
                  <a:pt x="4794" y="375"/>
                </a:lnTo>
                <a:lnTo>
                  <a:pt x="4795" y="375"/>
                </a:lnTo>
                <a:lnTo>
                  <a:pt x="4795" y="379"/>
                </a:lnTo>
                <a:lnTo>
                  <a:pt x="4795" y="380"/>
                </a:lnTo>
                <a:lnTo>
                  <a:pt x="4796" y="381"/>
                </a:lnTo>
                <a:lnTo>
                  <a:pt x="4796" y="382"/>
                </a:lnTo>
                <a:lnTo>
                  <a:pt x="4797" y="386"/>
                </a:lnTo>
                <a:lnTo>
                  <a:pt x="4797" y="386"/>
                </a:lnTo>
                <a:lnTo>
                  <a:pt x="4798" y="388"/>
                </a:lnTo>
                <a:lnTo>
                  <a:pt x="4798" y="388"/>
                </a:lnTo>
                <a:lnTo>
                  <a:pt x="4798" y="393"/>
                </a:lnTo>
                <a:lnTo>
                  <a:pt x="4799" y="393"/>
                </a:lnTo>
                <a:lnTo>
                  <a:pt x="4799" y="393"/>
                </a:lnTo>
                <a:lnTo>
                  <a:pt x="4799" y="400"/>
                </a:lnTo>
                <a:lnTo>
                  <a:pt x="4800" y="401"/>
                </a:lnTo>
                <a:lnTo>
                  <a:pt x="4800" y="401"/>
                </a:lnTo>
                <a:lnTo>
                  <a:pt x="4800" y="400"/>
                </a:lnTo>
                <a:lnTo>
                  <a:pt x="4800" y="400"/>
                </a:lnTo>
                <a:lnTo>
                  <a:pt x="4801" y="394"/>
                </a:lnTo>
                <a:lnTo>
                  <a:pt x="4801" y="394"/>
                </a:lnTo>
                <a:lnTo>
                  <a:pt x="4801" y="394"/>
                </a:lnTo>
                <a:lnTo>
                  <a:pt x="4802" y="347"/>
                </a:lnTo>
                <a:lnTo>
                  <a:pt x="4802" y="307"/>
                </a:lnTo>
                <a:lnTo>
                  <a:pt x="4803" y="145"/>
                </a:lnTo>
                <a:lnTo>
                  <a:pt x="4803" y="132"/>
                </a:lnTo>
                <a:lnTo>
                  <a:pt x="4803" y="53"/>
                </a:lnTo>
                <a:lnTo>
                  <a:pt x="4804" y="48"/>
                </a:lnTo>
                <a:lnTo>
                  <a:pt x="4804" y="23"/>
                </a:lnTo>
                <a:lnTo>
                  <a:pt x="4804" y="22"/>
                </a:lnTo>
                <a:lnTo>
                  <a:pt x="4805" y="15"/>
                </a:lnTo>
                <a:lnTo>
                  <a:pt x="4805" y="15"/>
                </a:lnTo>
                <a:lnTo>
                  <a:pt x="4806" y="14"/>
                </a:lnTo>
                <a:lnTo>
                  <a:pt x="4806" y="15"/>
                </a:lnTo>
                <a:lnTo>
                  <a:pt x="4806" y="16"/>
                </a:lnTo>
                <a:lnTo>
                  <a:pt x="4807" y="30"/>
                </a:lnTo>
                <a:lnTo>
                  <a:pt x="4807" y="33"/>
                </a:lnTo>
                <a:lnTo>
                  <a:pt x="4808" y="56"/>
                </a:lnTo>
                <a:lnTo>
                  <a:pt x="4808" y="60"/>
                </a:lnTo>
                <a:lnTo>
                  <a:pt x="4808" y="90"/>
                </a:lnTo>
                <a:lnTo>
                  <a:pt x="4809" y="92"/>
                </a:lnTo>
                <a:lnTo>
                  <a:pt x="4809" y="112"/>
                </a:lnTo>
                <a:lnTo>
                  <a:pt x="4809" y="114"/>
                </a:lnTo>
                <a:lnTo>
                  <a:pt x="4810" y="127"/>
                </a:lnTo>
                <a:lnTo>
                  <a:pt x="4810" y="129"/>
                </a:lnTo>
                <a:lnTo>
                  <a:pt x="4811" y="135"/>
                </a:lnTo>
                <a:lnTo>
                  <a:pt x="4811" y="136"/>
                </a:lnTo>
                <a:lnTo>
                  <a:pt x="4812" y="139"/>
                </a:lnTo>
                <a:lnTo>
                  <a:pt x="4812" y="139"/>
                </a:lnTo>
                <a:lnTo>
                  <a:pt x="4812" y="144"/>
                </a:lnTo>
                <a:lnTo>
                  <a:pt x="4813" y="145"/>
                </a:lnTo>
                <a:lnTo>
                  <a:pt x="4813" y="146"/>
                </a:lnTo>
                <a:lnTo>
                  <a:pt x="4813" y="145"/>
                </a:lnTo>
                <a:lnTo>
                  <a:pt x="4813" y="145"/>
                </a:lnTo>
                <a:lnTo>
                  <a:pt x="4813" y="144"/>
                </a:lnTo>
                <a:lnTo>
                  <a:pt x="4814" y="137"/>
                </a:lnTo>
                <a:lnTo>
                  <a:pt x="4814" y="135"/>
                </a:lnTo>
                <a:lnTo>
                  <a:pt x="4815" y="116"/>
                </a:lnTo>
                <a:lnTo>
                  <a:pt x="4815" y="114"/>
                </a:lnTo>
                <a:lnTo>
                  <a:pt x="4816" y="99"/>
                </a:lnTo>
                <a:lnTo>
                  <a:pt x="4816" y="97"/>
                </a:lnTo>
                <a:lnTo>
                  <a:pt x="4816" y="95"/>
                </a:lnTo>
                <a:lnTo>
                  <a:pt x="4817" y="95"/>
                </a:lnTo>
                <a:lnTo>
                  <a:pt x="4817" y="96"/>
                </a:lnTo>
                <a:lnTo>
                  <a:pt x="4817" y="109"/>
                </a:lnTo>
                <a:lnTo>
                  <a:pt x="4818" y="111"/>
                </a:lnTo>
                <a:lnTo>
                  <a:pt x="4818" y="194"/>
                </a:lnTo>
                <a:lnTo>
                  <a:pt x="4818" y="208"/>
                </a:lnTo>
                <a:lnTo>
                  <a:pt x="4819" y="319"/>
                </a:lnTo>
                <a:lnTo>
                  <a:pt x="4819" y="327"/>
                </a:lnTo>
                <a:lnTo>
                  <a:pt x="4820" y="371"/>
                </a:lnTo>
                <a:lnTo>
                  <a:pt x="4820" y="368"/>
                </a:lnTo>
                <a:lnTo>
                  <a:pt x="4821" y="382"/>
                </a:lnTo>
                <a:lnTo>
                  <a:pt x="4821" y="383"/>
                </a:lnTo>
                <a:lnTo>
                  <a:pt x="4821" y="388"/>
                </a:lnTo>
                <a:lnTo>
                  <a:pt x="4821" y="388"/>
                </a:lnTo>
                <a:lnTo>
                  <a:pt x="4822" y="388"/>
                </a:lnTo>
                <a:lnTo>
                  <a:pt x="4822" y="388"/>
                </a:lnTo>
                <a:lnTo>
                  <a:pt x="4822" y="388"/>
                </a:lnTo>
                <a:lnTo>
                  <a:pt x="4822" y="388"/>
                </a:lnTo>
                <a:lnTo>
                  <a:pt x="4823" y="385"/>
                </a:lnTo>
                <a:lnTo>
                  <a:pt x="4823" y="386"/>
                </a:lnTo>
                <a:lnTo>
                  <a:pt x="4823" y="385"/>
                </a:lnTo>
                <a:lnTo>
                  <a:pt x="4824" y="386"/>
                </a:lnTo>
                <a:lnTo>
                  <a:pt x="4824" y="386"/>
                </a:lnTo>
                <a:lnTo>
                  <a:pt x="4825" y="389"/>
                </a:lnTo>
                <a:lnTo>
                  <a:pt x="4825" y="390"/>
                </a:lnTo>
                <a:lnTo>
                  <a:pt x="4826" y="393"/>
                </a:lnTo>
                <a:lnTo>
                  <a:pt x="4826" y="394"/>
                </a:lnTo>
                <a:lnTo>
                  <a:pt x="4826" y="401"/>
                </a:lnTo>
                <a:lnTo>
                  <a:pt x="4827" y="401"/>
                </a:lnTo>
                <a:lnTo>
                  <a:pt x="4827" y="403"/>
                </a:lnTo>
                <a:lnTo>
                  <a:pt x="4827" y="403"/>
                </a:lnTo>
                <a:lnTo>
                  <a:pt x="4827" y="403"/>
                </a:lnTo>
                <a:lnTo>
                  <a:pt x="4828" y="403"/>
                </a:lnTo>
                <a:lnTo>
                  <a:pt x="4828" y="402"/>
                </a:lnTo>
                <a:lnTo>
                  <a:pt x="4828" y="401"/>
                </a:lnTo>
                <a:lnTo>
                  <a:pt x="4829" y="396"/>
                </a:lnTo>
                <a:lnTo>
                  <a:pt x="4829" y="396"/>
                </a:lnTo>
                <a:lnTo>
                  <a:pt x="4830" y="211"/>
                </a:lnTo>
                <a:lnTo>
                  <a:pt x="4830" y="198"/>
                </a:lnTo>
                <a:lnTo>
                  <a:pt x="4830" y="132"/>
                </a:lnTo>
                <a:lnTo>
                  <a:pt x="4831" y="120"/>
                </a:lnTo>
                <a:lnTo>
                  <a:pt x="4831" y="58"/>
                </a:lnTo>
                <a:lnTo>
                  <a:pt x="4831" y="54"/>
                </a:lnTo>
                <a:lnTo>
                  <a:pt x="4832" y="34"/>
                </a:lnTo>
                <a:lnTo>
                  <a:pt x="4832" y="33"/>
                </a:lnTo>
                <a:lnTo>
                  <a:pt x="4833" y="28"/>
                </a:lnTo>
                <a:lnTo>
                  <a:pt x="4833" y="27"/>
                </a:lnTo>
                <a:lnTo>
                  <a:pt x="4834" y="25"/>
                </a:lnTo>
                <a:lnTo>
                  <a:pt x="4834" y="25"/>
                </a:lnTo>
                <a:lnTo>
                  <a:pt x="4834" y="25"/>
                </a:lnTo>
                <a:lnTo>
                  <a:pt x="4835" y="33"/>
                </a:lnTo>
                <a:lnTo>
                  <a:pt x="4835" y="35"/>
                </a:lnTo>
                <a:lnTo>
                  <a:pt x="4835" y="54"/>
                </a:lnTo>
                <a:lnTo>
                  <a:pt x="4836" y="56"/>
                </a:lnTo>
                <a:lnTo>
                  <a:pt x="4836" y="77"/>
                </a:lnTo>
                <a:lnTo>
                  <a:pt x="4836" y="79"/>
                </a:lnTo>
                <a:lnTo>
                  <a:pt x="4837" y="96"/>
                </a:lnTo>
                <a:lnTo>
                  <a:pt x="4837" y="98"/>
                </a:lnTo>
                <a:lnTo>
                  <a:pt x="4838" y="107"/>
                </a:lnTo>
                <a:lnTo>
                  <a:pt x="4838" y="108"/>
                </a:lnTo>
                <a:lnTo>
                  <a:pt x="4838" y="109"/>
                </a:lnTo>
                <a:lnTo>
                  <a:pt x="4839" y="108"/>
                </a:lnTo>
                <a:lnTo>
                  <a:pt x="4839" y="107"/>
                </a:lnTo>
                <a:lnTo>
                  <a:pt x="4839" y="104"/>
                </a:lnTo>
                <a:lnTo>
                  <a:pt x="4839" y="104"/>
                </a:lnTo>
                <a:lnTo>
                  <a:pt x="4839" y="105"/>
                </a:lnTo>
                <a:lnTo>
                  <a:pt x="4840" y="104"/>
                </a:lnTo>
                <a:lnTo>
                  <a:pt x="4840" y="109"/>
                </a:lnTo>
                <a:lnTo>
                  <a:pt x="4841" y="109"/>
                </a:lnTo>
                <a:lnTo>
                  <a:pt x="4841" y="115"/>
                </a:lnTo>
                <a:lnTo>
                  <a:pt x="4841" y="114"/>
                </a:lnTo>
                <a:lnTo>
                  <a:pt x="4842" y="114"/>
                </a:lnTo>
                <a:lnTo>
                  <a:pt x="4842" y="111"/>
                </a:lnTo>
                <a:lnTo>
                  <a:pt x="4842" y="109"/>
                </a:lnTo>
                <a:lnTo>
                  <a:pt x="4843" y="90"/>
                </a:lnTo>
                <a:lnTo>
                  <a:pt x="4843" y="87"/>
                </a:lnTo>
                <a:lnTo>
                  <a:pt x="4844" y="69"/>
                </a:lnTo>
                <a:lnTo>
                  <a:pt x="4844" y="68"/>
                </a:lnTo>
                <a:lnTo>
                  <a:pt x="4844" y="62"/>
                </a:lnTo>
                <a:lnTo>
                  <a:pt x="4845" y="62"/>
                </a:lnTo>
                <a:lnTo>
                  <a:pt x="4845" y="61"/>
                </a:lnTo>
                <a:lnTo>
                  <a:pt x="4845" y="64"/>
                </a:lnTo>
                <a:lnTo>
                  <a:pt x="4845" y="65"/>
                </a:lnTo>
                <a:lnTo>
                  <a:pt x="4846" y="118"/>
                </a:lnTo>
                <a:lnTo>
                  <a:pt x="4846" y="130"/>
                </a:lnTo>
                <a:lnTo>
                  <a:pt x="4847" y="250"/>
                </a:lnTo>
                <a:lnTo>
                  <a:pt x="4847" y="260"/>
                </a:lnTo>
                <a:lnTo>
                  <a:pt x="4848" y="347"/>
                </a:lnTo>
                <a:lnTo>
                  <a:pt x="4848" y="354"/>
                </a:lnTo>
                <a:lnTo>
                  <a:pt x="4849" y="375"/>
                </a:lnTo>
                <a:lnTo>
                  <a:pt x="4849" y="378"/>
                </a:lnTo>
                <a:lnTo>
                  <a:pt x="4849" y="386"/>
                </a:lnTo>
                <a:lnTo>
                  <a:pt x="4850" y="385"/>
                </a:lnTo>
                <a:lnTo>
                  <a:pt x="4850" y="384"/>
                </a:lnTo>
                <a:lnTo>
                  <a:pt x="4850" y="387"/>
                </a:lnTo>
                <a:lnTo>
                  <a:pt x="4850" y="387"/>
                </a:lnTo>
                <a:lnTo>
                  <a:pt x="4850" y="386"/>
                </a:lnTo>
                <a:lnTo>
                  <a:pt x="4851" y="388"/>
                </a:lnTo>
                <a:lnTo>
                  <a:pt x="4851" y="388"/>
                </a:lnTo>
                <a:lnTo>
                  <a:pt x="4851" y="388"/>
                </a:lnTo>
                <a:lnTo>
                  <a:pt x="4852" y="388"/>
                </a:lnTo>
                <a:lnTo>
                  <a:pt x="4852" y="387"/>
                </a:lnTo>
                <a:lnTo>
                  <a:pt x="4852" y="388"/>
                </a:lnTo>
                <a:lnTo>
                  <a:pt x="4853" y="391"/>
                </a:lnTo>
                <a:lnTo>
                  <a:pt x="4853" y="392"/>
                </a:lnTo>
                <a:lnTo>
                  <a:pt x="4853" y="392"/>
                </a:lnTo>
                <a:lnTo>
                  <a:pt x="4853" y="395"/>
                </a:lnTo>
                <a:lnTo>
                  <a:pt x="4854" y="395"/>
                </a:lnTo>
                <a:lnTo>
                  <a:pt x="4854" y="401"/>
                </a:lnTo>
                <a:lnTo>
                  <a:pt x="4854" y="401"/>
                </a:lnTo>
                <a:lnTo>
                  <a:pt x="4854" y="401"/>
                </a:lnTo>
                <a:lnTo>
                  <a:pt x="4855" y="403"/>
                </a:lnTo>
                <a:lnTo>
                  <a:pt x="4855" y="403"/>
                </a:lnTo>
                <a:lnTo>
                  <a:pt x="4856" y="402"/>
                </a:lnTo>
                <a:lnTo>
                  <a:pt x="4856" y="402"/>
                </a:lnTo>
                <a:lnTo>
                  <a:pt x="4857" y="397"/>
                </a:lnTo>
                <a:lnTo>
                  <a:pt x="4857" y="396"/>
                </a:lnTo>
                <a:lnTo>
                  <a:pt x="4858" y="206"/>
                </a:lnTo>
                <a:lnTo>
                  <a:pt x="4858" y="199"/>
                </a:lnTo>
                <a:lnTo>
                  <a:pt x="4858" y="137"/>
                </a:lnTo>
                <a:lnTo>
                  <a:pt x="4859" y="128"/>
                </a:lnTo>
                <a:lnTo>
                  <a:pt x="4859" y="61"/>
                </a:lnTo>
                <a:lnTo>
                  <a:pt x="4859" y="59"/>
                </a:lnTo>
                <a:lnTo>
                  <a:pt x="4860" y="40"/>
                </a:lnTo>
                <a:lnTo>
                  <a:pt x="4860" y="39"/>
                </a:lnTo>
                <a:lnTo>
                  <a:pt x="4861" y="29"/>
                </a:lnTo>
                <a:lnTo>
                  <a:pt x="4861" y="28"/>
                </a:lnTo>
                <a:lnTo>
                  <a:pt x="4862" y="26"/>
                </a:lnTo>
                <a:lnTo>
                  <a:pt x="4862" y="26"/>
                </a:lnTo>
                <a:lnTo>
                  <a:pt x="4862" y="26"/>
                </a:lnTo>
                <a:lnTo>
                  <a:pt x="4862" y="34"/>
                </a:lnTo>
                <a:lnTo>
                  <a:pt x="4862" y="36"/>
                </a:lnTo>
                <a:lnTo>
                  <a:pt x="4863" y="56"/>
                </a:lnTo>
                <a:lnTo>
                  <a:pt x="4863" y="58"/>
                </a:lnTo>
                <a:lnTo>
                  <a:pt x="4864" y="79"/>
                </a:lnTo>
                <a:lnTo>
                  <a:pt x="4864" y="82"/>
                </a:lnTo>
                <a:lnTo>
                  <a:pt x="4865" y="100"/>
                </a:lnTo>
                <a:lnTo>
                  <a:pt x="4865" y="103"/>
                </a:lnTo>
                <a:lnTo>
                  <a:pt x="4866" y="112"/>
                </a:lnTo>
                <a:lnTo>
                  <a:pt x="4866" y="113"/>
                </a:lnTo>
                <a:lnTo>
                  <a:pt x="4866" y="113"/>
                </a:lnTo>
                <a:lnTo>
                  <a:pt x="4867" y="111"/>
                </a:lnTo>
                <a:lnTo>
                  <a:pt x="4867" y="110"/>
                </a:lnTo>
                <a:lnTo>
                  <a:pt x="4867" y="107"/>
                </a:lnTo>
                <a:lnTo>
                  <a:pt x="4867" y="107"/>
                </a:lnTo>
                <a:lnTo>
                  <a:pt x="4868" y="106"/>
                </a:lnTo>
                <a:lnTo>
                  <a:pt x="4868" y="114"/>
                </a:lnTo>
                <a:lnTo>
                  <a:pt x="4868" y="115"/>
                </a:lnTo>
                <a:lnTo>
                  <a:pt x="4869" y="128"/>
                </a:lnTo>
                <a:lnTo>
                  <a:pt x="4869" y="129"/>
                </a:lnTo>
                <a:lnTo>
                  <a:pt x="4870" y="131"/>
                </a:lnTo>
                <a:lnTo>
                  <a:pt x="4870" y="131"/>
                </a:lnTo>
                <a:lnTo>
                  <a:pt x="4870" y="130"/>
                </a:lnTo>
                <a:lnTo>
                  <a:pt x="4871" y="123"/>
                </a:lnTo>
                <a:lnTo>
                  <a:pt x="4871" y="121"/>
                </a:lnTo>
                <a:lnTo>
                  <a:pt x="4871" y="102"/>
                </a:lnTo>
                <a:lnTo>
                  <a:pt x="4872" y="101"/>
                </a:lnTo>
                <a:lnTo>
                  <a:pt x="4872" y="91"/>
                </a:lnTo>
                <a:lnTo>
                  <a:pt x="4872" y="91"/>
                </a:lnTo>
                <a:lnTo>
                  <a:pt x="4873" y="90"/>
                </a:lnTo>
                <a:lnTo>
                  <a:pt x="4873" y="96"/>
                </a:lnTo>
                <a:lnTo>
                  <a:pt x="4873" y="97"/>
                </a:lnTo>
                <a:lnTo>
                  <a:pt x="4874" y="136"/>
                </a:lnTo>
                <a:lnTo>
                  <a:pt x="4874" y="146"/>
                </a:lnTo>
                <a:lnTo>
                  <a:pt x="4875" y="269"/>
                </a:lnTo>
                <a:lnTo>
                  <a:pt x="4875" y="285"/>
                </a:lnTo>
                <a:lnTo>
                  <a:pt x="4876" y="360"/>
                </a:lnTo>
                <a:lnTo>
                  <a:pt x="4876" y="363"/>
                </a:lnTo>
                <a:lnTo>
                  <a:pt x="4876" y="371"/>
                </a:lnTo>
                <a:lnTo>
                  <a:pt x="4876" y="362"/>
                </a:lnTo>
                <a:lnTo>
                  <a:pt x="4876" y="364"/>
                </a:lnTo>
                <a:lnTo>
                  <a:pt x="4877" y="367"/>
                </a:lnTo>
                <a:lnTo>
                  <a:pt x="4877" y="382"/>
                </a:lnTo>
                <a:lnTo>
                  <a:pt x="4877" y="383"/>
                </a:lnTo>
                <a:lnTo>
                  <a:pt x="4878" y="384"/>
                </a:lnTo>
                <a:lnTo>
                  <a:pt x="4878" y="384"/>
                </a:lnTo>
                <a:lnTo>
                  <a:pt x="4878" y="384"/>
                </a:lnTo>
                <a:lnTo>
                  <a:pt x="4878" y="385"/>
                </a:lnTo>
                <a:lnTo>
                  <a:pt x="4879" y="385"/>
                </a:lnTo>
                <a:lnTo>
                  <a:pt x="4879" y="385"/>
                </a:lnTo>
                <a:lnTo>
                  <a:pt x="4880" y="386"/>
                </a:lnTo>
                <a:lnTo>
                  <a:pt x="4880" y="386"/>
                </a:lnTo>
                <a:lnTo>
                  <a:pt x="4880" y="387"/>
                </a:lnTo>
                <a:lnTo>
                  <a:pt x="4881" y="388"/>
                </a:lnTo>
                <a:lnTo>
                  <a:pt x="4881" y="390"/>
                </a:lnTo>
                <a:lnTo>
                  <a:pt x="4881" y="390"/>
                </a:lnTo>
                <a:lnTo>
                  <a:pt x="4882" y="390"/>
                </a:lnTo>
                <a:lnTo>
                  <a:pt x="4882" y="396"/>
                </a:lnTo>
                <a:lnTo>
                  <a:pt x="4882" y="396"/>
                </a:lnTo>
                <a:lnTo>
                  <a:pt x="4883" y="399"/>
                </a:lnTo>
                <a:lnTo>
                  <a:pt x="4883" y="400"/>
                </a:lnTo>
                <a:lnTo>
                  <a:pt x="4883" y="400"/>
                </a:lnTo>
                <a:lnTo>
                  <a:pt x="4884" y="393"/>
                </a:lnTo>
                <a:lnTo>
                  <a:pt x="4884" y="394"/>
                </a:lnTo>
                <a:lnTo>
                  <a:pt x="4884" y="392"/>
                </a:lnTo>
                <a:lnTo>
                  <a:pt x="4884" y="395"/>
                </a:lnTo>
                <a:lnTo>
                  <a:pt x="4885" y="388"/>
                </a:lnTo>
                <a:lnTo>
                  <a:pt x="4885" y="386"/>
                </a:lnTo>
                <a:lnTo>
                  <a:pt x="4885" y="270"/>
                </a:lnTo>
                <a:lnTo>
                  <a:pt x="4886" y="245"/>
                </a:lnTo>
                <a:lnTo>
                  <a:pt x="4886" y="120"/>
                </a:lnTo>
                <a:lnTo>
                  <a:pt x="4886" y="114"/>
                </a:lnTo>
                <a:lnTo>
                  <a:pt x="4887" y="71"/>
                </a:lnTo>
                <a:lnTo>
                  <a:pt x="4887" y="68"/>
                </a:lnTo>
                <a:lnTo>
                  <a:pt x="4888" y="61"/>
                </a:lnTo>
                <a:lnTo>
                  <a:pt x="4888" y="60"/>
                </a:lnTo>
                <a:lnTo>
                  <a:pt x="4889" y="45"/>
                </a:lnTo>
                <a:lnTo>
                  <a:pt x="4889" y="43"/>
                </a:lnTo>
                <a:lnTo>
                  <a:pt x="4889" y="34"/>
                </a:lnTo>
                <a:lnTo>
                  <a:pt x="4890" y="34"/>
                </a:lnTo>
                <a:lnTo>
                  <a:pt x="4890" y="33"/>
                </a:lnTo>
                <a:lnTo>
                  <a:pt x="4890" y="34"/>
                </a:lnTo>
                <a:lnTo>
                  <a:pt x="4891" y="34"/>
                </a:lnTo>
                <a:lnTo>
                  <a:pt x="4891" y="34"/>
                </a:lnTo>
                <a:lnTo>
                  <a:pt x="4891" y="34"/>
                </a:lnTo>
                <a:lnTo>
                  <a:pt x="4891" y="34"/>
                </a:lnTo>
                <a:lnTo>
                  <a:pt x="4891" y="34"/>
                </a:lnTo>
                <a:lnTo>
                  <a:pt x="4892" y="34"/>
                </a:lnTo>
                <a:lnTo>
                  <a:pt x="4892" y="34"/>
                </a:lnTo>
                <a:lnTo>
                  <a:pt x="4892" y="34"/>
                </a:lnTo>
                <a:lnTo>
                  <a:pt x="4892" y="35"/>
                </a:lnTo>
                <a:lnTo>
                  <a:pt x="4893" y="34"/>
                </a:lnTo>
                <a:lnTo>
                  <a:pt x="4893" y="34"/>
                </a:lnTo>
                <a:lnTo>
                  <a:pt x="4893" y="34"/>
                </a:lnTo>
                <a:lnTo>
                  <a:pt x="4894" y="34"/>
                </a:lnTo>
                <a:lnTo>
                  <a:pt x="4894" y="35"/>
                </a:lnTo>
                <a:lnTo>
                  <a:pt x="4894" y="36"/>
                </a:lnTo>
                <a:lnTo>
                  <a:pt x="4894" y="37"/>
                </a:lnTo>
                <a:lnTo>
                  <a:pt x="4895" y="46"/>
                </a:lnTo>
                <a:lnTo>
                  <a:pt x="4895" y="47"/>
                </a:lnTo>
                <a:lnTo>
                  <a:pt x="4896" y="61"/>
                </a:lnTo>
                <a:lnTo>
                  <a:pt x="4896" y="63"/>
                </a:lnTo>
                <a:lnTo>
                  <a:pt x="4897" y="78"/>
                </a:lnTo>
                <a:lnTo>
                  <a:pt x="4897" y="81"/>
                </a:lnTo>
                <a:lnTo>
                  <a:pt x="4898" y="93"/>
                </a:lnTo>
                <a:lnTo>
                  <a:pt x="4898" y="95"/>
                </a:lnTo>
                <a:lnTo>
                  <a:pt x="4898" y="97"/>
                </a:lnTo>
                <a:lnTo>
                  <a:pt x="4899" y="95"/>
                </a:lnTo>
                <a:lnTo>
                  <a:pt x="4899" y="95"/>
                </a:lnTo>
                <a:lnTo>
                  <a:pt x="4899" y="80"/>
                </a:lnTo>
                <a:lnTo>
                  <a:pt x="4900" y="77"/>
                </a:lnTo>
                <a:lnTo>
                  <a:pt x="4900" y="61"/>
                </a:lnTo>
                <a:lnTo>
                  <a:pt x="4900" y="60"/>
                </a:lnTo>
                <a:lnTo>
                  <a:pt x="4901" y="58"/>
                </a:lnTo>
                <a:lnTo>
                  <a:pt x="4901" y="59"/>
                </a:lnTo>
                <a:lnTo>
                  <a:pt x="4901" y="60"/>
                </a:lnTo>
                <a:lnTo>
                  <a:pt x="4902" y="73"/>
                </a:lnTo>
                <a:lnTo>
                  <a:pt x="4902" y="77"/>
                </a:lnTo>
                <a:lnTo>
                  <a:pt x="4903" y="142"/>
                </a:lnTo>
                <a:lnTo>
                  <a:pt x="4903" y="158"/>
                </a:lnTo>
                <a:lnTo>
                  <a:pt x="4903" y="282"/>
                </a:lnTo>
                <a:lnTo>
                  <a:pt x="4904" y="293"/>
                </a:lnTo>
                <a:lnTo>
                  <a:pt x="4904" y="355"/>
                </a:lnTo>
                <a:lnTo>
                  <a:pt x="4904" y="361"/>
                </a:lnTo>
                <a:lnTo>
                  <a:pt x="4905" y="358"/>
                </a:lnTo>
                <a:lnTo>
                  <a:pt x="4905" y="368"/>
                </a:lnTo>
                <a:lnTo>
                  <a:pt x="4905" y="370"/>
                </a:lnTo>
                <a:lnTo>
                  <a:pt x="4906" y="378"/>
                </a:lnTo>
                <a:lnTo>
                  <a:pt x="4906" y="379"/>
                </a:lnTo>
                <a:lnTo>
                  <a:pt x="4906" y="378"/>
                </a:lnTo>
                <a:lnTo>
                  <a:pt x="4907" y="379"/>
                </a:lnTo>
                <a:lnTo>
                  <a:pt x="4907" y="379"/>
                </a:lnTo>
                <a:lnTo>
                  <a:pt x="4907" y="380"/>
                </a:lnTo>
                <a:lnTo>
                  <a:pt x="4908" y="380"/>
                </a:lnTo>
                <a:lnTo>
                  <a:pt x="4908" y="380"/>
                </a:lnTo>
                <a:lnTo>
                  <a:pt x="4908" y="382"/>
                </a:lnTo>
                <a:lnTo>
                  <a:pt x="4909" y="383"/>
                </a:lnTo>
                <a:lnTo>
                  <a:pt x="4909" y="385"/>
                </a:lnTo>
                <a:lnTo>
                  <a:pt x="4909" y="385"/>
                </a:lnTo>
                <a:lnTo>
                  <a:pt x="4909" y="385"/>
                </a:lnTo>
                <a:lnTo>
                  <a:pt x="4910" y="388"/>
                </a:lnTo>
                <a:lnTo>
                  <a:pt x="4910" y="388"/>
                </a:lnTo>
                <a:lnTo>
                  <a:pt x="4911" y="392"/>
                </a:lnTo>
                <a:lnTo>
                  <a:pt x="4911" y="392"/>
                </a:lnTo>
                <a:lnTo>
                  <a:pt x="4911" y="393"/>
                </a:lnTo>
                <a:lnTo>
                  <a:pt x="4912" y="399"/>
                </a:lnTo>
                <a:lnTo>
                  <a:pt x="4912" y="400"/>
                </a:lnTo>
                <a:lnTo>
                  <a:pt x="4912" y="402"/>
                </a:lnTo>
                <a:lnTo>
                  <a:pt x="4913" y="402"/>
                </a:lnTo>
                <a:lnTo>
                  <a:pt x="4913" y="397"/>
                </a:lnTo>
                <a:lnTo>
                  <a:pt x="4913" y="397"/>
                </a:lnTo>
                <a:lnTo>
                  <a:pt x="4914" y="391"/>
                </a:lnTo>
                <a:lnTo>
                  <a:pt x="4914" y="383"/>
                </a:lnTo>
                <a:lnTo>
                  <a:pt x="4915" y="187"/>
                </a:lnTo>
                <a:lnTo>
                  <a:pt x="4915" y="182"/>
                </a:lnTo>
                <a:lnTo>
                  <a:pt x="4916" y="98"/>
                </a:lnTo>
                <a:lnTo>
                  <a:pt x="4916" y="89"/>
                </a:lnTo>
                <a:lnTo>
                  <a:pt x="4917" y="44"/>
                </a:lnTo>
                <a:lnTo>
                  <a:pt x="4917" y="42"/>
                </a:lnTo>
                <a:lnTo>
                  <a:pt x="4917" y="35"/>
                </a:lnTo>
                <a:lnTo>
                  <a:pt x="4917" y="34"/>
                </a:lnTo>
                <a:lnTo>
                  <a:pt x="4918" y="25"/>
                </a:lnTo>
                <a:lnTo>
                  <a:pt x="4918" y="24"/>
                </a:lnTo>
                <a:lnTo>
                  <a:pt x="4919" y="20"/>
                </a:lnTo>
                <a:lnTo>
                  <a:pt x="4919" y="19"/>
                </a:lnTo>
                <a:lnTo>
                  <a:pt x="4919" y="19"/>
                </a:lnTo>
                <a:lnTo>
                  <a:pt x="4920" y="20"/>
                </a:lnTo>
                <a:lnTo>
                  <a:pt x="4920" y="21"/>
                </a:lnTo>
                <a:lnTo>
                  <a:pt x="4921" y="26"/>
                </a:lnTo>
                <a:lnTo>
                  <a:pt x="4921" y="27"/>
                </a:lnTo>
                <a:lnTo>
                  <a:pt x="4921" y="32"/>
                </a:lnTo>
                <a:lnTo>
                  <a:pt x="4922" y="33"/>
                </a:lnTo>
                <a:lnTo>
                  <a:pt x="4922" y="34"/>
                </a:lnTo>
                <a:lnTo>
                  <a:pt x="4922" y="34"/>
                </a:lnTo>
                <a:lnTo>
                  <a:pt x="4923" y="37"/>
                </a:lnTo>
                <a:lnTo>
                  <a:pt x="4923" y="38"/>
                </a:lnTo>
                <a:lnTo>
                  <a:pt x="4924" y="41"/>
                </a:lnTo>
                <a:lnTo>
                  <a:pt x="4924" y="42"/>
                </a:lnTo>
                <a:lnTo>
                  <a:pt x="4925" y="47"/>
                </a:lnTo>
                <a:lnTo>
                  <a:pt x="4925" y="48"/>
                </a:lnTo>
                <a:lnTo>
                  <a:pt x="4926" y="57"/>
                </a:lnTo>
                <a:lnTo>
                  <a:pt x="4926" y="58"/>
                </a:lnTo>
                <a:lnTo>
                  <a:pt x="4926" y="67"/>
                </a:lnTo>
                <a:lnTo>
                  <a:pt x="4927" y="69"/>
                </a:lnTo>
                <a:lnTo>
                  <a:pt x="4927" y="80"/>
                </a:lnTo>
                <a:lnTo>
                  <a:pt x="4927" y="81"/>
                </a:lnTo>
                <a:lnTo>
                  <a:pt x="4927" y="83"/>
                </a:lnTo>
                <a:lnTo>
                  <a:pt x="4928" y="77"/>
                </a:lnTo>
                <a:lnTo>
                  <a:pt x="4928" y="76"/>
                </a:lnTo>
                <a:lnTo>
                  <a:pt x="4929" y="68"/>
                </a:lnTo>
                <a:lnTo>
                  <a:pt x="4929" y="68"/>
                </a:lnTo>
                <a:lnTo>
                  <a:pt x="4929" y="67"/>
                </a:lnTo>
                <a:lnTo>
                  <a:pt x="4930" y="73"/>
                </a:lnTo>
                <a:lnTo>
                  <a:pt x="4930" y="75"/>
                </a:lnTo>
                <a:lnTo>
                  <a:pt x="4930" y="104"/>
                </a:lnTo>
                <a:lnTo>
                  <a:pt x="4931" y="110"/>
                </a:lnTo>
                <a:lnTo>
                  <a:pt x="4931" y="175"/>
                </a:lnTo>
                <a:lnTo>
                  <a:pt x="4932" y="186"/>
                </a:lnTo>
                <a:lnTo>
                  <a:pt x="4932" y="299"/>
                </a:lnTo>
                <a:lnTo>
                  <a:pt x="4932" y="306"/>
                </a:lnTo>
                <a:lnTo>
                  <a:pt x="4933" y="366"/>
                </a:lnTo>
                <a:lnTo>
                  <a:pt x="4933" y="366"/>
                </a:lnTo>
                <a:lnTo>
                  <a:pt x="4933" y="362"/>
                </a:lnTo>
                <a:lnTo>
                  <a:pt x="4934" y="373"/>
                </a:lnTo>
                <a:lnTo>
                  <a:pt x="4934" y="374"/>
                </a:lnTo>
                <a:lnTo>
                  <a:pt x="4935" y="384"/>
                </a:lnTo>
                <a:lnTo>
                  <a:pt x="4935" y="384"/>
                </a:lnTo>
                <a:lnTo>
                  <a:pt x="4935" y="384"/>
                </a:lnTo>
                <a:lnTo>
                  <a:pt x="4935" y="382"/>
                </a:lnTo>
                <a:lnTo>
                  <a:pt x="4935" y="382"/>
                </a:lnTo>
                <a:lnTo>
                  <a:pt x="4936" y="382"/>
                </a:lnTo>
                <a:lnTo>
                  <a:pt x="4936" y="381"/>
                </a:lnTo>
                <a:lnTo>
                  <a:pt x="4936" y="381"/>
                </a:lnTo>
                <a:lnTo>
                  <a:pt x="4936" y="381"/>
                </a:lnTo>
                <a:lnTo>
                  <a:pt x="4937" y="382"/>
                </a:lnTo>
                <a:lnTo>
                  <a:pt x="4937" y="382"/>
                </a:lnTo>
                <a:lnTo>
                  <a:pt x="4938" y="384"/>
                </a:lnTo>
                <a:lnTo>
                  <a:pt x="4938" y="384"/>
                </a:lnTo>
                <a:lnTo>
                  <a:pt x="4938" y="384"/>
                </a:lnTo>
                <a:lnTo>
                  <a:pt x="4939" y="387"/>
                </a:lnTo>
                <a:lnTo>
                  <a:pt x="4939" y="387"/>
                </a:lnTo>
                <a:lnTo>
                  <a:pt x="4940" y="393"/>
                </a:lnTo>
                <a:lnTo>
                  <a:pt x="4940" y="394"/>
                </a:lnTo>
                <a:lnTo>
                  <a:pt x="4940" y="398"/>
                </a:lnTo>
                <a:lnTo>
                  <a:pt x="4940" y="398"/>
                </a:lnTo>
                <a:lnTo>
                  <a:pt x="4941" y="401"/>
                </a:lnTo>
                <a:lnTo>
                  <a:pt x="4941" y="400"/>
                </a:lnTo>
                <a:lnTo>
                  <a:pt x="4941" y="400"/>
                </a:lnTo>
                <a:lnTo>
                  <a:pt x="4942" y="395"/>
                </a:lnTo>
                <a:lnTo>
                  <a:pt x="4942" y="395"/>
                </a:lnTo>
                <a:lnTo>
                  <a:pt x="4943" y="381"/>
                </a:lnTo>
                <a:lnTo>
                  <a:pt x="4943" y="368"/>
                </a:lnTo>
                <a:lnTo>
                  <a:pt x="4944" y="168"/>
                </a:lnTo>
                <a:lnTo>
                  <a:pt x="4944" y="157"/>
                </a:lnTo>
                <a:lnTo>
                  <a:pt x="4944" y="66"/>
                </a:lnTo>
                <a:lnTo>
                  <a:pt x="4945" y="59"/>
                </a:lnTo>
                <a:lnTo>
                  <a:pt x="4945" y="38"/>
                </a:lnTo>
                <a:lnTo>
                  <a:pt x="4945" y="37"/>
                </a:lnTo>
                <a:lnTo>
                  <a:pt x="4946" y="23"/>
                </a:lnTo>
                <a:lnTo>
                  <a:pt x="4946" y="22"/>
                </a:lnTo>
                <a:lnTo>
                  <a:pt x="4947" y="16"/>
                </a:lnTo>
                <a:lnTo>
                  <a:pt x="4947" y="16"/>
                </a:lnTo>
                <a:lnTo>
                  <a:pt x="4947" y="16"/>
                </a:lnTo>
                <a:lnTo>
                  <a:pt x="4947" y="15"/>
                </a:lnTo>
                <a:lnTo>
                  <a:pt x="4948" y="16"/>
                </a:lnTo>
                <a:lnTo>
                  <a:pt x="4948" y="16"/>
                </a:lnTo>
                <a:lnTo>
                  <a:pt x="4949" y="23"/>
                </a:lnTo>
                <a:lnTo>
                  <a:pt x="4949" y="24"/>
                </a:lnTo>
                <a:lnTo>
                  <a:pt x="4949" y="33"/>
                </a:lnTo>
                <a:lnTo>
                  <a:pt x="4949" y="34"/>
                </a:lnTo>
                <a:lnTo>
                  <a:pt x="4950" y="39"/>
                </a:lnTo>
                <a:lnTo>
                  <a:pt x="4950" y="40"/>
                </a:lnTo>
                <a:lnTo>
                  <a:pt x="4951" y="47"/>
                </a:lnTo>
                <a:lnTo>
                  <a:pt x="4951" y="48"/>
                </a:lnTo>
                <a:lnTo>
                  <a:pt x="4952" y="55"/>
                </a:lnTo>
                <a:lnTo>
                  <a:pt x="4952" y="56"/>
                </a:lnTo>
                <a:lnTo>
                  <a:pt x="4953" y="68"/>
                </a:lnTo>
                <a:lnTo>
                  <a:pt x="4953" y="70"/>
                </a:lnTo>
                <a:lnTo>
                  <a:pt x="4953" y="84"/>
                </a:lnTo>
                <a:lnTo>
                  <a:pt x="4954" y="86"/>
                </a:lnTo>
                <a:lnTo>
                  <a:pt x="4954" y="94"/>
                </a:lnTo>
                <a:lnTo>
                  <a:pt x="4954" y="95"/>
                </a:lnTo>
                <a:lnTo>
                  <a:pt x="4954" y="97"/>
                </a:lnTo>
                <a:lnTo>
                  <a:pt x="4955" y="94"/>
                </a:lnTo>
                <a:lnTo>
                  <a:pt x="4955" y="93"/>
                </a:lnTo>
                <a:lnTo>
                  <a:pt x="4956" y="82"/>
                </a:lnTo>
                <a:lnTo>
                  <a:pt x="4956" y="81"/>
                </a:lnTo>
                <a:lnTo>
                  <a:pt x="4957" y="72"/>
                </a:lnTo>
                <a:lnTo>
                  <a:pt x="4957" y="72"/>
                </a:lnTo>
                <a:lnTo>
                  <a:pt x="4957" y="69"/>
                </a:lnTo>
                <a:lnTo>
                  <a:pt x="4958" y="69"/>
                </a:lnTo>
                <a:lnTo>
                  <a:pt x="4958" y="70"/>
                </a:lnTo>
                <a:lnTo>
                  <a:pt x="4958" y="81"/>
                </a:lnTo>
                <a:lnTo>
                  <a:pt x="4959" y="83"/>
                </a:lnTo>
                <a:lnTo>
                  <a:pt x="4959" y="107"/>
                </a:lnTo>
                <a:lnTo>
                  <a:pt x="4959" y="111"/>
                </a:lnTo>
                <a:lnTo>
                  <a:pt x="4960" y="179"/>
                </a:lnTo>
                <a:lnTo>
                  <a:pt x="4960" y="192"/>
                </a:lnTo>
                <a:lnTo>
                  <a:pt x="4961" y="290"/>
                </a:lnTo>
                <a:lnTo>
                  <a:pt x="4961" y="301"/>
                </a:lnTo>
                <a:lnTo>
                  <a:pt x="4962" y="360"/>
                </a:lnTo>
                <a:lnTo>
                  <a:pt x="4962" y="364"/>
                </a:lnTo>
                <a:lnTo>
                  <a:pt x="4962" y="356"/>
                </a:lnTo>
                <a:lnTo>
                  <a:pt x="4962" y="370"/>
                </a:lnTo>
                <a:lnTo>
                  <a:pt x="4963" y="371"/>
                </a:lnTo>
                <a:lnTo>
                  <a:pt x="4963" y="378"/>
                </a:lnTo>
                <a:lnTo>
                  <a:pt x="4963" y="378"/>
                </a:lnTo>
                <a:lnTo>
                  <a:pt x="4963" y="378"/>
                </a:lnTo>
                <a:lnTo>
                  <a:pt x="4964" y="380"/>
                </a:lnTo>
                <a:lnTo>
                  <a:pt x="4964" y="380"/>
                </a:lnTo>
                <a:lnTo>
                  <a:pt x="4965" y="381"/>
                </a:lnTo>
                <a:lnTo>
                  <a:pt x="4965" y="382"/>
                </a:lnTo>
                <a:lnTo>
                  <a:pt x="4966" y="384"/>
                </a:lnTo>
                <a:lnTo>
                  <a:pt x="4966" y="384"/>
                </a:lnTo>
                <a:lnTo>
                  <a:pt x="4967" y="387"/>
                </a:lnTo>
                <a:lnTo>
                  <a:pt x="4967" y="387"/>
                </a:lnTo>
                <a:lnTo>
                  <a:pt x="4967" y="393"/>
                </a:lnTo>
                <a:lnTo>
                  <a:pt x="4967" y="393"/>
                </a:lnTo>
                <a:lnTo>
                  <a:pt x="4968" y="393"/>
                </a:lnTo>
                <a:lnTo>
                  <a:pt x="4968" y="399"/>
                </a:lnTo>
                <a:lnTo>
                  <a:pt x="4968" y="399"/>
                </a:lnTo>
                <a:lnTo>
                  <a:pt x="4969" y="402"/>
                </a:lnTo>
                <a:lnTo>
                  <a:pt x="4969" y="402"/>
                </a:lnTo>
                <a:lnTo>
                  <a:pt x="4970" y="398"/>
                </a:lnTo>
                <a:lnTo>
                  <a:pt x="4970" y="398"/>
                </a:lnTo>
                <a:lnTo>
                  <a:pt x="4971" y="395"/>
                </a:lnTo>
                <a:lnTo>
                  <a:pt x="4971" y="387"/>
                </a:lnTo>
                <a:lnTo>
                  <a:pt x="4971" y="205"/>
                </a:lnTo>
                <a:lnTo>
                  <a:pt x="4972" y="196"/>
                </a:lnTo>
                <a:lnTo>
                  <a:pt x="4972" y="147"/>
                </a:lnTo>
                <a:lnTo>
                  <a:pt x="4972" y="136"/>
                </a:lnTo>
                <a:lnTo>
                  <a:pt x="4973" y="80"/>
                </a:lnTo>
                <a:lnTo>
                  <a:pt x="4973" y="77"/>
                </a:lnTo>
                <a:lnTo>
                  <a:pt x="4974" y="62"/>
                </a:lnTo>
                <a:lnTo>
                  <a:pt x="4974" y="59"/>
                </a:lnTo>
                <a:lnTo>
                  <a:pt x="4975" y="35"/>
                </a:lnTo>
                <a:lnTo>
                  <a:pt x="4975" y="32"/>
                </a:lnTo>
                <a:lnTo>
                  <a:pt x="4976" y="15"/>
                </a:lnTo>
                <a:lnTo>
                  <a:pt x="4976" y="13"/>
                </a:lnTo>
                <a:lnTo>
                  <a:pt x="4976" y="6"/>
                </a:lnTo>
                <a:lnTo>
                  <a:pt x="4977" y="6"/>
                </a:lnTo>
                <a:lnTo>
                  <a:pt x="4977" y="10"/>
                </a:lnTo>
                <a:lnTo>
                  <a:pt x="4977" y="11"/>
                </a:lnTo>
                <a:lnTo>
                  <a:pt x="4978" y="20"/>
                </a:lnTo>
                <a:lnTo>
                  <a:pt x="4978" y="21"/>
                </a:lnTo>
                <a:lnTo>
                  <a:pt x="4979" y="33"/>
                </a:lnTo>
                <a:lnTo>
                  <a:pt x="4979" y="34"/>
                </a:lnTo>
                <a:lnTo>
                  <a:pt x="4980" y="45"/>
                </a:lnTo>
                <a:lnTo>
                  <a:pt x="4980" y="47"/>
                </a:lnTo>
                <a:lnTo>
                  <a:pt x="4980" y="64"/>
                </a:lnTo>
                <a:lnTo>
                  <a:pt x="4981" y="66"/>
                </a:lnTo>
                <a:lnTo>
                  <a:pt x="4981" y="87"/>
                </a:lnTo>
                <a:lnTo>
                  <a:pt x="4982" y="90"/>
                </a:lnTo>
                <a:lnTo>
                  <a:pt x="4982" y="101"/>
                </a:lnTo>
                <a:lnTo>
                  <a:pt x="4982" y="102"/>
                </a:lnTo>
                <a:lnTo>
                  <a:pt x="4983" y="107"/>
                </a:lnTo>
                <a:lnTo>
                  <a:pt x="4983" y="108"/>
                </a:lnTo>
                <a:lnTo>
                  <a:pt x="4984" y="108"/>
                </a:lnTo>
                <a:lnTo>
                  <a:pt x="4984" y="107"/>
                </a:lnTo>
                <a:lnTo>
                  <a:pt x="4984" y="108"/>
                </a:lnTo>
                <a:lnTo>
                  <a:pt x="4984" y="108"/>
                </a:lnTo>
                <a:lnTo>
                  <a:pt x="4985" y="117"/>
                </a:lnTo>
                <a:lnTo>
                  <a:pt x="4985" y="121"/>
                </a:lnTo>
                <a:lnTo>
                  <a:pt x="4985" y="169"/>
                </a:lnTo>
                <a:lnTo>
                  <a:pt x="4986" y="179"/>
                </a:lnTo>
                <a:lnTo>
                  <a:pt x="4986" y="268"/>
                </a:lnTo>
                <a:lnTo>
                  <a:pt x="4986" y="277"/>
                </a:lnTo>
                <a:lnTo>
                  <a:pt x="4987" y="346"/>
                </a:lnTo>
                <a:lnTo>
                  <a:pt x="4987" y="353"/>
                </a:lnTo>
                <a:lnTo>
                  <a:pt x="4987" y="364"/>
                </a:lnTo>
                <a:lnTo>
                  <a:pt x="4988" y="352"/>
                </a:lnTo>
                <a:lnTo>
                  <a:pt x="4988" y="355"/>
                </a:lnTo>
                <a:lnTo>
                  <a:pt x="4988" y="357"/>
                </a:lnTo>
                <a:lnTo>
                  <a:pt x="4989" y="373"/>
                </a:lnTo>
                <a:lnTo>
                  <a:pt x="4989" y="375"/>
                </a:lnTo>
                <a:lnTo>
                  <a:pt x="4989" y="376"/>
                </a:lnTo>
                <a:lnTo>
                  <a:pt x="4989" y="374"/>
                </a:lnTo>
                <a:lnTo>
                  <a:pt x="4990" y="375"/>
                </a:lnTo>
                <a:lnTo>
                  <a:pt x="4990" y="376"/>
                </a:lnTo>
                <a:lnTo>
                  <a:pt x="4990" y="377"/>
                </a:lnTo>
                <a:lnTo>
                  <a:pt x="4990" y="376"/>
                </a:lnTo>
                <a:lnTo>
                  <a:pt x="4991" y="376"/>
                </a:lnTo>
                <a:lnTo>
                  <a:pt x="4991" y="379"/>
                </a:lnTo>
                <a:lnTo>
                  <a:pt x="4991" y="379"/>
                </a:lnTo>
                <a:lnTo>
                  <a:pt x="4991" y="379"/>
                </a:lnTo>
                <a:lnTo>
                  <a:pt x="4992" y="382"/>
                </a:lnTo>
                <a:lnTo>
                  <a:pt x="4992" y="382"/>
                </a:lnTo>
                <a:lnTo>
                  <a:pt x="4993" y="385"/>
                </a:lnTo>
                <a:lnTo>
                  <a:pt x="4993" y="386"/>
                </a:lnTo>
                <a:lnTo>
                  <a:pt x="4994" y="388"/>
                </a:lnTo>
                <a:lnTo>
                  <a:pt x="4994" y="388"/>
                </a:lnTo>
                <a:lnTo>
                  <a:pt x="4994" y="393"/>
                </a:lnTo>
                <a:lnTo>
                  <a:pt x="4995" y="393"/>
                </a:lnTo>
                <a:lnTo>
                  <a:pt x="4995" y="395"/>
                </a:lnTo>
                <a:lnTo>
                  <a:pt x="4995" y="395"/>
                </a:lnTo>
                <a:lnTo>
                  <a:pt x="4995" y="395"/>
                </a:lnTo>
                <a:lnTo>
                  <a:pt x="4995" y="396"/>
                </a:lnTo>
                <a:lnTo>
                  <a:pt x="4996" y="392"/>
                </a:lnTo>
                <a:lnTo>
                  <a:pt x="4996" y="391"/>
                </a:lnTo>
                <a:lnTo>
                  <a:pt x="4997" y="388"/>
                </a:lnTo>
                <a:lnTo>
                  <a:pt x="4997" y="388"/>
                </a:lnTo>
                <a:lnTo>
                  <a:pt x="4998" y="221"/>
                </a:lnTo>
                <a:lnTo>
                  <a:pt x="4998" y="197"/>
                </a:lnTo>
                <a:lnTo>
                  <a:pt x="4999" y="109"/>
                </a:lnTo>
                <a:lnTo>
                  <a:pt x="4999" y="97"/>
                </a:lnTo>
                <a:lnTo>
                  <a:pt x="4999" y="52"/>
                </a:lnTo>
                <a:lnTo>
                  <a:pt x="5000" y="49"/>
                </a:lnTo>
                <a:lnTo>
                  <a:pt x="5000" y="34"/>
                </a:lnTo>
                <a:lnTo>
                  <a:pt x="5000" y="33"/>
                </a:lnTo>
                <a:lnTo>
                  <a:pt x="5001" y="26"/>
                </a:lnTo>
                <a:lnTo>
                  <a:pt x="5001" y="25"/>
                </a:lnTo>
                <a:lnTo>
                  <a:pt x="5002" y="20"/>
                </a:lnTo>
                <a:lnTo>
                  <a:pt x="5002" y="20"/>
                </a:lnTo>
                <a:lnTo>
                  <a:pt x="5003" y="20"/>
                </a:lnTo>
                <a:lnTo>
                  <a:pt x="5003" y="21"/>
                </a:lnTo>
                <a:lnTo>
                  <a:pt x="5003" y="25"/>
                </a:lnTo>
                <a:lnTo>
                  <a:pt x="5004" y="26"/>
                </a:lnTo>
                <a:lnTo>
                  <a:pt x="5004" y="31"/>
                </a:lnTo>
                <a:lnTo>
                  <a:pt x="5004" y="32"/>
                </a:lnTo>
                <a:lnTo>
                  <a:pt x="5005" y="34"/>
                </a:lnTo>
                <a:lnTo>
                  <a:pt x="5005" y="34"/>
                </a:lnTo>
                <a:lnTo>
                  <a:pt x="5005" y="34"/>
                </a:lnTo>
                <a:lnTo>
                  <a:pt x="5006" y="38"/>
                </a:lnTo>
                <a:lnTo>
                  <a:pt x="5006" y="39"/>
                </a:lnTo>
                <a:lnTo>
                  <a:pt x="5007" y="44"/>
                </a:lnTo>
                <a:lnTo>
                  <a:pt x="5007" y="46"/>
                </a:lnTo>
                <a:lnTo>
                  <a:pt x="5008" y="56"/>
                </a:lnTo>
                <a:lnTo>
                  <a:pt x="5008" y="57"/>
                </a:lnTo>
                <a:lnTo>
                  <a:pt x="5008" y="71"/>
                </a:lnTo>
                <a:lnTo>
                  <a:pt x="5009" y="73"/>
                </a:lnTo>
                <a:lnTo>
                  <a:pt x="5009" y="84"/>
                </a:lnTo>
                <a:lnTo>
                  <a:pt x="5009" y="85"/>
                </a:lnTo>
                <a:lnTo>
                  <a:pt x="5010" y="95"/>
                </a:lnTo>
                <a:lnTo>
                  <a:pt x="5010" y="96"/>
                </a:lnTo>
                <a:lnTo>
                  <a:pt x="5011" y="103"/>
                </a:lnTo>
                <a:lnTo>
                  <a:pt x="5011" y="103"/>
                </a:lnTo>
                <a:lnTo>
                  <a:pt x="5012" y="92"/>
                </a:lnTo>
                <a:lnTo>
                  <a:pt x="5012" y="90"/>
                </a:lnTo>
                <a:lnTo>
                  <a:pt x="5012" y="76"/>
                </a:lnTo>
                <a:lnTo>
                  <a:pt x="5013" y="75"/>
                </a:lnTo>
                <a:lnTo>
                  <a:pt x="5013" y="72"/>
                </a:lnTo>
                <a:lnTo>
                  <a:pt x="5013" y="72"/>
                </a:lnTo>
                <a:lnTo>
                  <a:pt x="5013" y="73"/>
                </a:lnTo>
                <a:lnTo>
                  <a:pt x="5014" y="86"/>
                </a:lnTo>
                <a:lnTo>
                  <a:pt x="5014" y="89"/>
                </a:lnTo>
                <a:lnTo>
                  <a:pt x="5015" y="146"/>
                </a:lnTo>
                <a:lnTo>
                  <a:pt x="5015" y="155"/>
                </a:lnTo>
                <a:lnTo>
                  <a:pt x="5016" y="273"/>
                </a:lnTo>
                <a:lnTo>
                  <a:pt x="5016" y="285"/>
                </a:lnTo>
                <a:lnTo>
                  <a:pt x="5017" y="360"/>
                </a:lnTo>
                <a:lnTo>
                  <a:pt x="5017" y="365"/>
                </a:lnTo>
                <a:lnTo>
                  <a:pt x="5017" y="371"/>
                </a:lnTo>
                <a:lnTo>
                  <a:pt x="5017" y="369"/>
                </a:lnTo>
                <a:lnTo>
                  <a:pt x="5018" y="371"/>
                </a:lnTo>
                <a:lnTo>
                  <a:pt x="5018" y="382"/>
                </a:lnTo>
                <a:lnTo>
                  <a:pt x="5018" y="383"/>
                </a:lnTo>
                <a:lnTo>
                  <a:pt x="5019" y="387"/>
                </a:lnTo>
                <a:lnTo>
                  <a:pt x="5019" y="385"/>
                </a:lnTo>
                <a:lnTo>
                  <a:pt x="5019" y="385"/>
                </a:lnTo>
                <a:lnTo>
                  <a:pt x="5019" y="385"/>
                </a:lnTo>
                <a:lnTo>
                  <a:pt x="5020" y="386"/>
                </a:lnTo>
                <a:lnTo>
                  <a:pt x="5020" y="386"/>
                </a:lnTo>
                <a:lnTo>
                  <a:pt x="5020" y="386"/>
                </a:lnTo>
                <a:lnTo>
                  <a:pt x="5021" y="387"/>
                </a:lnTo>
                <a:lnTo>
                  <a:pt x="5021" y="388"/>
                </a:lnTo>
                <a:lnTo>
                  <a:pt x="5021" y="389"/>
                </a:lnTo>
                <a:lnTo>
                  <a:pt x="5021" y="389"/>
                </a:lnTo>
                <a:lnTo>
                  <a:pt x="5022" y="389"/>
                </a:lnTo>
                <a:lnTo>
                  <a:pt x="5022" y="390"/>
                </a:lnTo>
                <a:lnTo>
                  <a:pt x="5023" y="391"/>
                </a:lnTo>
                <a:lnTo>
                  <a:pt x="5023" y="395"/>
                </a:lnTo>
                <a:lnTo>
                  <a:pt x="5023" y="395"/>
                </a:lnTo>
                <a:lnTo>
                  <a:pt x="5024" y="401"/>
                </a:lnTo>
                <a:lnTo>
                  <a:pt x="5024" y="401"/>
                </a:lnTo>
                <a:lnTo>
                  <a:pt x="5024" y="402"/>
                </a:lnTo>
                <a:lnTo>
                  <a:pt x="5025" y="401"/>
                </a:lnTo>
                <a:lnTo>
                  <a:pt x="5025" y="400"/>
                </a:lnTo>
                <a:lnTo>
                  <a:pt x="5026" y="394"/>
                </a:lnTo>
                <a:lnTo>
                  <a:pt x="5026" y="394"/>
                </a:lnTo>
                <a:lnTo>
                  <a:pt x="5026" y="320"/>
                </a:lnTo>
                <a:lnTo>
                  <a:pt x="5027" y="277"/>
                </a:lnTo>
                <a:lnTo>
                  <a:pt x="5027" y="143"/>
                </a:lnTo>
                <a:lnTo>
                  <a:pt x="5027" y="133"/>
                </a:lnTo>
                <a:lnTo>
                  <a:pt x="5028" y="56"/>
                </a:lnTo>
                <a:lnTo>
                  <a:pt x="5028" y="53"/>
                </a:lnTo>
                <a:lnTo>
                  <a:pt x="5029" y="29"/>
                </a:lnTo>
                <a:lnTo>
                  <a:pt x="5029" y="26"/>
                </a:lnTo>
                <a:lnTo>
                  <a:pt x="5030" y="11"/>
                </a:lnTo>
                <a:lnTo>
                  <a:pt x="5030" y="9"/>
                </a:lnTo>
                <a:lnTo>
                  <a:pt x="5031" y="5"/>
                </a:lnTo>
                <a:lnTo>
                  <a:pt x="5031" y="5"/>
                </a:lnTo>
                <a:lnTo>
                  <a:pt x="5031" y="5"/>
                </a:lnTo>
                <a:lnTo>
                  <a:pt x="5031" y="11"/>
                </a:lnTo>
                <a:lnTo>
                  <a:pt x="5032" y="13"/>
                </a:lnTo>
                <a:lnTo>
                  <a:pt x="5032" y="28"/>
                </a:lnTo>
                <a:lnTo>
                  <a:pt x="5032" y="30"/>
                </a:lnTo>
                <a:lnTo>
                  <a:pt x="5033" y="45"/>
                </a:lnTo>
                <a:lnTo>
                  <a:pt x="5033" y="46"/>
                </a:lnTo>
                <a:lnTo>
                  <a:pt x="5034" y="48"/>
                </a:lnTo>
                <a:lnTo>
                  <a:pt x="5034" y="49"/>
                </a:lnTo>
                <a:lnTo>
                  <a:pt x="5035" y="50"/>
                </a:lnTo>
                <a:lnTo>
                  <a:pt x="5035" y="50"/>
                </a:lnTo>
                <a:lnTo>
                  <a:pt x="5035" y="50"/>
                </a:lnTo>
                <a:lnTo>
                  <a:pt x="5035" y="51"/>
                </a:lnTo>
                <a:lnTo>
                  <a:pt x="5035" y="51"/>
                </a:lnTo>
                <a:lnTo>
                  <a:pt x="5036" y="52"/>
                </a:lnTo>
                <a:lnTo>
                  <a:pt x="5036" y="54"/>
                </a:lnTo>
                <a:lnTo>
                  <a:pt x="5036" y="55"/>
                </a:lnTo>
                <a:lnTo>
                  <a:pt x="5037" y="60"/>
                </a:lnTo>
                <a:lnTo>
                  <a:pt x="5037" y="61"/>
                </a:lnTo>
                <a:lnTo>
                  <a:pt x="5038" y="73"/>
                </a:lnTo>
                <a:lnTo>
                  <a:pt x="5038" y="74"/>
                </a:lnTo>
                <a:lnTo>
                  <a:pt x="5039" y="81"/>
                </a:lnTo>
                <a:lnTo>
                  <a:pt x="5039" y="82"/>
                </a:lnTo>
                <a:lnTo>
                  <a:pt x="5039" y="84"/>
                </a:lnTo>
                <a:lnTo>
                  <a:pt x="5040" y="81"/>
                </a:lnTo>
                <a:lnTo>
                  <a:pt x="5040" y="79"/>
                </a:lnTo>
                <a:lnTo>
                  <a:pt x="5040" y="67"/>
                </a:lnTo>
                <a:lnTo>
                  <a:pt x="5041" y="66"/>
                </a:lnTo>
                <a:lnTo>
                  <a:pt x="5041" y="64"/>
                </a:lnTo>
                <a:lnTo>
                  <a:pt x="5041" y="66"/>
                </a:lnTo>
                <a:lnTo>
                  <a:pt x="5041" y="67"/>
                </a:lnTo>
                <a:lnTo>
                  <a:pt x="5042" y="88"/>
                </a:lnTo>
                <a:lnTo>
                  <a:pt x="5042" y="92"/>
                </a:lnTo>
                <a:lnTo>
                  <a:pt x="5043" y="148"/>
                </a:lnTo>
                <a:lnTo>
                  <a:pt x="5043" y="155"/>
                </a:lnTo>
                <a:lnTo>
                  <a:pt x="5044" y="264"/>
                </a:lnTo>
                <a:lnTo>
                  <a:pt x="5044" y="274"/>
                </a:lnTo>
                <a:lnTo>
                  <a:pt x="5044" y="348"/>
                </a:lnTo>
                <a:lnTo>
                  <a:pt x="5045" y="354"/>
                </a:lnTo>
                <a:lnTo>
                  <a:pt x="5045" y="367"/>
                </a:lnTo>
                <a:lnTo>
                  <a:pt x="5045" y="361"/>
                </a:lnTo>
                <a:lnTo>
                  <a:pt x="5045" y="364"/>
                </a:lnTo>
                <a:lnTo>
                  <a:pt x="5046" y="380"/>
                </a:lnTo>
                <a:lnTo>
                  <a:pt x="5046" y="381"/>
                </a:lnTo>
                <a:lnTo>
                  <a:pt x="5047" y="386"/>
                </a:lnTo>
                <a:lnTo>
                  <a:pt x="5047" y="384"/>
                </a:lnTo>
                <a:lnTo>
                  <a:pt x="5047" y="384"/>
                </a:lnTo>
                <a:lnTo>
                  <a:pt x="5047" y="384"/>
                </a:lnTo>
                <a:lnTo>
                  <a:pt x="5048" y="383"/>
                </a:lnTo>
                <a:lnTo>
                  <a:pt x="5048" y="383"/>
                </a:lnTo>
                <a:lnTo>
                  <a:pt x="5049" y="381"/>
                </a:lnTo>
                <a:lnTo>
                  <a:pt x="5049" y="381"/>
                </a:lnTo>
                <a:lnTo>
                  <a:pt x="5049" y="381"/>
                </a:lnTo>
                <a:lnTo>
                  <a:pt x="5049" y="382"/>
                </a:lnTo>
                <a:lnTo>
                  <a:pt x="5050" y="382"/>
                </a:lnTo>
                <a:lnTo>
                  <a:pt x="5050" y="385"/>
                </a:lnTo>
                <a:lnTo>
                  <a:pt x="5050" y="385"/>
                </a:lnTo>
                <a:lnTo>
                  <a:pt x="5051" y="388"/>
                </a:lnTo>
                <a:lnTo>
                  <a:pt x="5051" y="388"/>
                </a:lnTo>
                <a:lnTo>
                  <a:pt x="5051" y="389"/>
                </a:lnTo>
                <a:lnTo>
                  <a:pt x="5052" y="394"/>
                </a:lnTo>
                <a:lnTo>
                  <a:pt x="5052" y="395"/>
                </a:lnTo>
                <a:lnTo>
                  <a:pt x="5052" y="397"/>
                </a:lnTo>
                <a:lnTo>
                  <a:pt x="5053" y="397"/>
                </a:lnTo>
                <a:lnTo>
                  <a:pt x="5053" y="397"/>
                </a:lnTo>
                <a:lnTo>
                  <a:pt x="5053" y="394"/>
                </a:lnTo>
                <a:lnTo>
                  <a:pt x="5054" y="393"/>
                </a:lnTo>
                <a:lnTo>
                  <a:pt x="5054" y="389"/>
                </a:lnTo>
                <a:lnTo>
                  <a:pt x="5054" y="389"/>
                </a:lnTo>
                <a:lnTo>
                  <a:pt x="5055" y="231"/>
                </a:lnTo>
                <a:lnTo>
                  <a:pt x="5055" y="206"/>
                </a:lnTo>
                <a:lnTo>
                  <a:pt x="5056" y="94"/>
                </a:lnTo>
                <a:lnTo>
                  <a:pt x="5056" y="83"/>
                </a:lnTo>
                <a:lnTo>
                  <a:pt x="5057" y="35"/>
                </a:lnTo>
                <a:lnTo>
                  <a:pt x="5057" y="33"/>
                </a:lnTo>
                <a:lnTo>
                  <a:pt x="5058" y="24"/>
                </a:lnTo>
                <a:lnTo>
                  <a:pt x="5058" y="23"/>
                </a:lnTo>
                <a:lnTo>
                  <a:pt x="5058" y="22"/>
                </a:lnTo>
                <a:lnTo>
                  <a:pt x="5058" y="22"/>
                </a:lnTo>
                <a:lnTo>
                  <a:pt x="5059" y="22"/>
                </a:lnTo>
                <a:lnTo>
                  <a:pt x="5059" y="27"/>
                </a:lnTo>
                <a:lnTo>
                  <a:pt x="5059" y="28"/>
                </a:lnTo>
                <a:lnTo>
                  <a:pt x="5060" y="43"/>
                </a:lnTo>
                <a:lnTo>
                  <a:pt x="5060" y="46"/>
                </a:lnTo>
                <a:lnTo>
                  <a:pt x="5061" y="70"/>
                </a:lnTo>
                <a:lnTo>
                  <a:pt x="5061" y="73"/>
                </a:lnTo>
                <a:lnTo>
                  <a:pt x="5062" y="96"/>
                </a:lnTo>
                <a:lnTo>
                  <a:pt x="5062" y="98"/>
                </a:lnTo>
                <a:lnTo>
                  <a:pt x="5062" y="116"/>
                </a:lnTo>
                <a:lnTo>
                  <a:pt x="5063" y="118"/>
                </a:lnTo>
                <a:lnTo>
                  <a:pt x="5063" y="123"/>
                </a:lnTo>
                <a:lnTo>
                  <a:pt x="5063" y="123"/>
                </a:lnTo>
                <a:lnTo>
                  <a:pt x="5063" y="123"/>
                </a:lnTo>
                <a:lnTo>
                  <a:pt x="5064" y="122"/>
                </a:lnTo>
                <a:lnTo>
                  <a:pt x="5064" y="122"/>
                </a:lnTo>
                <a:lnTo>
                  <a:pt x="5065" y="120"/>
                </a:lnTo>
                <a:lnTo>
                  <a:pt x="5065" y="120"/>
                </a:lnTo>
                <a:lnTo>
                  <a:pt x="5066" y="115"/>
                </a:lnTo>
                <a:lnTo>
                  <a:pt x="5066" y="115"/>
                </a:lnTo>
                <a:lnTo>
                  <a:pt x="5066" y="114"/>
                </a:lnTo>
                <a:lnTo>
                  <a:pt x="5067" y="115"/>
                </a:lnTo>
                <a:lnTo>
                  <a:pt x="5067" y="116"/>
                </a:lnTo>
                <a:lnTo>
                  <a:pt x="5067" y="128"/>
                </a:lnTo>
                <a:lnTo>
                  <a:pt x="5068" y="129"/>
                </a:lnTo>
                <a:lnTo>
                  <a:pt x="5068" y="138"/>
                </a:lnTo>
                <a:lnTo>
                  <a:pt x="5068" y="137"/>
                </a:lnTo>
                <a:lnTo>
                  <a:pt x="5068" y="138"/>
                </a:lnTo>
                <a:lnTo>
                  <a:pt x="5068" y="139"/>
                </a:lnTo>
                <a:lnTo>
                  <a:pt x="5069" y="124"/>
                </a:lnTo>
                <a:lnTo>
                  <a:pt x="5069" y="122"/>
                </a:lnTo>
                <a:lnTo>
                  <a:pt x="5070" y="96"/>
                </a:lnTo>
                <a:lnTo>
                  <a:pt x="5070" y="94"/>
                </a:lnTo>
                <a:lnTo>
                  <a:pt x="5071" y="83"/>
                </a:lnTo>
                <a:lnTo>
                  <a:pt x="5071" y="82"/>
                </a:lnTo>
                <a:lnTo>
                  <a:pt x="5071" y="81"/>
                </a:lnTo>
                <a:lnTo>
                  <a:pt x="5071" y="85"/>
                </a:lnTo>
                <a:lnTo>
                  <a:pt x="5072" y="87"/>
                </a:lnTo>
                <a:lnTo>
                  <a:pt x="5072" y="136"/>
                </a:lnTo>
                <a:lnTo>
                  <a:pt x="5073" y="151"/>
                </a:lnTo>
                <a:lnTo>
                  <a:pt x="5073" y="266"/>
                </a:lnTo>
                <a:lnTo>
                  <a:pt x="5073" y="276"/>
                </a:lnTo>
                <a:lnTo>
                  <a:pt x="5074" y="355"/>
                </a:lnTo>
                <a:lnTo>
                  <a:pt x="5074" y="358"/>
                </a:lnTo>
                <a:lnTo>
                  <a:pt x="5075" y="358"/>
                </a:lnTo>
                <a:lnTo>
                  <a:pt x="5075" y="367"/>
                </a:lnTo>
                <a:lnTo>
                  <a:pt x="5075" y="368"/>
                </a:lnTo>
                <a:lnTo>
                  <a:pt x="5076" y="380"/>
                </a:lnTo>
                <a:lnTo>
                  <a:pt x="5076" y="380"/>
                </a:lnTo>
                <a:lnTo>
                  <a:pt x="5076" y="382"/>
                </a:lnTo>
                <a:lnTo>
                  <a:pt x="5077" y="382"/>
                </a:lnTo>
                <a:lnTo>
                  <a:pt x="5077" y="384"/>
                </a:lnTo>
                <a:lnTo>
                  <a:pt x="5077" y="384"/>
                </a:lnTo>
                <a:lnTo>
                  <a:pt x="5077" y="385"/>
                </a:lnTo>
                <a:lnTo>
                  <a:pt x="5078" y="388"/>
                </a:lnTo>
                <a:lnTo>
                  <a:pt x="5078" y="388"/>
                </a:lnTo>
                <a:lnTo>
                  <a:pt x="5079" y="391"/>
                </a:lnTo>
                <a:lnTo>
                  <a:pt x="5079" y="391"/>
                </a:lnTo>
                <a:lnTo>
                  <a:pt x="5079" y="392"/>
                </a:lnTo>
                <a:lnTo>
                  <a:pt x="5080" y="394"/>
                </a:lnTo>
                <a:lnTo>
                  <a:pt x="5080" y="394"/>
                </a:lnTo>
                <a:lnTo>
                  <a:pt x="5081" y="398"/>
                </a:lnTo>
                <a:lnTo>
                  <a:pt x="5081" y="399"/>
                </a:lnTo>
                <a:lnTo>
                  <a:pt x="5081" y="403"/>
                </a:lnTo>
                <a:lnTo>
                  <a:pt x="5081" y="403"/>
                </a:lnTo>
                <a:lnTo>
                  <a:pt x="5082" y="403"/>
                </a:lnTo>
                <a:lnTo>
                  <a:pt x="5082" y="402"/>
                </a:lnTo>
                <a:lnTo>
                  <a:pt x="5082" y="402"/>
                </a:lnTo>
                <a:lnTo>
                  <a:pt x="5082" y="402"/>
                </a:lnTo>
                <a:lnTo>
                  <a:pt x="5083" y="396"/>
                </a:lnTo>
                <a:lnTo>
                  <a:pt x="5083" y="396"/>
                </a:lnTo>
                <a:lnTo>
                  <a:pt x="5083" y="396"/>
                </a:lnTo>
                <a:lnTo>
                  <a:pt x="5084" y="338"/>
                </a:lnTo>
                <a:lnTo>
                  <a:pt x="5084" y="305"/>
                </a:lnTo>
                <a:lnTo>
                  <a:pt x="5085" y="167"/>
                </a:lnTo>
                <a:lnTo>
                  <a:pt x="5085" y="157"/>
                </a:lnTo>
                <a:lnTo>
                  <a:pt x="5085" y="68"/>
                </a:lnTo>
                <a:lnTo>
                  <a:pt x="5086" y="62"/>
                </a:lnTo>
                <a:lnTo>
                  <a:pt x="5086" y="34"/>
                </a:lnTo>
                <a:lnTo>
                  <a:pt x="5086" y="33"/>
                </a:lnTo>
                <a:lnTo>
                  <a:pt x="5087" y="24"/>
                </a:lnTo>
                <a:lnTo>
                  <a:pt x="5087" y="23"/>
                </a:lnTo>
                <a:lnTo>
                  <a:pt x="5088" y="17"/>
                </a:lnTo>
                <a:lnTo>
                  <a:pt x="5088" y="17"/>
                </a:lnTo>
                <a:lnTo>
                  <a:pt x="5088" y="17"/>
                </a:lnTo>
                <a:lnTo>
                  <a:pt x="5089" y="16"/>
                </a:lnTo>
                <a:lnTo>
                  <a:pt x="5089" y="17"/>
                </a:lnTo>
                <a:lnTo>
                  <a:pt x="5089" y="18"/>
                </a:lnTo>
                <a:lnTo>
                  <a:pt x="5090" y="27"/>
                </a:lnTo>
                <a:lnTo>
                  <a:pt x="5090" y="29"/>
                </a:lnTo>
                <a:lnTo>
                  <a:pt x="5090" y="44"/>
                </a:lnTo>
                <a:lnTo>
                  <a:pt x="5091" y="46"/>
                </a:lnTo>
                <a:lnTo>
                  <a:pt x="5091" y="55"/>
                </a:lnTo>
                <a:lnTo>
                  <a:pt x="5091" y="56"/>
                </a:lnTo>
                <a:lnTo>
                  <a:pt x="5092" y="59"/>
                </a:lnTo>
                <a:lnTo>
                  <a:pt x="5092" y="59"/>
                </a:lnTo>
                <a:lnTo>
                  <a:pt x="5093" y="62"/>
                </a:lnTo>
                <a:lnTo>
                  <a:pt x="5093" y="63"/>
                </a:lnTo>
                <a:lnTo>
                  <a:pt x="5094" y="66"/>
                </a:lnTo>
                <a:lnTo>
                  <a:pt x="5094" y="67"/>
                </a:lnTo>
                <a:lnTo>
                  <a:pt x="5094" y="77"/>
                </a:lnTo>
                <a:lnTo>
                  <a:pt x="5095" y="79"/>
                </a:lnTo>
                <a:lnTo>
                  <a:pt x="5095" y="89"/>
                </a:lnTo>
                <a:lnTo>
                  <a:pt x="5095" y="89"/>
                </a:lnTo>
                <a:lnTo>
                  <a:pt x="5096" y="93"/>
                </a:lnTo>
                <a:lnTo>
                  <a:pt x="5096" y="92"/>
                </a:lnTo>
                <a:lnTo>
                  <a:pt x="5096" y="91"/>
                </a:lnTo>
                <a:lnTo>
                  <a:pt x="5097" y="79"/>
                </a:lnTo>
                <a:lnTo>
                  <a:pt x="5097" y="77"/>
                </a:lnTo>
                <a:lnTo>
                  <a:pt x="5098" y="68"/>
                </a:lnTo>
                <a:lnTo>
                  <a:pt x="5098" y="67"/>
                </a:lnTo>
                <a:lnTo>
                  <a:pt x="5098" y="66"/>
                </a:lnTo>
                <a:lnTo>
                  <a:pt x="5099" y="66"/>
                </a:lnTo>
                <a:lnTo>
                  <a:pt x="5099" y="66"/>
                </a:lnTo>
                <a:lnTo>
                  <a:pt x="5099" y="76"/>
                </a:lnTo>
                <a:lnTo>
                  <a:pt x="5100" y="78"/>
                </a:lnTo>
                <a:lnTo>
                  <a:pt x="5100" y="109"/>
                </a:lnTo>
                <a:lnTo>
                  <a:pt x="5100" y="117"/>
                </a:lnTo>
                <a:lnTo>
                  <a:pt x="5101" y="211"/>
                </a:lnTo>
                <a:lnTo>
                  <a:pt x="5101" y="222"/>
                </a:lnTo>
                <a:lnTo>
                  <a:pt x="5102" y="328"/>
                </a:lnTo>
                <a:lnTo>
                  <a:pt x="5102" y="336"/>
                </a:lnTo>
                <a:lnTo>
                  <a:pt x="5103" y="368"/>
                </a:lnTo>
                <a:lnTo>
                  <a:pt x="5103" y="363"/>
                </a:lnTo>
                <a:lnTo>
                  <a:pt x="5103" y="362"/>
                </a:lnTo>
                <a:lnTo>
                  <a:pt x="5103" y="375"/>
                </a:lnTo>
                <a:lnTo>
                  <a:pt x="5104" y="378"/>
                </a:lnTo>
                <a:lnTo>
                  <a:pt x="5104" y="386"/>
                </a:lnTo>
                <a:lnTo>
                  <a:pt x="5104" y="386"/>
                </a:lnTo>
                <a:lnTo>
                  <a:pt x="5104" y="386"/>
                </a:lnTo>
                <a:lnTo>
                  <a:pt x="5105" y="385"/>
                </a:lnTo>
                <a:lnTo>
                  <a:pt x="5105" y="386"/>
                </a:lnTo>
                <a:lnTo>
                  <a:pt x="5105" y="386"/>
                </a:lnTo>
                <a:lnTo>
                  <a:pt x="5105" y="386"/>
                </a:lnTo>
                <a:lnTo>
                  <a:pt x="5106" y="385"/>
                </a:lnTo>
                <a:lnTo>
                  <a:pt x="5106" y="385"/>
                </a:lnTo>
                <a:lnTo>
                  <a:pt x="5106" y="385"/>
                </a:lnTo>
                <a:lnTo>
                  <a:pt x="5107" y="386"/>
                </a:lnTo>
                <a:lnTo>
                  <a:pt x="5107" y="387"/>
                </a:lnTo>
                <a:lnTo>
                  <a:pt x="5108" y="389"/>
                </a:lnTo>
                <a:lnTo>
                  <a:pt x="5108" y="389"/>
                </a:lnTo>
                <a:lnTo>
                  <a:pt x="5108" y="389"/>
                </a:lnTo>
                <a:lnTo>
                  <a:pt x="5108" y="392"/>
                </a:lnTo>
                <a:lnTo>
                  <a:pt x="5108" y="392"/>
                </a:lnTo>
                <a:lnTo>
                  <a:pt x="5109" y="393"/>
                </a:lnTo>
                <a:lnTo>
                  <a:pt x="5109" y="399"/>
                </a:lnTo>
                <a:lnTo>
                  <a:pt x="5109" y="400"/>
                </a:lnTo>
                <a:lnTo>
                  <a:pt x="5110" y="401"/>
                </a:lnTo>
                <a:lnTo>
                  <a:pt x="5110" y="401"/>
                </a:lnTo>
                <a:lnTo>
                  <a:pt x="5110" y="400"/>
                </a:lnTo>
                <a:lnTo>
                  <a:pt x="5111" y="395"/>
                </a:lnTo>
                <a:lnTo>
                  <a:pt x="5111" y="395"/>
                </a:lnTo>
                <a:lnTo>
                  <a:pt x="5112" y="263"/>
                </a:lnTo>
                <a:lnTo>
                  <a:pt x="5112" y="232"/>
                </a:lnTo>
                <a:lnTo>
                  <a:pt x="5112" y="116"/>
                </a:lnTo>
                <a:lnTo>
                  <a:pt x="5113" y="106"/>
                </a:lnTo>
                <a:lnTo>
                  <a:pt x="5113" y="54"/>
                </a:lnTo>
                <a:lnTo>
                  <a:pt x="5114" y="52"/>
                </a:lnTo>
                <a:lnTo>
                  <a:pt x="5114" y="33"/>
                </a:lnTo>
                <a:lnTo>
                  <a:pt x="5114" y="31"/>
                </a:lnTo>
                <a:lnTo>
                  <a:pt x="5115" y="21"/>
                </a:lnTo>
                <a:lnTo>
                  <a:pt x="5115" y="20"/>
                </a:lnTo>
                <a:lnTo>
                  <a:pt x="5116" y="19"/>
                </a:lnTo>
                <a:lnTo>
                  <a:pt x="5116" y="19"/>
                </a:lnTo>
                <a:lnTo>
                  <a:pt x="5116" y="20"/>
                </a:lnTo>
                <a:lnTo>
                  <a:pt x="5117" y="24"/>
                </a:lnTo>
                <a:lnTo>
                  <a:pt x="5117" y="25"/>
                </a:lnTo>
                <a:lnTo>
                  <a:pt x="5117" y="34"/>
                </a:lnTo>
                <a:lnTo>
                  <a:pt x="5118" y="35"/>
                </a:lnTo>
                <a:lnTo>
                  <a:pt x="5118" y="42"/>
                </a:lnTo>
                <a:lnTo>
                  <a:pt x="5118" y="42"/>
                </a:lnTo>
                <a:lnTo>
                  <a:pt x="5119" y="43"/>
                </a:lnTo>
                <a:lnTo>
                  <a:pt x="5119" y="43"/>
                </a:lnTo>
                <a:lnTo>
                  <a:pt x="5119" y="43"/>
                </a:lnTo>
                <a:lnTo>
                  <a:pt x="5120" y="43"/>
                </a:lnTo>
                <a:lnTo>
                  <a:pt x="5120" y="43"/>
                </a:lnTo>
                <a:lnTo>
                  <a:pt x="5120" y="43"/>
                </a:lnTo>
                <a:lnTo>
                  <a:pt x="5121" y="42"/>
                </a:lnTo>
                <a:lnTo>
                  <a:pt x="5121" y="42"/>
                </a:lnTo>
                <a:lnTo>
                  <a:pt x="5121" y="42"/>
                </a:lnTo>
                <a:lnTo>
                  <a:pt x="5122" y="46"/>
                </a:lnTo>
                <a:lnTo>
                  <a:pt x="5122" y="47"/>
                </a:lnTo>
                <a:lnTo>
                  <a:pt x="5122" y="56"/>
                </a:lnTo>
                <a:lnTo>
                  <a:pt x="5123" y="56"/>
                </a:lnTo>
                <a:lnTo>
                  <a:pt x="5123" y="61"/>
                </a:lnTo>
                <a:lnTo>
                  <a:pt x="5123" y="62"/>
                </a:lnTo>
                <a:lnTo>
                  <a:pt x="5124" y="68"/>
                </a:lnTo>
                <a:lnTo>
                  <a:pt x="5124" y="70"/>
                </a:lnTo>
                <a:lnTo>
                  <a:pt x="5125" y="81"/>
                </a:lnTo>
                <a:lnTo>
                  <a:pt x="5125" y="82"/>
                </a:lnTo>
                <a:lnTo>
                  <a:pt x="5126" y="76"/>
                </a:lnTo>
                <a:lnTo>
                  <a:pt x="5126" y="75"/>
                </a:lnTo>
                <a:lnTo>
                  <a:pt x="5126" y="74"/>
                </a:lnTo>
                <a:lnTo>
                  <a:pt x="5126" y="76"/>
                </a:lnTo>
                <a:lnTo>
                  <a:pt x="5127" y="77"/>
                </a:lnTo>
                <a:lnTo>
                  <a:pt x="5127" y="104"/>
                </a:lnTo>
                <a:lnTo>
                  <a:pt x="5127" y="110"/>
                </a:lnTo>
                <a:lnTo>
                  <a:pt x="5128" y="189"/>
                </a:lnTo>
                <a:lnTo>
                  <a:pt x="5128" y="201"/>
                </a:lnTo>
                <a:lnTo>
                  <a:pt x="5129" y="319"/>
                </a:lnTo>
                <a:lnTo>
                  <a:pt x="5129" y="327"/>
                </a:lnTo>
                <a:lnTo>
                  <a:pt x="5130" y="370"/>
                </a:lnTo>
                <a:lnTo>
                  <a:pt x="5130" y="367"/>
                </a:lnTo>
                <a:lnTo>
                  <a:pt x="5130" y="366"/>
                </a:lnTo>
                <a:lnTo>
                  <a:pt x="5131" y="377"/>
                </a:lnTo>
                <a:lnTo>
                  <a:pt x="5131" y="379"/>
                </a:lnTo>
                <a:lnTo>
                  <a:pt x="5131" y="383"/>
                </a:lnTo>
                <a:lnTo>
                  <a:pt x="5131" y="382"/>
                </a:lnTo>
                <a:lnTo>
                  <a:pt x="5132" y="381"/>
                </a:lnTo>
                <a:lnTo>
                  <a:pt x="5132" y="381"/>
                </a:lnTo>
                <a:lnTo>
                  <a:pt x="5132" y="382"/>
                </a:lnTo>
                <a:lnTo>
                  <a:pt x="5132" y="382"/>
                </a:lnTo>
                <a:lnTo>
                  <a:pt x="5132" y="382"/>
                </a:lnTo>
                <a:lnTo>
                  <a:pt x="5132" y="382"/>
                </a:lnTo>
                <a:lnTo>
                  <a:pt x="5133" y="383"/>
                </a:lnTo>
                <a:lnTo>
                  <a:pt x="5133" y="383"/>
                </a:lnTo>
                <a:lnTo>
                  <a:pt x="5133" y="383"/>
                </a:lnTo>
                <a:lnTo>
                  <a:pt x="5133" y="384"/>
                </a:lnTo>
                <a:lnTo>
                  <a:pt x="5134" y="384"/>
                </a:lnTo>
                <a:lnTo>
                  <a:pt x="5134" y="383"/>
                </a:lnTo>
                <a:lnTo>
                  <a:pt x="5135" y="385"/>
                </a:lnTo>
                <a:lnTo>
                  <a:pt x="5135" y="385"/>
                </a:lnTo>
                <a:lnTo>
                  <a:pt x="5135" y="390"/>
                </a:lnTo>
                <a:lnTo>
                  <a:pt x="5136" y="390"/>
                </a:lnTo>
                <a:lnTo>
                  <a:pt x="5136" y="393"/>
                </a:lnTo>
                <a:lnTo>
                  <a:pt x="5136" y="393"/>
                </a:lnTo>
                <a:lnTo>
                  <a:pt x="5137" y="400"/>
                </a:lnTo>
                <a:lnTo>
                  <a:pt x="5137" y="400"/>
                </a:lnTo>
                <a:lnTo>
                  <a:pt x="5138" y="400"/>
                </a:lnTo>
                <a:lnTo>
                  <a:pt x="5138" y="400"/>
                </a:lnTo>
                <a:lnTo>
                  <a:pt x="5139" y="394"/>
                </a:lnTo>
                <a:lnTo>
                  <a:pt x="5139" y="393"/>
                </a:lnTo>
                <a:lnTo>
                  <a:pt x="5140" y="283"/>
                </a:lnTo>
                <a:lnTo>
                  <a:pt x="5140" y="242"/>
                </a:lnTo>
                <a:lnTo>
                  <a:pt x="5140" y="125"/>
                </a:lnTo>
                <a:lnTo>
                  <a:pt x="5141" y="112"/>
                </a:lnTo>
                <a:lnTo>
                  <a:pt x="5141" y="53"/>
                </a:lnTo>
                <a:lnTo>
                  <a:pt x="5141" y="48"/>
                </a:lnTo>
                <a:lnTo>
                  <a:pt x="5142" y="31"/>
                </a:lnTo>
                <a:lnTo>
                  <a:pt x="5142" y="29"/>
                </a:lnTo>
                <a:lnTo>
                  <a:pt x="5143" y="10"/>
                </a:lnTo>
                <a:lnTo>
                  <a:pt x="5143" y="9"/>
                </a:lnTo>
                <a:lnTo>
                  <a:pt x="5144" y="4"/>
                </a:lnTo>
                <a:lnTo>
                  <a:pt x="5144" y="3"/>
                </a:lnTo>
                <a:lnTo>
                  <a:pt x="5144" y="5"/>
                </a:lnTo>
                <a:lnTo>
                  <a:pt x="5145" y="6"/>
                </a:lnTo>
                <a:lnTo>
                  <a:pt x="5145" y="13"/>
                </a:lnTo>
                <a:lnTo>
                  <a:pt x="5145" y="14"/>
                </a:lnTo>
                <a:lnTo>
                  <a:pt x="5146" y="20"/>
                </a:lnTo>
                <a:lnTo>
                  <a:pt x="5146" y="21"/>
                </a:lnTo>
                <a:lnTo>
                  <a:pt x="5147" y="25"/>
                </a:lnTo>
                <a:lnTo>
                  <a:pt x="5147" y="26"/>
                </a:lnTo>
                <a:lnTo>
                  <a:pt x="5148" y="29"/>
                </a:lnTo>
                <a:lnTo>
                  <a:pt x="5148" y="30"/>
                </a:lnTo>
                <a:lnTo>
                  <a:pt x="5149" y="37"/>
                </a:lnTo>
                <a:lnTo>
                  <a:pt x="5149" y="38"/>
                </a:lnTo>
                <a:lnTo>
                  <a:pt x="5149" y="48"/>
                </a:lnTo>
                <a:lnTo>
                  <a:pt x="5150" y="50"/>
                </a:lnTo>
                <a:lnTo>
                  <a:pt x="5150" y="69"/>
                </a:lnTo>
                <a:lnTo>
                  <a:pt x="5150" y="70"/>
                </a:lnTo>
                <a:lnTo>
                  <a:pt x="5151" y="82"/>
                </a:lnTo>
                <a:lnTo>
                  <a:pt x="5151" y="83"/>
                </a:lnTo>
                <a:lnTo>
                  <a:pt x="5152" y="90"/>
                </a:lnTo>
                <a:lnTo>
                  <a:pt x="5152" y="90"/>
                </a:lnTo>
                <a:lnTo>
                  <a:pt x="5153" y="76"/>
                </a:lnTo>
                <a:lnTo>
                  <a:pt x="5153" y="75"/>
                </a:lnTo>
                <a:lnTo>
                  <a:pt x="5153" y="66"/>
                </a:lnTo>
                <a:lnTo>
                  <a:pt x="5154" y="66"/>
                </a:lnTo>
                <a:lnTo>
                  <a:pt x="5154" y="66"/>
                </a:lnTo>
                <a:lnTo>
                  <a:pt x="5154" y="71"/>
                </a:lnTo>
                <a:lnTo>
                  <a:pt x="5154" y="72"/>
                </a:lnTo>
                <a:lnTo>
                  <a:pt x="5155" y="102"/>
                </a:lnTo>
                <a:lnTo>
                  <a:pt x="5155" y="110"/>
                </a:lnTo>
                <a:lnTo>
                  <a:pt x="5156" y="196"/>
                </a:lnTo>
                <a:lnTo>
                  <a:pt x="5156" y="213"/>
                </a:lnTo>
                <a:lnTo>
                  <a:pt x="5157" y="326"/>
                </a:lnTo>
                <a:lnTo>
                  <a:pt x="5157" y="334"/>
                </a:lnTo>
                <a:lnTo>
                  <a:pt x="5158" y="369"/>
                </a:lnTo>
                <a:lnTo>
                  <a:pt x="5158" y="367"/>
                </a:lnTo>
                <a:lnTo>
                  <a:pt x="5158" y="365"/>
                </a:lnTo>
                <a:lnTo>
                  <a:pt x="5158" y="363"/>
                </a:lnTo>
                <a:lnTo>
                  <a:pt x="5158" y="371"/>
                </a:lnTo>
                <a:lnTo>
                  <a:pt x="5159" y="373"/>
                </a:lnTo>
                <a:lnTo>
                  <a:pt x="5159" y="384"/>
                </a:lnTo>
                <a:lnTo>
                  <a:pt x="5159" y="384"/>
                </a:lnTo>
                <a:lnTo>
                  <a:pt x="5159" y="385"/>
                </a:lnTo>
                <a:lnTo>
                  <a:pt x="5160" y="385"/>
                </a:lnTo>
                <a:lnTo>
                  <a:pt x="5160" y="384"/>
                </a:lnTo>
                <a:lnTo>
                  <a:pt x="5160" y="384"/>
                </a:lnTo>
                <a:lnTo>
                  <a:pt x="5160" y="384"/>
                </a:lnTo>
                <a:lnTo>
                  <a:pt x="5161" y="384"/>
                </a:lnTo>
                <a:lnTo>
                  <a:pt x="5161" y="384"/>
                </a:lnTo>
                <a:lnTo>
                  <a:pt x="5161" y="384"/>
                </a:lnTo>
                <a:lnTo>
                  <a:pt x="5161" y="384"/>
                </a:lnTo>
                <a:lnTo>
                  <a:pt x="5162" y="384"/>
                </a:lnTo>
                <a:lnTo>
                  <a:pt x="5162" y="384"/>
                </a:lnTo>
                <a:lnTo>
                  <a:pt x="5162" y="387"/>
                </a:lnTo>
                <a:lnTo>
                  <a:pt x="5163" y="387"/>
                </a:lnTo>
                <a:lnTo>
                  <a:pt x="5163" y="391"/>
                </a:lnTo>
                <a:lnTo>
                  <a:pt x="5163" y="391"/>
                </a:lnTo>
                <a:lnTo>
                  <a:pt x="5164" y="391"/>
                </a:lnTo>
                <a:lnTo>
                  <a:pt x="5164" y="394"/>
                </a:lnTo>
                <a:lnTo>
                  <a:pt x="5164" y="395"/>
                </a:lnTo>
                <a:lnTo>
                  <a:pt x="5165" y="398"/>
                </a:lnTo>
                <a:lnTo>
                  <a:pt x="5165" y="399"/>
                </a:lnTo>
                <a:lnTo>
                  <a:pt x="5166" y="401"/>
                </a:lnTo>
                <a:lnTo>
                  <a:pt x="5166" y="401"/>
                </a:lnTo>
                <a:lnTo>
                  <a:pt x="5166" y="400"/>
                </a:lnTo>
                <a:lnTo>
                  <a:pt x="5167" y="397"/>
                </a:lnTo>
                <a:lnTo>
                  <a:pt x="5167" y="397"/>
                </a:lnTo>
                <a:lnTo>
                  <a:pt x="5167" y="363"/>
                </a:lnTo>
                <a:lnTo>
                  <a:pt x="5168" y="342"/>
                </a:lnTo>
                <a:lnTo>
                  <a:pt x="5168" y="166"/>
                </a:lnTo>
                <a:lnTo>
                  <a:pt x="5168" y="155"/>
                </a:lnTo>
                <a:lnTo>
                  <a:pt x="5169" y="72"/>
                </a:lnTo>
                <a:lnTo>
                  <a:pt x="5169" y="66"/>
                </a:lnTo>
                <a:lnTo>
                  <a:pt x="5170" y="48"/>
                </a:lnTo>
                <a:lnTo>
                  <a:pt x="5170" y="48"/>
                </a:lnTo>
                <a:lnTo>
                  <a:pt x="5171" y="33"/>
                </a:lnTo>
                <a:lnTo>
                  <a:pt x="5171" y="31"/>
                </a:lnTo>
                <a:lnTo>
                  <a:pt x="5172" y="22"/>
                </a:lnTo>
                <a:lnTo>
                  <a:pt x="5172" y="21"/>
                </a:lnTo>
                <a:lnTo>
                  <a:pt x="5172" y="16"/>
                </a:lnTo>
                <a:lnTo>
                  <a:pt x="5173" y="16"/>
                </a:lnTo>
                <a:lnTo>
                  <a:pt x="5173" y="16"/>
                </a:lnTo>
                <a:lnTo>
                  <a:pt x="5173" y="17"/>
                </a:lnTo>
                <a:lnTo>
                  <a:pt x="5173" y="17"/>
                </a:lnTo>
                <a:lnTo>
                  <a:pt x="5174" y="19"/>
                </a:lnTo>
                <a:lnTo>
                  <a:pt x="5174" y="19"/>
                </a:lnTo>
                <a:lnTo>
                  <a:pt x="5175" y="21"/>
                </a:lnTo>
                <a:lnTo>
                  <a:pt x="5175" y="21"/>
                </a:lnTo>
                <a:lnTo>
                  <a:pt x="5175" y="21"/>
                </a:lnTo>
                <a:lnTo>
                  <a:pt x="5176" y="22"/>
                </a:lnTo>
                <a:lnTo>
                  <a:pt x="5176" y="23"/>
                </a:lnTo>
                <a:lnTo>
                  <a:pt x="5176" y="25"/>
                </a:lnTo>
                <a:lnTo>
                  <a:pt x="5177" y="26"/>
                </a:lnTo>
                <a:lnTo>
                  <a:pt x="5177" y="34"/>
                </a:lnTo>
                <a:lnTo>
                  <a:pt x="5177" y="35"/>
                </a:lnTo>
                <a:lnTo>
                  <a:pt x="5178" y="50"/>
                </a:lnTo>
                <a:lnTo>
                  <a:pt x="5178" y="53"/>
                </a:lnTo>
                <a:lnTo>
                  <a:pt x="5179" y="73"/>
                </a:lnTo>
                <a:lnTo>
                  <a:pt x="5179" y="75"/>
                </a:lnTo>
                <a:lnTo>
                  <a:pt x="5180" y="92"/>
                </a:lnTo>
                <a:lnTo>
                  <a:pt x="5180" y="93"/>
                </a:lnTo>
                <a:lnTo>
                  <a:pt x="5180" y="94"/>
                </a:lnTo>
                <a:lnTo>
                  <a:pt x="5181" y="87"/>
                </a:lnTo>
                <a:lnTo>
                  <a:pt x="5181" y="85"/>
                </a:lnTo>
                <a:lnTo>
                  <a:pt x="5181" y="69"/>
                </a:lnTo>
                <a:lnTo>
                  <a:pt x="5182" y="68"/>
                </a:lnTo>
                <a:lnTo>
                  <a:pt x="5182" y="61"/>
                </a:lnTo>
                <a:lnTo>
                  <a:pt x="5182" y="61"/>
                </a:lnTo>
                <a:lnTo>
                  <a:pt x="5183" y="69"/>
                </a:lnTo>
                <a:lnTo>
                  <a:pt x="5183" y="71"/>
                </a:lnTo>
                <a:lnTo>
                  <a:pt x="5184" y="109"/>
                </a:lnTo>
                <a:lnTo>
                  <a:pt x="5184" y="115"/>
                </a:lnTo>
                <a:lnTo>
                  <a:pt x="5185" y="211"/>
                </a:lnTo>
                <a:lnTo>
                  <a:pt x="5185" y="222"/>
                </a:lnTo>
                <a:lnTo>
                  <a:pt x="5185" y="317"/>
                </a:lnTo>
                <a:lnTo>
                  <a:pt x="5186" y="325"/>
                </a:lnTo>
                <a:lnTo>
                  <a:pt x="5186" y="366"/>
                </a:lnTo>
                <a:lnTo>
                  <a:pt x="5186" y="366"/>
                </a:lnTo>
                <a:lnTo>
                  <a:pt x="5187" y="383"/>
                </a:lnTo>
                <a:lnTo>
                  <a:pt x="5187" y="384"/>
                </a:lnTo>
                <a:lnTo>
                  <a:pt x="5188" y="388"/>
                </a:lnTo>
                <a:lnTo>
                  <a:pt x="5188" y="388"/>
                </a:lnTo>
                <a:lnTo>
                  <a:pt x="5188" y="388"/>
                </a:lnTo>
                <a:lnTo>
                  <a:pt x="5189" y="389"/>
                </a:lnTo>
                <a:lnTo>
                  <a:pt x="5189" y="389"/>
                </a:lnTo>
                <a:lnTo>
                  <a:pt x="5189" y="389"/>
                </a:lnTo>
                <a:lnTo>
                  <a:pt x="5189" y="389"/>
                </a:lnTo>
                <a:lnTo>
                  <a:pt x="5190" y="389"/>
                </a:lnTo>
                <a:lnTo>
                  <a:pt x="5190" y="389"/>
                </a:lnTo>
                <a:lnTo>
                  <a:pt x="5190" y="389"/>
                </a:lnTo>
                <a:lnTo>
                  <a:pt x="5190" y="390"/>
                </a:lnTo>
                <a:lnTo>
                  <a:pt x="5190" y="390"/>
                </a:lnTo>
                <a:lnTo>
                  <a:pt x="5191" y="390"/>
                </a:lnTo>
                <a:lnTo>
                  <a:pt x="5191" y="391"/>
                </a:lnTo>
                <a:lnTo>
                  <a:pt x="5191" y="391"/>
                </a:lnTo>
                <a:lnTo>
                  <a:pt x="5192" y="395"/>
                </a:lnTo>
                <a:lnTo>
                  <a:pt x="5192" y="395"/>
                </a:lnTo>
                <a:lnTo>
                  <a:pt x="5193" y="401"/>
                </a:lnTo>
                <a:lnTo>
                  <a:pt x="5193" y="401"/>
                </a:lnTo>
                <a:lnTo>
                  <a:pt x="5194" y="403"/>
                </a:lnTo>
                <a:lnTo>
                  <a:pt x="5194" y="403"/>
                </a:lnTo>
                <a:lnTo>
                  <a:pt x="5194" y="402"/>
                </a:lnTo>
                <a:lnTo>
                  <a:pt x="5194" y="403"/>
                </a:lnTo>
                <a:lnTo>
                  <a:pt x="5194" y="400"/>
                </a:lnTo>
                <a:lnTo>
                  <a:pt x="5195" y="400"/>
                </a:lnTo>
                <a:lnTo>
                  <a:pt x="5195" y="396"/>
                </a:lnTo>
                <a:lnTo>
                  <a:pt x="5195" y="396"/>
                </a:lnTo>
                <a:lnTo>
                  <a:pt x="5195" y="396"/>
                </a:lnTo>
                <a:lnTo>
                  <a:pt x="5196" y="200"/>
                </a:lnTo>
                <a:lnTo>
                  <a:pt x="5196" y="186"/>
                </a:lnTo>
                <a:lnTo>
                  <a:pt x="5197" y="111"/>
                </a:lnTo>
                <a:lnTo>
                  <a:pt x="5197" y="101"/>
                </a:lnTo>
                <a:lnTo>
                  <a:pt x="5198" y="47"/>
                </a:lnTo>
                <a:lnTo>
                  <a:pt x="5198" y="44"/>
                </a:lnTo>
                <a:lnTo>
                  <a:pt x="5199" y="30"/>
                </a:lnTo>
                <a:lnTo>
                  <a:pt x="5199" y="29"/>
                </a:lnTo>
                <a:lnTo>
                  <a:pt x="5199" y="21"/>
                </a:lnTo>
                <a:lnTo>
                  <a:pt x="5200" y="20"/>
                </a:lnTo>
                <a:lnTo>
                  <a:pt x="5200" y="17"/>
                </a:lnTo>
                <a:lnTo>
                  <a:pt x="5200" y="17"/>
                </a:lnTo>
                <a:lnTo>
                  <a:pt x="5201" y="22"/>
                </a:lnTo>
                <a:lnTo>
                  <a:pt x="5201" y="24"/>
                </a:lnTo>
                <a:lnTo>
                  <a:pt x="5202" y="36"/>
                </a:lnTo>
                <a:lnTo>
                  <a:pt x="5202" y="38"/>
                </a:lnTo>
                <a:lnTo>
                  <a:pt x="5203" y="49"/>
                </a:lnTo>
                <a:lnTo>
                  <a:pt x="5203" y="50"/>
                </a:lnTo>
                <a:lnTo>
                  <a:pt x="5203" y="56"/>
                </a:lnTo>
                <a:lnTo>
                  <a:pt x="5203" y="57"/>
                </a:lnTo>
                <a:lnTo>
                  <a:pt x="5204" y="63"/>
                </a:lnTo>
                <a:lnTo>
                  <a:pt x="5205" y="64"/>
                </a:lnTo>
                <a:lnTo>
                  <a:pt x="5205" y="70"/>
                </a:lnTo>
                <a:lnTo>
                  <a:pt x="5205" y="72"/>
                </a:lnTo>
                <a:lnTo>
                  <a:pt x="5206" y="82"/>
                </a:lnTo>
                <a:lnTo>
                  <a:pt x="5206" y="83"/>
                </a:lnTo>
                <a:lnTo>
                  <a:pt x="5207" y="90"/>
                </a:lnTo>
                <a:lnTo>
                  <a:pt x="5207" y="91"/>
                </a:lnTo>
                <a:lnTo>
                  <a:pt x="5207" y="93"/>
                </a:lnTo>
                <a:lnTo>
                  <a:pt x="5208" y="88"/>
                </a:lnTo>
                <a:lnTo>
                  <a:pt x="5208" y="88"/>
                </a:lnTo>
                <a:lnTo>
                  <a:pt x="5208" y="78"/>
                </a:lnTo>
                <a:lnTo>
                  <a:pt x="5209" y="77"/>
                </a:lnTo>
                <a:lnTo>
                  <a:pt x="5209" y="66"/>
                </a:lnTo>
                <a:lnTo>
                  <a:pt x="5209" y="65"/>
                </a:lnTo>
                <a:lnTo>
                  <a:pt x="5210" y="61"/>
                </a:lnTo>
                <a:lnTo>
                  <a:pt x="5210" y="62"/>
                </a:lnTo>
                <a:lnTo>
                  <a:pt x="5210" y="63"/>
                </a:lnTo>
                <a:lnTo>
                  <a:pt x="5211" y="73"/>
                </a:lnTo>
                <a:lnTo>
                  <a:pt x="5211" y="75"/>
                </a:lnTo>
                <a:lnTo>
                  <a:pt x="5212" y="111"/>
                </a:lnTo>
                <a:lnTo>
                  <a:pt x="5212" y="117"/>
                </a:lnTo>
                <a:lnTo>
                  <a:pt x="5212" y="211"/>
                </a:lnTo>
                <a:lnTo>
                  <a:pt x="5213" y="227"/>
                </a:lnTo>
                <a:lnTo>
                  <a:pt x="5213" y="319"/>
                </a:lnTo>
                <a:lnTo>
                  <a:pt x="5214" y="330"/>
                </a:lnTo>
                <a:lnTo>
                  <a:pt x="5214" y="367"/>
                </a:lnTo>
                <a:lnTo>
                  <a:pt x="5214" y="365"/>
                </a:lnTo>
                <a:lnTo>
                  <a:pt x="5214" y="363"/>
                </a:lnTo>
                <a:lnTo>
                  <a:pt x="5215" y="375"/>
                </a:lnTo>
                <a:lnTo>
                  <a:pt x="5215" y="378"/>
                </a:lnTo>
                <a:lnTo>
                  <a:pt x="5216" y="383"/>
                </a:lnTo>
                <a:lnTo>
                  <a:pt x="5216" y="383"/>
                </a:lnTo>
                <a:lnTo>
                  <a:pt x="5216" y="383"/>
                </a:lnTo>
                <a:lnTo>
                  <a:pt x="5216" y="383"/>
                </a:lnTo>
                <a:lnTo>
                  <a:pt x="5216" y="384"/>
                </a:lnTo>
                <a:lnTo>
                  <a:pt x="5217" y="383"/>
                </a:lnTo>
                <a:lnTo>
                  <a:pt x="5217" y="383"/>
                </a:lnTo>
                <a:lnTo>
                  <a:pt x="5217" y="382"/>
                </a:lnTo>
                <a:lnTo>
                  <a:pt x="5217" y="382"/>
                </a:lnTo>
                <a:lnTo>
                  <a:pt x="5218" y="382"/>
                </a:lnTo>
                <a:lnTo>
                  <a:pt x="5218" y="384"/>
                </a:lnTo>
                <a:lnTo>
                  <a:pt x="5218" y="384"/>
                </a:lnTo>
                <a:lnTo>
                  <a:pt x="5218" y="384"/>
                </a:lnTo>
                <a:lnTo>
                  <a:pt x="5219" y="386"/>
                </a:lnTo>
                <a:lnTo>
                  <a:pt x="5219" y="386"/>
                </a:lnTo>
                <a:lnTo>
                  <a:pt x="5220" y="391"/>
                </a:lnTo>
                <a:lnTo>
                  <a:pt x="5220" y="392"/>
                </a:lnTo>
                <a:lnTo>
                  <a:pt x="5221" y="395"/>
                </a:lnTo>
                <a:lnTo>
                  <a:pt x="5221" y="394"/>
                </a:lnTo>
                <a:lnTo>
                  <a:pt x="5221" y="395"/>
                </a:lnTo>
                <a:lnTo>
                  <a:pt x="5222" y="401"/>
                </a:lnTo>
                <a:lnTo>
                  <a:pt x="5222" y="401"/>
                </a:lnTo>
                <a:lnTo>
                  <a:pt x="5222" y="402"/>
                </a:lnTo>
                <a:lnTo>
                  <a:pt x="5222" y="401"/>
                </a:lnTo>
                <a:lnTo>
                  <a:pt x="5223" y="400"/>
                </a:lnTo>
                <a:lnTo>
                  <a:pt x="5223" y="396"/>
                </a:lnTo>
                <a:lnTo>
                  <a:pt x="5223" y="396"/>
                </a:lnTo>
                <a:lnTo>
                  <a:pt x="5224" y="344"/>
                </a:lnTo>
                <a:lnTo>
                  <a:pt x="5224" y="314"/>
                </a:lnTo>
                <a:lnTo>
                  <a:pt x="5225" y="185"/>
                </a:lnTo>
                <a:lnTo>
                  <a:pt x="5225" y="177"/>
                </a:lnTo>
                <a:lnTo>
                  <a:pt x="5226" y="83"/>
                </a:lnTo>
                <a:lnTo>
                  <a:pt x="5226" y="78"/>
                </a:lnTo>
                <a:lnTo>
                  <a:pt x="5226" y="48"/>
                </a:lnTo>
                <a:lnTo>
                  <a:pt x="5226" y="46"/>
                </a:lnTo>
                <a:lnTo>
                  <a:pt x="5227" y="26"/>
                </a:lnTo>
                <a:lnTo>
                  <a:pt x="5227" y="25"/>
                </a:lnTo>
                <a:lnTo>
                  <a:pt x="5228" y="17"/>
                </a:lnTo>
                <a:lnTo>
                  <a:pt x="5228" y="17"/>
                </a:lnTo>
                <a:lnTo>
                  <a:pt x="5228" y="16"/>
                </a:lnTo>
                <a:lnTo>
                  <a:pt x="5229" y="17"/>
                </a:lnTo>
                <a:lnTo>
                  <a:pt x="5229" y="17"/>
                </a:lnTo>
                <a:lnTo>
                  <a:pt x="5230" y="28"/>
                </a:lnTo>
                <a:lnTo>
                  <a:pt x="5230" y="30"/>
                </a:lnTo>
                <a:lnTo>
                  <a:pt x="5231" y="46"/>
                </a:lnTo>
                <a:lnTo>
                  <a:pt x="5231" y="47"/>
                </a:lnTo>
                <a:lnTo>
                  <a:pt x="5231" y="63"/>
                </a:lnTo>
                <a:lnTo>
                  <a:pt x="5232" y="65"/>
                </a:lnTo>
                <a:lnTo>
                  <a:pt x="5232" y="76"/>
                </a:lnTo>
                <a:lnTo>
                  <a:pt x="5232" y="77"/>
                </a:lnTo>
                <a:lnTo>
                  <a:pt x="5233" y="84"/>
                </a:lnTo>
                <a:lnTo>
                  <a:pt x="5233" y="85"/>
                </a:lnTo>
                <a:lnTo>
                  <a:pt x="5234" y="94"/>
                </a:lnTo>
                <a:lnTo>
                  <a:pt x="5234" y="95"/>
                </a:lnTo>
                <a:lnTo>
                  <a:pt x="5235" y="101"/>
                </a:lnTo>
                <a:lnTo>
                  <a:pt x="5235" y="102"/>
                </a:lnTo>
                <a:lnTo>
                  <a:pt x="5235" y="104"/>
                </a:lnTo>
                <a:lnTo>
                  <a:pt x="5235" y="103"/>
                </a:lnTo>
                <a:lnTo>
                  <a:pt x="5236" y="103"/>
                </a:lnTo>
                <a:lnTo>
                  <a:pt x="5236" y="95"/>
                </a:lnTo>
                <a:lnTo>
                  <a:pt x="5236" y="94"/>
                </a:lnTo>
                <a:lnTo>
                  <a:pt x="5237" y="84"/>
                </a:lnTo>
                <a:lnTo>
                  <a:pt x="5237" y="83"/>
                </a:lnTo>
                <a:lnTo>
                  <a:pt x="5238" y="75"/>
                </a:lnTo>
                <a:lnTo>
                  <a:pt x="5238" y="74"/>
                </a:lnTo>
                <a:lnTo>
                  <a:pt x="5239" y="71"/>
                </a:lnTo>
                <a:lnTo>
                  <a:pt x="5239" y="72"/>
                </a:lnTo>
                <a:lnTo>
                  <a:pt x="5239" y="72"/>
                </a:lnTo>
                <a:lnTo>
                  <a:pt x="5240" y="78"/>
                </a:lnTo>
                <a:lnTo>
                  <a:pt x="5240" y="80"/>
                </a:lnTo>
                <a:lnTo>
                  <a:pt x="5240" y="107"/>
                </a:lnTo>
                <a:lnTo>
                  <a:pt x="5241" y="115"/>
                </a:lnTo>
                <a:lnTo>
                  <a:pt x="5241" y="229"/>
                </a:lnTo>
                <a:lnTo>
                  <a:pt x="5241" y="245"/>
                </a:lnTo>
                <a:lnTo>
                  <a:pt x="5242" y="341"/>
                </a:lnTo>
                <a:lnTo>
                  <a:pt x="5242" y="348"/>
                </a:lnTo>
                <a:lnTo>
                  <a:pt x="5242" y="365"/>
                </a:lnTo>
                <a:lnTo>
                  <a:pt x="5243" y="364"/>
                </a:lnTo>
                <a:lnTo>
                  <a:pt x="5243" y="369"/>
                </a:lnTo>
                <a:lnTo>
                  <a:pt x="5244" y="384"/>
                </a:lnTo>
                <a:lnTo>
                  <a:pt x="5244" y="384"/>
                </a:lnTo>
                <a:lnTo>
                  <a:pt x="5244" y="385"/>
                </a:lnTo>
                <a:lnTo>
                  <a:pt x="5244" y="383"/>
                </a:lnTo>
                <a:lnTo>
                  <a:pt x="5244" y="383"/>
                </a:lnTo>
                <a:lnTo>
                  <a:pt x="5245" y="383"/>
                </a:lnTo>
                <a:lnTo>
                  <a:pt x="5245" y="385"/>
                </a:lnTo>
                <a:lnTo>
                  <a:pt x="5245" y="385"/>
                </a:lnTo>
                <a:lnTo>
                  <a:pt x="5246" y="386"/>
                </a:lnTo>
                <a:lnTo>
                  <a:pt x="5246" y="386"/>
                </a:lnTo>
                <a:lnTo>
                  <a:pt x="5247" y="389"/>
                </a:lnTo>
                <a:lnTo>
                  <a:pt x="5247" y="389"/>
                </a:lnTo>
                <a:lnTo>
                  <a:pt x="5248" y="392"/>
                </a:lnTo>
                <a:lnTo>
                  <a:pt x="5248" y="393"/>
                </a:lnTo>
                <a:lnTo>
                  <a:pt x="5249" y="398"/>
                </a:lnTo>
                <a:lnTo>
                  <a:pt x="5249" y="399"/>
                </a:lnTo>
                <a:lnTo>
                  <a:pt x="5249" y="399"/>
                </a:lnTo>
                <a:lnTo>
                  <a:pt x="5249" y="399"/>
                </a:lnTo>
                <a:lnTo>
                  <a:pt x="5250" y="399"/>
                </a:lnTo>
                <a:lnTo>
                  <a:pt x="5250" y="397"/>
                </a:lnTo>
                <a:lnTo>
                  <a:pt x="5250" y="397"/>
                </a:lnTo>
                <a:lnTo>
                  <a:pt x="5250" y="396"/>
                </a:lnTo>
                <a:lnTo>
                  <a:pt x="5251" y="396"/>
                </a:lnTo>
                <a:lnTo>
                  <a:pt x="5251" y="396"/>
                </a:lnTo>
                <a:lnTo>
                  <a:pt x="5251" y="395"/>
                </a:lnTo>
                <a:lnTo>
                  <a:pt x="5252" y="258"/>
                </a:lnTo>
                <a:lnTo>
                  <a:pt x="5252" y="226"/>
                </a:lnTo>
                <a:lnTo>
                  <a:pt x="5253" y="98"/>
                </a:lnTo>
                <a:lnTo>
                  <a:pt x="5253" y="90"/>
                </a:lnTo>
                <a:lnTo>
                  <a:pt x="5253" y="50"/>
                </a:lnTo>
                <a:lnTo>
                  <a:pt x="5254" y="49"/>
                </a:lnTo>
                <a:lnTo>
                  <a:pt x="5254" y="43"/>
                </a:lnTo>
                <a:lnTo>
                  <a:pt x="5255" y="43"/>
                </a:lnTo>
                <a:lnTo>
                  <a:pt x="5255" y="39"/>
                </a:lnTo>
                <a:lnTo>
                  <a:pt x="5255" y="37"/>
                </a:lnTo>
                <a:lnTo>
                  <a:pt x="5256" y="30"/>
                </a:lnTo>
                <a:lnTo>
                  <a:pt x="5256" y="29"/>
                </a:lnTo>
                <a:lnTo>
                  <a:pt x="5257" y="26"/>
                </a:lnTo>
                <a:lnTo>
                  <a:pt x="5257" y="26"/>
                </a:lnTo>
                <a:lnTo>
                  <a:pt x="5258" y="26"/>
                </a:lnTo>
                <a:lnTo>
                  <a:pt x="5258" y="26"/>
                </a:lnTo>
                <a:lnTo>
                  <a:pt x="5258" y="26"/>
                </a:lnTo>
                <a:lnTo>
                  <a:pt x="5258" y="26"/>
                </a:lnTo>
                <a:lnTo>
                  <a:pt x="5258" y="26"/>
                </a:lnTo>
                <a:lnTo>
                  <a:pt x="5258" y="26"/>
                </a:lnTo>
                <a:lnTo>
                  <a:pt x="5259" y="25"/>
                </a:lnTo>
                <a:lnTo>
                  <a:pt x="5259" y="25"/>
                </a:lnTo>
                <a:lnTo>
                  <a:pt x="5259" y="25"/>
                </a:lnTo>
                <a:lnTo>
                  <a:pt x="5260" y="27"/>
                </a:lnTo>
                <a:lnTo>
                  <a:pt x="5260" y="27"/>
                </a:lnTo>
                <a:lnTo>
                  <a:pt x="5261" y="31"/>
                </a:lnTo>
                <a:lnTo>
                  <a:pt x="5261" y="31"/>
                </a:lnTo>
                <a:lnTo>
                  <a:pt x="5262" y="41"/>
                </a:lnTo>
                <a:lnTo>
                  <a:pt x="5262" y="42"/>
                </a:lnTo>
                <a:lnTo>
                  <a:pt x="5263" y="58"/>
                </a:lnTo>
                <a:lnTo>
                  <a:pt x="5263" y="60"/>
                </a:lnTo>
                <a:lnTo>
                  <a:pt x="5263" y="75"/>
                </a:lnTo>
                <a:lnTo>
                  <a:pt x="5264" y="77"/>
                </a:lnTo>
                <a:lnTo>
                  <a:pt x="5264" y="83"/>
                </a:lnTo>
                <a:lnTo>
                  <a:pt x="5264" y="83"/>
                </a:lnTo>
                <a:lnTo>
                  <a:pt x="5265" y="71"/>
                </a:lnTo>
                <a:lnTo>
                  <a:pt x="5265" y="69"/>
                </a:lnTo>
                <a:lnTo>
                  <a:pt x="5266" y="61"/>
                </a:lnTo>
                <a:lnTo>
                  <a:pt x="5266" y="60"/>
                </a:lnTo>
                <a:lnTo>
                  <a:pt x="5266" y="60"/>
                </a:lnTo>
                <a:lnTo>
                  <a:pt x="5267" y="62"/>
                </a:lnTo>
                <a:lnTo>
                  <a:pt x="5267" y="63"/>
                </a:lnTo>
                <a:lnTo>
                  <a:pt x="5267" y="84"/>
                </a:lnTo>
                <a:lnTo>
                  <a:pt x="5268" y="87"/>
                </a:lnTo>
                <a:lnTo>
                  <a:pt x="5268" y="137"/>
                </a:lnTo>
                <a:lnTo>
                  <a:pt x="5268" y="147"/>
                </a:lnTo>
                <a:lnTo>
                  <a:pt x="5269" y="259"/>
                </a:lnTo>
                <a:lnTo>
                  <a:pt x="5269" y="275"/>
                </a:lnTo>
                <a:lnTo>
                  <a:pt x="5270" y="347"/>
                </a:lnTo>
                <a:lnTo>
                  <a:pt x="5270" y="354"/>
                </a:lnTo>
                <a:lnTo>
                  <a:pt x="5271" y="367"/>
                </a:lnTo>
                <a:lnTo>
                  <a:pt x="5271" y="364"/>
                </a:lnTo>
                <a:lnTo>
                  <a:pt x="5271" y="364"/>
                </a:lnTo>
                <a:lnTo>
                  <a:pt x="5272" y="381"/>
                </a:lnTo>
                <a:lnTo>
                  <a:pt x="5272" y="381"/>
                </a:lnTo>
                <a:lnTo>
                  <a:pt x="5272" y="383"/>
                </a:lnTo>
                <a:lnTo>
                  <a:pt x="5272" y="381"/>
                </a:lnTo>
                <a:lnTo>
                  <a:pt x="5272" y="381"/>
                </a:lnTo>
                <a:lnTo>
                  <a:pt x="5273" y="382"/>
                </a:lnTo>
                <a:lnTo>
                  <a:pt x="5273" y="382"/>
                </a:lnTo>
                <a:lnTo>
                  <a:pt x="5273" y="382"/>
                </a:lnTo>
                <a:lnTo>
                  <a:pt x="5273" y="382"/>
                </a:lnTo>
                <a:lnTo>
                  <a:pt x="5274" y="383"/>
                </a:lnTo>
                <a:lnTo>
                  <a:pt x="5274" y="383"/>
                </a:lnTo>
                <a:lnTo>
                  <a:pt x="5274" y="383"/>
                </a:lnTo>
                <a:lnTo>
                  <a:pt x="5275" y="385"/>
                </a:lnTo>
                <a:lnTo>
                  <a:pt x="5275" y="385"/>
                </a:lnTo>
                <a:lnTo>
                  <a:pt x="5276" y="386"/>
                </a:lnTo>
                <a:lnTo>
                  <a:pt x="5276" y="387"/>
                </a:lnTo>
                <a:lnTo>
                  <a:pt x="5276" y="392"/>
                </a:lnTo>
                <a:lnTo>
                  <a:pt x="5277" y="393"/>
                </a:lnTo>
                <a:lnTo>
                  <a:pt x="5277" y="395"/>
                </a:lnTo>
                <a:lnTo>
                  <a:pt x="5277" y="396"/>
                </a:lnTo>
                <a:lnTo>
                  <a:pt x="5278" y="400"/>
                </a:lnTo>
                <a:lnTo>
                  <a:pt x="5278" y="400"/>
                </a:lnTo>
                <a:lnTo>
                  <a:pt x="5278" y="400"/>
                </a:lnTo>
                <a:lnTo>
                  <a:pt x="5279" y="398"/>
                </a:lnTo>
                <a:lnTo>
                  <a:pt x="5279" y="398"/>
                </a:lnTo>
                <a:lnTo>
                  <a:pt x="5279" y="398"/>
                </a:lnTo>
                <a:lnTo>
                  <a:pt x="5280" y="396"/>
                </a:lnTo>
                <a:lnTo>
                  <a:pt x="5280" y="396"/>
                </a:lnTo>
                <a:lnTo>
                  <a:pt x="5281" y="357"/>
                </a:lnTo>
                <a:lnTo>
                  <a:pt x="5281" y="343"/>
                </a:lnTo>
                <a:lnTo>
                  <a:pt x="5281" y="185"/>
                </a:lnTo>
                <a:lnTo>
                  <a:pt x="5281" y="176"/>
                </a:lnTo>
                <a:lnTo>
                  <a:pt x="5282" y="67"/>
                </a:lnTo>
                <a:lnTo>
                  <a:pt x="5282" y="59"/>
                </a:lnTo>
                <a:lnTo>
                  <a:pt x="5283" y="31"/>
                </a:lnTo>
                <a:lnTo>
                  <a:pt x="5283" y="30"/>
                </a:lnTo>
                <a:lnTo>
                  <a:pt x="5284" y="21"/>
                </a:lnTo>
                <a:lnTo>
                  <a:pt x="5284" y="21"/>
                </a:lnTo>
                <a:lnTo>
                  <a:pt x="5284" y="19"/>
                </a:lnTo>
                <a:lnTo>
                  <a:pt x="5285" y="20"/>
                </a:lnTo>
                <a:lnTo>
                  <a:pt x="5285" y="21"/>
                </a:lnTo>
                <a:lnTo>
                  <a:pt x="5285" y="32"/>
                </a:lnTo>
                <a:lnTo>
                  <a:pt x="5286" y="35"/>
                </a:lnTo>
                <a:lnTo>
                  <a:pt x="5286" y="61"/>
                </a:lnTo>
                <a:lnTo>
                  <a:pt x="5286" y="65"/>
                </a:lnTo>
                <a:lnTo>
                  <a:pt x="5287" y="96"/>
                </a:lnTo>
                <a:lnTo>
                  <a:pt x="5287" y="100"/>
                </a:lnTo>
                <a:lnTo>
                  <a:pt x="5288" y="124"/>
                </a:lnTo>
                <a:lnTo>
                  <a:pt x="5288" y="127"/>
                </a:lnTo>
                <a:lnTo>
                  <a:pt x="5289" y="142"/>
                </a:lnTo>
                <a:lnTo>
                  <a:pt x="5289" y="143"/>
                </a:lnTo>
                <a:lnTo>
                  <a:pt x="5290" y="153"/>
                </a:lnTo>
                <a:lnTo>
                  <a:pt x="5290" y="153"/>
                </a:lnTo>
                <a:lnTo>
                  <a:pt x="5290" y="159"/>
                </a:lnTo>
                <a:lnTo>
                  <a:pt x="5291" y="159"/>
                </a:lnTo>
                <a:lnTo>
                  <a:pt x="5291" y="159"/>
                </a:lnTo>
                <a:lnTo>
                  <a:pt x="5291" y="158"/>
                </a:lnTo>
                <a:lnTo>
                  <a:pt x="5291" y="158"/>
                </a:lnTo>
                <a:lnTo>
                  <a:pt x="5291" y="158"/>
                </a:lnTo>
                <a:lnTo>
                  <a:pt x="5291" y="159"/>
                </a:lnTo>
                <a:lnTo>
                  <a:pt x="5292" y="155"/>
                </a:lnTo>
                <a:lnTo>
                  <a:pt x="5292" y="153"/>
                </a:lnTo>
                <a:lnTo>
                  <a:pt x="5293" y="141"/>
                </a:lnTo>
                <a:lnTo>
                  <a:pt x="5293" y="139"/>
                </a:lnTo>
                <a:lnTo>
                  <a:pt x="5294" y="112"/>
                </a:lnTo>
                <a:lnTo>
                  <a:pt x="5294" y="109"/>
                </a:lnTo>
                <a:lnTo>
                  <a:pt x="5294" y="87"/>
                </a:lnTo>
                <a:lnTo>
                  <a:pt x="5295" y="87"/>
                </a:lnTo>
                <a:lnTo>
                  <a:pt x="5295" y="77"/>
                </a:lnTo>
                <a:lnTo>
                  <a:pt x="5296" y="77"/>
                </a:lnTo>
                <a:lnTo>
                  <a:pt x="5296" y="76"/>
                </a:lnTo>
                <a:lnTo>
                  <a:pt x="5296" y="78"/>
                </a:lnTo>
                <a:lnTo>
                  <a:pt x="5296" y="80"/>
                </a:lnTo>
                <a:lnTo>
                  <a:pt x="5297" y="115"/>
                </a:lnTo>
                <a:lnTo>
                  <a:pt x="5297" y="124"/>
                </a:lnTo>
                <a:lnTo>
                  <a:pt x="5298" y="220"/>
                </a:lnTo>
                <a:lnTo>
                  <a:pt x="5298" y="233"/>
                </a:lnTo>
                <a:lnTo>
                  <a:pt x="5299" y="334"/>
                </a:lnTo>
                <a:lnTo>
                  <a:pt x="5299" y="341"/>
                </a:lnTo>
                <a:lnTo>
                  <a:pt x="5299" y="369"/>
                </a:lnTo>
                <a:lnTo>
                  <a:pt x="5300" y="371"/>
                </a:lnTo>
                <a:lnTo>
                  <a:pt x="5300" y="383"/>
                </a:lnTo>
                <a:lnTo>
                  <a:pt x="5300" y="385"/>
                </a:lnTo>
                <a:lnTo>
                  <a:pt x="5301" y="387"/>
                </a:lnTo>
                <a:lnTo>
                  <a:pt x="5301" y="388"/>
                </a:lnTo>
                <a:lnTo>
                  <a:pt x="5302" y="388"/>
                </a:lnTo>
                <a:lnTo>
                  <a:pt x="5302" y="388"/>
                </a:lnTo>
                <a:lnTo>
                  <a:pt x="5302" y="389"/>
                </a:lnTo>
                <a:lnTo>
                  <a:pt x="5302" y="389"/>
                </a:lnTo>
                <a:lnTo>
                  <a:pt x="5302" y="390"/>
                </a:lnTo>
                <a:lnTo>
                  <a:pt x="5303" y="390"/>
                </a:lnTo>
                <a:lnTo>
                  <a:pt x="5303" y="390"/>
                </a:lnTo>
                <a:lnTo>
                  <a:pt x="5303" y="390"/>
                </a:lnTo>
                <a:lnTo>
                  <a:pt x="5303" y="392"/>
                </a:lnTo>
                <a:lnTo>
                  <a:pt x="5304" y="392"/>
                </a:lnTo>
                <a:lnTo>
                  <a:pt x="5304" y="394"/>
                </a:lnTo>
                <a:lnTo>
                  <a:pt x="5305" y="394"/>
                </a:lnTo>
                <a:lnTo>
                  <a:pt x="5305" y="397"/>
                </a:lnTo>
                <a:lnTo>
                  <a:pt x="5305" y="398"/>
                </a:lnTo>
                <a:lnTo>
                  <a:pt x="5306" y="402"/>
                </a:lnTo>
                <a:lnTo>
                  <a:pt x="5306" y="402"/>
                </a:lnTo>
                <a:lnTo>
                  <a:pt x="5307" y="403"/>
                </a:lnTo>
                <a:lnTo>
                  <a:pt x="5307" y="403"/>
                </a:lnTo>
                <a:lnTo>
                  <a:pt x="5307" y="403"/>
                </a:lnTo>
                <a:lnTo>
                  <a:pt x="5307" y="403"/>
                </a:lnTo>
                <a:lnTo>
                  <a:pt x="5308" y="400"/>
                </a:lnTo>
                <a:lnTo>
                  <a:pt x="5308" y="399"/>
                </a:lnTo>
                <a:lnTo>
                  <a:pt x="5308" y="356"/>
                </a:lnTo>
                <a:lnTo>
                  <a:pt x="5309" y="336"/>
                </a:lnTo>
                <a:lnTo>
                  <a:pt x="5309" y="171"/>
                </a:lnTo>
                <a:lnTo>
                  <a:pt x="5309" y="163"/>
                </a:lnTo>
                <a:lnTo>
                  <a:pt x="5310" y="82"/>
                </a:lnTo>
                <a:lnTo>
                  <a:pt x="5310" y="75"/>
                </a:lnTo>
                <a:lnTo>
                  <a:pt x="5311" y="48"/>
                </a:lnTo>
                <a:lnTo>
                  <a:pt x="5311" y="46"/>
                </a:lnTo>
                <a:lnTo>
                  <a:pt x="5312" y="38"/>
                </a:lnTo>
                <a:lnTo>
                  <a:pt x="5312" y="36"/>
                </a:lnTo>
                <a:lnTo>
                  <a:pt x="5313" y="25"/>
                </a:lnTo>
                <a:lnTo>
                  <a:pt x="5313" y="25"/>
                </a:lnTo>
                <a:lnTo>
                  <a:pt x="5313" y="20"/>
                </a:lnTo>
                <a:lnTo>
                  <a:pt x="5313" y="20"/>
                </a:lnTo>
                <a:lnTo>
                  <a:pt x="5314" y="26"/>
                </a:lnTo>
                <a:lnTo>
                  <a:pt x="5314" y="27"/>
                </a:lnTo>
                <a:lnTo>
                  <a:pt x="5315" y="40"/>
                </a:lnTo>
                <a:lnTo>
                  <a:pt x="5315" y="41"/>
                </a:lnTo>
                <a:lnTo>
                  <a:pt x="5316" y="50"/>
                </a:lnTo>
                <a:lnTo>
                  <a:pt x="5316" y="52"/>
                </a:lnTo>
                <a:lnTo>
                  <a:pt x="5317" y="64"/>
                </a:lnTo>
                <a:lnTo>
                  <a:pt x="5317" y="65"/>
                </a:lnTo>
                <a:lnTo>
                  <a:pt x="5317" y="73"/>
                </a:lnTo>
                <a:lnTo>
                  <a:pt x="5318" y="74"/>
                </a:lnTo>
                <a:lnTo>
                  <a:pt x="5318" y="84"/>
                </a:lnTo>
                <a:lnTo>
                  <a:pt x="5318" y="86"/>
                </a:lnTo>
                <a:lnTo>
                  <a:pt x="5319" y="91"/>
                </a:lnTo>
                <a:lnTo>
                  <a:pt x="5319" y="91"/>
                </a:lnTo>
                <a:lnTo>
                  <a:pt x="5319" y="93"/>
                </a:lnTo>
                <a:lnTo>
                  <a:pt x="5320" y="94"/>
                </a:lnTo>
                <a:lnTo>
                  <a:pt x="5320" y="93"/>
                </a:lnTo>
                <a:lnTo>
                  <a:pt x="5320" y="93"/>
                </a:lnTo>
                <a:lnTo>
                  <a:pt x="5321" y="86"/>
                </a:lnTo>
                <a:lnTo>
                  <a:pt x="5321" y="85"/>
                </a:lnTo>
                <a:lnTo>
                  <a:pt x="5322" y="75"/>
                </a:lnTo>
                <a:lnTo>
                  <a:pt x="5322" y="75"/>
                </a:lnTo>
                <a:lnTo>
                  <a:pt x="5322" y="70"/>
                </a:lnTo>
                <a:lnTo>
                  <a:pt x="5323" y="70"/>
                </a:lnTo>
                <a:lnTo>
                  <a:pt x="5323" y="77"/>
                </a:lnTo>
                <a:lnTo>
                  <a:pt x="5323" y="79"/>
                </a:lnTo>
                <a:lnTo>
                  <a:pt x="5324" y="112"/>
                </a:lnTo>
                <a:lnTo>
                  <a:pt x="5324" y="119"/>
                </a:lnTo>
                <a:lnTo>
                  <a:pt x="5325" y="195"/>
                </a:lnTo>
                <a:lnTo>
                  <a:pt x="5325" y="211"/>
                </a:lnTo>
                <a:lnTo>
                  <a:pt x="5326" y="319"/>
                </a:lnTo>
                <a:lnTo>
                  <a:pt x="5326" y="327"/>
                </a:lnTo>
                <a:lnTo>
                  <a:pt x="5326" y="365"/>
                </a:lnTo>
                <a:lnTo>
                  <a:pt x="5326" y="362"/>
                </a:lnTo>
                <a:lnTo>
                  <a:pt x="5327" y="361"/>
                </a:lnTo>
                <a:lnTo>
                  <a:pt x="5327" y="375"/>
                </a:lnTo>
                <a:lnTo>
                  <a:pt x="5327" y="377"/>
                </a:lnTo>
                <a:lnTo>
                  <a:pt x="5328" y="382"/>
                </a:lnTo>
                <a:lnTo>
                  <a:pt x="5328" y="381"/>
                </a:lnTo>
                <a:lnTo>
                  <a:pt x="5328" y="381"/>
                </a:lnTo>
                <a:lnTo>
                  <a:pt x="5328" y="382"/>
                </a:lnTo>
                <a:lnTo>
                  <a:pt x="5329" y="380"/>
                </a:lnTo>
                <a:lnTo>
                  <a:pt x="5329" y="381"/>
                </a:lnTo>
                <a:lnTo>
                  <a:pt x="5329" y="381"/>
                </a:lnTo>
                <a:lnTo>
                  <a:pt x="5330" y="381"/>
                </a:lnTo>
                <a:lnTo>
                  <a:pt x="5330" y="381"/>
                </a:lnTo>
                <a:lnTo>
                  <a:pt x="5331" y="382"/>
                </a:lnTo>
                <a:lnTo>
                  <a:pt x="5331" y="382"/>
                </a:lnTo>
                <a:lnTo>
                  <a:pt x="5331" y="384"/>
                </a:lnTo>
                <a:lnTo>
                  <a:pt x="5332" y="385"/>
                </a:lnTo>
                <a:lnTo>
                  <a:pt x="5332" y="387"/>
                </a:lnTo>
                <a:lnTo>
                  <a:pt x="5332" y="388"/>
                </a:lnTo>
                <a:lnTo>
                  <a:pt x="5333" y="395"/>
                </a:lnTo>
                <a:lnTo>
                  <a:pt x="5333" y="395"/>
                </a:lnTo>
                <a:lnTo>
                  <a:pt x="5334" y="401"/>
                </a:lnTo>
                <a:lnTo>
                  <a:pt x="5334" y="401"/>
                </a:lnTo>
                <a:lnTo>
                  <a:pt x="5334" y="402"/>
                </a:lnTo>
                <a:lnTo>
                  <a:pt x="5335" y="401"/>
                </a:lnTo>
                <a:lnTo>
                  <a:pt x="5335" y="401"/>
                </a:lnTo>
                <a:lnTo>
                  <a:pt x="5335" y="395"/>
                </a:lnTo>
                <a:lnTo>
                  <a:pt x="5336" y="395"/>
                </a:lnTo>
                <a:lnTo>
                  <a:pt x="5336" y="331"/>
                </a:lnTo>
                <a:lnTo>
                  <a:pt x="5336" y="293"/>
                </a:lnTo>
                <a:lnTo>
                  <a:pt x="5337" y="176"/>
                </a:lnTo>
                <a:lnTo>
                  <a:pt x="5337" y="167"/>
                </a:lnTo>
                <a:lnTo>
                  <a:pt x="5338" y="92"/>
                </a:lnTo>
                <a:lnTo>
                  <a:pt x="5338" y="86"/>
                </a:lnTo>
                <a:lnTo>
                  <a:pt x="5339" y="56"/>
                </a:lnTo>
                <a:lnTo>
                  <a:pt x="5339" y="55"/>
                </a:lnTo>
                <a:lnTo>
                  <a:pt x="5340" y="38"/>
                </a:lnTo>
                <a:lnTo>
                  <a:pt x="5340" y="37"/>
                </a:lnTo>
                <a:lnTo>
                  <a:pt x="5340" y="30"/>
                </a:lnTo>
                <a:lnTo>
                  <a:pt x="5341" y="29"/>
                </a:lnTo>
                <a:lnTo>
                  <a:pt x="5341" y="29"/>
                </a:lnTo>
                <a:lnTo>
                  <a:pt x="5341" y="30"/>
                </a:lnTo>
                <a:lnTo>
                  <a:pt x="5341" y="31"/>
                </a:lnTo>
                <a:lnTo>
                  <a:pt x="5342" y="39"/>
                </a:lnTo>
                <a:lnTo>
                  <a:pt x="5342" y="41"/>
                </a:lnTo>
                <a:lnTo>
                  <a:pt x="5343" y="53"/>
                </a:lnTo>
                <a:lnTo>
                  <a:pt x="5343" y="55"/>
                </a:lnTo>
                <a:lnTo>
                  <a:pt x="5344" y="67"/>
                </a:lnTo>
                <a:lnTo>
                  <a:pt x="5344" y="68"/>
                </a:lnTo>
                <a:lnTo>
                  <a:pt x="5344" y="77"/>
                </a:lnTo>
                <a:lnTo>
                  <a:pt x="5345" y="78"/>
                </a:lnTo>
                <a:lnTo>
                  <a:pt x="5345" y="82"/>
                </a:lnTo>
                <a:lnTo>
                  <a:pt x="5346" y="82"/>
                </a:lnTo>
                <a:lnTo>
                  <a:pt x="5346" y="84"/>
                </a:lnTo>
                <a:lnTo>
                  <a:pt x="5346" y="84"/>
                </a:lnTo>
                <a:lnTo>
                  <a:pt x="5346" y="85"/>
                </a:lnTo>
                <a:lnTo>
                  <a:pt x="5347" y="83"/>
                </a:lnTo>
                <a:lnTo>
                  <a:pt x="5347" y="83"/>
                </a:lnTo>
                <a:lnTo>
                  <a:pt x="5348" y="86"/>
                </a:lnTo>
                <a:lnTo>
                  <a:pt x="5348" y="87"/>
                </a:lnTo>
                <a:lnTo>
                  <a:pt x="5349" y="98"/>
                </a:lnTo>
                <a:lnTo>
                  <a:pt x="5349" y="98"/>
                </a:lnTo>
                <a:lnTo>
                  <a:pt x="5349" y="107"/>
                </a:lnTo>
                <a:lnTo>
                  <a:pt x="5350" y="107"/>
                </a:lnTo>
                <a:lnTo>
                  <a:pt x="5350" y="109"/>
                </a:lnTo>
                <a:lnTo>
                  <a:pt x="5350" y="103"/>
                </a:lnTo>
                <a:lnTo>
                  <a:pt x="5350" y="101"/>
                </a:lnTo>
                <a:lnTo>
                  <a:pt x="5351" y="75"/>
                </a:lnTo>
                <a:lnTo>
                  <a:pt x="5351" y="72"/>
                </a:lnTo>
                <a:lnTo>
                  <a:pt x="5352" y="60"/>
                </a:lnTo>
                <a:lnTo>
                  <a:pt x="5352" y="59"/>
                </a:lnTo>
                <a:lnTo>
                  <a:pt x="5352" y="59"/>
                </a:lnTo>
                <a:lnTo>
                  <a:pt x="5353" y="61"/>
                </a:lnTo>
                <a:lnTo>
                  <a:pt x="5353" y="62"/>
                </a:lnTo>
                <a:lnTo>
                  <a:pt x="5354" y="87"/>
                </a:lnTo>
                <a:lnTo>
                  <a:pt x="5354" y="93"/>
                </a:lnTo>
                <a:lnTo>
                  <a:pt x="5354" y="195"/>
                </a:lnTo>
                <a:lnTo>
                  <a:pt x="5355" y="209"/>
                </a:lnTo>
                <a:lnTo>
                  <a:pt x="5355" y="305"/>
                </a:lnTo>
                <a:lnTo>
                  <a:pt x="5355" y="320"/>
                </a:lnTo>
                <a:lnTo>
                  <a:pt x="5356" y="364"/>
                </a:lnTo>
                <a:lnTo>
                  <a:pt x="5356" y="364"/>
                </a:lnTo>
                <a:lnTo>
                  <a:pt x="5356" y="362"/>
                </a:lnTo>
                <a:lnTo>
                  <a:pt x="5356" y="361"/>
                </a:lnTo>
                <a:lnTo>
                  <a:pt x="5357" y="374"/>
                </a:lnTo>
                <a:lnTo>
                  <a:pt x="5357" y="375"/>
                </a:lnTo>
                <a:lnTo>
                  <a:pt x="5358" y="384"/>
                </a:lnTo>
                <a:lnTo>
                  <a:pt x="5358" y="384"/>
                </a:lnTo>
                <a:lnTo>
                  <a:pt x="5358" y="386"/>
                </a:lnTo>
                <a:lnTo>
                  <a:pt x="5359" y="386"/>
                </a:lnTo>
                <a:lnTo>
                  <a:pt x="5359" y="387"/>
                </a:lnTo>
                <a:lnTo>
                  <a:pt x="5359" y="387"/>
                </a:lnTo>
                <a:lnTo>
                  <a:pt x="5360" y="390"/>
                </a:lnTo>
                <a:lnTo>
                  <a:pt x="5360" y="390"/>
                </a:lnTo>
                <a:lnTo>
                  <a:pt x="5361" y="393"/>
                </a:lnTo>
                <a:lnTo>
                  <a:pt x="5361" y="393"/>
                </a:lnTo>
                <a:lnTo>
                  <a:pt x="5362" y="395"/>
                </a:lnTo>
                <a:lnTo>
                  <a:pt x="5362" y="395"/>
                </a:lnTo>
                <a:lnTo>
                  <a:pt x="5363" y="401"/>
                </a:lnTo>
                <a:lnTo>
                  <a:pt x="5363" y="401"/>
                </a:lnTo>
                <a:lnTo>
                  <a:pt x="5363" y="403"/>
                </a:lnTo>
                <a:lnTo>
                  <a:pt x="5364" y="403"/>
                </a:lnTo>
                <a:lnTo>
                  <a:pt x="5364" y="402"/>
                </a:lnTo>
                <a:lnTo>
                  <a:pt x="5364" y="401"/>
                </a:lnTo>
                <a:lnTo>
                  <a:pt x="5365" y="399"/>
                </a:lnTo>
                <a:lnTo>
                  <a:pt x="5365" y="399"/>
                </a:lnTo>
                <a:lnTo>
                  <a:pt x="5365" y="399"/>
                </a:lnTo>
                <a:lnTo>
                  <a:pt x="5366" y="381"/>
                </a:lnTo>
                <a:lnTo>
                  <a:pt x="5366" y="359"/>
                </a:lnTo>
                <a:lnTo>
                  <a:pt x="5367" y="182"/>
                </a:lnTo>
                <a:lnTo>
                  <a:pt x="5367" y="173"/>
                </a:lnTo>
                <a:lnTo>
                  <a:pt x="5367" y="63"/>
                </a:lnTo>
                <a:lnTo>
                  <a:pt x="5368" y="58"/>
                </a:lnTo>
                <a:lnTo>
                  <a:pt x="5368" y="33"/>
                </a:lnTo>
                <a:lnTo>
                  <a:pt x="5368" y="33"/>
                </a:lnTo>
                <a:lnTo>
                  <a:pt x="5368" y="34"/>
                </a:lnTo>
                <a:lnTo>
                  <a:pt x="5369" y="33"/>
                </a:lnTo>
                <a:lnTo>
                  <a:pt x="5369" y="32"/>
                </a:lnTo>
                <a:lnTo>
                  <a:pt x="5370" y="31"/>
                </a:lnTo>
                <a:lnTo>
                  <a:pt x="5370" y="33"/>
                </a:lnTo>
                <a:lnTo>
                  <a:pt x="5370" y="33"/>
                </a:lnTo>
                <a:lnTo>
                  <a:pt x="5371" y="41"/>
                </a:lnTo>
                <a:lnTo>
                  <a:pt x="5371" y="44"/>
                </a:lnTo>
                <a:lnTo>
                  <a:pt x="5372" y="78"/>
                </a:lnTo>
                <a:lnTo>
                  <a:pt x="5372" y="82"/>
                </a:lnTo>
                <a:lnTo>
                  <a:pt x="5372" y="120"/>
                </a:lnTo>
                <a:lnTo>
                  <a:pt x="5373" y="124"/>
                </a:lnTo>
                <a:lnTo>
                  <a:pt x="5373" y="147"/>
                </a:lnTo>
                <a:lnTo>
                  <a:pt x="5373" y="150"/>
                </a:lnTo>
                <a:lnTo>
                  <a:pt x="5374" y="161"/>
                </a:lnTo>
                <a:lnTo>
                  <a:pt x="5374" y="161"/>
                </a:lnTo>
                <a:lnTo>
                  <a:pt x="5375" y="153"/>
                </a:lnTo>
                <a:lnTo>
                  <a:pt x="5375" y="151"/>
                </a:lnTo>
                <a:lnTo>
                  <a:pt x="5376" y="139"/>
                </a:lnTo>
                <a:lnTo>
                  <a:pt x="5376" y="138"/>
                </a:lnTo>
                <a:lnTo>
                  <a:pt x="5376" y="124"/>
                </a:lnTo>
                <a:lnTo>
                  <a:pt x="5377" y="123"/>
                </a:lnTo>
                <a:lnTo>
                  <a:pt x="5377" y="109"/>
                </a:lnTo>
                <a:lnTo>
                  <a:pt x="5377" y="108"/>
                </a:lnTo>
                <a:lnTo>
                  <a:pt x="5378" y="95"/>
                </a:lnTo>
                <a:lnTo>
                  <a:pt x="5378" y="93"/>
                </a:lnTo>
                <a:lnTo>
                  <a:pt x="5379" y="75"/>
                </a:lnTo>
                <a:lnTo>
                  <a:pt x="5379" y="74"/>
                </a:lnTo>
                <a:lnTo>
                  <a:pt x="5380" y="66"/>
                </a:lnTo>
                <a:lnTo>
                  <a:pt x="5380" y="66"/>
                </a:lnTo>
                <a:lnTo>
                  <a:pt x="5380" y="65"/>
                </a:lnTo>
                <a:lnTo>
                  <a:pt x="5381" y="68"/>
                </a:lnTo>
                <a:lnTo>
                  <a:pt x="5381" y="68"/>
                </a:lnTo>
                <a:lnTo>
                  <a:pt x="5381" y="88"/>
                </a:lnTo>
                <a:lnTo>
                  <a:pt x="5382" y="93"/>
                </a:lnTo>
                <a:lnTo>
                  <a:pt x="5382" y="170"/>
                </a:lnTo>
                <a:lnTo>
                  <a:pt x="5382" y="188"/>
                </a:lnTo>
                <a:lnTo>
                  <a:pt x="5383" y="308"/>
                </a:lnTo>
                <a:lnTo>
                  <a:pt x="5383" y="318"/>
                </a:lnTo>
                <a:lnTo>
                  <a:pt x="5384" y="365"/>
                </a:lnTo>
                <a:lnTo>
                  <a:pt x="5384" y="361"/>
                </a:lnTo>
                <a:lnTo>
                  <a:pt x="5384" y="358"/>
                </a:lnTo>
                <a:lnTo>
                  <a:pt x="5384" y="354"/>
                </a:lnTo>
                <a:lnTo>
                  <a:pt x="5385" y="371"/>
                </a:lnTo>
                <a:lnTo>
                  <a:pt x="5385" y="373"/>
                </a:lnTo>
                <a:lnTo>
                  <a:pt x="5385" y="382"/>
                </a:lnTo>
                <a:lnTo>
                  <a:pt x="5386" y="382"/>
                </a:lnTo>
                <a:lnTo>
                  <a:pt x="5386" y="382"/>
                </a:lnTo>
                <a:lnTo>
                  <a:pt x="5386" y="382"/>
                </a:lnTo>
                <a:lnTo>
                  <a:pt x="5386" y="382"/>
                </a:lnTo>
                <a:lnTo>
                  <a:pt x="5387" y="383"/>
                </a:lnTo>
                <a:lnTo>
                  <a:pt x="5387" y="385"/>
                </a:lnTo>
                <a:lnTo>
                  <a:pt x="5387" y="385"/>
                </a:lnTo>
                <a:lnTo>
                  <a:pt x="5388" y="387"/>
                </a:lnTo>
                <a:lnTo>
                  <a:pt x="5388" y="387"/>
                </a:lnTo>
                <a:lnTo>
                  <a:pt x="5388" y="388"/>
                </a:lnTo>
                <a:lnTo>
                  <a:pt x="5389" y="390"/>
                </a:lnTo>
                <a:lnTo>
                  <a:pt x="5389" y="391"/>
                </a:lnTo>
                <a:lnTo>
                  <a:pt x="5390" y="394"/>
                </a:lnTo>
                <a:lnTo>
                  <a:pt x="5390" y="394"/>
                </a:lnTo>
                <a:lnTo>
                  <a:pt x="5390" y="400"/>
                </a:lnTo>
                <a:lnTo>
                  <a:pt x="5391" y="400"/>
                </a:lnTo>
                <a:lnTo>
                  <a:pt x="5391" y="401"/>
                </a:lnTo>
                <a:lnTo>
                  <a:pt x="5391" y="401"/>
                </a:lnTo>
                <a:lnTo>
                  <a:pt x="5391" y="401"/>
                </a:lnTo>
                <a:lnTo>
                  <a:pt x="5392" y="398"/>
                </a:lnTo>
                <a:lnTo>
                  <a:pt x="5392" y="397"/>
                </a:lnTo>
                <a:lnTo>
                  <a:pt x="5393" y="395"/>
                </a:lnTo>
                <a:lnTo>
                  <a:pt x="5393" y="395"/>
                </a:lnTo>
                <a:lnTo>
                  <a:pt x="5393" y="395"/>
                </a:lnTo>
                <a:lnTo>
                  <a:pt x="5394" y="295"/>
                </a:lnTo>
                <a:lnTo>
                  <a:pt x="5394" y="258"/>
                </a:lnTo>
                <a:lnTo>
                  <a:pt x="5394" y="135"/>
                </a:lnTo>
                <a:lnTo>
                  <a:pt x="5395" y="126"/>
                </a:lnTo>
                <a:lnTo>
                  <a:pt x="5395" y="54"/>
                </a:lnTo>
                <a:lnTo>
                  <a:pt x="5396" y="51"/>
                </a:lnTo>
                <a:lnTo>
                  <a:pt x="5396" y="33"/>
                </a:lnTo>
                <a:lnTo>
                  <a:pt x="5396" y="32"/>
                </a:lnTo>
                <a:lnTo>
                  <a:pt x="5397" y="24"/>
                </a:lnTo>
                <a:lnTo>
                  <a:pt x="5397" y="23"/>
                </a:lnTo>
                <a:lnTo>
                  <a:pt x="5398" y="18"/>
                </a:lnTo>
                <a:lnTo>
                  <a:pt x="5398" y="18"/>
                </a:lnTo>
                <a:lnTo>
                  <a:pt x="5399" y="16"/>
                </a:lnTo>
                <a:lnTo>
                  <a:pt x="5399" y="16"/>
                </a:lnTo>
                <a:lnTo>
                  <a:pt x="5399" y="17"/>
                </a:lnTo>
                <a:lnTo>
                  <a:pt x="5399" y="16"/>
                </a:lnTo>
                <a:lnTo>
                  <a:pt x="5399" y="19"/>
                </a:lnTo>
                <a:lnTo>
                  <a:pt x="5400" y="20"/>
                </a:lnTo>
                <a:lnTo>
                  <a:pt x="5400" y="26"/>
                </a:lnTo>
                <a:lnTo>
                  <a:pt x="5400" y="27"/>
                </a:lnTo>
                <a:lnTo>
                  <a:pt x="5401" y="31"/>
                </a:lnTo>
                <a:lnTo>
                  <a:pt x="5401" y="32"/>
                </a:lnTo>
                <a:lnTo>
                  <a:pt x="5402" y="38"/>
                </a:lnTo>
                <a:lnTo>
                  <a:pt x="5402" y="39"/>
                </a:lnTo>
                <a:lnTo>
                  <a:pt x="5403" y="46"/>
                </a:lnTo>
                <a:lnTo>
                  <a:pt x="5403" y="47"/>
                </a:lnTo>
                <a:lnTo>
                  <a:pt x="5404" y="55"/>
                </a:lnTo>
                <a:lnTo>
                  <a:pt x="5404" y="56"/>
                </a:lnTo>
                <a:lnTo>
                  <a:pt x="5404" y="67"/>
                </a:lnTo>
                <a:lnTo>
                  <a:pt x="5405" y="68"/>
                </a:lnTo>
                <a:lnTo>
                  <a:pt x="5405" y="74"/>
                </a:lnTo>
                <a:lnTo>
                  <a:pt x="5405" y="76"/>
                </a:lnTo>
                <a:lnTo>
                  <a:pt x="5406" y="82"/>
                </a:lnTo>
                <a:lnTo>
                  <a:pt x="5406" y="82"/>
                </a:lnTo>
                <a:lnTo>
                  <a:pt x="5406" y="82"/>
                </a:lnTo>
                <a:lnTo>
                  <a:pt x="5407" y="83"/>
                </a:lnTo>
                <a:lnTo>
                  <a:pt x="5407" y="82"/>
                </a:lnTo>
                <a:lnTo>
                  <a:pt x="5407" y="81"/>
                </a:lnTo>
                <a:lnTo>
                  <a:pt x="5408" y="71"/>
                </a:lnTo>
                <a:lnTo>
                  <a:pt x="5408" y="70"/>
                </a:lnTo>
                <a:lnTo>
                  <a:pt x="5408" y="63"/>
                </a:lnTo>
                <a:lnTo>
                  <a:pt x="5409" y="63"/>
                </a:lnTo>
                <a:lnTo>
                  <a:pt x="5409" y="71"/>
                </a:lnTo>
                <a:lnTo>
                  <a:pt x="5409" y="73"/>
                </a:lnTo>
                <a:lnTo>
                  <a:pt x="5410" y="111"/>
                </a:lnTo>
                <a:lnTo>
                  <a:pt x="5410" y="121"/>
                </a:lnTo>
                <a:lnTo>
                  <a:pt x="5411" y="211"/>
                </a:lnTo>
                <a:lnTo>
                  <a:pt x="5411" y="226"/>
                </a:lnTo>
                <a:lnTo>
                  <a:pt x="5412" y="315"/>
                </a:lnTo>
                <a:lnTo>
                  <a:pt x="5412" y="324"/>
                </a:lnTo>
                <a:lnTo>
                  <a:pt x="5412" y="357"/>
                </a:lnTo>
                <a:lnTo>
                  <a:pt x="5413" y="353"/>
                </a:lnTo>
                <a:lnTo>
                  <a:pt x="5413" y="348"/>
                </a:lnTo>
                <a:lnTo>
                  <a:pt x="5413" y="342"/>
                </a:lnTo>
                <a:lnTo>
                  <a:pt x="5413" y="374"/>
                </a:lnTo>
                <a:lnTo>
                  <a:pt x="5414" y="377"/>
                </a:lnTo>
                <a:lnTo>
                  <a:pt x="5414" y="382"/>
                </a:lnTo>
                <a:lnTo>
                  <a:pt x="5414" y="379"/>
                </a:lnTo>
                <a:lnTo>
                  <a:pt x="5414" y="378"/>
                </a:lnTo>
                <a:lnTo>
                  <a:pt x="5414" y="378"/>
                </a:lnTo>
                <a:lnTo>
                  <a:pt x="5415" y="382"/>
                </a:lnTo>
                <a:lnTo>
                  <a:pt x="5415" y="383"/>
                </a:lnTo>
                <a:lnTo>
                  <a:pt x="5415" y="383"/>
                </a:lnTo>
                <a:lnTo>
                  <a:pt x="5416" y="384"/>
                </a:lnTo>
                <a:lnTo>
                  <a:pt x="5416" y="384"/>
                </a:lnTo>
                <a:lnTo>
                  <a:pt x="5416" y="384"/>
                </a:lnTo>
                <a:lnTo>
                  <a:pt x="5416" y="384"/>
                </a:lnTo>
                <a:lnTo>
                  <a:pt x="5416" y="384"/>
                </a:lnTo>
                <a:lnTo>
                  <a:pt x="5417" y="384"/>
                </a:lnTo>
                <a:lnTo>
                  <a:pt x="5417" y="384"/>
                </a:lnTo>
                <a:lnTo>
                  <a:pt x="5417" y="385"/>
                </a:lnTo>
                <a:lnTo>
                  <a:pt x="5418" y="385"/>
                </a:lnTo>
                <a:lnTo>
                  <a:pt x="5418" y="389"/>
                </a:lnTo>
                <a:lnTo>
                  <a:pt x="5418" y="390"/>
                </a:lnTo>
                <a:lnTo>
                  <a:pt x="5419" y="394"/>
                </a:lnTo>
                <a:lnTo>
                  <a:pt x="5419" y="395"/>
                </a:lnTo>
                <a:lnTo>
                  <a:pt x="5420" y="397"/>
                </a:lnTo>
                <a:lnTo>
                  <a:pt x="5420" y="397"/>
                </a:lnTo>
                <a:lnTo>
                  <a:pt x="5420" y="397"/>
                </a:lnTo>
                <a:lnTo>
                  <a:pt x="5421" y="394"/>
                </a:lnTo>
                <a:lnTo>
                  <a:pt x="5421" y="394"/>
                </a:lnTo>
                <a:lnTo>
                  <a:pt x="5422" y="391"/>
                </a:lnTo>
                <a:lnTo>
                  <a:pt x="5422" y="391"/>
                </a:lnTo>
                <a:lnTo>
                  <a:pt x="5422" y="307"/>
                </a:lnTo>
                <a:lnTo>
                  <a:pt x="5423" y="282"/>
                </a:lnTo>
                <a:lnTo>
                  <a:pt x="5423" y="146"/>
                </a:lnTo>
                <a:lnTo>
                  <a:pt x="5423" y="135"/>
                </a:lnTo>
                <a:lnTo>
                  <a:pt x="5424" y="60"/>
                </a:lnTo>
                <a:lnTo>
                  <a:pt x="5424" y="55"/>
                </a:lnTo>
                <a:lnTo>
                  <a:pt x="5425" y="33"/>
                </a:lnTo>
                <a:lnTo>
                  <a:pt x="5425" y="32"/>
                </a:lnTo>
                <a:lnTo>
                  <a:pt x="5426" y="23"/>
                </a:lnTo>
                <a:lnTo>
                  <a:pt x="5426" y="22"/>
                </a:lnTo>
                <a:lnTo>
                  <a:pt x="5426" y="11"/>
                </a:lnTo>
                <a:lnTo>
                  <a:pt x="5427" y="11"/>
                </a:lnTo>
                <a:lnTo>
                  <a:pt x="5427" y="8"/>
                </a:lnTo>
                <a:lnTo>
                  <a:pt x="5427" y="8"/>
                </a:lnTo>
                <a:lnTo>
                  <a:pt x="5427" y="8"/>
                </a:lnTo>
                <a:lnTo>
                  <a:pt x="5428" y="16"/>
                </a:lnTo>
                <a:lnTo>
                  <a:pt x="5428" y="18"/>
                </a:lnTo>
                <a:lnTo>
                  <a:pt x="5429" y="34"/>
                </a:lnTo>
                <a:lnTo>
                  <a:pt x="5429" y="36"/>
                </a:lnTo>
                <a:lnTo>
                  <a:pt x="5430" y="51"/>
                </a:lnTo>
                <a:lnTo>
                  <a:pt x="5430" y="52"/>
                </a:lnTo>
                <a:lnTo>
                  <a:pt x="5431" y="63"/>
                </a:lnTo>
                <a:lnTo>
                  <a:pt x="5431" y="64"/>
                </a:lnTo>
                <a:lnTo>
                  <a:pt x="5431" y="70"/>
                </a:lnTo>
                <a:lnTo>
                  <a:pt x="5432" y="70"/>
                </a:lnTo>
                <a:lnTo>
                  <a:pt x="5432" y="76"/>
                </a:lnTo>
                <a:lnTo>
                  <a:pt x="5432" y="77"/>
                </a:lnTo>
                <a:lnTo>
                  <a:pt x="5433" y="84"/>
                </a:lnTo>
                <a:lnTo>
                  <a:pt x="5433" y="85"/>
                </a:lnTo>
                <a:lnTo>
                  <a:pt x="5433" y="85"/>
                </a:lnTo>
                <a:lnTo>
                  <a:pt x="5433" y="85"/>
                </a:lnTo>
                <a:lnTo>
                  <a:pt x="5434" y="85"/>
                </a:lnTo>
                <a:lnTo>
                  <a:pt x="5434" y="85"/>
                </a:lnTo>
                <a:lnTo>
                  <a:pt x="5435" y="81"/>
                </a:lnTo>
                <a:lnTo>
                  <a:pt x="5435" y="81"/>
                </a:lnTo>
                <a:lnTo>
                  <a:pt x="5435" y="73"/>
                </a:lnTo>
                <a:lnTo>
                  <a:pt x="5436" y="72"/>
                </a:lnTo>
                <a:lnTo>
                  <a:pt x="5436" y="66"/>
                </a:lnTo>
                <a:lnTo>
                  <a:pt x="5437" y="66"/>
                </a:lnTo>
                <a:lnTo>
                  <a:pt x="5437" y="66"/>
                </a:lnTo>
                <a:lnTo>
                  <a:pt x="5437" y="74"/>
                </a:lnTo>
                <a:lnTo>
                  <a:pt x="5437" y="76"/>
                </a:lnTo>
                <a:lnTo>
                  <a:pt x="5438" y="123"/>
                </a:lnTo>
                <a:lnTo>
                  <a:pt x="5438" y="132"/>
                </a:lnTo>
                <a:lnTo>
                  <a:pt x="5439" y="247"/>
                </a:lnTo>
                <a:lnTo>
                  <a:pt x="5439" y="262"/>
                </a:lnTo>
                <a:lnTo>
                  <a:pt x="5440" y="334"/>
                </a:lnTo>
                <a:lnTo>
                  <a:pt x="5440" y="342"/>
                </a:lnTo>
                <a:lnTo>
                  <a:pt x="5440" y="369"/>
                </a:lnTo>
                <a:lnTo>
                  <a:pt x="5440" y="367"/>
                </a:lnTo>
                <a:lnTo>
                  <a:pt x="5441" y="366"/>
                </a:lnTo>
                <a:lnTo>
                  <a:pt x="5441" y="365"/>
                </a:lnTo>
                <a:lnTo>
                  <a:pt x="5441" y="377"/>
                </a:lnTo>
                <a:lnTo>
                  <a:pt x="5441" y="378"/>
                </a:lnTo>
                <a:lnTo>
                  <a:pt x="5442" y="382"/>
                </a:lnTo>
                <a:lnTo>
                  <a:pt x="5442" y="382"/>
                </a:lnTo>
              </a:path>
            </a:pathLst>
          </a:custGeom>
          <a:noFill/>
          <a:ln w="4763"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9">
            <a:extLst>
              <a:ext uri="{FF2B5EF4-FFF2-40B4-BE49-F238E27FC236}">
                <a16:creationId xmlns:a16="http://schemas.microsoft.com/office/drawing/2014/main" id="{3D31B78F-AF1E-4995-8030-EB0285EF371D}"/>
              </a:ext>
            </a:extLst>
          </p:cNvPr>
          <p:cNvSpPr>
            <a:spLocks/>
          </p:cNvSpPr>
          <p:nvPr/>
        </p:nvSpPr>
        <p:spPr bwMode="auto">
          <a:xfrm>
            <a:off x="655637" y="5932488"/>
            <a:ext cx="2497138" cy="625475"/>
          </a:xfrm>
          <a:custGeom>
            <a:avLst/>
            <a:gdLst>
              <a:gd name="T0" fmla="*/ 25 w 1573"/>
              <a:gd name="T1" fmla="*/ 90 h 394"/>
              <a:gd name="T2" fmla="*/ 50 w 1573"/>
              <a:gd name="T3" fmla="*/ 96 h 394"/>
              <a:gd name="T4" fmla="*/ 74 w 1573"/>
              <a:gd name="T5" fmla="*/ 88 h 394"/>
              <a:gd name="T6" fmla="*/ 99 w 1573"/>
              <a:gd name="T7" fmla="*/ 105 h 394"/>
              <a:gd name="T8" fmla="*/ 124 w 1573"/>
              <a:gd name="T9" fmla="*/ 126 h 394"/>
              <a:gd name="T10" fmla="*/ 148 w 1573"/>
              <a:gd name="T11" fmla="*/ 156 h 394"/>
              <a:gd name="T12" fmla="*/ 173 w 1573"/>
              <a:gd name="T13" fmla="*/ 58 h 394"/>
              <a:gd name="T14" fmla="*/ 198 w 1573"/>
              <a:gd name="T15" fmla="*/ 15 h 394"/>
              <a:gd name="T16" fmla="*/ 222 w 1573"/>
              <a:gd name="T17" fmla="*/ 386 h 394"/>
              <a:gd name="T18" fmla="*/ 247 w 1573"/>
              <a:gd name="T19" fmla="*/ 374 h 394"/>
              <a:gd name="T20" fmla="*/ 272 w 1573"/>
              <a:gd name="T21" fmla="*/ 332 h 394"/>
              <a:gd name="T22" fmla="*/ 296 w 1573"/>
              <a:gd name="T23" fmla="*/ 65 h 394"/>
              <a:gd name="T24" fmla="*/ 321 w 1573"/>
              <a:gd name="T25" fmla="*/ 169 h 394"/>
              <a:gd name="T26" fmla="*/ 346 w 1573"/>
              <a:gd name="T27" fmla="*/ 30 h 394"/>
              <a:gd name="T28" fmla="*/ 370 w 1573"/>
              <a:gd name="T29" fmla="*/ 386 h 394"/>
              <a:gd name="T30" fmla="*/ 395 w 1573"/>
              <a:gd name="T31" fmla="*/ 375 h 394"/>
              <a:gd name="T32" fmla="*/ 419 w 1573"/>
              <a:gd name="T33" fmla="*/ 368 h 394"/>
              <a:gd name="T34" fmla="*/ 444 w 1573"/>
              <a:gd name="T35" fmla="*/ 110 h 394"/>
              <a:gd name="T36" fmla="*/ 469 w 1573"/>
              <a:gd name="T37" fmla="*/ 42 h 394"/>
              <a:gd name="T38" fmla="*/ 493 w 1573"/>
              <a:gd name="T39" fmla="*/ 44 h 394"/>
              <a:gd name="T40" fmla="*/ 518 w 1573"/>
              <a:gd name="T41" fmla="*/ 55 h 394"/>
              <a:gd name="T42" fmla="*/ 543 w 1573"/>
              <a:gd name="T43" fmla="*/ 386 h 394"/>
              <a:gd name="T44" fmla="*/ 567 w 1573"/>
              <a:gd name="T45" fmla="*/ 379 h 394"/>
              <a:gd name="T46" fmla="*/ 592 w 1573"/>
              <a:gd name="T47" fmla="*/ 293 h 394"/>
              <a:gd name="T48" fmla="*/ 617 w 1573"/>
              <a:gd name="T49" fmla="*/ 112 h 394"/>
              <a:gd name="T50" fmla="*/ 641 w 1573"/>
              <a:gd name="T51" fmla="*/ 40 h 394"/>
              <a:gd name="T52" fmla="*/ 666 w 1573"/>
              <a:gd name="T53" fmla="*/ 14 h 394"/>
              <a:gd name="T54" fmla="*/ 691 w 1573"/>
              <a:gd name="T55" fmla="*/ 387 h 394"/>
              <a:gd name="T56" fmla="*/ 715 w 1573"/>
              <a:gd name="T57" fmla="*/ 377 h 394"/>
              <a:gd name="T58" fmla="*/ 740 w 1573"/>
              <a:gd name="T59" fmla="*/ 371 h 394"/>
              <a:gd name="T60" fmla="*/ 765 w 1573"/>
              <a:gd name="T61" fmla="*/ 122 h 394"/>
              <a:gd name="T62" fmla="*/ 789 w 1573"/>
              <a:gd name="T63" fmla="*/ 70 h 394"/>
              <a:gd name="T64" fmla="*/ 814 w 1573"/>
              <a:gd name="T65" fmla="*/ 84 h 394"/>
              <a:gd name="T66" fmla="*/ 839 w 1573"/>
              <a:gd name="T67" fmla="*/ 19 h 394"/>
              <a:gd name="T68" fmla="*/ 863 w 1573"/>
              <a:gd name="T69" fmla="*/ 173 h 394"/>
              <a:gd name="T70" fmla="*/ 888 w 1573"/>
              <a:gd name="T71" fmla="*/ 390 h 394"/>
              <a:gd name="T72" fmla="*/ 913 w 1573"/>
              <a:gd name="T73" fmla="*/ 375 h 394"/>
              <a:gd name="T74" fmla="*/ 937 w 1573"/>
              <a:gd name="T75" fmla="*/ 352 h 394"/>
              <a:gd name="T76" fmla="*/ 962 w 1573"/>
              <a:gd name="T77" fmla="*/ 119 h 394"/>
              <a:gd name="T78" fmla="*/ 987 w 1573"/>
              <a:gd name="T79" fmla="*/ 105 h 394"/>
              <a:gd name="T80" fmla="*/ 1011 w 1573"/>
              <a:gd name="T81" fmla="*/ 47 h 394"/>
              <a:gd name="T82" fmla="*/ 1036 w 1573"/>
              <a:gd name="T83" fmla="*/ 43 h 394"/>
              <a:gd name="T84" fmla="*/ 1061 w 1573"/>
              <a:gd name="T85" fmla="*/ 28 h 394"/>
              <a:gd name="T86" fmla="*/ 1085 w 1573"/>
              <a:gd name="T87" fmla="*/ 372 h 394"/>
              <a:gd name="T88" fmla="*/ 1110 w 1573"/>
              <a:gd name="T89" fmla="*/ 385 h 394"/>
              <a:gd name="T90" fmla="*/ 1135 w 1573"/>
              <a:gd name="T91" fmla="*/ 374 h 394"/>
              <a:gd name="T92" fmla="*/ 1159 w 1573"/>
              <a:gd name="T93" fmla="*/ 218 h 394"/>
              <a:gd name="T94" fmla="*/ 1184 w 1573"/>
              <a:gd name="T95" fmla="*/ 75 h 394"/>
              <a:gd name="T96" fmla="*/ 1209 w 1573"/>
              <a:gd name="T97" fmla="*/ 115 h 394"/>
              <a:gd name="T98" fmla="*/ 1233 w 1573"/>
              <a:gd name="T99" fmla="*/ 52 h 394"/>
              <a:gd name="T100" fmla="*/ 1258 w 1573"/>
              <a:gd name="T101" fmla="*/ 33 h 394"/>
              <a:gd name="T102" fmla="*/ 1283 w 1573"/>
              <a:gd name="T103" fmla="*/ 13 h 394"/>
              <a:gd name="T104" fmla="*/ 1307 w 1573"/>
              <a:gd name="T105" fmla="*/ 124 h 394"/>
              <a:gd name="T106" fmla="*/ 1332 w 1573"/>
              <a:gd name="T107" fmla="*/ 393 h 394"/>
              <a:gd name="T108" fmla="*/ 1356 w 1573"/>
              <a:gd name="T109" fmla="*/ 383 h 394"/>
              <a:gd name="T110" fmla="*/ 1381 w 1573"/>
              <a:gd name="T111" fmla="*/ 374 h 394"/>
              <a:gd name="T112" fmla="*/ 1406 w 1573"/>
              <a:gd name="T113" fmla="*/ 344 h 394"/>
              <a:gd name="T114" fmla="*/ 1430 w 1573"/>
              <a:gd name="T115" fmla="*/ 116 h 394"/>
              <a:gd name="T116" fmla="*/ 1455 w 1573"/>
              <a:gd name="T117" fmla="*/ 88 h 394"/>
              <a:gd name="T118" fmla="*/ 1480 w 1573"/>
              <a:gd name="T119" fmla="*/ 88 h 394"/>
              <a:gd name="T120" fmla="*/ 1504 w 1573"/>
              <a:gd name="T121" fmla="*/ 149 h 394"/>
              <a:gd name="T122" fmla="*/ 1529 w 1573"/>
              <a:gd name="T123" fmla="*/ 18 h 394"/>
              <a:gd name="T124" fmla="*/ 1554 w 1573"/>
              <a:gd name="T125" fmla="*/ 2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3" h="394">
                <a:moveTo>
                  <a:pt x="0" y="99"/>
                </a:moveTo>
                <a:lnTo>
                  <a:pt x="0" y="99"/>
                </a:lnTo>
                <a:lnTo>
                  <a:pt x="1" y="99"/>
                </a:lnTo>
                <a:lnTo>
                  <a:pt x="1" y="99"/>
                </a:lnTo>
                <a:lnTo>
                  <a:pt x="1" y="99"/>
                </a:lnTo>
                <a:lnTo>
                  <a:pt x="1" y="99"/>
                </a:lnTo>
                <a:lnTo>
                  <a:pt x="1" y="99"/>
                </a:lnTo>
                <a:lnTo>
                  <a:pt x="1" y="99"/>
                </a:lnTo>
                <a:lnTo>
                  <a:pt x="1" y="99"/>
                </a:lnTo>
                <a:lnTo>
                  <a:pt x="1" y="99"/>
                </a:lnTo>
                <a:lnTo>
                  <a:pt x="1" y="99"/>
                </a:lnTo>
                <a:lnTo>
                  <a:pt x="1" y="99"/>
                </a:lnTo>
                <a:lnTo>
                  <a:pt x="1" y="99"/>
                </a:lnTo>
                <a:lnTo>
                  <a:pt x="1" y="99"/>
                </a:lnTo>
                <a:lnTo>
                  <a:pt x="2" y="99"/>
                </a:lnTo>
                <a:lnTo>
                  <a:pt x="2" y="99"/>
                </a:lnTo>
                <a:lnTo>
                  <a:pt x="2" y="99"/>
                </a:lnTo>
                <a:lnTo>
                  <a:pt x="2" y="99"/>
                </a:lnTo>
                <a:lnTo>
                  <a:pt x="2" y="99"/>
                </a:lnTo>
                <a:lnTo>
                  <a:pt x="2" y="99"/>
                </a:lnTo>
                <a:lnTo>
                  <a:pt x="2" y="99"/>
                </a:lnTo>
                <a:lnTo>
                  <a:pt x="2" y="99"/>
                </a:lnTo>
                <a:lnTo>
                  <a:pt x="2" y="99"/>
                </a:lnTo>
                <a:lnTo>
                  <a:pt x="2" y="99"/>
                </a:lnTo>
                <a:lnTo>
                  <a:pt x="2" y="99"/>
                </a:lnTo>
                <a:lnTo>
                  <a:pt x="2" y="99"/>
                </a:lnTo>
                <a:lnTo>
                  <a:pt x="3" y="99"/>
                </a:lnTo>
                <a:lnTo>
                  <a:pt x="3" y="99"/>
                </a:lnTo>
                <a:lnTo>
                  <a:pt x="3" y="99"/>
                </a:lnTo>
                <a:lnTo>
                  <a:pt x="3" y="99"/>
                </a:lnTo>
                <a:lnTo>
                  <a:pt x="3" y="99"/>
                </a:lnTo>
                <a:lnTo>
                  <a:pt x="3" y="99"/>
                </a:lnTo>
                <a:lnTo>
                  <a:pt x="3" y="99"/>
                </a:lnTo>
                <a:lnTo>
                  <a:pt x="3" y="99"/>
                </a:lnTo>
                <a:lnTo>
                  <a:pt x="3" y="99"/>
                </a:lnTo>
                <a:lnTo>
                  <a:pt x="3" y="99"/>
                </a:lnTo>
                <a:lnTo>
                  <a:pt x="3" y="99"/>
                </a:lnTo>
                <a:lnTo>
                  <a:pt x="3" y="99"/>
                </a:lnTo>
                <a:lnTo>
                  <a:pt x="4" y="99"/>
                </a:lnTo>
                <a:lnTo>
                  <a:pt x="4" y="99"/>
                </a:lnTo>
                <a:lnTo>
                  <a:pt x="4" y="99"/>
                </a:lnTo>
                <a:lnTo>
                  <a:pt x="4" y="99"/>
                </a:lnTo>
                <a:lnTo>
                  <a:pt x="4" y="99"/>
                </a:lnTo>
                <a:lnTo>
                  <a:pt x="4" y="99"/>
                </a:lnTo>
                <a:lnTo>
                  <a:pt x="4" y="99"/>
                </a:lnTo>
                <a:lnTo>
                  <a:pt x="4" y="99"/>
                </a:lnTo>
                <a:lnTo>
                  <a:pt x="4" y="99"/>
                </a:lnTo>
                <a:lnTo>
                  <a:pt x="4" y="99"/>
                </a:lnTo>
                <a:lnTo>
                  <a:pt x="4" y="99"/>
                </a:lnTo>
                <a:lnTo>
                  <a:pt x="4" y="99"/>
                </a:lnTo>
                <a:lnTo>
                  <a:pt x="5" y="99"/>
                </a:lnTo>
                <a:lnTo>
                  <a:pt x="5" y="99"/>
                </a:lnTo>
                <a:lnTo>
                  <a:pt x="5" y="99"/>
                </a:lnTo>
                <a:lnTo>
                  <a:pt x="5" y="99"/>
                </a:lnTo>
                <a:lnTo>
                  <a:pt x="5" y="99"/>
                </a:lnTo>
                <a:lnTo>
                  <a:pt x="5" y="98"/>
                </a:lnTo>
                <a:lnTo>
                  <a:pt x="5" y="98"/>
                </a:lnTo>
                <a:lnTo>
                  <a:pt x="5" y="98"/>
                </a:lnTo>
                <a:lnTo>
                  <a:pt x="5" y="98"/>
                </a:lnTo>
                <a:lnTo>
                  <a:pt x="5" y="98"/>
                </a:lnTo>
                <a:lnTo>
                  <a:pt x="5" y="98"/>
                </a:lnTo>
                <a:lnTo>
                  <a:pt x="5" y="98"/>
                </a:lnTo>
                <a:lnTo>
                  <a:pt x="6" y="98"/>
                </a:lnTo>
                <a:lnTo>
                  <a:pt x="6" y="98"/>
                </a:lnTo>
                <a:lnTo>
                  <a:pt x="6" y="98"/>
                </a:lnTo>
                <a:lnTo>
                  <a:pt x="6" y="98"/>
                </a:lnTo>
                <a:lnTo>
                  <a:pt x="6" y="98"/>
                </a:lnTo>
                <a:lnTo>
                  <a:pt x="6" y="98"/>
                </a:lnTo>
                <a:lnTo>
                  <a:pt x="6" y="98"/>
                </a:lnTo>
                <a:lnTo>
                  <a:pt x="6" y="98"/>
                </a:lnTo>
                <a:lnTo>
                  <a:pt x="6" y="98"/>
                </a:lnTo>
                <a:lnTo>
                  <a:pt x="6" y="97"/>
                </a:lnTo>
                <a:lnTo>
                  <a:pt x="7" y="97"/>
                </a:lnTo>
                <a:lnTo>
                  <a:pt x="7" y="97"/>
                </a:lnTo>
                <a:lnTo>
                  <a:pt x="7" y="97"/>
                </a:lnTo>
                <a:lnTo>
                  <a:pt x="7" y="97"/>
                </a:lnTo>
                <a:lnTo>
                  <a:pt x="7" y="97"/>
                </a:lnTo>
                <a:lnTo>
                  <a:pt x="7" y="97"/>
                </a:lnTo>
                <a:lnTo>
                  <a:pt x="7" y="97"/>
                </a:lnTo>
                <a:lnTo>
                  <a:pt x="7" y="97"/>
                </a:lnTo>
                <a:lnTo>
                  <a:pt x="7" y="97"/>
                </a:lnTo>
                <a:lnTo>
                  <a:pt x="7" y="97"/>
                </a:lnTo>
                <a:lnTo>
                  <a:pt x="7" y="97"/>
                </a:lnTo>
                <a:lnTo>
                  <a:pt x="7" y="97"/>
                </a:lnTo>
                <a:lnTo>
                  <a:pt x="8" y="97"/>
                </a:lnTo>
                <a:lnTo>
                  <a:pt x="8" y="97"/>
                </a:lnTo>
                <a:lnTo>
                  <a:pt x="8" y="96"/>
                </a:lnTo>
                <a:lnTo>
                  <a:pt x="8" y="96"/>
                </a:lnTo>
                <a:lnTo>
                  <a:pt x="8" y="96"/>
                </a:lnTo>
                <a:lnTo>
                  <a:pt x="8" y="96"/>
                </a:lnTo>
                <a:lnTo>
                  <a:pt x="8" y="96"/>
                </a:lnTo>
                <a:lnTo>
                  <a:pt x="8" y="96"/>
                </a:lnTo>
                <a:lnTo>
                  <a:pt x="8" y="96"/>
                </a:lnTo>
                <a:lnTo>
                  <a:pt x="8" y="96"/>
                </a:lnTo>
                <a:lnTo>
                  <a:pt x="8" y="96"/>
                </a:lnTo>
                <a:lnTo>
                  <a:pt x="8" y="96"/>
                </a:lnTo>
                <a:lnTo>
                  <a:pt x="9" y="96"/>
                </a:lnTo>
                <a:lnTo>
                  <a:pt x="9" y="96"/>
                </a:lnTo>
                <a:lnTo>
                  <a:pt x="9" y="96"/>
                </a:lnTo>
                <a:lnTo>
                  <a:pt x="9" y="95"/>
                </a:lnTo>
                <a:lnTo>
                  <a:pt x="9" y="95"/>
                </a:lnTo>
                <a:lnTo>
                  <a:pt x="9" y="95"/>
                </a:lnTo>
                <a:lnTo>
                  <a:pt x="9" y="95"/>
                </a:lnTo>
                <a:lnTo>
                  <a:pt x="9" y="95"/>
                </a:lnTo>
                <a:lnTo>
                  <a:pt x="9" y="95"/>
                </a:lnTo>
                <a:lnTo>
                  <a:pt x="9" y="95"/>
                </a:lnTo>
                <a:lnTo>
                  <a:pt x="9" y="95"/>
                </a:lnTo>
                <a:lnTo>
                  <a:pt x="9" y="95"/>
                </a:lnTo>
                <a:lnTo>
                  <a:pt x="10" y="95"/>
                </a:lnTo>
                <a:lnTo>
                  <a:pt x="10" y="95"/>
                </a:lnTo>
                <a:lnTo>
                  <a:pt x="10" y="95"/>
                </a:lnTo>
                <a:lnTo>
                  <a:pt x="10" y="94"/>
                </a:lnTo>
                <a:lnTo>
                  <a:pt x="10" y="94"/>
                </a:lnTo>
                <a:lnTo>
                  <a:pt x="10" y="94"/>
                </a:lnTo>
                <a:lnTo>
                  <a:pt x="10" y="94"/>
                </a:lnTo>
                <a:lnTo>
                  <a:pt x="10" y="94"/>
                </a:lnTo>
                <a:lnTo>
                  <a:pt x="10" y="94"/>
                </a:lnTo>
                <a:lnTo>
                  <a:pt x="10" y="94"/>
                </a:lnTo>
                <a:lnTo>
                  <a:pt x="10" y="94"/>
                </a:lnTo>
                <a:lnTo>
                  <a:pt x="10" y="94"/>
                </a:lnTo>
                <a:lnTo>
                  <a:pt x="11" y="94"/>
                </a:lnTo>
                <a:lnTo>
                  <a:pt x="11" y="94"/>
                </a:lnTo>
                <a:lnTo>
                  <a:pt x="11" y="94"/>
                </a:lnTo>
                <a:lnTo>
                  <a:pt x="11" y="94"/>
                </a:lnTo>
                <a:lnTo>
                  <a:pt x="11" y="93"/>
                </a:lnTo>
                <a:lnTo>
                  <a:pt x="11" y="93"/>
                </a:lnTo>
                <a:lnTo>
                  <a:pt x="11" y="93"/>
                </a:lnTo>
                <a:lnTo>
                  <a:pt x="11" y="93"/>
                </a:lnTo>
                <a:lnTo>
                  <a:pt x="11" y="93"/>
                </a:lnTo>
                <a:lnTo>
                  <a:pt x="11" y="93"/>
                </a:lnTo>
                <a:lnTo>
                  <a:pt x="11" y="93"/>
                </a:lnTo>
                <a:lnTo>
                  <a:pt x="11" y="93"/>
                </a:lnTo>
                <a:lnTo>
                  <a:pt x="12" y="93"/>
                </a:lnTo>
                <a:lnTo>
                  <a:pt x="12" y="93"/>
                </a:lnTo>
                <a:lnTo>
                  <a:pt x="12" y="93"/>
                </a:lnTo>
                <a:lnTo>
                  <a:pt x="12" y="93"/>
                </a:lnTo>
                <a:lnTo>
                  <a:pt x="12" y="93"/>
                </a:lnTo>
                <a:lnTo>
                  <a:pt x="12" y="93"/>
                </a:lnTo>
                <a:lnTo>
                  <a:pt x="12" y="93"/>
                </a:lnTo>
                <a:lnTo>
                  <a:pt x="12" y="93"/>
                </a:lnTo>
                <a:lnTo>
                  <a:pt x="12" y="93"/>
                </a:lnTo>
                <a:lnTo>
                  <a:pt x="12" y="93"/>
                </a:lnTo>
                <a:lnTo>
                  <a:pt x="12" y="93"/>
                </a:lnTo>
                <a:lnTo>
                  <a:pt x="12" y="93"/>
                </a:lnTo>
                <a:lnTo>
                  <a:pt x="13" y="93"/>
                </a:lnTo>
                <a:lnTo>
                  <a:pt x="13" y="93"/>
                </a:lnTo>
                <a:lnTo>
                  <a:pt x="13" y="93"/>
                </a:lnTo>
                <a:lnTo>
                  <a:pt x="13" y="93"/>
                </a:lnTo>
                <a:lnTo>
                  <a:pt x="13" y="93"/>
                </a:lnTo>
                <a:lnTo>
                  <a:pt x="13" y="93"/>
                </a:lnTo>
                <a:lnTo>
                  <a:pt x="13" y="93"/>
                </a:lnTo>
                <a:lnTo>
                  <a:pt x="13" y="93"/>
                </a:lnTo>
                <a:lnTo>
                  <a:pt x="13" y="93"/>
                </a:lnTo>
                <a:lnTo>
                  <a:pt x="13" y="93"/>
                </a:lnTo>
                <a:lnTo>
                  <a:pt x="13" y="93"/>
                </a:lnTo>
                <a:lnTo>
                  <a:pt x="13" y="93"/>
                </a:lnTo>
                <a:lnTo>
                  <a:pt x="14" y="93"/>
                </a:lnTo>
                <a:lnTo>
                  <a:pt x="14" y="93"/>
                </a:lnTo>
                <a:lnTo>
                  <a:pt x="14" y="93"/>
                </a:lnTo>
                <a:lnTo>
                  <a:pt x="14" y="93"/>
                </a:lnTo>
                <a:lnTo>
                  <a:pt x="14" y="93"/>
                </a:lnTo>
                <a:lnTo>
                  <a:pt x="14" y="93"/>
                </a:lnTo>
                <a:lnTo>
                  <a:pt x="14" y="93"/>
                </a:lnTo>
                <a:lnTo>
                  <a:pt x="14" y="93"/>
                </a:lnTo>
                <a:lnTo>
                  <a:pt x="14" y="93"/>
                </a:lnTo>
                <a:lnTo>
                  <a:pt x="14" y="93"/>
                </a:lnTo>
                <a:lnTo>
                  <a:pt x="15" y="93"/>
                </a:lnTo>
                <a:lnTo>
                  <a:pt x="15" y="93"/>
                </a:lnTo>
                <a:lnTo>
                  <a:pt x="15" y="93"/>
                </a:lnTo>
                <a:lnTo>
                  <a:pt x="15" y="93"/>
                </a:lnTo>
                <a:lnTo>
                  <a:pt x="15" y="92"/>
                </a:lnTo>
                <a:lnTo>
                  <a:pt x="15" y="92"/>
                </a:lnTo>
                <a:lnTo>
                  <a:pt x="15" y="92"/>
                </a:lnTo>
                <a:lnTo>
                  <a:pt x="15" y="92"/>
                </a:lnTo>
                <a:lnTo>
                  <a:pt x="15" y="92"/>
                </a:lnTo>
                <a:lnTo>
                  <a:pt x="15" y="92"/>
                </a:lnTo>
                <a:lnTo>
                  <a:pt x="15" y="92"/>
                </a:lnTo>
                <a:lnTo>
                  <a:pt x="15" y="92"/>
                </a:lnTo>
                <a:lnTo>
                  <a:pt x="16" y="92"/>
                </a:lnTo>
                <a:lnTo>
                  <a:pt x="16" y="92"/>
                </a:lnTo>
                <a:lnTo>
                  <a:pt x="16" y="92"/>
                </a:lnTo>
                <a:lnTo>
                  <a:pt x="16" y="92"/>
                </a:lnTo>
                <a:lnTo>
                  <a:pt x="16" y="92"/>
                </a:lnTo>
                <a:lnTo>
                  <a:pt x="16" y="92"/>
                </a:lnTo>
                <a:lnTo>
                  <a:pt x="16" y="92"/>
                </a:lnTo>
                <a:lnTo>
                  <a:pt x="16" y="92"/>
                </a:lnTo>
                <a:lnTo>
                  <a:pt x="16" y="92"/>
                </a:lnTo>
                <a:lnTo>
                  <a:pt x="16" y="92"/>
                </a:lnTo>
                <a:lnTo>
                  <a:pt x="16" y="92"/>
                </a:lnTo>
                <a:lnTo>
                  <a:pt x="16" y="92"/>
                </a:lnTo>
                <a:lnTo>
                  <a:pt x="17" y="92"/>
                </a:lnTo>
                <a:lnTo>
                  <a:pt x="17" y="92"/>
                </a:lnTo>
                <a:lnTo>
                  <a:pt x="17" y="92"/>
                </a:lnTo>
                <a:lnTo>
                  <a:pt x="17" y="91"/>
                </a:lnTo>
                <a:lnTo>
                  <a:pt x="17" y="91"/>
                </a:lnTo>
                <a:lnTo>
                  <a:pt x="17" y="91"/>
                </a:lnTo>
                <a:lnTo>
                  <a:pt x="17" y="91"/>
                </a:lnTo>
                <a:lnTo>
                  <a:pt x="17" y="92"/>
                </a:lnTo>
                <a:lnTo>
                  <a:pt x="17" y="91"/>
                </a:lnTo>
                <a:lnTo>
                  <a:pt x="17" y="91"/>
                </a:lnTo>
                <a:lnTo>
                  <a:pt x="17" y="91"/>
                </a:lnTo>
                <a:lnTo>
                  <a:pt x="17" y="91"/>
                </a:lnTo>
                <a:lnTo>
                  <a:pt x="18" y="91"/>
                </a:lnTo>
                <a:lnTo>
                  <a:pt x="18" y="91"/>
                </a:lnTo>
                <a:lnTo>
                  <a:pt x="18" y="91"/>
                </a:lnTo>
                <a:lnTo>
                  <a:pt x="18" y="91"/>
                </a:lnTo>
                <a:lnTo>
                  <a:pt x="18" y="91"/>
                </a:lnTo>
                <a:lnTo>
                  <a:pt x="18" y="91"/>
                </a:lnTo>
                <a:lnTo>
                  <a:pt x="18" y="91"/>
                </a:lnTo>
                <a:lnTo>
                  <a:pt x="18" y="91"/>
                </a:lnTo>
                <a:lnTo>
                  <a:pt x="18" y="91"/>
                </a:lnTo>
                <a:lnTo>
                  <a:pt x="18" y="91"/>
                </a:lnTo>
                <a:lnTo>
                  <a:pt x="18" y="91"/>
                </a:lnTo>
                <a:lnTo>
                  <a:pt x="18" y="91"/>
                </a:lnTo>
                <a:lnTo>
                  <a:pt x="19" y="91"/>
                </a:lnTo>
                <a:lnTo>
                  <a:pt x="19" y="91"/>
                </a:lnTo>
                <a:lnTo>
                  <a:pt x="19" y="91"/>
                </a:lnTo>
                <a:lnTo>
                  <a:pt x="19" y="91"/>
                </a:lnTo>
                <a:lnTo>
                  <a:pt x="19" y="91"/>
                </a:lnTo>
                <a:lnTo>
                  <a:pt x="19" y="91"/>
                </a:lnTo>
                <a:lnTo>
                  <a:pt x="19" y="91"/>
                </a:lnTo>
                <a:lnTo>
                  <a:pt x="19" y="91"/>
                </a:lnTo>
                <a:lnTo>
                  <a:pt x="19" y="91"/>
                </a:lnTo>
                <a:lnTo>
                  <a:pt x="19" y="91"/>
                </a:lnTo>
                <a:lnTo>
                  <a:pt x="19" y="91"/>
                </a:lnTo>
                <a:lnTo>
                  <a:pt x="19" y="91"/>
                </a:lnTo>
                <a:lnTo>
                  <a:pt x="20" y="91"/>
                </a:lnTo>
                <a:lnTo>
                  <a:pt x="20" y="91"/>
                </a:lnTo>
                <a:lnTo>
                  <a:pt x="20" y="91"/>
                </a:lnTo>
                <a:lnTo>
                  <a:pt x="20" y="91"/>
                </a:lnTo>
                <a:lnTo>
                  <a:pt x="20" y="90"/>
                </a:lnTo>
                <a:lnTo>
                  <a:pt x="20" y="91"/>
                </a:lnTo>
                <a:lnTo>
                  <a:pt x="20" y="91"/>
                </a:lnTo>
                <a:lnTo>
                  <a:pt x="20" y="91"/>
                </a:lnTo>
                <a:lnTo>
                  <a:pt x="20" y="91"/>
                </a:lnTo>
                <a:lnTo>
                  <a:pt x="20" y="90"/>
                </a:lnTo>
                <a:lnTo>
                  <a:pt x="20" y="90"/>
                </a:lnTo>
                <a:lnTo>
                  <a:pt x="20" y="90"/>
                </a:lnTo>
                <a:lnTo>
                  <a:pt x="21" y="90"/>
                </a:lnTo>
                <a:lnTo>
                  <a:pt x="21" y="90"/>
                </a:lnTo>
                <a:lnTo>
                  <a:pt x="21" y="90"/>
                </a:lnTo>
                <a:lnTo>
                  <a:pt x="21" y="90"/>
                </a:lnTo>
                <a:lnTo>
                  <a:pt x="21" y="90"/>
                </a:lnTo>
                <a:lnTo>
                  <a:pt x="21" y="90"/>
                </a:lnTo>
                <a:lnTo>
                  <a:pt x="21" y="90"/>
                </a:lnTo>
                <a:lnTo>
                  <a:pt x="21" y="90"/>
                </a:lnTo>
                <a:lnTo>
                  <a:pt x="21" y="90"/>
                </a:lnTo>
                <a:lnTo>
                  <a:pt x="21" y="91"/>
                </a:lnTo>
                <a:lnTo>
                  <a:pt x="21" y="91"/>
                </a:lnTo>
                <a:lnTo>
                  <a:pt x="21" y="92"/>
                </a:lnTo>
                <a:lnTo>
                  <a:pt x="22" y="91"/>
                </a:lnTo>
                <a:lnTo>
                  <a:pt x="22" y="91"/>
                </a:lnTo>
                <a:lnTo>
                  <a:pt x="22" y="91"/>
                </a:lnTo>
                <a:lnTo>
                  <a:pt x="22" y="91"/>
                </a:lnTo>
                <a:lnTo>
                  <a:pt x="22" y="92"/>
                </a:lnTo>
                <a:lnTo>
                  <a:pt x="22" y="92"/>
                </a:lnTo>
                <a:lnTo>
                  <a:pt x="22" y="92"/>
                </a:lnTo>
                <a:lnTo>
                  <a:pt x="22" y="92"/>
                </a:lnTo>
                <a:lnTo>
                  <a:pt x="22" y="92"/>
                </a:lnTo>
                <a:lnTo>
                  <a:pt x="22" y="91"/>
                </a:lnTo>
                <a:lnTo>
                  <a:pt x="23" y="91"/>
                </a:lnTo>
                <a:lnTo>
                  <a:pt x="23" y="91"/>
                </a:lnTo>
                <a:lnTo>
                  <a:pt x="23" y="91"/>
                </a:lnTo>
                <a:lnTo>
                  <a:pt x="23" y="91"/>
                </a:lnTo>
                <a:lnTo>
                  <a:pt x="23" y="91"/>
                </a:lnTo>
                <a:lnTo>
                  <a:pt x="23" y="91"/>
                </a:lnTo>
                <a:lnTo>
                  <a:pt x="23" y="91"/>
                </a:lnTo>
                <a:lnTo>
                  <a:pt x="23" y="91"/>
                </a:lnTo>
                <a:lnTo>
                  <a:pt x="23" y="91"/>
                </a:lnTo>
                <a:lnTo>
                  <a:pt x="23" y="90"/>
                </a:lnTo>
                <a:lnTo>
                  <a:pt x="23" y="90"/>
                </a:lnTo>
                <a:lnTo>
                  <a:pt x="23" y="90"/>
                </a:lnTo>
                <a:lnTo>
                  <a:pt x="24" y="90"/>
                </a:lnTo>
                <a:lnTo>
                  <a:pt x="24" y="90"/>
                </a:lnTo>
                <a:lnTo>
                  <a:pt x="24" y="90"/>
                </a:lnTo>
                <a:lnTo>
                  <a:pt x="24" y="90"/>
                </a:lnTo>
                <a:lnTo>
                  <a:pt x="24" y="90"/>
                </a:lnTo>
                <a:lnTo>
                  <a:pt x="24" y="90"/>
                </a:lnTo>
                <a:lnTo>
                  <a:pt x="24" y="90"/>
                </a:lnTo>
                <a:lnTo>
                  <a:pt x="24" y="90"/>
                </a:lnTo>
                <a:lnTo>
                  <a:pt x="24" y="90"/>
                </a:lnTo>
                <a:lnTo>
                  <a:pt x="24" y="90"/>
                </a:lnTo>
                <a:lnTo>
                  <a:pt x="24" y="90"/>
                </a:lnTo>
                <a:lnTo>
                  <a:pt x="24" y="90"/>
                </a:lnTo>
                <a:lnTo>
                  <a:pt x="25" y="90"/>
                </a:lnTo>
                <a:lnTo>
                  <a:pt x="25" y="90"/>
                </a:lnTo>
                <a:lnTo>
                  <a:pt x="25" y="90"/>
                </a:lnTo>
                <a:lnTo>
                  <a:pt x="25" y="90"/>
                </a:lnTo>
                <a:lnTo>
                  <a:pt x="25" y="90"/>
                </a:lnTo>
                <a:lnTo>
                  <a:pt x="25" y="90"/>
                </a:lnTo>
                <a:lnTo>
                  <a:pt x="25" y="90"/>
                </a:lnTo>
                <a:lnTo>
                  <a:pt x="25" y="90"/>
                </a:lnTo>
                <a:lnTo>
                  <a:pt x="25" y="90"/>
                </a:lnTo>
                <a:lnTo>
                  <a:pt x="25" y="90"/>
                </a:lnTo>
                <a:lnTo>
                  <a:pt x="25" y="90"/>
                </a:lnTo>
                <a:lnTo>
                  <a:pt x="25" y="90"/>
                </a:lnTo>
                <a:lnTo>
                  <a:pt x="26" y="90"/>
                </a:lnTo>
                <a:lnTo>
                  <a:pt x="26" y="90"/>
                </a:lnTo>
                <a:lnTo>
                  <a:pt x="26" y="90"/>
                </a:lnTo>
                <a:lnTo>
                  <a:pt x="26" y="90"/>
                </a:lnTo>
                <a:lnTo>
                  <a:pt x="26" y="90"/>
                </a:lnTo>
                <a:lnTo>
                  <a:pt x="26" y="89"/>
                </a:lnTo>
                <a:lnTo>
                  <a:pt x="26" y="89"/>
                </a:lnTo>
                <a:lnTo>
                  <a:pt x="26" y="89"/>
                </a:lnTo>
                <a:lnTo>
                  <a:pt x="26" y="89"/>
                </a:lnTo>
                <a:lnTo>
                  <a:pt x="26" y="89"/>
                </a:lnTo>
                <a:lnTo>
                  <a:pt x="26" y="89"/>
                </a:lnTo>
                <a:lnTo>
                  <a:pt x="26" y="89"/>
                </a:lnTo>
                <a:lnTo>
                  <a:pt x="27" y="89"/>
                </a:lnTo>
                <a:lnTo>
                  <a:pt x="27" y="89"/>
                </a:lnTo>
                <a:lnTo>
                  <a:pt x="27" y="89"/>
                </a:lnTo>
                <a:lnTo>
                  <a:pt x="27" y="89"/>
                </a:lnTo>
                <a:lnTo>
                  <a:pt x="27" y="89"/>
                </a:lnTo>
                <a:lnTo>
                  <a:pt x="27" y="89"/>
                </a:lnTo>
                <a:lnTo>
                  <a:pt x="27" y="89"/>
                </a:lnTo>
                <a:lnTo>
                  <a:pt x="27" y="89"/>
                </a:lnTo>
                <a:lnTo>
                  <a:pt x="27" y="89"/>
                </a:lnTo>
                <a:lnTo>
                  <a:pt x="27" y="89"/>
                </a:lnTo>
                <a:lnTo>
                  <a:pt x="27" y="89"/>
                </a:lnTo>
                <a:lnTo>
                  <a:pt x="27" y="89"/>
                </a:lnTo>
                <a:lnTo>
                  <a:pt x="28" y="90"/>
                </a:lnTo>
                <a:lnTo>
                  <a:pt x="28" y="90"/>
                </a:lnTo>
                <a:lnTo>
                  <a:pt x="28" y="90"/>
                </a:lnTo>
                <a:lnTo>
                  <a:pt x="28" y="90"/>
                </a:lnTo>
                <a:lnTo>
                  <a:pt x="28" y="90"/>
                </a:lnTo>
                <a:lnTo>
                  <a:pt x="28" y="90"/>
                </a:lnTo>
                <a:lnTo>
                  <a:pt x="28" y="90"/>
                </a:lnTo>
                <a:lnTo>
                  <a:pt x="28" y="90"/>
                </a:lnTo>
                <a:lnTo>
                  <a:pt x="28" y="90"/>
                </a:lnTo>
                <a:lnTo>
                  <a:pt x="28" y="90"/>
                </a:lnTo>
                <a:lnTo>
                  <a:pt x="28" y="90"/>
                </a:lnTo>
                <a:lnTo>
                  <a:pt x="28" y="90"/>
                </a:lnTo>
                <a:lnTo>
                  <a:pt x="29" y="90"/>
                </a:lnTo>
                <a:lnTo>
                  <a:pt x="29" y="90"/>
                </a:lnTo>
                <a:lnTo>
                  <a:pt x="29" y="90"/>
                </a:lnTo>
                <a:lnTo>
                  <a:pt x="29" y="90"/>
                </a:lnTo>
                <a:lnTo>
                  <a:pt x="29" y="90"/>
                </a:lnTo>
                <a:lnTo>
                  <a:pt x="29" y="90"/>
                </a:lnTo>
                <a:lnTo>
                  <a:pt x="29" y="90"/>
                </a:lnTo>
                <a:lnTo>
                  <a:pt x="29" y="90"/>
                </a:lnTo>
                <a:lnTo>
                  <a:pt x="29" y="90"/>
                </a:lnTo>
                <a:lnTo>
                  <a:pt x="29" y="90"/>
                </a:lnTo>
                <a:lnTo>
                  <a:pt x="29" y="90"/>
                </a:lnTo>
                <a:lnTo>
                  <a:pt x="29" y="90"/>
                </a:lnTo>
                <a:lnTo>
                  <a:pt x="30" y="89"/>
                </a:lnTo>
                <a:lnTo>
                  <a:pt x="30" y="89"/>
                </a:lnTo>
                <a:lnTo>
                  <a:pt x="30" y="89"/>
                </a:lnTo>
                <a:lnTo>
                  <a:pt x="30" y="89"/>
                </a:lnTo>
                <a:lnTo>
                  <a:pt x="30" y="89"/>
                </a:lnTo>
                <a:lnTo>
                  <a:pt x="30" y="90"/>
                </a:lnTo>
                <a:lnTo>
                  <a:pt x="30" y="90"/>
                </a:lnTo>
                <a:lnTo>
                  <a:pt x="30" y="90"/>
                </a:lnTo>
                <a:lnTo>
                  <a:pt x="30" y="90"/>
                </a:lnTo>
                <a:lnTo>
                  <a:pt x="30" y="90"/>
                </a:lnTo>
                <a:lnTo>
                  <a:pt x="30" y="90"/>
                </a:lnTo>
                <a:lnTo>
                  <a:pt x="30" y="90"/>
                </a:lnTo>
                <a:lnTo>
                  <a:pt x="31" y="90"/>
                </a:lnTo>
                <a:lnTo>
                  <a:pt x="31" y="90"/>
                </a:lnTo>
                <a:lnTo>
                  <a:pt x="31" y="90"/>
                </a:lnTo>
                <a:lnTo>
                  <a:pt x="31" y="90"/>
                </a:lnTo>
                <a:lnTo>
                  <a:pt x="31" y="90"/>
                </a:lnTo>
                <a:lnTo>
                  <a:pt x="31" y="90"/>
                </a:lnTo>
                <a:lnTo>
                  <a:pt x="31" y="90"/>
                </a:lnTo>
                <a:lnTo>
                  <a:pt x="31" y="90"/>
                </a:lnTo>
                <a:lnTo>
                  <a:pt x="31" y="90"/>
                </a:lnTo>
                <a:lnTo>
                  <a:pt x="31" y="90"/>
                </a:lnTo>
                <a:lnTo>
                  <a:pt x="32" y="90"/>
                </a:lnTo>
                <a:lnTo>
                  <a:pt x="32" y="90"/>
                </a:lnTo>
                <a:lnTo>
                  <a:pt x="32" y="90"/>
                </a:lnTo>
                <a:lnTo>
                  <a:pt x="32" y="90"/>
                </a:lnTo>
                <a:lnTo>
                  <a:pt x="32" y="90"/>
                </a:lnTo>
                <a:lnTo>
                  <a:pt x="32" y="90"/>
                </a:lnTo>
                <a:lnTo>
                  <a:pt x="32" y="90"/>
                </a:lnTo>
                <a:lnTo>
                  <a:pt x="32" y="90"/>
                </a:lnTo>
                <a:lnTo>
                  <a:pt x="32" y="90"/>
                </a:lnTo>
                <a:lnTo>
                  <a:pt x="32" y="90"/>
                </a:lnTo>
                <a:lnTo>
                  <a:pt x="32" y="90"/>
                </a:lnTo>
                <a:lnTo>
                  <a:pt x="32" y="90"/>
                </a:lnTo>
                <a:lnTo>
                  <a:pt x="33" y="90"/>
                </a:lnTo>
                <a:lnTo>
                  <a:pt x="33" y="91"/>
                </a:lnTo>
                <a:lnTo>
                  <a:pt x="33" y="91"/>
                </a:lnTo>
                <a:lnTo>
                  <a:pt x="33" y="91"/>
                </a:lnTo>
                <a:lnTo>
                  <a:pt x="33" y="91"/>
                </a:lnTo>
                <a:lnTo>
                  <a:pt x="33" y="91"/>
                </a:lnTo>
                <a:lnTo>
                  <a:pt x="33" y="91"/>
                </a:lnTo>
                <a:lnTo>
                  <a:pt x="33" y="91"/>
                </a:lnTo>
                <a:lnTo>
                  <a:pt x="33" y="91"/>
                </a:lnTo>
                <a:lnTo>
                  <a:pt x="33" y="91"/>
                </a:lnTo>
                <a:lnTo>
                  <a:pt x="33" y="91"/>
                </a:lnTo>
                <a:lnTo>
                  <a:pt x="33" y="91"/>
                </a:lnTo>
                <a:lnTo>
                  <a:pt x="34" y="91"/>
                </a:lnTo>
                <a:lnTo>
                  <a:pt x="34" y="91"/>
                </a:lnTo>
                <a:lnTo>
                  <a:pt x="34" y="91"/>
                </a:lnTo>
                <a:lnTo>
                  <a:pt x="34" y="91"/>
                </a:lnTo>
                <a:lnTo>
                  <a:pt x="34" y="92"/>
                </a:lnTo>
                <a:lnTo>
                  <a:pt x="34" y="92"/>
                </a:lnTo>
                <a:lnTo>
                  <a:pt x="34" y="92"/>
                </a:lnTo>
                <a:lnTo>
                  <a:pt x="34" y="92"/>
                </a:lnTo>
                <a:lnTo>
                  <a:pt x="34" y="92"/>
                </a:lnTo>
                <a:lnTo>
                  <a:pt x="34" y="92"/>
                </a:lnTo>
                <a:lnTo>
                  <a:pt x="34" y="92"/>
                </a:lnTo>
                <a:lnTo>
                  <a:pt x="34" y="92"/>
                </a:lnTo>
                <a:lnTo>
                  <a:pt x="35" y="92"/>
                </a:lnTo>
                <a:lnTo>
                  <a:pt x="35" y="92"/>
                </a:lnTo>
                <a:lnTo>
                  <a:pt x="35" y="92"/>
                </a:lnTo>
                <a:lnTo>
                  <a:pt x="35" y="92"/>
                </a:lnTo>
                <a:lnTo>
                  <a:pt x="35" y="92"/>
                </a:lnTo>
                <a:lnTo>
                  <a:pt x="35" y="92"/>
                </a:lnTo>
                <a:lnTo>
                  <a:pt x="35" y="93"/>
                </a:lnTo>
                <a:lnTo>
                  <a:pt x="35" y="93"/>
                </a:lnTo>
                <a:lnTo>
                  <a:pt x="35" y="93"/>
                </a:lnTo>
                <a:lnTo>
                  <a:pt x="35" y="93"/>
                </a:lnTo>
                <a:lnTo>
                  <a:pt x="35" y="93"/>
                </a:lnTo>
                <a:lnTo>
                  <a:pt x="35" y="93"/>
                </a:lnTo>
                <a:lnTo>
                  <a:pt x="36" y="93"/>
                </a:lnTo>
                <a:lnTo>
                  <a:pt x="36" y="93"/>
                </a:lnTo>
                <a:lnTo>
                  <a:pt x="36" y="93"/>
                </a:lnTo>
                <a:lnTo>
                  <a:pt x="36" y="93"/>
                </a:lnTo>
                <a:lnTo>
                  <a:pt x="36" y="94"/>
                </a:lnTo>
                <a:lnTo>
                  <a:pt x="36" y="94"/>
                </a:lnTo>
                <a:lnTo>
                  <a:pt x="36" y="94"/>
                </a:lnTo>
                <a:lnTo>
                  <a:pt x="36" y="94"/>
                </a:lnTo>
                <a:lnTo>
                  <a:pt x="36" y="94"/>
                </a:lnTo>
                <a:lnTo>
                  <a:pt x="36" y="94"/>
                </a:lnTo>
                <a:lnTo>
                  <a:pt x="36" y="94"/>
                </a:lnTo>
                <a:lnTo>
                  <a:pt x="36" y="94"/>
                </a:lnTo>
                <a:lnTo>
                  <a:pt x="37" y="94"/>
                </a:lnTo>
                <a:lnTo>
                  <a:pt x="37" y="94"/>
                </a:lnTo>
                <a:lnTo>
                  <a:pt x="37" y="94"/>
                </a:lnTo>
                <a:lnTo>
                  <a:pt x="37" y="94"/>
                </a:lnTo>
                <a:lnTo>
                  <a:pt x="37" y="95"/>
                </a:lnTo>
                <a:lnTo>
                  <a:pt x="37" y="95"/>
                </a:lnTo>
                <a:lnTo>
                  <a:pt x="37" y="95"/>
                </a:lnTo>
                <a:lnTo>
                  <a:pt x="37" y="95"/>
                </a:lnTo>
                <a:lnTo>
                  <a:pt x="37" y="95"/>
                </a:lnTo>
                <a:lnTo>
                  <a:pt x="37" y="95"/>
                </a:lnTo>
                <a:lnTo>
                  <a:pt x="37" y="96"/>
                </a:lnTo>
                <a:lnTo>
                  <a:pt x="37" y="96"/>
                </a:lnTo>
                <a:lnTo>
                  <a:pt x="38" y="96"/>
                </a:lnTo>
                <a:lnTo>
                  <a:pt x="38" y="96"/>
                </a:lnTo>
                <a:lnTo>
                  <a:pt x="38" y="96"/>
                </a:lnTo>
                <a:lnTo>
                  <a:pt x="38" y="96"/>
                </a:lnTo>
                <a:lnTo>
                  <a:pt x="38" y="96"/>
                </a:lnTo>
                <a:lnTo>
                  <a:pt x="38" y="96"/>
                </a:lnTo>
                <a:lnTo>
                  <a:pt x="38" y="96"/>
                </a:lnTo>
                <a:lnTo>
                  <a:pt x="38" y="96"/>
                </a:lnTo>
                <a:lnTo>
                  <a:pt x="38" y="96"/>
                </a:lnTo>
                <a:lnTo>
                  <a:pt x="38" y="96"/>
                </a:lnTo>
                <a:lnTo>
                  <a:pt x="38" y="96"/>
                </a:lnTo>
                <a:lnTo>
                  <a:pt x="38" y="96"/>
                </a:lnTo>
                <a:lnTo>
                  <a:pt x="39" y="97"/>
                </a:lnTo>
                <a:lnTo>
                  <a:pt x="39" y="97"/>
                </a:lnTo>
                <a:lnTo>
                  <a:pt x="39" y="97"/>
                </a:lnTo>
                <a:lnTo>
                  <a:pt x="39" y="97"/>
                </a:lnTo>
                <a:lnTo>
                  <a:pt x="39" y="97"/>
                </a:lnTo>
                <a:lnTo>
                  <a:pt x="39" y="97"/>
                </a:lnTo>
                <a:lnTo>
                  <a:pt x="39" y="97"/>
                </a:lnTo>
                <a:lnTo>
                  <a:pt x="39" y="97"/>
                </a:lnTo>
                <a:lnTo>
                  <a:pt x="39" y="97"/>
                </a:lnTo>
                <a:lnTo>
                  <a:pt x="39" y="97"/>
                </a:lnTo>
                <a:lnTo>
                  <a:pt x="40" y="97"/>
                </a:lnTo>
                <a:lnTo>
                  <a:pt x="40" y="97"/>
                </a:lnTo>
                <a:lnTo>
                  <a:pt x="40" y="98"/>
                </a:lnTo>
                <a:lnTo>
                  <a:pt x="40" y="98"/>
                </a:lnTo>
                <a:lnTo>
                  <a:pt x="40" y="98"/>
                </a:lnTo>
                <a:lnTo>
                  <a:pt x="40" y="98"/>
                </a:lnTo>
                <a:lnTo>
                  <a:pt x="40" y="98"/>
                </a:lnTo>
                <a:lnTo>
                  <a:pt x="40" y="98"/>
                </a:lnTo>
                <a:lnTo>
                  <a:pt x="40" y="98"/>
                </a:lnTo>
                <a:lnTo>
                  <a:pt x="40" y="98"/>
                </a:lnTo>
                <a:lnTo>
                  <a:pt x="40" y="98"/>
                </a:lnTo>
                <a:lnTo>
                  <a:pt x="40" y="98"/>
                </a:lnTo>
                <a:lnTo>
                  <a:pt x="41" y="98"/>
                </a:lnTo>
                <a:lnTo>
                  <a:pt x="41" y="99"/>
                </a:lnTo>
                <a:lnTo>
                  <a:pt x="41" y="99"/>
                </a:lnTo>
                <a:lnTo>
                  <a:pt x="41" y="99"/>
                </a:lnTo>
                <a:lnTo>
                  <a:pt x="41" y="99"/>
                </a:lnTo>
                <a:lnTo>
                  <a:pt x="41" y="99"/>
                </a:lnTo>
                <a:lnTo>
                  <a:pt x="41" y="99"/>
                </a:lnTo>
                <a:lnTo>
                  <a:pt x="41" y="99"/>
                </a:lnTo>
                <a:lnTo>
                  <a:pt x="41" y="99"/>
                </a:lnTo>
                <a:lnTo>
                  <a:pt x="41" y="99"/>
                </a:lnTo>
                <a:lnTo>
                  <a:pt x="41" y="99"/>
                </a:lnTo>
                <a:lnTo>
                  <a:pt x="41" y="99"/>
                </a:lnTo>
                <a:lnTo>
                  <a:pt x="42" y="99"/>
                </a:lnTo>
                <a:lnTo>
                  <a:pt x="42" y="99"/>
                </a:lnTo>
                <a:lnTo>
                  <a:pt x="42" y="99"/>
                </a:lnTo>
                <a:lnTo>
                  <a:pt x="42" y="99"/>
                </a:lnTo>
                <a:lnTo>
                  <a:pt x="42" y="99"/>
                </a:lnTo>
                <a:lnTo>
                  <a:pt x="42" y="99"/>
                </a:lnTo>
                <a:lnTo>
                  <a:pt x="42" y="99"/>
                </a:lnTo>
                <a:lnTo>
                  <a:pt x="42" y="99"/>
                </a:lnTo>
                <a:lnTo>
                  <a:pt x="42" y="99"/>
                </a:lnTo>
                <a:lnTo>
                  <a:pt x="42" y="99"/>
                </a:lnTo>
                <a:lnTo>
                  <a:pt x="42" y="99"/>
                </a:lnTo>
                <a:lnTo>
                  <a:pt x="42" y="99"/>
                </a:lnTo>
                <a:lnTo>
                  <a:pt x="43" y="99"/>
                </a:lnTo>
                <a:lnTo>
                  <a:pt x="43" y="99"/>
                </a:lnTo>
                <a:lnTo>
                  <a:pt x="43" y="99"/>
                </a:lnTo>
                <a:lnTo>
                  <a:pt x="43" y="99"/>
                </a:lnTo>
                <a:lnTo>
                  <a:pt x="43" y="99"/>
                </a:lnTo>
                <a:lnTo>
                  <a:pt x="43" y="99"/>
                </a:lnTo>
                <a:lnTo>
                  <a:pt x="43" y="99"/>
                </a:lnTo>
                <a:lnTo>
                  <a:pt x="43" y="99"/>
                </a:lnTo>
                <a:lnTo>
                  <a:pt x="43" y="99"/>
                </a:lnTo>
                <a:lnTo>
                  <a:pt x="43" y="99"/>
                </a:lnTo>
                <a:lnTo>
                  <a:pt x="43" y="99"/>
                </a:lnTo>
                <a:lnTo>
                  <a:pt x="43" y="99"/>
                </a:lnTo>
                <a:lnTo>
                  <a:pt x="44" y="99"/>
                </a:lnTo>
                <a:lnTo>
                  <a:pt x="44" y="99"/>
                </a:lnTo>
                <a:lnTo>
                  <a:pt x="44" y="99"/>
                </a:lnTo>
                <a:lnTo>
                  <a:pt x="44" y="99"/>
                </a:lnTo>
                <a:lnTo>
                  <a:pt x="44" y="99"/>
                </a:lnTo>
                <a:lnTo>
                  <a:pt x="44" y="99"/>
                </a:lnTo>
                <a:lnTo>
                  <a:pt x="44" y="99"/>
                </a:lnTo>
                <a:lnTo>
                  <a:pt x="44" y="99"/>
                </a:lnTo>
                <a:lnTo>
                  <a:pt x="44" y="99"/>
                </a:lnTo>
                <a:lnTo>
                  <a:pt x="44" y="99"/>
                </a:lnTo>
                <a:lnTo>
                  <a:pt x="44" y="99"/>
                </a:lnTo>
                <a:lnTo>
                  <a:pt x="44" y="99"/>
                </a:lnTo>
                <a:lnTo>
                  <a:pt x="45" y="98"/>
                </a:lnTo>
                <a:lnTo>
                  <a:pt x="45" y="98"/>
                </a:lnTo>
                <a:lnTo>
                  <a:pt x="45" y="98"/>
                </a:lnTo>
                <a:lnTo>
                  <a:pt x="45" y="98"/>
                </a:lnTo>
                <a:lnTo>
                  <a:pt x="45" y="98"/>
                </a:lnTo>
                <a:lnTo>
                  <a:pt x="45" y="98"/>
                </a:lnTo>
                <a:lnTo>
                  <a:pt x="45" y="98"/>
                </a:lnTo>
                <a:lnTo>
                  <a:pt x="45" y="98"/>
                </a:lnTo>
                <a:lnTo>
                  <a:pt x="45" y="98"/>
                </a:lnTo>
                <a:lnTo>
                  <a:pt x="45" y="97"/>
                </a:lnTo>
                <a:lnTo>
                  <a:pt x="45" y="97"/>
                </a:lnTo>
                <a:lnTo>
                  <a:pt x="45" y="97"/>
                </a:lnTo>
                <a:lnTo>
                  <a:pt x="46" y="97"/>
                </a:lnTo>
                <a:lnTo>
                  <a:pt x="46" y="97"/>
                </a:lnTo>
                <a:lnTo>
                  <a:pt x="46" y="97"/>
                </a:lnTo>
                <a:lnTo>
                  <a:pt x="46" y="97"/>
                </a:lnTo>
                <a:lnTo>
                  <a:pt x="46" y="97"/>
                </a:lnTo>
                <a:lnTo>
                  <a:pt x="46" y="97"/>
                </a:lnTo>
                <a:lnTo>
                  <a:pt x="46" y="97"/>
                </a:lnTo>
                <a:lnTo>
                  <a:pt x="46" y="97"/>
                </a:lnTo>
                <a:lnTo>
                  <a:pt x="46" y="97"/>
                </a:lnTo>
                <a:lnTo>
                  <a:pt x="46" y="97"/>
                </a:lnTo>
                <a:lnTo>
                  <a:pt x="46" y="97"/>
                </a:lnTo>
                <a:lnTo>
                  <a:pt x="46" y="97"/>
                </a:lnTo>
                <a:lnTo>
                  <a:pt x="47" y="97"/>
                </a:lnTo>
                <a:lnTo>
                  <a:pt x="47" y="97"/>
                </a:lnTo>
                <a:lnTo>
                  <a:pt x="47" y="97"/>
                </a:lnTo>
                <a:lnTo>
                  <a:pt x="47" y="96"/>
                </a:lnTo>
                <a:lnTo>
                  <a:pt x="47" y="96"/>
                </a:lnTo>
                <a:lnTo>
                  <a:pt x="47" y="96"/>
                </a:lnTo>
                <a:lnTo>
                  <a:pt x="47" y="96"/>
                </a:lnTo>
                <a:lnTo>
                  <a:pt x="47" y="96"/>
                </a:lnTo>
                <a:lnTo>
                  <a:pt x="47" y="96"/>
                </a:lnTo>
                <a:lnTo>
                  <a:pt x="47" y="96"/>
                </a:lnTo>
                <a:lnTo>
                  <a:pt x="48" y="96"/>
                </a:lnTo>
                <a:lnTo>
                  <a:pt x="48" y="96"/>
                </a:lnTo>
                <a:lnTo>
                  <a:pt x="48" y="96"/>
                </a:lnTo>
                <a:lnTo>
                  <a:pt x="48" y="96"/>
                </a:lnTo>
                <a:lnTo>
                  <a:pt x="48" y="96"/>
                </a:lnTo>
                <a:lnTo>
                  <a:pt x="48" y="96"/>
                </a:lnTo>
                <a:lnTo>
                  <a:pt x="48" y="96"/>
                </a:lnTo>
                <a:lnTo>
                  <a:pt x="48" y="96"/>
                </a:lnTo>
                <a:lnTo>
                  <a:pt x="48" y="96"/>
                </a:lnTo>
                <a:lnTo>
                  <a:pt x="48" y="96"/>
                </a:lnTo>
                <a:lnTo>
                  <a:pt x="48" y="96"/>
                </a:lnTo>
                <a:lnTo>
                  <a:pt x="48" y="96"/>
                </a:lnTo>
                <a:lnTo>
                  <a:pt x="49" y="96"/>
                </a:lnTo>
                <a:lnTo>
                  <a:pt x="49" y="96"/>
                </a:lnTo>
                <a:lnTo>
                  <a:pt x="49" y="96"/>
                </a:lnTo>
                <a:lnTo>
                  <a:pt x="49" y="96"/>
                </a:lnTo>
                <a:lnTo>
                  <a:pt x="49" y="96"/>
                </a:lnTo>
                <a:lnTo>
                  <a:pt x="49" y="96"/>
                </a:lnTo>
                <a:lnTo>
                  <a:pt x="49" y="96"/>
                </a:lnTo>
                <a:lnTo>
                  <a:pt x="49" y="96"/>
                </a:lnTo>
                <a:lnTo>
                  <a:pt x="49" y="96"/>
                </a:lnTo>
                <a:lnTo>
                  <a:pt x="49" y="96"/>
                </a:lnTo>
                <a:lnTo>
                  <a:pt x="49" y="96"/>
                </a:lnTo>
                <a:lnTo>
                  <a:pt x="49" y="96"/>
                </a:lnTo>
                <a:lnTo>
                  <a:pt x="50" y="96"/>
                </a:lnTo>
                <a:lnTo>
                  <a:pt x="50" y="96"/>
                </a:lnTo>
                <a:lnTo>
                  <a:pt x="50" y="96"/>
                </a:lnTo>
                <a:lnTo>
                  <a:pt x="50" y="96"/>
                </a:lnTo>
                <a:lnTo>
                  <a:pt x="50" y="96"/>
                </a:lnTo>
                <a:lnTo>
                  <a:pt x="50" y="96"/>
                </a:lnTo>
                <a:lnTo>
                  <a:pt x="50" y="96"/>
                </a:lnTo>
                <a:lnTo>
                  <a:pt x="50" y="96"/>
                </a:lnTo>
                <a:lnTo>
                  <a:pt x="50" y="96"/>
                </a:lnTo>
                <a:lnTo>
                  <a:pt x="50" y="96"/>
                </a:lnTo>
                <a:lnTo>
                  <a:pt x="50" y="96"/>
                </a:lnTo>
                <a:lnTo>
                  <a:pt x="50" y="96"/>
                </a:lnTo>
                <a:lnTo>
                  <a:pt x="51" y="96"/>
                </a:lnTo>
                <a:lnTo>
                  <a:pt x="51" y="96"/>
                </a:lnTo>
                <a:lnTo>
                  <a:pt x="51" y="96"/>
                </a:lnTo>
                <a:lnTo>
                  <a:pt x="51" y="96"/>
                </a:lnTo>
                <a:lnTo>
                  <a:pt x="51" y="96"/>
                </a:lnTo>
                <a:lnTo>
                  <a:pt x="51" y="96"/>
                </a:lnTo>
                <a:lnTo>
                  <a:pt x="51" y="96"/>
                </a:lnTo>
                <a:lnTo>
                  <a:pt x="51" y="96"/>
                </a:lnTo>
                <a:lnTo>
                  <a:pt x="51" y="96"/>
                </a:lnTo>
                <a:lnTo>
                  <a:pt x="51" y="96"/>
                </a:lnTo>
                <a:lnTo>
                  <a:pt x="51" y="96"/>
                </a:lnTo>
                <a:lnTo>
                  <a:pt x="51" y="96"/>
                </a:lnTo>
                <a:lnTo>
                  <a:pt x="52" y="96"/>
                </a:lnTo>
                <a:lnTo>
                  <a:pt x="52" y="96"/>
                </a:lnTo>
                <a:lnTo>
                  <a:pt x="52" y="96"/>
                </a:lnTo>
                <a:lnTo>
                  <a:pt x="52" y="96"/>
                </a:lnTo>
                <a:lnTo>
                  <a:pt x="52" y="95"/>
                </a:lnTo>
                <a:lnTo>
                  <a:pt x="52" y="95"/>
                </a:lnTo>
                <a:lnTo>
                  <a:pt x="52" y="95"/>
                </a:lnTo>
                <a:lnTo>
                  <a:pt x="52" y="95"/>
                </a:lnTo>
                <a:lnTo>
                  <a:pt x="52" y="95"/>
                </a:lnTo>
                <a:lnTo>
                  <a:pt x="52" y="95"/>
                </a:lnTo>
                <a:lnTo>
                  <a:pt x="52" y="95"/>
                </a:lnTo>
                <a:lnTo>
                  <a:pt x="52" y="95"/>
                </a:lnTo>
                <a:lnTo>
                  <a:pt x="53" y="95"/>
                </a:lnTo>
                <a:lnTo>
                  <a:pt x="53" y="95"/>
                </a:lnTo>
                <a:lnTo>
                  <a:pt x="53" y="95"/>
                </a:lnTo>
                <a:lnTo>
                  <a:pt x="53" y="95"/>
                </a:lnTo>
                <a:lnTo>
                  <a:pt x="53" y="95"/>
                </a:lnTo>
                <a:lnTo>
                  <a:pt x="53" y="95"/>
                </a:lnTo>
                <a:lnTo>
                  <a:pt x="53" y="95"/>
                </a:lnTo>
                <a:lnTo>
                  <a:pt x="53" y="95"/>
                </a:lnTo>
                <a:lnTo>
                  <a:pt x="53" y="95"/>
                </a:lnTo>
                <a:lnTo>
                  <a:pt x="53" y="95"/>
                </a:lnTo>
                <a:lnTo>
                  <a:pt x="53" y="95"/>
                </a:lnTo>
                <a:lnTo>
                  <a:pt x="53" y="95"/>
                </a:lnTo>
                <a:lnTo>
                  <a:pt x="54" y="95"/>
                </a:lnTo>
                <a:lnTo>
                  <a:pt x="54" y="95"/>
                </a:lnTo>
                <a:lnTo>
                  <a:pt x="54" y="95"/>
                </a:lnTo>
                <a:lnTo>
                  <a:pt x="54" y="95"/>
                </a:lnTo>
                <a:lnTo>
                  <a:pt x="54" y="95"/>
                </a:lnTo>
                <a:lnTo>
                  <a:pt x="54" y="95"/>
                </a:lnTo>
                <a:lnTo>
                  <a:pt x="54" y="95"/>
                </a:lnTo>
                <a:lnTo>
                  <a:pt x="54" y="95"/>
                </a:lnTo>
                <a:lnTo>
                  <a:pt x="54" y="95"/>
                </a:lnTo>
                <a:lnTo>
                  <a:pt x="54" y="95"/>
                </a:lnTo>
                <a:lnTo>
                  <a:pt x="54" y="95"/>
                </a:lnTo>
                <a:lnTo>
                  <a:pt x="54" y="95"/>
                </a:lnTo>
                <a:lnTo>
                  <a:pt x="55" y="95"/>
                </a:lnTo>
                <a:lnTo>
                  <a:pt x="55" y="95"/>
                </a:lnTo>
                <a:lnTo>
                  <a:pt x="55" y="95"/>
                </a:lnTo>
                <a:lnTo>
                  <a:pt x="55" y="95"/>
                </a:lnTo>
                <a:lnTo>
                  <a:pt x="55" y="95"/>
                </a:lnTo>
                <a:lnTo>
                  <a:pt x="55" y="95"/>
                </a:lnTo>
                <a:lnTo>
                  <a:pt x="55" y="95"/>
                </a:lnTo>
                <a:lnTo>
                  <a:pt x="55" y="95"/>
                </a:lnTo>
                <a:lnTo>
                  <a:pt x="55" y="95"/>
                </a:lnTo>
                <a:lnTo>
                  <a:pt x="55" y="95"/>
                </a:lnTo>
                <a:lnTo>
                  <a:pt x="56" y="95"/>
                </a:lnTo>
                <a:lnTo>
                  <a:pt x="56" y="95"/>
                </a:lnTo>
                <a:lnTo>
                  <a:pt x="56" y="95"/>
                </a:lnTo>
                <a:lnTo>
                  <a:pt x="56" y="95"/>
                </a:lnTo>
                <a:lnTo>
                  <a:pt x="56" y="95"/>
                </a:lnTo>
                <a:lnTo>
                  <a:pt x="56" y="95"/>
                </a:lnTo>
                <a:lnTo>
                  <a:pt x="56" y="95"/>
                </a:lnTo>
                <a:lnTo>
                  <a:pt x="56" y="95"/>
                </a:lnTo>
                <a:lnTo>
                  <a:pt x="56" y="95"/>
                </a:lnTo>
                <a:lnTo>
                  <a:pt x="56" y="95"/>
                </a:lnTo>
                <a:lnTo>
                  <a:pt x="56" y="95"/>
                </a:lnTo>
                <a:lnTo>
                  <a:pt x="56" y="95"/>
                </a:lnTo>
                <a:lnTo>
                  <a:pt x="57" y="95"/>
                </a:lnTo>
                <a:lnTo>
                  <a:pt x="57" y="95"/>
                </a:lnTo>
                <a:lnTo>
                  <a:pt x="57" y="95"/>
                </a:lnTo>
                <a:lnTo>
                  <a:pt x="57" y="95"/>
                </a:lnTo>
                <a:lnTo>
                  <a:pt x="57" y="95"/>
                </a:lnTo>
                <a:lnTo>
                  <a:pt x="57" y="95"/>
                </a:lnTo>
                <a:lnTo>
                  <a:pt x="57" y="94"/>
                </a:lnTo>
                <a:lnTo>
                  <a:pt x="57" y="94"/>
                </a:lnTo>
                <a:lnTo>
                  <a:pt x="57" y="94"/>
                </a:lnTo>
                <a:lnTo>
                  <a:pt x="57" y="95"/>
                </a:lnTo>
                <a:lnTo>
                  <a:pt x="57" y="94"/>
                </a:lnTo>
                <a:lnTo>
                  <a:pt x="57"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8" y="94"/>
                </a:lnTo>
                <a:lnTo>
                  <a:pt x="59" y="94"/>
                </a:lnTo>
                <a:lnTo>
                  <a:pt x="59" y="94"/>
                </a:lnTo>
                <a:lnTo>
                  <a:pt x="59" y="94"/>
                </a:lnTo>
                <a:lnTo>
                  <a:pt x="59" y="94"/>
                </a:lnTo>
                <a:lnTo>
                  <a:pt x="59" y="94"/>
                </a:lnTo>
                <a:lnTo>
                  <a:pt x="59" y="94"/>
                </a:lnTo>
                <a:lnTo>
                  <a:pt x="59" y="94"/>
                </a:lnTo>
                <a:lnTo>
                  <a:pt x="59" y="94"/>
                </a:lnTo>
                <a:lnTo>
                  <a:pt x="59" y="94"/>
                </a:lnTo>
                <a:lnTo>
                  <a:pt x="59" y="94"/>
                </a:lnTo>
                <a:lnTo>
                  <a:pt x="59" y="94"/>
                </a:lnTo>
                <a:lnTo>
                  <a:pt x="59" y="94"/>
                </a:lnTo>
                <a:lnTo>
                  <a:pt x="60" y="94"/>
                </a:lnTo>
                <a:lnTo>
                  <a:pt x="60" y="94"/>
                </a:lnTo>
                <a:lnTo>
                  <a:pt x="60" y="94"/>
                </a:lnTo>
                <a:lnTo>
                  <a:pt x="60" y="94"/>
                </a:lnTo>
                <a:lnTo>
                  <a:pt x="60" y="94"/>
                </a:lnTo>
                <a:lnTo>
                  <a:pt x="60" y="94"/>
                </a:lnTo>
                <a:lnTo>
                  <a:pt x="60" y="94"/>
                </a:lnTo>
                <a:lnTo>
                  <a:pt x="60" y="94"/>
                </a:lnTo>
                <a:lnTo>
                  <a:pt x="60" y="94"/>
                </a:lnTo>
                <a:lnTo>
                  <a:pt x="60" y="94"/>
                </a:lnTo>
                <a:lnTo>
                  <a:pt x="60" y="94"/>
                </a:lnTo>
                <a:lnTo>
                  <a:pt x="60" y="94"/>
                </a:lnTo>
                <a:lnTo>
                  <a:pt x="61" y="94"/>
                </a:lnTo>
                <a:lnTo>
                  <a:pt x="61" y="94"/>
                </a:lnTo>
                <a:lnTo>
                  <a:pt x="61" y="94"/>
                </a:lnTo>
                <a:lnTo>
                  <a:pt x="61" y="94"/>
                </a:lnTo>
                <a:lnTo>
                  <a:pt x="61" y="94"/>
                </a:lnTo>
                <a:lnTo>
                  <a:pt x="61" y="94"/>
                </a:lnTo>
                <a:lnTo>
                  <a:pt x="61" y="94"/>
                </a:lnTo>
                <a:lnTo>
                  <a:pt x="61" y="94"/>
                </a:lnTo>
                <a:lnTo>
                  <a:pt x="61" y="94"/>
                </a:lnTo>
                <a:lnTo>
                  <a:pt x="61" y="94"/>
                </a:lnTo>
                <a:lnTo>
                  <a:pt x="61" y="94"/>
                </a:lnTo>
                <a:lnTo>
                  <a:pt x="61" y="94"/>
                </a:lnTo>
                <a:lnTo>
                  <a:pt x="62" y="94"/>
                </a:lnTo>
                <a:lnTo>
                  <a:pt x="62" y="94"/>
                </a:lnTo>
                <a:lnTo>
                  <a:pt x="62" y="94"/>
                </a:lnTo>
                <a:lnTo>
                  <a:pt x="62" y="94"/>
                </a:lnTo>
                <a:lnTo>
                  <a:pt x="62" y="93"/>
                </a:lnTo>
                <a:lnTo>
                  <a:pt x="62" y="93"/>
                </a:lnTo>
                <a:lnTo>
                  <a:pt x="62" y="93"/>
                </a:lnTo>
                <a:lnTo>
                  <a:pt x="62" y="93"/>
                </a:lnTo>
                <a:lnTo>
                  <a:pt x="62" y="93"/>
                </a:lnTo>
                <a:lnTo>
                  <a:pt x="62" y="93"/>
                </a:lnTo>
                <a:lnTo>
                  <a:pt x="62" y="93"/>
                </a:lnTo>
                <a:lnTo>
                  <a:pt x="62" y="93"/>
                </a:lnTo>
                <a:lnTo>
                  <a:pt x="63" y="93"/>
                </a:lnTo>
                <a:lnTo>
                  <a:pt x="63" y="93"/>
                </a:lnTo>
                <a:lnTo>
                  <a:pt x="63" y="92"/>
                </a:lnTo>
                <a:lnTo>
                  <a:pt x="63" y="92"/>
                </a:lnTo>
                <a:lnTo>
                  <a:pt x="63" y="92"/>
                </a:lnTo>
                <a:lnTo>
                  <a:pt x="63" y="92"/>
                </a:lnTo>
                <a:lnTo>
                  <a:pt x="63" y="92"/>
                </a:lnTo>
                <a:lnTo>
                  <a:pt x="63" y="92"/>
                </a:lnTo>
                <a:lnTo>
                  <a:pt x="63" y="92"/>
                </a:lnTo>
                <a:lnTo>
                  <a:pt x="63" y="92"/>
                </a:lnTo>
                <a:lnTo>
                  <a:pt x="63" y="92"/>
                </a:lnTo>
                <a:lnTo>
                  <a:pt x="63" y="92"/>
                </a:lnTo>
                <a:lnTo>
                  <a:pt x="64" y="91"/>
                </a:lnTo>
                <a:lnTo>
                  <a:pt x="64" y="91"/>
                </a:lnTo>
                <a:lnTo>
                  <a:pt x="64" y="91"/>
                </a:lnTo>
                <a:lnTo>
                  <a:pt x="64" y="91"/>
                </a:lnTo>
                <a:lnTo>
                  <a:pt x="64" y="91"/>
                </a:lnTo>
                <a:lnTo>
                  <a:pt x="64" y="91"/>
                </a:lnTo>
                <a:lnTo>
                  <a:pt x="64" y="91"/>
                </a:lnTo>
                <a:lnTo>
                  <a:pt x="64" y="91"/>
                </a:lnTo>
                <a:lnTo>
                  <a:pt x="64" y="91"/>
                </a:lnTo>
                <a:lnTo>
                  <a:pt x="64" y="91"/>
                </a:lnTo>
                <a:lnTo>
                  <a:pt x="65" y="91"/>
                </a:lnTo>
                <a:lnTo>
                  <a:pt x="65" y="91"/>
                </a:lnTo>
                <a:lnTo>
                  <a:pt x="65" y="91"/>
                </a:lnTo>
                <a:lnTo>
                  <a:pt x="65" y="91"/>
                </a:lnTo>
                <a:lnTo>
                  <a:pt x="65" y="91"/>
                </a:lnTo>
                <a:lnTo>
                  <a:pt x="65" y="91"/>
                </a:lnTo>
                <a:lnTo>
                  <a:pt x="65" y="91"/>
                </a:lnTo>
                <a:lnTo>
                  <a:pt x="65" y="91"/>
                </a:lnTo>
                <a:lnTo>
                  <a:pt x="65" y="92"/>
                </a:lnTo>
                <a:lnTo>
                  <a:pt x="65" y="92"/>
                </a:lnTo>
                <a:lnTo>
                  <a:pt x="65" y="92"/>
                </a:lnTo>
                <a:lnTo>
                  <a:pt x="65" y="92"/>
                </a:lnTo>
                <a:lnTo>
                  <a:pt x="66" y="92"/>
                </a:lnTo>
                <a:lnTo>
                  <a:pt x="66" y="92"/>
                </a:lnTo>
                <a:lnTo>
                  <a:pt x="66" y="92"/>
                </a:lnTo>
                <a:lnTo>
                  <a:pt x="66" y="92"/>
                </a:lnTo>
                <a:lnTo>
                  <a:pt x="66" y="93"/>
                </a:lnTo>
                <a:lnTo>
                  <a:pt x="66" y="93"/>
                </a:lnTo>
                <a:lnTo>
                  <a:pt x="66" y="93"/>
                </a:lnTo>
                <a:lnTo>
                  <a:pt x="66" y="93"/>
                </a:lnTo>
                <a:lnTo>
                  <a:pt x="66" y="93"/>
                </a:lnTo>
                <a:lnTo>
                  <a:pt x="66" y="93"/>
                </a:lnTo>
                <a:lnTo>
                  <a:pt x="66" y="94"/>
                </a:lnTo>
                <a:lnTo>
                  <a:pt x="66" y="94"/>
                </a:lnTo>
                <a:lnTo>
                  <a:pt x="67" y="94"/>
                </a:lnTo>
                <a:lnTo>
                  <a:pt x="67" y="94"/>
                </a:lnTo>
                <a:lnTo>
                  <a:pt x="67" y="94"/>
                </a:lnTo>
                <a:lnTo>
                  <a:pt x="67" y="95"/>
                </a:lnTo>
                <a:lnTo>
                  <a:pt x="67" y="95"/>
                </a:lnTo>
                <a:lnTo>
                  <a:pt x="67" y="95"/>
                </a:lnTo>
                <a:lnTo>
                  <a:pt x="67" y="95"/>
                </a:lnTo>
                <a:lnTo>
                  <a:pt x="67" y="95"/>
                </a:lnTo>
                <a:lnTo>
                  <a:pt x="67" y="96"/>
                </a:lnTo>
                <a:lnTo>
                  <a:pt x="67" y="96"/>
                </a:lnTo>
                <a:lnTo>
                  <a:pt x="67" y="96"/>
                </a:lnTo>
                <a:lnTo>
                  <a:pt x="67" y="96"/>
                </a:lnTo>
                <a:lnTo>
                  <a:pt x="68" y="96"/>
                </a:lnTo>
                <a:lnTo>
                  <a:pt x="68" y="96"/>
                </a:lnTo>
                <a:lnTo>
                  <a:pt x="68" y="96"/>
                </a:lnTo>
                <a:lnTo>
                  <a:pt x="68" y="96"/>
                </a:lnTo>
                <a:lnTo>
                  <a:pt x="68" y="96"/>
                </a:lnTo>
                <a:lnTo>
                  <a:pt x="68" y="96"/>
                </a:lnTo>
                <a:lnTo>
                  <a:pt x="68" y="96"/>
                </a:lnTo>
                <a:lnTo>
                  <a:pt x="68" y="96"/>
                </a:lnTo>
                <a:lnTo>
                  <a:pt x="68" y="95"/>
                </a:lnTo>
                <a:lnTo>
                  <a:pt x="68" y="95"/>
                </a:lnTo>
                <a:lnTo>
                  <a:pt x="68" y="95"/>
                </a:lnTo>
                <a:lnTo>
                  <a:pt x="68" y="95"/>
                </a:lnTo>
                <a:lnTo>
                  <a:pt x="69" y="95"/>
                </a:lnTo>
                <a:lnTo>
                  <a:pt x="69" y="94"/>
                </a:lnTo>
                <a:lnTo>
                  <a:pt x="69" y="94"/>
                </a:lnTo>
                <a:lnTo>
                  <a:pt x="69" y="94"/>
                </a:lnTo>
                <a:lnTo>
                  <a:pt x="69" y="94"/>
                </a:lnTo>
                <a:lnTo>
                  <a:pt x="69" y="94"/>
                </a:lnTo>
                <a:lnTo>
                  <a:pt x="69" y="94"/>
                </a:lnTo>
                <a:lnTo>
                  <a:pt x="69" y="93"/>
                </a:lnTo>
                <a:lnTo>
                  <a:pt x="69" y="93"/>
                </a:lnTo>
                <a:lnTo>
                  <a:pt x="69" y="93"/>
                </a:lnTo>
                <a:lnTo>
                  <a:pt x="69" y="93"/>
                </a:lnTo>
                <a:lnTo>
                  <a:pt x="69" y="93"/>
                </a:lnTo>
                <a:lnTo>
                  <a:pt x="70" y="92"/>
                </a:lnTo>
                <a:lnTo>
                  <a:pt x="70" y="92"/>
                </a:lnTo>
                <a:lnTo>
                  <a:pt x="70" y="92"/>
                </a:lnTo>
                <a:lnTo>
                  <a:pt x="70" y="92"/>
                </a:lnTo>
                <a:lnTo>
                  <a:pt x="70" y="92"/>
                </a:lnTo>
                <a:lnTo>
                  <a:pt x="70" y="91"/>
                </a:lnTo>
                <a:lnTo>
                  <a:pt x="70" y="91"/>
                </a:lnTo>
                <a:lnTo>
                  <a:pt x="70" y="90"/>
                </a:lnTo>
                <a:lnTo>
                  <a:pt x="70" y="90"/>
                </a:lnTo>
                <a:lnTo>
                  <a:pt x="70" y="90"/>
                </a:lnTo>
                <a:lnTo>
                  <a:pt x="70" y="89"/>
                </a:lnTo>
                <a:lnTo>
                  <a:pt x="70" y="89"/>
                </a:lnTo>
                <a:lnTo>
                  <a:pt x="71" y="89"/>
                </a:lnTo>
                <a:lnTo>
                  <a:pt x="71" y="88"/>
                </a:lnTo>
                <a:lnTo>
                  <a:pt x="71" y="88"/>
                </a:lnTo>
                <a:lnTo>
                  <a:pt x="71" y="87"/>
                </a:lnTo>
                <a:lnTo>
                  <a:pt x="71" y="87"/>
                </a:lnTo>
                <a:lnTo>
                  <a:pt x="71" y="87"/>
                </a:lnTo>
                <a:lnTo>
                  <a:pt x="71" y="86"/>
                </a:lnTo>
                <a:lnTo>
                  <a:pt x="71" y="86"/>
                </a:lnTo>
                <a:lnTo>
                  <a:pt x="71" y="85"/>
                </a:lnTo>
                <a:lnTo>
                  <a:pt x="71" y="85"/>
                </a:lnTo>
                <a:lnTo>
                  <a:pt x="71" y="85"/>
                </a:lnTo>
                <a:lnTo>
                  <a:pt x="71" y="85"/>
                </a:lnTo>
                <a:lnTo>
                  <a:pt x="72" y="85"/>
                </a:lnTo>
                <a:lnTo>
                  <a:pt x="72" y="85"/>
                </a:lnTo>
                <a:lnTo>
                  <a:pt x="72" y="85"/>
                </a:lnTo>
                <a:lnTo>
                  <a:pt x="72" y="86"/>
                </a:lnTo>
                <a:lnTo>
                  <a:pt x="72" y="86"/>
                </a:lnTo>
                <a:lnTo>
                  <a:pt x="72" y="86"/>
                </a:lnTo>
                <a:lnTo>
                  <a:pt x="72" y="86"/>
                </a:lnTo>
                <a:lnTo>
                  <a:pt x="72" y="86"/>
                </a:lnTo>
                <a:lnTo>
                  <a:pt x="72" y="86"/>
                </a:lnTo>
                <a:lnTo>
                  <a:pt x="72" y="87"/>
                </a:lnTo>
                <a:lnTo>
                  <a:pt x="73" y="87"/>
                </a:lnTo>
                <a:lnTo>
                  <a:pt x="73" y="87"/>
                </a:lnTo>
                <a:lnTo>
                  <a:pt x="73" y="87"/>
                </a:lnTo>
                <a:lnTo>
                  <a:pt x="73" y="87"/>
                </a:lnTo>
                <a:lnTo>
                  <a:pt x="73" y="88"/>
                </a:lnTo>
                <a:lnTo>
                  <a:pt x="73" y="88"/>
                </a:lnTo>
                <a:lnTo>
                  <a:pt x="73" y="88"/>
                </a:lnTo>
                <a:lnTo>
                  <a:pt x="73" y="88"/>
                </a:lnTo>
                <a:lnTo>
                  <a:pt x="73" y="88"/>
                </a:lnTo>
                <a:lnTo>
                  <a:pt x="73" y="88"/>
                </a:lnTo>
                <a:lnTo>
                  <a:pt x="73" y="88"/>
                </a:lnTo>
                <a:lnTo>
                  <a:pt x="73" y="88"/>
                </a:lnTo>
                <a:lnTo>
                  <a:pt x="74" y="88"/>
                </a:lnTo>
                <a:lnTo>
                  <a:pt x="74" y="88"/>
                </a:lnTo>
                <a:lnTo>
                  <a:pt x="74" y="88"/>
                </a:lnTo>
                <a:lnTo>
                  <a:pt x="74" y="88"/>
                </a:lnTo>
                <a:lnTo>
                  <a:pt x="74" y="88"/>
                </a:lnTo>
                <a:lnTo>
                  <a:pt x="74" y="88"/>
                </a:lnTo>
                <a:lnTo>
                  <a:pt x="74" y="88"/>
                </a:lnTo>
                <a:lnTo>
                  <a:pt x="74" y="88"/>
                </a:lnTo>
                <a:lnTo>
                  <a:pt x="74" y="88"/>
                </a:lnTo>
                <a:lnTo>
                  <a:pt x="74" y="88"/>
                </a:lnTo>
                <a:lnTo>
                  <a:pt x="74" y="88"/>
                </a:lnTo>
                <a:lnTo>
                  <a:pt x="74" y="88"/>
                </a:lnTo>
                <a:lnTo>
                  <a:pt x="75" y="88"/>
                </a:lnTo>
                <a:lnTo>
                  <a:pt x="75" y="88"/>
                </a:lnTo>
                <a:lnTo>
                  <a:pt x="75" y="88"/>
                </a:lnTo>
                <a:lnTo>
                  <a:pt x="75" y="88"/>
                </a:lnTo>
                <a:lnTo>
                  <a:pt x="75" y="88"/>
                </a:lnTo>
                <a:lnTo>
                  <a:pt x="75" y="88"/>
                </a:lnTo>
                <a:lnTo>
                  <a:pt x="75" y="88"/>
                </a:lnTo>
                <a:lnTo>
                  <a:pt x="75" y="88"/>
                </a:lnTo>
                <a:lnTo>
                  <a:pt x="75" y="88"/>
                </a:lnTo>
                <a:lnTo>
                  <a:pt x="75" y="88"/>
                </a:lnTo>
                <a:lnTo>
                  <a:pt x="75" y="88"/>
                </a:lnTo>
                <a:lnTo>
                  <a:pt x="75" y="88"/>
                </a:lnTo>
                <a:lnTo>
                  <a:pt x="76" y="88"/>
                </a:lnTo>
                <a:lnTo>
                  <a:pt x="76" y="88"/>
                </a:lnTo>
                <a:lnTo>
                  <a:pt x="76" y="88"/>
                </a:lnTo>
                <a:lnTo>
                  <a:pt x="76" y="88"/>
                </a:lnTo>
                <a:lnTo>
                  <a:pt x="76" y="88"/>
                </a:lnTo>
                <a:lnTo>
                  <a:pt x="76" y="88"/>
                </a:lnTo>
                <a:lnTo>
                  <a:pt x="76" y="88"/>
                </a:lnTo>
                <a:lnTo>
                  <a:pt x="76" y="88"/>
                </a:lnTo>
                <a:lnTo>
                  <a:pt x="76" y="88"/>
                </a:lnTo>
                <a:lnTo>
                  <a:pt x="76" y="88"/>
                </a:lnTo>
                <a:lnTo>
                  <a:pt x="76" y="88"/>
                </a:lnTo>
                <a:lnTo>
                  <a:pt x="76" y="88"/>
                </a:lnTo>
                <a:lnTo>
                  <a:pt x="77" y="88"/>
                </a:lnTo>
                <a:lnTo>
                  <a:pt x="77" y="88"/>
                </a:lnTo>
                <a:lnTo>
                  <a:pt x="77" y="88"/>
                </a:lnTo>
                <a:lnTo>
                  <a:pt x="77" y="88"/>
                </a:lnTo>
                <a:lnTo>
                  <a:pt x="77" y="88"/>
                </a:lnTo>
                <a:lnTo>
                  <a:pt x="77" y="88"/>
                </a:lnTo>
                <a:lnTo>
                  <a:pt x="77" y="88"/>
                </a:lnTo>
                <a:lnTo>
                  <a:pt x="77" y="88"/>
                </a:lnTo>
                <a:lnTo>
                  <a:pt x="77" y="88"/>
                </a:lnTo>
                <a:lnTo>
                  <a:pt x="77" y="88"/>
                </a:lnTo>
                <a:lnTo>
                  <a:pt x="77" y="87"/>
                </a:lnTo>
                <a:lnTo>
                  <a:pt x="77" y="87"/>
                </a:lnTo>
                <a:lnTo>
                  <a:pt x="78" y="87"/>
                </a:lnTo>
                <a:lnTo>
                  <a:pt x="78" y="87"/>
                </a:lnTo>
                <a:lnTo>
                  <a:pt x="78" y="87"/>
                </a:lnTo>
                <a:lnTo>
                  <a:pt x="78" y="87"/>
                </a:lnTo>
                <a:lnTo>
                  <a:pt x="78" y="87"/>
                </a:lnTo>
                <a:lnTo>
                  <a:pt x="78" y="87"/>
                </a:lnTo>
                <a:lnTo>
                  <a:pt x="78" y="87"/>
                </a:lnTo>
                <a:lnTo>
                  <a:pt x="78" y="87"/>
                </a:lnTo>
                <a:lnTo>
                  <a:pt x="78" y="87"/>
                </a:lnTo>
                <a:lnTo>
                  <a:pt x="78" y="87"/>
                </a:lnTo>
                <a:lnTo>
                  <a:pt x="78" y="87"/>
                </a:lnTo>
                <a:lnTo>
                  <a:pt x="78" y="87"/>
                </a:lnTo>
                <a:lnTo>
                  <a:pt x="79" y="87"/>
                </a:lnTo>
                <a:lnTo>
                  <a:pt x="79" y="87"/>
                </a:lnTo>
                <a:lnTo>
                  <a:pt x="79" y="87"/>
                </a:lnTo>
                <a:lnTo>
                  <a:pt x="79" y="87"/>
                </a:lnTo>
                <a:lnTo>
                  <a:pt x="79" y="87"/>
                </a:lnTo>
                <a:lnTo>
                  <a:pt x="79" y="87"/>
                </a:lnTo>
                <a:lnTo>
                  <a:pt x="79" y="88"/>
                </a:lnTo>
                <a:lnTo>
                  <a:pt x="79" y="88"/>
                </a:lnTo>
                <a:lnTo>
                  <a:pt x="79" y="88"/>
                </a:lnTo>
                <a:lnTo>
                  <a:pt x="79" y="88"/>
                </a:lnTo>
                <a:lnTo>
                  <a:pt x="79" y="88"/>
                </a:lnTo>
                <a:lnTo>
                  <a:pt x="79" y="88"/>
                </a:lnTo>
                <a:lnTo>
                  <a:pt x="80" y="88"/>
                </a:lnTo>
                <a:lnTo>
                  <a:pt x="80" y="88"/>
                </a:lnTo>
                <a:lnTo>
                  <a:pt x="80" y="88"/>
                </a:lnTo>
                <a:lnTo>
                  <a:pt x="80" y="88"/>
                </a:lnTo>
                <a:lnTo>
                  <a:pt x="80" y="88"/>
                </a:lnTo>
                <a:lnTo>
                  <a:pt x="80" y="89"/>
                </a:lnTo>
                <a:lnTo>
                  <a:pt x="80" y="89"/>
                </a:lnTo>
                <a:lnTo>
                  <a:pt x="80" y="89"/>
                </a:lnTo>
                <a:lnTo>
                  <a:pt x="80" y="89"/>
                </a:lnTo>
                <a:lnTo>
                  <a:pt x="80" y="89"/>
                </a:lnTo>
                <a:lnTo>
                  <a:pt x="81" y="89"/>
                </a:lnTo>
                <a:lnTo>
                  <a:pt x="81" y="89"/>
                </a:lnTo>
                <a:lnTo>
                  <a:pt x="81" y="90"/>
                </a:lnTo>
                <a:lnTo>
                  <a:pt x="81" y="90"/>
                </a:lnTo>
                <a:lnTo>
                  <a:pt x="81" y="90"/>
                </a:lnTo>
                <a:lnTo>
                  <a:pt x="81" y="90"/>
                </a:lnTo>
                <a:lnTo>
                  <a:pt x="81" y="90"/>
                </a:lnTo>
                <a:lnTo>
                  <a:pt x="81" y="91"/>
                </a:lnTo>
                <a:lnTo>
                  <a:pt x="81" y="91"/>
                </a:lnTo>
                <a:lnTo>
                  <a:pt x="81" y="91"/>
                </a:lnTo>
                <a:lnTo>
                  <a:pt x="81" y="92"/>
                </a:lnTo>
                <a:lnTo>
                  <a:pt x="81" y="92"/>
                </a:lnTo>
                <a:lnTo>
                  <a:pt x="82" y="92"/>
                </a:lnTo>
                <a:lnTo>
                  <a:pt x="82" y="92"/>
                </a:lnTo>
                <a:lnTo>
                  <a:pt x="82" y="92"/>
                </a:lnTo>
                <a:lnTo>
                  <a:pt x="82" y="93"/>
                </a:lnTo>
                <a:lnTo>
                  <a:pt x="82" y="93"/>
                </a:lnTo>
                <a:lnTo>
                  <a:pt x="82" y="94"/>
                </a:lnTo>
                <a:lnTo>
                  <a:pt x="82" y="95"/>
                </a:lnTo>
                <a:lnTo>
                  <a:pt x="82" y="95"/>
                </a:lnTo>
                <a:lnTo>
                  <a:pt x="82" y="96"/>
                </a:lnTo>
                <a:lnTo>
                  <a:pt x="82" y="97"/>
                </a:lnTo>
                <a:lnTo>
                  <a:pt x="82" y="98"/>
                </a:lnTo>
                <a:lnTo>
                  <a:pt x="82" y="99"/>
                </a:lnTo>
                <a:lnTo>
                  <a:pt x="83" y="99"/>
                </a:lnTo>
                <a:lnTo>
                  <a:pt x="83" y="100"/>
                </a:lnTo>
                <a:lnTo>
                  <a:pt x="83" y="101"/>
                </a:lnTo>
                <a:lnTo>
                  <a:pt x="83" y="102"/>
                </a:lnTo>
                <a:lnTo>
                  <a:pt x="83" y="103"/>
                </a:lnTo>
                <a:lnTo>
                  <a:pt x="83" y="103"/>
                </a:lnTo>
                <a:lnTo>
                  <a:pt x="83" y="104"/>
                </a:lnTo>
                <a:lnTo>
                  <a:pt x="83" y="105"/>
                </a:lnTo>
                <a:lnTo>
                  <a:pt x="83" y="106"/>
                </a:lnTo>
                <a:lnTo>
                  <a:pt x="83" y="106"/>
                </a:lnTo>
                <a:lnTo>
                  <a:pt x="83" y="107"/>
                </a:lnTo>
                <a:lnTo>
                  <a:pt x="83" y="107"/>
                </a:lnTo>
                <a:lnTo>
                  <a:pt x="84" y="108"/>
                </a:lnTo>
                <a:lnTo>
                  <a:pt x="84" y="108"/>
                </a:lnTo>
                <a:lnTo>
                  <a:pt x="84" y="109"/>
                </a:lnTo>
                <a:lnTo>
                  <a:pt x="84" y="110"/>
                </a:lnTo>
                <a:lnTo>
                  <a:pt x="84" y="112"/>
                </a:lnTo>
                <a:lnTo>
                  <a:pt x="84" y="112"/>
                </a:lnTo>
                <a:lnTo>
                  <a:pt x="84" y="113"/>
                </a:lnTo>
                <a:lnTo>
                  <a:pt x="84" y="114"/>
                </a:lnTo>
                <a:lnTo>
                  <a:pt x="84" y="115"/>
                </a:lnTo>
                <a:lnTo>
                  <a:pt x="84" y="115"/>
                </a:lnTo>
                <a:lnTo>
                  <a:pt x="84" y="116"/>
                </a:lnTo>
                <a:lnTo>
                  <a:pt x="84" y="117"/>
                </a:lnTo>
                <a:lnTo>
                  <a:pt x="85" y="118"/>
                </a:lnTo>
                <a:lnTo>
                  <a:pt x="85" y="118"/>
                </a:lnTo>
                <a:lnTo>
                  <a:pt x="85" y="119"/>
                </a:lnTo>
                <a:lnTo>
                  <a:pt x="85" y="120"/>
                </a:lnTo>
                <a:lnTo>
                  <a:pt x="85" y="121"/>
                </a:lnTo>
                <a:lnTo>
                  <a:pt x="85" y="121"/>
                </a:lnTo>
                <a:lnTo>
                  <a:pt x="85" y="122"/>
                </a:lnTo>
                <a:lnTo>
                  <a:pt x="85" y="123"/>
                </a:lnTo>
                <a:lnTo>
                  <a:pt x="85" y="123"/>
                </a:lnTo>
                <a:lnTo>
                  <a:pt x="85" y="124"/>
                </a:lnTo>
                <a:lnTo>
                  <a:pt x="85" y="124"/>
                </a:lnTo>
                <a:lnTo>
                  <a:pt x="85" y="125"/>
                </a:lnTo>
                <a:lnTo>
                  <a:pt x="86" y="125"/>
                </a:lnTo>
                <a:lnTo>
                  <a:pt x="86" y="126"/>
                </a:lnTo>
                <a:lnTo>
                  <a:pt x="86" y="126"/>
                </a:lnTo>
                <a:lnTo>
                  <a:pt x="86" y="127"/>
                </a:lnTo>
                <a:lnTo>
                  <a:pt x="86" y="127"/>
                </a:lnTo>
                <a:lnTo>
                  <a:pt x="86" y="128"/>
                </a:lnTo>
                <a:lnTo>
                  <a:pt x="86" y="128"/>
                </a:lnTo>
                <a:lnTo>
                  <a:pt x="86" y="129"/>
                </a:lnTo>
                <a:lnTo>
                  <a:pt x="86" y="129"/>
                </a:lnTo>
                <a:lnTo>
                  <a:pt x="86" y="129"/>
                </a:lnTo>
                <a:lnTo>
                  <a:pt x="86" y="129"/>
                </a:lnTo>
                <a:lnTo>
                  <a:pt x="86" y="129"/>
                </a:lnTo>
                <a:lnTo>
                  <a:pt x="87" y="130"/>
                </a:lnTo>
                <a:lnTo>
                  <a:pt x="87" y="130"/>
                </a:lnTo>
                <a:lnTo>
                  <a:pt x="87" y="130"/>
                </a:lnTo>
                <a:lnTo>
                  <a:pt x="87" y="130"/>
                </a:lnTo>
                <a:lnTo>
                  <a:pt x="87" y="130"/>
                </a:lnTo>
                <a:lnTo>
                  <a:pt x="87" y="131"/>
                </a:lnTo>
                <a:lnTo>
                  <a:pt x="87" y="131"/>
                </a:lnTo>
                <a:lnTo>
                  <a:pt x="87" y="131"/>
                </a:lnTo>
                <a:lnTo>
                  <a:pt x="87" y="131"/>
                </a:lnTo>
                <a:lnTo>
                  <a:pt x="87" y="131"/>
                </a:lnTo>
                <a:lnTo>
                  <a:pt x="87" y="131"/>
                </a:lnTo>
                <a:lnTo>
                  <a:pt x="87" y="132"/>
                </a:lnTo>
                <a:lnTo>
                  <a:pt x="88" y="132"/>
                </a:lnTo>
                <a:lnTo>
                  <a:pt x="88" y="132"/>
                </a:lnTo>
                <a:lnTo>
                  <a:pt x="88" y="132"/>
                </a:lnTo>
                <a:lnTo>
                  <a:pt x="88" y="133"/>
                </a:lnTo>
                <a:lnTo>
                  <a:pt x="88" y="133"/>
                </a:lnTo>
                <a:lnTo>
                  <a:pt x="88" y="133"/>
                </a:lnTo>
                <a:lnTo>
                  <a:pt x="88" y="133"/>
                </a:lnTo>
                <a:lnTo>
                  <a:pt x="88" y="133"/>
                </a:lnTo>
                <a:lnTo>
                  <a:pt x="88" y="134"/>
                </a:lnTo>
                <a:lnTo>
                  <a:pt x="88" y="134"/>
                </a:lnTo>
                <a:lnTo>
                  <a:pt x="88" y="134"/>
                </a:lnTo>
                <a:lnTo>
                  <a:pt x="88" y="134"/>
                </a:lnTo>
                <a:lnTo>
                  <a:pt x="89" y="134"/>
                </a:lnTo>
                <a:lnTo>
                  <a:pt x="89" y="134"/>
                </a:lnTo>
                <a:lnTo>
                  <a:pt x="89" y="134"/>
                </a:lnTo>
                <a:lnTo>
                  <a:pt x="89" y="134"/>
                </a:lnTo>
                <a:lnTo>
                  <a:pt x="89" y="134"/>
                </a:lnTo>
                <a:lnTo>
                  <a:pt x="89" y="134"/>
                </a:lnTo>
                <a:lnTo>
                  <a:pt x="89" y="134"/>
                </a:lnTo>
                <a:lnTo>
                  <a:pt x="89" y="134"/>
                </a:lnTo>
                <a:lnTo>
                  <a:pt x="89" y="134"/>
                </a:lnTo>
                <a:lnTo>
                  <a:pt x="89" y="134"/>
                </a:lnTo>
                <a:lnTo>
                  <a:pt x="90" y="133"/>
                </a:lnTo>
                <a:lnTo>
                  <a:pt x="90" y="133"/>
                </a:lnTo>
                <a:lnTo>
                  <a:pt x="90" y="133"/>
                </a:lnTo>
                <a:lnTo>
                  <a:pt x="90" y="133"/>
                </a:lnTo>
                <a:lnTo>
                  <a:pt x="90" y="133"/>
                </a:lnTo>
                <a:lnTo>
                  <a:pt x="90" y="133"/>
                </a:lnTo>
                <a:lnTo>
                  <a:pt x="90" y="133"/>
                </a:lnTo>
                <a:lnTo>
                  <a:pt x="90" y="132"/>
                </a:lnTo>
                <a:lnTo>
                  <a:pt x="90" y="132"/>
                </a:lnTo>
                <a:lnTo>
                  <a:pt x="90" y="132"/>
                </a:lnTo>
                <a:lnTo>
                  <a:pt x="90" y="132"/>
                </a:lnTo>
                <a:lnTo>
                  <a:pt x="90" y="132"/>
                </a:lnTo>
                <a:lnTo>
                  <a:pt x="91" y="131"/>
                </a:lnTo>
                <a:lnTo>
                  <a:pt x="91" y="131"/>
                </a:lnTo>
                <a:lnTo>
                  <a:pt x="91" y="131"/>
                </a:lnTo>
                <a:lnTo>
                  <a:pt x="91" y="131"/>
                </a:lnTo>
                <a:lnTo>
                  <a:pt x="91" y="131"/>
                </a:lnTo>
                <a:lnTo>
                  <a:pt x="91" y="130"/>
                </a:lnTo>
                <a:lnTo>
                  <a:pt x="91" y="130"/>
                </a:lnTo>
                <a:lnTo>
                  <a:pt x="91" y="130"/>
                </a:lnTo>
                <a:lnTo>
                  <a:pt x="91" y="130"/>
                </a:lnTo>
                <a:lnTo>
                  <a:pt x="91" y="129"/>
                </a:lnTo>
                <a:lnTo>
                  <a:pt x="91" y="129"/>
                </a:lnTo>
                <a:lnTo>
                  <a:pt x="91" y="129"/>
                </a:lnTo>
                <a:lnTo>
                  <a:pt x="92" y="129"/>
                </a:lnTo>
                <a:lnTo>
                  <a:pt x="92" y="128"/>
                </a:lnTo>
                <a:lnTo>
                  <a:pt x="92" y="128"/>
                </a:lnTo>
                <a:lnTo>
                  <a:pt x="92" y="128"/>
                </a:lnTo>
                <a:lnTo>
                  <a:pt x="92" y="127"/>
                </a:lnTo>
                <a:lnTo>
                  <a:pt x="92" y="127"/>
                </a:lnTo>
                <a:lnTo>
                  <a:pt x="92" y="126"/>
                </a:lnTo>
                <a:lnTo>
                  <a:pt x="92" y="126"/>
                </a:lnTo>
                <a:lnTo>
                  <a:pt x="92" y="126"/>
                </a:lnTo>
                <a:lnTo>
                  <a:pt x="92" y="125"/>
                </a:lnTo>
                <a:lnTo>
                  <a:pt x="92" y="125"/>
                </a:lnTo>
                <a:lnTo>
                  <a:pt x="92" y="125"/>
                </a:lnTo>
                <a:lnTo>
                  <a:pt x="93" y="124"/>
                </a:lnTo>
                <a:lnTo>
                  <a:pt x="93" y="124"/>
                </a:lnTo>
                <a:lnTo>
                  <a:pt x="93" y="124"/>
                </a:lnTo>
                <a:lnTo>
                  <a:pt x="93" y="123"/>
                </a:lnTo>
                <a:lnTo>
                  <a:pt x="93" y="123"/>
                </a:lnTo>
                <a:lnTo>
                  <a:pt x="93" y="123"/>
                </a:lnTo>
                <a:lnTo>
                  <a:pt x="93" y="123"/>
                </a:lnTo>
                <a:lnTo>
                  <a:pt x="93" y="123"/>
                </a:lnTo>
                <a:lnTo>
                  <a:pt x="93" y="122"/>
                </a:lnTo>
                <a:lnTo>
                  <a:pt x="93" y="122"/>
                </a:lnTo>
                <a:lnTo>
                  <a:pt x="93" y="122"/>
                </a:lnTo>
                <a:lnTo>
                  <a:pt x="93" y="121"/>
                </a:lnTo>
                <a:lnTo>
                  <a:pt x="94" y="121"/>
                </a:lnTo>
                <a:lnTo>
                  <a:pt x="94" y="121"/>
                </a:lnTo>
                <a:lnTo>
                  <a:pt x="94" y="121"/>
                </a:lnTo>
                <a:lnTo>
                  <a:pt x="94" y="121"/>
                </a:lnTo>
                <a:lnTo>
                  <a:pt x="94" y="120"/>
                </a:lnTo>
                <a:lnTo>
                  <a:pt x="94" y="120"/>
                </a:lnTo>
                <a:lnTo>
                  <a:pt x="94" y="120"/>
                </a:lnTo>
                <a:lnTo>
                  <a:pt x="94" y="120"/>
                </a:lnTo>
                <a:lnTo>
                  <a:pt x="94" y="119"/>
                </a:lnTo>
                <a:lnTo>
                  <a:pt x="94" y="119"/>
                </a:lnTo>
                <a:lnTo>
                  <a:pt x="94" y="118"/>
                </a:lnTo>
                <a:lnTo>
                  <a:pt x="94" y="118"/>
                </a:lnTo>
                <a:lnTo>
                  <a:pt x="95" y="118"/>
                </a:lnTo>
                <a:lnTo>
                  <a:pt x="95" y="118"/>
                </a:lnTo>
                <a:lnTo>
                  <a:pt x="95" y="117"/>
                </a:lnTo>
                <a:lnTo>
                  <a:pt x="95" y="117"/>
                </a:lnTo>
                <a:lnTo>
                  <a:pt x="95" y="117"/>
                </a:lnTo>
                <a:lnTo>
                  <a:pt x="95" y="117"/>
                </a:lnTo>
                <a:lnTo>
                  <a:pt x="95" y="117"/>
                </a:lnTo>
                <a:lnTo>
                  <a:pt x="95" y="116"/>
                </a:lnTo>
                <a:lnTo>
                  <a:pt x="95" y="116"/>
                </a:lnTo>
                <a:lnTo>
                  <a:pt x="95" y="116"/>
                </a:lnTo>
                <a:lnTo>
                  <a:pt x="95" y="116"/>
                </a:lnTo>
                <a:lnTo>
                  <a:pt x="95" y="116"/>
                </a:lnTo>
                <a:lnTo>
                  <a:pt x="96" y="116"/>
                </a:lnTo>
                <a:lnTo>
                  <a:pt x="96" y="115"/>
                </a:lnTo>
                <a:lnTo>
                  <a:pt x="96" y="115"/>
                </a:lnTo>
                <a:lnTo>
                  <a:pt x="96" y="115"/>
                </a:lnTo>
                <a:lnTo>
                  <a:pt x="96" y="115"/>
                </a:lnTo>
                <a:lnTo>
                  <a:pt x="96" y="115"/>
                </a:lnTo>
                <a:lnTo>
                  <a:pt x="96" y="114"/>
                </a:lnTo>
                <a:lnTo>
                  <a:pt x="96" y="114"/>
                </a:lnTo>
                <a:lnTo>
                  <a:pt x="96" y="114"/>
                </a:lnTo>
                <a:lnTo>
                  <a:pt x="96" y="114"/>
                </a:lnTo>
                <a:lnTo>
                  <a:pt x="96" y="113"/>
                </a:lnTo>
                <a:lnTo>
                  <a:pt x="96" y="113"/>
                </a:lnTo>
                <a:lnTo>
                  <a:pt x="97" y="113"/>
                </a:lnTo>
                <a:lnTo>
                  <a:pt x="97" y="113"/>
                </a:lnTo>
                <a:lnTo>
                  <a:pt x="97" y="113"/>
                </a:lnTo>
                <a:lnTo>
                  <a:pt x="97" y="112"/>
                </a:lnTo>
                <a:lnTo>
                  <a:pt x="97" y="112"/>
                </a:lnTo>
                <a:lnTo>
                  <a:pt x="97" y="112"/>
                </a:lnTo>
                <a:lnTo>
                  <a:pt x="97" y="111"/>
                </a:lnTo>
                <a:lnTo>
                  <a:pt x="97" y="111"/>
                </a:lnTo>
                <a:lnTo>
                  <a:pt x="97" y="111"/>
                </a:lnTo>
                <a:lnTo>
                  <a:pt x="97" y="110"/>
                </a:lnTo>
                <a:lnTo>
                  <a:pt x="98" y="110"/>
                </a:lnTo>
                <a:lnTo>
                  <a:pt x="98" y="110"/>
                </a:lnTo>
                <a:lnTo>
                  <a:pt x="98" y="109"/>
                </a:lnTo>
                <a:lnTo>
                  <a:pt x="98" y="109"/>
                </a:lnTo>
                <a:lnTo>
                  <a:pt x="98" y="109"/>
                </a:lnTo>
                <a:lnTo>
                  <a:pt x="98" y="108"/>
                </a:lnTo>
                <a:lnTo>
                  <a:pt x="98" y="108"/>
                </a:lnTo>
                <a:lnTo>
                  <a:pt x="98" y="108"/>
                </a:lnTo>
                <a:lnTo>
                  <a:pt x="98" y="108"/>
                </a:lnTo>
                <a:lnTo>
                  <a:pt x="98" y="107"/>
                </a:lnTo>
                <a:lnTo>
                  <a:pt x="98" y="107"/>
                </a:lnTo>
                <a:lnTo>
                  <a:pt x="98" y="107"/>
                </a:lnTo>
                <a:lnTo>
                  <a:pt x="99" y="107"/>
                </a:lnTo>
                <a:lnTo>
                  <a:pt x="99" y="106"/>
                </a:lnTo>
                <a:lnTo>
                  <a:pt x="99" y="106"/>
                </a:lnTo>
                <a:lnTo>
                  <a:pt x="99" y="106"/>
                </a:lnTo>
                <a:lnTo>
                  <a:pt x="99" y="106"/>
                </a:lnTo>
                <a:lnTo>
                  <a:pt x="99" y="105"/>
                </a:lnTo>
                <a:lnTo>
                  <a:pt x="99" y="105"/>
                </a:lnTo>
                <a:lnTo>
                  <a:pt x="99" y="105"/>
                </a:lnTo>
                <a:lnTo>
                  <a:pt x="99" y="104"/>
                </a:lnTo>
                <a:lnTo>
                  <a:pt x="99" y="104"/>
                </a:lnTo>
                <a:lnTo>
                  <a:pt x="99" y="104"/>
                </a:lnTo>
                <a:lnTo>
                  <a:pt x="99" y="104"/>
                </a:lnTo>
                <a:lnTo>
                  <a:pt x="100" y="103"/>
                </a:lnTo>
                <a:lnTo>
                  <a:pt x="100" y="103"/>
                </a:lnTo>
                <a:lnTo>
                  <a:pt x="100" y="103"/>
                </a:lnTo>
                <a:lnTo>
                  <a:pt x="100" y="103"/>
                </a:lnTo>
                <a:lnTo>
                  <a:pt x="100" y="102"/>
                </a:lnTo>
                <a:lnTo>
                  <a:pt x="100" y="102"/>
                </a:lnTo>
                <a:lnTo>
                  <a:pt x="100" y="102"/>
                </a:lnTo>
                <a:lnTo>
                  <a:pt x="100" y="101"/>
                </a:lnTo>
                <a:lnTo>
                  <a:pt x="100" y="101"/>
                </a:lnTo>
                <a:lnTo>
                  <a:pt x="100" y="101"/>
                </a:lnTo>
                <a:lnTo>
                  <a:pt x="100" y="101"/>
                </a:lnTo>
                <a:lnTo>
                  <a:pt x="100" y="101"/>
                </a:lnTo>
                <a:lnTo>
                  <a:pt x="101" y="100"/>
                </a:lnTo>
                <a:lnTo>
                  <a:pt x="101" y="100"/>
                </a:lnTo>
                <a:lnTo>
                  <a:pt x="101" y="100"/>
                </a:lnTo>
                <a:lnTo>
                  <a:pt x="101" y="100"/>
                </a:lnTo>
                <a:lnTo>
                  <a:pt x="101" y="100"/>
                </a:lnTo>
                <a:lnTo>
                  <a:pt x="101" y="99"/>
                </a:lnTo>
                <a:lnTo>
                  <a:pt x="101" y="99"/>
                </a:lnTo>
                <a:lnTo>
                  <a:pt x="101" y="99"/>
                </a:lnTo>
                <a:lnTo>
                  <a:pt x="101" y="99"/>
                </a:lnTo>
                <a:lnTo>
                  <a:pt x="101" y="99"/>
                </a:lnTo>
                <a:lnTo>
                  <a:pt x="101" y="99"/>
                </a:lnTo>
                <a:lnTo>
                  <a:pt x="101" y="99"/>
                </a:lnTo>
                <a:lnTo>
                  <a:pt x="102" y="99"/>
                </a:lnTo>
                <a:lnTo>
                  <a:pt x="102" y="98"/>
                </a:lnTo>
                <a:lnTo>
                  <a:pt x="102" y="98"/>
                </a:lnTo>
                <a:lnTo>
                  <a:pt x="102" y="98"/>
                </a:lnTo>
                <a:lnTo>
                  <a:pt x="102" y="98"/>
                </a:lnTo>
                <a:lnTo>
                  <a:pt x="102" y="98"/>
                </a:lnTo>
                <a:lnTo>
                  <a:pt x="102" y="98"/>
                </a:lnTo>
                <a:lnTo>
                  <a:pt x="102" y="98"/>
                </a:lnTo>
                <a:lnTo>
                  <a:pt x="102" y="97"/>
                </a:lnTo>
                <a:lnTo>
                  <a:pt x="102" y="97"/>
                </a:lnTo>
                <a:lnTo>
                  <a:pt x="102" y="97"/>
                </a:lnTo>
                <a:lnTo>
                  <a:pt x="102" y="97"/>
                </a:lnTo>
                <a:lnTo>
                  <a:pt x="103" y="97"/>
                </a:lnTo>
                <a:lnTo>
                  <a:pt x="103" y="97"/>
                </a:lnTo>
                <a:lnTo>
                  <a:pt x="103" y="97"/>
                </a:lnTo>
                <a:lnTo>
                  <a:pt x="103" y="97"/>
                </a:lnTo>
                <a:lnTo>
                  <a:pt x="103" y="96"/>
                </a:lnTo>
                <a:lnTo>
                  <a:pt x="103" y="96"/>
                </a:lnTo>
                <a:lnTo>
                  <a:pt x="103" y="96"/>
                </a:lnTo>
                <a:lnTo>
                  <a:pt x="103" y="96"/>
                </a:lnTo>
                <a:lnTo>
                  <a:pt x="103" y="96"/>
                </a:lnTo>
                <a:lnTo>
                  <a:pt x="103" y="96"/>
                </a:lnTo>
                <a:lnTo>
                  <a:pt x="103" y="96"/>
                </a:lnTo>
                <a:lnTo>
                  <a:pt x="103" y="96"/>
                </a:lnTo>
                <a:lnTo>
                  <a:pt x="104" y="95"/>
                </a:lnTo>
                <a:lnTo>
                  <a:pt x="104" y="95"/>
                </a:lnTo>
                <a:lnTo>
                  <a:pt x="104" y="95"/>
                </a:lnTo>
                <a:lnTo>
                  <a:pt x="104" y="95"/>
                </a:lnTo>
                <a:lnTo>
                  <a:pt x="104" y="95"/>
                </a:lnTo>
                <a:lnTo>
                  <a:pt x="104" y="94"/>
                </a:lnTo>
                <a:lnTo>
                  <a:pt x="104" y="94"/>
                </a:lnTo>
                <a:lnTo>
                  <a:pt x="104" y="94"/>
                </a:lnTo>
                <a:lnTo>
                  <a:pt x="104" y="94"/>
                </a:lnTo>
                <a:lnTo>
                  <a:pt x="104" y="94"/>
                </a:lnTo>
                <a:lnTo>
                  <a:pt x="104" y="94"/>
                </a:lnTo>
                <a:lnTo>
                  <a:pt x="104" y="94"/>
                </a:lnTo>
                <a:lnTo>
                  <a:pt x="104" y="94"/>
                </a:lnTo>
                <a:lnTo>
                  <a:pt x="105" y="94"/>
                </a:lnTo>
                <a:lnTo>
                  <a:pt x="105" y="93"/>
                </a:lnTo>
                <a:lnTo>
                  <a:pt x="105" y="93"/>
                </a:lnTo>
                <a:lnTo>
                  <a:pt x="105" y="93"/>
                </a:lnTo>
                <a:lnTo>
                  <a:pt x="105" y="93"/>
                </a:lnTo>
                <a:lnTo>
                  <a:pt x="105" y="93"/>
                </a:lnTo>
                <a:lnTo>
                  <a:pt x="105" y="93"/>
                </a:lnTo>
                <a:lnTo>
                  <a:pt x="105" y="92"/>
                </a:lnTo>
                <a:lnTo>
                  <a:pt x="105" y="92"/>
                </a:lnTo>
                <a:lnTo>
                  <a:pt x="106" y="92"/>
                </a:lnTo>
                <a:lnTo>
                  <a:pt x="106" y="92"/>
                </a:lnTo>
                <a:lnTo>
                  <a:pt x="106" y="92"/>
                </a:lnTo>
                <a:lnTo>
                  <a:pt x="106" y="92"/>
                </a:lnTo>
                <a:lnTo>
                  <a:pt x="106" y="91"/>
                </a:lnTo>
                <a:lnTo>
                  <a:pt x="106" y="91"/>
                </a:lnTo>
                <a:lnTo>
                  <a:pt x="106" y="91"/>
                </a:lnTo>
                <a:lnTo>
                  <a:pt x="106" y="91"/>
                </a:lnTo>
                <a:lnTo>
                  <a:pt x="106" y="90"/>
                </a:lnTo>
                <a:lnTo>
                  <a:pt x="106" y="90"/>
                </a:lnTo>
                <a:lnTo>
                  <a:pt x="106" y="90"/>
                </a:lnTo>
                <a:lnTo>
                  <a:pt x="106" y="90"/>
                </a:lnTo>
                <a:lnTo>
                  <a:pt x="107" y="90"/>
                </a:lnTo>
                <a:lnTo>
                  <a:pt x="107" y="90"/>
                </a:lnTo>
                <a:lnTo>
                  <a:pt x="107" y="89"/>
                </a:lnTo>
                <a:lnTo>
                  <a:pt x="107" y="89"/>
                </a:lnTo>
                <a:lnTo>
                  <a:pt x="107" y="89"/>
                </a:lnTo>
                <a:lnTo>
                  <a:pt x="107" y="89"/>
                </a:lnTo>
                <a:lnTo>
                  <a:pt x="107" y="89"/>
                </a:lnTo>
                <a:lnTo>
                  <a:pt x="107" y="89"/>
                </a:lnTo>
                <a:lnTo>
                  <a:pt x="107" y="89"/>
                </a:lnTo>
                <a:lnTo>
                  <a:pt x="107" y="88"/>
                </a:lnTo>
                <a:lnTo>
                  <a:pt x="107" y="88"/>
                </a:lnTo>
                <a:lnTo>
                  <a:pt x="107" y="88"/>
                </a:lnTo>
                <a:lnTo>
                  <a:pt x="108" y="88"/>
                </a:lnTo>
                <a:lnTo>
                  <a:pt x="108" y="88"/>
                </a:lnTo>
                <a:lnTo>
                  <a:pt x="108" y="88"/>
                </a:lnTo>
                <a:lnTo>
                  <a:pt x="108" y="88"/>
                </a:lnTo>
                <a:lnTo>
                  <a:pt x="108" y="87"/>
                </a:lnTo>
                <a:lnTo>
                  <a:pt x="108" y="87"/>
                </a:lnTo>
                <a:lnTo>
                  <a:pt x="108" y="87"/>
                </a:lnTo>
                <a:lnTo>
                  <a:pt x="108" y="87"/>
                </a:lnTo>
                <a:lnTo>
                  <a:pt x="108" y="87"/>
                </a:lnTo>
                <a:lnTo>
                  <a:pt x="108" y="87"/>
                </a:lnTo>
                <a:lnTo>
                  <a:pt x="108" y="87"/>
                </a:lnTo>
                <a:lnTo>
                  <a:pt x="108" y="87"/>
                </a:lnTo>
                <a:lnTo>
                  <a:pt x="109" y="87"/>
                </a:lnTo>
                <a:lnTo>
                  <a:pt x="109" y="87"/>
                </a:lnTo>
                <a:lnTo>
                  <a:pt x="109" y="87"/>
                </a:lnTo>
                <a:lnTo>
                  <a:pt x="109" y="87"/>
                </a:lnTo>
                <a:lnTo>
                  <a:pt x="109" y="87"/>
                </a:lnTo>
                <a:lnTo>
                  <a:pt x="109" y="87"/>
                </a:lnTo>
                <a:lnTo>
                  <a:pt x="109" y="87"/>
                </a:lnTo>
                <a:lnTo>
                  <a:pt x="109" y="87"/>
                </a:lnTo>
                <a:lnTo>
                  <a:pt x="109" y="87"/>
                </a:lnTo>
                <a:lnTo>
                  <a:pt x="109" y="87"/>
                </a:lnTo>
                <a:lnTo>
                  <a:pt x="109" y="87"/>
                </a:lnTo>
                <a:lnTo>
                  <a:pt x="109" y="87"/>
                </a:lnTo>
                <a:lnTo>
                  <a:pt x="110" y="87"/>
                </a:lnTo>
                <a:lnTo>
                  <a:pt x="110" y="87"/>
                </a:lnTo>
                <a:lnTo>
                  <a:pt x="110" y="87"/>
                </a:lnTo>
                <a:lnTo>
                  <a:pt x="110" y="87"/>
                </a:lnTo>
                <a:lnTo>
                  <a:pt x="110" y="87"/>
                </a:lnTo>
                <a:lnTo>
                  <a:pt x="110" y="87"/>
                </a:lnTo>
                <a:lnTo>
                  <a:pt x="110" y="87"/>
                </a:lnTo>
                <a:lnTo>
                  <a:pt x="110" y="87"/>
                </a:lnTo>
                <a:lnTo>
                  <a:pt x="110" y="88"/>
                </a:lnTo>
                <a:lnTo>
                  <a:pt x="110" y="88"/>
                </a:lnTo>
                <a:lnTo>
                  <a:pt x="110" y="88"/>
                </a:lnTo>
                <a:lnTo>
                  <a:pt x="110" y="88"/>
                </a:lnTo>
                <a:lnTo>
                  <a:pt x="111" y="88"/>
                </a:lnTo>
                <a:lnTo>
                  <a:pt x="111" y="88"/>
                </a:lnTo>
                <a:lnTo>
                  <a:pt x="111" y="88"/>
                </a:lnTo>
                <a:lnTo>
                  <a:pt x="111" y="88"/>
                </a:lnTo>
                <a:lnTo>
                  <a:pt x="111" y="88"/>
                </a:lnTo>
                <a:lnTo>
                  <a:pt x="111" y="88"/>
                </a:lnTo>
                <a:lnTo>
                  <a:pt x="111" y="89"/>
                </a:lnTo>
                <a:lnTo>
                  <a:pt x="111" y="89"/>
                </a:lnTo>
                <a:lnTo>
                  <a:pt x="111" y="89"/>
                </a:lnTo>
                <a:lnTo>
                  <a:pt x="111" y="89"/>
                </a:lnTo>
                <a:lnTo>
                  <a:pt x="111" y="89"/>
                </a:lnTo>
                <a:lnTo>
                  <a:pt x="111" y="89"/>
                </a:lnTo>
                <a:lnTo>
                  <a:pt x="112" y="89"/>
                </a:lnTo>
                <a:lnTo>
                  <a:pt x="112" y="89"/>
                </a:lnTo>
                <a:lnTo>
                  <a:pt x="112" y="89"/>
                </a:lnTo>
                <a:lnTo>
                  <a:pt x="112" y="89"/>
                </a:lnTo>
                <a:lnTo>
                  <a:pt x="112" y="89"/>
                </a:lnTo>
                <a:lnTo>
                  <a:pt x="112" y="89"/>
                </a:lnTo>
                <a:lnTo>
                  <a:pt x="112" y="89"/>
                </a:lnTo>
                <a:lnTo>
                  <a:pt x="112" y="89"/>
                </a:lnTo>
                <a:lnTo>
                  <a:pt x="112" y="90"/>
                </a:lnTo>
                <a:lnTo>
                  <a:pt x="112" y="90"/>
                </a:lnTo>
                <a:lnTo>
                  <a:pt x="112" y="90"/>
                </a:lnTo>
                <a:lnTo>
                  <a:pt x="112" y="90"/>
                </a:lnTo>
                <a:lnTo>
                  <a:pt x="112" y="90"/>
                </a:lnTo>
                <a:lnTo>
                  <a:pt x="113" y="91"/>
                </a:lnTo>
                <a:lnTo>
                  <a:pt x="113" y="91"/>
                </a:lnTo>
                <a:lnTo>
                  <a:pt x="113" y="91"/>
                </a:lnTo>
                <a:lnTo>
                  <a:pt x="113" y="92"/>
                </a:lnTo>
                <a:lnTo>
                  <a:pt x="113" y="92"/>
                </a:lnTo>
                <a:lnTo>
                  <a:pt x="113" y="92"/>
                </a:lnTo>
                <a:lnTo>
                  <a:pt x="113" y="92"/>
                </a:lnTo>
                <a:lnTo>
                  <a:pt x="113" y="92"/>
                </a:lnTo>
                <a:lnTo>
                  <a:pt x="113" y="92"/>
                </a:lnTo>
                <a:lnTo>
                  <a:pt x="114" y="93"/>
                </a:lnTo>
                <a:lnTo>
                  <a:pt x="114" y="93"/>
                </a:lnTo>
                <a:lnTo>
                  <a:pt x="114" y="93"/>
                </a:lnTo>
                <a:lnTo>
                  <a:pt x="114" y="93"/>
                </a:lnTo>
                <a:lnTo>
                  <a:pt x="114" y="93"/>
                </a:lnTo>
                <a:lnTo>
                  <a:pt x="114" y="93"/>
                </a:lnTo>
                <a:lnTo>
                  <a:pt x="114" y="94"/>
                </a:lnTo>
                <a:lnTo>
                  <a:pt x="114" y="94"/>
                </a:lnTo>
                <a:lnTo>
                  <a:pt x="114" y="94"/>
                </a:lnTo>
                <a:lnTo>
                  <a:pt x="114" y="94"/>
                </a:lnTo>
                <a:lnTo>
                  <a:pt x="114" y="94"/>
                </a:lnTo>
                <a:lnTo>
                  <a:pt x="114" y="94"/>
                </a:lnTo>
                <a:lnTo>
                  <a:pt x="115" y="95"/>
                </a:lnTo>
                <a:lnTo>
                  <a:pt x="115" y="95"/>
                </a:lnTo>
                <a:lnTo>
                  <a:pt x="115" y="95"/>
                </a:lnTo>
                <a:lnTo>
                  <a:pt x="115" y="95"/>
                </a:lnTo>
                <a:lnTo>
                  <a:pt x="115" y="95"/>
                </a:lnTo>
                <a:lnTo>
                  <a:pt x="115" y="96"/>
                </a:lnTo>
                <a:lnTo>
                  <a:pt x="115" y="96"/>
                </a:lnTo>
                <a:lnTo>
                  <a:pt x="115" y="96"/>
                </a:lnTo>
                <a:lnTo>
                  <a:pt x="115" y="97"/>
                </a:lnTo>
                <a:lnTo>
                  <a:pt x="115" y="97"/>
                </a:lnTo>
                <a:lnTo>
                  <a:pt x="115" y="97"/>
                </a:lnTo>
                <a:lnTo>
                  <a:pt x="115" y="97"/>
                </a:lnTo>
                <a:lnTo>
                  <a:pt x="116" y="98"/>
                </a:lnTo>
                <a:lnTo>
                  <a:pt x="116" y="98"/>
                </a:lnTo>
                <a:lnTo>
                  <a:pt x="116" y="98"/>
                </a:lnTo>
                <a:lnTo>
                  <a:pt x="116" y="99"/>
                </a:lnTo>
                <a:lnTo>
                  <a:pt x="116" y="99"/>
                </a:lnTo>
                <a:lnTo>
                  <a:pt x="116" y="99"/>
                </a:lnTo>
                <a:lnTo>
                  <a:pt x="116" y="99"/>
                </a:lnTo>
                <a:lnTo>
                  <a:pt x="116" y="99"/>
                </a:lnTo>
                <a:lnTo>
                  <a:pt x="116" y="100"/>
                </a:lnTo>
                <a:lnTo>
                  <a:pt x="116" y="100"/>
                </a:lnTo>
                <a:lnTo>
                  <a:pt x="116" y="100"/>
                </a:lnTo>
                <a:lnTo>
                  <a:pt x="116" y="100"/>
                </a:lnTo>
                <a:lnTo>
                  <a:pt x="117" y="100"/>
                </a:lnTo>
                <a:lnTo>
                  <a:pt x="117" y="101"/>
                </a:lnTo>
                <a:lnTo>
                  <a:pt x="117" y="101"/>
                </a:lnTo>
                <a:lnTo>
                  <a:pt x="117" y="101"/>
                </a:lnTo>
                <a:lnTo>
                  <a:pt x="117" y="101"/>
                </a:lnTo>
                <a:lnTo>
                  <a:pt x="117" y="101"/>
                </a:lnTo>
                <a:lnTo>
                  <a:pt x="117" y="102"/>
                </a:lnTo>
                <a:lnTo>
                  <a:pt x="117" y="102"/>
                </a:lnTo>
                <a:lnTo>
                  <a:pt x="117" y="102"/>
                </a:lnTo>
                <a:lnTo>
                  <a:pt x="117" y="102"/>
                </a:lnTo>
                <a:lnTo>
                  <a:pt x="117" y="102"/>
                </a:lnTo>
                <a:lnTo>
                  <a:pt x="117" y="103"/>
                </a:lnTo>
                <a:lnTo>
                  <a:pt x="118" y="103"/>
                </a:lnTo>
                <a:lnTo>
                  <a:pt x="118" y="103"/>
                </a:lnTo>
                <a:lnTo>
                  <a:pt x="118" y="103"/>
                </a:lnTo>
                <a:lnTo>
                  <a:pt x="118" y="103"/>
                </a:lnTo>
                <a:lnTo>
                  <a:pt x="118" y="104"/>
                </a:lnTo>
                <a:lnTo>
                  <a:pt x="118" y="104"/>
                </a:lnTo>
                <a:lnTo>
                  <a:pt x="118" y="104"/>
                </a:lnTo>
                <a:lnTo>
                  <a:pt x="118" y="104"/>
                </a:lnTo>
                <a:lnTo>
                  <a:pt x="118" y="104"/>
                </a:lnTo>
                <a:lnTo>
                  <a:pt x="118" y="104"/>
                </a:lnTo>
                <a:lnTo>
                  <a:pt x="118" y="105"/>
                </a:lnTo>
                <a:lnTo>
                  <a:pt x="118" y="105"/>
                </a:lnTo>
                <a:lnTo>
                  <a:pt x="119" y="106"/>
                </a:lnTo>
                <a:lnTo>
                  <a:pt x="119" y="106"/>
                </a:lnTo>
                <a:lnTo>
                  <a:pt x="119" y="106"/>
                </a:lnTo>
                <a:lnTo>
                  <a:pt x="119" y="106"/>
                </a:lnTo>
                <a:lnTo>
                  <a:pt x="119" y="107"/>
                </a:lnTo>
                <a:lnTo>
                  <a:pt x="119" y="107"/>
                </a:lnTo>
                <a:lnTo>
                  <a:pt x="119" y="107"/>
                </a:lnTo>
                <a:lnTo>
                  <a:pt x="119" y="107"/>
                </a:lnTo>
                <a:lnTo>
                  <a:pt x="119" y="107"/>
                </a:lnTo>
                <a:lnTo>
                  <a:pt x="119" y="108"/>
                </a:lnTo>
                <a:lnTo>
                  <a:pt x="119" y="108"/>
                </a:lnTo>
                <a:lnTo>
                  <a:pt x="119" y="108"/>
                </a:lnTo>
                <a:lnTo>
                  <a:pt x="120" y="109"/>
                </a:lnTo>
                <a:lnTo>
                  <a:pt x="120" y="109"/>
                </a:lnTo>
                <a:lnTo>
                  <a:pt x="120" y="109"/>
                </a:lnTo>
                <a:lnTo>
                  <a:pt x="120" y="109"/>
                </a:lnTo>
                <a:lnTo>
                  <a:pt x="120" y="110"/>
                </a:lnTo>
                <a:lnTo>
                  <a:pt x="120" y="110"/>
                </a:lnTo>
                <a:lnTo>
                  <a:pt x="120" y="111"/>
                </a:lnTo>
                <a:lnTo>
                  <a:pt x="120" y="111"/>
                </a:lnTo>
                <a:lnTo>
                  <a:pt x="120" y="112"/>
                </a:lnTo>
                <a:lnTo>
                  <a:pt x="120" y="112"/>
                </a:lnTo>
                <a:lnTo>
                  <a:pt x="120" y="112"/>
                </a:lnTo>
                <a:lnTo>
                  <a:pt x="120" y="112"/>
                </a:lnTo>
                <a:lnTo>
                  <a:pt x="120" y="113"/>
                </a:lnTo>
                <a:lnTo>
                  <a:pt x="121" y="113"/>
                </a:lnTo>
                <a:lnTo>
                  <a:pt x="121" y="114"/>
                </a:lnTo>
                <a:lnTo>
                  <a:pt x="121" y="114"/>
                </a:lnTo>
                <a:lnTo>
                  <a:pt x="121" y="115"/>
                </a:lnTo>
                <a:lnTo>
                  <a:pt x="121" y="115"/>
                </a:lnTo>
                <a:lnTo>
                  <a:pt x="121" y="115"/>
                </a:lnTo>
                <a:lnTo>
                  <a:pt x="121" y="115"/>
                </a:lnTo>
                <a:lnTo>
                  <a:pt x="121" y="116"/>
                </a:lnTo>
                <a:lnTo>
                  <a:pt x="121" y="116"/>
                </a:lnTo>
                <a:lnTo>
                  <a:pt x="121" y="116"/>
                </a:lnTo>
                <a:lnTo>
                  <a:pt x="121" y="117"/>
                </a:lnTo>
                <a:lnTo>
                  <a:pt x="121" y="117"/>
                </a:lnTo>
                <a:lnTo>
                  <a:pt x="122" y="117"/>
                </a:lnTo>
                <a:lnTo>
                  <a:pt x="122" y="118"/>
                </a:lnTo>
                <a:lnTo>
                  <a:pt x="122" y="118"/>
                </a:lnTo>
                <a:lnTo>
                  <a:pt x="122" y="119"/>
                </a:lnTo>
                <a:lnTo>
                  <a:pt x="122" y="119"/>
                </a:lnTo>
                <a:lnTo>
                  <a:pt x="122" y="120"/>
                </a:lnTo>
                <a:lnTo>
                  <a:pt x="122" y="120"/>
                </a:lnTo>
                <a:lnTo>
                  <a:pt x="122" y="120"/>
                </a:lnTo>
                <a:lnTo>
                  <a:pt x="122" y="121"/>
                </a:lnTo>
                <a:lnTo>
                  <a:pt x="123" y="121"/>
                </a:lnTo>
                <a:lnTo>
                  <a:pt x="123" y="122"/>
                </a:lnTo>
                <a:lnTo>
                  <a:pt x="123" y="122"/>
                </a:lnTo>
                <a:lnTo>
                  <a:pt x="123" y="122"/>
                </a:lnTo>
                <a:lnTo>
                  <a:pt x="123" y="123"/>
                </a:lnTo>
                <a:lnTo>
                  <a:pt x="123" y="123"/>
                </a:lnTo>
                <a:lnTo>
                  <a:pt x="123" y="123"/>
                </a:lnTo>
                <a:lnTo>
                  <a:pt x="123" y="124"/>
                </a:lnTo>
                <a:lnTo>
                  <a:pt x="123" y="124"/>
                </a:lnTo>
                <a:lnTo>
                  <a:pt x="123" y="125"/>
                </a:lnTo>
                <a:lnTo>
                  <a:pt x="123" y="125"/>
                </a:lnTo>
                <a:lnTo>
                  <a:pt x="123" y="126"/>
                </a:lnTo>
                <a:lnTo>
                  <a:pt x="124" y="126"/>
                </a:lnTo>
                <a:lnTo>
                  <a:pt x="124" y="126"/>
                </a:lnTo>
                <a:lnTo>
                  <a:pt x="124" y="126"/>
                </a:lnTo>
                <a:lnTo>
                  <a:pt x="124" y="127"/>
                </a:lnTo>
                <a:lnTo>
                  <a:pt x="124" y="127"/>
                </a:lnTo>
                <a:lnTo>
                  <a:pt x="124" y="127"/>
                </a:lnTo>
                <a:lnTo>
                  <a:pt x="124" y="128"/>
                </a:lnTo>
                <a:lnTo>
                  <a:pt x="124" y="128"/>
                </a:lnTo>
                <a:lnTo>
                  <a:pt x="124" y="128"/>
                </a:lnTo>
                <a:lnTo>
                  <a:pt x="124" y="128"/>
                </a:lnTo>
                <a:lnTo>
                  <a:pt x="124" y="128"/>
                </a:lnTo>
                <a:lnTo>
                  <a:pt x="124" y="128"/>
                </a:lnTo>
                <a:lnTo>
                  <a:pt x="125" y="129"/>
                </a:lnTo>
                <a:lnTo>
                  <a:pt x="125" y="129"/>
                </a:lnTo>
                <a:lnTo>
                  <a:pt x="125" y="129"/>
                </a:lnTo>
                <a:lnTo>
                  <a:pt x="125" y="129"/>
                </a:lnTo>
                <a:lnTo>
                  <a:pt x="125" y="129"/>
                </a:lnTo>
                <a:lnTo>
                  <a:pt x="125" y="129"/>
                </a:lnTo>
                <a:lnTo>
                  <a:pt x="125" y="129"/>
                </a:lnTo>
                <a:lnTo>
                  <a:pt x="125" y="128"/>
                </a:lnTo>
                <a:lnTo>
                  <a:pt x="125" y="128"/>
                </a:lnTo>
                <a:lnTo>
                  <a:pt x="125" y="128"/>
                </a:lnTo>
                <a:lnTo>
                  <a:pt x="125" y="128"/>
                </a:lnTo>
                <a:lnTo>
                  <a:pt x="125" y="128"/>
                </a:lnTo>
                <a:lnTo>
                  <a:pt x="126" y="128"/>
                </a:lnTo>
                <a:lnTo>
                  <a:pt x="126" y="129"/>
                </a:lnTo>
                <a:lnTo>
                  <a:pt x="126" y="129"/>
                </a:lnTo>
                <a:lnTo>
                  <a:pt x="126" y="130"/>
                </a:lnTo>
                <a:lnTo>
                  <a:pt x="126" y="130"/>
                </a:lnTo>
                <a:lnTo>
                  <a:pt x="126" y="131"/>
                </a:lnTo>
                <a:lnTo>
                  <a:pt x="126" y="132"/>
                </a:lnTo>
                <a:lnTo>
                  <a:pt x="126" y="133"/>
                </a:lnTo>
                <a:lnTo>
                  <a:pt x="126" y="134"/>
                </a:lnTo>
                <a:lnTo>
                  <a:pt x="126" y="135"/>
                </a:lnTo>
                <a:lnTo>
                  <a:pt x="126" y="137"/>
                </a:lnTo>
                <a:lnTo>
                  <a:pt x="126" y="138"/>
                </a:lnTo>
                <a:lnTo>
                  <a:pt x="127" y="139"/>
                </a:lnTo>
                <a:lnTo>
                  <a:pt x="127" y="140"/>
                </a:lnTo>
                <a:lnTo>
                  <a:pt x="127" y="141"/>
                </a:lnTo>
                <a:lnTo>
                  <a:pt x="127" y="142"/>
                </a:lnTo>
                <a:lnTo>
                  <a:pt x="127" y="143"/>
                </a:lnTo>
                <a:lnTo>
                  <a:pt x="127" y="144"/>
                </a:lnTo>
                <a:lnTo>
                  <a:pt x="127" y="144"/>
                </a:lnTo>
                <a:lnTo>
                  <a:pt x="127" y="145"/>
                </a:lnTo>
                <a:lnTo>
                  <a:pt x="127" y="147"/>
                </a:lnTo>
                <a:lnTo>
                  <a:pt x="127" y="147"/>
                </a:lnTo>
                <a:lnTo>
                  <a:pt x="127" y="147"/>
                </a:lnTo>
                <a:lnTo>
                  <a:pt x="127" y="147"/>
                </a:lnTo>
                <a:lnTo>
                  <a:pt x="128" y="147"/>
                </a:lnTo>
                <a:lnTo>
                  <a:pt x="128" y="148"/>
                </a:lnTo>
                <a:lnTo>
                  <a:pt x="128" y="148"/>
                </a:lnTo>
                <a:lnTo>
                  <a:pt x="128" y="149"/>
                </a:lnTo>
                <a:lnTo>
                  <a:pt x="128" y="149"/>
                </a:lnTo>
                <a:lnTo>
                  <a:pt x="128" y="149"/>
                </a:lnTo>
                <a:lnTo>
                  <a:pt x="128" y="149"/>
                </a:lnTo>
                <a:lnTo>
                  <a:pt x="128" y="149"/>
                </a:lnTo>
                <a:lnTo>
                  <a:pt x="128" y="150"/>
                </a:lnTo>
                <a:lnTo>
                  <a:pt x="128" y="150"/>
                </a:lnTo>
                <a:lnTo>
                  <a:pt x="128" y="151"/>
                </a:lnTo>
                <a:lnTo>
                  <a:pt x="128" y="151"/>
                </a:lnTo>
                <a:lnTo>
                  <a:pt x="128" y="151"/>
                </a:lnTo>
                <a:lnTo>
                  <a:pt x="129" y="152"/>
                </a:lnTo>
                <a:lnTo>
                  <a:pt x="129" y="152"/>
                </a:lnTo>
                <a:lnTo>
                  <a:pt x="129" y="152"/>
                </a:lnTo>
                <a:lnTo>
                  <a:pt x="129" y="152"/>
                </a:lnTo>
                <a:lnTo>
                  <a:pt x="129" y="151"/>
                </a:lnTo>
                <a:lnTo>
                  <a:pt x="129" y="151"/>
                </a:lnTo>
                <a:lnTo>
                  <a:pt x="129" y="151"/>
                </a:lnTo>
                <a:lnTo>
                  <a:pt x="129" y="151"/>
                </a:lnTo>
                <a:lnTo>
                  <a:pt x="129" y="150"/>
                </a:lnTo>
                <a:lnTo>
                  <a:pt x="129" y="150"/>
                </a:lnTo>
                <a:lnTo>
                  <a:pt x="129" y="149"/>
                </a:lnTo>
                <a:lnTo>
                  <a:pt x="129" y="148"/>
                </a:lnTo>
                <a:lnTo>
                  <a:pt x="130" y="147"/>
                </a:lnTo>
                <a:lnTo>
                  <a:pt x="130" y="147"/>
                </a:lnTo>
                <a:lnTo>
                  <a:pt x="130" y="146"/>
                </a:lnTo>
                <a:lnTo>
                  <a:pt x="130" y="145"/>
                </a:lnTo>
                <a:lnTo>
                  <a:pt x="130" y="144"/>
                </a:lnTo>
                <a:lnTo>
                  <a:pt x="130" y="144"/>
                </a:lnTo>
                <a:lnTo>
                  <a:pt x="130" y="144"/>
                </a:lnTo>
                <a:lnTo>
                  <a:pt x="130" y="143"/>
                </a:lnTo>
                <a:lnTo>
                  <a:pt x="130" y="143"/>
                </a:lnTo>
                <a:lnTo>
                  <a:pt x="131" y="143"/>
                </a:lnTo>
                <a:lnTo>
                  <a:pt x="131" y="142"/>
                </a:lnTo>
                <a:lnTo>
                  <a:pt x="131" y="142"/>
                </a:lnTo>
                <a:lnTo>
                  <a:pt x="131" y="142"/>
                </a:lnTo>
                <a:lnTo>
                  <a:pt x="131" y="142"/>
                </a:lnTo>
                <a:lnTo>
                  <a:pt x="131" y="142"/>
                </a:lnTo>
                <a:lnTo>
                  <a:pt x="131" y="142"/>
                </a:lnTo>
                <a:lnTo>
                  <a:pt x="131" y="142"/>
                </a:lnTo>
                <a:lnTo>
                  <a:pt x="131" y="142"/>
                </a:lnTo>
                <a:lnTo>
                  <a:pt x="131" y="142"/>
                </a:lnTo>
                <a:lnTo>
                  <a:pt x="131" y="142"/>
                </a:lnTo>
                <a:lnTo>
                  <a:pt x="131" y="142"/>
                </a:lnTo>
                <a:lnTo>
                  <a:pt x="132" y="142"/>
                </a:lnTo>
                <a:lnTo>
                  <a:pt x="132" y="142"/>
                </a:lnTo>
                <a:lnTo>
                  <a:pt x="132" y="141"/>
                </a:lnTo>
                <a:lnTo>
                  <a:pt x="132" y="141"/>
                </a:lnTo>
                <a:lnTo>
                  <a:pt x="132" y="141"/>
                </a:lnTo>
                <a:lnTo>
                  <a:pt x="132" y="141"/>
                </a:lnTo>
                <a:lnTo>
                  <a:pt x="132" y="141"/>
                </a:lnTo>
                <a:lnTo>
                  <a:pt x="132" y="141"/>
                </a:lnTo>
                <a:lnTo>
                  <a:pt x="132" y="141"/>
                </a:lnTo>
                <a:lnTo>
                  <a:pt x="132" y="141"/>
                </a:lnTo>
                <a:lnTo>
                  <a:pt x="132" y="140"/>
                </a:lnTo>
                <a:lnTo>
                  <a:pt x="132" y="140"/>
                </a:lnTo>
                <a:lnTo>
                  <a:pt x="133" y="140"/>
                </a:lnTo>
                <a:lnTo>
                  <a:pt x="133" y="139"/>
                </a:lnTo>
                <a:lnTo>
                  <a:pt x="133" y="139"/>
                </a:lnTo>
                <a:lnTo>
                  <a:pt x="133" y="139"/>
                </a:lnTo>
                <a:lnTo>
                  <a:pt x="133" y="138"/>
                </a:lnTo>
                <a:lnTo>
                  <a:pt x="133" y="138"/>
                </a:lnTo>
                <a:lnTo>
                  <a:pt x="133" y="137"/>
                </a:lnTo>
                <a:lnTo>
                  <a:pt x="133" y="137"/>
                </a:lnTo>
                <a:lnTo>
                  <a:pt x="133" y="137"/>
                </a:lnTo>
                <a:lnTo>
                  <a:pt x="133" y="137"/>
                </a:lnTo>
                <a:lnTo>
                  <a:pt x="133" y="136"/>
                </a:lnTo>
                <a:lnTo>
                  <a:pt x="133" y="136"/>
                </a:lnTo>
                <a:lnTo>
                  <a:pt x="134" y="136"/>
                </a:lnTo>
                <a:lnTo>
                  <a:pt x="134" y="135"/>
                </a:lnTo>
                <a:lnTo>
                  <a:pt x="134" y="135"/>
                </a:lnTo>
                <a:lnTo>
                  <a:pt x="134" y="135"/>
                </a:lnTo>
                <a:lnTo>
                  <a:pt x="134" y="134"/>
                </a:lnTo>
                <a:lnTo>
                  <a:pt x="134" y="134"/>
                </a:lnTo>
                <a:lnTo>
                  <a:pt x="134" y="134"/>
                </a:lnTo>
                <a:lnTo>
                  <a:pt x="134" y="133"/>
                </a:lnTo>
                <a:lnTo>
                  <a:pt x="134" y="133"/>
                </a:lnTo>
                <a:lnTo>
                  <a:pt x="134" y="132"/>
                </a:lnTo>
                <a:lnTo>
                  <a:pt x="134" y="132"/>
                </a:lnTo>
                <a:lnTo>
                  <a:pt x="134" y="132"/>
                </a:lnTo>
                <a:lnTo>
                  <a:pt x="135" y="131"/>
                </a:lnTo>
                <a:lnTo>
                  <a:pt x="135" y="131"/>
                </a:lnTo>
                <a:lnTo>
                  <a:pt x="135" y="131"/>
                </a:lnTo>
                <a:lnTo>
                  <a:pt x="135" y="130"/>
                </a:lnTo>
                <a:lnTo>
                  <a:pt x="135" y="130"/>
                </a:lnTo>
                <a:lnTo>
                  <a:pt x="135" y="129"/>
                </a:lnTo>
                <a:lnTo>
                  <a:pt x="135" y="129"/>
                </a:lnTo>
                <a:lnTo>
                  <a:pt x="135" y="128"/>
                </a:lnTo>
                <a:lnTo>
                  <a:pt x="135" y="128"/>
                </a:lnTo>
                <a:lnTo>
                  <a:pt x="135" y="128"/>
                </a:lnTo>
                <a:lnTo>
                  <a:pt x="135" y="127"/>
                </a:lnTo>
                <a:lnTo>
                  <a:pt x="135" y="127"/>
                </a:lnTo>
                <a:lnTo>
                  <a:pt x="136" y="127"/>
                </a:lnTo>
                <a:lnTo>
                  <a:pt x="136" y="126"/>
                </a:lnTo>
                <a:lnTo>
                  <a:pt x="136" y="126"/>
                </a:lnTo>
                <a:lnTo>
                  <a:pt x="136" y="125"/>
                </a:lnTo>
                <a:lnTo>
                  <a:pt x="136" y="125"/>
                </a:lnTo>
                <a:lnTo>
                  <a:pt x="136" y="125"/>
                </a:lnTo>
                <a:lnTo>
                  <a:pt x="136" y="124"/>
                </a:lnTo>
                <a:lnTo>
                  <a:pt x="136" y="124"/>
                </a:lnTo>
                <a:lnTo>
                  <a:pt x="136" y="123"/>
                </a:lnTo>
                <a:lnTo>
                  <a:pt x="136" y="123"/>
                </a:lnTo>
                <a:lnTo>
                  <a:pt x="136" y="123"/>
                </a:lnTo>
                <a:lnTo>
                  <a:pt x="136" y="123"/>
                </a:lnTo>
                <a:lnTo>
                  <a:pt x="136" y="122"/>
                </a:lnTo>
                <a:lnTo>
                  <a:pt x="137" y="122"/>
                </a:lnTo>
                <a:lnTo>
                  <a:pt x="137" y="122"/>
                </a:lnTo>
                <a:lnTo>
                  <a:pt x="137" y="121"/>
                </a:lnTo>
                <a:lnTo>
                  <a:pt x="137" y="121"/>
                </a:lnTo>
                <a:lnTo>
                  <a:pt x="137" y="121"/>
                </a:lnTo>
                <a:lnTo>
                  <a:pt x="137" y="121"/>
                </a:lnTo>
                <a:lnTo>
                  <a:pt x="137" y="120"/>
                </a:lnTo>
                <a:lnTo>
                  <a:pt x="137" y="120"/>
                </a:lnTo>
                <a:lnTo>
                  <a:pt x="137" y="120"/>
                </a:lnTo>
                <a:lnTo>
                  <a:pt x="137" y="120"/>
                </a:lnTo>
                <a:lnTo>
                  <a:pt x="137" y="120"/>
                </a:lnTo>
                <a:lnTo>
                  <a:pt x="137" y="119"/>
                </a:lnTo>
                <a:lnTo>
                  <a:pt x="138" y="119"/>
                </a:lnTo>
                <a:lnTo>
                  <a:pt x="138" y="119"/>
                </a:lnTo>
                <a:lnTo>
                  <a:pt x="138" y="118"/>
                </a:lnTo>
                <a:lnTo>
                  <a:pt x="138" y="118"/>
                </a:lnTo>
                <a:lnTo>
                  <a:pt x="138" y="118"/>
                </a:lnTo>
                <a:lnTo>
                  <a:pt x="138" y="118"/>
                </a:lnTo>
                <a:lnTo>
                  <a:pt x="138" y="117"/>
                </a:lnTo>
                <a:lnTo>
                  <a:pt x="138" y="117"/>
                </a:lnTo>
                <a:lnTo>
                  <a:pt x="138" y="117"/>
                </a:lnTo>
                <a:lnTo>
                  <a:pt x="139" y="117"/>
                </a:lnTo>
                <a:lnTo>
                  <a:pt x="139" y="116"/>
                </a:lnTo>
                <a:lnTo>
                  <a:pt x="139" y="116"/>
                </a:lnTo>
                <a:lnTo>
                  <a:pt x="139" y="116"/>
                </a:lnTo>
                <a:lnTo>
                  <a:pt x="139" y="116"/>
                </a:lnTo>
                <a:lnTo>
                  <a:pt x="139" y="116"/>
                </a:lnTo>
                <a:lnTo>
                  <a:pt x="139" y="115"/>
                </a:lnTo>
                <a:lnTo>
                  <a:pt x="139" y="115"/>
                </a:lnTo>
                <a:lnTo>
                  <a:pt x="139" y="115"/>
                </a:lnTo>
                <a:lnTo>
                  <a:pt x="139" y="115"/>
                </a:lnTo>
                <a:lnTo>
                  <a:pt x="139" y="115"/>
                </a:lnTo>
                <a:lnTo>
                  <a:pt x="139"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0" y="114"/>
                </a:lnTo>
                <a:lnTo>
                  <a:pt x="141" y="114"/>
                </a:lnTo>
                <a:lnTo>
                  <a:pt x="141" y="114"/>
                </a:lnTo>
                <a:lnTo>
                  <a:pt x="141" y="114"/>
                </a:lnTo>
                <a:lnTo>
                  <a:pt x="141" y="114"/>
                </a:lnTo>
                <a:lnTo>
                  <a:pt x="141" y="114"/>
                </a:lnTo>
                <a:lnTo>
                  <a:pt x="141" y="114"/>
                </a:lnTo>
                <a:lnTo>
                  <a:pt x="141" y="114"/>
                </a:lnTo>
                <a:lnTo>
                  <a:pt x="141" y="114"/>
                </a:lnTo>
                <a:lnTo>
                  <a:pt x="141" y="115"/>
                </a:lnTo>
                <a:lnTo>
                  <a:pt x="141" y="115"/>
                </a:lnTo>
                <a:lnTo>
                  <a:pt x="141" y="115"/>
                </a:lnTo>
                <a:lnTo>
                  <a:pt x="141" y="115"/>
                </a:lnTo>
                <a:lnTo>
                  <a:pt x="142" y="115"/>
                </a:lnTo>
                <a:lnTo>
                  <a:pt x="142" y="115"/>
                </a:lnTo>
                <a:lnTo>
                  <a:pt x="142" y="115"/>
                </a:lnTo>
                <a:lnTo>
                  <a:pt x="142" y="115"/>
                </a:lnTo>
                <a:lnTo>
                  <a:pt x="142" y="115"/>
                </a:lnTo>
                <a:lnTo>
                  <a:pt x="142" y="115"/>
                </a:lnTo>
                <a:lnTo>
                  <a:pt x="142" y="116"/>
                </a:lnTo>
                <a:lnTo>
                  <a:pt x="142" y="116"/>
                </a:lnTo>
                <a:lnTo>
                  <a:pt x="142" y="116"/>
                </a:lnTo>
                <a:lnTo>
                  <a:pt x="142" y="116"/>
                </a:lnTo>
                <a:lnTo>
                  <a:pt x="142" y="117"/>
                </a:lnTo>
                <a:lnTo>
                  <a:pt x="142" y="117"/>
                </a:lnTo>
                <a:lnTo>
                  <a:pt x="143" y="117"/>
                </a:lnTo>
                <a:lnTo>
                  <a:pt x="143" y="118"/>
                </a:lnTo>
                <a:lnTo>
                  <a:pt x="143" y="118"/>
                </a:lnTo>
                <a:lnTo>
                  <a:pt x="143" y="118"/>
                </a:lnTo>
                <a:lnTo>
                  <a:pt x="143" y="119"/>
                </a:lnTo>
                <a:lnTo>
                  <a:pt x="143" y="119"/>
                </a:lnTo>
                <a:lnTo>
                  <a:pt x="143" y="120"/>
                </a:lnTo>
                <a:lnTo>
                  <a:pt x="143" y="120"/>
                </a:lnTo>
                <a:lnTo>
                  <a:pt x="143" y="120"/>
                </a:lnTo>
                <a:lnTo>
                  <a:pt x="143" y="120"/>
                </a:lnTo>
                <a:lnTo>
                  <a:pt x="143" y="121"/>
                </a:lnTo>
                <a:lnTo>
                  <a:pt x="143" y="121"/>
                </a:lnTo>
                <a:lnTo>
                  <a:pt x="144" y="122"/>
                </a:lnTo>
                <a:lnTo>
                  <a:pt x="144" y="122"/>
                </a:lnTo>
                <a:lnTo>
                  <a:pt x="144" y="123"/>
                </a:lnTo>
                <a:lnTo>
                  <a:pt x="144" y="123"/>
                </a:lnTo>
                <a:lnTo>
                  <a:pt x="144" y="125"/>
                </a:lnTo>
                <a:lnTo>
                  <a:pt x="144" y="125"/>
                </a:lnTo>
                <a:lnTo>
                  <a:pt x="144" y="127"/>
                </a:lnTo>
                <a:lnTo>
                  <a:pt x="144" y="127"/>
                </a:lnTo>
                <a:lnTo>
                  <a:pt x="144" y="128"/>
                </a:lnTo>
                <a:lnTo>
                  <a:pt x="144" y="129"/>
                </a:lnTo>
                <a:lnTo>
                  <a:pt x="144" y="129"/>
                </a:lnTo>
                <a:lnTo>
                  <a:pt x="144" y="130"/>
                </a:lnTo>
                <a:lnTo>
                  <a:pt x="144" y="131"/>
                </a:lnTo>
                <a:lnTo>
                  <a:pt x="145" y="131"/>
                </a:lnTo>
                <a:lnTo>
                  <a:pt x="145" y="132"/>
                </a:lnTo>
                <a:lnTo>
                  <a:pt x="145" y="133"/>
                </a:lnTo>
                <a:lnTo>
                  <a:pt x="145" y="133"/>
                </a:lnTo>
                <a:lnTo>
                  <a:pt x="145" y="134"/>
                </a:lnTo>
                <a:lnTo>
                  <a:pt x="145" y="134"/>
                </a:lnTo>
                <a:lnTo>
                  <a:pt x="145" y="135"/>
                </a:lnTo>
                <a:lnTo>
                  <a:pt x="145" y="135"/>
                </a:lnTo>
                <a:lnTo>
                  <a:pt x="145" y="136"/>
                </a:lnTo>
                <a:lnTo>
                  <a:pt x="145" y="137"/>
                </a:lnTo>
                <a:lnTo>
                  <a:pt x="145" y="137"/>
                </a:lnTo>
                <a:lnTo>
                  <a:pt x="145" y="138"/>
                </a:lnTo>
                <a:lnTo>
                  <a:pt x="146" y="139"/>
                </a:lnTo>
                <a:lnTo>
                  <a:pt x="146" y="139"/>
                </a:lnTo>
                <a:lnTo>
                  <a:pt x="146" y="140"/>
                </a:lnTo>
                <a:lnTo>
                  <a:pt x="146" y="140"/>
                </a:lnTo>
                <a:lnTo>
                  <a:pt x="146" y="141"/>
                </a:lnTo>
                <a:lnTo>
                  <a:pt x="146" y="141"/>
                </a:lnTo>
                <a:lnTo>
                  <a:pt x="146" y="141"/>
                </a:lnTo>
                <a:lnTo>
                  <a:pt x="146" y="142"/>
                </a:lnTo>
                <a:lnTo>
                  <a:pt x="146" y="142"/>
                </a:lnTo>
                <a:lnTo>
                  <a:pt x="147" y="143"/>
                </a:lnTo>
                <a:lnTo>
                  <a:pt x="147" y="143"/>
                </a:lnTo>
                <a:lnTo>
                  <a:pt x="147" y="144"/>
                </a:lnTo>
                <a:lnTo>
                  <a:pt x="147" y="144"/>
                </a:lnTo>
                <a:lnTo>
                  <a:pt x="147" y="145"/>
                </a:lnTo>
                <a:lnTo>
                  <a:pt x="147" y="145"/>
                </a:lnTo>
                <a:lnTo>
                  <a:pt x="147" y="146"/>
                </a:lnTo>
                <a:lnTo>
                  <a:pt x="147" y="147"/>
                </a:lnTo>
                <a:lnTo>
                  <a:pt x="147" y="148"/>
                </a:lnTo>
                <a:lnTo>
                  <a:pt x="147" y="148"/>
                </a:lnTo>
                <a:lnTo>
                  <a:pt x="147" y="149"/>
                </a:lnTo>
                <a:lnTo>
                  <a:pt x="147" y="149"/>
                </a:lnTo>
                <a:lnTo>
                  <a:pt x="148" y="150"/>
                </a:lnTo>
                <a:lnTo>
                  <a:pt x="148" y="150"/>
                </a:lnTo>
                <a:lnTo>
                  <a:pt x="148" y="151"/>
                </a:lnTo>
                <a:lnTo>
                  <a:pt x="148" y="152"/>
                </a:lnTo>
                <a:lnTo>
                  <a:pt x="148" y="152"/>
                </a:lnTo>
                <a:lnTo>
                  <a:pt x="148" y="153"/>
                </a:lnTo>
                <a:lnTo>
                  <a:pt x="148" y="154"/>
                </a:lnTo>
                <a:lnTo>
                  <a:pt x="148" y="155"/>
                </a:lnTo>
                <a:lnTo>
                  <a:pt x="148" y="156"/>
                </a:lnTo>
                <a:lnTo>
                  <a:pt x="148" y="156"/>
                </a:lnTo>
                <a:lnTo>
                  <a:pt x="148" y="157"/>
                </a:lnTo>
                <a:lnTo>
                  <a:pt x="148" y="158"/>
                </a:lnTo>
                <a:lnTo>
                  <a:pt x="149" y="159"/>
                </a:lnTo>
                <a:lnTo>
                  <a:pt x="149" y="160"/>
                </a:lnTo>
                <a:lnTo>
                  <a:pt x="149" y="161"/>
                </a:lnTo>
                <a:lnTo>
                  <a:pt x="149" y="162"/>
                </a:lnTo>
                <a:lnTo>
                  <a:pt x="149" y="163"/>
                </a:lnTo>
                <a:lnTo>
                  <a:pt x="149" y="163"/>
                </a:lnTo>
                <a:lnTo>
                  <a:pt x="149" y="164"/>
                </a:lnTo>
                <a:lnTo>
                  <a:pt x="149" y="165"/>
                </a:lnTo>
                <a:lnTo>
                  <a:pt x="149" y="167"/>
                </a:lnTo>
                <a:lnTo>
                  <a:pt x="149" y="168"/>
                </a:lnTo>
                <a:lnTo>
                  <a:pt x="149" y="169"/>
                </a:lnTo>
                <a:lnTo>
                  <a:pt x="149" y="170"/>
                </a:lnTo>
                <a:lnTo>
                  <a:pt x="150" y="171"/>
                </a:lnTo>
                <a:lnTo>
                  <a:pt x="150" y="171"/>
                </a:lnTo>
                <a:lnTo>
                  <a:pt x="150" y="172"/>
                </a:lnTo>
                <a:lnTo>
                  <a:pt x="150" y="172"/>
                </a:lnTo>
                <a:lnTo>
                  <a:pt x="150" y="174"/>
                </a:lnTo>
                <a:lnTo>
                  <a:pt x="150" y="174"/>
                </a:lnTo>
                <a:lnTo>
                  <a:pt x="150" y="175"/>
                </a:lnTo>
                <a:lnTo>
                  <a:pt x="150" y="176"/>
                </a:lnTo>
                <a:lnTo>
                  <a:pt x="150" y="176"/>
                </a:lnTo>
                <a:lnTo>
                  <a:pt x="150" y="177"/>
                </a:lnTo>
                <a:lnTo>
                  <a:pt x="150" y="177"/>
                </a:lnTo>
                <a:lnTo>
                  <a:pt x="150" y="178"/>
                </a:lnTo>
                <a:lnTo>
                  <a:pt x="151" y="178"/>
                </a:lnTo>
                <a:lnTo>
                  <a:pt x="151" y="178"/>
                </a:lnTo>
                <a:lnTo>
                  <a:pt x="151" y="178"/>
                </a:lnTo>
                <a:lnTo>
                  <a:pt x="151" y="178"/>
                </a:lnTo>
                <a:lnTo>
                  <a:pt x="151" y="178"/>
                </a:lnTo>
                <a:lnTo>
                  <a:pt x="151" y="178"/>
                </a:lnTo>
                <a:lnTo>
                  <a:pt x="151" y="178"/>
                </a:lnTo>
                <a:lnTo>
                  <a:pt x="151" y="178"/>
                </a:lnTo>
                <a:lnTo>
                  <a:pt x="151" y="178"/>
                </a:lnTo>
                <a:lnTo>
                  <a:pt x="151" y="178"/>
                </a:lnTo>
                <a:lnTo>
                  <a:pt x="151" y="177"/>
                </a:lnTo>
                <a:lnTo>
                  <a:pt x="151" y="177"/>
                </a:lnTo>
                <a:lnTo>
                  <a:pt x="151" y="176"/>
                </a:lnTo>
                <a:lnTo>
                  <a:pt x="152" y="176"/>
                </a:lnTo>
                <a:lnTo>
                  <a:pt x="152" y="176"/>
                </a:lnTo>
                <a:lnTo>
                  <a:pt x="152" y="176"/>
                </a:lnTo>
                <a:lnTo>
                  <a:pt x="152" y="175"/>
                </a:lnTo>
                <a:lnTo>
                  <a:pt x="152" y="175"/>
                </a:lnTo>
                <a:lnTo>
                  <a:pt x="152" y="174"/>
                </a:lnTo>
                <a:lnTo>
                  <a:pt x="152" y="173"/>
                </a:lnTo>
                <a:lnTo>
                  <a:pt x="152" y="173"/>
                </a:lnTo>
                <a:lnTo>
                  <a:pt x="152" y="172"/>
                </a:lnTo>
                <a:lnTo>
                  <a:pt x="152" y="172"/>
                </a:lnTo>
                <a:lnTo>
                  <a:pt x="152" y="171"/>
                </a:lnTo>
                <a:lnTo>
                  <a:pt x="152" y="170"/>
                </a:lnTo>
                <a:lnTo>
                  <a:pt x="153" y="170"/>
                </a:lnTo>
                <a:lnTo>
                  <a:pt x="153" y="169"/>
                </a:lnTo>
                <a:lnTo>
                  <a:pt x="153" y="168"/>
                </a:lnTo>
                <a:lnTo>
                  <a:pt x="153" y="167"/>
                </a:lnTo>
                <a:lnTo>
                  <a:pt x="153" y="166"/>
                </a:lnTo>
                <a:lnTo>
                  <a:pt x="153" y="165"/>
                </a:lnTo>
                <a:lnTo>
                  <a:pt x="153" y="164"/>
                </a:lnTo>
                <a:lnTo>
                  <a:pt x="153" y="162"/>
                </a:lnTo>
                <a:lnTo>
                  <a:pt x="153" y="162"/>
                </a:lnTo>
                <a:lnTo>
                  <a:pt x="153" y="161"/>
                </a:lnTo>
                <a:lnTo>
                  <a:pt x="153" y="160"/>
                </a:lnTo>
                <a:lnTo>
                  <a:pt x="153" y="159"/>
                </a:lnTo>
                <a:lnTo>
                  <a:pt x="154" y="159"/>
                </a:lnTo>
                <a:lnTo>
                  <a:pt x="154" y="158"/>
                </a:lnTo>
                <a:lnTo>
                  <a:pt x="154" y="157"/>
                </a:lnTo>
                <a:lnTo>
                  <a:pt x="154" y="156"/>
                </a:lnTo>
                <a:lnTo>
                  <a:pt x="154" y="156"/>
                </a:lnTo>
                <a:lnTo>
                  <a:pt x="154" y="155"/>
                </a:lnTo>
                <a:lnTo>
                  <a:pt x="154" y="155"/>
                </a:lnTo>
                <a:lnTo>
                  <a:pt x="154" y="154"/>
                </a:lnTo>
                <a:lnTo>
                  <a:pt x="154" y="154"/>
                </a:lnTo>
                <a:lnTo>
                  <a:pt x="154" y="153"/>
                </a:lnTo>
                <a:lnTo>
                  <a:pt x="154" y="152"/>
                </a:lnTo>
                <a:lnTo>
                  <a:pt x="154" y="151"/>
                </a:lnTo>
                <a:lnTo>
                  <a:pt x="155" y="151"/>
                </a:lnTo>
                <a:lnTo>
                  <a:pt x="155" y="150"/>
                </a:lnTo>
                <a:lnTo>
                  <a:pt x="155" y="149"/>
                </a:lnTo>
                <a:lnTo>
                  <a:pt x="155" y="149"/>
                </a:lnTo>
                <a:lnTo>
                  <a:pt x="155" y="148"/>
                </a:lnTo>
                <a:lnTo>
                  <a:pt x="155" y="147"/>
                </a:lnTo>
                <a:lnTo>
                  <a:pt x="155" y="146"/>
                </a:lnTo>
                <a:lnTo>
                  <a:pt x="155" y="145"/>
                </a:lnTo>
                <a:lnTo>
                  <a:pt x="155" y="144"/>
                </a:lnTo>
                <a:lnTo>
                  <a:pt x="156" y="143"/>
                </a:lnTo>
                <a:lnTo>
                  <a:pt x="156" y="141"/>
                </a:lnTo>
                <a:lnTo>
                  <a:pt x="156" y="140"/>
                </a:lnTo>
                <a:lnTo>
                  <a:pt x="156" y="139"/>
                </a:lnTo>
                <a:lnTo>
                  <a:pt x="156" y="137"/>
                </a:lnTo>
                <a:lnTo>
                  <a:pt x="156" y="136"/>
                </a:lnTo>
                <a:lnTo>
                  <a:pt x="156" y="135"/>
                </a:lnTo>
                <a:lnTo>
                  <a:pt x="156" y="134"/>
                </a:lnTo>
                <a:lnTo>
                  <a:pt x="156" y="132"/>
                </a:lnTo>
                <a:lnTo>
                  <a:pt x="156" y="131"/>
                </a:lnTo>
                <a:lnTo>
                  <a:pt x="156" y="130"/>
                </a:lnTo>
                <a:lnTo>
                  <a:pt x="156" y="129"/>
                </a:lnTo>
                <a:lnTo>
                  <a:pt x="157" y="128"/>
                </a:lnTo>
                <a:lnTo>
                  <a:pt x="157" y="126"/>
                </a:lnTo>
                <a:lnTo>
                  <a:pt x="157" y="125"/>
                </a:lnTo>
                <a:lnTo>
                  <a:pt x="157" y="124"/>
                </a:lnTo>
                <a:lnTo>
                  <a:pt x="157" y="121"/>
                </a:lnTo>
                <a:lnTo>
                  <a:pt x="157" y="120"/>
                </a:lnTo>
                <a:lnTo>
                  <a:pt x="157" y="119"/>
                </a:lnTo>
                <a:lnTo>
                  <a:pt x="157" y="117"/>
                </a:lnTo>
                <a:lnTo>
                  <a:pt x="157" y="116"/>
                </a:lnTo>
                <a:lnTo>
                  <a:pt x="157" y="114"/>
                </a:lnTo>
                <a:lnTo>
                  <a:pt x="157" y="112"/>
                </a:lnTo>
                <a:lnTo>
                  <a:pt x="157" y="111"/>
                </a:lnTo>
                <a:lnTo>
                  <a:pt x="158" y="109"/>
                </a:lnTo>
                <a:lnTo>
                  <a:pt x="158" y="108"/>
                </a:lnTo>
                <a:lnTo>
                  <a:pt x="158" y="107"/>
                </a:lnTo>
                <a:lnTo>
                  <a:pt x="158" y="106"/>
                </a:lnTo>
                <a:lnTo>
                  <a:pt x="158" y="104"/>
                </a:lnTo>
                <a:lnTo>
                  <a:pt x="158" y="103"/>
                </a:lnTo>
                <a:lnTo>
                  <a:pt x="158" y="101"/>
                </a:lnTo>
                <a:lnTo>
                  <a:pt x="158" y="100"/>
                </a:lnTo>
                <a:lnTo>
                  <a:pt x="158" y="98"/>
                </a:lnTo>
                <a:lnTo>
                  <a:pt x="158" y="97"/>
                </a:lnTo>
                <a:lnTo>
                  <a:pt x="158" y="95"/>
                </a:lnTo>
                <a:lnTo>
                  <a:pt x="158" y="93"/>
                </a:lnTo>
                <a:lnTo>
                  <a:pt x="159" y="92"/>
                </a:lnTo>
                <a:lnTo>
                  <a:pt x="159" y="90"/>
                </a:lnTo>
                <a:lnTo>
                  <a:pt x="159" y="89"/>
                </a:lnTo>
                <a:lnTo>
                  <a:pt x="159" y="88"/>
                </a:lnTo>
                <a:lnTo>
                  <a:pt x="159" y="86"/>
                </a:lnTo>
                <a:lnTo>
                  <a:pt x="159" y="85"/>
                </a:lnTo>
                <a:lnTo>
                  <a:pt x="159" y="83"/>
                </a:lnTo>
                <a:lnTo>
                  <a:pt x="159" y="82"/>
                </a:lnTo>
                <a:lnTo>
                  <a:pt x="159" y="80"/>
                </a:lnTo>
                <a:lnTo>
                  <a:pt x="159" y="78"/>
                </a:lnTo>
                <a:lnTo>
                  <a:pt x="159" y="76"/>
                </a:lnTo>
                <a:lnTo>
                  <a:pt x="159" y="75"/>
                </a:lnTo>
                <a:lnTo>
                  <a:pt x="159" y="74"/>
                </a:lnTo>
                <a:lnTo>
                  <a:pt x="160" y="72"/>
                </a:lnTo>
                <a:lnTo>
                  <a:pt x="160" y="71"/>
                </a:lnTo>
                <a:lnTo>
                  <a:pt x="160" y="70"/>
                </a:lnTo>
                <a:lnTo>
                  <a:pt x="160" y="68"/>
                </a:lnTo>
                <a:lnTo>
                  <a:pt x="160" y="67"/>
                </a:lnTo>
                <a:lnTo>
                  <a:pt x="160" y="66"/>
                </a:lnTo>
                <a:lnTo>
                  <a:pt x="160" y="65"/>
                </a:lnTo>
                <a:lnTo>
                  <a:pt x="160" y="63"/>
                </a:lnTo>
                <a:lnTo>
                  <a:pt x="160" y="62"/>
                </a:lnTo>
                <a:lnTo>
                  <a:pt x="160" y="61"/>
                </a:lnTo>
                <a:lnTo>
                  <a:pt x="160" y="60"/>
                </a:lnTo>
                <a:lnTo>
                  <a:pt x="160" y="59"/>
                </a:lnTo>
                <a:lnTo>
                  <a:pt x="161" y="58"/>
                </a:lnTo>
                <a:lnTo>
                  <a:pt x="161" y="57"/>
                </a:lnTo>
                <a:lnTo>
                  <a:pt x="161" y="56"/>
                </a:lnTo>
                <a:lnTo>
                  <a:pt x="161" y="55"/>
                </a:lnTo>
                <a:lnTo>
                  <a:pt x="161" y="54"/>
                </a:lnTo>
                <a:lnTo>
                  <a:pt x="161" y="53"/>
                </a:lnTo>
                <a:lnTo>
                  <a:pt x="161" y="52"/>
                </a:lnTo>
                <a:lnTo>
                  <a:pt x="161" y="50"/>
                </a:lnTo>
                <a:lnTo>
                  <a:pt x="161" y="49"/>
                </a:lnTo>
                <a:lnTo>
                  <a:pt x="161" y="48"/>
                </a:lnTo>
                <a:lnTo>
                  <a:pt x="161" y="47"/>
                </a:lnTo>
                <a:lnTo>
                  <a:pt x="161" y="45"/>
                </a:lnTo>
                <a:lnTo>
                  <a:pt x="162" y="44"/>
                </a:lnTo>
                <a:lnTo>
                  <a:pt x="162" y="42"/>
                </a:lnTo>
                <a:lnTo>
                  <a:pt x="162" y="41"/>
                </a:lnTo>
                <a:lnTo>
                  <a:pt x="162" y="40"/>
                </a:lnTo>
                <a:lnTo>
                  <a:pt x="162" y="38"/>
                </a:lnTo>
                <a:lnTo>
                  <a:pt x="162" y="37"/>
                </a:lnTo>
                <a:lnTo>
                  <a:pt x="162" y="35"/>
                </a:lnTo>
                <a:lnTo>
                  <a:pt x="162" y="34"/>
                </a:lnTo>
                <a:lnTo>
                  <a:pt x="162" y="33"/>
                </a:lnTo>
                <a:lnTo>
                  <a:pt x="162" y="31"/>
                </a:lnTo>
                <a:lnTo>
                  <a:pt x="162" y="30"/>
                </a:lnTo>
                <a:lnTo>
                  <a:pt x="162" y="28"/>
                </a:lnTo>
                <a:lnTo>
                  <a:pt x="163" y="26"/>
                </a:lnTo>
                <a:lnTo>
                  <a:pt x="163" y="25"/>
                </a:lnTo>
                <a:lnTo>
                  <a:pt x="163" y="24"/>
                </a:lnTo>
                <a:lnTo>
                  <a:pt x="163" y="23"/>
                </a:lnTo>
                <a:lnTo>
                  <a:pt x="163" y="22"/>
                </a:lnTo>
                <a:lnTo>
                  <a:pt x="163" y="21"/>
                </a:lnTo>
                <a:lnTo>
                  <a:pt x="163" y="20"/>
                </a:lnTo>
                <a:lnTo>
                  <a:pt x="163" y="18"/>
                </a:lnTo>
                <a:lnTo>
                  <a:pt x="163" y="18"/>
                </a:lnTo>
                <a:lnTo>
                  <a:pt x="164" y="17"/>
                </a:lnTo>
                <a:lnTo>
                  <a:pt x="164" y="16"/>
                </a:lnTo>
                <a:lnTo>
                  <a:pt x="164" y="15"/>
                </a:lnTo>
                <a:lnTo>
                  <a:pt x="164" y="14"/>
                </a:lnTo>
                <a:lnTo>
                  <a:pt x="164" y="14"/>
                </a:lnTo>
                <a:lnTo>
                  <a:pt x="164" y="13"/>
                </a:lnTo>
                <a:lnTo>
                  <a:pt x="164" y="12"/>
                </a:lnTo>
                <a:lnTo>
                  <a:pt x="164" y="12"/>
                </a:lnTo>
                <a:lnTo>
                  <a:pt x="164" y="12"/>
                </a:lnTo>
                <a:lnTo>
                  <a:pt x="164" y="11"/>
                </a:lnTo>
                <a:lnTo>
                  <a:pt x="164" y="11"/>
                </a:lnTo>
                <a:lnTo>
                  <a:pt x="164" y="11"/>
                </a:lnTo>
                <a:lnTo>
                  <a:pt x="165" y="11"/>
                </a:lnTo>
                <a:lnTo>
                  <a:pt x="165" y="10"/>
                </a:lnTo>
                <a:lnTo>
                  <a:pt x="165" y="10"/>
                </a:lnTo>
                <a:lnTo>
                  <a:pt x="165" y="10"/>
                </a:lnTo>
                <a:lnTo>
                  <a:pt x="165" y="10"/>
                </a:lnTo>
                <a:lnTo>
                  <a:pt x="165" y="10"/>
                </a:lnTo>
                <a:lnTo>
                  <a:pt x="165" y="10"/>
                </a:lnTo>
                <a:lnTo>
                  <a:pt x="165" y="10"/>
                </a:lnTo>
                <a:lnTo>
                  <a:pt x="165" y="10"/>
                </a:lnTo>
                <a:lnTo>
                  <a:pt x="165" y="10"/>
                </a:lnTo>
                <a:lnTo>
                  <a:pt x="165" y="11"/>
                </a:lnTo>
                <a:lnTo>
                  <a:pt x="165" y="11"/>
                </a:lnTo>
                <a:lnTo>
                  <a:pt x="166" y="11"/>
                </a:lnTo>
                <a:lnTo>
                  <a:pt x="166" y="11"/>
                </a:lnTo>
                <a:lnTo>
                  <a:pt x="166" y="11"/>
                </a:lnTo>
                <a:lnTo>
                  <a:pt x="166" y="11"/>
                </a:lnTo>
                <a:lnTo>
                  <a:pt x="166" y="12"/>
                </a:lnTo>
                <a:lnTo>
                  <a:pt x="166" y="12"/>
                </a:lnTo>
                <a:lnTo>
                  <a:pt x="166" y="12"/>
                </a:lnTo>
                <a:lnTo>
                  <a:pt x="166" y="12"/>
                </a:lnTo>
                <a:lnTo>
                  <a:pt x="166" y="13"/>
                </a:lnTo>
                <a:lnTo>
                  <a:pt x="166" y="13"/>
                </a:lnTo>
                <a:lnTo>
                  <a:pt x="166" y="14"/>
                </a:lnTo>
                <a:lnTo>
                  <a:pt x="166" y="14"/>
                </a:lnTo>
                <a:lnTo>
                  <a:pt x="167" y="14"/>
                </a:lnTo>
                <a:lnTo>
                  <a:pt x="167" y="15"/>
                </a:lnTo>
                <a:lnTo>
                  <a:pt x="167" y="15"/>
                </a:lnTo>
                <a:lnTo>
                  <a:pt x="167" y="16"/>
                </a:lnTo>
                <a:lnTo>
                  <a:pt x="167" y="16"/>
                </a:lnTo>
                <a:lnTo>
                  <a:pt x="167" y="16"/>
                </a:lnTo>
                <a:lnTo>
                  <a:pt x="167" y="17"/>
                </a:lnTo>
                <a:lnTo>
                  <a:pt x="167" y="17"/>
                </a:lnTo>
                <a:lnTo>
                  <a:pt x="167" y="17"/>
                </a:lnTo>
                <a:lnTo>
                  <a:pt x="167" y="18"/>
                </a:lnTo>
                <a:lnTo>
                  <a:pt x="167" y="18"/>
                </a:lnTo>
                <a:lnTo>
                  <a:pt x="167" y="18"/>
                </a:lnTo>
                <a:lnTo>
                  <a:pt x="167" y="19"/>
                </a:lnTo>
                <a:lnTo>
                  <a:pt x="168" y="19"/>
                </a:lnTo>
                <a:lnTo>
                  <a:pt x="168" y="19"/>
                </a:lnTo>
                <a:lnTo>
                  <a:pt x="168" y="19"/>
                </a:lnTo>
                <a:lnTo>
                  <a:pt x="168" y="20"/>
                </a:lnTo>
                <a:lnTo>
                  <a:pt x="168" y="20"/>
                </a:lnTo>
                <a:lnTo>
                  <a:pt x="168" y="20"/>
                </a:lnTo>
                <a:lnTo>
                  <a:pt x="168" y="20"/>
                </a:lnTo>
                <a:lnTo>
                  <a:pt x="168" y="21"/>
                </a:lnTo>
                <a:lnTo>
                  <a:pt x="168" y="21"/>
                </a:lnTo>
                <a:lnTo>
                  <a:pt x="168" y="21"/>
                </a:lnTo>
                <a:lnTo>
                  <a:pt x="168" y="21"/>
                </a:lnTo>
                <a:lnTo>
                  <a:pt x="168" y="21"/>
                </a:lnTo>
                <a:lnTo>
                  <a:pt x="169" y="22"/>
                </a:lnTo>
                <a:lnTo>
                  <a:pt x="169" y="22"/>
                </a:lnTo>
                <a:lnTo>
                  <a:pt x="169" y="22"/>
                </a:lnTo>
                <a:lnTo>
                  <a:pt x="169" y="22"/>
                </a:lnTo>
                <a:lnTo>
                  <a:pt x="169" y="22"/>
                </a:lnTo>
                <a:lnTo>
                  <a:pt x="169" y="22"/>
                </a:lnTo>
                <a:lnTo>
                  <a:pt x="169" y="22"/>
                </a:lnTo>
                <a:lnTo>
                  <a:pt x="169" y="23"/>
                </a:lnTo>
                <a:lnTo>
                  <a:pt x="169" y="23"/>
                </a:lnTo>
                <a:lnTo>
                  <a:pt x="169" y="23"/>
                </a:lnTo>
                <a:lnTo>
                  <a:pt x="169" y="23"/>
                </a:lnTo>
                <a:lnTo>
                  <a:pt x="169" y="23"/>
                </a:lnTo>
                <a:lnTo>
                  <a:pt x="170" y="23"/>
                </a:lnTo>
                <a:lnTo>
                  <a:pt x="170" y="23"/>
                </a:lnTo>
                <a:lnTo>
                  <a:pt x="170" y="23"/>
                </a:lnTo>
                <a:lnTo>
                  <a:pt x="170" y="24"/>
                </a:lnTo>
                <a:lnTo>
                  <a:pt x="170" y="24"/>
                </a:lnTo>
                <a:lnTo>
                  <a:pt x="170" y="24"/>
                </a:lnTo>
                <a:lnTo>
                  <a:pt x="170" y="24"/>
                </a:lnTo>
                <a:lnTo>
                  <a:pt x="170" y="24"/>
                </a:lnTo>
                <a:lnTo>
                  <a:pt x="170" y="25"/>
                </a:lnTo>
                <a:lnTo>
                  <a:pt x="170" y="25"/>
                </a:lnTo>
                <a:lnTo>
                  <a:pt x="170" y="25"/>
                </a:lnTo>
                <a:lnTo>
                  <a:pt x="170" y="25"/>
                </a:lnTo>
                <a:lnTo>
                  <a:pt x="171" y="25"/>
                </a:lnTo>
                <a:lnTo>
                  <a:pt x="171" y="26"/>
                </a:lnTo>
                <a:lnTo>
                  <a:pt x="171" y="27"/>
                </a:lnTo>
                <a:lnTo>
                  <a:pt x="171" y="27"/>
                </a:lnTo>
                <a:lnTo>
                  <a:pt x="171" y="28"/>
                </a:lnTo>
                <a:lnTo>
                  <a:pt x="171" y="28"/>
                </a:lnTo>
                <a:lnTo>
                  <a:pt x="171" y="29"/>
                </a:lnTo>
                <a:lnTo>
                  <a:pt x="171" y="29"/>
                </a:lnTo>
                <a:lnTo>
                  <a:pt x="171" y="30"/>
                </a:lnTo>
                <a:lnTo>
                  <a:pt x="172" y="30"/>
                </a:lnTo>
                <a:lnTo>
                  <a:pt x="172" y="31"/>
                </a:lnTo>
                <a:lnTo>
                  <a:pt x="172" y="32"/>
                </a:lnTo>
                <a:lnTo>
                  <a:pt x="172" y="32"/>
                </a:lnTo>
                <a:lnTo>
                  <a:pt x="172" y="34"/>
                </a:lnTo>
                <a:lnTo>
                  <a:pt x="172" y="35"/>
                </a:lnTo>
                <a:lnTo>
                  <a:pt x="172" y="37"/>
                </a:lnTo>
                <a:lnTo>
                  <a:pt x="172" y="38"/>
                </a:lnTo>
                <a:lnTo>
                  <a:pt x="172" y="39"/>
                </a:lnTo>
                <a:lnTo>
                  <a:pt x="172" y="41"/>
                </a:lnTo>
                <a:lnTo>
                  <a:pt x="172" y="43"/>
                </a:lnTo>
                <a:lnTo>
                  <a:pt x="172" y="45"/>
                </a:lnTo>
                <a:lnTo>
                  <a:pt x="173" y="47"/>
                </a:lnTo>
                <a:lnTo>
                  <a:pt x="173" y="48"/>
                </a:lnTo>
                <a:lnTo>
                  <a:pt x="173" y="51"/>
                </a:lnTo>
                <a:lnTo>
                  <a:pt x="173" y="53"/>
                </a:lnTo>
                <a:lnTo>
                  <a:pt x="173" y="56"/>
                </a:lnTo>
                <a:lnTo>
                  <a:pt x="173" y="58"/>
                </a:lnTo>
                <a:lnTo>
                  <a:pt x="173" y="61"/>
                </a:lnTo>
                <a:lnTo>
                  <a:pt x="173" y="64"/>
                </a:lnTo>
                <a:lnTo>
                  <a:pt x="173" y="68"/>
                </a:lnTo>
                <a:lnTo>
                  <a:pt x="173" y="71"/>
                </a:lnTo>
                <a:lnTo>
                  <a:pt x="173" y="76"/>
                </a:lnTo>
                <a:lnTo>
                  <a:pt x="173" y="79"/>
                </a:lnTo>
                <a:lnTo>
                  <a:pt x="174" y="82"/>
                </a:lnTo>
                <a:lnTo>
                  <a:pt x="174" y="85"/>
                </a:lnTo>
                <a:lnTo>
                  <a:pt x="174" y="89"/>
                </a:lnTo>
                <a:lnTo>
                  <a:pt x="174" y="91"/>
                </a:lnTo>
                <a:lnTo>
                  <a:pt x="174" y="94"/>
                </a:lnTo>
                <a:lnTo>
                  <a:pt x="174" y="98"/>
                </a:lnTo>
                <a:lnTo>
                  <a:pt x="174" y="100"/>
                </a:lnTo>
                <a:lnTo>
                  <a:pt x="174" y="101"/>
                </a:lnTo>
                <a:lnTo>
                  <a:pt x="174" y="102"/>
                </a:lnTo>
                <a:lnTo>
                  <a:pt x="174" y="104"/>
                </a:lnTo>
                <a:lnTo>
                  <a:pt x="174" y="105"/>
                </a:lnTo>
                <a:lnTo>
                  <a:pt x="174" y="104"/>
                </a:lnTo>
                <a:lnTo>
                  <a:pt x="175" y="104"/>
                </a:lnTo>
                <a:lnTo>
                  <a:pt x="175" y="103"/>
                </a:lnTo>
                <a:lnTo>
                  <a:pt x="175" y="102"/>
                </a:lnTo>
                <a:lnTo>
                  <a:pt x="175" y="101"/>
                </a:lnTo>
                <a:lnTo>
                  <a:pt x="175" y="100"/>
                </a:lnTo>
                <a:lnTo>
                  <a:pt x="175" y="99"/>
                </a:lnTo>
                <a:lnTo>
                  <a:pt x="175" y="97"/>
                </a:lnTo>
                <a:lnTo>
                  <a:pt x="175" y="96"/>
                </a:lnTo>
                <a:lnTo>
                  <a:pt x="175" y="95"/>
                </a:lnTo>
                <a:lnTo>
                  <a:pt x="175" y="94"/>
                </a:lnTo>
                <a:lnTo>
                  <a:pt x="175" y="93"/>
                </a:lnTo>
                <a:lnTo>
                  <a:pt x="175" y="91"/>
                </a:lnTo>
                <a:lnTo>
                  <a:pt x="175" y="90"/>
                </a:lnTo>
                <a:lnTo>
                  <a:pt x="176" y="90"/>
                </a:lnTo>
                <a:lnTo>
                  <a:pt x="176" y="90"/>
                </a:lnTo>
                <a:lnTo>
                  <a:pt x="176" y="90"/>
                </a:lnTo>
                <a:lnTo>
                  <a:pt x="176" y="90"/>
                </a:lnTo>
                <a:lnTo>
                  <a:pt x="176" y="89"/>
                </a:lnTo>
                <a:lnTo>
                  <a:pt x="176" y="89"/>
                </a:lnTo>
                <a:lnTo>
                  <a:pt x="176" y="90"/>
                </a:lnTo>
                <a:lnTo>
                  <a:pt x="176" y="91"/>
                </a:lnTo>
                <a:lnTo>
                  <a:pt x="176" y="92"/>
                </a:lnTo>
                <a:lnTo>
                  <a:pt x="176" y="92"/>
                </a:lnTo>
                <a:lnTo>
                  <a:pt x="176" y="93"/>
                </a:lnTo>
                <a:lnTo>
                  <a:pt x="176" y="94"/>
                </a:lnTo>
                <a:lnTo>
                  <a:pt x="177" y="96"/>
                </a:lnTo>
                <a:lnTo>
                  <a:pt x="177" y="99"/>
                </a:lnTo>
                <a:lnTo>
                  <a:pt x="177" y="100"/>
                </a:lnTo>
                <a:lnTo>
                  <a:pt x="177" y="103"/>
                </a:lnTo>
                <a:lnTo>
                  <a:pt x="177" y="106"/>
                </a:lnTo>
                <a:lnTo>
                  <a:pt x="177" y="108"/>
                </a:lnTo>
                <a:lnTo>
                  <a:pt x="177" y="110"/>
                </a:lnTo>
                <a:lnTo>
                  <a:pt x="177" y="115"/>
                </a:lnTo>
                <a:lnTo>
                  <a:pt x="177" y="117"/>
                </a:lnTo>
                <a:lnTo>
                  <a:pt x="177" y="122"/>
                </a:lnTo>
                <a:lnTo>
                  <a:pt x="177" y="127"/>
                </a:lnTo>
                <a:lnTo>
                  <a:pt x="177" y="132"/>
                </a:lnTo>
                <a:lnTo>
                  <a:pt x="178" y="137"/>
                </a:lnTo>
                <a:lnTo>
                  <a:pt x="178" y="143"/>
                </a:lnTo>
                <a:lnTo>
                  <a:pt x="178" y="147"/>
                </a:lnTo>
                <a:lnTo>
                  <a:pt x="178" y="152"/>
                </a:lnTo>
                <a:lnTo>
                  <a:pt x="178" y="156"/>
                </a:lnTo>
                <a:lnTo>
                  <a:pt x="178" y="163"/>
                </a:lnTo>
                <a:lnTo>
                  <a:pt x="178" y="168"/>
                </a:lnTo>
                <a:lnTo>
                  <a:pt x="178" y="175"/>
                </a:lnTo>
                <a:lnTo>
                  <a:pt x="178" y="180"/>
                </a:lnTo>
                <a:lnTo>
                  <a:pt x="178" y="186"/>
                </a:lnTo>
                <a:lnTo>
                  <a:pt x="178" y="194"/>
                </a:lnTo>
                <a:lnTo>
                  <a:pt x="178" y="201"/>
                </a:lnTo>
                <a:lnTo>
                  <a:pt x="179" y="207"/>
                </a:lnTo>
                <a:lnTo>
                  <a:pt x="179" y="216"/>
                </a:lnTo>
                <a:lnTo>
                  <a:pt x="179" y="221"/>
                </a:lnTo>
                <a:lnTo>
                  <a:pt x="179" y="226"/>
                </a:lnTo>
                <a:lnTo>
                  <a:pt x="179" y="232"/>
                </a:lnTo>
                <a:lnTo>
                  <a:pt x="179" y="239"/>
                </a:lnTo>
                <a:lnTo>
                  <a:pt x="179" y="244"/>
                </a:lnTo>
                <a:lnTo>
                  <a:pt x="179" y="251"/>
                </a:lnTo>
                <a:lnTo>
                  <a:pt x="179" y="257"/>
                </a:lnTo>
                <a:lnTo>
                  <a:pt x="179" y="265"/>
                </a:lnTo>
                <a:lnTo>
                  <a:pt x="179" y="272"/>
                </a:lnTo>
                <a:lnTo>
                  <a:pt x="179" y="278"/>
                </a:lnTo>
                <a:lnTo>
                  <a:pt x="180" y="285"/>
                </a:lnTo>
                <a:lnTo>
                  <a:pt x="180" y="292"/>
                </a:lnTo>
                <a:lnTo>
                  <a:pt x="180" y="297"/>
                </a:lnTo>
                <a:lnTo>
                  <a:pt x="180" y="305"/>
                </a:lnTo>
                <a:lnTo>
                  <a:pt x="180" y="311"/>
                </a:lnTo>
                <a:lnTo>
                  <a:pt x="180" y="317"/>
                </a:lnTo>
                <a:lnTo>
                  <a:pt x="180" y="323"/>
                </a:lnTo>
                <a:lnTo>
                  <a:pt x="180" y="331"/>
                </a:lnTo>
                <a:lnTo>
                  <a:pt x="180" y="337"/>
                </a:lnTo>
                <a:lnTo>
                  <a:pt x="181" y="342"/>
                </a:lnTo>
                <a:lnTo>
                  <a:pt x="181" y="348"/>
                </a:lnTo>
                <a:lnTo>
                  <a:pt x="181" y="352"/>
                </a:lnTo>
                <a:lnTo>
                  <a:pt x="181" y="354"/>
                </a:lnTo>
                <a:lnTo>
                  <a:pt x="181" y="359"/>
                </a:lnTo>
                <a:lnTo>
                  <a:pt x="181" y="359"/>
                </a:lnTo>
                <a:lnTo>
                  <a:pt x="181" y="364"/>
                </a:lnTo>
                <a:lnTo>
                  <a:pt x="181" y="366"/>
                </a:lnTo>
                <a:lnTo>
                  <a:pt x="181" y="365"/>
                </a:lnTo>
                <a:lnTo>
                  <a:pt x="181" y="363"/>
                </a:lnTo>
                <a:lnTo>
                  <a:pt x="181" y="365"/>
                </a:lnTo>
                <a:lnTo>
                  <a:pt x="181" y="366"/>
                </a:lnTo>
                <a:lnTo>
                  <a:pt x="182" y="367"/>
                </a:lnTo>
                <a:lnTo>
                  <a:pt x="182" y="368"/>
                </a:lnTo>
                <a:lnTo>
                  <a:pt x="182" y="369"/>
                </a:lnTo>
                <a:lnTo>
                  <a:pt x="182" y="369"/>
                </a:lnTo>
                <a:lnTo>
                  <a:pt x="182" y="369"/>
                </a:lnTo>
                <a:lnTo>
                  <a:pt x="182" y="369"/>
                </a:lnTo>
                <a:lnTo>
                  <a:pt x="182" y="370"/>
                </a:lnTo>
                <a:lnTo>
                  <a:pt x="182" y="370"/>
                </a:lnTo>
                <a:lnTo>
                  <a:pt x="182" y="370"/>
                </a:lnTo>
                <a:lnTo>
                  <a:pt x="182" y="372"/>
                </a:lnTo>
                <a:lnTo>
                  <a:pt x="182" y="372"/>
                </a:lnTo>
                <a:lnTo>
                  <a:pt x="182" y="371"/>
                </a:lnTo>
                <a:lnTo>
                  <a:pt x="183" y="371"/>
                </a:lnTo>
                <a:lnTo>
                  <a:pt x="183" y="371"/>
                </a:lnTo>
                <a:lnTo>
                  <a:pt x="183" y="372"/>
                </a:lnTo>
                <a:lnTo>
                  <a:pt x="183" y="372"/>
                </a:lnTo>
                <a:lnTo>
                  <a:pt x="183" y="372"/>
                </a:lnTo>
                <a:lnTo>
                  <a:pt x="183" y="372"/>
                </a:lnTo>
                <a:lnTo>
                  <a:pt x="183" y="372"/>
                </a:lnTo>
                <a:lnTo>
                  <a:pt x="183" y="372"/>
                </a:lnTo>
                <a:lnTo>
                  <a:pt x="183" y="371"/>
                </a:lnTo>
                <a:lnTo>
                  <a:pt x="183" y="371"/>
                </a:lnTo>
                <a:lnTo>
                  <a:pt x="183" y="371"/>
                </a:lnTo>
                <a:lnTo>
                  <a:pt x="183" y="371"/>
                </a:lnTo>
                <a:lnTo>
                  <a:pt x="183" y="372"/>
                </a:lnTo>
                <a:lnTo>
                  <a:pt x="184" y="372"/>
                </a:lnTo>
                <a:lnTo>
                  <a:pt x="184" y="372"/>
                </a:lnTo>
                <a:lnTo>
                  <a:pt x="184" y="372"/>
                </a:lnTo>
                <a:lnTo>
                  <a:pt x="184" y="372"/>
                </a:lnTo>
                <a:lnTo>
                  <a:pt x="184" y="372"/>
                </a:lnTo>
                <a:lnTo>
                  <a:pt x="184" y="372"/>
                </a:lnTo>
                <a:lnTo>
                  <a:pt x="184" y="372"/>
                </a:lnTo>
                <a:lnTo>
                  <a:pt x="184" y="371"/>
                </a:lnTo>
                <a:lnTo>
                  <a:pt x="184" y="371"/>
                </a:lnTo>
                <a:lnTo>
                  <a:pt x="184" y="371"/>
                </a:lnTo>
                <a:lnTo>
                  <a:pt x="184" y="371"/>
                </a:lnTo>
                <a:lnTo>
                  <a:pt x="184" y="371"/>
                </a:lnTo>
                <a:lnTo>
                  <a:pt x="185" y="371"/>
                </a:lnTo>
                <a:lnTo>
                  <a:pt x="185" y="371"/>
                </a:lnTo>
                <a:lnTo>
                  <a:pt x="185" y="371"/>
                </a:lnTo>
                <a:lnTo>
                  <a:pt x="185" y="371"/>
                </a:lnTo>
                <a:lnTo>
                  <a:pt x="185" y="371"/>
                </a:lnTo>
                <a:lnTo>
                  <a:pt x="185" y="370"/>
                </a:lnTo>
                <a:lnTo>
                  <a:pt x="185" y="371"/>
                </a:lnTo>
                <a:lnTo>
                  <a:pt x="185" y="371"/>
                </a:lnTo>
                <a:lnTo>
                  <a:pt x="185" y="371"/>
                </a:lnTo>
                <a:lnTo>
                  <a:pt x="185" y="370"/>
                </a:lnTo>
                <a:lnTo>
                  <a:pt x="185" y="370"/>
                </a:lnTo>
                <a:lnTo>
                  <a:pt x="185" y="370"/>
                </a:lnTo>
                <a:lnTo>
                  <a:pt x="186" y="370"/>
                </a:lnTo>
                <a:lnTo>
                  <a:pt x="186" y="370"/>
                </a:lnTo>
                <a:lnTo>
                  <a:pt x="186" y="370"/>
                </a:lnTo>
                <a:lnTo>
                  <a:pt x="186" y="370"/>
                </a:lnTo>
                <a:lnTo>
                  <a:pt x="186" y="370"/>
                </a:lnTo>
                <a:lnTo>
                  <a:pt x="186" y="369"/>
                </a:lnTo>
                <a:lnTo>
                  <a:pt x="186" y="369"/>
                </a:lnTo>
                <a:lnTo>
                  <a:pt x="186" y="369"/>
                </a:lnTo>
                <a:lnTo>
                  <a:pt x="186" y="369"/>
                </a:lnTo>
                <a:lnTo>
                  <a:pt x="186" y="369"/>
                </a:lnTo>
                <a:lnTo>
                  <a:pt x="186" y="369"/>
                </a:lnTo>
                <a:lnTo>
                  <a:pt x="186" y="369"/>
                </a:lnTo>
                <a:lnTo>
                  <a:pt x="187" y="369"/>
                </a:lnTo>
                <a:lnTo>
                  <a:pt x="187" y="369"/>
                </a:lnTo>
                <a:lnTo>
                  <a:pt x="187" y="369"/>
                </a:lnTo>
                <a:lnTo>
                  <a:pt x="187" y="369"/>
                </a:lnTo>
                <a:lnTo>
                  <a:pt x="187" y="369"/>
                </a:lnTo>
                <a:lnTo>
                  <a:pt x="187" y="369"/>
                </a:lnTo>
                <a:lnTo>
                  <a:pt x="187" y="369"/>
                </a:lnTo>
                <a:lnTo>
                  <a:pt x="187" y="370"/>
                </a:lnTo>
                <a:lnTo>
                  <a:pt x="187" y="370"/>
                </a:lnTo>
                <a:lnTo>
                  <a:pt x="187" y="371"/>
                </a:lnTo>
                <a:lnTo>
                  <a:pt x="187" y="371"/>
                </a:lnTo>
                <a:lnTo>
                  <a:pt x="187" y="371"/>
                </a:lnTo>
                <a:lnTo>
                  <a:pt x="188" y="372"/>
                </a:lnTo>
                <a:lnTo>
                  <a:pt x="188" y="372"/>
                </a:lnTo>
                <a:lnTo>
                  <a:pt x="188" y="372"/>
                </a:lnTo>
                <a:lnTo>
                  <a:pt x="188" y="373"/>
                </a:lnTo>
                <a:lnTo>
                  <a:pt x="188" y="373"/>
                </a:lnTo>
                <a:lnTo>
                  <a:pt x="188" y="374"/>
                </a:lnTo>
                <a:lnTo>
                  <a:pt x="188" y="375"/>
                </a:lnTo>
                <a:lnTo>
                  <a:pt x="188" y="375"/>
                </a:lnTo>
                <a:lnTo>
                  <a:pt x="188" y="375"/>
                </a:lnTo>
                <a:lnTo>
                  <a:pt x="189" y="376"/>
                </a:lnTo>
                <a:lnTo>
                  <a:pt x="189" y="376"/>
                </a:lnTo>
                <a:lnTo>
                  <a:pt x="189" y="377"/>
                </a:lnTo>
                <a:lnTo>
                  <a:pt x="189" y="377"/>
                </a:lnTo>
                <a:lnTo>
                  <a:pt x="189" y="377"/>
                </a:lnTo>
                <a:lnTo>
                  <a:pt x="189" y="377"/>
                </a:lnTo>
                <a:lnTo>
                  <a:pt x="189" y="377"/>
                </a:lnTo>
                <a:lnTo>
                  <a:pt x="189" y="377"/>
                </a:lnTo>
                <a:lnTo>
                  <a:pt x="189" y="377"/>
                </a:lnTo>
                <a:lnTo>
                  <a:pt x="189" y="377"/>
                </a:lnTo>
                <a:lnTo>
                  <a:pt x="189" y="377"/>
                </a:lnTo>
                <a:lnTo>
                  <a:pt x="189" y="377"/>
                </a:lnTo>
                <a:lnTo>
                  <a:pt x="190" y="377"/>
                </a:lnTo>
                <a:lnTo>
                  <a:pt x="190" y="378"/>
                </a:lnTo>
                <a:lnTo>
                  <a:pt x="190" y="378"/>
                </a:lnTo>
                <a:lnTo>
                  <a:pt x="190" y="378"/>
                </a:lnTo>
                <a:lnTo>
                  <a:pt x="190" y="378"/>
                </a:lnTo>
                <a:lnTo>
                  <a:pt x="190" y="378"/>
                </a:lnTo>
                <a:lnTo>
                  <a:pt x="190" y="378"/>
                </a:lnTo>
                <a:lnTo>
                  <a:pt x="190" y="377"/>
                </a:lnTo>
                <a:lnTo>
                  <a:pt x="190" y="377"/>
                </a:lnTo>
                <a:lnTo>
                  <a:pt x="190" y="376"/>
                </a:lnTo>
                <a:lnTo>
                  <a:pt x="190" y="376"/>
                </a:lnTo>
                <a:lnTo>
                  <a:pt x="190" y="376"/>
                </a:lnTo>
                <a:lnTo>
                  <a:pt x="191" y="375"/>
                </a:lnTo>
                <a:lnTo>
                  <a:pt x="191" y="375"/>
                </a:lnTo>
                <a:lnTo>
                  <a:pt x="191" y="374"/>
                </a:lnTo>
                <a:lnTo>
                  <a:pt x="191" y="374"/>
                </a:lnTo>
                <a:lnTo>
                  <a:pt x="191" y="373"/>
                </a:lnTo>
                <a:lnTo>
                  <a:pt x="191" y="373"/>
                </a:lnTo>
                <a:lnTo>
                  <a:pt x="191" y="372"/>
                </a:lnTo>
                <a:lnTo>
                  <a:pt x="191" y="372"/>
                </a:lnTo>
                <a:lnTo>
                  <a:pt x="191" y="371"/>
                </a:lnTo>
                <a:lnTo>
                  <a:pt x="191" y="366"/>
                </a:lnTo>
                <a:lnTo>
                  <a:pt x="191" y="359"/>
                </a:lnTo>
                <a:lnTo>
                  <a:pt x="191" y="354"/>
                </a:lnTo>
                <a:lnTo>
                  <a:pt x="191" y="342"/>
                </a:lnTo>
                <a:lnTo>
                  <a:pt x="192" y="332"/>
                </a:lnTo>
                <a:lnTo>
                  <a:pt x="192" y="310"/>
                </a:lnTo>
                <a:lnTo>
                  <a:pt x="192" y="292"/>
                </a:lnTo>
                <a:lnTo>
                  <a:pt x="192" y="269"/>
                </a:lnTo>
                <a:lnTo>
                  <a:pt x="192" y="251"/>
                </a:lnTo>
                <a:lnTo>
                  <a:pt x="192" y="232"/>
                </a:lnTo>
                <a:lnTo>
                  <a:pt x="192" y="222"/>
                </a:lnTo>
                <a:lnTo>
                  <a:pt x="192" y="209"/>
                </a:lnTo>
                <a:lnTo>
                  <a:pt x="192" y="201"/>
                </a:lnTo>
                <a:lnTo>
                  <a:pt x="192" y="194"/>
                </a:lnTo>
                <a:lnTo>
                  <a:pt x="192" y="188"/>
                </a:lnTo>
                <a:lnTo>
                  <a:pt x="192" y="177"/>
                </a:lnTo>
                <a:lnTo>
                  <a:pt x="193" y="170"/>
                </a:lnTo>
                <a:lnTo>
                  <a:pt x="193" y="159"/>
                </a:lnTo>
                <a:lnTo>
                  <a:pt x="193" y="149"/>
                </a:lnTo>
                <a:lnTo>
                  <a:pt x="193" y="138"/>
                </a:lnTo>
                <a:lnTo>
                  <a:pt x="193" y="130"/>
                </a:lnTo>
                <a:lnTo>
                  <a:pt x="193" y="118"/>
                </a:lnTo>
                <a:lnTo>
                  <a:pt x="193" y="110"/>
                </a:lnTo>
                <a:lnTo>
                  <a:pt x="193" y="100"/>
                </a:lnTo>
                <a:lnTo>
                  <a:pt x="193" y="93"/>
                </a:lnTo>
                <a:lnTo>
                  <a:pt x="193" y="86"/>
                </a:lnTo>
                <a:lnTo>
                  <a:pt x="193" y="82"/>
                </a:lnTo>
                <a:lnTo>
                  <a:pt x="193" y="78"/>
                </a:lnTo>
                <a:lnTo>
                  <a:pt x="194" y="74"/>
                </a:lnTo>
                <a:lnTo>
                  <a:pt x="194" y="71"/>
                </a:lnTo>
                <a:lnTo>
                  <a:pt x="194" y="68"/>
                </a:lnTo>
                <a:lnTo>
                  <a:pt x="194" y="65"/>
                </a:lnTo>
                <a:lnTo>
                  <a:pt x="194" y="63"/>
                </a:lnTo>
                <a:lnTo>
                  <a:pt x="194" y="61"/>
                </a:lnTo>
                <a:lnTo>
                  <a:pt x="194" y="60"/>
                </a:lnTo>
                <a:lnTo>
                  <a:pt x="194" y="60"/>
                </a:lnTo>
                <a:lnTo>
                  <a:pt x="194" y="59"/>
                </a:lnTo>
                <a:lnTo>
                  <a:pt x="194" y="58"/>
                </a:lnTo>
                <a:lnTo>
                  <a:pt x="194" y="57"/>
                </a:lnTo>
                <a:lnTo>
                  <a:pt x="194" y="55"/>
                </a:lnTo>
                <a:lnTo>
                  <a:pt x="195" y="54"/>
                </a:lnTo>
                <a:lnTo>
                  <a:pt x="195" y="53"/>
                </a:lnTo>
                <a:lnTo>
                  <a:pt x="195" y="52"/>
                </a:lnTo>
                <a:lnTo>
                  <a:pt x="195" y="51"/>
                </a:lnTo>
                <a:lnTo>
                  <a:pt x="195" y="49"/>
                </a:lnTo>
                <a:lnTo>
                  <a:pt x="195" y="47"/>
                </a:lnTo>
                <a:lnTo>
                  <a:pt x="195" y="46"/>
                </a:lnTo>
                <a:lnTo>
                  <a:pt x="195" y="45"/>
                </a:lnTo>
                <a:lnTo>
                  <a:pt x="195" y="43"/>
                </a:lnTo>
                <a:lnTo>
                  <a:pt x="195" y="41"/>
                </a:lnTo>
                <a:lnTo>
                  <a:pt x="195" y="40"/>
                </a:lnTo>
                <a:lnTo>
                  <a:pt x="195" y="38"/>
                </a:lnTo>
                <a:lnTo>
                  <a:pt x="196" y="37"/>
                </a:lnTo>
                <a:lnTo>
                  <a:pt x="196" y="34"/>
                </a:lnTo>
                <a:lnTo>
                  <a:pt x="196" y="33"/>
                </a:lnTo>
                <a:lnTo>
                  <a:pt x="196" y="31"/>
                </a:lnTo>
                <a:lnTo>
                  <a:pt x="196" y="30"/>
                </a:lnTo>
                <a:lnTo>
                  <a:pt x="196" y="28"/>
                </a:lnTo>
                <a:lnTo>
                  <a:pt x="196" y="27"/>
                </a:lnTo>
                <a:lnTo>
                  <a:pt x="196" y="26"/>
                </a:lnTo>
                <a:lnTo>
                  <a:pt x="196" y="25"/>
                </a:lnTo>
                <a:lnTo>
                  <a:pt x="197" y="24"/>
                </a:lnTo>
                <a:lnTo>
                  <a:pt x="197" y="23"/>
                </a:lnTo>
                <a:lnTo>
                  <a:pt x="197" y="22"/>
                </a:lnTo>
                <a:lnTo>
                  <a:pt x="197" y="21"/>
                </a:lnTo>
                <a:lnTo>
                  <a:pt x="197" y="20"/>
                </a:lnTo>
                <a:lnTo>
                  <a:pt x="197" y="19"/>
                </a:lnTo>
                <a:lnTo>
                  <a:pt x="197" y="19"/>
                </a:lnTo>
                <a:lnTo>
                  <a:pt x="197" y="18"/>
                </a:lnTo>
                <a:lnTo>
                  <a:pt x="197" y="17"/>
                </a:lnTo>
                <a:lnTo>
                  <a:pt x="197" y="17"/>
                </a:lnTo>
                <a:lnTo>
                  <a:pt x="197" y="17"/>
                </a:lnTo>
                <a:lnTo>
                  <a:pt x="197" y="16"/>
                </a:lnTo>
                <a:lnTo>
                  <a:pt x="198" y="16"/>
                </a:lnTo>
                <a:lnTo>
                  <a:pt x="198" y="15"/>
                </a:lnTo>
                <a:lnTo>
                  <a:pt x="198" y="15"/>
                </a:lnTo>
                <a:lnTo>
                  <a:pt x="198" y="15"/>
                </a:lnTo>
                <a:lnTo>
                  <a:pt x="198" y="14"/>
                </a:lnTo>
                <a:lnTo>
                  <a:pt x="198" y="14"/>
                </a:lnTo>
                <a:lnTo>
                  <a:pt x="198" y="14"/>
                </a:lnTo>
                <a:lnTo>
                  <a:pt x="198" y="13"/>
                </a:lnTo>
                <a:lnTo>
                  <a:pt x="198" y="13"/>
                </a:lnTo>
                <a:lnTo>
                  <a:pt x="198" y="13"/>
                </a:lnTo>
                <a:lnTo>
                  <a:pt x="198" y="13"/>
                </a:lnTo>
                <a:lnTo>
                  <a:pt x="198" y="13"/>
                </a:lnTo>
                <a:lnTo>
                  <a:pt x="199" y="13"/>
                </a:lnTo>
                <a:lnTo>
                  <a:pt x="199" y="13"/>
                </a:lnTo>
                <a:lnTo>
                  <a:pt x="199" y="12"/>
                </a:lnTo>
                <a:lnTo>
                  <a:pt x="199" y="12"/>
                </a:lnTo>
                <a:lnTo>
                  <a:pt x="199" y="12"/>
                </a:lnTo>
                <a:lnTo>
                  <a:pt x="199" y="12"/>
                </a:lnTo>
                <a:lnTo>
                  <a:pt x="199" y="12"/>
                </a:lnTo>
                <a:lnTo>
                  <a:pt x="199" y="12"/>
                </a:lnTo>
                <a:lnTo>
                  <a:pt x="199" y="12"/>
                </a:lnTo>
                <a:lnTo>
                  <a:pt x="199" y="12"/>
                </a:lnTo>
                <a:lnTo>
                  <a:pt x="199" y="12"/>
                </a:lnTo>
                <a:lnTo>
                  <a:pt x="199" y="11"/>
                </a:lnTo>
                <a:lnTo>
                  <a:pt x="199" y="11"/>
                </a:lnTo>
                <a:lnTo>
                  <a:pt x="200" y="11"/>
                </a:lnTo>
                <a:lnTo>
                  <a:pt x="200" y="11"/>
                </a:lnTo>
                <a:lnTo>
                  <a:pt x="200" y="11"/>
                </a:lnTo>
                <a:lnTo>
                  <a:pt x="200" y="11"/>
                </a:lnTo>
                <a:lnTo>
                  <a:pt x="200" y="11"/>
                </a:lnTo>
                <a:lnTo>
                  <a:pt x="200" y="11"/>
                </a:lnTo>
                <a:lnTo>
                  <a:pt x="200" y="11"/>
                </a:lnTo>
                <a:lnTo>
                  <a:pt x="200" y="11"/>
                </a:lnTo>
                <a:lnTo>
                  <a:pt x="200" y="11"/>
                </a:lnTo>
                <a:lnTo>
                  <a:pt x="200" y="11"/>
                </a:lnTo>
                <a:lnTo>
                  <a:pt x="200" y="11"/>
                </a:lnTo>
                <a:lnTo>
                  <a:pt x="200" y="11"/>
                </a:lnTo>
                <a:lnTo>
                  <a:pt x="201" y="11"/>
                </a:lnTo>
                <a:lnTo>
                  <a:pt x="201" y="11"/>
                </a:lnTo>
                <a:lnTo>
                  <a:pt x="201" y="12"/>
                </a:lnTo>
                <a:lnTo>
                  <a:pt x="201" y="12"/>
                </a:lnTo>
                <a:lnTo>
                  <a:pt x="201" y="12"/>
                </a:lnTo>
                <a:lnTo>
                  <a:pt x="201" y="12"/>
                </a:lnTo>
                <a:lnTo>
                  <a:pt x="201" y="12"/>
                </a:lnTo>
                <a:lnTo>
                  <a:pt x="201" y="13"/>
                </a:lnTo>
                <a:lnTo>
                  <a:pt x="201" y="13"/>
                </a:lnTo>
                <a:lnTo>
                  <a:pt x="201" y="13"/>
                </a:lnTo>
                <a:lnTo>
                  <a:pt x="201" y="13"/>
                </a:lnTo>
                <a:lnTo>
                  <a:pt x="201" y="13"/>
                </a:lnTo>
                <a:lnTo>
                  <a:pt x="202" y="14"/>
                </a:lnTo>
                <a:lnTo>
                  <a:pt x="202" y="14"/>
                </a:lnTo>
                <a:lnTo>
                  <a:pt x="202" y="14"/>
                </a:lnTo>
                <a:lnTo>
                  <a:pt x="202" y="15"/>
                </a:lnTo>
                <a:lnTo>
                  <a:pt x="202" y="15"/>
                </a:lnTo>
                <a:lnTo>
                  <a:pt x="202" y="16"/>
                </a:lnTo>
                <a:lnTo>
                  <a:pt x="202" y="16"/>
                </a:lnTo>
                <a:lnTo>
                  <a:pt x="202" y="16"/>
                </a:lnTo>
                <a:lnTo>
                  <a:pt x="202" y="16"/>
                </a:lnTo>
                <a:lnTo>
                  <a:pt x="202" y="17"/>
                </a:lnTo>
                <a:lnTo>
                  <a:pt x="202" y="17"/>
                </a:lnTo>
                <a:lnTo>
                  <a:pt x="202" y="18"/>
                </a:lnTo>
                <a:lnTo>
                  <a:pt x="203" y="19"/>
                </a:lnTo>
                <a:lnTo>
                  <a:pt x="203" y="19"/>
                </a:lnTo>
                <a:lnTo>
                  <a:pt x="203" y="20"/>
                </a:lnTo>
                <a:lnTo>
                  <a:pt x="203" y="21"/>
                </a:lnTo>
                <a:lnTo>
                  <a:pt x="203" y="21"/>
                </a:lnTo>
                <a:lnTo>
                  <a:pt x="203" y="22"/>
                </a:lnTo>
                <a:lnTo>
                  <a:pt x="203" y="23"/>
                </a:lnTo>
                <a:lnTo>
                  <a:pt x="203" y="24"/>
                </a:lnTo>
                <a:lnTo>
                  <a:pt x="203" y="24"/>
                </a:lnTo>
                <a:lnTo>
                  <a:pt x="203" y="26"/>
                </a:lnTo>
                <a:lnTo>
                  <a:pt x="203" y="27"/>
                </a:lnTo>
                <a:lnTo>
                  <a:pt x="203" y="27"/>
                </a:lnTo>
                <a:lnTo>
                  <a:pt x="204" y="28"/>
                </a:lnTo>
                <a:lnTo>
                  <a:pt x="204" y="29"/>
                </a:lnTo>
                <a:lnTo>
                  <a:pt x="204" y="30"/>
                </a:lnTo>
                <a:lnTo>
                  <a:pt x="204" y="31"/>
                </a:lnTo>
                <a:lnTo>
                  <a:pt x="204" y="32"/>
                </a:lnTo>
                <a:lnTo>
                  <a:pt x="204" y="33"/>
                </a:lnTo>
                <a:lnTo>
                  <a:pt x="204" y="33"/>
                </a:lnTo>
                <a:lnTo>
                  <a:pt x="204" y="34"/>
                </a:lnTo>
                <a:lnTo>
                  <a:pt x="204" y="35"/>
                </a:lnTo>
                <a:lnTo>
                  <a:pt x="205" y="36"/>
                </a:lnTo>
                <a:lnTo>
                  <a:pt x="205" y="38"/>
                </a:lnTo>
                <a:lnTo>
                  <a:pt x="205" y="38"/>
                </a:lnTo>
                <a:lnTo>
                  <a:pt x="205" y="39"/>
                </a:lnTo>
                <a:lnTo>
                  <a:pt x="205" y="41"/>
                </a:lnTo>
                <a:lnTo>
                  <a:pt x="205" y="42"/>
                </a:lnTo>
                <a:lnTo>
                  <a:pt x="205" y="44"/>
                </a:lnTo>
                <a:lnTo>
                  <a:pt x="205" y="45"/>
                </a:lnTo>
                <a:lnTo>
                  <a:pt x="205" y="47"/>
                </a:lnTo>
                <a:lnTo>
                  <a:pt x="205" y="48"/>
                </a:lnTo>
                <a:lnTo>
                  <a:pt x="205" y="50"/>
                </a:lnTo>
                <a:lnTo>
                  <a:pt x="205" y="51"/>
                </a:lnTo>
                <a:lnTo>
                  <a:pt x="206" y="52"/>
                </a:lnTo>
                <a:lnTo>
                  <a:pt x="206" y="54"/>
                </a:lnTo>
                <a:lnTo>
                  <a:pt x="206" y="56"/>
                </a:lnTo>
                <a:lnTo>
                  <a:pt x="206" y="58"/>
                </a:lnTo>
                <a:lnTo>
                  <a:pt x="206" y="61"/>
                </a:lnTo>
                <a:lnTo>
                  <a:pt x="206" y="63"/>
                </a:lnTo>
                <a:lnTo>
                  <a:pt x="206" y="65"/>
                </a:lnTo>
                <a:lnTo>
                  <a:pt x="206" y="67"/>
                </a:lnTo>
                <a:lnTo>
                  <a:pt x="206" y="69"/>
                </a:lnTo>
                <a:lnTo>
                  <a:pt x="206" y="72"/>
                </a:lnTo>
                <a:lnTo>
                  <a:pt x="206" y="76"/>
                </a:lnTo>
                <a:lnTo>
                  <a:pt x="206" y="76"/>
                </a:lnTo>
                <a:lnTo>
                  <a:pt x="206" y="80"/>
                </a:lnTo>
                <a:lnTo>
                  <a:pt x="207" y="82"/>
                </a:lnTo>
                <a:lnTo>
                  <a:pt x="207" y="85"/>
                </a:lnTo>
                <a:lnTo>
                  <a:pt x="207" y="87"/>
                </a:lnTo>
                <a:lnTo>
                  <a:pt x="207" y="88"/>
                </a:lnTo>
                <a:lnTo>
                  <a:pt x="207" y="89"/>
                </a:lnTo>
                <a:lnTo>
                  <a:pt x="207" y="90"/>
                </a:lnTo>
                <a:lnTo>
                  <a:pt x="207" y="92"/>
                </a:lnTo>
                <a:lnTo>
                  <a:pt x="207" y="93"/>
                </a:lnTo>
                <a:lnTo>
                  <a:pt x="207" y="94"/>
                </a:lnTo>
                <a:lnTo>
                  <a:pt x="207" y="93"/>
                </a:lnTo>
                <a:lnTo>
                  <a:pt x="207" y="92"/>
                </a:lnTo>
                <a:lnTo>
                  <a:pt x="207" y="92"/>
                </a:lnTo>
                <a:lnTo>
                  <a:pt x="208" y="91"/>
                </a:lnTo>
                <a:lnTo>
                  <a:pt x="208" y="89"/>
                </a:lnTo>
                <a:lnTo>
                  <a:pt x="208" y="89"/>
                </a:lnTo>
                <a:lnTo>
                  <a:pt x="208" y="87"/>
                </a:lnTo>
                <a:lnTo>
                  <a:pt x="208" y="86"/>
                </a:lnTo>
                <a:lnTo>
                  <a:pt x="208" y="84"/>
                </a:lnTo>
                <a:lnTo>
                  <a:pt x="208" y="83"/>
                </a:lnTo>
                <a:lnTo>
                  <a:pt x="208" y="81"/>
                </a:lnTo>
                <a:lnTo>
                  <a:pt x="208" y="80"/>
                </a:lnTo>
                <a:lnTo>
                  <a:pt x="208" y="78"/>
                </a:lnTo>
                <a:lnTo>
                  <a:pt x="208" y="77"/>
                </a:lnTo>
                <a:lnTo>
                  <a:pt x="208" y="75"/>
                </a:lnTo>
                <a:lnTo>
                  <a:pt x="209" y="73"/>
                </a:lnTo>
                <a:lnTo>
                  <a:pt x="209" y="71"/>
                </a:lnTo>
                <a:lnTo>
                  <a:pt x="209" y="70"/>
                </a:lnTo>
                <a:lnTo>
                  <a:pt x="209" y="69"/>
                </a:lnTo>
                <a:lnTo>
                  <a:pt x="209" y="68"/>
                </a:lnTo>
                <a:lnTo>
                  <a:pt x="209" y="67"/>
                </a:lnTo>
                <a:lnTo>
                  <a:pt x="209" y="66"/>
                </a:lnTo>
                <a:lnTo>
                  <a:pt x="209" y="66"/>
                </a:lnTo>
                <a:lnTo>
                  <a:pt x="209" y="65"/>
                </a:lnTo>
                <a:lnTo>
                  <a:pt x="209" y="65"/>
                </a:lnTo>
                <a:lnTo>
                  <a:pt x="209" y="65"/>
                </a:lnTo>
                <a:lnTo>
                  <a:pt x="209" y="65"/>
                </a:lnTo>
                <a:lnTo>
                  <a:pt x="210" y="66"/>
                </a:lnTo>
                <a:lnTo>
                  <a:pt x="210" y="65"/>
                </a:lnTo>
                <a:lnTo>
                  <a:pt x="210" y="66"/>
                </a:lnTo>
                <a:lnTo>
                  <a:pt x="210" y="66"/>
                </a:lnTo>
                <a:lnTo>
                  <a:pt x="210" y="66"/>
                </a:lnTo>
                <a:lnTo>
                  <a:pt x="210" y="66"/>
                </a:lnTo>
                <a:lnTo>
                  <a:pt x="210" y="67"/>
                </a:lnTo>
                <a:lnTo>
                  <a:pt x="210" y="68"/>
                </a:lnTo>
                <a:lnTo>
                  <a:pt x="210" y="68"/>
                </a:lnTo>
                <a:lnTo>
                  <a:pt x="210" y="69"/>
                </a:lnTo>
                <a:lnTo>
                  <a:pt x="210" y="70"/>
                </a:lnTo>
                <a:lnTo>
                  <a:pt x="210" y="71"/>
                </a:lnTo>
                <a:lnTo>
                  <a:pt x="211" y="73"/>
                </a:lnTo>
                <a:lnTo>
                  <a:pt x="211" y="74"/>
                </a:lnTo>
                <a:lnTo>
                  <a:pt x="211" y="75"/>
                </a:lnTo>
                <a:lnTo>
                  <a:pt x="211" y="78"/>
                </a:lnTo>
                <a:lnTo>
                  <a:pt x="211" y="80"/>
                </a:lnTo>
                <a:lnTo>
                  <a:pt x="211" y="82"/>
                </a:lnTo>
                <a:lnTo>
                  <a:pt x="211" y="84"/>
                </a:lnTo>
                <a:lnTo>
                  <a:pt x="211" y="87"/>
                </a:lnTo>
                <a:lnTo>
                  <a:pt x="211" y="89"/>
                </a:lnTo>
                <a:lnTo>
                  <a:pt x="211" y="94"/>
                </a:lnTo>
                <a:lnTo>
                  <a:pt x="211" y="97"/>
                </a:lnTo>
                <a:lnTo>
                  <a:pt x="211" y="103"/>
                </a:lnTo>
                <a:lnTo>
                  <a:pt x="212" y="108"/>
                </a:lnTo>
                <a:lnTo>
                  <a:pt x="212" y="116"/>
                </a:lnTo>
                <a:lnTo>
                  <a:pt x="212" y="121"/>
                </a:lnTo>
                <a:lnTo>
                  <a:pt x="212" y="130"/>
                </a:lnTo>
                <a:lnTo>
                  <a:pt x="212" y="137"/>
                </a:lnTo>
                <a:lnTo>
                  <a:pt x="212" y="147"/>
                </a:lnTo>
                <a:lnTo>
                  <a:pt x="212" y="157"/>
                </a:lnTo>
                <a:lnTo>
                  <a:pt x="212" y="169"/>
                </a:lnTo>
                <a:lnTo>
                  <a:pt x="212" y="179"/>
                </a:lnTo>
                <a:lnTo>
                  <a:pt x="212" y="190"/>
                </a:lnTo>
                <a:lnTo>
                  <a:pt x="212" y="198"/>
                </a:lnTo>
                <a:lnTo>
                  <a:pt x="212" y="208"/>
                </a:lnTo>
                <a:lnTo>
                  <a:pt x="213" y="219"/>
                </a:lnTo>
                <a:lnTo>
                  <a:pt x="213" y="234"/>
                </a:lnTo>
                <a:lnTo>
                  <a:pt x="213" y="243"/>
                </a:lnTo>
                <a:lnTo>
                  <a:pt x="213" y="258"/>
                </a:lnTo>
                <a:lnTo>
                  <a:pt x="213" y="266"/>
                </a:lnTo>
                <a:lnTo>
                  <a:pt x="213" y="282"/>
                </a:lnTo>
                <a:lnTo>
                  <a:pt x="213" y="292"/>
                </a:lnTo>
                <a:lnTo>
                  <a:pt x="213" y="303"/>
                </a:lnTo>
                <a:lnTo>
                  <a:pt x="213" y="309"/>
                </a:lnTo>
                <a:lnTo>
                  <a:pt x="214" y="323"/>
                </a:lnTo>
                <a:lnTo>
                  <a:pt x="214" y="328"/>
                </a:lnTo>
                <a:lnTo>
                  <a:pt x="214" y="336"/>
                </a:lnTo>
                <a:lnTo>
                  <a:pt x="214" y="341"/>
                </a:lnTo>
                <a:lnTo>
                  <a:pt x="214" y="344"/>
                </a:lnTo>
                <a:lnTo>
                  <a:pt x="214" y="346"/>
                </a:lnTo>
                <a:lnTo>
                  <a:pt x="214" y="349"/>
                </a:lnTo>
                <a:lnTo>
                  <a:pt x="214" y="351"/>
                </a:lnTo>
                <a:lnTo>
                  <a:pt x="214" y="355"/>
                </a:lnTo>
                <a:lnTo>
                  <a:pt x="214" y="359"/>
                </a:lnTo>
                <a:lnTo>
                  <a:pt x="214" y="361"/>
                </a:lnTo>
                <a:lnTo>
                  <a:pt x="214" y="361"/>
                </a:lnTo>
                <a:lnTo>
                  <a:pt x="214" y="362"/>
                </a:lnTo>
                <a:lnTo>
                  <a:pt x="215" y="362"/>
                </a:lnTo>
                <a:lnTo>
                  <a:pt x="215" y="363"/>
                </a:lnTo>
                <a:lnTo>
                  <a:pt x="215" y="364"/>
                </a:lnTo>
                <a:lnTo>
                  <a:pt x="215" y="364"/>
                </a:lnTo>
                <a:lnTo>
                  <a:pt x="215" y="364"/>
                </a:lnTo>
                <a:lnTo>
                  <a:pt x="215" y="365"/>
                </a:lnTo>
                <a:lnTo>
                  <a:pt x="215" y="364"/>
                </a:lnTo>
                <a:lnTo>
                  <a:pt x="215" y="364"/>
                </a:lnTo>
                <a:lnTo>
                  <a:pt x="215" y="365"/>
                </a:lnTo>
                <a:lnTo>
                  <a:pt x="215" y="365"/>
                </a:lnTo>
                <a:lnTo>
                  <a:pt x="215" y="365"/>
                </a:lnTo>
                <a:lnTo>
                  <a:pt x="215" y="365"/>
                </a:lnTo>
                <a:lnTo>
                  <a:pt x="216" y="365"/>
                </a:lnTo>
                <a:lnTo>
                  <a:pt x="216" y="366"/>
                </a:lnTo>
                <a:lnTo>
                  <a:pt x="216" y="367"/>
                </a:lnTo>
                <a:lnTo>
                  <a:pt x="216" y="367"/>
                </a:lnTo>
                <a:lnTo>
                  <a:pt x="216" y="368"/>
                </a:lnTo>
                <a:lnTo>
                  <a:pt x="216" y="368"/>
                </a:lnTo>
                <a:lnTo>
                  <a:pt x="216" y="368"/>
                </a:lnTo>
                <a:lnTo>
                  <a:pt x="216" y="368"/>
                </a:lnTo>
                <a:lnTo>
                  <a:pt x="216" y="368"/>
                </a:lnTo>
                <a:lnTo>
                  <a:pt x="216" y="369"/>
                </a:lnTo>
                <a:lnTo>
                  <a:pt x="216" y="370"/>
                </a:lnTo>
                <a:lnTo>
                  <a:pt x="216" y="370"/>
                </a:lnTo>
                <a:lnTo>
                  <a:pt x="217" y="370"/>
                </a:lnTo>
                <a:lnTo>
                  <a:pt x="217" y="370"/>
                </a:lnTo>
                <a:lnTo>
                  <a:pt x="217" y="370"/>
                </a:lnTo>
                <a:lnTo>
                  <a:pt x="217" y="370"/>
                </a:lnTo>
                <a:lnTo>
                  <a:pt x="217" y="370"/>
                </a:lnTo>
                <a:lnTo>
                  <a:pt x="217" y="370"/>
                </a:lnTo>
                <a:lnTo>
                  <a:pt x="217" y="370"/>
                </a:lnTo>
                <a:lnTo>
                  <a:pt x="217" y="370"/>
                </a:lnTo>
                <a:lnTo>
                  <a:pt x="217" y="370"/>
                </a:lnTo>
                <a:lnTo>
                  <a:pt x="217" y="371"/>
                </a:lnTo>
                <a:lnTo>
                  <a:pt x="217" y="371"/>
                </a:lnTo>
                <a:lnTo>
                  <a:pt x="217" y="371"/>
                </a:lnTo>
                <a:lnTo>
                  <a:pt x="218" y="371"/>
                </a:lnTo>
                <a:lnTo>
                  <a:pt x="218" y="372"/>
                </a:lnTo>
                <a:lnTo>
                  <a:pt x="218" y="372"/>
                </a:lnTo>
                <a:lnTo>
                  <a:pt x="218" y="372"/>
                </a:lnTo>
                <a:lnTo>
                  <a:pt x="218" y="373"/>
                </a:lnTo>
                <a:lnTo>
                  <a:pt x="218" y="373"/>
                </a:lnTo>
                <a:lnTo>
                  <a:pt x="218" y="373"/>
                </a:lnTo>
                <a:lnTo>
                  <a:pt x="218" y="373"/>
                </a:lnTo>
                <a:lnTo>
                  <a:pt x="218" y="373"/>
                </a:lnTo>
                <a:lnTo>
                  <a:pt x="218" y="373"/>
                </a:lnTo>
                <a:lnTo>
                  <a:pt x="218" y="374"/>
                </a:lnTo>
                <a:lnTo>
                  <a:pt x="218" y="374"/>
                </a:lnTo>
                <a:lnTo>
                  <a:pt x="219" y="374"/>
                </a:lnTo>
                <a:lnTo>
                  <a:pt x="219" y="375"/>
                </a:lnTo>
                <a:lnTo>
                  <a:pt x="219" y="375"/>
                </a:lnTo>
                <a:lnTo>
                  <a:pt x="219" y="375"/>
                </a:lnTo>
                <a:lnTo>
                  <a:pt x="219" y="375"/>
                </a:lnTo>
                <a:lnTo>
                  <a:pt x="219" y="376"/>
                </a:lnTo>
                <a:lnTo>
                  <a:pt x="219" y="376"/>
                </a:lnTo>
                <a:lnTo>
                  <a:pt x="219" y="376"/>
                </a:lnTo>
                <a:lnTo>
                  <a:pt x="219" y="376"/>
                </a:lnTo>
                <a:lnTo>
                  <a:pt x="219" y="376"/>
                </a:lnTo>
                <a:lnTo>
                  <a:pt x="219" y="376"/>
                </a:lnTo>
                <a:lnTo>
                  <a:pt x="219" y="376"/>
                </a:lnTo>
                <a:lnTo>
                  <a:pt x="220" y="376"/>
                </a:lnTo>
                <a:lnTo>
                  <a:pt x="220" y="377"/>
                </a:lnTo>
                <a:lnTo>
                  <a:pt x="220" y="377"/>
                </a:lnTo>
                <a:lnTo>
                  <a:pt x="220" y="377"/>
                </a:lnTo>
                <a:lnTo>
                  <a:pt x="220" y="377"/>
                </a:lnTo>
                <a:lnTo>
                  <a:pt x="220" y="378"/>
                </a:lnTo>
                <a:lnTo>
                  <a:pt x="220" y="379"/>
                </a:lnTo>
                <a:lnTo>
                  <a:pt x="220" y="379"/>
                </a:lnTo>
                <a:lnTo>
                  <a:pt x="220" y="379"/>
                </a:lnTo>
                <a:lnTo>
                  <a:pt x="220" y="380"/>
                </a:lnTo>
                <a:lnTo>
                  <a:pt x="220" y="382"/>
                </a:lnTo>
                <a:lnTo>
                  <a:pt x="220" y="384"/>
                </a:lnTo>
                <a:lnTo>
                  <a:pt x="221" y="384"/>
                </a:lnTo>
                <a:lnTo>
                  <a:pt x="221" y="384"/>
                </a:lnTo>
                <a:lnTo>
                  <a:pt x="221" y="384"/>
                </a:lnTo>
                <a:lnTo>
                  <a:pt x="221" y="385"/>
                </a:lnTo>
                <a:lnTo>
                  <a:pt x="221" y="385"/>
                </a:lnTo>
                <a:lnTo>
                  <a:pt x="221" y="385"/>
                </a:lnTo>
                <a:lnTo>
                  <a:pt x="221" y="385"/>
                </a:lnTo>
                <a:lnTo>
                  <a:pt x="221" y="385"/>
                </a:lnTo>
                <a:lnTo>
                  <a:pt x="221" y="386"/>
                </a:lnTo>
                <a:lnTo>
                  <a:pt x="222" y="386"/>
                </a:lnTo>
                <a:lnTo>
                  <a:pt x="222" y="386"/>
                </a:lnTo>
                <a:lnTo>
                  <a:pt x="222" y="387"/>
                </a:lnTo>
                <a:lnTo>
                  <a:pt x="222" y="387"/>
                </a:lnTo>
                <a:lnTo>
                  <a:pt x="222" y="386"/>
                </a:lnTo>
                <a:lnTo>
                  <a:pt x="222" y="387"/>
                </a:lnTo>
                <a:lnTo>
                  <a:pt x="222" y="387"/>
                </a:lnTo>
                <a:lnTo>
                  <a:pt x="222" y="386"/>
                </a:lnTo>
                <a:lnTo>
                  <a:pt x="222" y="386"/>
                </a:lnTo>
                <a:lnTo>
                  <a:pt x="222" y="386"/>
                </a:lnTo>
                <a:lnTo>
                  <a:pt x="222" y="385"/>
                </a:lnTo>
                <a:lnTo>
                  <a:pt x="222" y="384"/>
                </a:lnTo>
                <a:lnTo>
                  <a:pt x="222" y="384"/>
                </a:lnTo>
                <a:lnTo>
                  <a:pt x="223" y="383"/>
                </a:lnTo>
                <a:lnTo>
                  <a:pt x="223" y="383"/>
                </a:lnTo>
                <a:lnTo>
                  <a:pt x="223" y="382"/>
                </a:lnTo>
                <a:lnTo>
                  <a:pt x="223" y="381"/>
                </a:lnTo>
                <a:lnTo>
                  <a:pt x="223" y="381"/>
                </a:lnTo>
                <a:lnTo>
                  <a:pt x="223" y="381"/>
                </a:lnTo>
                <a:lnTo>
                  <a:pt x="223" y="381"/>
                </a:lnTo>
                <a:lnTo>
                  <a:pt x="223" y="378"/>
                </a:lnTo>
                <a:lnTo>
                  <a:pt x="223" y="367"/>
                </a:lnTo>
                <a:lnTo>
                  <a:pt x="223" y="355"/>
                </a:lnTo>
                <a:lnTo>
                  <a:pt x="223" y="336"/>
                </a:lnTo>
                <a:lnTo>
                  <a:pt x="223" y="313"/>
                </a:lnTo>
                <a:lnTo>
                  <a:pt x="224" y="292"/>
                </a:lnTo>
                <a:lnTo>
                  <a:pt x="224" y="252"/>
                </a:lnTo>
                <a:lnTo>
                  <a:pt x="224" y="230"/>
                </a:lnTo>
                <a:lnTo>
                  <a:pt x="224" y="207"/>
                </a:lnTo>
                <a:lnTo>
                  <a:pt x="224" y="194"/>
                </a:lnTo>
                <a:lnTo>
                  <a:pt x="224" y="183"/>
                </a:lnTo>
                <a:lnTo>
                  <a:pt x="224" y="177"/>
                </a:lnTo>
                <a:lnTo>
                  <a:pt x="224" y="170"/>
                </a:lnTo>
                <a:lnTo>
                  <a:pt x="224" y="165"/>
                </a:lnTo>
                <a:lnTo>
                  <a:pt x="224" y="157"/>
                </a:lnTo>
                <a:lnTo>
                  <a:pt x="224" y="148"/>
                </a:lnTo>
                <a:lnTo>
                  <a:pt x="224" y="138"/>
                </a:lnTo>
                <a:lnTo>
                  <a:pt x="225" y="130"/>
                </a:lnTo>
                <a:lnTo>
                  <a:pt x="225" y="118"/>
                </a:lnTo>
                <a:lnTo>
                  <a:pt x="225" y="109"/>
                </a:lnTo>
                <a:lnTo>
                  <a:pt x="225" y="99"/>
                </a:lnTo>
                <a:lnTo>
                  <a:pt x="225" y="90"/>
                </a:lnTo>
                <a:lnTo>
                  <a:pt x="225" y="83"/>
                </a:lnTo>
                <a:lnTo>
                  <a:pt x="225" y="78"/>
                </a:lnTo>
                <a:lnTo>
                  <a:pt x="225" y="71"/>
                </a:lnTo>
                <a:lnTo>
                  <a:pt x="225" y="67"/>
                </a:lnTo>
                <a:lnTo>
                  <a:pt x="225" y="61"/>
                </a:lnTo>
                <a:lnTo>
                  <a:pt x="225" y="57"/>
                </a:lnTo>
                <a:lnTo>
                  <a:pt x="225" y="53"/>
                </a:lnTo>
                <a:lnTo>
                  <a:pt x="226" y="50"/>
                </a:lnTo>
                <a:lnTo>
                  <a:pt x="226" y="46"/>
                </a:lnTo>
                <a:lnTo>
                  <a:pt x="226" y="44"/>
                </a:lnTo>
                <a:lnTo>
                  <a:pt x="226" y="41"/>
                </a:lnTo>
                <a:lnTo>
                  <a:pt x="226" y="40"/>
                </a:lnTo>
                <a:lnTo>
                  <a:pt x="226" y="39"/>
                </a:lnTo>
                <a:lnTo>
                  <a:pt x="226" y="38"/>
                </a:lnTo>
                <a:lnTo>
                  <a:pt x="226" y="37"/>
                </a:lnTo>
                <a:lnTo>
                  <a:pt x="226" y="36"/>
                </a:lnTo>
                <a:lnTo>
                  <a:pt x="226" y="35"/>
                </a:lnTo>
                <a:lnTo>
                  <a:pt x="226" y="34"/>
                </a:lnTo>
                <a:lnTo>
                  <a:pt x="226" y="33"/>
                </a:lnTo>
                <a:lnTo>
                  <a:pt x="227" y="32"/>
                </a:lnTo>
                <a:lnTo>
                  <a:pt x="227" y="31"/>
                </a:lnTo>
                <a:lnTo>
                  <a:pt x="227" y="30"/>
                </a:lnTo>
                <a:lnTo>
                  <a:pt x="227" y="29"/>
                </a:lnTo>
                <a:lnTo>
                  <a:pt x="227" y="28"/>
                </a:lnTo>
                <a:lnTo>
                  <a:pt x="227" y="26"/>
                </a:lnTo>
                <a:lnTo>
                  <a:pt x="227" y="26"/>
                </a:lnTo>
                <a:lnTo>
                  <a:pt x="227" y="25"/>
                </a:lnTo>
                <a:lnTo>
                  <a:pt x="227" y="25"/>
                </a:lnTo>
                <a:lnTo>
                  <a:pt x="227" y="24"/>
                </a:lnTo>
                <a:lnTo>
                  <a:pt x="227" y="23"/>
                </a:lnTo>
                <a:lnTo>
                  <a:pt x="227" y="22"/>
                </a:lnTo>
                <a:lnTo>
                  <a:pt x="228" y="22"/>
                </a:lnTo>
                <a:lnTo>
                  <a:pt x="228" y="21"/>
                </a:lnTo>
                <a:lnTo>
                  <a:pt x="228" y="20"/>
                </a:lnTo>
                <a:lnTo>
                  <a:pt x="228" y="20"/>
                </a:lnTo>
                <a:lnTo>
                  <a:pt x="228" y="20"/>
                </a:lnTo>
                <a:lnTo>
                  <a:pt x="228" y="19"/>
                </a:lnTo>
                <a:lnTo>
                  <a:pt x="228" y="19"/>
                </a:lnTo>
                <a:lnTo>
                  <a:pt x="228" y="19"/>
                </a:lnTo>
                <a:lnTo>
                  <a:pt x="228" y="19"/>
                </a:lnTo>
                <a:lnTo>
                  <a:pt x="228" y="19"/>
                </a:lnTo>
                <a:lnTo>
                  <a:pt x="228" y="19"/>
                </a:lnTo>
                <a:lnTo>
                  <a:pt x="228" y="19"/>
                </a:lnTo>
                <a:lnTo>
                  <a:pt x="229" y="19"/>
                </a:lnTo>
                <a:lnTo>
                  <a:pt x="229" y="19"/>
                </a:lnTo>
                <a:lnTo>
                  <a:pt x="229" y="19"/>
                </a:lnTo>
                <a:lnTo>
                  <a:pt x="229" y="19"/>
                </a:lnTo>
                <a:lnTo>
                  <a:pt x="229" y="19"/>
                </a:lnTo>
                <a:lnTo>
                  <a:pt x="229" y="19"/>
                </a:lnTo>
                <a:lnTo>
                  <a:pt x="229" y="19"/>
                </a:lnTo>
                <a:lnTo>
                  <a:pt x="229" y="19"/>
                </a:lnTo>
                <a:lnTo>
                  <a:pt x="229" y="20"/>
                </a:lnTo>
                <a:lnTo>
                  <a:pt x="230" y="20"/>
                </a:lnTo>
                <a:lnTo>
                  <a:pt x="230" y="20"/>
                </a:lnTo>
                <a:lnTo>
                  <a:pt x="230" y="20"/>
                </a:lnTo>
                <a:lnTo>
                  <a:pt x="230" y="21"/>
                </a:lnTo>
                <a:lnTo>
                  <a:pt x="230" y="21"/>
                </a:lnTo>
                <a:lnTo>
                  <a:pt x="230" y="21"/>
                </a:lnTo>
                <a:lnTo>
                  <a:pt x="230" y="21"/>
                </a:lnTo>
                <a:lnTo>
                  <a:pt x="230" y="21"/>
                </a:lnTo>
                <a:lnTo>
                  <a:pt x="230" y="22"/>
                </a:lnTo>
                <a:lnTo>
                  <a:pt x="230" y="22"/>
                </a:lnTo>
                <a:lnTo>
                  <a:pt x="230" y="22"/>
                </a:lnTo>
                <a:lnTo>
                  <a:pt x="230" y="22"/>
                </a:lnTo>
                <a:lnTo>
                  <a:pt x="230" y="22"/>
                </a:lnTo>
                <a:lnTo>
                  <a:pt x="231" y="22"/>
                </a:lnTo>
                <a:lnTo>
                  <a:pt x="231" y="22"/>
                </a:lnTo>
                <a:lnTo>
                  <a:pt x="231" y="23"/>
                </a:lnTo>
                <a:lnTo>
                  <a:pt x="231" y="23"/>
                </a:lnTo>
                <a:lnTo>
                  <a:pt x="231" y="23"/>
                </a:lnTo>
                <a:lnTo>
                  <a:pt x="231" y="23"/>
                </a:lnTo>
                <a:lnTo>
                  <a:pt x="231" y="23"/>
                </a:lnTo>
                <a:lnTo>
                  <a:pt x="231" y="23"/>
                </a:lnTo>
                <a:lnTo>
                  <a:pt x="231" y="23"/>
                </a:lnTo>
                <a:lnTo>
                  <a:pt x="231" y="23"/>
                </a:lnTo>
                <a:lnTo>
                  <a:pt x="231" y="23"/>
                </a:lnTo>
                <a:lnTo>
                  <a:pt x="231" y="24"/>
                </a:lnTo>
                <a:lnTo>
                  <a:pt x="232" y="24"/>
                </a:lnTo>
                <a:lnTo>
                  <a:pt x="232" y="24"/>
                </a:lnTo>
                <a:lnTo>
                  <a:pt x="232" y="24"/>
                </a:lnTo>
                <a:lnTo>
                  <a:pt x="232" y="24"/>
                </a:lnTo>
                <a:lnTo>
                  <a:pt x="232" y="24"/>
                </a:lnTo>
                <a:lnTo>
                  <a:pt x="232" y="24"/>
                </a:lnTo>
                <a:lnTo>
                  <a:pt x="232" y="24"/>
                </a:lnTo>
                <a:lnTo>
                  <a:pt x="232" y="25"/>
                </a:lnTo>
                <a:lnTo>
                  <a:pt x="232" y="25"/>
                </a:lnTo>
                <a:lnTo>
                  <a:pt x="232" y="25"/>
                </a:lnTo>
                <a:lnTo>
                  <a:pt x="232" y="25"/>
                </a:lnTo>
                <a:lnTo>
                  <a:pt x="232" y="26"/>
                </a:lnTo>
                <a:lnTo>
                  <a:pt x="233" y="26"/>
                </a:lnTo>
                <a:lnTo>
                  <a:pt x="233" y="27"/>
                </a:lnTo>
                <a:lnTo>
                  <a:pt x="233" y="27"/>
                </a:lnTo>
                <a:lnTo>
                  <a:pt x="233" y="28"/>
                </a:lnTo>
                <a:lnTo>
                  <a:pt x="233" y="28"/>
                </a:lnTo>
                <a:lnTo>
                  <a:pt x="233" y="28"/>
                </a:lnTo>
                <a:lnTo>
                  <a:pt x="233" y="28"/>
                </a:lnTo>
                <a:lnTo>
                  <a:pt x="233" y="29"/>
                </a:lnTo>
                <a:lnTo>
                  <a:pt x="233" y="30"/>
                </a:lnTo>
                <a:lnTo>
                  <a:pt x="233" y="31"/>
                </a:lnTo>
                <a:lnTo>
                  <a:pt x="233" y="32"/>
                </a:lnTo>
                <a:lnTo>
                  <a:pt x="233" y="33"/>
                </a:lnTo>
                <a:lnTo>
                  <a:pt x="234" y="33"/>
                </a:lnTo>
                <a:lnTo>
                  <a:pt x="234" y="34"/>
                </a:lnTo>
                <a:lnTo>
                  <a:pt x="234" y="35"/>
                </a:lnTo>
                <a:lnTo>
                  <a:pt x="234" y="36"/>
                </a:lnTo>
                <a:lnTo>
                  <a:pt x="234" y="37"/>
                </a:lnTo>
                <a:lnTo>
                  <a:pt x="234" y="38"/>
                </a:lnTo>
                <a:lnTo>
                  <a:pt x="234" y="39"/>
                </a:lnTo>
                <a:lnTo>
                  <a:pt x="234" y="40"/>
                </a:lnTo>
                <a:lnTo>
                  <a:pt x="234" y="41"/>
                </a:lnTo>
                <a:lnTo>
                  <a:pt x="234" y="43"/>
                </a:lnTo>
                <a:lnTo>
                  <a:pt x="234" y="44"/>
                </a:lnTo>
                <a:lnTo>
                  <a:pt x="234" y="45"/>
                </a:lnTo>
                <a:lnTo>
                  <a:pt x="235" y="47"/>
                </a:lnTo>
                <a:lnTo>
                  <a:pt x="235" y="48"/>
                </a:lnTo>
                <a:lnTo>
                  <a:pt x="235" y="49"/>
                </a:lnTo>
                <a:lnTo>
                  <a:pt x="235" y="51"/>
                </a:lnTo>
                <a:lnTo>
                  <a:pt x="235" y="52"/>
                </a:lnTo>
                <a:lnTo>
                  <a:pt x="235" y="54"/>
                </a:lnTo>
                <a:lnTo>
                  <a:pt x="235" y="56"/>
                </a:lnTo>
                <a:lnTo>
                  <a:pt x="235" y="58"/>
                </a:lnTo>
                <a:lnTo>
                  <a:pt x="235" y="60"/>
                </a:lnTo>
                <a:lnTo>
                  <a:pt x="235" y="62"/>
                </a:lnTo>
                <a:lnTo>
                  <a:pt x="235" y="65"/>
                </a:lnTo>
                <a:lnTo>
                  <a:pt x="235" y="67"/>
                </a:lnTo>
                <a:lnTo>
                  <a:pt x="236" y="69"/>
                </a:lnTo>
                <a:lnTo>
                  <a:pt x="236" y="72"/>
                </a:lnTo>
                <a:lnTo>
                  <a:pt x="236" y="74"/>
                </a:lnTo>
                <a:lnTo>
                  <a:pt x="236" y="76"/>
                </a:lnTo>
                <a:lnTo>
                  <a:pt x="236" y="78"/>
                </a:lnTo>
                <a:lnTo>
                  <a:pt x="236" y="81"/>
                </a:lnTo>
                <a:lnTo>
                  <a:pt x="236" y="84"/>
                </a:lnTo>
                <a:lnTo>
                  <a:pt x="236" y="86"/>
                </a:lnTo>
                <a:lnTo>
                  <a:pt x="236" y="87"/>
                </a:lnTo>
                <a:lnTo>
                  <a:pt x="236" y="90"/>
                </a:lnTo>
                <a:lnTo>
                  <a:pt x="236" y="91"/>
                </a:lnTo>
                <a:lnTo>
                  <a:pt x="236" y="93"/>
                </a:lnTo>
                <a:lnTo>
                  <a:pt x="237" y="94"/>
                </a:lnTo>
                <a:lnTo>
                  <a:pt x="237" y="95"/>
                </a:lnTo>
                <a:lnTo>
                  <a:pt x="237" y="95"/>
                </a:lnTo>
                <a:lnTo>
                  <a:pt x="237" y="95"/>
                </a:lnTo>
                <a:lnTo>
                  <a:pt x="237" y="95"/>
                </a:lnTo>
                <a:lnTo>
                  <a:pt x="237" y="94"/>
                </a:lnTo>
                <a:lnTo>
                  <a:pt x="237" y="93"/>
                </a:lnTo>
                <a:lnTo>
                  <a:pt x="237" y="93"/>
                </a:lnTo>
                <a:lnTo>
                  <a:pt x="237" y="92"/>
                </a:lnTo>
                <a:lnTo>
                  <a:pt x="237" y="90"/>
                </a:lnTo>
                <a:lnTo>
                  <a:pt x="237" y="88"/>
                </a:lnTo>
                <a:lnTo>
                  <a:pt x="237" y="86"/>
                </a:lnTo>
                <a:lnTo>
                  <a:pt x="238" y="84"/>
                </a:lnTo>
                <a:lnTo>
                  <a:pt x="238" y="81"/>
                </a:lnTo>
                <a:lnTo>
                  <a:pt x="238" y="80"/>
                </a:lnTo>
                <a:lnTo>
                  <a:pt x="238" y="77"/>
                </a:lnTo>
                <a:lnTo>
                  <a:pt x="238" y="75"/>
                </a:lnTo>
                <a:lnTo>
                  <a:pt x="238" y="73"/>
                </a:lnTo>
                <a:lnTo>
                  <a:pt x="238" y="72"/>
                </a:lnTo>
                <a:lnTo>
                  <a:pt x="238" y="71"/>
                </a:lnTo>
                <a:lnTo>
                  <a:pt x="238" y="70"/>
                </a:lnTo>
                <a:lnTo>
                  <a:pt x="238" y="68"/>
                </a:lnTo>
                <a:lnTo>
                  <a:pt x="239" y="68"/>
                </a:lnTo>
                <a:lnTo>
                  <a:pt x="239" y="67"/>
                </a:lnTo>
                <a:lnTo>
                  <a:pt x="239" y="66"/>
                </a:lnTo>
                <a:lnTo>
                  <a:pt x="239" y="65"/>
                </a:lnTo>
                <a:lnTo>
                  <a:pt x="239" y="65"/>
                </a:lnTo>
                <a:lnTo>
                  <a:pt x="239" y="65"/>
                </a:lnTo>
                <a:lnTo>
                  <a:pt x="239" y="65"/>
                </a:lnTo>
                <a:lnTo>
                  <a:pt x="239" y="66"/>
                </a:lnTo>
                <a:lnTo>
                  <a:pt x="239" y="67"/>
                </a:lnTo>
                <a:lnTo>
                  <a:pt x="239" y="68"/>
                </a:lnTo>
                <a:lnTo>
                  <a:pt x="239" y="69"/>
                </a:lnTo>
                <a:lnTo>
                  <a:pt x="239" y="70"/>
                </a:lnTo>
                <a:lnTo>
                  <a:pt x="240" y="71"/>
                </a:lnTo>
                <a:lnTo>
                  <a:pt x="240" y="73"/>
                </a:lnTo>
                <a:lnTo>
                  <a:pt x="240" y="75"/>
                </a:lnTo>
                <a:lnTo>
                  <a:pt x="240" y="78"/>
                </a:lnTo>
                <a:lnTo>
                  <a:pt x="240" y="81"/>
                </a:lnTo>
                <a:lnTo>
                  <a:pt x="240" y="84"/>
                </a:lnTo>
                <a:lnTo>
                  <a:pt x="240" y="87"/>
                </a:lnTo>
                <a:lnTo>
                  <a:pt x="240" y="92"/>
                </a:lnTo>
                <a:lnTo>
                  <a:pt x="240" y="96"/>
                </a:lnTo>
                <a:lnTo>
                  <a:pt x="240" y="101"/>
                </a:lnTo>
                <a:lnTo>
                  <a:pt x="240" y="105"/>
                </a:lnTo>
                <a:lnTo>
                  <a:pt x="240" y="111"/>
                </a:lnTo>
                <a:lnTo>
                  <a:pt x="241" y="116"/>
                </a:lnTo>
                <a:lnTo>
                  <a:pt x="241" y="123"/>
                </a:lnTo>
                <a:lnTo>
                  <a:pt x="241" y="128"/>
                </a:lnTo>
                <a:lnTo>
                  <a:pt x="241" y="134"/>
                </a:lnTo>
                <a:lnTo>
                  <a:pt x="241" y="139"/>
                </a:lnTo>
                <a:lnTo>
                  <a:pt x="241" y="149"/>
                </a:lnTo>
                <a:lnTo>
                  <a:pt x="241" y="154"/>
                </a:lnTo>
                <a:lnTo>
                  <a:pt x="241" y="164"/>
                </a:lnTo>
                <a:lnTo>
                  <a:pt x="241" y="171"/>
                </a:lnTo>
                <a:lnTo>
                  <a:pt x="241" y="181"/>
                </a:lnTo>
                <a:lnTo>
                  <a:pt x="241" y="189"/>
                </a:lnTo>
                <a:lnTo>
                  <a:pt x="241" y="200"/>
                </a:lnTo>
                <a:lnTo>
                  <a:pt x="242" y="207"/>
                </a:lnTo>
                <a:lnTo>
                  <a:pt x="242" y="219"/>
                </a:lnTo>
                <a:lnTo>
                  <a:pt x="242" y="230"/>
                </a:lnTo>
                <a:lnTo>
                  <a:pt x="242" y="243"/>
                </a:lnTo>
                <a:lnTo>
                  <a:pt x="242" y="255"/>
                </a:lnTo>
                <a:lnTo>
                  <a:pt x="242" y="270"/>
                </a:lnTo>
                <a:lnTo>
                  <a:pt x="242" y="278"/>
                </a:lnTo>
                <a:lnTo>
                  <a:pt x="242" y="287"/>
                </a:lnTo>
                <a:lnTo>
                  <a:pt x="242" y="296"/>
                </a:lnTo>
                <a:lnTo>
                  <a:pt x="242" y="306"/>
                </a:lnTo>
                <a:lnTo>
                  <a:pt x="242" y="311"/>
                </a:lnTo>
                <a:lnTo>
                  <a:pt x="242" y="322"/>
                </a:lnTo>
                <a:lnTo>
                  <a:pt x="243" y="328"/>
                </a:lnTo>
                <a:lnTo>
                  <a:pt x="243" y="335"/>
                </a:lnTo>
                <a:lnTo>
                  <a:pt x="243" y="343"/>
                </a:lnTo>
                <a:lnTo>
                  <a:pt x="243" y="348"/>
                </a:lnTo>
                <a:lnTo>
                  <a:pt x="243" y="352"/>
                </a:lnTo>
                <a:lnTo>
                  <a:pt x="243" y="353"/>
                </a:lnTo>
                <a:lnTo>
                  <a:pt x="243" y="355"/>
                </a:lnTo>
                <a:lnTo>
                  <a:pt x="243" y="352"/>
                </a:lnTo>
                <a:lnTo>
                  <a:pt x="243" y="352"/>
                </a:lnTo>
                <a:lnTo>
                  <a:pt x="243" y="355"/>
                </a:lnTo>
                <a:lnTo>
                  <a:pt x="243" y="357"/>
                </a:lnTo>
                <a:lnTo>
                  <a:pt x="243" y="359"/>
                </a:lnTo>
                <a:lnTo>
                  <a:pt x="244" y="362"/>
                </a:lnTo>
                <a:lnTo>
                  <a:pt x="244" y="364"/>
                </a:lnTo>
                <a:lnTo>
                  <a:pt x="244" y="365"/>
                </a:lnTo>
                <a:lnTo>
                  <a:pt x="244" y="365"/>
                </a:lnTo>
                <a:lnTo>
                  <a:pt x="244" y="365"/>
                </a:lnTo>
                <a:lnTo>
                  <a:pt x="244" y="366"/>
                </a:lnTo>
                <a:lnTo>
                  <a:pt x="244" y="366"/>
                </a:lnTo>
                <a:lnTo>
                  <a:pt x="244" y="368"/>
                </a:lnTo>
                <a:lnTo>
                  <a:pt x="244" y="369"/>
                </a:lnTo>
                <a:lnTo>
                  <a:pt x="244" y="370"/>
                </a:lnTo>
                <a:lnTo>
                  <a:pt x="244" y="371"/>
                </a:lnTo>
                <a:lnTo>
                  <a:pt x="244" y="372"/>
                </a:lnTo>
                <a:lnTo>
                  <a:pt x="245" y="371"/>
                </a:lnTo>
                <a:lnTo>
                  <a:pt x="245" y="372"/>
                </a:lnTo>
                <a:lnTo>
                  <a:pt x="245" y="372"/>
                </a:lnTo>
                <a:lnTo>
                  <a:pt x="245" y="372"/>
                </a:lnTo>
                <a:lnTo>
                  <a:pt x="245" y="372"/>
                </a:lnTo>
                <a:lnTo>
                  <a:pt x="245" y="372"/>
                </a:lnTo>
                <a:lnTo>
                  <a:pt x="245" y="372"/>
                </a:lnTo>
                <a:lnTo>
                  <a:pt x="245" y="372"/>
                </a:lnTo>
                <a:lnTo>
                  <a:pt x="245" y="372"/>
                </a:lnTo>
                <a:lnTo>
                  <a:pt x="245" y="372"/>
                </a:lnTo>
                <a:lnTo>
                  <a:pt x="245" y="372"/>
                </a:lnTo>
                <a:lnTo>
                  <a:pt x="245" y="372"/>
                </a:lnTo>
                <a:lnTo>
                  <a:pt x="246" y="373"/>
                </a:lnTo>
                <a:lnTo>
                  <a:pt x="246" y="373"/>
                </a:lnTo>
                <a:lnTo>
                  <a:pt x="246" y="373"/>
                </a:lnTo>
                <a:lnTo>
                  <a:pt x="246" y="374"/>
                </a:lnTo>
                <a:lnTo>
                  <a:pt x="246" y="374"/>
                </a:lnTo>
                <a:lnTo>
                  <a:pt x="246" y="374"/>
                </a:lnTo>
                <a:lnTo>
                  <a:pt x="246" y="374"/>
                </a:lnTo>
                <a:lnTo>
                  <a:pt x="246" y="374"/>
                </a:lnTo>
                <a:lnTo>
                  <a:pt x="246" y="374"/>
                </a:lnTo>
                <a:lnTo>
                  <a:pt x="246" y="375"/>
                </a:lnTo>
                <a:lnTo>
                  <a:pt x="247" y="375"/>
                </a:lnTo>
                <a:lnTo>
                  <a:pt x="247" y="374"/>
                </a:lnTo>
                <a:lnTo>
                  <a:pt x="247" y="374"/>
                </a:lnTo>
                <a:lnTo>
                  <a:pt x="247" y="374"/>
                </a:lnTo>
                <a:lnTo>
                  <a:pt x="247" y="374"/>
                </a:lnTo>
                <a:lnTo>
                  <a:pt x="247" y="374"/>
                </a:lnTo>
                <a:lnTo>
                  <a:pt x="247" y="374"/>
                </a:lnTo>
                <a:lnTo>
                  <a:pt x="247" y="375"/>
                </a:lnTo>
                <a:lnTo>
                  <a:pt x="247" y="375"/>
                </a:lnTo>
                <a:lnTo>
                  <a:pt x="247" y="374"/>
                </a:lnTo>
                <a:lnTo>
                  <a:pt x="247" y="374"/>
                </a:lnTo>
                <a:lnTo>
                  <a:pt x="247" y="374"/>
                </a:lnTo>
                <a:lnTo>
                  <a:pt x="248" y="374"/>
                </a:lnTo>
                <a:lnTo>
                  <a:pt x="248" y="374"/>
                </a:lnTo>
                <a:lnTo>
                  <a:pt x="248" y="374"/>
                </a:lnTo>
                <a:lnTo>
                  <a:pt x="248" y="374"/>
                </a:lnTo>
                <a:lnTo>
                  <a:pt x="248" y="374"/>
                </a:lnTo>
                <a:lnTo>
                  <a:pt x="248" y="375"/>
                </a:lnTo>
                <a:lnTo>
                  <a:pt x="248" y="375"/>
                </a:lnTo>
                <a:lnTo>
                  <a:pt x="248" y="375"/>
                </a:lnTo>
                <a:lnTo>
                  <a:pt x="248" y="375"/>
                </a:lnTo>
                <a:lnTo>
                  <a:pt x="248" y="375"/>
                </a:lnTo>
                <a:lnTo>
                  <a:pt x="248" y="375"/>
                </a:lnTo>
                <a:lnTo>
                  <a:pt x="248" y="376"/>
                </a:lnTo>
                <a:lnTo>
                  <a:pt x="249" y="376"/>
                </a:lnTo>
                <a:lnTo>
                  <a:pt x="249" y="376"/>
                </a:lnTo>
                <a:lnTo>
                  <a:pt x="249" y="376"/>
                </a:lnTo>
                <a:lnTo>
                  <a:pt x="249" y="376"/>
                </a:lnTo>
                <a:lnTo>
                  <a:pt x="249" y="376"/>
                </a:lnTo>
                <a:lnTo>
                  <a:pt x="249" y="376"/>
                </a:lnTo>
                <a:lnTo>
                  <a:pt x="249" y="376"/>
                </a:lnTo>
                <a:lnTo>
                  <a:pt x="249" y="376"/>
                </a:lnTo>
                <a:lnTo>
                  <a:pt x="249" y="376"/>
                </a:lnTo>
                <a:lnTo>
                  <a:pt x="249" y="376"/>
                </a:lnTo>
                <a:lnTo>
                  <a:pt x="249" y="376"/>
                </a:lnTo>
                <a:lnTo>
                  <a:pt x="249" y="376"/>
                </a:lnTo>
                <a:lnTo>
                  <a:pt x="250" y="376"/>
                </a:lnTo>
                <a:lnTo>
                  <a:pt x="250" y="377"/>
                </a:lnTo>
                <a:lnTo>
                  <a:pt x="250" y="377"/>
                </a:lnTo>
                <a:lnTo>
                  <a:pt x="250" y="377"/>
                </a:lnTo>
                <a:lnTo>
                  <a:pt x="250" y="378"/>
                </a:lnTo>
                <a:lnTo>
                  <a:pt x="250" y="379"/>
                </a:lnTo>
                <a:lnTo>
                  <a:pt x="250" y="379"/>
                </a:lnTo>
                <a:lnTo>
                  <a:pt x="250" y="381"/>
                </a:lnTo>
                <a:lnTo>
                  <a:pt x="250" y="382"/>
                </a:lnTo>
                <a:lnTo>
                  <a:pt x="250" y="383"/>
                </a:lnTo>
                <a:lnTo>
                  <a:pt x="250" y="383"/>
                </a:lnTo>
                <a:lnTo>
                  <a:pt x="250" y="383"/>
                </a:lnTo>
                <a:lnTo>
                  <a:pt x="251" y="384"/>
                </a:lnTo>
                <a:lnTo>
                  <a:pt x="251" y="384"/>
                </a:lnTo>
                <a:lnTo>
                  <a:pt x="251" y="384"/>
                </a:lnTo>
                <a:lnTo>
                  <a:pt x="251" y="384"/>
                </a:lnTo>
                <a:lnTo>
                  <a:pt x="251" y="384"/>
                </a:lnTo>
                <a:lnTo>
                  <a:pt x="251" y="384"/>
                </a:lnTo>
                <a:lnTo>
                  <a:pt x="251" y="385"/>
                </a:lnTo>
                <a:lnTo>
                  <a:pt x="251" y="384"/>
                </a:lnTo>
                <a:lnTo>
                  <a:pt x="251" y="384"/>
                </a:lnTo>
                <a:lnTo>
                  <a:pt x="251" y="384"/>
                </a:lnTo>
                <a:lnTo>
                  <a:pt x="251" y="384"/>
                </a:lnTo>
                <a:lnTo>
                  <a:pt x="251" y="384"/>
                </a:lnTo>
                <a:lnTo>
                  <a:pt x="252" y="384"/>
                </a:lnTo>
                <a:lnTo>
                  <a:pt x="252" y="384"/>
                </a:lnTo>
                <a:lnTo>
                  <a:pt x="252" y="383"/>
                </a:lnTo>
                <a:lnTo>
                  <a:pt x="252" y="383"/>
                </a:lnTo>
                <a:lnTo>
                  <a:pt x="252" y="382"/>
                </a:lnTo>
                <a:lnTo>
                  <a:pt x="252" y="382"/>
                </a:lnTo>
                <a:lnTo>
                  <a:pt x="252" y="382"/>
                </a:lnTo>
                <a:lnTo>
                  <a:pt x="252" y="381"/>
                </a:lnTo>
                <a:lnTo>
                  <a:pt x="252" y="380"/>
                </a:lnTo>
                <a:lnTo>
                  <a:pt x="252" y="380"/>
                </a:lnTo>
                <a:lnTo>
                  <a:pt x="252" y="379"/>
                </a:lnTo>
                <a:lnTo>
                  <a:pt x="252" y="378"/>
                </a:lnTo>
                <a:lnTo>
                  <a:pt x="253" y="378"/>
                </a:lnTo>
                <a:lnTo>
                  <a:pt x="253" y="378"/>
                </a:lnTo>
                <a:lnTo>
                  <a:pt x="253" y="377"/>
                </a:lnTo>
                <a:lnTo>
                  <a:pt x="253" y="377"/>
                </a:lnTo>
                <a:lnTo>
                  <a:pt x="253" y="372"/>
                </a:lnTo>
                <a:lnTo>
                  <a:pt x="253" y="364"/>
                </a:lnTo>
                <a:lnTo>
                  <a:pt x="253" y="357"/>
                </a:lnTo>
                <a:lnTo>
                  <a:pt x="253" y="339"/>
                </a:lnTo>
                <a:lnTo>
                  <a:pt x="253" y="327"/>
                </a:lnTo>
                <a:lnTo>
                  <a:pt x="253" y="307"/>
                </a:lnTo>
                <a:lnTo>
                  <a:pt x="253" y="280"/>
                </a:lnTo>
                <a:lnTo>
                  <a:pt x="253" y="250"/>
                </a:lnTo>
                <a:lnTo>
                  <a:pt x="254" y="233"/>
                </a:lnTo>
                <a:lnTo>
                  <a:pt x="254" y="215"/>
                </a:lnTo>
                <a:lnTo>
                  <a:pt x="254" y="207"/>
                </a:lnTo>
                <a:lnTo>
                  <a:pt x="254" y="198"/>
                </a:lnTo>
                <a:lnTo>
                  <a:pt x="254" y="190"/>
                </a:lnTo>
                <a:lnTo>
                  <a:pt x="254" y="183"/>
                </a:lnTo>
                <a:lnTo>
                  <a:pt x="254" y="175"/>
                </a:lnTo>
                <a:lnTo>
                  <a:pt x="254" y="163"/>
                </a:lnTo>
                <a:lnTo>
                  <a:pt x="254" y="154"/>
                </a:lnTo>
                <a:lnTo>
                  <a:pt x="254" y="140"/>
                </a:lnTo>
                <a:lnTo>
                  <a:pt x="255" y="127"/>
                </a:lnTo>
                <a:lnTo>
                  <a:pt x="255" y="111"/>
                </a:lnTo>
                <a:lnTo>
                  <a:pt x="255" y="101"/>
                </a:lnTo>
                <a:lnTo>
                  <a:pt x="255" y="88"/>
                </a:lnTo>
                <a:lnTo>
                  <a:pt x="255" y="81"/>
                </a:lnTo>
                <a:lnTo>
                  <a:pt x="255" y="73"/>
                </a:lnTo>
                <a:lnTo>
                  <a:pt x="255" y="66"/>
                </a:lnTo>
                <a:lnTo>
                  <a:pt x="255" y="59"/>
                </a:lnTo>
                <a:lnTo>
                  <a:pt x="255" y="54"/>
                </a:lnTo>
                <a:lnTo>
                  <a:pt x="255" y="48"/>
                </a:lnTo>
                <a:lnTo>
                  <a:pt x="255" y="44"/>
                </a:lnTo>
                <a:lnTo>
                  <a:pt x="255" y="41"/>
                </a:lnTo>
                <a:lnTo>
                  <a:pt x="256" y="39"/>
                </a:lnTo>
                <a:lnTo>
                  <a:pt x="256" y="36"/>
                </a:lnTo>
                <a:lnTo>
                  <a:pt x="256" y="34"/>
                </a:lnTo>
                <a:lnTo>
                  <a:pt x="256" y="33"/>
                </a:lnTo>
                <a:lnTo>
                  <a:pt x="256" y="32"/>
                </a:lnTo>
                <a:lnTo>
                  <a:pt x="256" y="30"/>
                </a:lnTo>
                <a:lnTo>
                  <a:pt x="256" y="28"/>
                </a:lnTo>
                <a:lnTo>
                  <a:pt x="256" y="27"/>
                </a:lnTo>
                <a:lnTo>
                  <a:pt x="256" y="25"/>
                </a:lnTo>
                <a:lnTo>
                  <a:pt x="256" y="23"/>
                </a:lnTo>
                <a:lnTo>
                  <a:pt x="256" y="22"/>
                </a:lnTo>
                <a:lnTo>
                  <a:pt x="256" y="21"/>
                </a:lnTo>
                <a:lnTo>
                  <a:pt x="257" y="20"/>
                </a:lnTo>
                <a:lnTo>
                  <a:pt x="257" y="19"/>
                </a:lnTo>
                <a:lnTo>
                  <a:pt x="257" y="18"/>
                </a:lnTo>
                <a:lnTo>
                  <a:pt x="257" y="17"/>
                </a:lnTo>
                <a:lnTo>
                  <a:pt x="257" y="17"/>
                </a:lnTo>
                <a:lnTo>
                  <a:pt x="257" y="16"/>
                </a:lnTo>
                <a:lnTo>
                  <a:pt x="257" y="15"/>
                </a:lnTo>
                <a:lnTo>
                  <a:pt x="257" y="14"/>
                </a:lnTo>
                <a:lnTo>
                  <a:pt x="257" y="13"/>
                </a:lnTo>
                <a:lnTo>
                  <a:pt x="257" y="13"/>
                </a:lnTo>
                <a:lnTo>
                  <a:pt x="257" y="13"/>
                </a:lnTo>
                <a:lnTo>
                  <a:pt x="257" y="13"/>
                </a:lnTo>
                <a:lnTo>
                  <a:pt x="258" y="13"/>
                </a:lnTo>
                <a:lnTo>
                  <a:pt x="258" y="13"/>
                </a:lnTo>
                <a:lnTo>
                  <a:pt x="258" y="13"/>
                </a:lnTo>
                <a:lnTo>
                  <a:pt x="258" y="13"/>
                </a:lnTo>
                <a:lnTo>
                  <a:pt x="258" y="14"/>
                </a:lnTo>
                <a:lnTo>
                  <a:pt x="258" y="14"/>
                </a:lnTo>
                <a:lnTo>
                  <a:pt x="258" y="15"/>
                </a:lnTo>
                <a:lnTo>
                  <a:pt x="258" y="16"/>
                </a:lnTo>
                <a:lnTo>
                  <a:pt x="258" y="17"/>
                </a:lnTo>
                <a:lnTo>
                  <a:pt x="258" y="18"/>
                </a:lnTo>
                <a:lnTo>
                  <a:pt x="258" y="19"/>
                </a:lnTo>
                <a:lnTo>
                  <a:pt x="258" y="21"/>
                </a:lnTo>
                <a:lnTo>
                  <a:pt x="259" y="23"/>
                </a:lnTo>
                <a:lnTo>
                  <a:pt x="259" y="25"/>
                </a:lnTo>
                <a:lnTo>
                  <a:pt x="259" y="26"/>
                </a:lnTo>
                <a:lnTo>
                  <a:pt x="259" y="28"/>
                </a:lnTo>
                <a:lnTo>
                  <a:pt x="259" y="30"/>
                </a:lnTo>
                <a:lnTo>
                  <a:pt x="259" y="32"/>
                </a:lnTo>
                <a:lnTo>
                  <a:pt x="259" y="34"/>
                </a:lnTo>
                <a:lnTo>
                  <a:pt x="259" y="36"/>
                </a:lnTo>
                <a:lnTo>
                  <a:pt x="259" y="37"/>
                </a:lnTo>
                <a:lnTo>
                  <a:pt x="259" y="40"/>
                </a:lnTo>
                <a:lnTo>
                  <a:pt x="259" y="42"/>
                </a:lnTo>
                <a:lnTo>
                  <a:pt x="259" y="44"/>
                </a:lnTo>
                <a:lnTo>
                  <a:pt x="260" y="47"/>
                </a:lnTo>
                <a:lnTo>
                  <a:pt x="260" y="49"/>
                </a:lnTo>
                <a:lnTo>
                  <a:pt x="260" y="51"/>
                </a:lnTo>
                <a:lnTo>
                  <a:pt x="260" y="53"/>
                </a:lnTo>
                <a:lnTo>
                  <a:pt x="260" y="54"/>
                </a:lnTo>
                <a:lnTo>
                  <a:pt x="260" y="56"/>
                </a:lnTo>
                <a:lnTo>
                  <a:pt x="260" y="58"/>
                </a:lnTo>
                <a:lnTo>
                  <a:pt x="260" y="60"/>
                </a:lnTo>
                <a:lnTo>
                  <a:pt x="260" y="61"/>
                </a:lnTo>
                <a:lnTo>
                  <a:pt x="260" y="63"/>
                </a:lnTo>
                <a:lnTo>
                  <a:pt x="260" y="64"/>
                </a:lnTo>
                <a:lnTo>
                  <a:pt x="260" y="65"/>
                </a:lnTo>
                <a:lnTo>
                  <a:pt x="261" y="67"/>
                </a:lnTo>
                <a:lnTo>
                  <a:pt x="261" y="69"/>
                </a:lnTo>
                <a:lnTo>
                  <a:pt x="261" y="70"/>
                </a:lnTo>
                <a:lnTo>
                  <a:pt x="261" y="72"/>
                </a:lnTo>
                <a:lnTo>
                  <a:pt x="261" y="72"/>
                </a:lnTo>
                <a:lnTo>
                  <a:pt x="261" y="74"/>
                </a:lnTo>
                <a:lnTo>
                  <a:pt x="261" y="74"/>
                </a:lnTo>
                <a:lnTo>
                  <a:pt x="261" y="76"/>
                </a:lnTo>
                <a:lnTo>
                  <a:pt x="261" y="76"/>
                </a:lnTo>
                <a:lnTo>
                  <a:pt x="261" y="77"/>
                </a:lnTo>
                <a:lnTo>
                  <a:pt x="261" y="78"/>
                </a:lnTo>
                <a:lnTo>
                  <a:pt x="261" y="78"/>
                </a:lnTo>
                <a:lnTo>
                  <a:pt x="262" y="78"/>
                </a:lnTo>
                <a:lnTo>
                  <a:pt x="262" y="78"/>
                </a:lnTo>
                <a:lnTo>
                  <a:pt x="262" y="78"/>
                </a:lnTo>
                <a:lnTo>
                  <a:pt x="262" y="78"/>
                </a:lnTo>
                <a:lnTo>
                  <a:pt x="262" y="77"/>
                </a:lnTo>
                <a:lnTo>
                  <a:pt x="262" y="77"/>
                </a:lnTo>
                <a:lnTo>
                  <a:pt x="262" y="76"/>
                </a:lnTo>
                <a:lnTo>
                  <a:pt x="262" y="76"/>
                </a:lnTo>
                <a:lnTo>
                  <a:pt x="262" y="75"/>
                </a:lnTo>
                <a:lnTo>
                  <a:pt x="262" y="74"/>
                </a:lnTo>
                <a:lnTo>
                  <a:pt x="263" y="74"/>
                </a:lnTo>
                <a:lnTo>
                  <a:pt x="263" y="73"/>
                </a:lnTo>
                <a:lnTo>
                  <a:pt x="263" y="73"/>
                </a:lnTo>
                <a:lnTo>
                  <a:pt x="263" y="72"/>
                </a:lnTo>
                <a:lnTo>
                  <a:pt x="263" y="72"/>
                </a:lnTo>
                <a:lnTo>
                  <a:pt x="263" y="72"/>
                </a:lnTo>
                <a:lnTo>
                  <a:pt x="263" y="72"/>
                </a:lnTo>
                <a:lnTo>
                  <a:pt x="263" y="72"/>
                </a:lnTo>
                <a:lnTo>
                  <a:pt x="263" y="71"/>
                </a:lnTo>
                <a:lnTo>
                  <a:pt x="263" y="71"/>
                </a:lnTo>
                <a:lnTo>
                  <a:pt x="263" y="71"/>
                </a:lnTo>
                <a:lnTo>
                  <a:pt x="263" y="72"/>
                </a:lnTo>
                <a:lnTo>
                  <a:pt x="264" y="72"/>
                </a:lnTo>
                <a:lnTo>
                  <a:pt x="264" y="72"/>
                </a:lnTo>
                <a:lnTo>
                  <a:pt x="264" y="72"/>
                </a:lnTo>
                <a:lnTo>
                  <a:pt x="264" y="73"/>
                </a:lnTo>
                <a:lnTo>
                  <a:pt x="264" y="72"/>
                </a:lnTo>
                <a:lnTo>
                  <a:pt x="264" y="72"/>
                </a:lnTo>
                <a:lnTo>
                  <a:pt x="264" y="72"/>
                </a:lnTo>
                <a:lnTo>
                  <a:pt x="264" y="72"/>
                </a:lnTo>
                <a:lnTo>
                  <a:pt x="264" y="72"/>
                </a:lnTo>
                <a:lnTo>
                  <a:pt x="264" y="72"/>
                </a:lnTo>
                <a:lnTo>
                  <a:pt x="264" y="72"/>
                </a:lnTo>
                <a:lnTo>
                  <a:pt x="264" y="72"/>
                </a:lnTo>
                <a:lnTo>
                  <a:pt x="265" y="72"/>
                </a:lnTo>
                <a:lnTo>
                  <a:pt x="265" y="73"/>
                </a:lnTo>
                <a:lnTo>
                  <a:pt x="265" y="73"/>
                </a:lnTo>
                <a:lnTo>
                  <a:pt x="265" y="74"/>
                </a:lnTo>
                <a:lnTo>
                  <a:pt x="265" y="74"/>
                </a:lnTo>
                <a:lnTo>
                  <a:pt x="265" y="74"/>
                </a:lnTo>
                <a:lnTo>
                  <a:pt x="265" y="75"/>
                </a:lnTo>
                <a:lnTo>
                  <a:pt x="265" y="77"/>
                </a:lnTo>
                <a:lnTo>
                  <a:pt x="265" y="77"/>
                </a:lnTo>
                <a:lnTo>
                  <a:pt x="265" y="77"/>
                </a:lnTo>
                <a:lnTo>
                  <a:pt x="265" y="78"/>
                </a:lnTo>
                <a:lnTo>
                  <a:pt x="265" y="79"/>
                </a:lnTo>
                <a:lnTo>
                  <a:pt x="266" y="79"/>
                </a:lnTo>
                <a:lnTo>
                  <a:pt x="266" y="80"/>
                </a:lnTo>
                <a:lnTo>
                  <a:pt x="266" y="82"/>
                </a:lnTo>
                <a:lnTo>
                  <a:pt x="266" y="83"/>
                </a:lnTo>
                <a:lnTo>
                  <a:pt x="266" y="83"/>
                </a:lnTo>
                <a:lnTo>
                  <a:pt x="266" y="85"/>
                </a:lnTo>
                <a:lnTo>
                  <a:pt x="266" y="86"/>
                </a:lnTo>
                <a:lnTo>
                  <a:pt x="266" y="87"/>
                </a:lnTo>
                <a:lnTo>
                  <a:pt x="266" y="88"/>
                </a:lnTo>
                <a:lnTo>
                  <a:pt x="266" y="89"/>
                </a:lnTo>
                <a:lnTo>
                  <a:pt x="266" y="91"/>
                </a:lnTo>
                <a:lnTo>
                  <a:pt x="266" y="92"/>
                </a:lnTo>
                <a:lnTo>
                  <a:pt x="267" y="91"/>
                </a:lnTo>
                <a:lnTo>
                  <a:pt x="267" y="91"/>
                </a:lnTo>
                <a:lnTo>
                  <a:pt x="267" y="90"/>
                </a:lnTo>
                <a:lnTo>
                  <a:pt x="267" y="91"/>
                </a:lnTo>
                <a:lnTo>
                  <a:pt x="267" y="91"/>
                </a:lnTo>
                <a:lnTo>
                  <a:pt x="267" y="89"/>
                </a:lnTo>
                <a:lnTo>
                  <a:pt x="267" y="87"/>
                </a:lnTo>
                <a:lnTo>
                  <a:pt x="267" y="85"/>
                </a:lnTo>
                <a:lnTo>
                  <a:pt x="267" y="83"/>
                </a:lnTo>
                <a:lnTo>
                  <a:pt x="267" y="82"/>
                </a:lnTo>
                <a:lnTo>
                  <a:pt x="267" y="80"/>
                </a:lnTo>
                <a:lnTo>
                  <a:pt x="267" y="77"/>
                </a:lnTo>
                <a:lnTo>
                  <a:pt x="268" y="75"/>
                </a:lnTo>
                <a:lnTo>
                  <a:pt x="268" y="73"/>
                </a:lnTo>
                <a:lnTo>
                  <a:pt x="268" y="72"/>
                </a:lnTo>
                <a:lnTo>
                  <a:pt x="268" y="71"/>
                </a:lnTo>
                <a:lnTo>
                  <a:pt x="268" y="71"/>
                </a:lnTo>
                <a:lnTo>
                  <a:pt x="268" y="70"/>
                </a:lnTo>
                <a:lnTo>
                  <a:pt x="268" y="70"/>
                </a:lnTo>
                <a:lnTo>
                  <a:pt x="268" y="69"/>
                </a:lnTo>
                <a:lnTo>
                  <a:pt x="268" y="69"/>
                </a:lnTo>
                <a:lnTo>
                  <a:pt x="268" y="70"/>
                </a:lnTo>
                <a:lnTo>
                  <a:pt x="268" y="69"/>
                </a:lnTo>
                <a:lnTo>
                  <a:pt x="268" y="71"/>
                </a:lnTo>
                <a:lnTo>
                  <a:pt x="269" y="71"/>
                </a:lnTo>
                <a:lnTo>
                  <a:pt x="269" y="72"/>
                </a:lnTo>
                <a:lnTo>
                  <a:pt x="269" y="73"/>
                </a:lnTo>
                <a:lnTo>
                  <a:pt x="269" y="75"/>
                </a:lnTo>
                <a:lnTo>
                  <a:pt x="269" y="77"/>
                </a:lnTo>
                <a:lnTo>
                  <a:pt x="269" y="79"/>
                </a:lnTo>
                <a:lnTo>
                  <a:pt x="269" y="81"/>
                </a:lnTo>
                <a:lnTo>
                  <a:pt x="269" y="83"/>
                </a:lnTo>
                <a:lnTo>
                  <a:pt x="269" y="86"/>
                </a:lnTo>
                <a:lnTo>
                  <a:pt x="269" y="89"/>
                </a:lnTo>
                <a:lnTo>
                  <a:pt x="269" y="92"/>
                </a:lnTo>
                <a:lnTo>
                  <a:pt x="269" y="95"/>
                </a:lnTo>
                <a:lnTo>
                  <a:pt x="270" y="99"/>
                </a:lnTo>
                <a:lnTo>
                  <a:pt x="270" y="104"/>
                </a:lnTo>
                <a:lnTo>
                  <a:pt x="270" y="109"/>
                </a:lnTo>
                <a:lnTo>
                  <a:pt x="270" y="116"/>
                </a:lnTo>
                <a:lnTo>
                  <a:pt x="270" y="122"/>
                </a:lnTo>
                <a:lnTo>
                  <a:pt x="270" y="132"/>
                </a:lnTo>
                <a:lnTo>
                  <a:pt x="270" y="142"/>
                </a:lnTo>
                <a:lnTo>
                  <a:pt x="270" y="154"/>
                </a:lnTo>
                <a:lnTo>
                  <a:pt x="270" y="164"/>
                </a:lnTo>
                <a:lnTo>
                  <a:pt x="270" y="175"/>
                </a:lnTo>
                <a:lnTo>
                  <a:pt x="270" y="185"/>
                </a:lnTo>
                <a:lnTo>
                  <a:pt x="270" y="203"/>
                </a:lnTo>
                <a:lnTo>
                  <a:pt x="271" y="215"/>
                </a:lnTo>
                <a:lnTo>
                  <a:pt x="271" y="229"/>
                </a:lnTo>
                <a:lnTo>
                  <a:pt x="271" y="244"/>
                </a:lnTo>
                <a:lnTo>
                  <a:pt x="271" y="260"/>
                </a:lnTo>
                <a:lnTo>
                  <a:pt x="271" y="269"/>
                </a:lnTo>
                <a:lnTo>
                  <a:pt x="271" y="283"/>
                </a:lnTo>
                <a:lnTo>
                  <a:pt x="271" y="293"/>
                </a:lnTo>
                <a:lnTo>
                  <a:pt x="271" y="304"/>
                </a:lnTo>
                <a:lnTo>
                  <a:pt x="271" y="314"/>
                </a:lnTo>
                <a:lnTo>
                  <a:pt x="271" y="324"/>
                </a:lnTo>
                <a:lnTo>
                  <a:pt x="272" y="332"/>
                </a:lnTo>
                <a:lnTo>
                  <a:pt x="272" y="339"/>
                </a:lnTo>
                <a:lnTo>
                  <a:pt x="272" y="341"/>
                </a:lnTo>
                <a:lnTo>
                  <a:pt x="272" y="338"/>
                </a:lnTo>
                <a:lnTo>
                  <a:pt x="272" y="333"/>
                </a:lnTo>
                <a:lnTo>
                  <a:pt x="272" y="333"/>
                </a:lnTo>
                <a:lnTo>
                  <a:pt x="272" y="336"/>
                </a:lnTo>
                <a:lnTo>
                  <a:pt x="272" y="345"/>
                </a:lnTo>
                <a:lnTo>
                  <a:pt x="272" y="350"/>
                </a:lnTo>
                <a:lnTo>
                  <a:pt x="272" y="353"/>
                </a:lnTo>
                <a:lnTo>
                  <a:pt x="272" y="355"/>
                </a:lnTo>
                <a:lnTo>
                  <a:pt x="272" y="356"/>
                </a:lnTo>
                <a:lnTo>
                  <a:pt x="273" y="357"/>
                </a:lnTo>
                <a:lnTo>
                  <a:pt x="273" y="358"/>
                </a:lnTo>
                <a:lnTo>
                  <a:pt x="273" y="359"/>
                </a:lnTo>
                <a:lnTo>
                  <a:pt x="273" y="359"/>
                </a:lnTo>
                <a:lnTo>
                  <a:pt x="273" y="360"/>
                </a:lnTo>
                <a:lnTo>
                  <a:pt x="273" y="361"/>
                </a:lnTo>
                <a:lnTo>
                  <a:pt x="273" y="361"/>
                </a:lnTo>
                <a:lnTo>
                  <a:pt x="273" y="361"/>
                </a:lnTo>
                <a:lnTo>
                  <a:pt x="273" y="361"/>
                </a:lnTo>
                <a:lnTo>
                  <a:pt x="273" y="360"/>
                </a:lnTo>
                <a:lnTo>
                  <a:pt x="273" y="360"/>
                </a:lnTo>
                <a:lnTo>
                  <a:pt x="273" y="361"/>
                </a:lnTo>
                <a:lnTo>
                  <a:pt x="274" y="361"/>
                </a:lnTo>
                <a:lnTo>
                  <a:pt x="274" y="361"/>
                </a:lnTo>
                <a:lnTo>
                  <a:pt x="274" y="361"/>
                </a:lnTo>
                <a:lnTo>
                  <a:pt x="274" y="361"/>
                </a:lnTo>
                <a:lnTo>
                  <a:pt x="274" y="361"/>
                </a:lnTo>
                <a:lnTo>
                  <a:pt x="274" y="362"/>
                </a:lnTo>
                <a:lnTo>
                  <a:pt x="274" y="362"/>
                </a:lnTo>
                <a:lnTo>
                  <a:pt x="274" y="363"/>
                </a:lnTo>
                <a:lnTo>
                  <a:pt x="274" y="364"/>
                </a:lnTo>
                <a:lnTo>
                  <a:pt x="274" y="364"/>
                </a:lnTo>
                <a:lnTo>
                  <a:pt x="274" y="364"/>
                </a:lnTo>
                <a:lnTo>
                  <a:pt x="274" y="365"/>
                </a:lnTo>
                <a:lnTo>
                  <a:pt x="275" y="365"/>
                </a:lnTo>
                <a:lnTo>
                  <a:pt x="275" y="365"/>
                </a:lnTo>
                <a:lnTo>
                  <a:pt x="275" y="365"/>
                </a:lnTo>
                <a:lnTo>
                  <a:pt x="275" y="366"/>
                </a:lnTo>
                <a:lnTo>
                  <a:pt x="275" y="366"/>
                </a:lnTo>
                <a:lnTo>
                  <a:pt x="275" y="366"/>
                </a:lnTo>
                <a:lnTo>
                  <a:pt x="275" y="366"/>
                </a:lnTo>
                <a:lnTo>
                  <a:pt x="275" y="366"/>
                </a:lnTo>
                <a:lnTo>
                  <a:pt x="275" y="367"/>
                </a:lnTo>
                <a:lnTo>
                  <a:pt x="275" y="367"/>
                </a:lnTo>
                <a:lnTo>
                  <a:pt x="275" y="368"/>
                </a:lnTo>
                <a:lnTo>
                  <a:pt x="275" y="368"/>
                </a:lnTo>
                <a:lnTo>
                  <a:pt x="276" y="368"/>
                </a:lnTo>
                <a:lnTo>
                  <a:pt x="276" y="368"/>
                </a:lnTo>
                <a:lnTo>
                  <a:pt x="276" y="369"/>
                </a:lnTo>
                <a:lnTo>
                  <a:pt x="276" y="369"/>
                </a:lnTo>
                <a:lnTo>
                  <a:pt x="276" y="370"/>
                </a:lnTo>
                <a:lnTo>
                  <a:pt x="276" y="370"/>
                </a:lnTo>
                <a:lnTo>
                  <a:pt x="276" y="370"/>
                </a:lnTo>
                <a:lnTo>
                  <a:pt x="276" y="370"/>
                </a:lnTo>
                <a:lnTo>
                  <a:pt x="276" y="371"/>
                </a:lnTo>
                <a:lnTo>
                  <a:pt x="276" y="372"/>
                </a:lnTo>
                <a:lnTo>
                  <a:pt x="276" y="373"/>
                </a:lnTo>
                <a:lnTo>
                  <a:pt x="276" y="373"/>
                </a:lnTo>
                <a:lnTo>
                  <a:pt x="277" y="374"/>
                </a:lnTo>
                <a:lnTo>
                  <a:pt x="277" y="374"/>
                </a:lnTo>
                <a:lnTo>
                  <a:pt x="277" y="374"/>
                </a:lnTo>
                <a:lnTo>
                  <a:pt x="277" y="375"/>
                </a:lnTo>
                <a:lnTo>
                  <a:pt x="277" y="375"/>
                </a:lnTo>
                <a:lnTo>
                  <a:pt x="277" y="376"/>
                </a:lnTo>
                <a:lnTo>
                  <a:pt x="277" y="376"/>
                </a:lnTo>
                <a:lnTo>
                  <a:pt x="277" y="376"/>
                </a:lnTo>
                <a:lnTo>
                  <a:pt x="277" y="377"/>
                </a:lnTo>
                <a:lnTo>
                  <a:pt x="277" y="377"/>
                </a:lnTo>
                <a:lnTo>
                  <a:pt x="277" y="377"/>
                </a:lnTo>
                <a:lnTo>
                  <a:pt x="277" y="378"/>
                </a:lnTo>
                <a:lnTo>
                  <a:pt x="278" y="378"/>
                </a:lnTo>
                <a:lnTo>
                  <a:pt x="278" y="379"/>
                </a:lnTo>
                <a:lnTo>
                  <a:pt x="278" y="381"/>
                </a:lnTo>
                <a:lnTo>
                  <a:pt x="278" y="382"/>
                </a:lnTo>
                <a:lnTo>
                  <a:pt x="278" y="383"/>
                </a:lnTo>
                <a:lnTo>
                  <a:pt x="278" y="384"/>
                </a:lnTo>
                <a:lnTo>
                  <a:pt x="278" y="384"/>
                </a:lnTo>
                <a:lnTo>
                  <a:pt x="278" y="384"/>
                </a:lnTo>
                <a:lnTo>
                  <a:pt x="278" y="384"/>
                </a:lnTo>
                <a:lnTo>
                  <a:pt x="278" y="384"/>
                </a:lnTo>
                <a:lnTo>
                  <a:pt x="278" y="384"/>
                </a:lnTo>
                <a:lnTo>
                  <a:pt x="278" y="384"/>
                </a:lnTo>
                <a:lnTo>
                  <a:pt x="279" y="384"/>
                </a:lnTo>
                <a:lnTo>
                  <a:pt x="279" y="383"/>
                </a:lnTo>
                <a:lnTo>
                  <a:pt x="279" y="383"/>
                </a:lnTo>
                <a:lnTo>
                  <a:pt x="279" y="383"/>
                </a:lnTo>
                <a:lnTo>
                  <a:pt x="279" y="383"/>
                </a:lnTo>
                <a:lnTo>
                  <a:pt x="279" y="382"/>
                </a:lnTo>
                <a:lnTo>
                  <a:pt x="279" y="381"/>
                </a:lnTo>
                <a:lnTo>
                  <a:pt x="279" y="381"/>
                </a:lnTo>
                <a:lnTo>
                  <a:pt x="279" y="381"/>
                </a:lnTo>
                <a:lnTo>
                  <a:pt x="279" y="380"/>
                </a:lnTo>
                <a:lnTo>
                  <a:pt x="280" y="380"/>
                </a:lnTo>
                <a:lnTo>
                  <a:pt x="280" y="379"/>
                </a:lnTo>
                <a:lnTo>
                  <a:pt x="280" y="378"/>
                </a:lnTo>
                <a:lnTo>
                  <a:pt x="280" y="377"/>
                </a:lnTo>
                <a:lnTo>
                  <a:pt x="280" y="376"/>
                </a:lnTo>
                <a:lnTo>
                  <a:pt x="280" y="375"/>
                </a:lnTo>
                <a:lnTo>
                  <a:pt x="280" y="375"/>
                </a:lnTo>
                <a:lnTo>
                  <a:pt x="280" y="374"/>
                </a:lnTo>
                <a:lnTo>
                  <a:pt x="280" y="370"/>
                </a:lnTo>
                <a:lnTo>
                  <a:pt x="280" y="361"/>
                </a:lnTo>
                <a:lnTo>
                  <a:pt x="280" y="354"/>
                </a:lnTo>
                <a:lnTo>
                  <a:pt x="280" y="338"/>
                </a:lnTo>
                <a:lnTo>
                  <a:pt x="281" y="319"/>
                </a:lnTo>
                <a:lnTo>
                  <a:pt x="281" y="295"/>
                </a:lnTo>
                <a:lnTo>
                  <a:pt x="281" y="272"/>
                </a:lnTo>
                <a:lnTo>
                  <a:pt x="281" y="237"/>
                </a:lnTo>
                <a:lnTo>
                  <a:pt x="281" y="221"/>
                </a:lnTo>
                <a:lnTo>
                  <a:pt x="281" y="200"/>
                </a:lnTo>
                <a:lnTo>
                  <a:pt x="281" y="187"/>
                </a:lnTo>
                <a:lnTo>
                  <a:pt x="281" y="176"/>
                </a:lnTo>
                <a:lnTo>
                  <a:pt x="281" y="169"/>
                </a:lnTo>
                <a:lnTo>
                  <a:pt x="281" y="161"/>
                </a:lnTo>
                <a:lnTo>
                  <a:pt x="281" y="155"/>
                </a:lnTo>
                <a:lnTo>
                  <a:pt x="281" y="148"/>
                </a:lnTo>
                <a:lnTo>
                  <a:pt x="282" y="139"/>
                </a:lnTo>
                <a:lnTo>
                  <a:pt x="282" y="130"/>
                </a:lnTo>
                <a:lnTo>
                  <a:pt x="282" y="123"/>
                </a:lnTo>
                <a:lnTo>
                  <a:pt x="282" y="111"/>
                </a:lnTo>
                <a:lnTo>
                  <a:pt x="282" y="104"/>
                </a:lnTo>
                <a:lnTo>
                  <a:pt x="282" y="96"/>
                </a:lnTo>
                <a:lnTo>
                  <a:pt x="282" y="89"/>
                </a:lnTo>
                <a:lnTo>
                  <a:pt x="282" y="82"/>
                </a:lnTo>
                <a:lnTo>
                  <a:pt x="282" y="77"/>
                </a:lnTo>
                <a:lnTo>
                  <a:pt x="282" y="72"/>
                </a:lnTo>
                <a:lnTo>
                  <a:pt x="282" y="68"/>
                </a:lnTo>
                <a:lnTo>
                  <a:pt x="282" y="64"/>
                </a:lnTo>
                <a:lnTo>
                  <a:pt x="283" y="61"/>
                </a:lnTo>
                <a:lnTo>
                  <a:pt x="283" y="57"/>
                </a:lnTo>
                <a:lnTo>
                  <a:pt x="283" y="55"/>
                </a:lnTo>
                <a:lnTo>
                  <a:pt x="283" y="51"/>
                </a:lnTo>
                <a:lnTo>
                  <a:pt x="283" y="50"/>
                </a:lnTo>
                <a:lnTo>
                  <a:pt x="283" y="48"/>
                </a:lnTo>
                <a:lnTo>
                  <a:pt x="283" y="46"/>
                </a:lnTo>
                <a:lnTo>
                  <a:pt x="283" y="46"/>
                </a:lnTo>
                <a:lnTo>
                  <a:pt x="283" y="46"/>
                </a:lnTo>
                <a:lnTo>
                  <a:pt x="283" y="45"/>
                </a:lnTo>
                <a:lnTo>
                  <a:pt x="283" y="45"/>
                </a:lnTo>
                <a:lnTo>
                  <a:pt x="283" y="44"/>
                </a:lnTo>
                <a:lnTo>
                  <a:pt x="284" y="44"/>
                </a:lnTo>
                <a:lnTo>
                  <a:pt x="284" y="44"/>
                </a:lnTo>
                <a:lnTo>
                  <a:pt x="284" y="44"/>
                </a:lnTo>
                <a:lnTo>
                  <a:pt x="284" y="43"/>
                </a:lnTo>
                <a:lnTo>
                  <a:pt x="284" y="42"/>
                </a:lnTo>
                <a:lnTo>
                  <a:pt x="284" y="41"/>
                </a:lnTo>
                <a:lnTo>
                  <a:pt x="284" y="40"/>
                </a:lnTo>
                <a:lnTo>
                  <a:pt x="284" y="39"/>
                </a:lnTo>
                <a:lnTo>
                  <a:pt x="284" y="39"/>
                </a:lnTo>
                <a:lnTo>
                  <a:pt x="284" y="38"/>
                </a:lnTo>
                <a:lnTo>
                  <a:pt x="284" y="37"/>
                </a:lnTo>
                <a:lnTo>
                  <a:pt x="284" y="36"/>
                </a:lnTo>
                <a:lnTo>
                  <a:pt x="285" y="35"/>
                </a:lnTo>
                <a:lnTo>
                  <a:pt x="285" y="34"/>
                </a:lnTo>
                <a:lnTo>
                  <a:pt x="285" y="34"/>
                </a:lnTo>
                <a:lnTo>
                  <a:pt x="285" y="33"/>
                </a:lnTo>
                <a:lnTo>
                  <a:pt x="285" y="33"/>
                </a:lnTo>
                <a:lnTo>
                  <a:pt x="285" y="32"/>
                </a:lnTo>
                <a:lnTo>
                  <a:pt x="285" y="31"/>
                </a:lnTo>
                <a:lnTo>
                  <a:pt x="285" y="30"/>
                </a:lnTo>
                <a:lnTo>
                  <a:pt x="285" y="30"/>
                </a:lnTo>
                <a:lnTo>
                  <a:pt x="285" y="29"/>
                </a:lnTo>
                <a:lnTo>
                  <a:pt x="285" y="29"/>
                </a:lnTo>
                <a:lnTo>
                  <a:pt x="285" y="28"/>
                </a:lnTo>
                <a:lnTo>
                  <a:pt x="286" y="28"/>
                </a:lnTo>
                <a:lnTo>
                  <a:pt x="286" y="27"/>
                </a:lnTo>
                <a:lnTo>
                  <a:pt x="286" y="27"/>
                </a:lnTo>
                <a:lnTo>
                  <a:pt x="286" y="26"/>
                </a:lnTo>
                <a:lnTo>
                  <a:pt x="286" y="26"/>
                </a:lnTo>
                <a:lnTo>
                  <a:pt x="286" y="26"/>
                </a:lnTo>
                <a:lnTo>
                  <a:pt x="286" y="26"/>
                </a:lnTo>
                <a:lnTo>
                  <a:pt x="286" y="26"/>
                </a:lnTo>
                <a:lnTo>
                  <a:pt x="286" y="27"/>
                </a:lnTo>
                <a:lnTo>
                  <a:pt x="286" y="27"/>
                </a:lnTo>
                <a:lnTo>
                  <a:pt x="286" y="27"/>
                </a:lnTo>
                <a:lnTo>
                  <a:pt x="286" y="27"/>
                </a:lnTo>
                <a:lnTo>
                  <a:pt x="287" y="28"/>
                </a:lnTo>
                <a:lnTo>
                  <a:pt x="287" y="28"/>
                </a:lnTo>
                <a:lnTo>
                  <a:pt x="287" y="28"/>
                </a:lnTo>
                <a:lnTo>
                  <a:pt x="287" y="28"/>
                </a:lnTo>
                <a:lnTo>
                  <a:pt x="287" y="28"/>
                </a:lnTo>
                <a:lnTo>
                  <a:pt x="287" y="28"/>
                </a:lnTo>
                <a:lnTo>
                  <a:pt x="287" y="29"/>
                </a:lnTo>
                <a:lnTo>
                  <a:pt x="287" y="30"/>
                </a:lnTo>
                <a:lnTo>
                  <a:pt x="287" y="30"/>
                </a:lnTo>
                <a:lnTo>
                  <a:pt x="287" y="31"/>
                </a:lnTo>
                <a:lnTo>
                  <a:pt x="288" y="31"/>
                </a:lnTo>
                <a:lnTo>
                  <a:pt x="288" y="32"/>
                </a:lnTo>
                <a:lnTo>
                  <a:pt x="288" y="32"/>
                </a:lnTo>
                <a:lnTo>
                  <a:pt x="288" y="33"/>
                </a:lnTo>
                <a:lnTo>
                  <a:pt x="288" y="34"/>
                </a:lnTo>
                <a:lnTo>
                  <a:pt x="288" y="35"/>
                </a:lnTo>
                <a:lnTo>
                  <a:pt x="288" y="35"/>
                </a:lnTo>
                <a:lnTo>
                  <a:pt x="288" y="37"/>
                </a:lnTo>
                <a:lnTo>
                  <a:pt x="288" y="37"/>
                </a:lnTo>
                <a:lnTo>
                  <a:pt x="288" y="38"/>
                </a:lnTo>
                <a:lnTo>
                  <a:pt x="288" y="39"/>
                </a:lnTo>
                <a:lnTo>
                  <a:pt x="288" y="40"/>
                </a:lnTo>
                <a:lnTo>
                  <a:pt x="289" y="40"/>
                </a:lnTo>
                <a:lnTo>
                  <a:pt x="289" y="41"/>
                </a:lnTo>
                <a:lnTo>
                  <a:pt x="289" y="42"/>
                </a:lnTo>
                <a:lnTo>
                  <a:pt x="289" y="44"/>
                </a:lnTo>
                <a:lnTo>
                  <a:pt x="289" y="44"/>
                </a:lnTo>
                <a:lnTo>
                  <a:pt x="289" y="46"/>
                </a:lnTo>
                <a:lnTo>
                  <a:pt x="289" y="46"/>
                </a:lnTo>
                <a:lnTo>
                  <a:pt x="289" y="47"/>
                </a:lnTo>
                <a:lnTo>
                  <a:pt x="289" y="48"/>
                </a:lnTo>
                <a:lnTo>
                  <a:pt x="289" y="49"/>
                </a:lnTo>
                <a:lnTo>
                  <a:pt x="289" y="51"/>
                </a:lnTo>
                <a:lnTo>
                  <a:pt x="289" y="52"/>
                </a:lnTo>
                <a:lnTo>
                  <a:pt x="290" y="53"/>
                </a:lnTo>
                <a:lnTo>
                  <a:pt x="290" y="54"/>
                </a:lnTo>
                <a:lnTo>
                  <a:pt x="290" y="55"/>
                </a:lnTo>
                <a:lnTo>
                  <a:pt x="290" y="56"/>
                </a:lnTo>
                <a:lnTo>
                  <a:pt x="290" y="56"/>
                </a:lnTo>
                <a:lnTo>
                  <a:pt x="290" y="58"/>
                </a:lnTo>
                <a:lnTo>
                  <a:pt x="290" y="59"/>
                </a:lnTo>
                <a:lnTo>
                  <a:pt x="290" y="61"/>
                </a:lnTo>
                <a:lnTo>
                  <a:pt x="290" y="62"/>
                </a:lnTo>
                <a:lnTo>
                  <a:pt x="290" y="64"/>
                </a:lnTo>
                <a:lnTo>
                  <a:pt x="290" y="65"/>
                </a:lnTo>
                <a:lnTo>
                  <a:pt x="290" y="66"/>
                </a:lnTo>
                <a:lnTo>
                  <a:pt x="291" y="67"/>
                </a:lnTo>
                <a:lnTo>
                  <a:pt x="291" y="68"/>
                </a:lnTo>
                <a:lnTo>
                  <a:pt x="291" y="69"/>
                </a:lnTo>
                <a:lnTo>
                  <a:pt x="291" y="71"/>
                </a:lnTo>
                <a:lnTo>
                  <a:pt x="291" y="72"/>
                </a:lnTo>
                <a:lnTo>
                  <a:pt x="291" y="74"/>
                </a:lnTo>
                <a:lnTo>
                  <a:pt x="291" y="75"/>
                </a:lnTo>
                <a:lnTo>
                  <a:pt x="291" y="77"/>
                </a:lnTo>
                <a:lnTo>
                  <a:pt x="291" y="78"/>
                </a:lnTo>
                <a:lnTo>
                  <a:pt x="291" y="79"/>
                </a:lnTo>
                <a:lnTo>
                  <a:pt x="291" y="80"/>
                </a:lnTo>
                <a:lnTo>
                  <a:pt x="291" y="81"/>
                </a:lnTo>
                <a:lnTo>
                  <a:pt x="292" y="82"/>
                </a:lnTo>
                <a:lnTo>
                  <a:pt x="292" y="84"/>
                </a:lnTo>
                <a:lnTo>
                  <a:pt x="292" y="84"/>
                </a:lnTo>
                <a:lnTo>
                  <a:pt x="292" y="85"/>
                </a:lnTo>
                <a:lnTo>
                  <a:pt x="292" y="86"/>
                </a:lnTo>
                <a:lnTo>
                  <a:pt x="292" y="87"/>
                </a:lnTo>
                <a:lnTo>
                  <a:pt x="292" y="88"/>
                </a:lnTo>
                <a:lnTo>
                  <a:pt x="292" y="88"/>
                </a:lnTo>
                <a:lnTo>
                  <a:pt x="292" y="89"/>
                </a:lnTo>
                <a:lnTo>
                  <a:pt x="292" y="90"/>
                </a:lnTo>
                <a:lnTo>
                  <a:pt x="292" y="90"/>
                </a:lnTo>
                <a:lnTo>
                  <a:pt x="292" y="91"/>
                </a:lnTo>
                <a:lnTo>
                  <a:pt x="293" y="91"/>
                </a:lnTo>
                <a:lnTo>
                  <a:pt x="293" y="92"/>
                </a:lnTo>
                <a:lnTo>
                  <a:pt x="293" y="92"/>
                </a:lnTo>
                <a:lnTo>
                  <a:pt x="293" y="93"/>
                </a:lnTo>
                <a:lnTo>
                  <a:pt x="293" y="93"/>
                </a:lnTo>
                <a:lnTo>
                  <a:pt x="293" y="93"/>
                </a:lnTo>
                <a:lnTo>
                  <a:pt x="293" y="93"/>
                </a:lnTo>
                <a:lnTo>
                  <a:pt x="293" y="92"/>
                </a:lnTo>
                <a:lnTo>
                  <a:pt x="293" y="91"/>
                </a:lnTo>
                <a:lnTo>
                  <a:pt x="293" y="90"/>
                </a:lnTo>
                <a:lnTo>
                  <a:pt x="293" y="89"/>
                </a:lnTo>
                <a:lnTo>
                  <a:pt x="293" y="88"/>
                </a:lnTo>
                <a:lnTo>
                  <a:pt x="294" y="87"/>
                </a:lnTo>
                <a:lnTo>
                  <a:pt x="294" y="85"/>
                </a:lnTo>
                <a:lnTo>
                  <a:pt x="294" y="84"/>
                </a:lnTo>
                <a:lnTo>
                  <a:pt x="294" y="82"/>
                </a:lnTo>
                <a:lnTo>
                  <a:pt x="294" y="81"/>
                </a:lnTo>
                <a:lnTo>
                  <a:pt x="294" y="79"/>
                </a:lnTo>
                <a:lnTo>
                  <a:pt x="294" y="78"/>
                </a:lnTo>
                <a:lnTo>
                  <a:pt x="294" y="77"/>
                </a:lnTo>
                <a:lnTo>
                  <a:pt x="294" y="76"/>
                </a:lnTo>
                <a:lnTo>
                  <a:pt x="294" y="74"/>
                </a:lnTo>
                <a:lnTo>
                  <a:pt x="294" y="73"/>
                </a:lnTo>
                <a:lnTo>
                  <a:pt x="294" y="72"/>
                </a:lnTo>
                <a:lnTo>
                  <a:pt x="295" y="71"/>
                </a:lnTo>
                <a:lnTo>
                  <a:pt x="295" y="69"/>
                </a:lnTo>
                <a:lnTo>
                  <a:pt x="295" y="67"/>
                </a:lnTo>
                <a:lnTo>
                  <a:pt x="295" y="66"/>
                </a:lnTo>
                <a:lnTo>
                  <a:pt x="295" y="65"/>
                </a:lnTo>
                <a:lnTo>
                  <a:pt x="295" y="65"/>
                </a:lnTo>
                <a:lnTo>
                  <a:pt x="295" y="64"/>
                </a:lnTo>
                <a:lnTo>
                  <a:pt x="295" y="63"/>
                </a:lnTo>
                <a:lnTo>
                  <a:pt x="295" y="63"/>
                </a:lnTo>
                <a:lnTo>
                  <a:pt x="295" y="63"/>
                </a:lnTo>
                <a:lnTo>
                  <a:pt x="296" y="63"/>
                </a:lnTo>
                <a:lnTo>
                  <a:pt x="296" y="62"/>
                </a:lnTo>
                <a:lnTo>
                  <a:pt x="296" y="62"/>
                </a:lnTo>
                <a:lnTo>
                  <a:pt x="296" y="62"/>
                </a:lnTo>
                <a:lnTo>
                  <a:pt x="296" y="62"/>
                </a:lnTo>
                <a:lnTo>
                  <a:pt x="296" y="63"/>
                </a:lnTo>
                <a:lnTo>
                  <a:pt x="296" y="63"/>
                </a:lnTo>
                <a:lnTo>
                  <a:pt x="296" y="64"/>
                </a:lnTo>
                <a:lnTo>
                  <a:pt x="296" y="65"/>
                </a:lnTo>
                <a:lnTo>
                  <a:pt x="296" y="67"/>
                </a:lnTo>
                <a:lnTo>
                  <a:pt x="296" y="68"/>
                </a:lnTo>
                <a:lnTo>
                  <a:pt x="296" y="71"/>
                </a:lnTo>
                <a:lnTo>
                  <a:pt x="297" y="73"/>
                </a:lnTo>
                <a:lnTo>
                  <a:pt x="297" y="76"/>
                </a:lnTo>
                <a:lnTo>
                  <a:pt x="297" y="78"/>
                </a:lnTo>
                <a:lnTo>
                  <a:pt x="297" y="81"/>
                </a:lnTo>
                <a:lnTo>
                  <a:pt x="297" y="85"/>
                </a:lnTo>
                <a:lnTo>
                  <a:pt x="297" y="89"/>
                </a:lnTo>
                <a:lnTo>
                  <a:pt x="297" y="92"/>
                </a:lnTo>
                <a:lnTo>
                  <a:pt x="297" y="97"/>
                </a:lnTo>
                <a:lnTo>
                  <a:pt x="297" y="100"/>
                </a:lnTo>
                <a:lnTo>
                  <a:pt x="297" y="105"/>
                </a:lnTo>
                <a:lnTo>
                  <a:pt x="297" y="110"/>
                </a:lnTo>
                <a:lnTo>
                  <a:pt x="297" y="116"/>
                </a:lnTo>
                <a:lnTo>
                  <a:pt x="298" y="120"/>
                </a:lnTo>
                <a:lnTo>
                  <a:pt x="298" y="128"/>
                </a:lnTo>
                <a:lnTo>
                  <a:pt x="298" y="133"/>
                </a:lnTo>
                <a:lnTo>
                  <a:pt x="298" y="142"/>
                </a:lnTo>
                <a:lnTo>
                  <a:pt x="298" y="149"/>
                </a:lnTo>
                <a:lnTo>
                  <a:pt x="298" y="157"/>
                </a:lnTo>
                <a:lnTo>
                  <a:pt x="298" y="162"/>
                </a:lnTo>
                <a:lnTo>
                  <a:pt x="298" y="174"/>
                </a:lnTo>
                <a:lnTo>
                  <a:pt x="298" y="182"/>
                </a:lnTo>
                <a:lnTo>
                  <a:pt x="298" y="193"/>
                </a:lnTo>
                <a:lnTo>
                  <a:pt x="298" y="201"/>
                </a:lnTo>
                <a:lnTo>
                  <a:pt x="298" y="213"/>
                </a:lnTo>
                <a:lnTo>
                  <a:pt x="299" y="225"/>
                </a:lnTo>
                <a:lnTo>
                  <a:pt x="299" y="239"/>
                </a:lnTo>
                <a:lnTo>
                  <a:pt x="299" y="249"/>
                </a:lnTo>
                <a:lnTo>
                  <a:pt x="299" y="261"/>
                </a:lnTo>
                <a:lnTo>
                  <a:pt x="299" y="270"/>
                </a:lnTo>
                <a:lnTo>
                  <a:pt x="299" y="281"/>
                </a:lnTo>
                <a:lnTo>
                  <a:pt x="299" y="287"/>
                </a:lnTo>
                <a:lnTo>
                  <a:pt x="299" y="297"/>
                </a:lnTo>
                <a:lnTo>
                  <a:pt x="299" y="304"/>
                </a:lnTo>
                <a:lnTo>
                  <a:pt x="299" y="312"/>
                </a:lnTo>
                <a:lnTo>
                  <a:pt x="299" y="318"/>
                </a:lnTo>
                <a:lnTo>
                  <a:pt x="299" y="326"/>
                </a:lnTo>
                <a:lnTo>
                  <a:pt x="300" y="332"/>
                </a:lnTo>
                <a:lnTo>
                  <a:pt x="300" y="341"/>
                </a:lnTo>
                <a:lnTo>
                  <a:pt x="300" y="346"/>
                </a:lnTo>
                <a:lnTo>
                  <a:pt x="300" y="351"/>
                </a:lnTo>
                <a:lnTo>
                  <a:pt x="300" y="353"/>
                </a:lnTo>
                <a:lnTo>
                  <a:pt x="300" y="352"/>
                </a:lnTo>
                <a:lnTo>
                  <a:pt x="300" y="350"/>
                </a:lnTo>
                <a:lnTo>
                  <a:pt x="300" y="350"/>
                </a:lnTo>
                <a:lnTo>
                  <a:pt x="300" y="352"/>
                </a:lnTo>
                <a:lnTo>
                  <a:pt x="300" y="356"/>
                </a:lnTo>
                <a:lnTo>
                  <a:pt x="300" y="358"/>
                </a:lnTo>
                <a:lnTo>
                  <a:pt x="300" y="361"/>
                </a:lnTo>
                <a:lnTo>
                  <a:pt x="301" y="362"/>
                </a:lnTo>
                <a:lnTo>
                  <a:pt x="301" y="363"/>
                </a:lnTo>
                <a:lnTo>
                  <a:pt x="301" y="363"/>
                </a:lnTo>
                <a:lnTo>
                  <a:pt x="301" y="364"/>
                </a:lnTo>
                <a:lnTo>
                  <a:pt x="301" y="364"/>
                </a:lnTo>
                <a:lnTo>
                  <a:pt x="301" y="366"/>
                </a:lnTo>
                <a:lnTo>
                  <a:pt x="301" y="367"/>
                </a:lnTo>
                <a:lnTo>
                  <a:pt x="301" y="369"/>
                </a:lnTo>
                <a:lnTo>
                  <a:pt x="301" y="369"/>
                </a:lnTo>
                <a:lnTo>
                  <a:pt x="301" y="370"/>
                </a:lnTo>
                <a:lnTo>
                  <a:pt x="301" y="370"/>
                </a:lnTo>
                <a:lnTo>
                  <a:pt x="301" y="370"/>
                </a:lnTo>
                <a:lnTo>
                  <a:pt x="302" y="370"/>
                </a:lnTo>
                <a:lnTo>
                  <a:pt x="302" y="370"/>
                </a:lnTo>
                <a:lnTo>
                  <a:pt x="302" y="370"/>
                </a:lnTo>
                <a:lnTo>
                  <a:pt x="302" y="370"/>
                </a:lnTo>
                <a:lnTo>
                  <a:pt x="302" y="370"/>
                </a:lnTo>
                <a:lnTo>
                  <a:pt x="302" y="370"/>
                </a:lnTo>
                <a:lnTo>
                  <a:pt x="302" y="371"/>
                </a:lnTo>
                <a:lnTo>
                  <a:pt x="302" y="371"/>
                </a:lnTo>
                <a:lnTo>
                  <a:pt x="302" y="371"/>
                </a:lnTo>
                <a:lnTo>
                  <a:pt x="302" y="370"/>
                </a:lnTo>
                <a:lnTo>
                  <a:pt x="302" y="370"/>
                </a:lnTo>
                <a:lnTo>
                  <a:pt x="302" y="371"/>
                </a:lnTo>
                <a:lnTo>
                  <a:pt x="303" y="371"/>
                </a:lnTo>
                <a:lnTo>
                  <a:pt x="303" y="371"/>
                </a:lnTo>
                <a:lnTo>
                  <a:pt x="303" y="372"/>
                </a:lnTo>
                <a:lnTo>
                  <a:pt x="303" y="373"/>
                </a:lnTo>
                <a:lnTo>
                  <a:pt x="303" y="372"/>
                </a:lnTo>
                <a:lnTo>
                  <a:pt x="303" y="372"/>
                </a:lnTo>
                <a:lnTo>
                  <a:pt x="303" y="372"/>
                </a:lnTo>
                <a:lnTo>
                  <a:pt x="303" y="372"/>
                </a:lnTo>
                <a:lnTo>
                  <a:pt x="303" y="372"/>
                </a:lnTo>
                <a:lnTo>
                  <a:pt x="303" y="372"/>
                </a:lnTo>
                <a:lnTo>
                  <a:pt x="303" y="372"/>
                </a:lnTo>
                <a:lnTo>
                  <a:pt x="303" y="372"/>
                </a:lnTo>
                <a:lnTo>
                  <a:pt x="304" y="372"/>
                </a:lnTo>
                <a:lnTo>
                  <a:pt x="304" y="372"/>
                </a:lnTo>
                <a:lnTo>
                  <a:pt x="304" y="372"/>
                </a:lnTo>
                <a:lnTo>
                  <a:pt x="304" y="372"/>
                </a:lnTo>
                <a:lnTo>
                  <a:pt x="304" y="372"/>
                </a:lnTo>
                <a:lnTo>
                  <a:pt x="304" y="372"/>
                </a:lnTo>
                <a:lnTo>
                  <a:pt x="304" y="372"/>
                </a:lnTo>
                <a:lnTo>
                  <a:pt x="304" y="373"/>
                </a:lnTo>
                <a:lnTo>
                  <a:pt x="304" y="373"/>
                </a:lnTo>
                <a:lnTo>
                  <a:pt x="304" y="374"/>
                </a:lnTo>
                <a:lnTo>
                  <a:pt x="305" y="374"/>
                </a:lnTo>
                <a:lnTo>
                  <a:pt x="305" y="376"/>
                </a:lnTo>
                <a:lnTo>
                  <a:pt x="305" y="376"/>
                </a:lnTo>
                <a:lnTo>
                  <a:pt x="305" y="376"/>
                </a:lnTo>
                <a:lnTo>
                  <a:pt x="305" y="376"/>
                </a:lnTo>
                <a:lnTo>
                  <a:pt x="305" y="377"/>
                </a:lnTo>
                <a:lnTo>
                  <a:pt x="305" y="377"/>
                </a:lnTo>
                <a:lnTo>
                  <a:pt x="305" y="377"/>
                </a:lnTo>
                <a:lnTo>
                  <a:pt x="305" y="377"/>
                </a:lnTo>
                <a:lnTo>
                  <a:pt x="305" y="377"/>
                </a:lnTo>
                <a:lnTo>
                  <a:pt x="305" y="377"/>
                </a:lnTo>
                <a:lnTo>
                  <a:pt x="305" y="378"/>
                </a:lnTo>
                <a:lnTo>
                  <a:pt x="306" y="378"/>
                </a:lnTo>
                <a:lnTo>
                  <a:pt x="306" y="378"/>
                </a:lnTo>
                <a:lnTo>
                  <a:pt x="306" y="379"/>
                </a:lnTo>
                <a:lnTo>
                  <a:pt x="306" y="379"/>
                </a:lnTo>
                <a:lnTo>
                  <a:pt x="306" y="380"/>
                </a:lnTo>
                <a:lnTo>
                  <a:pt x="306" y="380"/>
                </a:lnTo>
                <a:lnTo>
                  <a:pt x="306" y="381"/>
                </a:lnTo>
                <a:lnTo>
                  <a:pt x="306" y="381"/>
                </a:lnTo>
                <a:lnTo>
                  <a:pt x="306" y="381"/>
                </a:lnTo>
                <a:lnTo>
                  <a:pt x="306" y="381"/>
                </a:lnTo>
                <a:lnTo>
                  <a:pt x="306" y="382"/>
                </a:lnTo>
                <a:lnTo>
                  <a:pt x="306" y="383"/>
                </a:lnTo>
                <a:lnTo>
                  <a:pt x="307" y="383"/>
                </a:lnTo>
                <a:lnTo>
                  <a:pt x="307" y="384"/>
                </a:lnTo>
                <a:lnTo>
                  <a:pt x="307" y="385"/>
                </a:lnTo>
                <a:lnTo>
                  <a:pt x="307" y="385"/>
                </a:lnTo>
                <a:lnTo>
                  <a:pt x="307" y="386"/>
                </a:lnTo>
                <a:lnTo>
                  <a:pt x="307" y="386"/>
                </a:lnTo>
                <a:lnTo>
                  <a:pt x="307" y="386"/>
                </a:lnTo>
                <a:lnTo>
                  <a:pt x="307" y="387"/>
                </a:lnTo>
                <a:lnTo>
                  <a:pt x="307" y="387"/>
                </a:lnTo>
                <a:lnTo>
                  <a:pt x="307" y="387"/>
                </a:lnTo>
                <a:lnTo>
                  <a:pt x="307" y="388"/>
                </a:lnTo>
                <a:lnTo>
                  <a:pt x="307" y="388"/>
                </a:lnTo>
                <a:lnTo>
                  <a:pt x="308" y="388"/>
                </a:lnTo>
                <a:lnTo>
                  <a:pt x="308" y="388"/>
                </a:lnTo>
                <a:lnTo>
                  <a:pt x="308" y="388"/>
                </a:lnTo>
                <a:lnTo>
                  <a:pt x="308" y="388"/>
                </a:lnTo>
                <a:lnTo>
                  <a:pt x="308" y="388"/>
                </a:lnTo>
                <a:lnTo>
                  <a:pt x="308" y="387"/>
                </a:lnTo>
                <a:lnTo>
                  <a:pt x="308" y="386"/>
                </a:lnTo>
                <a:lnTo>
                  <a:pt x="308" y="386"/>
                </a:lnTo>
                <a:lnTo>
                  <a:pt x="308" y="385"/>
                </a:lnTo>
                <a:lnTo>
                  <a:pt x="308" y="385"/>
                </a:lnTo>
                <a:lnTo>
                  <a:pt x="308" y="385"/>
                </a:lnTo>
                <a:lnTo>
                  <a:pt x="308" y="384"/>
                </a:lnTo>
                <a:lnTo>
                  <a:pt x="309" y="382"/>
                </a:lnTo>
                <a:lnTo>
                  <a:pt x="309" y="380"/>
                </a:lnTo>
                <a:lnTo>
                  <a:pt x="309" y="378"/>
                </a:lnTo>
                <a:lnTo>
                  <a:pt x="309" y="377"/>
                </a:lnTo>
                <a:lnTo>
                  <a:pt x="309" y="376"/>
                </a:lnTo>
                <a:lnTo>
                  <a:pt x="309" y="373"/>
                </a:lnTo>
                <a:lnTo>
                  <a:pt x="309" y="368"/>
                </a:lnTo>
                <a:lnTo>
                  <a:pt x="309" y="361"/>
                </a:lnTo>
                <a:lnTo>
                  <a:pt x="309" y="356"/>
                </a:lnTo>
                <a:lnTo>
                  <a:pt x="309" y="339"/>
                </a:lnTo>
                <a:lnTo>
                  <a:pt x="309" y="328"/>
                </a:lnTo>
                <a:lnTo>
                  <a:pt x="309" y="305"/>
                </a:lnTo>
                <a:lnTo>
                  <a:pt x="310" y="279"/>
                </a:lnTo>
                <a:lnTo>
                  <a:pt x="310" y="249"/>
                </a:lnTo>
                <a:lnTo>
                  <a:pt x="310" y="233"/>
                </a:lnTo>
                <a:lnTo>
                  <a:pt x="310" y="214"/>
                </a:lnTo>
                <a:lnTo>
                  <a:pt x="310" y="205"/>
                </a:lnTo>
                <a:lnTo>
                  <a:pt x="310" y="198"/>
                </a:lnTo>
                <a:lnTo>
                  <a:pt x="310" y="192"/>
                </a:lnTo>
                <a:lnTo>
                  <a:pt x="310" y="186"/>
                </a:lnTo>
                <a:lnTo>
                  <a:pt x="310" y="181"/>
                </a:lnTo>
                <a:lnTo>
                  <a:pt x="310" y="171"/>
                </a:lnTo>
                <a:lnTo>
                  <a:pt x="310" y="163"/>
                </a:lnTo>
                <a:lnTo>
                  <a:pt x="310" y="152"/>
                </a:lnTo>
                <a:lnTo>
                  <a:pt x="311" y="142"/>
                </a:lnTo>
                <a:lnTo>
                  <a:pt x="311" y="130"/>
                </a:lnTo>
                <a:lnTo>
                  <a:pt x="311" y="123"/>
                </a:lnTo>
                <a:lnTo>
                  <a:pt x="311" y="111"/>
                </a:lnTo>
                <a:lnTo>
                  <a:pt x="311" y="103"/>
                </a:lnTo>
                <a:lnTo>
                  <a:pt x="311" y="93"/>
                </a:lnTo>
                <a:lnTo>
                  <a:pt x="311" y="87"/>
                </a:lnTo>
                <a:lnTo>
                  <a:pt x="311" y="79"/>
                </a:lnTo>
                <a:lnTo>
                  <a:pt x="311" y="73"/>
                </a:lnTo>
                <a:lnTo>
                  <a:pt x="311" y="65"/>
                </a:lnTo>
                <a:lnTo>
                  <a:pt x="311" y="61"/>
                </a:lnTo>
                <a:lnTo>
                  <a:pt x="311" y="56"/>
                </a:lnTo>
                <a:lnTo>
                  <a:pt x="312" y="53"/>
                </a:lnTo>
                <a:lnTo>
                  <a:pt x="312" y="51"/>
                </a:lnTo>
                <a:lnTo>
                  <a:pt x="312" y="49"/>
                </a:lnTo>
                <a:lnTo>
                  <a:pt x="312" y="48"/>
                </a:lnTo>
                <a:lnTo>
                  <a:pt x="312" y="47"/>
                </a:lnTo>
                <a:lnTo>
                  <a:pt x="312" y="46"/>
                </a:lnTo>
                <a:lnTo>
                  <a:pt x="312" y="46"/>
                </a:lnTo>
                <a:lnTo>
                  <a:pt x="312" y="45"/>
                </a:lnTo>
                <a:lnTo>
                  <a:pt x="312" y="44"/>
                </a:lnTo>
                <a:lnTo>
                  <a:pt x="312" y="42"/>
                </a:lnTo>
                <a:lnTo>
                  <a:pt x="313" y="42"/>
                </a:lnTo>
                <a:lnTo>
                  <a:pt x="313" y="41"/>
                </a:lnTo>
                <a:lnTo>
                  <a:pt x="313" y="40"/>
                </a:lnTo>
                <a:lnTo>
                  <a:pt x="313" y="40"/>
                </a:lnTo>
                <a:lnTo>
                  <a:pt x="313" y="40"/>
                </a:lnTo>
                <a:lnTo>
                  <a:pt x="313" y="40"/>
                </a:lnTo>
                <a:lnTo>
                  <a:pt x="313" y="40"/>
                </a:lnTo>
                <a:lnTo>
                  <a:pt x="313" y="40"/>
                </a:lnTo>
                <a:lnTo>
                  <a:pt x="313" y="40"/>
                </a:lnTo>
                <a:lnTo>
                  <a:pt x="313" y="41"/>
                </a:lnTo>
                <a:lnTo>
                  <a:pt x="313" y="41"/>
                </a:lnTo>
                <a:lnTo>
                  <a:pt x="313" y="42"/>
                </a:lnTo>
                <a:lnTo>
                  <a:pt x="314" y="42"/>
                </a:lnTo>
                <a:lnTo>
                  <a:pt x="314" y="44"/>
                </a:lnTo>
                <a:lnTo>
                  <a:pt x="314" y="45"/>
                </a:lnTo>
                <a:lnTo>
                  <a:pt x="314" y="46"/>
                </a:lnTo>
                <a:lnTo>
                  <a:pt x="314" y="47"/>
                </a:lnTo>
                <a:lnTo>
                  <a:pt x="314" y="49"/>
                </a:lnTo>
                <a:lnTo>
                  <a:pt x="314" y="50"/>
                </a:lnTo>
                <a:lnTo>
                  <a:pt x="314" y="52"/>
                </a:lnTo>
                <a:lnTo>
                  <a:pt x="314" y="54"/>
                </a:lnTo>
                <a:lnTo>
                  <a:pt x="314" y="56"/>
                </a:lnTo>
                <a:lnTo>
                  <a:pt x="314" y="58"/>
                </a:lnTo>
                <a:lnTo>
                  <a:pt x="314" y="61"/>
                </a:lnTo>
                <a:lnTo>
                  <a:pt x="315" y="63"/>
                </a:lnTo>
                <a:lnTo>
                  <a:pt x="315" y="66"/>
                </a:lnTo>
                <a:lnTo>
                  <a:pt x="315" y="68"/>
                </a:lnTo>
                <a:lnTo>
                  <a:pt x="315" y="72"/>
                </a:lnTo>
                <a:lnTo>
                  <a:pt x="315" y="73"/>
                </a:lnTo>
                <a:lnTo>
                  <a:pt x="315" y="76"/>
                </a:lnTo>
                <a:lnTo>
                  <a:pt x="315" y="79"/>
                </a:lnTo>
                <a:lnTo>
                  <a:pt x="315" y="82"/>
                </a:lnTo>
                <a:lnTo>
                  <a:pt x="315" y="84"/>
                </a:lnTo>
                <a:lnTo>
                  <a:pt x="315" y="87"/>
                </a:lnTo>
                <a:lnTo>
                  <a:pt x="315" y="89"/>
                </a:lnTo>
                <a:lnTo>
                  <a:pt x="315" y="92"/>
                </a:lnTo>
                <a:lnTo>
                  <a:pt x="316" y="94"/>
                </a:lnTo>
                <a:lnTo>
                  <a:pt x="316" y="96"/>
                </a:lnTo>
                <a:lnTo>
                  <a:pt x="316" y="99"/>
                </a:lnTo>
                <a:lnTo>
                  <a:pt x="316" y="102"/>
                </a:lnTo>
                <a:lnTo>
                  <a:pt x="316" y="103"/>
                </a:lnTo>
                <a:lnTo>
                  <a:pt x="316" y="106"/>
                </a:lnTo>
                <a:lnTo>
                  <a:pt x="316" y="108"/>
                </a:lnTo>
                <a:lnTo>
                  <a:pt x="316" y="111"/>
                </a:lnTo>
                <a:lnTo>
                  <a:pt x="316" y="112"/>
                </a:lnTo>
                <a:lnTo>
                  <a:pt x="316" y="114"/>
                </a:lnTo>
                <a:lnTo>
                  <a:pt x="316" y="116"/>
                </a:lnTo>
                <a:lnTo>
                  <a:pt x="316" y="118"/>
                </a:lnTo>
                <a:lnTo>
                  <a:pt x="317" y="119"/>
                </a:lnTo>
                <a:lnTo>
                  <a:pt x="317" y="121"/>
                </a:lnTo>
                <a:lnTo>
                  <a:pt x="317" y="123"/>
                </a:lnTo>
                <a:lnTo>
                  <a:pt x="317" y="124"/>
                </a:lnTo>
                <a:lnTo>
                  <a:pt x="317" y="126"/>
                </a:lnTo>
                <a:lnTo>
                  <a:pt x="317" y="128"/>
                </a:lnTo>
                <a:lnTo>
                  <a:pt x="317" y="129"/>
                </a:lnTo>
                <a:lnTo>
                  <a:pt x="317" y="130"/>
                </a:lnTo>
                <a:lnTo>
                  <a:pt x="317" y="131"/>
                </a:lnTo>
                <a:lnTo>
                  <a:pt x="317" y="132"/>
                </a:lnTo>
                <a:lnTo>
                  <a:pt x="317" y="134"/>
                </a:lnTo>
                <a:lnTo>
                  <a:pt x="317" y="136"/>
                </a:lnTo>
                <a:lnTo>
                  <a:pt x="318" y="137"/>
                </a:lnTo>
                <a:lnTo>
                  <a:pt x="318" y="139"/>
                </a:lnTo>
                <a:lnTo>
                  <a:pt x="318" y="141"/>
                </a:lnTo>
                <a:lnTo>
                  <a:pt x="318" y="142"/>
                </a:lnTo>
                <a:lnTo>
                  <a:pt x="318" y="143"/>
                </a:lnTo>
                <a:lnTo>
                  <a:pt x="318" y="144"/>
                </a:lnTo>
                <a:lnTo>
                  <a:pt x="318" y="144"/>
                </a:lnTo>
                <a:lnTo>
                  <a:pt x="318" y="145"/>
                </a:lnTo>
                <a:lnTo>
                  <a:pt x="318" y="146"/>
                </a:lnTo>
                <a:lnTo>
                  <a:pt x="318" y="147"/>
                </a:lnTo>
                <a:lnTo>
                  <a:pt x="318" y="148"/>
                </a:lnTo>
                <a:lnTo>
                  <a:pt x="318" y="149"/>
                </a:lnTo>
                <a:lnTo>
                  <a:pt x="319" y="149"/>
                </a:lnTo>
                <a:lnTo>
                  <a:pt x="319" y="150"/>
                </a:lnTo>
                <a:lnTo>
                  <a:pt x="319" y="151"/>
                </a:lnTo>
                <a:lnTo>
                  <a:pt x="319" y="151"/>
                </a:lnTo>
                <a:lnTo>
                  <a:pt x="319" y="151"/>
                </a:lnTo>
                <a:lnTo>
                  <a:pt x="319" y="152"/>
                </a:lnTo>
                <a:lnTo>
                  <a:pt x="319" y="153"/>
                </a:lnTo>
                <a:lnTo>
                  <a:pt x="319" y="154"/>
                </a:lnTo>
                <a:lnTo>
                  <a:pt x="319" y="155"/>
                </a:lnTo>
                <a:lnTo>
                  <a:pt x="319" y="156"/>
                </a:lnTo>
                <a:lnTo>
                  <a:pt x="319" y="156"/>
                </a:lnTo>
                <a:lnTo>
                  <a:pt x="319" y="157"/>
                </a:lnTo>
                <a:lnTo>
                  <a:pt x="320" y="158"/>
                </a:lnTo>
                <a:lnTo>
                  <a:pt x="320" y="159"/>
                </a:lnTo>
                <a:lnTo>
                  <a:pt x="320" y="160"/>
                </a:lnTo>
                <a:lnTo>
                  <a:pt x="320" y="161"/>
                </a:lnTo>
                <a:lnTo>
                  <a:pt x="320" y="162"/>
                </a:lnTo>
                <a:lnTo>
                  <a:pt x="320" y="164"/>
                </a:lnTo>
                <a:lnTo>
                  <a:pt x="320" y="164"/>
                </a:lnTo>
                <a:lnTo>
                  <a:pt x="320" y="165"/>
                </a:lnTo>
                <a:lnTo>
                  <a:pt x="320" y="166"/>
                </a:lnTo>
                <a:lnTo>
                  <a:pt x="320" y="166"/>
                </a:lnTo>
                <a:lnTo>
                  <a:pt x="321" y="167"/>
                </a:lnTo>
                <a:lnTo>
                  <a:pt x="321" y="168"/>
                </a:lnTo>
                <a:lnTo>
                  <a:pt x="321" y="168"/>
                </a:lnTo>
                <a:lnTo>
                  <a:pt x="321" y="169"/>
                </a:lnTo>
                <a:lnTo>
                  <a:pt x="321" y="169"/>
                </a:lnTo>
                <a:lnTo>
                  <a:pt x="321" y="169"/>
                </a:lnTo>
                <a:lnTo>
                  <a:pt x="321" y="170"/>
                </a:lnTo>
                <a:lnTo>
                  <a:pt x="321" y="171"/>
                </a:lnTo>
                <a:lnTo>
                  <a:pt x="321" y="171"/>
                </a:lnTo>
                <a:lnTo>
                  <a:pt x="321" y="172"/>
                </a:lnTo>
                <a:lnTo>
                  <a:pt x="321" y="171"/>
                </a:lnTo>
                <a:lnTo>
                  <a:pt x="321" y="172"/>
                </a:lnTo>
                <a:lnTo>
                  <a:pt x="322" y="173"/>
                </a:lnTo>
                <a:lnTo>
                  <a:pt x="322" y="174"/>
                </a:lnTo>
                <a:lnTo>
                  <a:pt x="322" y="175"/>
                </a:lnTo>
                <a:lnTo>
                  <a:pt x="322" y="174"/>
                </a:lnTo>
                <a:lnTo>
                  <a:pt x="322" y="174"/>
                </a:lnTo>
                <a:lnTo>
                  <a:pt x="322" y="174"/>
                </a:lnTo>
                <a:lnTo>
                  <a:pt x="322" y="174"/>
                </a:lnTo>
                <a:lnTo>
                  <a:pt x="322" y="175"/>
                </a:lnTo>
                <a:lnTo>
                  <a:pt x="322" y="174"/>
                </a:lnTo>
                <a:lnTo>
                  <a:pt x="322" y="174"/>
                </a:lnTo>
                <a:lnTo>
                  <a:pt x="322" y="175"/>
                </a:lnTo>
                <a:lnTo>
                  <a:pt x="322" y="174"/>
                </a:lnTo>
                <a:lnTo>
                  <a:pt x="323" y="174"/>
                </a:lnTo>
                <a:lnTo>
                  <a:pt x="323" y="174"/>
                </a:lnTo>
                <a:lnTo>
                  <a:pt x="323" y="174"/>
                </a:lnTo>
                <a:lnTo>
                  <a:pt x="323" y="173"/>
                </a:lnTo>
                <a:lnTo>
                  <a:pt x="323" y="172"/>
                </a:lnTo>
                <a:lnTo>
                  <a:pt x="323" y="170"/>
                </a:lnTo>
                <a:lnTo>
                  <a:pt x="323" y="168"/>
                </a:lnTo>
                <a:lnTo>
                  <a:pt x="323" y="166"/>
                </a:lnTo>
                <a:lnTo>
                  <a:pt x="323" y="165"/>
                </a:lnTo>
                <a:lnTo>
                  <a:pt x="323" y="162"/>
                </a:lnTo>
                <a:lnTo>
                  <a:pt x="323" y="160"/>
                </a:lnTo>
                <a:lnTo>
                  <a:pt x="323" y="156"/>
                </a:lnTo>
                <a:lnTo>
                  <a:pt x="324" y="155"/>
                </a:lnTo>
                <a:lnTo>
                  <a:pt x="324" y="152"/>
                </a:lnTo>
                <a:lnTo>
                  <a:pt x="324" y="149"/>
                </a:lnTo>
                <a:lnTo>
                  <a:pt x="324" y="145"/>
                </a:lnTo>
                <a:lnTo>
                  <a:pt x="324" y="141"/>
                </a:lnTo>
                <a:lnTo>
                  <a:pt x="324" y="137"/>
                </a:lnTo>
                <a:lnTo>
                  <a:pt x="324" y="135"/>
                </a:lnTo>
                <a:lnTo>
                  <a:pt x="324" y="132"/>
                </a:lnTo>
                <a:lnTo>
                  <a:pt x="324" y="130"/>
                </a:lnTo>
                <a:lnTo>
                  <a:pt x="324" y="126"/>
                </a:lnTo>
                <a:lnTo>
                  <a:pt x="324" y="123"/>
                </a:lnTo>
                <a:lnTo>
                  <a:pt x="324" y="120"/>
                </a:lnTo>
                <a:lnTo>
                  <a:pt x="325" y="118"/>
                </a:lnTo>
                <a:lnTo>
                  <a:pt x="325" y="113"/>
                </a:lnTo>
                <a:lnTo>
                  <a:pt x="325" y="111"/>
                </a:lnTo>
                <a:lnTo>
                  <a:pt x="325" y="108"/>
                </a:lnTo>
                <a:lnTo>
                  <a:pt x="325" y="105"/>
                </a:lnTo>
                <a:lnTo>
                  <a:pt x="325" y="102"/>
                </a:lnTo>
                <a:lnTo>
                  <a:pt x="325" y="100"/>
                </a:lnTo>
                <a:lnTo>
                  <a:pt x="325" y="96"/>
                </a:lnTo>
                <a:lnTo>
                  <a:pt x="325" y="94"/>
                </a:lnTo>
                <a:lnTo>
                  <a:pt x="325" y="91"/>
                </a:lnTo>
                <a:lnTo>
                  <a:pt x="325" y="89"/>
                </a:lnTo>
                <a:lnTo>
                  <a:pt x="325" y="86"/>
                </a:lnTo>
                <a:lnTo>
                  <a:pt x="326" y="84"/>
                </a:lnTo>
                <a:lnTo>
                  <a:pt x="326" y="81"/>
                </a:lnTo>
                <a:lnTo>
                  <a:pt x="326" y="80"/>
                </a:lnTo>
                <a:lnTo>
                  <a:pt x="326" y="78"/>
                </a:lnTo>
                <a:lnTo>
                  <a:pt x="326" y="76"/>
                </a:lnTo>
                <a:lnTo>
                  <a:pt x="326" y="75"/>
                </a:lnTo>
                <a:lnTo>
                  <a:pt x="326" y="73"/>
                </a:lnTo>
                <a:lnTo>
                  <a:pt x="326" y="72"/>
                </a:lnTo>
                <a:lnTo>
                  <a:pt x="326" y="71"/>
                </a:lnTo>
                <a:lnTo>
                  <a:pt x="326" y="70"/>
                </a:lnTo>
                <a:lnTo>
                  <a:pt x="326" y="69"/>
                </a:lnTo>
                <a:lnTo>
                  <a:pt x="326" y="68"/>
                </a:lnTo>
                <a:lnTo>
                  <a:pt x="327" y="68"/>
                </a:lnTo>
                <a:lnTo>
                  <a:pt x="327" y="67"/>
                </a:lnTo>
                <a:lnTo>
                  <a:pt x="327" y="67"/>
                </a:lnTo>
                <a:lnTo>
                  <a:pt x="327" y="67"/>
                </a:lnTo>
                <a:lnTo>
                  <a:pt x="327" y="67"/>
                </a:lnTo>
                <a:lnTo>
                  <a:pt x="327" y="67"/>
                </a:lnTo>
                <a:lnTo>
                  <a:pt x="327" y="67"/>
                </a:lnTo>
                <a:lnTo>
                  <a:pt x="327" y="68"/>
                </a:lnTo>
                <a:lnTo>
                  <a:pt x="327" y="68"/>
                </a:lnTo>
                <a:lnTo>
                  <a:pt x="327" y="70"/>
                </a:lnTo>
                <a:lnTo>
                  <a:pt x="327" y="71"/>
                </a:lnTo>
                <a:lnTo>
                  <a:pt x="327" y="74"/>
                </a:lnTo>
                <a:lnTo>
                  <a:pt x="328" y="75"/>
                </a:lnTo>
                <a:lnTo>
                  <a:pt x="328" y="79"/>
                </a:lnTo>
                <a:lnTo>
                  <a:pt x="328" y="81"/>
                </a:lnTo>
                <a:lnTo>
                  <a:pt x="328" y="84"/>
                </a:lnTo>
                <a:lnTo>
                  <a:pt x="328" y="87"/>
                </a:lnTo>
                <a:lnTo>
                  <a:pt x="328" y="91"/>
                </a:lnTo>
                <a:lnTo>
                  <a:pt x="328" y="94"/>
                </a:lnTo>
                <a:lnTo>
                  <a:pt x="328" y="100"/>
                </a:lnTo>
                <a:lnTo>
                  <a:pt x="328" y="105"/>
                </a:lnTo>
                <a:lnTo>
                  <a:pt x="328" y="111"/>
                </a:lnTo>
                <a:lnTo>
                  <a:pt x="328" y="119"/>
                </a:lnTo>
                <a:lnTo>
                  <a:pt x="328" y="129"/>
                </a:lnTo>
                <a:lnTo>
                  <a:pt x="329" y="137"/>
                </a:lnTo>
                <a:lnTo>
                  <a:pt x="329" y="148"/>
                </a:lnTo>
                <a:lnTo>
                  <a:pt x="329" y="156"/>
                </a:lnTo>
                <a:lnTo>
                  <a:pt x="329" y="170"/>
                </a:lnTo>
                <a:lnTo>
                  <a:pt x="329" y="180"/>
                </a:lnTo>
                <a:lnTo>
                  <a:pt x="329" y="193"/>
                </a:lnTo>
                <a:lnTo>
                  <a:pt x="329" y="202"/>
                </a:lnTo>
                <a:lnTo>
                  <a:pt x="329" y="217"/>
                </a:lnTo>
                <a:lnTo>
                  <a:pt x="329" y="226"/>
                </a:lnTo>
                <a:lnTo>
                  <a:pt x="329" y="238"/>
                </a:lnTo>
                <a:lnTo>
                  <a:pt x="330" y="248"/>
                </a:lnTo>
                <a:lnTo>
                  <a:pt x="330" y="260"/>
                </a:lnTo>
                <a:lnTo>
                  <a:pt x="330" y="272"/>
                </a:lnTo>
                <a:lnTo>
                  <a:pt x="330" y="289"/>
                </a:lnTo>
                <a:lnTo>
                  <a:pt x="330" y="301"/>
                </a:lnTo>
                <a:lnTo>
                  <a:pt x="330" y="311"/>
                </a:lnTo>
                <a:lnTo>
                  <a:pt x="330" y="322"/>
                </a:lnTo>
                <a:lnTo>
                  <a:pt x="330" y="332"/>
                </a:lnTo>
                <a:lnTo>
                  <a:pt x="330" y="339"/>
                </a:lnTo>
                <a:lnTo>
                  <a:pt x="330" y="346"/>
                </a:lnTo>
                <a:lnTo>
                  <a:pt x="330" y="346"/>
                </a:lnTo>
                <a:lnTo>
                  <a:pt x="330" y="349"/>
                </a:lnTo>
                <a:lnTo>
                  <a:pt x="331" y="350"/>
                </a:lnTo>
                <a:lnTo>
                  <a:pt x="331" y="352"/>
                </a:lnTo>
                <a:lnTo>
                  <a:pt x="331" y="354"/>
                </a:lnTo>
                <a:lnTo>
                  <a:pt x="331" y="356"/>
                </a:lnTo>
                <a:lnTo>
                  <a:pt x="331" y="357"/>
                </a:lnTo>
                <a:lnTo>
                  <a:pt x="331" y="360"/>
                </a:lnTo>
                <a:lnTo>
                  <a:pt x="331" y="360"/>
                </a:lnTo>
                <a:lnTo>
                  <a:pt x="331" y="361"/>
                </a:lnTo>
                <a:lnTo>
                  <a:pt x="331" y="361"/>
                </a:lnTo>
                <a:lnTo>
                  <a:pt x="331" y="362"/>
                </a:lnTo>
                <a:lnTo>
                  <a:pt x="331" y="362"/>
                </a:lnTo>
                <a:lnTo>
                  <a:pt x="331" y="362"/>
                </a:lnTo>
                <a:lnTo>
                  <a:pt x="332" y="363"/>
                </a:lnTo>
                <a:lnTo>
                  <a:pt x="332" y="364"/>
                </a:lnTo>
                <a:lnTo>
                  <a:pt x="332" y="365"/>
                </a:lnTo>
                <a:lnTo>
                  <a:pt x="332" y="365"/>
                </a:lnTo>
                <a:lnTo>
                  <a:pt x="332" y="366"/>
                </a:lnTo>
                <a:lnTo>
                  <a:pt x="332" y="366"/>
                </a:lnTo>
                <a:lnTo>
                  <a:pt x="332" y="366"/>
                </a:lnTo>
                <a:lnTo>
                  <a:pt x="332" y="367"/>
                </a:lnTo>
                <a:lnTo>
                  <a:pt x="332" y="367"/>
                </a:lnTo>
                <a:lnTo>
                  <a:pt x="332" y="367"/>
                </a:lnTo>
                <a:lnTo>
                  <a:pt x="332" y="367"/>
                </a:lnTo>
                <a:lnTo>
                  <a:pt x="332" y="368"/>
                </a:lnTo>
                <a:lnTo>
                  <a:pt x="333" y="369"/>
                </a:lnTo>
                <a:lnTo>
                  <a:pt x="333" y="369"/>
                </a:lnTo>
                <a:lnTo>
                  <a:pt x="333" y="370"/>
                </a:lnTo>
                <a:lnTo>
                  <a:pt x="333" y="370"/>
                </a:lnTo>
                <a:lnTo>
                  <a:pt x="333" y="370"/>
                </a:lnTo>
                <a:lnTo>
                  <a:pt x="333" y="370"/>
                </a:lnTo>
                <a:lnTo>
                  <a:pt x="333" y="371"/>
                </a:lnTo>
                <a:lnTo>
                  <a:pt x="333" y="372"/>
                </a:lnTo>
                <a:lnTo>
                  <a:pt x="333" y="372"/>
                </a:lnTo>
                <a:lnTo>
                  <a:pt x="333" y="373"/>
                </a:lnTo>
                <a:lnTo>
                  <a:pt x="333" y="374"/>
                </a:lnTo>
                <a:lnTo>
                  <a:pt x="333" y="374"/>
                </a:lnTo>
                <a:lnTo>
                  <a:pt x="334" y="374"/>
                </a:lnTo>
                <a:lnTo>
                  <a:pt x="334" y="375"/>
                </a:lnTo>
                <a:lnTo>
                  <a:pt x="334" y="375"/>
                </a:lnTo>
                <a:lnTo>
                  <a:pt x="334" y="375"/>
                </a:lnTo>
                <a:lnTo>
                  <a:pt x="334" y="375"/>
                </a:lnTo>
                <a:lnTo>
                  <a:pt x="334" y="376"/>
                </a:lnTo>
                <a:lnTo>
                  <a:pt x="334" y="376"/>
                </a:lnTo>
                <a:lnTo>
                  <a:pt x="334" y="377"/>
                </a:lnTo>
                <a:lnTo>
                  <a:pt x="334" y="377"/>
                </a:lnTo>
                <a:lnTo>
                  <a:pt x="334" y="377"/>
                </a:lnTo>
                <a:lnTo>
                  <a:pt x="334" y="377"/>
                </a:lnTo>
                <a:lnTo>
                  <a:pt x="334" y="377"/>
                </a:lnTo>
                <a:lnTo>
                  <a:pt x="335" y="378"/>
                </a:lnTo>
                <a:lnTo>
                  <a:pt x="335" y="378"/>
                </a:lnTo>
                <a:lnTo>
                  <a:pt x="335" y="378"/>
                </a:lnTo>
                <a:lnTo>
                  <a:pt x="335" y="379"/>
                </a:lnTo>
                <a:lnTo>
                  <a:pt x="335" y="379"/>
                </a:lnTo>
                <a:lnTo>
                  <a:pt x="335" y="379"/>
                </a:lnTo>
                <a:lnTo>
                  <a:pt x="335" y="381"/>
                </a:lnTo>
                <a:lnTo>
                  <a:pt x="335" y="381"/>
                </a:lnTo>
                <a:lnTo>
                  <a:pt x="335" y="381"/>
                </a:lnTo>
                <a:lnTo>
                  <a:pt x="335" y="382"/>
                </a:lnTo>
                <a:lnTo>
                  <a:pt x="335" y="382"/>
                </a:lnTo>
                <a:lnTo>
                  <a:pt x="335" y="382"/>
                </a:lnTo>
                <a:lnTo>
                  <a:pt x="336" y="382"/>
                </a:lnTo>
                <a:lnTo>
                  <a:pt x="336" y="382"/>
                </a:lnTo>
                <a:lnTo>
                  <a:pt x="336" y="382"/>
                </a:lnTo>
                <a:lnTo>
                  <a:pt x="336" y="382"/>
                </a:lnTo>
                <a:lnTo>
                  <a:pt x="336" y="383"/>
                </a:lnTo>
                <a:lnTo>
                  <a:pt x="336" y="383"/>
                </a:lnTo>
                <a:lnTo>
                  <a:pt x="336" y="383"/>
                </a:lnTo>
                <a:lnTo>
                  <a:pt x="336" y="383"/>
                </a:lnTo>
                <a:lnTo>
                  <a:pt x="336" y="383"/>
                </a:lnTo>
                <a:lnTo>
                  <a:pt x="336" y="383"/>
                </a:lnTo>
                <a:lnTo>
                  <a:pt x="336" y="384"/>
                </a:lnTo>
                <a:lnTo>
                  <a:pt x="336" y="384"/>
                </a:lnTo>
                <a:lnTo>
                  <a:pt x="337" y="384"/>
                </a:lnTo>
                <a:lnTo>
                  <a:pt x="337" y="384"/>
                </a:lnTo>
                <a:lnTo>
                  <a:pt x="337" y="385"/>
                </a:lnTo>
                <a:lnTo>
                  <a:pt x="337" y="385"/>
                </a:lnTo>
                <a:lnTo>
                  <a:pt x="337" y="385"/>
                </a:lnTo>
                <a:lnTo>
                  <a:pt x="337" y="386"/>
                </a:lnTo>
                <a:lnTo>
                  <a:pt x="337" y="386"/>
                </a:lnTo>
                <a:lnTo>
                  <a:pt x="337" y="387"/>
                </a:lnTo>
                <a:lnTo>
                  <a:pt x="337" y="387"/>
                </a:lnTo>
                <a:lnTo>
                  <a:pt x="337" y="388"/>
                </a:lnTo>
                <a:lnTo>
                  <a:pt x="338" y="388"/>
                </a:lnTo>
                <a:lnTo>
                  <a:pt x="338" y="388"/>
                </a:lnTo>
                <a:lnTo>
                  <a:pt x="338" y="389"/>
                </a:lnTo>
                <a:lnTo>
                  <a:pt x="338" y="389"/>
                </a:lnTo>
                <a:lnTo>
                  <a:pt x="338" y="389"/>
                </a:lnTo>
                <a:lnTo>
                  <a:pt x="338" y="389"/>
                </a:lnTo>
                <a:lnTo>
                  <a:pt x="338" y="389"/>
                </a:lnTo>
                <a:lnTo>
                  <a:pt x="338" y="389"/>
                </a:lnTo>
                <a:lnTo>
                  <a:pt x="338" y="388"/>
                </a:lnTo>
                <a:lnTo>
                  <a:pt x="338" y="388"/>
                </a:lnTo>
                <a:lnTo>
                  <a:pt x="338" y="387"/>
                </a:lnTo>
                <a:lnTo>
                  <a:pt x="338" y="386"/>
                </a:lnTo>
                <a:lnTo>
                  <a:pt x="339" y="386"/>
                </a:lnTo>
                <a:lnTo>
                  <a:pt x="339" y="386"/>
                </a:lnTo>
                <a:lnTo>
                  <a:pt x="339" y="386"/>
                </a:lnTo>
                <a:lnTo>
                  <a:pt x="339" y="385"/>
                </a:lnTo>
                <a:lnTo>
                  <a:pt x="339" y="385"/>
                </a:lnTo>
                <a:lnTo>
                  <a:pt x="339" y="385"/>
                </a:lnTo>
                <a:lnTo>
                  <a:pt x="339" y="385"/>
                </a:lnTo>
                <a:lnTo>
                  <a:pt x="339" y="385"/>
                </a:lnTo>
                <a:lnTo>
                  <a:pt x="339" y="384"/>
                </a:lnTo>
                <a:lnTo>
                  <a:pt x="339" y="384"/>
                </a:lnTo>
                <a:lnTo>
                  <a:pt x="339" y="384"/>
                </a:lnTo>
                <a:lnTo>
                  <a:pt x="339" y="384"/>
                </a:lnTo>
                <a:lnTo>
                  <a:pt x="340" y="384"/>
                </a:lnTo>
                <a:lnTo>
                  <a:pt x="340" y="383"/>
                </a:lnTo>
                <a:lnTo>
                  <a:pt x="340" y="383"/>
                </a:lnTo>
                <a:lnTo>
                  <a:pt x="340" y="384"/>
                </a:lnTo>
                <a:lnTo>
                  <a:pt x="340" y="384"/>
                </a:lnTo>
                <a:lnTo>
                  <a:pt x="340" y="384"/>
                </a:lnTo>
                <a:lnTo>
                  <a:pt x="340" y="381"/>
                </a:lnTo>
                <a:lnTo>
                  <a:pt x="340" y="366"/>
                </a:lnTo>
                <a:lnTo>
                  <a:pt x="340" y="352"/>
                </a:lnTo>
                <a:lnTo>
                  <a:pt x="340" y="329"/>
                </a:lnTo>
                <a:lnTo>
                  <a:pt x="340" y="310"/>
                </a:lnTo>
                <a:lnTo>
                  <a:pt x="340" y="277"/>
                </a:lnTo>
                <a:lnTo>
                  <a:pt x="341" y="254"/>
                </a:lnTo>
                <a:lnTo>
                  <a:pt x="341" y="231"/>
                </a:lnTo>
                <a:lnTo>
                  <a:pt x="341" y="219"/>
                </a:lnTo>
                <a:lnTo>
                  <a:pt x="341" y="207"/>
                </a:lnTo>
                <a:lnTo>
                  <a:pt x="341" y="202"/>
                </a:lnTo>
                <a:lnTo>
                  <a:pt x="341" y="193"/>
                </a:lnTo>
                <a:lnTo>
                  <a:pt x="341" y="187"/>
                </a:lnTo>
                <a:lnTo>
                  <a:pt x="341" y="179"/>
                </a:lnTo>
                <a:lnTo>
                  <a:pt x="341" y="169"/>
                </a:lnTo>
                <a:lnTo>
                  <a:pt x="341" y="157"/>
                </a:lnTo>
                <a:lnTo>
                  <a:pt x="341" y="149"/>
                </a:lnTo>
                <a:lnTo>
                  <a:pt x="341" y="136"/>
                </a:lnTo>
                <a:lnTo>
                  <a:pt x="342" y="128"/>
                </a:lnTo>
                <a:lnTo>
                  <a:pt x="342" y="116"/>
                </a:lnTo>
                <a:lnTo>
                  <a:pt x="342" y="107"/>
                </a:lnTo>
                <a:lnTo>
                  <a:pt x="342" y="98"/>
                </a:lnTo>
                <a:lnTo>
                  <a:pt x="342" y="92"/>
                </a:lnTo>
                <a:lnTo>
                  <a:pt x="342" y="85"/>
                </a:lnTo>
                <a:lnTo>
                  <a:pt x="342" y="80"/>
                </a:lnTo>
                <a:lnTo>
                  <a:pt x="342" y="75"/>
                </a:lnTo>
                <a:lnTo>
                  <a:pt x="342" y="71"/>
                </a:lnTo>
                <a:lnTo>
                  <a:pt x="342" y="67"/>
                </a:lnTo>
                <a:lnTo>
                  <a:pt x="342" y="64"/>
                </a:lnTo>
                <a:lnTo>
                  <a:pt x="342" y="60"/>
                </a:lnTo>
                <a:lnTo>
                  <a:pt x="343" y="58"/>
                </a:lnTo>
                <a:lnTo>
                  <a:pt x="343" y="55"/>
                </a:lnTo>
                <a:lnTo>
                  <a:pt x="343" y="54"/>
                </a:lnTo>
                <a:lnTo>
                  <a:pt x="343" y="53"/>
                </a:lnTo>
                <a:lnTo>
                  <a:pt x="343" y="52"/>
                </a:lnTo>
                <a:lnTo>
                  <a:pt x="343" y="51"/>
                </a:lnTo>
                <a:lnTo>
                  <a:pt x="343" y="50"/>
                </a:lnTo>
                <a:lnTo>
                  <a:pt x="343" y="50"/>
                </a:lnTo>
                <a:lnTo>
                  <a:pt x="343" y="49"/>
                </a:lnTo>
                <a:lnTo>
                  <a:pt x="343" y="48"/>
                </a:lnTo>
                <a:lnTo>
                  <a:pt x="343" y="47"/>
                </a:lnTo>
                <a:lnTo>
                  <a:pt x="343" y="46"/>
                </a:lnTo>
                <a:lnTo>
                  <a:pt x="344" y="46"/>
                </a:lnTo>
                <a:lnTo>
                  <a:pt x="344" y="45"/>
                </a:lnTo>
                <a:lnTo>
                  <a:pt x="344" y="44"/>
                </a:lnTo>
                <a:lnTo>
                  <a:pt x="344" y="43"/>
                </a:lnTo>
                <a:lnTo>
                  <a:pt x="344" y="42"/>
                </a:lnTo>
                <a:lnTo>
                  <a:pt x="344" y="41"/>
                </a:lnTo>
                <a:lnTo>
                  <a:pt x="344" y="40"/>
                </a:lnTo>
                <a:lnTo>
                  <a:pt x="344" y="39"/>
                </a:lnTo>
                <a:lnTo>
                  <a:pt x="344" y="38"/>
                </a:lnTo>
                <a:lnTo>
                  <a:pt x="344" y="37"/>
                </a:lnTo>
                <a:lnTo>
                  <a:pt x="344" y="36"/>
                </a:lnTo>
                <a:lnTo>
                  <a:pt x="344" y="35"/>
                </a:lnTo>
                <a:lnTo>
                  <a:pt x="345" y="34"/>
                </a:lnTo>
                <a:lnTo>
                  <a:pt x="345" y="33"/>
                </a:lnTo>
                <a:lnTo>
                  <a:pt x="345" y="33"/>
                </a:lnTo>
                <a:lnTo>
                  <a:pt x="345" y="32"/>
                </a:lnTo>
                <a:lnTo>
                  <a:pt x="345" y="32"/>
                </a:lnTo>
                <a:lnTo>
                  <a:pt x="345" y="31"/>
                </a:lnTo>
                <a:lnTo>
                  <a:pt x="345" y="31"/>
                </a:lnTo>
                <a:lnTo>
                  <a:pt x="345" y="30"/>
                </a:lnTo>
                <a:lnTo>
                  <a:pt x="345" y="30"/>
                </a:lnTo>
                <a:lnTo>
                  <a:pt x="345" y="30"/>
                </a:lnTo>
                <a:lnTo>
                  <a:pt x="346" y="30"/>
                </a:lnTo>
                <a:lnTo>
                  <a:pt x="346" y="30"/>
                </a:lnTo>
                <a:lnTo>
                  <a:pt x="346" y="30"/>
                </a:lnTo>
                <a:lnTo>
                  <a:pt x="346" y="30"/>
                </a:lnTo>
                <a:lnTo>
                  <a:pt x="346" y="30"/>
                </a:lnTo>
                <a:lnTo>
                  <a:pt x="346" y="30"/>
                </a:lnTo>
                <a:lnTo>
                  <a:pt x="346" y="31"/>
                </a:lnTo>
                <a:lnTo>
                  <a:pt x="346" y="31"/>
                </a:lnTo>
                <a:lnTo>
                  <a:pt x="346" y="32"/>
                </a:lnTo>
                <a:lnTo>
                  <a:pt x="346" y="33"/>
                </a:lnTo>
                <a:lnTo>
                  <a:pt x="346" y="33"/>
                </a:lnTo>
                <a:lnTo>
                  <a:pt x="346" y="34"/>
                </a:lnTo>
                <a:lnTo>
                  <a:pt x="347" y="35"/>
                </a:lnTo>
                <a:lnTo>
                  <a:pt x="347" y="37"/>
                </a:lnTo>
                <a:lnTo>
                  <a:pt x="347" y="38"/>
                </a:lnTo>
                <a:lnTo>
                  <a:pt x="347" y="39"/>
                </a:lnTo>
                <a:lnTo>
                  <a:pt x="347" y="40"/>
                </a:lnTo>
                <a:lnTo>
                  <a:pt x="347" y="42"/>
                </a:lnTo>
                <a:lnTo>
                  <a:pt x="347" y="43"/>
                </a:lnTo>
                <a:lnTo>
                  <a:pt x="347" y="45"/>
                </a:lnTo>
                <a:lnTo>
                  <a:pt x="347" y="46"/>
                </a:lnTo>
                <a:lnTo>
                  <a:pt x="347" y="48"/>
                </a:lnTo>
                <a:lnTo>
                  <a:pt x="347" y="50"/>
                </a:lnTo>
                <a:lnTo>
                  <a:pt x="347" y="52"/>
                </a:lnTo>
                <a:lnTo>
                  <a:pt x="348" y="53"/>
                </a:lnTo>
                <a:lnTo>
                  <a:pt x="348" y="54"/>
                </a:lnTo>
                <a:lnTo>
                  <a:pt x="348" y="55"/>
                </a:lnTo>
                <a:lnTo>
                  <a:pt x="348" y="56"/>
                </a:lnTo>
                <a:lnTo>
                  <a:pt x="348" y="57"/>
                </a:lnTo>
                <a:lnTo>
                  <a:pt x="348" y="58"/>
                </a:lnTo>
                <a:lnTo>
                  <a:pt x="348" y="59"/>
                </a:lnTo>
                <a:lnTo>
                  <a:pt x="348" y="61"/>
                </a:lnTo>
                <a:lnTo>
                  <a:pt x="348" y="62"/>
                </a:lnTo>
                <a:lnTo>
                  <a:pt x="348" y="64"/>
                </a:lnTo>
                <a:lnTo>
                  <a:pt x="348" y="65"/>
                </a:lnTo>
                <a:lnTo>
                  <a:pt x="348" y="67"/>
                </a:lnTo>
                <a:lnTo>
                  <a:pt x="349" y="68"/>
                </a:lnTo>
                <a:lnTo>
                  <a:pt x="349" y="70"/>
                </a:lnTo>
                <a:lnTo>
                  <a:pt x="349" y="71"/>
                </a:lnTo>
                <a:lnTo>
                  <a:pt x="349" y="73"/>
                </a:lnTo>
                <a:lnTo>
                  <a:pt x="349" y="74"/>
                </a:lnTo>
                <a:lnTo>
                  <a:pt x="349" y="76"/>
                </a:lnTo>
                <a:lnTo>
                  <a:pt x="349" y="77"/>
                </a:lnTo>
                <a:lnTo>
                  <a:pt x="349" y="78"/>
                </a:lnTo>
                <a:lnTo>
                  <a:pt x="349" y="80"/>
                </a:lnTo>
                <a:lnTo>
                  <a:pt x="349" y="81"/>
                </a:lnTo>
                <a:lnTo>
                  <a:pt x="349" y="82"/>
                </a:lnTo>
                <a:lnTo>
                  <a:pt x="349" y="84"/>
                </a:lnTo>
                <a:lnTo>
                  <a:pt x="350" y="85"/>
                </a:lnTo>
                <a:lnTo>
                  <a:pt x="350" y="87"/>
                </a:lnTo>
                <a:lnTo>
                  <a:pt x="350" y="88"/>
                </a:lnTo>
                <a:lnTo>
                  <a:pt x="350" y="89"/>
                </a:lnTo>
                <a:lnTo>
                  <a:pt x="350" y="90"/>
                </a:lnTo>
                <a:lnTo>
                  <a:pt x="350" y="92"/>
                </a:lnTo>
                <a:lnTo>
                  <a:pt x="350" y="93"/>
                </a:lnTo>
                <a:lnTo>
                  <a:pt x="350" y="94"/>
                </a:lnTo>
                <a:lnTo>
                  <a:pt x="350" y="95"/>
                </a:lnTo>
                <a:lnTo>
                  <a:pt x="350" y="97"/>
                </a:lnTo>
                <a:lnTo>
                  <a:pt x="350" y="99"/>
                </a:lnTo>
                <a:lnTo>
                  <a:pt x="350" y="101"/>
                </a:lnTo>
                <a:lnTo>
                  <a:pt x="351" y="102"/>
                </a:lnTo>
                <a:lnTo>
                  <a:pt x="351" y="104"/>
                </a:lnTo>
                <a:lnTo>
                  <a:pt x="351" y="105"/>
                </a:lnTo>
                <a:lnTo>
                  <a:pt x="351" y="107"/>
                </a:lnTo>
                <a:lnTo>
                  <a:pt x="351" y="109"/>
                </a:lnTo>
                <a:lnTo>
                  <a:pt x="351" y="110"/>
                </a:lnTo>
                <a:lnTo>
                  <a:pt x="351" y="112"/>
                </a:lnTo>
                <a:lnTo>
                  <a:pt x="351" y="114"/>
                </a:lnTo>
                <a:lnTo>
                  <a:pt x="351" y="115"/>
                </a:lnTo>
                <a:lnTo>
                  <a:pt x="351" y="117"/>
                </a:lnTo>
                <a:lnTo>
                  <a:pt x="351" y="120"/>
                </a:lnTo>
                <a:lnTo>
                  <a:pt x="351" y="123"/>
                </a:lnTo>
                <a:lnTo>
                  <a:pt x="352" y="125"/>
                </a:lnTo>
                <a:lnTo>
                  <a:pt x="352" y="127"/>
                </a:lnTo>
                <a:lnTo>
                  <a:pt x="352" y="129"/>
                </a:lnTo>
                <a:lnTo>
                  <a:pt x="352" y="132"/>
                </a:lnTo>
                <a:lnTo>
                  <a:pt x="352" y="134"/>
                </a:lnTo>
                <a:lnTo>
                  <a:pt x="352" y="137"/>
                </a:lnTo>
                <a:lnTo>
                  <a:pt x="352" y="139"/>
                </a:lnTo>
                <a:lnTo>
                  <a:pt x="352" y="142"/>
                </a:lnTo>
                <a:lnTo>
                  <a:pt x="352" y="144"/>
                </a:lnTo>
                <a:lnTo>
                  <a:pt x="352" y="147"/>
                </a:lnTo>
                <a:lnTo>
                  <a:pt x="352" y="148"/>
                </a:lnTo>
                <a:lnTo>
                  <a:pt x="352" y="151"/>
                </a:lnTo>
                <a:lnTo>
                  <a:pt x="353" y="152"/>
                </a:lnTo>
                <a:lnTo>
                  <a:pt x="353" y="155"/>
                </a:lnTo>
                <a:lnTo>
                  <a:pt x="353" y="157"/>
                </a:lnTo>
                <a:lnTo>
                  <a:pt x="353" y="159"/>
                </a:lnTo>
                <a:lnTo>
                  <a:pt x="353" y="160"/>
                </a:lnTo>
                <a:lnTo>
                  <a:pt x="353" y="162"/>
                </a:lnTo>
                <a:lnTo>
                  <a:pt x="353" y="162"/>
                </a:lnTo>
                <a:lnTo>
                  <a:pt x="353" y="164"/>
                </a:lnTo>
                <a:lnTo>
                  <a:pt x="353" y="164"/>
                </a:lnTo>
                <a:lnTo>
                  <a:pt x="353" y="167"/>
                </a:lnTo>
                <a:lnTo>
                  <a:pt x="354" y="170"/>
                </a:lnTo>
                <a:lnTo>
                  <a:pt x="354" y="171"/>
                </a:lnTo>
                <a:lnTo>
                  <a:pt x="354" y="171"/>
                </a:lnTo>
                <a:lnTo>
                  <a:pt x="354" y="173"/>
                </a:lnTo>
                <a:lnTo>
                  <a:pt x="354" y="173"/>
                </a:lnTo>
                <a:lnTo>
                  <a:pt x="354" y="175"/>
                </a:lnTo>
                <a:lnTo>
                  <a:pt x="354" y="175"/>
                </a:lnTo>
                <a:lnTo>
                  <a:pt x="354" y="177"/>
                </a:lnTo>
                <a:lnTo>
                  <a:pt x="354" y="176"/>
                </a:lnTo>
                <a:lnTo>
                  <a:pt x="354" y="174"/>
                </a:lnTo>
                <a:lnTo>
                  <a:pt x="354" y="172"/>
                </a:lnTo>
                <a:lnTo>
                  <a:pt x="354" y="171"/>
                </a:lnTo>
                <a:lnTo>
                  <a:pt x="355" y="169"/>
                </a:lnTo>
                <a:lnTo>
                  <a:pt x="355" y="167"/>
                </a:lnTo>
                <a:lnTo>
                  <a:pt x="355" y="165"/>
                </a:lnTo>
                <a:lnTo>
                  <a:pt x="355" y="161"/>
                </a:lnTo>
                <a:lnTo>
                  <a:pt x="355" y="159"/>
                </a:lnTo>
                <a:lnTo>
                  <a:pt x="355" y="156"/>
                </a:lnTo>
                <a:lnTo>
                  <a:pt x="355" y="153"/>
                </a:lnTo>
                <a:lnTo>
                  <a:pt x="355" y="150"/>
                </a:lnTo>
                <a:lnTo>
                  <a:pt x="355" y="148"/>
                </a:lnTo>
                <a:lnTo>
                  <a:pt x="355" y="143"/>
                </a:lnTo>
                <a:lnTo>
                  <a:pt x="355" y="141"/>
                </a:lnTo>
                <a:lnTo>
                  <a:pt x="355" y="138"/>
                </a:lnTo>
                <a:lnTo>
                  <a:pt x="356" y="134"/>
                </a:lnTo>
                <a:lnTo>
                  <a:pt x="356" y="130"/>
                </a:lnTo>
                <a:lnTo>
                  <a:pt x="356" y="128"/>
                </a:lnTo>
                <a:lnTo>
                  <a:pt x="356" y="125"/>
                </a:lnTo>
                <a:lnTo>
                  <a:pt x="356" y="123"/>
                </a:lnTo>
                <a:lnTo>
                  <a:pt x="356" y="120"/>
                </a:lnTo>
                <a:lnTo>
                  <a:pt x="356" y="118"/>
                </a:lnTo>
                <a:lnTo>
                  <a:pt x="356" y="115"/>
                </a:lnTo>
                <a:lnTo>
                  <a:pt x="356" y="113"/>
                </a:lnTo>
                <a:lnTo>
                  <a:pt x="356" y="110"/>
                </a:lnTo>
                <a:lnTo>
                  <a:pt x="356" y="109"/>
                </a:lnTo>
                <a:lnTo>
                  <a:pt x="356" y="107"/>
                </a:lnTo>
                <a:lnTo>
                  <a:pt x="357" y="105"/>
                </a:lnTo>
                <a:lnTo>
                  <a:pt x="357" y="104"/>
                </a:lnTo>
                <a:lnTo>
                  <a:pt x="357" y="102"/>
                </a:lnTo>
                <a:lnTo>
                  <a:pt x="357" y="100"/>
                </a:lnTo>
                <a:lnTo>
                  <a:pt x="357" y="98"/>
                </a:lnTo>
                <a:lnTo>
                  <a:pt x="357" y="97"/>
                </a:lnTo>
                <a:lnTo>
                  <a:pt x="357" y="96"/>
                </a:lnTo>
                <a:lnTo>
                  <a:pt x="357" y="95"/>
                </a:lnTo>
                <a:lnTo>
                  <a:pt x="357" y="94"/>
                </a:lnTo>
                <a:lnTo>
                  <a:pt x="357" y="93"/>
                </a:lnTo>
                <a:lnTo>
                  <a:pt x="357" y="92"/>
                </a:lnTo>
                <a:lnTo>
                  <a:pt x="357" y="92"/>
                </a:lnTo>
                <a:lnTo>
                  <a:pt x="358" y="92"/>
                </a:lnTo>
                <a:lnTo>
                  <a:pt x="358" y="92"/>
                </a:lnTo>
                <a:lnTo>
                  <a:pt x="358" y="92"/>
                </a:lnTo>
                <a:lnTo>
                  <a:pt x="358" y="92"/>
                </a:lnTo>
                <a:lnTo>
                  <a:pt x="358" y="92"/>
                </a:lnTo>
                <a:lnTo>
                  <a:pt x="358" y="93"/>
                </a:lnTo>
                <a:lnTo>
                  <a:pt x="358" y="94"/>
                </a:lnTo>
                <a:lnTo>
                  <a:pt x="358" y="94"/>
                </a:lnTo>
                <a:lnTo>
                  <a:pt x="358" y="96"/>
                </a:lnTo>
                <a:lnTo>
                  <a:pt x="358" y="98"/>
                </a:lnTo>
                <a:lnTo>
                  <a:pt x="358" y="100"/>
                </a:lnTo>
                <a:lnTo>
                  <a:pt x="358" y="104"/>
                </a:lnTo>
                <a:lnTo>
                  <a:pt x="359" y="107"/>
                </a:lnTo>
                <a:lnTo>
                  <a:pt x="359" y="113"/>
                </a:lnTo>
                <a:lnTo>
                  <a:pt x="359" y="117"/>
                </a:lnTo>
                <a:lnTo>
                  <a:pt x="359" y="126"/>
                </a:lnTo>
                <a:lnTo>
                  <a:pt x="359" y="131"/>
                </a:lnTo>
                <a:lnTo>
                  <a:pt x="359" y="141"/>
                </a:lnTo>
                <a:lnTo>
                  <a:pt x="359" y="152"/>
                </a:lnTo>
                <a:lnTo>
                  <a:pt x="359" y="166"/>
                </a:lnTo>
                <a:lnTo>
                  <a:pt x="359" y="176"/>
                </a:lnTo>
                <a:lnTo>
                  <a:pt x="359" y="191"/>
                </a:lnTo>
                <a:lnTo>
                  <a:pt x="359" y="203"/>
                </a:lnTo>
                <a:lnTo>
                  <a:pt x="359" y="218"/>
                </a:lnTo>
                <a:lnTo>
                  <a:pt x="360" y="232"/>
                </a:lnTo>
                <a:lnTo>
                  <a:pt x="360" y="244"/>
                </a:lnTo>
                <a:lnTo>
                  <a:pt x="360" y="254"/>
                </a:lnTo>
                <a:lnTo>
                  <a:pt x="360" y="267"/>
                </a:lnTo>
                <a:lnTo>
                  <a:pt x="360" y="276"/>
                </a:lnTo>
                <a:lnTo>
                  <a:pt x="360" y="292"/>
                </a:lnTo>
                <a:lnTo>
                  <a:pt x="360" y="303"/>
                </a:lnTo>
                <a:lnTo>
                  <a:pt x="360" y="314"/>
                </a:lnTo>
                <a:lnTo>
                  <a:pt x="360" y="322"/>
                </a:lnTo>
                <a:lnTo>
                  <a:pt x="360" y="333"/>
                </a:lnTo>
                <a:lnTo>
                  <a:pt x="360" y="338"/>
                </a:lnTo>
                <a:lnTo>
                  <a:pt x="360" y="343"/>
                </a:lnTo>
                <a:lnTo>
                  <a:pt x="361" y="345"/>
                </a:lnTo>
                <a:lnTo>
                  <a:pt x="361" y="347"/>
                </a:lnTo>
                <a:lnTo>
                  <a:pt x="361" y="347"/>
                </a:lnTo>
                <a:lnTo>
                  <a:pt x="361" y="346"/>
                </a:lnTo>
                <a:lnTo>
                  <a:pt x="361" y="348"/>
                </a:lnTo>
                <a:lnTo>
                  <a:pt x="361" y="350"/>
                </a:lnTo>
                <a:lnTo>
                  <a:pt x="361" y="353"/>
                </a:lnTo>
                <a:lnTo>
                  <a:pt x="361" y="355"/>
                </a:lnTo>
                <a:lnTo>
                  <a:pt x="361" y="356"/>
                </a:lnTo>
                <a:lnTo>
                  <a:pt x="361" y="357"/>
                </a:lnTo>
                <a:lnTo>
                  <a:pt x="361" y="357"/>
                </a:lnTo>
                <a:lnTo>
                  <a:pt x="361" y="359"/>
                </a:lnTo>
                <a:lnTo>
                  <a:pt x="362" y="359"/>
                </a:lnTo>
                <a:lnTo>
                  <a:pt x="362" y="360"/>
                </a:lnTo>
                <a:lnTo>
                  <a:pt x="362" y="359"/>
                </a:lnTo>
                <a:lnTo>
                  <a:pt x="362" y="360"/>
                </a:lnTo>
                <a:lnTo>
                  <a:pt x="362" y="360"/>
                </a:lnTo>
                <a:lnTo>
                  <a:pt x="362" y="360"/>
                </a:lnTo>
                <a:lnTo>
                  <a:pt x="362" y="361"/>
                </a:lnTo>
                <a:lnTo>
                  <a:pt x="362" y="362"/>
                </a:lnTo>
                <a:lnTo>
                  <a:pt x="362" y="362"/>
                </a:lnTo>
                <a:lnTo>
                  <a:pt x="362" y="362"/>
                </a:lnTo>
                <a:lnTo>
                  <a:pt x="363" y="364"/>
                </a:lnTo>
                <a:lnTo>
                  <a:pt x="363" y="364"/>
                </a:lnTo>
                <a:lnTo>
                  <a:pt x="363" y="364"/>
                </a:lnTo>
                <a:lnTo>
                  <a:pt x="363" y="364"/>
                </a:lnTo>
                <a:lnTo>
                  <a:pt x="363" y="365"/>
                </a:lnTo>
                <a:lnTo>
                  <a:pt x="363" y="365"/>
                </a:lnTo>
                <a:lnTo>
                  <a:pt x="363" y="366"/>
                </a:lnTo>
                <a:lnTo>
                  <a:pt x="363" y="366"/>
                </a:lnTo>
                <a:lnTo>
                  <a:pt x="363" y="366"/>
                </a:lnTo>
                <a:lnTo>
                  <a:pt x="363" y="366"/>
                </a:lnTo>
                <a:lnTo>
                  <a:pt x="363" y="367"/>
                </a:lnTo>
                <a:lnTo>
                  <a:pt x="363" y="367"/>
                </a:lnTo>
                <a:lnTo>
                  <a:pt x="364" y="367"/>
                </a:lnTo>
                <a:lnTo>
                  <a:pt x="364" y="368"/>
                </a:lnTo>
                <a:lnTo>
                  <a:pt x="364" y="369"/>
                </a:lnTo>
                <a:lnTo>
                  <a:pt x="364" y="370"/>
                </a:lnTo>
                <a:lnTo>
                  <a:pt x="364" y="370"/>
                </a:lnTo>
                <a:lnTo>
                  <a:pt x="364" y="371"/>
                </a:lnTo>
                <a:lnTo>
                  <a:pt x="364" y="371"/>
                </a:lnTo>
                <a:lnTo>
                  <a:pt x="364" y="371"/>
                </a:lnTo>
                <a:lnTo>
                  <a:pt x="364" y="372"/>
                </a:lnTo>
                <a:lnTo>
                  <a:pt x="364" y="372"/>
                </a:lnTo>
                <a:lnTo>
                  <a:pt x="364" y="372"/>
                </a:lnTo>
                <a:lnTo>
                  <a:pt x="364" y="372"/>
                </a:lnTo>
                <a:lnTo>
                  <a:pt x="365" y="372"/>
                </a:lnTo>
                <a:lnTo>
                  <a:pt x="365" y="373"/>
                </a:lnTo>
                <a:lnTo>
                  <a:pt x="365" y="373"/>
                </a:lnTo>
                <a:lnTo>
                  <a:pt x="365" y="373"/>
                </a:lnTo>
                <a:lnTo>
                  <a:pt x="365" y="373"/>
                </a:lnTo>
                <a:lnTo>
                  <a:pt x="365" y="374"/>
                </a:lnTo>
                <a:lnTo>
                  <a:pt x="365" y="374"/>
                </a:lnTo>
                <a:lnTo>
                  <a:pt x="365" y="375"/>
                </a:lnTo>
                <a:lnTo>
                  <a:pt x="365" y="375"/>
                </a:lnTo>
                <a:lnTo>
                  <a:pt x="365" y="376"/>
                </a:lnTo>
                <a:lnTo>
                  <a:pt x="365" y="377"/>
                </a:lnTo>
                <a:lnTo>
                  <a:pt x="365" y="377"/>
                </a:lnTo>
                <a:lnTo>
                  <a:pt x="366" y="377"/>
                </a:lnTo>
                <a:lnTo>
                  <a:pt x="366" y="378"/>
                </a:lnTo>
                <a:lnTo>
                  <a:pt x="366" y="378"/>
                </a:lnTo>
                <a:lnTo>
                  <a:pt x="366" y="379"/>
                </a:lnTo>
                <a:lnTo>
                  <a:pt x="366" y="379"/>
                </a:lnTo>
                <a:lnTo>
                  <a:pt x="366" y="379"/>
                </a:lnTo>
                <a:lnTo>
                  <a:pt x="366" y="380"/>
                </a:lnTo>
                <a:lnTo>
                  <a:pt x="366" y="380"/>
                </a:lnTo>
                <a:lnTo>
                  <a:pt x="366" y="380"/>
                </a:lnTo>
                <a:lnTo>
                  <a:pt x="366" y="380"/>
                </a:lnTo>
                <a:lnTo>
                  <a:pt x="366" y="381"/>
                </a:lnTo>
                <a:lnTo>
                  <a:pt x="366" y="381"/>
                </a:lnTo>
                <a:lnTo>
                  <a:pt x="367" y="381"/>
                </a:lnTo>
                <a:lnTo>
                  <a:pt x="367" y="382"/>
                </a:lnTo>
                <a:lnTo>
                  <a:pt x="367" y="382"/>
                </a:lnTo>
                <a:lnTo>
                  <a:pt x="367" y="382"/>
                </a:lnTo>
                <a:lnTo>
                  <a:pt x="367" y="383"/>
                </a:lnTo>
                <a:lnTo>
                  <a:pt x="367" y="383"/>
                </a:lnTo>
                <a:lnTo>
                  <a:pt x="367" y="384"/>
                </a:lnTo>
                <a:lnTo>
                  <a:pt x="367" y="385"/>
                </a:lnTo>
                <a:lnTo>
                  <a:pt x="367" y="385"/>
                </a:lnTo>
                <a:lnTo>
                  <a:pt x="367" y="385"/>
                </a:lnTo>
                <a:lnTo>
                  <a:pt x="367" y="386"/>
                </a:lnTo>
                <a:lnTo>
                  <a:pt x="367" y="386"/>
                </a:lnTo>
                <a:lnTo>
                  <a:pt x="368" y="387"/>
                </a:lnTo>
                <a:lnTo>
                  <a:pt x="368" y="387"/>
                </a:lnTo>
                <a:lnTo>
                  <a:pt x="368" y="387"/>
                </a:lnTo>
                <a:lnTo>
                  <a:pt x="368" y="387"/>
                </a:lnTo>
                <a:lnTo>
                  <a:pt x="368" y="388"/>
                </a:lnTo>
                <a:lnTo>
                  <a:pt x="368" y="388"/>
                </a:lnTo>
                <a:lnTo>
                  <a:pt x="368" y="388"/>
                </a:lnTo>
                <a:lnTo>
                  <a:pt x="368" y="388"/>
                </a:lnTo>
                <a:lnTo>
                  <a:pt x="368" y="389"/>
                </a:lnTo>
                <a:lnTo>
                  <a:pt x="368" y="389"/>
                </a:lnTo>
                <a:lnTo>
                  <a:pt x="368" y="389"/>
                </a:lnTo>
                <a:lnTo>
                  <a:pt x="368" y="389"/>
                </a:lnTo>
                <a:lnTo>
                  <a:pt x="369" y="389"/>
                </a:lnTo>
                <a:lnTo>
                  <a:pt x="369" y="389"/>
                </a:lnTo>
                <a:lnTo>
                  <a:pt x="369" y="389"/>
                </a:lnTo>
                <a:lnTo>
                  <a:pt x="369" y="389"/>
                </a:lnTo>
                <a:lnTo>
                  <a:pt x="369" y="389"/>
                </a:lnTo>
                <a:lnTo>
                  <a:pt x="369" y="388"/>
                </a:lnTo>
                <a:lnTo>
                  <a:pt x="369" y="387"/>
                </a:lnTo>
                <a:lnTo>
                  <a:pt x="369" y="387"/>
                </a:lnTo>
                <a:lnTo>
                  <a:pt x="369" y="387"/>
                </a:lnTo>
                <a:lnTo>
                  <a:pt x="369" y="387"/>
                </a:lnTo>
                <a:lnTo>
                  <a:pt x="369" y="386"/>
                </a:lnTo>
                <a:lnTo>
                  <a:pt x="369" y="386"/>
                </a:lnTo>
                <a:lnTo>
                  <a:pt x="370" y="386"/>
                </a:lnTo>
                <a:lnTo>
                  <a:pt x="370" y="386"/>
                </a:lnTo>
                <a:lnTo>
                  <a:pt x="370" y="386"/>
                </a:lnTo>
                <a:lnTo>
                  <a:pt x="370" y="386"/>
                </a:lnTo>
                <a:lnTo>
                  <a:pt x="370" y="386"/>
                </a:lnTo>
                <a:lnTo>
                  <a:pt x="370" y="386"/>
                </a:lnTo>
                <a:lnTo>
                  <a:pt x="370" y="386"/>
                </a:lnTo>
                <a:lnTo>
                  <a:pt x="370" y="385"/>
                </a:lnTo>
                <a:lnTo>
                  <a:pt x="370" y="385"/>
                </a:lnTo>
                <a:lnTo>
                  <a:pt x="370" y="385"/>
                </a:lnTo>
                <a:lnTo>
                  <a:pt x="371" y="385"/>
                </a:lnTo>
                <a:lnTo>
                  <a:pt x="371" y="385"/>
                </a:lnTo>
                <a:lnTo>
                  <a:pt x="371" y="386"/>
                </a:lnTo>
                <a:lnTo>
                  <a:pt x="371" y="386"/>
                </a:lnTo>
                <a:lnTo>
                  <a:pt x="371" y="384"/>
                </a:lnTo>
                <a:lnTo>
                  <a:pt x="371" y="372"/>
                </a:lnTo>
                <a:lnTo>
                  <a:pt x="371" y="366"/>
                </a:lnTo>
                <a:lnTo>
                  <a:pt x="371" y="344"/>
                </a:lnTo>
                <a:lnTo>
                  <a:pt x="371" y="328"/>
                </a:lnTo>
                <a:lnTo>
                  <a:pt x="371" y="300"/>
                </a:lnTo>
                <a:lnTo>
                  <a:pt x="371" y="279"/>
                </a:lnTo>
                <a:lnTo>
                  <a:pt x="371" y="255"/>
                </a:lnTo>
                <a:lnTo>
                  <a:pt x="372" y="244"/>
                </a:lnTo>
                <a:lnTo>
                  <a:pt x="372" y="231"/>
                </a:lnTo>
                <a:lnTo>
                  <a:pt x="372" y="225"/>
                </a:lnTo>
                <a:lnTo>
                  <a:pt x="372" y="213"/>
                </a:lnTo>
                <a:lnTo>
                  <a:pt x="372" y="204"/>
                </a:lnTo>
                <a:lnTo>
                  <a:pt x="372" y="193"/>
                </a:lnTo>
                <a:lnTo>
                  <a:pt x="372" y="184"/>
                </a:lnTo>
                <a:lnTo>
                  <a:pt x="372" y="167"/>
                </a:lnTo>
                <a:lnTo>
                  <a:pt x="372" y="156"/>
                </a:lnTo>
                <a:lnTo>
                  <a:pt x="372" y="143"/>
                </a:lnTo>
                <a:lnTo>
                  <a:pt x="372" y="130"/>
                </a:lnTo>
                <a:lnTo>
                  <a:pt x="372" y="117"/>
                </a:lnTo>
                <a:lnTo>
                  <a:pt x="373" y="108"/>
                </a:lnTo>
                <a:lnTo>
                  <a:pt x="373" y="97"/>
                </a:lnTo>
                <a:lnTo>
                  <a:pt x="373" y="91"/>
                </a:lnTo>
                <a:lnTo>
                  <a:pt x="373" y="84"/>
                </a:lnTo>
                <a:lnTo>
                  <a:pt x="373" y="78"/>
                </a:lnTo>
                <a:lnTo>
                  <a:pt x="373" y="71"/>
                </a:lnTo>
                <a:lnTo>
                  <a:pt x="373" y="67"/>
                </a:lnTo>
                <a:lnTo>
                  <a:pt x="373" y="61"/>
                </a:lnTo>
                <a:lnTo>
                  <a:pt x="373" y="58"/>
                </a:lnTo>
                <a:lnTo>
                  <a:pt x="373" y="54"/>
                </a:lnTo>
                <a:lnTo>
                  <a:pt x="373" y="51"/>
                </a:lnTo>
                <a:lnTo>
                  <a:pt x="373" y="48"/>
                </a:lnTo>
                <a:lnTo>
                  <a:pt x="374" y="47"/>
                </a:lnTo>
                <a:lnTo>
                  <a:pt x="374" y="45"/>
                </a:lnTo>
                <a:lnTo>
                  <a:pt x="374" y="44"/>
                </a:lnTo>
                <a:lnTo>
                  <a:pt x="374" y="42"/>
                </a:lnTo>
                <a:lnTo>
                  <a:pt x="374" y="41"/>
                </a:lnTo>
                <a:lnTo>
                  <a:pt x="374" y="40"/>
                </a:lnTo>
                <a:lnTo>
                  <a:pt x="374" y="39"/>
                </a:lnTo>
                <a:lnTo>
                  <a:pt x="374" y="38"/>
                </a:lnTo>
                <a:lnTo>
                  <a:pt x="374" y="37"/>
                </a:lnTo>
                <a:lnTo>
                  <a:pt x="374" y="36"/>
                </a:lnTo>
                <a:lnTo>
                  <a:pt x="374" y="35"/>
                </a:lnTo>
                <a:lnTo>
                  <a:pt x="374" y="34"/>
                </a:lnTo>
                <a:lnTo>
                  <a:pt x="375" y="33"/>
                </a:lnTo>
                <a:lnTo>
                  <a:pt x="375" y="33"/>
                </a:lnTo>
                <a:lnTo>
                  <a:pt x="375" y="33"/>
                </a:lnTo>
                <a:lnTo>
                  <a:pt x="375" y="32"/>
                </a:lnTo>
                <a:lnTo>
                  <a:pt x="375" y="31"/>
                </a:lnTo>
                <a:lnTo>
                  <a:pt x="375" y="31"/>
                </a:lnTo>
                <a:lnTo>
                  <a:pt x="375" y="31"/>
                </a:lnTo>
                <a:lnTo>
                  <a:pt x="375" y="30"/>
                </a:lnTo>
                <a:lnTo>
                  <a:pt x="375" y="30"/>
                </a:lnTo>
                <a:lnTo>
                  <a:pt x="375" y="30"/>
                </a:lnTo>
                <a:lnTo>
                  <a:pt x="375" y="30"/>
                </a:lnTo>
                <a:lnTo>
                  <a:pt x="375" y="30"/>
                </a:lnTo>
                <a:lnTo>
                  <a:pt x="376" y="30"/>
                </a:lnTo>
                <a:lnTo>
                  <a:pt x="376" y="30"/>
                </a:lnTo>
                <a:lnTo>
                  <a:pt x="376" y="30"/>
                </a:lnTo>
                <a:lnTo>
                  <a:pt x="376" y="30"/>
                </a:lnTo>
                <a:lnTo>
                  <a:pt x="376" y="30"/>
                </a:lnTo>
                <a:lnTo>
                  <a:pt x="376" y="31"/>
                </a:lnTo>
                <a:lnTo>
                  <a:pt x="376" y="31"/>
                </a:lnTo>
                <a:lnTo>
                  <a:pt x="376" y="32"/>
                </a:lnTo>
                <a:lnTo>
                  <a:pt x="376" y="32"/>
                </a:lnTo>
                <a:lnTo>
                  <a:pt x="376" y="32"/>
                </a:lnTo>
                <a:lnTo>
                  <a:pt x="376" y="33"/>
                </a:lnTo>
                <a:lnTo>
                  <a:pt x="376" y="33"/>
                </a:lnTo>
                <a:lnTo>
                  <a:pt x="377" y="34"/>
                </a:lnTo>
                <a:lnTo>
                  <a:pt x="377" y="35"/>
                </a:lnTo>
                <a:lnTo>
                  <a:pt x="377" y="35"/>
                </a:lnTo>
                <a:lnTo>
                  <a:pt x="377" y="37"/>
                </a:lnTo>
                <a:lnTo>
                  <a:pt x="377" y="37"/>
                </a:lnTo>
                <a:lnTo>
                  <a:pt x="377" y="38"/>
                </a:lnTo>
                <a:lnTo>
                  <a:pt x="377" y="39"/>
                </a:lnTo>
                <a:lnTo>
                  <a:pt x="377" y="40"/>
                </a:lnTo>
                <a:lnTo>
                  <a:pt x="377" y="41"/>
                </a:lnTo>
                <a:lnTo>
                  <a:pt x="377" y="43"/>
                </a:lnTo>
                <a:lnTo>
                  <a:pt x="377" y="44"/>
                </a:lnTo>
                <a:lnTo>
                  <a:pt x="377" y="44"/>
                </a:lnTo>
                <a:lnTo>
                  <a:pt x="378" y="45"/>
                </a:lnTo>
                <a:lnTo>
                  <a:pt x="378" y="46"/>
                </a:lnTo>
                <a:lnTo>
                  <a:pt x="378" y="48"/>
                </a:lnTo>
                <a:lnTo>
                  <a:pt x="378" y="50"/>
                </a:lnTo>
                <a:lnTo>
                  <a:pt x="378" y="51"/>
                </a:lnTo>
                <a:lnTo>
                  <a:pt x="378" y="53"/>
                </a:lnTo>
                <a:lnTo>
                  <a:pt x="378" y="55"/>
                </a:lnTo>
                <a:lnTo>
                  <a:pt x="378" y="57"/>
                </a:lnTo>
                <a:lnTo>
                  <a:pt x="378" y="58"/>
                </a:lnTo>
                <a:lnTo>
                  <a:pt x="378" y="60"/>
                </a:lnTo>
                <a:lnTo>
                  <a:pt x="379" y="62"/>
                </a:lnTo>
                <a:lnTo>
                  <a:pt x="379" y="64"/>
                </a:lnTo>
                <a:lnTo>
                  <a:pt x="379" y="65"/>
                </a:lnTo>
                <a:lnTo>
                  <a:pt x="379" y="67"/>
                </a:lnTo>
                <a:lnTo>
                  <a:pt x="379" y="68"/>
                </a:lnTo>
                <a:lnTo>
                  <a:pt x="379" y="69"/>
                </a:lnTo>
                <a:lnTo>
                  <a:pt x="379" y="71"/>
                </a:lnTo>
                <a:lnTo>
                  <a:pt x="379" y="73"/>
                </a:lnTo>
                <a:lnTo>
                  <a:pt x="379" y="74"/>
                </a:lnTo>
                <a:lnTo>
                  <a:pt x="379" y="76"/>
                </a:lnTo>
                <a:lnTo>
                  <a:pt x="379" y="77"/>
                </a:lnTo>
                <a:lnTo>
                  <a:pt x="379" y="78"/>
                </a:lnTo>
                <a:lnTo>
                  <a:pt x="380" y="79"/>
                </a:lnTo>
                <a:lnTo>
                  <a:pt x="380" y="81"/>
                </a:lnTo>
                <a:lnTo>
                  <a:pt x="380" y="82"/>
                </a:lnTo>
                <a:lnTo>
                  <a:pt x="380" y="83"/>
                </a:lnTo>
                <a:lnTo>
                  <a:pt x="380" y="84"/>
                </a:lnTo>
                <a:lnTo>
                  <a:pt x="380" y="86"/>
                </a:lnTo>
                <a:lnTo>
                  <a:pt x="380" y="87"/>
                </a:lnTo>
                <a:lnTo>
                  <a:pt x="380" y="88"/>
                </a:lnTo>
                <a:lnTo>
                  <a:pt x="380" y="89"/>
                </a:lnTo>
                <a:lnTo>
                  <a:pt x="380" y="90"/>
                </a:lnTo>
                <a:lnTo>
                  <a:pt x="380" y="91"/>
                </a:lnTo>
                <a:lnTo>
                  <a:pt x="380" y="92"/>
                </a:lnTo>
                <a:lnTo>
                  <a:pt x="381" y="94"/>
                </a:lnTo>
                <a:lnTo>
                  <a:pt x="381" y="96"/>
                </a:lnTo>
                <a:lnTo>
                  <a:pt x="381" y="97"/>
                </a:lnTo>
                <a:lnTo>
                  <a:pt x="381" y="99"/>
                </a:lnTo>
                <a:lnTo>
                  <a:pt x="381" y="101"/>
                </a:lnTo>
                <a:lnTo>
                  <a:pt x="381" y="103"/>
                </a:lnTo>
                <a:lnTo>
                  <a:pt x="381" y="104"/>
                </a:lnTo>
                <a:lnTo>
                  <a:pt x="381" y="105"/>
                </a:lnTo>
                <a:lnTo>
                  <a:pt x="381" y="106"/>
                </a:lnTo>
                <a:lnTo>
                  <a:pt x="381" y="107"/>
                </a:lnTo>
                <a:lnTo>
                  <a:pt x="381" y="108"/>
                </a:lnTo>
                <a:lnTo>
                  <a:pt x="381" y="109"/>
                </a:lnTo>
                <a:lnTo>
                  <a:pt x="382" y="110"/>
                </a:lnTo>
                <a:lnTo>
                  <a:pt x="382" y="111"/>
                </a:lnTo>
                <a:lnTo>
                  <a:pt x="382" y="111"/>
                </a:lnTo>
                <a:lnTo>
                  <a:pt x="382" y="113"/>
                </a:lnTo>
                <a:lnTo>
                  <a:pt x="382" y="114"/>
                </a:lnTo>
                <a:lnTo>
                  <a:pt x="382" y="115"/>
                </a:lnTo>
                <a:lnTo>
                  <a:pt x="382" y="116"/>
                </a:lnTo>
                <a:lnTo>
                  <a:pt x="382" y="117"/>
                </a:lnTo>
                <a:lnTo>
                  <a:pt x="382" y="118"/>
                </a:lnTo>
                <a:lnTo>
                  <a:pt x="382" y="120"/>
                </a:lnTo>
                <a:lnTo>
                  <a:pt x="382" y="120"/>
                </a:lnTo>
                <a:lnTo>
                  <a:pt x="382" y="121"/>
                </a:lnTo>
                <a:lnTo>
                  <a:pt x="383" y="121"/>
                </a:lnTo>
                <a:lnTo>
                  <a:pt x="383" y="122"/>
                </a:lnTo>
                <a:lnTo>
                  <a:pt x="383" y="122"/>
                </a:lnTo>
                <a:lnTo>
                  <a:pt x="383" y="123"/>
                </a:lnTo>
                <a:lnTo>
                  <a:pt x="383" y="123"/>
                </a:lnTo>
                <a:lnTo>
                  <a:pt x="383" y="124"/>
                </a:lnTo>
                <a:lnTo>
                  <a:pt x="383" y="126"/>
                </a:lnTo>
                <a:lnTo>
                  <a:pt x="383" y="127"/>
                </a:lnTo>
                <a:lnTo>
                  <a:pt x="383" y="128"/>
                </a:lnTo>
                <a:lnTo>
                  <a:pt x="383" y="127"/>
                </a:lnTo>
                <a:lnTo>
                  <a:pt x="383" y="127"/>
                </a:lnTo>
                <a:lnTo>
                  <a:pt x="383" y="128"/>
                </a:lnTo>
                <a:lnTo>
                  <a:pt x="384" y="128"/>
                </a:lnTo>
                <a:lnTo>
                  <a:pt x="384" y="130"/>
                </a:lnTo>
                <a:lnTo>
                  <a:pt x="384" y="130"/>
                </a:lnTo>
                <a:lnTo>
                  <a:pt x="384" y="131"/>
                </a:lnTo>
                <a:lnTo>
                  <a:pt x="384" y="130"/>
                </a:lnTo>
                <a:lnTo>
                  <a:pt x="384" y="131"/>
                </a:lnTo>
                <a:lnTo>
                  <a:pt x="384" y="131"/>
                </a:lnTo>
                <a:lnTo>
                  <a:pt x="384" y="130"/>
                </a:lnTo>
                <a:lnTo>
                  <a:pt x="384" y="128"/>
                </a:lnTo>
                <a:lnTo>
                  <a:pt x="384" y="127"/>
                </a:lnTo>
                <a:lnTo>
                  <a:pt x="384" y="126"/>
                </a:lnTo>
                <a:lnTo>
                  <a:pt x="384" y="125"/>
                </a:lnTo>
                <a:lnTo>
                  <a:pt x="385" y="123"/>
                </a:lnTo>
                <a:lnTo>
                  <a:pt x="385" y="121"/>
                </a:lnTo>
                <a:lnTo>
                  <a:pt x="385" y="120"/>
                </a:lnTo>
                <a:lnTo>
                  <a:pt x="385" y="117"/>
                </a:lnTo>
                <a:lnTo>
                  <a:pt x="385" y="116"/>
                </a:lnTo>
                <a:lnTo>
                  <a:pt x="385" y="113"/>
                </a:lnTo>
                <a:lnTo>
                  <a:pt x="385" y="111"/>
                </a:lnTo>
                <a:lnTo>
                  <a:pt x="385" y="108"/>
                </a:lnTo>
                <a:lnTo>
                  <a:pt x="385" y="107"/>
                </a:lnTo>
                <a:lnTo>
                  <a:pt x="385" y="104"/>
                </a:lnTo>
                <a:lnTo>
                  <a:pt x="385" y="103"/>
                </a:lnTo>
                <a:lnTo>
                  <a:pt x="385" y="101"/>
                </a:lnTo>
                <a:lnTo>
                  <a:pt x="386" y="99"/>
                </a:lnTo>
                <a:lnTo>
                  <a:pt x="386" y="96"/>
                </a:lnTo>
                <a:lnTo>
                  <a:pt x="386" y="95"/>
                </a:lnTo>
                <a:lnTo>
                  <a:pt x="386" y="93"/>
                </a:lnTo>
                <a:lnTo>
                  <a:pt x="386" y="92"/>
                </a:lnTo>
                <a:lnTo>
                  <a:pt x="386" y="90"/>
                </a:lnTo>
                <a:lnTo>
                  <a:pt x="386" y="88"/>
                </a:lnTo>
                <a:lnTo>
                  <a:pt x="386" y="88"/>
                </a:lnTo>
                <a:lnTo>
                  <a:pt x="386" y="87"/>
                </a:lnTo>
                <a:lnTo>
                  <a:pt x="386" y="87"/>
                </a:lnTo>
                <a:lnTo>
                  <a:pt x="386" y="86"/>
                </a:lnTo>
                <a:lnTo>
                  <a:pt x="386" y="86"/>
                </a:lnTo>
                <a:lnTo>
                  <a:pt x="387" y="86"/>
                </a:lnTo>
                <a:lnTo>
                  <a:pt x="387" y="86"/>
                </a:lnTo>
                <a:lnTo>
                  <a:pt x="387" y="86"/>
                </a:lnTo>
                <a:lnTo>
                  <a:pt x="387" y="87"/>
                </a:lnTo>
                <a:lnTo>
                  <a:pt x="387" y="87"/>
                </a:lnTo>
                <a:lnTo>
                  <a:pt x="387" y="89"/>
                </a:lnTo>
                <a:lnTo>
                  <a:pt x="387" y="90"/>
                </a:lnTo>
                <a:lnTo>
                  <a:pt x="387" y="92"/>
                </a:lnTo>
                <a:lnTo>
                  <a:pt x="387" y="93"/>
                </a:lnTo>
                <a:lnTo>
                  <a:pt x="387" y="96"/>
                </a:lnTo>
                <a:lnTo>
                  <a:pt x="388" y="98"/>
                </a:lnTo>
                <a:lnTo>
                  <a:pt x="388" y="102"/>
                </a:lnTo>
                <a:lnTo>
                  <a:pt x="388" y="105"/>
                </a:lnTo>
                <a:lnTo>
                  <a:pt x="388" y="110"/>
                </a:lnTo>
                <a:lnTo>
                  <a:pt x="388" y="113"/>
                </a:lnTo>
                <a:lnTo>
                  <a:pt x="388" y="120"/>
                </a:lnTo>
                <a:lnTo>
                  <a:pt x="388" y="125"/>
                </a:lnTo>
                <a:lnTo>
                  <a:pt x="388" y="132"/>
                </a:lnTo>
                <a:lnTo>
                  <a:pt x="388" y="139"/>
                </a:lnTo>
                <a:lnTo>
                  <a:pt x="388" y="150"/>
                </a:lnTo>
                <a:lnTo>
                  <a:pt x="388" y="157"/>
                </a:lnTo>
                <a:lnTo>
                  <a:pt x="388" y="169"/>
                </a:lnTo>
                <a:lnTo>
                  <a:pt x="389" y="177"/>
                </a:lnTo>
                <a:lnTo>
                  <a:pt x="389" y="189"/>
                </a:lnTo>
                <a:lnTo>
                  <a:pt x="389" y="200"/>
                </a:lnTo>
                <a:lnTo>
                  <a:pt x="389" y="215"/>
                </a:lnTo>
                <a:lnTo>
                  <a:pt x="389" y="225"/>
                </a:lnTo>
                <a:lnTo>
                  <a:pt x="389" y="240"/>
                </a:lnTo>
                <a:lnTo>
                  <a:pt x="389" y="252"/>
                </a:lnTo>
                <a:lnTo>
                  <a:pt x="389" y="268"/>
                </a:lnTo>
                <a:lnTo>
                  <a:pt x="389" y="278"/>
                </a:lnTo>
                <a:lnTo>
                  <a:pt x="389" y="290"/>
                </a:lnTo>
                <a:lnTo>
                  <a:pt x="389" y="298"/>
                </a:lnTo>
                <a:lnTo>
                  <a:pt x="389" y="310"/>
                </a:lnTo>
                <a:lnTo>
                  <a:pt x="390" y="318"/>
                </a:lnTo>
                <a:lnTo>
                  <a:pt x="390" y="328"/>
                </a:lnTo>
                <a:lnTo>
                  <a:pt x="390" y="335"/>
                </a:lnTo>
                <a:lnTo>
                  <a:pt x="390" y="345"/>
                </a:lnTo>
                <a:lnTo>
                  <a:pt x="390" y="350"/>
                </a:lnTo>
                <a:lnTo>
                  <a:pt x="390" y="355"/>
                </a:lnTo>
                <a:lnTo>
                  <a:pt x="390" y="356"/>
                </a:lnTo>
                <a:lnTo>
                  <a:pt x="390" y="355"/>
                </a:lnTo>
                <a:lnTo>
                  <a:pt x="390" y="355"/>
                </a:lnTo>
                <a:lnTo>
                  <a:pt x="390" y="357"/>
                </a:lnTo>
                <a:lnTo>
                  <a:pt x="390" y="358"/>
                </a:lnTo>
                <a:lnTo>
                  <a:pt x="390" y="359"/>
                </a:lnTo>
                <a:lnTo>
                  <a:pt x="391" y="361"/>
                </a:lnTo>
                <a:lnTo>
                  <a:pt x="391" y="364"/>
                </a:lnTo>
                <a:lnTo>
                  <a:pt x="391" y="365"/>
                </a:lnTo>
                <a:lnTo>
                  <a:pt x="391" y="367"/>
                </a:lnTo>
                <a:lnTo>
                  <a:pt x="391" y="367"/>
                </a:lnTo>
                <a:lnTo>
                  <a:pt x="391" y="369"/>
                </a:lnTo>
                <a:lnTo>
                  <a:pt x="391" y="370"/>
                </a:lnTo>
                <a:lnTo>
                  <a:pt x="391" y="371"/>
                </a:lnTo>
                <a:lnTo>
                  <a:pt x="391" y="371"/>
                </a:lnTo>
                <a:lnTo>
                  <a:pt x="391" y="371"/>
                </a:lnTo>
                <a:lnTo>
                  <a:pt x="391" y="371"/>
                </a:lnTo>
                <a:lnTo>
                  <a:pt x="391" y="371"/>
                </a:lnTo>
                <a:lnTo>
                  <a:pt x="392" y="371"/>
                </a:lnTo>
                <a:lnTo>
                  <a:pt x="392" y="372"/>
                </a:lnTo>
                <a:lnTo>
                  <a:pt x="392" y="371"/>
                </a:lnTo>
                <a:lnTo>
                  <a:pt x="392" y="372"/>
                </a:lnTo>
                <a:lnTo>
                  <a:pt x="392" y="371"/>
                </a:lnTo>
                <a:lnTo>
                  <a:pt x="392" y="372"/>
                </a:lnTo>
                <a:lnTo>
                  <a:pt x="392" y="372"/>
                </a:lnTo>
                <a:lnTo>
                  <a:pt x="392" y="373"/>
                </a:lnTo>
                <a:lnTo>
                  <a:pt x="392" y="373"/>
                </a:lnTo>
                <a:lnTo>
                  <a:pt x="392" y="373"/>
                </a:lnTo>
                <a:lnTo>
                  <a:pt x="392" y="373"/>
                </a:lnTo>
                <a:lnTo>
                  <a:pt x="392" y="373"/>
                </a:lnTo>
                <a:lnTo>
                  <a:pt x="393" y="373"/>
                </a:lnTo>
                <a:lnTo>
                  <a:pt x="393" y="373"/>
                </a:lnTo>
                <a:lnTo>
                  <a:pt x="393" y="373"/>
                </a:lnTo>
                <a:lnTo>
                  <a:pt x="393" y="373"/>
                </a:lnTo>
                <a:lnTo>
                  <a:pt x="393" y="373"/>
                </a:lnTo>
                <a:lnTo>
                  <a:pt x="393" y="373"/>
                </a:lnTo>
                <a:lnTo>
                  <a:pt x="393" y="373"/>
                </a:lnTo>
                <a:lnTo>
                  <a:pt x="393" y="373"/>
                </a:lnTo>
                <a:lnTo>
                  <a:pt x="393" y="373"/>
                </a:lnTo>
                <a:lnTo>
                  <a:pt x="393" y="373"/>
                </a:lnTo>
                <a:lnTo>
                  <a:pt x="393" y="374"/>
                </a:lnTo>
                <a:lnTo>
                  <a:pt x="393" y="374"/>
                </a:lnTo>
                <a:lnTo>
                  <a:pt x="394" y="374"/>
                </a:lnTo>
                <a:lnTo>
                  <a:pt x="394" y="373"/>
                </a:lnTo>
                <a:lnTo>
                  <a:pt x="394" y="374"/>
                </a:lnTo>
                <a:lnTo>
                  <a:pt x="394" y="373"/>
                </a:lnTo>
                <a:lnTo>
                  <a:pt x="394" y="373"/>
                </a:lnTo>
                <a:lnTo>
                  <a:pt x="394" y="374"/>
                </a:lnTo>
                <a:lnTo>
                  <a:pt x="394" y="374"/>
                </a:lnTo>
                <a:lnTo>
                  <a:pt x="394" y="374"/>
                </a:lnTo>
                <a:lnTo>
                  <a:pt x="394" y="374"/>
                </a:lnTo>
                <a:lnTo>
                  <a:pt x="394" y="374"/>
                </a:lnTo>
                <a:lnTo>
                  <a:pt x="394" y="374"/>
                </a:lnTo>
                <a:lnTo>
                  <a:pt x="394" y="374"/>
                </a:lnTo>
                <a:lnTo>
                  <a:pt x="395" y="374"/>
                </a:lnTo>
                <a:lnTo>
                  <a:pt x="395" y="375"/>
                </a:lnTo>
                <a:lnTo>
                  <a:pt x="395" y="375"/>
                </a:lnTo>
                <a:lnTo>
                  <a:pt x="395" y="375"/>
                </a:lnTo>
                <a:lnTo>
                  <a:pt x="395" y="376"/>
                </a:lnTo>
                <a:lnTo>
                  <a:pt x="395" y="376"/>
                </a:lnTo>
                <a:lnTo>
                  <a:pt x="395" y="376"/>
                </a:lnTo>
                <a:lnTo>
                  <a:pt x="395" y="376"/>
                </a:lnTo>
                <a:lnTo>
                  <a:pt x="395" y="376"/>
                </a:lnTo>
                <a:lnTo>
                  <a:pt x="395" y="377"/>
                </a:lnTo>
                <a:lnTo>
                  <a:pt x="396" y="377"/>
                </a:lnTo>
                <a:lnTo>
                  <a:pt x="396" y="377"/>
                </a:lnTo>
                <a:lnTo>
                  <a:pt x="396" y="378"/>
                </a:lnTo>
                <a:lnTo>
                  <a:pt x="396" y="378"/>
                </a:lnTo>
                <a:lnTo>
                  <a:pt x="396" y="379"/>
                </a:lnTo>
                <a:lnTo>
                  <a:pt x="396" y="379"/>
                </a:lnTo>
                <a:lnTo>
                  <a:pt x="396" y="379"/>
                </a:lnTo>
                <a:lnTo>
                  <a:pt x="396" y="380"/>
                </a:lnTo>
                <a:lnTo>
                  <a:pt x="396" y="380"/>
                </a:lnTo>
                <a:lnTo>
                  <a:pt x="396" y="381"/>
                </a:lnTo>
                <a:lnTo>
                  <a:pt x="396" y="381"/>
                </a:lnTo>
                <a:lnTo>
                  <a:pt x="396" y="382"/>
                </a:lnTo>
                <a:lnTo>
                  <a:pt x="397" y="383"/>
                </a:lnTo>
                <a:lnTo>
                  <a:pt x="397" y="384"/>
                </a:lnTo>
                <a:lnTo>
                  <a:pt x="397" y="384"/>
                </a:lnTo>
                <a:lnTo>
                  <a:pt x="397" y="384"/>
                </a:lnTo>
                <a:lnTo>
                  <a:pt x="397" y="385"/>
                </a:lnTo>
                <a:lnTo>
                  <a:pt x="397" y="386"/>
                </a:lnTo>
                <a:lnTo>
                  <a:pt x="397" y="386"/>
                </a:lnTo>
                <a:lnTo>
                  <a:pt x="397" y="387"/>
                </a:lnTo>
                <a:lnTo>
                  <a:pt x="397" y="388"/>
                </a:lnTo>
                <a:lnTo>
                  <a:pt x="397" y="388"/>
                </a:lnTo>
                <a:lnTo>
                  <a:pt x="397" y="389"/>
                </a:lnTo>
                <a:lnTo>
                  <a:pt x="397" y="390"/>
                </a:lnTo>
                <a:lnTo>
                  <a:pt x="398" y="389"/>
                </a:lnTo>
                <a:lnTo>
                  <a:pt x="398" y="389"/>
                </a:lnTo>
                <a:lnTo>
                  <a:pt x="398" y="390"/>
                </a:lnTo>
                <a:lnTo>
                  <a:pt x="398" y="390"/>
                </a:lnTo>
                <a:lnTo>
                  <a:pt x="398" y="390"/>
                </a:lnTo>
                <a:lnTo>
                  <a:pt x="398" y="390"/>
                </a:lnTo>
                <a:lnTo>
                  <a:pt x="398" y="389"/>
                </a:lnTo>
                <a:lnTo>
                  <a:pt x="398" y="388"/>
                </a:lnTo>
                <a:lnTo>
                  <a:pt x="398" y="388"/>
                </a:lnTo>
                <a:lnTo>
                  <a:pt x="398" y="387"/>
                </a:lnTo>
                <a:lnTo>
                  <a:pt x="398" y="387"/>
                </a:lnTo>
                <a:lnTo>
                  <a:pt x="398" y="387"/>
                </a:lnTo>
                <a:lnTo>
                  <a:pt x="399" y="387"/>
                </a:lnTo>
                <a:lnTo>
                  <a:pt x="399" y="387"/>
                </a:lnTo>
                <a:lnTo>
                  <a:pt x="399" y="386"/>
                </a:lnTo>
                <a:lnTo>
                  <a:pt x="399" y="386"/>
                </a:lnTo>
                <a:lnTo>
                  <a:pt x="399" y="385"/>
                </a:lnTo>
                <a:lnTo>
                  <a:pt x="399" y="384"/>
                </a:lnTo>
                <a:lnTo>
                  <a:pt x="399" y="383"/>
                </a:lnTo>
                <a:lnTo>
                  <a:pt x="399" y="383"/>
                </a:lnTo>
                <a:lnTo>
                  <a:pt x="399" y="382"/>
                </a:lnTo>
                <a:lnTo>
                  <a:pt x="399" y="382"/>
                </a:lnTo>
                <a:lnTo>
                  <a:pt x="399" y="382"/>
                </a:lnTo>
                <a:lnTo>
                  <a:pt x="399" y="382"/>
                </a:lnTo>
                <a:lnTo>
                  <a:pt x="400" y="382"/>
                </a:lnTo>
                <a:lnTo>
                  <a:pt x="400" y="381"/>
                </a:lnTo>
                <a:lnTo>
                  <a:pt x="400" y="372"/>
                </a:lnTo>
                <a:lnTo>
                  <a:pt x="400" y="363"/>
                </a:lnTo>
                <a:lnTo>
                  <a:pt x="400" y="348"/>
                </a:lnTo>
                <a:lnTo>
                  <a:pt x="400" y="325"/>
                </a:lnTo>
                <a:lnTo>
                  <a:pt x="400" y="304"/>
                </a:lnTo>
                <a:lnTo>
                  <a:pt x="400" y="268"/>
                </a:lnTo>
                <a:lnTo>
                  <a:pt x="400" y="246"/>
                </a:lnTo>
                <a:lnTo>
                  <a:pt x="400" y="230"/>
                </a:lnTo>
                <a:lnTo>
                  <a:pt x="400" y="221"/>
                </a:lnTo>
                <a:lnTo>
                  <a:pt x="400" y="212"/>
                </a:lnTo>
                <a:lnTo>
                  <a:pt x="401" y="208"/>
                </a:lnTo>
                <a:lnTo>
                  <a:pt x="401" y="202"/>
                </a:lnTo>
                <a:lnTo>
                  <a:pt x="401" y="196"/>
                </a:lnTo>
                <a:lnTo>
                  <a:pt x="401" y="185"/>
                </a:lnTo>
                <a:lnTo>
                  <a:pt x="401" y="175"/>
                </a:lnTo>
                <a:lnTo>
                  <a:pt x="401" y="158"/>
                </a:lnTo>
                <a:lnTo>
                  <a:pt x="401" y="145"/>
                </a:lnTo>
                <a:lnTo>
                  <a:pt x="401" y="126"/>
                </a:lnTo>
                <a:lnTo>
                  <a:pt x="401" y="113"/>
                </a:lnTo>
                <a:lnTo>
                  <a:pt x="401" y="100"/>
                </a:lnTo>
                <a:lnTo>
                  <a:pt x="401" y="90"/>
                </a:lnTo>
                <a:lnTo>
                  <a:pt x="401" y="81"/>
                </a:lnTo>
                <a:lnTo>
                  <a:pt x="402" y="74"/>
                </a:lnTo>
                <a:lnTo>
                  <a:pt x="402" y="66"/>
                </a:lnTo>
                <a:lnTo>
                  <a:pt x="402" y="60"/>
                </a:lnTo>
                <a:lnTo>
                  <a:pt x="402" y="54"/>
                </a:lnTo>
                <a:lnTo>
                  <a:pt x="402" y="48"/>
                </a:lnTo>
                <a:lnTo>
                  <a:pt x="402" y="43"/>
                </a:lnTo>
                <a:lnTo>
                  <a:pt x="402" y="40"/>
                </a:lnTo>
                <a:lnTo>
                  <a:pt x="402" y="37"/>
                </a:lnTo>
                <a:lnTo>
                  <a:pt x="402" y="35"/>
                </a:lnTo>
                <a:lnTo>
                  <a:pt x="402" y="32"/>
                </a:lnTo>
                <a:lnTo>
                  <a:pt x="402" y="30"/>
                </a:lnTo>
                <a:lnTo>
                  <a:pt x="402" y="28"/>
                </a:lnTo>
                <a:lnTo>
                  <a:pt x="403" y="26"/>
                </a:lnTo>
                <a:lnTo>
                  <a:pt x="403" y="24"/>
                </a:lnTo>
                <a:lnTo>
                  <a:pt x="403" y="23"/>
                </a:lnTo>
                <a:lnTo>
                  <a:pt x="403" y="21"/>
                </a:lnTo>
                <a:lnTo>
                  <a:pt x="403" y="20"/>
                </a:lnTo>
                <a:lnTo>
                  <a:pt x="403" y="18"/>
                </a:lnTo>
                <a:lnTo>
                  <a:pt x="403" y="17"/>
                </a:lnTo>
                <a:lnTo>
                  <a:pt x="403" y="16"/>
                </a:lnTo>
                <a:lnTo>
                  <a:pt x="403" y="15"/>
                </a:lnTo>
                <a:lnTo>
                  <a:pt x="403" y="14"/>
                </a:lnTo>
                <a:lnTo>
                  <a:pt x="404" y="13"/>
                </a:lnTo>
                <a:lnTo>
                  <a:pt x="404" y="12"/>
                </a:lnTo>
                <a:lnTo>
                  <a:pt x="404" y="12"/>
                </a:lnTo>
                <a:lnTo>
                  <a:pt x="404" y="12"/>
                </a:lnTo>
                <a:lnTo>
                  <a:pt x="404" y="12"/>
                </a:lnTo>
                <a:lnTo>
                  <a:pt x="404" y="11"/>
                </a:lnTo>
                <a:lnTo>
                  <a:pt x="404" y="12"/>
                </a:lnTo>
                <a:lnTo>
                  <a:pt x="404" y="12"/>
                </a:lnTo>
                <a:lnTo>
                  <a:pt x="404" y="12"/>
                </a:lnTo>
                <a:lnTo>
                  <a:pt x="404" y="12"/>
                </a:lnTo>
                <a:lnTo>
                  <a:pt x="404" y="12"/>
                </a:lnTo>
                <a:lnTo>
                  <a:pt x="404" y="14"/>
                </a:lnTo>
                <a:lnTo>
                  <a:pt x="405" y="15"/>
                </a:lnTo>
                <a:lnTo>
                  <a:pt x="405" y="17"/>
                </a:lnTo>
                <a:lnTo>
                  <a:pt x="405" y="18"/>
                </a:lnTo>
                <a:lnTo>
                  <a:pt x="405" y="20"/>
                </a:lnTo>
                <a:lnTo>
                  <a:pt x="405" y="22"/>
                </a:lnTo>
                <a:lnTo>
                  <a:pt x="405" y="25"/>
                </a:lnTo>
                <a:lnTo>
                  <a:pt x="405" y="27"/>
                </a:lnTo>
                <a:lnTo>
                  <a:pt x="405" y="30"/>
                </a:lnTo>
                <a:lnTo>
                  <a:pt x="405" y="33"/>
                </a:lnTo>
                <a:lnTo>
                  <a:pt x="405" y="36"/>
                </a:lnTo>
                <a:lnTo>
                  <a:pt x="405" y="39"/>
                </a:lnTo>
                <a:lnTo>
                  <a:pt x="405" y="43"/>
                </a:lnTo>
                <a:lnTo>
                  <a:pt x="406" y="46"/>
                </a:lnTo>
                <a:lnTo>
                  <a:pt x="406" y="50"/>
                </a:lnTo>
                <a:lnTo>
                  <a:pt x="406" y="54"/>
                </a:lnTo>
                <a:lnTo>
                  <a:pt x="406" y="58"/>
                </a:lnTo>
                <a:lnTo>
                  <a:pt x="406" y="60"/>
                </a:lnTo>
                <a:lnTo>
                  <a:pt x="406" y="64"/>
                </a:lnTo>
                <a:lnTo>
                  <a:pt x="406" y="67"/>
                </a:lnTo>
                <a:lnTo>
                  <a:pt x="406" y="71"/>
                </a:lnTo>
                <a:lnTo>
                  <a:pt x="406" y="73"/>
                </a:lnTo>
                <a:lnTo>
                  <a:pt x="406" y="77"/>
                </a:lnTo>
                <a:lnTo>
                  <a:pt x="406" y="79"/>
                </a:lnTo>
                <a:lnTo>
                  <a:pt x="406" y="83"/>
                </a:lnTo>
                <a:lnTo>
                  <a:pt x="407" y="86"/>
                </a:lnTo>
                <a:lnTo>
                  <a:pt x="407" y="89"/>
                </a:lnTo>
                <a:lnTo>
                  <a:pt x="407" y="91"/>
                </a:lnTo>
                <a:lnTo>
                  <a:pt x="407" y="95"/>
                </a:lnTo>
                <a:lnTo>
                  <a:pt x="407" y="97"/>
                </a:lnTo>
                <a:lnTo>
                  <a:pt x="407" y="101"/>
                </a:lnTo>
                <a:lnTo>
                  <a:pt x="407" y="105"/>
                </a:lnTo>
                <a:lnTo>
                  <a:pt x="407" y="108"/>
                </a:lnTo>
                <a:lnTo>
                  <a:pt x="407" y="111"/>
                </a:lnTo>
                <a:lnTo>
                  <a:pt x="407" y="114"/>
                </a:lnTo>
                <a:lnTo>
                  <a:pt x="407" y="116"/>
                </a:lnTo>
                <a:lnTo>
                  <a:pt x="407" y="118"/>
                </a:lnTo>
                <a:lnTo>
                  <a:pt x="408" y="121"/>
                </a:lnTo>
                <a:lnTo>
                  <a:pt x="408" y="123"/>
                </a:lnTo>
                <a:lnTo>
                  <a:pt x="408" y="125"/>
                </a:lnTo>
                <a:lnTo>
                  <a:pt x="408" y="128"/>
                </a:lnTo>
                <a:lnTo>
                  <a:pt x="408" y="130"/>
                </a:lnTo>
                <a:lnTo>
                  <a:pt x="408" y="131"/>
                </a:lnTo>
                <a:lnTo>
                  <a:pt x="408" y="133"/>
                </a:lnTo>
                <a:lnTo>
                  <a:pt x="408" y="134"/>
                </a:lnTo>
                <a:lnTo>
                  <a:pt x="408" y="135"/>
                </a:lnTo>
                <a:lnTo>
                  <a:pt x="408" y="136"/>
                </a:lnTo>
                <a:lnTo>
                  <a:pt x="408" y="137"/>
                </a:lnTo>
                <a:lnTo>
                  <a:pt x="408" y="138"/>
                </a:lnTo>
                <a:lnTo>
                  <a:pt x="409" y="139"/>
                </a:lnTo>
                <a:lnTo>
                  <a:pt x="409" y="139"/>
                </a:lnTo>
                <a:lnTo>
                  <a:pt x="409" y="139"/>
                </a:lnTo>
                <a:lnTo>
                  <a:pt x="409" y="141"/>
                </a:lnTo>
                <a:lnTo>
                  <a:pt x="409" y="141"/>
                </a:lnTo>
                <a:lnTo>
                  <a:pt x="409" y="142"/>
                </a:lnTo>
                <a:lnTo>
                  <a:pt x="409" y="142"/>
                </a:lnTo>
                <a:lnTo>
                  <a:pt x="409" y="143"/>
                </a:lnTo>
                <a:lnTo>
                  <a:pt x="409" y="143"/>
                </a:lnTo>
                <a:lnTo>
                  <a:pt x="409" y="144"/>
                </a:lnTo>
                <a:lnTo>
                  <a:pt x="409" y="144"/>
                </a:lnTo>
                <a:lnTo>
                  <a:pt x="409" y="145"/>
                </a:lnTo>
                <a:lnTo>
                  <a:pt x="410" y="146"/>
                </a:lnTo>
                <a:lnTo>
                  <a:pt x="410" y="147"/>
                </a:lnTo>
                <a:lnTo>
                  <a:pt x="410" y="147"/>
                </a:lnTo>
                <a:lnTo>
                  <a:pt x="410" y="148"/>
                </a:lnTo>
                <a:lnTo>
                  <a:pt x="410" y="148"/>
                </a:lnTo>
                <a:lnTo>
                  <a:pt x="410" y="149"/>
                </a:lnTo>
                <a:lnTo>
                  <a:pt x="410" y="150"/>
                </a:lnTo>
                <a:lnTo>
                  <a:pt x="410" y="151"/>
                </a:lnTo>
                <a:lnTo>
                  <a:pt x="410" y="152"/>
                </a:lnTo>
                <a:lnTo>
                  <a:pt x="410" y="153"/>
                </a:lnTo>
                <a:lnTo>
                  <a:pt x="410" y="153"/>
                </a:lnTo>
                <a:lnTo>
                  <a:pt x="410" y="154"/>
                </a:lnTo>
                <a:lnTo>
                  <a:pt x="411" y="154"/>
                </a:lnTo>
                <a:lnTo>
                  <a:pt x="411" y="154"/>
                </a:lnTo>
                <a:lnTo>
                  <a:pt x="411" y="155"/>
                </a:lnTo>
                <a:lnTo>
                  <a:pt x="411" y="154"/>
                </a:lnTo>
                <a:lnTo>
                  <a:pt x="411" y="154"/>
                </a:lnTo>
                <a:lnTo>
                  <a:pt x="411" y="155"/>
                </a:lnTo>
                <a:lnTo>
                  <a:pt x="411" y="155"/>
                </a:lnTo>
                <a:lnTo>
                  <a:pt x="411" y="155"/>
                </a:lnTo>
                <a:lnTo>
                  <a:pt x="411" y="155"/>
                </a:lnTo>
                <a:lnTo>
                  <a:pt x="411" y="153"/>
                </a:lnTo>
                <a:lnTo>
                  <a:pt x="412" y="152"/>
                </a:lnTo>
                <a:lnTo>
                  <a:pt x="412" y="153"/>
                </a:lnTo>
                <a:lnTo>
                  <a:pt x="412" y="152"/>
                </a:lnTo>
                <a:lnTo>
                  <a:pt x="412" y="150"/>
                </a:lnTo>
                <a:lnTo>
                  <a:pt x="412" y="149"/>
                </a:lnTo>
                <a:lnTo>
                  <a:pt x="412" y="146"/>
                </a:lnTo>
                <a:lnTo>
                  <a:pt x="412" y="144"/>
                </a:lnTo>
                <a:lnTo>
                  <a:pt x="412" y="142"/>
                </a:lnTo>
                <a:lnTo>
                  <a:pt x="412" y="141"/>
                </a:lnTo>
                <a:lnTo>
                  <a:pt x="412" y="139"/>
                </a:lnTo>
                <a:lnTo>
                  <a:pt x="412" y="137"/>
                </a:lnTo>
                <a:lnTo>
                  <a:pt x="412" y="135"/>
                </a:lnTo>
                <a:lnTo>
                  <a:pt x="413" y="134"/>
                </a:lnTo>
                <a:lnTo>
                  <a:pt x="413" y="131"/>
                </a:lnTo>
                <a:lnTo>
                  <a:pt x="413" y="129"/>
                </a:lnTo>
                <a:lnTo>
                  <a:pt x="413" y="126"/>
                </a:lnTo>
                <a:lnTo>
                  <a:pt x="413" y="123"/>
                </a:lnTo>
                <a:lnTo>
                  <a:pt x="413" y="120"/>
                </a:lnTo>
                <a:lnTo>
                  <a:pt x="413" y="118"/>
                </a:lnTo>
                <a:lnTo>
                  <a:pt x="413" y="115"/>
                </a:lnTo>
                <a:lnTo>
                  <a:pt x="413" y="113"/>
                </a:lnTo>
                <a:lnTo>
                  <a:pt x="413" y="109"/>
                </a:lnTo>
                <a:lnTo>
                  <a:pt x="413" y="108"/>
                </a:lnTo>
                <a:lnTo>
                  <a:pt x="413" y="104"/>
                </a:lnTo>
                <a:lnTo>
                  <a:pt x="414" y="103"/>
                </a:lnTo>
                <a:lnTo>
                  <a:pt x="414" y="100"/>
                </a:lnTo>
                <a:lnTo>
                  <a:pt x="414" y="98"/>
                </a:lnTo>
                <a:lnTo>
                  <a:pt x="414" y="96"/>
                </a:lnTo>
                <a:lnTo>
                  <a:pt x="414" y="95"/>
                </a:lnTo>
                <a:lnTo>
                  <a:pt x="414" y="93"/>
                </a:lnTo>
                <a:lnTo>
                  <a:pt x="414" y="93"/>
                </a:lnTo>
                <a:lnTo>
                  <a:pt x="414" y="91"/>
                </a:lnTo>
                <a:lnTo>
                  <a:pt x="414" y="89"/>
                </a:lnTo>
                <a:lnTo>
                  <a:pt x="414" y="88"/>
                </a:lnTo>
                <a:lnTo>
                  <a:pt x="414" y="87"/>
                </a:lnTo>
                <a:lnTo>
                  <a:pt x="414" y="87"/>
                </a:lnTo>
                <a:lnTo>
                  <a:pt x="415" y="86"/>
                </a:lnTo>
                <a:lnTo>
                  <a:pt x="415" y="85"/>
                </a:lnTo>
                <a:lnTo>
                  <a:pt x="415" y="85"/>
                </a:lnTo>
                <a:lnTo>
                  <a:pt x="415" y="85"/>
                </a:lnTo>
                <a:lnTo>
                  <a:pt x="415" y="85"/>
                </a:lnTo>
                <a:lnTo>
                  <a:pt x="415" y="84"/>
                </a:lnTo>
                <a:lnTo>
                  <a:pt x="415" y="85"/>
                </a:lnTo>
                <a:lnTo>
                  <a:pt x="415" y="85"/>
                </a:lnTo>
                <a:lnTo>
                  <a:pt x="415" y="86"/>
                </a:lnTo>
                <a:lnTo>
                  <a:pt x="415" y="86"/>
                </a:lnTo>
                <a:lnTo>
                  <a:pt x="415" y="87"/>
                </a:lnTo>
                <a:lnTo>
                  <a:pt x="415" y="89"/>
                </a:lnTo>
                <a:lnTo>
                  <a:pt x="416" y="90"/>
                </a:lnTo>
                <a:lnTo>
                  <a:pt x="416" y="92"/>
                </a:lnTo>
                <a:lnTo>
                  <a:pt x="416" y="94"/>
                </a:lnTo>
                <a:lnTo>
                  <a:pt x="416" y="98"/>
                </a:lnTo>
                <a:lnTo>
                  <a:pt x="416" y="102"/>
                </a:lnTo>
                <a:lnTo>
                  <a:pt x="416" y="107"/>
                </a:lnTo>
                <a:lnTo>
                  <a:pt x="416" y="111"/>
                </a:lnTo>
                <a:lnTo>
                  <a:pt x="416" y="117"/>
                </a:lnTo>
                <a:lnTo>
                  <a:pt x="416" y="122"/>
                </a:lnTo>
                <a:lnTo>
                  <a:pt x="416" y="130"/>
                </a:lnTo>
                <a:lnTo>
                  <a:pt x="416" y="137"/>
                </a:lnTo>
                <a:lnTo>
                  <a:pt x="416" y="147"/>
                </a:lnTo>
                <a:lnTo>
                  <a:pt x="417" y="156"/>
                </a:lnTo>
                <a:lnTo>
                  <a:pt x="417" y="170"/>
                </a:lnTo>
                <a:lnTo>
                  <a:pt x="417" y="182"/>
                </a:lnTo>
                <a:lnTo>
                  <a:pt x="417" y="197"/>
                </a:lnTo>
                <a:lnTo>
                  <a:pt x="417" y="207"/>
                </a:lnTo>
                <a:lnTo>
                  <a:pt x="417" y="222"/>
                </a:lnTo>
                <a:lnTo>
                  <a:pt x="417" y="232"/>
                </a:lnTo>
                <a:lnTo>
                  <a:pt x="417" y="245"/>
                </a:lnTo>
                <a:lnTo>
                  <a:pt x="417" y="257"/>
                </a:lnTo>
                <a:lnTo>
                  <a:pt x="417" y="267"/>
                </a:lnTo>
                <a:lnTo>
                  <a:pt x="417" y="274"/>
                </a:lnTo>
                <a:lnTo>
                  <a:pt x="417" y="290"/>
                </a:lnTo>
                <a:lnTo>
                  <a:pt x="418" y="298"/>
                </a:lnTo>
                <a:lnTo>
                  <a:pt x="418" y="309"/>
                </a:lnTo>
                <a:lnTo>
                  <a:pt x="418" y="317"/>
                </a:lnTo>
                <a:lnTo>
                  <a:pt x="418" y="326"/>
                </a:lnTo>
                <a:lnTo>
                  <a:pt x="418" y="333"/>
                </a:lnTo>
                <a:lnTo>
                  <a:pt x="418" y="339"/>
                </a:lnTo>
                <a:lnTo>
                  <a:pt x="418" y="343"/>
                </a:lnTo>
                <a:lnTo>
                  <a:pt x="418" y="346"/>
                </a:lnTo>
                <a:lnTo>
                  <a:pt x="418" y="349"/>
                </a:lnTo>
                <a:lnTo>
                  <a:pt x="418" y="349"/>
                </a:lnTo>
                <a:lnTo>
                  <a:pt x="418" y="349"/>
                </a:lnTo>
                <a:lnTo>
                  <a:pt x="418" y="352"/>
                </a:lnTo>
                <a:lnTo>
                  <a:pt x="419" y="355"/>
                </a:lnTo>
                <a:lnTo>
                  <a:pt x="419" y="359"/>
                </a:lnTo>
                <a:lnTo>
                  <a:pt x="419" y="361"/>
                </a:lnTo>
                <a:lnTo>
                  <a:pt x="419" y="364"/>
                </a:lnTo>
                <a:lnTo>
                  <a:pt x="419" y="364"/>
                </a:lnTo>
                <a:lnTo>
                  <a:pt x="419" y="365"/>
                </a:lnTo>
                <a:lnTo>
                  <a:pt x="419" y="365"/>
                </a:lnTo>
                <a:lnTo>
                  <a:pt x="419" y="366"/>
                </a:lnTo>
                <a:lnTo>
                  <a:pt x="419" y="367"/>
                </a:lnTo>
                <a:lnTo>
                  <a:pt x="419" y="368"/>
                </a:lnTo>
                <a:lnTo>
                  <a:pt x="419" y="368"/>
                </a:lnTo>
                <a:lnTo>
                  <a:pt x="419" y="369"/>
                </a:lnTo>
                <a:lnTo>
                  <a:pt x="420" y="370"/>
                </a:lnTo>
                <a:lnTo>
                  <a:pt x="420" y="370"/>
                </a:lnTo>
                <a:lnTo>
                  <a:pt x="420" y="370"/>
                </a:lnTo>
                <a:lnTo>
                  <a:pt x="420" y="370"/>
                </a:lnTo>
                <a:lnTo>
                  <a:pt x="420" y="371"/>
                </a:lnTo>
                <a:lnTo>
                  <a:pt x="420" y="371"/>
                </a:lnTo>
                <a:lnTo>
                  <a:pt x="420" y="371"/>
                </a:lnTo>
                <a:lnTo>
                  <a:pt x="420" y="371"/>
                </a:lnTo>
                <a:lnTo>
                  <a:pt x="420" y="371"/>
                </a:lnTo>
                <a:lnTo>
                  <a:pt x="420" y="372"/>
                </a:lnTo>
                <a:lnTo>
                  <a:pt x="421" y="373"/>
                </a:lnTo>
                <a:lnTo>
                  <a:pt x="421" y="373"/>
                </a:lnTo>
                <a:lnTo>
                  <a:pt x="421" y="373"/>
                </a:lnTo>
                <a:lnTo>
                  <a:pt x="421" y="374"/>
                </a:lnTo>
                <a:lnTo>
                  <a:pt x="421" y="374"/>
                </a:lnTo>
                <a:lnTo>
                  <a:pt x="421" y="374"/>
                </a:lnTo>
                <a:lnTo>
                  <a:pt x="421" y="375"/>
                </a:lnTo>
                <a:lnTo>
                  <a:pt x="421" y="376"/>
                </a:lnTo>
                <a:lnTo>
                  <a:pt x="421" y="376"/>
                </a:lnTo>
                <a:lnTo>
                  <a:pt x="421" y="376"/>
                </a:lnTo>
                <a:lnTo>
                  <a:pt x="421" y="377"/>
                </a:lnTo>
                <a:lnTo>
                  <a:pt x="421" y="377"/>
                </a:lnTo>
                <a:lnTo>
                  <a:pt x="422" y="377"/>
                </a:lnTo>
                <a:lnTo>
                  <a:pt x="422" y="378"/>
                </a:lnTo>
                <a:lnTo>
                  <a:pt x="422" y="378"/>
                </a:lnTo>
                <a:lnTo>
                  <a:pt x="422" y="379"/>
                </a:lnTo>
                <a:lnTo>
                  <a:pt x="422" y="379"/>
                </a:lnTo>
                <a:lnTo>
                  <a:pt x="422" y="379"/>
                </a:lnTo>
                <a:lnTo>
                  <a:pt x="422" y="379"/>
                </a:lnTo>
                <a:lnTo>
                  <a:pt x="422" y="379"/>
                </a:lnTo>
                <a:lnTo>
                  <a:pt x="422" y="379"/>
                </a:lnTo>
                <a:lnTo>
                  <a:pt x="422" y="379"/>
                </a:lnTo>
                <a:lnTo>
                  <a:pt x="422" y="379"/>
                </a:lnTo>
                <a:lnTo>
                  <a:pt x="422" y="379"/>
                </a:lnTo>
                <a:lnTo>
                  <a:pt x="423" y="380"/>
                </a:lnTo>
                <a:lnTo>
                  <a:pt x="423" y="380"/>
                </a:lnTo>
                <a:lnTo>
                  <a:pt x="423" y="380"/>
                </a:lnTo>
                <a:lnTo>
                  <a:pt x="423" y="380"/>
                </a:lnTo>
                <a:lnTo>
                  <a:pt x="423" y="380"/>
                </a:lnTo>
                <a:lnTo>
                  <a:pt x="423" y="380"/>
                </a:lnTo>
                <a:lnTo>
                  <a:pt x="423" y="380"/>
                </a:lnTo>
                <a:lnTo>
                  <a:pt x="423" y="380"/>
                </a:lnTo>
                <a:lnTo>
                  <a:pt x="423" y="380"/>
                </a:lnTo>
                <a:lnTo>
                  <a:pt x="423" y="380"/>
                </a:lnTo>
                <a:lnTo>
                  <a:pt x="423" y="381"/>
                </a:lnTo>
                <a:lnTo>
                  <a:pt x="423" y="381"/>
                </a:lnTo>
                <a:lnTo>
                  <a:pt x="424" y="382"/>
                </a:lnTo>
                <a:lnTo>
                  <a:pt x="424" y="383"/>
                </a:lnTo>
                <a:lnTo>
                  <a:pt x="424" y="383"/>
                </a:lnTo>
                <a:lnTo>
                  <a:pt x="424" y="383"/>
                </a:lnTo>
                <a:lnTo>
                  <a:pt x="424" y="383"/>
                </a:lnTo>
                <a:lnTo>
                  <a:pt x="424" y="384"/>
                </a:lnTo>
                <a:lnTo>
                  <a:pt x="424" y="384"/>
                </a:lnTo>
                <a:lnTo>
                  <a:pt x="424" y="384"/>
                </a:lnTo>
                <a:lnTo>
                  <a:pt x="424" y="384"/>
                </a:lnTo>
                <a:lnTo>
                  <a:pt x="424" y="384"/>
                </a:lnTo>
                <a:lnTo>
                  <a:pt x="424" y="384"/>
                </a:lnTo>
                <a:lnTo>
                  <a:pt x="424" y="384"/>
                </a:lnTo>
                <a:lnTo>
                  <a:pt x="425" y="384"/>
                </a:lnTo>
                <a:lnTo>
                  <a:pt x="425" y="385"/>
                </a:lnTo>
                <a:lnTo>
                  <a:pt x="425" y="385"/>
                </a:lnTo>
                <a:lnTo>
                  <a:pt x="425" y="386"/>
                </a:lnTo>
                <a:lnTo>
                  <a:pt x="425" y="386"/>
                </a:lnTo>
                <a:lnTo>
                  <a:pt x="425" y="386"/>
                </a:lnTo>
                <a:lnTo>
                  <a:pt x="425" y="387"/>
                </a:lnTo>
                <a:lnTo>
                  <a:pt x="425" y="388"/>
                </a:lnTo>
                <a:lnTo>
                  <a:pt x="425" y="388"/>
                </a:lnTo>
                <a:lnTo>
                  <a:pt x="425" y="388"/>
                </a:lnTo>
                <a:lnTo>
                  <a:pt x="425" y="389"/>
                </a:lnTo>
                <a:lnTo>
                  <a:pt x="425" y="389"/>
                </a:lnTo>
                <a:lnTo>
                  <a:pt x="426" y="390"/>
                </a:lnTo>
                <a:lnTo>
                  <a:pt x="426" y="390"/>
                </a:lnTo>
                <a:lnTo>
                  <a:pt x="426" y="390"/>
                </a:lnTo>
                <a:lnTo>
                  <a:pt x="426" y="390"/>
                </a:lnTo>
                <a:lnTo>
                  <a:pt x="426" y="390"/>
                </a:lnTo>
                <a:lnTo>
                  <a:pt x="426" y="390"/>
                </a:lnTo>
                <a:lnTo>
                  <a:pt x="426" y="390"/>
                </a:lnTo>
                <a:lnTo>
                  <a:pt x="426" y="389"/>
                </a:lnTo>
                <a:lnTo>
                  <a:pt x="426" y="389"/>
                </a:lnTo>
                <a:lnTo>
                  <a:pt x="426" y="388"/>
                </a:lnTo>
                <a:lnTo>
                  <a:pt x="426" y="387"/>
                </a:lnTo>
                <a:lnTo>
                  <a:pt x="426" y="387"/>
                </a:lnTo>
                <a:lnTo>
                  <a:pt x="427" y="386"/>
                </a:lnTo>
                <a:lnTo>
                  <a:pt x="427" y="386"/>
                </a:lnTo>
                <a:lnTo>
                  <a:pt x="427" y="385"/>
                </a:lnTo>
                <a:lnTo>
                  <a:pt x="427" y="384"/>
                </a:lnTo>
                <a:lnTo>
                  <a:pt x="427" y="384"/>
                </a:lnTo>
                <a:lnTo>
                  <a:pt x="427" y="383"/>
                </a:lnTo>
                <a:lnTo>
                  <a:pt x="427" y="383"/>
                </a:lnTo>
                <a:lnTo>
                  <a:pt x="427" y="383"/>
                </a:lnTo>
                <a:lnTo>
                  <a:pt x="427" y="382"/>
                </a:lnTo>
                <a:lnTo>
                  <a:pt x="427" y="382"/>
                </a:lnTo>
                <a:lnTo>
                  <a:pt x="427" y="382"/>
                </a:lnTo>
                <a:lnTo>
                  <a:pt x="427" y="381"/>
                </a:lnTo>
                <a:lnTo>
                  <a:pt x="428" y="372"/>
                </a:lnTo>
                <a:lnTo>
                  <a:pt x="428" y="357"/>
                </a:lnTo>
                <a:lnTo>
                  <a:pt x="428" y="342"/>
                </a:lnTo>
                <a:lnTo>
                  <a:pt x="428" y="319"/>
                </a:lnTo>
                <a:lnTo>
                  <a:pt x="428" y="293"/>
                </a:lnTo>
                <a:lnTo>
                  <a:pt x="428" y="255"/>
                </a:lnTo>
                <a:lnTo>
                  <a:pt x="428" y="234"/>
                </a:lnTo>
                <a:lnTo>
                  <a:pt x="428" y="212"/>
                </a:lnTo>
                <a:lnTo>
                  <a:pt x="428" y="202"/>
                </a:lnTo>
                <a:lnTo>
                  <a:pt x="428" y="192"/>
                </a:lnTo>
                <a:lnTo>
                  <a:pt x="429" y="185"/>
                </a:lnTo>
                <a:lnTo>
                  <a:pt x="429" y="178"/>
                </a:lnTo>
                <a:lnTo>
                  <a:pt x="429" y="173"/>
                </a:lnTo>
                <a:lnTo>
                  <a:pt x="429" y="163"/>
                </a:lnTo>
                <a:lnTo>
                  <a:pt x="429" y="154"/>
                </a:lnTo>
                <a:lnTo>
                  <a:pt x="429" y="140"/>
                </a:lnTo>
                <a:lnTo>
                  <a:pt x="429" y="128"/>
                </a:lnTo>
                <a:lnTo>
                  <a:pt x="429" y="113"/>
                </a:lnTo>
                <a:lnTo>
                  <a:pt x="429" y="103"/>
                </a:lnTo>
                <a:lnTo>
                  <a:pt x="429" y="90"/>
                </a:lnTo>
                <a:lnTo>
                  <a:pt x="429" y="83"/>
                </a:lnTo>
                <a:lnTo>
                  <a:pt x="429" y="76"/>
                </a:lnTo>
                <a:lnTo>
                  <a:pt x="430" y="69"/>
                </a:lnTo>
                <a:lnTo>
                  <a:pt x="430" y="63"/>
                </a:lnTo>
                <a:lnTo>
                  <a:pt x="430" y="59"/>
                </a:lnTo>
                <a:lnTo>
                  <a:pt x="430" y="53"/>
                </a:lnTo>
                <a:lnTo>
                  <a:pt x="430" y="49"/>
                </a:lnTo>
                <a:lnTo>
                  <a:pt x="430" y="44"/>
                </a:lnTo>
                <a:lnTo>
                  <a:pt x="430" y="41"/>
                </a:lnTo>
                <a:lnTo>
                  <a:pt x="430" y="38"/>
                </a:lnTo>
                <a:lnTo>
                  <a:pt x="430" y="35"/>
                </a:lnTo>
                <a:lnTo>
                  <a:pt x="430" y="34"/>
                </a:lnTo>
                <a:lnTo>
                  <a:pt x="430" y="33"/>
                </a:lnTo>
                <a:lnTo>
                  <a:pt x="430" y="32"/>
                </a:lnTo>
                <a:lnTo>
                  <a:pt x="431" y="31"/>
                </a:lnTo>
                <a:lnTo>
                  <a:pt x="431" y="29"/>
                </a:lnTo>
                <a:lnTo>
                  <a:pt x="431" y="29"/>
                </a:lnTo>
                <a:lnTo>
                  <a:pt x="431" y="28"/>
                </a:lnTo>
                <a:lnTo>
                  <a:pt x="431" y="27"/>
                </a:lnTo>
                <a:lnTo>
                  <a:pt x="431" y="26"/>
                </a:lnTo>
                <a:lnTo>
                  <a:pt x="431" y="25"/>
                </a:lnTo>
                <a:lnTo>
                  <a:pt x="431" y="24"/>
                </a:lnTo>
                <a:lnTo>
                  <a:pt x="431" y="23"/>
                </a:lnTo>
                <a:lnTo>
                  <a:pt x="431" y="22"/>
                </a:lnTo>
                <a:lnTo>
                  <a:pt x="431" y="21"/>
                </a:lnTo>
                <a:lnTo>
                  <a:pt x="431" y="21"/>
                </a:lnTo>
                <a:lnTo>
                  <a:pt x="432" y="21"/>
                </a:lnTo>
                <a:lnTo>
                  <a:pt x="432" y="20"/>
                </a:lnTo>
                <a:lnTo>
                  <a:pt x="432" y="20"/>
                </a:lnTo>
                <a:lnTo>
                  <a:pt x="432" y="19"/>
                </a:lnTo>
                <a:lnTo>
                  <a:pt x="432" y="19"/>
                </a:lnTo>
                <a:lnTo>
                  <a:pt x="432" y="19"/>
                </a:lnTo>
                <a:lnTo>
                  <a:pt x="432" y="19"/>
                </a:lnTo>
                <a:lnTo>
                  <a:pt x="432" y="19"/>
                </a:lnTo>
                <a:lnTo>
                  <a:pt x="432" y="19"/>
                </a:lnTo>
                <a:lnTo>
                  <a:pt x="432" y="19"/>
                </a:lnTo>
                <a:lnTo>
                  <a:pt x="432" y="19"/>
                </a:lnTo>
                <a:lnTo>
                  <a:pt x="432" y="19"/>
                </a:lnTo>
                <a:lnTo>
                  <a:pt x="433" y="19"/>
                </a:lnTo>
                <a:lnTo>
                  <a:pt x="433" y="20"/>
                </a:lnTo>
                <a:lnTo>
                  <a:pt x="433" y="20"/>
                </a:lnTo>
                <a:lnTo>
                  <a:pt x="433" y="20"/>
                </a:lnTo>
                <a:lnTo>
                  <a:pt x="433" y="21"/>
                </a:lnTo>
                <a:lnTo>
                  <a:pt x="433" y="21"/>
                </a:lnTo>
                <a:lnTo>
                  <a:pt x="433" y="22"/>
                </a:lnTo>
                <a:lnTo>
                  <a:pt x="433" y="22"/>
                </a:lnTo>
                <a:lnTo>
                  <a:pt x="433" y="23"/>
                </a:lnTo>
                <a:lnTo>
                  <a:pt x="433" y="24"/>
                </a:lnTo>
                <a:lnTo>
                  <a:pt x="433" y="24"/>
                </a:lnTo>
                <a:lnTo>
                  <a:pt x="433" y="25"/>
                </a:lnTo>
                <a:lnTo>
                  <a:pt x="434" y="25"/>
                </a:lnTo>
                <a:lnTo>
                  <a:pt x="434" y="26"/>
                </a:lnTo>
                <a:lnTo>
                  <a:pt x="434" y="27"/>
                </a:lnTo>
                <a:lnTo>
                  <a:pt x="434" y="27"/>
                </a:lnTo>
                <a:lnTo>
                  <a:pt x="434" y="28"/>
                </a:lnTo>
                <a:lnTo>
                  <a:pt x="434" y="28"/>
                </a:lnTo>
                <a:lnTo>
                  <a:pt x="434" y="29"/>
                </a:lnTo>
                <a:lnTo>
                  <a:pt x="434" y="29"/>
                </a:lnTo>
                <a:lnTo>
                  <a:pt x="434" y="30"/>
                </a:lnTo>
                <a:lnTo>
                  <a:pt x="434" y="30"/>
                </a:lnTo>
                <a:lnTo>
                  <a:pt x="434" y="30"/>
                </a:lnTo>
                <a:lnTo>
                  <a:pt x="434" y="30"/>
                </a:lnTo>
                <a:lnTo>
                  <a:pt x="435" y="30"/>
                </a:lnTo>
                <a:lnTo>
                  <a:pt x="435" y="30"/>
                </a:lnTo>
                <a:lnTo>
                  <a:pt x="435" y="30"/>
                </a:lnTo>
                <a:lnTo>
                  <a:pt x="435" y="30"/>
                </a:lnTo>
                <a:lnTo>
                  <a:pt x="435" y="30"/>
                </a:lnTo>
                <a:lnTo>
                  <a:pt x="435" y="30"/>
                </a:lnTo>
                <a:lnTo>
                  <a:pt x="435" y="30"/>
                </a:lnTo>
                <a:lnTo>
                  <a:pt x="435" y="29"/>
                </a:lnTo>
                <a:lnTo>
                  <a:pt x="435" y="29"/>
                </a:lnTo>
                <a:lnTo>
                  <a:pt x="435" y="29"/>
                </a:lnTo>
                <a:lnTo>
                  <a:pt x="435" y="29"/>
                </a:lnTo>
                <a:lnTo>
                  <a:pt x="435" y="29"/>
                </a:lnTo>
                <a:lnTo>
                  <a:pt x="436" y="29"/>
                </a:lnTo>
                <a:lnTo>
                  <a:pt x="436" y="28"/>
                </a:lnTo>
                <a:lnTo>
                  <a:pt x="436" y="28"/>
                </a:lnTo>
                <a:lnTo>
                  <a:pt x="436" y="28"/>
                </a:lnTo>
                <a:lnTo>
                  <a:pt x="436" y="28"/>
                </a:lnTo>
                <a:lnTo>
                  <a:pt x="436" y="28"/>
                </a:lnTo>
                <a:lnTo>
                  <a:pt x="436" y="27"/>
                </a:lnTo>
                <a:lnTo>
                  <a:pt x="436" y="27"/>
                </a:lnTo>
                <a:lnTo>
                  <a:pt x="436" y="27"/>
                </a:lnTo>
                <a:lnTo>
                  <a:pt x="436" y="27"/>
                </a:lnTo>
                <a:lnTo>
                  <a:pt x="437" y="27"/>
                </a:lnTo>
                <a:lnTo>
                  <a:pt x="437" y="27"/>
                </a:lnTo>
                <a:lnTo>
                  <a:pt x="437" y="26"/>
                </a:lnTo>
                <a:lnTo>
                  <a:pt x="437" y="26"/>
                </a:lnTo>
                <a:lnTo>
                  <a:pt x="437" y="26"/>
                </a:lnTo>
                <a:lnTo>
                  <a:pt x="437" y="26"/>
                </a:lnTo>
                <a:lnTo>
                  <a:pt x="437" y="27"/>
                </a:lnTo>
                <a:lnTo>
                  <a:pt x="437" y="27"/>
                </a:lnTo>
                <a:lnTo>
                  <a:pt x="437" y="27"/>
                </a:lnTo>
                <a:lnTo>
                  <a:pt x="437" y="27"/>
                </a:lnTo>
                <a:lnTo>
                  <a:pt x="437" y="27"/>
                </a:lnTo>
                <a:lnTo>
                  <a:pt x="437" y="28"/>
                </a:lnTo>
                <a:lnTo>
                  <a:pt x="438" y="28"/>
                </a:lnTo>
                <a:lnTo>
                  <a:pt x="438" y="29"/>
                </a:lnTo>
                <a:lnTo>
                  <a:pt x="438" y="30"/>
                </a:lnTo>
                <a:lnTo>
                  <a:pt x="438" y="30"/>
                </a:lnTo>
                <a:lnTo>
                  <a:pt x="438" y="31"/>
                </a:lnTo>
                <a:lnTo>
                  <a:pt x="438" y="32"/>
                </a:lnTo>
                <a:lnTo>
                  <a:pt x="438" y="33"/>
                </a:lnTo>
                <a:lnTo>
                  <a:pt x="438" y="34"/>
                </a:lnTo>
                <a:lnTo>
                  <a:pt x="438" y="35"/>
                </a:lnTo>
                <a:lnTo>
                  <a:pt x="438" y="36"/>
                </a:lnTo>
                <a:lnTo>
                  <a:pt x="438" y="37"/>
                </a:lnTo>
                <a:lnTo>
                  <a:pt x="438" y="38"/>
                </a:lnTo>
                <a:lnTo>
                  <a:pt x="439" y="39"/>
                </a:lnTo>
                <a:lnTo>
                  <a:pt x="439" y="41"/>
                </a:lnTo>
                <a:lnTo>
                  <a:pt x="439" y="42"/>
                </a:lnTo>
                <a:lnTo>
                  <a:pt x="439" y="43"/>
                </a:lnTo>
                <a:lnTo>
                  <a:pt x="439" y="44"/>
                </a:lnTo>
                <a:lnTo>
                  <a:pt x="439" y="45"/>
                </a:lnTo>
                <a:lnTo>
                  <a:pt x="439" y="47"/>
                </a:lnTo>
                <a:lnTo>
                  <a:pt x="439" y="49"/>
                </a:lnTo>
                <a:lnTo>
                  <a:pt x="439" y="51"/>
                </a:lnTo>
                <a:lnTo>
                  <a:pt x="439" y="52"/>
                </a:lnTo>
                <a:lnTo>
                  <a:pt x="439" y="53"/>
                </a:lnTo>
                <a:lnTo>
                  <a:pt x="439" y="55"/>
                </a:lnTo>
                <a:lnTo>
                  <a:pt x="440" y="57"/>
                </a:lnTo>
                <a:lnTo>
                  <a:pt x="440" y="59"/>
                </a:lnTo>
                <a:lnTo>
                  <a:pt x="440" y="61"/>
                </a:lnTo>
                <a:lnTo>
                  <a:pt x="440" y="62"/>
                </a:lnTo>
                <a:lnTo>
                  <a:pt x="440" y="64"/>
                </a:lnTo>
                <a:lnTo>
                  <a:pt x="440" y="67"/>
                </a:lnTo>
                <a:lnTo>
                  <a:pt x="440" y="68"/>
                </a:lnTo>
                <a:lnTo>
                  <a:pt x="440" y="71"/>
                </a:lnTo>
                <a:lnTo>
                  <a:pt x="440" y="73"/>
                </a:lnTo>
                <a:lnTo>
                  <a:pt x="440" y="74"/>
                </a:lnTo>
                <a:lnTo>
                  <a:pt x="440" y="74"/>
                </a:lnTo>
                <a:lnTo>
                  <a:pt x="440" y="78"/>
                </a:lnTo>
                <a:lnTo>
                  <a:pt x="441" y="78"/>
                </a:lnTo>
                <a:lnTo>
                  <a:pt x="441" y="79"/>
                </a:lnTo>
                <a:lnTo>
                  <a:pt x="441" y="81"/>
                </a:lnTo>
                <a:lnTo>
                  <a:pt x="441" y="84"/>
                </a:lnTo>
                <a:lnTo>
                  <a:pt x="441" y="85"/>
                </a:lnTo>
                <a:lnTo>
                  <a:pt x="441" y="86"/>
                </a:lnTo>
                <a:lnTo>
                  <a:pt x="441" y="86"/>
                </a:lnTo>
                <a:lnTo>
                  <a:pt x="441" y="86"/>
                </a:lnTo>
                <a:lnTo>
                  <a:pt x="441" y="85"/>
                </a:lnTo>
                <a:lnTo>
                  <a:pt x="441" y="85"/>
                </a:lnTo>
                <a:lnTo>
                  <a:pt x="441" y="84"/>
                </a:lnTo>
                <a:lnTo>
                  <a:pt x="441" y="82"/>
                </a:lnTo>
                <a:lnTo>
                  <a:pt x="442" y="80"/>
                </a:lnTo>
                <a:lnTo>
                  <a:pt x="442" y="78"/>
                </a:lnTo>
                <a:lnTo>
                  <a:pt x="442" y="76"/>
                </a:lnTo>
                <a:lnTo>
                  <a:pt x="442" y="75"/>
                </a:lnTo>
                <a:lnTo>
                  <a:pt x="442" y="73"/>
                </a:lnTo>
                <a:lnTo>
                  <a:pt x="442" y="72"/>
                </a:lnTo>
                <a:lnTo>
                  <a:pt x="442" y="71"/>
                </a:lnTo>
                <a:lnTo>
                  <a:pt x="442" y="70"/>
                </a:lnTo>
                <a:lnTo>
                  <a:pt x="442" y="69"/>
                </a:lnTo>
                <a:lnTo>
                  <a:pt x="442" y="68"/>
                </a:lnTo>
                <a:lnTo>
                  <a:pt x="442" y="67"/>
                </a:lnTo>
                <a:lnTo>
                  <a:pt x="442" y="66"/>
                </a:lnTo>
                <a:lnTo>
                  <a:pt x="443" y="66"/>
                </a:lnTo>
                <a:lnTo>
                  <a:pt x="443" y="66"/>
                </a:lnTo>
                <a:lnTo>
                  <a:pt x="443" y="67"/>
                </a:lnTo>
                <a:lnTo>
                  <a:pt x="443" y="67"/>
                </a:lnTo>
                <a:lnTo>
                  <a:pt x="443" y="68"/>
                </a:lnTo>
                <a:lnTo>
                  <a:pt x="443" y="68"/>
                </a:lnTo>
                <a:lnTo>
                  <a:pt x="443" y="69"/>
                </a:lnTo>
                <a:lnTo>
                  <a:pt x="443" y="70"/>
                </a:lnTo>
                <a:lnTo>
                  <a:pt x="443" y="72"/>
                </a:lnTo>
                <a:lnTo>
                  <a:pt x="443" y="74"/>
                </a:lnTo>
                <a:lnTo>
                  <a:pt x="443" y="77"/>
                </a:lnTo>
                <a:lnTo>
                  <a:pt x="443" y="81"/>
                </a:lnTo>
                <a:lnTo>
                  <a:pt x="444" y="84"/>
                </a:lnTo>
                <a:lnTo>
                  <a:pt x="444" y="88"/>
                </a:lnTo>
                <a:lnTo>
                  <a:pt x="444" y="92"/>
                </a:lnTo>
                <a:lnTo>
                  <a:pt x="444" y="96"/>
                </a:lnTo>
                <a:lnTo>
                  <a:pt x="444" y="100"/>
                </a:lnTo>
                <a:lnTo>
                  <a:pt x="444" y="106"/>
                </a:lnTo>
                <a:lnTo>
                  <a:pt x="444" y="110"/>
                </a:lnTo>
                <a:lnTo>
                  <a:pt x="444" y="117"/>
                </a:lnTo>
                <a:lnTo>
                  <a:pt x="444" y="123"/>
                </a:lnTo>
                <a:lnTo>
                  <a:pt x="444" y="131"/>
                </a:lnTo>
                <a:lnTo>
                  <a:pt x="445" y="137"/>
                </a:lnTo>
                <a:lnTo>
                  <a:pt x="445" y="146"/>
                </a:lnTo>
                <a:lnTo>
                  <a:pt x="445" y="152"/>
                </a:lnTo>
                <a:lnTo>
                  <a:pt x="445" y="162"/>
                </a:lnTo>
                <a:lnTo>
                  <a:pt x="445" y="171"/>
                </a:lnTo>
                <a:lnTo>
                  <a:pt x="445" y="182"/>
                </a:lnTo>
                <a:lnTo>
                  <a:pt x="445" y="190"/>
                </a:lnTo>
                <a:lnTo>
                  <a:pt x="445" y="201"/>
                </a:lnTo>
                <a:lnTo>
                  <a:pt x="445" y="209"/>
                </a:lnTo>
                <a:lnTo>
                  <a:pt x="445" y="221"/>
                </a:lnTo>
                <a:lnTo>
                  <a:pt x="445" y="231"/>
                </a:lnTo>
                <a:lnTo>
                  <a:pt x="445" y="243"/>
                </a:lnTo>
                <a:lnTo>
                  <a:pt x="446" y="251"/>
                </a:lnTo>
                <a:lnTo>
                  <a:pt x="446" y="262"/>
                </a:lnTo>
                <a:lnTo>
                  <a:pt x="446" y="272"/>
                </a:lnTo>
                <a:lnTo>
                  <a:pt x="446" y="281"/>
                </a:lnTo>
                <a:lnTo>
                  <a:pt x="446" y="288"/>
                </a:lnTo>
                <a:lnTo>
                  <a:pt x="446" y="299"/>
                </a:lnTo>
                <a:lnTo>
                  <a:pt x="446" y="302"/>
                </a:lnTo>
                <a:lnTo>
                  <a:pt x="446" y="311"/>
                </a:lnTo>
                <a:lnTo>
                  <a:pt x="446" y="315"/>
                </a:lnTo>
                <a:lnTo>
                  <a:pt x="446" y="320"/>
                </a:lnTo>
                <a:lnTo>
                  <a:pt x="446" y="326"/>
                </a:lnTo>
                <a:lnTo>
                  <a:pt x="446" y="331"/>
                </a:lnTo>
                <a:lnTo>
                  <a:pt x="447" y="334"/>
                </a:lnTo>
                <a:lnTo>
                  <a:pt x="447" y="339"/>
                </a:lnTo>
                <a:lnTo>
                  <a:pt x="447" y="343"/>
                </a:lnTo>
                <a:lnTo>
                  <a:pt x="447" y="344"/>
                </a:lnTo>
                <a:lnTo>
                  <a:pt x="447" y="344"/>
                </a:lnTo>
                <a:lnTo>
                  <a:pt x="447" y="341"/>
                </a:lnTo>
                <a:lnTo>
                  <a:pt x="447" y="336"/>
                </a:lnTo>
                <a:lnTo>
                  <a:pt x="447" y="334"/>
                </a:lnTo>
                <a:lnTo>
                  <a:pt x="447" y="335"/>
                </a:lnTo>
                <a:lnTo>
                  <a:pt x="447" y="338"/>
                </a:lnTo>
                <a:lnTo>
                  <a:pt x="447" y="342"/>
                </a:lnTo>
                <a:lnTo>
                  <a:pt x="447" y="349"/>
                </a:lnTo>
                <a:lnTo>
                  <a:pt x="448" y="352"/>
                </a:lnTo>
                <a:lnTo>
                  <a:pt x="448" y="357"/>
                </a:lnTo>
                <a:lnTo>
                  <a:pt x="448" y="358"/>
                </a:lnTo>
                <a:lnTo>
                  <a:pt x="448" y="361"/>
                </a:lnTo>
                <a:lnTo>
                  <a:pt x="448" y="364"/>
                </a:lnTo>
                <a:lnTo>
                  <a:pt x="448" y="365"/>
                </a:lnTo>
                <a:lnTo>
                  <a:pt x="448" y="366"/>
                </a:lnTo>
                <a:lnTo>
                  <a:pt x="448" y="367"/>
                </a:lnTo>
                <a:lnTo>
                  <a:pt x="448" y="368"/>
                </a:lnTo>
                <a:lnTo>
                  <a:pt x="448" y="370"/>
                </a:lnTo>
                <a:lnTo>
                  <a:pt x="448" y="370"/>
                </a:lnTo>
                <a:lnTo>
                  <a:pt x="448" y="370"/>
                </a:lnTo>
                <a:lnTo>
                  <a:pt x="449" y="370"/>
                </a:lnTo>
                <a:lnTo>
                  <a:pt x="449" y="370"/>
                </a:lnTo>
                <a:lnTo>
                  <a:pt x="449" y="370"/>
                </a:lnTo>
                <a:lnTo>
                  <a:pt x="449" y="371"/>
                </a:lnTo>
                <a:lnTo>
                  <a:pt x="449" y="371"/>
                </a:lnTo>
                <a:lnTo>
                  <a:pt x="449" y="371"/>
                </a:lnTo>
                <a:lnTo>
                  <a:pt x="449" y="371"/>
                </a:lnTo>
                <a:lnTo>
                  <a:pt x="449" y="371"/>
                </a:lnTo>
                <a:lnTo>
                  <a:pt x="449" y="371"/>
                </a:lnTo>
                <a:lnTo>
                  <a:pt x="449" y="372"/>
                </a:lnTo>
                <a:lnTo>
                  <a:pt x="449" y="372"/>
                </a:lnTo>
                <a:lnTo>
                  <a:pt x="449" y="372"/>
                </a:lnTo>
                <a:lnTo>
                  <a:pt x="450" y="372"/>
                </a:lnTo>
                <a:lnTo>
                  <a:pt x="450" y="372"/>
                </a:lnTo>
                <a:lnTo>
                  <a:pt x="450" y="372"/>
                </a:lnTo>
                <a:lnTo>
                  <a:pt x="450" y="372"/>
                </a:lnTo>
                <a:lnTo>
                  <a:pt x="450" y="373"/>
                </a:lnTo>
                <a:lnTo>
                  <a:pt x="450" y="372"/>
                </a:lnTo>
                <a:lnTo>
                  <a:pt x="450" y="372"/>
                </a:lnTo>
                <a:lnTo>
                  <a:pt x="450" y="372"/>
                </a:lnTo>
                <a:lnTo>
                  <a:pt x="450" y="372"/>
                </a:lnTo>
                <a:lnTo>
                  <a:pt x="450" y="372"/>
                </a:lnTo>
                <a:lnTo>
                  <a:pt x="450" y="372"/>
                </a:lnTo>
                <a:lnTo>
                  <a:pt x="450" y="372"/>
                </a:lnTo>
                <a:lnTo>
                  <a:pt x="451" y="372"/>
                </a:lnTo>
                <a:lnTo>
                  <a:pt x="451" y="372"/>
                </a:lnTo>
                <a:lnTo>
                  <a:pt x="451" y="371"/>
                </a:lnTo>
                <a:lnTo>
                  <a:pt x="451" y="372"/>
                </a:lnTo>
                <a:lnTo>
                  <a:pt x="451" y="372"/>
                </a:lnTo>
                <a:lnTo>
                  <a:pt x="451" y="372"/>
                </a:lnTo>
                <a:lnTo>
                  <a:pt x="451" y="372"/>
                </a:lnTo>
                <a:lnTo>
                  <a:pt x="451" y="372"/>
                </a:lnTo>
                <a:lnTo>
                  <a:pt x="451" y="372"/>
                </a:lnTo>
                <a:lnTo>
                  <a:pt x="451" y="373"/>
                </a:lnTo>
                <a:lnTo>
                  <a:pt x="451" y="373"/>
                </a:lnTo>
                <a:lnTo>
                  <a:pt x="451" y="374"/>
                </a:lnTo>
                <a:lnTo>
                  <a:pt x="452" y="374"/>
                </a:lnTo>
                <a:lnTo>
                  <a:pt x="452" y="374"/>
                </a:lnTo>
                <a:lnTo>
                  <a:pt x="452" y="373"/>
                </a:lnTo>
                <a:lnTo>
                  <a:pt x="452" y="373"/>
                </a:lnTo>
                <a:lnTo>
                  <a:pt x="452" y="373"/>
                </a:lnTo>
                <a:lnTo>
                  <a:pt x="452" y="373"/>
                </a:lnTo>
                <a:lnTo>
                  <a:pt x="452" y="374"/>
                </a:lnTo>
                <a:lnTo>
                  <a:pt x="452" y="374"/>
                </a:lnTo>
                <a:lnTo>
                  <a:pt x="452" y="374"/>
                </a:lnTo>
                <a:lnTo>
                  <a:pt x="452" y="374"/>
                </a:lnTo>
                <a:lnTo>
                  <a:pt x="452" y="374"/>
                </a:lnTo>
                <a:lnTo>
                  <a:pt x="452" y="374"/>
                </a:lnTo>
                <a:lnTo>
                  <a:pt x="453" y="374"/>
                </a:lnTo>
                <a:lnTo>
                  <a:pt x="453" y="374"/>
                </a:lnTo>
                <a:lnTo>
                  <a:pt x="453" y="374"/>
                </a:lnTo>
                <a:lnTo>
                  <a:pt x="453" y="375"/>
                </a:lnTo>
                <a:lnTo>
                  <a:pt x="453" y="375"/>
                </a:lnTo>
                <a:lnTo>
                  <a:pt x="453" y="375"/>
                </a:lnTo>
                <a:lnTo>
                  <a:pt x="453" y="376"/>
                </a:lnTo>
                <a:lnTo>
                  <a:pt x="453" y="376"/>
                </a:lnTo>
                <a:lnTo>
                  <a:pt x="453" y="376"/>
                </a:lnTo>
                <a:lnTo>
                  <a:pt x="453" y="377"/>
                </a:lnTo>
                <a:lnTo>
                  <a:pt x="454" y="377"/>
                </a:lnTo>
                <a:lnTo>
                  <a:pt x="454" y="378"/>
                </a:lnTo>
                <a:lnTo>
                  <a:pt x="454" y="379"/>
                </a:lnTo>
                <a:lnTo>
                  <a:pt x="454" y="380"/>
                </a:lnTo>
                <a:lnTo>
                  <a:pt x="454" y="380"/>
                </a:lnTo>
                <a:lnTo>
                  <a:pt x="454" y="380"/>
                </a:lnTo>
                <a:lnTo>
                  <a:pt x="454" y="381"/>
                </a:lnTo>
                <a:lnTo>
                  <a:pt x="454" y="381"/>
                </a:lnTo>
                <a:lnTo>
                  <a:pt x="454" y="381"/>
                </a:lnTo>
                <a:lnTo>
                  <a:pt x="454" y="382"/>
                </a:lnTo>
                <a:lnTo>
                  <a:pt x="454" y="383"/>
                </a:lnTo>
                <a:lnTo>
                  <a:pt x="454" y="383"/>
                </a:lnTo>
                <a:lnTo>
                  <a:pt x="455" y="384"/>
                </a:lnTo>
                <a:lnTo>
                  <a:pt x="455" y="384"/>
                </a:lnTo>
                <a:lnTo>
                  <a:pt x="455" y="384"/>
                </a:lnTo>
                <a:lnTo>
                  <a:pt x="455" y="384"/>
                </a:lnTo>
                <a:lnTo>
                  <a:pt x="455" y="384"/>
                </a:lnTo>
                <a:lnTo>
                  <a:pt x="455" y="384"/>
                </a:lnTo>
                <a:lnTo>
                  <a:pt x="455" y="383"/>
                </a:lnTo>
                <a:lnTo>
                  <a:pt x="455" y="383"/>
                </a:lnTo>
                <a:lnTo>
                  <a:pt x="455" y="383"/>
                </a:lnTo>
                <a:lnTo>
                  <a:pt x="455" y="383"/>
                </a:lnTo>
                <a:lnTo>
                  <a:pt x="455" y="382"/>
                </a:lnTo>
                <a:lnTo>
                  <a:pt x="455" y="382"/>
                </a:lnTo>
                <a:lnTo>
                  <a:pt x="456" y="381"/>
                </a:lnTo>
                <a:lnTo>
                  <a:pt x="456" y="380"/>
                </a:lnTo>
                <a:lnTo>
                  <a:pt x="456" y="380"/>
                </a:lnTo>
                <a:lnTo>
                  <a:pt x="456" y="380"/>
                </a:lnTo>
                <a:lnTo>
                  <a:pt x="456" y="379"/>
                </a:lnTo>
                <a:lnTo>
                  <a:pt x="456" y="379"/>
                </a:lnTo>
                <a:lnTo>
                  <a:pt x="456" y="378"/>
                </a:lnTo>
                <a:lnTo>
                  <a:pt x="456" y="378"/>
                </a:lnTo>
                <a:lnTo>
                  <a:pt x="456" y="378"/>
                </a:lnTo>
                <a:lnTo>
                  <a:pt x="456" y="378"/>
                </a:lnTo>
                <a:lnTo>
                  <a:pt x="456" y="377"/>
                </a:lnTo>
                <a:lnTo>
                  <a:pt x="456" y="377"/>
                </a:lnTo>
                <a:lnTo>
                  <a:pt x="457" y="377"/>
                </a:lnTo>
                <a:lnTo>
                  <a:pt x="457" y="377"/>
                </a:lnTo>
                <a:lnTo>
                  <a:pt x="457" y="378"/>
                </a:lnTo>
                <a:lnTo>
                  <a:pt x="457" y="378"/>
                </a:lnTo>
                <a:lnTo>
                  <a:pt x="457" y="378"/>
                </a:lnTo>
                <a:lnTo>
                  <a:pt x="457" y="378"/>
                </a:lnTo>
                <a:lnTo>
                  <a:pt x="457" y="377"/>
                </a:lnTo>
                <a:lnTo>
                  <a:pt x="457" y="369"/>
                </a:lnTo>
                <a:lnTo>
                  <a:pt x="457" y="358"/>
                </a:lnTo>
                <a:lnTo>
                  <a:pt x="457" y="335"/>
                </a:lnTo>
                <a:lnTo>
                  <a:pt x="457" y="319"/>
                </a:lnTo>
                <a:lnTo>
                  <a:pt x="457" y="290"/>
                </a:lnTo>
                <a:lnTo>
                  <a:pt x="458" y="258"/>
                </a:lnTo>
                <a:lnTo>
                  <a:pt x="458" y="234"/>
                </a:lnTo>
                <a:lnTo>
                  <a:pt x="458" y="220"/>
                </a:lnTo>
                <a:lnTo>
                  <a:pt x="458" y="201"/>
                </a:lnTo>
                <a:lnTo>
                  <a:pt x="458" y="193"/>
                </a:lnTo>
                <a:lnTo>
                  <a:pt x="458" y="185"/>
                </a:lnTo>
                <a:lnTo>
                  <a:pt x="458" y="177"/>
                </a:lnTo>
                <a:lnTo>
                  <a:pt x="458" y="168"/>
                </a:lnTo>
                <a:lnTo>
                  <a:pt x="458" y="158"/>
                </a:lnTo>
                <a:lnTo>
                  <a:pt x="458" y="141"/>
                </a:lnTo>
                <a:lnTo>
                  <a:pt x="458" y="129"/>
                </a:lnTo>
                <a:lnTo>
                  <a:pt x="458" y="110"/>
                </a:lnTo>
                <a:lnTo>
                  <a:pt x="459" y="96"/>
                </a:lnTo>
                <a:lnTo>
                  <a:pt x="459" y="84"/>
                </a:lnTo>
                <a:lnTo>
                  <a:pt x="459" y="75"/>
                </a:lnTo>
                <a:lnTo>
                  <a:pt x="459" y="66"/>
                </a:lnTo>
                <a:lnTo>
                  <a:pt x="459" y="62"/>
                </a:lnTo>
                <a:lnTo>
                  <a:pt x="459" y="56"/>
                </a:lnTo>
                <a:lnTo>
                  <a:pt x="459" y="50"/>
                </a:lnTo>
                <a:lnTo>
                  <a:pt x="459" y="46"/>
                </a:lnTo>
                <a:lnTo>
                  <a:pt x="459" y="43"/>
                </a:lnTo>
                <a:lnTo>
                  <a:pt x="459" y="39"/>
                </a:lnTo>
                <a:lnTo>
                  <a:pt x="459" y="38"/>
                </a:lnTo>
                <a:lnTo>
                  <a:pt x="459" y="36"/>
                </a:lnTo>
                <a:lnTo>
                  <a:pt x="460" y="35"/>
                </a:lnTo>
                <a:lnTo>
                  <a:pt x="460" y="34"/>
                </a:lnTo>
                <a:lnTo>
                  <a:pt x="460" y="34"/>
                </a:lnTo>
                <a:lnTo>
                  <a:pt x="460" y="33"/>
                </a:lnTo>
                <a:lnTo>
                  <a:pt x="460" y="33"/>
                </a:lnTo>
                <a:lnTo>
                  <a:pt x="460" y="32"/>
                </a:lnTo>
                <a:lnTo>
                  <a:pt x="460" y="32"/>
                </a:lnTo>
                <a:lnTo>
                  <a:pt x="460" y="31"/>
                </a:lnTo>
                <a:lnTo>
                  <a:pt x="460" y="30"/>
                </a:lnTo>
                <a:lnTo>
                  <a:pt x="460" y="29"/>
                </a:lnTo>
                <a:lnTo>
                  <a:pt x="460" y="28"/>
                </a:lnTo>
                <a:lnTo>
                  <a:pt x="460" y="27"/>
                </a:lnTo>
                <a:lnTo>
                  <a:pt x="461" y="26"/>
                </a:lnTo>
                <a:lnTo>
                  <a:pt x="461" y="25"/>
                </a:lnTo>
                <a:lnTo>
                  <a:pt x="461" y="24"/>
                </a:lnTo>
                <a:lnTo>
                  <a:pt x="461" y="23"/>
                </a:lnTo>
                <a:lnTo>
                  <a:pt x="461" y="22"/>
                </a:lnTo>
                <a:lnTo>
                  <a:pt x="461" y="21"/>
                </a:lnTo>
                <a:lnTo>
                  <a:pt x="461" y="21"/>
                </a:lnTo>
                <a:lnTo>
                  <a:pt x="461" y="20"/>
                </a:lnTo>
                <a:lnTo>
                  <a:pt x="461" y="20"/>
                </a:lnTo>
                <a:lnTo>
                  <a:pt x="461" y="19"/>
                </a:lnTo>
                <a:lnTo>
                  <a:pt x="462" y="19"/>
                </a:lnTo>
                <a:lnTo>
                  <a:pt x="462" y="19"/>
                </a:lnTo>
                <a:lnTo>
                  <a:pt x="462" y="18"/>
                </a:lnTo>
                <a:lnTo>
                  <a:pt x="462" y="18"/>
                </a:lnTo>
                <a:lnTo>
                  <a:pt x="462" y="18"/>
                </a:lnTo>
                <a:lnTo>
                  <a:pt x="462" y="18"/>
                </a:lnTo>
                <a:lnTo>
                  <a:pt x="462" y="18"/>
                </a:lnTo>
                <a:lnTo>
                  <a:pt x="462" y="18"/>
                </a:lnTo>
                <a:lnTo>
                  <a:pt x="462" y="18"/>
                </a:lnTo>
                <a:lnTo>
                  <a:pt x="462" y="18"/>
                </a:lnTo>
                <a:lnTo>
                  <a:pt x="462" y="18"/>
                </a:lnTo>
                <a:lnTo>
                  <a:pt x="462" y="18"/>
                </a:lnTo>
                <a:lnTo>
                  <a:pt x="463" y="18"/>
                </a:lnTo>
                <a:lnTo>
                  <a:pt x="463" y="19"/>
                </a:lnTo>
                <a:lnTo>
                  <a:pt x="463" y="19"/>
                </a:lnTo>
                <a:lnTo>
                  <a:pt x="463" y="19"/>
                </a:lnTo>
                <a:lnTo>
                  <a:pt x="463" y="19"/>
                </a:lnTo>
                <a:lnTo>
                  <a:pt x="463" y="20"/>
                </a:lnTo>
                <a:lnTo>
                  <a:pt x="463" y="20"/>
                </a:lnTo>
                <a:lnTo>
                  <a:pt x="463" y="20"/>
                </a:lnTo>
                <a:lnTo>
                  <a:pt x="463" y="20"/>
                </a:lnTo>
                <a:lnTo>
                  <a:pt x="463" y="21"/>
                </a:lnTo>
                <a:lnTo>
                  <a:pt x="463" y="21"/>
                </a:lnTo>
                <a:lnTo>
                  <a:pt x="463" y="21"/>
                </a:lnTo>
                <a:lnTo>
                  <a:pt x="464" y="21"/>
                </a:lnTo>
                <a:lnTo>
                  <a:pt x="464" y="22"/>
                </a:lnTo>
                <a:lnTo>
                  <a:pt x="464" y="22"/>
                </a:lnTo>
                <a:lnTo>
                  <a:pt x="464" y="22"/>
                </a:lnTo>
                <a:lnTo>
                  <a:pt x="464" y="22"/>
                </a:lnTo>
                <a:lnTo>
                  <a:pt x="464" y="22"/>
                </a:lnTo>
                <a:lnTo>
                  <a:pt x="464" y="23"/>
                </a:lnTo>
                <a:lnTo>
                  <a:pt x="464" y="23"/>
                </a:lnTo>
                <a:lnTo>
                  <a:pt x="464" y="23"/>
                </a:lnTo>
                <a:lnTo>
                  <a:pt x="464" y="23"/>
                </a:lnTo>
                <a:lnTo>
                  <a:pt x="464" y="23"/>
                </a:lnTo>
                <a:lnTo>
                  <a:pt x="464" y="23"/>
                </a:lnTo>
                <a:lnTo>
                  <a:pt x="465" y="23"/>
                </a:lnTo>
                <a:lnTo>
                  <a:pt x="465" y="22"/>
                </a:lnTo>
                <a:lnTo>
                  <a:pt x="465" y="22"/>
                </a:lnTo>
                <a:lnTo>
                  <a:pt x="465" y="22"/>
                </a:lnTo>
                <a:lnTo>
                  <a:pt x="465" y="22"/>
                </a:lnTo>
                <a:lnTo>
                  <a:pt x="465" y="22"/>
                </a:lnTo>
                <a:lnTo>
                  <a:pt x="465" y="22"/>
                </a:lnTo>
                <a:lnTo>
                  <a:pt x="465" y="21"/>
                </a:lnTo>
                <a:lnTo>
                  <a:pt x="465" y="21"/>
                </a:lnTo>
                <a:lnTo>
                  <a:pt x="465" y="21"/>
                </a:lnTo>
                <a:lnTo>
                  <a:pt x="465" y="21"/>
                </a:lnTo>
                <a:lnTo>
                  <a:pt x="465" y="21"/>
                </a:lnTo>
                <a:lnTo>
                  <a:pt x="466" y="20"/>
                </a:lnTo>
                <a:lnTo>
                  <a:pt x="466" y="20"/>
                </a:lnTo>
                <a:lnTo>
                  <a:pt x="466" y="20"/>
                </a:lnTo>
                <a:lnTo>
                  <a:pt x="466" y="20"/>
                </a:lnTo>
                <a:lnTo>
                  <a:pt x="466" y="20"/>
                </a:lnTo>
                <a:lnTo>
                  <a:pt x="466" y="20"/>
                </a:lnTo>
                <a:lnTo>
                  <a:pt x="466" y="21"/>
                </a:lnTo>
                <a:lnTo>
                  <a:pt x="466" y="21"/>
                </a:lnTo>
                <a:lnTo>
                  <a:pt x="466" y="21"/>
                </a:lnTo>
                <a:lnTo>
                  <a:pt x="466" y="21"/>
                </a:lnTo>
                <a:lnTo>
                  <a:pt x="466" y="21"/>
                </a:lnTo>
                <a:lnTo>
                  <a:pt x="466" y="22"/>
                </a:lnTo>
                <a:lnTo>
                  <a:pt x="467" y="22"/>
                </a:lnTo>
                <a:lnTo>
                  <a:pt x="467" y="22"/>
                </a:lnTo>
                <a:lnTo>
                  <a:pt x="467" y="23"/>
                </a:lnTo>
                <a:lnTo>
                  <a:pt x="467" y="23"/>
                </a:lnTo>
                <a:lnTo>
                  <a:pt x="467" y="23"/>
                </a:lnTo>
                <a:lnTo>
                  <a:pt x="467" y="23"/>
                </a:lnTo>
                <a:lnTo>
                  <a:pt x="467" y="24"/>
                </a:lnTo>
                <a:lnTo>
                  <a:pt x="467" y="24"/>
                </a:lnTo>
                <a:lnTo>
                  <a:pt x="467" y="24"/>
                </a:lnTo>
                <a:lnTo>
                  <a:pt x="467" y="25"/>
                </a:lnTo>
                <a:lnTo>
                  <a:pt x="467" y="25"/>
                </a:lnTo>
                <a:lnTo>
                  <a:pt x="467" y="26"/>
                </a:lnTo>
                <a:lnTo>
                  <a:pt x="468" y="27"/>
                </a:lnTo>
                <a:lnTo>
                  <a:pt x="468" y="27"/>
                </a:lnTo>
                <a:lnTo>
                  <a:pt x="468" y="28"/>
                </a:lnTo>
                <a:lnTo>
                  <a:pt x="468" y="29"/>
                </a:lnTo>
                <a:lnTo>
                  <a:pt x="468" y="30"/>
                </a:lnTo>
                <a:lnTo>
                  <a:pt x="468" y="31"/>
                </a:lnTo>
                <a:lnTo>
                  <a:pt x="468" y="32"/>
                </a:lnTo>
                <a:lnTo>
                  <a:pt x="468" y="33"/>
                </a:lnTo>
                <a:lnTo>
                  <a:pt x="468" y="34"/>
                </a:lnTo>
                <a:lnTo>
                  <a:pt x="468" y="35"/>
                </a:lnTo>
                <a:lnTo>
                  <a:pt x="468" y="37"/>
                </a:lnTo>
                <a:lnTo>
                  <a:pt x="468" y="38"/>
                </a:lnTo>
                <a:lnTo>
                  <a:pt x="469" y="39"/>
                </a:lnTo>
                <a:lnTo>
                  <a:pt x="469" y="41"/>
                </a:lnTo>
                <a:lnTo>
                  <a:pt x="469" y="42"/>
                </a:lnTo>
                <a:lnTo>
                  <a:pt x="469" y="44"/>
                </a:lnTo>
                <a:lnTo>
                  <a:pt x="469" y="46"/>
                </a:lnTo>
                <a:lnTo>
                  <a:pt x="469" y="48"/>
                </a:lnTo>
                <a:lnTo>
                  <a:pt x="469" y="50"/>
                </a:lnTo>
                <a:lnTo>
                  <a:pt x="469" y="52"/>
                </a:lnTo>
                <a:lnTo>
                  <a:pt x="469" y="54"/>
                </a:lnTo>
                <a:lnTo>
                  <a:pt x="469" y="56"/>
                </a:lnTo>
                <a:lnTo>
                  <a:pt x="470" y="57"/>
                </a:lnTo>
                <a:lnTo>
                  <a:pt x="470" y="60"/>
                </a:lnTo>
                <a:lnTo>
                  <a:pt x="470" y="62"/>
                </a:lnTo>
                <a:lnTo>
                  <a:pt x="470" y="65"/>
                </a:lnTo>
                <a:lnTo>
                  <a:pt x="470" y="68"/>
                </a:lnTo>
                <a:lnTo>
                  <a:pt x="470" y="71"/>
                </a:lnTo>
                <a:lnTo>
                  <a:pt x="470" y="73"/>
                </a:lnTo>
                <a:lnTo>
                  <a:pt x="470" y="76"/>
                </a:lnTo>
                <a:lnTo>
                  <a:pt x="470" y="78"/>
                </a:lnTo>
                <a:lnTo>
                  <a:pt x="470" y="80"/>
                </a:lnTo>
                <a:lnTo>
                  <a:pt x="470" y="83"/>
                </a:lnTo>
                <a:lnTo>
                  <a:pt x="470" y="83"/>
                </a:lnTo>
                <a:lnTo>
                  <a:pt x="471" y="84"/>
                </a:lnTo>
                <a:lnTo>
                  <a:pt x="471" y="86"/>
                </a:lnTo>
                <a:lnTo>
                  <a:pt x="471" y="88"/>
                </a:lnTo>
                <a:lnTo>
                  <a:pt x="471" y="90"/>
                </a:lnTo>
                <a:lnTo>
                  <a:pt x="471" y="91"/>
                </a:lnTo>
                <a:lnTo>
                  <a:pt x="471" y="92"/>
                </a:lnTo>
                <a:lnTo>
                  <a:pt x="471" y="92"/>
                </a:lnTo>
                <a:lnTo>
                  <a:pt x="471" y="92"/>
                </a:lnTo>
                <a:lnTo>
                  <a:pt x="471" y="91"/>
                </a:lnTo>
                <a:lnTo>
                  <a:pt x="471" y="89"/>
                </a:lnTo>
                <a:lnTo>
                  <a:pt x="471" y="87"/>
                </a:lnTo>
                <a:lnTo>
                  <a:pt x="471" y="85"/>
                </a:lnTo>
                <a:lnTo>
                  <a:pt x="472" y="82"/>
                </a:lnTo>
                <a:lnTo>
                  <a:pt x="472" y="80"/>
                </a:lnTo>
                <a:lnTo>
                  <a:pt x="472" y="78"/>
                </a:lnTo>
                <a:lnTo>
                  <a:pt x="472" y="76"/>
                </a:lnTo>
                <a:lnTo>
                  <a:pt x="472" y="74"/>
                </a:lnTo>
                <a:lnTo>
                  <a:pt x="472" y="72"/>
                </a:lnTo>
                <a:lnTo>
                  <a:pt x="472" y="71"/>
                </a:lnTo>
                <a:lnTo>
                  <a:pt x="472" y="69"/>
                </a:lnTo>
                <a:lnTo>
                  <a:pt x="472" y="68"/>
                </a:lnTo>
                <a:lnTo>
                  <a:pt x="472" y="66"/>
                </a:lnTo>
                <a:lnTo>
                  <a:pt x="472" y="65"/>
                </a:lnTo>
                <a:lnTo>
                  <a:pt x="472" y="64"/>
                </a:lnTo>
                <a:lnTo>
                  <a:pt x="473" y="64"/>
                </a:lnTo>
                <a:lnTo>
                  <a:pt x="473" y="64"/>
                </a:lnTo>
                <a:lnTo>
                  <a:pt x="473" y="64"/>
                </a:lnTo>
                <a:lnTo>
                  <a:pt x="473" y="64"/>
                </a:lnTo>
                <a:lnTo>
                  <a:pt x="473" y="64"/>
                </a:lnTo>
                <a:lnTo>
                  <a:pt x="473" y="64"/>
                </a:lnTo>
                <a:lnTo>
                  <a:pt x="473" y="65"/>
                </a:lnTo>
                <a:lnTo>
                  <a:pt x="473" y="67"/>
                </a:lnTo>
                <a:lnTo>
                  <a:pt x="473" y="68"/>
                </a:lnTo>
                <a:lnTo>
                  <a:pt x="473" y="70"/>
                </a:lnTo>
                <a:lnTo>
                  <a:pt x="473" y="71"/>
                </a:lnTo>
                <a:lnTo>
                  <a:pt x="473" y="74"/>
                </a:lnTo>
                <a:lnTo>
                  <a:pt x="474" y="75"/>
                </a:lnTo>
                <a:lnTo>
                  <a:pt x="474" y="78"/>
                </a:lnTo>
                <a:lnTo>
                  <a:pt x="474" y="79"/>
                </a:lnTo>
                <a:lnTo>
                  <a:pt x="474" y="83"/>
                </a:lnTo>
                <a:lnTo>
                  <a:pt x="474" y="86"/>
                </a:lnTo>
                <a:lnTo>
                  <a:pt x="474" y="90"/>
                </a:lnTo>
                <a:lnTo>
                  <a:pt x="474" y="92"/>
                </a:lnTo>
                <a:lnTo>
                  <a:pt x="474" y="97"/>
                </a:lnTo>
                <a:lnTo>
                  <a:pt x="474" y="101"/>
                </a:lnTo>
                <a:lnTo>
                  <a:pt x="474" y="107"/>
                </a:lnTo>
                <a:lnTo>
                  <a:pt x="474" y="111"/>
                </a:lnTo>
                <a:lnTo>
                  <a:pt x="474" y="117"/>
                </a:lnTo>
                <a:lnTo>
                  <a:pt x="475" y="122"/>
                </a:lnTo>
                <a:lnTo>
                  <a:pt x="475" y="129"/>
                </a:lnTo>
                <a:lnTo>
                  <a:pt x="475" y="135"/>
                </a:lnTo>
                <a:lnTo>
                  <a:pt x="475" y="145"/>
                </a:lnTo>
                <a:lnTo>
                  <a:pt x="475" y="154"/>
                </a:lnTo>
                <a:lnTo>
                  <a:pt x="475" y="165"/>
                </a:lnTo>
                <a:lnTo>
                  <a:pt x="475" y="172"/>
                </a:lnTo>
                <a:lnTo>
                  <a:pt x="475" y="185"/>
                </a:lnTo>
                <a:lnTo>
                  <a:pt x="475" y="193"/>
                </a:lnTo>
                <a:lnTo>
                  <a:pt x="475" y="208"/>
                </a:lnTo>
                <a:lnTo>
                  <a:pt x="475" y="221"/>
                </a:lnTo>
                <a:lnTo>
                  <a:pt x="475" y="235"/>
                </a:lnTo>
                <a:lnTo>
                  <a:pt x="476" y="245"/>
                </a:lnTo>
                <a:lnTo>
                  <a:pt x="476" y="259"/>
                </a:lnTo>
                <a:lnTo>
                  <a:pt x="476" y="267"/>
                </a:lnTo>
                <a:lnTo>
                  <a:pt x="476" y="277"/>
                </a:lnTo>
                <a:lnTo>
                  <a:pt x="476" y="283"/>
                </a:lnTo>
                <a:lnTo>
                  <a:pt x="476" y="293"/>
                </a:lnTo>
                <a:lnTo>
                  <a:pt x="476" y="300"/>
                </a:lnTo>
                <a:lnTo>
                  <a:pt x="476" y="310"/>
                </a:lnTo>
                <a:lnTo>
                  <a:pt x="476" y="317"/>
                </a:lnTo>
                <a:lnTo>
                  <a:pt x="476" y="326"/>
                </a:lnTo>
                <a:lnTo>
                  <a:pt x="476" y="332"/>
                </a:lnTo>
                <a:lnTo>
                  <a:pt x="476" y="338"/>
                </a:lnTo>
                <a:lnTo>
                  <a:pt x="476" y="344"/>
                </a:lnTo>
                <a:lnTo>
                  <a:pt x="477" y="349"/>
                </a:lnTo>
                <a:lnTo>
                  <a:pt x="477" y="346"/>
                </a:lnTo>
                <a:lnTo>
                  <a:pt x="477" y="345"/>
                </a:lnTo>
                <a:lnTo>
                  <a:pt x="477" y="347"/>
                </a:lnTo>
                <a:lnTo>
                  <a:pt x="477" y="348"/>
                </a:lnTo>
                <a:lnTo>
                  <a:pt x="477" y="350"/>
                </a:lnTo>
                <a:lnTo>
                  <a:pt x="477" y="352"/>
                </a:lnTo>
                <a:lnTo>
                  <a:pt x="477" y="354"/>
                </a:lnTo>
                <a:lnTo>
                  <a:pt x="477" y="357"/>
                </a:lnTo>
                <a:lnTo>
                  <a:pt x="477" y="359"/>
                </a:lnTo>
                <a:lnTo>
                  <a:pt x="477" y="360"/>
                </a:lnTo>
                <a:lnTo>
                  <a:pt x="477" y="362"/>
                </a:lnTo>
                <a:lnTo>
                  <a:pt x="478" y="364"/>
                </a:lnTo>
                <a:lnTo>
                  <a:pt x="478" y="365"/>
                </a:lnTo>
                <a:lnTo>
                  <a:pt x="478" y="366"/>
                </a:lnTo>
                <a:lnTo>
                  <a:pt x="478" y="366"/>
                </a:lnTo>
                <a:lnTo>
                  <a:pt x="478" y="366"/>
                </a:lnTo>
                <a:lnTo>
                  <a:pt x="478" y="367"/>
                </a:lnTo>
                <a:lnTo>
                  <a:pt x="478" y="368"/>
                </a:lnTo>
                <a:lnTo>
                  <a:pt x="478" y="368"/>
                </a:lnTo>
                <a:lnTo>
                  <a:pt x="478" y="368"/>
                </a:lnTo>
                <a:lnTo>
                  <a:pt x="479" y="368"/>
                </a:lnTo>
                <a:lnTo>
                  <a:pt x="479" y="368"/>
                </a:lnTo>
                <a:lnTo>
                  <a:pt x="479" y="368"/>
                </a:lnTo>
                <a:lnTo>
                  <a:pt x="479" y="369"/>
                </a:lnTo>
                <a:lnTo>
                  <a:pt x="479" y="370"/>
                </a:lnTo>
                <a:lnTo>
                  <a:pt x="479" y="370"/>
                </a:lnTo>
                <a:lnTo>
                  <a:pt x="479" y="370"/>
                </a:lnTo>
                <a:lnTo>
                  <a:pt x="479" y="371"/>
                </a:lnTo>
                <a:lnTo>
                  <a:pt x="479" y="371"/>
                </a:lnTo>
                <a:lnTo>
                  <a:pt x="479" y="371"/>
                </a:lnTo>
                <a:lnTo>
                  <a:pt x="479" y="371"/>
                </a:lnTo>
                <a:lnTo>
                  <a:pt x="479" y="371"/>
                </a:lnTo>
                <a:lnTo>
                  <a:pt x="480" y="371"/>
                </a:lnTo>
                <a:lnTo>
                  <a:pt x="480" y="371"/>
                </a:lnTo>
                <a:lnTo>
                  <a:pt x="480" y="372"/>
                </a:lnTo>
                <a:lnTo>
                  <a:pt x="480" y="372"/>
                </a:lnTo>
                <a:lnTo>
                  <a:pt x="480" y="373"/>
                </a:lnTo>
                <a:lnTo>
                  <a:pt x="480" y="373"/>
                </a:lnTo>
                <a:lnTo>
                  <a:pt x="480" y="373"/>
                </a:lnTo>
                <a:lnTo>
                  <a:pt x="480" y="372"/>
                </a:lnTo>
                <a:lnTo>
                  <a:pt x="480" y="372"/>
                </a:lnTo>
                <a:lnTo>
                  <a:pt x="480" y="372"/>
                </a:lnTo>
                <a:lnTo>
                  <a:pt x="480" y="372"/>
                </a:lnTo>
                <a:lnTo>
                  <a:pt x="480" y="372"/>
                </a:lnTo>
                <a:lnTo>
                  <a:pt x="481" y="372"/>
                </a:lnTo>
                <a:lnTo>
                  <a:pt x="481" y="373"/>
                </a:lnTo>
                <a:lnTo>
                  <a:pt x="481" y="373"/>
                </a:lnTo>
                <a:lnTo>
                  <a:pt x="481" y="374"/>
                </a:lnTo>
                <a:lnTo>
                  <a:pt x="481" y="374"/>
                </a:lnTo>
                <a:lnTo>
                  <a:pt x="481" y="375"/>
                </a:lnTo>
                <a:lnTo>
                  <a:pt x="481" y="375"/>
                </a:lnTo>
                <a:lnTo>
                  <a:pt x="481" y="376"/>
                </a:lnTo>
                <a:lnTo>
                  <a:pt x="481" y="376"/>
                </a:lnTo>
                <a:lnTo>
                  <a:pt x="481" y="376"/>
                </a:lnTo>
                <a:lnTo>
                  <a:pt x="481" y="376"/>
                </a:lnTo>
                <a:lnTo>
                  <a:pt x="481" y="377"/>
                </a:lnTo>
                <a:lnTo>
                  <a:pt x="482" y="377"/>
                </a:lnTo>
                <a:lnTo>
                  <a:pt x="482" y="377"/>
                </a:lnTo>
                <a:lnTo>
                  <a:pt x="482" y="377"/>
                </a:lnTo>
                <a:lnTo>
                  <a:pt x="482" y="377"/>
                </a:lnTo>
                <a:lnTo>
                  <a:pt x="482" y="378"/>
                </a:lnTo>
                <a:lnTo>
                  <a:pt x="482" y="378"/>
                </a:lnTo>
                <a:lnTo>
                  <a:pt x="482" y="378"/>
                </a:lnTo>
                <a:lnTo>
                  <a:pt x="482" y="378"/>
                </a:lnTo>
                <a:lnTo>
                  <a:pt x="482" y="378"/>
                </a:lnTo>
                <a:lnTo>
                  <a:pt x="482" y="378"/>
                </a:lnTo>
                <a:lnTo>
                  <a:pt x="482" y="378"/>
                </a:lnTo>
                <a:lnTo>
                  <a:pt x="482" y="379"/>
                </a:lnTo>
                <a:lnTo>
                  <a:pt x="483" y="379"/>
                </a:lnTo>
                <a:lnTo>
                  <a:pt x="483" y="380"/>
                </a:lnTo>
                <a:lnTo>
                  <a:pt x="483" y="381"/>
                </a:lnTo>
                <a:lnTo>
                  <a:pt x="483" y="382"/>
                </a:lnTo>
                <a:lnTo>
                  <a:pt x="483" y="383"/>
                </a:lnTo>
                <a:lnTo>
                  <a:pt x="483" y="383"/>
                </a:lnTo>
                <a:lnTo>
                  <a:pt x="483" y="384"/>
                </a:lnTo>
                <a:lnTo>
                  <a:pt x="483" y="384"/>
                </a:lnTo>
                <a:lnTo>
                  <a:pt x="483" y="385"/>
                </a:lnTo>
                <a:lnTo>
                  <a:pt x="483" y="385"/>
                </a:lnTo>
                <a:lnTo>
                  <a:pt x="483" y="386"/>
                </a:lnTo>
                <a:lnTo>
                  <a:pt x="483" y="386"/>
                </a:lnTo>
                <a:lnTo>
                  <a:pt x="484" y="387"/>
                </a:lnTo>
                <a:lnTo>
                  <a:pt x="484" y="388"/>
                </a:lnTo>
                <a:lnTo>
                  <a:pt x="484" y="388"/>
                </a:lnTo>
                <a:lnTo>
                  <a:pt x="484" y="387"/>
                </a:lnTo>
                <a:lnTo>
                  <a:pt x="484" y="388"/>
                </a:lnTo>
                <a:lnTo>
                  <a:pt x="484" y="388"/>
                </a:lnTo>
                <a:lnTo>
                  <a:pt x="484" y="386"/>
                </a:lnTo>
                <a:lnTo>
                  <a:pt x="484" y="386"/>
                </a:lnTo>
                <a:lnTo>
                  <a:pt x="484" y="385"/>
                </a:lnTo>
                <a:lnTo>
                  <a:pt x="484" y="385"/>
                </a:lnTo>
                <a:lnTo>
                  <a:pt x="484" y="384"/>
                </a:lnTo>
                <a:lnTo>
                  <a:pt x="484" y="385"/>
                </a:lnTo>
                <a:lnTo>
                  <a:pt x="484" y="385"/>
                </a:lnTo>
                <a:lnTo>
                  <a:pt x="485" y="384"/>
                </a:lnTo>
                <a:lnTo>
                  <a:pt x="485" y="384"/>
                </a:lnTo>
                <a:lnTo>
                  <a:pt x="485" y="384"/>
                </a:lnTo>
                <a:lnTo>
                  <a:pt x="485" y="383"/>
                </a:lnTo>
                <a:lnTo>
                  <a:pt x="485" y="382"/>
                </a:lnTo>
                <a:lnTo>
                  <a:pt x="485" y="380"/>
                </a:lnTo>
                <a:lnTo>
                  <a:pt x="485" y="379"/>
                </a:lnTo>
                <a:lnTo>
                  <a:pt x="485" y="378"/>
                </a:lnTo>
                <a:lnTo>
                  <a:pt x="485" y="377"/>
                </a:lnTo>
                <a:lnTo>
                  <a:pt x="485" y="377"/>
                </a:lnTo>
                <a:lnTo>
                  <a:pt x="485" y="377"/>
                </a:lnTo>
                <a:lnTo>
                  <a:pt x="485" y="373"/>
                </a:lnTo>
                <a:lnTo>
                  <a:pt x="486" y="361"/>
                </a:lnTo>
                <a:lnTo>
                  <a:pt x="486" y="355"/>
                </a:lnTo>
                <a:lnTo>
                  <a:pt x="486" y="334"/>
                </a:lnTo>
                <a:lnTo>
                  <a:pt x="486" y="318"/>
                </a:lnTo>
                <a:lnTo>
                  <a:pt x="486" y="290"/>
                </a:lnTo>
                <a:lnTo>
                  <a:pt x="486" y="259"/>
                </a:lnTo>
                <a:lnTo>
                  <a:pt x="486" y="232"/>
                </a:lnTo>
                <a:lnTo>
                  <a:pt x="486" y="216"/>
                </a:lnTo>
                <a:lnTo>
                  <a:pt x="486" y="200"/>
                </a:lnTo>
                <a:lnTo>
                  <a:pt x="487" y="192"/>
                </a:lnTo>
                <a:lnTo>
                  <a:pt x="487" y="186"/>
                </a:lnTo>
                <a:lnTo>
                  <a:pt x="487" y="181"/>
                </a:lnTo>
                <a:lnTo>
                  <a:pt x="487" y="175"/>
                </a:lnTo>
                <a:lnTo>
                  <a:pt x="487" y="169"/>
                </a:lnTo>
                <a:lnTo>
                  <a:pt x="487" y="157"/>
                </a:lnTo>
                <a:lnTo>
                  <a:pt x="487" y="147"/>
                </a:lnTo>
                <a:lnTo>
                  <a:pt x="487" y="132"/>
                </a:lnTo>
                <a:lnTo>
                  <a:pt x="487" y="119"/>
                </a:lnTo>
                <a:lnTo>
                  <a:pt x="487" y="104"/>
                </a:lnTo>
                <a:lnTo>
                  <a:pt x="487" y="95"/>
                </a:lnTo>
                <a:lnTo>
                  <a:pt x="487" y="85"/>
                </a:lnTo>
                <a:lnTo>
                  <a:pt x="488" y="79"/>
                </a:lnTo>
                <a:lnTo>
                  <a:pt x="488" y="72"/>
                </a:lnTo>
                <a:lnTo>
                  <a:pt x="488" y="66"/>
                </a:lnTo>
                <a:lnTo>
                  <a:pt x="488" y="59"/>
                </a:lnTo>
                <a:lnTo>
                  <a:pt x="488" y="55"/>
                </a:lnTo>
                <a:lnTo>
                  <a:pt x="488" y="49"/>
                </a:lnTo>
                <a:lnTo>
                  <a:pt x="488" y="45"/>
                </a:lnTo>
                <a:lnTo>
                  <a:pt x="488" y="42"/>
                </a:lnTo>
                <a:lnTo>
                  <a:pt x="488" y="40"/>
                </a:lnTo>
                <a:lnTo>
                  <a:pt x="488" y="37"/>
                </a:lnTo>
                <a:lnTo>
                  <a:pt x="488" y="36"/>
                </a:lnTo>
                <a:lnTo>
                  <a:pt x="488" y="34"/>
                </a:lnTo>
                <a:lnTo>
                  <a:pt x="489" y="34"/>
                </a:lnTo>
                <a:lnTo>
                  <a:pt x="489" y="33"/>
                </a:lnTo>
                <a:lnTo>
                  <a:pt x="489" y="32"/>
                </a:lnTo>
                <a:lnTo>
                  <a:pt x="489" y="32"/>
                </a:lnTo>
                <a:lnTo>
                  <a:pt x="489" y="32"/>
                </a:lnTo>
                <a:lnTo>
                  <a:pt x="489" y="32"/>
                </a:lnTo>
                <a:lnTo>
                  <a:pt x="489" y="32"/>
                </a:lnTo>
                <a:lnTo>
                  <a:pt x="489" y="32"/>
                </a:lnTo>
                <a:lnTo>
                  <a:pt x="489" y="33"/>
                </a:lnTo>
                <a:lnTo>
                  <a:pt x="489" y="33"/>
                </a:lnTo>
                <a:lnTo>
                  <a:pt x="489" y="33"/>
                </a:lnTo>
                <a:lnTo>
                  <a:pt x="489" y="33"/>
                </a:lnTo>
                <a:lnTo>
                  <a:pt x="490" y="34"/>
                </a:lnTo>
                <a:lnTo>
                  <a:pt x="490" y="34"/>
                </a:lnTo>
                <a:lnTo>
                  <a:pt x="490" y="34"/>
                </a:lnTo>
                <a:lnTo>
                  <a:pt x="490" y="34"/>
                </a:lnTo>
                <a:lnTo>
                  <a:pt x="490" y="34"/>
                </a:lnTo>
                <a:lnTo>
                  <a:pt x="490" y="34"/>
                </a:lnTo>
                <a:lnTo>
                  <a:pt x="490" y="34"/>
                </a:lnTo>
                <a:lnTo>
                  <a:pt x="490" y="34"/>
                </a:lnTo>
                <a:lnTo>
                  <a:pt x="490" y="34"/>
                </a:lnTo>
                <a:lnTo>
                  <a:pt x="490" y="34"/>
                </a:lnTo>
                <a:lnTo>
                  <a:pt x="490" y="34"/>
                </a:lnTo>
                <a:lnTo>
                  <a:pt x="490" y="34"/>
                </a:lnTo>
                <a:lnTo>
                  <a:pt x="491" y="34"/>
                </a:lnTo>
                <a:lnTo>
                  <a:pt x="491" y="34"/>
                </a:lnTo>
                <a:lnTo>
                  <a:pt x="491" y="35"/>
                </a:lnTo>
                <a:lnTo>
                  <a:pt x="491" y="35"/>
                </a:lnTo>
                <a:lnTo>
                  <a:pt x="491" y="36"/>
                </a:lnTo>
                <a:lnTo>
                  <a:pt x="491" y="36"/>
                </a:lnTo>
                <a:lnTo>
                  <a:pt x="491" y="36"/>
                </a:lnTo>
                <a:lnTo>
                  <a:pt x="491" y="36"/>
                </a:lnTo>
                <a:lnTo>
                  <a:pt x="491" y="37"/>
                </a:lnTo>
                <a:lnTo>
                  <a:pt x="491" y="37"/>
                </a:lnTo>
                <a:lnTo>
                  <a:pt x="491" y="37"/>
                </a:lnTo>
                <a:lnTo>
                  <a:pt x="491" y="36"/>
                </a:lnTo>
                <a:lnTo>
                  <a:pt x="492" y="37"/>
                </a:lnTo>
                <a:lnTo>
                  <a:pt x="492" y="37"/>
                </a:lnTo>
                <a:lnTo>
                  <a:pt x="492" y="37"/>
                </a:lnTo>
                <a:lnTo>
                  <a:pt x="492" y="37"/>
                </a:lnTo>
                <a:lnTo>
                  <a:pt x="492" y="37"/>
                </a:lnTo>
                <a:lnTo>
                  <a:pt x="492" y="38"/>
                </a:lnTo>
                <a:lnTo>
                  <a:pt x="492" y="38"/>
                </a:lnTo>
                <a:lnTo>
                  <a:pt x="492" y="38"/>
                </a:lnTo>
                <a:lnTo>
                  <a:pt x="492" y="39"/>
                </a:lnTo>
                <a:lnTo>
                  <a:pt x="492" y="39"/>
                </a:lnTo>
                <a:lnTo>
                  <a:pt x="492" y="40"/>
                </a:lnTo>
                <a:lnTo>
                  <a:pt x="492" y="40"/>
                </a:lnTo>
                <a:lnTo>
                  <a:pt x="492" y="41"/>
                </a:lnTo>
                <a:lnTo>
                  <a:pt x="493" y="41"/>
                </a:lnTo>
                <a:lnTo>
                  <a:pt x="493" y="42"/>
                </a:lnTo>
                <a:lnTo>
                  <a:pt x="493" y="42"/>
                </a:lnTo>
                <a:lnTo>
                  <a:pt x="493" y="43"/>
                </a:lnTo>
                <a:lnTo>
                  <a:pt x="493" y="43"/>
                </a:lnTo>
                <a:lnTo>
                  <a:pt x="493" y="43"/>
                </a:lnTo>
                <a:lnTo>
                  <a:pt x="493" y="43"/>
                </a:lnTo>
                <a:lnTo>
                  <a:pt x="493" y="44"/>
                </a:lnTo>
                <a:lnTo>
                  <a:pt x="493" y="44"/>
                </a:lnTo>
                <a:lnTo>
                  <a:pt x="493" y="44"/>
                </a:lnTo>
                <a:lnTo>
                  <a:pt x="493" y="44"/>
                </a:lnTo>
                <a:lnTo>
                  <a:pt x="493" y="45"/>
                </a:lnTo>
                <a:lnTo>
                  <a:pt x="494" y="44"/>
                </a:lnTo>
                <a:lnTo>
                  <a:pt x="494" y="45"/>
                </a:lnTo>
                <a:lnTo>
                  <a:pt x="494" y="45"/>
                </a:lnTo>
                <a:lnTo>
                  <a:pt x="494" y="45"/>
                </a:lnTo>
                <a:lnTo>
                  <a:pt x="494" y="45"/>
                </a:lnTo>
                <a:lnTo>
                  <a:pt x="494" y="45"/>
                </a:lnTo>
                <a:lnTo>
                  <a:pt x="494" y="45"/>
                </a:lnTo>
                <a:lnTo>
                  <a:pt x="494" y="45"/>
                </a:lnTo>
                <a:lnTo>
                  <a:pt x="494" y="45"/>
                </a:lnTo>
                <a:lnTo>
                  <a:pt x="495" y="46"/>
                </a:lnTo>
                <a:lnTo>
                  <a:pt x="495" y="47"/>
                </a:lnTo>
                <a:lnTo>
                  <a:pt x="495" y="47"/>
                </a:lnTo>
                <a:lnTo>
                  <a:pt x="495" y="48"/>
                </a:lnTo>
                <a:lnTo>
                  <a:pt x="495" y="48"/>
                </a:lnTo>
                <a:lnTo>
                  <a:pt x="495" y="49"/>
                </a:lnTo>
                <a:lnTo>
                  <a:pt x="495" y="50"/>
                </a:lnTo>
                <a:lnTo>
                  <a:pt x="495" y="50"/>
                </a:lnTo>
                <a:lnTo>
                  <a:pt x="495" y="50"/>
                </a:lnTo>
                <a:lnTo>
                  <a:pt x="495" y="51"/>
                </a:lnTo>
                <a:lnTo>
                  <a:pt x="495" y="51"/>
                </a:lnTo>
                <a:lnTo>
                  <a:pt x="495" y="52"/>
                </a:lnTo>
                <a:lnTo>
                  <a:pt x="496" y="52"/>
                </a:lnTo>
                <a:lnTo>
                  <a:pt x="496" y="52"/>
                </a:lnTo>
                <a:lnTo>
                  <a:pt x="496" y="53"/>
                </a:lnTo>
                <a:lnTo>
                  <a:pt x="496" y="54"/>
                </a:lnTo>
                <a:lnTo>
                  <a:pt x="496" y="55"/>
                </a:lnTo>
                <a:lnTo>
                  <a:pt x="496" y="56"/>
                </a:lnTo>
                <a:lnTo>
                  <a:pt x="496" y="57"/>
                </a:lnTo>
                <a:lnTo>
                  <a:pt x="496" y="58"/>
                </a:lnTo>
                <a:lnTo>
                  <a:pt x="496" y="59"/>
                </a:lnTo>
                <a:lnTo>
                  <a:pt x="496" y="60"/>
                </a:lnTo>
                <a:lnTo>
                  <a:pt x="496" y="61"/>
                </a:lnTo>
                <a:lnTo>
                  <a:pt x="496" y="62"/>
                </a:lnTo>
                <a:lnTo>
                  <a:pt x="497" y="63"/>
                </a:lnTo>
                <a:lnTo>
                  <a:pt x="497" y="65"/>
                </a:lnTo>
                <a:lnTo>
                  <a:pt x="497" y="66"/>
                </a:lnTo>
                <a:lnTo>
                  <a:pt x="497" y="68"/>
                </a:lnTo>
                <a:lnTo>
                  <a:pt x="497" y="70"/>
                </a:lnTo>
                <a:lnTo>
                  <a:pt x="497" y="72"/>
                </a:lnTo>
                <a:lnTo>
                  <a:pt x="497" y="74"/>
                </a:lnTo>
                <a:lnTo>
                  <a:pt x="497" y="76"/>
                </a:lnTo>
                <a:lnTo>
                  <a:pt x="497" y="78"/>
                </a:lnTo>
                <a:lnTo>
                  <a:pt x="497" y="79"/>
                </a:lnTo>
                <a:lnTo>
                  <a:pt x="497" y="81"/>
                </a:lnTo>
                <a:lnTo>
                  <a:pt x="497" y="83"/>
                </a:lnTo>
                <a:lnTo>
                  <a:pt x="498" y="85"/>
                </a:lnTo>
                <a:lnTo>
                  <a:pt x="498" y="87"/>
                </a:lnTo>
                <a:lnTo>
                  <a:pt x="498" y="89"/>
                </a:lnTo>
                <a:lnTo>
                  <a:pt x="498" y="91"/>
                </a:lnTo>
                <a:lnTo>
                  <a:pt x="498" y="93"/>
                </a:lnTo>
                <a:lnTo>
                  <a:pt x="498" y="94"/>
                </a:lnTo>
                <a:lnTo>
                  <a:pt x="498" y="96"/>
                </a:lnTo>
                <a:lnTo>
                  <a:pt x="498" y="98"/>
                </a:lnTo>
                <a:lnTo>
                  <a:pt x="498" y="99"/>
                </a:lnTo>
                <a:lnTo>
                  <a:pt x="498" y="101"/>
                </a:lnTo>
                <a:lnTo>
                  <a:pt x="498" y="103"/>
                </a:lnTo>
                <a:lnTo>
                  <a:pt x="498" y="104"/>
                </a:lnTo>
                <a:lnTo>
                  <a:pt x="499" y="105"/>
                </a:lnTo>
                <a:lnTo>
                  <a:pt x="499" y="107"/>
                </a:lnTo>
                <a:lnTo>
                  <a:pt x="499" y="107"/>
                </a:lnTo>
                <a:lnTo>
                  <a:pt x="499" y="107"/>
                </a:lnTo>
                <a:lnTo>
                  <a:pt x="499" y="108"/>
                </a:lnTo>
                <a:lnTo>
                  <a:pt x="499" y="107"/>
                </a:lnTo>
                <a:lnTo>
                  <a:pt x="499" y="107"/>
                </a:lnTo>
                <a:lnTo>
                  <a:pt x="499" y="107"/>
                </a:lnTo>
                <a:lnTo>
                  <a:pt x="499" y="106"/>
                </a:lnTo>
                <a:lnTo>
                  <a:pt x="499" y="105"/>
                </a:lnTo>
                <a:lnTo>
                  <a:pt x="499" y="104"/>
                </a:lnTo>
                <a:lnTo>
                  <a:pt x="499" y="102"/>
                </a:lnTo>
                <a:lnTo>
                  <a:pt x="500" y="101"/>
                </a:lnTo>
                <a:lnTo>
                  <a:pt x="500" y="100"/>
                </a:lnTo>
                <a:lnTo>
                  <a:pt x="500" y="100"/>
                </a:lnTo>
                <a:lnTo>
                  <a:pt x="500" y="98"/>
                </a:lnTo>
                <a:lnTo>
                  <a:pt x="500" y="97"/>
                </a:lnTo>
                <a:lnTo>
                  <a:pt x="500" y="95"/>
                </a:lnTo>
                <a:lnTo>
                  <a:pt x="500" y="94"/>
                </a:lnTo>
                <a:lnTo>
                  <a:pt x="500" y="93"/>
                </a:lnTo>
                <a:lnTo>
                  <a:pt x="500" y="92"/>
                </a:lnTo>
                <a:lnTo>
                  <a:pt x="500" y="90"/>
                </a:lnTo>
                <a:lnTo>
                  <a:pt x="500" y="89"/>
                </a:lnTo>
                <a:lnTo>
                  <a:pt x="500" y="88"/>
                </a:lnTo>
                <a:lnTo>
                  <a:pt x="500" y="87"/>
                </a:lnTo>
                <a:lnTo>
                  <a:pt x="501" y="86"/>
                </a:lnTo>
                <a:lnTo>
                  <a:pt x="501" y="85"/>
                </a:lnTo>
                <a:lnTo>
                  <a:pt x="501" y="83"/>
                </a:lnTo>
                <a:lnTo>
                  <a:pt x="501" y="82"/>
                </a:lnTo>
                <a:lnTo>
                  <a:pt x="501" y="80"/>
                </a:lnTo>
                <a:lnTo>
                  <a:pt x="501" y="80"/>
                </a:lnTo>
                <a:lnTo>
                  <a:pt x="501" y="79"/>
                </a:lnTo>
                <a:lnTo>
                  <a:pt x="501" y="79"/>
                </a:lnTo>
                <a:lnTo>
                  <a:pt x="501" y="79"/>
                </a:lnTo>
                <a:lnTo>
                  <a:pt x="501" y="79"/>
                </a:lnTo>
                <a:lnTo>
                  <a:pt x="501" y="79"/>
                </a:lnTo>
                <a:lnTo>
                  <a:pt x="501" y="79"/>
                </a:lnTo>
                <a:lnTo>
                  <a:pt x="502" y="79"/>
                </a:lnTo>
                <a:lnTo>
                  <a:pt x="502" y="80"/>
                </a:lnTo>
                <a:lnTo>
                  <a:pt x="502" y="80"/>
                </a:lnTo>
                <a:lnTo>
                  <a:pt x="502" y="81"/>
                </a:lnTo>
                <a:lnTo>
                  <a:pt x="502" y="83"/>
                </a:lnTo>
                <a:lnTo>
                  <a:pt x="502" y="85"/>
                </a:lnTo>
                <a:lnTo>
                  <a:pt x="502" y="87"/>
                </a:lnTo>
                <a:lnTo>
                  <a:pt x="502" y="89"/>
                </a:lnTo>
                <a:lnTo>
                  <a:pt x="502" y="91"/>
                </a:lnTo>
                <a:lnTo>
                  <a:pt x="503" y="95"/>
                </a:lnTo>
                <a:lnTo>
                  <a:pt x="503" y="98"/>
                </a:lnTo>
                <a:lnTo>
                  <a:pt x="503" y="102"/>
                </a:lnTo>
                <a:lnTo>
                  <a:pt x="503" y="106"/>
                </a:lnTo>
                <a:lnTo>
                  <a:pt x="503" y="109"/>
                </a:lnTo>
                <a:lnTo>
                  <a:pt x="503" y="114"/>
                </a:lnTo>
                <a:lnTo>
                  <a:pt x="503" y="118"/>
                </a:lnTo>
                <a:lnTo>
                  <a:pt x="503" y="123"/>
                </a:lnTo>
                <a:lnTo>
                  <a:pt x="503" y="128"/>
                </a:lnTo>
                <a:lnTo>
                  <a:pt x="503" y="135"/>
                </a:lnTo>
                <a:lnTo>
                  <a:pt x="503" y="139"/>
                </a:lnTo>
                <a:lnTo>
                  <a:pt x="503" y="146"/>
                </a:lnTo>
                <a:lnTo>
                  <a:pt x="504" y="151"/>
                </a:lnTo>
                <a:lnTo>
                  <a:pt x="504" y="158"/>
                </a:lnTo>
                <a:lnTo>
                  <a:pt x="504" y="163"/>
                </a:lnTo>
                <a:lnTo>
                  <a:pt x="504" y="172"/>
                </a:lnTo>
                <a:lnTo>
                  <a:pt x="504" y="177"/>
                </a:lnTo>
                <a:lnTo>
                  <a:pt x="504" y="186"/>
                </a:lnTo>
                <a:lnTo>
                  <a:pt x="504" y="194"/>
                </a:lnTo>
                <a:lnTo>
                  <a:pt x="504" y="204"/>
                </a:lnTo>
                <a:lnTo>
                  <a:pt x="504" y="212"/>
                </a:lnTo>
                <a:lnTo>
                  <a:pt x="504" y="222"/>
                </a:lnTo>
                <a:lnTo>
                  <a:pt x="504" y="231"/>
                </a:lnTo>
                <a:lnTo>
                  <a:pt x="504" y="243"/>
                </a:lnTo>
                <a:lnTo>
                  <a:pt x="505" y="256"/>
                </a:lnTo>
                <a:lnTo>
                  <a:pt x="505" y="268"/>
                </a:lnTo>
                <a:lnTo>
                  <a:pt x="505" y="278"/>
                </a:lnTo>
                <a:lnTo>
                  <a:pt x="505" y="286"/>
                </a:lnTo>
                <a:lnTo>
                  <a:pt x="505" y="290"/>
                </a:lnTo>
                <a:lnTo>
                  <a:pt x="505" y="299"/>
                </a:lnTo>
                <a:lnTo>
                  <a:pt x="505" y="306"/>
                </a:lnTo>
                <a:lnTo>
                  <a:pt x="505" y="315"/>
                </a:lnTo>
                <a:lnTo>
                  <a:pt x="505" y="321"/>
                </a:lnTo>
                <a:lnTo>
                  <a:pt x="505" y="329"/>
                </a:lnTo>
                <a:lnTo>
                  <a:pt x="505" y="334"/>
                </a:lnTo>
                <a:lnTo>
                  <a:pt x="505" y="344"/>
                </a:lnTo>
                <a:lnTo>
                  <a:pt x="506" y="351"/>
                </a:lnTo>
                <a:lnTo>
                  <a:pt x="506" y="356"/>
                </a:lnTo>
                <a:lnTo>
                  <a:pt x="506" y="357"/>
                </a:lnTo>
                <a:lnTo>
                  <a:pt x="506" y="360"/>
                </a:lnTo>
                <a:lnTo>
                  <a:pt x="506" y="360"/>
                </a:lnTo>
                <a:lnTo>
                  <a:pt x="506" y="363"/>
                </a:lnTo>
                <a:lnTo>
                  <a:pt x="506" y="366"/>
                </a:lnTo>
                <a:lnTo>
                  <a:pt x="506" y="368"/>
                </a:lnTo>
                <a:lnTo>
                  <a:pt x="506" y="369"/>
                </a:lnTo>
                <a:lnTo>
                  <a:pt x="506" y="370"/>
                </a:lnTo>
                <a:lnTo>
                  <a:pt x="506" y="370"/>
                </a:lnTo>
                <a:lnTo>
                  <a:pt x="506" y="370"/>
                </a:lnTo>
                <a:lnTo>
                  <a:pt x="507" y="371"/>
                </a:lnTo>
                <a:lnTo>
                  <a:pt x="507" y="372"/>
                </a:lnTo>
                <a:lnTo>
                  <a:pt x="507" y="372"/>
                </a:lnTo>
                <a:lnTo>
                  <a:pt x="507" y="374"/>
                </a:lnTo>
                <a:lnTo>
                  <a:pt x="507" y="375"/>
                </a:lnTo>
                <a:lnTo>
                  <a:pt x="507" y="376"/>
                </a:lnTo>
                <a:lnTo>
                  <a:pt x="507" y="377"/>
                </a:lnTo>
                <a:lnTo>
                  <a:pt x="507" y="378"/>
                </a:lnTo>
                <a:lnTo>
                  <a:pt x="507" y="379"/>
                </a:lnTo>
                <a:lnTo>
                  <a:pt x="507" y="380"/>
                </a:lnTo>
                <a:lnTo>
                  <a:pt x="507" y="379"/>
                </a:lnTo>
                <a:lnTo>
                  <a:pt x="507" y="379"/>
                </a:lnTo>
                <a:lnTo>
                  <a:pt x="508" y="379"/>
                </a:lnTo>
                <a:lnTo>
                  <a:pt x="508" y="379"/>
                </a:lnTo>
                <a:lnTo>
                  <a:pt x="508" y="378"/>
                </a:lnTo>
                <a:lnTo>
                  <a:pt x="508" y="378"/>
                </a:lnTo>
                <a:lnTo>
                  <a:pt x="508" y="378"/>
                </a:lnTo>
                <a:lnTo>
                  <a:pt x="508" y="378"/>
                </a:lnTo>
                <a:lnTo>
                  <a:pt x="508" y="378"/>
                </a:lnTo>
                <a:lnTo>
                  <a:pt x="508" y="378"/>
                </a:lnTo>
                <a:lnTo>
                  <a:pt x="508" y="379"/>
                </a:lnTo>
                <a:lnTo>
                  <a:pt x="508" y="379"/>
                </a:lnTo>
                <a:lnTo>
                  <a:pt x="508" y="379"/>
                </a:lnTo>
                <a:lnTo>
                  <a:pt x="508" y="379"/>
                </a:lnTo>
                <a:lnTo>
                  <a:pt x="508" y="379"/>
                </a:lnTo>
                <a:lnTo>
                  <a:pt x="509" y="379"/>
                </a:lnTo>
                <a:lnTo>
                  <a:pt x="509" y="379"/>
                </a:lnTo>
                <a:lnTo>
                  <a:pt x="509" y="379"/>
                </a:lnTo>
                <a:lnTo>
                  <a:pt x="509" y="379"/>
                </a:lnTo>
                <a:lnTo>
                  <a:pt x="509" y="379"/>
                </a:lnTo>
                <a:lnTo>
                  <a:pt x="509" y="379"/>
                </a:lnTo>
                <a:lnTo>
                  <a:pt x="509" y="378"/>
                </a:lnTo>
                <a:lnTo>
                  <a:pt x="509" y="378"/>
                </a:lnTo>
                <a:lnTo>
                  <a:pt x="509" y="379"/>
                </a:lnTo>
                <a:lnTo>
                  <a:pt x="509" y="380"/>
                </a:lnTo>
                <a:lnTo>
                  <a:pt x="509" y="380"/>
                </a:lnTo>
                <a:lnTo>
                  <a:pt x="509" y="380"/>
                </a:lnTo>
                <a:lnTo>
                  <a:pt x="510" y="380"/>
                </a:lnTo>
                <a:lnTo>
                  <a:pt x="510" y="380"/>
                </a:lnTo>
                <a:lnTo>
                  <a:pt x="510" y="380"/>
                </a:lnTo>
                <a:lnTo>
                  <a:pt x="510" y="380"/>
                </a:lnTo>
                <a:lnTo>
                  <a:pt x="510" y="380"/>
                </a:lnTo>
                <a:lnTo>
                  <a:pt x="510" y="380"/>
                </a:lnTo>
                <a:lnTo>
                  <a:pt x="510" y="380"/>
                </a:lnTo>
                <a:lnTo>
                  <a:pt x="510" y="380"/>
                </a:lnTo>
                <a:lnTo>
                  <a:pt x="510" y="380"/>
                </a:lnTo>
                <a:lnTo>
                  <a:pt x="510" y="380"/>
                </a:lnTo>
                <a:lnTo>
                  <a:pt x="510" y="380"/>
                </a:lnTo>
                <a:lnTo>
                  <a:pt x="510" y="380"/>
                </a:lnTo>
                <a:lnTo>
                  <a:pt x="511" y="380"/>
                </a:lnTo>
                <a:lnTo>
                  <a:pt x="511" y="381"/>
                </a:lnTo>
                <a:lnTo>
                  <a:pt x="511" y="381"/>
                </a:lnTo>
                <a:lnTo>
                  <a:pt x="511" y="381"/>
                </a:lnTo>
                <a:lnTo>
                  <a:pt x="511" y="381"/>
                </a:lnTo>
                <a:lnTo>
                  <a:pt x="511" y="381"/>
                </a:lnTo>
                <a:lnTo>
                  <a:pt x="511" y="381"/>
                </a:lnTo>
                <a:lnTo>
                  <a:pt x="511" y="381"/>
                </a:lnTo>
                <a:lnTo>
                  <a:pt x="511" y="381"/>
                </a:lnTo>
                <a:lnTo>
                  <a:pt x="512" y="381"/>
                </a:lnTo>
                <a:lnTo>
                  <a:pt x="512" y="381"/>
                </a:lnTo>
                <a:lnTo>
                  <a:pt x="512" y="381"/>
                </a:lnTo>
                <a:lnTo>
                  <a:pt x="512" y="381"/>
                </a:lnTo>
                <a:lnTo>
                  <a:pt x="512" y="382"/>
                </a:lnTo>
                <a:lnTo>
                  <a:pt x="512" y="382"/>
                </a:lnTo>
                <a:lnTo>
                  <a:pt x="512" y="382"/>
                </a:lnTo>
                <a:lnTo>
                  <a:pt x="512" y="382"/>
                </a:lnTo>
                <a:lnTo>
                  <a:pt x="512" y="383"/>
                </a:lnTo>
                <a:lnTo>
                  <a:pt x="512" y="383"/>
                </a:lnTo>
                <a:lnTo>
                  <a:pt x="512" y="383"/>
                </a:lnTo>
                <a:lnTo>
                  <a:pt x="512" y="384"/>
                </a:lnTo>
                <a:lnTo>
                  <a:pt x="513" y="384"/>
                </a:lnTo>
                <a:lnTo>
                  <a:pt x="513" y="385"/>
                </a:lnTo>
                <a:lnTo>
                  <a:pt x="513" y="386"/>
                </a:lnTo>
                <a:lnTo>
                  <a:pt x="513" y="387"/>
                </a:lnTo>
                <a:lnTo>
                  <a:pt x="513" y="387"/>
                </a:lnTo>
                <a:lnTo>
                  <a:pt x="513" y="387"/>
                </a:lnTo>
                <a:lnTo>
                  <a:pt x="513" y="387"/>
                </a:lnTo>
                <a:lnTo>
                  <a:pt x="513" y="388"/>
                </a:lnTo>
                <a:lnTo>
                  <a:pt x="513" y="387"/>
                </a:lnTo>
                <a:lnTo>
                  <a:pt x="513" y="387"/>
                </a:lnTo>
                <a:lnTo>
                  <a:pt x="513" y="388"/>
                </a:lnTo>
                <a:lnTo>
                  <a:pt x="513" y="388"/>
                </a:lnTo>
                <a:lnTo>
                  <a:pt x="514" y="388"/>
                </a:lnTo>
                <a:lnTo>
                  <a:pt x="514" y="388"/>
                </a:lnTo>
                <a:lnTo>
                  <a:pt x="514" y="388"/>
                </a:lnTo>
                <a:lnTo>
                  <a:pt x="514" y="388"/>
                </a:lnTo>
                <a:lnTo>
                  <a:pt x="514" y="388"/>
                </a:lnTo>
                <a:lnTo>
                  <a:pt x="514" y="388"/>
                </a:lnTo>
                <a:lnTo>
                  <a:pt x="514" y="388"/>
                </a:lnTo>
                <a:lnTo>
                  <a:pt x="514" y="388"/>
                </a:lnTo>
                <a:lnTo>
                  <a:pt x="514" y="388"/>
                </a:lnTo>
                <a:lnTo>
                  <a:pt x="514" y="388"/>
                </a:lnTo>
                <a:lnTo>
                  <a:pt x="514" y="387"/>
                </a:lnTo>
                <a:lnTo>
                  <a:pt x="514" y="387"/>
                </a:lnTo>
                <a:lnTo>
                  <a:pt x="515" y="386"/>
                </a:lnTo>
                <a:lnTo>
                  <a:pt x="515" y="386"/>
                </a:lnTo>
                <a:lnTo>
                  <a:pt x="515" y="386"/>
                </a:lnTo>
                <a:lnTo>
                  <a:pt x="515" y="385"/>
                </a:lnTo>
                <a:lnTo>
                  <a:pt x="515" y="385"/>
                </a:lnTo>
                <a:lnTo>
                  <a:pt x="515" y="385"/>
                </a:lnTo>
                <a:lnTo>
                  <a:pt x="515" y="385"/>
                </a:lnTo>
                <a:lnTo>
                  <a:pt x="515" y="385"/>
                </a:lnTo>
                <a:lnTo>
                  <a:pt x="515" y="385"/>
                </a:lnTo>
                <a:lnTo>
                  <a:pt x="515" y="384"/>
                </a:lnTo>
                <a:lnTo>
                  <a:pt x="515" y="372"/>
                </a:lnTo>
                <a:lnTo>
                  <a:pt x="515" y="359"/>
                </a:lnTo>
                <a:lnTo>
                  <a:pt x="516" y="349"/>
                </a:lnTo>
                <a:lnTo>
                  <a:pt x="516" y="329"/>
                </a:lnTo>
                <a:lnTo>
                  <a:pt x="516" y="303"/>
                </a:lnTo>
                <a:lnTo>
                  <a:pt x="516" y="266"/>
                </a:lnTo>
                <a:lnTo>
                  <a:pt x="516" y="240"/>
                </a:lnTo>
                <a:lnTo>
                  <a:pt x="516" y="211"/>
                </a:lnTo>
                <a:lnTo>
                  <a:pt x="516" y="199"/>
                </a:lnTo>
                <a:lnTo>
                  <a:pt x="516" y="188"/>
                </a:lnTo>
                <a:lnTo>
                  <a:pt x="516" y="180"/>
                </a:lnTo>
                <a:lnTo>
                  <a:pt x="516" y="173"/>
                </a:lnTo>
                <a:lnTo>
                  <a:pt x="516" y="167"/>
                </a:lnTo>
                <a:lnTo>
                  <a:pt x="516" y="155"/>
                </a:lnTo>
                <a:lnTo>
                  <a:pt x="516" y="145"/>
                </a:lnTo>
                <a:lnTo>
                  <a:pt x="517" y="131"/>
                </a:lnTo>
                <a:lnTo>
                  <a:pt x="517" y="120"/>
                </a:lnTo>
                <a:lnTo>
                  <a:pt x="517" y="108"/>
                </a:lnTo>
                <a:lnTo>
                  <a:pt x="517" y="100"/>
                </a:lnTo>
                <a:lnTo>
                  <a:pt x="517" y="92"/>
                </a:lnTo>
                <a:lnTo>
                  <a:pt x="517" y="87"/>
                </a:lnTo>
                <a:lnTo>
                  <a:pt x="517" y="81"/>
                </a:lnTo>
                <a:lnTo>
                  <a:pt x="517" y="77"/>
                </a:lnTo>
                <a:lnTo>
                  <a:pt x="517" y="71"/>
                </a:lnTo>
                <a:lnTo>
                  <a:pt x="517" y="68"/>
                </a:lnTo>
                <a:lnTo>
                  <a:pt x="517" y="65"/>
                </a:lnTo>
                <a:lnTo>
                  <a:pt x="517" y="63"/>
                </a:lnTo>
                <a:lnTo>
                  <a:pt x="518" y="61"/>
                </a:lnTo>
                <a:lnTo>
                  <a:pt x="518" y="60"/>
                </a:lnTo>
                <a:lnTo>
                  <a:pt x="518" y="59"/>
                </a:lnTo>
                <a:lnTo>
                  <a:pt x="518" y="58"/>
                </a:lnTo>
                <a:lnTo>
                  <a:pt x="518" y="56"/>
                </a:lnTo>
                <a:lnTo>
                  <a:pt x="518" y="55"/>
                </a:lnTo>
                <a:lnTo>
                  <a:pt x="518" y="53"/>
                </a:lnTo>
                <a:lnTo>
                  <a:pt x="518" y="51"/>
                </a:lnTo>
                <a:lnTo>
                  <a:pt x="518" y="48"/>
                </a:lnTo>
                <a:lnTo>
                  <a:pt x="518" y="45"/>
                </a:lnTo>
                <a:lnTo>
                  <a:pt x="518" y="42"/>
                </a:lnTo>
                <a:lnTo>
                  <a:pt x="518" y="40"/>
                </a:lnTo>
                <a:lnTo>
                  <a:pt x="519" y="37"/>
                </a:lnTo>
                <a:lnTo>
                  <a:pt x="519" y="34"/>
                </a:lnTo>
                <a:lnTo>
                  <a:pt x="519" y="32"/>
                </a:lnTo>
                <a:lnTo>
                  <a:pt x="519" y="31"/>
                </a:lnTo>
                <a:lnTo>
                  <a:pt x="519" y="28"/>
                </a:lnTo>
                <a:lnTo>
                  <a:pt x="519" y="26"/>
                </a:lnTo>
                <a:lnTo>
                  <a:pt x="519" y="25"/>
                </a:lnTo>
                <a:lnTo>
                  <a:pt x="519" y="23"/>
                </a:lnTo>
                <a:lnTo>
                  <a:pt x="519" y="22"/>
                </a:lnTo>
                <a:lnTo>
                  <a:pt x="520" y="21"/>
                </a:lnTo>
                <a:lnTo>
                  <a:pt x="520" y="20"/>
                </a:lnTo>
                <a:lnTo>
                  <a:pt x="520" y="19"/>
                </a:lnTo>
                <a:lnTo>
                  <a:pt x="520" y="18"/>
                </a:lnTo>
                <a:lnTo>
                  <a:pt x="520" y="18"/>
                </a:lnTo>
                <a:lnTo>
                  <a:pt x="520" y="17"/>
                </a:lnTo>
                <a:lnTo>
                  <a:pt x="520" y="16"/>
                </a:lnTo>
                <a:lnTo>
                  <a:pt x="520" y="16"/>
                </a:lnTo>
                <a:lnTo>
                  <a:pt x="520" y="16"/>
                </a:lnTo>
                <a:lnTo>
                  <a:pt x="520" y="15"/>
                </a:lnTo>
                <a:lnTo>
                  <a:pt x="520" y="15"/>
                </a:lnTo>
                <a:lnTo>
                  <a:pt x="520" y="15"/>
                </a:lnTo>
                <a:lnTo>
                  <a:pt x="521" y="15"/>
                </a:lnTo>
                <a:lnTo>
                  <a:pt x="521" y="16"/>
                </a:lnTo>
                <a:lnTo>
                  <a:pt x="521" y="16"/>
                </a:lnTo>
                <a:lnTo>
                  <a:pt x="521" y="16"/>
                </a:lnTo>
                <a:lnTo>
                  <a:pt x="521" y="17"/>
                </a:lnTo>
                <a:lnTo>
                  <a:pt x="521" y="18"/>
                </a:lnTo>
                <a:lnTo>
                  <a:pt x="521" y="19"/>
                </a:lnTo>
                <a:lnTo>
                  <a:pt x="521" y="20"/>
                </a:lnTo>
                <a:lnTo>
                  <a:pt x="521" y="21"/>
                </a:lnTo>
                <a:lnTo>
                  <a:pt x="521" y="22"/>
                </a:lnTo>
                <a:lnTo>
                  <a:pt x="521" y="23"/>
                </a:lnTo>
                <a:lnTo>
                  <a:pt x="521" y="25"/>
                </a:lnTo>
                <a:lnTo>
                  <a:pt x="522" y="26"/>
                </a:lnTo>
                <a:lnTo>
                  <a:pt x="522" y="28"/>
                </a:lnTo>
                <a:lnTo>
                  <a:pt x="522" y="30"/>
                </a:lnTo>
                <a:lnTo>
                  <a:pt x="522" y="31"/>
                </a:lnTo>
                <a:lnTo>
                  <a:pt x="522" y="33"/>
                </a:lnTo>
                <a:lnTo>
                  <a:pt x="522" y="34"/>
                </a:lnTo>
                <a:lnTo>
                  <a:pt x="522" y="35"/>
                </a:lnTo>
                <a:lnTo>
                  <a:pt x="522" y="37"/>
                </a:lnTo>
                <a:lnTo>
                  <a:pt x="522" y="38"/>
                </a:lnTo>
                <a:lnTo>
                  <a:pt x="522" y="40"/>
                </a:lnTo>
                <a:lnTo>
                  <a:pt x="522" y="41"/>
                </a:lnTo>
                <a:lnTo>
                  <a:pt x="522" y="43"/>
                </a:lnTo>
                <a:lnTo>
                  <a:pt x="523" y="44"/>
                </a:lnTo>
                <a:lnTo>
                  <a:pt x="523" y="45"/>
                </a:lnTo>
                <a:lnTo>
                  <a:pt x="523" y="45"/>
                </a:lnTo>
                <a:lnTo>
                  <a:pt x="523" y="46"/>
                </a:lnTo>
                <a:lnTo>
                  <a:pt x="523" y="47"/>
                </a:lnTo>
                <a:lnTo>
                  <a:pt x="523" y="48"/>
                </a:lnTo>
                <a:lnTo>
                  <a:pt x="523" y="49"/>
                </a:lnTo>
                <a:lnTo>
                  <a:pt x="523" y="50"/>
                </a:lnTo>
                <a:lnTo>
                  <a:pt x="523" y="50"/>
                </a:lnTo>
                <a:lnTo>
                  <a:pt x="523" y="51"/>
                </a:lnTo>
                <a:lnTo>
                  <a:pt x="523" y="51"/>
                </a:lnTo>
                <a:lnTo>
                  <a:pt x="523" y="52"/>
                </a:lnTo>
                <a:lnTo>
                  <a:pt x="523" y="52"/>
                </a:lnTo>
                <a:lnTo>
                  <a:pt x="524" y="53"/>
                </a:lnTo>
                <a:lnTo>
                  <a:pt x="524" y="53"/>
                </a:lnTo>
                <a:lnTo>
                  <a:pt x="524" y="54"/>
                </a:lnTo>
                <a:lnTo>
                  <a:pt x="524" y="54"/>
                </a:lnTo>
                <a:lnTo>
                  <a:pt x="524" y="55"/>
                </a:lnTo>
                <a:lnTo>
                  <a:pt x="524" y="55"/>
                </a:lnTo>
                <a:lnTo>
                  <a:pt x="524" y="56"/>
                </a:lnTo>
                <a:lnTo>
                  <a:pt x="524" y="56"/>
                </a:lnTo>
                <a:lnTo>
                  <a:pt x="524" y="56"/>
                </a:lnTo>
                <a:lnTo>
                  <a:pt x="524" y="56"/>
                </a:lnTo>
                <a:lnTo>
                  <a:pt x="524" y="56"/>
                </a:lnTo>
                <a:lnTo>
                  <a:pt x="524" y="56"/>
                </a:lnTo>
                <a:lnTo>
                  <a:pt x="525" y="57"/>
                </a:lnTo>
                <a:lnTo>
                  <a:pt x="525" y="57"/>
                </a:lnTo>
                <a:lnTo>
                  <a:pt x="525" y="57"/>
                </a:lnTo>
                <a:lnTo>
                  <a:pt x="525" y="57"/>
                </a:lnTo>
                <a:lnTo>
                  <a:pt x="525" y="57"/>
                </a:lnTo>
                <a:lnTo>
                  <a:pt x="525" y="58"/>
                </a:lnTo>
                <a:lnTo>
                  <a:pt x="525" y="58"/>
                </a:lnTo>
                <a:lnTo>
                  <a:pt x="525" y="58"/>
                </a:lnTo>
                <a:lnTo>
                  <a:pt x="525" y="59"/>
                </a:lnTo>
                <a:lnTo>
                  <a:pt x="525" y="60"/>
                </a:lnTo>
                <a:lnTo>
                  <a:pt x="525" y="60"/>
                </a:lnTo>
                <a:lnTo>
                  <a:pt x="525" y="61"/>
                </a:lnTo>
                <a:lnTo>
                  <a:pt x="526" y="62"/>
                </a:lnTo>
                <a:lnTo>
                  <a:pt x="526" y="63"/>
                </a:lnTo>
                <a:lnTo>
                  <a:pt x="526" y="64"/>
                </a:lnTo>
                <a:lnTo>
                  <a:pt x="526" y="65"/>
                </a:lnTo>
                <a:lnTo>
                  <a:pt x="526" y="67"/>
                </a:lnTo>
                <a:lnTo>
                  <a:pt x="526" y="68"/>
                </a:lnTo>
                <a:lnTo>
                  <a:pt x="526" y="69"/>
                </a:lnTo>
                <a:lnTo>
                  <a:pt x="526" y="70"/>
                </a:lnTo>
                <a:lnTo>
                  <a:pt x="526" y="71"/>
                </a:lnTo>
                <a:lnTo>
                  <a:pt x="526" y="72"/>
                </a:lnTo>
                <a:lnTo>
                  <a:pt x="526" y="74"/>
                </a:lnTo>
                <a:lnTo>
                  <a:pt x="526" y="75"/>
                </a:lnTo>
                <a:lnTo>
                  <a:pt x="527" y="78"/>
                </a:lnTo>
                <a:lnTo>
                  <a:pt x="527" y="80"/>
                </a:lnTo>
                <a:lnTo>
                  <a:pt x="527" y="81"/>
                </a:lnTo>
                <a:lnTo>
                  <a:pt x="527" y="83"/>
                </a:lnTo>
                <a:lnTo>
                  <a:pt x="527" y="85"/>
                </a:lnTo>
                <a:lnTo>
                  <a:pt x="527" y="86"/>
                </a:lnTo>
                <a:lnTo>
                  <a:pt x="527" y="89"/>
                </a:lnTo>
                <a:lnTo>
                  <a:pt x="527" y="90"/>
                </a:lnTo>
                <a:lnTo>
                  <a:pt x="527" y="91"/>
                </a:lnTo>
                <a:lnTo>
                  <a:pt x="528" y="93"/>
                </a:lnTo>
                <a:lnTo>
                  <a:pt x="528" y="94"/>
                </a:lnTo>
                <a:lnTo>
                  <a:pt x="528" y="95"/>
                </a:lnTo>
                <a:lnTo>
                  <a:pt x="528" y="96"/>
                </a:lnTo>
                <a:lnTo>
                  <a:pt x="528" y="97"/>
                </a:lnTo>
                <a:lnTo>
                  <a:pt x="528" y="98"/>
                </a:lnTo>
                <a:lnTo>
                  <a:pt x="528" y="100"/>
                </a:lnTo>
                <a:lnTo>
                  <a:pt x="528" y="99"/>
                </a:lnTo>
                <a:lnTo>
                  <a:pt x="528" y="99"/>
                </a:lnTo>
                <a:lnTo>
                  <a:pt x="528" y="100"/>
                </a:lnTo>
                <a:lnTo>
                  <a:pt x="528" y="100"/>
                </a:lnTo>
                <a:lnTo>
                  <a:pt x="528" y="99"/>
                </a:lnTo>
                <a:lnTo>
                  <a:pt x="529" y="100"/>
                </a:lnTo>
                <a:lnTo>
                  <a:pt x="529" y="101"/>
                </a:lnTo>
                <a:lnTo>
                  <a:pt x="529" y="101"/>
                </a:lnTo>
                <a:lnTo>
                  <a:pt x="529" y="98"/>
                </a:lnTo>
                <a:lnTo>
                  <a:pt x="529" y="97"/>
                </a:lnTo>
                <a:lnTo>
                  <a:pt x="529" y="96"/>
                </a:lnTo>
                <a:lnTo>
                  <a:pt x="529" y="95"/>
                </a:lnTo>
                <a:lnTo>
                  <a:pt x="529" y="93"/>
                </a:lnTo>
                <a:lnTo>
                  <a:pt x="529" y="91"/>
                </a:lnTo>
                <a:lnTo>
                  <a:pt x="529" y="88"/>
                </a:lnTo>
                <a:lnTo>
                  <a:pt x="529" y="86"/>
                </a:lnTo>
                <a:lnTo>
                  <a:pt x="529" y="83"/>
                </a:lnTo>
                <a:lnTo>
                  <a:pt x="530" y="81"/>
                </a:lnTo>
                <a:lnTo>
                  <a:pt x="530" y="79"/>
                </a:lnTo>
                <a:lnTo>
                  <a:pt x="530" y="77"/>
                </a:lnTo>
                <a:lnTo>
                  <a:pt x="530" y="74"/>
                </a:lnTo>
                <a:lnTo>
                  <a:pt x="530" y="73"/>
                </a:lnTo>
                <a:lnTo>
                  <a:pt x="530" y="70"/>
                </a:lnTo>
                <a:lnTo>
                  <a:pt x="530" y="68"/>
                </a:lnTo>
                <a:lnTo>
                  <a:pt x="530" y="67"/>
                </a:lnTo>
                <a:lnTo>
                  <a:pt x="530" y="65"/>
                </a:lnTo>
                <a:lnTo>
                  <a:pt x="530" y="64"/>
                </a:lnTo>
                <a:lnTo>
                  <a:pt x="530" y="63"/>
                </a:lnTo>
                <a:lnTo>
                  <a:pt x="530" y="62"/>
                </a:lnTo>
                <a:lnTo>
                  <a:pt x="531" y="61"/>
                </a:lnTo>
                <a:lnTo>
                  <a:pt x="531" y="61"/>
                </a:lnTo>
                <a:lnTo>
                  <a:pt x="531" y="61"/>
                </a:lnTo>
                <a:lnTo>
                  <a:pt x="531" y="60"/>
                </a:lnTo>
                <a:lnTo>
                  <a:pt x="531" y="61"/>
                </a:lnTo>
                <a:lnTo>
                  <a:pt x="531" y="61"/>
                </a:lnTo>
                <a:lnTo>
                  <a:pt x="531" y="61"/>
                </a:lnTo>
                <a:lnTo>
                  <a:pt x="531" y="62"/>
                </a:lnTo>
                <a:lnTo>
                  <a:pt x="531" y="62"/>
                </a:lnTo>
                <a:lnTo>
                  <a:pt x="531" y="64"/>
                </a:lnTo>
                <a:lnTo>
                  <a:pt x="531" y="65"/>
                </a:lnTo>
                <a:lnTo>
                  <a:pt x="531" y="68"/>
                </a:lnTo>
                <a:lnTo>
                  <a:pt x="531" y="69"/>
                </a:lnTo>
                <a:lnTo>
                  <a:pt x="532" y="72"/>
                </a:lnTo>
                <a:lnTo>
                  <a:pt x="532" y="74"/>
                </a:lnTo>
                <a:lnTo>
                  <a:pt x="532" y="77"/>
                </a:lnTo>
                <a:lnTo>
                  <a:pt x="532" y="80"/>
                </a:lnTo>
                <a:lnTo>
                  <a:pt x="532" y="83"/>
                </a:lnTo>
                <a:lnTo>
                  <a:pt x="532" y="87"/>
                </a:lnTo>
                <a:lnTo>
                  <a:pt x="532" y="90"/>
                </a:lnTo>
                <a:lnTo>
                  <a:pt x="532" y="94"/>
                </a:lnTo>
                <a:lnTo>
                  <a:pt x="532" y="99"/>
                </a:lnTo>
                <a:lnTo>
                  <a:pt x="532" y="102"/>
                </a:lnTo>
                <a:lnTo>
                  <a:pt x="532" y="107"/>
                </a:lnTo>
                <a:lnTo>
                  <a:pt x="532" y="113"/>
                </a:lnTo>
                <a:lnTo>
                  <a:pt x="533" y="118"/>
                </a:lnTo>
                <a:lnTo>
                  <a:pt x="533" y="123"/>
                </a:lnTo>
                <a:lnTo>
                  <a:pt x="533" y="132"/>
                </a:lnTo>
                <a:lnTo>
                  <a:pt x="533" y="139"/>
                </a:lnTo>
                <a:lnTo>
                  <a:pt x="533" y="149"/>
                </a:lnTo>
                <a:lnTo>
                  <a:pt x="533" y="158"/>
                </a:lnTo>
                <a:lnTo>
                  <a:pt x="533" y="168"/>
                </a:lnTo>
                <a:lnTo>
                  <a:pt x="533" y="176"/>
                </a:lnTo>
                <a:lnTo>
                  <a:pt x="533" y="190"/>
                </a:lnTo>
                <a:lnTo>
                  <a:pt x="533" y="200"/>
                </a:lnTo>
                <a:lnTo>
                  <a:pt x="533" y="214"/>
                </a:lnTo>
                <a:lnTo>
                  <a:pt x="533" y="228"/>
                </a:lnTo>
                <a:lnTo>
                  <a:pt x="534" y="243"/>
                </a:lnTo>
                <a:lnTo>
                  <a:pt x="534" y="253"/>
                </a:lnTo>
                <a:lnTo>
                  <a:pt x="534" y="266"/>
                </a:lnTo>
                <a:lnTo>
                  <a:pt x="534" y="273"/>
                </a:lnTo>
                <a:lnTo>
                  <a:pt x="534" y="282"/>
                </a:lnTo>
                <a:lnTo>
                  <a:pt x="534" y="292"/>
                </a:lnTo>
                <a:lnTo>
                  <a:pt x="534" y="304"/>
                </a:lnTo>
                <a:lnTo>
                  <a:pt x="534" y="311"/>
                </a:lnTo>
                <a:lnTo>
                  <a:pt x="534" y="321"/>
                </a:lnTo>
                <a:lnTo>
                  <a:pt x="534" y="327"/>
                </a:lnTo>
                <a:lnTo>
                  <a:pt x="534" y="336"/>
                </a:lnTo>
                <a:lnTo>
                  <a:pt x="534" y="343"/>
                </a:lnTo>
                <a:lnTo>
                  <a:pt x="535" y="349"/>
                </a:lnTo>
                <a:lnTo>
                  <a:pt x="535" y="349"/>
                </a:lnTo>
                <a:lnTo>
                  <a:pt x="535" y="347"/>
                </a:lnTo>
                <a:lnTo>
                  <a:pt x="535" y="345"/>
                </a:lnTo>
                <a:lnTo>
                  <a:pt x="535" y="345"/>
                </a:lnTo>
                <a:lnTo>
                  <a:pt x="535" y="349"/>
                </a:lnTo>
                <a:lnTo>
                  <a:pt x="535" y="356"/>
                </a:lnTo>
                <a:lnTo>
                  <a:pt x="535" y="360"/>
                </a:lnTo>
                <a:lnTo>
                  <a:pt x="535" y="362"/>
                </a:lnTo>
                <a:lnTo>
                  <a:pt x="535" y="364"/>
                </a:lnTo>
                <a:lnTo>
                  <a:pt x="535" y="366"/>
                </a:lnTo>
                <a:lnTo>
                  <a:pt x="535" y="366"/>
                </a:lnTo>
                <a:lnTo>
                  <a:pt x="536" y="367"/>
                </a:lnTo>
                <a:lnTo>
                  <a:pt x="536" y="368"/>
                </a:lnTo>
                <a:lnTo>
                  <a:pt x="536" y="371"/>
                </a:lnTo>
                <a:lnTo>
                  <a:pt x="536" y="371"/>
                </a:lnTo>
                <a:lnTo>
                  <a:pt x="536" y="372"/>
                </a:lnTo>
                <a:lnTo>
                  <a:pt x="536" y="372"/>
                </a:lnTo>
                <a:lnTo>
                  <a:pt x="536" y="373"/>
                </a:lnTo>
                <a:lnTo>
                  <a:pt x="536" y="373"/>
                </a:lnTo>
                <a:lnTo>
                  <a:pt x="536" y="372"/>
                </a:lnTo>
                <a:lnTo>
                  <a:pt x="537" y="372"/>
                </a:lnTo>
                <a:lnTo>
                  <a:pt x="537" y="372"/>
                </a:lnTo>
                <a:lnTo>
                  <a:pt x="537" y="372"/>
                </a:lnTo>
                <a:lnTo>
                  <a:pt x="537" y="373"/>
                </a:lnTo>
                <a:lnTo>
                  <a:pt x="537" y="373"/>
                </a:lnTo>
                <a:lnTo>
                  <a:pt x="537" y="373"/>
                </a:lnTo>
                <a:lnTo>
                  <a:pt x="537" y="373"/>
                </a:lnTo>
                <a:lnTo>
                  <a:pt x="537" y="372"/>
                </a:lnTo>
                <a:lnTo>
                  <a:pt x="537" y="373"/>
                </a:lnTo>
                <a:lnTo>
                  <a:pt x="537" y="373"/>
                </a:lnTo>
                <a:lnTo>
                  <a:pt x="537" y="373"/>
                </a:lnTo>
                <a:lnTo>
                  <a:pt x="537" y="374"/>
                </a:lnTo>
                <a:lnTo>
                  <a:pt x="538" y="374"/>
                </a:lnTo>
                <a:lnTo>
                  <a:pt x="538" y="374"/>
                </a:lnTo>
                <a:lnTo>
                  <a:pt x="538" y="374"/>
                </a:lnTo>
                <a:lnTo>
                  <a:pt x="538" y="375"/>
                </a:lnTo>
                <a:lnTo>
                  <a:pt x="538" y="375"/>
                </a:lnTo>
                <a:lnTo>
                  <a:pt x="538" y="375"/>
                </a:lnTo>
                <a:lnTo>
                  <a:pt x="538" y="375"/>
                </a:lnTo>
                <a:lnTo>
                  <a:pt x="538" y="375"/>
                </a:lnTo>
                <a:lnTo>
                  <a:pt x="538" y="375"/>
                </a:lnTo>
                <a:lnTo>
                  <a:pt x="538" y="375"/>
                </a:lnTo>
                <a:lnTo>
                  <a:pt x="538" y="375"/>
                </a:lnTo>
                <a:lnTo>
                  <a:pt x="538" y="375"/>
                </a:lnTo>
                <a:lnTo>
                  <a:pt x="539" y="375"/>
                </a:lnTo>
                <a:lnTo>
                  <a:pt x="539" y="375"/>
                </a:lnTo>
                <a:lnTo>
                  <a:pt x="539" y="376"/>
                </a:lnTo>
                <a:lnTo>
                  <a:pt x="539" y="376"/>
                </a:lnTo>
                <a:lnTo>
                  <a:pt x="539" y="376"/>
                </a:lnTo>
                <a:lnTo>
                  <a:pt x="539" y="376"/>
                </a:lnTo>
                <a:lnTo>
                  <a:pt x="539" y="376"/>
                </a:lnTo>
                <a:lnTo>
                  <a:pt x="539" y="376"/>
                </a:lnTo>
                <a:lnTo>
                  <a:pt x="539" y="376"/>
                </a:lnTo>
                <a:lnTo>
                  <a:pt x="539" y="376"/>
                </a:lnTo>
                <a:lnTo>
                  <a:pt x="539" y="376"/>
                </a:lnTo>
                <a:lnTo>
                  <a:pt x="539" y="377"/>
                </a:lnTo>
                <a:lnTo>
                  <a:pt x="539" y="377"/>
                </a:lnTo>
                <a:lnTo>
                  <a:pt x="540" y="377"/>
                </a:lnTo>
                <a:lnTo>
                  <a:pt x="540" y="377"/>
                </a:lnTo>
                <a:lnTo>
                  <a:pt x="540" y="377"/>
                </a:lnTo>
                <a:lnTo>
                  <a:pt x="540" y="377"/>
                </a:lnTo>
                <a:lnTo>
                  <a:pt x="540" y="377"/>
                </a:lnTo>
                <a:lnTo>
                  <a:pt x="540" y="377"/>
                </a:lnTo>
                <a:lnTo>
                  <a:pt x="540" y="378"/>
                </a:lnTo>
                <a:lnTo>
                  <a:pt x="540" y="378"/>
                </a:lnTo>
                <a:lnTo>
                  <a:pt x="540" y="378"/>
                </a:lnTo>
                <a:lnTo>
                  <a:pt x="540" y="379"/>
                </a:lnTo>
                <a:lnTo>
                  <a:pt x="540" y="380"/>
                </a:lnTo>
                <a:lnTo>
                  <a:pt x="540" y="380"/>
                </a:lnTo>
                <a:lnTo>
                  <a:pt x="541" y="381"/>
                </a:lnTo>
                <a:lnTo>
                  <a:pt x="541" y="381"/>
                </a:lnTo>
                <a:lnTo>
                  <a:pt x="541" y="382"/>
                </a:lnTo>
                <a:lnTo>
                  <a:pt x="541" y="382"/>
                </a:lnTo>
                <a:lnTo>
                  <a:pt x="541" y="383"/>
                </a:lnTo>
                <a:lnTo>
                  <a:pt x="541" y="383"/>
                </a:lnTo>
                <a:lnTo>
                  <a:pt x="541" y="384"/>
                </a:lnTo>
                <a:lnTo>
                  <a:pt x="541" y="385"/>
                </a:lnTo>
                <a:lnTo>
                  <a:pt x="541" y="385"/>
                </a:lnTo>
                <a:lnTo>
                  <a:pt x="541" y="386"/>
                </a:lnTo>
                <a:lnTo>
                  <a:pt x="541" y="386"/>
                </a:lnTo>
                <a:lnTo>
                  <a:pt x="541" y="386"/>
                </a:lnTo>
                <a:lnTo>
                  <a:pt x="542" y="387"/>
                </a:lnTo>
                <a:lnTo>
                  <a:pt x="542" y="387"/>
                </a:lnTo>
                <a:lnTo>
                  <a:pt x="542" y="388"/>
                </a:lnTo>
                <a:lnTo>
                  <a:pt x="542" y="388"/>
                </a:lnTo>
                <a:lnTo>
                  <a:pt x="542" y="388"/>
                </a:lnTo>
                <a:lnTo>
                  <a:pt x="542" y="388"/>
                </a:lnTo>
                <a:lnTo>
                  <a:pt x="542" y="388"/>
                </a:lnTo>
                <a:lnTo>
                  <a:pt x="542" y="388"/>
                </a:lnTo>
                <a:lnTo>
                  <a:pt x="542" y="388"/>
                </a:lnTo>
                <a:lnTo>
                  <a:pt x="542" y="387"/>
                </a:lnTo>
                <a:lnTo>
                  <a:pt x="542" y="387"/>
                </a:lnTo>
                <a:lnTo>
                  <a:pt x="542" y="386"/>
                </a:lnTo>
                <a:lnTo>
                  <a:pt x="543" y="386"/>
                </a:lnTo>
                <a:lnTo>
                  <a:pt x="543" y="386"/>
                </a:lnTo>
                <a:lnTo>
                  <a:pt x="543" y="385"/>
                </a:lnTo>
                <a:lnTo>
                  <a:pt x="543" y="385"/>
                </a:lnTo>
                <a:lnTo>
                  <a:pt x="543" y="384"/>
                </a:lnTo>
                <a:lnTo>
                  <a:pt x="543" y="384"/>
                </a:lnTo>
                <a:lnTo>
                  <a:pt x="543" y="383"/>
                </a:lnTo>
                <a:lnTo>
                  <a:pt x="543" y="382"/>
                </a:lnTo>
                <a:lnTo>
                  <a:pt x="543" y="378"/>
                </a:lnTo>
                <a:lnTo>
                  <a:pt x="543" y="374"/>
                </a:lnTo>
                <a:lnTo>
                  <a:pt x="543" y="366"/>
                </a:lnTo>
                <a:lnTo>
                  <a:pt x="543" y="362"/>
                </a:lnTo>
                <a:lnTo>
                  <a:pt x="544" y="355"/>
                </a:lnTo>
                <a:lnTo>
                  <a:pt x="544" y="344"/>
                </a:lnTo>
                <a:lnTo>
                  <a:pt x="544" y="330"/>
                </a:lnTo>
                <a:lnTo>
                  <a:pt x="544" y="317"/>
                </a:lnTo>
                <a:lnTo>
                  <a:pt x="544" y="291"/>
                </a:lnTo>
                <a:lnTo>
                  <a:pt x="544" y="270"/>
                </a:lnTo>
                <a:lnTo>
                  <a:pt x="544" y="246"/>
                </a:lnTo>
                <a:lnTo>
                  <a:pt x="544" y="225"/>
                </a:lnTo>
                <a:lnTo>
                  <a:pt x="544" y="206"/>
                </a:lnTo>
                <a:lnTo>
                  <a:pt x="545" y="195"/>
                </a:lnTo>
                <a:lnTo>
                  <a:pt x="545" y="183"/>
                </a:lnTo>
                <a:lnTo>
                  <a:pt x="545" y="177"/>
                </a:lnTo>
                <a:lnTo>
                  <a:pt x="545" y="169"/>
                </a:lnTo>
                <a:lnTo>
                  <a:pt x="545" y="161"/>
                </a:lnTo>
                <a:lnTo>
                  <a:pt x="545" y="153"/>
                </a:lnTo>
                <a:lnTo>
                  <a:pt x="545" y="145"/>
                </a:lnTo>
                <a:lnTo>
                  <a:pt x="545" y="135"/>
                </a:lnTo>
                <a:lnTo>
                  <a:pt x="545" y="128"/>
                </a:lnTo>
                <a:lnTo>
                  <a:pt x="545" y="117"/>
                </a:lnTo>
                <a:lnTo>
                  <a:pt x="545" y="108"/>
                </a:lnTo>
                <a:lnTo>
                  <a:pt x="545" y="100"/>
                </a:lnTo>
                <a:lnTo>
                  <a:pt x="546" y="94"/>
                </a:lnTo>
                <a:lnTo>
                  <a:pt x="546" y="87"/>
                </a:lnTo>
                <a:lnTo>
                  <a:pt x="546" y="82"/>
                </a:lnTo>
                <a:lnTo>
                  <a:pt x="546" y="76"/>
                </a:lnTo>
                <a:lnTo>
                  <a:pt x="546" y="71"/>
                </a:lnTo>
                <a:lnTo>
                  <a:pt x="546" y="65"/>
                </a:lnTo>
                <a:lnTo>
                  <a:pt x="546" y="63"/>
                </a:lnTo>
                <a:lnTo>
                  <a:pt x="546" y="60"/>
                </a:lnTo>
                <a:lnTo>
                  <a:pt x="546" y="58"/>
                </a:lnTo>
                <a:lnTo>
                  <a:pt x="546" y="56"/>
                </a:lnTo>
                <a:lnTo>
                  <a:pt x="546" y="54"/>
                </a:lnTo>
                <a:lnTo>
                  <a:pt x="546" y="53"/>
                </a:lnTo>
                <a:lnTo>
                  <a:pt x="547" y="51"/>
                </a:lnTo>
                <a:lnTo>
                  <a:pt x="547" y="50"/>
                </a:lnTo>
                <a:lnTo>
                  <a:pt x="547" y="48"/>
                </a:lnTo>
                <a:lnTo>
                  <a:pt x="547" y="46"/>
                </a:lnTo>
                <a:lnTo>
                  <a:pt x="547" y="44"/>
                </a:lnTo>
                <a:lnTo>
                  <a:pt x="547" y="43"/>
                </a:lnTo>
                <a:lnTo>
                  <a:pt x="547" y="41"/>
                </a:lnTo>
                <a:lnTo>
                  <a:pt x="547" y="39"/>
                </a:lnTo>
                <a:lnTo>
                  <a:pt x="547" y="39"/>
                </a:lnTo>
                <a:lnTo>
                  <a:pt x="547" y="38"/>
                </a:lnTo>
                <a:lnTo>
                  <a:pt x="547" y="37"/>
                </a:lnTo>
                <a:lnTo>
                  <a:pt x="547" y="37"/>
                </a:lnTo>
                <a:lnTo>
                  <a:pt x="547" y="37"/>
                </a:lnTo>
                <a:lnTo>
                  <a:pt x="548" y="37"/>
                </a:lnTo>
                <a:lnTo>
                  <a:pt x="548" y="37"/>
                </a:lnTo>
                <a:lnTo>
                  <a:pt x="548" y="37"/>
                </a:lnTo>
                <a:lnTo>
                  <a:pt x="548" y="36"/>
                </a:lnTo>
                <a:lnTo>
                  <a:pt x="548" y="36"/>
                </a:lnTo>
                <a:lnTo>
                  <a:pt x="548" y="37"/>
                </a:lnTo>
                <a:lnTo>
                  <a:pt x="548" y="37"/>
                </a:lnTo>
                <a:lnTo>
                  <a:pt x="548" y="37"/>
                </a:lnTo>
                <a:lnTo>
                  <a:pt x="548" y="38"/>
                </a:lnTo>
                <a:lnTo>
                  <a:pt x="548" y="38"/>
                </a:lnTo>
                <a:lnTo>
                  <a:pt x="548" y="39"/>
                </a:lnTo>
                <a:lnTo>
                  <a:pt x="548" y="40"/>
                </a:lnTo>
                <a:lnTo>
                  <a:pt x="549" y="41"/>
                </a:lnTo>
                <a:lnTo>
                  <a:pt x="549" y="42"/>
                </a:lnTo>
                <a:lnTo>
                  <a:pt x="549" y="43"/>
                </a:lnTo>
                <a:lnTo>
                  <a:pt x="549" y="43"/>
                </a:lnTo>
                <a:lnTo>
                  <a:pt x="549" y="44"/>
                </a:lnTo>
                <a:lnTo>
                  <a:pt x="549" y="45"/>
                </a:lnTo>
                <a:lnTo>
                  <a:pt x="549" y="47"/>
                </a:lnTo>
                <a:lnTo>
                  <a:pt x="549" y="48"/>
                </a:lnTo>
                <a:lnTo>
                  <a:pt x="549" y="50"/>
                </a:lnTo>
                <a:lnTo>
                  <a:pt x="549" y="51"/>
                </a:lnTo>
                <a:lnTo>
                  <a:pt x="549" y="53"/>
                </a:lnTo>
                <a:lnTo>
                  <a:pt x="549" y="54"/>
                </a:lnTo>
                <a:lnTo>
                  <a:pt x="550" y="56"/>
                </a:lnTo>
                <a:lnTo>
                  <a:pt x="550" y="58"/>
                </a:lnTo>
                <a:lnTo>
                  <a:pt x="550" y="59"/>
                </a:lnTo>
                <a:lnTo>
                  <a:pt x="550" y="60"/>
                </a:lnTo>
                <a:lnTo>
                  <a:pt x="550" y="61"/>
                </a:lnTo>
                <a:lnTo>
                  <a:pt x="550" y="62"/>
                </a:lnTo>
                <a:lnTo>
                  <a:pt x="550" y="64"/>
                </a:lnTo>
                <a:lnTo>
                  <a:pt x="550" y="66"/>
                </a:lnTo>
                <a:lnTo>
                  <a:pt x="550" y="68"/>
                </a:lnTo>
                <a:lnTo>
                  <a:pt x="550" y="70"/>
                </a:lnTo>
                <a:lnTo>
                  <a:pt x="550" y="72"/>
                </a:lnTo>
                <a:lnTo>
                  <a:pt x="550" y="73"/>
                </a:lnTo>
                <a:lnTo>
                  <a:pt x="551" y="75"/>
                </a:lnTo>
                <a:lnTo>
                  <a:pt x="551" y="76"/>
                </a:lnTo>
                <a:lnTo>
                  <a:pt x="551" y="78"/>
                </a:lnTo>
                <a:lnTo>
                  <a:pt x="551" y="80"/>
                </a:lnTo>
                <a:lnTo>
                  <a:pt x="551" y="82"/>
                </a:lnTo>
                <a:lnTo>
                  <a:pt x="551" y="83"/>
                </a:lnTo>
                <a:lnTo>
                  <a:pt x="551" y="85"/>
                </a:lnTo>
                <a:lnTo>
                  <a:pt x="551" y="86"/>
                </a:lnTo>
                <a:lnTo>
                  <a:pt x="551" y="89"/>
                </a:lnTo>
                <a:lnTo>
                  <a:pt x="551" y="90"/>
                </a:lnTo>
                <a:lnTo>
                  <a:pt x="551" y="92"/>
                </a:lnTo>
                <a:lnTo>
                  <a:pt x="551" y="93"/>
                </a:lnTo>
                <a:lnTo>
                  <a:pt x="552" y="94"/>
                </a:lnTo>
                <a:lnTo>
                  <a:pt x="552" y="95"/>
                </a:lnTo>
                <a:lnTo>
                  <a:pt x="552" y="95"/>
                </a:lnTo>
                <a:lnTo>
                  <a:pt x="552" y="96"/>
                </a:lnTo>
                <a:lnTo>
                  <a:pt x="552" y="96"/>
                </a:lnTo>
                <a:lnTo>
                  <a:pt x="552" y="96"/>
                </a:lnTo>
                <a:lnTo>
                  <a:pt x="552" y="97"/>
                </a:lnTo>
                <a:lnTo>
                  <a:pt x="552" y="98"/>
                </a:lnTo>
                <a:lnTo>
                  <a:pt x="552" y="99"/>
                </a:lnTo>
                <a:lnTo>
                  <a:pt x="553" y="99"/>
                </a:lnTo>
                <a:lnTo>
                  <a:pt x="553" y="99"/>
                </a:lnTo>
                <a:lnTo>
                  <a:pt x="553" y="99"/>
                </a:lnTo>
                <a:lnTo>
                  <a:pt x="553" y="99"/>
                </a:lnTo>
                <a:lnTo>
                  <a:pt x="553" y="99"/>
                </a:lnTo>
                <a:lnTo>
                  <a:pt x="553" y="100"/>
                </a:lnTo>
                <a:lnTo>
                  <a:pt x="553" y="100"/>
                </a:lnTo>
                <a:lnTo>
                  <a:pt x="553" y="101"/>
                </a:lnTo>
                <a:lnTo>
                  <a:pt x="553" y="101"/>
                </a:lnTo>
                <a:lnTo>
                  <a:pt x="553" y="102"/>
                </a:lnTo>
                <a:lnTo>
                  <a:pt x="553" y="102"/>
                </a:lnTo>
                <a:lnTo>
                  <a:pt x="553" y="103"/>
                </a:lnTo>
                <a:lnTo>
                  <a:pt x="554" y="103"/>
                </a:lnTo>
                <a:lnTo>
                  <a:pt x="554" y="104"/>
                </a:lnTo>
                <a:lnTo>
                  <a:pt x="554" y="104"/>
                </a:lnTo>
                <a:lnTo>
                  <a:pt x="554" y="104"/>
                </a:lnTo>
                <a:lnTo>
                  <a:pt x="554" y="105"/>
                </a:lnTo>
                <a:lnTo>
                  <a:pt x="554" y="106"/>
                </a:lnTo>
                <a:lnTo>
                  <a:pt x="554" y="107"/>
                </a:lnTo>
                <a:lnTo>
                  <a:pt x="554" y="107"/>
                </a:lnTo>
                <a:lnTo>
                  <a:pt x="554" y="108"/>
                </a:lnTo>
                <a:lnTo>
                  <a:pt x="554" y="108"/>
                </a:lnTo>
                <a:lnTo>
                  <a:pt x="554" y="108"/>
                </a:lnTo>
                <a:lnTo>
                  <a:pt x="554" y="109"/>
                </a:lnTo>
                <a:lnTo>
                  <a:pt x="555" y="109"/>
                </a:lnTo>
                <a:lnTo>
                  <a:pt x="555" y="109"/>
                </a:lnTo>
                <a:lnTo>
                  <a:pt x="555" y="110"/>
                </a:lnTo>
                <a:lnTo>
                  <a:pt x="555" y="110"/>
                </a:lnTo>
                <a:lnTo>
                  <a:pt x="555" y="111"/>
                </a:lnTo>
                <a:lnTo>
                  <a:pt x="555" y="110"/>
                </a:lnTo>
                <a:lnTo>
                  <a:pt x="555" y="111"/>
                </a:lnTo>
                <a:lnTo>
                  <a:pt x="555" y="111"/>
                </a:lnTo>
                <a:lnTo>
                  <a:pt x="555" y="111"/>
                </a:lnTo>
                <a:lnTo>
                  <a:pt x="555" y="110"/>
                </a:lnTo>
                <a:lnTo>
                  <a:pt x="555" y="110"/>
                </a:lnTo>
                <a:lnTo>
                  <a:pt x="555" y="110"/>
                </a:lnTo>
                <a:lnTo>
                  <a:pt x="555" y="110"/>
                </a:lnTo>
                <a:lnTo>
                  <a:pt x="556" y="109"/>
                </a:lnTo>
                <a:lnTo>
                  <a:pt x="556" y="109"/>
                </a:lnTo>
                <a:lnTo>
                  <a:pt x="556" y="109"/>
                </a:lnTo>
                <a:lnTo>
                  <a:pt x="556" y="108"/>
                </a:lnTo>
                <a:lnTo>
                  <a:pt x="556" y="107"/>
                </a:lnTo>
                <a:lnTo>
                  <a:pt x="556" y="107"/>
                </a:lnTo>
                <a:lnTo>
                  <a:pt x="556" y="106"/>
                </a:lnTo>
                <a:lnTo>
                  <a:pt x="556" y="105"/>
                </a:lnTo>
                <a:lnTo>
                  <a:pt x="556" y="105"/>
                </a:lnTo>
                <a:lnTo>
                  <a:pt x="556" y="105"/>
                </a:lnTo>
                <a:lnTo>
                  <a:pt x="556" y="104"/>
                </a:lnTo>
                <a:lnTo>
                  <a:pt x="556" y="103"/>
                </a:lnTo>
                <a:lnTo>
                  <a:pt x="557" y="101"/>
                </a:lnTo>
                <a:lnTo>
                  <a:pt x="557" y="101"/>
                </a:lnTo>
                <a:lnTo>
                  <a:pt x="557" y="100"/>
                </a:lnTo>
                <a:lnTo>
                  <a:pt x="557" y="99"/>
                </a:lnTo>
                <a:lnTo>
                  <a:pt x="557" y="97"/>
                </a:lnTo>
                <a:lnTo>
                  <a:pt x="557" y="96"/>
                </a:lnTo>
                <a:lnTo>
                  <a:pt x="557" y="95"/>
                </a:lnTo>
                <a:lnTo>
                  <a:pt x="557" y="94"/>
                </a:lnTo>
                <a:lnTo>
                  <a:pt x="557" y="92"/>
                </a:lnTo>
                <a:lnTo>
                  <a:pt x="557" y="91"/>
                </a:lnTo>
                <a:lnTo>
                  <a:pt x="557" y="89"/>
                </a:lnTo>
                <a:lnTo>
                  <a:pt x="557" y="88"/>
                </a:lnTo>
                <a:lnTo>
                  <a:pt x="558" y="86"/>
                </a:lnTo>
                <a:lnTo>
                  <a:pt x="558" y="85"/>
                </a:lnTo>
                <a:lnTo>
                  <a:pt x="558" y="83"/>
                </a:lnTo>
                <a:lnTo>
                  <a:pt x="558" y="81"/>
                </a:lnTo>
                <a:lnTo>
                  <a:pt x="558" y="79"/>
                </a:lnTo>
                <a:lnTo>
                  <a:pt x="558" y="78"/>
                </a:lnTo>
                <a:lnTo>
                  <a:pt x="558" y="77"/>
                </a:lnTo>
                <a:lnTo>
                  <a:pt x="558" y="76"/>
                </a:lnTo>
                <a:lnTo>
                  <a:pt x="558" y="74"/>
                </a:lnTo>
                <a:lnTo>
                  <a:pt x="558" y="74"/>
                </a:lnTo>
                <a:lnTo>
                  <a:pt x="558" y="72"/>
                </a:lnTo>
                <a:lnTo>
                  <a:pt x="558" y="71"/>
                </a:lnTo>
                <a:lnTo>
                  <a:pt x="559" y="70"/>
                </a:lnTo>
                <a:lnTo>
                  <a:pt x="559" y="69"/>
                </a:lnTo>
                <a:lnTo>
                  <a:pt x="559" y="68"/>
                </a:lnTo>
                <a:lnTo>
                  <a:pt x="559" y="68"/>
                </a:lnTo>
                <a:lnTo>
                  <a:pt x="559" y="67"/>
                </a:lnTo>
                <a:lnTo>
                  <a:pt x="559" y="66"/>
                </a:lnTo>
                <a:lnTo>
                  <a:pt x="559" y="66"/>
                </a:lnTo>
                <a:lnTo>
                  <a:pt x="559" y="66"/>
                </a:lnTo>
                <a:lnTo>
                  <a:pt x="559" y="66"/>
                </a:lnTo>
                <a:lnTo>
                  <a:pt x="559" y="66"/>
                </a:lnTo>
                <a:lnTo>
                  <a:pt x="559" y="66"/>
                </a:lnTo>
                <a:lnTo>
                  <a:pt x="559" y="66"/>
                </a:lnTo>
                <a:lnTo>
                  <a:pt x="560" y="66"/>
                </a:lnTo>
                <a:lnTo>
                  <a:pt x="560" y="66"/>
                </a:lnTo>
                <a:lnTo>
                  <a:pt x="560" y="66"/>
                </a:lnTo>
                <a:lnTo>
                  <a:pt x="560" y="66"/>
                </a:lnTo>
                <a:lnTo>
                  <a:pt x="560" y="67"/>
                </a:lnTo>
                <a:lnTo>
                  <a:pt x="560" y="67"/>
                </a:lnTo>
                <a:lnTo>
                  <a:pt x="560" y="68"/>
                </a:lnTo>
                <a:lnTo>
                  <a:pt x="560" y="68"/>
                </a:lnTo>
                <a:lnTo>
                  <a:pt x="560" y="69"/>
                </a:lnTo>
                <a:lnTo>
                  <a:pt x="561" y="69"/>
                </a:lnTo>
                <a:lnTo>
                  <a:pt x="561" y="71"/>
                </a:lnTo>
                <a:lnTo>
                  <a:pt x="561" y="72"/>
                </a:lnTo>
                <a:lnTo>
                  <a:pt x="561" y="74"/>
                </a:lnTo>
                <a:lnTo>
                  <a:pt x="561" y="74"/>
                </a:lnTo>
                <a:lnTo>
                  <a:pt x="561" y="77"/>
                </a:lnTo>
                <a:lnTo>
                  <a:pt x="561" y="79"/>
                </a:lnTo>
                <a:lnTo>
                  <a:pt x="561" y="82"/>
                </a:lnTo>
                <a:lnTo>
                  <a:pt x="561" y="85"/>
                </a:lnTo>
                <a:lnTo>
                  <a:pt x="561" y="89"/>
                </a:lnTo>
                <a:lnTo>
                  <a:pt x="561" y="92"/>
                </a:lnTo>
                <a:lnTo>
                  <a:pt x="561" y="97"/>
                </a:lnTo>
                <a:lnTo>
                  <a:pt x="562" y="101"/>
                </a:lnTo>
                <a:lnTo>
                  <a:pt x="562" y="107"/>
                </a:lnTo>
                <a:lnTo>
                  <a:pt x="562" y="114"/>
                </a:lnTo>
                <a:lnTo>
                  <a:pt x="562" y="122"/>
                </a:lnTo>
                <a:lnTo>
                  <a:pt x="562" y="130"/>
                </a:lnTo>
                <a:lnTo>
                  <a:pt x="562" y="140"/>
                </a:lnTo>
                <a:lnTo>
                  <a:pt x="562" y="147"/>
                </a:lnTo>
                <a:lnTo>
                  <a:pt x="562" y="157"/>
                </a:lnTo>
                <a:lnTo>
                  <a:pt x="562" y="167"/>
                </a:lnTo>
                <a:lnTo>
                  <a:pt x="562" y="178"/>
                </a:lnTo>
                <a:lnTo>
                  <a:pt x="562" y="187"/>
                </a:lnTo>
                <a:lnTo>
                  <a:pt x="562" y="199"/>
                </a:lnTo>
                <a:lnTo>
                  <a:pt x="563" y="207"/>
                </a:lnTo>
                <a:lnTo>
                  <a:pt x="563" y="219"/>
                </a:lnTo>
                <a:lnTo>
                  <a:pt x="563" y="229"/>
                </a:lnTo>
                <a:lnTo>
                  <a:pt x="563" y="243"/>
                </a:lnTo>
                <a:lnTo>
                  <a:pt x="563" y="252"/>
                </a:lnTo>
                <a:lnTo>
                  <a:pt x="563" y="264"/>
                </a:lnTo>
                <a:lnTo>
                  <a:pt x="563" y="275"/>
                </a:lnTo>
                <a:lnTo>
                  <a:pt x="563" y="291"/>
                </a:lnTo>
                <a:lnTo>
                  <a:pt x="563" y="301"/>
                </a:lnTo>
                <a:lnTo>
                  <a:pt x="563" y="310"/>
                </a:lnTo>
                <a:lnTo>
                  <a:pt x="563" y="319"/>
                </a:lnTo>
                <a:lnTo>
                  <a:pt x="563" y="329"/>
                </a:lnTo>
                <a:lnTo>
                  <a:pt x="563" y="335"/>
                </a:lnTo>
                <a:lnTo>
                  <a:pt x="564" y="340"/>
                </a:lnTo>
                <a:lnTo>
                  <a:pt x="564" y="346"/>
                </a:lnTo>
                <a:lnTo>
                  <a:pt x="564" y="345"/>
                </a:lnTo>
                <a:lnTo>
                  <a:pt x="564" y="347"/>
                </a:lnTo>
                <a:lnTo>
                  <a:pt x="564" y="351"/>
                </a:lnTo>
                <a:lnTo>
                  <a:pt x="564" y="353"/>
                </a:lnTo>
                <a:lnTo>
                  <a:pt x="564" y="354"/>
                </a:lnTo>
                <a:lnTo>
                  <a:pt x="564" y="356"/>
                </a:lnTo>
                <a:lnTo>
                  <a:pt x="564" y="356"/>
                </a:lnTo>
                <a:lnTo>
                  <a:pt x="564" y="357"/>
                </a:lnTo>
                <a:lnTo>
                  <a:pt x="564" y="357"/>
                </a:lnTo>
                <a:lnTo>
                  <a:pt x="564" y="358"/>
                </a:lnTo>
                <a:lnTo>
                  <a:pt x="565" y="358"/>
                </a:lnTo>
                <a:lnTo>
                  <a:pt x="565" y="358"/>
                </a:lnTo>
                <a:lnTo>
                  <a:pt x="565" y="358"/>
                </a:lnTo>
                <a:lnTo>
                  <a:pt x="565" y="358"/>
                </a:lnTo>
                <a:lnTo>
                  <a:pt x="565" y="359"/>
                </a:lnTo>
                <a:lnTo>
                  <a:pt x="565" y="359"/>
                </a:lnTo>
                <a:lnTo>
                  <a:pt x="565" y="359"/>
                </a:lnTo>
                <a:lnTo>
                  <a:pt x="565" y="359"/>
                </a:lnTo>
                <a:lnTo>
                  <a:pt x="565" y="360"/>
                </a:lnTo>
                <a:lnTo>
                  <a:pt x="565" y="361"/>
                </a:lnTo>
                <a:lnTo>
                  <a:pt x="565" y="362"/>
                </a:lnTo>
                <a:lnTo>
                  <a:pt x="565" y="362"/>
                </a:lnTo>
                <a:lnTo>
                  <a:pt x="566" y="364"/>
                </a:lnTo>
                <a:lnTo>
                  <a:pt x="566" y="366"/>
                </a:lnTo>
                <a:lnTo>
                  <a:pt x="566" y="367"/>
                </a:lnTo>
                <a:lnTo>
                  <a:pt x="566" y="368"/>
                </a:lnTo>
                <a:lnTo>
                  <a:pt x="566" y="369"/>
                </a:lnTo>
                <a:lnTo>
                  <a:pt x="566" y="369"/>
                </a:lnTo>
                <a:lnTo>
                  <a:pt x="566" y="370"/>
                </a:lnTo>
                <a:lnTo>
                  <a:pt x="566" y="370"/>
                </a:lnTo>
                <a:lnTo>
                  <a:pt x="566" y="370"/>
                </a:lnTo>
                <a:lnTo>
                  <a:pt x="566" y="371"/>
                </a:lnTo>
                <a:lnTo>
                  <a:pt x="566" y="371"/>
                </a:lnTo>
                <a:lnTo>
                  <a:pt x="566" y="372"/>
                </a:lnTo>
                <a:lnTo>
                  <a:pt x="567" y="373"/>
                </a:lnTo>
                <a:lnTo>
                  <a:pt x="567" y="374"/>
                </a:lnTo>
                <a:lnTo>
                  <a:pt x="567" y="375"/>
                </a:lnTo>
                <a:lnTo>
                  <a:pt x="567" y="375"/>
                </a:lnTo>
                <a:lnTo>
                  <a:pt x="567" y="376"/>
                </a:lnTo>
                <a:lnTo>
                  <a:pt x="567" y="376"/>
                </a:lnTo>
                <a:lnTo>
                  <a:pt x="567" y="377"/>
                </a:lnTo>
                <a:lnTo>
                  <a:pt x="567" y="378"/>
                </a:lnTo>
                <a:lnTo>
                  <a:pt x="567" y="378"/>
                </a:lnTo>
                <a:lnTo>
                  <a:pt x="567" y="379"/>
                </a:lnTo>
                <a:lnTo>
                  <a:pt x="567" y="379"/>
                </a:lnTo>
                <a:lnTo>
                  <a:pt x="567" y="380"/>
                </a:lnTo>
                <a:lnTo>
                  <a:pt x="568" y="380"/>
                </a:lnTo>
                <a:lnTo>
                  <a:pt x="568" y="380"/>
                </a:lnTo>
                <a:lnTo>
                  <a:pt x="568" y="380"/>
                </a:lnTo>
                <a:lnTo>
                  <a:pt x="568" y="380"/>
                </a:lnTo>
                <a:lnTo>
                  <a:pt x="568" y="380"/>
                </a:lnTo>
                <a:lnTo>
                  <a:pt x="568" y="381"/>
                </a:lnTo>
                <a:lnTo>
                  <a:pt x="568" y="381"/>
                </a:lnTo>
                <a:lnTo>
                  <a:pt x="568" y="383"/>
                </a:lnTo>
                <a:lnTo>
                  <a:pt x="568" y="382"/>
                </a:lnTo>
                <a:lnTo>
                  <a:pt x="568" y="382"/>
                </a:lnTo>
                <a:lnTo>
                  <a:pt x="568" y="382"/>
                </a:lnTo>
                <a:lnTo>
                  <a:pt x="568" y="382"/>
                </a:lnTo>
                <a:lnTo>
                  <a:pt x="569" y="382"/>
                </a:lnTo>
                <a:lnTo>
                  <a:pt x="569" y="382"/>
                </a:lnTo>
                <a:lnTo>
                  <a:pt x="569" y="382"/>
                </a:lnTo>
                <a:lnTo>
                  <a:pt x="569" y="382"/>
                </a:lnTo>
                <a:lnTo>
                  <a:pt x="569" y="383"/>
                </a:lnTo>
                <a:lnTo>
                  <a:pt x="569" y="383"/>
                </a:lnTo>
                <a:lnTo>
                  <a:pt x="569" y="383"/>
                </a:lnTo>
                <a:lnTo>
                  <a:pt x="569" y="383"/>
                </a:lnTo>
                <a:lnTo>
                  <a:pt x="569" y="383"/>
                </a:lnTo>
                <a:lnTo>
                  <a:pt x="570" y="383"/>
                </a:lnTo>
                <a:lnTo>
                  <a:pt x="570" y="383"/>
                </a:lnTo>
                <a:lnTo>
                  <a:pt x="570" y="384"/>
                </a:lnTo>
                <a:lnTo>
                  <a:pt x="570" y="384"/>
                </a:lnTo>
                <a:lnTo>
                  <a:pt x="570" y="384"/>
                </a:lnTo>
                <a:lnTo>
                  <a:pt x="570" y="385"/>
                </a:lnTo>
                <a:lnTo>
                  <a:pt x="570" y="385"/>
                </a:lnTo>
                <a:lnTo>
                  <a:pt x="570" y="386"/>
                </a:lnTo>
                <a:lnTo>
                  <a:pt x="570" y="386"/>
                </a:lnTo>
                <a:lnTo>
                  <a:pt x="570" y="386"/>
                </a:lnTo>
                <a:lnTo>
                  <a:pt x="570" y="386"/>
                </a:lnTo>
                <a:lnTo>
                  <a:pt x="570" y="387"/>
                </a:lnTo>
                <a:lnTo>
                  <a:pt x="571" y="387"/>
                </a:lnTo>
                <a:lnTo>
                  <a:pt x="571" y="387"/>
                </a:lnTo>
                <a:lnTo>
                  <a:pt x="571" y="387"/>
                </a:lnTo>
                <a:lnTo>
                  <a:pt x="571" y="387"/>
                </a:lnTo>
                <a:lnTo>
                  <a:pt x="571" y="387"/>
                </a:lnTo>
                <a:lnTo>
                  <a:pt x="571" y="387"/>
                </a:lnTo>
                <a:lnTo>
                  <a:pt x="571" y="387"/>
                </a:lnTo>
                <a:lnTo>
                  <a:pt x="571" y="387"/>
                </a:lnTo>
                <a:lnTo>
                  <a:pt x="571" y="387"/>
                </a:lnTo>
                <a:lnTo>
                  <a:pt x="571" y="387"/>
                </a:lnTo>
                <a:lnTo>
                  <a:pt x="571" y="387"/>
                </a:lnTo>
                <a:lnTo>
                  <a:pt x="571" y="387"/>
                </a:lnTo>
                <a:lnTo>
                  <a:pt x="571" y="386"/>
                </a:lnTo>
                <a:lnTo>
                  <a:pt x="572" y="386"/>
                </a:lnTo>
                <a:lnTo>
                  <a:pt x="572" y="386"/>
                </a:lnTo>
                <a:lnTo>
                  <a:pt x="572" y="384"/>
                </a:lnTo>
                <a:lnTo>
                  <a:pt x="572" y="384"/>
                </a:lnTo>
                <a:lnTo>
                  <a:pt x="572" y="384"/>
                </a:lnTo>
                <a:lnTo>
                  <a:pt x="572" y="383"/>
                </a:lnTo>
                <a:lnTo>
                  <a:pt x="572" y="382"/>
                </a:lnTo>
                <a:lnTo>
                  <a:pt x="572" y="381"/>
                </a:lnTo>
                <a:lnTo>
                  <a:pt x="572" y="380"/>
                </a:lnTo>
                <a:lnTo>
                  <a:pt x="572" y="379"/>
                </a:lnTo>
                <a:lnTo>
                  <a:pt x="572" y="378"/>
                </a:lnTo>
                <a:lnTo>
                  <a:pt x="572" y="378"/>
                </a:lnTo>
                <a:lnTo>
                  <a:pt x="573" y="378"/>
                </a:lnTo>
                <a:lnTo>
                  <a:pt x="573" y="378"/>
                </a:lnTo>
                <a:lnTo>
                  <a:pt x="573" y="367"/>
                </a:lnTo>
                <a:lnTo>
                  <a:pt x="573" y="354"/>
                </a:lnTo>
                <a:lnTo>
                  <a:pt x="573" y="333"/>
                </a:lnTo>
                <a:lnTo>
                  <a:pt x="573" y="315"/>
                </a:lnTo>
                <a:lnTo>
                  <a:pt x="573" y="276"/>
                </a:lnTo>
                <a:lnTo>
                  <a:pt x="573" y="246"/>
                </a:lnTo>
                <a:lnTo>
                  <a:pt x="573" y="215"/>
                </a:lnTo>
                <a:lnTo>
                  <a:pt x="573" y="193"/>
                </a:lnTo>
                <a:lnTo>
                  <a:pt x="573" y="177"/>
                </a:lnTo>
                <a:lnTo>
                  <a:pt x="573" y="169"/>
                </a:lnTo>
                <a:lnTo>
                  <a:pt x="574" y="160"/>
                </a:lnTo>
                <a:lnTo>
                  <a:pt x="574" y="153"/>
                </a:lnTo>
                <a:lnTo>
                  <a:pt x="574" y="144"/>
                </a:lnTo>
                <a:lnTo>
                  <a:pt x="574" y="135"/>
                </a:lnTo>
                <a:lnTo>
                  <a:pt x="574" y="123"/>
                </a:lnTo>
                <a:lnTo>
                  <a:pt x="574" y="113"/>
                </a:lnTo>
                <a:lnTo>
                  <a:pt x="574" y="99"/>
                </a:lnTo>
                <a:lnTo>
                  <a:pt x="574" y="91"/>
                </a:lnTo>
                <a:lnTo>
                  <a:pt x="574" y="80"/>
                </a:lnTo>
                <a:lnTo>
                  <a:pt x="574" y="73"/>
                </a:lnTo>
                <a:lnTo>
                  <a:pt x="574" y="65"/>
                </a:lnTo>
                <a:lnTo>
                  <a:pt x="574" y="61"/>
                </a:lnTo>
                <a:lnTo>
                  <a:pt x="575" y="56"/>
                </a:lnTo>
                <a:lnTo>
                  <a:pt x="575" y="52"/>
                </a:lnTo>
                <a:lnTo>
                  <a:pt x="575" y="48"/>
                </a:lnTo>
                <a:lnTo>
                  <a:pt x="575" y="45"/>
                </a:lnTo>
                <a:lnTo>
                  <a:pt x="575" y="41"/>
                </a:lnTo>
                <a:lnTo>
                  <a:pt x="575" y="39"/>
                </a:lnTo>
                <a:lnTo>
                  <a:pt x="575" y="36"/>
                </a:lnTo>
                <a:lnTo>
                  <a:pt x="575" y="34"/>
                </a:lnTo>
                <a:lnTo>
                  <a:pt x="575" y="34"/>
                </a:lnTo>
                <a:lnTo>
                  <a:pt x="575" y="32"/>
                </a:lnTo>
                <a:lnTo>
                  <a:pt x="575" y="32"/>
                </a:lnTo>
                <a:lnTo>
                  <a:pt x="575" y="31"/>
                </a:lnTo>
                <a:lnTo>
                  <a:pt x="576" y="30"/>
                </a:lnTo>
                <a:lnTo>
                  <a:pt x="576" y="30"/>
                </a:lnTo>
                <a:lnTo>
                  <a:pt x="576" y="29"/>
                </a:lnTo>
                <a:lnTo>
                  <a:pt x="576" y="28"/>
                </a:lnTo>
                <a:lnTo>
                  <a:pt x="576" y="28"/>
                </a:lnTo>
                <a:lnTo>
                  <a:pt x="576" y="28"/>
                </a:lnTo>
                <a:lnTo>
                  <a:pt x="576" y="27"/>
                </a:lnTo>
                <a:lnTo>
                  <a:pt x="576" y="27"/>
                </a:lnTo>
                <a:lnTo>
                  <a:pt x="576" y="27"/>
                </a:lnTo>
                <a:lnTo>
                  <a:pt x="576" y="27"/>
                </a:lnTo>
                <a:lnTo>
                  <a:pt x="576" y="27"/>
                </a:lnTo>
                <a:lnTo>
                  <a:pt x="576" y="27"/>
                </a:lnTo>
                <a:lnTo>
                  <a:pt x="577" y="27"/>
                </a:lnTo>
                <a:lnTo>
                  <a:pt x="577" y="27"/>
                </a:lnTo>
                <a:lnTo>
                  <a:pt x="577" y="27"/>
                </a:lnTo>
                <a:lnTo>
                  <a:pt x="577" y="28"/>
                </a:lnTo>
                <a:lnTo>
                  <a:pt x="577" y="28"/>
                </a:lnTo>
                <a:lnTo>
                  <a:pt x="577" y="29"/>
                </a:lnTo>
                <a:lnTo>
                  <a:pt x="577" y="29"/>
                </a:lnTo>
                <a:lnTo>
                  <a:pt x="577" y="30"/>
                </a:lnTo>
                <a:lnTo>
                  <a:pt x="577" y="31"/>
                </a:lnTo>
                <a:lnTo>
                  <a:pt x="578" y="31"/>
                </a:lnTo>
                <a:lnTo>
                  <a:pt x="578" y="32"/>
                </a:lnTo>
                <a:lnTo>
                  <a:pt x="578" y="33"/>
                </a:lnTo>
                <a:lnTo>
                  <a:pt x="578" y="34"/>
                </a:lnTo>
                <a:lnTo>
                  <a:pt x="578" y="35"/>
                </a:lnTo>
                <a:lnTo>
                  <a:pt x="578" y="36"/>
                </a:lnTo>
                <a:lnTo>
                  <a:pt x="578" y="37"/>
                </a:lnTo>
                <a:lnTo>
                  <a:pt x="578" y="39"/>
                </a:lnTo>
                <a:lnTo>
                  <a:pt x="578" y="40"/>
                </a:lnTo>
                <a:lnTo>
                  <a:pt x="578" y="41"/>
                </a:lnTo>
                <a:lnTo>
                  <a:pt x="578" y="43"/>
                </a:lnTo>
                <a:lnTo>
                  <a:pt x="578" y="44"/>
                </a:lnTo>
                <a:lnTo>
                  <a:pt x="578" y="46"/>
                </a:lnTo>
                <a:lnTo>
                  <a:pt x="579" y="48"/>
                </a:lnTo>
                <a:lnTo>
                  <a:pt x="579" y="49"/>
                </a:lnTo>
                <a:lnTo>
                  <a:pt x="579" y="51"/>
                </a:lnTo>
                <a:lnTo>
                  <a:pt x="579" y="53"/>
                </a:lnTo>
                <a:lnTo>
                  <a:pt x="579" y="54"/>
                </a:lnTo>
                <a:lnTo>
                  <a:pt x="579" y="56"/>
                </a:lnTo>
                <a:lnTo>
                  <a:pt x="579" y="57"/>
                </a:lnTo>
                <a:lnTo>
                  <a:pt x="579" y="58"/>
                </a:lnTo>
                <a:lnTo>
                  <a:pt x="579" y="60"/>
                </a:lnTo>
                <a:lnTo>
                  <a:pt x="579" y="61"/>
                </a:lnTo>
                <a:lnTo>
                  <a:pt x="579" y="62"/>
                </a:lnTo>
                <a:lnTo>
                  <a:pt x="579" y="63"/>
                </a:lnTo>
                <a:lnTo>
                  <a:pt x="580" y="64"/>
                </a:lnTo>
                <a:lnTo>
                  <a:pt x="580" y="64"/>
                </a:lnTo>
                <a:lnTo>
                  <a:pt x="580" y="65"/>
                </a:lnTo>
                <a:lnTo>
                  <a:pt x="580" y="65"/>
                </a:lnTo>
                <a:lnTo>
                  <a:pt x="580" y="65"/>
                </a:lnTo>
                <a:lnTo>
                  <a:pt x="580" y="66"/>
                </a:lnTo>
                <a:lnTo>
                  <a:pt x="580" y="66"/>
                </a:lnTo>
                <a:lnTo>
                  <a:pt x="580" y="66"/>
                </a:lnTo>
                <a:lnTo>
                  <a:pt x="580" y="67"/>
                </a:lnTo>
                <a:lnTo>
                  <a:pt x="580" y="67"/>
                </a:lnTo>
                <a:lnTo>
                  <a:pt x="580" y="68"/>
                </a:lnTo>
                <a:lnTo>
                  <a:pt x="580" y="68"/>
                </a:lnTo>
                <a:lnTo>
                  <a:pt x="581" y="69"/>
                </a:lnTo>
                <a:lnTo>
                  <a:pt x="581" y="69"/>
                </a:lnTo>
                <a:lnTo>
                  <a:pt x="581" y="70"/>
                </a:lnTo>
                <a:lnTo>
                  <a:pt x="581" y="70"/>
                </a:lnTo>
                <a:lnTo>
                  <a:pt x="581" y="70"/>
                </a:lnTo>
                <a:lnTo>
                  <a:pt x="581" y="70"/>
                </a:lnTo>
                <a:lnTo>
                  <a:pt x="581" y="70"/>
                </a:lnTo>
                <a:lnTo>
                  <a:pt x="581" y="70"/>
                </a:lnTo>
                <a:lnTo>
                  <a:pt x="581" y="71"/>
                </a:lnTo>
                <a:lnTo>
                  <a:pt x="581" y="70"/>
                </a:lnTo>
                <a:lnTo>
                  <a:pt x="581" y="70"/>
                </a:lnTo>
                <a:lnTo>
                  <a:pt x="581" y="70"/>
                </a:lnTo>
                <a:lnTo>
                  <a:pt x="582" y="69"/>
                </a:lnTo>
                <a:lnTo>
                  <a:pt x="582" y="69"/>
                </a:lnTo>
                <a:lnTo>
                  <a:pt x="582" y="70"/>
                </a:lnTo>
                <a:lnTo>
                  <a:pt x="582" y="70"/>
                </a:lnTo>
                <a:lnTo>
                  <a:pt x="582" y="71"/>
                </a:lnTo>
                <a:lnTo>
                  <a:pt x="582" y="71"/>
                </a:lnTo>
                <a:lnTo>
                  <a:pt x="582" y="72"/>
                </a:lnTo>
                <a:lnTo>
                  <a:pt x="582" y="72"/>
                </a:lnTo>
                <a:lnTo>
                  <a:pt x="582" y="72"/>
                </a:lnTo>
                <a:lnTo>
                  <a:pt x="582" y="72"/>
                </a:lnTo>
                <a:lnTo>
                  <a:pt x="582" y="72"/>
                </a:lnTo>
                <a:lnTo>
                  <a:pt x="582" y="73"/>
                </a:lnTo>
                <a:lnTo>
                  <a:pt x="583" y="74"/>
                </a:lnTo>
                <a:lnTo>
                  <a:pt x="583" y="75"/>
                </a:lnTo>
                <a:lnTo>
                  <a:pt x="583" y="77"/>
                </a:lnTo>
                <a:lnTo>
                  <a:pt x="583" y="78"/>
                </a:lnTo>
                <a:lnTo>
                  <a:pt x="583" y="79"/>
                </a:lnTo>
                <a:lnTo>
                  <a:pt x="583" y="80"/>
                </a:lnTo>
                <a:lnTo>
                  <a:pt x="583" y="81"/>
                </a:lnTo>
                <a:lnTo>
                  <a:pt x="583" y="82"/>
                </a:lnTo>
                <a:lnTo>
                  <a:pt x="583" y="84"/>
                </a:lnTo>
                <a:lnTo>
                  <a:pt x="583" y="86"/>
                </a:lnTo>
                <a:lnTo>
                  <a:pt x="583" y="87"/>
                </a:lnTo>
                <a:lnTo>
                  <a:pt x="583" y="89"/>
                </a:lnTo>
                <a:lnTo>
                  <a:pt x="584" y="92"/>
                </a:lnTo>
                <a:lnTo>
                  <a:pt x="584" y="94"/>
                </a:lnTo>
                <a:lnTo>
                  <a:pt x="584" y="96"/>
                </a:lnTo>
                <a:lnTo>
                  <a:pt x="584" y="97"/>
                </a:lnTo>
                <a:lnTo>
                  <a:pt x="584" y="99"/>
                </a:lnTo>
                <a:lnTo>
                  <a:pt x="584" y="101"/>
                </a:lnTo>
                <a:lnTo>
                  <a:pt x="584" y="102"/>
                </a:lnTo>
                <a:lnTo>
                  <a:pt x="584" y="103"/>
                </a:lnTo>
                <a:lnTo>
                  <a:pt x="584" y="105"/>
                </a:lnTo>
                <a:lnTo>
                  <a:pt x="584" y="106"/>
                </a:lnTo>
                <a:lnTo>
                  <a:pt x="584" y="106"/>
                </a:lnTo>
                <a:lnTo>
                  <a:pt x="584" y="108"/>
                </a:lnTo>
                <a:lnTo>
                  <a:pt x="585" y="108"/>
                </a:lnTo>
                <a:lnTo>
                  <a:pt x="585" y="109"/>
                </a:lnTo>
                <a:lnTo>
                  <a:pt x="585" y="111"/>
                </a:lnTo>
                <a:lnTo>
                  <a:pt x="585" y="111"/>
                </a:lnTo>
                <a:lnTo>
                  <a:pt x="585" y="112"/>
                </a:lnTo>
                <a:lnTo>
                  <a:pt x="585" y="113"/>
                </a:lnTo>
                <a:lnTo>
                  <a:pt x="585" y="114"/>
                </a:lnTo>
                <a:lnTo>
                  <a:pt x="585" y="115"/>
                </a:lnTo>
                <a:lnTo>
                  <a:pt x="585" y="115"/>
                </a:lnTo>
                <a:lnTo>
                  <a:pt x="586" y="115"/>
                </a:lnTo>
                <a:lnTo>
                  <a:pt x="586" y="116"/>
                </a:lnTo>
                <a:lnTo>
                  <a:pt x="586" y="116"/>
                </a:lnTo>
                <a:lnTo>
                  <a:pt x="586" y="116"/>
                </a:lnTo>
                <a:lnTo>
                  <a:pt x="586" y="115"/>
                </a:lnTo>
                <a:lnTo>
                  <a:pt x="586" y="113"/>
                </a:lnTo>
                <a:lnTo>
                  <a:pt x="586" y="113"/>
                </a:lnTo>
                <a:lnTo>
                  <a:pt x="586" y="111"/>
                </a:lnTo>
                <a:lnTo>
                  <a:pt x="586" y="110"/>
                </a:lnTo>
                <a:lnTo>
                  <a:pt x="586" y="108"/>
                </a:lnTo>
                <a:lnTo>
                  <a:pt x="586" y="107"/>
                </a:lnTo>
                <a:lnTo>
                  <a:pt x="586" y="105"/>
                </a:lnTo>
                <a:lnTo>
                  <a:pt x="586" y="103"/>
                </a:lnTo>
                <a:lnTo>
                  <a:pt x="587" y="101"/>
                </a:lnTo>
                <a:lnTo>
                  <a:pt x="587" y="99"/>
                </a:lnTo>
                <a:lnTo>
                  <a:pt x="587" y="96"/>
                </a:lnTo>
                <a:lnTo>
                  <a:pt x="587" y="94"/>
                </a:lnTo>
                <a:lnTo>
                  <a:pt x="587" y="92"/>
                </a:lnTo>
                <a:lnTo>
                  <a:pt x="587" y="90"/>
                </a:lnTo>
                <a:lnTo>
                  <a:pt x="587" y="88"/>
                </a:lnTo>
                <a:lnTo>
                  <a:pt x="587" y="86"/>
                </a:lnTo>
                <a:lnTo>
                  <a:pt x="587" y="84"/>
                </a:lnTo>
                <a:lnTo>
                  <a:pt x="587" y="82"/>
                </a:lnTo>
                <a:lnTo>
                  <a:pt x="587" y="81"/>
                </a:lnTo>
                <a:lnTo>
                  <a:pt x="587" y="79"/>
                </a:lnTo>
                <a:lnTo>
                  <a:pt x="588" y="77"/>
                </a:lnTo>
                <a:lnTo>
                  <a:pt x="588" y="76"/>
                </a:lnTo>
                <a:lnTo>
                  <a:pt x="588" y="75"/>
                </a:lnTo>
                <a:lnTo>
                  <a:pt x="588" y="74"/>
                </a:lnTo>
                <a:lnTo>
                  <a:pt x="588" y="72"/>
                </a:lnTo>
                <a:lnTo>
                  <a:pt x="588" y="71"/>
                </a:lnTo>
                <a:lnTo>
                  <a:pt x="588" y="71"/>
                </a:lnTo>
                <a:lnTo>
                  <a:pt x="588" y="71"/>
                </a:lnTo>
                <a:lnTo>
                  <a:pt x="588" y="70"/>
                </a:lnTo>
                <a:lnTo>
                  <a:pt x="588" y="69"/>
                </a:lnTo>
                <a:lnTo>
                  <a:pt x="588" y="68"/>
                </a:lnTo>
                <a:lnTo>
                  <a:pt x="588" y="68"/>
                </a:lnTo>
                <a:lnTo>
                  <a:pt x="589" y="67"/>
                </a:lnTo>
                <a:lnTo>
                  <a:pt x="589" y="67"/>
                </a:lnTo>
                <a:lnTo>
                  <a:pt x="589" y="67"/>
                </a:lnTo>
                <a:lnTo>
                  <a:pt x="589" y="67"/>
                </a:lnTo>
                <a:lnTo>
                  <a:pt x="589" y="67"/>
                </a:lnTo>
                <a:lnTo>
                  <a:pt x="589" y="67"/>
                </a:lnTo>
                <a:lnTo>
                  <a:pt x="589" y="67"/>
                </a:lnTo>
                <a:lnTo>
                  <a:pt x="589" y="67"/>
                </a:lnTo>
                <a:lnTo>
                  <a:pt x="589" y="67"/>
                </a:lnTo>
                <a:lnTo>
                  <a:pt x="589" y="68"/>
                </a:lnTo>
                <a:lnTo>
                  <a:pt x="589" y="68"/>
                </a:lnTo>
                <a:lnTo>
                  <a:pt x="589" y="69"/>
                </a:lnTo>
                <a:lnTo>
                  <a:pt x="590" y="70"/>
                </a:lnTo>
                <a:lnTo>
                  <a:pt x="590" y="72"/>
                </a:lnTo>
                <a:lnTo>
                  <a:pt x="590" y="73"/>
                </a:lnTo>
                <a:lnTo>
                  <a:pt x="590" y="74"/>
                </a:lnTo>
                <a:lnTo>
                  <a:pt x="590" y="77"/>
                </a:lnTo>
                <a:lnTo>
                  <a:pt x="590" y="78"/>
                </a:lnTo>
                <a:lnTo>
                  <a:pt x="590" y="81"/>
                </a:lnTo>
                <a:lnTo>
                  <a:pt x="590" y="84"/>
                </a:lnTo>
                <a:lnTo>
                  <a:pt x="590" y="88"/>
                </a:lnTo>
                <a:lnTo>
                  <a:pt x="590" y="92"/>
                </a:lnTo>
                <a:lnTo>
                  <a:pt x="590" y="98"/>
                </a:lnTo>
                <a:lnTo>
                  <a:pt x="590" y="102"/>
                </a:lnTo>
                <a:lnTo>
                  <a:pt x="591" y="108"/>
                </a:lnTo>
                <a:lnTo>
                  <a:pt x="591" y="115"/>
                </a:lnTo>
                <a:lnTo>
                  <a:pt x="591" y="123"/>
                </a:lnTo>
                <a:lnTo>
                  <a:pt x="591" y="131"/>
                </a:lnTo>
                <a:lnTo>
                  <a:pt x="591" y="143"/>
                </a:lnTo>
                <a:lnTo>
                  <a:pt x="591" y="152"/>
                </a:lnTo>
                <a:lnTo>
                  <a:pt x="591" y="165"/>
                </a:lnTo>
                <a:lnTo>
                  <a:pt x="591" y="176"/>
                </a:lnTo>
                <a:lnTo>
                  <a:pt x="591" y="187"/>
                </a:lnTo>
                <a:lnTo>
                  <a:pt x="591" y="196"/>
                </a:lnTo>
                <a:lnTo>
                  <a:pt x="591" y="210"/>
                </a:lnTo>
                <a:lnTo>
                  <a:pt x="591" y="219"/>
                </a:lnTo>
                <a:lnTo>
                  <a:pt x="592" y="232"/>
                </a:lnTo>
                <a:lnTo>
                  <a:pt x="592" y="245"/>
                </a:lnTo>
                <a:lnTo>
                  <a:pt x="592" y="259"/>
                </a:lnTo>
                <a:lnTo>
                  <a:pt x="592" y="267"/>
                </a:lnTo>
                <a:lnTo>
                  <a:pt x="592" y="281"/>
                </a:lnTo>
                <a:lnTo>
                  <a:pt x="592" y="293"/>
                </a:lnTo>
                <a:lnTo>
                  <a:pt x="592" y="304"/>
                </a:lnTo>
                <a:lnTo>
                  <a:pt x="592" y="314"/>
                </a:lnTo>
                <a:lnTo>
                  <a:pt x="592" y="326"/>
                </a:lnTo>
                <a:lnTo>
                  <a:pt x="592" y="330"/>
                </a:lnTo>
                <a:lnTo>
                  <a:pt x="592" y="341"/>
                </a:lnTo>
                <a:lnTo>
                  <a:pt x="592" y="345"/>
                </a:lnTo>
                <a:lnTo>
                  <a:pt x="593" y="350"/>
                </a:lnTo>
                <a:lnTo>
                  <a:pt x="593" y="352"/>
                </a:lnTo>
                <a:lnTo>
                  <a:pt x="593" y="353"/>
                </a:lnTo>
                <a:lnTo>
                  <a:pt x="593" y="356"/>
                </a:lnTo>
                <a:lnTo>
                  <a:pt x="593" y="357"/>
                </a:lnTo>
                <a:lnTo>
                  <a:pt x="593" y="358"/>
                </a:lnTo>
                <a:lnTo>
                  <a:pt x="593" y="360"/>
                </a:lnTo>
                <a:lnTo>
                  <a:pt x="593" y="362"/>
                </a:lnTo>
                <a:lnTo>
                  <a:pt x="593" y="363"/>
                </a:lnTo>
                <a:lnTo>
                  <a:pt x="594" y="364"/>
                </a:lnTo>
                <a:lnTo>
                  <a:pt x="594" y="366"/>
                </a:lnTo>
                <a:lnTo>
                  <a:pt x="594" y="366"/>
                </a:lnTo>
                <a:lnTo>
                  <a:pt x="594" y="368"/>
                </a:lnTo>
                <a:lnTo>
                  <a:pt x="594" y="369"/>
                </a:lnTo>
                <a:lnTo>
                  <a:pt x="594" y="369"/>
                </a:lnTo>
                <a:lnTo>
                  <a:pt x="594" y="370"/>
                </a:lnTo>
                <a:lnTo>
                  <a:pt x="594" y="370"/>
                </a:lnTo>
                <a:lnTo>
                  <a:pt x="594" y="370"/>
                </a:lnTo>
                <a:lnTo>
                  <a:pt x="594" y="370"/>
                </a:lnTo>
                <a:lnTo>
                  <a:pt x="594" y="370"/>
                </a:lnTo>
                <a:lnTo>
                  <a:pt x="594" y="371"/>
                </a:lnTo>
                <a:lnTo>
                  <a:pt x="594" y="371"/>
                </a:lnTo>
                <a:lnTo>
                  <a:pt x="595" y="371"/>
                </a:lnTo>
                <a:lnTo>
                  <a:pt x="595" y="371"/>
                </a:lnTo>
                <a:lnTo>
                  <a:pt x="595" y="372"/>
                </a:lnTo>
                <a:lnTo>
                  <a:pt x="595" y="372"/>
                </a:lnTo>
                <a:lnTo>
                  <a:pt x="595" y="373"/>
                </a:lnTo>
                <a:lnTo>
                  <a:pt x="595" y="373"/>
                </a:lnTo>
                <a:lnTo>
                  <a:pt x="595" y="373"/>
                </a:lnTo>
                <a:lnTo>
                  <a:pt x="595" y="373"/>
                </a:lnTo>
                <a:lnTo>
                  <a:pt x="595" y="374"/>
                </a:lnTo>
                <a:lnTo>
                  <a:pt x="595" y="374"/>
                </a:lnTo>
                <a:lnTo>
                  <a:pt x="595" y="374"/>
                </a:lnTo>
                <a:lnTo>
                  <a:pt x="595" y="374"/>
                </a:lnTo>
                <a:lnTo>
                  <a:pt x="596" y="376"/>
                </a:lnTo>
                <a:lnTo>
                  <a:pt x="596" y="376"/>
                </a:lnTo>
                <a:lnTo>
                  <a:pt x="596" y="377"/>
                </a:lnTo>
                <a:lnTo>
                  <a:pt x="596" y="377"/>
                </a:lnTo>
                <a:lnTo>
                  <a:pt x="596" y="378"/>
                </a:lnTo>
                <a:lnTo>
                  <a:pt x="596" y="378"/>
                </a:lnTo>
                <a:lnTo>
                  <a:pt x="596" y="378"/>
                </a:lnTo>
                <a:lnTo>
                  <a:pt x="596" y="379"/>
                </a:lnTo>
                <a:lnTo>
                  <a:pt x="596" y="379"/>
                </a:lnTo>
                <a:lnTo>
                  <a:pt x="596" y="379"/>
                </a:lnTo>
                <a:lnTo>
                  <a:pt x="596" y="379"/>
                </a:lnTo>
                <a:lnTo>
                  <a:pt x="596" y="379"/>
                </a:lnTo>
                <a:lnTo>
                  <a:pt x="597" y="380"/>
                </a:lnTo>
                <a:lnTo>
                  <a:pt x="597" y="380"/>
                </a:lnTo>
                <a:lnTo>
                  <a:pt x="597" y="381"/>
                </a:lnTo>
                <a:lnTo>
                  <a:pt x="597" y="381"/>
                </a:lnTo>
                <a:lnTo>
                  <a:pt x="597" y="381"/>
                </a:lnTo>
                <a:lnTo>
                  <a:pt x="597" y="381"/>
                </a:lnTo>
                <a:lnTo>
                  <a:pt x="597" y="381"/>
                </a:lnTo>
                <a:lnTo>
                  <a:pt x="597" y="381"/>
                </a:lnTo>
                <a:lnTo>
                  <a:pt x="597" y="381"/>
                </a:lnTo>
                <a:lnTo>
                  <a:pt x="597" y="381"/>
                </a:lnTo>
                <a:lnTo>
                  <a:pt x="597" y="381"/>
                </a:lnTo>
                <a:lnTo>
                  <a:pt x="597" y="381"/>
                </a:lnTo>
                <a:lnTo>
                  <a:pt x="598" y="382"/>
                </a:lnTo>
                <a:lnTo>
                  <a:pt x="598" y="382"/>
                </a:lnTo>
                <a:lnTo>
                  <a:pt x="598" y="383"/>
                </a:lnTo>
                <a:lnTo>
                  <a:pt x="598" y="383"/>
                </a:lnTo>
                <a:lnTo>
                  <a:pt x="598" y="383"/>
                </a:lnTo>
                <a:lnTo>
                  <a:pt x="598" y="383"/>
                </a:lnTo>
                <a:lnTo>
                  <a:pt x="598" y="383"/>
                </a:lnTo>
                <a:lnTo>
                  <a:pt x="598" y="384"/>
                </a:lnTo>
                <a:lnTo>
                  <a:pt x="598" y="384"/>
                </a:lnTo>
                <a:lnTo>
                  <a:pt x="598" y="385"/>
                </a:lnTo>
                <a:lnTo>
                  <a:pt x="598" y="385"/>
                </a:lnTo>
                <a:lnTo>
                  <a:pt x="598" y="386"/>
                </a:lnTo>
                <a:lnTo>
                  <a:pt x="599" y="386"/>
                </a:lnTo>
                <a:lnTo>
                  <a:pt x="599" y="387"/>
                </a:lnTo>
                <a:lnTo>
                  <a:pt x="599" y="387"/>
                </a:lnTo>
                <a:lnTo>
                  <a:pt x="599" y="388"/>
                </a:lnTo>
                <a:lnTo>
                  <a:pt x="599" y="389"/>
                </a:lnTo>
                <a:lnTo>
                  <a:pt x="599" y="389"/>
                </a:lnTo>
                <a:lnTo>
                  <a:pt x="599" y="389"/>
                </a:lnTo>
                <a:lnTo>
                  <a:pt x="599" y="390"/>
                </a:lnTo>
                <a:lnTo>
                  <a:pt x="599" y="390"/>
                </a:lnTo>
                <a:lnTo>
                  <a:pt x="599" y="391"/>
                </a:lnTo>
                <a:lnTo>
                  <a:pt x="599" y="391"/>
                </a:lnTo>
                <a:lnTo>
                  <a:pt x="599" y="391"/>
                </a:lnTo>
                <a:lnTo>
                  <a:pt x="600" y="392"/>
                </a:lnTo>
                <a:lnTo>
                  <a:pt x="600" y="393"/>
                </a:lnTo>
                <a:lnTo>
                  <a:pt x="600" y="393"/>
                </a:lnTo>
                <a:lnTo>
                  <a:pt x="600" y="393"/>
                </a:lnTo>
                <a:lnTo>
                  <a:pt x="600" y="393"/>
                </a:lnTo>
                <a:lnTo>
                  <a:pt x="600" y="393"/>
                </a:lnTo>
                <a:lnTo>
                  <a:pt x="600" y="393"/>
                </a:lnTo>
                <a:lnTo>
                  <a:pt x="600" y="393"/>
                </a:lnTo>
                <a:lnTo>
                  <a:pt x="600" y="393"/>
                </a:lnTo>
                <a:lnTo>
                  <a:pt x="600" y="392"/>
                </a:lnTo>
                <a:lnTo>
                  <a:pt x="600" y="392"/>
                </a:lnTo>
                <a:lnTo>
                  <a:pt x="600" y="392"/>
                </a:lnTo>
                <a:lnTo>
                  <a:pt x="601" y="392"/>
                </a:lnTo>
                <a:lnTo>
                  <a:pt x="601" y="392"/>
                </a:lnTo>
                <a:lnTo>
                  <a:pt x="601" y="392"/>
                </a:lnTo>
                <a:lnTo>
                  <a:pt x="601" y="391"/>
                </a:lnTo>
                <a:lnTo>
                  <a:pt x="601" y="390"/>
                </a:lnTo>
                <a:lnTo>
                  <a:pt x="601" y="389"/>
                </a:lnTo>
                <a:lnTo>
                  <a:pt x="601" y="387"/>
                </a:lnTo>
                <a:lnTo>
                  <a:pt x="601" y="387"/>
                </a:lnTo>
                <a:lnTo>
                  <a:pt x="601" y="387"/>
                </a:lnTo>
                <a:lnTo>
                  <a:pt x="601" y="386"/>
                </a:lnTo>
                <a:lnTo>
                  <a:pt x="601" y="386"/>
                </a:lnTo>
                <a:lnTo>
                  <a:pt x="601" y="386"/>
                </a:lnTo>
                <a:lnTo>
                  <a:pt x="602" y="387"/>
                </a:lnTo>
                <a:lnTo>
                  <a:pt x="602" y="387"/>
                </a:lnTo>
                <a:lnTo>
                  <a:pt x="602" y="387"/>
                </a:lnTo>
                <a:lnTo>
                  <a:pt x="602" y="387"/>
                </a:lnTo>
                <a:lnTo>
                  <a:pt x="602" y="387"/>
                </a:lnTo>
                <a:lnTo>
                  <a:pt x="602" y="387"/>
                </a:lnTo>
                <a:lnTo>
                  <a:pt x="602" y="378"/>
                </a:lnTo>
                <a:lnTo>
                  <a:pt x="602" y="371"/>
                </a:lnTo>
                <a:lnTo>
                  <a:pt x="602" y="355"/>
                </a:lnTo>
                <a:lnTo>
                  <a:pt x="602" y="338"/>
                </a:lnTo>
                <a:lnTo>
                  <a:pt x="603" y="311"/>
                </a:lnTo>
                <a:lnTo>
                  <a:pt x="603" y="287"/>
                </a:lnTo>
                <a:lnTo>
                  <a:pt x="603" y="256"/>
                </a:lnTo>
                <a:lnTo>
                  <a:pt x="603" y="243"/>
                </a:lnTo>
                <a:lnTo>
                  <a:pt x="603" y="235"/>
                </a:lnTo>
                <a:lnTo>
                  <a:pt x="603" y="232"/>
                </a:lnTo>
                <a:lnTo>
                  <a:pt x="603" y="227"/>
                </a:lnTo>
                <a:lnTo>
                  <a:pt x="603" y="224"/>
                </a:lnTo>
                <a:lnTo>
                  <a:pt x="603" y="215"/>
                </a:lnTo>
                <a:lnTo>
                  <a:pt x="603" y="208"/>
                </a:lnTo>
                <a:lnTo>
                  <a:pt x="603" y="198"/>
                </a:lnTo>
                <a:lnTo>
                  <a:pt x="603" y="189"/>
                </a:lnTo>
                <a:lnTo>
                  <a:pt x="604" y="177"/>
                </a:lnTo>
                <a:lnTo>
                  <a:pt x="604" y="169"/>
                </a:lnTo>
                <a:lnTo>
                  <a:pt x="604" y="158"/>
                </a:lnTo>
                <a:lnTo>
                  <a:pt x="604" y="152"/>
                </a:lnTo>
                <a:lnTo>
                  <a:pt x="604" y="142"/>
                </a:lnTo>
                <a:lnTo>
                  <a:pt x="604" y="134"/>
                </a:lnTo>
                <a:lnTo>
                  <a:pt x="604" y="126"/>
                </a:lnTo>
                <a:lnTo>
                  <a:pt x="604" y="119"/>
                </a:lnTo>
                <a:lnTo>
                  <a:pt x="604" y="110"/>
                </a:lnTo>
                <a:lnTo>
                  <a:pt x="604" y="105"/>
                </a:lnTo>
                <a:lnTo>
                  <a:pt x="604" y="99"/>
                </a:lnTo>
                <a:lnTo>
                  <a:pt x="604" y="95"/>
                </a:lnTo>
                <a:lnTo>
                  <a:pt x="605" y="89"/>
                </a:lnTo>
                <a:lnTo>
                  <a:pt x="605" y="85"/>
                </a:lnTo>
                <a:lnTo>
                  <a:pt x="605" y="79"/>
                </a:lnTo>
                <a:lnTo>
                  <a:pt x="605" y="75"/>
                </a:lnTo>
                <a:lnTo>
                  <a:pt x="605" y="71"/>
                </a:lnTo>
                <a:lnTo>
                  <a:pt x="605" y="69"/>
                </a:lnTo>
                <a:lnTo>
                  <a:pt x="605" y="66"/>
                </a:lnTo>
                <a:lnTo>
                  <a:pt x="605" y="64"/>
                </a:lnTo>
                <a:lnTo>
                  <a:pt x="605" y="62"/>
                </a:lnTo>
                <a:lnTo>
                  <a:pt x="605" y="60"/>
                </a:lnTo>
                <a:lnTo>
                  <a:pt x="605" y="58"/>
                </a:lnTo>
                <a:lnTo>
                  <a:pt x="605" y="57"/>
                </a:lnTo>
                <a:lnTo>
                  <a:pt x="606" y="55"/>
                </a:lnTo>
                <a:lnTo>
                  <a:pt x="606" y="54"/>
                </a:lnTo>
                <a:lnTo>
                  <a:pt x="606" y="53"/>
                </a:lnTo>
                <a:lnTo>
                  <a:pt x="606" y="52"/>
                </a:lnTo>
                <a:lnTo>
                  <a:pt x="606" y="51"/>
                </a:lnTo>
                <a:lnTo>
                  <a:pt x="606" y="50"/>
                </a:lnTo>
                <a:lnTo>
                  <a:pt x="606" y="49"/>
                </a:lnTo>
                <a:lnTo>
                  <a:pt x="606" y="47"/>
                </a:lnTo>
                <a:lnTo>
                  <a:pt x="606" y="46"/>
                </a:lnTo>
                <a:lnTo>
                  <a:pt x="606" y="45"/>
                </a:lnTo>
                <a:lnTo>
                  <a:pt x="606" y="43"/>
                </a:lnTo>
                <a:lnTo>
                  <a:pt x="606" y="42"/>
                </a:lnTo>
                <a:lnTo>
                  <a:pt x="607" y="41"/>
                </a:lnTo>
                <a:lnTo>
                  <a:pt x="607" y="40"/>
                </a:lnTo>
                <a:lnTo>
                  <a:pt x="607" y="38"/>
                </a:lnTo>
                <a:lnTo>
                  <a:pt x="607" y="37"/>
                </a:lnTo>
                <a:lnTo>
                  <a:pt x="607" y="36"/>
                </a:lnTo>
                <a:lnTo>
                  <a:pt x="607" y="35"/>
                </a:lnTo>
                <a:lnTo>
                  <a:pt x="607" y="34"/>
                </a:lnTo>
                <a:lnTo>
                  <a:pt x="607" y="33"/>
                </a:lnTo>
                <a:lnTo>
                  <a:pt x="607" y="32"/>
                </a:lnTo>
                <a:lnTo>
                  <a:pt x="607" y="32"/>
                </a:lnTo>
                <a:lnTo>
                  <a:pt x="607" y="31"/>
                </a:lnTo>
                <a:lnTo>
                  <a:pt x="607" y="30"/>
                </a:lnTo>
                <a:lnTo>
                  <a:pt x="608" y="30"/>
                </a:lnTo>
                <a:lnTo>
                  <a:pt x="608" y="30"/>
                </a:lnTo>
                <a:lnTo>
                  <a:pt x="608" y="29"/>
                </a:lnTo>
                <a:lnTo>
                  <a:pt x="608" y="29"/>
                </a:lnTo>
                <a:lnTo>
                  <a:pt x="608" y="29"/>
                </a:lnTo>
                <a:lnTo>
                  <a:pt x="608" y="29"/>
                </a:lnTo>
                <a:lnTo>
                  <a:pt x="608" y="29"/>
                </a:lnTo>
                <a:lnTo>
                  <a:pt x="608" y="29"/>
                </a:lnTo>
                <a:lnTo>
                  <a:pt x="608" y="28"/>
                </a:lnTo>
                <a:lnTo>
                  <a:pt x="608" y="28"/>
                </a:lnTo>
                <a:lnTo>
                  <a:pt x="608" y="28"/>
                </a:lnTo>
                <a:lnTo>
                  <a:pt x="608" y="28"/>
                </a:lnTo>
                <a:lnTo>
                  <a:pt x="609" y="28"/>
                </a:lnTo>
                <a:lnTo>
                  <a:pt x="609" y="28"/>
                </a:lnTo>
                <a:lnTo>
                  <a:pt x="609" y="28"/>
                </a:lnTo>
                <a:lnTo>
                  <a:pt x="609" y="28"/>
                </a:lnTo>
                <a:lnTo>
                  <a:pt x="609" y="28"/>
                </a:lnTo>
                <a:lnTo>
                  <a:pt x="609" y="28"/>
                </a:lnTo>
                <a:lnTo>
                  <a:pt x="609" y="28"/>
                </a:lnTo>
                <a:lnTo>
                  <a:pt x="609" y="28"/>
                </a:lnTo>
                <a:lnTo>
                  <a:pt x="609" y="29"/>
                </a:lnTo>
                <a:lnTo>
                  <a:pt x="609" y="29"/>
                </a:lnTo>
                <a:lnTo>
                  <a:pt x="609" y="30"/>
                </a:lnTo>
                <a:lnTo>
                  <a:pt x="609" y="31"/>
                </a:lnTo>
                <a:lnTo>
                  <a:pt x="610" y="31"/>
                </a:lnTo>
                <a:lnTo>
                  <a:pt x="610" y="31"/>
                </a:lnTo>
                <a:lnTo>
                  <a:pt x="610" y="32"/>
                </a:lnTo>
                <a:lnTo>
                  <a:pt x="610" y="32"/>
                </a:lnTo>
                <a:lnTo>
                  <a:pt x="610" y="33"/>
                </a:lnTo>
                <a:lnTo>
                  <a:pt x="610" y="33"/>
                </a:lnTo>
                <a:lnTo>
                  <a:pt x="610" y="34"/>
                </a:lnTo>
                <a:lnTo>
                  <a:pt x="610" y="34"/>
                </a:lnTo>
                <a:lnTo>
                  <a:pt x="610" y="35"/>
                </a:lnTo>
                <a:lnTo>
                  <a:pt x="610" y="36"/>
                </a:lnTo>
                <a:lnTo>
                  <a:pt x="611" y="37"/>
                </a:lnTo>
                <a:lnTo>
                  <a:pt x="611" y="37"/>
                </a:lnTo>
                <a:lnTo>
                  <a:pt x="611" y="38"/>
                </a:lnTo>
                <a:lnTo>
                  <a:pt x="611" y="39"/>
                </a:lnTo>
                <a:lnTo>
                  <a:pt x="611" y="40"/>
                </a:lnTo>
                <a:lnTo>
                  <a:pt x="611" y="41"/>
                </a:lnTo>
                <a:lnTo>
                  <a:pt x="611" y="42"/>
                </a:lnTo>
                <a:lnTo>
                  <a:pt x="611" y="43"/>
                </a:lnTo>
                <a:lnTo>
                  <a:pt x="611" y="44"/>
                </a:lnTo>
                <a:lnTo>
                  <a:pt x="611" y="45"/>
                </a:lnTo>
                <a:lnTo>
                  <a:pt x="611" y="46"/>
                </a:lnTo>
                <a:lnTo>
                  <a:pt x="611" y="47"/>
                </a:lnTo>
                <a:lnTo>
                  <a:pt x="612" y="48"/>
                </a:lnTo>
                <a:lnTo>
                  <a:pt x="612" y="50"/>
                </a:lnTo>
                <a:lnTo>
                  <a:pt x="612" y="51"/>
                </a:lnTo>
                <a:lnTo>
                  <a:pt x="612" y="52"/>
                </a:lnTo>
                <a:lnTo>
                  <a:pt x="612" y="52"/>
                </a:lnTo>
                <a:lnTo>
                  <a:pt x="612" y="53"/>
                </a:lnTo>
                <a:lnTo>
                  <a:pt x="612" y="54"/>
                </a:lnTo>
                <a:lnTo>
                  <a:pt x="612" y="54"/>
                </a:lnTo>
                <a:lnTo>
                  <a:pt x="612" y="56"/>
                </a:lnTo>
                <a:lnTo>
                  <a:pt x="612" y="57"/>
                </a:lnTo>
                <a:lnTo>
                  <a:pt x="612" y="58"/>
                </a:lnTo>
                <a:lnTo>
                  <a:pt x="612" y="58"/>
                </a:lnTo>
                <a:lnTo>
                  <a:pt x="613" y="59"/>
                </a:lnTo>
                <a:lnTo>
                  <a:pt x="613" y="60"/>
                </a:lnTo>
                <a:lnTo>
                  <a:pt x="613" y="61"/>
                </a:lnTo>
                <a:lnTo>
                  <a:pt x="613" y="62"/>
                </a:lnTo>
                <a:lnTo>
                  <a:pt x="613" y="63"/>
                </a:lnTo>
                <a:lnTo>
                  <a:pt x="613" y="64"/>
                </a:lnTo>
                <a:lnTo>
                  <a:pt x="613" y="65"/>
                </a:lnTo>
                <a:lnTo>
                  <a:pt x="613" y="66"/>
                </a:lnTo>
                <a:lnTo>
                  <a:pt x="613" y="67"/>
                </a:lnTo>
                <a:lnTo>
                  <a:pt x="613" y="68"/>
                </a:lnTo>
                <a:lnTo>
                  <a:pt x="613" y="69"/>
                </a:lnTo>
                <a:lnTo>
                  <a:pt x="613" y="70"/>
                </a:lnTo>
                <a:lnTo>
                  <a:pt x="614" y="71"/>
                </a:lnTo>
                <a:lnTo>
                  <a:pt x="614" y="72"/>
                </a:lnTo>
                <a:lnTo>
                  <a:pt x="614" y="74"/>
                </a:lnTo>
                <a:lnTo>
                  <a:pt x="614" y="76"/>
                </a:lnTo>
                <a:lnTo>
                  <a:pt x="614" y="77"/>
                </a:lnTo>
                <a:lnTo>
                  <a:pt x="614" y="78"/>
                </a:lnTo>
                <a:lnTo>
                  <a:pt x="614" y="79"/>
                </a:lnTo>
                <a:lnTo>
                  <a:pt x="614" y="81"/>
                </a:lnTo>
                <a:lnTo>
                  <a:pt x="614" y="83"/>
                </a:lnTo>
                <a:lnTo>
                  <a:pt x="614" y="85"/>
                </a:lnTo>
                <a:lnTo>
                  <a:pt x="614" y="88"/>
                </a:lnTo>
                <a:lnTo>
                  <a:pt x="614" y="89"/>
                </a:lnTo>
                <a:lnTo>
                  <a:pt x="615" y="93"/>
                </a:lnTo>
                <a:lnTo>
                  <a:pt x="615" y="96"/>
                </a:lnTo>
                <a:lnTo>
                  <a:pt x="615" y="99"/>
                </a:lnTo>
                <a:lnTo>
                  <a:pt x="615" y="102"/>
                </a:lnTo>
                <a:lnTo>
                  <a:pt x="615" y="106"/>
                </a:lnTo>
                <a:lnTo>
                  <a:pt x="615" y="107"/>
                </a:lnTo>
                <a:lnTo>
                  <a:pt x="615" y="109"/>
                </a:lnTo>
                <a:lnTo>
                  <a:pt x="615" y="109"/>
                </a:lnTo>
                <a:lnTo>
                  <a:pt x="615" y="112"/>
                </a:lnTo>
                <a:lnTo>
                  <a:pt x="615" y="113"/>
                </a:lnTo>
                <a:lnTo>
                  <a:pt x="615" y="115"/>
                </a:lnTo>
                <a:lnTo>
                  <a:pt x="615" y="116"/>
                </a:lnTo>
                <a:lnTo>
                  <a:pt x="616" y="118"/>
                </a:lnTo>
                <a:lnTo>
                  <a:pt x="616" y="119"/>
                </a:lnTo>
                <a:lnTo>
                  <a:pt x="616" y="120"/>
                </a:lnTo>
                <a:lnTo>
                  <a:pt x="616" y="120"/>
                </a:lnTo>
                <a:lnTo>
                  <a:pt x="616" y="121"/>
                </a:lnTo>
                <a:lnTo>
                  <a:pt x="616" y="122"/>
                </a:lnTo>
                <a:lnTo>
                  <a:pt x="616" y="122"/>
                </a:lnTo>
                <a:lnTo>
                  <a:pt x="616" y="122"/>
                </a:lnTo>
                <a:lnTo>
                  <a:pt x="616" y="121"/>
                </a:lnTo>
                <a:lnTo>
                  <a:pt x="616" y="121"/>
                </a:lnTo>
                <a:lnTo>
                  <a:pt x="616" y="119"/>
                </a:lnTo>
                <a:lnTo>
                  <a:pt x="616" y="117"/>
                </a:lnTo>
                <a:lnTo>
                  <a:pt x="617" y="114"/>
                </a:lnTo>
                <a:lnTo>
                  <a:pt x="617" y="112"/>
                </a:lnTo>
                <a:lnTo>
                  <a:pt x="617" y="109"/>
                </a:lnTo>
                <a:lnTo>
                  <a:pt x="617" y="107"/>
                </a:lnTo>
                <a:lnTo>
                  <a:pt x="617" y="104"/>
                </a:lnTo>
                <a:lnTo>
                  <a:pt x="617" y="102"/>
                </a:lnTo>
                <a:lnTo>
                  <a:pt x="617" y="99"/>
                </a:lnTo>
                <a:lnTo>
                  <a:pt x="617" y="96"/>
                </a:lnTo>
                <a:lnTo>
                  <a:pt x="617" y="93"/>
                </a:lnTo>
                <a:lnTo>
                  <a:pt x="617" y="91"/>
                </a:lnTo>
                <a:lnTo>
                  <a:pt x="617" y="88"/>
                </a:lnTo>
                <a:lnTo>
                  <a:pt x="617" y="86"/>
                </a:lnTo>
                <a:lnTo>
                  <a:pt x="618" y="84"/>
                </a:lnTo>
                <a:lnTo>
                  <a:pt x="618" y="81"/>
                </a:lnTo>
                <a:lnTo>
                  <a:pt x="618" y="79"/>
                </a:lnTo>
                <a:lnTo>
                  <a:pt x="618" y="77"/>
                </a:lnTo>
                <a:lnTo>
                  <a:pt x="618" y="75"/>
                </a:lnTo>
                <a:lnTo>
                  <a:pt x="618" y="73"/>
                </a:lnTo>
                <a:lnTo>
                  <a:pt x="618" y="72"/>
                </a:lnTo>
                <a:lnTo>
                  <a:pt x="618" y="71"/>
                </a:lnTo>
                <a:lnTo>
                  <a:pt x="618" y="70"/>
                </a:lnTo>
                <a:lnTo>
                  <a:pt x="618" y="69"/>
                </a:lnTo>
                <a:lnTo>
                  <a:pt x="619" y="68"/>
                </a:lnTo>
                <a:lnTo>
                  <a:pt x="619" y="68"/>
                </a:lnTo>
                <a:lnTo>
                  <a:pt x="619" y="69"/>
                </a:lnTo>
                <a:lnTo>
                  <a:pt x="619" y="68"/>
                </a:lnTo>
                <a:lnTo>
                  <a:pt x="619" y="68"/>
                </a:lnTo>
                <a:lnTo>
                  <a:pt x="619" y="68"/>
                </a:lnTo>
                <a:lnTo>
                  <a:pt x="619" y="69"/>
                </a:lnTo>
                <a:lnTo>
                  <a:pt x="619" y="69"/>
                </a:lnTo>
                <a:lnTo>
                  <a:pt x="619" y="69"/>
                </a:lnTo>
                <a:lnTo>
                  <a:pt x="619" y="70"/>
                </a:lnTo>
                <a:lnTo>
                  <a:pt x="619" y="71"/>
                </a:lnTo>
                <a:lnTo>
                  <a:pt x="619" y="71"/>
                </a:lnTo>
                <a:lnTo>
                  <a:pt x="620" y="73"/>
                </a:lnTo>
                <a:lnTo>
                  <a:pt x="620" y="74"/>
                </a:lnTo>
                <a:lnTo>
                  <a:pt x="620" y="75"/>
                </a:lnTo>
                <a:lnTo>
                  <a:pt x="620" y="78"/>
                </a:lnTo>
                <a:lnTo>
                  <a:pt x="620" y="80"/>
                </a:lnTo>
                <a:lnTo>
                  <a:pt x="620" y="82"/>
                </a:lnTo>
                <a:lnTo>
                  <a:pt x="620" y="86"/>
                </a:lnTo>
                <a:lnTo>
                  <a:pt x="620" y="89"/>
                </a:lnTo>
                <a:lnTo>
                  <a:pt x="620" y="93"/>
                </a:lnTo>
                <a:lnTo>
                  <a:pt x="620" y="98"/>
                </a:lnTo>
                <a:lnTo>
                  <a:pt x="620" y="105"/>
                </a:lnTo>
                <a:lnTo>
                  <a:pt x="620" y="110"/>
                </a:lnTo>
                <a:lnTo>
                  <a:pt x="621" y="118"/>
                </a:lnTo>
                <a:lnTo>
                  <a:pt x="621" y="124"/>
                </a:lnTo>
                <a:lnTo>
                  <a:pt x="621" y="133"/>
                </a:lnTo>
                <a:lnTo>
                  <a:pt x="621" y="145"/>
                </a:lnTo>
                <a:lnTo>
                  <a:pt x="621" y="159"/>
                </a:lnTo>
                <a:lnTo>
                  <a:pt x="621" y="170"/>
                </a:lnTo>
                <a:lnTo>
                  <a:pt x="621" y="184"/>
                </a:lnTo>
                <a:lnTo>
                  <a:pt x="621" y="196"/>
                </a:lnTo>
                <a:lnTo>
                  <a:pt x="621" y="211"/>
                </a:lnTo>
                <a:lnTo>
                  <a:pt x="621" y="224"/>
                </a:lnTo>
                <a:lnTo>
                  <a:pt x="621" y="238"/>
                </a:lnTo>
                <a:lnTo>
                  <a:pt x="621" y="250"/>
                </a:lnTo>
                <a:lnTo>
                  <a:pt x="622" y="264"/>
                </a:lnTo>
                <a:lnTo>
                  <a:pt x="622" y="273"/>
                </a:lnTo>
                <a:lnTo>
                  <a:pt x="622" y="285"/>
                </a:lnTo>
                <a:lnTo>
                  <a:pt x="622" y="297"/>
                </a:lnTo>
                <a:lnTo>
                  <a:pt x="622" y="306"/>
                </a:lnTo>
                <a:lnTo>
                  <a:pt x="622" y="315"/>
                </a:lnTo>
                <a:lnTo>
                  <a:pt x="622" y="325"/>
                </a:lnTo>
                <a:lnTo>
                  <a:pt x="622" y="331"/>
                </a:lnTo>
                <a:lnTo>
                  <a:pt x="622" y="337"/>
                </a:lnTo>
                <a:lnTo>
                  <a:pt x="622" y="342"/>
                </a:lnTo>
                <a:lnTo>
                  <a:pt x="622" y="345"/>
                </a:lnTo>
                <a:lnTo>
                  <a:pt x="622" y="347"/>
                </a:lnTo>
                <a:lnTo>
                  <a:pt x="623" y="345"/>
                </a:lnTo>
                <a:lnTo>
                  <a:pt x="623" y="345"/>
                </a:lnTo>
                <a:lnTo>
                  <a:pt x="623" y="346"/>
                </a:lnTo>
                <a:lnTo>
                  <a:pt x="623" y="347"/>
                </a:lnTo>
                <a:lnTo>
                  <a:pt x="623" y="348"/>
                </a:lnTo>
                <a:lnTo>
                  <a:pt x="623" y="349"/>
                </a:lnTo>
                <a:lnTo>
                  <a:pt x="623" y="351"/>
                </a:lnTo>
                <a:lnTo>
                  <a:pt x="623" y="351"/>
                </a:lnTo>
                <a:lnTo>
                  <a:pt x="623" y="351"/>
                </a:lnTo>
                <a:lnTo>
                  <a:pt x="623" y="352"/>
                </a:lnTo>
                <a:lnTo>
                  <a:pt x="623" y="352"/>
                </a:lnTo>
                <a:lnTo>
                  <a:pt x="623" y="352"/>
                </a:lnTo>
                <a:lnTo>
                  <a:pt x="624" y="351"/>
                </a:lnTo>
                <a:lnTo>
                  <a:pt x="624" y="352"/>
                </a:lnTo>
                <a:lnTo>
                  <a:pt x="624" y="352"/>
                </a:lnTo>
                <a:lnTo>
                  <a:pt x="624" y="350"/>
                </a:lnTo>
                <a:lnTo>
                  <a:pt x="624" y="349"/>
                </a:lnTo>
                <a:lnTo>
                  <a:pt x="624" y="348"/>
                </a:lnTo>
                <a:lnTo>
                  <a:pt x="624" y="347"/>
                </a:lnTo>
                <a:lnTo>
                  <a:pt x="624" y="347"/>
                </a:lnTo>
                <a:lnTo>
                  <a:pt x="624" y="348"/>
                </a:lnTo>
                <a:lnTo>
                  <a:pt x="624" y="349"/>
                </a:lnTo>
                <a:lnTo>
                  <a:pt x="624" y="349"/>
                </a:lnTo>
                <a:lnTo>
                  <a:pt x="624" y="349"/>
                </a:lnTo>
                <a:lnTo>
                  <a:pt x="625" y="349"/>
                </a:lnTo>
                <a:lnTo>
                  <a:pt x="625" y="350"/>
                </a:lnTo>
                <a:lnTo>
                  <a:pt x="625" y="351"/>
                </a:lnTo>
                <a:lnTo>
                  <a:pt x="625" y="352"/>
                </a:lnTo>
                <a:lnTo>
                  <a:pt x="625" y="353"/>
                </a:lnTo>
                <a:lnTo>
                  <a:pt x="625" y="355"/>
                </a:lnTo>
                <a:lnTo>
                  <a:pt x="625" y="356"/>
                </a:lnTo>
                <a:lnTo>
                  <a:pt x="625" y="356"/>
                </a:lnTo>
                <a:lnTo>
                  <a:pt x="625" y="357"/>
                </a:lnTo>
                <a:lnTo>
                  <a:pt x="625" y="357"/>
                </a:lnTo>
                <a:lnTo>
                  <a:pt x="625" y="358"/>
                </a:lnTo>
                <a:lnTo>
                  <a:pt x="625" y="359"/>
                </a:lnTo>
                <a:lnTo>
                  <a:pt x="626" y="359"/>
                </a:lnTo>
                <a:lnTo>
                  <a:pt x="626" y="360"/>
                </a:lnTo>
                <a:lnTo>
                  <a:pt x="626" y="360"/>
                </a:lnTo>
                <a:lnTo>
                  <a:pt x="626" y="361"/>
                </a:lnTo>
                <a:lnTo>
                  <a:pt x="626" y="362"/>
                </a:lnTo>
                <a:lnTo>
                  <a:pt x="626" y="363"/>
                </a:lnTo>
                <a:lnTo>
                  <a:pt x="626" y="364"/>
                </a:lnTo>
                <a:lnTo>
                  <a:pt x="626" y="365"/>
                </a:lnTo>
                <a:lnTo>
                  <a:pt x="626" y="366"/>
                </a:lnTo>
                <a:lnTo>
                  <a:pt x="626" y="367"/>
                </a:lnTo>
                <a:lnTo>
                  <a:pt x="626" y="368"/>
                </a:lnTo>
                <a:lnTo>
                  <a:pt x="626" y="369"/>
                </a:lnTo>
                <a:lnTo>
                  <a:pt x="627" y="370"/>
                </a:lnTo>
                <a:lnTo>
                  <a:pt x="627" y="371"/>
                </a:lnTo>
                <a:lnTo>
                  <a:pt x="627" y="371"/>
                </a:lnTo>
                <a:lnTo>
                  <a:pt x="627" y="371"/>
                </a:lnTo>
                <a:lnTo>
                  <a:pt x="627" y="372"/>
                </a:lnTo>
                <a:lnTo>
                  <a:pt x="627" y="372"/>
                </a:lnTo>
                <a:lnTo>
                  <a:pt x="627" y="373"/>
                </a:lnTo>
                <a:lnTo>
                  <a:pt x="627" y="374"/>
                </a:lnTo>
                <a:lnTo>
                  <a:pt x="627" y="375"/>
                </a:lnTo>
                <a:lnTo>
                  <a:pt x="627" y="376"/>
                </a:lnTo>
                <a:lnTo>
                  <a:pt x="628" y="376"/>
                </a:lnTo>
                <a:lnTo>
                  <a:pt x="628" y="376"/>
                </a:lnTo>
                <a:lnTo>
                  <a:pt x="628" y="378"/>
                </a:lnTo>
                <a:lnTo>
                  <a:pt x="628" y="378"/>
                </a:lnTo>
                <a:lnTo>
                  <a:pt x="628" y="379"/>
                </a:lnTo>
                <a:lnTo>
                  <a:pt x="628" y="380"/>
                </a:lnTo>
                <a:lnTo>
                  <a:pt x="628" y="381"/>
                </a:lnTo>
                <a:lnTo>
                  <a:pt x="628" y="381"/>
                </a:lnTo>
                <a:lnTo>
                  <a:pt x="628" y="381"/>
                </a:lnTo>
                <a:lnTo>
                  <a:pt x="628" y="381"/>
                </a:lnTo>
                <a:lnTo>
                  <a:pt x="628" y="382"/>
                </a:lnTo>
                <a:lnTo>
                  <a:pt x="628" y="382"/>
                </a:lnTo>
                <a:lnTo>
                  <a:pt x="629" y="382"/>
                </a:lnTo>
                <a:lnTo>
                  <a:pt x="629" y="383"/>
                </a:lnTo>
                <a:lnTo>
                  <a:pt x="629" y="383"/>
                </a:lnTo>
                <a:lnTo>
                  <a:pt x="629" y="384"/>
                </a:lnTo>
                <a:lnTo>
                  <a:pt x="629" y="384"/>
                </a:lnTo>
                <a:lnTo>
                  <a:pt x="629" y="385"/>
                </a:lnTo>
                <a:lnTo>
                  <a:pt x="629" y="386"/>
                </a:lnTo>
                <a:lnTo>
                  <a:pt x="629" y="387"/>
                </a:lnTo>
                <a:lnTo>
                  <a:pt x="629" y="387"/>
                </a:lnTo>
                <a:lnTo>
                  <a:pt x="629" y="388"/>
                </a:lnTo>
                <a:lnTo>
                  <a:pt x="629" y="388"/>
                </a:lnTo>
                <a:lnTo>
                  <a:pt x="629" y="389"/>
                </a:lnTo>
                <a:lnTo>
                  <a:pt x="630" y="389"/>
                </a:lnTo>
                <a:lnTo>
                  <a:pt x="630" y="389"/>
                </a:lnTo>
                <a:lnTo>
                  <a:pt x="630" y="389"/>
                </a:lnTo>
                <a:lnTo>
                  <a:pt x="630" y="389"/>
                </a:lnTo>
                <a:lnTo>
                  <a:pt x="630" y="389"/>
                </a:lnTo>
                <a:lnTo>
                  <a:pt x="630" y="389"/>
                </a:lnTo>
                <a:lnTo>
                  <a:pt x="630" y="388"/>
                </a:lnTo>
                <a:lnTo>
                  <a:pt x="630" y="388"/>
                </a:lnTo>
                <a:lnTo>
                  <a:pt x="630" y="387"/>
                </a:lnTo>
                <a:lnTo>
                  <a:pt x="630" y="386"/>
                </a:lnTo>
                <a:lnTo>
                  <a:pt x="630" y="386"/>
                </a:lnTo>
                <a:lnTo>
                  <a:pt x="630" y="386"/>
                </a:lnTo>
                <a:lnTo>
                  <a:pt x="631" y="385"/>
                </a:lnTo>
                <a:lnTo>
                  <a:pt x="631" y="385"/>
                </a:lnTo>
                <a:lnTo>
                  <a:pt x="631" y="385"/>
                </a:lnTo>
                <a:lnTo>
                  <a:pt x="631" y="384"/>
                </a:lnTo>
                <a:lnTo>
                  <a:pt x="631" y="383"/>
                </a:lnTo>
                <a:lnTo>
                  <a:pt x="631" y="383"/>
                </a:lnTo>
                <a:lnTo>
                  <a:pt x="631" y="383"/>
                </a:lnTo>
                <a:lnTo>
                  <a:pt x="631" y="383"/>
                </a:lnTo>
                <a:lnTo>
                  <a:pt x="631" y="383"/>
                </a:lnTo>
                <a:lnTo>
                  <a:pt x="631" y="383"/>
                </a:lnTo>
                <a:lnTo>
                  <a:pt x="631" y="380"/>
                </a:lnTo>
                <a:lnTo>
                  <a:pt x="631" y="373"/>
                </a:lnTo>
                <a:lnTo>
                  <a:pt x="632" y="361"/>
                </a:lnTo>
                <a:lnTo>
                  <a:pt x="632" y="349"/>
                </a:lnTo>
                <a:lnTo>
                  <a:pt x="632" y="325"/>
                </a:lnTo>
                <a:lnTo>
                  <a:pt x="632" y="303"/>
                </a:lnTo>
                <a:lnTo>
                  <a:pt x="632" y="265"/>
                </a:lnTo>
                <a:lnTo>
                  <a:pt x="632" y="234"/>
                </a:lnTo>
                <a:lnTo>
                  <a:pt x="632" y="208"/>
                </a:lnTo>
                <a:lnTo>
                  <a:pt x="632" y="193"/>
                </a:lnTo>
                <a:lnTo>
                  <a:pt x="632" y="178"/>
                </a:lnTo>
                <a:lnTo>
                  <a:pt x="632" y="170"/>
                </a:lnTo>
                <a:lnTo>
                  <a:pt x="632" y="164"/>
                </a:lnTo>
                <a:lnTo>
                  <a:pt x="632" y="158"/>
                </a:lnTo>
                <a:lnTo>
                  <a:pt x="633" y="152"/>
                </a:lnTo>
                <a:lnTo>
                  <a:pt x="633" y="147"/>
                </a:lnTo>
                <a:lnTo>
                  <a:pt x="633" y="136"/>
                </a:lnTo>
                <a:lnTo>
                  <a:pt x="633" y="127"/>
                </a:lnTo>
                <a:lnTo>
                  <a:pt x="633" y="114"/>
                </a:lnTo>
                <a:lnTo>
                  <a:pt x="633" y="104"/>
                </a:lnTo>
                <a:lnTo>
                  <a:pt x="633" y="93"/>
                </a:lnTo>
                <a:lnTo>
                  <a:pt x="633" y="86"/>
                </a:lnTo>
                <a:lnTo>
                  <a:pt x="633" y="76"/>
                </a:lnTo>
                <a:lnTo>
                  <a:pt x="633" y="71"/>
                </a:lnTo>
                <a:lnTo>
                  <a:pt x="633" y="65"/>
                </a:lnTo>
                <a:lnTo>
                  <a:pt x="633" y="60"/>
                </a:lnTo>
                <a:lnTo>
                  <a:pt x="634" y="55"/>
                </a:lnTo>
                <a:lnTo>
                  <a:pt x="634" y="51"/>
                </a:lnTo>
                <a:lnTo>
                  <a:pt x="634" y="46"/>
                </a:lnTo>
                <a:lnTo>
                  <a:pt x="634" y="44"/>
                </a:lnTo>
                <a:lnTo>
                  <a:pt x="634" y="40"/>
                </a:lnTo>
                <a:lnTo>
                  <a:pt x="634" y="38"/>
                </a:lnTo>
                <a:lnTo>
                  <a:pt x="634" y="35"/>
                </a:lnTo>
                <a:lnTo>
                  <a:pt x="634" y="34"/>
                </a:lnTo>
                <a:lnTo>
                  <a:pt x="634" y="32"/>
                </a:lnTo>
                <a:lnTo>
                  <a:pt x="634" y="31"/>
                </a:lnTo>
                <a:lnTo>
                  <a:pt x="634" y="30"/>
                </a:lnTo>
                <a:lnTo>
                  <a:pt x="634" y="29"/>
                </a:lnTo>
                <a:lnTo>
                  <a:pt x="635" y="29"/>
                </a:lnTo>
                <a:lnTo>
                  <a:pt x="635" y="28"/>
                </a:lnTo>
                <a:lnTo>
                  <a:pt x="635" y="28"/>
                </a:lnTo>
                <a:lnTo>
                  <a:pt x="635" y="28"/>
                </a:lnTo>
                <a:lnTo>
                  <a:pt x="635" y="28"/>
                </a:lnTo>
                <a:lnTo>
                  <a:pt x="635" y="28"/>
                </a:lnTo>
                <a:lnTo>
                  <a:pt x="635" y="28"/>
                </a:lnTo>
                <a:lnTo>
                  <a:pt x="635" y="27"/>
                </a:lnTo>
                <a:lnTo>
                  <a:pt x="635" y="27"/>
                </a:lnTo>
                <a:lnTo>
                  <a:pt x="635" y="27"/>
                </a:lnTo>
                <a:lnTo>
                  <a:pt x="636" y="27"/>
                </a:lnTo>
                <a:lnTo>
                  <a:pt x="636" y="27"/>
                </a:lnTo>
                <a:lnTo>
                  <a:pt x="636" y="27"/>
                </a:lnTo>
                <a:lnTo>
                  <a:pt x="636" y="28"/>
                </a:lnTo>
                <a:lnTo>
                  <a:pt x="636" y="28"/>
                </a:lnTo>
                <a:lnTo>
                  <a:pt x="636" y="28"/>
                </a:lnTo>
                <a:lnTo>
                  <a:pt x="636" y="29"/>
                </a:lnTo>
                <a:lnTo>
                  <a:pt x="636" y="29"/>
                </a:lnTo>
                <a:lnTo>
                  <a:pt x="636" y="29"/>
                </a:lnTo>
                <a:lnTo>
                  <a:pt x="636" y="29"/>
                </a:lnTo>
                <a:lnTo>
                  <a:pt x="636" y="30"/>
                </a:lnTo>
                <a:lnTo>
                  <a:pt x="636" y="31"/>
                </a:lnTo>
                <a:lnTo>
                  <a:pt x="637" y="32"/>
                </a:lnTo>
                <a:lnTo>
                  <a:pt x="637" y="32"/>
                </a:lnTo>
                <a:lnTo>
                  <a:pt x="637" y="33"/>
                </a:lnTo>
                <a:lnTo>
                  <a:pt x="637" y="34"/>
                </a:lnTo>
                <a:lnTo>
                  <a:pt x="637" y="35"/>
                </a:lnTo>
                <a:lnTo>
                  <a:pt x="637" y="35"/>
                </a:lnTo>
                <a:lnTo>
                  <a:pt x="637" y="37"/>
                </a:lnTo>
                <a:lnTo>
                  <a:pt x="637" y="37"/>
                </a:lnTo>
                <a:lnTo>
                  <a:pt x="637" y="38"/>
                </a:lnTo>
                <a:lnTo>
                  <a:pt x="637" y="40"/>
                </a:lnTo>
                <a:lnTo>
                  <a:pt x="637" y="41"/>
                </a:lnTo>
                <a:lnTo>
                  <a:pt x="637" y="42"/>
                </a:lnTo>
                <a:lnTo>
                  <a:pt x="638" y="44"/>
                </a:lnTo>
                <a:lnTo>
                  <a:pt x="638" y="46"/>
                </a:lnTo>
                <a:lnTo>
                  <a:pt x="638" y="47"/>
                </a:lnTo>
                <a:lnTo>
                  <a:pt x="638" y="48"/>
                </a:lnTo>
                <a:lnTo>
                  <a:pt x="638" y="50"/>
                </a:lnTo>
                <a:lnTo>
                  <a:pt x="638" y="51"/>
                </a:lnTo>
                <a:lnTo>
                  <a:pt x="638" y="52"/>
                </a:lnTo>
                <a:lnTo>
                  <a:pt x="638" y="52"/>
                </a:lnTo>
                <a:lnTo>
                  <a:pt x="638" y="53"/>
                </a:lnTo>
                <a:lnTo>
                  <a:pt x="638" y="53"/>
                </a:lnTo>
                <a:lnTo>
                  <a:pt x="638" y="54"/>
                </a:lnTo>
                <a:lnTo>
                  <a:pt x="638" y="54"/>
                </a:lnTo>
                <a:lnTo>
                  <a:pt x="639" y="53"/>
                </a:lnTo>
                <a:lnTo>
                  <a:pt x="639" y="53"/>
                </a:lnTo>
                <a:lnTo>
                  <a:pt x="639" y="53"/>
                </a:lnTo>
                <a:lnTo>
                  <a:pt x="639" y="52"/>
                </a:lnTo>
                <a:lnTo>
                  <a:pt x="639" y="52"/>
                </a:lnTo>
                <a:lnTo>
                  <a:pt x="639" y="52"/>
                </a:lnTo>
                <a:lnTo>
                  <a:pt x="639" y="52"/>
                </a:lnTo>
                <a:lnTo>
                  <a:pt x="639" y="51"/>
                </a:lnTo>
                <a:lnTo>
                  <a:pt x="639" y="51"/>
                </a:lnTo>
                <a:lnTo>
                  <a:pt x="639" y="50"/>
                </a:lnTo>
                <a:lnTo>
                  <a:pt x="639" y="50"/>
                </a:lnTo>
                <a:lnTo>
                  <a:pt x="639" y="49"/>
                </a:lnTo>
                <a:lnTo>
                  <a:pt x="640" y="48"/>
                </a:lnTo>
                <a:lnTo>
                  <a:pt x="640" y="48"/>
                </a:lnTo>
                <a:lnTo>
                  <a:pt x="640" y="47"/>
                </a:lnTo>
                <a:lnTo>
                  <a:pt x="640" y="47"/>
                </a:lnTo>
                <a:lnTo>
                  <a:pt x="640" y="46"/>
                </a:lnTo>
                <a:lnTo>
                  <a:pt x="640" y="46"/>
                </a:lnTo>
                <a:lnTo>
                  <a:pt x="640" y="45"/>
                </a:lnTo>
                <a:lnTo>
                  <a:pt x="640" y="44"/>
                </a:lnTo>
                <a:lnTo>
                  <a:pt x="640" y="44"/>
                </a:lnTo>
                <a:lnTo>
                  <a:pt x="640" y="44"/>
                </a:lnTo>
                <a:lnTo>
                  <a:pt x="640" y="43"/>
                </a:lnTo>
                <a:lnTo>
                  <a:pt x="640" y="43"/>
                </a:lnTo>
                <a:lnTo>
                  <a:pt x="641" y="42"/>
                </a:lnTo>
                <a:lnTo>
                  <a:pt x="641" y="42"/>
                </a:lnTo>
                <a:lnTo>
                  <a:pt x="641" y="41"/>
                </a:lnTo>
                <a:lnTo>
                  <a:pt x="641" y="41"/>
                </a:lnTo>
                <a:lnTo>
                  <a:pt x="641" y="40"/>
                </a:lnTo>
                <a:lnTo>
                  <a:pt x="641" y="40"/>
                </a:lnTo>
                <a:lnTo>
                  <a:pt x="641" y="40"/>
                </a:lnTo>
                <a:lnTo>
                  <a:pt x="641" y="40"/>
                </a:lnTo>
                <a:lnTo>
                  <a:pt x="641" y="39"/>
                </a:lnTo>
                <a:lnTo>
                  <a:pt x="641" y="40"/>
                </a:lnTo>
                <a:lnTo>
                  <a:pt x="641" y="40"/>
                </a:lnTo>
                <a:lnTo>
                  <a:pt x="641" y="40"/>
                </a:lnTo>
                <a:lnTo>
                  <a:pt x="642" y="40"/>
                </a:lnTo>
                <a:lnTo>
                  <a:pt x="642" y="40"/>
                </a:lnTo>
                <a:lnTo>
                  <a:pt x="642" y="40"/>
                </a:lnTo>
                <a:lnTo>
                  <a:pt x="642" y="40"/>
                </a:lnTo>
                <a:lnTo>
                  <a:pt x="642" y="41"/>
                </a:lnTo>
                <a:lnTo>
                  <a:pt x="642" y="41"/>
                </a:lnTo>
                <a:lnTo>
                  <a:pt x="642" y="42"/>
                </a:lnTo>
                <a:lnTo>
                  <a:pt x="642" y="43"/>
                </a:lnTo>
                <a:lnTo>
                  <a:pt x="642" y="44"/>
                </a:lnTo>
                <a:lnTo>
                  <a:pt x="642" y="45"/>
                </a:lnTo>
                <a:lnTo>
                  <a:pt x="642" y="46"/>
                </a:lnTo>
                <a:lnTo>
                  <a:pt x="642" y="48"/>
                </a:lnTo>
                <a:lnTo>
                  <a:pt x="643" y="50"/>
                </a:lnTo>
                <a:lnTo>
                  <a:pt x="643" y="51"/>
                </a:lnTo>
                <a:lnTo>
                  <a:pt x="643" y="53"/>
                </a:lnTo>
                <a:lnTo>
                  <a:pt x="643" y="53"/>
                </a:lnTo>
                <a:lnTo>
                  <a:pt x="643" y="55"/>
                </a:lnTo>
                <a:lnTo>
                  <a:pt x="643" y="56"/>
                </a:lnTo>
                <a:lnTo>
                  <a:pt x="643" y="57"/>
                </a:lnTo>
                <a:lnTo>
                  <a:pt x="643" y="58"/>
                </a:lnTo>
                <a:lnTo>
                  <a:pt x="643" y="60"/>
                </a:lnTo>
                <a:lnTo>
                  <a:pt x="643" y="61"/>
                </a:lnTo>
                <a:lnTo>
                  <a:pt x="644" y="63"/>
                </a:lnTo>
                <a:lnTo>
                  <a:pt x="644" y="65"/>
                </a:lnTo>
                <a:lnTo>
                  <a:pt x="644" y="67"/>
                </a:lnTo>
                <a:lnTo>
                  <a:pt x="644" y="68"/>
                </a:lnTo>
                <a:lnTo>
                  <a:pt x="644" y="71"/>
                </a:lnTo>
                <a:lnTo>
                  <a:pt x="644" y="72"/>
                </a:lnTo>
                <a:lnTo>
                  <a:pt x="644" y="75"/>
                </a:lnTo>
                <a:lnTo>
                  <a:pt x="644" y="75"/>
                </a:lnTo>
                <a:lnTo>
                  <a:pt x="644" y="78"/>
                </a:lnTo>
                <a:lnTo>
                  <a:pt x="644" y="80"/>
                </a:lnTo>
                <a:lnTo>
                  <a:pt x="644" y="81"/>
                </a:lnTo>
                <a:lnTo>
                  <a:pt x="644" y="84"/>
                </a:lnTo>
                <a:lnTo>
                  <a:pt x="645" y="86"/>
                </a:lnTo>
                <a:lnTo>
                  <a:pt x="645" y="88"/>
                </a:lnTo>
                <a:lnTo>
                  <a:pt x="645" y="89"/>
                </a:lnTo>
                <a:lnTo>
                  <a:pt x="645" y="90"/>
                </a:lnTo>
                <a:lnTo>
                  <a:pt x="645" y="93"/>
                </a:lnTo>
                <a:lnTo>
                  <a:pt x="645" y="94"/>
                </a:lnTo>
                <a:lnTo>
                  <a:pt x="645" y="95"/>
                </a:lnTo>
                <a:lnTo>
                  <a:pt x="645" y="96"/>
                </a:lnTo>
                <a:lnTo>
                  <a:pt x="645" y="97"/>
                </a:lnTo>
                <a:lnTo>
                  <a:pt x="645" y="98"/>
                </a:lnTo>
                <a:lnTo>
                  <a:pt x="645" y="99"/>
                </a:lnTo>
                <a:lnTo>
                  <a:pt x="645" y="99"/>
                </a:lnTo>
                <a:lnTo>
                  <a:pt x="646" y="99"/>
                </a:lnTo>
                <a:lnTo>
                  <a:pt x="646" y="98"/>
                </a:lnTo>
                <a:lnTo>
                  <a:pt x="646" y="98"/>
                </a:lnTo>
                <a:lnTo>
                  <a:pt x="646" y="97"/>
                </a:lnTo>
                <a:lnTo>
                  <a:pt x="646" y="95"/>
                </a:lnTo>
                <a:lnTo>
                  <a:pt x="646" y="94"/>
                </a:lnTo>
                <a:lnTo>
                  <a:pt x="646" y="93"/>
                </a:lnTo>
                <a:lnTo>
                  <a:pt x="646" y="90"/>
                </a:lnTo>
                <a:lnTo>
                  <a:pt x="646" y="89"/>
                </a:lnTo>
                <a:lnTo>
                  <a:pt x="646" y="86"/>
                </a:lnTo>
                <a:lnTo>
                  <a:pt x="646" y="84"/>
                </a:lnTo>
                <a:lnTo>
                  <a:pt x="646" y="82"/>
                </a:lnTo>
                <a:lnTo>
                  <a:pt x="647" y="80"/>
                </a:lnTo>
                <a:lnTo>
                  <a:pt x="647" y="79"/>
                </a:lnTo>
                <a:lnTo>
                  <a:pt x="647" y="76"/>
                </a:lnTo>
                <a:lnTo>
                  <a:pt x="647" y="74"/>
                </a:lnTo>
                <a:lnTo>
                  <a:pt x="647" y="72"/>
                </a:lnTo>
                <a:lnTo>
                  <a:pt x="647" y="71"/>
                </a:lnTo>
                <a:lnTo>
                  <a:pt x="647" y="70"/>
                </a:lnTo>
                <a:lnTo>
                  <a:pt x="647" y="69"/>
                </a:lnTo>
                <a:lnTo>
                  <a:pt x="647" y="67"/>
                </a:lnTo>
                <a:lnTo>
                  <a:pt x="647" y="66"/>
                </a:lnTo>
                <a:lnTo>
                  <a:pt x="647" y="66"/>
                </a:lnTo>
                <a:lnTo>
                  <a:pt x="647" y="65"/>
                </a:lnTo>
                <a:lnTo>
                  <a:pt x="648" y="64"/>
                </a:lnTo>
                <a:lnTo>
                  <a:pt x="648" y="64"/>
                </a:lnTo>
                <a:lnTo>
                  <a:pt x="648" y="64"/>
                </a:lnTo>
                <a:lnTo>
                  <a:pt x="648" y="64"/>
                </a:lnTo>
                <a:lnTo>
                  <a:pt x="648" y="64"/>
                </a:lnTo>
                <a:lnTo>
                  <a:pt x="648" y="65"/>
                </a:lnTo>
                <a:lnTo>
                  <a:pt x="648" y="66"/>
                </a:lnTo>
                <a:lnTo>
                  <a:pt x="648" y="67"/>
                </a:lnTo>
                <a:lnTo>
                  <a:pt x="648" y="68"/>
                </a:lnTo>
                <a:lnTo>
                  <a:pt x="648" y="70"/>
                </a:lnTo>
                <a:lnTo>
                  <a:pt x="648" y="72"/>
                </a:lnTo>
                <a:lnTo>
                  <a:pt x="648" y="74"/>
                </a:lnTo>
                <a:lnTo>
                  <a:pt x="649" y="76"/>
                </a:lnTo>
                <a:lnTo>
                  <a:pt x="649" y="78"/>
                </a:lnTo>
                <a:lnTo>
                  <a:pt x="649" y="81"/>
                </a:lnTo>
                <a:lnTo>
                  <a:pt x="649" y="84"/>
                </a:lnTo>
                <a:lnTo>
                  <a:pt x="649" y="88"/>
                </a:lnTo>
                <a:lnTo>
                  <a:pt x="649" y="90"/>
                </a:lnTo>
                <a:lnTo>
                  <a:pt x="649" y="95"/>
                </a:lnTo>
                <a:lnTo>
                  <a:pt x="649" y="99"/>
                </a:lnTo>
                <a:lnTo>
                  <a:pt x="649" y="104"/>
                </a:lnTo>
                <a:lnTo>
                  <a:pt x="649" y="109"/>
                </a:lnTo>
                <a:lnTo>
                  <a:pt x="649" y="115"/>
                </a:lnTo>
                <a:lnTo>
                  <a:pt x="649" y="121"/>
                </a:lnTo>
                <a:lnTo>
                  <a:pt x="650" y="131"/>
                </a:lnTo>
                <a:lnTo>
                  <a:pt x="650" y="139"/>
                </a:lnTo>
                <a:lnTo>
                  <a:pt x="650" y="148"/>
                </a:lnTo>
                <a:lnTo>
                  <a:pt x="650" y="158"/>
                </a:lnTo>
                <a:lnTo>
                  <a:pt x="650" y="170"/>
                </a:lnTo>
                <a:lnTo>
                  <a:pt x="650" y="178"/>
                </a:lnTo>
                <a:lnTo>
                  <a:pt x="650" y="193"/>
                </a:lnTo>
                <a:lnTo>
                  <a:pt x="650" y="204"/>
                </a:lnTo>
                <a:lnTo>
                  <a:pt x="650" y="221"/>
                </a:lnTo>
                <a:lnTo>
                  <a:pt x="650" y="232"/>
                </a:lnTo>
                <a:lnTo>
                  <a:pt x="650" y="248"/>
                </a:lnTo>
                <a:lnTo>
                  <a:pt x="650" y="257"/>
                </a:lnTo>
                <a:lnTo>
                  <a:pt x="651" y="270"/>
                </a:lnTo>
                <a:lnTo>
                  <a:pt x="651" y="278"/>
                </a:lnTo>
                <a:lnTo>
                  <a:pt x="651" y="289"/>
                </a:lnTo>
                <a:lnTo>
                  <a:pt x="651" y="300"/>
                </a:lnTo>
                <a:lnTo>
                  <a:pt x="651" y="312"/>
                </a:lnTo>
                <a:lnTo>
                  <a:pt x="651" y="319"/>
                </a:lnTo>
                <a:lnTo>
                  <a:pt x="651" y="326"/>
                </a:lnTo>
                <a:lnTo>
                  <a:pt x="651" y="332"/>
                </a:lnTo>
                <a:lnTo>
                  <a:pt x="651" y="340"/>
                </a:lnTo>
                <a:lnTo>
                  <a:pt x="651" y="341"/>
                </a:lnTo>
                <a:lnTo>
                  <a:pt x="652" y="345"/>
                </a:lnTo>
                <a:lnTo>
                  <a:pt x="652" y="347"/>
                </a:lnTo>
                <a:lnTo>
                  <a:pt x="652" y="345"/>
                </a:lnTo>
                <a:lnTo>
                  <a:pt x="652" y="345"/>
                </a:lnTo>
                <a:lnTo>
                  <a:pt x="652" y="347"/>
                </a:lnTo>
                <a:lnTo>
                  <a:pt x="652" y="349"/>
                </a:lnTo>
                <a:lnTo>
                  <a:pt x="652" y="352"/>
                </a:lnTo>
                <a:lnTo>
                  <a:pt x="652" y="355"/>
                </a:lnTo>
                <a:lnTo>
                  <a:pt x="652" y="358"/>
                </a:lnTo>
                <a:lnTo>
                  <a:pt x="652" y="360"/>
                </a:lnTo>
                <a:lnTo>
                  <a:pt x="652" y="362"/>
                </a:lnTo>
                <a:lnTo>
                  <a:pt x="652" y="363"/>
                </a:lnTo>
                <a:lnTo>
                  <a:pt x="653" y="364"/>
                </a:lnTo>
                <a:lnTo>
                  <a:pt x="653" y="365"/>
                </a:lnTo>
                <a:lnTo>
                  <a:pt x="653" y="366"/>
                </a:lnTo>
                <a:lnTo>
                  <a:pt x="653" y="367"/>
                </a:lnTo>
                <a:lnTo>
                  <a:pt x="653" y="367"/>
                </a:lnTo>
                <a:lnTo>
                  <a:pt x="653" y="367"/>
                </a:lnTo>
                <a:lnTo>
                  <a:pt x="653" y="367"/>
                </a:lnTo>
                <a:lnTo>
                  <a:pt x="653" y="367"/>
                </a:lnTo>
                <a:lnTo>
                  <a:pt x="653" y="367"/>
                </a:lnTo>
                <a:lnTo>
                  <a:pt x="653" y="367"/>
                </a:lnTo>
                <a:lnTo>
                  <a:pt x="653" y="367"/>
                </a:lnTo>
                <a:lnTo>
                  <a:pt x="653" y="367"/>
                </a:lnTo>
                <a:lnTo>
                  <a:pt x="654" y="368"/>
                </a:lnTo>
                <a:lnTo>
                  <a:pt x="654" y="369"/>
                </a:lnTo>
                <a:lnTo>
                  <a:pt x="654" y="369"/>
                </a:lnTo>
                <a:lnTo>
                  <a:pt x="654" y="369"/>
                </a:lnTo>
                <a:lnTo>
                  <a:pt x="654" y="369"/>
                </a:lnTo>
                <a:lnTo>
                  <a:pt x="654" y="369"/>
                </a:lnTo>
                <a:lnTo>
                  <a:pt x="654" y="369"/>
                </a:lnTo>
                <a:lnTo>
                  <a:pt x="654" y="369"/>
                </a:lnTo>
                <a:lnTo>
                  <a:pt x="654" y="370"/>
                </a:lnTo>
                <a:lnTo>
                  <a:pt x="654" y="370"/>
                </a:lnTo>
                <a:lnTo>
                  <a:pt x="654" y="370"/>
                </a:lnTo>
                <a:lnTo>
                  <a:pt x="654" y="370"/>
                </a:lnTo>
                <a:lnTo>
                  <a:pt x="655" y="370"/>
                </a:lnTo>
                <a:lnTo>
                  <a:pt x="655" y="370"/>
                </a:lnTo>
                <a:lnTo>
                  <a:pt x="655" y="370"/>
                </a:lnTo>
                <a:lnTo>
                  <a:pt x="655" y="370"/>
                </a:lnTo>
                <a:lnTo>
                  <a:pt x="655" y="370"/>
                </a:lnTo>
                <a:lnTo>
                  <a:pt x="655" y="371"/>
                </a:lnTo>
                <a:lnTo>
                  <a:pt x="655" y="371"/>
                </a:lnTo>
                <a:lnTo>
                  <a:pt x="655" y="371"/>
                </a:lnTo>
                <a:lnTo>
                  <a:pt x="655" y="371"/>
                </a:lnTo>
                <a:lnTo>
                  <a:pt x="655" y="371"/>
                </a:lnTo>
                <a:lnTo>
                  <a:pt x="655" y="371"/>
                </a:lnTo>
                <a:lnTo>
                  <a:pt x="655" y="372"/>
                </a:lnTo>
                <a:lnTo>
                  <a:pt x="656" y="372"/>
                </a:lnTo>
                <a:lnTo>
                  <a:pt x="656" y="372"/>
                </a:lnTo>
                <a:lnTo>
                  <a:pt x="656" y="373"/>
                </a:lnTo>
                <a:lnTo>
                  <a:pt x="656" y="373"/>
                </a:lnTo>
                <a:lnTo>
                  <a:pt x="656" y="373"/>
                </a:lnTo>
                <a:lnTo>
                  <a:pt x="656" y="373"/>
                </a:lnTo>
                <a:lnTo>
                  <a:pt x="656" y="373"/>
                </a:lnTo>
                <a:lnTo>
                  <a:pt x="656" y="373"/>
                </a:lnTo>
                <a:lnTo>
                  <a:pt x="656" y="373"/>
                </a:lnTo>
                <a:lnTo>
                  <a:pt x="656" y="374"/>
                </a:lnTo>
                <a:lnTo>
                  <a:pt x="656" y="374"/>
                </a:lnTo>
                <a:lnTo>
                  <a:pt x="656" y="374"/>
                </a:lnTo>
                <a:lnTo>
                  <a:pt x="657" y="374"/>
                </a:lnTo>
                <a:lnTo>
                  <a:pt x="657" y="374"/>
                </a:lnTo>
                <a:lnTo>
                  <a:pt x="657" y="375"/>
                </a:lnTo>
                <a:lnTo>
                  <a:pt x="657" y="376"/>
                </a:lnTo>
                <a:lnTo>
                  <a:pt x="657" y="376"/>
                </a:lnTo>
                <a:lnTo>
                  <a:pt x="657" y="375"/>
                </a:lnTo>
                <a:lnTo>
                  <a:pt x="657" y="375"/>
                </a:lnTo>
                <a:lnTo>
                  <a:pt x="657" y="375"/>
                </a:lnTo>
                <a:lnTo>
                  <a:pt x="657" y="375"/>
                </a:lnTo>
                <a:lnTo>
                  <a:pt x="657" y="376"/>
                </a:lnTo>
                <a:lnTo>
                  <a:pt x="657" y="376"/>
                </a:lnTo>
                <a:lnTo>
                  <a:pt x="657" y="376"/>
                </a:lnTo>
                <a:lnTo>
                  <a:pt x="658" y="376"/>
                </a:lnTo>
                <a:lnTo>
                  <a:pt x="658" y="376"/>
                </a:lnTo>
                <a:lnTo>
                  <a:pt x="658" y="376"/>
                </a:lnTo>
                <a:lnTo>
                  <a:pt x="658" y="376"/>
                </a:lnTo>
                <a:lnTo>
                  <a:pt x="658" y="376"/>
                </a:lnTo>
                <a:lnTo>
                  <a:pt x="658" y="377"/>
                </a:lnTo>
                <a:lnTo>
                  <a:pt x="658" y="377"/>
                </a:lnTo>
                <a:lnTo>
                  <a:pt x="658" y="377"/>
                </a:lnTo>
                <a:lnTo>
                  <a:pt x="658" y="377"/>
                </a:lnTo>
                <a:lnTo>
                  <a:pt x="658" y="378"/>
                </a:lnTo>
                <a:lnTo>
                  <a:pt x="658" y="378"/>
                </a:lnTo>
                <a:lnTo>
                  <a:pt x="658" y="378"/>
                </a:lnTo>
                <a:lnTo>
                  <a:pt x="659" y="378"/>
                </a:lnTo>
                <a:lnTo>
                  <a:pt x="659" y="379"/>
                </a:lnTo>
                <a:lnTo>
                  <a:pt x="659" y="380"/>
                </a:lnTo>
                <a:lnTo>
                  <a:pt x="659" y="380"/>
                </a:lnTo>
                <a:lnTo>
                  <a:pt x="659" y="381"/>
                </a:lnTo>
                <a:lnTo>
                  <a:pt x="659" y="381"/>
                </a:lnTo>
                <a:lnTo>
                  <a:pt x="659" y="381"/>
                </a:lnTo>
                <a:lnTo>
                  <a:pt x="659" y="382"/>
                </a:lnTo>
                <a:lnTo>
                  <a:pt x="659" y="382"/>
                </a:lnTo>
                <a:lnTo>
                  <a:pt x="659" y="382"/>
                </a:lnTo>
                <a:lnTo>
                  <a:pt x="659" y="382"/>
                </a:lnTo>
                <a:lnTo>
                  <a:pt x="659" y="382"/>
                </a:lnTo>
                <a:lnTo>
                  <a:pt x="660" y="382"/>
                </a:lnTo>
                <a:lnTo>
                  <a:pt x="660" y="382"/>
                </a:lnTo>
                <a:lnTo>
                  <a:pt x="660" y="382"/>
                </a:lnTo>
                <a:lnTo>
                  <a:pt x="660" y="383"/>
                </a:lnTo>
                <a:lnTo>
                  <a:pt x="660" y="383"/>
                </a:lnTo>
                <a:lnTo>
                  <a:pt x="660" y="383"/>
                </a:lnTo>
                <a:lnTo>
                  <a:pt x="660" y="383"/>
                </a:lnTo>
                <a:lnTo>
                  <a:pt x="660" y="383"/>
                </a:lnTo>
                <a:lnTo>
                  <a:pt x="660" y="382"/>
                </a:lnTo>
                <a:lnTo>
                  <a:pt x="660" y="382"/>
                </a:lnTo>
                <a:lnTo>
                  <a:pt x="661" y="381"/>
                </a:lnTo>
                <a:lnTo>
                  <a:pt x="661" y="381"/>
                </a:lnTo>
                <a:lnTo>
                  <a:pt x="661" y="379"/>
                </a:lnTo>
                <a:lnTo>
                  <a:pt x="661" y="379"/>
                </a:lnTo>
                <a:lnTo>
                  <a:pt x="661" y="378"/>
                </a:lnTo>
                <a:lnTo>
                  <a:pt x="661" y="378"/>
                </a:lnTo>
                <a:lnTo>
                  <a:pt x="661" y="377"/>
                </a:lnTo>
                <a:lnTo>
                  <a:pt x="661" y="377"/>
                </a:lnTo>
                <a:lnTo>
                  <a:pt x="661" y="377"/>
                </a:lnTo>
                <a:lnTo>
                  <a:pt x="661" y="377"/>
                </a:lnTo>
                <a:lnTo>
                  <a:pt x="661" y="377"/>
                </a:lnTo>
                <a:lnTo>
                  <a:pt x="661" y="377"/>
                </a:lnTo>
                <a:lnTo>
                  <a:pt x="662" y="376"/>
                </a:lnTo>
                <a:lnTo>
                  <a:pt x="662" y="376"/>
                </a:lnTo>
                <a:lnTo>
                  <a:pt x="662" y="376"/>
                </a:lnTo>
                <a:lnTo>
                  <a:pt x="662" y="376"/>
                </a:lnTo>
                <a:lnTo>
                  <a:pt x="662" y="375"/>
                </a:lnTo>
                <a:lnTo>
                  <a:pt x="662" y="369"/>
                </a:lnTo>
                <a:lnTo>
                  <a:pt x="662" y="360"/>
                </a:lnTo>
                <a:lnTo>
                  <a:pt x="662" y="344"/>
                </a:lnTo>
                <a:lnTo>
                  <a:pt x="662" y="324"/>
                </a:lnTo>
                <a:lnTo>
                  <a:pt x="662" y="307"/>
                </a:lnTo>
                <a:lnTo>
                  <a:pt x="662" y="277"/>
                </a:lnTo>
                <a:lnTo>
                  <a:pt x="662" y="256"/>
                </a:lnTo>
                <a:lnTo>
                  <a:pt x="663" y="234"/>
                </a:lnTo>
                <a:lnTo>
                  <a:pt x="663" y="219"/>
                </a:lnTo>
                <a:lnTo>
                  <a:pt x="663" y="204"/>
                </a:lnTo>
                <a:lnTo>
                  <a:pt x="663" y="196"/>
                </a:lnTo>
                <a:lnTo>
                  <a:pt x="663" y="186"/>
                </a:lnTo>
                <a:lnTo>
                  <a:pt x="663" y="180"/>
                </a:lnTo>
                <a:lnTo>
                  <a:pt x="663" y="171"/>
                </a:lnTo>
                <a:lnTo>
                  <a:pt x="663" y="162"/>
                </a:lnTo>
                <a:lnTo>
                  <a:pt x="663" y="150"/>
                </a:lnTo>
                <a:lnTo>
                  <a:pt x="663" y="140"/>
                </a:lnTo>
                <a:lnTo>
                  <a:pt x="663" y="124"/>
                </a:lnTo>
                <a:lnTo>
                  <a:pt x="663" y="113"/>
                </a:lnTo>
                <a:lnTo>
                  <a:pt x="664" y="99"/>
                </a:lnTo>
                <a:lnTo>
                  <a:pt x="664" y="89"/>
                </a:lnTo>
                <a:lnTo>
                  <a:pt x="664" y="80"/>
                </a:lnTo>
                <a:lnTo>
                  <a:pt x="664" y="74"/>
                </a:lnTo>
                <a:lnTo>
                  <a:pt x="664" y="66"/>
                </a:lnTo>
                <a:lnTo>
                  <a:pt x="664" y="60"/>
                </a:lnTo>
                <a:lnTo>
                  <a:pt x="664" y="55"/>
                </a:lnTo>
                <a:lnTo>
                  <a:pt x="664" y="50"/>
                </a:lnTo>
                <a:lnTo>
                  <a:pt x="664" y="45"/>
                </a:lnTo>
                <a:lnTo>
                  <a:pt x="664" y="42"/>
                </a:lnTo>
                <a:lnTo>
                  <a:pt x="664" y="38"/>
                </a:lnTo>
                <a:lnTo>
                  <a:pt x="664" y="35"/>
                </a:lnTo>
                <a:lnTo>
                  <a:pt x="665" y="33"/>
                </a:lnTo>
                <a:lnTo>
                  <a:pt x="665" y="31"/>
                </a:lnTo>
                <a:lnTo>
                  <a:pt x="665" y="29"/>
                </a:lnTo>
                <a:lnTo>
                  <a:pt x="665" y="27"/>
                </a:lnTo>
                <a:lnTo>
                  <a:pt x="665" y="26"/>
                </a:lnTo>
                <a:lnTo>
                  <a:pt x="665" y="25"/>
                </a:lnTo>
                <a:lnTo>
                  <a:pt x="665" y="23"/>
                </a:lnTo>
                <a:lnTo>
                  <a:pt x="665" y="23"/>
                </a:lnTo>
                <a:lnTo>
                  <a:pt x="665" y="22"/>
                </a:lnTo>
                <a:lnTo>
                  <a:pt x="665" y="21"/>
                </a:lnTo>
                <a:lnTo>
                  <a:pt x="665" y="20"/>
                </a:lnTo>
                <a:lnTo>
                  <a:pt x="665" y="19"/>
                </a:lnTo>
                <a:lnTo>
                  <a:pt x="666" y="19"/>
                </a:lnTo>
                <a:lnTo>
                  <a:pt x="666" y="18"/>
                </a:lnTo>
                <a:lnTo>
                  <a:pt x="666" y="16"/>
                </a:lnTo>
                <a:lnTo>
                  <a:pt x="666" y="16"/>
                </a:lnTo>
                <a:lnTo>
                  <a:pt x="666" y="15"/>
                </a:lnTo>
                <a:lnTo>
                  <a:pt x="666" y="14"/>
                </a:lnTo>
                <a:lnTo>
                  <a:pt x="666" y="14"/>
                </a:lnTo>
                <a:lnTo>
                  <a:pt x="666" y="14"/>
                </a:lnTo>
                <a:lnTo>
                  <a:pt x="666" y="13"/>
                </a:lnTo>
                <a:lnTo>
                  <a:pt x="666" y="13"/>
                </a:lnTo>
                <a:lnTo>
                  <a:pt x="666" y="13"/>
                </a:lnTo>
                <a:lnTo>
                  <a:pt x="666" y="12"/>
                </a:lnTo>
                <a:lnTo>
                  <a:pt x="667" y="12"/>
                </a:lnTo>
                <a:lnTo>
                  <a:pt x="667" y="12"/>
                </a:lnTo>
                <a:lnTo>
                  <a:pt x="667" y="13"/>
                </a:lnTo>
                <a:lnTo>
                  <a:pt x="667" y="13"/>
                </a:lnTo>
                <a:lnTo>
                  <a:pt x="667" y="14"/>
                </a:lnTo>
                <a:lnTo>
                  <a:pt x="667" y="15"/>
                </a:lnTo>
                <a:lnTo>
                  <a:pt x="667" y="16"/>
                </a:lnTo>
                <a:lnTo>
                  <a:pt x="667" y="17"/>
                </a:lnTo>
                <a:lnTo>
                  <a:pt x="667" y="18"/>
                </a:lnTo>
                <a:lnTo>
                  <a:pt x="667" y="19"/>
                </a:lnTo>
                <a:lnTo>
                  <a:pt x="667" y="20"/>
                </a:lnTo>
                <a:lnTo>
                  <a:pt x="667" y="21"/>
                </a:lnTo>
                <a:lnTo>
                  <a:pt x="668" y="23"/>
                </a:lnTo>
                <a:lnTo>
                  <a:pt x="668" y="25"/>
                </a:lnTo>
                <a:lnTo>
                  <a:pt x="668" y="27"/>
                </a:lnTo>
                <a:lnTo>
                  <a:pt x="668" y="29"/>
                </a:lnTo>
                <a:lnTo>
                  <a:pt x="668" y="31"/>
                </a:lnTo>
                <a:lnTo>
                  <a:pt x="668" y="33"/>
                </a:lnTo>
                <a:lnTo>
                  <a:pt x="668" y="35"/>
                </a:lnTo>
                <a:lnTo>
                  <a:pt x="668" y="38"/>
                </a:lnTo>
                <a:lnTo>
                  <a:pt x="668" y="40"/>
                </a:lnTo>
                <a:lnTo>
                  <a:pt x="668" y="42"/>
                </a:lnTo>
                <a:lnTo>
                  <a:pt x="669" y="44"/>
                </a:lnTo>
                <a:lnTo>
                  <a:pt x="669" y="46"/>
                </a:lnTo>
                <a:lnTo>
                  <a:pt x="669" y="48"/>
                </a:lnTo>
                <a:lnTo>
                  <a:pt x="669" y="51"/>
                </a:lnTo>
                <a:lnTo>
                  <a:pt x="669" y="53"/>
                </a:lnTo>
                <a:lnTo>
                  <a:pt x="669" y="55"/>
                </a:lnTo>
                <a:lnTo>
                  <a:pt x="669" y="57"/>
                </a:lnTo>
                <a:lnTo>
                  <a:pt x="669" y="58"/>
                </a:lnTo>
                <a:lnTo>
                  <a:pt x="669" y="60"/>
                </a:lnTo>
                <a:lnTo>
                  <a:pt x="669" y="62"/>
                </a:lnTo>
                <a:lnTo>
                  <a:pt x="669" y="64"/>
                </a:lnTo>
                <a:lnTo>
                  <a:pt x="669" y="65"/>
                </a:lnTo>
                <a:lnTo>
                  <a:pt x="670" y="67"/>
                </a:lnTo>
                <a:lnTo>
                  <a:pt x="670" y="69"/>
                </a:lnTo>
                <a:lnTo>
                  <a:pt x="670" y="70"/>
                </a:lnTo>
                <a:lnTo>
                  <a:pt x="670" y="71"/>
                </a:lnTo>
                <a:lnTo>
                  <a:pt x="670" y="72"/>
                </a:lnTo>
                <a:lnTo>
                  <a:pt x="670" y="73"/>
                </a:lnTo>
                <a:lnTo>
                  <a:pt x="670" y="75"/>
                </a:lnTo>
                <a:lnTo>
                  <a:pt x="670" y="75"/>
                </a:lnTo>
                <a:lnTo>
                  <a:pt x="670" y="76"/>
                </a:lnTo>
                <a:lnTo>
                  <a:pt x="670" y="78"/>
                </a:lnTo>
                <a:lnTo>
                  <a:pt x="670" y="79"/>
                </a:lnTo>
                <a:lnTo>
                  <a:pt x="670" y="80"/>
                </a:lnTo>
                <a:lnTo>
                  <a:pt x="671" y="81"/>
                </a:lnTo>
                <a:lnTo>
                  <a:pt x="671" y="81"/>
                </a:lnTo>
                <a:lnTo>
                  <a:pt x="671" y="82"/>
                </a:lnTo>
                <a:lnTo>
                  <a:pt x="671" y="83"/>
                </a:lnTo>
                <a:lnTo>
                  <a:pt x="671" y="83"/>
                </a:lnTo>
                <a:lnTo>
                  <a:pt x="671" y="84"/>
                </a:lnTo>
                <a:lnTo>
                  <a:pt x="671" y="85"/>
                </a:lnTo>
                <a:lnTo>
                  <a:pt x="671" y="85"/>
                </a:lnTo>
                <a:lnTo>
                  <a:pt x="671" y="86"/>
                </a:lnTo>
                <a:lnTo>
                  <a:pt x="671" y="86"/>
                </a:lnTo>
                <a:lnTo>
                  <a:pt x="671" y="87"/>
                </a:lnTo>
                <a:lnTo>
                  <a:pt x="671" y="87"/>
                </a:lnTo>
                <a:lnTo>
                  <a:pt x="672" y="88"/>
                </a:lnTo>
                <a:lnTo>
                  <a:pt x="672" y="89"/>
                </a:lnTo>
                <a:lnTo>
                  <a:pt x="672" y="90"/>
                </a:lnTo>
                <a:lnTo>
                  <a:pt x="672" y="91"/>
                </a:lnTo>
                <a:lnTo>
                  <a:pt x="672" y="92"/>
                </a:lnTo>
                <a:lnTo>
                  <a:pt x="672" y="92"/>
                </a:lnTo>
                <a:lnTo>
                  <a:pt x="672" y="93"/>
                </a:lnTo>
                <a:lnTo>
                  <a:pt x="672" y="94"/>
                </a:lnTo>
                <a:lnTo>
                  <a:pt x="672" y="95"/>
                </a:lnTo>
                <a:lnTo>
                  <a:pt x="672" y="96"/>
                </a:lnTo>
                <a:lnTo>
                  <a:pt x="672" y="97"/>
                </a:lnTo>
                <a:lnTo>
                  <a:pt x="672" y="99"/>
                </a:lnTo>
                <a:lnTo>
                  <a:pt x="673" y="100"/>
                </a:lnTo>
                <a:lnTo>
                  <a:pt x="673" y="101"/>
                </a:lnTo>
                <a:lnTo>
                  <a:pt x="673" y="103"/>
                </a:lnTo>
                <a:lnTo>
                  <a:pt x="673" y="105"/>
                </a:lnTo>
                <a:lnTo>
                  <a:pt x="673" y="107"/>
                </a:lnTo>
                <a:lnTo>
                  <a:pt x="673" y="108"/>
                </a:lnTo>
                <a:lnTo>
                  <a:pt x="673" y="110"/>
                </a:lnTo>
                <a:lnTo>
                  <a:pt x="673" y="112"/>
                </a:lnTo>
                <a:lnTo>
                  <a:pt x="673" y="115"/>
                </a:lnTo>
                <a:lnTo>
                  <a:pt x="673" y="116"/>
                </a:lnTo>
                <a:lnTo>
                  <a:pt x="673" y="118"/>
                </a:lnTo>
                <a:lnTo>
                  <a:pt x="673" y="120"/>
                </a:lnTo>
                <a:lnTo>
                  <a:pt x="674" y="122"/>
                </a:lnTo>
                <a:lnTo>
                  <a:pt x="674" y="124"/>
                </a:lnTo>
                <a:lnTo>
                  <a:pt x="674" y="126"/>
                </a:lnTo>
                <a:lnTo>
                  <a:pt x="674" y="127"/>
                </a:lnTo>
                <a:lnTo>
                  <a:pt x="674" y="131"/>
                </a:lnTo>
                <a:lnTo>
                  <a:pt x="674" y="132"/>
                </a:lnTo>
                <a:lnTo>
                  <a:pt x="674" y="135"/>
                </a:lnTo>
                <a:lnTo>
                  <a:pt x="674" y="137"/>
                </a:lnTo>
                <a:lnTo>
                  <a:pt x="674" y="138"/>
                </a:lnTo>
                <a:lnTo>
                  <a:pt x="674" y="139"/>
                </a:lnTo>
                <a:lnTo>
                  <a:pt x="674" y="142"/>
                </a:lnTo>
                <a:lnTo>
                  <a:pt x="674" y="144"/>
                </a:lnTo>
                <a:lnTo>
                  <a:pt x="675" y="144"/>
                </a:lnTo>
                <a:lnTo>
                  <a:pt x="675" y="145"/>
                </a:lnTo>
                <a:lnTo>
                  <a:pt x="675" y="146"/>
                </a:lnTo>
                <a:lnTo>
                  <a:pt x="675" y="147"/>
                </a:lnTo>
                <a:lnTo>
                  <a:pt x="675" y="146"/>
                </a:lnTo>
                <a:lnTo>
                  <a:pt x="675" y="146"/>
                </a:lnTo>
                <a:lnTo>
                  <a:pt x="675" y="144"/>
                </a:lnTo>
                <a:lnTo>
                  <a:pt x="675" y="143"/>
                </a:lnTo>
                <a:lnTo>
                  <a:pt x="675" y="141"/>
                </a:lnTo>
                <a:lnTo>
                  <a:pt x="675" y="141"/>
                </a:lnTo>
                <a:lnTo>
                  <a:pt x="675" y="140"/>
                </a:lnTo>
                <a:lnTo>
                  <a:pt x="675" y="138"/>
                </a:lnTo>
                <a:lnTo>
                  <a:pt x="676" y="137"/>
                </a:lnTo>
                <a:lnTo>
                  <a:pt x="676" y="135"/>
                </a:lnTo>
                <a:lnTo>
                  <a:pt x="676" y="132"/>
                </a:lnTo>
                <a:lnTo>
                  <a:pt x="676" y="129"/>
                </a:lnTo>
                <a:lnTo>
                  <a:pt x="676" y="127"/>
                </a:lnTo>
                <a:lnTo>
                  <a:pt x="676" y="125"/>
                </a:lnTo>
                <a:lnTo>
                  <a:pt x="676" y="122"/>
                </a:lnTo>
                <a:lnTo>
                  <a:pt x="676" y="119"/>
                </a:lnTo>
                <a:lnTo>
                  <a:pt x="676" y="116"/>
                </a:lnTo>
                <a:lnTo>
                  <a:pt x="676" y="114"/>
                </a:lnTo>
                <a:lnTo>
                  <a:pt x="677" y="111"/>
                </a:lnTo>
                <a:lnTo>
                  <a:pt x="677" y="109"/>
                </a:lnTo>
                <a:lnTo>
                  <a:pt x="677" y="105"/>
                </a:lnTo>
                <a:lnTo>
                  <a:pt x="677" y="103"/>
                </a:lnTo>
                <a:lnTo>
                  <a:pt x="677" y="100"/>
                </a:lnTo>
                <a:lnTo>
                  <a:pt x="677" y="98"/>
                </a:lnTo>
                <a:lnTo>
                  <a:pt x="677" y="95"/>
                </a:lnTo>
                <a:lnTo>
                  <a:pt x="677" y="94"/>
                </a:lnTo>
                <a:lnTo>
                  <a:pt x="677" y="91"/>
                </a:lnTo>
                <a:lnTo>
                  <a:pt x="677" y="89"/>
                </a:lnTo>
                <a:lnTo>
                  <a:pt x="677" y="87"/>
                </a:lnTo>
                <a:lnTo>
                  <a:pt x="677" y="85"/>
                </a:lnTo>
                <a:lnTo>
                  <a:pt x="678" y="82"/>
                </a:lnTo>
                <a:lnTo>
                  <a:pt x="678" y="82"/>
                </a:lnTo>
                <a:lnTo>
                  <a:pt x="678" y="80"/>
                </a:lnTo>
                <a:lnTo>
                  <a:pt x="678" y="79"/>
                </a:lnTo>
                <a:lnTo>
                  <a:pt x="678" y="78"/>
                </a:lnTo>
                <a:lnTo>
                  <a:pt x="678" y="76"/>
                </a:lnTo>
                <a:lnTo>
                  <a:pt x="678" y="75"/>
                </a:lnTo>
                <a:lnTo>
                  <a:pt x="678" y="75"/>
                </a:lnTo>
                <a:lnTo>
                  <a:pt x="678" y="74"/>
                </a:lnTo>
                <a:lnTo>
                  <a:pt x="678" y="74"/>
                </a:lnTo>
                <a:lnTo>
                  <a:pt x="678" y="73"/>
                </a:lnTo>
                <a:lnTo>
                  <a:pt x="678" y="73"/>
                </a:lnTo>
                <a:lnTo>
                  <a:pt x="679" y="73"/>
                </a:lnTo>
                <a:lnTo>
                  <a:pt x="679" y="73"/>
                </a:lnTo>
                <a:lnTo>
                  <a:pt x="679" y="74"/>
                </a:lnTo>
                <a:lnTo>
                  <a:pt x="679" y="74"/>
                </a:lnTo>
                <a:lnTo>
                  <a:pt x="679" y="75"/>
                </a:lnTo>
                <a:lnTo>
                  <a:pt x="679" y="76"/>
                </a:lnTo>
                <a:lnTo>
                  <a:pt x="679" y="78"/>
                </a:lnTo>
                <a:lnTo>
                  <a:pt x="679" y="79"/>
                </a:lnTo>
                <a:lnTo>
                  <a:pt x="679" y="82"/>
                </a:lnTo>
                <a:lnTo>
                  <a:pt x="679" y="84"/>
                </a:lnTo>
                <a:lnTo>
                  <a:pt x="679" y="89"/>
                </a:lnTo>
                <a:lnTo>
                  <a:pt x="679" y="92"/>
                </a:lnTo>
                <a:lnTo>
                  <a:pt x="680" y="97"/>
                </a:lnTo>
                <a:lnTo>
                  <a:pt x="680" y="101"/>
                </a:lnTo>
                <a:lnTo>
                  <a:pt x="680" y="107"/>
                </a:lnTo>
                <a:lnTo>
                  <a:pt x="680" y="112"/>
                </a:lnTo>
                <a:lnTo>
                  <a:pt x="680" y="119"/>
                </a:lnTo>
                <a:lnTo>
                  <a:pt x="680" y="127"/>
                </a:lnTo>
                <a:lnTo>
                  <a:pt x="680" y="137"/>
                </a:lnTo>
                <a:lnTo>
                  <a:pt x="680" y="144"/>
                </a:lnTo>
                <a:lnTo>
                  <a:pt x="680" y="158"/>
                </a:lnTo>
                <a:lnTo>
                  <a:pt x="680" y="167"/>
                </a:lnTo>
                <a:lnTo>
                  <a:pt x="680" y="179"/>
                </a:lnTo>
                <a:lnTo>
                  <a:pt x="680" y="190"/>
                </a:lnTo>
                <a:lnTo>
                  <a:pt x="681" y="205"/>
                </a:lnTo>
                <a:lnTo>
                  <a:pt x="681" y="214"/>
                </a:lnTo>
                <a:lnTo>
                  <a:pt x="681" y="226"/>
                </a:lnTo>
                <a:lnTo>
                  <a:pt x="681" y="237"/>
                </a:lnTo>
                <a:lnTo>
                  <a:pt x="681" y="249"/>
                </a:lnTo>
                <a:lnTo>
                  <a:pt x="681" y="261"/>
                </a:lnTo>
                <a:lnTo>
                  <a:pt x="681" y="274"/>
                </a:lnTo>
                <a:lnTo>
                  <a:pt x="681" y="283"/>
                </a:lnTo>
                <a:lnTo>
                  <a:pt x="681" y="298"/>
                </a:lnTo>
                <a:lnTo>
                  <a:pt x="681" y="307"/>
                </a:lnTo>
                <a:lnTo>
                  <a:pt x="681" y="317"/>
                </a:lnTo>
                <a:lnTo>
                  <a:pt x="681" y="327"/>
                </a:lnTo>
                <a:lnTo>
                  <a:pt x="682" y="332"/>
                </a:lnTo>
                <a:lnTo>
                  <a:pt x="682" y="336"/>
                </a:lnTo>
                <a:lnTo>
                  <a:pt x="682" y="342"/>
                </a:lnTo>
                <a:lnTo>
                  <a:pt x="682" y="343"/>
                </a:lnTo>
                <a:lnTo>
                  <a:pt x="682" y="340"/>
                </a:lnTo>
                <a:lnTo>
                  <a:pt x="682" y="343"/>
                </a:lnTo>
                <a:lnTo>
                  <a:pt x="682" y="345"/>
                </a:lnTo>
                <a:lnTo>
                  <a:pt x="682" y="347"/>
                </a:lnTo>
                <a:lnTo>
                  <a:pt x="682" y="351"/>
                </a:lnTo>
                <a:lnTo>
                  <a:pt x="682" y="353"/>
                </a:lnTo>
                <a:lnTo>
                  <a:pt x="682" y="355"/>
                </a:lnTo>
                <a:lnTo>
                  <a:pt x="682" y="357"/>
                </a:lnTo>
                <a:lnTo>
                  <a:pt x="683" y="359"/>
                </a:lnTo>
                <a:lnTo>
                  <a:pt x="683" y="360"/>
                </a:lnTo>
                <a:lnTo>
                  <a:pt x="683" y="361"/>
                </a:lnTo>
                <a:lnTo>
                  <a:pt x="683" y="362"/>
                </a:lnTo>
                <a:lnTo>
                  <a:pt x="683" y="363"/>
                </a:lnTo>
                <a:lnTo>
                  <a:pt x="683" y="364"/>
                </a:lnTo>
                <a:lnTo>
                  <a:pt x="683" y="365"/>
                </a:lnTo>
                <a:lnTo>
                  <a:pt x="683" y="365"/>
                </a:lnTo>
                <a:lnTo>
                  <a:pt x="683" y="366"/>
                </a:lnTo>
                <a:lnTo>
                  <a:pt x="683" y="366"/>
                </a:lnTo>
                <a:lnTo>
                  <a:pt x="683" y="366"/>
                </a:lnTo>
                <a:lnTo>
                  <a:pt x="683" y="367"/>
                </a:lnTo>
                <a:lnTo>
                  <a:pt x="684" y="367"/>
                </a:lnTo>
                <a:lnTo>
                  <a:pt x="684" y="367"/>
                </a:lnTo>
                <a:lnTo>
                  <a:pt x="684" y="367"/>
                </a:lnTo>
                <a:lnTo>
                  <a:pt x="684" y="367"/>
                </a:lnTo>
                <a:lnTo>
                  <a:pt x="684" y="369"/>
                </a:lnTo>
                <a:lnTo>
                  <a:pt x="684" y="369"/>
                </a:lnTo>
                <a:lnTo>
                  <a:pt x="684" y="369"/>
                </a:lnTo>
                <a:lnTo>
                  <a:pt x="684" y="369"/>
                </a:lnTo>
                <a:lnTo>
                  <a:pt x="684" y="369"/>
                </a:lnTo>
                <a:lnTo>
                  <a:pt x="684" y="369"/>
                </a:lnTo>
                <a:lnTo>
                  <a:pt x="684" y="370"/>
                </a:lnTo>
                <a:lnTo>
                  <a:pt x="684" y="370"/>
                </a:lnTo>
                <a:lnTo>
                  <a:pt x="685" y="371"/>
                </a:lnTo>
                <a:lnTo>
                  <a:pt x="685" y="371"/>
                </a:lnTo>
                <a:lnTo>
                  <a:pt x="685" y="371"/>
                </a:lnTo>
                <a:lnTo>
                  <a:pt x="685" y="371"/>
                </a:lnTo>
                <a:lnTo>
                  <a:pt x="685" y="372"/>
                </a:lnTo>
                <a:lnTo>
                  <a:pt x="685" y="372"/>
                </a:lnTo>
                <a:lnTo>
                  <a:pt x="685" y="371"/>
                </a:lnTo>
                <a:lnTo>
                  <a:pt x="685" y="372"/>
                </a:lnTo>
                <a:lnTo>
                  <a:pt x="685" y="372"/>
                </a:lnTo>
                <a:lnTo>
                  <a:pt x="685" y="372"/>
                </a:lnTo>
                <a:lnTo>
                  <a:pt x="686" y="372"/>
                </a:lnTo>
                <a:lnTo>
                  <a:pt x="686" y="372"/>
                </a:lnTo>
                <a:lnTo>
                  <a:pt x="686" y="373"/>
                </a:lnTo>
                <a:lnTo>
                  <a:pt x="686" y="373"/>
                </a:lnTo>
                <a:lnTo>
                  <a:pt x="686" y="373"/>
                </a:lnTo>
                <a:lnTo>
                  <a:pt x="686" y="374"/>
                </a:lnTo>
                <a:lnTo>
                  <a:pt x="686" y="375"/>
                </a:lnTo>
                <a:lnTo>
                  <a:pt x="686" y="376"/>
                </a:lnTo>
                <a:lnTo>
                  <a:pt x="686" y="376"/>
                </a:lnTo>
                <a:lnTo>
                  <a:pt x="686" y="376"/>
                </a:lnTo>
                <a:lnTo>
                  <a:pt x="686" y="377"/>
                </a:lnTo>
                <a:lnTo>
                  <a:pt x="686" y="377"/>
                </a:lnTo>
                <a:lnTo>
                  <a:pt x="687" y="377"/>
                </a:lnTo>
                <a:lnTo>
                  <a:pt x="687" y="378"/>
                </a:lnTo>
                <a:lnTo>
                  <a:pt x="687" y="378"/>
                </a:lnTo>
                <a:lnTo>
                  <a:pt x="687" y="378"/>
                </a:lnTo>
                <a:lnTo>
                  <a:pt x="687" y="379"/>
                </a:lnTo>
                <a:lnTo>
                  <a:pt x="687" y="379"/>
                </a:lnTo>
                <a:lnTo>
                  <a:pt x="687" y="379"/>
                </a:lnTo>
                <a:lnTo>
                  <a:pt x="687" y="380"/>
                </a:lnTo>
                <a:lnTo>
                  <a:pt x="687" y="380"/>
                </a:lnTo>
                <a:lnTo>
                  <a:pt x="687" y="380"/>
                </a:lnTo>
                <a:lnTo>
                  <a:pt x="687" y="380"/>
                </a:lnTo>
                <a:lnTo>
                  <a:pt x="687" y="380"/>
                </a:lnTo>
                <a:lnTo>
                  <a:pt x="688" y="380"/>
                </a:lnTo>
                <a:lnTo>
                  <a:pt x="688" y="380"/>
                </a:lnTo>
                <a:lnTo>
                  <a:pt x="688" y="381"/>
                </a:lnTo>
                <a:lnTo>
                  <a:pt x="688" y="381"/>
                </a:lnTo>
                <a:lnTo>
                  <a:pt x="688" y="382"/>
                </a:lnTo>
                <a:lnTo>
                  <a:pt x="688" y="383"/>
                </a:lnTo>
                <a:lnTo>
                  <a:pt x="688" y="383"/>
                </a:lnTo>
                <a:lnTo>
                  <a:pt x="688" y="383"/>
                </a:lnTo>
                <a:lnTo>
                  <a:pt x="688" y="383"/>
                </a:lnTo>
                <a:lnTo>
                  <a:pt x="688" y="384"/>
                </a:lnTo>
                <a:lnTo>
                  <a:pt x="688" y="385"/>
                </a:lnTo>
                <a:lnTo>
                  <a:pt x="688" y="385"/>
                </a:lnTo>
                <a:lnTo>
                  <a:pt x="689" y="385"/>
                </a:lnTo>
                <a:lnTo>
                  <a:pt x="689" y="385"/>
                </a:lnTo>
                <a:lnTo>
                  <a:pt x="689" y="386"/>
                </a:lnTo>
                <a:lnTo>
                  <a:pt x="689" y="386"/>
                </a:lnTo>
                <a:lnTo>
                  <a:pt x="689" y="387"/>
                </a:lnTo>
                <a:lnTo>
                  <a:pt x="689" y="387"/>
                </a:lnTo>
                <a:lnTo>
                  <a:pt x="689" y="388"/>
                </a:lnTo>
                <a:lnTo>
                  <a:pt x="689" y="388"/>
                </a:lnTo>
                <a:lnTo>
                  <a:pt x="689" y="388"/>
                </a:lnTo>
                <a:lnTo>
                  <a:pt x="689" y="389"/>
                </a:lnTo>
                <a:lnTo>
                  <a:pt x="689" y="389"/>
                </a:lnTo>
                <a:lnTo>
                  <a:pt x="689" y="389"/>
                </a:lnTo>
                <a:lnTo>
                  <a:pt x="690" y="389"/>
                </a:lnTo>
                <a:lnTo>
                  <a:pt x="690" y="389"/>
                </a:lnTo>
                <a:lnTo>
                  <a:pt x="690" y="389"/>
                </a:lnTo>
                <a:lnTo>
                  <a:pt x="690" y="389"/>
                </a:lnTo>
                <a:lnTo>
                  <a:pt x="690" y="389"/>
                </a:lnTo>
                <a:lnTo>
                  <a:pt x="690" y="389"/>
                </a:lnTo>
                <a:lnTo>
                  <a:pt x="690" y="389"/>
                </a:lnTo>
                <a:lnTo>
                  <a:pt x="690" y="389"/>
                </a:lnTo>
                <a:lnTo>
                  <a:pt x="690" y="388"/>
                </a:lnTo>
                <a:lnTo>
                  <a:pt x="690" y="388"/>
                </a:lnTo>
                <a:lnTo>
                  <a:pt x="690" y="388"/>
                </a:lnTo>
                <a:lnTo>
                  <a:pt x="690" y="388"/>
                </a:lnTo>
                <a:lnTo>
                  <a:pt x="691" y="387"/>
                </a:lnTo>
                <a:lnTo>
                  <a:pt x="691" y="387"/>
                </a:lnTo>
                <a:lnTo>
                  <a:pt x="691" y="386"/>
                </a:lnTo>
                <a:lnTo>
                  <a:pt x="691" y="386"/>
                </a:lnTo>
                <a:lnTo>
                  <a:pt x="691" y="386"/>
                </a:lnTo>
                <a:lnTo>
                  <a:pt x="691" y="386"/>
                </a:lnTo>
                <a:lnTo>
                  <a:pt x="691" y="385"/>
                </a:lnTo>
                <a:lnTo>
                  <a:pt x="691" y="384"/>
                </a:lnTo>
                <a:lnTo>
                  <a:pt x="691" y="380"/>
                </a:lnTo>
                <a:lnTo>
                  <a:pt x="691" y="375"/>
                </a:lnTo>
                <a:lnTo>
                  <a:pt x="691" y="365"/>
                </a:lnTo>
                <a:lnTo>
                  <a:pt x="691" y="359"/>
                </a:lnTo>
                <a:lnTo>
                  <a:pt x="692" y="346"/>
                </a:lnTo>
                <a:lnTo>
                  <a:pt x="692" y="330"/>
                </a:lnTo>
                <a:lnTo>
                  <a:pt x="692" y="306"/>
                </a:lnTo>
                <a:lnTo>
                  <a:pt x="692" y="284"/>
                </a:lnTo>
                <a:lnTo>
                  <a:pt x="692" y="248"/>
                </a:lnTo>
                <a:lnTo>
                  <a:pt x="692" y="232"/>
                </a:lnTo>
                <a:lnTo>
                  <a:pt x="692" y="214"/>
                </a:lnTo>
                <a:lnTo>
                  <a:pt x="692" y="203"/>
                </a:lnTo>
                <a:lnTo>
                  <a:pt x="692" y="194"/>
                </a:lnTo>
                <a:lnTo>
                  <a:pt x="692" y="189"/>
                </a:lnTo>
                <a:lnTo>
                  <a:pt x="692" y="182"/>
                </a:lnTo>
                <a:lnTo>
                  <a:pt x="692" y="177"/>
                </a:lnTo>
                <a:lnTo>
                  <a:pt x="693" y="169"/>
                </a:lnTo>
                <a:lnTo>
                  <a:pt x="693" y="162"/>
                </a:lnTo>
                <a:lnTo>
                  <a:pt x="693" y="155"/>
                </a:lnTo>
                <a:lnTo>
                  <a:pt x="693" y="149"/>
                </a:lnTo>
                <a:lnTo>
                  <a:pt x="693" y="138"/>
                </a:lnTo>
                <a:lnTo>
                  <a:pt x="693" y="129"/>
                </a:lnTo>
                <a:lnTo>
                  <a:pt x="693" y="119"/>
                </a:lnTo>
                <a:lnTo>
                  <a:pt x="693" y="111"/>
                </a:lnTo>
                <a:lnTo>
                  <a:pt x="693" y="104"/>
                </a:lnTo>
                <a:lnTo>
                  <a:pt x="693" y="100"/>
                </a:lnTo>
                <a:lnTo>
                  <a:pt x="694" y="93"/>
                </a:lnTo>
                <a:lnTo>
                  <a:pt x="694" y="89"/>
                </a:lnTo>
                <a:lnTo>
                  <a:pt x="694" y="84"/>
                </a:lnTo>
                <a:lnTo>
                  <a:pt x="694" y="80"/>
                </a:lnTo>
                <a:lnTo>
                  <a:pt x="694" y="75"/>
                </a:lnTo>
                <a:lnTo>
                  <a:pt x="694" y="72"/>
                </a:lnTo>
                <a:lnTo>
                  <a:pt x="694" y="67"/>
                </a:lnTo>
                <a:lnTo>
                  <a:pt x="694" y="64"/>
                </a:lnTo>
                <a:lnTo>
                  <a:pt x="694" y="61"/>
                </a:lnTo>
                <a:lnTo>
                  <a:pt x="694" y="59"/>
                </a:lnTo>
                <a:lnTo>
                  <a:pt x="694" y="57"/>
                </a:lnTo>
                <a:lnTo>
                  <a:pt x="694" y="55"/>
                </a:lnTo>
                <a:lnTo>
                  <a:pt x="695" y="52"/>
                </a:lnTo>
                <a:lnTo>
                  <a:pt x="695" y="50"/>
                </a:lnTo>
                <a:lnTo>
                  <a:pt x="695" y="49"/>
                </a:lnTo>
                <a:lnTo>
                  <a:pt x="695" y="46"/>
                </a:lnTo>
                <a:lnTo>
                  <a:pt x="695" y="44"/>
                </a:lnTo>
                <a:lnTo>
                  <a:pt x="695" y="42"/>
                </a:lnTo>
                <a:lnTo>
                  <a:pt x="695" y="40"/>
                </a:lnTo>
                <a:lnTo>
                  <a:pt x="695" y="39"/>
                </a:lnTo>
                <a:lnTo>
                  <a:pt x="695" y="37"/>
                </a:lnTo>
                <a:lnTo>
                  <a:pt x="695" y="35"/>
                </a:lnTo>
                <a:lnTo>
                  <a:pt x="695" y="33"/>
                </a:lnTo>
                <a:lnTo>
                  <a:pt x="695" y="32"/>
                </a:lnTo>
                <a:lnTo>
                  <a:pt x="696" y="30"/>
                </a:lnTo>
                <a:lnTo>
                  <a:pt x="696" y="29"/>
                </a:lnTo>
                <a:lnTo>
                  <a:pt x="696" y="28"/>
                </a:lnTo>
                <a:lnTo>
                  <a:pt x="696" y="27"/>
                </a:lnTo>
                <a:lnTo>
                  <a:pt x="696" y="26"/>
                </a:lnTo>
                <a:lnTo>
                  <a:pt x="696" y="25"/>
                </a:lnTo>
                <a:lnTo>
                  <a:pt x="696" y="25"/>
                </a:lnTo>
                <a:lnTo>
                  <a:pt x="696" y="24"/>
                </a:lnTo>
                <a:lnTo>
                  <a:pt x="696" y="23"/>
                </a:lnTo>
                <a:lnTo>
                  <a:pt x="696" y="23"/>
                </a:lnTo>
                <a:lnTo>
                  <a:pt x="696" y="22"/>
                </a:lnTo>
                <a:lnTo>
                  <a:pt x="696" y="22"/>
                </a:lnTo>
                <a:lnTo>
                  <a:pt x="697" y="22"/>
                </a:lnTo>
                <a:lnTo>
                  <a:pt x="697" y="22"/>
                </a:lnTo>
                <a:lnTo>
                  <a:pt x="697" y="21"/>
                </a:lnTo>
                <a:lnTo>
                  <a:pt x="697" y="21"/>
                </a:lnTo>
                <a:lnTo>
                  <a:pt x="697" y="21"/>
                </a:lnTo>
                <a:lnTo>
                  <a:pt x="697" y="21"/>
                </a:lnTo>
                <a:lnTo>
                  <a:pt x="697" y="21"/>
                </a:lnTo>
                <a:lnTo>
                  <a:pt x="697" y="22"/>
                </a:lnTo>
                <a:lnTo>
                  <a:pt x="697" y="22"/>
                </a:lnTo>
                <a:lnTo>
                  <a:pt x="697" y="22"/>
                </a:lnTo>
                <a:lnTo>
                  <a:pt x="697" y="23"/>
                </a:lnTo>
                <a:lnTo>
                  <a:pt x="697" y="24"/>
                </a:lnTo>
                <a:lnTo>
                  <a:pt x="698" y="24"/>
                </a:lnTo>
                <a:lnTo>
                  <a:pt x="698" y="25"/>
                </a:lnTo>
                <a:lnTo>
                  <a:pt x="698" y="26"/>
                </a:lnTo>
                <a:lnTo>
                  <a:pt x="698" y="27"/>
                </a:lnTo>
                <a:lnTo>
                  <a:pt x="698" y="28"/>
                </a:lnTo>
                <a:lnTo>
                  <a:pt x="698" y="29"/>
                </a:lnTo>
                <a:lnTo>
                  <a:pt x="698" y="30"/>
                </a:lnTo>
                <a:lnTo>
                  <a:pt x="698" y="31"/>
                </a:lnTo>
                <a:lnTo>
                  <a:pt x="698" y="32"/>
                </a:lnTo>
                <a:lnTo>
                  <a:pt x="698" y="32"/>
                </a:lnTo>
                <a:lnTo>
                  <a:pt x="698" y="33"/>
                </a:lnTo>
                <a:lnTo>
                  <a:pt x="698" y="34"/>
                </a:lnTo>
                <a:lnTo>
                  <a:pt x="699" y="35"/>
                </a:lnTo>
                <a:lnTo>
                  <a:pt x="699" y="35"/>
                </a:lnTo>
                <a:lnTo>
                  <a:pt x="699" y="37"/>
                </a:lnTo>
                <a:lnTo>
                  <a:pt x="699" y="38"/>
                </a:lnTo>
                <a:lnTo>
                  <a:pt x="699" y="39"/>
                </a:lnTo>
                <a:lnTo>
                  <a:pt x="699" y="39"/>
                </a:lnTo>
                <a:lnTo>
                  <a:pt x="699" y="41"/>
                </a:lnTo>
                <a:lnTo>
                  <a:pt x="699" y="42"/>
                </a:lnTo>
                <a:lnTo>
                  <a:pt x="699" y="43"/>
                </a:lnTo>
                <a:lnTo>
                  <a:pt x="699" y="44"/>
                </a:lnTo>
                <a:lnTo>
                  <a:pt x="699" y="45"/>
                </a:lnTo>
                <a:lnTo>
                  <a:pt x="699" y="46"/>
                </a:lnTo>
                <a:lnTo>
                  <a:pt x="700" y="47"/>
                </a:lnTo>
                <a:lnTo>
                  <a:pt x="700" y="48"/>
                </a:lnTo>
                <a:lnTo>
                  <a:pt x="700" y="50"/>
                </a:lnTo>
                <a:lnTo>
                  <a:pt x="700" y="50"/>
                </a:lnTo>
                <a:lnTo>
                  <a:pt x="700" y="51"/>
                </a:lnTo>
                <a:lnTo>
                  <a:pt x="700" y="52"/>
                </a:lnTo>
                <a:lnTo>
                  <a:pt x="700" y="53"/>
                </a:lnTo>
                <a:lnTo>
                  <a:pt x="700" y="54"/>
                </a:lnTo>
                <a:lnTo>
                  <a:pt x="700" y="55"/>
                </a:lnTo>
                <a:lnTo>
                  <a:pt x="700" y="56"/>
                </a:lnTo>
                <a:lnTo>
                  <a:pt x="700" y="57"/>
                </a:lnTo>
                <a:lnTo>
                  <a:pt x="700" y="58"/>
                </a:lnTo>
                <a:lnTo>
                  <a:pt x="701" y="59"/>
                </a:lnTo>
                <a:lnTo>
                  <a:pt x="701" y="60"/>
                </a:lnTo>
                <a:lnTo>
                  <a:pt x="701" y="61"/>
                </a:lnTo>
                <a:lnTo>
                  <a:pt x="701" y="62"/>
                </a:lnTo>
                <a:lnTo>
                  <a:pt x="701" y="63"/>
                </a:lnTo>
                <a:lnTo>
                  <a:pt x="701" y="64"/>
                </a:lnTo>
                <a:lnTo>
                  <a:pt x="701" y="66"/>
                </a:lnTo>
                <a:lnTo>
                  <a:pt x="701" y="68"/>
                </a:lnTo>
                <a:lnTo>
                  <a:pt x="701" y="69"/>
                </a:lnTo>
                <a:lnTo>
                  <a:pt x="701" y="71"/>
                </a:lnTo>
                <a:lnTo>
                  <a:pt x="702" y="72"/>
                </a:lnTo>
                <a:lnTo>
                  <a:pt x="702" y="74"/>
                </a:lnTo>
                <a:lnTo>
                  <a:pt x="702" y="76"/>
                </a:lnTo>
                <a:lnTo>
                  <a:pt x="702" y="77"/>
                </a:lnTo>
                <a:lnTo>
                  <a:pt x="702" y="78"/>
                </a:lnTo>
                <a:lnTo>
                  <a:pt x="702" y="80"/>
                </a:lnTo>
                <a:lnTo>
                  <a:pt x="702" y="81"/>
                </a:lnTo>
                <a:lnTo>
                  <a:pt x="702" y="82"/>
                </a:lnTo>
                <a:lnTo>
                  <a:pt x="702" y="85"/>
                </a:lnTo>
                <a:lnTo>
                  <a:pt x="702" y="86"/>
                </a:lnTo>
                <a:lnTo>
                  <a:pt x="702" y="87"/>
                </a:lnTo>
                <a:lnTo>
                  <a:pt x="702" y="89"/>
                </a:lnTo>
                <a:lnTo>
                  <a:pt x="703" y="90"/>
                </a:lnTo>
                <a:lnTo>
                  <a:pt x="703" y="92"/>
                </a:lnTo>
                <a:lnTo>
                  <a:pt x="703" y="94"/>
                </a:lnTo>
                <a:lnTo>
                  <a:pt x="703" y="95"/>
                </a:lnTo>
                <a:lnTo>
                  <a:pt x="703" y="97"/>
                </a:lnTo>
                <a:lnTo>
                  <a:pt x="703" y="97"/>
                </a:lnTo>
                <a:lnTo>
                  <a:pt x="703" y="98"/>
                </a:lnTo>
                <a:lnTo>
                  <a:pt x="703" y="99"/>
                </a:lnTo>
                <a:lnTo>
                  <a:pt x="703" y="100"/>
                </a:lnTo>
                <a:lnTo>
                  <a:pt x="703" y="101"/>
                </a:lnTo>
                <a:lnTo>
                  <a:pt x="703" y="102"/>
                </a:lnTo>
                <a:lnTo>
                  <a:pt x="703" y="102"/>
                </a:lnTo>
                <a:lnTo>
                  <a:pt x="704" y="103"/>
                </a:lnTo>
                <a:lnTo>
                  <a:pt x="704" y="103"/>
                </a:lnTo>
                <a:lnTo>
                  <a:pt x="704" y="104"/>
                </a:lnTo>
                <a:lnTo>
                  <a:pt x="704" y="106"/>
                </a:lnTo>
                <a:lnTo>
                  <a:pt x="704" y="105"/>
                </a:lnTo>
                <a:lnTo>
                  <a:pt x="704" y="105"/>
                </a:lnTo>
                <a:lnTo>
                  <a:pt x="704" y="106"/>
                </a:lnTo>
                <a:lnTo>
                  <a:pt x="704" y="106"/>
                </a:lnTo>
                <a:lnTo>
                  <a:pt x="704" y="105"/>
                </a:lnTo>
                <a:lnTo>
                  <a:pt x="704" y="105"/>
                </a:lnTo>
                <a:lnTo>
                  <a:pt x="704" y="104"/>
                </a:lnTo>
                <a:lnTo>
                  <a:pt x="704" y="103"/>
                </a:lnTo>
                <a:lnTo>
                  <a:pt x="705" y="101"/>
                </a:lnTo>
                <a:lnTo>
                  <a:pt x="705" y="100"/>
                </a:lnTo>
                <a:lnTo>
                  <a:pt x="705" y="98"/>
                </a:lnTo>
                <a:lnTo>
                  <a:pt x="705" y="96"/>
                </a:lnTo>
                <a:lnTo>
                  <a:pt x="705" y="95"/>
                </a:lnTo>
                <a:lnTo>
                  <a:pt x="705" y="93"/>
                </a:lnTo>
                <a:lnTo>
                  <a:pt x="705" y="91"/>
                </a:lnTo>
                <a:lnTo>
                  <a:pt x="705" y="90"/>
                </a:lnTo>
                <a:lnTo>
                  <a:pt x="705" y="88"/>
                </a:lnTo>
                <a:lnTo>
                  <a:pt x="705" y="87"/>
                </a:lnTo>
                <a:lnTo>
                  <a:pt x="705" y="85"/>
                </a:lnTo>
                <a:lnTo>
                  <a:pt x="705" y="83"/>
                </a:lnTo>
                <a:lnTo>
                  <a:pt x="706" y="81"/>
                </a:lnTo>
                <a:lnTo>
                  <a:pt x="706" y="80"/>
                </a:lnTo>
                <a:lnTo>
                  <a:pt x="706" y="78"/>
                </a:lnTo>
                <a:lnTo>
                  <a:pt x="706" y="76"/>
                </a:lnTo>
                <a:lnTo>
                  <a:pt x="706" y="75"/>
                </a:lnTo>
                <a:lnTo>
                  <a:pt x="706" y="73"/>
                </a:lnTo>
                <a:lnTo>
                  <a:pt x="706" y="72"/>
                </a:lnTo>
                <a:lnTo>
                  <a:pt x="706" y="71"/>
                </a:lnTo>
                <a:lnTo>
                  <a:pt x="706" y="69"/>
                </a:lnTo>
                <a:lnTo>
                  <a:pt x="706" y="68"/>
                </a:lnTo>
                <a:lnTo>
                  <a:pt x="706" y="67"/>
                </a:lnTo>
                <a:lnTo>
                  <a:pt x="706" y="66"/>
                </a:lnTo>
                <a:lnTo>
                  <a:pt x="707" y="66"/>
                </a:lnTo>
                <a:lnTo>
                  <a:pt x="707" y="65"/>
                </a:lnTo>
                <a:lnTo>
                  <a:pt x="707" y="65"/>
                </a:lnTo>
                <a:lnTo>
                  <a:pt x="707" y="65"/>
                </a:lnTo>
                <a:lnTo>
                  <a:pt x="707" y="65"/>
                </a:lnTo>
                <a:lnTo>
                  <a:pt x="707" y="65"/>
                </a:lnTo>
                <a:lnTo>
                  <a:pt x="707" y="66"/>
                </a:lnTo>
                <a:lnTo>
                  <a:pt x="707" y="66"/>
                </a:lnTo>
                <a:lnTo>
                  <a:pt x="707" y="67"/>
                </a:lnTo>
                <a:lnTo>
                  <a:pt x="707" y="68"/>
                </a:lnTo>
                <a:lnTo>
                  <a:pt x="707" y="69"/>
                </a:lnTo>
                <a:lnTo>
                  <a:pt x="707" y="71"/>
                </a:lnTo>
                <a:lnTo>
                  <a:pt x="708" y="72"/>
                </a:lnTo>
                <a:lnTo>
                  <a:pt x="708" y="74"/>
                </a:lnTo>
                <a:lnTo>
                  <a:pt x="708" y="77"/>
                </a:lnTo>
                <a:lnTo>
                  <a:pt x="708" y="79"/>
                </a:lnTo>
                <a:lnTo>
                  <a:pt x="708" y="81"/>
                </a:lnTo>
                <a:lnTo>
                  <a:pt x="708" y="84"/>
                </a:lnTo>
                <a:lnTo>
                  <a:pt x="708" y="86"/>
                </a:lnTo>
                <a:lnTo>
                  <a:pt x="708" y="88"/>
                </a:lnTo>
                <a:lnTo>
                  <a:pt x="708" y="93"/>
                </a:lnTo>
                <a:lnTo>
                  <a:pt x="708" y="95"/>
                </a:lnTo>
                <a:lnTo>
                  <a:pt x="708" y="99"/>
                </a:lnTo>
                <a:lnTo>
                  <a:pt x="708" y="103"/>
                </a:lnTo>
                <a:lnTo>
                  <a:pt x="709" y="107"/>
                </a:lnTo>
                <a:lnTo>
                  <a:pt x="709" y="111"/>
                </a:lnTo>
                <a:lnTo>
                  <a:pt x="709" y="117"/>
                </a:lnTo>
                <a:lnTo>
                  <a:pt x="709" y="121"/>
                </a:lnTo>
                <a:lnTo>
                  <a:pt x="709" y="129"/>
                </a:lnTo>
                <a:lnTo>
                  <a:pt x="709" y="138"/>
                </a:lnTo>
                <a:lnTo>
                  <a:pt x="709" y="146"/>
                </a:lnTo>
                <a:lnTo>
                  <a:pt x="709" y="153"/>
                </a:lnTo>
                <a:lnTo>
                  <a:pt x="709" y="165"/>
                </a:lnTo>
                <a:lnTo>
                  <a:pt x="709" y="172"/>
                </a:lnTo>
                <a:lnTo>
                  <a:pt x="710" y="183"/>
                </a:lnTo>
                <a:lnTo>
                  <a:pt x="710" y="196"/>
                </a:lnTo>
                <a:lnTo>
                  <a:pt x="710" y="208"/>
                </a:lnTo>
                <a:lnTo>
                  <a:pt x="710" y="217"/>
                </a:lnTo>
                <a:lnTo>
                  <a:pt x="710" y="235"/>
                </a:lnTo>
                <a:lnTo>
                  <a:pt x="710" y="246"/>
                </a:lnTo>
                <a:lnTo>
                  <a:pt x="710" y="261"/>
                </a:lnTo>
                <a:lnTo>
                  <a:pt x="710" y="270"/>
                </a:lnTo>
                <a:lnTo>
                  <a:pt x="710" y="279"/>
                </a:lnTo>
                <a:lnTo>
                  <a:pt x="710" y="287"/>
                </a:lnTo>
                <a:lnTo>
                  <a:pt x="710" y="299"/>
                </a:lnTo>
                <a:lnTo>
                  <a:pt x="710" y="308"/>
                </a:lnTo>
                <a:lnTo>
                  <a:pt x="711" y="317"/>
                </a:lnTo>
                <a:lnTo>
                  <a:pt x="711" y="325"/>
                </a:lnTo>
                <a:lnTo>
                  <a:pt x="711" y="334"/>
                </a:lnTo>
                <a:lnTo>
                  <a:pt x="711" y="337"/>
                </a:lnTo>
                <a:lnTo>
                  <a:pt x="711" y="344"/>
                </a:lnTo>
                <a:lnTo>
                  <a:pt x="711" y="347"/>
                </a:lnTo>
                <a:lnTo>
                  <a:pt x="711" y="351"/>
                </a:lnTo>
                <a:lnTo>
                  <a:pt x="711" y="351"/>
                </a:lnTo>
                <a:lnTo>
                  <a:pt x="711" y="350"/>
                </a:lnTo>
                <a:lnTo>
                  <a:pt x="711" y="352"/>
                </a:lnTo>
                <a:lnTo>
                  <a:pt x="711" y="355"/>
                </a:lnTo>
                <a:lnTo>
                  <a:pt x="711" y="359"/>
                </a:lnTo>
                <a:lnTo>
                  <a:pt x="712" y="362"/>
                </a:lnTo>
                <a:lnTo>
                  <a:pt x="712" y="362"/>
                </a:lnTo>
                <a:lnTo>
                  <a:pt x="712" y="364"/>
                </a:lnTo>
                <a:lnTo>
                  <a:pt x="712" y="365"/>
                </a:lnTo>
                <a:lnTo>
                  <a:pt x="712" y="366"/>
                </a:lnTo>
                <a:lnTo>
                  <a:pt x="712" y="367"/>
                </a:lnTo>
                <a:lnTo>
                  <a:pt x="712" y="369"/>
                </a:lnTo>
                <a:lnTo>
                  <a:pt x="712" y="369"/>
                </a:lnTo>
                <a:lnTo>
                  <a:pt x="712" y="370"/>
                </a:lnTo>
                <a:lnTo>
                  <a:pt x="712" y="370"/>
                </a:lnTo>
                <a:lnTo>
                  <a:pt x="712" y="371"/>
                </a:lnTo>
                <a:lnTo>
                  <a:pt x="712" y="371"/>
                </a:lnTo>
                <a:lnTo>
                  <a:pt x="713" y="371"/>
                </a:lnTo>
                <a:lnTo>
                  <a:pt x="713" y="371"/>
                </a:lnTo>
                <a:lnTo>
                  <a:pt x="713" y="370"/>
                </a:lnTo>
                <a:lnTo>
                  <a:pt x="713" y="370"/>
                </a:lnTo>
                <a:lnTo>
                  <a:pt x="713" y="370"/>
                </a:lnTo>
                <a:lnTo>
                  <a:pt x="713" y="370"/>
                </a:lnTo>
                <a:lnTo>
                  <a:pt x="713" y="370"/>
                </a:lnTo>
                <a:lnTo>
                  <a:pt x="713" y="370"/>
                </a:lnTo>
                <a:lnTo>
                  <a:pt x="713" y="371"/>
                </a:lnTo>
                <a:lnTo>
                  <a:pt x="713" y="371"/>
                </a:lnTo>
                <a:lnTo>
                  <a:pt x="713" y="372"/>
                </a:lnTo>
                <a:lnTo>
                  <a:pt x="713" y="372"/>
                </a:lnTo>
                <a:lnTo>
                  <a:pt x="714" y="373"/>
                </a:lnTo>
                <a:lnTo>
                  <a:pt x="714" y="373"/>
                </a:lnTo>
                <a:lnTo>
                  <a:pt x="714" y="372"/>
                </a:lnTo>
                <a:lnTo>
                  <a:pt x="714" y="373"/>
                </a:lnTo>
                <a:lnTo>
                  <a:pt x="714" y="373"/>
                </a:lnTo>
                <a:lnTo>
                  <a:pt x="714" y="373"/>
                </a:lnTo>
                <a:lnTo>
                  <a:pt x="714" y="374"/>
                </a:lnTo>
                <a:lnTo>
                  <a:pt x="714" y="375"/>
                </a:lnTo>
                <a:lnTo>
                  <a:pt x="714" y="375"/>
                </a:lnTo>
                <a:lnTo>
                  <a:pt x="714" y="375"/>
                </a:lnTo>
                <a:lnTo>
                  <a:pt x="714" y="375"/>
                </a:lnTo>
                <a:lnTo>
                  <a:pt x="714" y="375"/>
                </a:lnTo>
                <a:lnTo>
                  <a:pt x="715" y="375"/>
                </a:lnTo>
                <a:lnTo>
                  <a:pt x="715" y="375"/>
                </a:lnTo>
                <a:lnTo>
                  <a:pt x="715" y="376"/>
                </a:lnTo>
                <a:lnTo>
                  <a:pt x="715" y="376"/>
                </a:lnTo>
                <a:lnTo>
                  <a:pt x="715" y="376"/>
                </a:lnTo>
                <a:lnTo>
                  <a:pt x="715" y="377"/>
                </a:lnTo>
                <a:lnTo>
                  <a:pt x="715" y="377"/>
                </a:lnTo>
                <a:lnTo>
                  <a:pt x="715" y="377"/>
                </a:lnTo>
                <a:lnTo>
                  <a:pt x="715" y="377"/>
                </a:lnTo>
                <a:lnTo>
                  <a:pt x="715" y="377"/>
                </a:lnTo>
                <a:lnTo>
                  <a:pt x="715" y="377"/>
                </a:lnTo>
                <a:lnTo>
                  <a:pt x="715" y="377"/>
                </a:lnTo>
                <a:lnTo>
                  <a:pt x="716" y="377"/>
                </a:lnTo>
                <a:lnTo>
                  <a:pt x="716" y="378"/>
                </a:lnTo>
                <a:lnTo>
                  <a:pt x="716" y="378"/>
                </a:lnTo>
                <a:lnTo>
                  <a:pt x="716" y="378"/>
                </a:lnTo>
                <a:lnTo>
                  <a:pt x="716" y="379"/>
                </a:lnTo>
                <a:lnTo>
                  <a:pt x="716" y="379"/>
                </a:lnTo>
                <a:lnTo>
                  <a:pt x="716" y="380"/>
                </a:lnTo>
                <a:lnTo>
                  <a:pt x="716" y="380"/>
                </a:lnTo>
                <a:lnTo>
                  <a:pt x="716" y="380"/>
                </a:lnTo>
                <a:lnTo>
                  <a:pt x="716" y="380"/>
                </a:lnTo>
                <a:lnTo>
                  <a:pt x="716" y="380"/>
                </a:lnTo>
                <a:lnTo>
                  <a:pt x="716" y="380"/>
                </a:lnTo>
                <a:lnTo>
                  <a:pt x="717" y="380"/>
                </a:lnTo>
                <a:lnTo>
                  <a:pt x="717" y="381"/>
                </a:lnTo>
                <a:lnTo>
                  <a:pt x="717" y="381"/>
                </a:lnTo>
                <a:lnTo>
                  <a:pt x="717" y="381"/>
                </a:lnTo>
                <a:lnTo>
                  <a:pt x="717" y="382"/>
                </a:lnTo>
                <a:lnTo>
                  <a:pt x="717" y="383"/>
                </a:lnTo>
                <a:lnTo>
                  <a:pt x="717" y="383"/>
                </a:lnTo>
                <a:lnTo>
                  <a:pt x="717" y="383"/>
                </a:lnTo>
                <a:lnTo>
                  <a:pt x="717" y="383"/>
                </a:lnTo>
                <a:lnTo>
                  <a:pt x="717" y="383"/>
                </a:lnTo>
                <a:lnTo>
                  <a:pt x="717" y="383"/>
                </a:lnTo>
                <a:lnTo>
                  <a:pt x="717" y="384"/>
                </a:lnTo>
                <a:lnTo>
                  <a:pt x="718" y="384"/>
                </a:lnTo>
                <a:lnTo>
                  <a:pt x="718" y="384"/>
                </a:lnTo>
                <a:lnTo>
                  <a:pt x="718" y="385"/>
                </a:lnTo>
                <a:lnTo>
                  <a:pt x="718" y="385"/>
                </a:lnTo>
                <a:lnTo>
                  <a:pt x="718" y="385"/>
                </a:lnTo>
                <a:lnTo>
                  <a:pt x="718" y="386"/>
                </a:lnTo>
                <a:lnTo>
                  <a:pt x="718" y="386"/>
                </a:lnTo>
                <a:lnTo>
                  <a:pt x="718" y="387"/>
                </a:lnTo>
                <a:lnTo>
                  <a:pt x="718" y="388"/>
                </a:lnTo>
                <a:lnTo>
                  <a:pt x="718" y="388"/>
                </a:lnTo>
                <a:lnTo>
                  <a:pt x="719" y="388"/>
                </a:lnTo>
                <a:lnTo>
                  <a:pt x="719" y="388"/>
                </a:lnTo>
                <a:lnTo>
                  <a:pt x="719" y="388"/>
                </a:lnTo>
                <a:lnTo>
                  <a:pt x="719" y="388"/>
                </a:lnTo>
                <a:lnTo>
                  <a:pt x="719" y="388"/>
                </a:lnTo>
                <a:lnTo>
                  <a:pt x="719" y="387"/>
                </a:lnTo>
                <a:lnTo>
                  <a:pt x="719" y="387"/>
                </a:lnTo>
                <a:lnTo>
                  <a:pt x="719" y="387"/>
                </a:lnTo>
                <a:lnTo>
                  <a:pt x="719" y="387"/>
                </a:lnTo>
                <a:lnTo>
                  <a:pt x="719" y="386"/>
                </a:lnTo>
                <a:lnTo>
                  <a:pt x="719" y="386"/>
                </a:lnTo>
                <a:lnTo>
                  <a:pt x="719" y="385"/>
                </a:lnTo>
                <a:lnTo>
                  <a:pt x="720" y="385"/>
                </a:lnTo>
                <a:lnTo>
                  <a:pt x="720" y="385"/>
                </a:lnTo>
                <a:lnTo>
                  <a:pt x="720" y="384"/>
                </a:lnTo>
                <a:lnTo>
                  <a:pt x="720" y="384"/>
                </a:lnTo>
                <a:lnTo>
                  <a:pt x="720" y="382"/>
                </a:lnTo>
                <a:lnTo>
                  <a:pt x="720" y="380"/>
                </a:lnTo>
                <a:lnTo>
                  <a:pt x="720" y="375"/>
                </a:lnTo>
                <a:lnTo>
                  <a:pt x="720" y="374"/>
                </a:lnTo>
                <a:lnTo>
                  <a:pt x="720" y="367"/>
                </a:lnTo>
                <a:lnTo>
                  <a:pt x="720" y="361"/>
                </a:lnTo>
                <a:lnTo>
                  <a:pt x="720" y="349"/>
                </a:lnTo>
                <a:lnTo>
                  <a:pt x="720" y="338"/>
                </a:lnTo>
                <a:lnTo>
                  <a:pt x="721" y="312"/>
                </a:lnTo>
                <a:lnTo>
                  <a:pt x="721" y="292"/>
                </a:lnTo>
                <a:lnTo>
                  <a:pt x="721" y="258"/>
                </a:lnTo>
                <a:lnTo>
                  <a:pt x="721" y="234"/>
                </a:lnTo>
                <a:lnTo>
                  <a:pt x="721" y="210"/>
                </a:lnTo>
                <a:lnTo>
                  <a:pt x="721" y="192"/>
                </a:lnTo>
                <a:lnTo>
                  <a:pt x="721" y="171"/>
                </a:lnTo>
                <a:lnTo>
                  <a:pt x="721" y="159"/>
                </a:lnTo>
                <a:lnTo>
                  <a:pt x="721" y="147"/>
                </a:lnTo>
                <a:lnTo>
                  <a:pt x="721" y="136"/>
                </a:lnTo>
                <a:lnTo>
                  <a:pt x="721" y="125"/>
                </a:lnTo>
                <a:lnTo>
                  <a:pt x="721" y="117"/>
                </a:lnTo>
                <a:lnTo>
                  <a:pt x="722" y="106"/>
                </a:lnTo>
                <a:lnTo>
                  <a:pt x="722" y="98"/>
                </a:lnTo>
                <a:lnTo>
                  <a:pt x="722" y="89"/>
                </a:lnTo>
                <a:lnTo>
                  <a:pt x="722" y="81"/>
                </a:lnTo>
                <a:lnTo>
                  <a:pt x="722" y="74"/>
                </a:lnTo>
                <a:lnTo>
                  <a:pt x="722" y="68"/>
                </a:lnTo>
                <a:lnTo>
                  <a:pt x="722" y="63"/>
                </a:lnTo>
                <a:lnTo>
                  <a:pt x="722" y="59"/>
                </a:lnTo>
                <a:lnTo>
                  <a:pt x="722" y="55"/>
                </a:lnTo>
                <a:lnTo>
                  <a:pt x="722" y="52"/>
                </a:lnTo>
                <a:lnTo>
                  <a:pt x="722" y="50"/>
                </a:lnTo>
                <a:lnTo>
                  <a:pt x="722" y="49"/>
                </a:lnTo>
                <a:lnTo>
                  <a:pt x="723" y="47"/>
                </a:lnTo>
                <a:lnTo>
                  <a:pt x="723" y="46"/>
                </a:lnTo>
                <a:lnTo>
                  <a:pt x="723" y="44"/>
                </a:lnTo>
                <a:lnTo>
                  <a:pt x="723" y="43"/>
                </a:lnTo>
                <a:lnTo>
                  <a:pt x="723" y="42"/>
                </a:lnTo>
                <a:lnTo>
                  <a:pt x="723" y="42"/>
                </a:lnTo>
                <a:lnTo>
                  <a:pt x="723" y="41"/>
                </a:lnTo>
                <a:lnTo>
                  <a:pt x="723" y="40"/>
                </a:lnTo>
                <a:lnTo>
                  <a:pt x="723" y="39"/>
                </a:lnTo>
                <a:lnTo>
                  <a:pt x="723" y="38"/>
                </a:lnTo>
                <a:lnTo>
                  <a:pt x="723" y="37"/>
                </a:lnTo>
                <a:lnTo>
                  <a:pt x="723" y="37"/>
                </a:lnTo>
                <a:lnTo>
                  <a:pt x="724" y="35"/>
                </a:lnTo>
                <a:lnTo>
                  <a:pt x="724" y="35"/>
                </a:lnTo>
                <a:lnTo>
                  <a:pt x="724" y="34"/>
                </a:lnTo>
                <a:lnTo>
                  <a:pt x="724" y="33"/>
                </a:lnTo>
                <a:lnTo>
                  <a:pt x="724" y="32"/>
                </a:lnTo>
                <a:lnTo>
                  <a:pt x="724" y="31"/>
                </a:lnTo>
                <a:lnTo>
                  <a:pt x="724" y="30"/>
                </a:lnTo>
                <a:lnTo>
                  <a:pt x="724" y="29"/>
                </a:lnTo>
                <a:lnTo>
                  <a:pt x="724" y="28"/>
                </a:lnTo>
                <a:lnTo>
                  <a:pt x="724" y="28"/>
                </a:lnTo>
                <a:lnTo>
                  <a:pt x="724" y="27"/>
                </a:lnTo>
                <a:lnTo>
                  <a:pt x="724" y="27"/>
                </a:lnTo>
                <a:lnTo>
                  <a:pt x="725" y="27"/>
                </a:lnTo>
                <a:lnTo>
                  <a:pt x="725" y="26"/>
                </a:lnTo>
                <a:lnTo>
                  <a:pt x="725" y="26"/>
                </a:lnTo>
                <a:lnTo>
                  <a:pt x="725" y="26"/>
                </a:lnTo>
                <a:lnTo>
                  <a:pt x="725" y="27"/>
                </a:lnTo>
                <a:lnTo>
                  <a:pt x="725" y="27"/>
                </a:lnTo>
                <a:lnTo>
                  <a:pt x="725" y="27"/>
                </a:lnTo>
                <a:lnTo>
                  <a:pt x="725" y="27"/>
                </a:lnTo>
                <a:lnTo>
                  <a:pt x="725" y="27"/>
                </a:lnTo>
                <a:lnTo>
                  <a:pt x="725" y="27"/>
                </a:lnTo>
                <a:lnTo>
                  <a:pt x="725" y="27"/>
                </a:lnTo>
                <a:lnTo>
                  <a:pt x="725" y="28"/>
                </a:lnTo>
                <a:lnTo>
                  <a:pt x="726" y="29"/>
                </a:lnTo>
                <a:lnTo>
                  <a:pt x="726" y="30"/>
                </a:lnTo>
                <a:lnTo>
                  <a:pt x="726" y="30"/>
                </a:lnTo>
                <a:lnTo>
                  <a:pt x="726" y="31"/>
                </a:lnTo>
                <a:lnTo>
                  <a:pt x="726" y="31"/>
                </a:lnTo>
                <a:lnTo>
                  <a:pt x="726" y="32"/>
                </a:lnTo>
                <a:lnTo>
                  <a:pt x="726" y="33"/>
                </a:lnTo>
                <a:lnTo>
                  <a:pt x="726" y="33"/>
                </a:lnTo>
                <a:lnTo>
                  <a:pt x="726" y="34"/>
                </a:lnTo>
                <a:lnTo>
                  <a:pt x="726" y="35"/>
                </a:lnTo>
                <a:lnTo>
                  <a:pt x="727" y="37"/>
                </a:lnTo>
                <a:lnTo>
                  <a:pt x="727" y="38"/>
                </a:lnTo>
                <a:lnTo>
                  <a:pt x="727" y="39"/>
                </a:lnTo>
                <a:lnTo>
                  <a:pt x="727" y="40"/>
                </a:lnTo>
                <a:lnTo>
                  <a:pt x="727" y="41"/>
                </a:lnTo>
                <a:lnTo>
                  <a:pt x="727" y="42"/>
                </a:lnTo>
                <a:lnTo>
                  <a:pt x="727" y="44"/>
                </a:lnTo>
                <a:lnTo>
                  <a:pt x="727" y="45"/>
                </a:lnTo>
                <a:lnTo>
                  <a:pt x="727" y="46"/>
                </a:lnTo>
                <a:lnTo>
                  <a:pt x="727" y="47"/>
                </a:lnTo>
                <a:lnTo>
                  <a:pt x="727" y="48"/>
                </a:lnTo>
                <a:lnTo>
                  <a:pt x="727" y="49"/>
                </a:lnTo>
                <a:lnTo>
                  <a:pt x="728" y="50"/>
                </a:lnTo>
                <a:lnTo>
                  <a:pt x="728" y="51"/>
                </a:lnTo>
                <a:lnTo>
                  <a:pt x="728" y="52"/>
                </a:lnTo>
                <a:lnTo>
                  <a:pt x="728" y="52"/>
                </a:lnTo>
                <a:lnTo>
                  <a:pt x="728" y="54"/>
                </a:lnTo>
                <a:lnTo>
                  <a:pt x="728" y="55"/>
                </a:lnTo>
                <a:lnTo>
                  <a:pt x="728" y="56"/>
                </a:lnTo>
                <a:lnTo>
                  <a:pt x="728" y="57"/>
                </a:lnTo>
                <a:lnTo>
                  <a:pt x="728" y="59"/>
                </a:lnTo>
                <a:lnTo>
                  <a:pt x="728" y="60"/>
                </a:lnTo>
                <a:lnTo>
                  <a:pt x="728" y="61"/>
                </a:lnTo>
                <a:lnTo>
                  <a:pt x="728" y="61"/>
                </a:lnTo>
                <a:lnTo>
                  <a:pt x="729" y="62"/>
                </a:lnTo>
                <a:lnTo>
                  <a:pt x="729" y="63"/>
                </a:lnTo>
                <a:lnTo>
                  <a:pt x="729" y="64"/>
                </a:lnTo>
                <a:lnTo>
                  <a:pt x="729" y="65"/>
                </a:lnTo>
                <a:lnTo>
                  <a:pt x="729" y="67"/>
                </a:lnTo>
                <a:lnTo>
                  <a:pt x="729" y="67"/>
                </a:lnTo>
                <a:lnTo>
                  <a:pt x="729" y="68"/>
                </a:lnTo>
                <a:lnTo>
                  <a:pt x="729" y="69"/>
                </a:lnTo>
                <a:lnTo>
                  <a:pt x="729" y="71"/>
                </a:lnTo>
                <a:lnTo>
                  <a:pt x="729" y="71"/>
                </a:lnTo>
                <a:lnTo>
                  <a:pt x="729" y="73"/>
                </a:lnTo>
                <a:lnTo>
                  <a:pt x="729" y="74"/>
                </a:lnTo>
                <a:lnTo>
                  <a:pt x="730" y="76"/>
                </a:lnTo>
                <a:lnTo>
                  <a:pt x="730" y="77"/>
                </a:lnTo>
                <a:lnTo>
                  <a:pt x="730" y="78"/>
                </a:lnTo>
                <a:lnTo>
                  <a:pt x="730" y="80"/>
                </a:lnTo>
                <a:lnTo>
                  <a:pt x="730" y="81"/>
                </a:lnTo>
                <a:lnTo>
                  <a:pt x="730" y="82"/>
                </a:lnTo>
                <a:lnTo>
                  <a:pt x="730" y="82"/>
                </a:lnTo>
                <a:lnTo>
                  <a:pt x="730" y="84"/>
                </a:lnTo>
                <a:lnTo>
                  <a:pt x="730" y="86"/>
                </a:lnTo>
                <a:lnTo>
                  <a:pt x="730" y="87"/>
                </a:lnTo>
                <a:lnTo>
                  <a:pt x="730" y="89"/>
                </a:lnTo>
                <a:lnTo>
                  <a:pt x="730" y="91"/>
                </a:lnTo>
                <a:lnTo>
                  <a:pt x="731" y="94"/>
                </a:lnTo>
                <a:lnTo>
                  <a:pt x="731" y="95"/>
                </a:lnTo>
                <a:lnTo>
                  <a:pt x="731" y="97"/>
                </a:lnTo>
                <a:lnTo>
                  <a:pt x="731" y="99"/>
                </a:lnTo>
                <a:lnTo>
                  <a:pt x="731" y="101"/>
                </a:lnTo>
                <a:lnTo>
                  <a:pt x="731" y="102"/>
                </a:lnTo>
                <a:lnTo>
                  <a:pt x="731" y="103"/>
                </a:lnTo>
                <a:lnTo>
                  <a:pt x="731" y="104"/>
                </a:lnTo>
                <a:lnTo>
                  <a:pt x="731" y="105"/>
                </a:lnTo>
                <a:lnTo>
                  <a:pt x="731" y="106"/>
                </a:lnTo>
                <a:lnTo>
                  <a:pt x="731" y="107"/>
                </a:lnTo>
                <a:lnTo>
                  <a:pt x="731" y="107"/>
                </a:lnTo>
                <a:lnTo>
                  <a:pt x="732" y="110"/>
                </a:lnTo>
                <a:lnTo>
                  <a:pt x="732" y="110"/>
                </a:lnTo>
                <a:lnTo>
                  <a:pt x="732" y="110"/>
                </a:lnTo>
                <a:lnTo>
                  <a:pt x="732" y="111"/>
                </a:lnTo>
                <a:lnTo>
                  <a:pt x="732" y="112"/>
                </a:lnTo>
                <a:lnTo>
                  <a:pt x="732" y="112"/>
                </a:lnTo>
                <a:lnTo>
                  <a:pt x="732" y="112"/>
                </a:lnTo>
                <a:lnTo>
                  <a:pt x="732" y="112"/>
                </a:lnTo>
                <a:lnTo>
                  <a:pt x="732" y="111"/>
                </a:lnTo>
                <a:lnTo>
                  <a:pt x="732" y="111"/>
                </a:lnTo>
                <a:lnTo>
                  <a:pt x="732" y="110"/>
                </a:lnTo>
                <a:lnTo>
                  <a:pt x="732" y="109"/>
                </a:lnTo>
                <a:lnTo>
                  <a:pt x="733" y="108"/>
                </a:lnTo>
                <a:lnTo>
                  <a:pt x="733" y="107"/>
                </a:lnTo>
                <a:lnTo>
                  <a:pt x="733" y="106"/>
                </a:lnTo>
                <a:lnTo>
                  <a:pt x="733" y="105"/>
                </a:lnTo>
                <a:lnTo>
                  <a:pt x="733" y="103"/>
                </a:lnTo>
                <a:lnTo>
                  <a:pt x="733" y="101"/>
                </a:lnTo>
                <a:lnTo>
                  <a:pt x="733" y="100"/>
                </a:lnTo>
                <a:lnTo>
                  <a:pt x="733" y="97"/>
                </a:lnTo>
                <a:lnTo>
                  <a:pt x="733" y="95"/>
                </a:lnTo>
                <a:lnTo>
                  <a:pt x="733" y="93"/>
                </a:lnTo>
                <a:lnTo>
                  <a:pt x="733" y="91"/>
                </a:lnTo>
                <a:lnTo>
                  <a:pt x="733" y="89"/>
                </a:lnTo>
                <a:lnTo>
                  <a:pt x="734" y="87"/>
                </a:lnTo>
                <a:lnTo>
                  <a:pt x="734" y="86"/>
                </a:lnTo>
                <a:lnTo>
                  <a:pt x="734" y="84"/>
                </a:lnTo>
                <a:lnTo>
                  <a:pt x="734" y="82"/>
                </a:lnTo>
                <a:lnTo>
                  <a:pt x="734" y="80"/>
                </a:lnTo>
                <a:lnTo>
                  <a:pt x="734" y="78"/>
                </a:lnTo>
                <a:lnTo>
                  <a:pt x="734" y="76"/>
                </a:lnTo>
                <a:lnTo>
                  <a:pt x="734" y="75"/>
                </a:lnTo>
                <a:lnTo>
                  <a:pt x="734" y="73"/>
                </a:lnTo>
                <a:lnTo>
                  <a:pt x="734" y="72"/>
                </a:lnTo>
                <a:lnTo>
                  <a:pt x="735" y="71"/>
                </a:lnTo>
                <a:lnTo>
                  <a:pt x="735" y="70"/>
                </a:lnTo>
                <a:lnTo>
                  <a:pt x="735" y="69"/>
                </a:lnTo>
                <a:lnTo>
                  <a:pt x="735" y="68"/>
                </a:lnTo>
                <a:lnTo>
                  <a:pt x="735" y="67"/>
                </a:lnTo>
                <a:lnTo>
                  <a:pt x="735" y="67"/>
                </a:lnTo>
                <a:lnTo>
                  <a:pt x="735" y="67"/>
                </a:lnTo>
                <a:lnTo>
                  <a:pt x="735" y="67"/>
                </a:lnTo>
                <a:lnTo>
                  <a:pt x="735" y="66"/>
                </a:lnTo>
                <a:lnTo>
                  <a:pt x="735" y="66"/>
                </a:lnTo>
                <a:lnTo>
                  <a:pt x="735" y="67"/>
                </a:lnTo>
                <a:lnTo>
                  <a:pt x="735" y="67"/>
                </a:lnTo>
                <a:lnTo>
                  <a:pt x="736" y="67"/>
                </a:lnTo>
                <a:lnTo>
                  <a:pt x="736" y="68"/>
                </a:lnTo>
                <a:lnTo>
                  <a:pt x="736" y="70"/>
                </a:lnTo>
                <a:lnTo>
                  <a:pt x="736" y="72"/>
                </a:lnTo>
                <a:lnTo>
                  <a:pt x="736" y="74"/>
                </a:lnTo>
                <a:lnTo>
                  <a:pt x="736" y="76"/>
                </a:lnTo>
                <a:lnTo>
                  <a:pt x="736" y="79"/>
                </a:lnTo>
                <a:lnTo>
                  <a:pt x="736" y="82"/>
                </a:lnTo>
                <a:lnTo>
                  <a:pt x="736" y="85"/>
                </a:lnTo>
                <a:lnTo>
                  <a:pt x="736" y="87"/>
                </a:lnTo>
                <a:lnTo>
                  <a:pt x="736" y="91"/>
                </a:lnTo>
                <a:lnTo>
                  <a:pt x="736" y="94"/>
                </a:lnTo>
                <a:lnTo>
                  <a:pt x="737" y="97"/>
                </a:lnTo>
                <a:lnTo>
                  <a:pt x="737" y="101"/>
                </a:lnTo>
                <a:lnTo>
                  <a:pt x="737" y="106"/>
                </a:lnTo>
                <a:lnTo>
                  <a:pt x="737" y="110"/>
                </a:lnTo>
                <a:lnTo>
                  <a:pt x="737" y="117"/>
                </a:lnTo>
                <a:lnTo>
                  <a:pt x="737" y="120"/>
                </a:lnTo>
                <a:lnTo>
                  <a:pt x="737" y="127"/>
                </a:lnTo>
                <a:lnTo>
                  <a:pt x="737" y="132"/>
                </a:lnTo>
                <a:lnTo>
                  <a:pt x="737" y="141"/>
                </a:lnTo>
                <a:lnTo>
                  <a:pt x="737" y="148"/>
                </a:lnTo>
                <a:lnTo>
                  <a:pt x="737" y="161"/>
                </a:lnTo>
                <a:lnTo>
                  <a:pt x="737" y="167"/>
                </a:lnTo>
                <a:lnTo>
                  <a:pt x="738" y="178"/>
                </a:lnTo>
                <a:lnTo>
                  <a:pt x="738" y="189"/>
                </a:lnTo>
                <a:lnTo>
                  <a:pt x="738" y="203"/>
                </a:lnTo>
                <a:lnTo>
                  <a:pt x="738" y="215"/>
                </a:lnTo>
                <a:lnTo>
                  <a:pt x="738" y="232"/>
                </a:lnTo>
                <a:lnTo>
                  <a:pt x="738" y="244"/>
                </a:lnTo>
                <a:lnTo>
                  <a:pt x="738" y="260"/>
                </a:lnTo>
                <a:lnTo>
                  <a:pt x="738" y="271"/>
                </a:lnTo>
                <a:lnTo>
                  <a:pt x="738" y="281"/>
                </a:lnTo>
                <a:lnTo>
                  <a:pt x="738" y="290"/>
                </a:lnTo>
                <a:lnTo>
                  <a:pt x="738" y="303"/>
                </a:lnTo>
                <a:lnTo>
                  <a:pt x="738" y="311"/>
                </a:lnTo>
                <a:lnTo>
                  <a:pt x="739" y="320"/>
                </a:lnTo>
                <a:lnTo>
                  <a:pt x="739" y="329"/>
                </a:lnTo>
                <a:lnTo>
                  <a:pt x="739" y="336"/>
                </a:lnTo>
                <a:lnTo>
                  <a:pt x="739" y="342"/>
                </a:lnTo>
                <a:lnTo>
                  <a:pt x="739" y="349"/>
                </a:lnTo>
                <a:lnTo>
                  <a:pt x="739" y="353"/>
                </a:lnTo>
                <a:lnTo>
                  <a:pt x="739" y="353"/>
                </a:lnTo>
                <a:lnTo>
                  <a:pt x="739" y="353"/>
                </a:lnTo>
                <a:lnTo>
                  <a:pt x="739" y="354"/>
                </a:lnTo>
                <a:lnTo>
                  <a:pt x="739" y="356"/>
                </a:lnTo>
                <a:lnTo>
                  <a:pt x="739" y="359"/>
                </a:lnTo>
                <a:lnTo>
                  <a:pt x="739" y="360"/>
                </a:lnTo>
                <a:lnTo>
                  <a:pt x="740" y="363"/>
                </a:lnTo>
                <a:lnTo>
                  <a:pt x="740" y="365"/>
                </a:lnTo>
                <a:lnTo>
                  <a:pt x="740" y="366"/>
                </a:lnTo>
                <a:lnTo>
                  <a:pt x="740" y="367"/>
                </a:lnTo>
                <a:lnTo>
                  <a:pt x="740" y="370"/>
                </a:lnTo>
                <a:lnTo>
                  <a:pt x="740" y="371"/>
                </a:lnTo>
                <a:lnTo>
                  <a:pt x="740" y="372"/>
                </a:lnTo>
                <a:lnTo>
                  <a:pt x="740" y="372"/>
                </a:lnTo>
                <a:lnTo>
                  <a:pt x="740" y="373"/>
                </a:lnTo>
                <a:lnTo>
                  <a:pt x="740" y="373"/>
                </a:lnTo>
                <a:lnTo>
                  <a:pt x="740" y="373"/>
                </a:lnTo>
                <a:lnTo>
                  <a:pt x="740" y="374"/>
                </a:lnTo>
                <a:lnTo>
                  <a:pt x="741" y="373"/>
                </a:lnTo>
                <a:lnTo>
                  <a:pt x="741" y="373"/>
                </a:lnTo>
                <a:lnTo>
                  <a:pt x="741" y="372"/>
                </a:lnTo>
                <a:lnTo>
                  <a:pt x="741" y="372"/>
                </a:lnTo>
                <a:lnTo>
                  <a:pt x="741" y="373"/>
                </a:lnTo>
                <a:lnTo>
                  <a:pt x="741" y="372"/>
                </a:lnTo>
                <a:lnTo>
                  <a:pt x="741" y="373"/>
                </a:lnTo>
                <a:lnTo>
                  <a:pt x="741" y="373"/>
                </a:lnTo>
                <a:lnTo>
                  <a:pt x="741" y="373"/>
                </a:lnTo>
                <a:lnTo>
                  <a:pt x="741" y="373"/>
                </a:lnTo>
                <a:lnTo>
                  <a:pt x="741" y="374"/>
                </a:lnTo>
                <a:lnTo>
                  <a:pt x="741" y="374"/>
                </a:lnTo>
                <a:lnTo>
                  <a:pt x="742" y="374"/>
                </a:lnTo>
                <a:lnTo>
                  <a:pt x="742" y="375"/>
                </a:lnTo>
                <a:lnTo>
                  <a:pt x="742" y="375"/>
                </a:lnTo>
                <a:lnTo>
                  <a:pt x="742" y="375"/>
                </a:lnTo>
                <a:lnTo>
                  <a:pt x="742" y="375"/>
                </a:lnTo>
                <a:lnTo>
                  <a:pt x="742" y="375"/>
                </a:lnTo>
                <a:lnTo>
                  <a:pt x="742" y="375"/>
                </a:lnTo>
                <a:lnTo>
                  <a:pt x="742" y="375"/>
                </a:lnTo>
                <a:lnTo>
                  <a:pt x="742" y="376"/>
                </a:lnTo>
                <a:lnTo>
                  <a:pt x="742" y="376"/>
                </a:lnTo>
                <a:lnTo>
                  <a:pt x="743" y="376"/>
                </a:lnTo>
                <a:lnTo>
                  <a:pt x="743" y="376"/>
                </a:lnTo>
                <a:lnTo>
                  <a:pt x="743" y="376"/>
                </a:lnTo>
                <a:lnTo>
                  <a:pt x="743" y="376"/>
                </a:lnTo>
                <a:lnTo>
                  <a:pt x="743" y="377"/>
                </a:lnTo>
                <a:lnTo>
                  <a:pt x="743" y="377"/>
                </a:lnTo>
                <a:lnTo>
                  <a:pt x="743" y="377"/>
                </a:lnTo>
                <a:lnTo>
                  <a:pt x="743" y="377"/>
                </a:lnTo>
                <a:lnTo>
                  <a:pt x="743" y="377"/>
                </a:lnTo>
                <a:lnTo>
                  <a:pt x="743" y="377"/>
                </a:lnTo>
                <a:lnTo>
                  <a:pt x="743" y="377"/>
                </a:lnTo>
                <a:lnTo>
                  <a:pt x="743" y="377"/>
                </a:lnTo>
                <a:lnTo>
                  <a:pt x="744" y="377"/>
                </a:lnTo>
                <a:lnTo>
                  <a:pt x="744" y="377"/>
                </a:lnTo>
                <a:lnTo>
                  <a:pt x="744" y="377"/>
                </a:lnTo>
                <a:lnTo>
                  <a:pt x="744" y="377"/>
                </a:lnTo>
                <a:lnTo>
                  <a:pt x="744" y="377"/>
                </a:lnTo>
                <a:lnTo>
                  <a:pt x="744" y="377"/>
                </a:lnTo>
                <a:lnTo>
                  <a:pt x="744" y="377"/>
                </a:lnTo>
                <a:lnTo>
                  <a:pt x="744" y="377"/>
                </a:lnTo>
                <a:lnTo>
                  <a:pt x="744" y="377"/>
                </a:lnTo>
                <a:lnTo>
                  <a:pt x="744" y="377"/>
                </a:lnTo>
                <a:lnTo>
                  <a:pt x="744" y="377"/>
                </a:lnTo>
                <a:lnTo>
                  <a:pt x="744" y="377"/>
                </a:lnTo>
                <a:lnTo>
                  <a:pt x="745" y="378"/>
                </a:lnTo>
                <a:lnTo>
                  <a:pt x="745" y="378"/>
                </a:lnTo>
                <a:lnTo>
                  <a:pt x="745" y="378"/>
                </a:lnTo>
                <a:lnTo>
                  <a:pt x="745" y="379"/>
                </a:lnTo>
                <a:lnTo>
                  <a:pt x="745" y="379"/>
                </a:lnTo>
                <a:lnTo>
                  <a:pt x="745" y="380"/>
                </a:lnTo>
                <a:lnTo>
                  <a:pt x="745" y="381"/>
                </a:lnTo>
                <a:lnTo>
                  <a:pt x="745" y="381"/>
                </a:lnTo>
                <a:lnTo>
                  <a:pt x="745" y="383"/>
                </a:lnTo>
                <a:lnTo>
                  <a:pt x="745" y="384"/>
                </a:lnTo>
                <a:lnTo>
                  <a:pt x="745" y="384"/>
                </a:lnTo>
                <a:lnTo>
                  <a:pt x="745" y="384"/>
                </a:lnTo>
                <a:lnTo>
                  <a:pt x="746" y="386"/>
                </a:lnTo>
                <a:lnTo>
                  <a:pt x="746" y="386"/>
                </a:lnTo>
                <a:lnTo>
                  <a:pt x="746" y="386"/>
                </a:lnTo>
                <a:lnTo>
                  <a:pt x="746" y="387"/>
                </a:lnTo>
                <a:lnTo>
                  <a:pt x="746" y="387"/>
                </a:lnTo>
                <a:lnTo>
                  <a:pt x="746" y="388"/>
                </a:lnTo>
                <a:lnTo>
                  <a:pt x="746" y="390"/>
                </a:lnTo>
                <a:lnTo>
                  <a:pt x="746" y="390"/>
                </a:lnTo>
                <a:lnTo>
                  <a:pt x="746" y="391"/>
                </a:lnTo>
                <a:lnTo>
                  <a:pt x="746" y="391"/>
                </a:lnTo>
                <a:lnTo>
                  <a:pt x="746" y="392"/>
                </a:lnTo>
                <a:lnTo>
                  <a:pt x="746" y="392"/>
                </a:lnTo>
                <a:lnTo>
                  <a:pt x="747" y="392"/>
                </a:lnTo>
                <a:lnTo>
                  <a:pt x="747" y="392"/>
                </a:lnTo>
                <a:lnTo>
                  <a:pt x="747" y="392"/>
                </a:lnTo>
                <a:lnTo>
                  <a:pt x="747" y="392"/>
                </a:lnTo>
                <a:lnTo>
                  <a:pt x="747" y="391"/>
                </a:lnTo>
                <a:lnTo>
                  <a:pt x="747" y="392"/>
                </a:lnTo>
                <a:lnTo>
                  <a:pt x="747" y="391"/>
                </a:lnTo>
                <a:lnTo>
                  <a:pt x="747" y="391"/>
                </a:lnTo>
                <a:lnTo>
                  <a:pt x="747" y="390"/>
                </a:lnTo>
                <a:lnTo>
                  <a:pt x="747" y="389"/>
                </a:lnTo>
                <a:lnTo>
                  <a:pt x="747" y="388"/>
                </a:lnTo>
                <a:lnTo>
                  <a:pt x="747" y="387"/>
                </a:lnTo>
                <a:lnTo>
                  <a:pt x="748" y="385"/>
                </a:lnTo>
                <a:lnTo>
                  <a:pt x="748" y="385"/>
                </a:lnTo>
                <a:lnTo>
                  <a:pt x="748" y="384"/>
                </a:lnTo>
                <a:lnTo>
                  <a:pt x="748" y="384"/>
                </a:lnTo>
                <a:lnTo>
                  <a:pt x="748" y="384"/>
                </a:lnTo>
                <a:lnTo>
                  <a:pt x="748" y="383"/>
                </a:lnTo>
                <a:lnTo>
                  <a:pt x="748" y="383"/>
                </a:lnTo>
                <a:lnTo>
                  <a:pt x="748" y="383"/>
                </a:lnTo>
                <a:lnTo>
                  <a:pt x="748" y="383"/>
                </a:lnTo>
                <a:lnTo>
                  <a:pt x="748" y="383"/>
                </a:lnTo>
                <a:lnTo>
                  <a:pt x="748" y="383"/>
                </a:lnTo>
                <a:lnTo>
                  <a:pt x="748" y="383"/>
                </a:lnTo>
                <a:lnTo>
                  <a:pt x="749" y="383"/>
                </a:lnTo>
                <a:lnTo>
                  <a:pt x="749" y="373"/>
                </a:lnTo>
                <a:lnTo>
                  <a:pt x="749" y="361"/>
                </a:lnTo>
                <a:lnTo>
                  <a:pt x="749" y="342"/>
                </a:lnTo>
                <a:lnTo>
                  <a:pt x="749" y="309"/>
                </a:lnTo>
                <a:lnTo>
                  <a:pt x="749" y="281"/>
                </a:lnTo>
                <a:lnTo>
                  <a:pt x="749" y="239"/>
                </a:lnTo>
                <a:lnTo>
                  <a:pt x="749" y="224"/>
                </a:lnTo>
                <a:lnTo>
                  <a:pt x="749" y="210"/>
                </a:lnTo>
                <a:lnTo>
                  <a:pt x="749" y="205"/>
                </a:lnTo>
                <a:lnTo>
                  <a:pt x="749" y="203"/>
                </a:lnTo>
                <a:lnTo>
                  <a:pt x="749" y="200"/>
                </a:lnTo>
                <a:lnTo>
                  <a:pt x="750" y="195"/>
                </a:lnTo>
                <a:lnTo>
                  <a:pt x="750" y="188"/>
                </a:lnTo>
                <a:lnTo>
                  <a:pt x="750" y="178"/>
                </a:lnTo>
                <a:lnTo>
                  <a:pt x="750" y="165"/>
                </a:lnTo>
                <a:lnTo>
                  <a:pt x="750" y="150"/>
                </a:lnTo>
                <a:lnTo>
                  <a:pt x="750" y="137"/>
                </a:lnTo>
                <a:lnTo>
                  <a:pt x="750" y="116"/>
                </a:lnTo>
                <a:lnTo>
                  <a:pt x="750" y="105"/>
                </a:lnTo>
                <a:lnTo>
                  <a:pt x="750" y="93"/>
                </a:lnTo>
                <a:lnTo>
                  <a:pt x="750" y="85"/>
                </a:lnTo>
                <a:lnTo>
                  <a:pt x="750" y="75"/>
                </a:lnTo>
                <a:lnTo>
                  <a:pt x="750" y="69"/>
                </a:lnTo>
                <a:lnTo>
                  <a:pt x="751" y="60"/>
                </a:lnTo>
                <a:lnTo>
                  <a:pt x="751" y="54"/>
                </a:lnTo>
                <a:lnTo>
                  <a:pt x="751" y="47"/>
                </a:lnTo>
                <a:lnTo>
                  <a:pt x="751" y="42"/>
                </a:lnTo>
                <a:lnTo>
                  <a:pt x="751" y="37"/>
                </a:lnTo>
                <a:lnTo>
                  <a:pt x="751" y="35"/>
                </a:lnTo>
                <a:lnTo>
                  <a:pt x="751" y="32"/>
                </a:lnTo>
                <a:lnTo>
                  <a:pt x="751" y="30"/>
                </a:lnTo>
                <a:lnTo>
                  <a:pt x="751" y="28"/>
                </a:lnTo>
                <a:lnTo>
                  <a:pt x="751" y="26"/>
                </a:lnTo>
                <a:lnTo>
                  <a:pt x="752" y="24"/>
                </a:lnTo>
                <a:lnTo>
                  <a:pt x="752" y="22"/>
                </a:lnTo>
                <a:lnTo>
                  <a:pt x="752" y="20"/>
                </a:lnTo>
                <a:lnTo>
                  <a:pt x="752" y="19"/>
                </a:lnTo>
                <a:lnTo>
                  <a:pt x="752" y="18"/>
                </a:lnTo>
                <a:lnTo>
                  <a:pt x="752" y="16"/>
                </a:lnTo>
                <a:lnTo>
                  <a:pt x="752" y="15"/>
                </a:lnTo>
                <a:lnTo>
                  <a:pt x="752" y="14"/>
                </a:lnTo>
                <a:lnTo>
                  <a:pt x="752" y="13"/>
                </a:lnTo>
                <a:lnTo>
                  <a:pt x="752" y="12"/>
                </a:lnTo>
                <a:lnTo>
                  <a:pt x="752" y="12"/>
                </a:lnTo>
                <a:lnTo>
                  <a:pt x="752" y="11"/>
                </a:lnTo>
                <a:lnTo>
                  <a:pt x="753" y="10"/>
                </a:lnTo>
                <a:lnTo>
                  <a:pt x="753" y="10"/>
                </a:lnTo>
                <a:lnTo>
                  <a:pt x="753" y="10"/>
                </a:lnTo>
                <a:lnTo>
                  <a:pt x="753" y="9"/>
                </a:lnTo>
                <a:lnTo>
                  <a:pt x="753" y="9"/>
                </a:lnTo>
                <a:lnTo>
                  <a:pt x="753" y="9"/>
                </a:lnTo>
                <a:lnTo>
                  <a:pt x="753" y="9"/>
                </a:lnTo>
                <a:lnTo>
                  <a:pt x="753" y="9"/>
                </a:lnTo>
                <a:lnTo>
                  <a:pt x="753" y="10"/>
                </a:lnTo>
                <a:lnTo>
                  <a:pt x="753" y="10"/>
                </a:lnTo>
                <a:lnTo>
                  <a:pt x="753" y="11"/>
                </a:lnTo>
                <a:lnTo>
                  <a:pt x="753" y="12"/>
                </a:lnTo>
                <a:lnTo>
                  <a:pt x="754" y="13"/>
                </a:lnTo>
                <a:lnTo>
                  <a:pt x="754" y="14"/>
                </a:lnTo>
                <a:lnTo>
                  <a:pt x="754" y="15"/>
                </a:lnTo>
                <a:lnTo>
                  <a:pt x="754" y="17"/>
                </a:lnTo>
                <a:lnTo>
                  <a:pt x="754" y="19"/>
                </a:lnTo>
                <a:lnTo>
                  <a:pt x="754" y="20"/>
                </a:lnTo>
                <a:lnTo>
                  <a:pt x="754" y="23"/>
                </a:lnTo>
                <a:lnTo>
                  <a:pt x="754" y="24"/>
                </a:lnTo>
                <a:lnTo>
                  <a:pt x="754" y="27"/>
                </a:lnTo>
                <a:lnTo>
                  <a:pt x="754" y="29"/>
                </a:lnTo>
                <a:lnTo>
                  <a:pt x="754" y="31"/>
                </a:lnTo>
                <a:lnTo>
                  <a:pt x="754" y="34"/>
                </a:lnTo>
                <a:lnTo>
                  <a:pt x="755" y="37"/>
                </a:lnTo>
                <a:lnTo>
                  <a:pt x="755" y="39"/>
                </a:lnTo>
                <a:lnTo>
                  <a:pt x="755" y="41"/>
                </a:lnTo>
                <a:lnTo>
                  <a:pt x="755" y="43"/>
                </a:lnTo>
                <a:lnTo>
                  <a:pt x="755" y="46"/>
                </a:lnTo>
                <a:lnTo>
                  <a:pt x="755" y="48"/>
                </a:lnTo>
                <a:lnTo>
                  <a:pt x="755" y="50"/>
                </a:lnTo>
                <a:lnTo>
                  <a:pt x="755" y="52"/>
                </a:lnTo>
                <a:lnTo>
                  <a:pt x="755" y="54"/>
                </a:lnTo>
                <a:lnTo>
                  <a:pt x="755" y="56"/>
                </a:lnTo>
                <a:lnTo>
                  <a:pt x="755" y="58"/>
                </a:lnTo>
                <a:lnTo>
                  <a:pt x="755" y="59"/>
                </a:lnTo>
                <a:lnTo>
                  <a:pt x="756" y="61"/>
                </a:lnTo>
                <a:lnTo>
                  <a:pt x="756" y="62"/>
                </a:lnTo>
                <a:lnTo>
                  <a:pt x="756" y="64"/>
                </a:lnTo>
                <a:lnTo>
                  <a:pt x="756" y="65"/>
                </a:lnTo>
                <a:lnTo>
                  <a:pt x="756" y="67"/>
                </a:lnTo>
                <a:lnTo>
                  <a:pt x="756" y="68"/>
                </a:lnTo>
                <a:lnTo>
                  <a:pt x="756" y="70"/>
                </a:lnTo>
                <a:lnTo>
                  <a:pt x="756" y="71"/>
                </a:lnTo>
                <a:lnTo>
                  <a:pt x="756" y="73"/>
                </a:lnTo>
                <a:lnTo>
                  <a:pt x="756" y="73"/>
                </a:lnTo>
                <a:lnTo>
                  <a:pt x="756" y="75"/>
                </a:lnTo>
                <a:lnTo>
                  <a:pt x="756" y="76"/>
                </a:lnTo>
                <a:lnTo>
                  <a:pt x="757" y="78"/>
                </a:lnTo>
                <a:lnTo>
                  <a:pt x="757" y="79"/>
                </a:lnTo>
                <a:lnTo>
                  <a:pt x="757" y="81"/>
                </a:lnTo>
                <a:lnTo>
                  <a:pt x="757" y="82"/>
                </a:lnTo>
                <a:lnTo>
                  <a:pt x="757" y="82"/>
                </a:lnTo>
                <a:lnTo>
                  <a:pt x="757" y="83"/>
                </a:lnTo>
                <a:lnTo>
                  <a:pt x="757" y="84"/>
                </a:lnTo>
                <a:lnTo>
                  <a:pt x="757" y="86"/>
                </a:lnTo>
                <a:lnTo>
                  <a:pt x="757" y="87"/>
                </a:lnTo>
                <a:lnTo>
                  <a:pt x="757" y="88"/>
                </a:lnTo>
                <a:lnTo>
                  <a:pt x="757" y="89"/>
                </a:lnTo>
                <a:lnTo>
                  <a:pt x="757" y="90"/>
                </a:lnTo>
                <a:lnTo>
                  <a:pt x="758" y="92"/>
                </a:lnTo>
                <a:lnTo>
                  <a:pt x="758" y="93"/>
                </a:lnTo>
                <a:lnTo>
                  <a:pt x="758" y="94"/>
                </a:lnTo>
                <a:lnTo>
                  <a:pt x="758" y="94"/>
                </a:lnTo>
                <a:lnTo>
                  <a:pt x="758" y="95"/>
                </a:lnTo>
                <a:lnTo>
                  <a:pt x="758" y="95"/>
                </a:lnTo>
                <a:lnTo>
                  <a:pt x="758" y="96"/>
                </a:lnTo>
                <a:lnTo>
                  <a:pt x="758" y="97"/>
                </a:lnTo>
                <a:lnTo>
                  <a:pt x="758" y="98"/>
                </a:lnTo>
                <a:lnTo>
                  <a:pt x="758" y="98"/>
                </a:lnTo>
                <a:lnTo>
                  <a:pt x="758" y="99"/>
                </a:lnTo>
                <a:lnTo>
                  <a:pt x="758" y="99"/>
                </a:lnTo>
                <a:lnTo>
                  <a:pt x="759" y="100"/>
                </a:lnTo>
                <a:lnTo>
                  <a:pt x="759" y="101"/>
                </a:lnTo>
                <a:lnTo>
                  <a:pt x="759" y="101"/>
                </a:lnTo>
                <a:lnTo>
                  <a:pt x="759" y="101"/>
                </a:lnTo>
                <a:lnTo>
                  <a:pt x="759" y="102"/>
                </a:lnTo>
                <a:lnTo>
                  <a:pt x="759" y="103"/>
                </a:lnTo>
                <a:lnTo>
                  <a:pt x="759" y="102"/>
                </a:lnTo>
                <a:lnTo>
                  <a:pt x="759" y="103"/>
                </a:lnTo>
                <a:lnTo>
                  <a:pt x="759" y="103"/>
                </a:lnTo>
                <a:lnTo>
                  <a:pt x="759" y="103"/>
                </a:lnTo>
                <a:lnTo>
                  <a:pt x="760" y="103"/>
                </a:lnTo>
                <a:lnTo>
                  <a:pt x="760" y="104"/>
                </a:lnTo>
                <a:lnTo>
                  <a:pt x="760" y="103"/>
                </a:lnTo>
                <a:lnTo>
                  <a:pt x="760" y="103"/>
                </a:lnTo>
                <a:lnTo>
                  <a:pt x="760" y="102"/>
                </a:lnTo>
                <a:lnTo>
                  <a:pt x="760" y="102"/>
                </a:lnTo>
                <a:lnTo>
                  <a:pt x="760" y="101"/>
                </a:lnTo>
                <a:lnTo>
                  <a:pt x="760" y="100"/>
                </a:lnTo>
                <a:lnTo>
                  <a:pt x="760" y="99"/>
                </a:lnTo>
                <a:lnTo>
                  <a:pt x="760" y="98"/>
                </a:lnTo>
                <a:lnTo>
                  <a:pt x="760" y="97"/>
                </a:lnTo>
                <a:lnTo>
                  <a:pt x="760" y="96"/>
                </a:lnTo>
                <a:lnTo>
                  <a:pt x="761" y="94"/>
                </a:lnTo>
                <a:lnTo>
                  <a:pt x="761" y="93"/>
                </a:lnTo>
                <a:lnTo>
                  <a:pt x="761" y="91"/>
                </a:lnTo>
                <a:lnTo>
                  <a:pt x="761" y="90"/>
                </a:lnTo>
                <a:lnTo>
                  <a:pt x="761" y="88"/>
                </a:lnTo>
                <a:lnTo>
                  <a:pt x="761" y="88"/>
                </a:lnTo>
                <a:lnTo>
                  <a:pt x="761" y="86"/>
                </a:lnTo>
                <a:lnTo>
                  <a:pt x="761" y="85"/>
                </a:lnTo>
                <a:lnTo>
                  <a:pt x="761" y="83"/>
                </a:lnTo>
                <a:lnTo>
                  <a:pt x="761" y="82"/>
                </a:lnTo>
                <a:lnTo>
                  <a:pt x="761" y="81"/>
                </a:lnTo>
                <a:lnTo>
                  <a:pt x="761" y="80"/>
                </a:lnTo>
                <a:lnTo>
                  <a:pt x="762" y="79"/>
                </a:lnTo>
                <a:lnTo>
                  <a:pt x="762" y="78"/>
                </a:lnTo>
                <a:lnTo>
                  <a:pt x="762" y="76"/>
                </a:lnTo>
                <a:lnTo>
                  <a:pt x="762" y="75"/>
                </a:lnTo>
                <a:lnTo>
                  <a:pt x="762" y="74"/>
                </a:lnTo>
                <a:lnTo>
                  <a:pt x="762" y="74"/>
                </a:lnTo>
                <a:lnTo>
                  <a:pt x="762" y="73"/>
                </a:lnTo>
                <a:lnTo>
                  <a:pt x="762" y="72"/>
                </a:lnTo>
                <a:lnTo>
                  <a:pt x="762" y="71"/>
                </a:lnTo>
                <a:lnTo>
                  <a:pt x="762" y="71"/>
                </a:lnTo>
                <a:lnTo>
                  <a:pt x="762" y="71"/>
                </a:lnTo>
                <a:lnTo>
                  <a:pt x="762" y="70"/>
                </a:lnTo>
                <a:lnTo>
                  <a:pt x="763" y="70"/>
                </a:lnTo>
                <a:lnTo>
                  <a:pt x="763" y="70"/>
                </a:lnTo>
                <a:lnTo>
                  <a:pt x="763" y="70"/>
                </a:lnTo>
                <a:lnTo>
                  <a:pt x="763" y="70"/>
                </a:lnTo>
                <a:lnTo>
                  <a:pt x="763" y="70"/>
                </a:lnTo>
                <a:lnTo>
                  <a:pt x="763" y="70"/>
                </a:lnTo>
                <a:lnTo>
                  <a:pt x="763" y="71"/>
                </a:lnTo>
                <a:lnTo>
                  <a:pt x="763" y="72"/>
                </a:lnTo>
                <a:lnTo>
                  <a:pt x="763" y="73"/>
                </a:lnTo>
                <a:lnTo>
                  <a:pt x="763" y="74"/>
                </a:lnTo>
                <a:lnTo>
                  <a:pt x="763" y="75"/>
                </a:lnTo>
                <a:lnTo>
                  <a:pt x="763" y="77"/>
                </a:lnTo>
                <a:lnTo>
                  <a:pt x="764" y="80"/>
                </a:lnTo>
                <a:lnTo>
                  <a:pt x="764" y="82"/>
                </a:lnTo>
                <a:lnTo>
                  <a:pt x="764" y="84"/>
                </a:lnTo>
                <a:lnTo>
                  <a:pt x="764" y="86"/>
                </a:lnTo>
                <a:lnTo>
                  <a:pt x="764" y="89"/>
                </a:lnTo>
                <a:lnTo>
                  <a:pt x="764" y="91"/>
                </a:lnTo>
                <a:lnTo>
                  <a:pt x="764" y="94"/>
                </a:lnTo>
                <a:lnTo>
                  <a:pt x="764" y="97"/>
                </a:lnTo>
                <a:lnTo>
                  <a:pt x="764" y="100"/>
                </a:lnTo>
                <a:lnTo>
                  <a:pt x="764" y="103"/>
                </a:lnTo>
                <a:lnTo>
                  <a:pt x="764" y="108"/>
                </a:lnTo>
                <a:lnTo>
                  <a:pt x="764" y="112"/>
                </a:lnTo>
                <a:lnTo>
                  <a:pt x="765" y="117"/>
                </a:lnTo>
                <a:lnTo>
                  <a:pt x="765" y="122"/>
                </a:lnTo>
                <a:lnTo>
                  <a:pt x="765" y="128"/>
                </a:lnTo>
                <a:lnTo>
                  <a:pt x="765" y="134"/>
                </a:lnTo>
                <a:lnTo>
                  <a:pt x="765" y="143"/>
                </a:lnTo>
                <a:lnTo>
                  <a:pt x="765" y="150"/>
                </a:lnTo>
                <a:lnTo>
                  <a:pt x="765" y="162"/>
                </a:lnTo>
                <a:lnTo>
                  <a:pt x="765" y="172"/>
                </a:lnTo>
                <a:lnTo>
                  <a:pt x="765" y="183"/>
                </a:lnTo>
                <a:lnTo>
                  <a:pt x="765" y="192"/>
                </a:lnTo>
                <a:lnTo>
                  <a:pt x="765" y="208"/>
                </a:lnTo>
                <a:lnTo>
                  <a:pt x="765" y="218"/>
                </a:lnTo>
                <a:lnTo>
                  <a:pt x="766" y="232"/>
                </a:lnTo>
                <a:lnTo>
                  <a:pt x="766" y="246"/>
                </a:lnTo>
                <a:lnTo>
                  <a:pt x="766" y="259"/>
                </a:lnTo>
                <a:lnTo>
                  <a:pt x="766" y="269"/>
                </a:lnTo>
                <a:lnTo>
                  <a:pt x="766" y="284"/>
                </a:lnTo>
                <a:lnTo>
                  <a:pt x="766" y="291"/>
                </a:lnTo>
                <a:lnTo>
                  <a:pt x="766" y="303"/>
                </a:lnTo>
                <a:lnTo>
                  <a:pt x="766" y="311"/>
                </a:lnTo>
                <a:lnTo>
                  <a:pt x="766" y="319"/>
                </a:lnTo>
                <a:lnTo>
                  <a:pt x="766" y="326"/>
                </a:lnTo>
                <a:lnTo>
                  <a:pt x="766" y="333"/>
                </a:lnTo>
                <a:lnTo>
                  <a:pt x="766" y="338"/>
                </a:lnTo>
                <a:lnTo>
                  <a:pt x="767" y="346"/>
                </a:lnTo>
                <a:lnTo>
                  <a:pt x="767" y="351"/>
                </a:lnTo>
                <a:lnTo>
                  <a:pt x="767" y="352"/>
                </a:lnTo>
                <a:lnTo>
                  <a:pt x="767" y="350"/>
                </a:lnTo>
                <a:lnTo>
                  <a:pt x="767" y="347"/>
                </a:lnTo>
                <a:lnTo>
                  <a:pt x="767" y="348"/>
                </a:lnTo>
                <a:lnTo>
                  <a:pt x="767" y="354"/>
                </a:lnTo>
                <a:lnTo>
                  <a:pt x="767" y="359"/>
                </a:lnTo>
                <a:lnTo>
                  <a:pt x="767" y="361"/>
                </a:lnTo>
                <a:lnTo>
                  <a:pt x="767" y="363"/>
                </a:lnTo>
                <a:lnTo>
                  <a:pt x="768" y="366"/>
                </a:lnTo>
                <a:lnTo>
                  <a:pt x="768" y="369"/>
                </a:lnTo>
                <a:lnTo>
                  <a:pt x="768" y="370"/>
                </a:lnTo>
                <a:lnTo>
                  <a:pt x="768" y="371"/>
                </a:lnTo>
                <a:lnTo>
                  <a:pt x="768" y="373"/>
                </a:lnTo>
                <a:lnTo>
                  <a:pt x="768" y="373"/>
                </a:lnTo>
                <a:lnTo>
                  <a:pt x="768" y="374"/>
                </a:lnTo>
                <a:lnTo>
                  <a:pt x="768" y="375"/>
                </a:lnTo>
                <a:lnTo>
                  <a:pt x="768" y="375"/>
                </a:lnTo>
                <a:lnTo>
                  <a:pt x="768" y="375"/>
                </a:lnTo>
                <a:lnTo>
                  <a:pt x="768" y="376"/>
                </a:lnTo>
                <a:lnTo>
                  <a:pt x="768" y="376"/>
                </a:lnTo>
                <a:lnTo>
                  <a:pt x="769" y="377"/>
                </a:lnTo>
                <a:lnTo>
                  <a:pt x="769" y="377"/>
                </a:lnTo>
                <a:lnTo>
                  <a:pt x="769" y="377"/>
                </a:lnTo>
                <a:lnTo>
                  <a:pt x="769" y="378"/>
                </a:lnTo>
                <a:lnTo>
                  <a:pt x="769" y="378"/>
                </a:lnTo>
                <a:lnTo>
                  <a:pt x="769" y="378"/>
                </a:lnTo>
                <a:lnTo>
                  <a:pt x="769" y="379"/>
                </a:lnTo>
                <a:lnTo>
                  <a:pt x="769" y="379"/>
                </a:lnTo>
                <a:lnTo>
                  <a:pt x="769" y="378"/>
                </a:lnTo>
                <a:lnTo>
                  <a:pt x="769" y="379"/>
                </a:lnTo>
                <a:lnTo>
                  <a:pt x="769" y="379"/>
                </a:lnTo>
                <a:lnTo>
                  <a:pt x="769" y="379"/>
                </a:lnTo>
                <a:lnTo>
                  <a:pt x="770" y="378"/>
                </a:lnTo>
                <a:lnTo>
                  <a:pt x="770" y="379"/>
                </a:lnTo>
                <a:lnTo>
                  <a:pt x="770" y="379"/>
                </a:lnTo>
                <a:lnTo>
                  <a:pt x="770" y="378"/>
                </a:lnTo>
                <a:lnTo>
                  <a:pt x="770" y="378"/>
                </a:lnTo>
                <a:lnTo>
                  <a:pt x="770" y="378"/>
                </a:lnTo>
                <a:lnTo>
                  <a:pt x="770" y="378"/>
                </a:lnTo>
                <a:lnTo>
                  <a:pt x="770" y="378"/>
                </a:lnTo>
                <a:lnTo>
                  <a:pt x="770" y="378"/>
                </a:lnTo>
                <a:lnTo>
                  <a:pt x="770" y="378"/>
                </a:lnTo>
                <a:lnTo>
                  <a:pt x="770" y="378"/>
                </a:lnTo>
                <a:lnTo>
                  <a:pt x="770" y="378"/>
                </a:lnTo>
                <a:lnTo>
                  <a:pt x="771" y="378"/>
                </a:lnTo>
                <a:lnTo>
                  <a:pt x="771" y="378"/>
                </a:lnTo>
                <a:lnTo>
                  <a:pt x="771" y="378"/>
                </a:lnTo>
                <a:lnTo>
                  <a:pt x="771" y="377"/>
                </a:lnTo>
                <a:lnTo>
                  <a:pt x="771" y="377"/>
                </a:lnTo>
                <a:lnTo>
                  <a:pt x="771" y="378"/>
                </a:lnTo>
                <a:lnTo>
                  <a:pt x="771" y="378"/>
                </a:lnTo>
                <a:lnTo>
                  <a:pt x="771" y="378"/>
                </a:lnTo>
                <a:lnTo>
                  <a:pt x="771" y="378"/>
                </a:lnTo>
                <a:lnTo>
                  <a:pt x="771" y="377"/>
                </a:lnTo>
                <a:lnTo>
                  <a:pt x="771" y="377"/>
                </a:lnTo>
                <a:lnTo>
                  <a:pt x="771" y="377"/>
                </a:lnTo>
                <a:lnTo>
                  <a:pt x="772" y="377"/>
                </a:lnTo>
                <a:lnTo>
                  <a:pt x="772" y="377"/>
                </a:lnTo>
                <a:lnTo>
                  <a:pt x="772" y="377"/>
                </a:lnTo>
                <a:lnTo>
                  <a:pt x="772" y="377"/>
                </a:lnTo>
                <a:lnTo>
                  <a:pt x="772" y="377"/>
                </a:lnTo>
                <a:lnTo>
                  <a:pt x="772" y="377"/>
                </a:lnTo>
                <a:lnTo>
                  <a:pt x="772" y="377"/>
                </a:lnTo>
                <a:lnTo>
                  <a:pt x="772" y="377"/>
                </a:lnTo>
                <a:lnTo>
                  <a:pt x="772" y="377"/>
                </a:lnTo>
                <a:lnTo>
                  <a:pt x="772" y="377"/>
                </a:lnTo>
                <a:lnTo>
                  <a:pt x="772" y="377"/>
                </a:lnTo>
                <a:lnTo>
                  <a:pt x="772" y="378"/>
                </a:lnTo>
                <a:lnTo>
                  <a:pt x="773" y="378"/>
                </a:lnTo>
                <a:lnTo>
                  <a:pt x="773" y="378"/>
                </a:lnTo>
                <a:lnTo>
                  <a:pt x="773" y="378"/>
                </a:lnTo>
                <a:lnTo>
                  <a:pt x="773" y="378"/>
                </a:lnTo>
                <a:lnTo>
                  <a:pt x="773" y="379"/>
                </a:lnTo>
                <a:lnTo>
                  <a:pt x="773" y="380"/>
                </a:lnTo>
                <a:lnTo>
                  <a:pt x="773" y="380"/>
                </a:lnTo>
                <a:lnTo>
                  <a:pt x="773" y="381"/>
                </a:lnTo>
                <a:lnTo>
                  <a:pt x="773" y="381"/>
                </a:lnTo>
                <a:lnTo>
                  <a:pt x="773" y="381"/>
                </a:lnTo>
                <a:lnTo>
                  <a:pt x="773" y="382"/>
                </a:lnTo>
                <a:lnTo>
                  <a:pt x="773" y="382"/>
                </a:lnTo>
                <a:lnTo>
                  <a:pt x="774" y="383"/>
                </a:lnTo>
                <a:lnTo>
                  <a:pt x="774" y="383"/>
                </a:lnTo>
                <a:lnTo>
                  <a:pt x="774" y="383"/>
                </a:lnTo>
                <a:lnTo>
                  <a:pt x="774" y="384"/>
                </a:lnTo>
                <a:lnTo>
                  <a:pt x="774" y="384"/>
                </a:lnTo>
                <a:lnTo>
                  <a:pt x="774" y="384"/>
                </a:lnTo>
                <a:lnTo>
                  <a:pt x="774" y="384"/>
                </a:lnTo>
                <a:lnTo>
                  <a:pt x="774" y="384"/>
                </a:lnTo>
                <a:lnTo>
                  <a:pt x="774" y="383"/>
                </a:lnTo>
                <a:lnTo>
                  <a:pt x="774" y="384"/>
                </a:lnTo>
                <a:lnTo>
                  <a:pt x="774" y="383"/>
                </a:lnTo>
                <a:lnTo>
                  <a:pt x="774" y="383"/>
                </a:lnTo>
                <a:lnTo>
                  <a:pt x="775" y="384"/>
                </a:lnTo>
                <a:lnTo>
                  <a:pt x="775" y="383"/>
                </a:lnTo>
                <a:lnTo>
                  <a:pt x="775" y="383"/>
                </a:lnTo>
                <a:lnTo>
                  <a:pt x="775" y="383"/>
                </a:lnTo>
                <a:lnTo>
                  <a:pt x="775" y="382"/>
                </a:lnTo>
                <a:lnTo>
                  <a:pt x="775" y="381"/>
                </a:lnTo>
                <a:lnTo>
                  <a:pt x="775" y="381"/>
                </a:lnTo>
                <a:lnTo>
                  <a:pt x="775" y="381"/>
                </a:lnTo>
                <a:lnTo>
                  <a:pt x="775" y="380"/>
                </a:lnTo>
                <a:lnTo>
                  <a:pt x="775" y="379"/>
                </a:lnTo>
                <a:lnTo>
                  <a:pt x="775" y="377"/>
                </a:lnTo>
                <a:lnTo>
                  <a:pt x="775" y="377"/>
                </a:lnTo>
                <a:lnTo>
                  <a:pt x="776" y="374"/>
                </a:lnTo>
                <a:lnTo>
                  <a:pt x="776" y="367"/>
                </a:lnTo>
                <a:lnTo>
                  <a:pt x="776" y="356"/>
                </a:lnTo>
                <a:lnTo>
                  <a:pt x="776" y="342"/>
                </a:lnTo>
                <a:lnTo>
                  <a:pt x="776" y="318"/>
                </a:lnTo>
                <a:lnTo>
                  <a:pt x="776" y="299"/>
                </a:lnTo>
                <a:lnTo>
                  <a:pt x="776" y="262"/>
                </a:lnTo>
                <a:lnTo>
                  <a:pt x="776" y="240"/>
                </a:lnTo>
                <a:lnTo>
                  <a:pt x="776" y="214"/>
                </a:lnTo>
                <a:lnTo>
                  <a:pt x="776" y="194"/>
                </a:lnTo>
                <a:lnTo>
                  <a:pt x="777" y="178"/>
                </a:lnTo>
                <a:lnTo>
                  <a:pt x="777" y="170"/>
                </a:lnTo>
                <a:lnTo>
                  <a:pt x="777" y="161"/>
                </a:lnTo>
                <a:lnTo>
                  <a:pt x="777" y="155"/>
                </a:lnTo>
                <a:lnTo>
                  <a:pt x="777" y="148"/>
                </a:lnTo>
                <a:lnTo>
                  <a:pt x="777" y="141"/>
                </a:lnTo>
                <a:lnTo>
                  <a:pt x="777" y="131"/>
                </a:lnTo>
                <a:lnTo>
                  <a:pt x="777" y="124"/>
                </a:lnTo>
                <a:lnTo>
                  <a:pt x="777" y="113"/>
                </a:lnTo>
                <a:lnTo>
                  <a:pt x="777" y="105"/>
                </a:lnTo>
                <a:lnTo>
                  <a:pt x="777" y="95"/>
                </a:lnTo>
                <a:lnTo>
                  <a:pt x="777" y="88"/>
                </a:lnTo>
                <a:lnTo>
                  <a:pt x="778" y="80"/>
                </a:lnTo>
                <a:lnTo>
                  <a:pt x="778" y="74"/>
                </a:lnTo>
                <a:lnTo>
                  <a:pt x="778" y="68"/>
                </a:lnTo>
                <a:lnTo>
                  <a:pt x="778" y="64"/>
                </a:lnTo>
                <a:lnTo>
                  <a:pt x="778" y="60"/>
                </a:lnTo>
                <a:lnTo>
                  <a:pt x="778" y="56"/>
                </a:lnTo>
                <a:lnTo>
                  <a:pt x="778" y="52"/>
                </a:lnTo>
                <a:lnTo>
                  <a:pt x="778" y="49"/>
                </a:lnTo>
                <a:lnTo>
                  <a:pt x="778" y="46"/>
                </a:lnTo>
                <a:lnTo>
                  <a:pt x="778" y="44"/>
                </a:lnTo>
                <a:lnTo>
                  <a:pt x="778" y="42"/>
                </a:lnTo>
                <a:lnTo>
                  <a:pt x="778" y="41"/>
                </a:lnTo>
                <a:lnTo>
                  <a:pt x="779" y="39"/>
                </a:lnTo>
                <a:lnTo>
                  <a:pt x="779" y="38"/>
                </a:lnTo>
                <a:lnTo>
                  <a:pt x="779" y="38"/>
                </a:lnTo>
                <a:lnTo>
                  <a:pt x="779" y="36"/>
                </a:lnTo>
                <a:lnTo>
                  <a:pt x="779" y="35"/>
                </a:lnTo>
                <a:lnTo>
                  <a:pt x="779" y="34"/>
                </a:lnTo>
                <a:lnTo>
                  <a:pt x="779" y="32"/>
                </a:lnTo>
                <a:lnTo>
                  <a:pt x="779" y="31"/>
                </a:lnTo>
                <a:lnTo>
                  <a:pt x="779" y="28"/>
                </a:lnTo>
                <a:lnTo>
                  <a:pt x="779" y="26"/>
                </a:lnTo>
                <a:lnTo>
                  <a:pt x="779" y="25"/>
                </a:lnTo>
                <a:lnTo>
                  <a:pt x="779" y="23"/>
                </a:lnTo>
                <a:lnTo>
                  <a:pt x="780" y="21"/>
                </a:lnTo>
                <a:lnTo>
                  <a:pt x="780" y="20"/>
                </a:lnTo>
                <a:lnTo>
                  <a:pt x="780" y="18"/>
                </a:lnTo>
                <a:lnTo>
                  <a:pt x="780" y="17"/>
                </a:lnTo>
                <a:lnTo>
                  <a:pt x="780" y="16"/>
                </a:lnTo>
                <a:lnTo>
                  <a:pt x="780" y="14"/>
                </a:lnTo>
                <a:lnTo>
                  <a:pt x="780" y="13"/>
                </a:lnTo>
                <a:lnTo>
                  <a:pt x="780" y="12"/>
                </a:lnTo>
                <a:lnTo>
                  <a:pt x="780" y="11"/>
                </a:lnTo>
                <a:lnTo>
                  <a:pt x="780" y="10"/>
                </a:lnTo>
                <a:lnTo>
                  <a:pt x="780" y="10"/>
                </a:lnTo>
                <a:lnTo>
                  <a:pt x="780" y="9"/>
                </a:lnTo>
                <a:lnTo>
                  <a:pt x="781" y="8"/>
                </a:lnTo>
                <a:lnTo>
                  <a:pt x="781" y="8"/>
                </a:lnTo>
                <a:lnTo>
                  <a:pt x="781" y="8"/>
                </a:lnTo>
                <a:lnTo>
                  <a:pt x="781" y="7"/>
                </a:lnTo>
                <a:lnTo>
                  <a:pt x="781" y="7"/>
                </a:lnTo>
                <a:lnTo>
                  <a:pt x="781" y="7"/>
                </a:lnTo>
                <a:lnTo>
                  <a:pt x="781" y="7"/>
                </a:lnTo>
                <a:lnTo>
                  <a:pt x="781" y="8"/>
                </a:lnTo>
                <a:lnTo>
                  <a:pt x="781" y="8"/>
                </a:lnTo>
                <a:lnTo>
                  <a:pt x="781" y="9"/>
                </a:lnTo>
                <a:lnTo>
                  <a:pt x="781" y="9"/>
                </a:lnTo>
                <a:lnTo>
                  <a:pt x="781" y="10"/>
                </a:lnTo>
                <a:lnTo>
                  <a:pt x="782" y="11"/>
                </a:lnTo>
                <a:lnTo>
                  <a:pt x="782" y="12"/>
                </a:lnTo>
                <a:lnTo>
                  <a:pt x="782" y="14"/>
                </a:lnTo>
                <a:lnTo>
                  <a:pt x="782" y="15"/>
                </a:lnTo>
                <a:lnTo>
                  <a:pt x="782" y="17"/>
                </a:lnTo>
                <a:lnTo>
                  <a:pt x="782" y="18"/>
                </a:lnTo>
                <a:lnTo>
                  <a:pt x="782" y="20"/>
                </a:lnTo>
                <a:lnTo>
                  <a:pt x="782" y="22"/>
                </a:lnTo>
                <a:lnTo>
                  <a:pt x="782" y="24"/>
                </a:lnTo>
                <a:lnTo>
                  <a:pt x="782" y="26"/>
                </a:lnTo>
                <a:lnTo>
                  <a:pt x="782" y="28"/>
                </a:lnTo>
                <a:lnTo>
                  <a:pt x="782" y="30"/>
                </a:lnTo>
                <a:lnTo>
                  <a:pt x="783" y="32"/>
                </a:lnTo>
                <a:lnTo>
                  <a:pt x="783" y="34"/>
                </a:lnTo>
                <a:lnTo>
                  <a:pt x="783" y="36"/>
                </a:lnTo>
                <a:lnTo>
                  <a:pt x="783" y="37"/>
                </a:lnTo>
                <a:lnTo>
                  <a:pt x="783" y="39"/>
                </a:lnTo>
                <a:lnTo>
                  <a:pt x="783" y="41"/>
                </a:lnTo>
                <a:lnTo>
                  <a:pt x="783" y="43"/>
                </a:lnTo>
                <a:lnTo>
                  <a:pt x="783" y="44"/>
                </a:lnTo>
                <a:lnTo>
                  <a:pt x="783" y="46"/>
                </a:lnTo>
                <a:lnTo>
                  <a:pt x="783" y="48"/>
                </a:lnTo>
                <a:lnTo>
                  <a:pt x="783" y="50"/>
                </a:lnTo>
                <a:lnTo>
                  <a:pt x="783" y="51"/>
                </a:lnTo>
                <a:lnTo>
                  <a:pt x="784" y="52"/>
                </a:lnTo>
                <a:lnTo>
                  <a:pt x="784" y="53"/>
                </a:lnTo>
                <a:lnTo>
                  <a:pt x="784" y="55"/>
                </a:lnTo>
                <a:lnTo>
                  <a:pt x="784" y="56"/>
                </a:lnTo>
                <a:lnTo>
                  <a:pt x="784" y="58"/>
                </a:lnTo>
                <a:lnTo>
                  <a:pt x="784" y="59"/>
                </a:lnTo>
                <a:lnTo>
                  <a:pt x="784" y="61"/>
                </a:lnTo>
                <a:lnTo>
                  <a:pt x="784" y="61"/>
                </a:lnTo>
                <a:lnTo>
                  <a:pt x="784" y="62"/>
                </a:lnTo>
                <a:lnTo>
                  <a:pt x="784" y="63"/>
                </a:lnTo>
                <a:lnTo>
                  <a:pt x="785" y="64"/>
                </a:lnTo>
                <a:lnTo>
                  <a:pt x="785" y="65"/>
                </a:lnTo>
                <a:lnTo>
                  <a:pt x="785" y="67"/>
                </a:lnTo>
                <a:lnTo>
                  <a:pt x="785" y="68"/>
                </a:lnTo>
                <a:lnTo>
                  <a:pt x="785" y="69"/>
                </a:lnTo>
                <a:lnTo>
                  <a:pt x="785" y="71"/>
                </a:lnTo>
                <a:lnTo>
                  <a:pt x="785" y="72"/>
                </a:lnTo>
                <a:lnTo>
                  <a:pt x="785" y="74"/>
                </a:lnTo>
                <a:lnTo>
                  <a:pt x="785" y="75"/>
                </a:lnTo>
                <a:lnTo>
                  <a:pt x="785" y="75"/>
                </a:lnTo>
                <a:lnTo>
                  <a:pt x="785" y="76"/>
                </a:lnTo>
                <a:lnTo>
                  <a:pt x="785" y="77"/>
                </a:lnTo>
                <a:lnTo>
                  <a:pt x="786" y="78"/>
                </a:lnTo>
                <a:lnTo>
                  <a:pt x="786" y="79"/>
                </a:lnTo>
                <a:lnTo>
                  <a:pt x="786" y="80"/>
                </a:lnTo>
                <a:lnTo>
                  <a:pt x="786" y="80"/>
                </a:lnTo>
                <a:lnTo>
                  <a:pt x="786" y="82"/>
                </a:lnTo>
                <a:lnTo>
                  <a:pt x="786" y="83"/>
                </a:lnTo>
                <a:lnTo>
                  <a:pt x="786" y="84"/>
                </a:lnTo>
                <a:lnTo>
                  <a:pt x="786" y="85"/>
                </a:lnTo>
                <a:lnTo>
                  <a:pt x="786" y="86"/>
                </a:lnTo>
                <a:lnTo>
                  <a:pt x="786" y="87"/>
                </a:lnTo>
                <a:lnTo>
                  <a:pt x="786" y="88"/>
                </a:lnTo>
                <a:lnTo>
                  <a:pt x="786" y="88"/>
                </a:lnTo>
                <a:lnTo>
                  <a:pt x="787" y="88"/>
                </a:lnTo>
                <a:lnTo>
                  <a:pt x="787" y="89"/>
                </a:lnTo>
                <a:lnTo>
                  <a:pt x="787" y="90"/>
                </a:lnTo>
                <a:lnTo>
                  <a:pt x="787" y="91"/>
                </a:lnTo>
                <a:lnTo>
                  <a:pt x="787" y="92"/>
                </a:lnTo>
                <a:lnTo>
                  <a:pt x="787" y="93"/>
                </a:lnTo>
                <a:lnTo>
                  <a:pt x="787" y="94"/>
                </a:lnTo>
                <a:lnTo>
                  <a:pt x="787" y="95"/>
                </a:lnTo>
                <a:lnTo>
                  <a:pt x="787" y="95"/>
                </a:lnTo>
                <a:lnTo>
                  <a:pt x="787" y="95"/>
                </a:lnTo>
                <a:lnTo>
                  <a:pt x="787" y="95"/>
                </a:lnTo>
                <a:lnTo>
                  <a:pt x="787" y="95"/>
                </a:lnTo>
                <a:lnTo>
                  <a:pt x="788" y="96"/>
                </a:lnTo>
                <a:lnTo>
                  <a:pt x="788" y="95"/>
                </a:lnTo>
                <a:lnTo>
                  <a:pt x="788" y="95"/>
                </a:lnTo>
                <a:lnTo>
                  <a:pt x="788" y="95"/>
                </a:lnTo>
                <a:lnTo>
                  <a:pt x="788" y="94"/>
                </a:lnTo>
                <a:lnTo>
                  <a:pt x="788" y="94"/>
                </a:lnTo>
                <a:lnTo>
                  <a:pt x="788" y="93"/>
                </a:lnTo>
                <a:lnTo>
                  <a:pt x="788" y="92"/>
                </a:lnTo>
                <a:lnTo>
                  <a:pt x="788" y="91"/>
                </a:lnTo>
                <a:lnTo>
                  <a:pt x="788" y="90"/>
                </a:lnTo>
                <a:lnTo>
                  <a:pt x="788" y="88"/>
                </a:lnTo>
                <a:lnTo>
                  <a:pt x="788" y="87"/>
                </a:lnTo>
                <a:lnTo>
                  <a:pt x="789" y="86"/>
                </a:lnTo>
                <a:lnTo>
                  <a:pt x="789" y="84"/>
                </a:lnTo>
                <a:lnTo>
                  <a:pt x="789" y="82"/>
                </a:lnTo>
                <a:lnTo>
                  <a:pt x="789" y="80"/>
                </a:lnTo>
                <a:lnTo>
                  <a:pt x="789" y="78"/>
                </a:lnTo>
                <a:lnTo>
                  <a:pt x="789" y="77"/>
                </a:lnTo>
                <a:lnTo>
                  <a:pt x="789" y="75"/>
                </a:lnTo>
                <a:lnTo>
                  <a:pt x="789" y="73"/>
                </a:lnTo>
                <a:lnTo>
                  <a:pt x="789" y="71"/>
                </a:lnTo>
                <a:lnTo>
                  <a:pt x="789" y="70"/>
                </a:lnTo>
                <a:lnTo>
                  <a:pt x="789" y="69"/>
                </a:lnTo>
                <a:lnTo>
                  <a:pt x="789" y="68"/>
                </a:lnTo>
                <a:lnTo>
                  <a:pt x="790" y="67"/>
                </a:lnTo>
                <a:lnTo>
                  <a:pt x="790" y="66"/>
                </a:lnTo>
                <a:lnTo>
                  <a:pt x="790" y="64"/>
                </a:lnTo>
                <a:lnTo>
                  <a:pt x="790" y="64"/>
                </a:lnTo>
                <a:lnTo>
                  <a:pt x="790" y="63"/>
                </a:lnTo>
                <a:lnTo>
                  <a:pt x="790" y="62"/>
                </a:lnTo>
                <a:lnTo>
                  <a:pt x="790" y="62"/>
                </a:lnTo>
                <a:lnTo>
                  <a:pt x="790" y="62"/>
                </a:lnTo>
                <a:lnTo>
                  <a:pt x="790" y="62"/>
                </a:lnTo>
                <a:lnTo>
                  <a:pt x="790" y="62"/>
                </a:lnTo>
                <a:lnTo>
                  <a:pt x="790" y="62"/>
                </a:lnTo>
                <a:lnTo>
                  <a:pt x="790" y="62"/>
                </a:lnTo>
                <a:lnTo>
                  <a:pt x="791" y="62"/>
                </a:lnTo>
                <a:lnTo>
                  <a:pt x="791" y="63"/>
                </a:lnTo>
                <a:lnTo>
                  <a:pt x="791" y="64"/>
                </a:lnTo>
                <a:lnTo>
                  <a:pt x="791" y="65"/>
                </a:lnTo>
                <a:lnTo>
                  <a:pt x="791" y="67"/>
                </a:lnTo>
                <a:lnTo>
                  <a:pt x="791" y="67"/>
                </a:lnTo>
                <a:lnTo>
                  <a:pt x="791" y="69"/>
                </a:lnTo>
                <a:lnTo>
                  <a:pt x="791" y="72"/>
                </a:lnTo>
                <a:lnTo>
                  <a:pt x="791" y="76"/>
                </a:lnTo>
                <a:lnTo>
                  <a:pt x="791" y="78"/>
                </a:lnTo>
                <a:lnTo>
                  <a:pt x="791" y="82"/>
                </a:lnTo>
                <a:lnTo>
                  <a:pt x="791" y="84"/>
                </a:lnTo>
                <a:lnTo>
                  <a:pt x="792" y="88"/>
                </a:lnTo>
                <a:lnTo>
                  <a:pt x="792" y="91"/>
                </a:lnTo>
                <a:lnTo>
                  <a:pt x="792" y="95"/>
                </a:lnTo>
                <a:lnTo>
                  <a:pt x="792" y="99"/>
                </a:lnTo>
                <a:lnTo>
                  <a:pt x="792" y="104"/>
                </a:lnTo>
                <a:lnTo>
                  <a:pt x="792" y="109"/>
                </a:lnTo>
                <a:lnTo>
                  <a:pt x="792" y="114"/>
                </a:lnTo>
                <a:lnTo>
                  <a:pt x="792" y="118"/>
                </a:lnTo>
                <a:lnTo>
                  <a:pt x="792" y="125"/>
                </a:lnTo>
                <a:lnTo>
                  <a:pt x="792" y="129"/>
                </a:lnTo>
                <a:lnTo>
                  <a:pt x="793" y="136"/>
                </a:lnTo>
                <a:lnTo>
                  <a:pt x="793" y="141"/>
                </a:lnTo>
                <a:lnTo>
                  <a:pt x="793" y="149"/>
                </a:lnTo>
                <a:lnTo>
                  <a:pt x="793" y="158"/>
                </a:lnTo>
                <a:lnTo>
                  <a:pt x="793" y="169"/>
                </a:lnTo>
                <a:lnTo>
                  <a:pt x="793" y="177"/>
                </a:lnTo>
                <a:lnTo>
                  <a:pt x="793" y="188"/>
                </a:lnTo>
                <a:lnTo>
                  <a:pt x="793" y="195"/>
                </a:lnTo>
                <a:lnTo>
                  <a:pt x="793" y="204"/>
                </a:lnTo>
                <a:lnTo>
                  <a:pt x="793" y="214"/>
                </a:lnTo>
                <a:lnTo>
                  <a:pt x="793" y="227"/>
                </a:lnTo>
                <a:lnTo>
                  <a:pt x="793" y="235"/>
                </a:lnTo>
                <a:lnTo>
                  <a:pt x="794" y="249"/>
                </a:lnTo>
                <a:lnTo>
                  <a:pt x="794" y="258"/>
                </a:lnTo>
                <a:lnTo>
                  <a:pt x="794" y="271"/>
                </a:lnTo>
                <a:lnTo>
                  <a:pt x="794" y="281"/>
                </a:lnTo>
                <a:lnTo>
                  <a:pt x="794" y="290"/>
                </a:lnTo>
                <a:lnTo>
                  <a:pt x="794" y="297"/>
                </a:lnTo>
                <a:lnTo>
                  <a:pt x="794" y="306"/>
                </a:lnTo>
                <a:lnTo>
                  <a:pt x="794" y="312"/>
                </a:lnTo>
                <a:lnTo>
                  <a:pt x="794" y="321"/>
                </a:lnTo>
                <a:lnTo>
                  <a:pt x="794" y="327"/>
                </a:lnTo>
                <a:lnTo>
                  <a:pt x="794" y="335"/>
                </a:lnTo>
                <a:lnTo>
                  <a:pt x="794" y="339"/>
                </a:lnTo>
                <a:lnTo>
                  <a:pt x="795" y="345"/>
                </a:lnTo>
                <a:lnTo>
                  <a:pt x="795" y="347"/>
                </a:lnTo>
                <a:lnTo>
                  <a:pt x="795" y="346"/>
                </a:lnTo>
                <a:lnTo>
                  <a:pt x="795" y="342"/>
                </a:lnTo>
                <a:lnTo>
                  <a:pt x="795" y="343"/>
                </a:lnTo>
                <a:lnTo>
                  <a:pt x="795" y="344"/>
                </a:lnTo>
                <a:lnTo>
                  <a:pt x="795" y="352"/>
                </a:lnTo>
                <a:lnTo>
                  <a:pt x="795" y="356"/>
                </a:lnTo>
                <a:lnTo>
                  <a:pt x="795" y="360"/>
                </a:lnTo>
                <a:lnTo>
                  <a:pt x="795" y="362"/>
                </a:lnTo>
                <a:lnTo>
                  <a:pt x="795" y="364"/>
                </a:lnTo>
                <a:lnTo>
                  <a:pt x="795" y="365"/>
                </a:lnTo>
                <a:lnTo>
                  <a:pt x="796" y="366"/>
                </a:lnTo>
                <a:lnTo>
                  <a:pt x="796" y="367"/>
                </a:lnTo>
                <a:lnTo>
                  <a:pt x="796" y="368"/>
                </a:lnTo>
                <a:lnTo>
                  <a:pt x="796" y="369"/>
                </a:lnTo>
                <a:lnTo>
                  <a:pt x="796" y="370"/>
                </a:lnTo>
                <a:lnTo>
                  <a:pt x="796" y="370"/>
                </a:lnTo>
                <a:lnTo>
                  <a:pt x="796" y="372"/>
                </a:lnTo>
                <a:lnTo>
                  <a:pt x="796" y="372"/>
                </a:lnTo>
                <a:lnTo>
                  <a:pt x="796" y="373"/>
                </a:lnTo>
                <a:lnTo>
                  <a:pt x="796" y="374"/>
                </a:lnTo>
                <a:lnTo>
                  <a:pt x="796" y="373"/>
                </a:lnTo>
                <a:lnTo>
                  <a:pt x="796" y="374"/>
                </a:lnTo>
                <a:lnTo>
                  <a:pt x="797" y="374"/>
                </a:lnTo>
                <a:lnTo>
                  <a:pt x="797" y="374"/>
                </a:lnTo>
                <a:lnTo>
                  <a:pt x="797" y="375"/>
                </a:lnTo>
                <a:lnTo>
                  <a:pt x="797" y="375"/>
                </a:lnTo>
                <a:lnTo>
                  <a:pt x="797" y="375"/>
                </a:lnTo>
                <a:lnTo>
                  <a:pt x="797" y="375"/>
                </a:lnTo>
                <a:lnTo>
                  <a:pt x="797" y="374"/>
                </a:lnTo>
                <a:lnTo>
                  <a:pt x="797" y="374"/>
                </a:lnTo>
                <a:lnTo>
                  <a:pt x="797" y="374"/>
                </a:lnTo>
                <a:lnTo>
                  <a:pt x="797" y="374"/>
                </a:lnTo>
                <a:lnTo>
                  <a:pt x="797" y="374"/>
                </a:lnTo>
                <a:lnTo>
                  <a:pt x="797" y="374"/>
                </a:lnTo>
                <a:lnTo>
                  <a:pt x="798" y="374"/>
                </a:lnTo>
                <a:lnTo>
                  <a:pt x="798" y="374"/>
                </a:lnTo>
                <a:lnTo>
                  <a:pt x="798" y="374"/>
                </a:lnTo>
                <a:lnTo>
                  <a:pt x="798" y="374"/>
                </a:lnTo>
                <a:lnTo>
                  <a:pt x="798" y="375"/>
                </a:lnTo>
                <a:lnTo>
                  <a:pt x="798" y="376"/>
                </a:lnTo>
                <a:lnTo>
                  <a:pt x="798" y="376"/>
                </a:lnTo>
                <a:lnTo>
                  <a:pt x="798" y="376"/>
                </a:lnTo>
                <a:lnTo>
                  <a:pt x="798" y="375"/>
                </a:lnTo>
                <a:lnTo>
                  <a:pt x="798" y="376"/>
                </a:lnTo>
                <a:lnTo>
                  <a:pt x="798" y="376"/>
                </a:lnTo>
                <a:lnTo>
                  <a:pt x="798" y="376"/>
                </a:lnTo>
                <a:lnTo>
                  <a:pt x="799" y="376"/>
                </a:lnTo>
                <a:lnTo>
                  <a:pt x="799" y="376"/>
                </a:lnTo>
                <a:lnTo>
                  <a:pt x="799" y="376"/>
                </a:lnTo>
                <a:lnTo>
                  <a:pt x="799" y="376"/>
                </a:lnTo>
                <a:lnTo>
                  <a:pt x="799" y="376"/>
                </a:lnTo>
                <a:lnTo>
                  <a:pt x="799" y="376"/>
                </a:lnTo>
                <a:lnTo>
                  <a:pt x="799" y="376"/>
                </a:lnTo>
                <a:lnTo>
                  <a:pt x="799" y="376"/>
                </a:lnTo>
                <a:lnTo>
                  <a:pt x="799" y="377"/>
                </a:lnTo>
                <a:lnTo>
                  <a:pt x="799" y="377"/>
                </a:lnTo>
                <a:lnTo>
                  <a:pt x="799" y="377"/>
                </a:lnTo>
                <a:lnTo>
                  <a:pt x="799" y="377"/>
                </a:lnTo>
                <a:lnTo>
                  <a:pt x="800" y="377"/>
                </a:lnTo>
                <a:lnTo>
                  <a:pt x="800" y="377"/>
                </a:lnTo>
                <a:lnTo>
                  <a:pt x="800" y="377"/>
                </a:lnTo>
                <a:lnTo>
                  <a:pt x="800" y="377"/>
                </a:lnTo>
                <a:lnTo>
                  <a:pt x="800" y="377"/>
                </a:lnTo>
                <a:lnTo>
                  <a:pt x="800" y="377"/>
                </a:lnTo>
                <a:lnTo>
                  <a:pt x="800" y="377"/>
                </a:lnTo>
                <a:lnTo>
                  <a:pt x="800" y="376"/>
                </a:lnTo>
                <a:lnTo>
                  <a:pt x="800" y="376"/>
                </a:lnTo>
                <a:lnTo>
                  <a:pt x="800" y="377"/>
                </a:lnTo>
                <a:lnTo>
                  <a:pt x="801" y="377"/>
                </a:lnTo>
                <a:lnTo>
                  <a:pt x="801" y="377"/>
                </a:lnTo>
                <a:lnTo>
                  <a:pt x="801" y="378"/>
                </a:lnTo>
                <a:lnTo>
                  <a:pt x="801" y="378"/>
                </a:lnTo>
                <a:lnTo>
                  <a:pt x="801" y="379"/>
                </a:lnTo>
                <a:lnTo>
                  <a:pt x="801" y="379"/>
                </a:lnTo>
                <a:lnTo>
                  <a:pt x="801" y="379"/>
                </a:lnTo>
                <a:lnTo>
                  <a:pt x="801" y="379"/>
                </a:lnTo>
                <a:lnTo>
                  <a:pt x="801" y="380"/>
                </a:lnTo>
                <a:lnTo>
                  <a:pt x="801" y="380"/>
                </a:lnTo>
                <a:lnTo>
                  <a:pt x="801" y="381"/>
                </a:lnTo>
                <a:lnTo>
                  <a:pt x="801" y="381"/>
                </a:lnTo>
                <a:lnTo>
                  <a:pt x="802" y="382"/>
                </a:lnTo>
                <a:lnTo>
                  <a:pt x="802" y="383"/>
                </a:lnTo>
                <a:lnTo>
                  <a:pt x="802" y="383"/>
                </a:lnTo>
                <a:lnTo>
                  <a:pt x="802" y="384"/>
                </a:lnTo>
                <a:lnTo>
                  <a:pt x="802" y="384"/>
                </a:lnTo>
                <a:lnTo>
                  <a:pt x="802" y="384"/>
                </a:lnTo>
                <a:lnTo>
                  <a:pt x="802" y="385"/>
                </a:lnTo>
                <a:lnTo>
                  <a:pt x="802" y="385"/>
                </a:lnTo>
                <a:lnTo>
                  <a:pt x="802" y="386"/>
                </a:lnTo>
                <a:lnTo>
                  <a:pt x="802" y="386"/>
                </a:lnTo>
                <a:lnTo>
                  <a:pt x="802" y="387"/>
                </a:lnTo>
                <a:lnTo>
                  <a:pt x="802" y="387"/>
                </a:lnTo>
                <a:lnTo>
                  <a:pt x="803" y="388"/>
                </a:lnTo>
                <a:lnTo>
                  <a:pt x="803" y="388"/>
                </a:lnTo>
                <a:lnTo>
                  <a:pt x="803" y="389"/>
                </a:lnTo>
                <a:lnTo>
                  <a:pt x="803" y="389"/>
                </a:lnTo>
                <a:lnTo>
                  <a:pt x="803" y="388"/>
                </a:lnTo>
                <a:lnTo>
                  <a:pt x="803" y="388"/>
                </a:lnTo>
                <a:lnTo>
                  <a:pt x="803" y="388"/>
                </a:lnTo>
                <a:lnTo>
                  <a:pt x="803" y="388"/>
                </a:lnTo>
                <a:lnTo>
                  <a:pt x="803" y="387"/>
                </a:lnTo>
                <a:lnTo>
                  <a:pt x="803" y="387"/>
                </a:lnTo>
                <a:lnTo>
                  <a:pt x="803" y="386"/>
                </a:lnTo>
                <a:lnTo>
                  <a:pt x="803" y="386"/>
                </a:lnTo>
                <a:lnTo>
                  <a:pt x="804" y="386"/>
                </a:lnTo>
                <a:lnTo>
                  <a:pt x="804" y="385"/>
                </a:lnTo>
                <a:lnTo>
                  <a:pt x="804" y="385"/>
                </a:lnTo>
                <a:lnTo>
                  <a:pt x="804" y="384"/>
                </a:lnTo>
                <a:lnTo>
                  <a:pt x="804" y="384"/>
                </a:lnTo>
                <a:lnTo>
                  <a:pt x="804" y="383"/>
                </a:lnTo>
                <a:lnTo>
                  <a:pt x="804" y="383"/>
                </a:lnTo>
                <a:lnTo>
                  <a:pt x="804" y="382"/>
                </a:lnTo>
                <a:lnTo>
                  <a:pt x="804" y="382"/>
                </a:lnTo>
                <a:lnTo>
                  <a:pt x="804" y="382"/>
                </a:lnTo>
                <a:lnTo>
                  <a:pt x="804" y="382"/>
                </a:lnTo>
                <a:lnTo>
                  <a:pt x="804" y="383"/>
                </a:lnTo>
                <a:lnTo>
                  <a:pt x="805" y="382"/>
                </a:lnTo>
                <a:lnTo>
                  <a:pt x="805" y="382"/>
                </a:lnTo>
                <a:lnTo>
                  <a:pt x="805" y="367"/>
                </a:lnTo>
                <a:lnTo>
                  <a:pt x="805" y="361"/>
                </a:lnTo>
                <a:lnTo>
                  <a:pt x="805" y="343"/>
                </a:lnTo>
                <a:lnTo>
                  <a:pt x="805" y="323"/>
                </a:lnTo>
                <a:lnTo>
                  <a:pt x="805" y="293"/>
                </a:lnTo>
                <a:lnTo>
                  <a:pt x="805" y="266"/>
                </a:lnTo>
                <a:lnTo>
                  <a:pt x="805" y="235"/>
                </a:lnTo>
                <a:lnTo>
                  <a:pt x="805" y="220"/>
                </a:lnTo>
                <a:lnTo>
                  <a:pt x="805" y="205"/>
                </a:lnTo>
                <a:lnTo>
                  <a:pt x="805" y="197"/>
                </a:lnTo>
                <a:lnTo>
                  <a:pt x="806" y="189"/>
                </a:lnTo>
                <a:lnTo>
                  <a:pt x="806" y="185"/>
                </a:lnTo>
                <a:lnTo>
                  <a:pt x="806" y="178"/>
                </a:lnTo>
                <a:lnTo>
                  <a:pt x="806" y="171"/>
                </a:lnTo>
                <a:lnTo>
                  <a:pt x="806" y="161"/>
                </a:lnTo>
                <a:lnTo>
                  <a:pt x="806" y="151"/>
                </a:lnTo>
                <a:lnTo>
                  <a:pt x="806" y="137"/>
                </a:lnTo>
                <a:lnTo>
                  <a:pt x="806" y="127"/>
                </a:lnTo>
                <a:lnTo>
                  <a:pt x="806" y="112"/>
                </a:lnTo>
                <a:lnTo>
                  <a:pt x="806" y="103"/>
                </a:lnTo>
                <a:lnTo>
                  <a:pt x="806" y="93"/>
                </a:lnTo>
                <a:lnTo>
                  <a:pt x="806" y="85"/>
                </a:lnTo>
                <a:lnTo>
                  <a:pt x="807" y="77"/>
                </a:lnTo>
                <a:lnTo>
                  <a:pt x="807" y="72"/>
                </a:lnTo>
                <a:lnTo>
                  <a:pt x="807" y="64"/>
                </a:lnTo>
                <a:lnTo>
                  <a:pt x="807" y="60"/>
                </a:lnTo>
                <a:lnTo>
                  <a:pt x="807" y="55"/>
                </a:lnTo>
                <a:lnTo>
                  <a:pt x="807" y="50"/>
                </a:lnTo>
                <a:lnTo>
                  <a:pt x="807" y="46"/>
                </a:lnTo>
                <a:lnTo>
                  <a:pt x="807" y="44"/>
                </a:lnTo>
                <a:lnTo>
                  <a:pt x="807" y="41"/>
                </a:lnTo>
                <a:lnTo>
                  <a:pt x="807" y="39"/>
                </a:lnTo>
                <a:lnTo>
                  <a:pt x="807" y="37"/>
                </a:lnTo>
                <a:lnTo>
                  <a:pt x="807" y="35"/>
                </a:lnTo>
                <a:lnTo>
                  <a:pt x="808" y="33"/>
                </a:lnTo>
                <a:lnTo>
                  <a:pt x="808" y="31"/>
                </a:lnTo>
                <a:lnTo>
                  <a:pt x="808" y="29"/>
                </a:lnTo>
                <a:lnTo>
                  <a:pt x="808" y="27"/>
                </a:lnTo>
                <a:lnTo>
                  <a:pt x="808" y="25"/>
                </a:lnTo>
                <a:lnTo>
                  <a:pt x="808" y="24"/>
                </a:lnTo>
                <a:lnTo>
                  <a:pt x="808" y="22"/>
                </a:lnTo>
                <a:lnTo>
                  <a:pt x="808" y="21"/>
                </a:lnTo>
                <a:lnTo>
                  <a:pt x="808" y="20"/>
                </a:lnTo>
                <a:lnTo>
                  <a:pt x="808" y="19"/>
                </a:lnTo>
                <a:lnTo>
                  <a:pt x="808" y="18"/>
                </a:lnTo>
                <a:lnTo>
                  <a:pt x="808" y="17"/>
                </a:lnTo>
                <a:lnTo>
                  <a:pt x="809" y="16"/>
                </a:lnTo>
                <a:lnTo>
                  <a:pt x="809" y="15"/>
                </a:lnTo>
                <a:lnTo>
                  <a:pt x="809" y="14"/>
                </a:lnTo>
                <a:lnTo>
                  <a:pt x="809" y="14"/>
                </a:lnTo>
                <a:lnTo>
                  <a:pt x="809" y="13"/>
                </a:lnTo>
                <a:lnTo>
                  <a:pt x="809" y="13"/>
                </a:lnTo>
                <a:lnTo>
                  <a:pt x="809" y="13"/>
                </a:lnTo>
                <a:lnTo>
                  <a:pt x="809" y="12"/>
                </a:lnTo>
                <a:lnTo>
                  <a:pt x="809" y="12"/>
                </a:lnTo>
                <a:lnTo>
                  <a:pt x="809" y="13"/>
                </a:lnTo>
                <a:lnTo>
                  <a:pt x="810" y="13"/>
                </a:lnTo>
                <a:lnTo>
                  <a:pt x="810" y="14"/>
                </a:lnTo>
                <a:lnTo>
                  <a:pt x="810" y="14"/>
                </a:lnTo>
                <a:lnTo>
                  <a:pt x="810" y="15"/>
                </a:lnTo>
                <a:lnTo>
                  <a:pt x="810" y="16"/>
                </a:lnTo>
                <a:lnTo>
                  <a:pt x="810" y="17"/>
                </a:lnTo>
                <a:lnTo>
                  <a:pt x="810" y="18"/>
                </a:lnTo>
                <a:lnTo>
                  <a:pt x="810" y="20"/>
                </a:lnTo>
                <a:lnTo>
                  <a:pt x="810" y="21"/>
                </a:lnTo>
                <a:lnTo>
                  <a:pt x="810" y="23"/>
                </a:lnTo>
                <a:lnTo>
                  <a:pt x="810" y="25"/>
                </a:lnTo>
                <a:lnTo>
                  <a:pt x="810" y="27"/>
                </a:lnTo>
                <a:lnTo>
                  <a:pt x="811" y="30"/>
                </a:lnTo>
                <a:lnTo>
                  <a:pt x="811" y="32"/>
                </a:lnTo>
                <a:lnTo>
                  <a:pt x="811" y="34"/>
                </a:lnTo>
                <a:lnTo>
                  <a:pt x="811" y="36"/>
                </a:lnTo>
                <a:lnTo>
                  <a:pt x="811" y="38"/>
                </a:lnTo>
                <a:lnTo>
                  <a:pt x="811" y="41"/>
                </a:lnTo>
                <a:lnTo>
                  <a:pt x="811" y="43"/>
                </a:lnTo>
                <a:lnTo>
                  <a:pt x="811" y="45"/>
                </a:lnTo>
                <a:lnTo>
                  <a:pt x="811" y="48"/>
                </a:lnTo>
                <a:lnTo>
                  <a:pt x="811" y="50"/>
                </a:lnTo>
                <a:lnTo>
                  <a:pt x="811" y="52"/>
                </a:lnTo>
                <a:lnTo>
                  <a:pt x="811" y="53"/>
                </a:lnTo>
                <a:lnTo>
                  <a:pt x="812" y="55"/>
                </a:lnTo>
                <a:lnTo>
                  <a:pt x="812" y="56"/>
                </a:lnTo>
                <a:lnTo>
                  <a:pt x="812" y="58"/>
                </a:lnTo>
                <a:lnTo>
                  <a:pt x="812" y="59"/>
                </a:lnTo>
                <a:lnTo>
                  <a:pt x="812" y="60"/>
                </a:lnTo>
                <a:lnTo>
                  <a:pt x="812" y="62"/>
                </a:lnTo>
                <a:lnTo>
                  <a:pt x="812" y="63"/>
                </a:lnTo>
                <a:lnTo>
                  <a:pt x="812" y="64"/>
                </a:lnTo>
                <a:lnTo>
                  <a:pt x="812" y="66"/>
                </a:lnTo>
                <a:lnTo>
                  <a:pt x="812" y="67"/>
                </a:lnTo>
                <a:lnTo>
                  <a:pt x="812" y="68"/>
                </a:lnTo>
                <a:lnTo>
                  <a:pt x="812" y="69"/>
                </a:lnTo>
                <a:lnTo>
                  <a:pt x="813" y="71"/>
                </a:lnTo>
                <a:lnTo>
                  <a:pt x="813" y="72"/>
                </a:lnTo>
                <a:lnTo>
                  <a:pt x="813" y="73"/>
                </a:lnTo>
                <a:lnTo>
                  <a:pt x="813" y="74"/>
                </a:lnTo>
                <a:lnTo>
                  <a:pt x="813" y="76"/>
                </a:lnTo>
                <a:lnTo>
                  <a:pt x="813" y="77"/>
                </a:lnTo>
                <a:lnTo>
                  <a:pt x="813" y="78"/>
                </a:lnTo>
                <a:lnTo>
                  <a:pt x="813" y="79"/>
                </a:lnTo>
                <a:lnTo>
                  <a:pt x="813" y="80"/>
                </a:lnTo>
                <a:lnTo>
                  <a:pt x="813" y="80"/>
                </a:lnTo>
                <a:lnTo>
                  <a:pt x="813" y="81"/>
                </a:lnTo>
                <a:lnTo>
                  <a:pt x="813" y="81"/>
                </a:lnTo>
                <a:lnTo>
                  <a:pt x="814" y="82"/>
                </a:lnTo>
                <a:lnTo>
                  <a:pt x="814" y="82"/>
                </a:lnTo>
                <a:lnTo>
                  <a:pt x="814" y="83"/>
                </a:lnTo>
                <a:lnTo>
                  <a:pt x="814" y="83"/>
                </a:lnTo>
                <a:lnTo>
                  <a:pt x="814" y="83"/>
                </a:lnTo>
                <a:lnTo>
                  <a:pt x="814" y="84"/>
                </a:lnTo>
                <a:lnTo>
                  <a:pt x="814" y="84"/>
                </a:lnTo>
                <a:lnTo>
                  <a:pt x="814" y="84"/>
                </a:lnTo>
                <a:lnTo>
                  <a:pt x="814" y="84"/>
                </a:lnTo>
                <a:lnTo>
                  <a:pt x="814" y="85"/>
                </a:lnTo>
                <a:lnTo>
                  <a:pt x="814" y="85"/>
                </a:lnTo>
                <a:lnTo>
                  <a:pt x="814" y="86"/>
                </a:lnTo>
                <a:lnTo>
                  <a:pt x="815" y="86"/>
                </a:lnTo>
                <a:lnTo>
                  <a:pt x="815" y="87"/>
                </a:lnTo>
                <a:lnTo>
                  <a:pt x="815" y="88"/>
                </a:lnTo>
                <a:lnTo>
                  <a:pt x="815" y="88"/>
                </a:lnTo>
                <a:lnTo>
                  <a:pt x="815" y="89"/>
                </a:lnTo>
                <a:lnTo>
                  <a:pt x="815" y="90"/>
                </a:lnTo>
                <a:lnTo>
                  <a:pt x="815" y="91"/>
                </a:lnTo>
                <a:lnTo>
                  <a:pt x="815" y="92"/>
                </a:lnTo>
                <a:lnTo>
                  <a:pt x="815" y="93"/>
                </a:lnTo>
                <a:lnTo>
                  <a:pt x="815" y="93"/>
                </a:lnTo>
                <a:lnTo>
                  <a:pt x="815" y="95"/>
                </a:lnTo>
                <a:lnTo>
                  <a:pt x="815" y="96"/>
                </a:lnTo>
                <a:lnTo>
                  <a:pt x="816" y="97"/>
                </a:lnTo>
                <a:lnTo>
                  <a:pt x="816" y="99"/>
                </a:lnTo>
                <a:lnTo>
                  <a:pt x="816" y="100"/>
                </a:lnTo>
                <a:lnTo>
                  <a:pt x="816" y="101"/>
                </a:lnTo>
                <a:lnTo>
                  <a:pt x="816" y="102"/>
                </a:lnTo>
                <a:lnTo>
                  <a:pt x="816" y="102"/>
                </a:lnTo>
                <a:lnTo>
                  <a:pt x="816" y="103"/>
                </a:lnTo>
                <a:lnTo>
                  <a:pt x="816" y="104"/>
                </a:lnTo>
                <a:lnTo>
                  <a:pt x="816" y="106"/>
                </a:lnTo>
                <a:lnTo>
                  <a:pt x="816" y="107"/>
                </a:lnTo>
                <a:lnTo>
                  <a:pt x="816" y="108"/>
                </a:lnTo>
                <a:lnTo>
                  <a:pt x="816" y="108"/>
                </a:lnTo>
                <a:lnTo>
                  <a:pt x="817" y="108"/>
                </a:lnTo>
                <a:lnTo>
                  <a:pt x="817" y="108"/>
                </a:lnTo>
                <a:lnTo>
                  <a:pt x="817" y="109"/>
                </a:lnTo>
                <a:lnTo>
                  <a:pt x="817" y="109"/>
                </a:lnTo>
                <a:lnTo>
                  <a:pt x="817" y="110"/>
                </a:lnTo>
                <a:lnTo>
                  <a:pt x="817" y="110"/>
                </a:lnTo>
                <a:lnTo>
                  <a:pt x="817" y="111"/>
                </a:lnTo>
                <a:lnTo>
                  <a:pt x="817" y="111"/>
                </a:lnTo>
                <a:lnTo>
                  <a:pt x="817" y="110"/>
                </a:lnTo>
                <a:lnTo>
                  <a:pt x="817" y="110"/>
                </a:lnTo>
                <a:lnTo>
                  <a:pt x="818" y="109"/>
                </a:lnTo>
                <a:lnTo>
                  <a:pt x="818" y="108"/>
                </a:lnTo>
                <a:lnTo>
                  <a:pt x="818" y="106"/>
                </a:lnTo>
                <a:lnTo>
                  <a:pt x="818" y="105"/>
                </a:lnTo>
                <a:lnTo>
                  <a:pt x="818" y="103"/>
                </a:lnTo>
                <a:lnTo>
                  <a:pt x="818" y="101"/>
                </a:lnTo>
                <a:lnTo>
                  <a:pt x="818" y="99"/>
                </a:lnTo>
                <a:lnTo>
                  <a:pt x="818" y="97"/>
                </a:lnTo>
                <a:lnTo>
                  <a:pt x="818" y="94"/>
                </a:lnTo>
                <a:lnTo>
                  <a:pt x="818" y="93"/>
                </a:lnTo>
                <a:lnTo>
                  <a:pt x="818" y="91"/>
                </a:lnTo>
                <a:lnTo>
                  <a:pt x="818" y="89"/>
                </a:lnTo>
                <a:lnTo>
                  <a:pt x="819" y="87"/>
                </a:lnTo>
                <a:lnTo>
                  <a:pt x="819" y="85"/>
                </a:lnTo>
                <a:lnTo>
                  <a:pt x="819" y="83"/>
                </a:lnTo>
                <a:lnTo>
                  <a:pt x="819" y="81"/>
                </a:lnTo>
                <a:lnTo>
                  <a:pt x="819" y="79"/>
                </a:lnTo>
                <a:lnTo>
                  <a:pt x="819" y="78"/>
                </a:lnTo>
                <a:lnTo>
                  <a:pt x="819" y="76"/>
                </a:lnTo>
                <a:lnTo>
                  <a:pt x="819" y="75"/>
                </a:lnTo>
                <a:lnTo>
                  <a:pt x="819" y="73"/>
                </a:lnTo>
                <a:lnTo>
                  <a:pt x="819" y="72"/>
                </a:lnTo>
                <a:lnTo>
                  <a:pt x="819" y="70"/>
                </a:lnTo>
                <a:lnTo>
                  <a:pt x="819" y="69"/>
                </a:lnTo>
                <a:lnTo>
                  <a:pt x="820" y="68"/>
                </a:lnTo>
                <a:lnTo>
                  <a:pt x="820" y="67"/>
                </a:lnTo>
                <a:lnTo>
                  <a:pt x="820" y="66"/>
                </a:lnTo>
                <a:lnTo>
                  <a:pt x="820" y="66"/>
                </a:lnTo>
                <a:lnTo>
                  <a:pt x="820" y="66"/>
                </a:lnTo>
                <a:lnTo>
                  <a:pt x="820" y="66"/>
                </a:lnTo>
                <a:lnTo>
                  <a:pt x="820" y="66"/>
                </a:lnTo>
                <a:lnTo>
                  <a:pt x="820" y="66"/>
                </a:lnTo>
                <a:lnTo>
                  <a:pt x="820" y="66"/>
                </a:lnTo>
                <a:lnTo>
                  <a:pt x="820" y="66"/>
                </a:lnTo>
                <a:lnTo>
                  <a:pt x="820" y="67"/>
                </a:lnTo>
                <a:lnTo>
                  <a:pt x="820" y="67"/>
                </a:lnTo>
                <a:lnTo>
                  <a:pt x="821" y="68"/>
                </a:lnTo>
                <a:lnTo>
                  <a:pt x="821" y="68"/>
                </a:lnTo>
                <a:lnTo>
                  <a:pt x="821" y="69"/>
                </a:lnTo>
                <a:lnTo>
                  <a:pt x="821" y="69"/>
                </a:lnTo>
                <a:lnTo>
                  <a:pt x="821" y="70"/>
                </a:lnTo>
                <a:lnTo>
                  <a:pt x="821" y="71"/>
                </a:lnTo>
                <a:lnTo>
                  <a:pt x="821" y="72"/>
                </a:lnTo>
                <a:lnTo>
                  <a:pt x="821" y="73"/>
                </a:lnTo>
                <a:lnTo>
                  <a:pt x="821" y="75"/>
                </a:lnTo>
                <a:lnTo>
                  <a:pt x="821" y="76"/>
                </a:lnTo>
                <a:lnTo>
                  <a:pt x="821" y="79"/>
                </a:lnTo>
                <a:lnTo>
                  <a:pt x="821" y="81"/>
                </a:lnTo>
                <a:lnTo>
                  <a:pt x="822" y="84"/>
                </a:lnTo>
                <a:lnTo>
                  <a:pt x="822" y="87"/>
                </a:lnTo>
                <a:lnTo>
                  <a:pt x="822" y="91"/>
                </a:lnTo>
                <a:lnTo>
                  <a:pt x="822" y="95"/>
                </a:lnTo>
                <a:lnTo>
                  <a:pt x="822" y="100"/>
                </a:lnTo>
                <a:lnTo>
                  <a:pt x="822" y="104"/>
                </a:lnTo>
                <a:lnTo>
                  <a:pt x="822" y="111"/>
                </a:lnTo>
                <a:lnTo>
                  <a:pt x="822" y="116"/>
                </a:lnTo>
                <a:lnTo>
                  <a:pt x="822" y="123"/>
                </a:lnTo>
                <a:lnTo>
                  <a:pt x="822" y="131"/>
                </a:lnTo>
                <a:lnTo>
                  <a:pt x="822" y="142"/>
                </a:lnTo>
                <a:lnTo>
                  <a:pt x="822" y="149"/>
                </a:lnTo>
                <a:lnTo>
                  <a:pt x="823" y="162"/>
                </a:lnTo>
                <a:lnTo>
                  <a:pt x="823" y="171"/>
                </a:lnTo>
                <a:lnTo>
                  <a:pt x="823" y="183"/>
                </a:lnTo>
                <a:lnTo>
                  <a:pt x="823" y="196"/>
                </a:lnTo>
                <a:lnTo>
                  <a:pt x="823" y="207"/>
                </a:lnTo>
                <a:lnTo>
                  <a:pt x="823" y="216"/>
                </a:lnTo>
                <a:lnTo>
                  <a:pt x="823" y="230"/>
                </a:lnTo>
                <a:lnTo>
                  <a:pt x="823" y="238"/>
                </a:lnTo>
                <a:lnTo>
                  <a:pt x="823" y="252"/>
                </a:lnTo>
                <a:lnTo>
                  <a:pt x="823" y="262"/>
                </a:lnTo>
                <a:lnTo>
                  <a:pt x="823" y="274"/>
                </a:lnTo>
                <a:lnTo>
                  <a:pt x="823" y="283"/>
                </a:lnTo>
                <a:lnTo>
                  <a:pt x="824" y="298"/>
                </a:lnTo>
                <a:lnTo>
                  <a:pt x="824" y="307"/>
                </a:lnTo>
                <a:lnTo>
                  <a:pt x="824" y="318"/>
                </a:lnTo>
                <a:lnTo>
                  <a:pt x="824" y="328"/>
                </a:lnTo>
                <a:lnTo>
                  <a:pt x="824" y="334"/>
                </a:lnTo>
                <a:lnTo>
                  <a:pt x="824" y="338"/>
                </a:lnTo>
                <a:lnTo>
                  <a:pt x="824" y="343"/>
                </a:lnTo>
                <a:lnTo>
                  <a:pt x="824" y="347"/>
                </a:lnTo>
                <a:lnTo>
                  <a:pt x="824" y="346"/>
                </a:lnTo>
                <a:lnTo>
                  <a:pt x="824" y="348"/>
                </a:lnTo>
                <a:lnTo>
                  <a:pt x="824" y="353"/>
                </a:lnTo>
                <a:lnTo>
                  <a:pt x="824" y="355"/>
                </a:lnTo>
                <a:lnTo>
                  <a:pt x="825" y="358"/>
                </a:lnTo>
                <a:lnTo>
                  <a:pt x="825" y="359"/>
                </a:lnTo>
                <a:lnTo>
                  <a:pt x="825" y="363"/>
                </a:lnTo>
                <a:lnTo>
                  <a:pt x="825" y="366"/>
                </a:lnTo>
                <a:lnTo>
                  <a:pt x="825" y="367"/>
                </a:lnTo>
                <a:lnTo>
                  <a:pt x="825" y="369"/>
                </a:lnTo>
                <a:lnTo>
                  <a:pt x="825" y="369"/>
                </a:lnTo>
                <a:lnTo>
                  <a:pt x="825" y="370"/>
                </a:lnTo>
                <a:lnTo>
                  <a:pt x="825" y="371"/>
                </a:lnTo>
                <a:lnTo>
                  <a:pt x="825" y="371"/>
                </a:lnTo>
                <a:lnTo>
                  <a:pt x="826" y="371"/>
                </a:lnTo>
                <a:lnTo>
                  <a:pt x="826" y="371"/>
                </a:lnTo>
                <a:lnTo>
                  <a:pt x="826" y="371"/>
                </a:lnTo>
                <a:lnTo>
                  <a:pt x="826" y="371"/>
                </a:lnTo>
                <a:lnTo>
                  <a:pt x="826" y="371"/>
                </a:lnTo>
                <a:lnTo>
                  <a:pt x="826" y="372"/>
                </a:lnTo>
                <a:lnTo>
                  <a:pt x="826" y="373"/>
                </a:lnTo>
                <a:lnTo>
                  <a:pt x="826" y="374"/>
                </a:lnTo>
                <a:lnTo>
                  <a:pt x="826" y="374"/>
                </a:lnTo>
                <a:lnTo>
                  <a:pt x="826" y="375"/>
                </a:lnTo>
                <a:lnTo>
                  <a:pt x="826" y="375"/>
                </a:lnTo>
                <a:lnTo>
                  <a:pt x="826" y="376"/>
                </a:lnTo>
                <a:lnTo>
                  <a:pt x="827" y="376"/>
                </a:lnTo>
                <a:lnTo>
                  <a:pt x="827" y="376"/>
                </a:lnTo>
                <a:lnTo>
                  <a:pt x="827" y="376"/>
                </a:lnTo>
                <a:lnTo>
                  <a:pt x="827" y="376"/>
                </a:lnTo>
                <a:lnTo>
                  <a:pt x="827" y="376"/>
                </a:lnTo>
                <a:lnTo>
                  <a:pt x="827" y="376"/>
                </a:lnTo>
                <a:lnTo>
                  <a:pt x="827" y="376"/>
                </a:lnTo>
                <a:lnTo>
                  <a:pt x="827" y="376"/>
                </a:lnTo>
                <a:lnTo>
                  <a:pt x="827" y="376"/>
                </a:lnTo>
                <a:lnTo>
                  <a:pt x="827" y="377"/>
                </a:lnTo>
                <a:lnTo>
                  <a:pt x="827" y="377"/>
                </a:lnTo>
                <a:lnTo>
                  <a:pt x="827" y="378"/>
                </a:lnTo>
                <a:lnTo>
                  <a:pt x="828" y="378"/>
                </a:lnTo>
                <a:lnTo>
                  <a:pt x="828" y="378"/>
                </a:lnTo>
                <a:lnTo>
                  <a:pt x="828" y="378"/>
                </a:lnTo>
                <a:lnTo>
                  <a:pt x="828" y="379"/>
                </a:lnTo>
                <a:lnTo>
                  <a:pt x="828" y="379"/>
                </a:lnTo>
                <a:lnTo>
                  <a:pt x="828" y="380"/>
                </a:lnTo>
                <a:lnTo>
                  <a:pt x="828" y="380"/>
                </a:lnTo>
                <a:lnTo>
                  <a:pt x="828" y="380"/>
                </a:lnTo>
                <a:lnTo>
                  <a:pt x="828" y="380"/>
                </a:lnTo>
                <a:lnTo>
                  <a:pt x="828" y="380"/>
                </a:lnTo>
                <a:lnTo>
                  <a:pt x="828" y="381"/>
                </a:lnTo>
                <a:lnTo>
                  <a:pt x="828" y="381"/>
                </a:lnTo>
                <a:lnTo>
                  <a:pt x="829" y="381"/>
                </a:lnTo>
                <a:lnTo>
                  <a:pt x="829" y="382"/>
                </a:lnTo>
                <a:lnTo>
                  <a:pt x="829" y="382"/>
                </a:lnTo>
                <a:lnTo>
                  <a:pt x="829" y="382"/>
                </a:lnTo>
                <a:lnTo>
                  <a:pt x="829" y="382"/>
                </a:lnTo>
                <a:lnTo>
                  <a:pt x="829" y="382"/>
                </a:lnTo>
                <a:lnTo>
                  <a:pt x="829" y="382"/>
                </a:lnTo>
                <a:lnTo>
                  <a:pt x="829" y="383"/>
                </a:lnTo>
                <a:lnTo>
                  <a:pt x="829" y="383"/>
                </a:lnTo>
                <a:lnTo>
                  <a:pt x="829" y="383"/>
                </a:lnTo>
                <a:lnTo>
                  <a:pt x="829" y="383"/>
                </a:lnTo>
                <a:lnTo>
                  <a:pt x="829" y="383"/>
                </a:lnTo>
                <a:lnTo>
                  <a:pt x="830" y="383"/>
                </a:lnTo>
                <a:lnTo>
                  <a:pt x="830" y="383"/>
                </a:lnTo>
                <a:lnTo>
                  <a:pt x="830" y="383"/>
                </a:lnTo>
                <a:lnTo>
                  <a:pt x="830" y="383"/>
                </a:lnTo>
                <a:lnTo>
                  <a:pt x="830" y="383"/>
                </a:lnTo>
                <a:lnTo>
                  <a:pt x="830" y="384"/>
                </a:lnTo>
                <a:lnTo>
                  <a:pt x="830" y="384"/>
                </a:lnTo>
                <a:lnTo>
                  <a:pt x="830" y="385"/>
                </a:lnTo>
                <a:lnTo>
                  <a:pt x="830" y="386"/>
                </a:lnTo>
                <a:lnTo>
                  <a:pt x="830" y="386"/>
                </a:lnTo>
                <a:lnTo>
                  <a:pt x="830" y="386"/>
                </a:lnTo>
                <a:lnTo>
                  <a:pt x="830" y="387"/>
                </a:lnTo>
                <a:lnTo>
                  <a:pt x="831" y="388"/>
                </a:lnTo>
                <a:lnTo>
                  <a:pt x="831" y="388"/>
                </a:lnTo>
                <a:lnTo>
                  <a:pt x="831" y="388"/>
                </a:lnTo>
                <a:lnTo>
                  <a:pt x="831" y="389"/>
                </a:lnTo>
                <a:lnTo>
                  <a:pt x="831" y="389"/>
                </a:lnTo>
                <a:lnTo>
                  <a:pt x="831" y="390"/>
                </a:lnTo>
                <a:lnTo>
                  <a:pt x="831" y="390"/>
                </a:lnTo>
                <a:lnTo>
                  <a:pt x="831" y="391"/>
                </a:lnTo>
                <a:lnTo>
                  <a:pt x="831" y="391"/>
                </a:lnTo>
                <a:lnTo>
                  <a:pt x="831" y="392"/>
                </a:lnTo>
                <a:lnTo>
                  <a:pt x="831" y="392"/>
                </a:lnTo>
                <a:lnTo>
                  <a:pt x="831" y="392"/>
                </a:lnTo>
                <a:lnTo>
                  <a:pt x="832" y="392"/>
                </a:lnTo>
                <a:lnTo>
                  <a:pt x="832" y="392"/>
                </a:lnTo>
                <a:lnTo>
                  <a:pt x="832" y="393"/>
                </a:lnTo>
                <a:lnTo>
                  <a:pt x="832" y="393"/>
                </a:lnTo>
                <a:lnTo>
                  <a:pt x="832" y="393"/>
                </a:lnTo>
                <a:lnTo>
                  <a:pt x="832" y="392"/>
                </a:lnTo>
                <a:lnTo>
                  <a:pt x="832" y="391"/>
                </a:lnTo>
                <a:lnTo>
                  <a:pt x="832" y="391"/>
                </a:lnTo>
                <a:lnTo>
                  <a:pt x="832" y="390"/>
                </a:lnTo>
                <a:lnTo>
                  <a:pt x="832" y="390"/>
                </a:lnTo>
                <a:lnTo>
                  <a:pt x="832" y="389"/>
                </a:lnTo>
                <a:lnTo>
                  <a:pt x="832" y="388"/>
                </a:lnTo>
                <a:lnTo>
                  <a:pt x="833" y="387"/>
                </a:lnTo>
                <a:lnTo>
                  <a:pt x="833" y="386"/>
                </a:lnTo>
                <a:lnTo>
                  <a:pt x="833" y="386"/>
                </a:lnTo>
                <a:lnTo>
                  <a:pt x="833" y="386"/>
                </a:lnTo>
                <a:lnTo>
                  <a:pt x="833" y="385"/>
                </a:lnTo>
                <a:lnTo>
                  <a:pt x="833" y="385"/>
                </a:lnTo>
                <a:lnTo>
                  <a:pt x="833" y="385"/>
                </a:lnTo>
                <a:lnTo>
                  <a:pt x="833" y="385"/>
                </a:lnTo>
                <a:lnTo>
                  <a:pt x="833" y="385"/>
                </a:lnTo>
                <a:lnTo>
                  <a:pt x="833" y="376"/>
                </a:lnTo>
                <a:lnTo>
                  <a:pt x="833" y="364"/>
                </a:lnTo>
                <a:lnTo>
                  <a:pt x="833" y="350"/>
                </a:lnTo>
                <a:lnTo>
                  <a:pt x="833" y="326"/>
                </a:lnTo>
                <a:lnTo>
                  <a:pt x="834" y="303"/>
                </a:lnTo>
                <a:lnTo>
                  <a:pt x="834" y="267"/>
                </a:lnTo>
                <a:lnTo>
                  <a:pt x="834" y="244"/>
                </a:lnTo>
                <a:lnTo>
                  <a:pt x="834" y="227"/>
                </a:lnTo>
                <a:lnTo>
                  <a:pt x="834" y="217"/>
                </a:lnTo>
                <a:lnTo>
                  <a:pt x="834" y="212"/>
                </a:lnTo>
                <a:lnTo>
                  <a:pt x="834" y="210"/>
                </a:lnTo>
                <a:lnTo>
                  <a:pt x="834" y="205"/>
                </a:lnTo>
                <a:lnTo>
                  <a:pt x="834" y="202"/>
                </a:lnTo>
                <a:lnTo>
                  <a:pt x="835" y="196"/>
                </a:lnTo>
                <a:lnTo>
                  <a:pt x="835" y="189"/>
                </a:lnTo>
                <a:lnTo>
                  <a:pt x="835" y="178"/>
                </a:lnTo>
                <a:lnTo>
                  <a:pt x="835" y="169"/>
                </a:lnTo>
                <a:lnTo>
                  <a:pt x="835" y="156"/>
                </a:lnTo>
                <a:lnTo>
                  <a:pt x="835" y="149"/>
                </a:lnTo>
                <a:lnTo>
                  <a:pt x="835" y="138"/>
                </a:lnTo>
                <a:lnTo>
                  <a:pt x="835" y="127"/>
                </a:lnTo>
                <a:lnTo>
                  <a:pt x="835" y="117"/>
                </a:lnTo>
                <a:lnTo>
                  <a:pt x="835" y="110"/>
                </a:lnTo>
                <a:lnTo>
                  <a:pt x="835" y="101"/>
                </a:lnTo>
                <a:lnTo>
                  <a:pt x="835" y="95"/>
                </a:lnTo>
                <a:lnTo>
                  <a:pt x="836" y="87"/>
                </a:lnTo>
                <a:lnTo>
                  <a:pt x="836" y="82"/>
                </a:lnTo>
                <a:lnTo>
                  <a:pt x="836" y="76"/>
                </a:lnTo>
                <a:lnTo>
                  <a:pt x="836" y="71"/>
                </a:lnTo>
                <a:lnTo>
                  <a:pt x="836" y="64"/>
                </a:lnTo>
                <a:lnTo>
                  <a:pt x="836" y="61"/>
                </a:lnTo>
                <a:lnTo>
                  <a:pt x="836" y="57"/>
                </a:lnTo>
                <a:lnTo>
                  <a:pt x="836" y="55"/>
                </a:lnTo>
                <a:lnTo>
                  <a:pt x="836" y="53"/>
                </a:lnTo>
                <a:lnTo>
                  <a:pt x="836" y="52"/>
                </a:lnTo>
                <a:lnTo>
                  <a:pt x="836" y="50"/>
                </a:lnTo>
                <a:lnTo>
                  <a:pt x="836" y="48"/>
                </a:lnTo>
                <a:lnTo>
                  <a:pt x="837" y="46"/>
                </a:lnTo>
                <a:lnTo>
                  <a:pt x="837" y="45"/>
                </a:lnTo>
                <a:lnTo>
                  <a:pt x="837" y="43"/>
                </a:lnTo>
                <a:lnTo>
                  <a:pt x="837" y="42"/>
                </a:lnTo>
                <a:lnTo>
                  <a:pt x="837" y="40"/>
                </a:lnTo>
                <a:lnTo>
                  <a:pt x="837" y="38"/>
                </a:lnTo>
                <a:lnTo>
                  <a:pt x="837" y="36"/>
                </a:lnTo>
                <a:lnTo>
                  <a:pt x="837" y="34"/>
                </a:lnTo>
                <a:lnTo>
                  <a:pt x="837" y="33"/>
                </a:lnTo>
                <a:lnTo>
                  <a:pt x="837" y="32"/>
                </a:lnTo>
                <a:lnTo>
                  <a:pt x="837" y="30"/>
                </a:lnTo>
                <a:lnTo>
                  <a:pt x="837" y="28"/>
                </a:lnTo>
                <a:lnTo>
                  <a:pt x="838" y="27"/>
                </a:lnTo>
                <a:lnTo>
                  <a:pt x="838" y="25"/>
                </a:lnTo>
                <a:lnTo>
                  <a:pt x="838" y="24"/>
                </a:lnTo>
                <a:lnTo>
                  <a:pt x="838" y="24"/>
                </a:lnTo>
                <a:lnTo>
                  <a:pt x="838" y="23"/>
                </a:lnTo>
                <a:lnTo>
                  <a:pt x="838" y="22"/>
                </a:lnTo>
                <a:lnTo>
                  <a:pt x="838" y="21"/>
                </a:lnTo>
                <a:lnTo>
                  <a:pt x="838" y="21"/>
                </a:lnTo>
                <a:lnTo>
                  <a:pt x="838" y="20"/>
                </a:lnTo>
                <a:lnTo>
                  <a:pt x="838" y="20"/>
                </a:lnTo>
                <a:lnTo>
                  <a:pt x="838" y="20"/>
                </a:lnTo>
                <a:lnTo>
                  <a:pt x="838" y="19"/>
                </a:lnTo>
                <a:lnTo>
                  <a:pt x="839" y="19"/>
                </a:lnTo>
                <a:lnTo>
                  <a:pt x="839" y="19"/>
                </a:lnTo>
                <a:lnTo>
                  <a:pt x="839" y="18"/>
                </a:lnTo>
                <a:lnTo>
                  <a:pt x="839" y="18"/>
                </a:lnTo>
                <a:lnTo>
                  <a:pt x="839" y="18"/>
                </a:lnTo>
                <a:lnTo>
                  <a:pt x="839" y="18"/>
                </a:lnTo>
                <a:lnTo>
                  <a:pt x="839" y="18"/>
                </a:lnTo>
                <a:lnTo>
                  <a:pt x="839" y="18"/>
                </a:lnTo>
                <a:lnTo>
                  <a:pt x="839" y="19"/>
                </a:lnTo>
                <a:lnTo>
                  <a:pt x="839" y="19"/>
                </a:lnTo>
                <a:lnTo>
                  <a:pt x="839" y="19"/>
                </a:lnTo>
                <a:lnTo>
                  <a:pt x="839" y="19"/>
                </a:lnTo>
                <a:lnTo>
                  <a:pt x="840" y="20"/>
                </a:lnTo>
                <a:lnTo>
                  <a:pt x="840" y="21"/>
                </a:lnTo>
                <a:lnTo>
                  <a:pt x="840" y="22"/>
                </a:lnTo>
                <a:lnTo>
                  <a:pt x="840" y="22"/>
                </a:lnTo>
                <a:lnTo>
                  <a:pt x="840" y="23"/>
                </a:lnTo>
                <a:lnTo>
                  <a:pt x="840" y="24"/>
                </a:lnTo>
                <a:lnTo>
                  <a:pt x="840" y="25"/>
                </a:lnTo>
                <a:lnTo>
                  <a:pt x="840" y="26"/>
                </a:lnTo>
                <a:lnTo>
                  <a:pt x="840" y="28"/>
                </a:lnTo>
                <a:lnTo>
                  <a:pt x="840" y="29"/>
                </a:lnTo>
                <a:lnTo>
                  <a:pt x="840" y="30"/>
                </a:lnTo>
                <a:lnTo>
                  <a:pt x="840" y="31"/>
                </a:lnTo>
                <a:lnTo>
                  <a:pt x="841" y="32"/>
                </a:lnTo>
                <a:lnTo>
                  <a:pt x="841" y="33"/>
                </a:lnTo>
                <a:lnTo>
                  <a:pt x="841" y="34"/>
                </a:lnTo>
                <a:lnTo>
                  <a:pt x="841" y="35"/>
                </a:lnTo>
                <a:lnTo>
                  <a:pt x="841" y="37"/>
                </a:lnTo>
                <a:lnTo>
                  <a:pt x="841" y="38"/>
                </a:lnTo>
                <a:lnTo>
                  <a:pt x="841" y="38"/>
                </a:lnTo>
                <a:lnTo>
                  <a:pt x="841" y="39"/>
                </a:lnTo>
                <a:lnTo>
                  <a:pt x="841" y="41"/>
                </a:lnTo>
                <a:lnTo>
                  <a:pt x="841" y="41"/>
                </a:lnTo>
                <a:lnTo>
                  <a:pt x="841" y="43"/>
                </a:lnTo>
                <a:lnTo>
                  <a:pt x="841" y="43"/>
                </a:lnTo>
                <a:lnTo>
                  <a:pt x="841" y="44"/>
                </a:lnTo>
                <a:lnTo>
                  <a:pt x="842" y="44"/>
                </a:lnTo>
                <a:lnTo>
                  <a:pt x="842" y="45"/>
                </a:lnTo>
                <a:lnTo>
                  <a:pt x="842" y="46"/>
                </a:lnTo>
                <a:lnTo>
                  <a:pt x="842" y="46"/>
                </a:lnTo>
                <a:lnTo>
                  <a:pt x="842" y="47"/>
                </a:lnTo>
                <a:lnTo>
                  <a:pt x="842" y="47"/>
                </a:lnTo>
                <a:lnTo>
                  <a:pt x="842" y="47"/>
                </a:lnTo>
                <a:lnTo>
                  <a:pt x="842" y="48"/>
                </a:lnTo>
                <a:lnTo>
                  <a:pt x="842" y="48"/>
                </a:lnTo>
                <a:lnTo>
                  <a:pt x="843" y="49"/>
                </a:lnTo>
                <a:lnTo>
                  <a:pt x="843" y="50"/>
                </a:lnTo>
                <a:lnTo>
                  <a:pt x="843" y="51"/>
                </a:lnTo>
                <a:lnTo>
                  <a:pt x="843" y="51"/>
                </a:lnTo>
                <a:lnTo>
                  <a:pt x="843" y="52"/>
                </a:lnTo>
                <a:lnTo>
                  <a:pt x="843" y="52"/>
                </a:lnTo>
                <a:lnTo>
                  <a:pt x="843" y="53"/>
                </a:lnTo>
                <a:lnTo>
                  <a:pt x="843" y="54"/>
                </a:lnTo>
                <a:lnTo>
                  <a:pt x="843" y="55"/>
                </a:lnTo>
                <a:lnTo>
                  <a:pt x="843" y="56"/>
                </a:lnTo>
                <a:lnTo>
                  <a:pt x="843" y="57"/>
                </a:lnTo>
                <a:lnTo>
                  <a:pt x="843" y="57"/>
                </a:lnTo>
                <a:lnTo>
                  <a:pt x="844" y="58"/>
                </a:lnTo>
                <a:lnTo>
                  <a:pt x="844" y="59"/>
                </a:lnTo>
                <a:lnTo>
                  <a:pt x="844" y="61"/>
                </a:lnTo>
                <a:lnTo>
                  <a:pt x="844" y="62"/>
                </a:lnTo>
                <a:lnTo>
                  <a:pt x="844" y="63"/>
                </a:lnTo>
                <a:lnTo>
                  <a:pt x="844" y="64"/>
                </a:lnTo>
                <a:lnTo>
                  <a:pt x="844" y="65"/>
                </a:lnTo>
                <a:lnTo>
                  <a:pt x="844" y="67"/>
                </a:lnTo>
                <a:lnTo>
                  <a:pt x="844" y="68"/>
                </a:lnTo>
                <a:lnTo>
                  <a:pt x="844" y="69"/>
                </a:lnTo>
                <a:lnTo>
                  <a:pt x="844" y="71"/>
                </a:lnTo>
                <a:lnTo>
                  <a:pt x="844" y="73"/>
                </a:lnTo>
                <a:lnTo>
                  <a:pt x="845" y="75"/>
                </a:lnTo>
                <a:lnTo>
                  <a:pt x="845" y="77"/>
                </a:lnTo>
                <a:lnTo>
                  <a:pt x="845" y="79"/>
                </a:lnTo>
                <a:lnTo>
                  <a:pt x="845" y="80"/>
                </a:lnTo>
                <a:lnTo>
                  <a:pt x="845" y="83"/>
                </a:lnTo>
                <a:lnTo>
                  <a:pt x="845" y="85"/>
                </a:lnTo>
                <a:lnTo>
                  <a:pt x="845" y="87"/>
                </a:lnTo>
                <a:lnTo>
                  <a:pt x="845" y="89"/>
                </a:lnTo>
                <a:lnTo>
                  <a:pt x="845" y="90"/>
                </a:lnTo>
                <a:lnTo>
                  <a:pt x="845" y="93"/>
                </a:lnTo>
                <a:lnTo>
                  <a:pt x="845" y="95"/>
                </a:lnTo>
                <a:lnTo>
                  <a:pt x="845" y="97"/>
                </a:lnTo>
                <a:lnTo>
                  <a:pt x="846" y="98"/>
                </a:lnTo>
                <a:lnTo>
                  <a:pt x="846" y="99"/>
                </a:lnTo>
                <a:lnTo>
                  <a:pt x="846" y="100"/>
                </a:lnTo>
                <a:lnTo>
                  <a:pt x="846" y="100"/>
                </a:lnTo>
                <a:lnTo>
                  <a:pt x="846" y="101"/>
                </a:lnTo>
                <a:lnTo>
                  <a:pt x="846" y="102"/>
                </a:lnTo>
                <a:lnTo>
                  <a:pt x="846" y="102"/>
                </a:lnTo>
                <a:lnTo>
                  <a:pt x="846" y="102"/>
                </a:lnTo>
                <a:lnTo>
                  <a:pt x="846" y="102"/>
                </a:lnTo>
                <a:lnTo>
                  <a:pt x="846" y="101"/>
                </a:lnTo>
                <a:lnTo>
                  <a:pt x="846" y="101"/>
                </a:lnTo>
                <a:lnTo>
                  <a:pt x="846" y="100"/>
                </a:lnTo>
                <a:lnTo>
                  <a:pt x="847" y="98"/>
                </a:lnTo>
                <a:lnTo>
                  <a:pt x="847" y="97"/>
                </a:lnTo>
                <a:lnTo>
                  <a:pt x="847" y="95"/>
                </a:lnTo>
                <a:lnTo>
                  <a:pt x="847" y="93"/>
                </a:lnTo>
                <a:lnTo>
                  <a:pt x="847" y="90"/>
                </a:lnTo>
                <a:lnTo>
                  <a:pt x="847" y="88"/>
                </a:lnTo>
                <a:lnTo>
                  <a:pt x="847" y="85"/>
                </a:lnTo>
                <a:lnTo>
                  <a:pt x="847" y="84"/>
                </a:lnTo>
                <a:lnTo>
                  <a:pt x="847" y="81"/>
                </a:lnTo>
                <a:lnTo>
                  <a:pt x="847" y="79"/>
                </a:lnTo>
                <a:lnTo>
                  <a:pt x="847" y="78"/>
                </a:lnTo>
                <a:lnTo>
                  <a:pt x="847" y="77"/>
                </a:lnTo>
                <a:lnTo>
                  <a:pt x="848" y="75"/>
                </a:lnTo>
                <a:lnTo>
                  <a:pt x="848" y="74"/>
                </a:lnTo>
                <a:lnTo>
                  <a:pt x="848" y="72"/>
                </a:lnTo>
                <a:lnTo>
                  <a:pt x="848" y="71"/>
                </a:lnTo>
                <a:lnTo>
                  <a:pt x="848" y="69"/>
                </a:lnTo>
                <a:lnTo>
                  <a:pt x="848" y="68"/>
                </a:lnTo>
                <a:lnTo>
                  <a:pt x="848" y="66"/>
                </a:lnTo>
                <a:lnTo>
                  <a:pt x="848" y="65"/>
                </a:lnTo>
                <a:lnTo>
                  <a:pt x="848" y="64"/>
                </a:lnTo>
                <a:lnTo>
                  <a:pt x="848" y="63"/>
                </a:lnTo>
                <a:lnTo>
                  <a:pt x="848" y="62"/>
                </a:lnTo>
                <a:lnTo>
                  <a:pt x="848" y="62"/>
                </a:lnTo>
                <a:lnTo>
                  <a:pt x="848" y="62"/>
                </a:lnTo>
                <a:lnTo>
                  <a:pt x="849" y="62"/>
                </a:lnTo>
                <a:lnTo>
                  <a:pt x="849" y="62"/>
                </a:lnTo>
                <a:lnTo>
                  <a:pt x="849" y="62"/>
                </a:lnTo>
                <a:lnTo>
                  <a:pt x="849" y="62"/>
                </a:lnTo>
                <a:lnTo>
                  <a:pt x="849" y="63"/>
                </a:lnTo>
                <a:lnTo>
                  <a:pt x="849" y="64"/>
                </a:lnTo>
                <a:lnTo>
                  <a:pt x="849" y="65"/>
                </a:lnTo>
                <a:lnTo>
                  <a:pt x="849" y="66"/>
                </a:lnTo>
                <a:lnTo>
                  <a:pt x="849" y="68"/>
                </a:lnTo>
                <a:lnTo>
                  <a:pt x="849" y="69"/>
                </a:lnTo>
                <a:lnTo>
                  <a:pt x="849" y="71"/>
                </a:lnTo>
                <a:lnTo>
                  <a:pt x="849" y="73"/>
                </a:lnTo>
                <a:lnTo>
                  <a:pt x="850" y="75"/>
                </a:lnTo>
                <a:lnTo>
                  <a:pt x="850" y="77"/>
                </a:lnTo>
                <a:lnTo>
                  <a:pt x="850" y="79"/>
                </a:lnTo>
                <a:lnTo>
                  <a:pt x="850" y="82"/>
                </a:lnTo>
                <a:lnTo>
                  <a:pt x="850" y="84"/>
                </a:lnTo>
                <a:lnTo>
                  <a:pt x="850" y="87"/>
                </a:lnTo>
                <a:lnTo>
                  <a:pt x="850" y="89"/>
                </a:lnTo>
                <a:lnTo>
                  <a:pt x="850" y="93"/>
                </a:lnTo>
                <a:lnTo>
                  <a:pt x="850" y="96"/>
                </a:lnTo>
                <a:lnTo>
                  <a:pt x="851" y="99"/>
                </a:lnTo>
                <a:lnTo>
                  <a:pt x="851" y="102"/>
                </a:lnTo>
                <a:lnTo>
                  <a:pt x="851" y="108"/>
                </a:lnTo>
                <a:lnTo>
                  <a:pt x="851" y="112"/>
                </a:lnTo>
                <a:lnTo>
                  <a:pt x="851" y="118"/>
                </a:lnTo>
                <a:lnTo>
                  <a:pt x="851" y="125"/>
                </a:lnTo>
                <a:lnTo>
                  <a:pt x="851" y="133"/>
                </a:lnTo>
                <a:lnTo>
                  <a:pt x="851" y="139"/>
                </a:lnTo>
                <a:lnTo>
                  <a:pt x="851" y="150"/>
                </a:lnTo>
                <a:lnTo>
                  <a:pt x="851" y="156"/>
                </a:lnTo>
                <a:lnTo>
                  <a:pt x="851" y="168"/>
                </a:lnTo>
                <a:lnTo>
                  <a:pt x="851" y="179"/>
                </a:lnTo>
                <a:lnTo>
                  <a:pt x="852" y="192"/>
                </a:lnTo>
                <a:lnTo>
                  <a:pt x="852" y="201"/>
                </a:lnTo>
                <a:lnTo>
                  <a:pt x="852" y="219"/>
                </a:lnTo>
                <a:lnTo>
                  <a:pt x="852" y="229"/>
                </a:lnTo>
                <a:lnTo>
                  <a:pt x="852" y="240"/>
                </a:lnTo>
                <a:lnTo>
                  <a:pt x="852" y="251"/>
                </a:lnTo>
                <a:lnTo>
                  <a:pt x="852" y="265"/>
                </a:lnTo>
                <a:lnTo>
                  <a:pt x="852" y="272"/>
                </a:lnTo>
                <a:lnTo>
                  <a:pt x="852" y="283"/>
                </a:lnTo>
                <a:lnTo>
                  <a:pt x="852" y="292"/>
                </a:lnTo>
                <a:lnTo>
                  <a:pt x="852" y="305"/>
                </a:lnTo>
                <a:lnTo>
                  <a:pt x="852" y="314"/>
                </a:lnTo>
                <a:lnTo>
                  <a:pt x="853" y="323"/>
                </a:lnTo>
                <a:lnTo>
                  <a:pt x="853" y="329"/>
                </a:lnTo>
                <a:lnTo>
                  <a:pt x="853" y="337"/>
                </a:lnTo>
                <a:lnTo>
                  <a:pt x="853" y="342"/>
                </a:lnTo>
                <a:lnTo>
                  <a:pt x="853" y="348"/>
                </a:lnTo>
                <a:lnTo>
                  <a:pt x="853" y="351"/>
                </a:lnTo>
                <a:lnTo>
                  <a:pt x="853" y="351"/>
                </a:lnTo>
                <a:lnTo>
                  <a:pt x="853" y="350"/>
                </a:lnTo>
                <a:lnTo>
                  <a:pt x="853" y="353"/>
                </a:lnTo>
                <a:lnTo>
                  <a:pt x="853" y="356"/>
                </a:lnTo>
                <a:lnTo>
                  <a:pt x="853" y="359"/>
                </a:lnTo>
                <a:lnTo>
                  <a:pt x="853" y="361"/>
                </a:lnTo>
                <a:lnTo>
                  <a:pt x="854" y="363"/>
                </a:lnTo>
                <a:lnTo>
                  <a:pt x="854" y="365"/>
                </a:lnTo>
                <a:lnTo>
                  <a:pt x="854" y="365"/>
                </a:lnTo>
                <a:lnTo>
                  <a:pt x="854" y="366"/>
                </a:lnTo>
                <a:lnTo>
                  <a:pt x="854" y="367"/>
                </a:lnTo>
                <a:lnTo>
                  <a:pt x="854" y="368"/>
                </a:lnTo>
                <a:lnTo>
                  <a:pt x="854" y="369"/>
                </a:lnTo>
                <a:lnTo>
                  <a:pt x="854" y="369"/>
                </a:lnTo>
                <a:lnTo>
                  <a:pt x="854" y="370"/>
                </a:lnTo>
                <a:lnTo>
                  <a:pt x="854" y="371"/>
                </a:lnTo>
                <a:lnTo>
                  <a:pt x="854" y="372"/>
                </a:lnTo>
                <a:lnTo>
                  <a:pt x="854" y="372"/>
                </a:lnTo>
                <a:lnTo>
                  <a:pt x="855" y="372"/>
                </a:lnTo>
                <a:lnTo>
                  <a:pt x="855" y="371"/>
                </a:lnTo>
                <a:lnTo>
                  <a:pt x="855" y="371"/>
                </a:lnTo>
                <a:lnTo>
                  <a:pt x="855" y="371"/>
                </a:lnTo>
                <a:lnTo>
                  <a:pt x="855" y="372"/>
                </a:lnTo>
                <a:lnTo>
                  <a:pt x="855" y="372"/>
                </a:lnTo>
                <a:lnTo>
                  <a:pt x="855" y="372"/>
                </a:lnTo>
                <a:lnTo>
                  <a:pt x="855" y="372"/>
                </a:lnTo>
                <a:lnTo>
                  <a:pt x="855" y="373"/>
                </a:lnTo>
                <a:lnTo>
                  <a:pt x="855" y="373"/>
                </a:lnTo>
                <a:lnTo>
                  <a:pt x="855" y="373"/>
                </a:lnTo>
                <a:lnTo>
                  <a:pt x="855" y="374"/>
                </a:lnTo>
                <a:lnTo>
                  <a:pt x="856" y="374"/>
                </a:lnTo>
                <a:lnTo>
                  <a:pt x="856" y="375"/>
                </a:lnTo>
                <a:lnTo>
                  <a:pt x="856" y="375"/>
                </a:lnTo>
                <a:lnTo>
                  <a:pt x="856" y="375"/>
                </a:lnTo>
                <a:lnTo>
                  <a:pt x="856" y="376"/>
                </a:lnTo>
                <a:lnTo>
                  <a:pt x="856" y="376"/>
                </a:lnTo>
                <a:lnTo>
                  <a:pt x="856" y="376"/>
                </a:lnTo>
                <a:lnTo>
                  <a:pt x="856" y="376"/>
                </a:lnTo>
                <a:lnTo>
                  <a:pt x="856" y="376"/>
                </a:lnTo>
                <a:lnTo>
                  <a:pt x="856" y="376"/>
                </a:lnTo>
                <a:lnTo>
                  <a:pt x="856" y="377"/>
                </a:lnTo>
                <a:lnTo>
                  <a:pt x="856" y="377"/>
                </a:lnTo>
                <a:lnTo>
                  <a:pt x="856" y="377"/>
                </a:lnTo>
                <a:lnTo>
                  <a:pt x="857" y="377"/>
                </a:lnTo>
                <a:lnTo>
                  <a:pt x="857" y="377"/>
                </a:lnTo>
                <a:lnTo>
                  <a:pt x="857" y="378"/>
                </a:lnTo>
                <a:lnTo>
                  <a:pt x="857" y="378"/>
                </a:lnTo>
                <a:lnTo>
                  <a:pt x="857" y="379"/>
                </a:lnTo>
                <a:lnTo>
                  <a:pt x="857" y="379"/>
                </a:lnTo>
                <a:lnTo>
                  <a:pt x="857" y="379"/>
                </a:lnTo>
                <a:lnTo>
                  <a:pt x="857" y="379"/>
                </a:lnTo>
                <a:lnTo>
                  <a:pt x="857" y="380"/>
                </a:lnTo>
                <a:lnTo>
                  <a:pt x="857" y="379"/>
                </a:lnTo>
                <a:lnTo>
                  <a:pt x="857" y="380"/>
                </a:lnTo>
                <a:lnTo>
                  <a:pt x="857" y="380"/>
                </a:lnTo>
                <a:lnTo>
                  <a:pt x="858" y="380"/>
                </a:lnTo>
                <a:lnTo>
                  <a:pt x="858" y="380"/>
                </a:lnTo>
                <a:lnTo>
                  <a:pt x="858" y="380"/>
                </a:lnTo>
                <a:lnTo>
                  <a:pt x="858" y="380"/>
                </a:lnTo>
                <a:lnTo>
                  <a:pt x="858" y="380"/>
                </a:lnTo>
                <a:lnTo>
                  <a:pt x="858" y="381"/>
                </a:lnTo>
                <a:lnTo>
                  <a:pt x="858" y="381"/>
                </a:lnTo>
                <a:lnTo>
                  <a:pt x="858" y="381"/>
                </a:lnTo>
                <a:lnTo>
                  <a:pt x="858" y="381"/>
                </a:lnTo>
                <a:lnTo>
                  <a:pt x="859" y="382"/>
                </a:lnTo>
                <a:lnTo>
                  <a:pt x="859" y="382"/>
                </a:lnTo>
                <a:lnTo>
                  <a:pt x="859" y="383"/>
                </a:lnTo>
                <a:lnTo>
                  <a:pt x="859" y="383"/>
                </a:lnTo>
                <a:lnTo>
                  <a:pt x="859" y="383"/>
                </a:lnTo>
                <a:lnTo>
                  <a:pt x="859" y="384"/>
                </a:lnTo>
                <a:lnTo>
                  <a:pt x="859" y="384"/>
                </a:lnTo>
                <a:lnTo>
                  <a:pt x="859" y="384"/>
                </a:lnTo>
                <a:lnTo>
                  <a:pt x="859" y="385"/>
                </a:lnTo>
                <a:lnTo>
                  <a:pt x="859" y="385"/>
                </a:lnTo>
                <a:lnTo>
                  <a:pt x="859" y="386"/>
                </a:lnTo>
                <a:lnTo>
                  <a:pt x="859" y="386"/>
                </a:lnTo>
                <a:lnTo>
                  <a:pt x="860" y="387"/>
                </a:lnTo>
                <a:lnTo>
                  <a:pt x="860" y="387"/>
                </a:lnTo>
                <a:lnTo>
                  <a:pt x="860" y="388"/>
                </a:lnTo>
                <a:lnTo>
                  <a:pt x="860" y="388"/>
                </a:lnTo>
                <a:lnTo>
                  <a:pt x="860" y="388"/>
                </a:lnTo>
                <a:lnTo>
                  <a:pt x="860" y="389"/>
                </a:lnTo>
                <a:lnTo>
                  <a:pt x="860" y="390"/>
                </a:lnTo>
                <a:lnTo>
                  <a:pt x="860" y="390"/>
                </a:lnTo>
                <a:lnTo>
                  <a:pt x="860" y="390"/>
                </a:lnTo>
                <a:lnTo>
                  <a:pt x="860" y="391"/>
                </a:lnTo>
                <a:lnTo>
                  <a:pt x="860" y="390"/>
                </a:lnTo>
                <a:lnTo>
                  <a:pt x="860" y="390"/>
                </a:lnTo>
                <a:lnTo>
                  <a:pt x="861" y="390"/>
                </a:lnTo>
                <a:lnTo>
                  <a:pt x="861" y="389"/>
                </a:lnTo>
                <a:lnTo>
                  <a:pt x="861" y="388"/>
                </a:lnTo>
                <a:lnTo>
                  <a:pt x="861" y="388"/>
                </a:lnTo>
                <a:lnTo>
                  <a:pt x="861" y="387"/>
                </a:lnTo>
                <a:lnTo>
                  <a:pt x="861" y="387"/>
                </a:lnTo>
                <a:lnTo>
                  <a:pt x="861" y="386"/>
                </a:lnTo>
                <a:lnTo>
                  <a:pt x="861" y="386"/>
                </a:lnTo>
                <a:lnTo>
                  <a:pt x="861" y="386"/>
                </a:lnTo>
                <a:lnTo>
                  <a:pt x="861" y="385"/>
                </a:lnTo>
                <a:lnTo>
                  <a:pt x="861" y="386"/>
                </a:lnTo>
                <a:lnTo>
                  <a:pt x="861" y="386"/>
                </a:lnTo>
                <a:lnTo>
                  <a:pt x="862" y="385"/>
                </a:lnTo>
                <a:lnTo>
                  <a:pt x="862" y="385"/>
                </a:lnTo>
                <a:lnTo>
                  <a:pt x="862" y="385"/>
                </a:lnTo>
                <a:lnTo>
                  <a:pt x="862" y="385"/>
                </a:lnTo>
                <a:lnTo>
                  <a:pt x="862" y="385"/>
                </a:lnTo>
                <a:lnTo>
                  <a:pt x="862" y="385"/>
                </a:lnTo>
                <a:lnTo>
                  <a:pt x="862" y="384"/>
                </a:lnTo>
                <a:lnTo>
                  <a:pt x="862" y="384"/>
                </a:lnTo>
                <a:lnTo>
                  <a:pt x="862" y="374"/>
                </a:lnTo>
                <a:lnTo>
                  <a:pt x="862" y="363"/>
                </a:lnTo>
                <a:lnTo>
                  <a:pt x="862" y="342"/>
                </a:lnTo>
                <a:lnTo>
                  <a:pt x="862" y="320"/>
                </a:lnTo>
                <a:lnTo>
                  <a:pt x="863" y="286"/>
                </a:lnTo>
                <a:lnTo>
                  <a:pt x="863" y="250"/>
                </a:lnTo>
                <a:lnTo>
                  <a:pt x="863" y="225"/>
                </a:lnTo>
                <a:lnTo>
                  <a:pt x="863" y="213"/>
                </a:lnTo>
                <a:lnTo>
                  <a:pt x="863" y="204"/>
                </a:lnTo>
                <a:lnTo>
                  <a:pt x="863" y="199"/>
                </a:lnTo>
                <a:lnTo>
                  <a:pt x="863" y="193"/>
                </a:lnTo>
                <a:lnTo>
                  <a:pt x="863" y="187"/>
                </a:lnTo>
                <a:lnTo>
                  <a:pt x="863" y="180"/>
                </a:lnTo>
                <a:lnTo>
                  <a:pt x="863" y="173"/>
                </a:lnTo>
                <a:lnTo>
                  <a:pt x="863" y="160"/>
                </a:lnTo>
                <a:lnTo>
                  <a:pt x="863" y="151"/>
                </a:lnTo>
                <a:lnTo>
                  <a:pt x="864" y="137"/>
                </a:lnTo>
                <a:lnTo>
                  <a:pt x="864" y="124"/>
                </a:lnTo>
                <a:lnTo>
                  <a:pt x="864" y="110"/>
                </a:lnTo>
                <a:lnTo>
                  <a:pt x="864" y="102"/>
                </a:lnTo>
                <a:lnTo>
                  <a:pt x="864" y="90"/>
                </a:lnTo>
                <a:lnTo>
                  <a:pt x="864" y="83"/>
                </a:lnTo>
                <a:lnTo>
                  <a:pt x="864" y="75"/>
                </a:lnTo>
                <a:lnTo>
                  <a:pt x="864" y="69"/>
                </a:lnTo>
                <a:lnTo>
                  <a:pt x="864" y="62"/>
                </a:lnTo>
                <a:lnTo>
                  <a:pt x="864" y="58"/>
                </a:lnTo>
                <a:lnTo>
                  <a:pt x="864" y="52"/>
                </a:lnTo>
                <a:lnTo>
                  <a:pt x="864" y="48"/>
                </a:lnTo>
                <a:lnTo>
                  <a:pt x="864" y="44"/>
                </a:lnTo>
                <a:lnTo>
                  <a:pt x="865" y="41"/>
                </a:lnTo>
                <a:lnTo>
                  <a:pt x="865" y="40"/>
                </a:lnTo>
                <a:lnTo>
                  <a:pt x="865" y="39"/>
                </a:lnTo>
                <a:lnTo>
                  <a:pt x="865" y="37"/>
                </a:lnTo>
                <a:lnTo>
                  <a:pt x="865" y="35"/>
                </a:lnTo>
                <a:lnTo>
                  <a:pt x="865" y="34"/>
                </a:lnTo>
                <a:lnTo>
                  <a:pt x="865" y="33"/>
                </a:lnTo>
                <a:lnTo>
                  <a:pt x="865" y="31"/>
                </a:lnTo>
                <a:lnTo>
                  <a:pt x="865" y="30"/>
                </a:lnTo>
                <a:lnTo>
                  <a:pt x="865" y="28"/>
                </a:lnTo>
                <a:lnTo>
                  <a:pt x="865" y="26"/>
                </a:lnTo>
                <a:lnTo>
                  <a:pt x="865" y="25"/>
                </a:lnTo>
                <a:lnTo>
                  <a:pt x="866" y="23"/>
                </a:lnTo>
                <a:lnTo>
                  <a:pt x="866" y="22"/>
                </a:lnTo>
                <a:lnTo>
                  <a:pt x="866" y="21"/>
                </a:lnTo>
                <a:lnTo>
                  <a:pt x="866" y="20"/>
                </a:lnTo>
                <a:lnTo>
                  <a:pt x="866" y="19"/>
                </a:lnTo>
                <a:lnTo>
                  <a:pt x="866" y="18"/>
                </a:lnTo>
                <a:lnTo>
                  <a:pt x="866" y="16"/>
                </a:lnTo>
                <a:lnTo>
                  <a:pt x="866" y="16"/>
                </a:lnTo>
                <a:lnTo>
                  <a:pt x="866" y="15"/>
                </a:lnTo>
                <a:lnTo>
                  <a:pt x="866" y="14"/>
                </a:lnTo>
                <a:lnTo>
                  <a:pt x="866" y="14"/>
                </a:lnTo>
                <a:lnTo>
                  <a:pt x="866" y="13"/>
                </a:lnTo>
                <a:lnTo>
                  <a:pt x="867" y="13"/>
                </a:lnTo>
                <a:lnTo>
                  <a:pt x="867" y="13"/>
                </a:lnTo>
                <a:lnTo>
                  <a:pt x="867" y="12"/>
                </a:lnTo>
                <a:lnTo>
                  <a:pt x="867" y="12"/>
                </a:lnTo>
                <a:lnTo>
                  <a:pt x="867" y="12"/>
                </a:lnTo>
                <a:lnTo>
                  <a:pt x="867" y="12"/>
                </a:lnTo>
                <a:lnTo>
                  <a:pt x="867" y="12"/>
                </a:lnTo>
                <a:lnTo>
                  <a:pt x="867" y="12"/>
                </a:lnTo>
                <a:lnTo>
                  <a:pt x="867" y="12"/>
                </a:lnTo>
                <a:lnTo>
                  <a:pt x="868" y="13"/>
                </a:lnTo>
                <a:lnTo>
                  <a:pt x="868" y="13"/>
                </a:lnTo>
                <a:lnTo>
                  <a:pt x="868" y="13"/>
                </a:lnTo>
                <a:lnTo>
                  <a:pt x="868" y="13"/>
                </a:lnTo>
                <a:lnTo>
                  <a:pt x="868" y="14"/>
                </a:lnTo>
                <a:lnTo>
                  <a:pt x="868" y="15"/>
                </a:lnTo>
                <a:lnTo>
                  <a:pt x="868" y="16"/>
                </a:lnTo>
                <a:lnTo>
                  <a:pt x="868" y="17"/>
                </a:lnTo>
                <a:lnTo>
                  <a:pt x="868" y="17"/>
                </a:lnTo>
                <a:lnTo>
                  <a:pt x="868" y="18"/>
                </a:lnTo>
                <a:lnTo>
                  <a:pt x="868" y="19"/>
                </a:lnTo>
                <a:lnTo>
                  <a:pt x="868" y="20"/>
                </a:lnTo>
                <a:lnTo>
                  <a:pt x="869" y="21"/>
                </a:lnTo>
                <a:lnTo>
                  <a:pt x="869" y="22"/>
                </a:lnTo>
                <a:lnTo>
                  <a:pt x="869" y="23"/>
                </a:lnTo>
                <a:lnTo>
                  <a:pt x="869" y="24"/>
                </a:lnTo>
                <a:lnTo>
                  <a:pt x="869" y="25"/>
                </a:lnTo>
                <a:lnTo>
                  <a:pt x="869" y="26"/>
                </a:lnTo>
                <a:lnTo>
                  <a:pt x="869" y="27"/>
                </a:lnTo>
                <a:lnTo>
                  <a:pt x="869" y="28"/>
                </a:lnTo>
                <a:lnTo>
                  <a:pt x="869" y="29"/>
                </a:lnTo>
                <a:lnTo>
                  <a:pt x="869" y="30"/>
                </a:lnTo>
                <a:lnTo>
                  <a:pt x="869" y="31"/>
                </a:lnTo>
                <a:lnTo>
                  <a:pt x="869" y="31"/>
                </a:lnTo>
                <a:lnTo>
                  <a:pt x="870" y="32"/>
                </a:lnTo>
                <a:lnTo>
                  <a:pt x="870" y="32"/>
                </a:lnTo>
                <a:lnTo>
                  <a:pt x="870" y="33"/>
                </a:lnTo>
                <a:lnTo>
                  <a:pt x="870" y="33"/>
                </a:lnTo>
                <a:lnTo>
                  <a:pt x="870" y="34"/>
                </a:lnTo>
                <a:lnTo>
                  <a:pt x="870" y="34"/>
                </a:lnTo>
                <a:lnTo>
                  <a:pt x="870" y="35"/>
                </a:lnTo>
                <a:lnTo>
                  <a:pt x="870" y="35"/>
                </a:lnTo>
                <a:lnTo>
                  <a:pt x="870" y="35"/>
                </a:lnTo>
                <a:lnTo>
                  <a:pt x="870" y="36"/>
                </a:lnTo>
                <a:lnTo>
                  <a:pt x="870" y="36"/>
                </a:lnTo>
                <a:lnTo>
                  <a:pt x="870" y="36"/>
                </a:lnTo>
                <a:lnTo>
                  <a:pt x="871" y="37"/>
                </a:lnTo>
                <a:lnTo>
                  <a:pt x="871" y="37"/>
                </a:lnTo>
                <a:lnTo>
                  <a:pt x="871" y="37"/>
                </a:lnTo>
                <a:lnTo>
                  <a:pt x="871" y="37"/>
                </a:lnTo>
                <a:lnTo>
                  <a:pt x="871" y="37"/>
                </a:lnTo>
                <a:lnTo>
                  <a:pt x="871" y="37"/>
                </a:lnTo>
                <a:lnTo>
                  <a:pt x="871" y="38"/>
                </a:lnTo>
                <a:lnTo>
                  <a:pt x="871" y="38"/>
                </a:lnTo>
                <a:lnTo>
                  <a:pt x="871" y="38"/>
                </a:lnTo>
                <a:lnTo>
                  <a:pt x="871" y="38"/>
                </a:lnTo>
                <a:lnTo>
                  <a:pt x="871" y="39"/>
                </a:lnTo>
                <a:lnTo>
                  <a:pt x="871" y="39"/>
                </a:lnTo>
                <a:lnTo>
                  <a:pt x="872" y="40"/>
                </a:lnTo>
                <a:lnTo>
                  <a:pt x="872" y="40"/>
                </a:lnTo>
                <a:lnTo>
                  <a:pt x="872" y="41"/>
                </a:lnTo>
                <a:lnTo>
                  <a:pt x="872" y="41"/>
                </a:lnTo>
                <a:lnTo>
                  <a:pt x="872" y="42"/>
                </a:lnTo>
                <a:lnTo>
                  <a:pt x="872" y="43"/>
                </a:lnTo>
                <a:lnTo>
                  <a:pt x="872" y="43"/>
                </a:lnTo>
                <a:lnTo>
                  <a:pt x="872" y="44"/>
                </a:lnTo>
                <a:lnTo>
                  <a:pt x="872" y="45"/>
                </a:lnTo>
                <a:lnTo>
                  <a:pt x="872" y="45"/>
                </a:lnTo>
                <a:lnTo>
                  <a:pt x="872" y="46"/>
                </a:lnTo>
                <a:lnTo>
                  <a:pt x="872" y="47"/>
                </a:lnTo>
                <a:lnTo>
                  <a:pt x="872" y="48"/>
                </a:lnTo>
                <a:lnTo>
                  <a:pt x="873" y="48"/>
                </a:lnTo>
                <a:lnTo>
                  <a:pt x="873" y="48"/>
                </a:lnTo>
                <a:lnTo>
                  <a:pt x="873" y="49"/>
                </a:lnTo>
                <a:lnTo>
                  <a:pt x="873" y="50"/>
                </a:lnTo>
                <a:lnTo>
                  <a:pt x="873" y="51"/>
                </a:lnTo>
                <a:lnTo>
                  <a:pt x="873" y="52"/>
                </a:lnTo>
                <a:lnTo>
                  <a:pt x="873" y="52"/>
                </a:lnTo>
                <a:lnTo>
                  <a:pt x="873" y="54"/>
                </a:lnTo>
                <a:lnTo>
                  <a:pt x="873" y="56"/>
                </a:lnTo>
                <a:lnTo>
                  <a:pt x="873" y="58"/>
                </a:lnTo>
                <a:lnTo>
                  <a:pt x="873" y="60"/>
                </a:lnTo>
                <a:lnTo>
                  <a:pt x="873" y="62"/>
                </a:lnTo>
                <a:lnTo>
                  <a:pt x="874" y="64"/>
                </a:lnTo>
                <a:lnTo>
                  <a:pt x="874" y="66"/>
                </a:lnTo>
                <a:lnTo>
                  <a:pt x="874" y="68"/>
                </a:lnTo>
                <a:lnTo>
                  <a:pt x="874" y="71"/>
                </a:lnTo>
                <a:lnTo>
                  <a:pt x="874" y="73"/>
                </a:lnTo>
                <a:lnTo>
                  <a:pt x="874" y="77"/>
                </a:lnTo>
                <a:lnTo>
                  <a:pt x="874" y="79"/>
                </a:lnTo>
                <a:lnTo>
                  <a:pt x="874" y="81"/>
                </a:lnTo>
                <a:lnTo>
                  <a:pt x="874" y="84"/>
                </a:lnTo>
                <a:lnTo>
                  <a:pt x="874" y="85"/>
                </a:lnTo>
                <a:lnTo>
                  <a:pt x="874" y="87"/>
                </a:lnTo>
                <a:lnTo>
                  <a:pt x="874" y="89"/>
                </a:lnTo>
                <a:lnTo>
                  <a:pt x="875" y="90"/>
                </a:lnTo>
                <a:lnTo>
                  <a:pt x="875" y="90"/>
                </a:lnTo>
                <a:lnTo>
                  <a:pt x="875" y="92"/>
                </a:lnTo>
                <a:lnTo>
                  <a:pt x="875" y="92"/>
                </a:lnTo>
                <a:lnTo>
                  <a:pt x="875" y="93"/>
                </a:lnTo>
                <a:lnTo>
                  <a:pt x="875" y="93"/>
                </a:lnTo>
                <a:lnTo>
                  <a:pt x="875" y="92"/>
                </a:lnTo>
                <a:lnTo>
                  <a:pt x="875" y="90"/>
                </a:lnTo>
                <a:lnTo>
                  <a:pt x="875" y="89"/>
                </a:lnTo>
                <a:lnTo>
                  <a:pt x="876" y="87"/>
                </a:lnTo>
                <a:lnTo>
                  <a:pt x="876" y="85"/>
                </a:lnTo>
                <a:lnTo>
                  <a:pt x="876" y="81"/>
                </a:lnTo>
                <a:lnTo>
                  <a:pt x="876" y="79"/>
                </a:lnTo>
                <a:lnTo>
                  <a:pt x="876" y="77"/>
                </a:lnTo>
                <a:lnTo>
                  <a:pt x="876" y="74"/>
                </a:lnTo>
                <a:lnTo>
                  <a:pt x="876" y="73"/>
                </a:lnTo>
                <a:lnTo>
                  <a:pt x="876" y="71"/>
                </a:lnTo>
                <a:lnTo>
                  <a:pt x="876" y="69"/>
                </a:lnTo>
                <a:lnTo>
                  <a:pt x="876" y="68"/>
                </a:lnTo>
                <a:lnTo>
                  <a:pt x="876" y="66"/>
                </a:lnTo>
                <a:lnTo>
                  <a:pt x="876" y="65"/>
                </a:lnTo>
                <a:lnTo>
                  <a:pt x="877" y="65"/>
                </a:lnTo>
                <a:lnTo>
                  <a:pt x="877" y="64"/>
                </a:lnTo>
                <a:lnTo>
                  <a:pt x="877" y="64"/>
                </a:lnTo>
                <a:lnTo>
                  <a:pt x="877" y="64"/>
                </a:lnTo>
                <a:lnTo>
                  <a:pt x="877" y="63"/>
                </a:lnTo>
                <a:lnTo>
                  <a:pt x="877" y="64"/>
                </a:lnTo>
                <a:lnTo>
                  <a:pt x="877" y="65"/>
                </a:lnTo>
                <a:lnTo>
                  <a:pt x="877" y="66"/>
                </a:lnTo>
                <a:lnTo>
                  <a:pt x="877" y="67"/>
                </a:lnTo>
                <a:lnTo>
                  <a:pt x="877" y="68"/>
                </a:lnTo>
                <a:lnTo>
                  <a:pt x="877" y="70"/>
                </a:lnTo>
                <a:lnTo>
                  <a:pt x="877" y="72"/>
                </a:lnTo>
                <a:lnTo>
                  <a:pt x="878" y="75"/>
                </a:lnTo>
                <a:lnTo>
                  <a:pt x="878" y="77"/>
                </a:lnTo>
                <a:lnTo>
                  <a:pt x="878" y="80"/>
                </a:lnTo>
                <a:lnTo>
                  <a:pt x="878" y="83"/>
                </a:lnTo>
                <a:lnTo>
                  <a:pt x="878" y="86"/>
                </a:lnTo>
                <a:lnTo>
                  <a:pt x="878" y="90"/>
                </a:lnTo>
                <a:lnTo>
                  <a:pt x="878" y="94"/>
                </a:lnTo>
                <a:lnTo>
                  <a:pt x="878" y="98"/>
                </a:lnTo>
                <a:lnTo>
                  <a:pt x="878" y="103"/>
                </a:lnTo>
                <a:lnTo>
                  <a:pt x="878" y="108"/>
                </a:lnTo>
                <a:lnTo>
                  <a:pt x="878" y="114"/>
                </a:lnTo>
                <a:lnTo>
                  <a:pt x="878" y="120"/>
                </a:lnTo>
                <a:lnTo>
                  <a:pt x="879" y="128"/>
                </a:lnTo>
                <a:lnTo>
                  <a:pt x="879" y="134"/>
                </a:lnTo>
                <a:lnTo>
                  <a:pt x="879" y="144"/>
                </a:lnTo>
                <a:lnTo>
                  <a:pt x="879" y="153"/>
                </a:lnTo>
                <a:lnTo>
                  <a:pt x="879" y="166"/>
                </a:lnTo>
                <a:lnTo>
                  <a:pt x="879" y="180"/>
                </a:lnTo>
                <a:lnTo>
                  <a:pt x="879" y="193"/>
                </a:lnTo>
                <a:lnTo>
                  <a:pt x="879" y="203"/>
                </a:lnTo>
                <a:lnTo>
                  <a:pt x="879" y="218"/>
                </a:lnTo>
                <a:lnTo>
                  <a:pt x="879" y="230"/>
                </a:lnTo>
                <a:lnTo>
                  <a:pt x="879" y="246"/>
                </a:lnTo>
                <a:lnTo>
                  <a:pt x="879" y="262"/>
                </a:lnTo>
                <a:lnTo>
                  <a:pt x="880" y="277"/>
                </a:lnTo>
                <a:lnTo>
                  <a:pt x="880" y="287"/>
                </a:lnTo>
                <a:lnTo>
                  <a:pt x="880" y="297"/>
                </a:lnTo>
                <a:lnTo>
                  <a:pt x="880" y="304"/>
                </a:lnTo>
                <a:lnTo>
                  <a:pt x="880" y="316"/>
                </a:lnTo>
                <a:lnTo>
                  <a:pt x="880" y="323"/>
                </a:lnTo>
                <a:lnTo>
                  <a:pt x="880" y="332"/>
                </a:lnTo>
                <a:lnTo>
                  <a:pt x="880" y="337"/>
                </a:lnTo>
                <a:lnTo>
                  <a:pt x="880" y="344"/>
                </a:lnTo>
                <a:lnTo>
                  <a:pt x="880" y="349"/>
                </a:lnTo>
                <a:lnTo>
                  <a:pt x="880" y="353"/>
                </a:lnTo>
                <a:lnTo>
                  <a:pt x="880" y="353"/>
                </a:lnTo>
                <a:lnTo>
                  <a:pt x="880" y="354"/>
                </a:lnTo>
                <a:lnTo>
                  <a:pt x="881" y="352"/>
                </a:lnTo>
                <a:lnTo>
                  <a:pt x="881" y="351"/>
                </a:lnTo>
                <a:lnTo>
                  <a:pt x="881" y="353"/>
                </a:lnTo>
                <a:lnTo>
                  <a:pt x="881" y="358"/>
                </a:lnTo>
                <a:lnTo>
                  <a:pt x="881" y="362"/>
                </a:lnTo>
                <a:lnTo>
                  <a:pt x="881" y="364"/>
                </a:lnTo>
                <a:lnTo>
                  <a:pt x="881" y="366"/>
                </a:lnTo>
                <a:lnTo>
                  <a:pt x="881" y="367"/>
                </a:lnTo>
                <a:lnTo>
                  <a:pt x="881" y="367"/>
                </a:lnTo>
                <a:lnTo>
                  <a:pt x="881" y="369"/>
                </a:lnTo>
                <a:lnTo>
                  <a:pt x="881" y="371"/>
                </a:lnTo>
                <a:lnTo>
                  <a:pt x="881" y="371"/>
                </a:lnTo>
                <a:lnTo>
                  <a:pt x="882" y="371"/>
                </a:lnTo>
                <a:lnTo>
                  <a:pt x="882" y="372"/>
                </a:lnTo>
                <a:lnTo>
                  <a:pt x="882" y="373"/>
                </a:lnTo>
                <a:lnTo>
                  <a:pt x="882" y="373"/>
                </a:lnTo>
                <a:lnTo>
                  <a:pt x="882" y="373"/>
                </a:lnTo>
                <a:lnTo>
                  <a:pt x="882" y="374"/>
                </a:lnTo>
                <a:lnTo>
                  <a:pt x="882" y="374"/>
                </a:lnTo>
                <a:lnTo>
                  <a:pt x="882" y="374"/>
                </a:lnTo>
                <a:lnTo>
                  <a:pt x="882" y="374"/>
                </a:lnTo>
                <a:lnTo>
                  <a:pt x="882" y="374"/>
                </a:lnTo>
                <a:lnTo>
                  <a:pt x="882" y="375"/>
                </a:lnTo>
                <a:lnTo>
                  <a:pt x="882" y="375"/>
                </a:lnTo>
                <a:lnTo>
                  <a:pt x="883" y="375"/>
                </a:lnTo>
                <a:lnTo>
                  <a:pt x="883" y="375"/>
                </a:lnTo>
                <a:lnTo>
                  <a:pt x="883" y="375"/>
                </a:lnTo>
                <a:lnTo>
                  <a:pt x="883" y="375"/>
                </a:lnTo>
                <a:lnTo>
                  <a:pt x="883" y="376"/>
                </a:lnTo>
                <a:lnTo>
                  <a:pt x="883" y="377"/>
                </a:lnTo>
                <a:lnTo>
                  <a:pt x="883" y="377"/>
                </a:lnTo>
                <a:lnTo>
                  <a:pt x="883" y="377"/>
                </a:lnTo>
                <a:lnTo>
                  <a:pt x="883" y="377"/>
                </a:lnTo>
                <a:lnTo>
                  <a:pt x="884" y="377"/>
                </a:lnTo>
                <a:lnTo>
                  <a:pt x="884" y="378"/>
                </a:lnTo>
                <a:lnTo>
                  <a:pt x="884" y="378"/>
                </a:lnTo>
                <a:lnTo>
                  <a:pt x="884" y="378"/>
                </a:lnTo>
                <a:lnTo>
                  <a:pt x="884" y="378"/>
                </a:lnTo>
                <a:lnTo>
                  <a:pt x="884" y="378"/>
                </a:lnTo>
                <a:lnTo>
                  <a:pt x="884" y="378"/>
                </a:lnTo>
                <a:lnTo>
                  <a:pt x="884" y="379"/>
                </a:lnTo>
                <a:lnTo>
                  <a:pt x="884" y="379"/>
                </a:lnTo>
                <a:lnTo>
                  <a:pt x="884" y="379"/>
                </a:lnTo>
                <a:lnTo>
                  <a:pt x="884" y="379"/>
                </a:lnTo>
                <a:lnTo>
                  <a:pt x="884" y="379"/>
                </a:lnTo>
                <a:lnTo>
                  <a:pt x="885" y="379"/>
                </a:lnTo>
                <a:lnTo>
                  <a:pt x="885" y="379"/>
                </a:lnTo>
                <a:lnTo>
                  <a:pt x="885" y="380"/>
                </a:lnTo>
                <a:lnTo>
                  <a:pt x="885" y="380"/>
                </a:lnTo>
                <a:lnTo>
                  <a:pt x="885" y="380"/>
                </a:lnTo>
                <a:lnTo>
                  <a:pt x="885" y="380"/>
                </a:lnTo>
                <a:lnTo>
                  <a:pt x="885" y="380"/>
                </a:lnTo>
                <a:lnTo>
                  <a:pt x="885" y="380"/>
                </a:lnTo>
                <a:lnTo>
                  <a:pt x="885" y="380"/>
                </a:lnTo>
                <a:lnTo>
                  <a:pt x="885" y="380"/>
                </a:lnTo>
                <a:lnTo>
                  <a:pt x="885" y="381"/>
                </a:lnTo>
                <a:lnTo>
                  <a:pt x="885" y="381"/>
                </a:lnTo>
                <a:lnTo>
                  <a:pt x="886" y="381"/>
                </a:lnTo>
                <a:lnTo>
                  <a:pt x="886" y="381"/>
                </a:lnTo>
                <a:lnTo>
                  <a:pt x="886" y="382"/>
                </a:lnTo>
                <a:lnTo>
                  <a:pt x="886" y="382"/>
                </a:lnTo>
                <a:lnTo>
                  <a:pt x="886" y="383"/>
                </a:lnTo>
                <a:lnTo>
                  <a:pt x="886" y="382"/>
                </a:lnTo>
                <a:lnTo>
                  <a:pt x="886" y="382"/>
                </a:lnTo>
                <a:lnTo>
                  <a:pt x="886" y="383"/>
                </a:lnTo>
                <a:lnTo>
                  <a:pt x="886" y="382"/>
                </a:lnTo>
                <a:lnTo>
                  <a:pt x="886" y="383"/>
                </a:lnTo>
                <a:lnTo>
                  <a:pt x="886" y="383"/>
                </a:lnTo>
                <a:lnTo>
                  <a:pt x="886" y="383"/>
                </a:lnTo>
                <a:lnTo>
                  <a:pt x="887" y="383"/>
                </a:lnTo>
                <a:lnTo>
                  <a:pt x="887" y="384"/>
                </a:lnTo>
                <a:lnTo>
                  <a:pt x="887" y="384"/>
                </a:lnTo>
                <a:lnTo>
                  <a:pt x="887" y="384"/>
                </a:lnTo>
                <a:lnTo>
                  <a:pt x="887" y="385"/>
                </a:lnTo>
                <a:lnTo>
                  <a:pt x="887" y="386"/>
                </a:lnTo>
                <a:lnTo>
                  <a:pt x="887" y="387"/>
                </a:lnTo>
                <a:lnTo>
                  <a:pt x="887" y="387"/>
                </a:lnTo>
                <a:lnTo>
                  <a:pt x="887" y="388"/>
                </a:lnTo>
                <a:lnTo>
                  <a:pt x="887" y="388"/>
                </a:lnTo>
                <a:lnTo>
                  <a:pt x="887" y="389"/>
                </a:lnTo>
                <a:lnTo>
                  <a:pt x="887" y="390"/>
                </a:lnTo>
                <a:lnTo>
                  <a:pt x="888" y="390"/>
                </a:lnTo>
                <a:lnTo>
                  <a:pt x="888" y="390"/>
                </a:lnTo>
                <a:lnTo>
                  <a:pt x="888" y="390"/>
                </a:lnTo>
                <a:lnTo>
                  <a:pt x="888" y="391"/>
                </a:lnTo>
                <a:lnTo>
                  <a:pt x="888" y="391"/>
                </a:lnTo>
                <a:lnTo>
                  <a:pt x="888" y="390"/>
                </a:lnTo>
                <a:lnTo>
                  <a:pt x="888" y="390"/>
                </a:lnTo>
                <a:lnTo>
                  <a:pt x="888" y="390"/>
                </a:lnTo>
                <a:lnTo>
                  <a:pt x="888" y="390"/>
                </a:lnTo>
                <a:lnTo>
                  <a:pt x="888" y="389"/>
                </a:lnTo>
                <a:lnTo>
                  <a:pt x="888" y="389"/>
                </a:lnTo>
                <a:lnTo>
                  <a:pt x="888" y="389"/>
                </a:lnTo>
                <a:lnTo>
                  <a:pt x="888" y="388"/>
                </a:lnTo>
                <a:lnTo>
                  <a:pt x="889" y="387"/>
                </a:lnTo>
                <a:lnTo>
                  <a:pt x="889" y="386"/>
                </a:lnTo>
                <a:lnTo>
                  <a:pt x="889" y="386"/>
                </a:lnTo>
                <a:lnTo>
                  <a:pt x="889" y="385"/>
                </a:lnTo>
                <a:lnTo>
                  <a:pt x="889" y="385"/>
                </a:lnTo>
                <a:lnTo>
                  <a:pt x="889" y="384"/>
                </a:lnTo>
                <a:lnTo>
                  <a:pt x="889" y="384"/>
                </a:lnTo>
                <a:lnTo>
                  <a:pt x="889" y="384"/>
                </a:lnTo>
                <a:lnTo>
                  <a:pt x="889" y="383"/>
                </a:lnTo>
                <a:lnTo>
                  <a:pt x="889" y="383"/>
                </a:lnTo>
                <a:lnTo>
                  <a:pt x="889" y="383"/>
                </a:lnTo>
                <a:lnTo>
                  <a:pt x="889" y="383"/>
                </a:lnTo>
                <a:lnTo>
                  <a:pt x="890" y="383"/>
                </a:lnTo>
                <a:lnTo>
                  <a:pt x="890" y="368"/>
                </a:lnTo>
                <a:lnTo>
                  <a:pt x="890" y="359"/>
                </a:lnTo>
                <a:lnTo>
                  <a:pt x="890" y="332"/>
                </a:lnTo>
                <a:lnTo>
                  <a:pt x="890" y="308"/>
                </a:lnTo>
                <a:lnTo>
                  <a:pt x="890" y="270"/>
                </a:lnTo>
                <a:lnTo>
                  <a:pt x="890" y="237"/>
                </a:lnTo>
                <a:lnTo>
                  <a:pt x="890" y="214"/>
                </a:lnTo>
                <a:lnTo>
                  <a:pt x="890" y="205"/>
                </a:lnTo>
                <a:lnTo>
                  <a:pt x="890" y="198"/>
                </a:lnTo>
                <a:lnTo>
                  <a:pt x="890" y="194"/>
                </a:lnTo>
                <a:lnTo>
                  <a:pt x="890" y="189"/>
                </a:lnTo>
                <a:lnTo>
                  <a:pt x="891" y="183"/>
                </a:lnTo>
                <a:lnTo>
                  <a:pt x="891" y="175"/>
                </a:lnTo>
                <a:lnTo>
                  <a:pt x="891" y="166"/>
                </a:lnTo>
                <a:lnTo>
                  <a:pt x="891" y="153"/>
                </a:lnTo>
                <a:lnTo>
                  <a:pt x="891" y="143"/>
                </a:lnTo>
                <a:lnTo>
                  <a:pt x="891" y="127"/>
                </a:lnTo>
                <a:lnTo>
                  <a:pt x="891" y="114"/>
                </a:lnTo>
                <a:lnTo>
                  <a:pt x="891" y="101"/>
                </a:lnTo>
                <a:lnTo>
                  <a:pt x="891" y="93"/>
                </a:lnTo>
                <a:lnTo>
                  <a:pt x="892" y="81"/>
                </a:lnTo>
                <a:lnTo>
                  <a:pt x="892" y="74"/>
                </a:lnTo>
                <a:lnTo>
                  <a:pt x="892" y="66"/>
                </a:lnTo>
                <a:lnTo>
                  <a:pt x="892" y="59"/>
                </a:lnTo>
                <a:lnTo>
                  <a:pt x="892" y="51"/>
                </a:lnTo>
                <a:lnTo>
                  <a:pt x="892" y="45"/>
                </a:lnTo>
                <a:lnTo>
                  <a:pt x="892" y="39"/>
                </a:lnTo>
                <a:lnTo>
                  <a:pt x="892" y="35"/>
                </a:lnTo>
                <a:lnTo>
                  <a:pt x="892" y="32"/>
                </a:lnTo>
                <a:lnTo>
                  <a:pt x="892" y="29"/>
                </a:lnTo>
                <a:lnTo>
                  <a:pt x="892" y="27"/>
                </a:lnTo>
                <a:lnTo>
                  <a:pt x="892" y="26"/>
                </a:lnTo>
                <a:lnTo>
                  <a:pt x="893" y="24"/>
                </a:lnTo>
                <a:lnTo>
                  <a:pt x="893" y="23"/>
                </a:lnTo>
                <a:lnTo>
                  <a:pt x="893" y="21"/>
                </a:lnTo>
                <a:lnTo>
                  <a:pt x="893" y="19"/>
                </a:lnTo>
                <a:lnTo>
                  <a:pt x="893" y="18"/>
                </a:lnTo>
                <a:lnTo>
                  <a:pt x="893" y="17"/>
                </a:lnTo>
                <a:lnTo>
                  <a:pt x="893" y="15"/>
                </a:lnTo>
                <a:lnTo>
                  <a:pt x="893" y="14"/>
                </a:lnTo>
                <a:lnTo>
                  <a:pt x="893" y="13"/>
                </a:lnTo>
                <a:lnTo>
                  <a:pt x="893" y="12"/>
                </a:lnTo>
                <a:lnTo>
                  <a:pt x="893" y="12"/>
                </a:lnTo>
                <a:lnTo>
                  <a:pt x="893" y="11"/>
                </a:lnTo>
                <a:lnTo>
                  <a:pt x="894" y="10"/>
                </a:lnTo>
                <a:lnTo>
                  <a:pt x="894" y="10"/>
                </a:lnTo>
                <a:lnTo>
                  <a:pt x="894" y="10"/>
                </a:lnTo>
                <a:lnTo>
                  <a:pt x="894" y="9"/>
                </a:lnTo>
                <a:lnTo>
                  <a:pt x="894" y="9"/>
                </a:lnTo>
                <a:lnTo>
                  <a:pt x="894" y="9"/>
                </a:lnTo>
                <a:lnTo>
                  <a:pt x="894" y="10"/>
                </a:lnTo>
                <a:lnTo>
                  <a:pt x="894" y="10"/>
                </a:lnTo>
                <a:lnTo>
                  <a:pt x="894" y="10"/>
                </a:lnTo>
                <a:lnTo>
                  <a:pt x="894" y="11"/>
                </a:lnTo>
                <a:lnTo>
                  <a:pt x="894" y="13"/>
                </a:lnTo>
                <a:lnTo>
                  <a:pt x="894" y="13"/>
                </a:lnTo>
                <a:lnTo>
                  <a:pt x="895" y="15"/>
                </a:lnTo>
                <a:lnTo>
                  <a:pt x="895" y="16"/>
                </a:lnTo>
                <a:lnTo>
                  <a:pt x="895" y="18"/>
                </a:lnTo>
                <a:lnTo>
                  <a:pt x="895" y="19"/>
                </a:lnTo>
                <a:lnTo>
                  <a:pt x="895" y="21"/>
                </a:lnTo>
                <a:lnTo>
                  <a:pt x="895" y="23"/>
                </a:lnTo>
                <a:lnTo>
                  <a:pt x="895" y="25"/>
                </a:lnTo>
                <a:lnTo>
                  <a:pt x="895" y="27"/>
                </a:lnTo>
                <a:lnTo>
                  <a:pt x="895" y="31"/>
                </a:lnTo>
                <a:lnTo>
                  <a:pt x="895" y="33"/>
                </a:lnTo>
                <a:lnTo>
                  <a:pt x="895" y="37"/>
                </a:lnTo>
                <a:lnTo>
                  <a:pt x="895" y="39"/>
                </a:lnTo>
                <a:lnTo>
                  <a:pt x="896" y="43"/>
                </a:lnTo>
                <a:lnTo>
                  <a:pt x="896" y="45"/>
                </a:lnTo>
                <a:lnTo>
                  <a:pt x="896" y="49"/>
                </a:lnTo>
                <a:lnTo>
                  <a:pt x="896" y="53"/>
                </a:lnTo>
                <a:lnTo>
                  <a:pt x="896" y="57"/>
                </a:lnTo>
                <a:lnTo>
                  <a:pt x="896" y="59"/>
                </a:lnTo>
                <a:lnTo>
                  <a:pt x="896" y="64"/>
                </a:lnTo>
                <a:lnTo>
                  <a:pt x="896" y="67"/>
                </a:lnTo>
                <a:lnTo>
                  <a:pt x="896" y="71"/>
                </a:lnTo>
                <a:lnTo>
                  <a:pt x="896" y="74"/>
                </a:lnTo>
                <a:lnTo>
                  <a:pt x="896" y="78"/>
                </a:lnTo>
                <a:lnTo>
                  <a:pt x="896" y="80"/>
                </a:lnTo>
                <a:lnTo>
                  <a:pt x="896" y="84"/>
                </a:lnTo>
                <a:lnTo>
                  <a:pt x="897" y="86"/>
                </a:lnTo>
                <a:lnTo>
                  <a:pt x="897" y="89"/>
                </a:lnTo>
                <a:lnTo>
                  <a:pt x="897" y="92"/>
                </a:lnTo>
                <a:lnTo>
                  <a:pt x="897" y="94"/>
                </a:lnTo>
                <a:lnTo>
                  <a:pt x="897" y="97"/>
                </a:lnTo>
                <a:lnTo>
                  <a:pt x="897" y="100"/>
                </a:lnTo>
                <a:lnTo>
                  <a:pt x="897" y="102"/>
                </a:lnTo>
                <a:lnTo>
                  <a:pt x="897" y="105"/>
                </a:lnTo>
                <a:lnTo>
                  <a:pt x="897" y="108"/>
                </a:lnTo>
                <a:lnTo>
                  <a:pt x="897" y="111"/>
                </a:lnTo>
                <a:lnTo>
                  <a:pt x="897" y="113"/>
                </a:lnTo>
                <a:lnTo>
                  <a:pt x="897" y="115"/>
                </a:lnTo>
                <a:lnTo>
                  <a:pt x="898" y="116"/>
                </a:lnTo>
                <a:lnTo>
                  <a:pt x="898" y="118"/>
                </a:lnTo>
                <a:lnTo>
                  <a:pt x="898" y="119"/>
                </a:lnTo>
                <a:lnTo>
                  <a:pt x="898" y="122"/>
                </a:lnTo>
                <a:lnTo>
                  <a:pt x="898" y="123"/>
                </a:lnTo>
                <a:lnTo>
                  <a:pt x="898" y="126"/>
                </a:lnTo>
                <a:lnTo>
                  <a:pt x="898" y="128"/>
                </a:lnTo>
                <a:lnTo>
                  <a:pt x="898" y="129"/>
                </a:lnTo>
                <a:lnTo>
                  <a:pt x="898" y="130"/>
                </a:lnTo>
                <a:lnTo>
                  <a:pt x="898" y="132"/>
                </a:lnTo>
                <a:lnTo>
                  <a:pt x="898" y="133"/>
                </a:lnTo>
                <a:lnTo>
                  <a:pt x="898" y="135"/>
                </a:lnTo>
                <a:lnTo>
                  <a:pt x="899" y="135"/>
                </a:lnTo>
                <a:lnTo>
                  <a:pt x="899" y="136"/>
                </a:lnTo>
                <a:lnTo>
                  <a:pt x="899" y="138"/>
                </a:lnTo>
                <a:lnTo>
                  <a:pt x="899" y="139"/>
                </a:lnTo>
                <a:lnTo>
                  <a:pt x="899" y="140"/>
                </a:lnTo>
                <a:lnTo>
                  <a:pt x="899" y="141"/>
                </a:lnTo>
                <a:lnTo>
                  <a:pt x="899" y="143"/>
                </a:lnTo>
                <a:lnTo>
                  <a:pt x="899" y="144"/>
                </a:lnTo>
                <a:lnTo>
                  <a:pt x="899" y="145"/>
                </a:lnTo>
                <a:lnTo>
                  <a:pt x="899" y="147"/>
                </a:lnTo>
                <a:lnTo>
                  <a:pt x="899" y="148"/>
                </a:lnTo>
                <a:lnTo>
                  <a:pt x="899" y="149"/>
                </a:lnTo>
                <a:lnTo>
                  <a:pt x="900" y="149"/>
                </a:lnTo>
                <a:lnTo>
                  <a:pt x="900" y="151"/>
                </a:lnTo>
                <a:lnTo>
                  <a:pt x="900" y="152"/>
                </a:lnTo>
                <a:lnTo>
                  <a:pt x="900" y="154"/>
                </a:lnTo>
                <a:lnTo>
                  <a:pt x="900" y="155"/>
                </a:lnTo>
                <a:lnTo>
                  <a:pt x="900" y="156"/>
                </a:lnTo>
                <a:lnTo>
                  <a:pt x="900" y="157"/>
                </a:lnTo>
                <a:lnTo>
                  <a:pt x="900" y="158"/>
                </a:lnTo>
                <a:lnTo>
                  <a:pt x="900" y="158"/>
                </a:lnTo>
                <a:lnTo>
                  <a:pt x="901" y="160"/>
                </a:lnTo>
                <a:lnTo>
                  <a:pt x="901" y="160"/>
                </a:lnTo>
                <a:lnTo>
                  <a:pt x="901" y="161"/>
                </a:lnTo>
                <a:lnTo>
                  <a:pt x="901" y="162"/>
                </a:lnTo>
                <a:lnTo>
                  <a:pt x="901" y="163"/>
                </a:lnTo>
                <a:lnTo>
                  <a:pt x="901" y="164"/>
                </a:lnTo>
                <a:lnTo>
                  <a:pt x="901" y="165"/>
                </a:lnTo>
                <a:lnTo>
                  <a:pt x="901" y="166"/>
                </a:lnTo>
                <a:lnTo>
                  <a:pt x="901" y="166"/>
                </a:lnTo>
                <a:lnTo>
                  <a:pt x="901" y="166"/>
                </a:lnTo>
                <a:lnTo>
                  <a:pt x="901" y="166"/>
                </a:lnTo>
                <a:lnTo>
                  <a:pt x="901" y="166"/>
                </a:lnTo>
                <a:lnTo>
                  <a:pt x="902" y="166"/>
                </a:lnTo>
                <a:lnTo>
                  <a:pt x="902" y="165"/>
                </a:lnTo>
                <a:lnTo>
                  <a:pt x="902" y="165"/>
                </a:lnTo>
                <a:lnTo>
                  <a:pt x="902" y="165"/>
                </a:lnTo>
                <a:lnTo>
                  <a:pt x="902" y="165"/>
                </a:lnTo>
                <a:lnTo>
                  <a:pt x="902" y="164"/>
                </a:lnTo>
                <a:lnTo>
                  <a:pt x="902" y="163"/>
                </a:lnTo>
                <a:lnTo>
                  <a:pt x="902" y="162"/>
                </a:lnTo>
                <a:lnTo>
                  <a:pt x="902" y="160"/>
                </a:lnTo>
                <a:lnTo>
                  <a:pt x="902" y="159"/>
                </a:lnTo>
                <a:lnTo>
                  <a:pt x="902" y="157"/>
                </a:lnTo>
                <a:lnTo>
                  <a:pt x="902" y="155"/>
                </a:lnTo>
                <a:lnTo>
                  <a:pt x="903" y="153"/>
                </a:lnTo>
                <a:lnTo>
                  <a:pt x="903" y="152"/>
                </a:lnTo>
                <a:lnTo>
                  <a:pt x="903" y="149"/>
                </a:lnTo>
                <a:lnTo>
                  <a:pt x="903" y="148"/>
                </a:lnTo>
                <a:lnTo>
                  <a:pt x="903" y="145"/>
                </a:lnTo>
                <a:lnTo>
                  <a:pt x="903" y="142"/>
                </a:lnTo>
                <a:lnTo>
                  <a:pt x="903" y="139"/>
                </a:lnTo>
                <a:lnTo>
                  <a:pt x="903" y="137"/>
                </a:lnTo>
                <a:lnTo>
                  <a:pt x="903" y="133"/>
                </a:lnTo>
                <a:lnTo>
                  <a:pt x="903" y="131"/>
                </a:lnTo>
                <a:lnTo>
                  <a:pt x="903" y="129"/>
                </a:lnTo>
                <a:lnTo>
                  <a:pt x="903" y="127"/>
                </a:lnTo>
                <a:lnTo>
                  <a:pt x="903" y="125"/>
                </a:lnTo>
                <a:lnTo>
                  <a:pt x="904" y="123"/>
                </a:lnTo>
                <a:lnTo>
                  <a:pt x="904" y="120"/>
                </a:lnTo>
                <a:lnTo>
                  <a:pt x="904" y="119"/>
                </a:lnTo>
                <a:lnTo>
                  <a:pt x="904" y="117"/>
                </a:lnTo>
                <a:lnTo>
                  <a:pt x="904" y="116"/>
                </a:lnTo>
                <a:lnTo>
                  <a:pt x="904" y="114"/>
                </a:lnTo>
                <a:lnTo>
                  <a:pt x="904" y="113"/>
                </a:lnTo>
                <a:lnTo>
                  <a:pt x="904" y="111"/>
                </a:lnTo>
                <a:lnTo>
                  <a:pt x="904" y="110"/>
                </a:lnTo>
                <a:lnTo>
                  <a:pt x="904" y="109"/>
                </a:lnTo>
                <a:lnTo>
                  <a:pt x="904" y="108"/>
                </a:lnTo>
                <a:lnTo>
                  <a:pt x="904" y="107"/>
                </a:lnTo>
                <a:lnTo>
                  <a:pt x="905" y="107"/>
                </a:lnTo>
                <a:lnTo>
                  <a:pt x="905" y="106"/>
                </a:lnTo>
                <a:lnTo>
                  <a:pt x="905" y="105"/>
                </a:lnTo>
                <a:lnTo>
                  <a:pt x="905" y="104"/>
                </a:lnTo>
                <a:lnTo>
                  <a:pt x="905" y="103"/>
                </a:lnTo>
                <a:lnTo>
                  <a:pt x="905" y="102"/>
                </a:lnTo>
                <a:lnTo>
                  <a:pt x="905" y="102"/>
                </a:lnTo>
                <a:lnTo>
                  <a:pt x="905" y="101"/>
                </a:lnTo>
                <a:lnTo>
                  <a:pt x="905" y="101"/>
                </a:lnTo>
                <a:lnTo>
                  <a:pt x="905" y="100"/>
                </a:lnTo>
                <a:lnTo>
                  <a:pt x="905" y="99"/>
                </a:lnTo>
                <a:lnTo>
                  <a:pt x="905" y="99"/>
                </a:lnTo>
                <a:lnTo>
                  <a:pt x="906" y="100"/>
                </a:lnTo>
                <a:lnTo>
                  <a:pt x="906" y="100"/>
                </a:lnTo>
                <a:lnTo>
                  <a:pt x="906" y="100"/>
                </a:lnTo>
                <a:lnTo>
                  <a:pt x="906" y="102"/>
                </a:lnTo>
                <a:lnTo>
                  <a:pt x="906" y="104"/>
                </a:lnTo>
                <a:lnTo>
                  <a:pt x="906" y="106"/>
                </a:lnTo>
                <a:lnTo>
                  <a:pt x="906" y="109"/>
                </a:lnTo>
                <a:lnTo>
                  <a:pt x="906" y="115"/>
                </a:lnTo>
                <a:lnTo>
                  <a:pt x="906" y="120"/>
                </a:lnTo>
                <a:lnTo>
                  <a:pt x="906" y="126"/>
                </a:lnTo>
                <a:lnTo>
                  <a:pt x="906" y="133"/>
                </a:lnTo>
                <a:lnTo>
                  <a:pt x="906" y="144"/>
                </a:lnTo>
                <a:lnTo>
                  <a:pt x="907" y="152"/>
                </a:lnTo>
                <a:lnTo>
                  <a:pt x="907" y="168"/>
                </a:lnTo>
                <a:lnTo>
                  <a:pt x="907" y="180"/>
                </a:lnTo>
                <a:lnTo>
                  <a:pt x="907" y="197"/>
                </a:lnTo>
                <a:lnTo>
                  <a:pt x="907" y="211"/>
                </a:lnTo>
                <a:lnTo>
                  <a:pt x="907" y="224"/>
                </a:lnTo>
                <a:lnTo>
                  <a:pt x="907" y="233"/>
                </a:lnTo>
                <a:lnTo>
                  <a:pt x="907" y="250"/>
                </a:lnTo>
                <a:lnTo>
                  <a:pt x="907" y="261"/>
                </a:lnTo>
                <a:lnTo>
                  <a:pt x="907" y="275"/>
                </a:lnTo>
                <a:lnTo>
                  <a:pt x="907" y="286"/>
                </a:lnTo>
                <a:lnTo>
                  <a:pt x="907" y="300"/>
                </a:lnTo>
                <a:lnTo>
                  <a:pt x="908" y="307"/>
                </a:lnTo>
                <a:lnTo>
                  <a:pt x="908" y="317"/>
                </a:lnTo>
                <a:lnTo>
                  <a:pt x="908" y="324"/>
                </a:lnTo>
                <a:lnTo>
                  <a:pt x="908" y="332"/>
                </a:lnTo>
                <a:lnTo>
                  <a:pt x="908" y="339"/>
                </a:lnTo>
                <a:lnTo>
                  <a:pt x="908" y="344"/>
                </a:lnTo>
                <a:lnTo>
                  <a:pt x="908" y="350"/>
                </a:lnTo>
                <a:lnTo>
                  <a:pt x="908" y="352"/>
                </a:lnTo>
                <a:lnTo>
                  <a:pt x="908" y="351"/>
                </a:lnTo>
                <a:lnTo>
                  <a:pt x="909" y="352"/>
                </a:lnTo>
                <a:lnTo>
                  <a:pt x="909" y="352"/>
                </a:lnTo>
                <a:lnTo>
                  <a:pt x="909" y="353"/>
                </a:lnTo>
                <a:lnTo>
                  <a:pt x="909" y="354"/>
                </a:lnTo>
                <a:lnTo>
                  <a:pt x="909" y="355"/>
                </a:lnTo>
                <a:lnTo>
                  <a:pt x="909" y="356"/>
                </a:lnTo>
                <a:lnTo>
                  <a:pt x="909" y="356"/>
                </a:lnTo>
                <a:lnTo>
                  <a:pt x="909" y="357"/>
                </a:lnTo>
                <a:lnTo>
                  <a:pt x="909" y="357"/>
                </a:lnTo>
                <a:lnTo>
                  <a:pt x="909" y="357"/>
                </a:lnTo>
                <a:lnTo>
                  <a:pt x="909" y="357"/>
                </a:lnTo>
                <a:lnTo>
                  <a:pt x="909" y="357"/>
                </a:lnTo>
                <a:lnTo>
                  <a:pt x="910" y="358"/>
                </a:lnTo>
                <a:lnTo>
                  <a:pt x="910" y="357"/>
                </a:lnTo>
                <a:lnTo>
                  <a:pt x="910" y="358"/>
                </a:lnTo>
                <a:lnTo>
                  <a:pt x="910" y="358"/>
                </a:lnTo>
                <a:lnTo>
                  <a:pt x="910" y="358"/>
                </a:lnTo>
                <a:lnTo>
                  <a:pt x="910" y="359"/>
                </a:lnTo>
                <a:lnTo>
                  <a:pt x="910" y="359"/>
                </a:lnTo>
                <a:lnTo>
                  <a:pt x="910" y="359"/>
                </a:lnTo>
                <a:lnTo>
                  <a:pt x="910" y="360"/>
                </a:lnTo>
                <a:lnTo>
                  <a:pt x="910" y="360"/>
                </a:lnTo>
                <a:lnTo>
                  <a:pt x="910" y="360"/>
                </a:lnTo>
                <a:lnTo>
                  <a:pt x="910" y="361"/>
                </a:lnTo>
                <a:lnTo>
                  <a:pt x="911" y="362"/>
                </a:lnTo>
                <a:lnTo>
                  <a:pt x="911" y="363"/>
                </a:lnTo>
                <a:lnTo>
                  <a:pt x="911" y="364"/>
                </a:lnTo>
                <a:lnTo>
                  <a:pt x="911" y="364"/>
                </a:lnTo>
                <a:lnTo>
                  <a:pt x="911" y="365"/>
                </a:lnTo>
                <a:lnTo>
                  <a:pt x="911" y="366"/>
                </a:lnTo>
                <a:lnTo>
                  <a:pt x="911" y="366"/>
                </a:lnTo>
                <a:lnTo>
                  <a:pt x="911" y="366"/>
                </a:lnTo>
                <a:lnTo>
                  <a:pt x="911" y="367"/>
                </a:lnTo>
                <a:lnTo>
                  <a:pt x="911" y="369"/>
                </a:lnTo>
                <a:lnTo>
                  <a:pt x="911" y="370"/>
                </a:lnTo>
                <a:lnTo>
                  <a:pt x="911" y="370"/>
                </a:lnTo>
                <a:lnTo>
                  <a:pt x="911" y="370"/>
                </a:lnTo>
                <a:lnTo>
                  <a:pt x="912" y="370"/>
                </a:lnTo>
                <a:lnTo>
                  <a:pt x="912" y="371"/>
                </a:lnTo>
                <a:lnTo>
                  <a:pt x="912" y="371"/>
                </a:lnTo>
                <a:lnTo>
                  <a:pt x="912" y="371"/>
                </a:lnTo>
                <a:lnTo>
                  <a:pt x="912" y="371"/>
                </a:lnTo>
                <a:lnTo>
                  <a:pt x="912" y="372"/>
                </a:lnTo>
                <a:lnTo>
                  <a:pt x="912" y="373"/>
                </a:lnTo>
                <a:lnTo>
                  <a:pt x="912" y="373"/>
                </a:lnTo>
                <a:lnTo>
                  <a:pt x="912" y="373"/>
                </a:lnTo>
                <a:lnTo>
                  <a:pt x="912" y="373"/>
                </a:lnTo>
                <a:lnTo>
                  <a:pt x="912" y="373"/>
                </a:lnTo>
                <a:lnTo>
                  <a:pt x="912" y="374"/>
                </a:lnTo>
                <a:lnTo>
                  <a:pt x="913" y="375"/>
                </a:lnTo>
                <a:lnTo>
                  <a:pt x="913" y="375"/>
                </a:lnTo>
                <a:lnTo>
                  <a:pt x="913" y="375"/>
                </a:lnTo>
                <a:lnTo>
                  <a:pt x="913" y="375"/>
                </a:lnTo>
                <a:lnTo>
                  <a:pt x="913" y="375"/>
                </a:lnTo>
                <a:lnTo>
                  <a:pt x="913" y="375"/>
                </a:lnTo>
                <a:lnTo>
                  <a:pt x="913" y="376"/>
                </a:lnTo>
                <a:lnTo>
                  <a:pt x="913" y="376"/>
                </a:lnTo>
                <a:lnTo>
                  <a:pt x="913" y="377"/>
                </a:lnTo>
                <a:lnTo>
                  <a:pt x="913" y="377"/>
                </a:lnTo>
                <a:lnTo>
                  <a:pt x="913" y="378"/>
                </a:lnTo>
                <a:lnTo>
                  <a:pt x="913" y="378"/>
                </a:lnTo>
                <a:lnTo>
                  <a:pt x="914" y="379"/>
                </a:lnTo>
                <a:lnTo>
                  <a:pt x="914" y="379"/>
                </a:lnTo>
                <a:lnTo>
                  <a:pt x="914" y="379"/>
                </a:lnTo>
                <a:lnTo>
                  <a:pt x="914" y="380"/>
                </a:lnTo>
                <a:lnTo>
                  <a:pt x="914" y="380"/>
                </a:lnTo>
                <a:lnTo>
                  <a:pt x="914" y="381"/>
                </a:lnTo>
                <a:lnTo>
                  <a:pt x="914" y="382"/>
                </a:lnTo>
                <a:lnTo>
                  <a:pt x="914" y="382"/>
                </a:lnTo>
                <a:lnTo>
                  <a:pt x="914" y="382"/>
                </a:lnTo>
                <a:lnTo>
                  <a:pt x="914" y="383"/>
                </a:lnTo>
                <a:lnTo>
                  <a:pt x="914" y="384"/>
                </a:lnTo>
                <a:lnTo>
                  <a:pt x="914" y="385"/>
                </a:lnTo>
                <a:lnTo>
                  <a:pt x="915" y="386"/>
                </a:lnTo>
                <a:lnTo>
                  <a:pt x="915" y="387"/>
                </a:lnTo>
                <a:lnTo>
                  <a:pt x="915" y="388"/>
                </a:lnTo>
                <a:lnTo>
                  <a:pt x="915" y="388"/>
                </a:lnTo>
                <a:lnTo>
                  <a:pt x="915" y="389"/>
                </a:lnTo>
                <a:lnTo>
                  <a:pt x="915" y="390"/>
                </a:lnTo>
                <a:lnTo>
                  <a:pt x="915" y="391"/>
                </a:lnTo>
                <a:lnTo>
                  <a:pt x="915" y="391"/>
                </a:lnTo>
                <a:lnTo>
                  <a:pt x="915" y="391"/>
                </a:lnTo>
                <a:lnTo>
                  <a:pt x="915" y="392"/>
                </a:lnTo>
                <a:lnTo>
                  <a:pt x="915" y="392"/>
                </a:lnTo>
                <a:lnTo>
                  <a:pt x="915" y="392"/>
                </a:lnTo>
                <a:lnTo>
                  <a:pt x="916" y="393"/>
                </a:lnTo>
                <a:lnTo>
                  <a:pt x="916" y="393"/>
                </a:lnTo>
                <a:lnTo>
                  <a:pt x="916" y="393"/>
                </a:lnTo>
                <a:lnTo>
                  <a:pt x="916" y="393"/>
                </a:lnTo>
                <a:lnTo>
                  <a:pt x="916" y="393"/>
                </a:lnTo>
                <a:lnTo>
                  <a:pt x="916" y="393"/>
                </a:lnTo>
                <a:lnTo>
                  <a:pt x="916" y="393"/>
                </a:lnTo>
                <a:lnTo>
                  <a:pt x="916" y="393"/>
                </a:lnTo>
                <a:lnTo>
                  <a:pt x="916" y="393"/>
                </a:lnTo>
                <a:lnTo>
                  <a:pt x="917" y="392"/>
                </a:lnTo>
                <a:lnTo>
                  <a:pt x="917" y="392"/>
                </a:lnTo>
                <a:lnTo>
                  <a:pt x="917" y="391"/>
                </a:lnTo>
                <a:lnTo>
                  <a:pt x="917" y="390"/>
                </a:lnTo>
                <a:lnTo>
                  <a:pt x="917" y="390"/>
                </a:lnTo>
                <a:lnTo>
                  <a:pt x="917" y="390"/>
                </a:lnTo>
                <a:lnTo>
                  <a:pt x="917" y="389"/>
                </a:lnTo>
                <a:lnTo>
                  <a:pt x="917" y="388"/>
                </a:lnTo>
                <a:lnTo>
                  <a:pt x="917" y="387"/>
                </a:lnTo>
                <a:lnTo>
                  <a:pt x="917" y="381"/>
                </a:lnTo>
                <a:lnTo>
                  <a:pt x="917" y="374"/>
                </a:lnTo>
                <a:lnTo>
                  <a:pt x="917" y="368"/>
                </a:lnTo>
                <a:lnTo>
                  <a:pt x="918" y="354"/>
                </a:lnTo>
                <a:lnTo>
                  <a:pt x="918" y="344"/>
                </a:lnTo>
                <a:lnTo>
                  <a:pt x="918" y="318"/>
                </a:lnTo>
                <a:lnTo>
                  <a:pt x="918" y="288"/>
                </a:lnTo>
                <a:lnTo>
                  <a:pt x="918" y="245"/>
                </a:lnTo>
                <a:lnTo>
                  <a:pt x="918" y="223"/>
                </a:lnTo>
                <a:lnTo>
                  <a:pt x="918" y="198"/>
                </a:lnTo>
                <a:lnTo>
                  <a:pt x="918" y="189"/>
                </a:lnTo>
                <a:lnTo>
                  <a:pt x="918" y="181"/>
                </a:lnTo>
                <a:lnTo>
                  <a:pt x="918" y="175"/>
                </a:lnTo>
                <a:lnTo>
                  <a:pt x="918" y="170"/>
                </a:lnTo>
                <a:lnTo>
                  <a:pt x="918" y="164"/>
                </a:lnTo>
                <a:lnTo>
                  <a:pt x="919" y="155"/>
                </a:lnTo>
                <a:lnTo>
                  <a:pt x="919" y="148"/>
                </a:lnTo>
                <a:lnTo>
                  <a:pt x="919" y="137"/>
                </a:lnTo>
                <a:lnTo>
                  <a:pt x="919" y="126"/>
                </a:lnTo>
                <a:lnTo>
                  <a:pt x="919" y="116"/>
                </a:lnTo>
                <a:lnTo>
                  <a:pt x="919" y="108"/>
                </a:lnTo>
                <a:lnTo>
                  <a:pt x="919" y="98"/>
                </a:lnTo>
                <a:lnTo>
                  <a:pt x="919" y="93"/>
                </a:lnTo>
                <a:lnTo>
                  <a:pt x="919" y="85"/>
                </a:lnTo>
                <a:lnTo>
                  <a:pt x="919" y="79"/>
                </a:lnTo>
                <a:lnTo>
                  <a:pt x="919" y="74"/>
                </a:lnTo>
                <a:lnTo>
                  <a:pt x="919" y="70"/>
                </a:lnTo>
                <a:lnTo>
                  <a:pt x="919" y="64"/>
                </a:lnTo>
                <a:lnTo>
                  <a:pt x="920" y="61"/>
                </a:lnTo>
                <a:lnTo>
                  <a:pt x="920" y="56"/>
                </a:lnTo>
                <a:lnTo>
                  <a:pt x="920" y="52"/>
                </a:lnTo>
                <a:lnTo>
                  <a:pt x="920" y="49"/>
                </a:lnTo>
                <a:lnTo>
                  <a:pt x="920" y="47"/>
                </a:lnTo>
                <a:lnTo>
                  <a:pt x="920" y="45"/>
                </a:lnTo>
                <a:lnTo>
                  <a:pt x="920" y="44"/>
                </a:lnTo>
                <a:lnTo>
                  <a:pt x="920" y="42"/>
                </a:lnTo>
                <a:lnTo>
                  <a:pt x="920" y="41"/>
                </a:lnTo>
                <a:lnTo>
                  <a:pt x="920" y="39"/>
                </a:lnTo>
                <a:lnTo>
                  <a:pt x="920" y="38"/>
                </a:lnTo>
                <a:lnTo>
                  <a:pt x="920" y="36"/>
                </a:lnTo>
                <a:lnTo>
                  <a:pt x="921" y="35"/>
                </a:lnTo>
                <a:lnTo>
                  <a:pt x="921" y="34"/>
                </a:lnTo>
                <a:lnTo>
                  <a:pt x="921" y="33"/>
                </a:lnTo>
                <a:lnTo>
                  <a:pt x="921" y="32"/>
                </a:lnTo>
                <a:lnTo>
                  <a:pt x="921" y="31"/>
                </a:lnTo>
                <a:lnTo>
                  <a:pt x="921" y="30"/>
                </a:lnTo>
                <a:lnTo>
                  <a:pt x="921" y="30"/>
                </a:lnTo>
                <a:lnTo>
                  <a:pt x="921" y="28"/>
                </a:lnTo>
                <a:lnTo>
                  <a:pt x="921" y="28"/>
                </a:lnTo>
                <a:lnTo>
                  <a:pt x="921" y="27"/>
                </a:lnTo>
                <a:lnTo>
                  <a:pt x="921" y="26"/>
                </a:lnTo>
                <a:lnTo>
                  <a:pt x="921" y="26"/>
                </a:lnTo>
                <a:lnTo>
                  <a:pt x="922" y="26"/>
                </a:lnTo>
                <a:lnTo>
                  <a:pt x="922" y="26"/>
                </a:lnTo>
                <a:lnTo>
                  <a:pt x="922" y="26"/>
                </a:lnTo>
                <a:lnTo>
                  <a:pt x="922" y="26"/>
                </a:lnTo>
                <a:lnTo>
                  <a:pt x="922" y="26"/>
                </a:lnTo>
                <a:lnTo>
                  <a:pt x="922" y="27"/>
                </a:lnTo>
                <a:lnTo>
                  <a:pt x="922" y="27"/>
                </a:lnTo>
                <a:lnTo>
                  <a:pt x="922" y="28"/>
                </a:lnTo>
                <a:lnTo>
                  <a:pt x="922" y="29"/>
                </a:lnTo>
                <a:lnTo>
                  <a:pt x="922" y="30"/>
                </a:lnTo>
                <a:lnTo>
                  <a:pt x="922" y="30"/>
                </a:lnTo>
                <a:lnTo>
                  <a:pt x="922" y="32"/>
                </a:lnTo>
                <a:lnTo>
                  <a:pt x="923" y="33"/>
                </a:lnTo>
                <a:lnTo>
                  <a:pt x="923" y="34"/>
                </a:lnTo>
                <a:lnTo>
                  <a:pt x="923" y="35"/>
                </a:lnTo>
                <a:lnTo>
                  <a:pt x="923" y="36"/>
                </a:lnTo>
                <a:lnTo>
                  <a:pt x="923" y="37"/>
                </a:lnTo>
                <a:lnTo>
                  <a:pt x="923" y="38"/>
                </a:lnTo>
                <a:lnTo>
                  <a:pt x="923" y="39"/>
                </a:lnTo>
                <a:lnTo>
                  <a:pt x="923" y="40"/>
                </a:lnTo>
                <a:lnTo>
                  <a:pt x="923" y="41"/>
                </a:lnTo>
                <a:lnTo>
                  <a:pt x="923" y="41"/>
                </a:lnTo>
                <a:lnTo>
                  <a:pt x="923" y="42"/>
                </a:lnTo>
                <a:lnTo>
                  <a:pt x="923" y="43"/>
                </a:lnTo>
                <a:lnTo>
                  <a:pt x="924" y="44"/>
                </a:lnTo>
                <a:lnTo>
                  <a:pt x="924" y="44"/>
                </a:lnTo>
                <a:lnTo>
                  <a:pt x="924" y="45"/>
                </a:lnTo>
                <a:lnTo>
                  <a:pt x="924" y="45"/>
                </a:lnTo>
                <a:lnTo>
                  <a:pt x="924" y="45"/>
                </a:lnTo>
                <a:lnTo>
                  <a:pt x="924" y="45"/>
                </a:lnTo>
                <a:lnTo>
                  <a:pt x="924" y="45"/>
                </a:lnTo>
                <a:lnTo>
                  <a:pt x="924" y="46"/>
                </a:lnTo>
                <a:lnTo>
                  <a:pt x="924" y="46"/>
                </a:lnTo>
                <a:lnTo>
                  <a:pt x="924" y="46"/>
                </a:lnTo>
                <a:lnTo>
                  <a:pt x="924" y="45"/>
                </a:lnTo>
                <a:lnTo>
                  <a:pt x="924" y="45"/>
                </a:lnTo>
                <a:lnTo>
                  <a:pt x="925" y="46"/>
                </a:lnTo>
                <a:lnTo>
                  <a:pt x="925" y="46"/>
                </a:lnTo>
                <a:lnTo>
                  <a:pt x="925" y="46"/>
                </a:lnTo>
                <a:lnTo>
                  <a:pt x="925" y="46"/>
                </a:lnTo>
                <a:lnTo>
                  <a:pt x="925" y="47"/>
                </a:lnTo>
                <a:lnTo>
                  <a:pt x="925" y="48"/>
                </a:lnTo>
                <a:lnTo>
                  <a:pt x="925" y="49"/>
                </a:lnTo>
                <a:lnTo>
                  <a:pt x="925" y="50"/>
                </a:lnTo>
                <a:lnTo>
                  <a:pt x="925" y="51"/>
                </a:lnTo>
                <a:lnTo>
                  <a:pt x="926" y="52"/>
                </a:lnTo>
                <a:lnTo>
                  <a:pt x="926" y="52"/>
                </a:lnTo>
                <a:lnTo>
                  <a:pt x="926" y="54"/>
                </a:lnTo>
                <a:lnTo>
                  <a:pt x="926" y="54"/>
                </a:lnTo>
                <a:lnTo>
                  <a:pt x="926" y="55"/>
                </a:lnTo>
                <a:lnTo>
                  <a:pt x="926" y="57"/>
                </a:lnTo>
                <a:lnTo>
                  <a:pt x="926" y="58"/>
                </a:lnTo>
                <a:lnTo>
                  <a:pt x="926" y="59"/>
                </a:lnTo>
                <a:lnTo>
                  <a:pt x="926" y="60"/>
                </a:lnTo>
                <a:lnTo>
                  <a:pt x="926" y="61"/>
                </a:lnTo>
                <a:lnTo>
                  <a:pt x="926" y="62"/>
                </a:lnTo>
                <a:lnTo>
                  <a:pt x="926" y="64"/>
                </a:lnTo>
                <a:lnTo>
                  <a:pt x="927" y="65"/>
                </a:lnTo>
                <a:lnTo>
                  <a:pt x="927" y="67"/>
                </a:lnTo>
                <a:lnTo>
                  <a:pt x="927" y="68"/>
                </a:lnTo>
                <a:lnTo>
                  <a:pt x="927" y="69"/>
                </a:lnTo>
                <a:lnTo>
                  <a:pt x="927" y="71"/>
                </a:lnTo>
                <a:lnTo>
                  <a:pt x="927" y="73"/>
                </a:lnTo>
                <a:lnTo>
                  <a:pt x="927" y="74"/>
                </a:lnTo>
                <a:lnTo>
                  <a:pt x="927" y="75"/>
                </a:lnTo>
                <a:lnTo>
                  <a:pt x="927" y="78"/>
                </a:lnTo>
                <a:lnTo>
                  <a:pt x="927" y="80"/>
                </a:lnTo>
                <a:lnTo>
                  <a:pt x="927" y="82"/>
                </a:lnTo>
                <a:lnTo>
                  <a:pt x="927" y="85"/>
                </a:lnTo>
                <a:lnTo>
                  <a:pt x="927" y="85"/>
                </a:lnTo>
                <a:lnTo>
                  <a:pt x="928" y="87"/>
                </a:lnTo>
                <a:lnTo>
                  <a:pt x="928" y="90"/>
                </a:lnTo>
                <a:lnTo>
                  <a:pt x="928" y="90"/>
                </a:lnTo>
                <a:lnTo>
                  <a:pt x="928" y="93"/>
                </a:lnTo>
                <a:lnTo>
                  <a:pt x="928" y="94"/>
                </a:lnTo>
                <a:lnTo>
                  <a:pt x="928" y="96"/>
                </a:lnTo>
                <a:lnTo>
                  <a:pt x="928" y="97"/>
                </a:lnTo>
                <a:lnTo>
                  <a:pt x="928" y="99"/>
                </a:lnTo>
                <a:lnTo>
                  <a:pt x="928" y="100"/>
                </a:lnTo>
                <a:lnTo>
                  <a:pt x="928" y="102"/>
                </a:lnTo>
                <a:lnTo>
                  <a:pt x="928" y="104"/>
                </a:lnTo>
                <a:lnTo>
                  <a:pt x="928" y="105"/>
                </a:lnTo>
                <a:lnTo>
                  <a:pt x="929" y="106"/>
                </a:lnTo>
                <a:lnTo>
                  <a:pt x="929" y="107"/>
                </a:lnTo>
                <a:lnTo>
                  <a:pt x="929" y="108"/>
                </a:lnTo>
                <a:lnTo>
                  <a:pt x="929" y="109"/>
                </a:lnTo>
                <a:lnTo>
                  <a:pt x="929" y="109"/>
                </a:lnTo>
                <a:lnTo>
                  <a:pt x="929" y="111"/>
                </a:lnTo>
                <a:lnTo>
                  <a:pt x="929" y="111"/>
                </a:lnTo>
                <a:lnTo>
                  <a:pt x="929" y="112"/>
                </a:lnTo>
                <a:lnTo>
                  <a:pt x="929" y="113"/>
                </a:lnTo>
                <a:lnTo>
                  <a:pt x="929" y="112"/>
                </a:lnTo>
                <a:lnTo>
                  <a:pt x="929" y="111"/>
                </a:lnTo>
                <a:lnTo>
                  <a:pt x="929" y="111"/>
                </a:lnTo>
                <a:lnTo>
                  <a:pt x="930" y="110"/>
                </a:lnTo>
                <a:lnTo>
                  <a:pt x="930" y="109"/>
                </a:lnTo>
                <a:lnTo>
                  <a:pt x="930" y="109"/>
                </a:lnTo>
                <a:lnTo>
                  <a:pt x="930" y="108"/>
                </a:lnTo>
                <a:lnTo>
                  <a:pt x="930" y="107"/>
                </a:lnTo>
                <a:lnTo>
                  <a:pt x="930" y="106"/>
                </a:lnTo>
                <a:lnTo>
                  <a:pt x="930" y="106"/>
                </a:lnTo>
                <a:lnTo>
                  <a:pt x="930" y="104"/>
                </a:lnTo>
                <a:lnTo>
                  <a:pt x="930" y="103"/>
                </a:lnTo>
                <a:lnTo>
                  <a:pt x="930" y="101"/>
                </a:lnTo>
                <a:lnTo>
                  <a:pt x="930" y="100"/>
                </a:lnTo>
                <a:lnTo>
                  <a:pt x="930" y="98"/>
                </a:lnTo>
                <a:lnTo>
                  <a:pt x="931" y="96"/>
                </a:lnTo>
                <a:lnTo>
                  <a:pt x="931" y="94"/>
                </a:lnTo>
                <a:lnTo>
                  <a:pt x="931" y="93"/>
                </a:lnTo>
                <a:lnTo>
                  <a:pt x="931" y="90"/>
                </a:lnTo>
                <a:lnTo>
                  <a:pt x="931" y="89"/>
                </a:lnTo>
                <a:lnTo>
                  <a:pt x="931" y="86"/>
                </a:lnTo>
                <a:lnTo>
                  <a:pt x="931" y="85"/>
                </a:lnTo>
                <a:lnTo>
                  <a:pt x="931" y="82"/>
                </a:lnTo>
                <a:lnTo>
                  <a:pt x="931" y="81"/>
                </a:lnTo>
                <a:lnTo>
                  <a:pt x="931" y="79"/>
                </a:lnTo>
                <a:lnTo>
                  <a:pt x="931" y="77"/>
                </a:lnTo>
                <a:lnTo>
                  <a:pt x="931" y="75"/>
                </a:lnTo>
                <a:lnTo>
                  <a:pt x="932" y="74"/>
                </a:lnTo>
                <a:lnTo>
                  <a:pt x="932" y="72"/>
                </a:lnTo>
                <a:lnTo>
                  <a:pt x="932" y="71"/>
                </a:lnTo>
                <a:lnTo>
                  <a:pt x="932" y="69"/>
                </a:lnTo>
                <a:lnTo>
                  <a:pt x="932" y="68"/>
                </a:lnTo>
                <a:lnTo>
                  <a:pt x="932" y="67"/>
                </a:lnTo>
                <a:lnTo>
                  <a:pt x="932" y="66"/>
                </a:lnTo>
                <a:lnTo>
                  <a:pt x="932" y="65"/>
                </a:lnTo>
                <a:lnTo>
                  <a:pt x="932" y="64"/>
                </a:lnTo>
                <a:lnTo>
                  <a:pt x="932" y="63"/>
                </a:lnTo>
                <a:lnTo>
                  <a:pt x="932" y="63"/>
                </a:lnTo>
                <a:lnTo>
                  <a:pt x="932" y="62"/>
                </a:lnTo>
                <a:lnTo>
                  <a:pt x="933" y="62"/>
                </a:lnTo>
                <a:lnTo>
                  <a:pt x="933" y="61"/>
                </a:lnTo>
                <a:lnTo>
                  <a:pt x="933" y="61"/>
                </a:lnTo>
                <a:lnTo>
                  <a:pt x="933" y="61"/>
                </a:lnTo>
                <a:lnTo>
                  <a:pt x="933" y="61"/>
                </a:lnTo>
                <a:lnTo>
                  <a:pt x="933" y="61"/>
                </a:lnTo>
                <a:lnTo>
                  <a:pt x="933" y="61"/>
                </a:lnTo>
                <a:lnTo>
                  <a:pt x="933" y="61"/>
                </a:lnTo>
                <a:lnTo>
                  <a:pt x="933" y="61"/>
                </a:lnTo>
                <a:lnTo>
                  <a:pt x="934" y="62"/>
                </a:lnTo>
                <a:lnTo>
                  <a:pt x="934" y="63"/>
                </a:lnTo>
                <a:lnTo>
                  <a:pt x="934" y="64"/>
                </a:lnTo>
                <a:lnTo>
                  <a:pt x="934" y="65"/>
                </a:lnTo>
                <a:lnTo>
                  <a:pt x="934" y="67"/>
                </a:lnTo>
                <a:lnTo>
                  <a:pt x="934" y="67"/>
                </a:lnTo>
                <a:lnTo>
                  <a:pt x="934" y="69"/>
                </a:lnTo>
                <a:lnTo>
                  <a:pt x="934" y="72"/>
                </a:lnTo>
                <a:lnTo>
                  <a:pt x="934" y="74"/>
                </a:lnTo>
                <a:lnTo>
                  <a:pt x="934" y="77"/>
                </a:lnTo>
                <a:lnTo>
                  <a:pt x="934" y="82"/>
                </a:lnTo>
                <a:lnTo>
                  <a:pt x="934" y="85"/>
                </a:lnTo>
                <a:lnTo>
                  <a:pt x="935" y="90"/>
                </a:lnTo>
                <a:lnTo>
                  <a:pt x="935" y="96"/>
                </a:lnTo>
                <a:lnTo>
                  <a:pt x="935" y="102"/>
                </a:lnTo>
                <a:lnTo>
                  <a:pt x="935" y="106"/>
                </a:lnTo>
                <a:lnTo>
                  <a:pt x="935" y="114"/>
                </a:lnTo>
                <a:lnTo>
                  <a:pt x="935" y="120"/>
                </a:lnTo>
                <a:lnTo>
                  <a:pt x="935" y="129"/>
                </a:lnTo>
                <a:lnTo>
                  <a:pt x="935" y="137"/>
                </a:lnTo>
                <a:lnTo>
                  <a:pt x="935" y="149"/>
                </a:lnTo>
                <a:lnTo>
                  <a:pt x="935" y="158"/>
                </a:lnTo>
                <a:lnTo>
                  <a:pt x="935" y="171"/>
                </a:lnTo>
                <a:lnTo>
                  <a:pt x="935" y="182"/>
                </a:lnTo>
                <a:lnTo>
                  <a:pt x="935" y="195"/>
                </a:lnTo>
                <a:lnTo>
                  <a:pt x="936" y="208"/>
                </a:lnTo>
                <a:lnTo>
                  <a:pt x="936" y="220"/>
                </a:lnTo>
                <a:lnTo>
                  <a:pt x="936" y="229"/>
                </a:lnTo>
                <a:lnTo>
                  <a:pt x="936" y="244"/>
                </a:lnTo>
                <a:lnTo>
                  <a:pt x="936" y="254"/>
                </a:lnTo>
                <a:lnTo>
                  <a:pt x="936" y="266"/>
                </a:lnTo>
                <a:lnTo>
                  <a:pt x="936" y="279"/>
                </a:lnTo>
                <a:lnTo>
                  <a:pt x="936" y="293"/>
                </a:lnTo>
                <a:lnTo>
                  <a:pt x="936" y="301"/>
                </a:lnTo>
                <a:lnTo>
                  <a:pt x="936" y="316"/>
                </a:lnTo>
                <a:lnTo>
                  <a:pt x="936" y="322"/>
                </a:lnTo>
                <a:lnTo>
                  <a:pt x="936" y="329"/>
                </a:lnTo>
                <a:lnTo>
                  <a:pt x="937" y="333"/>
                </a:lnTo>
                <a:lnTo>
                  <a:pt x="937" y="338"/>
                </a:lnTo>
                <a:lnTo>
                  <a:pt x="937" y="344"/>
                </a:lnTo>
                <a:lnTo>
                  <a:pt x="937" y="345"/>
                </a:lnTo>
                <a:lnTo>
                  <a:pt x="937" y="344"/>
                </a:lnTo>
                <a:lnTo>
                  <a:pt x="937" y="346"/>
                </a:lnTo>
                <a:lnTo>
                  <a:pt x="937" y="348"/>
                </a:lnTo>
                <a:lnTo>
                  <a:pt x="937" y="350"/>
                </a:lnTo>
                <a:lnTo>
                  <a:pt x="937" y="352"/>
                </a:lnTo>
                <a:lnTo>
                  <a:pt x="937" y="353"/>
                </a:lnTo>
                <a:lnTo>
                  <a:pt x="937" y="354"/>
                </a:lnTo>
                <a:lnTo>
                  <a:pt x="937" y="356"/>
                </a:lnTo>
                <a:lnTo>
                  <a:pt x="938" y="357"/>
                </a:lnTo>
                <a:lnTo>
                  <a:pt x="938" y="360"/>
                </a:lnTo>
                <a:lnTo>
                  <a:pt x="938" y="361"/>
                </a:lnTo>
                <a:lnTo>
                  <a:pt x="938" y="361"/>
                </a:lnTo>
                <a:lnTo>
                  <a:pt x="938" y="362"/>
                </a:lnTo>
                <a:lnTo>
                  <a:pt x="938" y="362"/>
                </a:lnTo>
                <a:lnTo>
                  <a:pt x="938" y="362"/>
                </a:lnTo>
                <a:lnTo>
                  <a:pt x="938" y="363"/>
                </a:lnTo>
                <a:lnTo>
                  <a:pt x="938" y="363"/>
                </a:lnTo>
                <a:lnTo>
                  <a:pt x="938" y="363"/>
                </a:lnTo>
                <a:lnTo>
                  <a:pt x="938" y="364"/>
                </a:lnTo>
                <a:lnTo>
                  <a:pt x="938" y="365"/>
                </a:lnTo>
                <a:lnTo>
                  <a:pt x="939" y="366"/>
                </a:lnTo>
                <a:lnTo>
                  <a:pt x="939" y="366"/>
                </a:lnTo>
                <a:lnTo>
                  <a:pt x="939" y="366"/>
                </a:lnTo>
                <a:lnTo>
                  <a:pt x="939" y="368"/>
                </a:lnTo>
                <a:lnTo>
                  <a:pt x="939" y="368"/>
                </a:lnTo>
                <a:lnTo>
                  <a:pt x="939" y="369"/>
                </a:lnTo>
                <a:lnTo>
                  <a:pt x="939" y="369"/>
                </a:lnTo>
                <a:lnTo>
                  <a:pt x="939" y="370"/>
                </a:lnTo>
                <a:lnTo>
                  <a:pt x="939" y="370"/>
                </a:lnTo>
                <a:lnTo>
                  <a:pt x="939" y="371"/>
                </a:lnTo>
                <a:lnTo>
                  <a:pt x="939" y="371"/>
                </a:lnTo>
                <a:lnTo>
                  <a:pt x="939" y="371"/>
                </a:lnTo>
                <a:lnTo>
                  <a:pt x="940" y="371"/>
                </a:lnTo>
                <a:lnTo>
                  <a:pt x="940" y="371"/>
                </a:lnTo>
                <a:lnTo>
                  <a:pt x="940" y="372"/>
                </a:lnTo>
                <a:lnTo>
                  <a:pt x="940" y="373"/>
                </a:lnTo>
                <a:lnTo>
                  <a:pt x="940" y="373"/>
                </a:lnTo>
                <a:lnTo>
                  <a:pt x="940" y="373"/>
                </a:lnTo>
                <a:lnTo>
                  <a:pt x="940" y="374"/>
                </a:lnTo>
                <a:lnTo>
                  <a:pt x="940" y="374"/>
                </a:lnTo>
                <a:lnTo>
                  <a:pt x="940" y="374"/>
                </a:lnTo>
                <a:lnTo>
                  <a:pt x="940" y="375"/>
                </a:lnTo>
                <a:lnTo>
                  <a:pt x="940" y="375"/>
                </a:lnTo>
                <a:lnTo>
                  <a:pt x="940" y="376"/>
                </a:lnTo>
                <a:lnTo>
                  <a:pt x="941" y="376"/>
                </a:lnTo>
                <a:lnTo>
                  <a:pt x="941" y="377"/>
                </a:lnTo>
                <a:lnTo>
                  <a:pt x="941" y="377"/>
                </a:lnTo>
                <a:lnTo>
                  <a:pt x="941" y="378"/>
                </a:lnTo>
                <a:lnTo>
                  <a:pt x="941" y="379"/>
                </a:lnTo>
                <a:lnTo>
                  <a:pt x="941" y="379"/>
                </a:lnTo>
                <a:lnTo>
                  <a:pt x="941" y="380"/>
                </a:lnTo>
                <a:lnTo>
                  <a:pt x="941" y="380"/>
                </a:lnTo>
                <a:lnTo>
                  <a:pt x="941" y="380"/>
                </a:lnTo>
                <a:lnTo>
                  <a:pt x="942" y="381"/>
                </a:lnTo>
                <a:lnTo>
                  <a:pt x="942" y="381"/>
                </a:lnTo>
                <a:lnTo>
                  <a:pt x="942" y="381"/>
                </a:lnTo>
                <a:lnTo>
                  <a:pt x="942" y="381"/>
                </a:lnTo>
                <a:lnTo>
                  <a:pt x="942" y="381"/>
                </a:lnTo>
                <a:lnTo>
                  <a:pt x="942" y="382"/>
                </a:lnTo>
                <a:lnTo>
                  <a:pt x="942" y="383"/>
                </a:lnTo>
                <a:lnTo>
                  <a:pt x="942" y="383"/>
                </a:lnTo>
                <a:lnTo>
                  <a:pt x="942" y="383"/>
                </a:lnTo>
                <a:lnTo>
                  <a:pt x="942" y="384"/>
                </a:lnTo>
                <a:lnTo>
                  <a:pt x="942" y="384"/>
                </a:lnTo>
                <a:lnTo>
                  <a:pt x="942" y="384"/>
                </a:lnTo>
                <a:lnTo>
                  <a:pt x="943" y="384"/>
                </a:lnTo>
                <a:lnTo>
                  <a:pt x="943" y="384"/>
                </a:lnTo>
                <a:lnTo>
                  <a:pt x="943" y="385"/>
                </a:lnTo>
                <a:lnTo>
                  <a:pt x="943" y="386"/>
                </a:lnTo>
                <a:lnTo>
                  <a:pt x="943" y="386"/>
                </a:lnTo>
                <a:lnTo>
                  <a:pt x="943" y="386"/>
                </a:lnTo>
                <a:lnTo>
                  <a:pt x="943" y="387"/>
                </a:lnTo>
                <a:lnTo>
                  <a:pt x="943" y="388"/>
                </a:lnTo>
                <a:lnTo>
                  <a:pt x="943" y="388"/>
                </a:lnTo>
                <a:lnTo>
                  <a:pt x="943" y="389"/>
                </a:lnTo>
                <a:lnTo>
                  <a:pt x="943" y="389"/>
                </a:lnTo>
                <a:lnTo>
                  <a:pt x="943" y="389"/>
                </a:lnTo>
                <a:lnTo>
                  <a:pt x="943" y="390"/>
                </a:lnTo>
                <a:lnTo>
                  <a:pt x="944" y="390"/>
                </a:lnTo>
                <a:lnTo>
                  <a:pt x="944" y="390"/>
                </a:lnTo>
                <a:lnTo>
                  <a:pt x="944" y="390"/>
                </a:lnTo>
                <a:lnTo>
                  <a:pt x="944" y="391"/>
                </a:lnTo>
                <a:lnTo>
                  <a:pt x="944" y="391"/>
                </a:lnTo>
                <a:lnTo>
                  <a:pt x="944" y="391"/>
                </a:lnTo>
                <a:lnTo>
                  <a:pt x="944" y="392"/>
                </a:lnTo>
                <a:lnTo>
                  <a:pt x="944" y="391"/>
                </a:lnTo>
                <a:lnTo>
                  <a:pt x="944" y="391"/>
                </a:lnTo>
                <a:lnTo>
                  <a:pt x="944" y="392"/>
                </a:lnTo>
                <a:lnTo>
                  <a:pt x="944" y="391"/>
                </a:lnTo>
                <a:lnTo>
                  <a:pt x="944" y="391"/>
                </a:lnTo>
                <a:lnTo>
                  <a:pt x="945" y="390"/>
                </a:lnTo>
                <a:lnTo>
                  <a:pt x="945" y="390"/>
                </a:lnTo>
                <a:lnTo>
                  <a:pt x="945" y="388"/>
                </a:lnTo>
                <a:lnTo>
                  <a:pt x="945" y="388"/>
                </a:lnTo>
                <a:lnTo>
                  <a:pt x="945" y="387"/>
                </a:lnTo>
                <a:lnTo>
                  <a:pt x="945" y="387"/>
                </a:lnTo>
                <a:lnTo>
                  <a:pt x="945" y="387"/>
                </a:lnTo>
                <a:lnTo>
                  <a:pt x="945" y="386"/>
                </a:lnTo>
                <a:lnTo>
                  <a:pt x="945" y="385"/>
                </a:lnTo>
                <a:lnTo>
                  <a:pt x="945" y="385"/>
                </a:lnTo>
                <a:lnTo>
                  <a:pt x="945" y="384"/>
                </a:lnTo>
                <a:lnTo>
                  <a:pt x="945" y="384"/>
                </a:lnTo>
                <a:lnTo>
                  <a:pt x="946" y="384"/>
                </a:lnTo>
                <a:lnTo>
                  <a:pt x="946" y="385"/>
                </a:lnTo>
                <a:lnTo>
                  <a:pt x="946" y="385"/>
                </a:lnTo>
                <a:lnTo>
                  <a:pt x="946" y="385"/>
                </a:lnTo>
                <a:lnTo>
                  <a:pt x="946" y="385"/>
                </a:lnTo>
                <a:lnTo>
                  <a:pt x="946" y="380"/>
                </a:lnTo>
                <a:lnTo>
                  <a:pt x="946" y="370"/>
                </a:lnTo>
                <a:lnTo>
                  <a:pt x="946" y="357"/>
                </a:lnTo>
                <a:lnTo>
                  <a:pt x="946" y="341"/>
                </a:lnTo>
                <a:lnTo>
                  <a:pt x="946" y="308"/>
                </a:lnTo>
                <a:lnTo>
                  <a:pt x="946" y="284"/>
                </a:lnTo>
                <a:lnTo>
                  <a:pt x="946" y="244"/>
                </a:lnTo>
                <a:lnTo>
                  <a:pt x="947" y="232"/>
                </a:lnTo>
                <a:lnTo>
                  <a:pt x="947" y="215"/>
                </a:lnTo>
                <a:lnTo>
                  <a:pt x="947" y="208"/>
                </a:lnTo>
                <a:lnTo>
                  <a:pt x="947" y="203"/>
                </a:lnTo>
                <a:lnTo>
                  <a:pt x="947" y="198"/>
                </a:lnTo>
                <a:lnTo>
                  <a:pt x="947" y="191"/>
                </a:lnTo>
                <a:lnTo>
                  <a:pt x="947" y="186"/>
                </a:lnTo>
                <a:lnTo>
                  <a:pt x="947" y="178"/>
                </a:lnTo>
                <a:lnTo>
                  <a:pt x="947" y="168"/>
                </a:lnTo>
                <a:lnTo>
                  <a:pt x="947" y="154"/>
                </a:lnTo>
                <a:lnTo>
                  <a:pt x="947" y="144"/>
                </a:lnTo>
                <a:lnTo>
                  <a:pt x="947" y="128"/>
                </a:lnTo>
                <a:lnTo>
                  <a:pt x="948" y="116"/>
                </a:lnTo>
                <a:lnTo>
                  <a:pt x="948" y="103"/>
                </a:lnTo>
                <a:lnTo>
                  <a:pt x="948" y="93"/>
                </a:lnTo>
                <a:lnTo>
                  <a:pt x="948" y="84"/>
                </a:lnTo>
                <a:lnTo>
                  <a:pt x="948" y="77"/>
                </a:lnTo>
                <a:lnTo>
                  <a:pt x="948" y="69"/>
                </a:lnTo>
                <a:lnTo>
                  <a:pt x="948" y="65"/>
                </a:lnTo>
                <a:lnTo>
                  <a:pt x="948" y="58"/>
                </a:lnTo>
                <a:lnTo>
                  <a:pt x="948" y="53"/>
                </a:lnTo>
                <a:lnTo>
                  <a:pt x="948" y="48"/>
                </a:lnTo>
                <a:lnTo>
                  <a:pt x="948" y="45"/>
                </a:lnTo>
                <a:lnTo>
                  <a:pt x="948" y="42"/>
                </a:lnTo>
                <a:lnTo>
                  <a:pt x="949" y="40"/>
                </a:lnTo>
                <a:lnTo>
                  <a:pt x="949" y="38"/>
                </a:lnTo>
                <a:lnTo>
                  <a:pt x="949" y="37"/>
                </a:lnTo>
                <a:lnTo>
                  <a:pt x="949" y="35"/>
                </a:lnTo>
                <a:lnTo>
                  <a:pt x="949" y="34"/>
                </a:lnTo>
                <a:lnTo>
                  <a:pt x="949" y="32"/>
                </a:lnTo>
                <a:lnTo>
                  <a:pt x="949" y="31"/>
                </a:lnTo>
                <a:lnTo>
                  <a:pt x="949" y="29"/>
                </a:lnTo>
                <a:lnTo>
                  <a:pt x="949" y="27"/>
                </a:lnTo>
                <a:lnTo>
                  <a:pt x="950" y="26"/>
                </a:lnTo>
                <a:lnTo>
                  <a:pt x="950" y="25"/>
                </a:lnTo>
                <a:lnTo>
                  <a:pt x="950" y="24"/>
                </a:lnTo>
                <a:lnTo>
                  <a:pt x="950" y="23"/>
                </a:lnTo>
                <a:lnTo>
                  <a:pt x="950" y="22"/>
                </a:lnTo>
                <a:lnTo>
                  <a:pt x="950" y="22"/>
                </a:lnTo>
                <a:lnTo>
                  <a:pt x="950" y="21"/>
                </a:lnTo>
                <a:lnTo>
                  <a:pt x="950" y="20"/>
                </a:lnTo>
                <a:lnTo>
                  <a:pt x="950" y="20"/>
                </a:lnTo>
                <a:lnTo>
                  <a:pt x="950" y="19"/>
                </a:lnTo>
                <a:lnTo>
                  <a:pt x="950" y="19"/>
                </a:lnTo>
                <a:lnTo>
                  <a:pt x="950" y="18"/>
                </a:lnTo>
                <a:lnTo>
                  <a:pt x="950" y="18"/>
                </a:lnTo>
                <a:lnTo>
                  <a:pt x="951" y="18"/>
                </a:lnTo>
                <a:lnTo>
                  <a:pt x="951" y="17"/>
                </a:lnTo>
                <a:lnTo>
                  <a:pt x="951" y="18"/>
                </a:lnTo>
                <a:lnTo>
                  <a:pt x="951" y="17"/>
                </a:lnTo>
                <a:lnTo>
                  <a:pt x="951" y="18"/>
                </a:lnTo>
                <a:lnTo>
                  <a:pt x="951" y="18"/>
                </a:lnTo>
                <a:lnTo>
                  <a:pt x="951" y="19"/>
                </a:lnTo>
                <a:lnTo>
                  <a:pt x="951" y="20"/>
                </a:lnTo>
                <a:lnTo>
                  <a:pt x="951" y="21"/>
                </a:lnTo>
                <a:lnTo>
                  <a:pt x="951" y="22"/>
                </a:lnTo>
                <a:lnTo>
                  <a:pt x="951" y="22"/>
                </a:lnTo>
                <a:lnTo>
                  <a:pt x="951" y="24"/>
                </a:lnTo>
                <a:lnTo>
                  <a:pt x="952" y="25"/>
                </a:lnTo>
                <a:lnTo>
                  <a:pt x="952" y="26"/>
                </a:lnTo>
                <a:lnTo>
                  <a:pt x="952" y="28"/>
                </a:lnTo>
                <a:lnTo>
                  <a:pt x="952" y="30"/>
                </a:lnTo>
                <a:lnTo>
                  <a:pt x="952" y="32"/>
                </a:lnTo>
                <a:lnTo>
                  <a:pt x="952" y="34"/>
                </a:lnTo>
                <a:lnTo>
                  <a:pt x="952" y="35"/>
                </a:lnTo>
                <a:lnTo>
                  <a:pt x="952" y="37"/>
                </a:lnTo>
                <a:lnTo>
                  <a:pt x="952" y="39"/>
                </a:lnTo>
                <a:lnTo>
                  <a:pt x="952" y="41"/>
                </a:lnTo>
                <a:lnTo>
                  <a:pt x="952" y="43"/>
                </a:lnTo>
                <a:lnTo>
                  <a:pt x="952" y="45"/>
                </a:lnTo>
                <a:lnTo>
                  <a:pt x="953" y="46"/>
                </a:lnTo>
                <a:lnTo>
                  <a:pt x="953" y="49"/>
                </a:lnTo>
                <a:lnTo>
                  <a:pt x="953" y="50"/>
                </a:lnTo>
                <a:lnTo>
                  <a:pt x="953" y="52"/>
                </a:lnTo>
                <a:lnTo>
                  <a:pt x="953" y="53"/>
                </a:lnTo>
                <a:lnTo>
                  <a:pt x="953" y="54"/>
                </a:lnTo>
                <a:lnTo>
                  <a:pt x="953" y="55"/>
                </a:lnTo>
                <a:lnTo>
                  <a:pt x="953" y="56"/>
                </a:lnTo>
                <a:lnTo>
                  <a:pt x="953" y="57"/>
                </a:lnTo>
                <a:lnTo>
                  <a:pt x="953" y="58"/>
                </a:lnTo>
                <a:lnTo>
                  <a:pt x="953" y="59"/>
                </a:lnTo>
                <a:lnTo>
                  <a:pt x="953" y="60"/>
                </a:lnTo>
                <a:lnTo>
                  <a:pt x="954" y="60"/>
                </a:lnTo>
                <a:lnTo>
                  <a:pt x="954" y="61"/>
                </a:lnTo>
                <a:lnTo>
                  <a:pt x="954" y="62"/>
                </a:lnTo>
                <a:lnTo>
                  <a:pt x="954" y="63"/>
                </a:lnTo>
                <a:lnTo>
                  <a:pt x="954" y="64"/>
                </a:lnTo>
                <a:lnTo>
                  <a:pt x="954" y="65"/>
                </a:lnTo>
                <a:lnTo>
                  <a:pt x="954" y="66"/>
                </a:lnTo>
                <a:lnTo>
                  <a:pt x="954" y="68"/>
                </a:lnTo>
                <a:lnTo>
                  <a:pt x="954" y="69"/>
                </a:lnTo>
                <a:lnTo>
                  <a:pt x="954" y="71"/>
                </a:lnTo>
                <a:lnTo>
                  <a:pt x="954" y="72"/>
                </a:lnTo>
                <a:lnTo>
                  <a:pt x="954" y="73"/>
                </a:lnTo>
                <a:lnTo>
                  <a:pt x="955" y="74"/>
                </a:lnTo>
                <a:lnTo>
                  <a:pt x="955" y="76"/>
                </a:lnTo>
                <a:lnTo>
                  <a:pt x="955" y="78"/>
                </a:lnTo>
                <a:lnTo>
                  <a:pt x="955" y="80"/>
                </a:lnTo>
                <a:lnTo>
                  <a:pt x="955" y="82"/>
                </a:lnTo>
                <a:lnTo>
                  <a:pt x="955" y="83"/>
                </a:lnTo>
                <a:lnTo>
                  <a:pt x="955" y="85"/>
                </a:lnTo>
                <a:lnTo>
                  <a:pt x="955" y="87"/>
                </a:lnTo>
                <a:lnTo>
                  <a:pt x="955" y="88"/>
                </a:lnTo>
                <a:lnTo>
                  <a:pt x="955" y="90"/>
                </a:lnTo>
                <a:lnTo>
                  <a:pt x="955" y="92"/>
                </a:lnTo>
                <a:lnTo>
                  <a:pt x="955" y="94"/>
                </a:lnTo>
                <a:lnTo>
                  <a:pt x="956" y="95"/>
                </a:lnTo>
                <a:lnTo>
                  <a:pt x="956" y="97"/>
                </a:lnTo>
                <a:lnTo>
                  <a:pt x="956" y="98"/>
                </a:lnTo>
                <a:lnTo>
                  <a:pt x="956" y="101"/>
                </a:lnTo>
                <a:lnTo>
                  <a:pt x="956" y="103"/>
                </a:lnTo>
                <a:lnTo>
                  <a:pt x="956" y="106"/>
                </a:lnTo>
                <a:lnTo>
                  <a:pt x="956" y="107"/>
                </a:lnTo>
                <a:lnTo>
                  <a:pt x="956" y="110"/>
                </a:lnTo>
                <a:lnTo>
                  <a:pt x="956" y="112"/>
                </a:lnTo>
                <a:lnTo>
                  <a:pt x="956" y="114"/>
                </a:lnTo>
                <a:lnTo>
                  <a:pt x="956" y="116"/>
                </a:lnTo>
                <a:lnTo>
                  <a:pt x="956" y="117"/>
                </a:lnTo>
                <a:lnTo>
                  <a:pt x="957" y="118"/>
                </a:lnTo>
                <a:lnTo>
                  <a:pt x="957" y="119"/>
                </a:lnTo>
                <a:lnTo>
                  <a:pt x="957" y="120"/>
                </a:lnTo>
                <a:lnTo>
                  <a:pt x="957" y="121"/>
                </a:lnTo>
                <a:lnTo>
                  <a:pt x="957" y="123"/>
                </a:lnTo>
                <a:lnTo>
                  <a:pt x="957" y="123"/>
                </a:lnTo>
                <a:lnTo>
                  <a:pt x="957" y="125"/>
                </a:lnTo>
                <a:lnTo>
                  <a:pt x="957" y="127"/>
                </a:lnTo>
                <a:lnTo>
                  <a:pt x="957" y="126"/>
                </a:lnTo>
                <a:lnTo>
                  <a:pt x="957" y="126"/>
                </a:lnTo>
                <a:lnTo>
                  <a:pt x="957" y="127"/>
                </a:lnTo>
                <a:lnTo>
                  <a:pt x="957" y="127"/>
                </a:lnTo>
                <a:lnTo>
                  <a:pt x="958" y="127"/>
                </a:lnTo>
                <a:lnTo>
                  <a:pt x="958" y="127"/>
                </a:lnTo>
                <a:lnTo>
                  <a:pt x="958" y="125"/>
                </a:lnTo>
                <a:lnTo>
                  <a:pt x="958" y="124"/>
                </a:lnTo>
                <a:lnTo>
                  <a:pt x="958" y="123"/>
                </a:lnTo>
                <a:lnTo>
                  <a:pt x="958" y="119"/>
                </a:lnTo>
                <a:lnTo>
                  <a:pt x="958" y="117"/>
                </a:lnTo>
                <a:lnTo>
                  <a:pt x="958" y="115"/>
                </a:lnTo>
                <a:lnTo>
                  <a:pt x="958" y="112"/>
                </a:lnTo>
                <a:lnTo>
                  <a:pt x="958" y="109"/>
                </a:lnTo>
                <a:lnTo>
                  <a:pt x="959" y="107"/>
                </a:lnTo>
                <a:lnTo>
                  <a:pt x="959" y="104"/>
                </a:lnTo>
                <a:lnTo>
                  <a:pt x="959" y="102"/>
                </a:lnTo>
                <a:lnTo>
                  <a:pt x="959" y="100"/>
                </a:lnTo>
                <a:lnTo>
                  <a:pt x="959" y="97"/>
                </a:lnTo>
                <a:lnTo>
                  <a:pt x="959" y="95"/>
                </a:lnTo>
                <a:lnTo>
                  <a:pt x="959" y="92"/>
                </a:lnTo>
                <a:lnTo>
                  <a:pt x="959" y="89"/>
                </a:lnTo>
                <a:lnTo>
                  <a:pt x="959" y="86"/>
                </a:lnTo>
                <a:lnTo>
                  <a:pt x="959" y="84"/>
                </a:lnTo>
                <a:lnTo>
                  <a:pt x="959" y="82"/>
                </a:lnTo>
                <a:lnTo>
                  <a:pt x="959" y="80"/>
                </a:lnTo>
                <a:lnTo>
                  <a:pt x="960" y="79"/>
                </a:lnTo>
                <a:lnTo>
                  <a:pt x="960" y="77"/>
                </a:lnTo>
                <a:lnTo>
                  <a:pt x="960" y="76"/>
                </a:lnTo>
                <a:lnTo>
                  <a:pt x="960" y="75"/>
                </a:lnTo>
                <a:lnTo>
                  <a:pt x="960" y="75"/>
                </a:lnTo>
                <a:lnTo>
                  <a:pt x="960" y="74"/>
                </a:lnTo>
                <a:lnTo>
                  <a:pt x="960" y="74"/>
                </a:lnTo>
                <a:lnTo>
                  <a:pt x="960" y="74"/>
                </a:lnTo>
                <a:lnTo>
                  <a:pt x="960" y="73"/>
                </a:lnTo>
                <a:lnTo>
                  <a:pt x="960" y="74"/>
                </a:lnTo>
                <a:lnTo>
                  <a:pt x="960" y="74"/>
                </a:lnTo>
                <a:lnTo>
                  <a:pt x="960" y="74"/>
                </a:lnTo>
                <a:lnTo>
                  <a:pt x="961" y="74"/>
                </a:lnTo>
                <a:lnTo>
                  <a:pt x="961" y="75"/>
                </a:lnTo>
                <a:lnTo>
                  <a:pt x="961" y="75"/>
                </a:lnTo>
                <a:lnTo>
                  <a:pt x="961" y="76"/>
                </a:lnTo>
                <a:lnTo>
                  <a:pt x="961" y="77"/>
                </a:lnTo>
                <a:lnTo>
                  <a:pt x="961" y="79"/>
                </a:lnTo>
                <a:lnTo>
                  <a:pt x="961" y="80"/>
                </a:lnTo>
                <a:lnTo>
                  <a:pt x="961" y="83"/>
                </a:lnTo>
                <a:lnTo>
                  <a:pt x="961" y="85"/>
                </a:lnTo>
                <a:lnTo>
                  <a:pt x="961" y="88"/>
                </a:lnTo>
                <a:lnTo>
                  <a:pt x="961" y="89"/>
                </a:lnTo>
                <a:lnTo>
                  <a:pt x="961" y="93"/>
                </a:lnTo>
                <a:lnTo>
                  <a:pt x="962" y="96"/>
                </a:lnTo>
                <a:lnTo>
                  <a:pt x="962" y="102"/>
                </a:lnTo>
                <a:lnTo>
                  <a:pt x="962" y="107"/>
                </a:lnTo>
                <a:lnTo>
                  <a:pt x="962" y="114"/>
                </a:lnTo>
                <a:lnTo>
                  <a:pt x="962" y="119"/>
                </a:lnTo>
                <a:lnTo>
                  <a:pt x="962" y="127"/>
                </a:lnTo>
                <a:lnTo>
                  <a:pt x="962" y="136"/>
                </a:lnTo>
                <a:lnTo>
                  <a:pt x="962" y="147"/>
                </a:lnTo>
                <a:lnTo>
                  <a:pt x="962" y="156"/>
                </a:lnTo>
                <a:lnTo>
                  <a:pt x="962" y="171"/>
                </a:lnTo>
                <a:lnTo>
                  <a:pt x="962" y="184"/>
                </a:lnTo>
                <a:lnTo>
                  <a:pt x="962" y="201"/>
                </a:lnTo>
                <a:lnTo>
                  <a:pt x="963" y="215"/>
                </a:lnTo>
                <a:lnTo>
                  <a:pt x="963" y="233"/>
                </a:lnTo>
                <a:lnTo>
                  <a:pt x="963" y="246"/>
                </a:lnTo>
                <a:lnTo>
                  <a:pt x="963" y="262"/>
                </a:lnTo>
                <a:lnTo>
                  <a:pt x="963" y="273"/>
                </a:lnTo>
                <a:lnTo>
                  <a:pt x="963" y="287"/>
                </a:lnTo>
                <a:lnTo>
                  <a:pt x="963" y="298"/>
                </a:lnTo>
                <a:lnTo>
                  <a:pt x="963" y="310"/>
                </a:lnTo>
                <a:lnTo>
                  <a:pt x="963" y="318"/>
                </a:lnTo>
                <a:lnTo>
                  <a:pt x="963" y="328"/>
                </a:lnTo>
                <a:lnTo>
                  <a:pt x="963" y="334"/>
                </a:lnTo>
                <a:lnTo>
                  <a:pt x="963" y="342"/>
                </a:lnTo>
                <a:lnTo>
                  <a:pt x="964" y="349"/>
                </a:lnTo>
                <a:lnTo>
                  <a:pt x="964" y="354"/>
                </a:lnTo>
                <a:lnTo>
                  <a:pt x="964" y="354"/>
                </a:lnTo>
                <a:lnTo>
                  <a:pt x="964" y="355"/>
                </a:lnTo>
                <a:lnTo>
                  <a:pt x="964" y="354"/>
                </a:lnTo>
                <a:lnTo>
                  <a:pt x="964" y="355"/>
                </a:lnTo>
                <a:lnTo>
                  <a:pt x="964" y="357"/>
                </a:lnTo>
                <a:lnTo>
                  <a:pt x="964" y="359"/>
                </a:lnTo>
                <a:lnTo>
                  <a:pt x="964" y="362"/>
                </a:lnTo>
                <a:lnTo>
                  <a:pt x="964" y="363"/>
                </a:lnTo>
                <a:lnTo>
                  <a:pt x="964" y="365"/>
                </a:lnTo>
                <a:lnTo>
                  <a:pt x="964" y="367"/>
                </a:lnTo>
                <a:lnTo>
                  <a:pt x="965" y="368"/>
                </a:lnTo>
                <a:lnTo>
                  <a:pt x="965" y="369"/>
                </a:lnTo>
                <a:lnTo>
                  <a:pt x="965" y="369"/>
                </a:lnTo>
                <a:lnTo>
                  <a:pt x="965" y="370"/>
                </a:lnTo>
                <a:lnTo>
                  <a:pt x="965" y="372"/>
                </a:lnTo>
                <a:lnTo>
                  <a:pt x="965" y="372"/>
                </a:lnTo>
                <a:lnTo>
                  <a:pt x="965" y="372"/>
                </a:lnTo>
                <a:lnTo>
                  <a:pt x="965" y="372"/>
                </a:lnTo>
                <a:lnTo>
                  <a:pt x="965" y="373"/>
                </a:lnTo>
                <a:lnTo>
                  <a:pt x="965" y="373"/>
                </a:lnTo>
                <a:lnTo>
                  <a:pt x="965" y="373"/>
                </a:lnTo>
                <a:lnTo>
                  <a:pt x="965" y="373"/>
                </a:lnTo>
                <a:lnTo>
                  <a:pt x="966" y="373"/>
                </a:lnTo>
                <a:lnTo>
                  <a:pt x="966" y="373"/>
                </a:lnTo>
                <a:lnTo>
                  <a:pt x="966" y="373"/>
                </a:lnTo>
                <a:lnTo>
                  <a:pt x="966" y="373"/>
                </a:lnTo>
                <a:lnTo>
                  <a:pt x="966" y="373"/>
                </a:lnTo>
                <a:lnTo>
                  <a:pt x="966" y="373"/>
                </a:lnTo>
                <a:lnTo>
                  <a:pt x="966" y="373"/>
                </a:lnTo>
                <a:lnTo>
                  <a:pt x="966" y="374"/>
                </a:lnTo>
                <a:lnTo>
                  <a:pt x="966" y="374"/>
                </a:lnTo>
                <a:lnTo>
                  <a:pt x="966" y="375"/>
                </a:lnTo>
                <a:lnTo>
                  <a:pt x="967" y="375"/>
                </a:lnTo>
                <a:lnTo>
                  <a:pt x="967" y="375"/>
                </a:lnTo>
                <a:lnTo>
                  <a:pt x="967" y="375"/>
                </a:lnTo>
                <a:lnTo>
                  <a:pt x="967" y="376"/>
                </a:lnTo>
                <a:lnTo>
                  <a:pt x="967" y="376"/>
                </a:lnTo>
                <a:lnTo>
                  <a:pt x="967" y="377"/>
                </a:lnTo>
                <a:lnTo>
                  <a:pt x="967" y="377"/>
                </a:lnTo>
                <a:lnTo>
                  <a:pt x="967" y="377"/>
                </a:lnTo>
                <a:lnTo>
                  <a:pt x="967" y="378"/>
                </a:lnTo>
                <a:lnTo>
                  <a:pt x="967" y="377"/>
                </a:lnTo>
                <a:lnTo>
                  <a:pt x="967" y="378"/>
                </a:lnTo>
                <a:lnTo>
                  <a:pt x="967" y="378"/>
                </a:lnTo>
                <a:lnTo>
                  <a:pt x="968" y="378"/>
                </a:lnTo>
                <a:lnTo>
                  <a:pt x="968" y="378"/>
                </a:lnTo>
                <a:lnTo>
                  <a:pt x="968" y="378"/>
                </a:lnTo>
                <a:lnTo>
                  <a:pt x="968" y="379"/>
                </a:lnTo>
                <a:lnTo>
                  <a:pt x="968" y="379"/>
                </a:lnTo>
                <a:lnTo>
                  <a:pt x="968" y="380"/>
                </a:lnTo>
                <a:lnTo>
                  <a:pt x="968" y="380"/>
                </a:lnTo>
                <a:lnTo>
                  <a:pt x="968" y="380"/>
                </a:lnTo>
                <a:lnTo>
                  <a:pt x="968" y="380"/>
                </a:lnTo>
                <a:lnTo>
                  <a:pt x="968" y="381"/>
                </a:lnTo>
                <a:lnTo>
                  <a:pt x="968" y="381"/>
                </a:lnTo>
                <a:lnTo>
                  <a:pt x="968" y="381"/>
                </a:lnTo>
                <a:lnTo>
                  <a:pt x="969" y="381"/>
                </a:lnTo>
                <a:lnTo>
                  <a:pt x="969" y="381"/>
                </a:lnTo>
                <a:lnTo>
                  <a:pt x="969" y="381"/>
                </a:lnTo>
                <a:lnTo>
                  <a:pt x="969" y="382"/>
                </a:lnTo>
                <a:lnTo>
                  <a:pt x="969" y="382"/>
                </a:lnTo>
                <a:lnTo>
                  <a:pt x="969" y="382"/>
                </a:lnTo>
                <a:lnTo>
                  <a:pt x="969" y="383"/>
                </a:lnTo>
                <a:lnTo>
                  <a:pt x="969" y="383"/>
                </a:lnTo>
                <a:lnTo>
                  <a:pt x="969" y="383"/>
                </a:lnTo>
                <a:lnTo>
                  <a:pt x="969" y="384"/>
                </a:lnTo>
                <a:lnTo>
                  <a:pt x="969" y="385"/>
                </a:lnTo>
                <a:lnTo>
                  <a:pt x="969" y="386"/>
                </a:lnTo>
                <a:lnTo>
                  <a:pt x="970" y="386"/>
                </a:lnTo>
                <a:lnTo>
                  <a:pt x="970" y="386"/>
                </a:lnTo>
                <a:lnTo>
                  <a:pt x="970" y="387"/>
                </a:lnTo>
                <a:lnTo>
                  <a:pt x="970" y="388"/>
                </a:lnTo>
                <a:lnTo>
                  <a:pt x="970" y="388"/>
                </a:lnTo>
                <a:lnTo>
                  <a:pt x="970" y="389"/>
                </a:lnTo>
                <a:lnTo>
                  <a:pt x="970" y="389"/>
                </a:lnTo>
                <a:lnTo>
                  <a:pt x="970" y="390"/>
                </a:lnTo>
                <a:lnTo>
                  <a:pt x="970" y="391"/>
                </a:lnTo>
                <a:lnTo>
                  <a:pt x="970" y="391"/>
                </a:lnTo>
                <a:lnTo>
                  <a:pt x="970" y="391"/>
                </a:lnTo>
                <a:lnTo>
                  <a:pt x="970" y="392"/>
                </a:lnTo>
                <a:lnTo>
                  <a:pt x="971" y="392"/>
                </a:lnTo>
                <a:lnTo>
                  <a:pt x="971" y="392"/>
                </a:lnTo>
                <a:lnTo>
                  <a:pt x="971" y="392"/>
                </a:lnTo>
                <a:lnTo>
                  <a:pt x="971" y="392"/>
                </a:lnTo>
                <a:lnTo>
                  <a:pt x="971" y="393"/>
                </a:lnTo>
                <a:lnTo>
                  <a:pt x="971" y="393"/>
                </a:lnTo>
                <a:lnTo>
                  <a:pt x="971" y="393"/>
                </a:lnTo>
                <a:lnTo>
                  <a:pt x="971" y="394"/>
                </a:lnTo>
                <a:lnTo>
                  <a:pt x="971" y="394"/>
                </a:lnTo>
                <a:lnTo>
                  <a:pt x="971" y="394"/>
                </a:lnTo>
                <a:lnTo>
                  <a:pt x="971" y="394"/>
                </a:lnTo>
                <a:lnTo>
                  <a:pt x="971" y="393"/>
                </a:lnTo>
                <a:lnTo>
                  <a:pt x="972" y="392"/>
                </a:lnTo>
                <a:lnTo>
                  <a:pt x="972" y="392"/>
                </a:lnTo>
                <a:lnTo>
                  <a:pt x="972" y="391"/>
                </a:lnTo>
                <a:lnTo>
                  <a:pt x="972" y="389"/>
                </a:lnTo>
                <a:lnTo>
                  <a:pt x="972" y="389"/>
                </a:lnTo>
                <a:lnTo>
                  <a:pt x="972" y="388"/>
                </a:lnTo>
                <a:lnTo>
                  <a:pt x="972" y="387"/>
                </a:lnTo>
                <a:lnTo>
                  <a:pt x="972" y="387"/>
                </a:lnTo>
                <a:lnTo>
                  <a:pt x="972" y="386"/>
                </a:lnTo>
                <a:lnTo>
                  <a:pt x="972" y="386"/>
                </a:lnTo>
                <a:lnTo>
                  <a:pt x="972" y="386"/>
                </a:lnTo>
                <a:lnTo>
                  <a:pt x="972" y="386"/>
                </a:lnTo>
                <a:lnTo>
                  <a:pt x="973" y="386"/>
                </a:lnTo>
                <a:lnTo>
                  <a:pt x="973" y="385"/>
                </a:lnTo>
                <a:lnTo>
                  <a:pt x="973" y="385"/>
                </a:lnTo>
                <a:lnTo>
                  <a:pt x="973" y="385"/>
                </a:lnTo>
                <a:lnTo>
                  <a:pt x="973" y="382"/>
                </a:lnTo>
                <a:lnTo>
                  <a:pt x="973" y="365"/>
                </a:lnTo>
                <a:lnTo>
                  <a:pt x="973" y="354"/>
                </a:lnTo>
                <a:lnTo>
                  <a:pt x="973" y="328"/>
                </a:lnTo>
                <a:lnTo>
                  <a:pt x="973" y="294"/>
                </a:lnTo>
                <a:lnTo>
                  <a:pt x="973" y="250"/>
                </a:lnTo>
                <a:lnTo>
                  <a:pt x="973" y="232"/>
                </a:lnTo>
                <a:lnTo>
                  <a:pt x="973" y="214"/>
                </a:lnTo>
                <a:lnTo>
                  <a:pt x="974" y="209"/>
                </a:lnTo>
                <a:lnTo>
                  <a:pt x="974" y="205"/>
                </a:lnTo>
                <a:lnTo>
                  <a:pt x="974" y="204"/>
                </a:lnTo>
                <a:lnTo>
                  <a:pt x="974" y="200"/>
                </a:lnTo>
                <a:lnTo>
                  <a:pt x="974" y="196"/>
                </a:lnTo>
                <a:lnTo>
                  <a:pt x="974" y="188"/>
                </a:lnTo>
                <a:lnTo>
                  <a:pt x="974" y="182"/>
                </a:lnTo>
                <a:lnTo>
                  <a:pt x="974" y="169"/>
                </a:lnTo>
                <a:lnTo>
                  <a:pt x="974" y="157"/>
                </a:lnTo>
                <a:lnTo>
                  <a:pt x="974" y="143"/>
                </a:lnTo>
                <a:lnTo>
                  <a:pt x="975" y="133"/>
                </a:lnTo>
                <a:lnTo>
                  <a:pt x="975" y="117"/>
                </a:lnTo>
                <a:lnTo>
                  <a:pt x="975" y="110"/>
                </a:lnTo>
                <a:lnTo>
                  <a:pt x="975" y="99"/>
                </a:lnTo>
                <a:lnTo>
                  <a:pt x="975" y="90"/>
                </a:lnTo>
                <a:lnTo>
                  <a:pt x="975" y="81"/>
                </a:lnTo>
                <a:lnTo>
                  <a:pt x="975" y="75"/>
                </a:lnTo>
                <a:lnTo>
                  <a:pt x="975" y="68"/>
                </a:lnTo>
                <a:lnTo>
                  <a:pt x="975" y="62"/>
                </a:lnTo>
                <a:lnTo>
                  <a:pt x="975" y="56"/>
                </a:lnTo>
                <a:lnTo>
                  <a:pt x="975" y="51"/>
                </a:lnTo>
                <a:lnTo>
                  <a:pt x="975" y="47"/>
                </a:lnTo>
                <a:lnTo>
                  <a:pt x="976" y="45"/>
                </a:lnTo>
                <a:lnTo>
                  <a:pt x="976" y="43"/>
                </a:lnTo>
                <a:lnTo>
                  <a:pt x="976" y="42"/>
                </a:lnTo>
                <a:lnTo>
                  <a:pt x="976" y="40"/>
                </a:lnTo>
                <a:lnTo>
                  <a:pt x="976" y="39"/>
                </a:lnTo>
                <a:lnTo>
                  <a:pt x="976" y="38"/>
                </a:lnTo>
                <a:lnTo>
                  <a:pt x="976" y="37"/>
                </a:lnTo>
                <a:lnTo>
                  <a:pt x="976" y="34"/>
                </a:lnTo>
                <a:lnTo>
                  <a:pt x="976" y="33"/>
                </a:lnTo>
                <a:lnTo>
                  <a:pt x="976" y="31"/>
                </a:lnTo>
                <a:lnTo>
                  <a:pt x="976" y="29"/>
                </a:lnTo>
                <a:lnTo>
                  <a:pt x="976" y="27"/>
                </a:lnTo>
                <a:lnTo>
                  <a:pt x="977" y="26"/>
                </a:lnTo>
                <a:lnTo>
                  <a:pt x="977" y="24"/>
                </a:lnTo>
                <a:lnTo>
                  <a:pt x="977" y="23"/>
                </a:lnTo>
                <a:lnTo>
                  <a:pt x="977" y="21"/>
                </a:lnTo>
                <a:lnTo>
                  <a:pt x="977" y="20"/>
                </a:lnTo>
                <a:lnTo>
                  <a:pt x="977" y="20"/>
                </a:lnTo>
                <a:lnTo>
                  <a:pt x="977" y="19"/>
                </a:lnTo>
                <a:lnTo>
                  <a:pt x="977" y="19"/>
                </a:lnTo>
                <a:lnTo>
                  <a:pt x="977" y="18"/>
                </a:lnTo>
                <a:lnTo>
                  <a:pt x="977" y="18"/>
                </a:lnTo>
                <a:lnTo>
                  <a:pt x="977" y="18"/>
                </a:lnTo>
                <a:lnTo>
                  <a:pt x="977" y="18"/>
                </a:lnTo>
                <a:lnTo>
                  <a:pt x="978" y="18"/>
                </a:lnTo>
                <a:lnTo>
                  <a:pt x="978" y="18"/>
                </a:lnTo>
                <a:lnTo>
                  <a:pt x="978" y="18"/>
                </a:lnTo>
                <a:lnTo>
                  <a:pt x="978" y="18"/>
                </a:lnTo>
                <a:lnTo>
                  <a:pt x="978" y="19"/>
                </a:lnTo>
                <a:lnTo>
                  <a:pt x="978" y="20"/>
                </a:lnTo>
                <a:lnTo>
                  <a:pt x="978" y="21"/>
                </a:lnTo>
                <a:lnTo>
                  <a:pt x="978" y="23"/>
                </a:lnTo>
                <a:lnTo>
                  <a:pt x="978" y="25"/>
                </a:lnTo>
                <a:lnTo>
                  <a:pt x="978" y="26"/>
                </a:lnTo>
                <a:lnTo>
                  <a:pt x="978" y="28"/>
                </a:lnTo>
                <a:lnTo>
                  <a:pt x="978" y="30"/>
                </a:lnTo>
                <a:lnTo>
                  <a:pt x="979" y="32"/>
                </a:lnTo>
                <a:lnTo>
                  <a:pt x="979" y="34"/>
                </a:lnTo>
                <a:lnTo>
                  <a:pt x="979" y="36"/>
                </a:lnTo>
                <a:lnTo>
                  <a:pt x="979" y="38"/>
                </a:lnTo>
                <a:lnTo>
                  <a:pt x="979" y="41"/>
                </a:lnTo>
                <a:lnTo>
                  <a:pt x="979" y="43"/>
                </a:lnTo>
                <a:lnTo>
                  <a:pt x="979" y="46"/>
                </a:lnTo>
                <a:lnTo>
                  <a:pt x="979" y="48"/>
                </a:lnTo>
                <a:lnTo>
                  <a:pt x="979" y="50"/>
                </a:lnTo>
                <a:lnTo>
                  <a:pt x="979" y="53"/>
                </a:lnTo>
                <a:lnTo>
                  <a:pt x="979" y="55"/>
                </a:lnTo>
                <a:lnTo>
                  <a:pt x="979" y="58"/>
                </a:lnTo>
                <a:lnTo>
                  <a:pt x="980" y="60"/>
                </a:lnTo>
                <a:lnTo>
                  <a:pt x="980" y="63"/>
                </a:lnTo>
                <a:lnTo>
                  <a:pt x="980" y="65"/>
                </a:lnTo>
                <a:lnTo>
                  <a:pt x="980" y="68"/>
                </a:lnTo>
                <a:lnTo>
                  <a:pt x="980" y="71"/>
                </a:lnTo>
                <a:lnTo>
                  <a:pt x="980" y="74"/>
                </a:lnTo>
                <a:lnTo>
                  <a:pt x="980" y="76"/>
                </a:lnTo>
                <a:lnTo>
                  <a:pt x="980" y="78"/>
                </a:lnTo>
                <a:lnTo>
                  <a:pt x="980" y="80"/>
                </a:lnTo>
                <a:lnTo>
                  <a:pt x="980" y="82"/>
                </a:lnTo>
                <a:lnTo>
                  <a:pt x="980" y="84"/>
                </a:lnTo>
                <a:lnTo>
                  <a:pt x="980" y="86"/>
                </a:lnTo>
                <a:lnTo>
                  <a:pt x="981" y="88"/>
                </a:lnTo>
                <a:lnTo>
                  <a:pt x="981" y="90"/>
                </a:lnTo>
                <a:lnTo>
                  <a:pt x="981" y="92"/>
                </a:lnTo>
                <a:lnTo>
                  <a:pt x="981" y="93"/>
                </a:lnTo>
                <a:lnTo>
                  <a:pt x="981" y="94"/>
                </a:lnTo>
                <a:lnTo>
                  <a:pt x="981" y="95"/>
                </a:lnTo>
                <a:lnTo>
                  <a:pt x="981" y="96"/>
                </a:lnTo>
                <a:lnTo>
                  <a:pt x="981" y="97"/>
                </a:lnTo>
                <a:lnTo>
                  <a:pt x="981" y="98"/>
                </a:lnTo>
                <a:lnTo>
                  <a:pt x="981" y="99"/>
                </a:lnTo>
                <a:lnTo>
                  <a:pt x="981" y="99"/>
                </a:lnTo>
                <a:lnTo>
                  <a:pt x="981" y="100"/>
                </a:lnTo>
                <a:lnTo>
                  <a:pt x="982" y="100"/>
                </a:lnTo>
                <a:lnTo>
                  <a:pt x="982" y="100"/>
                </a:lnTo>
                <a:lnTo>
                  <a:pt x="982" y="100"/>
                </a:lnTo>
                <a:lnTo>
                  <a:pt x="982" y="100"/>
                </a:lnTo>
                <a:lnTo>
                  <a:pt x="982" y="100"/>
                </a:lnTo>
                <a:lnTo>
                  <a:pt x="982" y="99"/>
                </a:lnTo>
                <a:lnTo>
                  <a:pt x="982" y="99"/>
                </a:lnTo>
                <a:lnTo>
                  <a:pt x="982" y="99"/>
                </a:lnTo>
                <a:lnTo>
                  <a:pt x="982" y="99"/>
                </a:lnTo>
                <a:lnTo>
                  <a:pt x="982" y="99"/>
                </a:lnTo>
                <a:lnTo>
                  <a:pt x="982" y="99"/>
                </a:lnTo>
                <a:lnTo>
                  <a:pt x="982" y="100"/>
                </a:lnTo>
                <a:lnTo>
                  <a:pt x="983" y="100"/>
                </a:lnTo>
                <a:lnTo>
                  <a:pt x="983" y="99"/>
                </a:lnTo>
                <a:lnTo>
                  <a:pt x="983" y="100"/>
                </a:lnTo>
                <a:lnTo>
                  <a:pt x="983" y="100"/>
                </a:lnTo>
                <a:lnTo>
                  <a:pt x="983" y="101"/>
                </a:lnTo>
                <a:lnTo>
                  <a:pt x="983" y="101"/>
                </a:lnTo>
                <a:lnTo>
                  <a:pt x="983" y="101"/>
                </a:lnTo>
                <a:lnTo>
                  <a:pt x="983" y="102"/>
                </a:lnTo>
                <a:lnTo>
                  <a:pt x="983" y="102"/>
                </a:lnTo>
                <a:lnTo>
                  <a:pt x="983" y="102"/>
                </a:lnTo>
                <a:lnTo>
                  <a:pt x="984" y="102"/>
                </a:lnTo>
                <a:lnTo>
                  <a:pt x="984" y="103"/>
                </a:lnTo>
                <a:lnTo>
                  <a:pt x="984" y="102"/>
                </a:lnTo>
                <a:lnTo>
                  <a:pt x="984" y="103"/>
                </a:lnTo>
                <a:lnTo>
                  <a:pt x="984" y="102"/>
                </a:lnTo>
                <a:lnTo>
                  <a:pt x="984" y="103"/>
                </a:lnTo>
                <a:lnTo>
                  <a:pt x="984" y="103"/>
                </a:lnTo>
                <a:lnTo>
                  <a:pt x="984" y="103"/>
                </a:lnTo>
                <a:lnTo>
                  <a:pt x="984" y="103"/>
                </a:lnTo>
                <a:lnTo>
                  <a:pt x="984" y="103"/>
                </a:lnTo>
                <a:lnTo>
                  <a:pt x="984" y="103"/>
                </a:lnTo>
                <a:lnTo>
                  <a:pt x="984" y="104"/>
                </a:lnTo>
                <a:lnTo>
                  <a:pt x="985" y="105"/>
                </a:lnTo>
                <a:lnTo>
                  <a:pt x="985" y="105"/>
                </a:lnTo>
                <a:lnTo>
                  <a:pt x="985" y="105"/>
                </a:lnTo>
                <a:lnTo>
                  <a:pt x="985" y="106"/>
                </a:lnTo>
                <a:lnTo>
                  <a:pt x="985" y="107"/>
                </a:lnTo>
                <a:lnTo>
                  <a:pt x="985" y="108"/>
                </a:lnTo>
                <a:lnTo>
                  <a:pt x="985" y="108"/>
                </a:lnTo>
                <a:lnTo>
                  <a:pt x="985" y="110"/>
                </a:lnTo>
                <a:lnTo>
                  <a:pt x="985" y="111"/>
                </a:lnTo>
                <a:lnTo>
                  <a:pt x="985" y="112"/>
                </a:lnTo>
                <a:lnTo>
                  <a:pt x="985" y="111"/>
                </a:lnTo>
                <a:lnTo>
                  <a:pt x="985" y="112"/>
                </a:lnTo>
                <a:lnTo>
                  <a:pt x="986" y="112"/>
                </a:lnTo>
                <a:lnTo>
                  <a:pt x="986" y="112"/>
                </a:lnTo>
                <a:lnTo>
                  <a:pt x="986" y="112"/>
                </a:lnTo>
                <a:lnTo>
                  <a:pt x="986" y="113"/>
                </a:lnTo>
                <a:lnTo>
                  <a:pt x="986" y="113"/>
                </a:lnTo>
                <a:lnTo>
                  <a:pt x="986" y="113"/>
                </a:lnTo>
                <a:lnTo>
                  <a:pt x="986" y="112"/>
                </a:lnTo>
                <a:lnTo>
                  <a:pt x="986" y="111"/>
                </a:lnTo>
                <a:lnTo>
                  <a:pt x="986" y="109"/>
                </a:lnTo>
                <a:lnTo>
                  <a:pt x="986" y="108"/>
                </a:lnTo>
                <a:lnTo>
                  <a:pt x="986" y="108"/>
                </a:lnTo>
                <a:lnTo>
                  <a:pt x="986" y="107"/>
                </a:lnTo>
                <a:lnTo>
                  <a:pt x="987" y="105"/>
                </a:lnTo>
                <a:lnTo>
                  <a:pt x="987" y="103"/>
                </a:lnTo>
                <a:lnTo>
                  <a:pt x="987" y="101"/>
                </a:lnTo>
                <a:lnTo>
                  <a:pt x="987" y="98"/>
                </a:lnTo>
                <a:lnTo>
                  <a:pt x="987" y="96"/>
                </a:lnTo>
                <a:lnTo>
                  <a:pt x="987" y="94"/>
                </a:lnTo>
                <a:lnTo>
                  <a:pt x="987" y="92"/>
                </a:lnTo>
                <a:lnTo>
                  <a:pt x="987" y="91"/>
                </a:lnTo>
                <a:lnTo>
                  <a:pt x="987" y="90"/>
                </a:lnTo>
                <a:lnTo>
                  <a:pt x="987" y="89"/>
                </a:lnTo>
                <a:lnTo>
                  <a:pt x="987" y="88"/>
                </a:lnTo>
                <a:lnTo>
                  <a:pt x="987" y="86"/>
                </a:lnTo>
                <a:lnTo>
                  <a:pt x="988" y="86"/>
                </a:lnTo>
                <a:lnTo>
                  <a:pt x="988" y="85"/>
                </a:lnTo>
                <a:lnTo>
                  <a:pt x="988" y="84"/>
                </a:lnTo>
                <a:lnTo>
                  <a:pt x="988" y="83"/>
                </a:lnTo>
                <a:lnTo>
                  <a:pt x="988" y="82"/>
                </a:lnTo>
                <a:lnTo>
                  <a:pt x="988" y="81"/>
                </a:lnTo>
                <a:lnTo>
                  <a:pt x="988" y="81"/>
                </a:lnTo>
                <a:lnTo>
                  <a:pt x="988" y="81"/>
                </a:lnTo>
                <a:lnTo>
                  <a:pt x="988" y="81"/>
                </a:lnTo>
                <a:lnTo>
                  <a:pt x="988" y="82"/>
                </a:lnTo>
                <a:lnTo>
                  <a:pt x="988" y="82"/>
                </a:lnTo>
                <a:lnTo>
                  <a:pt x="988" y="83"/>
                </a:lnTo>
                <a:lnTo>
                  <a:pt x="989" y="83"/>
                </a:lnTo>
                <a:lnTo>
                  <a:pt x="989" y="85"/>
                </a:lnTo>
                <a:lnTo>
                  <a:pt x="989" y="86"/>
                </a:lnTo>
                <a:lnTo>
                  <a:pt x="989" y="88"/>
                </a:lnTo>
                <a:lnTo>
                  <a:pt x="989" y="89"/>
                </a:lnTo>
                <a:lnTo>
                  <a:pt x="989" y="92"/>
                </a:lnTo>
                <a:lnTo>
                  <a:pt x="989" y="93"/>
                </a:lnTo>
                <a:lnTo>
                  <a:pt x="989" y="95"/>
                </a:lnTo>
                <a:lnTo>
                  <a:pt x="989" y="97"/>
                </a:lnTo>
                <a:lnTo>
                  <a:pt x="989" y="100"/>
                </a:lnTo>
                <a:lnTo>
                  <a:pt x="989" y="102"/>
                </a:lnTo>
                <a:lnTo>
                  <a:pt x="989" y="106"/>
                </a:lnTo>
                <a:lnTo>
                  <a:pt x="990" y="110"/>
                </a:lnTo>
                <a:lnTo>
                  <a:pt x="990" y="115"/>
                </a:lnTo>
                <a:lnTo>
                  <a:pt x="990" y="118"/>
                </a:lnTo>
                <a:lnTo>
                  <a:pt x="990" y="125"/>
                </a:lnTo>
                <a:lnTo>
                  <a:pt x="990" y="130"/>
                </a:lnTo>
                <a:lnTo>
                  <a:pt x="990" y="137"/>
                </a:lnTo>
                <a:lnTo>
                  <a:pt x="990" y="143"/>
                </a:lnTo>
                <a:lnTo>
                  <a:pt x="990" y="151"/>
                </a:lnTo>
                <a:lnTo>
                  <a:pt x="990" y="157"/>
                </a:lnTo>
                <a:lnTo>
                  <a:pt x="990" y="169"/>
                </a:lnTo>
                <a:lnTo>
                  <a:pt x="990" y="179"/>
                </a:lnTo>
                <a:lnTo>
                  <a:pt x="990" y="191"/>
                </a:lnTo>
                <a:lnTo>
                  <a:pt x="991" y="203"/>
                </a:lnTo>
                <a:lnTo>
                  <a:pt x="991" y="216"/>
                </a:lnTo>
                <a:lnTo>
                  <a:pt x="991" y="225"/>
                </a:lnTo>
                <a:lnTo>
                  <a:pt x="991" y="243"/>
                </a:lnTo>
                <a:lnTo>
                  <a:pt x="991" y="253"/>
                </a:lnTo>
                <a:lnTo>
                  <a:pt x="991" y="266"/>
                </a:lnTo>
                <a:lnTo>
                  <a:pt x="991" y="279"/>
                </a:lnTo>
                <a:lnTo>
                  <a:pt x="991" y="289"/>
                </a:lnTo>
                <a:lnTo>
                  <a:pt x="991" y="296"/>
                </a:lnTo>
                <a:lnTo>
                  <a:pt x="991" y="305"/>
                </a:lnTo>
                <a:lnTo>
                  <a:pt x="992" y="315"/>
                </a:lnTo>
                <a:lnTo>
                  <a:pt x="992" y="324"/>
                </a:lnTo>
                <a:lnTo>
                  <a:pt x="992" y="329"/>
                </a:lnTo>
                <a:lnTo>
                  <a:pt x="992" y="337"/>
                </a:lnTo>
                <a:lnTo>
                  <a:pt x="992" y="340"/>
                </a:lnTo>
                <a:lnTo>
                  <a:pt x="992" y="348"/>
                </a:lnTo>
                <a:lnTo>
                  <a:pt x="992" y="353"/>
                </a:lnTo>
                <a:lnTo>
                  <a:pt x="992" y="357"/>
                </a:lnTo>
                <a:lnTo>
                  <a:pt x="992" y="359"/>
                </a:lnTo>
                <a:lnTo>
                  <a:pt x="992" y="361"/>
                </a:lnTo>
                <a:lnTo>
                  <a:pt x="992" y="360"/>
                </a:lnTo>
                <a:lnTo>
                  <a:pt x="992" y="364"/>
                </a:lnTo>
                <a:lnTo>
                  <a:pt x="993" y="363"/>
                </a:lnTo>
                <a:lnTo>
                  <a:pt x="993" y="365"/>
                </a:lnTo>
                <a:lnTo>
                  <a:pt x="993" y="366"/>
                </a:lnTo>
                <a:lnTo>
                  <a:pt x="993" y="369"/>
                </a:lnTo>
                <a:lnTo>
                  <a:pt x="993" y="370"/>
                </a:lnTo>
                <a:lnTo>
                  <a:pt x="993" y="372"/>
                </a:lnTo>
                <a:lnTo>
                  <a:pt x="993" y="374"/>
                </a:lnTo>
                <a:lnTo>
                  <a:pt x="993" y="375"/>
                </a:lnTo>
                <a:lnTo>
                  <a:pt x="993" y="376"/>
                </a:lnTo>
                <a:lnTo>
                  <a:pt x="993" y="376"/>
                </a:lnTo>
                <a:lnTo>
                  <a:pt x="993" y="376"/>
                </a:lnTo>
                <a:lnTo>
                  <a:pt x="993" y="377"/>
                </a:lnTo>
                <a:lnTo>
                  <a:pt x="994" y="377"/>
                </a:lnTo>
                <a:lnTo>
                  <a:pt x="994" y="377"/>
                </a:lnTo>
                <a:lnTo>
                  <a:pt x="994" y="377"/>
                </a:lnTo>
                <a:lnTo>
                  <a:pt x="994" y="377"/>
                </a:lnTo>
                <a:lnTo>
                  <a:pt x="994" y="377"/>
                </a:lnTo>
                <a:lnTo>
                  <a:pt x="994" y="377"/>
                </a:lnTo>
                <a:lnTo>
                  <a:pt x="994" y="377"/>
                </a:lnTo>
                <a:lnTo>
                  <a:pt x="994" y="378"/>
                </a:lnTo>
                <a:lnTo>
                  <a:pt x="994" y="378"/>
                </a:lnTo>
                <a:lnTo>
                  <a:pt x="994" y="379"/>
                </a:lnTo>
                <a:lnTo>
                  <a:pt x="994" y="379"/>
                </a:lnTo>
                <a:lnTo>
                  <a:pt x="994" y="380"/>
                </a:lnTo>
                <a:lnTo>
                  <a:pt x="995" y="380"/>
                </a:lnTo>
                <a:lnTo>
                  <a:pt x="995" y="380"/>
                </a:lnTo>
                <a:lnTo>
                  <a:pt x="995" y="380"/>
                </a:lnTo>
                <a:lnTo>
                  <a:pt x="995" y="380"/>
                </a:lnTo>
                <a:lnTo>
                  <a:pt x="995" y="380"/>
                </a:lnTo>
                <a:lnTo>
                  <a:pt x="995" y="380"/>
                </a:lnTo>
                <a:lnTo>
                  <a:pt x="995" y="380"/>
                </a:lnTo>
                <a:lnTo>
                  <a:pt x="995" y="380"/>
                </a:lnTo>
                <a:lnTo>
                  <a:pt x="995" y="380"/>
                </a:lnTo>
                <a:lnTo>
                  <a:pt x="995" y="380"/>
                </a:lnTo>
                <a:lnTo>
                  <a:pt x="995" y="380"/>
                </a:lnTo>
                <a:lnTo>
                  <a:pt x="995" y="380"/>
                </a:lnTo>
                <a:lnTo>
                  <a:pt x="996" y="380"/>
                </a:lnTo>
                <a:lnTo>
                  <a:pt x="996" y="381"/>
                </a:lnTo>
                <a:lnTo>
                  <a:pt x="996" y="380"/>
                </a:lnTo>
                <a:lnTo>
                  <a:pt x="996" y="380"/>
                </a:lnTo>
                <a:lnTo>
                  <a:pt x="996" y="381"/>
                </a:lnTo>
                <a:lnTo>
                  <a:pt x="996" y="381"/>
                </a:lnTo>
                <a:lnTo>
                  <a:pt x="996" y="381"/>
                </a:lnTo>
                <a:lnTo>
                  <a:pt x="996" y="381"/>
                </a:lnTo>
                <a:lnTo>
                  <a:pt x="996" y="381"/>
                </a:lnTo>
                <a:lnTo>
                  <a:pt x="996" y="381"/>
                </a:lnTo>
                <a:lnTo>
                  <a:pt x="996" y="382"/>
                </a:lnTo>
                <a:lnTo>
                  <a:pt x="996" y="382"/>
                </a:lnTo>
                <a:lnTo>
                  <a:pt x="997" y="382"/>
                </a:lnTo>
                <a:lnTo>
                  <a:pt x="997" y="382"/>
                </a:lnTo>
                <a:lnTo>
                  <a:pt x="997" y="382"/>
                </a:lnTo>
                <a:lnTo>
                  <a:pt x="997" y="382"/>
                </a:lnTo>
                <a:lnTo>
                  <a:pt x="997" y="382"/>
                </a:lnTo>
                <a:lnTo>
                  <a:pt x="997" y="382"/>
                </a:lnTo>
                <a:lnTo>
                  <a:pt x="997" y="382"/>
                </a:lnTo>
                <a:lnTo>
                  <a:pt x="997" y="382"/>
                </a:lnTo>
                <a:lnTo>
                  <a:pt x="997" y="382"/>
                </a:lnTo>
                <a:lnTo>
                  <a:pt x="997" y="382"/>
                </a:lnTo>
                <a:lnTo>
                  <a:pt x="997" y="382"/>
                </a:lnTo>
                <a:lnTo>
                  <a:pt x="997" y="382"/>
                </a:lnTo>
                <a:lnTo>
                  <a:pt x="998" y="383"/>
                </a:lnTo>
                <a:lnTo>
                  <a:pt x="998" y="383"/>
                </a:lnTo>
                <a:lnTo>
                  <a:pt x="998" y="383"/>
                </a:lnTo>
                <a:lnTo>
                  <a:pt x="998" y="383"/>
                </a:lnTo>
                <a:lnTo>
                  <a:pt x="998" y="384"/>
                </a:lnTo>
                <a:lnTo>
                  <a:pt x="998" y="384"/>
                </a:lnTo>
                <a:lnTo>
                  <a:pt x="998" y="384"/>
                </a:lnTo>
                <a:lnTo>
                  <a:pt x="998" y="384"/>
                </a:lnTo>
                <a:lnTo>
                  <a:pt x="998" y="385"/>
                </a:lnTo>
                <a:lnTo>
                  <a:pt x="998" y="385"/>
                </a:lnTo>
                <a:lnTo>
                  <a:pt x="998" y="386"/>
                </a:lnTo>
                <a:lnTo>
                  <a:pt x="998" y="386"/>
                </a:lnTo>
                <a:lnTo>
                  <a:pt x="999" y="387"/>
                </a:lnTo>
                <a:lnTo>
                  <a:pt x="999" y="388"/>
                </a:lnTo>
                <a:lnTo>
                  <a:pt x="999" y="388"/>
                </a:lnTo>
                <a:lnTo>
                  <a:pt x="999" y="388"/>
                </a:lnTo>
                <a:lnTo>
                  <a:pt x="999" y="389"/>
                </a:lnTo>
                <a:lnTo>
                  <a:pt x="999" y="390"/>
                </a:lnTo>
                <a:lnTo>
                  <a:pt x="999" y="390"/>
                </a:lnTo>
                <a:lnTo>
                  <a:pt x="999" y="391"/>
                </a:lnTo>
                <a:lnTo>
                  <a:pt x="999" y="391"/>
                </a:lnTo>
                <a:lnTo>
                  <a:pt x="999" y="391"/>
                </a:lnTo>
                <a:lnTo>
                  <a:pt x="1000" y="392"/>
                </a:lnTo>
                <a:lnTo>
                  <a:pt x="1000" y="392"/>
                </a:lnTo>
                <a:lnTo>
                  <a:pt x="1000" y="392"/>
                </a:lnTo>
                <a:lnTo>
                  <a:pt x="1000" y="392"/>
                </a:lnTo>
                <a:lnTo>
                  <a:pt x="1000" y="392"/>
                </a:lnTo>
                <a:lnTo>
                  <a:pt x="1000" y="392"/>
                </a:lnTo>
                <a:lnTo>
                  <a:pt x="1000" y="392"/>
                </a:lnTo>
                <a:lnTo>
                  <a:pt x="1000" y="391"/>
                </a:lnTo>
                <a:lnTo>
                  <a:pt x="1000" y="391"/>
                </a:lnTo>
                <a:lnTo>
                  <a:pt x="1000" y="390"/>
                </a:lnTo>
                <a:lnTo>
                  <a:pt x="1000" y="389"/>
                </a:lnTo>
                <a:lnTo>
                  <a:pt x="1000" y="388"/>
                </a:lnTo>
                <a:lnTo>
                  <a:pt x="1001" y="387"/>
                </a:lnTo>
                <a:lnTo>
                  <a:pt x="1001" y="387"/>
                </a:lnTo>
                <a:lnTo>
                  <a:pt x="1001" y="386"/>
                </a:lnTo>
                <a:lnTo>
                  <a:pt x="1001" y="386"/>
                </a:lnTo>
                <a:lnTo>
                  <a:pt x="1001" y="386"/>
                </a:lnTo>
                <a:lnTo>
                  <a:pt x="1001" y="385"/>
                </a:lnTo>
                <a:lnTo>
                  <a:pt x="1001" y="385"/>
                </a:lnTo>
                <a:lnTo>
                  <a:pt x="1001" y="385"/>
                </a:lnTo>
                <a:lnTo>
                  <a:pt x="1001" y="385"/>
                </a:lnTo>
                <a:lnTo>
                  <a:pt x="1001" y="384"/>
                </a:lnTo>
                <a:lnTo>
                  <a:pt x="1001" y="384"/>
                </a:lnTo>
                <a:lnTo>
                  <a:pt x="1001" y="384"/>
                </a:lnTo>
                <a:lnTo>
                  <a:pt x="1002" y="384"/>
                </a:lnTo>
                <a:lnTo>
                  <a:pt x="1002" y="367"/>
                </a:lnTo>
                <a:lnTo>
                  <a:pt x="1002" y="355"/>
                </a:lnTo>
                <a:lnTo>
                  <a:pt x="1002" y="328"/>
                </a:lnTo>
                <a:lnTo>
                  <a:pt x="1002" y="295"/>
                </a:lnTo>
                <a:lnTo>
                  <a:pt x="1002" y="248"/>
                </a:lnTo>
                <a:lnTo>
                  <a:pt x="1002" y="226"/>
                </a:lnTo>
                <a:lnTo>
                  <a:pt x="1002" y="203"/>
                </a:lnTo>
                <a:lnTo>
                  <a:pt x="1002" y="193"/>
                </a:lnTo>
                <a:lnTo>
                  <a:pt x="1002" y="185"/>
                </a:lnTo>
                <a:lnTo>
                  <a:pt x="1002" y="179"/>
                </a:lnTo>
                <a:lnTo>
                  <a:pt x="1002" y="172"/>
                </a:lnTo>
                <a:lnTo>
                  <a:pt x="1003" y="167"/>
                </a:lnTo>
                <a:lnTo>
                  <a:pt x="1003" y="155"/>
                </a:lnTo>
                <a:lnTo>
                  <a:pt x="1003" y="147"/>
                </a:lnTo>
                <a:lnTo>
                  <a:pt x="1003" y="133"/>
                </a:lnTo>
                <a:lnTo>
                  <a:pt x="1003" y="119"/>
                </a:lnTo>
                <a:lnTo>
                  <a:pt x="1003" y="106"/>
                </a:lnTo>
                <a:lnTo>
                  <a:pt x="1003" y="97"/>
                </a:lnTo>
                <a:lnTo>
                  <a:pt x="1003" y="85"/>
                </a:lnTo>
                <a:lnTo>
                  <a:pt x="1003" y="78"/>
                </a:lnTo>
                <a:lnTo>
                  <a:pt x="1003" y="71"/>
                </a:lnTo>
                <a:lnTo>
                  <a:pt x="1003" y="66"/>
                </a:lnTo>
                <a:lnTo>
                  <a:pt x="1003" y="60"/>
                </a:lnTo>
                <a:lnTo>
                  <a:pt x="1004" y="55"/>
                </a:lnTo>
                <a:lnTo>
                  <a:pt x="1004" y="50"/>
                </a:lnTo>
                <a:lnTo>
                  <a:pt x="1004" y="46"/>
                </a:lnTo>
                <a:lnTo>
                  <a:pt x="1004" y="42"/>
                </a:lnTo>
                <a:lnTo>
                  <a:pt x="1004" y="39"/>
                </a:lnTo>
                <a:lnTo>
                  <a:pt x="1004" y="36"/>
                </a:lnTo>
                <a:lnTo>
                  <a:pt x="1004" y="34"/>
                </a:lnTo>
                <a:lnTo>
                  <a:pt x="1004" y="32"/>
                </a:lnTo>
                <a:lnTo>
                  <a:pt x="1004" y="31"/>
                </a:lnTo>
                <a:lnTo>
                  <a:pt x="1004" y="30"/>
                </a:lnTo>
                <a:lnTo>
                  <a:pt x="1004" y="29"/>
                </a:lnTo>
                <a:lnTo>
                  <a:pt x="1004" y="27"/>
                </a:lnTo>
                <a:lnTo>
                  <a:pt x="1005" y="26"/>
                </a:lnTo>
                <a:lnTo>
                  <a:pt x="1005" y="25"/>
                </a:lnTo>
                <a:lnTo>
                  <a:pt x="1005" y="24"/>
                </a:lnTo>
                <a:lnTo>
                  <a:pt x="1005" y="23"/>
                </a:lnTo>
                <a:lnTo>
                  <a:pt x="1005" y="22"/>
                </a:lnTo>
                <a:lnTo>
                  <a:pt x="1005" y="20"/>
                </a:lnTo>
                <a:lnTo>
                  <a:pt x="1005" y="19"/>
                </a:lnTo>
                <a:lnTo>
                  <a:pt x="1005" y="18"/>
                </a:lnTo>
                <a:lnTo>
                  <a:pt x="1005" y="17"/>
                </a:lnTo>
                <a:lnTo>
                  <a:pt x="1005" y="16"/>
                </a:lnTo>
                <a:lnTo>
                  <a:pt x="1005" y="15"/>
                </a:lnTo>
                <a:lnTo>
                  <a:pt x="1005" y="14"/>
                </a:lnTo>
                <a:lnTo>
                  <a:pt x="1006" y="14"/>
                </a:lnTo>
                <a:lnTo>
                  <a:pt x="1006" y="13"/>
                </a:lnTo>
                <a:lnTo>
                  <a:pt x="1006" y="13"/>
                </a:lnTo>
                <a:lnTo>
                  <a:pt x="1006" y="13"/>
                </a:lnTo>
                <a:lnTo>
                  <a:pt x="1006" y="13"/>
                </a:lnTo>
                <a:lnTo>
                  <a:pt x="1006" y="13"/>
                </a:lnTo>
                <a:lnTo>
                  <a:pt x="1006" y="13"/>
                </a:lnTo>
                <a:lnTo>
                  <a:pt x="1006" y="13"/>
                </a:lnTo>
                <a:lnTo>
                  <a:pt x="1006" y="13"/>
                </a:lnTo>
                <a:lnTo>
                  <a:pt x="1006" y="13"/>
                </a:lnTo>
                <a:lnTo>
                  <a:pt x="1006" y="13"/>
                </a:lnTo>
                <a:lnTo>
                  <a:pt x="1006" y="14"/>
                </a:lnTo>
                <a:lnTo>
                  <a:pt x="1007" y="14"/>
                </a:lnTo>
                <a:lnTo>
                  <a:pt x="1007" y="15"/>
                </a:lnTo>
                <a:lnTo>
                  <a:pt x="1007" y="16"/>
                </a:lnTo>
                <a:lnTo>
                  <a:pt x="1007" y="17"/>
                </a:lnTo>
                <a:lnTo>
                  <a:pt x="1007" y="19"/>
                </a:lnTo>
                <a:lnTo>
                  <a:pt x="1007" y="20"/>
                </a:lnTo>
                <a:lnTo>
                  <a:pt x="1007" y="21"/>
                </a:lnTo>
                <a:lnTo>
                  <a:pt x="1007" y="23"/>
                </a:lnTo>
                <a:lnTo>
                  <a:pt x="1007" y="24"/>
                </a:lnTo>
                <a:lnTo>
                  <a:pt x="1007" y="26"/>
                </a:lnTo>
                <a:lnTo>
                  <a:pt x="1008" y="27"/>
                </a:lnTo>
                <a:lnTo>
                  <a:pt x="1008" y="30"/>
                </a:lnTo>
                <a:lnTo>
                  <a:pt x="1008" y="31"/>
                </a:lnTo>
                <a:lnTo>
                  <a:pt x="1008" y="33"/>
                </a:lnTo>
                <a:lnTo>
                  <a:pt x="1008" y="34"/>
                </a:lnTo>
                <a:lnTo>
                  <a:pt x="1008" y="36"/>
                </a:lnTo>
                <a:lnTo>
                  <a:pt x="1008" y="38"/>
                </a:lnTo>
                <a:lnTo>
                  <a:pt x="1008" y="39"/>
                </a:lnTo>
                <a:lnTo>
                  <a:pt x="1008" y="40"/>
                </a:lnTo>
                <a:lnTo>
                  <a:pt x="1008" y="42"/>
                </a:lnTo>
                <a:lnTo>
                  <a:pt x="1008" y="42"/>
                </a:lnTo>
                <a:lnTo>
                  <a:pt x="1008" y="43"/>
                </a:lnTo>
                <a:lnTo>
                  <a:pt x="1009" y="44"/>
                </a:lnTo>
                <a:lnTo>
                  <a:pt x="1009" y="45"/>
                </a:lnTo>
                <a:lnTo>
                  <a:pt x="1009" y="46"/>
                </a:lnTo>
                <a:lnTo>
                  <a:pt x="1009" y="46"/>
                </a:lnTo>
                <a:lnTo>
                  <a:pt x="1009" y="46"/>
                </a:lnTo>
                <a:lnTo>
                  <a:pt x="1009" y="47"/>
                </a:lnTo>
                <a:lnTo>
                  <a:pt x="1009" y="47"/>
                </a:lnTo>
                <a:lnTo>
                  <a:pt x="1009" y="47"/>
                </a:lnTo>
                <a:lnTo>
                  <a:pt x="1009" y="47"/>
                </a:lnTo>
                <a:lnTo>
                  <a:pt x="1009" y="47"/>
                </a:lnTo>
                <a:lnTo>
                  <a:pt x="1009" y="47"/>
                </a:lnTo>
                <a:lnTo>
                  <a:pt x="1009" y="47"/>
                </a:lnTo>
                <a:lnTo>
                  <a:pt x="1010" y="47"/>
                </a:lnTo>
                <a:lnTo>
                  <a:pt x="1010" y="46"/>
                </a:lnTo>
                <a:lnTo>
                  <a:pt x="1010" y="46"/>
                </a:lnTo>
                <a:lnTo>
                  <a:pt x="1010" y="46"/>
                </a:lnTo>
                <a:lnTo>
                  <a:pt x="1010" y="46"/>
                </a:lnTo>
                <a:lnTo>
                  <a:pt x="1010" y="46"/>
                </a:lnTo>
                <a:lnTo>
                  <a:pt x="1010" y="46"/>
                </a:lnTo>
                <a:lnTo>
                  <a:pt x="1010" y="46"/>
                </a:lnTo>
                <a:lnTo>
                  <a:pt x="1010" y="45"/>
                </a:lnTo>
                <a:lnTo>
                  <a:pt x="1010" y="45"/>
                </a:lnTo>
                <a:lnTo>
                  <a:pt x="1010" y="45"/>
                </a:lnTo>
                <a:lnTo>
                  <a:pt x="1010" y="45"/>
                </a:lnTo>
                <a:lnTo>
                  <a:pt x="1011" y="45"/>
                </a:lnTo>
                <a:lnTo>
                  <a:pt x="1011" y="45"/>
                </a:lnTo>
                <a:lnTo>
                  <a:pt x="1011" y="45"/>
                </a:lnTo>
                <a:lnTo>
                  <a:pt x="1011" y="45"/>
                </a:lnTo>
                <a:lnTo>
                  <a:pt x="1011" y="45"/>
                </a:lnTo>
                <a:lnTo>
                  <a:pt x="1011" y="46"/>
                </a:lnTo>
                <a:lnTo>
                  <a:pt x="1011" y="46"/>
                </a:lnTo>
                <a:lnTo>
                  <a:pt x="1011" y="47"/>
                </a:lnTo>
                <a:lnTo>
                  <a:pt x="1011" y="47"/>
                </a:lnTo>
                <a:lnTo>
                  <a:pt x="1011" y="47"/>
                </a:lnTo>
                <a:lnTo>
                  <a:pt x="1011" y="48"/>
                </a:lnTo>
                <a:lnTo>
                  <a:pt x="1011" y="48"/>
                </a:lnTo>
                <a:lnTo>
                  <a:pt x="1012" y="49"/>
                </a:lnTo>
                <a:lnTo>
                  <a:pt x="1012" y="49"/>
                </a:lnTo>
                <a:lnTo>
                  <a:pt x="1012" y="50"/>
                </a:lnTo>
                <a:lnTo>
                  <a:pt x="1012" y="51"/>
                </a:lnTo>
                <a:lnTo>
                  <a:pt x="1012" y="51"/>
                </a:lnTo>
                <a:lnTo>
                  <a:pt x="1012" y="52"/>
                </a:lnTo>
                <a:lnTo>
                  <a:pt x="1012" y="53"/>
                </a:lnTo>
                <a:lnTo>
                  <a:pt x="1012" y="54"/>
                </a:lnTo>
                <a:lnTo>
                  <a:pt x="1012" y="55"/>
                </a:lnTo>
                <a:lnTo>
                  <a:pt x="1012" y="56"/>
                </a:lnTo>
                <a:lnTo>
                  <a:pt x="1012" y="57"/>
                </a:lnTo>
                <a:lnTo>
                  <a:pt x="1012" y="58"/>
                </a:lnTo>
                <a:lnTo>
                  <a:pt x="1013" y="60"/>
                </a:lnTo>
                <a:lnTo>
                  <a:pt x="1013" y="62"/>
                </a:lnTo>
                <a:lnTo>
                  <a:pt x="1013" y="63"/>
                </a:lnTo>
                <a:lnTo>
                  <a:pt x="1013" y="65"/>
                </a:lnTo>
                <a:lnTo>
                  <a:pt x="1013" y="67"/>
                </a:lnTo>
                <a:lnTo>
                  <a:pt x="1013" y="69"/>
                </a:lnTo>
                <a:lnTo>
                  <a:pt x="1013" y="72"/>
                </a:lnTo>
                <a:lnTo>
                  <a:pt x="1013" y="74"/>
                </a:lnTo>
                <a:lnTo>
                  <a:pt x="1013" y="76"/>
                </a:lnTo>
                <a:lnTo>
                  <a:pt x="1013" y="78"/>
                </a:lnTo>
                <a:lnTo>
                  <a:pt x="1013" y="80"/>
                </a:lnTo>
                <a:lnTo>
                  <a:pt x="1013" y="82"/>
                </a:lnTo>
                <a:lnTo>
                  <a:pt x="1014" y="85"/>
                </a:lnTo>
                <a:lnTo>
                  <a:pt x="1014" y="88"/>
                </a:lnTo>
                <a:lnTo>
                  <a:pt x="1014" y="90"/>
                </a:lnTo>
                <a:lnTo>
                  <a:pt x="1014" y="95"/>
                </a:lnTo>
                <a:lnTo>
                  <a:pt x="1014" y="96"/>
                </a:lnTo>
                <a:lnTo>
                  <a:pt x="1014" y="99"/>
                </a:lnTo>
                <a:lnTo>
                  <a:pt x="1014" y="101"/>
                </a:lnTo>
                <a:lnTo>
                  <a:pt x="1014" y="103"/>
                </a:lnTo>
                <a:lnTo>
                  <a:pt x="1014" y="106"/>
                </a:lnTo>
                <a:lnTo>
                  <a:pt x="1014" y="109"/>
                </a:lnTo>
                <a:lnTo>
                  <a:pt x="1014" y="111"/>
                </a:lnTo>
                <a:lnTo>
                  <a:pt x="1014" y="111"/>
                </a:lnTo>
                <a:lnTo>
                  <a:pt x="1015" y="113"/>
                </a:lnTo>
                <a:lnTo>
                  <a:pt x="1015" y="113"/>
                </a:lnTo>
                <a:lnTo>
                  <a:pt x="1015" y="113"/>
                </a:lnTo>
                <a:lnTo>
                  <a:pt x="1015" y="112"/>
                </a:lnTo>
                <a:lnTo>
                  <a:pt x="1015" y="112"/>
                </a:lnTo>
                <a:lnTo>
                  <a:pt x="1015" y="109"/>
                </a:lnTo>
                <a:lnTo>
                  <a:pt x="1015" y="108"/>
                </a:lnTo>
                <a:lnTo>
                  <a:pt x="1015" y="106"/>
                </a:lnTo>
                <a:lnTo>
                  <a:pt x="1015" y="104"/>
                </a:lnTo>
                <a:lnTo>
                  <a:pt x="1015" y="101"/>
                </a:lnTo>
                <a:lnTo>
                  <a:pt x="1015" y="99"/>
                </a:lnTo>
                <a:lnTo>
                  <a:pt x="1015" y="96"/>
                </a:lnTo>
                <a:lnTo>
                  <a:pt x="1016" y="94"/>
                </a:lnTo>
                <a:lnTo>
                  <a:pt x="1016" y="91"/>
                </a:lnTo>
                <a:lnTo>
                  <a:pt x="1016" y="90"/>
                </a:lnTo>
                <a:lnTo>
                  <a:pt x="1016" y="88"/>
                </a:lnTo>
                <a:lnTo>
                  <a:pt x="1016" y="87"/>
                </a:lnTo>
                <a:lnTo>
                  <a:pt x="1016" y="86"/>
                </a:lnTo>
                <a:lnTo>
                  <a:pt x="1016" y="86"/>
                </a:lnTo>
                <a:lnTo>
                  <a:pt x="1016" y="86"/>
                </a:lnTo>
                <a:lnTo>
                  <a:pt x="1016" y="85"/>
                </a:lnTo>
                <a:lnTo>
                  <a:pt x="1016" y="84"/>
                </a:lnTo>
                <a:lnTo>
                  <a:pt x="1017" y="83"/>
                </a:lnTo>
                <a:lnTo>
                  <a:pt x="1017" y="83"/>
                </a:lnTo>
                <a:lnTo>
                  <a:pt x="1017" y="84"/>
                </a:lnTo>
                <a:lnTo>
                  <a:pt x="1017" y="84"/>
                </a:lnTo>
                <a:lnTo>
                  <a:pt x="1017" y="85"/>
                </a:lnTo>
                <a:lnTo>
                  <a:pt x="1017" y="85"/>
                </a:lnTo>
                <a:lnTo>
                  <a:pt x="1017" y="86"/>
                </a:lnTo>
                <a:lnTo>
                  <a:pt x="1017" y="87"/>
                </a:lnTo>
                <a:lnTo>
                  <a:pt x="1017" y="88"/>
                </a:lnTo>
                <a:lnTo>
                  <a:pt x="1017" y="90"/>
                </a:lnTo>
                <a:lnTo>
                  <a:pt x="1017" y="91"/>
                </a:lnTo>
                <a:lnTo>
                  <a:pt x="1017" y="94"/>
                </a:lnTo>
                <a:lnTo>
                  <a:pt x="1018" y="97"/>
                </a:lnTo>
                <a:lnTo>
                  <a:pt x="1018" y="101"/>
                </a:lnTo>
                <a:lnTo>
                  <a:pt x="1018" y="106"/>
                </a:lnTo>
                <a:lnTo>
                  <a:pt x="1018" y="111"/>
                </a:lnTo>
                <a:lnTo>
                  <a:pt x="1018" y="116"/>
                </a:lnTo>
                <a:lnTo>
                  <a:pt x="1018" y="124"/>
                </a:lnTo>
                <a:lnTo>
                  <a:pt x="1018" y="131"/>
                </a:lnTo>
                <a:lnTo>
                  <a:pt x="1018" y="140"/>
                </a:lnTo>
                <a:lnTo>
                  <a:pt x="1018" y="149"/>
                </a:lnTo>
                <a:lnTo>
                  <a:pt x="1018" y="161"/>
                </a:lnTo>
                <a:lnTo>
                  <a:pt x="1018" y="170"/>
                </a:lnTo>
                <a:lnTo>
                  <a:pt x="1018" y="187"/>
                </a:lnTo>
                <a:lnTo>
                  <a:pt x="1019" y="200"/>
                </a:lnTo>
                <a:lnTo>
                  <a:pt x="1019" y="215"/>
                </a:lnTo>
                <a:lnTo>
                  <a:pt x="1019" y="229"/>
                </a:lnTo>
                <a:lnTo>
                  <a:pt x="1019" y="243"/>
                </a:lnTo>
                <a:lnTo>
                  <a:pt x="1019" y="254"/>
                </a:lnTo>
                <a:lnTo>
                  <a:pt x="1019" y="268"/>
                </a:lnTo>
                <a:lnTo>
                  <a:pt x="1019" y="278"/>
                </a:lnTo>
                <a:lnTo>
                  <a:pt x="1019" y="288"/>
                </a:lnTo>
                <a:lnTo>
                  <a:pt x="1019" y="298"/>
                </a:lnTo>
                <a:lnTo>
                  <a:pt x="1019" y="309"/>
                </a:lnTo>
                <a:lnTo>
                  <a:pt x="1019" y="318"/>
                </a:lnTo>
                <a:lnTo>
                  <a:pt x="1019" y="327"/>
                </a:lnTo>
                <a:lnTo>
                  <a:pt x="1020" y="332"/>
                </a:lnTo>
                <a:lnTo>
                  <a:pt x="1020" y="338"/>
                </a:lnTo>
                <a:lnTo>
                  <a:pt x="1020" y="345"/>
                </a:lnTo>
                <a:lnTo>
                  <a:pt x="1020" y="351"/>
                </a:lnTo>
                <a:lnTo>
                  <a:pt x="1020" y="353"/>
                </a:lnTo>
                <a:lnTo>
                  <a:pt x="1020" y="354"/>
                </a:lnTo>
                <a:lnTo>
                  <a:pt x="1020" y="354"/>
                </a:lnTo>
                <a:lnTo>
                  <a:pt x="1020" y="353"/>
                </a:lnTo>
                <a:lnTo>
                  <a:pt x="1020" y="354"/>
                </a:lnTo>
                <a:lnTo>
                  <a:pt x="1020" y="356"/>
                </a:lnTo>
                <a:lnTo>
                  <a:pt x="1020" y="359"/>
                </a:lnTo>
                <a:lnTo>
                  <a:pt x="1020" y="362"/>
                </a:lnTo>
                <a:lnTo>
                  <a:pt x="1021" y="363"/>
                </a:lnTo>
                <a:lnTo>
                  <a:pt x="1021" y="364"/>
                </a:lnTo>
                <a:lnTo>
                  <a:pt x="1021" y="364"/>
                </a:lnTo>
                <a:lnTo>
                  <a:pt x="1021" y="365"/>
                </a:lnTo>
                <a:lnTo>
                  <a:pt x="1021" y="366"/>
                </a:lnTo>
                <a:lnTo>
                  <a:pt x="1021" y="367"/>
                </a:lnTo>
                <a:lnTo>
                  <a:pt x="1021" y="368"/>
                </a:lnTo>
                <a:lnTo>
                  <a:pt x="1021" y="369"/>
                </a:lnTo>
                <a:lnTo>
                  <a:pt x="1021" y="370"/>
                </a:lnTo>
                <a:lnTo>
                  <a:pt x="1021" y="370"/>
                </a:lnTo>
                <a:lnTo>
                  <a:pt x="1021" y="371"/>
                </a:lnTo>
                <a:lnTo>
                  <a:pt x="1021" y="371"/>
                </a:lnTo>
                <a:lnTo>
                  <a:pt x="1022" y="371"/>
                </a:lnTo>
                <a:lnTo>
                  <a:pt x="1022" y="371"/>
                </a:lnTo>
                <a:lnTo>
                  <a:pt x="1022" y="371"/>
                </a:lnTo>
                <a:lnTo>
                  <a:pt x="1022" y="372"/>
                </a:lnTo>
                <a:lnTo>
                  <a:pt x="1022" y="372"/>
                </a:lnTo>
                <a:lnTo>
                  <a:pt x="1022" y="372"/>
                </a:lnTo>
                <a:lnTo>
                  <a:pt x="1022" y="372"/>
                </a:lnTo>
                <a:lnTo>
                  <a:pt x="1022" y="373"/>
                </a:lnTo>
                <a:lnTo>
                  <a:pt x="1022" y="373"/>
                </a:lnTo>
                <a:lnTo>
                  <a:pt x="1022" y="375"/>
                </a:lnTo>
                <a:lnTo>
                  <a:pt x="1022" y="375"/>
                </a:lnTo>
                <a:lnTo>
                  <a:pt x="1022" y="375"/>
                </a:lnTo>
                <a:lnTo>
                  <a:pt x="1023" y="375"/>
                </a:lnTo>
                <a:lnTo>
                  <a:pt x="1023" y="375"/>
                </a:lnTo>
                <a:lnTo>
                  <a:pt x="1023" y="376"/>
                </a:lnTo>
                <a:lnTo>
                  <a:pt x="1023" y="376"/>
                </a:lnTo>
                <a:lnTo>
                  <a:pt x="1023" y="376"/>
                </a:lnTo>
                <a:lnTo>
                  <a:pt x="1023" y="377"/>
                </a:lnTo>
                <a:lnTo>
                  <a:pt x="1023" y="377"/>
                </a:lnTo>
                <a:lnTo>
                  <a:pt x="1023" y="377"/>
                </a:lnTo>
                <a:lnTo>
                  <a:pt x="1023" y="377"/>
                </a:lnTo>
                <a:lnTo>
                  <a:pt x="1023" y="378"/>
                </a:lnTo>
                <a:lnTo>
                  <a:pt x="1023" y="378"/>
                </a:lnTo>
                <a:lnTo>
                  <a:pt x="1023" y="379"/>
                </a:lnTo>
                <a:lnTo>
                  <a:pt x="1024" y="379"/>
                </a:lnTo>
                <a:lnTo>
                  <a:pt x="1024" y="378"/>
                </a:lnTo>
                <a:lnTo>
                  <a:pt x="1024" y="379"/>
                </a:lnTo>
                <a:lnTo>
                  <a:pt x="1024" y="379"/>
                </a:lnTo>
                <a:lnTo>
                  <a:pt x="1024" y="379"/>
                </a:lnTo>
                <a:lnTo>
                  <a:pt x="1024" y="379"/>
                </a:lnTo>
                <a:lnTo>
                  <a:pt x="1024" y="380"/>
                </a:lnTo>
                <a:lnTo>
                  <a:pt x="1024" y="380"/>
                </a:lnTo>
                <a:lnTo>
                  <a:pt x="1024" y="380"/>
                </a:lnTo>
                <a:lnTo>
                  <a:pt x="1024" y="380"/>
                </a:lnTo>
                <a:lnTo>
                  <a:pt x="1025" y="381"/>
                </a:lnTo>
                <a:lnTo>
                  <a:pt x="1025" y="381"/>
                </a:lnTo>
                <a:lnTo>
                  <a:pt x="1025" y="381"/>
                </a:lnTo>
                <a:lnTo>
                  <a:pt x="1025" y="381"/>
                </a:lnTo>
                <a:lnTo>
                  <a:pt x="1025" y="381"/>
                </a:lnTo>
                <a:lnTo>
                  <a:pt x="1025" y="382"/>
                </a:lnTo>
                <a:lnTo>
                  <a:pt x="1025" y="382"/>
                </a:lnTo>
                <a:lnTo>
                  <a:pt x="1025" y="382"/>
                </a:lnTo>
                <a:lnTo>
                  <a:pt x="1025" y="383"/>
                </a:lnTo>
                <a:lnTo>
                  <a:pt x="1025" y="383"/>
                </a:lnTo>
                <a:lnTo>
                  <a:pt x="1025" y="383"/>
                </a:lnTo>
                <a:lnTo>
                  <a:pt x="1025" y="384"/>
                </a:lnTo>
                <a:lnTo>
                  <a:pt x="1026" y="384"/>
                </a:lnTo>
                <a:lnTo>
                  <a:pt x="1026" y="384"/>
                </a:lnTo>
                <a:lnTo>
                  <a:pt x="1026" y="385"/>
                </a:lnTo>
                <a:lnTo>
                  <a:pt x="1026" y="385"/>
                </a:lnTo>
                <a:lnTo>
                  <a:pt x="1026" y="385"/>
                </a:lnTo>
                <a:lnTo>
                  <a:pt x="1026" y="386"/>
                </a:lnTo>
                <a:lnTo>
                  <a:pt x="1026" y="386"/>
                </a:lnTo>
                <a:lnTo>
                  <a:pt x="1026" y="386"/>
                </a:lnTo>
                <a:lnTo>
                  <a:pt x="1026" y="387"/>
                </a:lnTo>
                <a:lnTo>
                  <a:pt x="1026" y="388"/>
                </a:lnTo>
                <a:lnTo>
                  <a:pt x="1026" y="388"/>
                </a:lnTo>
                <a:lnTo>
                  <a:pt x="1026" y="388"/>
                </a:lnTo>
                <a:lnTo>
                  <a:pt x="1027" y="389"/>
                </a:lnTo>
                <a:lnTo>
                  <a:pt x="1027" y="390"/>
                </a:lnTo>
                <a:lnTo>
                  <a:pt x="1027" y="390"/>
                </a:lnTo>
                <a:lnTo>
                  <a:pt x="1027" y="391"/>
                </a:lnTo>
                <a:lnTo>
                  <a:pt x="1027" y="391"/>
                </a:lnTo>
                <a:lnTo>
                  <a:pt x="1027" y="392"/>
                </a:lnTo>
                <a:lnTo>
                  <a:pt x="1027" y="392"/>
                </a:lnTo>
                <a:lnTo>
                  <a:pt x="1027" y="392"/>
                </a:lnTo>
                <a:lnTo>
                  <a:pt x="1027" y="392"/>
                </a:lnTo>
                <a:lnTo>
                  <a:pt x="1027" y="392"/>
                </a:lnTo>
                <a:lnTo>
                  <a:pt x="1027" y="392"/>
                </a:lnTo>
                <a:lnTo>
                  <a:pt x="1027" y="393"/>
                </a:lnTo>
                <a:lnTo>
                  <a:pt x="1028" y="393"/>
                </a:lnTo>
                <a:lnTo>
                  <a:pt x="1028" y="393"/>
                </a:lnTo>
                <a:lnTo>
                  <a:pt x="1028" y="393"/>
                </a:lnTo>
                <a:lnTo>
                  <a:pt x="1028" y="393"/>
                </a:lnTo>
                <a:lnTo>
                  <a:pt x="1028" y="393"/>
                </a:lnTo>
                <a:lnTo>
                  <a:pt x="1028" y="393"/>
                </a:lnTo>
                <a:lnTo>
                  <a:pt x="1028" y="392"/>
                </a:lnTo>
                <a:lnTo>
                  <a:pt x="1028" y="392"/>
                </a:lnTo>
                <a:lnTo>
                  <a:pt x="1028" y="391"/>
                </a:lnTo>
                <a:lnTo>
                  <a:pt x="1028" y="390"/>
                </a:lnTo>
                <a:lnTo>
                  <a:pt x="1028" y="388"/>
                </a:lnTo>
                <a:lnTo>
                  <a:pt x="1028" y="388"/>
                </a:lnTo>
                <a:lnTo>
                  <a:pt x="1029" y="387"/>
                </a:lnTo>
                <a:lnTo>
                  <a:pt x="1029" y="386"/>
                </a:lnTo>
                <a:lnTo>
                  <a:pt x="1029" y="386"/>
                </a:lnTo>
                <a:lnTo>
                  <a:pt x="1029" y="385"/>
                </a:lnTo>
                <a:lnTo>
                  <a:pt x="1029" y="385"/>
                </a:lnTo>
                <a:lnTo>
                  <a:pt x="1029" y="385"/>
                </a:lnTo>
                <a:lnTo>
                  <a:pt x="1029" y="385"/>
                </a:lnTo>
                <a:lnTo>
                  <a:pt x="1029" y="384"/>
                </a:lnTo>
                <a:lnTo>
                  <a:pt x="1029" y="384"/>
                </a:lnTo>
                <a:lnTo>
                  <a:pt x="1029" y="384"/>
                </a:lnTo>
                <a:lnTo>
                  <a:pt x="1029" y="384"/>
                </a:lnTo>
                <a:lnTo>
                  <a:pt x="1029" y="385"/>
                </a:lnTo>
                <a:lnTo>
                  <a:pt x="1030" y="379"/>
                </a:lnTo>
                <a:lnTo>
                  <a:pt x="1030" y="359"/>
                </a:lnTo>
                <a:lnTo>
                  <a:pt x="1030" y="345"/>
                </a:lnTo>
                <a:lnTo>
                  <a:pt x="1030" y="310"/>
                </a:lnTo>
                <a:lnTo>
                  <a:pt x="1030" y="274"/>
                </a:lnTo>
                <a:lnTo>
                  <a:pt x="1030" y="236"/>
                </a:lnTo>
                <a:lnTo>
                  <a:pt x="1030" y="220"/>
                </a:lnTo>
                <a:lnTo>
                  <a:pt x="1030" y="206"/>
                </a:lnTo>
                <a:lnTo>
                  <a:pt x="1030" y="201"/>
                </a:lnTo>
                <a:lnTo>
                  <a:pt x="1030" y="197"/>
                </a:lnTo>
                <a:lnTo>
                  <a:pt x="1030" y="192"/>
                </a:lnTo>
                <a:lnTo>
                  <a:pt x="1030" y="185"/>
                </a:lnTo>
                <a:lnTo>
                  <a:pt x="1031" y="179"/>
                </a:lnTo>
                <a:lnTo>
                  <a:pt x="1031" y="167"/>
                </a:lnTo>
                <a:lnTo>
                  <a:pt x="1031" y="158"/>
                </a:lnTo>
                <a:lnTo>
                  <a:pt x="1031" y="145"/>
                </a:lnTo>
                <a:lnTo>
                  <a:pt x="1031" y="132"/>
                </a:lnTo>
                <a:lnTo>
                  <a:pt x="1031" y="119"/>
                </a:lnTo>
                <a:lnTo>
                  <a:pt x="1031" y="110"/>
                </a:lnTo>
                <a:lnTo>
                  <a:pt x="1031" y="98"/>
                </a:lnTo>
                <a:lnTo>
                  <a:pt x="1031" y="91"/>
                </a:lnTo>
                <a:lnTo>
                  <a:pt x="1031" y="81"/>
                </a:lnTo>
                <a:lnTo>
                  <a:pt x="1031" y="74"/>
                </a:lnTo>
                <a:lnTo>
                  <a:pt x="1031" y="66"/>
                </a:lnTo>
                <a:lnTo>
                  <a:pt x="1032" y="60"/>
                </a:lnTo>
                <a:lnTo>
                  <a:pt x="1032" y="53"/>
                </a:lnTo>
                <a:lnTo>
                  <a:pt x="1032" y="49"/>
                </a:lnTo>
                <a:lnTo>
                  <a:pt x="1032" y="44"/>
                </a:lnTo>
                <a:lnTo>
                  <a:pt x="1032" y="41"/>
                </a:lnTo>
                <a:lnTo>
                  <a:pt x="1032" y="40"/>
                </a:lnTo>
                <a:lnTo>
                  <a:pt x="1032" y="40"/>
                </a:lnTo>
                <a:lnTo>
                  <a:pt x="1032" y="38"/>
                </a:lnTo>
                <a:lnTo>
                  <a:pt x="1032" y="38"/>
                </a:lnTo>
                <a:lnTo>
                  <a:pt x="1032" y="37"/>
                </a:lnTo>
                <a:lnTo>
                  <a:pt x="1033" y="35"/>
                </a:lnTo>
                <a:lnTo>
                  <a:pt x="1033" y="33"/>
                </a:lnTo>
                <a:lnTo>
                  <a:pt x="1033" y="32"/>
                </a:lnTo>
                <a:lnTo>
                  <a:pt x="1033" y="30"/>
                </a:lnTo>
                <a:lnTo>
                  <a:pt x="1033" y="29"/>
                </a:lnTo>
                <a:lnTo>
                  <a:pt x="1033" y="27"/>
                </a:lnTo>
                <a:lnTo>
                  <a:pt x="1033" y="25"/>
                </a:lnTo>
                <a:lnTo>
                  <a:pt x="1033" y="24"/>
                </a:lnTo>
                <a:lnTo>
                  <a:pt x="1033" y="22"/>
                </a:lnTo>
                <a:lnTo>
                  <a:pt x="1033" y="20"/>
                </a:lnTo>
                <a:lnTo>
                  <a:pt x="1033" y="19"/>
                </a:lnTo>
                <a:lnTo>
                  <a:pt x="1033" y="18"/>
                </a:lnTo>
                <a:lnTo>
                  <a:pt x="1034" y="17"/>
                </a:lnTo>
                <a:lnTo>
                  <a:pt x="1034" y="16"/>
                </a:lnTo>
                <a:lnTo>
                  <a:pt x="1034" y="15"/>
                </a:lnTo>
                <a:lnTo>
                  <a:pt x="1034" y="14"/>
                </a:lnTo>
                <a:lnTo>
                  <a:pt x="1034" y="13"/>
                </a:lnTo>
                <a:lnTo>
                  <a:pt x="1034" y="13"/>
                </a:lnTo>
                <a:lnTo>
                  <a:pt x="1034" y="12"/>
                </a:lnTo>
                <a:lnTo>
                  <a:pt x="1034" y="11"/>
                </a:lnTo>
                <a:lnTo>
                  <a:pt x="1034" y="11"/>
                </a:lnTo>
                <a:lnTo>
                  <a:pt x="1034" y="10"/>
                </a:lnTo>
                <a:lnTo>
                  <a:pt x="1034" y="10"/>
                </a:lnTo>
                <a:lnTo>
                  <a:pt x="1034" y="10"/>
                </a:lnTo>
                <a:lnTo>
                  <a:pt x="1035" y="11"/>
                </a:lnTo>
                <a:lnTo>
                  <a:pt x="1035" y="11"/>
                </a:lnTo>
                <a:lnTo>
                  <a:pt x="1035" y="12"/>
                </a:lnTo>
                <a:lnTo>
                  <a:pt x="1035" y="13"/>
                </a:lnTo>
                <a:lnTo>
                  <a:pt x="1035" y="14"/>
                </a:lnTo>
                <a:lnTo>
                  <a:pt x="1035" y="16"/>
                </a:lnTo>
                <a:lnTo>
                  <a:pt x="1035" y="18"/>
                </a:lnTo>
                <a:lnTo>
                  <a:pt x="1035" y="20"/>
                </a:lnTo>
                <a:lnTo>
                  <a:pt x="1035" y="22"/>
                </a:lnTo>
                <a:lnTo>
                  <a:pt x="1035" y="25"/>
                </a:lnTo>
                <a:lnTo>
                  <a:pt x="1035" y="27"/>
                </a:lnTo>
                <a:lnTo>
                  <a:pt x="1035" y="30"/>
                </a:lnTo>
                <a:lnTo>
                  <a:pt x="1036" y="32"/>
                </a:lnTo>
                <a:lnTo>
                  <a:pt x="1036" y="35"/>
                </a:lnTo>
                <a:lnTo>
                  <a:pt x="1036" y="38"/>
                </a:lnTo>
                <a:lnTo>
                  <a:pt x="1036" y="41"/>
                </a:lnTo>
                <a:lnTo>
                  <a:pt x="1036" y="43"/>
                </a:lnTo>
                <a:lnTo>
                  <a:pt x="1036" y="46"/>
                </a:lnTo>
                <a:lnTo>
                  <a:pt x="1036" y="49"/>
                </a:lnTo>
                <a:lnTo>
                  <a:pt x="1036" y="52"/>
                </a:lnTo>
                <a:lnTo>
                  <a:pt x="1036" y="54"/>
                </a:lnTo>
                <a:lnTo>
                  <a:pt x="1036" y="57"/>
                </a:lnTo>
                <a:lnTo>
                  <a:pt x="1036" y="59"/>
                </a:lnTo>
                <a:lnTo>
                  <a:pt x="1036" y="62"/>
                </a:lnTo>
                <a:lnTo>
                  <a:pt x="1037" y="65"/>
                </a:lnTo>
                <a:lnTo>
                  <a:pt x="1037" y="68"/>
                </a:lnTo>
                <a:lnTo>
                  <a:pt x="1037" y="69"/>
                </a:lnTo>
                <a:lnTo>
                  <a:pt x="1037" y="73"/>
                </a:lnTo>
                <a:lnTo>
                  <a:pt x="1037" y="75"/>
                </a:lnTo>
                <a:lnTo>
                  <a:pt x="1037" y="77"/>
                </a:lnTo>
                <a:lnTo>
                  <a:pt x="1037" y="79"/>
                </a:lnTo>
                <a:lnTo>
                  <a:pt x="1037" y="81"/>
                </a:lnTo>
                <a:lnTo>
                  <a:pt x="1037" y="83"/>
                </a:lnTo>
                <a:lnTo>
                  <a:pt x="1037" y="85"/>
                </a:lnTo>
                <a:lnTo>
                  <a:pt x="1037" y="86"/>
                </a:lnTo>
                <a:lnTo>
                  <a:pt x="1037" y="88"/>
                </a:lnTo>
                <a:lnTo>
                  <a:pt x="1038" y="89"/>
                </a:lnTo>
                <a:lnTo>
                  <a:pt x="1038" y="91"/>
                </a:lnTo>
                <a:lnTo>
                  <a:pt x="1038" y="93"/>
                </a:lnTo>
                <a:lnTo>
                  <a:pt x="1038" y="94"/>
                </a:lnTo>
                <a:lnTo>
                  <a:pt x="1038" y="95"/>
                </a:lnTo>
                <a:lnTo>
                  <a:pt x="1038" y="96"/>
                </a:lnTo>
                <a:lnTo>
                  <a:pt x="1038" y="98"/>
                </a:lnTo>
                <a:lnTo>
                  <a:pt x="1038" y="100"/>
                </a:lnTo>
                <a:lnTo>
                  <a:pt x="1038" y="101"/>
                </a:lnTo>
                <a:lnTo>
                  <a:pt x="1038" y="102"/>
                </a:lnTo>
                <a:lnTo>
                  <a:pt x="1038" y="103"/>
                </a:lnTo>
                <a:lnTo>
                  <a:pt x="1038" y="104"/>
                </a:lnTo>
                <a:lnTo>
                  <a:pt x="1039" y="106"/>
                </a:lnTo>
                <a:lnTo>
                  <a:pt x="1039" y="107"/>
                </a:lnTo>
                <a:lnTo>
                  <a:pt x="1039" y="108"/>
                </a:lnTo>
                <a:lnTo>
                  <a:pt x="1039" y="109"/>
                </a:lnTo>
                <a:lnTo>
                  <a:pt x="1039" y="110"/>
                </a:lnTo>
                <a:lnTo>
                  <a:pt x="1039" y="110"/>
                </a:lnTo>
                <a:lnTo>
                  <a:pt x="1039" y="111"/>
                </a:lnTo>
                <a:lnTo>
                  <a:pt x="1039" y="112"/>
                </a:lnTo>
                <a:lnTo>
                  <a:pt x="1039" y="112"/>
                </a:lnTo>
                <a:lnTo>
                  <a:pt x="1039" y="113"/>
                </a:lnTo>
                <a:lnTo>
                  <a:pt x="1039" y="114"/>
                </a:lnTo>
                <a:lnTo>
                  <a:pt x="1039" y="114"/>
                </a:lnTo>
                <a:lnTo>
                  <a:pt x="1040" y="115"/>
                </a:lnTo>
                <a:lnTo>
                  <a:pt x="1040" y="116"/>
                </a:lnTo>
                <a:lnTo>
                  <a:pt x="1040" y="117"/>
                </a:lnTo>
                <a:lnTo>
                  <a:pt x="1040" y="118"/>
                </a:lnTo>
                <a:lnTo>
                  <a:pt x="1040" y="118"/>
                </a:lnTo>
                <a:lnTo>
                  <a:pt x="1040" y="119"/>
                </a:lnTo>
                <a:lnTo>
                  <a:pt x="1040" y="120"/>
                </a:lnTo>
                <a:lnTo>
                  <a:pt x="1040" y="121"/>
                </a:lnTo>
                <a:lnTo>
                  <a:pt x="1040" y="122"/>
                </a:lnTo>
                <a:lnTo>
                  <a:pt x="1040" y="122"/>
                </a:lnTo>
                <a:lnTo>
                  <a:pt x="1041" y="122"/>
                </a:lnTo>
                <a:lnTo>
                  <a:pt x="1041" y="123"/>
                </a:lnTo>
                <a:lnTo>
                  <a:pt x="1041" y="124"/>
                </a:lnTo>
                <a:lnTo>
                  <a:pt x="1041" y="124"/>
                </a:lnTo>
                <a:lnTo>
                  <a:pt x="1041" y="125"/>
                </a:lnTo>
                <a:lnTo>
                  <a:pt x="1041" y="124"/>
                </a:lnTo>
                <a:lnTo>
                  <a:pt x="1041" y="124"/>
                </a:lnTo>
                <a:lnTo>
                  <a:pt x="1041" y="124"/>
                </a:lnTo>
                <a:lnTo>
                  <a:pt x="1041" y="124"/>
                </a:lnTo>
                <a:lnTo>
                  <a:pt x="1041" y="125"/>
                </a:lnTo>
                <a:lnTo>
                  <a:pt x="1041" y="124"/>
                </a:lnTo>
                <a:lnTo>
                  <a:pt x="1041" y="124"/>
                </a:lnTo>
                <a:lnTo>
                  <a:pt x="1042" y="124"/>
                </a:lnTo>
                <a:lnTo>
                  <a:pt x="1042" y="123"/>
                </a:lnTo>
                <a:lnTo>
                  <a:pt x="1042" y="123"/>
                </a:lnTo>
                <a:lnTo>
                  <a:pt x="1042" y="122"/>
                </a:lnTo>
                <a:lnTo>
                  <a:pt x="1042" y="120"/>
                </a:lnTo>
                <a:lnTo>
                  <a:pt x="1042" y="118"/>
                </a:lnTo>
                <a:lnTo>
                  <a:pt x="1042" y="117"/>
                </a:lnTo>
                <a:lnTo>
                  <a:pt x="1042" y="116"/>
                </a:lnTo>
                <a:lnTo>
                  <a:pt x="1042" y="115"/>
                </a:lnTo>
                <a:lnTo>
                  <a:pt x="1042" y="113"/>
                </a:lnTo>
                <a:lnTo>
                  <a:pt x="1042" y="112"/>
                </a:lnTo>
                <a:lnTo>
                  <a:pt x="1042" y="109"/>
                </a:lnTo>
                <a:lnTo>
                  <a:pt x="1043" y="108"/>
                </a:lnTo>
                <a:lnTo>
                  <a:pt x="1043" y="105"/>
                </a:lnTo>
                <a:lnTo>
                  <a:pt x="1043" y="103"/>
                </a:lnTo>
                <a:lnTo>
                  <a:pt x="1043" y="102"/>
                </a:lnTo>
                <a:lnTo>
                  <a:pt x="1043" y="100"/>
                </a:lnTo>
                <a:lnTo>
                  <a:pt x="1043" y="98"/>
                </a:lnTo>
                <a:lnTo>
                  <a:pt x="1043" y="97"/>
                </a:lnTo>
                <a:lnTo>
                  <a:pt x="1043" y="95"/>
                </a:lnTo>
                <a:lnTo>
                  <a:pt x="1043" y="95"/>
                </a:lnTo>
                <a:lnTo>
                  <a:pt x="1043" y="93"/>
                </a:lnTo>
                <a:lnTo>
                  <a:pt x="1043" y="92"/>
                </a:lnTo>
                <a:lnTo>
                  <a:pt x="1043" y="91"/>
                </a:lnTo>
                <a:lnTo>
                  <a:pt x="1044" y="91"/>
                </a:lnTo>
                <a:lnTo>
                  <a:pt x="1044" y="91"/>
                </a:lnTo>
                <a:lnTo>
                  <a:pt x="1044" y="91"/>
                </a:lnTo>
                <a:lnTo>
                  <a:pt x="1044" y="90"/>
                </a:lnTo>
                <a:lnTo>
                  <a:pt x="1044" y="91"/>
                </a:lnTo>
                <a:lnTo>
                  <a:pt x="1044" y="91"/>
                </a:lnTo>
                <a:lnTo>
                  <a:pt x="1044" y="91"/>
                </a:lnTo>
                <a:lnTo>
                  <a:pt x="1044" y="92"/>
                </a:lnTo>
                <a:lnTo>
                  <a:pt x="1044" y="93"/>
                </a:lnTo>
                <a:lnTo>
                  <a:pt x="1044" y="93"/>
                </a:lnTo>
                <a:lnTo>
                  <a:pt x="1044" y="94"/>
                </a:lnTo>
                <a:lnTo>
                  <a:pt x="1044" y="95"/>
                </a:lnTo>
                <a:lnTo>
                  <a:pt x="1045" y="96"/>
                </a:lnTo>
                <a:lnTo>
                  <a:pt x="1045" y="98"/>
                </a:lnTo>
                <a:lnTo>
                  <a:pt x="1045" y="99"/>
                </a:lnTo>
                <a:lnTo>
                  <a:pt x="1045" y="101"/>
                </a:lnTo>
                <a:lnTo>
                  <a:pt x="1045" y="102"/>
                </a:lnTo>
                <a:lnTo>
                  <a:pt x="1045" y="105"/>
                </a:lnTo>
                <a:lnTo>
                  <a:pt x="1045" y="107"/>
                </a:lnTo>
                <a:lnTo>
                  <a:pt x="1045" y="110"/>
                </a:lnTo>
                <a:lnTo>
                  <a:pt x="1045" y="113"/>
                </a:lnTo>
                <a:lnTo>
                  <a:pt x="1045" y="117"/>
                </a:lnTo>
                <a:lnTo>
                  <a:pt x="1045" y="120"/>
                </a:lnTo>
                <a:lnTo>
                  <a:pt x="1045" y="125"/>
                </a:lnTo>
                <a:lnTo>
                  <a:pt x="1046" y="129"/>
                </a:lnTo>
                <a:lnTo>
                  <a:pt x="1046" y="136"/>
                </a:lnTo>
                <a:lnTo>
                  <a:pt x="1046" y="143"/>
                </a:lnTo>
                <a:lnTo>
                  <a:pt x="1046" y="149"/>
                </a:lnTo>
                <a:lnTo>
                  <a:pt x="1046" y="154"/>
                </a:lnTo>
                <a:lnTo>
                  <a:pt x="1046" y="163"/>
                </a:lnTo>
                <a:lnTo>
                  <a:pt x="1046" y="170"/>
                </a:lnTo>
                <a:lnTo>
                  <a:pt x="1046" y="181"/>
                </a:lnTo>
                <a:lnTo>
                  <a:pt x="1046" y="192"/>
                </a:lnTo>
                <a:lnTo>
                  <a:pt x="1046" y="207"/>
                </a:lnTo>
                <a:lnTo>
                  <a:pt x="1046" y="219"/>
                </a:lnTo>
                <a:lnTo>
                  <a:pt x="1046" y="236"/>
                </a:lnTo>
                <a:lnTo>
                  <a:pt x="1047" y="247"/>
                </a:lnTo>
                <a:lnTo>
                  <a:pt x="1047" y="261"/>
                </a:lnTo>
                <a:lnTo>
                  <a:pt x="1047" y="272"/>
                </a:lnTo>
                <a:lnTo>
                  <a:pt x="1047" y="285"/>
                </a:lnTo>
                <a:lnTo>
                  <a:pt x="1047" y="295"/>
                </a:lnTo>
                <a:lnTo>
                  <a:pt x="1047" y="307"/>
                </a:lnTo>
                <a:lnTo>
                  <a:pt x="1047" y="316"/>
                </a:lnTo>
                <a:lnTo>
                  <a:pt x="1047" y="323"/>
                </a:lnTo>
                <a:lnTo>
                  <a:pt x="1047" y="329"/>
                </a:lnTo>
                <a:lnTo>
                  <a:pt x="1047" y="335"/>
                </a:lnTo>
                <a:lnTo>
                  <a:pt x="1047" y="340"/>
                </a:lnTo>
                <a:lnTo>
                  <a:pt x="1047" y="348"/>
                </a:lnTo>
                <a:lnTo>
                  <a:pt x="1048" y="353"/>
                </a:lnTo>
                <a:lnTo>
                  <a:pt x="1048" y="358"/>
                </a:lnTo>
                <a:lnTo>
                  <a:pt x="1048" y="360"/>
                </a:lnTo>
                <a:lnTo>
                  <a:pt x="1048" y="364"/>
                </a:lnTo>
                <a:lnTo>
                  <a:pt x="1048" y="365"/>
                </a:lnTo>
                <a:lnTo>
                  <a:pt x="1048" y="365"/>
                </a:lnTo>
                <a:lnTo>
                  <a:pt x="1048" y="367"/>
                </a:lnTo>
                <a:lnTo>
                  <a:pt x="1048" y="367"/>
                </a:lnTo>
                <a:lnTo>
                  <a:pt x="1048" y="369"/>
                </a:lnTo>
                <a:lnTo>
                  <a:pt x="1048" y="371"/>
                </a:lnTo>
                <a:lnTo>
                  <a:pt x="1048" y="372"/>
                </a:lnTo>
                <a:lnTo>
                  <a:pt x="1048" y="374"/>
                </a:lnTo>
                <a:lnTo>
                  <a:pt x="1049" y="375"/>
                </a:lnTo>
                <a:lnTo>
                  <a:pt x="1049" y="376"/>
                </a:lnTo>
                <a:lnTo>
                  <a:pt x="1049" y="377"/>
                </a:lnTo>
                <a:lnTo>
                  <a:pt x="1049" y="378"/>
                </a:lnTo>
                <a:lnTo>
                  <a:pt x="1049" y="377"/>
                </a:lnTo>
                <a:lnTo>
                  <a:pt x="1049" y="378"/>
                </a:lnTo>
                <a:lnTo>
                  <a:pt x="1049" y="378"/>
                </a:lnTo>
                <a:lnTo>
                  <a:pt x="1049" y="379"/>
                </a:lnTo>
                <a:lnTo>
                  <a:pt x="1049" y="379"/>
                </a:lnTo>
                <a:lnTo>
                  <a:pt x="1049" y="379"/>
                </a:lnTo>
                <a:lnTo>
                  <a:pt x="1050" y="380"/>
                </a:lnTo>
                <a:lnTo>
                  <a:pt x="1050" y="380"/>
                </a:lnTo>
                <a:lnTo>
                  <a:pt x="1050" y="380"/>
                </a:lnTo>
                <a:lnTo>
                  <a:pt x="1050" y="381"/>
                </a:lnTo>
                <a:lnTo>
                  <a:pt x="1050" y="381"/>
                </a:lnTo>
                <a:lnTo>
                  <a:pt x="1050" y="382"/>
                </a:lnTo>
                <a:lnTo>
                  <a:pt x="1050" y="381"/>
                </a:lnTo>
                <a:lnTo>
                  <a:pt x="1050" y="381"/>
                </a:lnTo>
                <a:lnTo>
                  <a:pt x="1050" y="381"/>
                </a:lnTo>
                <a:lnTo>
                  <a:pt x="1050" y="381"/>
                </a:lnTo>
                <a:lnTo>
                  <a:pt x="1050" y="381"/>
                </a:lnTo>
                <a:lnTo>
                  <a:pt x="1050" y="381"/>
                </a:lnTo>
                <a:lnTo>
                  <a:pt x="1051" y="381"/>
                </a:lnTo>
                <a:lnTo>
                  <a:pt x="1051" y="383"/>
                </a:lnTo>
                <a:lnTo>
                  <a:pt x="1051" y="383"/>
                </a:lnTo>
                <a:lnTo>
                  <a:pt x="1051" y="383"/>
                </a:lnTo>
                <a:lnTo>
                  <a:pt x="1051" y="383"/>
                </a:lnTo>
                <a:lnTo>
                  <a:pt x="1051" y="383"/>
                </a:lnTo>
                <a:lnTo>
                  <a:pt x="1051" y="383"/>
                </a:lnTo>
                <a:lnTo>
                  <a:pt x="1051" y="383"/>
                </a:lnTo>
                <a:lnTo>
                  <a:pt x="1051" y="384"/>
                </a:lnTo>
                <a:lnTo>
                  <a:pt x="1051" y="384"/>
                </a:lnTo>
                <a:lnTo>
                  <a:pt x="1051" y="384"/>
                </a:lnTo>
                <a:lnTo>
                  <a:pt x="1051" y="384"/>
                </a:lnTo>
                <a:lnTo>
                  <a:pt x="1052" y="383"/>
                </a:lnTo>
                <a:lnTo>
                  <a:pt x="1052" y="383"/>
                </a:lnTo>
                <a:lnTo>
                  <a:pt x="1052" y="383"/>
                </a:lnTo>
                <a:lnTo>
                  <a:pt x="1052" y="383"/>
                </a:lnTo>
                <a:lnTo>
                  <a:pt x="1052" y="383"/>
                </a:lnTo>
                <a:lnTo>
                  <a:pt x="1052" y="384"/>
                </a:lnTo>
                <a:lnTo>
                  <a:pt x="1052" y="384"/>
                </a:lnTo>
                <a:lnTo>
                  <a:pt x="1052" y="384"/>
                </a:lnTo>
                <a:lnTo>
                  <a:pt x="1052" y="384"/>
                </a:lnTo>
                <a:lnTo>
                  <a:pt x="1052" y="384"/>
                </a:lnTo>
                <a:lnTo>
                  <a:pt x="1052" y="384"/>
                </a:lnTo>
                <a:lnTo>
                  <a:pt x="1052" y="384"/>
                </a:lnTo>
                <a:lnTo>
                  <a:pt x="1053" y="384"/>
                </a:lnTo>
                <a:lnTo>
                  <a:pt x="1053" y="384"/>
                </a:lnTo>
                <a:lnTo>
                  <a:pt x="1053" y="384"/>
                </a:lnTo>
                <a:lnTo>
                  <a:pt x="1053" y="385"/>
                </a:lnTo>
                <a:lnTo>
                  <a:pt x="1053" y="385"/>
                </a:lnTo>
                <a:lnTo>
                  <a:pt x="1053" y="385"/>
                </a:lnTo>
                <a:lnTo>
                  <a:pt x="1053" y="385"/>
                </a:lnTo>
                <a:lnTo>
                  <a:pt x="1053" y="385"/>
                </a:lnTo>
                <a:lnTo>
                  <a:pt x="1053" y="385"/>
                </a:lnTo>
                <a:lnTo>
                  <a:pt x="1053" y="385"/>
                </a:lnTo>
                <a:lnTo>
                  <a:pt x="1053" y="386"/>
                </a:lnTo>
                <a:lnTo>
                  <a:pt x="1053" y="386"/>
                </a:lnTo>
                <a:lnTo>
                  <a:pt x="1054" y="386"/>
                </a:lnTo>
                <a:lnTo>
                  <a:pt x="1054" y="386"/>
                </a:lnTo>
                <a:lnTo>
                  <a:pt x="1054" y="386"/>
                </a:lnTo>
                <a:lnTo>
                  <a:pt x="1054" y="386"/>
                </a:lnTo>
                <a:lnTo>
                  <a:pt x="1054" y="387"/>
                </a:lnTo>
                <a:lnTo>
                  <a:pt x="1054" y="387"/>
                </a:lnTo>
                <a:lnTo>
                  <a:pt x="1054" y="387"/>
                </a:lnTo>
                <a:lnTo>
                  <a:pt x="1054" y="388"/>
                </a:lnTo>
                <a:lnTo>
                  <a:pt x="1054" y="388"/>
                </a:lnTo>
                <a:lnTo>
                  <a:pt x="1054" y="388"/>
                </a:lnTo>
                <a:lnTo>
                  <a:pt x="1054" y="388"/>
                </a:lnTo>
                <a:lnTo>
                  <a:pt x="1054" y="390"/>
                </a:lnTo>
                <a:lnTo>
                  <a:pt x="1055" y="390"/>
                </a:lnTo>
                <a:lnTo>
                  <a:pt x="1055" y="390"/>
                </a:lnTo>
                <a:lnTo>
                  <a:pt x="1055" y="391"/>
                </a:lnTo>
                <a:lnTo>
                  <a:pt x="1055" y="391"/>
                </a:lnTo>
                <a:lnTo>
                  <a:pt x="1055" y="391"/>
                </a:lnTo>
                <a:lnTo>
                  <a:pt x="1055" y="392"/>
                </a:lnTo>
                <a:lnTo>
                  <a:pt x="1055" y="392"/>
                </a:lnTo>
                <a:lnTo>
                  <a:pt x="1055" y="393"/>
                </a:lnTo>
                <a:lnTo>
                  <a:pt x="1055" y="393"/>
                </a:lnTo>
                <a:lnTo>
                  <a:pt x="1055" y="393"/>
                </a:lnTo>
                <a:lnTo>
                  <a:pt x="1055" y="393"/>
                </a:lnTo>
                <a:lnTo>
                  <a:pt x="1055" y="393"/>
                </a:lnTo>
                <a:lnTo>
                  <a:pt x="1056" y="393"/>
                </a:lnTo>
                <a:lnTo>
                  <a:pt x="1056" y="393"/>
                </a:lnTo>
                <a:lnTo>
                  <a:pt x="1056" y="393"/>
                </a:lnTo>
                <a:lnTo>
                  <a:pt x="1056" y="392"/>
                </a:lnTo>
                <a:lnTo>
                  <a:pt x="1056" y="392"/>
                </a:lnTo>
                <a:lnTo>
                  <a:pt x="1056" y="392"/>
                </a:lnTo>
                <a:lnTo>
                  <a:pt x="1056" y="391"/>
                </a:lnTo>
                <a:lnTo>
                  <a:pt x="1056" y="390"/>
                </a:lnTo>
                <a:lnTo>
                  <a:pt x="1056" y="391"/>
                </a:lnTo>
                <a:lnTo>
                  <a:pt x="1056" y="390"/>
                </a:lnTo>
                <a:lnTo>
                  <a:pt x="1056" y="389"/>
                </a:lnTo>
                <a:lnTo>
                  <a:pt x="1056" y="390"/>
                </a:lnTo>
                <a:lnTo>
                  <a:pt x="1057" y="390"/>
                </a:lnTo>
                <a:lnTo>
                  <a:pt x="1057" y="389"/>
                </a:lnTo>
                <a:lnTo>
                  <a:pt x="1057" y="389"/>
                </a:lnTo>
                <a:lnTo>
                  <a:pt x="1057" y="389"/>
                </a:lnTo>
                <a:lnTo>
                  <a:pt x="1057" y="388"/>
                </a:lnTo>
                <a:lnTo>
                  <a:pt x="1057" y="388"/>
                </a:lnTo>
                <a:lnTo>
                  <a:pt x="1057" y="388"/>
                </a:lnTo>
                <a:lnTo>
                  <a:pt x="1057" y="386"/>
                </a:lnTo>
                <a:lnTo>
                  <a:pt x="1057" y="378"/>
                </a:lnTo>
                <a:lnTo>
                  <a:pt x="1057" y="367"/>
                </a:lnTo>
                <a:lnTo>
                  <a:pt x="1058" y="353"/>
                </a:lnTo>
                <a:lnTo>
                  <a:pt x="1058" y="334"/>
                </a:lnTo>
                <a:lnTo>
                  <a:pt x="1058" y="309"/>
                </a:lnTo>
                <a:lnTo>
                  <a:pt x="1058" y="265"/>
                </a:lnTo>
                <a:lnTo>
                  <a:pt x="1058" y="238"/>
                </a:lnTo>
                <a:lnTo>
                  <a:pt x="1058" y="212"/>
                </a:lnTo>
                <a:lnTo>
                  <a:pt x="1058" y="198"/>
                </a:lnTo>
                <a:lnTo>
                  <a:pt x="1058" y="186"/>
                </a:lnTo>
                <a:lnTo>
                  <a:pt x="1058" y="181"/>
                </a:lnTo>
                <a:lnTo>
                  <a:pt x="1058" y="172"/>
                </a:lnTo>
                <a:lnTo>
                  <a:pt x="1058" y="165"/>
                </a:lnTo>
                <a:lnTo>
                  <a:pt x="1058" y="154"/>
                </a:lnTo>
                <a:lnTo>
                  <a:pt x="1059" y="144"/>
                </a:lnTo>
                <a:lnTo>
                  <a:pt x="1059" y="129"/>
                </a:lnTo>
                <a:lnTo>
                  <a:pt x="1059" y="119"/>
                </a:lnTo>
                <a:lnTo>
                  <a:pt x="1059" y="105"/>
                </a:lnTo>
                <a:lnTo>
                  <a:pt x="1059" y="96"/>
                </a:lnTo>
                <a:lnTo>
                  <a:pt x="1059" y="85"/>
                </a:lnTo>
                <a:lnTo>
                  <a:pt x="1059" y="77"/>
                </a:lnTo>
                <a:lnTo>
                  <a:pt x="1059" y="69"/>
                </a:lnTo>
                <a:lnTo>
                  <a:pt x="1059" y="64"/>
                </a:lnTo>
                <a:lnTo>
                  <a:pt x="1059" y="57"/>
                </a:lnTo>
                <a:lnTo>
                  <a:pt x="1059" y="52"/>
                </a:lnTo>
                <a:lnTo>
                  <a:pt x="1059" y="46"/>
                </a:lnTo>
                <a:lnTo>
                  <a:pt x="1060" y="42"/>
                </a:lnTo>
                <a:lnTo>
                  <a:pt x="1060" y="39"/>
                </a:lnTo>
                <a:lnTo>
                  <a:pt x="1060" y="38"/>
                </a:lnTo>
                <a:lnTo>
                  <a:pt x="1060" y="37"/>
                </a:lnTo>
                <a:lnTo>
                  <a:pt x="1060" y="35"/>
                </a:lnTo>
                <a:lnTo>
                  <a:pt x="1060" y="35"/>
                </a:lnTo>
                <a:lnTo>
                  <a:pt x="1060" y="34"/>
                </a:lnTo>
                <a:lnTo>
                  <a:pt x="1060" y="33"/>
                </a:lnTo>
                <a:lnTo>
                  <a:pt x="1060" y="33"/>
                </a:lnTo>
                <a:lnTo>
                  <a:pt x="1060" y="32"/>
                </a:lnTo>
                <a:lnTo>
                  <a:pt x="1060" y="31"/>
                </a:lnTo>
                <a:lnTo>
                  <a:pt x="1060" y="29"/>
                </a:lnTo>
                <a:lnTo>
                  <a:pt x="1061" y="28"/>
                </a:lnTo>
                <a:lnTo>
                  <a:pt x="1061" y="27"/>
                </a:lnTo>
                <a:lnTo>
                  <a:pt x="1061" y="26"/>
                </a:lnTo>
                <a:lnTo>
                  <a:pt x="1061" y="24"/>
                </a:lnTo>
                <a:lnTo>
                  <a:pt x="1061" y="23"/>
                </a:lnTo>
                <a:lnTo>
                  <a:pt x="1061" y="22"/>
                </a:lnTo>
                <a:lnTo>
                  <a:pt x="1061" y="21"/>
                </a:lnTo>
                <a:lnTo>
                  <a:pt x="1061" y="21"/>
                </a:lnTo>
                <a:lnTo>
                  <a:pt x="1061" y="20"/>
                </a:lnTo>
                <a:lnTo>
                  <a:pt x="1061" y="20"/>
                </a:lnTo>
                <a:lnTo>
                  <a:pt x="1061" y="20"/>
                </a:lnTo>
                <a:lnTo>
                  <a:pt x="1061" y="20"/>
                </a:lnTo>
                <a:lnTo>
                  <a:pt x="1062" y="20"/>
                </a:lnTo>
                <a:lnTo>
                  <a:pt x="1062" y="20"/>
                </a:lnTo>
                <a:lnTo>
                  <a:pt x="1062" y="21"/>
                </a:lnTo>
                <a:lnTo>
                  <a:pt x="1062" y="21"/>
                </a:lnTo>
                <a:lnTo>
                  <a:pt x="1062" y="21"/>
                </a:lnTo>
                <a:lnTo>
                  <a:pt x="1062" y="22"/>
                </a:lnTo>
                <a:lnTo>
                  <a:pt x="1062" y="23"/>
                </a:lnTo>
                <a:lnTo>
                  <a:pt x="1062" y="24"/>
                </a:lnTo>
                <a:lnTo>
                  <a:pt x="1062" y="25"/>
                </a:lnTo>
                <a:lnTo>
                  <a:pt x="1062" y="26"/>
                </a:lnTo>
                <a:lnTo>
                  <a:pt x="1062" y="28"/>
                </a:lnTo>
                <a:lnTo>
                  <a:pt x="1062" y="29"/>
                </a:lnTo>
                <a:lnTo>
                  <a:pt x="1063" y="31"/>
                </a:lnTo>
                <a:lnTo>
                  <a:pt x="1063" y="33"/>
                </a:lnTo>
                <a:lnTo>
                  <a:pt x="1063" y="34"/>
                </a:lnTo>
                <a:lnTo>
                  <a:pt x="1063" y="37"/>
                </a:lnTo>
                <a:lnTo>
                  <a:pt x="1063" y="38"/>
                </a:lnTo>
                <a:lnTo>
                  <a:pt x="1063" y="41"/>
                </a:lnTo>
                <a:lnTo>
                  <a:pt x="1063" y="43"/>
                </a:lnTo>
                <a:lnTo>
                  <a:pt x="1063" y="45"/>
                </a:lnTo>
                <a:lnTo>
                  <a:pt x="1063" y="47"/>
                </a:lnTo>
                <a:lnTo>
                  <a:pt x="1063" y="50"/>
                </a:lnTo>
                <a:lnTo>
                  <a:pt x="1063" y="51"/>
                </a:lnTo>
                <a:lnTo>
                  <a:pt x="1063" y="54"/>
                </a:lnTo>
                <a:lnTo>
                  <a:pt x="1064" y="56"/>
                </a:lnTo>
                <a:lnTo>
                  <a:pt x="1064" y="58"/>
                </a:lnTo>
                <a:lnTo>
                  <a:pt x="1064" y="60"/>
                </a:lnTo>
                <a:lnTo>
                  <a:pt x="1064" y="62"/>
                </a:lnTo>
                <a:lnTo>
                  <a:pt x="1064" y="63"/>
                </a:lnTo>
                <a:lnTo>
                  <a:pt x="1064" y="64"/>
                </a:lnTo>
                <a:lnTo>
                  <a:pt x="1064" y="65"/>
                </a:lnTo>
                <a:lnTo>
                  <a:pt x="1064" y="67"/>
                </a:lnTo>
                <a:lnTo>
                  <a:pt x="1064" y="67"/>
                </a:lnTo>
                <a:lnTo>
                  <a:pt x="1064" y="68"/>
                </a:lnTo>
                <a:lnTo>
                  <a:pt x="1064" y="69"/>
                </a:lnTo>
                <a:lnTo>
                  <a:pt x="1064" y="70"/>
                </a:lnTo>
                <a:lnTo>
                  <a:pt x="1065" y="70"/>
                </a:lnTo>
                <a:lnTo>
                  <a:pt x="1065" y="71"/>
                </a:lnTo>
                <a:lnTo>
                  <a:pt x="1065" y="71"/>
                </a:lnTo>
                <a:lnTo>
                  <a:pt x="1065" y="72"/>
                </a:lnTo>
                <a:lnTo>
                  <a:pt x="1065" y="72"/>
                </a:lnTo>
                <a:lnTo>
                  <a:pt x="1065" y="73"/>
                </a:lnTo>
                <a:lnTo>
                  <a:pt x="1065" y="73"/>
                </a:lnTo>
                <a:lnTo>
                  <a:pt x="1065" y="74"/>
                </a:lnTo>
                <a:lnTo>
                  <a:pt x="1065" y="74"/>
                </a:lnTo>
                <a:lnTo>
                  <a:pt x="1065" y="74"/>
                </a:lnTo>
                <a:lnTo>
                  <a:pt x="1066" y="74"/>
                </a:lnTo>
                <a:lnTo>
                  <a:pt x="1066" y="75"/>
                </a:lnTo>
                <a:lnTo>
                  <a:pt x="1066" y="75"/>
                </a:lnTo>
                <a:lnTo>
                  <a:pt x="1066" y="76"/>
                </a:lnTo>
                <a:lnTo>
                  <a:pt x="1066" y="76"/>
                </a:lnTo>
                <a:lnTo>
                  <a:pt x="1066" y="77"/>
                </a:lnTo>
                <a:lnTo>
                  <a:pt x="1066" y="77"/>
                </a:lnTo>
                <a:lnTo>
                  <a:pt x="1066" y="77"/>
                </a:lnTo>
                <a:lnTo>
                  <a:pt x="1066" y="78"/>
                </a:lnTo>
                <a:lnTo>
                  <a:pt x="1066" y="78"/>
                </a:lnTo>
                <a:lnTo>
                  <a:pt x="1066" y="79"/>
                </a:lnTo>
                <a:lnTo>
                  <a:pt x="1066" y="79"/>
                </a:lnTo>
                <a:lnTo>
                  <a:pt x="1067" y="79"/>
                </a:lnTo>
                <a:lnTo>
                  <a:pt x="1067" y="80"/>
                </a:lnTo>
                <a:lnTo>
                  <a:pt x="1067" y="81"/>
                </a:lnTo>
                <a:lnTo>
                  <a:pt x="1067" y="82"/>
                </a:lnTo>
                <a:lnTo>
                  <a:pt x="1067" y="82"/>
                </a:lnTo>
                <a:lnTo>
                  <a:pt x="1067" y="83"/>
                </a:lnTo>
                <a:lnTo>
                  <a:pt x="1067" y="84"/>
                </a:lnTo>
                <a:lnTo>
                  <a:pt x="1067" y="85"/>
                </a:lnTo>
                <a:lnTo>
                  <a:pt x="1067" y="85"/>
                </a:lnTo>
                <a:lnTo>
                  <a:pt x="1067" y="86"/>
                </a:lnTo>
                <a:lnTo>
                  <a:pt x="1067" y="86"/>
                </a:lnTo>
                <a:lnTo>
                  <a:pt x="1067" y="87"/>
                </a:lnTo>
                <a:lnTo>
                  <a:pt x="1068" y="87"/>
                </a:lnTo>
                <a:lnTo>
                  <a:pt x="1068" y="88"/>
                </a:lnTo>
                <a:lnTo>
                  <a:pt x="1068" y="89"/>
                </a:lnTo>
                <a:lnTo>
                  <a:pt x="1068" y="90"/>
                </a:lnTo>
                <a:lnTo>
                  <a:pt x="1068" y="90"/>
                </a:lnTo>
                <a:lnTo>
                  <a:pt x="1068" y="92"/>
                </a:lnTo>
                <a:lnTo>
                  <a:pt x="1068" y="92"/>
                </a:lnTo>
                <a:lnTo>
                  <a:pt x="1068" y="93"/>
                </a:lnTo>
                <a:lnTo>
                  <a:pt x="1068" y="94"/>
                </a:lnTo>
                <a:lnTo>
                  <a:pt x="1068" y="95"/>
                </a:lnTo>
                <a:lnTo>
                  <a:pt x="1068" y="95"/>
                </a:lnTo>
                <a:lnTo>
                  <a:pt x="1068" y="95"/>
                </a:lnTo>
                <a:lnTo>
                  <a:pt x="1069" y="95"/>
                </a:lnTo>
                <a:lnTo>
                  <a:pt x="1069" y="95"/>
                </a:lnTo>
                <a:lnTo>
                  <a:pt x="1069" y="95"/>
                </a:lnTo>
                <a:lnTo>
                  <a:pt x="1069" y="95"/>
                </a:lnTo>
                <a:lnTo>
                  <a:pt x="1069" y="95"/>
                </a:lnTo>
                <a:lnTo>
                  <a:pt x="1069" y="94"/>
                </a:lnTo>
                <a:lnTo>
                  <a:pt x="1069" y="94"/>
                </a:lnTo>
                <a:lnTo>
                  <a:pt x="1069" y="93"/>
                </a:lnTo>
                <a:lnTo>
                  <a:pt x="1069" y="92"/>
                </a:lnTo>
                <a:lnTo>
                  <a:pt x="1069" y="90"/>
                </a:lnTo>
                <a:lnTo>
                  <a:pt x="1069" y="90"/>
                </a:lnTo>
                <a:lnTo>
                  <a:pt x="1069" y="87"/>
                </a:lnTo>
                <a:lnTo>
                  <a:pt x="1070" y="86"/>
                </a:lnTo>
                <a:lnTo>
                  <a:pt x="1070" y="84"/>
                </a:lnTo>
                <a:lnTo>
                  <a:pt x="1070" y="83"/>
                </a:lnTo>
                <a:lnTo>
                  <a:pt x="1070" y="81"/>
                </a:lnTo>
                <a:lnTo>
                  <a:pt x="1070" y="80"/>
                </a:lnTo>
                <a:lnTo>
                  <a:pt x="1070" y="78"/>
                </a:lnTo>
                <a:lnTo>
                  <a:pt x="1070" y="77"/>
                </a:lnTo>
                <a:lnTo>
                  <a:pt x="1070" y="76"/>
                </a:lnTo>
                <a:lnTo>
                  <a:pt x="1070" y="74"/>
                </a:lnTo>
                <a:lnTo>
                  <a:pt x="1070" y="73"/>
                </a:lnTo>
                <a:lnTo>
                  <a:pt x="1070" y="72"/>
                </a:lnTo>
                <a:lnTo>
                  <a:pt x="1070" y="71"/>
                </a:lnTo>
                <a:lnTo>
                  <a:pt x="1071" y="70"/>
                </a:lnTo>
                <a:lnTo>
                  <a:pt x="1071" y="69"/>
                </a:lnTo>
                <a:lnTo>
                  <a:pt x="1071" y="69"/>
                </a:lnTo>
                <a:lnTo>
                  <a:pt x="1071" y="69"/>
                </a:lnTo>
                <a:lnTo>
                  <a:pt x="1071" y="69"/>
                </a:lnTo>
                <a:lnTo>
                  <a:pt x="1071" y="69"/>
                </a:lnTo>
                <a:lnTo>
                  <a:pt x="1071" y="69"/>
                </a:lnTo>
                <a:lnTo>
                  <a:pt x="1071" y="70"/>
                </a:lnTo>
                <a:lnTo>
                  <a:pt x="1071" y="70"/>
                </a:lnTo>
                <a:lnTo>
                  <a:pt x="1071" y="71"/>
                </a:lnTo>
                <a:lnTo>
                  <a:pt x="1071" y="72"/>
                </a:lnTo>
                <a:lnTo>
                  <a:pt x="1071" y="74"/>
                </a:lnTo>
                <a:lnTo>
                  <a:pt x="1072" y="75"/>
                </a:lnTo>
                <a:lnTo>
                  <a:pt x="1072" y="78"/>
                </a:lnTo>
                <a:lnTo>
                  <a:pt x="1072" y="81"/>
                </a:lnTo>
                <a:lnTo>
                  <a:pt x="1072" y="83"/>
                </a:lnTo>
                <a:lnTo>
                  <a:pt x="1072" y="85"/>
                </a:lnTo>
                <a:lnTo>
                  <a:pt x="1072" y="90"/>
                </a:lnTo>
                <a:lnTo>
                  <a:pt x="1072" y="93"/>
                </a:lnTo>
                <a:lnTo>
                  <a:pt x="1072" y="97"/>
                </a:lnTo>
                <a:lnTo>
                  <a:pt x="1072" y="102"/>
                </a:lnTo>
                <a:lnTo>
                  <a:pt x="1072" y="106"/>
                </a:lnTo>
                <a:lnTo>
                  <a:pt x="1072" y="111"/>
                </a:lnTo>
                <a:lnTo>
                  <a:pt x="1072" y="118"/>
                </a:lnTo>
                <a:lnTo>
                  <a:pt x="1073" y="122"/>
                </a:lnTo>
                <a:lnTo>
                  <a:pt x="1073" y="129"/>
                </a:lnTo>
                <a:lnTo>
                  <a:pt x="1073" y="136"/>
                </a:lnTo>
                <a:lnTo>
                  <a:pt x="1073" y="143"/>
                </a:lnTo>
                <a:lnTo>
                  <a:pt x="1073" y="149"/>
                </a:lnTo>
                <a:lnTo>
                  <a:pt x="1073" y="158"/>
                </a:lnTo>
                <a:lnTo>
                  <a:pt x="1073" y="166"/>
                </a:lnTo>
                <a:lnTo>
                  <a:pt x="1073" y="176"/>
                </a:lnTo>
                <a:lnTo>
                  <a:pt x="1073" y="186"/>
                </a:lnTo>
                <a:lnTo>
                  <a:pt x="1073" y="200"/>
                </a:lnTo>
                <a:lnTo>
                  <a:pt x="1073" y="209"/>
                </a:lnTo>
                <a:lnTo>
                  <a:pt x="1073" y="222"/>
                </a:lnTo>
                <a:lnTo>
                  <a:pt x="1074" y="232"/>
                </a:lnTo>
                <a:lnTo>
                  <a:pt x="1074" y="243"/>
                </a:lnTo>
                <a:lnTo>
                  <a:pt x="1074" y="257"/>
                </a:lnTo>
                <a:lnTo>
                  <a:pt x="1074" y="271"/>
                </a:lnTo>
                <a:lnTo>
                  <a:pt x="1074" y="281"/>
                </a:lnTo>
                <a:lnTo>
                  <a:pt x="1074" y="294"/>
                </a:lnTo>
                <a:lnTo>
                  <a:pt x="1074" y="301"/>
                </a:lnTo>
                <a:lnTo>
                  <a:pt x="1074" y="309"/>
                </a:lnTo>
                <a:lnTo>
                  <a:pt x="1074" y="318"/>
                </a:lnTo>
                <a:lnTo>
                  <a:pt x="1074" y="329"/>
                </a:lnTo>
                <a:lnTo>
                  <a:pt x="1075" y="336"/>
                </a:lnTo>
                <a:lnTo>
                  <a:pt x="1075" y="344"/>
                </a:lnTo>
                <a:lnTo>
                  <a:pt x="1075" y="347"/>
                </a:lnTo>
                <a:lnTo>
                  <a:pt x="1075" y="352"/>
                </a:lnTo>
                <a:lnTo>
                  <a:pt x="1075" y="358"/>
                </a:lnTo>
                <a:lnTo>
                  <a:pt x="1075" y="359"/>
                </a:lnTo>
                <a:lnTo>
                  <a:pt x="1075" y="359"/>
                </a:lnTo>
                <a:lnTo>
                  <a:pt x="1075" y="357"/>
                </a:lnTo>
                <a:lnTo>
                  <a:pt x="1075" y="355"/>
                </a:lnTo>
                <a:lnTo>
                  <a:pt x="1075" y="355"/>
                </a:lnTo>
                <a:lnTo>
                  <a:pt x="1075" y="357"/>
                </a:lnTo>
                <a:lnTo>
                  <a:pt x="1075" y="359"/>
                </a:lnTo>
                <a:lnTo>
                  <a:pt x="1076" y="361"/>
                </a:lnTo>
                <a:lnTo>
                  <a:pt x="1076" y="364"/>
                </a:lnTo>
                <a:lnTo>
                  <a:pt x="1076" y="366"/>
                </a:lnTo>
                <a:lnTo>
                  <a:pt x="1076" y="367"/>
                </a:lnTo>
                <a:lnTo>
                  <a:pt x="1076" y="368"/>
                </a:lnTo>
                <a:lnTo>
                  <a:pt x="1076" y="369"/>
                </a:lnTo>
                <a:lnTo>
                  <a:pt x="1076" y="369"/>
                </a:lnTo>
                <a:lnTo>
                  <a:pt x="1076" y="370"/>
                </a:lnTo>
                <a:lnTo>
                  <a:pt x="1076" y="370"/>
                </a:lnTo>
                <a:lnTo>
                  <a:pt x="1076" y="370"/>
                </a:lnTo>
                <a:lnTo>
                  <a:pt x="1076" y="371"/>
                </a:lnTo>
                <a:lnTo>
                  <a:pt x="1076" y="372"/>
                </a:lnTo>
                <a:lnTo>
                  <a:pt x="1077" y="370"/>
                </a:lnTo>
                <a:lnTo>
                  <a:pt x="1077" y="371"/>
                </a:lnTo>
                <a:lnTo>
                  <a:pt x="1077" y="371"/>
                </a:lnTo>
                <a:lnTo>
                  <a:pt x="1077" y="371"/>
                </a:lnTo>
                <a:lnTo>
                  <a:pt x="1077" y="372"/>
                </a:lnTo>
                <a:lnTo>
                  <a:pt x="1077" y="372"/>
                </a:lnTo>
                <a:lnTo>
                  <a:pt x="1077" y="372"/>
                </a:lnTo>
                <a:lnTo>
                  <a:pt x="1077" y="371"/>
                </a:lnTo>
                <a:lnTo>
                  <a:pt x="1077" y="371"/>
                </a:lnTo>
                <a:lnTo>
                  <a:pt x="1077" y="371"/>
                </a:lnTo>
                <a:lnTo>
                  <a:pt x="1077" y="371"/>
                </a:lnTo>
                <a:lnTo>
                  <a:pt x="1077" y="371"/>
                </a:lnTo>
                <a:lnTo>
                  <a:pt x="1078" y="371"/>
                </a:lnTo>
                <a:lnTo>
                  <a:pt x="1078" y="371"/>
                </a:lnTo>
                <a:lnTo>
                  <a:pt x="1078" y="371"/>
                </a:lnTo>
                <a:lnTo>
                  <a:pt x="1078" y="371"/>
                </a:lnTo>
                <a:lnTo>
                  <a:pt x="1078" y="370"/>
                </a:lnTo>
                <a:lnTo>
                  <a:pt x="1078" y="370"/>
                </a:lnTo>
                <a:lnTo>
                  <a:pt x="1078" y="370"/>
                </a:lnTo>
                <a:lnTo>
                  <a:pt x="1078" y="370"/>
                </a:lnTo>
                <a:lnTo>
                  <a:pt x="1078" y="370"/>
                </a:lnTo>
                <a:lnTo>
                  <a:pt x="1078" y="370"/>
                </a:lnTo>
                <a:lnTo>
                  <a:pt x="1078" y="370"/>
                </a:lnTo>
                <a:lnTo>
                  <a:pt x="1078" y="369"/>
                </a:lnTo>
                <a:lnTo>
                  <a:pt x="1079" y="369"/>
                </a:lnTo>
                <a:lnTo>
                  <a:pt x="1079" y="369"/>
                </a:lnTo>
                <a:lnTo>
                  <a:pt x="1079" y="369"/>
                </a:lnTo>
                <a:lnTo>
                  <a:pt x="1079" y="369"/>
                </a:lnTo>
                <a:lnTo>
                  <a:pt x="1079" y="369"/>
                </a:lnTo>
                <a:lnTo>
                  <a:pt x="1079" y="369"/>
                </a:lnTo>
                <a:lnTo>
                  <a:pt x="1079" y="369"/>
                </a:lnTo>
                <a:lnTo>
                  <a:pt x="1079" y="369"/>
                </a:lnTo>
                <a:lnTo>
                  <a:pt x="1079" y="369"/>
                </a:lnTo>
                <a:lnTo>
                  <a:pt x="1079" y="369"/>
                </a:lnTo>
                <a:lnTo>
                  <a:pt x="1079" y="369"/>
                </a:lnTo>
                <a:lnTo>
                  <a:pt x="1079" y="370"/>
                </a:lnTo>
                <a:lnTo>
                  <a:pt x="1080" y="370"/>
                </a:lnTo>
                <a:lnTo>
                  <a:pt x="1080" y="370"/>
                </a:lnTo>
                <a:lnTo>
                  <a:pt x="1080" y="370"/>
                </a:lnTo>
                <a:lnTo>
                  <a:pt x="1080" y="371"/>
                </a:lnTo>
                <a:lnTo>
                  <a:pt x="1080" y="371"/>
                </a:lnTo>
                <a:lnTo>
                  <a:pt x="1080" y="371"/>
                </a:lnTo>
                <a:lnTo>
                  <a:pt x="1080" y="371"/>
                </a:lnTo>
                <a:lnTo>
                  <a:pt x="1080" y="371"/>
                </a:lnTo>
                <a:lnTo>
                  <a:pt x="1080" y="372"/>
                </a:lnTo>
                <a:lnTo>
                  <a:pt x="1080" y="372"/>
                </a:lnTo>
                <a:lnTo>
                  <a:pt x="1080" y="372"/>
                </a:lnTo>
                <a:lnTo>
                  <a:pt x="1080" y="372"/>
                </a:lnTo>
                <a:lnTo>
                  <a:pt x="1081" y="372"/>
                </a:lnTo>
                <a:lnTo>
                  <a:pt x="1081" y="372"/>
                </a:lnTo>
                <a:lnTo>
                  <a:pt x="1081" y="372"/>
                </a:lnTo>
                <a:lnTo>
                  <a:pt x="1081" y="372"/>
                </a:lnTo>
                <a:lnTo>
                  <a:pt x="1081" y="372"/>
                </a:lnTo>
                <a:lnTo>
                  <a:pt x="1081" y="373"/>
                </a:lnTo>
                <a:lnTo>
                  <a:pt x="1081" y="373"/>
                </a:lnTo>
                <a:lnTo>
                  <a:pt x="1081" y="373"/>
                </a:lnTo>
                <a:lnTo>
                  <a:pt x="1081" y="373"/>
                </a:lnTo>
                <a:lnTo>
                  <a:pt x="1081" y="373"/>
                </a:lnTo>
                <a:lnTo>
                  <a:pt x="1081" y="375"/>
                </a:lnTo>
                <a:lnTo>
                  <a:pt x="1081" y="375"/>
                </a:lnTo>
                <a:lnTo>
                  <a:pt x="1082" y="376"/>
                </a:lnTo>
                <a:lnTo>
                  <a:pt x="1082" y="376"/>
                </a:lnTo>
                <a:lnTo>
                  <a:pt x="1082" y="376"/>
                </a:lnTo>
                <a:lnTo>
                  <a:pt x="1082" y="377"/>
                </a:lnTo>
                <a:lnTo>
                  <a:pt x="1082" y="377"/>
                </a:lnTo>
                <a:lnTo>
                  <a:pt x="1082" y="378"/>
                </a:lnTo>
                <a:lnTo>
                  <a:pt x="1082" y="378"/>
                </a:lnTo>
                <a:lnTo>
                  <a:pt x="1082" y="378"/>
                </a:lnTo>
                <a:lnTo>
                  <a:pt x="1082" y="378"/>
                </a:lnTo>
                <a:lnTo>
                  <a:pt x="1082" y="379"/>
                </a:lnTo>
                <a:lnTo>
                  <a:pt x="1083" y="379"/>
                </a:lnTo>
                <a:lnTo>
                  <a:pt x="1083" y="380"/>
                </a:lnTo>
                <a:lnTo>
                  <a:pt x="1083" y="380"/>
                </a:lnTo>
                <a:lnTo>
                  <a:pt x="1083" y="381"/>
                </a:lnTo>
                <a:lnTo>
                  <a:pt x="1083" y="381"/>
                </a:lnTo>
                <a:lnTo>
                  <a:pt x="1083" y="383"/>
                </a:lnTo>
                <a:lnTo>
                  <a:pt x="1083" y="383"/>
                </a:lnTo>
                <a:lnTo>
                  <a:pt x="1083" y="384"/>
                </a:lnTo>
                <a:lnTo>
                  <a:pt x="1083" y="384"/>
                </a:lnTo>
                <a:lnTo>
                  <a:pt x="1083" y="384"/>
                </a:lnTo>
                <a:lnTo>
                  <a:pt x="1083" y="384"/>
                </a:lnTo>
                <a:lnTo>
                  <a:pt x="1083" y="384"/>
                </a:lnTo>
                <a:lnTo>
                  <a:pt x="1084" y="384"/>
                </a:lnTo>
                <a:lnTo>
                  <a:pt x="1084" y="385"/>
                </a:lnTo>
                <a:lnTo>
                  <a:pt x="1084" y="385"/>
                </a:lnTo>
                <a:lnTo>
                  <a:pt x="1084" y="385"/>
                </a:lnTo>
                <a:lnTo>
                  <a:pt x="1084" y="385"/>
                </a:lnTo>
                <a:lnTo>
                  <a:pt x="1084" y="384"/>
                </a:lnTo>
                <a:lnTo>
                  <a:pt x="1084" y="383"/>
                </a:lnTo>
                <a:lnTo>
                  <a:pt x="1084" y="384"/>
                </a:lnTo>
                <a:lnTo>
                  <a:pt x="1084" y="383"/>
                </a:lnTo>
                <a:lnTo>
                  <a:pt x="1084" y="382"/>
                </a:lnTo>
                <a:lnTo>
                  <a:pt x="1084" y="382"/>
                </a:lnTo>
                <a:lnTo>
                  <a:pt x="1084" y="382"/>
                </a:lnTo>
                <a:lnTo>
                  <a:pt x="1085" y="382"/>
                </a:lnTo>
                <a:lnTo>
                  <a:pt x="1085" y="382"/>
                </a:lnTo>
                <a:lnTo>
                  <a:pt x="1085" y="382"/>
                </a:lnTo>
                <a:lnTo>
                  <a:pt x="1085" y="382"/>
                </a:lnTo>
                <a:lnTo>
                  <a:pt x="1085" y="382"/>
                </a:lnTo>
                <a:lnTo>
                  <a:pt x="1085" y="382"/>
                </a:lnTo>
                <a:lnTo>
                  <a:pt x="1085" y="381"/>
                </a:lnTo>
                <a:lnTo>
                  <a:pt x="1085" y="377"/>
                </a:lnTo>
                <a:lnTo>
                  <a:pt x="1085" y="372"/>
                </a:lnTo>
                <a:lnTo>
                  <a:pt x="1085" y="364"/>
                </a:lnTo>
                <a:lnTo>
                  <a:pt x="1085" y="356"/>
                </a:lnTo>
                <a:lnTo>
                  <a:pt x="1085" y="342"/>
                </a:lnTo>
                <a:lnTo>
                  <a:pt x="1086" y="325"/>
                </a:lnTo>
                <a:lnTo>
                  <a:pt x="1086" y="303"/>
                </a:lnTo>
                <a:lnTo>
                  <a:pt x="1086" y="285"/>
                </a:lnTo>
                <a:lnTo>
                  <a:pt x="1086" y="251"/>
                </a:lnTo>
                <a:lnTo>
                  <a:pt x="1086" y="237"/>
                </a:lnTo>
                <a:lnTo>
                  <a:pt x="1086" y="216"/>
                </a:lnTo>
                <a:lnTo>
                  <a:pt x="1086" y="203"/>
                </a:lnTo>
                <a:lnTo>
                  <a:pt x="1086" y="191"/>
                </a:lnTo>
                <a:lnTo>
                  <a:pt x="1086" y="183"/>
                </a:lnTo>
                <a:lnTo>
                  <a:pt x="1086" y="172"/>
                </a:lnTo>
                <a:lnTo>
                  <a:pt x="1086" y="164"/>
                </a:lnTo>
                <a:lnTo>
                  <a:pt x="1086" y="151"/>
                </a:lnTo>
                <a:lnTo>
                  <a:pt x="1087" y="139"/>
                </a:lnTo>
                <a:lnTo>
                  <a:pt x="1087" y="125"/>
                </a:lnTo>
                <a:lnTo>
                  <a:pt x="1087" y="115"/>
                </a:lnTo>
                <a:lnTo>
                  <a:pt x="1087" y="99"/>
                </a:lnTo>
                <a:lnTo>
                  <a:pt x="1087" y="89"/>
                </a:lnTo>
                <a:lnTo>
                  <a:pt x="1087" y="78"/>
                </a:lnTo>
                <a:lnTo>
                  <a:pt x="1087" y="71"/>
                </a:lnTo>
                <a:lnTo>
                  <a:pt x="1087" y="64"/>
                </a:lnTo>
                <a:lnTo>
                  <a:pt x="1087" y="60"/>
                </a:lnTo>
                <a:lnTo>
                  <a:pt x="1087" y="53"/>
                </a:lnTo>
                <a:lnTo>
                  <a:pt x="1087" y="50"/>
                </a:lnTo>
                <a:lnTo>
                  <a:pt x="1087" y="46"/>
                </a:lnTo>
                <a:lnTo>
                  <a:pt x="1088" y="43"/>
                </a:lnTo>
                <a:lnTo>
                  <a:pt x="1088" y="40"/>
                </a:lnTo>
                <a:lnTo>
                  <a:pt x="1088" y="38"/>
                </a:lnTo>
                <a:lnTo>
                  <a:pt x="1088" y="36"/>
                </a:lnTo>
                <a:lnTo>
                  <a:pt x="1088" y="34"/>
                </a:lnTo>
                <a:lnTo>
                  <a:pt x="1088" y="33"/>
                </a:lnTo>
                <a:lnTo>
                  <a:pt x="1088" y="31"/>
                </a:lnTo>
                <a:lnTo>
                  <a:pt x="1088" y="30"/>
                </a:lnTo>
                <a:lnTo>
                  <a:pt x="1088" y="29"/>
                </a:lnTo>
                <a:lnTo>
                  <a:pt x="1088" y="27"/>
                </a:lnTo>
                <a:lnTo>
                  <a:pt x="1088" y="26"/>
                </a:lnTo>
                <a:lnTo>
                  <a:pt x="1088" y="25"/>
                </a:lnTo>
                <a:lnTo>
                  <a:pt x="1089" y="24"/>
                </a:lnTo>
                <a:lnTo>
                  <a:pt x="1089" y="23"/>
                </a:lnTo>
                <a:lnTo>
                  <a:pt x="1089" y="22"/>
                </a:lnTo>
                <a:lnTo>
                  <a:pt x="1089" y="21"/>
                </a:lnTo>
                <a:lnTo>
                  <a:pt x="1089" y="20"/>
                </a:lnTo>
                <a:lnTo>
                  <a:pt x="1089" y="20"/>
                </a:lnTo>
                <a:lnTo>
                  <a:pt x="1089" y="20"/>
                </a:lnTo>
                <a:lnTo>
                  <a:pt x="1089" y="20"/>
                </a:lnTo>
                <a:lnTo>
                  <a:pt x="1089" y="20"/>
                </a:lnTo>
                <a:lnTo>
                  <a:pt x="1089" y="20"/>
                </a:lnTo>
                <a:lnTo>
                  <a:pt x="1089" y="20"/>
                </a:lnTo>
                <a:lnTo>
                  <a:pt x="1089" y="20"/>
                </a:lnTo>
                <a:lnTo>
                  <a:pt x="1090" y="20"/>
                </a:lnTo>
                <a:lnTo>
                  <a:pt x="1090" y="20"/>
                </a:lnTo>
                <a:lnTo>
                  <a:pt x="1090" y="21"/>
                </a:lnTo>
                <a:lnTo>
                  <a:pt x="1090" y="21"/>
                </a:lnTo>
                <a:lnTo>
                  <a:pt x="1090" y="22"/>
                </a:lnTo>
                <a:lnTo>
                  <a:pt x="1090" y="22"/>
                </a:lnTo>
                <a:lnTo>
                  <a:pt x="1090" y="23"/>
                </a:lnTo>
                <a:lnTo>
                  <a:pt x="1090" y="23"/>
                </a:lnTo>
                <a:lnTo>
                  <a:pt x="1090" y="24"/>
                </a:lnTo>
                <a:lnTo>
                  <a:pt x="1090" y="25"/>
                </a:lnTo>
                <a:lnTo>
                  <a:pt x="1091" y="25"/>
                </a:lnTo>
                <a:lnTo>
                  <a:pt x="1091" y="26"/>
                </a:lnTo>
                <a:lnTo>
                  <a:pt x="1091" y="27"/>
                </a:lnTo>
                <a:lnTo>
                  <a:pt x="1091" y="28"/>
                </a:lnTo>
                <a:lnTo>
                  <a:pt x="1091" y="28"/>
                </a:lnTo>
                <a:lnTo>
                  <a:pt x="1091" y="29"/>
                </a:lnTo>
                <a:lnTo>
                  <a:pt x="1091" y="30"/>
                </a:lnTo>
                <a:lnTo>
                  <a:pt x="1091" y="32"/>
                </a:lnTo>
                <a:lnTo>
                  <a:pt x="1091" y="33"/>
                </a:lnTo>
                <a:lnTo>
                  <a:pt x="1091" y="34"/>
                </a:lnTo>
                <a:lnTo>
                  <a:pt x="1091" y="34"/>
                </a:lnTo>
                <a:lnTo>
                  <a:pt x="1091" y="35"/>
                </a:lnTo>
                <a:lnTo>
                  <a:pt x="1092" y="36"/>
                </a:lnTo>
                <a:lnTo>
                  <a:pt x="1092" y="37"/>
                </a:lnTo>
                <a:lnTo>
                  <a:pt x="1092" y="37"/>
                </a:lnTo>
                <a:lnTo>
                  <a:pt x="1092" y="38"/>
                </a:lnTo>
                <a:lnTo>
                  <a:pt x="1092" y="38"/>
                </a:lnTo>
                <a:lnTo>
                  <a:pt x="1092" y="39"/>
                </a:lnTo>
                <a:lnTo>
                  <a:pt x="1092" y="40"/>
                </a:lnTo>
                <a:lnTo>
                  <a:pt x="1092" y="41"/>
                </a:lnTo>
                <a:lnTo>
                  <a:pt x="1092" y="41"/>
                </a:lnTo>
                <a:lnTo>
                  <a:pt x="1092" y="43"/>
                </a:lnTo>
                <a:lnTo>
                  <a:pt x="1092" y="44"/>
                </a:lnTo>
                <a:lnTo>
                  <a:pt x="1092" y="45"/>
                </a:lnTo>
                <a:lnTo>
                  <a:pt x="1093" y="46"/>
                </a:lnTo>
                <a:lnTo>
                  <a:pt x="1093" y="47"/>
                </a:lnTo>
                <a:lnTo>
                  <a:pt x="1093" y="48"/>
                </a:lnTo>
                <a:lnTo>
                  <a:pt x="1093" y="49"/>
                </a:lnTo>
                <a:lnTo>
                  <a:pt x="1093" y="50"/>
                </a:lnTo>
                <a:lnTo>
                  <a:pt x="1093" y="51"/>
                </a:lnTo>
                <a:lnTo>
                  <a:pt x="1093" y="52"/>
                </a:lnTo>
                <a:lnTo>
                  <a:pt x="1093" y="53"/>
                </a:lnTo>
                <a:lnTo>
                  <a:pt x="1093" y="53"/>
                </a:lnTo>
                <a:lnTo>
                  <a:pt x="1093" y="54"/>
                </a:lnTo>
                <a:lnTo>
                  <a:pt x="1093" y="55"/>
                </a:lnTo>
                <a:lnTo>
                  <a:pt x="1093" y="56"/>
                </a:lnTo>
                <a:lnTo>
                  <a:pt x="1094" y="57"/>
                </a:lnTo>
                <a:lnTo>
                  <a:pt x="1094" y="58"/>
                </a:lnTo>
                <a:lnTo>
                  <a:pt x="1094" y="59"/>
                </a:lnTo>
                <a:lnTo>
                  <a:pt x="1094" y="61"/>
                </a:lnTo>
                <a:lnTo>
                  <a:pt x="1094" y="61"/>
                </a:lnTo>
                <a:lnTo>
                  <a:pt x="1094" y="63"/>
                </a:lnTo>
                <a:lnTo>
                  <a:pt x="1094" y="64"/>
                </a:lnTo>
                <a:lnTo>
                  <a:pt x="1094" y="65"/>
                </a:lnTo>
                <a:lnTo>
                  <a:pt x="1094" y="65"/>
                </a:lnTo>
                <a:lnTo>
                  <a:pt x="1094" y="67"/>
                </a:lnTo>
                <a:lnTo>
                  <a:pt x="1094" y="67"/>
                </a:lnTo>
                <a:lnTo>
                  <a:pt x="1094" y="69"/>
                </a:lnTo>
                <a:lnTo>
                  <a:pt x="1095" y="69"/>
                </a:lnTo>
                <a:lnTo>
                  <a:pt x="1095" y="71"/>
                </a:lnTo>
                <a:lnTo>
                  <a:pt x="1095" y="72"/>
                </a:lnTo>
                <a:lnTo>
                  <a:pt x="1095" y="74"/>
                </a:lnTo>
                <a:lnTo>
                  <a:pt x="1095" y="74"/>
                </a:lnTo>
                <a:lnTo>
                  <a:pt x="1095" y="76"/>
                </a:lnTo>
                <a:lnTo>
                  <a:pt x="1095" y="77"/>
                </a:lnTo>
                <a:lnTo>
                  <a:pt x="1095" y="78"/>
                </a:lnTo>
                <a:lnTo>
                  <a:pt x="1095" y="79"/>
                </a:lnTo>
                <a:lnTo>
                  <a:pt x="1095" y="81"/>
                </a:lnTo>
                <a:lnTo>
                  <a:pt x="1095" y="82"/>
                </a:lnTo>
                <a:lnTo>
                  <a:pt x="1095" y="84"/>
                </a:lnTo>
                <a:lnTo>
                  <a:pt x="1096" y="85"/>
                </a:lnTo>
                <a:lnTo>
                  <a:pt x="1096" y="87"/>
                </a:lnTo>
                <a:lnTo>
                  <a:pt x="1096" y="89"/>
                </a:lnTo>
                <a:lnTo>
                  <a:pt x="1096" y="90"/>
                </a:lnTo>
                <a:lnTo>
                  <a:pt x="1096" y="91"/>
                </a:lnTo>
                <a:lnTo>
                  <a:pt x="1096" y="93"/>
                </a:lnTo>
                <a:lnTo>
                  <a:pt x="1096" y="94"/>
                </a:lnTo>
                <a:lnTo>
                  <a:pt x="1096" y="96"/>
                </a:lnTo>
                <a:lnTo>
                  <a:pt x="1096" y="98"/>
                </a:lnTo>
                <a:lnTo>
                  <a:pt x="1096" y="100"/>
                </a:lnTo>
                <a:lnTo>
                  <a:pt x="1096" y="102"/>
                </a:lnTo>
                <a:lnTo>
                  <a:pt x="1096" y="105"/>
                </a:lnTo>
                <a:lnTo>
                  <a:pt x="1097" y="107"/>
                </a:lnTo>
                <a:lnTo>
                  <a:pt x="1097" y="111"/>
                </a:lnTo>
                <a:lnTo>
                  <a:pt x="1097" y="113"/>
                </a:lnTo>
                <a:lnTo>
                  <a:pt x="1097" y="114"/>
                </a:lnTo>
                <a:lnTo>
                  <a:pt x="1097" y="116"/>
                </a:lnTo>
                <a:lnTo>
                  <a:pt x="1097" y="118"/>
                </a:lnTo>
                <a:lnTo>
                  <a:pt x="1097" y="121"/>
                </a:lnTo>
                <a:lnTo>
                  <a:pt x="1097" y="123"/>
                </a:lnTo>
                <a:lnTo>
                  <a:pt x="1097" y="125"/>
                </a:lnTo>
                <a:lnTo>
                  <a:pt x="1097" y="127"/>
                </a:lnTo>
                <a:lnTo>
                  <a:pt x="1097" y="128"/>
                </a:lnTo>
                <a:lnTo>
                  <a:pt x="1097" y="131"/>
                </a:lnTo>
                <a:lnTo>
                  <a:pt x="1098" y="132"/>
                </a:lnTo>
                <a:lnTo>
                  <a:pt x="1098" y="134"/>
                </a:lnTo>
                <a:lnTo>
                  <a:pt x="1098" y="134"/>
                </a:lnTo>
                <a:lnTo>
                  <a:pt x="1098" y="135"/>
                </a:lnTo>
                <a:lnTo>
                  <a:pt x="1098" y="136"/>
                </a:lnTo>
                <a:lnTo>
                  <a:pt x="1098" y="136"/>
                </a:lnTo>
                <a:lnTo>
                  <a:pt x="1098" y="136"/>
                </a:lnTo>
                <a:lnTo>
                  <a:pt x="1098" y="137"/>
                </a:lnTo>
                <a:lnTo>
                  <a:pt x="1098" y="136"/>
                </a:lnTo>
                <a:lnTo>
                  <a:pt x="1098" y="136"/>
                </a:lnTo>
                <a:lnTo>
                  <a:pt x="1099" y="134"/>
                </a:lnTo>
                <a:lnTo>
                  <a:pt x="1099" y="133"/>
                </a:lnTo>
                <a:lnTo>
                  <a:pt x="1099" y="131"/>
                </a:lnTo>
                <a:lnTo>
                  <a:pt x="1099" y="129"/>
                </a:lnTo>
                <a:lnTo>
                  <a:pt x="1099" y="127"/>
                </a:lnTo>
                <a:lnTo>
                  <a:pt x="1099" y="123"/>
                </a:lnTo>
                <a:lnTo>
                  <a:pt x="1099" y="122"/>
                </a:lnTo>
                <a:lnTo>
                  <a:pt x="1099" y="119"/>
                </a:lnTo>
                <a:lnTo>
                  <a:pt x="1099" y="117"/>
                </a:lnTo>
                <a:lnTo>
                  <a:pt x="1099" y="115"/>
                </a:lnTo>
                <a:lnTo>
                  <a:pt x="1099" y="113"/>
                </a:lnTo>
                <a:lnTo>
                  <a:pt x="1099" y="110"/>
                </a:lnTo>
                <a:lnTo>
                  <a:pt x="1100" y="108"/>
                </a:lnTo>
                <a:lnTo>
                  <a:pt x="1100" y="106"/>
                </a:lnTo>
                <a:lnTo>
                  <a:pt x="1100" y="104"/>
                </a:lnTo>
                <a:lnTo>
                  <a:pt x="1100" y="102"/>
                </a:lnTo>
                <a:lnTo>
                  <a:pt x="1100" y="100"/>
                </a:lnTo>
                <a:lnTo>
                  <a:pt x="1100" y="97"/>
                </a:lnTo>
                <a:lnTo>
                  <a:pt x="1100" y="96"/>
                </a:lnTo>
                <a:lnTo>
                  <a:pt x="1100" y="93"/>
                </a:lnTo>
                <a:lnTo>
                  <a:pt x="1100" y="91"/>
                </a:lnTo>
                <a:lnTo>
                  <a:pt x="1100" y="89"/>
                </a:lnTo>
                <a:lnTo>
                  <a:pt x="1100" y="88"/>
                </a:lnTo>
                <a:lnTo>
                  <a:pt x="1100" y="87"/>
                </a:lnTo>
                <a:lnTo>
                  <a:pt x="1101" y="86"/>
                </a:lnTo>
                <a:lnTo>
                  <a:pt x="1101" y="84"/>
                </a:lnTo>
                <a:lnTo>
                  <a:pt x="1101" y="83"/>
                </a:lnTo>
                <a:lnTo>
                  <a:pt x="1101" y="81"/>
                </a:lnTo>
                <a:lnTo>
                  <a:pt x="1101" y="81"/>
                </a:lnTo>
                <a:lnTo>
                  <a:pt x="1101" y="80"/>
                </a:lnTo>
                <a:lnTo>
                  <a:pt x="1101" y="79"/>
                </a:lnTo>
                <a:lnTo>
                  <a:pt x="1101" y="78"/>
                </a:lnTo>
                <a:lnTo>
                  <a:pt x="1101" y="77"/>
                </a:lnTo>
                <a:lnTo>
                  <a:pt x="1101" y="77"/>
                </a:lnTo>
                <a:lnTo>
                  <a:pt x="1101" y="77"/>
                </a:lnTo>
                <a:lnTo>
                  <a:pt x="1101" y="76"/>
                </a:lnTo>
                <a:lnTo>
                  <a:pt x="1102" y="77"/>
                </a:lnTo>
                <a:lnTo>
                  <a:pt x="1102" y="77"/>
                </a:lnTo>
                <a:lnTo>
                  <a:pt x="1102" y="77"/>
                </a:lnTo>
                <a:lnTo>
                  <a:pt x="1102" y="78"/>
                </a:lnTo>
                <a:lnTo>
                  <a:pt x="1102" y="79"/>
                </a:lnTo>
                <a:lnTo>
                  <a:pt x="1102" y="80"/>
                </a:lnTo>
                <a:lnTo>
                  <a:pt x="1102" y="80"/>
                </a:lnTo>
                <a:lnTo>
                  <a:pt x="1102" y="83"/>
                </a:lnTo>
                <a:lnTo>
                  <a:pt x="1102" y="84"/>
                </a:lnTo>
                <a:lnTo>
                  <a:pt x="1102" y="87"/>
                </a:lnTo>
                <a:lnTo>
                  <a:pt x="1102" y="90"/>
                </a:lnTo>
                <a:lnTo>
                  <a:pt x="1102" y="94"/>
                </a:lnTo>
                <a:lnTo>
                  <a:pt x="1103" y="98"/>
                </a:lnTo>
                <a:lnTo>
                  <a:pt x="1103" y="104"/>
                </a:lnTo>
                <a:lnTo>
                  <a:pt x="1103" y="108"/>
                </a:lnTo>
                <a:lnTo>
                  <a:pt x="1103" y="116"/>
                </a:lnTo>
                <a:lnTo>
                  <a:pt x="1103" y="123"/>
                </a:lnTo>
                <a:lnTo>
                  <a:pt x="1103" y="133"/>
                </a:lnTo>
                <a:lnTo>
                  <a:pt x="1103" y="141"/>
                </a:lnTo>
                <a:lnTo>
                  <a:pt x="1103" y="152"/>
                </a:lnTo>
                <a:lnTo>
                  <a:pt x="1103" y="163"/>
                </a:lnTo>
                <a:lnTo>
                  <a:pt x="1103" y="180"/>
                </a:lnTo>
                <a:lnTo>
                  <a:pt x="1103" y="195"/>
                </a:lnTo>
                <a:lnTo>
                  <a:pt x="1103" y="211"/>
                </a:lnTo>
                <a:lnTo>
                  <a:pt x="1104" y="222"/>
                </a:lnTo>
                <a:lnTo>
                  <a:pt x="1104" y="239"/>
                </a:lnTo>
                <a:lnTo>
                  <a:pt x="1104" y="249"/>
                </a:lnTo>
                <a:lnTo>
                  <a:pt x="1104" y="263"/>
                </a:lnTo>
                <a:lnTo>
                  <a:pt x="1104" y="276"/>
                </a:lnTo>
                <a:lnTo>
                  <a:pt x="1104" y="289"/>
                </a:lnTo>
                <a:lnTo>
                  <a:pt x="1104" y="298"/>
                </a:lnTo>
                <a:lnTo>
                  <a:pt x="1104" y="310"/>
                </a:lnTo>
                <a:lnTo>
                  <a:pt x="1104" y="318"/>
                </a:lnTo>
                <a:lnTo>
                  <a:pt x="1104" y="326"/>
                </a:lnTo>
                <a:lnTo>
                  <a:pt x="1104" y="333"/>
                </a:lnTo>
                <a:lnTo>
                  <a:pt x="1104" y="341"/>
                </a:lnTo>
                <a:lnTo>
                  <a:pt x="1105" y="348"/>
                </a:lnTo>
                <a:lnTo>
                  <a:pt x="1105" y="355"/>
                </a:lnTo>
                <a:lnTo>
                  <a:pt x="1105" y="356"/>
                </a:lnTo>
                <a:lnTo>
                  <a:pt x="1105" y="356"/>
                </a:lnTo>
                <a:lnTo>
                  <a:pt x="1105" y="358"/>
                </a:lnTo>
                <a:lnTo>
                  <a:pt x="1105" y="360"/>
                </a:lnTo>
                <a:lnTo>
                  <a:pt x="1105" y="362"/>
                </a:lnTo>
                <a:lnTo>
                  <a:pt x="1105" y="364"/>
                </a:lnTo>
                <a:lnTo>
                  <a:pt x="1105" y="365"/>
                </a:lnTo>
                <a:lnTo>
                  <a:pt x="1105" y="367"/>
                </a:lnTo>
                <a:lnTo>
                  <a:pt x="1105" y="370"/>
                </a:lnTo>
                <a:lnTo>
                  <a:pt x="1105" y="370"/>
                </a:lnTo>
                <a:lnTo>
                  <a:pt x="1106" y="371"/>
                </a:lnTo>
                <a:lnTo>
                  <a:pt x="1106" y="372"/>
                </a:lnTo>
                <a:lnTo>
                  <a:pt x="1106" y="373"/>
                </a:lnTo>
                <a:lnTo>
                  <a:pt x="1106" y="374"/>
                </a:lnTo>
                <a:lnTo>
                  <a:pt x="1106" y="375"/>
                </a:lnTo>
                <a:lnTo>
                  <a:pt x="1106" y="376"/>
                </a:lnTo>
                <a:lnTo>
                  <a:pt x="1106" y="376"/>
                </a:lnTo>
                <a:lnTo>
                  <a:pt x="1106" y="377"/>
                </a:lnTo>
                <a:lnTo>
                  <a:pt x="1106" y="377"/>
                </a:lnTo>
                <a:lnTo>
                  <a:pt x="1106" y="377"/>
                </a:lnTo>
                <a:lnTo>
                  <a:pt x="1106" y="378"/>
                </a:lnTo>
                <a:lnTo>
                  <a:pt x="1106" y="378"/>
                </a:lnTo>
                <a:lnTo>
                  <a:pt x="1107" y="378"/>
                </a:lnTo>
                <a:lnTo>
                  <a:pt x="1107" y="378"/>
                </a:lnTo>
                <a:lnTo>
                  <a:pt x="1107" y="378"/>
                </a:lnTo>
                <a:lnTo>
                  <a:pt x="1107" y="378"/>
                </a:lnTo>
                <a:lnTo>
                  <a:pt x="1107" y="379"/>
                </a:lnTo>
                <a:lnTo>
                  <a:pt x="1107" y="379"/>
                </a:lnTo>
                <a:lnTo>
                  <a:pt x="1107" y="379"/>
                </a:lnTo>
                <a:lnTo>
                  <a:pt x="1107" y="379"/>
                </a:lnTo>
                <a:lnTo>
                  <a:pt x="1107" y="379"/>
                </a:lnTo>
                <a:lnTo>
                  <a:pt x="1107" y="380"/>
                </a:lnTo>
                <a:lnTo>
                  <a:pt x="1108" y="380"/>
                </a:lnTo>
                <a:lnTo>
                  <a:pt x="1108" y="380"/>
                </a:lnTo>
                <a:lnTo>
                  <a:pt x="1108" y="380"/>
                </a:lnTo>
                <a:lnTo>
                  <a:pt x="1108" y="380"/>
                </a:lnTo>
                <a:lnTo>
                  <a:pt x="1108" y="380"/>
                </a:lnTo>
                <a:lnTo>
                  <a:pt x="1108" y="380"/>
                </a:lnTo>
                <a:lnTo>
                  <a:pt x="1108" y="381"/>
                </a:lnTo>
                <a:lnTo>
                  <a:pt x="1108" y="381"/>
                </a:lnTo>
                <a:lnTo>
                  <a:pt x="1108" y="382"/>
                </a:lnTo>
                <a:lnTo>
                  <a:pt x="1108" y="382"/>
                </a:lnTo>
                <a:lnTo>
                  <a:pt x="1108" y="382"/>
                </a:lnTo>
                <a:lnTo>
                  <a:pt x="1108" y="383"/>
                </a:lnTo>
                <a:lnTo>
                  <a:pt x="1109" y="383"/>
                </a:lnTo>
                <a:lnTo>
                  <a:pt x="1109" y="383"/>
                </a:lnTo>
                <a:lnTo>
                  <a:pt x="1109" y="384"/>
                </a:lnTo>
                <a:lnTo>
                  <a:pt x="1109" y="384"/>
                </a:lnTo>
                <a:lnTo>
                  <a:pt x="1109" y="384"/>
                </a:lnTo>
                <a:lnTo>
                  <a:pt x="1109" y="384"/>
                </a:lnTo>
                <a:lnTo>
                  <a:pt x="1109" y="384"/>
                </a:lnTo>
                <a:lnTo>
                  <a:pt x="1109" y="384"/>
                </a:lnTo>
                <a:lnTo>
                  <a:pt x="1109" y="384"/>
                </a:lnTo>
                <a:lnTo>
                  <a:pt x="1109" y="384"/>
                </a:lnTo>
                <a:lnTo>
                  <a:pt x="1109" y="384"/>
                </a:lnTo>
                <a:lnTo>
                  <a:pt x="1109" y="385"/>
                </a:lnTo>
                <a:lnTo>
                  <a:pt x="1110" y="385"/>
                </a:lnTo>
                <a:lnTo>
                  <a:pt x="1110" y="385"/>
                </a:lnTo>
                <a:lnTo>
                  <a:pt x="1110" y="385"/>
                </a:lnTo>
                <a:lnTo>
                  <a:pt x="1110" y="385"/>
                </a:lnTo>
                <a:lnTo>
                  <a:pt x="1110" y="385"/>
                </a:lnTo>
                <a:lnTo>
                  <a:pt x="1110" y="385"/>
                </a:lnTo>
                <a:lnTo>
                  <a:pt x="1110" y="385"/>
                </a:lnTo>
                <a:lnTo>
                  <a:pt x="1110" y="385"/>
                </a:lnTo>
                <a:lnTo>
                  <a:pt x="1110" y="385"/>
                </a:lnTo>
                <a:lnTo>
                  <a:pt x="1110" y="386"/>
                </a:lnTo>
                <a:lnTo>
                  <a:pt x="1110" y="386"/>
                </a:lnTo>
                <a:lnTo>
                  <a:pt x="1110" y="386"/>
                </a:lnTo>
                <a:lnTo>
                  <a:pt x="1111" y="386"/>
                </a:lnTo>
                <a:lnTo>
                  <a:pt x="1111" y="386"/>
                </a:lnTo>
                <a:lnTo>
                  <a:pt x="1111" y="386"/>
                </a:lnTo>
                <a:lnTo>
                  <a:pt x="1111" y="387"/>
                </a:lnTo>
                <a:lnTo>
                  <a:pt x="1111" y="388"/>
                </a:lnTo>
                <a:lnTo>
                  <a:pt x="1111" y="388"/>
                </a:lnTo>
                <a:lnTo>
                  <a:pt x="1111" y="388"/>
                </a:lnTo>
                <a:lnTo>
                  <a:pt x="1111" y="389"/>
                </a:lnTo>
                <a:lnTo>
                  <a:pt x="1111" y="389"/>
                </a:lnTo>
                <a:lnTo>
                  <a:pt x="1111" y="390"/>
                </a:lnTo>
                <a:lnTo>
                  <a:pt x="1111" y="390"/>
                </a:lnTo>
                <a:lnTo>
                  <a:pt x="1111" y="391"/>
                </a:lnTo>
                <a:lnTo>
                  <a:pt x="1112" y="392"/>
                </a:lnTo>
                <a:lnTo>
                  <a:pt x="1112" y="392"/>
                </a:lnTo>
                <a:lnTo>
                  <a:pt x="1112" y="393"/>
                </a:lnTo>
                <a:lnTo>
                  <a:pt x="1112" y="392"/>
                </a:lnTo>
                <a:lnTo>
                  <a:pt x="1112" y="392"/>
                </a:lnTo>
                <a:lnTo>
                  <a:pt x="1112" y="393"/>
                </a:lnTo>
                <a:lnTo>
                  <a:pt x="1112" y="394"/>
                </a:lnTo>
                <a:lnTo>
                  <a:pt x="1112" y="394"/>
                </a:lnTo>
                <a:lnTo>
                  <a:pt x="1112" y="394"/>
                </a:lnTo>
                <a:lnTo>
                  <a:pt x="1112" y="394"/>
                </a:lnTo>
                <a:lnTo>
                  <a:pt x="1112" y="394"/>
                </a:lnTo>
                <a:lnTo>
                  <a:pt x="1112" y="394"/>
                </a:lnTo>
                <a:lnTo>
                  <a:pt x="1113" y="394"/>
                </a:lnTo>
                <a:lnTo>
                  <a:pt x="1113" y="394"/>
                </a:lnTo>
                <a:lnTo>
                  <a:pt x="1113" y="393"/>
                </a:lnTo>
                <a:lnTo>
                  <a:pt x="1113" y="394"/>
                </a:lnTo>
                <a:lnTo>
                  <a:pt x="1113" y="394"/>
                </a:lnTo>
                <a:lnTo>
                  <a:pt x="1113" y="393"/>
                </a:lnTo>
                <a:lnTo>
                  <a:pt x="1113" y="393"/>
                </a:lnTo>
                <a:lnTo>
                  <a:pt x="1113" y="392"/>
                </a:lnTo>
                <a:lnTo>
                  <a:pt x="1113" y="392"/>
                </a:lnTo>
                <a:lnTo>
                  <a:pt x="1113" y="391"/>
                </a:lnTo>
                <a:lnTo>
                  <a:pt x="1113" y="390"/>
                </a:lnTo>
                <a:lnTo>
                  <a:pt x="1113" y="390"/>
                </a:lnTo>
                <a:lnTo>
                  <a:pt x="1114" y="389"/>
                </a:lnTo>
                <a:lnTo>
                  <a:pt x="1114" y="388"/>
                </a:lnTo>
                <a:lnTo>
                  <a:pt x="1114" y="388"/>
                </a:lnTo>
                <a:lnTo>
                  <a:pt x="1114" y="387"/>
                </a:lnTo>
                <a:lnTo>
                  <a:pt x="1114" y="382"/>
                </a:lnTo>
                <a:lnTo>
                  <a:pt x="1114" y="369"/>
                </a:lnTo>
                <a:lnTo>
                  <a:pt x="1114" y="354"/>
                </a:lnTo>
                <a:lnTo>
                  <a:pt x="1114" y="332"/>
                </a:lnTo>
                <a:lnTo>
                  <a:pt x="1114" y="304"/>
                </a:lnTo>
                <a:lnTo>
                  <a:pt x="1114" y="252"/>
                </a:lnTo>
                <a:lnTo>
                  <a:pt x="1114" y="228"/>
                </a:lnTo>
                <a:lnTo>
                  <a:pt x="1114" y="204"/>
                </a:lnTo>
                <a:lnTo>
                  <a:pt x="1115" y="193"/>
                </a:lnTo>
                <a:lnTo>
                  <a:pt x="1115" y="185"/>
                </a:lnTo>
                <a:lnTo>
                  <a:pt x="1115" y="182"/>
                </a:lnTo>
                <a:lnTo>
                  <a:pt x="1115" y="175"/>
                </a:lnTo>
                <a:lnTo>
                  <a:pt x="1115" y="169"/>
                </a:lnTo>
                <a:lnTo>
                  <a:pt x="1115" y="158"/>
                </a:lnTo>
                <a:lnTo>
                  <a:pt x="1115" y="148"/>
                </a:lnTo>
                <a:lnTo>
                  <a:pt x="1115" y="135"/>
                </a:lnTo>
                <a:lnTo>
                  <a:pt x="1115" y="124"/>
                </a:lnTo>
                <a:lnTo>
                  <a:pt x="1115" y="111"/>
                </a:lnTo>
                <a:lnTo>
                  <a:pt x="1116" y="101"/>
                </a:lnTo>
                <a:lnTo>
                  <a:pt x="1116" y="91"/>
                </a:lnTo>
                <a:lnTo>
                  <a:pt x="1116" y="84"/>
                </a:lnTo>
                <a:lnTo>
                  <a:pt x="1116" y="75"/>
                </a:lnTo>
                <a:lnTo>
                  <a:pt x="1116" y="71"/>
                </a:lnTo>
                <a:lnTo>
                  <a:pt x="1116" y="64"/>
                </a:lnTo>
                <a:lnTo>
                  <a:pt x="1116" y="59"/>
                </a:lnTo>
                <a:lnTo>
                  <a:pt x="1116" y="54"/>
                </a:lnTo>
                <a:lnTo>
                  <a:pt x="1116" y="49"/>
                </a:lnTo>
                <a:lnTo>
                  <a:pt x="1116" y="45"/>
                </a:lnTo>
                <a:lnTo>
                  <a:pt x="1116" y="43"/>
                </a:lnTo>
                <a:lnTo>
                  <a:pt x="1116" y="41"/>
                </a:lnTo>
                <a:lnTo>
                  <a:pt x="1117" y="39"/>
                </a:lnTo>
                <a:lnTo>
                  <a:pt x="1117" y="37"/>
                </a:lnTo>
                <a:lnTo>
                  <a:pt x="1117" y="35"/>
                </a:lnTo>
                <a:lnTo>
                  <a:pt x="1117" y="33"/>
                </a:lnTo>
                <a:lnTo>
                  <a:pt x="1117" y="31"/>
                </a:lnTo>
                <a:lnTo>
                  <a:pt x="1117" y="29"/>
                </a:lnTo>
                <a:lnTo>
                  <a:pt x="1117" y="27"/>
                </a:lnTo>
                <a:lnTo>
                  <a:pt x="1117" y="24"/>
                </a:lnTo>
                <a:lnTo>
                  <a:pt x="1117" y="22"/>
                </a:lnTo>
                <a:lnTo>
                  <a:pt x="1117" y="19"/>
                </a:lnTo>
                <a:lnTo>
                  <a:pt x="1117" y="18"/>
                </a:lnTo>
                <a:lnTo>
                  <a:pt x="1117" y="16"/>
                </a:lnTo>
                <a:lnTo>
                  <a:pt x="1118" y="15"/>
                </a:lnTo>
                <a:lnTo>
                  <a:pt x="1118" y="13"/>
                </a:lnTo>
                <a:lnTo>
                  <a:pt x="1118" y="12"/>
                </a:lnTo>
                <a:lnTo>
                  <a:pt x="1118" y="11"/>
                </a:lnTo>
                <a:lnTo>
                  <a:pt x="1118" y="10"/>
                </a:lnTo>
                <a:lnTo>
                  <a:pt x="1118" y="9"/>
                </a:lnTo>
                <a:lnTo>
                  <a:pt x="1118" y="8"/>
                </a:lnTo>
                <a:lnTo>
                  <a:pt x="1118" y="7"/>
                </a:lnTo>
                <a:lnTo>
                  <a:pt x="1118" y="6"/>
                </a:lnTo>
                <a:lnTo>
                  <a:pt x="1118" y="6"/>
                </a:lnTo>
                <a:lnTo>
                  <a:pt x="1118" y="6"/>
                </a:lnTo>
                <a:lnTo>
                  <a:pt x="1118" y="6"/>
                </a:lnTo>
                <a:lnTo>
                  <a:pt x="1119" y="6"/>
                </a:lnTo>
                <a:lnTo>
                  <a:pt x="1119" y="6"/>
                </a:lnTo>
                <a:lnTo>
                  <a:pt x="1119" y="6"/>
                </a:lnTo>
                <a:lnTo>
                  <a:pt x="1119" y="6"/>
                </a:lnTo>
                <a:lnTo>
                  <a:pt x="1119" y="6"/>
                </a:lnTo>
                <a:lnTo>
                  <a:pt x="1119" y="7"/>
                </a:lnTo>
                <a:lnTo>
                  <a:pt x="1119" y="7"/>
                </a:lnTo>
                <a:lnTo>
                  <a:pt x="1119" y="8"/>
                </a:lnTo>
                <a:lnTo>
                  <a:pt x="1119" y="9"/>
                </a:lnTo>
                <a:lnTo>
                  <a:pt x="1119" y="11"/>
                </a:lnTo>
                <a:lnTo>
                  <a:pt x="1119" y="11"/>
                </a:lnTo>
                <a:lnTo>
                  <a:pt x="1119" y="12"/>
                </a:lnTo>
                <a:lnTo>
                  <a:pt x="1120" y="13"/>
                </a:lnTo>
                <a:lnTo>
                  <a:pt x="1120" y="15"/>
                </a:lnTo>
                <a:lnTo>
                  <a:pt x="1120" y="16"/>
                </a:lnTo>
                <a:lnTo>
                  <a:pt x="1120" y="18"/>
                </a:lnTo>
                <a:lnTo>
                  <a:pt x="1120" y="19"/>
                </a:lnTo>
                <a:lnTo>
                  <a:pt x="1120" y="21"/>
                </a:lnTo>
                <a:lnTo>
                  <a:pt x="1120" y="22"/>
                </a:lnTo>
                <a:lnTo>
                  <a:pt x="1120" y="24"/>
                </a:lnTo>
                <a:lnTo>
                  <a:pt x="1120" y="25"/>
                </a:lnTo>
                <a:lnTo>
                  <a:pt x="1120" y="27"/>
                </a:lnTo>
                <a:lnTo>
                  <a:pt x="1120" y="28"/>
                </a:lnTo>
                <a:lnTo>
                  <a:pt x="1120" y="29"/>
                </a:lnTo>
                <a:lnTo>
                  <a:pt x="1121" y="30"/>
                </a:lnTo>
                <a:lnTo>
                  <a:pt x="1121" y="31"/>
                </a:lnTo>
                <a:lnTo>
                  <a:pt x="1121" y="32"/>
                </a:lnTo>
                <a:lnTo>
                  <a:pt x="1121" y="33"/>
                </a:lnTo>
                <a:lnTo>
                  <a:pt x="1121" y="33"/>
                </a:lnTo>
                <a:lnTo>
                  <a:pt x="1121" y="34"/>
                </a:lnTo>
                <a:lnTo>
                  <a:pt x="1121" y="34"/>
                </a:lnTo>
                <a:lnTo>
                  <a:pt x="1121" y="34"/>
                </a:lnTo>
                <a:lnTo>
                  <a:pt x="1121" y="35"/>
                </a:lnTo>
                <a:lnTo>
                  <a:pt x="1121" y="35"/>
                </a:lnTo>
                <a:lnTo>
                  <a:pt x="1121" y="35"/>
                </a:lnTo>
                <a:lnTo>
                  <a:pt x="1121" y="36"/>
                </a:lnTo>
                <a:lnTo>
                  <a:pt x="1122" y="36"/>
                </a:lnTo>
                <a:lnTo>
                  <a:pt x="1122" y="37"/>
                </a:lnTo>
                <a:lnTo>
                  <a:pt x="1122" y="37"/>
                </a:lnTo>
                <a:lnTo>
                  <a:pt x="1122" y="37"/>
                </a:lnTo>
                <a:lnTo>
                  <a:pt x="1122" y="37"/>
                </a:lnTo>
                <a:lnTo>
                  <a:pt x="1122" y="37"/>
                </a:lnTo>
                <a:lnTo>
                  <a:pt x="1122" y="37"/>
                </a:lnTo>
                <a:lnTo>
                  <a:pt x="1122" y="38"/>
                </a:lnTo>
                <a:lnTo>
                  <a:pt x="1122" y="38"/>
                </a:lnTo>
                <a:lnTo>
                  <a:pt x="1122" y="38"/>
                </a:lnTo>
                <a:lnTo>
                  <a:pt x="1122" y="38"/>
                </a:lnTo>
                <a:lnTo>
                  <a:pt x="1122" y="38"/>
                </a:lnTo>
                <a:lnTo>
                  <a:pt x="1123" y="38"/>
                </a:lnTo>
                <a:lnTo>
                  <a:pt x="1123" y="38"/>
                </a:lnTo>
                <a:lnTo>
                  <a:pt x="1123" y="39"/>
                </a:lnTo>
                <a:lnTo>
                  <a:pt x="1123" y="39"/>
                </a:lnTo>
                <a:lnTo>
                  <a:pt x="1123" y="39"/>
                </a:lnTo>
                <a:lnTo>
                  <a:pt x="1123" y="40"/>
                </a:lnTo>
                <a:lnTo>
                  <a:pt x="1123" y="40"/>
                </a:lnTo>
                <a:lnTo>
                  <a:pt x="1123" y="40"/>
                </a:lnTo>
                <a:lnTo>
                  <a:pt x="1123" y="41"/>
                </a:lnTo>
                <a:lnTo>
                  <a:pt x="1123" y="41"/>
                </a:lnTo>
                <a:lnTo>
                  <a:pt x="1124" y="42"/>
                </a:lnTo>
                <a:lnTo>
                  <a:pt x="1124" y="43"/>
                </a:lnTo>
                <a:lnTo>
                  <a:pt x="1124" y="43"/>
                </a:lnTo>
                <a:lnTo>
                  <a:pt x="1124" y="44"/>
                </a:lnTo>
                <a:lnTo>
                  <a:pt x="1124" y="44"/>
                </a:lnTo>
                <a:lnTo>
                  <a:pt x="1124" y="45"/>
                </a:lnTo>
                <a:lnTo>
                  <a:pt x="1124" y="46"/>
                </a:lnTo>
                <a:lnTo>
                  <a:pt x="1124" y="47"/>
                </a:lnTo>
                <a:lnTo>
                  <a:pt x="1124" y="47"/>
                </a:lnTo>
                <a:lnTo>
                  <a:pt x="1124" y="48"/>
                </a:lnTo>
                <a:lnTo>
                  <a:pt x="1124" y="49"/>
                </a:lnTo>
                <a:lnTo>
                  <a:pt x="1124" y="50"/>
                </a:lnTo>
                <a:lnTo>
                  <a:pt x="1125" y="52"/>
                </a:lnTo>
                <a:lnTo>
                  <a:pt x="1125" y="53"/>
                </a:lnTo>
                <a:lnTo>
                  <a:pt x="1125" y="54"/>
                </a:lnTo>
                <a:lnTo>
                  <a:pt x="1125" y="55"/>
                </a:lnTo>
                <a:lnTo>
                  <a:pt x="1125" y="57"/>
                </a:lnTo>
                <a:lnTo>
                  <a:pt x="1125" y="60"/>
                </a:lnTo>
                <a:lnTo>
                  <a:pt x="1125" y="61"/>
                </a:lnTo>
                <a:lnTo>
                  <a:pt x="1125" y="63"/>
                </a:lnTo>
                <a:lnTo>
                  <a:pt x="1125" y="65"/>
                </a:lnTo>
                <a:lnTo>
                  <a:pt x="1125" y="67"/>
                </a:lnTo>
                <a:lnTo>
                  <a:pt x="1125" y="69"/>
                </a:lnTo>
                <a:lnTo>
                  <a:pt x="1125" y="72"/>
                </a:lnTo>
                <a:lnTo>
                  <a:pt x="1126" y="73"/>
                </a:lnTo>
                <a:lnTo>
                  <a:pt x="1126" y="76"/>
                </a:lnTo>
                <a:lnTo>
                  <a:pt x="1126" y="77"/>
                </a:lnTo>
                <a:lnTo>
                  <a:pt x="1126" y="80"/>
                </a:lnTo>
                <a:lnTo>
                  <a:pt x="1126" y="83"/>
                </a:lnTo>
                <a:lnTo>
                  <a:pt x="1126" y="85"/>
                </a:lnTo>
                <a:lnTo>
                  <a:pt x="1126" y="87"/>
                </a:lnTo>
                <a:lnTo>
                  <a:pt x="1126" y="89"/>
                </a:lnTo>
                <a:lnTo>
                  <a:pt x="1126" y="90"/>
                </a:lnTo>
                <a:lnTo>
                  <a:pt x="1126" y="92"/>
                </a:lnTo>
                <a:lnTo>
                  <a:pt x="1126" y="93"/>
                </a:lnTo>
                <a:lnTo>
                  <a:pt x="1126" y="95"/>
                </a:lnTo>
                <a:lnTo>
                  <a:pt x="1127" y="96"/>
                </a:lnTo>
                <a:lnTo>
                  <a:pt x="1127" y="97"/>
                </a:lnTo>
                <a:lnTo>
                  <a:pt x="1127" y="98"/>
                </a:lnTo>
                <a:lnTo>
                  <a:pt x="1127" y="99"/>
                </a:lnTo>
                <a:lnTo>
                  <a:pt x="1127" y="99"/>
                </a:lnTo>
                <a:lnTo>
                  <a:pt x="1127" y="98"/>
                </a:lnTo>
                <a:lnTo>
                  <a:pt x="1127" y="99"/>
                </a:lnTo>
                <a:lnTo>
                  <a:pt x="1127" y="99"/>
                </a:lnTo>
                <a:lnTo>
                  <a:pt x="1127" y="99"/>
                </a:lnTo>
                <a:lnTo>
                  <a:pt x="1127" y="97"/>
                </a:lnTo>
                <a:lnTo>
                  <a:pt x="1127" y="95"/>
                </a:lnTo>
                <a:lnTo>
                  <a:pt x="1127" y="93"/>
                </a:lnTo>
                <a:lnTo>
                  <a:pt x="1128" y="89"/>
                </a:lnTo>
                <a:lnTo>
                  <a:pt x="1128" y="86"/>
                </a:lnTo>
                <a:lnTo>
                  <a:pt x="1128" y="84"/>
                </a:lnTo>
                <a:lnTo>
                  <a:pt x="1128" y="82"/>
                </a:lnTo>
                <a:lnTo>
                  <a:pt x="1128" y="81"/>
                </a:lnTo>
                <a:lnTo>
                  <a:pt x="1128" y="79"/>
                </a:lnTo>
                <a:lnTo>
                  <a:pt x="1128" y="77"/>
                </a:lnTo>
                <a:lnTo>
                  <a:pt x="1128" y="75"/>
                </a:lnTo>
                <a:lnTo>
                  <a:pt x="1128" y="74"/>
                </a:lnTo>
                <a:lnTo>
                  <a:pt x="1128" y="73"/>
                </a:lnTo>
                <a:lnTo>
                  <a:pt x="1128" y="72"/>
                </a:lnTo>
                <a:lnTo>
                  <a:pt x="1128" y="71"/>
                </a:lnTo>
                <a:lnTo>
                  <a:pt x="1129" y="71"/>
                </a:lnTo>
                <a:lnTo>
                  <a:pt x="1129" y="71"/>
                </a:lnTo>
                <a:lnTo>
                  <a:pt x="1129" y="71"/>
                </a:lnTo>
                <a:lnTo>
                  <a:pt x="1129" y="72"/>
                </a:lnTo>
                <a:lnTo>
                  <a:pt x="1129" y="72"/>
                </a:lnTo>
                <a:lnTo>
                  <a:pt x="1129" y="73"/>
                </a:lnTo>
                <a:lnTo>
                  <a:pt x="1129" y="73"/>
                </a:lnTo>
                <a:lnTo>
                  <a:pt x="1129" y="74"/>
                </a:lnTo>
                <a:lnTo>
                  <a:pt x="1129" y="75"/>
                </a:lnTo>
                <a:lnTo>
                  <a:pt x="1129" y="76"/>
                </a:lnTo>
                <a:lnTo>
                  <a:pt x="1129" y="78"/>
                </a:lnTo>
                <a:lnTo>
                  <a:pt x="1129" y="80"/>
                </a:lnTo>
                <a:lnTo>
                  <a:pt x="1130" y="81"/>
                </a:lnTo>
                <a:lnTo>
                  <a:pt x="1130" y="84"/>
                </a:lnTo>
                <a:lnTo>
                  <a:pt x="1130" y="86"/>
                </a:lnTo>
                <a:lnTo>
                  <a:pt x="1130" y="89"/>
                </a:lnTo>
                <a:lnTo>
                  <a:pt x="1130" y="92"/>
                </a:lnTo>
                <a:lnTo>
                  <a:pt x="1130" y="97"/>
                </a:lnTo>
                <a:lnTo>
                  <a:pt x="1130" y="101"/>
                </a:lnTo>
                <a:lnTo>
                  <a:pt x="1130" y="108"/>
                </a:lnTo>
                <a:lnTo>
                  <a:pt x="1130" y="112"/>
                </a:lnTo>
                <a:lnTo>
                  <a:pt x="1130" y="120"/>
                </a:lnTo>
                <a:lnTo>
                  <a:pt x="1130" y="128"/>
                </a:lnTo>
                <a:lnTo>
                  <a:pt x="1130" y="137"/>
                </a:lnTo>
                <a:lnTo>
                  <a:pt x="1131" y="143"/>
                </a:lnTo>
                <a:lnTo>
                  <a:pt x="1131" y="156"/>
                </a:lnTo>
                <a:lnTo>
                  <a:pt x="1131" y="166"/>
                </a:lnTo>
                <a:lnTo>
                  <a:pt x="1131" y="179"/>
                </a:lnTo>
                <a:lnTo>
                  <a:pt x="1131" y="193"/>
                </a:lnTo>
                <a:lnTo>
                  <a:pt x="1131" y="209"/>
                </a:lnTo>
                <a:lnTo>
                  <a:pt x="1131" y="220"/>
                </a:lnTo>
                <a:lnTo>
                  <a:pt x="1131" y="239"/>
                </a:lnTo>
                <a:lnTo>
                  <a:pt x="1131" y="252"/>
                </a:lnTo>
                <a:lnTo>
                  <a:pt x="1131" y="264"/>
                </a:lnTo>
                <a:lnTo>
                  <a:pt x="1131" y="276"/>
                </a:lnTo>
                <a:lnTo>
                  <a:pt x="1131" y="290"/>
                </a:lnTo>
                <a:lnTo>
                  <a:pt x="1132" y="297"/>
                </a:lnTo>
                <a:lnTo>
                  <a:pt x="1132" y="309"/>
                </a:lnTo>
                <a:lnTo>
                  <a:pt x="1132" y="315"/>
                </a:lnTo>
                <a:lnTo>
                  <a:pt x="1132" y="324"/>
                </a:lnTo>
                <a:lnTo>
                  <a:pt x="1132" y="330"/>
                </a:lnTo>
                <a:lnTo>
                  <a:pt x="1132" y="339"/>
                </a:lnTo>
                <a:lnTo>
                  <a:pt x="1132" y="344"/>
                </a:lnTo>
                <a:lnTo>
                  <a:pt x="1132" y="352"/>
                </a:lnTo>
                <a:lnTo>
                  <a:pt x="1132" y="354"/>
                </a:lnTo>
                <a:lnTo>
                  <a:pt x="1132" y="355"/>
                </a:lnTo>
                <a:lnTo>
                  <a:pt x="1133" y="355"/>
                </a:lnTo>
                <a:lnTo>
                  <a:pt x="1133" y="354"/>
                </a:lnTo>
                <a:lnTo>
                  <a:pt x="1133" y="353"/>
                </a:lnTo>
                <a:lnTo>
                  <a:pt x="1133" y="353"/>
                </a:lnTo>
                <a:lnTo>
                  <a:pt x="1133" y="356"/>
                </a:lnTo>
                <a:lnTo>
                  <a:pt x="1133" y="359"/>
                </a:lnTo>
                <a:lnTo>
                  <a:pt x="1133" y="361"/>
                </a:lnTo>
                <a:lnTo>
                  <a:pt x="1133" y="364"/>
                </a:lnTo>
                <a:lnTo>
                  <a:pt x="1133" y="365"/>
                </a:lnTo>
                <a:lnTo>
                  <a:pt x="1133" y="366"/>
                </a:lnTo>
                <a:lnTo>
                  <a:pt x="1133" y="366"/>
                </a:lnTo>
                <a:lnTo>
                  <a:pt x="1133" y="368"/>
                </a:lnTo>
                <a:lnTo>
                  <a:pt x="1134" y="369"/>
                </a:lnTo>
                <a:lnTo>
                  <a:pt x="1134" y="370"/>
                </a:lnTo>
                <a:lnTo>
                  <a:pt x="1134" y="371"/>
                </a:lnTo>
                <a:lnTo>
                  <a:pt x="1134" y="372"/>
                </a:lnTo>
                <a:lnTo>
                  <a:pt x="1134" y="372"/>
                </a:lnTo>
                <a:lnTo>
                  <a:pt x="1134" y="372"/>
                </a:lnTo>
                <a:lnTo>
                  <a:pt x="1134" y="372"/>
                </a:lnTo>
                <a:lnTo>
                  <a:pt x="1134" y="373"/>
                </a:lnTo>
                <a:lnTo>
                  <a:pt x="1134" y="373"/>
                </a:lnTo>
                <a:lnTo>
                  <a:pt x="1134" y="373"/>
                </a:lnTo>
                <a:lnTo>
                  <a:pt x="1134" y="374"/>
                </a:lnTo>
                <a:lnTo>
                  <a:pt x="1134" y="374"/>
                </a:lnTo>
                <a:lnTo>
                  <a:pt x="1135" y="374"/>
                </a:lnTo>
                <a:lnTo>
                  <a:pt x="1135" y="374"/>
                </a:lnTo>
                <a:lnTo>
                  <a:pt x="1135" y="374"/>
                </a:lnTo>
                <a:lnTo>
                  <a:pt x="1135" y="375"/>
                </a:lnTo>
                <a:lnTo>
                  <a:pt x="1135" y="375"/>
                </a:lnTo>
                <a:lnTo>
                  <a:pt x="1135" y="375"/>
                </a:lnTo>
                <a:lnTo>
                  <a:pt x="1135" y="376"/>
                </a:lnTo>
                <a:lnTo>
                  <a:pt x="1135" y="376"/>
                </a:lnTo>
                <a:lnTo>
                  <a:pt x="1135" y="377"/>
                </a:lnTo>
                <a:lnTo>
                  <a:pt x="1135" y="377"/>
                </a:lnTo>
                <a:lnTo>
                  <a:pt x="1135" y="377"/>
                </a:lnTo>
                <a:lnTo>
                  <a:pt x="1135" y="378"/>
                </a:lnTo>
                <a:lnTo>
                  <a:pt x="1136" y="378"/>
                </a:lnTo>
                <a:lnTo>
                  <a:pt x="1136" y="378"/>
                </a:lnTo>
                <a:lnTo>
                  <a:pt x="1136" y="378"/>
                </a:lnTo>
                <a:lnTo>
                  <a:pt x="1136" y="379"/>
                </a:lnTo>
                <a:lnTo>
                  <a:pt x="1136" y="379"/>
                </a:lnTo>
                <a:lnTo>
                  <a:pt x="1136" y="380"/>
                </a:lnTo>
                <a:lnTo>
                  <a:pt x="1136" y="380"/>
                </a:lnTo>
                <a:lnTo>
                  <a:pt x="1136" y="380"/>
                </a:lnTo>
                <a:lnTo>
                  <a:pt x="1136" y="381"/>
                </a:lnTo>
                <a:lnTo>
                  <a:pt x="1136" y="381"/>
                </a:lnTo>
                <a:lnTo>
                  <a:pt x="1136" y="381"/>
                </a:lnTo>
                <a:lnTo>
                  <a:pt x="1136" y="381"/>
                </a:lnTo>
                <a:lnTo>
                  <a:pt x="1137" y="381"/>
                </a:lnTo>
                <a:lnTo>
                  <a:pt x="1137" y="381"/>
                </a:lnTo>
                <a:lnTo>
                  <a:pt x="1137" y="381"/>
                </a:lnTo>
                <a:lnTo>
                  <a:pt x="1137" y="382"/>
                </a:lnTo>
                <a:lnTo>
                  <a:pt x="1137" y="382"/>
                </a:lnTo>
                <a:lnTo>
                  <a:pt x="1137" y="383"/>
                </a:lnTo>
                <a:lnTo>
                  <a:pt x="1137" y="383"/>
                </a:lnTo>
                <a:lnTo>
                  <a:pt x="1137" y="383"/>
                </a:lnTo>
                <a:lnTo>
                  <a:pt x="1137" y="384"/>
                </a:lnTo>
                <a:lnTo>
                  <a:pt x="1137" y="384"/>
                </a:lnTo>
                <a:lnTo>
                  <a:pt x="1137" y="384"/>
                </a:lnTo>
                <a:lnTo>
                  <a:pt x="1137" y="385"/>
                </a:lnTo>
                <a:lnTo>
                  <a:pt x="1138" y="385"/>
                </a:lnTo>
                <a:lnTo>
                  <a:pt x="1138" y="385"/>
                </a:lnTo>
                <a:lnTo>
                  <a:pt x="1138" y="385"/>
                </a:lnTo>
                <a:lnTo>
                  <a:pt x="1138" y="385"/>
                </a:lnTo>
                <a:lnTo>
                  <a:pt x="1138" y="386"/>
                </a:lnTo>
                <a:lnTo>
                  <a:pt x="1138" y="386"/>
                </a:lnTo>
                <a:lnTo>
                  <a:pt x="1138" y="387"/>
                </a:lnTo>
                <a:lnTo>
                  <a:pt x="1138" y="387"/>
                </a:lnTo>
                <a:lnTo>
                  <a:pt x="1138" y="388"/>
                </a:lnTo>
                <a:lnTo>
                  <a:pt x="1138" y="388"/>
                </a:lnTo>
                <a:lnTo>
                  <a:pt x="1138" y="389"/>
                </a:lnTo>
                <a:lnTo>
                  <a:pt x="1138" y="389"/>
                </a:lnTo>
                <a:lnTo>
                  <a:pt x="1139" y="389"/>
                </a:lnTo>
                <a:lnTo>
                  <a:pt x="1139" y="390"/>
                </a:lnTo>
                <a:lnTo>
                  <a:pt x="1139" y="391"/>
                </a:lnTo>
                <a:lnTo>
                  <a:pt x="1139" y="391"/>
                </a:lnTo>
                <a:lnTo>
                  <a:pt x="1139" y="392"/>
                </a:lnTo>
                <a:lnTo>
                  <a:pt x="1139" y="392"/>
                </a:lnTo>
                <a:lnTo>
                  <a:pt x="1139" y="392"/>
                </a:lnTo>
                <a:lnTo>
                  <a:pt x="1139" y="392"/>
                </a:lnTo>
                <a:lnTo>
                  <a:pt x="1139" y="392"/>
                </a:lnTo>
                <a:lnTo>
                  <a:pt x="1139" y="392"/>
                </a:lnTo>
                <a:lnTo>
                  <a:pt x="1139" y="392"/>
                </a:lnTo>
                <a:lnTo>
                  <a:pt x="1139" y="393"/>
                </a:lnTo>
                <a:lnTo>
                  <a:pt x="1140" y="393"/>
                </a:lnTo>
                <a:lnTo>
                  <a:pt x="1140" y="394"/>
                </a:lnTo>
                <a:lnTo>
                  <a:pt x="1140" y="394"/>
                </a:lnTo>
                <a:lnTo>
                  <a:pt x="1140" y="394"/>
                </a:lnTo>
                <a:lnTo>
                  <a:pt x="1140" y="394"/>
                </a:lnTo>
                <a:lnTo>
                  <a:pt x="1140" y="394"/>
                </a:lnTo>
                <a:lnTo>
                  <a:pt x="1140" y="394"/>
                </a:lnTo>
                <a:lnTo>
                  <a:pt x="1140" y="394"/>
                </a:lnTo>
                <a:lnTo>
                  <a:pt x="1140" y="393"/>
                </a:lnTo>
                <a:lnTo>
                  <a:pt x="1140" y="394"/>
                </a:lnTo>
                <a:lnTo>
                  <a:pt x="1141" y="394"/>
                </a:lnTo>
                <a:lnTo>
                  <a:pt x="1141" y="394"/>
                </a:lnTo>
                <a:lnTo>
                  <a:pt x="1141" y="392"/>
                </a:lnTo>
                <a:lnTo>
                  <a:pt x="1141" y="391"/>
                </a:lnTo>
                <a:lnTo>
                  <a:pt x="1141" y="391"/>
                </a:lnTo>
                <a:lnTo>
                  <a:pt x="1141" y="388"/>
                </a:lnTo>
                <a:lnTo>
                  <a:pt x="1141" y="388"/>
                </a:lnTo>
                <a:lnTo>
                  <a:pt x="1141" y="387"/>
                </a:lnTo>
                <a:lnTo>
                  <a:pt x="1141" y="387"/>
                </a:lnTo>
                <a:lnTo>
                  <a:pt x="1141" y="387"/>
                </a:lnTo>
                <a:lnTo>
                  <a:pt x="1141" y="387"/>
                </a:lnTo>
                <a:lnTo>
                  <a:pt x="1141" y="386"/>
                </a:lnTo>
                <a:lnTo>
                  <a:pt x="1142" y="378"/>
                </a:lnTo>
                <a:lnTo>
                  <a:pt x="1142" y="367"/>
                </a:lnTo>
                <a:lnTo>
                  <a:pt x="1142" y="356"/>
                </a:lnTo>
                <a:lnTo>
                  <a:pt x="1142" y="332"/>
                </a:lnTo>
                <a:lnTo>
                  <a:pt x="1142" y="309"/>
                </a:lnTo>
                <a:lnTo>
                  <a:pt x="1142" y="269"/>
                </a:lnTo>
                <a:lnTo>
                  <a:pt x="1142" y="243"/>
                </a:lnTo>
                <a:lnTo>
                  <a:pt x="1142" y="221"/>
                </a:lnTo>
                <a:lnTo>
                  <a:pt x="1142" y="208"/>
                </a:lnTo>
                <a:lnTo>
                  <a:pt x="1142" y="201"/>
                </a:lnTo>
                <a:lnTo>
                  <a:pt x="1142" y="198"/>
                </a:lnTo>
                <a:lnTo>
                  <a:pt x="1142" y="190"/>
                </a:lnTo>
                <a:lnTo>
                  <a:pt x="1143" y="184"/>
                </a:lnTo>
                <a:lnTo>
                  <a:pt x="1143" y="173"/>
                </a:lnTo>
                <a:lnTo>
                  <a:pt x="1143" y="163"/>
                </a:lnTo>
                <a:lnTo>
                  <a:pt x="1143" y="149"/>
                </a:lnTo>
                <a:lnTo>
                  <a:pt x="1143" y="140"/>
                </a:lnTo>
                <a:lnTo>
                  <a:pt x="1143" y="124"/>
                </a:lnTo>
                <a:lnTo>
                  <a:pt x="1143" y="114"/>
                </a:lnTo>
                <a:lnTo>
                  <a:pt x="1143" y="102"/>
                </a:lnTo>
                <a:lnTo>
                  <a:pt x="1143" y="92"/>
                </a:lnTo>
                <a:lnTo>
                  <a:pt x="1143" y="81"/>
                </a:lnTo>
                <a:lnTo>
                  <a:pt x="1143" y="74"/>
                </a:lnTo>
                <a:lnTo>
                  <a:pt x="1143" y="63"/>
                </a:lnTo>
                <a:lnTo>
                  <a:pt x="1144" y="58"/>
                </a:lnTo>
                <a:lnTo>
                  <a:pt x="1144" y="52"/>
                </a:lnTo>
                <a:lnTo>
                  <a:pt x="1144" y="48"/>
                </a:lnTo>
                <a:lnTo>
                  <a:pt x="1144" y="45"/>
                </a:lnTo>
                <a:lnTo>
                  <a:pt x="1144" y="43"/>
                </a:lnTo>
                <a:lnTo>
                  <a:pt x="1144" y="42"/>
                </a:lnTo>
                <a:lnTo>
                  <a:pt x="1144" y="41"/>
                </a:lnTo>
                <a:lnTo>
                  <a:pt x="1144" y="40"/>
                </a:lnTo>
                <a:lnTo>
                  <a:pt x="1144" y="40"/>
                </a:lnTo>
                <a:lnTo>
                  <a:pt x="1144" y="38"/>
                </a:lnTo>
                <a:lnTo>
                  <a:pt x="1144" y="37"/>
                </a:lnTo>
                <a:lnTo>
                  <a:pt x="1144" y="35"/>
                </a:lnTo>
                <a:lnTo>
                  <a:pt x="1145" y="34"/>
                </a:lnTo>
                <a:lnTo>
                  <a:pt x="1145" y="32"/>
                </a:lnTo>
                <a:lnTo>
                  <a:pt x="1145" y="31"/>
                </a:lnTo>
                <a:lnTo>
                  <a:pt x="1145" y="29"/>
                </a:lnTo>
                <a:lnTo>
                  <a:pt x="1145" y="28"/>
                </a:lnTo>
                <a:lnTo>
                  <a:pt x="1145" y="26"/>
                </a:lnTo>
                <a:lnTo>
                  <a:pt x="1145" y="25"/>
                </a:lnTo>
                <a:lnTo>
                  <a:pt x="1145" y="24"/>
                </a:lnTo>
                <a:lnTo>
                  <a:pt x="1145" y="22"/>
                </a:lnTo>
                <a:lnTo>
                  <a:pt x="1145" y="21"/>
                </a:lnTo>
                <a:lnTo>
                  <a:pt x="1145" y="20"/>
                </a:lnTo>
                <a:lnTo>
                  <a:pt x="1145" y="19"/>
                </a:lnTo>
                <a:lnTo>
                  <a:pt x="1146" y="19"/>
                </a:lnTo>
                <a:lnTo>
                  <a:pt x="1146" y="18"/>
                </a:lnTo>
                <a:lnTo>
                  <a:pt x="1146" y="18"/>
                </a:lnTo>
                <a:lnTo>
                  <a:pt x="1146" y="18"/>
                </a:lnTo>
                <a:lnTo>
                  <a:pt x="1146" y="18"/>
                </a:lnTo>
                <a:lnTo>
                  <a:pt x="1146" y="18"/>
                </a:lnTo>
                <a:lnTo>
                  <a:pt x="1146" y="18"/>
                </a:lnTo>
                <a:lnTo>
                  <a:pt x="1146" y="18"/>
                </a:lnTo>
                <a:lnTo>
                  <a:pt x="1146" y="19"/>
                </a:lnTo>
                <a:lnTo>
                  <a:pt x="1146" y="19"/>
                </a:lnTo>
                <a:lnTo>
                  <a:pt x="1146" y="19"/>
                </a:lnTo>
                <a:lnTo>
                  <a:pt x="1146" y="20"/>
                </a:lnTo>
                <a:lnTo>
                  <a:pt x="1147" y="20"/>
                </a:lnTo>
                <a:lnTo>
                  <a:pt x="1147" y="21"/>
                </a:lnTo>
                <a:lnTo>
                  <a:pt x="1147" y="21"/>
                </a:lnTo>
                <a:lnTo>
                  <a:pt x="1147" y="22"/>
                </a:lnTo>
                <a:lnTo>
                  <a:pt x="1147" y="23"/>
                </a:lnTo>
                <a:lnTo>
                  <a:pt x="1147" y="24"/>
                </a:lnTo>
                <a:lnTo>
                  <a:pt x="1147" y="25"/>
                </a:lnTo>
                <a:lnTo>
                  <a:pt x="1147" y="26"/>
                </a:lnTo>
                <a:lnTo>
                  <a:pt x="1147" y="27"/>
                </a:lnTo>
                <a:lnTo>
                  <a:pt x="1147" y="28"/>
                </a:lnTo>
                <a:lnTo>
                  <a:pt x="1147" y="29"/>
                </a:lnTo>
                <a:lnTo>
                  <a:pt x="1147" y="31"/>
                </a:lnTo>
                <a:lnTo>
                  <a:pt x="1148" y="32"/>
                </a:lnTo>
                <a:lnTo>
                  <a:pt x="1148" y="34"/>
                </a:lnTo>
                <a:lnTo>
                  <a:pt x="1148" y="35"/>
                </a:lnTo>
                <a:lnTo>
                  <a:pt x="1148" y="37"/>
                </a:lnTo>
                <a:lnTo>
                  <a:pt x="1148" y="38"/>
                </a:lnTo>
                <a:lnTo>
                  <a:pt x="1148" y="38"/>
                </a:lnTo>
                <a:lnTo>
                  <a:pt x="1148" y="39"/>
                </a:lnTo>
                <a:lnTo>
                  <a:pt x="1148" y="40"/>
                </a:lnTo>
                <a:lnTo>
                  <a:pt x="1148" y="41"/>
                </a:lnTo>
                <a:lnTo>
                  <a:pt x="1148" y="42"/>
                </a:lnTo>
                <a:lnTo>
                  <a:pt x="1149" y="42"/>
                </a:lnTo>
                <a:lnTo>
                  <a:pt x="1149" y="43"/>
                </a:lnTo>
                <a:lnTo>
                  <a:pt x="1149" y="44"/>
                </a:lnTo>
                <a:lnTo>
                  <a:pt x="1149" y="44"/>
                </a:lnTo>
                <a:lnTo>
                  <a:pt x="1149" y="44"/>
                </a:lnTo>
                <a:lnTo>
                  <a:pt x="1149" y="45"/>
                </a:lnTo>
                <a:lnTo>
                  <a:pt x="1149" y="45"/>
                </a:lnTo>
                <a:lnTo>
                  <a:pt x="1149" y="45"/>
                </a:lnTo>
                <a:lnTo>
                  <a:pt x="1149" y="45"/>
                </a:lnTo>
                <a:lnTo>
                  <a:pt x="1149" y="45"/>
                </a:lnTo>
                <a:lnTo>
                  <a:pt x="1149" y="45"/>
                </a:lnTo>
                <a:lnTo>
                  <a:pt x="1149" y="46"/>
                </a:lnTo>
                <a:lnTo>
                  <a:pt x="1150" y="46"/>
                </a:lnTo>
                <a:lnTo>
                  <a:pt x="1150" y="46"/>
                </a:lnTo>
                <a:lnTo>
                  <a:pt x="1150" y="46"/>
                </a:lnTo>
                <a:lnTo>
                  <a:pt x="1150" y="46"/>
                </a:lnTo>
                <a:lnTo>
                  <a:pt x="1150" y="47"/>
                </a:lnTo>
                <a:lnTo>
                  <a:pt x="1150" y="47"/>
                </a:lnTo>
                <a:lnTo>
                  <a:pt x="1150" y="47"/>
                </a:lnTo>
                <a:lnTo>
                  <a:pt x="1150" y="47"/>
                </a:lnTo>
                <a:lnTo>
                  <a:pt x="1150" y="48"/>
                </a:lnTo>
                <a:lnTo>
                  <a:pt x="1150" y="48"/>
                </a:lnTo>
                <a:lnTo>
                  <a:pt x="1150" y="48"/>
                </a:lnTo>
                <a:lnTo>
                  <a:pt x="1150" y="48"/>
                </a:lnTo>
                <a:lnTo>
                  <a:pt x="1151" y="49"/>
                </a:lnTo>
                <a:lnTo>
                  <a:pt x="1151" y="49"/>
                </a:lnTo>
                <a:lnTo>
                  <a:pt x="1151" y="49"/>
                </a:lnTo>
                <a:lnTo>
                  <a:pt x="1151" y="49"/>
                </a:lnTo>
                <a:lnTo>
                  <a:pt x="1151" y="50"/>
                </a:lnTo>
                <a:lnTo>
                  <a:pt x="1151" y="50"/>
                </a:lnTo>
                <a:lnTo>
                  <a:pt x="1151" y="50"/>
                </a:lnTo>
                <a:lnTo>
                  <a:pt x="1151" y="50"/>
                </a:lnTo>
                <a:lnTo>
                  <a:pt x="1151" y="50"/>
                </a:lnTo>
                <a:lnTo>
                  <a:pt x="1151" y="50"/>
                </a:lnTo>
                <a:lnTo>
                  <a:pt x="1151" y="51"/>
                </a:lnTo>
                <a:lnTo>
                  <a:pt x="1151" y="51"/>
                </a:lnTo>
                <a:lnTo>
                  <a:pt x="1152" y="51"/>
                </a:lnTo>
                <a:lnTo>
                  <a:pt x="1152" y="51"/>
                </a:lnTo>
                <a:lnTo>
                  <a:pt x="1152" y="52"/>
                </a:lnTo>
                <a:lnTo>
                  <a:pt x="1152" y="53"/>
                </a:lnTo>
                <a:lnTo>
                  <a:pt x="1152" y="53"/>
                </a:lnTo>
                <a:lnTo>
                  <a:pt x="1152" y="53"/>
                </a:lnTo>
                <a:lnTo>
                  <a:pt x="1152" y="54"/>
                </a:lnTo>
                <a:lnTo>
                  <a:pt x="1152" y="54"/>
                </a:lnTo>
                <a:lnTo>
                  <a:pt x="1152" y="55"/>
                </a:lnTo>
                <a:lnTo>
                  <a:pt x="1152" y="56"/>
                </a:lnTo>
                <a:lnTo>
                  <a:pt x="1152" y="57"/>
                </a:lnTo>
                <a:lnTo>
                  <a:pt x="1152" y="58"/>
                </a:lnTo>
                <a:lnTo>
                  <a:pt x="1153" y="58"/>
                </a:lnTo>
                <a:lnTo>
                  <a:pt x="1153" y="59"/>
                </a:lnTo>
                <a:lnTo>
                  <a:pt x="1153" y="60"/>
                </a:lnTo>
                <a:lnTo>
                  <a:pt x="1153" y="61"/>
                </a:lnTo>
                <a:lnTo>
                  <a:pt x="1153" y="62"/>
                </a:lnTo>
                <a:lnTo>
                  <a:pt x="1153" y="65"/>
                </a:lnTo>
                <a:lnTo>
                  <a:pt x="1153" y="66"/>
                </a:lnTo>
                <a:lnTo>
                  <a:pt x="1153" y="69"/>
                </a:lnTo>
                <a:lnTo>
                  <a:pt x="1153" y="71"/>
                </a:lnTo>
                <a:lnTo>
                  <a:pt x="1153" y="73"/>
                </a:lnTo>
                <a:lnTo>
                  <a:pt x="1153" y="76"/>
                </a:lnTo>
                <a:lnTo>
                  <a:pt x="1153" y="79"/>
                </a:lnTo>
                <a:lnTo>
                  <a:pt x="1154" y="80"/>
                </a:lnTo>
                <a:lnTo>
                  <a:pt x="1154" y="82"/>
                </a:lnTo>
                <a:lnTo>
                  <a:pt x="1154" y="84"/>
                </a:lnTo>
                <a:lnTo>
                  <a:pt x="1154" y="87"/>
                </a:lnTo>
                <a:lnTo>
                  <a:pt x="1154" y="90"/>
                </a:lnTo>
                <a:lnTo>
                  <a:pt x="1154" y="95"/>
                </a:lnTo>
                <a:lnTo>
                  <a:pt x="1154" y="97"/>
                </a:lnTo>
                <a:lnTo>
                  <a:pt x="1154" y="100"/>
                </a:lnTo>
                <a:lnTo>
                  <a:pt x="1154" y="101"/>
                </a:lnTo>
                <a:lnTo>
                  <a:pt x="1154" y="103"/>
                </a:lnTo>
                <a:lnTo>
                  <a:pt x="1154" y="105"/>
                </a:lnTo>
                <a:lnTo>
                  <a:pt x="1154" y="107"/>
                </a:lnTo>
                <a:lnTo>
                  <a:pt x="1155" y="108"/>
                </a:lnTo>
                <a:lnTo>
                  <a:pt x="1155" y="109"/>
                </a:lnTo>
                <a:lnTo>
                  <a:pt x="1155" y="111"/>
                </a:lnTo>
                <a:lnTo>
                  <a:pt x="1155" y="114"/>
                </a:lnTo>
                <a:lnTo>
                  <a:pt x="1155" y="113"/>
                </a:lnTo>
                <a:lnTo>
                  <a:pt x="1155" y="113"/>
                </a:lnTo>
                <a:lnTo>
                  <a:pt x="1155" y="113"/>
                </a:lnTo>
                <a:lnTo>
                  <a:pt x="1155" y="112"/>
                </a:lnTo>
                <a:lnTo>
                  <a:pt x="1155" y="111"/>
                </a:lnTo>
                <a:lnTo>
                  <a:pt x="1155" y="110"/>
                </a:lnTo>
                <a:lnTo>
                  <a:pt x="1155" y="108"/>
                </a:lnTo>
                <a:lnTo>
                  <a:pt x="1155" y="105"/>
                </a:lnTo>
                <a:lnTo>
                  <a:pt x="1156" y="103"/>
                </a:lnTo>
                <a:lnTo>
                  <a:pt x="1156" y="101"/>
                </a:lnTo>
                <a:lnTo>
                  <a:pt x="1156" y="100"/>
                </a:lnTo>
                <a:lnTo>
                  <a:pt x="1156" y="97"/>
                </a:lnTo>
                <a:lnTo>
                  <a:pt x="1156" y="94"/>
                </a:lnTo>
                <a:lnTo>
                  <a:pt x="1156" y="92"/>
                </a:lnTo>
                <a:lnTo>
                  <a:pt x="1156" y="90"/>
                </a:lnTo>
                <a:lnTo>
                  <a:pt x="1156" y="88"/>
                </a:lnTo>
                <a:lnTo>
                  <a:pt x="1156" y="86"/>
                </a:lnTo>
                <a:lnTo>
                  <a:pt x="1156" y="84"/>
                </a:lnTo>
                <a:lnTo>
                  <a:pt x="1157" y="82"/>
                </a:lnTo>
                <a:lnTo>
                  <a:pt x="1157" y="81"/>
                </a:lnTo>
                <a:lnTo>
                  <a:pt x="1157" y="80"/>
                </a:lnTo>
                <a:lnTo>
                  <a:pt x="1157" y="79"/>
                </a:lnTo>
                <a:lnTo>
                  <a:pt x="1157" y="79"/>
                </a:lnTo>
                <a:lnTo>
                  <a:pt x="1157" y="78"/>
                </a:lnTo>
                <a:lnTo>
                  <a:pt x="1157" y="79"/>
                </a:lnTo>
                <a:lnTo>
                  <a:pt x="1157" y="80"/>
                </a:lnTo>
                <a:lnTo>
                  <a:pt x="1157" y="80"/>
                </a:lnTo>
                <a:lnTo>
                  <a:pt x="1157" y="81"/>
                </a:lnTo>
                <a:lnTo>
                  <a:pt x="1157" y="81"/>
                </a:lnTo>
                <a:lnTo>
                  <a:pt x="1157" y="83"/>
                </a:lnTo>
                <a:lnTo>
                  <a:pt x="1158" y="84"/>
                </a:lnTo>
                <a:lnTo>
                  <a:pt x="1158" y="86"/>
                </a:lnTo>
                <a:lnTo>
                  <a:pt x="1158" y="87"/>
                </a:lnTo>
                <a:lnTo>
                  <a:pt x="1158" y="89"/>
                </a:lnTo>
                <a:lnTo>
                  <a:pt x="1158" y="90"/>
                </a:lnTo>
                <a:lnTo>
                  <a:pt x="1158" y="93"/>
                </a:lnTo>
                <a:lnTo>
                  <a:pt x="1158" y="96"/>
                </a:lnTo>
                <a:lnTo>
                  <a:pt x="1158" y="100"/>
                </a:lnTo>
                <a:lnTo>
                  <a:pt x="1158" y="103"/>
                </a:lnTo>
                <a:lnTo>
                  <a:pt x="1158" y="109"/>
                </a:lnTo>
                <a:lnTo>
                  <a:pt x="1158" y="113"/>
                </a:lnTo>
                <a:lnTo>
                  <a:pt x="1158" y="120"/>
                </a:lnTo>
                <a:lnTo>
                  <a:pt x="1159" y="127"/>
                </a:lnTo>
                <a:lnTo>
                  <a:pt x="1159" y="136"/>
                </a:lnTo>
                <a:lnTo>
                  <a:pt x="1159" y="144"/>
                </a:lnTo>
                <a:lnTo>
                  <a:pt x="1159" y="155"/>
                </a:lnTo>
                <a:lnTo>
                  <a:pt x="1159" y="163"/>
                </a:lnTo>
                <a:lnTo>
                  <a:pt x="1159" y="178"/>
                </a:lnTo>
                <a:lnTo>
                  <a:pt x="1159" y="192"/>
                </a:lnTo>
                <a:lnTo>
                  <a:pt x="1159" y="207"/>
                </a:lnTo>
                <a:lnTo>
                  <a:pt x="1159" y="218"/>
                </a:lnTo>
                <a:lnTo>
                  <a:pt x="1159" y="236"/>
                </a:lnTo>
                <a:lnTo>
                  <a:pt x="1159" y="249"/>
                </a:lnTo>
                <a:lnTo>
                  <a:pt x="1159" y="263"/>
                </a:lnTo>
                <a:lnTo>
                  <a:pt x="1160" y="275"/>
                </a:lnTo>
                <a:lnTo>
                  <a:pt x="1160" y="288"/>
                </a:lnTo>
                <a:lnTo>
                  <a:pt x="1160" y="296"/>
                </a:lnTo>
                <a:lnTo>
                  <a:pt x="1160" y="308"/>
                </a:lnTo>
                <a:lnTo>
                  <a:pt x="1160" y="313"/>
                </a:lnTo>
                <a:lnTo>
                  <a:pt x="1160" y="322"/>
                </a:lnTo>
                <a:lnTo>
                  <a:pt x="1160" y="330"/>
                </a:lnTo>
                <a:lnTo>
                  <a:pt x="1160" y="337"/>
                </a:lnTo>
                <a:lnTo>
                  <a:pt x="1160" y="342"/>
                </a:lnTo>
                <a:lnTo>
                  <a:pt x="1160" y="349"/>
                </a:lnTo>
                <a:lnTo>
                  <a:pt x="1160" y="352"/>
                </a:lnTo>
                <a:lnTo>
                  <a:pt x="1160" y="352"/>
                </a:lnTo>
                <a:lnTo>
                  <a:pt x="1161" y="350"/>
                </a:lnTo>
                <a:lnTo>
                  <a:pt x="1161" y="345"/>
                </a:lnTo>
                <a:lnTo>
                  <a:pt x="1161" y="345"/>
                </a:lnTo>
                <a:lnTo>
                  <a:pt x="1161" y="348"/>
                </a:lnTo>
                <a:lnTo>
                  <a:pt x="1161" y="351"/>
                </a:lnTo>
                <a:lnTo>
                  <a:pt x="1161" y="357"/>
                </a:lnTo>
                <a:lnTo>
                  <a:pt x="1161" y="360"/>
                </a:lnTo>
                <a:lnTo>
                  <a:pt x="1161" y="363"/>
                </a:lnTo>
                <a:lnTo>
                  <a:pt x="1161" y="364"/>
                </a:lnTo>
                <a:lnTo>
                  <a:pt x="1161" y="367"/>
                </a:lnTo>
                <a:lnTo>
                  <a:pt x="1161" y="369"/>
                </a:lnTo>
                <a:lnTo>
                  <a:pt x="1161" y="369"/>
                </a:lnTo>
                <a:lnTo>
                  <a:pt x="1162" y="370"/>
                </a:lnTo>
                <a:lnTo>
                  <a:pt x="1162" y="372"/>
                </a:lnTo>
                <a:lnTo>
                  <a:pt x="1162" y="373"/>
                </a:lnTo>
                <a:lnTo>
                  <a:pt x="1162" y="374"/>
                </a:lnTo>
                <a:lnTo>
                  <a:pt x="1162" y="374"/>
                </a:lnTo>
                <a:lnTo>
                  <a:pt x="1162" y="374"/>
                </a:lnTo>
                <a:lnTo>
                  <a:pt x="1162" y="373"/>
                </a:lnTo>
                <a:lnTo>
                  <a:pt x="1162" y="373"/>
                </a:lnTo>
                <a:lnTo>
                  <a:pt x="1162" y="373"/>
                </a:lnTo>
                <a:lnTo>
                  <a:pt x="1162" y="373"/>
                </a:lnTo>
                <a:lnTo>
                  <a:pt x="1162" y="374"/>
                </a:lnTo>
                <a:lnTo>
                  <a:pt x="1162" y="374"/>
                </a:lnTo>
                <a:lnTo>
                  <a:pt x="1163" y="375"/>
                </a:lnTo>
                <a:lnTo>
                  <a:pt x="1163" y="375"/>
                </a:lnTo>
                <a:lnTo>
                  <a:pt x="1163" y="375"/>
                </a:lnTo>
                <a:lnTo>
                  <a:pt x="1163" y="376"/>
                </a:lnTo>
                <a:lnTo>
                  <a:pt x="1163" y="375"/>
                </a:lnTo>
                <a:lnTo>
                  <a:pt x="1163" y="376"/>
                </a:lnTo>
                <a:lnTo>
                  <a:pt x="1163" y="376"/>
                </a:lnTo>
                <a:lnTo>
                  <a:pt x="1163" y="376"/>
                </a:lnTo>
                <a:lnTo>
                  <a:pt x="1163" y="376"/>
                </a:lnTo>
                <a:lnTo>
                  <a:pt x="1163" y="377"/>
                </a:lnTo>
                <a:lnTo>
                  <a:pt x="1163" y="377"/>
                </a:lnTo>
                <a:lnTo>
                  <a:pt x="1163" y="377"/>
                </a:lnTo>
                <a:lnTo>
                  <a:pt x="1164" y="377"/>
                </a:lnTo>
                <a:lnTo>
                  <a:pt x="1164" y="377"/>
                </a:lnTo>
                <a:lnTo>
                  <a:pt x="1164" y="377"/>
                </a:lnTo>
                <a:lnTo>
                  <a:pt x="1164" y="378"/>
                </a:lnTo>
                <a:lnTo>
                  <a:pt x="1164" y="378"/>
                </a:lnTo>
                <a:lnTo>
                  <a:pt x="1164" y="378"/>
                </a:lnTo>
                <a:lnTo>
                  <a:pt x="1164" y="378"/>
                </a:lnTo>
                <a:lnTo>
                  <a:pt x="1164" y="378"/>
                </a:lnTo>
                <a:lnTo>
                  <a:pt x="1164" y="379"/>
                </a:lnTo>
                <a:lnTo>
                  <a:pt x="1164" y="379"/>
                </a:lnTo>
                <a:lnTo>
                  <a:pt x="1164" y="379"/>
                </a:lnTo>
                <a:lnTo>
                  <a:pt x="1164" y="379"/>
                </a:lnTo>
                <a:lnTo>
                  <a:pt x="1165" y="380"/>
                </a:lnTo>
                <a:lnTo>
                  <a:pt x="1165" y="380"/>
                </a:lnTo>
                <a:lnTo>
                  <a:pt x="1165" y="380"/>
                </a:lnTo>
                <a:lnTo>
                  <a:pt x="1165" y="380"/>
                </a:lnTo>
                <a:lnTo>
                  <a:pt x="1165" y="380"/>
                </a:lnTo>
                <a:lnTo>
                  <a:pt x="1165" y="380"/>
                </a:lnTo>
                <a:lnTo>
                  <a:pt x="1165" y="381"/>
                </a:lnTo>
                <a:lnTo>
                  <a:pt x="1165" y="381"/>
                </a:lnTo>
                <a:lnTo>
                  <a:pt x="1165" y="381"/>
                </a:lnTo>
                <a:lnTo>
                  <a:pt x="1165" y="381"/>
                </a:lnTo>
                <a:lnTo>
                  <a:pt x="1166" y="381"/>
                </a:lnTo>
                <a:lnTo>
                  <a:pt x="1166" y="383"/>
                </a:lnTo>
                <a:lnTo>
                  <a:pt x="1166" y="383"/>
                </a:lnTo>
                <a:lnTo>
                  <a:pt x="1166" y="383"/>
                </a:lnTo>
                <a:lnTo>
                  <a:pt x="1166" y="383"/>
                </a:lnTo>
                <a:lnTo>
                  <a:pt x="1166" y="384"/>
                </a:lnTo>
                <a:lnTo>
                  <a:pt x="1166" y="384"/>
                </a:lnTo>
                <a:lnTo>
                  <a:pt x="1166" y="384"/>
                </a:lnTo>
                <a:lnTo>
                  <a:pt x="1166" y="385"/>
                </a:lnTo>
                <a:lnTo>
                  <a:pt x="1166" y="385"/>
                </a:lnTo>
                <a:lnTo>
                  <a:pt x="1166" y="386"/>
                </a:lnTo>
                <a:lnTo>
                  <a:pt x="1166" y="387"/>
                </a:lnTo>
                <a:lnTo>
                  <a:pt x="1167" y="388"/>
                </a:lnTo>
                <a:lnTo>
                  <a:pt x="1167" y="388"/>
                </a:lnTo>
                <a:lnTo>
                  <a:pt x="1167" y="389"/>
                </a:lnTo>
                <a:lnTo>
                  <a:pt x="1167" y="390"/>
                </a:lnTo>
                <a:lnTo>
                  <a:pt x="1167" y="390"/>
                </a:lnTo>
                <a:lnTo>
                  <a:pt x="1167" y="390"/>
                </a:lnTo>
                <a:lnTo>
                  <a:pt x="1167" y="390"/>
                </a:lnTo>
                <a:lnTo>
                  <a:pt x="1167" y="391"/>
                </a:lnTo>
                <a:lnTo>
                  <a:pt x="1167" y="391"/>
                </a:lnTo>
                <a:lnTo>
                  <a:pt x="1167" y="391"/>
                </a:lnTo>
                <a:lnTo>
                  <a:pt x="1167" y="391"/>
                </a:lnTo>
                <a:lnTo>
                  <a:pt x="1167" y="391"/>
                </a:lnTo>
                <a:lnTo>
                  <a:pt x="1168" y="391"/>
                </a:lnTo>
                <a:lnTo>
                  <a:pt x="1168" y="391"/>
                </a:lnTo>
                <a:lnTo>
                  <a:pt x="1168" y="391"/>
                </a:lnTo>
                <a:lnTo>
                  <a:pt x="1168" y="391"/>
                </a:lnTo>
                <a:lnTo>
                  <a:pt x="1168" y="391"/>
                </a:lnTo>
                <a:lnTo>
                  <a:pt x="1168" y="389"/>
                </a:lnTo>
                <a:lnTo>
                  <a:pt x="1168" y="389"/>
                </a:lnTo>
                <a:lnTo>
                  <a:pt x="1168" y="389"/>
                </a:lnTo>
                <a:lnTo>
                  <a:pt x="1168" y="389"/>
                </a:lnTo>
                <a:lnTo>
                  <a:pt x="1168" y="388"/>
                </a:lnTo>
                <a:lnTo>
                  <a:pt x="1168" y="388"/>
                </a:lnTo>
                <a:lnTo>
                  <a:pt x="1168" y="387"/>
                </a:lnTo>
                <a:lnTo>
                  <a:pt x="1169" y="385"/>
                </a:lnTo>
                <a:lnTo>
                  <a:pt x="1169" y="384"/>
                </a:lnTo>
                <a:lnTo>
                  <a:pt x="1169" y="384"/>
                </a:lnTo>
                <a:lnTo>
                  <a:pt x="1169" y="384"/>
                </a:lnTo>
                <a:lnTo>
                  <a:pt x="1169" y="383"/>
                </a:lnTo>
                <a:lnTo>
                  <a:pt x="1169" y="382"/>
                </a:lnTo>
                <a:lnTo>
                  <a:pt x="1169" y="382"/>
                </a:lnTo>
                <a:lnTo>
                  <a:pt x="1169" y="382"/>
                </a:lnTo>
                <a:lnTo>
                  <a:pt x="1169" y="382"/>
                </a:lnTo>
                <a:lnTo>
                  <a:pt x="1169" y="383"/>
                </a:lnTo>
                <a:lnTo>
                  <a:pt x="1169" y="383"/>
                </a:lnTo>
                <a:lnTo>
                  <a:pt x="1169" y="378"/>
                </a:lnTo>
                <a:lnTo>
                  <a:pt x="1170" y="367"/>
                </a:lnTo>
                <a:lnTo>
                  <a:pt x="1170" y="354"/>
                </a:lnTo>
                <a:lnTo>
                  <a:pt x="1170" y="333"/>
                </a:lnTo>
                <a:lnTo>
                  <a:pt x="1170" y="296"/>
                </a:lnTo>
                <a:lnTo>
                  <a:pt x="1170" y="268"/>
                </a:lnTo>
                <a:lnTo>
                  <a:pt x="1170" y="235"/>
                </a:lnTo>
                <a:lnTo>
                  <a:pt x="1170" y="219"/>
                </a:lnTo>
                <a:lnTo>
                  <a:pt x="1170" y="209"/>
                </a:lnTo>
                <a:lnTo>
                  <a:pt x="1170" y="203"/>
                </a:lnTo>
                <a:lnTo>
                  <a:pt x="1170" y="196"/>
                </a:lnTo>
                <a:lnTo>
                  <a:pt x="1170" y="192"/>
                </a:lnTo>
                <a:lnTo>
                  <a:pt x="1170" y="185"/>
                </a:lnTo>
                <a:lnTo>
                  <a:pt x="1171" y="179"/>
                </a:lnTo>
                <a:lnTo>
                  <a:pt x="1171" y="170"/>
                </a:lnTo>
                <a:lnTo>
                  <a:pt x="1171" y="160"/>
                </a:lnTo>
                <a:lnTo>
                  <a:pt x="1171" y="147"/>
                </a:lnTo>
                <a:lnTo>
                  <a:pt x="1171" y="138"/>
                </a:lnTo>
                <a:lnTo>
                  <a:pt x="1171" y="122"/>
                </a:lnTo>
                <a:lnTo>
                  <a:pt x="1171" y="113"/>
                </a:lnTo>
                <a:lnTo>
                  <a:pt x="1171" y="101"/>
                </a:lnTo>
                <a:lnTo>
                  <a:pt x="1171" y="92"/>
                </a:lnTo>
                <a:lnTo>
                  <a:pt x="1171" y="81"/>
                </a:lnTo>
                <a:lnTo>
                  <a:pt x="1171" y="75"/>
                </a:lnTo>
                <a:lnTo>
                  <a:pt x="1171" y="68"/>
                </a:lnTo>
                <a:lnTo>
                  <a:pt x="1172" y="62"/>
                </a:lnTo>
                <a:lnTo>
                  <a:pt x="1172" y="55"/>
                </a:lnTo>
                <a:lnTo>
                  <a:pt x="1172" y="50"/>
                </a:lnTo>
                <a:lnTo>
                  <a:pt x="1172" y="46"/>
                </a:lnTo>
                <a:lnTo>
                  <a:pt x="1172" y="44"/>
                </a:lnTo>
                <a:lnTo>
                  <a:pt x="1172" y="41"/>
                </a:lnTo>
                <a:lnTo>
                  <a:pt x="1172" y="40"/>
                </a:lnTo>
                <a:lnTo>
                  <a:pt x="1172" y="38"/>
                </a:lnTo>
                <a:lnTo>
                  <a:pt x="1172" y="37"/>
                </a:lnTo>
                <a:lnTo>
                  <a:pt x="1172" y="35"/>
                </a:lnTo>
                <a:lnTo>
                  <a:pt x="1172" y="34"/>
                </a:lnTo>
                <a:lnTo>
                  <a:pt x="1172" y="32"/>
                </a:lnTo>
                <a:lnTo>
                  <a:pt x="1173" y="31"/>
                </a:lnTo>
                <a:lnTo>
                  <a:pt x="1173" y="29"/>
                </a:lnTo>
                <a:lnTo>
                  <a:pt x="1173" y="27"/>
                </a:lnTo>
                <a:lnTo>
                  <a:pt x="1173" y="25"/>
                </a:lnTo>
                <a:lnTo>
                  <a:pt x="1173" y="24"/>
                </a:lnTo>
                <a:lnTo>
                  <a:pt x="1173" y="22"/>
                </a:lnTo>
                <a:lnTo>
                  <a:pt x="1173" y="21"/>
                </a:lnTo>
                <a:lnTo>
                  <a:pt x="1173" y="20"/>
                </a:lnTo>
                <a:lnTo>
                  <a:pt x="1173" y="19"/>
                </a:lnTo>
                <a:lnTo>
                  <a:pt x="1173" y="18"/>
                </a:lnTo>
                <a:lnTo>
                  <a:pt x="1174" y="17"/>
                </a:lnTo>
                <a:lnTo>
                  <a:pt x="1174" y="16"/>
                </a:lnTo>
                <a:lnTo>
                  <a:pt x="1174" y="16"/>
                </a:lnTo>
                <a:lnTo>
                  <a:pt x="1174" y="15"/>
                </a:lnTo>
                <a:lnTo>
                  <a:pt x="1174" y="14"/>
                </a:lnTo>
                <a:lnTo>
                  <a:pt x="1174" y="13"/>
                </a:lnTo>
                <a:lnTo>
                  <a:pt x="1174" y="13"/>
                </a:lnTo>
                <a:lnTo>
                  <a:pt x="1174" y="13"/>
                </a:lnTo>
                <a:lnTo>
                  <a:pt x="1174" y="12"/>
                </a:lnTo>
                <a:lnTo>
                  <a:pt x="1174" y="12"/>
                </a:lnTo>
                <a:lnTo>
                  <a:pt x="1174" y="12"/>
                </a:lnTo>
                <a:lnTo>
                  <a:pt x="1174" y="12"/>
                </a:lnTo>
                <a:lnTo>
                  <a:pt x="1175" y="13"/>
                </a:lnTo>
                <a:lnTo>
                  <a:pt x="1175" y="13"/>
                </a:lnTo>
                <a:lnTo>
                  <a:pt x="1175" y="14"/>
                </a:lnTo>
                <a:lnTo>
                  <a:pt x="1175" y="14"/>
                </a:lnTo>
                <a:lnTo>
                  <a:pt x="1175" y="15"/>
                </a:lnTo>
                <a:lnTo>
                  <a:pt x="1175" y="16"/>
                </a:lnTo>
                <a:lnTo>
                  <a:pt x="1175" y="17"/>
                </a:lnTo>
                <a:lnTo>
                  <a:pt x="1175" y="18"/>
                </a:lnTo>
                <a:lnTo>
                  <a:pt x="1175" y="19"/>
                </a:lnTo>
                <a:lnTo>
                  <a:pt x="1175" y="20"/>
                </a:lnTo>
                <a:lnTo>
                  <a:pt x="1175" y="22"/>
                </a:lnTo>
                <a:lnTo>
                  <a:pt x="1175" y="24"/>
                </a:lnTo>
                <a:lnTo>
                  <a:pt x="1176" y="25"/>
                </a:lnTo>
                <a:lnTo>
                  <a:pt x="1176" y="27"/>
                </a:lnTo>
                <a:lnTo>
                  <a:pt x="1176" y="28"/>
                </a:lnTo>
                <a:lnTo>
                  <a:pt x="1176" y="30"/>
                </a:lnTo>
                <a:lnTo>
                  <a:pt x="1176" y="31"/>
                </a:lnTo>
                <a:lnTo>
                  <a:pt x="1176" y="33"/>
                </a:lnTo>
                <a:lnTo>
                  <a:pt x="1176" y="34"/>
                </a:lnTo>
                <a:lnTo>
                  <a:pt x="1176" y="35"/>
                </a:lnTo>
                <a:lnTo>
                  <a:pt x="1176" y="36"/>
                </a:lnTo>
                <a:lnTo>
                  <a:pt x="1176" y="37"/>
                </a:lnTo>
                <a:lnTo>
                  <a:pt x="1176" y="38"/>
                </a:lnTo>
                <a:lnTo>
                  <a:pt x="1176" y="39"/>
                </a:lnTo>
                <a:lnTo>
                  <a:pt x="1177" y="40"/>
                </a:lnTo>
                <a:lnTo>
                  <a:pt x="1177" y="40"/>
                </a:lnTo>
                <a:lnTo>
                  <a:pt x="1177" y="41"/>
                </a:lnTo>
                <a:lnTo>
                  <a:pt x="1177" y="42"/>
                </a:lnTo>
                <a:lnTo>
                  <a:pt x="1177" y="42"/>
                </a:lnTo>
                <a:lnTo>
                  <a:pt x="1177" y="43"/>
                </a:lnTo>
                <a:lnTo>
                  <a:pt x="1177" y="43"/>
                </a:lnTo>
                <a:lnTo>
                  <a:pt x="1177" y="44"/>
                </a:lnTo>
                <a:lnTo>
                  <a:pt x="1177" y="44"/>
                </a:lnTo>
                <a:lnTo>
                  <a:pt x="1177" y="44"/>
                </a:lnTo>
                <a:lnTo>
                  <a:pt x="1177" y="44"/>
                </a:lnTo>
                <a:lnTo>
                  <a:pt x="1177" y="44"/>
                </a:lnTo>
                <a:lnTo>
                  <a:pt x="1178" y="44"/>
                </a:lnTo>
                <a:lnTo>
                  <a:pt x="1178" y="44"/>
                </a:lnTo>
                <a:lnTo>
                  <a:pt x="1178" y="44"/>
                </a:lnTo>
                <a:lnTo>
                  <a:pt x="1178" y="44"/>
                </a:lnTo>
                <a:lnTo>
                  <a:pt x="1178" y="45"/>
                </a:lnTo>
                <a:lnTo>
                  <a:pt x="1178" y="45"/>
                </a:lnTo>
                <a:lnTo>
                  <a:pt x="1178" y="45"/>
                </a:lnTo>
                <a:lnTo>
                  <a:pt x="1178" y="45"/>
                </a:lnTo>
                <a:lnTo>
                  <a:pt x="1178" y="45"/>
                </a:lnTo>
                <a:lnTo>
                  <a:pt x="1178" y="45"/>
                </a:lnTo>
                <a:lnTo>
                  <a:pt x="1178" y="46"/>
                </a:lnTo>
                <a:lnTo>
                  <a:pt x="1178" y="46"/>
                </a:lnTo>
                <a:lnTo>
                  <a:pt x="1179" y="46"/>
                </a:lnTo>
                <a:lnTo>
                  <a:pt x="1179" y="46"/>
                </a:lnTo>
                <a:lnTo>
                  <a:pt x="1179" y="47"/>
                </a:lnTo>
                <a:lnTo>
                  <a:pt x="1179" y="47"/>
                </a:lnTo>
                <a:lnTo>
                  <a:pt x="1179" y="48"/>
                </a:lnTo>
                <a:lnTo>
                  <a:pt x="1179" y="48"/>
                </a:lnTo>
                <a:lnTo>
                  <a:pt x="1179" y="48"/>
                </a:lnTo>
                <a:lnTo>
                  <a:pt x="1179" y="49"/>
                </a:lnTo>
                <a:lnTo>
                  <a:pt x="1179" y="49"/>
                </a:lnTo>
                <a:lnTo>
                  <a:pt x="1179" y="50"/>
                </a:lnTo>
                <a:lnTo>
                  <a:pt x="1179" y="50"/>
                </a:lnTo>
                <a:lnTo>
                  <a:pt x="1179" y="50"/>
                </a:lnTo>
                <a:lnTo>
                  <a:pt x="1180" y="51"/>
                </a:lnTo>
                <a:lnTo>
                  <a:pt x="1180" y="51"/>
                </a:lnTo>
                <a:lnTo>
                  <a:pt x="1180" y="52"/>
                </a:lnTo>
                <a:lnTo>
                  <a:pt x="1180" y="52"/>
                </a:lnTo>
                <a:lnTo>
                  <a:pt x="1180" y="53"/>
                </a:lnTo>
                <a:lnTo>
                  <a:pt x="1180" y="53"/>
                </a:lnTo>
                <a:lnTo>
                  <a:pt x="1180" y="54"/>
                </a:lnTo>
                <a:lnTo>
                  <a:pt x="1180" y="55"/>
                </a:lnTo>
                <a:lnTo>
                  <a:pt x="1180" y="55"/>
                </a:lnTo>
                <a:lnTo>
                  <a:pt x="1180" y="56"/>
                </a:lnTo>
                <a:lnTo>
                  <a:pt x="1180" y="58"/>
                </a:lnTo>
                <a:lnTo>
                  <a:pt x="1180" y="59"/>
                </a:lnTo>
                <a:lnTo>
                  <a:pt x="1181" y="60"/>
                </a:lnTo>
                <a:lnTo>
                  <a:pt x="1181" y="63"/>
                </a:lnTo>
                <a:lnTo>
                  <a:pt x="1181" y="64"/>
                </a:lnTo>
                <a:lnTo>
                  <a:pt x="1181" y="65"/>
                </a:lnTo>
                <a:lnTo>
                  <a:pt x="1181" y="67"/>
                </a:lnTo>
                <a:lnTo>
                  <a:pt x="1181" y="69"/>
                </a:lnTo>
                <a:lnTo>
                  <a:pt x="1181" y="70"/>
                </a:lnTo>
                <a:lnTo>
                  <a:pt x="1181" y="72"/>
                </a:lnTo>
                <a:lnTo>
                  <a:pt x="1181" y="73"/>
                </a:lnTo>
                <a:lnTo>
                  <a:pt x="1181" y="76"/>
                </a:lnTo>
                <a:lnTo>
                  <a:pt x="1182" y="77"/>
                </a:lnTo>
                <a:lnTo>
                  <a:pt x="1182" y="78"/>
                </a:lnTo>
                <a:lnTo>
                  <a:pt x="1182" y="80"/>
                </a:lnTo>
                <a:lnTo>
                  <a:pt x="1182" y="81"/>
                </a:lnTo>
                <a:lnTo>
                  <a:pt x="1182" y="82"/>
                </a:lnTo>
                <a:lnTo>
                  <a:pt x="1182" y="85"/>
                </a:lnTo>
                <a:lnTo>
                  <a:pt x="1182" y="86"/>
                </a:lnTo>
                <a:lnTo>
                  <a:pt x="1182" y="87"/>
                </a:lnTo>
                <a:lnTo>
                  <a:pt x="1182" y="88"/>
                </a:lnTo>
                <a:lnTo>
                  <a:pt x="1182" y="89"/>
                </a:lnTo>
                <a:lnTo>
                  <a:pt x="1182" y="89"/>
                </a:lnTo>
                <a:lnTo>
                  <a:pt x="1182" y="89"/>
                </a:lnTo>
                <a:lnTo>
                  <a:pt x="1183" y="89"/>
                </a:lnTo>
                <a:lnTo>
                  <a:pt x="1183" y="88"/>
                </a:lnTo>
                <a:lnTo>
                  <a:pt x="1183" y="88"/>
                </a:lnTo>
                <a:lnTo>
                  <a:pt x="1183" y="88"/>
                </a:lnTo>
                <a:lnTo>
                  <a:pt x="1183" y="87"/>
                </a:lnTo>
                <a:lnTo>
                  <a:pt x="1183" y="85"/>
                </a:lnTo>
                <a:lnTo>
                  <a:pt x="1183" y="83"/>
                </a:lnTo>
                <a:lnTo>
                  <a:pt x="1183" y="81"/>
                </a:lnTo>
                <a:lnTo>
                  <a:pt x="1183" y="80"/>
                </a:lnTo>
                <a:lnTo>
                  <a:pt x="1183" y="78"/>
                </a:lnTo>
                <a:lnTo>
                  <a:pt x="1183" y="77"/>
                </a:lnTo>
                <a:lnTo>
                  <a:pt x="1183" y="76"/>
                </a:lnTo>
                <a:lnTo>
                  <a:pt x="1184" y="75"/>
                </a:lnTo>
                <a:lnTo>
                  <a:pt x="1184" y="75"/>
                </a:lnTo>
                <a:lnTo>
                  <a:pt x="1184" y="75"/>
                </a:lnTo>
                <a:lnTo>
                  <a:pt x="1184" y="75"/>
                </a:lnTo>
                <a:lnTo>
                  <a:pt x="1184" y="75"/>
                </a:lnTo>
                <a:lnTo>
                  <a:pt x="1184" y="76"/>
                </a:lnTo>
                <a:lnTo>
                  <a:pt x="1184" y="76"/>
                </a:lnTo>
                <a:lnTo>
                  <a:pt x="1184" y="77"/>
                </a:lnTo>
                <a:lnTo>
                  <a:pt x="1184" y="78"/>
                </a:lnTo>
                <a:lnTo>
                  <a:pt x="1184" y="80"/>
                </a:lnTo>
                <a:lnTo>
                  <a:pt x="1184" y="81"/>
                </a:lnTo>
                <a:lnTo>
                  <a:pt x="1184" y="84"/>
                </a:lnTo>
                <a:lnTo>
                  <a:pt x="1185" y="87"/>
                </a:lnTo>
                <a:lnTo>
                  <a:pt x="1185" y="90"/>
                </a:lnTo>
                <a:lnTo>
                  <a:pt x="1185" y="93"/>
                </a:lnTo>
                <a:lnTo>
                  <a:pt x="1185" y="97"/>
                </a:lnTo>
                <a:lnTo>
                  <a:pt x="1185" y="100"/>
                </a:lnTo>
                <a:lnTo>
                  <a:pt x="1185" y="105"/>
                </a:lnTo>
                <a:lnTo>
                  <a:pt x="1185" y="110"/>
                </a:lnTo>
                <a:lnTo>
                  <a:pt x="1185" y="116"/>
                </a:lnTo>
                <a:lnTo>
                  <a:pt x="1185" y="121"/>
                </a:lnTo>
                <a:lnTo>
                  <a:pt x="1185" y="130"/>
                </a:lnTo>
                <a:lnTo>
                  <a:pt x="1185" y="136"/>
                </a:lnTo>
                <a:lnTo>
                  <a:pt x="1185" y="145"/>
                </a:lnTo>
                <a:lnTo>
                  <a:pt x="1186" y="154"/>
                </a:lnTo>
                <a:lnTo>
                  <a:pt x="1186" y="166"/>
                </a:lnTo>
                <a:lnTo>
                  <a:pt x="1186" y="174"/>
                </a:lnTo>
                <a:lnTo>
                  <a:pt x="1186" y="190"/>
                </a:lnTo>
                <a:lnTo>
                  <a:pt x="1186" y="200"/>
                </a:lnTo>
                <a:lnTo>
                  <a:pt x="1186" y="215"/>
                </a:lnTo>
                <a:lnTo>
                  <a:pt x="1186" y="228"/>
                </a:lnTo>
                <a:lnTo>
                  <a:pt x="1186" y="241"/>
                </a:lnTo>
                <a:lnTo>
                  <a:pt x="1186" y="252"/>
                </a:lnTo>
                <a:lnTo>
                  <a:pt x="1186" y="270"/>
                </a:lnTo>
                <a:lnTo>
                  <a:pt x="1186" y="280"/>
                </a:lnTo>
                <a:lnTo>
                  <a:pt x="1186" y="293"/>
                </a:lnTo>
                <a:lnTo>
                  <a:pt x="1187" y="302"/>
                </a:lnTo>
                <a:lnTo>
                  <a:pt x="1187" y="310"/>
                </a:lnTo>
                <a:lnTo>
                  <a:pt x="1187" y="316"/>
                </a:lnTo>
                <a:lnTo>
                  <a:pt x="1187" y="328"/>
                </a:lnTo>
                <a:lnTo>
                  <a:pt x="1187" y="336"/>
                </a:lnTo>
                <a:lnTo>
                  <a:pt x="1187" y="343"/>
                </a:lnTo>
                <a:lnTo>
                  <a:pt x="1187" y="350"/>
                </a:lnTo>
                <a:lnTo>
                  <a:pt x="1187" y="353"/>
                </a:lnTo>
                <a:lnTo>
                  <a:pt x="1187" y="356"/>
                </a:lnTo>
                <a:lnTo>
                  <a:pt x="1187" y="360"/>
                </a:lnTo>
                <a:lnTo>
                  <a:pt x="1187" y="363"/>
                </a:lnTo>
                <a:lnTo>
                  <a:pt x="1187" y="361"/>
                </a:lnTo>
                <a:lnTo>
                  <a:pt x="1188" y="363"/>
                </a:lnTo>
                <a:lnTo>
                  <a:pt x="1188" y="364"/>
                </a:lnTo>
                <a:lnTo>
                  <a:pt x="1188" y="364"/>
                </a:lnTo>
                <a:lnTo>
                  <a:pt x="1188" y="365"/>
                </a:lnTo>
                <a:lnTo>
                  <a:pt x="1188" y="366"/>
                </a:lnTo>
                <a:lnTo>
                  <a:pt x="1188" y="368"/>
                </a:lnTo>
                <a:lnTo>
                  <a:pt x="1188" y="367"/>
                </a:lnTo>
                <a:lnTo>
                  <a:pt x="1188" y="369"/>
                </a:lnTo>
                <a:lnTo>
                  <a:pt x="1188" y="370"/>
                </a:lnTo>
                <a:lnTo>
                  <a:pt x="1188" y="371"/>
                </a:lnTo>
                <a:lnTo>
                  <a:pt x="1188" y="372"/>
                </a:lnTo>
                <a:lnTo>
                  <a:pt x="1188" y="374"/>
                </a:lnTo>
                <a:lnTo>
                  <a:pt x="1189" y="374"/>
                </a:lnTo>
                <a:lnTo>
                  <a:pt x="1189" y="375"/>
                </a:lnTo>
                <a:lnTo>
                  <a:pt x="1189" y="376"/>
                </a:lnTo>
                <a:lnTo>
                  <a:pt x="1189" y="376"/>
                </a:lnTo>
                <a:lnTo>
                  <a:pt x="1189" y="376"/>
                </a:lnTo>
                <a:lnTo>
                  <a:pt x="1189" y="376"/>
                </a:lnTo>
                <a:lnTo>
                  <a:pt x="1189" y="376"/>
                </a:lnTo>
                <a:lnTo>
                  <a:pt x="1189" y="377"/>
                </a:lnTo>
                <a:lnTo>
                  <a:pt x="1189" y="377"/>
                </a:lnTo>
                <a:lnTo>
                  <a:pt x="1189" y="376"/>
                </a:lnTo>
                <a:lnTo>
                  <a:pt x="1190" y="376"/>
                </a:lnTo>
                <a:lnTo>
                  <a:pt x="1190" y="376"/>
                </a:lnTo>
                <a:lnTo>
                  <a:pt x="1190" y="376"/>
                </a:lnTo>
                <a:lnTo>
                  <a:pt x="1190" y="376"/>
                </a:lnTo>
                <a:lnTo>
                  <a:pt x="1190" y="376"/>
                </a:lnTo>
                <a:lnTo>
                  <a:pt x="1190" y="376"/>
                </a:lnTo>
                <a:lnTo>
                  <a:pt x="1190" y="376"/>
                </a:lnTo>
                <a:lnTo>
                  <a:pt x="1190" y="376"/>
                </a:lnTo>
                <a:lnTo>
                  <a:pt x="1190" y="376"/>
                </a:lnTo>
                <a:lnTo>
                  <a:pt x="1190" y="375"/>
                </a:lnTo>
                <a:lnTo>
                  <a:pt x="1190" y="375"/>
                </a:lnTo>
                <a:lnTo>
                  <a:pt x="1190" y="375"/>
                </a:lnTo>
                <a:lnTo>
                  <a:pt x="1191" y="376"/>
                </a:lnTo>
                <a:lnTo>
                  <a:pt x="1191" y="376"/>
                </a:lnTo>
                <a:lnTo>
                  <a:pt x="1191" y="376"/>
                </a:lnTo>
                <a:lnTo>
                  <a:pt x="1191" y="376"/>
                </a:lnTo>
                <a:lnTo>
                  <a:pt x="1191" y="376"/>
                </a:lnTo>
                <a:lnTo>
                  <a:pt x="1191" y="376"/>
                </a:lnTo>
                <a:lnTo>
                  <a:pt x="1191" y="376"/>
                </a:lnTo>
                <a:lnTo>
                  <a:pt x="1191" y="377"/>
                </a:lnTo>
                <a:lnTo>
                  <a:pt x="1191" y="377"/>
                </a:lnTo>
                <a:lnTo>
                  <a:pt x="1191" y="377"/>
                </a:lnTo>
                <a:lnTo>
                  <a:pt x="1191" y="377"/>
                </a:lnTo>
                <a:lnTo>
                  <a:pt x="1191" y="378"/>
                </a:lnTo>
                <a:lnTo>
                  <a:pt x="1192" y="378"/>
                </a:lnTo>
                <a:lnTo>
                  <a:pt x="1192" y="378"/>
                </a:lnTo>
                <a:lnTo>
                  <a:pt x="1192" y="378"/>
                </a:lnTo>
                <a:lnTo>
                  <a:pt x="1192" y="378"/>
                </a:lnTo>
                <a:lnTo>
                  <a:pt x="1192" y="378"/>
                </a:lnTo>
                <a:lnTo>
                  <a:pt x="1192" y="378"/>
                </a:lnTo>
                <a:lnTo>
                  <a:pt x="1192" y="378"/>
                </a:lnTo>
                <a:lnTo>
                  <a:pt x="1192" y="378"/>
                </a:lnTo>
                <a:lnTo>
                  <a:pt x="1192" y="378"/>
                </a:lnTo>
                <a:lnTo>
                  <a:pt x="1192" y="378"/>
                </a:lnTo>
                <a:lnTo>
                  <a:pt x="1192" y="379"/>
                </a:lnTo>
                <a:lnTo>
                  <a:pt x="1192" y="379"/>
                </a:lnTo>
                <a:lnTo>
                  <a:pt x="1193" y="379"/>
                </a:lnTo>
                <a:lnTo>
                  <a:pt x="1193" y="379"/>
                </a:lnTo>
                <a:lnTo>
                  <a:pt x="1193" y="379"/>
                </a:lnTo>
                <a:lnTo>
                  <a:pt x="1193" y="379"/>
                </a:lnTo>
                <a:lnTo>
                  <a:pt x="1193" y="380"/>
                </a:lnTo>
                <a:lnTo>
                  <a:pt x="1193" y="380"/>
                </a:lnTo>
                <a:lnTo>
                  <a:pt x="1193" y="380"/>
                </a:lnTo>
                <a:lnTo>
                  <a:pt x="1193" y="381"/>
                </a:lnTo>
                <a:lnTo>
                  <a:pt x="1193" y="381"/>
                </a:lnTo>
                <a:lnTo>
                  <a:pt x="1193" y="382"/>
                </a:lnTo>
                <a:lnTo>
                  <a:pt x="1193" y="382"/>
                </a:lnTo>
                <a:lnTo>
                  <a:pt x="1193" y="382"/>
                </a:lnTo>
                <a:lnTo>
                  <a:pt x="1194" y="382"/>
                </a:lnTo>
                <a:lnTo>
                  <a:pt x="1194" y="383"/>
                </a:lnTo>
                <a:lnTo>
                  <a:pt x="1194" y="383"/>
                </a:lnTo>
                <a:lnTo>
                  <a:pt x="1194" y="384"/>
                </a:lnTo>
                <a:lnTo>
                  <a:pt x="1194" y="384"/>
                </a:lnTo>
                <a:lnTo>
                  <a:pt x="1194" y="384"/>
                </a:lnTo>
                <a:lnTo>
                  <a:pt x="1194" y="384"/>
                </a:lnTo>
                <a:lnTo>
                  <a:pt x="1194" y="384"/>
                </a:lnTo>
                <a:lnTo>
                  <a:pt x="1194" y="385"/>
                </a:lnTo>
                <a:lnTo>
                  <a:pt x="1194" y="386"/>
                </a:lnTo>
                <a:lnTo>
                  <a:pt x="1194" y="386"/>
                </a:lnTo>
                <a:lnTo>
                  <a:pt x="1194" y="388"/>
                </a:lnTo>
                <a:lnTo>
                  <a:pt x="1195" y="388"/>
                </a:lnTo>
                <a:lnTo>
                  <a:pt x="1195" y="389"/>
                </a:lnTo>
                <a:lnTo>
                  <a:pt x="1195" y="390"/>
                </a:lnTo>
                <a:lnTo>
                  <a:pt x="1195" y="391"/>
                </a:lnTo>
                <a:lnTo>
                  <a:pt x="1195" y="392"/>
                </a:lnTo>
                <a:lnTo>
                  <a:pt x="1195" y="391"/>
                </a:lnTo>
                <a:lnTo>
                  <a:pt x="1195" y="391"/>
                </a:lnTo>
                <a:lnTo>
                  <a:pt x="1195" y="392"/>
                </a:lnTo>
                <a:lnTo>
                  <a:pt x="1195" y="392"/>
                </a:lnTo>
                <a:lnTo>
                  <a:pt x="1195" y="392"/>
                </a:lnTo>
                <a:lnTo>
                  <a:pt x="1195" y="392"/>
                </a:lnTo>
                <a:lnTo>
                  <a:pt x="1195" y="392"/>
                </a:lnTo>
                <a:lnTo>
                  <a:pt x="1196" y="392"/>
                </a:lnTo>
                <a:lnTo>
                  <a:pt x="1196" y="392"/>
                </a:lnTo>
                <a:lnTo>
                  <a:pt x="1196" y="392"/>
                </a:lnTo>
                <a:lnTo>
                  <a:pt x="1196" y="393"/>
                </a:lnTo>
                <a:lnTo>
                  <a:pt x="1196" y="392"/>
                </a:lnTo>
                <a:lnTo>
                  <a:pt x="1196" y="391"/>
                </a:lnTo>
                <a:lnTo>
                  <a:pt x="1196" y="390"/>
                </a:lnTo>
                <a:lnTo>
                  <a:pt x="1196" y="390"/>
                </a:lnTo>
                <a:lnTo>
                  <a:pt x="1196" y="390"/>
                </a:lnTo>
                <a:lnTo>
                  <a:pt x="1196" y="388"/>
                </a:lnTo>
                <a:lnTo>
                  <a:pt x="1196" y="387"/>
                </a:lnTo>
                <a:lnTo>
                  <a:pt x="1196" y="387"/>
                </a:lnTo>
                <a:lnTo>
                  <a:pt x="1197" y="387"/>
                </a:lnTo>
                <a:lnTo>
                  <a:pt x="1197" y="387"/>
                </a:lnTo>
                <a:lnTo>
                  <a:pt x="1197" y="387"/>
                </a:lnTo>
                <a:lnTo>
                  <a:pt x="1197" y="387"/>
                </a:lnTo>
                <a:lnTo>
                  <a:pt x="1197" y="387"/>
                </a:lnTo>
                <a:lnTo>
                  <a:pt x="1197" y="387"/>
                </a:lnTo>
                <a:lnTo>
                  <a:pt x="1197" y="387"/>
                </a:lnTo>
                <a:lnTo>
                  <a:pt x="1197" y="385"/>
                </a:lnTo>
                <a:lnTo>
                  <a:pt x="1197" y="375"/>
                </a:lnTo>
                <a:lnTo>
                  <a:pt x="1197" y="363"/>
                </a:lnTo>
                <a:lnTo>
                  <a:pt x="1197" y="346"/>
                </a:lnTo>
                <a:lnTo>
                  <a:pt x="1197" y="310"/>
                </a:lnTo>
                <a:lnTo>
                  <a:pt x="1197" y="280"/>
                </a:lnTo>
                <a:lnTo>
                  <a:pt x="1198" y="244"/>
                </a:lnTo>
                <a:lnTo>
                  <a:pt x="1198" y="233"/>
                </a:lnTo>
                <a:lnTo>
                  <a:pt x="1198" y="227"/>
                </a:lnTo>
                <a:lnTo>
                  <a:pt x="1198" y="225"/>
                </a:lnTo>
                <a:lnTo>
                  <a:pt x="1198" y="222"/>
                </a:lnTo>
                <a:lnTo>
                  <a:pt x="1198" y="219"/>
                </a:lnTo>
                <a:lnTo>
                  <a:pt x="1198" y="213"/>
                </a:lnTo>
                <a:lnTo>
                  <a:pt x="1198" y="205"/>
                </a:lnTo>
                <a:lnTo>
                  <a:pt x="1198" y="192"/>
                </a:lnTo>
                <a:lnTo>
                  <a:pt x="1199" y="181"/>
                </a:lnTo>
                <a:lnTo>
                  <a:pt x="1199" y="162"/>
                </a:lnTo>
                <a:lnTo>
                  <a:pt x="1199" y="151"/>
                </a:lnTo>
                <a:lnTo>
                  <a:pt x="1199" y="138"/>
                </a:lnTo>
                <a:lnTo>
                  <a:pt x="1199" y="128"/>
                </a:lnTo>
                <a:lnTo>
                  <a:pt x="1199" y="118"/>
                </a:lnTo>
                <a:lnTo>
                  <a:pt x="1199" y="110"/>
                </a:lnTo>
                <a:lnTo>
                  <a:pt x="1199" y="97"/>
                </a:lnTo>
                <a:lnTo>
                  <a:pt x="1199" y="89"/>
                </a:lnTo>
                <a:lnTo>
                  <a:pt x="1199" y="78"/>
                </a:lnTo>
                <a:lnTo>
                  <a:pt x="1199" y="69"/>
                </a:lnTo>
                <a:lnTo>
                  <a:pt x="1199" y="61"/>
                </a:lnTo>
                <a:lnTo>
                  <a:pt x="1200" y="57"/>
                </a:lnTo>
                <a:lnTo>
                  <a:pt x="1200" y="52"/>
                </a:lnTo>
                <a:lnTo>
                  <a:pt x="1200" y="49"/>
                </a:lnTo>
                <a:lnTo>
                  <a:pt x="1200" y="45"/>
                </a:lnTo>
                <a:lnTo>
                  <a:pt x="1200" y="42"/>
                </a:lnTo>
                <a:lnTo>
                  <a:pt x="1200" y="40"/>
                </a:lnTo>
                <a:lnTo>
                  <a:pt x="1200" y="39"/>
                </a:lnTo>
                <a:lnTo>
                  <a:pt x="1200" y="37"/>
                </a:lnTo>
                <a:lnTo>
                  <a:pt x="1200" y="35"/>
                </a:lnTo>
                <a:lnTo>
                  <a:pt x="1200" y="34"/>
                </a:lnTo>
                <a:lnTo>
                  <a:pt x="1200" y="32"/>
                </a:lnTo>
                <a:lnTo>
                  <a:pt x="1200" y="32"/>
                </a:lnTo>
                <a:lnTo>
                  <a:pt x="1201" y="31"/>
                </a:lnTo>
                <a:lnTo>
                  <a:pt x="1201" y="30"/>
                </a:lnTo>
                <a:lnTo>
                  <a:pt x="1201" y="30"/>
                </a:lnTo>
                <a:lnTo>
                  <a:pt x="1201" y="29"/>
                </a:lnTo>
                <a:lnTo>
                  <a:pt x="1201" y="29"/>
                </a:lnTo>
                <a:lnTo>
                  <a:pt x="1201" y="28"/>
                </a:lnTo>
                <a:lnTo>
                  <a:pt x="1201" y="28"/>
                </a:lnTo>
                <a:lnTo>
                  <a:pt x="1201" y="27"/>
                </a:lnTo>
                <a:lnTo>
                  <a:pt x="1201" y="27"/>
                </a:lnTo>
                <a:lnTo>
                  <a:pt x="1201" y="27"/>
                </a:lnTo>
                <a:lnTo>
                  <a:pt x="1201" y="26"/>
                </a:lnTo>
                <a:lnTo>
                  <a:pt x="1201" y="26"/>
                </a:lnTo>
                <a:lnTo>
                  <a:pt x="1202" y="26"/>
                </a:lnTo>
                <a:lnTo>
                  <a:pt x="1202" y="26"/>
                </a:lnTo>
                <a:lnTo>
                  <a:pt x="1202" y="26"/>
                </a:lnTo>
                <a:lnTo>
                  <a:pt x="1202" y="26"/>
                </a:lnTo>
                <a:lnTo>
                  <a:pt x="1202" y="26"/>
                </a:lnTo>
                <a:lnTo>
                  <a:pt x="1202" y="26"/>
                </a:lnTo>
                <a:lnTo>
                  <a:pt x="1202" y="26"/>
                </a:lnTo>
                <a:lnTo>
                  <a:pt x="1202" y="26"/>
                </a:lnTo>
                <a:lnTo>
                  <a:pt x="1202" y="26"/>
                </a:lnTo>
                <a:lnTo>
                  <a:pt x="1202" y="26"/>
                </a:lnTo>
                <a:lnTo>
                  <a:pt x="1202" y="26"/>
                </a:lnTo>
                <a:lnTo>
                  <a:pt x="1202" y="27"/>
                </a:lnTo>
                <a:lnTo>
                  <a:pt x="1203" y="27"/>
                </a:lnTo>
                <a:lnTo>
                  <a:pt x="1203" y="27"/>
                </a:lnTo>
                <a:lnTo>
                  <a:pt x="1203" y="28"/>
                </a:lnTo>
                <a:lnTo>
                  <a:pt x="1203" y="29"/>
                </a:lnTo>
                <a:lnTo>
                  <a:pt x="1203" y="30"/>
                </a:lnTo>
                <a:lnTo>
                  <a:pt x="1203" y="31"/>
                </a:lnTo>
                <a:lnTo>
                  <a:pt x="1203" y="32"/>
                </a:lnTo>
                <a:lnTo>
                  <a:pt x="1203" y="33"/>
                </a:lnTo>
                <a:lnTo>
                  <a:pt x="1203" y="34"/>
                </a:lnTo>
                <a:lnTo>
                  <a:pt x="1203" y="36"/>
                </a:lnTo>
                <a:lnTo>
                  <a:pt x="1203" y="38"/>
                </a:lnTo>
                <a:lnTo>
                  <a:pt x="1203" y="39"/>
                </a:lnTo>
                <a:lnTo>
                  <a:pt x="1204" y="41"/>
                </a:lnTo>
                <a:lnTo>
                  <a:pt x="1204" y="42"/>
                </a:lnTo>
                <a:lnTo>
                  <a:pt x="1204" y="44"/>
                </a:lnTo>
                <a:lnTo>
                  <a:pt x="1204" y="46"/>
                </a:lnTo>
                <a:lnTo>
                  <a:pt x="1204" y="48"/>
                </a:lnTo>
                <a:lnTo>
                  <a:pt x="1204" y="50"/>
                </a:lnTo>
                <a:lnTo>
                  <a:pt x="1204" y="51"/>
                </a:lnTo>
                <a:lnTo>
                  <a:pt x="1204" y="53"/>
                </a:lnTo>
                <a:lnTo>
                  <a:pt x="1204" y="54"/>
                </a:lnTo>
                <a:lnTo>
                  <a:pt x="1204" y="56"/>
                </a:lnTo>
                <a:lnTo>
                  <a:pt x="1204" y="58"/>
                </a:lnTo>
                <a:lnTo>
                  <a:pt x="1204" y="60"/>
                </a:lnTo>
                <a:lnTo>
                  <a:pt x="1205" y="62"/>
                </a:lnTo>
                <a:lnTo>
                  <a:pt x="1205" y="64"/>
                </a:lnTo>
                <a:lnTo>
                  <a:pt x="1205" y="65"/>
                </a:lnTo>
                <a:lnTo>
                  <a:pt x="1205" y="67"/>
                </a:lnTo>
                <a:lnTo>
                  <a:pt x="1205" y="68"/>
                </a:lnTo>
                <a:lnTo>
                  <a:pt x="1205" y="70"/>
                </a:lnTo>
                <a:lnTo>
                  <a:pt x="1205" y="71"/>
                </a:lnTo>
                <a:lnTo>
                  <a:pt x="1205" y="72"/>
                </a:lnTo>
                <a:lnTo>
                  <a:pt x="1205" y="73"/>
                </a:lnTo>
                <a:lnTo>
                  <a:pt x="1205" y="74"/>
                </a:lnTo>
                <a:lnTo>
                  <a:pt x="1205" y="75"/>
                </a:lnTo>
                <a:lnTo>
                  <a:pt x="1205" y="75"/>
                </a:lnTo>
                <a:lnTo>
                  <a:pt x="1205" y="76"/>
                </a:lnTo>
                <a:lnTo>
                  <a:pt x="1206" y="78"/>
                </a:lnTo>
                <a:lnTo>
                  <a:pt x="1206" y="79"/>
                </a:lnTo>
                <a:lnTo>
                  <a:pt x="1206" y="81"/>
                </a:lnTo>
                <a:lnTo>
                  <a:pt x="1206" y="82"/>
                </a:lnTo>
                <a:lnTo>
                  <a:pt x="1206" y="83"/>
                </a:lnTo>
                <a:lnTo>
                  <a:pt x="1206" y="84"/>
                </a:lnTo>
                <a:lnTo>
                  <a:pt x="1206" y="85"/>
                </a:lnTo>
                <a:lnTo>
                  <a:pt x="1206" y="85"/>
                </a:lnTo>
                <a:lnTo>
                  <a:pt x="1206" y="86"/>
                </a:lnTo>
                <a:lnTo>
                  <a:pt x="1207" y="88"/>
                </a:lnTo>
                <a:lnTo>
                  <a:pt x="1207" y="90"/>
                </a:lnTo>
                <a:lnTo>
                  <a:pt x="1207" y="90"/>
                </a:lnTo>
                <a:lnTo>
                  <a:pt x="1207" y="92"/>
                </a:lnTo>
                <a:lnTo>
                  <a:pt x="1207" y="93"/>
                </a:lnTo>
                <a:lnTo>
                  <a:pt x="1207" y="95"/>
                </a:lnTo>
                <a:lnTo>
                  <a:pt x="1207" y="97"/>
                </a:lnTo>
                <a:lnTo>
                  <a:pt x="1207" y="99"/>
                </a:lnTo>
                <a:lnTo>
                  <a:pt x="1207" y="100"/>
                </a:lnTo>
                <a:lnTo>
                  <a:pt x="1207" y="102"/>
                </a:lnTo>
                <a:lnTo>
                  <a:pt x="1207" y="103"/>
                </a:lnTo>
                <a:lnTo>
                  <a:pt x="1207" y="104"/>
                </a:lnTo>
                <a:lnTo>
                  <a:pt x="1208" y="106"/>
                </a:lnTo>
                <a:lnTo>
                  <a:pt x="1208" y="106"/>
                </a:lnTo>
                <a:lnTo>
                  <a:pt x="1208" y="108"/>
                </a:lnTo>
                <a:lnTo>
                  <a:pt x="1208" y="109"/>
                </a:lnTo>
                <a:lnTo>
                  <a:pt x="1208" y="110"/>
                </a:lnTo>
                <a:lnTo>
                  <a:pt x="1208" y="111"/>
                </a:lnTo>
                <a:lnTo>
                  <a:pt x="1208" y="112"/>
                </a:lnTo>
                <a:lnTo>
                  <a:pt x="1208" y="113"/>
                </a:lnTo>
                <a:lnTo>
                  <a:pt x="1208" y="113"/>
                </a:lnTo>
                <a:lnTo>
                  <a:pt x="1208" y="114"/>
                </a:lnTo>
                <a:lnTo>
                  <a:pt x="1208" y="115"/>
                </a:lnTo>
                <a:lnTo>
                  <a:pt x="1208" y="115"/>
                </a:lnTo>
                <a:lnTo>
                  <a:pt x="1209" y="115"/>
                </a:lnTo>
                <a:lnTo>
                  <a:pt x="1209" y="115"/>
                </a:lnTo>
                <a:lnTo>
                  <a:pt x="1209" y="115"/>
                </a:lnTo>
                <a:lnTo>
                  <a:pt x="1209" y="115"/>
                </a:lnTo>
                <a:lnTo>
                  <a:pt x="1209" y="114"/>
                </a:lnTo>
                <a:lnTo>
                  <a:pt x="1209" y="114"/>
                </a:lnTo>
                <a:lnTo>
                  <a:pt x="1209" y="113"/>
                </a:lnTo>
                <a:lnTo>
                  <a:pt x="1209" y="112"/>
                </a:lnTo>
                <a:lnTo>
                  <a:pt x="1209" y="111"/>
                </a:lnTo>
                <a:lnTo>
                  <a:pt x="1209" y="109"/>
                </a:lnTo>
                <a:lnTo>
                  <a:pt x="1209" y="108"/>
                </a:lnTo>
                <a:lnTo>
                  <a:pt x="1209" y="105"/>
                </a:lnTo>
                <a:lnTo>
                  <a:pt x="1210" y="103"/>
                </a:lnTo>
                <a:lnTo>
                  <a:pt x="1210" y="102"/>
                </a:lnTo>
                <a:lnTo>
                  <a:pt x="1210" y="100"/>
                </a:lnTo>
                <a:lnTo>
                  <a:pt x="1210" y="98"/>
                </a:lnTo>
                <a:lnTo>
                  <a:pt x="1210" y="97"/>
                </a:lnTo>
                <a:lnTo>
                  <a:pt x="1210" y="94"/>
                </a:lnTo>
                <a:lnTo>
                  <a:pt x="1210" y="93"/>
                </a:lnTo>
                <a:lnTo>
                  <a:pt x="1210" y="91"/>
                </a:lnTo>
                <a:lnTo>
                  <a:pt x="1210" y="90"/>
                </a:lnTo>
                <a:lnTo>
                  <a:pt x="1210" y="88"/>
                </a:lnTo>
                <a:lnTo>
                  <a:pt x="1210" y="87"/>
                </a:lnTo>
                <a:lnTo>
                  <a:pt x="1210" y="86"/>
                </a:lnTo>
                <a:lnTo>
                  <a:pt x="1211" y="84"/>
                </a:lnTo>
                <a:lnTo>
                  <a:pt x="1211" y="82"/>
                </a:lnTo>
                <a:lnTo>
                  <a:pt x="1211" y="81"/>
                </a:lnTo>
                <a:lnTo>
                  <a:pt x="1211" y="80"/>
                </a:lnTo>
                <a:lnTo>
                  <a:pt x="1211" y="80"/>
                </a:lnTo>
                <a:lnTo>
                  <a:pt x="1211" y="79"/>
                </a:lnTo>
                <a:lnTo>
                  <a:pt x="1211" y="79"/>
                </a:lnTo>
                <a:lnTo>
                  <a:pt x="1211" y="79"/>
                </a:lnTo>
                <a:lnTo>
                  <a:pt x="1211" y="79"/>
                </a:lnTo>
                <a:lnTo>
                  <a:pt x="1211" y="80"/>
                </a:lnTo>
                <a:lnTo>
                  <a:pt x="1211" y="80"/>
                </a:lnTo>
                <a:lnTo>
                  <a:pt x="1211" y="82"/>
                </a:lnTo>
                <a:lnTo>
                  <a:pt x="1212" y="83"/>
                </a:lnTo>
                <a:lnTo>
                  <a:pt x="1212" y="84"/>
                </a:lnTo>
                <a:lnTo>
                  <a:pt x="1212" y="85"/>
                </a:lnTo>
                <a:lnTo>
                  <a:pt x="1212" y="86"/>
                </a:lnTo>
                <a:lnTo>
                  <a:pt x="1212" y="87"/>
                </a:lnTo>
                <a:lnTo>
                  <a:pt x="1212" y="89"/>
                </a:lnTo>
                <a:lnTo>
                  <a:pt x="1212" y="92"/>
                </a:lnTo>
                <a:lnTo>
                  <a:pt x="1212" y="95"/>
                </a:lnTo>
                <a:lnTo>
                  <a:pt x="1212" y="97"/>
                </a:lnTo>
                <a:lnTo>
                  <a:pt x="1212" y="101"/>
                </a:lnTo>
                <a:lnTo>
                  <a:pt x="1212" y="104"/>
                </a:lnTo>
                <a:lnTo>
                  <a:pt x="1212" y="108"/>
                </a:lnTo>
                <a:lnTo>
                  <a:pt x="1213" y="112"/>
                </a:lnTo>
                <a:lnTo>
                  <a:pt x="1213" y="118"/>
                </a:lnTo>
                <a:lnTo>
                  <a:pt x="1213" y="122"/>
                </a:lnTo>
                <a:lnTo>
                  <a:pt x="1213" y="130"/>
                </a:lnTo>
                <a:lnTo>
                  <a:pt x="1213" y="135"/>
                </a:lnTo>
                <a:lnTo>
                  <a:pt x="1213" y="144"/>
                </a:lnTo>
                <a:lnTo>
                  <a:pt x="1213" y="152"/>
                </a:lnTo>
                <a:lnTo>
                  <a:pt x="1213" y="162"/>
                </a:lnTo>
                <a:lnTo>
                  <a:pt x="1213" y="171"/>
                </a:lnTo>
                <a:lnTo>
                  <a:pt x="1213" y="185"/>
                </a:lnTo>
                <a:lnTo>
                  <a:pt x="1213" y="195"/>
                </a:lnTo>
                <a:lnTo>
                  <a:pt x="1213" y="208"/>
                </a:lnTo>
                <a:lnTo>
                  <a:pt x="1213" y="223"/>
                </a:lnTo>
                <a:lnTo>
                  <a:pt x="1214" y="238"/>
                </a:lnTo>
                <a:lnTo>
                  <a:pt x="1214" y="248"/>
                </a:lnTo>
                <a:lnTo>
                  <a:pt x="1214" y="266"/>
                </a:lnTo>
                <a:lnTo>
                  <a:pt x="1214" y="276"/>
                </a:lnTo>
                <a:lnTo>
                  <a:pt x="1214" y="288"/>
                </a:lnTo>
                <a:lnTo>
                  <a:pt x="1214" y="298"/>
                </a:lnTo>
                <a:lnTo>
                  <a:pt x="1214" y="309"/>
                </a:lnTo>
                <a:lnTo>
                  <a:pt x="1214" y="315"/>
                </a:lnTo>
                <a:lnTo>
                  <a:pt x="1214" y="323"/>
                </a:lnTo>
                <a:lnTo>
                  <a:pt x="1215" y="330"/>
                </a:lnTo>
                <a:lnTo>
                  <a:pt x="1215" y="337"/>
                </a:lnTo>
                <a:lnTo>
                  <a:pt x="1215" y="344"/>
                </a:lnTo>
                <a:lnTo>
                  <a:pt x="1215" y="349"/>
                </a:lnTo>
                <a:lnTo>
                  <a:pt x="1215" y="353"/>
                </a:lnTo>
                <a:lnTo>
                  <a:pt x="1215" y="357"/>
                </a:lnTo>
                <a:lnTo>
                  <a:pt x="1215" y="358"/>
                </a:lnTo>
                <a:lnTo>
                  <a:pt x="1215" y="358"/>
                </a:lnTo>
                <a:lnTo>
                  <a:pt x="1215" y="356"/>
                </a:lnTo>
                <a:lnTo>
                  <a:pt x="1215" y="353"/>
                </a:lnTo>
                <a:lnTo>
                  <a:pt x="1215" y="354"/>
                </a:lnTo>
                <a:lnTo>
                  <a:pt x="1215" y="357"/>
                </a:lnTo>
                <a:lnTo>
                  <a:pt x="1216" y="360"/>
                </a:lnTo>
                <a:lnTo>
                  <a:pt x="1216" y="363"/>
                </a:lnTo>
                <a:lnTo>
                  <a:pt x="1216" y="366"/>
                </a:lnTo>
                <a:lnTo>
                  <a:pt x="1216" y="369"/>
                </a:lnTo>
                <a:lnTo>
                  <a:pt x="1216" y="370"/>
                </a:lnTo>
                <a:lnTo>
                  <a:pt x="1216" y="373"/>
                </a:lnTo>
                <a:lnTo>
                  <a:pt x="1216" y="374"/>
                </a:lnTo>
                <a:lnTo>
                  <a:pt x="1216" y="375"/>
                </a:lnTo>
                <a:lnTo>
                  <a:pt x="1216" y="375"/>
                </a:lnTo>
                <a:lnTo>
                  <a:pt x="1216" y="376"/>
                </a:lnTo>
                <a:lnTo>
                  <a:pt x="1216" y="376"/>
                </a:lnTo>
                <a:lnTo>
                  <a:pt x="1216" y="377"/>
                </a:lnTo>
                <a:lnTo>
                  <a:pt x="1217" y="377"/>
                </a:lnTo>
                <a:lnTo>
                  <a:pt x="1217" y="377"/>
                </a:lnTo>
                <a:lnTo>
                  <a:pt x="1217" y="377"/>
                </a:lnTo>
                <a:lnTo>
                  <a:pt x="1217" y="378"/>
                </a:lnTo>
                <a:lnTo>
                  <a:pt x="1217" y="377"/>
                </a:lnTo>
                <a:lnTo>
                  <a:pt x="1217" y="377"/>
                </a:lnTo>
                <a:lnTo>
                  <a:pt x="1217" y="378"/>
                </a:lnTo>
                <a:lnTo>
                  <a:pt x="1217" y="378"/>
                </a:lnTo>
                <a:lnTo>
                  <a:pt x="1217" y="378"/>
                </a:lnTo>
                <a:lnTo>
                  <a:pt x="1217" y="377"/>
                </a:lnTo>
                <a:lnTo>
                  <a:pt x="1217" y="377"/>
                </a:lnTo>
                <a:lnTo>
                  <a:pt x="1217" y="377"/>
                </a:lnTo>
                <a:lnTo>
                  <a:pt x="1218" y="378"/>
                </a:lnTo>
                <a:lnTo>
                  <a:pt x="1218" y="377"/>
                </a:lnTo>
                <a:lnTo>
                  <a:pt x="1218" y="377"/>
                </a:lnTo>
                <a:lnTo>
                  <a:pt x="1218" y="377"/>
                </a:lnTo>
                <a:lnTo>
                  <a:pt x="1218" y="377"/>
                </a:lnTo>
                <a:lnTo>
                  <a:pt x="1218" y="378"/>
                </a:lnTo>
                <a:lnTo>
                  <a:pt x="1218" y="377"/>
                </a:lnTo>
                <a:lnTo>
                  <a:pt x="1218" y="377"/>
                </a:lnTo>
                <a:lnTo>
                  <a:pt x="1218" y="377"/>
                </a:lnTo>
                <a:lnTo>
                  <a:pt x="1218" y="377"/>
                </a:lnTo>
                <a:lnTo>
                  <a:pt x="1218" y="378"/>
                </a:lnTo>
                <a:lnTo>
                  <a:pt x="1218" y="378"/>
                </a:lnTo>
                <a:lnTo>
                  <a:pt x="1219" y="378"/>
                </a:lnTo>
                <a:lnTo>
                  <a:pt x="1219" y="378"/>
                </a:lnTo>
                <a:lnTo>
                  <a:pt x="1219" y="378"/>
                </a:lnTo>
                <a:lnTo>
                  <a:pt x="1219" y="378"/>
                </a:lnTo>
                <a:lnTo>
                  <a:pt x="1219" y="379"/>
                </a:lnTo>
                <a:lnTo>
                  <a:pt x="1219" y="380"/>
                </a:lnTo>
                <a:lnTo>
                  <a:pt x="1219" y="380"/>
                </a:lnTo>
                <a:lnTo>
                  <a:pt x="1219" y="380"/>
                </a:lnTo>
                <a:lnTo>
                  <a:pt x="1219" y="380"/>
                </a:lnTo>
                <a:lnTo>
                  <a:pt x="1219" y="380"/>
                </a:lnTo>
                <a:lnTo>
                  <a:pt x="1219" y="380"/>
                </a:lnTo>
                <a:lnTo>
                  <a:pt x="1219" y="380"/>
                </a:lnTo>
                <a:lnTo>
                  <a:pt x="1220" y="380"/>
                </a:lnTo>
                <a:lnTo>
                  <a:pt x="1220" y="380"/>
                </a:lnTo>
                <a:lnTo>
                  <a:pt x="1220" y="380"/>
                </a:lnTo>
                <a:lnTo>
                  <a:pt x="1220" y="380"/>
                </a:lnTo>
                <a:lnTo>
                  <a:pt x="1220" y="380"/>
                </a:lnTo>
                <a:lnTo>
                  <a:pt x="1220" y="380"/>
                </a:lnTo>
                <a:lnTo>
                  <a:pt x="1220" y="381"/>
                </a:lnTo>
                <a:lnTo>
                  <a:pt x="1220" y="381"/>
                </a:lnTo>
                <a:lnTo>
                  <a:pt x="1220" y="382"/>
                </a:lnTo>
                <a:lnTo>
                  <a:pt x="1220" y="382"/>
                </a:lnTo>
                <a:lnTo>
                  <a:pt x="1220" y="383"/>
                </a:lnTo>
                <a:lnTo>
                  <a:pt x="1220" y="384"/>
                </a:lnTo>
                <a:lnTo>
                  <a:pt x="1220" y="384"/>
                </a:lnTo>
                <a:lnTo>
                  <a:pt x="1221" y="384"/>
                </a:lnTo>
                <a:lnTo>
                  <a:pt x="1221" y="385"/>
                </a:lnTo>
                <a:lnTo>
                  <a:pt x="1221" y="385"/>
                </a:lnTo>
                <a:lnTo>
                  <a:pt x="1221" y="386"/>
                </a:lnTo>
                <a:lnTo>
                  <a:pt x="1221" y="387"/>
                </a:lnTo>
                <a:lnTo>
                  <a:pt x="1221" y="387"/>
                </a:lnTo>
                <a:lnTo>
                  <a:pt x="1221" y="389"/>
                </a:lnTo>
                <a:lnTo>
                  <a:pt x="1221" y="389"/>
                </a:lnTo>
                <a:lnTo>
                  <a:pt x="1221" y="389"/>
                </a:lnTo>
                <a:lnTo>
                  <a:pt x="1221" y="389"/>
                </a:lnTo>
                <a:lnTo>
                  <a:pt x="1221" y="390"/>
                </a:lnTo>
                <a:lnTo>
                  <a:pt x="1221" y="390"/>
                </a:lnTo>
                <a:lnTo>
                  <a:pt x="1222" y="390"/>
                </a:lnTo>
                <a:lnTo>
                  <a:pt x="1222" y="391"/>
                </a:lnTo>
                <a:lnTo>
                  <a:pt x="1222" y="390"/>
                </a:lnTo>
                <a:lnTo>
                  <a:pt x="1222" y="390"/>
                </a:lnTo>
                <a:lnTo>
                  <a:pt x="1222" y="390"/>
                </a:lnTo>
                <a:lnTo>
                  <a:pt x="1222" y="389"/>
                </a:lnTo>
                <a:lnTo>
                  <a:pt x="1222" y="389"/>
                </a:lnTo>
                <a:lnTo>
                  <a:pt x="1222" y="388"/>
                </a:lnTo>
                <a:lnTo>
                  <a:pt x="1222" y="388"/>
                </a:lnTo>
                <a:lnTo>
                  <a:pt x="1222" y="388"/>
                </a:lnTo>
                <a:lnTo>
                  <a:pt x="1222" y="387"/>
                </a:lnTo>
                <a:lnTo>
                  <a:pt x="1222" y="387"/>
                </a:lnTo>
                <a:lnTo>
                  <a:pt x="1223" y="385"/>
                </a:lnTo>
                <a:lnTo>
                  <a:pt x="1223" y="384"/>
                </a:lnTo>
                <a:lnTo>
                  <a:pt x="1223" y="383"/>
                </a:lnTo>
                <a:lnTo>
                  <a:pt x="1223" y="383"/>
                </a:lnTo>
                <a:lnTo>
                  <a:pt x="1223" y="382"/>
                </a:lnTo>
                <a:lnTo>
                  <a:pt x="1223" y="382"/>
                </a:lnTo>
                <a:lnTo>
                  <a:pt x="1223" y="382"/>
                </a:lnTo>
                <a:lnTo>
                  <a:pt x="1223" y="382"/>
                </a:lnTo>
                <a:lnTo>
                  <a:pt x="1223" y="382"/>
                </a:lnTo>
                <a:lnTo>
                  <a:pt x="1224" y="382"/>
                </a:lnTo>
                <a:lnTo>
                  <a:pt x="1224" y="382"/>
                </a:lnTo>
                <a:lnTo>
                  <a:pt x="1224" y="376"/>
                </a:lnTo>
                <a:lnTo>
                  <a:pt x="1224" y="363"/>
                </a:lnTo>
                <a:lnTo>
                  <a:pt x="1224" y="349"/>
                </a:lnTo>
                <a:lnTo>
                  <a:pt x="1224" y="325"/>
                </a:lnTo>
                <a:lnTo>
                  <a:pt x="1224" y="302"/>
                </a:lnTo>
                <a:lnTo>
                  <a:pt x="1224" y="259"/>
                </a:lnTo>
                <a:lnTo>
                  <a:pt x="1224" y="234"/>
                </a:lnTo>
                <a:lnTo>
                  <a:pt x="1224" y="207"/>
                </a:lnTo>
                <a:lnTo>
                  <a:pt x="1224" y="193"/>
                </a:lnTo>
                <a:lnTo>
                  <a:pt x="1224" y="180"/>
                </a:lnTo>
                <a:lnTo>
                  <a:pt x="1225" y="174"/>
                </a:lnTo>
                <a:lnTo>
                  <a:pt x="1225" y="166"/>
                </a:lnTo>
                <a:lnTo>
                  <a:pt x="1225" y="161"/>
                </a:lnTo>
                <a:lnTo>
                  <a:pt x="1225" y="152"/>
                </a:lnTo>
                <a:lnTo>
                  <a:pt x="1225" y="142"/>
                </a:lnTo>
                <a:lnTo>
                  <a:pt x="1225" y="129"/>
                </a:lnTo>
                <a:lnTo>
                  <a:pt x="1225" y="119"/>
                </a:lnTo>
                <a:lnTo>
                  <a:pt x="1225" y="105"/>
                </a:lnTo>
                <a:lnTo>
                  <a:pt x="1225" y="96"/>
                </a:lnTo>
                <a:lnTo>
                  <a:pt x="1225" y="85"/>
                </a:lnTo>
                <a:lnTo>
                  <a:pt x="1225" y="77"/>
                </a:lnTo>
                <a:lnTo>
                  <a:pt x="1225" y="71"/>
                </a:lnTo>
                <a:lnTo>
                  <a:pt x="1226" y="66"/>
                </a:lnTo>
                <a:lnTo>
                  <a:pt x="1226" y="62"/>
                </a:lnTo>
                <a:lnTo>
                  <a:pt x="1226" y="58"/>
                </a:lnTo>
                <a:lnTo>
                  <a:pt x="1226" y="54"/>
                </a:lnTo>
                <a:lnTo>
                  <a:pt x="1226" y="50"/>
                </a:lnTo>
                <a:lnTo>
                  <a:pt x="1226" y="46"/>
                </a:lnTo>
                <a:lnTo>
                  <a:pt x="1226" y="44"/>
                </a:lnTo>
                <a:lnTo>
                  <a:pt x="1226" y="42"/>
                </a:lnTo>
                <a:lnTo>
                  <a:pt x="1226" y="42"/>
                </a:lnTo>
                <a:lnTo>
                  <a:pt x="1226" y="40"/>
                </a:lnTo>
                <a:lnTo>
                  <a:pt x="1226" y="39"/>
                </a:lnTo>
                <a:lnTo>
                  <a:pt x="1226" y="38"/>
                </a:lnTo>
                <a:lnTo>
                  <a:pt x="1227" y="38"/>
                </a:lnTo>
                <a:lnTo>
                  <a:pt x="1227" y="37"/>
                </a:lnTo>
                <a:lnTo>
                  <a:pt x="1227" y="36"/>
                </a:lnTo>
                <a:lnTo>
                  <a:pt x="1227" y="35"/>
                </a:lnTo>
                <a:lnTo>
                  <a:pt x="1227" y="34"/>
                </a:lnTo>
                <a:lnTo>
                  <a:pt x="1227" y="34"/>
                </a:lnTo>
                <a:lnTo>
                  <a:pt x="1227" y="33"/>
                </a:lnTo>
                <a:lnTo>
                  <a:pt x="1227" y="32"/>
                </a:lnTo>
                <a:lnTo>
                  <a:pt x="1227" y="31"/>
                </a:lnTo>
                <a:lnTo>
                  <a:pt x="1227" y="30"/>
                </a:lnTo>
                <a:lnTo>
                  <a:pt x="1227" y="29"/>
                </a:lnTo>
                <a:lnTo>
                  <a:pt x="1227" y="28"/>
                </a:lnTo>
                <a:lnTo>
                  <a:pt x="1228" y="28"/>
                </a:lnTo>
                <a:lnTo>
                  <a:pt x="1228" y="27"/>
                </a:lnTo>
                <a:lnTo>
                  <a:pt x="1228" y="27"/>
                </a:lnTo>
                <a:lnTo>
                  <a:pt x="1228" y="26"/>
                </a:lnTo>
                <a:lnTo>
                  <a:pt x="1228" y="26"/>
                </a:lnTo>
                <a:lnTo>
                  <a:pt x="1228" y="25"/>
                </a:lnTo>
                <a:lnTo>
                  <a:pt x="1228" y="25"/>
                </a:lnTo>
                <a:lnTo>
                  <a:pt x="1228" y="25"/>
                </a:lnTo>
                <a:lnTo>
                  <a:pt x="1228" y="25"/>
                </a:lnTo>
                <a:lnTo>
                  <a:pt x="1228" y="24"/>
                </a:lnTo>
                <a:lnTo>
                  <a:pt x="1228" y="24"/>
                </a:lnTo>
                <a:lnTo>
                  <a:pt x="1228" y="24"/>
                </a:lnTo>
                <a:lnTo>
                  <a:pt x="1228" y="24"/>
                </a:lnTo>
                <a:lnTo>
                  <a:pt x="1229" y="24"/>
                </a:lnTo>
                <a:lnTo>
                  <a:pt x="1229" y="24"/>
                </a:lnTo>
                <a:lnTo>
                  <a:pt x="1229" y="25"/>
                </a:lnTo>
                <a:lnTo>
                  <a:pt x="1229" y="25"/>
                </a:lnTo>
                <a:lnTo>
                  <a:pt x="1229" y="26"/>
                </a:lnTo>
                <a:lnTo>
                  <a:pt x="1229" y="26"/>
                </a:lnTo>
                <a:lnTo>
                  <a:pt x="1229" y="27"/>
                </a:lnTo>
                <a:lnTo>
                  <a:pt x="1229" y="28"/>
                </a:lnTo>
                <a:lnTo>
                  <a:pt x="1229" y="29"/>
                </a:lnTo>
                <a:lnTo>
                  <a:pt x="1229" y="30"/>
                </a:lnTo>
                <a:lnTo>
                  <a:pt x="1229" y="31"/>
                </a:lnTo>
                <a:lnTo>
                  <a:pt x="1229" y="31"/>
                </a:lnTo>
                <a:lnTo>
                  <a:pt x="1230" y="32"/>
                </a:lnTo>
                <a:lnTo>
                  <a:pt x="1230" y="33"/>
                </a:lnTo>
                <a:lnTo>
                  <a:pt x="1230" y="34"/>
                </a:lnTo>
                <a:lnTo>
                  <a:pt x="1230" y="35"/>
                </a:lnTo>
                <a:lnTo>
                  <a:pt x="1230" y="36"/>
                </a:lnTo>
                <a:lnTo>
                  <a:pt x="1230" y="37"/>
                </a:lnTo>
                <a:lnTo>
                  <a:pt x="1230" y="38"/>
                </a:lnTo>
                <a:lnTo>
                  <a:pt x="1230" y="38"/>
                </a:lnTo>
                <a:lnTo>
                  <a:pt x="1230" y="39"/>
                </a:lnTo>
                <a:lnTo>
                  <a:pt x="1230" y="39"/>
                </a:lnTo>
                <a:lnTo>
                  <a:pt x="1230" y="39"/>
                </a:lnTo>
                <a:lnTo>
                  <a:pt x="1230" y="40"/>
                </a:lnTo>
                <a:lnTo>
                  <a:pt x="1231" y="40"/>
                </a:lnTo>
                <a:lnTo>
                  <a:pt x="1231" y="40"/>
                </a:lnTo>
                <a:lnTo>
                  <a:pt x="1231" y="40"/>
                </a:lnTo>
                <a:lnTo>
                  <a:pt x="1231" y="40"/>
                </a:lnTo>
                <a:lnTo>
                  <a:pt x="1231" y="40"/>
                </a:lnTo>
                <a:lnTo>
                  <a:pt x="1231" y="40"/>
                </a:lnTo>
                <a:lnTo>
                  <a:pt x="1231" y="40"/>
                </a:lnTo>
                <a:lnTo>
                  <a:pt x="1231" y="40"/>
                </a:lnTo>
                <a:lnTo>
                  <a:pt x="1231" y="40"/>
                </a:lnTo>
                <a:lnTo>
                  <a:pt x="1232" y="40"/>
                </a:lnTo>
                <a:lnTo>
                  <a:pt x="1232" y="40"/>
                </a:lnTo>
                <a:lnTo>
                  <a:pt x="1232" y="40"/>
                </a:lnTo>
                <a:lnTo>
                  <a:pt x="1232" y="40"/>
                </a:lnTo>
                <a:lnTo>
                  <a:pt x="1232" y="40"/>
                </a:lnTo>
                <a:lnTo>
                  <a:pt x="1232" y="41"/>
                </a:lnTo>
                <a:lnTo>
                  <a:pt x="1232" y="41"/>
                </a:lnTo>
                <a:lnTo>
                  <a:pt x="1232" y="41"/>
                </a:lnTo>
                <a:lnTo>
                  <a:pt x="1232" y="42"/>
                </a:lnTo>
                <a:lnTo>
                  <a:pt x="1232" y="43"/>
                </a:lnTo>
                <a:lnTo>
                  <a:pt x="1232" y="43"/>
                </a:lnTo>
                <a:lnTo>
                  <a:pt x="1232" y="44"/>
                </a:lnTo>
                <a:lnTo>
                  <a:pt x="1233" y="45"/>
                </a:lnTo>
                <a:lnTo>
                  <a:pt x="1233" y="46"/>
                </a:lnTo>
                <a:lnTo>
                  <a:pt x="1233" y="47"/>
                </a:lnTo>
                <a:lnTo>
                  <a:pt x="1233" y="48"/>
                </a:lnTo>
                <a:lnTo>
                  <a:pt x="1233" y="49"/>
                </a:lnTo>
                <a:lnTo>
                  <a:pt x="1233" y="50"/>
                </a:lnTo>
                <a:lnTo>
                  <a:pt x="1233" y="51"/>
                </a:lnTo>
                <a:lnTo>
                  <a:pt x="1233" y="51"/>
                </a:lnTo>
                <a:lnTo>
                  <a:pt x="1233" y="52"/>
                </a:lnTo>
                <a:lnTo>
                  <a:pt x="1233" y="53"/>
                </a:lnTo>
                <a:lnTo>
                  <a:pt x="1233" y="54"/>
                </a:lnTo>
                <a:lnTo>
                  <a:pt x="1233" y="55"/>
                </a:lnTo>
                <a:lnTo>
                  <a:pt x="1234" y="55"/>
                </a:lnTo>
                <a:lnTo>
                  <a:pt x="1234" y="56"/>
                </a:lnTo>
                <a:lnTo>
                  <a:pt x="1234" y="57"/>
                </a:lnTo>
                <a:lnTo>
                  <a:pt x="1234" y="58"/>
                </a:lnTo>
                <a:lnTo>
                  <a:pt x="1234" y="58"/>
                </a:lnTo>
                <a:lnTo>
                  <a:pt x="1234" y="59"/>
                </a:lnTo>
                <a:lnTo>
                  <a:pt x="1234" y="60"/>
                </a:lnTo>
                <a:lnTo>
                  <a:pt x="1234" y="62"/>
                </a:lnTo>
                <a:lnTo>
                  <a:pt x="1234" y="64"/>
                </a:lnTo>
                <a:lnTo>
                  <a:pt x="1234" y="66"/>
                </a:lnTo>
                <a:lnTo>
                  <a:pt x="1234" y="66"/>
                </a:lnTo>
                <a:lnTo>
                  <a:pt x="1234" y="68"/>
                </a:lnTo>
                <a:lnTo>
                  <a:pt x="1235" y="69"/>
                </a:lnTo>
                <a:lnTo>
                  <a:pt x="1235" y="70"/>
                </a:lnTo>
                <a:lnTo>
                  <a:pt x="1235" y="71"/>
                </a:lnTo>
                <a:lnTo>
                  <a:pt x="1235" y="73"/>
                </a:lnTo>
                <a:lnTo>
                  <a:pt x="1235" y="75"/>
                </a:lnTo>
                <a:lnTo>
                  <a:pt x="1235" y="77"/>
                </a:lnTo>
                <a:lnTo>
                  <a:pt x="1235" y="79"/>
                </a:lnTo>
                <a:lnTo>
                  <a:pt x="1235" y="81"/>
                </a:lnTo>
                <a:lnTo>
                  <a:pt x="1235" y="83"/>
                </a:lnTo>
                <a:lnTo>
                  <a:pt x="1235" y="85"/>
                </a:lnTo>
                <a:lnTo>
                  <a:pt x="1235" y="86"/>
                </a:lnTo>
                <a:lnTo>
                  <a:pt x="1235" y="88"/>
                </a:lnTo>
                <a:lnTo>
                  <a:pt x="1236" y="89"/>
                </a:lnTo>
                <a:lnTo>
                  <a:pt x="1236" y="89"/>
                </a:lnTo>
                <a:lnTo>
                  <a:pt x="1236" y="90"/>
                </a:lnTo>
                <a:lnTo>
                  <a:pt x="1236" y="92"/>
                </a:lnTo>
                <a:lnTo>
                  <a:pt x="1236" y="92"/>
                </a:lnTo>
                <a:lnTo>
                  <a:pt x="1236" y="91"/>
                </a:lnTo>
                <a:lnTo>
                  <a:pt x="1236" y="91"/>
                </a:lnTo>
                <a:lnTo>
                  <a:pt x="1236" y="90"/>
                </a:lnTo>
                <a:lnTo>
                  <a:pt x="1236" y="89"/>
                </a:lnTo>
                <a:lnTo>
                  <a:pt x="1236" y="86"/>
                </a:lnTo>
                <a:lnTo>
                  <a:pt x="1236" y="85"/>
                </a:lnTo>
                <a:lnTo>
                  <a:pt x="1236" y="82"/>
                </a:lnTo>
                <a:lnTo>
                  <a:pt x="1236" y="79"/>
                </a:lnTo>
                <a:lnTo>
                  <a:pt x="1237" y="77"/>
                </a:lnTo>
                <a:lnTo>
                  <a:pt x="1237" y="75"/>
                </a:lnTo>
                <a:lnTo>
                  <a:pt x="1237" y="72"/>
                </a:lnTo>
                <a:lnTo>
                  <a:pt x="1237" y="70"/>
                </a:lnTo>
                <a:lnTo>
                  <a:pt x="1237" y="69"/>
                </a:lnTo>
                <a:lnTo>
                  <a:pt x="1237" y="67"/>
                </a:lnTo>
                <a:lnTo>
                  <a:pt x="1237" y="65"/>
                </a:lnTo>
                <a:lnTo>
                  <a:pt x="1237" y="64"/>
                </a:lnTo>
                <a:lnTo>
                  <a:pt x="1237" y="62"/>
                </a:lnTo>
                <a:lnTo>
                  <a:pt x="1237" y="61"/>
                </a:lnTo>
                <a:lnTo>
                  <a:pt x="1237" y="60"/>
                </a:lnTo>
                <a:lnTo>
                  <a:pt x="1237" y="60"/>
                </a:lnTo>
                <a:lnTo>
                  <a:pt x="1238" y="59"/>
                </a:lnTo>
                <a:lnTo>
                  <a:pt x="1238" y="58"/>
                </a:lnTo>
                <a:lnTo>
                  <a:pt x="1238" y="58"/>
                </a:lnTo>
                <a:lnTo>
                  <a:pt x="1238" y="57"/>
                </a:lnTo>
                <a:lnTo>
                  <a:pt x="1238" y="57"/>
                </a:lnTo>
                <a:lnTo>
                  <a:pt x="1238" y="57"/>
                </a:lnTo>
                <a:lnTo>
                  <a:pt x="1238" y="58"/>
                </a:lnTo>
                <a:lnTo>
                  <a:pt x="1238" y="58"/>
                </a:lnTo>
                <a:lnTo>
                  <a:pt x="1238" y="59"/>
                </a:lnTo>
                <a:lnTo>
                  <a:pt x="1238" y="60"/>
                </a:lnTo>
                <a:lnTo>
                  <a:pt x="1238" y="61"/>
                </a:lnTo>
                <a:lnTo>
                  <a:pt x="1238" y="63"/>
                </a:lnTo>
                <a:lnTo>
                  <a:pt x="1239" y="65"/>
                </a:lnTo>
                <a:lnTo>
                  <a:pt x="1239" y="67"/>
                </a:lnTo>
                <a:lnTo>
                  <a:pt x="1239" y="69"/>
                </a:lnTo>
                <a:lnTo>
                  <a:pt x="1239" y="71"/>
                </a:lnTo>
                <a:lnTo>
                  <a:pt x="1239" y="74"/>
                </a:lnTo>
                <a:lnTo>
                  <a:pt x="1239" y="77"/>
                </a:lnTo>
                <a:lnTo>
                  <a:pt x="1239" y="80"/>
                </a:lnTo>
                <a:lnTo>
                  <a:pt x="1239" y="82"/>
                </a:lnTo>
                <a:lnTo>
                  <a:pt x="1239" y="87"/>
                </a:lnTo>
                <a:lnTo>
                  <a:pt x="1240" y="90"/>
                </a:lnTo>
                <a:lnTo>
                  <a:pt x="1240" y="95"/>
                </a:lnTo>
                <a:lnTo>
                  <a:pt x="1240" y="100"/>
                </a:lnTo>
                <a:lnTo>
                  <a:pt x="1240" y="106"/>
                </a:lnTo>
                <a:lnTo>
                  <a:pt x="1240" y="112"/>
                </a:lnTo>
                <a:lnTo>
                  <a:pt x="1240" y="120"/>
                </a:lnTo>
                <a:lnTo>
                  <a:pt x="1240" y="126"/>
                </a:lnTo>
                <a:lnTo>
                  <a:pt x="1240" y="136"/>
                </a:lnTo>
                <a:lnTo>
                  <a:pt x="1240" y="146"/>
                </a:lnTo>
                <a:lnTo>
                  <a:pt x="1240" y="159"/>
                </a:lnTo>
                <a:lnTo>
                  <a:pt x="1240" y="167"/>
                </a:lnTo>
                <a:lnTo>
                  <a:pt x="1240" y="183"/>
                </a:lnTo>
                <a:lnTo>
                  <a:pt x="1241" y="194"/>
                </a:lnTo>
                <a:lnTo>
                  <a:pt x="1241" y="210"/>
                </a:lnTo>
                <a:lnTo>
                  <a:pt x="1241" y="224"/>
                </a:lnTo>
                <a:lnTo>
                  <a:pt x="1241" y="240"/>
                </a:lnTo>
                <a:lnTo>
                  <a:pt x="1241" y="252"/>
                </a:lnTo>
                <a:lnTo>
                  <a:pt x="1241" y="267"/>
                </a:lnTo>
                <a:lnTo>
                  <a:pt x="1241" y="276"/>
                </a:lnTo>
                <a:lnTo>
                  <a:pt x="1241" y="290"/>
                </a:lnTo>
                <a:lnTo>
                  <a:pt x="1241" y="301"/>
                </a:lnTo>
                <a:lnTo>
                  <a:pt x="1241" y="313"/>
                </a:lnTo>
                <a:lnTo>
                  <a:pt x="1241" y="320"/>
                </a:lnTo>
                <a:lnTo>
                  <a:pt x="1241" y="328"/>
                </a:lnTo>
                <a:lnTo>
                  <a:pt x="1242" y="336"/>
                </a:lnTo>
                <a:lnTo>
                  <a:pt x="1242" y="344"/>
                </a:lnTo>
                <a:lnTo>
                  <a:pt x="1242" y="349"/>
                </a:lnTo>
                <a:lnTo>
                  <a:pt x="1242" y="350"/>
                </a:lnTo>
                <a:lnTo>
                  <a:pt x="1242" y="349"/>
                </a:lnTo>
                <a:lnTo>
                  <a:pt x="1242" y="346"/>
                </a:lnTo>
                <a:lnTo>
                  <a:pt x="1242" y="350"/>
                </a:lnTo>
                <a:lnTo>
                  <a:pt x="1242" y="355"/>
                </a:lnTo>
                <a:lnTo>
                  <a:pt x="1242" y="358"/>
                </a:lnTo>
                <a:lnTo>
                  <a:pt x="1242" y="361"/>
                </a:lnTo>
                <a:lnTo>
                  <a:pt x="1242" y="362"/>
                </a:lnTo>
                <a:lnTo>
                  <a:pt x="1242" y="364"/>
                </a:lnTo>
                <a:lnTo>
                  <a:pt x="1243" y="367"/>
                </a:lnTo>
                <a:lnTo>
                  <a:pt x="1243" y="369"/>
                </a:lnTo>
                <a:lnTo>
                  <a:pt x="1243" y="369"/>
                </a:lnTo>
                <a:lnTo>
                  <a:pt x="1243" y="370"/>
                </a:lnTo>
                <a:lnTo>
                  <a:pt x="1243" y="370"/>
                </a:lnTo>
                <a:lnTo>
                  <a:pt x="1243" y="371"/>
                </a:lnTo>
                <a:lnTo>
                  <a:pt x="1243" y="371"/>
                </a:lnTo>
                <a:lnTo>
                  <a:pt x="1243" y="371"/>
                </a:lnTo>
                <a:lnTo>
                  <a:pt x="1243" y="370"/>
                </a:lnTo>
                <a:lnTo>
                  <a:pt x="1243" y="370"/>
                </a:lnTo>
                <a:lnTo>
                  <a:pt x="1243" y="371"/>
                </a:lnTo>
                <a:lnTo>
                  <a:pt x="1243" y="371"/>
                </a:lnTo>
                <a:lnTo>
                  <a:pt x="1244" y="371"/>
                </a:lnTo>
                <a:lnTo>
                  <a:pt x="1244" y="372"/>
                </a:lnTo>
                <a:lnTo>
                  <a:pt x="1244" y="372"/>
                </a:lnTo>
                <a:lnTo>
                  <a:pt x="1244" y="372"/>
                </a:lnTo>
                <a:lnTo>
                  <a:pt x="1244" y="373"/>
                </a:lnTo>
                <a:lnTo>
                  <a:pt x="1244" y="373"/>
                </a:lnTo>
                <a:lnTo>
                  <a:pt x="1244" y="373"/>
                </a:lnTo>
                <a:lnTo>
                  <a:pt x="1244" y="374"/>
                </a:lnTo>
                <a:lnTo>
                  <a:pt x="1244" y="374"/>
                </a:lnTo>
                <a:lnTo>
                  <a:pt x="1244" y="374"/>
                </a:lnTo>
                <a:lnTo>
                  <a:pt x="1244" y="374"/>
                </a:lnTo>
                <a:lnTo>
                  <a:pt x="1244" y="374"/>
                </a:lnTo>
                <a:lnTo>
                  <a:pt x="1244" y="374"/>
                </a:lnTo>
                <a:lnTo>
                  <a:pt x="1245" y="374"/>
                </a:lnTo>
                <a:lnTo>
                  <a:pt x="1245" y="374"/>
                </a:lnTo>
                <a:lnTo>
                  <a:pt x="1245" y="375"/>
                </a:lnTo>
                <a:lnTo>
                  <a:pt x="1245" y="375"/>
                </a:lnTo>
                <a:lnTo>
                  <a:pt x="1245" y="375"/>
                </a:lnTo>
                <a:lnTo>
                  <a:pt x="1245" y="376"/>
                </a:lnTo>
                <a:lnTo>
                  <a:pt x="1245" y="376"/>
                </a:lnTo>
                <a:lnTo>
                  <a:pt x="1245" y="376"/>
                </a:lnTo>
                <a:lnTo>
                  <a:pt x="1245" y="376"/>
                </a:lnTo>
                <a:lnTo>
                  <a:pt x="1245" y="376"/>
                </a:lnTo>
                <a:lnTo>
                  <a:pt x="1245" y="376"/>
                </a:lnTo>
                <a:lnTo>
                  <a:pt x="1245" y="377"/>
                </a:lnTo>
                <a:lnTo>
                  <a:pt x="1246" y="377"/>
                </a:lnTo>
                <a:lnTo>
                  <a:pt x="1246" y="378"/>
                </a:lnTo>
                <a:lnTo>
                  <a:pt x="1246" y="378"/>
                </a:lnTo>
                <a:lnTo>
                  <a:pt x="1246" y="378"/>
                </a:lnTo>
                <a:lnTo>
                  <a:pt x="1246" y="378"/>
                </a:lnTo>
                <a:lnTo>
                  <a:pt x="1246" y="378"/>
                </a:lnTo>
                <a:lnTo>
                  <a:pt x="1246" y="379"/>
                </a:lnTo>
                <a:lnTo>
                  <a:pt x="1246" y="380"/>
                </a:lnTo>
                <a:lnTo>
                  <a:pt x="1246" y="380"/>
                </a:lnTo>
                <a:lnTo>
                  <a:pt x="1246" y="380"/>
                </a:lnTo>
                <a:lnTo>
                  <a:pt x="1246" y="380"/>
                </a:lnTo>
                <a:lnTo>
                  <a:pt x="1246" y="380"/>
                </a:lnTo>
                <a:lnTo>
                  <a:pt x="1247" y="380"/>
                </a:lnTo>
                <a:lnTo>
                  <a:pt x="1247" y="381"/>
                </a:lnTo>
                <a:lnTo>
                  <a:pt x="1247" y="381"/>
                </a:lnTo>
                <a:lnTo>
                  <a:pt x="1247" y="382"/>
                </a:lnTo>
                <a:lnTo>
                  <a:pt x="1247" y="382"/>
                </a:lnTo>
                <a:lnTo>
                  <a:pt x="1247" y="383"/>
                </a:lnTo>
                <a:lnTo>
                  <a:pt x="1247" y="383"/>
                </a:lnTo>
                <a:lnTo>
                  <a:pt x="1247" y="383"/>
                </a:lnTo>
                <a:lnTo>
                  <a:pt x="1247" y="383"/>
                </a:lnTo>
                <a:lnTo>
                  <a:pt x="1248" y="383"/>
                </a:lnTo>
                <a:lnTo>
                  <a:pt x="1248" y="383"/>
                </a:lnTo>
                <a:lnTo>
                  <a:pt x="1248" y="383"/>
                </a:lnTo>
                <a:lnTo>
                  <a:pt x="1248" y="383"/>
                </a:lnTo>
                <a:lnTo>
                  <a:pt x="1248" y="383"/>
                </a:lnTo>
                <a:lnTo>
                  <a:pt x="1248" y="384"/>
                </a:lnTo>
                <a:lnTo>
                  <a:pt x="1248" y="385"/>
                </a:lnTo>
                <a:lnTo>
                  <a:pt x="1248" y="385"/>
                </a:lnTo>
                <a:lnTo>
                  <a:pt x="1248" y="386"/>
                </a:lnTo>
                <a:lnTo>
                  <a:pt x="1248" y="387"/>
                </a:lnTo>
                <a:lnTo>
                  <a:pt x="1248" y="387"/>
                </a:lnTo>
                <a:lnTo>
                  <a:pt x="1248" y="388"/>
                </a:lnTo>
                <a:lnTo>
                  <a:pt x="1249" y="388"/>
                </a:lnTo>
                <a:lnTo>
                  <a:pt x="1249" y="389"/>
                </a:lnTo>
                <a:lnTo>
                  <a:pt x="1249" y="390"/>
                </a:lnTo>
                <a:lnTo>
                  <a:pt x="1249" y="390"/>
                </a:lnTo>
                <a:lnTo>
                  <a:pt x="1249" y="391"/>
                </a:lnTo>
                <a:lnTo>
                  <a:pt x="1249" y="391"/>
                </a:lnTo>
                <a:lnTo>
                  <a:pt x="1249" y="391"/>
                </a:lnTo>
                <a:lnTo>
                  <a:pt x="1249" y="391"/>
                </a:lnTo>
                <a:lnTo>
                  <a:pt x="1249" y="391"/>
                </a:lnTo>
                <a:lnTo>
                  <a:pt x="1249" y="391"/>
                </a:lnTo>
                <a:lnTo>
                  <a:pt x="1249" y="391"/>
                </a:lnTo>
                <a:lnTo>
                  <a:pt x="1249" y="391"/>
                </a:lnTo>
                <a:lnTo>
                  <a:pt x="1250" y="391"/>
                </a:lnTo>
                <a:lnTo>
                  <a:pt x="1250" y="390"/>
                </a:lnTo>
                <a:lnTo>
                  <a:pt x="1250" y="390"/>
                </a:lnTo>
                <a:lnTo>
                  <a:pt x="1250" y="390"/>
                </a:lnTo>
                <a:lnTo>
                  <a:pt x="1250" y="389"/>
                </a:lnTo>
                <a:lnTo>
                  <a:pt x="1250" y="388"/>
                </a:lnTo>
                <a:lnTo>
                  <a:pt x="1250" y="387"/>
                </a:lnTo>
                <a:lnTo>
                  <a:pt x="1250" y="387"/>
                </a:lnTo>
                <a:lnTo>
                  <a:pt x="1250" y="387"/>
                </a:lnTo>
                <a:lnTo>
                  <a:pt x="1250" y="387"/>
                </a:lnTo>
                <a:lnTo>
                  <a:pt x="1250" y="386"/>
                </a:lnTo>
                <a:lnTo>
                  <a:pt x="1250" y="386"/>
                </a:lnTo>
                <a:lnTo>
                  <a:pt x="1251" y="386"/>
                </a:lnTo>
                <a:lnTo>
                  <a:pt x="1251" y="384"/>
                </a:lnTo>
                <a:lnTo>
                  <a:pt x="1251" y="379"/>
                </a:lnTo>
                <a:lnTo>
                  <a:pt x="1251" y="372"/>
                </a:lnTo>
                <a:lnTo>
                  <a:pt x="1251" y="366"/>
                </a:lnTo>
                <a:lnTo>
                  <a:pt x="1251" y="354"/>
                </a:lnTo>
                <a:lnTo>
                  <a:pt x="1251" y="343"/>
                </a:lnTo>
                <a:lnTo>
                  <a:pt x="1251" y="317"/>
                </a:lnTo>
                <a:lnTo>
                  <a:pt x="1251" y="295"/>
                </a:lnTo>
                <a:lnTo>
                  <a:pt x="1251" y="260"/>
                </a:lnTo>
                <a:lnTo>
                  <a:pt x="1251" y="236"/>
                </a:lnTo>
                <a:lnTo>
                  <a:pt x="1251" y="211"/>
                </a:lnTo>
                <a:lnTo>
                  <a:pt x="1252" y="196"/>
                </a:lnTo>
                <a:lnTo>
                  <a:pt x="1252" y="179"/>
                </a:lnTo>
                <a:lnTo>
                  <a:pt x="1252" y="172"/>
                </a:lnTo>
                <a:lnTo>
                  <a:pt x="1252" y="162"/>
                </a:lnTo>
                <a:lnTo>
                  <a:pt x="1252" y="155"/>
                </a:lnTo>
                <a:lnTo>
                  <a:pt x="1252" y="147"/>
                </a:lnTo>
                <a:lnTo>
                  <a:pt x="1252" y="140"/>
                </a:lnTo>
                <a:lnTo>
                  <a:pt x="1252" y="131"/>
                </a:lnTo>
                <a:lnTo>
                  <a:pt x="1252" y="124"/>
                </a:lnTo>
                <a:lnTo>
                  <a:pt x="1252" y="114"/>
                </a:lnTo>
                <a:lnTo>
                  <a:pt x="1252" y="107"/>
                </a:lnTo>
                <a:lnTo>
                  <a:pt x="1252" y="97"/>
                </a:lnTo>
                <a:lnTo>
                  <a:pt x="1252" y="91"/>
                </a:lnTo>
                <a:lnTo>
                  <a:pt x="1253" y="84"/>
                </a:lnTo>
                <a:lnTo>
                  <a:pt x="1253" y="80"/>
                </a:lnTo>
                <a:lnTo>
                  <a:pt x="1253" y="74"/>
                </a:lnTo>
                <a:lnTo>
                  <a:pt x="1253" y="69"/>
                </a:lnTo>
                <a:lnTo>
                  <a:pt x="1253" y="65"/>
                </a:lnTo>
                <a:lnTo>
                  <a:pt x="1253" y="62"/>
                </a:lnTo>
                <a:lnTo>
                  <a:pt x="1253" y="58"/>
                </a:lnTo>
                <a:lnTo>
                  <a:pt x="1253" y="56"/>
                </a:lnTo>
                <a:lnTo>
                  <a:pt x="1253" y="54"/>
                </a:lnTo>
                <a:lnTo>
                  <a:pt x="1253" y="52"/>
                </a:lnTo>
                <a:lnTo>
                  <a:pt x="1253" y="49"/>
                </a:lnTo>
                <a:lnTo>
                  <a:pt x="1253" y="47"/>
                </a:lnTo>
                <a:lnTo>
                  <a:pt x="1254" y="44"/>
                </a:lnTo>
                <a:lnTo>
                  <a:pt x="1254" y="41"/>
                </a:lnTo>
                <a:lnTo>
                  <a:pt x="1254" y="38"/>
                </a:lnTo>
                <a:lnTo>
                  <a:pt x="1254" y="35"/>
                </a:lnTo>
                <a:lnTo>
                  <a:pt x="1254" y="31"/>
                </a:lnTo>
                <a:lnTo>
                  <a:pt x="1254" y="29"/>
                </a:lnTo>
                <a:lnTo>
                  <a:pt x="1254" y="25"/>
                </a:lnTo>
                <a:lnTo>
                  <a:pt x="1254" y="23"/>
                </a:lnTo>
                <a:lnTo>
                  <a:pt x="1254" y="20"/>
                </a:lnTo>
                <a:lnTo>
                  <a:pt x="1254" y="18"/>
                </a:lnTo>
                <a:lnTo>
                  <a:pt x="1254" y="16"/>
                </a:lnTo>
                <a:lnTo>
                  <a:pt x="1254" y="14"/>
                </a:lnTo>
                <a:lnTo>
                  <a:pt x="1255" y="12"/>
                </a:lnTo>
                <a:lnTo>
                  <a:pt x="1255" y="11"/>
                </a:lnTo>
                <a:lnTo>
                  <a:pt x="1255" y="10"/>
                </a:lnTo>
                <a:lnTo>
                  <a:pt x="1255" y="8"/>
                </a:lnTo>
                <a:lnTo>
                  <a:pt x="1255" y="7"/>
                </a:lnTo>
                <a:lnTo>
                  <a:pt x="1255" y="6"/>
                </a:lnTo>
                <a:lnTo>
                  <a:pt x="1255" y="6"/>
                </a:lnTo>
                <a:lnTo>
                  <a:pt x="1255" y="5"/>
                </a:lnTo>
                <a:lnTo>
                  <a:pt x="1255" y="5"/>
                </a:lnTo>
                <a:lnTo>
                  <a:pt x="1255" y="5"/>
                </a:lnTo>
                <a:lnTo>
                  <a:pt x="1255" y="5"/>
                </a:lnTo>
                <a:lnTo>
                  <a:pt x="1255" y="5"/>
                </a:lnTo>
                <a:lnTo>
                  <a:pt x="1256" y="5"/>
                </a:lnTo>
                <a:lnTo>
                  <a:pt x="1256" y="5"/>
                </a:lnTo>
                <a:lnTo>
                  <a:pt x="1256" y="6"/>
                </a:lnTo>
                <a:lnTo>
                  <a:pt x="1256" y="6"/>
                </a:lnTo>
                <a:lnTo>
                  <a:pt x="1256" y="7"/>
                </a:lnTo>
                <a:lnTo>
                  <a:pt x="1256" y="7"/>
                </a:lnTo>
                <a:lnTo>
                  <a:pt x="1256" y="8"/>
                </a:lnTo>
                <a:lnTo>
                  <a:pt x="1256" y="9"/>
                </a:lnTo>
                <a:lnTo>
                  <a:pt x="1256" y="10"/>
                </a:lnTo>
                <a:lnTo>
                  <a:pt x="1257" y="11"/>
                </a:lnTo>
                <a:lnTo>
                  <a:pt x="1257" y="12"/>
                </a:lnTo>
                <a:lnTo>
                  <a:pt x="1257" y="14"/>
                </a:lnTo>
                <a:lnTo>
                  <a:pt x="1257" y="15"/>
                </a:lnTo>
                <a:lnTo>
                  <a:pt x="1257" y="16"/>
                </a:lnTo>
                <a:lnTo>
                  <a:pt x="1257" y="18"/>
                </a:lnTo>
                <a:lnTo>
                  <a:pt x="1257" y="19"/>
                </a:lnTo>
                <a:lnTo>
                  <a:pt x="1257" y="21"/>
                </a:lnTo>
                <a:lnTo>
                  <a:pt x="1257" y="22"/>
                </a:lnTo>
                <a:lnTo>
                  <a:pt x="1257" y="24"/>
                </a:lnTo>
                <a:lnTo>
                  <a:pt x="1257" y="25"/>
                </a:lnTo>
                <a:lnTo>
                  <a:pt x="1257" y="27"/>
                </a:lnTo>
                <a:lnTo>
                  <a:pt x="1258" y="28"/>
                </a:lnTo>
                <a:lnTo>
                  <a:pt x="1258" y="30"/>
                </a:lnTo>
                <a:lnTo>
                  <a:pt x="1258" y="30"/>
                </a:lnTo>
                <a:lnTo>
                  <a:pt x="1258" y="32"/>
                </a:lnTo>
                <a:lnTo>
                  <a:pt x="1258" y="33"/>
                </a:lnTo>
                <a:lnTo>
                  <a:pt x="1258" y="34"/>
                </a:lnTo>
                <a:lnTo>
                  <a:pt x="1258" y="34"/>
                </a:lnTo>
                <a:lnTo>
                  <a:pt x="1258" y="35"/>
                </a:lnTo>
                <a:lnTo>
                  <a:pt x="1258" y="36"/>
                </a:lnTo>
                <a:lnTo>
                  <a:pt x="1258" y="37"/>
                </a:lnTo>
                <a:lnTo>
                  <a:pt x="1258" y="38"/>
                </a:lnTo>
                <a:lnTo>
                  <a:pt x="1258" y="39"/>
                </a:lnTo>
                <a:lnTo>
                  <a:pt x="1259" y="39"/>
                </a:lnTo>
                <a:lnTo>
                  <a:pt x="1259" y="40"/>
                </a:lnTo>
                <a:lnTo>
                  <a:pt x="1259" y="40"/>
                </a:lnTo>
                <a:lnTo>
                  <a:pt x="1259" y="40"/>
                </a:lnTo>
                <a:lnTo>
                  <a:pt x="1259" y="41"/>
                </a:lnTo>
                <a:lnTo>
                  <a:pt x="1259" y="41"/>
                </a:lnTo>
                <a:lnTo>
                  <a:pt x="1259" y="41"/>
                </a:lnTo>
                <a:lnTo>
                  <a:pt x="1259" y="42"/>
                </a:lnTo>
                <a:lnTo>
                  <a:pt x="1259" y="42"/>
                </a:lnTo>
                <a:lnTo>
                  <a:pt x="1259" y="43"/>
                </a:lnTo>
                <a:lnTo>
                  <a:pt x="1259" y="43"/>
                </a:lnTo>
                <a:lnTo>
                  <a:pt x="1259" y="44"/>
                </a:lnTo>
                <a:lnTo>
                  <a:pt x="1260" y="44"/>
                </a:lnTo>
                <a:lnTo>
                  <a:pt x="1260" y="45"/>
                </a:lnTo>
                <a:lnTo>
                  <a:pt x="1260" y="45"/>
                </a:lnTo>
                <a:lnTo>
                  <a:pt x="1260" y="46"/>
                </a:lnTo>
                <a:lnTo>
                  <a:pt x="1260" y="47"/>
                </a:lnTo>
                <a:lnTo>
                  <a:pt x="1260" y="47"/>
                </a:lnTo>
                <a:lnTo>
                  <a:pt x="1260" y="47"/>
                </a:lnTo>
                <a:lnTo>
                  <a:pt x="1260" y="48"/>
                </a:lnTo>
                <a:lnTo>
                  <a:pt x="1260" y="49"/>
                </a:lnTo>
                <a:lnTo>
                  <a:pt x="1260" y="50"/>
                </a:lnTo>
                <a:lnTo>
                  <a:pt x="1260" y="50"/>
                </a:lnTo>
                <a:lnTo>
                  <a:pt x="1260" y="51"/>
                </a:lnTo>
                <a:lnTo>
                  <a:pt x="1260" y="52"/>
                </a:lnTo>
                <a:lnTo>
                  <a:pt x="1261" y="53"/>
                </a:lnTo>
                <a:lnTo>
                  <a:pt x="1261" y="53"/>
                </a:lnTo>
                <a:lnTo>
                  <a:pt x="1261" y="54"/>
                </a:lnTo>
                <a:lnTo>
                  <a:pt x="1261" y="55"/>
                </a:lnTo>
                <a:lnTo>
                  <a:pt x="1261" y="56"/>
                </a:lnTo>
                <a:lnTo>
                  <a:pt x="1261" y="57"/>
                </a:lnTo>
                <a:lnTo>
                  <a:pt x="1261" y="58"/>
                </a:lnTo>
                <a:lnTo>
                  <a:pt x="1261" y="59"/>
                </a:lnTo>
                <a:lnTo>
                  <a:pt x="1261" y="60"/>
                </a:lnTo>
                <a:lnTo>
                  <a:pt x="1261" y="61"/>
                </a:lnTo>
                <a:lnTo>
                  <a:pt x="1261" y="63"/>
                </a:lnTo>
                <a:lnTo>
                  <a:pt x="1261" y="64"/>
                </a:lnTo>
                <a:lnTo>
                  <a:pt x="1262" y="66"/>
                </a:lnTo>
                <a:lnTo>
                  <a:pt x="1262" y="67"/>
                </a:lnTo>
                <a:lnTo>
                  <a:pt x="1262" y="68"/>
                </a:lnTo>
                <a:lnTo>
                  <a:pt x="1262" y="68"/>
                </a:lnTo>
                <a:lnTo>
                  <a:pt x="1262" y="69"/>
                </a:lnTo>
                <a:lnTo>
                  <a:pt x="1262" y="71"/>
                </a:lnTo>
                <a:lnTo>
                  <a:pt x="1262" y="73"/>
                </a:lnTo>
                <a:lnTo>
                  <a:pt x="1262" y="74"/>
                </a:lnTo>
                <a:lnTo>
                  <a:pt x="1262" y="75"/>
                </a:lnTo>
                <a:lnTo>
                  <a:pt x="1262" y="77"/>
                </a:lnTo>
                <a:lnTo>
                  <a:pt x="1262" y="79"/>
                </a:lnTo>
                <a:lnTo>
                  <a:pt x="1262" y="80"/>
                </a:lnTo>
                <a:lnTo>
                  <a:pt x="1263" y="81"/>
                </a:lnTo>
                <a:lnTo>
                  <a:pt x="1263" y="82"/>
                </a:lnTo>
                <a:lnTo>
                  <a:pt x="1263" y="86"/>
                </a:lnTo>
                <a:lnTo>
                  <a:pt x="1263" y="86"/>
                </a:lnTo>
                <a:lnTo>
                  <a:pt x="1263" y="89"/>
                </a:lnTo>
                <a:lnTo>
                  <a:pt x="1263" y="89"/>
                </a:lnTo>
                <a:lnTo>
                  <a:pt x="1263" y="90"/>
                </a:lnTo>
                <a:lnTo>
                  <a:pt x="1263" y="90"/>
                </a:lnTo>
                <a:lnTo>
                  <a:pt x="1263" y="91"/>
                </a:lnTo>
                <a:lnTo>
                  <a:pt x="1263" y="90"/>
                </a:lnTo>
                <a:lnTo>
                  <a:pt x="1263" y="90"/>
                </a:lnTo>
                <a:lnTo>
                  <a:pt x="1263" y="89"/>
                </a:lnTo>
                <a:lnTo>
                  <a:pt x="1264" y="88"/>
                </a:lnTo>
                <a:lnTo>
                  <a:pt x="1264" y="88"/>
                </a:lnTo>
                <a:lnTo>
                  <a:pt x="1264" y="87"/>
                </a:lnTo>
                <a:lnTo>
                  <a:pt x="1264" y="86"/>
                </a:lnTo>
                <a:lnTo>
                  <a:pt x="1264" y="84"/>
                </a:lnTo>
                <a:lnTo>
                  <a:pt x="1264" y="83"/>
                </a:lnTo>
                <a:lnTo>
                  <a:pt x="1264" y="80"/>
                </a:lnTo>
                <a:lnTo>
                  <a:pt x="1264" y="78"/>
                </a:lnTo>
                <a:lnTo>
                  <a:pt x="1264" y="75"/>
                </a:lnTo>
                <a:lnTo>
                  <a:pt x="1265" y="73"/>
                </a:lnTo>
                <a:lnTo>
                  <a:pt x="1265" y="71"/>
                </a:lnTo>
                <a:lnTo>
                  <a:pt x="1265" y="69"/>
                </a:lnTo>
                <a:lnTo>
                  <a:pt x="1265" y="68"/>
                </a:lnTo>
                <a:lnTo>
                  <a:pt x="1265" y="67"/>
                </a:lnTo>
                <a:lnTo>
                  <a:pt x="1265" y="65"/>
                </a:lnTo>
                <a:lnTo>
                  <a:pt x="1265" y="64"/>
                </a:lnTo>
                <a:lnTo>
                  <a:pt x="1265" y="63"/>
                </a:lnTo>
                <a:lnTo>
                  <a:pt x="1265" y="62"/>
                </a:lnTo>
                <a:lnTo>
                  <a:pt x="1265" y="62"/>
                </a:lnTo>
                <a:lnTo>
                  <a:pt x="1265" y="61"/>
                </a:lnTo>
                <a:lnTo>
                  <a:pt x="1265" y="61"/>
                </a:lnTo>
                <a:lnTo>
                  <a:pt x="1266" y="61"/>
                </a:lnTo>
                <a:lnTo>
                  <a:pt x="1266" y="61"/>
                </a:lnTo>
                <a:lnTo>
                  <a:pt x="1266" y="62"/>
                </a:lnTo>
                <a:lnTo>
                  <a:pt x="1266" y="62"/>
                </a:lnTo>
                <a:lnTo>
                  <a:pt x="1266" y="63"/>
                </a:lnTo>
                <a:lnTo>
                  <a:pt x="1266" y="65"/>
                </a:lnTo>
                <a:lnTo>
                  <a:pt x="1266" y="66"/>
                </a:lnTo>
                <a:lnTo>
                  <a:pt x="1266" y="68"/>
                </a:lnTo>
                <a:lnTo>
                  <a:pt x="1266" y="71"/>
                </a:lnTo>
                <a:lnTo>
                  <a:pt x="1266" y="73"/>
                </a:lnTo>
                <a:lnTo>
                  <a:pt x="1266" y="75"/>
                </a:lnTo>
                <a:lnTo>
                  <a:pt x="1266" y="78"/>
                </a:lnTo>
                <a:lnTo>
                  <a:pt x="1267" y="80"/>
                </a:lnTo>
                <a:lnTo>
                  <a:pt x="1267" y="84"/>
                </a:lnTo>
                <a:lnTo>
                  <a:pt x="1267" y="88"/>
                </a:lnTo>
                <a:lnTo>
                  <a:pt x="1267" y="93"/>
                </a:lnTo>
                <a:lnTo>
                  <a:pt x="1267" y="97"/>
                </a:lnTo>
                <a:lnTo>
                  <a:pt x="1267" y="103"/>
                </a:lnTo>
                <a:lnTo>
                  <a:pt x="1267" y="108"/>
                </a:lnTo>
                <a:lnTo>
                  <a:pt x="1267" y="115"/>
                </a:lnTo>
                <a:lnTo>
                  <a:pt x="1267" y="122"/>
                </a:lnTo>
                <a:lnTo>
                  <a:pt x="1267" y="130"/>
                </a:lnTo>
                <a:lnTo>
                  <a:pt x="1267" y="137"/>
                </a:lnTo>
                <a:lnTo>
                  <a:pt x="1267" y="149"/>
                </a:lnTo>
                <a:lnTo>
                  <a:pt x="1268" y="157"/>
                </a:lnTo>
                <a:lnTo>
                  <a:pt x="1268" y="170"/>
                </a:lnTo>
                <a:lnTo>
                  <a:pt x="1268" y="186"/>
                </a:lnTo>
                <a:lnTo>
                  <a:pt x="1268" y="202"/>
                </a:lnTo>
                <a:lnTo>
                  <a:pt x="1268" y="213"/>
                </a:lnTo>
                <a:lnTo>
                  <a:pt x="1268" y="230"/>
                </a:lnTo>
                <a:lnTo>
                  <a:pt x="1268" y="243"/>
                </a:lnTo>
                <a:lnTo>
                  <a:pt x="1268" y="259"/>
                </a:lnTo>
                <a:lnTo>
                  <a:pt x="1268" y="273"/>
                </a:lnTo>
                <a:lnTo>
                  <a:pt x="1268" y="285"/>
                </a:lnTo>
                <a:lnTo>
                  <a:pt x="1268" y="294"/>
                </a:lnTo>
                <a:lnTo>
                  <a:pt x="1268" y="306"/>
                </a:lnTo>
                <a:lnTo>
                  <a:pt x="1268" y="315"/>
                </a:lnTo>
                <a:lnTo>
                  <a:pt x="1269" y="322"/>
                </a:lnTo>
                <a:lnTo>
                  <a:pt x="1269" y="330"/>
                </a:lnTo>
                <a:lnTo>
                  <a:pt x="1269" y="338"/>
                </a:lnTo>
                <a:lnTo>
                  <a:pt x="1269" y="343"/>
                </a:lnTo>
                <a:lnTo>
                  <a:pt x="1269" y="352"/>
                </a:lnTo>
                <a:lnTo>
                  <a:pt x="1269" y="354"/>
                </a:lnTo>
                <a:lnTo>
                  <a:pt x="1269" y="356"/>
                </a:lnTo>
                <a:lnTo>
                  <a:pt x="1269" y="356"/>
                </a:lnTo>
                <a:lnTo>
                  <a:pt x="1269" y="354"/>
                </a:lnTo>
                <a:lnTo>
                  <a:pt x="1269" y="352"/>
                </a:lnTo>
                <a:lnTo>
                  <a:pt x="1269" y="353"/>
                </a:lnTo>
                <a:lnTo>
                  <a:pt x="1269" y="354"/>
                </a:lnTo>
                <a:lnTo>
                  <a:pt x="1270" y="358"/>
                </a:lnTo>
                <a:lnTo>
                  <a:pt x="1270" y="361"/>
                </a:lnTo>
                <a:lnTo>
                  <a:pt x="1270" y="363"/>
                </a:lnTo>
                <a:lnTo>
                  <a:pt x="1270" y="365"/>
                </a:lnTo>
                <a:lnTo>
                  <a:pt x="1270" y="368"/>
                </a:lnTo>
                <a:lnTo>
                  <a:pt x="1270" y="369"/>
                </a:lnTo>
                <a:lnTo>
                  <a:pt x="1270" y="372"/>
                </a:lnTo>
                <a:lnTo>
                  <a:pt x="1270" y="374"/>
                </a:lnTo>
                <a:lnTo>
                  <a:pt x="1270" y="374"/>
                </a:lnTo>
                <a:lnTo>
                  <a:pt x="1270" y="374"/>
                </a:lnTo>
                <a:lnTo>
                  <a:pt x="1270" y="373"/>
                </a:lnTo>
                <a:lnTo>
                  <a:pt x="1270" y="373"/>
                </a:lnTo>
                <a:lnTo>
                  <a:pt x="1271" y="373"/>
                </a:lnTo>
                <a:lnTo>
                  <a:pt x="1271" y="373"/>
                </a:lnTo>
                <a:lnTo>
                  <a:pt x="1271" y="373"/>
                </a:lnTo>
                <a:lnTo>
                  <a:pt x="1271" y="373"/>
                </a:lnTo>
                <a:lnTo>
                  <a:pt x="1271" y="374"/>
                </a:lnTo>
                <a:lnTo>
                  <a:pt x="1271" y="374"/>
                </a:lnTo>
                <a:lnTo>
                  <a:pt x="1271" y="375"/>
                </a:lnTo>
                <a:lnTo>
                  <a:pt x="1271" y="374"/>
                </a:lnTo>
                <a:lnTo>
                  <a:pt x="1271" y="375"/>
                </a:lnTo>
                <a:lnTo>
                  <a:pt x="1271" y="375"/>
                </a:lnTo>
                <a:lnTo>
                  <a:pt x="1271" y="375"/>
                </a:lnTo>
                <a:lnTo>
                  <a:pt x="1271" y="375"/>
                </a:lnTo>
                <a:lnTo>
                  <a:pt x="1272" y="375"/>
                </a:lnTo>
                <a:lnTo>
                  <a:pt x="1272" y="375"/>
                </a:lnTo>
                <a:lnTo>
                  <a:pt x="1272" y="375"/>
                </a:lnTo>
                <a:lnTo>
                  <a:pt x="1272" y="375"/>
                </a:lnTo>
                <a:lnTo>
                  <a:pt x="1272" y="376"/>
                </a:lnTo>
                <a:lnTo>
                  <a:pt x="1272" y="376"/>
                </a:lnTo>
                <a:lnTo>
                  <a:pt x="1272" y="376"/>
                </a:lnTo>
                <a:lnTo>
                  <a:pt x="1272" y="376"/>
                </a:lnTo>
                <a:lnTo>
                  <a:pt x="1272" y="376"/>
                </a:lnTo>
                <a:lnTo>
                  <a:pt x="1273" y="376"/>
                </a:lnTo>
                <a:lnTo>
                  <a:pt x="1273" y="376"/>
                </a:lnTo>
                <a:lnTo>
                  <a:pt x="1273" y="376"/>
                </a:lnTo>
                <a:lnTo>
                  <a:pt x="1273" y="376"/>
                </a:lnTo>
                <a:lnTo>
                  <a:pt x="1273" y="376"/>
                </a:lnTo>
                <a:lnTo>
                  <a:pt x="1273" y="376"/>
                </a:lnTo>
                <a:lnTo>
                  <a:pt x="1273" y="376"/>
                </a:lnTo>
                <a:lnTo>
                  <a:pt x="1273" y="376"/>
                </a:lnTo>
                <a:lnTo>
                  <a:pt x="1273" y="377"/>
                </a:lnTo>
                <a:lnTo>
                  <a:pt x="1273" y="377"/>
                </a:lnTo>
                <a:lnTo>
                  <a:pt x="1273" y="378"/>
                </a:lnTo>
                <a:lnTo>
                  <a:pt x="1273" y="378"/>
                </a:lnTo>
                <a:lnTo>
                  <a:pt x="1274" y="379"/>
                </a:lnTo>
                <a:lnTo>
                  <a:pt x="1274" y="379"/>
                </a:lnTo>
                <a:lnTo>
                  <a:pt x="1274" y="379"/>
                </a:lnTo>
                <a:lnTo>
                  <a:pt x="1274" y="379"/>
                </a:lnTo>
                <a:lnTo>
                  <a:pt x="1274" y="380"/>
                </a:lnTo>
                <a:lnTo>
                  <a:pt x="1274" y="380"/>
                </a:lnTo>
                <a:lnTo>
                  <a:pt x="1274" y="380"/>
                </a:lnTo>
                <a:lnTo>
                  <a:pt x="1274" y="381"/>
                </a:lnTo>
                <a:lnTo>
                  <a:pt x="1274" y="381"/>
                </a:lnTo>
                <a:lnTo>
                  <a:pt x="1274" y="381"/>
                </a:lnTo>
                <a:lnTo>
                  <a:pt x="1274" y="381"/>
                </a:lnTo>
                <a:lnTo>
                  <a:pt x="1274" y="382"/>
                </a:lnTo>
                <a:lnTo>
                  <a:pt x="1275" y="382"/>
                </a:lnTo>
                <a:lnTo>
                  <a:pt x="1275" y="383"/>
                </a:lnTo>
                <a:lnTo>
                  <a:pt x="1275" y="384"/>
                </a:lnTo>
                <a:lnTo>
                  <a:pt x="1275" y="383"/>
                </a:lnTo>
                <a:lnTo>
                  <a:pt x="1275" y="383"/>
                </a:lnTo>
                <a:lnTo>
                  <a:pt x="1275" y="384"/>
                </a:lnTo>
                <a:lnTo>
                  <a:pt x="1275" y="384"/>
                </a:lnTo>
                <a:lnTo>
                  <a:pt x="1275" y="384"/>
                </a:lnTo>
                <a:lnTo>
                  <a:pt x="1275" y="384"/>
                </a:lnTo>
                <a:lnTo>
                  <a:pt x="1275" y="385"/>
                </a:lnTo>
                <a:lnTo>
                  <a:pt x="1275" y="385"/>
                </a:lnTo>
                <a:lnTo>
                  <a:pt x="1275" y="385"/>
                </a:lnTo>
                <a:lnTo>
                  <a:pt x="1275" y="386"/>
                </a:lnTo>
                <a:lnTo>
                  <a:pt x="1276" y="388"/>
                </a:lnTo>
                <a:lnTo>
                  <a:pt x="1276" y="389"/>
                </a:lnTo>
                <a:lnTo>
                  <a:pt x="1276" y="390"/>
                </a:lnTo>
                <a:lnTo>
                  <a:pt x="1276" y="390"/>
                </a:lnTo>
                <a:lnTo>
                  <a:pt x="1276" y="391"/>
                </a:lnTo>
                <a:lnTo>
                  <a:pt x="1276" y="392"/>
                </a:lnTo>
                <a:lnTo>
                  <a:pt x="1276" y="391"/>
                </a:lnTo>
                <a:lnTo>
                  <a:pt x="1276" y="391"/>
                </a:lnTo>
                <a:lnTo>
                  <a:pt x="1276" y="391"/>
                </a:lnTo>
                <a:lnTo>
                  <a:pt x="1276" y="391"/>
                </a:lnTo>
                <a:lnTo>
                  <a:pt x="1276" y="392"/>
                </a:lnTo>
                <a:lnTo>
                  <a:pt x="1276" y="392"/>
                </a:lnTo>
                <a:lnTo>
                  <a:pt x="1277" y="392"/>
                </a:lnTo>
                <a:lnTo>
                  <a:pt x="1277" y="392"/>
                </a:lnTo>
                <a:lnTo>
                  <a:pt x="1277" y="392"/>
                </a:lnTo>
                <a:lnTo>
                  <a:pt x="1277" y="392"/>
                </a:lnTo>
                <a:lnTo>
                  <a:pt x="1277" y="391"/>
                </a:lnTo>
                <a:lnTo>
                  <a:pt x="1277" y="390"/>
                </a:lnTo>
                <a:lnTo>
                  <a:pt x="1277" y="389"/>
                </a:lnTo>
                <a:lnTo>
                  <a:pt x="1277" y="389"/>
                </a:lnTo>
                <a:lnTo>
                  <a:pt x="1277" y="387"/>
                </a:lnTo>
                <a:lnTo>
                  <a:pt x="1277" y="387"/>
                </a:lnTo>
                <a:lnTo>
                  <a:pt x="1277" y="386"/>
                </a:lnTo>
                <a:lnTo>
                  <a:pt x="1277" y="386"/>
                </a:lnTo>
                <a:lnTo>
                  <a:pt x="1278" y="385"/>
                </a:lnTo>
                <a:lnTo>
                  <a:pt x="1278" y="385"/>
                </a:lnTo>
                <a:lnTo>
                  <a:pt x="1278" y="384"/>
                </a:lnTo>
                <a:lnTo>
                  <a:pt x="1278" y="384"/>
                </a:lnTo>
                <a:lnTo>
                  <a:pt x="1278" y="384"/>
                </a:lnTo>
                <a:lnTo>
                  <a:pt x="1278" y="384"/>
                </a:lnTo>
                <a:lnTo>
                  <a:pt x="1278" y="384"/>
                </a:lnTo>
                <a:lnTo>
                  <a:pt x="1278" y="384"/>
                </a:lnTo>
                <a:lnTo>
                  <a:pt x="1278" y="384"/>
                </a:lnTo>
                <a:lnTo>
                  <a:pt x="1278" y="384"/>
                </a:lnTo>
                <a:lnTo>
                  <a:pt x="1278" y="384"/>
                </a:lnTo>
                <a:lnTo>
                  <a:pt x="1278" y="383"/>
                </a:lnTo>
                <a:lnTo>
                  <a:pt x="1279" y="367"/>
                </a:lnTo>
                <a:lnTo>
                  <a:pt x="1279" y="355"/>
                </a:lnTo>
                <a:lnTo>
                  <a:pt x="1279" y="328"/>
                </a:lnTo>
                <a:lnTo>
                  <a:pt x="1279" y="293"/>
                </a:lnTo>
                <a:lnTo>
                  <a:pt x="1279" y="248"/>
                </a:lnTo>
                <a:lnTo>
                  <a:pt x="1279" y="228"/>
                </a:lnTo>
                <a:lnTo>
                  <a:pt x="1279" y="211"/>
                </a:lnTo>
                <a:lnTo>
                  <a:pt x="1279" y="205"/>
                </a:lnTo>
                <a:lnTo>
                  <a:pt x="1279" y="199"/>
                </a:lnTo>
                <a:lnTo>
                  <a:pt x="1279" y="194"/>
                </a:lnTo>
                <a:lnTo>
                  <a:pt x="1279" y="188"/>
                </a:lnTo>
                <a:lnTo>
                  <a:pt x="1279" y="183"/>
                </a:lnTo>
                <a:lnTo>
                  <a:pt x="1280" y="172"/>
                </a:lnTo>
                <a:lnTo>
                  <a:pt x="1280" y="163"/>
                </a:lnTo>
                <a:lnTo>
                  <a:pt x="1280" y="150"/>
                </a:lnTo>
                <a:lnTo>
                  <a:pt x="1280" y="137"/>
                </a:lnTo>
                <a:lnTo>
                  <a:pt x="1280" y="121"/>
                </a:lnTo>
                <a:lnTo>
                  <a:pt x="1280" y="111"/>
                </a:lnTo>
                <a:lnTo>
                  <a:pt x="1280" y="97"/>
                </a:lnTo>
                <a:lnTo>
                  <a:pt x="1280" y="89"/>
                </a:lnTo>
                <a:lnTo>
                  <a:pt x="1280" y="79"/>
                </a:lnTo>
                <a:lnTo>
                  <a:pt x="1280" y="71"/>
                </a:lnTo>
                <a:lnTo>
                  <a:pt x="1280" y="64"/>
                </a:lnTo>
                <a:lnTo>
                  <a:pt x="1280" y="58"/>
                </a:lnTo>
                <a:lnTo>
                  <a:pt x="1281" y="51"/>
                </a:lnTo>
                <a:lnTo>
                  <a:pt x="1281" y="47"/>
                </a:lnTo>
                <a:lnTo>
                  <a:pt x="1281" y="43"/>
                </a:lnTo>
                <a:lnTo>
                  <a:pt x="1281" y="40"/>
                </a:lnTo>
                <a:lnTo>
                  <a:pt x="1281" y="39"/>
                </a:lnTo>
                <a:lnTo>
                  <a:pt x="1281" y="37"/>
                </a:lnTo>
                <a:lnTo>
                  <a:pt x="1281" y="35"/>
                </a:lnTo>
                <a:lnTo>
                  <a:pt x="1281" y="34"/>
                </a:lnTo>
                <a:lnTo>
                  <a:pt x="1281" y="33"/>
                </a:lnTo>
                <a:lnTo>
                  <a:pt x="1282" y="32"/>
                </a:lnTo>
                <a:lnTo>
                  <a:pt x="1282" y="30"/>
                </a:lnTo>
                <a:lnTo>
                  <a:pt x="1282" y="28"/>
                </a:lnTo>
                <a:lnTo>
                  <a:pt x="1282" y="26"/>
                </a:lnTo>
                <a:lnTo>
                  <a:pt x="1282" y="24"/>
                </a:lnTo>
                <a:lnTo>
                  <a:pt x="1282" y="23"/>
                </a:lnTo>
                <a:lnTo>
                  <a:pt x="1282" y="21"/>
                </a:lnTo>
                <a:lnTo>
                  <a:pt x="1282" y="19"/>
                </a:lnTo>
                <a:lnTo>
                  <a:pt x="1282" y="18"/>
                </a:lnTo>
                <a:lnTo>
                  <a:pt x="1282" y="17"/>
                </a:lnTo>
                <a:lnTo>
                  <a:pt x="1282" y="16"/>
                </a:lnTo>
                <a:lnTo>
                  <a:pt x="1282" y="14"/>
                </a:lnTo>
                <a:lnTo>
                  <a:pt x="1283" y="13"/>
                </a:lnTo>
                <a:lnTo>
                  <a:pt x="1283" y="12"/>
                </a:lnTo>
                <a:lnTo>
                  <a:pt x="1283" y="11"/>
                </a:lnTo>
                <a:lnTo>
                  <a:pt x="1283" y="10"/>
                </a:lnTo>
                <a:lnTo>
                  <a:pt x="1283" y="10"/>
                </a:lnTo>
                <a:lnTo>
                  <a:pt x="1283" y="9"/>
                </a:lnTo>
                <a:lnTo>
                  <a:pt x="1283" y="9"/>
                </a:lnTo>
                <a:lnTo>
                  <a:pt x="1283" y="8"/>
                </a:lnTo>
                <a:lnTo>
                  <a:pt x="1283" y="8"/>
                </a:lnTo>
                <a:lnTo>
                  <a:pt x="1283" y="8"/>
                </a:lnTo>
                <a:lnTo>
                  <a:pt x="1283" y="8"/>
                </a:lnTo>
                <a:lnTo>
                  <a:pt x="1283" y="8"/>
                </a:lnTo>
                <a:lnTo>
                  <a:pt x="1283" y="8"/>
                </a:lnTo>
                <a:lnTo>
                  <a:pt x="1284" y="9"/>
                </a:lnTo>
                <a:lnTo>
                  <a:pt x="1284" y="9"/>
                </a:lnTo>
                <a:lnTo>
                  <a:pt x="1284" y="10"/>
                </a:lnTo>
                <a:lnTo>
                  <a:pt x="1284" y="11"/>
                </a:lnTo>
                <a:lnTo>
                  <a:pt x="1284" y="11"/>
                </a:lnTo>
                <a:lnTo>
                  <a:pt x="1284" y="13"/>
                </a:lnTo>
                <a:lnTo>
                  <a:pt x="1284" y="14"/>
                </a:lnTo>
                <a:lnTo>
                  <a:pt x="1284" y="16"/>
                </a:lnTo>
                <a:lnTo>
                  <a:pt x="1284" y="17"/>
                </a:lnTo>
                <a:lnTo>
                  <a:pt x="1284" y="19"/>
                </a:lnTo>
                <a:lnTo>
                  <a:pt x="1284" y="21"/>
                </a:lnTo>
                <a:lnTo>
                  <a:pt x="1284" y="22"/>
                </a:lnTo>
                <a:lnTo>
                  <a:pt x="1285" y="24"/>
                </a:lnTo>
                <a:lnTo>
                  <a:pt x="1285" y="26"/>
                </a:lnTo>
                <a:lnTo>
                  <a:pt x="1285" y="28"/>
                </a:lnTo>
                <a:lnTo>
                  <a:pt x="1285" y="30"/>
                </a:lnTo>
                <a:lnTo>
                  <a:pt x="1285" y="32"/>
                </a:lnTo>
                <a:lnTo>
                  <a:pt x="1285" y="34"/>
                </a:lnTo>
                <a:lnTo>
                  <a:pt x="1285" y="36"/>
                </a:lnTo>
                <a:lnTo>
                  <a:pt x="1285" y="38"/>
                </a:lnTo>
                <a:lnTo>
                  <a:pt x="1285" y="39"/>
                </a:lnTo>
                <a:lnTo>
                  <a:pt x="1285" y="40"/>
                </a:lnTo>
                <a:lnTo>
                  <a:pt x="1285" y="42"/>
                </a:lnTo>
                <a:lnTo>
                  <a:pt x="1285" y="43"/>
                </a:lnTo>
                <a:lnTo>
                  <a:pt x="1286" y="44"/>
                </a:lnTo>
                <a:lnTo>
                  <a:pt x="1286" y="45"/>
                </a:lnTo>
                <a:lnTo>
                  <a:pt x="1286" y="46"/>
                </a:lnTo>
                <a:lnTo>
                  <a:pt x="1286" y="46"/>
                </a:lnTo>
                <a:lnTo>
                  <a:pt x="1286" y="47"/>
                </a:lnTo>
                <a:lnTo>
                  <a:pt x="1286" y="48"/>
                </a:lnTo>
                <a:lnTo>
                  <a:pt x="1286" y="48"/>
                </a:lnTo>
                <a:lnTo>
                  <a:pt x="1286" y="49"/>
                </a:lnTo>
                <a:lnTo>
                  <a:pt x="1286" y="49"/>
                </a:lnTo>
                <a:lnTo>
                  <a:pt x="1286" y="50"/>
                </a:lnTo>
                <a:lnTo>
                  <a:pt x="1286" y="50"/>
                </a:lnTo>
                <a:lnTo>
                  <a:pt x="1286" y="51"/>
                </a:lnTo>
                <a:lnTo>
                  <a:pt x="1287" y="51"/>
                </a:lnTo>
                <a:lnTo>
                  <a:pt x="1287" y="51"/>
                </a:lnTo>
                <a:lnTo>
                  <a:pt x="1287" y="52"/>
                </a:lnTo>
                <a:lnTo>
                  <a:pt x="1287" y="53"/>
                </a:lnTo>
                <a:lnTo>
                  <a:pt x="1287" y="53"/>
                </a:lnTo>
                <a:lnTo>
                  <a:pt x="1287" y="54"/>
                </a:lnTo>
                <a:lnTo>
                  <a:pt x="1287" y="55"/>
                </a:lnTo>
                <a:lnTo>
                  <a:pt x="1287" y="55"/>
                </a:lnTo>
                <a:lnTo>
                  <a:pt x="1287" y="56"/>
                </a:lnTo>
                <a:lnTo>
                  <a:pt x="1287" y="57"/>
                </a:lnTo>
                <a:lnTo>
                  <a:pt x="1287" y="58"/>
                </a:lnTo>
                <a:lnTo>
                  <a:pt x="1287" y="59"/>
                </a:lnTo>
                <a:lnTo>
                  <a:pt x="1288" y="59"/>
                </a:lnTo>
                <a:lnTo>
                  <a:pt x="1288" y="60"/>
                </a:lnTo>
                <a:lnTo>
                  <a:pt x="1288" y="61"/>
                </a:lnTo>
                <a:lnTo>
                  <a:pt x="1288" y="62"/>
                </a:lnTo>
                <a:lnTo>
                  <a:pt x="1288" y="63"/>
                </a:lnTo>
                <a:lnTo>
                  <a:pt x="1288" y="65"/>
                </a:lnTo>
                <a:lnTo>
                  <a:pt x="1288" y="65"/>
                </a:lnTo>
                <a:lnTo>
                  <a:pt x="1288" y="66"/>
                </a:lnTo>
                <a:lnTo>
                  <a:pt x="1288" y="66"/>
                </a:lnTo>
                <a:lnTo>
                  <a:pt x="1288" y="66"/>
                </a:lnTo>
                <a:lnTo>
                  <a:pt x="1288" y="67"/>
                </a:lnTo>
                <a:lnTo>
                  <a:pt x="1288" y="69"/>
                </a:lnTo>
                <a:lnTo>
                  <a:pt x="1289" y="70"/>
                </a:lnTo>
                <a:lnTo>
                  <a:pt x="1289" y="71"/>
                </a:lnTo>
                <a:lnTo>
                  <a:pt x="1289" y="72"/>
                </a:lnTo>
                <a:lnTo>
                  <a:pt x="1289" y="73"/>
                </a:lnTo>
                <a:lnTo>
                  <a:pt x="1289" y="75"/>
                </a:lnTo>
                <a:lnTo>
                  <a:pt x="1289" y="77"/>
                </a:lnTo>
                <a:lnTo>
                  <a:pt x="1289" y="78"/>
                </a:lnTo>
                <a:lnTo>
                  <a:pt x="1289" y="80"/>
                </a:lnTo>
                <a:lnTo>
                  <a:pt x="1289" y="82"/>
                </a:lnTo>
                <a:lnTo>
                  <a:pt x="1290" y="84"/>
                </a:lnTo>
                <a:lnTo>
                  <a:pt x="1290" y="86"/>
                </a:lnTo>
                <a:lnTo>
                  <a:pt x="1290" y="87"/>
                </a:lnTo>
                <a:lnTo>
                  <a:pt x="1290" y="89"/>
                </a:lnTo>
                <a:lnTo>
                  <a:pt x="1290" y="89"/>
                </a:lnTo>
                <a:lnTo>
                  <a:pt x="1290" y="91"/>
                </a:lnTo>
                <a:lnTo>
                  <a:pt x="1290" y="92"/>
                </a:lnTo>
                <a:lnTo>
                  <a:pt x="1290" y="92"/>
                </a:lnTo>
                <a:lnTo>
                  <a:pt x="1290" y="93"/>
                </a:lnTo>
                <a:lnTo>
                  <a:pt x="1290" y="94"/>
                </a:lnTo>
                <a:lnTo>
                  <a:pt x="1290" y="94"/>
                </a:lnTo>
                <a:lnTo>
                  <a:pt x="1290" y="94"/>
                </a:lnTo>
                <a:lnTo>
                  <a:pt x="1291" y="93"/>
                </a:lnTo>
                <a:lnTo>
                  <a:pt x="1291" y="93"/>
                </a:lnTo>
                <a:lnTo>
                  <a:pt x="1291" y="92"/>
                </a:lnTo>
                <a:lnTo>
                  <a:pt x="1291" y="92"/>
                </a:lnTo>
                <a:lnTo>
                  <a:pt x="1291" y="92"/>
                </a:lnTo>
                <a:lnTo>
                  <a:pt x="1291" y="90"/>
                </a:lnTo>
                <a:lnTo>
                  <a:pt x="1291" y="90"/>
                </a:lnTo>
                <a:lnTo>
                  <a:pt x="1291" y="88"/>
                </a:lnTo>
                <a:lnTo>
                  <a:pt x="1291" y="87"/>
                </a:lnTo>
                <a:lnTo>
                  <a:pt x="1291" y="85"/>
                </a:lnTo>
                <a:lnTo>
                  <a:pt x="1291" y="84"/>
                </a:lnTo>
                <a:lnTo>
                  <a:pt x="1291" y="82"/>
                </a:lnTo>
                <a:lnTo>
                  <a:pt x="1291" y="81"/>
                </a:lnTo>
                <a:lnTo>
                  <a:pt x="1292" y="80"/>
                </a:lnTo>
                <a:lnTo>
                  <a:pt x="1292" y="79"/>
                </a:lnTo>
                <a:lnTo>
                  <a:pt x="1292" y="77"/>
                </a:lnTo>
                <a:lnTo>
                  <a:pt x="1292" y="76"/>
                </a:lnTo>
                <a:lnTo>
                  <a:pt x="1292" y="75"/>
                </a:lnTo>
                <a:lnTo>
                  <a:pt x="1292" y="75"/>
                </a:lnTo>
                <a:lnTo>
                  <a:pt x="1292" y="74"/>
                </a:lnTo>
                <a:lnTo>
                  <a:pt x="1292" y="73"/>
                </a:lnTo>
                <a:lnTo>
                  <a:pt x="1292" y="73"/>
                </a:lnTo>
                <a:lnTo>
                  <a:pt x="1292" y="73"/>
                </a:lnTo>
                <a:lnTo>
                  <a:pt x="1292" y="73"/>
                </a:lnTo>
                <a:lnTo>
                  <a:pt x="1292" y="73"/>
                </a:lnTo>
                <a:lnTo>
                  <a:pt x="1293" y="74"/>
                </a:lnTo>
                <a:lnTo>
                  <a:pt x="1293" y="74"/>
                </a:lnTo>
                <a:lnTo>
                  <a:pt x="1293" y="75"/>
                </a:lnTo>
                <a:lnTo>
                  <a:pt x="1293" y="76"/>
                </a:lnTo>
                <a:lnTo>
                  <a:pt x="1293" y="77"/>
                </a:lnTo>
                <a:lnTo>
                  <a:pt x="1293" y="78"/>
                </a:lnTo>
                <a:lnTo>
                  <a:pt x="1293" y="80"/>
                </a:lnTo>
                <a:lnTo>
                  <a:pt x="1293" y="82"/>
                </a:lnTo>
                <a:lnTo>
                  <a:pt x="1293" y="85"/>
                </a:lnTo>
                <a:lnTo>
                  <a:pt x="1293" y="88"/>
                </a:lnTo>
                <a:lnTo>
                  <a:pt x="1293" y="93"/>
                </a:lnTo>
                <a:lnTo>
                  <a:pt x="1293" y="96"/>
                </a:lnTo>
                <a:lnTo>
                  <a:pt x="1294" y="101"/>
                </a:lnTo>
                <a:lnTo>
                  <a:pt x="1294" y="106"/>
                </a:lnTo>
                <a:lnTo>
                  <a:pt x="1294" y="111"/>
                </a:lnTo>
                <a:lnTo>
                  <a:pt x="1294" y="116"/>
                </a:lnTo>
                <a:lnTo>
                  <a:pt x="1294" y="123"/>
                </a:lnTo>
                <a:lnTo>
                  <a:pt x="1294" y="128"/>
                </a:lnTo>
                <a:lnTo>
                  <a:pt x="1294" y="136"/>
                </a:lnTo>
                <a:lnTo>
                  <a:pt x="1294" y="143"/>
                </a:lnTo>
                <a:lnTo>
                  <a:pt x="1294" y="153"/>
                </a:lnTo>
                <a:lnTo>
                  <a:pt x="1294" y="163"/>
                </a:lnTo>
                <a:lnTo>
                  <a:pt x="1294" y="176"/>
                </a:lnTo>
                <a:lnTo>
                  <a:pt x="1294" y="185"/>
                </a:lnTo>
                <a:lnTo>
                  <a:pt x="1295" y="199"/>
                </a:lnTo>
                <a:lnTo>
                  <a:pt x="1295" y="211"/>
                </a:lnTo>
                <a:lnTo>
                  <a:pt x="1295" y="225"/>
                </a:lnTo>
                <a:lnTo>
                  <a:pt x="1295" y="235"/>
                </a:lnTo>
                <a:lnTo>
                  <a:pt x="1295" y="251"/>
                </a:lnTo>
                <a:lnTo>
                  <a:pt x="1295" y="261"/>
                </a:lnTo>
                <a:lnTo>
                  <a:pt x="1295" y="272"/>
                </a:lnTo>
                <a:lnTo>
                  <a:pt x="1295" y="284"/>
                </a:lnTo>
                <a:lnTo>
                  <a:pt x="1295" y="296"/>
                </a:lnTo>
                <a:lnTo>
                  <a:pt x="1295" y="303"/>
                </a:lnTo>
                <a:lnTo>
                  <a:pt x="1295" y="314"/>
                </a:lnTo>
                <a:lnTo>
                  <a:pt x="1295" y="320"/>
                </a:lnTo>
                <a:lnTo>
                  <a:pt x="1296" y="330"/>
                </a:lnTo>
                <a:lnTo>
                  <a:pt x="1296" y="338"/>
                </a:lnTo>
                <a:lnTo>
                  <a:pt x="1296" y="345"/>
                </a:lnTo>
                <a:lnTo>
                  <a:pt x="1296" y="348"/>
                </a:lnTo>
                <a:lnTo>
                  <a:pt x="1296" y="354"/>
                </a:lnTo>
                <a:lnTo>
                  <a:pt x="1296" y="358"/>
                </a:lnTo>
                <a:lnTo>
                  <a:pt x="1296" y="360"/>
                </a:lnTo>
                <a:lnTo>
                  <a:pt x="1296" y="362"/>
                </a:lnTo>
                <a:lnTo>
                  <a:pt x="1296" y="360"/>
                </a:lnTo>
                <a:lnTo>
                  <a:pt x="1296" y="360"/>
                </a:lnTo>
                <a:lnTo>
                  <a:pt x="1296" y="360"/>
                </a:lnTo>
                <a:lnTo>
                  <a:pt x="1296" y="360"/>
                </a:lnTo>
                <a:lnTo>
                  <a:pt x="1297" y="362"/>
                </a:lnTo>
                <a:lnTo>
                  <a:pt x="1297" y="365"/>
                </a:lnTo>
                <a:lnTo>
                  <a:pt x="1297" y="366"/>
                </a:lnTo>
                <a:lnTo>
                  <a:pt x="1297" y="369"/>
                </a:lnTo>
                <a:lnTo>
                  <a:pt x="1297" y="371"/>
                </a:lnTo>
                <a:lnTo>
                  <a:pt x="1297" y="372"/>
                </a:lnTo>
                <a:lnTo>
                  <a:pt x="1297" y="374"/>
                </a:lnTo>
                <a:lnTo>
                  <a:pt x="1297" y="375"/>
                </a:lnTo>
                <a:lnTo>
                  <a:pt x="1297" y="377"/>
                </a:lnTo>
                <a:lnTo>
                  <a:pt x="1298" y="377"/>
                </a:lnTo>
                <a:lnTo>
                  <a:pt x="1298" y="378"/>
                </a:lnTo>
                <a:lnTo>
                  <a:pt x="1298" y="379"/>
                </a:lnTo>
                <a:lnTo>
                  <a:pt x="1298" y="380"/>
                </a:lnTo>
                <a:lnTo>
                  <a:pt x="1298" y="379"/>
                </a:lnTo>
                <a:lnTo>
                  <a:pt x="1298" y="378"/>
                </a:lnTo>
                <a:lnTo>
                  <a:pt x="1298" y="378"/>
                </a:lnTo>
                <a:lnTo>
                  <a:pt x="1298" y="378"/>
                </a:lnTo>
                <a:lnTo>
                  <a:pt x="1298" y="378"/>
                </a:lnTo>
                <a:lnTo>
                  <a:pt x="1298" y="378"/>
                </a:lnTo>
                <a:lnTo>
                  <a:pt x="1298" y="378"/>
                </a:lnTo>
                <a:lnTo>
                  <a:pt x="1298" y="378"/>
                </a:lnTo>
                <a:lnTo>
                  <a:pt x="1299" y="378"/>
                </a:lnTo>
                <a:lnTo>
                  <a:pt x="1299" y="378"/>
                </a:lnTo>
                <a:lnTo>
                  <a:pt x="1299" y="378"/>
                </a:lnTo>
                <a:lnTo>
                  <a:pt x="1299" y="378"/>
                </a:lnTo>
                <a:lnTo>
                  <a:pt x="1299" y="378"/>
                </a:lnTo>
                <a:lnTo>
                  <a:pt x="1299" y="379"/>
                </a:lnTo>
                <a:lnTo>
                  <a:pt x="1299" y="379"/>
                </a:lnTo>
                <a:lnTo>
                  <a:pt x="1299" y="379"/>
                </a:lnTo>
                <a:lnTo>
                  <a:pt x="1299" y="379"/>
                </a:lnTo>
                <a:lnTo>
                  <a:pt x="1299" y="379"/>
                </a:lnTo>
                <a:lnTo>
                  <a:pt x="1299" y="379"/>
                </a:lnTo>
                <a:lnTo>
                  <a:pt x="1299" y="378"/>
                </a:lnTo>
                <a:lnTo>
                  <a:pt x="1299" y="378"/>
                </a:lnTo>
                <a:lnTo>
                  <a:pt x="1300" y="378"/>
                </a:lnTo>
                <a:lnTo>
                  <a:pt x="1300" y="378"/>
                </a:lnTo>
                <a:lnTo>
                  <a:pt x="1300" y="379"/>
                </a:lnTo>
                <a:lnTo>
                  <a:pt x="1300" y="379"/>
                </a:lnTo>
                <a:lnTo>
                  <a:pt x="1300" y="379"/>
                </a:lnTo>
                <a:lnTo>
                  <a:pt x="1300" y="379"/>
                </a:lnTo>
                <a:lnTo>
                  <a:pt x="1300" y="379"/>
                </a:lnTo>
                <a:lnTo>
                  <a:pt x="1300" y="379"/>
                </a:lnTo>
                <a:lnTo>
                  <a:pt x="1300" y="380"/>
                </a:lnTo>
                <a:lnTo>
                  <a:pt x="1300" y="380"/>
                </a:lnTo>
                <a:lnTo>
                  <a:pt x="1300" y="380"/>
                </a:lnTo>
                <a:lnTo>
                  <a:pt x="1300" y="380"/>
                </a:lnTo>
                <a:lnTo>
                  <a:pt x="1301" y="380"/>
                </a:lnTo>
                <a:lnTo>
                  <a:pt x="1301" y="381"/>
                </a:lnTo>
                <a:lnTo>
                  <a:pt x="1301" y="381"/>
                </a:lnTo>
                <a:lnTo>
                  <a:pt x="1301" y="381"/>
                </a:lnTo>
                <a:lnTo>
                  <a:pt x="1301" y="381"/>
                </a:lnTo>
                <a:lnTo>
                  <a:pt x="1301" y="381"/>
                </a:lnTo>
                <a:lnTo>
                  <a:pt x="1301" y="381"/>
                </a:lnTo>
                <a:lnTo>
                  <a:pt x="1301" y="381"/>
                </a:lnTo>
                <a:lnTo>
                  <a:pt x="1301" y="381"/>
                </a:lnTo>
                <a:lnTo>
                  <a:pt x="1301" y="381"/>
                </a:lnTo>
                <a:lnTo>
                  <a:pt x="1301" y="381"/>
                </a:lnTo>
                <a:lnTo>
                  <a:pt x="1301" y="381"/>
                </a:lnTo>
                <a:lnTo>
                  <a:pt x="1302" y="382"/>
                </a:lnTo>
                <a:lnTo>
                  <a:pt x="1302" y="382"/>
                </a:lnTo>
                <a:lnTo>
                  <a:pt x="1302" y="382"/>
                </a:lnTo>
                <a:lnTo>
                  <a:pt x="1302" y="382"/>
                </a:lnTo>
                <a:lnTo>
                  <a:pt x="1302" y="382"/>
                </a:lnTo>
                <a:lnTo>
                  <a:pt x="1302" y="383"/>
                </a:lnTo>
                <a:lnTo>
                  <a:pt x="1302" y="383"/>
                </a:lnTo>
                <a:lnTo>
                  <a:pt x="1302" y="383"/>
                </a:lnTo>
                <a:lnTo>
                  <a:pt x="1302" y="383"/>
                </a:lnTo>
                <a:lnTo>
                  <a:pt x="1302" y="383"/>
                </a:lnTo>
                <a:lnTo>
                  <a:pt x="1302" y="384"/>
                </a:lnTo>
                <a:lnTo>
                  <a:pt x="1302" y="385"/>
                </a:lnTo>
                <a:lnTo>
                  <a:pt x="1303" y="385"/>
                </a:lnTo>
                <a:lnTo>
                  <a:pt x="1303" y="385"/>
                </a:lnTo>
                <a:lnTo>
                  <a:pt x="1303" y="386"/>
                </a:lnTo>
                <a:lnTo>
                  <a:pt x="1303" y="387"/>
                </a:lnTo>
                <a:lnTo>
                  <a:pt x="1303" y="387"/>
                </a:lnTo>
                <a:lnTo>
                  <a:pt x="1303" y="388"/>
                </a:lnTo>
                <a:lnTo>
                  <a:pt x="1303" y="389"/>
                </a:lnTo>
                <a:lnTo>
                  <a:pt x="1303" y="390"/>
                </a:lnTo>
                <a:lnTo>
                  <a:pt x="1303" y="391"/>
                </a:lnTo>
                <a:lnTo>
                  <a:pt x="1303" y="391"/>
                </a:lnTo>
                <a:lnTo>
                  <a:pt x="1303" y="391"/>
                </a:lnTo>
                <a:lnTo>
                  <a:pt x="1303" y="392"/>
                </a:lnTo>
                <a:lnTo>
                  <a:pt x="1304" y="391"/>
                </a:lnTo>
                <a:lnTo>
                  <a:pt x="1304" y="392"/>
                </a:lnTo>
                <a:lnTo>
                  <a:pt x="1304" y="392"/>
                </a:lnTo>
                <a:lnTo>
                  <a:pt x="1304" y="392"/>
                </a:lnTo>
                <a:lnTo>
                  <a:pt x="1304" y="392"/>
                </a:lnTo>
                <a:lnTo>
                  <a:pt x="1304" y="392"/>
                </a:lnTo>
                <a:lnTo>
                  <a:pt x="1304" y="393"/>
                </a:lnTo>
                <a:lnTo>
                  <a:pt x="1304" y="393"/>
                </a:lnTo>
                <a:lnTo>
                  <a:pt x="1304" y="393"/>
                </a:lnTo>
                <a:lnTo>
                  <a:pt x="1304" y="393"/>
                </a:lnTo>
                <a:lnTo>
                  <a:pt x="1304" y="392"/>
                </a:lnTo>
                <a:lnTo>
                  <a:pt x="1304" y="392"/>
                </a:lnTo>
                <a:lnTo>
                  <a:pt x="1305" y="390"/>
                </a:lnTo>
                <a:lnTo>
                  <a:pt x="1305" y="390"/>
                </a:lnTo>
                <a:lnTo>
                  <a:pt x="1305" y="389"/>
                </a:lnTo>
                <a:lnTo>
                  <a:pt x="1305" y="388"/>
                </a:lnTo>
                <a:lnTo>
                  <a:pt x="1305" y="388"/>
                </a:lnTo>
                <a:lnTo>
                  <a:pt x="1305" y="387"/>
                </a:lnTo>
                <a:lnTo>
                  <a:pt x="1305" y="386"/>
                </a:lnTo>
                <a:lnTo>
                  <a:pt x="1305" y="385"/>
                </a:lnTo>
                <a:lnTo>
                  <a:pt x="1305" y="384"/>
                </a:lnTo>
                <a:lnTo>
                  <a:pt x="1306" y="384"/>
                </a:lnTo>
                <a:lnTo>
                  <a:pt x="1306" y="384"/>
                </a:lnTo>
                <a:lnTo>
                  <a:pt x="1306" y="383"/>
                </a:lnTo>
                <a:lnTo>
                  <a:pt x="1306" y="378"/>
                </a:lnTo>
                <a:lnTo>
                  <a:pt x="1306" y="371"/>
                </a:lnTo>
                <a:lnTo>
                  <a:pt x="1306" y="363"/>
                </a:lnTo>
                <a:lnTo>
                  <a:pt x="1306" y="349"/>
                </a:lnTo>
                <a:lnTo>
                  <a:pt x="1306" y="330"/>
                </a:lnTo>
                <a:lnTo>
                  <a:pt x="1306" y="305"/>
                </a:lnTo>
                <a:lnTo>
                  <a:pt x="1306" y="266"/>
                </a:lnTo>
                <a:lnTo>
                  <a:pt x="1306" y="240"/>
                </a:lnTo>
                <a:lnTo>
                  <a:pt x="1306" y="215"/>
                </a:lnTo>
                <a:lnTo>
                  <a:pt x="1307" y="201"/>
                </a:lnTo>
                <a:lnTo>
                  <a:pt x="1307" y="190"/>
                </a:lnTo>
                <a:lnTo>
                  <a:pt x="1307" y="183"/>
                </a:lnTo>
                <a:lnTo>
                  <a:pt x="1307" y="177"/>
                </a:lnTo>
                <a:lnTo>
                  <a:pt x="1307" y="170"/>
                </a:lnTo>
                <a:lnTo>
                  <a:pt x="1307" y="160"/>
                </a:lnTo>
                <a:lnTo>
                  <a:pt x="1307" y="149"/>
                </a:lnTo>
                <a:lnTo>
                  <a:pt x="1307" y="135"/>
                </a:lnTo>
                <a:lnTo>
                  <a:pt x="1307" y="124"/>
                </a:lnTo>
                <a:lnTo>
                  <a:pt x="1307" y="110"/>
                </a:lnTo>
                <a:lnTo>
                  <a:pt x="1307" y="99"/>
                </a:lnTo>
                <a:lnTo>
                  <a:pt x="1307" y="88"/>
                </a:lnTo>
                <a:lnTo>
                  <a:pt x="1307" y="79"/>
                </a:lnTo>
                <a:lnTo>
                  <a:pt x="1308" y="72"/>
                </a:lnTo>
                <a:lnTo>
                  <a:pt x="1308" y="67"/>
                </a:lnTo>
                <a:lnTo>
                  <a:pt x="1308" y="58"/>
                </a:lnTo>
                <a:lnTo>
                  <a:pt x="1308" y="53"/>
                </a:lnTo>
                <a:lnTo>
                  <a:pt x="1308" y="47"/>
                </a:lnTo>
                <a:lnTo>
                  <a:pt x="1308" y="41"/>
                </a:lnTo>
                <a:lnTo>
                  <a:pt x="1308" y="38"/>
                </a:lnTo>
                <a:lnTo>
                  <a:pt x="1308" y="35"/>
                </a:lnTo>
                <a:lnTo>
                  <a:pt x="1308" y="33"/>
                </a:lnTo>
                <a:lnTo>
                  <a:pt x="1308" y="32"/>
                </a:lnTo>
                <a:lnTo>
                  <a:pt x="1308" y="32"/>
                </a:lnTo>
                <a:lnTo>
                  <a:pt x="1308" y="31"/>
                </a:lnTo>
                <a:lnTo>
                  <a:pt x="1309" y="29"/>
                </a:lnTo>
                <a:lnTo>
                  <a:pt x="1309" y="28"/>
                </a:lnTo>
                <a:lnTo>
                  <a:pt x="1309" y="26"/>
                </a:lnTo>
                <a:lnTo>
                  <a:pt x="1309" y="25"/>
                </a:lnTo>
                <a:lnTo>
                  <a:pt x="1309" y="22"/>
                </a:lnTo>
                <a:lnTo>
                  <a:pt x="1309" y="21"/>
                </a:lnTo>
                <a:lnTo>
                  <a:pt x="1309" y="20"/>
                </a:lnTo>
                <a:lnTo>
                  <a:pt x="1309" y="19"/>
                </a:lnTo>
                <a:lnTo>
                  <a:pt x="1309" y="18"/>
                </a:lnTo>
                <a:lnTo>
                  <a:pt x="1309" y="17"/>
                </a:lnTo>
                <a:lnTo>
                  <a:pt x="1309" y="16"/>
                </a:lnTo>
                <a:lnTo>
                  <a:pt x="1309" y="15"/>
                </a:lnTo>
                <a:lnTo>
                  <a:pt x="1310" y="14"/>
                </a:lnTo>
                <a:lnTo>
                  <a:pt x="1310" y="13"/>
                </a:lnTo>
                <a:lnTo>
                  <a:pt x="1310" y="13"/>
                </a:lnTo>
                <a:lnTo>
                  <a:pt x="1310" y="13"/>
                </a:lnTo>
                <a:lnTo>
                  <a:pt x="1310" y="12"/>
                </a:lnTo>
                <a:lnTo>
                  <a:pt x="1310" y="12"/>
                </a:lnTo>
                <a:lnTo>
                  <a:pt x="1310" y="12"/>
                </a:lnTo>
                <a:lnTo>
                  <a:pt x="1310" y="12"/>
                </a:lnTo>
                <a:lnTo>
                  <a:pt x="1310" y="12"/>
                </a:lnTo>
                <a:lnTo>
                  <a:pt x="1310" y="12"/>
                </a:lnTo>
                <a:lnTo>
                  <a:pt x="1310" y="12"/>
                </a:lnTo>
                <a:lnTo>
                  <a:pt x="1310" y="13"/>
                </a:lnTo>
                <a:lnTo>
                  <a:pt x="1311" y="14"/>
                </a:lnTo>
                <a:lnTo>
                  <a:pt x="1311" y="14"/>
                </a:lnTo>
                <a:lnTo>
                  <a:pt x="1311" y="15"/>
                </a:lnTo>
                <a:lnTo>
                  <a:pt x="1311" y="16"/>
                </a:lnTo>
                <a:lnTo>
                  <a:pt x="1311" y="17"/>
                </a:lnTo>
                <a:lnTo>
                  <a:pt x="1311" y="19"/>
                </a:lnTo>
                <a:lnTo>
                  <a:pt x="1311" y="20"/>
                </a:lnTo>
                <a:lnTo>
                  <a:pt x="1311" y="21"/>
                </a:lnTo>
                <a:lnTo>
                  <a:pt x="1311" y="24"/>
                </a:lnTo>
                <a:lnTo>
                  <a:pt x="1311" y="25"/>
                </a:lnTo>
                <a:lnTo>
                  <a:pt x="1311" y="27"/>
                </a:lnTo>
                <a:lnTo>
                  <a:pt x="1311" y="30"/>
                </a:lnTo>
                <a:lnTo>
                  <a:pt x="1312" y="31"/>
                </a:lnTo>
                <a:lnTo>
                  <a:pt x="1312" y="33"/>
                </a:lnTo>
                <a:lnTo>
                  <a:pt x="1312" y="35"/>
                </a:lnTo>
                <a:lnTo>
                  <a:pt x="1312" y="38"/>
                </a:lnTo>
                <a:lnTo>
                  <a:pt x="1312" y="40"/>
                </a:lnTo>
                <a:lnTo>
                  <a:pt x="1312" y="42"/>
                </a:lnTo>
                <a:lnTo>
                  <a:pt x="1312" y="44"/>
                </a:lnTo>
                <a:lnTo>
                  <a:pt x="1312" y="45"/>
                </a:lnTo>
                <a:lnTo>
                  <a:pt x="1312" y="47"/>
                </a:lnTo>
                <a:lnTo>
                  <a:pt x="1312" y="48"/>
                </a:lnTo>
                <a:lnTo>
                  <a:pt x="1312" y="50"/>
                </a:lnTo>
                <a:lnTo>
                  <a:pt x="1312" y="51"/>
                </a:lnTo>
                <a:lnTo>
                  <a:pt x="1313" y="53"/>
                </a:lnTo>
                <a:lnTo>
                  <a:pt x="1313" y="53"/>
                </a:lnTo>
                <a:lnTo>
                  <a:pt x="1313" y="55"/>
                </a:lnTo>
                <a:lnTo>
                  <a:pt x="1313" y="56"/>
                </a:lnTo>
                <a:lnTo>
                  <a:pt x="1313" y="57"/>
                </a:lnTo>
                <a:lnTo>
                  <a:pt x="1313" y="58"/>
                </a:lnTo>
                <a:lnTo>
                  <a:pt x="1313" y="59"/>
                </a:lnTo>
                <a:lnTo>
                  <a:pt x="1313" y="60"/>
                </a:lnTo>
                <a:lnTo>
                  <a:pt x="1313" y="61"/>
                </a:lnTo>
                <a:lnTo>
                  <a:pt x="1313" y="61"/>
                </a:lnTo>
                <a:lnTo>
                  <a:pt x="1313" y="63"/>
                </a:lnTo>
                <a:lnTo>
                  <a:pt x="1313" y="64"/>
                </a:lnTo>
                <a:lnTo>
                  <a:pt x="1314" y="65"/>
                </a:lnTo>
                <a:lnTo>
                  <a:pt x="1314" y="65"/>
                </a:lnTo>
                <a:lnTo>
                  <a:pt x="1314" y="67"/>
                </a:lnTo>
                <a:lnTo>
                  <a:pt x="1314" y="67"/>
                </a:lnTo>
                <a:lnTo>
                  <a:pt x="1314" y="69"/>
                </a:lnTo>
                <a:lnTo>
                  <a:pt x="1314" y="70"/>
                </a:lnTo>
                <a:lnTo>
                  <a:pt x="1314" y="71"/>
                </a:lnTo>
                <a:lnTo>
                  <a:pt x="1314" y="72"/>
                </a:lnTo>
                <a:lnTo>
                  <a:pt x="1314" y="73"/>
                </a:lnTo>
                <a:lnTo>
                  <a:pt x="1315" y="74"/>
                </a:lnTo>
                <a:lnTo>
                  <a:pt x="1315" y="75"/>
                </a:lnTo>
                <a:lnTo>
                  <a:pt x="1315" y="76"/>
                </a:lnTo>
                <a:lnTo>
                  <a:pt x="1315" y="78"/>
                </a:lnTo>
                <a:lnTo>
                  <a:pt x="1315" y="78"/>
                </a:lnTo>
                <a:lnTo>
                  <a:pt x="1315" y="80"/>
                </a:lnTo>
                <a:lnTo>
                  <a:pt x="1315" y="81"/>
                </a:lnTo>
                <a:lnTo>
                  <a:pt x="1315" y="81"/>
                </a:lnTo>
                <a:lnTo>
                  <a:pt x="1315" y="82"/>
                </a:lnTo>
                <a:lnTo>
                  <a:pt x="1315" y="84"/>
                </a:lnTo>
                <a:lnTo>
                  <a:pt x="1315" y="85"/>
                </a:lnTo>
                <a:lnTo>
                  <a:pt x="1315" y="86"/>
                </a:lnTo>
                <a:lnTo>
                  <a:pt x="1315" y="87"/>
                </a:lnTo>
                <a:lnTo>
                  <a:pt x="1316" y="88"/>
                </a:lnTo>
                <a:lnTo>
                  <a:pt x="1316" y="90"/>
                </a:lnTo>
                <a:lnTo>
                  <a:pt x="1316" y="91"/>
                </a:lnTo>
                <a:lnTo>
                  <a:pt x="1316" y="93"/>
                </a:lnTo>
                <a:lnTo>
                  <a:pt x="1316" y="95"/>
                </a:lnTo>
                <a:lnTo>
                  <a:pt x="1316" y="97"/>
                </a:lnTo>
                <a:lnTo>
                  <a:pt x="1316" y="98"/>
                </a:lnTo>
                <a:lnTo>
                  <a:pt x="1316" y="99"/>
                </a:lnTo>
                <a:lnTo>
                  <a:pt x="1316" y="101"/>
                </a:lnTo>
                <a:lnTo>
                  <a:pt x="1316" y="102"/>
                </a:lnTo>
                <a:lnTo>
                  <a:pt x="1316" y="103"/>
                </a:lnTo>
                <a:lnTo>
                  <a:pt x="1316" y="104"/>
                </a:lnTo>
                <a:lnTo>
                  <a:pt x="1317" y="106"/>
                </a:lnTo>
                <a:lnTo>
                  <a:pt x="1317" y="107"/>
                </a:lnTo>
                <a:lnTo>
                  <a:pt x="1317" y="109"/>
                </a:lnTo>
                <a:lnTo>
                  <a:pt x="1317" y="110"/>
                </a:lnTo>
                <a:lnTo>
                  <a:pt x="1317" y="110"/>
                </a:lnTo>
                <a:lnTo>
                  <a:pt x="1317" y="111"/>
                </a:lnTo>
                <a:lnTo>
                  <a:pt x="1317" y="113"/>
                </a:lnTo>
                <a:lnTo>
                  <a:pt x="1317" y="114"/>
                </a:lnTo>
                <a:lnTo>
                  <a:pt x="1317" y="114"/>
                </a:lnTo>
                <a:lnTo>
                  <a:pt x="1317" y="114"/>
                </a:lnTo>
                <a:lnTo>
                  <a:pt x="1317" y="112"/>
                </a:lnTo>
                <a:lnTo>
                  <a:pt x="1317" y="112"/>
                </a:lnTo>
                <a:lnTo>
                  <a:pt x="1318" y="113"/>
                </a:lnTo>
                <a:lnTo>
                  <a:pt x="1318" y="113"/>
                </a:lnTo>
                <a:lnTo>
                  <a:pt x="1318" y="111"/>
                </a:lnTo>
                <a:lnTo>
                  <a:pt x="1318" y="110"/>
                </a:lnTo>
                <a:lnTo>
                  <a:pt x="1318" y="109"/>
                </a:lnTo>
                <a:lnTo>
                  <a:pt x="1318" y="107"/>
                </a:lnTo>
                <a:lnTo>
                  <a:pt x="1318" y="106"/>
                </a:lnTo>
                <a:lnTo>
                  <a:pt x="1318" y="103"/>
                </a:lnTo>
                <a:lnTo>
                  <a:pt x="1318" y="101"/>
                </a:lnTo>
                <a:lnTo>
                  <a:pt x="1318" y="100"/>
                </a:lnTo>
                <a:lnTo>
                  <a:pt x="1318" y="97"/>
                </a:lnTo>
                <a:lnTo>
                  <a:pt x="1318" y="95"/>
                </a:lnTo>
                <a:lnTo>
                  <a:pt x="1319" y="93"/>
                </a:lnTo>
                <a:lnTo>
                  <a:pt x="1319" y="90"/>
                </a:lnTo>
                <a:lnTo>
                  <a:pt x="1319" y="88"/>
                </a:lnTo>
                <a:lnTo>
                  <a:pt x="1319" y="87"/>
                </a:lnTo>
                <a:lnTo>
                  <a:pt x="1319" y="84"/>
                </a:lnTo>
                <a:lnTo>
                  <a:pt x="1319" y="83"/>
                </a:lnTo>
                <a:lnTo>
                  <a:pt x="1319" y="81"/>
                </a:lnTo>
                <a:lnTo>
                  <a:pt x="1319" y="79"/>
                </a:lnTo>
                <a:lnTo>
                  <a:pt x="1319" y="78"/>
                </a:lnTo>
                <a:lnTo>
                  <a:pt x="1319" y="77"/>
                </a:lnTo>
                <a:lnTo>
                  <a:pt x="1319" y="76"/>
                </a:lnTo>
                <a:lnTo>
                  <a:pt x="1319" y="76"/>
                </a:lnTo>
                <a:lnTo>
                  <a:pt x="1320" y="76"/>
                </a:lnTo>
                <a:lnTo>
                  <a:pt x="1320" y="76"/>
                </a:lnTo>
                <a:lnTo>
                  <a:pt x="1320" y="77"/>
                </a:lnTo>
                <a:lnTo>
                  <a:pt x="1320" y="78"/>
                </a:lnTo>
                <a:lnTo>
                  <a:pt x="1320" y="79"/>
                </a:lnTo>
                <a:lnTo>
                  <a:pt x="1320" y="79"/>
                </a:lnTo>
                <a:lnTo>
                  <a:pt x="1320" y="81"/>
                </a:lnTo>
                <a:lnTo>
                  <a:pt x="1320" y="81"/>
                </a:lnTo>
                <a:lnTo>
                  <a:pt x="1320" y="83"/>
                </a:lnTo>
                <a:lnTo>
                  <a:pt x="1320" y="85"/>
                </a:lnTo>
                <a:lnTo>
                  <a:pt x="1320" y="87"/>
                </a:lnTo>
                <a:lnTo>
                  <a:pt x="1320" y="89"/>
                </a:lnTo>
                <a:lnTo>
                  <a:pt x="1321" y="92"/>
                </a:lnTo>
                <a:lnTo>
                  <a:pt x="1321" y="94"/>
                </a:lnTo>
                <a:lnTo>
                  <a:pt x="1321" y="99"/>
                </a:lnTo>
                <a:lnTo>
                  <a:pt x="1321" y="103"/>
                </a:lnTo>
                <a:lnTo>
                  <a:pt x="1321" y="110"/>
                </a:lnTo>
                <a:lnTo>
                  <a:pt x="1321" y="114"/>
                </a:lnTo>
                <a:lnTo>
                  <a:pt x="1321" y="121"/>
                </a:lnTo>
                <a:lnTo>
                  <a:pt x="1321" y="128"/>
                </a:lnTo>
                <a:lnTo>
                  <a:pt x="1321" y="136"/>
                </a:lnTo>
                <a:lnTo>
                  <a:pt x="1321" y="145"/>
                </a:lnTo>
                <a:lnTo>
                  <a:pt x="1321" y="155"/>
                </a:lnTo>
                <a:lnTo>
                  <a:pt x="1321" y="165"/>
                </a:lnTo>
                <a:lnTo>
                  <a:pt x="1322" y="178"/>
                </a:lnTo>
                <a:lnTo>
                  <a:pt x="1322" y="191"/>
                </a:lnTo>
                <a:lnTo>
                  <a:pt x="1322" y="207"/>
                </a:lnTo>
                <a:lnTo>
                  <a:pt x="1322" y="219"/>
                </a:lnTo>
                <a:lnTo>
                  <a:pt x="1322" y="238"/>
                </a:lnTo>
                <a:lnTo>
                  <a:pt x="1322" y="250"/>
                </a:lnTo>
                <a:lnTo>
                  <a:pt x="1322" y="267"/>
                </a:lnTo>
                <a:lnTo>
                  <a:pt x="1322" y="281"/>
                </a:lnTo>
                <a:lnTo>
                  <a:pt x="1322" y="294"/>
                </a:lnTo>
                <a:lnTo>
                  <a:pt x="1322" y="303"/>
                </a:lnTo>
                <a:lnTo>
                  <a:pt x="1323" y="319"/>
                </a:lnTo>
                <a:lnTo>
                  <a:pt x="1323" y="322"/>
                </a:lnTo>
                <a:lnTo>
                  <a:pt x="1323" y="331"/>
                </a:lnTo>
                <a:lnTo>
                  <a:pt x="1323" y="341"/>
                </a:lnTo>
                <a:lnTo>
                  <a:pt x="1323" y="348"/>
                </a:lnTo>
                <a:lnTo>
                  <a:pt x="1323" y="353"/>
                </a:lnTo>
                <a:lnTo>
                  <a:pt x="1323" y="357"/>
                </a:lnTo>
                <a:lnTo>
                  <a:pt x="1323" y="359"/>
                </a:lnTo>
                <a:lnTo>
                  <a:pt x="1323" y="363"/>
                </a:lnTo>
                <a:lnTo>
                  <a:pt x="1323" y="364"/>
                </a:lnTo>
                <a:lnTo>
                  <a:pt x="1323" y="368"/>
                </a:lnTo>
                <a:lnTo>
                  <a:pt x="1323" y="370"/>
                </a:lnTo>
                <a:lnTo>
                  <a:pt x="1324" y="373"/>
                </a:lnTo>
                <a:lnTo>
                  <a:pt x="1324" y="373"/>
                </a:lnTo>
                <a:lnTo>
                  <a:pt x="1324" y="375"/>
                </a:lnTo>
                <a:lnTo>
                  <a:pt x="1324" y="376"/>
                </a:lnTo>
                <a:lnTo>
                  <a:pt x="1324" y="378"/>
                </a:lnTo>
                <a:lnTo>
                  <a:pt x="1324" y="379"/>
                </a:lnTo>
                <a:lnTo>
                  <a:pt x="1324" y="380"/>
                </a:lnTo>
                <a:lnTo>
                  <a:pt x="1324" y="379"/>
                </a:lnTo>
                <a:lnTo>
                  <a:pt x="1324" y="380"/>
                </a:lnTo>
                <a:lnTo>
                  <a:pt x="1324" y="380"/>
                </a:lnTo>
                <a:lnTo>
                  <a:pt x="1324" y="380"/>
                </a:lnTo>
                <a:lnTo>
                  <a:pt x="1324" y="380"/>
                </a:lnTo>
                <a:lnTo>
                  <a:pt x="1325" y="381"/>
                </a:lnTo>
                <a:lnTo>
                  <a:pt x="1325" y="381"/>
                </a:lnTo>
                <a:lnTo>
                  <a:pt x="1325" y="381"/>
                </a:lnTo>
                <a:lnTo>
                  <a:pt x="1325" y="381"/>
                </a:lnTo>
                <a:lnTo>
                  <a:pt x="1325" y="381"/>
                </a:lnTo>
                <a:lnTo>
                  <a:pt x="1325" y="381"/>
                </a:lnTo>
                <a:lnTo>
                  <a:pt x="1325" y="381"/>
                </a:lnTo>
                <a:lnTo>
                  <a:pt x="1325" y="381"/>
                </a:lnTo>
                <a:lnTo>
                  <a:pt x="1325" y="381"/>
                </a:lnTo>
                <a:lnTo>
                  <a:pt x="1325" y="381"/>
                </a:lnTo>
                <a:lnTo>
                  <a:pt x="1325" y="381"/>
                </a:lnTo>
                <a:lnTo>
                  <a:pt x="1325" y="381"/>
                </a:lnTo>
                <a:lnTo>
                  <a:pt x="1326" y="381"/>
                </a:lnTo>
                <a:lnTo>
                  <a:pt x="1326" y="381"/>
                </a:lnTo>
                <a:lnTo>
                  <a:pt x="1326" y="381"/>
                </a:lnTo>
                <a:lnTo>
                  <a:pt x="1326" y="381"/>
                </a:lnTo>
                <a:lnTo>
                  <a:pt x="1326" y="381"/>
                </a:lnTo>
                <a:lnTo>
                  <a:pt x="1326" y="381"/>
                </a:lnTo>
                <a:lnTo>
                  <a:pt x="1326" y="381"/>
                </a:lnTo>
                <a:lnTo>
                  <a:pt x="1326" y="382"/>
                </a:lnTo>
                <a:lnTo>
                  <a:pt x="1326" y="381"/>
                </a:lnTo>
                <a:lnTo>
                  <a:pt x="1326" y="381"/>
                </a:lnTo>
                <a:lnTo>
                  <a:pt x="1326" y="381"/>
                </a:lnTo>
                <a:lnTo>
                  <a:pt x="1326" y="381"/>
                </a:lnTo>
                <a:lnTo>
                  <a:pt x="1327" y="382"/>
                </a:lnTo>
                <a:lnTo>
                  <a:pt x="1327" y="382"/>
                </a:lnTo>
                <a:lnTo>
                  <a:pt x="1327" y="381"/>
                </a:lnTo>
                <a:lnTo>
                  <a:pt x="1327" y="381"/>
                </a:lnTo>
                <a:lnTo>
                  <a:pt x="1327" y="381"/>
                </a:lnTo>
                <a:lnTo>
                  <a:pt x="1327" y="381"/>
                </a:lnTo>
                <a:lnTo>
                  <a:pt x="1327" y="381"/>
                </a:lnTo>
                <a:lnTo>
                  <a:pt x="1327" y="381"/>
                </a:lnTo>
                <a:lnTo>
                  <a:pt x="1327" y="381"/>
                </a:lnTo>
                <a:lnTo>
                  <a:pt x="1327" y="382"/>
                </a:lnTo>
                <a:lnTo>
                  <a:pt x="1327" y="382"/>
                </a:lnTo>
                <a:lnTo>
                  <a:pt x="1327" y="382"/>
                </a:lnTo>
                <a:lnTo>
                  <a:pt x="1328" y="383"/>
                </a:lnTo>
                <a:lnTo>
                  <a:pt x="1328" y="383"/>
                </a:lnTo>
                <a:lnTo>
                  <a:pt x="1328" y="383"/>
                </a:lnTo>
                <a:lnTo>
                  <a:pt x="1328" y="383"/>
                </a:lnTo>
                <a:lnTo>
                  <a:pt x="1328" y="383"/>
                </a:lnTo>
                <a:lnTo>
                  <a:pt x="1328" y="383"/>
                </a:lnTo>
                <a:lnTo>
                  <a:pt x="1328" y="383"/>
                </a:lnTo>
                <a:lnTo>
                  <a:pt x="1328" y="383"/>
                </a:lnTo>
                <a:lnTo>
                  <a:pt x="1328" y="383"/>
                </a:lnTo>
                <a:lnTo>
                  <a:pt x="1328" y="383"/>
                </a:lnTo>
                <a:lnTo>
                  <a:pt x="1328" y="383"/>
                </a:lnTo>
                <a:lnTo>
                  <a:pt x="1328" y="383"/>
                </a:lnTo>
                <a:lnTo>
                  <a:pt x="1329" y="383"/>
                </a:lnTo>
                <a:lnTo>
                  <a:pt x="1329" y="383"/>
                </a:lnTo>
                <a:lnTo>
                  <a:pt x="1329" y="383"/>
                </a:lnTo>
                <a:lnTo>
                  <a:pt x="1329" y="383"/>
                </a:lnTo>
                <a:lnTo>
                  <a:pt x="1329" y="382"/>
                </a:lnTo>
                <a:lnTo>
                  <a:pt x="1329" y="383"/>
                </a:lnTo>
                <a:lnTo>
                  <a:pt x="1329" y="384"/>
                </a:lnTo>
                <a:lnTo>
                  <a:pt x="1329" y="384"/>
                </a:lnTo>
                <a:lnTo>
                  <a:pt x="1329" y="384"/>
                </a:lnTo>
                <a:lnTo>
                  <a:pt x="1329" y="385"/>
                </a:lnTo>
                <a:lnTo>
                  <a:pt x="1329" y="385"/>
                </a:lnTo>
                <a:lnTo>
                  <a:pt x="1329" y="385"/>
                </a:lnTo>
                <a:lnTo>
                  <a:pt x="1330" y="385"/>
                </a:lnTo>
                <a:lnTo>
                  <a:pt x="1330" y="386"/>
                </a:lnTo>
                <a:lnTo>
                  <a:pt x="1330" y="386"/>
                </a:lnTo>
                <a:lnTo>
                  <a:pt x="1330" y="386"/>
                </a:lnTo>
                <a:lnTo>
                  <a:pt x="1330" y="387"/>
                </a:lnTo>
                <a:lnTo>
                  <a:pt x="1330" y="387"/>
                </a:lnTo>
                <a:lnTo>
                  <a:pt x="1330" y="388"/>
                </a:lnTo>
                <a:lnTo>
                  <a:pt x="1330" y="389"/>
                </a:lnTo>
                <a:lnTo>
                  <a:pt x="1330" y="390"/>
                </a:lnTo>
                <a:lnTo>
                  <a:pt x="1330" y="391"/>
                </a:lnTo>
                <a:lnTo>
                  <a:pt x="1331" y="391"/>
                </a:lnTo>
                <a:lnTo>
                  <a:pt x="1331" y="392"/>
                </a:lnTo>
                <a:lnTo>
                  <a:pt x="1331" y="392"/>
                </a:lnTo>
                <a:lnTo>
                  <a:pt x="1331" y="392"/>
                </a:lnTo>
                <a:lnTo>
                  <a:pt x="1331" y="392"/>
                </a:lnTo>
                <a:lnTo>
                  <a:pt x="1331" y="392"/>
                </a:lnTo>
                <a:lnTo>
                  <a:pt x="1331" y="392"/>
                </a:lnTo>
                <a:lnTo>
                  <a:pt x="1331" y="392"/>
                </a:lnTo>
                <a:lnTo>
                  <a:pt x="1331" y="392"/>
                </a:lnTo>
                <a:lnTo>
                  <a:pt x="1331" y="392"/>
                </a:lnTo>
                <a:lnTo>
                  <a:pt x="1331" y="393"/>
                </a:lnTo>
                <a:lnTo>
                  <a:pt x="1331" y="393"/>
                </a:lnTo>
                <a:lnTo>
                  <a:pt x="1332" y="394"/>
                </a:lnTo>
                <a:lnTo>
                  <a:pt x="1332" y="394"/>
                </a:lnTo>
                <a:lnTo>
                  <a:pt x="1332" y="393"/>
                </a:lnTo>
                <a:lnTo>
                  <a:pt x="1332" y="393"/>
                </a:lnTo>
                <a:lnTo>
                  <a:pt x="1332" y="392"/>
                </a:lnTo>
                <a:lnTo>
                  <a:pt x="1332" y="392"/>
                </a:lnTo>
                <a:lnTo>
                  <a:pt x="1332" y="391"/>
                </a:lnTo>
                <a:lnTo>
                  <a:pt x="1332" y="390"/>
                </a:lnTo>
                <a:lnTo>
                  <a:pt x="1332" y="388"/>
                </a:lnTo>
                <a:lnTo>
                  <a:pt x="1332" y="386"/>
                </a:lnTo>
                <a:lnTo>
                  <a:pt x="1332" y="382"/>
                </a:lnTo>
                <a:lnTo>
                  <a:pt x="1332" y="376"/>
                </a:lnTo>
                <a:lnTo>
                  <a:pt x="1333" y="368"/>
                </a:lnTo>
                <a:lnTo>
                  <a:pt x="1333" y="360"/>
                </a:lnTo>
                <a:lnTo>
                  <a:pt x="1333" y="341"/>
                </a:lnTo>
                <a:lnTo>
                  <a:pt x="1333" y="321"/>
                </a:lnTo>
                <a:lnTo>
                  <a:pt x="1333" y="289"/>
                </a:lnTo>
                <a:lnTo>
                  <a:pt x="1333" y="252"/>
                </a:lnTo>
                <a:lnTo>
                  <a:pt x="1333" y="218"/>
                </a:lnTo>
                <a:lnTo>
                  <a:pt x="1333" y="198"/>
                </a:lnTo>
                <a:lnTo>
                  <a:pt x="1333" y="177"/>
                </a:lnTo>
                <a:lnTo>
                  <a:pt x="1333" y="169"/>
                </a:lnTo>
                <a:lnTo>
                  <a:pt x="1333" y="160"/>
                </a:lnTo>
                <a:lnTo>
                  <a:pt x="1333" y="154"/>
                </a:lnTo>
                <a:lnTo>
                  <a:pt x="1334" y="147"/>
                </a:lnTo>
                <a:lnTo>
                  <a:pt x="1334" y="140"/>
                </a:lnTo>
                <a:lnTo>
                  <a:pt x="1334" y="128"/>
                </a:lnTo>
                <a:lnTo>
                  <a:pt x="1334" y="118"/>
                </a:lnTo>
                <a:lnTo>
                  <a:pt x="1334" y="105"/>
                </a:lnTo>
                <a:lnTo>
                  <a:pt x="1334" y="94"/>
                </a:lnTo>
                <a:lnTo>
                  <a:pt x="1334" y="83"/>
                </a:lnTo>
                <a:lnTo>
                  <a:pt x="1334" y="75"/>
                </a:lnTo>
                <a:lnTo>
                  <a:pt x="1334" y="66"/>
                </a:lnTo>
                <a:lnTo>
                  <a:pt x="1334" y="61"/>
                </a:lnTo>
                <a:lnTo>
                  <a:pt x="1334" y="56"/>
                </a:lnTo>
                <a:lnTo>
                  <a:pt x="1334" y="51"/>
                </a:lnTo>
                <a:lnTo>
                  <a:pt x="1335" y="46"/>
                </a:lnTo>
                <a:lnTo>
                  <a:pt x="1335" y="42"/>
                </a:lnTo>
                <a:lnTo>
                  <a:pt x="1335" y="38"/>
                </a:lnTo>
                <a:lnTo>
                  <a:pt x="1335" y="35"/>
                </a:lnTo>
                <a:lnTo>
                  <a:pt x="1335" y="32"/>
                </a:lnTo>
                <a:lnTo>
                  <a:pt x="1335" y="30"/>
                </a:lnTo>
                <a:lnTo>
                  <a:pt x="1335" y="28"/>
                </a:lnTo>
                <a:lnTo>
                  <a:pt x="1335" y="27"/>
                </a:lnTo>
                <a:lnTo>
                  <a:pt x="1335" y="24"/>
                </a:lnTo>
                <a:lnTo>
                  <a:pt x="1335" y="22"/>
                </a:lnTo>
                <a:lnTo>
                  <a:pt x="1335" y="20"/>
                </a:lnTo>
                <a:lnTo>
                  <a:pt x="1335" y="18"/>
                </a:lnTo>
                <a:lnTo>
                  <a:pt x="1336" y="16"/>
                </a:lnTo>
                <a:lnTo>
                  <a:pt x="1336" y="14"/>
                </a:lnTo>
                <a:lnTo>
                  <a:pt x="1336" y="11"/>
                </a:lnTo>
                <a:lnTo>
                  <a:pt x="1336" y="10"/>
                </a:lnTo>
                <a:lnTo>
                  <a:pt x="1336" y="8"/>
                </a:lnTo>
                <a:lnTo>
                  <a:pt x="1336" y="7"/>
                </a:lnTo>
                <a:lnTo>
                  <a:pt x="1336" y="6"/>
                </a:lnTo>
                <a:lnTo>
                  <a:pt x="1336" y="5"/>
                </a:lnTo>
                <a:lnTo>
                  <a:pt x="1336" y="4"/>
                </a:lnTo>
                <a:lnTo>
                  <a:pt x="1336" y="4"/>
                </a:lnTo>
                <a:lnTo>
                  <a:pt x="1336" y="3"/>
                </a:lnTo>
                <a:lnTo>
                  <a:pt x="1336" y="3"/>
                </a:lnTo>
                <a:lnTo>
                  <a:pt x="1337" y="3"/>
                </a:lnTo>
                <a:lnTo>
                  <a:pt x="1337" y="2"/>
                </a:lnTo>
                <a:lnTo>
                  <a:pt x="1337" y="2"/>
                </a:lnTo>
                <a:lnTo>
                  <a:pt x="1337" y="3"/>
                </a:lnTo>
                <a:lnTo>
                  <a:pt x="1337" y="3"/>
                </a:lnTo>
                <a:lnTo>
                  <a:pt x="1337" y="3"/>
                </a:lnTo>
                <a:lnTo>
                  <a:pt x="1337" y="4"/>
                </a:lnTo>
                <a:lnTo>
                  <a:pt x="1337" y="4"/>
                </a:lnTo>
                <a:lnTo>
                  <a:pt x="1337" y="5"/>
                </a:lnTo>
                <a:lnTo>
                  <a:pt x="1337" y="5"/>
                </a:lnTo>
                <a:lnTo>
                  <a:pt x="1337" y="6"/>
                </a:lnTo>
                <a:lnTo>
                  <a:pt x="1337" y="7"/>
                </a:lnTo>
                <a:lnTo>
                  <a:pt x="1338" y="9"/>
                </a:lnTo>
                <a:lnTo>
                  <a:pt x="1338" y="10"/>
                </a:lnTo>
                <a:lnTo>
                  <a:pt x="1338" y="12"/>
                </a:lnTo>
                <a:lnTo>
                  <a:pt x="1338" y="13"/>
                </a:lnTo>
                <a:lnTo>
                  <a:pt x="1338" y="15"/>
                </a:lnTo>
                <a:lnTo>
                  <a:pt x="1338" y="16"/>
                </a:lnTo>
                <a:lnTo>
                  <a:pt x="1338" y="18"/>
                </a:lnTo>
                <a:lnTo>
                  <a:pt x="1338" y="19"/>
                </a:lnTo>
                <a:lnTo>
                  <a:pt x="1338" y="21"/>
                </a:lnTo>
                <a:lnTo>
                  <a:pt x="1338" y="23"/>
                </a:lnTo>
                <a:lnTo>
                  <a:pt x="1339" y="24"/>
                </a:lnTo>
                <a:lnTo>
                  <a:pt x="1339" y="26"/>
                </a:lnTo>
                <a:lnTo>
                  <a:pt x="1339" y="27"/>
                </a:lnTo>
                <a:lnTo>
                  <a:pt x="1339" y="28"/>
                </a:lnTo>
                <a:lnTo>
                  <a:pt x="1339" y="28"/>
                </a:lnTo>
                <a:lnTo>
                  <a:pt x="1339" y="30"/>
                </a:lnTo>
                <a:lnTo>
                  <a:pt x="1339" y="30"/>
                </a:lnTo>
                <a:lnTo>
                  <a:pt x="1339" y="31"/>
                </a:lnTo>
                <a:lnTo>
                  <a:pt x="1339" y="31"/>
                </a:lnTo>
                <a:lnTo>
                  <a:pt x="1339" y="32"/>
                </a:lnTo>
                <a:lnTo>
                  <a:pt x="1339" y="32"/>
                </a:lnTo>
                <a:lnTo>
                  <a:pt x="1339" y="33"/>
                </a:lnTo>
                <a:lnTo>
                  <a:pt x="1340" y="33"/>
                </a:lnTo>
                <a:lnTo>
                  <a:pt x="1340" y="34"/>
                </a:lnTo>
                <a:lnTo>
                  <a:pt x="1340" y="34"/>
                </a:lnTo>
                <a:lnTo>
                  <a:pt x="1340" y="34"/>
                </a:lnTo>
                <a:lnTo>
                  <a:pt x="1340" y="35"/>
                </a:lnTo>
                <a:lnTo>
                  <a:pt x="1340" y="36"/>
                </a:lnTo>
                <a:lnTo>
                  <a:pt x="1340" y="36"/>
                </a:lnTo>
                <a:lnTo>
                  <a:pt x="1340" y="37"/>
                </a:lnTo>
                <a:lnTo>
                  <a:pt x="1340" y="37"/>
                </a:lnTo>
                <a:lnTo>
                  <a:pt x="1340" y="38"/>
                </a:lnTo>
                <a:lnTo>
                  <a:pt x="1340" y="38"/>
                </a:lnTo>
                <a:lnTo>
                  <a:pt x="1340" y="38"/>
                </a:lnTo>
                <a:lnTo>
                  <a:pt x="1341" y="38"/>
                </a:lnTo>
                <a:lnTo>
                  <a:pt x="1341" y="39"/>
                </a:lnTo>
                <a:lnTo>
                  <a:pt x="1341" y="39"/>
                </a:lnTo>
                <a:lnTo>
                  <a:pt x="1341" y="39"/>
                </a:lnTo>
                <a:lnTo>
                  <a:pt x="1341" y="39"/>
                </a:lnTo>
                <a:lnTo>
                  <a:pt x="1341" y="40"/>
                </a:lnTo>
                <a:lnTo>
                  <a:pt x="1341" y="40"/>
                </a:lnTo>
                <a:lnTo>
                  <a:pt x="1341" y="40"/>
                </a:lnTo>
                <a:lnTo>
                  <a:pt x="1341" y="41"/>
                </a:lnTo>
                <a:lnTo>
                  <a:pt x="1341" y="41"/>
                </a:lnTo>
                <a:lnTo>
                  <a:pt x="1341" y="42"/>
                </a:lnTo>
                <a:lnTo>
                  <a:pt x="1341" y="42"/>
                </a:lnTo>
                <a:lnTo>
                  <a:pt x="1342" y="43"/>
                </a:lnTo>
                <a:lnTo>
                  <a:pt x="1342" y="44"/>
                </a:lnTo>
                <a:lnTo>
                  <a:pt x="1342" y="45"/>
                </a:lnTo>
                <a:lnTo>
                  <a:pt x="1342" y="45"/>
                </a:lnTo>
                <a:lnTo>
                  <a:pt x="1342" y="46"/>
                </a:lnTo>
                <a:lnTo>
                  <a:pt x="1342" y="47"/>
                </a:lnTo>
                <a:lnTo>
                  <a:pt x="1342" y="47"/>
                </a:lnTo>
                <a:lnTo>
                  <a:pt x="1342" y="48"/>
                </a:lnTo>
                <a:lnTo>
                  <a:pt x="1342" y="49"/>
                </a:lnTo>
                <a:lnTo>
                  <a:pt x="1342" y="50"/>
                </a:lnTo>
                <a:lnTo>
                  <a:pt x="1342" y="51"/>
                </a:lnTo>
                <a:lnTo>
                  <a:pt x="1342" y="52"/>
                </a:lnTo>
                <a:lnTo>
                  <a:pt x="1343" y="53"/>
                </a:lnTo>
                <a:lnTo>
                  <a:pt x="1343" y="54"/>
                </a:lnTo>
                <a:lnTo>
                  <a:pt x="1343" y="55"/>
                </a:lnTo>
                <a:lnTo>
                  <a:pt x="1343" y="56"/>
                </a:lnTo>
                <a:lnTo>
                  <a:pt x="1343" y="58"/>
                </a:lnTo>
                <a:lnTo>
                  <a:pt x="1343" y="59"/>
                </a:lnTo>
                <a:lnTo>
                  <a:pt x="1343" y="61"/>
                </a:lnTo>
                <a:lnTo>
                  <a:pt x="1343" y="63"/>
                </a:lnTo>
                <a:lnTo>
                  <a:pt x="1343" y="64"/>
                </a:lnTo>
                <a:lnTo>
                  <a:pt x="1343" y="67"/>
                </a:lnTo>
                <a:lnTo>
                  <a:pt x="1343" y="69"/>
                </a:lnTo>
                <a:lnTo>
                  <a:pt x="1343" y="71"/>
                </a:lnTo>
                <a:lnTo>
                  <a:pt x="1344" y="74"/>
                </a:lnTo>
                <a:lnTo>
                  <a:pt x="1344" y="76"/>
                </a:lnTo>
                <a:lnTo>
                  <a:pt x="1344" y="78"/>
                </a:lnTo>
                <a:lnTo>
                  <a:pt x="1344" y="80"/>
                </a:lnTo>
                <a:lnTo>
                  <a:pt x="1344" y="81"/>
                </a:lnTo>
                <a:lnTo>
                  <a:pt x="1344" y="83"/>
                </a:lnTo>
                <a:lnTo>
                  <a:pt x="1344" y="86"/>
                </a:lnTo>
                <a:lnTo>
                  <a:pt x="1344" y="88"/>
                </a:lnTo>
                <a:lnTo>
                  <a:pt x="1344" y="89"/>
                </a:lnTo>
                <a:lnTo>
                  <a:pt x="1344" y="90"/>
                </a:lnTo>
                <a:lnTo>
                  <a:pt x="1344" y="89"/>
                </a:lnTo>
                <a:lnTo>
                  <a:pt x="1344" y="89"/>
                </a:lnTo>
                <a:lnTo>
                  <a:pt x="1345" y="89"/>
                </a:lnTo>
                <a:lnTo>
                  <a:pt x="1345" y="89"/>
                </a:lnTo>
                <a:lnTo>
                  <a:pt x="1345" y="89"/>
                </a:lnTo>
                <a:lnTo>
                  <a:pt x="1345" y="89"/>
                </a:lnTo>
                <a:lnTo>
                  <a:pt x="1345" y="89"/>
                </a:lnTo>
                <a:lnTo>
                  <a:pt x="1345" y="88"/>
                </a:lnTo>
                <a:lnTo>
                  <a:pt x="1345" y="87"/>
                </a:lnTo>
                <a:lnTo>
                  <a:pt x="1345" y="88"/>
                </a:lnTo>
                <a:lnTo>
                  <a:pt x="1345" y="86"/>
                </a:lnTo>
                <a:lnTo>
                  <a:pt x="1345" y="85"/>
                </a:lnTo>
                <a:lnTo>
                  <a:pt x="1345" y="83"/>
                </a:lnTo>
                <a:lnTo>
                  <a:pt x="1345" y="82"/>
                </a:lnTo>
                <a:lnTo>
                  <a:pt x="1346" y="80"/>
                </a:lnTo>
                <a:lnTo>
                  <a:pt x="1346" y="79"/>
                </a:lnTo>
                <a:lnTo>
                  <a:pt x="1346" y="76"/>
                </a:lnTo>
                <a:lnTo>
                  <a:pt x="1346" y="75"/>
                </a:lnTo>
                <a:lnTo>
                  <a:pt x="1346" y="74"/>
                </a:lnTo>
                <a:lnTo>
                  <a:pt x="1346" y="73"/>
                </a:lnTo>
                <a:lnTo>
                  <a:pt x="1346" y="71"/>
                </a:lnTo>
                <a:lnTo>
                  <a:pt x="1346" y="70"/>
                </a:lnTo>
                <a:lnTo>
                  <a:pt x="1346" y="68"/>
                </a:lnTo>
                <a:lnTo>
                  <a:pt x="1346" y="67"/>
                </a:lnTo>
                <a:lnTo>
                  <a:pt x="1346" y="66"/>
                </a:lnTo>
                <a:lnTo>
                  <a:pt x="1346" y="65"/>
                </a:lnTo>
                <a:lnTo>
                  <a:pt x="1347" y="64"/>
                </a:lnTo>
                <a:lnTo>
                  <a:pt x="1347" y="63"/>
                </a:lnTo>
                <a:lnTo>
                  <a:pt x="1347" y="63"/>
                </a:lnTo>
                <a:lnTo>
                  <a:pt x="1347" y="63"/>
                </a:lnTo>
                <a:lnTo>
                  <a:pt x="1347" y="63"/>
                </a:lnTo>
                <a:lnTo>
                  <a:pt x="1347" y="64"/>
                </a:lnTo>
                <a:lnTo>
                  <a:pt x="1347" y="64"/>
                </a:lnTo>
                <a:lnTo>
                  <a:pt x="1347" y="65"/>
                </a:lnTo>
                <a:lnTo>
                  <a:pt x="1347" y="66"/>
                </a:lnTo>
                <a:lnTo>
                  <a:pt x="1347" y="67"/>
                </a:lnTo>
                <a:lnTo>
                  <a:pt x="1348" y="68"/>
                </a:lnTo>
                <a:lnTo>
                  <a:pt x="1348" y="70"/>
                </a:lnTo>
                <a:lnTo>
                  <a:pt x="1348" y="72"/>
                </a:lnTo>
                <a:lnTo>
                  <a:pt x="1348" y="74"/>
                </a:lnTo>
                <a:lnTo>
                  <a:pt x="1348" y="76"/>
                </a:lnTo>
                <a:lnTo>
                  <a:pt x="1348" y="79"/>
                </a:lnTo>
                <a:lnTo>
                  <a:pt x="1348" y="83"/>
                </a:lnTo>
                <a:lnTo>
                  <a:pt x="1348" y="85"/>
                </a:lnTo>
                <a:lnTo>
                  <a:pt x="1348" y="89"/>
                </a:lnTo>
                <a:lnTo>
                  <a:pt x="1348" y="93"/>
                </a:lnTo>
                <a:lnTo>
                  <a:pt x="1348" y="98"/>
                </a:lnTo>
                <a:lnTo>
                  <a:pt x="1348" y="101"/>
                </a:lnTo>
                <a:lnTo>
                  <a:pt x="1349" y="107"/>
                </a:lnTo>
                <a:lnTo>
                  <a:pt x="1349" y="111"/>
                </a:lnTo>
                <a:lnTo>
                  <a:pt x="1349" y="118"/>
                </a:lnTo>
                <a:lnTo>
                  <a:pt x="1349" y="125"/>
                </a:lnTo>
                <a:lnTo>
                  <a:pt x="1349" y="132"/>
                </a:lnTo>
                <a:lnTo>
                  <a:pt x="1349" y="138"/>
                </a:lnTo>
                <a:lnTo>
                  <a:pt x="1349" y="149"/>
                </a:lnTo>
                <a:lnTo>
                  <a:pt x="1349" y="158"/>
                </a:lnTo>
                <a:lnTo>
                  <a:pt x="1349" y="171"/>
                </a:lnTo>
                <a:lnTo>
                  <a:pt x="1349" y="184"/>
                </a:lnTo>
                <a:lnTo>
                  <a:pt x="1349" y="199"/>
                </a:lnTo>
                <a:lnTo>
                  <a:pt x="1349" y="208"/>
                </a:lnTo>
                <a:lnTo>
                  <a:pt x="1350" y="224"/>
                </a:lnTo>
                <a:lnTo>
                  <a:pt x="1350" y="235"/>
                </a:lnTo>
                <a:lnTo>
                  <a:pt x="1350" y="249"/>
                </a:lnTo>
                <a:lnTo>
                  <a:pt x="1350" y="263"/>
                </a:lnTo>
                <a:lnTo>
                  <a:pt x="1350" y="277"/>
                </a:lnTo>
                <a:lnTo>
                  <a:pt x="1350" y="286"/>
                </a:lnTo>
                <a:lnTo>
                  <a:pt x="1350" y="301"/>
                </a:lnTo>
                <a:lnTo>
                  <a:pt x="1350" y="309"/>
                </a:lnTo>
                <a:lnTo>
                  <a:pt x="1350" y="318"/>
                </a:lnTo>
                <a:lnTo>
                  <a:pt x="1350" y="325"/>
                </a:lnTo>
                <a:lnTo>
                  <a:pt x="1350" y="333"/>
                </a:lnTo>
                <a:lnTo>
                  <a:pt x="1350" y="338"/>
                </a:lnTo>
                <a:lnTo>
                  <a:pt x="1351" y="345"/>
                </a:lnTo>
                <a:lnTo>
                  <a:pt x="1351" y="350"/>
                </a:lnTo>
                <a:lnTo>
                  <a:pt x="1351" y="355"/>
                </a:lnTo>
                <a:lnTo>
                  <a:pt x="1351" y="358"/>
                </a:lnTo>
                <a:lnTo>
                  <a:pt x="1351" y="358"/>
                </a:lnTo>
                <a:lnTo>
                  <a:pt x="1351" y="358"/>
                </a:lnTo>
                <a:lnTo>
                  <a:pt x="1351" y="356"/>
                </a:lnTo>
                <a:lnTo>
                  <a:pt x="1351" y="355"/>
                </a:lnTo>
                <a:lnTo>
                  <a:pt x="1351" y="355"/>
                </a:lnTo>
                <a:lnTo>
                  <a:pt x="1351" y="359"/>
                </a:lnTo>
                <a:lnTo>
                  <a:pt x="1351" y="360"/>
                </a:lnTo>
                <a:lnTo>
                  <a:pt x="1351" y="361"/>
                </a:lnTo>
                <a:lnTo>
                  <a:pt x="1352" y="364"/>
                </a:lnTo>
                <a:lnTo>
                  <a:pt x="1352" y="366"/>
                </a:lnTo>
                <a:lnTo>
                  <a:pt x="1352" y="370"/>
                </a:lnTo>
                <a:lnTo>
                  <a:pt x="1352" y="371"/>
                </a:lnTo>
                <a:lnTo>
                  <a:pt x="1352" y="372"/>
                </a:lnTo>
                <a:lnTo>
                  <a:pt x="1352" y="374"/>
                </a:lnTo>
                <a:lnTo>
                  <a:pt x="1352" y="376"/>
                </a:lnTo>
                <a:lnTo>
                  <a:pt x="1352" y="377"/>
                </a:lnTo>
                <a:lnTo>
                  <a:pt x="1352" y="378"/>
                </a:lnTo>
                <a:lnTo>
                  <a:pt x="1352" y="377"/>
                </a:lnTo>
                <a:lnTo>
                  <a:pt x="1352" y="377"/>
                </a:lnTo>
                <a:lnTo>
                  <a:pt x="1352" y="377"/>
                </a:lnTo>
                <a:lnTo>
                  <a:pt x="1353" y="377"/>
                </a:lnTo>
                <a:lnTo>
                  <a:pt x="1353" y="377"/>
                </a:lnTo>
                <a:lnTo>
                  <a:pt x="1353" y="376"/>
                </a:lnTo>
                <a:lnTo>
                  <a:pt x="1353" y="376"/>
                </a:lnTo>
                <a:lnTo>
                  <a:pt x="1353" y="376"/>
                </a:lnTo>
                <a:lnTo>
                  <a:pt x="1353" y="376"/>
                </a:lnTo>
                <a:lnTo>
                  <a:pt x="1353" y="376"/>
                </a:lnTo>
                <a:lnTo>
                  <a:pt x="1353" y="376"/>
                </a:lnTo>
                <a:lnTo>
                  <a:pt x="1353" y="376"/>
                </a:lnTo>
                <a:lnTo>
                  <a:pt x="1353" y="376"/>
                </a:lnTo>
                <a:lnTo>
                  <a:pt x="1353" y="376"/>
                </a:lnTo>
                <a:lnTo>
                  <a:pt x="1353" y="376"/>
                </a:lnTo>
                <a:lnTo>
                  <a:pt x="1354" y="376"/>
                </a:lnTo>
                <a:lnTo>
                  <a:pt x="1354" y="377"/>
                </a:lnTo>
                <a:lnTo>
                  <a:pt x="1354" y="377"/>
                </a:lnTo>
                <a:lnTo>
                  <a:pt x="1354" y="377"/>
                </a:lnTo>
                <a:lnTo>
                  <a:pt x="1354" y="377"/>
                </a:lnTo>
                <a:lnTo>
                  <a:pt x="1354" y="377"/>
                </a:lnTo>
                <a:lnTo>
                  <a:pt x="1354" y="377"/>
                </a:lnTo>
                <a:lnTo>
                  <a:pt x="1354" y="377"/>
                </a:lnTo>
                <a:lnTo>
                  <a:pt x="1354" y="378"/>
                </a:lnTo>
                <a:lnTo>
                  <a:pt x="1354" y="378"/>
                </a:lnTo>
                <a:lnTo>
                  <a:pt x="1354" y="378"/>
                </a:lnTo>
                <a:lnTo>
                  <a:pt x="1354" y="378"/>
                </a:lnTo>
                <a:lnTo>
                  <a:pt x="1355" y="378"/>
                </a:lnTo>
                <a:lnTo>
                  <a:pt x="1355" y="378"/>
                </a:lnTo>
                <a:lnTo>
                  <a:pt x="1355" y="379"/>
                </a:lnTo>
                <a:lnTo>
                  <a:pt x="1355" y="379"/>
                </a:lnTo>
                <a:lnTo>
                  <a:pt x="1355" y="379"/>
                </a:lnTo>
                <a:lnTo>
                  <a:pt x="1355" y="379"/>
                </a:lnTo>
                <a:lnTo>
                  <a:pt x="1355" y="380"/>
                </a:lnTo>
                <a:lnTo>
                  <a:pt x="1355" y="380"/>
                </a:lnTo>
                <a:lnTo>
                  <a:pt x="1355" y="380"/>
                </a:lnTo>
                <a:lnTo>
                  <a:pt x="1355" y="380"/>
                </a:lnTo>
                <a:lnTo>
                  <a:pt x="1356" y="380"/>
                </a:lnTo>
                <a:lnTo>
                  <a:pt x="1356" y="380"/>
                </a:lnTo>
                <a:lnTo>
                  <a:pt x="1356" y="380"/>
                </a:lnTo>
                <a:lnTo>
                  <a:pt x="1356" y="381"/>
                </a:lnTo>
                <a:lnTo>
                  <a:pt x="1356" y="381"/>
                </a:lnTo>
                <a:lnTo>
                  <a:pt x="1356" y="381"/>
                </a:lnTo>
                <a:lnTo>
                  <a:pt x="1356" y="381"/>
                </a:lnTo>
                <a:lnTo>
                  <a:pt x="1356" y="381"/>
                </a:lnTo>
                <a:lnTo>
                  <a:pt x="1356" y="381"/>
                </a:lnTo>
                <a:lnTo>
                  <a:pt x="1356" y="382"/>
                </a:lnTo>
                <a:lnTo>
                  <a:pt x="1356" y="382"/>
                </a:lnTo>
                <a:lnTo>
                  <a:pt x="1356" y="383"/>
                </a:lnTo>
                <a:lnTo>
                  <a:pt x="1357" y="383"/>
                </a:lnTo>
                <a:lnTo>
                  <a:pt x="1357" y="384"/>
                </a:lnTo>
                <a:lnTo>
                  <a:pt x="1357" y="384"/>
                </a:lnTo>
                <a:lnTo>
                  <a:pt x="1357" y="384"/>
                </a:lnTo>
                <a:lnTo>
                  <a:pt x="1357" y="385"/>
                </a:lnTo>
                <a:lnTo>
                  <a:pt x="1357" y="385"/>
                </a:lnTo>
                <a:lnTo>
                  <a:pt x="1357" y="386"/>
                </a:lnTo>
                <a:lnTo>
                  <a:pt x="1357" y="387"/>
                </a:lnTo>
                <a:lnTo>
                  <a:pt x="1357" y="387"/>
                </a:lnTo>
                <a:lnTo>
                  <a:pt x="1357" y="387"/>
                </a:lnTo>
                <a:lnTo>
                  <a:pt x="1357" y="388"/>
                </a:lnTo>
                <a:lnTo>
                  <a:pt x="1357" y="390"/>
                </a:lnTo>
                <a:lnTo>
                  <a:pt x="1358" y="391"/>
                </a:lnTo>
                <a:lnTo>
                  <a:pt x="1358" y="392"/>
                </a:lnTo>
                <a:lnTo>
                  <a:pt x="1358" y="392"/>
                </a:lnTo>
                <a:lnTo>
                  <a:pt x="1358" y="392"/>
                </a:lnTo>
                <a:lnTo>
                  <a:pt x="1358" y="392"/>
                </a:lnTo>
                <a:lnTo>
                  <a:pt x="1358" y="392"/>
                </a:lnTo>
                <a:lnTo>
                  <a:pt x="1358" y="392"/>
                </a:lnTo>
                <a:lnTo>
                  <a:pt x="1358" y="392"/>
                </a:lnTo>
                <a:lnTo>
                  <a:pt x="1358" y="392"/>
                </a:lnTo>
                <a:lnTo>
                  <a:pt x="1358" y="392"/>
                </a:lnTo>
                <a:lnTo>
                  <a:pt x="1358" y="392"/>
                </a:lnTo>
                <a:lnTo>
                  <a:pt x="1358" y="392"/>
                </a:lnTo>
                <a:lnTo>
                  <a:pt x="1359" y="392"/>
                </a:lnTo>
                <a:lnTo>
                  <a:pt x="1359" y="393"/>
                </a:lnTo>
                <a:lnTo>
                  <a:pt x="1359" y="392"/>
                </a:lnTo>
                <a:lnTo>
                  <a:pt x="1359" y="391"/>
                </a:lnTo>
                <a:lnTo>
                  <a:pt x="1359" y="390"/>
                </a:lnTo>
                <a:lnTo>
                  <a:pt x="1359" y="390"/>
                </a:lnTo>
                <a:lnTo>
                  <a:pt x="1359" y="388"/>
                </a:lnTo>
                <a:lnTo>
                  <a:pt x="1359" y="387"/>
                </a:lnTo>
                <a:lnTo>
                  <a:pt x="1359" y="387"/>
                </a:lnTo>
                <a:lnTo>
                  <a:pt x="1359" y="387"/>
                </a:lnTo>
                <a:lnTo>
                  <a:pt x="1359" y="386"/>
                </a:lnTo>
                <a:lnTo>
                  <a:pt x="1359" y="385"/>
                </a:lnTo>
                <a:lnTo>
                  <a:pt x="1360" y="385"/>
                </a:lnTo>
                <a:lnTo>
                  <a:pt x="1360" y="384"/>
                </a:lnTo>
                <a:lnTo>
                  <a:pt x="1360" y="384"/>
                </a:lnTo>
                <a:lnTo>
                  <a:pt x="1360" y="384"/>
                </a:lnTo>
                <a:lnTo>
                  <a:pt x="1360" y="384"/>
                </a:lnTo>
                <a:lnTo>
                  <a:pt x="1360" y="384"/>
                </a:lnTo>
                <a:lnTo>
                  <a:pt x="1360" y="383"/>
                </a:lnTo>
                <a:lnTo>
                  <a:pt x="1360" y="384"/>
                </a:lnTo>
                <a:lnTo>
                  <a:pt x="1360" y="384"/>
                </a:lnTo>
                <a:lnTo>
                  <a:pt x="1360" y="381"/>
                </a:lnTo>
                <a:lnTo>
                  <a:pt x="1360" y="362"/>
                </a:lnTo>
                <a:lnTo>
                  <a:pt x="1360" y="347"/>
                </a:lnTo>
                <a:lnTo>
                  <a:pt x="1361" y="311"/>
                </a:lnTo>
                <a:lnTo>
                  <a:pt x="1361" y="283"/>
                </a:lnTo>
                <a:lnTo>
                  <a:pt x="1361" y="240"/>
                </a:lnTo>
                <a:lnTo>
                  <a:pt x="1361" y="223"/>
                </a:lnTo>
                <a:lnTo>
                  <a:pt x="1361" y="210"/>
                </a:lnTo>
                <a:lnTo>
                  <a:pt x="1361" y="205"/>
                </a:lnTo>
                <a:lnTo>
                  <a:pt x="1361" y="201"/>
                </a:lnTo>
                <a:lnTo>
                  <a:pt x="1361" y="198"/>
                </a:lnTo>
                <a:lnTo>
                  <a:pt x="1361" y="192"/>
                </a:lnTo>
                <a:lnTo>
                  <a:pt x="1361" y="185"/>
                </a:lnTo>
                <a:lnTo>
                  <a:pt x="1361" y="175"/>
                </a:lnTo>
                <a:lnTo>
                  <a:pt x="1361" y="166"/>
                </a:lnTo>
                <a:lnTo>
                  <a:pt x="1362" y="152"/>
                </a:lnTo>
                <a:lnTo>
                  <a:pt x="1362" y="141"/>
                </a:lnTo>
                <a:lnTo>
                  <a:pt x="1362" y="126"/>
                </a:lnTo>
                <a:lnTo>
                  <a:pt x="1362" y="116"/>
                </a:lnTo>
                <a:lnTo>
                  <a:pt x="1362" y="102"/>
                </a:lnTo>
                <a:lnTo>
                  <a:pt x="1362" y="93"/>
                </a:lnTo>
                <a:lnTo>
                  <a:pt x="1362" y="82"/>
                </a:lnTo>
                <a:lnTo>
                  <a:pt x="1362" y="76"/>
                </a:lnTo>
                <a:lnTo>
                  <a:pt x="1362" y="69"/>
                </a:lnTo>
                <a:lnTo>
                  <a:pt x="1362" y="64"/>
                </a:lnTo>
                <a:lnTo>
                  <a:pt x="1362" y="58"/>
                </a:lnTo>
                <a:lnTo>
                  <a:pt x="1362" y="52"/>
                </a:lnTo>
                <a:lnTo>
                  <a:pt x="1363" y="48"/>
                </a:lnTo>
                <a:lnTo>
                  <a:pt x="1363" y="45"/>
                </a:lnTo>
                <a:lnTo>
                  <a:pt x="1363" y="43"/>
                </a:lnTo>
                <a:lnTo>
                  <a:pt x="1363" y="41"/>
                </a:lnTo>
                <a:lnTo>
                  <a:pt x="1363" y="40"/>
                </a:lnTo>
                <a:lnTo>
                  <a:pt x="1363" y="38"/>
                </a:lnTo>
                <a:lnTo>
                  <a:pt x="1363" y="38"/>
                </a:lnTo>
                <a:lnTo>
                  <a:pt x="1363" y="37"/>
                </a:lnTo>
                <a:lnTo>
                  <a:pt x="1363" y="35"/>
                </a:lnTo>
                <a:lnTo>
                  <a:pt x="1363" y="34"/>
                </a:lnTo>
                <a:lnTo>
                  <a:pt x="1364" y="32"/>
                </a:lnTo>
                <a:lnTo>
                  <a:pt x="1364" y="30"/>
                </a:lnTo>
                <a:lnTo>
                  <a:pt x="1364" y="28"/>
                </a:lnTo>
                <a:lnTo>
                  <a:pt x="1364" y="27"/>
                </a:lnTo>
                <a:lnTo>
                  <a:pt x="1364" y="25"/>
                </a:lnTo>
                <a:lnTo>
                  <a:pt x="1364" y="24"/>
                </a:lnTo>
                <a:lnTo>
                  <a:pt x="1364" y="22"/>
                </a:lnTo>
                <a:lnTo>
                  <a:pt x="1364" y="21"/>
                </a:lnTo>
                <a:lnTo>
                  <a:pt x="1364" y="20"/>
                </a:lnTo>
                <a:lnTo>
                  <a:pt x="1364" y="19"/>
                </a:lnTo>
                <a:lnTo>
                  <a:pt x="1364" y="18"/>
                </a:lnTo>
                <a:lnTo>
                  <a:pt x="1364" y="17"/>
                </a:lnTo>
                <a:lnTo>
                  <a:pt x="1365" y="16"/>
                </a:lnTo>
                <a:lnTo>
                  <a:pt x="1365" y="15"/>
                </a:lnTo>
                <a:lnTo>
                  <a:pt x="1365" y="15"/>
                </a:lnTo>
                <a:lnTo>
                  <a:pt x="1365" y="14"/>
                </a:lnTo>
                <a:lnTo>
                  <a:pt x="1365" y="14"/>
                </a:lnTo>
                <a:lnTo>
                  <a:pt x="1365" y="13"/>
                </a:lnTo>
                <a:lnTo>
                  <a:pt x="1365" y="13"/>
                </a:lnTo>
                <a:lnTo>
                  <a:pt x="1365" y="13"/>
                </a:lnTo>
                <a:lnTo>
                  <a:pt x="1365" y="13"/>
                </a:lnTo>
                <a:lnTo>
                  <a:pt x="1365" y="13"/>
                </a:lnTo>
                <a:lnTo>
                  <a:pt x="1365" y="14"/>
                </a:lnTo>
                <a:lnTo>
                  <a:pt x="1365" y="14"/>
                </a:lnTo>
                <a:lnTo>
                  <a:pt x="1366" y="15"/>
                </a:lnTo>
                <a:lnTo>
                  <a:pt x="1366" y="16"/>
                </a:lnTo>
                <a:lnTo>
                  <a:pt x="1366" y="16"/>
                </a:lnTo>
                <a:lnTo>
                  <a:pt x="1366" y="17"/>
                </a:lnTo>
                <a:lnTo>
                  <a:pt x="1366" y="18"/>
                </a:lnTo>
                <a:lnTo>
                  <a:pt x="1366" y="19"/>
                </a:lnTo>
                <a:lnTo>
                  <a:pt x="1366" y="20"/>
                </a:lnTo>
                <a:lnTo>
                  <a:pt x="1366" y="21"/>
                </a:lnTo>
                <a:lnTo>
                  <a:pt x="1366" y="22"/>
                </a:lnTo>
                <a:lnTo>
                  <a:pt x="1366" y="23"/>
                </a:lnTo>
                <a:lnTo>
                  <a:pt x="1366" y="24"/>
                </a:lnTo>
                <a:lnTo>
                  <a:pt x="1366" y="25"/>
                </a:lnTo>
                <a:lnTo>
                  <a:pt x="1367" y="27"/>
                </a:lnTo>
                <a:lnTo>
                  <a:pt x="1367" y="28"/>
                </a:lnTo>
                <a:lnTo>
                  <a:pt x="1367" y="29"/>
                </a:lnTo>
                <a:lnTo>
                  <a:pt x="1367" y="30"/>
                </a:lnTo>
                <a:lnTo>
                  <a:pt x="1367" y="32"/>
                </a:lnTo>
                <a:lnTo>
                  <a:pt x="1367" y="32"/>
                </a:lnTo>
                <a:lnTo>
                  <a:pt x="1367" y="33"/>
                </a:lnTo>
                <a:lnTo>
                  <a:pt x="1367" y="34"/>
                </a:lnTo>
                <a:lnTo>
                  <a:pt x="1367" y="35"/>
                </a:lnTo>
                <a:lnTo>
                  <a:pt x="1367" y="36"/>
                </a:lnTo>
                <a:lnTo>
                  <a:pt x="1367" y="37"/>
                </a:lnTo>
                <a:lnTo>
                  <a:pt x="1367" y="38"/>
                </a:lnTo>
                <a:lnTo>
                  <a:pt x="1368" y="38"/>
                </a:lnTo>
                <a:lnTo>
                  <a:pt x="1368" y="39"/>
                </a:lnTo>
                <a:lnTo>
                  <a:pt x="1368" y="40"/>
                </a:lnTo>
                <a:lnTo>
                  <a:pt x="1368" y="40"/>
                </a:lnTo>
                <a:lnTo>
                  <a:pt x="1368" y="41"/>
                </a:lnTo>
                <a:lnTo>
                  <a:pt x="1368" y="41"/>
                </a:lnTo>
                <a:lnTo>
                  <a:pt x="1368" y="41"/>
                </a:lnTo>
                <a:lnTo>
                  <a:pt x="1368" y="42"/>
                </a:lnTo>
                <a:lnTo>
                  <a:pt x="1368" y="42"/>
                </a:lnTo>
                <a:lnTo>
                  <a:pt x="1368" y="42"/>
                </a:lnTo>
                <a:lnTo>
                  <a:pt x="1368" y="42"/>
                </a:lnTo>
                <a:lnTo>
                  <a:pt x="1368" y="42"/>
                </a:lnTo>
                <a:lnTo>
                  <a:pt x="1369" y="43"/>
                </a:lnTo>
                <a:lnTo>
                  <a:pt x="1369" y="43"/>
                </a:lnTo>
                <a:lnTo>
                  <a:pt x="1369" y="43"/>
                </a:lnTo>
                <a:lnTo>
                  <a:pt x="1369" y="44"/>
                </a:lnTo>
                <a:lnTo>
                  <a:pt x="1369" y="45"/>
                </a:lnTo>
                <a:lnTo>
                  <a:pt x="1369" y="45"/>
                </a:lnTo>
                <a:lnTo>
                  <a:pt x="1369" y="46"/>
                </a:lnTo>
                <a:lnTo>
                  <a:pt x="1369" y="46"/>
                </a:lnTo>
                <a:lnTo>
                  <a:pt x="1369" y="47"/>
                </a:lnTo>
                <a:lnTo>
                  <a:pt x="1369" y="47"/>
                </a:lnTo>
                <a:lnTo>
                  <a:pt x="1369" y="48"/>
                </a:lnTo>
                <a:lnTo>
                  <a:pt x="1369" y="49"/>
                </a:lnTo>
                <a:lnTo>
                  <a:pt x="1370" y="50"/>
                </a:lnTo>
                <a:lnTo>
                  <a:pt x="1370" y="51"/>
                </a:lnTo>
                <a:lnTo>
                  <a:pt x="1370" y="52"/>
                </a:lnTo>
                <a:lnTo>
                  <a:pt x="1370" y="53"/>
                </a:lnTo>
                <a:lnTo>
                  <a:pt x="1370" y="54"/>
                </a:lnTo>
                <a:lnTo>
                  <a:pt x="1370" y="55"/>
                </a:lnTo>
                <a:lnTo>
                  <a:pt x="1370" y="56"/>
                </a:lnTo>
                <a:lnTo>
                  <a:pt x="1370" y="57"/>
                </a:lnTo>
                <a:lnTo>
                  <a:pt x="1370" y="58"/>
                </a:lnTo>
                <a:lnTo>
                  <a:pt x="1370" y="59"/>
                </a:lnTo>
                <a:lnTo>
                  <a:pt x="1370" y="60"/>
                </a:lnTo>
                <a:lnTo>
                  <a:pt x="1370" y="61"/>
                </a:lnTo>
                <a:lnTo>
                  <a:pt x="1371" y="62"/>
                </a:lnTo>
                <a:lnTo>
                  <a:pt x="1371" y="64"/>
                </a:lnTo>
                <a:lnTo>
                  <a:pt x="1371" y="65"/>
                </a:lnTo>
                <a:lnTo>
                  <a:pt x="1371" y="66"/>
                </a:lnTo>
                <a:lnTo>
                  <a:pt x="1371" y="68"/>
                </a:lnTo>
                <a:lnTo>
                  <a:pt x="1371" y="69"/>
                </a:lnTo>
                <a:lnTo>
                  <a:pt x="1371" y="71"/>
                </a:lnTo>
                <a:lnTo>
                  <a:pt x="1371" y="73"/>
                </a:lnTo>
                <a:lnTo>
                  <a:pt x="1371" y="74"/>
                </a:lnTo>
                <a:lnTo>
                  <a:pt x="1371" y="76"/>
                </a:lnTo>
                <a:lnTo>
                  <a:pt x="1371" y="79"/>
                </a:lnTo>
                <a:lnTo>
                  <a:pt x="1371" y="81"/>
                </a:lnTo>
                <a:lnTo>
                  <a:pt x="1372" y="83"/>
                </a:lnTo>
                <a:lnTo>
                  <a:pt x="1372" y="86"/>
                </a:lnTo>
                <a:lnTo>
                  <a:pt x="1372" y="89"/>
                </a:lnTo>
                <a:lnTo>
                  <a:pt x="1372" y="91"/>
                </a:lnTo>
                <a:lnTo>
                  <a:pt x="1372" y="94"/>
                </a:lnTo>
                <a:lnTo>
                  <a:pt x="1372" y="96"/>
                </a:lnTo>
                <a:lnTo>
                  <a:pt x="1372" y="100"/>
                </a:lnTo>
                <a:lnTo>
                  <a:pt x="1372" y="103"/>
                </a:lnTo>
                <a:lnTo>
                  <a:pt x="1372" y="108"/>
                </a:lnTo>
                <a:lnTo>
                  <a:pt x="1372" y="111"/>
                </a:lnTo>
                <a:lnTo>
                  <a:pt x="1373" y="116"/>
                </a:lnTo>
                <a:lnTo>
                  <a:pt x="1373" y="118"/>
                </a:lnTo>
                <a:lnTo>
                  <a:pt x="1373" y="121"/>
                </a:lnTo>
                <a:lnTo>
                  <a:pt x="1373" y="124"/>
                </a:lnTo>
                <a:lnTo>
                  <a:pt x="1373" y="127"/>
                </a:lnTo>
                <a:lnTo>
                  <a:pt x="1373" y="128"/>
                </a:lnTo>
                <a:lnTo>
                  <a:pt x="1373" y="130"/>
                </a:lnTo>
                <a:lnTo>
                  <a:pt x="1373" y="132"/>
                </a:lnTo>
                <a:lnTo>
                  <a:pt x="1373" y="133"/>
                </a:lnTo>
                <a:lnTo>
                  <a:pt x="1373" y="133"/>
                </a:lnTo>
                <a:lnTo>
                  <a:pt x="1373" y="132"/>
                </a:lnTo>
                <a:lnTo>
                  <a:pt x="1373" y="132"/>
                </a:lnTo>
                <a:lnTo>
                  <a:pt x="1374" y="134"/>
                </a:lnTo>
                <a:lnTo>
                  <a:pt x="1374" y="133"/>
                </a:lnTo>
                <a:lnTo>
                  <a:pt x="1374" y="131"/>
                </a:lnTo>
                <a:lnTo>
                  <a:pt x="1374" y="129"/>
                </a:lnTo>
                <a:lnTo>
                  <a:pt x="1374" y="127"/>
                </a:lnTo>
                <a:lnTo>
                  <a:pt x="1374" y="124"/>
                </a:lnTo>
                <a:lnTo>
                  <a:pt x="1374" y="121"/>
                </a:lnTo>
                <a:lnTo>
                  <a:pt x="1374" y="118"/>
                </a:lnTo>
                <a:lnTo>
                  <a:pt x="1374" y="117"/>
                </a:lnTo>
                <a:lnTo>
                  <a:pt x="1374" y="112"/>
                </a:lnTo>
                <a:lnTo>
                  <a:pt x="1374" y="109"/>
                </a:lnTo>
                <a:lnTo>
                  <a:pt x="1374" y="106"/>
                </a:lnTo>
                <a:lnTo>
                  <a:pt x="1375" y="102"/>
                </a:lnTo>
                <a:lnTo>
                  <a:pt x="1375" y="99"/>
                </a:lnTo>
                <a:lnTo>
                  <a:pt x="1375" y="96"/>
                </a:lnTo>
                <a:lnTo>
                  <a:pt x="1375" y="93"/>
                </a:lnTo>
                <a:lnTo>
                  <a:pt x="1375" y="90"/>
                </a:lnTo>
                <a:lnTo>
                  <a:pt x="1375" y="89"/>
                </a:lnTo>
                <a:lnTo>
                  <a:pt x="1375" y="88"/>
                </a:lnTo>
                <a:lnTo>
                  <a:pt x="1375" y="87"/>
                </a:lnTo>
                <a:lnTo>
                  <a:pt x="1375" y="85"/>
                </a:lnTo>
                <a:lnTo>
                  <a:pt x="1375" y="84"/>
                </a:lnTo>
                <a:lnTo>
                  <a:pt x="1375" y="83"/>
                </a:lnTo>
                <a:lnTo>
                  <a:pt x="1375" y="82"/>
                </a:lnTo>
                <a:lnTo>
                  <a:pt x="1376" y="82"/>
                </a:lnTo>
                <a:lnTo>
                  <a:pt x="1376" y="81"/>
                </a:lnTo>
                <a:lnTo>
                  <a:pt x="1376" y="81"/>
                </a:lnTo>
                <a:lnTo>
                  <a:pt x="1376" y="81"/>
                </a:lnTo>
                <a:lnTo>
                  <a:pt x="1376" y="82"/>
                </a:lnTo>
                <a:lnTo>
                  <a:pt x="1376" y="82"/>
                </a:lnTo>
                <a:lnTo>
                  <a:pt x="1376" y="83"/>
                </a:lnTo>
                <a:lnTo>
                  <a:pt x="1376" y="84"/>
                </a:lnTo>
                <a:lnTo>
                  <a:pt x="1376" y="86"/>
                </a:lnTo>
                <a:lnTo>
                  <a:pt x="1376" y="87"/>
                </a:lnTo>
                <a:lnTo>
                  <a:pt x="1376" y="89"/>
                </a:lnTo>
                <a:lnTo>
                  <a:pt x="1376" y="92"/>
                </a:lnTo>
                <a:lnTo>
                  <a:pt x="1377" y="96"/>
                </a:lnTo>
                <a:lnTo>
                  <a:pt x="1377" y="99"/>
                </a:lnTo>
                <a:lnTo>
                  <a:pt x="1377" y="104"/>
                </a:lnTo>
                <a:lnTo>
                  <a:pt x="1377" y="111"/>
                </a:lnTo>
                <a:lnTo>
                  <a:pt x="1377" y="119"/>
                </a:lnTo>
                <a:lnTo>
                  <a:pt x="1377" y="125"/>
                </a:lnTo>
                <a:lnTo>
                  <a:pt x="1377" y="137"/>
                </a:lnTo>
                <a:lnTo>
                  <a:pt x="1377" y="146"/>
                </a:lnTo>
                <a:lnTo>
                  <a:pt x="1377" y="158"/>
                </a:lnTo>
                <a:lnTo>
                  <a:pt x="1377" y="172"/>
                </a:lnTo>
                <a:lnTo>
                  <a:pt x="1377" y="187"/>
                </a:lnTo>
                <a:lnTo>
                  <a:pt x="1377" y="201"/>
                </a:lnTo>
                <a:lnTo>
                  <a:pt x="1378" y="222"/>
                </a:lnTo>
                <a:lnTo>
                  <a:pt x="1378" y="235"/>
                </a:lnTo>
                <a:lnTo>
                  <a:pt x="1378" y="253"/>
                </a:lnTo>
                <a:lnTo>
                  <a:pt x="1378" y="267"/>
                </a:lnTo>
                <a:lnTo>
                  <a:pt x="1378" y="284"/>
                </a:lnTo>
                <a:lnTo>
                  <a:pt x="1378" y="294"/>
                </a:lnTo>
                <a:lnTo>
                  <a:pt x="1378" y="308"/>
                </a:lnTo>
                <a:lnTo>
                  <a:pt x="1378" y="315"/>
                </a:lnTo>
                <a:lnTo>
                  <a:pt x="1378" y="323"/>
                </a:lnTo>
                <a:lnTo>
                  <a:pt x="1378" y="331"/>
                </a:lnTo>
                <a:lnTo>
                  <a:pt x="1378" y="338"/>
                </a:lnTo>
                <a:lnTo>
                  <a:pt x="1378" y="345"/>
                </a:lnTo>
                <a:lnTo>
                  <a:pt x="1379" y="350"/>
                </a:lnTo>
                <a:lnTo>
                  <a:pt x="1379" y="351"/>
                </a:lnTo>
                <a:lnTo>
                  <a:pt x="1379" y="351"/>
                </a:lnTo>
                <a:lnTo>
                  <a:pt x="1379" y="348"/>
                </a:lnTo>
                <a:lnTo>
                  <a:pt x="1379" y="348"/>
                </a:lnTo>
                <a:lnTo>
                  <a:pt x="1379" y="349"/>
                </a:lnTo>
                <a:lnTo>
                  <a:pt x="1379" y="351"/>
                </a:lnTo>
                <a:lnTo>
                  <a:pt x="1379" y="354"/>
                </a:lnTo>
                <a:lnTo>
                  <a:pt x="1379" y="357"/>
                </a:lnTo>
                <a:lnTo>
                  <a:pt x="1379" y="360"/>
                </a:lnTo>
                <a:lnTo>
                  <a:pt x="1379" y="363"/>
                </a:lnTo>
                <a:lnTo>
                  <a:pt x="1379" y="363"/>
                </a:lnTo>
                <a:lnTo>
                  <a:pt x="1380" y="366"/>
                </a:lnTo>
                <a:lnTo>
                  <a:pt x="1380" y="368"/>
                </a:lnTo>
                <a:lnTo>
                  <a:pt x="1380" y="370"/>
                </a:lnTo>
                <a:lnTo>
                  <a:pt x="1380" y="370"/>
                </a:lnTo>
                <a:lnTo>
                  <a:pt x="1380" y="371"/>
                </a:lnTo>
                <a:lnTo>
                  <a:pt x="1380" y="371"/>
                </a:lnTo>
                <a:lnTo>
                  <a:pt x="1380" y="372"/>
                </a:lnTo>
                <a:lnTo>
                  <a:pt x="1380" y="372"/>
                </a:lnTo>
                <a:lnTo>
                  <a:pt x="1380" y="372"/>
                </a:lnTo>
                <a:lnTo>
                  <a:pt x="1380" y="371"/>
                </a:lnTo>
                <a:lnTo>
                  <a:pt x="1381" y="372"/>
                </a:lnTo>
                <a:lnTo>
                  <a:pt x="1381" y="373"/>
                </a:lnTo>
                <a:lnTo>
                  <a:pt x="1381" y="373"/>
                </a:lnTo>
                <a:lnTo>
                  <a:pt x="1381" y="373"/>
                </a:lnTo>
                <a:lnTo>
                  <a:pt x="1381" y="373"/>
                </a:lnTo>
                <a:lnTo>
                  <a:pt x="1381" y="373"/>
                </a:lnTo>
                <a:lnTo>
                  <a:pt x="1381" y="373"/>
                </a:lnTo>
                <a:lnTo>
                  <a:pt x="1381" y="374"/>
                </a:lnTo>
                <a:lnTo>
                  <a:pt x="1381" y="373"/>
                </a:lnTo>
                <a:lnTo>
                  <a:pt x="1381" y="374"/>
                </a:lnTo>
                <a:lnTo>
                  <a:pt x="1381" y="374"/>
                </a:lnTo>
                <a:lnTo>
                  <a:pt x="1381" y="374"/>
                </a:lnTo>
                <a:lnTo>
                  <a:pt x="1382" y="375"/>
                </a:lnTo>
                <a:lnTo>
                  <a:pt x="1382" y="376"/>
                </a:lnTo>
                <a:lnTo>
                  <a:pt x="1382" y="376"/>
                </a:lnTo>
                <a:lnTo>
                  <a:pt x="1382" y="377"/>
                </a:lnTo>
                <a:lnTo>
                  <a:pt x="1382" y="377"/>
                </a:lnTo>
                <a:lnTo>
                  <a:pt x="1382" y="377"/>
                </a:lnTo>
                <a:lnTo>
                  <a:pt x="1382" y="377"/>
                </a:lnTo>
                <a:lnTo>
                  <a:pt x="1382" y="377"/>
                </a:lnTo>
                <a:lnTo>
                  <a:pt x="1382" y="377"/>
                </a:lnTo>
                <a:lnTo>
                  <a:pt x="1382" y="377"/>
                </a:lnTo>
                <a:lnTo>
                  <a:pt x="1382" y="377"/>
                </a:lnTo>
                <a:lnTo>
                  <a:pt x="1382" y="377"/>
                </a:lnTo>
                <a:lnTo>
                  <a:pt x="1383" y="378"/>
                </a:lnTo>
                <a:lnTo>
                  <a:pt x="1383" y="378"/>
                </a:lnTo>
                <a:lnTo>
                  <a:pt x="1383" y="379"/>
                </a:lnTo>
                <a:lnTo>
                  <a:pt x="1383" y="379"/>
                </a:lnTo>
                <a:lnTo>
                  <a:pt x="1383" y="379"/>
                </a:lnTo>
                <a:lnTo>
                  <a:pt x="1383" y="379"/>
                </a:lnTo>
                <a:lnTo>
                  <a:pt x="1383" y="380"/>
                </a:lnTo>
                <a:lnTo>
                  <a:pt x="1383" y="380"/>
                </a:lnTo>
                <a:lnTo>
                  <a:pt x="1383" y="380"/>
                </a:lnTo>
                <a:lnTo>
                  <a:pt x="1383" y="381"/>
                </a:lnTo>
                <a:lnTo>
                  <a:pt x="1383" y="381"/>
                </a:lnTo>
                <a:lnTo>
                  <a:pt x="1383" y="381"/>
                </a:lnTo>
                <a:lnTo>
                  <a:pt x="1384" y="381"/>
                </a:lnTo>
                <a:lnTo>
                  <a:pt x="1384" y="382"/>
                </a:lnTo>
                <a:lnTo>
                  <a:pt x="1384" y="382"/>
                </a:lnTo>
                <a:lnTo>
                  <a:pt x="1384" y="383"/>
                </a:lnTo>
                <a:lnTo>
                  <a:pt x="1384" y="383"/>
                </a:lnTo>
                <a:lnTo>
                  <a:pt x="1384" y="383"/>
                </a:lnTo>
                <a:lnTo>
                  <a:pt x="1384" y="383"/>
                </a:lnTo>
                <a:lnTo>
                  <a:pt x="1384" y="384"/>
                </a:lnTo>
                <a:lnTo>
                  <a:pt x="1384" y="383"/>
                </a:lnTo>
                <a:lnTo>
                  <a:pt x="1384" y="383"/>
                </a:lnTo>
                <a:lnTo>
                  <a:pt x="1384" y="383"/>
                </a:lnTo>
                <a:lnTo>
                  <a:pt x="1384" y="383"/>
                </a:lnTo>
                <a:lnTo>
                  <a:pt x="1385" y="383"/>
                </a:lnTo>
                <a:lnTo>
                  <a:pt x="1385" y="383"/>
                </a:lnTo>
                <a:lnTo>
                  <a:pt x="1385" y="384"/>
                </a:lnTo>
                <a:lnTo>
                  <a:pt x="1385" y="385"/>
                </a:lnTo>
                <a:lnTo>
                  <a:pt x="1385" y="386"/>
                </a:lnTo>
                <a:lnTo>
                  <a:pt x="1385" y="387"/>
                </a:lnTo>
                <a:lnTo>
                  <a:pt x="1385" y="388"/>
                </a:lnTo>
                <a:lnTo>
                  <a:pt x="1385" y="389"/>
                </a:lnTo>
                <a:lnTo>
                  <a:pt x="1385" y="390"/>
                </a:lnTo>
                <a:lnTo>
                  <a:pt x="1385" y="390"/>
                </a:lnTo>
                <a:lnTo>
                  <a:pt x="1385" y="390"/>
                </a:lnTo>
                <a:lnTo>
                  <a:pt x="1385" y="390"/>
                </a:lnTo>
                <a:lnTo>
                  <a:pt x="1386" y="390"/>
                </a:lnTo>
                <a:lnTo>
                  <a:pt x="1386" y="390"/>
                </a:lnTo>
                <a:lnTo>
                  <a:pt x="1386" y="391"/>
                </a:lnTo>
                <a:lnTo>
                  <a:pt x="1386" y="391"/>
                </a:lnTo>
                <a:lnTo>
                  <a:pt x="1386" y="391"/>
                </a:lnTo>
                <a:lnTo>
                  <a:pt x="1386" y="391"/>
                </a:lnTo>
                <a:lnTo>
                  <a:pt x="1386" y="391"/>
                </a:lnTo>
                <a:lnTo>
                  <a:pt x="1386" y="391"/>
                </a:lnTo>
                <a:lnTo>
                  <a:pt x="1386" y="389"/>
                </a:lnTo>
                <a:lnTo>
                  <a:pt x="1386" y="388"/>
                </a:lnTo>
                <a:lnTo>
                  <a:pt x="1386" y="387"/>
                </a:lnTo>
                <a:lnTo>
                  <a:pt x="1386" y="386"/>
                </a:lnTo>
                <a:lnTo>
                  <a:pt x="1387" y="385"/>
                </a:lnTo>
                <a:lnTo>
                  <a:pt x="1387" y="385"/>
                </a:lnTo>
                <a:lnTo>
                  <a:pt x="1387" y="383"/>
                </a:lnTo>
                <a:lnTo>
                  <a:pt x="1387" y="381"/>
                </a:lnTo>
                <a:lnTo>
                  <a:pt x="1387" y="377"/>
                </a:lnTo>
                <a:lnTo>
                  <a:pt x="1387" y="373"/>
                </a:lnTo>
                <a:lnTo>
                  <a:pt x="1387" y="368"/>
                </a:lnTo>
                <a:lnTo>
                  <a:pt x="1387" y="364"/>
                </a:lnTo>
                <a:lnTo>
                  <a:pt x="1387" y="354"/>
                </a:lnTo>
                <a:lnTo>
                  <a:pt x="1387" y="343"/>
                </a:lnTo>
                <a:lnTo>
                  <a:pt x="1387" y="315"/>
                </a:lnTo>
                <a:lnTo>
                  <a:pt x="1387" y="290"/>
                </a:lnTo>
                <a:lnTo>
                  <a:pt x="1388" y="253"/>
                </a:lnTo>
                <a:lnTo>
                  <a:pt x="1388" y="231"/>
                </a:lnTo>
                <a:lnTo>
                  <a:pt x="1388" y="201"/>
                </a:lnTo>
                <a:lnTo>
                  <a:pt x="1388" y="185"/>
                </a:lnTo>
                <a:lnTo>
                  <a:pt x="1388" y="166"/>
                </a:lnTo>
                <a:lnTo>
                  <a:pt x="1388" y="156"/>
                </a:lnTo>
                <a:lnTo>
                  <a:pt x="1388" y="147"/>
                </a:lnTo>
                <a:lnTo>
                  <a:pt x="1388" y="141"/>
                </a:lnTo>
                <a:lnTo>
                  <a:pt x="1388" y="131"/>
                </a:lnTo>
                <a:lnTo>
                  <a:pt x="1388" y="125"/>
                </a:lnTo>
                <a:lnTo>
                  <a:pt x="1389" y="114"/>
                </a:lnTo>
                <a:lnTo>
                  <a:pt x="1389" y="106"/>
                </a:lnTo>
                <a:lnTo>
                  <a:pt x="1389" y="95"/>
                </a:lnTo>
                <a:lnTo>
                  <a:pt x="1389" y="88"/>
                </a:lnTo>
                <a:lnTo>
                  <a:pt x="1389" y="78"/>
                </a:lnTo>
                <a:lnTo>
                  <a:pt x="1389" y="71"/>
                </a:lnTo>
                <a:lnTo>
                  <a:pt x="1389" y="64"/>
                </a:lnTo>
                <a:lnTo>
                  <a:pt x="1389" y="59"/>
                </a:lnTo>
                <a:lnTo>
                  <a:pt x="1389" y="53"/>
                </a:lnTo>
                <a:lnTo>
                  <a:pt x="1389" y="49"/>
                </a:lnTo>
                <a:lnTo>
                  <a:pt x="1389" y="44"/>
                </a:lnTo>
                <a:lnTo>
                  <a:pt x="1389" y="41"/>
                </a:lnTo>
                <a:lnTo>
                  <a:pt x="1390" y="38"/>
                </a:lnTo>
                <a:lnTo>
                  <a:pt x="1390" y="36"/>
                </a:lnTo>
                <a:lnTo>
                  <a:pt x="1390" y="34"/>
                </a:lnTo>
                <a:lnTo>
                  <a:pt x="1390" y="33"/>
                </a:lnTo>
                <a:lnTo>
                  <a:pt x="1390" y="33"/>
                </a:lnTo>
                <a:lnTo>
                  <a:pt x="1390" y="32"/>
                </a:lnTo>
                <a:lnTo>
                  <a:pt x="1390" y="31"/>
                </a:lnTo>
                <a:lnTo>
                  <a:pt x="1390" y="29"/>
                </a:lnTo>
                <a:lnTo>
                  <a:pt x="1390" y="26"/>
                </a:lnTo>
                <a:lnTo>
                  <a:pt x="1390" y="24"/>
                </a:lnTo>
                <a:lnTo>
                  <a:pt x="1390" y="22"/>
                </a:lnTo>
                <a:lnTo>
                  <a:pt x="1390" y="20"/>
                </a:lnTo>
                <a:lnTo>
                  <a:pt x="1391" y="19"/>
                </a:lnTo>
                <a:lnTo>
                  <a:pt x="1391" y="17"/>
                </a:lnTo>
                <a:lnTo>
                  <a:pt x="1391" y="15"/>
                </a:lnTo>
                <a:lnTo>
                  <a:pt x="1391" y="14"/>
                </a:lnTo>
                <a:lnTo>
                  <a:pt x="1391" y="13"/>
                </a:lnTo>
                <a:lnTo>
                  <a:pt x="1391" y="12"/>
                </a:lnTo>
                <a:lnTo>
                  <a:pt x="1391" y="12"/>
                </a:lnTo>
                <a:lnTo>
                  <a:pt x="1391" y="11"/>
                </a:lnTo>
                <a:lnTo>
                  <a:pt x="1391" y="10"/>
                </a:lnTo>
                <a:lnTo>
                  <a:pt x="1391" y="10"/>
                </a:lnTo>
                <a:lnTo>
                  <a:pt x="1391" y="10"/>
                </a:lnTo>
                <a:lnTo>
                  <a:pt x="1391" y="10"/>
                </a:lnTo>
                <a:lnTo>
                  <a:pt x="1392" y="10"/>
                </a:lnTo>
                <a:lnTo>
                  <a:pt x="1392" y="9"/>
                </a:lnTo>
                <a:lnTo>
                  <a:pt x="1392" y="10"/>
                </a:lnTo>
                <a:lnTo>
                  <a:pt x="1392" y="10"/>
                </a:lnTo>
                <a:lnTo>
                  <a:pt x="1392" y="10"/>
                </a:lnTo>
                <a:lnTo>
                  <a:pt x="1392" y="11"/>
                </a:lnTo>
                <a:lnTo>
                  <a:pt x="1392" y="12"/>
                </a:lnTo>
                <a:lnTo>
                  <a:pt x="1392" y="14"/>
                </a:lnTo>
                <a:lnTo>
                  <a:pt x="1392" y="16"/>
                </a:lnTo>
                <a:lnTo>
                  <a:pt x="1392" y="17"/>
                </a:lnTo>
                <a:lnTo>
                  <a:pt x="1392" y="19"/>
                </a:lnTo>
                <a:lnTo>
                  <a:pt x="1392" y="21"/>
                </a:lnTo>
                <a:lnTo>
                  <a:pt x="1393" y="24"/>
                </a:lnTo>
                <a:lnTo>
                  <a:pt x="1393" y="26"/>
                </a:lnTo>
                <a:lnTo>
                  <a:pt x="1393" y="30"/>
                </a:lnTo>
                <a:lnTo>
                  <a:pt x="1393" y="32"/>
                </a:lnTo>
                <a:lnTo>
                  <a:pt x="1393" y="36"/>
                </a:lnTo>
                <a:lnTo>
                  <a:pt x="1393" y="38"/>
                </a:lnTo>
                <a:lnTo>
                  <a:pt x="1393" y="41"/>
                </a:lnTo>
                <a:lnTo>
                  <a:pt x="1393" y="44"/>
                </a:lnTo>
                <a:lnTo>
                  <a:pt x="1393" y="47"/>
                </a:lnTo>
                <a:lnTo>
                  <a:pt x="1393" y="49"/>
                </a:lnTo>
                <a:lnTo>
                  <a:pt x="1393" y="52"/>
                </a:lnTo>
                <a:lnTo>
                  <a:pt x="1393" y="54"/>
                </a:lnTo>
                <a:lnTo>
                  <a:pt x="1394" y="57"/>
                </a:lnTo>
                <a:lnTo>
                  <a:pt x="1394" y="60"/>
                </a:lnTo>
                <a:lnTo>
                  <a:pt x="1394" y="62"/>
                </a:lnTo>
                <a:lnTo>
                  <a:pt x="1394" y="65"/>
                </a:lnTo>
                <a:lnTo>
                  <a:pt x="1394" y="67"/>
                </a:lnTo>
                <a:lnTo>
                  <a:pt x="1394" y="69"/>
                </a:lnTo>
                <a:lnTo>
                  <a:pt x="1394" y="71"/>
                </a:lnTo>
                <a:lnTo>
                  <a:pt x="1394" y="73"/>
                </a:lnTo>
                <a:lnTo>
                  <a:pt x="1394" y="74"/>
                </a:lnTo>
                <a:lnTo>
                  <a:pt x="1394" y="75"/>
                </a:lnTo>
                <a:lnTo>
                  <a:pt x="1394" y="77"/>
                </a:lnTo>
                <a:lnTo>
                  <a:pt x="1394" y="78"/>
                </a:lnTo>
                <a:lnTo>
                  <a:pt x="1395" y="80"/>
                </a:lnTo>
                <a:lnTo>
                  <a:pt x="1395" y="82"/>
                </a:lnTo>
                <a:lnTo>
                  <a:pt x="1395" y="83"/>
                </a:lnTo>
                <a:lnTo>
                  <a:pt x="1395" y="84"/>
                </a:lnTo>
                <a:lnTo>
                  <a:pt x="1395" y="86"/>
                </a:lnTo>
                <a:lnTo>
                  <a:pt x="1395" y="86"/>
                </a:lnTo>
                <a:lnTo>
                  <a:pt x="1395" y="86"/>
                </a:lnTo>
                <a:lnTo>
                  <a:pt x="1395" y="87"/>
                </a:lnTo>
                <a:lnTo>
                  <a:pt x="1395" y="88"/>
                </a:lnTo>
                <a:lnTo>
                  <a:pt x="1395" y="88"/>
                </a:lnTo>
                <a:lnTo>
                  <a:pt x="1395" y="89"/>
                </a:lnTo>
                <a:lnTo>
                  <a:pt x="1395" y="89"/>
                </a:lnTo>
                <a:lnTo>
                  <a:pt x="1396" y="90"/>
                </a:lnTo>
                <a:lnTo>
                  <a:pt x="1396" y="90"/>
                </a:lnTo>
                <a:lnTo>
                  <a:pt x="1396" y="90"/>
                </a:lnTo>
                <a:lnTo>
                  <a:pt x="1396" y="90"/>
                </a:lnTo>
                <a:lnTo>
                  <a:pt x="1396" y="91"/>
                </a:lnTo>
                <a:lnTo>
                  <a:pt x="1396" y="92"/>
                </a:lnTo>
                <a:lnTo>
                  <a:pt x="1396" y="92"/>
                </a:lnTo>
                <a:lnTo>
                  <a:pt x="1396" y="92"/>
                </a:lnTo>
                <a:lnTo>
                  <a:pt x="1396" y="92"/>
                </a:lnTo>
                <a:lnTo>
                  <a:pt x="1396" y="92"/>
                </a:lnTo>
                <a:lnTo>
                  <a:pt x="1397" y="92"/>
                </a:lnTo>
                <a:lnTo>
                  <a:pt x="1397" y="93"/>
                </a:lnTo>
                <a:lnTo>
                  <a:pt x="1397" y="93"/>
                </a:lnTo>
                <a:lnTo>
                  <a:pt x="1397" y="93"/>
                </a:lnTo>
                <a:lnTo>
                  <a:pt x="1397" y="93"/>
                </a:lnTo>
                <a:lnTo>
                  <a:pt x="1397" y="93"/>
                </a:lnTo>
                <a:lnTo>
                  <a:pt x="1397" y="93"/>
                </a:lnTo>
                <a:lnTo>
                  <a:pt x="1397" y="93"/>
                </a:lnTo>
                <a:lnTo>
                  <a:pt x="1397" y="94"/>
                </a:lnTo>
                <a:lnTo>
                  <a:pt x="1397" y="95"/>
                </a:lnTo>
                <a:lnTo>
                  <a:pt x="1397" y="96"/>
                </a:lnTo>
                <a:lnTo>
                  <a:pt x="1397" y="96"/>
                </a:lnTo>
                <a:lnTo>
                  <a:pt x="1398" y="97"/>
                </a:lnTo>
                <a:lnTo>
                  <a:pt x="1398" y="97"/>
                </a:lnTo>
                <a:lnTo>
                  <a:pt x="1398" y="98"/>
                </a:lnTo>
                <a:lnTo>
                  <a:pt x="1398" y="98"/>
                </a:lnTo>
                <a:lnTo>
                  <a:pt x="1398" y="99"/>
                </a:lnTo>
                <a:lnTo>
                  <a:pt x="1398" y="99"/>
                </a:lnTo>
                <a:lnTo>
                  <a:pt x="1398" y="100"/>
                </a:lnTo>
                <a:lnTo>
                  <a:pt x="1398" y="100"/>
                </a:lnTo>
                <a:lnTo>
                  <a:pt x="1398" y="99"/>
                </a:lnTo>
                <a:lnTo>
                  <a:pt x="1398" y="99"/>
                </a:lnTo>
                <a:lnTo>
                  <a:pt x="1398" y="99"/>
                </a:lnTo>
                <a:lnTo>
                  <a:pt x="1398" y="99"/>
                </a:lnTo>
                <a:lnTo>
                  <a:pt x="1399" y="99"/>
                </a:lnTo>
                <a:lnTo>
                  <a:pt x="1399" y="99"/>
                </a:lnTo>
                <a:lnTo>
                  <a:pt x="1399" y="99"/>
                </a:lnTo>
                <a:lnTo>
                  <a:pt x="1399" y="99"/>
                </a:lnTo>
                <a:lnTo>
                  <a:pt x="1399" y="98"/>
                </a:lnTo>
                <a:lnTo>
                  <a:pt x="1399" y="97"/>
                </a:lnTo>
                <a:lnTo>
                  <a:pt x="1399" y="97"/>
                </a:lnTo>
                <a:lnTo>
                  <a:pt x="1399" y="96"/>
                </a:lnTo>
                <a:lnTo>
                  <a:pt x="1399" y="95"/>
                </a:lnTo>
                <a:lnTo>
                  <a:pt x="1399" y="94"/>
                </a:lnTo>
                <a:lnTo>
                  <a:pt x="1399" y="93"/>
                </a:lnTo>
                <a:lnTo>
                  <a:pt x="1399" y="91"/>
                </a:lnTo>
                <a:lnTo>
                  <a:pt x="1400" y="90"/>
                </a:lnTo>
                <a:lnTo>
                  <a:pt x="1400" y="88"/>
                </a:lnTo>
                <a:lnTo>
                  <a:pt x="1400" y="87"/>
                </a:lnTo>
                <a:lnTo>
                  <a:pt x="1400" y="85"/>
                </a:lnTo>
                <a:lnTo>
                  <a:pt x="1400" y="83"/>
                </a:lnTo>
                <a:lnTo>
                  <a:pt x="1400" y="82"/>
                </a:lnTo>
                <a:lnTo>
                  <a:pt x="1400" y="79"/>
                </a:lnTo>
                <a:lnTo>
                  <a:pt x="1400" y="78"/>
                </a:lnTo>
                <a:lnTo>
                  <a:pt x="1400" y="76"/>
                </a:lnTo>
                <a:lnTo>
                  <a:pt x="1400" y="75"/>
                </a:lnTo>
                <a:lnTo>
                  <a:pt x="1400" y="74"/>
                </a:lnTo>
                <a:lnTo>
                  <a:pt x="1400" y="73"/>
                </a:lnTo>
                <a:lnTo>
                  <a:pt x="1401" y="72"/>
                </a:lnTo>
                <a:lnTo>
                  <a:pt x="1401" y="71"/>
                </a:lnTo>
                <a:lnTo>
                  <a:pt x="1401" y="70"/>
                </a:lnTo>
                <a:lnTo>
                  <a:pt x="1401" y="69"/>
                </a:lnTo>
                <a:lnTo>
                  <a:pt x="1401" y="69"/>
                </a:lnTo>
                <a:lnTo>
                  <a:pt x="1401" y="68"/>
                </a:lnTo>
                <a:lnTo>
                  <a:pt x="1401" y="68"/>
                </a:lnTo>
                <a:lnTo>
                  <a:pt x="1401" y="69"/>
                </a:lnTo>
                <a:lnTo>
                  <a:pt x="1401" y="69"/>
                </a:lnTo>
                <a:lnTo>
                  <a:pt x="1401" y="69"/>
                </a:lnTo>
                <a:lnTo>
                  <a:pt x="1401" y="69"/>
                </a:lnTo>
                <a:lnTo>
                  <a:pt x="1401" y="70"/>
                </a:lnTo>
                <a:lnTo>
                  <a:pt x="1402" y="71"/>
                </a:lnTo>
                <a:lnTo>
                  <a:pt x="1402" y="72"/>
                </a:lnTo>
                <a:lnTo>
                  <a:pt x="1402" y="74"/>
                </a:lnTo>
                <a:lnTo>
                  <a:pt x="1402" y="75"/>
                </a:lnTo>
                <a:lnTo>
                  <a:pt x="1402" y="77"/>
                </a:lnTo>
                <a:lnTo>
                  <a:pt x="1402" y="79"/>
                </a:lnTo>
                <a:lnTo>
                  <a:pt x="1402" y="81"/>
                </a:lnTo>
                <a:lnTo>
                  <a:pt x="1402" y="84"/>
                </a:lnTo>
                <a:lnTo>
                  <a:pt x="1402" y="87"/>
                </a:lnTo>
                <a:lnTo>
                  <a:pt x="1402" y="90"/>
                </a:lnTo>
                <a:lnTo>
                  <a:pt x="1402" y="95"/>
                </a:lnTo>
                <a:lnTo>
                  <a:pt x="1402" y="98"/>
                </a:lnTo>
                <a:lnTo>
                  <a:pt x="1403" y="104"/>
                </a:lnTo>
                <a:lnTo>
                  <a:pt x="1403" y="108"/>
                </a:lnTo>
                <a:lnTo>
                  <a:pt x="1403" y="113"/>
                </a:lnTo>
                <a:lnTo>
                  <a:pt x="1403" y="117"/>
                </a:lnTo>
                <a:lnTo>
                  <a:pt x="1403" y="123"/>
                </a:lnTo>
                <a:lnTo>
                  <a:pt x="1403" y="128"/>
                </a:lnTo>
                <a:lnTo>
                  <a:pt x="1403" y="134"/>
                </a:lnTo>
                <a:lnTo>
                  <a:pt x="1403" y="138"/>
                </a:lnTo>
                <a:lnTo>
                  <a:pt x="1403" y="144"/>
                </a:lnTo>
                <a:lnTo>
                  <a:pt x="1403" y="149"/>
                </a:lnTo>
                <a:lnTo>
                  <a:pt x="1403" y="155"/>
                </a:lnTo>
                <a:lnTo>
                  <a:pt x="1403" y="159"/>
                </a:lnTo>
                <a:lnTo>
                  <a:pt x="1404" y="169"/>
                </a:lnTo>
                <a:lnTo>
                  <a:pt x="1404" y="174"/>
                </a:lnTo>
                <a:lnTo>
                  <a:pt x="1404" y="183"/>
                </a:lnTo>
                <a:lnTo>
                  <a:pt x="1404" y="190"/>
                </a:lnTo>
                <a:lnTo>
                  <a:pt x="1404" y="200"/>
                </a:lnTo>
                <a:lnTo>
                  <a:pt x="1404" y="207"/>
                </a:lnTo>
                <a:lnTo>
                  <a:pt x="1404" y="217"/>
                </a:lnTo>
                <a:lnTo>
                  <a:pt x="1404" y="226"/>
                </a:lnTo>
                <a:lnTo>
                  <a:pt x="1404" y="237"/>
                </a:lnTo>
                <a:lnTo>
                  <a:pt x="1404" y="248"/>
                </a:lnTo>
                <a:lnTo>
                  <a:pt x="1404" y="260"/>
                </a:lnTo>
                <a:lnTo>
                  <a:pt x="1404" y="269"/>
                </a:lnTo>
                <a:lnTo>
                  <a:pt x="1405" y="280"/>
                </a:lnTo>
                <a:lnTo>
                  <a:pt x="1405" y="287"/>
                </a:lnTo>
                <a:lnTo>
                  <a:pt x="1405" y="297"/>
                </a:lnTo>
                <a:lnTo>
                  <a:pt x="1405" y="304"/>
                </a:lnTo>
                <a:lnTo>
                  <a:pt x="1405" y="313"/>
                </a:lnTo>
                <a:lnTo>
                  <a:pt x="1405" y="318"/>
                </a:lnTo>
                <a:lnTo>
                  <a:pt x="1405" y="324"/>
                </a:lnTo>
                <a:lnTo>
                  <a:pt x="1405" y="329"/>
                </a:lnTo>
                <a:lnTo>
                  <a:pt x="1405" y="338"/>
                </a:lnTo>
                <a:lnTo>
                  <a:pt x="1405" y="343"/>
                </a:lnTo>
                <a:lnTo>
                  <a:pt x="1406" y="350"/>
                </a:lnTo>
                <a:lnTo>
                  <a:pt x="1406" y="351"/>
                </a:lnTo>
                <a:lnTo>
                  <a:pt x="1406" y="350"/>
                </a:lnTo>
                <a:lnTo>
                  <a:pt x="1406" y="344"/>
                </a:lnTo>
                <a:lnTo>
                  <a:pt x="1406" y="342"/>
                </a:lnTo>
                <a:lnTo>
                  <a:pt x="1406" y="346"/>
                </a:lnTo>
                <a:lnTo>
                  <a:pt x="1406" y="351"/>
                </a:lnTo>
                <a:lnTo>
                  <a:pt x="1406" y="356"/>
                </a:lnTo>
                <a:lnTo>
                  <a:pt x="1406" y="361"/>
                </a:lnTo>
                <a:lnTo>
                  <a:pt x="1406" y="363"/>
                </a:lnTo>
                <a:lnTo>
                  <a:pt x="1406" y="366"/>
                </a:lnTo>
                <a:lnTo>
                  <a:pt x="1406" y="369"/>
                </a:lnTo>
                <a:lnTo>
                  <a:pt x="1407" y="370"/>
                </a:lnTo>
                <a:lnTo>
                  <a:pt x="1407" y="371"/>
                </a:lnTo>
                <a:lnTo>
                  <a:pt x="1407" y="372"/>
                </a:lnTo>
                <a:lnTo>
                  <a:pt x="1407" y="374"/>
                </a:lnTo>
                <a:lnTo>
                  <a:pt x="1407" y="374"/>
                </a:lnTo>
                <a:lnTo>
                  <a:pt x="1407" y="375"/>
                </a:lnTo>
                <a:lnTo>
                  <a:pt x="1407" y="375"/>
                </a:lnTo>
                <a:lnTo>
                  <a:pt x="1407" y="375"/>
                </a:lnTo>
                <a:lnTo>
                  <a:pt x="1407" y="376"/>
                </a:lnTo>
                <a:lnTo>
                  <a:pt x="1407" y="376"/>
                </a:lnTo>
                <a:lnTo>
                  <a:pt x="1407" y="377"/>
                </a:lnTo>
                <a:lnTo>
                  <a:pt x="1407" y="378"/>
                </a:lnTo>
                <a:lnTo>
                  <a:pt x="1408" y="378"/>
                </a:lnTo>
                <a:lnTo>
                  <a:pt x="1408" y="378"/>
                </a:lnTo>
                <a:lnTo>
                  <a:pt x="1408" y="379"/>
                </a:lnTo>
                <a:lnTo>
                  <a:pt x="1408" y="379"/>
                </a:lnTo>
                <a:lnTo>
                  <a:pt x="1408" y="380"/>
                </a:lnTo>
                <a:lnTo>
                  <a:pt x="1408" y="380"/>
                </a:lnTo>
                <a:lnTo>
                  <a:pt x="1408" y="380"/>
                </a:lnTo>
                <a:lnTo>
                  <a:pt x="1408" y="380"/>
                </a:lnTo>
                <a:lnTo>
                  <a:pt x="1408" y="380"/>
                </a:lnTo>
                <a:lnTo>
                  <a:pt x="1408" y="380"/>
                </a:lnTo>
                <a:lnTo>
                  <a:pt x="1408" y="380"/>
                </a:lnTo>
                <a:lnTo>
                  <a:pt x="1408" y="380"/>
                </a:lnTo>
                <a:lnTo>
                  <a:pt x="1409" y="381"/>
                </a:lnTo>
                <a:lnTo>
                  <a:pt x="1409" y="380"/>
                </a:lnTo>
                <a:lnTo>
                  <a:pt x="1409" y="380"/>
                </a:lnTo>
                <a:lnTo>
                  <a:pt x="1409" y="380"/>
                </a:lnTo>
                <a:lnTo>
                  <a:pt x="1409" y="380"/>
                </a:lnTo>
                <a:lnTo>
                  <a:pt x="1409" y="380"/>
                </a:lnTo>
                <a:lnTo>
                  <a:pt x="1409" y="380"/>
                </a:lnTo>
                <a:lnTo>
                  <a:pt x="1409" y="381"/>
                </a:lnTo>
                <a:lnTo>
                  <a:pt x="1409" y="381"/>
                </a:lnTo>
                <a:lnTo>
                  <a:pt x="1409" y="381"/>
                </a:lnTo>
                <a:lnTo>
                  <a:pt x="1409" y="381"/>
                </a:lnTo>
                <a:lnTo>
                  <a:pt x="1409" y="382"/>
                </a:lnTo>
                <a:lnTo>
                  <a:pt x="1410" y="382"/>
                </a:lnTo>
                <a:lnTo>
                  <a:pt x="1410" y="382"/>
                </a:lnTo>
                <a:lnTo>
                  <a:pt x="1410" y="382"/>
                </a:lnTo>
                <a:lnTo>
                  <a:pt x="1410" y="382"/>
                </a:lnTo>
                <a:lnTo>
                  <a:pt x="1410" y="382"/>
                </a:lnTo>
                <a:lnTo>
                  <a:pt x="1410" y="383"/>
                </a:lnTo>
                <a:lnTo>
                  <a:pt x="1410" y="383"/>
                </a:lnTo>
                <a:lnTo>
                  <a:pt x="1410" y="382"/>
                </a:lnTo>
                <a:lnTo>
                  <a:pt x="1410" y="382"/>
                </a:lnTo>
                <a:lnTo>
                  <a:pt x="1410" y="382"/>
                </a:lnTo>
                <a:lnTo>
                  <a:pt x="1410" y="382"/>
                </a:lnTo>
                <a:lnTo>
                  <a:pt x="1410" y="382"/>
                </a:lnTo>
                <a:lnTo>
                  <a:pt x="1411" y="382"/>
                </a:lnTo>
                <a:lnTo>
                  <a:pt x="1411" y="382"/>
                </a:lnTo>
                <a:lnTo>
                  <a:pt x="1411" y="382"/>
                </a:lnTo>
                <a:lnTo>
                  <a:pt x="1411" y="382"/>
                </a:lnTo>
                <a:lnTo>
                  <a:pt x="1411" y="383"/>
                </a:lnTo>
                <a:lnTo>
                  <a:pt x="1411" y="383"/>
                </a:lnTo>
                <a:lnTo>
                  <a:pt x="1411" y="383"/>
                </a:lnTo>
                <a:lnTo>
                  <a:pt x="1411" y="384"/>
                </a:lnTo>
                <a:lnTo>
                  <a:pt x="1411" y="384"/>
                </a:lnTo>
                <a:lnTo>
                  <a:pt x="1411" y="384"/>
                </a:lnTo>
                <a:lnTo>
                  <a:pt x="1411" y="384"/>
                </a:lnTo>
                <a:lnTo>
                  <a:pt x="1411" y="385"/>
                </a:lnTo>
                <a:lnTo>
                  <a:pt x="1412" y="385"/>
                </a:lnTo>
                <a:lnTo>
                  <a:pt x="1412" y="385"/>
                </a:lnTo>
                <a:lnTo>
                  <a:pt x="1412" y="386"/>
                </a:lnTo>
                <a:lnTo>
                  <a:pt x="1412" y="387"/>
                </a:lnTo>
                <a:lnTo>
                  <a:pt x="1412" y="388"/>
                </a:lnTo>
                <a:lnTo>
                  <a:pt x="1412" y="388"/>
                </a:lnTo>
                <a:lnTo>
                  <a:pt x="1412" y="389"/>
                </a:lnTo>
                <a:lnTo>
                  <a:pt x="1412" y="390"/>
                </a:lnTo>
                <a:lnTo>
                  <a:pt x="1412" y="391"/>
                </a:lnTo>
                <a:lnTo>
                  <a:pt x="1412" y="392"/>
                </a:lnTo>
                <a:lnTo>
                  <a:pt x="1412" y="392"/>
                </a:lnTo>
                <a:lnTo>
                  <a:pt x="1412" y="392"/>
                </a:lnTo>
                <a:lnTo>
                  <a:pt x="1413" y="391"/>
                </a:lnTo>
                <a:lnTo>
                  <a:pt x="1413" y="392"/>
                </a:lnTo>
                <a:lnTo>
                  <a:pt x="1413" y="392"/>
                </a:lnTo>
                <a:lnTo>
                  <a:pt x="1413" y="392"/>
                </a:lnTo>
                <a:lnTo>
                  <a:pt x="1413" y="392"/>
                </a:lnTo>
                <a:lnTo>
                  <a:pt x="1413" y="391"/>
                </a:lnTo>
                <a:lnTo>
                  <a:pt x="1413" y="391"/>
                </a:lnTo>
                <a:lnTo>
                  <a:pt x="1413" y="391"/>
                </a:lnTo>
                <a:lnTo>
                  <a:pt x="1413" y="391"/>
                </a:lnTo>
                <a:lnTo>
                  <a:pt x="1413" y="391"/>
                </a:lnTo>
                <a:lnTo>
                  <a:pt x="1414" y="390"/>
                </a:lnTo>
                <a:lnTo>
                  <a:pt x="1414" y="389"/>
                </a:lnTo>
                <a:lnTo>
                  <a:pt x="1414" y="389"/>
                </a:lnTo>
                <a:lnTo>
                  <a:pt x="1414" y="388"/>
                </a:lnTo>
                <a:lnTo>
                  <a:pt x="1414" y="387"/>
                </a:lnTo>
                <a:lnTo>
                  <a:pt x="1414" y="387"/>
                </a:lnTo>
                <a:lnTo>
                  <a:pt x="1414" y="386"/>
                </a:lnTo>
                <a:lnTo>
                  <a:pt x="1414" y="386"/>
                </a:lnTo>
                <a:lnTo>
                  <a:pt x="1414" y="385"/>
                </a:lnTo>
                <a:lnTo>
                  <a:pt x="1414" y="385"/>
                </a:lnTo>
                <a:lnTo>
                  <a:pt x="1414" y="385"/>
                </a:lnTo>
                <a:lnTo>
                  <a:pt x="1414" y="385"/>
                </a:lnTo>
                <a:lnTo>
                  <a:pt x="1415" y="378"/>
                </a:lnTo>
                <a:lnTo>
                  <a:pt x="1415" y="364"/>
                </a:lnTo>
                <a:lnTo>
                  <a:pt x="1415" y="347"/>
                </a:lnTo>
                <a:lnTo>
                  <a:pt x="1415" y="327"/>
                </a:lnTo>
                <a:lnTo>
                  <a:pt x="1415" y="291"/>
                </a:lnTo>
                <a:lnTo>
                  <a:pt x="1415" y="260"/>
                </a:lnTo>
                <a:lnTo>
                  <a:pt x="1415" y="228"/>
                </a:lnTo>
                <a:lnTo>
                  <a:pt x="1415" y="205"/>
                </a:lnTo>
                <a:lnTo>
                  <a:pt x="1415" y="187"/>
                </a:lnTo>
                <a:lnTo>
                  <a:pt x="1415" y="179"/>
                </a:lnTo>
                <a:lnTo>
                  <a:pt x="1415" y="167"/>
                </a:lnTo>
                <a:lnTo>
                  <a:pt x="1415" y="162"/>
                </a:lnTo>
                <a:lnTo>
                  <a:pt x="1416" y="153"/>
                </a:lnTo>
                <a:lnTo>
                  <a:pt x="1416" y="144"/>
                </a:lnTo>
                <a:lnTo>
                  <a:pt x="1416" y="133"/>
                </a:lnTo>
                <a:lnTo>
                  <a:pt x="1416" y="124"/>
                </a:lnTo>
                <a:lnTo>
                  <a:pt x="1416" y="111"/>
                </a:lnTo>
                <a:lnTo>
                  <a:pt x="1416" y="102"/>
                </a:lnTo>
                <a:lnTo>
                  <a:pt x="1416" y="89"/>
                </a:lnTo>
                <a:lnTo>
                  <a:pt x="1416" y="81"/>
                </a:lnTo>
                <a:lnTo>
                  <a:pt x="1416" y="72"/>
                </a:lnTo>
                <a:lnTo>
                  <a:pt x="1416" y="67"/>
                </a:lnTo>
                <a:lnTo>
                  <a:pt x="1416" y="61"/>
                </a:lnTo>
                <a:lnTo>
                  <a:pt x="1416" y="57"/>
                </a:lnTo>
                <a:lnTo>
                  <a:pt x="1417" y="52"/>
                </a:lnTo>
                <a:lnTo>
                  <a:pt x="1417" y="48"/>
                </a:lnTo>
                <a:lnTo>
                  <a:pt x="1417" y="44"/>
                </a:lnTo>
                <a:lnTo>
                  <a:pt x="1417" y="41"/>
                </a:lnTo>
                <a:lnTo>
                  <a:pt x="1417" y="38"/>
                </a:lnTo>
                <a:lnTo>
                  <a:pt x="1417" y="36"/>
                </a:lnTo>
                <a:lnTo>
                  <a:pt x="1417" y="34"/>
                </a:lnTo>
                <a:lnTo>
                  <a:pt x="1417" y="33"/>
                </a:lnTo>
                <a:lnTo>
                  <a:pt x="1417" y="31"/>
                </a:lnTo>
                <a:lnTo>
                  <a:pt x="1417" y="30"/>
                </a:lnTo>
                <a:lnTo>
                  <a:pt x="1417" y="27"/>
                </a:lnTo>
                <a:lnTo>
                  <a:pt x="1417" y="26"/>
                </a:lnTo>
                <a:lnTo>
                  <a:pt x="1418" y="23"/>
                </a:lnTo>
                <a:lnTo>
                  <a:pt x="1418" y="20"/>
                </a:lnTo>
                <a:lnTo>
                  <a:pt x="1418" y="18"/>
                </a:lnTo>
                <a:lnTo>
                  <a:pt x="1418" y="16"/>
                </a:lnTo>
                <a:lnTo>
                  <a:pt x="1418" y="15"/>
                </a:lnTo>
                <a:lnTo>
                  <a:pt x="1418" y="13"/>
                </a:lnTo>
                <a:lnTo>
                  <a:pt x="1418" y="12"/>
                </a:lnTo>
                <a:lnTo>
                  <a:pt x="1418" y="10"/>
                </a:lnTo>
                <a:lnTo>
                  <a:pt x="1418" y="9"/>
                </a:lnTo>
                <a:lnTo>
                  <a:pt x="1418" y="8"/>
                </a:lnTo>
                <a:lnTo>
                  <a:pt x="1418" y="7"/>
                </a:lnTo>
                <a:lnTo>
                  <a:pt x="1418" y="6"/>
                </a:lnTo>
                <a:lnTo>
                  <a:pt x="1419" y="5"/>
                </a:lnTo>
                <a:lnTo>
                  <a:pt x="1419" y="4"/>
                </a:lnTo>
                <a:lnTo>
                  <a:pt x="1419" y="4"/>
                </a:lnTo>
                <a:lnTo>
                  <a:pt x="1419" y="3"/>
                </a:lnTo>
                <a:lnTo>
                  <a:pt x="1419" y="3"/>
                </a:lnTo>
                <a:lnTo>
                  <a:pt x="1419" y="3"/>
                </a:lnTo>
                <a:lnTo>
                  <a:pt x="1419" y="3"/>
                </a:lnTo>
                <a:lnTo>
                  <a:pt x="1419" y="3"/>
                </a:lnTo>
                <a:lnTo>
                  <a:pt x="1419" y="3"/>
                </a:lnTo>
                <a:lnTo>
                  <a:pt x="1419" y="3"/>
                </a:lnTo>
                <a:lnTo>
                  <a:pt x="1419" y="3"/>
                </a:lnTo>
                <a:lnTo>
                  <a:pt x="1419" y="3"/>
                </a:lnTo>
                <a:lnTo>
                  <a:pt x="1420" y="4"/>
                </a:lnTo>
                <a:lnTo>
                  <a:pt x="1420" y="4"/>
                </a:lnTo>
                <a:lnTo>
                  <a:pt x="1420" y="5"/>
                </a:lnTo>
                <a:lnTo>
                  <a:pt x="1420" y="6"/>
                </a:lnTo>
                <a:lnTo>
                  <a:pt x="1420" y="7"/>
                </a:lnTo>
                <a:lnTo>
                  <a:pt x="1420" y="8"/>
                </a:lnTo>
                <a:lnTo>
                  <a:pt x="1420" y="9"/>
                </a:lnTo>
                <a:lnTo>
                  <a:pt x="1420" y="11"/>
                </a:lnTo>
                <a:lnTo>
                  <a:pt x="1420" y="12"/>
                </a:lnTo>
                <a:lnTo>
                  <a:pt x="1420" y="13"/>
                </a:lnTo>
                <a:lnTo>
                  <a:pt x="1420" y="14"/>
                </a:lnTo>
                <a:lnTo>
                  <a:pt x="1420" y="16"/>
                </a:lnTo>
                <a:lnTo>
                  <a:pt x="1421" y="18"/>
                </a:lnTo>
                <a:lnTo>
                  <a:pt x="1421" y="19"/>
                </a:lnTo>
                <a:lnTo>
                  <a:pt x="1421" y="21"/>
                </a:lnTo>
                <a:lnTo>
                  <a:pt x="1421" y="22"/>
                </a:lnTo>
                <a:lnTo>
                  <a:pt x="1421" y="24"/>
                </a:lnTo>
                <a:lnTo>
                  <a:pt x="1421" y="25"/>
                </a:lnTo>
                <a:lnTo>
                  <a:pt x="1421" y="27"/>
                </a:lnTo>
                <a:lnTo>
                  <a:pt x="1421" y="28"/>
                </a:lnTo>
                <a:lnTo>
                  <a:pt x="1421" y="29"/>
                </a:lnTo>
                <a:lnTo>
                  <a:pt x="1421" y="30"/>
                </a:lnTo>
                <a:lnTo>
                  <a:pt x="1422" y="31"/>
                </a:lnTo>
                <a:lnTo>
                  <a:pt x="1422" y="32"/>
                </a:lnTo>
                <a:lnTo>
                  <a:pt x="1422" y="33"/>
                </a:lnTo>
                <a:lnTo>
                  <a:pt x="1422" y="34"/>
                </a:lnTo>
                <a:lnTo>
                  <a:pt x="1422" y="35"/>
                </a:lnTo>
                <a:lnTo>
                  <a:pt x="1422" y="36"/>
                </a:lnTo>
                <a:lnTo>
                  <a:pt x="1422" y="37"/>
                </a:lnTo>
                <a:lnTo>
                  <a:pt x="1422" y="38"/>
                </a:lnTo>
                <a:lnTo>
                  <a:pt x="1422" y="38"/>
                </a:lnTo>
                <a:lnTo>
                  <a:pt x="1422" y="39"/>
                </a:lnTo>
                <a:lnTo>
                  <a:pt x="1422" y="39"/>
                </a:lnTo>
                <a:lnTo>
                  <a:pt x="1422" y="40"/>
                </a:lnTo>
                <a:lnTo>
                  <a:pt x="1423" y="40"/>
                </a:lnTo>
                <a:lnTo>
                  <a:pt x="1423" y="40"/>
                </a:lnTo>
                <a:lnTo>
                  <a:pt x="1423" y="40"/>
                </a:lnTo>
                <a:lnTo>
                  <a:pt x="1423" y="40"/>
                </a:lnTo>
                <a:lnTo>
                  <a:pt x="1423" y="41"/>
                </a:lnTo>
                <a:lnTo>
                  <a:pt x="1423" y="41"/>
                </a:lnTo>
                <a:lnTo>
                  <a:pt x="1423" y="42"/>
                </a:lnTo>
                <a:lnTo>
                  <a:pt x="1423" y="42"/>
                </a:lnTo>
                <a:lnTo>
                  <a:pt x="1423" y="42"/>
                </a:lnTo>
                <a:lnTo>
                  <a:pt x="1423" y="42"/>
                </a:lnTo>
                <a:lnTo>
                  <a:pt x="1423" y="43"/>
                </a:lnTo>
                <a:lnTo>
                  <a:pt x="1423" y="43"/>
                </a:lnTo>
                <a:lnTo>
                  <a:pt x="1424" y="43"/>
                </a:lnTo>
                <a:lnTo>
                  <a:pt x="1424" y="43"/>
                </a:lnTo>
                <a:lnTo>
                  <a:pt x="1424" y="44"/>
                </a:lnTo>
                <a:lnTo>
                  <a:pt x="1424" y="44"/>
                </a:lnTo>
                <a:lnTo>
                  <a:pt x="1424" y="44"/>
                </a:lnTo>
                <a:lnTo>
                  <a:pt x="1424" y="45"/>
                </a:lnTo>
                <a:lnTo>
                  <a:pt x="1424" y="45"/>
                </a:lnTo>
                <a:lnTo>
                  <a:pt x="1424" y="46"/>
                </a:lnTo>
                <a:lnTo>
                  <a:pt x="1424" y="46"/>
                </a:lnTo>
                <a:lnTo>
                  <a:pt x="1424" y="47"/>
                </a:lnTo>
                <a:lnTo>
                  <a:pt x="1424" y="47"/>
                </a:lnTo>
                <a:lnTo>
                  <a:pt x="1424" y="48"/>
                </a:lnTo>
                <a:lnTo>
                  <a:pt x="1425" y="48"/>
                </a:lnTo>
                <a:lnTo>
                  <a:pt x="1425" y="49"/>
                </a:lnTo>
                <a:lnTo>
                  <a:pt x="1425" y="50"/>
                </a:lnTo>
                <a:lnTo>
                  <a:pt x="1425" y="51"/>
                </a:lnTo>
                <a:lnTo>
                  <a:pt x="1425" y="52"/>
                </a:lnTo>
                <a:lnTo>
                  <a:pt x="1425" y="53"/>
                </a:lnTo>
                <a:lnTo>
                  <a:pt x="1425" y="54"/>
                </a:lnTo>
                <a:lnTo>
                  <a:pt x="1425" y="55"/>
                </a:lnTo>
                <a:lnTo>
                  <a:pt x="1425" y="57"/>
                </a:lnTo>
                <a:lnTo>
                  <a:pt x="1425" y="59"/>
                </a:lnTo>
                <a:lnTo>
                  <a:pt x="1425" y="60"/>
                </a:lnTo>
                <a:lnTo>
                  <a:pt x="1425" y="61"/>
                </a:lnTo>
                <a:lnTo>
                  <a:pt x="1426" y="63"/>
                </a:lnTo>
                <a:lnTo>
                  <a:pt x="1426" y="64"/>
                </a:lnTo>
                <a:lnTo>
                  <a:pt x="1426" y="67"/>
                </a:lnTo>
                <a:lnTo>
                  <a:pt x="1426" y="69"/>
                </a:lnTo>
                <a:lnTo>
                  <a:pt x="1426" y="70"/>
                </a:lnTo>
                <a:lnTo>
                  <a:pt x="1426" y="71"/>
                </a:lnTo>
                <a:lnTo>
                  <a:pt x="1426" y="73"/>
                </a:lnTo>
                <a:lnTo>
                  <a:pt x="1426" y="75"/>
                </a:lnTo>
                <a:lnTo>
                  <a:pt x="1426" y="76"/>
                </a:lnTo>
                <a:lnTo>
                  <a:pt x="1426" y="78"/>
                </a:lnTo>
                <a:lnTo>
                  <a:pt x="1426" y="79"/>
                </a:lnTo>
                <a:lnTo>
                  <a:pt x="1426" y="80"/>
                </a:lnTo>
                <a:lnTo>
                  <a:pt x="1427" y="81"/>
                </a:lnTo>
                <a:lnTo>
                  <a:pt x="1427" y="81"/>
                </a:lnTo>
                <a:lnTo>
                  <a:pt x="1427" y="82"/>
                </a:lnTo>
                <a:lnTo>
                  <a:pt x="1427" y="82"/>
                </a:lnTo>
                <a:lnTo>
                  <a:pt x="1427" y="82"/>
                </a:lnTo>
                <a:lnTo>
                  <a:pt x="1427" y="81"/>
                </a:lnTo>
                <a:lnTo>
                  <a:pt x="1427" y="79"/>
                </a:lnTo>
                <a:lnTo>
                  <a:pt x="1427" y="79"/>
                </a:lnTo>
                <a:lnTo>
                  <a:pt x="1427" y="78"/>
                </a:lnTo>
                <a:lnTo>
                  <a:pt x="1427" y="77"/>
                </a:lnTo>
                <a:lnTo>
                  <a:pt x="1427" y="74"/>
                </a:lnTo>
                <a:lnTo>
                  <a:pt x="1427" y="73"/>
                </a:lnTo>
                <a:lnTo>
                  <a:pt x="1428" y="70"/>
                </a:lnTo>
                <a:lnTo>
                  <a:pt x="1428" y="69"/>
                </a:lnTo>
                <a:lnTo>
                  <a:pt x="1428" y="67"/>
                </a:lnTo>
                <a:lnTo>
                  <a:pt x="1428" y="65"/>
                </a:lnTo>
                <a:lnTo>
                  <a:pt x="1428" y="63"/>
                </a:lnTo>
                <a:lnTo>
                  <a:pt x="1428" y="62"/>
                </a:lnTo>
                <a:lnTo>
                  <a:pt x="1428" y="60"/>
                </a:lnTo>
                <a:lnTo>
                  <a:pt x="1428" y="59"/>
                </a:lnTo>
                <a:lnTo>
                  <a:pt x="1428" y="59"/>
                </a:lnTo>
                <a:lnTo>
                  <a:pt x="1428" y="57"/>
                </a:lnTo>
                <a:lnTo>
                  <a:pt x="1428" y="57"/>
                </a:lnTo>
                <a:lnTo>
                  <a:pt x="1428" y="56"/>
                </a:lnTo>
                <a:lnTo>
                  <a:pt x="1429" y="56"/>
                </a:lnTo>
                <a:lnTo>
                  <a:pt x="1429" y="56"/>
                </a:lnTo>
                <a:lnTo>
                  <a:pt x="1429" y="56"/>
                </a:lnTo>
                <a:lnTo>
                  <a:pt x="1429" y="57"/>
                </a:lnTo>
                <a:lnTo>
                  <a:pt x="1429" y="58"/>
                </a:lnTo>
                <a:lnTo>
                  <a:pt x="1429" y="58"/>
                </a:lnTo>
                <a:lnTo>
                  <a:pt x="1429" y="59"/>
                </a:lnTo>
                <a:lnTo>
                  <a:pt x="1429" y="60"/>
                </a:lnTo>
                <a:lnTo>
                  <a:pt x="1429" y="62"/>
                </a:lnTo>
                <a:lnTo>
                  <a:pt x="1429" y="64"/>
                </a:lnTo>
                <a:lnTo>
                  <a:pt x="1429" y="67"/>
                </a:lnTo>
                <a:lnTo>
                  <a:pt x="1429" y="69"/>
                </a:lnTo>
                <a:lnTo>
                  <a:pt x="1430" y="74"/>
                </a:lnTo>
                <a:lnTo>
                  <a:pt x="1430" y="76"/>
                </a:lnTo>
                <a:lnTo>
                  <a:pt x="1430" y="80"/>
                </a:lnTo>
                <a:lnTo>
                  <a:pt x="1430" y="84"/>
                </a:lnTo>
                <a:lnTo>
                  <a:pt x="1430" y="89"/>
                </a:lnTo>
                <a:lnTo>
                  <a:pt x="1430" y="93"/>
                </a:lnTo>
                <a:lnTo>
                  <a:pt x="1430" y="99"/>
                </a:lnTo>
                <a:lnTo>
                  <a:pt x="1430" y="103"/>
                </a:lnTo>
                <a:lnTo>
                  <a:pt x="1430" y="110"/>
                </a:lnTo>
                <a:lnTo>
                  <a:pt x="1430" y="116"/>
                </a:lnTo>
                <a:lnTo>
                  <a:pt x="1431" y="123"/>
                </a:lnTo>
                <a:lnTo>
                  <a:pt x="1431" y="129"/>
                </a:lnTo>
                <a:lnTo>
                  <a:pt x="1431" y="138"/>
                </a:lnTo>
                <a:lnTo>
                  <a:pt x="1431" y="146"/>
                </a:lnTo>
                <a:lnTo>
                  <a:pt x="1431" y="157"/>
                </a:lnTo>
                <a:lnTo>
                  <a:pt x="1431" y="168"/>
                </a:lnTo>
                <a:lnTo>
                  <a:pt x="1431" y="178"/>
                </a:lnTo>
                <a:lnTo>
                  <a:pt x="1431" y="189"/>
                </a:lnTo>
                <a:lnTo>
                  <a:pt x="1431" y="203"/>
                </a:lnTo>
                <a:lnTo>
                  <a:pt x="1431" y="213"/>
                </a:lnTo>
                <a:lnTo>
                  <a:pt x="1431" y="230"/>
                </a:lnTo>
                <a:lnTo>
                  <a:pt x="1431" y="244"/>
                </a:lnTo>
                <a:lnTo>
                  <a:pt x="1432" y="259"/>
                </a:lnTo>
                <a:lnTo>
                  <a:pt x="1432" y="268"/>
                </a:lnTo>
                <a:lnTo>
                  <a:pt x="1432" y="281"/>
                </a:lnTo>
                <a:lnTo>
                  <a:pt x="1432" y="292"/>
                </a:lnTo>
                <a:lnTo>
                  <a:pt x="1432" y="302"/>
                </a:lnTo>
                <a:lnTo>
                  <a:pt x="1432" y="311"/>
                </a:lnTo>
                <a:lnTo>
                  <a:pt x="1432" y="320"/>
                </a:lnTo>
                <a:lnTo>
                  <a:pt x="1432" y="325"/>
                </a:lnTo>
                <a:lnTo>
                  <a:pt x="1432" y="331"/>
                </a:lnTo>
                <a:lnTo>
                  <a:pt x="1432" y="338"/>
                </a:lnTo>
                <a:lnTo>
                  <a:pt x="1432" y="344"/>
                </a:lnTo>
                <a:lnTo>
                  <a:pt x="1432" y="348"/>
                </a:lnTo>
                <a:lnTo>
                  <a:pt x="1433" y="350"/>
                </a:lnTo>
                <a:lnTo>
                  <a:pt x="1433" y="348"/>
                </a:lnTo>
                <a:lnTo>
                  <a:pt x="1433" y="344"/>
                </a:lnTo>
                <a:lnTo>
                  <a:pt x="1433" y="344"/>
                </a:lnTo>
                <a:lnTo>
                  <a:pt x="1433" y="347"/>
                </a:lnTo>
                <a:lnTo>
                  <a:pt x="1433" y="350"/>
                </a:lnTo>
                <a:lnTo>
                  <a:pt x="1433" y="352"/>
                </a:lnTo>
                <a:lnTo>
                  <a:pt x="1433" y="352"/>
                </a:lnTo>
                <a:lnTo>
                  <a:pt x="1433" y="356"/>
                </a:lnTo>
                <a:lnTo>
                  <a:pt x="1433" y="358"/>
                </a:lnTo>
                <a:lnTo>
                  <a:pt x="1433" y="359"/>
                </a:lnTo>
                <a:lnTo>
                  <a:pt x="1433" y="360"/>
                </a:lnTo>
                <a:lnTo>
                  <a:pt x="1434" y="362"/>
                </a:lnTo>
                <a:lnTo>
                  <a:pt x="1434" y="363"/>
                </a:lnTo>
                <a:lnTo>
                  <a:pt x="1434" y="364"/>
                </a:lnTo>
                <a:lnTo>
                  <a:pt x="1434" y="364"/>
                </a:lnTo>
                <a:lnTo>
                  <a:pt x="1434" y="363"/>
                </a:lnTo>
                <a:lnTo>
                  <a:pt x="1434" y="361"/>
                </a:lnTo>
                <a:lnTo>
                  <a:pt x="1434" y="361"/>
                </a:lnTo>
                <a:lnTo>
                  <a:pt x="1434" y="361"/>
                </a:lnTo>
                <a:lnTo>
                  <a:pt x="1434" y="362"/>
                </a:lnTo>
                <a:lnTo>
                  <a:pt x="1434" y="362"/>
                </a:lnTo>
                <a:lnTo>
                  <a:pt x="1434" y="362"/>
                </a:lnTo>
                <a:lnTo>
                  <a:pt x="1434" y="362"/>
                </a:lnTo>
                <a:lnTo>
                  <a:pt x="1435" y="362"/>
                </a:lnTo>
                <a:lnTo>
                  <a:pt x="1435" y="362"/>
                </a:lnTo>
                <a:lnTo>
                  <a:pt x="1435" y="363"/>
                </a:lnTo>
                <a:lnTo>
                  <a:pt x="1435" y="363"/>
                </a:lnTo>
                <a:lnTo>
                  <a:pt x="1435" y="364"/>
                </a:lnTo>
                <a:lnTo>
                  <a:pt x="1435" y="364"/>
                </a:lnTo>
                <a:lnTo>
                  <a:pt x="1435" y="365"/>
                </a:lnTo>
                <a:lnTo>
                  <a:pt x="1435" y="366"/>
                </a:lnTo>
                <a:lnTo>
                  <a:pt x="1435" y="367"/>
                </a:lnTo>
                <a:lnTo>
                  <a:pt x="1435" y="367"/>
                </a:lnTo>
                <a:lnTo>
                  <a:pt x="1435" y="368"/>
                </a:lnTo>
                <a:lnTo>
                  <a:pt x="1435" y="369"/>
                </a:lnTo>
                <a:lnTo>
                  <a:pt x="1436" y="369"/>
                </a:lnTo>
                <a:lnTo>
                  <a:pt x="1436" y="370"/>
                </a:lnTo>
                <a:lnTo>
                  <a:pt x="1436" y="370"/>
                </a:lnTo>
                <a:lnTo>
                  <a:pt x="1436" y="370"/>
                </a:lnTo>
                <a:lnTo>
                  <a:pt x="1436" y="371"/>
                </a:lnTo>
                <a:lnTo>
                  <a:pt x="1436" y="371"/>
                </a:lnTo>
                <a:lnTo>
                  <a:pt x="1436" y="371"/>
                </a:lnTo>
                <a:lnTo>
                  <a:pt x="1436" y="371"/>
                </a:lnTo>
                <a:lnTo>
                  <a:pt x="1436" y="372"/>
                </a:lnTo>
                <a:lnTo>
                  <a:pt x="1436" y="372"/>
                </a:lnTo>
                <a:lnTo>
                  <a:pt x="1436" y="373"/>
                </a:lnTo>
                <a:lnTo>
                  <a:pt x="1436" y="373"/>
                </a:lnTo>
                <a:lnTo>
                  <a:pt x="1437" y="374"/>
                </a:lnTo>
                <a:lnTo>
                  <a:pt x="1437" y="374"/>
                </a:lnTo>
                <a:lnTo>
                  <a:pt x="1437" y="375"/>
                </a:lnTo>
                <a:lnTo>
                  <a:pt x="1437" y="376"/>
                </a:lnTo>
                <a:lnTo>
                  <a:pt x="1437" y="376"/>
                </a:lnTo>
                <a:lnTo>
                  <a:pt x="1437" y="376"/>
                </a:lnTo>
                <a:lnTo>
                  <a:pt x="1437" y="377"/>
                </a:lnTo>
                <a:lnTo>
                  <a:pt x="1437" y="377"/>
                </a:lnTo>
                <a:lnTo>
                  <a:pt x="1437" y="377"/>
                </a:lnTo>
                <a:lnTo>
                  <a:pt x="1437" y="377"/>
                </a:lnTo>
                <a:lnTo>
                  <a:pt x="1437" y="378"/>
                </a:lnTo>
                <a:lnTo>
                  <a:pt x="1437" y="379"/>
                </a:lnTo>
                <a:lnTo>
                  <a:pt x="1438" y="379"/>
                </a:lnTo>
                <a:lnTo>
                  <a:pt x="1438" y="380"/>
                </a:lnTo>
                <a:lnTo>
                  <a:pt x="1438" y="381"/>
                </a:lnTo>
                <a:lnTo>
                  <a:pt x="1438" y="381"/>
                </a:lnTo>
                <a:lnTo>
                  <a:pt x="1438" y="382"/>
                </a:lnTo>
                <a:lnTo>
                  <a:pt x="1438" y="382"/>
                </a:lnTo>
                <a:lnTo>
                  <a:pt x="1438" y="383"/>
                </a:lnTo>
                <a:lnTo>
                  <a:pt x="1438" y="383"/>
                </a:lnTo>
                <a:lnTo>
                  <a:pt x="1438" y="384"/>
                </a:lnTo>
                <a:lnTo>
                  <a:pt x="1438" y="384"/>
                </a:lnTo>
                <a:lnTo>
                  <a:pt x="1439" y="384"/>
                </a:lnTo>
                <a:lnTo>
                  <a:pt x="1439" y="384"/>
                </a:lnTo>
                <a:lnTo>
                  <a:pt x="1439" y="385"/>
                </a:lnTo>
                <a:lnTo>
                  <a:pt x="1439" y="385"/>
                </a:lnTo>
                <a:lnTo>
                  <a:pt x="1439" y="386"/>
                </a:lnTo>
                <a:lnTo>
                  <a:pt x="1439" y="386"/>
                </a:lnTo>
                <a:lnTo>
                  <a:pt x="1439" y="387"/>
                </a:lnTo>
                <a:lnTo>
                  <a:pt x="1439" y="388"/>
                </a:lnTo>
                <a:lnTo>
                  <a:pt x="1439" y="389"/>
                </a:lnTo>
                <a:lnTo>
                  <a:pt x="1439" y="390"/>
                </a:lnTo>
                <a:lnTo>
                  <a:pt x="1439" y="390"/>
                </a:lnTo>
                <a:lnTo>
                  <a:pt x="1439" y="391"/>
                </a:lnTo>
                <a:lnTo>
                  <a:pt x="1440" y="391"/>
                </a:lnTo>
                <a:lnTo>
                  <a:pt x="1440" y="390"/>
                </a:lnTo>
                <a:lnTo>
                  <a:pt x="1440" y="390"/>
                </a:lnTo>
                <a:lnTo>
                  <a:pt x="1440" y="390"/>
                </a:lnTo>
                <a:lnTo>
                  <a:pt x="1440" y="390"/>
                </a:lnTo>
                <a:lnTo>
                  <a:pt x="1440" y="390"/>
                </a:lnTo>
                <a:lnTo>
                  <a:pt x="1440" y="390"/>
                </a:lnTo>
                <a:lnTo>
                  <a:pt x="1440" y="389"/>
                </a:lnTo>
                <a:lnTo>
                  <a:pt x="1440" y="388"/>
                </a:lnTo>
                <a:lnTo>
                  <a:pt x="1440" y="387"/>
                </a:lnTo>
                <a:lnTo>
                  <a:pt x="1440" y="386"/>
                </a:lnTo>
                <a:lnTo>
                  <a:pt x="1440" y="386"/>
                </a:lnTo>
                <a:lnTo>
                  <a:pt x="1441" y="386"/>
                </a:lnTo>
                <a:lnTo>
                  <a:pt x="1441" y="386"/>
                </a:lnTo>
                <a:lnTo>
                  <a:pt x="1441" y="385"/>
                </a:lnTo>
                <a:lnTo>
                  <a:pt x="1441" y="384"/>
                </a:lnTo>
                <a:lnTo>
                  <a:pt x="1441" y="383"/>
                </a:lnTo>
                <a:lnTo>
                  <a:pt x="1441" y="383"/>
                </a:lnTo>
                <a:lnTo>
                  <a:pt x="1441" y="382"/>
                </a:lnTo>
                <a:lnTo>
                  <a:pt x="1441" y="382"/>
                </a:lnTo>
                <a:lnTo>
                  <a:pt x="1441" y="382"/>
                </a:lnTo>
                <a:lnTo>
                  <a:pt x="1441" y="381"/>
                </a:lnTo>
                <a:lnTo>
                  <a:pt x="1441" y="382"/>
                </a:lnTo>
                <a:lnTo>
                  <a:pt x="1441" y="382"/>
                </a:lnTo>
                <a:lnTo>
                  <a:pt x="1442" y="382"/>
                </a:lnTo>
                <a:lnTo>
                  <a:pt x="1442" y="382"/>
                </a:lnTo>
                <a:lnTo>
                  <a:pt x="1442" y="376"/>
                </a:lnTo>
                <a:lnTo>
                  <a:pt x="1442" y="358"/>
                </a:lnTo>
                <a:lnTo>
                  <a:pt x="1442" y="331"/>
                </a:lnTo>
                <a:lnTo>
                  <a:pt x="1442" y="304"/>
                </a:lnTo>
                <a:lnTo>
                  <a:pt x="1442" y="260"/>
                </a:lnTo>
                <a:lnTo>
                  <a:pt x="1442" y="224"/>
                </a:lnTo>
                <a:lnTo>
                  <a:pt x="1442" y="200"/>
                </a:lnTo>
                <a:lnTo>
                  <a:pt x="1442" y="188"/>
                </a:lnTo>
                <a:lnTo>
                  <a:pt x="1442" y="176"/>
                </a:lnTo>
                <a:lnTo>
                  <a:pt x="1442" y="170"/>
                </a:lnTo>
                <a:lnTo>
                  <a:pt x="1443" y="163"/>
                </a:lnTo>
                <a:lnTo>
                  <a:pt x="1443" y="156"/>
                </a:lnTo>
                <a:lnTo>
                  <a:pt x="1443" y="148"/>
                </a:lnTo>
                <a:lnTo>
                  <a:pt x="1443" y="140"/>
                </a:lnTo>
                <a:lnTo>
                  <a:pt x="1443" y="127"/>
                </a:lnTo>
                <a:lnTo>
                  <a:pt x="1443" y="117"/>
                </a:lnTo>
                <a:lnTo>
                  <a:pt x="1443" y="101"/>
                </a:lnTo>
                <a:lnTo>
                  <a:pt x="1443" y="90"/>
                </a:lnTo>
                <a:lnTo>
                  <a:pt x="1443" y="78"/>
                </a:lnTo>
                <a:lnTo>
                  <a:pt x="1443" y="71"/>
                </a:lnTo>
                <a:lnTo>
                  <a:pt x="1443" y="63"/>
                </a:lnTo>
                <a:lnTo>
                  <a:pt x="1443" y="58"/>
                </a:lnTo>
                <a:lnTo>
                  <a:pt x="1444" y="52"/>
                </a:lnTo>
                <a:lnTo>
                  <a:pt x="1444" y="48"/>
                </a:lnTo>
                <a:lnTo>
                  <a:pt x="1444" y="44"/>
                </a:lnTo>
                <a:lnTo>
                  <a:pt x="1444" y="41"/>
                </a:lnTo>
                <a:lnTo>
                  <a:pt x="1444" y="35"/>
                </a:lnTo>
                <a:lnTo>
                  <a:pt x="1444" y="32"/>
                </a:lnTo>
                <a:lnTo>
                  <a:pt x="1444" y="29"/>
                </a:lnTo>
                <a:lnTo>
                  <a:pt x="1444" y="26"/>
                </a:lnTo>
                <a:lnTo>
                  <a:pt x="1444" y="24"/>
                </a:lnTo>
                <a:lnTo>
                  <a:pt x="1444" y="24"/>
                </a:lnTo>
                <a:lnTo>
                  <a:pt x="1444" y="22"/>
                </a:lnTo>
                <a:lnTo>
                  <a:pt x="1444" y="21"/>
                </a:lnTo>
                <a:lnTo>
                  <a:pt x="1445" y="20"/>
                </a:lnTo>
                <a:lnTo>
                  <a:pt x="1445" y="19"/>
                </a:lnTo>
                <a:lnTo>
                  <a:pt x="1445" y="17"/>
                </a:lnTo>
                <a:lnTo>
                  <a:pt x="1445" y="16"/>
                </a:lnTo>
                <a:lnTo>
                  <a:pt x="1445" y="14"/>
                </a:lnTo>
                <a:lnTo>
                  <a:pt x="1445" y="13"/>
                </a:lnTo>
                <a:lnTo>
                  <a:pt x="1445" y="12"/>
                </a:lnTo>
                <a:lnTo>
                  <a:pt x="1445" y="12"/>
                </a:lnTo>
                <a:lnTo>
                  <a:pt x="1445" y="11"/>
                </a:lnTo>
                <a:lnTo>
                  <a:pt x="1445" y="10"/>
                </a:lnTo>
                <a:lnTo>
                  <a:pt x="1445" y="9"/>
                </a:lnTo>
                <a:lnTo>
                  <a:pt x="1445" y="8"/>
                </a:lnTo>
                <a:lnTo>
                  <a:pt x="1446" y="7"/>
                </a:lnTo>
                <a:lnTo>
                  <a:pt x="1446" y="7"/>
                </a:lnTo>
                <a:lnTo>
                  <a:pt x="1446" y="6"/>
                </a:lnTo>
                <a:lnTo>
                  <a:pt x="1446" y="5"/>
                </a:lnTo>
                <a:lnTo>
                  <a:pt x="1446" y="5"/>
                </a:lnTo>
                <a:lnTo>
                  <a:pt x="1446" y="5"/>
                </a:lnTo>
                <a:lnTo>
                  <a:pt x="1446" y="5"/>
                </a:lnTo>
                <a:lnTo>
                  <a:pt x="1446" y="5"/>
                </a:lnTo>
                <a:lnTo>
                  <a:pt x="1446" y="5"/>
                </a:lnTo>
                <a:lnTo>
                  <a:pt x="1446" y="5"/>
                </a:lnTo>
                <a:lnTo>
                  <a:pt x="1447" y="6"/>
                </a:lnTo>
                <a:lnTo>
                  <a:pt x="1447" y="6"/>
                </a:lnTo>
                <a:lnTo>
                  <a:pt x="1447" y="7"/>
                </a:lnTo>
                <a:lnTo>
                  <a:pt x="1447" y="8"/>
                </a:lnTo>
                <a:lnTo>
                  <a:pt x="1447" y="9"/>
                </a:lnTo>
                <a:lnTo>
                  <a:pt x="1447" y="9"/>
                </a:lnTo>
                <a:lnTo>
                  <a:pt x="1447" y="11"/>
                </a:lnTo>
                <a:lnTo>
                  <a:pt x="1447" y="12"/>
                </a:lnTo>
                <a:lnTo>
                  <a:pt x="1447" y="13"/>
                </a:lnTo>
                <a:lnTo>
                  <a:pt x="1447" y="14"/>
                </a:lnTo>
                <a:lnTo>
                  <a:pt x="1447" y="16"/>
                </a:lnTo>
                <a:lnTo>
                  <a:pt x="1447" y="18"/>
                </a:lnTo>
                <a:lnTo>
                  <a:pt x="1448" y="19"/>
                </a:lnTo>
                <a:lnTo>
                  <a:pt x="1448" y="21"/>
                </a:lnTo>
                <a:lnTo>
                  <a:pt x="1448" y="23"/>
                </a:lnTo>
                <a:lnTo>
                  <a:pt x="1448" y="25"/>
                </a:lnTo>
                <a:lnTo>
                  <a:pt x="1448" y="27"/>
                </a:lnTo>
                <a:lnTo>
                  <a:pt x="1448" y="29"/>
                </a:lnTo>
                <a:lnTo>
                  <a:pt x="1448" y="31"/>
                </a:lnTo>
                <a:lnTo>
                  <a:pt x="1448" y="32"/>
                </a:lnTo>
                <a:lnTo>
                  <a:pt x="1448" y="34"/>
                </a:lnTo>
                <a:lnTo>
                  <a:pt x="1448" y="36"/>
                </a:lnTo>
                <a:lnTo>
                  <a:pt x="1448" y="37"/>
                </a:lnTo>
                <a:lnTo>
                  <a:pt x="1448" y="38"/>
                </a:lnTo>
                <a:lnTo>
                  <a:pt x="1449" y="40"/>
                </a:lnTo>
                <a:lnTo>
                  <a:pt x="1449" y="41"/>
                </a:lnTo>
                <a:lnTo>
                  <a:pt x="1449" y="42"/>
                </a:lnTo>
                <a:lnTo>
                  <a:pt x="1449" y="43"/>
                </a:lnTo>
                <a:lnTo>
                  <a:pt x="1449" y="44"/>
                </a:lnTo>
                <a:lnTo>
                  <a:pt x="1449" y="45"/>
                </a:lnTo>
                <a:lnTo>
                  <a:pt x="1449" y="46"/>
                </a:lnTo>
                <a:lnTo>
                  <a:pt x="1449" y="47"/>
                </a:lnTo>
                <a:lnTo>
                  <a:pt x="1449" y="47"/>
                </a:lnTo>
                <a:lnTo>
                  <a:pt x="1449" y="48"/>
                </a:lnTo>
                <a:lnTo>
                  <a:pt x="1449" y="48"/>
                </a:lnTo>
                <a:lnTo>
                  <a:pt x="1449" y="49"/>
                </a:lnTo>
                <a:lnTo>
                  <a:pt x="1450" y="49"/>
                </a:lnTo>
                <a:lnTo>
                  <a:pt x="1450" y="50"/>
                </a:lnTo>
                <a:lnTo>
                  <a:pt x="1450" y="50"/>
                </a:lnTo>
                <a:lnTo>
                  <a:pt x="1450" y="51"/>
                </a:lnTo>
                <a:lnTo>
                  <a:pt x="1450" y="51"/>
                </a:lnTo>
                <a:lnTo>
                  <a:pt x="1450" y="52"/>
                </a:lnTo>
                <a:lnTo>
                  <a:pt x="1450" y="52"/>
                </a:lnTo>
                <a:lnTo>
                  <a:pt x="1450" y="53"/>
                </a:lnTo>
                <a:lnTo>
                  <a:pt x="1450" y="53"/>
                </a:lnTo>
                <a:lnTo>
                  <a:pt x="1450" y="54"/>
                </a:lnTo>
                <a:lnTo>
                  <a:pt x="1450" y="55"/>
                </a:lnTo>
                <a:lnTo>
                  <a:pt x="1450" y="56"/>
                </a:lnTo>
                <a:lnTo>
                  <a:pt x="1451" y="57"/>
                </a:lnTo>
                <a:lnTo>
                  <a:pt x="1451" y="58"/>
                </a:lnTo>
                <a:lnTo>
                  <a:pt x="1451" y="59"/>
                </a:lnTo>
                <a:lnTo>
                  <a:pt x="1451" y="60"/>
                </a:lnTo>
                <a:lnTo>
                  <a:pt x="1451" y="61"/>
                </a:lnTo>
                <a:lnTo>
                  <a:pt x="1451" y="61"/>
                </a:lnTo>
                <a:lnTo>
                  <a:pt x="1451" y="62"/>
                </a:lnTo>
                <a:lnTo>
                  <a:pt x="1451" y="62"/>
                </a:lnTo>
                <a:lnTo>
                  <a:pt x="1451" y="63"/>
                </a:lnTo>
                <a:lnTo>
                  <a:pt x="1451" y="64"/>
                </a:lnTo>
                <a:lnTo>
                  <a:pt x="1451" y="65"/>
                </a:lnTo>
                <a:lnTo>
                  <a:pt x="1451" y="65"/>
                </a:lnTo>
                <a:lnTo>
                  <a:pt x="1452" y="66"/>
                </a:lnTo>
                <a:lnTo>
                  <a:pt x="1452" y="66"/>
                </a:lnTo>
                <a:lnTo>
                  <a:pt x="1452" y="67"/>
                </a:lnTo>
                <a:lnTo>
                  <a:pt x="1452" y="68"/>
                </a:lnTo>
                <a:lnTo>
                  <a:pt x="1452" y="69"/>
                </a:lnTo>
                <a:lnTo>
                  <a:pt x="1452" y="70"/>
                </a:lnTo>
                <a:lnTo>
                  <a:pt x="1452" y="72"/>
                </a:lnTo>
                <a:lnTo>
                  <a:pt x="1452" y="72"/>
                </a:lnTo>
                <a:lnTo>
                  <a:pt x="1452" y="74"/>
                </a:lnTo>
                <a:lnTo>
                  <a:pt x="1452" y="75"/>
                </a:lnTo>
                <a:lnTo>
                  <a:pt x="1452" y="77"/>
                </a:lnTo>
                <a:lnTo>
                  <a:pt x="1452" y="78"/>
                </a:lnTo>
                <a:lnTo>
                  <a:pt x="1453" y="79"/>
                </a:lnTo>
                <a:lnTo>
                  <a:pt x="1453" y="80"/>
                </a:lnTo>
                <a:lnTo>
                  <a:pt x="1453" y="82"/>
                </a:lnTo>
                <a:lnTo>
                  <a:pt x="1453" y="84"/>
                </a:lnTo>
                <a:lnTo>
                  <a:pt x="1453" y="84"/>
                </a:lnTo>
                <a:lnTo>
                  <a:pt x="1453" y="86"/>
                </a:lnTo>
                <a:lnTo>
                  <a:pt x="1453" y="87"/>
                </a:lnTo>
                <a:lnTo>
                  <a:pt x="1453" y="88"/>
                </a:lnTo>
                <a:lnTo>
                  <a:pt x="1453" y="90"/>
                </a:lnTo>
                <a:lnTo>
                  <a:pt x="1453" y="92"/>
                </a:lnTo>
                <a:lnTo>
                  <a:pt x="1453" y="92"/>
                </a:lnTo>
                <a:lnTo>
                  <a:pt x="1453" y="93"/>
                </a:lnTo>
                <a:lnTo>
                  <a:pt x="1454" y="94"/>
                </a:lnTo>
                <a:lnTo>
                  <a:pt x="1454" y="94"/>
                </a:lnTo>
                <a:lnTo>
                  <a:pt x="1454" y="95"/>
                </a:lnTo>
                <a:lnTo>
                  <a:pt x="1454" y="96"/>
                </a:lnTo>
                <a:lnTo>
                  <a:pt x="1454" y="95"/>
                </a:lnTo>
                <a:lnTo>
                  <a:pt x="1454" y="96"/>
                </a:lnTo>
                <a:lnTo>
                  <a:pt x="1454" y="96"/>
                </a:lnTo>
                <a:lnTo>
                  <a:pt x="1454" y="97"/>
                </a:lnTo>
                <a:lnTo>
                  <a:pt x="1454" y="96"/>
                </a:lnTo>
                <a:lnTo>
                  <a:pt x="1454" y="96"/>
                </a:lnTo>
                <a:lnTo>
                  <a:pt x="1455" y="97"/>
                </a:lnTo>
                <a:lnTo>
                  <a:pt x="1455" y="97"/>
                </a:lnTo>
                <a:lnTo>
                  <a:pt x="1455" y="96"/>
                </a:lnTo>
                <a:lnTo>
                  <a:pt x="1455" y="95"/>
                </a:lnTo>
                <a:lnTo>
                  <a:pt x="1455" y="93"/>
                </a:lnTo>
                <a:lnTo>
                  <a:pt x="1455" y="92"/>
                </a:lnTo>
                <a:lnTo>
                  <a:pt x="1455" y="90"/>
                </a:lnTo>
                <a:lnTo>
                  <a:pt x="1455" y="88"/>
                </a:lnTo>
                <a:lnTo>
                  <a:pt x="1455" y="86"/>
                </a:lnTo>
                <a:lnTo>
                  <a:pt x="1455" y="84"/>
                </a:lnTo>
                <a:lnTo>
                  <a:pt x="1455" y="82"/>
                </a:lnTo>
                <a:lnTo>
                  <a:pt x="1455" y="81"/>
                </a:lnTo>
                <a:lnTo>
                  <a:pt x="1456" y="79"/>
                </a:lnTo>
                <a:lnTo>
                  <a:pt x="1456" y="78"/>
                </a:lnTo>
                <a:lnTo>
                  <a:pt x="1456" y="77"/>
                </a:lnTo>
                <a:lnTo>
                  <a:pt x="1456" y="76"/>
                </a:lnTo>
                <a:lnTo>
                  <a:pt x="1456" y="75"/>
                </a:lnTo>
                <a:lnTo>
                  <a:pt x="1456" y="75"/>
                </a:lnTo>
                <a:lnTo>
                  <a:pt x="1456" y="75"/>
                </a:lnTo>
                <a:lnTo>
                  <a:pt x="1456" y="75"/>
                </a:lnTo>
                <a:lnTo>
                  <a:pt x="1456" y="75"/>
                </a:lnTo>
                <a:lnTo>
                  <a:pt x="1456" y="76"/>
                </a:lnTo>
                <a:lnTo>
                  <a:pt x="1456" y="77"/>
                </a:lnTo>
                <a:lnTo>
                  <a:pt x="1456" y="79"/>
                </a:lnTo>
                <a:lnTo>
                  <a:pt x="1457" y="80"/>
                </a:lnTo>
                <a:lnTo>
                  <a:pt x="1457" y="82"/>
                </a:lnTo>
                <a:lnTo>
                  <a:pt x="1457" y="84"/>
                </a:lnTo>
                <a:lnTo>
                  <a:pt x="1457" y="86"/>
                </a:lnTo>
                <a:lnTo>
                  <a:pt x="1457" y="88"/>
                </a:lnTo>
                <a:lnTo>
                  <a:pt x="1457" y="91"/>
                </a:lnTo>
                <a:lnTo>
                  <a:pt x="1457" y="94"/>
                </a:lnTo>
                <a:lnTo>
                  <a:pt x="1457" y="97"/>
                </a:lnTo>
                <a:lnTo>
                  <a:pt x="1457" y="102"/>
                </a:lnTo>
                <a:lnTo>
                  <a:pt x="1457" y="106"/>
                </a:lnTo>
                <a:lnTo>
                  <a:pt x="1457" y="110"/>
                </a:lnTo>
                <a:lnTo>
                  <a:pt x="1457" y="117"/>
                </a:lnTo>
                <a:lnTo>
                  <a:pt x="1458" y="124"/>
                </a:lnTo>
                <a:lnTo>
                  <a:pt x="1458" y="131"/>
                </a:lnTo>
                <a:lnTo>
                  <a:pt x="1458" y="142"/>
                </a:lnTo>
                <a:lnTo>
                  <a:pt x="1458" y="149"/>
                </a:lnTo>
                <a:lnTo>
                  <a:pt x="1458" y="161"/>
                </a:lnTo>
                <a:lnTo>
                  <a:pt x="1458" y="173"/>
                </a:lnTo>
                <a:lnTo>
                  <a:pt x="1458" y="189"/>
                </a:lnTo>
                <a:lnTo>
                  <a:pt x="1458" y="200"/>
                </a:lnTo>
                <a:lnTo>
                  <a:pt x="1458" y="219"/>
                </a:lnTo>
                <a:lnTo>
                  <a:pt x="1458" y="231"/>
                </a:lnTo>
                <a:lnTo>
                  <a:pt x="1458" y="249"/>
                </a:lnTo>
                <a:lnTo>
                  <a:pt x="1458" y="263"/>
                </a:lnTo>
                <a:lnTo>
                  <a:pt x="1459" y="278"/>
                </a:lnTo>
                <a:lnTo>
                  <a:pt x="1459" y="287"/>
                </a:lnTo>
                <a:lnTo>
                  <a:pt x="1459" y="301"/>
                </a:lnTo>
                <a:lnTo>
                  <a:pt x="1459" y="309"/>
                </a:lnTo>
                <a:lnTo>
                  <a:pt x="1459" y="319"/>
                </a:lnTo>
                <a:lnTo>
                  <a:pt x="1459" y="325"/>
                </a:lnTo>
                <a:lnTo>
                  <a:pt x="1459" y="333"/>
                </a:lnTo>
                <a:lnTo>
                  <a:pt x="1459" y="338"/>
                </a:lnTo>
                <a:lnTo>
                  <a:pt x="1459" y="347"/>
                </a:lnTo>
                <a:lnTo>
                  <a:pt x="1459" y="352"/>
                </a:lnTo>
                <a:lnTo>
                  <a:pt x="1459" y="356"/>
                </a:lnTo>
                <a:lnTo>
                  <a:pt x="1459" y="360"/>
                </a:lnTo>
                <a:lnTo>
                  <a:pt x="1460" y="359"/>
                </a:lnTo>
                <a:lnTo>
                  <a:pt x="1460" y="358"/>
                </a:lnTo>
                <a:lnTo>
                  <a:pt x="1460" y="357"/>
                </a:lnTo>
                <a:lnTo>
                  <a:pt x="1460" y="358"/>
                </a:lnTo>
                <a:lnTo>
                  <a:pt x="1460" y="358"/>
                </a:lnTo>
                <a:lnTo>
                  <a:pt x="1460" y="360"/>
                </a:lnTo>
                <a:lnTo>
                  <a:pt x="1460" y="362"/>
                </a:lnTo>
                <a:lnTo>
                  <a:pt x="1460" y="363"/>
                </a:lnTo>
                <a:lnTo>
                  <a:pt x="1460" y="366"/>
                </a:lnTo>
                <a:lnTo>
                  <a:pt x="1460" y="367"/>
                </a:lnTo>
                <a:lnTo>
                  <a:pt x="1460" y="369"/>
                </a:lnTo>
                <a:lnTo>
                  <a:pt x="1460" y="371"/>
                </a:lnTo>
                <a:lnTo>
                  <a:pt x="1461" y="373"/>
                </a:lnTo>
                <a:lnTo>
                  <a:pt x="1461" y="375"/>
                </a:lnTo>
                <a:lnTo>
                  <a:pt x="1461" y="376"/>
                </a:lnTo>
                <a:lnTo>
                  <a:pt x="1461" y="377"/>
                </a:lnTo>
                <a:lnTo>
                  <a:pt x="1461" y="377"/>
                </a:lnTo>
                <a:lnTo>
                  <a:pt x="1461" y="378"/>
                </a:lnTo>
                <a:lnTo>
                  <a:pt x="1461" y="378"/>
                </a:lnTo>
                <a:lnTo>
                  <a:pt x="1461" y="377"/>
                </a:lnTo>
                <a:lnTo>
                  <a:pt x="1461" y="377"/>
                </a:lnTo>
                <a:lnTo>
                  <a:pt x="1461" y="377"/>
                </a:lnTo>
                <a:lnTo>
                  <a:pt x="1461" y="377"/>
                </a:lnTo>
                <a:lnTo>
                  <a:pt x="1461" y="377"/>
                </a:lnTo>
                <a:lnTo>
                  <a:pt x="1462" y="378"/>
                </a:lnTo>
                <a:lnTo>
                  <a:pt x="1462" y="378"/>
                </a:lnTo>
                <a:lnTo>
                  <a:pt x="1462" y="378"/>
                </a:lnTo>
                <a:lnTo>
                  <a:pt x="1462" y="378"/>
                </a:lnTo>
                <a:lnTo>
                  <a:pt x="1462" y="378"/>
                </a:lnTo>
                <a:lnTo>
                  <a:pt x="1462" y="378"/>
                </a:lnTo>
                <a:lnTo>
                  <a:pt x="1462" y="378"/>
                </a:lnTo>
                <a:lnTo>
                  <a:pt x="1462" y="379"/>
                </a:lnTo>
                <a:lnTo>
                  <a:pt x="1462" y="379"/>
                </a:lnTo>
                <a:lnTo>
                  <a:pt x="1462" y="379"/>
                </a:lnTo>
                <a:lnTo>
                  <a:pt x="1462" y="379"/>
                </a:lnTo>
                <a:lnTo>
                  <a:pt x="1462" y="378"/>
                </a:lnTo>
                <a:lnTo>
                  <a:pt x="1463" y="378"/>
                </a:lnTo>
                <a:lnTo>
                  <a:pt x="1463" y="378"/>
                </a:lnTo>
                <a:lnTo>
                  <a:pt x="1463" y="378"/>
                </a:lnTo>
                <a:lnTo>
                  <a:pt x="1463" y="379"/>
                </a:lnTo>
                <a:lnTo>
                  <a:pt x="1463" y="379"/>
                </a:lnTo>
                <a:lnTo>
                  <a:pt x="1463" y="379"/>
                </a:lnTo>
                <a:lnTo>
                  <a:pt x="1463" y="379"/>
                </a:lnTo>
                <a:lnTo>
                  <a:pt x="1463" y="379"/>
                </a:lnTo>
                <a:lnTo>
                  <a:pt x="1463" y="380"/>
                </a:lnTo>
                <a:lnTo>
                  <a:pt x="1463" y="380"/>
                </a:lnTo>
                <a:lnTo>
                  <a:pt x="1464" y="380"/>
                </a:lnTo>
                <a:lnTo>
                  <a:pt x="1464" y="380"/>
                </a:lnTo>
                <a:lnTo>
                  <a:pt x="1464" y="381"/>
                </a:lnTo>
                <a:lnTo>
                  <a:pt x="1464" y="381"/>
                </a:lnTo>
                <a:lnTo>
                  <a:pt x="1464" y="381"/>
                </a:lnTo>
                <a:lnTo>
                  <a:pt x="1464" y="381"/>
                </a:lnTo>
                <a:lnTo>
                  <a:pt x="1464" y="381"/>
                </a:lnTo>
                <a:lnTo>
                  <a:pt x="1464" y="381"/>
                </a:lnTo>
                <a:lnTo>
                  <a:pt x="1464" y="382"/>
                </a:lnTo>
                <a:lnTo>
                  <a:pt x="1464" y="382"/>
                </a:lnTo>
                <a:lnTo>
                  <a:pt x="1464" y="382"/>
                </a:lnTo>
                <a:lnTo>
                  <a:pt x="1464" y="382"/>
                </a:lnTo>
                <a:lnTo>
                  <a:pt x="1465" y="382"/>
                </a:lnTo>
                <a:lnTo>
                  <a:pt x="1465" y="383"/>
                </a:lnTo>
                <a:lnTo>
                  <a:pt x="1465" y="384"/>
                </a:lnTo>
                <a:lnTo>
                  <a:pt x="1465" y="384"/>
                </a:lnTo>
                <a:lnTo>
                  <a:pt x="1465" y="384"/>
                </a:lnTo>
                <a:lnTo>
                  <a:pt x="1465" y="384"/>
                </a:lnTo>
                <a:lnTo>
                  <a:pt x="1465" y="384"/>
                </a:lnTo>
                <a:lnTo>
                  <a:pt x="1465" y="384"/>
                </a:lnTo>
                <a:lnTo>
                  <a:pt x="1465" y="384"/>
                </a:lnTo>
                <a:lnTo>
                  <a:pt x="1465" y="384"/>
                </a:lnTo>
                <a:lnTo>
                  <a:pt x="1465" y="384"/>
                </a:lnTo>
                <a:lnTo>
                  <a:pt x="1465" y="385"/>
                </a:lnTo>
                <a:lnTo>
                  <a:pt x="1466" y="385"/>
                </a:lnTo>
                <a:lnTo>
                  <a:pt x="1466" y="386"/>
                </a:lnTo>
                <a:lnTo>
                  <a:pt x="1466" y="386"/>
                </a:lnTo>
                <a:lnTo>
                  <a:pt x="1466" y="387"/>
                </a:lnTo>
                <a:lnTo>
                  <a:pt x="1466" y="388"/>
                </a:lnTo>
                <a:lnTo>
                  <a:pt x="1466" y="389"/>
                </a:lnTo>
                <a:lnTo>
                  <a:pt x="1466" y="390"/>
                </a:lnTo>
                <a:lnTo>
                  <a:pt x="1466" y="391"/>
                </a:lnTo>
                <a:lnTo>
                  <a:pt x="1466" y="391"/>
                </a:lnTo>
                <a:lnTo>
                  <a:pt x="1466" y="391"/>
                </a:lnTo>
                <a:lnTo>
                  <a:pt x="1466" y="392"/>
                </a:lnTo>
                <a:lnTo>
                  <a:pt x="1466" y="393"/>
                </a:lnTo>
                <a:lnTo>
                  <a:pt x="1467" y="393"/>
                </a:lnTo>
                <a:lnTo>
                  <a:pt x="1467" y="393"/>
                </a:lnTo>
                <a:lnTo>
                  <a:pt x="1467" y="393"/>
                </a:lnTo>
                <a:lnTo>
                  <a:pt x="1467" y="393"/>
                </a:lnTo>
                <a:lnTo>
                  <a:pt x="1467" y="393"/>
                </a:lnTo>
                <a:lnTo>
                  <a:pt x="1467" y="394"/>
                </a:lnTo>
                <a:lnTo>
                  <a:pt x="1467" y="394"/>
                </a:lnTo>
                <a:lnTo>
                  <a:pt x="1467" y="393"/>
                </a:lnTo>
                <a:lnTo>
                  <a:pt x="1467" y="393"/>
                </a:lnTo>
                <a:lnTo>
                  <a:pt x="1467" y="393"/>
                </a:lnTo>
                <a:lnTo>
                  <a:pt x="1467" y="393"/>
                </a:lnTo>
                <a:lnTo>
                  <a:pt x="1467" y="392"/>
                </a:lnTo>
                <a:lnTo>
                  <a:pt x="1468" y="390"/>
                </a:lnTo>
                <a:lnTo>
                  <a:pt x="1468" y="390"/>
                </a:lnTo>
                <a:lnTo>
                  <a:pt x="1468" y="389"/>
                </a:lnTo>
                <a:lnTo>
                  <a:pt x="1468" y="388"/>
                </a:lnTo>
                <a:lnTo>
                  <a:pt x="1468" y="387"/>
                </a:lnTo>
                <a:lnTo>
                  <a:pt x="1468" y="386"/>
                </a:lnTo>
                <a:lnTo>
                  <a:pt x="1468" y="386"/>
                </a:lnTo>
                <a:lnTo>
                  <a:pt x="1468" y="385"/>
                </a:lnTo>
                <a:lnTo>
                  <a:pt x="1468" y="385"/>
                </a:lnTo>
                <a:lnTo>
                  <a:pt x="1468" y="384"/>
                </a:lnTo>
                <a:lnTo>
                  <a:pt x="1468" y="384"/>
                </a:lnTo>
                <a:lnTo>
                  <a:pt x="1468" y="384"/>
                </a:lnTo>
                <a:lnTo>
                  <a:pt x="1469" y="384"/>
                </a:lnTo>
                <a:lnTo>
                  <a:pt x="1469" y="384"/>
                </a:lnTo>
                <a:lnTo>
                  <a:pt x="1469" y="377"/>
                </a:lnTo>
                <a:lnTo>
                  <a:pt x="1469" y="366"/>
                </a:lnTo>
                <a:lnTo>
                  <a:pt x="1469" y="351"/>
                </a:lnTo>
                <a:lnTo>
                  <a:pt x="1469" y="330"/>
                </a:lnTo>
                <a:lnTo>
                  <a:pt x="1469" y="294"/>
                </a:lnTo>
                <a:lnTo>
                  <a:pt x="1469" y="252"/>
                </a:lnTo>
                <a:lnTo>
                  <a:pt x="1469" y="217"/>
                </a:lnTo>
                <a:lnTo>
                  <a:pt x="1469" y="200"/>
                </a:lnTo>
                <a:lnTo>
                  <a:pt x="1469" y="186"/>
                </a:lnTo>
                <a:lnTo>
                  <a:pt x="1469" y="180"/>
                </a:lnTo>
                <a:lnTo>
                  <a:pt x="1470" y="173"/>
                </a:lnTo>
                <a:lnTo>
                  <a:pt x="1470" y="166"/>
                </a:lnTo>
                <a:lnTo>
                  <a:pt x="1470" y="157"/>
                </a:lnTo>
                <a:lnTo>
                  <a:pt x="1470" y="147"/>
                </a:lnTo>
                <a:lnTo>
                  <a:pt x="1470" y="129"/>
                </a:lnTo>
                <a:lnTo>
                  <a:pt x="1470" y="117"/>
                </a:lnTo>
                <a:lnTo>
                  <a:pt x="1470" y="99"/>
                </a:lnTo>
                <a:lnTo>
                  <a:pt x="1470" y="84"/>
                </a:lnTo>
                <a:lnTo>
                  <a:pt x="1470" y="72"/>
                </a:lnTo>
                <a:lnTo>
                  <a:pt x="1470" y="64"/>
                </a:lnTo>
                <a:lnTo>
                  <a:pt x="1470" y="55"/>
                </a:lnTo>
                <a:lnTo>
                  <a:pt x="1470" y="50"/>
                </a:lnTo>
                <a:lnTo>
                  <a:pt x="1471" y="42"/>
                </a:lnTo>
                <a:lnTo>
                  <a:pt x="1471" y="36"/>
                </a:lnTo>
                <a:lnTo>
                  <a:pt x="1471" y="30"/>
                </a:lnTo>
                <a:lnTo>
                  <a:pt x="1471" y="27"/>
                </a:lnTo>
                <a:lnTo>
                  <a:pt x="1471" y="23"/>
                </a:lnTo>
                <a:lnTo>
                  <a:pt x="1471" y="21"/>
                </a:lnTo>
                <a:lnTo>
                  <a:pt x="1471" y="20"/>
                </a:lnTo>
                <a:lnTo>
                  <a:pt x="1471" y="18"/>
                </a:lnTo>
                <a:lnTo>
                  <a:pt x="1471" y="17"/>
                </a:lnTo>
                <a:lnTo>
                  <a:pt x="1471" y="16"/>
                </a:lnTo>
                <a:lnTo>
                  <a:pt x="1472" y="13"/>
                </a:lnTo>
                <a:lnTo>
                  <a:pt x="1472" y="11"/>
                </a:lnTo>
                <a:lnTo>
                  <a:pt x="1472" y="10"/>
                </a:lnTo>
                <a:lnTo>
                  <a:pt x="1472" y="9"/>
                </a:lnTo>
                <a:lnTo>
                  <a:pt x="1472" y="8"/>
                </a:lnTo>
                <a:lnTo>
                  <a:pt x="1472" y="7"/>
                </a:lnTo>
                <a:lnTo>
                  <a:pt x="1472" y="6"/>
                </a:lnTo>
                <a:lnTo>
                  <a:pt x="1472" y="5"/>
                </a:lnTo>
                <a:lnTo>
                  <a:pt x="1472" y="5"/>
                </a:lnTo>
                <a:lnTo>
                  <a:pt x="1472" y="4"/>
                </a:lnTo>
                <a:lnTo>
                  <a:pt x="1472" y="3"/>
                </a:lnTo>
                <a:lnTo>
                  <a:pt x="1472" y="3"/>
                </a:lnTo>
                <a:lnTo>
                  <a:pt x="1473" y="3"/>
                </a:lnTo>
                <a:lnTo>
                  <a:pt x="1473" y="3"/>
                </a:lnTo>
                <a:lnTo>
                  <a:pt x="1473" y="3"/>
                </a:lnTo>
                <a:lnTo>
                  <a:pt x="1473" y="2"/>
                </a:lnTo>
                <a:lnTo>
                  <a:pt x="1473" y="2"/>
                </a:lnTo>
                <a:lnTo>
                  <a:pt x="1473" y="3"/>
                </a:lnTo>
                <a:lnTo>
                  <a:pt x="1473" y="3"/>
                </a:lnTo>
                <a:lnTo>
                  <a:pt x="1473" y="3"/>
                </a:lnTo>
                <a:lnTo>
                  <a:pt x="1473" y="4"/>
                </a:lnTo>
                <a:lnTo>
                  <a:pt x="1473" y="4"/>
                </a:lnTo>
                <a:lnTo>
                  <a:pt x="1473" y="5"/>
                </a:lnTo>
                <a:lnTo>
                  <a:pt x="1473" y="6"/>
                </a:lnTo>
                <a:lnTo>
                  <a:pt x="1474" y="8"/>
                </a:lnTo>
                <a:lnTo>
                  <a:pt x="1474" y="9"/>
                </a:lnTo>
                <a:lnTo>
                  <a:pt x="1474" y="11"/>
                </a:lnTo>
                <a:lnTo>
                  <a:pt x="1474" y="12"/>
                </a:lnTo>
                <a:lnTo>
                  <a:pt x="1474" y="14"/>
                </a:lnTo>
                <a:lnTo>
                  <a:pt x="1474" y="16"/>
                </a:lnTo>
                <a:lnTo>
                  <a:pt x="1474" y="18"/>
                </a:lnTo>
                <a:lnTo>
                  <a:pt x="1474" y="20"/>
                </a:lnTo>
                <a:lnTo>
                  <a:pt x="1474" y="22"/>
                </a:lnTo>
                <a:lnTo>
                  <a:pt x="1474" y="24"/>
                </a:lnTo>
                <a:lnTo>
                  <a:pt x="1474" y="27"/>
                </a:lnTo>
                <a:lnTo>
                  <a:pt x="1474" y="28"/>
                </a:lnTo>
                <a:lnTo>
                  <a:pt x="1475" y="31"/>
                </a:lnTo>
                <a:lnTo>
                  <a:pt x="1475" y="33"/>
                </a:lnTo>
                <a:lnTo>
                  <a:pt x="1475" y="35"/>
                </a:lnTo>
                <a:lnTo>
                  <a:pt x="1475" y="37"/>
                </a:lnTo>
                <a:lnTo>
                  <a:pt x="1475" y="39"/>
                </a:lnTo>
                <a:lnTo>
                  <a:pt x="1475" y="41"/>
                </a:lnTo>
                <a:lnTo>
                  <a:pt x="1475" y="43"/>
                </a:lnTo>
                <a:lnTo>
                  <a:pt x="1475" y="45"/>
                </a:lnTo>
                <a:lnTo>
                  <a:pt x="1475" y="46"/>
                </a:lnTo>
                <a:lnTo>
                  <a:pt x="1475" y="48"/>
                </a:lnTo>
                <a:lnTo>
                  <a:pt x="1475" y="49"/>
                </a:lnTo>
                <a:lnTo>
                  <a:pt x="1475" y="50"/>
                </a:lnTo>
                <a:lnTo>
                  <a:pt x="1476" y="52"/>
                </a:lnTo>
                <a:lnTo>
                  <a:pt x="1476" y="53"/>
                </a:lnTo>
                <a:lnTo>
                  <a:pt x="1476" y="54"/>
                </a:lnTo>
                <a:lnTo>
                  <a:pt x="1476" y="55"/>
                </a:lnTo>
                <a:lnTo>
                  <a:pt x="1476" y="56"/>
                </a:lnTo>
                <a:lnTo>
                  <a:pt x="1476" y="57"/>
                </a:lnTo>
                <a:lnTo>
                  <a:pt x="1476" y="57"/>
                </a:lnTo>
                <a:lnTo>
                  <a:pt x="1476" y="58"/>
                </a:lnTo>
                <a:lnTo>
                  <a:pt x="1476" y="58"/>
                </a:lnTo>
                <a:lnTo>
                  <a:pt x="1476" y="58"/>
                </a:lnTo>
                <a:lnTo>
                  <a:pt x="1476" y="59"/>
                </a:lnTo>
                <a:lnTo>
                  <a:pt x="1476" y="60"/>
                </a:lnTo>
                <a:lnTo>
                  <a:pt x="1477" y="61"/>
                </a:lnTo>
                <a:lnTo>
                  <a:pt x="1477" y="61"/>
                </a:lnTo>
                <a:lnTo>
                  <a:pt x="1477" y="62"/>
                </a:lnTo>
                <a:lnTo>
                  <a:pt x="1477" y="63"/>
                </a:lnTo>
                <a:lnTo>
                  <a:pt x="1477" y="63"/>
                </a:lnTo>
                <a:lnTo>
                  <a:pt x="1477" y="64"/>
                </a:lnTo>
                <a:lnTo>
                  <a:pt x="1477" y="64"/>
                </a:lnTo>
                <a:lnTo>
                  <a:pt x="1477" y="65"/>
                </a:lnTo>
                <a:lnTo>
                  <a:pt x="1477" y="66"/>
                </a:lnTo>
                <a:lnTo>
                  <a:pt x="1477" y="67"/>
                </a:lnTo>
                <a:lnTo>
                  <a:pt x="1477" y="68"/>
                </a:lnTo>
                <a:lnTo>
                  <a:pt x="1477" y="68"/>
                </a:lnTo>
                <a:lnTo>
                  <a:pt x="1478" y="69"/>
                </a:lnTo>
                <a:lnTo>
                  <a:pt x="1478" y="69"/>
                </a:lnTo>
                <a:lnTo>
                  <a:pt x="1478" y="70"/>
                </a:lnTo>
                <a:lnTo>
                  <a:pt x="1478" y="71"/>
                </a:lnTo>
                <a:lnTo>
                  <a:pt x="1478" y="72"/>
                </a:lnTo>
                <a:lnTo>
                  <a:pt x="1478" y="72"/>
                </a:lnTo>
                <a:lnTo>
                  <a:pt x="1478" y="73"/>
                </a:lnTo>
                <a:lnTo>
                  <a:pt x="1478" y="73"/>
                </a:lnTo>
                <a:lnTo>
                  <a:pt x="1478" y="74"/>
                </a:lnTo>
                <a:lnTo>
                  <a:pt x="1478" y="75"/>
                </a:lnTo>
                <a:lnTo>
                  <a:pt x="1478" y="76"/>
                </a:lnTo>
                <a:lnTo>
                  <a:pt x="1478" y="77"/>
                </a:lnTo>
                <a:lnTo>
                  <a:pt x="1479" y="78"/>
                </a:lnTo>
                <a:lnTo>
                  <a:pt x="1479" y="78"/>
                </a:lnTo>
                <a:lnTo>
                  <a:pt x="1479" y="79"/>
                </a:lnTo>
                <a:lnTo>
                  <a:pt x="1479" y="79"/>
                </a:lnTo>
                <a:lnTo>
                  <a:pt x="1479" y="80"/>
                </a:lnTo>
                <a:lnTo>
                  <a:pt x="1479" y="81"/>
                </a:lnTo>
                <a:lnTo>
                  <a:pt x="1479" y="82"/>
                </a:lnTo>
                <a:lnTo>
                  <a:pt x="1479" y="84"/>
                </a:lnTo>
                <a:lnTo>
                  <a:pt x="1479" y="85"/>
                </a:lnTo>
                <a:lnTo>
                  <a:pt x="1479" y="86"/>
                </a:lnTo>
                <a:lnTo>
                  <a:pt x="1480" y="87"/>
                </a:lnTo>
                <a:lnTo>
                  <a:pt x="1480" y="87"/>
                </a:lnTo>
                <a:lnTo>
                  <a:pt x="1480" y="88"/>
                </a:lnTo>
                <a:lnTo>
                  <a:pt x="1480" y="88"/>
                </a:lnTo>
                <a:lnTo>
                  <a:pt x="1480" y="89"/>
                </a:lnTo>
                <a:lnTo>
                  <a:pt x="1480" y="89"/>
                </a:lnTo>
                <a:lnTo>
                  <a:pt x="1480" y="88"/>
                </a:lnTo>
                <a:lnTo>
                  <a:pt x="1480" y="88"/>
                </a:lnTo>
                <a:lnTo>
                  <a:pt x="1480" y="88"/>
                </a:lnTo>
                <a:lnTo>
                  <a:pt x="1480" y="89"/>
                </a:lnTo>
                <a:lnTo>
                  <a:pt x="1480" y="88"/>
                </a:lnTo>
                <a:lnTo>
                  <a:pt x="1480" y="87"/>
                </a:lnTo>
                <a:lnTo>
                  <a:pt x="1481" y="88"/>
                </a:lnTo>
                <a:lnTo>
                  <a:pt x="1481" y="87"/>
                </a:lnTo>
                <a:lnTo>
                  <a:pt x="1481" y="86"/>
                </a:lnTo>
                <a:lnTo>
                  <a:pt x="1481" y="85"/>
                </a:lnTo>
                <a:lnTo>
                  <a:pt x="1481" y="83"/>
                </a:lnTo>
                <a:lnTo>
                  <a:pt x="1481" y="81"/>
                </a:lnTo>
                <a:lnTo>
                  <a:pt x="1481" y="79"/>
                </a:lnTo>
                <a:lnTo>
                  <a:pt x="1481" y="78"/>
                </a:lnTo>
                <a:lnTo>
                  <a:pt x="1481" y="75"/>
                </a:lnTo>
                <a:lnTo>
                  <a:pt x="1481" y="74"/>
                </a:lnTo>
                <a:lnTo>
                  <a:pt x="1481" y="73"/>
                </a:lnTo>
                <a:lnTo>
                  <a:pt x="1481" y="71"/>
                </a:lnTo>
                <a:lnTo>
                  <a:pt x="1482" y="70"/>
                </a:lnTo>
                <a:lnTo>
                  <a:pt x="1482" y="69"/>
                </a:lnTo>
                <a:lnTo>
                  <a:pt x="1482" y="68"/>
                </a:lnTo>
                <a:lnTo>
                  <a:pt x="1482" y="67"/>
                </a:lnTo>
                <a:lnTo>
                  <a:pt x="1482" y="66"/>
                </a:lnTo>
                <a:lnTo>
                  <a:pt x="1482" y="65"/>
                </a:lnTo>
                <a:lnTo>
                  <a:pt x="1482" y="64"/>
                </a:lnTo>
                <a:lnTo>
                  <a:pt x="1482" y="64"/>
                </a:lnTo>
                <a:lnTo>
                  <a:pt x="1482" y="63"/>
                </a:lnTo>
                <a:lnTo>
                  <a:pt x="1482" y="63"/>
                </a:lnTo>
                <a:lnTo>
                  <a:pt x="1482" y="63"/>
                </a:lnTo>
                <a:lnTo>
                  <a:pt x="1482" y="63"/>
                </a:lnTo>
                <a:lnTo>
                  <a:pt x="1483" y="64"/>
                </a:lnTo>
                <a:lnTo>
                  <a:pt x="1483" y="64"/>
                </a:lnTo>
                <a:lnTo>
                  <a:pt x="1483" y="65"/>
                </a:lnTo>
                <a:lnTo>
                  <a:pt x="1483" y="66"/>
                </a:lnTo>
                <a:lnTo>
                  <a:pt x="1483" y="67"/>
                </a:lnTo>
                <a:lnTo>
                  <a:pt x="1483" y="68"/>
                </a:lnTo>
                <a:lnTo>
                  <a:pt x="1483" y="70"/>
                </a:lnTo>
                <a:lnTo>
                  <a:pt x="1483" y="71"/>
                </a:lnTo>
                <a:lnTo>
                  <a:pt x="1483" y="74"/>
                </a:lnTo>
                <a:lnTo>
                  <a:pt x="1483" y="76"/>
                </a:lnTo>
                <a:lnTo>
                  <a:pt x="1483" y="80"/>
                </a:lnTo>
                <a:lnTo>
                  <a:pt x="1483" y="83"/>
                </a:lnTo>
                <a:lnTo>
                  <a:pt x="1484" y="87"/>
                </a:lnTo>
                <a:lnTo>
                  <a:pt x="1484" y="90"/>
                </a:lnTo>
                <a:lnTo>
                  <a:pt x="1484" y="94"/>
                </a:lnTo>
                <a:lnTo>
                  <a:pt x="1484" y="97"/>
                </a:lnTo>
                <a:lnTo>
                  <a:pt x="1484" y="102"/>
                </a:lnTo>
                <a:lnTo>
                  <a:pt x="1484" y="107"/>
                </a:lnTo>
                <a:lnTo>
                  <a:pt x="1484" y="112"/>
                </a:lnTo>
                <a:lnTo>
                  <a:pt x="1484" y="117"/>
                </a:lnTo>
                <a:lnTo>
                  <a:pt x="1484" y="126"/>
                </a:lnTo>
                <a:lnTo>
                  <a:pt x="1484" y="132"/>
                </a:lnTo>
                <a:lnTo>
                  <a:pt x="1484" y="141"/>
                </a:lnTo>
                <a:lnTo>
                  <a:pt x="1484" y="150"/>
                </a:lnTo>
                <a:lnTo>
                  <a:pt x="1485" y="161"/>
                </a:lnTo>
                <a:lnTo>
                  <a:pt x="1485" y="171"/>
                </a:lnTo>
                <a:lnTo>
                  <a:pt x="1485" y="187"/>
                </a:lnTo>
                <a:lnTo>
                  <a:pt x="1485" y="198"/>
                </a:lnTo>
                <a:lnTo>
                  <a:pt x="1485" y="212"/>
                </a:lnTo>
                <a:lnTo>
                  <a:pt x="1485" y="224"/>
                </a:lnTo>
                <a:lnTo>
                  <a:pt x="1485" y="240"/>
                </a:lnTo>
                <a:lnTo>
                  <a:pt x="1485" y="253"/>
                </a:lnTo>
                <a:lnTo>
                  <a:pt x="1485" y="270"/>
                </a:lnTo>
                <a:lnTo>
                  <a:pt x="1485" y="280"/>
                </a:lnTo>
                <a:lnTo>
                  <a:pt x="1485" y="294"/>
                </a:lnTo>
                <a:lnTo>
                  <a:pt x="1485" y="305"/>
                </a:lnTo>
                <a:lnTo>
                  <a:pt x="1486" y="315"/>
                </a:lnTo>
                <a:lnTo>
                  <a:pt x="1486" y="321"/>
                </a:lnTo>
                <a:lnTo>
                  <a:pt x="1486" y="328"/>
                </a:lnTo>
                <a:lnTo>
                  <a:pt x="1486" y="335"/>
                </a:lnTo>
                <a:lnTo>
                  <a:pt x="1486" y="345"/>
                </a:lnTo>
                <a:lnTo>
                  <a:pt x="1486" y="349"/>
                </a:lnTo>
                <a:lnTo>
                  <a:pt x="1486" y="354"/>
                </a:lnTo>
                <a:lnTo>
                  <a:pt x="1486" y="357"/>
                </a:lnTo>
                <a:lnTo>
                  <a:pt x="1486" y="360"/>
                </a:lnTo>
                <a:lnTo>
                  <a:pt x="1486" y="361"/>
                </a:lnTo>
                <a:lnTo>
                  <a:pt x="1486" y="359"/>
                </a:lnTo>
                <a:lnTo>
                  <a:pt x="1486" y="358"/>
                </a:lnTo>
                <a:lnTo>
                  <a:pt x="1487" y="358"/>
                </a:lnTo>
                <a:lnTo>
                  <a:pt x="1487" y="358"/>
                </a:lnTo>
                <a:lnTo>
                  <a:pt x="1487" y="361"/>
                </a:lnTo>
                <a:lnTo>
                  <a:pt x="1487" y="362"/>
                </a:lnTo>
                <a:lnTo>
                  <a:pt x="1487" y="363"/>
                </a:lnTo>
                <a:lnTo>
                  <a:pt x="1487" y="364"/>
                </a:lnTo>
                <a:lnTo>
                  <a:pt x="1487" y="367"/>
                </a:lnTo>
                <a:lnTo>
                  <a:pt x="1487" y="369"/>
                </a:lnTo>
                <a:lnTo>
                  <a:pt x="1487" y="371"/>
                </a:lnTo>
                <a:lnTo>
                  <a:pt x="1487" y="372"/>
                </a:lnTo>
                <a:lnTo>
                  <a:pt x="1488" y="374"/>
                </a:lnTo>
                <a:lnTo>
                  <a:pt x="1488" y="376"/>
                </a:lnTo>
                <a:lnTo>
                  <a:pt x="1488" y="377"/>
                </a:lnTo>
                <a:lnTo>
                  <a:pt x="1488" y="378"/>
                </a:lnTo>
                <a:lnTo>
                  <a:pt x="1488" y="378"/>
                </a:lnTo>
                <a:lnTo>
                  <a:pt x="1488" y="378"/>
                </a:lnTo>
                <a:lnTo>
                  <a:pt x="1488" y="378"/>
                </a:lnTo>
                <a:lnTo>
                  <a:pt x="1488" y="378"/>
                </a:lnTo>
                <a:lnTo>
                  <a:pt x="1488" y="379"/>
                </a:lnTo>
                <a:lnTo>
                  <a:pt x="1488" y="379"/>
                </a:lnTo>
                <a:lnTo>
                  <a:pt x="1488" y="379"/>
                </a:lnTo>
                <a:lnTo>
                  <a:pt x="1488" y="379"/>
                </a:lnTo>
                <a:lnTo>
                  <a:pt x="1489" y="379"/>
                </a:lnTo>
                <a:lnTo>
                  <a:pt x="1489" y="379"/>
                </a:lnTo>
                <a:lnTo>
                  <a:pt x="1489" y="379"/>
                </a:lnTo>
                <a:lnTo>
                  <a:pt x="1489" y="379"/>
                </a:lnTo>
                <a:lnTo>
                  <a:pt x="1489" y="379"/>
                </a:lnTo>
                <a:lnTo>
                  <a:pt x="1489" y="379"/>
                </a:lnTo>
                <a:lnTo>
                  <a:pt x="1489" y="379"/>
                </a:lnTo>
                <a:lnTo>
                  <a:pt x="1489" y="379"/>
                </a:lnTo>
                <a:lnTo>
                  <a:pt x="1489" y="379"/>
                </a:lnTo>
                <a:lnTo>
                  <a:pt x="1489" y="379"/>
                </a:lnTo>
                <a:lnTo>
                  <a:pt x="1489" y="379"/>
                </a:lnTo>
                <a:lnTo>
                  <a:pt x="1489" y="379"/>
                </a:lnTo>
                <a:lnTo>
                  <a:pt x="1490" y="379"/>
                </a:lnTo>
                <a:lnTo>
                  <a:pt x="1490" y="379"/>
                </a:lnTo>
                <a:lnTo>
                  <a:pt x="1490" y="379"/>
                </a:lnTo>
                <a:lnTo>
                  <a:pt x="1490" y="379"/>
                </a:lnTo>
                <a:lnTo>
                  <a:pt x="1490" y="379"/>
                </a:lnTo>
                <a:lnTo>
                  <a:pt x="1490" y="379"/>
                </a:lnTo>
                <a:lnTo>
                  <a:pt x="1490" y="379"/>
                </a:lnTo>
                <a:lnTo>
                  <a:pt x="1490" y="379"/>
                </a:lnTo>
                <a:lnTo>
                  <a:pt x="1490" y="379"/>
                </a:lnTo>
                <a:lnTo>
                  <a:pt x="1490" y="379"/>
                </a:lnTo>
                <a:lnTo>
                  <a:pt x="1490" y="379"/>
                </a:lnTo>
                <a:lnTo>
                  <a:pt x="1490" y="379"/>
                </a:lnTo>
                <a:lnTo>
                  <a:pt x="1491" y="380"/>
                </a:lnTo>
                <a:lnTo>
                  <a:pt x="1491" y="380"/>
                </a:lnTo>
                <a:lnTo>
                  <a:pt x="1491" y="380"/>
                </a:lnTo>
                <a:lnTo>
                  <a:pt x="1491" y="381"/>
                </a:lnTo>
                <a:lnTo>
                  <a:pt x="1491" y="381"/>
                </a:lnTo>
                <a:lnTo>
                  <a:pt x="1491" y="381"/>
                </a:lnTo>
                <a:lnTo>
                  <a:pt x="1491" y="382"/>
                </a:lnTo>
                <a:lnTo>
                  <a:pt x="1491" y="383"/>
                </a:lnTo>
                <a:lnTo>
                  <a:pt x="1491" y="383"/>
                </a:lnTo>
                <a:lnTo>
                  <a:pt x="1491" y="383"/>
                </a:lnTo>
                <a:lnTo>
                  <a:pt x="1491" y="383"/>
                </a:lnTo>
                <a:lnTo>
                  <a:pt x="1491" y="383"/>
                </a:lnTo>
                <a:lnTo>
                  <a:pt x="1492" y="383"/>
                </a:lnTo>
                <a:lnTo>
                  <a:pt x="1492" y="383"/>
                </a:lnTo>
                <a:lnTo>
                  <a:pt x="1492" y="384"/>
                </a:lnTo>
                <a:lnTo>
                  <a:pt x="1492" y="384"/>
                </a:lnTo>
                <a:lnTo>
                  <a:pt x="1492" y="385"/>
                </a:lnTo>
                <a:lnTo>
                  <a:pt x="1492" y="385"/>
                </a:lnTo>
                <a:lnTo>
                  <a:pt x="1492" y="385"/>
                </a:lnTo>
                <a:lnTo>
                  <a:pt x="1492" y="385"/>
                </a:lnTo>
                <a:lnTo>
                  <a:pt x="1492" y="386"/>
                </a:lnTo>
                <a:lnTo>
                  <a:pt x="1492" y="386"/>
                </a:lnTo>
                <a:lnTo>
                  <a:pt x="1492" y="387"/>
                </a:lnTo>
                <a:lnTo>
                  <a:pt x="1492" y="388"/>
                </a:lnTo>
                <a:lnTo>
                  <a:pt x="1493" y="389"/>
                </a:lnTo>
                <a:lnTo>
                  <a:pt x="1493" y="389"/>
                </a:lnTo>
                <a:lnTo>
                  <a:pt x="1493" y="391"/>
                </a:lnTo>
                <a:lnTo>
                  <a:pt x="1493" y="391"/>
                </a:lnTo>
                <a:lnTo>
                  <a:pt x="1493" y="391"/>
                </a:lnTo>
                <a:lnTo>
                  <a:pt x="1493" y="391"/>
                </a:lnTo>
                <a:lnTo>
                  <a:pt x="1493" y="392"/>
                </a:lnTo>
                <a:lnTo>
                  <a:pt x="1493" y="392"/>
                </a:lnTo>
                <a:lnTo>
                  <a:pt x="1493" y="392"/>
                </a:lnTo>
                <a:lnTo>
                  <a:pt x="1493" y="392"/>
                </a:lnTo>
                <a:lnTo>
                  <a:pt x="1493" y="393"/>
                </a:lnTo>
                <a:lnTo>
                  <a:pt x="1493" y="393"/>
                </a:lnTo>
                <a:lnTo>
                  <a:pt x="1494" y="393"/>
                </a:lnTo>
                <a:lnTo>
                  <a:pt x="1494" y="393"/>
                </a:lnTo>
                <a:lnTo>
                  <a:pt x="1494" y="394"/>
                </a:lnTo>
                <a:lnTo>
                  <a:pt x="1494" y="394"/>
                </a:lnTo>
                <a:lnTo>
                  <a:pt x="1494" y="394"/>
                </a:lnTo>
                <a:lnTo>
                  <a:pt x="1494" y="394"/>
                </a:lnTo>
                <a:lnTo>
                  <a:pt x="1494" y="394"/>
                </a:lnTo>
                <a:lnTo>
                  <a:pt x="1494" y="394"/>
                </a:lnTo>
                <a:lnTo>
                  <a:pt x="1494" y="394"/>
                </a:lnTo>
                <a:lnTo>
                  <a:pt x="1494" y="393"/>
                </a:lnTo>
                <a:lnTo>
                  <a:pt x="1494" y="392"/>
                </a:lnTo>
                <a:lnTo>
                  <a:pt x="1494" y="391"/>
                </a:lnTo>
                <a:lnTo>
                  <a:pt x="1495" y="390"/>
                </a:lnTo>
                <a:lnTo>
                  <a:pt x="1495" y="388"/>
                </a:lnTo>
                <a:lnTo>
                  <a:pt x="1495" y="387"/>
                </a:lnTo>
                <a:lnTo>
                  <a:pt x="1495" y="387"/>
                </a:lnTo>
                <a:lnTo>
                  <a:pt x="1495" y="386"/>
                </a:lnTo>
                <a:lnTo>
                  <a:pt x="1495" y="385"/>
                </a:lnTo>
                <a:lnTo>
                  <a:pt x="1495" y="384"/>
                </a:lnTo>
                <a:lnTo>
                  <a:pt x="1495" y="383"/>
                </a:lnTo>
                <a:lnTo>
                  <a:pt x="1495" y="383"/>
                </a:lnTo>
                <a:lnTo>
                  <a:pt x="1495" y="384"/>
                </a:lnTo>
                <a:lnTo>
                  <a:pt x="1495" y="384"/>
                </a:lnTo>
                <a:lnTo>
                  <a:pt x="1495" y="384"/>
                </a:lnTo>
                <a:lnTo>
                  <a:pt x="1496" y="384"/>
                </a:lnTo>
                <a:lnTo>
                  <a:pt x="1496" y="384"/>
                </a:lnTo>
                <a:lnTo>
                  <a:pt x="1496" y="384"/>
                </a:lnTo>
                <a:lnTo>
                  <a:pt x="1496" y="384"/>
                </a:lnTo>
                <a:lnTo>
                  <a:pt x="1496" y="371"/>
                </a:lnTo>
                <a:lnTo>
                  <a:pt x="1496" y="359"/>
                </a:lnTo>
                <a:lnTo>
                  <a:pt x="1496" y="330"/>
                </a:lnTo>
                <a:lnTo>
                  <a:pt x="1496" y="293"/>
                </a:lnTo>
                <a:lnTo>
                  <a:pt x="1496" y="241"/>
                </a:lnTo>
                <a:lnTo>
                  <a:pt x="1496" y="218"/>
                </a:lnTo>
                <a:lnTo>
                  <a:pt x="1497" y="195"/>
                </a:lnTo>
                <a:lnTo>
                  <a:pt x="1497" y="186"/>
                </a:lnTo>
                <a:lnTo>
                  <a:pt x="1497" y="175"/>
                </a:lnTo>
                <a:lnTo>
                  <a:pt x="1497" y="166"/>
                </a:lnTo>
                <a:lnTo>
                  <a:pt x="1497" y="156"/>
                </a:lnTo>
                <a:lnTo>
                  <a:pt x="1497" y="147"/>
                </a:lnTo>
                <a:lnTo>
                  <a:pt x="1497" y="130"/>
                </a:lnTo>
                <a:lnTo>
                  <a:pt x="1497" y="115"/>
                </a:lnTo>
                <a:lnTo>
                  <a:pt x="1497" y="95"/>
                </a:lnTo>
                <a:lnTo>
                  <a:pt x="1497" y="81"/>
                </a:lnTo>
                <a:lnTo>
                  <a:pt x="1497" y="68"/>
                </a:lnTo>
                <a:lnTo>
                  <a:pt x="1497" y="61"/>
                </a:lnTo>
                <a:lnTo>
                  <a:pt x="1498" y="53"/>
                </a:lnTo>
                <a:lnTo>
                  <a:pt x="1498" y="48"/>
                </a:lnTo>
                <a:lnTo>
                  <a:pt x="1498" y="42"/>
                </a:lnTo>
                <a:lnTo>
                  <a:pt x="1498" y="37"/>
                </a:lnTo>
                <a:lnTo>
                  <a:pt x="1498" y="32"/>
                </a:lnTo>
                <a:lnTo>
                  <a:pt x="1498" y="29"/>
                </a:lnTo>
                <a:lnTo>
                  <a:pt x="1498" y="26"/>
                </a:lnTo>
                <a:lnTo>
                  <a:pt x="1498" y="25"/>
                </a:lnTo>
                <a:lnTo>
                  <a:pt x="1498" y="24"/>
                </a:lnTo>
                <a:lnTo>
                  <a:pt x="1498" y="24"/>
                </a:lnTo>
                <a:lnTo>
                  <a:pt x="1498" y="24"/>
                </a:lnTo>
                <a:lnTo>
                  <a:pt x="1498" y="23"/>
                </a:lnTo>
                <a:lnTo>
                  <a:pt x="1499" y="23"/>
                </a:lnTo>
                <a:lnTo>
                  <a:pt x="1499" y="23"/>
                </a:lnTo>
                <a:lnTo>
                  <a:pt x="1499" y="23"/>
                </a:lnTo>
                <a:lnTo>
                  <a:pt x="1499" y="23"/>
                </a:lnTo>
                <a:lnTo>
                  <a:pt x="1499" y="22"/>
                </a:lnTo>
                <a:lnTo>
                  <a:pt x="1499" y="21"/>
                </a:lnTo>
                <a:lnTo>
                  <a:pt x="1499" y="21"/>
                </a:lnTo>
                <a:lnTo>
                  <a:pt x="1499" y="21"/>
                </a:lnTo>
                <a:lnTo>
                  <a:pt x="1499" y="20"/>
                </a:lnTo>
                <a:lnTo>
                  <a:pt x="1499" y="20"/>
                </a:lnTo>
                <a:lnTo>
                  <a:pt x="1499" y="20"/>
                </a:lnTo>
                <a:lnTo>
                  <a:pt x="1499" y="20"/>
                </a:lnTo>
                <a:lnTo>
                  <a:pt x="1500" y="20"/>
                </a:lnTo>
                <a:lnTo>
                  <a:pt x="1500" y="20"/>
                </a:lnTo>
                <a:lnTo>
                  <a:pt x="1500" y="20"/>
                </a:lnTo>
                <a:lnTo>
                  <a:pt x="1500" y="21"/>
                </a:lnTo>
                <a:lnTo>
                  <a:pt x="1500" y="21"/>
                </a:lnTo>
                <a:lnTo>
                  <a:pt x="1500" y="22"/>
                </a:lnTo>
                <a:lnTo>
                  <a:pt x="1500" y="23"/>
                </a:lnTo>
                <a:lnTo>
                  <a:pt x="1500" y="23"/>
                </a:lnTo>
                <a:lnTo>
                  <a:pt x="1500" y="24"/>
                </a:lnTo>
                <a:lnTo>
                  <a:pt x="1500" y="25"/>
                </a:lnTo>
                <a:lnTo>
                  <a:pt x="1500" y="27"/>
                </a:lnTo>
                <a:lnTo>
                  <a:pt x="1500" y="28"/>
                </a:lnTo>
                <a:lnTo>
                  <a:pt x="1501" y="29"/>
                </a:lnTo>
                <a:lnTo>
                  <a:pt x="1501" y="30"/>
                </a:lnTo>
                <a:lnTo>
                  <a:pt x="1501" y="33"/>
                </a:lnTo>
                <a:lnTo>
                  <a:pt x="1501" y="35"/>
                </a:lnTo>
                <a:lnTo>
                  <a:pt x="1501" y="38"/>
                </a:lnTo>
                <a:lnTo>
                  <a:pt x="1501" y="40"/>
                </a:lnTo>
                <a:lnTo>
                  <a:pt x="1501" y="43"/>
                </a:lnTo>
                <a:lnTo>
                  <a:pt x="1501" y="45"/>
                </a:lnTo>
                <a:lnTo>
                  <a:pt x="1501" y="48"/>
                </a:lnTo>
                <a:lnTo>
                  <a:pt x="1501" y="52"/>
                </a:lnTo>
                <a:lnTo>
                  <a:pt x="1501" y="55"/>
                </a:lnTo>
                <a:lnTo>
                  <a:pt x="1501" y="57"/>
                </a:lnTo>
                <a:lnTo>
                  <a:pt x="1502" y="61"/>
                </a:lnTo>
                <a:lnTo>
                  <a:pt x="1502" y="64"/>
                </a:lnTo>
                <a:lnTo>
                  <a:pt x="1502" y="68"/>
                </a:lnTo>
                <a:lnTo>
                  <a:pt x="1502" y="72"/>
                </a:lnTo>
                <a:lnTo>
                  <a:pt x="1502" y="76"/>
                </a:lnTo>
                <a:lnTo>
                  <a:pt x="1502" y="79"/>
                </a:lnTo>
                <a:lnTo>
                  <a:pt x="1502" y="84"/>
                </a:lnTo>
                <a:lnTo>
                  <a:pt x="1502" y="87"/>
                </a:lnTo>
                <a:lnTo>
                  <a:pt x="1502" y="92"/>
                </a:lnTo>
                <a:lnTo>
                  <a:pt x="1502" y="96"/>
                </a:lnTo>
                <a:lnTo>
                  <a:pt x="1502" y="101"/>
                </a:lnTo>
                <a:lnTo>
                  <a:pt x="1502" y="103"/>
                </a:lnTo>
                <a:lnTo>
                  <a:pt x="1503" y="108"/>
                </a:lnTo>
                <a:lnTo>
                  <a:pt x="1503" y="110"/>
                </a:lnTo>
                <a:lnTo>
                  <a:pt x="1503" y="114"/>
                </a:lnTo>
                <a:lnTo>
                  <a:pt x="1503" y="116"/>
                </a:lnTo>
                <a:lnTo>
                  <a:pt x="1503" y="119"/>
                </a:lnTo>
                <a:lnTo>
                  <a:pt x="1503" y="121"/>
                </a:lnTo>
                <a:lnTo>
                  <a:pt x="1503" y="124"/>
                </a:lnTo>
                <a:lnTo>
                  <a:pt x="1503" y="126"/>
                </a:lnTo>
                <a:lnTo>
                  <a:pt x="1503" y="129"/>
                </a:lnTo>
                <a:lnTo>
                  <a:pt x="1503" y="131"/>
                </a:lnTo>
                <a:lnTo>
                  <a:pt x="1503" y="133"/>
                </a:lnTo>
                <a:lnTo>
                  <a:pt x="1503" y="136"/>
                </a:lnTo>
                <a:lnTo>
                  <a:pt x="1504" y="138"/>
                </a:lnTo>
                <a:lnTo>
                  <a:pt x="1504" y="140"/>
                </a:lnTo>
                <a:lnTo>
                  <a:pt x="1504" y="142"/>
                </a:lnTo>
                <a:lnTo>
                  <a:pt x="1504" y="143"/>
                </a:lnTo>
                <a:lnTo>
                  <a:pt x="1504" y="144"/>
                </a:lnTo>
                <a:lnTo>
                  <a:pt x="1504" y="145"/>
                </a:lnTo>
                <a:lnTo>
                  <a:pt x="1504" y="146"/>
                </a:lnTo>
                <a:lnTo>
                  <a:pt x="1504" y="147"/>
                </a:lnTo>
                <a:lnTo>
                  <a:pt x="1504" y="148"/>
                </a:lnTo>
                <a:lnTo>
                  <a:pt x="1504" y="149"/>
                </a:lnTo>
                <a:lnTo>
                  <a:pt x="1505" y="149"/>
                </a:lnTo>
                <a:lnTo>
                  <a:pt x="1505" y="150"/>
                </a:lnTo>
                <a:lnTo>
                  <a:pt x="1505" y="151"/>
                </a:lnTo>
                <a:lnTo>
                  <a:pt x="1505" y="152"/>
                </a:lnTo>
                <a:lnTo>
                  <a:pt x="1505" y="152"/>
                </a:lnTo>
                <a:lnTo>
                  <a:pt x="1505" y="153"/>
                </a:lnTo>
                <a:lnTo>
                  <a:pt x="1505" y="154"/>
                </a:lnTo>
                <a:lnTo>
                  <a:pt x="1505" y="154"/>
                </a:lnTo>
                <a:lnTo>
                  <a:pt x="1505" y="154"/>
                </a:lnTo>
                <a:lnTo>
                  <a:pt x="1505" y="154"/>
                </a:lnTo>
                <a:lnTo>
                  <a:pt x="1505" y="154"/>
                </a:lnTo>
                <a:lnTo>
                  <a:pt x="1505" y="155"/>
                </a:lnTo>
                <a:lnTo>
                  <a:pt x="1506" y="156"/>
                </a:lnTo>
                <a:lnTo>
                  <a:pt x="1506" y="156"/>
                </a:lnTo>
                <a:lnTo>
                  <a:pt x="1506" y="158"/>
                </a:lnTo>
                <a:lnTo>
                  <a:pt x="1506" y="159"/>
                </a:lnTo>
                <a:lnTo>
                  <a:pt x="1506" y="159"/>
                </a:lnTo>
                <a:lnTo>
                  <a:pt x="1506" y="160"/>
                </a:lnTo>
                <a:lnTo>
                  <a:pt x="1506" y="160"/>
                </a:lnTo>
                <a:lnTo>
                  <a:pt x="1506" y="161"/>
                </a:lnTo>
                <a:lnTo>
                  <a:pt x="1506" y="162"/>
                </a:lnTo>
                <a:lnTo>
                  <a:pt x="1506" y="164"/>
                </a:lnTo>
                <a:lnTo>
                  <a:pt x="1506" y="165"/>
                </a:lnTo>
                <a:lnTo>
                  <a:pt x="1506" y="166"/>
                </a:lnTo>
                <a:lnTo>
                  <a:pt x="1507" y="167"/>
                </a:lnTo>
                <a:lnTo>
                  <a:pt x="1507" y="168"/>
                </a:lnTo>
                <a:lnTo>
                  <a:pt x="1507" y="169"/>
                </a:lnTo>
                <a:lnTo>
                  <a:pt x="1507" y="170"/>
                </a:lnTo>
                <a:lnTo>
                  <a:pt x="1507" y="171"/>
                </a:lnTo>
                <a:lnTo>
                  <a:pt x="1507" y="171"/>
                </a:lnTo>
                <a:lnTo>
                  <a:pt x="1507" y="171"/>
                </a:lnTo>
                <a:lnTo>
                  <a:pt x="1507" y="171"/>
                </a:lnTo>
                <a:lnTo>
                  <a:pt x="1507" y="171"/>
                </a:lnTo>
                <a:lnTo>
                  <a:pt x="1507" y="171"/>
                </a:lnTo>
                <a:lnTo>
                  <a:pt x="1507" y="170"/>
                </a:lnTo>
                <a:lnTo>
                  <a:pt x="1507" y="170"/>
                </a:lnTo>
                <a:lnTo>
                  <a:pt x="1508" y="169"/>
                </a:lnTo>
                <a:lnTo>
                  <a:pt x="1508" y="168"/>
                </a:lnTo>
                <a:lnTo>
                  <a:pt x="1508" y="167"/>
                </a:lnTo>
                <a:lnTo>
                  <a:pt x="1508" y="166"/>
                </a:lnTo>
                <a:lnTo>
                  <a:pt x="1508" y="164"/>
                </a:lnTo>
                <a:lnTo>
                  <a:pt x="1508" y="164"/>
                </a:lnTo>
                <a:lnTo>
                  <a:pt x="1508" y="162"/>
                </a:lnTo>
                <a:lnTo>
                  <a:pt x="1508" y="160"/>
                </a:lnTo>
                <a:lnTo>
                  <a:pt x="1508" y="158"/>
                </a:lnTo>
                <a:lnTo>
                  <a:pt x="1508" y="155"/>
                </a:lnTo>
                <a:lnTo>
                  <a:pt x="1508" y="153"/>
                </a:lnTo>
                <a:lnTo>
                  <a:pt x="1508" y="151"/>
                </a:lnTo>
                <a:lnTo>
                  <a:pt x="1509" y="147"/>
                </a:lnTo>
                <a:lnTo>
                  <a:pt x="1509" y="144"/>
                </a:lnTo>
                <a:lnTo>
                  <a:pt x="1509" y="141"/>
                </a:lnTo>
                <a:lnTo>
                  <a:pt x="1509" y="139"/>
                </a:lnTo>
                <a:lnTo>
                  <a:pt x="1509" y="135"/>
                </a:lnTo>
                <a:lnTo>
                  <a:pt x="1509" y="132"/>
                </a:lnTo>
                <a:lnTo>
                  <a:pt x="1509" y="128"/>
                </a:lnTo>
                <a:lnTo>
                  <a:pt x="1509" y="126"/>
                </a:lnTo>
                <a:lnTo>
                  <a:pt x="1509" y="122"/>
                </a:lnTo>
                <a:lnTo>
                  <a:pt x="1509" y="119"/>
                </a:lnTo>
                <a:lnTo>
                  <a:pt x="1509" y="116"/>
                </a:lnTo>
                <a:lnTo>
                  <a:pt x="1509" y="114"/>
                </a:lnTo>
                <a:lnTo>
                  <a:pt x="1510" y="112"/>
                </a:lnTo>
                <a:lnTo>
                  <a:pt x="1510" y="110"/>
                </a:lnTo>
                <a:lnTo>
                  <a:pt x="1510" y="108"/>
                </a:lnTo>
                <a:lnTo>
                  <a:pt x="1510" y="105"/>
                </a:lnTo>
                <a:lnTo>
                  <a:pt x="1510" y="103"/>
                </a:lnTo>
                <a:lnTo>
                  <a:pt x="1510" y="101"/>
                </a:lnTo>
                <a:lnTo>
                  <a:pt x="1510" y="100"/>
                </a:lnTo>
                <a:lnTo>
                  <a:pt x="1510" y="99"/>
                </a:lnTo>
                <a:lnTo>
                  <a:pt x="1510" y="97"/>
                </a:lnTo>
                <a:lnTo>
                  <a:pt x="1510" y="96"/>
                </a:lnTo>
                <a:lnTo>
                  <a:pt x="1510" y="95"/>
                </a:lnTo>
                <a:lnTo>
                  <a:pt x="1510" y="94"/>
                </a:lnTo>
                <a:lnTo>
                  <a:pt x="1511" y="93"/>
                </a:lnTo>
                <a:lnTo>
                  <a:pt x="1511" y="93"/>
                </a:lnTo>
                <a:lnTo>
                  <a:pt x="1511" y="92"/>
                </a:lnTo>
                <a:lnTo>
                  <a:pt x="1511" y="92"/>
                </a:lnTo>
                <a:lnTo>
                  <a:pt x="1511" y="92"/>
                </a:lnTo>
                <a:lnTo>
                  <a:pt x="1511" y="91"/>
                </a:lnTo>
                <a:lnTo>
                  <a:pt x="1511" y="92"/>
                </a:lnTo>
                <a:lnTo>
                  <a:pt x="1511" y="92"/>
                </a:lnTo>
                <a:lnTo>
                  <a:pt x="1511" y="92"/>
                </a:lnTo>
                <a:lnTo>
                  <a:pt x="1511" y="93"/>
                </a:lnTo>
                <a:lnTo>
                  <a:pt x="1511" y="94"/>
                </a:lnTo>
                <a:lnTo>
                  <a:pt x="1511" y="95"/>
                </a:lnTo>
                <a:lnTo>
                  <a:pt x="1512" y="96"/>
                </a:lnTo>
                <a:lnTo>
                  <a:pt x="1512" y="98"/>
                </a:lnTo>
                <a:lnTo>
                  <a:pt x="1512" y="100"/>
                </a:lnTo>
                <a:lnTo>
                  <a:pt x="1512" y="103"/>
                </a:lnTo>
                <a:lnTo>
                  <a:pt x="1512" y="107"/>
                </a:lnTo>
                <a:lnTo>
                  <a:pt x="1512" y="111"/>
                </a:lnTo>
                <a:lnTo>
                  <a:pt x="1512" y="118"/>
                </a:lnTo>
                <a:lnTo>
                  <a:pt x="1512" y="125"/>
                </a:lnTo>
                <a:lnTo>
                  <a:pt x="1512" y="134"/>
                </a:lnTo>
                <a:lnTo>
                  <a:pt x="1512" y="140"/>
                </a:lnTo>
                <a:lnTo>
                  <a:pt x="1513" y="150"/>
                </a:lnTo>
                <a:lnTo>
                  <a:pt x="1513" y="159"/>
                </a:lnTo>
                <a:lnTo>
                  <a:pt x="1513" y="173"/>
                </a:lnTo>
                <a:lnTo>
                  <a:pt x="1513" y="183"/>
                </a:lnTo>
                <a:lnTo>
                  <a:pt x="1513" y="204"/>
                </a:lnTo>
                <a:lnTo>
                  <a:pt x="1513" y="215"/>
                </a:lnTo>
                <a:lnTo>
                  <a:pt x="1513" y="231"/>
                </a:lnTo>
                <a:lnTo>
                  <a:pt x="1513" y="246"/>
                </a:lnTo>
                <a:lnTo>
                  <a:pt x="1513" y="263"/>
                </a:lnTo>
                <a:lnTo>
                  <a:pt x="1513" y="273"/>
                </a:lnTo>
                <a:lnTo>
                  <a:pt x="1513" y="286"/>
                </a:lnTo>
                <a:lnTo>
                  <a:pt x="1513" y="295"/>
                </a:lnTo>
                <a:lnTo>
                  <a:pt x="1514" y="307"/>
                </a:lnTo>
                <a:lnTo>
                  <a:pt x="1514" y="316"/>
                </a:lnTo>
                <a:lnTo>
                  <a:pt x="1514" y="325"/>
                </a:lnTo>
                <a:lnTo>
                  <a:pt x="1514" y="330"/>
                </a:lnTo>
                <a:lnTo>
                  <a:pt x="1514" y="337"/>
                </a:lnTo>
                <a:lnTo>
                  <a:pt x="1514" y="341"/>
                </a:lnTo>
                <a:lnTo>
                  <a:pt x="1514" y="349"/>
                </a:lnTo>
                <a:lnTo>
                  <a:pt x="1514" y="352"/>
                </a:lnTo>
                <a:lnTo>
                  <a:pt x="1514" y="349"/>
                </a:lnTo>
                <a:lnTo>
                  <a:pt x="1514" y="346"/>
                </a:lnTo>
                <a:lnTo>
                  <a:pt x="1514" y="347"/>
                </a:lnTo>
                <a:lnTo>
                  <a:pt x="1514" y="349"/>
                </a:lnTo>
                <a:lnTo>
                  <a:pt x="1515" y="353"/>
                </a:lnTo>
                <a:lnTo>
                  <a:pt x="1515" y="357"/>
                </a:lnTo>
                <a:lnTo>
                  <a:pt x="1515" y="360"/>
                </a:lnTo>
                <a:lnTo>
                  <a:pt x="1515" y="362"/>
                </a:lnTo>
                <a:lnTo>
                  <a:pt x="1515" y="365"/>
                </a:lnTo>
                <a:lnTo>
                  <a:pt x="1515" y="367"/>
                </a:lnTo>
                <a:lnTo>
                  <a:pt x="1515" y="368"/>
                </a:lnTo>
                <a:lnTo>
                  <a:pt x="1515" y="370"/>
                </a:lnTo>
                <a:lnTo>
                  <a:pt x="1515" y="371"/>
                </a:lnTo>
                <a:lnTo>
                  <a:pt x="1515" y="371"/>
                </a:lnTo>
                <a:lnTo>
                  <a:pt x="1515" y="371"/>
                </a:lnTo>
                <a:lnTo>
                  <a:pt x="1515" y="372"/>
                </a:lnTo>
                <a:lnTo>
                  <a:pt x="1516" y="373"/>
                </a:lnTo>
                <a:lnTo>
                  <a:pt x="1516" y="373"/>
                </a:lnTo>
                <a:lnTo>
                  <a:pt x="1516" y="373"/>
                </a:lnTo>
                <a:lnTo>
                  <a:pt x="1516" y="374"/>
                </a:lnTo>
                <a:lnTo>
                  <a:pt x="1516" y="375"/>
                </a:lnTo>
                <a:lnTo>
                  <a:pt x="1516" y="375"/>
                </a:lnTo>
                <a:lnTo>
                  <a:pt x="1516" y="375"/>
                </a:lnTo>
                <a:lnTo>
                  <a:pt x="1516" y="375"/>
                </a:lnTo>
                <a:lnTo>
                  <a:pt x="1516" y="375"/>
                </a:lnTo>
                <a:lnTo>
                  <a:pt x="1516" y="376"/>
                </a:lnTo>
                <a:lnTo>
                  <a:pt x="1516" y="377"/>
                </a:lnTo>
                <a:lnTo>
                  <a:pt x="1516" y="378"/>
                </a:lnTo>
                <a:lnTo>
                  <a:pt x="1517" y="378"/>
                </a:lnTo>
                <a:lnTo>
                  <a:pt x="1517" y="379"/>
                </a:lnTo>
                <a:lnTo>
                  <a:pt x="1517" y="379"/>
                </a:lnTo>
                <a:lnTo>
                  <a:pt x="1517" y="379"/>
                </a:lnTo>
                <a:lnTo>
                  <a:pt x="1517" y="379"/>
                </a:lnTo>
                <a:lnTo>
                  <a:pt x="1517" y="379"/>
                </a:lnTo>
                <a:lnTo>
                  <a:pt x="1517" y="379"/>
                </a:lnTo>
                <a:lnTo>
                  <a:pt x="1517" y="379"/>
                </a:lnTo>
                <a:lnTo>
                  <a:pt x="1517" y="379"/>
                </a:lnTo>
                <a:lnTo>
                  <a:pt x="1517" y="380"/>
                </a:lnTo>
                <a:lnTo>
                  <a:pt x="1517" y="380"/>
                </a:lnTo>
                <a:lnTo>
                  <a:pt x="1517" y="381"/>
                </a:lnTo>
                <a:lnTo>
                  <a:pt x="1518" y="381"/>
                </a:lnTo>
                <a:lnTo>
                  <a:pt x="1518" y="381"/>
                </a:lnTo>
                <a:lnTo>
                  <a:pt x="1518" y="381"/>
                </a:lnTo>
                <a:lnTo>
                  <a:pt x="1518" y="381"/>
                </a:lnTo>
                <a:lnTo>
                  <a:pt x="1518" y="382"/>
                </a:lnTo>
                <a:lnTo>
                  <a:pt x="1518" y="382"/>
                </a:lnTo>
                <a:lnTo>
                  <a:pt x="1518" y="382"/>
                </a:lnTo>
                <a:lnTo>
                  <a:pt x="1518" y="382"/>
                </a:lnTo>
                <a:lnTo>
                  <a:pt x="1518" y="382"/>
                </a:lnTo>
                <a:lnTo>
                  <a:pt x="1518" y="382"/>
                </a:lnTo>
                <a:lnTo>
                  <a:pt x="1518" y="382"/>
                </a:lnTo>
                <a:lnTo>
                  <a:pt x="1518" y="383"/>
                </a:lnTo>
                <a:lnTo>
                  <a:pt x="1519" y="383"/>
                </a:lnTo>
                <a:lnTo>
                  <a:pt x="1519" y="383"/>
                </a:lnTo>
                <a:lnTo>
                  <a:pt x="1519" y="383"/>
                </a:lnTo>
                <a:lnTo>
                  <a:pt x="1519" y="383"/>
                </a:lnTo>
                <a:lnTo>
                  <a:pt x="1519" y="384"/>
                </a:lnTo>
                <a:lnTo>
                  <a:pt x="1519" y="384"/>
                </a:lnTo>
                <a:lnTo>
                  <a:pt x="1519" y="384"/>
                </a:lnTo>
                <a:lnTo>
                  <a:pt x="1519" y="385"/>
                </a:lnTo>
                <a:lnTo>
                  <a:pt x="1519" y="385"/>
                </a:lnTo>
                <a:lnTo>
                  <a:pt x="1519" y="385"/>
                </a:lnTo>
                <a:lnTo>
                  <a:pt x="1519" y="385"/>
                </a:lnTo>
                <a:lnTo>
                  <a:pt x="1519" y="385"/>
                </a:lnTo>
                <a:lnTo>
                  <a:pt x="1520" y="385"/>
                </a:lnTo>
                <a:lnTo>
                  <a:pt x="1520" y="386"/>
                </a:lnTo>
                <a:lnTo>
                  <a:pt x="1520" y="386"/>
                </a:lnTo>
                <a:lnTo>
                  <a:pt x="1520" y="387"/>
                </a:lnTo>
                <a:lnTo>
                  <a:pt x="1520" y="388"/>
                </a:lnTo>
                <a:lnTo>
                  <a:pt x="1520" y="388"/>
                </a:lnTo>
                <a:lnTo>
                  <a:pt x="1520" y="388"/>
                </a:lnTo>
                <a:lnTo>
                  <a:pt x="1520" y="389"/>
                </a:lnTo>
                <a:lnTo>
                  <a:pt x="1520" y="390"/>
                </a:lnTo>
                <a:lnTo>
                  <a:pt x="1520" y="390"/>
                </a:lnTo>
                <a:lnTo>
                  <a:pt x="1520" y="390"/>
                </a:lnTo>
                <a:lnTo>
                  <a:pt x="1520" y="391"/>
                </a:lnTo>
                <a:lnTo>
                  <a:pt x="1521" y="391"/>
                </a:lnTo>
                <a:lnTo>
                  <a:pt x="1521" y="391"/>
                </a:lnTo>
                <a:lnTo>
                  <a:pt x="1521" y="392"/>
                </a:lnTo>
                <a:lnTo>
                  <a:pt x="1521" y="392"/>
                </a:lnTo>
                <a:lnTo>
                  <a:pt x="1521" y="392"/>
                </a:lnTo>
                <a:lnTo>
                  <a:pt x="1521" y="392"/>
                </a:lnTo>
                <a:lnTo>
                  <a:pt x="1521" y="393"/>
                </a:lnTo>
                <a:lnTo>
                  <a:pt x="1521" y="393"/>
                </a:lnTo>
                <a:lnTo>
                  <a:pt x="1521" y="393"/>
                </a:lnTo>
                <a:lnTo>
                  <a:pt x="1521" y="393"/>
                </a:lnTo>
                <a:lnTo>
                  <a:pt x="1522" y="393"/>
                </a:lnTo>
                <a:lnTo>
                  <a:pt x="1522" y="393"/>
                </a:lnTo>
                <a:lnTo>
                  <a:pt x="1522" y="393"/>
                </a:lnTo>
                <a:lnTo>
                  <a:pt x="1522" y="393"/>
                </a:lnTo>
                <a:lnTo>
                  <a:pt x="1522" y="392"/>
                </a:lnTo>
                <a:lnTo>
                  <a:pt x="1522" y="392"/>
                </a:lnTo>
                <a:lnTo>
                  <a:pt x="1522" y="390"/>
                </a:lnTo>
                <a:lnTo>
                  <a:pt x="1522" y="390"/>
                </a:lnTo>
                <a:lnTo>
                  <a:pt x="1522" y="387"/>
                </a:lnTo>
                <a:lnTo>
                  <a:pt x="1522" y="387"/>
                </a:lnTo>
                <a:lnTo>
                  <a:pt x="1522" y="386"/>
                </a:lnTo>
                <a:lnTo>
                  <a:pt x="1522" y="386"/>
                </a:lnTo>
                <a:lnTo>
                  <a:pt x="1523" y="386"/>
                </a:lnTo>
                <a:lnTo>
                  <a:pt x="1523" y="386"/>
                </a:lnTo>
                <a:lnTo>
                  <a:pt x="1523" y="386"/>
                </a:lnTo>
                <a:lnTo>
                  <a:pt x="1523" y="385"/>
                </a:lnTo>
                <a:lnTo>
                  <a:pt x="1523" y="385"/>
                </a:lnTo>
                <a:lnTo>
                  <a:pt x="1523" y="382"/>
                </a:lnTo>
                <a:lnTo>
                  <a:pt x="1523" y="365"/>
                </a:lnTo>
                <a:lnTo>
                  <a:pt x="1523" y="355"/>
                </a:lnTo>
                <a:lnTo>
                  <a:pt x="1523" y="328"/>
                </a:lnTo>
                <a:lnTo>
                  <a:pt x="1523" y="296"/>
                </a:lnTo>
                <a:lnTo>
                  <a:pt x="1523" y="250"/>
                </a:lnTo>
                <a:lnTo>
                  <a:pt x="1523" y="228"/>
                </a:lnTo>
                <a:lnTo>
                  <a:pt x="1524" y="202"/>
                </a:lnTo>
                <a:lnTo>
                  <a:pt x="1524" y="191"/>
                </a:lnTo>
                <a:lnTo>
                  <a:pt x="1524" y="183"/>
                </a:lnTo>
                <a:lnTo>
                  <a:pt x="1524" y="178"/>
                </a:lnTo>
                <a:lnTo>
                  <a:pt x="1524" y="171"/>
                </a:lnTo>
                <a:lnTo>
                  <a:pt x="1524" y="167"/>
                </a:lnTo>
                <a:lnTo>
                  <a:pt x="1524" y="159"/>
                </a:lnTo>
                <a:lnTo>
                  <a:pt x="1524" y="150"/>
                </a:lnTo>
                <a:lnTo>
                  <a:pt x="1524" y="137"/>
                </a:lnTo>
                <a:lnTo>
                  <a:pt x="1524" y="124"/>
                </a:lnTo>
                <a:lnTo>
                  <a:pt x="1524" y="108"/>
                </a:lnTo>
                <a:lnTo>
                  <a:pt x="1524" y="99"/>
                </a:lnTo>
                <a:lnTo>
                  <a:pt x="1525" y="85"/>
                </a:lnTo>
                <a:lnTo>
                  <a:pt x="1525" y="77"/>
                </a:lnTo>
                <a:lnTo>
                  <a:pt x="1525" y="68"/>
                </a:lnTo>
                <a:lnTo>
                  <a:pt x="1525" y="61"/>
                </a:lnTo>
                <a:lnTo>
                  <a:pt x="1525" y="54"/>
                </a:lnTo>
                <a:lnTo>
                  <a:pt x="1525" y="49"/>
                </a:lnTo>
                <a:lnTo>
                  <a:pt x="1525" y="42"/>
                </a:lnTo>
                <a:lnTo>
                  <a:pt x="1525" y="38"/>
                </a:lnTo>
                <a:lnTo>
                  <a:pt x="1525" y="34"/>
                </a:lnTo>
                <a:lnTo>
                  <a:pt x="1525" y="31"/>
                </a:lnTo>
                <a:lnTo>
                  <a:pt x="1525" y="28"/>
                </a:lnTo>
                <a:lnTo>
                  <a:pt x="1525" y="26"/>
                </a:lnTo>
                <a:lnTo>
                  <a:pt x="1526" y="24"/>
                </a:lnTo>
                <a:lnTo>
                  <a:pt x="1526" y="22"/>
                </a:lnTo>
                <a:lnTo>
                  <a:pt x="1526" y="19"/>
                </a:lnTo>
                <a:lnTo>
                  <a:pt x="1526" y="17"/>
                </a:lnTo>
                <a:lnTo>
                  <a:pt x="1526" y="14"/>
                </a:lnTo>
                <a:lnTo>
                  <a:pt x="1526" y="13"/>
                </a:lnTo>
                <a:lnTo>
                  <a:pt x="1526" y="11"/>
                </a:lnTo>
                <a:lnTo>
                  <a:pt x="1526" y="9"/>
                </a:lnTo>
                <a:lnTo>
                  <a:pt x="1526" y="8"/>
                </a:lnTo>
                <a:lnTo>
                  <a:pt x="1526" y="7"/>
                </a:lnTo>
                <a:lnTo>
                  <a:pt x="1526" y="5"/>
                </a:lnTo>
                <a:lnTo>
                  <a:pt x="1526" y="5"/>
                </a:lnTo>
                <a:lnTo>
                  <a:pt x="1527" y="4"/>
                </a:lnTo>
                <a:lnTo>
                  <a:pt x="1527" y="3"/>
                </a:lnTo>
                <a:lnTo>
                  <a:pt x="1527" y="2"/>
                </a:lnTo>
                <a:lnTo>
                  <a:pt x="1527" y="2"/>
                </a:lnTo>
                <a:lnTo>
                  <a:pt x="1527" y="1"/>
                </a:lnTo>
                <a:lnTo>
                  <a:pt x="1527" y="1"/>
                </a:lnTo>
                <a:lnTo>
                  <a:pt x="1527" y="1"/>
                </a:lnTo>
                <a:lnTo>
                  <a:pt x="1527" y="0"/>
                </a:lnTo>
                <a:lnTo>
                  <a:pt x="1527" y="1"/>
                </a:lnTo>
                <a:lnTo>
                  <a:pt x="1527" y="1"/>
                </a:lnTo>
                <a:lnTo>
                  <a:pt x="1527" y="1"/>
                </a:lnTo>
                <a:lnTo>
                  <a:pt x="1527" y="1"/>
                </a:lnTo>
                <a:lnTo>
                  <a:pt x="1528" y="2"/>
                </a:lnTo>
                <a:lnTo>
                  <a:pt x="1528" y="2"/>
                </a:lnTo>
                <a:lnTo>
                  <a:pt x="1528" y="3"/>
                </a:lnTo>
                <a:lnTo>
                  <a:pt x="1528" y="3"/>
                </a:lnTo>
                <a:lnTo>
                  <a:pt x="1528" y="4"/>
                </a:lnTo>
                <a:lnTo>
                  <a:pt x="1528" y="5"/>
                </a:lnTo>
                <a:lnTo>
                  <a:pt x="1528" y="6"/>
                </a:lnTo>
                <a:lnTo>
                  <a:pt x="1528" y="7"/>
                </a:lnTo>
                <a:lnTo>
                  <a:pt x="1528" y="8"/>
                </a:lnTo>
                <a:lnTo>
                  <a:pt x="1528" y="9"/>
                </a:lnTo>
                <a:lnTo>
                  <a:pt x="1528" y="10"/>
                </a:lnTo>
                <a:lnTo>
                  <a:pt x="1528" y="11"/>
                </a:lnTo>
                <a:lnTo>
                  <a:pt x="1529" y="12"/>
                </a:lnTo>
                <a:lnTo>
                  <a:pt x="1529" y="13"/>
                </a:lnTo>
                <a:lnTo>
                  <a:pt x="1529" y="14"/>
                </a:lnTo>
                <a:lnTo>
                  <a:pt x="1529" y="16"/>
                </a:lnTo>
                <a:lnTo>
                  <a:pt x="1529" y="17"/>
                </a:lnTo>
                <a:lnTo>
                  <a:pt x="1529" y="18"/>
                </a:lnTo>
                <a:lnTo>
                  <a:pt x="1529" y="19"/>
                </a:lnTo>
                <a:lnTo>
                  <a:pt x="1529" y="20"/>
                </a:lnTo>
                <a:lnTo>
                  <a:pt x="1529" y="21"/>
                </a:lnTo>
                <a:lnTo>
                  <a:pt x="1529" y="22"/>
                </a:lnTo>
                <a:lnTo>
                  <a:pt x="1530" y="23"/>
                </a:lnTo>
                <a:lnTo>
                  <a:pt x="1530" y="24"/>
                </a:lnTo>
                <a:lnTo>
                  <a:pt x="1530" y="25"/>
                </a:lnTo>
                <a:lnTo>
                  <a:pt x="1530" y="25"/>
                </a:lnTo>
                <a:lnTo>
                  <a:pt x="1530" y="26"/>
                </a:lnTo>
                <a:lnTo>
                  <a:pt x="1530" y="27"/>
                </a:lnTo>
                <a:lnTo>
                  <a:pt x="1530" y="27"/>
                </a:lnTo>
                <a:lnTo>
                  <a:pt x="1530" y="27"/>
                </a:lnTo>
                <a:lnTo>
                  <a:pt x="1530" y="28"/>
                </a:lnTo>
                <a:lnTo>
                  <a:pt x="1530" y="28"/>
                </a:lnTo>
                <a:lnTo>
                  <a:pt x="1530" y="28"/>
                </a:lnTo>
                <a:lnTo>
                  <a:pt x="1530" y="28"/>
                </a:lnTo>
                <a:lnTo>
                  <a:pt x="1531" y="28"/>
                </a:lnTo>
                <a:lnTo>
                  <a:pt x="1531" y="28"/>
                </a:lnTo>
                <a:lnTo>
                  <a:pt x="1531" y="28"/>
                </a:lnTo>
                <a:lnTo>
                  <a:pt x="1531" y="29"/>
                </a:lnTo>
                <a:lnTo>
                  <a:pt x="1531" y="29"/>
                </a:lnTo>
                <a:lnTo>
                  <a:pt x="1531" y="29"/>
                </a:lnTo>
                <a:lnTo>
                  <a:pt x="1531" y="29"/>
                </a:lnTo>
                <a:lnTo>
                  <a:pt x="1531" y="29"/>
                </a:lnTo>
                <a:lnTo>
                  <a:pt x="1531" y="29"/>
                </a:lnTo>
                <a:lnTo>
                  <a:pt x="1531" y="29"/>
                </a:lnTo>
                <a:lnTo>
                  <a:pt x="1531" y="29"/>
                </a:lnTo>
                <a:lnTo>
                  <a:pt x="1531" y="29"/>
                </a:lnTo>
                <a:lnTo>
                  <a:pt x="1532" y="29"/>
                </a:lnTo>
                <a:lnTo>
                  <a:pt x="1532" y="29"/>
                </a:lnTo>
                <a:lnTo>
                  <a:pt x="1532" y="29"/>
                </a:lnTo>
                <a:lnTo>
                  <a:pt x="1532" y="29"/>
                </a:lnTo>
                <a:lnTo>
                  <a:pt x="1532" y="30"/>
                </a:lnTo>
                <a:lnTo>
                  <a:pt x="1532" y="30"/>
                </a:lnTo>
                <a:lnTo>
                  <a:pt x="1532" y="30"/>
                </a:lnTo>
                <a:lnTo>
                  <a:pt x="1532" y="30"/>
                </a:lnTo>
                <a:lnTo>
                  <a:pt x="1532" y="30"/>
                </a:lnTo>
                <a:lnTo>
                  <a:pt x="1532" y="31"/>
                </a:lnTo>
                <a:lnTo>
                  <a:pt x="1532" y="31"/>
                </a:lnTo>
                <a:lnTo>
                  <a:pt x="1532" y="31"/>
                </a:lnTo>
                <a:lnTo>
                  <a:pt x="1533" y="32"/>
                </a:lnTo>
                <a:lnTo>
                  <a:pt x="1533" y="32"/>
                </a:lnTo>
                <a:lnTo>
                  <a:pt x="1533" y="33"/>
                </a:lnTo>
                <a:lnTo>
                  <a:pt x="1533" y="33"/>
                </a:lnTo>
                <a:lnTo>
                  <a:pt x="1533" y="34"/>
                </a:lnTo>
                <a:lnTo>
                  <a:pt x="1533" y="34"/>
                </a:lnTo>
                <a:lnTo>
                  <a:pt x="1533" y="35"/>
                </a:lnTo>
                <a:lnTo>
                  <a:pt x="1533" y="36"/>
                </a:lnTo>
                <a:lnTo>
                  <a:pt x="1533" y="37"/>
                </a:lnTo>
                <a:lnTo>
                  <a:pt x="1533" y="38"/>
                </a:lnTo>
                <a:lnTo>
                  <a:pt x="1533" y="39"/>
                </a:lnTo>
                <a:lnTo>
                  <a:pt x="1533" y="39"/>
                </a:lnTo>
                <a:lnTo>
                  <a:pt x="1534" y="40"/>
                </a:lnTo>
                <a:lnTo>
                  <a:pt x="1534" y="41"/>
                </a:lnTo>
                <a:lnTo>
                  <a:pt x="1534" y="43"/>
                </a:lnTo>
                <a:lnTo>
                  <a:pt x="1534" y="43"/>
                </a:lnTo>
                <a:lnTo>
                  <a:pt x="1534" y="45"/>
                </a:lnTo>
                <a:lnTo>
                  <a:pt x="1534" y="46"/>
                </a:lnTo>
                <a:lnTo>
                  <a:pt x="1534" y="48"/>
                </a:lnTo>
                <a:lnTo>
                  <a:pt x="1534" y="49"/>
                </a:lnTo>
                <a:lnTo>
                  <a:pt x="1534" y="50"/>
                </a:lnTo>
                <a:lnTo>
                  <a:pt x="1534" y="52"/>
                </a:lnTo>
                <a:lnTo>
                  <a:pt x="1534" y="54"/>
                </a:lnTo>
                <a:lnTo>
                  <a:pt x="1534" y="55"/>
                </a:lnTo>
                <a:lnTo>
                  <a:pt x="1535" y="57"/>
                </a:lnTo>
                <a:lnTo>
                  <a:pt x="1535" y="59"/>
                </a:lnTo>
                <a:lnTo>
                  <a:pt x="1535" y="61"/>
                </a:lnTo>
                <a:lnTo>
                  <a:pt x="1535" y="63"/>
                </a:lnTo>
                <a:lnTo>
                  <a:pt x="1535" y="66"/>
                </a:lnTo>
                <a:lnTo>
                  <a:pt x="1535" y="68"/>
                </a:lnTo>
                <a:lnTo>
                  <a:pt x="1535" y="72"/>
                </a:lnTo>
                <a:lnTo>
                  <a:pt x="1535" y="74"/>
                </a:lnTo>
                <a:lnTo>
                  <a:pt x="1535" y="76"/>
                </a:lnTo>
                <a:lnTo>
                  <a:pt x="1535" y="78"/>
                </a:lnTo>
                <a:lnTo>
                  <a:pt x="1535" y="80"/>
                </a:lnTo>
                <a:lnTo>
                  <a:pt x="1535" y="81"/>
                </a:lnTo>
                <a:lnTo>
                  <a:pt x="1536" y="83"/>
                </a:lnTo>
                <a:lnTo>
                  <a:pt x="1536" y="84"/>
                </a:lnTo>
                <a:lnTo>
                  <a:pt x="1536" y="86"/>
                </a:lnTo>
                <a:lnTo>
                  <a:pt x="1536" y="85"/>
                </a:lnTo>
                <a:lnTo>
                  <a:pt x="1536" y="83"/>
                </a:lnTo>
                <a:lnTo>
                  <a:pt x="1536" y="82"/>
                </a:lnTo>
                <a:lnTo>
                  <a:pt x="1536" y="80"/>
                </a:lnTo>
                <a:lnTo>
                  <a:pt x="1536" y="80"/>
                </a:lnTo>
                <a:lnTo>
                  <a:pt x="1536" y="78"/>
                </a:lnTo>
                <a:lnTo>
                  <a:pt x="1536" y="77"/>
                </a:lnTo>
                <a:lnTo>
                  <a:pt x="1536" y="76"/>
                </a:lnTo>
                <a:lnTo>
                  <a:pt x="1536" y="76"/>
                </a:lnTo>
                <a:lnTo>
                  <a:pt x="1537" y="74"/>
                </a:lnTo>
                <a:lnTo>
                  <a:pt x="1537" y="74"/>
                </a:lnTo>
                <a:lnTo>
                  <a:pt x="1537" y="74"/>
                </a:lnTo>
                <a:lnTo>
                  <a:pt x="1537" y="73"/>
                </a:lnTo>
                <a:lnTo>
                  <a:pt x="1537" y="73"/>
                </a:lnTo>
                <a:lnTo>
                  <a:pt x="1537" y="73"/>
                </a:lnTo>
                <a:lnTo>
                  <a:pt x="1537" y="74"/>
                </a:lnTo>
                <a:lnTo>
                  <a:pt x="1537" y="74"/>
                </a:lnTo>
                <a:lnTo>
                  <a:pt x="1537" y="76"/>
                </a:lnTo>
                <a:lnTo>
                  <a:pt x="1537" y="77"/>
                </a:lnTo>
                <a:lnTo>
                  <a:pt x="1538" y="80"/>
                </a:lnTo>
                <a:lnTo>
                  <a:pt x="1538" y="82"/>
                </a:lnTo>
                <a:lnTo>
                  <a:pt x="1538" y="86"/>
                </a:lnTo>
                <a:lnTo>
                  <a:pt x="1538" y="88"/>
                </a:lnTo>
                <a:lnTo>
                  <a:pt x="1538" y="93"/>
                </a:lnTo>
                <a:lnTo>
                  <a:pt x="1538" y="97"/>
                </a:lnTo>
                <a:lnTo>
                  <a:pt x="1538" y="102"/>
                </a:lnTo>
                <a:lnTo>
                  <a:pt x="1538" y="108"/>
                </a:lnTo>
                <a:lnTo>
                  <a:pt x="1538" y="114"/>
                </a:lnTo>
                <a:lnTo>
                  <a:pt x="1538" y="119"/>
                </a:lnTo>
                <a:lnTo>
                  <a:pt x="1538" y="129"/>
                </a:lnTo>
                <a:lnTo>
                  <a:pt x="1538" y="135"/>
                </a:lnTo>
                <a:lnTo>
                  <a:pt x="1539" y="144"/>
                </a:lnTo>
                <a:lnTo>
                  <a:pt x="1539" y="151"/>
                </a:lnTo>
                <a:lnTo>
                  <a:pt x="1539" y="162"/>
                </a:lnTo>
                <a:lnTo>
                  <a:pt x="1539" y="171"/>
                </a:lnTo>
                <a:lnTo>
                  <a:pt x="1539" y="187"/>
                </a:lnTo>
                <a:lnTo>
                  <a:pt x="1539" y="197"/>
                </a:lnTo>
                <a:lnTo>
                  <a:pt x="1539" y="213"/>
                </a:lnTo>
                <a:lnTo>
                  <a:pt x="1539" y="225"/>
                </a:lnTo>
                <a:lnTo>
                  <a:pt x="1539" y="242"/>
                </a:lnTo>
                <a:lnTo>
                  <a:pt x="1539" y="252"/>
                </a:lnTo>
                <a:lnTo>
                  <a:pt x="1539" y="271"/>
                </a:lnTo>
                <a:lnTo>
                  <a:pt x="1539" y="282"/>
                </a:lnTo>
                <a:lnTo>
                  <a:pt x="1540" y="293"/>
                </a:lnTo>
                <a:lnTo>
                  <a:pt x="1540" y="304"/>
                </a:lnTo>
                <a:lnTo>
                  <a:pt x="1540" y="312"/>
                </a:lnTo>
                <a:lnTo>
                  <a:pt x="1540" y="317"/>
                </a:lnTo>
                <a:lnTo>
                  <a:pt x="1540" y="330"/>
                </a:lnTo>
                <a:lnTo>
                  <a:pt x="1540" y="336"/>
                </a:lnTo>
                <a:lnTo>
                  <a:pt x="1540" y="344"/>
                </a:lnTo>
                <a:lnTo>
                  <a:pt x="1540" y="350"/>
                </a:lnTo>
                <a:lnTo>
                  <a:pt x="1540" y="356"/>
                </a:lnTo>
                <a:lnTo>
                  <a:pt x="1540" y="358"/>
                </a:lnTo>
                <a:lnTo>
                  <a:pt x="1540" y="359"/>
                </a:lnTo>
                <a:lnTo>
                  <a:pt x="1540" y="358"/>
                </a:lnTo>
                <a:lnTo>
                  <a:pt x="1541" y="353"/>
                </a:lnTo>
                <a:lnTo>
                  <a:pt x="1541" y="354"/>
                </a:lnTo>
                <a:lnTo>
                  <a:pt x="1541" y="356"/>
                </a:lnTo>
                <a:lnTo>
                  <a:pt x="1541" y="357"/>
                </a:lnTo>
                <a:lnTo>
                  <a:pt x="1541" y="360"/>
                </a:lnTo>
                <a:lnTo>
                  <a:pt x="1541" y="361"/>
                </a:lnTo>
                <a:lnTo>
                  <a:pt x="1541" y="365"/>
                </a:lnTo>
                <a:lnTo>
                  <a:pt x="1541" y="367"/>
                </a:lnTo>
                <a:lnTo>
                  <a:pt x="1541" y="370"/>
                </a:lnTo>
                <a:lnTo>
                  <a:pt x="1541" y="371"/>
                </a:lnTo>
                <a:lnTo>
                  <a:pt x="1541" y="374"/>
                </a:lnTo>
                <a:lnTo>
                  <a:pt x="1541" y="374"/>
                </a:lnTo>
                <a:lnTo>
                  <a:pt x="1542" y="375"/>
                </a:lnTo>
                <a:lnTo>
                  <a:pt x="1542" y="376"/>
                </a:lnTo>
                <a:lnTo>
                  <a:pt x="1542" y="376"/>
                </a:lnTo>
                <a:lnTo>
                  <a:pt x="1542" y="376"/>
                </a:lnTo>
                <a:lnTo>
                  <a:pt x="1542" y="377"/>
                </a:lnTo>
                <a:lnTo>
                  <a:pt x="1542" y="377"/>
                </a:lnTo>
                <a:lnTo>
                  <a:pt x="1542" y="376"/>
                </a:lnTo>
                <a:lnTo>
                  <a:pt x="1542" y="377"/>
                </a:lnTo>
                <a:lnTo>
                  <a:pt x="1542" y="377"/>
                </a:lnTo>
                <a:lnTo>
                  <a:pt x="1542" y="377"/>
                </a:lnTo>
                <a:lnTo>
                  <a:pt x="1542" y="377"/>
                </a:lnTo>
                <a:lnTo>
                  <a:pt x="1542" y="377"/>
                </a:lnTo>
                <a:lnTo>
                  <a:pt x="1543" y="377"/>
                </a:lnTo>
                <a:lnTo>
                  <a:pt x="1543" y="377"/>
                </a:lnTo>
                <a:lnTo>
                  <a:pt x="1543" y="377"/>
                </a:lnTo>
                <a:lnTo>
                  <a:pt x="1543" y="378"/>
                </a:lnTo>
                <a:lnTo>
                  <a:pt x="1543" y="378"/>
                </a:lnTo>
                <a:lnTo>
                  <a:pt x="1543" y="378"/>
                </a:lnTo>
                <a:lnTo>
                  <a:pt x="1543" y="378"/>
                </a:lnTo>
                <a:lnTo>
                  <a:pt x="1543" y="378"/>
                </a:lnTo>
                <a:lnTo>
                  <a:pt x="1543" y="377"/>
                </a:lnTo>
                <a:lnTo>
                  <a:pt x="1543" y="377"/>
                </a:lnTo>
                <a:lnTo>
                  <a:pt x="1543" y="377"/>
                </a:lnTo>
                <a:lnTo>
                  <a:pt x="1543" y="377"/>
                </a:lnTo>
                <a:lnTo>
                  <a:pt x="1544" y="377"/>
                </a:lnTo>
                <a:lnTo>
                  <a:pt x="1544" y="376"/>
                </a:lnTo>
                <a:lnTo>
                  <a:pt x="1544" y="376"/>
                </a:lnTo>
                <a:lnTo>
                  <a:pt x="1544" y="376"/>
                </a:lnTo>
                <a:lnTo>
                  <a:pt x="1544" y="376"/>
                </a:lnTo>
                <a:lnTo>
                  <a:pt x="1544" y="376"/>
                </a:lnTo>
                <a:lnTo>
                  <a:pt x="1544" y="376"/>
                </a:lnTo>
                <a:lnTo>
                  <a:pt x="1544" y="377"/>
                </a:lnTo>
                <a:lnTo>
                  <a:pt x="1544" y="377"/>
                </a:lnTo>
                <a:lnTo>
                  <a:pt x="1544" y="377"/>
                </a:lnTo>
                <a:lnTo>
                  <a:pt x="1544" y="377"/>
                </a:lnTo>
                <a:lnTo>
                  <a:pt x="1544" y="377"/>
                </a:lnTo>
                <a:lnTo>
                  <a:pt x="1545" y="378"/>
                </a:lnTo>
                <a:lnTo>
                  <a:pt x="1545" y="378"/>
                </a:lnTo>
                <a:lnTo>
                  <a:pt x="1545" y="379"/>
                </a:lnTo>
                <a:lnTo>
                  <a:pt x="1545" y="379"/>
                </a:lnTo>
                <a:lnTo>
                  <a:pt x="1545" y="380"/>
                </a:lnTo>
                <a:lnTo>
                  <a:pt x="1545" y="380"/>
                </a:lnTo>
                <a:lnTo>
                  <a:pt x="1545" y="381"/>
                </a:lnTo>
                <a:lnTo>
                  <a:pt x="1545" y="382"/>
                </a:lnTo>
                <a:lnTo>
                  <a:pt x="1545" y="382"/>
                </a:lnTo>
                <a:lnTo>
                  <a:pt x="1545" y="382"/>
                </a:lnTo>
                <a:lnTo>
                  <a:pt x="1546" y="383"/>
                </a:lnTo>
                <a:lnTo>
                  <a:pt x="1546" y="384"/>
                </a:lnTo>
                <a:lnTo>
                  <a:pt x="1546" y="384"/>
                </a:lnTo>
                <a:lnTo>
                  <a:pt x="1546" y="384"/>
                </a:lnTo>
                <a:lnTo>
                  <a:pt x="1546" y="385"/>
                </a:lnTo>
                <a:lnTo>
                  <a:pt x="1546" y="385"/>
                </a:lnTo>
                <a:lnTo>
                  <a:pt x="1546" y="385"/>
                </a:lnTo>
                <a:lnTo>
                  <a:pt x="1546" y="386"/>
                </a:lnTo>
                <a:lnTo>
                  <a:pt x="1546" y="386"/>
                </a:lnTo>
                <a:lnTo>
                  <a:pt x="1546" y="387"/>
                </a:lnTo>
                <a:lnTo>
                  <a:pt x="1546" y="388"/>
                </a:lnTo>
                <a:lnTo>
                  <a:pt x="1546" y="388"/>
                </a:lnTo>
                <a:lnTo>
                  <a:pt x="1547" y="389"/>
                </a:lnTo>
                <a:lnTo>
                  <a:pt x="1547" y="390"/>
                </a:lnTo>
                <a:lnTo>
                  <a:pt x="1547" y="392"/>
                </a:lnTo>
                <a:lnTo>
                  <a:pt x="1547" y="392"/>
                </a:lnTo>
                <a:lnTo>
                  <a:pt x="1547" y="392"/>
                </a:lnTo>
                <a:lnTo>
                  <a:pt x="1547" y="392"/>
                </a:lnTo>
                <a:lnTo>
                  <a:pt x="1547" y="392"/>
                </a:lnTo>
                <a:lnTo>
                  <a:pt x="1547" y="393"/>
                </a:lnTo>
                <a:lnTo>
                  <a:pt x="1547" y="393"/>
                </a:lnTo>
                <a:lnTo>
                  <a:pt x="1547" y="393"/>
                </a:lnTo>
                <a:lnTo>
                  <a:pt x="1547" y="393"/>
                </a:lnTo>
                <a:lnTo>
                  <a:pt x="1547" y="393"/>
                </a:lnTo>
                <a:lnTo>
                  <a:pt x="1548" y="389"/>
                </a:lnTo>
                <a:lnTo>
                  <a:pt x="1548" y="387"/>
                </a:lnTo>
                <a:lnTo>
                  <a:pt x="1548" y="386"/>
                </a:lnTo>
                <a:lnTo>
                  <a:pt x="1548" y="384"/>
                </a:lnTo>
                <a:lnTo>
                  <a:pt x="1548" y="384"/>
                </a:lnTo>
                <a:lnTo>
                  <a:pt x="1548" y="383"/>
                </a:lnTo>
                <a:lnTo>
                  <a:pt x="1548" y="382"/>
                </a:lnTo>
                <a:lnTo>
                  <a:pt x="1548" y="382"/>
                </a:lnTo>
                <a:lnTo>
                  <a:pt x="1548" y="382"/>
                </a:lnTo>
                <a:lnTo>
                  <a:pt x="1548" y="381"/>
                </a:lnTo>
                <a:lnTo>
                  <a:pt x="1548" y="378"/>
                </a:lnTo>
                <a:lnTo>
                  <a:pt x="1548" y="377"/>
                </a:lnTo>
                <a:lnTo>
                  <a:pt x="1549" y="372"/>
                </a:lnTo>
                <a:lnTo>
                  <a:pt x="1549" y="368"/>
                </a:lnTo>
                <a:lnTo>
                  <a:pt x="1549" y="363"/>
                </a:lnTo>
                <a:lnTo>
                  <a:pt x="1549" y="355"/>
                </a:lnTo>
                <a:lnTo>
                  <a:pt x="1549" y="341"/>
                </a:lnTo>
                <a:lnTo>
                  <a:pt x="1549" y="326"/>
                </a:lnTo>
                <a:lnTo>
                  <a:pt x="1549" y="299"/>
                </a:lnTo>
                <a:lnTo>
                  <a:pt x="1549" y="275"/>
                </a:lnTo>
                <a:lnTo>
                  <a:pt x="1549" y="244"/>
                </a:lnTo>
                <a:lnTo>
                  <a:pt x="1549" y="223"/>
                </a:lnTo>
                <a:lnTo>
                  <a:pt x="1549" y="198"/>
                </a:lnTo>
                <a:lnTo>
                  <a:pt x="1549" y="183"/>
                </a:lnTo>
                <a:lnTo>
                  <a:pt x="1550" y="166"/>
                </a:lnTo>
                <a:lnTo>
                  <a:pt x="1550" y="158"/>
                </a:lnTo>
                <a:lnTo>
                  <a:pt x="1550" y="150"/>
                </a:lnTo>
                <a:lnTo>
                  <a:pt x="1550" y="143"/>
                </a:lnTo>
                <a:lnTo>
                  <a:pt x="1550" y="133"/>
                </a:lnTo>
                <a:lnTo>
                  <a:pt x="1550" y="126"/>
                </a:lnTo>
                <a:lnTo>
                  <a:pt x="1550" y="115"/>
                </a:lnTo>
                <a:lnTo>
                  <a:pt x="1550" y="107"/>
                </a:lnTo>
                <a:lnTo>
                  <a:pt x="1550" y="96"/>
                </a:lnTo>
                <a:lnTo>
                  <a:pt x="1550" y="86"/>
                </a:lnTo>
                <a:lnTo>
                  <a:pt x="1550" y="77"/>
                </a:lnTo>
                <a:lnTo>
                  <a:pt x="1550" y="71"/>
                </a:lnTo>
                <a:lnTo>
                  <a:pt x="1551" y="63"/>
                </a:lnTo>
                <a:lnTo>
                  <a:pt x="1551" y="59"/>
                </a:lnTo>
                <a:lnTo>
                  <a:pt x="1551" y="53"/>
                </a:lnTo>
                <a:lnTo>
                  <a:pt x="1551" y="48"/>
                </a:lnTo>
                <a:lnTo>
                  <a:pt x="1551" y="44"/>
                </a:lnTo>
                <a:lnTo>
                  <a:pt x="1551" y="40"/>
                </a:lnTo>
                <a:lnTo>
                  <a:pt x="1551" y="36"/>
                </a:lnTo>
                <a:lnTo>
                  <a:pt x="1551" y="34"/>
                </a:lnTo>
                <a:lnTo>
                  <a:pt x="1551" y="32"/>
                </a:lnTo>
                <a:lnTo>
                  <a:pt x="1551" y="31"/>
                </a:lnTo>
                <a:lnTo>
                  <a:pt x="1551" y="29"/>
                </a:lnTo>
                <a:lnTo>
                  <a:pt x="1551" y="28"/>
                </a:lnTo>
                <a:lnTo>
                  <a:pt x="1552" y="26"/>
                </a:lnTo>
                <a:lnTo>
                  <a:pt x="1552" y="26"/>
                </a:lnTo>
                <a:lnTo>
                  <a:pt x="1552" y="24"/>
                </a:lnTo>
                <a:lnTo>
                  <a:pt x="1552" y="23"/>
                </a:lnTo>
                <a:lnTo>
                  <a:pt x="1552" y="21"/>
                </a:lnTo>
                <a:lnTo>
                  <a:pt x="1552" y="21"/>
                </a:lnTo>
                <a:lnTo>
                  <a:pt x="1552" y="19"/>
                </a:lnTo>
                <a:lnTo>
                  <a:pt x="1552" y="19"/>
                </a:lnTo>
                <a:lnTo>
                  <a:pt x="1552" y="18"/>
                </a:lnTo>
                <a:lnTo>
                  <a:pt x="1552" y="17"/>
                </a:lnTo>
                <a:lnTo>
                  <a:pt x="1552" y="17"/>
                </a:lnTo>
                <a:lnTo>
                  <a:pt x="1552" y="16"/>
                </a:lnTo>
                <a:lnTo>
                  <a:pt x="1553" y="16"/>
                </a:lnTo>
                <a:lnTo>
                  <a:pt x="1553" y="16"/>
                </a:lnTo>
                <a:lnTo>
                  <a:pt x="1553" y="16"/>
                </a:lnTo>
                <a:lnTo>
                  <a:pt x="1553" y="16"/>
                </a:lnTo>
                <a:lnTo>
                  <a:pt x="1553" y="16"/>
                </a:lnTo>
                <a:lnTo>
                  <a:pt x="1553" y="16"/>
                </a:lnTo>
                <a:lnTo>
                  <a:pt x="1553" y="17"/>
                </a:lnTo>
                <a:lnTo>
                  <a:pt x="1553" y="17"/>
                </a:lnTo>
                <a:lnTo>
                  <a:pt x="1553" y="17"/>
                </a:lnTo>
                <a:lnTo>
                  <a:pt x="1553" y="18"/>
                </a:lnTo>
                <a:lnTo>
                  <a:pt x="1553" y="19"/>
                </a:lnTo>
                <a:lnTo>
                  <a:pt x="1553" y="20"/>
                </a:lnTo>
                <a:lnTo>
                  <a:pt x="1553" y="21"/>
                </a:lnTo>
                <a:lnTo>
                  <a:pt x="1554" y="22"/>
                </a:lnTo>
                <a:lnTo>
                  <a:pt x="1554" y="23"/>
                </a:lnTo>
                <a:lnTo>
                  <a:pt x="1554" y="25"/>
                </a:lnTo>
                <a:lnTo>
                  <a:pt x="1554" y="27"/>
                </a:lnTo>
                <a:lnTo>
                  <a:pt x="1554" y="28"/>
                </a:lnTo>
                <a:lnTo>
                  <a:pt x="1554" y="31"/>
                </a:lnTo>
                <a:lnTo>
                  <a:pt x="1554" y="32"/>
                </a:lnTo>
                <a:lnTo>
                  <a:pt x="1554" y="34"/>
                </a:lnTo>
                <a:lnTo>
                  <a:pt x="1554" y="36"/>
                </a:lnTo>
                <a:lnTo>
                  <a:pt x="1555" y="38"/>
                </a:lnTo>
                <a:lnTo>
                  <a:pt x="1555" y="40"/>
                </a:lnTo>
                <a:lnTo>
                  <a:pt x="1555" y="42"/>
                </a:lnTo>
                <a:lnTo>
                  <a:pt x="1555" y="43"/>
                </a:lnTo>
                <a:lnTo>
                  <a:pt x="1555" y="45"/>
                </a:lnTo>
                <a:lnTo>
                  <a:pt x="1555" y="46"/>
                </a:lnTo>
                <a:lnTo>
                  <a:pt x="1555" y="48"/>
                </a:lnTo>
                <a:lnTo>
                  <a:pt x="1555" y="49"/>
                </a:lnTo>
                <a:lnTo>
                  <a:pt x="1555" y="51"/>
                </a:lnTo>
                <a:lnTo>
                  <a:pt x="1555" y="52"/>
                </a:lnTo>
                <a:lnTo>
                  <a:pt x="1555" y="53"/>
                </a:lnTo>
                <a:lnTo>
                  <a:pt x="1555" y="54"/>
                </a:lnTo>
                <a:lnTo>
                  <a:pt x="1556" y="56"/>
                </a:lnTo>
                <a:lnTo>
                  <a:pt x="1556" y="57"/>
                </a:lnTo>
                <a:lnTo>
                  <a:pt x="1556" y="58"/>
                </a:lnTo>
                <a:lnTo>
                  <a:pt x="1556" y="59"/>
                </a:lnTo>
                <a:lnTo>
                  <a:pt x="1556" y="60"/>
                </a:lnTo>
                <a:lnTo>
                  <a:pt x="1556" y="61"/>
                </a:lnTo>
                <a:lnTo>
                  <a:pt x="1556" y="62"/>
                </a:lnTo>
                <a:lnTo>
                  <a:pt x="1556" y="62"/>
                </a:lnTo>
                <a:lnTo>
                  <a:pt x="1556" y="64"/>
                </a:lnTo>
                <a:lnTo>
                  <a:pt x="1556" y="64"/>
                </a:lnTo>
                <a:lnTo>
                  <a:pt x="1556" y="65"/>
                </a:lnTo>
                <a:lnTo>
                  <a:pt x="1556" y="66"/>
                </a:lnTo>
                <a:lnTo>
                  <a:pt x="1557" y="67"/>
                </a:lnTo>
                <a:lnTo>
                  <a:pt x="1557" y="67"/>
                </a:lnTo>
                <a:lnTo>
                  <a:pt x="1557" y="69"/>
                </a:lnTo>
                <a:lnTo>
                  <a:pt x="1557" y="70"/>
                </a:lnTo>
                <a:lnTo>
                  <a:pt x="1557" y="71"/>
                </a:lnTo>
                <a:lnTo>
                  <a:pt x="1557" y="72"/>
                </a:lnTo>
                <a:lnTo>
                  <a:pt x="1557" y="74"/>
                </a:lnTo>
                <a:lnTo>
                  <a:pt x="1557" y="75"/>
                </a:lnTo>
                <a:lnTo>
                  <a:pt x="1557" y="76"/>
                </a:lnTo>
                <a:lnTo>
                  <a:pt x="1557" y="77"/>
                </a:lnTo>
                <a:lnTo>
                  <a:pt x="1557" y="78"/>
                </a:lnTo>
                <a:lnTo>
                  <a:pt x="1557" y="79"/>
                </a:lnTo>
                <a:lnTo>
                  <a:pt x="1558" y="80"/>
                </a:lnTo>
                <a:lnTo>
                  <a:pt x="1558" y="81"/>
                </a:lnTo>
                <a:lnTo>
                  <a:pt x="1558" y="82"/>
                </a:lnTo>
                <a:lnTo>
                  <a:pt x="1558" y="83"/>
                </a:lnTo>
                <a:lnTo>
                  <a:pt x="1558" y="84"/>
                </a:lnTo>
                <a:lnTo>
                  <a:pt x="1558" y="85"/>
                </a:lnTo>
                <a:lnTo>
                  <a:pt x="1558" y="86"/>
                </a:lnTo>
                <a:lnTo>
                  <a:pt x="1558" y="86"/>
                </a:lnTo>
                <a:lnTo>
                  <a:pt x="1558" y="87"/>
                </a:lnTo>
                <a:lnTo>
                  <a:pt x="1558" y="88"/>
                </a:lnTo>
                <a:lnTo>
                  <a:pt x="1558" y="89"/>
                </a:lnTo>
                <a:lnTo>
                  <a:pt x="1558" y="90"/>
                </a:lnTo>
                <a:lnTo>
                  <a:pt x="1559" y="92"/>
                </a:lnTo>
                <a:lnTo>
                  <a:pt x="1559" y="93"/>
                </a:lnTo>
                <a:lnTo>
                  <a:pt x="1559" y="94"/>
                </a:lnTo>
                <a:lnTo>
                  <a:pt x="1559" y="95"/>
                </a:lnTo>
                <a:lnTo>
                  <a:pt x="1559" y="97"/>
                </a:lnTo>
                <a:lnTo>
                  <a:pt x="1559" y="98"/>
                </a:lnTo>
                <a:lnTo>
                  <a:pt x="1559" y="99"/>
                </a:lnTo>
                <a:lnTo>
                  <a:pt x="1559" y="100"/>
                </a:lnTo>
                <a:lnTo>
                  <a:pt x="1559" y="102"/>
                </a:lnTo>
                <a:lnTo>
                  <a:pt x="1559" y="104"/>
                </a:lnTo>
                <a:lnTo>
                  <a:pt x="1559" y="105"/>
                </a:lnTo>
                <a:lnTo>
                  <a:pt x="1559" y="106"/>
                </a:lnTo>
                <a:lnTo>
                  <a:pt x="1560" y="108"/>
                </a:lnTo>
                <a:lnTo>
                  <a:pt x="1560" y="110"/>
                </a:lnTo>
                <a:lnTo>
                  <a:pt x="1560" y="111"/>
                </a:lnTo>
                <a:lnTo>
                  <a:pt x="1560" y="112"/>
                </a:lnTo>
                <a:lnTo>
                  <a:pt x="1560" y="114"/>
                </a:lnTo>
                <a:lnTo>
                  <a:pt x="1560" y="115"/>
                </a:lnTo>
                <a:lnTo>
                  <a:pt x="1560" y="116"/>
                </a:lnTo>
                <a:lnTo>
                  <a:pt x="1560" y="116"/>
                </a:lnTo>
                <a:lnTo>
                  <a:pt x="1560" y="117"/>
                </a:lnTo>
                <a:lnTo>
                  <a:pt x="1560" y="118"/>
                </a:lnTo>
                <a:lnTo>
                  <a:pt x="1560" y="119"/>
                </a:lnTo>
                <a:lnTo>
                  <a:pt x="1560" y="120"/>
                </a:lnTo>
                <a:lnTo>
                  <a:pt x="1561" y="120"/>
                </a:lnTo>
                <a:lnTo>
                  <a:pt x="1561" y="120"/>
                </a:lnTo>
                <a:lnTo>
                  <a:pt x="1561" y="120"/>
                </a:lnTo>
                <a:lnTo>
                  <a:pt x="1561" y="119"/>
                </a:lnTo>
                <a:lnTo>
                  <a:pt x="1561" y="119"/>
                </a:lnTo>
                <a:lnTo>
                  <a:pt x="1561" y="117"/>
                </a:lnTo>
                <a:lnTo>
                  <a:pt x="1561" y="114"/>
                </a:lnTo>
                <a:lnTo>
                  <a:pt x="1561" y="113"/>
                </a:lnTo>
                <a:lnTo>
                  <a:pt x="1561" y="110"/>
                </a:lnTo>
                <a:lnTo>
                  <a:pt x="1561" y="108"/>
                </a:lnTo>
                <a:lnTo>
                  <a:pt x="1561" y="107"/>
                </a:lnTo>
                <a:lnTo>
                  <a:pt x="1561" y="105"/>
                </a:lnTo>
                <a:lnTo>
                  <a:pt x="1561" y="102"/>
                </a:lnTo>
                <a:lnTo>
                  <a:pt x="1562" y="100"/>
                </a:lnTo>
                <a:lnTo>
                  <a:pt x="1562" y="97"/>
                </a:lnTo>
                <a:lnTo>
                  <a:pt x="1562" y="95"/>
                </a:lnTo>
                <a:lnTo>
                  <a:pt x="1562" y="92"/>
                </a:lnTo>
                <a:lnTo>
                  <a:pt x="1562" y="90"/>
                </a:lnTo>
                <a:lnTo>
                  <a:pt x="1562" y="88"/>
                </a:lnTo>
                <a:lnTo>
                  <a:pt x="1562" y="86"/>
                </a:lnTo>
                <a:lnTo>
                  <a:pt x="1562" y="84"/>
                </a:lnTo>
                <a:lnTo>
                  <a:pt x="1562" y="82"/>
                </a:lnTo>
                <a:lnTo>
                  <a:pt x="1563" y="80"/>
                </a:lnTo>
                <a:lnTo>
                  <a:pt x="1563" y="78"/>
                </a:lnTo>
                <a:lnTo>
                  <a:pt x="1563" y="76"/>
                </a:lnTo>
                <a:lnTo>
                  <a:pt x="1563" y="75"/>
                </a:lnTo>
                <a:lnTo>
                  <a:pt x="1563" y="73"/>
                </a:lnTo>
                <a:lnTo>
                  <a:pt x="1563" y="72"/>
                </a:lnTo>
                <a:lnTo>
                  <a:pt x="1563" y="71"/>
                </a:lnTo>
                <a:lnTo>
                  <a:pt x="1563" y="70"/>
                </a:lnTo>
                <a:lnTo>
                  <a:pt x="1563" y="70"/>
                </a:lnTo>
                <a:lnTo>
                  <a:pt x="1563" y="69"/>
                </a:lnTo>
                <a:lnTo>
                  <a:pt x="1563" y="70"/>
                </a:lnTo>
                <a:lnTo>
                  <a:pt x="1563" y="70"/>
                </a:lnTo>
                <a:lnTo>
                  <a:pt x="1564" y="70"/>
                </a:lnTo>
                <a:lnTo>
                  <a:pt x="1564" y="70"/>
                </a:lnTo>
                <a:lnTo>
                  <a:pt x="1564" y="71"/>
                </a:lnTo>
                <a:lnTo>
                  <a:pt x="1564" y="71"/>
                </a:lnTo>
                <a:lnTo>
                  <a:pt x="1564" y="72"/>
                </a:lnTo>
                <a:lnTo>
                  <a:pt x="1564" y="72"/>
                </a:lnTo>
                <a:lnTo>
                  <a:pt x="1564" y="73"/>
                </a:lnTo>
                <a:lnTo>
                  <a:pt x="1564" y="74"/>
                </a:lnTo>
                <a:lnTo>
                  <a:pt x="1564" y="76"/>
                </a:lnTo>
                <a:lnTo>
                  <a:pt x="1564" y="77"/>
                </a:lnTo>
                <a:lnTo>
                  <a:pt x="1564" y="80"/>
                </a:lnTo>
                <a:lnTo>
                  <a:pt x="1564" y="81"/>
                </a:lnTo>
                <a:lnTo>
                  <a:pt x="1565" y="84"/>
                </a:lnTo>
                <a:lnTo>
                  <a:pt x="1565" y="87"/>
                </a:lnTo>
                <a:lnTo>
                  <a:pt x="1565" y="90"/>
                </a:lnTo>
                <a:lnTo>
                  <a:pt x="1565" y="93"/>
                </a:lnTo>
                <a:lnTo>
                  <a:pt x="1565" y="99"/>
                </a:lnTo>
                <a:lnTo>
                  <a:pt x="1565" y="102"/>
                </a:lnTo>
                <a:lnTo>
                  <a:pt x="1565" y="108"/>
                </a:lnTo>
                <a:lnTo>
                  <a:pt x="1565" y="115"/>
                </a:lnTo>
                <a:lnTo>
                  <a:pt x="1565" y="124"/>
                </a:lnTo>
                <a:lnTo>
                  <a:pt x="1565" y="130"/>
                </a:lnTo>
                <a:lnTo>
                  <a:pt x="1565" y="143"/>
                </a:lnTo>
                <a:lnTo>
                  <a:pt x="1565" y="150"/>
                </a:lnTo>
                <a:lnTo>
                  <a:pt x="1566" y="162"/>
                </a:lnTo>
                <a:lnTo>
                  <a:pt x="1566" y="176"/>
                </a:lnTo>
                <a:lnTo>
                  <a:pt x="1566" y="191"/>
                </a:lnTo>
                <a:lnTo>
                  <a:pt x="1566" y="203"/>
                </a:lnTo>
                <a:lnTo>
                  <a:pt x="1566" y="221"/>
                </a:lnTo>
                <a:lnTo>
                  <a:pt x="1566" y="233"/>
                </a:lnTo>
                <a:lnTo>
                  <a:pt x="1566" y="252"/>
                </a:lnTo>
                <a:lnTo>
                  <a:pt x="1566" y="265"/>
                </a:lnTo>
                <a:lnTo>
                  <a:pt x="1566" y="283"/>
                </a:lnTo>
                <a:lnTo>
                  <a:pt x="1566" y="290"/>
                </a:lnTo>
                <a:lnTo>
                  <a:pt x="1566" y="303"/>
                </a:lnTo>
                <a:lnTo>
                  <a:pt x="1566" y="309"/>
                </a:lnTo>
                <a:lnTo>
                  <a:pt x="1567" y="319"/>
                </a:lnTo>
                <a:lnTo>
                  <a:pt x="1567" y="327"/>
                </a:lnTo>
                <a:lnTo>
                  <a:pt x="1567" y="336"/>
                </a:lnTo>
                <a:lnTo>
                  <a:pt x="1567" y="340"/>
                </a:lnTo>
                <a:lnTo>
                  <a:pt x="1567" y="347"/>
                </a:lnTo>
                <a:lnTo>
                  <a:pt x="1567" y="353"/>
                </a:lnTo>
                <a:lnTo>
                  <a:pt x="1567" y="357"/>
                </a:lnTo>
                <a:lnTo>
                  <a:pt x="1567" y="359"/>
                </a:lnTo>
                <a:lnTo>
                  <a:pt x="1567" y="360"/>
                </a:lnTo>
                <a:lnTo>
                  <a:pt x="1567" y="362"/>
                </a:lnTo>
                <a:lnTo>
                  <a:pt x="1567" y="362"/>
                </a:lnTo>
                <a:lnTo>
                  <a:pt x="1567" y="364"/>
                </a:lnTo>
                <a:lnTo>
                  <a:pt x="1568" y="366"/>
                </a:lnTo>
                <a:lnTo>
                  <a:pt x="1568" y="367"/>
                </a:lnTo>
                <a:lnTo>
                  <a:pt x="1568" y="370"/>
                </a:lnTo>
                <a:lnTo>
                  <a:pt x="1568" y="372"/>
                </a:lnTo>
                <a:lnTo>
                  <a:pt x="1568" y="373"/>
                </a:lnTo>
                <a:lnTo>
                  <a:pt x="1568" y="374"/>
                </a:lnTo>
                <a:lnTo>
                  <a:pt x="1568" y="376"/>
                </a:lnTo>
                <a:lnTo>
                  <a:pt x="1568" y="377"/>
                </a:lnTo>
                <a:lnTo>
                  <a:pt x="1568" y="377"/>
                </a:lnTo>
                <a:lnTo>
                  <a:pt x="1568" y="377"/>
                </a:lnTo>
                <a:lnTo>
                  <a:pt x="1568" y="378"/>
                </a:lnTo>
                <a:lnTo>
                  <a:pt x="1568" y="380"/>
                </a:lnTo>
                <a:lnTo>
                  <a:pt x="1569" y="379"/>
                </a:lnTo>
                <a:lnTo>
                  <a:pt x="1569" y="379"/>
                </a:lnTo>
                <a:lnTo>
                  <a:pt x="1569" y="379"/>
                </a:lnTo>
                <a:lnTo>
                  <a:pt x="1569" y="379"/>
                </a:lnTo>
                <a:lnTo>
                  <a:pt x="1569" y="379"/>
                </a:lnTo>
                <a:lnTo>
                  <a:pt x="1569" y="379"/>
                </a:lnTo>
                <a:lnTo>
                  <a:pt x="1569" y="379"/>
                </a:lnTo>
                <a:lnTo>
                  <a:pt x="1569" y="379"/>
                </a:lnTo>
                <a:lnTo>
                  <a:pt x="1569" y="378"/>
                </a:lnTo>
                <a:lnTo>
                  <a:pt x="1569" y="378"/>
                </a:lnTo>
                <a:lnTo>
                  <a:pt x="1569" y="379"/>
                </a:lnTo>
                <a:lnTo>
                  <a:pt x="1569" y="378"/>
                </a:lnTo>
                <a:lnTo>
                  <a:pt x="1569" y="379"/>
                </a:lnTo>
                <a:lnTo>
                  <a:pt x="1570" y="379"/>
                </a:lnTo>
                <a:lnTo>
                  <a:pt x="1570" y="379"/>
                </a:lnTo>
                <a:lnTo>
                  <a:pt x="1570" y="379"/>
                </a:lnTo>
                <a:lnTo>
                  <a:pt x="1570" y="379"/>
                </a:lnTo>
                <a:lnTo>
                  <a:pt x="1570" y="379"/>
                </a:lnTo>
                <a:lnTo>
                  <a:pt x="1570" y="380"/>
                </a:lnTo>
                <a:lnTo>
                  <a:pt x="1570" y="380"/>
                </a:lnTo>
                <a:lnTo>
                  <a:pt x="1570" y="380"/>
                </a:lnTo>
                <a:lnTo>
                  <a:pt x="1570" y="380"/>
                </a:lnTo>
                <a:lnTo>
                  <a:pt x="1571" y="379"/>
                </a:lnTo>
                <a:lnTo>
                  <a:pt x="1571" y="379"/>
                </a:lnTo>
                <a:lnTo>
                  <a:pt x="1571" y="379"/>
                </a:lnTo>
                <a:lnTo>
                  <a:pt x="1571" y="379"/>
                </a:lnTo>
                <a:lnTo>
                  <a:pt x="1571" y="379"/>
                </a:lnTo>
                <a:lnTo>
                  <a:pt x="1571" y="379"/>
                </a:lnTo>
                <a:lnTo>
                  <a:pt x="1571" y="379"/>
                </a:lnTo>
                <a:lnTo>
                  <a:pt x="1571" y="379"/>
                </a:lnTo>
                <a:lnTo>
                  <a:pt x="1571" y="379"/>
                </a:lnTo>
                <a:lnTo>
                  <a:pt x="1571" y="379"/>
                </a:lnTo>
                <a:lnTo>
                  <a:pt x="1571" y="379"/>
                </a:lnTo>
                <a:lnTo>
                  <a:pt x="1571" y="379"/>
                </a:lnTo>
                <a:lnTo>
                  <a:pt x="1572" y="380"/>
                </a:lnTo>
                <a:lnTo>
                  <a:pt x="1572" y="380"/>
                </a:lnTo>
                <a:lnTo>
                  <a:pt x="1572" y="380"/>
                </a:lnTo>
                <a:lnTo>
                  <a:pt x="1572" y="380"/>
                </a:lnTo>
                <a:lnTo>
                  <a:pt x="1572" y="380"/>
                </a:lnTo>
                <a:lnTo>
                  <a:pt x="1572" y="380"/>
                </a:lnTo>
                <a:lnTo>
                  <a:pt x="1572" y="380"/>
                </a:lnTo>
                <a:lnTo>
                  <a:pt x="1572" y="380"/>
                </a:lnTo>
                <a:lnTo>
                  <a:pt x="1572" y="380"/>
                </a:lnTo>
                <a:lnTo>
                  <a:pt x="1572" y="381"/>
                </a:lnTo>
                <a:lnTo>
                  <a:pt x="1572" y="381"/>
                </a:lnTo>
                <a:lnTo>
                  <a:pt x="1572" y="382"/>
                </a:lnTo>
                <a:lnTo>
                  <a:pt x="1573" y="382"/>
                </a:lnTo>
                <a:lnTo>
                  <a:pt x="1573" y="382"/>
                </a:lnTo>
                <a:lnTo>
                  <a:pt x="1573" y="383"/>
                </a:lnTo>
                <a:lnTo>
                  <a:pt x="1573" y="383"/>
                </a:lnTo>
                <a:lnTo>
                  <a:pt x="1573" y="384"/>
                </a:lnTo>
                <a:lnTo>
                  <a:pt x="1573" y="385"/>
                </a:lnTo>
                <a:lnTo>
                  <a:pt x="1573" y="385"/>
                </a:lnTo>
                <a:lnTo>
                  <a:pt x="1573" y="385"/>
                </a:lnTo>
                <a:lnTo>
                  <a:pt x="1573" y="385"/>
                </a:lnTo>
                <a:lnTo>
                  <a:pt x="1573" y="385"/>
                </a:lnTo>
              </a:path>
            </a:pathLst>
          </a:custGeom>
          <a:noFill/>
          <a:ln w="1270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TextBox 51">
            <a:extLst>
              <a:ext uri="{FF2B5EF4-FFF2-40B4-BE49-F238E27FC236}">
                <a16:creationId xmlns:a16="http://schemas.microsoft.com/office/drawing/2014/main" id="{6CFCC312-ADB4-4F07-B9F0-81EDB146DC10}"/>
              </a:ext>
            </a:extLst>
          </p:cNvPr>
          <p:cNvSpPr txBox="1"/>
          <p:nvPr/>
        </p:nvSpPr>
        <p:spPr>
          <a:xfrm>
            <a:off x="287688" y="75167"/>
            <a:ext cx="8056212" cy="461665"/>
          </a:xfrm>
          <a:prstGeom prst="rect">
            <a:avLst/>
          </a:prstGeom>
          <a:noFill/>
        </p:spPr>
        <p:txBody>
          <a:bodyPr wrap="square">
            <a:spAutoFit/>
          </a:bodyPr>
          <a:lstStyle/>
          <a:p>
            <a:r>
              <a:rPr lang="en-US" sz="2400" dirty="0">
                <a:solidFill>
                  <a:srgbClr val="000000"/>
                </a:solidFill>
                <a:latin typeface="Courier New" panose="02070309020205020404" pitchFamily="49" charset="0"/>
                <a:cs typeface="Courier New" panose="02070309020205020404" pitchFamily="49" charset="0"/>
              </a:rPr>
              <a:t>UCR_Anomaly_gaitHunt1_18500_33070_33180.txt</a:t>
            </a:r>
          </a:p>
        </p:txBody>
      </p:sp>
      <p:sp>
        <p:nvSpPr>
          <p:cNvPr id="7" name="Line 6">
            <a:extLst>
              <a:ext uri="{FF2B5EF4-FFF2-40B4-BE49-F238E27FC236}">
                <a16:creationId xmlns:a16="http://schemas.microsoft.com/office/drawing/2014/main" id="{C8BA5707-5A7F-40BC-8947-9123096EC6EA}"/>
              </a:ext>
            </a:extLst>
          </p:cNvPr>
          <p:cNvSpPr>
            <a:spLocks noChangeShapeType="1"/>
          </p:cNvSpPr>
          <p:nvPr/>
        </p:nvSpPr>
        <p:spPr bwMode="auto">
          <a:xfrm>
            <a:off x="8455026" y="5467351"/>
            <a:ext cx="2986088" cy="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7">
            <a:extLst>
              <a:ext uri="{FF2B5EF4-FFF2-40B4-BE49-F238E27FC236}">
                <a16:creationId xmlns:a16="http://schemas.microsoft.com/office/drawing/2014/main" id="{7DF2D5BE-A190-4FBB-81B6-2E42DF581391}"/>
              </a:ext>
            </a:extLst>
          </p:cNvPr>
          <p:cNvSpPr>
            <a:spLocks noChangeShapeType="1"/>
          </p:cNvSpPr>
          <p:nvPr/>
        </p:nvSpPr>
        <p:spPr bwMode="auto">
          <a:xfrm flipV="1">
            <a:off x="8455026" y="5448301"/>
            <a:ext cx="0" cy="1905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8">
            <a:extLst>
              <a:ext uri="{FF2B5EF4-FFF2-40B4-BE49-F238E27FC236}">
                <a16:creationId xmlns:a16="http://schemas.microsoft.com/office/drawing/2014/main" id="{9BFC731F-ACB0-4010-9FFD-F883BA21AD30}"/>
              </a:ext>
            </a:extLst>
          </p:cNvPr>
          <p:cNvSpPr>
            <a:spLocks noChangeShapeType="1"/>
          </p:cNvSpPr>
          <p:nvPr/>
        </p:nvSpPr>
        <p:spPr bwMode="auto">
          <a:xfrm flipV="1">
            <a:off x="8753476" y="5448301"/>
            <a:ext cx="0" cy="1905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9">
            <a:extLst>
              <a:ext uri="{FF2B5EF4-FFF2-40B4-BE49-F238E27FC236}">
                <a16:creationId xmlns:a16="http://schemas.microsoft.com/office/drawing/2014/main" id="{C6A55EE0-7E00-44DA-9B59-64645A1E8D4F}"/>
              </a:ext>
            </a:extLst>
          </p:cNvPr>
          <p:cNvSpPr>
            <a:spLocks noChangeShapeType="1"/>
          </p:cNvSpPr>
          <p:nvPr/>
        </p:nvSpPr>
        <p:spPr bwMode="auto">
          <a:xfrm flipV="1">
            <a:off x="9053513" y="5448301"/>
            <a:ext cx="0" cy="1905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0">
            <a:extLst>
              <a:ext uri="{FF2B5EF4-FFF2-40B4-BE49-F238E27FC236}">
                <a16:creationId xmlns:a16="http://schemas.microsoft.com/office/drawing/2014/main" id="{A582471C-716C-4A91-A379-077862CEAEC7}"/>
              </a:ext>
            </a:extLst>
          </p:cNvPr>
          <p:cNvSpPr>
            <a:spLocks noChangeShapeType="1"/>
          </p:cNvSpPr>
          <p:nvPr/>
        </p:nvSpPr>
        <p:spPr bwMode="auto">
          <a:xfrm flipV="1">
            <a:off x="9351963" y="5448301"/>
            <a:ext cx="0" cy="1905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Line 11">
            <a:extLst>
              <a:ext uri="{FF2B5EF4-FFF2-40B4-BE49-F238E27FC236}">
                <a16:creationId xmlns:a16="http://schemas.microsoft.com/office/drawing/2014/main" id="{DCD52082-649D-425E-8458-F03B604ADFD2}"/>
              </a:ext>
            </a:extLst>
          </p:cNvPr>
          <p:cNvSpPr>
            <a:spLocks noChangeShapeType="1"/>
          </p:cNvSpPr>
          <p:nvPr/>
        </p:nvSpPr>
        <p:spPr bwMode="auto">
          <a:xfrm flipV="1">
            <a:off x="9650413" y="5448301"/>
            <a:ext cx="0" cy="1905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Line 12">
            <a:extLst>
              <a:ext uri="{FF2B5EF4-FFF2-40B4-BE49-F238E27FC236}">
                <a16:creationId xmlns:a16="http://schemas.microsoft.com/office/drawing/2014/main" id="{3846050C-9888-437E-91E0-0D58B29760F8}"/>
              </a:ext>
            </a:extLst>
          </p:cNvPr>
          <p:cNvSpPr>
            <a:spLocks noChangeShapeType="1"/>
          </p:cNvSpPr>
          <p:nvPr/>
        </p:nvSpPr>
        <p:spPr bwMode="auto">
          <a:xfrm flipV="1">
            <a:off x="9948863" y="5448301"/>
            <a:ext cx="0" cy="1905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Line 13">
            <a:extLst>
              <a:ext uri="{FF2B5EF4-FFF2-40B4-BE49-F238E27FC236}">
                <a16:creationId xmlns:a16="http://schemas.microsoft.com/office/drawing/2014/main" id="{5BC8F981-DC3E-4CFD-B250-840BBB9B2FD3}"/>
              </a:ext>
            </a:extLst>
          </p:cNvPr>
          <p:cNvSpPr>
            <a:spLocks noChangeShapeType="1"/>
          </p:cNvSpPr>
          <p:nvPr/>
        </p:nvSpPr>
        <p:spPr bwMode="auto">
          <a:xfrm flipV="1">
            <a:off x="10247313" y="5448301"/>
            <a:ext cx="0" cy="1905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14">
            <a:extLst>
              <a:ext uri="{FF2B5EF4-FFF2-40B4-BE49-F238E27FC236}">
                <a16:creationId xmlns:a16="http://schemas.microsoft.com/office/drawing/2014/main" id="{E4B72847-8F53-4791-AF3F-09D719F8DA9D}"/>
              </a:ext>
            </a:extLst>
          </p:cNvPr>
          <p:cNvSpPr>
            <a:spLocks noChangeShapeType="1"/>
          </p:cNvSpPr>
          <p:nvPr/>
        </p:nvSpPr>
        <p:spPr bwMode="auto">
          <a:xfrm flipV="1">
            <a:off x="10545763" y="5448301"/>
            <a:ext cx="0" cy="1905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Line 15">
            <a:extLst>
              <a:ext uri="{FF2B5EF4-FFF2-40B4-BE49-F238E27FC236}">
                <a16:creationId xmlns:a16="http://schemas.microsoft.com/office/drawing/2014/main" id="{A4B90CDE-1524-4A79-BF8E-21FC12DAE978}"/>
              </a:ext>
            </a:extLst>
          </p:cNvPr>
          <p:cNvSpPr>
            <a:spLocks noChangeShapeType="1"/>
          </p:cNvSpPr>
          <p:nvPr/>
        </p:nvSpPr>
        <p:spPr bwMode="auto">
          <a:xfrm flipV="1">
            <a:off x="10844213" y="5448301"/>
            <a:ext cx="0" cy="1905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Line 16">
            <a:extLst>
              <a:ext uri="{FF2B5EF4-FFF2-40B4-BE49-F238E27FC236}">
                <a16:creationId xmlns:a16="http://schemas.microsoft.com/office/drawing/2014/main" id="{EE9FB592-ED69-485C-9872-0FC5AC83BA84}"/>
              </a:ext>
            </a:extLst>
          </p:cNvPr>
          <p:cNvSpPr>
            <a:spLocks noChangeShapeType="1"/>
          </p:cNvSpPr>
          <p:nvPr/>
        </p:nvSpPr>
        <p:spPr bwMode="auto">
          <a:xfrm flipV="1">
            <a:off x="11142663" y="5448301"/>
            <a:ext cx="0" cy="1905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Line 17">
            <a:extLst>
              <a:ext uri="{FF2B5EF4-FFF2-40B4-BE49-F238E27FC236}">
                <a16:creationId xmlns:a16="http://schemas.microsoft.com/office/drawing/2014/main" id="{AEC509F9-D858-4A88-B9B3-F4A135CDF120}"/>
              </a:ext>
            </a:extLst>
          </p:cNvPr>
          <p:cNvSpPr>
            <a:spLocks noChangeShapeType="1"/>
          </p:cNvSpPr>
          <p:nvPr/>
        </p:nvSpPr>
        <p:spPr bwMode="auto">
          <a:xfrm flipV="1">
            <a:off x="11441113" y="5448301"/>
            <a:ext cx="0" cy="1905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Rectangle 18">
            <a:extLst>
              <a:ext uri="{FF2B5EF4-FFF2-40B4-BE49-F238E27FC236}">
                <a16:creationId xmlns:a16="http://schemas.microsoft.com/office/drawing/2014/main" id="{B4DA7EA5-4E36-4BF0-AA92-4348F5647BF7}"/>
              </a:ext>
            </a:extLst>
          </p:cNvPr>
          <p:cNvSpPr>
            <a:spLocks noChangeArrowheads="1"/>
          </p:cNvSpPr>
          <p:nvPr/>
        </p:nvSpPr>
        <p:spPr bwMode="auto">
          <a:xfrm>
            <a:off x="8450263" y="5472113"/>
            <a:ext cx="2063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 name="Rectangle 19">
            <a:extLst>
              <a:ext uri="{FF2B5EF4-FFF2-40B4-BE49-F238E27FC236}">
                <a16:creationId xmlns:a16="http://schemas.microsoft.com/office/drawing/2014/main" id="{0360D942-17CC-4EFF-A71B-D193B6FA267C}"/>
              </a:ext>
            </a:extLst>
          </p:cNvPr>
          <p:cNvSpPr>
            <a:spLocks noChangeArrowheads="1"/>
          </p:cNvSpPr>
          <p:nvPr/>
        </p:nvSpPr>
        <p:spPr bwMode="auto">
          <a:xfrm>
            <a:off x="8737601" y="5472113"/>
            <a:ext cx="428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Rectangle 20">
            <a:extLst>
              <a:ext uri="{FF2B5EF4-FFF2-40B4-BE49-F238E27FC236}">
                <a16:creationId xmlns:a16="http://schemas.microsoft.com/office/drawing/2014/main" id="{DC51D1CD-2CB2-40BB-A59B-2A7827ABAB40}"/>
              </a:ext>
            </a:extLst>
          </p:cNvPr>
          <p:cNvSpPr>
            <a:spLocks noChangeArrowheads="1"/>
          </p:cNvSpPr>
          <p:nvPr/>
        </p:nvSpPr>
        <p:spPr bwMode="auto">
          <a:xfrm>
            <a:off x="9036051" y="5472113"/>
            <a:ext cx="428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200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2" name="Rectangle 21">
            <a:extLst>
              <a:ext uri="{FF2B5EF4-FFF2-40B4-BE49-F238E27FC236}">
                <a16:creationId xmlns:a16="http://schemas.microsoft.com/office/drawing/2014/main" id="{695BCF82-DD01-4E49-8AD2-55E9750F9EF1}"/>
              </a:ext>
            </a:extLst>
          </p:cNvPr>
          <p:cNvSpPr>
            <a:spLocks noChangeArrowheads="1"/>
          </p:cNvSpPr>
          <p:nvPr/>
        </p:nvSpPr>
        <p:spPr bwMode="auto">
          <a:xfrm>
            <a:off x="9334501" y="5472113"/>
            <a:ext cx="428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300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3" name="Rectangle 22">
            <a:extLst>
              <a:ext uri="{FF2B5EF4-FFF2-40B4-BE49-F238E27FC236}">
                <a16:creationId xmlns:a16="http://schemas.microsoft.com/office/drawing/2014/main" id="{A65A33CC-3EFB-496A-8E73-208893CB4A86}"/>
              </a:ext>
            </a:extLst>
          </p:cNvPr>
          <p:cNvSpPr>
            <a:spLocks noChangeArrowheads="1"/>
          </p:cNvSpPr>
          <p:nvPr/>
        </p:nvSpPr>
        <p:spPr bwMode="auto">
          <a:xfrm>
            <a:off x="9632951" y="5472113"/>
            <a:ext cx="428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400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 name="Rectangle 23">
            <a:extLst>
              <a:ext uri="{FF2B5EF4-FFF2-40B4-BE49-F238E27FC236}">
                <a16:creationId xmlns:a16="http://schemas.microsoft.com/office/drawing/2014/main" id="{EAA65C30-6A66-4B86-B2A1-D6136D85A524}"/>
              </a:ext>
            </a:extLst>
          </p:cNvPr>
          <p:cNvSpPr>
            <a:spLocks noChangeArrowheads="1"/>
          </p:cNvSpPr>
          <p:nvPr/>
        </p:nvSpPr>
        <p:spPr bwMode="auto">
          <a:xfrm>
            <a:off x="9931401" y="5472113"/>
            <a:ext cx="428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5" name="Rectangle 24">
            <a:extLst>
              <a:ext uri="{FF2B5EF4-FFF2-40B4-BE49-F238E27FC236}">
                <a16:creationId xmlns:a16="http://schemas.microsoft.com/office/drawing/2014/main" id="{C1890FC4-34A9-4E49-8496-3F8E78F0E70B}"/>
              </a:ext>
            </a:extLst>
          </p:cNvPr>
          <p:cNvSpPr>
            <a:spLocks noChangeArrowheads="1"/>
          </p:cNvSpPr>
          <p:nvPr/>
        </p:nvSpPr>
        <p:spPr bwMode="auto">
          <a:xfrm>
            <a:off x="10229851" y="5472113"/>
            <a:ext cx="428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600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 name="Rectangle 25">
            <a:extLst>
              <a:ext uri="{FF2B5EF4-FFF2-40B4-BE49-F238E27FC236}">
                <a16:creationId xmlns:a16="http://schemas.microsoft.com/office/drawing/2014/main" id="{F1FF7ECD-D5C8-4E0C-A13E-D1CF54443FEC}"/>
              </a:ext>
            </a:extLst>
          </p:cNvPr>
          <p:cNvSpPr>
            <a:spLocks noChangeArrowheads="1"/>
          </p:cNvSpPr>
          <p:nvPr/>
        </p:nvSpPr>
        <p:spPr bwMode="auto">
          <a:xfrm>
            <a:off x="10528301" y="5472113"/>
            <a:ext cx="428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700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7" name="Rectangle 26">
            <a:extLst>
              <a:ext uri="{FF2B5EF4-FFF2-40B4-BE49-F238E27FC236}">
                <a16:creationId xmlns:a16="http://schemas.microsoft.com/office/drawing/2014/main" id="{07241528-9BFA-4368-94FF-66D23EA22507}"/>
              </a:ext>
            </a:extLst>
          </p:cNvPr>
          <p:cNvSpPr>
            <a:spLocks noChangeArrowheads="1"/>
          </p:cNvSpPr>
          <p:nvPr/>
        </p:nvSpPr>
        <p:spPr bwMode="auto">
          <a:xfrm>
            <a:off x="10826751" y="5472113"/>
            <a:ext cx="428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800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 name="Rectangle 27">
            <a:extLst>
              <a:ext uri="{FF2B5EF4-FFF2-40B4-BE49-F238E27FC236}">
                <a16:creationId xmlns:a16="http://schemas.microsoft.com/office/drawing/2014/main" id="{6B4F733B-910A-4A23-915A-9CAA83508FED}"/>
              </a:ext>
            </a:extLst>
          </p:cNvPr>
          <p:cNvSpPr>
            <a:spLocks noChangeArrowheads="1"/>
          </p:cNvSpPr>
          <p:nvPr/>
        </p:nvSpPr>
        <p:spPr bwMode="auto">
          <a:xfrm>
            <a:off x="11125201" y="5472113"/>
            <a:ext cx="428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900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 name="Rectangle 28">
            <a:extLst>
              <a:ext uri="{FF2B5EF4-FFF2-40B4-BE49-F238E27FC236}">
                <a16:creationId xmlns:a16="http://schemas.microsoft.com/office/drawing/2014/main" id="{35B14C02-C55F-4224-B0BA-470E8FCD538F}"/>
              </a:ext>
            </a:extLst>
          </p:cNvPr>
          <p:cNvSpPr>
            <a:spLocks noChangeArrowheads="1"/>
          </p:cNvSpPr>
          <p:nvPr/>
        </p:nvSpPr>
        <p:spPr bwMode="auto">
          <a:xfrm>
            <a:off x="11418888" y="5472113"/>
            <a:ext cx="523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 name="Line 30">
            <a:extLst>
              <a:ext uri="{FF2B5EF4-FFF2-40B4-BE49-F238E27FC236}">
                <a16:creationId xmlns:a16="http://schemas.microsoft.com/office/drawing/2014/main" id="{E87DBE9F-30B9-4DF2-B659-175C216F97F5}"/>
              </a:ext>
            </a:extLst>
          </p:cNvPr>
          <p:cNvSpPr>
            <a:spLocks noChangeShapeType="1"/>
          </p:cNvSpPr>
          <p:nvPr/>
        </p:nvSpPr>
        <p:spPr bwMode="auto">
          <a:xfrm>
            <a:off x="8455026" y="5467351"/>
            <a:ext cx="30163" cy="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Rectangle 36">
            <a:extLst>
              <a:ext uri="{FF2B5EF4-FFF2-40B4-BE49-F238E27FC236}">
                <a16:creationId xmlns:a16="http://schemas.microsoft.com/office/drawing/2014/main" id="{88AA2F06-A275-416F-9125-702690324F78}"/>
              </a:ext>
            </a:extLst>
          </p:cNvPr>
          <p:cNvSpPr>
            <a:spLocks noChangeArrowheads="1"/>
          </p:cNvSpPr>
          <p:nvPr/>
        </p:nvSpPr>
        <p:spPr bwMode="auto">
          <a:xfrm>
            <a:off x="8394701" y="5459413"/>
            <a:ext cx="60325"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3" name="Freeform 42">
            <a:extLst>
              <a:ext uri="{FF2B5EF4-FFF2-40B4-BE49-F238E27FC236}">
                <a16:creationId xmlns:a16="http://schemas.microsoft.com/office/drawing/2014/main" id="{C2197B51-C819-45C8-A766-A1071A56B5A4}"/>
              </a:ext>
            </a:extLst>
          </p:cNvPr>
          <p:cNvSpPr>
            <a:spLocks/>
          </p:cNvSpPr>
          <p:nvPr/>
        </p:nvSpPr>
        <p:spPr bwMode="auto">
          <a:xfrm>
            <a:off x="8458201" y="4492626"/>
            <a:ext cx="2717800" cy="946150"/>
          </a:xfrm>
          <a:custGeom>
            <a:avLst/>
            <a:gdLst>
              <a:gd name="T0" fmla="*/ 27 w 1712"/>
              <a:gd name="T1" fmla="*/ 572 h 596"/>
              <a:gd name="T2" fmla="*/ 55 w 1712"/>
              <a:gd name="T3" fmla="*/ 574 h 596"/>
              <a:gd name="T4" fmla="*/ 83 w 1712"/>
              <a:gd name="T5" fmla="*/ 581 h 596"/>
              <a:gd name="T6" fmla="*/ 111 w 1712"/>
              <a:gd name="T7" fmla="*/ 592 h 596"/>
              <a:gd name="T8" fmla="*/ 139 w 1712"/>
              <a:gd name="T9" fmla="*/ 590 h 596"/>
              <a:gd name="T10" fmla="*/ 168 w 1712"/>
              <a:gd name="T11" fmla="*/ 573 h 596"/>
              <a:gd name="T12" fmla="*/ 196 w 1712"/>
              <a:gd name="T13" fmla="*/ 192 h 596"/>
              <a:gd name="T14" fmla="*/ 224 w 1712"/>
              <a:gd name="T15" fmla="*/ 26 h 596"/>
              <a:gd name="T16" fmla="*/ 252 w 1712"/>
              <a:gd name="T17" fmla="*/ 0 h 596"/>
              <a:gd name="T18" fmla="*/ 280 w 1712"/>
              <a:gd name="T19" fmla="*/ 11 h 596"/>
              <a:gd name="T20" fmla="*/ 309 w 1712"/>
              <a:gd name="T21" fmla="*/ 51 h 596"/>
              <a:gd name="T22" fmla="*/ 337 w 1712"/>
              <a:gd name="T23" fmla="*/ 70 h 596"/>
              <a:gd name="T24" fmla="*/ 365 w 1712"/>
              <a:gd name="T25" fmla="*/ 74 h 596"/>
              <a:gd name="T26" fmla="*/ 393 w 1712"/>
              <a:gd name="T27" fmla="*/ 88 h 596"/>
              <a:gd name="T28" fmla="*/ 422 w 1712"/>
              <a:gd name="T29" fmla="*/ 105 h 596"/>
              <a:gd name="T30" fmla="*/ 450 w 1712"/>
              <a:gd name="T31" fmla="*/ 101 h 596"/>
              <a:gd name="T32" fmla="*/ 478 w 1712"/>
              <a:gd name="T33" fmla="*/ 92 h 596"/>
              <a:gd name="T34" fmla="*/ 506 w 1712"/>
              <a:gd name="T35" fmla="*/ 150 h 596"/>
              <a:gd name="T36" fmla="*/ 534 w 1712"/>
              <a:gd name="T37" fmla="*/ 389 h 596"/>
              <a:gd name="T38" fmla="*/ 563 w 1712"/>
              <a:gd name="T39" fmla="*/ 519 h 596"/>
              <a:gd name="T40" fmla="*/ 591 w 1712"/>
              <a:gd name="T41" fmla="*/ 565 h 596"/>
              <a:gd name="T42" fmla="*/ 619 w 1712"/>
              <a:gd name="T43" fmla="*/ 567 h 596"/>
              <a:gd name="T44" fmla="*/ 647 w 1712"/>
              <a:gd name="T45" fmla="*/ 572 h 596"/>
              <a:gd name="T46" fmla="*/ 675 w 1712"/>
              <a:gd name="T47" fmla="*/ 577 h 596"/>
              <a:gd name="T48" fmla="*/ 704 w 1712"/>
              <a:gd name="T49" fmla="*/ 589 h 596"/>
              <a:gd name="T50" fmla="*/ 732 w 1712"/>
              <a:gd name="T51" fmla="*/ 591 h 596"/>
              <a:gd name="T52" fmla="*/ 760 w 1712"/>
              <a:gd name="T53" fmla="*/ 582 h 596"/>
              <a:gd name="T54" fmla="*/ 788 w 1712"/>
              <a:gd name="T55" fmla="*/ 279 h 596"/>
              <a:gd name="T56" fmla="*/ 816 w 1712"/>
              <a:gd name="T57" fmla="*/ 92 h 596"/>
              <a:gd name="T58" fmla="*/ 845 w 1712"/>
              <a:gd name="T59" fmla="*/ 61 h 596"/>
              <a:gd name="T60" fmla="*/ 873 w 1712"/>
              <a:gd name="T61" fmla="*/ 35 h 596"/>
              <a:gd name="T62" fmla="*/ 901 w 1712"/>
              <a:gd name="T63" fmla="*/ 29 h 596"/>
              <a:gd name="T64" fmla="*/ 929 w 1712"/>
              <a:gd name="T65" fmla="*/ 42 h 596"/>
              <a:gd name="T66" fmla="*/ 958 w 1712"/>
              <a:gd name="T67" fmla="*/ 64 h 596"/>
              <a:gd name="T68" fmla="*/ 986 w 1712"/>
              <a:gd name="T69" fmla="*/ 96 h 596"/>
              <a:gd name="T70" fmla="*/ 1014 w 1712"/>
              <a:gd name="T71" fmla="*/ 134 h 596"/>
              <a:gd name="T72" fmla="*/ 1042 w 1712"/>
              <a:gd name="T73" fmla="*/ 157 h 596"/>
              <a:gd name="T74" fmla="*/ 1070 w 1712"/>
              <a:gd name="T75" fmla="*/ 127 h 596"/>
              <a:gd name="T76" fmla="*/ 1099 w 1712"/>
              <a:gd name="T77" fmla="*/ 87 h 596"/>
              <a:gd name="T78" fmla="*/ 1127 w 1712"/>
              <a:gd name="T79" fmla="*/ 76 h 596"/>
              <a:gd name="T80" fmla="*/ 1155 w 1712"/>
              <a:gd name="T81" fmla="*/ 208 h 596"/>
              <a:gd name="T82" fmla="*/ 1183 w 1712"/>
              <a:gd name="T83" fmla="*/ 480 h 596"/>
              <a:gd name="T84" fmla="*/ 1211 w 1712"/>
              <a:gd name="T85" fmla="*/ 534 h 596"/>
              <a:gd name="T86" fmla="*/ 1240 w 1712"/>
              <a:gd name="T87" fmla="*/ 546 h 596"/>
              <a:gd name="T88" fmla="*/ 1268 w 1712"/>
              <a:gd name="T89" fmla="*/ 568 h 596"/>
              <a:gd name="T90" fmla="*/ 1296 w 1712"/>
              <a:gd name="T91" fmla="*/ 575 h 596"/>
              <a:gd name="T92" fmla="*/ 1324 w 1712"/>
              <a:gd name="T93" fmla="*/ 584 h 596"/>
              <a:gd name="T94" fmla="*/ 1352 w 1712"/>
              <a:gd name="T95" fmla="*/ 596 h 596"/>
              <a:gd name="T96" fmla="*/ 1381 w 1712"/>
              <a:gd name="T97" fmla="*/ 586 h 596"/>
              <a:gd name="T98" fmla="*/ 1409 w 1712"/>
              <a:gd name="T99" fmla="*/ 227 h 596"/>
              <a:gd name="T100" fmla="*/ 1437 w 1712"/>
              <a:gd name="T101" fmla="*/ 69 h 596"/>
              <a:gd name="T102" fmla="*/ 1465 w 1712"/>
              <a:gd name="T103" fmla="*/ 36 h 596"/>
              <a:gd name="T104" fmla="*/ 1494 w 1712"/>
              <a:gd name="T105" fmla="*/ 19 h 596"/>
              <a:gd name="T106" fmla="*/ 1522 w 1712"/>
              <a:gd name="T107" fmla="*/ 24 h 596"/>
              <a:gd name="T108" fmla="*/ 1550 w 1712"/>
              <a:gd name="T109" fmla="*/ 35 h 596"/>
              <a:gd name="T110" fmla="*/ 1578 w 1712"/>
              <a:gd name="T111" fmla="*/ 53 h 596"/>
              <a:gd name="T112" fmla="*/ 1606 w 1712"/>
              <a:gd name="T113" fmla="*/ 76 h 596"/>
              <a:gd name="T114" fmla="*/ 1635 w 1712"/>
              <a:gd name="T115" fmla="*/ 112 h 596"/>
              <a:gd name="T116" fmla="*/ 1663 w 1712"/>
              <a:gd name="T117" fmla="*/ 140 h 596"/>
              <a:gd name="T118" fmla="*/ 1691 w 1712"/>
              <a:gd name="T119" fmla="*/ 10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2" h="596">
                <a:moveTo>
                  <a:pt x="0" y="569"/>
                </a:moveTo>
                <a:lnTo>
                  <a:pt x="2" y="569"/>
                </a:lnTo>
                <a:lnTo>
                  <a:pt x="4" y="569"/>
                </a:lnTo>
                <a:lnTo>
                  <a:pt x="6" y="570"/>
                </a:lnTo>
                <a:lnTo>
                  <a:pt x="8" y="570"/>
                </a:lnTo>
                <a:lnTo>
                  <a:pt x="10" y="570"/>
                </a:lnTo>
                <a:lnTo>
                  <a:pt x="12" y="571"/>
                </a:lnTo>
                <a:lnTo>
                  <a:pt x="13" y="570"/>
                </a:lnTo>
                <a:lnTo>
                  <a:pt x="15" y="571"/>
                </a:lnTo>
                <a:lnTo>
                  <a:pt x="17" y="571"/>
                </a:lnTo>
                <a:lnTo>
                  <a:pt x="19" y="571"/>
                </a:lnTo>
                <a:lnTo>
                  <a:pt x="21" y="571"/>
                </a:lnTo>
                <a:lnTo>
                  <a:pt x="23" y="571"/>
                </a:lnTo>
                <a:lnTo>
                  <a:pt x="25" y="571"/>
                </a:lnTo>
                <a:lnTo>
                  <a:pt x="27" y="572"/>
                </a:lnTo>
                <a:lnTo>
                  <a:pt x="28" y="572"/>
                </a:lnTo>
                <a:lnTo>
                  <a:pt x="30" y="572"/>
                </a:lnTo>
                <a:lnTo>
                  <a:pt x="32" y="572"/>
                </a:lnTo>
                <a:lnTo>
                  <a:pt x="34" y="572"/>
                </a:lnTo>
                <a:lnTo>
                  <a:pt x="36" y="572"/>
                </a:lnTo>
                <a:lnTo>
                  <a:pt x="38" y="573"/>
                </a:lnTo>
                <a:lnTo>
                  <a:pt x="40" y="573"/>
                </a:lnTo>
                <a:lnTo>
                  <a:pt x="42" y="572"/>
                </a:lnTo>
                <a:lnTo>
                  <a:pt x="44" y="573"/>
                </a:lnTo>
                <a:lnTo>
                  <a:pt x="45" y="573"/>
                </a:lnTo>
                <a:lnTo>
                  <a:pt x="47" y="573"/>
                </a:lnTo>
                <a:lnTo>
                  <a:pt x="49" y="573"/>
                </a:lnTo>
                <a:lnTo>
                  <a:pt x="51" y="573"/>
                </a:lnTo>
                <a:lnTo>
                  <a:pt x="53" y="573"/>
                </a:lnTo>
                <a:lnTo>
                  <a:pt x="55" y="574"/>
                </a:lnTo>
                <a:lnTo>
                  <a:pt x="57" y="574"/>
                </a:lnTo>
                <a:lnTo>
                  <a:pt x="59" y="575"/>
                </a:lnTo>
                <a:lnTo>
                  <a:pt x="60" y="575"/>
                </a:lnTo>
                <a:lnTo>
                  <a:pt x="62" y="576"/>
                </a:lnTo>
                <a:lnTo>
                  <a:pt x="64" y="577"/>
                </a:lnTo>
                <a:lnTo>
                  <a:pt x="66" y="577"/>
                </a:lnTo>
                <a:lnTo>
                  <a:pt x="68" y="577"/>
                </a:lnTo>
                <a:lnTo>
                  <a:pt x="70" y="578"/>
                </a:lnTo>
                <a:lnTo>
                  <a:pt x="72" y="578"/>
                </a:lnTo>
                <a:lnTo>
                  <a:pt x="74" y="579"/>
                </a:lnTo>
                <a:lnTo>
                  <a:pt x="76" y="579"/>
                </a:lnTo>
                <a:lnTo>
                  <a:pt x="77" y="579"/>
                </a:lnTo>
                <a:lnTo>
                  <a:pt x="79" y="580"/>
                </a:lnTo>
                <a:lnTo>
                  <a:pt x="81" y="580"/>
                </a:lnTo>
                <a:lnTo>
                  <a:pt x="83" y="581"/>
                </a:lnTo>
                <a:lnTo>
                  <a:pt x="85" y="581"/>
                </a:lnTo>
                <a:lnTo>
                  <a:pt x="87" y="582"/>
                </a:lnTo>
                <a:lnTo>
                  <a:pt x="89" y="583"/>
                </a:lnTo>
                <a:lnTo>
                  <a:pt x="91" y="582"/>
                </a:lnTo>
                <a:lnTo>
                  <a:pt x="92" y="582"/>
                </a:lnTo>
                <a:lnTo>
                  <a:pt x="94" y="583"/>
                </a:lnTo>
                <a:lnTo>
                  <a:pt x="96" y="584"/>
                </a:lnTo>
                <a:lnTo>
                  <a:pt x="98" y="585"/>
                </a:lnTo>
                <a:lnTo>
                  <a:pt x="100" y="587"/>
                </a:lnTo>
                <a:lnTo>
                  <a:pt x="102" y="588"/>
                </a:lnTo>
                <a:lnTo>
                  <a:pt x="104" y="589"/>
                </a:lnTo>
                <a:lnTo>
                  <a:pt x="106" y="589"/>
                </a:lnTo>
                <a:lnTo>
                  <a:pt x="107" y="589"/>
                </a:lnTo>
                <a:lnTo>
                  <a:pt x="109" y="590"/>
                </a:lnTo>
                <a:lnTo>
                  <a:pt x="111" y="592"/>
                </a:lnTo>
                <a:lnTo>
                  <a:pt x="113" y="593"/>
                </a:lnTo>
                <a:lnTo>
                  <a:pt x="115" y="593"/>
                </a:lnTo>
                <a:lnTo>
                  <a:pt x="117" y="593"/>
                </a:lnTo>
                <a:lnTo>
                  <a:pt x="119" y="593"/>
                </a:lnTo>
                <a:lnTo>
                  <a:pt x="121" y="593"/>
                </a:lnTo>
                <a:lnTo>
                  <a:pt x="123" y="593"/>
                </a:lnTo>
                <a:lnTo>
                  <a:pt x="124" y="593"/>
                </a:lnTo>
                <a:lnTo>
                  <a:pt x="126" y="593"/>
                </a:lnTo>
                <a:lnTo>
                  <a:pt x="128" y="593"/>
                </a:lnTo>
                <a:lnTo>
                  <a:pt x="130" y="593"/>
                </a:lnTo>
                <a:lnTo>
                  <a:pt x="132" y="593"/>
                </a:lnTo>
                <a:lnTo>
                  <a:pt x="134" y="592"/>
                </a:lnTo>
                <a:lnTo>
                  <a:pt x="136" y="591"/>
                </a:lnTo>
                <a:lnTo>
                  <a:pt x="138" y="590"/>
                </a:lnTo>
                <a:lnTo>
                  <a:pt x="139" y="590"/>
                </a:lnTo>
                <a:lnTo>
                  <a:pt x="141" y="589"/>
                </a:lnTo>
                <a:lnTo>
                  <a:pt x="143" y="589"/>
                </a:lnTo>
                <a:lnTo>
                  <a:pt x="145" y="588"/>
                </a:lnTo>
                <a:lnTo>
                  <a:pt x="147" y="587"/>
                </a:lnTo>
                <a:lnTo>
                  <a:pt x="149" y="585"/>
                </a:lnTo>
                <a:lnTo>
                  <a:pt x="151" y="584"/>
                </a:lnTo>
                <a:lnTo>
                  <a:pt x="153" y="583"/>
                </a:lnTo>
                <a:lnTo>
                  <a:pt x="155" y="583"/>
                </a:lnTo>
                <a:lnTo>
                  <a:pt x="156" y="583"/>
                </a:lnTo>
                <a:lnTo>
                  <a:pt x="158" y="583"/>
                </a:lnTo>
                <a:lnTo>
                  <a:pt x="160" y="582"/>
                </a:lnTo>
                <a:lnTo>
                  <a:pt x="162" y="582"/>
                </a:lnTo>
                <a:lnTo>
                  <a:pt x="164" y="581"/>
                </a:lnTo>
                <a:lnTo>
                  <a:pt x="166" y="582"/>
                </a:lnTo>
                <a:lnTo>
                  <a:pt x="168" y="573"/>
                </a:lnTo>
                <a:lnTo>
                  <a:pt x="170" y="563"/>
                </a:lnTo>
                <a:lnTo>
                  <a:pt x="171" y="545"/>
                </a:lnTo>
                <a:lnTo>
                  <a:pt x="173" y="520"/>
                </a:lnTo>
                <a:lnTo>
                  <a:pt x="175" y="480"/>
                </a:lnTo>
                <a:lnTo>
                  <a:pt x="177" y="439"/>
                </a:lnTo>
                <a:lnTo>
                  <a:pt x="179" y="376"/>
                </a:lnTo>
                <a:lnTo>
                  <a:pt x="181" y="346"/>
                </a:lnTo>
                <a:lnTo>
                  <a:pt x="183" y="316"/>
                </a:lnTo>
                <a:lnTo>
                  <a:pt x="185" y="294"/>
                </a:lnTo>
                <a:lnTo>
                  <a:pt x="186" y="276"/>
                </a:lnTo>
                <a:lnTo>
                  <a:pt x="188" y="265"/>
                </a:lnTo>
                <a:lnTo>
                  <a:pt x="190" y="247"/>
                </a:lnTo>
                <a:lnTo>
                  <a:pt x="192" y="234"/>
                </a:lnTo>
                <a:lnTo>
                  <a:pt x="194" y="215"/>
                </a:lnTo>
                <a:lnTo>
                  <a:pt x="196" y="192"/>
                </a:lnTo>
                <a:lnTo>
                  <a:pt x="198" y="162"/>
                </a:lnTo>
                <a:lnTo>
                  <a:pt x="200" y="142"/>
                </a:lnTo>
                <a:lnTo>
                  <a:pt x="202" y="115"/>
                </a:lnTo>
                <a:lnTo>
                  <a:pt x="203" y="100"/>
                </a:lnTo>
                <a:lnTo>
                  <a:pt x="205" y="82"/>
                </a:lnTo>
                <a:lnTo>
                  <a:pt x="207" y="72"/>
                </a:lnTo>
                <a:lnTo>
                  <a:pt x="209" y="62"/>
                </a:lnTo>
                <a:lnTo>
                  <a:pt x="211" y="56"/>
                </a:lnTo>
                <a:lnTo>
                  <a:pt x="213" y="47"/>
                </a:lnTo>
                <a:lnTo>
                  <a:pt x="215" y="43"/>
                </a:lnTo>
                <a:lnTo>
                  <a:pt x="217" y="38"/>
                </a:lnTo>
                <a:lnTo>
                  <a:pt x="218" y="33"/>
                </a:lnTo>
                <a:lnTo>
                  <a:pt x="220" y="31"/>
                </a:lnTo>
                <a:lnTo>
                  <a:pt x="222" y="29"/>
                </a:lnTo>
                <a:lnTo>
                  <a:pt x="224" y="26"/>
                </a:lnTo>
                <a:lnTo>
                  <a:pt x="226" y="24"/>
                </a:lnTo>
                <a:lnTo>
                  <a:pt x="228" y="21"/>
                </a:lnTo>
                <a:lnTo>
                  <a:pt x="230" y="19"/>
                </a:lnTo>
                <a:lnTo>
                  <a:pt x="232" y="15"/>
                </a:lnTo>
                <a:lnTo>
                  <a:pt x="233" y="13"/>
                </a:lnTo>
                <a:lnTo>
                  <a:pt x="235" y="10"/>
                </a:lnTo>
                <a:lnTo>
                  <a:pt x="237" y="8"/>
                </a:lnTo>
                <a:lnTo>
                  <a:pt x="239" y="6"/>
                </a:lnTo>
                <a:lnTo>
                  <a:pt x="241" y="4"/>
                </a:lnTo>
                <a:lnTo>
                  <a:pt x="243" y="3"/>
                </a:lnTo>
                <a:lnTo>
                  <a:pt x="245" y="3"/>
                </a:lnTo>
                <a:lnTo>
                  <a:pt x="247" y="1"/>
                </a:lnTo>
                <a:lnTo>
                  <a:pt x="249" y="1"/>
                </a:lnTo>
                <a:lnTo>
                  <a:pt x="250" y="0"/>
                </a:lnTo>
                <a:lnTo>
                  <a:pt x="252" y="0"/>
                </a:lnTo>
                <a:lnTo>
                  <a:pt x="254" y="0"/>
                </a:lnTo>
                <a:lnTo>
                  <a:pt x="256" y="0"/>
                </a:lnTo>
                <a:lnTo>
                  <a:pt x="258" y="0"/>
                </a:lnTo>
                <a:lnTo>
                  <a:pt x="260" y="0"/>
                </a:lnTo>
                <a:lnTo>
                  <a:pt x="262" y="0"/>
                </a:lnTo>
                <a:lnTo>
                  <a:pt x="264" y="1"/>
                </a:lnTo>
                <a:lnTo>
                  <a:pt x="265" y="1"/>
                </a:lnTo>
                <a:lnTo>
                  <a:pt x="267" y="1"/>
                </a:lnTo>
                <a:lnTo>
                  <a:pt x="269" y="3"/>
                </a:lnTo>
                <a:lnTo>
                  <a:pt x="271" y="4"/>
                </a:lnTo>
                <a:lnTo>
                  <a:pt x="273" y="5"/>
                </a:lnTo>
                <a:lnTo>
                  <a:pt x="275" y="6"/>
                </a:lnTo>
                <a:lnTo>
                  <a:pt x="277" y="8"/>
                </a:lnTo>
                <a:lnTo>
                  <a:pt x="279" y="9"/>
                </a:lnTo>
                <a:lnTo>
                  <a:pt x="280" y="11"/>
                </a:lnTo>
                <a:lnTo>
                  <a:pt x="282" y="13"/>
                </a:lnTo>
                <a:lnTo>
                  <a:pt x="284" y="15"/>
                </a:lnTo>
                <a:lnTo>
                  <a:pt x="286" y="18"/>
                </a:lnTo>
                <a:lnTo>
                  <a:pt x="288" y="21"/>
                </a:lnTo>
                <a:lnTo>
                  <a:pt x="290" y="23"/>
                </a:lnTo>
                <a:lnTo>
                  <a:pt x="292" y="26"/>
                </a:lnTo>
                <a:lnTo>
                  <a:pt x="294" y="28"/>
                </a:lnTo>
                <a:lnTo>
                  <a:pt x="296" y="32"/>
                </a:lnTo>
                <a:lnTo>
                  <a:pt x="297" y="34"/>
                </a:lnTo>
                <a:lnTo>
                  <a:pt x="299" y="38"/>
                </a:lnTo>
                <a:lnTo>
                  <a:pt x="301" y="41"/>
                </a:lnTo>
                <a:lnTo>
                  <a:pt x="303" y="44"/>
                </a:lnTo>
                <a:lnTo>
                  <a:pt x="305" y="46"/>
                </a:lnTo>
                <a:lnTo>
                  <a:pt x="307" y="48"/>
                </a:lnTo>
                <a:lnTo>
                  <a:pt x="309" y="51"/>
                </a:lnTo>
                <a:lnTo>
                  <a:pt x="311" y="54"/>
                </a:lnTo>
                <a:lnTo>
                  <a:pt x="312" y="55"/>
                </a:lnTo>
                <a:lnTo>
                  <a:pt x="314" y="58"/>
                </a:lnTo>
                <a:lnTo>
                  <a:pt x="316" y="59"/>
                </a:lnTo>
                <a:lnTo>
                  <a:pt x="318" y="61"/>
                </a:lnTo>
                <a:lnTo>
                  <a:pt x="320" y="62"/>
                </a:lnTo>
                <a:lnTo>
                  <a:pt x="322" y="64"/>
                </a:lnTo>
                <a:lnTo>
                  <a:pt x="324" y="65"/>
                </a:lnTo>
                <a:lnTo>
                  <a:pt x="326" y="66"/>
                </a:lnTo>
                <a:lnTo>
                  <a:pt x="328" y="67"/>
                </a:lnTo>
                <a:lnTo>
                  <a:pt x="329" y="68"/>
                </a:lnTo>
                <a:lnTo>
                  <a:pt x="331" y="68"/>
                </a:lnTo>
                <a:lnTo>
                  <a:pt x="333" y="68"/>
                </a:lnTo>
                <a:lnTo>
                  <a:pt x="335" y="69"/>
                </a:lnTo>
                <a:lnTo>
                  <a:pt x="337" y="70"/>
                </a:lnTo>
                <a:lnTo>
                  <a:pt x="339" y="70"/>
                </a:lnTo>
                <a:lnTo>
                  <a:pt x="341" y="71"/>
                </a:lnTo>
                <a:lnTo>
                  <a:pt x="343" y="71"/>
                </a:lnTo>
                <a:lnTo>
                  <a:pt x="344" y="71"/>
                </a:lnTo>
                <a:lnTo>
                  <a:pt x="346" y="71"/>
                </a:lnTo>
                <a:lnTo>
                  <a:pt x="348" y="71"/>
                </a:lnTo>
                <a:lnTo>
                  <a:pt x="350" y="71"/>
                </a:lnTo>
                <a:lnTo>
                  <a:pt x="352" y="71"/>
                </a:lnTo>
                <a:lnTo>
                  <a:pt x="354" y="71"/>
                </a:lnTo>
                <a:lnTo>
                  <a:pt x="356" y="72"/>
                </a:lnTo>
                <a:lnTo>
                  <a:pt x="358" y="72"/>
                </a:lnTo>
                <a:lnTo>
                  <a:pt x="359" y="72"/>
                </a:lnTo>
                <a:lnTo>
                  <a:pt x="361" y="73"/>
                </a:lnTo>
                <a:lnTo>
                  <a:pt x="363" y="73"/>
                </a:lnTo>
                <a:lnTo>
                  <a:pt x="365" y="74"/>
                </a:lnTo>
                <a:lnTo>
                  <a:pt x="367" y="75"/>
                </a:lnTo>
                <a:lnTo>
                  <a:pt x="369" y="76"/>
                </a:lnTo>
                <a:lnTo>
                  <a:pt x="371" y="77"/>
                </a:lnTo>
                <a:lnTo>
                  <a:pt x="373" y="77"/>
                </a:lnTo>
                <a:lnTo>
                  <a:pt x="375" y="77"/>
                </a:lnTo>
                <a:lnTo>
                  <a:pt x="376" y="78"/>
                </a:lnTo>
                <a:lnTo>
                  <a:pt x="378" y="79"/>
                </a:lnTo>
                <a:lnTo>
                  <a:pt x="380" y="79"/>
                </a:lnTo>
                <a:lnTo>
                  <a:pt x="382" y="81"/>
                </a:lnTo>
                <a:lnTo>
                  <a:pt x="384" y="83"/>
                </a:lnTo>
                <a:lnTo>
                  <a:pt x="386" y="85"/>
                </a:lnTo>
                <a:lnTo>
                  <a:pt x="388" y="86"/>
                </a:lnTo>
                <a:lnTo>
                  <a:pt x="390" y="87"/>
                </a:lnTo>
                <a:lnTo>
                  <a:pt x="391" y="87"/>
                </a:lnTo>
                <a:lnTo>
                  <a:pt x="393" y="88"/>
                </a:lnTo>
                <a:lnTo>
                  <a:pt x="395" y="90"/>
                </a:lnTo>
                <a:lnTo>
                  <a:pt x="397" y="91"/>
                </a:lnTo>
                <a:lnTo>
                  <a:pt x="399" y="92"/>
                </a:lnTo>
                <a:lnTo>
                  <a:pt x="401" y="95"/>
                </a:lnTo>
                <a:lnTo>
                  <a:pt x="403" y="95"/>
                </a:lnTo>
                <a:lnTo>
                  <a:pt x="405" y="97"/>
                </a:lnTo>
                <a:lnTo>
                  <a:pt x="406" y="98"/>
                </a:lnTo>
                <a:lnTo>
                  <a:pt x="408" y="98"/>
                </a:lnTo>
                <a:lnTo>
                  <a:pt x="410" y="99"/>
                </a:lnTo>
                <a:lnTo>
                  <a:pt x="412" y="100"/>
                </a:lnTo>
                <a:lnTo>
                  <a:pt x="414" y="100"/>
                </a:lnTo>
                <a:lnTo>
                  <a:pt x="416" y="101"/>
                </a:lnTo>
                <a:lnTo>
                  <a:pt x="418" y="102"/>
                </a:lnTo>
                <a:lnTo>
                  <a:pt x="420" y="104"/>
                </a:lnTo>
                <a:lnTo>
                  <a:pt x="422" y="105"/>
                </a:lnTo>
                <a:lnTo>
                  <a:pt x="423" y="106"/>
                </a:lnTo>
                <a:lnTo>
                  <a:pt x="425" y="107"/>
                </a:lnTo>
                <a:lnTo>
                  <a:pt x="427" y="106"/>
                </a:lnTo>
                <a:lnTo>
                  <a:pt x="429" y="107"/>
                </a:lnTo>
                <a:lnTo>
                  <a:pt x="431" y="106"/>
                </a:lnTo>
                <a:lnTo>
                  <a:pt x="433" y="106"/>
                </a:lnTo>
                <a:lnTo>
                  <a:pt x="435" y="106"/>
                </a:lnTo>
                <a:lnTo>
                  <a:pt x="437" y="106"/>
                </a:lnTo>
                <a:lnTo>
                  <a:pt x="438" y="104"/>
                </a:lnTo>
                <a:lnTo>
                  <a:pt x="440" y="104"/>
                </a:lnTo>
                <a:lnTo>
                  <a:pt x="442" y="105"/>
                </a:lnTo>
                <a:lnTo>
                  <a:pt x="444" y="103"/>
                </a:lnTo>
                <a:lnTo>
                  <a:pt x="446" y="104"/>
                </a:lnTo>
                <a:lnTo>
                  <a:pt x="448" y="102"/>
                </a:lnTo>
                <a:lnTo>
                  <a:pt x="450" y="101"/>
                </a:lnTo>
                <a:lnTo>
                  <a:pt x="452" y="99"/>
                </a:lnTo>
                <a:lnTo>
                  <a:pt x="453" y="100"/>
                </a:lnTo>
                <a:lnTo>
                  <a:pt x="455" y="98"/>
                </a:lnTo>
                <a:lnTo>
                  <a:pt x="457" y="97"/>
                </a:lnTo>
                <a:lnTo>
                  <a:pt x="459" y="95"/>
                </a:lnTo>
                <a:lnTo>
                  <a:pt x="461" y="94"/>
                </a:lnTo>
                <a:lnTo>
                  <a:pt x="463" y="93"/>
                </a:lnTo>
                <a:lnTo>
                  <a:pt x="465" y="92"/>
                </a:lnTo>
                <a:lnTo>
                  <a:pt x="467" y="91"/>
                </a:lnTo>
                <a:lnTo>
                  <a:pt x="469" y="91"/>
                </a:lnTo>
                <a:lnTo>
                  <a:pt x="470" y="91"/>
                </a:lnTo>
                <a:lnTo>
                  <a:pt x="472" y="91"/>
                </a:lnTo>
                <a:lnTo>
                  <a:pt x="474" y="91"/>
                </a:lnTo>
                <a:lnTo>
                  <a:pt x="476" y="91"/>
                </a:lnTo>
                <a:lnTo>
                  <a:pt x="478" y="92"/>
                </a:lnTo>
                <a:lnTo>
                  <a:pt x="480" y="93"/>
                </a:lnTo>
                <a:lnTo>
                  <a:pt x="482" y="94"/>
                </a:lnTo>
                <a:lnTo>
                  <a:pt x="484" y="96"/>
                </a:lnTo>
                <a:lnTo>
                  <a:pt x="485" y="98"/>
                </a:lnTo>
                <a:lnTo>
                  <a:pt x="487" y="100"/>
                </a:lnTo>
                <a:lnTo>
                  <a:pt x="489" y="102"/>
                </a:lnTo>
                <a:lnTo>
                  <a:pt x="491" y="106"/>
                </a:lnTo>
                <a:lnTo>
                  <a:pt x="493" y="109"/>
                </a:lnTo>
                <a:lnTo>
                  <a:pt x="495" y="114"/>
                </a:lnTo>
                <a:lnTo>
                  <a:pt x="497" y="118"/>
                </a:lnTo>
                <a:lnTo>
                  <a:pt x="499" y="124"/>
                </a:lnTo>
                <a:lnTo>
                  <a:pt x="500" y="129"/>
                </a:lnTo>
                <a:lnTo>
                  <a:pt x="502" y="137"/>
                </a:lnTo>
                <a:lnTo>
                  <a:pt x="504" y="142"/>
                </a:lnTo>
                <a:lnTo>
                  <a:pt x="506" y="150"/>
                </a:lnTo>
                <a:lnTo>
                  <a:pt x="508" y="157"/>
                </a:lnTo>
                <a:lnTo>
                  <a:pt x="510" y="167"/>
                </a:lnTo>
                <a:lnTo>
                  <a:pt x="512" y="176"/>
                </a:lnTo>
                <a:lnTo>
                  <a:pt x="514" y="188"/>
                </a:lnTo>
                <a:lnTo>
                  <a:pt x="516" y="197"/>
                </a:lnTo>
                <a:lnTo>
                  <a:pt x="517" y="212"/>
                </a:lnTo>
                <a:lnTo>
                  <a:pt x="519" y="226"/>
                </a:lnTo>
                <a:lnTo>
                  <a:pt x="521" y="246"/>
                </a:lnTo>
                <a:lnTo>
                  <a:pt x="523" y="267"/>
                </a:lnTo>
                <a:lnTo>
                  <a:pt x="525" y="293"/>
                </a:lnTo>
                <a:lnTo>
                  <a:pt x="527" y="307"/>
                </a:lnTo>
                <a:lnTo>
                  <a:pt x="529" y="329"/>
                </a:lnTo>
                <a:lnTo>
                  <a:pt x="531" y="343"/>
                </a:lnTo>
                <a:lnTo>
                  <a:pt x="532" y="371"/>
                </a:lnTo>
                <a:lnTo>
                  <a:pt x="534" y="389"/>
                </a:lnTo>
                <a:lnTo>
                  <a:pt x="536" y="410"/>
                </a:lnTo>
                <a:lnTo>
                  <a:pt x="538" y="421"/>
                </a:lnTo>
                <a:lnTo>
                  <a:pt x="540" y="436"/>
                </a:lnTo>
                <a:lnTo>
                  <a:pt x="542" y="447"/>
                </a:lnTo>
                <a:lnTo>
                  <a:pt x="544" y="465"/>
                </a:lnTo>
                <a:lnTo>
                  <a:pt x="546" y="477"/>
                </a:lnTo>
                <a:lnTo>
                  <a:pt x="547" y="489"/>
                </a:lnTo>
                <a:lnTo>
                  <a:pt x="549" y="499"/>
                </a:lnTo>
                <a:lnTo>
                  <a:pt x="551" y="507"/>
                </a:lnTo>
                <a:lnTo>
                  <a:pt x="553" y="512"/>
                </a:lnTo>
                <a:lnTo>
                  <a:pt x="555" y="524"/>
                </a:lnTo>
                <a:lnTo>
                  <a:pt x="557" y="536"/>
                </a:lnTo>
                <a:lnTo>
                  <a:pt x="559" y="532"/>
                </a:lnTo>
                <a:lnTo>
                  <a:pt x="561" y="526"/>
                </a:lnTo>
                <a:lnTo>
                  <a:pt x="563" y="519"/>
                </a:lnTo>
                <a:lnTo>
                  <a:pt x="564" y="518"/>
                </a:lnTo>
                <a:lnTo>
                  <a:pt x="566" y="522"/>
                </a:lnTo>
                <a:lnTo>
                  <a:pt x="568" y="530"/>
                </a:lnTo>
                <a:lnTo>
                  <a:pt x="570" y="538"/>
                </a:lnTo>
                <a:lnTo>
                  <a:pt x="572" y="540"/>
                </a:lnTo>
                <a:lnTo>
                  <a:pt x="574" y="546"/>
                </a:lnTo>
                <a:lnTo>
                  <a:pt x="576" y="549"/>
                </a:lnTo>
                <a:lnTo>
                  <a:pt x="578" y="551"/>
                </a:lnTo>
                <a:lnTo>
                  <a:pt x="579" y="554"/>
                </a:lnTo>
                <a:lnTo>
                  <a:pt x="581" y="557"/>
                </a:lnTo>
                <a:lnTo>
                  <a:pt x="583" y="558"/>
                </a:lnTo>
                <a:lnTo>
                  <a:pt x="585" y="561"/>
                </a:lnTo>
                <a:lnTo>
                  <a:pt x="587" y="563"/>
                </a:lnTo>
                <a:lnTo>
                  <a:pt x="589" y="564"/>
                </a:lnTo>
                <a:lnTo>
                  <a:pt x="591" y="565"/>
                </a:lnTo>
                <a:lnTo>
                  <a:pt x="593" y="565"/>
                </a:lnTo>
                <a:lnTo>
                  <a:pt x="595" y="564"/>
                </a:lnTo>
                <a:lnTo>
                  <a:pt x="596" y="563"/>
                </a:lnTo>
                <a:lnTo>
                  <a:pt x="598" y="562"/>
                </a:lnTo>
                <a:lnTo>
                  <a:pt x="600" y="563"/>
                </a:lnTo>
                <a:lnTo>
                  <a:pt x="602" y="563"/>
                </a:lnTo>
                <a:lnTo>
                  <a:pt x="604" y="565"/>
                </a:lnTo>
                <a:lnTo>
                  <a:pt x="606" y="565"/>
                </a:lnTo>
                <a:lnTo>
                  <a:pt x="608" y="565"/>
                </a:lnTo>
                <a:lnTo>
                  <a:pt x="610" y="565"/>
                </a:lnTo>
                <a:lnTo>
                  <a:pt x="611" y="566"/>
                </a:lnTo>
                <a:lnTo>
                  <a:pt x="613" y="566"/>
                </a:lnTo>
                <a:lnTo>
                  <a:pt x="615" y="567"/>
                </a:lnTo>
                <a:lnTo>
                  <a:pt x="617" y="567"/>
                </a:lnTo>
                <a:lnTo>
                  <a:pt x="619" y="567"/>
                </a:lnTo>
                <a:lnTo>
                  <a:pt x="621" y="568"/>
                </a:lnTo>
                <a:lnTo>
                  <a:pt x="623" y="568"/>
                </a:lnTo>
                <a:lnTo>
                  <a:pt x="625" y="568"/>
                </a:lnTo>
                <a:lnTo>
                  <a:pt x="626" y="568"/>
                </a:lnTo>
                <a:lnTo>
                  <a:pt x="628" y="568"/>
                </a:lnTo>
                <a:lnTo>
                  <a:pt x="630" y="568"/>
                </a:lnTo>
                <a:lnTo>
                  <a:pt x="632" y="568"/>
                </a:lnTo>
                <a:lnTo>
                  <a:pt x="634" y="569"/>
                </a:lnTo>
                <a:lnTo>
                  <a:pt x="636" y="569"/>
                </a:lnTo>
                <a:lnTo>
                  <a:pt x="638" y="570"/>
                </a:lnTo>
                <a:lnTo>
                  <a:pt x="640" y="570"/>
                </a:lnTo>
                <a:lnTo>
                  <a:pt x="642" y="571"/>
                </a:lnTo>
                <a:lnTo>
                  <a:pt x="643" y="571"/>
                </a:lnTo>
                <a:lnTo>
                  <a:pt x="645" y="571"/>
                </a:lnTo>
                <a:lnTo>
                  <a:pt x="647" y="572"/>
                </a:lnTo>
                <a:lnTo>
                  <a:pt x="649" y="572"/>
                </a:lnTo>
                <a:lnTo>
                  <a:pt x="651" y="572"/>
                </a:lnTo>
                <a:lnTo>
                  <a:pt x="653" y="572"/>
                </a:lnTo>
                <a:lnTo>
                  <a:pt x="655" y="573"/>
                </a:lnTo>
                <a:lnTo>
                  <a:pt x="657" y="573"/>
                </a:lnTo>
                <a:lnTo>
                  <a:pt x="658" y="573"/>
                </a:lnTo>
                <a:lnTo>
                  <a:pt x="660" y="573"/>
                </a:lnTo>
                <a:lnTo>
                  <a:pt x="662" y="573"/>
                </a:lnTo>
                <a:lnTo>
                  <a:pt x="664" y="575"/>
                </a:lnTo>
                <a:lnTo>
                  <a:pt x="666" y="575"/>
                </a:lnTo>
                <a:lnTo>
                  <a:pt x="668" y="575"/>
                </a:lnTo>
                <a:lnTo>
                  <a:pt x="670" y="575"/>
                </a:lnTo>
                <a:lnTo>
                  <a:pt x="672" y="576"/>
                </a:lnTo>
                <a:lnTo>
                  <a:pt x="674" y="576"/>
                </a:lnTo>
                <a:lnTo>
                  <a:pt x="675" y="577"/>
                </a:lnTo>
                <a:lnTo>
                  <a:pt x="677" y="577"/>
                </a:lnTo>
                <a:lnTo>
                  <a:pt x="679" y="577"/>
                </a:lnTo>
                <a:lnTo>
                  <a:pt x="681" y="579"/>
                </a:lnTo>
                <a:lnTo>
                  <a:pt x="683" y="580"/>
                </a:lnTo>
                <a:lnTo>
                  <a:pt x="685" y="581"/>
                </a:lnTo>
                <a:lnTo>
                  <a:pt x="687" y="582"/>
                </a:lnTo>
                <a:lnTo>
                  <a:pt x="689" y="582"/>
                </a:lnTo>
                <a:lnTo>
                  <a:pt x="690" y="583"/>
                </a:lnTo>
                <a:lnTo>
                  <a:pt x="692" y="584"/>
                </a:lnTo>
                <a:lnTo>
                  <a:pt x="694" y="585"/>
                </a:lnTo>
                <a:lnTo>
                  <a:pt x="696" y="586"/>
                </a:lnTo>
                <a:lnTo>
                  <a:pt x="698" y="586"/>
                </a:lnTo>
                <a:lnTo>
                  <a:pt x="700" y="588"/>
                </a:lnTo>
                <a:lnTo>
                  <a:pt x="702" y="588"/>
                </a:lnTo>
                <a:lnTo>
                  <a:pt x="704" y="589"/>
                </a:lnTo>
                <a:lnTo>
                  <a:pt x="705" y="590"/>
                </a:lnTo>
                <a:lnTo>
                  <a:pt x="707" y="591"/>
                </a:lnTo>
                <a:lnTo>
                  <a:pt x="709" y="592"/>
                </a:lnTo>
                <a:lnTo>
                  <a:pt x="711" y="593"/>
                </a:lnTo>
                <a:lnTo>
                  <a:pt x="713" y="595"/>
                </a:lnTo>
                <a:lnTo>
                  <a:pt x="715" y="595"/>
                </a:lnTo>
                <a:lnTo>
                  <a:pt x="717" y="595"/>
                </a:lnTo>
                <a:lnTo>
                  <a:pt x="719" y="595"/>
                </a:lnTo>
                <a:lnTo>
                  <a:pt x="721" y="595"/>
                </a:lnTo>
                <a:lnTo>
                  <a:pt x="722" y="595"/>
                </a:lnTo>
                <a:lnTo>
                  <a:pt x="724" y="595"/>
                </a:lnTo>
                <a:lnTo>
                  <a:pt x="726" y="595"/>
                </a:lnTo>
                <a:lnTo>
                  <a:pt x="728" y="594"/>
                </a:lnTo>
                <a:lnTo>
                  <a:pt x="730" y="594"/>
                </a:lnTo>
                <a:lnTo>
                  <a:pt x="732" y="591"/>
                </a:lnTo>
                <a:lnTo>
                  <a:pt x="734" y="592"/>
                </a:lnTo>
                <a:lnTo>
                  <a:pt x="736" y="591"/>
                </a:lnTo>
                <a:lnTo>
                  <a:pt x="737" y="589"/>
                </a:lnTo>
                <a:lnTo>
                  <a:pt x="739" y="589"/>
                </a:lnTo>
                <a:lnTo>
                  <a:pt x="741" y="588"/>
                </a:lnTo>
                <a:lnTo>
                  <a:pt x="743" y="587"/>
                </a:lnTo>
                <a:lnTo>
                  <a:pt x="745" y="586"/>
                </a:lnTo>
                <a:lnTo>
                  <a:pt x="747" y="584"/>
                </a:lnTo>
                <a:lnTo>
                  <a:pt x="749" y="584"/>
                </a:lnTo>
                <a:lnTo>
                  <a:pt x="751" y="584"/>
                </a:lnTo>
                <a:lnTo>
                  <a:pt x="752" y="583"/>
                </a:lnTo>
                <a:lnTo>
                  <a:pt x="754" y="582"/>
                </a:lnTo>
                <a:lnTo>
                  <a:pt x="756" y="582"/>
                </a:lnTo>
                <a:lnTo>
                  <a:pt x="758" y="582"/>
                </a:lnTo>
                <a:lnTo>
                  <a:pt x="760" y="582"/>
                </a:lnTo>
                <a:lnTo>
                  <a:pt x="762" y="574"/>
                </a:lnTo>
                <a:lnTo>
                  <a:pt x="764" y="568"/>
                </a:lnTo>
                <a:lnTo>
                  <a:pt x="766" y="556"/>
                </a:lnTo>
                <a:lnTo>
                  <a:pt x="768" y="537"/>
                </a:lnTo>
                <a:lnTo>
                  <a:pt x="769" y="507"/>
                </a:lnTo>
                <a:lnTo>
                  <a:pt x="771" y="463"/>
                </a:lnTo>
                <a:lnTo>
                  <a:pt x="773" y="410"/>
                </a:lnTo>
                <a:lnTo>
                  <a:pt x="775" y="374"/>
                </a:lnTo>
                <a:lnTo>
                  <a:pt x="777" y="342"/>
                </a:lnTo>
                <a:lnTo>
                  <a:pt x="779" y="330"/>
                </a:lnTo>
                <a:lnTo>
                  <a:pt x="781" y="321"/>
                </a:lnTo>
                <a:lnTo>
                  <a:pt x="783" y="313"/>
                </a:lnTo>
                <a:lnTo>
                  <a:pt x="784" y="303"/>
                </a:lnTo>
                <a:lnTo>
                  <a:pt x="786" y="294"/>
                </a:lnTo>
                <a:lnTo>
                  <a:pt x="788" y="279"/>
                </a:lnTo>
                <a:lnTo>
                  <a:pt x="790" y="269"/>
                </a:lnTo>
                <a:lnTo>
                  <a:pt x="792" y="252"/>
                </a:lnTo>
                <a:lnTo>
                  <a:pt x="794" y="237"/>
                </a:lnTo>
                <a:lnTo>
                  <a:pt x="796" y="217"/>
                </a:lnTo>
                <a:lnTo>
                  <a:pt x="798" y="205"/>
                </a:lnTo>
                <a:lnTo>
                  <a:pt x="800" y="189"/>
                </a:lnTo>
                <a:lnTo>
                  <a:pt x="801" y="175"/>
                </a:lnTo>
                <a:lnTo>
                  <a:pt x="803" y="159"/>
                </a:lnTo>
                <a:lnTo>
                  <a:pt x="805" y="148"/>
                </a:lnTo>
                <a:lnTo>
                  <a:pt x="807" y="135"/>
                </a:lnTo>
                <a:lnTo>
                  <a:pt x="809" y="127"/>
                </a:lnTo>
                <a:lnTo>
                  <a:pt x="811" y="115"/>
                </a:lnTo>
                <a:lnTo>
                  <a:pt x="813" y="108"/>
                </a:lnTo>
                <a:lnTo>
                  <a:pt x="815" y="99"/>
                </a:lnTo>
                <a:lnTo>
                  <a:pt x="816" y="92"/>
                </a:lnTo>
                <a:lnTo>
                  <a:pt x="818" y="86"/>
                </a:lnTo>
                <a:lnTo>
                  <a:pt x="820" y="82"/>
                </a:lnTo>
                <a:lnTo>
                  <a:pt x="822" y="78"/>
                </a:lnTo>
                <a:lnTo>
                  <a:pt x="824" y="77"/>
                </a:lnTo>
                <a:lnTo>
                  <a:pt x="826" y="75"/>
                </a:lnTo>
                <a:lnTo>
                  <a:pt x="828" y="75"/>
                </a:lnTo>
                <a:lnTo>
                  <a:pt x="830" y="73"/>
                </a:lnTo>
                <a:lnTo>
                  <a:pt x="831" y="73"/>
                </a:lnTo>
                <a:lnTo>
                  <a:pt x="833" y="71"/>
                </a:lnTo>
                <a:lnTo>
                  <a:pt x="835" y="70"/>
                </a:lnTo>
                <a:lnTo>
                  <a:pt x="837" y="68"/>
                </a:lnTo>
                <a:lnTo>
                  <a:pt x="839" y="67"/>
                </a:lnTo>
                <a:lnTo>
                  <a:pt x="841" y="65"/>
                </a:lnTo>
                <a:lnTo>
                  <a:pt x="843" y="64"/>
                </a:lnTo>
                <a:lnTo>
                  <a:pt x="845" y="61"/>
                </a:lnTo>
                <a:lnTo>
                  <a:pt x="847" y="60"/>
                </a:lnTo>
                <a:lnTo>
                  <a:pt x="848" y="57"/>
                </a:lnTo>
                <a:lnTo>
                  <a:pt x="850" y="55"/>
                </a:lnTo>
                <a:lnTo>
                  <a:pt x="852" y="53"/>
                </a:lnTo>
                <a:lnTo>
                  <a:pt x="854" y="51"/>
                </a:lnTo>
                <a:lnTo>
                  <a:pt x="856" y="49"/>
                </a:lnTo>
                <a:lnTo>
                  <a:pt x="858" y="48"/>
                </a:lnTo>
                <a:lnTo>
                  <a:pt x="860" y="46"/>
                </a:lnTo>
                <a:lnTo>
                  <a:pt x="862" y="44"/>
                </a:lnTo>
                <a:lnTo>
                  <a:pt x="863" y="42"/>
                </a:lnTo>
                <a:lnTo>
                  <a:pt x="865" y="41"/>
                </a:lnTo>
                <a:lnTo>
                  <a:pt x="867" y="38"/>
                </a:lnTo>
                <a:lnTo>
                  <a:pt x="869" y="38"/>
                </a:lnTo>
                <a:lnTo>
                  <a:pt x="871" y="37"/>
                </a:lnTo>
                <a:lnTo>
                  <a:pt x="873" y="35"/>
                </a:lnTo>
                <a:lnTo>
                  <a:pt x="875" y="34"/>
                </a:lnTo>
                <a:lnTo>
                  <a:pt x="877" y="33"/>
                </a:lnTo>
                <a:lnTo>
                  <a:pt x="879" y="32"/>
                </a:lnTo>
                <a:lnTo>
                  <a:pt x="880" y="32"/>
                </a:lnTo>
                <a:lnTo>
                  <a:pt x="882" y="31"/>
                </a:lnTo>
                <a:lnTo>
                  <a:pt x="884" y="31"/>
                </a:lnTo>
                <a:lnTo>
                  <a:pt x="886" y="30"/>
                </a:lnTo>
                <a:lnTo>
                  <a:pt x="888" y="29"/>
                </a:lnTo>
                <a:lnTo>
                  <a:pt x="890" y="29"/>
                </a:lnTo>
                <a:lnTo>
                  <a:pt x="892" y="28"/>
                </a:lnTo>
                <a:lnTo>
                  <a:pt x="894" y="28"/>
                </a:lnTo>
                <a:lnTo>
                  <a:pt x="895" y="28"/>
                </a:lnTo>
                <a:lnTo>
                  <a:pt x="897" y="29"/>
                </a:lnTo>
                <a:lnTo>
                  <a:pt x="899" y="29"/>
                </a:lnTo>
                <a:lnTo>
                  <a:pt x="901" y="29"/>
                </a:lnTo>
                <a:lnTo>
                  <a:pt x="903" y="29"/>
                </a:lnTo>
                <a:lnTo>
                  <a:pt x="905" y="29"/>
                </a:lnTo>
                <a:lnTo>
                  <a:pt x="907" y="29"/>
                </a:lnTo>
                <a:lnTo>
                  <a:pt x="909" y="30"/>
                </a:lnTo>
                <a:lnTo>
                  <a:pt x="910" y="31"/>
                </a:lnTo>
                <a:lnTo>
                  <a:pt x="912" y="32"/>
                </a:lnTo>
                <a:lnTo>
                  <a:pt x="914" y="33"/>
                </a:lnTo>
                <a:lnTo>
                  <a:pt x="916" y="35"/>
                </a:lnTo>
                <a:lnTo>
                  <a:pt x="918" y="36"/>
                </a:lnTo>
                <a:lnTo>
                  <a:pt x="920" y="38"/>
                </a:lnTo>
                <a:lnTo>
                  <a:pt x="922" y="39"/>
                </a:lnTo>
                <a:lnTo>
                  <a:pt x="924" y="40"/>
                </a:lnTo>
                <a:lnTo>
                  <a:pt x="926" y="41"/>
                </a:lnTo>
                <a:lnTo>
                  <a:pt x="927" y="42"/>
                </a:lnTo>
                <a:lnTo>
                  <a:pt x="929" y="42"/>
                </a:lnTo>
                <a:lnTo>
                  <a:pt x="931" y="43"/>
                </a:lnTo>
                <a:lnTo>
                  <a:pt x="933" y="44"/>
                </a:lnTo>
                <a:lnTo>
                  <a:pt x="935" y="45"/>
                </a:lnTo>
                <a:lnTo>
                  <a:pt x="937" y="46"/>
                </a:lnTo>
                <a:lnTo>
                  <a:pt x="939" y="47"/>
                </a:lnTo>
                <a:lnTo>
                  <a:pt x="941" y="48"/>
                </a:lnTo>
                <a:lnTo>
                  <a:pt x="942" y="50"/>
                </a:lnTo>
                <a:lnTo>
                  <a:pt x="944" y="50"/>
                </a:lnTo>
                <a:lnTo>
                  <a:pt x="946" y="52"/>
                </a:lnTo>
                <a:lnTo>
                  <a:pt x="948" y="53"/>
                </a:lnTo>
                <a:lnTo>
                  <a:pt x="950" y="55"/>
                </a:lnTo>
                <a:lnTo>
                  <a:pt x="952" y="57"/>
                </a:lnTo>
                <a:lnTo>
                  <a:pt x="954" y="59"/>
                </a:lnTo>
                <a:lnTo>
                  <a:pt x="956" y="61"/>
                </a:lnTo>
                <a:lnTo>
                  <a:pt x="958" y="64"/>
                </a:lnTo>
                <a:lnTo>
                  <a:pt x="959" y="65"/>
                </a:lnTo>
                <a:lnTo>
                  <a:pt x="961" y="66"/>
                </a:lnTo>
                <a:lnTo>
                  <a:pt x="963" y="68"/>
                </a:lnTo>
                <a:lnTo>
                  <a:pt x="965" y="71"/>
                </a:lnTo>
                <a:lnTo>
                  <a:pt x="967" y="72"/>
                </a:lnTo>
                <a:lnTo>
                  <a:pt x="969" y="75"/>
                </a:lnTo>
                <a:lnTo>
                  <a:pt x="971" y="76"/>
                </a:lnTo>
                <a:lnTo>
                  <a:pt x="973" y="79"/>
                </a:lnTo>
                <a:lnTo>
                  <a:pt x="974" y="81"/>
                </a:lnTo>
                <a:lnTo>
                  <a:pt x="976" y="84"/>
                </a:lnTo>
                <a:lnTo>
                  <a:pt x="978" y="85"/>
                </a:lnTo>
                <a:lnTo>
                  <a:pt x="980" y="88"/>
                </a:lnTo>
                <a:lnTo>
                  <a:pt x="982" y="91"/>
                </a:lnTo>
                <a:lnTo>
                  <a:pt x="984" y="93"/>
                </a:lnTo>
                <a:lnTo>
                  <a:pt x="986" y="96"/>
                </a:lnTo>
                <a:lnTo>
                  <a:pt x="988" y="98"/>
                </a:lnTo>
                <a:lnTo>
                  <a:pt x="989" y="100"/>
                </a:lnTo>
                <a:lnTo>
                  <a:pt x="991" y="104"/>
                </a:lnTo>
                <a:lnTo>
                  <a:pt x="993" y="106"/>
                </a:lnTo>
                <a:lnTo>
                  <a:pt x="995" y="109"/>
                </a:lnTo>
                <a:lnTo>
                  <a:pt x="997" y="110"/>
                </a:lnTo>
                <a:lnTo>
                  <a:pt x="999" y="113"/>
                </a:lnTo>
                <a:lnTo>
                  <a:pt x="1001" y="115"/>
                </a:lnTo>
                <a:lnTo>
                  <a:pt x="1003" y="118"/>
                </a:lnTo>
                <a:lnTo>
                  <a:pt x="1005" y="121"/>
                </a:lnTo>
                <a:lnTo>
                  <a:pt x="1006" y="124"/>
                </a:lnTo>
                <a:lnTo>
                  <a:pt x="1008" y="127"/>
                </a:lnTo>
                <a:lnTo>
                  <a:pt x="1010" y="129"/>
                </a:lnTo>
                <a:lnTo>
                  <a:pt x="1012" y="131"/>
                </a:lnTo>
                <a:lnTo>
                  <a:pt x="1014" y="134"/>
                </a:lnTo>
                <a:lnTo>
                  <a:pt x="1016" y="137"/>
                </a:lnTo>
                <a:lnTo>
                  <a:pt x="1018" y="139"/>
                </a:lnTo>
                <a:lnTo>
                  <a:pt x="1020" y="142"/>
                </a:lnTo>
                <a:lnTo>
                  <a:pt x="1021" y="143"/>
                </a:lnTo>
                <a:lnTo>
                  <a:pt x="1023" y="145"/>
                </a:lnTo>
                <a:lnTo>
                  <a:pt x="1025" y="147"/>
                </a:lnTo>
                <a:lnTo>
                  <a:pt x="1027" y="149"/>
                </a:lnTo>
                <a:lnTo>
                  <a:pt x="1029" y="151"/>
                </a:lnTo>
                <a:lnTo>
                  <a:pt x="1031" y="153"/>
                </a:lnTo>
                <a:lnTo>
                  <a:pt x="1033" y="154"/>
                </a:lnTo>
                <a:lnTo>
                  <a:pt x="1035" y="155"/>
                </a:lnTo>
                <a:lnTo>
                  <a:pt x="1036" y="157"/>
                </a:lnTo>
                <a:lnTo>
                  <a:pt x="1038" y="158"/>
                </a:lnTo>
                <a:lnTo>
                  <a:pt x="1040" y="157"/>
                </a:lnTo>
                <a:lnTo>
                  <a:pt x="1042" y="157"/>
                </a:lnTo>
                <a:lnTo>
                  <a:pt x="1044" y="157"/>
                </a:lnTo>
                <a:lnTo>
                  <a:pt x="1046" y="157"/>
                </a:lnTo>
                <a:lnTo>
                  <a:pt x="1048" y="157"/>
                </a:lnTo>
                <a:lnTo>
                  <a:pt x="1050" y="155"/>
                </a:lnTo>
                <a:lnTo>
                  <a:pt x="1052" y="153"/>
                </a:lnTo>
                <a:lnTo>
                  <a:pt x="1053" y="151"/>
                </a:lnTo>
                <a:lnTo>
                  <a:pt x="1055" y="149"/>
                </a:lnTo>
                <a:lnTo>
                  <a:pt x="1057" y="147"/>
                </a:lnTo>
                <a:lnTo>
                  <a:pt x="1059" y="144"/>
                </a:lnTo>
                <a:lnTo>
                  <a:pt x="1061" y="142"/>
                </a:lnTo>
                <a:lnTo>
                  <a:pt x="1063" y="140"/>
                </a:lnTo>
                <a:lnTo>
                  <a:pt x="1065" y="137"/>
                </a:lnTo>
                <a:lnTo>
                  <a:pt x="1067" y="134"/>
                </a:lnTo>
                <a:lnTo>
                  <a:pt x="1068" y="131"/>
                </a:lnTo>
                <a:lnTo>
                  <a:pt x="1070" y="127"/>
                </a:lnTo>
                <a:lnTo>
                  <a:pt x="1072" y="125"/>
                </a:lnTo>
                <a:lnTo>
                  <a:pt x="1074" y="121"/>
                </a:lnTo>
                <a:lnTo>
                  <a:pt x="1076" y="119"/>
                </a:lnTo>
                <a:lnTo>
                  <a:pt x="1078" y="115"/>
                </a:lnTo>
                <a:lnTo>
                  <a:pt x="1080" y="112"/>
                </a:lnTo>
                <a:lnTo>
                  <a:pt x="1082" y="108"/>
                </a:lnTo>
                <a:lnTo>
                  <a:pt x="1084" y="106"/>
                </a:lnTo>
                <a:lnTo>
                  <a:pt x="1085" y="102"/>
                </a:lnTo>
                <a:lnTo>
                  <a:pt x="1087" y="101"/>
                </a:lnTo>
                <a:lnTo>
                  <a:pt x="1089" y="97"/>
                </a:lnTo>
                <a:lnTo>
                  <a:pt x="1091" y="95"/>
                </a:lnTo>
                <a:lnTo>
                  <a:pt x="1093" y="93"/>
                </a:lnTo>
                <a:lnTo>
                  <a:pt x="1095" y="92"/>
                </a:lnTo>
                <a:lnTo>
                  <a:pt x="1097" y="89"/>
                </a:lnTo>
                <a:lnTo>
                  <a:pt x="1099" y="87"/>
                </a:lnTo>
                <a:lnTo>
                  <a:pt x="1100" y="85"/>
                </a:lnTo>
                <a:lnTo>
                  <a:pt x="1102" y="84"/>
                </a:lnTo>
                <a:lnTo>
                  <a:pt x="1104" y="81"/>
                </a:lnTo>
                <a:lnTo>
                  <a:pt x="1106" y="80"/>
                </a:lnTo>
                <a:lnTo>
                  <a:pt x="1108" y="78"/>
                </a:lnTo>
                <a:lnTo>
                  <a:pt x="1110" y="77"/>
                </a:lnTo>
                <a:lnTo>
                  <a:pt x="1112" y="76"/>
                </a:lnTo>
                <a:lnTo>
                  <a:pt x="1114" y="75"/>
                </a:lnTo>
                <a:lnTo>
                  <a:pt x="1115" y="75"/>
                </a:lnTo>
                <a:lnTo>
                  <a:pt x="1117" y="75"/>
                </a:lnTo>
                <a:lnTo>
                  <a:pt x="1119" y="74"/>
                </a:lnTo>
                <a:lnTo>
                  <a:pt x="1121" y="74"/>
                </a:lnTo>
                <a:lnTo>
                  <a:pt x="1123" y="75"/>
                </a:lnTo>
                <a:lnTo>
                  <a:pt x="1125" y="75"/>
                </a:lnTo>
                <a:lnTo>
                  <a:pt x="1127" y="76"/>
                </a:lnTo>
                <a:lnTo>
                  <a:pt x="1129" y="77"/>
                </a:lnTo>
                <a:lnTo>
                  <a:pt x="1131" y="79"/>
                </a:lnTo>
                <a:lnTo>
                  <a:pt x="1132" y="81"/>
                </a:lnTo>
                <a:lnTo>
                  <a:pt x="1134" y="85"/>
                </a:lnTo>
                <a:lnTo>
                  <a:pt x="1136" y="89"/>
                </a:lnTo>
                <a:lnTo>
                  <a:pt x="1138" y="95"/>
                </a:lnTo>
                <a:lnTo>
                  <a:pt x="1140" y="101"/>
                </a:lnTo>
                <a:lnTo>
                  <a:pt x="1142" y="108"/>
                </a:lnTo>
                <a:lnTo>
                  <a:pt x="1144" y="118"/>
                </a:lnTo>
                <a:lnTo>
                  <a:pt x="1146" y="130"/>
                </a:lnTo>
                <a:lnTo>
                  <a:pt x="1147" y="140"/>
                </a:lnTo>
                <a:lnTo>
                  <a:pt x="1149" y="158"/>
                </a:lnTo>
                <a:lnTo>
                  <a:pt x="1151" y="170"/>
                </a:lnTo>
                <a:lnTo>
                  <a:pt x="1153" y="189"/>
                </a:lnTo>
                <a:lnTo>
                  <a:pt x="1155" y="208"/>
                </a:lnTo>
                <a:lnTo>
                  <a:pt x="1157" y="230"/>
                </a:lnTo>
                <a:lnTo>
                  <a:pt x="1159" y="249"/>
                </a:lnTo>
                <a:lnTo>
                  <a:pt x="1161" y="274"/>
                </a:lnTo>
                <a:lnTo>
                  <a:pt x="1163" y="288"/>
                </a:lnTo>
                <a:lnTo>
                  <a:pt x="1164" y="312"/>
                </a:lnTo>
                <a:lnTo>
                  <a:pt x="1166" y="327"/>
                </a:lnTo>
                <a:lnTo>
                  <a:pt x="1168" y="348"/>
                </a:lnTo>
                <a:lnTo>
                  <a:pt x="1170" y="359"/>
                </a:lnTo>
                <a:lnTo>
                  <a:pt x="1172" y="381"/>
                </a:lnTo>
                <a:lnTo>
                  <a:pt x="1174" y="393"/>
                </a:lnTo>
                <a:lnTo>
                  <a:pt x="1176" y="413"/>
                </a:lnTo>
                <a:lnTo>
                  <a:pt x="1178" y="429"/>
                </a:lnTo>
                <a:lnTo>
                  <a:pt x="1179" y="445"/>
                </a:lnTo>
                <a:lnTo>
                  <a:pt x="1181" y="457"/>
                </a:lnTo>
                <a:lnTo>
                  <a:pt x="1183" y="480"/>
                </a:lnTo>
                <a:lnTo>
                  <a:pt x="1185" y="491"/>
                </a:lnTo>
                <a:lnTo>
                  <a:pt x="1187" y="499"/>
                </a:lnTo>
                <a:lnTo>
                  <a:pt x="1189" y="504"/>
                </a:lnTo>
                <a:lnTo>
                  <a:pt x="1191" y="509"/>
                </a:lnTo>
                <a:lnTo>
                  <a:pt x="1193" y="511"/>
                </a:lnTo>
                <a:lnTo>
                  <a:pt x="1194" y="506"/>
                </a:lnTo>
                <a:lnTo>
                  <a:pt x="1196" y="505"/>
                </a:lnTo>
                <a:lnTo>
                  <a:pt x="1198" y="511"/>
                </a:lnTo>
                <a:lnTo>
                  <a:pt x="1200" y="518"/>
                </a:lnTo>
                <a:lnTo>
                  <a:pt x="1202" y="522"/>
                </a:lnTo>
                <a:lnTo>
                  <a:pt x="1204" y="524"/>
                </a:lnTo>
                <a:lnTo>
                  <a:pt x="1206" y="526"/>
                </a:lnTo>
                <a:lnTo>
                  <a:pt x="1208" y="527"/>
                </a:lnTo>
                <a:lnTo>
                  <a:pt x="1210" y="530"/>
                </a:lnTo>
                <a:lnTo>
                  <a:pt x="1211" y="534"/>
                </a:lnTo>
                <a:lnTo>
                  <a:pt x="1213" y="535"/>
                </a:lnTo>
                <a:lnTo>
                  <a:pt x="1215" y="535"/>
                </a:lnTo>
                <a:lnTo>
                  <a:pt x="1217" y="536"/>
                </a:lnTo>
                <a:lnTo>
                  <a:pt x="1219" y="536"/>
                </a:lnTo>
                <a:lnTo>
                  <a:pt x="1221" y="536"/>
                </a:lnTo>
                <a:lnTo>
                  <a:pt x="1223" y="536"/>
                </a:lnTo>
                <a:lnTo>
                  <a:pt x="1225" y="538"/>
                </a:lnTo>
                <a:lnTo>
                  <a:pt x="1226" y="539"/>
                </a:lnTo>
                <a:lnTo>
                  <a:pt x="1228" y="541"/>
                </a:lnTo>
                <a:lnTo>
                  <a:pt x="1230" y="541"/>
                </a:lnTo>
                <a:lnTo>
                  <a:pt x="1232" y="543"/>
                </a:lnTo>
                <a:lnTo>
                  <a:pt x="1234" y="543"/>
                </a:lnTo>
                <a:lnTo>
                  <a:pt x="1236" y="544"/>
                </a:lnTo>
                <a:lnTo>
                  <a:pt x="1238" y="545"/>
                </a:lnTo>
                <a:lnTo>
                  <a:pt x="1240" y="546"/>
                </a:lnTo>
                <a:lnTo>
                  <a:pt x="1242" y="547"/>
                </a:lnTo>
                <a:lnTo>
                  <a:pt x="1243" y="548"/>
                </a:lnTo>
                <a:lnTo>
                  <a:pt x="1245" y="550"/>
                </a:lnTo>
                <a:lnTo>
                  <a:pt x="1247" y="551"/>
                </a:lnTo>
                <a:lnTo>
                  <a:pt x="1249" y="552"/>
                </a:lnTo>
                <a:lnTo>
                  <a:pt x="1251" y="554"/>
                </a:lnTo>
                <a:lnTo>
                  <a:pt x="1253" y="556"/>
                </a:lnTo>
                <a:lnTo>
                  <a:pt x="1255" y="559"/>
                </a:lnTo>
                <a:lnTo>
                  <a:pt x="1257" y="559"/>
                </a:lnTo>
                <a:lnTo>
                  <a:pt x="1258" y="561"/>
                </a:lnTo>
                <a:lnTo>
                  <a:pt x="1260" y="563"/>
                </a:lnTo>
                <a:lnTo>
                  <a:pt x="1262" y="565"/>
                </a:lnTo>
                <a:lnTo>
                  <a:pt x="1264" y="566"/>
                </a:lnTo>
                <a:lnTo>
                  <a:pt x="1266" y="566"/>
                </a:lnTo>
                <a:lnTo>
                  <a:pt x="1268" y="568"/>
                </a:lnTo>
                <a:lnTo>
                  <a:pt x="1270" y="569"/>
                </a:lnTo>
                <a:lnTo>
                  <a:pt x="1272" y="569"/>
                </a:lnTo>
                <a:lnTo>
                  <a:pt x="1273" y="570"/>
                </a:lnTo>
                <a:lnTo>
                  <a:pt x="1275" y="570"/>
                </a:lnTo>
                <a:lnTo>
                  <a:pt x="1277" y="570"/>
                </a:lnTo>
                <a:lnTo>
                  <a:pt x="1279" y="571"/>
                </a:lnTo>
                <a:lnTo>
                  <a:pt x="1281" y="571"/>
                </a:lnTo>
                <a:lnTo>
                  <a:pt x="1283" y="571"/>
                </a:lnTo>
                <a:lnTo>
                  <a:pt x="1285" y="571"/>
                </a:lnTo>
                <a:lnTo>
                  <a:pt x="1287" y="573"/>
                </a:lnTo>
                <a:lnTo>
                  <a:pt x="1289" y="573"/>
                </a:lnTo>
                <a:lnTo>
                  <a:pt x="1290" y="574"/>
                </a:lnTo>
                <a:lnTo>
                  <a:pt x="1292" y="575"/>
                </a:lnTo>
                <a:lnTo>
                  <a:pt x="1294" y="575"/>
                </a:lnTo>
                <a:lnTo>
                  <a:pt x="1296" y="575"/>
                </a:lnTo>
                <a:lnTo>
                  <a:pt x="1298" y="576"/>
                </a:lnTo>
                <a:lnTo>
                  <a:pt x="1300" y="577"/>
                </a:lnTo>
                <a:lnTo>
                  <a:pt x="1302" y="577"/>
                </a:lnTo>
                <a:lnTo>
                  <a:pt x="1304" y="577"/>
                </a:lnTo>
                <a:lnTo>
                  <a:pt x="1305" y="577"/>
                </a:lnTo>
                <a:lnTo>
                  <a:pt x="1307" y="578"/>
                </a:lnTo>
                <a:lnTo>
                  <a:pt x="1309" y="578"/>
                </a:lnTo>
                <a:lnTo>
                  <a:pt x="1311" y="579"/>
                </a:lnTo>
                <a:lnTo>
                  <a:pt x="1313" y="579"/>
                </a:lnTo>
                <a:lnTo>
                  <a:pt x="1315" y="581"/>
                </a:lnTo>
                <a:lnTo>
                  <a:pt x="1317" y="582"/>
                </a:lnTo>
                <a:lnTo>
                  <a:pt x="1319" y="582"/>
                </a:lnTo>
                <a:lnTo>
                  <a:pt x="1320" y="583"/>
                </a:lnTo>
                <a:lnTo>
                  <a:pt x="1322" y="583"/>
                </a:lnTo>
                <a:lnTo>
                  <a:pt x="1324" y="584"/>
                </a:lnTo>
                <a:lnTo>
                  <a:pt x="1326" y="587"/>
                </a:lnTo>
                <a:lnTo>
                  <a:pt x="1328" y="587"/>
                </a:lnTo>
                <a:lnTo>
                  <a:pt x="1330" y="589"/>
                </a:lnTo>
                <a:lnTo>
                  <a:pt x="1332" y="590"/>
                </a:lnTo>
                <a:lnTo>
                  <a:pt x="1334" y="592"/>
                </a:lnTo>
                <a:lnTo>
                  <a:pt x="1336" y="593"/>
                </a:lnTo>
                <a:lnTo>
                  <a:pt x="1337" y="594"/>
                </a:lnTo>
                <a:lnTo>
                  <a:pt x="1339" y="594"/>
                </a:lnTo>
                <a:lnTo>
                  <a:pt x="1341" y="595"/>
                </a:lnTo>
                <a:lnTo>
                  <a:pt x="1343" y="595"/>
                </a:lnTo>
                <a:lnTo>
                  <a:pt x="1345" y="596"/>
                </a:lnTo>
                <a:lnTo>
                  <a:pt x="1347" y="596"/>
                </a:lnTo>
                <a:lnTo>
                  <a:pt x="1349" y="596"/>
                </a:lnTo>
                <a:lnTo>
                  <a:pt x="1351" y="596"/>
                </a:lnTo>
                <a:lnTo>
                  <a:pt x="1352" y="596"/>
                </a:lnTo>
                <a:lnTo>
                  <a:pt x="1354" y="596"/>
                </a:lnTo>
                <a:lnTo>
                  <a:pt x="1356" y="596"/>
                </a:lnTo>
                <a:lnTo>
                  <a:pt x="1358" y="596"/>
                </a:lnTo>
                <a:lnTo>
                  <a:pt x="1360" y="595"/>
                </a:lnTo>
                <a:lnTo>
                  <a:pt x="1362" y="594"/>
                </a:lnTo>
                <a:lnTo>
                  <a:pt x="1364" y="594"/>
                </a:lnTo>
                <a:lnTo>
                  <a:pt x="1366" y="593"/>
                </a:lnTo>
                <a:lnTo>
                  <a:pt x="1368" y="591"/>
                </a:lnTo>
                <a:lnTo>
                  <a:pt x="1369" y="590"/>
                </a:lnTo>
                <a:lnTo>
                  <a:pt x="1371" y="590"/>
                </a:lnTo>
                <a:lnTo>
                  <a:pt x="1373" y="588"/>
                </a:lnTo>
                <a:lnTo>
                  <a:pt x="1375" y="588"/>
                </a:lnTo>
                <a:lnTo>
                  <a:pt x="1377" y="587"/>
                </a:lnTo>
                <a:lnTo>
                  <a:pt x="1379" y="586"/>
                </a:lnTo>
                <a:lnTo>
                  <a:pt x="1381" y="586"/>
                </a:lnTo>
                <a:lnTo>
                  <a:pt x="1383" y="584"/>
                </a:lnTo>
                <a:lnTo>
                  <a:pt x="1384" y="572"/>
                </a:lnTo>
                <a:lnTo>
                  <a:pt x="1386" y="552"/>
                </a:lnTo>
                <a:lnTo>
                  <a:pt x="1388" y="534"/>
                </a:lnTo>
                <a:lnTo>
                  <a:pt x="1390" y="504"/>
                </a:lnTo>
                <a:lnTo>
                  <a:pt x="1392" y="455"/>
                </a:lnTo>
                <a:lnTo>
                  <a:pt x="1394" y="392"/>
                </a:lnTo>
                <a:lnTo>
                  <a:pt x="1396" y="350"/>
                </a:lnTo>
                <a:lnTo>
                  <a:pt x="1398" y="305"/>
                </a:lnTo>
                <a:lnTo>
                  <a:pt x="1399" y="283"/>
                </a:lnTo>
                <a:lnTo>
                  <a:pt x="1401" y="262"/>
                </a:lnTo>
                <a:lnTo>
                  <a:pt x="1403" y="252"/>
                </a:lnTo>
                <a:lnTo>
                  <a:pt x="1405" y="243"/>
                </a:lnTo>
                <a:lnTo>
                  <a:pt x="1407" y="237"/>
                </a:lnTo>
                <a:lnTo>
                  <a:pt x="1409" y="227"/>
                </a:lnTo>
                <a:lnTo>
                  <a:pt x="1411" y="219"/>
                </a:lnTo>
                <a:lnTo>
                  <a:pt x="1413" y="205"/>
                </a:lnTo>
                <a:lnTo>
                  <a:pt x="1415" y="189"/>
                </a:lnTo>
                <a:lnTo>
                  <a:pt x="1416" y="172"/>
                </a:lnTo>
                <a:lnTo>
                  <a:pt x="1418" y="159"/>
                </a:lnTo>
                <a:lnTo>
                  <a:pt x="1420" y="143"/>
                </a:lnTo>
                <a:lnTo>
                  <a:pt x="1422" y="132"/>
                </a:lnTo>
                <a:lnTo>
                  <a:pt x="1424" y="120"/>
                </a:lnTo>
                <a:lnTo>
                  <a:pt x="1426" y="110"/>
                </a:lnTo>
                <a:lnTo>
                  <a:pt x="1428" y="100"/>
                </a:lnTo>
                <a:lnTo>
                  <a:pt x="1430" y="93"/>
                </a:lnTo>
                <a:lnTo>
                  <a:pt x="1431" y="87"/>
                </a:lnTo>
                <a:lnTo>
                  <a:pt x="1433" y="82"/>
                </a:lnTo>
                <a:lnTo>
                  <a:pt x="1435" y="76"/>
                </a:lnTo>
                <a:lnTo>
                  <a:pt x="1437" y="69"/>
                </a:lnTo>
                <a:lnTo>
                  <a:pt x="1439" y="64"/>
                </a:lnTo>
                <a:lnTo>
                  <a:pt x="1441" y="61"/>
                </a:lnTo>
                <a:lnTo>
                  <a:pt x="1443" y="57"/>
                </a:lnTo>
                <a:lnTo>
                  <a:pt x="1445" y="56"/>
                </a:lnTo>
                <a:lnTo>
                  <a:pt x="1447" y="54"/>
                </a:lnTo>
                <a:lnTo>
                  <a:pt x="1448" y="53"/>
                </a:lnTo>
                <a:lnTo>
                  <a:pt x="1450" y="52"/>
                </a:lnTo>
                <a:lnTo>
                  <a:pt x="1452" y="51"/>
                </a:lnTo>
                <a:lnTo>
                  <a:pt x="1454" y="48"/>
                </a:lnTo>
                <a:lnTo>
                  <a:pt x="1456" y="47"/>
                </a:lnTo>
                <a:lnTo>
                  <a:pt x="1458" y="44"/>
                </a:lnTo>
                <a:lnTo>
                  <a:pt x="1460" y="41"/>
                </a:lnTo>
                <a:lnTo>
                  <a:pt x="1462" y="39"/>
                </a:lnTo>
                <a:lnTo>
                  <a:pt x="1463" y="38"/>
                </a:lnTo>
                <a:lnTo>
                  <a:pt x="1465" y="36"/>
                </a:lnTo>
                <a:lnTo>
                  <a:pt x="1467" y="34"/>
                </a:lnTo>
                <a:lnTo>
                  <a:pt x="1469" y="33"/>
                </a:lnTo>
                <a:lnTo>
                  <a:pt x="1471" y="31"/>
                </a:lnTo>
                <a:lnTo>
                  <a:pt x="1473" y="29"/>
                </a:lnTo>
                <a:lnTo>
                  <a:pt x="1475" y="28"/>
                </a:lnTo>
                <a:lnTo>
                  <a:pt x="1477" y="26"/>
                </a:lnTo>
                <a:lnTo>
                  <a:pt x="1478" y="25"/>
                </a:lnTo>
                <a:lnTo>
                  <a:pt x="1480" y="24"/>
                </a:lnTo>
                <a:lnTo>
                  <a:pt x="1482" y="23"/>
                </a:lnTo>
                <a:lnTo>
                  <a:pt x="1484" y="22"/>
                </a:lnTo>
                <a:lnTo>
                  <a:pt x="1486" y="21"/>
                </a:lnTo>
                <a:lnTo>
                  <a:pt x="1488" y="21"/>
                </a:lnTo>
                <a:lnTo>
                  <a:pt x="1490" y="20"/>
                </a:lnTo>
                <a:lnTo>
                  <a:pt x="1492" y="20"/>
                </a:lnTo>
                <a:lnTo>
                  <a:pt x="1494" y="19"/>
                </a:lnTo>
                <a:lnTo>
                  <a:pt x="1495" y="19"/>
                </a:lnTo>
                <a:lnTo>
                  <a:pt x="1497" y="19"/>
                </a:lnTo>
                <a:lnTo>
                  <a:pt x="1499" y="19"/>
                </a:lnTo>
                <a:lnTo>
                  <a:pt x="1501" y="19"/>
                </a:lnTo>
                <a:lnTo>
                  <a:pt x="1503" y="20"/>
                </a:lnTo>
                <a:lnTo>
                  <a:pt x="1505" y="20"/>
                </a:lnTo>
                <a:lnTo>
                  <a:pt x="1507" y="20"/>
                </a:lnTo>
                <a:lnTo>
                  <a:pt x="1509" y="20"/>
                </a:lnTo>
                <a:lnTo>
                  <a:pt x="1510" y="21"/>
                </a:lnTo>
                <a:lnTo>
                  <a:pt x="1512" y="21"/>
                </a:lnTo>
                <a:lnTo>
                  <a:pt x="1514" y="22"/>
                </a:lnTo>
                <a:lnTo>
                  <a:pt x="1516" y="23"/>
                </a:lnTo>
                <a:lnTo>
                  <a:pt x="1518" y="23"/>
                </a:lnTo>
                <a:lnTo>
                  <a:pt x="1520" y="24"/>
                </a:lnTo>
                <a:lnTo>
                  <a:pt x="1522" y="24"/>
                </a:lnTo>
                <a:lnTo>
                  <a:pt x="1524" y="25"/>
                </a:lnTo>
                <a:lnTo>
                  <a:pt x="1526" y="26"/>
                </a:lnTo>
                <a:lnTo>
                  <a:pt x="1527" y="27"/>
                </a:lnTo>
                <a:lnTo>
                  <a:pt x="1529" y="27"/>
                </a:lnTo>
                <a:lnTo>
                  <a:pt x="1531" y="28"/>
                </a:lnTo>
                <a:lnTo>
                  <a:pt x="1533" y="29"/>
                </a:lnTo>
                <a:lnTo>
                  <a:pt x="1535" y="29"/>
                </a:lnTo>
                <a:lnTo>
                  <a:pt x="1537" y="30"/>
                </a:lnTo>
                <a:lnTo>
                  <a:pt x="1539" y="31"/>
                </a:lnTo>
                <a:lnTo>
                  <a:pt x="1541" y="32"/>
                </a:lnTo>
                <a:lnTo>
                  <a:pt x="1542" y="32"/>
                </a:lnTo>
                <a:lnTo>
                  <a:pt x="1544" y="33"/>
                </a:lnTo>
                <a:lnTo>
                  <a:pt x="1546" y="34"/>
                </a:lnTo>
                <a:lnTo>
                  <a:pt x="1548" y="34"/>
                </a:lnTo>
                <a:lnTo>
                  <a:pt x="1550" y="35"/>
                </a:lnTo>
                <a:lnTo>
                  <a:pt x="1552" y="36"/>
                </a:lnTo>
                <a:lnTo>
                  <a:pt x="1554" y="37"/>
                </a:lnTo>
                <a:lnTo>
                  <a:pt x="1556" y="37"/>
                </a:lnTo>
                <a:lnTo>
                  <a:pt x="1557" y="38"/>
                </a:lnTo>
                <a:lnTo>
                  <a:pt x="1559" y="39"/>
                </a:lnTo>
                <a:lnTo>
                  <a:pt x="1561" y="40"/>
                </a:lnTo>
                <a:lnTo>
                  <a:pt x="1563" y="42"/>
                </a:lnTo>
                <a:lnTo>
                  <a:pt x="1565" y="43"/>
                </a:lnTo>
                <a:lnTo>
                  <a:pt x="1567" y="44"/>
                </a:lnTo>
                <a:lnTo>
                  <a:pt x="1569" y="45"/>
                </a:lnTo>
                <a:lnTo>
                  <a:pt x="1571" y="47"/>
                </a:lnTo>
                <a:lnTo>
                  <a:pt x="1573" y="49"/>
                </a:lnTo>
                <a:lnTo>
                  <a:pt x="1574" y="50"/>
                </a:lnTo>
                <a:lnTo>
                  <a:pt x="1576" y="52"/>
                </a:lnTo>
                <a:lnTo>
                  <a:pt x="1578" y="53"/>
                </a:lnTo>
                <a:lnTo>
                  <a:pt x="1580" y="55"/>
                </a:lnTo>
                <a:lnTo>
                  <a:pt x="1582" y="57"/>
                </a:lnTo>
                <a:lnTo>
                  <a:pt x="1584" y="59"/>
                </a:lnTo>
                <a:lnTo>
                  <a:pt x="1586" y="61"/>
                </a:lnTo>
                <a:lnTo>
                  <a:pt x="1588" y="62"/>
                </a:lnTo>
                <a:lnTo>
                  <a:pt x="1589" y="65"/>
                </a:lnTo>
                <a:lnTo>
                  <a:pt x="1591" y="67"/>
                </a:lnTo>
                <a:lnTo>
                  <a:pt x="1593" y="68"/>
                </a:lnTo>
                <a:lnTo>
                  <a:pt x="1595" y="69"/>
                </a:lnTo>
                <a:lnTo>
                  <a:pt x="1597" y="71"/>
                </a:lnTo>
                <a:lnTo>
                  <a:pt x="1599" y="71"/>
                </a:lnTo>
                <a:lnTo>
                  <a:pt x="1601" y="73"/>
                </a:lnTo>
                <a:lnTo>
                  <a:pt x="1603" y="73"/>
                </a:lnTo>
                <a:lnTo>
                  <a:pt x="1604" y="74"/>
                </a:lnTo>
                <a:lnTo>
                  <a:pt x="1606" y="76"/>
                </a:lnTo>
                <a:lnTo>
                  <a:pt x="1608" y="79"/>
                </a:lnTo>
                <a:lnTo>
                  <a:pt x="1610" y="80"/>
                </a:lnTo>
                <a:lnTo>
                  <a:pt x="1612" y="81"/>
                </a:lnTo>
                <a:lnTo>
                  <a:pt x="1614" y="83"/>
                </a:lnTo>
                <a:lnTo>
                  <a:pt x="1616" y="85"/>
                </a:lnTo>
                <a:lnTo>
                  <a:pt x="1618" y="88"/>
                </a:lnTo>
                <a:lnTo>
                  <a:pt x="1620" y="90"/>
                </a:lnTo>
                <a:lnTo>
                  <a:pt x="1621" y="93"/>
                </a:lnTo>
                <a:lnTo>
                  <a:pt x="1623" y="95"/>
                </a:lnTo>
                <a:lnTo>
                  <a:pt x="1625" y="99"/>
                </a:lnTo>
                <a:lnTo>
                  <a:pt x="1627" y="101"/>
                </a:lnTo>
                <a:lnTo>
                  <a:pt x="1629" y="105"/>
                </a:lnTo>
                <a:lnTo>
                  <a:pt x="1631" y="109"/>
                </a:lnTo>
                <a:lnTo>
                  <a:pt x="1633" y="109"/>
                </a:lnTo>
                <a:lnTo>
                  <a:pt x="1635" y="112"/>
                </a:lnTo>
                <a:lnTo>
                  <a:pt x="1636" y="116"/>
                </a:lnTo>
                <a:lnTo>
                  <a:pt x="1638" y="120"/>
                </a:lnTo>
                <a:lnTo>
                  <a:pt x="1640" y="121"/>
                </a:lnTo>
                <a:lnTo>
                  <a:pt x="1642" y="124"/>
                </a:lnTo>
                <a:lnTo>
                  <a:pt x="1644" y="127"/>
                </a:lnTo>
                <a:lnTo>
                  <a:pt x="1646" y="132"/>
                </a:lnTo>
                <a:lnTo>
                  <a:pt x="1648" y="132"/>
                </a:lnTo>
                <a:lnTo>
                  <a:pt x="1650" y="135"/>
                </a:lnTo>
                <a:lnTo>
                  <a:pt x="1651" y="136"/>
                </a:lnTo>
                <a:lnTo>
                  <a:pt x="1653" y="137"/>
                </a:lnTo>
                <a:lnTo>
                  <a:pt x="1655" y="138"/>
                </a:lnTo>
                <a:lnTo>
                  <a:pt x="1657" y="139"/>
                </a:lnTo>
                <a:lnTo>
                  <a:pt x="1659" y="139"/>
                </a:lnTo>
                <a:lnTo>
                  <a:pt x="1661" y="141"/>
                </a:lnTo>
                <a:lnTo>
                  <a:pt x="1663" y="140"/>
                </a:lnTo>
                <a:lnTo>
                  <a:pt x="1665" y="138"/>
                </a:lnTo>
                <a:lnTo>
                  <a:pt x="1667" y="135"/>
                </a:lnTo>
                <a:lnTo>
                  <a:pt x="1668" y="133"/>
                </a:lnTo>
                <a:lnTo>
                  <a:pt x="1670" y="131"/>
                </a:lnTo>
                <a:lnTo>
                  <a:pt x="1672" y="127"/>
                </a:lnTo>
                <a:lnTo>
                  <a:pt x="1674" y="124"/>
                </a:lnTo>
                <a:lnTo>
                  <a:pt x="1676" y="121"/>
                </a:lnTo>
                <a:lnTo>
                  <a:pt x="1678" y="118"/>
                </a:lnTo>
                <a:lnTo>
                  <a:pt x="1680" y="115"/>
                </a:lnTo>
                <a:lnTo>
                  <a:pt x="1682" y="113"/>
                </a:lnTo>
                <a:lnTo>
                  <a:pt x="1683" y="110"/>
                </a:lnTo>
                <a:lnTo>
                  <a:pt x="1685" y="107"/>
                </a:lnTo>
                <a:lnTo>
                  <a:pt x="1687" y="105"/>
                </a:lnTo>
                <a:lnTo>
                  <a:pt x="1689" y="103"/>
                </a:lnTo>
                <a:lnTo>
                  <a:pt x="1691" y="100"/>
                </a:lnTo>
                <a:lnTo>
                  <a:pt x="1693" y="99"/>
                </a:lnTo>
                <a:lnTo>
                  <a:pt x="1695" y="96"/>
                </a:lnTo>
                <a:lnTo>
                  <a:pt x="1697" y="94"/>
                </a:lnTo>
                <a:lnTo>
                  <a:pt x="1698" y="93"/>
                </a:lnTo>
                <a:lnTo>
                  <a:pt x="1700" y="92"/>
                </a:lnTo>
                <a:lnTo>
                  <a:pt x="1702" y="91"/>
                </a:lnTo>
                <a:lnTo>
                  <a:pt x="1704" y="90"/>
                </a:lnTo>
                <a:lnTo>
                  <a:pt x="1706" y="88"/>
                </a:lnTo>
                <a:lnTo>
                  <a:pt x="1708" y="87"/>
                </a:lnTo>
                <a:lnTo>
                  <a:pt x="1710" y="86"/>
                </a:lnTo>
                <a:lnTo>
                  <a:pt x="1712" y="85"/>
                </a:lnTo>
              </a:path>
            </a:pathLst>
          </a:custGeom>
          <a:noFill/>
          <a:ln w="127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43">
            <a:extLst>
              <a:ext uri="{FF2B5EF4-FFF2-40B4-BE49-F238E27FC236}">
                <a16:creationId xmlns:a16="http://schemas.microsoft.com/office/drawing/2014/main" id="{C523CC78-9E0B-48E6-A66E-7D11734F55F1}"/>
              </a:ext>
            </a:extLst>
          </p:cNvPr>
          <p:cNvSpPr>
            <a:spLocks/>
          </p:cNvSpPr>
          <p:nvPr/>
        </p:nvSpPr>
        <p:spPr bwMode="auto">
          <a:xfrm>
            <a:off x="8458201" y="4467226"/>
            <a:ext cx="2717800" cy="971550"/>
          </a:xfrm>
          <a:custGeom>
            <a:avLst/>
            <a:gdLst>
              <a:gd name="T0" fmla="*/ 27 w 1712"/>
              <a:gd name="T1" fmla="*/ 588 h 612"/>
              <a:gd name="T2" fmla="*/ 55 w 1712"/>
              <a:gd name="T3" fmla="*/ 590 h 612"/>
              <a:gd name="T4" fmla="*/ 83 w 1712"/>
              <a:gd name="T5" fmla="*/ 597 h 612"/>
              <a:gd name="T6" fmla="*/ 111 w 1712"/>
              <a:gd name="T7" fmla="*/ 608 h 612"/>
              <a:gd name="T8" fmla="*/ 139 w 1712"/>
              <a:gd name="T9" fmla="*/ 606 h 612"/>
              <a:gd name="T10" fmla="*/ 168 w 1712"/>
              <a:gd name="T11" fmla="*/ 589 h 612"/>
              <a:gd name="T12" fmla="*/ 196 w 1712"/>
              <a:gd name="T13" fmla="*/ 208 h 612"/>
              <a:gd name="T14" fmla="*/ 224 w 1712"/>
              <a:gd name="T15" fmla="*/ 42 h 612"/>
              <a:gd name="T16" fmla="*/ 252 w 1712"/>
              <a:gd name="T17" fmla="*/ 16 h 612"/>
              <a:gd name="T18" fmla="*/ 280 w 1712"/>
              <a:gd name="T19" fmla="*/ 27 h 612"/>
              <a:gd name="T20" fmla="*/ 309 w 1712"/>
              <a:gd name="T21" fmla="*/ 67 h 612"/>
              <a:gd name="T22" fmla="*/ 337 w 1712"/>
              <a:gd name="T23" fmla="*/ 86 h 612"/>
              <a:gd name="T24" fmla="*/ 365 w 1712"/>
              <a:gd name="T25" fmla="*/ 90 h 612"/>
              <a:gd name="T26" fmla="*/ 393 w 1712"/>
              <a:gd name="T27" fmla="*/ 104 h 612"/>
              <a:gd name="T28" fmla="*/ 422 w 1712"/>
              <a:gd name="T29" fmla="*/ 121 h 612"/>
              <a:gd name="T30" fmla="*/ 450 w 1712"/>
              <a:gd name="T31" fmla="*/ 117 h 612"/>
              <a:gd name="T32" fmla="*/ 478 w 1712"/>
              <a:gd name="T33" fmla="*/ 108 h 612"/>
              <a:gd name="T34" fmla="*/ 506 w 1712"/>
              <a:gd name="T35" fmla="*/ 166 h 612"/>
              <a:gd name="T36" fmla="*/ 534 w 1712"/>
              <a:gd name="T37" fmla="*/ 405 h 612"/>
              <a:gd name="T38" fmla="*/ 563 w 1712"/>
              <a:gd name="T39" fmla="*/ 535 h 612"/>
              <a:gd name="T40" fmla="*/ 591 w 1712"/>
              <a:gd name="T41" fmla="*/ 581 h 612"/>
              <a:gd name="T42" fmla="*/ 619 w 1712"/>
              <a:gd name="T43" fmla="*/ 583 h 612"/>
              <a:gd name="T44" fmla="*/ 647 w 1712"/>
              <a:gd name="T45" fmla="*/ 588 h 612"/>
              <a:gd name="T46" fmla="*/ 675 w 1712"/>
              <a:gd name="T47" fmla="*/ 593 h 612"/>
              <a:gd name="T48" fmla="*/ 704 w 1712"/>
              <a:gd name="T49" fmla="*/ 605 h 612"/>
              <a:gd name="T50" fmla="*/ 732 w 1712"/>
              <a:gd name="T51" fmla="*/ 608 h 612"/>
              <a:gd name="T52" fmla="*/ 760 w 1712"/>
              <a:gd name="T53" fmla="*/ 465 h 612"/>
              <a:gd name="T54" fmla="*/ 788 w 1712"/>
              <a:gd name="T55" fmla="*/ 219 h 612"/>
              <a:gd name="T56" fmla="*/ 816 w 1712"/>
              <a:gd name="T57" fmla="*/ 150 h 612"/>
              <a:gd name="T58" fmla="*/ 845 w 1712"/>
              <a:gd name="T59" fmla="*/ 120 h 612"/>
              <a:gd name="T60" fmla="*/ 873 w 1712"/>
              <a:gd name="T61" fmla="*/ 0 h 612"/>
              <a:gd name="T62" fmla="*/ 901 w 1712"/>
              <a:gd name="T63" fmla="*/ 123 h 612"/>
              <a:gd name="T64" fmla="*/ 929 w 1712"/>
              <a:gd name="T65" fmla="*/ 126 h 612"/>
              <a:gd name="T66" fmla="*/ 958 w 1712"/>
              <a:gd name="T67" fmla="*/ 0 h 612"/>
              <a:gd name="T68" fmla="*/ 986 w 1712"/>
              <a:gd name="T69" fmla="*/ 111 h 612"/>
              <a:gd name="T70" fmla="*/ 1014 w 1712"/>
              <a:gd name="T71" fmla="*/ 150 h 612"/>
              <a:gd name="T72" fmla="*/ 1042 w 1712"/>
              <a:gd name="T73" fmla="*/ 173 h 612"/>
              <a:gd name="T74" fmla="*/ 1070 w 1712"/>
              <a:gd name="T75" fmla="*/ 144 h 612"/>
              <a:gd name="T76" fmla="*/ 1099 w 1712"/>
              <a:gd name="T77" fmla="*/ 103 h 612"/>
              <a:gd name="T78" fmla="*/ 1127 w 1712"/>
              <a:gd name="T79" fmla="*/ 92 h 612"/>
              <a:gd name="T80" fmla="*/ 1155 w 1712"/>
              <a:gd name="T81" fmla="*/ 224 h 612"/>
              <a:gd name="T82" fmla="*/ 1183 w 1712"/>
              <a:gd name="T83" fmla="*/ 496 h 612"/>
              <a:gd name="T84" fmla="*/ 1211 w 1712"/>
              <a:gd name="T85" fmla="*/ 550 h 612"/>
              <a:gd name="T86" fmla="*/ 1240 w 1712"/>
              <a:gd name="T87" fmla="*/ 562 h 612"/>
              <a:gd name="T88" fmla="*/ 1268 w 1712"/>
              <a:gd name="T89" fmla="*/ 584 h 612"/>
              <a:gd name="T90" fmla="*/ 1296 w 1712"/>
              <a:gd name="T91" fmla="*/ 591 h 612"/>
              <a:gd name="T92" fmla="*/ 1324 w 1712"/>
              <a:gd name="T93" fmla="*/ 600 h 612"/>
              <a:gd name="T94" fmla="*/ 1352 w 1712"/>
              <a:gd name="T95" fmla="*/ 612 h 612"/>
              <a:gd name="T96" fmla="*/ 1381 w 1712"/>
              <a:gd name="T97" fmla="*/ 602 h 612"/>
              <a:gd name="T98" fmla="*/ 1409 w 1712"/>
              <a:gd name="T99" fmla="*/ 243 h 612"/>
              <a:gd name="T100" fmla="*/ 1437 w 1712"/>
              <a:gd name="T101" fmla="*/ 85 h 612"/>
              <a:gd name="T102" fmla="*/ 1465 w 1712"/>
              <a:gd name="T103" fmla="*/ 52 h 612"/>
              <a:gd name="T104" fmla="*/ 1494 w 1712"/>
              <a:gd name="T105" fmla="*/ 35 h 612"/>
              <a:gd name="T106" fmla="*/ 1522 w 1712"/>
              <a:gd name="T107" fmla="*/ 40 h 612"/>
              <a:gd name="T108" fmla="*/ 1550 w 1712"/>
              <a:gd name="T109" fmla="*/ 51 h 612"/>
              <a:gd name="T110" fmla="*/ 1578 w 1712"/>
              <a:gd name="T111" fmla="*/ 69 h 612"/>
              <a:gd name="T112" fmla="*/ 1606 w 1712"/>
              <a:gd name="T113" fmla="*/ 92 h 612"/>
              <a:gd name="T114" fmla="*/ 1635 w 1712"/>
              <a:gd name="T115" fmla="*/ 128 h 612"/>
              <a:gd name="T116" fmla="*/ 1663 w 1712"/>
              <a:gd name="T117" fmla="*/ 156 h 612"/>
              <a:gd name="T118" fmla="*/ 1691 w 1712"/>
              <a:gd name="T119" fmla="*/ 11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2" h="612">
                <a:moveTo>
                  <a:pt x="0" y="585"/>
                </a:moveTo>
                <a:lnTo>
                  <a:pt x="2" y="585"/>
                </a:lnTo>
                <a:lnTo>
                  <a:pt x="4" y="585"/>
                </a:lnTo>
                <a:lnTo>
                  <a:pt x="6" y="586"/>
                </a:lnTo>
                <a:lnTo>
                  <a:pt x="8" y="586"/>
                </a:lnTo>
                <a:lnTo>
                  <a:pt x="10" y="586"/>
                </a:lnTo>
                <a:lnTo>
                  <a:pt x="12" y="587"/>
                </a:lnTo>
                <a:lnTo>
                  <a:pt x="13" y="586"/>
                </a:lnTo>
                <a:lnTo>
                  <a:pt x="15" y="587"/>
                </a:lnTo>
                <a:lnTo>
                  <a:pt x="17" y="587"/>
                </a:lnTo>
                <a:lnTo>
                  <a:pt x="19" y="587"/>
                </a:lnTo>
                <a:lnTo>
                  <a:pt x="21" y="587"/>
                </a:lnTo>
                <a:lnTo>
                  <a:pt x="23" y="587"/>
                </a:lnTo>
                <a:lnTo>
                  <a:pt x="25" y="587"/>
                </a:lnTo>
                <a:lnTo>
                  <a:pt x="27" y="588"/>
                </a:lnTo>
                <a:lnTo>
                  <a:pt x="28" y="588"/>
                </a:lnTo>
                <a:lnTo>
                  <a:pt x="30" y="588"/>
                </a:lnTo>
                <a:lnTo>
                  <a:pt x="32" y="588"/>
                </a:lnTo>
                <a:lnTo>
                  <a:pt x="34" y="588"/>
                </a:lnTo>
                <a:lnTo>
                  <a:pt x="36" y="588"/>
                </a:lnTo>
                <a:lnTo>
                  <a:pt x="38" y="589"/>
                </a:lnTo>
                <a:lnTo>
                  <a:pt x="40" y="589"/>
                </a:lnTo>
                <a:lnTo>
                  <a:pt x="42" y="588"/>
                </a:lnTo>
                <a:lnTo>
                  <a:pt x="44" y="589"/>
                </a:lnTo>
                <a:lnTo>
                  <a:pt x="45" y="589"/>
                </a:lnTo>
                <a:lnTo>
                  <a:pt x="47" y="589"/>
                </a:lnTo>
                <a:lnTo>
                  <a:pt x="49" y="589"/>
                </a:lnTo>
                <a:lnTo>
                  <a:pt x="51" y="589"/>
                </a:lnTo>
                <a:lnTo>
                  <a:pt x="53" y="589"/>
                </a:lnTo>
                <a:lnTo>
                  <a:pt x="55" y="590"/>
                </a:lnTo>
                <a:lnTo>
                  <a:pt x="57" y="590"/>
                </a:lnTo>
                <a:lnTo>
                  <a:pt x="59" y="591"/>
                </a:lnTo>
                <a:lnTo>
                  <a:pt x="60" y="591"/>
                </a:lnTo>
                <a:lnTo>
                  <a:pt x="62" y="592"/>
                </a:lnTo>
                <a:lnTo>
                  <a:pt x="64" y="593"/>
                </a:lnTo>
                <a:lnTo>
                  <a:pt x="66" y="593"/>
                </a:lnTo>
                <a:lnTo>
                  <a:pt x="68" y="593"/>
                </a:lnTo>
                <a:lnTo>
                  <a:pt x="70" y="594"/>
                </a:lnTo>
                <a:lnTo>
                  <a:pt x="72" y="594"/>
                </a:lnTo>
                <a:lnTo>
                  <a:pt x="74" y="595"/>
                </a:lnTo>
                <a:lnTo>
                  <a:pt x="76" y="595"/>
                </a:lnTo>
                <a:lnTo>
                  <a:pt x="77" y="595"/>
                </a:lnTo>
                <a:lnTo>
                  <a:pt x="79" y="596"/>
                </a:lnTo>
                <a:lnTo>
                  <a:pt x="81" y="596"/>
                </a:lnTo>
                <a:lnTo>
                  <a:pt x="83" y="597"/>
                </a:lnTo>
                <a:lnTo>
                  <a:pt x="85" y="597"/>
                </a:lnTo>
                <a:lnTo>
                  <a:pt x="87" y="598"/>
                </a:lnTo>
                <a:lnTo>
                  <a:pt x="89" y="599"/>
                </a:lnTo>
                <a:lnTo>
                  <a:pt x="91" y="598"/>
                </a:lnTo>
                <a:lnTo>
                  <a:pt x="92" y="598"/>
                </a:lnTo>
                <a:lnTo>
                  <a:pt x="94" y="599"/>
                </a:lnTo>
                <a:lnTo>
                  <a:pt x="96" y="600"/>
                </a:lnTo>
                <a:lnTo>
                  <a:pt x="98" y="601"/>
                </a:lnTo>
                <a:lnTo>
                  <a:pt x="100" y="603"/>
                </a:lnTo>
                <a:lnTo>
                  <a:pt x="102" y="604"/>
                </a:lnTo>
                <a:lnTo>
                  <a:pt x="104" y="605"/>
                </a:lnTo>
                <a:lnTo>
                  <a:pt x="106" y="605"/>
                </a:lnTo>
                <a:lnTo>
                  <a:pt x="107" y="605"/>
                </a:lnTo>
                <a:lnTo>
                  <a:pt x="109" y="606"/>
                </a:lnTo>
                <a:lnTo>
                  <a:pt x="111" y="608"/>
                </a:lnTo>
                <a:lnTo>
                  <a:pt x="113" y="609"/>
                </a:lnTo>
                <a:lnTo>
                  <a:pt x="115" y="609"/>
                </a:lnTo>
                <a:lnTo>
                  <a:pt x="117" y="609"/>
                </a:lnTo>
                <a:lnTo>
                  <a:pt x="119" y="609"/>
                </a:lnTo>
                <a:lnTo>
                  <a:pt x="121" y="609"/>
                </a:lnTo>
                <a:lnTo>
                  <a:pt x="123" y="609"/>
                </a:lnTo>
                <a:lnTo>
                  <a:pt x="124" y="609"/>
                </a:lnTo>
                <a:lnTo>
                  <a:pt x="126" y="609"/>
                </a:lnTo>
                <a:lnTo>
                  <a:pt x="128" y="609"/>
                </a:lnTo>
                <a:lnTo>
                  <a:pt x="130" y="609"/>
                </a:lnTo>
                <a:lnTo>
                  <a:pt x="132" y="609"/>
                </a:lnTo>
                <a:lnTo>
                  <a:pt x="134" y="608"/>
                </a:lnTo>
                <a:lnTo>
                  <a:pt x="136" y="607"/>
                </a:lnTo>
                <a:lnTo>
                  <a:pt x="138" y="606"/>
                </a:lnTo>
                <a:lnTo>
                  <a:pt x="139" y="606"/>
                </a:lnTo>
                <a:lnTo>
                  <a:pt x="141" y="605"/>
                </a:lnTo>
                <a:lnTo>
                  <a:pt x="143" y="605"/>
                </a:lnTo>
                <a:lnTo>
                  <a:pt x="145" y="604"/>
                </a:lnTo>
                <a:lnTo>
                  <a:pt x="147" y="603"/>
                </a:lnTo>
                <a:lnTo>
                  <a:pt x="149" y="601"/>
                </a:lnTo>
                <a:lnTo>
                  <a:pt x="151" y="600"/>
                </a:lnTo>
                <a:lnTo>
                  <a:pt x="153" y="599"/>
                </a:lnTo>
                <a:lnTo>
                  <a:pt x="155" y="599"/>
                </a:lnTo>
                <a:lnTo>
                  <a:pt x="156" y="599"/>
                </a:lnTo>
                <a:lnTo>
                  <a:pt x="158" y="599"/>
                </a:lnTo>
                <a:lnTo>
                  <a:pt x="160" y="598"/>
                </a:lnTo>
                <a:lnTo>
                  <a:pt x="162" y="598"/>
                </a:lnTo>
                <a:lnTo>
                  <a:pt x="164" y="597"/>
                </a:lnTo>
                <a:lnTo>
                  <a:pt x="166" y="598"/>
                </a:lnTo>
                <a:lnTo>
                  <a:pt x="168" y="589"/>
                </a:lnTo>
                <a:lnTo>
                  <a:pt x="170" y="579"/>
                </a:lnTo>
                <a:lnTo>
                  <a:pt x="171" y="561"/>
                </a:lnTo>
                <a:lnTo>
                  <a:pt x="173" y="536"/>
                </a:lnTo>
                <a:lnTo>
                  <a:pt x="175" y="496"/>
                </a:lnTo>
                <a:lnTo>
                  <a:pt x="177" y="455"/>
                </a:lnTo>
                <a:lnTo>
                  <a:pt x="179" y="392"/>
                </a:lnTo>
                <a:lnTo>
                  <a:pt x="181" y="362"/>
                </a:lnTo>
                <a:lnTo>
                  <a:pt x="183" y="332"/>
                </a:lnTo>
                <a:lnTo>
                  <a:pt x="185" y="310"/>
                </a:lnTo>
                <a:lnTo>
                  <a:pt x="186" y="292"/>
                </a:lnTo>
                <a:lnTo>
                  <a:pt x="188" y="281"/>
                </a:lnTo>
                <a:lnTo>
                  <a:pt x="190" y="263"/>
                </a:lnTo>
                <a:lnTo>
                  <a:pt x="192" y="250"/>
                </a:lnTo>
                <a:lnTo>
                  <a:pt x="194" y="231"/>
                </a:lnTo>
                <a:lnTo>
                  <a:pt x="196" y="208"/>
                </a:lnTo>
                <a:lnTo>
                  <a:pt x="198" y="178"/>
                </a:lnTo>
                <a:lnTo>
                  <a:pt x="200" y="158"/>
                </a:lnTo>
                <a:lnTo>
                  <a:pt x="202" y="131"/>
                </a:lnTo>
                <a:lnTo>
                  <a:pt x="203" y="116"/>
                </a:lnTo>
                <a:lnTo>
                  <a:pt x="205" y="98"/>
                </a:lnTo>
                <a:lnTo>
                  <a:pt x="207" y="88"/>
                </a:lnTo>
                <a:lnTo>
                  <a:pt x="209" y="78"/>
                </a:lnTo>
                <a:lnTo>
                  <a:pt x="211" y="72"/>
                </a:lnTo>
                <a:lnTo>
                  <a:pt x="213" y="63"/>
                </a:lnTo>
                <a:lnTo>
                  <a:pt x="215" y="59"/>
                </a:lnTo>
                <a:lnTo>
                  <a:pt x="217" y="54"/>
                </a:lnTo>
                <a:lnTo>
                  <a:pt x="218" y="49"/>
                </a:lnTo>
                <a:lnTo>
                  <a:pt x="220" y="47"/>
                </a:lnTo>
                <a:lnTo>
                  <a:pt x="222" y="45"/>
                </a:lnTo>
                <a:lnTo>
                  <a:pt x="224" y="42"/>
                </a:lnTo>
                <a:lnTo>
                  <a:pt x="226" y="40"/>
                </a:lnTo>
                <a:lnTo>
                  <a:pt x="228" y="37"/>
                </a:lnTo>
                <a:lnTo>
                  <a:pt x="230" y="35"/>
                </a:lnTo>
                <a:lnTo>
                  <a:pt x="232" y="31"/>
                </a:lnTo>
                <a:lnTo>
                  <a:pt x="233" y="29"/>
                </a:lnTo>
                <a:lnTo>
                  <a:pt x="235" y="26"/>
                </a:lnTo>
                <a:lnTo>
                  <a:pt x="237" y="24"/>
                </a:lnTo>
                <a:lnTo>
                  <a:pt x="239" y="22"/>
                </a:lnTo>
                <a:lnTo>
                  <a:pt x="241" y="20"/>
                </a:lnTo>
                <a:lnTo>
                  <a:pt x="243" y="19"/>
                </a:lnTo>
                <a:lnTo>
                  <a:pt x="245" y="19"/>
                </a:lnTo>
                <a:lnTo>
                  <a:pt x="247" y="17"/>
                </a:lnTo>
                <a:lnTo>
                  <a:pt x="249" y="17"/>
                </a:lnTo>
                <a:lnTo>
                  <a:pt x="250" y="16"/>
                </a:lnTo>
                <a:lnTo>
                  <a:pt x="252" y="16"/>
                </a:lnTo>
                <a:lnTo>
                  <a:pt x="254" y="16"/>
                </a:lnTo>
                <a:lnTo>
                  <a:pt x="256" y="16"/>
                </a:lnTo>
                <a:lnTo>
                  <a:pt x="258" y="16"/>
                </a:lnTo>
                <a:lnTo>
                  <a:pt x="260" y="16"/>
                </a:lnTo>
                <a:lnTo>
                  <a:pt x="262" y="16"/>
                </a:lnTo>
                <a:lnTo>
                  <a:pt x="264" y="17"/>
                </a:lnTo>
                <a:lnTo>
                  <a:pt x="265" y="17"/>
                </a:lnTo>
                <a:lnTo>
                  <a:pt x="267" y="17"/>
                </a:lnTo>
                <a:lnTo>
                  <a:pt x="269" y="19"/>
                </a:lnTo>
                <a:lnTo>
                  <a:pt x="271" y="20"/>
                </a:lnTo>
                <a:lnTo>
                  <a:pt x="273" y="21"/>
                </a:lnTo>
                <a:lnTo>
                  <a:pt x="275" y="22"/>
                </a:lnTo>
                <a:lnTo>
                  <a:pt x="277" y="24"/>
                </a:lnTo>
                <a:lnTo>
                  <a:pt x="279" y="25"/>
                </a:lnTo>
                <a:lnTo>
                  <a:pt x="280" y="27"/>
                </a:lnTo>
                <a:lnTo>
                  <a:pt x="282" y="29"/>
                </a:lnTo>
                <a:lnTo>
                  <a:pt x="284" y="31"/>
                </a:lnTo>
                <a:lnTo>
                  <a:pt x="286" y="34"/>
                </a:lnTo>
                <a:lnTo>
                  <a:pt x="288" y="37"/>
                </a:lnTo>
                <a:lnTo>
                  <a:pt x="290" y="39"/>
                </a:lnTo>
                <a:lnTo>
                  <a:pt x="292" y="42"/>
                </a:lnTo>
                <a:lnTo>
                  <a:pt x="294" y="44"/>
                </a:lnTo>
                <a:lnTo>
                  <a:pt x="296" y="48"/>
                </a:lnTo>
                <a:lnTo>
                  <a:pt x="297" y="50"/>
                </a:lnTo>
                <a:lnTo>
                  <a:pt x="299" y="54"/>
                </a:lnTo>
                <a:lnTo>
                  <a:pt x="301" y="57"/>
                </a:lnTo>
                <a:lnTo>
                  <a:pt x="303" y="60"/>
                </a:lnTo>
                <a:lnTo>
                  <a:pt x="305" y="62"/>
                </a:lnTo>
                <a:lnTo>
                  <a:pt x="307" y="64"/>
                </a:lnTo>
                <a:lnTo>
                  <a:pt x="309" y="67"/>
                </a:lnTo>
                <a:lnTo>
                  <a:pt x="311" y="70"/>
                </a:lnTo>
                <a:lnTo>
                  <a:pt x="312" y="71"/>
                </a:lnTo>
                <a:lnTo>
                  <a:pt x="314" y="74"/>
                </a:lnTo>
                <a:lnTo>
                  <a:pt x="316" y="75"/>
                </a:lnTo>
                <a:lnTo>
                  <a:pt x="318" y="77"/>
                </a:lnTo>
                <a:lnTo>
                  <a:pt x="320" y="78"/>
                </a:lnTo>
                <a:lnTo>
                  <a:pt x="322" y="80"/>
                </a:lnTo>
                <a:lnTo>
                  <a:pt x="324" y="81"/>
                </a:lnTo>
                <a:lnTo>
                  <a:pt x="326" y="82"/>
                </a:lnTo>
                <a:lnTo>
                  <a:pt x="328" y="83"/>
                </a:lnTo>
                <a:lnTo>
                  <a:pt x="329" y="84"/>
                </a:lnTo>
                <a:lnTo>
                  <a:pt x="331" y="84"/>
                </a:lnTo>
                <a:lnTo>
                  <a:pt x="333" y="84"/>
                </a:lnTo>
                <a:lnTo>
                  <a:pt x="335" y="85"/>
                </a:lnTo>
                <a:lnTo>
                  <a:pt x="337" y="86"/>
                </a:lnTo>
                <a:lnTo>
                  <a:pt x="339" y="86"/>
                </a:lnTo>
                <a:lnTo>
                  <a:pt x="341" y="87"/>
                </a:lnTo>
                <a:lnTo>
                  <a:pt x="343" y="87"/>
                </a:lnTo>
                <a:lnTo>
                  <a:pt x="344" y="87"/>
                </a:lnTo>
                <a:lnTo>
                  <a:pt x="346" y="87"/>
                </a:lnTo>
                <a:lnTo>
                  <a:pt x="348" y="87"/>
                </a:lnTo>
                <a:lnTo>
                  <a:pt x="350" y="87"/>
                </a:lnTo>
                <a:lnTo>
                  <a:pt x="352" y="87"/>
                </a:lnTo>
                <a:lnTo>
                  <a:pt x="354" y="87"/>
                </a:lnTo>
                <a:lnTo>
                  <a:pt x="356" y="88"/>
                </a:lnTo>
                <a:lnTo>
                  <a:pt x="358" y="88"/>
                </a:lnTo>
                <a:lnTo>
                  <a:pt x="359" y="88"/>
                </a:lnTo>
                <a:lnTo>
                  <a:pt x="361" y="89"/>
                </a:lnTo>
                <a:lnTo>
                  <a:pt x="363" y="89"/>
                </a:lnTo>
                <a:lnTo>
                  <a:pt x="365" y="90"/>
                </a:lnTo>
                <a:lnTo>
                  <a:pt x="367" y="91"/>
                </a:lnTo>
                <a:lnTo>
                  <a:pt x="369" y="92"/>
                </a:lnTo>
                <a:lnTo>
                  <a:pt x="371" y="93"/>
                </a:lnTo>
                <a:lnTo>
                  <a:pt x="373" y="93"/>
                </a:lnTo>
                <a:lnTo>
                  <a:pt x="375" y="93"/>
                </a:lnTo>
                <a:lnTo>
                  <a:pt x="376" y="94"/>
                </a:lnTo>
                <a:lnTo>
                  <a:pt x="378" y="95"/>
                </a:lnTo>
                <a:lnTo>
                  <a:pt x="380" y="95"/>
                </a:lnTo>
                <a:lnTo>
                  <a:pt x="382" y="97"/>
                </a:lnTo>
                <a:lnTo>
                  <a:pt x="384" y="99"/>
                </a:lnTo>
                <a:lnTo>
                  <a:pt x="386" y="101"/>
                </a:lnTo>
                <a:lnTo>
                  <a:pt x="388" y="102"/>
                </a:lnTo>
                <a:lnTo>
                  <a:pt x="390" y="103"/>
                </a:lnTo>
                <a:lnTo>
                  <a:pt x="391" y="103"/>
                </a:lnTo>
                <a:lnTo>
                  <a:pt x="393" y="104"/>
                </a:lnTo>
                <a:lnTo>
                  <a:pt x="395" y="106"/>
                </a:lnTo>
                <a:lnTo>
                  <a:pt x="397" y="107"/>
                </a:lnTo>
                <a:lnTo>
                  <a:pt x="399" y="108"/>
                </a:lnTo>
                <a:lnTo>
                  <a:pt x="401" y="111"/>
                </a:lnTo>
                <a:lnTo>
                  <a:pt x="403" y="111"/>
                </a:lnTo>
                <a:lnTo>
                  <a:pt x="405" y="113"/>
                </a:lnTo>
                <a:lnTo>
                  <a:pt x="406" y="114"/>
                </a:lnTo>
                <a:lnTo>
                  <a:pt x="408" y="114"/>
                </a:lnTo>
                <a:lnTo>
                  <a:pt x="410" y="115"/>
                </a:lnTo>
                <a:lnTo>
                  <a:pt x="412" y="116"/>
                </a:lnTo>
                <a:lnTo>
                  <a:pt x="414" y="116"/>
                </a:lnTo>
                <a:lnTo>
                  <a:pt x="416" y="117"/>
                </a:lnTo>
                <a:lnTo>
                  <a:pt x="418" y="118"/>
                </a:lnTo>
                <a:lnTo>
                  <a:pt x="420" y="120"/>
                </a:lnTo>
                <a:lnTo>
                  <a:pt x="422" y="121"/>
                </a:lnTo>
                <a:lnTo>
                  <a:pt x="423" y="122"/>
                </a:lnTo>
                <a:lnTo>
                  <a:pt x="425" y="123"/>
                </a:lnTo>
                <a:lnTo>
                  <a:pt x="427" y="122"/>
                </a:lnTo>
                <a:lnTo>
                  <a:pt x="429" y="123"/>
                </a:lnTo>
                <a:lnTo>
                  <a:pt x="431" y="122"/>
                </a:lnTo>
                <a:lnTo>
                  <a:pt x="433" y="122"/>
                </a:lnTo>
                <a:lnTo>
                  <a:pt x="435" y="122"/>
                </a:lnTo>
                <a:lnTo>
                  <a:pt x="437" y="122"/>
                </a:lnTo>
                <a:lnTo>
                  <a:pt x="438" y="120"/>
                </a:lnTo>
                <a:lnTo>
                  <a:pt x="440" y="120"/>
                </a:lnTo>
                <a:lnTo>
                  <a:pt x="442" y="121"/>
                </a:lnTo>
                <a:lnTo>
                  <a:pt x="444" y="119"/>
                </a:lnTo>
                <a:lnTo>
                  <a:pt x="446" y="120"/>
                </a:lnTo>
                <a:lnTo>
                  <a:pt x="448" y="118"/>
                </a:lnTo>
                <a:lnTo>
                  <a:pt x="450" y="117"/>
                </a:lnTo>
                <a:lnTo>
                  <a:pt x="452" y="115"/>
                </a:lnTo>
                <a:lnTo>
                  <a:pt x="453" y="116"/>
                </a:lnTo>
                <a:lnTo>
                  <a:pt x="455" y="114"/>
                </a:lnTo>
                <a:lnTo>
                  <a:pt x="457" y="113"/>
                </a:lnTo>
                <a:lnTo>
                  <a:pt x="459" y="111"/>
                </a:lnTo>
                <a:lnTo>
                  <a:pt x="461" y="110"/>
                </a:lnTo>
                <a:lnTo>
                  <a:pt x="463" y="109"/>
                </a:lnTo>
                <a:lnTo>
                  <a:pt x="465" y="108"/>
                </a:lnTo>
                <a:lnTo>
                  <a:pt x="467" y="107"/>
                </a:lnTo>
                <a:lnTo>
                  <a:pt x="469" y="107"/>
                </a:lnTo>
                <a:lnTo>
                  <a:pt x="470" y="107"/>
                </a:lnTo>
                <a:lnTo>
                  <a:pt x="472" y="107"/>
                </a:lnTo>
                <a:lnTo>
                  <a:pt x="474" y="107"/>
                </a:lnTo>
                <a:lnTo>
                  <a:pt x="476" y="107"/>
                </a:lnTo>
                <a:lnTo>
                  <a:pt x="478" y="108"/>
                </a:lnTo>
                <a:lnTo>
                  <a:pt x="480" y="109"/>
                </a:lnTo>
                <a:lnTo>
                  <a:pt x="482" y="110"/>
                </a:lnTo>
                <a:lnTo>
                  <a:pt x="484" y="112"/>
                </a:lnTo>
                <a:lnTo>
                  <a:pt x="485" y="114"/>
                </a:lnTo>
                <a:lnTo>
                  <a:pt x="487" y="116"/>
                </a:lnTo>
                <a:lnTo>
                  <a:pt x="489" y="118"/>
                </a:lnTo>
                <a:lnTo>
                  <a:pt x="491" y="122"/>
                </a:lnTo>
                <a:lnTo>
                  <a:pt x="493" y="125"/>
                </a:lnTo>
                <a:lnTo>
                  <a:pt x="495" y="130"/>
                </a:lnTo>
                <a:lnTo>
                  <a:pt x="497" y="134"/>
                </a:lnTo>
                <a:lnTo>
                  <a:pt x="499" y="140"/>
                </a:lnTo>
                <a:lnTo>
                  <a:pt x="500" y="145"/>
                </a:lnTo>
                <a:lnTo>
                  <a:pt x="502" y="153"/>
                </a:lnTo>
                <a:lnTo>
                  <a:pt x="504" y="158"/>
                </a:lnTo>
                <a:lnTo>
                  <a:pt x="506" y="166"/>
                </a:lnTo>
                <a:lnTo>
                  <a:pt x="508" y="173"/>
                </a:lnTo>
                <a:lnTo>
                  <a:pt x="510" y="183"/>
                </a:lnTo>
                <a:lnTo>
                  <a:pt x="512" y="192"/>
                </a:lnTo>
                <a:lnTo>
                  <a:pt x="514" y="204"/>
                </a:lnTo>
                <a:lnTo>
                  <a:pt x="516" y="213"/>
                </a:lnTo>
                <a:lnTo>
                  <a:pt x="517" y="228"/>
                </a:lnTo>
                <a:lnTo>
                  <a:pt x="519" y="242"/>
                </a:lnTo>
                <a:lnTo>
                  <a:pt x="521" y="262"/>
                </a:lnTo>
                <a:lnTo>
                  <a:pt x="523" y="283"/>
                </a:lnTo>
                <a:lnTo>
                  <a:pt x="525" y="309"/>
                </a:lnTo>
                <a:lnTo>
                  <a:pt x="527" y="323"/>
                </a:lnTo>
                <a:lnTo>
                  <a:pt x="529" y="345"/>
                </a:lnTo>
                <a:lnTo>
                  <a:pt x="531" y="359"/>
                </a:lnTo>
                <a:lnTo>
                  <a:pt x="532" y="387"/>
                </a:lnTo>
                <a:lnTo>
                  <a:pt x="534" y="405"/>
                </a:lnTo>
                <a:lnTo>
                  <a:pt x="536" y="426"/>
                </a:lnTo>
                <a:lnTo>
                  <a:pt x="538" y="437"/>
                </a:lnTo>
                <a:lnTo>
                  <a:pt x="540" y="452"/>
                </a:lnTo>
                <a:lnTo>
                  <a:pt x="542" y="463"/>
                </a:lnTo>
                <a:lnTo>
                  <a:pt x="544" y="481"/>
                </a:lnTo>
                <a:lnTo>
                  <a:pt x="546" y="493"/>
                </a:lnTo>
                <a:lnTo>
                  <a:pt x="547" y="505"/>
                </a:lnTo>
                <a:lnTo>
                  <a:pt x="549" y="515"/>
                </a:lnTo>
                <a:lnTo>
                  <a:pt x="551" y="523"/>
                </a:lnTo>
                <a:lnTo>
                  <a:pt x="553" y="528"/>
                </a:lnTo>
                <a:lnTo>
                  <a:pt x="555" y="540"/>
                </a:lnTo>
                <a:lnTo>
                  <a:pt x="557" y="552"/>
                </a:lnTo>
                <a:lnTo>
                  <a:pt x="559" y="548"/>
                </a:lnTo>
                <a:lnTo>
                  <a:pt x="561" y="542"/>
                </a:lnTo>
                <a:lnTo>
                  <a:pt x="563" y="535"/>
                </a:lnTo>
                <a:lnTo>
                  <a:pt x="564" y="536"/>
                </a:lnTo>
                <a:lnTo>
                  <a:pt x="566" y="539"/>
                </a:lnTo>
                <a:lnTo>
                  <a:pt x="568" y="546"/>
                </a:lnTo>
                <a:lnTo>
                  <a:pt x="570" y="552"/>
                </a:lnTo>
                <a:lnTo>
                  <a:pt x="572" y="557"/>
                </a:lnTo>
                <a:lnTo>
                  <a:pt x="574" y="561"/>
                </a:lnTo>
                <a:lnTo>
                  <a:pt x="576" y="565"/>
                </a:lnTo>
                <a:lnTo>
                  <a:pt x="578" y="567"/>
                </a:lnTo>
                <a:lnTo>
                  <a:pt x="579" y="570"/>
                </a:lnTo>
                <a:lnTo>
                  <a:pt x="581" y="572"/>
                </a:lnTo>
                <a:lnTo>
                  <a:pt x="583" y="575"/>
                </a:lnTo>
                <a:lnTo>
                  <a:pt x="585" y="577"/>
                </a:lnTo>
                <a:lnTo>
                  <a:pt x="587" y="579"/>
                </a:lnTo>
                <a:lnTo>
                  <a:pt x="589" y="580"/>
                </a:lnTo>
                <a:lnTo>
                  <a:pt x="591" y="581"/>
                </a:lnTo>
                <a:lnTo>
                  <a:pt x="593" y="581"/>
                </a:lnTo>
                <a:lnTo>
                  <a:pt x="595" y="580"/>
                </a:lnTo>
                <a:lnTo>
                  <a:pt x="596" y="579"/>
                </a:lnTo>
                <a:lnTo>
                  <a:pt x="598" y="579"/>
                </a:lnTo>
                <a:lnTo>
                  <a:pt x="600" y="579"/>
                </a:lnTo>
                <a:lnTo>
                  <a:pt x="602" y="580"/>
                </a:lnTo>
                <a:lnTo>
                  <a:pt x="604" y="580"/>
                </a:lnTo>
                <a:lnTo>
                  <a:pt x="606" y="581"/>
                </a:lnTo>
                <a:lnTo>
                  <a:pt x="608" y="581"/>
                </a:lnTo>
                <a:lnTo>
                  <a:pt x="610" y="581"/>
                </a:lnTo>
                <a:lnTo>
                  <a:pt x="611" y="582"/>
                </a:lnTo>
                <a:lnTo>
                  <a:pt x="613" y="582"/>
                </a:lnTo>
                <a:lnTo>
                  <a:pt x="615" y="583"/>
                </a:lnTo>
                <a:lnTo>
                  <a:pt x="617" y="583"/>
                </a:lnTo>
                <a:lnTo>
                  <a:pt x="619" y="583"/>
                </a:lnTo>
                <a:lnTo>
                  <a:pt x="621" y="584"/>
                </a:lnTo>
                <a:lnTo>
                  <a:pt x="623" y="584"/>
                </a:lnTo>
                <a:lnTo>
                  <a:pt x="625" y="584"/>
                </a:lnTo>
                <a:lnTo>
                  <a:pt x="626" y="584"/>
                </a:lnTo>
                <a:lnTo>
                  <a:pt x="628" y="584"/>
                </a:lnTo>
                <a:lnTo>
                  <a:pt x="630" y="584"/>
                </a:lnTo>
                <a:lnTo>
                  <a:pt x="632" y="584"/>
                </a:lnTo>
                <a:lnTo>
                  <a:pt x="634" y="585"/>
                </a:lnTo>
                <a:lnTo>
                  <a:pt x="636" y="585"/>
                </a:lnTo>
                <a:lnTo>
                  <a:pt x="638" y="585"/>
                </a:lnTo>
                <a:lnTo>
                  <a:pt x="640" y="586"/>
                </a:lnTo>
                <a:lnTo>
                  <a:pt x="642" y="586"/>
                </a:lnTo>
                <a:lnTo>
                  <a:pt x="643" y="587"/>
                </a:lnTo>
                <a:lnTo>
                  <a:pt x="645" y="587"/>
                </a:lnTo>
                <a:lnTo>
                  <a:pt x="647" y="588"/>
                </a:lnTo>
                <a:lnTo>
                  <a:pt x="649" y="588"/>
                </a:lnTo>
                <a:lnTo>
                  <a:pt x="651" y="588"/>
                </a:lnTo>
                <a:lnTo>
                  <a:pt x="653" y="588"/>
                </a:lnTo>
                <a:lnTo>
                  <a:pt x="655" y="589"/>
                </a:lnTo>
                <a:lnTo>
                  <a:pt x="657" y="589"/>
                </a:lnTo>
                <a:lnTo>
                  <a:pt x="658" y="589"/>
                </a:lnTo>
                <a:lnTo>
                  <a:pt x="660" y="589"/>
                </a:lnTo>
                <a:lnTo>
                  <a:pt x="662" y="590"/>
                </a:lnTo>
                <a:lnTo>
                  <a:pt x="664" y="590"/>
                </a:lnTo>
                <a:lnTo>
                  <a:pt x="666" y="591"/>
                </a:lnTo>
                <a:lnTo>
                  <a:pt x="668" y="591"/>
                </a:lnTo>
                <a:lnTo>
                  <a:pt x="670" y="591"/>
                </a:lnTo>
                <a:lnTo>
                  <a:pt x="672" y="592"/>
                </a:lnTo>
                <a:lnTo>
                  <a:pt x="674" y="592"/>
                </a:lnTo>
                <a:lnTo>
                  <a:pt x="675" y="593"/>
                </a:lnTo>
                <a:lnTo>
                  <a:pt x="677" y="593"/>
                </a:lnTo>
                <a:lnTo>
                  <a:pt x="679" y="594"/>
                </a:lnTo>
                <a:lnTo>
                  <a:pt x="681" y="595"/>
                </a:lnTo>
                <a:lnTo>
                  <a:pt x="683" y="596"/>
                </a:lnTo>
                <a:lnTo>
                  <a:pt x="685" y="597"/>
                </a:lnTo>
                <a:lnTo>
                  <a:pt x="687" y="598"/>
                </a:lnTo>
                <a:lnTo>
                  <a:pt x="689" y="598"/>
                </a:lnTo>
                <a:lnTo>
                  <a:pt x="690" y="599"/>
                </a:lnTo>
                <a:lnTo>
                  <a:pt x="692" y="600"/>
                </a:lnTo>
                <a:lnTo>
                  <a:pt x="694" y="601"/>
                </a:lnTo>
                <a:lnTo>
                  <a:pt x="696" y="602"/>
                </a:lnTo>
                <a:lnTo>
                  <a:pt x="698" y="603"/>
                </a:lnTo>
                <a:lnTo>
                  <a:pt x="700" y="603"/>
                </a:lnTo>
                <a:lnTo>
                  <a:pt x="702" y="604"/>
                </a:lnTo>
                <a:lnTo>
                  <a:pt x="704" y="605"/>
                </a:lnTo>
                <a:lnTo>
                  <a:pt x="705" y="606"/>
                </a:lnTo>
                <a:lnTo>
                  <a:pt x="707" y="607"/>
                </a:lnTo>
                <a:lnTo>
                  <a:pt x="709" y="608"/>
                </a:lnTo>
                <a:lnTo>
                  <a:pt x="711" y="609"/>
                </a:lnTo>
                <a:lnTo>
                  <a:pt x="713" y="610"/>
                </a:lnTo>
                <a:lnTo>
                  <a:pt x="715" y="611"/>
                </a:lnTo>
                <a:lnTo>
                  <a:pt x="717" y="611"/>
                </a:lnTo>
                <a:lnTo>
                  <a:pt x="719" y="611"/>
                </a:lnTo>
                <a:lnTo>
                  <a:pt x="721" y="611"/>
                </a:lnTo>
                <a:lnTo>
                  <a:pt x="722" y="611"/>
                </a:lnTo>
                <a:lnTo>
                  <a:pt x="724" y="611"/>
                </a:lnTo>
                <a:lnTo>
                  <a:pt x="726" y="611"/>
                </a:lnTo>
                <a:lnTo>
                  <a:pt x="728" y="610"/>
                </a:lnTo>
                <a:lnTo>
                  <a:pt x="730" y="609"/>
                </a:lnTo>
                <a:lnTo>
                  <a:pt x="732" y="608"/>
                </a:lnTo>
                <a:lnTo>
                  <a:pt x="734" y="607"/>
                </a:lnTo>
                <a:lnTo>
                  <a:pt x="736" y="607"/>
                </a:lnTo>
                <a:lnTo>
                  <a:pt x="737" y="606"/>
                </a:lnTo>
                <a:lnTo>
                  <a:pt x="739" y="604"/>
                </a:lnTo>
                <a:lnTo>
                  <a:pt x="741" y="604"/>
                </a:lnTo>
                <a:lnTo>
                  <a:pt x="743" y="603"/>
                </a:lnTo>
                <a:lnTo>
                  <a:pt x="745" y="601"/>
                </a:lnTo>
                <a:lnTo>
                  <a:pt x="747" y="600"/>
                </a:lnTo>
                <a:lnTo>
                  <a:pt x="749" y="600"/>
                </a:lnTo>
                <a:lnTo>
                  <a:pt x="751" y="602"/>
                </a:lnTo>
                <a:lnTo>
                  <a:pt x="752" y="596"/>
                </a:lnTo>
                <a:lnTo>
                  <a:pt x="754" y="582"/>
                </a:lnTo>
                <a:lnTo>
                  <a:pt x="756" y="546"/>
                </a:lnTo>
                <a:lnTo>
                  <a:pt x="758" y="508"/>
                </a:lnTo>
                <a:lnTo>
                  <a:pt x="760" y="465"/>
                </a:lnTo>
                <a:lnTo>
                  <a:pt x="762" y="435"/>
                </a:lnTo>
                <a:lnTo>
                  <a:pt x="764" y="413"/>
                </a:lnTo>
                <a:lnTo>
                  <a:pt x="766" y="400"/>
                </a:lnTo>
                <a:lnTo>
                  <a:pt x="768" y="389"/>
                </a:lnTo>
                <a:lnTo>
                  <a:pt x="769" y="380"/>
                </a:lnTo>
                <a:lnTo>
                  <a:pt x="771" y="367"/>
                </a:lnTo>
                <a:lnTo>
                  <a:pt x="773" y="353"/>
                </a:lnTo>
                <a:lnTo>
                  <a:pt x="775" y="337"/>
                </a:lnTo>
                <a:lnTo>
                  <a:pt x="777" y="320"/>
                </a:lnTo>
                <a:lnTo>
                  <a:pt x="779" y="301"/>
                </a:lnTo>
                <a:lnTo>
                  <a:pt x="781" y="283"/>
                </a:lnTo>
                <a:lnTo>
                  <a:pt x="783" y="263"/>
                </a:lnTo>
                <a:lnTo>
                  <a:pt x="784" y="247"/>
                </a:lnTo>
                <a:lnTo>
                  <a:pt x="786" y="231"/>
                </a:lnTo>
                <a:lnTo>
                  <a:pt x="788" y="219"/>
                </a:lnTo>
                <a:lnTo>
                  <a:pt x="790" y="207"/>
                </a:lnTo>
                <a:lnTo>
                  <a:pt x="792" y="199"/>
                </a:lnTo>
                <a:lnTo>
                  <a:pt x="794" y="192"/>
                </a:lnTo>
                <a:lnTo>
                  <a:pt x="796" y="187"/>
                </a:lnTo>
                <a:lnTo>
                  <a:pt x="798" y="181"/>
                </a:lnTo>
                <a:lnTo>
                  <a:pt x="800" y="175"/>
                </a:lnTo>
                <a:lnTo>
                  <a:pt x="801" y="169"/>
                </a:lnTo>
                <a:lnTo>
                  <a:pt x="803" y="165"/>
                </a:lnTo>
                <a:lnTo>
                  <a:pt x="805" y="162"/>
                </a:lnTo>
                <a:lnTo>
                  <a:pt x="807" y="159"/>
                </a:lnTo>
                <a:lnTo>
                  <a:pt x="809" y="158"/>
                </a:lnTo>
                <a:lnTo>
                  <a:pt x="811" y="156"/>
                </a:lnTo>
                <a:lnTo>
                  <a:pt x="813" y="154"/>
                </a:lnTo>
                <a:lnTo>
                  <a:pt x="815" y="152"/>
                </a:lnTo>
                <a:lnTo>
                  <a:pt x="816" y="150"/>
                </a:lnTo>
                <a:lnTo>
                  <a:pt x="818" y="148"/>
                </a:lnTo>
                <a:lnTo>
                  <a:pt x="820" y="146"/>
                </a:lnTo>
                <a:lnTo>
                  <a:pt x="822" y="144"/>
                </a:lnTo>
                <a:lnTo>
                  <a:pt x="824" y="142"/>
                </a:lnTo>
                <a:lnTo>
                  <a:pt x="826" y="139"/>
                </a:lnTo>
                <a:lnTo>
                  <a:pt x="828" y="137"/>
                </a:lnTo>
                <a:lnTo>
                  <a:pt x="830" y="135"/>
                </a:lnTo>
                <a:lnTo>
                  <a:pt x="831" y="132"/>
                </a:lnTo>
                <a:lnTo>
                  <a:pt x="833" y="130"/>
                </a:lnTo>
                <a:lnTo>
                  <a:pt x="835" y="128"/>
                </a:lnTo>
                <a:lnTo>
                  <a:pt x="837" y="126"/>
                </a:lnTo>
                <a:lnTo>
                  <a:pt x="839" y="124"/>
                </a:lnTo>
                <a:lnTo>
                  <a:pt x="841" y="123"/>
                </a:lnTo>
                <a:lnTo>
                  <a:pt x="843" y="121"/>
                </a:lnTo>
                <a:lnTo>
                  <a:pt x="845" y="120"/>
                </a:lnTo>
                <a:lnTo>
                  <a:pt x="847" y="79"/>
                </a:lnTo>
                <a:lnTo>
                  <a:pt x="848" y="40"/>
                </a:lnTo>
                <a:lnTo>
                  <a:pt x="850" y="0"/>
                </a:lnTo>
                <a:lnTo>
                  <a:pt x="852" y="0"/>
                </a:lnTo>
                <a:lnTo>
                  <a:pt x="854" y="0"/>
                </a:lnTo>
                <a:lnTo>
                  <a:pt x="856" y="0"/>
                </a:lnTo>
                <a:lnTo>
                  <a:pt x="858" y="0"/>
                </a:lnTo>
                <a:lnTo>
                  <a:pt x="860" y="0"/>
                </a:lnTo>
                <a:lnTo>
                  <a:pt x="862" y="0"/>
                </a:lnTo>
                <a:lnTo>
                  <a:pt x="863" y="0"/>
                </a:lnTo>
                <a:lnTo>
                  <a:pt x="865" y="0"/>
                </a:lnTo>
                <a:lnTo>
                  <a:pt x="867" y="0"/>
                </a:lnTo>
                <a:lnTo>
                  <a:pt x="869" y="0"/>
                </a:lnTo>
                <a:lnTo>
                  <a:pt x="871" y="0"/>
                </a:lnTo>
                <a:lnTo>
                  <a:pt x="873" y="0"/>
                </a:lnTo>
                <a:lnTo>
                  <a:pt x="875" y="0"/>
                </a:lnTo>
                <a:lnTo>
                  <a:pt x="877" y="0"/>
                </a:lnTo>
                <a:lnTo>
                  <a:pt x="879" y="0"/>
                </a:lnTo>
                <a:lnTo>
                  <a:pt x="880" y="0"/>
                </a:lnTo>
                <a:lnTo>
                  <a:pt x="882" y="0"/>
                </a:lnTo>
                <a:lnTo>
                  <a:pt x="884" y="39"/>
                </a:lnTo>
                <a:lnTo>
                  <a:pt x="886" y="79"/>
                </a:lnTo>
                <a:lnTo>
                  <a:pt x="888" y="118"/>
                </a:lnTo>
                <a:lnTo>
                  <a:pt x="890" y="119"/>
                </a:lnTo>
                <a:lnTo>
                  <a:pt x="892" y="120"/>
                </a:lnTo>
                <a:lnTo>
                  <a:pt x="894" y="121"/>
                </a:lnTo>
                <a:lnTo>
                  <a:pt x="895" y="121"/>
                </a:lnTo>
                <a:lnTo>
                  <a:pt x="897" y="122"/>
                </a:lnTo>
                <a:lnTo>
                  <a:pt x="899" y="122"/>
                </a:lnTo>
                <a:lnTo>
                  <a:pt x="901" y="123"/>
                </a:lnTo>
                <a:lnTo>
                  <a:pt x="903" y="124"/>
                </a:lnTo>
                <a:lnTo>
                  <a:pt x="905" y="124"/>
                </a:lnTo>
                <a:lnTo>
                  <a:pt x="907" y="124"/>
                </a:lnTo>
                <a:lnTo>
                  <a:pt x="909" y="125"/>
                </a:lnTo>
                <a:lnTo>
                  <a:pt x="910" y="125"/>
                </a:lnTo>
                <a:lnTo>
                  <a:pt x="912" y="125"/>
                </a:lnTo>
                <a:lnTo>
                  <a:pt x="914" y="125"/>
                </a:lnTo>
                <a:lnTo>
                  <a:pt x="916" y="125"/>
                </a:lnTo>
                <a:lnTo>
                  <a:pt x="918" y="126"/>
                </a:lnTo>
                <a:lnTo>
                  <a:pt x="920" y="126"/>
                </a:lnTo>
                <a:lnTo>
                  <a:pt x="922" y="126"/>
                </a:lnTo>
                <a:lnTo>
                  <a:pt x="924" y="126"/>
                </a:lnTo>
                <a:lnTo>
                  <a:pt x="926" y="126"/>
                </a:lnTo>
                <a:lnTo>
                  <a:pt x="927" y="126"/>
                </a:lnTo>
                <a:lnTo>
                  <a:pt x="929" y="126"/>
                </a:lnTo>
                <a:lnTo>
                  <a:pt x="931" y="126"/>
                </a:lnTo>
                <a:lnTo>
                  <a:pt x="933" y="126"/>
                </a:lnTo>
                <a:lnTo>
                  <a:pt x="935" y="127"/>
                </a:lnTo>
                <a:lnTo>
                  <a:pt x="937" y="127"/>
                </a:lnTo>
                <a:lnTo>
                  <a:pt x="939" y="85"/>
                </a:lnTo>
                <a:lnTo>
                  <a:pt x="941" y="42"/>
                </a:lnTo>
                <a:lnTo>
                  <a:pt x="942" y="0"/>
                </a:lnTo>
                <a:lnTo>
                  <a:pt x="944" y="0"/>
                </a:lnTo>
                <a:lnTo>
                  <a:pt x="946" y="0"/>
                </a:lnTo>
                <a:lnTo>
                  <a:pt x="948" y="0"/>
                </a:lnTo>
                <a:lnTo>
                  <a:pt x="950" y="0"/>
                </a:lnTo>
                <a:lnTo>
                  <a:pt x="952" y="0"/>
                </a:lnTo>
                <a:lnTo>
                  <a:pt x="954" y="0"/>
                </a:lnTo>
                <a:lnTo>
                  <a:pt x="956" y="0"/>
                </a:lnTo>
                <a:lnTo>
                  <a:pt x="958" y="0"/>
                </a:lnTo>
                <a:lnTo>
                  <a:pt x="959" y="27"/>
                </a:lnTo>
                <a:lnTo>
                  <a:pt x="961" y="56"/>
                </a:lnTo>
                <a:lnTo>
                  <a:pt x="963" y="85"/>
                </a:lnTo>
                <a:lnTo>
                  <a:pt x="965" y="87"/>
                </a:lnTo>
                <a:lnTo>
                  <a:pt x="967" y="89"/>
                </a:lnTo>
                <a:lnTo>
                  <a:pt x="969" y="90"/>
                </a:lnTo>
                <a:lnTo>
                  <a:pt x="971" y="93"/>
                </a:lnTo>
                <a:lnTo>
                  <a:pt x="973" y="95"/>
                </a:lnTo>
                <a:lnTo>
                  <a:pt x="974" y="97"/>
                </a:lnTo>
                <a:lnTo>
                  <a:pt x="976" y="99"/>
                </a:lnTo>
                <a:lnTo>
                  <a:pt x="978" y="102"/>
                </a:lnTo>
                <a:lnTo>
                  <a:pt x="980" y="104"/>
                </a:lnTo>
                <a:lnTo>
                  <a:pt x="982" y="107"/>
                </a:lnTo>
                <a:lnTo>
                  <a:pt x="984" y="109"/>
                </a:lnTo>
                <a:lnTo>
                  <a:pt x="986" y="111"/>
                </a:lnTo>
                <a:lnTo>
                  <a:pt x="988" y="114"/>
                </a:lnTo>
                <a:lnTo>
                  <a:pt x="989" y="117"/>
                </a:lnTo>
                <a:lnTo>
                  <a:pt x="991" y="119"/>
                </a:lnTo>
                <a:lnTo>
                  <a:pt x="993" y="122"/>
                </a:lnTo>
                <a:lnTo>
                  <a:pt x="995" y="124"/>
                </a:lnTo>
                <a:lnTo>
                  <a:pt x="997" y="127"/>
                </a:lnTo>
                <a:lnTo>
                  <a:pt x="999" y="129"/>
                </a:lnTo>
                <a:lnTo>
                  <a:pt x="1001" y="131"/>
                </a:lnTo>
                <a:lnTo>
                  <a:pt x="1003" y="134"/>
                </a:lnTo>
                <a:lnTo>
                  <a:pt x="1005" y="137"/>
                </a:lnTo>
                <a:lnTo>
                  <a:pt x="1006" y="140"/>
                </a:lnTo>
                <a:lnTo>
                  <a:pt x="1008" y="143"/>
                </a:lnTo>
                <a:lnTo>
                  <a:pt x="1010" y="145"/>
                </a:lnTo>
                <a:lnTo>
                  <a:pt x="1012" y="147"/>
                </a:lnTo>
                <a:lnTo>
                  <a:pt x="1014" y="150"/>
                </a:lnTo>
                <a:lnTo>
                  <a:pt x="1016" y="153"/>
                </a:lnTo>
                <a:lnTo>
                  <a:pt x="1018" y="155"/>
                </a:lnTo>
                <a:lnTo>
                  <a:pt x="1020" y="157"/>
                </a:lnTo>
                <a:lnTo>
                  <a:pt x="1021" y="159"/>
                </a:lnTo>
                <a:lnTo>
                  <a:pt x="1023" y="161"/>
                </a:lnTo>
                <a:lnTo>
                  <a:pt x="1025" y="163"/>
                </a:lnTo>
                <a:lnTo>
                  <a:pt x="1027" y="165"/>
                </a:lnTo>
                <a:lnTo>
                  <a:pt x="1029" y="167"/>
                </a:lnTo>
                <a:lnTo>
                  <a:pt x="1031" y="169"/>
                </a:lnTo>
                <a:lnTo>
                  <a:pt x="1033" y="170"/>
                </a:lnTo>
                <a:lnTo>
                  <a:pt x="1035" y="172"/>
                </a:lnTo>
                <a:lnTo>
                  <a:pt x="1036" y="173"/>
                </a:lnTo>
                <a:lnTo>
                  <a:pt x="1038" y="173"/>
                </a:lnTo>
                <a:lnTo>
                  <a:pt x="1040" y="173"/>
                </a:lnTo>
                <a:lnTo>
                  <a:pt x="1042" y="173"/>
                </a:lnTo>
                <a:lnTo>
                  <a:pt x="1044" y="173"/>
                </a:lnTo>
                <a:lnTo>
                  <a:pt x="1046" y="173"/>
                </a:lnTo>
                <a:lnTo>
                  <a:pt x="1048" y="172"/>
                </a:lnTo>
                <a:lnTo>
                  <a:pt x="1050" y="171"/>
                </a:lnTo>
                <a:lnTo>
                  <a:pt x="1052" y="169"/>
                </a:lnTo>
                <a:lnTo>
                  <a:pt x="1053" y="167"/>
                </a:lnTo>
                <a:lnTo>
                  <a:pt x="1055" y="165"/>
                </a:lnTo>
                <a:lnTo>
                  <a:pt x="1057" y="163"/>
                </a:lnTo>
                <a:lnTo>
                  <a:pt x="1059" y="161"/>
                </a:lnTo>
                <a:lnTo>
                  <a:pt x="1061" y="158"/>
                </a:lnTo>
                <a:lnTo>
                  <a:pt x="1063" y="156"/>
                </a:lnTo>
                <a:lnTo>
                  <a:pt x="1065" y="153"/>
                </a:lnTo>
                <a:lnTo>
                  <a:pt x="1067" y="150"/>
                </a:lnTo>
                <a:lnTo>
                  <a:pt x="1068" y="147"/>
                </a:lnTo>
                <a:lnTo>
                  <a:pt x="1070" y="144"/>
                </a:lnTo>
                <a:lnTo>
                  <a:pt x="1072" y="140"/>
                </a:lnTo>
                <a:lnTo>
                  <a:pt x="1074" y="138"/>
                </a:lnTo>
                <a:lnTo>
                  <a:pt x="1076" y="134"/>
                </a:lnTo>
                <a:lnTo>
                  <a:pt x="1078" y="131"/>
                </a:lnTo>
                <a:lnTo>
                  <a:pt x="1080" y="128"/>
                </a:lnTo>
                <a:lnTo>
                  <a:pt x="1082" y="125"/>
                </a:lnTo>
                <a:lnTo>
                  <a:pt x="1084" y="121"/>
                </a:lnTo>
                <a:lnTo>
                  <a:pt x="1085" y="119"/>
                </a:lnTo>
                <a:lnTo>
                  <a:pt x="1087" y="116"/>
                </a:lnTo>
                <a:lnTo>
                  <a:pt x="1089" y="114"/>
                </a:lnTo>
                <a:lnTo>
                  <a:pt x="1091" y="111"/>
                </a:lnTo>
                <a:lnTo>
                  <a:pt x="1093" y="109"/>
                </a:lnTo>
                <a:lnTo>
                  <a:pt x="1095" y="107"/>
                </a:lnTo>
                <a:lnTo>
                  <a:pt x="1097" y="105"/>
                </a:lnTo>
                <a:lnTo>
                  <a:pt x="1099" y="103"/>
                </a:lnTo>
                <a:lnTo>
                  <a:pt x="1100" y="101"/>
                </a:lnTo>
                <a:lnTo>
                  <a:pt x="1102" y="99"/>
                </a:lnTo>
                <a:lnTo>
                  <a:pt x="1104" y="98"/>
                </a:lnTo>
                <a:lnTo>
                  <a:pt x="1106" y="96"/>
                </a:lnTo>
                <a:lnTo>
                  <a:pt x="1108" y="94"/>
                </a:lnTo>
                <a:lnTo>
                  <a:pt x="1110" y="93"/>
                </a:lnTo>
                <a:lnTo>
                  <a:pt x="1112" y="92"/>
                </a:lnTo>
                <a:lnTo>
                  <a:pt x="1114" y="92"/>
                </a:lnTo>
                <a:lnTo>
                  <a:pt x="1115" y="91"/>
                </a:lnTo>
                <a:lnTo>
                  <a:pt x="1117" y="91"/>
                </a:lnTo>
                <a:lnTo>
                  <a:pt x="1119" y="91"/>
                </a:lnTo>
                <a:lnTo>
                  <a:pt x="1121" y="91"/>
                </a:lnTo>
                <a:lnTo>
                  <a:pt x="1123" y="91"/>
                </a:lnTo>
                <a:lnTo>
                  <a:pt x="1125" y="91"/>
                </a:lnTo>
                <a:lnTo>
                  <a:pt x="1127" y="92"/>
                </a:lnTo>
                <a:lnTo>
                  <a:pt x="1129" y="93"/>
                </a:lnTo>
                <a:lnTo>
                  <a:pt x="1131" y="95"/>
                </a:lnTo>
                <a:lnTo>
                  <a:pt x="1132" y="97"/>
                </a:lnTo>
                <a:lnTo>
                  <a:pt x="1134" y="101"/>
                </a:lnTo>
                <a:lnTo>
                  <a:pt x="1136" y="106"/>
                </a:lnTo>
                <a:lnTo>
                  <a:pt x="1138" y="111"/>
                </a:lnTo>
                <a:lnTo>
                  <a:pt x="1140" y="118"/>
                </a:lnTo>
                <a:lnTo>
                  <a:pt x="1142" y="125"/>
                </a:lnTo>
                <a:lnTo>
                  <a:pt x="1144" y="135"/>
                </a:lnTo>
                <a:lnTo>
                  <a:pt x="1146" y="145"/>
                </a:lnTo>
                <a:lnTo>
                  <a:pt x="1147" y="151"/>
                </a:lnTo>
                <a:lnTo>
                  <a:pt x="1149" y="174"/>
                </a:lnTo>
                <a:lnTo>
                  <a:pt x="1151" y="186"/>
                </a:lnTo>
                <a:lnTo>
                  <a:pt x="1153" y="205"/>
                </a:lnTo>
                <a:lnTo>
                  <a:pt x="1155" y="224"/>
                </a:lnTo>
                <a:lnTo>
                  <a:pt x="1157" y="246"/>
                </a:lnTo>
                <a:lnTo>
                  <a:pt x="1159" y="265"/>
                </a:lnTo>
                <a:lnTo>
                  <a:pt x="1161" y="290"/>
                </a:lnTo>
                <a:lnTo>
                  <a:pt x="1163" y="304"/>
                </a:lnTo>
                <a:lnTo>
                  <a:pt x="1164" y="328"/>
                </a:lnTo>
                <a:lnTo>
                  <a:pt x="1166" y="343"/>
                </a:lnTo>
                <a:lnTo>
                  <a:pt x="1168" y="364"/>
                </a:lnTo>
                <a:lnTo>
                  <a:pt x="1170" y="375"/>
                </a:lnTo>
                <a:lnTo>
                  <a:pt x="1172" y="397"/>
                </a:lnTo>
                <a:lnTo>
                  <a:pt x="1174" y="409"/>
                </a:lnTo>
                <a:lnTo>
                  <a:pt x="1176" y="429"/>
                </a:lnTo>
                <a:lnTo>
                  <a:pt x="1178" y="445"/>
                </a:lnTo>
                <a:lnTo>
                  <a:pt x="1179" y="461"/>
                </a:lnTo>
                <a:lnTo>
                  <a:pt x="1181" y="473"/>
                </a:lnTo>
                <a:lnTo>
                  <a:pt x="1183" y="496"/>
                </a:lnTo>
                <a:lnTo>
                  <a:pt x="1185" y="507"/>
                </a:lnTo>
                <a:lnTo>
                  <a:pt x="1187" y="515"/>
                </a:lnTo>
                <a:lnTo>
                  <a:pt x="1189" y="520"/>
                </a:lnTo>
                <a:lnTo>
                  <a:pt x="1191" y="525"/>
                </a:lnTo>
                <a:lnTo>
                  <a:pt x="1193" y="527"/>
                </a:lnTo>
                <a:lnTo>
                  <a:pt x="1194" y="522"/>
                </a:lnTo>
                <a:lnTo>
                  <a:pt x="1196" y="521"/>
                </a:lnTo>
                <a:lnTo>
                  <a:pt x="1198" y="527"/>
                </a:lnTo>
                <a:lnTo>
                  <a:pt x="1200" y="534"/>
                </a:lnTo>
                <a:lnTo>
                  <a:pt x="1202" y="538"/>
                </a:lnTo>
                <a:lnTo>
                  <a:pt x="1204" y="540"/>
                </a:lnTo>
                <a:lnTo>
                  <a:pt x="1206" y="542"/>
                </a:lnTo>
                <a:lnTo>
                  <a:pt x="1208" y="543"/>
                </a:lnTo>
                <a:lnTo>
                  <a:pt x="1210" y="546"/>
                </a:lnTo>
                <a:lnTo>
                  <a:pt x="1211" y="550"/>
                </a:lnTo>
                <a:lnTo>
                  <a:pt x="1213" y="551"/>
                </a:lnTo>
                <a:lnTo>
                  <a:pt x="1215" y="551"/>
                </a:lnTo>
                <a:lnTo>
                  <a:pt x="1217" y="552"/>
                </a:lnTo>
                <a:lnTo>
                  <a:pt x="1219" y="552"/>
                </a:lnTo>
                <a:lnTo>
                  <a:pt x="1221" y="552"/>
                </a:lnTo>
                <a:lnTo>
                  <a:pt x="1223" y="552"/>
                </a:lnTo>
                <a:lnTo>
                  <a:pt x="1225" y="554"/>
                </a:lnTo>
                <a:lnTo>
                  <a:pt x="1226" y="555"/>
                </a:lnTo>
                <a:lnTo>
                  <a:pt x="1228" y="557"/>
                </a:lnTo>
                <a:lnTo>
                  <a:pt x="1230" y="557"/>
                </a:lnTo>
                <a:lnTo>
                  <a:pt x="1232" y="559"/>
                </a:lnTo>
                <a:lnTo>
                  <a:pt x="1234" y="559"/>
                </a:lnTo>
                <a:lnTo>
                  <a:pt x="1236" y="560"/>
                </a:lnTo>
                <a:lnTo>
                  <a:pt x="1238" y="561"/>
                </a:lnTo>
                <a:lnTo>
                  <a:pt x="1240" y="562"/>
                </a:lnTo>
                <a:lnTo>
                  <a:pt x="1242" y="563"/>
                </a:lnTo>
                <a:lnTo>
                  <a:pt x="1243" y="564"/>
                </a:lnTo>
                <a:lnTo>
                  <a:pt x="1245" y="566"/>
                </a:lnTo>
                <a:lnTo>
                  <a:pt x="1247" y="567"/>
                </a:lnTo>
                <a:lnTo>
                  <a:pt x="1249" y="568"/>
                </a:lnTo>
                <a:lnTo>
                  <a:pt x="1251" y="570"/>
                </a:lnTo>
                <a:lnTo>
                  <a:pt x="1253" y="572"/>
                </a:lnTo>
                <a:lnTo>
                  <a:pt x="1255" y="575"/>
                </a:lnTo>
                <a:lnTo>
                  <a:pt x="1257" y="575"/>
                </a:lnTo>
                <a:lnTo>
                  <a:pt x="1258" y="577"/>
                </a:lnTo>
                <a:lnTo>
                  <a:pt x="1260" y="579"/>
                </a:lnTo>
                <a:lnTo>
                  <a:pt x="1262" y="581"/>
                </a:lnTo>
                <a:lnTo>
                  <a:pt x="1264" y="582"/>
                </a:lnTo>
                <a:lnTo>
                  <a:pt x="1266" y="582"/>
                </a:lnTo>
                <a:lnTo>
                  <a:pt x="1268" y="584"/>
                </a:lnTo>
                <a:lnTo>
                  <a:pt x="1270" y="585"/>
                </a:lnTo>
                <a:lnTo>
                  <a:pt x="1272" y="585"/>
                </a:lnTo>
                <a:lnTo>
                  <a:pt x="1273" y="586"/>
                </a:lnTo>
                <a:lnTo>
                  <a:pt x="1275" y="586"/>
                </a:lnTo>
                <a:lnTo>
                  <a:pt x="1277" y="586"/>
                </a:lnTo>
                <a:lnTo>
                  <a:pt x="1279" y="587"/>
                </a:lnTo>
                <a:lnTo>
                  <a:pt x="1281" y="587"/>
                </a:lnTo>
                <a:lnTo>
                  <a:pt x="1283" y="587"/>
                </a:lnTo>
                <a:lnTo>
                  <a:pt x="1285" y="587"/>
                </a:lnTo>
                <a:lnTo>
                  <a:pt x="1287" y="589"/>
                </a:lnTo>
                <a:lnTo>
                  <a:pt x="1289" y="589"/>
                </a:lnTo>
                <a:lnTo>
                  <a:pt x="1290" y="590"/>
                </a:lnTo>
                <a:lnTo>
                  <a:pt x="1292" y="591"/>
                </a:lnTo>
                <a:lnTo>
                  <a:pt x="1294" y="591"/>
                </a:lnTo>
                <a:lnTo>
                  <a:pt x="1296" y="591"/>
                </a:lnTo>
                <a:lnTo>
                  <a:pt x="1298" y="592"/>
                </a:lnTo>
                <a:lnTo>
                  <a:pt x="1300" y="593"/>
                </a:lnTo>
                <a:lnTo>
                  <a:pt x="1302" y="593"/>
                </a:lnTo>
                <a:lnTo>
                  <a:pt x="1304" y="593"/>
                </a:lnTo>
                <a:lnTo>
                  <a:pt x="1305" y="593"/>
                </a:lnTo>
                <a:lnTo>
                  <a:pt x="1307" y="594"/>
                </a:lnTo>
                <a:lnTo>
                  <a:pt x="1309" y="594"/>
                </a:lnTo>
                <a:lnTo>
                  <a:pt x="1311" y="595"/>
                </a:lnTo>
                <a:lnTo>
                  <a:pt x="1313" y="595"/>
                </a:lnTo>
                <a:lnTo>
                  <a:pt x="1315" y="597"/>
                </a:lnTo>
                <a:lnTo>
                  <a:pt x="1317" y="598"/>
                </a:lnTo>
                <a:lnTo>
                  <a:pt x="1319" y="598"/>
                </a:lnTo>
                <a:lnTo>
                  <a:pt x="1320" y="599"/>
                </a:lnTo>
                <a:lnTo>
                  <a:pt x="1322" y="599"/>
                </a:lnTo>
                <a:lnTo>
                  <a:pt x="1324" y="600"/>
                </a:lnTo>
                <a:lnTo>
                  <a:pt x="1326" y="603"/>
                </a:lnTo>
                <a:lnTo>
                  <a:pt x="1328" y="603"/>
                </a:lnTo>
                <a:lnTo>
                  <a:pt x="1330" y="605"/>
                </a:lnTo>
                <a:lnTo>
                  <a:pt x="1332" y="606"/>
                </a:lnTo>
                <a:lnTo>
                  <a:pt x="1334" y="608"/>
                </a:lnTo>
                <a:lnTo>
                  <a:pt x="1336" y="609"/>
                </a:lnTo>
                <a:lnTo>
                  <a:pt x="1337" y="610"/>
                </a:lnTo>
                <a:lnTo>
                  <a:pt x="1339" y="610"/>
                </a:lnTo>
                <a:lnTo>
                  <a:pt x="1341" y="611"/>
                </a:lnTo>
                <a:lnTo>
                  <a:pt x="1343" y="611"/>
                </a:lnTo>
                <a:lnTo>
                  <a:pt x="1345" y="612"/>
                </a:lnTo>
                <a:lnTo>
                  <a:pt x="1347" y="612"/>
                </a:lnTo>
                <a:lnTo>
                  <a:pt x="1349" y="612"/>
                </a:lnTo>
                <a:lnTo>
                  <a:pt x="1351" y="612"/>
                </a:lnTo>
                <a:lnTo>
                  <a:pt x="1352" y="612"/>
                </a:lnTo>
                <a:lnTo>
                  <a:pt x="1354" y="612"/>
                </a:lnTo>
                <a:lnTo>
                  <a:pt x="1356" y="612"/>
                </a:lnTo>
                <a:lnTo>
                  <a:pt x="1358" y="612"/>
                </a:lnTo>
                <a:lnTo>
                  <a:pt x="1360" y="611"/>
                </a:lnTo>
                <a:lnTo>
                  <a:pt x="1362" y="610"/>
                </a:lnTo>
                <a:lnTo>
                  <a:pt x="1364" y="610"/>
                </a:lnTo>
                <a:lnTo>
                  <a:pt x="1366" y="609"/>
                </a:lnTo>
                <a:lnTo>
                  <a:pt x="1368" y="607"/>
                </a:lnTo>
                <a:lnTo>
                  <a:pt x="1369" y="606"/>
                </a:lnTo>
                <a:lnTo>
                  <a:pt x="1371" y="606"/>
                </a:lnTo>
                <a:lnTo>
                  <a:pt x="1373" y="604"/>
                </a:lnTo>
                <a:lnTo>
                  <a:pt x="1375" y="604"/>
                </a:lnTo>
                <a:lnTo>
                  <a:pt x="1377" y="603"/>
                </a:lnTo>
                <a:lnTo>
                  <a:pt x="1379" y="602"/>
                </a:lnTo>
                <a:lnTo>
                  <a:pt x="1381" y="602"/>
                </a:lnTo>
                <a:lnTo>
                  <a:pt x="1383" y="600"/>
                </a:lnTo>
                <a:lnTo>
                  <a:pt x="1384" y="588"/>
                </a:lnTo>
                <a:lnTo>
                  <a:pt x="1386" y="568"/>
                </a:lnTo>
                <a:lnTo>
                  <a:pt x="1388" y="550"/>
                </a:lnTo>
                <a:lnTo>
                  <a:pt x="1390" y="520"/>
                </a:lnTo>
                <a:lnTo>
                  <a:pt x="1392" y="471"/>
                </a:lnTo>
                <a:lnTo>
                  <a:pt x="1394" y="408"/>
                </a:lnTo>
                <a:lnTo>
                  <a:pt x="1396" y="366"/>
                </a:lnTo>
                <a:lnTo>
                  <a:pt x="1398" y="321"/>
                </a:lnTo>
                <a:lnTo>
                  <a:pt x="1399" y="299"/>
                </a:lnTo>
                <a:lnTo>
                  <a:pt x="1401" y="278"/>
                </a:lnTo>
                <a:lnTo>
                  <a:pt x="1403" y="268"/>
                </a:lnTo>
                <a:lnTo>
                  <a:pt x="1405" y="259"/>
                </a:lnTo>
                <a:lnTo>
                  <a:pt x="1407" y="253"/>
                </a:lnTo>
                <a:lnTo>
                  <a:pt x="1409" y="243"/>
                </a:lnTo>
                <a:lnTo>
                  <a:pt x="1411" y="235"/>
                </a:lnTo>
                <a:lnTo>
                  <a:pt x="1413" y="221"/>
                </a:lnTo>
                <a:lnTo>
                  <a:pt x="1415" y="205"/>
                </a:lnTo>
                <a:lnTo>
                  <a:pt x="1416" y="188"/>
                </a:lnTo>
                <a:lnTo>
                  <a:pt x="1418" y="175"/>
                </a:lnTo>
                <a:lnTo>
                  <a:pt x="1420" y="159"/>
                </a:lnTo>
                <a:lnTo>
                  <a:pt x="1422" y="148"/>
                </a:lnTo>
                <a:lnTo>
                  <a:pt x="1424" y="136"/>
                </a:lnTo>
                <a:lnTo>
                  <a:pt x="1426" y="126"/>
                </a:lnTo>
                <a:lnTo>
                  <a:pt x="1428" y="116"/>
                </a:lnTo>
                <a:lnTo>
                  <a:pt x="1430" y="109"/>
                </a:lnTo>
                <a:lnTo>
                  <a:pt x="1431" y="103"/>
                </a:lnTo>
                <a:lnTo>
                  <a:pt x="1433" y="98"/>
                </a:lnTo>
                <a:lnTo>
                  <a:pt x="1435" y="92"/>
                </a:lnTo>
                <a:lnTo>
                  <a:pt x="1437" y="85"/>
                </a:lnTo>
                <a:lnTo>
                  <a:pt x="1439" y="80"/>
                </a:lnTo>
                <a:lnTo>
                  <a:pt x="1441" y="77"/>
                </a:lnTo>
                <a:lnTo>
                  <a:pt x="1443" y="73"/>
                </a:lnTo>
                <a:lnTo>
                  <a:pt x="1445" y="72"/>
                </a:lnTo>
                <a:lnTo>
                  <a:pt x="1447" y="70"/>
                </a:lnTo>
                <a:lnTo>
                  <a:pt x="1448" y="69"/>
                </a:lnTo>
                <a:lnTo>
                  <a:pt x="1450" y="68"/>
                </a:lnTo>
                <a:lnTo>
                  <a:pt x="1452" y="67"/>
                </a:lnTo>
                <a:lnTo>
                  <a:pt x="1454" y="64"/>
                </a:lnTo>
                <a:lnTo>
                  <a:pt x="1456" y="63"/>
                </a:lnTo>
                <a:lnTo>
                  <a:pt x="1458" y="60"/>
                </a:lnTo>
                <a:lnTo>
                  <a:pt x="1460" y="57"/>
                </a:lnTo>
                <a:lnTo>
                  <a:pt x="1462" y="55"/>
                </a:lnTo>
                <a:lnTo>
                  <a:pt x="1463" y="54"/>
                </a:lnTo>
                <a:lnTo>
                  <a:pt x="1465" y="52"/>
                </a:lnTo>
                <a:lnTo>
                  <a:pt x="1467" y="50"/>
                </a:lnTo>
                <a:lnTo>
                  <a:pt x="1469" y="49"/>
                </a:lnTo>
                <a:lnTo>
                  <a:pt x="1471" y="47"/>
                </a:lnTo>
                <a:lnTo>
                  <a:pt x="1473" y="45"/>
                </a:lnTo>
                <a:lnTo>
                  <a:pt x="1475" y="44"/>
                </a:lnTo>
                <a:lnTo>
                  <a:pt x="1477" y="42"/>
                </a:lnTo>
                <a:lnTo>
                  <a:pt x="1478" y="41"/>
                </a:lnTo>
                <a:lnTo>
                  <a:pt x="1480" y="40"/>
                </a:lnTo>
                <a:lnTo>
                  <a:pt x="1482" y="39"/>
                </a:lnTo>
                <a:lnTo>
                  <a:pt x="1484" y="38"/>
                </a:lnTo>
                <a:lnTo>
                  <a:pt x="1486" y="37"/>
                </a:lnTo>
                <a:lnTo>
                  <a:pt x="1488" y="37"/>
                </a:lnTo>
                <a:lnTo>
                  <a:pt x="1490" y="36"/>
                </a:lnTo>
                <a:lnTo>
                  <a:pt x="1492" y="36"/>
                </a:lnTo>
                <a:lnTo>
                  <a:pt x="1494" y="35"/>
                </a:lnTo>
                <a:lnTo>
                  <a:pt x="1495" y="35"/>
                </a:lnTo>
                <a:lnTo>
                  <a:pt x="1497" y="35"/>
                </a:lnTo>
                <a:lnTo>
                  <a:pt x="1499" y="35"/>
                </a:lnTo>
                <a:lnTo>
                  <a:pt x="1501" y="35"/>
                </a:lnTo>
                <a:lnTo>
                  <a:pt x="1503" y="36"/>
                </a:lnTo>
                <a:lnTo>
                  <a:pt x="1505" y="36"/>
                </a:lnTo>
                <a:lnTo>
                  <a:pt x="1507" y="36"/>
                </a:lnTo>
                <a:lnTo>
                  <a:pt x="1509" y="36"/>
                </a:lnTo>
                <a:lnTo>
                  <a:pt x="1510" y="37"/>
                </a:lnTo>
                <a:lnTo>
                  <a:pt x="1512" y="37"/>
                </a:lnTo>
                <a:lnTo>
                  <a:pt x="1514" y="38"/>
                </a:lnTo>
                <a:lnTo>
                  <a:pt x="1516" y="39"/>
                </a:lnTo>
                <a:lnTo>
                  <a:pt x="1518" y="39"/>
                </a:lnTo>
                <a:lnTo>
                  <a:pt x="1520" y="40"/>
                </a:lnTo>
                <a:lnTo>
                  <a:pt x="1522" y="40"/>
                </a:lnTo>
                <a:lnTo>
                  <a:pt x="1524" y="41"/>
                </a:lnTo>
                <a:lnTo>
                  <a:pt x="1526" y="42"/>
                </a:lnTo>
                <a:lnTo>
                  <a:pt x="1527" y="43"/>
                </a:lnTo>
                <a:lnTo>
                  <a:pt x="1529" y="43"/>
                </a:lnTo>
                <a:lnTo>
                  <a:pt x="1531" y="44"/>
                </a:lnTo>
                <a:lnTo>
                  <a:pt x="1533" y="45"/>
                </a:lnTo>
                <a:lnTo>
                  <a:pt x="1535" y="45"/>
                </a:lnTo>
                <a:lnTo>
                  <a:pt x="1537" y="46"/>
                </a:lnTo>
                <a:lnTo>
                  <a:pt x="1539" y="47"/>
                </a:lnTo>
                <a:lnTo>
                  <a:pt x="1541" y="48"/>
                </a:lnTo>
                <a:lnTo>
                  <a:pt x="1542" y="48"/>
                </a:lnTo>
                <a:lnTo>
                  <a:pt x="1544" y="49"/>
                </a:lnTo>
                <a:lnTo>
                  <a:pt x="1546" y="50"/>
                </a:lnTo>
                <a:lnTo>
                  <a:pt x="1548" y="50"/>
                </a:lnTo>
                <a:lnTo>
                  <a:pt x="1550" y="51"/>
                </a:lnTo>
                <a:lnTo>
                  <a:pt x="1552" y="52"/>
                </a:lnTo>
                <a:lnTo>
                  <a:pt x="1554" y="53"/>
                </a:lnTo>
                <a:lnTo>
                  <a:pt x="1556" y="53"/>
                </a:lnTo>
                <a:lnTo>
                  <a:pt x="1557" y="54"/>
                </a:lnTo>
                <a:lnTo>
                  <a:pt x="1559" y="55"/>
                </a:lnTo>
                <a:lnTo>
                  <a:pt x="1561" y="56"/>
                </a:lnTo>
                <a:lnTo>
                  <a:pt x="1563" y="58"/>
                </a:lnTo>
                <a:lnTo>
                  <a:pt x="1565" y="59"/>
                </a:lnTo>
                <a:lnTo>
                  <a:pt x="1567" y="60"/>
                </a:lnTo>
                <a:lnTo>
                  <a:pt x="1569" y="61"/>
                </a:lnTo>
                <a:lnTo>
                  <a:pt x="1571" y="63"/>
                </a:lnTo>
                <a:lnTo>
                  <a:pt x="1573" y="65"/>
                </a:lnTo>
                <a:lnTo>
                  <a:pt x="1574" y="66"/>
                </a:lnTo>
                <a:lnTo>
                  <a:pt x="1576" y="68"/>
                </a:lnTo>
                <a:lnTo>
                  <a:pt x="1578" y="69"/>
                </a:lnTo>
                <a:lnTo>
                  <a:pt x="1580" y="71"/>
                </a:lnTo>
                <a:lnTo>
                  <a:pt x="1582" y="73"/>
                </a:lnTo>
                <a:lnTo>
                  <a:pt x="1584" y="75"/>
                </a:lnTo>
                <a:lnTo>
                  <a:pt x="1586" y="77"/>
                </a:lnTo>
                <a:lnTo>
                  <a:pt x="1588" y="78"/>
                </a:lnTo>
                <a:lnTo>
                  <a:pt x="1589" y="81"/>
                </a:lnTo>
                <a:lnTo>
                  <a:pt x="1591" y="83"/>
                </a:lnTo>
                <a:lnTo>
                  <a:pt x="1593" y="84"/>
                </a:lnTo>
                <a:lnTo>
                  <a:pt x="1595" y="85"/>
                </a:lnTo>
                <a:lnTo>
                  <a:pt x="1597" y="87"/>
                </a:lnTo>
                <a:lnTo>
                  <a:pt x="1599" y="87"/>
                </a:lnTo>
                <a:lnTo>
                  <a:pt x="1601" y="89"/>
                </a:lnTo>
                <a:lnTo>
                  <a:pt x="1603" y="89"/>
                </a:lnTo>
                <a:lnTo>
                  <a:pt x="1604" y="90"/>
                </a:lnTo>
                <a:lnTo>
                  <a:pt x="1606" y="92"/>
                </a:lnTo>
                <a:lnTo>
                  <a:pt x="1608" y="95"/>
                </a:lnTo>
                <a:lnTo>
                  <a:pt x="1610" y="96"/>
                </a:lnTo>
                <a:lnTo>
                  <a:pt x="1612" y="97"/>
                </a:lnTo>
                <a:lnTo>
                  <a:pt x="1614" y="99"/>
                </a:lnTo>
                <a:lnTo>
                  <a:pt x="1616" y="101"/>
                </a:lnTo>
                <a:lnTo>
                  <a:pt x="1618" y="104"/>
                </a:lnTo>
                <a:lnTo>
                  <a:pt x="1620" y="106"/>
                </a:lnTo>
                <a:lnTo>
                  <a:pt x="1621" y="109"/>
                </a:lnTo>
                <a:lnTo>
                  <a:pt x="1623" y="111"/>
                </a:lnTo>
                <a:lnTo>
                  <a:pt x="1625" y="115"/>
                </a:lnTo>
                <a:lnTo>
                  <a:pt x="1627" y="117"/>
                </a:lnTo>
                <a:lnTo>
                  <a:pt x="1629" y="121"/>
                </a:lnTo>
                <a:lnTo>
                  <a:pt x="1631" y="125"/>
                </a:lnTo>
                <a:lnTo>
                  <a:pt x="1633" y="125"/>
                </a:lnTo>
                <a:lnTo>
                  <a:pt x="1635" y="128"/>
                </a:lnTo>
                <a:lnTo>
                  <a:pt x="1636" y="132"/>
                </a:lnTo>
                <a:lnTo>
                  <a:pt x="1638" y="136"/>
                </a:lnTo>
                <a:lnTo>
                  <a:pt x="1640" y="137"/>
                </a:lnTo>
                <a:lnTo>
                  <a:pt x="1642" y="140"/>
                </a:lnTo>
                <a:lnTo>
                  <a:pt x="1644" y="143"/>
                </a:lnTo>
                <a:lnTo>
                  <a:pt x="1646" y="148"/>
                </a:lnTo>
                <a:lnTo>
                  <a:pt x="1648" y="148"/>
                </a:lnTo>
                <a:lnTo>
                  <a:pt x="1650" y="151"/>
                </a:lnTo>
                <a:lnTo>
                  <a:pt x="1651" y="152"/>
                </a:lnTo>
                <a:lnTo>
                  <a:pt x="1653" y="153"/>
                </a:lnTo>
                <a:lnTo>
                  <a:pt x="1655" y="154"/>
                </a:lnTo>
                <a:lnTo>
                  <a:pt x="1657" y="155"/>
                </a:lnTo>
                <a:lnTo>
                  <a:pt x="1659" y="155"/>
                </a:lnTo>
                <a:lnTo>
                  <a:pt x="1661" y="157"/>
                </a:lnTo>
                <a:lnTo>
                  <a:pt x="1663" y="156"/>
                </a:lnTo>
                <a:lnTo>
                  <a:pt x="1665" y="154"/>
                </a:lnTo>
                <a:lnTo>
                  <a:pt x="1667" y="151"/>
                </a:lnTo>
                <a:lnTo>
                  <a:pt x="1668" y="149"/>
                </a:lnTo>
                <a:lnTo>
                  <a:pt x="1670" y="147"/>
                </a:lnTo>
                <a:lnTo>
                  <a:pt x="1672" y="143"/>
                </a:lnTo>
                <a:lnTo>
                  <a:pt x="1674" y="140"/>
                </a:lnTo>
                <a:lnTo>
                  <a:pt x="1676" y="137"/>
                </a:lnTo>
                <a:lnTo>
                  <a:pt x="1678" y="134"/>
                </a:lnTo>
                <a:lnTo>
                  <a:pt x="1680" y="131"/>
                </a:lnTo>
                <a:lnTo>
                  <a:pt x="1682" y="129"/>
                </a:lnTo>
                <a:lnTo>
                  <a:pt x="1683" y="126"/>
                </a:lnTo>
                <a:lnTo>
                  <a:pt x="1685" y="123"/>
                </a:lnTo>
                <a:lnTo>
                  <a:pt x="1687" y="121"/>
                </a:lnTo>
                <a:lnTo>
                  <a:pt x="1689" y="119"/>
                </a:lnTo>
                <a:lnTo>
                  <a:pt x="1691" y="116"/>
                </a:lnTo>
                <a:lnTo>
                  <a:pt x="1693" y="115"/>
                </a:lnTo>
                <a:lnTo>
                  <a:pt x="1695" y="112"/>
                </a:lnTo>
                <a:lnTo>
                  <a:pt x="1697" y="110"/>
                </a:lnTo>
                <a:lnTo>
                  <a:pt x="1698" y="109"/>
                </a:lnTo>
                <a:lnTo>
                  <a:pt x="1700" y="108"/>
                </a:lnTo>
                <a:lnTo>
                  <a:pt x="1702" y="107"/>
                </a:lnTo>
                <a:lnTo>
                  <a:pt x="1704" y="106"/>
                </a:lnTo>
                <a:lnTo>
                  <a:pt x="1706" y="104"/>
                </a:lnTo>
                <a:lnTo>
                  <a:pt x="1708" y="103"/>
                </a:lnTo>
                <a:lnTo>
                  <a:pt x="1710" y="102"/>
                </a:lnTo>
                <a:lnTo>
                  <a:pt x="1712" y="101"/>
                </a:lnTo>
              </a:path>
            </a:pathLst>
          </a:custGeom>
          <a:noFill/>
          <a:ln w="38100" cap="flat">
            <a:solidFill>
              <a:srgbClr val="00FF00">
                <a:alpha val="40000"/>
              </a:srgb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8958794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59050" y="-19136"/>
            <a:ext cx="12067281" cy="978999"/>
          </a:xfrm>
        </p:spPr>
        <p:txBody>
          <a:bodyPr>
            <a:normAutofit/>
          </a:bodyPr>
          <a:lstStyle/>
          <a:p>
            <a:r>
              <a:rPr lang="en-US" dirty="0">
                <a:latin typeface="+mn-lt"/>
              </a:rPr>
              <a:t>Conclusions I </a:t>
            </a:r>
          </a:p>
        </p:txBody>
      </p:sp>
      <p:sp>
        <p:nvSpPr>
          <p:cNvPr id="36" name="Rectangle 35">
            <a:extLst>
              <a:ext uri="{FF2B5EF4-FFF2-40B4-BE49-F238E27FC236}">
                <a16:creationId xmlns:a16="http://schemas.microsoft.com/office/drawing/2014/main" id="{A350F9AC-036B-477A-9CD9-105946168B6E}"/>
              </a:ext>
            </a:extLst>
          </p:cNvPr>
          <p:cNvSpPr/>
          <p:nvPr/>
        </p:nvSpPr>
        <p:spPr>
          <a:xfrm>
            <a:off x="152399" y="1263650"/>
            <a:ext cx="11891433" cy="2575064"/>
          </a:xfrm>
          <a:prstGeom prst="rect">
            <a:avLst/>
          </a:prstGeom>
        </p:spPr>
        <p:txBody>
          <a:bodyPr wrap="square">
            <a:spAutoFit/>
          </a:bodyPr>
          <a:lstStyle/>
          <a:p>
            <a:pPr marL="285750" indent="-285750" algn="just">
              <a:spcAft>
                <a:spcPts val="1800"/>
              </a:spcAft>
              <a:buFont typeface="Arial" panose="020B0604020202020204" pitchFamily="34" charset="0"/>
              <a:buChar char="•"/>
            </a:pPr>
            <a:r>
              <a:rPr lang="en-US" sz="2600" dirty="0"/>
              <a:t>I hope I have convinced you, 95% of papers on TSAD make no contribution</a:t>
            </a:r>
          </a:p>
          <a:p>
            <a:pPr lvl="1" indent="-285750" algn="just">
              <a:spcAft>
                <a:spcPts val="1800"/>
              </a:spcAft>
              <a:buFont typeface="Arial" panose="020B0604020202020204" pitchFamily="34" charset="0"/>
              <a:buChar char="•"/>
            </a:pPr>
            <a:r>
              <a:rPr lang="en-US" sz="2600" dirty="0"/>
              <a:t>These papers are:</a:t>
            </a:r>
          </a:p>
          <a:p>
            <a:pPr marL="640080" lvl="2" indent="-285750" algn="just">
              <a:spcAft>
                <a:spcPts val="800"/>
              </a:spcAft>
              <a:buFont typeface="Arial" panose="020B0604020202020204" pitchFamily="34" charset="0"/>
              <a:buChar char="•"/>
            </a:pPr>
            <a:r>
              <a:rPr lang="en-US" sz="2000" b="1" dirty="0"/>
              <a:t>In the </a:t>
            </a:r>
            <a:r>
              <a:rPr lang="en-US" sz="2000" b="1" i="1" dirty="0"/>
              <a:t>best</a:t>
            </a:r>
            <a:r>
              <a:rPr lang="en-US" sz="2000" b="1" dirty="0"/>
              <a:t> case</a:t>
            </a:r>
            <a:r>
              <a:rPr lang="en-US" sz="2000" dirty="0"/>
              <a:t>: Solving problems a hard way, that we could have solved an easy way, 20 years ago.</a:t>
            </a:r>
          </a:p>
          <a:p>
            <a:pPr marL="640080" lvl="2" indent="-285750" algn="just">
              <a:spcAft>
                <a:spcPts val="800"/>
              </a:spcAft>
              <a:buFont typeface="Arial" panose="020B0604020202020204" pitchFamily="34" charset="0"/>
              <a:buChar char="•"/>
            </a:pPr>
            <a:r>
              <a:rPr lang="en-US" sz="2000" b="1" dirty="0"/>
              <a:t>In the </a:t>
            </a:r>
            <a:r>
              <a:rPr lang="en-US" sz="2000" b="1" i="1" dirty="0"/>
              <a:t>worse</a:t>
            </a:r>
            <a:r>
              <a:rPr lang="en-US" sz="2000" b="1" dirty="0"/>
              <a:t> case</a:t>
            </a:r>
            <a:r>
              <a:rPr lang="en-US" sz="2000" dirty="0"/>
              <a:t>: Contriving experiments and cherry-picking to make an intrinsically bad ideas look good.</a:t>
            </a:r>
          </a:p>
          <a:p>
            <a:pPr lvl="1" algn="just">
              <a:spcAft>
                <a:spcPts val="600"/>
              </a:spcAft>
            </a:pPr>
            <a:endParaRPr lang="en-US" sz="2600" dirty="0"/>
          </a:p>
        </p:txBody>
      </p:sp>
    </p:spTree>
    <p:extLst>
      <p:ext uri="{BB962C8B-B14F-4D97-AF65-F5344CB8AC3E}">
        <p14:creationId xmlns:p14="http://schemas.microsoft.com/office/powerpoint/2010/main" val="187368476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Mislabeled: Part I </a:t>
            </a:r>
          </a:p>
        </p:txBody>
      </p:sp>
      <p:sp>
        <p:nvSpPr>
          <p:cNvPr id="4" name="TextBox 3">
            <a:extLst>
              <a:ext uri="{FF2B5EF4-FFF2-40B4-BE49-F238E27FC236}">
                <a16:creationId xmlns:a16="http://schemas.microsoft.com/office/drawing/2014/main" id="{0D936458-95FE-4D0E-8504-EDA98FD61280}"/>
              </a:ext>
            </a:extLst>
          </p:cNvPr>
          <p:cNvSpPr txBox="1"/>
          <p:nvPr/>
        </p:nvSpPr>
        <p:spPr>
          <a:xfrm>
            <a:off x="160553" y="1519931"/>
            <a:ext cx="11736807" cy="1477328"/>
          </a:xfrm>
          <a:prstGeom prst="rect">
            <a:avLst/>
          </a:prstGeom>
          <a:noFill/>
        </p:spPr>
        <p:txBody>
          <a:bodyPr wrap="square">
            <a:spAutoFit/>
          </a:bodyPr>
          <a:lstStyle/>
          <a:p>
            <a:r>
              <a:rPr lang="en-US" dirty="0">
                <a:solidFill>
                  <a:schemeClr val="bg1">
                    <a:lumMod val="95000"/>
                  </a:schemeClr>
                </a:solidFill>
              </a:rPr>
              <a:t>Consider the famous New York Taxi example from Numenta. This is one of the most common benchmarks</a:t>
            </a:r>
          </a:p>
          <a:p>
            <a:r>
              <a:rPr lang="en-US" dirty="0">
                <a:solidFill>
                  <a:schemeClr val="bg1">
                    <a:lumMod val="95000"/>
                  </a:schemeClr>
                </a:solidFill>
              </a:rPr>
              <a:t>It is claimed that there are </a:t>
            </a:r>
            <a:r>
              <a:rPr lang="en-US" i="1" dirty="0">
                <a:solidFill>
                  <a:schemeClr val="bg1">
                    <a:lumMod val="95000"/>
                  </a:schemeClr>
                </a:solidFill>
              </a:rPr>
              <a:t>five</a:t>
            </a:r>
            <a:r>
              <a:rPr lang="en-US" dirty="0">
                <a:solidFill>
                  <a:schemeClr val="bg1">
                    <a:lumMod val="95000"/>
                  </a:schemeClr>
                </a:solidFill>
              </a:rPr>
              <a:t> anomalies: NYC marathon, Thanksgiving, Christmas, New Year’s day, and a Blizzard.</a:t>
            </a:r>
          </a:p>
          <a:p>
            <a:r>
              <a:rPr lang="en-US" dirty="0"/>
              <a:t>However, I would argue that there are </a:t>
            </a:r>
            <a:r>
              <a:rPr lang="en-US" i="1" dirty="0"/>
              <a:t>at least </a:t>
            </a:r>
            <a:r>
              <a:rPr lang="en-US" dirty="0"/>
              <a:t>five or six additional anomalies, including additional holidays and protests.</a:t>
            </a:r>
          </a:p>
          <a:p>
            <a:r>
              <a:rPr lang="en-US" dirty="0"/>
              <a:t>Moreover, the anomaly called </a:t>
            </a:r>
            <a:r>
              <a:rPr lang="en-US" i="1" dirty="0"/>
              <a:t>Marathon</a:t>
            </a:r>
            <a:r>
              <a:rPr lang="en-US" dirty="0"/>
              <a:t> is really the daylight savings clock change from the night before.</a:t>
            </a:r>
          </a:p>
          <a:p>
            <a:endParaRPr lang="en-US" dirty="0"/>
          </a:p>
        </p:txBody>
      </p:sp>
      <p:sp>
        <p:nvSpPr>
          <p:cNvPr id="6" name="Line 6">
            <a:extLst>
              <a:ext uri="{FF2B5EF4-FFF2-40B4-BE49-F238E27FC236}">
                <a16:creationId xmlns:a16="http://schemas.microsoft.com/office/drawing/2014/main" id="{EB4AB7E5-626A-4015-995C-7E82FC8B07A1}"/>
              </a:ext>
            </a:extLst>
          </p:cNvPr>
          <p:cNvSpPr>
            <a:spLocks noChangeShapeType="1"/>
          </p:cNvSpPr>
          <p:nvPr/>
        </p:nvSpPr>
        <p:spPr bwMode="auto">
          <a:xfrm>
            <a:off x="324638" y="4507571"/>
            <a:ext cx="11004697"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7" name="Freeform 12">
            <a:extLst>
              <a:ext uri="{FF2B5EF4-FFF2-40B4-BE49-F238E27FC236}">
                <a16:creationId xmlns:a16="http://schemas.microsoft.com/office/drawing/2014/main" id="{3A047337-F028-4370-BDFA-5950DE5CE5C4}"/>
              </a:ext>
            </a:extLst>
          </p:cNvPr>
          <p:cNvSpPr>
            <a:spLocks/>
          </p:cNvSpPr>
          <p:nvPr/>
        </p:nvSpPr>
        <p:spPr bwMode="auto">
          <a:xfrm>
            <a:off x="324638" y="3934129"/>
            <a:ext cx="11004697" cy="499797"/>
          </a:xfrm>
          <a:custGeom>
            <a:avLst/>
            <a:gdLst>
              <a:gd name="T0" fmla="*/ 76 w 4859"/>
              <a:gd name="T1" fmla="*/ 404 h 473"/>
              <a:gd name="T2" fmla="*/ 152 w 4859"/>
              <a:gd name="T3" fmla="*/ 242 h 473"/>
              <a:gd name="T4" fmla="*/ 229 w 4859"/>
              <a:gd name="T5" fmla="*/ 390 h 473"/>
              <a:gd name="T6" fmla="*/ 305 w 4859"/>
              <a:gd name="T7" fmla="*/ 285 h 473"/>
              <a:gd name="T8" fmla="*/ 381 w 4859"/>
              <a:gd name="T9" fmla="*/ 218 h 473"/>
              <a:gd name="T10" fmla="*/ 457 w 4859"/>
              <a:gd name="T11" fmla="*/ 419 h 473"/>
              <a:gd name="T12" fmla="*/ 533 w 4859"/>
              <a:gd name="T13" fmla="*/ 249 h 473"/>
              <a:gd name="T14" fmla="*/ 610 w 4859"/>
              <a:gd name="T15" fmla="*/ 319 h 473"/>
              <a:gd name="T16" fmla="*/ 686 w 4859"/>
              <a:gd name="T17" fmla="*/ 230 h 473"/>
              <a:gd name="T18" fmla="*/ 763 w 4859"/>
              <a:gd name="T19" fmla="*/ 250 h 473"/>
              <a:gd name="T20" fmla="*/ 839 w 4859"/>
              <a:gd name="T21" fmla="*/ 415 h 473"/>
              <a:gd name="T22" fmla="*/ 915 w 4859"/>
              <a:gd name="T23" fmla="*/ 288 h 473"/>
              <a:gd name="T24" fmla="*/ 991 w 4859"/>
              <a:gd name="T25" fmla="*/ 198 h 473"/>
              <a:gd name="T26" fmla="*/ 1068 w 4859"/>
              <a:gd name="T27" fmla="*/ 432 h 473"/>
              <a:gd name="T28" fmla="*/ 1144 w 4859"/>
              <a:gd name="T29" fmla="*/ 260 h 473"/>
              <a:gd name="T30" fmla="*/ 1220 w 4859"/>
              <a:gd name="T31" fmla="*/ 200 h 473"/>
              <a:gd name="T32" fmla="*/ 1296 w 4859"/>
              <a:gd name="T33" fmla="*/ 248 h 473"/>
              <a:gd name="T34" fmla="*/ 1373 w 4859"/>
              <a:gd name="T35" fmla="*/ 251 h 473"/>
              <a:gd name="T36" fmla="*/ 1449 w 4859"/>
              <a:gd name="T37" fmla="*/ 440 h 473"/>
              <a:gd name="T38" fmla="*/ 1525 w 4859"/>
              <a:gd name="T39" fmla="*/ 230 h 473"/>
              <a:gd name="T40" fmla="*/ 1602 w 4859"/>
              <a:gd name="T41" fmla="*/ 179 h 473"/>
              <a:gd name="T42" fmla="*/ 1678 w 4859"/>
              <a:gd name="T43" fmla="*/ 428 h 473"/>
              <a:gd name="T44" fmla="*/ 1754 w 4859"/>
              <a:gd name="T45" fmla="*/ 249 h 473"/>
              <a:gd name="T46" fmla="*/ 1830 w 4859"/>
              <a:gd name="T47" fmla="*/ 149 h 473"/>
              <a:gd name="T48" fmla="*/ 1907 w 4859"/>
              <a:gd name="T49" fmla="*/ 258 h 473"/>
              <a:gd name="T50" fmla="*/ 1983 w 4859"/>
              <a:gd name="T51" fmla="*/ 239 h 473"/>
              <a:gd name="T52" fmla="*/ 2059 w 4859"/>
              <a:gd name="T53" fmla="*/ 442 h 473"/>
              <a:gd name="T54" fmla="*/ 2136 w 4859"/>
              <a:gd name="T55" fmla="*/ 257 h 473"/>
              <a:gd name="T56" fmla="*/ 2212 w 4859"/>
              <a:gd name="T57" fmla="*/ 220 h 473"/>
              <a:gd name="T58" fmla="*/ 2288 w 4859"/>
              <a:gd name="T59" fmla="*/ 411 h 473"/>
              <a:gd name="T60" fmla="*/ 2364 w 4859"/>
              <a:gd name="T61" fmla="*/ 260 h 473"/>
              <a:gd name="T62" fmla="*/ 2440 w 4859"/>
              <a:gd name="T63" fmla="*/ 186 h 473"/>
              <a:gd name="T64" fmla="*/ 2517 w 4859"/>
              <a:gd name="T65" fmla="*/ 255 h 473"/>
              <a:gd name="T66" fmla="*/ 2593 w 4859"/>
              <a:gd name="T67" fmla="*/ 235 h 473"/>
              <a:gd name="T68" fmla="*/ 2670 w 4859"/>
              <a:gd name="T69" fmla="*/ 448 h 473"/>
              <a:gd name="T70" fmla="*/ 2746 w 4859"/>
              <a:gd name="T71" fmla="*/ 255 h 473"/>
              <a:gd name="T72" fmla="*/ 2822 w 4859"/>
              <a:gd name="T73" fmla="*/ 235 h 473"/>
              <a:gd name="T74" fmla="*/ 2898 w 4859"/>
              <a:gd name="T75" fmla="*/ 413 h 473"/>
              <a:gd name="T76" fmla="*/ 2974 w 4859"/>
              <a:gd name="T77" fmla="*/ 226 h 473"/>
              <a:gd name="T78" fmla="*/ 3051 w 4859"/>
              <a:gd name="T79" fmla="*/ 262 h 473"/>
              <a:gd name="T80" fmla="*/ 3127 w 4859"/>
              <a:gd name="T81" fmla="*/ 366 h 473"/>
              <a:gd name="T82" fmla="*/ 3203 w 4859"/>
              <a:gd name="T83" fmla="*/ 242 h 473"/>
              <a:gd name="T84" fmla="*/ 3280 w 4859"/>
              <a:gd name="T85" fmla="*/ 243 h 473"/>
              <a:gd name="T86" fmla="*/ 3356 w 4859"/>
              <a:gd name="T87" fmla="*/ 235 h 473"/>
              <a:gd name="T88" fmla="*/ 3432 w 4859"/>
              <a:gd name="T89" fmla="*/ 235 h 473"/>
              <a:gd name="T90" fmla="*/ 3508 w 4859"/>
              <a:gd name="T91" fmla="*/ 422 h 473"/>
              <a:gd name="T92" fmla="*/ 3585 w 4859"/>
              <a:gd name="T93" fmla="*/ 183 h 473"/>
              <a:gd name="T94" fmla="*/ 3661 w 4859"/>
              <a:gd name="T95" fmla="*/ 270 h 473"/>
              <a:gd name="T96" fmla="*/ 3737 w 4859"/>
              <a:gd name="T97" fmla="*/ 324 h 473"/>
              <a:gd name="T98" fmla="*/ 3814 w 4859"/>
              <a:gd name="T99" fmla="*/ 257 h 473"/>
              <a:gd name="T100" fmla="*/ 3890 w 4859"/>
              <a:gd name="T101" fmla="*/ 276 h 473"/>
              <a:gd name="T102" fmla="*/ 3966 w 4859"/>
              <a:gd name="T103" fmla="*/ 258 h 473"/>
              <a:gd name="T104" fmla="*/ 4042 w 4859"/>
              <a:gd name="T105" fmla="*/ 289 h 473"/>
              <a:gd name="T106" fmla="*/ 4119 w 4859"/>
              <a:gd name="T107" fmla="*/ 437 h 473"/>
              <a:gd name="T108" fmla="*/ 4195 w 4859"/>
              <a:gd name="T109" fmla="*/ 257 h 473"/>
              <a:gd name="T110" fmla="*/ 4271 w 4859"/>
              <a:gd name="T111" fmla="*/ 356 h 473"/>
              <a:gd name="T112" fmla="*/ 4347 w 4859"/>
              <a:gd name="T113" fmla="*/ 283 h 473"/>
              <a:gd name="T114" fmla="*/ 4424 w 4859"/>
              <a:gd name="T115" fmla="*/ 241 h 473"/>
              <a:gd name="T116" fmla="*/ 4500 w 4859"/>
              <a:gd name="T117" fmla="*/ 413 h 473"/>
              <a:gd name="T118" fmla="*/ 4576 w 4859"/>
              <a:gd name="T119" fmla="*/ 279 h 473"/>
              <a:gd name="T120" fmla="*/ 4653 w 4859"/>
              <a:gd name="T121" fmla="*/ 187 h 473"/>
              <a:gd name="T122" fmla="*/ 4729 w 4859"/>
              <a:gd name="T123" fmla="*/ 417 h 473"/>
              <a:gd name="T124" fmla="*/ 4805 w 4859"/>
              <a:gd name="T125" fmla="*/ 26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9" h="473">
                <a:moveTo>
                  <a:pt x="0" y="342"/>
                </a:moveTo>
                <a:lnTo>
                  <a:pt x="1" y="375"/>
                </a:lnTo>
                <a:lnTo>
                  <a:pt x="1" y="398"/>
                </a:lnTo>
                <a:lnTo>
                  <a:pt x="2" y="417"/>
                </a:lnTo>
                <a:lnTo>
                  <a:pt x="2" y="427"/>
                </a:lnTo>
                <a:lnTo>
                  <a:pt x="3" y="439"/>
                </a:lnTo>
                <a:lnTo>
                  <a:pt x="3" y="445"/>
                </a:lnTo>
                <a:lnTo>
                  <a:pt x="3" y="448"/>
                </a:lnTo>
                <a:lnTo>
                  <a:pt x="4" y="447"/>
                </a:lnTo>
                <a:lnTo>
                  <a:pt x="4" y="447"/>
                </a:lnTo>
                <a:lnTo>
                  <a:pt x="5" y="443"/>
                </a:lnTo>
                <a:lnTo>
                  <a:pt x="5" y="421"/>
                </a:lnTo>
                <a:lnTo>
                  <a:pt x="6" y="394"/>
                </a:lnTo>
                <a:lnTo>
                  <a:pt x="6" y="340"/>
                </a:lnTo>
                <a:lnTo>
                  <a:pt x="7" y="306"/>
                </a:lnTo>
                <a:lnTo>
                  <a:pt x="7" y="282"/>
                </a:lnTo>
                <a:lnTo>
                  <a:pt x="8" y="257"/>
                </a:lnTo>
                <a:lnTo>
                  <a:pt x="8" y="227"/>
                </a:lnTo>
                <a:lnTo>
                  <a:pt x="9" y="237"/>
                </a:lnTo>
                <a:lnTo>
                  <a:pt x="9" y="230"/>
                </a:lnTo>
                <a:lnTo>
                  <a:pt x="10" y="244"/>
                </a:lnTo>
                <a:lnTo>
                  <a:pt x="10" y="259"/>
                </a:lnTo>
                <a:lnTo>
                  <a:pt x="11" y="265"/>
                </a:lnTo>
                <a:lnTo>
                  <a:pt x="11" y="250"/>
                </a:lnTo>
                <a:lnTo>
                  <a:pt x="12" y="245"/>
                </a:lnTo>
                <a:lnTo>
                  <a:pt x="12" y="245"/>
                </a:lnTo>
                <a:lnTo>
                  <a:pt x="12" y="254"/>
                </a:lnTo>
                <a:lnTo>
                  <a:pt x="13" y="238"/>
                </a:lnTo>
                <a:lnTo>
                  <a:pt x="13" y="237"/>
                </a:lnTo>
                <a:lnTo>
                  <a:pt x="14" y="224"/>
                </a:lnTo>
                <a:lnTo>
                  <a:pt x="14" y="239"/>
                </a:lnTo>
                <a:lnTo>
                  <a:pt x="15" y="249"/>
                </a:lnTo>
                <a:lnTo>
                  <a:pt x="15" y="277"/>
                </a:lnTo>
                <a:lnTo>
                  <a:pt x="16" y="292"/>
                </a:lnTo>
                <a:lnTo>
                  <a:pt x="16" y="266"/>
                </a:lnTo>
                <a:lnTo>
                  <a:pt x="17" y="238"/>
                </a:lnTo>
                <a:lnTo>
                  <a:pt x="17" y="196"/>
                </a:lnTo>
                <a:lnTo>
                  <a:pt x="17" y="140"/>
                </a:lnTo>
                <a:lnTo>
                  <a:pt x="18" y="149"/>
                </a:lnTo>
                <a:lnTo>
                  <a:pt x="19" y="172"/>
                </a:lnTo>
                <a:lnTo>
                  <a:pt x="19" y="197"/>
                </a:lnTo>
                <a:lnTo>
                  <a:pt x="20" y="227"/>
                </a:lnTo>
                <a:lnTo>
                  <a:pt x="20" y="191"/>
                </a:lnTo>
                <a:lnTo>
                  <a:pt x="20" y="178"/>
                </a:lnTo>
                <a:lnTo>
                  <a:pt x="21" y="192"/>
                </a:lnTo>
                <a:lnTo>
                  <a:pt x="21" y="211"/>
                </a:lnTo>
                <a:lnTo>
                  <a:pt x="22" y="230"/>
                </a:lnTo>
                <a:lnTo>
                  <a:pt x="22" y="279"/>
                </a:lnTo>
                <a:lnTo>
                  <a:pt x="23" y="312"/>
                </a:lnTo>
                <a:lnTo>
                  <a:pt x="23" y="353"/>
                </a:lnTo>
                <a:lnTo>
                  <a:pt x="24" y="382"/>
                </a:lnTo>
                <a:lnTo>
                  <a:pt x="24" y="402"/>
                </a:lnTo>
                <a:lnTo>
                  <a:pt x="25" y="415"/>
                </a:lnTo>
                <a:lnTo>
                  <a:pt x="25" y="430"/>
                </a:lnTo>
                <a:lnTo>
                  <a:pt x="26" y="437"/>
                </a:lnTo>
                <a:lnTo>
                  <a:pt x="26" y="443"/>
                </a:lnTo>
                <a:lnTo>
                  <a:pt x="26" y="442"/>
                </a:lnTo>
                <a:lnTo>
                  <a:pt x="27" y="443"/>
                </a:lnTo>
                <a:lnTo>
                  <a:pt x="27" y="439"/>
                </a:lnTo>
                <a:lnTo>
                  <a:pt x="28" y="419"/>
                </a:lnTo>
                <a:lnTo>
                  <a:pt x="29" y="391"/>
                </a:lnTo>
                <a:lnTo>
                  <a:pt x="29" y="339"/>
                </a:lnTo>
                <a:lnTo>
                  <a:pt x="29" y="307"/>
                </a:lnTo>
                <a:lnTo>
                  <a:pt x="30" y="272"/>
                </a:lnTo>
                <a:lnTo>
                  <a:pt x="30" y="242"/>
                </a:lnTo>
                <a:lnTo>
                  <a:pt x="31" y="232"/>
                </a:lnTo>
                <a:lnTo>
                  <a:pt x="31" y="238"/>
                </a:lnTo>
                <a:lnTo>
                  <a:pt x="32" y="244"/>
                </a:lnTo>
                <a:lnTo>
                  <a:pt x="32" y="264"/>
                </a:lnTo>
                <a:lnTo>
                  <a:pt x="33" y="257"/>
                </a:lnTo>
                <a:lnTo>
                  <a:pt x="33" y="266"/>
                </a:lnTo>
                <a:lnTo>
                  <a:pt x="34" y="249"/>
                </a:lnTo>
                <a:lnTo>
                  <a:pt x="34" y="242"/>
                </a:lnTo>
                <a:lnTo>
                  <a:pt x="34" y="241"/>
                </a:lnTo>
                <a:lnTo>
                  <a:pt x="35" y="248"/>
                </a:lnTo>
                <a:lnTo>
                  <a:pt x="35" y="243"/>
                </a:lnTo>
                <a:lnTo>
                  <a:pt x="36" y="249"/>
                </a:lnTo>
                <a:lnTo>
                  <a:pt x="36" y="249"/>
                </a:lnTo>
                <a:lnTo>
                  <a:pt x="37" y="256"/>
                </a:lnTo>
                <a:lnTo>
                  <a:pt x="37" y="273"/>
                </a:lnTo>
                <a:lnTo>
                  <a:pt x="38" y="296"/>
                </a:lnTo>
                <a:lnTo>
                  <a:pt x="38" y="306"/>
                </a:lnTo>
                <a:lnTo>
                  <a:pt x="39" y="263"/>
                </a:lnTo>
                <a:lnTo>
                  <a:pt x="39" y="209"/>
                </a:lnTo>
                <a:lnTo>
                  <a:pt x="40" y="188"/>
                </a:lnTo>
                <a:lnTo>
                  <a:pt x="40" y="177"/>
                </a:lnTo>
                <a:lnTo>
                  <a:pt x="41" y="173"/>
                </a:lnTo>
                <a:lnTo>
                  <a:pt x="41" y="149"/>
                </a:lnTo>
                <a:lnTo>
                  <a:pt x="42" y="207"/>
                </a:lnTo>
                <a:lnTo>
                  <a:pt x="42" y="253"/>
                </a:lnTo>
                <a:lnTo>
                  <a:pt x="43" y="221"/>
                </a:lnTo>
                <a:lnTo>
                  <a:pt x="43" y="201"/>
                </a:lnTo>
                <a:lnTo>
                  <a:pt x="43" y="203"/>
                </a:lnTo>
                <a:lnTo>
                  <a:pt x="44" y="243"/>
                </a:lnTo>
                <a:lnTo>
                  <a:pt x="44" y="262"/>
                </a:lnTo>
                <a:lnTo>
                  <a:pt x="45" y="288"/>
                </a:lnTo>
                <a:lnTo>
                  <a:pt x="45" y="321"/>
                </a:lnTo>
                <a:lnTo>
                  <a:pt x="46" y="346"/>
                </a:lnTo>
                <a:lnTo>
                  <a:pt x="46" y="372"/>
                </a:lnTo>
                <a:lnTo>
                  <a:pt x="47" y="387"/>
                </a:lnTo>
                <a:lnTo>
                  <a:pt x="47" y="403"/>
                </a:lnTo>
                <a:lnTo>
                  <a:pt x="48" y="420"/>
                </a:lnTo>
                <a:lnTo>
                  <a:pt x="48" y="434"/>
                </a:lnTo>
                <a:lnTo>
                  <a:pt x="49" y="438"/>
                </a:lnTo>
                <a:lnTo>
                  <a:pt x="49" y="435"/>
                </a:lnTo>
                <a:lnTo>
                  <a:pt x="50" y="436"/>
                </a:lnTo>
                <a:lnTo>
                  <a:pt x="50" y="437"/>
                </a:lnTo>
                <a:lnTo>
                  <a:pt x="51" y="418"/>
                </a:lnTo>
                <a:lnTo>
                  <a:pt x="51" y="395"/>
                </a:lnTo>
                <a:lnTo>
                  <a:pt x="52" y="351"/>
                </a:lnTo>
                <a:lnTo>
                  <a:pt x="52" y="325"/>
                </a:lnTo>
                <a:lnTo>
                  <a:pt x="52" y="297"/>
                </a:lnTo>
                <a:lnTo>
                  <a:pt x="53" y="271"/>
                </a:lnTo>
                <a:lnTo>
                  <a:pt x="53" y="245"/>
                </a:lnTo>
                <a:lnTo>
                  <a:pt x="54" y="252"/>
                </a:lnTo>
                <a:lnTo>
                  <a:pt x="54" y="265"/>
                </a:lnTo>
                <a:lnTo>
                  <a:pt x="55" y="279"/>
                </a:lnTo>
                <a:lnTo>
                  <a:pt x="55" y="275"/>
                </a:lnTo>
                <a:lnTo>
                  <a:pt x="56" y="281"/>
                </a:lnTo>
                <a:lnTo>
                  <a:pt x="56" y="271"/>
                </a:lnTo>
                <a:lnTo>
                  <a:pt x="57" y="261"/>
                </a:lnTo>
                <a:lnTo>
                  <a:pt x="57" y="248"/>
                </a:lnTo>
                <a:lnTo>
                  <a:pt x="57" y="243"/>
                </a:lnTo>
                <a:lnTo>
                  <a:pt x="58" y="241"/>
                </a:lnTo>
                <a:lnTo>
                  <a:pt x="59" y="239"/>
                </a:lnTo>
                <a:lnTo>
                  <a:pt x="59" y="243"/>
                </a:lnTo>
                <a:lnTo>
                  <a:pt x="60" y="253"/>
                </a:lnTo>
                <a:lnTo>
                  <a:pt x="60" y="273"/>
                </a:lnTo>
                <a:lnTo>
                  <a:pt x="60" y="297"/>
                </a:lnTo>
                <a:lnTo>
                  <a:pt x="61" y="307"/>
                </a:lnTo>
                <a:lnTo>
                  <a:pt x="61" y="268"/>
                </a:lnTo>
                <a:lnTo>
                  <a:pt x="62" y="237"/>
                </a:lnTo>
                <a:lnTo>
                  <a:pt x="62" y="216"/>
                </a:lnTo>
                <a:lnTo>
                  <a:pt x="63" y="200"/>
                </a:lnTo>
                <a:lnTo>
                  <a:pt x="63" y="111"/>
                </a:lnTo>
                <a:lnTo>
                  <a:pt x="64" y="214"/>
                </a:lnTo>
                <a:lnTo>
                  <a:pt x="64" y="199"/>
                </a:lnTo>
                <a:lnTo>
                  <a:pt x="65" y="205"/>
                </a:lnTo>
                <a:lnTo>
                  <a:pt x="65" y="200"/>
                </a:lnTo>
                <a:lnTo>
                  <a:pt x="66" y="237"/>
                </a:lnTo>
                <a:lnTo>
                  <a:pt x="66" y="266"/>
                </a:lnTo>
                <a:lnTo>
                  <a:pt x="66" y="273"/>
                </a:lnTo>
                <a:lnTo>
                  <a:pt x="67" y="278"/>
                </a:lnTo>
                <a:lnTo>
                  <a:pt x="68" y="280"/>
                </a:lnTo>
                <a:lnTo>
                  <a:pt x="68" y="285"/>
                </a:lnTo>
                <a:lnTo>
                  <a:pt x="69" y="299"/>
                </a:lnTo>
                <a:lnTo>
                  <a:pt x="69" y="322"/>
                </a:lnTo>
                <a:lnTo>
                  <a:pt x="69" y="336"/>
                </a:lnTo>
                <a:lnTo>
                  <a:pt x="70" y="353"/>
                </a:lnTo>
                <a:lnTo>
                  <a:pt x="70" y="372"/>
                </a:lnTo>
                <a:lnTo>
                  <a:pt x="71" y="386"/>
                </a:lnTo>
                <a:lnTo>
                  <a:pt x="71" y="394"/>
                </a:lnTo>
                <a:lnTo>
                  <a:pt x="72" y="405"/>
                </a:lnTo>
                <a:lnTo>
                  <a:pt x="72" y="419"/>
                </a:lnTo>
                <a:lnTo>
                  <a:pt x="73" y="432"/>
                </a:lnTo>
                <a:lnTo>
                  <a:pt x="73" y="434"/>
                </a:lnTo>
                <a:lnTo>
                  <a:pt x="74" y="430"/>
                </a:lnTo>
                <a:lnTo>
                  <a:pt x="74" y="422"/>
                </a:lnTo>
                <a:lnTo>
                  <a:pt x="75" y="415"/>
                </a:lnTo>
                <a:lnTo>
                  <a:pt x="75" y="414"/>
                </a:lnTo>
                <a:lnTo>
                  <a:pt x="75" y="411"/>
                </a:lnTo>
                <a:lnTo>
                  <a:pt x="76" y="404"/>
                </a:lnTo>
                <a:lnTo>
                  <a:pt x="76" y="385"/>
                </a:lnTo>
                <a:lnTo>
                  <a:pt x="77" y="379"/>
                </a:lnTo>
                <a:lnTo>
                  <a:pt x="77" y="369"/>
                </a:lnTo>
                <a:lnTo>
                  <a:pt x="78" y="356"/>
                </a:lnTo>
                <a:lnTo>
                  <a:pt x="78" y="340"/>
                </a:lnTo>
                <a:lnTo>
                  <a:pt x="79" y="313"/>
                </a:lnTo>
                <a:lnTo>
                  <a:pt x="79" y="309"/>
                </a:lnTo>
                <a:lnTo>
                  <a:pt x="80" y="307"/>
                </a:lnTo>
                <a:lnTo>
                  <a:pt x="80" y="285"/>
                </a:lnTo>
                <a:lnTo>
                  <a:pt x="81" y="301"/>
                </a:lnTo>
                <a:lnTo>
                  <a:pt x="81" y="250"/>
                </a:lnTo>
                <a:lnTo>
                  <a:pt x="82" y="253"/>
                </a:lnTo>
                <a:lnTo>
                  <a:pt x="82" y="273"/>
                </a:lnTo>
                <a:lnTo>
                  <a:pt x="83" y="275"/>
                </a:lnTo>
                <a:lnTo>
                  <a:pt x="83" y="296"/>
                </a:lnTo>
                <a:lnTo>
                  <a:pt x="83" y="311"/>
                </a:lnTo>
                <a:lnTo>
                  <a:pt x="84" y="327"/>
                </a:lnTo>
                <a:lnTo>
                  <a:pt x="84" y="332"/>
                </a:lnTo>
                <a:lnTo>
                  <a:pt x="85" y="286"/>
                </a:lnTo>
                <a:lnTo>
                  <a:pt x="85" y="291"/>
                </a:lnTo>
                <a:lnTo>
                  <a:pt x="86" y="292"/>
                </a:lnTo>
                <a:lnTo>
                  <a:pt x="86" y="298"/>
                </a:lnTo>
                <a:lnTo>
                  <a:pt x="87" y="299"/>
                </a:lnTo>
                <a:lnTo>
                  <a:pt x="87" y="307"/>
                </a:lnTo>
                <a:lnTo>
                  <a:pt x="88" y="304"/>
                </a:lnTo>
                <a:lnTo>
                  <a:pt x="88" y="304"/>
                </a:lnTo>
                <a:lnTo>
                  <a:pt x="89" y="285"/>
                </a:lnTo>
                <a:lnTo>
                  <a:pt x="89" y="273"/>
                </a:lnTo>
                <a:lnTo>
                  <a:pt x="90" y="256"/>
                </a:lnTo>
                <a:lnTo>
                  <a:pt x="90" y="255"/>
                </a:lnTo>
                <a:lnTo>
                  <a:pt x="91" y="261"/>
                </a:lnTo>
                <a:lnTo>
                  <a:pt x="91" y="278"/>
                </a:lnTo>
                <a:lnTo>
                  <a:pt x="92" y="299"/>
                </a:lnTo>
                <a:lnTo>
                  <a:pt x="92" y="322"/>
                </a:lnTo>
                <a:lnTo>
                  <a:pt x="92" y="340"/>
                </a:lnTo>
                <a:lnTo>
                  <a:pt x="93" y="363"/>
                </a:lnTo>
                <a:lnTo>
                  <a:pt x="93" y="376"/>
                </a:lnTo>
                <a:lnTo>
                  <a:pt x="94" y="387"/>
                </a:lnTo>
                <a:lnTo>
                  <a:pt x="94" y="396"/>
                </a:lnTo>
                <a:lnTo>
                  <a:pt x="95" y="420"/>
                </a:lnTo>
                <a:lnTo>
                  <a:pt x="95" y="436"/>
                </a:lnTo>
                <a:lnTo>
                  <a:pt x="96" y="443"/>
                </a:lnTo>
                <a:lnTo>
                  <a:pt x="96" y="442"/>
                </a:lnTo>
                <a:lnTo>
                  <a:pt x="97" y="435"/>
                </a:lnTo>
                <a:lnTo>
                  <a:pt x="97" y="429"/>
                </a:lnTo>
                <a:lnTo>
                  <a:pt x="98" y="421"/>
                </a:lnTo>
                <a:lnTo>
                  <a:pt x="98" y="417"/>
                </a:lnTo>
                <a:lnTo>
                  <a:pt x="99" y="398"/>
                </a:lnTo>
                <a:lnTo>
                  <a:pt x="99" y="383"/>
                </a:lnTo>
                <a:lnTo>
                  <a:pt x="100" y="364"/>
                </a:lnTo>
                <a:lnTo>
                  <a:pt x="100" y="349"/>
                </a:lnTo>
                <a:lnTo>
                  <a:pt x="100" y="335"/>
                </a:lnTo>
                <a:lnTo>
                  <a:pt x="101" y="333"/>
                </a:lnTo>
                <a:lnTo>
                  <a:pt x="101" y="315"/>
                </a:lnTo>
                <a:lnTo>
                  <a:pt x="102" y="321"/>
                </a:lnTo>
                <a:lnTo>
                  <a:pt x="102" y="316"/>
                </a:lnTo>
                <a:lnTo>
                  <a:pt x="103" y="313"/>
                </a:lnTo>
                <a:lnTo>
                  <a:pt x="103" y="312"/>
                </a:lnTo>
                <a:lnTo>
                  <a:pt x="104" y="306"/>
                </a:lnTo>
                <a:lnTo>
                  <a:pt x="104" y="308"/>
                </a:lnTo>
                <a:lnTo>
                  <a:pt x="105" y="305"/>
                </a:lnTo>
                <a:lnTo>
                  <a:pt x="105" y="302"/>
                </a:lnTo>
                <a:lnTo>
                  <a:pt x="106" y="314"/>
                </a:lnTo>
                <a:lnTo>
                  <a:pt x="106" y="308"/>
                </a:lnTo>
                <a:lnTo>
                  <a:pt x="106" y="305"/>
                </a:lnTo>
                <a:lnTo>
                  <a:pt x="107" y="295"/>
                </a:lnTo>
                <a:lnTo>
                  <a:pt x="108" y="297"/>
                </a:lnTo>
                <a:lnTo>
                  <a:pt x="108" y="279"/>
                </a:lnTo>
                <a:lnTo>
                  <a:pt x="109" y="254"/>
                </a:lnTo>
                <a:lnTo>
                  <a:pt x="109" y="270"/>
                </a:lnTo>
                <a:lnTo>
                  <a:pt x="109" y="302"/>
                </a:lnTo>
                <a:lnTo>
                  <a:pt x="110" y="298"/>
                </a:lnTo>
                <a:lnTo>
                  <a:pt x="110" y="289"/>
                </a:lnTo>
                <a:lnTo>
                  <a:pt x="111" y="287"/>
                </a:lnTo>
                <a:lnTo>
                  <a:pt x="111" y="279"/>
                </a:lnTo>
                <a:lnTo>
                  <a:pt x="112" y="262"/>
                </a:lnTo>
                <a:lnTo>
                  <a:pt x="112" y="275"/>
                </a:lnTo>
                <a:lnTo>
                  <a:pt x="113" y="268"/>
                </a:lnTo>
                <a:lnTo>
                  <a:pt x="113" y="287"/>
                </a:lnTo>
                <a:lnTo>
                  <a:pt x="114" y="297"/>
                </a:lnTo>
                <a:lnTo>
                  <a:pt x="114" y="315"/>
                </a:lnTo>
                <a:lnTo>
                  <a:pt x="115" y="326"/>
                </a:lnTo>
                <a:lnTo>
                  <a:pt x="115" y="339"/>
                </a:lnTo>
                <a:lnTo>
                  <a:pt x="115" y="363"/>
                </a:lnTo>
                <a:lnTo>
                  <a:pt x="116" y="369"/>
                </a:lnTo>
                <a:lnTo>
                  <a:pt x="117" y="378"/>
                </a:lnTo>
                <a:lnTo>
                  <a:pt x="117" y="387"/>
                </a:lnTo>
                <a:lnTo>
                  <a:pt x="118" y="415"/>
                </a:lnTo>
                <a:lnTo>
                  <a:pt x="118" y="436"/>
                </a:lnTo>
                <a:lnTo>
                  <a:pt x="118" y="441"/>
                </a:lnTo>
                <a:lnTo>
                  <a:pt x="119" y="443"/>
                </a:lnTo>
                <a:lnTo>
                  <a:pt x="119" y="438"/>
                </a:lnTo>
                <a:lnTo>
                  <a:pt x="120" y="435"/>
                </a:lnTo>
                <a:lnTo>
                  <a:pt x="120" y="424"/>
                </a:lnTo>
                <a:lnTo>
                  <a:pt x="121" y="424"/>
                </a:lnTo>
                <a:lnTo>
                  <a:pt x="121" y="405"/>
                </a:lnTo>
                <a:lnTo>
                  <a:pt x="122" y="396"/>
                </a:lnTo>
                <a:lnTo>
                  <a:pt x="122" y="372"/>
                </a:lnTo>
                <a:lnTo>
                  <a:pt x="123" y="360"/>
                </a:lnTo>
                <a:lnTo>
                  <a:pt x="123" y="340"/>
                </a:lnTo>
                <a:lnTo>
                  <a:pt x="123" y="333"/>
                </a:lnTo>
                <a:lnTo>
                  <a:pt x="124" y="317"/>
                </a:lnTo>
                <a:lnTo>
                  <a:pt x="124" y="308"/>
                </a:lnTo>
                <a:lnTo>
                  <a:pt x="125" y="308"/>
                </a:lnTo>
                <a:lnTo>
                  <a:pt x="125" y="301"/>
                </a:lnTo>
                <a:lnTo>
                  <a:pt x="126" y="295"/>
                </a:lnTo>
                <a:lnTo>
                  <a:pt x="126" y="287"/>
                </a:lnTo>
                <a:lnTo>
                  <a:pt x="127" y="280"/>
                </a:lnTo>
                <a:lnTo>
                  <a:pt x="127" y="296"/>
                </a:lnTo>
                <a:lnTo>
                  <a:pt x="128" y="294"/>
                </a:lnTo>
                <a:lnTo>
                  <a:pt x="128" y="308"/>
                </a:lnTo>
                <a:lnTo>
                  <a:pt x="129" y="297"/>
                </a:lnTo>
                <a:lnTo>
                  <a:pt x="129" y="287"/>
                </a:lnTo>
                <a:lnTo>
                  <a:pt x="130" y="270"/>
                </a:lnTo>
                <a:lnTo>
                  <a:pt x="130" y="269"/>
                </a:lnTo>
                <a:lnTo>
                  <a:pt x="131" y="270"/>
                </a:lnTo>
                <a:lnTo>
                  <a:pt x="131" y="268"/>
                </a:lnTo>
                <a:lnTo>
                  <a:pt x="132" y="281"/>
                </a:lnTo>
                <a:lnTo>
                  <a:pt x="132" y="298"/>
                </a:lnTo>
                <a:lnTo>
                  <a:pt x="132" y="302"/>
                </a:lnTo>
                <a:lnTo>
                  <a:pt x="133" y="278"/>
                </a:lnTo>
                <a:lnTo>
                  <a:pt x="133" y="278"/>
                </a:lnTo>
                <a:lnTo>
                  <a:pt x="134" y="304"/>
                </a:lnTo>
                <a:lnTo>
                  <a:pt x="134" y="304"/>
                </a:lnTo>
                <a:lnTo>
                  <a:pt x="135" y="314"/>
                </a:lnTo>
                <a:lnTo>
                  <a:pt x="135" y="336"/>
                </a:lnTo>
                <a:lnTo>
                  <a:pt x="136" y="369"/>
                </a:lnTo>
                <a:lnTo>
                  <a:pt x="136" y="387"/>
                </a:lnTo>
                <a:lnTo>
                  <a:pt x="137" y="411"/>
                </a:lnTo>
                <a:lnTo>
                  <a:pt x="137" y="429"/>
                </a:lnTo>
                <a:lnTo>
                  <a:pt x="138" y="435"/>
                </a:lnTo>
                <a:lnTo>
                  <a:pt x="138" y="444"/>
                </a:lnTo>
                <a:lnTo>
                  <a:pt x="139" y="450"/>
                </a:lnTo>
                <a:lnTo>
                  <a:pt x="139" y="451"/>
                </a:lnTo>
                <a:lnTo>
                  <a:pt x="140" y="446"/>
                </a:lnTo>
                <a:lnTo>
                  <a:pt x="140" y="446"/>
                </a:lnTo>
                <a:lnTo>
                  <a:pt x="141" y="442"/>
                </a:lnTo>
                <a:lnTo>
                  <a:pt x="141" y="423"/>
                </a:lnTo>
                <a:lnTo>
                  <a:pt x="141" y="397"/>
                </a:lnTo>
                <a:lnTo>
                  <a:pt x="142" y="345"/>
                </a:lnTo>
                <a:lnTo>
                  <a:pt x="142" y="321"/>
                </a:lnTo>
                <a:lnTo>
                  <a:pt x="143" y="293"/>
                </a:lnTo>
                <a:lnTo>
                  <a:pt x="143" y="274"/>
                </a:lnTo>
                <a:lnTo>
                  <a:pt x="144" y="244"/>
                </a:lnTo>
                <a:lnTo>
                  <a:pt x="144" y="258"/>
                </a:lnTo>
                <a:lnTo>
                  <a:pt x="145" y="275"/>
                </a:lnTo>
                <a:lnTo>
                  <a:pt x="145" y="303"/>
                </a:lnTo>
                <a:lnTo>
                  <a:pt x="146" y="302"/>
                </a:lnTo>
                <a:lnTo>
                  <a:pt x="146" y="302"/>
                </a:lnTo>
                <a:lnTo>
                  <a:pt x="146" y="291"/>
                </a:lnTo>
                <a:lnTo>
                  <a:pt x="147" y="290"/>
                </a:lnTo>
                <a:lnTo>
                  <a:pt x="148" y="286"/>
                </a:lnTo>
                <a:lnTo>
                  <a:pt x="148" y="288"/>
                </a:lnTo>
                <a:lnTo>
                  <a:pt x="149" y="277"/>
                </a:lnTo>
                <a:lnTo>
                  <a:pt x="149" y="273"/>
                </a:lnTo>
                <a:lnTo>
                  <a:pt x="149" y="269"/>
                </a:lnTo>
                <a:lnTo>
                  <a:pt x="150" y="270"/>
                </a:lnTo>
                <a:lnTo>
                  <a:pt x="150" y="277"/>
                </a:lnTo>
                <a:lnTo>
                  <a:pt x="151" y="284"/>
                </a:lnTo>
                <a:lnTo>
                  <a:pt x="151" y="290"/>
                </a:lnTo>
                <a:lnTo>
                  <a:pt x="152" y="262"/>
                </a:lnTo>
                <a:lnTo>
                  <a:pt x="152" y="242"/>
                </a:lnTo>
                <a:lnTo>
                  <a:pt x="153" y="215"/>
                </a:lnTo>
                <a:lnTo>
                  <a:pt x="153" y="203"/>
                </a:lnTo>
                <a:lnTo>
                  <a:pt x="154" y="204"/>
                </a:lnTo>
                <a:lnTo>
                  <a:pt x="154" y="225"/>
                </a:lnTo>
                <a:lnTo>
                  <a:pt x="155" y="246"/>
                </a:lnTo>
                <a:lnTo>
                  <a:pt x="155" y="257"/>
                </a:lnTo>
                <a:lnTo>
                  <a:pt x="155" y="235"/>
                </a:lnTo>
                <a:lnTo>
                  <a:pt x="156" y="243"/>
                </a:lnTo>
                <a:lnTo>
                  <a:pt x="157" y="259"/>
                </a:lnTo>
                <a:lnTo>
                  <a:pt x="157" y="273"/>
                </a:lnTo>
                <a:lnTo>
                  <a:pt x="158" y="293"/>
                </a:lnTo>
                <a:lnTo>
                  <a:pt x="158" y="330"/>
                </a:lnTo>
                <a:lnTo>
                  <a:pt x="158" y="361"/>
                </a:lnTo>
                <a:lnTo>
                  <a:pt x="159" y="375"/>
                </a:lnTo>
                <a:lnTo>
                  <a:pt x="159" y="385"/>
                </a:lnTo>
                <a:lnTo>
                  <a:pt x="160" y="412"/>
                </a:lnTo>
                <a:lnTo>
                  <a:pt x="160" y="432"/>
                </a:lnTo>
                <a:lnTo>
                  <a:pt x="161" y="444"/>
                </a:lnTo>
                <a:lnTo>
                  <a:pt x="161" y="448"/>
                </a:lnTo>
                <a:lnTo>
                  <a:pt x="162" y="451"/>
                </a:lnTo>
                <a:lnTo>
                  <a:pt x="162" y="448"/>
                </a:lnTo>
                <a:lnTo>
                  <a:pt x="163" y="448"/>
                </a:lnTo>
                <a:lnTo>
                  <a:pt x="163" y="445"/>
                </a:lnTo>
                <a:lnTo>
                  <a:pt x="164" y="421"/>
                </a:lnTo>
                <a:lnTo>
                  <a:pt x="164" y="394"/>
                </a:lnTo>
                <a:lnTo>
                  <a:pt x="164" y="336"/>
                </a:lnTo>
                <a:lnTo>
                  <a:pt x="165" y="310"/>
                </a:lnTo>
                <a:lnTo>
                  <a:pt x="165" y="275"/>
                </a:lnTo>
                <a:lnTo>
                  <a:pt x="166" y="252"/>
                </a:lnTo>
                <a:lnTo>
                  <a:pt x="166" y="228"/>
                </a:lnTo>
                <a:lnTo>
                  <a:pt x="167" y="237"/>
                </a:lnTo>
                <a:lnTo>
                  <a:pt x="167" y="239"/>
                </a:lnTo>
                <a:lnTo>
                  <a:pt x="168" y="274"/>
                </a:lnTo>
                <a:lnTo>
                  <a:pt x="168" y="269"/>
                </a:lnTo>
                <a:lnTo>
                  <a:pt x="169" y="279"/>
                </a:lnTo>
                <a:lnTo>
                  <a:pt x="169" y="261"/>
                </a:lnTo>
                <a:lnTo>
                  <a:pt x="170" y="254"/>
                </a:lnTo>
                <a:lnTo>
                  <a:pt x="170" y="255"/>
                </a:lnTo>
                <a:lnTo>
                  <a:pt x="171" y="258"/>
                </a:lnTo>
                <a:lnTo>
                  <a:pt x="171" y="251"/>
                </a:lnTo>
                <a:lnTo>
                  <a:pt x="172" y="244"/>
                </a:lnTo>
                <a:lnTo>
                  <a:pt x="172" y="243"/>
                </a:lnTo>
                <a:lnTo>
                  <a:pt x="172" y="248"/>
                </a:lnTo>
                <a:lnTo>
                  <a:pt x="173" y="253"/>
                </a:lnTo>
                <a:lnTo>
                  <a:pt x="173" y="280"/>
                </a:lnTo>
                <a:lnTo>
                  <a:pt x="174" y="292"/>
                </a:lnTo>
                <a:lnTo>
                  <a:pt x="174" y="263"/>
                </a:lnTo>
                <a:lnTo>
                  <a:pt x="175" y="221"/>
                </a:lnTo>
                <a:lnTo>
                  <a:pt x="175" y="185"/>
                </a:lnTo>
                <a:lnTo>
                  <a:pt x="176" y="168"/>
                </a:lnTo>
                <a:lnTo>
                  <a:pt x="176" y="165"/>
                </a:lnTo>
                <a:lnTo>
                  <a:pt x="177" y="177"/>
                </a:lnTo>
                <a:lnTo>
                  <a:pt x="177" y="209"/>
                </a:lnTo>
                <a:lnTo>
                  <a:pt x="178" y="230"/>
                </a:lnTo>
                <a:lnTo>
                  <a:pt x="178" y="206"/>
                </a:lnTo>
                <a:lnTo>
                  <a:pt x="179" y="194"/>
                </a:lnTo>
                <a:lnTo>
                  <a:pt x="179" y="169"/>
                </a:lnTo>
                <a:lnTo>
                  <a:pt x="180" y="208"/>
                </a:lnTo>
                <a:lnTo>
                  <a:pt x="180" y="252"/>
                </a:lnTo>
                <a:lnTo>
                  <a:pt x="181" y="293"/>
                </a:lnTo>
                <a:lnTo>
                  <a:pt x="181" y="328"/>
                </a:lnTo>
                <a:lnTo>
                  <a:pt x="181" y="360"/>
                </a:lnTo>
                <a:lnTo>
                  <a:pt x="182" y="380"/>
                </a:lnTo>
                <a:lnTo>
                  <a:pt x="182" y="407"/>
                </a:lnTo>
                <a:lnTo>
                  <a:pt x="183" y="417"/>
                </a:lnTo>
                <a:lnTo>
                  <a:pt x="183" y="434"/>
                </a:lnTo>
                <a:lnTo>
                  <a:pt x="184" y="441"/>
                </a:lnTo>
                <a:lnTo>
                  <a:pt x="184" y="445"/>
                </a:lnTo>
                <a:lnTo>
                  <a:pt x="185" y="443"/>
                </a:lnTo>
                <a:lnTo>
                  <a:pt x="185" y="445"/>
                </a:lnTo>
                <a:lnTo>
                  <a:pt x="186" y="443"/>
                </a:lnTo>
                <a:lnTo>
                  <a:pt x="186" y="424"/>
                </a:lnTo>
                <a:lnTo>
                  <a:pt x="186" y="396"/>
                </a:lnTo>
                <a:lnTo>
                  <a:pt x="187" y="340"/>
                </a:lnTo>
                <a:lnTo>
                  <a:pt x="188" y="312"/>
                </a:lnTo>
                <a:lnTo>
                  <a:pt x="188" y="266"/>
                </a:lnTo>
                <a:lnTo>
                  <a:pt x="189" y="250"/>
                </a:lnTo>
                <a:lnTo>
                  <a:pt x="189" y="226"/>
                </a:lnTo>
                <a:lnTo>
                  <a:pt x="189" y="234"/>
                </a:lnTo>
                <a:lnTo>
                  <a:pt x="190" y="245"/>
                </a:lnTo>
                <a:lnTo>
                  <a:pt x="190" y="265"/>
                </a:lnTo>
                <a:lnTo>
                  <a:pt x="191" y="262"/>
                </a:lnTo>
                <a:lnTo>
                  <a:pt x="191" y="273"/>
                </a:lnTo>
                <a:lnTo>
                  <a:pt x="192" y="258"/>
                </a:lnTo>
                <a:lnTo>
                  <a:pt x="192" y="253"/>
                </a:lnTo>
                <a:lnTo>
                  <a:pt x="193" y="254"/>
                </a:lnTo>
                <a:lnTo>
                  <a:pt x="193" y="254"/>
                </a:lnTo>
                <a:lnTo>
                  <a:pt x="194" y="250"/>
                </a:lnTo>
                <a:lnTo>
                  <a:pt x="194" y="250"/>
                </a:lnTo>
                <a:lnTo>
                  <a:pt x="195" y="249"/>
                </a:lnTo>
                <a:lnTo>
                  <a:pt x="195" y="253"/>
                </a:lnTo>
                <a:lnTo>
                  <a:pt x="195" y="263"/>
                </a:lnTo>
                <a:lnTo>
                  <a:pt x="196" y="290"/>
                </a:lnTo>
                <a:lnTo>
                  <a:pt x="197" y="288"/>
                </a:lnTo>
                <a:lnTo>
                  <a:pt x="197" y="267"/>
                </a:lnTo>
                <a:lnTo>
                  <a:pt x="198" y="237"/>
                </a:lnTo>
                <a:lnTo>
                  <a:pt x="198" y="204"/>
                </a:lnTo>
                <a:lnTo>
                  <a:pt x="198" y="175"/>
                </a:lnTo>
                <a:lnTo>
                  <a:pt x="199" y="159"/>
                </a:lnTo>
                <a:lnTo>
                  <a:pt x="199" y="155"/>
                </a:lnTo>
                <a:lnTo>
                  <a:pt x="200" y="171"/>
                </a:lnTo>
                <a:lnTo>
                  <a:pt x="200" y="225"/>
                </a:lnTo>
                <a:lnTo>
                  <a:pt x="201" y="190"/>
                </a:lnTo>
                <a:lnTo>
                  <a:pt x="201" y="175"/>
                </a:lnTo>
                <a:lnTo>
                  <a:pt x="202" y="184"/>
                </a:lnTo>
                <a:lnTo>
                  <a:pt x="202" y="188"/>
                </a:lnTo>
                <a:lnTo>
                  <a:pt x="203" y="209"/>
                </a:lnTo>
                <a:lnTo>
                  <a:pt x="203" y="240"/>
                </a:lnTo>
                <a:lnTo>
                  <a:pt x="204" y="290"/>
                </a:lnTo>
                <a:lnTo>
                  <a:pt x="204" y="335"/>
                </a:lnTo>
                <a:lnTo>
                  <a:pt x="204" y="367"/>
                </a:lnTo>
                <a:lnTo>
                  <a:pt x="205" y="394"/>
                </a:lnTo>
                <a:lnTo>
                  <a:pt x="206" y="410"/>
                </a:lnTo>
                <a:lnTo>
                  <a:pt x="206" y="424"/>
                </a:lnTo>
                <a:lnTo>
                  <a:pt x="207" y="432"/>
                </a:lnTo>
                <a:lnTo>
                  <a:pt x="207" y="438"/>
                </a:lnTo>
                <a:lnTo>
                  <a:pt x="207" y="440"/>
                </a:lnTo>
                <a:lnTo>
                  <a:pt x="208" y="443"/>
                </a:lnTo>
                <a:lnTo>
                  <a:pt x="208" y="441"/>
                </a:lnTo>
                <a:lnTo>
                  <a:pt x="209" y="420"/>
                </a:lnTo>
                <a:lnTo>
                  <a:pt x="209" y="393"/>
                </a:lnTo>
                <a:lnTo>
                  <a:pt x="210" y="338"/>
                </a:lnTo>
                <a:lnTo>
                  <a:pt x="210" y="305"/>
                </a:lnTo>
                <a:lnTo>
                  <a:pt x="211" y="266"/>
                </a:lnTo>
                <a:lnTo>
                  <a:pt x="211" y="243"/>
                </a:lnTo>
                <a:lnTo>
                  <a:pt x="212" y="218"/>
                </a:lnTo>
                <a:lnTo>
                  <a:pt x="212" y="233"/>
                </a:lnTo>
                <a:lnTo>
                  <a:pt x="212" y="244"/>
                </a:lnTo>
                <a:lnTo>
                  <a:pt x="213" y="268"/>
                </a:lnTo>
                <a:lnTo>
                  <a:pt x="213" y="268"/>
                </a:lnTo>
                <a:lnTo>
                  <a:pt x="214" y="275"/>
                </a:lnTo>
                <a:lnTo>
                  <a:pt x="214" y="258"/>
                </a:lnTo>
                <a:lnTo>
                  <a:pt x="215" y="255"/>
                </a:lnTo>
                <a:lnTo>
                  <a:pt x="215" y="262"/>
                </a:lnTo>
                <a:lnTo>
                  <a:pt x="216" y="267"/>
                </a:lnTo>
                <a:lnTo>
                  <a:pt x="216" y="253"/>
                </a:lnTo>
                <a:lnTo>
                  <a:pt x="217" y="255"/>
                </a:lnTo>
                <a:lnTo>
                  <a:pt x="217" y="250"/>
                </a:lnTo>
                <a:lnTo>
                  <a:pt x="218" y="262"/>
                </a:lnTo>
                <a:lnTo>
                  <a:pt x="218" y="271"/>
                </a:lnTo>
                <a:lnTo>
                  <a:pt x="219" y="295"/>
                </a:lnTo>
                <a:lnTo>
                  <a:pt x="219" y="309"/>
                </a:lnTo>
                <a:lnTo>
                  <a:pt x="220" y="276"/>
                </a:lnTo>
                <a:lnTo>
                  <a:pt x="220" y="242"/>
                </a:lnTo>
                <a:lnTo>
                  <a:pt x="221" y="209"/>
                </a:lnTo>
                <a:lnTo>
                  <a:pt x="221" y="179"/>
                </a:lnTo>
                <a:lnTo>
                  <a:pt x="221" y="157"/>
                </a:lnTo>
                <a:lnTo>
                  <a:pt x="222" y="161"/>
                </a:lnTo>
                <a:lnTo>
                  <a:pt x="222" y="183"/>
                </a:lnTo>
                <a:lnTo>
                  <a:pt x="223" y="212"/>
                </a:lnTo>
                <a:lnTo>
                  <a:pt x="223" y="171"/>
                </a:lnTo>
                <a:lnTo>
                  <a:pt x="224" y="166"/>
                </a:lnTo>
                <a:lnTo>
                  <a:pt x="224" y="163"/>
                </a:lnTo>
                <a:lnTo>
                  <a:pt x="225" y="175"/>
                </a:lnTo>
                <a:lnTo>
                  <a:pt x="225" y="194"/>
                </a:lnTo>
                <a:lnTo>
                  <a:pt x="226" y="209"/>
                </a:lnTo>
                <a:lnTo>
                  <a:pt x="226" y="231"/>
                </a:lnTo>
                <a:lnTo>
                  <a:pt x="227" y="278"/>
                </a:lnTo>
                <a:lnTo>
                  <a:pt x="227" y="315"/>
                </a:lnTo>
                <a:lnTo>
                  <a:pt x="228" y="346"/>
                </a:lnTo>
                <a:lnTo>
                  <a:pt x="228" y="371"/>
                </a:lnTo>
                <a:lnTo>
                  <a:pt x="229" y="390"/>
                </a:lnTo>
                <a:lnTo>
                  <a:pt x="229" y="408"/>
                </a:lnTo>
                <a:lnTo>
                  <a:pt x="229" y="421"/>
                </a:lnTo>
                <a:lnTo>
                  <a:pt x="230" y="423"/>
                </a:lnTo>
                <a:lnTo>
                  <a:pt x="230" y="434"/>
                </a:lnTo>
                <a:lnTo>
                  <a:pt x="231" y="436"/>
                </a:lnTo>
                <a:lnTo>
                  <a:pt x="231" y="418"/>
                </a:lnTo>
                <a:lnTo>
                  <a:pt x="232" y="392"/>
                </a:lnTo>
                <a:lnTo>
                  <a:pt x="232" y="345"/>
                </a:lnTo>
                <a:lnTo>
                  <a:pt x="233" y="317"/>
                </a:lnTo>
                <a:lnTo>
                  <a:pt x="233" y="282"/>
                </a:lnTo>
                <a:lnTo>
                  <a:pt x="234" y="261"/>
                </a:lnTo>
                <a:lnTo>
                  <a:pt x="234" y="234"/>
                </a:lnTo>
                <a:lnTo>
                  <a:pt x="235" y="235"/>
                </a:lnTo>
                <a:lnTo>
                  <a:pt x="235" y="248"/>
                </a:lnTo>
                <a:lnTo>
                  <a:pt x="235" y="274"/>
                </a:lnTo>
                <a:lnTo>
                  <a:pt x="236" y="273"/>
                </a:lnTo>
                <a:lnTo>
                  <a:pt x="237" y="284"/>
                </a:lnTo>
                <a:lnTo>
                  <a:pt x="237" y="263"/>
                </a:lnTo>
                <a:lnTo>
                  <a:pt x="238" y="260"/>
                </a:lnTo>
                <a:lnTo>
                  <a:pt x="238" y="267"/>
                </a:lnTo>
                <a:lnTo>
                  <a:pt x="238" y="267"/>
                </a:lnTo>
                <a:lnTo>
                  <a:pt x="239" y="262"/>
                </a:lnTo>
                <a:lnTo>
                  <a:pt x="239" y="251"/>
                </a:lnTo>
                <a:lnTo>
                  <a:pt x="240" y="251"/>
                </a:lnTo>
                <a:lnTo>
                  <a:pt x="240" y="257"/>
                </a:lnTo>
                <a:lnTo>
                  <a:pt x="241" y="276"/>
                </a:lnTo>
                <a:lnTo>
                  <a:pt x="241" y="296"/>
                </a:lnTo>
                <a:lnTo>
                  <a:pt x="242" y="301"/>
                </a:lnTo>
                <a:lnTo>
                  <a:pt x="242" y="269"/>
                </a:lnTo>
                <a:lnTo>
                  <a:pt x="243" y="232"/>
                </a:lnTo>
                <a:lnTo>
                  <a:pt x="243" y="200"/>
                </a:lnTo>
                <a:lnTo>
                  <a:pt x="244" y="190"/>
                </a:lnTo>
                <a:lnTo>
                  <a:pt x="244" y="170"/>
                </a:lnTo>
                <a:lnTo>
                  <a:pt x="244" y="183"/>
                </a:lnTo>
                <a:lnTo>
                  <a:pt x="245" y="211"/>
                </a:lnTo>
                <a:lnTo>
                  <a:pt x="246" y="224"/>
                </a:lnTo>
                <a:lnTo>
                  <a:pt x="246" y="200"/>
                </a:lnTo>
                <a:lnTo>
                  <a:pt x="247" y="197"/>
                </a:lnTo>
                <a:lnTo>
                  <a:pt x="247" y="185"/>
                </a:lnTo>
                <a:lnTo>
                  <a:pt x="247" y="172"/>
                </a:lnTo>
                <a:lnTo>
                  <a:pt x="248" y="159"/>
                </a:lnTo>
                <a:lnTo>
                  <a:pt x="248" y="149"/>
                </a:lnTo>
                <a:lnTo>
                  <a:pt x="249" y="161"/>
                </a:lnTo>
                <a:lnTo>
                  <a:pt x="249" y="173"/>
                </a:lnTo>
                <a:lnTo>
                  <a:pt x="250" y="192"/>
                </a:lnTo>
                <a:lnTo>
                  <a:pt x="250" y="212"/>
                </a:lnTo>
                <a:lnTo>
                  <a:pt x="251" y="241"/>
                </a:lnTo>
                <a:lnTo>
                  <a:pt x="251" y="278"/>
                </a:lnTo>
                <a:lnTo>
                  <a:pt x="252" y="312"/>
                </a:lnTo>
                <a:lnTo>
                  <a:pt x="252" y="328"/>
                </a:lnTo>
                <a:lnTo>
                  <a:pt x="252" y="349"/>
                </a:lnTo>
                <a:lnTo>
                  <a:pt x="253" y="395"/>
                </a:lnTo>
                <a:lnTo>
                  <a:pt x="253" y="419"/>
                </a:lnTo>
                <a:lnTo>
                  <a:pt x="254" y="429"/>
                </a:lnTo>
                <a:lnTo>
                  <a:pt x="254" y="432"/>
                </a:lnTo>
                <a:lnTo>
                  <a:pt x="255" y="418"/>
                </a:lnTo>
                <a:lnTo>
                  <a:pt x="255" y="409"/>
                </a:lnTo>
                <a:lnTo>
                  <a:pt x="256" y="390"/>
                </a:lnTo>
                <a:lnTo>
                  <a:pt x="256" y="387"/>
                </a:lnTo>
                <a:lnTo>
                  <a:pt x="257" y="359"/>
                </a:lnTo>
                <a:lnTo>
                  <a:pt x="257" y="340"/>
                </a:lnTo>
                <a:lnTo>
                  <a:pt x="258" y="312"/>
                </a:lnTo>
                <a:lnTo>
                  <a:pt x="258" y="310"/>
                </a:lnTo>
                <a:lnTo>
                  <a:pt x="259" y="287"/>
                </a:lnTo>
                <a:lnTo>
                  <a:pt x="259" y="286"/>
                </a:lnTo>
                <a:lnTo>
                  <a:pt x="260" y="266"/>
                </a:lnTo>
                <a:lnTo>
                  <a:pt x="260" y="265"/>
                </a:lnTo>
                <a:lnTo>
                  <a:pt x="261" y="251"/>
                </a:lnTo>
                <a:lnTo>
                  <a:pt x="261" y="249"/>
                </a:lnTo>
                <a:lnTo>
                  <a:pt x="261" y="247"/>
                </a:lnTo>
                <a:lnTo>
                  <a:pt x="262" y="255"/>
                </a:lnTo>
                <a:lnTo>
                  <a:pt x="262" y="249"/>
                </a:lnTo>
                <a:lnTo>
                  <a:pt x="263" y="249"/>
                </a:lnTo>
                <a:lnTo>
                  <a:pt x="263" y="240"/>
                </a:lnTo>
                <a:lnTo>
                  <a:pt x="264" y="254"/>
                </a:lnTo>
                <a:lnTo>
                  <a:pt x="264" y="262"/>
                </a:lnTo>
                <a:lnTo>
                  <a:pt x="265" y="244"/>
                </a:lnTo>
                <a:lnTo>
                  <a:pt x="265" y="218"/>
                </a:lnTo>
                <a:lnTo>
                  <a:pt x="266" y="202"/>
                </a:lnTo>
                <a:lnTo>
                  <a:pt x="266" y="201"/>
                </a:lnTo>
                <a:lnTo>
                  <a:pt x="267" y="198"/>
                </a:lnTo>
                <a:lnTo>
                  <a:pt x="267" y="206"/>
                </a:lnTo>
                <a:lnTo>
                  <a:pt x="268" y="233"/>
                </a:lnTo>
                <a:lnTo>
                  <a:pt x="268" y="238"/>
                </a:lnTo>
                <a:lnTo>
                  <a:pt x="269" y="224"/>
                </a:lnTo>
                <a:lnTo>
                  <a:pt x="269" y="224"/>
                </a:lnTo>
                <a:lnTo>
                  <a:pt x="270" y="211"/>
                </a:lnTo>
                <a:lnTo>
                  <a:pt x="270" y="181"/>
                </a:lnTo>
                <a:lnTo>
                  <a:pt x="270" y="169"/>
                </a:lnTo>
                <a:lnTo>
                  <a:pt x="271" y="162"/>
                </a:lnTo>
                <a:lnTo>
                  <a:pt x="271" y="162"/>
                </a:lnTo>
                <a:lnTo>
                  <a:pt x="272" y="171"/>
                </a:lnTo>
                <a:lnTo>
                  <a:pt x="272" y="184"/>
                </a:lnTo>
                <a:lnTo>
                  <a:pt x="273" y="214"/>
                </a:lnTo>
                <a:lnTo>
                  <a:pt x="273" y="238"/>
                </a:lnTo>
                <a:lnTo>
                  <a:pt x="274" y="273"/>
                </a:lnTo>
                <a:lnTo>
                  <a:pt x="274" y="298"/>
                </a:lnTo>
                <a:lnTo>
                  <a:pt x="275" y="317"/>
                </a:lnTo>
                <a:lnTo>
                  <a:pt x="275" y="338"/>
                </a:lnTo>
                <a:lnTo>
                  <a:pt x="275" y="390"/>
                </a:lnTo>
                <a:lnTo>
                  <a:pt x="276" y="420"/>
                </a:lnTo>
                <a:lnTo>
                  <a:pt x="277" y="431"/>
                </a:lnTo>
                <a:lnTo>
                  <a:pt x="277" y="432"/>
                </a:lnTo>
                <a:lnTo>
                  <a:pt x="278" y="430"/>
                </a:lnTo>
                <a:lnTo>
                  <a:pt x="278" y="430"/>
                </a:lnTo>
                <a:lnTo>
                  <a:pt x="278" y="418"/>
                </a:lnTo>
                <a:lnTo>
                  <a:pt x="279" y="410"/>
                </a:lnTo>
                <a:lnTo>
                  <a:pt x="279" y="394"/>
                </a:lnTo>
                <a:lnTo>
                  <a:pt x="280" y="377"/>
                </a:lnTo>
                <a:lnTo>
                  <a:pt x="280" y="344"/>
                </a:lnTo>
                <a:lnTo>
                  <a:pt x="281" y="310"/>
                </a:lnTo>
                <a:lnTo>
                  <a:pt x="281" y="278"/>
                </a:lnTo>
                <a:lnTo>
                  <a:pt x="282" y="293"/>
                </a:lnTo>
                <a:lnTo>
                  <a:pt x="282" y="269"/>
                </a:lnTo>
                <a:lnTo>
                  <a:pt x="283" y="267"/>
                </a:lnTo>
                <a:lnTo>
                  <a:pt x="283" y="249"/>
                </a:lnTo>
                <a:lnTo>
                  <a:pt x="284" y="244"/>
                </a:lnTo>
                <a:lnTo>
                  <a:pt x="284" y="229"/>
                </a:lnTo>
                <a:lnTo>
                  <a:pt x="284" y="205"/>
                </a:lnTo>
                <a:lnTo>
                  <a:pt x="285" y="197"/>
                </a:lnTo>
                <a:lnTo>
                  <a:pt x="286" y="227"/>
                </a:lnTo>
                <a:lnTo>
                  <a:pt x="286" y="250"/>
                </a:lnTo>
                <a:lnTo>
                  <a:pt x="287" y="278"/>
                </a:lnTo>
                <a:lnTo>
                  <a:pt x="287" y="304"/>
                </a:lnTo>
                <a:lnTo>
                  <a:pt x="287" y="301"/>
                </a:lnTo>
                <a:lnTo>
                  <a:pt x="288" y="231"/>
                </a:lnTo>
                <a:lnTo>
                  <a:pt x="288" y="214"/>
                </a:lnTo>
                <a:lnTo>
                  <a:pt x="289" y="233"/>
                </a:lnTo>
                <a:lnTo>
                  <a:pt x="289" y="251"/>
                </a:lnTo>
                <a:lnTo>
                  <a:pt x="290" y="260"/>
                </a:lnTo>
                <a:lnTo>
                  <a:pt x="290" y="277"/>
                </a:lnTo>
                <a:lnTo>
                  <a:pt x="291" y="285"/>
                </a:lnTo>
                <a:lnTo>
                  <a:pt x="291" y="267"/>
                </a:lnTo>
                <a:lnTo>
                  <a:pt x="292" y="268"/>
                </a:lnTo>
                <a:lnTo>
                  <a:pt x="292" y="289"/>
                </a:lnTo>
                <a:lnTo>
                  <a:pt x="293" y="302"/>
                </a:lnTo>
                <a:lnTo>
                  <a:pt x="293" y="318"/>
                </a:lnTo>
                <a:lnTo>
                  <a:pt x="293" y="306"/>
                </a:lnTo>
                <a:lnTo>
                  <a:pt x="294" y="322"/>
                </a:lnTo>
                <a:lnTo>
                  <a:pt x="295" y="364"/>
                </a:lnTo>
                <a:lnTo>
                  <a:pt x="295" y="384"/>
                </a:lnTo>
                <a:lnTo>
                  <a:pt x="295" y="411"/>
                </a:lnTo>
                <a:lnTo>
                  <a:pt x="296" y="431"/>
                </a:lnTo>
                <a:lnTo>
                  <a:pt x="296" y="440"/>
                </a:lnTo>
                <a:lnTo>
                  <a:pt x="297" y="449"/>
                </a:lnTo>
                <a:lnTo>
                  <a:pt x="297" y="452"/>
                </a:lnTo>
                <a:lnTo>
                  <a:pt x="298" y="448"/>
                </a:lnTo>
                <a:lnTo>
                  <a:pt x="298" y="442"/>
                </a:lnTo>
                <a:lnTo>
                  <a:pt x="299" y="439"/>
                </a:lnTo>
                <a:lnTo>
                  <a:pt x="299" y="415"/>
                </a:lnTo>
                <a:lnTo>
                  <a:pt x="300" y="393"/>
                </a:lnTo>
                <a:lnTo>
                  <a:pt x="300" y="338"/>
                </a:lnTo>
                <a:lnTo>
                  <a:pt x="301" y="312"/>
                </a:lnTo>
                <a:lnTo>
                  <a:pt x="301" y="284"/>
                </a:lnTo>
                <a:lnTo>
                  <a:pt x="301" y="261"/>
                </a:lnTo>
                <a:lnTo>
                  <a:pt x="302" y="246"/>
                </a:lnTo>
                <a:lnTo>
                  <a:pt x="302" y="250"/>
                </a:lnTo>
                <a:lnTo>
                  <a:pt x="303" y="268"/>
                </a:lnTo>
                <a:lnTo>
                  <a:pt x="303" y="288"/>
                </a:lnTo>
                <a:lnTo>
                  <a:pt x="304" y="280"/>
                </a:lnTo>
                <a:lnTo>
                  <a:pt x="304" y="294"/>
                </a:lnTo>
                <a:lnTo>
                  <a:pt x="305" y="285"/>
                </a:lnTo>
                <a:lnTo>
                  <a:pt x="305" y="274"/>
                </a:lnTo>
                <a:lnTo>
                  <a:pt x="306" y="278"/>
                </a:lnTo>
                <a:lnTo>
                  <a:pt x="306" y="286"/>
                </a:lnTo>
                <a:lnTo>
                  <a:pt x="307" y="274"/>
                </a:lnTo>
                <a:lnTo>
                  <a:pt x="307" y="271"/>
                </a:lnTo>
                <a:lnTo>
                  <a:pt x="308" y="270"/>
                </a:lnTo>
                <a:lnTo>
                  <a:pt x="308" y="273"/>
                </a:lnTo>
                <a:lnTo>
                  <a:pt x="309" y="273"/>
                </a:lnTo>
                <a:lnTo>
                  <a:pt x="309" y="284"/>
                </a:lnTo>
                <a:lnTo>
                  <a:pt x="310" y="288"/>
                </a:lnTo>
                <a:lnTo>
                  <a:pt x="310" y="261"/>
                </a:lnTo>
                <a:lnTo>
                  <a:pt x="310" y="221"/>
                </a:lnTo>
                <a:lnTo>
                  <a:pt x="311" y="208"/>
                </a:lnTo>
                <a:lnTo>
                  <a:pt x="311" y="148"/>
                </a:lnTo>
                <a:lnTo>
                  <a:pt x="312" y="178"/>
                </a:lnTo>
                <a:lnTo>
                  <a:pt x="312" y="203"/>
                </a:lnTo>
                <a:lnTo>
                  <a:pt x="313" y="189"/>
                </a:lnTo>
                <a:lnTo>
                  <a:pt x="313" y="214"/>
                </a:lnTo>
                <a:lnTo>
                  <a:pt x="314" y="194"/>
                </a:lnTo>
                <a:lnTo>
                  <a:pt x="314" y="191"/>
                </a:lnTo>
                <a:lnTo>
                  <a:pt x="315" y="206"/>
                </a:lnTo>
                <a:lnTo>
                  <a:pt x="315" y="242"/>
                </a:lnTo>
                <a:lnTo>
                  <a:pt x="315" y="272"/>
                </a:lnTo>
                <a:lnTo>
                  <a:pt x="316" y="321"/>
                </a:lnTo>
                <a:lnTo>
                  <a:pt x="317" y="351"/>
                </a:lnTo>
                <a:lnTo>
                  <a:pt x="317" y="370"/>
                </a:lnTo>
                <a:lnTo>
                  <a:pt x="318" y="396"/>
                </a:lnTo>
                <a:lnTo>
                  <a:pt x="318" y="417"/>
                </a:lnTo>
                <a:lnTo>
                  <a:pt x="318" y="426"/>
                </a:lnTo>
                <a:lnTo>
                  <a:pt x="319" y="439"/>
                </a:lnTo>
                <a:lnTo>
                  <a:pt x="319" y="448"/>
                </a:lnTo>
                <a:lnTo>
                  <a:pt x="320" y="451"/>
                </a:lnTo>
                <a:lnTo>
                  <a:pt x="320" y="448"/>
                </a:lnTo>
                <a:lnTo>
                  <a:pt x="321" y="449"/>
                </a:lnTo>
                <a:lnTo>
                  <a:pt x="321" y="444"/>
                </a:lnTo>
                <a:lnTo>
                  <a:pt x="322" y="421"/>
                </a:lnTo>
                <a:lnTo>
                  <a:pt x="322" y="388"/>
                </a:lnTo>
                <a:lnTo>
                  <a:pt x="323" y="332"/>
                </a:lnTo>
                <a:lnTo>
                  <a:pt x="323" y="299"/>
                </a:lnTo>
                <a:lnTo>
                  <a:pt x="324" y="262"/>
                </a:lnTo>
                <a:lnTo>
                  <a:pt x="324" y="243"/>
                </a:lnTo>
                <a:lnTo>
                  <a:pt x="324" y="219"/>
                </a:lnTo>
                <a:lnTo>
                  <a:pt x="325" y="231"/>
                </a:lnTo>
                <a:lnTo>
                  <a:pt x="326" y="248"/>
                </a:lnTo>
                <a:lnTo>
                  <a:pt x="326" y="261"/>
                </a:lnTo>
                <a:lnTo>
                  <a:pt x="327" y="261"/>
                </a:lnTo>
                <a:lnTo>
                  <a:pt x="327" y="276"/>
                </a:lnTo>
                <a:lnTo>
                  <a:pt x="327" y="253"/>
                </a:lnTo>
                <a:lnTo>
                  <a:pt x="328" y="250"/>
                </a:lnTo>
                <a:lnTo>
                  <a:pt x="328" y="253"/>
                </a:lnTo>
                <a:lnTo>
                  <a:pt x="329" y="261"/>
                </a:lnTo>
                <a:lnTo>
                  <a:pt x="329" y="244"/>
                </a:lnTo>
                <a:lnTo>
                  <a:pt x="330" y="205"/>
                </a:lnTo>
                <a:lnTo>
                  <a:pt x="330" y="213"/>
                </a:lnTo>
                <a:lnTo>
                  <a:pt x="331" y="264"/>
                </a:lnTo>
                <a:lnTo>
                  <a:pt x="331" y="286"/>
                </a:lnTo>
                <a:lnTo>
                  <a:pt x="332" y="313"/>
                </a:lnTo>
                <a:lnTo>
                  <a:pt x="332" y="324"/>
                </a:lnTo>
                <a:lnTo>
                  <a:pt x="333" y="288"/>
                </a:lnTo>
                <a:lnTo>
                  <a:pt x="333" y="247"/>
                </a:lnTo>
                <a:lnTo>
                  <a:pt x="333" y="190"/>
                </a:lnTo>
                <a:lnTo>
                  <a:pt x="334" y="155"/>
                </a:lnTo>
                <a:lnTo>
                  <a:pt x="335" y="145"/>
                </a:lnTo>
                <a:lnTo>
                  <a:pt x="335" y="156"/>
                </a:lnTo>
                <a:lnTo>
                  <a:pt x="336" y="191"/>
                </a:lnTo>
                <a:lnTo>
                  <a:pt x="336" y="213"/>
                </a:lnTo>
                <a:lnTo>
                  <a:pt x="336" y="190"/>
                </a:lnTo>
                <a:lnTo>
                  <a:pt x="337" y="200"/>
                </a:lnTo>
                <a:lnTo>
                  <a:pt x="337" y="215"/>
                </a:lnTo>
                <a:lnTo>
                  <a:pt x="338" y="237"/>
                </a:lnTo>
                <a:lnTo>
                  <a:pt x="338" y="254"/>
                </a:lnTo>
                <a:lnTo>
                  <a:pt x="339" y="293"/>
                </a:lnTo>
                <a:lnTo>
                  <a:pt x="339" y="331"/>
                </a:lnTo>
                <a:lnTo>
                  <a:pt x="340" y="364"/>
                </a:lnTo>
                <a:lnTo>
                  <a:pt x="340" y="385"/>
                </a:lnTo>
                <a:lnTo>
                  <a:pt x="341" y="403"/>
                </a:lnTo>
                <a:lnTo>
                  <a:pt x="341" y="418"/>
                </a:lnTo>
                <a:lnTo>
                  <a:pt x="341" y="429"/>
                </a:lnTo>
                <a:lnTo>
                  <a:pt x="342" y="439"/>
                </a:lnTo>
                <a:lnTo>
                  <a:pt x="342" y="445"/>
                </a:lnTo>
                <a:lnTo>
                  <a:pt x="343" y="442"/>
                </a:lnTo>
                <a:lnTo>
                  <a:pt x="343" y="444"/>
                </a:lnTo>
                <a:lnTo>
                  <a:pt x="344" y="443"/>
                </a:lnTo>
                <a:lnTo>
                  <a:pt x="344" y="419"/>
                </a:lnTo>
                <a:lnTo>
                  <a:pt x="345" y="392"/>
                </a:lnTo>
                <a:lnTo>
                  <a:pt x="345" y="322"/>
                </a:lnTo>
                <a:lnTo>
                  <a:pt x="346" y="295"/>
                </a:lnTo>
                <a:lnTo>
                  <a:pt x="346" y="254"/>
                </a:lnTo>
                <a:lnTo>
                  <a:pt x="347" y="227"/>
                </a:lnTo>
                <a:lnTo>
                  <a:pt x="347" y="223"/>
                </a:lnTo>
                <a:lnTo>
                  <a:pt x="348" y="230"/>
                </a:lnTo>
                <a:lnTo>
                  <a:pt x="348" y="241"/>
                </a:lnTo>
                <a:lnTo>
                  <a:pt x="349" y="256"/>
                </a:lnTo>
                <a:lnTo>
                  <a:pt x="349" y="259"/>
                </a:lnTo>
                <a:lnTo>
                  <a:pt x="350" y="274"/>
                </a:lnTo>
                <a:lnTo>
                  <a:pt x="350" y="254"/>
                </a:lnTo>
                <a:lnTo>
                  <a:pt x="350" y="249"/>
                </a:lnTo>
                <a:lnTo>
                  <a:pt x="351" y="260"/>
                </a:lnTo>
                <a:lnTo>
                  <a:pt x="351" y="264"/>
                </a:lnTo>
                <a:lnTo>
                  <a:pt x="352" y="261"/>
                </a:lnTo>
                <a:lnTo>
                  <a:pt x="352" y="256"/>
                </a:lnTo>
                <a:lnTo>
                  <a:pt x="353" y="257"/>
                </a:lnTo>
                <a:lnTo>
                  <a:pt x="353" y="263"/>
                </a:lnTo>
                <a:lnTo>
                  <a:pt x="354" y="274"/>
                </a:lnTo>
                <a:lnTo>
                  <a:pt x="354" y="295"/>
                </a:lnTo>
                <a:lnTo>
                  <a:pt x="355" y="311"/>
                </a:lnTo>
                <a:lnTo>
                  <a:pt x="355" y="276"/>
                </a:lnTo>
                <a:lnTo>
                  <a:pt x="356" y="240"/>
                </a:lnTo>
                <a:lnTo>
                  <a:pt x="356" y="203"/>
                </a:lnTo>
                <a:lnTo>
                  <a:pt x="357" y="178"/>
                </a:lnTo>
                <a:lnTo>
                  <a:pt x="357" y="157"/>
                </a:lnTo>
                <a:lnTo>
                  <a:pt x="358" y="166"/>
                </a:lnTo>
                <a:lnTo>
                  <a:pt x="358" y="186"/>
                </a:lnTo>
                <a:lnTo>
                  <a:pt x="359" y="207"/>
                </a:lnTo>
                <a:lnTo>
                  <a:pt x="359" y="180"/>
                </a:lnTo>
                <a:lnTo>
                  <a:pt x="359" y="173"/>
                </a:lnTo>
                <a:lnTo>
                  <a:pt x="360" y="180"/>
                </a:lnTo>
                <a:lnTo>
                  <a:pt x="360" y="189"/>
                </a:lnTo>
                <a:lnTo>
                  <a:pt x="361" y="208"/>
                </a:lnTo>
                <a:lnTo>
                  <a:pt x="361" y="230"/>
                </a:lnTo>
                <a:lnTo>
                  <a:pt x="362" y="269"/>
                </a:lnTo>
                <a:lnTo>
                  <a:pt x="362" y="319"/>
                </a:lnTo>
                <a:lnTo>
                  <a:pt x="363" y="351"/>
                </a:lnTo>
                <a:lnTo>
                  <a:pt x="363" y="378"/>
                </a:lnTo>
                <a:lnTo>
                  <a:pt x="364" y="401"/>
                </a:lnTo>
                <a:lnTo>
                  <a:pt x="364" y="420"/>
                </a:lnTo>
                <a:lnTo>
                  <a:pt x="364" y="429"/>
                </a:lnTo>
                <a:lnTo>
                  <a:pt x="365" y="434"/>
                </a:lnTo>
                <a:lnTo>
                  <a:pt x="366" y="435"/>
                </a:lnTo>
                <a:lnTo>
                  <a:pt x="366" y="439"/>
                </a:lnTo>
                <a:lnTo>
                  <a:pt x="367" y="439"/>
                </a:lnTo>
                <a:lnTo>
                  <a:pt x="367" y="413"/>
                </a:lnTo>
                <a:lnTo>
                  <a:pt x="367" y="387"/>
                </a:lnTo>
                <a:lnTo>
                  <a:pt x="368" y="327"/>
                </a:lnTo>
                <a:lnTo>
                  <a:pt x="368" y="298"/>
                </a:lnTo>
                <a:lnTo>
                  <a:pt x="369" y="264"/>
                </a:lnTo>
                <a:lnTo>
                  <a:pt x="369" y="242"/>
                </a:lnTo>
                <a:lnTo>
                  <a:pt x="370" y="227"/>
                </a:lnTo>
                <a:lnTo>
                  <a:pt x="370" y="239"/>
                </a:lnTo>
                <a:lnTo>
                  <a:pt x="371" y="245"/>
                </a:lnTo>
                <a:lnTo>
                  <a:pt x="371" y="260"/>
                </a:lnTo>
                <a:lnTo>
                  <a:pt x="372" y="263"/>
                </a:lnTo>
                <a:lnTo>
                  <a:pt x="372" y="273"/>
                </a:lnTo>
                <a:lnTo>
                  <a:pt x="373" y="252"/>
                </a:lnTo>
                <a:lnTo>
                  <a:pt x="373" y="247"/>
                </a:lnTo>
                <a:lnTo>
                  <a:pt x="373" y="250"/>
                </a:lnTo>
                <a:lnTo>
                  <a:pt x="374" y="261"/>
                </a:lnTo>
                <a:lnTo>
                  <a:pt x="375" y="245"/>
                </a:lnTo>
                <a:lnTo>
                  <a:pt x="375" y="242"/>
                </a:lnTo>
                <a:lnTo>
                  <a:pt x="376" y="237"/>
                </a:lnTo>
                <a:lnTo>
                  <a:pt x="376" y="265"/>
                </a:lnTo>
                <a:lnTo>
                  <a:pt x="376" y="281"/>
                </a:lnTo>
                <a:lnTo>
                  <a:pt x="377" y="306"/>
                </a:lnTo>
                <a:lnTo>
                  <a:pt x="377" y="329"/>
                </a:lnTo>
                <a:lnTo>
                  <a:pt x="378" y="300"/>
                </a:lnTo>
                <a:lnTo>
                  <a:pt x="378" y="256"/>
                </a:lnTo>
                <a:lnTo>
                  <a:pt x="379" y="218"/>
                </a:lnTo>
                <a:lnTo>
                  <a:pt x="379" y="189"/>
                </a:lnTo>
                <a:lnTo>
                  <a:pt x="380" y="175"/>
                </a:lnTo>
                <a:lnTo>
                  <a:pt x="380" y="170"/>
                </a:lnTo>
                <a:lnTo>
                  <a:pt x="381" y="195"/>
                </a:lnTo>
                <a:lnTo>
                  <a:pt x="381" y="218"/>
                </a:lnTo>
                <a:lnTo>
                  <a:pt x="381" y="165"/>
                </a:lnTo>
                <a:lnTo>
                  <a:pt x="382" y="156"/>
                </a:lnTo>
                <a:lnTo>
                  <a:pt x="382" y="163"/>
                </a:lnTo>
                <a:lnTo>
                  <a:pt x="383" y="173"/>
                </a:lnTo>
                <a:lnTo>
                  <a:pt x="384" y="185"/>
                </a:lnTo>
                <a:lnTo>
                  <a:pt x="384" y="197"/>
                </a:lnTo>
                <a:lnTo>
                  <a:pt x="384" y="221"/>
                </a:lnTo>
                <a:lnTo>
                  <a:pt x="385" y="271"/>
                </a:lnTo>
                <a:lnTo>
                  <a:pt x="385" y="303"/>
                </a:lnTo>
                <a:lnTo>
                  <a:pt x="386" y="333"/>
                </a:lnTo>
                <a:lnTo>
                  <a:pt x="386" y="365"/>
                </a:lnTo>
                <a:lnTo>
                  <a:pt x="387" y="386"/>
                </a:lnTo>
                <a:lnTo>
                  <a:pt x="387" y="400"/>
                </a:lnTo>
                <a:lnTo>
                  <a:pt x="388" y="417"/>
                </a:lnTo>
                <a:lnTo>
                  <a:pt x="388" y="419"/>
                </a:lnTo>
                <a:lnTo>
                  <a:pt x="389" y="428"/>
                </a:lnTo>
                <a:lnTo>
                  <a:pt x="389" y="430"/>
                </a:lnTo>
                <a:lnTo>
                  <a:pt x="390" y="414"/>
                </a:lnTo>
                <a:lnTo>
                  <a:pt x="390" y="388"/>
                </a:lnTo>
                <a:lnTo>
                  <a:pt x="390" y="337"/>
                </a:lnTo>
                <a:lnTo>
                  <a:pt x="391" y="307"/>
                </a:lnTo>
                <a:lnTo>
                  <a:pt x="391" y="281"/>
                </a:lnTo>
                <a:lnTo>
                  <a:pt x="392" y="264"/>
                </a:lnTo>
                <a:lnTo>
                  <a:pt x="392" y="235"/>
                </a:lnTo>
                <a:lnTo>
                  <a:pt x="393" y="240"/>
                </a:lnTo>
                <a:lnTo>
                  <a:pt x="393" y="260"/>
                </a:lnTo>
                <a:lnTo>
                  <a:pt x="394" y="274"/>
                </a:lnTo>
                <a:lnTo>
                  <a:pt x="394" y="276"/>
                </a:lnTo>
                <a:lnTo>
                  <a:pt x="395" y="279"/>
                </a:lnTo>
                <a:lnTo>
                  <a:pt x="395" y="264"/>
                </a:lnTo>
                <a:lnTo>
                  <a:pt x="396" y="262"/>
                </a:lnTo>
                <a:lnTo>
                  <a:pt x="396" y="267"/>
                </a:lnTo>
                <a:lnTo>
                  <a:pt x="397" y="272"/>
                </a:lnTo>
                <a:lnTo>
                  <a:pt x="397" y="267"/>
                </a:lnTo>
                <a:lnTo>
                  <a:pt x="398" y="258"/>
                </a:lnTo>
                <a:lnTo>
                  <a:pt x="398" y="256"/>
                </a:lnTo>
                <a:lnTo>
                  <a:pt x="399" y="267"/>
                </a:lnTo>
                <a:lnTo>
                  <a:pt x="399" y="290"/>
                </a:lnTo>
                <a:lnTo>
                  <a:pt x="399" y="310"/>
                </a:lnTo>
                <a:lnTo>
                  <a:pt x="400" y="320"/>
                </a:lnTo>
                <a:lnTo>
                  <a:pt x="400" y="292"/>
                </a:lnTo>
                <a:lnTo>
                  <a:pt x="401" y="247"/>
                </a:lnTo>
                <a:lnTo>
                  <a:pt x="401" y="212"/>
                </a:lnTo>
                <a:lnTo>
                  <a:pt x="402" y="185"/>
                </a:lnTo>
                <a:lnTo>
                  <a:pt x="402" y="170"/>
                </a:lnTo>
                <a:lnTo>
                  <a:pt x="403" y="174"/>
                </a:lnTo>
                <a:lnTo>
                  <a:pt x="403" y="198"/>
                </a:lnTo>
                <a:lnTo>
                  <a:pt x="404" y="205"/>
                </a:lnTo>
                <a:lnTo>
                  <a:pt x="404" y="183"/>
                </a:lnTo>
                <a:lnTo>
                  <a:pt x="404" y="186"/>
                </a:lnTo>
                <a:lnTo>
                  <a:pt x="405" y="185"/>
                </a:lnTo>
                <a:lnTo>
                  <a:pt x="406" y="159"/>
                </a:lnTo>
                <a:lnTo>
                  <a:pt x="406" y="161"/>
                </a:lnTo>
                <a:lnTo>
                  <a:pt x="407" y="161"/>
                </a:lnTo>
                <a:lnTo>
                  <a:pt x="407" y="158"/>
                </a:lnTo>
                <a:lnTo>
                  <a:pt x="407" y="176"/>
                </a:lnTo>
                <a:lnTo>
                  <a:pt x="408" y="200"/>
                </a:lnTo>
                <a:lnTo>
                  <a:pt x="408" y="228"/>
                </a:lnTo>
                <a:lnTo>
                  <a:pt x="409" y="250"/>
                </a:lnTo>
                <a:lnTo>
                  <a:pt x="409" y="281"/>
                </a:lnTo>
                <a:lnTo>
                  <a:pt x="410" y="314"/>
                </a:lnTo>
                <a:lnTo>
                  <a:pt x="410" y="323"/>
                </a:lnTo>
                <a:lnTo>
                  <a:pt x="411" y="347"/>
                </a:lnTo>
                <a:lnTo>
                  <a:pt x="411" y="394"/>
                </a:lnTo>
                <a:lnTo>
                  <a:pt x="412" y="418"/>
                </a:lnTo>
                <a:lnTo>
                  <a:pt x="412" y="431"/>
                </a:lnTo>
                <a:lnTo>
                  <a:pt x="413" y="430"/>
                </a:lnTo>
                <a:lnTo>
                  <a:pt x="413" y="416"/>
                </a:lnTo>
                <a:lnTo>
                  <a:pt x="413" y="408"/>
                </a:lnTo>
                <a:lnTo>
                  <a:pt x="414" y="393"/>
                </a:lnTo>
                <a:lnTo>
                  <a:pt x="415" y="388"/>
                </a:lnTo>
                <a:lnTo>
                  <a:pt x="415" y="360"/>
                </a:lnTo>
                <a:lnTo>
                  <a:pt x="416" y="342"/>
                </a:lnTo>
                <a:lnTo>
                  <a:pt x="416" y="313"/>
                </a:lnTo>
                <a:lnTo>
                  <a:pt x="416" y="314"/>
                </a:lnTo>
                <a:lnTo>
                  <a:pt x="417" y="290"/>
                </a:lnTo>
                <a:lnTo>
                  <a:pt x="417" y="280"/>
                </a:lnTo>
                <a:lnTo>
                  <a:pt x="418" y="253"/>
                </a:lnTo>
                <a:lnTo>
                  <a:pt x="418" y="259"/>
                </a:lnTo>
                <a:lnTo>
                  <a:pt x="419" y="260"/>
                </a:lnTo>
                <a:lnTo>
                  <a:pt x="419" y="249"/>
                </a:lnTo>
                <a:lnTo>
                  <a:pt x="420" y="251"/>
                </a:lnTo>
                <a:lnTo>
                  <a:pt x="420" y="261"/>
                </a:lnTo>
                <a:lnTo>
                  <a:pt x="421" y="262"/>
                </a:lnTo>
                <a:lnTo>
                  <a:pt x="421" y="261"/>
                </a:lnTo>
                <a:lnTo>
                  <a:pt x="422" y="255"/>
                </a:lnTo>
                <a:lnTo>
                  <a:pt x="422" y="268"/>
                </a:lnTo>
                <a:lnTo>
                  <a:pt x="422" y="267"/>
                </a:lnTo>
                <a:lnTo>
                  <a:pt x="423" y="254"/>
                </a:lnTo>
                <a:lnTo>
                  <a:pt x="424" y="224"/>
                </a:lnTo>
                <a:lnTo>
                  <a:pt x="424" y="222"/>
                </a:lnTo>
                <a:lnTo>
                  <a:pt x="424" y="212"/>
                </a:lnTo>
                <a:lnTo>
                  <a:pt x="425" y="189"/>
                </a:lnTo>
                <a:lnTo>
                  <a:pt x="425" y="201"/>
                </a:lnTo>
                <a:lnTo>
                  <a:pt x="426" y="229"/>
                </a:lnTo>
                <a:lnTo>
                  <a:pt x="426" y="227"/>
                </a:lnTo>
                <a:lnTo>
                  <a:pt x="427" y="213"/>
                </a:lnTo>
                <a:lnTo>
                  <a:pt x="427" y="203"/>
                </a:lnTo>
                <a:lnTo>
                  <a:pt x="428" y="201"/>
                </a:lnTo>
                <a:lnTo>
                  <a:pt x="428" y="175"/>
                </a:lnTo>
                <a:lnTo>
                  <a:pt x="429" y="166"/>
                </a:lnTo>
                <a:lnTo>
                  <a:pt x="429" y="161"/>
                </a:lnTo>
                <a:lnTo>
                  <a:pt x="430" y="170"/>
                </a:lnTo>
                <a:lnTo>
                  <a:pt x="430" y="182"/>
                </a:lnTo>
                <a:lnTo>
                  <a:pt x="430" y="195"/>
                </a:lnTo>
                <a:lnTo>
                  <a:pt x="431" y="222"/>
                </a:lnTo>
                <a:lnTo>
                  <a:pt x="431" y="241"/>
                </a:lnTo>
                <a:lnTo>
                  <a:pt x="432" y="276"/>
                </a:lnTo>
                <a:lnTo>
                  <a:pt x="432" y="301"/>
                </a:lnTo>
                <a:lnTo>
                  <a:pt x="433" y="314"/>
                </a:lnTo>
                <a:lnTo>
                  <a:pt x="433" y="339"/>
                </a:lnTo>
                <a:lnTo>
                  <a:pt x="434" y="382"/>
                </a:lnTo>
                <a:lnTo>
                  <a:pt x="434" y="414"/>
                </a:lnTo>
                <a:lnTo>
                  <a:pt x="435" y="429"/>
                </a:lnTo>
                <a:lnTo>
                  <a:pt x="435" y="432"/>
                </a:lnTo>
                <a:lnTo>
                  <a:pt x="436" y="427"/>
                </a:lnTo>
                <a:lnTo>
                  <a:pt x="436" y="426"/>
                </a:lnTo>
                <a:lnTo>
                  <a:pt x="437" y="410"/>
                </a:lnTo>
                <a:lnTo>
                  <a:pt x="437" y="406"/>
                </a:lnTo>
                <a:lnTo>
                  <a:pt x="438" y="387"/>
                </a:lnTo>
                <a:lnTo>
                  <a:pt x="438" y="372"/>
                </a:lnTo>
                <a:lnTo>
                  <a:pt x="439" y="341"/>
                </a:lnTo>
                <a:lnTo>
                  <a:pt x="439" y="331"/>
                </a:lnTo>
                <a:lnTo>
                  <a:pt x="439" y="305"/>
                </a:lnTo>
                <a:lnTo>
                  <a:pt x="440" y="294"/>
                </a:lnTo>
                <a:lnTo>
                  <a:pt x="440" y="275"/>
                </a:lnTo>
                <a:lnTo>
                  <a:pt x="441" y="271"/>
                </a:lnTo>
                <a:lnTo>
                  <a:pt x="441" y="261"/>
                </a:lnTo>
                <a:lnTo>
                  <a:pt x="442" y="263"/>
                </a:lnTo>
                <a:lnTo>
                  <a:pt x="442" y="257"/>
                </a:lnTo>
                <a:lnTo>
                  <a:pt x="443" y="249"/>
                </a:lnTo>
                <a:lnTo>
                  <a:pt x="443" y="255"/>
                </a:lnTo>
                <a:lnTo>
                  <a:pt x="444" y="261"/>
                </a:lnTo>
                <a:lnTo>
                  <a:pt x="444" y="269"/>
                </a:lnTo>
                <a:lnTo>
                  <a:pt x="445" y="274"/>
                </a:lnTo>
                <a:lnTo>
                  <a:pt x="445" y="269"/>
                </a:lnTo>
                <a:lnTo>
                  <a:pt x="446" y="263"/>
                </a:lnTo>
                <a:lnTo>
                  <a:pt x="446" y="241"/>
                </a:lnTo>
                <a:lnTo>
                  <a:pt x="447" y="242"/>
                </a:lnTo>
                <a:lnTo>
                  <a:pt x="447" y="239"/>
                </a:lnTo>
                <a:lnTo>
                  <a:pt x="447" y="246"/>
                </a:lnTo>
                <a:lnTo>
                  <a:pt x="448" y="253"/>
                </a:lnTo>
                <a:lnTo>
                  <a:pt x="448" y="274"/>
                </a:lnTo>
                <a:lnTo>
                  <a:pt x="449" y="272"/>
                </a:lnTo>
                <a:lnTo>
                  <a:pt x="449" y="264"/>
                </a:lnTo>
                <a:lnTo>
                  <a:pt x="450" y="260"/>
                </a:lnTo>
                <a:lnTo>
                  <a:pt x="450" y="274"/>
                </a:lnTo>
                <a:lnTo>
                  <a:pt x="451" y="290"/>
                </a:lnTo>
                <a:lnTo>
                  <a:pt x="451" y="304"/>
                </a:lnTo>
                <a:lnTo>
                  <a:pt x="452" y="328"/>
                </a:lnTo>
                <a:lnTo>
                  <a:pt x="452" y="359"/>
                </a:lnTo>
                <a:lnTo>
                  <a:pt x="453" y="389"/>
                </a:lnTo>
                <a:lnTo>
                  <a:pt x="453" y="406"/>
                </a:lnTo>
                <a:lnTo>
                  <a:pt x="453" y="423"/>
                </a:lnTo>
                <a:lnTo>
                  <a:pt x="454" y="433"/>
                </a:lnTo>
                <a:lnTo>
                  <a:pt x="455" y="442"/>
                </a:lnTo>
                <a:lnTo>
                  <a:pt x="455" y="448"/>
                </a:lnTo>
                <a:lnTo>
                  <a:pt x="456" y="451"/>
                </a:lnTo>
                <a:lnTo>
                  <a:pt x="456" y="443"/>
                </a:lnTo>
                <a:lnTo>
                  <a:pt x="456" y="443"/>
                </a:lnTo>
                <a:lnTo>
                  <a:pt x="457" y="437"/>
                </a:lnTo>
                <a:lnTo>
                  <a:pt x="457" y="419"/>
                </a:lnTo>
                <a:lnTo>
                  <a:pt x="458" y="390"/>
                </a:lnTo>
                <a:lnTo>
                  <a:pt x="458" y="343"/>
                </a:lnTo>
                <a:lnTo>
                  <a:pt x="459" y="315"/>
                </a:lnTo>
                <a:lnTo>
                  <a:pt x="459" y="284"/>
                </a:lnTo>
                <a:lnTo>
                  <a:pt x="460" y="263"/>
                </a:lnTo>
                <a:lnTo>
                  <a:pt x="460" y="248"/>
                </a:lnTo>
                <a:lnTo>
                  <a:pt x="461" y="248"/>
                </a:lnTo>
                <a:lnTo>
                  <a:pt x="461" y="266"/>
                </a:lnTo>
                <a:lnTo>
                  <a:pt x="462" y="289"/>
                </a:lnTo>
                <a:lnTo>
                  <a:pt x="462" y="286"/>
                </a:lnTo>
                <a:lnTo>
                  <a:pt x="462" y="290"/>
                </a:lnTo>
                <a:lnTo>
                  <a:pt x="463" y="282"/>
                </a:lnTo>
                <a:lnTo>
                  <a:pt x="464" y="280"/>
                </a:lnTo>
                <a:lnTo>
                  <a:pt x="464" y="276"/>
                </a:lnTo>
                <a:lnTo>
                  <a:pt x="465" y="280"/>
                </a:lnTo>
                <a:lnTo>
                  <a:pt x="465" y="270"/>
                </a:lnTo>
                <a:lnTo>
                  <a:pt x="465" y="268"/>
                </a:lnTo>
                <a:lnTo>
                  <a:pt x="466" y="264"/>
                </a:lnTo>
                <a:lnTo>
                  <a:pt x="466" y="272"/>
                </a:lnTo>
                <a:lnTo>
                  <a:pt x="467" y="270"/>
                </a:lnTo>
                <a:lnTo>
                  <a:pt x="467" y="283"/>
                </a:lnTo>
                <a:lnTo>
                  <a:pt x="468" y="286"/>
                </a:lnTo>
                <a:lnTo>
                  <a:pt x="468" y="264"/>
                </a:lnTo>
                <a:lnTo>
                  <a:pt x="469" y="236"/>
                </a:lnTo>
                <a:lnTo>
                  <a:pt x="469" y="197"/>
                </a:lnTo>
                <a:lnTo>
                  <a:pt x="470" y="196"/>
                </a:lnTo>
                <a:lnTo>
                  <a:pt x="470" y="196"/>
                </a:lnTo>
                <a:lnTo>
                  <a:pt x="470" y="209"/>
                </a:lnTo>
                <a:lnTo>
                  <a:pt x="471" y="226"/>
                </a:lnTo>
                <a:lnTo>
                  <a:pt x="471" y="245"/>
                </a:lnTo>
                <a:lnTo>
                  <a:pt x="472" y="229"/>
                </a:lnTo>
                <a:lnTo>
                  <a:pt x="473" y="224"/>
                </a:lnTo>
                <a:lnTo>
                  <a:pt x="473" y="223"/>
                </a:lnTo>
                <a:lnTo>
                  <a:pt x="473" y="248"/>
                </a:lnTo>
                <a:lnTo>
                  <a:pt x="474" y="279"/>
                </a:lnTo>
                <a:lnTo>
                  <a:pt x="474" y="313"/>
                </a:lnTo>
                <a:lnTo>
                  <a:pt x="475" y="345"/>
                </a:lnTo>
                <a:lnTo>
                  <a:pt x="475" y="377"/>
                </a:lnTo>
                <a:lnTo>
                  <a:pt x="476" y="398"/>
                </a:lnTo>
                <a:lnTo>
                  <a:pt x="476" y="415"/>
                </a:lnTo>
                <a:lnTo>
                  <a:pt x="477" y="428"/>
                </a:lnTo>
                <a:lnTo>
                  <a:pt x="477" y="438"/>
                </a:lnTo>
                <a:lnTo>
                  <a:pt x="478" y="445"/>
                </a:lnTo>
                <a:lnTo>
                  <a:pt x="478" y="448"/>
                </a:lnTo>
                <a:lnTo>
                  <a:pt x="479" y="446"/>
                </a:lnTo>
                <a:lnTo>
                  <a:pt x="479" y="448"/>
                </a:lnTo>
                <a:lnTo>
                  <a:pt x="479" y="443"/>
                </a:lnTo>
                <a:lnTo>
                  <a:pt x="480" y="419"/>
                </a:lnTo>
                <a:lnTo>
                  <a:pt x="480" y="391"/>
                </a:lnTo>
                <a:lnTo>
                  <a:pt x="481" y="337"/>
                </a:lnTo>
                <a:lnTo>
                  <a:pt x="481" y="309"/>
                </a:lnTo>
                <a:lnTo>
                  <a:pt x="482" y="276"/>
                </a:lnTo>
                <a:lnTo>
                  <a:pt x="482" y="250"/>
                </a:lnTo>
                <a:lnTo>
                  <a:pt x="483" y="231"/>
                </a:lnTo>
                <a:lnTo>
                  <a:pt x="483" y="238"/>
                </a:lnTo>
                <a:lnTo>
                  <a:pt x="484" y="244"/>
                </a:lnTo>
                <a:lnTo>
                  <a:pt x="484" y="264"/>
                </a:lnTo>
                <a:lnTo>
                  <a:pt x="485" y="260"/>
                </a:lnTo>
                <a:lnTo>
                  <a:pt x="485" y="263"/>
                </a:lnTo>
                <a:lnTo>
                  <a:pt x="486" y="258"/>
                </a:lnTo>
                <a:lnTo>
                  <a:pt x="486" y="248"/>
                </a:lnTo>
                <a:lnTo>
                  <a:pt x="487" y="232"/>
                </a:lnTo>
                <a:lnTo>
                  <a:pt x="487" y="242"/>
                </a:lnTo>
                <a:lnTo>
                  <a:pt x="488" y="241"/>
                </a:lnTo>
                <a:lnTo>
                  <a:pt x="488" y="238"/>
                </a:lnTo>
                <a:lnTo>
                  <a:pt x="488" y="244"/>
                </a:lnTo>
                <a:lnTo>
                  <a:pt x="489" y="256"/>
                </a:lnTo>
                <a:lnTo>
                  <a:pt x="489" y="265"/>
                </a:lnTo>
                <a:lnTo>
                  <a:pt x="490" y="285"/>
                </a:lnTo>
                <a:lnTo>
                  <a:pt x="490" y="294"/>
                </a:lnTo>
                <a:lnTo>
                  <a:pt x="491" y="258"/>
                </a:lnTo>
                <a:lnTo>
                  <a:pt x="491" y="213"/>
                </a:lnTo>
                <a:lnTo>
                  <a:pt x="492" y="174"/>
                </a:lnTo>
                <a:lnTo>
                  <a:pt x="492" y="164"/>
                </a:lnTo>
                <a:lnTo>
                  <a:pt x="493" y="156"/>
                </a:lnTo>
                <a:lnTo>
                  <a:pt x="493" y="171"/>
                </a:lnTo>
                <a:lnTo>
                  <a:pt x="493" y="191"/>
                </a:lnTo>
                <a:lnTo>
                  <a:pt x="494" y="206"/>
                </a:lnTo>
                <a:lnTo>
                  <a:pt x="495" y="176"/>
                </a:lnTo>
                <a:lnTo>
                  <a:pt x="495" y="181"/>
                </a:lnTo>
                <a:lnTo>
                  <a:pt x="496" y="191"/>
                </a:lnTo>
                <a:lnTo>
                  <a:pt x="496" y="192"/>
                </a:lnTo>
                <a:lnTo>
                  <a:pt x="496" y="232"/>
                </a:lnTo>
                <a:lnTo>
                  <a:pt x="497" y="264"/>
                </a:lnTo>
                <a:lnTo>
                  <a:pt x="497" y="312"/>
                </a:lnTo>
                <a:lnTo>
                  <a:pt x="498" y="348"/>
                </a:lnTo>
                <a:lnTo>
                  <a:pt x="498" y="377"/>
                </a:lnTo>
                <a:lnTo>
                  <a:pt x="499" y="402"/>
                </a:lnTo>
                <a:lnTo>
                  <a:pt x="499" y="416"/>
                </a:lnTo>
                <a:lnTo>
                  <a:pt x="500" y="428"/>
                </a:lnTo>
                <a:lnTo>
                  <a:pt x="500" y="436"/>
                </a:lnTo>
                <a:lnTo>
                  <a:pt x="501" y="441"/>
                </a:lnTo>
                <a:lnTo>
                  <a:pt x="501" y="442"/>
                </a:lnTo>
                <a:lnTo>
                  <a:pt x="502" y="444"/>
                </a:lnTo>
                <a:lnTo>
                  <a:pt x="502" y="442"/>
                </a:lnTo>
                <a:lnTo>
                  <a:pt x="502" y="419"/>
                </a:lnTo>
                <a:lnTo>
                  <a:pt x="503" y="389"/>
                </a:lnTo>
                <a:lnTo>
                  <a:pt x="504" y="331"/>
                </a:lnTo>
                <a:lnTo>
                  <a:pt x="504" y="303"/>
                </a:lnTo>
                <a:lnTo>
                  <a:pt x="505" y="266"/>
                </a:lnTo>
                <a:lnTo>
                  <a:pt x="505" y="242"/>
                </a:lnTo>
                <a:lnTo>
                  <a:pt x="505" y="224"/>
                </a:lnTo>
                <a:lnTo>
                  <a:pt x="506" y="230"/>
                </a:lnTo>
                <a:lnTo>
                  <a:pt x="506" y="236"/>
                </a:lnTo>
                <a:lnTo>
                  <a:pt x="507" y="251"/>
                </a:lnTo>
                <a:lnTo>
                  <a:pt x="507" y="250"/>
                </a:lnTo>
                <a:lnTo>
                  <a:pt x="508" y="252"/>
                </a:lnTo>
                <a:lnTo>
                  <a:pt x="508" y="239"/>
                </a:lnTo>
                <a:lnTo>
                  <a:pt x="509" y="237"/>
                </a:lnTo>
                <a:lnTo>
                  <a:pt x="509" y="236"/>
                </a:lnTo>
                <a:lnTo>
                  <a:pt x="510" y="240"/>
                </a:lnTo>
                <a:lnTo>
                  <a:pt x="510" y="233"/>
                </a:lnTo>
                <a:lnTo>
                  <a:pt x="510" y="230"/>
                </a:lnTo>
                <a:lnTo>
                  <a:pt x="511" y="236"/>
                </a:lnTo>
                <a:lnTo>
                  <a:pt x="511" y="246"/>
                </a:lnTo>
                <a:lnTo>
                  <a:pt x="512" y="259"/>
                </a:lnTo>
                <a:lnTo>
                  <a:pt x="513" y="286"/>
                </a:lnTo>
                <a:lnTo>
                  <a:pt x="513" y="291"/>
                </a:lnTo>
                <a:lnTo>
                  <a:pt x="513" y="254"/>
                </a:lnTo>
                <a:lnTo>
                  <a:pt x="514" y="217"/>
                </a:lnTo>
                <a:lnTo>
                  <a:pt x="514" y="183"/>
                </a:lnTo>
                <a:lnTo>
                  <a:pt x="515" y="166"/>
                </a:lnTo>
                <a:lnTo>
                  <a:pt x="515" y="153"/>
                </a:lnTo>
                <a:lnTo>
                  <a:pt x="516" y="159"/>
                </a:lnTo>
                <a:lnTo>
                  <a:pt x="516" y="192"/>
                </a:lnTo>
                <a:lnTo>
                  <a:pt x="517" y="163"/>
                </a:lnTo>
                <a:lnTo>
                  <a:pt x="517" y="152"/>
                </a:lnTo>
                <a:lnTo>
                  <a:pt x="518" y="174"/>
                </a:lnTo>
                <a:lnTo>
                  <a:pt x="518" y="179"/>
                </a:lnTo>
                <a:lnTo>
                  <a:pt x="519" y="180"/>
                </a:lnTo>
                <a:lnTo>
                  <a:pt x="519" y="206"/>
                </a:lnTo>
                <a:lnTo>
                  <a:pt x="519" y="243"/>
                </a:lnTo>
                <a:lnTo>
                  <a:pt x="520" y="286"/>
                </a:lnTo>
                <a:lnTo>
                  <a:pt x="520" y="328"/>
                </a:lnTo>
                <a:lnTo>
                  <a:pt x="521" y="368"/>
                </a:lnTo>
                <a:lnTo>
                  <a:pt x="522" y="388"/>
                </a:lnTo>
                <a:lnTo>
                  <a:pt x="522" y="409"/>
                </a:lnTo>
                <a:lnTo>
                  <a:pt x="522" y="423"/>
                </a:lnTo>
                <a:lnTo>
                  <a:pt x="523" y="436"/>
                </a:lnTo>
                <a:lnTo>
                  <a:pt x="523" y="443"/>
                </a:lnTo>
                <a:lnTo>
                  <a:pt x="524" y="440"/>
                </a:lnTo>
                <a:lnTo>
                  <a:pt x="524" y="443"/>
                </a:lnTo>
                <a:lnTo>
                  <a:pt x="525" y="441"/>
                </a:lnTo>
                <a:lnTo>
                  <a:pt x="525" y="420"/>
                </a:lnTo>
                <a:lnTo>
                  <a:pt x="526" y="387"/>
                </a:lnTo>
                <a:lnTo>
                  <a:pt x="526" y="329"/>
                </a:lnTo>
                <a:lnTo>
                  <a:pt x="527" y="298"/>
                </a:lnTo>
                <a:lnTo>
                  <a:pt x="527" y="263"/>
                </a:lnTo>
                <a:lnTo>
                  <a:pt x="528" y="241"/>
                </a:lnTo>
                <a:lnTo>
                  <a:pt x="528" y="225"/>
                </a:lnTo>
                <a:lnTo>
                  <a:pt x="528" y="232"/>
                </a:lnTo>
                <a:lnTo>
                  <a:pt x="529" y="236"/>
                </a:lnTo>
                <a:lnTo>
                  <a:pt x="529" y="260"/>
                </a:lnTo>
                <a:lnTo>
                  <a:pt x="530" y="253"/>
                </a:lnTo>
                <a:lnTo>
                  <a:pt x="530" y="268"/>
                </a:lnTo>
                <a:lnTo>
                  <a:pt x="531" y="254"/>
                </a:lnTo>
                <a:lnTo>
                  <a:pt x="531" y="249"/>
                </a:lnTo>
                <a:lnTo>
                  <a:pt x="532" y="252"/>
                </a:lnTo>
                <a:lnTo>
                  <a:pt x="532" y="260"/>
                </a:lnTo>
                <a:lnTo>
                  <a:pt x="533" y="252"/>
                </a:lnTo>
                <a:lnTo>
                  <a:pt x="533" y="249"/>
                </a:lnTo>
                <a:lnTo>
                  <a:pt x="533" y="249"/>
                </a:lnTo>
                <a:lnTo>
                  <a:pt x="534" y="259"/>
                </a:lnTo>
                <a:lnTo>
                  <a:pt x="535" y="276"/>
                </a:lnTo>
                <a:lnTo>
                  <a:pt x="535" y="295"/>
                </a:lnTo>
                <a:lnTo>
                  <a:pt x="536" y="309"/>
                </a:lnTo>
                <a:lnTo>
                  <a:pt x="536" y="277"/>
                </a:lnTo>
                <a:lnTo>
                  <a:pt x="536" y="245"/>
                </a:lnTo>
                <a:lnTo>
                  <a:pt x="537" y="210"/>
                </a:lnTo>
                <a:lnTo>
                  <a:pt x="537" y="184"/>
                </a:lnTo>
                <a:lnTo>
                  <a:pt x="538" y="166"/>
                </a:lnTo>
                <a:lnTo>
                  <a:pt x="538" y="172"/>
                </a:lnTo>
                <a:lnTo>
                  <a:pt x="539" y="197"/>
                </a:lnTo>
                <a:lnTo>
                  <a:pt x="539" y="201"/>
                </a:lnTo>
                <a:lnTo>
                  <a:pt x="540" y="168"/>
                </a:lnTo>
                <a:lnTo>
                  <a:pt x="540" y="161"/>
                </a:lnTo>
                <a:lnTo>
                  <a:pt x="541" y="167"/>
                </a:lnTo>
                <a:lnTo>
                  <a:pt x="541" y="162"/>
                </a:lnTo>
                <a:lnTo>
                  <a:pt x="542" y="174"/>
                </a:lnTo>
                <a:lnTo>
                  <a:pt x="542" y="194"/>
                </a:lnTo>
                <a:lnTo>
                  <a:pt x="542" y="225"/>
                </a:lnTo>
                <a:lnTo>
                  <a:pt x="543" y="261"/>
                </a:lnTo>
                <a:lnTo>
                  <a:pt x="544" y="299"/>
                </a:lnTo>
                <a:lnTo>
                  <a:pt x="544" y="339"/>
                </a:lnTo>
                <a:lnTo>
                  <a:pt x="545" y="366"/>
                </a:lnTo>
                <a:lnTo>
                  <a:pt x="545" y="386"/>
                </a:lnTo>
                <a:lnTo>
                  <a:pt x="545" y="403"/>
                </a:lnTo>
                <a:lnTo>
                  <a:pt x="546" y="413"/>
                </a:lnTo>
                <a:lnTo>
                  <a:pt x="546" y="419"/>
                </a:lnTo>
                <a:lnTo>
                  <a:pt x="547" y="430"/>
                </a:lnTo>
                <a:lnTo>
                  <a:pt x="547" y="431"/>
                </a:lnTo>
                <a:lnTo>
                  <a:pt x="548" y="412"/>
                </a:lnTo>
                <a:lnTo>
                  <a:pt x="548" y="387"/>
                </a:lnTo>
                <a:lnTo>
                  <a:pt x="549" y="342"/>
                </a:lnTo>
                <a:lnTo>
                  <a:pt x="549" y="316"/>
                </a:lnTo>
                <a:lnTo>
                  <a:pt x="550" y="282"/>
                </a:lnTo>
                <a:lnTo>
                  <a:pt x="550" y="264"/>
                </a:lnTo>
                <a:lnTo>
                  <a:pt x="551" y="242"/>
                </a:lnTo>
                <a:lnTo>
                  <a:pt x="551" y="246"/>
                </a:lnTo>
                <a:lnTo>
                  <a:pt x="551" y="259"/>
                </a:lnTo>
                <a:lnTo>
                  <a:pt x="552" y="275"/>
                </a:lnTo>
                <a:lnTo>
                  <a:pt x="553" y="275"/>
                </a:lnTo>
                <a:lnTo>
                  <a:pt x="553" y="277"/>
                </a:lnTo>
                <a:lnTo>
                  <a:pt x="554" y="262"/>
                </a:lnTo>
                <a:lnTo>
                  <a:pt x="554" y="261"/>
                </a:lnTo>
                <a:lnTo>
                  <a:pt x="554" y="264"/>
                </a:lnTo>
                <a:lnTo>
                  <a:pt x="555" y="272"/>
                </a:lnTo>
                <a:lnTo>
                  <a:pt x="555" y="273"/>
                </a:lnTo>
                <a:lnTo>
                  <a:pt x="556" y="260"/>
                </a:lnTo>
                <a:lnTo>
                  <a:pt x="556" y="260"/>
                </a:lnTo>
                <a:lnTo>
                  <a:pt x="557" y="260"/>
                </a:lnTo>
                <a:lnTo>
                  <a:pt x="557" y="282"/>
                </a:lnTo>
                <a:lnTo>
                  <a:pt x="558" y="293"/>
                </a:lnTo>
                <a:lnTo>
                  <a:pt x="558" y="310"/>
                </a:lnTo>
                <a:lnTo>
                  <a:pt x="559" y="273"/>
                </a:lnTo>
                <a:lnTo>
                  <a:pt x="559" y="238"/>
                </a:lnTo>
                <a:lnTo>
                  <a:pt x="559" y="207"/>
                </a:lnTo>
                <a:lnTo>
                  <a:pt x="560" y="185"/>
                </a:lnTo>
                <a:lnTo>
                  <a:pt x="560" y="169"/>
                </a:lnTo>
                <a:lnTo>
                  <a:pt x="561" y="178"/>
                </a:lnTo>
                <a:lnTo>
                  <a:pt x="562" y="203"/>
                </a:lnTo>
                <a:lnTo>
                  <a:pt x="562" y="202"/>
                </a:lnTo>
                <a:lnTo>
                  <a:pt x="562" y="183"/>
                </a:lnTo>
                <a:lnTo>
                  <a:pt x="563" y="187"/>
                </a:lnTo>
                <a:lnTo>
                  <a:pt x="563" y="178"/>
                </a:lnTo>
                <a:lnTo>
                  <a:pt x="564" y="162"/>
                </a:lnTo>
                <a:lnTo>
                  <a:pt x="564" y="151"/>
                </a:lnTo>
                <a:lnTo>
                  <a:pt x="565" y="156"/>
                </a:lnTo>
                <a:lnTo>
                  <a:pt x="565" y="156"/>
                </a:lnTo>
                <a:lnTo>
                  <a:pt x="566" y="179"/>
                </a:lnTo>
                <a:lnTo>
                  <a:pt x="566" y="194"/>
                </a:lnTo>
                <a:lnTo>
                  <a:pt x="567" y="224"/>
                </a:lnTo>
                <a:lnTo>
                  <a:pt x="567" y="248"/>
                </a:lnTo>
                <a:lnTo>
                  <a:pt x="568" y="280"/>
                </a:lnTo>
                <a:lnTo>
                  <a:pt x="568" y="311"/>
                </a:lnTo>
                <a:lnTo>
                  <a:pt x="568" y="329"/>
                </a:lnTo>
                <a:lnTo>
                  <a:pt x="569" y="350"/>
                </a:lnTo>
                <a:lnTo>
                  <a:pt x="569" y="394"/>
                </a:lnTo>
                <a:lnTo>
                  <a:pt x="570" y="416"/>
                </a:lnTo>
                <a:lnTo>
                  <a:pt x="570" y="427"/>
                </a:lnTo>
                <a:lnTo>
                  <a:pt x="571" y="424"/>
                </a:lnTo>
                <a:lnTo>
                  <a:pt x="571" y="410"/>
                </a:lnTo>
                <a:lnTo>
                  <a:pt x="572" y="409"/>
                </a:lnTo>
                <a:lnTo>
                  <a:pt x="572" y="391"/>
                </a:lnTo>
                <a:lnTo>
                  <a:pt x="573" y="385"/>
                </a:lnTo>
                <a:lnTo>
                  <a:pt x="573" y="356"/>
                </a:lnTo>
                <a:lnTo>
                  <a:pt x="574" y="338"/>
                </a:lnTo>
                <a:lnTo>
                  <a:pt x="574" y="306"/>
                </a:lnTo>
                <a:lnTo>
                  <a:pt x="575" y="298"/>
                </a:lnTo>
                <a:lnTo>
                  <a:pt x="575" y="278"/>
                </a:lnTo>
                <a:lnTo>
                  <a:pt x="576" y="269"/>
                </a:lnTo>
                <a:lnTo>
                  <a:pt x="576" y="247"/>
                </a:lnTo>
                <a:lnTo>
                  <a:pt x="576" y="261"/>
                </a:lnTo>
                <a:lnTo>
                  <a:pt x="577" y="250"/>
                </a:lnTo>
                <a:lnTo>
                  <a:pt x="577" y="253"/>
                </a:lnTo>
                <a:lnTo>
                  <a:pt x="578" y="261"/>
                </a:lnTo>
                <a:lnTo>
                  <a:pt x="578" y="260"/>
                </a:lnTo>
                <a:lnTo>
                  <a:pt x="579" y="257"/>
                </a:lnTo>
                <a:lnTo>
                  <a:pt x="579" y="260"/>
                </a:lnTo>
                <a:lnTo>
                  <a:pt x="580" y="255"/>
                </a:lnTo>
                <a:lnTo>
                  <a:pt x="580" y="269"/>
                </a:lnTo>
                <a:lnTo>
                  <a:pt x="581" y="253"/>
                </a:lnTo>
                <a:lnTo>
                  <a:pt x="581" y="244"/>
                </a:lnTo>
                <a:lnTo>
                  <a:pt x="582" y="233"/>
                </a:lnTo>
                <a:lnTo>
                  <a:pt x="582" y="226"/>
                </a:lnTo>
                <a:lnTo>
                  <a:pt x="582" y="205"/>
                </a:lnTo>
                <a:lnTo>
                  <a:pt x="583" y="194"/>
                </a:lnTo>
                <a:lnTo>
                  <a:pt x="584" y="206"/>
                </a:lnTo>
                <a:lnTo>
                  <a:pt x="584" y="230"/>
                </a:lnTo>
                <a:lnTo>
                  <a:pt x="585" y="229"/>
                </a:lnTo>
                <a:lnTo>
                  <a:pt x="585" y="204"/>
                </a:lnTo>
                <a:lnTo>
                  <a:pt x="585" y="209"/>
                </a:lnTo>
                <a:lnTo>
                  <a:pt x="586" y="200"/>
                </a:lnTo>
                <a:lnTo>
                  <a:pt x="586" y="175"/>
                </a:lnTo>
                <a:lnTo>
                  <a:pt x="587" y="163"/>
                </a:lnTo>
                <a:lnTo>
                  <a:pt x="587" y="161"/>
                </a:lnTo>
                <a:lnTo>
                  <a:pt x="588" y="163"/>
                </a:lnTo>
                <a:lnTo>
                  <a:pt x="588" y="174"/>
                </a:lnTo>
                <a:lnTo>
                  <a:pt x="589" y="201"/>
                </a:lnTo>
                <a:lnTo>
                  <a:pt x="589" y="223"/>
                </a:lnTo>
                <a:lnTo>
                  <a:pt x="590" y="242"/>
                </a:lnTo>
                <a:lnTo>
                  <a:pt x="590" y="271"/>
                </a:lnTo>
                <a:lnTo>
                  <a:pt x="591" y="298"/>
                </a:lnTo>
                <a:lnTo>
                  <a:pt x="591" y="320"/>
                </a:lnTo>
                <a:lnTo>
                  <a:pt x="591" y="338"/>
                </a:lnTo>
                <a:lnTo>
                  <a:pt x="592" y="388"/>
                </a:lnTo>
                <a:lnTo>
                  <a:pt x="593" y="414"/>
                </a:lnTo>
                <a:lnTo>
                  <a:pt x="593" y="427"/>
                </a:lnTo>
                <a:lnTo>
                  <a:pt x="594" y="432"/>
                </a:lnTo>
                <a:lnTo>
                  <a:pt x="594" y="426"/>
                </a:lnTo>
                <a:lnTo>
                  <a:pt x="594" y="427"/>
                </a:lnTo>
                <a:lnTo>
                  <a:pt x="595" y="412"/>
                </a:lnTo>
                <a:lnTo>
                  <a:pt x="595" y="407"/>
                </a:lnTo>
                <a:lnTo>
                  <a:pt x="596" y="388"/>
                </a:lnTo>
                <a:lnTo>
                  <a:pt x="596" y="375"/>
                </a:lnTo>
                <a:lnTo>
                  <a:pt x="597" y="345"/>
                </a:lnTo>
                <a:lnTo>
                  <a:pt x="597" y="330"/>
                </a:lnTo>
                <a:lnTo>
                  <a:pt x="598" y="302"/>
                </a:lnTo>
                <a:lnTo>
                  <a:pt x="598" y="293"/>
                </a:lnTo>
                <a:lnTo>
                  <a:pt x="599" y="274"/>
                </a:lnTo>
                <a:lnTo>
                  <a:pt x="599" y="268"/>
                </a:lnTo>
                <a:lnTo>
                  <a:pt x="599" y="263"/>
                </a:lnTo>
                <a:lnTo>
                  <a:pt x="600" y="254"/>
                </a:lnTo>
                <a:lnTo>
                  <a:pt x="600" y="260"/>
                </a:lnTo>
                <a:lnTo>
                  <a:pt x="601" y="247"/>
                </a:lnTo>
                <a:lnTo>
                  <a:pt x="602" y="253"/>
                </a:lnTo>
                <a:lnTo>
                  <a:pt x="602" y="254"/>
                </a:lnTo>
                <a:lnTo>
                  <a:pt x="602" y="263"/>
                </a:lnTo>
                <a:lnTo>
                  <a:pt x="603" y="265"/>
                </a:lnTo>
                <a:lnTo>
                  <a:pt x="603" y="252"/>
                </a:lnTo>
                <a:lnTo>
                  <a:pt x="604" y="245"/>
                </a:lnTo>
                <a:lnTo>
                  <a:pt x="604" y="233"/>
                </a:lnTo>
                <a:lnTo>
                  <a:pt x="605" y="236"/>
                </a:lnTo>
                <a:lnTo>
                  <a:pt x="605" y="226"/>
                </a:lnTo>
                <a:lnTo>
                  <a:pt x="606" y="237"/>
                </a:lnTo>
                <a:lnTo>
                  <a:pt x="606" y="252"/>
                </a:lnTo>
                <a:lnTo>
                  <a:pt x="607" y="273"/>
                </a:lnTo>
                <a:lnTo>
                  <a:pt x="607" y="268"/>
                </a:lnTo>
                <a:lnTo>
                  <a:pt x="608" y="253"/>
                </a:lnTo>
                <a:lnTo>
                  <a:pt x="608" y="269"/>
                </a:lnTo>
                <a:lnTo>
                  <a:pt x="608" y="276"/>
                </a:lnTo>
                <a:lnTo>
                  <a:pt x="609" y="285"/>
                </a:lnTo>
                <a:lnTo>
                  <a:pt x="609" y="301"/>
                </a:lnTo>
                <a:lnTo>
                  <a:pt x="610" y="319"/>
                </a:lnTo>
                <a:lnTo>
                  <a:pt x="611" y="349"/>
                </a:lnTo>
                <a:lnTo>
                  <a:pt x="611" y="381"/>
                </a:lnTo>
                <a:lnTo>
                  <a:pt x="611" y="391"/>
                </a:lnTo>
                <a:lnTo>
                  <a:pt x="612" y="408"/>
                </a:lnTo>
                <a:lnTo>
                  <a:pt x="612" y="429"/>
                </a:lnTo>
                <a:lnTo>
                  <a:pt x="613" y="441"/>
                </a:lnTo>
                <a:lnTo>
                  <a:pt x="613" y="445"/>
                </a:lnTo>
                <a:lnTo>
                  <a:pt x="614" y="448"/>
                </a:lnTo>
                <a:lnTo>
                  <a:pt x="614" y="446"/>
                </a:lnTo>
                <a:lnTo>
                  <a:pt x="615" y="445"/>
                </a:lnTo>
                <a:lnTo>
                  <a:pt x="615" y="438"/>
                </a:lnTo>
                <a:lnTo>
                  <a:pt x="616" y="419"/>
                </a:lnTo>
                <a:lnTo>
                  <a:pt x="616" y="396"/>
                </a:lnTo>
                <a:lnTo>
                  <a:pt x="617" y="361"/>
                </a:lnTo>
                <a:lnTo>
                  <a:pt x="617" y="346"/>
                </a:lnTo>
                <a:lnTo>
                  <a:pt x="617" y="331"/>
                </a:lnTo>
                <a:lnTo>
                  <a:pt x="618" y="311"/>
                </a:lnTo>
                <a:lnTo>
                  <a:pt x="618" y="301"/>
                </a:lnTo>
                <a:lnTo>
                  <a:pt x="619" y="289"/>
                </a:lnTo>
                <a:lnTo>
                  <a:pt x="619" y="293"/>
                </a:lnTo>
                <a:lnTo>
                  <a:pt x="620" y="298"/>
                </a:lnTo>
                <a:lnTo>
                  <a:pt x="620" y="299"/>
                </a:lnTo>
                <a:lnTo>
                  <a:pt x="621" y="303"/>
                </a:lnTo>
                <a:lnTo>
                  <a:pt x="621" y="291"/>
                </a:lnTo>
                <a:lnTo>
                  <a:pt x="622" y="287"/>
                </a:lnTo>
                <a:lnTo>
                  <a:pt x="622" y="283"/>
                </a:lnTo>
                <a:lnTo>
                  <a:pt x="623" y="296"/>
                </a:lnTo>
                <a:lnTo>
                  <a:pt x="623" y="283"/>
                </a:lnTo>
                <a:lnTo>
                  <a:pt x="624" y="285"/>
                </a:lnTo>
                <a:lnTo>
                  <a:pt x="624" y="276"/>
                </a:lnTo>
                <a:lnTo>
                  <a:pt x="625" y="285"/>
                </a:lnTo>
                <a:lnTo>
                  <a:pt x="625" y="293"/>
                </a:lnTo>
                <a:lnTo>
                  <a:pt x="625" y="307"/>
                </a:lnTo>
                <a:lnTo>
                  <a:pt x="626" y="309"/>
                </a:lnTo>
                <a:lnTo>
                  <a:pt x="626" y="296"/>
                </a:lnTo>
                <a:lnTo>
                  <a:pt x="627" y="272"/>
                </a:lnTo>
                <a:lnTo>
                  <a:pt x="627" y="254"/>
                </a:lnTo>
                <a:lnTo>
                  <a:pt x="628" y="231"/>
                </a:lnTo>
                <a:lnTo>
                  <a:pt x="628" y="226"/>
                </a:lnTo>
                <a:lnTo>
                  <a:pt x="629" y="229"/>
                </a:lnTo>
                <a:lnTo>
                  <a:pt x="629" y="245"/>
                </a:lnTo>
                <a:lnTo>
                  <a:pt x="630" y="253"/>
                </a:lnTo>
                <a:lnTo>
                  <a:pt x="630" y="251"/>
                </a:lnTo>
                <a:lnTo>
                  <a:pt x="631" y="257"/>
                </a:lnTo>
                <a:lnTo>
                  <a:pt x="631" y="261"/>
                </a:lnTo>
                <a:lnTo>
                  <a:pt x="631" y="272"/>
                </a:lnTo>
                <a:lnTo>
                  <a:pt x="632" y="285"/>
                </a:lnTo>
                <a:lnTo>
                  <a:pt x="633" y="313"/>
                </a:lnTo>
                <a:lnTo>
                  <a:pt x="633" y="347"/>
                </a:lnTo>
                <a:lnTo>
                  <a:pt x="634" y="378"/>
                </a:lnTo>
                <a:lnTo>
                  <a:pt x="634" y="400"/>
                </a:lnTo>
                <a:lnTo>
                  <a:pt x="634" y="416"/>
                </a:lnTo>
                <a:lnTo>
                  <a:pt x="635" y="427"/>
                </a:lnTo>
                <a:lnTo>
                  <a:pt x="635" y="440"/>
                </a:lnTo>
                <a:lnTo>
                  <a:pt x="636" y="446"/>
                </a:lnTo>
                <a:lnTo>
                  <a:pt x="636" y="450"/>
                </a:lnTo>
                <a:lnTo>
                  <a:pt x="637" y="448"/>
                </a:lnTo>
                <a:lnTo>
                  <a:pt x="637" y="449"/>
                </a:lnTo>
                <a:lnTo>
                  <a:pt x="638" y="446"/>
                </a:lnTo>
                <a:lnTo>
                  <a:pt x="638" y="419"/>
                </a:lnTo>
                <a:lnTo>
                  <a:pt x="639" y="393"/>
                </a:lnTo>
                <a:lnTo>
                  <a:pt x="639" y="336"/>
                </a:lnTo>
                <a:lnTo>
                  <a:pt x="640" y="306"/>
                </a:lnTo>
                <a:lnTo>
                  <a:pt x="640" y="286"/>
                </a:lnTo>
                <a:lnTo>
                  <a:pt x="640" y="267"/>
                </a:lnTo>
                <a:lnTo>
                  <a:pt x="641" y="250"/>
                </a:lnTo>
                <a:lnTo>
                  <a:pt x="642" y="256"/>
                </a:lnTo>
                <a:lnTo>
                  <a:pt x="642" y="263"/>
                </a:lnTo>
                <a:lnTo>
                  <a:pt x="642" y="278"/>
                </a:lnTo>
                <a:lnTo>
                  <a:pt x="643" y="274"/>
                </a:lnTo>
                <a:lnTo>
                  <a:pt x="643" y="283"/>
                </a:lnTo>
                <a:lnTo>
                  <a:pt x="644" y="267"/>
                </a:lnTo>
                <a:lnTo>
                  <a:pt x="644" y="264"/>
                </a:lnTo>
                <a:lnTo>
                  <a:pt x="645" y="270"/>
                </a:lnTo>
                <a:lnTo>
                  <a:pt x="645" y="270"/>
                </a:lnTo>
                <a:lnTo>
                  <a:pt x="646" y="265"/>
                </a:lnTo>
                <a:lnTo>
                  <a:pt x="646" y="261"/>
                </a:lnTo>
                <a:lnTo>
                  <a:pt x="647" y="264"/>
                </a:lnTo>
                <a:lnTo>
                  <a:pt x="647" y="264"/>
                </a:lnTo>
                <a:lnTo>
                  <a:pt x="648" y="273"/>
                </a:lnTo>
                <a:lnTo>
                  <a:pt x="648" y="291"/>
                </a:lnTo>
                <a:lnTo>
                  <a:pt x="648" y="303"/>
                </a:lnTo>
                <a:lnTo>
                  <a:pt x="649" y="276"/>
                </a:lnTo>
                <a:lnTo>
                  <a:pt x="649" y="239"/>
                </a:lnTo>
                <a:lnTo>
                  <a:pt x="650" y="204"/>
                </a:lnTo>
                <a:lnTo>
                  <a:pt x="651" y="188"/>
                </a:lnTo>
                <a:lnTo>
                  <a:pt x="651" y="173"/>
                </a:lnTo>
                <a:lnTo>
                  <a:pt x="651" y="177"/>
                </a:lnTo>
                <a:lnTo>
                  <a:pt x="652" y="198"/>
                </a:lnTo>
                <a:lnTo>
                  <a:pt x="652" y="194"/>
                </a:lnTo>
                <a:lnTo>
                  <a:pt x="653" y="187"/>
                </a:lnTo>
                <a:lnTo>
                  <a:pt x="653" y="185"/>
                </a:lnTo>
                <a:lnTo>
                  <a:pt x="654" y="195"/>
                </a:lnTo>
                <a:lnTo>
                  <a:pt x="654" y="211"/>
                </a:lnTo>
                <a:lnTo>
                  <a:pt x="655" y="229"/>
                </a:lnTo>
                <a:lnTo>
                  <a:pt x="655" y="265"/>
                </a:lnTo>
                <a:lnTo>
                  <a:pt x="656" y="310"/>
                </a:lnTo>
                <a:lnTo>
                  <a:pt x="656" y="351"/>
                </a:lnTo>
                <a:lnTo>
                  <a:pt x="657" y="379"/>
                </a:lnTo>
                <a:lnTo>
                  <a:pt x="657" y="401"/>
                </a:lnTo>
                <a:lnTo>
                  <a:pt x="657" y="414"/>
                </a:lnTo>
                <a:lnTo>
                  <a:pt x="658" y="429"/>
                </a:lnTo>
                <a:lnTo>
                  <a:pt x="658" y="436"/>
                </a:lnTo>
                <a:lnTo>
                  <a:pt x="659" y="442"/>
                </a:lnTo>
                <a:lnTo>
                  <a:pt x="659" y="440"/>
                </a:lnTo>
                <a:lnTo>
                  <a:pt x="660" y="442"/>
                </a:lnTo>
                <a:lnTo>
                  <a:pt x="660" y="442"/>
                </a:lnTo>
                <a:lnTo>
                  <a:pt x="661" y="420"/>
                </a:lnTo>
                <a:lnTo>
                  <a:pt x="661" y="390"/>
                </a:lnTo>
                <a:lnTo>
                  <a:pt x="662" y="330"/>
                </a:lnTo>
                <a:lnTo>
                  <a:pt x="662" y="302"/>
                </a:lnTo>
                <a:lnTo>
                  <a:pt x="663" y="265"/>
                </a:lnTo>
                <a:lnTo>
                  <a:pt x="663" y="251"/>
                </a:lnTo>
                <a:lnTo>
                  <a:pt x="664" y="234"/>
                </a:lnTo>
                <a:lnTo>
                  <a:pt x="664" y="243"/>
                </a:lnTo>
                <a:lnTo>
                  <a:pt x="665" y="245"/>
                </a:lnTo>
                <a:lnTo>
                  <a:pt x="665" y="269"/>
                </a:lnTo>
                <a:lnTo>
                  <a:pt x="665" y="269"/>
                </a:lnTo>
                <a:lnTo>
                  <a:pt x="666" y="277"/>
                </a:lnTo>
                <a:lnTo>
                  <a:pt x="666" y="262"/>
                </a:lnTo>
                <a:lnTo>
                  <a:pt x="667" y="257"/>
                </a:lnTo>
                <a:lnTo>
                  <a:pt x="667" y="266"/>
                </a:lnTo>
                <a:lnTo>
                  <a:pt x="668" y="270"/>
                </a:lnTo>
                <a:lnTo>
                  <a:pt x="668" y="259"/>
                </a:lnTo>
                <a:lnTo>
                  <a:pt x="669" y="261"/>
                </a:lnTo>
                <a:lnTo>
                  <a:pt x="669" y="261"/>
                </a:lnTo>
                <a:lnTo>
                  <a:pt x="670" y="268"/>
                </a:lnTo>
                <a:lnTo>
                  <a:pt x="670" y="283"/>
                </a:lnTo>
                <a:lnTo>
                  <a:pt x="671" y="306"/>
                </a:lnTo>
                <a:lnTo>
                  <a:pt x="671" y="318"/>
                </a:lnTo>
                <a:lnTo>
                  <a:pt x="671" y="285"/>
                </a:lnTo>
                <a:lnTo>
                  <a:pt x="672" y="244"/>
                </a:lnTo>
                <a:lnTo>
                  <a:pt x="673" y="218"/>
                </a:lnTo>
                <a:lnTo>
                  <a:pt x="673" y="196"/>
                </a:lnTo>
                <a:lnTo>
                  <a:pt x="674" y="176"/>
                </a:lnTo>
                <a:lnTo>
                  <a:pt x="674" y="172"/>
                </a:lnTo>
                <a:lnTo>
                  <a:pt x="674" y="182"/>
                </a:lnTo>
                <a:lnTo>
                  <a:pt x="675" y="184"/>
                </a:lnTo>
                <a:lnTo>
                  <a:pt x="675" y="172"/>
                </a:lnTo>
                <a:lnTo>
                  <a:pt x="676" y="170"/>
                </a:lnTo>
                <a:lnTo>
                  <a:pt x="676" y="172"/>
                </a:lnTo>
                <a:lnTo>
                  <a:pt x="677" y="188"/>
                </a:lnTo>
                <a:lnTo>
                  <a:pt x="677" y="198"/>
                </a:lnTo>
                <a:lnTo>
                  <a:pt x="678" y="237"/>
                </a:lnTo>
                <a:lnTo>
                  <a:pt x="678" y="286"/>
                </a:lnTo>
                <a:lnTo>
                  <a:pt x="679" y="324"/>
                </a:lnTo>
                <a:lnTo>
                  <a:pt x="679" y="360"/>
                </a:lnTo>
                <a:lnTo>
                  <a:pt x="680" y="387"/>
                </a:lnTo>
                <a:lnTo>
                  <a:pt x="680" y="402"/>
                </a:lnTo>
                <a:lnTo>
                  <a:pt x="680" y="416"/>
                </a:lnTo>
                <a:lnTo>
                  <a:pt x="681" y="428"/>
                </a:lnTo>
                <a:lnTo>
                  <a:pt x="682" y="434"/>
                </a:lnTo>
                <a:lnTo>
                  <a:pt x="682" y="434"/>
                </a:lnTo>
                <a:lnTo>
                  <a:pt x="683" y="442"/>
                </a:lnTo>
                <a:lnTo>
                  <a:pt x="683" y="442"/>
                </a:lnTo>
                <a:lnTo>
                  <a:pt x="683" y="418"/>
                </a:lnTo>
                <a:lnTo>
                  <a:pt x="684" y="386"/>
                </a:lnTo>
                <a:lnTo>
                  <a:pt x="684" y="330"/>
                </a:lnTo>
                <a:lnTo>
                  <a:pt x="685" y="306"/>
                </a:lnTo>
                <a:lnTo>
                  <a:pt x="685" y="269"/>
                </a:lnTo>
                <a:lnTo>
                  <a:pt x="686" y="247"/>
                </a:lnTo>
                <a:lnTo>
                  <a:pt x="686" y="230"/>
                </a:lnTo>
                <a:lnTo>
                  <a:pt x="687" y="241"/>
                </a:lnTo>
                <a:lnTo>
                  <a:pt x="687" y="258"/>
                </a:lnTo>
                <a:lnTo>
                  <a:pt x="688" y="271"/>
                </a:lnTo>
                <a:lnTo>
                  <a:pt x="688" y="270"/>
                </a:lnTo>
                <a:lnTo>
                  <a:pt x="688" y="278"/>
                </a:lnTo>
                <a:lnTo>
                  <a:pt x="689" y="264"/>
                </a:lnTo>
                <a:lnTo>
                  <a:pt x="689" y="258"/>
                </a:lnTo>
                <a:lnTo>
                  <a:pt x="690" y="259"/>
                </a:lnTo>
                <a:lnTo>
                  <a:pt x="691" y="265"/>
                </a:lnTo>
                <a:lnTo>
                  <a:pt x="691" y="258"/>
                </a:lnTo>
                <a:lnTo>
                  <a:pt x="691" y="254"/>
                </a:lnTo>
                <a:lnTo>
                  <a:pt x="692" y="256"/>
                </a:lnTo>
                <a:lnTo>
                  <a:pt x="692" y="267"/>
                </a:lnTo>
                <a:lnTo>
                  <a:pt x="693" y="287"/>
                </a:lnTo>
                <a:lnTo>
                  <a:pt x="693" y="306"/>
                </a:lnTo>
                <a:lnTo>
                  <a:pt x="694" y="315"/>
                </a:lnTo>
                <a:lnTo>
                  <a:pt x="694" y="283"/>
                </a:lnTo>
                <a:lnTo>
                  <a:pt x="695" y="254"/>
                </a:lnTo>
                <a:lnTo>
                  <a:pt x="695" y="220"/>
                </a:lnTo>
                <a:lnTo>
                  <a:pt x="696" y="192"/>
                </a:lnTo>
                <a:lnTo>
                  <a:pt x="696" y="175"/>
                </a:lnTo>
                <a:lnTo>
                  <a:pt x="697" y="169"/>
                </a:lnTo>
                <a:lnTo>
                  <a:pt x="697" y="181"/>
                </a:lnTo>
                <a:lnTo>
                  <a:pt x="697" y="176"/>
                </a:lnTo>
                <a:lnTo>
                  <a:pt x="698" y="162"/>
                </a:lnTo>
                <a:lnTo>
                  <a:pt x="698" y="160"/>
                </a:lnTo>
                <a:lnTo>
                  <a:pt x="699" y="164"/>
                </a:lnTo>
                <a:lnTo>
                  <a:pt x="700" y="175"/>
                </a:lnTo>
                <a:lnTo>
                  <a:pt x="700" y="180"/>
                </a:lnTo>
                <a:lnTo>
                  <a:pt x="700" y="195"/>
                </a:lnTo>
                <a:lnTo>
                  <a:pt x="701" y="230"/>
                </a:lnTo>
                <a:lnTo>
                  <a:pt x="701" y="265"/>
                </a:lnTo>
                <a:lnTo>
                  <a:pt x="702" y="303"/>
                </a:lnTo>
                <a:lnTo>
                  <a:pt x="702" y="342"/>
                </a:lnTo>
                <a:lnTo>
                  <a:pt x="703" y="362"/>
                </a:lnTo>
                <a:lnTo>
                  <a:pt x="703" y="387"/>
                </a:lnTo>
                <a:lnTo>
                  <a:pt x="704" y="404"/>
                </a:lnTo>
                <a:lnTo>
                  <a:pt x="704" y="414"/>
                </a:lnTo>
                <a:lnTo>
                  <a:pt x="705" y="417"/>
                </a:lnTo>
                <a:lnTo>
                  <a:pt x="705" y="429"/>
                </a:lnTo>
                <a:lnTo>
                  <a:pt x="705" y="433"/>
                </a:lnTo>
                <a:lnTo>
                  <a:pt x="706" y="413"/>
                </a:lnTo>
                <a:lnTo>
                  <a:pt x="706" y="386"/>
                </a:lnTo>
                <a:lnTo>
                  <a:pt x="707" y="339"/>
                </a:lnTo>
                <a:lnTo>
                  <a:pt x="707" y="315"/>
                </a:lnTo>
                <a:lnTo>
                  <a:pt x="708" y="281"/>
                </a:lnTo>
                <a:lnTo>
                  <a:pt x="708" y="264"/>
                </a:lnTo>
                <a:lnTo>
                  <a:pt x="709" y="238"/>
                </a:lnTo>
                <a:lnTo>
                  <a:pt x="709" y="249"/>
                </a:lnTo>
                <a:lnTo>
                  <a:pt x="710" y="254"/>
                </a:lnTo>
                <a:lnTo>
                  <a:pt x="710" y="274"/>
                </a:lnTo>
                <a:lnTo>
                  <a:pt x="711" y="268"/>
                </a:lnTo>
                <a:lnTo>
                  <a:pt x="711" y="280"/>
                </a:lnTo>
                <a:lnTo>
                  <a:pt x="712" y="269"/>
                </a:lnTo>
                <a:lnTo>
                  <a:pt x="712" y="267"/>
                </a:lnTo>
                <a:lnTo>
                  <a:pt x="713" y="271"/>
                </a:lnTo>
                <a:lnTo>
                  <a:pt x="713" y="272"/>
                </a:lnTo>
                <a:lnTo>
                  <a:pt x="714" y="273"/>
                </a:lnTo>
                <a:lnTo>
                  <a:pt x="714" y="263"/>
                </a:lnTo>
                <a:lnTo>
                  <a:pt x="714" y="267"/>
                </a:lnTo>
                <a:lnTo>
                  <a:pt x="715" y="272"/>
                </a:lnTo>
                <a:lnTo>
                  <a:pt x="715" y="288"/>
                </a:lnTo>
                <a:lnTo>
                  <a:pt x="716" y="316"/>
                </a:lnTo>
                <a:lnTo>
                  <a:pt x="716" y="318"/>
                </a:lnTo>
                <a:lnTo>
                  <a:pt x="717" y="287"/>
                </a:lnTo>
                <a:lnTo>
                  <a:pt x="717" y="252"/>
                </a:lnTo>
                <a:lnTo>
                  <a:pt x="718" y="227"/>
                </a:lnTo>
                <a:lnTo>
                  <a:pt x="718" y="201"/>
                </a:lnTo>
                <a:lnTo>
                  <a:pt x="719" y="183"/>
                </a:lnTo>
                <a:lnTo>
                  <a:pt x="719" y="186"/>
                </a:lnTo>
                <a:lnTo>
                  <a:pt x="720" y="202"/>
                </a:lnTo>
                <a:lnTo>
                  <a:pt x="720" y="192"/>
                </a:lnTo>
                <a:lnTo>
                  <a:pt x="720" y="190"/>
                </a:lnTo>
                <a:lnTo>
                  <a:pt x="721" y="198"/>
                </a:lnTo>
                <a:lnTo>
                  <a:pt x="722" y="187"/>
                </a:lnTo>
                <a:lnTo>
                  <a:pt x="722" y="172"/>
                </a:lnTo>
                <a:lnTo>
                  <a:pt x="723" y="160"/>
                </a:lnTo>
                <a:lnTo>
                  <a:pt x="723" y="166"/>
                </a:lnTo>
                <a:lnTo>
                  <a:pt x="723" y="169"/>
                </a:lnTo>
                <a:lnTo>
                  <a:pt x="724" y="191"/>
                </a:lnTo>
                <a:lnTo>
                  <a:pt x="724" y="205"/>
                </a:lnTo>
                <a:lnTo>
                  <a:pt x="725" y="226"/>
                </a:lnTo>
                <a:lnTo>
                  <a:pt x="725" y="245"/>
                </a:lnTo>
                <a:lnTo>
                  <a:pt x="726" y="267"/>
                </a:lnTo>
                <a:lnTo>
                  <a:pt x="726" y="292"/>
                </a:lnTo>
                <a:lnTo>
                  <a:pt x="727" y="322"/>
                </a:lnTo>
                <a:lnTo>
                  <a:pt x="727" y="346"/>
                </a:lnTo>
                <a:lnTo>
                  <a:pt x="728" y="396"/>
                </a:lnTo>
                <a:lnTo>
                  <a:pt x="728" y="420"/>
                </a:lnTo>
                <a:lnTo>
                  <a:pt x="728" y="430"/>
                </a:lnTo>
                <a:lnTo>
                  <a:pt x="729" y="426"/>
                </a:lnTo>
                <a:lnTo>
                  <a:pt x="729" y="410"/>
                </a:lnTo>
                <a:lnTo>
                  <a:pt x="730" y="405"/>
                </a:lnTo>
                <a:lnTo>
                  <a:pt x="731" y="386"/>
                </a:lnTo>
                <a:lnTo>
                  <a:pt x="731" y="383"/>
                </a:lnTo>
                <a:lnTo>
                  <a:pt x="731" y="360"/>
                </a:lnTo>
                <a:lnTo>
                  <a:pt x="732" y="352"/>
                </a:lnTo>
                <a:lnTo>
                  <a:pt x="732" y="326"/>
                </a:lnTo>
                <a:lnTo>
                  <a:pt x="733" y="326"/>
                </a:lnTo>
                <a:lnTo>
                  <a:pt x="733" y="296"/>
                </a:lnTo>
                <a:lnTo>
                  <a:pt x="734" y="294"/>
                </a:lnTo>
                <a:lnTo>
                  <a:pt x="734" y="276"/>
                </a:lnTo>
                <a:lnTo>
                  <a:pt x="735" y="274"/>
                </a:lnTo>
                <a:lnTo>
                  <a:pt x="735" y="265"/>
                </a:lnTo>
                <a:lnTo>
                  <a:pt x="736" y="256"/>
                </a:lnTo>
                <a:lnTo>
                  <a:pt x="736" y="259"/>
                </a:lnTo>
                <a:lnTo>
                  <a:pt x="737" y="263"/>
                </a:lnTo>
                <a:lnTo>
                  <a:pt x="737" y="260"/>
                </a:lnTo>
                <a:lnTo>
                  <a:pt x="737" y="256"/>
                </a:lnTo>
                <a:lnTo>
                  <a:pt x="738" y="255"/>
                </a:lnTo>
                <a:lnTo>
                  <a:pt x="738" y="260"/>
                </a:lnTo>
                <a:lnTo>
                  <a:pt x="739" y="266"/>
                </a:lnTo>
                <a:lnTo>
                  <a:pt x="740" y="251"/>
                </a:lnTo>
                <a:lnTo>
                  <a:pt x="740" y="231"/>
                </a:lnTo>
                <a:lnTo>
                  <a:pt x="740" y="218"/>
                </a:lnTo>
                <a:lnTo>
                  <a:pt x="741" y="214"/>
                </a:lnTo>
                <a:lnTo>
                  <a:pt x="741" y="197"/>
                </a:lnTo>
                <a:lnTo>
                  <a:pt x="742" y="195"/>
                </a:lnTo>
                <a:lnTo>
                  <a:pt x="742" y="221"/>
                </a:lnTo>
                <a:lnTo>
                  <a:pt x="743" y="215"/>
                </a:lnTo>
                <a:lnTo>
                  <a:pt x="743" y="216"/>
                </a:lnTo>
                <a:lnTo>
                  <a:pt x="744" y="212"/>
                </a:lnTo>
                <a:lnTo>
                  <a:pt x="744" y="209"/>
                </a:lnTo>
                <a:lnTo>
                  <a:pt x="745" y="190"/>
                </a:lnTo>
                <a:lnTo>
                  <a:pt x="745" y="172"/>
                </a:lnTo>
                <a:lnTo>
                  <a:pt x="746" y="172"/>
                </a:lnTo>
                <a:lnTo>
                  <a:pt x="746" y="176"/>
                </a:lnTo>
                <a:lnTo>
                  <a:pt x="746" y="190"/>
                </a:lnTo>
                <a:lnTo>
                  <a:pt x="747" y="206"/>
                </a:lnTo>
                <a:lnTo>
                  <a:pt x="747" y="205"/>
                </a:lnTo>
                <a:lnTo>
                  <a:pt x="748" y="229"/>
                </a:lnTo>
                <a:lnTo>
                  <a:pt x="748" y="260"/>
                </a:lnTo>
                <a:lnTo>
                  <a:pt x="749" y="293"/>
                </a:lnTo>
                <a:lnTo>
                  <a:pt x="749" y="311"/>
                </a:lnTo>
                <a:lnTo>
                  <a:pt x="750" y="333"/>
                </a:lnTo>
                <a:lnTo>
                  <a:pt x="750" y="389"/>
                </a:lnTo>
                <a:lnTo>
                  <a:pt x="751" y="415"/>
                </a:lnTo>
                <a:lnTo>
                  <a:pt x="751" y="429"/>
                </a:lnTo>
                <a:lnTo>
                  <a:pt x="752" y="430"/>
                </a:lnTo>
                <a:lnTo>
                  <a:pt x="752" y="424"/>
                </a:lnTo>
                <a:lnTo>
                  <a:pt x="753" y="420"/>
                </a:lnTo>
                <a:lnTo>
                  <a:pt x="753" y="404"/>
                </a:lnTo>
                <a:lnTo>
                  <a:pt x="754" y="392"/>
                </a:lnTo>
                <a:lnTo>
                  <a:pt x="754" y="379"/>
                </a:lnTo>
                <a:lnTo>
                  <a:pt x="754" y="372"/>
                </a:lnTo>
                <a:lnTo>
                  <a:pt x="755" y="345"/>
                </a:lnTo>
                <a:lnTo>
                  <a:pt x="755" y="331"/>
                </a:lnTo>
                <a:lnTo>
                  <a:pt x="756" y="307"/>
                </a:lnTo>
                <a:lnTo>
                  <a:pt x="756" y="294"/>
                </a:lnTo>
                <a:lnTo>
                  <a:pt x="757" y="278"/>
                </a:lnTo>
                <a:lnTo>
                  <a:pt x="757" y="271"/>
                </a:lnTo>
                <a:lnTo>
                  <a:pt x="758" y="260"/>
                </a:lnTo>
                <a:lnTo>
                  <a:pt x="758" y="264"/>
                </a:lnTo>
                <a:lnTo>
                  <a:pt x="759" y="266"/>
                </a:lnTo>
                <a:lnTo>
                  <a:pt x="759" y="249"/>
                </a:lnTo>
                <a:lnTo>
                  <a:pt x="760" y="257"/>
                </a:lnTo>
                <a:lnTo>
                  <a:pt x="760" y="265"/>
                </a:lnTo>
                <a:lnTo>
                  <a:pt x="760" y="264"/>
                </a:lnTo>
                <a:lnTo>
                  <a:pt x="761" y="274"/>
                </a:lnTo>
                <a:lnTo>
                  <a:pt x="762" y="275"/>
                </a:lnTo>
                <a:lnTo>
                  <a:pt x="762" y="264"/>
                </a:lnTo>
                <a:lnTo>
                  <a:pt x="763" y="250"/>
                </a:lnTo>
                <a:lnTo>
                  <a:pt x="763" y="238"/>
                </a:lnTo>
                <a:lnTo>
                  <a:pt x="763" y="236"/>
                </a:lnTo>
                <a:lnTo>
                  <a:pt x="764" y="245"/>
                </a:lnTo>
                <a:lnTo>
                  <a:pt x="764" y="266"/>
                </a:lnTo>
                <a:lnTo>
                  <a:pt x="765" y="270"/>
                </a:lnTo>
                <a:lnTo>
                  <a:pt x="765" y="267"/>
                </a:lnTo>
                <a:lnTo>
                  <a:pt x="766" y="270"/>
                </a:lnTo>
                <a:lnTo>
                  <a:pt x="766" y="268"/>
                </a:lnTo>
                <a:lnTo>
                  <a:pt x="767" y="281"/>
                </a:lnTo>
                <a:lnTo>
                  <a:pt x="767" y="296"/>
                </a:lnTo>
                <a:lnTo>
                  <a:pt x="768" y="320"/>
                </a:lnTo>
                <a:lnTo>
                  <a:pt x="768" y="341"/>
                </a:lnTo>
                <a:lnTo>
                  <a:pt x="769" y="366"/>
                </a:lnTo>
                <a:lnTo>
                  <a:pt x="769" y="390"/>
                </a:lnTo>
                <a:lnTo>
                  <a:pt x="769" y="408"/>
                </a:lnTo>
                <a:lnTo>
                  <a:pt x="770" y="422"/>
                </a:lnTo>
                <a:lnTo>
                  <a:pt x="771" y="431"/>
                </a:lnTo>
                <a:lnTo>
                  <a:pt x="771" y="443"/>
                </a:lnTo>
                <a:lnTo>
                  <a:pt x="771" y="446"/>
                </a:lnTo>
                <a:lnTo>
                  <a:pt x="772" y="448"/>
                </a:lnTo>
                <a:lnTo>
                  <a:pt x="772" y="447"/>
                </a:lnTo>
                <a:lnTo>
                  <a:pt x="773" y="445"/>
                </a:lnTo>
                <a:lnTo>
                  <a:pt x="773" y="443"/>
                </a:lnTo>
                <a:lnTo>
                  <a:pt x="774" y="420"/>
                </a:lnTo>
                <a:lnTo>
                  <a:pt x="774" y="396"/>
                </a:lnTo>
                <a:lnTo>
                  <a:pt x="775" y="343"/>
                </a:lnTo>
                <a:lnTo>
                  <a:pt x="775" y="319"/>
                </a:lnTo>
                <a:lnTo>
                  <a:pt x="776" y="283"/>
                </a:lnTo>
                <a:lnTo>
                  <a:pt x="776" y="265"/>
                </a:lnTo>
                <a:lnTo>
                  <a:pt x="777" y="251"/>
                </a:lnTo>
                <a:lnTo>
                  <a:pt x="777" y="253"/>
                </a:lnTo>
                <a:lnTo>
                  <a:pt x="777" y="265"/>
                </a:lnTo>
                <a:lnTo>
                  <a:pt x="778" y="292"/>
                </a:lnTo>
                <a:lnTo>
                  <a:pt x="778" y="285"/>
                </a:lnTo>
                <a:lnTo>
                  <a:pt x="779" y="292"/>
                </a:lnTo>
                <a:lnTo>
                  <a:pt x="780" y="278"/>
                </a:lnTo>
                <a:lnTo>
                  <a:pt x="780" y="279"/>
                </a:lnTo>
                <a:lnTo>
                  <a:pt x="780" y="279"/>
                </a:lnTo>
                <a:lnTo>
                  <a:pt x="781" y="279"/>
                </a:lnTo>
                <a:lnTo>
                  <a:pt x="781" y="272"/>
                </a:lnTo>
                <a:lnTo>
                  <a:pt x="782" y="273"/>
                </a:lnTo>
                <a:lnTo>
                  <a:pt x="782" y="265"/>
                </a:lnTo>
                <a:lnTo>
                  <a:pt x="783" y="273"/>
                </a:lnTo>
                <a:lnTo>
                  <a:pt x="783" y="270"/>
                </a:lnTo>
                <a:lnTo>
                  <a:pt x="784" y="291"/>
                </a:lnTo>
                <a:lnTo>
                  <a:pt x="784" y="294"/>
                </a:lnTo>
                <a:lnTo>
                  <a:pt x="785" y="269"/>
                </a:lnTo>
                <a:lnTo>
                  <a:pt x="785" y="249"/>
                </a:lnTo>
                <a:lnTo>
                  <a:pt x="786" y="218"/>
                </a:lnTo>
                <a:lnTo>
                  <a:pt x="786" y="201"/>
                </a:lnTo>
                <a:lnTo>
                  <a:pt x="786" y="201"/>
                </a:lnTo>
                <a:lnTo>
                  <a:pt x="787" y="212"/>
                </a:lnTo>
                <a:lnTo>
                  <a:pt x="787" y="212"/>
                </a:lnTo>
                <a:lnTo>
                  <a:pt x="788" y="216"/>
                </a:lnTo>
                <a:lnTo>
                  <a:pt x="789" y="215"/>
                </a:lnTo>
                <a:lnTo>
                  <a:pt x="789" y="229"/>
                </a:lnTo>
                <a:lnTo>
                  <a:pt x="789" y="232"/>
                </a:lnTo>
                <a:lnTo>
                  <a:pt x="790" y="261"/>
                </a:lnTo>
                <a:lnTo>
                  <a:pt x="790" y="283"/>
                </a:lnTo>
                <a:lnTo>
                  <a:pt x="791" y="318"/>
                </a:lnTo>
                <a:lnTo>
                  <a:pt x="791" y="348"/>
                </a:lnTo>
                <a:lnTo>
                  <a:pt x="792" y="375"/>
                </a:lnTo>
                <a:lnTo>
                  <a:pt x="792" y="397"/>
                </a:lnTo>
                <a:lnTo>
                  <a:pt x="793" y="419"/>
                </a:lnTo>
                <a:lnTo>
                  <a:pt x="793" y="429"/>
                </a:lnTo>
                <a:lnTo>
                  <a:pt x="794" y="436"/>
                </a:lnTo>
                <a:lnTo>
                  <a:pt x="794" y="443"/>
                </a:lnTo>
                <a:lnTo>
                  <a:pt x="794" y="449"/>
                </a:lnTo>
                <a:lnTo>
                  <a:pt x="795" y="447"/>
                </a:lnTo>
                <a:lnTo>
                  <a:pt x="795" y="448"/>
                </a:lnTo>
                <a:lnTo>
                  <a:pt x="796" y="446"/>
                </a:lnTo>
                <a:lnTo>
                  <a:pt x="796" y="423"/>
                </a:lnTo>
                <a:lnTo>
                  <a:pt x="797" y="394"/>
                </a:lnTo>
                <a:lnTo>
                  <a:pt x="797" y="340"/>
                </a:lnTo>
                <a:lnTo>
                  <a:pt x="798" y="313"/>
                </a:lnTo>
                <a:lnTo>
                  <a:pt x="798" y="271"/>
                </a:lnTo>
                <a:lnTo>
                  <a:pt x="799" y="250"/>
                </a:lnTo>
                <a:lnTo>
                  <a:pt x="799" y="233"/>
                </a:lnTo>
                <a:lnTo>
                  <a:pt x="800" y="241"/>
                </a:lnTo>
                <a:lnTo>
                  <a:pt x="800" y="253"/>
                </a:lnTo>
                <a:lnTo>
                  <a:pt x="801" y="268"/>
                </a:lnTo>
                <a:lnTo>
                  <a:pt x="801" y="269"/>
                </a:lnTo>
                <a:lnTo>
                  <a:pt x="802" y="279"/>
                </a:lnTo>
                <a:lnTo>
                  <a:pt x="802" y="264"/>
                </a:lnTo>
                <a:lnTo>
                  <a:pt x="803" y="257"/>
                </a:lnTo>
                <a:lnTo>
                  <a:pt x="803" y="254"/>
                </a:lnTo>
                <a:lnTo>
                  <a:pt x="803" y="262"/>
                </a:lnTo>
                <a:lnTo>
                  <a:pt x="804" y="248"/>
                </a:lnTo>
                <a:lnTo>
                  <a:pt x="804" y="249"/>
                </a:lnTo>
                <a:lnTo>
                  <a:pt x="805" y="250"/>
                </a:lnTo>
                <a:lnTo>
                  <a:pt x="805" y="264"/>
                </a:lnTo>
                <a:lnTo>
                  <a:pt x="806" y="275"/>
                </a:lnTo>
                <a:lnTo>
                  <a:pt x="806" y="297"/>
                </a:lnTo>
                <a:lnTo>
                  <a:pt x="807" y="311"/>
                </a:lnTo>
                <a:lnTo>
                  <a:pt x="807" y="278"/>
                </a:lnTo>
                <a:lnTo>
                  <a:pt x="808" y="247"/>
                </a:lnTo>
                <a:lnTo>
                  <a:pt x="808" y="215"/>
                </a:lnTo>
                <a:lnTo>
                  <a:pt x="809" y="197"/>
                </a:lnTo>
                <a:lnTo>
                  <a:pt x="809" y="186"/>
                </a:lnTo>
                <a:lnTo>
                  <a:pt x="809" y="198"/>
                </a:lnTo>
                <a:lnTo>
                  <a:pt x="810" y="203"/>
                </a:lnTo>
                <a:lnTo>
                  <a:pt x="811" y="196"/>
                </a:lnTo>
                <a:lnTo>
                  <a:pt x="811" y="191"/>
                </a:lnTo>
                <a:lnTo>
                  <a:pt x="812" y="183"/>
                </a:lnTo>
                <a:lnTo>
                  <a:pt x="812" y="199"/>
                </a:lnTo>
                <a:lnTo>
                  <a:pt x="812" y="222"/>
                </a:lnTo>
                <a:lnTo>
                  <a:pt x="813" y="242"/>
                </a:lnTo>
                <a:lnTo>
                  <a:pt x="813" y="275"/>
                </a:lnTo>
                <a:lnTo>
                  <a:pt x="814" y="311"/>
                </a:lnTo>
                <a:lnTo>
                  <a:pt x="814" y="349"/>
                </a:lnTo>
                <a:lnTo>
                  <a:pt x="815" y="380"/>
                </a:lnTo>
                <a:lnTo>
                  <a:pt x="815" y="402"/>
                </a:lnTo>
                <a:lnTo>
                  <a:pt x="816" y="417"/>
                </a:lnTo>
                <a:lnTo>
                  <a:pt x="816" y="427"/>
                </a:lnTo>
                <a:lnTo>
                  <a:pt x="817" y="436"/>
                </a:lnTo>
                <a:lnTo>
                  <a:pt x="817" y="441"/>
                </a:lnTo>
                <a:lnTo>
                  <a:pt x="817" y="439"/>
                </a:lnTo>
                <a:lnTo>
                  <a:pt x="818" y="445"/>
                </a:lnTo>
                <a:lnTo>
                  <a:pt x="818" y="442"/>
                </a:lnTo>
                <a:lnTo>
                  <a:pt x="819" y="419"/>
                </a:lnTo>
                <a:lnTo>
                  <a:pt x="820" y="390"/>
                </a:lnTo>
                <a:lnTo>
                  <a:pt x="820" y="331"/>
                </a:lnTo>
                <a:lnTo>
                  <a:pt x="820" y="297"/>
                </a:lnTo>
                <a:lnTo>
                  <a:pt x="821" y="262"/>
                </a:lnTo>
                <a:lnTo>
                  <a:pt x="821" y="243"/>
                </a:lnTo>
                <a:lnTo>
                  <a:pt x="822" y="235"/>
                </a:lnTo>
                <a:lnTo>
                  <a:pt x="822" y="247"/>
                </a:lnTo>
                <a:lnTo>
                  <a:pt x="823" y="250"/>
                </a:lnTo>
                <a:lnTo>
                  <a:pt x="823" y="273"/>
                </a:lnTo>
                <a:lnTo>
                  <a:pt x="824" y="264"/>
                </a:lnTo>
                <a:lnTo>
                  <a:pt x="824" y="280"/>
                </a:lnTo>
                <a:lnTo>
                  <a:pt x="825" y="260"/>
                </a:lnTo>
                <a:lnTo>
                  <a:pt x="825" y="256"/>
                </a:lnTo>
                <a:lnTo>
                  <a:pt x="826" y="260"/>
                </a:lnTo>
                <a:lnTo>
                  <a:pt x="826" y="266"/>
                </a:lnTo>
                <a:lnTo>
                  <a:pt x="826" y="256"/>
                </a:lnTo>
                <a:lnTo>
                  <a:pt x="827" y="257"/>
                </a:lnTo>
                <a:lnTo>
                  <a:pt x="827" y="261"/>
                </a:lnTo>
                <a:lnTo>
                  <a:pt x="828" y="264"/>
                </a:lnTo>
                <a:lnTo>
                  <a:pt x="829" y="276"/>
                </a:lnTo>
                <a:lnTo>
                  <a:pt x="829" y="297"/>
                </a:lnTo>
                <a:lnTo>
                  <a:pt x="829" y="312"/>
                </a:lnTo>
                <a:lnTo>
                  <a:pt x="830" y="279"/>
                </a:lnTo>
                <a:lnTo>
                  <a:pt x="830" y="244"/>
                </a:lnTo>
                <a:lnTo>
                  <a:pt x="831" y="215"/>
                </a:lnTo>
                <a:lnTo>
                  <a:pt x="831" y="185"/>
                </a:lnTo>
                <a:lnTo>
                  <a:pt x="832" y="178"/>
                </a:lnTo>
                <a:lnTo>
                  <a:pt x="832" y="181"/>
                </a:lnTo>
                <a:lnTo>
                  <a:pt x="833" y="189"/>
                </a:lnTo>
                <a:lnTo>
                  <a:pt x="833" y="189"/>
                </a:lnTo>
                <a:lnTo>
                  <a:pt x="834" y="179"/>
                </a:lnTo>
                <a:lnTo>
                  <a:pt x="834" y="175"/>
                </a:lnTo>
                <a:lnTo>
                  <a:pt x="835" y="184"/>
                </a:lnTo>
                <a:lnTo>
                  <a:pt x="835" y="198"/>
                </a:lnTo>
                <a:lnTo>
                  <a:pt x="835" y="214"/>
                </a:lnTo>
                <a:lnTo>
                  <a:pt x="836" y="251"/>
                </a:lnTo>
                <a:lnTo>
                  <a:pt x="836" y="287"/>
                </a:lnTo>
                <a:lnTo>
                  <a:pt x="837" y="330"/>
                </a:lnTo>
                <a:lnTo>
                  <a:pt x="837" y="361"/>
                </a:lnTo>
                <a:lnTo>
                  <a:pt x="838" y="389"/>
                </a:lnTo>
                <a:lnTo>
                  <a:pt x="838" y="403"/>
                </a:lnTo>
                <a:lnTo>
                  <a:pt x="839" y="415"/>
                </a:lnTo>
                <a:lnTo>
                  <a:pt x="839" y="428"/>
                </a:lnTo>
                <a:lnTo>
                  <a:pt x="840" y="436"/>
                </a:lnTo>
                <a:lnTo>
                  <a:pt x="840" y="435"/>
                </a:lnTo>
                <a:lnTo>
                  <a:pt x="841" y="442"/>
                </a:lnTo>
                <a:lnTo>
                  <a:pt x="841" y="441"/>
                </a:lnTo>
                <a:lnTo>
                  <a:pt x="842" y="415"/>
                </a:lnTo>
                <a:lnTo>
                  <a:pt x="842" y="390"/>
                </a:lnTo>
                <a:lnTo>
                  <a:pt x="843" y="331"/>
                </a:lnTo>
                <a:lnTo>
                  <a:pt x="843" y="309"/>
                </a:lnTo>
                <a:lnTo>
                  <a:pt x="843" y="267"/>
                </a:lnTo>
                <a:lnTo>
                  <a:pt x="844" y="253"/>
                </a:lnTo>
                <a:lnTo>
                  <a:pt x="844" y="239"/>
                </a:lnTo>
                <a:lnTo>
                  <a:pt x="845" y="250"/>
                </a:lnTo>
                <a:lnTo>
                  <a:pt x="845" y="252"/>
                </a:lnTo>
                <a:lnTo>
                  <a:pt x="846" y="271"/>
                </a:lnTo>
                <a:lnTo>
                  <a:pt x="846" y="271"/>
                </a:lnTo>
                <a:lnTo>
                  <a:pt x="847" y="272"/>
                </a:lnTo>
                <a:lnTo>
                  <a:pt x="847" y="253"/>
                </a:lnTo>
                <a:lnTo>
                  <a:pt x="848" y="255"/>
                </a:lnTo>
                <a:lnTo>
                  <a:pt x="848" y="259"/>
                </a:lnTo>
                <a:lnTo>
                  <a:pt x="849" y="268"/>
                </a:lnTo>
                <a:lnTo>
                  <a:pt x="849" y="256"/>
                </a:lnTo>
                <a:lnTo>
                  <a:pt x="849" y="253"/>
                </a:lnTo>
                <a:lnTo>
                  <a:pt x="850" y="255"/>
                </a:lnTo>
                <a:lnTo>
                  <a:pt x="851" y="262"/>
                </a:lnTo>
                <a:lnTo>
                  <a:pt x="851" y="281"/>
                </a:lnTo>
                <a:lnTo>
                  <a:pt x="852" y="307"/>
                </a:lnTo>
                <a:lnTo>
                  <a:pt x="852" y="312"/>
                </a:lnTo>
                <a:lnTo>
                  <a:pt x="852" y="282"/>
                </a:lnTo>
                <a:lnTo>
                  <a:pt x="853" y="251"/>
                </a:lnTo>
                <a:lnTo>
                  <a:pt x="853" y="214"/>
                </a:lnTo>
                <a:lnTo>
                  <a:pt x="854" y="191"/>
                </a:lnTo>
                <a:lnTo>
                  <a:pt x="854" y="172"/>
                </a:lnTo>
                <a:lnTo>
                  <a:pt x="855" y="174"/>
                </a:lnTo>
                <a:lnTo>
                  <a:pt x="855" y="185"/>
                </a:lnTo>
                <a:lnTo>
                  <a:pt x="856" y="181"/>
                </a:lnTo>
                <a:lnTo>
                  <a:pt x="856" y="174"/>
                </a:lnTo>
                <a:lnTo>
                  <a:pt x="857" y="177"/>
                </a:lnTo>
                <a:lnTo>
                  <a:pt x="857" y="178"/>
                </a:lnTo>
                <a:lnTo>
                  <a:pt x="857" y="180"/>
                </a:lnTo>
                <a:lnTo>
                  <a:pt x="858" y="192"/>
                </a:lnTo>
                <a:lnTo>
                  <a:pt x="858" y="206"/>
                </a:lnTo>
                <a:lnTo>
                  <a:pt x="859" y="240"/>
                </a:lnTo>
                <a:lnTo>
                  <a:pt x="860" y="281"/>
                </a:lnTo>
                <a:lnTo>
                  <a:pt x="860" y="311"/>
                </a:lnTo>
                <a:lnTo>
                  <a:pt x="860" y="345"/>
                </a:lnTo>
                <a:lnTo>
                  <a:pt x="861" y="365"/>
                </a:lnTo>
                <a:lnTo>
                  <a:pt x="861" y="388"/>
                </a:lnTo>
                <a:lnTo>
                  <a:pt x="862" y="403"/>
                </a:lnTo>
                <a:lnTo>
                  <a:pt x="862" y="413"/>
                </a:lnTo>
                <a:lnTo>
                  <a:pt x="863" y="418"/>
                </a:lnTo>
                <a:lnTo>
                  <a:pt x="863" y="430"/>
                </a:lnTo>
                <a:lnTo>
                  <a:pt x="864" y="429"/>
                </a:lnTo>
                <a:lnTo>
                  <a:pt x="864" y="414"/>
                </a:lnTo>
                <a:lnTo>
                  <a:pt x="865" y="393"/>
                </a:lnTo>
                <a:lnTo>
                  <a:pt x="865" y="344"/>
                </a:lnTo>
                <a:lnTo>
                  <a:pt x="866" y="319"/>
                </a:lnTo>
                <a:lnTo>
                  <a:pt x="866" y="290"/>
                </a:lnTo>
                <a:lnTo>
                  <a:pt x="866" y="271"/>
                </a:lnTo>
                <a:lnTo>
                  <a:pt x="867" y="250"/>
                </a:lnTo>
                <a:lnTo>
                  <a:pt x="867" y="257"/>
                </a:lnTo>
                <a:lnTo>
                  <a:pt x="868" y="267"/>
                </a:lnTo>
                <a:lnTo>
                  <a:pt x="869" y="282"/>
                </a:lnTo>
                <a:lnTo>
                  <a:pt x="869" y="275"/>
                </a:lnTo>
                <a:lnTo>
                  <a:pt x="869" y="284"/>
                </a:lnTo>
                <a:lnTo>
                  <a:pt x="870" y="275"/>
                </a:lnTo>
                <a:lnTo>
                  <a:pt x="870" y="267"/>
                </a:lnTo>
                <a:lnTo>
                  <a:pt x="871" y="268"/>
                </a:lnTo>
                <a:lnTo>
                  <a:pt x="871" y="274"/>
                </a:lnTo>
                <a:lnTo>
                  <a:pt x="872" y="266"/>
                </a:lnTo>
                <a:lnTo>
                  <a:pt x="872" y="264"/>
                </a:lnTo>
                <a:lnTo>
                  <a:pt x="873" y="259"/>
                </a:lnTo>
                <a:lnTo>
                  <a:pt x="873" y="266"/>
                </a:lnTo>
                <a:lnTo>
                  <a:pt x="874" y="285"/>
                </a:lnTo>
                <a:lnTo>
                  <a:pt x="874" y="305"/>
                </a:lnTo>
                <a:lnTo>
                  <a:pt x="875" y="314"/>
                </a:lnTo>
                <a:lnTo>
                  <a:pt x="875" y="276"/>
                </a:lnTo>
                <a:lnTo>
                  <a:pt x="875" y="237"/>
                </a:lnTo>
                <a:lnTo>
                  <a:pt x="876" y="213"/>
                </a:lnTo>
                <a:lnTo>
                  <a:pt x="876" y="194"/>
                </a:lnTo>
                <a:lnTo>
                  <a:pt x="877" y="175"/>
                </a:lnTo>
                <a:lnTo>
                  <a:pt x="878" y="184"/>
                </a:lnTo>
                <a:lnTo>
                  <a:pt x="878" y="204"/>
                </a:lnTo>
                <a:lnTo>
                  <a:pt x="878" y="198"/>
                </a:lnTo>
                <a:lnTo>
                  <a:pt x="879" y="205"/>
                </a:lnTo>
                <a:lnTo>
                  <a:pt x="879" y="208"/>
                </a:lnTo>
                <a:lnTo>
                  <a:pt x="880" y="199"/>
                </a:lnTo>
                <a:lnTo>
                  <a:pt x="880" y="186"/>
                </a:lnTo>
                <a:lnTo>
                  <a:pt x="881" y="181"/>
                </a:lnTo>
                <a:lnTo>
                  <a:pt x="881" y="181"/>
                </a:lnTo>
                <a:lnTo>
                  <a:pt x="882" y="185"/>
                </a:lnTo>
                <a:lnTo>
                  <a:pt x="882" y="201"/>
                </a:lnTo>
                <a:lnTo>
                  <a:pt x="883" y="227"/>
                </a:lnTo>
                <a:lnTo>
                  <a:pt x="883" y="251"/>
                </a:lnTo>
                <a:lnTo>
                  <a:pt x="883" y="262"/>
                </a:lnTo>
                <a:lnTo>
                  <a:pt x="884" y="285"/>
                </a:lnTo>
                <a:lnTo>
                  <a:pt x="884" y="310"/>
                </a:lnTo>
                <a:lnTo>
                  <a:pt x="885" y="332"/>
                </a:lnTo>
                <a:lnTo>
                  <a:pt x="885" y="353"/>
                </a:lnTo>
                <a:lnTo>
                  <a:pt x="886" y="402"/>
                </a:lnTo>
                <a:lnTo>
                  <a:pt x="886" y="425"/>
                </a:lnTo>
                <a:lnTo>
                  <a:pt x="887" y="431"/>
                </a:lnTo>
                <a:lnTo>
                  <a:pt x="887" y="429"/>
                </a:lnTo>
                <a:lnTo>
                  <a:pt x="888" y="418"/>
                </a:lnTo>
                <a:lnTo>
                  <a:pt x="888" y="410"/>
                </a:lnTo>
                <a:lnTo>
                  <a:pt x="889" y="399"/>
                </a:lnTo>
                <a:lnTo>
                  <a:pt x="889" y="388"/>
                </a:lnTo>
                <a:lnTo>
                  <a:pt x="890" y="366"/>
                </a:lnTo>
                <a:lnTo>
                  <a:pt x="890" y="353"/>
                </a:lnTo>
                <a:lnTo>
                  <a:pt x="891" y="322"/>
                </a:lnTo>
                <a:lnTo>
                  <a:pt x="891" y="318"/>
                </a:lnTo>
                <a:lnTo>
                  <a:pt x="892" y="293"/>
                </a:lnTo>
                <a:lnTo>
                  <a:pt x="892" y="290"/>
                </a:lnTo>
                <a:lnTo>
                  <a:pt x="892" y="276"/>
                </a:lnTo>
                <a:lnTo>
                  <a:pt x="893" y="275"/>
                </a:lnTo>
                <a:lnTo>
                  <a:pt x="893" y="272"/>
                </a:lnTo>
                <a:lnTo>
                  <a:pt x="894" y="263"/>
                </a:lnTo>
                <a:lnTo>
                  <a:pt x="894" y="262"/>
                </a:lnTo>
                <a:lnTo>
                  <a:pt x="895" y="270"/>
                </a:lnTo>
                <a:lnTo>
                  <a:pt x="895" y="270"/>
                </a:lnTo>
                <a:lnTo>
                  <a:pt x="896" y="269"/>
                </a:lnTo>
                <a:lnTo>
                  <a:pt x="896" y="269"/>
                </a:lnTo>
                <a:lnTo>
                  <a:pt x="897" y="275"/>
                </a:lnTo>
                <a:lnTo>
                  <a:pt x="897" y="275"/>
                </a:lnTo>
                <a:lnTo>
                  <a:pt x="898" y="259"/>
                </a:lnTo>
                <a:lnTo>
                  <a:pt x="898" y="240"/>
                </a:lnTo>
                <a:lnTo>
                  <a:pt x="898" y="231"/>
                </a:lnTo>
                <a:lnTo>
                  <a:pt x="899" y="219"/>
                </a:lnTo>
                <a:lnTo>
                  <a:pt x="900" y="208"/>
                </a:lnTo>
                <a:lnTo>
                  <a:pt x="900" y="220"/>
                </a:lnTo>
                <a:lnTo>
                  <a:pt x="900" y="242"/>
                </a:lnTo>
                <a:lnTo>
                  <a:pt x="901" y="234"/>
                </a:lnTo>
                <a:lnTo>
                  <a:pt x="901" y="227"/>
                </a:lnTo>
                <a:lnTo>
                  <a:pt x="902" y="224"/>
                </a:lnTo>
                <a:lnTo>
                  <a:pt x="902" y="222"/>
                </a:lnTo>
                <a:lnTo>
                  <a:pt x="903" y="202"/>
                </a:lnTo>
                <a:lnTo>
                  <a:pt x="903" y="192"/>
                </a:lnTo>
                <a:lnTo>
                  <a:pt x="904" y="188"/>
                </a:lnTo>
                <a:lnTo>
                  <a:pt x="904" y="187"/>
                </a:lnTo>
                <a:lnTo>
                  <a:pt x="905" y="213"/>
                </a:lnTo>
                <a:lnTo>
                  <a:pt x="905" y="225"/>
                </a:lnTo>
                <a:lnTo>
                  <a:pt x="906" y="251"/>
                </a:lnTo>
                <a:lnTo>
                  <a:pt x="906" y="258"/>
                </a:lnTo>
                <a:lnTo>
                  <a:pt x="906" y="277"/>
                </a:lnTo>
                <a:lnTo>
                  <a:pt x="907" y="307"/>
                </a:lnTo>
                <a:lnTo>
                  <a:pt x="907" y="330"/>
                </a:lnTo>
                <a:lnTo>
                  <a:pt x="908" y="347"/>
                </a:lnTo>
                <a:lnTo>
                  <a:pt x="909" y="399"/>
                </a:lnTo>
                <a:lnTo>
                  <a:pt x="909" y="424"/>
                </a:lnTo>
                <a:lnTo>
                  <a:pt x="909" y="431"/>
                </a:lnTo>
                <a:lnTo>
                  <a:pt x="910" y="434"/>
                </a:lnTo>
                <a:lnTo>
                  <a:pt x="910" y="431"/>
                </a:lnTo>
                <a:lnTo>
                  <a:pt x="911" y="429"/>
                </a:lnTo>
                <a:lnTo>
                  <a:pt x="911" y="412"/>
                </a:lnTo>
                <a:lnTo>
                  <a:pt x="912" y="407"/>
                </a:lnTo>
                <a:lnTo>
                  <a:pt x="912" y="393"/>
                </a:lnTo>
                <a:lnTo>
                  <a:pt x="913" y="376"/>
                </a:lnTo>
                <a:lnTo>
                  <a:pt x="913" y="346"/>
                </a:lnTo>
                <a:lnTo>
                  <a:pt x="914" y="335"/>
                </a:lnTo>
                <a:lnTo>
                  <a:pt x="914" y="307"/>
                </a:lnTo>
                <a:lnTo>
                  <a:pt x="915" y="298"/>
                </a:lnTo>
                <a:lnTo>
                  <a:pt x="915" y="288"/>
                </a:lnTo>
                <a:lnTo>
                  <a:pt x="915" y="280"/>
                </a:lnTo>
                <a:lnTo>
                  <a:pt x="916" y="277"/>
                </a:lnTo>
                <a:lnTo>
                  <a:pt x="916" y="273"/>
                </a:lnTo>
                <a:lnTo>
                  <a:pt x="917" y="274"/>
                </a:lnTo>
                <a:lnTo>
                  <a:pt x="918" y="269"/>
                </a:lnTo>
                <a:lnTo>
                  <a:pt x="918" y="275"/>
                </a:lnTo>
                <a:lnTo>
                  <a:pt x="918" y="282"/>
                </a:lnTo>
                <a:lnTo>
                  <a:pt x="919" y="286"/>
                </a:lnTo>
                <a:lnTo>
                  <a:pt x="919" y="284"/>
                </a:lnTo>
                <a:lnTo>
                  <a:pt x="920" y="286"/>
                </a:lnTo>
                <a:lnTo>
                  <a:pt x="920" y="275"/>
                </a:lnTo>
                <a:lnTo>
                  <a:pt x="921" y="260"/>
                </a:lnTo>
                <a:lnTo>
                  <a:pt x="921" y="256"/>
                </a:lnTo>
                <a:lnTo>
                  <a:pt x="922" y="252"/>
                </a:lnTo>
                <a:lnTo>
                  <a:pt x="922" y="260"/>
                </a:lnTo>
                <a:lnTo>
                  <a:pt x="923" y="275"/>
                </a:lnTo>
                <a:lnTo>
                  <a:pt x="923" y="278"/>
                </a:lnTo>
                <a:lnTo>
                  <a:pt x="923" y="273"/>
                </a:lnTo>
                <a:lnTo>
                  <a:pt x="924" y="280"/>
                </a:lnTo>
                <a:lnTo>
                  <a:pt x="924" y="283"/>
                </a:lnTo>
                <a:lnTo>
                  <a:pt x="925" y="295"/>
                </a:lnTo>
                <a:lnTo>
                  <a:pt x="925" y="302"/>
                </a:lnTo>
                <a:lnTo>
                  <a:pt x="926" y="317"/>
                </a:lnTo>
                <a:lnTo>
                  <a:pt x="926" y="331"/>
                </a:lnTo>
                <a:lnTo>
                  <a:pt x="927" y="357"/>
                </a:lnTo>
                <a:lnTo>
                  <a:pt x="927" y="386"/>
                </a:lnTo>
                <a:lnTo>
                  <a:pt x="928" y="405"/>
                </a:lnTo>
                <a:lnTo>
                  <a:pt x="928" y="422"/>
                </a:lnTo>
                <a:lnTo>
                  <a:pt x="929" y="434"/>
                </a:lnTo>
                <a:lnTo>
                  <a:pt x="929" y="440"/>
                </a:lnTo>
                <a:lnTo>
                  <a:pt x="930" y="446"/>
                </a:lnTo>
                <a:lnTo>
                  <a:pt x="930" y="448"/>
                </a:lnTo>
                <a:lnTo>
                  <a:pt x="931" y="444"/>
                </a:lnTo>
                <a:lnTo>
                  <a:pt x="931" y="446"/>
                </a:lnTo>
                <a:lnTo>
                  <a:pt x="932" y="440"/>
                </a:lnTo>
                <a:lnTo>
                  <a:pt x="932" y="422"/>
                </a:lnTo>
                <a:lnTo>
                  <a:pt x="932" y="399"/>
                </a:lnTo>
                <a:lnTo>
                  <a:pt x="933" y="351"/>
                </a:lnTo>
                <a:lnTo>
                  <a:pt x="933" y="320"/>
                </a:lnTo>
                <a:lnTo>
                  <a:pt x="934" y="301"/>
                </a:lnTo>
                <a:lnTo>
                  <a:pt x="934" y="280"/>
                </a:lnTo>
                <a:lnTo>
                  <a:pt x="935" y="260"/>
                </a:lnTo>
                <a:lnTo>
                  <a:pt x="935" y="265"/>
                </a:lnTo>
                <a:lnTo>
                  <a:pt x="936" y="272"/>
                </a:lnTo>
                <a:lnTo>
                  <a:pt x="936" y="298"/>
                </a:lnTo>
                <a:lnTo>
                  <a:pt x="937" y="300"/>
                </a:lnTo>
                <a:lnTo>
                  <a:pt x="937" y="297"/>
                </a:lnTo>
                <a:lnTo>
                  <a:pt x="938" y="290"/>
                </a:lnTo>
                <a:lnTo>
                  <a:pt x="938" y="280"/>
                </a:lnTo>
                <a:lnTo>
                  <a:pt x="938" y="286"/>
                </a:lnTo>
                <a:lnTo>
                  <a:pt x="939" y="284"/>
                </a:lnTo>
                <a:lnTo>
                  <a:pt x="940" y="275"/>
                </a:lnTo>
                <a:lnTo>
                  <a:pt x="940" y="279"/>
                </a:lnTo>
                <a:lnTo>
                  <a:pt x="941" y="276"/>
                </a:lnTo>
                <a:lnTo>
                  <a:pt x="941" y="274"/>
                </a:lnTo>
                <a:lnTo>
                  <a:pt x="941" y="277"/>
                </a:lnTo>
                <a:lnTo>
                  <a:pt x="942" y="293"/>
                </a:lnTo>
                <a:lnTo>
                  <a:pt x="942" y="302"/>
                </a:lnTo>
                <a:lnTo>
                  <a:pt x="943" y="278"/>
                </a:lnTo>
                <a:lnTo>
                  <a:pt x="943" y="254"/>
                </a:lnTo>
                <a:lnTo>
                  <a:pt x="944" y="223"/>
                </a:lnTo>
                <a:lnTo>
                  <a:pt x="944" y="217"/>
                </a:lnTo>
                <a:lnTo>
                  <a:pt x="945" y="213"/>
                </a:lnTo>
                <a:lnTo>
                  <a:pt x="945" y="223"/>
                </a:lnTo>
                <a:lnTo>
                  <a:pt x="946" y="224"/>
                </a:lnTo>
                <a:lnTo>
                  <a:pt x="946" y="234"/>
                </a:lnTo>
                <a:lnTo>
                  <a:pt x="946" y="238"/>
                </a:lnTo>
                <a:lnTo>
                  <a:pt x="947" y="242"/>
                </a:lnTo>
                <a:lnTo>
                  <a:pt x="947" y="252"/>
                </a:lnTo>
                <a:lnTo>
                  <a:pt x="948" y="275"/>
                </a:lnTo>
                <a:lnTo>
                  <a:pt x="949" y="294"/>
                </a:lnTo>
                <a:lnTo>
                  <a:pt x="949" y="328"/>
                </a:lnTo>
                <a:lnTo>
                  <a:pt x="949" y="356"/>
                </a:lnTo>
                <a:lnTo>
                  <a:pt x="950" y="380"/>
                </a:lnTo>
                <a:lnTo>
                  <a:pt x="950" y="401"/>
                </a:lnTo>
                <a:lnTo>
                  <a:pt x="951" y="417"/>
                </a:lnTo>
                <a:lnTo>
                  <a:pt x="951" y="428"/>
                </a:lnTo>
                <a:lnTo>
                  <a:pt x="952" y="436"/>
                </a:lnTo>
                <a:lnTo>
                  <a:pt x="952" y="443"/>
                </a:lnTo>
                <a:lnTo>
                  <a:pt x="953" y="447"/>
                </a:lnTo>
                <a:lnTo>
                  <a:pt x="953" y="446"/>
                </a:lnTo>
                <a:lnTo>
                  <a:pt x="954" y="448"/>
                </a:lnTo>
                <a:lnTo>
                  <a:pt x="954" y="444"/>
                </a:lnTo>
                <a:lnTo>
                  <a:pt x="955" y="422"/>
                </a:lnTo>
                <a:lnTo>
                  <a:pt x="955" y="399"/>
                </a:lnTo>
                <a:lnTo>
                  <a:pt x="955" y="344"/>
                </a:lnTo>
                <a:lnTo>
                  <a:pt x="956" y="316"/>
                </a:lnTo>
                <a:lnTo>
                  <a:pt x="956" y="283"/>
                </a:lnTo>
                <a:lnTo>
                  <a:pt x="957" y="255"/>
                </a:lnTo>
                <a:lnTo>
                  <a:pt x="958" y="235"/>
                </a:lnTo>
                <a:lnTo>
                  <a:pt x="958" y="250"/>
                </a:lnTo>
                <a:lnTo>
                  <a:pt x="958" y="262"/>
                </a:lnTo>
                <a:lnTo>
                  <a:pt x="959" y="282"/>
                </a:lnTo>
                <a:lnTo>
                  <a:pt x="959" y="281"/>
                </a:lnTo>
                <a:lnTo>
                  <a:pt x="960" y="291"/>
                </a:lnTo>
                <a:lnTo>
                  <a:pt x="960" y="269"/>
                </a:lnTo>
                <a:lnTo>
                  <a:pt x="961" y="270"/>
                </a:lnTo>
                <a:lnTo>
                  <a:pt x="961" y="264"/>
                </a:lnTo>
                <a:lnTo>
                  <a:pt x="962" y="276"/>
                </a:lnTo>
                <a:lnTo>
                  <a:pt x="962" y="265"/>
                </a:lnTo>
                <a:lnTo>
                  <a:pt x="963" y="247"/>
                </a:lnTo>
                <a:lnTo>
                  <a:pt x="963" y="243"/>
                </a:lnTo>
                <a:lnTo>
                  <a:pt x="964" y="249"/>
                </a:lnTo>
                <a:lnTo>
                  <a:pt x="964" y="277"/>
                </a:lnTo>
                <a:lnTo>
                  <a:pt x="964" y="307"/>
                </a:lnTo>
                <a:lnTo>
                  <a:pt x="965" y="314"/>
                </a:lnTo>
                <a:lnTo>
                  <a:pt x="965" y="293"/>
                </a:lnTo>
                <a:lnTo>
                  <a:pt x="966" y="247"/>
                </a:lnTo>
                <a:lnTo>
                  <a:pt x="966" y="214"/>
                </a:lnTo>
                <a:lnTo>
                  <a:pt x="967" y="190"/>
                </a:lnTo>
                <a:lnTo>
                  <a:pt x="967" y="171"/>
                </a:lnTo>
                <a:lnTo>
                  <a:pt x="968" y="158"/>
                </a:lnTo>
                <a:lnTo>
                  <a:pt x="968" y="220"/>
                </a:lnTo>
                <a:lnTo>
                  <a:pt x="969" y="225"/>
                </a:lnTo>
                <a:lnTo>
                  <a:pt x="969" y="204"/>
                </a:lnTo>
                <a:lnTo>
                  <a:pt x="970" y="199"/>
                </a:lnTo>
                <a:lnTo>
                  <a:pt x="970" y="231"/>
                </a:lnTo>
                <a:lnTo>
                  <a:pt x="971" y="215"/>
                </a:lnTo>
                <a:lnTo>
                  <a:pt x="971" y="246"/>
                </a:lnTo>
                <a:lnTo>
                  <a:pt x="972" y="298"/>
                </a:lnTo>
                <a:lnTo>
                  <a:pt x="972" y="317"/>
                </a:lnTo>
                <a:lnTo>
                  <a:pt x="972" y="337"/>
                </a:lnTo>
                <a:lnTo>
                  <a:pt x="973" y="376"/>
                </a:lnTo>
                <a:lnTo>
                  <a:pt x="973" y="398"/>
                </a:lnTo>
                <a:lnTo>
                  <a:pt x="974" y="416"/>
                </a:lnTo>
                <a:lnTo>
                  <a:pt x="974" y="432"/>
                </a:lnTo>
                <a:lnTo>
                  <a:pt x="975" y="440"/>
                </a:lnTo>
                <a:lnTo>
                  <a:pt x="975" y="445"/>
                </a:lnTo>
                <a:lnTo>
                  <a:pt x="976" y="444"/>
                </a:lnTo>
                <a:lnTo>
                  <a:pt x="976" y="448"/>
                </a:lnTo>
                <a:lnTo>
                  <a:pt x="977" y="444"/>
                </a:lnTo>
                <a:lnTo>
                  <a:pt x="977" y="422"/>
                </a:lnTo>
                <a:lnTo>
                  <a:pt x="978" y="395"/>
                </a:lnTo>
                <a:lnTo>
                  <a:pt x="978" y="332"/>
                </a:lnTo>
                <a:lnTo>
                  <a:pt x="979" y="293"/>
                </a:lnTo>
                <a:lnTo>
                  <a:pt x="979" y="257"/>
                </a:lnTo>
                <a:lnTo>
                  <a:pt x="980" y="255"/>
                </a:lnTo>
                <a:lnTo>
                  <a:pt x="980" y="237"/>
                </a:lnTo>
                <a:lnTo>
                  <a:pt x="981" y="243"/>
                </a:lnTo>
                <a:lnTo>
                  <a:pt x="981" y="243"/>
                </a:lnTo>
                <a:lnTo>
                  <a:pt x="981" y="267"/>
                </a:lnTo>
                <a:lnTo>
                  <a:pt x="982" y="276"/>
                </a:lnTo>
                <a:lnTo>
                  <a:pt x="982" y="289"/>
                </a:lnTo>
                <a:lnTo>
                  <a:pt x="983" y="274"/>
                </a:lnTo>
                <a:lnTo>
                  <a:pt x="983" y="266"/>
                </a:lnTo>
                <a:lnTo>
                  <a:pt x="984" y="265"/>
                </a:lnTo>
                <a:lnTo>
                  <a:pt x="984" y="269"/>
                </a:lnTo>
                <a:lnTo>
                  <a:pt x="985" y="262"/>
                </a:lnTo>
                <a:lnTo>
                  <a:pt x="985" y="264"/>
                </a:lnTo>
                <a:lnTo>
                  <a:pt x="986" y="262"/>
                </a:lnTo>
                <a:lnTo>
                  <a:pt x="986" y="270"/>
                </a:lnTo>
                <a:lnTo>
                  <a:pt x="986" y="275"/>
                </a:lnTo>
                <a:lnTo>
                  <a:pt x="987" y="295"/>
                </a:lnTo>
                <a:lnTo>
                  <a:pt x="987" y="304"/>
                </a:lnTo>
                <a:lnTo>
                  <a:pt x="988" y="272"/>
                </a:lnTo>
                <a:lnTo>
                  <a:pt x="989" y="226"/>
                </a:lnTo>
                <a:lnTo>
                  <a:pt x="989" y="205"/>
                </a:lnTo>
                <a:lnTo>
                  <a:pt x="989" y="193"/>
                </a:lnTo>
                <a:lnTo>
                  <a:pt x="990" y="173"/>
                </a:lnTo>
                <a:lnTo>
                  <a:pt x="990" y="183"/>
                </a:lnTo>
                <a:lnTo>
                  <a:pt x="991" y="198"/>
                </a:lnTo>
                <a:lnTo>
                  <a:pt x="991" y="198"/>
                </a:lnTo>
                <a:lnTo>
                  <a:pt x="992" y="194"/>
                </a:lnTo>
                <a:lnTo>
                  <a:pt x="992" y="195"/>
                </a:lnTo>
                <a:lnTo>
                  <a:pt x="993" y="189"/>
                </a:lnTo>
                <a:lnTo>
                  <a:pt x="993" y="202"/>
                </a:lnTo>
                <a:lnTo>
                  <a:pt x="994" y="223"/>
                </a:lnTo>
                <a:lnTo>
                  <a:pt x="994" y="256"/>
                </a:lnTo>
                <a:lnTo>
                  <a:pt x="995" y="298"/>
                </a:lnTo>
                <a:lnTo>
                  <a:pt x="995" y="336"/>
                </a:lnTo>
                <a:lnTo>
                  <a:pt x="995" y="365"/>
                </a:lnTo>
                <a:lnTo>
                  <a:pt x="996" y="387"/>
                </a:lnTo>
                <a:lnTo>
                  <a:pt x="996" y="405"/>
                </a:lnTo>
                <a:lnTo>
                  <a:pt x="997" y="419"/>
                </a:lnTo>
                <a:lnTo>
                  <a:pt x="998" y="430"/>
                </a:lnTo>
                <a:lnTo>
                  <a:pt x="998" y="436"/>
                </a:lnTo>
                <a:lnTo>
                  <a:pt x="998" y="436"/>
                </a:lnTo>
                <a:lnTo>
                  <a:pt x="999" y="442"/>
                </a:lnTo>
                <a:lnTo>
                  <a:pt x="999" y="441"/>
                </a:lnTo>
                <a:lnTo>
                  <a:pt x="1000" y="421"/>
                </a:lnTo>
                <a:lnTo>
                  <a:pt x="1000" y="398"/>
                </a:lnTo>
                <a:lnTo>
                  <a:pt x="1001" y="344"/>
                </a:lnTo>
                <a:lnTo>
                  <a:pt x="1001" y="314"/>
                </a:lnTo>
                <a:lnTo>
                  <a:pt x="1002" y="283"/>
                </a:lnTo>
                <a:lnTo>
                  <a:pt x="1002" y="259"/>
                </a:lnTo>
                <a:lnTo>
                  <a:pt x="1003" y="236"/>
                </a:lnTo>
                <a:lnTo>
                  <a:pt x="1003" y="250"/>
                </a:lnTo>
                <a:lnTo>
                  <a:pt x="1004" y="258"/>
                </a:lnTo>
                <a:lnTo>
                  <a:pt x="1004" y="276"/>
                </a:lnTo>
                <a:lnTo>
                  <a:pt x="1004" y="272"/>
                </a:lnTo>
                <a:lnTo>
                  <a:pt x="1005" y="285"/>
                </a:lnTo>
                <a:lnTo>
                  <a:pt x="1005" y="268"/>
                </a:lnTo>
                <a:lnTo>
                  <a:pt x="1006" y="261"/>
                </a:lnTo>
                <a:lnTo>
                  <a:pt x="1007" y="268"/>
                </a:lnTo>
                <a:lnTo>
                  <a:pt x="1007" y="270"/>
                </a:lnTo>
                <a:lnTo>
                  <a:pt x="1007" y="264"/>
                </a:lnTo>
                <a:lnTo>
                  <a:pt x="1008" y="260"/>
                </a:lnTo>
                <a:lnTo>
                  <a:pt x="1008" y="258"/>
                </a:lnTo>
                <a:lnTo>
                  <a:pt x="1009" y="264"/>
                </a:lnTo>
                <a:lnTo>
                  <a:pt x="1009" y="279"/>
                </a:lnTo>
                <a:lnTo>
                  <a:pt x="1010" y="300"/>
                </a:lnTo>
                <a:lnTo>
                  <a:pt x="1010" y="309"/>
                </a:lnTo>
                <a:lnTo>
                  <a:pt x="1011" y="278"/>
                </a:lnTo>
                <a:lnTo>
                  <a:pt x="1011" y="253"/>
                </a:lnTo>
                <a:lnTo>
                  <a:pt x="1012" y="216"/>
                </a:lnTo>
                <a:lnTo>
                  <a:pt x="1012" y="200"/>
                </a:lnTo>
                <a:lnTo>
                  <a:pt x="1012" y="183"/>
                </a:lnTo>
                <a:lnTo>
                  <a:pt x="1013" y="183"/>
                </a:lnTo>
                <a:lnTo>
                  <a:pt x="1013" y="183"/>
                </a:lnTo>
                <a:lnTo>
                  <a:pt x="1014" y="180"/>
                </a:lnTo>
                <a:lnTo>
                  <a:pt x="1014" y="182"/>
                </a:lnTo>
                <a:lnTo>
                  <a:pt x="1015" y="182"/>
                </a:lnTo>
                <a:lnTo>
                  <a:pt x="1015" y="175"/>
                </a:lnTo>
                <a:lnTo>
                  <a:pt x="1016" y="182"/>
                </a:lnTo>
                <a:lnTo>
                  <a:pt x="1016" y="188"/>
                </a:lnTo>
                <a:lnTo>
                  <a:pt x="1017" y="216"/>
                </a:lnTo>
                <a:lnTo>
                  <a:pt x="1017" y="238"/>
                </a:lnTo>
                <a:lnTo>
                  <a:pt x="1018" y="278"/>
                </a:lnTo>
                <a:lnTo>
                  <a:pt x="1018" y="316"/>
                </a:lnTo>
                <a:lnTo>
                  <a:pt x="1019" y="353"/>
                </a:lnTo>
                <a:lnTo>
                  <a:pt x="1019" y="370"/>
                </a:lnTo>
                <a:lnTo>
                  <a:pt x="1020" y="389"/>
                </a:lnTo>
                <a:lnTo>
                  <a:pt x="1020" y="407"/>
                </a:lnTo>
                <a:lnTo>
                  <a:pt x="1021" y="417"/>
                </a:lnTo>
                <a:lnTo>
                  <a:pt x="1021" y="417"/>
                </a:lnTo>
                <a:lnTo>
                  <a:pt x="1021" y="430"/>
                </a:lnTo>
                <a:lnTo>
                  <a:pt x="1022" y="435"/>
                </a:lnTo>
                <a:lnTo>
                  <a:pt x="1022" y="419"/>
                </a:lnTo>
                <a:lnTo>
                  <a:pt x="1023" y="397"/>
                </a:lnTo>
                <a:lnTo>
                  <a:pt x="1023" y="344"/>
                </a:lnTo>
                <a:lnTo>
                  <a:pt x="1024" y="328"/>
                </a:lnTo>
                <a:lnTo>
                  <a:pt x="1024" y="298"/>
                </a:lnTo>
                <a:lnTo>
                  <a:pt x="1025" y="276"/>
                </a:lnTo>
                <a:lnTo>
                  <a:pt x="1025" y="247"/>
                </a:lnTo>
                <a:lnTo>
                  <a:pt x="1026" y="252"/>
                </a:lnTo>
                <a:lnTo>
                  <a:pt x="1026" y="265"/>
                </a:lnTo>
                <a:lnTo>
                  <a:pt x="1027" y="286"/>
                </a:lnTo>
                <a:lnTo>
                  <a:pt x="1027" y="282"/>
                </a:lnTo>
                <a:lnTo>
                  <a:pt x="1028" y="285"/>
                </a:lnTo>
                <a:lnTo>
                  <a:pt x="1028" y="270"/>
                </a:lnTo>
                <a:lnTo>
                  <a:pt x="1029" y="264"/>
                </a:lnTo>
                <a:lnTo>
                  <a:pt x="1029" y="273"/>
                </a:lnTo>
                <a:lnTo>
                  <a:pt x="1030" y="273"/>
                </a:lnTo>
                <a:lnTo>
                  <a:pt x="1030" y="271"/>
                </a:lnTo>
                <a:lnTo>
                  <a:pt x="1030" y="261"/>
                </a:lnTo>
                <a:lnTo>
                  <a:pt x="1031" y="264"/>
                </a:lnTo>
                <a:lnTo>
                  <a:pt x="1031" y="274"/>
                </a:lnTo>
                <a:lnTo>
                  <a:pt x="1032" y="283"/>
                </a:lnTo>
                <a:lnTo>
                  <a:pt x="1032" y="301"/>
                </a:lnTo>
                <a:lnTo>
                  <a:pt x="1033" y="307"/>
                </a:lnTo>
                <a:lnTo>
                  <a:pt x="1033" y="270"/>
                </a:lnTo>
                <a:lnTo>
                  <a:pt x="1034" y="233"/>
                </a:lnTo>
                <a:lnTo>
                  <a:pt x="1034" y="212"/>
                </a:lnTo>
                <a:lnTo>
                  <a:pt x="1035" y="194"/>
                </a:lnTo>
                <a:lnTo>
                  <a:pt x="1035" y="180"/>
                </a:lnTo>
                <a:lnTo>
                  <a:pt x="1035" y="186"/>
                </a:lnTo>
                <a:lnTo>
                  <a:pt x="1036" y="200"/>
                </a:lnTo>
                <a:lnTo>
                  <a:pt x="1036" y="193"/>
                </a:lnTo>
                <a:lnTo>
                  <a:pt x="1037" y="205"/>
                </a:lnTo>
                <a:lnTo>
                  <a:pt x="1038" y="206"/>
                </a:lnTo>
                <a:lnTo>
                  <a:pt x="1038" y="195"/>
                </a:lnTo>
                <a:lnTo>
                  <a:pt x="1038" y="184"/>
                </a:lnTo>
                <a:lnTo>
                  <a:pt x="1039" y="183"/>
                </a:lnTo>
                <a:lnTo>
                  <a:pt x="1039" y="183"/>
                </a:lnTo>
                <a:lnTo>
                  <a:pt x="1040" y="193"/>
                </a:lnTo>
                <a:lnTo>
                  <a:pt x="1040" y="213"/>
                </a:lnTo>
                <a:lnTo>
                  <a:pt x="1041" y="229"/>
                </a:lnTo>
                <a:lnTo>
                  <a:pt x="1041" y="251"/>
                </a:lnTo>
                <a:lnTo>
                  <a:pt x="1042" y="263"/>
                </a:lnTo>
                <a:lnTo>
                  <a:pt x="1042" y="294"/>
                </a:lnTo>
                <a:lnTo>
                  <a:pt x="1043" y="317"/>
                </a:lnTo>
                <a:lnTo>
                  <a:pt x="1043" y="337"/>
                </a:lnTo>
                <a:lnTo>
                  <a:pt x="1044" y="354"/>
                </a:lnTo>
                <a:lnTo>
                  <a:pt x="1044" y="400"/>
                </a:lnTo>
                <a:lnTo>
                  <a:pt x="1044" y="423"/>
                </a:lnTo>
                <a:lnTo>
                  <a:pt x="1045" y="429"/>
                </a:lnTo>
                <a:lnTo>
                  <a:pt x="1045" y="427"/>
                </a:lnTo>
                <a:lnTo>
                  <a:pt x="1046" y="414"/>
                </a:lnTo>
                <a:lnTo>
                  <a:pt x="1047" y="410"/>
                </a:lnTo>
                <a:lnTo>
                  <a:pt x="1047" y="389"/>
                </a:lnTo>
                <a:lnTo>
                  <a:pt x="1047" y="378"/>
                </a:lnTo>
                <a:lnTo>
                  <a:pt x="1048" y="358"/>
                </a:lnTo>
                <a:lnTo>
                  <a:pt x="1048" y="344"/>
                </a:lnTo>
                <a:lnTo>
                  <a:pt x="1049" y="318"/>
                </a:lnTo>
                <a:lnTo>
                  <a:pt x="1049" y="317"/>
                </a:lnTo>
                <a:lnTo>
                  <a:pt x="1050" y="302"/>
                </a:lnTo>
                <a:lnTo>
                  <a:pt x="1050" y="295"/>
                </a:lnTo>
                <a:lnTo>
                  <a:pt x="1051" y="284"/>
                </a:lnTo>
                <a:lnTo>
                  <a:pt x="1051" y="280"/>
                </a:lnTo>
                <a:lnTo>
                  <a:pt x="1052" y="277"/>
                </a:lnTo>
                <a:lnTo>
                  <a:pt x="1052" y="266"/>
                </a:lnTo>
                <a:lnTo>
                  <a:pt x="1052" y="266"/>
                </a:lnTo>
                <a:lnTo>
                  <a:pt x="1053" y="268"/>
                </a:lnTo>
                <a:lnTo>
                  <a:pt x="1053" y="264"/>
                </a:lnTo>
                <a:lnTo>
                  <a:pt x="1054" y="267"/>
                </a:lnTo>
                <a:lnTo>
                  <a:pt x="1054" y="267"/>
                </a:lnTo>
                <a:lnTo>
                  <a:pt x="1055" y="275"/>
                </a:lnTo>
                <a:lnTo>
                  <a:pt x="1055" y="280"/>
                </a:lnTo>
                <a:lnTo>
                  <a:pt x="1056" y="259"/>
                </a:lnTo>
                <a:lnTo>
                  <a:pt x="1056" y="241"/>
                </a:lnTo>
                <a:lnTo>
                  <a:pt x="1057" y="225"/>
                </a:lnTo>
                <a:lnTo>
                  <a:pt x="1057" y="215"/>
                </a:lnTo>
                <a:lnTo>
                  <a:pt x="1058" y="204"/>
                </a:lnTo>
                <a:lnTo>
                  <a:pt x="1058" y="215"/>
                </a:lnTo>
                <a:lnTo>
                  <a:pt x="1059" y="231"/>
                </a:lnTo>
                <a:lnTo>
                  <a:pt x="1059" y="232"/>
                </a:lnTo>
                <a:lnTo>
                  <a:pt x="1060" y="232"/>
                </a:lnTo>
                <a:lnTo>
                  <a:pt x="1060" y="224"/>
                </a:lnTo>
                <a:lnTo>
                  <a:pt x="1061" y="218"/>
                </a:lnTo>
                <a:lnTo>
                  <a:pt x="1061" y="205"/>
                </a:lnTo>
                <a:lnTo>
                  <a:pt x="1061" y="204"/>
                </a:lnTo>
                <a:lnTo>
                  <a:pt x="1062" y="192"/>
                </a:lnTo>
                <a:lnTo>
                  <a:pt x="1062" y="192"/>
                </a:lnTo>
                <a:lnTo>
                  <a:pt x="1063" y="203"/>
                </a:lnTo>
                <a:lnTo>
                  <a:pt x="1063" y="229"/>
                </a:lnTo>
                <a:lnTo>
                  <a:pt x="1064" y="241"/>
                </a:lnTo>
                <a:lnTo>
                  <a:pt x="1064" y="252"/>
                </a:lnTo>
                <a:lnTo>
                  <a:pt x="1065" y="281"/>
                </a:lnTo>
                <a:lnTo>
                  <a:pt x="1065" y="303"/>
                </a:lnTo>
                <a:lnTo>
                  <a:pt x="1066" y="326"/>
                </a:lnTo>
                <a:lnTo>
                  <a:pt x="1066" y="347"/>
                </a:lnTo>
                <a:lnTo>
                  <a:pt x="1067" y="397"/>
                </a:lnTo>
                <a:lnTo>
                  <a:pt x="1067" y="421"/>
                </a:lnTo>
                <a:lnTo>
                  <a:pt x="1068" y="432"/>
                </a:lnTo>
                <a:lnTo>
                  <a:pt x="1068" y="433"/>
                </a:lnTo>
                <a:lnTo>
                  <a:pt x="1069" y="426"/>
                </a:lnTo>
                <a:lnTo>
                  <a:pt x="1069" y="427"/>
                </a:lnTo>
                <a:lnTo>
                  <a:pt x="1070" y="411"/>
                </a:lnTo>
                <a:lnTo>
                  <a:pt x="1070" y="392"/>
                </a:lnTo>
                <a:lnTo>
                  <a:pt x="1070" y="374"/>
                </a:lnTo>
                <a:lnTo>
                  <a:pt x="1071" y="366"/>
                </a:lnTo>
                <a:lnTo>
                  <a:pt x="1071" y="351"/>
                </a:lnTo>
                <a:lnTo>
                  <a:pt x="1072" y="335"/>
                </a:lnTo>
                <a:lnTo>
                  <a:pt x="1072" y="308"/>
                </a:lnTo>
                <a:lnTo>
                  <a:pt x="1073" y="297"/>
                </a:lnTo>
                <a:lnTo>
                  <a:pt x="1073" y="288"/>
                </a:lnTo>
                <a:lnTo>
                  <a:pt x="1074" y="282"/>
                </a:lnTo>
                <a:lnTo>
                  <a:pt x="1074" y="274"/>
                </a:lnTo>
                <a:lnTo>
                  <a:pt x="1075" y="268"/>
                </a:lnTo>
                <a:lnTo>
                  <a:pt x="1075" y="275"/>
                </a:lnTo>
                <a:lnTo>
                  <a:pt x="1075" y="261"/>
                </a:lnTo>
                <a:lnTo>
                  <a:pt x="1076" y="261"/>
                </a:lnTo>
                <a:lnTo>
                  <a:pt x="1076" y="271"/>
                </a:lnTo>
                <a:lnTo>
                  <a:pt x="1077" y="275"/>
                </a:lnTo>
                <a:lnTo>
                  <a:pt x="1078" y="277"/>
                </a:lnTo>
                <a:lnTo>
                  <a:pt x="1078" y="277"/>
                </a:lnTo>
                <a:lnTo>
                  <a:pt x="1078" y="270"/>
                </a:lnTo>
                <a:lnTo>
                  <a:pt x="1079" y="255"/>
                </a:lnTo>
                <a:lnTo>
                  <a:pt x="1079" y="255"/>
                </a:lnTo>
                <a:lnTo>
                  <a:pt x="1080" y="252"/>
                </a:lnTo>
                <a:lnTo>
                  <a:pt x="1080" y="255"/>
                </a:lnTo>
                <a:lnTo>
                  <a:pt x="1081" y="267"/>
                </a:lnTo>
                <a:lnTo>
                  <a:pt x="1081" y="280"/>
                </a:lnTo>
                <a:lnTo>
                  <a:pt x="1082" y="273"/>
                </a:lnTo>
                <a:lnTo>
                  <a:pt x="1082" y="275"/>
                </a:lnTo>
                <a:lnTo>
                  <a:pt x="1083" y="274"/>
                </a:lnTo>
                <a:lnTo>
                  <a:pt x="1083" y="286"/>
                </a:lnTo>
                <a:lnTo>
                  <a:pt x="1084" y="302"/>
                </a:lnTo>
                <a:lnTo>
                  <a:pt x="1084" y="321"/>
                </a:lnTo>
                <a:lnTo>
                  <a:pt x="1084" y="329"/>
                </a:lnTo>
                <a:lnTo>
                  <a:pt x="1085" y="354"/>
                </a:lnTo>
                <a:lnTo>
                  <a:pt x="1085" y="382"/>
                </a:lnTo>
                <a:lnTo>
                  <a:pt x="1086" y="403"/>
                </a:lnTo>
                <a:lnTo>
                  <a:pt x="1087" y="423"/>
                </a:lnTo>
                <a:lnTo>
                  <a:pt x="1087" y="428"/>
                </a:lnTo>
                <a:lnTo>
                  <a:pt x="1087" y="439"/>
                </a:lnTo>
                <a:lnTo>
                  <a:pt x="1088" y="445"/>
                </a:lnTo>
                <a:lnTo>
                  <a:pt x="1088" y="450"/>
                </a:lnTo>
                <a:lnTo>
                  <a:pt x="1089" y="445"/>
                </a:lnTo>
                <a:lnTo>
                  <a:pt x="1089" y="445"/>
                </a:lnTo>
                <a:lnTo>
                  <a:pt x="1090" y="441"/>
                </a:lnTo>
                <a:lnTo>
                  <a:pt x="1090" y="422"/>
                </a:lnTo>
                <a:lnTo>
                  <a:pt x="1091" y="399"/>
                </a:lnTo>
                <a:lnTo>
                  <a:pt x="1091" y="352"/>
                </a:lnTo>
                <a:lnTo>
                  <a:pt x="1092" y="330"/>
                </a:lnTo>
                <a:lnTo>
                  <a:pt x="1092" y="303"/>
                </a:lnTo>
                <a:lnTo>
                  <a:pt x="1093" y="285"/>
                </a:lnTo>
                <a:lnTo>
                  <a:pt x="1093" y="255"/>
                </a:lnTo>
                <a:lnTo>
                  <a:pt x="1093" y="266"/>
                </a:lnTo>
                <a:lnTo>
                  <a:pt x="1094" y="276"/>
                </a:lnTo>
                <a:lnTo>
                  <a:pt x="1094" y="295"/>
                </a:lnTo>
                <a:lnTo>
                  <a:pt x="1095" y="296"/>
                </a:lnTo>
                <a:lnTo>
                  <a:pt x="1095" y="304"/>
                </a:lnTo>
                <a:lnTo>
                  <a:pt x="1096" y="290"/>
                </a:lnTo>
                <a:lnTo>
                  <a:pt x="1096" y="292"/>
                </a:lnTo>
                <a:lnTo>
                  <a:pt x="1097" y="287"/>
                </a:lnTo>
                <a:lnTo>
                  <a:pt x="1097" y="293"/>
                </a:lnTo>
                <a:lnTo>
                  <a:pt x="1098" y="278"/>
                </a:lnTo>
                <a:lnTo>
                  <a:pt x="1098" y="277"/>
                </a:lnTo>
                <a:lnTo>
                  <a:pt x="1099" y="274"/>
                </a:lnTo>
                <a:lnTo>
                  <a:pt x="1099" y="275"/>
                </a:lnTo>
                <a:lnTo>
                  <a:pt x="1100" y="284"/>
                </a:lnTo>
                <a:lnTo>
                  <a:pt x="1100" y="291"/>
                </a:lnTo>
                <a:lnTo>
                  <a:pt x="1101" y="298"/>
                </a:lnTo>
                <a:lnTo>
                  <a:pt x="1101" y="273"/>
                </a:lnTo>
                <a:lnTo>
                  <a:pt x="1101" y="257"/>
                </a:lnTo>
                <a:lnTo>
                  <a:pt x="1102" y="231"/>
                </a:lnTo>
                <a:lnTo>
                  <a:pt x="1102" y="215"/>
                </a:lnTo>
                <a:lnTo>
                  <a:pt x="1103" y="213"/>
                </a:lnTo>
                <a:lnTo>
                  <a:pt x="1103" y="226"/>
                </a:lnTo>
                <a:lnTo>
                  <a:pt x="1104" y="227"/>
                </a:lnTo>
                <a:lnTo>
                  <a:pt x="1104" y="235"/>
                </a:lnTo>
                <a:lnTo>
                  <a:pt x="1105" y="234"/>
                </a:lnTo>
                <a:lnTo>
                  <a:pt x="1105" y="240"/>
                </a:lnTo>
                <a:lnTo>
                  <a:pt x="1106" y="255"/>
                </a:lnTo>
                <a:lnTo>
                  <a:pt x="1106" y="278"/>
                </a:lnTo>
                <a:lnTo>
                  <a:pt x="1107" y="301"/>
                </a:lnTo>
                <a:lnTo>
                  <a:pt x="1107" y="330"/>
                </a:lnTo>
                <a:lnTo>
                  <a:pt x="1108" y="357"/>
                </a:lnTo>
                <a:lnTo>
                  <a:pt x="1108" y="382"/>
                </a:lnTo>
                <a:lnTo>
                  <a:pt x="1109" y="402"/>
                </a:lnTo>
                <a:lnTo>
                  <a:pt x="1109" y="419"/>
                </a:lnTo>
                <a:lnTo>
                  <a:pt x="1110" y="428"/>
                </a:lnTo>
                <a:lnTo>
                  <a:pt x="1110" y="438"/>
                </a:lnTo>
                <a:lnTo>
                  <a:pt x="1110" y="446"/>
                </a:lnTo>
                <a:lnTo>
                  <a:pt x="1111" y="449"/>
                </a:lnTo>
                <a:lnTo>
                  <a:pt x="1111" y="445"/>
                </a:lnTo>
                <a:lnTo>
                  <a:pt x="1112" y="450"/>
                </a:lnTo>
                <a:lnTo>
                  <a:pt x="1112" y="447"/>
                </a:lnTo>
                <a:lnTo>
                  <a:pt x="1113" y="425"/>
                </a:lnTo>
                <a:lnTo>
                  <a:pt x="1113" y="402"/>
                </a:lnTo>
                <a:lnTo>
                  <a:pt x="1114" y="353"/>
                </a:lnTo>
                <a:lnTo>
                  <a:pt x="1114" y="327"/>
                </a:lnTo>
                <a:lnTo>
                  <a:pt x="1115" y="295"/>
                </a:lnTo>
                <a:lnTo>
                  <a:pt x="1115" y="272"/>
                </a:lnTo>
                <a:lnTo>
                  <a:pt x="1116" y="244"/>
                </a:lnTo>
                <a:lnTo>
                  <a:pt x="1116" y="256"/>
                </a:lnTo>
                <a:lnTo>
                  <a:pt x="1117" y="258"/>
                </a:lnTo>
                <a:lnTo>
                  <a:pt x="1117" y="281"/>
                </a:lnTo>
                <a:lnTo>
                  <a:pt x="1118" y="281"/>
                </a:lnTo>
                <a:lnTo>
                  <a:pt x="1118" y="290"/>
                </a:lnTo>
                <a:lnTo>
                  <a:pt x="1118" y="278"/>
                </a:lnTo>
                <a:lnTo>
                  <a:pt x="1119" y="270"/>
                </a:lnTo>
                <a:lnTo>
                  <a:pt x="1119" y="264"/>
                </a:lnTo>
                <a:lnTo>
                  <a:pt x="1120" y="278"/>
                </a:lnTo>
                <a:lnTo>
                  <a:pt x="1120" y="260"/>
                </a:lnTo>
                <a:lnTo>
                  <a:pt x="1121" y="254"/>
                </a:lnTo>
                <a:lnTo>
                  <a:pt x="1121" y="258"/>
                </a:lnTo>
                <a:lnTo>
                  <a:pt x="1122" y="267"/>
                </a:lnTo>
                <a:lnTo>
                  <a:pt x="1122" y="275"/>
                </a:lnTo>
                <a:lnTo>
                  <a:pt x="1123" y="291"/>
                </a:lnTo>
                <a:lnTo>
                  <a:pt x="1123" y="305"/>
                </a:lnTo>
                <a:lnTo>
                  <a:pt x="1124" y="275"/>
                </a:lnTo>
                <a:lnTo>
                  <a:pt x="1124" y="246"/>
                </a:lnTo>
                <a:lnTo>
                  <a:pt x="1124" y="212"/>
                </a:lnTo>
                <a:lnTo>
                  <a:pt x="1125" y="197"/>
                </a:lnTo>
                <a:lnTo>
                  <a:pt x="1125" y="187"/>
                </a:lnTo>
                <a:lnTo>
                  <a:pt x="1126" y="198"/>
                </a:lnTo>
                <a:lnTo>
                  <a:pt x="1127" y="203"/>
                </a:lnTo>
                <a:lnTo>
                  <a:pt x="1127" y="209"/>
                </a:lnTo>
                <a:lnTo>
                  <a:pt x="1127" y="209"/>
                </a:lnTo>
                <a:lnTo>
                  <a:pt x="1128" y="209"/>
                </a:lnTo>
                <a:lnTo>
                  <a:pt x="1128" y="214"/>
                </a:lnTo>
                <a:lnTo>
                  <a:pt x="1129" y="234"/>
                </a:lnTo>
                <a:lnTo>
                  <a:pt x="1129" y="251"/>
                </a:lnTo>
                <a:lnTo>
                  <a:pt x="1130" y="290"/>
                </a:lnTo>
                <a:lnTo>
                  <a:pt x="1130" y="326"/>
                </a:lnTo>
                <a:lnTo>
                  <a:pt x="1131" y="361"/>
                </a:lnTo>
                <a:lnTo>
                  <a:pt x="1131" y="383"/>
                </a:lnTo>
                <a:lnTo>
                  <a:pt x="1132" y="405"/>
                </a:lnTo>
                <a:lnTo>
                  <a:pt x="1132" y="417"/>
                </a:lnTo>
                <a:lnTo>
                  <a:pt x="1133" y="429"/>
                </a:lnTo>
                <a:lnTo>
                  <a:pt x="1133" y="437"/>
                </a:lnTo>
                <a:lnTo>
                  <a:pt x="1133" y="442"/>
                </a:lnTo>
                <a:lnTo>
                  <a:pt x="1134" y="440"/>
                </a:lnTo>
                <a:lnTo>
                  <a:pt x="1134" y="447"/>
                </a:lnTo>
                <a:lnTo>
                  <a:pt x="1135" y="446"/>
                </a:lnTo>
                <a:lnTo>
                  <a:pt x="1136" y="426"/>
                </a:lnTo>
                <a:lnTo>
                  <a:pt x="1136" y="404"/>
                </a:lnTo>
                <a:lnTo>
                  <a:pt x="1136" y="352"/>
                </a:lnTo>
                <a:lnTo>
                  <a:pt x="1137" y="327"/>
                </a:lnTo>
                <a:lnTo>
                  <a:pt x="1137" y="289"/>
                </a:lnTo>
                <a:lnTo>
                  <a:pt x="1138" y="263"/>
                </a:lnTo>
                <a:lnTo>
                  <a:pt x="1138" y="239"/>
                </a:lnTo>
                <a:lnTo>
                  <a:pt x="1139" y="250"/>
                </a:lnTo>
                <a:lnTo>
                  <a:pt x="1139" y="257"/>
                </a:lnTo>
                <a:lnTo>
                  <a:pt x="1140" y="275"/>
                </a:lnTo>
                <a:lnTo>
                  <a:pt x="1140" y="276"/>
                </a:lnTo>
                <a:lnTo>
                  <a:pt x="1141" y="281"/>
                </a:lnTo>
                <a:lnTo>
                  <a:pt x="1141" y="266"/>
                </a:lnTo>
                <a:lnTo>
                  <a:pt x="1141" y="266"/>
                </a:lnTo>
                <a:lnTo>
                  <a:pt x="1142" y="263"/>
                </a:lnTo>
                <a:lnTo>
                  <a:pt x="1142" y="263"/>
                </a:lnTo>
                <a:lnTo>
                  <a:pt x="1143" y="261"/>
                </a:lnTo>
                <a:lnTo>
                  <a:pt x="1143" y="262"/>
                </a:lnTo>
                <a:lnTo>
                  <a:pt x="1144" y="260"/>
                </a:lnTo>
                <a:lnTo>
                  <a:pt x="1144" y="271"/>
                </a:lnTo>
                <a:lnTo>
                  <a:pt x="1145" y="284"/>
                </a:lnTo>
                <a:lnTo>
                  <a:pt x="1145" y="301"/>
                </a:lnTo>
                <a:lnTo>
                  <a:pt x="1146" y="308"/>
                </a:lnTo>
                <a:lnTo>
                  <a:pt x="1146" y="285"/>
                </a:lnTo>
                <a:lnTo>
                  <a:pt x="1147" y="246"/>
                </a:lnTo>
                <a:lnTo>
                  <a:pt x="1147" y="208"/>
                </a:lnTo>
                <a:lnTo>
                  <a:pt x="1148" y="186"/>
                </a:lnTo>
                <a:lnTo>
                  <a:pt x="1148" y="182"/>
                </a:lnTo>
                <a:lnTo>
                  <a:pt x="1149" y="192"/>
                </a:lnTo>
                <a:lnTo>
                  <a:pt x="1149" y="192"/>
                </a:lnTo>
                <a:lnTo>
                  <a:pt x="1150" y="195"/>
                </a:lnTo>
                <a:lnTo>
                  <a:pt x="1150" y="198"/>
                </a:lnTo>
                <a:lnTo>
                  <a:pt x="1150" y="199"/>
                </a:lnTo>
                <a:lnTo>
                  <a:pt x="1151" y="198"/>
                </a:lnTo>
                <a:lnTo>
                  <a:pt x="1151" y="213"/>
                </a:lnTo>
                <a:lnTo>
                  <a:pt x="1152" y="241"/>
                </a:lnTo>
                <a:lnTo>
                  <a:pt x="1152" y="267"/>
                </a:lnTo>
                <a:lnTo>
                  <a:pt x="1153" y="297"/>
                </a:lnTo>
                <a:lnTo>
                  <a:pt x="1153" y="336"/>
                </a:lnTo>
                <a:lnTo>
                  <a:pt x="1154" y="368"/>
                </a:lnTo>
                <a:lnTo>
                  <a:pt x="1154" y="392"/>
                </a:lnTo>
                <a:lnTo>
                  <a:pt x="1155" y="408"/>
                </a:lnTo>
                <a:lnTo>
                  <a:pt x="1155" y="419"/>
                </a:lnTo>
                <a:lnTo>
                  <a:pt x="1156" y="429"/>
                </a:lnTo>
                <a:lnTo>
                  <a:pt x="1156" y="435"/>
                </a:lnTo>
                <a:lnTo>
                  <a:pt x="1157" y="434"/>
                </a:lnTo>
                <a:lnTo>
                  <a:pt x="1157" y="439"/>
                </a:lnTo>
                <a:lnTo>
                  <a:pt x="1158" y="436"/>
                </a:lnTo>
                <a:lnTo>
                  <a:pt x="1158" y="420"/>
                </a:lnTo>
                <a:lnTo>
                  <a:pt x="1159" y="400"/>
                </a:lnTo>
                <a:lnTo>
                  <a:pt x="1159" y="350"/>
                </a:lnTo>
                <a:lnTo>
                  <a:pt x="1159" y="324"/>
                </a:lnTo>
                <a:lnTo>
                  <a:pt x="1160" y="289"/>
                </a:lnTo>
                <a:lnTo>
                  <a:pt x="1160" y="265"/>
                </a:lnTo>
                <a:lnTo>
                  <a:pt x="1161" y="240"/>
                </a:lnTo>
                <a:lnTo>
                  <a:pt x="1161" y="253"/>
                </a:lnTo>
                <a:lnTo>
                  <a:pt x="1162" y="255"/>
                </a:lnTo>
                <a:lnTo>
                  <a:pt x="1162" y="281"/>
                </a:lnTo>
                <a:lnTo>
                  <a:pt x="1163" y="277"/>
                </a:lnTo>
                <a:lnTo>
                  <a:pt x="1163" y="283"/>
                </a:lnTo>
                <a:lnTo>
                  <a:pt x="1164" y="273"/>
                </a:lnTo>
                <a:lnTo>
                  <a:pt x="1164" y="264"/>
                </a:lnTo>
                <a:lnTo>
                  <a:pt x="1164" y="272"/>
                </a:lnTo>
                <a:lnTo>
                  <a:pt x="1165" y="270"/>
                </a:lnTo>
                <a:lnTo>
                  <a:pt x="1165" y="266"/>
                </a:lnTo>
                <a:lnTo>
                  <a:pt x="1166" y="255"/>
                </a:lnTo>
                <a:lnTo>
                  <a:pt x="1167" y="243"/>
                </a:lnTo>
                <a:lnTo>
                  <a:pt x="1167" y="265"/>
                </a:lnTo>
                <a:lnTo>
                  <a:pt x="1167" y="281"/>
                </a:lnTo>
                <a:lnTo>
                  <a:pt x="1168" y="302"/>
                </a:lnTo>
                <a:lnTo>
                  <a:pt x="1168" y="313"/>
                </a:lnTo>
                <a:lnTo>
                  <a:pt x="1169" y="289"/>
                </a:lnTo>
                <a:lnTo>
                  <a:pt x="1169" y="258"/>
                </a:lnTo>
                <a:lnTo>
                  <a:pt x="1170" y="218"/>
                </a:lnTo>
                <a:lnTo>
                  <a:pt x="1170" y="189"/>
                </a:lnTo>
                <a:lnTo>
                  <a:pt x="1171" y="174"/>
                </a:lnTo>
                <a:lnTo>
                  <a:pt x="1171" y="174"/>
                </a:lnTo>
                <a:lnTo>
                  <a:pt x="1172" y="181"/>
                </a:lnTo>
                <a:lnTo>
                  <a:pt x="1172" y="177"/>
                </a:lnTo>
                <a:lnTo>
                  <a:pt x="1173" y="183"/>
                </a:lnTo>
                <a:lnTo>
                  <a:pt x="1173" y="182"/>
                </a:lnTo>
                <a:lnTo>
                  <a:pt x="1173" y="184"/>
                </a:lnTo>
                <a:lnTo>
                  <a:pt x="1174" y="160"/>
                </a:lnTo>
                <a:lnTo>
                  <a:pt x="1174" y="170"/>
                </a:lnTo>
                <a:lnTo>
                  <a:pt x="1175" y="192"/>
                </a:lnTo>
                <a:lnTo>
                  <a:pt x="1176" y="225"/>
                </a:lnTo>
                <a:lnTo>
                  <a:pt x="1176" y="277"/>
                </a:lnTo>
                <a:lnTo>
                  <a:pt x="1176" y="312"/>
                </a:lnTo>
                <a:lnTo>
                  <a:pt x="1177" y="349"/>
                </a:lnTo>
                <a:lnTo>
                  <a:pt x="1177" y="378"/>
                </a:lnTo>
                <a:lnTo>
                  <a:pt x="1178" y="398"/>
                </a:lnTo>
                <a:lnTo>
                  <a:pt x="1178" y="415"/>
                </a:lnTo>
                <a:lnTo>
                  <a:pt x="1179" y="425"/>
                </a:lnTo>
                <a:lnTo>
                  <a:pt x="1179" y="428"/>
                </a:lnTo>
                <a:lnTo>
                  <a:pt x="1180" y="435"/>
                </a:lnTo>
                <a:lnTo>
                  <a:pt x="1180" y="439"/>
                </a:lnTo>
                <a:lnTo>
                  <a:pt x="1181" y="425"/>
                </a:lnTo>
                <a:lnTo>
                  <a:pt x="1181" y="400"/>
                </a:lnTo>
                <a:lnTo>
                  <a:pt x="1181" y="359"/>
                </a:lnTo>
                <a:lnTo>
                  <a:pt x="1182" y="335"/>
                </a:lnTo>
                <a:lnTo>
                  <a:pt x="1182" y="308"/>
                </a:lnTo>
                <a:lnTo>
                  <a:pt x="1183" y="289"/>
                </a:lnTo>
                <a:lnTo>
                  <a:pt x="1183" y="263"/>
                </a:lnTo>
                <a:lnTo>
                  <a:pt x="1184" y="269"/>
                </a:lnTo>
                <a:lnTo>
                  <a:pt x="1184" y="277"/>
                </a:lnTo>
                <a:lnTo>
                  <a:pt x="1185" y="290"/>
                </a:lnTo>
                <a:lnTo>
                  <a:pt x="1185" y="287"/>
                </a:lnTo>
                <a:lnTo>
                  <a:pt x="1186" y="295"/>
                </a:lnTo>
                <a:lnTo>
                  <a:pt x="1186" y="287"/>
                </a:lnTo>
                <a:lnTo>
                  <a:pt x="1187" y="283"/>
                </a:lnTo>
                <a:lnTo>
                  <a:pt x="1187" y="278"/>
                </a:lnTo>
                <a:lnTo>
                  <a:pt x="1188" y="279"/>
                </a:lnTo>
                <a:lnTo>
                  <a:pt x="1188" y="280"/>
                </a:lnTo>
                <a:lnTo>
                  <a:pt x="1189" y="271"/>
                </a:lnTo>
                <a:lnTo>
                  <a:pt x="1189" y="270"/>
                </a:lnTo>
                <a:lnTo>
                  <a:pt x="1190" y="273"/>
                </a:lnTo>
                <a:lnTo>
                  <a:pt x="1190" y="287"/>
                </a:lnTo>
                <a:lnTo>
                  <a:pt x="1190" y="302"/>
                </a:lnTo>
                <a:lnTo>
                  <a:pt x="1191" y="307"/>
                </a:lnTo>
                <a:lnTo>
                  <a:pt x="1191" y="285"/>
                </a:lnTo>
                <a:lnTo>
                  <a:pt x="1192" y="259"/>
                </a:lnTo>
                <a:lnTo>
                  <a:pt x="1192" y="238"/>
                </a:lnTo>
                <a:lnTo>
                  <a:pt x="1193" y="219"/>
                </a:lnTo>
                <a:lnTo>
                  <a:pt x="1193" y="200"/>
                </a:lnTo>
                <a:lnTo>
                  <a:pt x="1194" y="211"/>
                </a:lnTo>
                <a:lnTo>
                  <a:pt x="1194" y="215"/>
                </a:lnTo>
                <a:lnTo>
                  <a:pt x="1195" y="229"/>
                </a:lnTo>
                <a:lnTo>
                  <a:pt x="1195" y="228"/>
                </a:lnTo>
                <a:lnTo>
                  <a:pt x="1196" y="229"/>
                </a:lnTo>
                <a:lnTo>
                  <a:pt x="1196" y="220"/>
                </a:lnTo>
                <a:lnTo>
                  <a:pt x="1197" y="204"/>
                </a:lnTo>
                <a:lnTo>
                  <a:pt x="1197" y="198"/>
                </a:lnTo>
                <a:lnTo>
                  <a:pt x="1198" y="197"/>
                </a:lnTo>
                <a:lnTo>
                  <a:pt x="1198" y="199"/>
                </a:lnTo>
                <a:lnTo>
                  <a:pt x="1199" y="219"/>
                </a:lnTo>
                <a:lnTo>
                  <a:pt x="1199" y="242"/>
                </a:lnTo>
                <a:lnTo>
                  <a:pt x="1199" y="259"/>
                </a:lnTo>
                <a:lnTo>
                  <a:pt x="1200" y="274"/>
                </a:lnTo>
                <a:lnTo>
                  <a:pt x="1200" y="302"/>
                </a:lnTo>
                <a:lnTo>
                  <a:pt x="1201" y="320"/>
                </a:lnTo>
                <a:lnTo>
                  <a:pt x="1201" y="341"/>
                </a:lnTo>
                <a:lnTo>
                  <a:pt x="1202" y="360"/>
                </a:lnTo>
                <a:lnTo>
                  <a:pt x="1202" y="405"/>
                </a:lnTo>
                <a:lnTo>
                  <a:pt x="1203" y="427"/>
                </a:lnTo>
                <a:lnTo>
                  <a:pt x="1203" y="432"/>
                </a:lnTo>
                <a:lnTo>
                  <a:pt x="1204" y="429"/>
                </a:lnTo>
                <a:lnTo>
                  <a:pt x="1204" y="420"/>
                </a:lnTo>
                <a:lnTo>
                  <a:pt x="1204" y="416"/>
                </a:lnTo>
                <a:lnTo>
                  <a:pt x="1205" y="399"/>
                </a:lnTo>
                <a:lnTo>
                  <a:pt x="1206" y="395"/>
                </a:lnTo>
                <a:lnTo>
                  <a:pt x="1206" y="372"/>
                </a:lnTo>
                <a:lnTo>
                  <a:pt x="1207" y="356"/>
                </a:lnTo>
                <a:lnTo>
                  <a:pt x="1207" y="335"/>
                </a:lnTo>
                <a:lnTo>
                  <a:pt x="1207" y="332"/>
                </a:lnTo>
                <a:lnTo>
                  <a:pt x="1208" y="304"/>
                </a:lnTo>
                <a:lnTo>
                  <a:pt x="1208" y="302"/>
                </a:lnTo>
                <a:lnTo>
                  <a:pt x="1209" y="286"/>
                </a:lnTo>
                <a:lnTo>
                  <a:pt x="1209" y="287"/>
                </a:lnTo>
                <a:lnTo>
                  <a:pt x="1210" y="280"/>
                </a:lnTo>
                <a:lnTo>
                  <a:pt x="1210" y="278"/>
                </a:lnTo>
                <a:lnTo>
                  <a:pt x="1211" y="274"/>
                </a:lnTo>
                <a:lnTo>
                  <a:pt x="1211" y="284"/>
                </a:lnTo>
                <a:lnTo>
                  <a:pt x="1212" y="281"/>
                </a:lnTo>
                <a:lnTo>
                  <a:pt x="1212" y="282"/>
                </a:lnTo>
                <a:lnTo>
                  <a:pt x="1213" y="280"/>
                </a:lnTo>
                <a:lnTo>
                  <a:pt x="1213" y="278"/>
                </a:lnTo>
                <a:lnTo>
                  <a:pt x="1213" y="283"/>
                </a:lnTo>
                <a:lnTo>
                  <a:pt x="1214" y="277"/>
                </a:lnTo>
                <a:lnTo>
                  <a:pt x="1214" y="254"/>
                </a:lnTo>
                <a:lnTo>
                  <a:pt x="1215" y="242"/>
                </a:lnTo>
                <a:lnTo>
                  <a:pt x="1216" y="227"/>
                </a:lnTo>
                <a:lnTo>
                  <a:pt x="1216" y="216"/>
                </a:lnTo>
                <a:lnTo>
                  <a:pt x="1216" y="226"/>
                </a:lnTo>
                <a:lnTo>
                  <a:pt x="1217" y="231"/>
                </a:lnTo>
                <a:lnTo>
                  <a:pt x="1217" y="190"/>
                </a:lnTo>
                <a:lnTo>
                  <a:pt x="1218" y="246"/>
                </a:lnTo>
                <a:lnTo>
                  <a:pt x="1218" y="239"/>
                </a:lnTo>
                <a:lnTo>
                  <a:pt x="1219" y="232"/>
                </a:lnTo>
                <a:lnTo>
                  <a:pt x="1219" y="215"/>
                </a:lnTo>
                <a:lnTo>
                  <a:pt x="1220" y="202"/>
                </a:lnTo>
                <a:lnTo>
                  <a:pt x="1220" y="200"/>
                </a:lnTo>
                <a:lnTo>
                  <a:pt x="1221" y="200"/>
                </a:lnTo>
                <a:lnTo>
                  <a:pt x="1221" y="215"/>
                </a:lnTo>
                <a:lnTo>
                  <a:pt x="1222" y="232"/>
                </a:lnTo>
                <a:lnTo>
                  <a:pt x="1222" y="246"/>
                </a:lnTo>
                <a:lnTo>
                  <a:pt x="1222" y="260"/>
                </a:lnTo>
                <a:lnTo>
                  <a:pt x="1223" y="282"/>
                </a:lnTo>
                <a:lnTo>
                  <a:pt x="1223" y="306"/>
                </a:lnTo>
                <a:lnTo>
                  <a:pt x="1224" y="329"/>
                </a:lnTo>
                <a:lnTo>
                  <a:pt x="1224" y="351"/>
                </a:lnTo>
                <a:lnTo>
                  <a:pt x="1225" y="400"/>
                </a:lnTo>
                <a:lnTo>
                  <a:pt x="1225" y="427"/>
                </a:lnTo>
                <a:lnTo>
                  <a:pt x="1226" y="438"/>
                </a:lnTo>
                <a:lnTo>
                  <a:pt x="1226" y="435"/>
                </a:lnTo>
                <a:lnTo>
                  <a:pt x="1227" y="431"/>
                </a:lnTo>
                <a:lnTo>
                  <a:pt x="1227" y="427"/>
                </a:lnTo>
                <a:lnTo>
                  <a:pt x="1228" y="414"/>
                </a:lnTo>
                <a:lnTo>
                  <a:pt x="1228" y="408"/>
                </a:lnTo>
                <a:lnTo>
                  <a:pt x="1229" y="393"/>
                </a:lnTo>
                <a:lnTo>
                  <a:pt x="1229" y="380"/>
                </a:lnTo>
                <a:lnTo>
                  <a:pt x="1230" y="350"/>
                </a:lnTo>
                <a:lnTo>
                  <a:pt x="1230" y="340"/>
                </a:lnTo>
                <a:lnTo>
                  <a:pt x="1230" y="314"/>
                </a:lnTo>
                <a:lnTo>
                  <a:pt x="1231" y="303"/>
                </a:lnTo>
                <a:lnTo>
                  <a:pt x="1231" y="291"/>
                </a:lnTo>
                <a:lnTo>
                  <a:pt x="1232" y="284"/>
                </a:lnTo>
                <a:lnTo>
                  <a:pt x="1232" y="287"/>
                </a:lnTo>
                <a:lnTo>
                  <a:pt x="1233" y="281"/>
                </a:lnTo>
                <a:lnTo>
                  <a:pt x="1233" y="280"/>
                </a:lnTo>
                <a:lnTo>
                  <a:pt x="1234" y="274"/>
                </a:lnTo>
                <a:lnTo>
                  <a:pt x="1234" y="278"/>
                </a:lnTo>
                <a:lnTo>
                  <a:pt x="1235" y="286"/>
                </a:lnTo>
                <a:lnTo>
                  <a:pt x="1235" y="284"/>
                </a:lnTo>
                <a:lnTo>
                  <a:pt x="1236" y="292"/>
                </a:lnTo>
                <a:lnTo>
                  <a:pt x="1236" y="291"/>
                </a:lnTo>
                <a:lnTo>
                  <a:pt x="1237" y="277"/>
                </a:lnTo>
                <a:lnTo>
                  <a:pt x="1237" y="263"/>
                </a:lnTo>
                <a:lnTo>
                  <a:pt x="1238" y="264"/>
                </a:lnTo>
                <a:lnTo>
                  <a:pt x="1238" y="265"/>
                </a:lnTo>
                <a:lnTo>
                  <a:pt x="1239" y="267"/>
                </a:lnTo>
                <a:lnTo>
                  <a:pt x="1239" y="279"/>
                </a:lnTo>
                <a:lnTo>
                  <a:pt x="1239" y="274"/>
                </a:lnTo>
                <a:lnTo>
                  <a:pt x="1240" y="278"/>
                </a:lnTo>
                <a:lnTo>
                  <a:pt x="1240" y="286"/>
                </a:lnTo>
                <a:lnTo>
                  <a:pt x="1241" y="290"/>
                </a:lnTo>
                <a:lnTo>
                  <a:pt x="1241" y="298"/>
                </a:lnTo>
                <a:lnTo>
                  <a:pt x="1242" y="305"/>
                </a:lnTo>
                <a:lnTo>
                  <a:pt x="1242" y="322"/>
                </a:lnTo>
                <a:lnTo>
                  <a:pt x="1243" y="330"/>
                </a:lnTo>
                <a:lnTo>
                  <a:pt x="1243" y="362"/>
                </a:lnTo>
                <a:lnTo>
                  <a:pt x="1244" y="390"/>
                </a:lnTo>
                <a:lnTo>
                  <a:pt x="1244" y="414"/>
                </a:lnTo>
                <a:lnTo>
                  <a:pt x="1245" y="423"/>
                </a:lnTo>
                <a:lnTo>
                  <a:pt x="1245" y="433"/>
                </a:lnTo>
                <a:lnTo>
                  <a:pt x="1246" y="441"/>
                </a:lnTo>
                <a:lnTo>
                  <a:pt x="1246" y="446"/>
                </a:lnTo>
                <a:lnTo>
                  <a:pt x="1247" y="449"/>
                </a:lnTo>
                <a:lnTo>
                  <a:pt x="1247" y="446"/>
                </a:lnTo>
                <a:lnTo>
                  <a:pt x="1247" y="447"/>
                </a:lnTo>
                <a:lnTo>
                  <a:pt x="1248" y="444"/>
                </a:lnTo>
                <a:lnTo>
                  <a:pt x="1248" y="427"/>
                </a:lnTo>
                <a:lnTo>
                  <a:pt x="1249" y="402"/>
                </a:lnTo>
                <a:lnTo>
                  <a:pt x="1249" y="360"/>
                </a:lnTo>
                <a:lnTo>
                  <a:pt x="1250" y="335"/>
                </a:lnTo>
                <a:lnTo>
                  <a:pt x="1250" y="314"/>
                </a:lnTo>
                <a:lnTo>
                  <a:pt x="1251" y="295"/>
                </a:lnTo>
                <a:lnTo>
                  <a:pt x="1251" y="270"/>
                </a:lnTo>
                <a:lnTo>
                  <a:pt x="1252" y="272"/>
                </a:lnTo>
                <a:lnTo>
                  <a:pt x="1252" y="287"/>
                </a:lnTo>
                <a:lnTo>
                  <a:pt x="1253" y="304"/>
                </a:lnTo>
                <a:lnTo>
                  <a:pt x="1253" y="308"/>
                </a:lnTo>
                <a:lnTo>
                  <a:pt x="1253" y="313"/>
                </a:lnTo>
                <a:lnTo>
                  <a:pt x="1254" y="301"/>
                </a:lnTo>
                <a:lnTo>
                  <a:pt x="1254" y="299"/>
                </a:lnTo>
                <a:lnTo>
                  <a:pt x="1255" y="297"/>
                </a:lnTo>
                <a:lnTo>
                  <a:pt x="1256" y="294"/>
                </a:lnTo>
                <a:lnTo>
                  <a:pt x="1256" y="287"/>
                </a:lnTo>
                <a:lnTo>
                  <a:pt x="1256" y="286"/>
                </a:lnTo>
                <a:lnTo>
                  <a:pt x="1257" y="282"/>
                </a:lnTo>
                <a:lnTo>
                  <a:pt x="1257" y="287"/>
                </a:lnTo>
                <a:lnTo>
                  <a:pt x="1258" y="291"/>
                </a:lnTo>
                <a:lnTo>
                  <a:pt x="1258" y="295"/>
                </a:lnTo>
                <a:lnTo>
                  <a:pt x="1259" y="298"/>
                </a:lnTo>
                <a:lnTo>
                  <a:pt x="1259" y="275"/>
                </a:lnTo>
                <a:lnTo>
                  <a:pt x="1260" y="253"/>
                </a:lnTo>
                <a:lnTo>
                  <a:pt x="1260" y="235"/>
                </a:lnTo>
                <a:lnTo>
                  <a:pt x="1261" y="228"/>
                </a:lnTo>
                <a:lnTo>
                  <a:pt x="1261" y="223"/>
                </a:lnTo>
                <a:lnTo>
                  <a:pt x="1262" y="238"/>
                </a:lnTo>
                <a:lnTo>
                  <a:pt x="1262" y="236"/>
                </a:lnTo>
                <a:lnTo>
                  <a:pt x="1262" y="246"/>
                </a:lnTo>
                <a:lnTo>
                  <a:pt x="1263" y="247"/>
                </a:lnTo>
                <a:lnTo>
                  <a:pt x="1263" y="266"/>
                </a:lnTo>
                <a:lnTo>
                  <a:pt x="1264" y="274"/>
                </a:lnTo>
                <a:lnTo>
                  <a:pt x="1265" y="285"/>
                </a:lnTo>
                <a:lnTo>
                  <a:pt x="1265" y="305"/>
                </a:lnTo>
                <a:lnTo>
                  <a:pt x="1265" y="339"/>
                </a:lnTo>
                <a:lnTo>
                  <a:pt x="1266" y="357"/>
                </a:lnTo>
                <a:lnTo>
                  <a:pt x="1266" y="387"/>
                </a:lnTo>
                <a:lnTo>
                  <a:pt x="1267" y="405"/>
                </a:lnTo>
                <a:lnTo>
                  <a:pt x="1267" y="423"/>
                </a:lnTo>
                <a:lnTo>
                  <a:pt x="1268" y="431"/>
                </a:lnTo>
                <a:lnTo>
                  <a:pt x="1268" y="442"/>
                </a:lnTo>
                <a:lnTo>
                  <a:pt x="1269" y="448"/>
                </a:lnTo>
                <a:lnTo>
                  <a:pt x="1269" y="449"/>
                </a:lnTo>
                <a:lnTo>
                  <a:pt x="1270" y="448"/>
                </a:lnTo>
                <a:lnTo>
                  <a:pt x="1270" y="451"/>
                </a:lnTo>
                <a:lnTo>
                  <a:pt x="1270" y="450"/>
                </a:lnTo>
                <a:lnTo>
                  <a:pt x="1271" y="430"/>
                </a:lnTo>
                <a:lnTo>
                  <a:pt x="1271" y="403"/>
                </a:lnTo>
                <a:lnTo>
                  <a:pt x="1272" y="357"/>
                </a:lnTo>
                <a:lnTo>
                  <a:pt x="1272" y="336"/>
                </a:lnTo>
                <a:lnTo>
                  <a:pt x="1273" y="305"/>
                </a:lnTo>
                <a:lnTo>
                  <a:pt x="1273" y="280"/>
                </a:lnTo>
                <a:lnTo>
                  <a:pt x="1274" y="252"/>
                </a:lnTo>
                <a:lnTo>
                  <a:pt x="1274" y="266"/>
                </a:lnTo>
                <a:lnTo>
                  <a:pt x="1275" y="271"/>
                </a:lnTo>
                <a:lnTo>
                  <a:pt x="1275" y="288"/>
                </a:lnTo>
                <a:lnTo>
                  <a:pt x="1276" y="279"/>
                </a:lnTo>
                <a:lnTo>
                  <a:pt x="1276" y="296"/>
                </a:lnTo>
                <a:lnTo>
                  <a:pt x="1277" y="281"/>
                </a:lnTo>
                <a:lnTo>
                  <a:pt x="1277" y="276"/>
                </a:lnTo>
                <a:lnTo>
                  <a:pt x="1278" y="278"/>
                </a:lnTo>
                <a:lnTo>
                  <a:pt x="1278" y="284"/>
                </a:lnTo>
                <a:lnTo>
                  <a:pt x="1279" y="264"/>
                </a:lnTo>
                <a:lnTo>
                  <a:pt x="1279" y="266"/>
                </a:lnTo>
                <a:lnTo>
                  <a:pt x="1279" y="269"/>
                </a:lnTo>
                <a:lnTo>
                  <a:pt x="1280" y="271"/>
                </a:lnTo>
                <a:lnTo>
                  <a:pt x="1280" y="282"/>
                </a:lnTo>
                <a:lnTo>
                  <a:pt x="1281" y="302"/>
                </a:lnTo>
                <a:lnTo>
                  <a:pt x="1281" y="303"/>
                </a:lnTo>
                <a:lnTo>
                  <a:pt x="1282" y="279"/>
                </a:lnTo>
                <a:lnTo>
                  <a:pt x="1282" y="252"/>
                </a:lnTo>
                <a:lnTo>
                  <a:pt x="1283" y="220"/>
                </a:lnTo>
                <a:lnTo>
                  <a:pt x="1283" y="201"/>
                </a:lnTo>
                <a:lnTo>
                  <a:pt x="1284" y="207"/>
                </a:lnTo>
                <a:lnTo>
                  <a:pt x="1284" y="215"/>
                </a:lnTo>
                <a:lnTo>
                  <a:pt x="1285" y="214"/>
                </a:lnTo>
                <a:lnTo>
                  <a:pt x="1285" y="223"/>
                </a:lnTo>
                <a:lnTo>
                  <a:pt x="1286" y="220"/>
                </a:lnTo>
                <a:lnTo>
                  <a:pt x="1286" y="222"/>
                </a:lnTo>
                <a:lnTo>
                  <a:pt x="1287" y="236"/>
                </a:lnTo>
                <a:lnTo>
                  <a:pt x="1287" y="253"/>
                </a:lnTo>
                <a:lnTo>
                  <a:pt x="1288" y="266"/>
                </a:lnTo>
                <a:lnTo>
                  <a:pt x="1288" y="293"/>
                </a:lnTo>
                <a:lnTo>
                  <a:pt x="1288" y="332"/>
                </a:lnTo>
                <a:lnTo>
                  <a:pt x="1289" y="370"/>
                </a:lnTo>
                <a:lnTo>
                  <a:pt x="1289" y="389"/>
                </a:lnTo>
                <a:lnTo>
                  <a:pt x="1290" y="408"/>
                </a:lnTo>
                <a:lnTo>
                  <a:pt x="1290" y="420"/>
                </a:lnTo>
                <a:lnTo>
                  <a:pt x="1291" y="432"/>
                </a:lnTo>
                <a:lnTo>
                  <a:pt x="1291" y="440"/>
                </a:lnTo>
                <a:lnTo>
                  <a:pt x="1292" y="445"/>
                </a:lnTo>
                <a:lnTo>
                  <a:pt x="1292" y="443"/>
                </a:lnTo>
                <a:lnTo>
                  <a:pt x="1293" y="448"/>
                </a:lnTo>
                <a:lnTo>
                  <a:pt x="1293" y="448"/>
                </a:lnTo>
                <a:lnTo>
                  <a:pt x="1293" y="430"/>
                </a:lnTo>
                <a:lnTo>
                  <a:pt x="1294" y="404"/>
                </a:lnTo>
                <a:lnTo>
                  <a:pt x="1295" y="360"/>
                </a:lnTo>
                <a:lnTo>
                  <a:pt x="1295" y="329"/>
                </a:lnTo>
                <a:lnTo>
                  <a:pt x="1296" y="296"/>
                </a:lnTo>
                <a:lnTo>
                  <a:pt x="1296" y="273"/>
                </a:lnTo>
                <a:lnTo>
                  <a:pt x="1296" y="248"/>
                </a:lnTo>
                <a:lnTo>
                  <a:pt x="1297" y="260"/>
                </a:lnTo>
                <a:lnTo>
                  <a:pt x="1297" y="262"/>
                </a:lnTo>
                <a:lnTo>
                  <a:pt x="1298" y="282"/>
                </a:lnTo>
                <a:lnTo>
                  <a:pt x="1298" y="284"/>
                </a:lnTo>
                <a:lnTo>
                  <a:pt x="1299" y="282"/>
                </a:lnTo>
                <a:lnTo>
                  <a:pt x="1299" y="270"/>
                </a:lnTo>
                <a:lnTo>
                  <a:pt x="1300" y="267"/>
                </a:lnTo>
                <a:lnTo>
                  <a:pt x="1300" y="270"/>
                </a:lnTo>
                <a:lnTo>
                  <a:pt x="1301" y="272"/>
                </a:lnTo>
                <a:lnTo>
                  <a:pt x="1301" y="259"/>
                </a:lnTo>
                <a:lnTo>
                  <a:pt x="1302" y="258"/>
                </a:lnTo>
                <a:lnTo>
                  <a:pt x="1302" y="253"/>
                </a:lnTo>
                <a:lnTo>
                  <a:pt x="1302" y="265"/>
                </a:lnTo>
                <a:lnTo>
                  <a:pt x="1303" y="276"/>
                </a:lnTo>
                <a:lnTo>
                  <a:pt x="1303" y="293"/>
                </a:lnTo>
                <a:lnTo>
                  <a:pt x="1304" y="302"/>
                </a:lnTo>
                <a:lnTo>
                  <a:pt x="1305" y="276"/>
                </a:lnTo>
                <a:lnTo>
                  <a:pt x="1305" y="240"/>
                </a:lnTo>
                <a:lnTo>
                  <a:pt x="1305" y="217"/>
                </a:lnTo>
                <a:lnTo>
                  <a:pt x="1306" y="194"/>
                </a:lnTo>
                <a:lnTo>
                  <a:pt x="1306" y="181"/>
                </a:lnTo>
                <a:lnTo>
                  <a:pt x="1307" y="192"/>
                </a:lnTo>
                <a:lnTo>
                  <a:pt x="1307" y="189"/>
                </a:lnTo>
                <a:lnTo>
                  <a:pt x="1308" y="198"/>
                </a:lnTo>
                <a:lnTo>
                  <a:pt x="1308" y="201"/>
                </a:lnTo>
                <a:lnTo>
                  <a:pt x="1309" y="204"/>
                </a:lnTo>
                <a:lnTo>
                  <a:pt x="1309" y="178"/>
                </a:lnTo>
                <a:lnTo>
                  <a:pt x="1310" y="221"/>
                </a:lnTo>
                <a:lnTo>
                  <a:pt x="1310" y="257"/>
                </a:lnTo>
                <a:lnTo>
                  <a:pt x="1311" y="280"/>
                </a:lnTo>
                <a:lnTo>
                  <a:pt x="1311" y="310"/>
                </a:lnTo>
                <a:lnTo>
                  <a:pt x="1311" y="348"/>
                </a:lnTo>
                <a:lnTo>
                  <a:pt x="1312" y="370"/>
                </a:lnTo>
                <a:lnTo>
                  <a:pt x="1312" y="395"/>
                </a:lnTo>
                <a:lnTo>
                  <a:pt x="1313" y="410"/>
                </a:lnTo>
                <a:lnTo>
                  <a:pt x="1313" y="427"/>
                </a:lnTo>
                <a:lnTo>
                  <a:pt x="1314" y="435"/>
                </a:lnTo>
                <a:lnTo>
                  <a:pt x="1314" y="441"/>
                </a:lnTo>
                <a:lnTo>
                  <a:pt x="1315" y="439"/>
                </a:lnTo>
                <a:lnTo>
                  <a:pt x="1315" y="446"/>
                </a:lnTo>
                <a:lnTo>
                  <a:pt x="1316" y="445"/>
                </a:lnTo>
                <a:lnTo>
                  <a:pt x="1316" y="427"/>
                </a:lnTo>
                <a:lnTo>
                  <a:pt x="1317" y="404"/>
                </a:lnTo>
                <a:lnTo>
                  <a:pt x="1317" y="360"/>
                </a:lnTo>
                <a:lnTo>
                  <a:pt x="1318" y="336"/>
                </a:lnTo>
                <a:lnTo>
                  <a:pt x="1318" y="300"/>
                </a:lnTo>
                <a:lnTo>
                  <a:pt x="1319" y="279"/>
                </a:lnTo>
                <a:lnTo>
                  <a:pt x="1319" y="246"/>
                </a:lnTo>
                <a:lnTo>
                  <a:pt x="1319" y="257"/>
                </a:lnTo>
                <a:lnTo>
                  <a:pt x="1320" y="268"/>
                </a:lnTo>
                <a:lnTo>
                  <a:pt x="1320" y="286"/>
                </a:lnTo>
                <a:lnTo>
                  <a:pt x="1321" y="281"/>
                </a:lnTo>
                <a:lnTo>
                  <a:pt x="1321" y="290"/>
                </a:lnTo>
                <a:lnTo>
                  <a:pt x="1322" y="275"/>
                </a:lnTo>
                <a:lnTo>
                  <a:pt x="1322" y="275"/>
                </a:lnTo>
                <a:lnTo>
                  <a:pt x="1323" y="279"/>
                </a:lnTo>
                <a:lnTo>
                  <a:pt x="1323" y="278"/>
                </a:lnTo>
                <a:lnTo>
                  <a:pt x="1324" y="267"/>
                </a:lnTo>
                <a:lnTo>
                  <a:pt x="1324" y="270"/>
                </a:lnTo>
                <a:lnTo>
                  <a:pt x="1325" y="261"/>
                </a:lnTo>
                <a:lnTo>
                  <a:pt x="1325" y="271"/>
                </a:lnTo>
                <a:lnTo>
                  <a:pt x="1326" y="284"/>
                </a:lnTo>
                <a:lnTo>
                  <a:pt x="1326" y="303"/>
                </a:lnTo>
                <a:lnTo>
                  <a:pt x="1327" y="310"/>
                </a:lnTo>
                <a:lnTo>
                  <a:pt x="1327" y="281"/>
                </a:lnTo>
                <a:lnTo>
                  <a:pt x="1328" y="249"/>
                </a:lnTo>
                <a:lnTo>
                  <a:pt x="1328" y="219"/>
                </a:lnTo>
                <a:lnTo>
                  <a:pt x="1328" y="205"/>
                </a:lnTo>
                <a:lnTo>
                  <a:pt x="1329" y="197"/>
                </a:lnTo>
                <a:lnTo>
                  <a:pt x="1329" y="198"/>
                </a:lnTo>
                <a:lnTo>
                  <a:pt x="1330" y="201"/>
                </a:lnTo>
                <a:lnTo>
                  <a:pt x="1330" y="205"/>
                </a:lnTo>
                <a:lnTo>
                  <a:pt x="1331" y="208"/>
                </a:lnTo>
                <a:lnTo>
                  <a:pt x="1331" y="201"/>
                </a:lnTo>
                <a:lnTo>
                  <a:pt x="1332" y="203"/>
                </a:lnTo>
                <a:lnTo>
                  <a:pt x="1332" y="210"/>
                </a:lnTo>
                <a:lnTo>
                  <a:pt x="1333" y="220"/>
                </a:lnTo>
                <a:lnTo>
                  <a:pt x="1333" y="243"/>
                </a:lnTo>
                <a:lnTo>
                  <a:pt x="1333" y="272"/>
                </a:lnTo>
                <a:lnTo>
                  <a:pt x="1334" y="304"/>
                </a:lnTo>
                <a:lnTo>
                  <a:pt x="1335" y="333"/>
                </a:lnTo>
                <a:lnTo>
                  <a:pt x="1335" y="354"/>
                </a:lnTo>
                <a:lnTo>
                  <a:pt x="1336" y="371"/>
                </a:lnTo>
                <a:lnTo>
                  <a:pt x="1336" y="394"/>
                </a:lnTo>
                <a:lnTo>
                  <a:pt x="1336" y="410"/>
                </a:lnTo>
                <a:lnTo>
                  <a:pt x="1337" y="419"/>
                </a:lnTo>
                <a:lnTo>
                  <a:pt x="1337" y="421"/>
                </a:lnTo>
                <a:lnTo>
                  <a:pt x="1338" y="432"/>
                </a:lnTo>
                <a:lnTo>
                  <a:pt x="1338" y="437"/>
                </a:lnTo>
                <a:lnTo>
                  <a:pt x="1339" y="420"/>
                </a:lnTo>
                <a:lnTo>
                  <a:pt x="1339" y="404"/>
                </a:lnTo>
                <a:lnTo>
                  <a:pt x="1340" y="364"/>
                </a:lnTo>
                <a:lnTo>
                  <a:pt x="1340" y="349"/>
                </a:lnTo>
                <a:lnTo>
                  <a:pt x="1341" y="318"/>
                </a:lnTo>
                <a:lnTo>
                  <a:pt x="1341" y="310"/>
                </a:lnTo>
                <a:lnTo>
                  <a:pt x="1342" y="275"/>
                </a:lnTo>
                <a:lnTo>
                  <a:pt x="1342" y="281"/>
                </a:lnTo>
                <a:lnTo>
                  <a:pt x="1342" y="289"/>
                </a:lnTo>
                <a:lnTo>
                  <a:pt x="1343" y="300"/>
                </a:lnTo>
                <a:lnTo>
                  <a:pt x="1343" y="296"/>
                </a:lnTo>
                <a:lnTo>
                  <a:pt x="1344" y="295"/>
                </a:lnTo>
                <a:lnTo>
                  <a:pt x="1345" y="278"/>
                </a:lnTo>
                <a:lnTo>
                  <a:pt x="1345" y="276"/>
                </a:lnTo>
                <a:lnTo>
                  <a:pt x="1345" y="281"/>
                </a:lnTo>
                <a:lnTo>
                  <a:pt x="1346" y="272"/>
                </a:lnTo>
                <a:lnTo>
                  <a:pt x="1346" y="271"/>
                </a:lnTo>
                <a:lnTo>
                  <a:pt x="1347" y="263"/>
                </a:lnTo>
                <a:lnTo>
                  <a:pt x="1347" y="260"/>
                </a:lnTo>
                <a:lnTo>
                  <a:pt x="1348" y="262"/>
                </a:lnTo>
                <a:lnTo>
                  <a:pt x="1348" y="280"/>
                </a:lnTo>
                <a:lnTo>
                  <a:pt x="1349" y="293"/>
                </a:lnTo>
                <a:lnTo>
                  <a:pt x="1349" y="297"/>
                </a:lnTo>
                <a:lnTo>
                  <a:pt x="1350" y="270"/>
                </a:lnTo>
                <a:lnTo>
                  <a:pt x="1350" y="239"/>
                </a:lnTo>
                <a:lnTo>
                  <a:pt x="1351" y="222"/>
                </a:lnTo>
                <a:lnTo>
                  <a:pt x="1351" y="214"/>
                </a:lnTo>
                <a:lnTo>
                  <a:pt x="1351" y="206"/>
                </a:lnTo>
                <a:lnTo>
                  <a:pt x="1352" y="214"/>
                </a:lnTo>
                <a:lnTo>
                  <a:pt x="1352" y="227"/>
                </a:lnTo>
                <a:lnTo>
                  <a:pt x="1353" y="227"/>
                </a:lnTo>
                <a:lnTo>
                  <a:pt x="1354" y="240"/>
                </a:lnTo>
                <a:lnTo>
                  <a:pt x="1354" y="240"/>
                </a:lnTo>
                <a:lnTo>
                  <a:pt x="1354" y="236"/>
                </a:lnTo>
                <a:lnTo>
                  <a:pt x="1355" y="214"/>
                </a:lnTo>
                <a:lnTo>
                  <a:pt x="1355" y="221"/>
                </a:lnTo>
                <a:lnTo>
                  <a:pt x="1356" y="214"/>
                </a:lnTo>
                <a:lnTo>
                  <a:pt x="1356" y="225"/>
                </a:lnTo>
                <a:lnTo>
                  <a:pt x="1357" y="241"/>
                </a:lnTo>
                <a:lnTo>
                  <a:pt x="1357" y="263"/>
                </a:lnTo>
                <a:lnTo>
                  <a:pt x="1358" y="294"/>
                </a:lnTo>
                <a:lnTo>
                  <a:pt x="1358" y="305"/>
                </a:lnTo>
                <a:lnTo>
                  <a:pt x="1359" y="319"/>
                </a:lnTo>
                <a:lnTo>
                  <a:pt x="1359" y="343"/>
                </a:lnTo>
                <a:lnTo>
                  <a:pt x="1359" y="358"/>
                </a:lnTo>
                <a:lnTo>
                  <a:pt x="1360" y="369"/>
                </a:lnTo>
                <a:lnTo>
                  <a:pt x="1360" y="406"/>
                </a:lnTo>
                <a:lnTo>
                  <a:pt x="1361" y="430"/>
                </a:lnTo>
                <a:lnTo>
                  <a:pt x="1361" y="434"/>
                </a:lnTo>
                <a:lnTo>
                  <a:pt x="1362" y="431"/>
                </a:lnTo>
                <a:lnTo>
                  <a:pt x="1362" y="421"/>
                </a:lnTo>
                <a:lnTo>
                  <a:pt x="1363" y="412"/>
                </a:lnTo>
                <a:lnTo>
                  <a:pt x="1363" y="402"/>
                </a:lnTo>
                <a:lnTo>
                  <a:pt x="1364" y="396"/>
                </a:lnTo>
                <a:lnTo>
                  <a:pt x="1364" y="373"/>
                </a:lnTo>
                <a:lnTo>
                  <a:pt x="1365" y="359"/>
                </a:lnTo>
                <a:lnTo>
                  <a:pt x="1365" y="333"/>
                </a:lnTo>
                <a:lnTo>
                  <a:pt x="1366" y="330"/>
                </a:lnTo>
                <a:lnTo>
                  <a:pt x="1366" y="312"/>
                </a:lnTo>
                <a:lnTo>
                  <a:pt x="1367" y="307"/>
                </a:lnTo>
                <a:lnTo>
                  <a:pt x="1367" y="290"/>
                </a:lnTo>
                <a:lnTo>
                  <a:pt x="1368" y="288"/>
                </a:lnTo>
                <a:lnTo>
                  <a:pt x="1368" y="283"/>
                </a:lnTo>
                <a:lnTo>
                  <a:pt x="1368" y="279"/>
                </a:lnTo>
                <a:lnTo>
                  <a:pt x="1369" y="274"/>
                </a:lnTo>
                <a:lnTo>
                  <a:pt x="1369" y="279"/>
                </a:lnTo>
                <a:lnTo>
                  <a:pt x="1370" y="272"/>
                </a:lnTo>
                <a:lnTo>
                  <a:pt x="1370" y="274"/>
                </a:lnTo>
                <a:lnTo>
                  <a:pt x="1371" y="270"/>
                </a:lnTo>
                <a:lnTo>
                  <a:pt x="1371" y="285"/>
                </a:lnTo>
                <a:lnTo>
                  <a:pt x="1372" y="280"/>
                </a:lnTo>
                <a:lnTo>
                  <a:pt x="1372" y="268"/>
                </a:lnTo>
                <a:lnTo>
                  <a:pt x="1373" y="251"/>
                </a:lnTo>
                <a:lnTo>
                  <a:pt x="1373" y="248"/>
                </a:lnTo>
                <a:lnTo>
                  <a:pt x="1374" y="241"/>
                </a:lnTo>
                <a:lnTo>
                  <a:pt x="1374" y="235"/>
                </a:lnTo>
                <a:lnTo>
                  <a:pt x="1375" y="237"/>
                </a:lnTo>
                <a:lnTo>
                  <a:pt x="1375" y="262"/>
                </a:lnTo>
                <a:lnTo>
                  <a:pt x="1376" y="259"/>
                </a:lnTo>
                <a:lnTo>
                  <a:pt x="1376" y="264"/>
                </a:lnTo>
                <a:lnTo>
                  <a:pt x="1376" y="262"/>
                </a:lnTo>
                <a:lnTo>
                  <a:pt x="1377" y="255"/>
                </a:lnTo>
                <a:lnTo>
                  <a:pt x="1377" y="237"/>
                </a:lnTo>
                <a:lnTo>
                  <a:pt x="1378" y="239"/>
                </a:lnTo>
                <a:lnTo>
                  <a:pt x="1378" y="233"/>
                </a:lnTo>
                <a:lnTo>
                  <a:pt x="1379" y="241"/>
                </a:lnTo>
                <a:lnTo>
                  <a:pt x="1379" y="254"/>
                </a:lnTo>
                <a:lnTo>
                  <a:pt x="1380" y="272"/>
                </a:lnTo>
                <a:lnTo>
                  <a:pt x="1380" y="294"/>
                </a:lnTo>
                <a:lnTo>
                  <a:pt x="1381" y="304"/>
                </a:lnTo>
                <a:lnTo>
                  <a:pt x="1381" y="326"/>
                </a:lnTo>
                <a:lnTo>
                  <a:pt x="1382" y="346"/>
                </a:lnTo>
                <a:lnTo>
                  <a:pt x="1382" y="358"/>
                </a:lnTo>
                <a:lnTo>
                  <a:pt x="1382" y="369"/>
                </a:lnTo>
                <a:lnTo>
                  <a:pt x="1383" y="409"/>
                </a:lnTo>
                <a:lnTo>
                  <a:pt x="1384" y="430"/>
                </a:lnTo>
                <a:lnTo>
                  <a:pt x="1384" y="440"/>
                </a:lnTo>
                <a:lnTo>
                  <a:pt x="1385" y="442"/>
                </a:lnTo>
                <a:lnTo>
                  <a:pt x="1385" y="438"/>
                </a:lnTo>
                <a:lnTo>
                  <a:pt x="1385" y="435"/>
                </a:lnTo>
                <a:lnTo>
                  <a:pt x="1386" y="422"/>
                </a:lnTo>
                <a:lnTo>
                  <a:pt x="1386" y="419"/>
                </a:lnTo>
                <a:lnTo>
                  <a:pt x="1387" y="404"/>
                </a:lnTo>
                <a:lnTo>
                  <a:pt x="1387" y="387"/>
                </a:lnTo>
                <a:lnTo>
                  <a:pt x="1388" y="364"/>
                </a:lnTo>
                <a:lnTo>
                  <a:pt x="1388" y="351"/>
                </a:lnTo>
                <a:lnTo>
                  <a:pt x="1389" y="316"/>
                </a:lnTo>
                <a:lnTo>
                  <a:pt x="1389" y="305"/>
                </a:lnTo>
                <a:lnTo>
                  <a:pt x="1390" y="295"/>
                </a:lnTo>
                <a:lnTo>
                  <a:pt x="1390" y="290"/>
                </a:lnTo>
                <a:lnTo>
                  <a:pt x="1391" y="275"/>
                </a:lnTo>
                <a:lnTo>
                  <a:pt x="1391" y="272"/>
                </a:lnTo>
                <a:lnTo>
                  <a:pt x="1391" y="263"/>
                </a:lnTo>
                <a:lnTo>
                  <a:pt x="1392" y="262"/>
                </a:lnTo>
                <a:lnTo>
                  <a:pt x="1392" y="265"/>
                </a:lnTo>
                <a:lnTo>
                  <a:pt x="1393" y="273"/>
                </a:lnTo>
                <a:lnTo>
                  <a:pt x="1394" y="267"/>
                </a:lnTo>
                <a:lnTo>
                  <a:pt x="1394" y="264"/>
                </a:lnTo>
                <a:lnTo>
                  <a:pt x="1394" y="273"/>
                </a:lnTo>
                <a:lnTo>
                  <a:pt x="1395" y="274"/>
                </a:lnTo>
                <a:lnTo>
                  <a:pt x="1395" y="268"/>
                </a:lnTo>
                <a:lnTo>
                  <a:pt x="1396" y="273"/>
                </a:lnTo>
                <a:lnTo>
                  <a:pt x="1396" y="261"/>
                </a:lnTo>
                <a:lnTo>
                  <a:pt x="1397" y="267"/>
                </a:lnTo>
                <a:lnTo>
                  <a:pt x="1397" y="273"/>
                </a:lnTo>
                <a:lnTo>
                  <a:pt x="1398" y="270"/>
                </a:lnTo>
                <a:lnTo>
                  <a:pt x="1398" y="274"/>
                </a:lnTo>
                <a:lnTo>
                  <a:pt x="1399" y="281"/>
                </a:lnTo>
                <a:lnTo>
                  <a:pt x="1399" y="286"/>
                </a:lnTo>
                <a:lnTo>
                  <a:pt x="1399" y="292"/>
                </a:lnTo>
                <a:lnTo>
                  <a:pt x="1400" y="284"/>
                </a:lnTo>
                <a:lnTo>
                  <a:pt x="1400" y="284"/>
                </a:lnTo>
                <a:lnTo>
                  <a:pt x="1401" y="286"/>
                </a:lnTo>
                <a:lnTo>
                  <a:pt x="1401" y="297"/>
                </a:lnTo>
                <a:lnTo>
                  <a:pt x="1402" y="317"/>
                </a:lnTo>
                <a:lnTo>
                  <a:pt x="1402" y="342"/>
                </a:lnTo>
                <a:lnTo>
                  <a:pt x="1403" y="362"/>
                </a:lnTo>
                <a:lnTo>
                  <a:pt x="1403" y="370"/>
                </a:lnTo>
                <a:lnTo>
                  <a:pt x="1404" y="381"/>
                </a:lnTo>
                <a:lnTo>
                  <a:pt x="1404" y="395"/>
                </a:lnTo>
                <a:lnTo>
                  <a:pt x="1405" y="405"/>
                </a:lnTo>
                <a:lnTo>
                  <a:pt x="1405" y="410"/>
                </a:lnTo>
                <a:lnTo>
                  <a:pt x="1406" y="427"/>
                </a:lnTo>
                <a:lnTo>
                  <a:pt x="1406" y="438"/>
                </a:lnTo>
                <a:lnTo>
                  <a:pt x="1407" y="439"/>
                </a:lnTo>
                <a:lnTo>
                  <a:pt x="1407" y="437"/>
                </a:lnTo>
                <a:lnTo>
                  <a:pt x="1408" y="429"/>
                </a:lnTo>
                <a:lnTo>
                  <a:pt x="1408" y="430"/>
                </a:lnTo>
                <a:lnTo>
                  <a:pt x="1408" y="416"/>
                </a:lnTo>
                <a:lnTo>
                  <a:pt x="1409" y="413"/>
                </a:lnTo>
                <a:lnTo>
                  <a:pt x="1409" y="402"/>
                </a:lnTo>
                <a:lnTo>
                  <a:pt x="1410" y="390"/>
                </a:lnTo>
                <a:lnTo>
                  <a:pt x="1410" y="367"/>
                </a:lnTo>
                <a:lnTo>
                  <a:pt x="1411" y="355"/>
                </a:lnTo>
                <a:lnTo>
                  <a:pt x="1411" y="334"/>
                </a:lnTo>
                <a:lnTo>
                  <a:pt x="1412" y="325"/>
                </a:lnTo>
                <a:lnTo>
                  <a:pt x="1412" y="309"/>
                </a:lnTo>
                <a:lnTo>
                  <a:pt x="1413" y="304"/>
                </a:lnTo>
                <a:lnTo>
                  <a:pt x="1413" y="291"/>
                </a:lnTo>
                <a:lnTo>
                  <a:pt x="1414" y="291"/>
                </a:lnTo>
                <a:lnTo>
                  <a:pt x="1414" y="282"/>
                </a:lnTo>
                <a:lnTo>
                  <a:pt x="1415" y="273"/>
                </a:lnTo>
                <a:lnTo>
                  <a:pt x="1415" y="269"/>
                </a:lnTo>
                <a:lnTo>
                  <a:pt x="1416" y="263"/>
                </a:lnTo>
                <a:lnTo>
                  <a:pt x="1416" y="270"/>
                </a:lnTo>
                <a:lnTo>
                  <a:pt x="1417" y="280"/>
                </a:lnTo>
                <a:lnTo>
                  <a:pt x="1417" y="282"/>
                </a:lnTo>
                <a:lnTo>
                  <a:pt x="1417" y="268"/>
                </a:lnTo>
                <a:lnTo>
                  <a:pt x="1418" y="258"/>
                </a:lnTo>
                <a:lnTo>
                  <a:pt x="1418" y="261"/>
                </a:lnTo>
                <a:lnTo>
                  <a:pt x="1419" y="258"/>
                </a:lnTo>
                <a:lnTo>
                  <a:pt x="1419" y="259"/>
                </a:lnTo>
                <a:lnTo>
                  <a:pt x="1420" y="266"/>
                </a:lnTo>
                <a:lnTo>
                  <a:pt x="1420" y="272"/>
                </a:lnTo>
                <a:lnTo>
                  <a:pt x="1421" y="269"/>
                </a:lnTo>
                <a:lnTo>
                  <a:pt x="1421" y="291"/>
                </a:lnTo>
                <a:lnTo>
                  <a:pt x="1422" y="285"/>
                </a:lnTo>
                <a:lnTo>
                  <a:pt x="1422" y="307"/>
                </a:lnTo>
                <a:lnTo>
                  <a:pt x="1422" y="312"/>
                </a:lnTo>
                <a:lnTo>
                  <a:pt x="1423" y="340"/>
                </a:lnTo>
                <a:lnTo>
                  <a:pt x="1424" y="356"/>
                </a:lnTo>
                <a:lnTo>
                  <a:pt x="1424" y="376"/>
                </a:lnTo>
                <a:lnTo>
                  <a:pt x="1425" y="405"/>
                </a:lnTo>
                <a:lnTo>
                  <a:pt x="1425" y="421"/>
                </a:lnTo>
                <a:lnTo>
                  <a:pt x="1425" y="430"/>
                </a:lnTo>
                <a:lnTo>
                  <a:pt x="1426" y="442"/>
                </a:lnTo>
                <a:lnTo>
                  <a:pt x="1426" y="450"/>
                </a:lnTo>
                <a:lnTo>
                  <a:pt x="1427" y="451"/>
                </a:lnTo>
                <a:lnTo>
                  <a:pt x="1427" y="456"/>
                </a:lnTo>
                <a:lnTo>
                  <a:pt x="1428" y="452"/>
                </a:lnTo>
                <a:lnTo>
                  <a:pt x="1428" y="449"/>
                </a:lnTo>
                <a:lnTo>
                  <a:pt x="1429" y="444"/>
                </a:lnTo>
                <a:lnTo>
                  <a:pt x="1429" y="418"/>
                </a:lnTo>
                <a:lnTo>
                  <a:pt x="1430" y="389"/>
                </a:lnTo>
                <a:lnTo>
                  <a:pt x="1430" y="333"/>
                </a:lnTo>
                <a:lnTo>
                  <a:pt x="1431" y="295"/>
                </a:lnTo>
                <a:lnTo>
                  <a:pt x="1431" y="258"/>
                </a:lnTo>
                <a:lnTo>
                  <a:pt x="1431" y="248"/>
                </a:lnTo>
                <a:lnTo>
                  <a:pt x="1432" y="246"/>
                </a:lnTo>
                <a:lnTo>
                  <a:pt x="1433" y="241"/>
                </a:lnTo>
                <a:lnTo>
                  <a:pt x="1433" y="248"/>
                </a:lnTo>
                <a:lnTo>
                  <a:pt x="1434" y="272"/>
                </a:lnTo>
                <a:lnTo>
                  <a:pt x="1434" y="263"/>
                </a:lnTo>
                <a:lnTo>
                  <a:pt x="1434" y="275"/>
                </a:lnTo>
                <a:lnTo>
                  <a:pt x="1435" y="265"/>
                </a:lnTo>
                <a:lnTo>
                  <a:pt x="1435" y="261"/>
                </a:lnTo>
                <a:lnTo>
                  <a:pt x="1436" y="253"/>
                </a:lnTo>
                <a:lnTo>
                  <a:pt x="1436" y="260"/>
                </a:lnTo>
                <a:lnTo>
                  <a:pt x="1437" y="245"/>
                </a:lnTo>
                <a:lnTo>
                  <a:pt x="1437" y="253"/>
                </a:lnTo>
                <a:lnTo>
                  <a:pt x="1438" y="250"/>
                </a:lnTo>
                <a:lnTo>
                  <a:pt x="1438" y="252"/>
                </a:lnTo>
                <a:lnTo>
                  <a:pt x="1439" y="256"/>
                </a:lnTo>
                <a:lnTo>
                  <a:pt x="1439" y="283"/>
                </a:lnTo>
                <a:lnTo>
                  <a:pt x="1440" y="298"/>
                </a:lnTo>
                <a:lnTo>
                  <a:pt x="1440" y="279"/>
                </a:lnTo>
                <a:lnTo>
                  <a:pt x="1440" y="244"/>
                </a:lnTo>
                <a:lnTo>
                  <a:pt x="1441" y="215"/>
                </a:lnTo>
                <a:lnTo>
                  <a:pt x="1441" y="195"/>
                </a:lnTo>
                <a:lnTo>
                  <a:pt x="1442" y="197"/>
                </a:lnTo>
                <a:lnTo>
                  <a:pt x="1442" y="204"/>
                </a:lnTo>
                <a:lnTo>
                  <a:pt x="1443" y="211"/>
                </a:lnTo>
                <a:lnTo>
                  <a:pt x="1443" y="225"/>
                </a:lnTo>
                <a:lnTo>
                  <a:pt x="1444" y="233"/>
                </a:lnTo>
                <a:lnTo>
                  <a:pt x="1444" y="233"/>
                </a:lnTo>
                <a:lnTo>
                  <a:pt x="1445" y="258"/>
                </a:lnTo>
                <a:lnTo>
                  <a:pt x="1445" y="278"/>
                </a:lnTo>
                <a:lnTo>
                  <a:pt x="1446" y="303"/>
                </a:lnTo>
                <a:lnTo>
                  <a:pt x="1446" y="318"/>
                </a:lnTo>
                <a:lnTo>
                  <a:pt x="1447" y="347"/>
                </a:lnTo>
                <a:lnTo>
                  <a:pt x="1447" y="374"/>
                </a:lnTo>
                <a:lnTo>
                  <a:pt x="1448" y="395"/>
                </a:lnTo>
                <a:lnTo>
                  <a:pt x="1448" y="422"/>
                </a:lnTo>
                <a:lnTo>
                  <a:pt x="1448" y="432"/>
                </a:lnTo>
                <a:lnTo>
                  <a:pt x="1449" y="440"/>
                </a:lnTo>
                <a:lnTo>
                  <a:pt x="1449" y="445"/>
                </a:lnTo>
                <a:lnTo>
                  <a:pt x="1450" y="449"/>
                </a:lnTo>
                <a:lnTo>
                  <a:pt x="1450" y="448"/>
                </a:lnTo>
                <a:lnTo>
                  <a:pt x="1451" y="451"/>
                </a:lnTo>
                <a:lnTo>
                  <a:pt x="1451" y="446"/>
                </a:lnTo>
                <a:lnTo>
                  <a:pt x="1452" y="422"/>
                </a:lnTo>
                <a:lnTo>
                  <a:pt x="1452" y="394"/>
                </a:lnTo>
                <a:lnTo>
                  <a:pt x="1453" y="331"/>
                </a:lnTo>
                <a:lnTo>
                  <a:pt x="1453" y="296"/>
                </a:lnTo>
                <a:lnTo>
                  <a:pt x="1454" y="248"/>
                </a:lnTo>
                <a:lnTo>
                  <a:pt x="1454" y="242"/>
                </a:lnTo>
                <a:lnTo>
                  <a:pt x="1455" y="229"/>
                </a:lnTo>
                <a:lnTo>
                  <a:pt x="1455" y="241"/>
                </a:lnTo>
                <a:lnTo>
                  <a:pt x="1456" y="243"/>
                </a:lnTo>
                <a:lnTo>
                  <a:pt x="1456" y="255"/>
                </a:lnTo>
                <a:lnTo>
                  <a:pt x="1457" y="252"/>
                </a:lnTo>
                <a:lnTo>
                  <a:pt x="1457" y="264"/>
                </a:lnTo>
                <a:lnTo>
                  <a:pt x="1457" y="248"/>
                </a:lnTo>
                <a:lnTo>
                  <a:pt x="1458" y="249"/>
                </a:lnTo>
                <a:lnTo>
                  <a:pt x="1458" y="255"/>
                </a:lnTo>
                <a:lnTo>
                  <a:pt x="1459" y="257"/>
                </a:lnTo>
                <a:lnTo>
                  <a:pt x="1459" y="244"/>
                </a:lnTo>
                <a:lnTo>
                  <a:pt x="1460" y="250"/>
                </a:lnTo>
                <a:lnTo>
                  <a:pt x="1460" y="243"/>
                </a:lnTo>
                <a:lnTo>
                  <a:pt x="1461" y="247"/>
                </a:lnTo>
                <a:lnTo>
                  <a:pt x="1461" y="265"/>
                </a:lnTo>
                <a:lnTo>
                  <a:pt x="1462" y="281"/>
                </a:lnTo>
                <a:lnTo>
                  <a:pt x="1462" y="298"/>
                </a:lnTo>
                <a:lnTo>
                  <a:pt x="1463" y="273"/>
                </a:lnTo>
                <a:lnTo>
                  <a:pt x="1463" y="235"/>
                </a:lnTo>
                <a:lnTo>
                  <a:pt x="1464" y="201"/>
                </a:lnTo>
                <a:lnTo>
                  <a:pt x="1464" y="190"/>
                </a:lnTo>
                <a:lnTo>
                  <a:pt x="1465" y="179"/>
                </a:lnTo>
                <a:lnTo>
                  <a:pt x="1465" y="178"/>
                </a:lnTo>
                <a:lnTo>
                  <a:pt x="1465" y="181"/>
                </a:lnTo>
                <a:lnTo>
                  <a:pt x="1466" y="192"/>
                </a:lnTo>
                <a:lnTo>
                  <a:pt x="1466" y="191"/>
                </a:lnTo>
                <a:lnTo>
                  <a:pt x="1467" y="196"/>
                </a:lnTo>
                <a:lnTo>
                  <a:pt x="1467" y="207"/>
                </a:lnTo>
                <a:lnTo>
                  <a:pt x="1468" y="228"/>
                </a:lnTo>
                <a:lnTo>
                  <a:pt x="1468" y="253"/>
                </a:lnTo>
                <a:lnTo>
                  <a:pt x="1469" y="285"/>
                </a:lnTo>
                <a:lnTo>
                  <a:pt x="1469" y="316"/>
                </a:lnTo>
                <a:lnTo>
                  <a:pt x="1470" y="349"/>
                </a:lnTo>
                <a:lnTo>
                  <a:pt x="1470" y="371"/>
                </a:lnTo>
                <a:lnTo>
                  <a:pt x="1471" y="396"/>
                </a:lnTo>
                <a:lnTo>
                  <a:pt x="1471" y="406"/>
                </a:lnTo>
                <a:lnTo>
                  <a:pt x="1471" y="423"/>
                </a:lnTo>
                <a:lnTo>
                  <a:pt x="1472" y="434"/>
                </a:lnTo>
                <a:lnTo>
                  <a:pt x="1473" y="444"/>
                </a:lnTo>
                <a:lnTo>
                  <a:pt x="1473" y="439"/>
                </a:lnTo>
                <a:lnTo>
                  <a:pt x="1474" y="445"/>
                </a:lnTo>
                <a:lnTo>
                  <a:pt x="1474" y="444"/>
                </a:lnTo>
                <a:lnTo>
                  <a:pt x="1474" y="422"/>
                </a:lnTo>
                <a:lnTo>
                  <a:pt x="1475" y="393"/>
                </a:lnTo>
                <a:lnTo>
                  <a:pt x="1475" y="328"/>
                </a:lnTo>
                <a:lnTo>
                  <a:pt x="1476" y="285"/>
                </a:lnTo>
                <a:lnTo>
                  <a:pt x="1476" y="227"/>
                </a:lnTo>
                <a:lnTo>
                  <a:pt x="1477" y="224"/>
                </a:lnTo>
                <a:lnTo>
                  <a:pt x="1477" y="237"/>
                </a:lnTo>
                <a:lnTo>
                  <a:pt x="1478" y="236"/>
                </a:lnTo>
                <a:lnTo>
                  <a:pt x="1478" y="244"/>
                </a:lnTo>
                <a:lnTo>
                  <a:pt x="1479" y="248"/>
                </a:lnTo>
                <a:lnTo>
                  <a:pt x="1479" y="249"/>
                </a:lnTo>
                <a:lnTo>
                  <a:pt x="1480" y="255"/>
                </a:lnTo>
                <a:lnTo>
                  <a:pt x="1480" y="247"/>
                </a:lnTo>
                <a:lnTo>
                  <a:pt x="1480" y="235"/>
                </a:lnTo>
                <a:lnTo>
                  <a:pt x="1481" y="242"/>
                </a:lnTo>
                <a:lnTo>
                  <a:pt x="1481" y="258"/>
                </a:lnTo>
                <a:lnTo>
                  <a:pt x="1482" y="235"/>
                </a:lnTo>
                <a:lnTo>
                  <a:pt x="1483" y="230"/>
                </a:lnTo>
                <a:lnTo>
                  <a:pt x="1483" y="228"/>
                </a:lnTo>
                <a:lnTo>
                  <a:pt x="1483" y="238"/>
                </a:lnTo>
                <a:lnTo>
                  <a:pt x="1484" y="263"/>
                </a:lnTo>
                <a:lnTo>
                  <a:pt x="1484" y="290"/>
                </a:lnTo>
                <a:lnTo>
                  <a:pt x="1485" y="308"/>
                </a:lnTo>
                <a:lnTo>
                  <a:pt x="1485" y="279"/>
                </a:lnTo>
                <a:lnTo>
                  <a:pt x="1486" y="244"/>
                </a:lnTo>
                <a:lnTo>
                  <a:pt x="1486" y="208"/>
                </a:lnTo>
                <a:lnTo>
                  <a:pt x="1487" y="182"/>
                </a:lnTo>
                <a:lnTo>
                  <a:pt x="1487" y="168"/>
                </a:lnTo>
                <a:lnTo>
                  <a:pt x="1488" y="163"/>
                </a:lnTo>
                <a:lnTo>
                  <a:pt x="1488" y="159"/>
                </a:lnTo>
                <a:lnTo>
                  <a:pt x="1488" y="171"/>
                </a:lnTo>
                <a:lnTo>
                  <a:pt x="1489" y="173"/>
                </a:lnTo>
                <a:lnTo>
                  <a:pt x="1489" y="175"/>
                </a:lnTo>
                <a:lnTo>
                  <a:pt x="1490" y="173"/>
                </a:lnTo>
                <a:lnTo>
                  <a:pt x="1490" y="188"/>
                </a:lnTo>
                <a:lnTo>
                  <a:pt x="1491" y="212"/>
                </a:lnTo>
                <a:lnTo>
                  <a:pt x="1491" y="212"/>
                </a:lnTo>
                <a:lnTo>
                  <a:pt x="1492" y="244"/>
                </a:lnTo>
                <a:lnTo>
                  <a:pt x="1492" y="286"/>
                </a:lnTo>
                <a:lnTo>
                  <a:pt x="1493" y="329"/>
                </a:lnTo>
                <a:lnTo>
                  <a:pt x="1493" y="361"/>
                </a:lnTo>
                <a:lnTo>
                  <a:pt x="1494" y="377"/>
                </a:lnTo>
                <a:lnTo>
                  <a:pt x="1494" y="396"/>
                </a:lnTo>
                <a:lnTo>
                  <a:pt x="1495" y="411"/>
                </a:lnTo>
                <a:lnTo>
                  <a:pt x="1495" y="421"/>
                </a:lnTo>
                <a:lnTo>
                  <a:pt x="1496" y="421"/>
                </a:lnTo>
                <a:lnTo>
                  <a:pt x="1496" y="435"/>
                </a:lnTo>
                <a:lnTo>
                  <a:pt x="1497" y="439"/>
                </a:lnTo>
                <a:lnTo>
                  <a:pt x="1497" y="416"/>
                </a:lnTo>
                <a:lnTo>
                  <a:pt x="1497" y="385"/>
                </a:lnTo>
                <a:lnTo>
                  <a:pt x="1498" y="318"/>
                </a:lnTo>
                <a:lnTo>
                  <a:pt x="1498" y="282"/>
                </a:lnTo>
                <a:lnTo>
                  <a:pt x="1499" y="233"/>
                </a:lnTo>
                <a:lnTo>
                  <a:pt x="1499" y="227"/>
                </a:lnTo>
                <a:lnTo>
                  <a:pt x="1500" y="231"/>
                </a:lnTo>
                <a:lnTo>
                  <a:pt x="1500" y="237"/>
                </a:lnTo>
                <a:lnTo>
                  <a:pt x="1501" y="240"/>
                </a:lnTo>
                <a:lnTo>
                  <a:pt x="1501" y="251"/>
                </a:lnTo>
                <a:lnTo>
                  <a:pt x="1502" y="247"/>
                </a:lnTo>
                <a:lnTo>
                  <a:pt x="1502" y="256"/>
                </a:lnTo>
                <a:lnTo>
                  <a:pt x="1503" y="240"/>
                </a:lnTo>
                <a:lnTo>
                  <a:pt x="1503" y="244"/>
                </a:lnTo>
                <a:lnTo>
                  <a:pt x="1504" y="250"/>
                </a:lnTo>
                <a:lnTo>
                  <a:pt x="1504" y="255"/>
                </a:lnTo>
                <a:lnTo>
                  <a:pt x="1505" y="255"/>
                </a:lnTo>
                <a:lnTo>
                  <a:pt x="1505" y="240"/>
                </a:lnTo>
                <a:lnTo>
                  <a:pt x="1506" y="231"/>
                </a:lnTo>
                <a:lnTo>
                  <a:pt x="1506" y="241"/>
                </a:lnTo>
                <a:lnTo>
                  <a:pt x="1506" y="269"/>
                </a:lnTo>
                <a:lnTo>
                  <a:pt x="1507" y="289"/>
                </a:lnTo>
                <a:lnTo>
                  <a:pt x="1507" y="307"/>
                </a:lnTo>
                <a:lnTo>
                  <a:pt x="1508" y="268"/>
                </a:lnTo>
                <a:lnTo>
                  <a:pt x="1508" y="230"/>
                </a:lnTo>
                <a:lnTo>
                  <a:pt x="1509" y="193"/>
                </a:lnTo>
                <a:lnTo>
                  <a:pt x="1509" y="171"/>
                </a:lnTo>
                <a:lnTo>
                  <a:pt x="1510" y="143"/>
                </a:lnTo>
                <a:lnTo>
                  <a:pt x="1510" y="149"/>
                </a:lnTo>
                <a:lnTo>
                  <a:pt x="1511" y="152"/>
                </a:lnTo>
                <a:lnTo>
                  <a:pt x="1511" y="156"/>
                </a:lnTo>
                <a:lnTo>
                  <a:pt x="1511" y="160"/>
                </a:lnTo>
                <a:lnTo>
                  <a:pt x="1512" y="160"/>
                </a:lnTo>
                <a:lnTo>
                  <a:pt x="1513" y="152"/>
                </a:lnTo>
                <a:lnTo>
                  <a:pt x="1513" y="148"/>
                </a:lnTo>
                <a:lnTo>
                  <a:pt x="1514" y="148"/>
                </a:lnTo>
                <a:lnTo>
                  <a:pt x="1514" y="150"/>
                </a:lnTo>
                <a:lnTo>
                  <a:pt x="1514" y="163"/>
                </a:lnTo>
                <a:lnTo>
                  <a:pt x="1515" y="176"/>
                </a:lnTo>
                <a:lnTo>
                  <a:pt x="1515" y="206"/>
                </a:lnTo>
                <a:lnTo>
                  <a:pt x="1516" y="227"/>
                </a:lnTo>
                <a:lnTo>
                  <a:pt x="1516" y="243"/>
                </a:lnTo>
                <a:lnTo>
                  <a:pt x="1517" y="271"/>
                </a:lnTo>
                <a:lnTo>
                  <a:pt x="1517" y="304"/>
                </a:lnTo>
                <a:lnTo>
                  <a:pt x="1518" y="327"/>
                </a:lnTo>
                <a:lnTo>
                  <a:pt x="1518" y="350"/>
                </a:lnTo>
                <a:lnTo>
                  <a:pt x="1519" y="397"/>
                </a:lnTo>
                <a:lnTo>
                  <a:pt x="1519" y="420"/>
                </a:lnTo>
                <a:lnTo>
                  <a:pt x="1520" y="430"/>
                </a:lnTo>
                <a:lnTo>
                  <a:pt x="1520" y="428"/>
                </a:lnTo>
                <a:lnTo>
                  <a:pt x="1520" y="415"/>
                </a:lnTo>
                <a:lnTo>
                  <a:pt x="1521" y="408"/>
                </a:lnTo>
                <a:lnTo>
                  <a:pt x="1522" y="380"/>
                </a:lnTo>
                <a:lnTo>
                  <a:pt x="1522" y="372"/>
                </a:lnTo>
                <a:lnTo>
                  <a:pt x="1523" y="336"/>
                </a:lnTo>
                <a:lnTo>
                  <a:pt x="1523" y="319"/>
                </a:lnTo>
                <a:lnTo>
                  <a:pt x="1523" y="281"/>
                </a:lnTo>
                <a:lnTo>
                  <a:pt x="1524" y="273"/>
                </a:lnTo>
                <a:lnTo>
                  <a:pt x="1524" y="247"/>
                </a:lnTo>
                <a:lnTo>
                  <a:pt x="1525" y="247"/>
                </a:lnTo>
                <a:lnTo>
                  <a:pt x="1525" y="230"/>
                </a:lnTo>
                <a:lnTo>
                  <a:pt x="1526" y="228"/>
                </a:lnTo>
                <a:lnTo>
                  <a:pt x="1526" y="218"/>
                </a:lnTo>
                <a:lnTo>
                  <a:pt x="1527" y="216"/>
                </a:lnTo>
                <a:lnTo>
                  <a:pt x="1527" y="208"/>
                </a:lnTo>
                <a:lnTo>
                  <a:pt x="1528" y="212"/>
                </a:lnTo>
                <a:lnTo>
                  <a:pt x="1528" y="209"/>
                </a:lnTo>
                <a:lnTo>
                  <a:pt x="1528" y="197"/>
                </a:lnTo>
                <a:lnTo>
                  <a:pt x="1529" y="223"/>
                </a:lnTo>
                <a:lnTo>
                  <a:pt x="1529" y="253"/>
                </a:lnTo>
                <a:lnTo>
                  <a:pt x="1530" y="267"/>
                </a:lnTo>
                <a:lnTo>
                  <a:pt x="1530" y="241"/>
                </a:lnTo>
                <a:lnTo>
                  <a:pt x="1531" y="204"/>
                </a:lnTo>
                <a:lnTo>
                  <a:pt x="1531" y="180"/>
                </a:lnTo>
                <a:lnTo>
                  <a:pt x="1532" y="169"/>
                </a:lnTo>
                <a:lnTo>
                  <a:pt x="1532" y="160"/>
                </a:lnTo>
                <a:lnTo>
                  <a:pt x="1533" y="162"/>
                </a:lnTo>
                <a:lnTo>
                  <a:pt x="1533" y="178"/>
                </a:lnTo>
                <a:lnTo>
                  <a:pt x="1534" y="189"/>
                </a:lnTo>
                <a:lnTo>
                  <a:pt x="1534" y="193"/>
                </a:lnTo>
                <a:lnTo>
                  <a:pt x="1535" y="189"/>
                </a:lnTo>
                <a:lnTo>
                  <a:pt x="1535" y="177"/>
                </a:lnTo>
                <a:lnTo>
                  <a:pt x="1536" y="107"/>
                </a:lnTo>
                <a:lnTo>
                  <a:pt x="1536" y="106"/>
                </a:lnTo>
                <a:lnTo>
                  <a:pt x="1537" y="129"/>
                </a:lnTo>
                <a:lnTo>
                  <a:pt x="1537" y="161"/>
                </a:lnTo>
                <a:lnTo>
                  <a:pt x="1537" y="176"/>
                </a:lnTo>
                <a:lnTo>
                  <a:pt x="1538" y="190"/>
                </a:lnTo>
                <a:lnTo>
                  <a:pt x="1538" y="214"/>
                </a:lnTo>
                <a:lnTo>
                  <a:pt x="1539" y="234"/>
                </a:lnTo>
                <a:lnTo>
                  <a:pt x="1539" y="260"/>
                </a:lnTo>
                <a:lnTo>
                  <a:pt x="1540" y="290"/>
                </a:lnTo>
                <a:lnTo>
                  <a:pt x="1540" y="310"/>
                </a:lnTo>
                <a:lnTo>
                  <a:pt x="1541" y="342"/>
                </a:lnTo>
                <a:lnTo>
                  <a:pt x="1541" y="392"/>
                </a:lnTo>
                <a:lnTo>
                  <a:pt x="1542" y="422"/>
                </a:lnTo>
                <a:lnTo>
                  <a:pt x="1542" y="432"/>
                </a:lnTo>
                <a:lnTo>
                  <a:pt x="1543" y="434"/>
                </a:lnTo>
                <a:lnTo>
                  <a:pt x="1543" y="423"/>
                </a:lnTo>
                <a:lnTo>
                  <a:pt x="1544" y="421"/>
                </a:lnTo>
                <a:lnTo>
                  <a:pt x="1544" y="401"/>
                </a:lnTo>
                <a:lnTo>
                  <a:pt x="1545" y="390"/>
                </a:lnTo>
                <a:lnTo>
                  <a:pt x="1545" y="367"/>
                </a:lnTo>
                <a:lnTo>
                  <a:pt x="1546" y="352"/>
                </a:lnTo>
                <a:lnTo>
                  <a:pt x="1546" y="314"/>
                </a:lnTo>
                <a:lnTo>
                  <a:pt x="1546" y="297"/>
                </a:lnTo>
                <a:lnTo>
                  <a:pt x="1547" y="253"/>
                </a:lnTo>
                <a:lnTo>
                  <a:pt x="1547" y="250"/>
                </a:lnTo>
                <a:lnTo>
                  <a:pt x="1548" y="227"/>
                </a:lnTo>
                <a:lnTo>
                  <a:pt x="1548" y="221"/>
                </a:lnTo>
                <a:lnTo>
                  <a:pt x="1549" y="205"/>
                </a:lnTo>
                <a:lnTo>
                  <a:pt x="1549" y="225"/>
                </a:lnTo>
                <a:lnTo>
                  <a:pt x="1550" y="226"/>
                </a:lnTo>
                <a:lnTo>
                  <a:pt x="1550" y="230"/>
                </a:lnTo>
                <a:lnTo>
                  <a:pt x="1551" y="229"/>
                </a:lnTo>
                <a:lnTo>
                  <a:pt x="1551" y="245"/>
                </a:lnTo>
                <a:lnTo>
                  <a:pt x="1551" y="243"/>
                </a:lnTo>
                <a:lnTo>
                  <a:pt x="1552" y="240"/>
                </a:lnTo>
                <a:lnTo>
                  <a:pt x="1553" y="245"/>
                </a:lnTo>
                <a:lnTo>
                  <a:pt x="1553" y="246"/>
                </a:lnTo>
                <a:lnTo>
                  <a:pt x="1554" y="225"/>
                </a:lnTo>
                <a:lnTo>
                  <a:pt x="1554" y="211"/>
                </a:lnTo>
                <a:lnTo>
                  <a:pt x="1554" y="221"/>
                </a:lnTo>
                <a:lnTo>
                  <a:pt x="1555" y="223"/>
                </a:lnTo>
                <a:lnTo>
                  <a:pt x="1555" y="233"/>
                </a:lnTo>
                <a:lnTo>
                  <a:pt x="1556" y="235"/>
                </a:lnTo>
                <a:lnTo>
                  <a:pt x="1556" y="244"/>
                </a:lnTo>
                <a:lnTo>
                  <a:pt x="1557" y="258"/>
                </a:lnTo>
                <a:lnTo>
                  <a:pt x="1557" y="259"/>
                </a:lnTo>
                <a:lnTo>
                  <a:pt x="1558" y="270"/>
                </a:lnTo>
                <a:lnTo>
                  <a:pt x="1558" y="289"/>
                </a:lnTo>
                <a:lnTo>
                  <a:pt x="1559" y="314"/>
                </a:lnTo>
                <a:lnTo>
                  <a:pt x="1559" y="325"/>
                </a:lnTo>
                <a:lnTo>
                  <a:pt x="1560" y="356"/>
                </a:lnTo>
                <a:lnTo>
                  <a:pt x="1560" y="382"/>
                </a:lnTo>
                <a:lnTo>
                  <a:pt x="1560" y="407"/>
                </a:lnTo>
                <a:lnTo>
                  <a:pt x="1561" y="421"/>
                </a:lnTo>
                <a:lnTo>
                  <a:pt x="1562" y="427"/>
                </a:lnTo>
                <a:lnTo>
                  <a:pt x="1562" y="436"/>
                </a:lnTo>
                <a:lnTo>
                  <a:pt x="1563" y="442"/>
                </a:lnTo>
                <a:lnTo>
                  <a:pt x="1563" y="445"/>
                </a:lnTo>
                <a:lnTo>
                  <a:pt x="1563" y="443"/>
                </a:lnTo>
                <a:lnTo>
                  <a:pt x="1564" y="442"/>
                </a:lnTo>
                <a:lnTo>
                  <a:pt x="1564" y="438"/>
                </a:lnTo>
                <a:lnTo>
                  <a:pt x="1565" y="413"/>
                </a:lnTo>
                <a:lnTo>
                  <a:pt x="1565" y="389"/>
                </a:lnTo>
                <a:lnTo>
                  <a:pt x="1566" y="330"/>
                </a:lnTo>
                <a:lnTo>
                  <a:pt x="1566" y="296"/>
                </a:lnTo>
                <a:lnTo>
                  <a:pt x="1567" y="255"/>
                </a:lnTo>
                <a:lnTo>
                  <a:pt x="1567" y="249"/>
                </a:lnTo>
                <a:lnTo>
                  <a:pt x="1568" y="252"/>
                </a:lnTo>
                <a:lnTo>
                  <a:pt x="1568" y="250"/>
                </a:lnTo>
                <a:lnTo>
                  <a:pt x="1569" y="256"/>
                </a:lnTo>
                <a:lnTo>
                  <a:pt x="1569" y="270"/>
                </a:lnTo>
                <a:lnTo>
                  <a:pt x="1569" y="271"/>
                </a:lnTo>
                <a:lnTo>
                  <a:pt x="1570" y="280"/>
                </a:lnTo>
                <a:lnTo>
                  <a:pt x="1570" y="264"/>
                </a:lnTo>
                <a:lnTo>
                  <a:pt x="1571" y="261"/>
                </a:lnTo>
                <a:lnTo>
                  <a:pt x="1571" y="257"/>
                </a:lnTo>
                <a:lnTo>
                  <a:pt x="1572" y="273"/>
                </a:lnTo>
                <a:lnTo>
                  <a:pt x="1572" y="251"/>
                </a:lnTo>
                <a:lnTo>
                  <a:pt x="1573" y="252"/>
                </a:lnTo>
                <a:lnTo>
                  <a:pt x="1573" y="237"/>
                </a:lnTo>
                <a:lnTo>
                  <a:pt x="1574" y="240"/>
                </a:lnTo>
                <a:lnTo>
                  <a:pt x="1574" y="255"/>
                </a:lnTo>
                <a:lnTo>
                  <a:pt x="1575" y="274"/>
                </a:lnTo>
                <a:lnTo>
                  <a:pt x="1575" y="280"/>
                </a:lnTo>
                <a:lnTo>
                  <a:pt x="1576" y="252"/>
                </a:lnTo>
                <a:lnTo>
                  <a:pt x="1576" y="227"/>
                </a:lnTo>
                <a:lnTo>
                  <a:pt x="1577" y="197"/>
                </a:lnTo>
                <a:lnTo>
                  <a:pt x="1577" y="181"/>
                </a:lnTo>
                <a:lnTo>
                  <a:pt x="1577" y="177"/>
                </a:lnTo>
                <a:lnTo>
                  <a:pt x="1578" y="188"/>
                </a:lnTo>
                <a:lnTo>
                  <a:pt x="1578" y="186"/>
                </a:lnTo>
                <a:lnTo>
                  <a:pt x="1579" y="193"/>
                </a:lnTo>
                <a:lnTo>
                  <a:pt x="1579" y="209"/>
                </a:lnTo>
                <a:lnTo>
                  <a:pt x="1580" y="218"/>
                </a:lnTo>
                <a:lnTo>
                  <a:pt x="1580" y="213"/>
                </a:lnTo>
                <a:lnTo>
                  <a:pt x="1581" y="256"/>
                </a:lnTo>
                <a:lnTo>
                  <a:pt x="1581" y="287"/>
                </a:lnTo>
                <a:lnTo>
                  <a:pt x="1582" y="318"/>
                </a:lnTo>
                <a:lnTo>
                  <a:pt x="1582" y="347"/>
                </a:lnTo>
                <a:lnTo>
                  <a:pt x="1583" y="376"/>
                </a:lnTo>
                <a:lnTo>
                  <a:pt x="1583" y="400"/>
                </a:lnTo>
                <a:lnTo>
                  <a:pt x="1584" y="412"/>
                </a:lnTo>
                <a:lnTo>
                  <a:pt x="1584" y="424"/>
                </a:lnTo>
                <a:lnTo>
                  <a:pt x="1585" y="433"/>
                </a:lnTo>
                <a:lnTo>
                  <a:pt x="1585" y="442"/>
                </a:lnTo>
                <a:lnTo>
                  <a:pt x="1586" y="445"/>
                </a:lnTo>
                <a:lnTo>
                  <a:pt x="1586" y="445"/>
                </a:lnTo>
                <a:lnTo>
                  <a:pt x="1586" y="446"/>
                </a:lnTo>
                <a:lnTo>
                  <a:pt x="1587" y="444"/>
                </a:lnTo>
                <a:lnTo>
                  <a:pt x="1587" y="420"/>
                </a:lnTo>
                <a:lnTo>
                  <a:pt x="1588" y="393"/>
                </a:lnTo>
                <a:lnTo>
                  <a:pt x="1588" y="327"/>
                </a:lnTo>
                <a:lnTo>
                  <a:pt x="1589" y="281"/>
                </a:lnTo>
                <a:lnTo>
                  <a:pt x="1589" y="232"/>
                </a:lnTo>
                <a:lnTo>
                  <a:pt x="1590" y="232"/>
                </a:lnTo>
                <a:lnTo>
                  <a:pt x="1590" y="233"/>
                </a:lnTo>
                <a:lnTo>
                  <a:pt x="1591" y="247"/>
                </a:lnTo>
                <a:lnTo>
                  <a:pt x="1591" y="250"/>
                </a:lnTo>
                <a:lnTo>
                  <a:pt x="1592" y="265"/>
                </a:lnTo>
                <a:lnTo>
                  <a:pt x="1592" y="259"/>
                </a:lnTo>
                <a:lnTo>
                  <a:pt x="1593" y="267"/>
                </a:lnTo>
                <a:lnTo>
                  <a:pt x="1593" y="252"/>
                </a:lnTo>
                <a:lnTo>
                  <a:pt x="1594" y="249"/>
                </a:lnTo>
                <a:lnTo>
                  <a:pt x="1594" y="249"/>
                </a:lnTo>
                <a:lnTo>
                  <a:pt x="1594" y="259"/>
                </a:lnTo>
                <a:lnTo>
                  <a:pt x="1595" y="247"/>
                </a:lnTo>
                <a:lnTo>
                  <a:pt x="1595" y="241"/>
                </a:lnTo>
                <a:lnTo>
                  <a:pt x="1596" y="225"/>
                </a:lnTo>
                <a:lnTo>
                  <a:pt x="1596" y="238"/>
                </a:lnTo>
                <a:lnTo>
                  <a:pt x="1597" y="270"/>
                </a:lnTo>
                <a:lnTo>
                  <a:pt x="1597" y="304"/>
                </a:lnTo>
                <a:lnTo>
                  <a:pt x="1598" y="308"/>
                </a:lnTo>
                <a:lnTo>
                  <a:pt x="1598" y="269"/>
                </a:lnTo>
                <a:lnTo>
                  <a:pt x="1599" y="231"/>
                </a:lnTo>
                <a:lnTo>
                  <a:pt x="1599" y="200"/>
                </a:lnTo>
                <a:lnTo>
                  <a:pt x="1600" y="183"/>
                </a:lnTo>
                <a:lnTo>
                  <a:pt x="1600" y="183"/>
                </a:lnTo>
                <a:lnTo>
                  <a:pt x="1600" y="172"/>
                </a:lnTo>
                <a:lnTo>
                  <a:pt x="1601" y="172"/>
                </a:lnTo>
                <a:lnTo>
                  <a:pt x="1602" y="179"/>
                </a:lnTo>
                <a:lnTo>
                  <a:pt x="1602" y="181"/>
                </a:lnTo>
                <a:lnTo>
                  <a:pt x="1603" y="180"/>
                </a:lnTo>
                <a:lnTo>
                  <a:pt x="1603" y="194"/>
                </a:lnTo>
                <a:lnTo>
                  <a:pt x="1603" y="218"/>
                </a:lnTo>
                <a:lnTo>
                  <a:pt x="1604" y="246"/>
                </a:lnTo>
                <a:lnTo>
                  <a:pt x="1604" y="278"/>
                </a:lnTo>
                <a:lnTo>
                  <a:pt x="1605" y="313"/>
                </a:lnTo>
                <a:lnTo>
                  <a:pt x="1605" y="354"/>
                </a:lnTo>
                <a:lnTo>
                  <a:pt x="1606" y="376"/>
                </a:lnTo>
                <a:lnTo>
                  <a:pt x="1606" y="399"/>
                </a:lnTo>
                <a:lnTo>
                  <a:pt x="1607" y="409"/>
                </a:lnTo>
                <a:lnTo>
                  <a:pt x="1607" y="423"/>
                </a:lnTo>
                <a:lnTo>
                  <a:pt x="1608" y="431"/>
                </a:lnTo>
                <a:lnTo>
                  <a:pt x="1608" y="439"/>
                </a:lnTo>
                <a:lnTo>
                  <a:pt x="1609" y="439"/>
                </a:lnTo>
                <a:lnTo>
                  <a:pt x="1609" y="445"/>
                </a:lnTo>
                <a:lnTo>
                  <a:pt x="1609" y="441"/>
                </a:lnTo>
                <a:lnTo>
                  <a:pt x="1610" y="418"/>
                </a:lnTo>
                <a:lnTo>
                  <a:pt x="1611" y="390"/>
                </a:lnTo>
                <a:lnTo>
                  <a:pt x="1611" y="325"/>
                </a:lnTo>
                <a:lnTo>
                  <a:pt x="1612" y="280"/>
                </a:lnTo>
                <a:lnTo>
                  <a:pt x="1612" y="229"/>
                </a:lnTo>
                <a:lnTo>
                  <a:pt x="1612" y="223"/>
                </a:lnTo>
                <a:lnTo>
                  <a:pt x="1613" y="232"/>
                </a:lnTo>
                <a:lnTo>
                  <a:pt x="1613" y="247"/>
                </a:lnTo>
                <a:lnTo>
                  <a:pt x="1614" y="248"/>
                </a:lnTo>
                <a:lnTo>
                  <a:pt x="1614" y="264"/>
                </a:lnTo>
                <a:lnTo>
                  <a:pt x="1615" y="256"/>
                </a:lnTo>
                <a:lnTo>
                  <a:pt x="1615" y="261"/>
                </a:lnTo>
                <a:lnTo>
                  <a:pt x="1616" y="244"/>
                </a:lnTo>
                <a:lnTo>
                  <a:pt x="1616" y="249"/>
                </a:lnTo>
                <a:lnTo>
                  <a:pt x="1617" y="257"/>
                </a:lnTo>
                <a:lnTo>
                  <a:pt x="1617" y="263"/>
                </a:lnTo>
                <a:lnTo>
                  <a:pt x="1617" y="246"/>
                </a:lnTo>
                <a:lnTo>
                  <a:pt x="1618" y="245"/>
                </a:lnTo>
                <a:lnTo>
                  <a:pt x="1618" y="237"/>
                </a:lnTo>
                <a:lnTo>
                  <a:pt x="1619" y="243"/>
                </a:lnTo>
                <a:lnTo>
                  <a:pt x="1619" y="269"/>
                </a:lnTo>
                <a:lnTo>
                  <a:pt x="1620" y="292"/>
                </a:lnTo>
                <a:lnTo>
                  <a:pt x="1620" y="305"/>
                </a:lnTo>
                <a:lnTo>
                  <a:pt x="1621" y="267"/>
                </a:lnTo>
                <a:lnTo>
                  <a:pt x="1621" y="229"/>
                </a:lnTo>
                <a:lnTo>
                  <a:pt x="1622" y="198"/>
                </a:lnTo>
                <a:lnTo>
                  <a:pt x="1622" y="178"/>
                </a:lnTo>
                <a:lnTo>
                  <a:pt x="1623" y="163"/>
                </a:lnTo>
                <a:lnTo>
                  <a:pt x="1623" y="160"/>
                </a:lnTo>
                <a:lnTo>
                  <a:pt x="1624" y="158"/>
                </a:lnTo>
                <a:lnTo>
                  <a:pt x="1624" y="169"/>
                </a:lnTo>
                <a:lnTo>
                  <a:pt x="1625" y="172"/>
                </a:lnTo>
                <a:lnTo>
                  <a:pt x="1625" y="180"/>
                </a:lnTo>
                <a:lnTo>
                  <a:pt x="1626" y="176"/>
                </a:lnTo>
                <a:lnTo>
                  <a:pt x="1626" y="198"/>
                </a:lnTo>
                <a:lnTo>
                  <a:pt x="1626" y="220"/>
                </a:lnTo>
                <a:lnTo>
                  <a:pt x="1627" y="252"/>
                </a:lnTo>
                <a:lnTo>
                  <a:pt x="1627" y="293"/>
                </a:lnTo>
                <a:lnTo>
                  <a:pt x="1628" y="336"/>
                </a:lnTo>
                <a:lnTo>
                  <a:pt x="1628" y="366"/>
                </a:lnTo>
                <a:lnTo>
                  <a:pt x="1629" y="389"/>
                </a:lnTo>
                <a:lnTo>
                  <a:pt x="1629" y="405"/>
                </a:lnTo>
                <a:lnTo>
                  <a:pt x="1630" y="417"/>
                </a:lnTo>
                <a:lnTo>
                  <a:pt x="1630" y="430"/>
                </a:lnTo>
                <a:lnTo>
                  <a:pt x="1631" y="440"/>
                </a:lnTo>
                <a:lnTo>
                  <a:pt x="1631" y="437"/>
                </a:lnTo>
                <a:lnTo>
                  <a:pt x="1632" y="442"/>
                </a:lnTo>
                <a:lnTo>
                  <a:pt x="1632" y="440"/>
                </a:lnTo>
                <a:lnTo>
                  <a:pt x="1633" y="418"/>
                </a:lnTo>
                <a:lnTo>
                  <a:pt x="1633" y="389"/>
                </a:lnTo>
                <a:lnTo>
                  <a:pt x="1634" y="318"/>
                </a:lnTo>
                <a:lnTo>
                  <a:pt x="1634" y="276"/>
                </a:lnTo>
                <a:lnTo>
                  <a:pt x="1635" y="224"/>
                </a:lnTo>
                <a:lnTo>
                  <a:pt x="1635" y="215"/>
                </a:lnTo>
                <a:lnTo>
                  <a:pt x="1635" y="225"/>
                </a:lnTo>
                <a:lnTo>
                  <a:pt x="1636" y="235"/>
                </a:lnTo>
                <a:lnTo>
                  <a:pt x="1636" y="236"/>
                </a:lnTo>
                <a:lnTo>
                  <a:pt x="1637" y="252"/>
                </a:lnTo>
                <a:lnTo>
                  <a:pt x="1637" y="259"/>
                </a:lnTo>
                <a:lnTo>
                  <a:pt x="1638" y="273"/>
                </a:lnTo>
                <a:lnTo>
                  <a:pt x="1638" y="254"/>
                </a:lnTo>
                <a:lnTo>
                  <a:pt x="1639" y="245"/>
                </a:lnTo>
                <a:lnTo>
                  <a:pt x="1639" y="249"/>
                </a:lnTo>
                <a:lnTo>
                  <a:pt x="1640" y="260"/>
                </a:lnTo>
                <a:lnTo>
                  <a:pt x="1640" y="243"/>
                </a:lnTo>
                <a:lnTo>
                  <a:pt x="1640" y="244"/>
                </a:lnTo>
                <a:lnTo>
                  <a:pt x="1641" y="232"/>
                </a:lnTo>
                <a:lnTo>
                  <a:pt x="1642" y="241"/>
                </a:lnTo>
                <a:lnTo>
                  <a:pt x="1642" y="267"/>
                </a:lnTo>
                <a:lnTo>
                  <a:pt x="1643" y="288"/>
                </a:lnTo>
                <a:lnTo>
                  <a:pt x="1643" y="305"/>
                </a:lnTo>
                <a:lnTo>
                  <a:pt x="1643" y="267"/>
                </a:lnTo>
                <a:lnTo>
                  <a:pt x="1644" y="228"/>
                </a:lnTo>
                <a:lnTo>
                  <a:pt x="1644" y="195"/>
                </a:lnTo>
                <a:lnTo>
                  <a:pt x="1645" y="178"/>
                </a:lnTo>
                <a:lnTo>
                  <a:pt x="1645" y="162"/>
                </a:lnTo>
                <a:lnTo>
                  <a:pt x="1646" y="156"/>
                </a:lnTo>
                <a:lnTo>
                  <a:pt x="1646" y="153"/>
                </a:lnTo>
                <a:lnTo>
                  <a:pt x="1647" y="167"/>
                </a:lnTo>
                <a:lnTo>
                  <a:pt x="1647" y="177"/>
                </a:lnTo>
                <a:lnTo>
                  <a:pt x="1648" y="172"/>
                </a:lnTo>
                <a:lnTo>
                  <a:pt x="1648" y="171"/>
                </a:lnTo>
                <a:lnTo>
                  <a:pt x="1649" y="182"/>
                </a:lnTo>
                <a:lnTo>
                  <a:pt x="1649" y="194"/>
                </a:lnTo>
                <a:lnTo>
                  <a:pt x="1649" y="230"/>
                </a:lnTo>
                <a:lnTo>
                  <a:pt x="1650" y="256"/>
                </a:lnTo>
                <a:lnTo>
                  <a:pt x="1651" y="298"/>
                </a:lnTo>
                <a:lnTo>
                  <a:pt x="1651" y="333"/>
                </a:lnTo>
                <a:lnTo>
                  <a:pt x="1652" y="360"/>
                </a:lnTo>
                <a:lnTo>
                  <a:pt x="1652" y="379"/>
                </a:lnTo>
                <a:lnTo>
                  <a:pt x="1652" y="393"/>
                </a:lnTo>
                <a:lnTo>
                  <a:pt x="1653" y="407"/>
                </a:lnTo>
                <a:lnTo>
                  <a:pt x="1653" y="424"/>
                </a:lnTo>
                <a:lnTo>
                  <a:pt x="1654" y="421"/>
                </a:lnTo>
                <a:lnTo>
                  <a:pt x="1654" y="432"/>
                </a:lnTo>
                <a:lnTo>
                  <a:pt x="1655" y="435"/>
                </a:lnTo>
                <a:lnTo>
                  <a:pt x="1655" y="419"/>
                </a:lnTo>
                <a:lnTo>
                  <a:pt x="1656" y="391"/>
                </a:lnTo>
                <a:lnTo>
                  <a:pt x="1656" y="334"/>
                </a:lnTo>
                <a:lnTo>
                  <a:pt x="1657" y="287"/>
                </a:lnTo>
                <a:lnTo>
                  <a:pt x="1657" y="227"/>
                </a:lnTo>
                <a:lnTo>
                  <a:pt x="1657" y="225"/>
                </a:lnTo>
                <a:lnTo>
                  <a:pt x="1658" y="229"/>
                </a:lnTo>
                <a:lnTo>
                  <a:pt x="1658" y="239"/>
                </a:lnTo>
                <a:lnTo>
                  <a:pt x="1659" y="245"/>
                </a:lnTo>
                <a:lnTo>
                  <a:pt x="1659" y="265"/>
                </a:lnTo>
                <a:lnTo>
                  <a:pt x="1660" y="257"/>
                </a:lnTo>
                <a:lnTo>
                  <a:pt x="1660" y="268"/>
                </a:lnTo>
                <a:lnTo>
                  <a:pt x="1661" y="252"/>
                </a:lnTo>
                <a:lnTo>
                  <a:pt x="1661" y="252"/>
                </a:lnTo>
                <a:lnTo>
                  <a:pt x="1662" y="265"/>
                </a:lnTo>
                <a:lnTo>
                  <a:pt x="1662" y="267"/>
                </a:lnTo>
                <a:lnTo>
                  <a:pt x="1663" y="257"/>
                </a:lnTo>
                <a:lnTo>
                  <a:pt x="1663" y="245"/>
                </a:lnTo>
                <a:lnTo>
                  <a:pt x="1664" y="240"/>
                </a:lnTo>
                <a:lnTo>
                  <a:pt x="1664" y="255"/>
                </a:lnTo>
                <a:lnTo>
                  <a:pt x="1665" y="283"/>
                </a:lnTo>
                <a:lnTo>
                  <a:pt x="1665" y="299"/>
                </a:lnTo>
                <a:lnTo>
                  <a:pt x="1666" y="315"/>
                </a:lnTo>
                <a:lnTo>
                  <a:pt x="1666" y="276"/>
                </a:lnTo>
                <a:lnTo>
                  <a:pt x="1666" y="231"/>
                </a:lnTo>
                <a:lnTo>
                  <a:pt x="1667" y="198"/>
                </a:lnTo>
                <a:lnTo>
                  <a:pt x="1667" y="171"/>
                </a:lnTo>
                <a:lnTo>
                  <a:pt x="1668" y="159"/>
                </a:lnTo>
                <a:lnTo>
                  <a:pt x="1668" y="146"/>
                </a:lnTo>
                <a:lnTo>
                  <a:pt x="1669" y="152"/>
                </a:lnTo>
                <a:lnTo>
                  <a:pt x="1669" y="164"/>
                </a:lnTo>
                <a:lnTo>
                  <a:pt x="1670" y="169"/>
                </a:lnTo>
                <a:lnTo>
                  <a:pt x="1670" y="165"/>
                </a:lnTo>
                <a:lnTo>
                  <a:pt x="1671" y="150"/>
                </a:lnTo>
                <a:lnTo>
                  <a:pt x="1671" y="151"/>
                </a:lnTo>
                <a:lnTo>
                  <a:pt x="1672" y="143"/>
                </a:lnTo>
                <a:lnTo>
                  <a:pt x="1672" y="144"/>
                </a:lnTo>
                <a:lnTo>
                  <a:pt x="1673" y="156"/>
                </a:lnTo>
                <a:lnTo>
                  <a:pt x="1673" y="174"/>
                </a:lnTo>
                <a:lnTo>
                  <a:pt x="1674" y="192"/>
                </a:lnTo>
                <a:lnTo>
                  <a:pt x="1674" y="216"/>
                </a:lnTo>
                <a:lnTo>
                  <a:pt x="1675" y="233"/>
                </a:lnTo>
                <a:lnTo>
                  <a:pt x="1675" y="260"/>
                </a:lnTo>
                <a:lnTo>
                  <a:pt x="1675" y="291"/>
                </a:lnTo>
                <a:lnTo>
                  <a:pt x="1676" y="317"/>
                </a:lnTo>
                <a:lnTo>
                  <a:pt x="1676" y="346"/>
                </a:lnTo>
                <a:lnTo>
                  <a:pt x="1677" y="394"/>
                </a:lnTo>
                <a:lnTo>
                  <a:pt x="1677" y="419"/>
                </a:lnTo>
                <a:lnTo>
                  <a:pt x="1678" y="428"/>
                </a:lnTo>
                <a:lnTo>
                  <a:pt x="1678" y="429"/>
                </a:lnTo>
                <a:lnTo>
                  <a:pt x="1679" y="412"/>
                </a:lnTo>
                <a:lnTo>
                  <a:pt x="1679" y="407"/>
                </a:lnTo>
                <a:lnTo>
                  <a:pt x="1680" y="382"/>
                </a:lnTo>
                <a:lnTo>
                  <a:pt x="1680" y="368"/>
                </a:lnTo>
                <a:lnTo>
                  <a:pt x="1680" y="332"/>
                </a:lnTo>
                <a:lnTo>
                  <a:pt x="1681" y="323"/>
                </a:lnTo>
                <a:lnTo>
                  <a:pt x="1682" y="277"/>
                </a:lnTo>
                <a:lnTo>
                  <a:pt x="1682" y="278"/>
                </a:lnTo>
                <a:lnTo>
                  <a:pt x="1683" y="250"/>
                </a:lnTo>
                <a:lnTo>
                  <a:pt x="1683" y="247"/>
                </a:lnTo>
                <a:lnTo>
                  <a:pt x="1683" y="227"/>
                </a:lnTo>
                <a:lnTo>
                  <a:pt x="1684" y="219"/>
                </a:lnTo>
                <a:lnTo>
                  <a:pt x="1684" y="223"/>
                </a:lnTo>
                <a:lnTo>
                  <a:pt x="1685" y="215"/>
                </a:lnTo>
                <a:lnTo>
                  <a:pt x="1685" y="214"/>
                </a:lnTo>
                <a:lnTo>
                  <a:pt x="1686" y="226"/>
                </a:lnTo>
                <a:lnTo>
                  <a:pt x="1686" y="186"/>
                </a:lnTo>
                <a:lnTo>
                  <a:pt x="1687" y="158"/>
                </a:lnTo>
                <a:lnTo>
                  <a:pt x="1687" y="183"/>
                </a:lnTo>
                <a:lnTo>
                  <a:pt x="1688" y="238"/>
                </a:lnTo>
                <a:lnTo>
                  <a:pt x="1688" y="262"/>
                </a:lnTo>
                <a:lnTo>
                  <a:pt x="1689" y="242"/>
                </a:lnTo>
                <a:lnTo>
                  <a:pt x="1689" y="200"/>
                </a:lnTo>
                <a:lnTo>
                  <a:pt x="1689" y="171"/>
                </a:lnTo>
                <a:lnTo>
                  <a:pt x="1690" y="159"/>
                </a:lnTo>
                <a:lnTo>
                  <a:pt x="1691" y="148"/>
                </a:lnTo>
                <a:lnTo>
                  <a:pt x="1691" y="149"/>
                </a:lnTo>
                <a:lnTo>
                  <a:pt x="1692" y="150"/>
                </a:lnTo>
                <a:lnTo>
                  <a:pt x="1692" y="172"/>
                </a:lnTo>
                <a:lnTo>
                  <a:pt x="1692" y="204"/>
                </a:lnTo>
                <a:lnTo>
                  <a:pt x="1693" y="201"/>
                </a:lnTo>
                <a:lnTo>
                  <a:pt x="1693" y="189"/>
                </a:lnTo>
                <a:lnTo>
                  <a:pt x="1694" y="163"/>
                </a:lnTo>
                <a:lnTo>
                  <a:pt x="1694" y="152"/>
                </a:lnTo>
                <a:lnTo>
                  <a:pt x="1695" y="140"/>
                </a:lnTo>
                <a:lnTo>
                  <a:pt x="1695" y="143"/>
                </a:lnTo>
                <a:lnTo>
                  <a:pt x="1696" y="164"/>
                </a:lnTo>
                <a:lnTo>
                  <a:pt x="1696" y="184"/>
                </a:lnTo>
                <a:lnTo>
                  <a:pt x="1697" y="204"/>
                </a:lnTo>
                <a:lnTo>
                  <a:pt x="1697" y="224"/>
                </a:lnTo>
                <a:lnTo>
                  <a:pt x="1698" y="249"/>
                </a:lnTo>
                <a:lnTo>
                  <a:pt x="1698" y="283"/>
                </a:lnTo>
                <a:lnTo>
                  <a:pt x="1698" y="312"/>
                </a:lnTo>
                <a:lnTo>
                  <a:pt x="1699" y="333"/>
                </a:lnTo>
                <a:lnTo>
                  <a:pt x="1700" y="389"/>
                </a:lnTo>
                <a:lnTo>
                  <a:pt x="1700" y="422"/>
                </a:lnTo>
                <a:lnTo>
                  <a:pt x="1701" y="430"/>
                </a:lnTo>
                <a:lnTo>
                  <a:pt x="1701" y="422"/>
                </a:lnTo>
                <a:lnTo>
                  <a:pt x="1701" y="417"/>
                </a:lnTo>
                <a:lnTo>
                  <a:pt x="1702" y="419"/>
                </a:lnTo>
                <a:lnTo>
                  <a:pt x="1702" y="398"/>
                </a:lnTo>
                <a:lnTo>
                  <a:pt x="1703" y="380"/>
                </a:lnTo>
                <a:lnTo>
                  <a:pt x="1703" y="351"/>
                </a:lnTo>
                <a:lnTo>
                  <a:pt x="1704" y="340"/>
                </a:lnTo>
                <a:lnTo>
                  <a:pt x="1704" y="303"/>
                </a:lnTo>
                <a:lnTo>
                  <a:pt x="1705" y="286"/>
                </a:lnTo>
                <a:lnTo>
                  <a:pt x="1705" y="248"/>
                </a:lnTo>
                <a:lnTo>
                  <a:pt x="1706" y="246"/>
                </a:lnTo>
                <a:lnTo>
                  <a:pt x="1706" y="229"/>
                </a:lnTo>
                <a:lnTo>
                  <a:pt x="1706" y="227"/>
                </a:lnTo>
                <a:lnTo>
                  <a:pt x="1707" y="210"/>
                </a:lnTo>
                <a:lnTo>
                  <a:pt x="1707" y="224"/>
                </a:lnTo>
                <a:lnTo>
                  <a:pt x="1708" y="231"/>
                </a:lnTo>
                <a:lnTo>
                  <a:pt x="1708" y="235"/>
                </a:lnTo>
                <a:lnTo>
                  <a:pt x="1709" y="231"/>
                </a:lnTo>
                <a:lnTo>
                  <a:pt x="1709" y="239"/>
                </a:lnTo>
                <a:lnTo>
                  <a:pt x="1710" y="239"/>
                </a:lnTo>
                <a:lnTo>
                  <a:pt x="1710" y="241"/>
                </a:lnTo>
                <a:lnTo>
                  <a:pt x="1711" y="252"/>
                </a:lnTo>
                <a:lnTo>
                  <a:pt x="1711" y="238"/>
                </a:lnTo>
                <a:lnTo>
                  <a:pt x="1712" y="224"/>
                </a:lnTo>
                <a:lnTo>
                  <a:pt x="1712" y="213"/>
                </a:lnTo>
                <a:lnTo>
                  <a:pt x="1713" y="213"/>
                </a:lnTo>
                <a:lnTo>
                  <a:pt x="1713" y="225"/>
                </a:lnTo>
                <a:lnTo>
                  <a:pt x="1714" y="227"/>
                </a:lnTo>
                <a:lnTo>
                  <a:pt x="1714" y="237"/>
                </a:lnTo>
                <a:lnTo>
                  <a:pt x="1715" y="251"/>
                </a:lnTo>
                <a:lnTo>
                  <a:pt x="1715" y="261"/>
                </a:lnTo>
                <a:lnTo>
                  <a:pt x="1715" y="260"/>
                </a:lnTo>
                <a:lnTo>
                  <a:pt x="1716" y="284"/>
                </a:lnTo>
                <a:lnTo>
                  <a:pt x="1716" y="300"/>
                </a:lnTo>
                <a:lnTo>
                  <a:pt x="1717" y="318"/>
                </a:lnTo>
                <a:lnTo>
                  <a:pt x="1717" y="342"/>
                </a:lnTo>
                <a:lnTo>
                  <a:pt x="1718" y="376"/>
                </a:lnTo>
                <a:lnTo>
                  <a:pt x="1718" y="398"/>
                </a:lnTo>
                <a:lnTo>
                  <a:pt x="1719" y="416"/>
                </a:lnTo>
                <a:lnTo>
                  <a:pt x="1719" y="427"/>
                </a:lnTo>
                <a:lnTo>
                  <a:pt x="1720" y="436"/>
                </a:lnTo>
                <a:lnTo>
                  <a:pt x="1720" y="442"/>
                </a:lnTo>
                <a:lnTo>
                  <a:pt x="1721" y="450"/>
                </a:lnTo>
                <a:lnTo>
                  <a:pt x="1721" y="451"/>
                </a:lnTo>
                <a:lnTo>
                  <a:pt x="1722" y="445"/>
                </a:lnTo>
                <a:lnTo>
                  <a:pt x="1722" y="445"/>
                </a:lnTo>
                <a:lnTo>
                  <a:pt x="1723" y="440"/>
                </a:lnTo>
                <a:lnTo>
                  <a:pt x="1723" y="416"/>
                </a:lnTo>
                <a:lnTo>
                  <a:pt x="1723" y="388"/>
                </a:lnTo>
                <a:lnTo>
                  <a:pt x="1724" y="329"/>
                </a:lnTo>
                <a:lnTo>
                  <a:pt x="1724" y="293"/>
                </a:lnTo>
                <a:lnTo>
                  <a:pt x="1725" y="257"/>
                </a:lnTo>
                <a:lnTo>
                  <a:pt x="1725" y="245"/>
                </a:lnTo>
                <a:lnTo>
                  <a:pt x="1726" y="247"/>
                </a:lnTo>
                <a:lnTo>
                  <a:pt x="1726" y="256"/>
                </a:lnTo>
                <a:lnTo>
                  <a:pt x="1727" y="265"/>
                </a:lnTo>
                <a:lnTo>
                  <a:pt x="1727" y="276"/>
                </a:lnTo>
                <a:lnTo>
                  <a:pt x="1728" y="278"/>
                </a:lnTo>
                <a:lnTo>
                  <a:pt x="1728" y="286"/>
                </a:lnTo>
                <a:lnTo>
                  <a:pt x="1729" y="271"/>
                </a:lnTo>
                <a:lnTo>
                  <a:pt x="1729" y="270"/>
                </a:lnTo>
                <a:lnTo>
                  <a:pt x="1729" y="272"/>
                </a:lnTo>
                <a:lnTo>
                  <a:pt x="1730" y="282"/>
                </a:lnTo>
                <a:lnTo>
                  <a:pt x="1731" y="267"/>
                </a:lnTo>
                <a:lnTo>
                  <a:pt x="1731" y="264"/>
                </a:lnTo>
                <a:lnTo>
                  <a:pt x="1732" y="250"/>
                </a:lnTo>
                <a:lnTo>
                  <a:pt x="1732" y="254"/>
                </a:lnTo>
                <a:lnTo>
                  <a:pt x="1732" y="268"/>
                </a:lnTo>
                <a:lnTo>
                  <a:pt x="1733" y="279"/>
                </a:lnTo>
                <a:lnTo>
                  <a:pt x="1733" y="281"/>
                </a:lnTo>
                <a:lnTo>
                  <a:pt x="1734" y="254"/>
                </a:lnTo>
                <a:lnTo>
                  <a:pt x="1734" y="226"/>
                </a:lnTo>
                <a:lnTo>
                  <a:pt x="1735" y="192"/>
                </a:lnTo>
                <a:lnTo>
                  <a:pt x="1735" y="178"/>
                </a:lnTo>
                <a:lnTo>
                  <a:pt x="1736" y="179"/>
                </a:lnTo>
                <a:lnTo>
                  <a:pt x="1736" y="181"/>
                </a:lnTo>
                <a:lnTo>
                  <a:pt x="1737" y="179"/>
                </a:lnTo>
                <a:lnTo>
                  <a:pt x="1737" y="199"/>
                </a:lnTo>
                <a:lnTo>
                  <a:pt x="1738" y="209"/>
                </a:lnTo>
                <a:lnTo>
                  <a:pt x="1738" y="210"/>
                </a:lnTo>
                <a:lnTo>
                  <a:pt x="1738" y="228"/>
                </a:lnTo>
                <a:lnTo>
                  <a:pt x="1739" y="273"/>
                </a:lnTo>
                <a:lnTo>
                  <a:pt x="1740" y="299"/>
                </a:lnTo>
                <a:lnTo>
                  <a:pt x="1740" y="323"/>
                </a:lnTo>
                <a:lnTo>
                  <a:pt x="1741" y="360"/>
                </a:lnTo>
                <a:lnTo>
                  <a:pt x="1741" y="386"/>
                </a:lnTo>
                <a:lnTo>
                  <a:pt x="1741" y="405"/>
                </a:lnTo>
                <a:lnTo>
                  <a:pt x="1742" y="423"/>
                </a:lnTo>
                <a:lnTo>
                  <a:pt x="1742" y="433"/>
                </a:lnTo>
                <a:lnTo>
                  <a:pt x="1743" y="442"/>
                </a:lnTo>
                <a:lnTo>
                  <a:pt x="1743" y="447"/>
                </a:lnTo>
                <a:lnTo>
                  <a:pt x="1744" y="451"/>
                </a:lnTo>
                <a:lnTo>
                  <a:pt x="1744" y="448"/>
                </a:lnTo>
                <a:lnTo>
                  <a:pt x="1745" y="449"/>
                </a:lnTo>
                <a:lnTo>
                  <a:pt x="1745" y="445"/>
                </a:lnTo>
                <a:lnTo>
                  <a:pt x="1746" y="423"/>
                </a:lnTo>
                <a:lnTo>
                  <a:pt x="1746" y="395"/>
                </a:lnTo>
                <a:lnTo>
                  <a:pt x="1746" y="331"/>
                </a:lnTo>
                <a:lnTo>
                  <a:pt x="1747" y="277"/>
                </a:lnTo>
                <a:lnTo>
                  <a:pt x="1747" y="217"/>
                </a:lnTo>
                <a:lnTo>
                  <a:pt x="1748" y="200"/>
                </a:lnTo>
                <a:lnTo>
                  <a:pt x="1748" y="213"/>
                </a:lnTo>
                <a:lnTo>
                  <a:pt x="1749" y="220"/>
                </a:lnTo>
                <a:lnTo>
                  <a:pt x="1749" y="236"/>
                </a:lnTo>
                <a:lnTo>
                  <a:pt x="1750" y="255"/>
                </a:lnTo>
                <a:lnTo>
                  <a:pt x="1750" y="244"/>
                </a:lnTo>
                <a:lnTo>
                  <a:pt x="1751" y="255"/>
                </a:lnTo>
                <a:lnTo>
                  <a:pt x="1751" y="261"/>
                </a:lnTo>
                <a:lnTo>
                  <a:pt x="1752" y="264"/>
                </a:lnTo>
                <a:lnTo>
                  <a:pt x="1752" y="269"/>
                </a:lnTo>
                <a:lnTo>
                  <a:pt x="1753" y="275"/>
                </a:lnTo>
                <a:lnTo>
                  <a:pt x="1753" y="265"/>
                </a:lnTo>
                <a:lnTo>
                  <a:pt x="1754" y="258"/>
                </a:lnTo>
                <a:lnTo>
                  <a:pt x="1754" y="249"/>
                </a:lnTo>
                <a:lnTo>
                  <a:pt x="1755" y="248"/>
                </a:lnTo>
                <a:lnTo>
                  <a:pt x="1755" y="271"/>
                </a:lnTo>
                <a:lnTo>
                  <a:pt x="1755" y="294"/>
                </a:lnTo>
                <a:lnTo>
                  <a:pt x="1756" y="304"/>
                </a:lnTo>
                <a:lnTo>
                  <a:pt x="1756" y="267"/>
                </a:lnTo>
                <a:lnTo>
                  <a:pt x="1757" y="232"/>
                </a:lnTo>
                <a:lnTo>
                  <a:pt x="1757" y="196"/>
                </a:lnTo>
                <a:lnTo>
                  <a:pt x="1758" y="179"/>
                </a:lnTo>
                <a:lnTo>
                  <a:pt x="1758" y="176"/>
                </a:lnTo>
                <a:lnTo>
                  <a:pt x="1759" y="169"/>
                </a:lnTo>
                <a:lnTo>
                  <a:pt x="1759" y="173"/>
                </a:lnTo>
                <a:lnTo>
                  <a:pt x="1760" y="181"/>
                </a:lnTo>
                <a:lnTo>
                  <a:pt x="1760" y="177"/>
                </a:lnTo>
                <a:lnTo>
                  <a:pt x="1761" y="186"/>
                </a:lnTo>
                <a:lnTo>
                  <a:pt x="1761" y="203"/>
                </a:lnTo>
                <a:lnTo>
                  <a:pt x="1762" y="227"/>
                </a:lnTo>
                <a:lnTo>
                  <a:pt x="1762" y="258"/>
                </a:lnTo>
                <a:lnTo>
                  <a:pt x="1763" y="304"/>
                </a:lnTo>
                <a:lnTo>
                  <a:pt x="1763" y="333"/>
                </a:lnTo>
                <a:lnTo>
                  <a:pt x="1764" y="371"/>
                </a:lnTo>
                <a:lnTo>
                  <a:pt x="1764" y="390"/>
                </a:lnTo>
                <a:lnTo>
                  <a:pt x="1764" y="414"/>
                </a:lnTo>
                <a:lnTo>
                  <a:pt x="1765" y="424"/>
                </a:lnTo>
                <a:lnTo>
                  <a:pt x="1765" y="435"/>
                </a:lnTo>
                <a:lnTo>
                  <a:pt x="1766" y="441"/>
                </a:lnTo>
                <a:lnTo>
                  <a:pt x="1766" y="445"/>
                </a:lnTo>
                <a:lnTo>
                  <a:pt x="1767" y="445"/>
                </a:lnTo>
                <a:lnTo>
                  <a:pt x="1767" y="447"/>
                </a:lnTo>
                <a:lnTo>
                  <a:pt x="1768" y="443"/>
                </a:lnTo>
                <a:lnTo>
                  <a:pt x="1768" y="418"/>
                </a:lnTo>
                <a:lnTo>
                  <a:pt x="1769" y="391"/>
                </a:lnTo>
                <a:lnTo>
                  <a:pt x="1769" y="324"/>
                </a:lnTo>
                <a:lnTo>
                  <a:pt x="1769" y="280"/>
                </a:lnTo>
                <a:lnTo>
                  <a:pt x="1770" y="231"/>
                </a:lnTo>
                <a:lnTo>
                  <a:pt x="1771" y="227"/>
                </a:lnTo>
                <a:lnTo>
                  <a:pt x="1771" y="229"/>
                </a:lnTo>
                <a:lnTo>
                  <a:pt x="1772" y="244"/>
                </a:lnTo>
                <a:lnTo>
                  <a:pt x="1772" y="259"/>
                </a:lnTo>
                <a:lnTo>
                  <a:pt x="1772" y="264"/>
                </a:lnTo>
                <a:lnTo>
                  <a:pt x="1773" y="264"/>
                </a:lnTo>
                <a:lnTo>
                  <a:pt x="1773" y="270"/>
                </a:lnTo>
                <a:lnTo>
                  <a:pt x="1774" y="252"/>
                </a:lnTo>
                <a:lnTo>
                  <a:pt x="1774" y="252"/>
                </a:lnTo>
                <a:lnTo>
                  <a:pt x="1775" y="265"/>
                </a:lnTo>
                <a:lnTo>
                  <a:pt x="1775" y="267"/>
                </a:lnTo>
                <a:lnTo>
                  <a:pt x="1776" y="259"/>
                </a:lnTo>
                <a:lnTo>
                  <a:pt x="1776" y="250"/>
                </a:lnTo>
                <a:lnTo>
                  <a:pt x="1777" y="249"/>
                </a:lnTo>
                <a:lnTo>
                  <a:pt x="1777" y="254"/>
                </a:lnTo>
                <a:lnTo>
                  <a:pt x="1778" y="274"/>
                </a:lnTo>
                <a:lnTo>
                  <a:pt x="1778" y="298"/>
                </a:lnTo>
                <a:lnTo>
                  <a:pt x="1778" y="311"/>
                </a:lnTo>
                <a:lnTo>
                  <a:pt x="1779" y="277"/>
                </a:lnTo>
                <a:lnTo>
                  <a:pt x="1780" y="233"/>
                </a:lnTo>
                <a:lnTo>
                  <a:pt x="1780" y="203"/>
                </a:lnTo>
                <a:lnTo>
                  <a:pt x="1781" y="176"/>
                </a:lnTo>
                <a:lnTo>
                  <a:pt x="1781" y="161"/>
                </a:lnTo>
                <a:lnTo>
                  <a:pt x="1781" y="165"/>
                </a:lnTo>
                <a:lnTo>
                  <a:pt x="1782" y="172"/>
                </a:lnTo>
                <a:lnTo>
                  <a:pt x="1782" y="189"/>
                </a:lnTo>
                <a:lnTo>
                  <a:pt x="1783" y="185"/>
                </a:lnTo>
                <a:lnTo>
                  <a:pt x="1783" y="181"/>
                </a:lnTo>
                <a:lnTo>
                  <a:pt x="1784" y="189"/>
                </a:lnTo>
                <a:lnTo>
                  <a:pt x="1784" y="202"/>
                </a:lnTo>
                <a:lnTo>
                  <a:pt x="1785" y="227"/>
                </a:lnTo>
                <a:lnTo>
                  <a:pt x="1785" y="260"/>
                </a:lnTo>
                <a:lnTo>
                  <a:pt x="1786" y="308"/>
                </a:lnTo>
                <a:lnTo>
                  <a:pt x="1786" y="343"/>
                </a:lnTo>
                <a:lnTo>
                  <a:pt x="1787" y="376"/>
                </a:lnTo>
                <a:lnTo>
                  <a:pt x="1787" y="399"/>
                </a:lnTo>
                <a:lnTo>
                  <a:pt x="1787" y="410"/>
                </a:lnTo>
                <a:lnTo>
                  <a:pt x="1788" y="427"/>
                </a:lnTo>
                <a:lnTo>
                  <a:pt x="1789" y="435"/>
                </a:lnTo>
                <a:lnTo>
                  <a:pt x="1789" y="442"/>
                </a:lnTo>
                <a:lnTo>
                  <a:pt x="1789" y="440"/>
                </a:lnTo>
                <a:lnTo>
                  <a:pt x="1790" y="443"/>
                </a:lnTo>
                <a:lnTo>
                  <a:pt x="1790" y="441"/>
                </a:lnTo>
                <a:lnTo>
                  <a:pt x="1791" y="419"/>
                </a:lnTo>
                <a:lnTo>
                  <a:pt x="1791" y="385"/>
                </a:lnTo>
                <a:lnTo>
                  <a:pt x="1792" y="323"/>
                </a:lnTo>
                <a:lnTo>
                  <a:pt x="1792" y="275"/>
                </a:lnTo>
                <a:lnTo>
                  <a:pt x="1793" y="231"/>
                </a:lnTo>
                <a:lnTo>
                  <a:pt x="1793" y="223"/>
                </a:lnTo>
                <a:lnTo>
                  <a:pt x="1794" y="232"/>
                </a:lnTo>
                <a:lnTo>
                  <a:pt x="1794" y="240"/>
                </a:lnTo>
                <a:lnTo>
                  <a:pt x="1795" y="245"/>
                </a:lnTo>
                <a:lnTo>
                  <a:pt x="1795" y="258"/>
                </a:lnTo>
                <a:lnTo>
                  <a:pt x="1795" y="255"/>
                </a:lnTo>
                <a:lnTo>
                  <a:pt x="1796" y="265"/>
                </a:lnTo>
                <a:lnTo>
                  <a:pt x="1796" y="252"/>
                </a:lnTo>
                <a:lnTo>
                  <a:pt x="1797" y="255"/>
                </a:lnTo>
                <a:lnTo>
                  <a:pt x="1797" y="258"/>
                </a:lnTo>
                <a:lnTo>
                  <a:pt x="1798" y="260"/>
                </a:lnTo>
                <a:lnTo>
                  <a:pt x="1798" y="253"/>
                </a:lnTo>
                <a:lnTo>
                  <a:pt x="1799" y="248"/>
                </a:lnTo>
                <a:lnTo>
                  <a:pt x="1799" y="248"/>
                </a:lnTo>
                <a:lnTo>
                  <a:pt x="1800" y="254"/>
                </a:lnTo>
                <a:lnTo>
                  <a:pt x="1800" y="285"/>
                </a:lnTo>
                <a:lnTo>
                  <a:pt x="1801" y="309"/>
                </a:lnTo>
                <a:lnTo>
                  <a:pt x="1801" y="320"/>
                </a:lnTo>
                <a:lnTo>
                  <a:pt x="1802" y="283"/>
                </a:lnTo>
                <a:lnTo>
                  <a:pt x="1802" y="235"/>
                </a:lnTo>
                <a:lnTo>
                  <a:pt x="1803" y="214"/>
                </a:lnTo>
                <a:lnTo>
                  <a:pt x="1803" y="198"/>
                </a:lnTo>
                <a:lnTo>
                  <a:pt x="1804" y="182"/>
                </a:lnTo>
                <a:lnTo>
                  <a:pt x="1804" y="172"/>
                </a:lnTo>
                <a:lnTo>
                  <a:pt x="1804" y="159"/>
                </a:lnTo>
                <a:lnTo>
                  <a:pt x="1805" y="169"/>
                </a:lnTo>
                <a:lnTo>
                  <a:pt x="1805" y="163"/>
                </a:lnTo>
                <a:lnTo>
                  <a:pt x="1806" y="165"/>
                </a:lnTo>
                <a:lnTo>
                  <a:pt x="1806" y="162"/>
                </a:lnTo>
                <a:lnTo>
                  <a:pt x="1807" y="169"/>
                </a:lnTo>
                <a:lnTo>
                  <a:pt x="1807" y="189"/>
                </a:lnTo>
                <a:lnTo>
                  <a:pt x="1808" y="207"/>
                </a:lnTo>
                <a:lnTo>
                  <a:pt x="1808" y="238"/>
                </a:lnTo>
                <a:lnTo>
                  <a:pt x="1809" y="283"/>
                </a:lnTo>
                <a:lnTo>
                  <a:pt x="1809" y="319"/>
                </a:lnTo>
                <a:lnTo>
                  <a:pt x="1809" y="351"/>
                </a:lnTo>
                <a:lnTo>
                  <a:pt x="1810" y="372"/>
                </a:lnTo>
                <a:lnTo>
                  <a:pt x="1811" y="394"/>
                </a:lnTo>
                <a:lnTo>
                  <a:pt x="1811" y="407"/>
                </a:lnTo>
                <a:lnTo>
                  <a:pt x="1812" y="418"/>
                </a:lnTo>
                <a:lnTo>
                  <a:pt x="1812" y="419"/>
                </a:lnTo>
                <a:lnTo>
                  <a:pt x="1812" y="431"/>
                </a:lnTo>
                <a:lnTo>
                  <a:pt x="1813" y="434"/>
                </a:lnTo>
                <a:lnTo>
                  <a:pt x="1813" y="415"/>
                </a:lnTo>
                <a:lnTo>
                  <a:pt x="1814" y="384"/>
                </a:lnTo>
                <a:lnTo>
                  <a:pt x="1814" y="329"/>
                </a:lnTo>
                <a:lnTo>
                  <a:pt x="1815" y="287"/>
                </a:lnTo>
                <a:lnTo>
                  <a:pt x="1815" y="238"/>
                </a:lnTo>
                <a:lnTo>
                  <a:pt x="1816" y="236"/>
                </a:lnTo>
                <a:lnTo>
                  <a:pt x="1816" y="240"/>
                </a:lnTo>
                <a:lnTo>
                  <a:pt x="1817" y="251"/>
                </a:lnTo>
                <a:lnTo>
                  <a:pt x="1817" y="255"/>
                </a:lnTo>
                <a:lnTo>
                  <a:pt x="1818" y="264"/>
                </a:lnTo>
                <a:lnTo>
                  <a:pt x="1818" y="260"/>
                </a:lnTo>
                <a:lnTo>
                  <a:pt x="1818" y="266"/>
                </a:lnTo>
                <a:lnTo>
                  <a:pt x="1819" y="253"/>
                </a:lnTo>
                <a:lnTo>
                  <a:pt x="1820" y="254"/>
                </a:lnTo>
                <a:lnTo>
                  <a:pt x="1820" y="261"/>
                </a:lnTo>
                <a:lnTo>
                  <a:pt x="1821" y="267"/>
                </a:lnTo>
                <a:lnTo>
                  <a:pt x="1821" y="264"/>
                </a:lnTo>
                <a:lnTo>
                  <a:pt x="1821" y="257"/>
                </a:lnTo>
                <a:lnTo>
                  <a:pt x="1822" y="252"/>
                </a:lnTo>
                <a:lnTo>
                  <a:pt x="1822" y="258"/>
                </a:lnTo>
                <a:lnTo>
                  <a:pt x="1823" y="280"/>
                </a:lnTo>
                <a:lnTo>
                  <a:pt x="1823" y="302"/>
                </a:lnTo>
                <a:lnTo>
                  <a:pt x="1824" y="318"/>
                </a:lnTo>
                <a:lnTo>
                  <a:pt x="1824" y="276"/>
                </a:lnTo>
                <a:lnTo>
                  <a:pt x="1825" y="235"/>
                </a:lnTo>
                <a:lnTo>
                  <a:pt x="1825" y="196"/>
                </a:lnTo>
                <a:lnTo>
                  <a:pt x="1826" y="167"/>
                </a:lnTo>
                <a:lnTo>
                  <a:pt x="1826" y="157"/>
                </a:lnTo>
                <a:lnTo>
                  <a:pt x="1827" y="140"/>
                </a:lnTo>
                <a:lnTo>
                  <a:pt x="1827" y="149"/>
                </a:lnTo>
                <a:lnTo>
                  <a:pt x="1827" y="158"/>
                </a:lnTo>
                <a:lnTo>
                  <a:pt x="1828" y="158"/>
                </a:lnTo>
                <a:lnTo>
                  <a:pt x="1829" y="156"/>
                </a:lnTo>
                <a:lnTo>
                  <a:pt x="1829" y="146"/>
                </a:lnTo>
                <a:lnTo>
                  <a:pt x="1830" y="139"/>
                </a:lnTo>
                <a:lnTo>
                  <a:pt x="1830" y="145"/>
                </a:lnTo>
                <a:lnTo>
                  <a:pt x="1830" y="149"/>
                </a:lnTo>
                <a:lnTo>
                  <a:pt x="1831" y="168"/>
                </a:lnTo>
                <a:lnTo>
                  <a:pt x="1831" y="191"/>
                </a:lnTo>
                <a:lnTo>
                  <a:pt x="1832" y="210"/>
                </a:lnTo>
                <a:lnTo>
                  <a:pt x="1832" y="224"/>
                </a:lnTo>
                <a:lnTo>
                  <a:pt x="1833" y="240"/>
                </a:lnTo>
                <a:lnTo>
                  <a:pt x="1833" y="270"/>
                </a:lnTo>
                <a:lnTo>
                  <a:pt x="1834" y="295"/>
                </a:lnTo>
                <a:lnTo>
                  <a:pt x="1834" y="325"/>
                </a:lnTo>
                <a:lnTo>
                  <a:pt x="1835" y="350"/>
                </a:lnTo>
                <a:lnTo>
                  <a:pt x="1835" y="395"/>
                </a:lnTo>
                <a:lnTo>
                  <a:pt x="1835" y="421"/>
                </a:lnTo>
                <a:lnTo>
                  <a:pt x="1836" y="432"/>
                </a:lnTo>
                <a:lnTo>
                  <a:pt x="1836" y="428"/>
                </a:lnTo>
                <a:lnTo>
                  <a:pt x="1837" y="419"/>
                </a:lnTo>
                <a:lnTo>
                  <a:pt x="1838" y="408"/>
                </a:lnTo>
                <a:lnTo>
                  <a:pt x="1838" y="382"/>
                </a:lnTo>
                <a:lnTo>
                  <a:pt x="1838" y="367"/>
                </a:lnTo>
                <a:lnTo>
                  <a:pt x="1839" y="330"/>
                </a:lnTo>
                <a:lnTo>
                  <a:pt x="1839" y="321"/>
                </a:lnTo>
                <a:lnTo>
                  <a:pt x="1840" y="283"/>
                </a:lnTo>
                <a:lnTo>
                  <a:pt x="1840" y="279"/>
                </a:lnTo>
                <a:lnTo>
                  <a:pt x="1841" y="251"/>
                </a:lnTo>
                <a:lnTo>
                  <a:pt x="1841" y="249"/>
                </a:lnTo>
                <a:lnTo>
                  <a:pt x="1842" y="228"/>
                </a:lnTo>
                <a:lnTo>
                  <a:pt x="1842" y="234"/>
                </a:lnTo>
                <a:lnTo>
                  <a:pt x="1843" y="224"/>
                </a:lnTo>
                <a:lnTo>
                  <a:pt x="1843" y="222"/>
                </a:lnTo>
                <a:lnTo>
                  <a:pt x="1844" y="218"/>
                </a:lnTo>
                <a:lnTo>
                  <a:pt x="1844" y="223"/>
                </a:lnTo>
                <a:lnTo>
                  <a:pt x="1844" y="226"/>
                </a:lnTo>
                <a:lnTo>
                  <a:pt x="1845" y="224"/>
                </a:lnTo>
                <a:lnTo>
                  <a:pt x="1845" y="227"/>
                </a:lnTo>
                <a:lnTo>
                  <a:pt x="1846" y="254"/>
                </a:lnTo>
                <a:lnTo>
                  <a:pt x="1846" y="272"/>
                </a:lnTo>
                <a:lnTo>
                  <a:pt x="1847" y="254"/>
                </a:lnTo>
                <a:lnTo>
                  <a:pt x="1847" y="216"/>
                </a:lnTo>
                <a:lnTo>
                  <a:pt x="1848" y="192"/>
                </a:lnTo>
                <a:lnTo>
                  <a:pt x="1848" y="171"/>
                </a:lnTo>
                <a:lnTo>
                  <a:pt x="1849" y="161"/>
                </a:lnTo>
                <a:lnTo>
                  <a:pt x="1849" y="163"/>
                </a:lnTo>
                <a:lnTo>
                  <a:pt x="1850" y="175"/>
                </a:lnTo>
                <a:lnTo>
                  <a:pt x="1850" y="181"/>
                </a:lnTo>
                <a:lnTo>
                  <a:pt x="1851" y="186"/>
                </a:lnTo>
                <a:lnTo>
                  <a:pt x="1851" y="177"/>
                </a:lnTo>
                <a:lnTo>
                  <a:pt x="1852" y="166"/>
                </a:lnTo>
                <a:lnTo>
                  <a:pt x="1852" y="160"/>
                </a:lnTo>
                <a:lnTo>
                  <a:pt x="1852" y="155"/>
                </a:lnTo>
                <a:lnTo>
                  <a:pt x="1853" y="152"/>
                </a:lnTo>
                <a:lnTo>
                  <a:pt x="1853" y="153"/>
                </a:lnTo>
                <a:lnTo>
                  <a:pt x="1854" y="166"/>
                </a:lnTo>
                <a:lnTo>
                  <a:pt x="1854" y="167"/>
                </a:lnTo>
                <a:lnTo>
                  <a:pt x="1855" y="211"/>
                </a:lnTo>
                <a:lnTo>
                  <a:pt x="1855" y="223"/>
                </a:lnTo>
                <a:lnTo>
                  <a:pt x="1856" y="246"/>
                </a:lnTo>
                <a:lnTo>
                  <a:pt x="1856" y="274"/>
                </a:lnTo>
                <a:lnTo>
                  <a:pt x="1857" y="308"/>
                </a:lnTo>
                <a:lnTo>
                  <a:pt x="1857" y="331"/>
                </a:lnTo>
                <a:lnTo>
                  <a:pt x="1858" y="387"/>
                </a:lnTo>
                <a:lnTo>
                  <a:pt x="1858" y="418"/>
                </a:lnTo>
                <a:lnTo>
                  <a:pt x="1858" y="431"/>
                </a:lnTo>
                <a:lnTo>
                  <a:pt x="1859" y="423"/>
                </a:lnTo>
                <a:lnTo>
                  <a:pt x="1860" y="420"/>
                </a:lnTo>
                <a:lnTo>
                  <a:pt x="1860" y="420"/>
                </a:lnTo>
                <a:lnTo>
                  <a:pt x="1861" y="399"/>
                </a:lnTo>
                <a:lnTo>
                  <a:pt x="1861" y="391"/>
                </a:lnTo>
                <a:lnTo>
                  <a:pt x="1861" y="359"/>
                </a:lnTo>
                <a:lnTo>
                  <a:pt x="1862" y="343"/>
                </a:lnTo>
                <a:lnTo>
                  <a:pt x="1862" y="310"/>
                </a:lnTo>
                <a:lnTo>
                  <a:pt x="1863" y="296"/>
                </a:lnTo>
                <a:lnTo>
                  <a:pt x="1863" y="267"/>
                </a:lnTo>
                <a:lnTo>
                  <a:pt x="1864" y="262"/>
                </a:lnTo>
                <a:lnTo>
                  <a:pt x="1864" y="256"/>
                </a:lnTo>
                <a:lnTo>
                  <a:pt x="1865" y="257"/>
                </a:lnTo>
                <a:lnTo>
                  <a:pt x="1865" y="252"/>
                </a:lnTo>
                <a:lnTo>
                  <a:pt x="1866" y="264"/>
                </a:lnTo>
                <a:lnTo>
                  <a:pt x="1866" y="280"/>
                </a:lnTo>
                <a:lnTo>
                  <a:pt x="1867" y="287"/>
                </a:lnTo>
                <a:lnTo>
                  <a:pt x="1867" y="292"/>
                </a:lnTo>
                <a:lnTo>
                  <a:pt x="1867" y="300"/>
                </a:lnTo>
                <a:lnTo>
                  <a:pt x="1868" y="307"/>
                </a:lnTo>
                <a:lnTo>
                  <a:pt x="1869" y="314"/>
                </a:lnTo>
                <a:lnTo>
                  <a:pt x="1869" y="329"/>
                </a:lnTo>
                <a:lnTo>
                  <a:pt x="1870" y="310"/>
                </a:lnTo>
                <a:lnTo>
                  <a:pt x="1870" y="290"/>
                </a:lnTo>
                <a:lnTo>
                  <a:pt x="1870" y="275"/>
                </a:lnTo>
                <a:lnTo>
                  <a:pt x="1871" y="264"/>
                </a:lnTo>
                <a:lnTo>
                  <a:pt x="1871" y="261"/>
                </a:lnTo>
                <a:lnTo>
                  <a:pt x="1872" y="257"/>
                </a:lnTo>
                <a:lnTo>
                  <a:pt x="1872" y="255"/>
                </a:lnTo>
                <a:lnTo>
                  <a:pt x="1873" y="268"/>
                </a:lnTo>
                <a:lnTo>
                  <a:pt x="1873" y="275"/>
                </a:lnTo>
                <a:lnTo>
                  <a:pt x="1874" y="282"/>
                </a:lnTo>
                <a:lnTo>
                  <a:pt x="1874" y="288"/>
                </a:lnTo>
                <a:lnTo>
                  <a:pt x="1875" y="299"/>
                </a:lnTo>
                <a:lnTo>
                  <a:pt x="1875" y="320"/>
                </a:lnTo>
                <a:lnTo>
                  <a:pt x="1875" y="343"/>
                </a:lnTo>
                <a:lnTo>
                  <a:pt x="1876" y="364"/>
                </a:lnTo>
                <a:lnTo>
                  <a:pt x="1876" y="394"/>
                </a:lnTo>
                <a:lnTo>
                  <a:pt x="1877" y="418"/>
                </a:lnTo>
                <a:lnTo>
                  <a:pt x="1878" y="429"/>
                </a:lnTo>
                <a:lnTo>
                  <a:pt x="1878" y="436"/>
                </a:lnTo>
                <a:lnTo>
                  <a:pt x="1878" y="442"/>
                </a:lnTo>
                <a:lnTo>
                  <a:pt x="1879" y="448"/>
                </a:lnTo>
                <a:lnTo>
                  <a:pt x="1879" y="450"/>
                </a:lnTo>
                <a:lnTo>
                  <a:pt x="1880" y="445"/>
                </a:lnTo>
                <a:lnTo>
                  <a:pt x="1880" y="444"/>
                </a:lnTo>
                <a:lnTo>
                  <a:pt x="1881" y="438"/>
                </a:lnTo>
                <a:lnTo>
                  <a:pt x="1881" y="415"/>
                </a:lnTo>
                <a:lnTo>
                  <a:pt x="1882" y="384"/>
                </a:lnTo>
                <a:lnTo>
                  <a:pt x="1882" y="331"/>
                </a:lnTo>
                <a:lnTo>
                  <a:pt x="1883" y="298"/>
                </a:lnTo>
                <a:lnTo>
                  <a:pt x="1883" y="270"/>
                </a:lnTo>
                <a:lnTo>
                  <a:pt x="1884" y="261"/>
                </a:lnTo>
                <a:lnTo>
                  <a:pt x="1884" y="271"/>
                </a:lnTo>
                <a:lnTo>
                  <a:pt x="1884" y="273"/>
                </a:lnTo>
                <a:lnTo>
                  <a:pt x="1885" y="284"/>
                </a:lnTo>
                <a:lnTo>
                  <a:pt x="1885" y="294"/>
                </a:lnTo>
                <a:lnTo>
                  <a:pt x="1886" y="296"/>
                </a:lnTo>
                <a:lnTo>
                  <a:pt x="1886" y="299"/>
                </a:lnTo>
                <a:lnTo>
                  <a:pt x="1887" y="286"/>
                </a:lnTo>
                <a:lnTo>
                  <a:pt x="1887" y="286"/>
                </a:lnTo>
                <a:lnTo>
                  <a:pt x="1888" y="288"/>
                </a:lnTo>
                <a:lnTo>
                  <a:pt x="1888" y="290"/>
                </a:lnTo>
                <a:lnTo>
                  <a:pt x="1889" y="290"/>
                </a:lnTo>
                <a:lnTo>
                  <a:pt x="1889" y="278"/>
                </a:lnTo>
                <a:lnTo>
                  <a:pt x="1890" y="278"/>
                </a:lnTo>
                <a:lnTo>
                  <a:pt x="1890" y="275"/>
                </a:lnTo>
                <a:lnTo>
                  <a:pt x="1891" y="295"/>
                </a:lnTo>
                <a:lnTo>
                  <a:pt x="1891" y="307"/>
                </a:lnTo>
                <a:lnTo>
                  <a:pt x="1892" y="305"/>
                </a:lnTo>
                <a:lnTo>
                  <a:pt x="1892" y="277"/>
                </a:lnTo>
                <a:lnTo>
                  <a:pt x="1893" y="252"/>
                </a:lnTo>
                <a:lnTo>
                  <a:pt x="1893" y="227"/>
                </a:lnTo>
                <a:lnTo>
                  <a:pt x="1893" y="213"/>
                </a:lnTo>
                <a:lnTo>
                  <a:pt x="1894" y="209"/>
                </a:lnTo>
                <a:lnTo>
                  <a:pt x="1894" y="198"/>
                </a:lnTo>
                <a:lnTo>
                  <a:pt x="1895" y="200"/>
                </a:lnTo>
                <a:lnTo>
                  <a:pt x="1895" y="205"/>
                </a:lnTo>
                <a:lnTo>
                  <a:pt x="1896" y="202"/>
                </a:lnTo>
                <a:lnTo>
                  <a:pt x="1896" y="221"/>
                </a:lnTo>
                <a:lnTo>
                  <a:pt x="1897" y="229"/>
                </a:lnTo>
                <a:lnTo>
                  <a:pt x="1897" y="254"/>
                </a:lnTo>
                <a:lnTo>
                  <a:pt x="1898" y="287"/>
                </a:lnTo>
                <a:lnTo>
                  <a:pt x="1898" y="307"/>
                </a:lnTo>
                <a:lnTo>
                  <a:pt x="1898" y="338"/>
                </a:lnTo>
                <a:lnTo>
                  <a:pt x="1899" y="365"/>
                </a:lnTo>
                <a:lnTo>
                  <a:pt x="1900" y="387"/>
                </a:lnTo>
                <a:lnTo>
                  <a:pt x="1900" y="416"/>
                </a:lnTo>
                <a:lnTo>
                  <a:pt x="1901" y="430"/>
                </a:lnTo>
                <a:lnTo>
                  <a:pt x="1901" y="440"/>
                </a:lnTo>
                <a:lnTo>
                  <a:pt x="1901" y="448"/>
                </a:lnTo>
                <a:lnTo>
                  <a:pt x="1902" y="451"/>
                </a:lnTo>
                <a:lnTo>
                  <a:pt x="1902" y="448"/>
                </a:lnTo>
                <a:lnTo>
                  <a:pt x="1903" y="448"/>
                </a:lnTo>
                <a:lnTo>
                  <a:pt x="1903" y="445"/>
                </a:lnTo>
                <a:lnTo>
                  <a:pt x="1904" y="420"/>
                </a:lnTo>
                <a:lnTo>
                  <a:pt x="1904" y="385"/>
                </a:lnTo>
                <a:lnTo>
                  <a:pt x="1905" y="323"/>
                </a:lnTo>
                <a:lnTo>
                  <a:pt x="1905" y="286"/>
                </a:lnTo>
                <a:lnTo>
                  <a:pt x="1906" y="254"/>
                </a:lnTo>
                <a:lnTo>
                  <a:pt x="1906" y="252"/>
                </a:lnTo>
                <a:lnTo>
                  <a:pt x="1907" y="258"/>
                </a:lnTo>
                <a:lnTo>
                  <a:pt x="1907" y="273"/>
                </a:lnTo>
                <a:lnTo>
                  <a:pt x="1907" y="277"/>
                </a:lnTo>
                <a:lnTo>
                  <a:pt x="1908" y="289"/>
                </a:lnTo>
                <a:lnTo>
                  <a:pt x="1909" y="290"/>
                </a:lnTo>
                <a:lnTo>
                  <a:pt x="1909" y="302"/>
                </a:lnTo>
                <a:lnTo>
                  <a:pt x="1910" y="294"/>
                </a:lnTo>
                <a:lnTo>
                  <a:pt x="1910" y="289"/>
                </a:lnTo>
                <a:lnTo>
                  <a:pt x="1910" y="293"/>
                </a:lnTo>
                <a:lnTo>
                  <a:pt x="1911" y="300"/>
                </a:lnTo>
                <a:lnTo>
                  <a:pt x="1911" y="298"/>
                </a:lnTo>
                <a:lnTo>
                  <a:pt x="1912" y="298"/>
                </a:lnTo>
                <a:lnTo>
                  <a:pt x="1912" y="293"/>
                </a:lnTo>
                <a:lnTo>
                  <a:pt x="1913" y="299"/>
                </a:lnTo>
                <a:lnTo>
                  <a:pt x="1913" y="309"/>
                </a:lnTo>
                <a:lnTo>
                  <a:pt x="1914" y="330"/>
                </a:lnTo>
                <a:lnTo>
                  <a:pt x="1914" y="340"/>
                </a:lnTo>
                <a:lnTo>
                  <a:pt x="1915" y="311"/>
                </a:lnTo>
                <a:lnTo>
                  <a:pt x="1915" y="278"/>
                </a:lnTo>
                <a:lnTo>
                  <a:pt x="1916" y="243"/>
                </a:lnTo>
                <a:lnTo>
                  <a:pt x="1916" y="236"/>
                </a:lnTo>
                <a:lnTo>
                  <a:pt x="1916" y="212"/>
                </a:lnTo>
                <a:lnTo>
                  <a:pt x="1917" y="190"/>
                </a:lnTo>
                <a:lnTo>
                  <a:pt x="1918" y="186"/>
                </a:lnTo>
                <a:lnTo>
                  <a:pt x="1918" y="191"/>
                </a:lnTo>
                <a:lnTo>
                  <a:pt x="1918" y="191"/>
                </a:lnTo>
                <a:lnTo>
                  <a:pt x="1919" y="193"/>
                </a:lnTo>
                <a:lnTo>
                  <a:pt x="1919" y="209"/>
                </a:lnTo>
                <a:lnTo>
                  <a:pt x="1920" y="217"/>
                </a:lnTo>
                <a:lnTo>
                  <a:pt x="1920" y="245"/>
                </a:lnTo>
                <a:lnTo>
                  <a:pt x="1921" y="287"/>
                </a:lnTo>
                <a:lnTo>
                  <a:pt x="1921" y="323"/>
                </a:lnTo>
                <a:lnTo>
                  <a:pt x="1922" y="359"/>
                </a:lnTo>
                <a:lnTo>
                  <a:pt x="1922" y="388"/>
                </a:lnTo>
                <a:lnTo>
                  <a:pt x="1923" y="407"/>
                </a:lnTo>
                <a:lnTo>
                  <a:pt x="1923" y="419"/>
                </a:lnTo>
                <a:lnTo>
                  <a:pt x="1924" y="431"/>
                </a:lnTo>
                <a:lnTo>
                  <a:pt x="1924" y="437"/>
                </a:lnTo>
                <a:lnTo>
                  <a:pt x="1924" y="441"/>
                </a:lnTo>
                <a:lnTo>
                  <a:pt x="1925" y="443"/>
                </a:lnTo>
                <a:lnTo>
                  <a:pt x="1925" y="446"/>
                </a:lnTo>
                <a:lnTo>
                  <a:pt x="1926" y="442"/>
                </a:lnTo>
                <a:lnTo>
                  <a:pt x="1927" y="421"/>
                </a:lnTo>
                <a:lnTo>
                  <a:pt x="1927" y="387"/>
                </a:lnTo>
                <a:lnTo>
                  <a:pt x="1927" y="327"/>
                </a:lnTo>
                <a:lnTo>
                  <a:pt x="1928" y="284"/>
                </a:lnTo>
                <a:lnTo>
                  <a:pt x="1928" y="249"/>
                </a:lnTo>
                <a:lnTo>
                  <a:pt x="1929" y="251"/>
                </a:lnTo>
                <a:lnTo>
                  <a:pt x="1929" y="258"/>
                </a:lnTo>
                <a:lnTo>
                  <a:pt x="1930" y="267"/>
                </a:lnTo>
                <a:lnTo>
                  <a:pt x="1930" y="275"/>
                </a:lnTo>
                <a:lnTo>
                  <a:pt x="1931" y="285"/>
                </a:lnTo>
                <a:lnTo>
                  <a:pt x="1931" y="288"/>
                </a:lnTo>
                <a:lnTo>
                  <a:pt x="1932" y="291"/>
                </a:lnTo>
                <a:lnTo>
                  <a:pt x="1932" y="279"/>
                </a:lnTo>
                <a:lnTo>
                  <a:pt x="1933" y="274"/>
                </a:lnTo>
                <a:lnTo>
                  <a:pt x="1933" y="277"/>
                </a:lnTo>
                <a:lnTo>
                  <a:pt x="1933" y="283"/>
                </a:lnTo>
                <a:lnTo>
                  <a:pt x="1934" y="277"/>
                </a:lnTo>
                <a:lnTo>
                  <a:pt x="1934" y="268"/>
                </a:lnTo>
                <a:lnTo>
                  <a:pt x="1935" y="267"/>
                </a:lnTo>
                <a:lnTo>
                  <a:pt x="1935" y="269"/>
                </a:lnTo>
                <a:lnTo>
                  <a:pt x="1936" y="294"/>
                </a:lnTo>
                <a:lnTo>
                  <a:pt x="1936" y="318"/>
                </a:lnTo>
                <a:lnTo>
                  <a:pt x="1937" y="317"/>
                </a:lnTo>
                <a:lnTo>
                  <a:pt x="1937" y="283"/>
                </a:lnTo>
                <a:lnTo>
                  <a:pt x="1938" y="251"/>
                </a:lnTo>
                <a:lnTo>
                  <a:pt x="1938" y="218"/>
                </a:lnTo>
                <a:lnTo>
                  <a:pt x="1939" y="217"/>
                </a:lnTo>
                <a:lnTo>
                  <a:pt x="1939" y="207"/>
                </a:lnTo>
                <a:lnTo>
                  <a:pt x="1940" y="204"/>
                </a:lnTo>
                <a:lnTo>
                  <a:pt x="1940" y="215"/>
                </a:lnTo>
                <a:lnTo>
                  <a:pt x="1941" y="218"/>
                </a:lnTo>
                <a:lnTo>
                  <a:pt x="1941" y="204"/>
                </a:lnTo>
                <a:lnTo>
                  <a:pt x="1941" y="196"/>
                </a:lnTo>
                <a:lnTo>
                  <a:pt x="1942" y="205"/>
                </a:lnTo>
                <a:lnTo>
                  <a:pt x="1942" y="212"/>
                </a:lnTo>
                <a:lnTo>
                  <a:pt x="1943" y="245"/>
                </a:lnTo>
                <a:lnTo>
                  <a:pt x="1943" y="281"/>
                </a:lnTo>
                <a:lnTo>
                  <a:pt x="1944" y="322"/>
                </a:lnTo>
                <a:lnTo>
                  <a:pt x="1944" y="352"/>
                </a:lnTo>
                <a:lnTo>
                  <a:pt x="1945" y="385"/>
                </a:lnTo>
                <a:lnTo>
                  <a:pt x="1945" y="401"/>
                </a:lnTo>
                <a:lnTo>
                  <a:pt x="1946" y="414"/>
                </a:lnTo>
                <a:lnTo>
                  <a:pt x="1946" y="424"/>
                </a:lnTo>
                <a:lnTo>
                  <a:pt x="1947" y="435"/>
                </a:lnTo>
                <a:lnTo>
                  <a:pt x="1947" y="441"/>
                </a:lnTo>
                <a:lnTo>
                  <a:pt x="1947" y="439"/>
                </a:lnTo>
                <a:lnTo>
                  <a:pt x="1948" y="444"/>
                </a:lnTo>
                <a:lnTo>
                  <a:pt x="1949" y="443"/>
                </a:lnTo>
                <a:lnTo>
                  <a:pt x="1949" y="423"/>
                </a:lnTo>
                <a:lnTo>
                  <a:pt x="1950" y="398"/>
                </a:lnTo>
                <a:lnTo>
                  <a:pt x="1950" y="333"/>
                </a:lnTo>
                <a:lnTo>
                  <a:pt x="1950" y="298"/>
                </a:lnTo>
                <a:lnTo>
                  <a:pt x="1951" y="266"/>
                </a:lnTo>
                <a:lnTo>
                  <a:pt x="1951" y="251"/>
                </a:lnTo>
                <a:lnTo>
                  <a:pt x="1952" y="253"/>
                </a:lnTo>
                <a:lnTo>
                  <a:pt x="1952" y="264"/>
                </a:lnTo>
                <a:lnTo>
                  <a:pt x="1953" y="255"/>
                </a:lnTo>
                <a:lnTo>
                  <a:pt x="1953" y="257"/>
                </a:lnTo>
                <a:lnTo>
                  <a:pt x="1954" y="257"/>
                </a:lnTo>
                <a:lnTo>
                  <a:pt x="1954" y="276"/>
                </a:lnTo>
                <a:lnTo>
                  <a:pt x="1955" y="275"/>
                </a:lnTo>
                <a:lnTo>
                  <a:pt x="1955" y="263"/>
                </a:lnTo>
                <a:lnTo>
                  <a:pt x="1956" y="269"/>
                </a:lnTo>
                <a:lnTo>
                  <a:pt x="1956" y="265"/>
                </a:lnTo>
                <a:lnTo>
                  <a:pt x="1956" y="267"/>
                </a:lnTo>
                <a:lnTo>
                  <a:pt x="1957" y="273"/>
                </a:lnTo>
                <a:lnTo>
                  <a:pt x="1958" y="279"/>
                </a:lnTo>
                <a:lnTo>
                  <a:pt x="1958" y="285"/>
                </a:lnTo>
                <a:lnTo>
                  <a:pt x="1959" y="299"/>
                </a:lnTo>
                <a:lnTo>
                  <a:pt x="1959" y="311"/>
                </a:lnTo>
                <a:lnTo>
                  <a:pt x="1959" y="318"/>
                </a:lnTo>
                <a:lnTo>
                  <a:pt x="1960" y="279"/>
                </a:lnTo>
                <a:lnTo>
                  <a:pt x="1960" y="241"/>
                </a:lnTo>
                <a:lnTo>
                  <a:pt x="1961" y="216"/>
                </a:lnTo>
                <a:lnTo>
                  <a:pt x="1961" y="200"/>
                </a:lnTo>
                <a:lnTo>
                  <a:pt x="1962" y="192"/>
                </a:lnTo>
                <a:lnTo>
                  <a:pt x="1962" y="187"/>
                </a:lnTo>
                <a:lnTo>
                  <a:pt x="1963" y="195"/>
                </a:lnTo>
                <a:lnTo>
                  <a:pt x="1963" y="210"/>
                </a:lnTo>
                <a:lnTo>
                  <a:pt x="1964" y="212"/>
                </a:lnTo>
                <a:lnTo>
                  <a:pt x="1964" y="202"/>
                </a:lnTo>
                <a:lnTo>
                  <a:pt x="1964" y="207"/>
                </a:lnTo>
                <a:lnTo>
                  <a:pt x="1965" y="188"/>
                </a:lnTo>
                <a:lnTo>
                  <a:pt x="1965" y="206"/>
                </a:lnTo>
                <a:lnTo>
                  <a:pt x="1966" y="228"/>
                </a:lnTo>
                <a:lnTo>
                  <a:pt x="1967" y="277"/>
                </a:lnTo>
                <a:lnTo>
                  <a:pt x="1967" y="316"/>
                </a:lnTo>
                <a:lnTo>
                  <a:pt x="1967" y="347"/>
                </a:lnTo>
                <a:lnTo>
                  <a:pt x="1968" y="372"/>
                </a:lnTo>
                <a:lnTo>
                  <a:pt x="1968" y="388"/>
                </a:lnTo>
                <a:lnTo>
                  <a:pt x="1969" y="402"/>
                </a:lnTo>
                <a:lnTo>
                  <a:pt x="1969" y="415"/>
                </a:lnTo>
                <a:lnTo>
                  <a:pt x="1970" y="424"/>
                </a:lnTo>
                <a:lnTo>
                  <a:pt x="1970" y="424"/>
                </a:lnTo>
                <a:lnTo>
                  <a:pt x="1971" y="435"/>
                </a:lnTo>
                <a:lnTo>
                  <a:pt x="1971" y="438"/>
                </a:lnTo>
                <a:lnTo>
                  <a:pt x="1972" y="425"/>
                </a:lnTo>
                <a:lnTo>
                  <a:pt x="1972" y="393"/>
                </a:lnTo>
                <a:lnTo>
                  <a:pt x="1973" y="341"/>
                </a:lnTo>
                <a:lnTo>
                  <a:pt x="1973" y="316"/>
                </a:lnTo>
                <a:lnTo>
                  <a:pt x="1973" y="278"/>
                </a:lnTo>
                <a:lnTo>
                  <a:pt x="1974" y="273"/>
                </a:lnTo>
                <a:lnTo>
                  <a:pt x="1974" y="261"/>
                </a:lnTo>
                <a:lnTo>
                  <a:pt x="1975" y="270"/>
                </a:lnTo>
                <a:lnTo>
                  <a:pt x="1975" y="272"/>
                </a:lnTo>
                <a:lnTo>
                  <a:pt x="1976" y="281"/>
                </a:lnTo>
                <a:lnTo>
                  <a:pt x="1976" y="276"/>
                </a:lnTo>
                <a:lnTo>
                  <a:pt x="1977" y="288"/>
                </a:lnTo>
                <a:lnTo>
                  <a:pt x="1977" y="275"/>
                </a:lnTo>
                <a:lnTo>
                  <a:pt x="1978" y="271"/>
                </a:lnTo>
                <a:lnTo>
                  <a:pt x="1978" y="278"/>
                </a:lnTo>
                <a:lnTo>
                  <a:pt x="1979" y="282"/>
                </a:lnTo>
                <a:lnTo>
                  <a:pt x="1979" y="271"/>
                </a:lnTo>
                <a:lnTo>
                  <a:pt x="1980" y="270"/>
                </a:lnTo>
                <a:lnTo>
                  <a:pt x="1980" y="263"/>
                </a:lnTo>
                <a:lnTo>
                  <a:pt x="1981" y="271"/>
                </a:lnTo>
                <a:lnTo>
                  <a:pt x="1981" y="289"/>
                </a:lnTo>
                <a:lnTo>
                  <a:pt x="1982" y="302"/>
                </a:lnTo>
                <a:lnTo>
                  <a:pt x="1982" y="312"/>
                </a:lnTo>
                <a:lnTo>
                  <a:pt x="1982" y="280"/>
                </a:lnTo>
                <a:lnTo>
                  <a:pt x="1983" y="239"/>
                </a:lnTo>
                <a:lnTo>
                  <a:pt x="1983" y="207"/>
                </a:lnTo>
                <a:lnTo>
                  <a:pt x="1984" y="185"/>
                </a:lnTo>
                <a:lnTo>
                  <a:pt x="1984" y="174"/>
                </a:lnTo>
                <a:lnTo>
                  <a:pt x="1985" y="166"/>
                </a:lnTo>
                <a:lnTo>
                  <a:pt x="1985" y="168"/>
                </a:lnTo>
                <a:lnTo>
                  <a:pt x="1986" y="178"/>
                </a:lnTo>
                <a:lnTo>
                  <a:pt x="1986" y="179"/>
                </a:lnTo>
                <a:lnTo>
                  <a:pt x="1987" y="178"/>
                </a:lnTo>
                <a:lnTo>
                  <a:pt x="1987" y="160"/>
                </a:lnTo>
                <a:lnTo>
                  <a:pt x="1987" y="160"/>
                </a:lnTo>
                <a:lnTo>
                  <a:pt x="1988" y="153"/>
                </a:lnTo>
                <a:lnTo>
                  <a:pt x="1989" y="161"/>
                </a:lnTo>
                <a:lnTo>
                  <a:pt x="1989" y="170"/>
                </a:lnTo>
                <a:lnTo>
                  <a:pt x="1990" y="185"/>
                </a:lnTo>
                <a:lnTo>
                  <a:pt x="1990" y="196"/>
                </a:lnTo>
                <a:lnTo>
                  <a:pt x="1990" y="225"/>
                </a:lnTo>
                <a:lnTo>
                  <a:pt x="1991" y="244"/>
                </a:lnTo>
                <a:lnTo>
                  <a:pt x="1991" y="263"/>
                </a:lnTo>
                <a:lnTo>
                  <a:pt x="1992" y="298"/>
                </a:lnTo>
                <a:lnTo>
                  <a:pt x="1992" y="320"/>
                </a:lnTo>
                <a:lnTo>
                  <a:pt x="1993" y="348"/>
                </a:lnTo>
                <a:lnTo>
                  <a:pt x="1993" y="397"/>
                </a:lnTo>
                <a:lnTo>
                  <a:pt x="1994" y="421"/>
                </a:lnTo>
                <a:lnTo>
                  <a:pt x="1994" y="430"/>
                </a:lnTo>
                <a:lnTo>
                  <a:pt x="1995" y="428"/>
                </a:lnTo>
                <a:lnTo>
                  <a:pt x="1995" y="409"/>
                </a:lnTo>
                <a:lnTo>
                  <a:pt x="1996" y="401"/>
                </a:lnTo>
                <a:lnTo>
                  <a:pt x="1996" y="374"/>
                </a:lnTo>
                <a:lnTo>
                  <a:pt x="1996" y="365"/>
                </a:lnTo>
                <a:lnTo>
                  <a:pt x="1997" y="331"/>
                </a:lnTo>
                <a:lnTo>
                  <a:pt x="1998" y="325"/>
                </a:lnTo>
                <a:lnTo>
                  <a:pt x="1998" y="290"/>
                </a:lnTo>
                <a:lnTo>
                  <a:pt x="1999" y="282"/>
                </a:lnTo>
                <a:lnTo>
                  <a:pt x="1999" y="264"/>
                </a:lnTo>
                <a:lnTo>
                  <a:pt x="1999" y="255"/>
                </a:lnTo>
                <a:lnTo>
                  <a:pt x="2000" y="230"/>
                </a:lnTo>
                <a:lnTo>
                  <a:pt x="2000" y="230"/>
                </a:lnTo>
                <a:lnTo>
                  <a:pt x="2001" y="232"/>
                </a:lnTo>
                <a:lnTo>
                  <a:pt x="2001" y="227"/>
                </a:lnTo>
                <a:lnTo>
                  <a:pt x="2002" y="228"/>
                </a:lnTo>
                <a:lnTo>
                  <a:pt x="2002" y="232"/>
                </a:lnTo>
                <a:lnTo>
                  <a:pt x="2003" y="226"/>
                </a:lnTo>
                <a:lnTo>
                  <a:pt x="2003" y="233"/>
                </a:lnTo>
                <a:lnTo>
                  <a:pt x="2004" y="241"/>
                </a:lnTo>
                <a:lnTo>
                  <a:pt x="2004" y="261"/>
                </a:lnTo>
                <a:lnTo>
                  <a:pt x="2004" y="284"/>
                </a:lnTo>
                <a:lnTo>
                  <a:pt x="2005" y="259"/>
                </a:lnTo>
                <a:lnTo>
                  <a:pt x="2005" y="216"/>
                </a:lnTo>
                <a:lnTo>
                  <a:pt x="2006" y="192"/>
                </a:lnTo>
                <a:lnTo>
                  <a:pt x="2007" y="183"/>
                </a:lnTo>
                <a:lnTo>
                  <a:pt x="2007" y="172"/>
                </a:lnTo>
                <a:lnTo>
                  <a:pt x="2007" y="166"/>
                </a:lnTo>
                <a:lnTo>
                  <a:pt x="2008" y="188"/>
                </a:lnTo>
                <a:lnTo>
                  <a:pt x="2008" y="193"/>
                </a:lnTo>
                <a:lnTo>
                  <a:pt x="2009" y="201"/>
                </a:lnTo>
                <a:lnTo>
                  <a:pt x="2009" y="192"/>
                </a:lnTo>
                <a:lnTo>
                  <a:pt x="2010" y="170"/>
                </a:lnTo>
                <a:lnTo>
                  <a:pt x="2010" y="148"/>
                </a:lnTo>
                <a:lnTo>
                  <a:pt x="2011" y="136"/>
                </a:lnTo>
                <a:lnTo>
                  <a:pt x="2011" y="134"/>
                </a:lnTo>
                <a:lnTo>
                  <a:pt x="2012" y="144"/>
                </a:lnTo>
                <a:lnTo>
                  <a:pt x="2012" y="155"/>
                </a:lnTo>
                <a:lnTo>
                  <a:pt x="2013" y="176"/>
                </a:lnTo>
                <a:lnTo>
                  <a:pt x="2013" y="199"/>
                </a:lnTo>
                <a:lnTo>
                  <a:pt x="2013" y="220"/>
                </a:lnTo>
                <a:lnTo>
                  <a:pt x="2014" y="249"/>
                </a:lnTo>
                <a:lnTo>
                  <a:pt x="2014" y="277"/>
                </a:lnTo>
                <a:lnTo>
                  <a:pt x="2015" y="306"/>
                </a:lnTo>
                <a:lnTo>
                  <a:pt x="2016" y="329"/>
                </a:lnTo>
                <a:lnTo>
                  <a:pt x="2016" y="385"/>
                </a:lnTo>
                <a:lnTo>
                  <a:pt x="2016" y="421"/>
                </a:lnTo>
                <a:lnTo>
                  <a:pt x="2017" y="429"/>
                </a:lnTo>
                <a:lnTo>
                  <a:pt x="2017" y="426"/>
                </a:lnTo>
                <a:lnTo>
                  <a:pt x="2018" y="418"/>
                </a:lnTo>
                <a:lnTo>
                  <a:pt x="2018" y="414"/>
                </a:lnTo>
                <a:lnTo>
                  <a:pt x="2019" y="399"/>
                </a:lnTo>
                <a:lnTo>
                  <a:pt x="2019" y="386"/>
                </a:lnTo>
                <a:lnTo>
                  <a:pt x="2020" y="363"/>
                </a:lnTo>
                <a:lnTo>
                  <a:pt x="2020" y="349"/>
                </a:lnTo>
                <a:lnTo>
                  <a:pt x="2021" y="318"/>
                </a:lnTo>
                <a:lnTo>
                  <a:pt x="2021" y="305"/>
                </a:lnTo>
                <a:lnTo>
                  <a:pt x="2022" y="271"/>
                </a:lnTo>
                <a:lnTo>
                  <a:pt x="2022" y="264"/>
                </a:lnTo>
                <a:lnTo>
                  <a:pt x="2022" y="241"/>
                </a:lnTo>
                <a:lnTo>
                  <a:pt x="2023" y="236"/>
                </a:lnTo>
                <a:lnTo>
                  <a:pt x="2023" y="228"/>
                </a:lnTo>
                <a:lnTo>
                  <a:pt x="2024" y="231"/>
                </a:lnTo>
                <a:lnTo>
                  <a:pt x="2024" y="237"/>
                </a:lnTo>
                <a:lnTo>
                  <a:pt x="2025" y="233"/>
                </a:lnTo>
                <a:lnTo>
                  <a:pt x="2025" y="234"/>
                </a:lnTo>
                <a:lnTo>
                  <a:pt x="2026" y="248"/>
                </a:lnTo>
                <a:lnTo>
                  <a:pt x="2026" y="248"/>
                </a:lnTo>
                <a:lnTo>
                  <a:pt x="2027" y="260"/>
                </a:lnTo>
                <a:lnTo>
                  <a:pt x="2027" y="269"/>
                </a:lnTo>
                <a:lnTo>
                  <a:pt x="2028" y="260"/>
                </a:lnTo>
                <a:lnTo>
                  <a:pt x="2028" y="240"/>
                </a:lnTo>
                <a:lnTo>
                  <a:pt x="2029" y="226"/>
                </a:lnTo>
                <a:lnTo>
                  <a:pt x="2029" y="236"/>
                </a:lnTo>
                <a:lnTo>
                  <a:pt x="2030" y="238"/>
                </a:lnTo>
                <a:lnTo>
                  <a:pt x="2030" y="244"/>
                </a:lnTo>
                <a:lnTo>
                  <a:pt x="2030" y="254"/>
                </a:lnTo>
                <a:lnTo>
                  <a:pt x="2031" y="273"/>
                </a:lnTo>
                <a:lnTo>
                  <a:pt x="2031" y="276"/>
                </a:lnTo>
                <a:lnTo>
                  <a:pt x="2032" y="279"/>
                </a:lnTo>
                <a:lnTo>
                  <a:pt x="2032" y="293"/>
                </a:lnTo>
                <a:lnTo>
                  <a:pt x="2033" y="310"/>
                </a:lnTo>
                <a:lnTo>
                  <a:pt x="2033" y="328"/>
                </a:lnTo>
                <a:lnTo>
                  <a:pt x="2034" y="343"/>
                </a:lnTo>
                <a:lnTo>
                  <a:pt x="2034" y="373"/>
                </a:lnTo>
                <a:lnTo>
                  <a:pt x="2035" y="396"/>
                </a:lnTo>
                <a:lnTo>
                  <a:pt x="2035" y="413"/>
                </a:lnTo>
                <a:lnTo>
                  <a:pt x="2036" y="431"/>
                </a:lnTo>
                <a:lnTo>
                  <a:pt x="2036" y="434"/>
                </a:lnTo>
                <a:lnTo>
                  <a:pt x="2036" y="443"/>
                </a:lnTo>
                <a:lnTo>
                  <a:pt x="2037" y="449"/>
                </a:lnTo>
                <a:lnTo>
                  <a:pt x="2038" y="451"/>
                </a:lnTo>
                <a:lnTo>
                  <a:pt x="2038" y="446"/>
                </a:lnTo>
                <a:lnTo>
                  <a:pt x="2039" y="446"/>
                </a:lnTo>
                <a:lnTo>
                  <a:pt x="2039" y="437"/>
                </a:lnTo>
                <a:lnTo>
                  <a:pt x="2039" y="418"/>
                </a:lnTo>
                <a:lnTo>
                  <a:pt x="2040" y="386"/>
                </a:lnTo>
                <a:lnTo>
                  <a:pt x="2040" y="336"/>
                </a:lnTo>
                <a:lnTo>
                  <a:pt x="2041" y="302"/>
                </a:lnTo>
                <a:lnTo>
                  <a:pt x="2041" y="270"/>
                </a:lnTo>
                <a:lnTo>
                  <a:pt x="2042" y="263"/>
                </a:lnTo>
                <a:lnTo>
                  <a:pt x="2042" y="272"/>
                </a:lnTo>
                <a:lnTo>
                  <a:pt x="2043" y="286"/>
                </a:lnTo>
                <a:lnTo>
                  <a:pt x="2043" y="296"/>
                </a:lnTo>
                <a:lnTo>
                  <a:pt x="2044" y="293"/>
                </a:lnTo>
                <a:lnTo>
                  <a:pt x="2044" y="287"/>
                </a:lnTo>
                <a:lnTo>
                  <a:pt x="2045" y="290"/>
                </a:lnTo>
                <a:lnTo>
                  <a:pt x="2045" y="276"/>
                </a:lnTo>
                <a:lnTo>
                  <a:pt x="2045" y="275"/>
                </a:lnTo>
                <a:lnTo>
                  <a:pt x="2046" y="282"/>
                </a:lnTo>
                <a:lnTo>
                  <a:pt x="2047" y="285"/>
                </a:lnTo>
                <a:lnTo>
                  <a:pt x="2047" y="273"/>
                </a:lnTo>
                <a:lnTo>
                  <a:pt x="2047" y="264"/>
                </a:lnTo>
                <a:lnTo>
                  <a:pt x="2048" y="252"/>
                </a:lnTo>
                <a:lnTo>
                  <a:pt x="2048" y="256"/>
                </a:lnTo>
                <a:lnTo>
                  <a:pt x="2049" y="270"/>
                </a:lnTo>
                <a:lnTo>
                  <a:pt x="2049" y="284"/>
                </a:lnTo>
                <a:lnTo>
                  <a:pt x="2050" y="295"/>
                </a:lnTo>
                <a:lnTo>
                  <a:pt x="2050" y="261"/>
                </a:lnTo>
                <a:lnTo>
                  <a:pt x="2051" y="212"/>
                </a:lnTo>
                <a:lnTo>
                  <a:pt x="2051" y="194"/>
                </a:lnTo>
                <a:lnTo>
                  <a:pt x="2052" y="199"/>
                </a:lnTo>
                <a:lnTo>
                  <a:pt x="2052" y="198"/>
                </a:lnTo>
                <a:lnTo>
                  <a:pt x="2053" y="204"/>
                </a:lnTo>
                <a:lnTo>
                  <a:pt x="2053" y="212"/>
                </a:lnTo>
                <a:lnTo>
                  <a:pt x="2053" y="225"/>
                </a:lnTo>
                <a:lnTo>
                  <a:pt x="2054" y="232"/>
                </a:lnTo>
                <a:lnTo>
                  <a:pt x="2054" y="238"/>
                </a:lnTo>
                <a:lnTo>
                  <a:pt x="2055" y="256"/>
                </a:lnTo>
                <a:lnTo>
                  <a:pt x="2056" y="263"/>
                </a:lnTo>
                <a:lnTo>
                  <a:pt x="2056" y="307"/>
                </a:lnTo>
                <a:lnTo>
                  <a:pt x="2056" y="334"/>
                </a:lnTo>
                <a:lnTo>
                  <a:pt x="2057" y="359"/>
                </a:lnTo>
                <a:lnTo>
                  <a:pt x="2057" y="391"/>
                </a:lnTo>
                <a:lnTo>
                  <a:pt x="2058" y="409"/>
                </a:lnTo>
                <a:lnTo>
                  <a:pt x="2058" y="425"/>
                </a:lnTo>
                <a:lnTo>
                  <a:pt x="2059" y="434"/>
                </a:lnTo>
                <a:lnTo>
                  <a:pt x="2059" y="442"/>
                </a:lnTo>
                <a:lnTo>
                  <a:pt x="2060" y="449"/>
                </a:lnTo>
                <a:lnTo>
                  <a:pt x="2060" y="451"/>
                </a:lnTo>
                <a:lnTo>
                  <a:pt x="2061" y="448"/>
                </a:lnTo>
                <a:lnTo>
                  <a:pt x="2061" y="449"/>
                </a:lnTo>
                <a:lnTo>
                  <a:pt x="2062" y="444"/>
                </a:lnTo>
                <a:lnTo>
                  <a:pt x="2062" y="423"/>
                </a:lnTo>
                <a:lnTo>
                  <a:pt x="2062" y="395"/>
                </a:lnTo>
                <a:lnTo>
                  <a:pt x="2063" y="334"/>
                </a:lnTo>
                <a:lnTo>
                  <a:pt x="2063" y="293"/>
                </a:lnTo>
                <a:lnTo>
                  <a:pt x="2064" y="242"/>
                </a:lnTo>
                <a:lnTo>
                  <a:pt x="2064" y="232"/>
                </a:lnTo>
                <a:lnTo>
                  <a:pt x="2065" y="233"/>
                </a:lnTo>
                <a:lnTo>
                  <a:pt x="2065" y="250"/>
                </a:lnTo>
                <a:lnTo>
                  <a:pt x="2066" y="252"/>
                </a:lnTo>
                <a:lnTo>
                  <a:pt x="2066" y="271"/>
                </a:lnTo>
                <a:lnTo>
                  <a:pt x="2067" y="275"/>
                </a:lnTo>
                <a:lnTo>
                  <a:pt x="2067" y="280"/>
                </a:lnTo>
                <a:lnTo>
                  <a:pt x="2068" y="262"/>
                </a:lnTo>
                <a:lnTo>
                  <a:pt x="2068" y="264"/>
                </a:lnTo>
                <a:lnTo>
                  <a:pt x="2069" y="270"/>
                </a:lnTo>
                <a:lnTo>
                  <a:pt x="2069" y="281"/>
                </a:lnTo>
                <a:lnTo>
                  <a:pt x="2070" y="263"/>
                </a:lnTo>
                <a:lnTo>
                  <a:pt x="2070" y="252"/>
                </a:lnTo>
                <a:lnTo>
                  <a:pt x="2070" y="250"/>
                </a:lnTo>
                <a:lnTo>
                  <a:pt x="2071" y="252"/>
                </a:lnTo>
                <a:lnTo>
                  <a:pt x="2071" y="274"/>
                </a:lnTo>
                <a:lnTo>
                  <a:pt x="2072" y="297"/>
                </a:lnTo>
                <a:lnTo>
                  <a:pt x="2072" y="303"/>
                </a:lnTo>
                <a:lnTo>
                  <a:pt x="2073" y="265"/>
                </a:lnTo>
                <a:lnTo>
                  <a:pt x="2073" y="230"/>
                </a:lnTo>
                <a:lnTo>
                  <a:pt x="2074" y="196"/>
                </a:lnTo>
                <a:lnTo>
                  <a:pt x="2074" y="187"/>
                </a:lnTo>
                <a:lnTo>
                  <a:pt x="2075" y="178"/>
                </a:lnTo>
                <a:lnTo>
                  <a:pt x="2075" y="178"/>
                </a:lnTo>
                <a:lnTo>
                  <a:pt x="2076" y="181"/>
                </a:lnTo>
                <a:lnTo>
                  <a:pt x="2076" y="189"/>
                </a:lnTo>
                <a:lnTo>
                  <a:pt x="2076" y="183"/>
                </a:lnTo>
                <a:lnTo>
                  <a:pt x="2077" y="188"/>
                </a:lnTo>
                <a:lnTo>
                  <a:pt x="2078" y="205"/>
                </a:lnTo>
                <a:lnTo>
                  <a:pt x="2078" y="223"/>
                </a:lnTo>
                <a:lnTo>
                  <a:pt x="2079" y="257"/>
                </a:lnTo>
                <a:lnTo>
                  <a:pt x="2079" y="286"/>
                </a:lnTo>
                <a:lnTo>
                  <a:pt x="2079" y="319"/>
                </a:lnTo>
                <a:lnTo>
                  <a:pt x="2080" y="367"/>
                </a:lnTo>
                <a:lnTo>
                  <a:pt x="2080" y="389"/>
                </a:lnTo>
                <a:lnTo>
                  <a:pt x="2081" y="410"/>
                </a:lnTo>
                <a:lnTo>
                  <a:pt x="2081" y="423"/>
                </a:lnTo>
                <a:lnTo>
                  <a:pt x="2082" y="434"/>
                </a:lnTo>
                <a:lnTo>
                  <a:pt x="2082" y="439"/>
                </a:lnTo>
                <a:lnTo>
                  <a:pt x="2083" y="443"/>
                </a:lnTo>
                <a:lnTo>
                  <a:pt x="2083" y="444"/>
                </a:lnTo>
                <a:lnTo>
                  <a:pt x="2084" y="450"/>
                </a:lnTo>
                <a:lnTo>
                  <a:pt x="2084" y="443"/>
                </a:lnTo>
                <a:lnTo>
                  <a:pt x="2085" y="419"/>
                </a:lnTo>
                <a:lnTo>
                  <a:pt x="2085" y="389"/>
                </a:lnTo>
                <a:lnTo>
                  <a:pt x="2085" y="329"/>
                </a:lnTo>
                <a:lnTo>
                  <a:pt x="2086" y="281"/>
                </a:lnTo>
                <a:lnTo>
                  <a:pt x="2087" y="228"/>
                </a:lnTo>
                <a:lnTo>
                  <a:pt x="2087" y="220"/>
                </a:lnTo>
                <a:lnTo>
                  <a:pt x="2088" y="220"/>
                </a:lnTo>
                <a:lnTo>
                  <a:pt x="2088" y="236"/>
                </a:lnTo>
                <a:lnTo>
                  <a:pt x="2088" y="241"/>
                </a:lnTo>
                <a:lnTo>
                  <a:pt x="2089" y="264"/>
                </a:lnTo>
                <a:lnTo>
                  <a:pt x="2089" y="266"/>
                </a:lnTo>
                <a:lnTo>
                  <a:pt x="2090" y="271"/>
                </a:lnTo>
                <a:lnTo>
                  <a:pt x="2090" y="239"/>
                </a:lnTo>
                <a:lnTo>
                  <a:pt x="2091" y="247"/>
                </a:lnTo>
                <a:lnTo>
                  <a:pt x="2091" y="255"/>
                </a:lnTo>
                <a:lnTo>
                  <a:pt x="2092" y="264"/>
                </a:lnTo>
                <a:lnTo>
                  <a:pt x="2092" y="261"/>
                </a:lnTo>
                <a:lnTo>
                  <a:pt x="2093" y="253"/>
                </a:lnTo>
                <a:lnTo>
                  <a:pt x="2093" y="246"/>
                </a:lnTo>
                <a:lnTo>
                  <a:pt x="2093" y="249"/>
                </a:lnTo>
                <a:lnTo>
                  <a:pt x="2094" y="264"/>
                </a:lnTo>
                <a:lnTo>
                  <a:pt x="2094" y="291"/>
                </a:lnTo>
                <a:lnTo>
                  <a:pt x="2095" y="302"/>
                </a:lnTo>
                <a:lnTo>
                  <a:pt x="2096" y="272"/>
                </a:lnTo>
                <a:lnTo>
                  <a:pt x="2096" y="232"/>
                </a:lnTo>
                <a:lnTo>
                  <a:pt x="2096" y="196"/>
                </a:lnTo>
                <a:lnTo>
                  <a:pt x="2097" y="186"/>
                </a:lnTo>
                <a:lnTo>
                  <a:pt x="2097" y="171"/>
                </a:lnTo>
                <a:lnTo>
                  <a:pt x="2098" y="166"/>
                </a:lnTo>
                <a:lnTo>
                  <a:pt x="2098" y="172"/>
                </a:lnTo>
                <a:lnTo>
                  <a:pt x="2099" y="179"/>
                </a:lnTo>
                <a:lnTo>
                  <a:pt x="2099" y="181"/>
                </a:lnTo>
                <a:lnTo>
                  <a:pt x="2100" y="175"/>
                </a:lnTo>
                <a:lnTo>
                  <a:pt x="2100" y="194"/>
                </a:lnTo>
                <a:lnTo>
                  <a:pt x="2101" y="198"/>
                </a:lnTo>
                <a:lnTo>
                  <a:pt x="2101" y="227"/>
                </a:lnTo>
                <a:lnTo>
                  <a:pt x="2102" y="264"/>
                </a:lnTo>
                <a:lnTo>
                  <a:pt x="2102" y="310"/>
                </a:lnTo>
                <a:lnTo>
                  <a:pt x="2102" y="347"/>
                </a:lnTo>
                <a:lnTo>
                  <a:pt x="2103" y="377"/>
                </a:lnTo>
                <a:lnTo>
                  <a:pt x="2103" y="401"/>
                </a:lnTo>
                <a:lnTo>
                  <a:pt x="2104" y="415"/>
                </a:lnTo>
                <a:lnTo>
                  <a:pt x="2105" y="427"/>
                </a:lnTo>
                <a:lnTo>
                  <a:pt x="2105" y="434"/>
                </a:lnTo>
                <a:lnTo>
                  <a:pt x="2105" y="440"/>
                </a:lnTo>
                <a:lnTo>
                  <a:pt x="2106" y="440"/>
                </a:lnTo>
                <a:lnTo>
                  <a:pt x="2106" y="447"/>
                </a:lnTo>
                <a:lnTo>
                  <a:pt x="2107" y="445"/>
                </a:lnTo>
                <a:lnTo>
                  <a:pt x="2107" y="421"/>
                </a:lnTo>
                <a:lnTo>
                  <a:pt x="2108" y="391"/>
                </a:lnTo>
                <a:lnTo>
                  <a:pt x="2108" y="329"/>
                </a:lnTo>
                <a:lnTo>
                  <a:pt x="2109" y="282"/>
                </a:lnTo>
                <a:lnTo>
                  <a:pt x="2109" y="233"/>
                </a:lnTo>
                <a:lnTo>
                  <a:pt x="2110" y="229"/>
                </a:lnTo>
                <a:lnTo>
                  <a:pt x="2110" y="226"/>
                </a:lnTo>
                <a:lnTo>
                  <a:pt x="2111" y="237"/>
                </a:lnTo>
                <a:lnTo>
                  <a:pt x="2111" y="245"/>
                </a:lnTo>
                <a:lnTo>
                  <a:pt x="2111" y="261"/>
                </a:lnTo>
                <a:lnTo>
                  <a:pt x="2112" y="258"/>
                </a:lnTo>
                <a:lnTo>
                  <a:pt x="2112" y="268"/>
                </a:lnTo>
                <a:lnTo>
                  <a:pt x="2113" y="254"/>
                </a:lnTo>
                <a:lnTo>
                  <a:pt x="2113" y="253"/>
                </a:lnTo>
                <a:lnTo>
                  <a:pt x="2114" y="259"/>
                </a:lnTo>
                <a:lnTo>
                  <a:pt x="2114" y="267"/>
                </a:lnTo>
                <a:lnTo>
                  <a:pt x="2115" y="254"/>
                </a:lnTo>
                <a:lnTo>
                  <a:pt x="2115" y="248"/>
                </a:lnTo>
                <a:lnTo>
                  <a:pt x="2116" y="239"/>
                </a:lnTo>
                <a:lnTo>
                  <a:pt x="2116" y="243"/>
                </a:lnTo>
                <a:lnTo>
                  <a:pt x="2117" y="269"/>
                </a:lnTo>
                <a:lnTo>
                  <a:pt x="2117" y="299"/>
                </a:lnTo>
                <a:lnTo>
                  <a:pt x="2118" y="306"/>
                </a:lnTo>
                <a:lnTo>
                  <a:pt x="2118" y="268"/>
                </a:lnTo>
                <a:lnTo>
                  <a:pt x="2119" y="224"/>
                </a:lnTo>
                <a:lnTo>
                  <a:pt x="2119" y="199"/>
                </a:lnTo>
                <a:lnTo>
                  <a:pt x="2119" y="193"/>
                </a:lnTo>
                <a:lnTo>
                  <a:pt x="2120" y="171"/>
                </a:lnTo>
                <a:lnTo>
                  <a:pt x="2120" y="164"/>
                </a:lnTo>
                <a:lnTo>
                  <a:pt x="2121" y="168"/>
                </a:lnTo>
                <a:lnTo>
                  <a:pt x="2121" y="166"/>
                </a:lnTo>
                <a:lnTo>
                  <a:pt x="2122" y="165"/>
                </a:lnTo>
                <a:lnTo>
                  <a:pt x="2122" y="164"/>
                </a:lnTo>
                <a:lnTo>
                  <a:pt x="2123" y="173"/>
                </a:lnTo>
                <a:lnTo>
                  <a:pt x="2123" y="182"/>
                </a:lnTo>
                <a:lnTo>
                  <a:pt x="2124" y="191"/>
                </a:lnTo>
                <a:lnTo>
                  <a:pt x="2124" y="213"/>
                </a:lnTo>
                <a:lnTo>
                  <a:pt x="2125" y="256"/>
                </a:lnTo>
                <a:lnTo>
                  <a:pt x="2125" y="289"/>
                </a:lnTo>
                <a:lnTo>
                  <a:pt x="2125" y="327"/>
                </a:lnTo>
                <a:lnTo>
                  <a:pt x="2126" y="354"/>
                </a:lnTo>
                <a:lnTo>
                  <a:pt x="2127" y="376"/>
                </a:lnTo>
                <a:lnTo>
                  <a:pt x="2127" y="395"/>
                </a:lnTo>
                <a:lnTo>
                  <a:pt x="2128" y="409"/>
                </a:lnTo>
                <a:lnTo>
                  <a:pt x="2128" y="421"/>
                </a:lnTo>
                <a:lnTo>
                  <a:pt x="2128" y="423"/>
                </a:lnTo>
                <a:lnTo>
                  <a:pt x="2129" y="433"/>
                </a:lnTo>
                <a:lnTo>
                  <a:pt x="2129" y="436"/>
                </a:lnTo>
                <a:lnTo>
                  <a:pt x="2130" y="420"/>
                </a:lnTo>
                <a:lnTo>
                  <a:pt x="2130" y="392"/>
                </a:lnTo>
                <a:lnTo>
                  <a:pt x="2131" y="337"/>
                </a:lnTo>
                <a:lnTo>
                  <a:pt x="2131" y="294"/>
                </a:lnTo>
                <a:lnTo>
                  <a:pt x="2132" y="244"/>
                </a:lnTo>
                <a:lnTo>
                  <a:pt x="2132" y="235"/>
                </a:lnTo>
                <a:lnTo>
                  <a:pt x="2133" y="234"/>
                </a:lnTo>
                <a:lnTo>
                  <a:pt x="2133" y="240"/>
                </a:lnTo>
                <a:lnTo>
                  <a:pt x="2133" y="246"/>
                </a:lnTo>
                <a:lnTo>
                  <a:pt x="2134" y="267"/>
                </a:lnTo>
                <a:lnTo>
                  <a:pt x="2134" y="269"/>
                </a:lnTo>
                <a:lnTo>
                  <a:pt x="2135" y="267"/>
                </a:lnTo>
                <a:lnTo>
                  <a:pt x="2136" y="257"/>
                </a:lnTo>
                <a:lnTo>
                  <a:pt x="2136" y="251"/>
                </a:lnTo>
                <a:lnTo>
                  <a:pt x="2136" y="264"/>
                </a:lnTo>
                <a:lnTo>
                  <a:pt x="2137" y="266"/>
                </a:lnTo>
                <a:lnTo>
                  <a:pt x="2137" y="261"/>
                </a:lnTo>
                <a:lnTo>
                  <a:pt x="2138" y="245"/>
                </a:lnTo>
                <a:lnTo>
                  <a:pt x="2138" y="236"/>
                </a:lnTo>
                <a:lnTo>
                  <a:pt x="2139" y="245"/>
                </a:lnTo>
                <a:lnTo>
                  <a:pt x="2139" y="272"/>
                </a:lnTo>
                <a:lnTo>
                  <a:pt x="2140" y="288"/>
                </a:lnTo>
                <a:lnTo>
                  <a:pt x="2140" y="296"/>
                </a:lnTo>
                <a:lnTo>
                  <a:pt x="2141" y="255"/>
                </a:lnTo>
                <a:lnTo>
                  <a:pt x="2141" y="200"/>
                </a:lnTo>
                <a:lnTo>
                  <a:pt x="2142" y="169"/>
                </a:lnTo>
                <a:lnTo>
                  <a:pt x="2142" y="172"/>
                </a:lnTo>
                <a:lnTo>
                  <a:pt x="2142" y="153"/>
                </a:lnTo>
                <a:lnTo>
                  <a:pt x="2143" y="145"/>
                </a:lnTo>
                <a:lnTo>
                  <a:pt x="2143" y="160"/>
                </a:lnTo>
                <a:lnTo>
                  <a:pt x="2144" y="166"/>
                </a:lnTo>
                <a:lnTo>
                  <a:pt x="2145" y="173"/>
                </a:lnTo>
                <a:lnTo>
                  <a:pt x="2145" y="169"/>
                </a:lnTo>
                <a:lnTo>
                  <a:pt x="2145" y="166"/>
                </a:lnTo>
                <a:lnTo>
                  <a:pt x="2146" y="160"/>
                </a:lnTo>
                <a:lnTo>
                  <a:pt x="2146" y="177"/>
                </a:lnTo>
                <a:lnTo>
                  <a:pt x="2147" y="177"/>
                </a:lnTo>
                <a:lnTo>
                  <a:pt x="2147" y="192"/>
                </a:lnTo>
                <a:lnTo>
                  <a:pt x="2148" y="204"/>
                </a:lnTo>
                <a:lnTo>
                  <a:pt x="2148" y="226"/>
                </a:lnTo>
                <a:lnTo>
                  <a:pt x="2149" y="248"/>
                </a:lnTo>
                <a:lnTo>
                  <a:pt x="2149" y="267"/>
                </a:lnTo>
                <a:lnTo>
                  <a:pt x="2150" y="286"/>
                </a:lnTo>
                <a:lnTo>
                  <a:pt x="2150" y="304"/>
                </a:lnTo>
                <a:lnTo>
                  <a:pt x="2151" y="335"/>
                </a:lnTo>
                <a:lnTo>
                  <a:pt x="2151" y="358"/>
                </a:lnTo>
                <a:lnTo>
                  <a:pt x="2151" y="402"/>
                </a:lnTo>
                <a:lnTo>
                  <a:pt x="2152" y="427"/>
                </a:lnTo>
                <a:lnTo>
                  <a:pt x="2152" y="434"/>
                </a:lnTo>
                <a:lnTo>
                  <a:pt x="2153" y="432"/>
                </a:lnTo>
                <a:lnTo>
                  <a:pt x="2153" y="423"/>
                </a:lnTo>
                <a:lnTo>
                  <a:pt x="2154" y="416"/>
                </a:lnTo>
                <a:lnTo>
                  <a:pt x="2154" y="403"/>
                </a:lnTo>
                <a:lnTo>
                  <a:pt x="2155" y="390"/>
                </a:lnTo>
                <a:lnTo>
                  <a:pt x="2155" y="357"/>
                </a:lnTo>
                <a:lnTo>
                  <a:pt x="2156" y="333"/>
                </a:lnTo>
                <a:lnTo>
                  <a:pt x="2156" y="294"/>
                </a:lnTo>
                <a:lnTo>
                  <a:pt x="2157" y="270"/>
                </a:lnTo>
                <a:lnTo>
                  <a:pt x="2157" y="253"/>
                </a:lnTo>
                <a:lnTo>
                  <a:pt x="2158" y="253"/>
                </a:lnTo>
                <a:lnTo>
                  <a:pt x="2158" y="252"/>
                </a:lnTo>
                <a:lnTo>
                  <a:pt x="2159" y="249"/>
                </a:lnTo>
                <a:lnTo>
                  <a:pt x="2159" y="255"/>
                </a:lnTo>
                <a:lnTo>
                  <a:pt x="2159" y="256"/>
                </a:lnTo>
                <a:lnTo>
                  <a:pt x="2160" y="247"/>
                </a:lnTo>
                <a:lnTo>
                  <a:pt x="2160" y="259"/>
                </a:lnTo>
                <a:lnTo>
                  <a:pt x="2161" y="256"/>
                </a:lnTo>
                <a:lnTo>
                  <a:pt x="2161" y="255"/>
                </a:lnTo>
                <a:lnTo>
                  <a:pt x="2162" y="258"/>
                </a:lnTo>
                <a:lnTo>
                  <a:pt x="2162" y="267"/>
                </a:lnTo>
                <a:lnTo>
                  <a:pt x="2163" y="265"/>
                </a:lnTo>
                <a:lnTo>
                  <a:pt x="2163" y="240"/>
                </a:lnTo>
                <a:lnTo>
                  <a:pt x="2164" y="211"/>
                </a:lnTo>
                <a:lnTo>
                  <a:pt x="2164" y="199"/>
                </a:lnTo>
                <a:lnTo>
                  <a:pt x="2165" y="185"/>
                </a:lnTo>
                <a:lnTo>
                  <a:pt x="2165" y="161"/>
                </a:lnTo>
                <a:lnTo>
                  <a:pt x="2165" y="153"/>
                </a:lnTo>
                <a:lnTo>
                  <a:pt x="2166" y="182"/>
                </a:lnTo>
                <a:lnTo>
                  <a:pt x="2167" y="191"/>
                </a:lnTo>
                <a:lnTo>
                  <a:pt x="2167" y="189"/>
                </a:lnTo>
                <a:lnTo>
                  <a:pt x="2168" y="178"/>
                </a:lnTo>
                <a:lnTo>
                  <a:pt x="2168" y="178"/>
                </a:lnTo>
                <a:lnTo>
                  <a:pt x="2168" y="166"/>
                </a:lnTo>
                <a:lnTo>
                  <a:pt x="2169" y="161"/>
                </a:lnTo>
                <a:lnTo>
                  <a:pt x="2169" y="161"/>
                </a:lnTo>
                <a:lnTo>
                  <a:pt x="2170" y="169"/>
                </a:lnTo>
                <a:lnTo>
                  <a:pt x="2170" y="192"/>
                </a:lnTo>
                <a:lnTo>
                  <a:pt x="2171" y="198"/>
                </a:lnTo>
                <a:lnTo>
                  <a:pt x="2171" y="224"/>
                </a:lnTo>
                <a:lnTo>
                  <a:pt x="2172" y="241"/>
                </a:lnTo>
                <a:lnTo>
                  <a:pt x="2172" y="264"/>
                </a:lnTo>
                <a:lnTo>
                  <a:pt x="2173" y="289"/>
                </a:lnTo>
                <a:lnTo>
                  <a:pt x="2173" y="317"/>
                </a:lnTo>
                <a:lnTo>
                  <a:pt x="2174" y="339"/>
                </a:lnTo>
                <a:lnTo>
                  <a:pt x="2174" y="393"/>
                </a:lnTo>
                <a:lnTo>
                  <a:pt x="2174" y="421"/>
                </a:lnTo>
                <a:lnTo>
                  <a:pt x="2175" y="434"/>
                </a:lnTo>
                <a:lnTo>
                  <a:pt x="2176" y="434"/>
                </a:lnTo>
                <a:lnTo>
                  <a:pt x="2176" y="424"/>
                </a:lnTo>
                <a:lnTo>
                  <a:pt x="2177" y="418"/>
                </a:lnTo>
                <a:lnTo>
                  <a:pt x="2177" y="401"/>
                </a:lnTo>
                <a:lnTo>
                  <a:pt x="2177" y="386"/>
                </a:lnTo>
                <a:lnTo>
                  <a:pt x="2178" y="364"/>
                </a:lnTo>
                <a:lnTo>
                  <a:pt x="2178" y="344"/>
                </a:lnTo>
                <a:lnTo>
                  <a:pt x="2179" y="320"/>
                </a:lnTo>
                <a:lnTo>
                  <a:pt x="2179" y="298"/>
                </a:lnTo>
                <a:lnTo>
                  <a:pt x="2180" y="269"/>
                </a:lnTo>
                <a:lnTo>
                  <a:pt x="2180" y="258"/>
                </a:lnTo>
                <a:lnTo>
                  <a:pt x="2181" y="245"/>
                </a:lnTo>
                <a:lnTo>
                  <a:pt x="2181" y="250"/>
                </a:lnTo>
                <a:lnTo>
                  <a:pt x="2182" y="241"/>
                </a:lnTo>
                <a:lnTo>
                  <a:pt x="2182" y="252"/>
                </a:lnTo>
                <a:lnTo>
                  <a:pt x="2182" y="256"/>
                </a:lnTo>
                <a:lnTo>
                  <a:pt x="2183" y="262"/>
                </a:lnTo>
                <a:lnTo>
                  <a:pt x="2183" y="258"/>
                </a:lnTo>
                <a:lnTo>
                  <a:pt x="2184" y="264"/>
                </a:lnTo>
                <a:lnTo>
                  <a:pt x="2185" y="270"/>
                </a:lnTo>
                <a:lnTo>
                  <a:pt x="2185" y="286"/>
                </a:lnTo>
                <a:lnTo>
                  <a:pt x="2185" y="290"/>
                </a:lnTo>
                <a:lnTo>
                  <a:pt x="2186" y="279"/>
                </a:lnTo>
                <a:lnTo>
                  <a:pt x="2186" y="252"/>
                </a:lnTo>
                <a:lnTo>
                  <a:pt x="2187" y="234"/>
                </a:lnTo>
                <a:lnTo>
                  <a:pt x="2187" y="235"/>
                </a:lnTo>
                <a:lnTo>
                  <a:pt x="2188" y="229"/>
                </a:lnTo>
                <a:lnTo>
                  <a:pt x="2188" y="234"/>
                </a:lnTo>
                <a:lnTo>
                  <a:pt x="2189" y="254"/>
                </a:lnTo>
                <a:lnTo>
                  <a:pt x="2189" y="259"/>
                </a:lnTo>
                <a:lnTo>
                  <a:pt x="2190" y="274"/>
                </a:lnTo>
                <a:lnTo>
                  <a:pt x="2190" y="273"/>
                </a:lnTo>
                <a:lnTo>
                  <a:pt x="2191" y="293"/>
                </a:lnTo>
                <a:lnTo>
                  <a:pt x="2191" y="303"/>
                </a:lnTo>
                <a:lnTo>
                  <a:pt x="2191" y="330"/>
                </a:lnTo>
                <a:lnTo>
                  <a:pt x="2192" y="352"/>
                </a:lnTo>
                <a:lnTo>
                  <a:pt x="2192" y="377"/>
                </a:lnTo>
                <a:lnTo>
                  <a:pt x="2193" y="405"/>
                </a:lnTo>
                <a:lnTo>
                  <a:pt x="2194" y="421"/>
                </a:lnTo>
                <a:lnTo>
                  <a:pt x="2194" y="433"/>
                </a:lnTo>
                <a:lnTo>
                  <a:pt x="2194" y="439"/>
                </a:lnTo>
                <a:lnTo>
                  <a:pt x="2195" y="447"/>
                </a:lnTo>
                <a:lnTo>
                  <a:pt x="2195" y="452"/>
                </a:lnTo>
                <a:lnTo>
                  <a:pt x="2196" y="452"/>
                </a:lnTo>
                <a:lnTo>
                  <a:pt x="2196" y="449"/>
                </a:lnTo>
                <a:lnTo>
                  <a:pt x="2197" y="447"/>
                </a:lnTo>
                <a:lnTo>
                  <a:pt x="2197" y="440"/>
                </a:lnTo>
                <a:lnTo>
                  <a:pt x="2198" y="418"/>
                </a:lnTo>
                <a:lnTo>
                  <a:pt x="2198" y="391"/>
                </a:lnTo>
                <a:lnTo>
                  <a:pt x="2199" y="338"/>
                </a:lnTo>
                <a:lnTo>
                  <a:pt x="2199" y="301"/>
                </a:lnTo>
                <a:lnTo>
                  <a:pt x="2199" y="263"/>
                </a:lnTo>
                <a:lnTo>
                  <a:pt x="2200" y="252"/>
                </a:lnTo>
                <a:lnTo>
                  <a:pt x="2200" y="259"/>
                </a:lnTo>
                <a:lnTo>
                  <a:pt x="2201" y="258"/>
                </a:lnTo>
                <a:lnTo>
                  <a:pt x="2201" y="268"/>
                </a:lnTo>
                <a:lnTo>
                  <a:pt x="2202" y="288"/>
                </a:lnTo>
                <a:lnTo>
                  <a:pt x="2202" y="280"/>
                </a:lnTo>
                <a:lnTo>
                  <a:pt x="2203" y="287"/>
                </a:lnTo>
                <a:lnTo>
                  <a:pt x="2203" y="277"/>
                </a:lnTo>
                <a:lnTo>
                  <a:pt x="2204" y="274"/>
                </a:lnTo>
                <a:lnTo>
                  <a:pt x="2204" y="275"/>
                </a:lnTo>
                <a:lnTo>
                  <a:pt x="2205" y="287"/>
                </a:lnTo>
                <a:lnTo>
                  <a:pt x="2205" y="271"/>
                </a:lnTo>
                <a:lnTo>
                  <a:pt x="2206" y="266"/>
                </a:lnTo>
                <a:lnTo>
                  <a:pt x="2206" y="255"/>
                </a:lnTo>
                <a:lnTo>
                  <a:pt x="2207" y="255"/>
                </a:lnTo>
                <a:lnTo>
                  <a:pt x="2207" y="267"/>
                </a:lnTo>
                <a:lnTo>
                  <a:pt x="2208" y="283"/>
                </a:lnTo>
                <a:lnTo>
                  <a:pt x="2208" y="281"/>
                </a:lnTo>
                <a:lnTo>
                  <a:pt x="2208" y="247"/>
                </a:lnTo>
                <a:lnTo>
                  <a:pt x="2209" y="218"/>
                </a:lnTo>
                <a:lnTo>
                  <a:pt x="2209" y="190"/>
                </a:lnTo>
                <a:lnTo>
                  <a:pt x="2210" y="181"/>
                </a:lnTo>
                <a:lnTo>
                  <a:pt x="2210" y="177"/>
                </a:lnTo>
                <a:lnTo>
                  <a:pt x="2211" y="187"/>
                </a:lnTo>
                <a:lnTo>
                  <a:pt x="2211" y="206"/>
                </a:lnTo>
                <a:lnTo>
                  <a:pt x="2212" y="220"/>
                </a:lnTo>
                <a:lnTo>
                  <a:pt x="2212" y="219"/>
                </a:lnTo>
                <a:lnTo>
                  <a:pt x="2213" y="232"/>
                </a:lnTo>
                <a:lnTo>
                  <a:pt x="2213" y="244"/>
                </a:lnTo>
                <a:lnTo>
                  <a:pt x="2214" y="267"/>
                </a:lnTo>
                <a:lnTo>
                  <a:pt x="2214" y="286"/>
                </a:lnTo>
                <a:lnTo>
                  <a:pt x="2214" y="333"/>
                </a:lnTo>
                <a:lnTo>
                  <a:pt x="2215" y="359"/>
                </a:lnTo>
                <a:lnTo>
                  <a:pt x="2216" y="393"/>
                </a:lnTo>
                <a:lnTo>
                  <a:pt x="2216" y="410"/>
                </a:lnTo>
                <a:lnTo>
                  <a:pt x="2217" y="423"/>
                </a:lnTo>
                <a:lnTo>
                  <a:pt x="2217" y="433"/>
                </a:lnTo>
                <a:lnTo>
                  <a:pt x="2217" y="444"/>
                </a:lnTo>
                <a:lnTo>
                  <a:pt x="2218" y="450"/>
                </a:lnTo>
                <a:lnTo>
                  <a:pt x="2218" y="452"/>
                </a:lnTo>
                <a:lnTo>
                  <a:pt x="2219" y="449"/>
                </a:lnTo>
                <a:lnTo>
                  <a:pt x="2219" y="450"/>
                </a:lnTo>
                <a:lnTo>
                  <a:pt x="2220" y="446"/>
                </a:lnTo>
                <a:lnTo>
                  <a:pt x="2220" y="421"/>
                </a:lnTo>
                <a:lnTo>
                  <a:pt x="2221" y="392"/>
                </a:lnTo>
                <a:lnTo>
                  <a:pt x="2221" y="336"/>
                </a:lnTo>
                <a:lnTo>
                  <a:pt x="2222" y="293"/>
                </a:lnTo>
                <a:lnTo>
                  <a:pt x="2222" y="244"/>
                </a:lnTo>
                <a:lnTo>
                  <a:pt x="2222" y="236"/>
                </a:lnTo>
                <a:lnTo>
                  <a:pt x="2223" y="237"/>
                </a:lnTo>
                <a:lnTo>
                  <a:pt x="2223" y="247"/>
                </a:lnTo>
                <a:lnTo>
                  <a:pt x="2224" y="259"/>
                </a:lnTo>
                <a:lnTo>
                  <a:pt x="2225" y="272"/>
                </a:lnTo>
                <a:lnTo>
                  <a:pt x="2225" y="273"/>
                </a:lnTo>
                <a:lnTo>
                  <a:pt x="2225" y="284"/>
                </a:lnTo>
                <a:lnTo>
                  <a:pt x="2226" y="269"/>
                </a:lnTo>
                <a:lnTo>
                  <a:pt x="2226" y="263"/>
                </a:lnTo>
                <a:lnTo>
                  <a:pt x="2227" y="269"/>
                </a:lnTo>
                <a:lnTo>
                  <a:pt x="2227" y="275"/>
                </a:lnTo>
                <a:lnTo>
                  <a:pt x="2228" y="268"/>
                </a:lnTo>
                <a:lnTo>
                  <a:pt x="2228" y="261"/>
                </a:lnTo>
                <a:lnTo>
                  <a:pt x="2229" y="251"/>
                </a:lnTo>
                <a:lnTo>
                  <a:pt x="2229" y="247"/>
                </a:lnTo>
                <a:lnTo>
                  <a:pt x="2230" y="278"/>
                </a:lnTo>
                <a:lnTo>
                  <a:pt x="2230" y="298"/>
                </a:lnTo>
                <a:lnTo>
                  <a:pt x="2231" y="306"/>
                </a:lnTo>
                <a:lnTo>
                  <a:pt x="2231" y="267"/>
                </a:lnTo>
                <a:lnTo>
                  <a:pt x="2231" y="227"/>
                </a:lnTo>
                <a:lnTo>
                  <a:pt x="2232" y="195"/>
                </a:lnTo>
                <a:lnTo>
                  <a:pt x="2232" y="187"/>
                </a:lnTo>
                <a:lnTo>
                  <a:pt x="2233" y="174"/>
                </a:lnTo>
                <a:lnTo>
                  <a:pt x="2234" y="172"/>
                </a:lnTo>
                <a:lnTo>
                  <a:pt x="2234" y="183"/>
                </a:lnTo>
                <a:lnTo>
                  <a:pt x="2234" y="188"/>
                </a:lnTo>
                <a:lnTo>
                  <a:pt x="2235" y="186"/>
                </a:lnTo>
                <a:lnTo>
                  <a:pt x="2235" y="193"/>
                </a:lnTo>
                <a:lnTo>
                  <a:pt x="2236" y="207"/>
                </a:lnTo>
                <a:lnTo>
                  <a:pt x="2236" y="205"/>
                </a:lnTo>
                <a:lnTo>
                  <a:pt x="2237" y="214"/>
                </a:lnTo>
                <a:lnTo>
                  <a:pt x="2237" y="280"/>
                </a:lnTo>
                <a:lnTo>
                  <a:pt x="2238" y="322"/>
                </a:lnTo>
                <a:lnTo>
                  <a:pt x="2238" y="363"/>
                </a:lnTo>
                <a:lnTo>
                  <a:pt x="2239" y="393"/>
                </a:lnTo>
                <a:lnTo>
                  <a:pt x="2239" y="409"/>
                </a:lnTo>
                <a:lnTo>
                  <a:pt x="2240" y="427"/>
                </a:lnTo>
                <a:lnTo>
                  <a:pt x="2240" y="436"/>
                </a:lnTo>
                <a:lnTo>
                  <a:pt x="2240" y="443"/>
                </a:lnTo>
                <a:lnTo>
                  <a:pt x="2241" y="446"/>
                </a:lnTo>
                <a:lnTo>
                  <a:pt x="2241" y="445"/>
                </a:lnTo>
                <a:lnTo>
                  <a:pt x="2242" y="448"/>
                </a:lnTo>
                <a:lnTo>
                  <a:pt x="2242" y="443"/>
                </a:lnTo>
                <a:lnTo>
                  <a:pt x="2243" y="421"/>
                </a:lnTo>
                <a:lnTo>
                  <a:pt x="2243" y="391"/>
                </a:lnTo>
                <a:lnTo>
                  <a:pt x="2244" y="333"/>
                </a:lnTo>
                <a:lnTo>
                  <a:pt x="2244" y="283"/>
                </a:lnTo>
                <a:lnTo>
                  <a:pt x="2245" y="238"/>
                </a:lnTo>
                <a:lnTo>
                  <a:pt x="2245" y="228"/>
                </a:lnTo>
                <a:lnTo>
                  <a:pt x="2246" y="232"/>
                </a:lnTo>
                <a:lnTo>
                  <a:pt x="2246" y="253"/>
                </a:lnTo>
                <a:lnTo>
                  <a:pt x="2247" y="256"/>
                </a:lnTo>
                <a:lnTo>
                  <a:pt x="2247" y="265"/>
                </a:lnTo>
                <a:lnTo>
                  <a:pt x="2248" y="265"/>
                </a:lnTo>
                <a:lnTo>
                  <a:pt x="2248" y="272"/>
                </a:lnTo>
                <a:lnTo>
                  <a:pt x="2248" y="253"/>
                </a:lnTo>
                <a:lnTo>
                  <a:pt x="2249" y="254"/>
                </a:lnTo>
                <a:lnTo>
                  <a:pt x="2249" y="261"/>
                </a:lnTo>
                <a:lnTo>
                  <a:pt x="2250" y="269"/>
                </a:lnTo>
                <a:lnTo>
                  <a:pt x="2250" y="259"/>
                </a:lnTo>
                <a:lnTo>
                  <a:pt x="2251" y="255"/>
                </a:lnTo>
                <a:lnTo>
                  <a:pt x="2251" y="244"/>
                </a:lnTo>
                <a:lnTo>
                  <a:pt x="2252" y="247"/>
                </a:lnTo>
                <a:lnTo>
                  <a:pt x="2252" y="266"/>
                </a:lnTo>
                <a:lnTo>
                  <a:pt x="2253" y="292"/>
                </a:lnTo>
                <a:lnTo>
                  <a:pt x="2253" y="302"/>
                </a:lnTo>
                <a:lnTo>
                  <a:pt x="2254" y="268"/>
                </a:lnTo>
                <a:lnTo>
                  <a:pt x="2254" y="227"/>
                </a:lnTo>
                <a:lnTo>
                  <a:pt x="2254" y="188"/>
                </a:lnTo>
                <a:lnTo>
                  <a:pt x="2255" y="175"/>
                </a:lnTo>
                <a:lnTo>
                  <a:pt x="2256" y="162"/>
                </a:lnTo>
                <a:lnTo>
                  <a:pt x="2256" y="163"/>
                </a:lnTo>
                <a:lnTo>
                  <a:pt x="2257" y="169"/>
                </a:lnTo>
                <a:lnTo>
                  <a:pt x="2257" y="172"/>
                </a:lnTo>
                <a:lnTo>
                  <a:pt x="2257" y="172"/>
                </a:lnTo>
                <a:lnTo>
                  <a:pt x="2258" y="173"/>
                </a:lnTo>
                <a:lnTo>
                  <a:pt x="2258" y="175"/>
                </a:lnTo>
                <a:lnTo>
                  <a:pt x="2259" y="190"/>
                </a:lnTo>
                <a:lnTo>
                  <a:pt x="2259" y="224"/>
                </a:lnTo>
                <a:lnTo>
                  <a:pt x="2260" y="266"/>
                </a:lnTo>
                <a:lnTo>
                  <a:pt x="2260" y="309"/>
                </a:lnTo>
                <a:lnTo>
                  <a:pt x="2261" y="347"/>
                </a:lnTo>
                <a:lnTo>
                  <a:pt x="2261" y="379"/>
                </a:lnTo>
                <a:lnTo>
                  <a:pt x="2262" y="400"/>
                </a:lnTo>
                <a:lnTo>
                  <a:pt x="2262" y="413"/>
                </a:lnTo>
                <a:lnTo>
                  <a:pt x="2263" y="430"/>
                </a:lnTo>
                <a:lnTo>
                  <a:pt x="2263" y="438"/>
                </a:lnTo>
                <a:lnTo>
                  <a:pt x="2263" y="442"/>
                </a:lnTo>
                <a:lnTo>
                  <a:pt x="2264" y="438"/>
                </a:lnTo>
                <a:lnTo>
                  <a:pt x="2265" y="442"/>
                </a:lnTo>
                <a:lnTo>
                  <a:pt x="2265" y="438"/>
                </a:lnTo>
                <a:lnTo>
                  <a:pt x="2265" y="417"/>
                </a:lnTo>
                <a:lnTo>
                  <a:pt x="2266" y="393"/>
                </a:lnTo>
                <a:lnTo>
                  <a:pt x="2266" y="327"/>
                </a:lnTo>
                <a:lnTo>
                  <a:pt x="2267" y="286"/>
                </a:lnTo>
                <a:lnTo>
                  <a:pt x="2267" y="232"/>
                </a:lnTo>
                <a:lnTo>
                  <a:pt x="2268" y="225"/>
                </a:lnTo>
                <a:lnTo>
                  <a:pt x="2268" y="232"/>
                </a:lnTo>
                <a:lnTo>
                  <a:pt x="2269" y="241"/>
                </a:lnTo>
                <a:lnTo>
                  <a:pt x="2269" y="246"/>
                </a:lnTo>
                <a:lnTo>
                  <a:pt x="2270" y="257"/>
                </a:lnTo>
                <a:lnTo>
                  <a:pt x="2270" y="255"/>
                </a:lnTo>
                <a:lnTo>
                  <a:pt x="2271" y="263"/>
                </a:lnTo>
                <a:lnTo>
                  <a:pt x="2271" y="252"/>
                </a:lnTo>
                <a:lnTo>
                  <a:pt x="2271" y="250"/>
                </a:lnTo>
                <a:lnTo>
                  <a:pt x="2272" y="254"/>
                </a:lnTo>
                <a:lnTo>
                  <a:pt x="2272" y="263"/>
                </a:lnTo>
                <a:lnTo>
                  <a:pt x="2273" y="244"/>
                </a:lnTo>
                <a:lnTo>
                  <a:pt x="2274" y="239"/>
                </a:lnTo>
                <a:lnTo>
                  <a:pt x="2274" y="235"/>
                </a:lnTo>
                <a:lnTo>
                  <a:pt x="2274" y="237"/>
                </a:lnTo>
                <a:lnTo>
                  <a:pt x="2275" y="262"/>
                </a:lnTo>
                <a:lnTo>
                  <a:pt x="2275" y="290"/>
                </a:lnTo>
                <a:lnTo>
                  <a:pt x="2276" y="299"/>
                </a:lnTo>
                <a:lnTo>
                  <a:pt x="2276" y="259"/>
                </a:lnTo>
                <a:lnTo>
                  <a:pt x="2277" y="216"/>
                </a:lnTo>
                <a:lnTo>
                  <a:pt x="2277" y="192"/>
                </a:lnTo>
                <a:lnTo>
                  <a:pt x="2278" y="172"/>
                </a:lnTo>
                <a:lnTo>
                  <a:pt x="2278" y="152"/>
                </a:lnTo>
                <a:lnTo>
                  <a:pt x="2279" y="150"/>
                </a:lnTo>
                <a:lnTo>
                  <a:pt x="2279" y="155"/>
                </a:lnTo>
                <a:lnTo>
                  <a:pt x="2280" y="155"/>
                </a:lnTo>
                <a:lnTo>
                  <a:pt x="2280" y="157"/>
                </a:lnTo>
                <a:lnTo>
                  <a:pt x="2280" y="150"/>
                </a:lnTo>
                <a:lnTo>
                  <a:pt x="2281" y="154"/>
                </a:lnTo>
                <a:lnTo>
                  <a:pt x="2281" y="166"/>
                </a:lnTo>
                <a:lnTo>
                  <a:pt x="2282" y="184"/>
                </a:lnTo>
                <a:lnTo>
                  <a:pt x="2283" y="209"/>
                </a:lnTo>
                <a:lnTo>
                  <a:pt x="2283" y="247"/>
                </a:lnTo>
                <a:lnTo>
                  <a:pt x="2283" y="292"/>
                </a:lnTo>
                <a:lnTo>
                  <a:pt x="2284" y="306"/>
                </a:lnTo>
                <a:lnTo>
                  <a:pt x="2284" y="349"/>
                </a:lnTo>
                <a:lnTo>
                  <a:pt x="2285" y="378"/>
                </a:lnTo>
                <a:lnTo>
                  <a:pt x="2285" y="395"/>
                </a:lnTo>
                <a:lnTo>
                  <a:pt x="2286" y="412"/>
                </a:lnTo>
                <a:lnTo>
                  <a:pt x="2286" y="422"/>
                </a:lnTo>
                <a:lnTo>
                  <a:pt x="2287" y="422"/>
                </a:lnTo>
                <a:lnTo>
                  <a:pt x="2287" y="429"/>
                </a:lnTo>
                <a:lnTo>
                  <a:pt x="2288" y="433"/>
                </a:lnTo>
                <a:lnTo>
                  <a:pt x="2288" y="411"/>
                </a:lnTo>
                <a:lnTo>
                  <a:pt x="2288" y="387"/>
                </a:lnTo>
                <a:lnTo>
                  <a:pt x="2289" y="332"/>
                </a:lnTo>
                <a:lnTo>
                  <a:pt x="2289" y="290"/>
                </a:lnTo>
                <a:lnTo>
                  <a:pt x="2290" y="235"/>
                </a:lnTo>
                <a:lnTo>
                  <a:pt x="2290" y="221"/>
                </a:lnTo>
                <a:lnTo>
                  <a:pt x="2291" y="226"/>
                </a:lnTo>
                <a:lnTo>
                  <a:pt x="2291" y="236"/>
                </a:lnTo>
                <a:lnTo>
                  <a:pt x="2292" y="240"/>
                </a:lnTo>
                <a:lnTo>
                  <a:pt x="2292" y="256"/>
                </a:lnTo>
                <a:lnTo>
                  <a:pt x="2293" y="258"/>
                </a:lnTo>
                <a:lnTo>
                  <a:pt x="2293" y="259"/>
                </a:lnTo>
                <a:lnTo>
                  <a:pt x="2294" y="247"/>
                </a:lnTo>
                <a:lnTo>
                  <a:pt x="2294" y="244"/>
                </a:lnTo>
                <a:lnTo>
                  <a:pt x="2295" y="259"/>
                </a:lnTo>
                <a:lnTo>
                  <a:pt x="2295" y="268"/>
                </a:lnTo>
                <a:lnTo>
                  <a:pt x="2296" y="252"/>
                </a:lnTo>
                <a:lnTo>
                  <a:pt x="2296" y="234"/>
                </a:lnTo>
                <a:lnTo>
                  <a:pt x="2297" y="230"/>
                </a:lnTo>
                <a:lnTo>
                  <a:pt x="2297" y="248"/>
                </a:lnTo>
                <a:lnTo>
                  <a:pt x="2297" y="273"/>
                </a:lnTo>
                <a:lnTo>
                  <a:pt x="2298" y="295"/>
                </a:lnTo>
                <a:lnTo>
                  <a:pt x="2298" y="307"/>
                </a:lnTo>
                <a:lnTo>
                  <a:pt x="2299" y="266"/>
                </a:lnTo>
                <a:lnTo>
                  <a:pt x="2299" y="227"/>
                </a:lnTo>
                <a:lnTo>
                  <a:pt x="2300" y="198"/>
                </a:lnTo>
                <a:lnTo>
                  <a:pt x="2300" y="186"/>
                </a:lnTo>
                <a:lnTo>
                  <a:pt x="2301" y="160"/>
                </a:lnTo>
                <a:lnTo>
                  <a:pt x="2301" y="155"/>
                </a:lnTo>
                <a:lnTo>
                  <a:pt x="2302" y="163"/>
                </a:lnTo>
                <a:lnTo>
                  <a:pt x="2302" y="166"/>
                </a:lnTo>
                <a:lnTo>
                  <a:pt x="2303" y="166"/>
                </a:lnTo>
                <a:lnTo>
                  <a:pt x="2303" y="161"/>
                </a:lnTo>
                <a:lnTo>
                  <a:pt x="2303" y="161"/>
                </a:lnTo>
                <a:lnTo>
                  <a:pt x="2304" y="154"/>
                </a:lnTo>
                <a:lnTo>
                  <a:pt x="2305" y="148"/>
                </a:lnTo>
                <a:lnTo>
                  <a:pt x="2305" y="152"/>
                </a:lnTo>
                <a:lnTo>
                  <a:pt x="2306" y="168"/>
                </a:lnTo>
                <a:lnTo>
                  <a:pt x="2306" y="187"/>
                </a:lnTo>
                <a:lnTo>
                  <a:pt x="2306" y="201"/>
                </a:lnTo>
                <a:lnTo>
                  <a:pt x="2307" y="235"/>
                </a:lnTo>
                <a:lnTo>
                  <a:pt x="2307" y="236"/>
                </a:lnTo>
                <a:lnTo>
                  <a:pt x="2308" y="276"/>
                </a:lnTo>
                <a:lnTo>
                  <a:pt x="2308" y="304"/>
                </a:lnTo>
                <a:lnTo>
                  <a:pt x="2309" y="328"/>
                </a:lnTo>
                <a:lnTo>
                  <a:pt x="2309" y="347"/>
                </a:lnTo>
                <a:lnTo>
                  <a:pt x="2310" y="396"/>
                </a:lnTo>
                <a:lnTo>
                  <a:pt x="2310" y="420"/>
                </a:lnTo>
                <a:lnTo>
                  <a:pt x="2311" y="431"/>
                </a:lnTo>
                <a:lnTo>
                  <a:pt x="2311" y="425"/>
                </a:lnTo>
                <a:lnTo>
                  <a:pt x="2311" y="411"/>
                </a:lnTo>
                <a:lnTo>
                  <a:pt x="2312" y="396"/>
                </a:lnTo>
                <a:lnTo>
                  <a:pt x="2312" y="371"/>
                </a:lnTo>
                <a:lnTo>
                  <a:pt x="2313" y="350"/>
                </a:lnTo>
                <a:lnTo>
                  <a:pt x="2314" y="306"/>
                </a:lnTo>
                <a:lnTo>
                  <a:pt x="2314" y="293"/>
                </a:lnTo>
                <a:lnTo>
                  <a:pt x="2314" y="251"/>
                </a:lnTo>
                <a:lnTo>
                  <a:pt x="2315" y="240"/>
                </a:lnTo>
                <a:lnTo>
                  <a:pt x="2315" y="218"/>
                </a:lnTo>
                <a:lnTo>
                  <a:pt x="2316" y="222"/>
                </a:lnTo>
                <a:lnTo>
                  <a:pt x="2316" y="209"/>
                </a:lnTo>
                <a:lnTo>
                  <a:pt x="2317" y="210"/>
                </a:lnTo>
                <a:lnTo>
                  <a:pt x="2317" y="204"/>
                </a:lnTo>
                <a:lnTo>
                  <a:pt x="2318" y="214"/>
                </a:lnTo>
                <a:lnTo>
                  <a:pt x="2318" y="216"/>
                </a:lnTo>
                <a:lnTo>
                  <a:pt x="2319" y="224"/>
                </a:lnTo>
                <a:lnTo>
                  <a:pt x="2319" y="221"/>
                </a:lnTo>
                <a:lnTo>
                  <a:pt x="2320" y="229"/>
                </a:lnTo>
                <a:lnTo>
                  <a:pt x="2320" y="219"/>
                </a:lnTo>
                <a:lnTo>
                  <a:pt x="2320" y="242"/>
                </a:lnTo>
                <a:lnTo>
                  <a:pt x="2321" y="257"/>
                </a:lnTo>
                <a:lnTo>
                  <a:pt x="2321" y="233"/>
                </a:lnTo>
                <a:lnTo>
                  <a:pt x="2322" y="198"/>
                </a:lnTo>
                <a:lnTo>
                  <a:pt x="2323" y="181"/>
                </a:lnTo>
                <a:lnTo>
                  <a:pt x="2323" y="161"/>
                </a:lnTo>
                <a:lnTo>
                  <a:pt x="2323" y="150"/>
                </a:lnTo>
                <a:lnTo>
                  <a:pt x="2324" y="152"/>
                </a:lnTo>
                <a:lnTo>
                  <a:pt x="2324" y="168"/>
                </a:lnTo>
                <a:lnTo>
                  <a:pt x="2325" y="184"/>
                </a:lnTo>
                <a:lnTo>
                  <a:pt x="2325" y="191"/>
                </a:lnTo>
                <a:lnTo>
                  <a:pt x="2326" y="182"/>
                </a:lnTo>
                <a:lnTo>
                  <a:pt x="2326" y="168"/>
                </a:lnTo>
                <a:lnTo>
                  <a:pt x="2327" y="156"/>
                </a:lnTo>
                <a:lnTo>
                  <a:pt x="2327" y="146"/>
                </a:lnTo>
                <a:lnTo>
                  <a:pt x="2328" y="146"/>
                </a:lnTo>
                <a:lnTo>
                  <a:pt x="2328" y="152"/>
                </a:lnTo>
                <a:lnTo>
                  <a:pt x="2328" y="166"/>
                </a:lnTo>
                <a:lnTo>
                  <a:pt x="2329" y="183"/>
                </a:lnTo>
                <a:lnTo>
                  <a:pt x="2329" y="203"/>
                </a:lnTo>
                <a:lnTo>
                  <a:pt x="2330" y="219"/>
                </a:lnTo>
                <a:lnTo>
                  <a:pt x="2330" y="246"/>
                </a:lnTo>
                <a:lnTo>
                  <a:pt x="2331" y="273"/>
                </a:lnTo>
                <a:lnTo>
                  <a:pt x="2331" y="302"/>
                </a:lnTo>
                <a:lnTo>
                  <a:pt x="2332" y="328"/>
                </a:lnTo>
                <a:lnTo>
                  <a:pt x="2332" y="388"/>
                </a:lnTo>
                <a:lnTo>
                  <a:pt x="2333" y="421"/>
                </a:lnTo>
                <a:lnTo>
                  <a:pt x="2333" y="427"/>
                </a:lnTo>
                <a:lnTo>
                  <a:pt x="2334" y="428"/>
                </a:lnTo>
                <a:lnTo>
                  <a:pt x="2334" y="416"/>
                </a:lnTo>
                <a:lnTo>
                  <a:pt x="2335" y="419"/>
                </a:lnTo>
                <a:lnTo>
                  <a:pt x="2335" y="406"/>
                </a:lnTo>
                <a:lnTo>
                  <a:pt x="2336" y="389"/>
                </a:lnTo>
                <a:lnTo>
                  <a:pt x="2336" y="363"/>
                </a:lnTo>
                <a:lnTo>
                  <a:pt x="2337" y="340"/>
                </a:lnTo>
                <a:lnTo>
                  <a:pt x="2337" y="305"/>
                </a:lnTo>
                <a:lnTo>
                  <a:pt x="2337" y="287"/>
                </a:lnTo>
                <a:lnTo>
                  <a:pt x="2338" y="257"/>
                </a:lnTo>
                <a:lnTo>
                  <a:pt x="2338" y="251"/>
                </a:lnTo>
                <a:lnTo>
                  <a:pt x="2339" y="237"/>
                </a:lnTo>
                <a:lnTo>
                  <a:pt x="2339" y="235"/>
                </a:lnTo>
                <a:lnTo>
                  <a:pt x="2340" y="235"/>
                </a:lnTo>
                <a:lnTo>
                  <a:pt x="2340" y="234"/>
                </a:lnTo>
                <a:lnTo>
                  <a:pt x="2341" y="241"/>
                </a:lnTo>
                <a:lnTo>
                  <a:pt x="2341" y="244"/>
                </a:lnTo>
                <a:lnTo>
                  <a:pt x="2342" y="248"/>
                </a:lnTo>
                <a:lnTo>
                  <a:pt x="2342" y="255"/>
                </a:lnTo>
                <a:lnTo>
                  <a:pt x="2343" y="272"/>
                </a:lnTo>
                <a:lnTo>
                  <a:pt x="2343" y="281"/>
                </a:lnTo>
                <a:lnTo>
                  <a:pt x="2344" y="289"/>
                </a:lnTo>
                <a:lnTo>
                  <a:pt x="2344" y="266"/>
                </a:lnTo>
                <a:lnTo>
                  <a:pt x="2345" y="243"/>
                </a:lnTo>
                <a:lnTo>
                  <a:pt x="2345" y="229"/>
                </a:lnTo>
                <a:lnTo>
                  <a:pt x="2346" y="226"/>
                </a:lnTo>
                <a:lnTo>
                  <a:pt x="2346" y="223"/>
                </a:lnTo>
                <a:lnTo>
                  <a:pt x="2346" y="227"/>
                </a:lnTo>
                <a:lnTo>
                  <a:pt x="2347" y="238"/>
                </a:lnTo>
                <a:lnTo>
                  <a:pt x="2347" y="244"/>
                </a:lnTo>
                <a:lnTo>
                  <a:pt x="2348" y="256"/>
                </a:lnTo>
                <a:lnTo>
                  <a:pt x="2348" y="252"/>
                </a:lnTo>
                <a:lnTo>
                  <a:pt x="2349" y="254"/>
                </a:lnTo>
                <a:lnTo>
                  <a:pt x="2349" y="267"/>
                </a:lnTo>
                <a:lnTo>
                  <a:pt x="2350" y="291"/>
                </a:lnTo>
                <a:lnTo>
                  <a:pt x="2350" y="306"/>
                </a:lnTo>
                <a:lnTo>
                  <a:pt x="2351" y="334"/>
                </a:lnTo>
                <a:lnTo>
                  <a:pt x="2351" y="364"/>
                </a:lnTo>
                <a:lnTo>
                  <a:pt x="2351" y="392"/>
                </a:lnTo>
                <a:lnTo>
                  <a:pt x="2352" y="408"/>
                </a:lnTo>
                <a:lnTo>
                  <a:pt x="2352" y="418"/>
                </a:lnTo>
                <a:lnTo>
                  <a:pt x="2353" y="428"/>
                </a:lnTo>
                <a:lnTo>
                  <a:pt x="2354" y="437"/>
                </a:lnTo>
                <a:lnTo>
                  <a:pt x="2354" y="441"/>
                </a:lnTo>
                <a:lnTo>
                  <a:pt x="2354" y="437"/>
                </a:lnTo>
                <a:lnTo>
                  <a:pt x="2355" y="440"/>
                </a:lnTo>
                <a:lnTo>
                  <a:pt x="2355" y="441"/>
                </a:lnTo>
                <a:lnTo>
                  <a:pt x="2356" y="428"/>
                </a:lnTo>
                <a:lnTo>
                  <a:pt x="2356" y="412"/>
                </a:lnTo>
                <a:lnTo>
                  <a:pt x="2357" y="380"/>
                </a:lnTo>
                <a:lnTo>
                  <a:pt x="2357" y="357"/>
                </a:lnTo>
                <a:lnTo>
                  <a:pt x="2358" y="327"/>
                </a:lnTo>
                <a:lnTo>
                  <a:pt x="2358" y="310"/>
                </a:lnTo>
                <a:lnTo>
                  <a:pt x="2359" y="286"/>
                </a:lnTo>
                <a:lnTo>
                  <a:pt x="2359" y="288"/>
                </a:lnTo>
                <a:lnTo>
                  <a:pt x="2360" y="281"/>
                </a:lnTo>
                <a:lnTo>
                  <a:pt x="2360" y="294"/>
                </a:lnTo>
                <a:lnTo>
                  <a:pt x="2360" y="293"/>
                </a:lnTo>
                <a:lnTo>
                  <a:pt x="2361" y="295"/>
                </a:lnTo>
                <a:lnTo>
                  <a:pt x="2361" y="284"/>
                </a:lnTo>
                <a:lnTo>
                  <a:pt x="2362" y="284"/>
                </a:lnTo>
                <a:lnTo>
                  <a:pt x="2363" y="281"/>
                </a:lnTo>
                <a:lnTo>
                  <a:pt x="2363" y="284"/>
                </a:lnTo>
                <a:lnTo>
                  <a:pt x="2363" y="272"/>
                </a:lnTo>
                <a:lnTo>
                  <a:pt x="2364" y="269"/>
                </a:lnTo>
                <a:lnTo>
                  <a:pt x="2364" y="260"/>
                </a:lnTo>
                <a:lnTo>
                  <a:pt x="2365" y="263"/>
                </a:lnTo>
                <a:lnTo>
                  <a:pt x="2365" y="265"/>
                </a:lnTo>
                <a:lnTo>
                  <a:pt x="2366" y="277"/>
                </a:lnTo>
                <a:lnTo>
                  <a:pt x="2366" y="281"/>
                </a:lnTo>
                <a:lnTo>
                  <a:pt x="2367" y="258"/>
                </a:lnTo>
                <a:lnTo>
                  <a:pt x="2367" y="239"/>
                </a:lnTo>
                <a:lnTo>
                  <a:pt x="2368" y="212"/>
                </a:lnTo>
                <a:lnTo>
                  <a:pt x="2368" y="172"/>
                </a:lnTo>
                <a:lnTo>
                  <a:pt x="2369" y="177"/>
                </a:lnTo>
                <a:lnTo>
                  <a:pt x="2369" y="204"/>
                </a:lnTo>
                <a:lnTo>
                  <a:pt x="2369" y="204"/>
                </a:lnTo>
                <a:lnTo>
                  <a:pt x="2370" y="212"/>
                </a:lnTo>
                <a:lnTo>
                  <a:pt x="2370" y="216"/>
                </a:lnTo>
                <a:lnTo>
                  <a:pt x="2371" y="234"/>
                </a:lnTo>
                <a:lnTo>
                  <a:pt x="2372" y="260"/>
                </a:lnTo>
                <a:lnTo>
                  <a:pt x="2372" y="286"/>
                </a:lnTo>
                <a:lnTo>
                  <a:pt x="2372" y="298"/>
                </a:lnTo>
                <a:lnTo>
                  <a:pt x="2373" y="344"/>
                </a:lnTo>
                <a:lnTo>
                  <a:pt x="2373" y="366"/>
                </a:lnTo>
                <a:lnTo>
                  <a:pt x="2374" y="394"/>
                </a:lnTo>
                <a:lnTo>
                  <a:pt x="2374" y="406"/>
                </a:lnTo>
                <a:lnTo>
                  <a:pt x="2375" y="425"/>
                </a:lnTo>
                <a:lnTo>
                  <a:pt x="2375" y="436"/>
                </a:lnTo>
                <a:lnTo>
                  <a:pt x="2376" y="445"/>
                </a:lnTo>
                <a:lnTo>
                  <a:pt x="2376" y="451"/>
                </a:lnTo>
                <a:lnTo>
                  <a:pt x="2377" y="453"/>
                </a:lnTo>
                <a:lnTo>
                  <a:pt x="2377" y="450"/>
                </a:lnTo>
                <a:lnTo>
                  <a:pt x="2377" y="451"/>
                </a:lnTo>
                <a:lnTo>
                  <a:pt x="2378" y="445"/>
                </a:lnTo>
                <a:lnTo>
                  <a:pt x="2378" y="421"/>
                </a:lnTo>
                <a:lnTo>
                  <a:pt x="2379" y="393"/>
                </a:lnTo>
                <a:lnTo>
                  <a:pt x="2379" y="333"/>
                </a:lnTo>
                <a:lnTo>
                  <a:pt x="2380" y="290"/>
                </a:lnTo>
                <a:lnTo>
                  <a:pt x="2380" y="242"/>
                </a:lnTo>
                <a:lnTo>
                  <a:pt x="2381" y="231"/>
                </a:lnTo>
                <a:lnTo>
                  <a:pt x="2381" y="235"/>
                </a:lnTo>
                <a:lnTo>
                  <a:pt x="2382" y="246"/>
                </a:lnTo>
                <a:lnTo>
                  <a:pt x="2382" y="250"/>
                </a:lnTo>
                <a:lnTo>
                  <a:pt x="2383" y="273"/>
                </a:lnTo>
                <a:lnTo>
                  <a:pt x="2383" y="262"/>
                </a:lnTo>
                <a:lnTo>
                  <a:pt x="2384" y="276"/>
                </a:lnTo>
                <a:lnTo>
                  <a:pt x="2384" y="262"/>
                </a:lnTo>
                <a:lnTo>
                  <a:pt x="2385" y="261"/>
                </a:lnTo>
                <a:lnTo>
                  <a:pt x="2385" y="261"/>
                </a:lnTo>
                <a:lnTo>
                  <a:pt x="2386" y="267"/>
                </a:lnTo>
                <a:lnTo>
                  <a:pt x="2386" y="260"/>
                </a:lnTo>
                <a:lnTo>
                  <a:pt x="2386" y="252"/>
                </a:lnTo>
                <a:lnTo>
                  <a:pt x="2387" y="246"/>
                </a:lnTo>
                <a:lnTo>
                  <a:pt x="2387" y="247"/>
                </a:lnTo>
                <a:lnTo>
                  <a:pt x="2388" y="265"/>
                </a:lnTo>
                <a:lnTo>
                  <a:pt x="2388" y="292"/>
                </a:lnTo>
                <a:lnTo>
                  <a:pt x="2389" y="300"/>
                </a:lnTo>
                <a:lnTo>
                  <a:pt x="2389" y="276"/>
                </a:lnTo>
                <a:lnTo>
                  <a:pt x="2390" y="235"/>
                </a:lnTo>
                <a:lnTo>
                  <a:pt x="2390" y="200"/>
                </a:lnTo>
                <a:lnTo>
                  <a:pt x="2391" y="192"/>
                </a:lnTo>
                <a:lnTo>
                  <a:pt x="2391" y="188"/>
                </a:lnTo>
                <a:lnTo>
                  <a:pt x="2392" y="186"/>
                </a:lnTo>
                <a:lnTo>
                  <a:pt x="2392" y="194"/>
                </a:lnTo>
                <a:lnTo>
                  <a:pt x="2392" y="194"/>
                </a:lnTo>
                <a:lnTo>
                  <a:pt x="2393" y="193"/>
                </a:lnTo>
                <a:lnTo>
                  <a:pt x="2394" y="189"/>
                </a:lnTo>
                <a:lnTo>
                  <a:pt x="2394" y="204"/>
                </a:lnTo>
                <a:lnTo>
                  <a:pt x="2394" y="237"/>
                </a:lnTo>
                <a:lnTo>
                  <a:pt x="2395" y="265"/>
                </a:lnTo>
                <a:lnTo>
                  <a:pt x="2395" y="305"/>
                </a:lnTo>
                <a:lnTo>
                  <a:pt x="2396" y="335"/>
                </a:lnTo>
                <a:lnTo>
                  <a:pt x="2396" y="371"/>
                </a:lnTo>
                <a:lnTo>
                  <a:pt x="2397" y="395"/>
                </a:lnTo>
                <a:lnTo>
                  <a:pt x="2397" y="412"/>
                </a:lnTo>
                <a:lnTo>
                  <a:pt x="2398" y="425"/>
                </a:lnTo>
                <a:lnTo>
                  <a:pt x="2398" y="434"/>
                </a:lnTo>
                <a:lnTo>
                  <a:pt x="2399" y="443"/>
                </a:lnTo>
                <a:lnTo>
                  <a:pt x="2399" y="447"/>
                </a:lnTo>
                <a:lnTo>
                  <a:pt x="2400" y="447"/>
                </a:lnTo>
                <a:lnTo>
                  <a:pt x="2400" y="446"/>
                </a:lnTo>
                <a:lnTo>
                  <a:pt x="2400" y="444"/>
                </a:lnTo>
                <a:lnTo>
                  <a:pt x="2401" y="418"/>
                </a:lnTo>
                <a:lnTo>
                  <a:pt x="2401" y="390"/>
                </a:lnTo>
                <a:lnTo>
                  <a:pt x="2402" y="329"/>
                </a:lnTo>
                <a:lnTo>
                  <a:pt x="2403" y="282"/>
                </a:lnTo>
                <a:lnTo>
                  <a:pt x="2403" y="234"/>
                </a:lnTo>
                <a:lnTo>
                  <a:pt x="2403" y="226"/>
                </a:lnTo>
                <a:lnTo>
                  <a:pt x="2404" y="225"/>
                </a:lnTo>
                <a:lnTo>
                  <a:pt x="2404" y="237"/>
                </a:lnTo>
                <a:lnTo>
                  <a:pt x="2405" y="250"/>
                </a:lnTo>
                <a:lnTo>
                  <a:pt x="2405" y="264"/>
                </a:lnTo>
                <a:lnTo>
                  <a:pt x="2406" y="250"/>
                </a:lnTo>
                <a:lnTo>
                  <a:pt x="2406" y="264"/>
                </a:lnTo>
                <a:lnTo>
                  <a:pt x="2407" y="249"/>
                </a:lnTo>
                <a:lnTo>
                  <a:pt x="2407" y="253"/>
                </a:lnTo>
                <a:lnTo>
                  <a:pt x="2408" y="250"/>
                </a:lnTo>
                <a:lnTo>
                  <a:pt x="2408" y="257"/>
                </a:lnTo>
                <a:lnTo>
                  <a:pt x="2409" y="251"/>
                </a:lnTo>
                <a:lnTo>
                  <a:pt x="2409" y="245"/>
                </a:lnTo>
                <a:lnTo>
                  <a:pt x="2409" y="237"/>
                </a:lnTo>
                <a:lnTo>
                  <a:pt x="2410" y="242"/>
                </a:lnTo>
                <a:lnTo>
                  <a:pt x="2410" y="270"/>
                </a:lnTo>
                <a:lnTo>
                  <a:pt x="2411" y="295"/>
                </a:lnTo>
                <a:lnTo>
                  <a:pt x="2412" y="298"/>
                </a:lnTo>
                <a:lnTo>
                  <a:pt x="2412" y="258"/>
                </a:lnTo>
                <a:lnTo>
                  <a:pt x="2412" y="218"/>
                </a:lnTo>
                <a:lnTo>
                  <a:pt x="2413" y="204"/>
                </a:lnTo>
                <a:lnTo>
                  <a:pt x="2413" y="198"/>
                </a:lnTo>
                <a:lnTo>
                  <a:pt x="2414" y="188"/>
                </a:lnTo>
                <a:lnTo>
                  <a:pt x="2414" y="156"/>
                </a:lnTo>
                <a:lnTo>
                  <a:pt x="2415" y="167"/>
                </a:lnTo>
                <a:lnTo>
                  <a:pt x="2415" y="183"/>
                </a:lnTo>
                <a:lnTo>
                  <a:pt x="2416" y="157"/>
                </a:lnTo>
                <a:lnTo>
                  <a:pt x="2416" y="185"/>
                </a:lnTo>
                <a:lnTo>
                  <a:pt x="2417" y="200"/>
                </a:lnTo>
                <a:lnTo>
                  <a:pt x="2417" y="173"/>
                </a:lnTo>
                <a:lnTo>
                  <a:pt x="2417" y="230"/>
                </a:lnTo>
                <a:lnTo>
                  <a:pt x="2418" y="278"/>
                </a:lnTo>
                <a:lnTo>
                  <a:pt x="2418" y="313"/>
                </a:lnTo>
                <a:lnTo>
                  <a:pt x="2419" y="346"/>
                </a:lnTo>
                <a:lnTo>
                  <a:pt x="2419" y="374"/>
                </a:lnTo>
                <a:lnTo>
                  <a:pt x="2420" y="407"/>
                </a:lnTo>
                <a:lnTo>
                  <a:pt x="2420" y="417"/>
                </a:lnTo>
                <a:lnTo>
                  <a:pt x="2421" y="432"/>
                </a:lnTo>
                <a:lnTo>
                  <a:pt x="2421" y="439"/>
                </a:lnTo>
                <a:lnTo>
                  <a:pt x="2422" y="440"/>
                </a:lnTo>
                <a:lnTo>
                  <a:pt x="2422" y="439"/>
                </a:lnTo>
                <a:lnTo>
                  <a:pt x="2423" y="443"/>
                </a:lnTo>
                <a:lnTo>
                  <a:pt x="2423" y="441"/>
                </a:lnTo>
                <a:lnTo>
                  <a:pt x="2424" y="416"/>
                </a:lnTo>
                <a:lnTo>
                  <a:pt x="2424" y="387"/>
                </a:lnTo>
                <a:lnTo>
                  <a:pt x="2425" y="322"/>
                </a:lnTo>
                <a:lnTo>
                  <a:pt x="2425" y="275"/>
                </a:lnTo>
                <a:lnTo>
                  <a:pt x="2426" y="212"/>
                </a:lnTo>
                <a:lnTo>
                  <a:pt x="2426" y="215"/>
                </a:lnTo>
                <a:lnTo>
                  <a:pt x="2426" y="213"/>
                </a:lnTo>
                <a:lnTo>
                  <a:pt x="2427" y="227"/>
                </a:lnTo>
                <a:lnTo>
                  <a:pt x="2427" y="226"/>
                </a:lnTo>
                <a:lnTo>
                  <a:pt x="2428" y="235"/>
                </a:lnTo>
                <a:lnTo>
                  <a:pt x="2428" y="246"/>
                </a:lnTo>
                <a:lnTo>
                  <a:pt x="2429" y="265"/>
                </a:lnTo>
                <a:lnTo>
                  <a:pt x="2429" y="253"/>
                </a:lnTo>
                <a:lnTo>
                  <a:pt x="2430" y="260"/>
                </a:lnTo>
                <a:lnTo>
                  <a:pt x="2430" y="267"/>
                </a:lnTo>
                <a:lnTo>
                  <a:pt x="2431" y="271"/>
                </a:lnTo>
                <a:lnTo>
                  <a:pt x="2431" y="251"/>
                </a:lnTo>
                <a:lnTo>
                  <a:pt x="2432" y="249"/>
                </a:lnTo>
                <a:lnTo>
                  <a:pt x="2432" y="239"/>
                </a:lnTo>
                <a:lnTo>
                  <a:pt x="2433" y="242"/>
                </a:lnTo>
                <a:lnTo>
                  <a:pt x="2433" y="270"/>
                </a:lnTo>
                <a:lnTo>
                  <a:pt x="2434" y="289"/>
                </a:lnTo>
                <a:lnTo>
                  <a:pt x="2434" y="293"/>
                </a:lnTo>
                <a:lnTo>
                  <a:pt x="2435" y="257"/>
                </a:lnTo>
                <a:lnTo>
                  <a:pt x="2435" y="210"/>
                </a:lnTo>
                <a:lnTo>
                  <a:pt x="2435" y="181"/>
                </a:lnTo>
                <a:lnTo>
                  <a:pt x="2436" y="176"/>
                </a:lnTo>
                <a:lnTo>
                  <a:pt x="2436" y="155"/>
                </a:lnTo>
                <a:lnTo>
                  <a:pt x="2437" y="147"/>
                </a:lnTo>
                <a:lnTo>
                  <a:pt x="2437" y="157"/>
                </a:lnTo>
                <a:lnTo>
                  <a:pt x="2438" y="166"/>
                </a:lnTo>
                <a:lnTo>
                  <a:pt x="2438" y="159"/>
                </a:lnTo>
                <a:lnTo>
                  <a:pt x="2439" y="146"/>
                </a:lnTo>
                <a:lnTo>
                  <a:pt x="2439" y="157"/>
                </a:lnTo>
                <a:lnTo>
                  <a:pt x="2440" y="169"/>
                </a:lnTo>
                <a:lnTo>
                  <a:pt x="2440" y="179"/>
                </a:lnTo>
                <a:lnTo>
                  <a:pt x="2440" y="186"/>
                </a:lnTo>
                <a:lnTo>
                  <a:pt x="2441" y="241"/>
                </a:lnTo>
                <a:lnTo>
                  <a:pt x="2441" y="284"/>
                </a:lnTo>
                <a:lnTo>
                  <a:pt x="2442" y="321"/>
                </a:lnTo>
                <a:lnTo>
                  <a:pt x="2443" y="350"/>
                </a:lnTo>
                <a:lnTo>
                  <a:pt x="2443" y="377"/>
                </a:lnTo>
                <a:lnTo>
                  <a:pt x="2443" y="393"/>
                </a:lnTo>
                <a:lnTo>
                  <a:pt x="2444" y="411"/>
                </a:lnTo>
                <a:lnTo>
                  <a:pt x="2444" y="419"/>
                </a:lnTo>
                <a:lnTo>
                  <a:pt x="2445" y="421"/>
                </a:lnTo>
                <a:lnTo>
                  <a:pt x="2445" y="431"/>
                </a:lnTo>
                <a:lnTo>
                  <a:pt x="2446" y="435"/>
                </a:lnTo>
                <a:lnTo>
                  <a:pt x="2446" y="416"/>
                </a:lnTo>
                <a:lnTo>
                  <a:pt x="2447" y="394"/>
                </a:lnTo>
                <a:lnTo>
                  <a:pt x="2447" y="329"/>
                </a:lnTo>
                <a:lnTo>
                  <a:pt x="2448" y="293"/>
                </a:lnTo>
                <a:lnTo>
                  <a:pt x="2448" y="234"/>
                </a:lnTo>
                <a:lnTo>
                  <a:pt x="2449" y="230"/>
                </a:lnTo>
                <a:lnTo>
                  <a:pt x="2449" y="232"/>
                </a:lnTo>
                <a:lnTo>
                  <a:pt x="2449" y="240"/>
                </a:lnTo>
                <a:lnTo>
                  <a:pt x="2450" y="249"/>
                </a:lnTo>
                <a:lnTo>
                  <a:pt x="2450" y="261"/>
                </a:lnTo>
                <a:lnTo>
                  <a:pt x="2451" y="257"/>
                </a:lnTo>
                <a:lnTo>
                  <a:pt x="2452" y="262"/>
                </a:lnTo>
                <a:lnTo>
                  <a:pt x="2452" y="249"/>
                </a:lnTo>
                <a:lnTo>
                  <a:pt x="2452" y="244"/>
                </a:lnTo>
                <a:lnTo>
                  <a:pt x="2453" y="257"/>
                </a:lnTo>
                <a:lnTo>
                  <a:pt x="2453" y="260"/>
                </a:lnTo>
                <a:lnTo>
                  <a:pt x="2454" y="252"/>
                </a:lnTo>
                <a:lnTo>
                  <a:pt x="2454" y="237"/>
                </a:lnTo>
                <a:lnTo>
                  <a:pt x="2455" y="234"/>
                </a:lnTo>
                <a:lnTo>
                  <a:pt x="2455" y="241"/>
                </a:lnTo>
                <a:lnTo>
                  <a:pt x="2456" y="271"/>
                </a:lnTo>
                <a:lnTo>
                  <a:pt x="2456" y="293"/>
                </a:lnTo>
                <a:lnTo>
                  <a:pt x="2457" y="301"/>
                </a:lnTo>
                <a:lnTo>
                  <a:pt x="2457" y="261"/>
                </a:lnTo>
                <a:lnTo>
                  <a:pt x="2458" y="217"/>
                </a:lnTo>
                <a:lnTo>
                  <a:pt x="2458" y="194"/>
                </a:lnTo>
                <a:lnTo>
                  <a:pt x="2458" y="174"/>
                </a:lnTo>
                <a:lnTo>
                  <a:pt x="2459" y="155"/>
                </a:lnTo>
                <a:lnTo>
                  <a:pt x="2459" y="149"/>
                </a:lnTo>
                <a:lnTo>
                  <a:pt x="2460" y="152"/>
                </a:lnTo>
                <a:lnTo>
                  <a:pt x="2460" y="158"/>
                </a:lnTo>
                <a:lnTo>
                  <a:pt x="2461" y="159"/>
                </a:lnTo>
                <a:lnTo>
                  <a:pt x="2461" y="149"/>
                </a:lnTo>
                <a:lnTo>
                  <a:pt x="2462" y="151"/>
                </a:lnTo>
                <a:lnTo>
                  <a:pt x="2462" y="153"/>
                </a:lnTo>
                <a:lnTo>
                  <a:pt x="2463" y="150"/>
                </a:lnTo>
                <a:lnTo>
                  <a:pt x="2463" y="157"/>
                </a:lnTo>
                <a:lnTo>
                  <a:pt x="2464" y="171"/>
                </a:lnTo>
                <a:lnTo>
                  <a:pt x="2464" y="178"/>
                </a:lnTo>
                <a:lnTo>
                  <a:pt x="2465" y="199"/>
                </a:lnTo>
                <a:lnTo>
                  <a:pt x="2465" y="223"/>
                </a:lnTo>
                <a:lnTo>
                  <a:pt x="2466" y="236"/>
                </a:lnTo>
                <a:lnTo>
                  <a:pt x="2466" y="272"/>
                </a:lnTo>
                <a:lnTo>
                  <a:pt x="2466" y="299"/>
                </a:lnTo>
                <a:lnTo>
                  <a:pt x="2467" y="324"/>
                </a:lnTo>
                <a:lnTo>
                  <a:pt x="2467" y="345"/>
                </a:lnTo>
                <a:lnTo>
                  <a:pt x="2468" y="396"/>
                </a:lnTo>
                <a:lnTo>
                  <a:pt x="2468" y="418"/>
                </a:lnTo>
                <a:lnTo>
                  <a:pt x="2469" y="428"/>
                </a:lnTo>
                <a:lnTo>
                  <a:pt x="2469" y="426"/>
                </a:lnTo>
                <a:lnTo>
                  <a:pt x="2470" y="412"/>
                </a:lnTo>
                <a:lnTo>
                  <a:pt x="2470" y="401"/>
                </a:lnTo>
                <a:lnTo>
                  <a:pt x="2471" y="369"/>
                </a:lnTo>
                <a:lnTo>
                  <a:pt x="2471" y="349"/>
                </a:lnTo>
                <a:lnTo>
                  <a:pt x="2472" y="310"/>
                </a:lnTo>
                <a:lnTo>
                  <a:pt x="2472" y="303"/>
                </a:lnTo>
                <a:lnTo>
                  <a:pt x="2473" y="269"/>
                </a:lnTo>
                <a:lnTo>
                  <a:pt x="2473" y="268"/>
                </a:lnTo>
                <a:lnTo>
                  <a:pt x="2474" y="243"/>
                </a:lnTo>
                <a:lnTo>
                  <a:pt x="2474" y="233"/>
                </a:lnTo>
                <a:lnTo>
                  <a:pt x="2475" y="217"/>
                </a:lnTo>
                <a:lnTo>
                  <a:pt x="2475" y="213"/>
                </a:lnTo>
                <a:lnTo>
                  <a:pt x="2475" y="212"/>
                </a:lnTo>
                <a:lnTo>
                  <a:pt x="2476" y="214"/>
                </a:lnTo>
                <a:lnTo>
                  <a:pt x="2476" y="209"/>
                </a:lnTo>
                <a:lnTo>
                  <a:pt x="2477" y="215"/>
                </a:lnTo>
                <a:lnTo>
                  <a:pt x="2477" y="212"/>
                </a:lnTo>
                <a:lnTo>
                  <a:pt x="2478" y="212"/>
                </a:lnTo>
                <a:lnTo>
                  <a:pt x="2478" y="221"/>
                </a:lnTo>
                <a:lnTo>
                  <a:pt x="2479" y="246"/>
                </a:lnTo>
                <a:lnTo>
                  <a:pt x="2479" y="265"/>
                </a:lnTo>
                <a:lnTo>
                  <a:pt x="2480" y="244"/>
                </a:lnTo>
                <a:lnTo>
                  <a:pt x="2480" y="198"/>
                </a:lnTo>
                <a:lnTo>
                  <a:pt x="2480" y="178"/>
                </a:lnTo>
                <a:lnTo>
                  <a:pt x="2481" y="155"/>
                </a:lnTo>
                <a:lnTo>
                  <a:pt x="2481" y="142"/>
                </a:lnTo>
                <a:lnTo>
                  <a:pt x="2482" y="144"/>
                </a:lnTo>
                <a:lnTo>
                  <a:pt x="2483" y="169"/>
                </a:lnTo>
                <a:lnTo>
                  <a:pt x="2483" y="179"/>
                </a:lnTo>
                <a:lnTo>
                  <a:pt x="2483" y="177"/>
                </a:lnTo>
                <a:lnTo>
                  <a:pt x="2484" y="169"/>
                </a:lnTo>
                <a:lnTo>
                  <a:pt x="2484" y="160"/>
                </a:lnTo>
                <a:lnTo>
                  <a:pt x="2485" y="146"/>
                </a:lnTo>
                <a:lnTo>
                  <a:pt x="2485" y="137"/>
                </a:lnTo>
                <a:lnTo>
                  <a:pt x="2486" y="127"/>
                </a:lnTo>
                <a:lnTo>
                  <a:pt x="2486" y="134"/>
                </a:lnTo>
                <a:lnTo>
                  <a:pt x="2487" y="157"/>
                </a:lnTo>
                <a:lnTo>
                  <a:pt x="2487" y="164"/>
                </a:lnTo>
                <a:lnTo>
                  <a:pt x="2488" y="189"/>
                </a:lnTo>
                <a:lnTo>
                  <a:pt x="2488" y="209"/>
                </a:lnTo>
                <a:lnTo>
                  <a:pt x="2489" y="240"/>
                </a:lnTo>
                <a:lnTo>
                  <a:pt x="2489" y="273"/>
                </a:lnTo>
                <a:lnTo>
                  <a:pt x="2489" y="300"/>
                </a:lnTo>
                <a:lnTo>
                  <a:pt x="2490" y="327"/>
                </a:lnTo>
                <a:lnTo>
                  <a:pt x="2490" y="385"/>
                </a:lnTo>
                <a:lnTo>
                  <a:pt x="2491" y="415"/>
                </a:lnTo>
                <a:lnTo>
                  <a:pt x="2492" y="429"/>
                </a:lnTo>
                <a:lnTo>
                  <a:pt x="2492" y="428"/>
                </a:lnTo>
                <a:lnTo>
                  <a:pt x="2492" y="418"/>
                </a:lnTo>
                <a:lnTo>
                  <a:pt x="2493" y="411"/>
                </a:lnTo>
                <a:lnTo>
                  <a:pt x="2493" y="391"/>
                </a:lnTo>
                <a:lnTo>
                  <a:pt x="2494" y="385"/>
                </a:lnTo>
                <a:lnTo>
                  <a:pt x="2494" y="356"/>
                </a:lnTo>
                <a:lnTo>
                  <a:pt x="2495" y="332"/>
                </a:lnTo>
                <a:lnTo>
                  <a:pt x="2495" y="302"/>
                </a:lnTo>
                <a:lnTo>
                  <a:pt x="2496" y="287"/>
                </a:lnTo>
                <a:lnTo>
                  <a:pt x="2496" y="251"/>
                </a:lnTo>
                <a:lnTo>
                  <a:pt x="2497" y="242"/>
                </a:lnTo>
                <a:lnTo>
                  <a:pt x="2497" y="221"/>
                </a:lnTo>
                <a:lnTo>
                  <a:pt x="2498" y="210"/>
                </a:lnTo>
                <a:lnTo>
                  <a:pt x="2498" y="205"/>
                </a:lnTo>
                <a:lnTo>
                  <a:pt x="2498" y="206"/>
                </a:lnTo>
                <a:lnTo>
                  <a:pt x="2499" y="211"/>
                </a:lnTo>
                <a:lnTo>
                  <a:pt x="2499" y="209"/>
                </a:lnTo>
                <a:lnTo>
                  <a:pt x="2500" y="219"/>
                </a:lnTo>
                <a:lnTo>
                  <a:pt x="2501" y="226"/>
                </a:lnTo>
                <a:lnTo>
                  <a:pt x="2501" y="230"/>
                </a:lnTo>
                <a:lnTo>
                  <a:pt x="2501" y="248"/>
                </a:lnTo>
                <a:lnTo>
                  <a:pt x="2502" y="265"/>
                </a:lnTo>
                <a:lnTo>
                  <a:pt x="2502" y="252"/>
                </a:lnTo>
                <a:lnTo>
                  <a:pt x="2503" y="226"/>
                </a:lnTo>
                <a:lnTo>
                  <a:pt x="2503" y="221"/>
                </a:lnTo>
                <a:lnTo>
                  <a:pt x="2504" y="213"/>
                </a:lnTo>
                <a:lnTo>
                  <a:pt x="2504" y="207"/>
                </a:lnTo>
                <a:lnTo>
                  <a:pt x="2505" y="205"/>
                </a:lnTo>
                <a:lnTo>
                  <a:pt x="2505" y="235"/>
                </a:lnTo>
                <a:lnTo>
                  <a:pt x="2506" y="247"/>
                </a:lnTo>
                <a:lnTo>
                  <a:pt x="2506" y="255"/>
                </a:lnTo>
                <a:lnTo>
                  <a:pt x="2506" y="256"/>
                </a:lnTo>
                <a:lnTo>
                  <a:pt x="2507" y="273"/>
                </a:lnTo>
                <a:lnTo>
                  <a:pt x="2507" y="293"/>
                </a:lnTo>
                <a:lnTo>
                  <a:pt x="2508" y="323"/>
                </a:lnTo>
                <a:lnTo>
                  <a:pt x="2508" y="347"/>
                </a:lnTo>
                <a:lnTo>
                  <a:pt x="2509" y="373"/>
                </a:lnTo>
                <a:lnTo>
                  <a:pt x="2509" y="391"/>
                </a:lnTo>
                <a:lnTo>
                  <a:pt x="2510" y="416"/>
                </a:lnTo>
                <a:lnTo>
                  <a:pt x="2510" y="434"/>
                </a:lnTo>
                <a:lnTo>
                  <a:pt x="2511" y="438"/>
                </a:lnTo>
                <a:lnTo>
                  <a:pt x="2511" y="445"/>
                </a:lnTo>
                <a:lnTo>
                  <a:pt x="2512" y="450"/>
                </a:lnTo>
                <a:lnTo>
                  <a:pt x="2512" y="452"/>
                </a:lnTo>
                <a:lnTo>
                  <a:pt x="2513" y="447"/>
                </a:lnTo>
                <a:lnTo>
                  <a:pt x="2513" y="447"/>
                </a:lnTo>
                <a:lnTo>
                  <a:pt x="2514" y="437"/>
                </a:lnTo>
                <a:lnTo>
                  <a:pt x="2514" y="415"/>
                </a:lnTo>
                <a:lnTo>
                  <a:pt x="2515" y="386"/>
                </a:lnTo>
                <a:lnTo>
                  <a:pt x="2515" y="332"/>
                </a:lnTo>
                <a:lnTo>
                  <a:pt x="2515" y="298"/>
                </a:lnTo>
                <a:lnTo>
                  <a:pt x="2516" y="258"/>
                </a:lnTo>
                <a:lnTo>
                  <a:pt x="2516" y="251"/>
                </a:lnTo>
                <a:lnTo>
                  <a:pt x="2517" y="255"/>
                </a:lnTo>
                <a:lnTo>
                  <a:pt x="2517" y="255"/>
                </a:lnTo>
                <a:lnTo>
                  <a:pt x="2518" y="264"/>
                </a:lnTo>
                <a:lnTo>
                  <a:pt x="2518" y="276"/>
                </a:lnTo>
                <a:lnTo>
                  <a:pt x="2519" y="275"/>
                </a:lnTo>
                <a:lnTo>
                  <a:pt x="2519" y="279"/>
                </a:lnTo>
                <a:lnTo>
                  <a:pt x="2520" y="270"/>
                </a:lnTo>
                <a:lnTo>
                  <a:pt x="2520" y="269"/>
                </a:lnTo>
                <a:lnTo>
                  <a:pt x="2521" y="270"/>
                </a:lnTo>
                <a:lnTo>
                  <a:pt x="2521" y="278"/>
                </a:lnTo>
                <a:lnTo>
                  <a:pt x="2522" y="271"/>
                </a:lnTo>
                <a:lnTo>
                  <a:pt x="2522" y="260"/>
                </a:lnTo>
                <a:lnTo>
                  <a:pt x="2523" y="254"/>
                </a:lnTo>
                <a:lnTo>
                  <a:pt x="2523" y="248"/>
                </a:lnTo>
                <a:lnTo>
                  <a:pt x="2523" y="266"/>
                </a:lnTo>
                <a:lnTo>
                  <a:pt x="2524" y="278"/>
                </a:lnTo>
                <a:lnTo>
                  <a:pt x="2524" y="286"/>
                </a:lnTo>
                <a:lnTo>
                  <a:pt x="2525" y="250"/>
                </a:lnTo>
                <a:lnTo>
                  <a:pt x="2525" y="220"/>
                </a:lnTo>
                <a:lnTo>
                  <a:pt x="2526" y="193"/>
                </a:lnTo>
                <a:lnTo>
                  <a:pt x="2526" y="175"/>
                </a:lnTo>
                <a:lnTo>
                  <a:pt x="2527" y="182"/>
                </a:lnTo>
                <a:lnTo>
                  <a:pt x="2527" y="192"/>
                </a:lnTo>
                <a:lnTo>
                  <a:pt x="2528" y="206"/>
                </a:lnTo>
                <a:lnTo>
                  <a:pt x="2528" y="214"/>
                </a:lnTo>
                <a:lnTo>
                  <a:pt x="2529" y="213"/>
                </a:lnTo>
                <a:lnTo>
                  <a:pt x="2529" y="218"/>
                </a:lnTo>
                <a:lnTo>
                  <a:pt x="2529" y="229"/>
                </a:lnTo>
                <a:lnTo>
                  <a:pt x="2530" y="269"/>
                </a:lnTo>
                <a:lnTo>
                  <a:pt x="2530" y="307"/>
                </a:lnTo>
                <a:lnTo>
                  <a:pt x="2531" y="332"/>
                </a:lnTo>
                <a:lnTo>
                  <a:pt x="2532" y="362"/>
                </a:lnTo>
                <a:lnTo>
                  <a:pt x="2532" y="390"/>
                </a:lnTo>
                <a:lnTo>
                  <a:pt x="2532" y="408"/>
                </a:lnTo>
                <a:lnTo>
                  <a:pt x="2533" y="423"/>
                </a:lnTo>
                <a:lnTo>
                  <a:pt x="2533" y="434"/>
                </a:lnTo>
                <a:lnTo>
                  <a:pt x="2534" y="443"/>
                </a:lnTo>
                <a:lnTo>
                  <a:pt x="2534" y="448"/>
                </a:lnTo>
                <a:lnTo>
                  <a:pt x="2535" y="450"/>
                </a:lnTo>
                <a:lnTo>
                  <a:pt x="2535" y="448"/>
                </a:lnTo>
                <a:lnTo>
                  <a:pt x="2536" y="449"/>
                </a:lnTo>
                <a:lnTo>
                  <a:pt x="2536" y="444"/>
                </a:lnTo>
                <a:lnTo>
                  <a:pt x="2537" y="421"/>
                </a:lnTo>
                <a:lnTo>
                  <a:pt x="2537" y="395"/>
                </a:lnTo>
                <a:lnTo>
                  <a:pt x="2538" y="331"/>
                </a:lnTo>
                <a:lnTo>
                  <a:pt x="2538" y="291"/>
                </a:lnTo>
                <a:lnTo>
                  <a:pt x="2538" y="238"/>
                </a:lnTo>
                <a:lnTo>
                  <a:pt x="2539" y="226"/>
                </a:lnTo>
                <a:lnTo>
                  <a:pt x="2539" y="233"/>
                </a:lnTo>
                <a:lnTo>
                  <a:pt x="2540" y="242"/>
                </a:lnTo>
                <a:lnTo>
                  <a:pt x="2541" y="252"/>
                </a:lnTo>
                <a:lnTo>
                  <a:pt x="2541" y="267"/>
                </a:lnTo>
                <a:lnTo>
                  <a:pt x="2541" y="275"/>
                </a:lnTo>
                <a:lnTo>
                  <a:pt x="2542" y="273"/>
                </a:lnTo>
                <a:lnTo>
                  <a:pt x="2542" y="260"/>
                </a:lnTo>
                <a:lnTo>
                  <a:pt x="2543" y="253"/>
                </a:lnTo>
                <a:lnTo>
                  <a:pt x="2543" y="256"/>
                </a:lnTo>
                <a:lnTo>
                  <a:pt x="2544" y="272"/>
                </a:lnTo>
                <a:lnTo>
                  <a:pt x="2544" y="269"/>
                </a:lnTo>
                <a:lnTo>
                  <a:pt x="2545" y="254"/>
                </a:lnTo>
                <a:lnTo>
                  <a:pt x="2545" y="251"/>
                </a:lnTo>
                <a:lnTo>
                  <a:pt x="2546" y="244"/>
                </a:lnTo>
                <a:lnTo>
                  <a:pt x="2546" y="261"/>
                </a:lnTo>
                <a:lnTo>
                  <a:pt x="2546" y="284"/>
                </a:lnTo>
                <a:lnTo>
                  <a:pt x="2547" y="293"/>
                </a:lnTo>
                <a:lnTo>
                  <a:pt x="2547" y="256"/>
                </a:lnTo>
                <a:lnTo>
                  <a:pt x="2548" y="217"/>
                </a:lnTo>
                <a:lnTo>
                  <a:pt x="2548" y="190"/>
                </a:lnTo>
                <a:lnTo>
                  <a:pt x="2549" y="183"/>
                </a:lnTo>
                <a:lnTo>
                  <a:pt x="2549" y="172"/>
                </a:lnTo>
                <a:lnTo>
                  <a:pt x="2550" y="170"/>
                </a:lnTo>
                <a:lnTo>
                  <a:pt x="2550" y="176"/>
                </a:lnTo>
                <a:lnTo>
                  <a:pt x="2551" y="176"/>
                </a:lnTo>
                <a:lnTo>
                  <a:pt x="2551" y="161"/>
                </a:lnTo>
                <a:lnTo>
                  <a:pt x="2552" y="182"/>
                </a:lnTo>
                <a:lnTo>
                  <a:pt x="2552" y="195"/>
                </a:lnTo>
                <a:lnTo>
                  <a:pt x="2553" y="217"/>
                </a:lnTo>
                <a:lnTo>
                  <a:pt x="2553" y="255"/>
                </a:lnTo>
                <a:lnTo>
                  <a:pt x="2554" y="283"/>
                </a:lnTo>
                <a:lnTo>
                  <a:pt x="2554" y="327"/>
                </a:lnTo>
                <a:lnTo>
                  <a:pt x="2555" y="364"/>
                </a:lnTo>
                <a:lnTo>
                  <a:pt x="2555" y="389"/>
                </a:lnTo>
                <a:lnTo>
                  <a:pt x="2555" y="412"/>
                </a:lnTo>
                <a:lnTo>
                  <a:pt x="2556" y="422"/>
                </a:lnTo>
                <a:lnTo>
                  <a:pt x="2556" y="433"/>
                </a:lnTo>
                <a:lnTo>
                  <a:pt x="2557" y="439"/>
                </a:lnTo>
                <a:lnTo>
                  <a:pt x="2557" y="443"/>
                </a:lnTo>
                <a:lnTo>
                  <a:pt x="2558" y="441"/>
                </a:lnTo>
                <a:lnTo>
                  <a:pt x="2558" y="445"/>
                </a:lnTo>
                <a:lnTo>
                  <a:pt x="2559" y="443"/>
                </a:lnTo>
                <a:lnTo>
                  <a:pt x="2559" y="412"/>
                </a:lnTo>
                <a:lnTo>
                  <a:pt x="2560" y="376"/>
                </a:lnTo>
                <a:lnTo>
                  <a:pt x="2560" y="316"/>
                </a:lnTo>
                <a:lnTo>
                  <a:pt x="2561" y="273"/>
                </a:lnTo>
                <a:lnTo>
                  <a:pt x="2561" y="236"/>
                </a:lnTo>
                <a:lnTo>
                  <a:pt x="2562" y="221"/>
                </a:lnTo>
                <a:lnTo>
                  <a:pt x="2562" y="224"/>
                </a:lnTo>
                <a:lnTo>
                  <a:pt x="2563" y="232"/>
                </a:lnTo>
                <a:lnTo>
                  <a:pt x="2563" y="244"/>
                </a:lnTo>
                <a:lnTo>
                  <a:pt x="2564" y="261"/>
                </a:lnTo>
                <a:lnTo>
                  <a:pt x="2564" y="257"/>
                </a:lnTo>
                <a:lnTo>
                  <a:pt x="2564" y="274"/>
                </a:lnTo>
                <a:lnTo>
                  <a:pt x="2565" y="253"/>
                </a:lnTo>
                <a:lnTo>
                  <a:pt x="2565" y="256"/>
                </a:lnTo>
                <a:lnTo>
                  <a:pt x="2566" y="263"/>
                </a:lnTo>
                <a:lnTo>
                  <a:pt x="2566" y="271"/>
                </a:lnTo>
                <a:lnTo>
                  <a:pt x="2567" y="263"/>
                </a:lnTo>
                <a:lnTo>
                  <a:pt x="2567" y="255"/>
                </a:lnTo>
                <a:lnTo>
                  <a:pt x="2568" y="234"/>
                </a:lnTo>
                <a:lnTo>
                  <a:pt x="2568" y="249"/>
                </a:lnTo>
                <a:lnTo>
                  <a:pt x="2569" y="270"/>
                </a:lnTo>
                <a:lnTo>
                  <a:pt x="2569" y="295"/>
                </a:lnTo>
                <a:lnTo>
                  <a:pt x="2569" y="299"/>
                </a:lnTo>
                <a:lnTo>
                  <a:pt x="2570" y="264"/>
                </a:lnTo>
                <a:lnTo>
                  <a:pt x="2570" y="220"/>
                </a:lnTo>
                <a:lnTo>
                  <a:pt x="2571" y="205"/>
                </a:lnTo>
                <a:lnTo>
                  <a:pt x="2572" y="185"/>
                </a:lnTo>
                <a:lnTo>
                  <a:pt x="2572" y="169"/>
                </a:lnTo>
                <a:lnTo>
                  <a:pt x="2572" y="175"/>
                </a:lnTo>
                <a:lnTo>
                  <a:pt x="2573" y="169"/>
                </a:lnTo>
                <a:lnTo>
                  <a:pt x="2573" y="165"/>
                </a:lnTo>
                <a:lnTo>
                  <a:pt x="2574" y="158"/>
                </a:lnTo>
                <a:lnTo>
                  <a:pt x="2574" y="173"/>
                </a:lnTo>
                <a:lnTo>
                  <a:pt x="2575" y="193"/>
                </a:lnTo>
                <a:lnTo>
                  <a:pt x="2575" y="191"/>
                </a:lnTo>
                <a:lnTo>
                  <a:pt x="2576" y="211"/>
                </a:lnTo>
                <a:lnTo>
                  <a:pt x="2576" y="257"/>
                </a:lnTo>
                <a:lnTo>
                  <a:pt x="2577" y="310"/>
                </a:lnTo>
                <a:lnTo>
                  <a:pt x="2577" y="347"/>
                </a:lnTo>
                <a:lnTo>
                  <a:pt x="2578" y="376"/>
                </a:lnTo>
                <a:lnTo>
                  <a:pt x="2578" y="402"/>
                </a:lnTo>
                <a:lnTo>
                  <a:pt x="2578" y="421"/>
                </a:lnTo>
                <a:lnTo>
                  <a:pt x="2579" y="434"/>
                </a:lnTo>
                <a:lnTo>
                  <a:pt x="2579" y="440"/>
                </a:lnTo>
                <a:lnTo>
                  <a:pt x="2580" y="443"/>
                </a:lnTo>
                <a:lnTo>
                  <a:pt x="2581" y="441"/>
                </a:lnTo>
                <a:lnTo>
                  <a:pt x="2581" y="446"/>
                </a:lnTo>
                <a:lnTo>
                  <a:pt x="2581" y="440"/>
                </a:lnTo>
                <a:lnTo>
                  <a:pt x="2582" y="416"/>
                </a:lnTo>
                <a:lnTo>
                  <a:pt x="2582" y="382"/>
                </a:lnTo>
                <a:lnTo>
                  <a:pt x="2583" y="319"/>
                </a:lnTo>
                <a:lnTo>
                  <a:pt x="2583" y="269"/>
                </a:lnTo>
                <a:lnTo>
                  <a:pt x="2584" y="229"/>
                </a:lnTo>
                <a:lnTo>
                  <a:pt x="2584" y="208"/>
                </a:lnTo>
                <a:lnTo>
                  <a:pt x="2585" y="216"/>
                </a:lnTo>
                <a:lnTo>
                  <a:pt x="2585" y="225"/>
                </a:lnTo>
                <a:lnTo>
                  <a:pt x="2586" y="241"/>
                </a:lnTo>
                <a:lnTo>
                  <a:pt x="2586" y="253"/>
                </a:lnTo>
                <a:lnTo>
                  <a:pt x="2587" y="249"/>
                </a:lnTo>
                <a:lnTo>
                  <a:pt x="2587" y="247"/>
                </a:lnTo>
                <a:lnTo>
                  <a:pt x="2587" y="236"/>
                </a:lnTo>
                <a:lnTo>
                  <a:pt x="2588" y="226"/>
                </a:lnTo>
                <a:lnTo>
                  <a:pt x="2588" y="239"/>
                </a:lnTo>
                <a:lnTo>
                  <a:pt x="2589" y="250"/>
                </a:lnTo>
                <a:lnTo>
                  <a:pt x="2589" y="253"/>
                </a:lnTo>
                <a:lnTo>
                  <a:pt x="2590" y="246"/>
                </a:lnTo>
                <a:lnTo>
                  <a:pt x="2590" y="244"/>
                </a:lnTo>
                <a:lnTo>
                  <a:pt x="2591" y="256"/>
                </a:lnTo>
                <a:lnTo>
                  <a:pt x="2591" y="291"/>
                </a:lnTo>
                <a:lnTo>
                  <a:pt x="2592" y="309"/>
                </a:lnTo>
                <a:lnTo>
                  <a:pt x="2592" y="319"/>
                </a:lnTo>
                <a:lnTo>
                  <a:pt x="2593" y="281"/>
                </a:lnTo>
                <a:lnTo>
                  <a:pt x="2593" y="235"/>
                </a:lnTo>
                <a:lnTo>
                  <a:pt x="2594" y="208"/>
                </a:lnTo>
                <a:lnTo>
                  <a:pt x="2594" y="186"/>
                </a:lnTo>
                <a:lnTo>
                  <a:pt x="2595" y="171"/>
                </a:lnTo>
                <a:lnTo>
                  <a:pt x="2595" y="166"/>
                </a:lnTo>
                <a:lnTo>
                  <a:pt x="2595" y="158"/>
                </a:lnTo>
                <a:lnTo>
                  <a:pt x="2596" y="164"/>
                </a:lnTo>
                <a:lnTo>
                  <a:pt x="2596" y="160"/>
                </a:lnTo>
                <a:lnTo>
                  <a:pt x="2597" y="164"/>
                </a:lnTo>
                <a:lnTo>
                  <a:pt x="2597" y="171"/>
                </a:lnTo>
                <a:lnTo>
                  <a:pt x="2598" y="173"/>
                </a:lnTo>
                <a:lnTo>
                  <a:pt x="2598" y="185"/>
                </a:lnTo>
                <a:lnTo>
                  <a:pt x="2599" y="202"/>
                </a:lnTo>
                <a:lnTo>
                  <a:pt x="2599" y="243"/>
                </a:lnTo>
                <a:lnTo>
                  <a:pt x="2600" y="272"/>
                </a:lnTo>
                <a:lnTo>
                  <a:pt x="2600" y="316"/>
                </a:lnTo>
                <a:lnTo>
                  <a:pt x="2601" y="359"/>
                </a:lnTo>
                <a:lnTo>
                  <a:pt x="2601" y="380"/>
                </a:lnTo>
                <a:lnTo>
                  <a:pt x="2602" y="400"/>
                </a:lnTo>
                <a:lnTo>
                  <a:pt x="2602" y="410"/>
                </a:lnTo>
                <a:lnTo>
                  <a:pt x="2603" y="420"/>
                </a:lnTo>
                <a:lnTo>
                  <a:pt x="2603" y="422"/>
                </a:lnTo>
                <a:lnTo>
                  <a:pt x="2604" y="433"/>
                </a:lnTo>
                <a:lnTo>
                  <a:pt x="2604" y="436"/>
                </a:lnTo>
                <a:lnTo>
                  <a:pt x="2604" y="419"/>
                </a:lnTo>
                <a:lnTo>
                  <a:pt x="2605" y="390"/>
                </a:lnTo>
                <a:lnTo>
                  <a:pt x="2605" y="330"/>
                </a:lnTo>
                <a:lnTo>
                  <a:pt x="2606" y="288"/>
                </a:lnTo>
                <a:lnTo>
                  <a:pt x="2606" y="244"/>
                </a:lnTo>
                <a:lnTo>
                  <a:pt x="2607" y="230"/>
                </a:lnTo>
                <a:lnTo>
                  <a:pt x="2607" y="234"/>
                </a:lnTo>
                <a:lnTo>
                  <a:pt x="2608" y="241"/>
                </a:lnTo>
                <a:lnTo>
                  <a:pt x="2608" y="246"/>
                </a:lnTo>
                <a:lnTo>
                  <a:pt x="2609" y="259"/>
                </a:lnTo>
                <a:lnTo>
                  <a:pt x="2609" y="255"/>
                </a:lnTo>
                <a:lnTo>
                  <a:pt x="2610" y="263"/>
                </a:lnTo>
                <a:lnTo>
                  <a:pt x="2610" y="250"/>
                </a:lnTo>
                <a:lnTo>
                  <a:pt x="2611" y="250"/>
                </a:lnTo>
                <a:lnTo>
                  <a:pt x="2611" y="257"/>
                </a:lnTo>
                <a:lnTo>
                  <a:pt x="2612" y="260"/>
                </a:lnTo>
                <a:lnTo>
                  <a:pt x="2612" y="254"/>
                </a:lnTo>
                <a:lnTo>
                  <a:pt x="2612" y="236"/>
                </a:lnTo>
                <a:lnTo>
                  <a:pt x="2613" y="239"/>
                </a:lnTo>
                <a:lnTo>
                  <a:pt x="2613" y="247"/>
                </a:lnTo>
                <a:lnTo>
                  <a:pt x="2614" y="275"/>
                </a:lnTo>
                <a:lnTo>
                  <a:pt x="2614" y="291"/>
                </a:lnTo>
                <a:lnTo>
                  <a:pt x="2615" y="298"/>
                </a:lnTo>
                <a:lnTo>
                  <a:pt x="2615" y="262"/>
                </a:lnTo>
                <a:lnTo>
                  <a:pt x="2616" y="221"/>
                </a:lnTo>
                <a:lnTo>
                  <a:pt x="2616" y="196"/>
                </a:lnTo>
                <a:lnTo>
                  <a:pt x="2617" y="168"/>
                </a:lnTo>
                <a:lnTo>
                  <a:pt x="2617" y="151"/>
                </a:lnTo>
                <a:lnTo>
                  <a:pt x="2618" y="146"/>
                </a:lnTo>
                <a:lnTo>
                  <a:pt x="2618" y="154"/>
                </a:lnTo>
                <a:lnTo>
                  <a:pt x="2618" y="161"/>
                </a:lnTo>
                <a:lnTo>
                  <a:pt x="2619" y="163"/>
                </a:lnTo>
                <a:lnTo>
                  <a:pt x="2619" y="158"/>
                </a:lnTo>
                <a:lnTo>
                  <a:pt x="2620" y="149"/>
                </a:lnTo>
                <a:lnTo>
                  <a:pt x="2621" y="149"/>
                </a:lnTo>
                <a:lnTo>
                  <a:pt x="2621" y="149"/>
                </a:lnTo>
                <a:lnTo>
                  <a:pt x="2621" y="144"/>
                </a:lnTo>
                <a:lnTo>
                  <a:pt x="2622" y="162"/>
                </a:lnTo>
                <a:lnTo>
                  <a:pt x="2622" y="185"/>
                </a:lnTo>
                <a:lnTo>
                  <a:pt x="2623" y="204"/>
                </a:lnTo>
                <a:lnTo>
                  <a:pt x="2623" y="228"/>
                </a:lnTo>
                <a:lnTo>
                  <a:pt x="2624" y="242"/>
                </a:lnTo>
                <a:lnTo>
                  <a:pt x="2624" y="273"/>
                </a:lnTo>
                <a:lnTo>
                  <a:pt x="2625" y="302"/>
                </a:lnTo>
                <a:lnTo>
                  <a:pt x="2625" y="328"/>
                </a:lnTo>
                <a:lnTo>
                  <a:pt x="2626" y="349"/>
                </a:lnTo>
                <a:lnTo>
                  <a:pt x="2626" y="397"/>
                </a:lnTo>
                <a:lnTo>
                  <a:pt x="2627" y="424"/>
                </a:lnTo>
                <a:lnTo>
                  <a:pt x="2627" y="431"/>
                </a:lnTo>
                <a:lnTo>
                  <a:pt x="2627" y="429"/>
                </a:lnTo>
                <a:lnTo>
                  <a:pt x="2628" y="416"/>
                </a:lnTo>
                <a:lnTo>
                  <a:pt x="2628" y="401"/>
                </a:lnTo>
                <a:lnTo>
                  <a:pt x="2629" y="379"/>
                </a:lnTo>
                <a:lnTo>
                  <a:pt x="2630" y="364"/>
                </a:lnTo>
                <a:lnTo>
                  <a:pt x="2630" y="326"/>
                </a:lnTo>
                <a:lnTo>
                  <a:pt x="2630" y="311"/>
                </a:lnTo>
                <a:lnTo>
                  <a:pt x="2631" y="271"/>
                </a:lnTo>
                <a:lnTo>
                  <a:pt x="2631" y="275"/>
                </a:lnTo>
                <a:lnTo>
                  <a:pt x="2632" y="248"/>
                </a:lnTo>
                <a:lnTo>
                  <a:pt x="2632" y="235"/>
                </a:lnTo>
                <a:lnTo>
                  <a:pt x="2633" y="216"/>
                </a:lnTo>
                <a:lnTo>
                  <a:pt x="2633" y="214"/>
                </a:lnTo>
                <a:lnTo>
                  <a:pt x="2634" y="212"/>
                </a:lnTo>
                <a:lnTo>
                  <a:pt x="2634" y="210"/>
                </a:lnTo>
                <a:lnTo>
                  <a:pt x="2635" y="214"/>
                </a:lnTo>
                <a:lnTo>
                  <a:pt x="2635" y="227"/>
                </a:lnTo>
                <a:lnTo>
                  <a:pt x="2635" y="224"/>
                </a:lnTo>
                <a:lnTo>
                  <a:pt x="2636" y="220"/>
                </a:lnTo>
                <a:lnTo>
                  <a:pt x="2636" y="229"/>
                </a:lnTo>
                <a:lnTo>
                  <a:pt x="2637" y="253"/>
                </a:lnTo>
                <a:lnTo>
                  <a:pt x="2637" y="270"/>
                </a:lnTo>
                <a:lnTo>
                  <a:pt x="2638" y="243"/>
                </a:lnTo>
                <a:lnTo>
                  <a:pt x="2638" y="205"/>
                </a:lnTo>
                <a:lnTo>
                  <a:pt x="2639" y="187"/>
                </a:lnTo>
                <a:lnTo>
                  <a:pt x="2639" y="165"/>
                </a:lnTo>
                <a:lnTo>
                  <a:pt x="2640" y="146"/>
                </a:lnTo>
                <a:lnTo>
                  <a:pt x="2640" y="153"/>
                </a:lnTo>
                <a:lnTo>
                  <a:pt x="2641" y="172"/>
                </a:lnTo>
                <a:lnTo>
                  <a:pt x="2641" y="187"/>
                </a:lnTo>
                <a:lnTo>
                  <a:pt x="2642" y="193"/>
                </a:lnTo>
                <a:lnTo>
                  <a:pt x="2642" y="181"/>
                </a:lnTo>
                <a:lnTo>
                  <a:pt x="2643" y="169"/>
                </a:lnTo>
                <a:lnTo>
                  <a:pt x="2643" y="158"/>
                </a:lnTo>
                <a:lnTo>
                  <a:pt x="2644" y="142"/>
                </a:lnTo>
                <a:lnTo>
                  <a:pt x="2644" y="139"/>
                </a:lnTo>
                <a:lnTo>
                  <a:pt x="2644" y="149"/>
                </a:lnTo>
                <a:lnTo>
                  <a:pt x="2645" y="156"/>
                </a:lnTo>
                <a:lnTo>
                  <a:pt x="2645" y="178"/>
                </a:lnTo>
                <a:lnTo>
                  <a:pt x="2646" y="202"/>
                </a:lnTo>
                <a:lnTo>
                  <a:pt x="2646" y="221"/>
                </a:lnTo>
                <a:lnTo>
                  <a:pt x="2647" y="246"/>
                </a:lnTo>
                <a:lnTo>
                  <a:pt x="2647" y="279"/>
                </a:lnTo>
                <a:lnTo>
                  <a:pt x="2648" y="303"/>
                </a:lnTo>
                <a:lnTo>
                  <a:pt x="2648" y="330"/>
                </a:lnTo>
                <a:lnTo>
                  <a:pt x="2649" y="386"/>
                </a:lnTo>
                <a:lnTo>
                  <a:pt x="2649" y="417"/>
                </a:lnTo>
                <a:lnTo>
                  <a:pt x="2650" y="429"/>
                </a:lnTo>
                <a:lnTo>
                  <a:pt x="2650" y="428"/>
                </a:lnTo>
                <a:lnTo>
                  <a:pt x="2651" y="424"/>
                </a:lnTo>
                <a:lnTo>
                  <a:pt x="2651" y="419"/>
                </a:lnTo>
                <a:lnTo>
                  <a:pt x="2652" y="397"/>
                </a:lnTo>
                <a:lnTo>
                  <a:pt x="2652" y="385"/>
                </a:lnTo>
                <a:lnTo>
                  <a:pt x="2653" y="362"/>
                </a:lnTo>
                <a:lnTo>
                  <a:pt x="2653" y="341"/>
                </a:lnTo>
                <a:lnTo>
                  <a:pt x="2653" y="303"/>
                </a:lnTo>
                <a:lnTo>
                  <a:pt x="2654" y="287"/>
                </a:lnTo>
                <a:lnTo>
                  <a:pt x="2654" y="249"/>
                </a:lnTo>
                <a:lnTo>
                  <a:pt x="2655" y="251"/>
                </a:lnTo>
                <a:lnTo>
                  <a:pt x="2655" y="227"/>
                </a:lnTo>
                <a:lnTo>
                  <a:pt x="2656" y="224"/>
                </a:lnTo>
                <a:lnTo>
                  <a:pt x="2656" y="216"/>
                </a:lnTo>
                <a:lnTo>
                  <a:pt x="2657" y="229"/>
                </a:lnTo>
                <a:lnTo>
                  <a:pt x="2657" y="230"/>
                </a:lnTo>
                <a:lnTo>
                  <a:pt x="2658" y="228"/>
                </a:lnTo>
                <a:lnTo>
                  <a:pt x="2658" y="227"/>
                </a:lnTo>
                <a:lnTo>
                  <a:pt x="2658" y="232"/>
                </a:lnTo>
                <a:lnTo>
                  <a:pt x="2659" y="235"/>
                </a:lnTo>
                <a:lnTo>
                  <a:pt x="2659" y="251"/>
                </a:lnTo>
                <a:lnTo>
                  <a:pt x="2660" y="268"/>
                </a:lnTo>
                <a:lnTo>
                  <a:pt x="2661" y="256"/>
                </a:lnTo>
                <a:lnTo>
                  <a:pt x="2661" y="237"/>
                </a:lnTo>
                <a:lnTo>
                  <a:pt x="2661" y="230"/>
                </a:lnTo>
                <a:lnTo>
                  <a:pt x="2662" y="226"/>
                </a:lnTo>
                <a:lnTo>
                  <a:pt x="2662" y="233"/>
                </a:lnTo>
                <a:lnTo>
                  <a:pt x="2663" y="240"/>
                </a:lnTo>
                <a:lnTo>
                  <a:pt x="2663" y="254"/>
                </a:lnTo>
                <a:lnTo>
                  <a:pt x="2664" y="264"/>
                </a:lnTo>
                <a:lnTo>
                  <a:pt x="2664" y="280"/>
                </a:lnTo>
                <a:lnTo>
                  <a:pt x="2665" y="275"/>
                </a:lnTo>
                <a:lnTo>
                  <a:pt x="2665" y="297"/>
                </a:lnTo>
                <a:lnTo>
                  <a:pt x="2666" y="316"/>
                </a:lnTo>
                <a:lnTo>
                  <a:pt x="2666" y="334"/>
                </a:lnTo>
                <a:lnTo>
                  <a:pt x="2667" y="351"/>
                </a:lnTo>
                <a:lnTo>
                  <a:pt x="2667" y="373"/>
                </a:lnTo>
                <a:lnTo>
                  <a:pt x="2667" y="394"/>
                </a:lnTo>
                <a:lnTo>
                  <a:pt x="2668" y="420"/>
                </a:lnTo>
                <a:lnTo>
                  <a:pt x="2668" y="431"/>
                </a:lnTo>
                <a:lnTo>
                  <a:pt x="2669" y="439"/>
                </a:lnTo>
                <a:lnTo>
                  <a:pt x="2670" y="448"/>
                </a:lnTo>
                <a:lnTo>
                  <a:pt x="2670" y="452"/>
                </a:lnTo>
                <a:lnTo>
                  <a:pt x="2670" y="453"/>
                </a:lnTo>
                <a:lnTo>
                  <a:pt x="2671" y="448"/>
                </a:lnTo>
                <a:lnTo>
                  <a:pt x="2671" y="444"/>
                </a:lnTo>
                <a:lnTo>
                  <a:pt x="2672" y="439"/>
                </a:lnTo>
                <a:lnTo>
                  <a:pt x="2672" y="413"/>
                </a:lnTo>
                <a:lnTo>
                  <a:pt x="2673" y="388"/>
                </a:lnTo>
                <a:lnTo>
                  <a:pt x="2673" y="339"/>
                </a:lnTo>
                <a:lnTo>
                  <a:pt x="2674" y="302"/>
                </a:lnTo>
                <a:lnTo>
                  <a:pt x="2674" y="262"/>
                </a:lnTo>
                <a:lnTo>
                  <a:pt x="2675" y="255"/>
                </a:lnTo>
                <a:lnTo>
                  <a:pt x="2675" y="260"/>
                </a:lnTo>
                <a:lnTo>
                  <a:pt x="2675" y="259"/>
                </a:lnTo>
                <a:lnTo>
                  <a:pt x="2676" y="267"/>
                </a:lnTo>
                <a:lnTo>
                  <a:pt x="2676" y="283"/>
                </a:lnTo>
                <a:lnTo>
                  <a:pt x="2677" y="279"/>
                </a:lnTo>
                <a:lnTo>
                  <a:pt x="2677" y="294"/>
                </a:lnTo>
                <a:lnTo>
                  <a:pt x="2678" y="275"/>
                </a:lnTo>
                <a:lnTo>
                  <a:pt x="2678" y="273"/>
                </a:lnTo>
                <a:lnTo>
                  <a:pt x="2679" y="278"/>
                </a:lnTo>
                <a:lnTo>
                  <a:pt x="2679" y="286"/>
                </a:lnTo>
                <a:lnTo>
                  <a:pt x="2680" y="276"/>
                </a:lnTo>
                <a:lnTo>
                  <a:pt x="2680" y="269"/>
                </a:lnTo>
                <a:lnTo>
                  <a:pt x="2681" y="259"/>
                </a:lnTo>
                <a:lnTo>
                  <a:pt x="2681" y="250"/>
                </a:lnTo>
                <a:lnTo>
                  <a:pt x="2682" y="261"/>
                </a:lnTo>
                <a:lnTo>
                  <a:pt x="2682" y="277"/>
                </a:lnTo>
                <a:lnTo>
                  <a:pt x="2683" y="285"/>
                </a:lnTo>
                <a:lnTo>
                  <a:pt x="2683" y="253"/>
                </a:lnTo>
                <a:lnTo>
                  <a:pt x="2684" y="224"/>
                </a:lnTo>
                <a:lnTo>
                  <a:pt x="2684" y="199"/>
                </a:lnTo>
                <a:lnTo>
                  <a:pt x="2684" y="185"/>
                </a:lnTo>
                <a:lnTo>
                  <a:pt x="2685" y="179"/>
                </a:lnTo>
                <a:lnTo>
                  <a:pt x="2685" y="193"/>
                </a:lnTo>
                <a:lnTo>
                  <a:pt x="2686" y="210"/>
                </a:lnTo>
                <a:lnTo>
                  <a:pt x="2686" y="217"/>
                </a:lnTo>
                <a:lnTo>
                  <a:pt x="2687" y="217"/>
                </a:lnTo>
                <a:lnTo>
                  <a:pt x="2687" y="221"/>
                </a:lnTo>
                <a:lnTo>
                  <a:pt x="2688" y="236"/>
                </a:lnTo>
                <a:lnTo>
                  <a:pt x="2688" y="254"/>
                </a:lnTo>
                <a:lnTo>
                  <a:pt x="2689" y="285"/>
                </a:lnTo>
                <a:lnTo>
                  <a:pt x="2689" y="312"/>
                </a:lnTo>
                <a:lnTo>
                  <a:pt x="2690" y="341"/>
                </a:lnTo>
                <a:lnTo>
                  <a:pt x="2690" y="381"/>
                </a:lnTo>
                <a:lnTo>
                  <a:pt x="2691" y="406"/>
                </a:lnTo>
                <a:lnTo>
                  <a:pt x="2691" y="422"/>
                </a:lnTo>
                <a:lnTo>
                  <a:pt x="2692" y="433"/>
                </a:lnTo>
                <a:lnTo>
                  <a:pt x="2692" y="440"/>
                </a:lnTo>
                <a:lnTo>
                  <a:pt x="2693" y="447"/>
                </a:lnTo>
                <a:lnTo>
                  <a:pt x="2693" y="449"/>
                </a:lnTo>
                <a:lnTo>
                  <a:pt x="2693" y="448"/>
                </a:lnTo>
                <a:lnTo>
                  <a:pt x="2694" y="451"/>
                </a:lnTo>
                <a:lnTo>
                  <a:pt x="2694" y="442"/>
                </a:lnTo>
                <a:lnTo>
                  <a:pt x="2695" y="418"/>
                </a:lnTo>
                <a:lnTo>
                  <a:pt x="2695" y="393"/>
                </a:lnTo>
                <a:lnTo>
                  <a:pt x="2696" y="333"/>
                </a:lnTo>
                <a:lnTo>
                  <a:pt x="2696" y="291"/>
                </a:lnTo>
                <a:lnTo>
                  <a:pt x="2697" y="243"/>
                </a:lnTo>
                <a:lnTo>
                  <a:pt x="2697" y="238"/>
                </a:lnTo>
                <a:lnTo>
                  <a:pt x="2698" y="239"/>
                </a:lnTo>
                <a:lnTo>
                  <a:pt x="2698" y="255"/>
                </a:lnTo>
                <a:lnTo>
                  <a:pt x="2698" y="260"/>
                </a:lnTo>
                <a:lnTo>
                  <a:pt x="2699" y="271"/>
                </a:lnTo>
                <a:lnTo>
                  <a:pt x="2700" y="267"/>
                </a:lnTo>
                <a:lnTo>
                  <a:pt x="2700" y="280"/>
                </a:lnTo>
                <a:lnTo>
                  <a:pt x="2701" y="263"/>
                </a:lnTo>
                <a:lnTo>
                  <a:pt x="2701" y="259"/>
                </a:lnTo>
                <a:lnTo>
                  <a:pt x="2701" y="267"/>
                </a:lnTo>
                <a:lnTo>
                  <a:pt x="2702" y="279"/>
                </a:lnTo>
                <a:lnTo>
                  <a:pt x="2702" y="263"/>
                </a:lnTo>
                <a:lnTo>
                  <a:pt x="2703" y="257"/>
                </a:lnTo>
                <a:lnTo>
                  <a:pt x="2703" y="248"/>
                </a:lnTo>
                <a:lnTo>
                  <a:pt x="2704" y="247"/>
                </a:lnTo>
                <a:lnTo>
                  <a:pt x="2704" y="266"/>
                </a:lnTo>
                <a:lnTo>
                  <a:pt x="2705" y="290"/>
                </a:lnTo>
                <a:lnTo>
                  <a:pt x="2705" y="305"/>
                </a:lnTo>
                <a:lnTo>
                  <a:pt x="2706" y="270"/>
                </a:lnTo>
                <a:lnTo>
                  <a:pt x="2706" y="236"/>
                </a:lnTo>
                <a:lnTo>
                  <a:pt x="2707" y="205"/>
                </a:lnTo>
                <a:lnTo>
                  <a:pt x="2707" y="197"/>
                </a:lnTo>
                <a:lnTo>
                  <a:pt x="2707" y="190"/>
                </a:lnTo>
                <a:lnTo>
                  <a:pt x="2708" y="194"/>
                </a:lnTo>
                <a:lnTo>
                  <a:pt x="2708" y="187"/>
                </a:lnTo>
                <a:lnTo>
                  <a:pt x="2709" y="193"/>
                </a:lnTo>
                <a:lnTo>
                  <a:pt x="2710" y="187"/>
                </a:lnTo>
                <a:lnTo>
                  <a:pt x="2710" y="185"/>
                </a:lnTo>
                <a:lnTo>
                  <a:pt x="2710" y="200"/>
                </a:lnTo>
                <a:lnTo>
                  <a:pt x="2711" y="221"/>
                </a:lnTo>
                <a:lnTo>
                  <a:pt x="2711" y="241"/>
                </a:lnTo>
                <a:lnTo>
                  <a:pt x="2712" y="281"/>
                </a:lnTo>
                <a:lnTo>
                  <a:pt x="2712" y="325"/>
                </a:lnTo>
                <a:lnTo>
                  <a:pt x="2713" y="362"/>
                </a:lnTo>
                <a:lnTo>
                  <a:pt x="2713" y="390"/>
                </a:lnTo>
                <a:lnTo>
                  <a:pt x="2714" y="405"/>
                </a:lnTo>
                <a:lnTo>
                  <a:pt x="2714" y="419"/>
                </a:lnTo>
                <a:lnTo>
                  <a:pt x="2715" y="433"/>
                </a:lnTo>
                <a:lnTo>
                  <a:pt x="2715" y="442"/>
                </a:lnTo>
                <a:lnTo>
                  <a:pt x="2716" y="443"/>
                </a:lnTo>
                <a:lnTo>
                  <a:pt x="2716" y="442"/>
                </a:lnTo>
                <a:lnTo>
                  <a:pt x="2716" y="446"/>
                </a:lnTo>
                <a:lnTo>
                  <a:pt x="2717" y="445"/>
                </a:lnTo>
                <a:lnTo>
                  <a:pt x="2717" y="421"/>
                </a:lnTo>
                <a:lnTo>
                  <a:pt x="2718" y="393"/>
                </a:lnTo>
                <a:lnTo>
                  <a:pt x="2718" y="337"/>
                </a:lnTo>
                <a:lnTo>
                  <a:pt x="2719" y="291"/>
                </a:lnTo>
                <a:lnTo>
                  <a:pt x="2719" y="238"/>
                </a:lnTo>
                <a:lnTo>
                  <a:pt x="2720" y="238"/>
                </a:lnTo>
                <a:lnTo>
                  <a:pt x="2720" y="235"/>
                </a:lnTo>
                <a:lnTo>
                  <a:pt x="2721" y="245"/>
                </a:lnTo>
                <a:lnTo>
                  <a:pt x="2721" y="253"/>
                </a:lnTo>
                <a:lnTo>
                  <a:pt x="2722" y="274"/>
                </a:lnTo>
                <a:lnTo>
                  <a:pt x="2722" y="270"/>
                </a:lnTo>
                <a:lnTo>
                  <a:pt x="2723" y="279"/>
                </a:lnTo>
                <a:lnTo>
                  <a:pt x="2723" y="266"/>
                </a:lnTo>
                <a:lnTo>
                  <a:pt x="2724" y="261"/>
                </a:lnTo>
                <a:lnTo>
                  <a:pt x="2724" y="265"/>
                </a:lnTo>
                <a:lnTo>
                  <a:pt x="2724" y="270"/>
                </a:lnTo>
                <a:lnTo>
                  <a:pt x="2725" y="257"/>
                </a:lnTo>
                <a:lnTo>
                  <a:pt x="2725" y="252"/>
                </a:lnTo>
                <a:lnTo>
                  <a:pt x="2726" y="244"/>
                </a:lnTo>
                <a:lnTo>
                  <a:pt x="2726" y="240"/>
                </a:lnTo>
                <a:lnTo>
                  <a:pt x="2727" y="272"/>
                </a:lnTo>
                <a:lnTo>
                  <a:pt x="2727" y="292"/>
                </a:lnTo>
                <a:lnTo>
                  <a:pt x="2728" y="306"/>
                </a:lnTo>
                <a:lnTo>
                  <a:pt x="2728" y="257"/>
                </a:lnTo>
                <a:lnTo>
                  <a:pt x="2729" y="213"/>
                </a:lnTo>
                <a:lnTo>
                  <a:pt x="2729" y="206"/>
                </a:lnTo>
                <a:lnTo>
                  <a:pt x="2730" y="188"/>
                </a:lnTo>
                <a:lnTo>
                  <a:pt x="2730" y="165"/>
                </a:lnTo>
                <a:lnTo>
                  <a:pt x="2731" y="168"/>
                </a:lnTo>
                <a:lnTo>
                  <a:pt x="2731" y="174"/>
                </a:lnTo>
                <a:lnTo>
                  <a:pt x="2732" y="175"/>
                </a:lnTo>
                <a:lnTo>
                  <a:pt x="2732" y="172"/>
                </a:lnTo>
                <a:lnTo>
                  <a:pt x="2733" y="174"/>
                </a:lnTo>
                <a:lnTo>
                  <a:pt x="2733" y="181"/>
                </a:lnTo>
                <a:lnTo>
                  <a:pt x="2733" y="192"/>
                </a:lnTo>
                <a:lnTo>
                  <a:pt x="2734" y="223"/>
                </a:lnTo>
                <a:lnTo>
                  <a:pt x="2734" y="248"/>
                </a:lnTo>
                <a:lnTo>
                  <a:pt x="2735" y="304"/>
                </a:lnTo>
                <a:lnTo>
                  <a:pt x="2735" y="344"/>
                </a:lnTo>
                <a:lnTo>
                  <a:pt x="2736" y="372"/>
                </a:lnTo>
                <a:lnTo>
                  <a:pt x="2736" y="396"/>
                </a:lnTo>
                <a:lnTo>
                  <a:pt x="2737" y="410"/>
                </a:lnTo>
                <a:lnTo>
                  <a:pt x="2737" y="428"/>
                </a:lnTo>
                <a:lnTo>
                  <a:pt x="2738" y="434"/>
                </a:lnTo>
                <a:lnTo>
                  <a:pt x="2738" y="436"/>
                </a:lnTo>
                <a:lnTo>
                  <a:pt x="2739" y="437"/>
                </a:lnTo>
                <a:lnTo>
                  <a:pt x="2739" y="443"/>
                </a:lnTo>
                <a:lnTo>
                  <a:pt x="2740" y="439"/>
                </a:lnTo>
                <a:lnTo>
                  <a:pt x="2740" y="410"/>
                </a:lnTo>
                <a:lnTo>
                  <a:pt x="2741" y="384"/>
                </a:lnTo>
                <a:lnTo>
                  <a:pt x="2741" y="325"/>
                </a:lnTo>
                <a:lnTo>
                  <a:pt x="2741" y="285"/>
                </a:lnTo>
                <a:lnTo>
                  <a:pt x="2742" y="237"/>
                </a:lnTo>
                <a:lnTo>
                  <a:pt x="2742" y="234"/>
                </a:lnTo>
                <a:lnTo>
                  <a:pt x="2743" y="235"/>
                </a:lnTo>
                <a:lnTo>
                  <a:pt x="2743" y="240"/>
                </a:lnTo>
                <a:lnTo>
                  <a:pt x="2744" y="244"/>
                </a:lnTo>
                <a:lnTo>
                  <a:pt x="2744" y="257"/>
                </a:lnTo>
                <a:lnTo>
                  <a:pt x="2745" y="256"/>
                </a:lnTo>
                <a:lnTo>
                  <a:pt x="2745" y="266"/>
                </a:lnTo>
                <a:lnTo>
                  <a:pt x="2746" y="255"/>
                </a:lnTo>
                <a:lnTo>
                  <a:pt x="2746" y="249"/>
                </a:lnTo>
                <a:lnTo>
                  <a:pt x="2747" y="255"/>
                </a:lnTo>
                <a:lnTo>
                  <a:pt x="2747" y="264"/>
                </a:lnTo>
                <a:lnTo>
                  <a:pt x="2747" y="255"/>
                </a:lnTo>
                <a:lnTo>
                  <a:pt x="2748" y="247"/>
                </a:lnTo>
                <a:lnTo>
                  <a:pt x="2749" y="239"/>
                </a:lnTo>
                <a:lnTo>
                  <a:pt x="2749" y="244"/>
                </a:lnTo>
                <a:lnTo>
                  <a:pt x="2750" y="271"/>
                </a:lnTo>
                <a:lnTo>
                  <a:pt x="2750" y="297"/>
                </a:lnTo>
                <a:lnTo>
                  <a:pt x="2750" y="312"/>
                </a:lnTo>
                <a:lnTo>
                  <a:pt x="2751" y="275"/>
                </a:lnTo>
                <a:lnTo>
                  <a:pt x="2751" y="233"/>
                </a:lnTo>
                <a:lnTo>
                  <a:pt x="2752" y="211"/>
                </a:lnTo>
                <a:lnTo>
                  <a:pt x="2752" y="186"/>
                </a:lnTo>
                <a:lnTo>
                  <a:pt x="2753" y="173"/>
                </a:lnTo>
                <a:lnTo>
                  <a:pt x="2753" y="172"/>
                </a:lnTo>
                <a:lnTo>
                  <a:pt x="2754" y="162"/>
                </a:lnTo>
                <a:lnTo>
                  <a:pt x="2754" y="161"/>
                </a:lnTo>
                <a:lnTo>
                  <a:pt x="2755" y="161"/>
                </a:lnTo>
                <a:lnTo>
                  <a:pt x="2755" y="161"/>
                </a:lnTo>
                <a:lnTo>
                  <a:pt x="2756" y="173"/>
                </a:lnTo>
                <a:lnTo>
                  <a:pt x="2756" y="170"/>
                </a:lnTo>
                <a:lnTo>
                  <a:pt x="2756" y="174"/>
                </a:lnTo>
                <a:lnTo>
                  <a:pt x="2757" y="205"/>
                </a:lnTo>
                <a:lnTo>
                  <a:pt x="2757" y="232"/>
                </a:lnTo>
                <a:lnTo>
                  <a:pt x="2758" y="270"/>
                </a:lnTo>
                <a:lnTo>
                  <a:pt x="2759" y="309"/>
                </a:lnTo>
                <a:lnTo>
                  <a:pt x="2759" y="341"/>
                </a:lnTo>
                <a:lnTo>
                  <a:pt x="2759" y="363"/>
                </a:lnTo>
                <a:lnTo>
                  <a:pt x="2760" y="382"/>
                </a:lnTo>
                <a:lnTo>
                  <a:pt x="2760" y="398"/>
                </a:lnTo>
                <a:lnTo>
                  <a:pt x="2761" y="414"/>
                </a:lnTo>
                <a:lnTo>
                  <a:pt x="2761" y="415"/>
                </a:lnTo>
                <a:lnTo>
                  <a:pt x="2762" y="430"/>
                </a:lnTo>
                <a:lnTo>
                  <a:pt x="2762" y="433"/>
                </a:lnTo>
                <a:lnTo>
                  <a:pt x="2763" y="417"/>
                </a:lnTo>
                <a:lnTo>
                  <a:pt x="2763" y="388"/>
                </a:lnTo>
                <a:lnTo>
                  <a:pt x="2764" y="332"/>
                </a:lnTo>
                <a:lnTo>
                  <a:pt x="2764" y="294"/>
                </a:lnTo>
                <a:lnTo>
                  <a:pt x="2764" y="244"/>
                </a:lnTo>
                <a:lnTo>
                  <a:pt x="2765" y="228"/>
                </a:lnTo>
                <a:lnTo>
                  <a:pt x="2765" y="224"/>
                </a:lnTo>
                <a:lnTo>
                  <a:pt x="2766" y="237"/>
                </a:lnTo>
                <a:lnTo>
                  <a:pt x="2766" y="247"/>
                </a:lnTo>
                <a:lnTo>
                  <a:pt x="2767" y="255"/>
                </a:lnTo>
                <a:lnTo>
                  <a:pt x="2767" y="252"/>
                </a:lnTo>
                <a:lnTo>
                  <a:pt x="2768" y="260"/>
                </a:lnTo>
                <a:lnTo>
                  <a:pt x="2768" y="245"/>
                </a:lnTo>
                <a:lnTo>
                  <a:pt x="2769" y="242"/>
                </a:lnTo>
                <a:lnTo>
                  <a:pt x="2769" y="246"/>
                </a:lnTo>
                <a:lnTo>
                  <a:pt x="2770" y="252"/>
                </a:lnTo>
                <a:lnTo>
                  <a:pt x="2770" y="245"/>
                </a:lnTo>
                <a:lnTo>
                  <a:pt x="2771" y="227"/>
                </a:lnTo>
                <a:lnTo>
                  <a:pt x="2771" y="224"/>
                </a:lnTo>
                <a:lnTo>
                  <a:pt x="2772" y="233"/>
                </a:lnTo>
                <a:lnTo>
                  <a:pt x="2772" y="268"/>
                </a:lnTo>
                <a:lnTo>
                  <a:pt x="2773" y="292"/>
                </a:lnTo>
                <a:lnTo>
                  <a:pt x="2773" y="304"/>
                </a:lnTo>
                <a:lnTo>
                  <a:pt x="2773" y="269"/>
                </a:lnTo>
                <a:lnTo>
                  <a:pt x="2774" y="231"/>
                </a:lnTo>
                <a:lnTo>
                  <a:pt x="2774" y="214"/>
                </a:lnTo>
                <a:lnTo>
                  <a:pt x="2775" y="186"/>
                </a:lnTo>
                <a:lnTo>
                  <a:pt x="2775" y="165"/>
                </a:lnTo>
                <a:lnTo>
                  <a:pt x="2776" y="165"/>
                </a:lnTo>
                <a:lnTo>
                  <a:pt x="2776" y="166"/>
                </a:lnTo>
                <a:lnTo>
                  <a:pt x="2777" y="147"/>
                </a:lnTo>
                <a:lnTo>
                  <a:pt x="2777" y="147"/>
                </a:lnTo>
                <a:lnTo>
                  <a:pt x="2778" y="144"/>
                </a:lnTo>
                <a:lnTo>
                  <a:pt x="2778" y="147"/>
                </a:lnTo>
                <a:lnTo>
                  <a:pt x="2779" y="155"/>
                </a:lnTo>
                <a:lnTo>
                  <a:pt x="2779" y="155"/>
                </a:lnTo>
                <a:lnTo>
                  <a:pt x="2780" y="153"/>
                </a:lnTo>
                <a:lnTo>
                  <a:pt x="2780" y="166"/>
                </a:lnTo>
                <a:lnTo>
                  <a:pt x="2781" y="172"/>
                </a:lnTo>
                <a:lnTo>
                  <a:pt x="2781" y="172"/>
                </a:lnTo>
                <a:lnTo>
                  <a:pt x="2782" y="186"/>
                </a:lnTo>
                <a:lnTo>
                  <a:pt x="2782" y="192"/>
                </a:lnTo>
                <a:lnTo>
                  <a:pt x="2782" y="214"/>
                </a:lnTo>
                <a:lnTo>
                  <a:pt x="2783" y="233"/>
                </a:lnTo>
                <a:lnTo>
                  <a:pt x="2783" y="260"/>
                </a:lnTo>
                <a:lnTo>
                  <a:pt x="2784" y="292"/>
                </a:lnTo>
                <a:lnTo>
                  <a:pt x="2784" y="345"/>
                </a:lnTo>
                <a:lnTo>
                  <a:pt x="2785" y="380"/>
                </a:lnTo>
                <a:lnTo>
                  <a:pt x="2785" y="402"/>
                </a:lnTo>
                <a:lnTo>
                  <a:pt x="2786" y="404"/>
                </a:lnTo>
                <a:lnTo>
                  <a:pt x="2786" y="398"/>
                </a:lnTo>
                <a:lnTo>
                  <a:pt x="2787" y="396"/>
                </a:lnTo>
                <a:lnTo>
                  <a:pt x="2787" y="363"/>
                </a:lnTo>
                <a:lnTo>
                  <a:pt x="2787" y="354"/>
                </a:lnTo>
                <a:lnTo>
                  <a:pt x="2788" y="318"/>
                </a:lnTo>
                <a:lnTo>
                  <a:pt x="2789" y="302"/>
                </a:lnTo>
                <a:lnTo>
                  <a:pt x="2789" y="249"/>
                </a:lnTo>
                <a:lnTo>
                  <a:pt x="2790" y="243"/>
                </a:lnTo>
                <a:lnTo>
                  <a:pt x="2790" y="199"/>
                </a:lnTo>
                <a:lnTo>
                  <a:pt x="2790" y="192"/>
                </a:lnTo>
                <a:lnTo>
                  <a:pt x="2791" y="181"/>
                </a:lnTo>
                <a:lnTo>
                  <a:pt x="2791" y="168"/>
                </a:lnTo>
                <a:lnTo>
                  <a:pt x="2792" y="152"/>
                </a:lnTo>
                <a:lnTo>
                  <a:pt x="2792" y="164"/>
                </a:lnTo>
                <a:lnTo>
                  <a:pt x="2793" y="170"/>
                </a:lnTo>
                <a:lnTo>
                  <a:pt x="2793" y="184"/>
                </a:lnTo>
                <a:lnTo>
                  <a:pt x="2794" y="191"/>
                </a:lnTo>
                <a:lnTo>
                  <a:pt x="2794" y="191"/>
                </a:lnTo>
                <a:lnTo>
                  <a:pt x="2795" y="205"/>
                </a:lnTo>
                <a:lnTo>
                  <a:pt x="2795" y="232"/>
                </a:lnTo>
                <a:lnTo>
                  <a:pt x="2796" y="250"/>
                </a:lnTo>
                <a:lnTo>
                  <a:pt x="2796" y="221"/>
                </a:lnTo>
                <a:lnTo>
                  <a:pt x="2796" y="187"/>
                </a:lnTo>
                <a:lnTo>
                  <a:pt x="2797" y="168"/>
                </a:lnTo>
                <a:lnTo>
                  <a:pt x="2797" y="143"/>
                </a:lnTo>
                <a:lnTo>
                  <a:pt x="2798" y="130"/>
                </a:lnTo>
                <a:lnTo>
                  <a:pt x="2799" y="142"/>
                </a:lnTo>
                <a:lnTo>
                  <a:pt x="2799" y="153"/>
                </a:lnTo>
                <a:lnTo>
                  <a:pt x="2799" y="159"/>
                </a:lnTo>
                <a:lnTo>
                  <a:pt x="2800" y="176"/>
                </a:lnTo>
                <a:lnTo>
                  <a:pt x="2800" y="173"/>
                </a:lnTo>
                <a:lnTo>
                  <a:pt x="2801" y="155"/>
                </a:lnTo>
                <a:lnTo>
                  <a:pt x="2801" y="152"/>
                </a:lnTo>
                <a:lnTo>
                  <a:pt x="2802" y="161"/>
                </a:lnTo>
                <a:lnTo>
                  <a:pt x="2802" y="158"/>
                </a:lnTo>
                <a:lnTo>
                  <a:pt x="2803" y="170"/>
                </a:lnTo>
                <a:lnTo>
                  <a:pt x="2803" y="194"/>
                </a:lnTo>
                <a:lnTo>
                  <a:pt x="2804" y="0"/>
                </a:lnTo>
                <a:lnTo>
                  <a:pt x="2804" y="48"/>
                </a:lnTo>
                <a:lnTo>
                  <a:pt x="2804" y="313"/>
                </a:lnTo>
                <a:lnTo>
                  <a:pt x="2805" y="325"/>
                </a:lnTo>
                <a:lnTo>
                  <a:pt x="2805" y="352"/>
                </a:lnTo>
                <a:lnTo>
                  <a:pt x="2806" y="378"/>
                </a:lnTo>
                <a:lnTo>
                  <a:pt x="2806" y="396"/>
                </a:lnTo>
                <a:lnTo>
                  <a:pt x="2807" y="419"/>
                </a:lnTo>
                <a:lnTo>
                  <a:pt x="2807" y="412"/>
                </a:lnTo>
                <a:lnTo>
                  <a:pt x="2808" y="410"/>
                </a:lnTo>
                <a:lnTo>
                  <a:pt x="2808" y="419"/>
                </a:lnTo>
                <a:lnTo>
                  <a:pt x="2809" y="409"/>
                </a:lnTo>
                <a:lnTo>
                  <a:pt x="2809" y="411"/>
                </a:lnTo>
                <a:lnTo>
                  <a:pt x="2810" y="401"/>
                </a:lnTo>
                <a:lnTo>
                  <a:pt x="2810" y="397"/>
                </a:lnTo>
                <a:lnTo>
                  <a:pt x="2811" y="367"/>
                </a:lnTo>
                <a:lnTo>
                  <a:pt x="2811" y="351"/>
                </a:lnTo>
                <a:lnTo>
                  <a:pt x="2812" y="322"/>
                </a:lnTo>
                <a:lnTo>
                  <a:pt x="2812" y="304"/>
                </a:lnTo>
                <a:lnTo>
                  <a:pt x="2813" y="274"/>
                </a:lnTo>
                <a:lnTo>
                  <a:pt x="2813" y="266"/>
                </a:lnTo>
                <a:lnTo>
                  <a:pt x="2813" y="247"/>
                </a:lnTo>
                <a:lnTo>
                  <a:pt x="2814" y="244"/>
                </a:lnTo>
                <a:lnTo>
                  <a:pt x="2814" y="233"/>
                </a:lnTo>
                <a:lnTo>
                  <a:pt x="2815" y="242"/>
                </a:lnTo>
                <a:lnTo>
                  <a:pt x="2815" y="238"/>
                </a:lnTo>
                <a:lnTo>
                  <a:pt x="2816" y="236"/>
                </a:lnTo>
                <a:lnTo>
                  <a:pt x="2816" y="252"/>
                </a:lnTo>
                <a:lnTo>
                  <a:pt x="2817" y="257"/>
                </a:lnTo>
                <a:lnTo>
                  <a:pt x="2817" y="256"/>
                </a:lnTo>
                <a:lnTo>
                  <a:pt x="2818" y="264"/>
                </a:lnTo>
                <a:lnTo>
                  <a:pt x="2818" y="276"/>
                </a:lnTo>
                <a:lnTo>
                  <a:pt x="2819" y="262"/>
                </a:lnTo>
                <a:lnTo>
                  <a:pt x="2819" y="241"/>
                </a:lnTo>
                <a:lnTo>
                  <a:pt x="2820" y="228"/>
                </a:lnTo>
                <a:lnTo>
                  <a:pt x="2820" y="212"/>
                </a:lnTo>
                <a:lnTo>
                  <a:pt x="2821" y="198"/>
                </a:lnTo>
                <a:lnTo>
                  <a:pt x="2821" y="210"/>
                </a:lnTo>
                <a:lnTo>
                  <a:pt x="2822" y="220"/>
                </a:lnTo>
                <a:lnTo>
                  <a:pt x="2822" y="235"/>
                </a:lnTo>
                <a:lnTo>
                  <a:pt x="2822" y="251"/>
                </a:lnTo>
                <a:lnTo>
                  <a:pt x="2823" y="259"/>
                </a:lnTo>
                <a:lnTo>
                  <a:pt x="2823" y="264"/>
                </a:lnTo>
                <a:lnTo>
                  <a:pt x="2824" y="287"/>
                </a:lnTo>
                <a:lnTo>
                  <a:pt x="2824" y="317"/>
                </a:lnTo>
                <a:lnTo>
                  <a:pt x="2825" y="350"/>
                </a:lnTo>
                <a:lnTo>
                  <a:pt x="2825" y="367"/>
                </a:lnTo>
                <a:lnTo>
                  <a:pt x="2826" y="400"/>
                </a:lnTo>
                <a:lnTo>
                  <a:pt x="2826" y="420"/>
                </a:lnTo>
                <a:lnTo>
                  <a:pt x="2827" y="434"/>
                </a:lnTo>
                <a:lnTo>
                  <a:pt x="2827" y="441"/>
                </a:lnTo>
                <a:lnTo>
                  <a:pt x="2827" y="449"/>
                </a:lnTo>
                <a:lnTo>
                  <a:pt x="2828" y="452"/>
                </a:lnTo>
                <a:lnTo>
                  <a:pt x="2829" y="453"/>
                </a:lnTo>
                <a:lnTo>
                  <a:pt x="2829" y="448"/>
                </a:lnTo>
                <a:lnTo>
                  <a:pt x="2830" y="446"/>
                </a:lnTo>
                <a:lnTo>
                  <a:pt x="2830" y="438"/>
                </a:lnTo>
                <a:lnTo>
                  <a:pt x="2830" y="415"/>
                </a:lnTo>
                <a:lnTo>
                  <a:pt x="2831" y="376"/>
                </a:lnTo>
                <a:lnTo>
                  <a:pt x="2831" y="318"/>
                </a:lnTo>
                <a:lnTo>
                  <a:pt x="2832" y="297"/>
                </a:lnTo>
                <a:lnTo>
                  <a:pt x="2832" y="255"/>
                </a:lnTo>
                <a:lnTo>
                  <a:pt x="2833" y="253"/>
                </a:lnTo>
                <a:lnTo>
                  <a:pt x="2833" y="251"/>
                </a:lnTo>
                <a:lnTo>
                  <a:pt x="2834" y="255"/>
                </a:lnTo>
                <a:lnTo>
                  <a:pt x="2834" y="264"/>
                </a:lnTo>
                <a:lnTo>
                  <a:pt x="2835" y="280"/>
                </a:lnTo>
                <a:lnTo>
                  <a:pt x="2835" y="275"/>
                </a:lnTo>
                <a:lnTo>
                  <a:pt x="2836" y="288"/>
                </a:lnTo>
                <a:lnTo>
                  <a:pt x="2836" y="271"/>
                </a:lnTo>
                <a:lnTo>
                  <a:pt x="2836" y="271"/>
                </a:lnTo>
                <a:lnTo>
                  <a:pt x="2837" y="268"/>
                </a:lnTo>
                <a:lnTo>
                  <a:pt x="2838" y="275"/>
                </a:lnTo>
                <a:lnTo>
                  <a:pt x="2838" y="267"/>
                </a:lnTo>
                <a:lnTo>
                  <a:pt x="2839" y="264"/>
                </a:lnTo>
                <a:lnTo>
                  <a:pt x="2839" y="252"/>
                </a:lnTo>
                <a:lnTo>
                  <a:pt x="2839" y="251"/>
                </a:lnTo>
                <a:lnTo>
                  <a:pt x="2840" y="268"/>
                </a:lnTo>
                <a:lnTo>
                  <a:pt x="2840" y="278"/>
                </a:lnTo>
                <a:lnTo>
                  <a:pt x="2841" y="290"/>
                </a:lnTo>
                <a:lnTo>
                  <a:pt x="2841" y="263"/>
                </a:lnTo>
                <a:lnTo>
                  <a:pt x="2842" y="230"/>
                </a:lnTo>
                <a:lnTo>
                  <a:pt x="2842" y="201"/>
                </a:lnTo>
                <a:lnTo>
                  <a:pt x="2843" y="194"/>
                </a:lnTo>
                <a:lnTo>
                  <a:pt x="2843" y="194"/>
                </a:lnTo>
                <a:lnTo>
                  <a:pt x="2844" y="199"/>
                </a:lnTo>
                <a:lnTo>
                  <a:pt x="2844" y="207"/>
                </a:lnTo>
                <a:lnTo>
                  <a:pt x="2845" y="216"/>
                </a:lnTo>
                <a:lnTo>
                  <a:pt x="2845" y="219"/>
                </a:lnTo>
                <a:lnTo>
                  <a:pt x="2845" y="233"/>
                </a:lnTo>
                <a:lnTo>
                  <a:pt x="2846" y="225"/>
                </a:lnTo>
                <a:lnTo>
                  <a:pt x="2846" y="255"/>
                </a:lnTo>
                <a:lnTo>
                  <a:pt x="2847" y="298"/>
                </a:lnTo>
                <a:lnTo>
                  <a:pt x="2848" y="320"/>
                </a:lnTo>
                <a:lnTo>
                  <a:pt x="2848" y="344"/>
                </a:lnTo>
                <a:lnTo>
                  <a:pt x="2848" y="371"/>
                </a:lnTo>
                <a:lnTo>
                  <a:pt x="2849" y="401"/>
                </a:lnTo>
                <a:lnTo>
                  <a:pt x="2849" y="426"/>
                </a:lnTo>
                <a:lnTo>
                  <a:pt x="2850" y="436"/>
                </a:lnTo>
                <a:lnTo>
                  <a:pt x="2850" y="443"/>
                </a:lnTo>
                <a:lnTo>
                  <a:pt x="2851" y="448"/>
                </a:lnTo>
                <a:lnTo>
                  <a:pt x="2851" y="451"/>
                </a:lnTo>
                <a:lnTo>
                  <a:pt x="2852" y="450"/>
                </a:lnTo>
                <a:lnTo>
                  <a:pt x="2852" y="446"/>
                </a:lnTo>
                <a:lnTo>
                  <a:pt x="2853" y="444"/>
                </a:lnTo>
                <a:lnTo>
                  <a:pt x="2853" y="420"/>
                </a:lnTo>
                <a:lnTo>
                  <a:pt x="2853" y="387"/>
                </a:lnTo>
                <a:lnTo>
                  <a:pt x="2854" y="327"/>
                </a:lnTo>
                <a:lnTo>
                  <a:pt x="2854" y="294"/>
                </a:lnTo>
                <a:lnTo>
                  <a:pt x="2855" y="251"/>
                </a:lnTo>
                <a:lnTo>
                  <a:pt x="2855" y="250"/>
                </a:lnTo>
                <a:lnTo>
                  <a:pt x="2856" y="244"/>
                </a:lnTo>
                <a:lnTo>
                  <a:pt x="2856" y="255"/>
                </a:lnTo>
                <a:lnTo>
                  <a:pt x="2857" y="262"/>
                </a:lnTo>
                <a:lnTo>
                  <a:pt x="2857" y="275"/>
                </a:lnTo>
                <a:lnTo>
                  <a:pt x="2858" y="273"/>
                </a:lnTo>
                <a:lnTo>
                  <a:pt x="2858" y="278"/>
                </a:lnTo>
                <a:lnTo>
                  <a:pt x="2859" y="264"/>
                </a:lnTo>
                <a:lnTo>
                  <a:pt x="2859" y="260"/>
                </a:lnTo>
                <a:lnTo>
                  <a:pt x="2860" y="267"/>
                </a:lnTo>
                <a:lnTo>
                  <a:pt x="2860" y="278"/>
                </a:lnTo>
                <a:lnTo>
                  <a:pt x="2861" y="256"/>
                </a:lnTo>
                <a:lnTo>
                  <a:pt x="2861" y="254"/>
                </a:lnTo>
                <a:lnTo>
                  <a:pt x="2862" y="250"/>
                </a:lnTo>
                <a:lnTo>
                  <a:pt x="2862" y="249"/>
                </a:lnTo>
                <a:lnTo>
                  <a:pt x="2862" y="270"/>
                </a:lnTo>
                <a:lnTo>
                  <a:pt x="2863" y="298"/>
                </a:lnTo>
                <a:lnTo>
                  <a:pt x="2863" y="311"/>
                </a:lnTo>
                <a:lnTo>
                  <a:pt x="2864" y="282"/>
                </a:lnTo>
                <a:lnTo>
                  <a:pt x="2864" y="251"/>
                </a:lnTo>
                <a:lnTo>
                  <a:pt x="2865" y="220"/>
                </a:lnTo>
                <a:lnTo>
                  <a:pt x="2865" y="205"/>
                </a:lnTo>
                <a:lnTo>
                  <a:pt x="2866" y="200"/>
                </a:lnTo>
                <a:lnTo>
                  <a:pt x="2866" y="196"/>
                </a:lnTo>
                <a:lnTo>
                  <a:pt x="2867" y="197"/>
                </a:lnTo>
                <a:lnTo>
                  <a:pt x="2867" y="203"/>
                </a:lnTo>
                <a:lnTo>
                  <a:pt x="2868" y="194"/>
                </a:lnTo>
                <a:lnTo>
                  <a:pt x="2868" y="202"/>
                </a:lnTo>
                <a:lnTo>
                  <a:pt x="2869" y="205"/>
                </a:lnTo>
                <a:lnTo>
                  <a:pt x="2869" y="233"/>
                </a:lnTo>
                <a:lnTo>
                  <a:pt x="2870" y="260"/>
                </a:lnTo>
                <a:lnTo>
                  <a:pt x="2870" y="293"/>
                </a:lnTo>
                <a:lnTo>
                  <a:pt x="2870" y="328"/>
                </a:lnTo>
                <a:lnTo>
                  <a:pt x="2871" y="367"/>
                </a:lnTo>
                <a:lnTo>
                  <a:pt x="2871" y="393"/>
                </a:lnTo>
                <a:lnTo>
                  <a:pt x="2872" y="410"/>
                </a:lnTo>
                <a:lnTo>
                  <a:pt x="2872" y="422"/>
                </a:lnTo>
                <a:lnTo>
                  <a:pt x="2873" y="435"/>
                </a:lnTo>
                <a:lnTo>
                  <a:pt x="2873" y="440"/>
                </a:lnTo>
                <a:lnTo>
                  <a:pt x="2874" y="446"/>
                </a:lnTo>
                <a:lnTo>
                  <a:pt x="2874" y="445"/>
                </a:lnTo>
                <a:lnTo>
                  <a:pt x="2875" y="447"/>
                </a:lnTo>
                <a:lnTo>
                  <a:pt x="2875" y="442"/>
                </a:lnTo>
                <a:lnTo>
                  <a:pt x="2876" y="420"/>
                </a:lnTo>
                <a:lnTo>
                  <a:pt x="2876" y="389"/>
                </a:lnTo>
                <a:lnTo>
                  <a:pt x="2876" y="327"/>
                </a:lnTo>
                <a:lnTo>
                  <a:pt x="2877" y="282"/>
                </a:lnTo>
                <a:lnTo>
                  <a:pt x="2878" y="234"/>
                </a:lnTo>
                <a:lnTo>
                  <a:pt x="2878" y="232"/>
                </a:lnTo>
                <a:lnTo>
                  <a:pt x="2879" y="228"/>
                </a:lnTo>
                <a:lnTo>
                  <a:pt x="2879" y="237"/>
                </a:lnTo>
                <a:lnTo>
                  <a:pt x="2879" y="240"/>
                </a:lnTo>
                <a:lnTo>
                  <a:pt x="2880" y="269"/>
                </a:lnTo>
                <a:lnTo>
                  <a:pt x="2880" y="267"/>
                </a:lnTo>
                <a:lnTo>
                  <a:pt x="2881" y="270"/>
                </a:lnTo>
                <a:lnTo>
                  <a:pt x="2881" y="252"/>
                </a:lnTo>
                <a:lnTo>
                  <a:pt x="2882" y="254"/>
                </a:lnTo>
                <a:lnTo>
                  <a:pt x="2882" y="258"/>
                </a:lnTo>
                <a:lnTo>
                  <a:pt x="2883" y="265"/>
                </a:lnTo>
                <a:lnTo>
                  <a:pt x="2883" y="258"/>
                </a:lnTo>
                <a:lnTo>
                  <a:pt x="2884" y="251"/>
                </a:lnTo>
                <a:lnTo>
                  <a:pt x="2884" y="248"/>
                </a:lnTo>
                <a:lnTo>
                  <a:pt x="2885" y="245"/>
                </a:lnTo>
                <a:lnTo>
                  <a:pt x="2885" y="276"/>
                </a:lnTo>
                <a:lnTo>
                  <a:pt x="2885" y="305"/>
                </a:lnTo>
                <a:lnTo>
                  <a:pt x="2886" y="314"/>
                </a:lnTo>
                <a:lnTo>
                  <a:pt x="2886" y="279"/>
                </a:lnTo>
                <a:lnTo>
                  <a:pt x="2887" y="242"/>
                </a:lnTo>
                <a:lnTo>
                  <a:pt x="2888" y="210"/>
                </a:lnTo>
                <a:lnTo>
                  <a:pt x="2888" y="198"/>
                </a:lnTo>
                <a:lnTo>
                  <a:pt x="2888" y="187"/>
                </a:lnTo>
                <a:lnTo>
                  <a:pt x="2889" y="186"/>
                </a:lnTo>
                <a:lnTo>
                  <a:pt x="2889" y="186"/>
                </a:lnTo>
                <a:lnTo>
                  <a:pt x="2890" y="191"/>
                </a:lnTo>
                <a:lnTo>
                  <a:pt x="2890" y="182"/>
                </a:lnTo>
                <a:lnTo>
                  <a:pt x="2891" y="181"/>
                </a:lnTo>
                <a:lnTo>
                  <a:pt x="2891" y="187"/>
                </a:lnTo>
                <a:lnTo>
                  <a:pt x="2892" y="198"/>
                </a:lnTo>
                <a:lnTo>
                  <a:pt x="2892" y="222"/>
                </a:lnTo>
                <a:lnTo>
                  <a:pt x="2893" y="264"/>
                </a:lnTo>
                <a:lnTo>
                  <a:pt x="2893" y="306"/>
                </a:lnTo>
                <a:lnTo>
                  <a:pt x="2893" y="348"/>
                </a:lnTo>
                <a:lnTo>
                  <a:pt x="2894" y="372"/>
                </a:lnTo>
                <a:lnTo>
                  <a:pt x="2894" y="395"/>
                </a:lnTo>
                <a:lnTo>
                  <a:pt x="2895" y="412"/>
                </a:lnTo>
                <a:lnTo>
                  <a:pt x="2895" y="428"/>
                </a:lnTo>
                <a:lnTo>
                  <a:pt x="2896" y="435"/>
                </a:lnTo>
                <a:lnTo>
                  <a:pt x="2896" y="440"/>
                </a:lnTo>
                <a:lnTo>
                  <a:pt x="2897" y="436"/>
                </a:lnTo>
                <a:lnTo>
                  <a:pt x="2897" y="442"/>
                </a:lnTo>
                <a:lnTo>
                  <a:pt x="2898" y="440"/>
                </a:lnTo>
                <a:lnTo>
                  <a:pt x="2898" y="413"/>
                </a:lnTo>
                <a:lnTo>
                  <a:pt x="2899" y="376"/>
                </a:lnTo>
                <a:lnTo>
                  <a:pt x="2899" y="307"/>
                </a:lnTo>
                <a:lnTo>
                  <a:pt x="2900" y="263"/>
                </a:lnTo>
                <a:lnTo>
                  <a:pt x="2900" y="221"/>
                </a:lnTo>
                <a:lnTo>
                  <a:pt x="2901" y="215"/>
                </a:lnTo>
                <a:lnTo>
                  <a:pt x="2901" y="216"/>
                </a:lnTo>
                <a:lnTo>
                  <a:pt x="2902" y="230"/>
                </a:lnTo>
                <a:lnTo>
                  <a:pt x="2902" y="229"/>
                </a:lnTo>
                <a:lnTo>
                  <a:pt x="2902" y="243"/>
                </a:lnTo>
                <a:lnTo>
                  <a:pt x="2903" y="242"/>
                </a:lnTo>
                <a:lnTo>
                  <a:pt x="2903" y="256"/>
                </a:lnTo>
                <a:lnTo>
                  <a:pt x="2904" y="248"/>
                </a:lnTo>
                <a:lnTo>
                  <a:pt x="2904" y="249"/>
                </a:lnTo>
                <a:lnTo>
                  <a:pt x="2905" y="261"/>
                </a:lnTo>
                <a:lnTo>
                  <a:pt x="2905" y="264"/>
                </a:lnTo>
                <a:lnTo>
                  <a:pt x="2906" y="258"/>
                </a:lnTo>
                <a:lnTo>
                  <a:pt x="2906" y="255"/>
                </a:lnTo>
                <a:lnTo>
                  <a:pt x="2907" y="255"/>
                </a:lnTo>
                <a:lnTo>
                  <a:pt x="2907" y="260"/>
                </a:lnTo>
                <a:lnTo>
                  <a:pt x="2908" y="286"/>
                </a:lnTo>
                <a:lnTo>
                  <a:pt x="2908" y="308"/>
                </a:lnTo>
                <a:lnTo>
                  <a:pt x="2909" y="321"/>
                </a:lnTo>
                <a:lnTo>
                  <a:pt x="2909" y="282"/>
                </a:lnTo>
                <a:lnTo>
                  <a:pt x="2910" y="240"/>
                </a:lnTo>
                <a:lnTo>
                  <a:pt x="2910" y="210"/>
                </a:lnTo>
                <a:lnTo>
                  <a:pt x="2911" y="186"/>
                </a:lnTo>
                <a:lnTo>
                  <a:pt x="2911" y="175"/>
                </a:lnTo>
                <a:lnTo>
                  <a:pt x="2911" y="169"/>
                </a:lnTo>
                <a:lnTo>
                  <a:pt x="2912" y="164"/>
                </a:lnTo>
                <a:lnTo>
                  <a:pt x="2912" y="170"/>
                </a:lnTo>
                <a:lnTo>
                  <a:pt x="2913" y="167"/>
                </a:lnTo>
                <a:lnTo>
                  <a:pt x="2913" y="158"/>
                </a:lnTo>
                <a:lnTo>
                  <a:pt x="2914" y="164"/>
                </a:lnTo>
                <a:lnTo>
                  <a:pt x="2914" y="184"/>
                </a:lnTo>
                <a:lnTo>
                  <a:pt x="2915" y="197"/>
                </a:lnTo>
                <a:lnTo>
                  <a:pt x="2915" y="216"/>
                </a:lnTo>
                <a:lnTo>
                  <a:pt x="2916" y="252"/>
                </a:lnTo>
                <a:lnTo>
                  <a:pt x="2916" y="300"/>
                </a:lnTo>
                <a:lnTo>
                  <a:pt x="2916" y="331"/>
                </a:lnTo>
                <a:lnTo>
                  <a:pt x="2917" y="364"/>
                </a:lnTo>
                <a:lnTo>
                  <a:pt x="2918" y="385"/>
                </a:lnTo>
                <a:lnTo>
                  <a:pt x="2918" y="401"/>
                </a:lnTo>
                <a:lnTo>
                  <a:pt x="2919" y="409"/>
                </a:lnTo>
                <a:lnTo>
                  <a:pt x="2919" y="421"/>
                </a:lnTo>
                <a:lnTo>
                  <a:pt x="2919" y="425"/>
                </a:lnTo>
                <a:lnTo>
                  <a:pt x="2920" y="434"/>
                </a:lnTo>
                <a:lnTo>
                  <a:pt x="2920" y="435"/>
                </a:lnTo>
                <a:lnTo>
                  <a:pt x="2921" y="415"/>
                </a:lnTo>
                <a:lnTo>
                  <a:pt x="2921" y="382"/>
                </a:lnTo>
                <a:lnTo>
                  <a:pt x="2922" y="327"/>
                </a:lnTo>
                <a:lnTo>
                  <a:pt x="2922" y="289"/>
                </a:lnTo>
                <a:lnTo>
                  <a:pt x="2923" y="240"/>
                </a:lnTo>
                <a:lnTo>
                  <a:pt x="2923" y="237"/>
                </a:lnTo>
                <a:lnTo>
                  <a:pt x="2924" y="242"/>
                </a:lnTo>
                <a:lnTo>
                  <a:pt x="2924" y="250"/>
                </a:lnTo>
                <a:lnTo>
                  <a:pt x="2925" y="256"/>
                </a:lnTo>
                <a:lnTo>
                  <a:pt x="2925" y="264"/>
                </a:lnTo>
                <a:lnTo>
                  <a:pt x="2925" y="260"/>
                </a:lnTo>
                <a:lnTo>
                  <a:pt x="2926" y="268"/>
                </a:lnTo>
                <a:lnTo>
                  <a:pt x="2927" y="250"/>
                </a:lnTo>
                <a:lnTo>
                  <a:pt x="2927" y="250"/>
                </a:lnTo>
                <a:lnTo>
                  <a:pt x="2928" y="260"/>
                </a:lnTo>
                <a:lnTo>
                  <a:pt x="2928" y="255"/>
                </a:lnTo>
                <a:lnTo>
                  <a:pt x="2928" y="233"/>
                </a:lnTo>
                <a:lnTo>
                  <a:pt x="2929" y="232"/>
                </a:lnTo>
                <a:lnTo>
                  <a:pt x="2929" y="243"/>
                </a:lnTo>
                <a:lnTo>
                  <a:pt x="2930" y="254"/>
                </a:lnTo>
                <a:lnTo>
                  <a:pt x="2930" y="280"/>
                </a:lnTo>
                <a:lnTo>
                  <a:pt x="2931" y="303"/>
                </a:lnTo>
                <a:lnTo>
                  <a:pt x="2931" y="313"/>
                </a:lnTo>
                <a:lnTo>
                  <a:pt x="2932" y="281"/>
                </a:lnTo>
                <a:lnTo>
                  <a:pt x="2932" y="239"/>
                </a:lnTo>
                <a:lnTo>
                  <a:pt x="2933" y="210"/>
                </a:lnTo>
                <a:lnTo>
                  <a:pt x="2933" y="178"/>
                </a:lnTo>
                <a:lnTo>
                  <a:pt x="2934" y="156"/>
                </a:lnTo>
                <a:lnTo>
                  <a:pt x="2934" y="144"/>
                </a:lnTo>
                <a:lnTo>
                  <a:pt x="2934" y="149"/>
                </a:lnTo>
                <a:lnTo>
                  <a:pt x="2935" y="143"/>
                </a:lnTo>
                <a:lnTo>
                  <a:pt x="2935" y="143"/>
                </a:lnTo>
                <a:lnTo>
                  <a:pt x="2936" y="150"/>
                </a:lnTo>
                <a:lnTo>
                  <a:pt x="2936" y="145"/>
                </a:lnTo>
                <a:lnTo>
                  <a:pt x="2937" y="138"/>
                </a:lnTo>
                <a:lnTo>
                  <a:pt x="2937" y="145"/>
                </a:lnTo>
                <a:lnTo>
                  <a:pt x="2938" y="149"/>
                </a:lnTo>
                <a:lnTo>
                  <a:pt x="2938" y="163"/>
                </a:lnTo>
                <a:lnTo>
                  <a:pt x="2939" y="181"/>
                </a:lnTo>
                <a:lnTo>
                  <a:pt x="2939" y="205"/>
                </a:lnTo>
                <a:lnTo>
                  <a:pt x="2940" y="223"/>
                </a:lnTo>
                <a:lnTo>
                  <a:pt x="2940" y="238"/>
                </a:lnTo>
                <a:lnTo>
                  <a:pt x="2941" y="269"/>
                </a:lnTo>
                <a:lnTo>
                  <a:pt x="2941" y="299"/>
                </a:lnTo>
                <a:lnTo>
                  <a:pt x="2942" y="330"/>
                </a:lnTo>
                <a:lnTo>
                  <a:pt x="2942" y="349"/>
                </a:lnTo>
                <a:lnTo>
                  <a:pt x="2942" y="402"/>
                </a:lnTo>
                <a:lnTo>
                  <a:pt x="2943" y="424"/>
                </a:lnTo>
                <a:lnTo>
                  <a:pt x="2943" y="431"/>
                </a:lnTo>
                <a:lnTo>
                  <a:pt x="2944" y="428"/>
                </a:lnTo>
                <a:lnTo>
                  <a:pt x="2944" y="410"/>
                </a:lnTo>
                <a:lnTo>
                  <a:pt x="2945" y="405"/>
                </a:lnTo>
                <a:lnTo>
                  <a:pt x="2945" y="374"/>
                </a:lnTo>
                <a:lnTo>
                  <a:pt x="2946" y="360"/>
                </a:lnTo>
                <a:lnTo>
                  <a:pt x="2946" y="316"/>
                </a:lnTo>
                <a:lnTo>
                  <a:pt x="2947" y="306"/>
                </a:lnTo>
                <a:lnTo>
                  <a:pt x="2947" y="263"/>
                </a:lnTo>
                <a:lnTo>
                  <a:pt x="2948" y="264"/>
                </a:lnTo>
                <a:lnTo>
                  <a:pt x="2948" y="235"/>
                </a:lnTo>
                <a:lnTo>
                  <a:pt x="2949" y="232"/>
                </a:lnTo>
                <a:lnTo>
                  <a:pt x="2949" y="207"/>
                </a:lnTo>
                <a:lnTo>
                  <a:pt x="2950" y="203"/>
                </a:lnTo>
                <a:lnTo>
                  <a:pt x="2950" y="197"/>
                </a:lnTo>
                <a:lnTo>
                  <a:pt x="2951" y="200"/>
                </a:lnTo>
                <a:lnTo>
                  <a:pt x="2951" y="195"/>
                </a:lnTo>
                <a:lnTo>
                  <a:pt x="2951" y="208"/>
                </a:lnTo>
                <a:lnTo>
                  <a:pt x="2952" y="198"/>
                </a:lnTo>
                <a:lnTo>
                  <a:pt x="2952" y="203"/>
                </a:lnTo>
                <a:lnTo>
                  <a:pt x="2953" y="208"/>
                </a:lnTo>
                <a:lnTo>
                  <a:pt x="2953" y="248"/>
                </a:lnTo>
                <a:lnTo>
                  <a:pt x="2954" y="282"/>
                </a:lnTo>
                <a:lnTo>
                  <a:pt x="2954" y="252"/>
                </a:lnTo>
                <a:lnTo>
                  <a:pt x="2955" y="204"/>
                </a:lnTo>
                <a:lnTo>
                  <a:pt x="2955" y="170"/>
                </a:lnTo>
                <a:lnTo>
                  <a:pt x="2956" y="144"/>
                </a:lnTo>
                <a:lnTo>
                  <a:pt x="2956" y="136"/>
                </a:lnTo>
                <a:lnTo>
                  <a:pt x="2956" y="150"/>
                </a:lnTo>
                <a:lnTo>
                  <a:pt x="2957" y="164"/>
                </a:lnTo>
                <a:lnTo>
                  <a:pt x="2958" y="179"/>
                </a:lnTo>
                <a:lnTo>
                  <a:pt x="2958" y="185"/>
                </a:lnTo>
                <a:lnTo>
                  <a:pt x="2959" y="176"/>
                </a:lnTo>
                <a:lnTo>
                  <a:pt x="2959" y="152"/>
                </a:lnTo>
                <a:lnTo>
                  <a:pt x="2959" y="144"/>
                </a:lnTo>
                <a:lnTo>
                  <a:pt x="2960" y="135"/>
                </a:lnTo>
                <a:lnTo>
                  <a:pt x="2960" y="137"/>
                </a:lnTo>
                <a:lnTo>
                  <a:pt x="2961" y="148"/>
                </a:lnTo>
                <a:lnTo>
                  <a:pt x="2961" y="169"/>
                </a:lnTo>
                <a:lnTo>
                  <a:pt x="2962" y="186"/>
                </a:lnTo>
                <a:lnTo>
                  <a:pt x="2962" y="202"/>
                </a:lnTo>
                <a:lnTo>
                  <a:pt x="2963" y="218"/>
                </a:lnTo>
                <a:lnTo>
                  <a:pt x="2963" y="250"/>
                </a:lnTo>
                <a:lnTo>
                  <a:pt x="2964" y="279"/>
                </a:lnTo>
                <a:lnTo>
                  <a:pt x="2964" y="307"/>
                </a:lnTo>
                <a:lnTo>
                  <a:pt x="2965" y="328"/>
                </a:lnTo>
                <a:lnTo>
                  <a:pt x="2965" y="387"/>
                </a:lnTo>
                <a:lnTo>
                  <a:pt x="2965" y="417"/>
                </a:lnTo>
                <a:lnTo>
                  <a:pt x="2966" y="429"/>
                </a:lnTo>
                <a:lnTo>
                  <a:pt x="2967" y="430"/>
                </a:lnTo>
                <a:lnTo>
                  <a:pt x="2967" y="423"/>
                </a:lnTo>
                <a:lnTo>
                  <a:pt x="2968" y="421"/>
                </a:lnTo>
                <a:lnTo>
                  <a:pt x="2968" y="403"/>
                </a:lnTo>
                <a:lnTo>
                  <a:pt x="2968" y="390"/>
                </a:lnTo>
                <a:lnTo>
                  <a:pt x="2969" y="354"/>
                </a:lnTo>
                <a:lnTo>
                  <a:pt x="2969" y="335"/>
                </a:lnTo>
                <a:lnTo>
                  <a:pt x="2970" y="293"/>
                </a:lnTo>
                <a:lnTo>
                  <a:pt x="2970" y="282"/>
                </a:lnTo>
                <a:lnTo>
                  <a:pt x="2971" y="246"/>
                </a:lnTo>
                <a:lnTo>
                  <a:pt x="2971" y="245"/>
                </a:lnTo>
                <a:lnTo>
                  <a:pt x="2972" y="233"/>
                </a:lnTo>
                <a:lnTo>
                  <a:pt x="2972" y="223"/>
                </a:lnTo>
                <a:lnTo>
                  <a:pt x="2973" y="210"/>
                </a:lnTo>
                <a:lnTo>
                  <a:pt x="2973" y="216"/>
                </a:lnTo>
                <a:lnTo>
                  <a:pt x="2974" y="223"/>
                </a:lnTo>
                <a:lnTo>
                  <a:pt x="2974" y="222"/>
                </a:lnTo>
                <a:lnTo>
                  <a:pt x="2974" y="226"/>
                </a:lnTo>
                <a:lnTo>
                  <a:pt x="2975" y="229"/>
                </a:lnTo>
                <a:lnTo>
                  <a:pt x="2975" y="230"/>
                </a:lnTo>
                <a:lnTo>
                  <a:pt x="2976" y="247"/>
                </a:lnTo>
                <a:lnTo>
                  <a:pt x="2977" y="265"/>
                </a:lnTo>
                <a:lnTo>
                  <a:pt x="2977" y="249"/>
                </a:lnTo>
                <a:lnTo>
                  <a:pt x="2977" y="232"/>
                </a:lnTo>
                <a:lnTo>
                  <a:pt x="2978" y="225"/>
                </a:lnTo>
                <a:lnTo>
                  <a:pt x="2978" y="230"/>
                </a:lnTo>
                <a:lnTo>
                  <a:pt x="2979" y="236"/>
                </a:lnTo>
                <a:lnTo>
                  <a:pt x="2979" y="250"/>
                </a:lnTo>
                <a:lnTo>
                  <a:pt x="2980" y="266"/>
                </a:lnTo>
                <a:lnTo>
                  <a:pt x="2980" y="261"/>
                </a:lnTo>
                <a:lnTo>
                  <a:pt x="2981" y="275"/>
                </a:lnTo>
                <a:lnTo>
                  <a:pt x="2981" y="282"/>
                </a:lnTo>
                <a:lnTo>
                  <a:pt x="2982" y="289"/>
                </a:lnTo>
                <a:lnTo>
                  <a:pt x="2982" y="306"/>
                </a:lnTo>
                <a:lnTo>
                  <a:pt x="2982" y="333"/>
                </a:lnTo>
                <a:lnTo>
                  <a:pt x="2983" y="355"/>
                </a:lnTo>
                <a:lnTo>
                  <a:pt x="2983" y="378"/>
                </a:lnTo>
                <a:lnTo>
                  <a:pt x="2984" y="400"/>
                </a:lnTo>
                <a:lnTo>
                  <a:pt x="2984" y="417"/>
                </a:lnTo>
                <a:lnTo>
                  <a:pt x="2985" y="431"/>
                </a:lnTo>
                <a:lnTo>
                  <a:pt x="2985" y="437"/>
                </a:lnTo>
                <a:lnTo>
                  <a:pt x="2986" y="446"/>
                </a:lnTo>
                <a:lnTo>
                  <a:pt x="2986" y="451"/>
                </a:lnTo>
                <a:lnTo>
                  <a:pt x="2987" y="452"/>
                </a:lnTo>
                <a:lnTo>
                  <a:pt x="2987" y="447"/>
                </a:lnTo>
                <a:lnTo>
                  <a:pt x="2988" y="445"/>
                </a:lnTo>
                <a:lnTo>
                  <a:pt x="2988" y="439"/>
                </a:lnTo>
                <a:lnTo>
                  <a:pt x="2989" y="416"/>
                </a:lnTo>
                <a:lnTo>
                  <a:pt x="2989" y="391"/>
                </a:lnTo>
                <a:lnTo>
                  <a:pt x="2990" y="332"/>
                </a:lnTo>
                <a:lnTo>
                  <a:pt x="2990" y="301"/>
                </a:lnTo>
                <a:lnTo>
                  <a:pt x="2991" y="265"/>
                </a:lnTo>
                <a:lnTo>
                  <a:pt x="2991" y="260"/>
                </a:lnTo>
                <a:lnTo>
                  <a:pt x="2991" y="257"/>
                </a:lnTo>
                <a:lnTo>
                  <a:pt x="2992" y="259"/>
                </a:lnTo>
                <a:lnTo>
                  <a:pt x="2992" y="270"/>
                </a:lnTo>
                <a:lnTo>
                  <a:pt x="2993" y="281"/>
                </a:lnTo>
                <a:lnTo>
                  <a:pt x="2993" y="286"/>
                </a:lnTo>
                <a:lnTo>
                  <a:pt x="2994" y="291"/>
                </a:lnTo>
                <a:lnTo>
                  <a:pt x="2994" y="277"/>
                </a:lnTo>
                <a:lnTo>
                  <a:pt x="2995" y="276"/>
                </a:lnTo>
                <a:lnTo>
                  <a:pt x="2995" y="280"/>
                </a:lnTo>
                <a:lnTo>
                  <a:pt x="2996" y="285"/>
                </a:lnTo>
                <a:lnTo>
                  <a:pt x="2996" y="270"/>
                </a:lnTo>
                <a:lnTo>
                  <a:pt x="2997" y="264"/>
                </a:lnTo>
                <a:lnTo>
                  <a:pt x="2997" y="258"/>
                </a:lnTo>
                <a:lnTo>
                  <a:pt x="2998" y="250"/>
                </a:lnTo>
                <a:lnTo>
                  <a:pt x="2998" y="267"/>
                </a:lnTo>
                <a:lnTo>
                  <a:pt x="2999" y="287"/>
                </a:lnTo>
                <a:lnTo>
                  <a:pt x="2999" y="288"/>
                </a:lnTo>
                <a:lnTo>
                  <a:pt x="2999" y="263"/>
                </a:lnTo>
                <a:lnTo>
                  <a:pt x="3000" y="235"/>
                </a:lnTo>
                <a:lnTo>
                  <a:pt x="3000" y="203"/>
                </a:lnTo>
                <a:lnTo>
                  <a:pt x="3001" y="198"/>
                </a:lnTo>
                <a:lnTo>
                  <a:pt x="3001" y="194"/>
                </a:lnTo>
                <a:lnTo>
                  <a:pt x="3002" y="205"/>
                </a:lnTo>
                <a:lnTo>
                  <a:pt x="3002" y="210"/>
                </a:lnTo>
                <a:lnTo>
                  <a:pt x="3003" y="221"/>
                </a:lnTo>
                <a:lnTo>
                  <a:pt x="3003" y="218"/>
                </a:lnTo>
                <a:lnTo>
                  <a:pt x="3004" y="224"/>
                </a:lnTo>
                <a:lnTo>
                  <a:pt x="3004" y="223"/>
                </a:lnTo>
                <a:lnTo>
                  <a:pt x="3005" y="261"/>
                </a:lnTo>
                <a:lnTo>
                  <a:pt x="3005" y="290"/>
                </a:lnTo>
                <a:lnTo>
                  <a:pt x="3005" y="318"/>
                </a:lnTo>
                <a:lnTo>
                  <a:pt x="3006" y="346"/>
                </a:lnTo>
                <a:lnTo>
                  <a:pt x="3007" y="383"/>
                </a:lnTo>
                <a:lnTo>
                  <a:pt x="3007" y="398"/>
                </a:lnTo>
                <a:lnTo>
                  <a:pt x="3008" y="418"/>
                </a:lnTo>
                <a:lnTo>
                  <a:pt x="3008" y="428"/>
                </a:lnTo>
                <a:lnTo>
                  <a:pt x="3008" y="437"/>
                </a:lnTo>
                <a:lnTo>
                  <a:pt x="3009" y="445"/>
                </a:lnTo>
                <a:lnTo>
                  <a:pt x="3009" y="447"/>
                </a:lnTo>
                <a:lnTo>
                  <a:pt x="3010" y="447"/>
                </a:lnTo>
                <a:lnTo>
                  <a:pt x="3010" y="449"/>
                </a:lnTo>
                <a:lnTo>
                  <a:pt x="3011" y="446"/>
                </a:lnTo>
                <a:lnTo>
                  <a:pt x="3011" y="427"/>
                </a:lnTo>
                <a:lnTo>
                  <a:pt x="3012" y="407"/>
                </a:lnTo>
                <a:lnTo>
                  <a:pt x="3012" y="358"/>
                </a:lnTo>
                <a:lnTo>
                  <a:pt x="3013" y="325"/>
                </a:lnTo>
                <a:lnTo>
                  <a:pt x="3013" y="275"/>
                </a:lnTo>
                <a:lnTo>
                  <a:pt x="3014" y="268"/>
                </a:lnTo>
                <a:lnTo>
                  <a:pt x="3014" y="258"/>
                </a:lnTo>
                <a:lnTo>
                  <a:pt x="3014" y="260"/>
                </a:lnTo>
                <a:lnTo>
                  <a:pt x="3015" y="269"/>
                </a:lnTo>
                <a:lnTo>
                  <a:pt x="3016" y="282"/>
                </a:lnTo>
                <a:lnTo>
                  <a:pt x="3016" y="282"/>
                </a:lnTo>
                <a:lnTo>
                  <a:pt x="3017" y="287"/>
                </a:lnTo>
                <a:lnTo>
                  <a:pt x="3017" y="279"/>
                </a:lnTo>
                <a:lnTo>
                  <a:pt x="3017" y="281"/>
                </a:lnTo>
                <a:lnTo>
                  <a:pt x="3018" y="285"/>
                </a:lnTo>
                <a:lnTo>
                  <a:pt x="3018" y="287"/>
                </a:lnTo>
                <a:lnTo>
                  <a:pt x="3019" y="281"/>
                </a:lnTo>
                <a:lnTo>
                  <a:pt x="3019" y="278"/>
                </a:lnTo>
                <a:lnTo>
                  <a:pt x="3020" y="276"/>
                </a:lnTo>
                <a:lnTo>
                  <a:pt x="3020" y="275"/>
                </a:lnTo>
                <a:lnTo>
                  <a:pt x="3021" y="290"/>
                </a:lnTo>
                <a:lnTo>
                  <a:pt x="3021" y="316"/>
                </a:lnTo>
                <a:lnTo>
                  <a:pt x="3022" y="326"/>
                </a:lnTo>
                <a:lnTo>
                  <a:pt x="3022" y="291"/>
                </a:lnTo>
                <a:lnTo>
                  <a:pt x="3022" y="252"/>
                </a:lnTo>
                <a:lnTo>
                  <a:pt x="3023" y="224"/>
                </a:lnTo>
                <a:lnTo>
                  <a:pt x="3023" y="201"/>
                </a:lnTo>
                <a:lnTo>
                  <a:pt x="3024" y="197"/>
                </a:lnTo>
                <a:lnTo>
                  <a:pt x="3024" y="205"/>
                </a:lnTo>
                <a:lnTo>
                  <a:pt x="3025" y="209"/>
                </a:lnTo>
                <a:lnTo>
                  <a:pt x="3025" y="210"/>
                </a:lnTo>
                <a:lnTo>
                  <a:pt x="3026" y="204"/>
                </a:lnTo>
                <a:lnTo>
                  <a:pt x="3026" y="201"/>
                </a:lnTo>
                <a:lnTo>
                  <a:pt x="3027" y="215"/>
                </a:lnTo>
                <a:lnTo>
                  <a:pt x="3027" y="234"/>
                </a:lnTo>
                <a:lnTo>
                  <a:pt x="3028" y="266"/>
                </a:lnTo>
                <a:lnTo>
                  <a:pt x="3028" y="310"/>
                </a:lnTo>
                <a:lnTo>
                  <a:pt x="3029" y="342"/>
                </a:lnTo>
                <a:lnTo>
                  <a:pt x="3029" y="379"/>
                </a:lnTo>
                <a:lnTo>
                  <a:pt x="3030" y="394"/>
                </a:lnTo>
                <a:lnTo>
                  <a:pt x="3030" y="416"/>
                </a:lnTo>
                <a:lnTo>
                  <a:pt x="3031" y="428"/>
                </a:lnTo>
                <a:lnTo>
                  <a:pt x="3031" y="434"/>
                </a:lnTo>
                <a:lnTo>
                  <a:pt x="3031" y="444"/>
                </a:lnTo>
                <a:lnTo>
                  <a:pt x="3032" y="446"/>
                </a:lnTo>
                <a:lnTo>
                  <a:pt x="3032" y="445"/>
                </a:lnTo>
                <a:lnTo>
                  <a:pt x="3033" y="448"/>
                </a:lnTo>
                <a:lnTo>
                  <a:pt x="3033" y="443"/>
                </a:lnTo>
                <a:lnTo>
                  <a:pt x="3034" y="423"/>
                </a:lnTo>
                <a:lnTo>
                  <a:pt x="3034" y="391"/>
                </a:lnTo>
                <a:lnTo>
                  <a:pt x="3035" y="330"/>
                </a:lnTo>
                <a:lnTo>
                  <a:pt x="3035" y="284"/>
                </a:lnTo>
                <a:lnTo>
                  <a:pt x="3036" y="234"/>
                </a:lnTo>
                <a:lnTo>
                  <a:pt x="3036" y="234"/>
                </a:lnTo>
                <a:lnTo>
                  <a:pt x="3037" y="236"/>
                </a:lnTo>
                <a:lnTo>
                  <a:pt x="3037" y="250"/>
                </a:lnTo>
                <a:lnTo>
                  <a:pt x="3038" y="257"/>
                </a:lnTo>
                <a:lnTo>
                  <a:pt x="3038" y="273"/>
                </a:lnTo>
                <a:lnTo>
                  <a:pt x="3039" y="263"/>
                </a:lnTo>
                <a:lnTo>
                  <a:pt x="3039" y="268"/>
                </a:lnTo>
                <a:lnTo>
                  <a:pt x="3040" y="255"/>
                </a:lnTo>
                <a:lnTo>
                  <a:pt x="3040" y="259"/>
                </a:lnTo>
                <a:lnTo>
                  <a:pt x="3040" y="276"/>
                </a:lnTo>
                <a:lnTo>
                  <a:pt x="3041" y="274"/>
                </a:lnTo>
                <a:lnTo>
                  <a:pt x="3041" y="264"/>
                </a:lnTo>
                <a:lnTo>
                  <a:pt x="3042" y="255"/>
                </a:lnTo>
                <a:lnTo>
                  <a:pt x="3042" y="253"/>
                </a:lnTo>
                <a:lnTo>
                  <a:pt x="3043" y="260"/>
                </a:lnTo>
                <a:lnTo>
                  <a:pt x="3043" y="277"/>
                </a:lnTo>
                <a:lnTo>
                  <a:pt x="3044" y="304"/>
                </a:lnTo>
                <a:lnTo>
                  <a:pt x="3044" y="317"/>
                </a:lnTo>
                <a:lnTo>
                  <a:pt x="3045" y="280"/>
                </a:lnTo>
                <a:lnTo>
                  <a:pt x="3045" y="246"/>
                </a:lnTo>
                <a:lnTo>
                  <a:pt x="3045" y="216"/>
                </a:lnTo>
                <a:lnTo>
                  <a:pt x="3046" y="194"/>
                </a:lnTo>
                <a:lnTo>
                  <a:pt x="3047" y="185"/>
                </a:lnTo>
                <a:lnTo>
                  <a:pt x="3047" y="174"/>
                </a:lnTo>
                <a:lnTo>
                  <a:pt x="3048" y="185"/>
                </a:lnTo>
                <a:lnTo>
                  <a:pt x="3048" y="186"/>
                </a:lnTo>
                <a:lnTo>
                  <a:pt x="3048" y="176"/>
                </a:lnTo>
                <a:lnTo>
                  <a:pt x="3049" y="178"/>
                </a:lnTo>
                <a:lnTo>
                  <a:pt x="3049" y="181"/>
                </a:lnTo>
                <a:lnTo>
                  <a:pt x="3050" y="196"/>
                </a:lnTo>
                <a:lnTo>
                  <a:pt x="3050" y="222"/>
                </a:lnTo>
                <a:lnTo>
                  <a:pt x="3051" y="262"/>
                </a:lnTo>
                <a:lnTo>
                  <a:pt x="3051" y="313"/>
                </a:lnTo>
                <a:lnTo>
                  <a:pt x="3052" y="348"/>
                </a:lnTo>
                <a:lnTo>
                  <a:pt x="3052" y="379"/>
                </a:lnTo>
                <a:lnTo>
                  <a:pt x="3053" y="401"/>
                </a:lnTo>
                <a:lnTo>
                  <a:pt x="3053" y="412"/>
                </a:lnTo>
                <a:lnTo>
                  <a:pt x="3054" y="427"/>
                </a:lnTo>
                <a:lnTo>
                  <a:pt x="3054" y="437"/>
                </a:lnTo>
                <a:lnTo>
                  <a:pt x="3054" y="443"/>
                </a:lnTo>
                <a:lnTo>
                  <a:pt x="3055" y="439"/>
                </a:lnTo>
                <a:lnTo>
                  <a:pt x="3056" y="446"/>
                </a:lnTo>
                <a:lnTo>
                  <a:pt x="3056" y="442"/>
                </a:lnTo>
                <a:lnTo>
                  <a:pt x="3057" y="420"/>
                </a:lnTo>
                <a:lnTo>
                  <a:pt x="3057" y="388"/>
                </a:lnTo>
                <a:lnTo>
                  <a:pt x="3057" y="324"/>
                </a:lnTo>
                <a:lnTo>
                  <a:pt x="3058" y="284"/>
                </a:lnTo>
                <a:lnTo>
                  <a:pt x="3058" y="237"/>
                </a:lnTo>
                <a:lnTo>
                  <a:pt x="3059" y="229"/>
                </a:lnTo>
                <a:lnTo>
                  <a:pt x="3059" y="234"/>
                </a:lnTo>
                <a:lnTo>
                  <a:pt x="3060" y="244"/>
                </a:lnTo>
                <a:lnTo>
                  <a:pt x="3060" y="253"/>
                </a:lnTo>
                <a:lnTo>
                  <a:pt x="3061" y="265"/>
                </a:lnTo>
                <a:lnTo>
                  <a:pt x="3061" y="263"/>
                </a:lnTo>
                <a:lnTo>
                  <a:pt x="3062" y="264"/>
                </a:lnTo>
                <a:lnTo>
                  <a:pt x="3062" y="244"/>
                </a:lnTo>
                <a:lnTo>
                  <a:pt x="3063" y="250"/>
                </a:lnTo>
                <a:lnTo>
                  <a:pt x="3063" y="260"/>
                </a:lnTo>
                <a:lnTo>
                  <a:pt x="3063" y="264"/>
                </a:lnTo>
                <a:lnTo>
                  <a:pt x="3064" y="243"/>
                </a:lnTo>
                <a:lnTo>
                  <a:pt x="3064" y="241"/>
                </a:lnTo>
                <a:lnTo>
                  <a:pt x="3065" y="241"/>
                </a:lnTo>
                <a:lnTo>
                  <a:pt x="3065" y="251"/>
                </a:lnTo>
                <a:lnTo>
                  <a:pt x="3066" y="275"/>
                </a:lnTo>
                <a:lnTo>
                  <a:pt x="3066" y="310"/>
                </a:lnTo>
                <a:lnTo>
                  <a:pt x="3067" y="318"/>
                </a:lnTo>
                <a:lnTo>
                  <a:pt x="3067" y="279"/>
                </a:lnTo>
                <a:lnTo>
                  <a:pt x="3068" y="240"/>
                </a:lnTo>
                <a:lnTo>
                  <a:pt x="3068" y="212"/>
                </a:lnTo>
                <a:lnTo>
                  <a:pt x="3069" y="198"/>
                </a:lnTo>
                <a:lnTo>
                  <a:pt x="3069" y="181"/>
                </a:lnTo>
                <a:lnTo>
                  <a:pt x="3070" y="166"/>
                </a:lnTo>
                <a:lnTo>
                  <a:pt x="3070" y="163"/>
                </a:lnTo>
                <a:lnTo>
                  <a:pt x="3071" y="159"/>
                </a:lnTo>
                <a:lnTo>
                  <a:pt x="3071" y="154"/>
                </a:lnTo>
                <a:lnTo>
                  <a:pt x="3071" y="166"/>
                </a:lnTo>
                <a:lnTo>
                  <a:pt x="3072" y="176"/>
                </a:lnTo>
                <a:lnTo>
                  <a:pt x="3072" y="187"/>
                </a:lnTo>
                <a:lnTo>
                  <a:pt x="3073" y="201"/>
                </a:lnTo>
                <a:lnTo>
                  <a:pt x="3073" y="223"/>
                </a:lnTo>
                <a:lnTo>
                  <a:pt x="3074" y="257"/>
                </a:lnTo>
                <a:lnTo>
                  <a:pt x="3074" y="296"/>
                </a:lnTo>
                <a:lnTo>
                  <a:pt x="3075" y="329"/>
                </a:lnTo>
                <a:lnTo>
                  <a:pt x="3075" y="362"/>
                </a:lnTo>
                <a:lnTo>
                  <a:pt x="3076" y="386"/>
                </a:lnTo>
                <a:lnTo>
                  <a:pt x="3076" y="406"/>
                </a:lnTo>
                <a:lnTo>
                  <a:pt x="3077" y="413"/>
                </a:lnTo>
                <a:lnTo>
                  <a:pt x="3077" y="426"/>
                </a:lnTo>
                <a:lnTo>
                  <a:pt x="3078" y="425"/>
                </a:lnTo>
                <a:lnTo>
                  <a:pt x="3078" y="437"/>
                </a:lnTo>
                <a:lnTo>
                  <a:pt x="3079" y="436"/>
                </a:lnTo>
                <a:lnTo>
                  <a:pt x="3079" y="416"/>
                </a:lnTo>
                <a:lnTo>
                  <a:pt x="3080" y="387"/>
                </a:lnTo>
                <a:lnTo>
                  <a:pt x="3080" y="325"/>
                </a:lnTo>
                <a:lnTo>
                  <a:pt x="3080" y="281"/>
                </a:lnTo>
                <a:lnTo>
                  <a:pt x="3081" y="232"/>
                </a:lnTo>
                <a:lnTo>
                  <a:pt x="3081" y="227"/>
                </a:lnTo>
                <a:lnTo>
                  <a:pt x="3082" y="223"/>
                </a:lnTo>
                <a:lnTo>
                  <a:pt x="3082" y="242"/>
                </a:lnTo>
                <a:lnTo>
                  <a:pt x="3083" y="248"/>
                </a:lnTo>
                <a:lnTo>
                  <a:pt x="3083" y="256"/>
                </a:lnTo>
                <a:lnTo>
                  <a:pt x="3084" y="258"/>
                </a:lnTo>
                <a:lnTo>
                  <a:pt x="3084" y="258"/>
                </a:lnTo>
                <a:lnTo>
                  <a:pt x="3085" y="254"/>
                </a:lnTo>
                <a:lnTo>
                  <a:pt x="3085" y="252"/>
                </a:lnTo>
                <a:lnTo>
                  <a:pt x="3086" y="260"/>
                </a:lnTo>
                <a:lnTo>
                  <a:pt x="3086" y="267"/>
                </a:lnTo>
                <a:lnTo>
                  <a:pt x="3087" y="254"/>
                </a:lnTo>
                <a:lnTo>
                  <a:pt x="3087" y="245"/>
                </a:lnTo>
                <a:lnTo>
                  <a:pt x="3088" y="237"/>
                </a:lnTo>
                <a:lnTo>
                  <a:pt x="3088" y="249"/>
                </a:lnTo>
                <a:lnTo>
                  <a:pt x="3088" y="277"/>
                </a:lnTo>
                <a:lnTo>
                  <a:pt x="3089" y="296"/>
                </a:lnTo>
                <a:lnTo>
                  <a:pt x="3089" y="310"/>
                </a:lnTo>
                <a:lnTo>
                  <a:pt x="3090" y="271"/>
                </a:lnTo>
                <a:lnTo>
                  <a:pt x="3090" y="224"/>
                </a:lnTo>
                <a:lnTo>
                  <a:pt x="3091" y="194"/>
                </a:lnTo>
                <a:lnTo>
                  <a:pt x="3091" y="166"/>
                </a:lnTo>
                <a:lnTo>
                  <a:pt x="3092" y="145"/>
                </a:lnTo>
                <a:lnTo>
                  <a:pt x="3092" y="149"/>
                </a:lnTo>
                <a:lnTo>
                  <a:pt x="3093" y="159"/>
                </a:lnTo>
                <a:lnTo>
                  <a:pt x="3093" y="161"/>
                </a:lnTo>
                <a:lnTo>
                  <a:pt x="3094" y="155"/>
                </a:lnTo>
                <a:lnTo>
                  <a:pt x="3094" y="146"/>
                </a:lnTo>
                <a:lnTo>
                  <a:pt x="3094" y="148"/>
                </a:lnTo>
                <a:lnTo>
                  <a:pt x="3095" y="149"/>
                </a:lnTo>
                <a:lnTo>
                  <a:pt x="3096" y="148"/>
                </a:lnTo>
                <a:lnTo>
                  <a:pt x="3096" y="158"/>
                </a:lnTo>
                <a:lnTo>
                  <a:pt x="3097" y="171"/>
                </a:lnTo>
                <a:lnTo>
                  <a:pt x="3097" y="182"/>
                </a:lnTo>
                <a:lnTo>
                  <a:pt x="3097" y="199"/>
                </a:lnTo>
                <a:lnTo>
                  <a:pt x="3098" y="224"/>
                </a:lnTo>
                <a:lnTo>
                  <a:pt x="3098" y="241"/>
                </a:lnTo>
                <a:lnTo>
                  <a:pt x="3099" y="273"/>
                </a:lnTo>
                <a:lnTo>
                  <a:pt x="3099" y="303"/>
                </a:lnTo>
                <a:lnTo>
                  <a:pt x="3100" y="322"/>
                </a:lnTo>
                <a:lnTo>
                  <a:pt x="3100" y="350"/>
                </a:lnTo>
                <a:lnTo>
                  <a:pt x="3101" y="403"/>
                </a:lnTo>
                <a:lnTo>
                  <a:pt x="3101" y="425"/>
                </a:lnTo>
                <a:lnTo>
                  <a:pt x="3102" y="431"/>
                </a:lnTo>
                <a:lnTo>
                  <a:pt x="3102" y="430"/>
                </a:lnTo>
                <a:lnTo>
                  <a:pt x="3103" y="414"/>
                </a:lnTo>
                <a:lnTo>
                  <a:pt x="3103" y="410"/>
                </a:lnTo>
                <a:lnTo>
                  <a:pt x="3103" y="384"/>
                </a:lnTo>
                <a:lnTo>
                  <a:pt x="3104" y="369"/>
                </a:lnTo>
                <a:lnTo>
                  <a:pt x="3105" y="324"/>
                </a:lnTo>
                <a:lnTo>
                  <a:pt x="3105" y="311"/>
                </a:lnTo>
                <a:lnTo>
                  <a:pt x="3106" y="267"/>
                </a:lnTo>
                <a:lnTo>
                  <a:pt x="3106" y="270"/>
                </a:lnTo>
                <a:lnTo>
                  <a:pt x="3106" y="243"/>
                </a:lnTo>
                <a:lnTo>
                  <a:pt x="3107" y="239"/>
                </a:lnTo>
                <a:lnTo>
                  <a:pt x="3107" y="213"/>
                </a:lnTo>
                <a:lnTo>
                  <a:pt x="3108" y="211"/>
                </a:lnTo>
                <a:lnTo>
                  <a:pt x="3108" y="203"/>
                </a:lnTo>
                <a:lnTo>
                  <a:pt x="3109" y="208"/>
                </a:lnTo>
                <a:lnTo>
                  <a:pt x="3109" y="208"/>
                </a:lnTo>
                <a:lnTo>
                  <a:pt x="3110" y="209"/>
                </a:lnTo>
                <a:lnTo>
                  <a:pt x="3110" y="207"/>
                </a:lnTo>
                <a:lnTo>
                  <a:pt x="3111" y="206"/>
                </a:lnTo>
                <a:lnTo>
                  <a:pt x="3111" y="221"/>
                </a:lnTo>
                <a:lnTo>
                  <a:pt x="3111" y="252"/>
                </a:lnTo>
                <a:lnTo>
                  <a:pt x="3112" y="289"/>
                </a:lnTo>
                <a:lnTo>
                  <a:pt x="3112" y="259"/>
                </a:lnTo>
                <a:lnTo>
                  <a:pt x="3113" y="210"/>
                </a:lnTo>
                <a:lnTo>
                  <a:pt x="3113" y="183"/>
                </a:lnTo>
                <a:lnTo>
                  <a:pt x="3114" y="159"/>
                </a:lnTo>
                <a:lnTo>
                  <a:pt x="3114" y="144"/>
                </a:lnTo>
                <a:lnTo>
                  <a:pt x="3115" y="149"/>
                </a:lnTo>
                <a:lnTo>
                  <a:pt x="3115" y="171"/>
                </a:lnTo>
                <a:lnTo>
                  <a:pt x="3116" y="187"/>
                </a:lnTo>
                <a:lnTo>
                  <a:pt x="3116" y="192"/>
                </a:lnTo>
                <a:lnTo>
                  <a:pt x="3117" y="184"/>
                </a:lnTo>
                <a:lnTo>
                  <a:pt x="3117" y="155"/>
                </a:lnTo>
                <a:lnTo>
                  <a:pt x="3118" y="158"/>
                </a:lnTo>
                <a:lnTo>
                  <a:pt x="3118" y="143"/>
                </a:lnTo>
                <a:lnTo>
                  <a:pt x="3119" y="134"/>
                </a:lnTo>
                <a:lnTo>
                  <a:pt x="3119" y="151"/>
                </a:lnTo>
                <a:lnTo>
                  <a:pt x="3120" y="169"/>
                </a:lnTo>
                <a:lnTo>
                  <a:pt x="3120" y="180"/>
                </a:lnTo>
                <a:lnTo>
                  <a:pt x="3120" y="200"/>
                </a:lnTo>
                <a:lnTo>
                  <a:pt x="3121" y="219"/>
                </a:lnTo>
                <a:lnTo>
                  <a:pt x="3121" y="246"/>
                </a:lnTo>
                <a:lnTo>
                  <a:pt x="3122" y="273"/>
                </a:lnTo>
                <a:lnTo>
                  <a:pt x="3122" y="299"/>
                </a:lnTo>
                <a:lnTo>
                  <a:pt x="3123" y="326"/>
                </a:lnTo>
                <a:lnTo>
                  <a:pt x="3123" y="386"/>
                </a:lnTo>
                <a:lnTo>
                  <a:pt x="3124" y="417"/>
                </a:lnTo>
                <a:lnTo>
                  <a:pt x="3124" y="430"/>
                </a:lnTo>
                <a:lnTo>
                  <a:pt x="3125" y="433"/>
                </a:lnTo>
                <a:lnTo>
                  <a:pt x="3125" y="424"/>
                </a:lnTo>
                <a:lnTo>
                  <a:pt x="3126" y="420"/>
                </a:lnTo>
                <a:lnTo>
                  <a:pt x="3126" y="410"/>
                </a:lnTo>
                <a:lnTo>
                  <a:pt x="3127" y="396"/>
                </a:lnTo>
                <a:lnTo>
                  <a:pt x="3127" y="366"/>
                </a:lnTo>
                <a:lnTo>
                  <a:pt x="3128" y="341"/>
                </a:lnTo>
                <a:lnTo>
                  <a:pt x="3128" y="310"/>
                </a:lnTo>
                <a:lnTo>
                  <a:pt x="3129" y="290"/>
                </a:lnTo>
                <a:lnTo>
                  <a:pt x="3129" y="249"/>
                </a:lnTo>
                <a:lnTo>
                  <a:pt x="3129" y="241"/>
                </a:lnTo>
                <a:lnTo>
                  <a:pt x="3130" y="227"/>
                </a:lnTo>
                <a:lnTo>
                  <a:pt x="3130" y="209"/>
                </a:lnTo>
                <a:lnTo>
                  <a:pt x="3131" y="211"/>
                </a:lnTo>
                <a:lnTo>
                  <a:pt x="3131" y="209"/>
                </a:lnTo>
                <a:lnTo>
                  <a:pt x="3132" y="219"/>
                </a:lnTo>
                <a:lnTo>
                  <a:pt x="3132" y="218"/>
                </a:lnTo>
                <a:lnTo>
                  <a:pt x="3133" y="224"/>
                </a:lnTo>
                <a:lnTo>
                  <a:pt x="3133" y="234"/>
                </a:lnTo>
                <a:lnTo>
                  <a:pt x="3134" y="240"/>
                </a:lnTo>
                <a:lnTo>
                  <a:pt x="3134" y="250"/>
                </a:lnTo>
                <a:lnTo>
                  <a:pt x="3134" y="276"/>
                </a:lnTo>
                <a:lnTo>
                  <a:pt x="3135" y="259"/>
                </a:lnTo>
                <a:lnTo>
                  <a:pt x="3136" y="241"/>
                </a:lnTo>
                <a:lnTo>
                  <a:pt x="3136" y="233"/>
                </a:lnTo>
                <a:lnTo>
                  <a:pt x="3137" y="235"/>
                </a:lnTo>
                <a:lnTo>
                  <a:pt x="3137" y="245"/>
                </a:lnTo>
                <a:lnTo>
                  <a:pt x="3137" y="257"/>
                </a:lnTo>
                <a:lnTo>
                  <a:pt x="3138" y="276"/>
                </a:lnTo>
                <a:lnTo>
                  <a:pt x="3138" y="269"/>
                </a:lnTo>
                <a:lnTo>
                  <a:pt x="3139" y="280"/>
                </a:lnTo>
                <a:lnTo>
                  <a:pt x="3139" y="293"/>
                </a:lnTo>
                <a:lnTo>
                  <a:pt x="3140" y="308"/>
                </a:lnTo>
                <a:lnTo>
                  <a:pt x="3140" y="311"/>
                </a:lnTo>
                <a:lnTo>
                  <a:pt x="3141" y="328"/>
                </a:lnTo>
                <a:lnTo>
                  <a:pt x="3141" y="339"/>
                </a:lnTo>
                <a:lnTo>
                  <a:pt x="3142" y="373"/>
                </a:lnTo>
                <a:lnTo>
                  <a:pt x="3142" y="402"/>
                </a:lnTo>
                <a:lnTo>
                  <a:pt x="3143" y="419"/>
                </a:lnTo>
                <a:lnTo>
                  <a:pt x="3143" y="432"/>
                </a:lnTo>
                <a:lnTo>
                  <a:pt x="3143" y="438"/>
                </a:lnTo>
                <a:lnTo>
                  <a:pt x="3144" y="445"/>
                </a:lnTo>
                <a:lnTo>
                  <a:pt x="3145" y="449"/>
                </a:lnTo>
                <a:lnTo>
                  <a:pt x="3145" y="452"/>
                </a:lnTo>
                <a:lnTo>
                  <a:pt x="3146" y="448"/>
                </a:lnTo>
                <a:lnTo>
                  <a:pt x="3146" y="446"/>
                </a:lnTo>
                <a:lnTo>
                  <a:pt x="3146" y="438"/>
                </a:lnTo>
                <a:lnTo>
                  <a:pt x="3147" y="411"/>
                </a:lnTo>
                <a:lnTo>
                  <a:pt x="3147" y="378"/>
                </a:lnTo>
                <a:lnTo>
                  <a:pt x="3148" y="330"/>
                </a:lnTo>
                <a:lnTo>
                  <a:pt x="3148" y="297"/>
                </a:lnTo>
                <a:lnTo>
                  <a:pt x="3149" y="266"/>
                </a:lnTo>
                <a:lnTo>
                  <a:pt x="3149" y="247"/>
                </a:lnTo>
                <a:lnTo>
                  <a:pt x="3150" y="246"/>
                </a:lnTo>
                <a:lnTo>
                  <a:pt x="3150" y="256"/>
                </a:lnTo>
                <a:lnTo>
                  <a:pt x="3151" y="265"/>
                </a:lnTo>
                <a:lnTo>
                  <a:pt x="3151" y="281"/>
                </a:lnTo>
                <a:lnTo>
                  <a:pt x="3151" y="267"/>
                </a:lnTo>
                <a:lnTo>
                  <a:pt x="3152" y="289"/>
                </a:lnTo>
                <a:lnTo>
                  <a:pt x="3152" y="272"/>
                </a:lnTo>
                <a:lnTo>
                  <a:pt x="3153" y="269"/>
                </a:lnTo>
                <a:lnTo>
                  <a:pt x="3154" y="265"/>
                </a:lnTo>
                <a:lnTo>
                  <a:pt x="3154" y="260"/>
                </a:lnTo>
                <a:lnTo>
                  <a:pt x="3154" y="254"/>
                </a:lnTo>
                <a:lnTo>
                  <a:pt x="3155" y="240"/>
                </a:lnTo>
                <a:lnTo>
                  <a:pt x="3155" y="247"/>
                </a:lnTo>
                <a:lnTo>
                  <a:pt x="3156" y="265"/>
                </a:lnTo>
                <a:lnTo>
                  <a:pt x="3156" y="293"/>
                </a:lnTo>
                <a:lnTo>
                  <a:pt x="3157" y="309"/>
                </a:lnTo>
                <a:lnTo>
                  <a:pt x="3157" y="310"/>
                </a:lnTo>
                <a:lnTo>
                  <a:pt x="3158" y="282"/>
                </a:lnTo>
                <a:lnTo>
                  <a:pt x="3158" y="250"/>
                </a:lnTo>
                <a:lnTo>
                  <a:pt x="3159" y="228"/>
                </a:lnTo>
                <a:lnTo>
                  <a:pt x="3159" y="224"/>
                </a:lnTo>
                <a:lnTo>
                  <a:pt x="3160" y="219"/>
                </a:lnTo>
                <a:lnTo>
                  <a:pt x="3160" y="214"/>
                </a:lnTo>
                <a:lnTo>
                  <a:pt x="3160" y="225"/>
                </a:lnTo>
                <a:lnTo>
                  <a:pt x="3161" y="238"/>
                </a:lnTo>
                <a:lnTo>
                  <a:pt x="3161" y="229"/>
                </a:lnTo>
                <a:lnTo>
                  <a:pt x="3162" y="241"/>
                </a:lnTo>
                <a:lnTo>
                  <a:pt x="3162" y="251"/>
                </a:lnTo>
                <a:lnTo>
                  <a:pt x="3163" y="279"/>
                </a:lnTo>
                <a:lnTo>
                  <a:pt x="3163" y="292"/>
                </a:lnTo>
                <a:lnTo>
                  <a:pt x="3164" y="333"/>
                </a:lnTo>
                <a:lnTo>
                  <a:pt x="3164" y="355"/>
                </a:lnTo>
                <a:lnTo>
                  <a:pt x="3165" y="382"/>
                </a:lnTo>
                <a:lnTo>
                  <a:pt x="3165" y="399"/>
                </a:lnTo>
                <a:lnTo>
                  <a:pt x="3166" y="422"/>
                </a:lnTo>
                <a:lnTo>
                  <a:pt x="3166" y="436"/>
                </a:lnTo>
                <a:lnTo>
                  <a:pt x="3167" y="445"/>
                </a:lnTo>
                <a:lnTo>
                  <a:pt x="3167" y="448"/>
                </a:lnTo>
                <a:lnTo>
                  <a:pt x="3168" y="451"/>
                </a:lnTo>
                <a:lnTo>
                  <a:pt x="3168" y="449"/>
                </a:lnTo>
                <a:lnTo>
                  <a:pt x="3169" y="450"/>
                </a:lnTo>
                <a:lnTo>
                  <a:pt x="3169" y="445"/>
                </a:lnTo>
                <a:lnTo>
                  <a:pt x="3169" y="421"/>
                </a:lnTo>
                <a:lnTo>
                  <a:pt x="3170" y="390"/>
                </a:lnTo>
                <a:lnTo>
                  <a:pt x="3170" y="321"/>
                </a:lnTo>
                <a:lnTo>
                  <a:pt x="3171" y="280"/>
                </a:lnTo>
                <a:lnTo>
                  <a:pt x="3171" y="231"/>
                </a:lnTo>
                <a:lnTo>
                  <a:pt x="3172" y="223"/>
                </a:lnTo>
                <a:lnTo>
                  <a:pt x="3172" y="221"/>
                </a:lnTo>
                <a:lnTo>
                  <a:pt x="3173" y="230"/>
                </a:lnTo>
                <a:lnTo>
                  <a:pt x="3173" y="243"/>
                </a:lnTo>
                <a:lnTo>
                  <a:pt x="3174" y="257"/>
                </a:lnTo>
                <a:lnTo>
                  <a:pt x="3174" y="261"/>
                </a:lnTo>
                <a:lnTo>
                  <a:pt x="3174" y="273"/>
                </a:lnTo>
                <a:lnTo>
                  <a:pt x="3175" y="258"/>
                </a:lnTo>
                <a:lnTo>
                  <a:pt x="3176" y="255"/>
                </a:lnTo>
                <a:lnTo>
                  <a:pt x="3176" y="259"/>
                </a:lnTo>
                <a:lnTo>
                  <a:pt x="3177" y="267"/>
                </a:lnTo>
                <a:lnTo>
                  <a:pt x="3177" y="256"/>
                </a:lnTo>
                <a:lnTo>
                  <a:pt x="3177" y="243"/>
                </a:lnTo>
                <a:lnTo>
                  <a:pt x="3178" y="241"/>
                </a:lnTo>
                <a:lnTo>
                  <a:pt x="3178" y="244"/>
                </a:lnTo>
                <a:lnTo>
                  <a:pt x="3179" y="268"/>
                </a:lnTo>
                <a:lnTo>
                  <a:pt x="3179" y="293"/>
                </a:lnTo>
                <a:lnTo>
                  <a:pt x="3180" y="307"/>
                </a:lnTo>
                <a:lnTo>
                  <a:pt x="3180" y="270"/>
                </a:lnTo>
                <a:lnTo>
                  <a:pt x="3181" y="228"/>
                </a:lnTo>
                <a:lnTo>
                  <a:pt x="3181" y="193"/>
                </a:lnTo>
                <a:lnTo>
                  <a:pt x="3182" y="186"/>
                </a:lnTo>
                <a:lnTo>
                  <a:pt x="3182" y="183"/>
                </a:lnTo>
                <a:lnTo>
                  <a:pt x="3183" y="173"/>
                </a:lnTo>
                <a:lnTo>
                  <a:pt x="3183" y="164"/>
                </a:lnTo>
                <a:lnTo>
                  <a:pt x="3183" y="168"/>
                </a:lnTo>
                <a:lnTo>
                  <a:pt x="3184" y="165"/>
                </a:lnTo>
                <a:lnTo>
                  <a:pt x="3185" y="176"/>
                </a:lnTo>
                <a:lnTo>
                  <a:pt x="3185" y="182"/>
                </a:lnTo>
                <a:lnTo>
                  <a:pt x="3186" y="200"/>
                </a:lnTo>
                <a:lnTo>
                  <a:pt x="3186" y="235"/>
                </a:lnTo>
                <a:lnTo>
                  <a:pt x="3186" y="286"/>
                </a:lnTo>
                <a:lnTo>
                  <a:pt x="3187" y="327"/>
                </a:lnTo>
                <a:lnTo>
                  <a:pt x="3187" y="370"/>
                </a:lnTo>
                <a:lnTo>
                  <a:pt x="3188" y="393"/>
                </a:lnTo>
                <a:lnTo>
                  <a:pt x="3188" y="415"/>
                </a:lnTo>
                <a:lnTo>
                  <a:pt x="3189" y="425"/>
                </a:lnTo>
                <a:lnTo>
                  <a:pt x="3189" y="433"/>
                </a:lnTo>
                <a:lnTo>
                  <a:pt x="3190" y="442"/>
                </a:lnTo>
                <a:lnTo>
                  <a:pt x="3190" y="445"/>
                </a:lnTo>
                <a:lnTo>
                  <a:pt x="3191" y="444"/>
                </a:lnTo>
                <a:lnTo>
                  <a:pt x="3191" y="448"/>
                </a:lnTo>
                <a:lnTo>
                  <a:pt x="3192" y="444"/>
                </a:lnTo>
                <a:lnTo>
                  <a:pt x="3192" y="417"/>
                </a:lnTo>
                <a:lnTo>
                  <a:pt x="3192" y="388"/>
                </a:lnTo>
                <a:lnTo>
                  <a:pt x="3193" y="318"/>
                </a:lnTo>
                <a:lnTo>
                  <a:pt x="3194" y="272"/>
                </a:lnTo>
                <a:lnTo>
                  <a:pt x="3194" y="225"/>
                </a:lnTo>
                <a:lnTo>
                  <a:pt x="3194" y="209"/>
                </a:lnTo>
                <a:lnTo>
                  <a:pt x="3195" y="214"/>
                </a:lnTo>
                <a:lnTo>
                  <a:pt x="3195" y="231"/>
                </a:lnTo>
                <a:lnTo>
                  <a:pt x="3196" y="246"/>
                </a:lnTo>
                <a:lnTo>
                  <a:pt x="3196" y="251"/>
                </a:lnTo>
                <a:lnTo>
                  <a:pt x="3197" y="256"/>
                </a:lnTo>
                <a:lnTo>
                  <a:pt x="3197" y="262"/>
                </a:lnTo>
                <a:lnTo>
                  <a:pt x="3198" y="249"/>
                </a:lnTo>
                <a:lnTo>
                  <a:pt x="3198" y="251"/>
                </a:lnTo>
                <a:lnTo>
                  <a:pt x="3199" y="255"/>
                </a:lnTo>
                <a:lnTo>
                  <a:pt x="3199" y="269"/>
                </a:lnTo>
                <a:lnTo>
                  <a:pt x="3200" y="258"/>
                </a:lnTo>
                <a:lnTo>
                  <a:pt x="3200" y="255"/>
                </a:lnTo>
                <a:lnTo>
                  <a:pt x="3200" y="254"/>
                </a:lnTo>
                <a:lnTo>
                  <a:pt x="3201" y="249"/>
                </a:lnTo>
                <a:lnTo>
                  <a:pt x="3201" y="275"/>
                </a:lnTo>
                <a:lnTo>
                  <a:pt x="3202" y="300"/>
                </a:lnTo>
                <a:lnTo>
                  <a:pt x="3202" y="315"/>
                </a:lnTo>
                <a:lnTo>
                  <a:pt x="3203" y="281"/>
                </a:lnTo>
                <a:lnTo>
                  <a:pt x="3203" y="242"/>
                </a:lnTo>
                <a:lnTo>
                  <a:pt x="3204" y="213"/>
                </a:lnTo>
                <a:lnTo>
                  <a:pt x="3204" y="198"/>
                </a:lnTo>
                <a:lnTo>
                  <a:pt x="3205" y="185"/>
                </a:lnTo>
                <a:lnTo>
                  <a:pt x="3205" y="178"/>
                </a:lnTo>
                <a:lnTo>
                  <a:pt x="3206" y="177"/>
                </a:lnTo>
                <a:lnTo>
                  <a:pt x="3206" y="180"/>
                </a:lnTo>
                <a:lnTo>
                  <a:pt x="3207" y="179"/>
                </a:lnTo>
                <a:lnTo>
                  <a:pt x="3207" y="183"/>
                </a:lnTo>
                <a:lnTo>
                  <a:pt x="3208" y="193"/>
                </a:lnTo>
                <a:lnTo>
                  <a:pt x="3208" y="202"/>
                </a:lnTo>
                <a:lnTo>
                  <a:pt x="3209" y="220"/>
                </a:lnTo>
                <a:lnTo>
                  <a:pt x="3209" y="254"/>
                </a:lnTo>
                <a:lnTo>
                  <a:pt x="3209" y="298"/>
                </a:lnTo>
                <a:lnTo>
                  <a:pt x="3210" y="343"/>
                </a:lnTo>
                <a:lnTo>
                  <a:pt x="3210" y="376"/>
                </a:lnTo>
                <a:lnTo>
                  <a:pt x="3211" y="401"/>
                </a:lnTo>
                <a:lnTo>
                  <a:pt x="3211" y="413"/>
                </a:lnTo>
                <a:lnTo>
                  <a:pt x="3212" y="428"/>
                </a:lnTo>
                <a:lnTo>
                  <a:pt x="3212" y="437"/>
                </a:lnTo>
                <a:lnTo>
                  <a:pt x="3213" y="442"/>
                </a:lnTo>
                <a:lnTo>
                  <a:pt x="3213" y="442"/>
                </a:lnTo>
                <a:lnTo>
                  <a:pt x="3214" y="446"/>
                </a:lnTo>
                <a:lnTo>
                  <a:pt x="3214" y="443"/>
                </a:lnTo>
                <a:lnTo>
                  <a:pt x="3215" y="420"/>
                </a:lnTo>
                <a:lnTo>
                  <a:pt x="3215" y="389"/>
                </a:lnTo>
                <a:lnTo>
                  <a:pt x="3216" y="323"/>
                </a:lnTo>
                <a:lnTo>
                  <a:pt x="3216" y="273"/>
                </a:lnTo>
                <a:lnTo>
                  <a:pt x="3217" y="233"/>
                </a:lnTo>
                <a:lnTo>
                  <a:pt x="3217" y="227"/>
                </a:lnTo>
                <a:lnTo>
                  <a:pt x="3217" y="237"/>
                </a:lnTo>
                <a:lnTo>
                  <a:pt x="3218" y="248"/>
                </a:lnTo>
                <a:lnTo>
                  <a:pt x="3218" y="248"/>
                </a:lnTo>
                <a:lnTo>
                  <a:pt x="3219" y="250"/>
                </a:lnTo>
                <a:lnTo>
                  <a:pt x="3219" y="256"/>
                </a:lnTo>
                <a:lnTo>
                  <a:pt x="3220" y="271"/>
                </a:lnTo>
                <a:lnTo>
                  <a:pt x="3220" y="249"/>
                </a:lnTo>
                <a:lnTo>
                  <a:pt x="3221" y="252"/>
                </a:lnTo>
                <a:lnTo>
                  <a:pt x="3221" y="264"/>
                </a:lnTo>
                <a:lnTo>
                  <a:pt x="3222" y="272"/>
                </a:lnTo>
                <a:lnTo>
                  <a:pt x="3222" y="258"/>
                </a:lnTo>
                <a:lnTo>
                  <a:pt x="3223" y="253"/>
                </a:lnTo>
                <a:lnTo>
                  <a:pt x="3223" y="249"/>
                </a:lnTo>
                <a:lnTo>
                  <a:pt x="3223" y="255"/>
                </a:lnTo>
                <a:lnTo>
                  <a:pt x="3224" y="284"/>
                </a:lnTo>
                <a:lnTo>
                  <a:pt x="3225" y="316"/>
                </a:lnTo>
                <a:lnTo>
                  <a:pt x="3225" y="332"/>
                </a:lnTo>
                <a:lnTo>
                  <a:pt x="3226" y="293"/>
                </a:lnTo>
                <a:lnTo>
                  <a:pt x="3226" y="250"/>
                </a:lnTo>
                <a:lnTo>
                  <a:pt x="3226" y="217"/>
                </a:lnTo>
                <a:lnTo>
                  <a:pt x="3227" y="188"/>
                </a:lnTo>
                <a:lnTo>
                  <a:pt x="3227" y="176"/>
                </a:lnTo>
                <a:lnTo>
                  <a:pt x="3228" y="177"/>
                </a:lnTo>
                <a:lnTo>
                  <a:pt x="3228" y="168"/>
                </a:lnTo>
                <a:lnTo>
                  <a:pt x="3229" y="171"/>
                </a:lnTo>
                <a:lnTo>
                  <a:pt x="3229" y="167"/>
                </a:lnTo>
                <a:lnTo>
                  <a:pt x="3230" y="177"/>
                </a:lnTo>
                <a:lnTo>
                  <a:pt x="3230" y="175"/>
                </a:lnTo>
                <a:lnTo>
                  <a:pt x="3231" y="188"/>
                </a:lnTo>
                <a:lnTo>
                  <a:pt x="3231" y="209"/>
                </a:lnTo>
                <a:lnTo>
                  <a:pt x="3232" y="214"/>
                </a:lnTo>
                <a:lnTo>
                  <a:pt x="3232" y="234"/>
                </a:lnTo>
                <a:lnTo>
                  <a:pt x="3232" y="276"/>
                </a:lnTo>
                <a:lnTo>
                  <a:pt x="3233" y="324"/>
                </a:lnTo>
                <a:lnTo>
                  <a:pt x="3234" y="353"/>
                </a:lnTo>
                <a:lnTo>
                  <a:pt x="3234" y="376"/>
                </a:lnTo>
                <a:lnTo>
                  <a:pt x="3235" y="396"/>
                </a:lnTo>
                <a:lnTo>
                  <a:pt x="3235" y="412"/>
                </a:lnTo>
                <a:lnTo>
                  <a:pt x="3235" y="422"/>
                </a:lnTo>
                <a:lnTo>
                  <a:pt x="3236" y="420"/>
                </a:lnTo>
                <a:lnTo>
                  <a:pt x="3236" y="436"/>
                </a:lnTo>
                <a:lnTo>
                  <a:pt x="3237" y="438"/>
                </a:lnTo>
                <a:lnTo>
                  <a:pt x="3237" y="416"/>
                </a:lnTo>
                <a:lnTo>
                  <a:pt x="3238" y="386"/>
                </a:lnTo>
                <a:lnTo>
                  <a:pt x="3238" y="326"/>
                </a:lnTo>
                <a:lnTo>
                  <a:pt x="3239" y="289"/>
                </a:lnTo>
                <a:lnTo>
                  <a:pt x="3239" y="231"/>
                </a:lnTo>
                <a:lnTo>
                  <a:pt x="3240" y="224"/>
                </a:lnTo>
                <a:lnTo>
                  <a:pt x="3240" y="218"/>
                </a:lnTo>
                <a:lnTo>
                  <a:pt x="3240" y="233"/>
                </a:lnTo>
                <a:lnTo>
                  <a:pt x="3241" y="247"/>
                </a:lnTo>
                <a:lnTo>
                  <a:pt x="3241" y="252"/>
                </a:lnTo>
                <a:lnTo>
                  <a:pt x="3242" y="248"/>
                </a:lnTo>
                <a:lnTo>
                  <a:pt x="3243" y="256"/>
                </a:lnTo>
                <a:lnTo>
                  <a:pt x="3243" y="243"/>
                </a:lnTo>
                <a:lnTo>
                  <a:pt x="3243" y="245"/>
                </a:lnTo>
                <a:lnTo>
                  <a:pt x="3244" y="261"/>
                </a:lnTo>
                <a:lnTo>
                  <a:pt x="3244" y="264"/>
                </a:lnTo>
                <a:lnTo>
                  <a:pt x="3245" y="253"/>
                </a:lnTo>
                <a:lnTo>
                  <a:pt x="3245" y="246"/>
                </a:lnTo>
                <a:lnTo>
                  <a:pt x="3246" y="243"/>
                </a:lnTo>
                <a:lnTo>
                  <a:pt x="3246" y="253"/>
                </a:lnTo>
                <a:lnTo>
                  <a:pt x="3247" y="281"/>
                </a:lnTo>
                <a:lnTo>
                  <a:pt x="3247" y="302"/>
                </a:lnTo>
                <a:lnTo>
                  <a:pt x="3248" y="316"/>
                </a:lnTo>
                <a:lnTo>
                  <a:pt x="3248" y="282"/>
                </a:lnTo>
                <a:lnTo>
                  <a:pt x="3249" y="239"/>
                </a:lnTo>
                <a:lnTo>
                  <a:pt x="3249" y="201"/>
                </a:lnTo>
                <a:lnTo>
                  <a:pt x="3249" y="178"/>
                </a:lnTo>
                <a:lnTo>
                  <a:pt x="3250" y="157"/>
                </a:lnTo>
                <a:lnTo>
                  <a:pt x="3250" y="151"/>
                </a:lnTo>
                <a:lnTo>
                  <a:pt x="3251" y="157"/>
                </a:lnTo>
                <a:lnTo>
                  <a:pt x="3251" y="156"/>
                </a:lnTo>
                <a:lnTo>
                  <a:pt x="3252" y="155"/>
                </a:lnTo>
                <a:lnTo>
                  <a:pt x="3252" y="155"/>
                </a:lnTo>
                <a:lnTo>
                  <a:pt x="3253" y="150"/>
                </a:lnTo>
                <a:lnTo>
                  <a:pt x="3253" y="146"/>
                </a:lnTo>
                <a:lnTo>
                  <a:pt x="3254" y="140"/>
                </a:lnTo>
                <a:lnTo>
                  <a:pt x="3254" y="146"/>
                </a:lnTo>
                <a:lnTo>
                  <a:pt x="3255" y="157"/>
                </a:lnTo>
                <a:lnTo>
                  <a:pt x="3255" y="180"/>
                </a:lnTo>
                <a:lnTo>
                  <a:pt x="3256" y="197"/>
                </a:lnTo>
                <a:lnTo>
                  <a:pt x="3256" y="223"/>
                </a:lnTo>
                <a:lnTo>
                  <a:pt x="3257" y="243"/>
                </a:lnTo>
                <a:lnTo>
                  <a:pt x="3257" y="273"/>
                </a:lnTo>
                <a:lnTo>
                  <a:pt x="3258" y="302"/>
                </a:lnTo>
                <a:lnTo>
                  <a:pt x="3258" y="326"/>
                </a:lnTo>
                <a:lnTo>
                  <a:pt x="3258" y="351"/>
                </a:lnTo>
                <a:lnTo>
                  <a:pt x="3259" y="402"/>
                </a:lnTo>
                <a:lnTo>
                  <a:pt x="3259" y="425"/>
                </a:lnTo>
                <a:lnTo>
                  <a:pt x="3260" y="430"/>
                </a:lnTo>
                <a:lnTo>
                  <a:pt x="3260" y="429"/>
                </a:lnTo>
                <a:lnTo>
                  <a:pt x="3261" y="411"/>
                </a:lnTo>
                <a:lnTo>
                  <a:pt x="3261" y="408"/>
                </a:lnTo>
                <a:lnTo>
                  <a:pt x="3262" y="387"/>
                </a:lnTo>
                <a:lnTo>
                  <a:pt x="3262" y="364"/>
                </a:lnTo>
                <a:lnTo>
                  <a:pt x="3263" y="327"/>
                </a:lnTo>
                <a:lnTo>
                  <a:pt x="3263" y="308"/>
                </a:lnTo>
                <a:lnTo>
                  <a:pt x="3263" y="262"/>
                </a:lnTo>
                <a:lnTo>
                  <a:pt x="3264" y="265"/>
                </a:lnTo>
                <a:lnTo>
                  <a:pt x="3265" y="228"/>
                </a:lnTo>
                <a:lnTo>
                  <a:pt x="3265" y="229"/>
                </a:lnTo>
                <a:lnTo>
                  <a:pt x="3266" y="196"/>
                </a:lnTo>
                <a:lnTo>
                  <a:pt x="3266" y="191"/>
                </a:lnTo>
                <a:lnTo>
                  <a:pt x="3266" y="190"/>
                </a:lnTo>
                <a:lnTo>
                  <a:pt x="3267" y="200"/>
                </a:lnTo>
                <a:lnTo>
                  <a:pt x="3267" y="204"/>
                </a:lnTo>
                <a:lnTo>
                  <a:pt x="3268" y="218"/>
                </a:lnTo>
                <a:lnTo>
                  <a:pt x="3268" y="196"/>
                </a:lnTo>
                <a:lnTo>
                  <a:pt x="3269" y="195"/>
                </a:lnTo>
                <a:lnTo>
                  <a:pt x="3269" y="218"/>
                </a:lnTo>
                <a:lnTo>
                  <a:pt x="3270" y="250"/>
                </a:lnTo>
                <a:lnTo>
                  <a:pt x="3270" y="280"/>
                </a:lnTo>
                <a:lnTo>
                  <a:pt x="3271" y="243"/>
                </a:lnTo>
                <a:lnTo>
                  <a:pt x="3271" y="203"/>
                </a:lnTo>
                <a:lnTo>
                  <a:pt x="3272" y="180"/>
                </a:lnTo>
                <a:lnTo>
                  <a:pt x="3272" y="154"/>
                </a:lnTo>
                <a:lnTo>
                  <a:pt x="3272" y="143"/>
                </a:lnTo>
                <a:lnTo>
                  <a:pt x="3273" y="156"/>
                </a:lnTo>
                <a:lnTo>
                  <a:pt x="3274" y="183"/>
                </a:lnTo>
                <a:lnTo>
                  <a:pt x="3274" y="189"/>
                </a:lnTo>
                <a:lnTo>
                  <a:pt x="3275" y="199"/>
                </a:lnTo>
                <a:lnTo>
                  <a:pt x="3275" y="195"/>
                </a:lnTo>
                <a:lnTo>
                  <a:pt x="3275" y="162"/>
                </a:lnTo>
                <a:lnTo>
                  <a:pt x="3276" y="147"/>
                </a:lnTo>
                <a:lnTo>
                  <a:pt x="3276" y="134"/>
                </a:lnTo>
                <a:lnTo>
                  <a:pt x="3277" y="129"/>
                </a:lnTo>
                <a:lnTo>
                  <a:pt x="3277" y="142"/>
                </a:lnTo>
                <a:lnTo>
                  <a:pt x="3278" y="165"/>
                </a:lnTo>
                <a:lnTo>
                  <a:pt x="3278" y="173"/>
                </a:lnTo>
                <a:lnTo>
                  <a:pt x="3279" y="200"/>
                </a:lnTo>
                <a:lnTo>
                  <a:pt x="3279" y="219"/>
                </a:lnTo>
                <a:lnTo>
                  <a:pt x="3280" y="243"/>
                </a:lnTo>
                <a:lnTo>
                  <a:pt x="3280" y="272"/>
                </a:lnTo>
                <a:lnTo>
                  <a:pt x="3280" y="298"/>
                </a:lnTo>
                <a:lnTo>
                  <a:pt x="3281" y="328"/>
                </a:lnTo>
                <a:lnTo>
                  <a:pt x="3281" y="388"/>
                </a:lnTo>
                <a:lnTo>
                  <a:pt x="3282" y="419"/>
                </a:lnTo>
                <a:lnTo>
                  <a:pt x="3283" y="431"/>
                </a:lnTo>
                <a:lnTo>
                  <a:pt x="3283" y="431"/>
                </a:lnTo>
                <a:lnTo>
                  <a:pt x="3283" y="425"/>
                </a:lnTo>
                <a:lnTo>
                  <a:pt x="3284" y="424"/>
                </a:lnTo>
                <a:lnTo>
                  <a:pt x="3284" y="402"/>
                </a:lnTo>
                <a:lnTo>
                  <a:pt x="3285" y="391"/>
                </a:lnTo>
                <a:lnTo>
                  <a:pt x="3285" y="373"/>
                </a:lnTo>
                <a:lnTo>
                  <a:pt x="3286" y="350"/>
                </a:lnTo>
                <a:lnTo>
                  <a:pt x="3286" y="314"/>
                </a:lnTo>
                <a:lnTo>
                  <a:pt x="3287" y="299"/>
                </a:lnTo>
                <a:lnTo>
                  <a:pt x="3287" y="264"/>
                </a:lnTo>
                <a:lnTo>
                  <a:pt x="3288" y="258"/>
                </a:lnTo>
                <a:lnTo>
                  <a:pt x="3288" y="238"/>
                </a:lnTo>
                <a:lnTo>
                  <a:pt x="3289" y="225"/>
                </a:lnTo>
                <a:lnTo>
                  <a:pt x="3289" y="229"/>
                </a:lnTo>
                <a:lnTo>
                  <a:pt x="3289" y="231"/>
                </a:lnTo>
                <a:lnTo>
                  <a:pt x="3290" y="236"/>
                </a:lnTo>
                <a:lnTo>
                  <a:pt x="3290" y="232"/>
                </a:lnTo>
                <a:lnTo>
                  <a:pt x="3291" y="234"/>
                </a:lnTo>
                <a:lnTo>
                  <a:pt x="3291" y="243"/>
                </a:lnTo>
                <a:lnTo>
                  <a:pt x="3292" y="241"/>
                </a:lnTo>
                <a:lnTo>
                  <a:pt x="3292" y="252"/>
                </a:lnTo>
                <a:lnTo>
                  <a:pt x="3293" y="268"/>
                </a:lnTo>
                <a:lnTo>
                  <a:pt x="3293" y="254"/>
                </a:lnTo>
                <a:lnTo>
                  <a:pt x="3294" y="236"/>
                </a:lnTo>
                <a:lnTo>
                  <a:pt x="3294" y="229"/>
                </a:lnTo>
                <a:lnTo>
                  <a:pt x="3295" y="234"/>
                </a:lnTo>
                <a:lnTo>
                  <a:pt x="3295" y="257"/>
                </a:lnTo>
                <a:lnTo>
                  <a:pt x="3296" y="269"/>
                </a:lnTo>
                <a:lnTo>
                  <a:pt x="3296" y="291"/>
                </a:lnTo>
                <a:lnTo>
                  <a:pt x="3297" y="286"/>
                </a:lnTo>
                <a:lnTo>
                  <a:pt x="3297" y="295"/>
                </a:lnTo>
                <a:lnTo>
                  <a:pt x="3298" y="292"/>
                </a:lnTo>
                <a:lnTo>
                  <a:pt x="3298" y="313"/>
                </a:lnTo>
                <a:lnTo>
                  <a:pt x="3298" y="327"/>
                </a:lnTo>
                <a:lnTo>
                  <a:pt x="3299" y="346"/>
                </a:lnTo>
                <a:lnTo>
                  <a:pt x="3299" y="363"/>
                </a:lnTo>
                <a:lnTo>
                  <a:pt x="3300" y="376"/>
                </a:lnTo>
                <a:lnTo>
                  <a:pt x="3300" y="389"/>
                </a:lnTo>
                <a:lnTo>
                  <a:pt x="3301" y="406"/>
                </a:lnTo>
                <a:lnTo>
                  <a:pt x="3301" y="426"/>
                </a:lnTo>
                <a:lnTo>
                  <a:pt x="3302" y="430"/>
                </a:lnTo>
                <a:lnTo>
                  <a:pt x="3302" y="442"/>
                </a:lnTo>
                <a:lnTo>
                  <a:pt x="3303" y="449"/>
                </a:lnTo>
                <a:lnTo>
                  <a:pt x="3303" y="451"/>
                </a:lnTo>
                <a:lnTo>
                  <a:pt x="3303" y="447"/>
                </a:lnTo>
                <a:lnTo>
                  <a:pt x="3304" y="449"/>
                </a:lnTo>
                <a:lnTo>
                  <a:pt x="3305" y="443"/>
                </a:lnTo>
                <a:lnTo>
                  <a:pt x="3305" y="420"/>
                </a:lnTo>
                <a:lnTo>
                  <a:pt x="3306" y="385"/>
                </a:lnTo>
                <a:lnTo>
                  <a:pt x="3306" y="330"/>
                </a:lnTo>
                <a:lnTo>
                  <a:pt x="3306" y="301"/>
                </a:lnTo>
                <a:lnTo>
                  <a:pt x="3307" y="265"/>
                </a:lnTo>
                <a:lnTo>
                  <a:pt x="3307" y="251"/>
                </a:lnTo>
                <a:lnTo>
                  <a:pt x="3308" y="257"/>
                </a:lnTo>
                <a:lnTo>
                  <a:pt x="3308" y="263"/>
                </a:lnTo>
                <a:lnTo>
                  <a:pt x="3309" y="271"/>
                </a:lnTo>
                <a:lnTo>
                  <a:pt x="3309" y="288"/>
                </a:lnTo>
                <a:lnTo>
                  <a:pt x="3310" y="282"/>
                </a:lnTo>
                <a:lnTo>
                  <a:pt x="3310" y="283"/>
                </a:lnTo>
                <a:lnTo>
                  <a:pt x="3311" y="262"/>
                </a:lnTo>
                <a:lnTo>
                  <a:pt x="3311" y="276"/>
                </a:lnTo>
                <a:lnTo>
                  <a:pt x="3312" y="276"/>
                </a:lnTo>
                <a:lnTo>
                  <a:pt x="3312" y="279"/>
                </a:lnTo>
                <a:lnTo>
                  <a:pt x="3312" y="268"/>
                </a:lnTo>
                <a:lnTo>
                  <a:pt x="3313" y="267"/>
                </a:lnTo>
                <a:lnTo>
                  <a:pt x="3314" y="256"/>
                </a:lnTo>
                <a:lnTo>
                  <a:pt x="3314" y="253"/>
                </a:lnTo>
                <a:lnTo>
                  <a:pt x="3315" y="274"/>
                </a:lnTo>
                <a:lnTo>
                  <a:pt x="3315" y="293"/>
                </a:lnTo>
                <a:lnTo>
                  <a:pt x="3315" y="308"/>
                </a:lnTo>
                <a:lnTo>
                  <a:pt x="3316" y="273"/>
                </a:lnTo>
                <a:lnTo>
                  <a:pt x="3316" y="248"/>
                </a:lnTo>
                <a:lnTo>
                  <a:pt x="3317" y="228"/>
                </a:lnTo>
                <a:lnTo>
                  <a:pt x="3317" y="215"/>
                </a:lnTo>
                <a:lnTo>
                  <a:pt x="3318" y="208"/>
                </a:lnTo>
                <a:lnTo>
                  <a:pt x="3318" y="218"/>
                </a:lnTo>
                <a:lnTo>
                  <a:pt x="3319" y="225"/>
                </a:lnTo>
                <a:lnTo>
                  <a:pt x="3319" y="241"/>
                </a:lnTo>
                <a:lnTo>
                  <a:pt x="3320" y="240"/>
                </a:lnTo>
                <a:lnTo>
                  <a:pt x="3320" y="242"/>
                </a:lnTo>
                <a:lnTo>
                  <a:pt x="3321" y="246"/>
                </a:lnTo>
                <a:lnTo>
                  <a:pt x="3321" y="267"/>
                </a:lnTo>
                <a:lnTo>
                  <a:pt x="3321" y="302"/>
                </a:lnTo>
                <a:lnTo>
                  <a:pt x="3322" y="333"/>
                </a:lnTo>
                <a:lnTo>
                  <a:pt x="3323" y="351"/>
                </a:lnTo>
                <a:lnTo>
                  <a:pt x="3323" y="382"/>
                </a:lnTo>
                <a:lnTo>
                  <a:pt x="3324" y="401"/>
                </a:lnTo>
                <a:lnTo>
                  <a:pt x="3324" y="416"/>
                </a:lnTo>
                <a:lnTo>
                  <a:pt x="3324" y="428"/>
                </a:lnTo>
                <a:lnTo>
                  <a:pt x="3325" y="438"/>
                </a:lnTo>
                <a:lnTo>
                  <a:pt x="3325" y="444"/>
                </a:lnTo>
                <a:lnTo>
                  <a:pt x="3326" y="448"/>
                </a:lnTo>
                <a:lnTo>
                  <a:pt x="3326" y="443"/>
                </a:lnTo>
                <a:lnTo>
                  <a:pt x="3327" y="446"/>
                </a:lnTo>
                <a:lnTo>
                  <a:pt x="3327" y="443"/>
                </a:lnTo>
                <a:lnTo>
                  <a:pt x="3328" y="420"/>
                </a:lnTo>
                <a:lnTo>
                  <a:pt x="3328" y="394"/>
                </a:lnTo>
                <a:lnTo>
                  <a:pt x="3329" y="338"/>
                </a:lnTo>
                <a:lnTo>
                  <a:pt x="3329" y="295"/>
                </a:lnTo>
                <a:lnTo>
                  <a:pt x="3329" y="254"/>
                </a:lnTo>
                <a:lnTo>
                  <a:pt x="3330" y="245"/>
                </a:lnTo>
                <a:lnTo>
                  <a:pt x="3330" y="241"/>
                </a:lnTo>
                <a:lnTo>
                  <a:pt x="3331" y="251"/>
                </a:lnTo>
                <a:lnTo>
                  <a:pt x="3332" y="255"/>
                </a:lnTo>
                <a:lnTo>
                  <a:pt x="3332" y="269"/>
                </a:lnTo>
                <a:lnTo>
                  <a:pt x="3332" y="266"/>
                </a:lnTo>
                <a:lnTo>
                  <a:pt x="3333" y="278"/>
                </a:lnTo>
                <a:lnTo>
                  <a:pt x="3333" y="259"/>
                </a:lnTo>
                <a:lnTo>
                  <a:pt x="3334" y="258"/>
                </a:lnTo>
                <a:lnTo>
                  <a:pt x="3334" y="258"/>
                </a:lnTo>
                <a:lnTo>
                  <a:pt x="3335" y="261"/>
                </a:lnTo>
                <a:lnTo>
                  <a:pt x="3335" y="252"/>
                </a:lnTo>
                <a:lnTo>
                  <a:pt x="3336" y="249"/>
                </a:lnTo>
                <a:lnTo>
                  <a:pt x="3336" y="250"/>
                </a:lnTo>
                <a:lnTo>
                  <a:pt x="3337" y="247"/>
                </a:lnTo>
                <a:lnTo>
                  <a:pt x="3337" y="283"/>
                </a:lnTo>
                <a:lnTo>
                  <a:pt x="3338" y="312"/>
                </a:lnTo>
                <a:lnTo>
                  <a:pt x="3338" y="329"/>
                </a:lnTo>
                <a:lnTo>
                  <a:pt x="3338" y="298"/>
                </a:lnTo>
                <a:lnTo>
                  <a:pt x="3339" y="268"/>
                </a:lnTo>
                <a:lnTo>
                  <a:pt x="3339" y="243"/>
                </a:lnTo>
                <a:lnTo>
                  <a:pt x="3340" y="227"/>
                </a:lnTo>
                <a:lnTo>
                  <a:pt x="3340" y="222"/>
                </a:lnTo>
                <a:lnTo>
                  <a:pt x="3341" y="220"/>
                </a:lnTo>
                <a:lnTo>
                  <a:pt x="3341" y="229"/>
                </a:lnTo>
                <a:lnTo>
                  <a:pt x="3342" y="232"/>
                </a:lnTo>
                <a:lnTo>
                  <a:pt x="3342" y="232"/>
                </a:lnTo>
                <a:lnTo>
                  <a:pt x="3343" y="241"/>
                </a:lnTo>
                <a:lnTo>
                  <a:pt x="3343" y="250"/>
                </a:lnTo>
                <a:lnTo>
                  <a:pt x="3344" y="255"/>
                </a:lnTo>
                <a:lnTo>
                  <a:pt x="3344" y="262"/>
                </a:lnTo>
                <a:lnTo>
                  <a:pt x="3345" y="280"/>
                </a:lnTo>
                <a:lnTo>
                  <a:pt x="3345" y="311"/>
                </a:lnTo>
                <a:lnTo>
                  <a:pt x="3346" y="341"/>
                </a:lnTo>
                <a:lnTo>
                  <a:pt x="3346" y="369"/>
                </a:lnTo>
                <a:lnTo>
                  <a:pt x="3346" y="396"/>
                </a:lnTo>
                <a:lnTo>
                  <a:pt x="3347" y="410"/>
                </a:lnTo>
                <a:lnTo>
                  <a:pt x="3347" y="424"/>
                </a:lnTo>
                <a:lnTo>
                  <a:pt x="3348" y="431"/>
                </a:lnTo>
                <a:lnTo>
                  <a:pt x="3348" y="434"/>
                </a:lnTo>
                <a:lnTo>
                  <a:pt x="3349" y="429"/>
                </a:lnTo>
                <a:lnTo>
                  <a:pt x="3349" y="430"/>
                </a:lnTo>
                <a:lnTo>
                  <a:pt x="3350" y="430"/>
                </a:lnTo>
                <a:lnTo>
                  <a:pt x="3350" y="413"/>
                </a:lnTo>
                <a:lnTo>
                  <a:pt x="3351" y="386"/>
                </a:lnTo>
                <a:lnTo>
                  <a:pt x="3351" y="342"/>
                </a:lnTo>
                <a:lnTo>
                  <a:pt x="3352" y="302"/>
                </a:lnTo>
                <a:lnTo>
                  <a:pt x="3352" y="268"/>
                </a:lnTo>
                <a:lnTo>
                  <a:pt x="3352" y="239"/>
                </a:lnTo>
                <a:lnTo>
                  <a:pt x="3353" y="237"/>
                </a:lnTo>
                <a:lnTo>
                  <a:pt x="3354" y="243"/>
                </a:lnTo>
                <a:lnTo>
                  <a:pt x="3354" y="246"/>
                </a:lnTo>
                <a:lnTo>
                  <a:pt x="3355" y="253"/>
                </a:lnTo>
                <a:lnTo>
                  <a:pt x="3355" y="244"/>
                </a:lnTo>
                <a:lnTo>
                  <a:pt x="3355" y="245"/>
                </a:lnTo>
                <a:lnTo>
                  <a:pt x="3356" y="235"/>
                </a:lnTo>
                <a:lnTo>
                  <a:pt x="3356" y="229"/>
                </a:lnTo>
                <a:lnTo>
                  <a:pt x="3357" y="236"/>
                </a:lnTo>
                <a:lnTo>
                  <a:pt x="3357" y="226"/>
                </a:lnTo>
                <a:lnTo>
                  <a:pt x="3358" y="237"/>
                </a:lnTo>
                <a:lnTo>
                  <a:pt x="3358" y="242"/>
                </a:lnTo>
                <a:lnTo>
                  <a:pt x="3359" y="237"/>
                </a:lnTo>
                <a:lnTo>
                  <a:pt x="3359" y="245"/>
                </a:lnTo>
                <a:lnTo>
                  <a:pt x="3360" y="261"/>
                </a:lnTo>
                <a:lnTo>
                  <a:pt x="3360" y="287"/>
                </a:lnTo>
                <a:lnTo>
                  <a:pt x="3361" y="303"/>
                </a:lnTo>
                <a:lnTo>
                  <a:pt x="3361" y="268"/>
                </a:lnTo>
                <a:lnTo>
                  <a:pt x="3361" y="230"/>
                </a:lnTo>
                <a:lnTo>
                  <a:pt x="3362" y="219"/>
                </a:lnTo>
                <a:lnTo>
                  <a:pt x="3363" y="212"/>
                </a:lnTo>
                <a:lnTo>
                  <a:pt x="3363" y="201"/>
                </a:lnTo>
                <a:lnTo>
                  <a:pt x="3364" y="218"/>
                </a:lnTo>
                <a:lnTo>
                  <a:pt x="3364" y="244"/>
                </a:lnTo>
                <a:lnTo>
                  <a:pt x="3364" y="255"/>
                </a:lnTo>
                <a:lnTo>
                  <a:pt x="3365" y="252"/>
                </a:lnTo>
                <a:lnTo>
                  <a:pt x="3365" y="250"/>
                </a:lnTo>
                <a:lnTo>
                  <a:pt x="3366" y="266"/>
                </a:lnTo>
                <a:lnTo>
                  <a:pt x="3366" y="267"/>
                </a:lnTo>
                <a:lnTo>
                  <a:pt x="3367" y="285"/>
                </a:lnTo>
                <a:lnTo>
                  <a:pt x="3367" y="308"/>
                </a:lnTo>
                <a:lnTo>
                  <a:pt x="3368" y="310"/>
                </a:lnTo>
                <a:lnTo>
                  <a:pt x="3368" y="336"/>
                </a:lnTo>
                <a:lnTo>
                  <a:pt x="3369" y="349"/>
                </a:lnTo>
                <a:lnTo>
                  <a:pt x="3369" y="366"/>
                </a:lnTo>
                <a:lnTo>
                  <a:pt x="3369" y="375"/>
                </a:lnTo>
                <a:lnTo>
                  <a:pt x="3370" y="386"/>
                </a:lnTo>
                <a:lnTo>
                  <a:pt x="3370" y="401"/>
                </a:lnTo>
                <a:lnTo>
                  <a:pt x="3371" y="403"/>
                </a:lnTo>
                <a:lnTo>
                  <a:pt x="3372" y="409"/>
                </a:lnTo>
                <a:lnTo>
                  <a:pt x="3372" y="424"/>
                </a:lnTo>
                <a:lnTo>
                  <a:pt x="3372" y="430"/>
                </a:lnTo>
                <a:lnTo>
                  <a:pt x="3373" y="428"/>
                </a:lnTo>
                <a:lnTo>
                  <a:pt x="3373" y="418"/>
                </a:lnTo>
                <a:lnTo>
                  <a:pt x="3374" y="407"/>
                </a:lnTo>
                <a:lnTo>
                  <a:pt x="3374" y="402"/>
                </a:lnTo>
                <a:lnTo>
                  <a:pt x="3375" y="395"/>
                </a:lnTo>
                <a:lnTo>
                  <a:pt x="3375" y="388"/>
                </a:lnTo>
                <a:lnTo>
                  <a:pt x="3376" y="379"/>
                </a:lnTo>
                <a:lnTo>
                  <a:pt x="3376" y="372"/>
                </a:lnTo>
                <a:lnTo>
                  <a:pt x="3377" y="364"/>
                </a:lnTo>
                <a:lnTo>
                  <a:pt x="3377" y="356"/>
                </a:lnTo>
                <a:lnTo>
                  <a:pt x="3378" y="336"/>
                </a:lnTo>
                <a:lnTo>
                  <a:pt x="3378" y="320"/>
                </a:lnTo>
                <a:lnTo>
                  <a:pt x="3378" y="311"/>
                </a:lnTo>
                <a:lnTo>
                  <a:pt x="3379" y="313"/>
                </a:lnTo>
                <a:lnTo>
                  <a:pt x="3379" y="310"/>
                </a:lnTo>
                <a:lnTo>
                  <a:pt x="3380" y="310"/>
                </a:lnTo>
                <a:lnTo>
                  <a:pt x="3380" y="308"/>
                </a:lnTo>
                <a:lnTo>
                  <a:pt x="3381" y="304"/>
                </a:lnTo>
                <a:lnTo>
                  <a:pt x="3381" y="296"/>
                </a:lnTo>
                <a:lnTo>
                  <a:pt x="3382" y="297"/>
                </a:lnTo>
                <a:lnTo>
                  <a:pt x="3382" y="289"/>
                </a:lnTo>
                <a:lnTo>
                  <a:pt x="3383" y="310"/>
                </a:lnTo>
                <a:lnTo>
                  <a:pt x="3383" y="315"/>
                </a:lnTo>
                <a:lnTo>
                  <a:pt x="3384" y="313"/>
                </a:lnTo>
                <a:lnTo>
                  <a:pt x="3384" y="312"/>
                </a:lnTo>
                <a:lnTo>
                  <a:pt x="3385" y="317"/>
                </a:lnTo>
                <a:lnTo>
                  <a:pt x="3385" y="308"/>
                </a:lnTo>
                <a:lnTo>
                  <a:pt x="3386" y="308"/>
                </a:lnTo>
                <a:lnTo>
                  <a:pt x="3386" y="303"/>
                </a:lnTo>
                <a:lnTo>
                  <a:pt x="3387" y="303"/>
                </a:lnTo>
                <a:lnTo>
                  <a:pt x="3387" y="299"/>
                </a:lnTo>
                <a:lnTo>
                  <a:pt x="3387" y="290"/>
                </a:lnTo>
                <a:lnTo>
                  <a:pt x="3388" y="289"/>
                </a:lnTo>
                <a:lnTo>
                  <a:pt x="3388" y="284"/>
                </a:lnTo>
                <a:lnTo>
                  <a:pt x="3389" y="304"/>
                </a:lnTo>
                <a:lnTo>
                  <a:pt x="3389" y="321"/>
                </a:lnTo>
                <a:lnTo>
                  <a:pt x="3390" y="331"/>
                </a:lnTo>
                <a:lnTo>
                  <a:pt x="3390" y="357"/>
                </a:lnTo>
                <a:lnTo>
                  <a:pt x="3391" y="379"/>
                </a:lnTo>
                <a:lnTo>
                  <a:pt x="3391" y="390"/>
                </a:lnTo>
                <a:lnTo>
                  <a:pt x="3392" y="405"/>
                </a:lnTo>
                <a:lnTo>
                  <a:pt x="3392" y="417"/>
                </a:lnTo>
                <a:lnTo>
                  <a:pt x="3392" y="429"/>
                </a:lnTo>
                <a:lnTo>
                  <a:pt x="3393" y="438"/>
                </a:lnTo>
                <a:lnTo>
                  <a:pt x="3394" y="439"/>
                </a:lnTo>
                <a:lnTo>
                  <a:pt x="3394" y="439"/>
                </a:lnTo>
                <a:lnTo>
                  <a:pt x="3395" y="447"/>
                </a:lnTo>
                <a:lnTo>
                  <a:pt x="3395" y="451"/>
                </a:lnTo>
                <a:lnTo>
                  <a:pt x="3395" y="446"/>
                </a:lnTo>
                <a:lnTo>
                  <a:pt x="3396" y="439"/>
                </a:lnTo>
                <a:lnTo>
                  <a:pt x="3396" y="421"/>
                </a:lnTo>
                <a:lnTo>
                  <a:pt x="3397" y="414"/>
                </a:lnTo>
                <a:lnTo>
                  <a:pt x="3397" y="398"/>
                </a:lnTo>
                <a:lnTo>
                  <a:pt x="3398" y="384"/>
                </a:lnTo>
                <a:lnTo>
                  <a:pt x="3398" y="366"/>
                </a:lnTo>
                <a:lnTo>
                  <a:pt x="3399" y="354"/>
                </a:lnTo>
                <a:lnTo>
                  <a:pt x="3399" y="342"/>
                </a:lnTo>
                <a:lnTo>
                  <a:pt x="3400" y="330"/>
                </a:lnTo>
                <a:lnTo>
                  <a:pt x="3400" y="317"/>
                </a:lnTo>
                <a:lnTo>
                  <a:pt x="3401" y="304"/>
                </a:lnTo>
                <a:lnTo>
                  <a:pt x="3401" y="289"/>
                </a:lnTo>
                <a:lnTo>
                  <a:pt x="3401" y="278"/>
                </a:lnTo>
                <a:lnTo>
                  <a:pt x="3402" y="268"/>
                </a:lnTo>
                <a:lnTo>
                  <a:pt x="3403" y="261"/>
                </a:lnTo>
                <a:lnTo>
                  <a:pt x="3403" y="251"/>
                </a:lnTo>
                <a:lnTo>
                  <a:pt x="3404" y="258"/>
                </a:lnTo>
                <a:lnTo>
                  <a:pt x="3404" y="247"/>
                </a:lnTo>
                <a:lnTo>
                  <a:pt x="3404" y="245"/>
                </a:lnTo>
                <a:lnTo>
                  <a:pt x="3405" y="243"/>
                </a:lnTo>
                <a:lnTo>
                  <a:pt x="3405" y="259"/>
                </a:lnTo>
                <a:lnTo>
                  <a:pt x="3406" y="273"/>
                </a:lnTo>
                <a:lnTo>
                  <a:pt x="3406" y="244"/>
                </a:lnTo>
                <a:lnTo>
                  <a:pt x="3407" y="225"/>
                </a:lnTo>
                <a:lnTo>
                  <a:pt x="3407" y="224"/>
                </a:lnTo>
                <a:lnTo>
                  <a:pt x="3408" y="217"/>
                </a:lnTo>
                <a:lnTo>
                  <a:pt x="3408" y="199"/>
                </a:lnTo>
                <a:lnTo>
                  <a:pt x="3409" y="219"/>
                </a:lnTo>
                <a:lnTo>
                  <a:pt x="3409" y="245"/>
                </a:lnTo>
                <a:lnTo>
                  <a:pt x="3410" y="246"/>
                </a:lnTo>
                <a:lnTo>
                  <a:pt x="3410" y="250"/>
                </a:lnTo>
                <a:lnTo>
                  <a:pt x="3410" y="251"/>
                </a:lnTo>
                <a:lnTo>
                  <a:pt x="3411" y="234"/>
                </a:lnTo>
                <a:lnTo>
                  <a:pt x="3412" y="236"/>
                </a:lnTo>
                <a:lnTo>
                  <a:pt x="3412" y="241"/>
                </a:lnTo>
                <a:lnTo>
                  <a:pt x="3412" y="259"/>
                </a:lnTo>
                <a:lnTo>
                  <a:pt x="3413" y="279"/>
                </a:lnTo>
                <a:lnTo>
                  <a:pt x="3413" y="297"/>
                </a:lnTo>
                <a:lnTo>
                  <a:pt x="3414" y="313"/>
                </a:lnTo>
                <a:lnTo>
                  <a:pt x="3414" y="328"/>
                </a:lnTo>
                <a:lnTo>
                  <a:pt x="3415" y="341"/>
                </a:lnTo>
                <a:lnTo>
                  <a:pt x="3415" y="356"/>
                </a:lnTo>
                <a:lnTo>
                  <a:pt x="3416" y="370"/>
                </a:lnTo>
                <a:lnTo>
                  <a:pt x="3416" y="373"/>
                </a:lnTo>
                <a:lnTo>
                  <a:pt x="3417" y="387"/>
                </a:lnTo>
                <a:lnTo>
                  <a:pt x="3417" y="420"/>
                </a:lnTo>
                <a:lnTo>
                  <a:pt x="3418" y="440"/>
                </a:lnTo>
                <a:lnTo>
                  <a:pt x="3418" y="443"/>
                </a:lnTo>
                <a:lnTo>
                  <a:pt x="3418" y="446"/>
                </a:lnTo>
                <a:lnTo>
                  <a:pt x="3419" y="436"/>
                </a:lnTo>
                <a:lnTo>
                  <a:pt x="3419" y="433"/>
                </a:lnTo>
                <a:lnTo>
                  <a:pt x="3420" y="417"/>
                </a:lnTo>
                <a:lnTo>
                  <a:pt x="3421" y="409"/>
                </a:lnTo>
                <a:lnTo>
                  <a:pt x="3421" y="384"/>
                </a:lnTo>
                <a:lnTo>
                  <a:pt x="3421" y="364"/>
                </a:lnTo>
                <a:lnTo>
                  <a:pt x="3422" y="338"/>
                </a:lnTo>
                <a:lnTo>
                  <a:pt x="3422" y="322"/>
                </a:lnTo>
                <a:lnTo>
                  <a:pt x="3423" y="289"/>
                </a:lnTo>
                <a:lnTo>
                  <a:pt x="3423" y="285"/>
                </a:lnTo>
                <a:lnTo>
                  <a:pt x="3424" y="260"/>
                </a:lnTo>
                <a:lnTo>
                  <a:pt x="3424" y="250"/>
                </a:lnTo>
                <a:lnTo>
                  <a:pt x="3425" y="248"/>
                </a:lnTo>
                <a:lnTo>
                  <a:pt x="3425" y="236"/>
                </a:lnTo>
                <a:lnTo>
                  <a:pt x="3426" y="234"/>
                </a:lnTo>
                <a:lnTo>
                  <a:pt x="3426" y="241"/>
                </a:lnTo>
                <a:lnTo>
                  <a:pt x="3427" y="232"/>
                </a:lnTo>
                <a:lnTo>
                  <a:pt x="3427" y="235"/>
                </a:lnTo>
                <a:lnTo>
                  <a:pt x="3427" y="224"/>
                </a:lnTo>
                <a:lnTo>
                  <a:pt x="3428" y="242"/>
                </a:lnTo>
                <a:lnTo>
                  <a:pt x="3428" y="272"/>
                </a:lnTo>
                <a:lnTo>
                  <a:pt x="3429" y="248"/>
                </a:lnTo>
                <a:lnTo>
                  <a:pt x="3429" y="221"/>
                </a:lnTo>
                <a:lnTo>
                  <a:pt x="3430" y="213"/>
                </a:lnTo>
                <a:lnTo>
                  <a:pt x="3430" y="199"/>
                </a:lnTo>
                <a:lnTo>
                  <a:pt x="3431" y="183"/>
                </a:lnTo>
                <a:lnTo>
                  <a:pt x="3431" y="190"/>
                </a:lnTo>
                <a:lnTo>
                  <a:pt x="3432" y="229"/>
                </a:lnTo>
                <a:lnTo>
                  <a:pt x="3432" y="235"/>
                </a:lnTo>
                <a:lnTo>
                  <a:pt x="3433" y="237"/>
                </a:lnTo>
                <a:lnTo>
                  <a:pt x="3433" y="241"/>
                </a:lnTo>
                <a:lnTo>
                  <a:pt x="3434" y="224"/>
                </a:lnTo>
                <a:lnTo>
                  <a:pt x="3434" y="212"/>
                </a:lnTo>
                <a:lnTo>
                  <a:pt x="3435" y="218"/>
                </a:lnTo>
                <a:lnTo>
                  <a:pt x="3435" y="218"/>
                </a:lnTo>
                <a:lnTo>
                  <a:pt x="3435" y="230"/>
                </a:lnTo>
                <a:lnTo>
                  <a:pt x="3436" y="249"/>
                </a:lnTo>
                <a:lnTo>
                  <a:pt x="3436" y="259"/>
                </a:lnTo>
                <a:lnTo>
                  <a:pt x="3437" y="285"/>
                </a:lnTo>
                <a:lnTo>
                  <a:pt x="3437" y="293"/>
                </a:lnTo>
                <a:lnTo>
                  <a:pt x="3438" y="316"/>
                </a:lnTo>
                <a:lnTo>
                  <a:pt x="3438" y="336"/>
                </a:lnTo>
                <a:lnTo>
                  <a:pt x="3439" y="353"/>
                </a:lnTo>
                <a:lnTo>
                  <a:pt x="3439" y="363"/>
                </a:lnTo>
                <a:lnTo>
                  <a:pt x="3440" y="407"/>
                </a:lnTo>
                <a:lnTo>
                  <a:pt x="3440" y="427"/>
                </a:lnTo>
                <a:lnTo>
                  <a:pt x="3441" y="436"/>
                </a:lnTo>
                <a:lnTo>
                  <a:pt x="3441" y="436"/>
                </a:lnTo>
                <a:lnTo>
                  <a:pt x="3441" y="428"/>
                </a:lnTo>
                <a:lnTo>
                  <a:pt x="3442" y="429"/>
                </a:lnTo>
                <a:lnTo>
                  <a:pt x="3443" y="413"/>
                </a:lnTo>
                <a:lnTo>
                  <a:pt x="3443" y="405"/>
                </a:lnTo>
                <a:lnTo>
                  <a:pt x="3444" y="384"/>
                </a:lnTo>
                <a:lnTo>
                  <a:pt x="3444" y="363"/>
                </a:lnTo>
                <a:lnTo>
                  <a:pt x="3444" y="341"/>
                </a:lnTo>
                <a:lnTo>
                  <a:pt x="3445" y="326"/>
                </a:lnTo>
                <a:lnTo>
                  <a:pt x="3445" y="289"/>
                </a:lnTo>
                <a:lnTo>
                  <a:pt x="3446" y="293"/>
                </a:lnTo>
                <a:lnTo>
                  <a:pt x="3446" y="269"/>
                </a:lnTo>
                <a:lnTo>
                  <a:pt x="3447" y="263"/>
                </a:lnTo>
                <a:lnTo>
                  <a:pt x="3447" y="252"/>
                </a:lnTo>
                <a:lnTo>
                  <a:pt x="3448" y="255"/>
                </a:lnTo>
                <a:lnTo>
                  <a:pt x="3448" y="258"/>
                </a:lnTo>
                <a:lnTo>
                  <a:pt x="3449" y="244"/>
                </a:lnTo>
                <a:lnTo>
                  <a:pt x="3449" y="242"/>
                </a:lnTo>
                <a:lnTo>
                  <a:pt x="3450" y="254"/>
                </a:lnTo>
                <a:lnTo>
                  <a:pt x="3450" y="258"/>
                </a:lnTo>
                <a:lnTo>
                  <a:pt x="3450" y="270"/>
                </a:lnTo>
                <a:lnTo>
                  <a:pt x="3451" y="281"/>
                </a:lnTo>
                <a:lnTo>
                  <a:pt x="3452" y="269"/>
                </a:lnTo>
                <a:lnTo>
                  <a:pt x="3452" y="260"/>
                </a:lnTo>
                <a:lnTo>
                  <a:pt x="3453" y="257"/>
                </a:lnTo>
                <a:lnTo>
                  <a:pt x="3453" y="255"/>
                </a:lnTo>
                <a:lnTo>
                  <a:pt x="3453" y="261"/>
                </a:lnTo>
                <a:lnTo>
                  <a:pt x="3454" y="270"/>
                </a:lnTo>
                <a:lnTo>
                  <a:pt x="3454" y="284"/>
                </a:lnTo>
                <a:lnTo>
                  <a:pt x="3455" y="288"/>
                </a:lnTo>
                <a:lnTo>
                  <a:pt x="3455" y="306"/>
                </a:lnTo>
                <a:lnTo>
                  <a:pt x="3456" y="303"/>
                </a:lnTo>
                <a:lnTo>
                  <a:pt x="3456" y="308"/>
                </a:lnTo>
                <a:lnTo>
                  <a:pt x="3457" y="327"/>
                </a:lnTo>
                <a:lnTo>
                  <a:pt x="3457" y="354"/>
                </a:lnTo>
                <a:lnTo>
                  <a:pt x="3458" y="365"/>
                </a:lnTo>
                <a:lnTo>
                  <a:pt x="3458" y="380"/>
                </a:lnTo>
                <a:lnTo>
                  <a:pt x="3458" y="407"/>
                </a:lnTo>
                <a:lnTo>
                  <a:pt x="3459" y="422"/>
                </a:lnTo>
                <a:lnTo>
                  <a:pt x="3459" y="439"/>
                </a:lnTo>
                <a:lnTo>
                  <a:pt x="3460" y="442"/>
                </a:lnTo>
                <a:lnTo>
                  <a:pt x="3461" y="447"/>
                </a:lnTo>
                <a:lnTo>
                  <a:pt x="3461" y="453"/>
                </a:lnTo>
                <a:lnTo>
                  <a:pt x="3461" y="453"/>
                </a:lnTo>
                <a:lnTo>
                  <a:pt x="3462" y="450"/>
                </a:lnTo>
                <a:lnTo>
                  <a:pt x="3462" y="448"/>
                </a:lnTo>
                <a:lnTo>
                  <a:pt x="3463" y="438"/>
                </a:lnTo>
                <a:lnTo>
                  <a:pt x="3463" y="418"/>
                </a:lnTo>
                <a:lnTo>
                  <a:pt x="3464" y="386"/>
                </a:lnTo>
                <a:lnTo>
                  <a:pt x="3464" y="335"/>
                </a:lnTo>
                <a:lnTo>
                  <a:pt x="3465" y="303"/>
                </a:lnTo>
                <a:lnTo>
                  <a:pt x="3465" y="266"/>
                </a:lnTo>
                <a:lnTo>
                  <a:pt x="3466" y="252"/>
                </a:lnTo>
                <a:lnTo>
                  <a:pt x="3466" y="247"/>
                </a:lnTo>
                <a:lnTo>
                  <a:pt x="3467" y="257"/>
                </a:lnTo>
                <a:lnTo>
                  <a:pt x="3467" y="272"/>
                </a:lnTo>
                <a:lnTo>
                  <a:pt x="3467" y="284"/>
                </a:lnTo>
                <a:lnTo>
                  <a:pt x="3468" y="290"/>
                </a:lnTo>
                <a:lnTo>
                  <a:pt x="3468" y="298"/>
                </a:lnTo>
                <a:lnTo>
                  <a:pt x="3469" y="280"/>
                </a:lnTo>
                <a:lnTo>
                  <a:pt x="3469" y="277"/>
                </a:lnTo>
                <a:lnTo>
                  <a:pt x="3470" y="280"/>
                </a:lnTo>
                <a:lnTo>
                  <a:pt x="3470" y="284"/>
                </a:lnTo>
                <a:lnTo>
                  <a:pt x="3471" y="275"/>
                </a:lnTo>
                <a:lnTo>
                  <a:pt x="3471" y="270"/>
                </a:lnTo>
                <a:lnTo>
                  <a:pt x="3472" y="262"/>
                </a:lnTo>
                <a:lnTo>
                  <a:pt x="3472" y="254"/>
                </a:lnTo>
                <a:lnTo>
                  <a:pt x="3473" y="270"/>
                </a:lnTo>
                <a:lnTo>
                  <a:pt x="3473" y="290"/>
                </a:lnTo>
                <a:lnTo>
                  <a:pt x="3474" y="299"/>
                </a:lnTo>
                <a:lnTo>
                  <a:pt x="3474" y="263"/>
                </a:lnTo>
                <a:lnTo>
                  <a:pt x="3475" y="234"/>
                </a:lnTo>
                <a:lnTo>
                  <a:pt x="3475" y="211"/>
                </a:lnTo>
                <a:lnTo>
                  <a:pt x="3475" y="205"/>
                </a:lnTo>
                <a:lnTo>
                  <a:pt x="3476" y="210"/>
                </a:lnTo>
                <a:lnTo>
                  <a:pt x="3476" y="213"/>
                </a:lnTo>
                <a:lnTo>
                  <a:pt x="3477" y="201"/>
                </a:lnTo>
                <a:lnTo>
                  <a:pt x="3477" y="216"/>
                </a:lnTo>
                <a:lnTo>
                  <a:pt x="3478" y="230"/>
                </a:lnTo>
                <a:lnTo>
                  <a:pt x="3478" y="238"/>
                </a:lnTo>
                <a:lnTo>
                  <a:pt x="3479" y="239"/>
                </a:lnTo>
                <a:lnTo>
                  <a:pt x="3479" y="272"/>
                </a:lnTo>
                <a:lnTo>
                  <a:pt x="3480" y="299"/>
                </a:lnTo>
                <a:lnTo>
                  <a:pt x="3480" y="327"/>
                </a:lnTo>
                <a:lnTo>
                  <a:pt x="3481" y="355"/>
                </a:lnTo>
                <a:lnTo>
                  <a:pt x="3481" y="387"/>
                </a:lnTo>
                <a:lnTo>
                  <a:pt x="3481" y="413"/>
                </a:lnTo>
                <a:lnTo>
                  <a:pt x="3482" y="427"/>
                </a:lnTo>
                <a:lnTo>
                  <a:pt x="3483" y="434"/>
                </a:lnTo>
                <a:lnTo>
                  <a:pt x="3483" y="446"/>
                </a:lnTo>
                <a:lnTo>
                  <a:pt x="3484" y="451"/>
                </a:lnTo>
                <a:lnTo>
                  <a:pt x="3484" y="453"/>
                </a:lnTo>
                <a:lnTo>
                  <a:pt x="3484" y="448"/>
                </a:lnTo>
                <a:lnTo>
                  <a:pt x="3485" y="449"/>
                </a:lnTo>
                <a:lnTo>
                  <a:pt x="3485" y="446"/>
                </a:lnTo>
                <a:lnTo>
                  <a:pt x="3486" y="419"/>
                </a:lnTo>
                <a:lnTo>
                  <a:pt x="3486" y="393"/>
                </a:lnTo>
                <a:lnTo>
                  <a:pt x="3487" y="330"/>
                </a:lnTo>
                <a:lnTo>
                  <a:pt x="3487" y="286"/>
                </a:lnTo>
                <a:lnTo>
                  <a:pt x="3488" y="237"/>
                </a:lnTo>
                <a:lnTo>
                  <a:pt x="3488" y="221"/>
                </a:lnTo>
                <a:lnTo>
                  <a:pt x="3489" y="219"/>
                </a:lnTo>
                <a:lnTo>
                  <a:pt x="3489" y="236"/>
                </a:lnTo>
                <a:lnTo>
                  <a:pt x="3490" y="248"/>
                </a:lnTo>
                <a:lnTo>
                  <a:pt x="3490" y="267"/>
                </a:lnTo>
                <a:lnTo>
                  <a:pt x="3490" y="261"/>
                </a:lnTo>
                <a:lnTo>
                  <a:pt x="3491" y="277"/>
                </a:lnTo>
                <a:lnTo>
                  <a:pt x="3492" y="261"/>
                </a:lnTo>
                <a:lnTo>
                  <a:pt x="3492" y="260"/>
                </a:lnTo>
                <a:lnTo>
                  <a:pt x="3493" y="242"/>
                </a:lnTo>
                <a:lnTo>
                  <a:pt x="3493" y="245"/>
                </a:lnTo>
                <a:lnTo>
                  <a:pt x="3493" y="237"/>
                </a:lnTo>
                <a:lnTo>
                  <a:pt x="3494" y="249"/>
                </a:lnTo>
                <a:lnTo>
                  <a:pt x="3494" y="243"/>
                </a:lnTo>
                <a:lnTo>
                  <a:pt x="3495" y="252"/>
                </a:lnTo>
                <a:lnTo>
                  <a:pt x="3495" y="272"/>
                </a:lnTo>
                <a:lnTo>
                  <a:pt x="3496" y="304"/>
                </a:lnTo>
                <a:lnTo>
                  <a:pt x="3496" y="318"/>
                </a:lnTo>
                <a:lnTo>
                  <a:pt x="3497" y="279"/>
                </a:lnTo>
                <a:lnTo>
                  <a:pt x="3497" y="242"/>
                </a:lnTo>
                <a:lnTo>
                  <a:pt x="3498" y="217"/>
                </a:lnTo>
                <a:lnTo>
                  <a:pt x="3498" y="204"/>
                </a:lnTo>
                <a:lnTo>
                  <a:pt x="3498" y="191"/>
                </a:lnTo>
                <a:lnTo>
                  <a:pt x="3499" y="195"/>
                </a:lnTo>
                <a:lnTo>
                  <a:pt x="3499" y="187"/>
                </a:lnTo>
                <a:lnTo>
                  <a:pt x="3500" y="196"/>
                </a:lnTo>
                <a:lnTo>
                  <a:pt x="3501" y="190"/>
                </a:lnTo>
                <a:lnTo>
                  <a:pt x="3501" y="191"/>
                </a:lnTo>
                <a:lnTo>
                  <a:pt x="3501" y="197"/>
                </a:lnTo>
                <a:lnTo>
                  <a:pt x="3502" y="221"/>
                </a:lnTo>
                <a:lnTo>
                  <a:pt x="3502" y="248"/>
                </a:lnTo>
                <a:lnTo>
                  <a:pt x="3503" y="293"/>
                </a:lnTo>
                <a:lnTo>
                  <a:pt x="3503" y="321"/>
                </a:lnTo>
                <a:lnTo>
                  <a:pt x="3504" y="366"/>
                </a:lnTo>
                <a:lnTo>
                  <a:pt x="3504" y="393"/>
                </a:lnTo>
                <a:lnTo>
                  <a:pt x="3505" y="414"/>
                </a:lnTo>
                <a:lnTo>
                  <a:pt x="3505" y="425"/>
                </a:lnTo>
                <a:lnTo>
                  <a:pt x="3506" y="435"/>
                </a:lnTo>
                <a:lnTo>
                  <a:pt x="3506" y="441"/>
                </a:lnTo>
                <a:lnTo>
                  <a:pt x="3507" y="446"/>
                </a:lnTo>
                <a:lnTo>
                  <a:pt x="3507" y="445"/>
                </a:lnTo>
                <a:lnTo>
                  <a:pt x="3507" y="448"/>
                </a:lnTo>
                <a:lnTo>
                  <a:pt x="3508" y="444"/>
                </a:lnTo>
                <a:lnTo>
                  <a:pt x="3508" y="422"/>
                </a:lnTo>
                <a:lnTo>
                  <a:pt x="3509" y="394"/>
                </a:lnTo>
                <a:lnTo>
                  <a:pt x="3510" y="326"/>
                </a:lnTo>
                <a:lnTo>
                  <a:pt x="3510" y="280"/>
                </a:lnTo>
                <a:lnTo>
                  <a:pt x="3510" y="238"/>
                </a:lnTo>
                <a:lnTo>
                  <a:pt x="3511" y="221"/>
                </a:lnTo>
                <a:lnTo>
                  <a:pt x="3511" y="221"/>
                </a:lnTo>
                <a:lnTo>
                  <a:pt x="3512" y="231"/>
                </a:lnTo>
                <a:lnTo>
                  <a:pt x="3512" y="242"/>
                </a:lnTo>
                <a:lnTo>
                  <a:pt x="3513" y="251"/>
                </a:lnTo>
                <a:lnTo>
                  <a:pt x="3513" y="268"/>
                </a:lnTo>
                <a:lnTo>
                  <a:pt x="3514" y="275"/>
                </a:lnTo>
                <a:lnTo>
                  <a:pt x="3514" y="255"/>
                </a:lnTo>
                <a:lnTo>
                  <a:pt x="3515" y="241"/>
                </a:lnTo>
                <a:lnTo>
                  <a:pt x="3515" y="244"/>
                </a:lnTo>
                <a:lnTo>
                  <a:pt x="3516" y="252"/>
                </a:lnTo>
                <a:lnTo>
                  <a:pt x="3516" y="246"/>
                </a:lnTo>
                <a:lnTo>
                  <a:pt x="3516" y="244"/>
                </a:lnTo>
                <a:lnTo>
                  <a:pt x="3517" y="253"/>
                </a:lnTo>
                <a:lnTo>
                  <a:pt x="3517" y="265"/>
                </a:lnTo>
                <a:lnTo>
                  <a:pt x="3518" y="291"/>
                </a:lnTo>
                <a:lnTo>
                  <a:pt x="3518" y="317"/>
                </a:lnTo>
                <a:lnTo>
                  <a:pt x="3519" y="331"/>
                </a:lnTo>
                <a:lnTo>
                  <a:pt x="3519" y="286"/>
                </a:lnTo>
                <a:lnTo>
                  <a:pt x="3520" y="257"/>
                </a:lnTo>
                <a:lnTo>
                  <a:pt x="3520" y="223"/>
                </a:lnTo>
                <a:lnTo>
                  <a:pt x="3521" y="212"/>
                </a:lnTo>
                <a:lnTo>
                  <a:pt x="3521" y="211"/>
                </a:lnTo>
                <a:lnTo>
                  <a:pt x="3522" y="208"/>
                </a:lnTo>
                <a:lnTo>
                  <a:pt x="3522" y="206"/>
                </a:lnTo>
                <a:lnTo>
                  <a:pt x="3523" y="206"/>
                </a:lnTo>
                <a:lnTo>
                  <a:pt x="3523" y="209"/>
                </a:lnTo>
                <a:lnTo>
                  <a:pt x="3524" y="207"/>
                </a:lnTo>
                <a:lnTo>
                  <a:pt x="3524" y="211"/>
                </a:lnTo>
                <a:lnTo>
                  <a:pt x="3524" y="215"/>
                </a:lnTo>
                <a:lnTo>
                  <a:pt x="3525" y="228"/>
                </a:lnTo>
                <a:lnTo>
                  <a:pt x="3525" y="254"/>
                </a:lnTo>
                <a:lnTo>
                  <a:pt x="3526" y="294"/>
                </a:lnTo>
                <a:lnTo>
                  <a:pt x="3526" y="335"/>
                </a:lnTo>
                <a:lnTo>
                  <a:pt x="3527" y="365"/>
                </a:lnTo>
                <a:lnTo>
                  <a:pt x="3527" y="393"/>
                </a:lnTo>
                <a:lnTo>
                  <a:pt x="3528" y="411"/>
                </a:lnTo>
                <a:lnTo>
                  <a:pt x="3528" y="428"/>
                </a:lnTo>
                <a:lnTo>
                  <a:pt x="3529" y="436"/>
                </a:lnTo>
                <a:lnTo>
                  <a:pt x="3529" y="441"/>
                </a:lnTo>
                <a:lnTo>
                  <a:pt x="3530" y="439"/>
                </a:lnTo>
                <a:lnTo>
                  <a:pt x="3530" y="443"/>
                </a:lnTo>
                <a:lnTo>
                  <a:pt x="3530" y="441"/>
                </a:lnTo>
                <a:lnTo>
                  <a:pt x="3531" y="419"/>
                </a:lnTo>
                <a:lnTo>
                  <a:pt x="3532" y="391"/>
                </a:lnTo>
                <a:lnTo>
                  <a:pt x="3532" y="326"/>
                </a:lnTo>
                <a:lnTo>
                  <a:pt x="3533" y="281"/>
                </a:lnTo>
                <a:lnTo>
                  <a:pt x="3533" y="233"/>
                </a:lnTo>
                <a:lnTo>
                  <a:pt x="3533" y="220"/>
                </a:lnTo>
                <a:lnTo>
                  <a:pt x="3534" y="227"/>
                </a:lnTo>
                <a:lnTo>
                  <a:pt x="3534" y="235"/>
                </a:lnTo>
                <a:lnTo>
                  <a:pt x="3535" y="244"/>
                </a:lnTo>
                <a:lnTo>
                  <a:pt x="3535" y="255"/>
                </a:lnTo>
                <a:lnTo>
                  <a:pt x="3536" y="249"/>
                </a:lnTo>
                <a:lnTo>
                  <a:pt x="3536" y="264"/>
                </a:lnTo>
                <a:lnTo>
                  <a:pt x="3537" y="246"/>
                </a:lnTo>
                <a:lnTo>
                  <a:pt x="3537" y="251"/>
                </a:lnTo>
                <a:lnTo>
                  <a:pt x="3538" y="259"/>
                </a:lnTo>
                <a:lnTo>
                  <a:pt x="3538" y="265"/>
                </a:lnTo>
                <a:lnTo>
                  <a:pt x="3539" y="258"/>
                </a:lnTo>
                <a:lnTo>
                  <a:pt x="3539" y="248"/>
                </a:lnTo>
                <a:lnTo>
                  <a:pt x="3539" y="241"/>
                </a:lnTo>
                <a:lnTo>
                  <a:pt x="3540" y="243"/>
                </a:lnTo>
                <a:lnTo>
                  <a:pt x="3541" y="273"/>
                </a:lnTo>
                <a:lnTo>
                  <a:pt x="3541" y="298"/>
                </a:lnTo>
                <a:lnTo>
                  <a:pt x="3541" y="318"/>
                </a:lnTo>
                <a:lnTo>
                  <a:pt x="3542" y="279"/>
                </a:lnTo>
                <a:lnTo>
                  <a:pt x="3542" y="241"/>
                </a:lnTo>
                <a:lnTo>
                  <a:pt x="3543" y="215"/>
                </a:lnTo>
                <a:lnTo>
                  <a:pt x="3543" y="191"/>
                </a:lnTo>
                <a:lnTo>
                  <a:pt x="3544" y="188"/>
                </a:lnTo>
                <a:lnTo>
                  <a:pt x="3544" y="191"/>
                </a:lnTo>
                <a:lnTo>
                  <a:pt x="3545" y="193"/>
                </a:lnTo>
                <a:lnTo>
                  <a:pt x="3545" y="201"/>
                </a:lnTo>
                <a:lnTo>
                  <a:pt x="3546" y="193"/>
                </a:lnTo>
                <a:lnTo>
                  <a:pt x="3546" y="188"/>
                </a:lnTo>
                <a:lnTo>
                  <a:pt x="3547" y="193"/>
                </a:lnTo>
                <a:lnTo>
                  <a:pt x="3547" y="203"/>
                </a:lnTo>
                <a:lnTo>
                  <a:pt x="3547" y="200"/>
                </a:lnTo>
                <a:lnTo>
                  <a:pt x="3548" y="216"/>
                </a:lnTo>
                <a:lnTo>
                  <a:pt x="3548" y="240"/>
                </a:lnTo>
                <a:lnTo>
                  <a:pt x="3549" y="277"/>
                </a:lnTo>
                <a:lnTo>
                  <a:pt x="3550" y="317"/>
                </a:lnTo>
                <a:lnTo>
                  <a:pt x="3550" y="349"/>
                </a:lnTo>
                <a:lnTo>
                  <a:pt x="3550" y="375"/>
                </a:lnTo>
                <a:lnTo>
                  <a:pt x="3551" y="393"/>
                </a:lnTo>
                <a:lnTo>
                  <a:pt x="3551" y="408"/>
                </a:lnTo>
                <a:lnTo>
                  <a:pt x="3552" y="419"/>
                </a:lnTo>
                <a:lnTo>
                  <a:pt x="3552" y="422"/>
                </a:lnTo>
                <a:lnTo>
                  <a:pt x="3553" y="434"/>
                </a:lnTo>
                <a:lnTo>
                  <a:pt x="3553" y="432"/>
                </a:lnTo>
                <a:lnTo>
                  <a:pt x="3554" y="415"/>
                </a:lnTo>
                <a:lnTo>
                  <a:pt x="3554" y="388"/>
                </a:lnTo>
                <a:lnTo>
                  <a:pt x="3555" y="330"/>
                </a:lnTo>
                <a:lnTo>
                  <a:pt x="3555" y="286"/>
                </a:lnTo>
                <a:lnTo>
                  <a:pt x="3556" y="229"/>
                </a:lnTo>
                <a:lnTo>
                  <a:pt x="3556" y="219"/>
                </a:lnTo>
                <a:lnTo>
                  <a:pt x="3556" y="224"/>
                </a:lnTo>
                <a:lnTo>
                  <a:pt x="3557" y="230"/>
                </a:lnTo>
                <a:lnTo>
                  <a:pt x="3557" y="246"/>
                </a:lnTo>
                <a:lnTo>
                  <a:pt x="3558" y="257"/>
                </a:lnTo>
                <a:lnTo>
                  <a:pt x="3559" y="253"/>
                </a:lnTo>
                <a:lnTo>
                  <a:pt x="3559" y="260"/>
                </a:lnTo>
                <a:lnTo>
                  <a:pt x="3559" y="246"/>
                </a:lnTo>
                <a:lnTo>
                  <a:pt x="3560" y="246"/>
                </a:lnTo>
                <a:lnTo>
                  <a:pt x="3560" y="262"/>
                </a:lnTo>
                <a:lnTo>
                  <a:pt x="3561" y="255"/>
                </a:lnTo>
                <a:lnTo>
                  <a:pt x="3561" y="244"/>
                </a:lnTo>
                <a:lnTo>
                  <a:pt x="3562" y="235"/>
                </a:lnTo>
                <a:lnTo>
                  <a:pt x="3562" y="235"/>
                </a:lnTo>
                <a:lnTo>
                  <a:pt x="3563" y="250"/>
                </a:lnTo>
                <a:lnTo>
                  <a:pt x="3563" y="275"/>
                </a:lnTo>
                <a:lnTo>
                  <a:pt x="3564" y="299"/>
                </a:lnTo>
                <a:lnTo>
                  <a:pt x="3564" y="311"/>
                </a:lnTo>
                <a:lnTo>
                  <a:pt x="3564" y="267"/>
                </a:lnTo>
                <a:lnTo>
                  <a:pt x="3565" y="224"/>
                </a:lnTo>
                <a:lnTo>
                  <a:pt x="3565" y="192"/>
                </a:lnTo>
                <a:lnTo>
                  <a:pt x="3566" y="162"/>
                </a:lnTo>
                <a:lnTo>
                  <a:pt x="3566" y="151"/>
                </a:lnTo>
                <a:lnTo>
                  <a:pt x="3567" y="147"/>
                </a:lnTo>
                <a:lnTo>
                  <a:pt x="3567" y="151"/>
                </a:lnTo>
                <a:lnTo>
                  <a:pt x="3568" y="165"/>
                </a:lnTo>
                <a:lnTo>
                  <a:pt x="3568" y="156"/>
                </a:lnTo>
                <a:lnTo>
                  <a:pt x="3569" y="147"/>
                </a:lnTo>
                <a:lnTo>
                  <a:pt x="3569" y="147"/>
                </a:lnTo>
                <a:lnTo>
                  <a:pt x="3570" y="166"/>
                </a:lnTo>
                <a:lnTo>
                  <a:pt x="3570" y="172"/>
                </a:lnTo>
                <a:lnTo>
                  <a:pt x="3570" y="181"/>
                </a:lnTo>
                <a:lnTo>
                  <a:pt x="3571" y="196"/>
                </a:lnTo>
                <a:lnTo>
                  <a:pt x="3572" y="205"/>
                </a:lnTo>
                <a:lnTo>
                  <a:pt x="3572" y="214"/>
                </a:lnTo>
                <a:lnTo>
                  <a:pt x="3573" y="244"/>
                </a:lnTo>
                <a:lnTo>
                  <a:pt x="3573" y="256"/>
                </a:lnTo>
                <a:lnTo>
                  <a:pt x="3573" y="283"/>
                </a:lnTo>
                <a:lnTo>
                  <a:pt x="3574" y="315"/>
                </a:lnTo>
                <a:lnTo>
                  <a:pt x="3574" y="346"/>
                </a:lnTo>
                <a:lnTo>
                  <a:pt x="3575" y="361"/>
                </a:lnTo>
                <a:lnTo>
                  <a:pt x="3575" y="408"/>
                </a:lnTo>
                <a:lnTo>
                  <a:pt x="3576" y="430"/>
                </a:lnTo>
                <a:lnTo>
                  <a:pt x="3576" y="435"/>
                </a:lnTo>
                <a:lnTo>
                  <a:pt x="3577" y="432"/>
                </a:lnTo>
                <a:lnTo>
                  <a:pt x="3577" y="417"/>
                </a:lnTo>
                <a:lnTo>
                  <a:pt x="3578" y="410"/>
                </a:lnTo>
                <a:lnTo>
                  <a:pt x="3578" y="379"/>
                </a:lnTo>
                <a:lnTo>
                  <a:pt x="3579" y="367"/>
                </a:lnTo>
                <a:lnTo>
                  <a:pt x="3579" y="330"/>
                </a:lnTo>
                <a:lnTo>
                  <a:pt x="3579" y="318"/>
                </a:lnTo>
                <a:lnTo>
                  <a:pt x="3580" y="275"/>
                </a:lnTo>
                <a:lnTo>
                  <a:pt x="3581" y="269"/>
                </a:lnTo>
                <a:lnTo>
                  <a:pt x="3581" y="235"/>
                </a:lnTo>
                <a:lnTo>
                  <a:pt x="3582" y="196"/>
                </a:lnTo>
                <a:lnTo>
                  <a:pt x="3582" y="157"/>
                </a:lnTo>
                <a:lnTo>
                  <a:pt x="3582" y="165"/>
                </a:lnTo>
                <a:lnTo>
                  <a:pt x="3583" y="179"/>
                </a:lnTo>
                <a:lnTo>
                  <a:pt x="3583" y="178"/>
                </a:lnTo>
                <a:lnTo>
                  <a:pt x="3584" y="186"/>
                </a:lnTo>
                <a:lnTo>
                  <a:pt x="3584" y="181"/>
                </a:lnTo>
                <a:lnTo>
                  <a:pt x="3585" y="183"/>
                </a:lnTo>
                <a:lnTo>
                  <a:pt x="3585" y="185"/>
                </a:lnTo>
                <a:lnTo>
                  <a:pt x="3586" y="210"/>
                </a:lnTo>
                <a:lnTo>
                  <a:pt x="3586" y="252"/>
                </a:lnTo>
                <a:lnTo>
                  <a:pt x="3587" y="284"/>
                </a:lnTo>
                <a:lnTo>
                  <a:pt x="3587" y="251"/>
                </a:lnTo>
                <a:lnTo>
                  <a:pt x="3587" y="215"/>
                </a:lnTo>
                <a:lnTo>
                  <a:pt x="3588" y="192"/>
                </a:lnTo>
                <a:lnTo>
                  <a:pt x="3588" y="173"/>
                </a:lnTo>
                <a:lnTo>
                  <a:pt x="3589" y="162"/>
                </a:lnTo>
                <a:lnTo>
                  <a:pt x="3590" y="168"/>
                </a:lnTo>
                <a:lnTo>
                  <a:pt x="3590" y="169"/>
                </a:lnTo>
                <a:lnTo>
                  <a:pt x="3590" y="181"/>
                </a:lnTo>
                <a:lnTo>
                  <a:pt x="3591" y="186"/>
                </a:lnTo>
                <a:lnTo>
                  <a:pt x="3591" y="179"/>
                </a:lnTo>
                <a:lnTo>
                  <a:pt x="3592" y="163"/>
                </a:lnTo>
                <a:lnTo>
                  <a:pt x="3592" y="154"/>
                </a:lnTo>
                <a:lnTo>
                  <a:pt x="3593" y="144"/>
                </a:lnTo>
                <a:lnTo>
                  <a:pt x="3593" y="139"/>
                </a:lnTo>
                <a:lnTo>
                  <a:pt x="3594" y="151"/>
                </a:lnTo>
                <a:lnTo>
                  <a:pt x="3594" y="164"/>
                </a:lnTo>
                <a:lnTo>
                  <a:pt x="3595" y="180"/>
                </a:lnTo>
                <a:lnTo>
                  <a:pt x="3595" y="204"/>
                </a:lnTo>
                <a:lnTo>
                  <a:pt x="3596" y="223"/>
                </a:lnTo>
                <a:lnTo>
                  <a:pt x="3596" y="249"/>
                </a:lnTo>
                <a:lnTo>
                  <a:pt x="3596" y="283"/>
                </a:lnTo>
                <a:lnTo>
                  <a:pt x="3597" y="304"/>
                </a:lnTo>
                <a:lnTo>
                  <a:pt x="3597" y="336"/>
                </a:lnTo>
                <a:lnTo>
                  <a:pt x="3598" y="394"/>
                </a:lnTo>
                <a:lnTo>
                  <a:pt x="3599" y="426"/>
                </a:lnTo>
                <a:lnTo>
                  <a:pt x="3599" y="434"/>
                </a:lnTo>
                <a:lnTo>
                  <a:pt x="3599" y="435"/>
                </a:lnTo>
                <a:lnTo>
                  <a:pt x="3600" y="428"/>
                </a:lnTo>
                <a:lnTo>
                  <a:pt x="3600" y="425"/>
                </a:lnTo>
                <a:lnTo>
                  <a:pt x="3601" y="408"/>
                </a:lnTo>
                <a:lnTo>
                  <a:pt x="3601" y="395"/>
                </a:lnTo>
                <a:lnTo>
                  <a:pt x="3602" y="362"/>
                </a:lnTo>
                <a:lnTo>
                  <a:pt x="3602" y="334"/>
                </a:lnTo>
                <a:lnTo>
                  <a:pt x="3603" y="297"/>
                </a:lnTo>
                <a:lnTo>
                  <a:pt x="3603" y="278"/>
                </a:lnTo>
                <a:lnTo>
                  <a:pt x="3604" y="229"/>
                </a:lnTo>
                <a:lnTo>
                  <a:pt x="3604" y="218"/>
                </a:lnTo>
                <a:lnTo>
                  <a:pt x="3605" y="203"/>
                </a:lnTo>
                <a:lnTo>
                  <a:pt x="3605" y="195"/>
                </a:lnTo>
                <a:lnTo>
                  <a:pt x="3605" y="193"/>
                </a:lnTo>
                <a:lnTo>
                  <a:pt x="3606" y="200"/>
                </a:lnTo>
                <a:lnTo>
                  <a:pt x="3606" y="206"/>
                </a:lnTo>
                <a:lnTo>
                  <a:pt x="3607" y="205"/>
                </a:lnTo>
                <a:lnTo>
                  <a:pt x="3607" y="205"/>
                </a:lnTo>
                <a:lnTo>
                  <a:pt x="3608" y="217"/>
                </a:lnTo>
                <a:lnTo>
                  <a:pt x="3608" y="222"/>
                </a:lnTo>
                <a:lnTo>
                  <a:pt x="3609" y="242"/>
                </a:lnTo>
                <a:lnTo>
                  <a:pt x="3609" y="265"/>
                </a:lnTo>
                <a:lnTo>
                  <a:pt x="3610" y="251"/>
                </a:lnTo>
                <a:lnTo>
                  <a:pt x="3610" y="228"/>
                </a:lnTo>
                <a:lnTo>
                  <a:pt x="3611" y="215"/>
                </a:lnTo>
                <a:lnTo>
                  <a:pt x="3611" y="215"/>
                </a:lnTo>
                <a:lnTo>
                  <a:pt x="3612" y="211"/>
                </a:lnTo>
                <a:lnTo>
                  <a:pt x="3612" y="231"/>
                </a:lnTo>
                <a:lnTo>
                  <a:pt x="3613" y="252"/>
                </a:lnTo>
                <a:lnTo>
                  <a:pt x="3613" y="256"/>
                </a:lnTo>
                <a:lnTo>
                  <a:pt x="3613" y="264"/>
                </a:lnTo>
                <a:lnTo>
                  <a:pt x="3614" y="263"/>
                </a:lnTo>
                <a:lnTo>
                  <a:pt x="3614" y="268"/>
                </a:lnTo>
                <a:lnTo>
                  <a:pt x="3615" y="296"/>
                </a:lnTo>
                <a:lnTo>
                  <a:pt x="3615" y="324"/>
                </a:lnTo>
                <a:lnTo>
                  <a:pt x="3616" y="342"/>
                </a:lnTo>
                <a:lnTo>
                  <a:pt x="3616" y="375"/>
                </a:lnTo>
                <a:lnTo>
                  <a:pt x="3617" y="396"/>
                </a:lnTo>
                <a:lnTo>
                  <a:pt x="3617" y="416"/>
                </a:lnTo>
                <a:lnTo>
                  <a:pt x="3618" y="430"/>
                </a:lnTo>
                <a:lnTo>
                  <a:pt x="3618" y="436"/>
                </a:lnTo>
                <a:lnTo>
                  <a:pt x="3619" y="446"/>
                </a:lnTo>
                <a:lnTo>
                  <a:pt x="3619" y="449"/>
                </a:lnTo>
                <a:lnTo>
                  <a:pt x="3619" y="452"/>
                </a:lnTo>
                <a:lnTo>
                  <a:pt x="3620" y="447"/>
                </a:lnTo>
                <a:lnTo>
                  <a:pt x="3621" y="446"/>
                </a:lnTo>
                <a:lnTo>
                  <a:pt x="3621" y="440"/>
                </a:lnTo>
                <a:lnTo>
                  <a:pt x="3622" y="417"/>
                </a:lnTo>
                <a:lnTo>
                  <a:pt x="3622" y="391"/>
                </a:lnTo>
                <a:lnTo>
                  <a:pt x="3622" y="329"/>
                </a:lnTo>
                <a:lnTo>
                  <a:pt x="3623" y="296"/>
                </a:lnTo>
                <a:lnTo>
                  <a:pt x="3623" y="252"/>
                </a:lnTo>
                <a:lnTo>
                  <a:pt x="3624" y="237"/>
                </a:lnTo>
                <a:lnTo>
                  <a:pt x="3624" y="235"/>
                </a:lnTo>
                <a:lnTo>
                  <a:pt x="3625" y="239"/>
                </a:lnTo>
                <a:lnTo>
                  <a:pt x="3625" y="247"/>
                </a:lnTo>
                <a:lnTo>
                  <a:pt x="3626" y="259"/>
                </a:lnTo>
                <a:lnTo>
                  <a:pt x="3626" y="261"/>
                </a:lnTo>
                <a:lnTo>
                  <a:pt x="3627" y="270"/>
                </a:lnTo>
                <a:lnTo>
                  <a:pt x="3627" y="256"/>
                </a:lnTo>
                <a:lnTo>
                  <a:pt x="3627" y="255"/>
                </a:lnTo>
                <a:lnTo>
                  <a:pt x="3628" y="259"/>
                </a:lnTo>
                <a:lnTo>
                  <a:pt x="3628" y="260"/>
                </a:lnTo>
                <a:lnTo>
                  <a:pt x="3629" y="252"/>
                </a:lnTo>
                <a:lnTo>
                  <a:pt x="3630" y="255"/>
                </a:lnTo>
                <a:lnTo>
                  <a:pt x="3630" y="243"/>
                </a:lnTo>
                <a:lnTo>
                  <a:pt x="3630" y="244"/>
                </a:lnTo>
                <a:lnTo>
                  <a:pt x="3631" y="269"/>
                </a:lnTo>
                <a:lnTo>
                  <a:pt x="3631" y="290"/>
                </a:lnTo>
                <a:lnTo>
                  <a:pt x="3632" y="299"/>
                </a:lnTo>
                <a:lnTo>
                  <a:pt x="3632" y="269"/>
                </a:lnTo>
                <a:lnTo>
                  <a:pt x="3633" y="235"/>
                </a:lnTo>
                <a:lnTo>
                  <a:pt x="3633" y="209"/>
                </a:lnTo>
                <a:lnTo>
                  <a:pt x="3634" y="196"/>
                </a:lnTo>
                <a:lnTo>
                  <a:pt x="3634" y="191"/>
                </a:lnTo>
                <a:lnTo>
                  <a:pt x="3635" y="191"/>
                </a:lnTo>
                <a:lnTo>
                  <a:pt x="3635" y="203"/>
                </a:lnTo>
                <a:lnTo>
                  <a:pt x="3636" y="204"/>
                </a:lnTo>
                <a:lnTo>
                  <a:pt x="3636" y="199"/>
                </a:lnTo>
                <a:lnTo>
                  <a:pt x="3636" y="204"/>
                </a:lnTo>
                <a:lnTo>
                  <a:pt x="3637" y="208"/>
                </a:lnTo>
                <a:lnTo>
                  <a:pt x="3637" y="239"/>
                </a:lnTo>
                <a:lnTo>
                  <a:pt x="3638" y="262"/>
                </a:lnTo>
                <a:lnTo>
                  <a:pt x="3639" y="307"/>
                </a:lnTo>
                <a:lnTo>
                  <a:pt x="3639" y="336"/>
                </a:lnTo>
                <a:lnTo>
                  <a:pt x="3639" y="368"/>
                </a:lnTo>
                <a:lnTo>
                  <a:pt x="3640" y="391"/>
                </a:lnTo>
                <a:lnTo>
                  <a:pt x="3640" y="410"/>
                </a:lnTo>
                <a:lnTo>
                  <a:pt x="3641" y="428"/>
                </a:lnTo>
                <a:lnTo>
                  <a:pt x="3641" y="436"/>
                </a:lnTo>
                <a:lnTo>
                  <a:pt x="3642" y="443"/>
                </a:lnTo>
                <a:lnTo>
                  <a:pt x="3642" y="446"/>
                </a:lnTo>
                <a:lnTo>
                  <a:pt x="3643" y="447"/>
                </a:lnTo>
                <a:lnTo>
                  <a:pt x="3643" y="448"/>
                </a:lnTo>
                <a:lnTo>
                  <a:pt x="3644" y="442"/>
                </a:lnTo>
                <a:lnTo>
                  <a:pt x="3644" y="418"/>
                </a:lnTo>
                <a:lnTo>
                  <a:pt x="3645" y="377"/>
                </a:lnTo>
                <a:lnTo>
                  <a:pt x="3645" y="309"/>
                </a:lnTo>
                <a:lnTo>
                  <a:pt x="3645" y="272"/>
                </a:lnTo>
                <a:lnTo>
                  <a:pt x="3646" y="236"/>
                </a:lnTo>
                <a:lnTo>
                  <a:pt x="3646" y="224"/>
                </a:lnTo>
                <a:lnTo>
                  <a:pt x="3647" y="217"/>
                </a:lnTo>
                <a:lnTo>
                  <a:pt x="3648" y="233"/>
                </a:lnTo>
                <a:lnTo>
                  <a:pt x="3648" y="247"/>
                </a:lnTo>
                <a:lnTo>
                  <a:pt x="3648" y="258"/>
                </a:lnTo>
                <a:lnTo>
                  <a:pt x="3649" y="258"/>
                </a:lnTo>
                <a:lnTo>
                  <a:pt x="3649" y="266"/>
                </a:lnTo>
                <a:lnTo>
                  <a:pt x="3650" y="254"/>
                </a:lnTo>
                <a:lnTo>
                  <a:pt x="3650" y="262"/>
                </a:lnTo>
                <a:lnTo>
                  <a:pt x="3651" y="284"/>
                </a:lnTo>
                <a:lnTo>
                  <a:pt x="3651" y="280"/>
                </a:lnTo>
                <a:lnTo>
                  <a:pt x="3652" y="267"/>
                </a:lnTo>
                <a:lnTo>
                  <a:pt x="3652" y="260"/>
                </a:lnTo>
                <a:lnTo>
                  <a:pt x="3653" y="260"/>
                </a:lnTo>
                <a:lnTo>
                  <a:pt x="3653" y="271"/>
                </a:lnTo>
                <a:lnTo>
                  <a:pt x="3653" y="302"/>
                </a:lnTo>
                <a:lnTo>
                  <a:pt x="3654" y="323"/>
                </a:lnTo>
                <a:lnTo>
                  <a:pt x="3654" y="325"/>
                </a:lnTo>
                <a:lnTo>
                  <a:pt x="3655" y="287"/>
                </a:lnTo>
                <a:lnTo>
                  <a:pt x="3655" y="254"/>
                </a:lnTo>
                <a:lnTo>
                  <a:pt x="3656" y="224"/>
                </a:lnTo>
                <a:lnTo>
                  <a:pt x="3656" y="208"/>
                </a:lnTo>
                <a:lnTo>
                  <a:pt x="3657" y="203"/>
                </a:lnTo>
                <a:lnTo>
                  <a:pt x="3657" y="205"/>
                </a:lnTo>
                <a:lnTo>
                  <a:pt x="3658" y="195"/>
                </a:lnTo>
                <a:lnTo>
                  <a:pt x="3658" y="206"/>
                </a:lnTo>
                <a:lnTo>
                  <a:pt x="3659" y="193"/>
                </a:lnTo>
                <a:lnTo>
                  <a:pt x="3659" y="194"/>
                </a:lnTo>
                <a:lnTo>
                  <a:pt x="3660" y="200"/>
                </a:lnTo>
                <a:lnTo>
                  <a:pt x="3660" y="218"/>
                </a:lnTo>
                <a:lnTo>
                  <a:pt x="3661" y="240"/>
                </a:lnTo>
                <a:lnTo>
                  <a:pt x="3661" y="270"/>
                </a:lnTo>
                <a:lnTo>
                  <a:pt x="3662" y="301"/>
                </a:lnTo>
                <a:lnTo>
                  <a:pt x="3662" y="351"/>
                </a:lnTo>
                <a:lnTo>
                  <a:pt x="3662" y="379"/>
                </a:lnTo>
                <a:lnTo>
                  <a:pt x="3663" y="404"/>
                </a:lnTo>
                <a:lnTo>
                  <a:pt x="3663" y="413"/>
                </a:lnTo>
                <a:lnTo>
                  <a:pt x="3664" y="429"/>
                </a:lnTo>
                <a:lnTo>
                  <a:pt x="3664" y="439"/>
                </a:lnTo>
                <a:lnTo>
                  <a:pt x="3665" y="445"/>
                </a:lnTo>
                <a:lnTo>
                  <a:pt x="3665" y="443"/>
                </a:lnTo>
                <a:lnTo>
                  <a:pt x="3666" y="444"/>
                </a:lnTo>
                <a:lnTo>
                  <a:pt x="3666" y="443"/>
                </a:lnTo>
                <a:lnTo>
                  <a:pt x="3667" y="421"/>
                </a:lnTo>
                <a:lnTo>
                  <a:pt x="3667" y="392"/>
                </a:lnTo>
                <a:lnTo>
                  <a:pt x="3668" y="331"/>
                </a:lnTo>
                <a:lnTo>
                  <a:pt x="3668" y="279"/>
                </a:lnTo>
                <a:lnTo>
                  <a:pt x="3668" y="240"/>
                </a:lnTo>
                <a:lnTo>
                  <a:pt x="3669" y="215"/>
                </a:lnTo>
                <a:lnTo>
                  <a:pt x="3670" y="218"/>
                </a:lnTo>
                <a:lnTo>
                  <a:pt x="3670" y="231"/>
                </a:lnTo>
                <a:lnTo>
                  <a:pt x="3670" y="246"/>
                </a:lnTo>
                <a:lnTo>
                  <a:pt x="3671" y="258"/>
                </a:lnTo>
                <a:lnTo>
                  <a:pt x="3671" y="257"/>
                </a:lnTo>
                <a:lnTo>
                  <a:pt x="3672" y="262"/>
                </a:lnTo>
                <a:lnTo>
                  <a:pt x="3672" y="247"/>
                </a:lnTo>
                <a:lnTo>
                  <a:pt x="3673" y="252"/>
                </a:lnTo>
                <a:lnTo>
                  <a:pt x="3673" y="261"/>
                </a:lnTo>
                <a:lnTo>
                  <a:pt x="3674" y="259"/>
                </a:lnTo>
                <a:lnTo>
                  <a:pt x="3674" y="262"/>
                </a:lnTo>
                <a:lnTo>
                  <a:pt x="3675" y="261"/>
                </a:lnTo>
                <a:lnTo>
                  <a:pt x="3675" y="255"/>
                </a:lnTo>
                <a:lnTo>
                  <a:pt x="3676" y="263"/>
                </a:lnTo>
                <a:lnTo>
                  <a:pt x="3676" y="296"/>
                </a:lnTo>
                <a:lnTo>
                  <a:pt x="3676" y="325"/>
                </a:lnTo>
                <a:lnTo>
                  <a:pt x="3677" y="338"/>
                </a:lnTo>
                <a:lnTo>
                  <a:pt x="3677" y="306"/>
                </a:lnTo>
                <a:lnTo>
                  <a:pt x="3678" y="268"/>
                </a:lnTo>
                <a:lnTo>
                  <a:pt x="3679" y="235"/>
                </a:lnTo>
                <a:lnTo>
                  <a:pt x="3679" y="222"/>
                </a:lnTo>
                <a:lnTo>
                  <a:pt x="3679" y="210"/>
                </a:lnTo>
                <a:lnTo>
                  <a:pt x="3680" y="205"/>
                </a:lnTo>
                <a:lnTo>
                  <a:pt x="3680" y="206"/>
                </a:lnTo>
                <a:lnTo>
                  <a:pt x="3681" y="184"/>
                </a:lnTo>
                <a:lnTo>
                  <a:pt x="3681" y="178"/>
                </a:lnTo>
                <a:lnTo>
                  <a:pt x="3682" y="181"/>
                </a:lnTo>
                <a:lnTo>
                  <a:pt x="3682" y="190"/>
                </a:lnTo>
                <a:lnTo>
                  <a:pt x="3683" y="191"/>
                </a:lnTo>
                <a:lnTo>
                  <a:pt x="3683" y="211"/>
                </a:lnTo>
                <a:lnTo>
                  <a:pt x="3684" y="235"/>
                </a:lnTo>
                <a:lnTo>
                  <a:pt x="3684" y="265"/>
                </a:lnTo>
                <a:lnTo>
                  <a:pt x="3685" y="312"/>
                </a:lnTo>
                <a:lnTo>
                  <a:pt x="3685" y="349"/>
                </a:lnTo>
                <a:lnTo>
                  <a:pt x="3685" y="383"/>
                </a:lnTo>
                <a:lnTo>
                  <a:pt x="3686" y="400"/>
                </a:lnTo>
                <a:lnTo>
                  <a:pt x="3686" y="421"/>
                </a:lnTo>
                <a:lnTo>
                  <a:pt x="3687" y="431"/>
                </a:lnTo>
                <a:lnTo>
                  <a:pt x="3688" y="439"/>
                </a:lnTo>
                <a:lnTo>
                  <a:pt x="3688" y="439"/>
                </a:lnTo>
                <a:lnTo>
                  <a:pt x="3688" y="444"/>
                </a:lnTo>
                <a:lnTo>
                  <a:pt x="3689" y="442"/>
                </a:lnTo>
                <a:lnTo>
                  <a:pt x="3689" y="419"/>
                </a:lnTo>
                <a:lnTo>
                  <a:pt x="3690" y="393"/>
                </a:lnTo>
                <a:lnTo>
                  <a:pt x="3690" y="324"/>
                </a:lnTo>
                <a:lnTo>
                  <a:pt x="3691" y="283"/>
                </a:lnTo>
                <a:lnTo>
                  <a:pt x="3691" y="238"/>
                </a:lnTo>
                <a:lnTo>
                  <a:pt x="3692" y="221"/>
                </a:lnTo>
                <a:lnTo>
                  <a:pt x="3692" y="224"/>
                </a:lnTo>
                <a:lnTo>
                  <a:pt x="3693" y="235"/>
                </a:lnTo>
                <a:lnTo>
                  <a:pt x="3693" y="231"/>
                </a:lnTo>
                <a:lnTo>
                  <a:pt x="3693" y="251"/>
                </a:lnTo>
                <a:lnTo>
                  <a:pt x="3694" y="251"/>
                </a:lnTo>
                <a:lnTo>
                  <a:pt x="3694" y="261"/>
                </a:lnTo>
                <a:lnTo>
                  <a:pt x="3695" y="244"/>
                </a:lnTo>
                <a:lnTo>
                  <a:pt x="3695" y="246"/>
                </a:lnTo>
                <a:lnTo>
                  <a:pt x="3696" y="257"/>
                </a:lnTo>
                <a:lnTo>
                  <a:pt x="3696" y="256"/>
                </a:lnTo>
                <a:lnTo>
                  <a:pt x="3697" y="248"/>
                </a:lnTo>
                <a:lnTo>
                  <a:pt x="3697" y="243"/>
                </a:lnTo>
                <a:lnTo>
                  <a:pt x="3698" y="229"/>
                </a:lnTo>
                <a:lnTo>
                  <a:pt x="3698" y="244"/>
                </a:lnTo>
                <a:lnTo>
                  <a:pt x="3699" y="278"/>
                </a:lnTo>
                <a:lnTo>
                  <a:pt x="3699" y="304"/>
                </a:lnTo>
                <a:lnTo>
                  <a:pt x="3700" y="325"/>
                </a:lnTo>
                <a:lnTo>
                  <a:pt x="3700" y="292"/>
                </a:lnTo>
                <a:lnTo>
                  <a:pt x="3701" y="246"/>
                </a:lnTo>
                <a:lnTo>
                  <a:pt x="3701" y="218"/>
                </a:lnTo>
                <a:lnTo>
                  <a:pt x="3702" y="198"/>
                </a:lnTo>
                <a:lnTo>
                  <a:pt x="3702" y="187"/>
                </a:lnTo>
                <a:lnTo>
                  <a:pt x="3702" y="183"/>
                </a:lnTo>
                <a:lnTo>
                  <a:pt x="3703" y="188"/>
                </a:lnTo>
                <a:lnTo>
                  <a:pt x="3703" y="189"/>
                </a:lnTo>
                <a:lnTo>
                  <a:pt x="3704" y="182"/>
                </a:lnTo>
                <a:lnTo>
                  <a:pt x="3704" y="182"/>
                </a:lnTo>
                <a:lnTo>
                  <a:pt x="3705" y="183"/>
                </a:lnTo>
                <a:lnTo>
                  <a:pt x="3705" y="189"/>
                </a:lnTo>
                <a:lnTo>
                  <a:pt x="3706" y="201"/>
                </a:lnTo>
                <a:lnTo>
                  <a:pt x="3706" y="207"/>
                </a:lnTo>
                <a:lnTo>
                  <a:pt x="3707" y="224"/>
                </a:lnTo>
                <a:lnTo>
                  <a:pt x="3707" y="241"/>
                </a:lnTo>
                <a:lnTo>
                  <a:pt x="3708" y="278"/>
                </a:lnTo>
                <a:lnTo>
                  <a:pt x="3708" y="318"/>
                </a:lnTo>
                <a:lnTo>
                  <a:pt x="3708" y="347"/>
                </a:lnTo>
                <a:lnTo>
                  <a:pt x="3709" y="374"/>
                </a:lnTo>
                <a:lnTo>
                  <a:pt x="3710" y="397"/>
                </a:lnTo>
                <a:lnTo>
                  <a:pt x="3710" y="408"/>
                </a:lnTo>
                <a:lnTo>
                  <a:pt x="3711" y="417"/>
                </a:lnTo>
                <a:lnTo>
                  <a:pt x="3711" y="430"/>
                </a:lnTo>
                <a:lnTo>
                  <a:pt x="3711" y="435"/>
                </a:lnTo>
                <a:lnTo>
                  <a:pt x="3712" y="416"/>
                </a:lnTo>
                <a:lnTo>
                  <a:pt x="3712" y="390"/>
                </a:lnTo>
                <a:lnTo>
                  <a:pt x="3713" y="325"/>
                </a:lnTo>
                <a:lnTo>
                  <a:pt x="3713" y="287"/>
                </a:lnTo>
                <a:lnTo>
                  <a:pt x="3714" y="238"/>
                </a:lnTo>
                <a:lnTo>
                  <a:pt x="3714" y="226"/>
                </a:lnTo>
                <a:lnTo>
                  <a:pt x="3715" y="222"/>
                </a:lnTo>
                <a:lnTo>
                  <a:pt x="3715" y="233"/>
                </a:lnTo>
                <a:lnTo>
                  <a:pt x="3716" y="248"/>
                </a:lnTo>
                <a:lnTo>
                  <a:pt x="3716" y="256"/>
                </a:lnTo>
                <a:lnTo>
                  <a:pt x="3716" y="249"/>
                </a:lnTo>
                <a:lnTo>
                  <a:pt x="3717" y="253"/>
                </a:lnTo>
                <a:lnTo>
                  <a:pt x="3717" y="245"/>
                </a:lnTo>
                <a:lnTo>
                  <a:pt x="3718" y="253"/>
                </a:lnTo>
                <a:lnTo>
                  <a:pt x="3719" y="270"/>
                </a:lnTo>
                <a:lnTo>
                  <a:pt x="3719" y="258"/>
                </a:lnTo>
                <a:lnTo>
                  <a:pt x="3719" y="254"/>
                </a:lnTo>
                <a:lnTo>
                  <a:pt x="3720" y="243"/>
                </a:lnTo>
                <a:lnTo>
                  <a:pt x="3720" y="242"/>
                </a:lnTo>
                <a:lnTo>
                  <a:pt x="3721" y="252"/>
                </a:lnTo>
                <a:lnTo>
                  <a:pt x="3721" y="284"/>
                </a:lnTo>
                <a:lnTo>
                  <a:pt x="3722" y="305"/>
                </a:lnTo>
                <a:lnTo>
                  <a:pt x="3722" y="321"/>
                </a:lnTo>
                <a:lnTo>
                  <a:pt x="3723" y="282"/>
                </a:lnTo>
                <a:lnTo>
                  <a:pt x="3723" y="239"/>
                </a:lnTo>
                <a:lnTo>
                  <a:pt x="3724" y="209"/>
                </a:lnTo>
                <a:lnTo>
                  <a:pt x="3724" y="183"/>
                </a:lnTo>
                <a:lnTo>
                  <a:pt x="3725" y="166"/>
                </a:lnTo>
                <a:lnTo>
                  <a:pt x="3725" y="164"/>
                </a:lnTo>
                <a:lnTo>
                  <a:pt x="3725" y="173"/>
                </a:lnTo>
                <a:lnTo>
                  <a:pt x="3726" y="169"/>
                </a:lnTo>
                <a:lnTo>
                  <a:pt x="3726" y="167"/>
                </a:lnTo>
                <a:lnTo>
                  <a:pt x="3727" y="160"/>
                </a:lnTo>
                <a:lnTo>
                  <a:pt x="3728" y="150"/>
                </a:lnTo>
                <a:lnTo>
                  <a:pt x="3728" y="150"/>
                </a:lnTo>
                <a:lnTo>
                  <a:pt x="3728" y="157"/>
                </a:lnTo>
                <a:lnTo>
                  <a:pt x="3729" y="162"/>
                </a:lnTo>
                <a:lnTo>
                  <a:pt x="3729" y="175"/>
                </a:lnTo>
                <a:lnTo>
                  <a:pt x="3730" y="180"/>
                </a:lnTo>
                <a:lnTo>
                  <a:pt x="3730" y="198"/>
                </a:lnTo>
                <a:lnTo>
                  <a:pt x="3731" y="216"/>
                </a:lnTo>
                <a:lnTo>
                  <a:pt x="3731" y="233"/>
                </a:lnTo>
                <a:lnTo>
                  <a:pt x="3732" y="267"/>
                </a:lnTo>
                <a:lnTo>
                  <a:pt x="3732" y="299"/>
                </a:lnTo>
                <a:lnTo>
                  <a:pt x="3733" y="324"/>
                </a:lnTo>
                <a:lnTo>
                  <a:pt x="3733" y="345"/>
                </a:lnTo>
                <a:lnTo>
                  <a:pt x="3734" y="395"/>
                </a:lnTo>
                <a:lnTo>
                  <a:pt x="3734" y="422"/>
                </a:lnTo>
                <a:lnTo>
                  <a:pt x="3734" y="432"/>
                </a:lnTo>
                <a:lnTo>
                  <a:pt x="3735" y="431"/>
                </a:lnTo>
                <a:lnTo>
                  <a:pt x="3735" y="411"/>
                </a:lnTo>
                <a:lnTo>
                  <a:pt x="3736" y="413"/>
                </a:lnTo>
                <a:lnTo>
                  <a:pt x="3736" y="380"/>
                </a:lnTo>
                <a:lnTo>
                  <a:pt x="3737" y="366"/>
                </a:lnTo>
                <a:lnTo>
                  <a:pt x="3737" y="324"/>
                </a:lnTo>
                <a:lnTo>
                  <a:pt x="3738" y="314"/>
                </a:lnTo>
                <a:lnTo>
                  <a:pt x="3738" y="259"/>
                </a:lnTo>
                <a:lnTo>
                  <a:pt x="3739" y="241"/>
                </a:lnTo>
                <a:lnTo>
                  <a:pt x="3739" y="212"/>
                </a:lnTo>
                <a:lnTo>
                  <a:pt x="3740" y="206"/>
                </a:lnTo>
                <a:lnTo>
                  <a:pt x="3740" y="190"/>
                </a:lnTo>
                <a:lnTo>
                  <a:pt x="3741" y="182"/>
                </a:lnTo>
                <a:lnTo>
                  <a:pt x="3741" y="182"/>
                </a:lnTo>
                <a:lnTo>
                  <a:pt x="3742" y="179"/>
                </a:lnTo>
                <a:lnTo>
                  <a:pt x="3742" y="188"/>
                </a:lnTo>
                <a:lnTo>
                  <a:pt x="3742" y="196"/>
                </a:lnTo>
                <a:lnTo>
                  <a:pt x="3743" y="201"/>
                </a:lnTo>
                <a:lnTo>
                  <a:pt x="3743" y="214"/>
                </a:lnTo>
                <a:lnTo>
                  <a:pt x="3744" y="243"/>
                </a:lnTo>
                <a:lnTo>
                  <a:pt x="3744" y="283"/>
                </a:lnTo>
                <a:lnTo>
                  <a:pt x="3745" y="315"/>
                </a:lnTo>
                <a:lnTo>
                  <a:pt x="3745" y="292"/>
                </a:lnTo>
                <a:lnTo>
                  <a:pt x="3746" y="256"/>
                </a:lnTo>
                <a:lnTo>
                  <a:pt x="3746" y="223"/>
                </a:lnTo>
                <a:lnTo>
                  <a:pt x="3747" y="205"/>
                </a:lnTo>
                <a:lnTo>
                  <a:pt x="3747" y="189"/>
                </a:lnTo>
                <a:lnTo>
                  <a:pt x="3748" y="180"/>
                </a:lnTo>
                <a:lnTo>
                  <a:pt x="3748" y="180"/>
                </a:lnTo>
                <a:lnTo>
                  <a:pt x="3749" y="190"/>
                </a:lnTo>
                <a:lnTo>
                  <a:pt x="3749" y="182"/>
                </a:lnTo>
                <a:lnTo>
                  <a:pt x="3750" y="175"/>
                </a:lnTo>
                <a:lnTo>
                  <a:pt x="3750" y="173"/>
                </a:lnTo>
                <a:lnTo>
                  <a:pt x="3751" y="160"/>
                </a:lnTo>
                <a:lnTo>
                  <a:pt x="3751" y="153"/>
                </a:lnTo>
                <a:lnTo>
                  <a:pt x="3751" y="155"/>
                </a:lnTo>
                <a:lnTo>
                  <a:pt x="3752" y="158"/>
                </a:lnTo>
                <a:lnTo>
                  <a:pt x="3752" y="162"/>
                </a:lnTo>
                <a:lnTo>
                  <a:pt x="3753" y="183"/>
                </a:lnTo>
                <a:lnTo>
                  <a:pt x="3753" y="204"/>
                </a:lnTo>
                <a:lnTo>
                  <a:pt x="3754" y="216"/>
                </a:lnTo>
                <a:lnTo>
                  <a:pt x="3754" y="248"/>
                </a:lnTo>
                <a:lnTo>
                  <a:pt x="3755" y="279"/>
                </a:lnTo>
                <a:lnTo>
                  <a:pt x="3755" y="309"/>
                </a:lnTo>
                <a:lnTo>
                  <a:pt x="3756" y="331"/>
                </a:lnTo>
                <a:lnTo>
                  <a:pt x="3756" y="389"/>
                </a:lnTo>
                <a:lnTo>
                  <a:pt x="3757" y="419"/>
                </a:lnTo>
                <a:lnTo>
                  <a:pt x="3757" y="428"/>
                </a:lnTo>
                <a:lnTo>
                  <a:pt x="3757" y="430"/>
                </a:lnTo>
                <a:lnTo>
                  <a:pt x="3758" y="426"/>
                </a:lnTo>
                <a:lnTo>
                  <a:pt x="3759" y="423"/>
                </a:lnTo>
                <a:lnTo>
                  <a:pt x="3759" y="406"/>
                </a:lnTo>
                <a:lnTo>
                  <a:pt x="3759" y="391"/>
                </a:lnTo>
                <a:lnTo>
                  <a:pt x="3760" y="365"/>
                </a:lnTo>
                <a:lnTo>
                  <a:pt x="3760" y="348"/>
                </a:lnTo>
                <a:lnTo>
                  <a:pt x="3761" y="301"/>
                </a:lnTo>
                <a:lnTo>
                  <a:pt x="3761" y="277"/>
                </a:lnTo>
                <a:lnTo>
                  <a:pt x="3762" y="232"/>
                </a:lnTo>
                <a:lnTo>
                  <a:pt x="3762" y="229"/>
                </a:lnTo>
                <a:lnTo>
                  <a:pt x="3763" y="212"/>
                </a:lnTo>
                <a:lnTo>
                  <a:pt x="3763" y="205"/>
                </a:lnTo>
                <a:lnTo>
                  <a:pt x="3764" y="202"/>
                </a:lnTo>
                <a:lnTo>
                  <a:pt x="3764" y="210"/>
                </a:lnTo>
                <a:lnTo>
                  <a:pt x="3765" y="218"/>
                </a:lnTo>
                <a:lnTo>
                  <a:pt x="3765" y="222"/>
                </a:lnTo>
                <a:lnTo>
                  <a:pt x="3765" y="225"/>
                </a:lnTo>
                <a:lnTo>
                  <a:pt x="3766" y="228"/>
                </a:lnTo>
                <a:lnTo>
                  <a:pt x="3766" y="246"/>
                </a:lnTo>
                <a:lnTo>
                  <a:pt x="3767" y="263"/>
                </a:lnTo>
                <a:lnTo>
                  <a:pt x="3768" y="289"/>
                </a:lnTo>
                <a:lnTo>
                  <a:pt x="3768" y="275"/>
                </a:lnTo>
                <a:lnTo>
                  <a:pt x="3768" y="259"/>
                </a:lnTo>
                <a:lnTo>
                  <a:pt x="3769" y="244"/>
                </a:lnTo>
                <a:lnTo>
                  <a:pt x="3769" y="237"/>
                </a:lnTo>
                <a:lnTo>
                  <a:pt x="3770" y="237"/>
                </a:lnTo>
                <a:lnTo>
                  <a:pt x="3770" y="255"/>
                </a:lnTo>
                <a:lnTo>
                  <a:pt x="3771" y="268"/>
                </a:lnTo>
                <a:lnTo>
                  <a:pt x="3771" y="272"/>
                </a:lnTo>
                <a:lnTo>
                  <a:pt x="3772" y="280"/>
                </a:lnTo>
                <a:lnTo>
                  <a:pt x="3772" y="276"/>
                </a:lnTo>
                <a:lnTo>
                  <a:pt x="3773" y="281"/>
                </a:lnTo>
                <a:lnTo>
                  <a:pt x="3773" y="300"/>
                </a:lnTo>
                <a:lnTo>
                  <a:pt x="3774" y="328"/>
                </a:lnTo>
                <a:lnTo>
                  <a:pt x="3774" y="341"/>
                </a:lnTo>
                <a:lnTo>
                  <a:pt x="3774" y="362"/>
                </a:lnTo>
                <a:lnTo>
                  <a:pt x="3775" y="392"/>
                </a:lnTo>
                <a:lnTo>
                  <a:pt x="3775" y="410"/>
                </a:lnTo>
                <a:lnTo>
                  <a:pt x="3776" y="424"/>
                </a:lnTo>
                <a:lnTo>
                  <a:pt x="3777" y="433"/>
                </a:lnTo>
                <a:lnTo>
                  <a:pt x="3777" y="439"/>
                </a:lnTo>
                <a:lnTo>
                  <a:pt x="3777" y="448"/>
                </a:lnTo>
                <a:lnTo>
                  <a:pt x="3778" y="448"/>
                </a:lnTo>
                <a:lnTo>
                  <a:pt x="3778" y="442"/>
                </a:lnTo>
                <a:lnTo>
                  <a:pt x="3779" y="442"/>
                </a:lnTo>
                <a:lnTo>
                  <a:pt x="3779" y="437"/>
                </a:lnTo>
                <a:lnTo>
                  <a:pt x="3780" y="416"/>
                </a:lnTo>
                <a:lnTo>
                  <a:pt x="3780" y="388"/>
                </a:lnTo>
                <a:lnTo>
                  <a:pt x="3781" y="334"/>
                </a:lnTo>
                <a:lnTo>
                  <a:pt x="3781" y="299"/>
                </a:lnTo>
                <a:lnTo>
                  <a:pt x="3782" y="258"/>
                </a:lnTo>
                <a:lnTo>
                  <a:pt x="3782" y="251"/>
                </a:lnTo>
                <a:lnTo>
                  <a:pt x="3782" y="247"/>
                </a:lnTo>
                <a:lnTo>
                  <a:pt x="3783" y="256"/>
                </a:lnTo>
                <a:lnTo>
                  <a:pt x="3783" y="263"/>
                </a:lnTo>
                <a:lnTo>
                  <a:pt x="3784" y="274"/>
                </a:lnTo>
                <a:lnTo>
                  <a:pt x="3784" y="283"/>
                </a:lnTo>
                <a:lnTo>
                  <a:pt x="3785" y="287"/>
                </a:lnTo>
                <a:lnTo>
                  <a:pt x="3785" y="273"/>
                </a:lnTo>
                <a:lnTo>
                  <a:pt x="3786" y="274"/>
                </a:lnTo>
                <a:lnTo>
                  <a:pt x="3786" y="272"/>
                </a:lnTo>
                <a:lnTo>
                  <a:pt x="3787" y="278"/>
                </a:lnTo>
                <a:lnTo>
                  <a:pt x="3787" y="274"/>
                </a:lnTo>
                <a:lnTo>
                  <a:pt x="3788" y="268"/>
                </a:lnTo>
                <a:lnTo>
                  <a:pt x="3788" y="253"/>
                </a:lnTo>
                <a:lnTo>
                  <a:pt x="3789" y="259"/>
                </a:lnTo>
                <a:lnTo>
                  <a:pt x="3789" y="274"/>
                </a:lnTo>
                <a:lnTo>
                  <a:pt x="3790" y="301"/>
                </a:lnTo>
                <a:lnTo>
                  <a:pt x="3790" y="313"/>
                </a:lnTo>
                <a:lnTo>
                  <a:pt x="3791" y="286"/>
                </a:lnTo>
                <a:lnTo>
                  <a:pt x="3791" y="258"/>
                </a:lnTo>
                <a:lnTo>
                  <a:pt x="3791" y="227"/>
                </a:lnTo>
                <a:lnTo>
                  <a:pt x="3792" y="219"/>
                </a:lnTo>
                <a:lnTo>
                  <a:pt x="3792" y="214"/>
                </a:lnTo>
                <a:lnTo>
                  <a:pt x="3793" y="201"/>
                </a:lnTo>
                <a:lnTo>
                  <a:pt x="3793" y="209"/>
                </a:lnTo>
                <a:lnTo>
                  <a:pt x="3794" y="218"/>
                </a:lnTo>
                <a:lnTo>
                  <a:pt x="3794" y="215"/>
                </a:lnTo>
                <a:lnTo>
                  <a:pt x="3795" y="213"/>
                </a:lnTo>
                <a:lnTo>
                  <a:pt x="3795" y="219"/>
                </a:lnTo>
                <a:lnTo>
                  <a:pt x="3796" y="245"/>
                </a:lnTo>
                <a:lnTo>
                  <a:pt x="3796" y="264"/>
                </a:lnTo>
                <a:lnTo>
                  <a:pt x="3797" y="307"/>
                </a:lnTo>
                <a:lnTo>
                  <a:pt x="3797" y="333"/>
                </a:lnTo>
                <a:lnTo>
                  <a:pt x="3797" y="367"/>
                </a:lnTo>
                <a:lnTo>
                  <a:pt x="3798" y="389"/>
                </a:lnTo>
                <a:lnTo>
                  <a:pt x="3799" y="409"/>
                </a:lnTo>
                <a:lnTo>
                  <a:pt x="3799" y="420"/>
                </a:lnTo>
                <a:lnTo>
                  <a:pt x="3800" y="427"/>
                </a:lnTo>
                <a:lnTo>
                  <a:pt x="3800" y="440"/>
                </a:lnTo>
                <a:lnTo>
                  <a:pt x="3800" y="446"/>
                </a:lnTo>
                <a:lnTo>
                  <a:pt x="3801" y="445"/>
                </a:lnTo>
                <a:lnTo>
                  <a:pt x="3801" y="447"/>
                </a:lnTo>
                <a:lnTo>
                  <a:pt x="3802" y="444"/>
                </a:lnTo>
                <a:lnTo>
                  <a:pt x="3802" y="421"/>
                </a:lnTo>
                <a:lnTo>
                  <a:pt x="3803" y="394"/>
                </a:lnTo>
                <a:lnTo>
                  <a:pt x="3803" y="332"/>
                </a:lnTo>
                <a:lnTo>
                  <a:pt x="3804" y="295"/>
                </a:lnTo>
                <a:lnTo>
                  <a:pt x="3804" y="245"/>
                </a:lnTo>
                <a:lnTo>
                  <a:pt x="3805" y="241"/>
                </a:lnTo>
                <a:lnTo>
                  <a:pt x="3805" y="225"/>
                </a:lnTo>
                <a:lnTo>
                  <a:pt x="3805" y="241"/>
                </a:lnTo>
                <a:lnTo>
                  <a:pt x="3806" y="252"/>
                </a:lnTo>
                <a:lnTo>
                  <a:pt x="3806" y="266"/>
                </a:lnTo>
                <a:lnTo>
                  <a:pt x="3807" y="270"/>
                </a:lnTo>
                <a:lnTo>
                  <a:pt x="3808" y="277"/>
                </a:lnTo>
                <a:lnTo>
                  <a:pt x="3808" y="265"/>
                </a:lnTo>
                <a:lnTo>
                  <a:pt x="3808" y="258"/>
                </a:lnTo>
                <a:lnTo>
                  <a:pt x="3809" y="265"/>
                </a:lnTo>
                <a:lnTo>
                  <a:pt x="3809" y="275"/>
                </a:lnTo>
                <a:lnTo>
                  <a:pt x="3810" y="267"/>
                </a:lnTo>
                <a:lnTo>
                  <a:pt x="3810" y="259"/>
                </a:lnTo>
                <a:lnTo>
                  <a:pt x="3811" y="254"/>
                </a:lnTo>
                <a:lnTo>
                  <a:pt x="3811" y="256"/>
                </a:lnTo>
                <a:lnTo>
                  <a:pt x="3812" y="279"/>
                </a:lnTo>
                <a:lnTo>
                  <a:pt x="3812" y="303"/>
                </a:lnTo>
                <a:lnTo>
                  <a:pt x="3813" y="322"/>
                </a:lnTo>
                <a:lnTo>
                  <a:pt x="3813" y="285"/>
                </a:lnTo>
                <a:lnTo>
                  <a:pt x="3814" y="257"/>
                </a:lnTo>
                <a:lnTo>
                  <a:pt x="3814" y="229"/>
                </a:lnTo>
                <a:lnTo>
                  <a:pt x="3814" y="209"/>
                </a:lnTo>
                <a:lnTo>
                  <a:pt x="3815" y="198"/>
                </a:lnTo>
                <a:lnTo>
                  <a:pt x="3815" y="179"/>
                </a:lnTo>
                <a:lnTo>
                  <a:pt x="3816" y="187"/>
                </a:lnTo>
                <a:lnTo>
                  <a:pt x="3817" y="185"/>
                </a:lnTo>
                <a:lnTo>
                  <a:pt x="3817" y="185"/>
                </a:lnTo>
                <a:lnTo>
                  <a:pt x="3817" y="175"/>
                </a:lnTo>
                <a:lnTo>
                  <a:pt x="3818" y="189"/>
                </a:lnTo>
                <a:lnTo>
                  <a:pt x="3818" y="201"/>
                </a:lnTo>
                <a:lnTo>
                  <a:pt x="3819" y="229"/>
                </a:lnTo>
                <a:lnTo>
                  <a:pt x="3819" y="258"/>
                </a:lnTo>
                <a:lnTo>
                  <a:pt x="3820" y="298"/>
                </a:lnTo>
                <a:lnTo>
                  <a:pt x="3820" y="341"/>
                </a:lnTo>
                <a:lnTo>
                  <a:pt x="3821" y="371"/>
                </a:lnTo>
                <a:lnTo>
                  <a:pt x="3821" y="392"/>
                </a:lnTo>
                <a:lnTo>
                  <a:pt x="3822" y="406"/>
                </a:lnTo>
                <a:lnTo>
                  <a:pt x="3822" y="424"/>
                </a:lnTo>
                <a:lnTo>
                  <a:pt x="3822" y="434"/>
                </a:lnTo>
                <a:lnTo>
                  <a:pt x="3823" y="439"/>
                </a:lnTo>
                <a:lnTo>
                  <a:pt x="3823" y="438"/>
                </a:lnTo>
                <a:lnTo>
                  <a:pt x="3824" y="442"/>
                </a:lnTo>
                <a:lnTo>
                  <a:pt x="3824" y="442"/>
                </a:lnTo>
                <a:lnTo>
                  <a:pt x="3825" y="419"/>
                </a:lnTo>
                <a:lnTo>
                  <a:pt x="3825" y="393"/>
                </a:lnTo>
                <a:lnTo>
                  <a:pt x="3826" y="330"/>
                </a:lnTo>
                <a:lnTo>
                  <a:pt x="3826" y="287"/>
                </a:lnTo>
                <a:lnTo>
                  <a:pt x="3827" y="244"/>
                </a:lnTo>
                <a:lnTo>
                  <a:pt x="3827" y="229"/>
                </a:lnTo>
                <a:lnTo>
                  <a:pt x="3828" y="228"/>
                </a:lnTo>
                <a:lnTo>
                  <a:pt x="3828" y="236"/>
                </a:lnTo>
                <a:lnTo>
                  <a:pt x="3829" y="248"/>
                </a:lnTo>
                <a:lnTo>
                  <a:pt x="3829" y="258"/>
                </a:lnTo>
                <a:lnTo>
                  <a:pt x="3830" y="261"/>
                </a:lnTo>
                <a:lnTo>
                  <a:pt x="3830" y="267"/>
                </a:lnTo>
                <a:lnTo>
                  <a:pt x="3831" y="247"/>
                </a:lnTo>
                <a:lnTo>
                  <a:pt x="3831" y="247"/>
                </a:lnTo>
                <a:lnTo>
                  <a:pt x="3831" y="252"/>
                </a:lnTo>
                <a:lnTo>
                  <a:pt x="3832" y="258"/>
                </a:lnTo>
                <a:lnTo>
                  <a:pt x="3832" y="258"/>
                </a:lnTo>
                <a:lnTo>
                  <a:pt x="3833" y="253"/>
                </a:lnTo>
                <a:lnTo>
                  <a:pt x="3833" y="250"/>
                </a:lnTo>
                <a:lnTo>
                  <a:pt x="3834" y="256"/>
                </a:lnTo>
                <a:lnTo>
                  <a:pt x="3834" y="279"/>
                </a:lnTo>
                <a:lnTo>
                  <a:pt x="3835" y="309"/>
                </a:lnTo>
                <a:lnTo>
                  <a:pt x="3835" y="326"/>
                </a:lnTo>
                <a:lnTo>
                  <a:pt x="3836" y="292"/>
                </a:lnTo>
                <a:lnTo>
                  <a:pt x="3836" y="252"/>
                </a:lnTo>
                <a:lnTo>
                  <a:pt x="3837" y="224"/>
                </a:lnTo>
                <a:lnTo>
                  <a:pt x="3837" y="209"/>
                </a:lnTo>
                <a:lnTo>
                  <a:pt x="3838" y="195"/>
                </a:lnTo>
                <a:lnTo>
                  <a:pt x="3838" y="198"/>
                </a:lnTo>
                <a:lnTo>
                  <a:pt x="3839" y="183"/>
                </a:lnTo>
                <a:lnTo>
                  <a:pt x="3839" y="183"/>
                </a:lnTo>
                <a:lnTo>
                  <a:pt x="3840" y="170"/>
                </a:lnTo>
                <a:lnTo>
                  <a:pt x="3840" y="172"/>
                </a:lnTo>
                <a:lnTo>
                  <a:pt x="3840" y="173"/>
                </a:lnTo>
                <a:lnTo>
                  <a:pt x="3841" y="191"/>
                </a:lnTo>
                <a:lnTo>
                  <a:pt x="3841" y="203"/>
                </a:lnTo>
                <a:lnTo>
                  <a:pt x="3842" y="220"/>
                </a:lnTo>
                <a:lnTo>
                  <a:pt x="3842" y="252"/>
                </a:lnTo>
                <a:lnTo>
                  <a:pt x="3843" y="294"/>
                </a:lnTo>
                <a:lnTo>
                  <a:pt x="3843" y="341"/>
                </a:lnTo>
                <a:lnTo>
                  <a:pt x="3844" y="366"/>
                </a:lnTo>
                <a:lnTo>
                  <a:pt x="3844" y="392"/>
                </a:lnTo>
                <a:lnTo>
                  <a:pt x="3845" y="411"/>
                </a:lnTo>
                <a:lnTo>
                  <a:pt x="3845" y="427"/>
                </a:lnTo>
                <a:lnTo>
                  <a:pt x="3845" y="431"/>
                </a:lnTo>
                <a:lnTo>
                  <a:pt x="3846" y="432"/>
                </a:lnTo>
                <a:lnTo>
                  <a:pt x="3846" y="441"/>
                </a:lnTo>
                <a:lnTo>
                  <a:pt x="3847" y="436"/>
                </a:lnTo>
                <a:lnTo>
                  <a:pt x="3848" y="415"/>
                </a:lnTo>
                <a:lnTo>
                  <a:pt x="3848" y="388"/>
                </a:lnTo>
                <a:lnTo>
                  <a:pt x="3848" y="327"/>
                </a:lnTo>
                <a:lnTo>
                  <a:pt x="3849" y="289"/>
                </a:lnTo>
                <a:lnTo>
                  <a:pt x="3849" y="246"/>
                </a:lnTo>
                <a:lnTo>
                  <a:pt x="3850" y="226"/>
                </a:lnTo>
                <a:lnTo>
                  <a:pt x="3850" y="229"/>
                </a:lnTo>
                <a:lnTo>
                  <a:pt x="3851" y="235"/>
                </a:lnTo>
                <a:lnTo>
                  <a:pt x="3851" y="245"/>
                </a:lnTo>
                <a:lnTo>
                  <a:pt x="3852" y="250"/>
                </a:lnTo>
                <a:lnTo>
                  <a:pt x="3852" y="252"/>
                </a:lnTo>
                <a:lnTo>
                  <a:pt x="3853" y="263"/>
                </a:lnTo>
                <a:lnTo>
                  <a:pt x="3853" y="241"/>
                </a:lnTo>
                <a:lnTo>
                  <a:pt x="3854" y="238"/>
                </a:lnTo>
                <a:lnTo>
                  <a:pt x="3854" y="249"/>
                </a:lnTo>
                <a:lnTo>
                  <a:pt x="3854" y="251"/>
                </a:lnTo>
                <a:lnTo>
                  <a:pt x="3855" y="249"/>
                </a:lnTo>
                <a:lnTo>
                  <a:pt x="3855" y="241"/>
                </a:lnTo>
                <a:lnTo>
                  <a:pt x="3856" y="237"/>
                </a:lnTo>
                <a:lnTo>
                  <a:pt x="3857" y="242"/>
                </a:lnTo>
                <a:lnTo>
                  <a:pt x="3857" y="275"/>
                </a:lnTo>
                <a:lnTo>
                  <a:pt x="3857" y="302"/>
                </a:lnTo>
                <a:lnTo>
                  <a:pt x="3858" y="323"/>
                </a:lnTo>
                <a:lnTo>
                  <a:pt x="3858" y="288"/>
                </a:lnTo>
                <a:lnTo>
                  <a:pt x="3859" y="239"/>
                </a:lnTo>
                <a:lnTo>
                  <a:pt x="3859" y="210"/>
                </a:lnTo>
                <a:lnTo>
                  <a:pt x="3860" y="192"/>
                </a:lnTo>
                <a:lnTo>
                  <a:pt x="3860" y="176"/>
                </a:lnTo>
                <a:lnTo>
                  <a:pt x="3861" y="172"/>
                </a:lnTo>
                <a:lnTo>
                  <a:pt x="3861" y="169"/>
                </a:lnTo>
                <a:lnTo>
                  <a:pt x="3862" y="166"/>
                </a:lnTo>
                <a:lnTo>
                  <a:pt x="3862" y="158"/>
                </a:lnTo>
                <a:lnTo>
                  <a:pt x="3863" y="161"/>
                </a:lnTo>
                <a:lnTo>
                  <a:pt x="3863" y="162"/>
                </a:lnTo>
                <a:lnTo>
                  <a:pt x="3863" y="173"/>
                </a:lnTo>
                <a:lnTo>
                  <a:pt x="3864" y="177"/>
                </a:lnTo>
                <a:lnTo>
                  <a:pt x="3864" y="189"/>
                </a:lnTo>
                <a:lnTo>
                  <a:pt x="3865" y="223"/>
                </a:lnTo>
                <a:lnTo>
                  <a:pt x="3865" y="241"/>
                </a:lnTo>
                <a:lnTo>
                  <a:pt x="3866" y="269"/>
                </a:lnTo>
                <a:lnTo>
                  <a:pt x="3866" y="311"/>
                </a:lnTo>
                <a:lnTo>
                  <a:pt x="3867" y="345"/>
                </a:lnTo>
                <a:lnTo>
                  <a:pt x="3867" y="370"/>
                </a:lnTo>
                <a:lnTo>
                  <a:pt x="3868" y="392"/>
                </a:lnTo>
                <a:lnTo>
                  <a:pt x="3868" y="405"/>
                </a:lnTo>
                <a:lnTo>
                  <a:pt x="3869" y="408"/>
                </a:lnTo>
                <a:lnTo>
                  <a:pt x="3869" y="425"/>
                </a:lnTo>
                <a:lnTo>
                  <a:pt x="3870" y="429"/>
                </a:lnTo>
                <a:lnTo>
                  <a:pt x="3870" y="413"/>
                </a:lnTo>
                <a:lnTo>
                  <a:pt x="3871" y="391"/>
                </a:lnTo>
                <a:lnTo>
                  <a:pt x="3871" y="336"/>
                </a:lnTo>
                <a:lnTo>
                  <a:pt x="3871" y="295"/>
                </a:lnTo>
                <a:lnTo>
                  <a:pt x="3872" y="244"/>
                </a:lnTo>
                <a:lnTo>
                  <a:pt x="3872" y="222"/>
                </a:lnTo>
                <a:lnTo>
                  <a:pt x="3873" y="223"/>
                </a:lnTo>
                <a:lnTo>
                  <a:pt x="3873" y="219"/>
                </a:lnTo>
                <a:lnTo>
                  <a:pt x="3874" y="234"/>
                </a:lnTo>
                <a:lnTo>
                  <a:pt x="3874" y="250"/>
                </a:lnTo>
                <a:lnTo>
                  <a:pt x="3875" y="246"/>
                </a:lnTo>
                <a:lnTo>
                  <a:pt x="3875" y="247"/>
                </a:lnTo>
                <a:lnTo>
                  <a:pt x="3876" y="229"/>
                </a:lnTo>
                <a:lnTo>
                  <a:pt x="3876" y="235"/>
                </a:lnTo>
                <a:lnTo>
                  <a:pt x="3877" y="255"/>
                </a:lnTo>
                <a:lnTo>
                  <a:pt x="3877" y="256"/>
                </a:lnTo>
                <a:lnTo>
                  <a:pt x="3878" y="246"/>
                </a:lnTo>
                <a:lnTo>
                  <a:pt x="3878" y="237"/>
                </a:lnTo>
                <a:lnTo>
                  <a:pt x="3879" y="229"/>
                </a:lnTo>
                <a:lnTo>
                  <a:pt x="3879" y="242"/>
                </a:lnTo>
                <a:lnTo>
                  <a:pt x="3880" y="277"/>
                </a:lnTo>
                <a:lnTo>
                  <a:pt x="3880" y="294"/>
                </a:lnTo>
                <a:lnTo>
                  <a:pt x="3880" y="320"/>
                </a:lnTo>
                <a:lnTo>
                  <a:pt x="3881" y="283"/>
                </a:lnTo>
                <a:lnTo>
                  <a:pt x="3881" y="232"/>
                </a:lnTo>
                <a:lnTo>
                  <a:pt x="3882" y="196"/>
                </a:lnTo>
                <a:lnTo>
                  <a:pt x="3882" y="172"/>
                </a:lnTo>
                <a:lnTo>
                  <a:pt x="3883" y="155"/>
                </a:lnTo>
                <a:lnTo>
                  <a:pt x="3883" y="148"/>
                </a:lnTo>
                <a:lnTo>
                  <a:pt x="3884" y="149"/>
                </a:lnTo>
                <a:lnTo>
                  <a:pt x="3884" y="159"/>
                </a:lnTo>
                <a:lnTo>
                  <a:pt x="3885" y="156"/>
                </a:lnTo>
                <a:lnTo>
                  <a:pt x="3885" y="154"/>
                </a:lnTo>
                <a:lnTo>
                  <a:pt x="3886" y="148"/>
                </a:lnTo>
                <a:lnTo>
                  <a:pt x="3886" y="150"/>
                </a:lnTo>
                <a:lnTo>
                  <a:pt x="3886" y="161"/>
                </a:lnTo>
                <a:lnTo>
                  <a:pt x="3887" y="154"/>
                </a:lnTo>
                <a:lnTo>
                  <a:pt x="3888" y="160"/>
                </a:lnTo>
                <a:lnTo>
                  <a:pt x="3888" y="180"/>
                </a:lnTo>
                <a:lnTo>
                  <a:pt x="3888" y="195"/>
                </a:lnTo>
                <a:lnTo>
                  <a:pt x="3889" y="217"/>
                </a:lnTo>
                <a:lnTo>
                  <a:pt x="3889" y="239"/>
                </a:lnTo>
                <a:lnTo>
                  <a:pt x="3890" y="276"/>
                </a:lnTo>
                <a:lnTo>
                  <a:pt x="3890" y="301"/>
                </a:lnTo>
                <a:lnTo>
                  <a:pt x="3891" y="325"/>
                </a:lnTo>
                <a:lnTo>
                  <a:pt x="3891" y="343"/>
                </a:lnTo>
                <a:lnTo>
                  <a:pt x="3892" y="393"/>
                </a:lnTo>
                <a:lnTo>
                  <a:pt x="3892" y="417"/>
                </a:lnTo>
                <a:lnTo>
                  <a:pt x="3893" y="425"/>
                </a:lnTo>
                <a:lnTo>
                  <a:pt x="3893" y="424"/>
                </a:lnTo>
                <a:lnTo>
                  <a:pt x="3894" y="411"/>
                </a:lnTo>
                <a:lnTo>
                  <a:pt x="3894" y="415"/>
                </a:lnTo>
                <a:lnTo>
                  <a:pt x="3894" y="396"/>
                </a:lnTo>
                <a:lnTo>
                  <a:pt x="3895" y="382"/>
                </a:lnTo>
                <a:lnTo>
                  <a:pt x="3895" y="349"/>
                </a:lnTo>
                <a:lnTo>
                  <a:pt x="3896" y="333"/>
                </a:lnTo>
                <a:lnTo>
                  <a:pt x="3897" y="289"/>
                </a:lnTo>
                <a:lnTo>
                  <a:pt x="3897" y="278"/>
                </a:lnTo>
                <a:lnTo>
                  <a:pt x="3897" y="245"/>
                </a:lnTo>
                <a:lnTo>
                  <a:pt x="3898" y="234"/>
                </a:lnTo>
                <a:lnTo>
                  <a:pt x="3898" y="213"/>
                </a:lnTo>
                <a:lnTo>
                  <a:pt x="3899" y="201"/>
                </a:lnTo>
                <a:lnTo>
                  <a:pt x="3899" y="198"/>
                </a:lnTo>
                <a:lnTo>
                  <a:pt x="3900" y="198"/>
                </a:lnTo>
                <a:lnTo>
                  <a:pt x="3900" y="204"/>
                </a:lnTo>
                <a:lnTo>
                  <a:pt x="3901" y="205"/>
                </a:lnTo>
                <a:lnTo>
                  <a:pt x="3901" y="209"/>
                </a:lnTo>
                <a:lnTo>
                  <a:pt x="3902" y="211"/>
                </a:lnTo>
                <a:lnTo>
                  <a:pt x="3902" y="218"/>
                </a:lnTo>
                <a:lnTo>
                  <a:pt x="3903" y="255"/>
                </a:lnTo>
                <a:lnTo>
                  <a:pt x="3903" y="288"/>
                </a:lnTo>
                <a:lnTo>
                  <a:pt x="3903" y="262"/>
                </a:lnTo>
                <a:lnTo>
                  <a:pt x="3904" y="221"/>
                </a:lnTo>
                <a:lnTo>
                  <a:pt x="3904" y="201"/>
                </a:lnTo>
                <a:lnTo>
                  <a:pt x="3905" y="178"/>
                </a:lnTo>
                <a:lnTo>
                  <a:pt x="3906" y="163"/>
                </a:lnTo>
                <a:lnTo>
                  <a:pt x="3906" y="168"/>
                </a:lnTo>
                <a:lnTo>
                  <a:pt x="3906" y="192"/>
                </a:lnTo>
                <a:lnTo>
                  <a:pt x="3907" y="199"/>
                </a:lnTo>
                <a:lnTo>
                  <a:pt x="3907" y="201"/>
                </a:lnTo>
                <a:lnTo>
                  <a:pt x="3908" y="193"/>
                </a:lnTo>
                <a:lnTo>
                  <a:pt x="3908" y="186"/>
                </a:lnTo>
                <a:lnTo>
                  <a:pt x="3909" y="176"/>
                </a:lnTo>
                <a:lnTo>
                  <a:pt x="3909" y="169"/>
                </a:lnTo>
                <a:lnTo>
                  <a:pt x="3910" y="161"/>
                </a:lnTo>
                <a:lnTo>
                  <a:pt x="3910" y="165"/>
                </a:lnTo>
                <a:lnTo>
                  <a:pt x="3911" y="178"/>
                </a:lnTo>
                <a:lnTo>
                  <a:pt x="3911" y="196"/>
                </a:lnTo>
                <a:lnTo>
                  <a:pt x="3911" y="219"/>
                </a:lnTo>
                <a:lnTo>
                  <a:pt x="3912" y="235"/>
                </a:lnTo>
                <a:lnTo>
                  <a:pt x="3912" y="264"/>
                </a:lnTo>
                <a:lnTo>
                  <a:pt x="3913" y="290"/>
                </a:lnTo>
                <a:lnTo>
                  <a:pt x="3913" y="317"/>
                </a:lnTo>
                <a:lnTo>
                  <a:pt x="3914" y="338"/>
                </a:lnTo>
                <a:lnTo>
                  <a:pt x="3914" y="392"/>
                </a:lnTo>
                <a:lnTo>
                  <a:pt x="3915" y="418"/>
                </a:lnTo>
                <a:lnTo>
                  <a:pt x="3915" y="429"/>
                </a:lnTo>
                <a:lnTo>
                  <a:pt x="3916" y="425"/>
                </a:lnTo>
                <a:lnTo>
                  <a:pt x="3916" y="426"/>
                </a:lnTo>
                <a:lnTo>
                  <a:pt x="3917" y="426"/>
                </a:lnTo>
                <a:lnTo>
                  <a:pt x="3917" y="412"/>
                </a:lnTo>
                <a:lnTo>
                  <a:pt x="3918" y="401"/>
                </a:lnTo>
                <a:lnTo>
                  <a:pt x="3918" y="379"/>
                </a:lnTo>
                <a:lnTo>
                  <a:pt x="3919" y="362"/>
                </a:lnTo>
                <a:lnTo>
                  <a:pt x="3919" y="321"/>
                </a:lnTo>
                <a:lnTo>
                  <a:pt x="3920" y="305"/>
                </a:lnTo>
                <a:lnTo>
                  <a:pt x="3920" y="254"/>
                </a:lnTo>
                <a:lnTo>
                  <a:pt x="3920" y="251"/>
                </a:lnTo>
                <a:lnTo>
                  <a:pt x="3921" y="236"/>
                </a:lnTo>
                <a:lnTo>
                  <a:pt x="3921" y="230"/>
                </a:lnTo>
                <a:lnTo>
                  <a:pt x="3922" y="217"/>
                </a:lnTo>
                <a:lnTo>
                  <a:pt x="3922" y="223"/>
                </a:lnTo>
                <a:lnTo>
                  <a:pt x="3923" y="227"/>
                </a:lnTo>
                <a:lnTo>
                  <a:pt x="3923" y="225"/>
                </a:lnTo>
                <a:lnTo>
                  <a:pt x="3924" y="231"/>
                </a:lnTo>
                <a:lnTo>
                  <a:pt x="3924" y="236"/>
                </a:lnTo>
                <a:lnTo>
                  <a:pt x="3925" y="241"/>
                </a:lnTo>
                <a:lnTo>
                  <a:pt x="3925" y="262"/>
                </a:lnTo>
                <a:lnTo>
                  <a:pt x="3926" y="284"/>
                </a:lnTo>
                <a:lnTo>
                  <a:pt x="3926" y="267"/>
                </a:lnTo>
                <a:lnTo>
                  <a:pt x="3927" y="244"/>
                </a:lnTo>
                <a:lnTo>
                  <a:pt x="3927" y="235"/>
                </a:lnTo>
                <a:lnTo>
                  <a:pt x="3928" y="238"/>
                </a:lnTo>
                <a:lnTo>
                  <a:pt x="3928" y="243"/>
                </a:lnTo>
                <a:lnTo>
                  <a:pt x="3929" y="256"/>
                </a:lnTo>
                <a:lnTo>
                  <a:pt x="3929" y="275"/>
                </a:lnTo>
                <a:lnTo>
                  <a:pt x="3929" y="271"/>
                </a:lnTo>
                <a:lnTo>
                  <a:pt x="3930" y="280"/>
                </a:lnTo>
                <a:lnTo>
                  <a:pt x="3930" y="276"/>
                </a:lnTo>
                <a:lnTo>
                  <a:pt x="3931" y="286"/>
                </a:lnTo>
                <a:lnTo>
                  <a:pt x="3931" y="308"/>
                </a:lnTo>
                <a:lnTo>
                  <a:pt x="3932" y="328"/>
                </a:lnTo>
                <a:lnTo>
                  <a:pt x="3932" y="348"/>
                </a:lnTo>
                <a:lnTo>
                  <a:pt x="3933" y="371"/>
                </a:lnTo>
                <a:lnTo>
                  <a:pt x="3933" y="391"/>
                </a:lnTo>
                <a:lnTo>
                  <a:pt x="3934" y="411"/>
                </a:lnTo>
                <a:lnTo>
                  <a:pt x="3934" y="424"/>
                </a:lnTo>
                <a:lnTo>
                  <a:pt x="3934" y="432"/>
                </a:lnTo>
                <a:lnTo>
                  <a:pt x="3935" y="441"/>
                </a:lnTo>
                <a:lnTo>
                  <a:pt x="3935" y="445"/>
                </a:lnTo>
                <a:lnTo>
                  <a:pt x="3936" y="448"/>
                </a:lnTo>
                <a:lnTo>
                  <a:pt x="3937" y="442"/>
                </a:lnTo>
                <a:lnTo>
                  <a:pt x="3937" y="444"/>
                </a:lnTo>
                <a:lnTo>
                  <a:pt x="3937" y="442"/>
                </a:lnTo>
                <a:lnTo>
                  <a:pt x="3938" y="425"/>
                </a:lnTo>
                <a:lnTo>
                  <a:pt x="3938" y="408"/>
                </a:lnTo>
                <a:lnTo>
                  <a:pt x="3939" y="363"/>
                </a:lnTo>
                <a:lnTo>
                  <a:pt x="3939" y="341"/>
                </a:lnTo>
                <a:lnTo>
                  <a:pt x="3940" y="312"/>
                </a:lnTo>
                <a:lnTo>
                  <a:pt x="3940" y="296"/>
                </a:lnTo>
                <a:lnTo>
                  <a:pt x="3941" y="273"/>
                </a:lnTo>
                <a:lnTo>
                  <a:pt x="3941" y="275"/>
                </a:lnTo>
                <a:lnTo>
                  <a:pt x="3942" y="272"/>
                </a:lnTo>
                <a:lnTo>
                  <a:pt x="3942" y="284"/>
                </a:lnTo>
                <a:lnTo>
                  <a:pt x="3943" y="278"/>
                </a:lnTo>
                <a:lnTo>
                  <a:pt x="3943" y="275"/>
                </a:lnTo>
                <a:lnTo>
                  <a:pt x="3943" y="261"/>
                </a:lnTo>
                <a:lnTo>
                  <a:pt x="3944" y="259"/>
                </a:lnTo>
                <a:lnTo>
                  <a:pt x="3944" y="258"/>
                </a:lnTo>
                <a:lnTo>
                  <a:pt x="3945" y="264"/>
                </a:lnTo>
                <a:lnTo>
                  <a:pt x="3946" y="253"/>
                </a:lnTo>
                <a:lnTo>
                  <a:pt x="3946" y="252"/>
                </a:lnTo>
                <a:lnTo>
                  <a:pt x="3946" y="248"/>
                </a:lnTo>
                <a:lnTo>
                  <a:pt x="3947" y="251"/>
                </a:lnTo>
                <a:lnTo>
                  <a:pt x="3947" y="280"/>
                </a:lnTo>
                <a:lnTo>
                  <a:pt x="3948" y="304"/>
                </a:lnTo>
                <a:lnTo>
                  <a:pt x="3948" y="317"/>
                </a:lnTo>
                <a:lnTo>
                  <a:pt x="3949" y="287"/>
                </a:lnTo>
                <a:lnTo>
                  <a:pt x="3949" y="258"/>
                </a:lnTo>
                <a:lnTo>
                  <a:pt x="3950" y="233"/>
                </a:lnTo>
                <a:lnTo>
                  <a:pt x="3950" y="227"/>
                </a:lnTo>
                <a:lnTo>
                  <a:pt x="3951" y="222"/>
                </a:lnTo>
                <a:lnTo>
                  <a:pt x="3951" y="233"/>
                </a:lnTo>
                <a:lnTo>
                  <a:pt x="3951" y="244"/>
                </a:lnTo>
                <a:lnTo>
                  <a:pt x="3952" y="237"/>
                </a:lnTo>
                <a:lnTo>
                  <a:pt x="3952" y="236"/>
                </a:lnTo>
                <a:lnTo>
                  <a:pt x="3953" y="227"/>
                </a:lnTo>
                <a:lnTo>
                  <a:pt x="3953" y="242"/>
                </a:lnTo>
                <a:lnTo>
                  <a:pt x="3954" y="262"/>
                </a:lnTo>
                <a:lnTo>
                  <a:pt x="3954" y="299"/>
                </a:lnTo>
                <a:lnTo>
                  <a:pt x="3955" y="324"/>
                </a:lnTo>
                <a:lnTo>
                  <a:pt x="3955" y="352"/>
                </a:lnTo>
                <a:lnTo>
                  <a:pt x="3956" y="372"/>
                </a:lnTo>
                <a:lnTo>
                  <a:pt x="3956" y="385"/>
                </a:lnTo>
                <a:lnTo>
                  <a:pt x="3957" y="403"/>
                </a:lnTo>
                <a:lnTo>
                  <a:pt x="3957" y="420"/>
                </a:lnTo>
                <a:lnTo>
                  <a:pt x="3958" y="434"/>
                </a:lnTo>
                <a:lnTo>
                  <a:pt x="3958" y="439"/>
                </a:lnTo>
                <a:lnTo>
                  <a:pt x="3959" y="442"/>
                </a:lnTo>
                <a:lnTo>
                  <a:pt x="3959" y="439"/>
                </a:lnTo>
                <a:lnTo>
                  <a:pt x="3960" y="443"/>
                </a:lnTo>
                <a:lnTo>
                  <a:pt x="3960" y="440"/>
                </a:lnTo>
                <a:lnTo>
                  <a:pt x="3960" y="422"/>
                </a:lnTo>
                <a:lnTo>
                  <a:pt x="3961" y="403"/>
                </a:lnTo>
                <a:lnTo>
                  <a:pt x="3961" y="363"/>
                </a:lnTo>
                <a:lnTo>
                  <a:pt x="3962" y="343"/>
                </a:lnTo>
                <a:lnTo>
                  <a:pt x="3962" y="309"/>
                </a:lnTo>
                <a:lnTo>
                  <a:pt x="3963" y="293"/>
                </a:lnTo>
                <a:lnTo>
                  <a:pt x="3963" y="269"/>
                </a:lnTo>
                <a:lnTo>
                  <a:pt x="3964" y="270"/>
                </a:lnTo>
                <a:lnTo>
                  <a:pt x="3964" y="265"/>
                </a:lnTo>
                <a:lnTo>
                  <a:pt x="3965" y="271"/>
                </a:lnTo>
                <a:lnTo>
                  <a:pt x="3965" y="272"/>
                </a:lnTo>
                <a:lnTo>
                  <a:pt x="3966" y="276"/>
                </a:lnTo>
                <a:lnTo>
                  <a:pt x="3966" y="258"/>
                </a:lnTo>
                <a:lnTo>
                  <a:pt x="3967" y="249"/>
                </a:lnTo>
                <a:lnTo>
                  <a:pt x="3967" y="248"/>
                </a:lnTo>
                <a:lnTo>
                  <a:pt x="3968" y="251"/>
                </a:lnTo>
                <a:lnTo>
                  <a:pt x="3968" y="237"/>
                </a:lnTo>
                <a:lnTo>
                  <a:pt x="3969" y="247"/>
                </a:lnTo>
                <a:lnTo>
                  <a:pt x="3969" y="241"/>
                </a:lnTo>
                <a:lnTo>
                  <a:pt x="3969" y="252"/>
                </a:lnTo>
                <a:lnTo>
                  <a:pt x="3970" y="275"/>
                </a:lnTo>
                <a:lnTo>
                  <a:pt x="3970" y="305"/>
                </a:lnTo>
                <a:lnTo>
                  <a:pt x="3971" y="326"/>
                </a:lnTo>
                <a:lnTo>
                  <a:pt x="3971" y="297"/>
                </a:lnTo>
                <a:lnTo>
                  <a:pt x="3972" y="270"/>
                </a:lnTo>
                <a:lnTo>
                  <a:pt x="3972" y="238"/>
                </a:lnTo>
                <a:lnTo>
                  <a:pt x="3973" y="227"/>
                </a:lnTo>
                <a:lnTo>
                  <a:pt x="3973" y="231"/>
                </a:lnTo>
                <a:lnTo>
                  <a:pt x="3974" y="241"/>
                </a:lnTo>
                <a:lnTo>
                  <a:pt x="3974" y="249"/>
                </a:lnTo>
                <a:lnTo>
                  <a:pt x="3974" y="261"/>
                </a:lnTo>
                <a:lnTo>
                  <a:pt x="3975" y="263"/>
                </a:lnTo>
                <a:lnTo>
                  <a:pt x="3975" y="251"/>
                </a:lnTo>
                <a:lnTo>
                  <a:pt x="3976" y="273"/>
                </a:lnTo>
                <a:lnTo>
                  <a:pt x="3977" y="286"/>
                </a:lnTo>
                <a:lnTo>
                  <a:pt x="3977" y="299"/>
                </a:lnTo>
                <a:lnTo>
                  <a:pt x="3977" y="320"/>
                </a:lnTo>
                <a:lnTo>
                  <a:pt x="3978" y="335"/>
                </a:lnTo>
                <a:lnTo>
                  <a:pt x="3978" y="363"/>
                </a:lnTo>
                <a:lnTo>
                  <a:pt x="3979" y="383"/>
                </a:lnTo>
                <a:lnTo>
                  <a:pt x="3979" y="397"/>
                </a:lnTo>
                <a:lnTo>
                  <a:pt x="3980" y="408"/>
                </a:lnTo>
                <a:lnTo>
                  <a:pt x="3980" y="420"/>
                </a:lnTo>
                <a:lnTo>
                  <a:pt x="3981" y="432"/>
                </a:lnTo>
                <a:lnTo>
                  <a:pt x="3981" y="433"/>
                </a:lnTo>
                <a:lnTo>
                  <a:pt x="3982" y="431"/>
                </a:lnTo>
                <a:lnTo>
                  <a:pt x="3982" y="439"/>
                </a:lnTo>
                <a:lnTo>
                  <a:pt x="3983" y="441"/>
                </a:lnTo>
                <a:lnTo>
                  <a:pt x="3983" y="429"/>
                </a:lnTo>
                <a:lnTo>
                  <a:pt x="3983" y="414"/>
                </a:lnTo>
                <a:lnTo>
                  <a:pt x="3984" y="389"/>
                </a:lnTo>
                <a:lnTo>
                  <a:pt x="3984" y="385"/>
                </a:lnTo>
                <a:lnTo>
                  <a:pt x="3985" y="364"/>
                </a:lnTo>
                <a:lnTo>
                  <a:pt x="3986" y="353"/>
                </a:lnTo>
                <a:lnTo>
                  <a:pt x="3986" y="328"/>
                </a:lnTo>
                <a:lnTo>
                  <a:pt x="3986" y="311"/>
                </a:lnTo>
                <a:lnTo>
                  <a:pt x="3987" y="275"/>
                </a:lnTo>
                <a:lnTo>
                  <a:pt x="3987" y="253"/>
                </a:lnTo>
                <a:lnTo>
                  <a:pt x="3988" y="263"/>
                </a:lnTo>
                <a:lnTo>
                  <a:pt x="3988" y="240"/>
                </a:lnTo>
                <a:lnTo>
                  <a:pt x="3989" y="244"/>
                </a:lnTo>
                <a:lnTo>
                  <a:pt x="3989" y="249"/>
                </a:lnTo>
                <a:lnTo>
                  <a:pt x="3990" y="227"/>
                </a:lnTo>
                <a:lnTo>
                  <a:pt x="3990" y="214"/>
                </a:lnTo>
                <a:lnTo>
                  <a:pt x="3991" y="232"/>
                </a:lnTo>
                <a:lnTo>
                  <a:pt x="3991" y="236"/>
                </a:lnTo>
                <a:lnTo>
                  <a:pt x="3992" y="258"/>
                </a:lnTo>
                <a:lnTo>
                  <a:pt x="3992" y="261"/>
                </a:lnTo>
                <a:lnTo>
                  <a:pt x="3992" y="263"/>
                </a:lnTo>
                <a:lnTo>
                  <a:pt x="3993" y="281"/>
                </a:lnTo>
                <a:lnTo>
                  <a:pt x="3993" y="289"/>
                </a:lnTo>
                <a:lnTo>
                  <a:pt x="3994" y="269"/>
                </a:lnTo>
                <a:lnTo>
                  <a:pt x="3995" y="270"/>
                </a:lnTo>
                <a:lnTo>
                  <a:pt x="3995" y="267"/>
                </a:lnTo>
                <a:lnTo>
                  <a:pt x="3995" y="270"/>
                </a:lnTo>
                <a:lnTo>
                  <a:pt x="3996" y="282"/>
                </a:lnTo>
                <a:lnTo>
                  <a:pt x="3996" y="299"/>
                </a:lnTo>
                <a:lnTo>
                  <a:pt x="3997" y="315"/>
                </a:lnTo>
                <a:lnTo>
                  <a:pt x="3997" y="316"/>
                </a:lnTo>
                <a:lnTo>
                  <a:pt x="3998" y="323"/>
                </a:lnTo>
                <a:lnTo>
                  <a:pt x="3998" y="317"/>
                </a:lnTo>
                <a:lnTo>
                  <a:pt x="3999" y="321"/>
                </a:lnTo>
                <a:lnTo>
                  <a:pt x="3999" y="317"/>
                </a:lnTo>
                <a:lnTo>
                  <a:pt x="4000" y="326"/>
                </a:lnTo>
                <a:lnTo>
                  <a:pt x="4000" y="336"/>
                </a:lnTo>
                <a:lnTo>
                  <a:pt x="4000" y="344"/>
                </a:lnTo>
                <a:lnTo>
                  <a:pt x="4001" y="354"/>
                </a:lnTo>
                <a:lnTo>
                  <a:pt x="4001" y="371"/>
                </a:lnTo>
                <a:lnTo>
                  <a:pt x="4002" y="386"/>
                </a:lnTo>
                <a:lnTo>
                  <a:pt x="4002" y="398"/>
                </a:lnTo>
                <a:lnTo>
                  <a:pt x="4003" y="411"/>
                </a:lnTo>
                <a:lnTo>
                  <a:pt x="4003" y="425"/>
                </a:lnTo>
                <a:lnTo>
                  <a:pt x="4004" y="432"/>
                </a:lnTo>
                <a:lnTo>
                  <a:pt x="4004" y="435"/>
                </a:lnTo>
                <a:lnTo>
                  <a:pt x="4005" y="447"/>
                </a:lnTo>
                <a:lnTo>
                  <a:pt x="4005" y="452"/>
                </a:lnTo>
                <a:lnTo>
                  <a:pt x="4006" y="452"/>
                </a:lnTo>
                <a:lnTo>
                  <a:pt x="4006" y="448"/>
                </a:lnTo>
                <a:lnTo>
                  <a:pt x="4007" y="441"/>
                </a:lnTo>
                <a:lnTo>
                  <a:pt x="4007" y="442"/>
                </a:lnTo>
                <a:lnTo>
                  <a:pt x="4008" y="437"/>
                </a:lnTo>
                <a:lnTo>
                  <a:pt x="4008" y="438"/>
                </a:lnTo>
                <a:lnTo>
                  <a:pt x="4009" y="431"/>
                </a:lnTo>
                <a:lnTo>
                  <a:pt x="4009" y="423"/>
                </a:lnTo>
                <a:lnTo>
                  <a:pt x="4009" y="408"/>
                </a:lnTo>
                <a:lnTo>
                  <a:pt x="4010" y="394"/>
                </a:lnTo>
                <a:lnTo>
                  <a:pt x="4010" y="379"/>
                </a:lnTo>
                <a:lnTo>
                  <a:pt x="4011" y="370"/>
                </a:lnTo>
                <a:lnTo>
                  <a:pt x="4011" y="357"/>
                </a:lnTo>
                <a:lnTo>
                  <a:pt x="4012" y="351"/>
                </a:lnTo>
                <a:lnTo>
                  <a:pt x="4012" y="342"/>
                </a:lnTo>
                <a:lnTo>
                  <a:pt x="4013" y="345"/>
                </a:lnTo>
                <a:lnTo>
                  <a:pt x="4013" y="338"/>
                </a:lnTo>
                <a:lnTo>
                  <a:pt x="4014" y="338"/>
                </a:lnTo>
                <a:lnTo>
                  <a:pt x="4014" y="326"/>
                </a:lnTo>
                <a:lnTo>
                  <a:pt x="4015" y="328"/>
                </a:lnTo>
                <a:lnTo>
                  <a:pt x="4015" y="331"/>
                </a:lnTo>
                <a:lnTo>
                  <a:pt x="4016" y="337"/>
                </a:lnTo>
                <a:lnTo>
                  <a:pt x="4016" y="348"/>
                </a:lnTo>
                <a:lnTo>
                  <a:pt x="4017" y="345"/>
                </a:lnTo>
                <a:lnTo>
                  <a:pt x="4017" y="343"/>
                </a:lnTo>
                <a:lnTo>
                  <a:pt x="4017" y="343"/>
                </a:lnTo>
                <a:lnTo>
                  <a:pt x="4018" y="335"/>
                </a:lnTo>
                <a:lnTo>
                  <a:pt x="4018" y="337"/>
                </a:lnTo>
                <a:lnTo>
                  <a:pt x="4019" y="346"/>
                </a:lnTo>
                <a:lnTo>
                  <a:pt x="4019" y="355"/>
                </a:lnTo>
                <a:lnTo>
                  <a:pt x="4020" y="347"/>
                </a:lnTo>
                <a:lnTo>
                  <a:pt x="4020" y="350"/>
                </a:lnTo>
                <a:lnTo>
                  <a:pt x="4021" y="337"/>
                </a:lnTo>
                <a:lnTo>
                  <a:pt x="4021" y="343"/>
                </a:lnTo>
                <a:lnTo>
                  <a:pt x="4022" y="345"/>
                </a:lnTo>
                <a:lnTo>
                  <a:pt x="4022" y="373"/>
                </a:lnTo>
                <a:lnTo>
                  <a:pt x="4023" y="381"/>
                </a:lnTo>
                <a:lnTo>
                  <a:pt x="4023" y="394"/>
                </a:lnTo>
                <a:lnTo>
                  <a:pt x="4023" y="409"/>
                </a:lnTo>
                <a:lnTo>
                  <a:pt x="4024" y="418"/>
                </a:lnTo>
                <a:lnTo>
                  <a:pt x="4024" y="433"/>
                </a:lnTo>
                <a:lnTo>
                  <a:pt x="4025" y="439"/>
                </a:lnTo>
                <a:lnTo>
                  <a:pt x="4026" y="446"/>
                </a:lnTo>
                <a:lnTo>
                  <a:pt x="4026" y="451"/>
                </a:lnTo>
                <a:lnTo>
                  <a:pt x="4026" y="454"/>
                </a:lnTo>
                <a:lnTo>
                  <a:pt x="4027" y="450"/>
                </a:lnTo>
                <a:lnTo>
                  <a:pt x="4027" y="455"/>
                </a:lnTo>
                <a:lnTo>
                  <a:pt x="4028" y="456"/>
                </a:lnTo>
                <a:lnTo>
                  <a:pt x="4028" y="449"/>
                </a:lnTo>
                <a:lnTo>
                  <a:pt x="4029" y="440"/>
                </a:lnTo>
                <a:lnTo>
                  <a:pt x="4029" y="427"/>
                </a:lnTo>
                <a:lnTo>
                  <a:pt x="4030" y="420"/>
                </a:lnTo>
                <a:lnTo>
                  <a:pt x="4030" y="407"/>
                </a:lnTo>
                <a:lnTo>
                  <a:pt x="4031" y="397"/>
                </a:lnTo>
                <a:lnTo>
                  <a:pt x="4031" y="384"/>
                </a:lnTo>
                <a:lnTo>
                  <a:pt x="4032" y="371"/>
                </a:lnTo>
                <a:lnTo>
                  <a:pt x="4032" y="361"/>
                </a:lnTo>
                <a:lnTo>
                  <a:pt x="4032" y="349"/>
                </a:lnTo>
                <a:lnTo>
                  <a:pt x="4033" y="341"/>
                </a:lnTo>
                <a:lnTo>
                  <a:pt x="4033" y="332"/>
                </a:lnTo>
                <a:lnTo>
                  <a:pt x="4034" y="315"/>
                </a:lnTo>
                <a:lnTo>
                  <a:pt x="4035" y="309"/>
                </a:lnTo>
                <a:lnTo>
                  <a:pt x="4035" y="303"/>
                </a:lnTo>
                <a:lnTo>
                  <a:pt x="4035" y="298"/>
                </a:lnTo>
                <a:lnTo>
                  <a:pt x="4036" y="304"/>
                </a:lnTo>
                <a:lnTo>
                  <a:pt x="4036" y="298"/>
                </a:lnTo>
                <a:lnTo>
                  <a:pt x="4037" y="282"/>
                </a:lnTo>
                <a:lnTo>
                  <a:pt x="4037" y="273"/>
                </a:lnTo>
                <a:lnTo>
                  <a:pt x="4038" y="281"/>
                </a:lnTo>
                <a:lnTo>
                  <a:pt x="4038" y="286"/>
                </a:lnTo>
                <a:lnTo>
                  <a:pt x="4039" y="298"/>
                </a:lnTo>
                <a:lnTo>
                  <a:pt x="4039" y="285"/>
                </a:lnTo>
                <a:lnTo>
                  <a:pt x="4040" y="276"/>
                </a:lnTo>
                <a:lnTo>
                  <a:pt x="4040" y="271"/>
                </a:lnTo>
                <a:lnTo>
                  <a:pt x="4040" y="272"/>
                </a:lnTo>
                <a:lnTo>
                  <a:pt x="4041" y="255"/>
                </a:lnTo>
                <a:lnTo>
                  <a:pt x="4041" y="272"/>
                </a:lnTo>
                <a:lnTo>
                  <a:pt x="4042" y="291"/>
                </a:lnTo>
                <a:lnTo>
                  <a:pt x="4042" y="289"/>
                </a:lnTo>
                <a:lnTo>
                  <a:pt x="4043" y="295"/>
                </a:lnTo>
                <a:lnTo>
                  <a:pt x="4043" y="295"/>
                </a:lnTo>
                <a:lnTo>
                  <a:pt x="4044" y="285"/>
                </a:lnTo>
                <a:lnTo>
                  <a:pt x="4044" y="278"/>
                </a:lnTo>
                <a:lnTo>
                  <a:pt x="4045" y="294"/>
                </a:lnTo>
                <a:lnTo>
                  <a:pt x="4045" y="308"/>
                </a:lnTo>
                <a:lnTo>
                  <a:pt x="4046" y="312"/>
                </a:lnTo>
                <a:lnTo>
                  <a:pt x="4046" y="328"/>
                </a:lnTo>
                <a:lnTo>
                  <a:pt x="4047" y="337"/>
                </a:lnTo>
                <a:lnTo>
                  <a:pt x="4047" y="353"/>
                </a:lnTo>
                <a:lnTo>
                  <a:pt x="4048" y="360"/>
                </a:lnTo>
                <a:lnTo>
                  <a:pt x="4048" y="377"/>
                </a:lnTo>
                <a:lnTo>
                  <a:pt x="4049" y="383"/>
                </a:lnTo>
                <a:lnTo>
                  <a:pt x="4049" y="395"/>
                </a:lnTo>
                <a:lnTo>
                  <a:pt x="4049" y="402"/>
                </a:lnTo>
                <a:lnTo>
                  <a:pt x="4050" y="423"/>
                </a:lnTo>
                <a:lnTo>
                  <a:pt x="4050" y="441"/>
                </a:lnTo>
                <a:lnTo>
                  <a:pt x="4051" y="445"/>
                </a:lnTo>
                <a:lnTo>
                  <a:pt x="4051" y="445"/>
                </a:lnTo>
                <a:lnTo>
                  <a:pt x="4052" y="439"/>
                </a:lnTo>
                <a:lnTo>
                  <a:pt x="4052" y="437"/>
                </a:lnTo>
                <a:lnTo>
                  <a:pt x="4053" y="425"/>
                </a:lnTo>
                <a:lnTo>
                  <a:pt x="4053" y="419"/>
                </a:lnTo>
                <a:lnTo>
                  <a:pt x="4054" y="399"/>
                </a:lnTo>
                <a:lnTo>
                  <a:pt x="4054" y="382"/>
                </a:lnTo>
                <a:lnTo>
                  <a:pt x="4055" y="359"/>
                </a:lnTo>
                <a:lnTo>
                  <a:pt x="4055" y="352"/>
                </a:lnTo>
                <a:lnTo>
                  <a:pt x="4056" y="331"/>
                </a:lnTo>
                <a:lnTo>
                  <a:pt x="4056" y="318"/>
                </a:lnTo>
                <a:lnTo>
                  <a:pt x="4057" y="300"/>
                </a:lnTo>
                <a:lnTo>
                  <a:pt x="4057" y="290"/>
                </a:lnTo>
                <a:lnTo>
                  <a:pt x="4058" y="288"/>
                </a:lnTo>
                <a:lnTo>
                  <a:pt x="4058" y="267"/>
                </a:lnTo>
                <a:lnTo>
                  <a:pt x="4058" y="272"/>
                </a:lnTo>
                <a:lnTo>
                  <a:pt x="4059" y="276"/>
                </a:lnTo>
                <a:lnTo>
                  <a:pt x="4059" y="267"/>
                </a:lnTo>
                <a:lnTo>
                  <a:pt x="4060" y="258"/>
                </a:lnTo>
                <a:lnTo>
                  <a:pt x="4060" y="263"/>
                </a:lnTo>
                <a:lnTo>
                  <a:pt x="4061" y="278"/>
                </a:lnTo>
                <a:lnTo>
                  <a:pt x="4061" y="292"/>
                </a:lnTo>
                <a:lnTo>
                  <a:pt x="4062" y="285"/>
                </a:lnTo>
                <a:lnTo>
                  <a:pt x="4062" y="266"/>
                </a:lnTo>
                <a:lnTo>
                  <a:pt x="4063" y="259"/>
                </a:lnTo>
                <a:lnTo>
                  <a:pt x="4063" y="254"/>
                </a:lnTo>
                <a:lnTo>
                  <a:pt x="4063" y="248"/>
                </a:lnTo>
                <a:lnTo>
                  <a:pt x="4064" y="263"/>
                </a:lnTo>
                <a:lnTo>
                  <a:pt x="4065" y="278"/>
                </a:lnTo>
                <a:lnTo>
                  <a:pt x="4065" y="282"/>
                </a:lnTo>
                <a:lnTo>
                  <a:pt x="4066" y="278"/>
                </a:lnTo>
                <a:lnTo>
                  <a:pt x="4066" y="267"/>
                </a:lnTo>
                <a:lnTo>
                  <a:pt x="4066" y="255"/>
                </a:lnTo>
                <a:lnTo>
                  <a:pt x="4067" y="260"/>
                </a:lnTo>
                <a:lnTo>
                  <a:pt x="4067" y="263"/>
                </a:lnTo>
                <a:lnTo>
                  <a:pt x="4068" y="261"/>
                </a:lnTo>
                <a:lnTo>
                  <a:pt x="4068" y="274"/>
                </a:lnTo>
                <a:lnTo>
                  <a:pt x="4069" y="285"/>
                </a:lnTo>
                <a:lnTo>
                  <a:pt x="4069" y="298"/>
                </a:lnTo>
                <a:lnTo>
                  <a:pt x="4070" y="318"/>
                </a:lnTo>
                <a:lnTo>
                  <a:pt x="4070" y="320"/>
                </a:lnTo>
                <a:lnTo>
                  <a:pt x="4071" y="339"/>
                </a:lnTo>
                <a:lnTo>
                  <a:pt x="4071" y="354"/>
                </a:lnTo>
                <a:lnTo>
                  <a:pt x="4072" y="364"/>
                </a:lnTo>
                <a:lnTo>
                  <a:pt x="4072" y="375"/>
                </a:lnTo>
                <a:lnTo>
                  <a:pt x="4072" y="410"/>
                </a:lnTo>
                <a:lnTo>
                  <a:pt x="4073" y="432"/>
                </a:lnTo>
                <a:lnTo>
                  <a:pt x="4073" y="438"/>
                </a:lnTo>
                <a:lnTo>
                  <a:pt x="4074" y="440"/>
                </a:lnTo>
                <a:lnTo>
                  <a:pt x="4075" y="436"/>
                </a:lnTo>
                <a:lnTo>
                  <a:pt x="4075" y="436"/>
                </a:lnTo>
                <a:lnTo>
                  <a:pt x="4075" y="422"/>
                </a:lnTo>
                <a:lnTo>
                  <a:pt x="4076" y="411"/>
                </a:lnTo>
                <a:lnTo>
                  <a:pt x="4076" y="393"/>
                </a:lnTo>
                <a:lnTo>
                  <a:pt x="4077" y="383"/>
                </a:lnTo>
                <a:lnTo>
                  <a:pt x="4077" y="355"/>
                </a:lnTo>
                <a:lnTo>
                  <a:pt x="4078" y="341"/>
                </a:lnTo>
                <a:lnTo>
                  <a:pt x="4078" y="313"/>
                </a:lnTo>
                <a:lnTo>
                  <a:pt x="4079" y="314"/>
                </a:lnTo>
                <a:lnTo>
                  <a:pt x="4079" y="301"/>
                </a:lnTo>
                <a:lnTo>
                  <a:pt x="4080" y="294"/>
                </a:lnTo>
                <a:lnTo>
                  <a:pt x="4080" y="284"/>
                </a:lnTo>
                <a:lnTo>
                  <a:pt x="4081" y="281"/>
                </a:lnTo>
                <a:lnTo>
                  <a:pt x="4081" y="292"/>
                </a:lnTo>
                <a:lnTo>
                  <a:pt x="4081" y="291"/>
                </a:lnTo>
                <a:lnTo>
                  <a:pt x="4082" y="284"/>
                </a:lnTo>
                <a:lnTo>
                  <a:pt x="4082" y="283"/>
                </a:lnTo>
                <a:lnTo>
                  <a:pt x="4083" y="272"/>
                </a:lnTo>
                <a:lnTo>
                  <a:pt x="4083" y="274"/>
                </a:lnTo>
                <a:lnTo>
                  <a:pt x="4084" y="289"/>
                </a:lnTo>
                <a:lnTo>
                  <a:pt x="4084" y="280"/>
                </a:lnTo>
                <a:lnTo>
                  <a:pt x="4085" y="273"/>
                </a:lnTo>
                <a:lnTo>
                  <a:pt x="4085" y="273"/>
                </a:lnTo>
                <a:lnTo>
                  <a:pt x="4086" y="273"/>
                </a:lnTo>
                <a:lnTo>
                  <a:pt x="4086" y="275"/>
                </a:lnTo>
                <a:lnTo>
                  <a:pt x="4087" y="282"/>
                </a:lnTo>
                <a:lnTo>
                  <a:pt x="4087" y="293"/>
                </a:lnTo>
                <a:lnTo>
                  <a:pt x="4088" y="300"/>
                </a:lnTo>
                <a:lnTo>
                  <a:pt x="4088" y="308"/>
                </a:lnTo>
                <a:lnTo>
                  <a:pt x="4089" y="299"/>
                </a:lnTo>
                <a:lnTo>
                  <a:pt x="4089" y="304"/>
                </a:lnTo>
                <a:lnTo>
                  <a:pt x="4089" y="317"/>
                </a:lnTo>
                <a:lnTo>
                  <a:pt x="4090" y="338"/>
                </a:lnTo>
                <a:lnTo>
                  <a:pt x="4090" y="347"/>
                </a:lnTo>
                <a:lnTo>
                  <a:pt x="4091" y="370"/>
                </a:lnTo>
                <a:lnTo>
                  <a:pt x="4091" y="392"/>
                </a:lnTo>
                <a:lnTo>
                  <a:pt x="4092" y="412"/>
                </a:lnTo>
                <a:lnTo>
                  <a:pt x="4092" y="421"/>
                </a:lnTo>
                <a:lnTo>
                  <a:pt x="4093" y="429"/>
                </a:lnTo>
                <a:lnTo>
                  <a:pt x="4093" y="439"/>
                </a:lnTo>
                <a:lnTo>
                  <a:pt x="4094" y="443"/>
                </a:lnTo>
                <a:lnTo>
                  <a:pt x="4094" y="448"/>
                </a:lnTo>
                <a:lnTo>
                  <a:pt x="4095" y="446"/>
                </a:lnTo>
                <a:lnTo>
                  <a:pt x="4095" y="449"/>
                </a:lnTo>
                <a:lnTo>
                  <a:pt x="4096" y="448"/>
                </a:lnTo>
                <a:lnTo>
                  <a:pt x="4096" y="439"/>
                </a:lnTo>
                <a:lnTo>
                  <a:pt x="4097" y="422"/>
                </a:lnTo>
                <a:lnTo>
                  <a:pt x="4097" y="396"/>
                </a:lnTo>
                <a:lnTo>
                  <a:pt x="4098" y="389"/>
                </a:lnTo>
                <a:lnTo>
                  <a:pt x="4098" y="368"/>
                </a:lnTo>
                <a:lnTo>
                  <a:pt x="4098" y="358"/>
                </a:lnTo>
                <a:lnTo>
                  <a:pt x="4099" y="326"/>
                </a:lnTo>
                <a:lnTo>
                  <a:pt x="4099" y="323"/>
                </a:lnTo>
                <a:lnTo>
                  <a:pt x="4100" y="316"/>
                </a:lnTo>
                <a:lnTo>
                  <a:pt x="4100" y="310"/>
                </a:lnTo>
                <a:lnTo>
                  <a:pt x="4101" y="307"/>
                </a:lnTo>
                <a:lnTo>
                  <a:pt x="4101" y="301"/>
                </a:lnTo>
                <a:lnTo>
                  <a:pt x="4102" y="288"/>
                </a:lnTo>
                <a:lnTo>
                  <a:pt x="4102" y="284"/>
                </a:lnTo>
                <a:lnTo>
                  <a:pt x="4103" y="274"/>
                </a:lnTo>
                <a:lnTo>
                  <a:pt x="4103" y="277"/>
                </a:lnTo>
                <a:lnTo>
                  <a:pt x="4103" y="272"/>
                </a:lnTo>
                <a:lnTo>
                  <a:pt x="4104" y="263"/>
                </a:lnTo>
                <a:lnTo>
                  <a:pt x="4105" y="257"/>
                </a:lnTo>
                <a:lnTo>
                  <a:pt x="4105" y="259"/>
                </a:lnTo>
                <a:lnTo>
                  <a:pt x="4106" y="256"/>
                </a:lnTo>
                <a:lnTo>
                  <a:pt x="4106" y="271"/>
                </a:lnTo>
                <a:lnTo>
                  <a:pt x="4106" y="288"/>
                </a:lnTo>
                <a:lnTo>
                  <a:pt x="4107" y="262"/>
                </a:lnTo>
                <a:lnTo>
                  <a:pt x="4107" y="250"/>
                </a:lnTo>
                <a:lnTo>
                  <a:pt x="4108" y="231"/>
                </a:lnTo>
                <a:lnTo>
                  <a:pt x="4108" y="230"/>
                </a:lnTo>
                <a:lnTo>
                  <a:pt x="4109" y="227"/>
                </a:lnTo>
                <a:lnTo>
                  <a:pt x="4109" y="246"/>
                </a:lnTo>
                <a:lnTo>
                  <a:pt x="4110" y="259"/>
                </a:lnTo>
                <a:lnTo>
                  <a:pt x="4110" y="272"/>
                </a:lnTo>
                <a:lnTo>
                  <a:pt x="4111" y="262"/>
                </a:lnTo>
                <a:lnTo>
                  <a:pt x="4111" y="263"/>
                </a:lnTo>
                <a:lnTo>
                  <a:pt x="4112" y="276"/>
                </a:lnTo>
                <a:lnTo>
                  <a:pt x="4112" y="281"/>
                </a:lnTo>
                <a:lnTo>
                  <a:pt x="4112" y="298"/>
                </a:lnTo>
                <a:lnTo>
                  <a:pt x="4113" y="319"/>
                </a:lnTo>
                <a:lnTo>
                  <a:pt x="4113" y="340"/>
                </a:lnTo>
                <a:lnTo>
                  <a:pt x="4114" y="367"/>
                </a:lnTo>
                <a:lnTo>
                  <a:pt x="4115" y="386"/>
                </a:lnTo>
                <a:lnTo>
                  <a:pt x="4115" y="405"/>
                </a:lnTo>
                <a:lnTo>
                  <a:pt x="4115" y="416"/>
                </a:lnTo>
                <a:lnTo>
                  <a:pt x="4116" y="426"/>
                </a:lnTo>
                <a:lnTo>
                  <a:pt x="4116" y="433"/>
                </a:lnTo>
                <a:lnTo>
                  <a:pt x="4117" y="437"/>
                </a:lnTo>
                <a:lnTo>
                  <a:pt x="4117" y="436"/>
                </a:lnTo>
                <a:lnTo>
                  <a:pt x="4118" y="444"/>
                </a:lnTo>
                <a:lnTo>
                  <a:pt x="4118" y="448"/>
                </a:lnTo>
                <a:lnTo>
                  <a:pt x="4119" y="437"/>
                </a:lnTo>
                <a:lnTo>
                  <a:pt x="4119" y="422"/>
                </a:lnTo>
                <a:lnTo>
                  <a:pt x="4120" y="395"/>
                </a:lnTo>
                <a:lnTo>
                  <a:pt x="4120" y="388"/>
                </a:lnTo>
                <a:lnTo>
                  <a:pt x="4121" y="365"/>
                </a:lnTo>
                <a:lnTo>
                  <a:pt x="4121" y="350"/>
                </a:lnTo>
                <a:lnTo>
                  <a:pt x="4121" y="316"/>
                </a:lnTo>
                <a:lnTo>
                  <a:pt x="4122" y="310"/>
                </a:lnTo>
                <a:lnTo>
                  <a:pt x="4122" y="300"/>
                </a:lnTo>
                <a:lnTo>
                  <a:pt x="4123" y="299"/>
                </a:lnTo>
                <a:lnTo>
                  <a:pt x="4124" y="285"/>
                </a:lnTo>
                <a:lnTo>
                  <a:pt x="4124" y="284"/>
                </a:lnTo>
                <a:lnTo>
                  <a:pt x="4124" y="265"/>
                </a:lnTo>
                <a:lnTo>
                  <a:pt x="4125" y="258"/>
                </a:lnTo>
                <a:lnTo>
                  <a:pt x="4125" y="249"/>
                </a:lnTo>
                <a:lnTo>
                  <a:pt x="4126" y="240"/>
                </a:lnTo>
                <a:lnTo>
                  <a:pt x="4126" y="243"/>
                </a:lnTo>
                <a:lnTo>
                  <a:pt x="4127" y="245"/>
                </a:lnTo>
                <a:lnTo>
                  <a:pt x="4127" y="247"/>
                </a:lnTo>
                <a:lnTo>
                  <a:pt x="4128" y="245"/>
                </a:lnTo>
                <a:lnTo>
                  <a:pt x="4128" y="254"/>
                </a:lnTo>
                <a:lnTo>
                  <a:pt x="4129" y="275"/>
                </a:lnTo>
                <a:lnTo>
                  <a:pt x="4129" y="291"/>
                </a:lnTo>
                <a:lnTo>
                  <a:pt x="4129" y="268"/>
                </a:lnTo>
                <a:lnTo>
                  <a:pt x="4130" y="241"/>
                </a:lnTo>
                <a:lnTo>
                  <a:pt x="4130" y="220"/>
                </a:lnTo>
                <a:lnTo>
                  <a:pt x="4131" y="204"/>
                </a:lnTo>
                <a:lnTo>
                  <a:pt x="4131" y="201"/>
                </a:lnTo>
                <a:lnTo>
                  <a:pt x="4132" y="215"/>
                </a:lnTo>
                <a:lnTo>
                  <a:pt x="4132" y="229"/>
                </a:lnTo>
                <a:lnTo>
                  <a:pt x="4133" y="237"/>
                </a:lnTo>
                <a:lnTo>
                  <a:pt x="4133" y="228"/>
                </a:lnTo>
                <a:lnTo>
                  <a:pt x="4134" y="231"/>
                </a:lnTo>
                <a:lnTo>
                  <a:pt x="4134" y="234"/>
                </a:lnTo>
                <a:lnTo>
                  <a:pt x="4135" y="251"/>
                </a:lnTo>
                <a:lnTo>
                  <a:pt x="4135" y="256"/>
                </a:lnTo>
                <a:lnTo>
                  <a:pt x="4136" y="281"/>
                </a:lnTo>
                <a:lnTo>
                  <a:pt x="4136" y="301"/>
                </a:lnTo>
                <a:lnTo>
                  <a:pt x="4137" y="327"/>
                </a:lnTo>
                <a:lnTo>
                  <a:pt x="4137" y="347"/>
                </a:lnTo>
                <a:lnTo>
                  <a:pt x="4138" y="374"/>
                </a:lnTo>
                <a:lnTo>
                  <a:pt x="4138" y="388"/>
                </a:lnTo>
                <a:lnTo>
                  <a:pt x="4138" y="406"/>
                </a:lnTo>
                <a:lnTo>
                  <a:pt x="4139" y="417"/>
                </a:lnTo>
                <a:lnTo>
                  <a:pt x="4139" y="426"/>
                </a:lnTo>
                <a:lnTo>
                  <a:pt x="4140" y="424"/>
                </a:lnTo>
                <a:lnTo>
                  <a:pt x="4140" y="440"/>
                </a:lnTo>
                <a:lnTo>
                  <a:pt x="4141" y="446"/>
                </a:lnTo>
                <a:lnTo>
                  <a:pt x="4141" y="439"/>
                </a:lnTo>
                <a:lnTo>
                  <a:pt x="4142" y="429"/>
                </a:lnTo>
                <a:lnTo>
                  <a:pt x="4142" y="404"/>
                </a:lnTo>
                <a:lnTo>
                  <a:pt x="4143" y="397"/>
                </a:lnTo>
                <a:lnTo>
                  <a:pt x="4143" y="373"/>
                </a:lnTo>
                <a:lnTo>
                  <a:pt x="4144" y="359"/>
                </a:lnTo>
                <a:lnTo>
                  <a:pt x="4144" y="330"/>
                </a:lnTo>
                <a:lnTo>
                  <a:pt x="4145" y="329"/>
                </a:lnTo>
                <a:lnTo>
                  <a:pt x="4145" y="321"/>
                </a:lnTo>
                <a:lnTo>
                  <a:pt x="4146" y="313"/>
                </a:lnTo>
                <a:lnTo>
                  <a:pt x="4146" y="306"/>
                </a:lnTo>
                <a:lnTo>
                  <a:pt x="4146" y="290"/>
                </a:lnTo>
                <a:lnTo>
                  <a:pt x="4147" y="268"/>
                </a:lnTo>
                <a:lnTo>
                  <a:pt x="4147" y="270"/>
                </a:lnTo>
                <a:lnTo>
                  <a:pt x="4148" y="265"/>
                </a:lnTo>
                <a:lnTo>
                  <a:pt x="4148" y="249"/>
                </a:lnTo>
                <a:lnTo>
                  <a:pt x="4149" y="249"/>
                </a:lnTo>
                <a:lnTo>
                  <a:pt x="4149" y="247"/>
                </a:lnTo>
                <a:lnTo>
                  <a:pt x="4150" y="244"/>
                </a:lnTo>
                <a:lnTo>
                  <a:pt x="4150" y="240"/>
                </a:lnTo>
                <a:lnTo>
                  <a:pt x="4151" y="249"/>
                </a:lnTo>
                <a:lnTo>
                  <a:pt x="4151" y="261"/>
                </a:lnTo>
                <a:lnTo>
                  <a:pt x="4152" y="273"/>
                </a:lnTo>
                <a:lnTo>
                  <a:pt x="4152" y="256"/>
                </a:lnTo>
                <a:lnTo>
                  <a:pt x="4152" y="244"/>
                </a:lnTo>
                <a:lnTo>
                  <a:pt x="4153" y="232"/>
                </a:lnTo>
                <a:lnTo>
                  <a:pt x="4154" y="220"/>
                </a:lnTo>
                <a:lnTo>
                  <a:pt x="4154" y="206"/>
                </a:lnTo>
                <a:lnTo>
                  <a:pt x="4155" y="179"/>
                </a:lnTo>
                <a:lnTo>
                  <a:pt x="4155" y="165"/>
                </a:lnTo>
                <a:lnTo>
                  <a:pt x="4155" y="150"/>
                </a:lnTo>
                <a:lnTo>
                  <a:pt x="4156" y="138"/>
                </a:lnTo>
                <a:lnTo>
                  <a:pt x="4156" y="143"/>
                </a:lnTo>
                <a:lnTo>
                  <a:pt x="4157" y="166"/>
                </a:lnTo>
                <a:lnTo>
                  <a:pt x="4157" y="193"/>
                </a:lnTo>
                <a:lnTo>
                  <a:pt x="4158" y="210"/>
                </a:lnTo>
                <a:lnTo>
                  <a:pt x="4158" y="302"/>
                </a:lnTo>
                <a:lnTo>
                  <a:pt x="4159" y="206"/>
                </a:lnTo>
                <a:lnTo>
                  <a:pt x="4159" y="116"/>
                </a:lnTo>
                <a:lnTo>
                  <a:pt x="4160" y="108"/>
                </a:lnTo>
                <a:lnTo>
                  <a:pt x="4160" y="131"/>
                </a:lnTo>
                <a:lnTo>
                  <a:pt x="4161" y="156"/>
                </a:lnTo>
                <a:lnTo>
                  <a:pt x="4161" y="168"/>
                </a:lnTo>
                <a:lnTo>
                  <a:pt x="4161" y="194"/>
                </a:lnTo>
                <a:lnTo>
                  <a:pt x="4162" y="219"/>
                </a:lnTo>
                <a:lnTo>
                  <a:pt x="4162" y="254"/>
                </a:lnTo>
                <a:lnTo>
                  <a:pt x="4163" y="321"/>
                </a:lnTo>
                <a:lnTo>
                  <a:pt x="4164" y="366"/>
                </a:lnTo>
                <a:lnTo>
                  <a:pt x="4164" y="389"/>
                </a:lnTo>
                <a:lnTo>
                  <a:pt x="4164" y="404"/>
                </a:lnTo>
                <a:lnTo>
                  <a:pt x="4165" y="408"/>
                </a:lnTo>
                <a:lnTo>
                  <a:pt x="4165" y="412"/>
                </a:lnTo>
                <a:lnTo>
                  <a:pt x="4166" y="414"/>
                </a:lnTo>
                <a:lnTo>
                  <a:pt x="4166" y="417"/>
                </a:lnTo>
                <a:lnTo>
                  <a:pt x="4167" y="416"/>
                </a:lnTo>
                <a:lnTo>
                  <a:pt x="4167" y="407"/>
                </a:lnTo>
                <a:lnTo>
                  <a:pt x="4168" y="395"/>
                </a:lnTo>
                <a:lnTo>
                  <a:pt x="4168" y="380"/>
                </a:lnTo>
                <a:lnTo>
                  <a:pt x="4169" y="353"/>
                </a:lnTo>
                <a:lnTo>
                  <a:pt x="4169" y="336"/>
                </a:lnTo>
                <a:lnTo>
                  <a:pt x="4169" y="310"/>
                </a:lnTo>
                <a:lnTo>
                  <a:pt x="4170" y="298"/>
                </a:lnTo>
                <a:lnTo>
                  <a:pt x="4170" y="289"/>
                </a:lnTo>
                <a:lnTo>
                  <a:pt x="4171" y="287"/>
                </a:lnTo>
                <a:lnTo>
                  <a:pt x="4171" y="276"/>
                </a:lnTo>
                <a:lnTo>
                  <a:pt x="4172" y="279"/>
                </a:lnTo>
                <a:lnTo>
                  <a:pt x="4172" y="274"/>
                </a:lnTo>
                <a:lnTo>
                  <a:pt x="4173" y="269"/>
                </a:lnTo>
                <a:lnTo>
                  <a:pt x="4173" y="275"/>
                </a:lnTo>
                <a:lnTo>
                  <a:pt x="4174" y="279"/>
                </a:lnTo>
                <a:lnTo>
                  <a:pt x="4174" y="296"/>
                </a:lnTo>
                <a:lnTo>
                  <a:pt x="4175" y="286"/>
                </a:lnTo>
                <a:lnTo>
                  <a:pt x="4175" y="278"/>
                </a:lnTo>
                <a:lnTo>
                  <a:pt x="4176" y="277"/>
                </a:lnTo>
                <a:lnTo>
                  <a:pt x="4176" y="273"/>
                </a:lnTo>
                <a:lnTo>
                  <a:pt x="4177" y="284"/>
                </a:lnTo>
                <a:lnTo>
                  <a:pt x="4177" y="301"/>
                </a:lnTo>
                <a:lnTo>
                  <a:pt x="4178" y="307"/>
                </a:lnTo>
                <a:lnTo>
                  <a:pt x="4178" y="309"/>
                </a:lnTo>
                <a:lnTo>
                  <a:pt x="4178" y="312"/>
                </a:lnTo>
                <a:lnTo>
                  <a:pt x="4179" y="310"/>
                </a:lnTo>
                <a:lnTo>
                  <a:pt x="4179" y="320"/>
                </a:lnTo>
                <a:lnTo>
                  <a:pt x="4180" y="322"/>
                </a:lnTo>
                <a:lnTo>
                  <a:pt x="4180" y="344"/>
                </a:lnTo>
                <a:lnTo>
                  <a:pt x="4181" y="353"/>
                </a:lnTo>
                <a:lnTo>
                  <a:pt x="4181" y="373"/>
                </a:lnTo>
                <a:lnTo>
                  <a:pt x="4182" y="373"/>
                </a:lnTo>
                <a:lnTo>
                  <a:pt x="4182" y="397"/>
                </a:lnTo>
                <a:lnTo>
                  <a:pt x="4183" y="419"/>
                </a:lnTo>
                <a:lnTo>
                  <a:pt x="4183" y="425"/>
                </a:lnTo>
                <a:lnTo>
                  <a:pt x="4184" y="436"/>
                </a:lnTo>
                <a:lnTo>
                  <a:pt x="4184" y="439"/>
                </a:lnTo>
                <a:lnTo>
                  <a:pt x="4185" y="446"/>
                </a:lnTo>
                <a:lnTo>
                  <a:pt x="4185" y="443"/>
                </a:lnTo>
                <a:lnTo>
                  <a:pt x="4186" y="449"/>
                </a:lnTo>
                <a:lnTo>
                  <a:pt x="4186" y="450"/>
                </a:lnTo>
                <a:lnTo>
                  <a:pt x="4187" y="443"/>
                </a:lnTo>
                <a:lnTo>
                  <a:pt x="4187" y="428"/>
                </a:lnTo>
                <a:lnTo>
                  <a:pt x="4187" y="409"/>
                </a:lnTo>
                <a:lnTo>
                  <a:pt x="4188" y="402"/>
                </a:lnTo>
                <a:lnTo>
                  <a:pt x="4188" y="385"/>
                </a:lnTo>
                <a:lnTo>
                  <a:pt x="4189" y="376"/>
                </a:lnTo>
                <a:lnTo>
                  <a:pt x="4189" y="352"/>
                </a:lnTo>
                <a:lnTo>
                  <a:pt x="4190" y="342"/>
                </a:lnTo>
                <a:lnTo>
                  <a:pt x="4190" y="330"/>
                </a:lnTo>
                <a:lnTo>
                  <a:pt x="4191" y="322"/>
                </a:lnTo>
                <a:lnTo>
                  <a:pt x="4191" y="305"/>
                </a:lnTo>
                <a:lnTo>
                  <a:pt x="4192" y="303"/>
                </a:lnTo>
                <a:lnTo>
                  <a:pt x="4192" y="287"/>
                </a:lnTo>
                <a:lnTo>
                  <a:pt x="4192" y="274"/>
                </a:lnTo>
                <a:lnTo>
                  <a:pt x="4193" y="269"/>
                </a:lnTo>
                <a:lnTo>
                  <a:pt x="4194" y="278"/>
                </a:lnTo>
                <a:lnTo>
                  <a:pt x="4194" y="267"/>
                </a:lnTo>
                <a:lnTo>
                  <a:pt x="4195" y="259"/>
                </a:lnTo>
                <a:lnTo>
                  <a:pt x="4195" y="257"/>
                </a:lnTo>
                <a:lnTo>
                  <a:pt x="4195" y="257"/>
                </a:lnTo>
                <a:lnTo>
                  <a:pt x="4196" y="253"/>
                </a:lnTo>
                <a:lnTo>
                  <a:pt x="4196" y="271"/>
                </a:lnTo>
                <a:lnTo>
                  <a:pt x="4197" y="286"/>
                </a:lnTo>
                <a:lnTo>
                  <a:pt x="4197" y="263"/>
                </a:lnTo>
                <a:lnTo>
                  <a:pt x="4198" y="238"/>
                </a:lnTo>
                <a:lnTo>
                  <a:pt x="4198" y="230"/>
                </a:lnTo>
                <a:lnTo>
                  <a:pt x="4199" y="221"/>
                </a:lnTo>
                <a:lnTo>
                  <a:pt x="4199" y="208"/>
                </a:lnTo>
                <a:lnTo>
                  <a:pt x="4200" y="232"/>
                </a:lnTo>
                <a:lnTo>
                  <a:pt x="4200" y="252"/>
                </a:lnTo>
                <a:lnTo>
                  <a:pt x="4201" y="258"/>
                </a:lnTo>
                <a:lnTo>
                  <a:pt x="4201" y="264"/>
                </a:lnTo>
                <a:lnTo>
                  <a:pt x="4201" y="262"/>
                </a:lnTo>
                <a:lnTo>
                  <a:pt x="4202" y="238"/>
                </a:lnTo>
                <a:lnTo>
                  <a:pt x="4202" y="235"/>
                </a:lnTo>
                <a:lnTo>
                  <a:pt x="4203" y="248"/>
                </a:lnTo>
                <a:lnTo>
                  <a:pt x="4204" y="240"/>
                </a:lnTo>
                <a:lnTo>
                  <a:pt x="4204" y="255"/>
                </a:lnTo>
                <a:lnTo>
                  <a:pt x="4204" y="272"/>
                </a:lnTo>
                <a:lnTo>
                  <a:pt x="4205" y="284"/>
                </a:lnTo>
                <a:lnTo>
                  <a:pt x="4205" y="302"/>
                </a:lnTo>
                <a:lnTo>
                  <a:pt x="4206" y="318"/>
                </a:lnTo>
                <a:lnTo>
                  <a:pt x="4206" y="334"/>
                </a:lnTo>
                <a:lnTo>
                  <a:pt x="4207" y="349"/>
                </a:lnTo>
                <a:lnTo>
                  <a:pt x="4207" y="367"/>
                </a:lnTo>
                <a:lnTo>
                  <a:pt x="4208" y="378"/>
                </a:lnTo>
                <a:lnTo>
                  <a:pt x="4208" y="419"/>
                </a:lnTo>
                <a:lnTo>
                  <a:pt x="4209" y="435"/>
                </a:lnTo>
                <a:lnTo>
                  <a:pt x="4209" y="440"/>
                </a:lnTo>
                <a:lnTo>
                  <a:pt x="4210" y="439"/>
                </a:lnTo>
                <a:lnTo>
                  <a:pt x="4210" y="429"/>
                </a:lnTo>
                <a:lnTo>
                  <a:pt x="4210" y="429"/>
                </a:lnTo>
                <a:lnTo>
                  <a:pt x="4211" y="416"/>
                </a:lnTo>
                <a:lnTo>
                  <a:pt x="4211" y="409"/>
                </a:lnTo>
                <a:lnTo>
                  <a:pt x="4212" y="380"/>
                </a:lnTo>
                <a:lnTo>
                  <a:pt x="4212" y="363"/>
                </a:lnTo>
                <a:lnTo>
                  <a:pt x="4213" y="338"/>
                </a:lnTo>
                <a:lnTo>
                  <a:pt x="4213" y="330"/>
                </a:lnTo>
                <a:lnTo>
                  <a:pt x="4214" y="303"/>
                </a:lnTo>
                <a:lnTo>
                  <a:pt x="4214" y="295"/>
                </a:lnTo>
                <a:lnTo>
                  <a:pt x="4215" y="270"/>
                </a:lnTo>
                <a:lnTo>
                  <a:pt x="4215" y="254"/>
                </a:lnTo>
                <a:lnTo>
                  <a:pt x="4216" y="231"/>
                </a:lnTo>
                <a:lnTo>
                  <a:pt x="4216" y="215"/>
                </a:lnTo>
                <a:lnTo>
                  <a:pt x="4217" y="214"/>
                </a:lnTo>
                <a:lnTo>
                  <a:pt x="4217" y="215"/>
                </a:lnTo>
                <a:lnTo>
                  <a:pt x="4218" y="211"/>
                </a:lnTo>
                <a:lnTo>
                  <a:pt x="4218" y="213"/>
                </a:lnTo>
                <a:lnTo>
                  <a:pt x="4218" y="228"/>
                </a:lnTo>
                <a:lnTo>
                  <a:pt x="4219" y="239"/>
                </a:lnTo>
                <a:lnTo>
                  <a:pt x="4219" y="267"/>
                </a:lnTo>
                <a:lnTo>
                  <a:pt x="4220" y="248"/>
                </a:lnTo>
                <a:lnTo>
                  <a:pt x="4220" y="219"/>
                </a:lnTo>
                <a:lnTo>
                  <a:pt x="4221" y="206"/>
                </a:lnTo>
                <a:lnTo>
                  <a:pt x="4221" y="194"/>
                </a:lnTo>
                <a:lnTo>
                  <a:pt x="4222" y="186"/>
                </a:lnTo>
                <a:lnTo>
                  <a:pt x="4222" y="203"/>
                </a:lnTo>
                <a:lnTo>
                  <a:pt x="4223" y="244"/>
                </a:lnTo>
                <a:lnTo>
                  <a:pt x="4223" y="256"/>
                </a:lnTo>
                <a:lnTo>
                  <a:pt x="4224" y="240"/>
                </a:lnTo>
                <a:lnTo>
                  <a:pt x="4224" y="245"/>
                </a:lnTo>
                <a:lnTo>
                  <a:pt x="4225" y="229"/>
                </a:lnTo>
                <a:lnTo>
                  <a:pt x="4225" y="231"/>
                </a:lnTo>
                <a:lnTo>
                  <a:pt x="4226" y="234"/>
                </a:lnTo>
                <a:lnTo>
                  <a:pt x="4226" y="220"/>
                </a:lnTo>
                <a:lnTo>
                  <a:pt x="4227" y="236"/>
                </a:lnTo>
                <a:lnTo>
                  <a:pt x="4227" y="268"/>
                </a:lnTo>
                <a:lnTo>
                  <a:pt x="4227" y="273"/>
                </a:lnTo>
                <a:lnTo>
                  <a:pt x="4228" y="300"/>
                </a:lnTo>
                <a:lnTo>
                  <a:pt x="4228" y="315"/>
                </a:lnTo>
                <a:lnTo>
                  <a:pt x="4229" y="346"/>
                </a:lnTo>
                <a:lnTo>
                  <a:pt x="4229" y="362"/>
                </a:lnTo>
                <a:lnTo>
                  <a:pt x="4230" y="376"/>
                </a:lnTo>
                <a:lnTo>
                  <a:pt x="4230" y="391"/>
                </a:lnTo>
                <a:lnTo>
                  <a:pt x="4231" y="422"/>
                </a:lnTo>
                <a:lnTo>
                  <a:pt x="4231" y="437"/>
                </a:lnTo>
                <a:lnTo>
                  <a:pt x="4232" y="442"/>
                </a:lnTo>
                <a:lnTo>
                  <a:pt x="4232" y="442"/>
                </a:lnTo>
                <a:lnTo>
                  <a:pt x="4233" y="436"/>
                </a:lnTo>
                <a:lnTo>
                  <a:pt x="4233" y="435"/>
                </a:lnTo>
                <a:lnTo>
                  <a:pt x="4234" y="422"/>
                </a:lnTo>
                <a:lnTo>
                  <a:pt x="4234" y="414"/>
                </a:lnTo>
                <a:lnTo>
                  <a:pt x="4235" y="393"/>
                </a:lnTo>
                <a:lnTo>
                  <a:pt x="4235" y="380"/>
                </a:lnTo>
                <a:lnTo>
                  <a:pt x="4235" y="361"/>
                </a:lnTo>
                <a:lnTo>
                  <a:pt x="4236" y="341"/>
                </a:lnTo>
                <a:lnTo>
                  <a:pt x="4236" y="312"/>
                </a:lnTo>
                <a:lnTo>
                  <a:pt x="4237" y="310"/>
                </a:lnTo>
                <a:lnTo>
                  <a:pt x="4237" y="299"/>
                </a:lnTo>
                <a:lnTo>
                  <a:pt x="4238" y="289"/>
                </a:lnTo>
                <a:lnTo>
                  <a:pt x="4238" y="280"/>
                </a:lnTo>
                <a:lnTo>
                  <a:pt x="4239" y="276"/>
                </a:lnTo>
                <a:lnTo>
                  <a:pt x="4239" y="281"/>
                </a:lnTo>
                <a:lnTo>
                  <a:pt x="4240" y="281"/>
                </a:lnTo>
                <a:lnTo>
                  <a:pt x="4240" y="275"/>
                </a:lnTo>
                <a:lnTo>
                  <a:pt x="4241" y="288"/>
                </a:lnTo>
                <a:lnTo>
                  <a:pt x="4241" y="277"/>
                </a:lnTo>
                <a:lnTo>
                  <a:pt x="4241" y="281"/>
                </a:lnTo>
                <a:lnTo>
                  <a:pt x="4242" y="285"/>
                </a:lnTo>
                <a:lnTo>
                  <a:pt x="4243" y="287"/>
                </a:lnTo>
                <a:lnTo>
                  <a:pt x="4243" y="278"/>
                </a:lnTo>
                <a:lnTo>
                  <a:pt x="4244" y="282"/>
                </a:lnTo>
                <a:lnTo>
                  <a:pt x="4244" y="277"/>
                </a:lnTo>
                <a:lnTo>
                  <a:pt x="4244" y="303"/>
                </a:lnTo>
                <a:lnTo>
                  <a:pt x="4245" y="258"/>
                </a:lnTo>
                <a:lnTo>
                  <a:pt x="4245" y="279"/>
                </a:lnTo>
                <a:lnTo>
                  <a:pt x="4246" y="303"/>
                </a:lnTo>
                <a:lnTo>
                  <a:pt x="4246" y="336"/>
                </a:lnTo>
                <a:lnTo>
                  <a:pt x="4247" y="323"/>
                </a:lnTo>
                <a:lnTo>
                  <a:pt x="4247" y="337"/>
                </a:lnTo>
                <a:lnTo>
                  <a:pt x="4248" y="353"/>
                </a:lnTo>
                <a:lnTo>
                  <a:pt x="4248" y="367"/>
                </a:lnTo>
                <a:lnTo>
                  <a:pt x="4249" y="377"/>
                </a:lnTo>
                <a:lnTo>
                  <a:pt x="4249" y="393"/>
                </a:lnTo>
                <a:lnTo>
                  <a:pt x="4250" y="401"/>
                </a:lnTo>
                <a:lnTo>
                  <a:pt x="4250" y="423"/>
                </a:lnTo>
                <a:lnTo>
                  <a:pt x="4250" y="433"/>
                </a:lnTo>
                <a:lnTo>
                  <a:pt x="4251" y="439"/>
                </a:lnTo>
                <a:lnTo>
                  <a:pt x="4251" y="446"/>
                </a:lnTo>
                <a:lnTo>
                  <a:pt x="4252" y="454"/>
                </a:lnTo>
                <a:lnTo>
                  <a:pt x="4253" y="453"/>
                </a:lnTo>
                <a:lnTo>
                  <a:pt x="4253" y="451"/>
                </a:lnTo>
                <a:lnTo>
                  <a:pt x="4253" y="451"/>
                </a:lnTo>
                <a:lnTo>
                  <a:pt x="4254" y="443"/>
                </a:lnTo>
                <a:lnTo>
                  <a:pt x="4254" y="425"/>
                </a:lnTo>
                <a:lnTo>
                  <a:pt x="4255" y="396"/>
                </a:lnTo>
                <a:lnTo>
                  <a:pt x="4255" y="347"/>
                </a:lnTo>
                <a:lnTo>
                  <a:pt x="4256" y="309"/>
                </a:lnTo>
                <a:lnTo>
                  <a:pt x="4256" y="277"/>
                </a:lnTo>
                <a:lnTo>
                  <a:pt x="4257" y="259"/>
                </a:lnTo>
                <a:lnTo>
                  <a:pt x="4257" y="255"/>
                </a:lnTo>
                <a:lnTo>
                  <a:pt x="4258" y="272"/>
                </a:lnTo>
                <a:lnTo>
                  <a:pt x="4258" y="296"/>
                </a:lnTo>
                <a:lnTo>
                  <a:pt x="4258" y="316"/>
                </a:lnTo>
                <a:lnTo>
                  <a:pt x="4259" y="311"/>
                </a:lnTo>
                <a:lnTo>
                  <a:pt x="4259" y="314"/>
                </a:lnTo>
                <a:lnTo>
                  <a:pt x="4260" y="305"/>
                </a:lnTo>
                <a:lnTo>
                  <a:pt x="4260" y="300"/>
                </a:lnTo>
                <a:lnTo>
                  <a:pt x="4261" y="303"/>
                </a:lnTo>
                <a:lnTo>
                  <a:pt x="4261" y="304"/>
                </a:lnTo>
                <a:lnTo>
                  <a:pt x="4262" y="298"/>
                </a:lnTo>
                <a:lnTo>
                  <a:pt x="4262" y="289"/>
                </a:lnTo>
                <a:lnTo>
                  <a:pt x="4263" y="272"/>
                </a:lnTo>
                <a:lnTo>
                  <a:pt x="4263" y="263"/>
                </a:lnTo>
                <a:lnTo>
                  <a:pt x="4264" y="274"/>
                </a:lnTo>
                <a:lnTo>
                  <a:pt x="4264" y="288"/>
                </a:lnTo>
                <a:lnTo>
                  <a:pt x="4265" y="296"/>
                </a:lnTo>
                <a:lnTo>
                  <a:pt x="4265" y="267"/>
                </a:lnTo>
                <a:lnTo>
                  <a:pt x="4266" y="241"/>
                </a:lnTo>
                <a:lnTo>
                  <a:pt x="4266" y="215"/>
                </a:lnTo>
                <a:lnTo>
                  <a:pt x="4267" y="209"/>
                </a:lnTo>
                <a:lnTo>
                  <a:pt x="4267" y="208"/>
                </a:lnTo>
                <a:lnTo>
                  <a:pt x="4267" y="224"/>
                </a:lnTo>
                <a:lnTo>
                  <a:pt x="4268" y="241"/>
                </a:lnTo>
                <a:lnTo>
                  <a:pt x="4268" y="261"/>
                </a:lnTo>
                <a:lnTo>
                  <a:pt x="4269" y="266"/>
                </a:lnTo>
                <a:lnTo>
                  <a:pt x="4269" y="282"/>
                </a:lnTo>
                <a:lnTo>
                  <a:pt x="4270" y="301"/>
                </a:lnTo>
                <a:lnTo>
                  <a:pt x="4270" y="315"/>
                </a:lnTo>
                <a:lnTo>
                  <a:pt x="4271" y="333"/>
                </a:lnTo>
                <a:lnTo>
                  <a:pt x="4271" y="356"/>
                </a:lnTo>
                <a:lnTo>
                  <a:pt x="4272" y="377"/>
                </a:lnTo>
                <a:lnTo>
                  <a:pt x="4272" y="401"/>
                </a:lnTo>
                <a:lnTo>
                  <a:pt x="4273" y="418"/>
                </a:lnTo>
                <a:lnTo>
                  <a:pt x="4273" y="431"/>
                </a:lnTo>
                <a:lnTo>
                  <a:pt x="4274" y="439"/>
                </a:lnTo>
                <a:lnTo>
                  <a:pt x="4274" y="446"/>
                </a:lnTo>
                <a:lnTo>
                  <a:pt x="4275" y="453"/>
                </a:lnTo>
                <a:lnTo>
                  <a:pt x="4275" y="454"/>
                </a:lnTo>
                <a:lnTo>
                  <a:pt x="4276" y="452"/>
                </a:lnTo>
                <a:lnTo>
                  <a:pt x="4276" y="453"/>
                </a:lnTo>
                <a:lnTo>
                  <a:pt x="4276" y="448"/>
                </a:lnTo>
                <a:lnTo>
                  <a:pt x="4277" y="424"/>
                </a:lnTo>
                <a:lnTo>
                  <a:pt x="4277" y="398"/>
                </a:lnTo>
                <a:lnTo>
                  <a:pt x="4278" y="339"/>
                </a:lnTo>
                <a:lnTo>
                  <a:pt x="4278" y="304"/>
                </a:lnTo>
                <a:lnTo>
                  <a:pt x="4279" y="255"/>
                </a:lnTo>
                <a:lnTo>
                  <a:pt x="4279" y="234"/>
                </a:lnTo>
                <a:lnTo>
                  <a:pt x="4280" y="230"/>
                </a:lnTo>
                <a:lnTo>
                  <a:pt x="4280" y="253"/>
                </a:lnTo>
                <a:lnTo>
                  <a:pt x="4281" y="274"/>
                </a:lnTo>
                <a:lnTo>
                  <a:pt x="4281" y="298"/>
                </a:lnTo>
                <a:lnTo>
                  <a:pt x="4281" y="300"/>
                </a:lnTo>
                <a:lnTo>
                  <a:pt x="4282" y="309"/>
                </a:lnTo>
                <a:lnTo>
                  <a:pt x="4283" y="295"/>
                </a:lnTo>
                <a:lnTo>
                  <a:pt x="4283" y="291"/>
                </a:lnTo>
                <a:lnTo>
                  <a:pt x="4284" y="297"/>
                </a:lnTo>
                <a:lnTo>
                  <a:pt x="4284" y="303"/>
                </a:lnTo>
                <a:lnTo>
                  <a:pt x="4284" y="292"/>
                </a:lnTo>
                <a:lnTo>
                  <a:pt x="4285" y="290"/>
                </a:lnTo>
                <a:lnTo>
                  <a:pt x="4285" y="269"/>
                </a:lnTo>
                <a:lnTo>
                  <a:pt x="4286" y="267"/>
                </a:lnTo>
                <a:lnTo>
                  <a:pt x="4286" y="277"/>
                </a:lnTo>
                <a:lnTo>
                  <a:pt x="4287" y="297"/>
                </a:lnTo>
                <a:lnTo>
                  <a:pt x="4287" y="297"/>
                </a:lnTo>
                <a:lnTo>
                  <a:pt x="4288" y="276"/>
                </a:lnTo>
                <a:lnTo>
                  <a:pt x="4288" y="247"/>
                </a:lnTo>
                <a:lnTo>
                  <a:pt x="4289" y="213"/>
                </a:lnTo>
                <a:lnTo>
                  <a:pt x="4289" y="201"/>
                </a:lnTo>
                <a:lnTo>
                  <a:pt x="4290" y="209"/>
                </a:lnTo>
                <a:lnTo>
                  <a:pt x="4290" y="222"/>
                </a:lnTo>
                <a:lnTo>
                  <a:pt x="4290" y="226"/>
                </a:lnTo>
                <a:lnTo>
                  <a:pt x="4291" y="236"/>
                </a:lnTo>
                <a:lnTo>
                  <a:pt x="4291" y="237"/>
                </a:lnTo>
                <a:lnTo>
                  <a:pt x="4292" y="239"/>
                </a:lnTo>
                <a:lnTo>
                  <a:pt x="4293" y="266"/>
                </a:lnTo>
                <a:lnTo>
                  <a:pt x="4293" y="293"/>
                </a:lnTo>
                <a:lnTo>
                  <a:pt x="4293" y="317"/>
                </a:lnTo>
                <a:lnTo>
                  <a:pt x="4294" y="339"/>
                </a:lnTo>
                <a:lnTo>
                  <a:pt x="4294" y="372"/>
                </a:lnTo>
                <a:lnTo>
                  <a:pt x="4295" y="391"/>
                </a:lnTo>
                <a:lnTo>
                  <a:pt x="4295" y="408"/>
                </a:lnTo>
                <a:lnTo>
                  <a:pt x="4296" y="426"/>
                </a:lnTo>
                <a:lnTo>
                  <a:pt x="4296" y="436"/>
                </a:lnTo>
                <a:lnTo>
                  <a:pt x="4297" y="444"/>
                </a:lnTo>
                <a:lnTo>
                  <a:pt x="4297" y="449"/>
                </a:lnTo>
                <a:lnTo>
                  <a:pt x="4298" y="452"/>
                </a:lnTo>
                <a:lnTo>
                  <a:pt x="4298" y="451"/>
                </a:lnTo>
                <a:lnTo>
                  <a:pt x="4298" y="451"/>
                </a:lnTo>
                <a:lnTo>
                  <a:pt x="4299" y="449"/>
                </a:lnTo>
                <a:lnTo>
                  <a:pt x="4299" y="427"/>
                </a:lnTo>
                <a:lnTo>
                  <a:pt x="4300" y="397"/>
                </a:lnTo>
                <a:lnTo>
                  <a:pt x="4300" y="337"/>
                </a:lnTo>
                <a:lnTo>
                  <a:pt x="4301" y="297"/>
                </a:lnTo>
                <a:lnTo>
                  <a:pt x="4301" y="251"/>
                </a:lnTo>
                <a:lnTo>
                  <a:pt x="4302" y="228"/>
                </a:lnTo>
                <a:lnTo>
                  <a:pt x="4302" y="218"/>
                </a:lnTo>
                <a:lnTo>
                  <a:pt x="4303" y="240"/>
                </a:lnTo>
                <a:lnTo>
                  <a:pt x="4303" y="256"/>
                </a:lnTo>
                <a:lnTo>
                  <a:pt x="4304" y="284"/>
                </a:lnTo>
                <a:lnTo>
                  <a:pt x="4304" y="279"/>
                </a:lnTo>
                <a:lnTo>
                  <a:pt x="4305" y="292"/>
                </a:lnTo>
                <a:lnTo>
                  <a:pt x="4305" y="269"/>
                </a:lnTo>
                <a:lnTo>
                  <a:pt x="4306" y="272"/>
                </a:lnTo>
                <a:lnTo>
                  <a:pt x="4306" y="270"/>
                </a:lnTo>
                <a:lnTo>
                  <a:pt x="4307" y="275"/>
                </a:lnTo>
                <a:lnTo>
                  <a:pt x="4307" y="262"/>
                </a:lnTo>
                <a:lnTo>
                  <a:pt x="4307" y="264"/>
                </a:lnTo>
                <a:lnTo>
                  <a:pt x="4308" y="247"/>
                </a:lnTo>
                <a:lnTo>
                  <a:pt x="4308" y="244"/>
                </a:lnTo>
                <a:lnTo>
                  <a:pt x="4309" y="265"/>
                </a:lnTo>
                <a:lnTo>
                  <a:pt x="4309" y="274"/>
                </a:lnTo>
                <a:lnTo>
                  <a:pt x="4310" y="286"/>
                </a:lnTo>
                <a:lnTo>
                  <a:pt x="4310" y="257"/>
                </a:lnTo>
                <a:lnTo>
                  <a:pt x="4311" y="209"/>
                </a:lnTo>
                <a:lnTo>
                  <a:pt x="4311" y="183"/>
                </a:lnTo>
                <a:lnTo>
                  <a:pt x="4312" y="172"/>
                </a:lnTo>
                <a:lnTo>
                  <a:pt x="4312" y="163"/>
                </a:lnTo>
                <a:lnTo>
                  <a:pt x="4313" y="173"/>
                </a:lnTo>
                <a:lnTo>
                  <a:pt x="4313" y="186"/>
                </a:lnTo>
                <a:lnTo>
                  <a:pt x="4314" y="202"/>
                </a:lnTo>
                <a:lnTo>
                  <a:pt x="4314" y="194"/>
                </a:lnTo>
                <a:lnTo>
                  <a:pt x="4315" y="203"/>
                </a:lnTo>
                <a:lnTo>
                  <a:pt x="4315" y="209"/>
                </a:lnTo>
                <a:lnTo>
                  <a:pt x="4316" y="249"/>
                </a:lnTo>
                <a:lnTo>
                  <a:pt x="4316" y="289"/>
                </a:lnTo>
                <a:lnTo>
                  <a:pt x="4316" y="322"/>
                </a:lnTo>
                <a:lnTo>
                  <a:pt x="4317" y="354"/>
                </a:lnTo>
                <a:lnTo>
                  <a:pt x="4317" y="383"/>
                </a:lnTo>
                <a:lnTo>
                  <a:pt x="4318" y="405"/>
                </a:lnTo>
                <a:lnTo>
                  <a:pt x="4318" y="421"/>
                </a:lnTo>
                <a:lnTo>
                  <a:pt x="4319" y="432"/>
                </a:lnTo>
                <a:lnTo>
                  <a:pt x="4319" y="440"/>
                </a:lnTo>
                <a:lnTo>
                  <a:pt x="4320" y="448"/>
                </a:lnTo>
                <a:lnTo>
                  <a:pt x="4320" y="449"/>
                </a:lnTo>
                <a:lnTo>
                  <a:pt x="4321" y="450"/>
                </a:lnTo>
                <a:lnTo>
                  <a:pt x="4321" y="452"/>
                </a:lnTo>
                <a:lnTo>
                  <a:pt x="4321" y="449"/>
                </a:lnTo>
                <a:lnTo>
                  <a:pt x="4322" y="423"/>
                </a:lnTo>
                <a:lnTo>
                  <a:pt x="4323" y="393"/>
                </a:lnTo>
                <a:lnTo>
                  <a:pt x="4323" y="327"/>
                </a:lnTo>
                <a:lnTo>
                  <a:pt x="4324" y="281"/>
                </a:lnTo>
                <a:lnTo>
                  <a:pt x="4324" y="229"/>
                </a:lnTo>
                <a:lnTo>
                  <a:pt x="4324" y="209"/>
                </a:lnTo>
                <a:lnTo>
                  <a:pt x="4325" y="206"/>
                </a:lnTo>
                <a:lnTo>
                  <a:pt x="4325" y="227"/>
                </a:lnTo>
                <a:lnTo>
                  <a:pt x="4326" y="238"/>
                </a:lnTo>
                <a:lnTo>
                  <a:pt x="4326" y="265"/>
                </a:lnTo>
                <a:lnTo>
                  <a:pt x="4327" y="263"/>
                </a:lnTo>
                <a:lnTo>
                  <a:pt x="4327" y="285"/>
                </a:lnTo>
                <a:lnTo>
                  <a:pt x="4328" y="261"/>
                </a:lnTo>
                <a:lnTo>
                  <a:pt x="4328" y="258"/>
                </a:lnTo>
                <a:lnTo>
                  <a:pt x="4329" y="273"/>
                </a:lnTo>
                <a:lnTo>
                  <a:pt x="4329" y="274"/>
                </a:lnTo>
                <a:lnTo>
                  <a:pt x="4330" y="265"/>
                </a:lnTo>
                <a:lnTo>
                  <a:pt x="4330" y="263"/>
                </a:lnTo>
                <a:lnTo>
                  <a:pt x="4330" y="234"/>
                </a:lnTo>
                <a:lnTo>
                  <a:pt x="4331" y="229"/>
                </a:lnTo>
                <a:lnTo>
                  <a:pt x="4332" y="250"/>
                </a:lnTo>
                <a:lnTo>
                  <a:pt x="4332" y="273"/>
                </a:lnTo>
                <a:lnTo>
                  <a:pt x="4333" y="291"/>
                </a:lnTo>
                <a:lnTo>
                  <a:pt x="4333" y="258"/>
                </a:lnTo>
                <a:lnTo>
                  <a:pt x="4333" y="212"/>
                </a:lnTo>
                <a:lnTo>
                  <a:pt x="4334" y="183"/>
                </a:lnTo>
                <a:lnTo>
                  <a:pt x="4334" y="169"/>
                </a:lnTo>
                <a:lnTo>
                  <a:pt x="4335" y="164"/>
                </a:lnTo>
                <a:lnTo>
                  <a:pt x="4335" y="170"/>
                </a:lnTo>
                <a:lnTo>
                  <a:pt x="4336" y="176"/>
                </a:lnTo>
                <a:lnTo>
                  <a:pt x="4336" y="187"/>
                </a:lnTo>
                <a:lnTo>
                  <a:pt x="4337" y="188"/>
                </a:lnTo>
                <a:lnTo>
                  <a:pt x="4337" y="187"/>
                </a:lnTo>
                <a:lnTo>
                  <a:pt x="4338" y="191"/>
                </a:lnTo>
                <a:lnTo>
                  <a:pt x="4338" y="208"/>
                </a:lnTo>
                <a:lnTo>
                  <a:pt x="4339" y="240"/>
                </a:lnTo>
                <a:lnTo>
                  <a:pt x="4339" y="282"/>
                </a:lnTo>
                <a:lnTo>
                  <a:pt x="4339" y="314"/>
                </a:lnTo>
                <a:lnTo>
                  <a:pt x="4340" y="349"/>
                </a:lnTo>
                <a:lnTo>
                  <a:pt x="4340" y="376"/>
                </a:lnTo>
                <a:lnTo>
                  <a:pt x="4341" y="400"/>
                </a:lnTo>
                <a:lnTo>
                  <a:pt x="4341" y="411"/>
                </a:lnTo>
                <a:lnTo>
                  <a:pt x="4342" y="425"/>
                </a:lnTo>
                <a:lnTo>
                  <a:pt x="4342" y="433"/>
                </a:lnTo>
                <a:lnTo>
                  <a:pt x="4343" y="439"/>
                </a:lnTo>
                <a:lnTo>
                  <a:pt x="4343" y="441"/>
                </a:lnTo>
                <a:lnTo>
                  <a:pt x="4344" y="447"/>
                </a:lnTo>
                <a:lnTo>
                  <a:pt x="4344" y="444"/>
                </a:lnTo>
                <a:lnTo>
                  <a:pt x="4345" y="424"/>
                </a:lnTo>
                <a:lnTo>
                  <a:pt x="4345" y="400"/>
                </a:lnTo>
                <a:lnTo>
                  <a:pt x="4346" y="336"/>
                </a:lnTo>
                <a:lnTo>
                  <a:pt x="4346" y="306"/>
                </a:lnTo>
                <a:lnTo>
                  <a:pt x="4347" y="292"/>
                </a:lnTo>
                <a:lnTo>
                  <a:pt x="4347" y="291"/>
                </a:lnTo>
                <a:lnTo>
                  <a:pt x="4347" y="283"/>
                </a:lnTo>
                <a:lnTo>
                  <a:pt x="4348" y="279"/>
                </a:lnTo>
                <a:lnTo>
                  <a:pt x="4348" y="277"/>
                </a:lnTo>
                <a:lnTo>
                  <a:pt x="4349" y="288"/>
                </a:lnTo>
                <a:lnTo>
                  <a:pt x="4349" y="287"/>
                </a:lnTo>
                <a:lnTo>
                  <a:pt x="4350" y="297"/>
                </a:lnTo>
                <a:lnTo>
                  <a:pt x="4350" y="282"/>
                </a:lnTo>
                <a:lnTo>
                  <a:pt x="4351" y="281"/>
                </a:lnTo>
                <a:lnTo>
                  <a:pt x="4351" y="281"/>
                </a:lnTo>
                <a:lnTo>
                  <a:pt x="4352" y="277"/>
                </a:lnTo>
                <a:lnTo>
                  <a:pt x="4352" y="274"/>
                </a:lnTo>
                <a:lnTo>
                  <a:pt x="4353" y="264"/>
                </a:lnTo>
                <a:lnTo>
                  <a:pt x="4353" y="246"/>
                </a:lnTo>
                <a:lnTo>
                  <a:pt x="4354" y="252"/>
                </a:lnTo>
                <a:lnTo>
                  <a:pt x="4354" y="261"/>
                </a:lnTo>
                <a:lnTo>
                  <a:pt x="4355" y="282"/>
                </a:lnTo>
                <a:lnTo>
                  <a:pt x="4355" y="291"/>
                </a:lnTo>
                <a:lnTo>
                  <a:pt x="4356" y="254"/>
                </a:lnTo>
                <a:lnTo>
                  <a:pt x="4356" y="210"/>
                </a:lnTo>
                <a:lnTo>
                  <a:pt x="4356" y="175"/>
                </a:lnTo>
                <a:lnTo>
                  <a:pt x="4357" y="153"/>
                </a:lnTo>
                <a:lnTo>
                  <a:pt x="4357" y="142"/>
                </a:lnTo>
                <a:lnTo>
                  <a:pt x="4358" y="139"/>
                </a:lnTo>
                <a:lnTo>
                  <a:pt x="4358" y="164"/>
                </a:lnTo>
                <a:lnTo>
                  <a:pt x="4359" y="186"/>
                </a:lnTo>
                <a:lnTo>
                  <a:pt x="4359" y="185"/>
                </a:lnTo>
                <a:lnTo>
                  <a:pt x="4360" y="184"/>
                </a:lnTo>
                <a:lnTo>
                  <a:pt x="4360" y="172"/>
                </a:lnTo>
                <a:lnTo>
                  <a:pt x="4361" y="166"/>
                </a:lnTo>
                <a:lnTo>
                  <a:pt x="4361" y="168"/>
                </a:lnTo>
                <a:lnTo>
                  <a:pt x="4362" y="170"/>
                </a:lnTo>
                <a:lnTo>
                  <a:pt x="4362" y="180"/>
                </a:lnTo>
                <a:lnTo>
                  <a:pt x="4363" y="204"/>
                </a:lnTo>
                <a:lnTo>
                  <a:pt x="4363" y="233"/>
                </a:lnTo>
                <a:lnTo>
                  <a:pt x="4364" y="257"/>
                </a:lnTo>
                <a:lnTo>
                  <a:pt x="4364" y="275"/>
                </a:lnTo>
                <a:lnTo>
                  <a:pt x="4364" y="304"/>
                </a:lnTo>
                <a:lnTo>
                  <a:pt x="4365" y="331"/>
                </a:lnTo>
                <a:lnTo>
                  <a:pt x="4365" y="350"/>
                </a:lnTo>
                <a:lnTo>
                  <a:pt x="4366" y="369"/>
                </a:lnTo>
                <a:lnTo>
                  <a:pt x="4366" y="416"/>
                </a:lnTo>
                <a:lnTo>
                  <a:pt x="4367" y="432"/>
                </a:lnTo>
                <a:lnTo>
                  <a:pt x="4367" y="438"/>
                </a:lnTo>
                <a:lnTo>
                  <a:pt x="4368" y="434"/>
                </a:lnTo>
                <a:lnTo>
                  <a:pt x="4368" y="422"/>
                </a:lnTo>
                <a:lnTo>
                  <a:pt x="4369" y="412"/>
                </a:lnTo>
                <a:lnTo>
                  <a:pt x="4369" y="389"/>
                </a:lnTo>
                <a:lnTo>
                  <a:pt x="4370" y="384"/>
                </a:lnTo>
                <a:lnTo>
                  <a:pt x="4370" y="340"/>
                </a:lnTo>
                <a:lnTo>
                  <a:pt x="4370" y="316"/>
                </a:lnTo>
                <a:lnTo>
                  <a:pt x="4371" y="276"/>
                </a:lnTo>
                <a:lnTo>
                  <a:pt x="4372" y="275"/>
                </a:lnTo>
                <a:lnTo>
                  <a:pt x="4372" y="246"/>
                </a:lnTo>
                <a:lnTo>
                  <a:pt x="4373" y="233"/>
                </a:lnTo>
                <a:lnTo>
                  <a:pt x="4373" y="201"/>
                </a:lnTo>
                <a:lnTo>
                  <a:pt x="4373" y="199"/>
                </a:lnTo>
                <a:lnTo>
                  <a:pt x="4374" y="185"/>
                </a:lnTo>
                <a:lnTo>
                  <a:pt x="4374" y="195"/>
                </a:lnTo>
                <a:lnTo>
                  <a:pt x="4375" y="202"/>
                </a:lnTo>
                <a:lnTo>
                  <a:pt x="4375" y="215"/>
                </a:lnTo>
                <a:lnTo>
                  <a:pt x="4376" y="203"/>
                </a:lnTo>
                <a:lnTo>
                  <a:pt x="4376" y="194"/>
                </a:lnTo>
                <a:lnTo>
                  <a:pt x="4377" y="184"/>
                </a:lnTo>
                <a:lnTo>
                  <a:pt x="4377" y="199"/>
                </a:lnTo>
                <a:lnTo>
                  <a:pt x="4378" y="230"/>
                </a:lnTo>
                <a:lnTo>
                  <a:pt x="4378" y="218"/>
                </a:lnTo>
                <a:lnTo>
                  <a:pt x="4379" y="178"/>
                </a:lnTo>
                <a:lnTo>
                  <a:pt x="4379" y="152"/>
                </a:lnTo>
                <a:lnTo>
                  <a:pt x="4379" y="148"/>
                </a:lnTo>
                <a:lnTo>
                  <a:pt x="4380" y="135"/>
                </a:lnTo>
                <a:lnTo>
                  <a:pt x="4380" y="149"/>
                </a:lnTo>
                <a:lnTo>
                  <a:pt x="4381" y="135"/>
                </a:lnTo>
                <a:lnTo>
                  <a:pt x="4382" y="177"/>
                </a:lnTo>
                <a:lnTo>
                  <a:pt x="4382" y="188"/>
                </a:lnTo>
                <a:lnTo>
                  <a:pt x="4382" y="172"/>
                </a:lnTo>
                <a:lnTo>
                  <a:pt x="4383" y="158"/>
                </a:lnTo>
                <a:lnTo>
                  <a:pt x="4383" y="139"/>
                </a:lnTo>
                <a:lnTo>
                  <a:pt x="4384" y="132"/>
                </a:lnTo>
                <a:lnTo>
                  <a:pt x="4384" y="130"/>
                </a:lnTo>
                <a:lnTo>
                  <a:pt x="4385" y="151"/>
                </a:lnTo>
                <a:lnTo>
                  <a:pt x="4385" y="174"/>
                </a:lnTo>
                <a:lnTo>
                  <a:pt x="4386" y="194"/>
                </a:lnTo>
                <a:lnTo>
                  <a:pt x="4386" y="224"/>
                </a:lnTo>
                <a:lnTo>
                  <a:pt x="4387" y="242"/>
                </a:lnTo>
                <a:lnTo>
                  <a:pt x="4387" y="270"/>
                </a:lnTo>
                <a:lnTo>
                  <a:pt x="4387" y="297"/>
                </a:lnTo>
                <a:lnTo>
                  <a:pt x="4388" y="324"/>
                </a:lnTo>
                <a:lnTo>
                  <a:pt x="4388" y="355"/>
                </a:lnTo>
                <a:lnTo>
                  <a:pt x="4389" y="402"/>
                </a:lnTo>
                <a:lnTo>
                  <a:pt x="4389" y="429"/>
                </a:lnTo>
                <a:lnTo>
                  <a:pt x="4390" y="436"/>
                </a:lnTo>
                <a:lnTo>
                  <a:pt x="4390" y="439"/>
                </a:lnTo>
                <a:lnTo>
                  <a:pt x="4391" y="428"/>
                </a:lnTo>
                <a:lnTo>
                  <a:pt x="4391" y="428"/>
                </a:lnTo>
                <a:lnTo>
                  <a:pt x="4392" y="409"/>
                </a:lnTo>
                <a:lnTo>
                  <a:pt x="4392" y="399"/>
                </a:lnTo>
                <a:lnTo>
                  <a:pt x="4393" y="367"/>
                </a:lnTo>
                <a:lnTo>
                  <a:pt x="4393" y="354"/>
                </a:lnTo>
                <a:lnTo>
                  <a:pt x="4394" y="316"/>
                </a:lnTo>
                <a:lnTo>
                  <a:pt x="4394" y="306"/>
                </a:lnTo>
                <a:lnTo>
                  <a:pt x="4395" y="262"/>
                </a:lnTo>
                <a:lnTo>
                  <a:pt x="4395" y="259"/>
                </a:lnTo>
                <a:lnTo>
                  <a:pt x="4396" y="232"/>
                </a:lnTo>
                <a:lnTo>
                  <a:pt x="4396" y="234"/>
                </a:lnTo>
                <a:lnTo>
                  <a:pt x="4396" y="211"/>
                </a:lnTo>
                <a:lnTo>
                  <a:pt x="4397" y="216"/>
                </a:lnTo>
                <a:lnTo>
                  <a:pt x="4397" y="227"/>
                </a:lnTo>
                <a:lnTo>
                  <a:pt x="4398" y="238"/>
                </a:lnTo>
                <a:lnTo>
                  <a:pt x="4398" y="241"/>
                </a:lnTo>
                <a:lnTo>
                  <a:pt x="4399" y="253"/>
                </a:lnTo>
                <a:lnTo>
                  <a:pt x="4399" y="242"/>
                </a:lnTo>
                <a:lnTo>
                  <a:pt x="4400" y="247"/>
                </a:lnTo>
                <a:lnTo>
                  <a:pt x="4400" y="238"/>
                </a:lnTo>
                <a:lnTo>
                  <a:pt x="4401" y="234"/>
                </a:lnTo>
                <a:lnTo>
                  <a:pt x="4401" y="234"/>
                </a:lnTo>
                <a:lnTo>
                  <a:pt x="4402" y="234"/>
                </a:lnTo>
                <a:lnTo>
                  <a:pt x="4402" y="237"/>
                </a:lnTo>
                <a:lnTo>
                  <a:pt x="4403" y="249"/>
                </a:lnTo>
                <a:lnTo>
                  <a:pt x="4403" y="261"/>
                </a:lnTo>
                <a:lnTo>
                  <a:pt x="4404" y="288"/>
                </a:lnTo>
                <a:lnTo>
                  <a:pt x="4404" y="304"/>
                </a:lnTo>
                <a:lnTo>
                  <a:pt x="4405" y="309"/>
                </a:lnTo>
                <a:lnTo>
                  <a:pt x="4405" y="305"/>
                </a:lnTo>
                <a:lnTo>
                  <a:pt x="4405" y="317"/>
                </a:lnTo>
                <a:lnTo>
                  <a:pt x="4406" y="333"/>
                </a:lnTo>
                <a:lnTo>
                  <a:pt x="4406" y="327"/>
                </a:lnTo>
                <a:lnTo>
                  <a:pt x="4407" y="364"/>
                </a:lnTo>
                <a:lnTo>
                  <a:pt x="4407" y="387"/>
                </a:lnTo>
                <a:lnTo>
                  <a:pt x="4408" y="408"/>
                </a:lnTo>
                <a:lnTo>
                  <a:pt x="4408" y="428"/>
                </a:lnTo>
                <a:lnTo>
                  <a:pt x="4409" y="436"/>
                </a:lnTo>
                <a:lnTo>
                  <a:pt x="4409" y="442"/>
                </a:lnTo>
                <a:lnTo>
                  <a:pt x="4410" y="446"/>
                </a:lnTo>
                <a:lnTo>
                  <a:pt x="4410" y="450"/>
                </a:lnTo>
                <a:lnTo>
                  <a:pt x="4410" y="453"/>
                </a:lnTo>
                <a:lnTo>
                  <a:pt x="4411" y="450"/>
                </a:lnTo>
                <a:lnTo>
                  <a:pt x="4412" y="451"/>
                </a:lnTo>
                <a:lnTo>
                  <a:pt x="4412" y="445"/>
                </a:lnTo>
                <a:lnTo>
                  <a:pt x="4413" y="419"/>
                </a:lnTo>
                <a:lnTo>
                  <a:pt x="4413" y="395"/>
                </a:lnTo>
                <a:lnTo>
                  <a:pt x="4413" y="337"/>
                </a:lnTo>
                <a:lnTo>
                  <a:pt x="4414" y="302"/>
                </a:lnTo>
                <a:lnTo>
                  <a:pt x="4414" y="255"/>
                </a:lnTo>
                <a:lnTo>
                  <a:pt x="4415" y="236"/>
                </a:lnTo>
                <a:lnTo>
                  <a:pt x="4415" y="236"/>
                </a:lnTo>
                <a:lnTo>
                  <a:pt x="4416" y="249"/>
                </a:lnTo>
                <a:lnTo>
                  <a:pt x="4416" y="258"/>
                </a:lnTo>
                <a:lnTo>
                  <a:pt x="4417" y="278"/>
                </a:lnTo>
                <a:lnTo>
                  <a:pt x="4417" y="281"/>
                </a:lnTo>
                <a:lnTo>
                  <a:pt x="4418" y="291"/>
                </a:lnTo>
                <a:lnTo>
                  <a:pt x="4418" y="270"/>
                </a:lnTo>
                <a:lnTo>
                  <a:pt x="4419" y="261"/>
                </a:lnTo>
                <a:lnTo>
                  <a:pt x="4419" y="274"/>
                </a:lnTo>
                <a:lnTo>
                  <a:pt x="4419" y="279"/>
                </a:lnTo>
                <a:lnTo>
                  <a:pt x="4420" y="267"/>
                </a:lnTo>
                <a:lnTo>
                  <a:pt x="4421" y="266"/>
                </a:lnTo>
                <a:lnTo>
                  <a:pt x="4421" y="249"/>
                </a:lnTo>
                <a:lnTo>
                  <a:pt x="4422" y="239"/>
                </a:lnTo>
                <a:lnTo>
                  <a:pt x="4422" y="277"/>
                </a:lnTo>
                <a:lnTo>
                  <a:pt x="4422" y="290"/>
                </a:lnTo>
                <a:lnTo>
                  <a:pt x="4423" y="296"/>
                </a:lnTo>
                <a:lnTo>
                  <a:pt x="4423" y="272"/>
                </a:lnTo>
                <a:lnTo>
                  <a:pt x="4424" y="241"/>
                </a:lnTo>
                <a:lnTo>
                  <a:pt x="4424" y="215"/>
                </a:lnTo>
                <a:lnTo>
                  <a:pt x="4425" y="206"/>
                </a:lnTo>
                <a:lnTo>
                  <a:pt x="4425" y="212"/>
                </a:lnTo>
                <a:lnTo>
                  <a:pt x="4426" y="228"/>
                </a:lnTo>
                <a:lnTo>
                  <a:pt x="4426" y="231"/>
                </a:lnTo>
                <a:lnTo>
                  <a:pt x="4427" y="250"/>
                </a:lnTo>
                <a:lnTo>
                  <a:pt x="4427" y="246"/>
                </a:lnTo>
                <a:lnTo>
                  <a:pt x="4428" y="256"/>
                </a:lnTo>
                <a:lnTo>
                  <a:pt x="4428" y="264"/>
                </a:lnTo>
                <a:lnTo>
                  <a:pt x="4428" y="296"/>
                </a:lnTo>
                <a:lnTo>
                  <a:pt x="4429" y="324"/>
                </a:lnTo>
                <a:lnTo>
                  <a:pt x="4429" y="350"/>
                </a:lnTo>
                <a:lnTo>
                  <a:pt x="4430" y="339"/>
                </a:lnTo>
                <a:lnTo>
                  <a:pt x="4430" y="385"/>
                </a:lnTo>
                <a:lnTo>
                  <a:pt x="4431" y="411"/>
                </a:lnTo>
                <a:lnTo>
                  <a:pt x="4431" y="425"/>
                </a:lnTo>
                <a:lnTo>
                  <a:pt x="4432" y="435"/>
                </a:lnTo>
                <a:lnTo>
                  <a:pt x="4432" y="445"/>
                </a:lnTo>
                <a:lnTo>
                  <a:pt x="4433" y="452"/>
                </a:lnTo>
                <a:lnTo>
                  <a:pt x="4433" y="452"/>
                </a:lnTo>
                <a:lnTo>
                  <a:pt x="4434" y="451"/>
                </a:lnTo>
                <a:lnTo>
                  <a:pt x="4434" y="453"/>
                </a:lnTo>
                <a:lnTo>
                  <a:pt x="4435" y="449"/>
                </a:lnTo>
                <a:lnTo>
                  <a:pt x="4435" y="422"/>
                </a:lnTo>
                <a:lnTo>
                  <a:pt x="4436" y="396"/>
                </a:lnTo>
                <a:lnTo>
                  <a:pt x="4436" y="335"/>
                </a:lnTo>
                <a:lnTo>
                  <a:pt x="4436" y="293"/>
                </a:lnTo>
                <a:lnTo>
                  <a:pt x="4437" y="234"/>
                </a:lnTo>
                <a:lnTo>
                  <a:pt x="4437" y="216"/>
                </a:lnTo>
                <a:lnTo>
                  <a:pt x="4438" y="216"/>
                </a:lnTo>
                <a:lnTo>
                  <a:pt x="4438" y="229"/>
                </a:lnTo>
                <a:lnTo>
                  <a:pt x="4439" y="239"/>
                </a:lnTo>
                <a:lnTo>
                  <a:pt x="4439" y="255"/>
                </a:lnTo>
                <a:lnTo>
                  <a:pt x="4440" y="257"/>
                </a:lnTo>
                <a:lnTo>
                  <a:pt x="4440" y="265"/>
                </a:lnTo>
                <a:lnTo>
                  <a:pt x="4441" y="246"/>
                </a:lnTo>
                <a:lnTo>
                  <a:pt x="4441" y="245"/>
                </a:lnTo>
                <a:lnTo>
                  <a:pt x="4442" y="255"/>
                </a:lnTo>
                <a:lnTo>
                  <a:pt x="4442" y="261"/>
                </a:lnTo>
                <a:lnTo>
                  <a:pt x="4443" y="249"/>
                </a:lnTo>
                <a:lnTo>
                  <a:pt x="4443" y="244"/>
                </a:lnTo>
                <a:lnTo>
                  <a:pt x="4444" y="227"/>
                </a:lnTo>
                <a:lnTo>
                  <a:pt x="4444" y="229"/>
                </a:lnTo>
                <a:lnTo>
                  <a:pt x="4445" y="248"/>
                </a:lnTo>
                <a:lnTo>
                  <a:pt x="4445" y="272"/>
                </a:lnTo>
                <a:lnTo>
                  <a:pt x="4445" y="294"/>
                </a:lnTo>
                <a:lnTo>
                  <a:pt x="4446" y="268"/>
                </a:lnTo>
                <a:lnTo>
                  <a:pt x="4446" y="229"/>
                </a:lnTo>
                <a:lnTo>
                  <a:pt x="4447" y="195"/>
                </a:lnTo>
                <a:lnTo>
                  <a:pt x="4447" y="179"/>
                </a:lnTo>
                <a:lnTo>
                  <a:pt x="4448" y="175"/>
                </a:lnTo>
                <a:lnTo>
                  <a:pt x="4448" y="181"/>
                </a:lnTo>
                <a:lnTo>
                  <a:pt x="4449" y="183"/>
                </a:lnTo>
                <a:lnTo>
                  <a:pt x="4449" y="186"/>
                </a:lnTo>
                <a:lnTo>
                  <a:pt x="4450" y="186"/>
                </a:lnTo>
                <a:lnTo>
                  <a:pt x="4450" y="189"/>
                </a:lnTo>
                <a:lnTo>
                  <a:pt x="4450" y="209"/>
                </a:lnTo>
                <a:lnTo>
                  <a:pt x="4451" y="244"/>
                </a:lnTo>
                <a:lnTo>
                  <a:pt x="4452" y="284"/>
                </a:lnTo>
                <a:lnTo>
                  <a:pt x="4452" y="316"/>
                </a:lnTo>
                <a:lnTo>
                  <a:pt x="4453" y="345"/>
                </a:lnTo>
                <a:lnTo>
                  <a:pt x="4453" y="377"/>
                </a:lnTo>
                <a:lnTo>
                  <a:pt x="4453" y="398"/>
                </a:lnTo>
                <a:lnTo>
                  <a:pt x="4454" y="416"/>
                </a:lnTo>
                <a:lnTo>
                  <a:pt x="4454" y="427"/>
                </a:lnTo>
                <a:lnTo>
                  <a:pt x="4455" y="436"/>
                </a:lnTo>
                <a:lnTo>
                  <a:pt x="4455" y="440"/>
                </a:lnTo>
                <a:lnTo>
                  <a:pt x="4456" y="445"/>
                </a:lnTo>
                <a:lnTo>
                  <a:pt x="4456" y="445"/>
                </a:lnTo>
                <a:lnTo>
                  <a:pt x="4457" y="448"/>
                </a:lnTo>
                <a:lnTo>
                  <a:pt x="4457" y="446"/>
                </a:lnTo>
                <a:lnTo>
                  <a:pt x="4458" y="419"/>
                </a:lnTo>
                <a:lnTo>
                  <a:pt x="4458" y="394"/>
                </a:lnTo>
                <a:lnTo>
                  <a:pt x="4459" y="328"/>
                </a:lnTo>
                <a:lnTo>
                  <a:pt x="4459" y="287"/>
                </a:lnTo>
                <a:lnTo>
                  <a:pt x="4459" y="232"/>
                </a:lnTo>
                <a:lnTo>
                  <a:pt x="4460" y="220"/>
                </a:lnTo>
                <a:lnTo>
                  <a:pt x="4461" y="216"/>
                </a:lnTo>
                <a:lnTo>
                  <a:pt x="4461" y="226"/>
                </a:lnTo>
                <a:lnTo>
                  <a:pt x="4462" y="243"/>
                </a:lnTo>
                <a:lnTo>
                  <a:pt x="4462" y="266"/>
                </a:lnTo>
                <a:lnTo>
                  <a:pt x="4462" y="263"/>
                </a:lnTo>
                <a:lnTo>
                  <a:pt x="4463" y="276"/>
                </a:lnTo>
                <a:lnTo>
                  <a:pt x="4463" y="254"/>
                </a:lnTo>
                <a:lnTo>
                  <a:pt x="4464" y="253"/>
                </a:lnTo>
                <a:lnTo>
                  <a:pt x="4464" y="265"/>
                </a:lnTo>
                <a:lnTo>
                  <a:pt x="4465" y="273"/>
                </a:lnTo>
                <a:lnTo>
                  <a:pt x="4465" y="256"/>
                </a:lnTo>
                <a:lnTo>
                  <a:pt x="4466" y="254"/>
                </a:lnTo>
                <a:lnTo>
                  <a:pt x="4466" y="247"/>
                </a:lnTo>
                <a:lnTo>
                  <a:pt x="4467" y="246"/>
                </a:lnTo>
                <a:lnTo>
                  <a:pt x="4467" y="264"/>
                </a:lnTo>
                <a:lnTo>
                  <a:pt x="4468" y="288"/>
                </a:lnTo>
                <a:lnTo>
                  <a:pt x="4468" y="301"/>
                </a:lnTo>
                <a:lnTo>
                  <a:pt x="4468" y="276"/>
                </a:lnTo>
                <a:lnTo>
                  <a:pt x="4469" y="231"/>
                </a:lnTo>
                <a:lnTo>
                  <a:pt x="4470" y="197"/>
                </a:lnTo>
                <a:lnTo>
                  <a:pt x="4470" y="185"/>
                </a:lnTo>
                <a:lnTo>
                  <a:pt x="4471" y="178"/>
                </a:lnTo>
                <a:lnTo>
                  <a:pt x="4471" y="181"/>
                </a:lnTo>
                <a:lnTo>
                  <a:pt x="4471" y="203"/>
                </a:lnTo>
                <a:lnTo>
                  <a:pt x="4472" y="206"/>
                </a:lnTo>
                <a:lnTo>
                  <a:pt x="4472" y="198"/>
                </a:lnTo>
                <a:lnTo>
                  <a:pt x="4473" y="204"/>
                </a:lnTo>
                <a:lnTo>
                  <a:pt x="4473" y="201"/>
                </a:lnTo>
                <a:lnTo>
                  <a:pt x="4474" y="236"/>
                </a:lnTo>
                <a:lnTo>
                  <a:pt x="4474" y="273"/>
                </a:lnTo>
                <a:lnTo>
                  <a:pt x="4475" y="305"/>
                </a:lnTo>
                <a:lnTo>
                  <a:pt x="4475" y="342"/>
                </a:lnTo>
                <a:lnTo>
                  <a:pt x="4476" y="375"/>
                </a:lnTo>
                <a:lnTo>
                  <a:pt x="4476" y="398"/>
                </a:lnTo>
                <a:lnTo>
                  <a:pt x="4476" y="414"/>
                </a:lnTo>
                <a:lnTo>
                  <a:pt x="4477" y="427"/>
                </a:lnTo>
                <a:lnTo>
                  <a:pt x="4477" y="438"/>
                </a:lnTo>
                <a:lnTo>
                  <a:pt x="4478" y="443"/>
                </a:lnTo>
                <a:lnTo>
                  <a:pt x="4478" y="446"/>
                </a:lnTo>
                <a:lnTo>
                  <a:pt x="4479" y="445"/>
                </a:lnTo>
                <a:lnTo>
                  <a:pt x="4479" y="448"/>
                </a:lnTo>
                <a:lnTo>
                  <a:pt x="4480" y="445"/>
                </a:lnTo>
                <a:lnTo>
                  <a:pt x="4480" y="420"/>
                </a:lnTo>
                <a:lnTo>
                  <a:pt x="4481" y="394"/>
                </a:lnTo>
                <a:lnTo>
                  <a:pt x="4481" y="330"/>
                </a:lnTo>
                <a:lnTo>
                  <a:pt x="4482" y="287"/>
                </a:lnTo>
                <a:lnTo>
                  <a:pt x="4482" y="237"/>
                </a:lnTo>
                <a:lnTo>
                  <a:pt x="4483" y="222"/>
                </a:lnTo>
                <a:lnTo>
                  <a:pt x="4483" y="217"/>
                </a:lnTo>
                <a:lnTo>
                  <a:pt x="4484" y="231"/>
                </a:lnTo>
                <a:lnTo>
                  <a:pt x="4484" y="241"/>
                </a:lnTo>
                <a:lnTo>
                  <a:pt x="4485" y="270"/>
                </a:lnTo>
                <a:lnTo>
                  <a:pt x="4485" y="268"/>
                </a:lnTo>
                <a:lnTo>
                  <a:pt x="4485" y="285"/>
                </a:lnTo>
                <a:lnTo>
                  <a:pt x="4486" y="264"/>
                </a:lnTo>
                <a:lnTo>
                  <a:pt x="4486" y="255"/>
                </a:lnTo>
                <a:lnTo>
                  <a:pt x="4487" y="270"/>
                </a:lnTo>
                <a:lnTo>
                  <a:pt x="4487" y="278"/>
                </a:lnTo>
                <a:lnTo>
                  <a:pt x="4488" y="261"/>
                </a:lnTo>
                <a:lnTo>
                  <a:pt x="4488" y="256"/>
                </a:lnTo>
                <a:lnTo>
                  <a:pt x="4489" y="247"/>
                </a:lnTo>
                <a:lnTo>
                  <a:pt x="4489" y="247"/>
                </a:lnTo>
                <a:lnTo>
                  <a:pt x="4490" y="265"/>
                </a:lnTo>
                <a:lnTo>
                  <a:pt x="4490" y="287"/>
                </a:lnTo>
                <a:lnTo>
                  <a:pt x="4491" y="305"/>
                </a:lnTo>
                <a:lnTo>
                  <a:pt x="4491" y="276"/>
                </a:lnTo>
                <a:lnTo>
                  <a:pt x="4492" y="236"/>
                </a:lnTo>
                <a:lnTo>
                  <a:pt x="4492" y="199"/>
                </a:lnTo>
                <a:lnTo>
                  <a:pt x="4493" y="183"/>
                </a:lnTo>
                <a:lnTo>
                  <a:pt x="4493" y="173"/>
                </a:lnTo>
                <a:lnTo>
                  <a:pt x="4493" y="177"/>
                </a:lnTo>
                <a:lnTo>
                  <a:pt x="4494" y="178"/>
                </a:lnTo>
                <a:lnTo>
                  <a:pt x="4494" y="186"/>
                </a:lnTo>
                <a:lnTo>
                  <a:pt x="4495" y="177"/>
                </a:lnTo>
                <a:lnTo>
                  <a:pt x="4495" y="182"/>
                </a:lnTo>
                <a:lnTo>
                  <a:pt x="4496" y="184"/>
                </a:lnTo>
                <a:lnTo>
                  <a:pt x="4496" y="198"/>
                </a:lnTo>
                <a:lnTo>
                  <a:pt x="4497" y="218"/>
                </a:lnTo>
                <a:lnTo>
                  <a:pt x="4497" y="256"/>
                </a:lnTo>
                <a:lnTo>
                  <a:pt x="4498" y="295"/>
                </a:lnTo>
                <a:lnTo>
                  <a:pt x="4498" y="331"/>
                </a:lnTo>
                <a:lnTo>
                  <a:pt x="4499" y="362"/>
                </a:lnTo>
                <a:lnTo>
                  <a:pt x="4499" y="388"/>
                </a:lnTo>
                <a:lnTo>
                  <a:pt x="4499" y="400"/>
                </a:lnTo>
                <a:lnTo>
                  <a:pt x="4500" y="413"/>
                </a:lnTo>
                <a:lnTo>
                  <a:pt x="4501" y="422"/>
                </a:lnTo>
                <a:lnTo>
                  <a:pt x="4501" y="434"/>
                </a:lnTo>
                <a:lnTo>
                  <a:pt x="4502" y="431"/>
                </a:lnTo>
                <a:lnTo>
                  <a:pt x="4502" y="438"/>
                </a:lnTo>
                <a:lnTo>
                  <a:pt x="4502" y="439"/>
                </a:lnTo>
                <a:lnTo>
                  <a:pt x="4503" y="418"/>
                </a:lnTo>
                <a:lnTo>
                  <a:pt x="4503" y="394"/>
                </a:lnTo>
                <a:lnTo>
                  <a:pt x="4504" y="336"/>
                </a:lnTo>
                <a:lnTo>
                  <a:pt x="4504" y="296"/>
                </a:lnTo>
                <a:lnTo>
                  <a:pt x="4505" y="246"/>
                </a:lnTo>
                <a:lnTo>
                  <a:pt x="4505" y="232"/>
                </a:lnTo>
                <a:lnTo>
                  <a:pt x="4506" y="228"/>
                </a:lnTo>
                <a:lnTo>
                  <a:pt x="4506" y="240"/>
                </a:lnTo>
                <a:lnTo>
                  <a:pt x="4507" y="250"/>
                </a:lnTo>
                <a:lnTo>
                  <a:pt x="4507" y="270"/>
                </a:lnTo>
                <a:lnTo>
                  <a:pt x="4508" y="274"/>
                </a:lnTo>
                <a:lnTo>
                  <a:pt x="4508" y="287"/>
                </a:lnTo>
                <a:lnTo>
                  <a:pt x="4508" y="264"/>
                </a:lnTo>
                <a:lnTo>
                  <a:pt x="4509" y="264"/>
                </a:lnTo>
                <a:lnTo>
                  <a:pt x="4510" y="269"/>
                </a:lnTo>
                <a:lnTo>
                  <a:pt x="4510" y="274"/>
                </a:lnTo>
                <a:lnTo>
                  <a:pt x="4511" y="258"/>
                </a:lnTo>
                <a:lnTo>
                  <a:pt x="4511" y="245"/>
                </a:lnTo>
                <a:lnTo>
                  <a:pt x="4511" y="237"/>
                </a:lnTo>
                <a:lnTo>
                  <a:pt x="4512" y="242"/>
                </a:lnTo>
                <a:lnTo>
                  <a:pt x="4512" y="264"/>
                </a:lnTo>
                <a:lnTo>
                  <a:pt x="4513" y="282"/>
                </a:lnTo>
                <a:lnTo>
                  <a:pt x="4513" y="295"/>
                </a:lnTo>
                <a:lnTo>
                  <a:pt x="4514" y="268"/>
                </a:lnTo>
                <a:lnTo>
                  <a:pt x="4514" y="212"/>
                </a:lnTo>
                <a:lnTo>
                  <a:pt x="4515" y="183"/>
                </a:lnTo>
                <a:lnTo>
                  <a:pt x="4515" y="158"/>
                </a:lnTo>
                <a:lnTo>
                  <a:pt x="4516" y="142"/>
                </a:lnTo>
                <a:lnTo>
                  <a:pt x="4516" y="139"/>
                </a:lnTo>
                <a:lnTo>
                  <a:pt x="4516" y="154"/>
                </a:lnTo>
                <a:lnTo>
                  <a:pt x="4517" y="166"/>
                </a:lnTo>
                <a:lnTo>
                  <a:pt x="4517" y="169"/>
                </a:lnTo>
                <a:lnTo>
                  <a:pt x="4518" y="167"/>
                </a:lnTo>
                <a:lnTo>
                  <a:pt x="4518" y="159"/>
                </a:lnTo>
                <a:lnTo>
                  <a:pt x="4519" y="154"/>
                </a:lnTo>
                <a:lnTo>
                  <a:pt x="4519" y="160"/>
                </a:lnTo>
                <a:lnTo>
                  <a:pt x="4520" y="166"/>
                </a:lnTo>
                <a:lnTo>
                  <a:pt x="4520" y="173"/>
                </a:lnTo>
                <a:lnTo>
                  <a:pt x="4521" y="206"/>
                </a:lnTo>
                <a:lnTo>
                  <a:pt x="4521" y="231"/>
                </a:lnTo>
                <a:lnTo>
                  <a:pt x="4522" y="257"/>
                </a:lnTo>
                <a:lnTo>
                  <a:pt x="4522" y="281"/>
                </a:lnTo>
                <a:lnTo>
                  <a:pt x="4523" y="302"/>
                </a:lnTo>
                <a:lnTo>
                  <a:pt x="4523" y="327"/>
                </a:lnTo>
                <a:lnTo>
                  <a:pt x="4524" y="348"/>
                </a:lnTo>
                <a:lnTo>
                  <a:pt x="4524" y="365"/>
                </a:lnTo>
                <a:lnTo>
                  <a:pt x="4525" y="409"/>
                </a:lnTo>
                <a:lnTo>
                  <a:pt x="4525" y="430"/>
                </a:lnTo>
                <a:lnTo>
                  <a:pt x="4525" y="435"/>
                </a:lnTo>
                <a:lnTo>
                  <a:pt x="4526" y="431"/>
                </a:lnTo>
                <a:lnTo>
                  <a:pt x="4526" y="421"/>
                </a:lnTo>
                <a:lnTo>
                  <a:pt x="4527" y="419"/>
                </a:lnTo>
                <a:lnTo>
                  <a:pt x="4527" y="397"/>
                </a:lnTo>
                <a:lnTo>
                  <a:pt x="4528" y="383"/>
                </a:lnTo>
                <a:lnTo>
                  <a:pt x="4528" y="333"/>
                </a:lnTo>
                <a:lnTo>
                  <a:pt x="4529" y="328"/>
                </a:lnTo>
                <a:lnTo>
                  <a:pt x="4529" y="293"/>
                </a:lnTo>
                <a:lnTo>
                  <a:pt x="4530" y="290"/>
                </a:lnTo>
                <a:lnTo>
                  <a:pt x="4530" y="267"/>
                </a:lnTo>
                <a:lnTo>
                  <a:pt x="4531" y="262"/>
                </a:lnTo>
                <a:lnTo>
                  <a:pt x="4531" y="238"/>
                </a:lnTo>
                <a:lnTo>
                  <a:pt x="4532" y="232"/>
                </a:lnTo>
                <a:lnTo>
                  <a:pt x="4532" y="223"/>
                </a:lnTo>
                <a:lnTo>
                  <a:pt x="4533" y="220"/>
                </a:lnTo>
                <a:lnTo>
                  <a:pt x="4533" y="223"/>
                </a:lnTo>
                <a:lnTo>
                  <a:pt x="4534" y="239"/>
                </a:lnTo>
                <a:lnTo>
                  <a:pt x="4534" y="232"/>
                </a:lnTo>
                <a:lnTo>
                  <a:pt x="4534" y="223"/>
                </a:lnTo>
                <a:lnTo>
                  <a:pt x="4535" y="219"/>
                </a:lnTo>
                <a:lnTo>
                  <a:pt x="4535" y="228"/>
                </a:lnTo>
                <a:lnTo>
                  <a:pt x="4536" y="241"/>
                </a:lnTo>
                <a:lnTo>
                  <a:pt x="4536" y="226"/>
                </a:lnTo>
                <a:lnTo>
                  <a:pt x="4537" y="194"/>
                </a:lnTo>
                <a:lnTo>
                  <a:pt x="4537" y="186"/>
                </a:lnTo>
                <a:lnTo>
                  <a:pt x="4538" y="164"/>
                </a:lnTo>
                <a:lnTo>
                  <a:pt x="4538" y="146"/>
                </a:lnTo>
                <a:lnTo>
                  <a:pt x="4539" y="165"/>
                </a:lnTo>
                <a:lnTo>
                  <a:pt x="4539" y="202"/>
                </a:lnTo>
                <a:lnTo>
                  <a:pt x="4539" y="213"/>
                </a:lnTo>
                <a:lnTo>
                  <a:pt x="4540" y="213"/>
                </a:lnTo>
                <a:lnTo>
                  <a:pt x="4541" y="200"/>
                </a:lnTo>
                <a:lnTo>
                  <a:pt x="4541" y="186"/>
                </a:lnTo>
                <a:lnTo>
                  <a:pt x="4542" y="170"/>
                </a:lnTo>
                <a:lnTo>
                  <a:pt x="4542" y="168"/>
                </a:lnTo>
                <a:lnTo>
                  <a:pt x="4542" y="168"/>
                </a:lnTo>
                <a:lnTo>
                  <a:pt x="4543" y="166"/>
                </a:lnTo>
                <a:lnTo>
                  <a:pt x="4543" y="184"/>
                </a:lnTo>
                <a:lnTo>
                  <a:pt x="4544" y="206"/>
                </a:lnTo>
                <a:lnTo>
                  <a:pt x="4544" y="229"/>
                </a:lnTo>
                <a:lnTo>
                  <a:pt x="4545" y="240"/>
                </a:lnTo>
                <a:lnTo>
                  <a:pt x="4545" y="262"/>
                </a:lnTo>
                <a:lnTo>
                  <a:pt x="4546" y="293"/>
                </a:lnTo>
                <a:lnTo>
                  <a:pt x="4546" y="316"/>
                </a:lnTo>
                <a:lnTo>
                  <a:pt x="4547" y="345"/>
                </a:lnTo>
                <a:lnTo>
                  <a:pt x="4547" y="400"/>
                </a:lnTo>
                <a:lnTo>
                  <a:pt x="4548" y="424"/>
                </a:lnTo>
                <a:lnTo>
                  <a:pt x="4548" y="434"/>
                </a:lnTo>
                <a:lnTo>
                  <a:pt x="4548" y="436"/>
                </a:lnTo>
                <a:lnTo>
                  <a:pt x="4549" y="436"/>
                </a:lnTo>
                <a:lnTo>
                  <a:pt x="4550" y="431"/>
                </a:lnTo>
                <a:lnTo>
                  <a:pt x="4550" y="416"/>
                </a:lnTo>
                <a:lnTo>
                  <a:pt x="4551" y="397"/>
                </a:lnTo>
                <a:lnTo>
                  <a:pt x="4551" y="373"/>
                </a:lnTo>
                <a:lnTo>
                  <a:pt x="4551" y="353"/>
                </a:lnTo>
                <a:lnTo>
                  <a:pt x="4552" y="311"/>
                </a:lnTo>
                <a:lnTo>
                  <a:pt x="4552" y="291"/>
                </a:lnTo>
                <a:lnTo>
                  <a:pt x="4553" y="245"/>
                </a:lnTo>
                <a:lnTo>
                  <a:pt x="4553" y="229"/>
                </a:lnTo>
                <a:lnTo>
                  <a:pt x="4554" y="203"/>
                </a:lnTo>
                <a:lnTo>
                  <a:pt x="4554" y="198"/>
                </a:lnTo>
                <a:lnTo>
                  <a:pt x="4555" y="200"/>
                </a:lnTo>
                <a:lnTo>
                  <a:pt x="4555" y="196"/>
                </a:lnTo>
                <a:lnTo>
                  <a:pt x="4556" y="202"/>
                </a:lnTo>
                <a:lnTo>
                  <a:pt x="4556" y="207"/>
                </a:lnTo>
                <a:lnTo>
                  <a:pt x="4557" y="185"/>
                </a:lnTo>
                <a:lnTo>
                  <a:pt x="4557" y="206"/>
                </a:lnTo>
                <a:lnTo>
                  <a:pt x="4557" y="234"/>
                </a:lnTo>
                <a:lnTo>
                  <a:pt x="4558" y="251"/>
                </a:lnTo>
                <a:lnTo>
                  <a:pt x="4559" y="252"/>
                </a:lnTo>
                <a:lnTo>
                  <a:pt x="4559" y="261"/>
                </a:lnTo>
                <a:lnTo>
                  <a:pt x="4559" y="249"/>
                </a:lnTo>
                <a:lnTo>
                  <a:pt x="4560" y="249"/>
                </a:lnTo>
                <a:lnTo>
                  <a:pt x="4560" y="224"/>
                </a:lnTo>
                <a:lnTo>
                  <a:pt x="4561" y="270"/>
                </a:lnTo>
                <a:lnTo>
                  <a:pt x="4561" y="297"/>
                </a:lnTo>
                <a:lnTo>
                  <a:pt x="4562" y="304"/>
                </a:lnTo>
                <a:lnTo>
                  <a:pt x="4562" y="297"/>
                </a:lnTo>
                <a:lnTo>
                  <a:pt x="4563" y="305"/>
                </a:lnTo>
                <a:lnTo>
                  <a:pt x="4563" y="298"/>
                </a:lnTo>
                <a:lnTo>
                  <a:pt x="4564" y="286"/>
                </a:lnTo>
                <a:lnTo>
                  <a:pt x="4564" y="301"/>
                </a:lnTo>
                <a:lnTo>
                  <a:pt x="4565" y="320"/>
                </a:lnTo>
                <a:lnTo>
                  <a:pt x="4565" y="329"/>
                </a:lnTo>
                <a:lnTo>
                  <a:pt x="4565" y="341"/>
                </a:lnTo>
                <a:lnTo>
                  <a:pt x="4566" y="362"/>
                </a:lnTo>
                <a:lnTo>
                  <a:pt x="4566" y="381"/>
                </a:lnTo>
                <a:lnTo>
                  <a:pt x="4567" y="398"/>
                </a:lnTo>
                <a:lnTo>
                  <a:pt x="4567" y="408"/>
                </a:lnTo>
                <a:lnTo>
                  <a:pt x="4568" y="423"/>
                </a:lnTo>
                <a:lnTo>
                  <a:pt x="4568" y="427"/>
                </a:lnTo>
                <a:lnTo>
                  <a:pt x="4569" y="433"/>
                </a:lnTo>
                <a:lnTo>
                  <a:pt x="4569" y="434"/>
                </a:lnTo>
                <a:lnTo>
                  <a:pt x="4570" y="443"/>
                </a:lnTo>
                <a:lnTo>
                  <a:pt x="4570" y="445"/>
                </a:lnTo>
                <a:lnTo>
                  <a:pt x="4571" y="440"/>
                </a:lnTo>
                <a:lnTo>
                  <a:pt x="4571" y="431"/>
                </a:lnTo>
                <a:lnTo>
                  <a:pt x="4572" y="410"/>
                </a:lnTo>
                <a:lnTo>
                  <a:pt x="4572" y="407"/>
                </a:lnTo>
                <a:lnTo>
                  <a:pt x="4573" y="387"/>
                </a:lnTo>
                <a:lnTo>
                  <a:pt x="4573" y="370"/>
                </a:lnTo>
                <a:lnTo>
                  <a:pt x="4574" y="337"/>
                </a:lnTo>
                <a:lnTo>
                  <a:pt x="4574" y="331"/>
                </a:lnTo>
                <a:lnTo>
                  <a:pt x="4574" y="314"/>
                </a:lnTo>
                <a:lnTo>
                  <a:pt x="4575" y="318"/>
                </a:lnTo>
                <a:lnTo>
                  <a:pt x="4575" y="300"/>
                </a:lnTo>
                <a:lnTo>
                  <a:pt x="4576" y="303"/>
                </a:lnTo>
                <a:lnTo>
                  <a:pt x="4576" y="279"/>
                </a:lnTo>
                <a:lnTo>
                  <a:pt x="4577" y="275"/>
                </a:lnTo>
                <a:lnTo>
                  <a:pt x="4577" y="262"/>
                </a:lnTo>
                <a:lnTo>
                  <a:pt x="4578" y="264"/>
                </a:lnTo>
                <a:lnTo>
                  <a:pt x="4578" y="257"/>
                </a:lnTo>
                <a:lnTo>
                  <a:pt x="4579" y="262"/>
                </a:lnTo>
                <a:lnTo>
                  <a:pt x="4579" y="253"/>
                </a:lnTo>
                <a:lnTo>
                  <a:pt x="4579" y="257"/>
                </a:lnTo>
                <a:lnTo>
                  <a:pt x="4580" y="253"/>
                </a:lnTo>
                <a:lnTo>
                  <a:pt x="4581" y="263"/>
                </a:lnTo>
                <a:lnTo>
                  <a:pt x="4581" y="269"/>
                </a:lnTo>
                <a:lnTo>
                  <a:pt x="4582" y="264"/>
                </a:lnTo>
                <a:lnTo>
                  <a:pt x="4582" y="251"/>
                </a:lnTo>
                <a:lnTo>
                  <a:pt x="4582" y="242"/>
                </a:lnTo>
                <a:lnTo>
                  <a:pt x="4583" y="238"/>
                </a:lnTo>
                <a:lnTo>
                  <a:pt x="4583" y="250"/>
                </a:lnTo>
                <a:lnTo>
                  <a:pt x="4584" y="265"/>
                </a:lnTo>
                <a:lnTo>
                  <a:pt x="4584" y="279"/>
                </a:lnTo>
                <a:lnTo>
                  <a:pt x="4585" y="290"/>
                </a:lnTo>
                <a:lnTo>
                  <a:pt x="4585" y="301"/>
                </a:lnTo>
                <a:lnTo>
                  <a:pt x="4586" y="303"/>
                </a:lnTo>
                <a:lnTo>
                  <a:pt x="4586" y="310"/>
                </a:lnTo>
                <a:lnTo>
                  <a:pt x="4587" y="317"/>
                </a:lnTo>
                <a:lnTo>
                  <a:pt x="4587" y="348"/>
                </a:lnTo>
                <a:lnTo>
                  <a:pt x="4588" y="374"/>
                </a:lnTo>
                <a:lnTo>
                  <a:pt x="4588" y="390"/>
                </a:lnTo>
                <a:lnTo>
                  <a:pt x="4588" y="411"/>
                </a:lnTo>
                <a:lnTo>
                  <a:pt x="4589" y="426"/>
                </a:lnTo>
                <a:lnTo>
                  <a:pt x="4590" y="436"/>
                </a:lnTo>
                <a:lnTo>
                  <a:pt x="4590" y="441"/>
                </a:lnTo>
                <a:lnTo>
                  <a:pt x="4591" y="449"/>
                </a:lnTo>
                <a:lnTo>
                  <a:pt x="4591" y="454"/>
                </a:lnTo>
                <a:lnTo>
                  <a:pt x="4591" y="455"/>
                </a:lnTo>
                <a:lnTo>
                  <a:pt x="4592" y="453"/>
                </a:lnTo>
                <a:lnTo>
                  <a:pt x="4592" y="453"/>
                </a:lnTo>
                <a:lnTo>
                  <a:pt x="4593" y="446"/>
                </a:lnTo>
                <a:lnTo>
                  <a:pt x="4593" y="420"/>
                </a:lnTo>
                <a:lnTo>
                  <a:pt x="4594" y="396"/>
                </a:lnTo>
                <a:lnTo>
                  <a:pt x="4594" y="332"/>
                </a:lnTo>
                <a:lnTo>
                  <a:pt x="4595" y="299"/>
                </a:lnTo>
                <a:lnTo>
                  <a:pt x="4595" y="248"/>
                </a:lnTo>
                <a:lnTo>
                  <a:pt x="4596" y="237"/>
                </a:lnTo>
                <a:lnTo>
                  <a:pt x="4596" y="231"/>
                </a:lnTo>
                <a:lnTo>
                  <a:pt x="4597" y="244"/>
                </a:lnTo>
                <a:lnTo>
                  <a:pt x="4597" y="256"/>
                </a:lnTo>
                <a:lnTo>
                  <a:pt x="4597" y="282"/>
                </a:lnTo>
                <a:lnTo>
                  <a:pt x="4598" y="281"/>
                </a:lnTo>
                <a:lnTo>
                  <a:pt x="4599" y="294"/>
                </a:lnTo>
                <a:lnTo>
                  <a:pt x="4599" y="280"/>
                </a:lnTo>
                <a:lnTo>
                  <a:pt x="4600" y="283"/>
                </a:lnTo>
                <a:lnTo>
                  <a:pt x="4600" y="284"/>
                </a:lnTo>
                <a:lnTo>
                  <a:pt x="4600" y="295"/>
                </a:lnTo>
                <a:lnTo>
                  <a:pt x="4601" y="273"/>
                </a:lnTo>
                <a:lnTo>
                  <a:pt x="4601" y="276"/>
                </a:lnTo>
                <a:lnTo>
                  <a:pt x="4602" y="258"/>
                </a:lnTo>
                <a:lnTo>
                  <a:pt x="4602" y="261"/>
                </a:lnTo>
                <a:lnTo>
                  <a:pt x="4603" y="274"/>
                </a:lnTo>
                <a:lnTo>
                  <a:pt x="4603" y="290"/>
                </a:lnTo>
                <a:lnTo>
                  <a:pt x="4604" y="301"/>
                </a:lnTo>
                <a:lnTo>
                  <a:pt x="4604" y="275"/>
                </a:lnTo>
                <a:lnTo>
                  <a:pt x="4605" y="238"/>
                </a:lnTo>
                <a:lnTo>
                  <a:pt x="4605" y="203"/>
                </a:lnTo>
                <a:lnTo>
                  <a:pt x="4605" y="192"/>
                </a:lnTo>
                <a:lnTo>
                  <a:pt x="4606" y="203"/>
                </a:lnTo>
                <a:lnTo>
                  <a:pt x="4606" y="212"/>
                </a:lnTo>
                <a:lnTo>
                  <a:pt x="4607" y="215"/>
                </a:lnTo>
                <a:lnTo>
                  <a:pt x="4607" y="224"/>
                </a:lnTo>
                <a:lnTo>
                  <a:pt x="4608" y="216"/>
                </a:lnTo>
                <a:lnTo>
                  <a:pt x="4608" y="217"/>
                </a:lnTo>
                <a:lnTo>
                  <a:pt x="4609" y="231"/>
                </a:lnTo>
                <a:lnTo>
                  <a:pt x="4609" y="269"/>
                </a:lnTo>
                <a:lnTo>
                  <a:pt x="4610" y="300"/>
                </a:lnTo>
                <a:lnTo>
                  <a:pt x="4610" y="338"/>
                </a:lnTo>
                <a:lnTo>
                  <a:pt x="4611" y="365"/>
                </a:lnTo>
                <a:lnTo>
                  <a:pt x="4611" y="393"/>
                </a:lnTo>
                <a:lnTo>
                  <a:pt x="4612" y="408"/>
                </a:lnTo>
                <a:lnTo>
                  <a:pt x="4612" y="423"/>
                </a:lnTo>
                <a:lnTo>
                  <a:pt x="4613" y="432"/>
                </a:lnTo>
                <a:lnTo>
                  <a:pt x="4613" y="441"/>
                </a:lnTo>
                <a:lnTo>
                  <a:pt x="4614" y="447"/>
                </a:lnTo>
                <a:lnTo>
                  <a:pt x="4614" y="450"/>
                </a:lnTo>
                <a:lnTo>
                  <a:pt x="4614" y="448"/>
                </a:lnTo>
                <a:lnTo>
                  <a:pt x="4615" y="449"/>
                </a:lnTo>
                <a:lnTo>
                  <a:pt x="4615" y="447"/>
                </a:lnTo>
                <a:lnTo>
                  <a:pt x="4616" y="422"/>
                </a:lnTo>
                <a:lnTo>
                  <a:pt x="4616" y="395"/>
                </a:lnTo>
                <a:lnTo>
                  <a:pt x="4617" y="334"/>
                </a:lnTo>
                <a:lnTo>
                  <a:pt x="4617" y="289"/>
                </a:lnTo>
                <a:lnTo>
                  <a:pt x="4618" y="242"/>
                </a:lnTo>
                <a:lnTo>
                  <a:pt x="4618" y="227"/>
                </a:lnTo>
                <a:lnTo>
                  <a:pt x="4619" y="218"/>
                </a:lnTo>
                <a:lnTo>
                  <a:pt x="4619" y="235"/>
                </a:lnTo>
                <a:lnTo>
                  <a:pt x="4620" y="249"/>
                </a:lnTo>
                <a:lnTo>
                  <a:pt x="4620" y="267"/>
                </a:lnTo>
                <a:lnTo>
                  <a:pt x="4621" y="264"/>
                </a:lnTo>
                <a:lnTo>
                  <a:pt x="4621" y="284"/>
                </a:lnTo>
                <a:lnTo>
                  <a:pt x="4622" y="271"/>
                </a:lnTo>
                <a:lnTo>
                  <a:pt x="4622" y="266"/>
                </a:lnTo>
                <a:lnTo>
                  <a:pt x="4622" y="275"/>
                </a:lnTo>
                <a:lnTo>
                  <a:pt x="4623" y="285"/>
                </a:lnTo>
                <a:lnTo>
                  <a:pt x="4623" y="265"/>
                </a:lnTo>
                <a:lnTo>
                  <a:pt x="4624" y="259"/>
                </a:lnTo>
                <a:lnTo>
                  <a:pt x="4624" y="251"/>
                </a:lnTo>
                <a:lnTo>
                  <a:pt x="4625" y="249"/>
                </a:lnTo>
                <a:lnTo>
                  <a:pt x="4625" y="273"/>
                </a:lnTo>
                <a:lnTo>
                  <a:pt x="4626" y="281"/>
                </a:lnTo>
                <a:lnTo>
                  <a:pt x="4626" y="298"/>
                </a:lnTo>
                <a:lnTo>
                  <a:pt x="4627" y="268"/>
                </a:lnTo>
                <a:lnTo>
                  <a:pt x="4627" y="220"/>
                </a:lnTo>
                <a:lnTo>
                  <a:pt x="4628" y="191"/>
                </a:lnTo>
                <a:lnTo>
                  <a:pt x="4628" y="185"/>
                </a:lnTo>
                <a:lnTo>
                  <a:pt x="4628" y="182"/>
                </a:lnTo>
                <a:lnTo>
                  <a:pt x="4629" y="193"/>
                </a:lnTo>
                <a:lnTo>
                  <a:pt x="4630" y="201"/>
                </a:lnTo>
                <a:lnTo>
                  <a:pt x="4630" y="208"/>
                </a:lnTo>
                <a:lnTo>
                  <a:pt x="4631" y="200"/>
                </a:lnTo>
                <a:lnTo>
                  <a:pt x="4631" y="208"/>
                </a:lnTo>
                <a:lnTo>
                  <a:pt x="4631" y="218"/>
                </a:lnTo>
                <a:lnTo>
                  <a:pt x="4632" y="236"/>
                </a:lnTo>
                <a:lnTo>
                  <a:pt x="4632" y="280"/>
                </a:lnTo>
                <a:lnTo>
                  <a:pt x="4633" y="322"/>
                </a:lnTo>
                <a:lnTo>
                  <a:pt x="4633" y="350"/>
                </a:lnTo>
                <a:lnTo>
                  <a:pt x="4634" y="379"/>
                </a:lnTo>
                <a:lnTo>
                  <a:pt x="4634" y="397"/>
                </a:lnTo>
                <a:lnTo>
                  <a:pt x="4635" y="416"/>
                </a:lnTo>
                <a:lnTo>
                  <a:pt x="4635" y="429"/>
                </a:lnTo>
                <a:lnTo>
                  <a:pt x="4636" y="440"/>
                </a:lnTo>
                <a:lnTo>
                  <a:pt x="4636" y="444"/>
                </a:lnTo>
                <a:lnTo>
                  <a:pt x="4637" y="447"/>
                </a:lnTo>
                <a:lnTo>
                  <a:pt x="4637" y="446"/>
                </a:lnTo>
                <a:lnTo>
                  <a:pt x="4637" y="449"/>
                </a:lnTo>
                <a:lnTo>
                  <a:pt x="4638" y="445"/>
                </a:lnTo>
                <a:lnTo>
                  <a:pt x="4639" y="422"/>
                </a:lnTo>
                <a:lnTo>
                  <a:pt x="4639" y="397"/>
                </a:lnTo>
                <a:lnTo>
                  <a:pt x="4640" y="333"/>
                </a:lnTo>
                <a:lnTo>
                  <a:pt x="4640" y="294"/>
                </a:lnTo>
                <a:lnTo>
                  <a:pt x="4640" y="235"/>
                </a:lnTo>
                <a:lnTo>
                  <a:pt x="4641" y="224"/>
                </a:lnTo>
                <a:lnTo>
                  <a:pt x="4641" y="221"/>
                </a:lnTo>
                <a:lnTo>
                  <a:pt x="4642" y="240"/>
                </a:lnTo>
                <a:lnTo>
                  <a:pt x="4642" y="252"/>
                </a:lnTo>
                <a:lnTo>
                  <a:pt x="4643" y="277"/>
                </a:lnTo>
                <a:lnTo>
                  <a:pt x="4643" y="275"/>
                </a:lnTo>
                <a:lnTo>
                  <a:pt x="4644" y="292"/>
                </a:lnTo>
                <a:lnTo>
                  <a:pt x="4644" y="264"/>
                </a:lnTo>
                <a:lnTo>
                  <a:pt x="4645" y="261"/>
                </a:lnTo>
                <a:lnTo>
                  <a:pt x="4645" y="270"/>
                </a:lnTo>
                <a:lnTo>
                  <a:pt x="4645" y="284"/>
                </a:lnTo>
                <a:lnTo>
                  <a:pt x="4646" y="265"/>
                </a:lnTo>
                <a:lnTo>
                  <a:pt x="4646" y="261"/>
                </a:lnTo>
                <a:lnTo>
                  <a:pt x="4647" y="250"/>
                </a:lnTo>
                <a:lnTo>
                  <a:pt x="4648" y="246"/>
                </a:lnTo>
                <a:lnTo>
                  <a:pt x="4648" y="264"/>
                </a:lnTo>
                <a:lnTo>
                  <a:pt x="4648" y="284"/>
                </a:lnTo>
                <a:lnTo>
                  <a:pt x="4649" y="295"/>
                </a:lnTo>
                <a:lnTo>
                  <a:pt x="4649" y="269"/>
                </a:lnTo>
                <a:lnTo>
                  <a:pt x="4650" y="224"/>
                </a:lnTo>
                <a:lnTo>
                  <a:pt x="4650" y="194"/>
                </a:lnTo>
                <a:lnTo>
                  <a:pt x="4651" y="171"/>
                </a:lnTo>
                <a:lnTo>
                  <a:pt x="4651" y="167"/>
                </a:lnTo>
                <a:lnTo>
                  <a:pt x="4652" y="161"/>
                </a:lnTo>
                <a:lnTo>
                  <a:pt x="4652" y="178"/>
                </a:lnTo>
                <a:lnTo>
                  <a:pt x="4653" y="187"/>
                </a:lnTo>
                <a:lnTo>
                  <a:pt x="4653" y="175"/>
                </a:lnTo>
                <a:lnTo>
                  <a:pt x="4654" y="169"/>
                </a:lnTo>
                <a:lnTo>
                  <a:pt x="4654" y="180"/>
                </a:lnTo>
                <a:lnTo>
                  <a:pt x="4654" y="198"/>
                </a:lnTo>
                <a:lnTo>
                  <a:pt x="4655" y="210"/>
                </a:lnTo>
                <a:lnTo>
                  <a:pt x="4655" y="256"/>
                </a:lnTo>
                <a:lnTo>
                  <a:pt x="4656" y="295"/>
                </a:lnTo>
                <a:lnTo>
                  <a:pt x="4656" y="331"/>
                </a:lnTo>
                <a:lnTo>
                  <a:pt x="4657" y="361"/>
                </a:lnTo>
                <a:lnTo>
                  <a:pt x="4657" y="386"/>
                </a:lnTo>
                <a:lnTo>
                  <a:pt x="4658" y="399"/>
                </a:lnTo>
                <a:lnTo>
                  <a:pt x="4658" y="413"/>
                </a:lnTo>
                <a:lnTo>
                  <a:pt x="4659" y="423"/>
                </a:lnTo>
                <a:lnTo>
                  <a:pt x="4659" y="431"/>
                </a:lnTo>
                <a:lnTo>
                  <a:pt x="4660" y="432"/>
                </a:lnTo>
                <a:lnTo>
                  <a:pt x="4660" y="440"/>
                </a:lnTo>
                <a:lnTo>
                  <a:pt x="4661" y="443"/>
                </a:lnTo>
                <a:lnTo>
                  <a:pt x="4661" y="420"/>
                </a:lnTo>
                <a:lnTo>
                  <a:pt x="4662" y="394"/>
                </a:lnTo>
                <a:lnTo>
                  <a:pt x="4662" y="338"/>
                </a:lnTo>
                <a:lnTo>
                  <a:pt x="4663" y="298"/>
                </a:lnTo>
                <a:lnTo>
                  <a:pt x="4663" y="239"/>
                </a:lnTo>
                <a:lnTo>
                  <a:pt x="4663" y="231"/>
                </a:lnTo>
                <a:lnTo>
                  <a:pt x="4664" y="229"/>
                </a:lnTo>
                <a:lnTo>
                  <a:pt x="4664" y="241"/>
                </a:lnTo>
                <a:lnTo>
                  <a:pt x="4665" y="250"/>
                </a:lnTo>
                <a:lnTo>
                  <a:pt x="4665" y="274"/>
                </a:lnTo>
                <a:lnTo>
                  <a:pt x="4666" y="272"/>
                </a:lnTo>
                <a:lnTo>
                  <a:pt x="4666" y="285"/>
                </a:lnTo>
                <a:lnTo>
                  <a:pt x="4667" y="262"/>
                </a:lnTo>
                <a:lnTo>
                  <a:pt x="4667" y="255"/>
                </a:lnTo>
                <a:lnTo>
                  <a:pt x="4668" y="270"/>
                </a:lnTo>
                <a:lnTo>
                  <a:pt x="4668" y="270"/>
                </a:lnTo>
                <a:lnTo>
                  <a:pt x="4668" y="257"/>
                </a:lnTo>
                <a:lnTo>
                  <a:pt x="4669" y="247"/>
                </a:lnTo>
                <a:lnTo>
                  <a:pt x="4670" y="238"/>
                </a:lnTo>
                <a:lnTo>
                  <a:pt x="4670" y="244"/>
                </a:lnTo>
                <a:lnTo>
                  <a:pt x="4671" y="266"/>
                </a:lnTo>
                <a:lnTo>
                  <a:pt x="4671" y="284"/>
                </a:lnTo>
                <a:lnTo>
                  <a:pt x="4671" y="291"/>
                </a:lnTo>
                <a:lnTo>
                  <a:pt x="4672" y="260"/>
                </a:lnTo>
                <a:lnTo>
                  <a:pt x="4672" y="219"/>
                </a:lnTo>
                <a:lnTo>
                  <a:pt x="4673" y="189"/>
                </a:lnTo>
                <a:lnTo>
                  <a:pt x="4673" y="171"/>
                </a:lnTo>
                <a:lnTo>
                  <a:pt x="4674" y="149"/>
                </a:lnTo>
                <a:lnTo>
                  <a:pt x="4674" y="159"/>
                </a:lnTo>
                <a:lnTo>
                  <a:pt x="4675" y="173"/>
                </a:lnTo>
                <a:lnTo>
                  <a:pt x="4675" y="186"/>
                </a:lnTo>
                <a:lnTo>
                  <a:pt x="4676" y="189"/>
                </a:lnTo>
                <a:lnTo>
                  <a:pt x="4676" y="184"/>
                </a:lnTo>
                <a:lnTo>
                  <a:pt x="4677" y="168"/>
                </a:lnTo>
                <a:lnTo>
                  <a:pt x="4677" y="168"/>
                </a:lnTo>
                <a:lnTo>
                  <a:pt x="4677" y="169"/>
                </a:lnTo>
                <a:lnTo>
                  <a:pt x="4678" y="176"/>
                </a:lnTo>
                <a:lnTo>
                  <a:pt x="4679" y="181"/>
                </a:lnTo>
                <a:lnTo>
                  <a:pt x="4679" y="210"/>
                </a:lnTo>
                <a:lnTo>
                  <a:pt x="4680" y="227"/>
                </a:lnTo>
                <a:lnTo>
                  <a:pt x="4680" y="253"/>
                </a:lnTo>
                <a:lnTo>
                  <a:pt x="4680" y="301"/>
                </a:lnTo>
                <a:lnTo>
                  <a:pt x="4681" y="330"/>
                </a:lnTo>
                <a:lnTo>
                  <a:pt x="4681" y="350"/>
                </a:lnTo>
                <a:lnTo>
                  <a:pt x="4682" y="366"/>
                </a:lnTo>
                <a:lnTo>
                  <a:pt x="4682" y="381"/>
                </a:lnTo>
                <a:lnTo>
                  <a:pt x="4683" y="415"/>
                </a:lnTo>
                <a:lnTo>
                  <a:pt x="4683" y="431"/>
                </a:lnTo>
                <a:lnTo>
                  <a:pt x="4684" y="437"/>
                </a:lnTo>
                <a:lnTo>
                  <a:pt x="4684" y="434"/>
                </a:lnTo>
                <a:lnTo>
                  <a:pt x="4685" y="421"/>
                </a:lnTo>
                <a:lnTo>
                  <a:pt x="4685" y="413"/>
                </a:lnTo>
                <a:lnTo>
                  <a:pt x="4686" y="396"/>
                </a:lnTo>
                <a:lnTo>
                  <a:pt x="4686" y="382"/>
                </a:lnTo>
                <a:lnTo>
                  <a:pt x="4686" y="352"/>
                </a:lnTo>
                <a:lnTo>
                  <a:pt x="4687" y="335"/>
                </a:lnTo>
                <a:lnTo>
                  <a:pt x="4688" y="291"/>
                </a:lnTo>
                <a:lnTo>
                  <a:pt x="4688" y="293"/>
                </a:lnTo>
                <a:lnTo>
                  <a:pt x="4688" y="274"/>
                </a:lnTo>
                <a:lnTo>
                  <a:pt x="4689" y="269"/>
                </a:lnTo>
                <a:lnTo>
                  <a:pt x="4689" y="232"/>
                </a:lnTo>
                <a:lnTo>
                  <a:pt x="4690" y="233"/>
                </a:lnTo>
                <a:lnTo>
                  <a:pt x="4690" y="227"/>
                </a:lnTo>
                <a:lnTo>
                  <a:pt x="4691" y="228"/>
                </a:lnTo>
                <a:lnTo>
                  <a:pt x="4691" y="237"/>
                </a:lnTo>
                <a:lnTo>
                  <a:pt x="4692" y="247"/>
                </a:lnTo>
                <a:lnTo>
                  <a:pt x="4692" y="244"/>
                </a:lnTo>
                <a:lnTo>
                  <a:pt x="4693" y="241"/>
                </a:lnTo>
                <a:lnTo>
                  <a:pt x="4693" y="240"/>
                </a:lnTo>
                <a:lnTo>
                  <a:pt x="4694" y="242"/>
                </a:lnTo>
                <a:lnTo>
                  <a:pt x="4694" y="243"/>
                </a:lnTo>
                <a:lnTo>
                  <a:pt x="4694" y="233"/>
                </a:lnTo>
                <a:lnTo>
                  <a:pt x="4695" y="214"/>
                </a:lnTo>
                <a:lnTo>
                  <a:pt x="4695" y="195"/>
                </a:lnTo>
                <a:lnTo>
                  <a:pt x="4696" y="181"/>
                </a:lnTo>
                <a:lnTo>
                  <a:pt x="4696" y="157"/>
                </a:lnTo>
                <a:lnTo>
                  <a:pt x="4697" y="172"/>
                </a:lnTo>
                <a:lnTo>
                  <a:pt x="4697" y="217"/>
                </a:lnTo>
                <a:lnTo>
                  <a:pt x="4698" y="229"/>
                </a:lnTo>
                <a:lnTo>
                  <a:pt x="4698" y="229"/>
                </a:lnTo>
                <a:lnTo>
                  <a:pt x="4699" y="212"/>
                </a:lnTo>
                <a:lnTo>
                  <a:pt x="4699" y="179"/>
                </a:lnTo>
                <a:lnTo>
                  <a:pt x="4700" y="171"/>
                </a:lnTo>
                <a:lnTo>
                  <a:pt x="4700" y="163"/>
                </a:lnTo>
                <a:lnTo>
                  <a:pt x="4701" y="160"/>
                </a:lnTo>
                <a:lnTo>
                  <a:pt x="4701" y="171"/>
                </a:lnTo>
                <a:lnTo>
                  <a:pt x="4702" y="186"/>
                </a:lnTo>
                <a:lnTo>
                  <a:pt x="4702" y="199"/>
                </a:lnTo>
                <a:lnTo>
                  <a:pt x="4703" y="221"/>
                </a:lnTo>
                <a:lnTo>
                  <a:pt x="4703" y="238"/>
                </a:lnTo>
                <a:lnTo>
                  <a:pt x="4703" y="262"/>
                </a:lnTo>
                <a:lnTo>
                  <a:pt x="4704" y="289"/>
                </a:lnTo>
                <a:lnTo>
                  <a:pt x="4704" y="320"/>
                </a:lnTo>
                <a:lnTo>
                  <a:pt x="4705" y="344"/>
                </a:lnTo>
                <a:lnTo>
                  <a:pt x="4705" y="403"/>
                </a:lnTo>
                <a:lnTo>
                  <a:pt x="4706" y="428"/>
                </a:lnTo>
                <a:lnTo>
                  <a:pt x="4706" y="436"/>
                </a:lnTo>
                <a:lnTo>
                  <a:pt x="4707" y="440"/>
                </a:lnTo>
                <a:lnTo>
                  <a:pt x="4707" y="429"/>
                </a:lnTo>
                <a:lnTo>
                  <a:pt x="4708" y="425"/>
                </a:lnTo>
                <a:lnTo>
                  <a:pt x="4708" y="413"/>
                </a:lnTo>
                <a:lnTo>
                  <a:pt x="4709" y="409"/>
                </a:lnTo>
                <a:lnTo>
                  <a:pt x="4709" y="380"/>
                </a:lnTo>
                <a:lnTo>
                  <a:pt x="4710" y="361"/>
                </a:lnTo>
                <a:lnTo>
                  <a:pt x="4710" y="328"/>
                </a:lnTo>
                <a:lnTo>
                  <a:pt x="4711" y="311"/>
                </a:lnTo>
                <a:lnTo>
                  <a:pt x="4711" y="271"/>
                </a:lnTo>
                <a:lnTo>
                  <a:pt x="4711" y="270"/>
                </a:lnTo>
                <a:lnTo>
                  <a:pt x="4712" y="248"/>
                </a:lnTo>
                <a:lnTo>
                  <a:pt x="4712" y="239"/>
                </a:lnTo>
                <a:lnTo>
                  <a:pt x="4713" y="234"/>
                </a:lnTo>
                <a:lnTo>
                  <a:pt x="4713" y="235"/>
                </a:lnTo>
                <a:lnTo>
                  <a:pt x="4714" y="233"/>
                </a:lnTo>
                <a:lnTo>
                  <a:pt x="4714" y="235"/>
                </a:lnTo>
                <a:lnTo>
                  <a:pt x="4715" y="242"/>
                </a:lnTo>
                <a:lnTo>
                  <a:pt x="4715" y="254"/>
                </a:lnTo>
                <a:lnTo>
                  <a:pt x="4716" y="252"/>
                </a:lnTo>
                <a:lnTo>
                  <a:pt x="4716" y="257"/>
                </a:lnTo>
                <a:lnTo>
                  <a:pt x="4717" y="257"/>
                </a:lnTo>
                <a:lnTo>
                  <a:pt x="4717" y="258"/>
                </a:lnTo>
                <a:lnTo>
                  <a:pt x="4717" y="243"/>
                </a:lnTo>
                <a:lnTo>
                  <a:pt x="4718" y="235"/>
                </a:lnTo>
                <a:lnTo>
                  <a:pt x="4719" y="241"/>
                </a:lnTo>
                <a:lnTo>
                  <a:pt x="4719" y="258"/>
                </a:lnTo>
                <a:lnTo>
                  <a:pt x="4720" y="277"/>
                </a:lnTo>
                <a:lnTo>
                  <a:pt x="4720" y="293"/>
                </a:lnTo>
                <a:lnTo>
                  <a:pt x="4720" y="297"/>
                </a:lnTo>
                <a:lnTo>
                  <a:pt x="4721" y="310"/>
                </a:lnTo>
                <a:lnTo>
                  <a:pt x="4721" y="305"/>
                </a:lnTo>
                <a:lnTo>
                  <a:pt x="4722" y="324"/>
                </a:lnTo>
                <a:lnTo>
                  <a:pt x="4722" y="345"/>
                </a:lnTo>
                <a:lnTo>
                  <a:pt x="4723" y="353"/>
                </a:lnTo>
                <a:lnTo>
                  <a:pt x="4723" y="374"/>
                </a:lnTo>
                <a:lnTo>
                  <a:pt x="4724" y="393"/>
                </a:lnTo>
                <a:lnTo>
                  <a:pt x="4724" y="411"/>
                </a:lnTo>
                <a:lnTo>
                  <a:pt x="4725" y="424"/>
                </a:lnTo>
                <a:lnTo>
                  <a:pt x="4725" y="435"/>
                </a:lnTo>
                <a:lnTo>
                  <a:pt x="4726" y="442"/>
                </a:lnTo>
                <a:lnTo>
                  <a:pt x="4726" y="449"/>
                </a:lnTo>
                <a:lnTo>
                  <a:pt x="4726" y="449"/>
                </a:lnTo>
                <a:lnTo>
                  <a:pt x="4727" y="450"/>
                </a:lnTo>
                <a:lnTo>
                  <a:pt x="4728" y="447"/>
                </a:lnTo>
                <a:lnTo>
                  <a:pt x="4728" y="447"/>
                </a:lnTo>
                <a:lnTo>
                  <a:pt x="4729" y="440"/>
                </a:lnTo>
                <a:lnTo>
                  <a:pt x="4729" y="417"/>
                </a:lnTo>
                <a:lnTo>
                  <a:pt x="4729" y="392"/>
                </a:lnTo>
                <a:lnTo>
                  <a:pt x="4730" y="333"/>
                </a:lnTo>
                <a:lnTo>
                  <a:pt x="4730" y="305"/>
                </a:lnTo>
                <a:lnTo>
                  <a:pt x="4731" y="259"/>
                </a:lnTo>
                <a:lnTo>
                  <a:pt x="4731" y="248"/>
                </a:lnTo>
                <a:lnTo>
                  <a:pt x="4732" y="245"/>
                </a:lnTo>
                <a:lnTo>
                  <a:pt x="4732" y="264"/>
                </a:lnTo>
                <a:lnTo>
                  <a:pt x="4733" y="281"/>
                </a:lnTo>
                <a:lnTo>
                  <a:pt x="4733" y="307"/>
                </a:lnTo>
                <a:lnTo>
                  <a:pt x="4734" y="305"/>
                </a:lnTo>
                <a:lnTo>
                  <a:pt x="4734" y="309"/>
                </a:lnTo>
                <a:lnTo>
                  <a:pt x="4734" y="303"/>
                </a:lnTo>
                <a:lnTo>
                  <a:pt x="4735" y="298"/>
                </a:lnTo>
                <a:lnTo>
                  <a:pt x="4735" y="299"/>
                </a:lnTo>
                <a:lnTo>
                  <a:pt x="4736" y="299"/>
                </a:lnTo>
                <a:lnTo>
                  <a:pt x="4737" y="295"/>
                </a:lnTo>
                <a:lnTo>
                  <a:pt x="4737" y="305"/>
                </a:lnTo>
                <a:lnTo>
                  <a:pt x="4737" y="335"/>
                </a:lnTo>
                <a:lnTo>
                  <a:pt x="4738" y="357"/>
                </a:lnTo>
                <a:lnTo>
                  <a:pt x="4738" y="381"/>
                </a:lnTo>
                <a:lnTo>
                  <a:pt x="4739" y="398"/>
                </a:lnTo>
                <a:lnTo>
                  <a:pt x="4739" y="407"/>
                </a:lnTo>
                <a:lnTo>
                  <a:pt x="4740" y="411"/>
                </a:lnTo>
                <a:lnTo>
                  <a:pt x="4740" y="410"/>
                </a:lnTo>
                <a:lnTo>
                  <a:pt x="4741" y="403"/>
                </a:lnTo>
                <a:lnTo>
                  <a:pt x="4741" y="406"/>
                </a:lnTo>
                <a:lnTo>
                  <a:pt x="4742" y="416"/>
                </a:lnTo>
                <a:lnTo>
                  <a:pt x="4742" y="420"/>
                </a:lnTo>
                <a:lnTo>
                  <a:pt x="4743" y="427"/>
                </a:lnTo>
                <a:lnTo>
                  <a:pt x="4743" y="433"/>
                </a:lnTo>
                <a:lnTo>
                  <a:pt x="4743" y="435"/>
                </a:lnTo>
                <a:lnTo>
                  <a:pt x="4744" y="442"/>
                </a:lnTo>
                <a:lnTo>
                  <a:pt x="4744" y="452"/>
                </a:lnTo>
                <a:lnTo>
                  <a:pt x="4745" y="463"/>
                </a:lnTo>
                <a:lnTo>
                  <a:pt x="4745" y="470"/>
                </a:lnTo>
                <a:lnTo>
                  <a:pt x="4746" y="471"/>
                </a:lnTo>
                <a:lnTo>
                  <a:pt x="4746" y="472"/>
                </a:lnTo>
                <a:lnTo>
                  <a:pt x="4747" y="472"/>
                </a:lnTo>
                <a:lnTo>
                  <a:pt x="4747" y="473"/>
                </a:lnTo>
                <a:lnTo>
                  <a:pt x="4748" y="473"/>
                </a:lnTo>
                <a:lnTo>
                  <a:pt x="4748" y="473"/>
                </a:lnTo>
                <a:lnTo>
                  <a:pt x="4749" y="473"/>
                </a:lnTo>
                <a:lnTo>
                  <a:pt x="4749" y="473"/>
                </a:lnTo>
                <a:lnTo>
                  <a:pt x="4750" y="473"/>
                </a:lnTo>
                <a:lnTo>
                  <a:pt x="4750" y="473"/>
                </a:lnTo>
                <a:lnTo>
                  <a:pt x="4751" y="473"/>
                </a:lnTo>
                <a:lnTo>
                  <a:pt x="4751" y="473"/>
                </a:lnTo>
                <a:lnTo>
                  <a:pt x="4752" y="473"/>
                </a:lnTo>
                <a:lnTo>
                  <a:pt x="4752" y="473"/>
                </a:lnTo>
                <a:lnTo>
                  <a:pt x="4752" y="472"/>
                </a:lnTo>
                <a:lnTo>
                  <a:pt x="4753" y="471"/>
                </a:lnTo>
                <a:lnTo>
                  <a:pt x="4753" y="469"/>
                </a:lnTo>
                <a:lnTo>
                  <a:pt x="4754" y="466"/>
                </a:lnTo>
                <a:lnTo>
                  <a:pt x="4754" y="461"/>
                </a:lnTo>
                <a:lnTo>
                  <a:pt x="4755" y="454"/>
                </a:lnTo>
                <a:lnTo>
                  <a:pt x="4755" y="446"/>
                </a:lnTo>
                <a:lnTo>
                  <a:pt x="4756" y="438"/>
                </a:lnTo>
                <a:lnTo>
                  <a:pt x="4756" y="430"/>
                </a:lnTo>
                <a:lnTo>
                  <a:pt x="4757" y="427"/>
                </a:lnTo>
                <a:lnTo>
                  <a:pt x="4757" y="419"/>
                </a:lnTo>
                <a:lnTo>
                  <a:pt x="4757" y="414"/>
                </a:lnTo>
                <a:lnTo>
                  <a:pt x="4758" y="411"/>
                </a:lnTo>
                <a:lnTo>
                  <a:pt x="4759" y="410"/>
                </a:lnTo>
                <a:lnTo>
                  <a:pt x="4759" y="406"/>
                </a:lnTo>
                <a:lnTo>
                  <a:pt x="4760" y="404"/>
                </a:lnTo>
                <a:lnTo>
                  <a:pt x="4760" y="394"/>
                </a:lnTo>
                <a:lnTo>
                  <a:pt x="4760" y="389"/>
                </a:lnTo>
                <a:lnTo>
                  <a:pt x="4761" y="384"/>
                </a:lnTo>
                <a:lnTo>
                  <a:pt x="4761" y="377"/>
                </a:lnTo>
                <a:lnTo>
                  <a:pt x="4762" y="367"/>
                </a:lnTo>
                <a:lnTo>
                  <a:pt x="4762" y="355"/>
                </a:lnTo>
                <a:lnTo>
                  <a:pt x="4763" y="342"/>
                </a:lnTo>
                <a:lnTo>
                  <a:pt x="4763" y="320"/>
                </a:lnTo>
                <a:lnTo>
                  <a:pt x="4764" y="322"/>
                </a:lnTo>
                <a:lnTo>
                  <a:pt x="4764" y="329"/>
                </a:lnTo>
                <a:lnTo>
                  <a:pt x="4765" y="343"/>
                </a:lnTo>
                <a:lnTo>
                  <a:pt x="4765" y="347"/>
                </a:lnTo>
                <a:lnTo>
                  <a:pt x="4766" y="351"/>
                </a:lnTo>
                <a:lnTo>
                  <a:pt x="4766" y="346"/>
                </a:lnTo>
                <a:lnTo>
                  <a:pt x="4766" y="340"/>
                </a:lnTo>
                <a:lnTo>
                  <a:pt x="4767" y="346"/>
                </a:lnTo>
                <a:lnTo>
                  <a:pt x="4768" y="363"/>
                </a:lnTo>
                <a:lnTo>
                  <a:pt x="4768" y="368"/>
                </a:lnTo>
                <a:lnTo>
                  <a:pt x="4769" y="390"/>
                </a:lnTo>
                <a:lnTo>
                  <a:pt x="4769" y="407"/>
                </a:lnTo>
                <a:lnTo>
                  <a:pt x="4769" y="425"/>
                </a:lnTo>
                <a:lnTo>
                  <a:pt x="4770" y="437"/>
                </a:lnTo>
                <a:lnTo>
                  <a:pt x="4770" y="444"/>
                </a:lnTo>
                <a:lnTo>
                  <a:pt x="4771" y="449"/>
                </a:lnTo>
                <a:lnTo>
                  <a:pt x="4771" y="453"/>
                </a:lnTo>
                <a:lnTo>
                  <a:pt x="4772" y="458"/>
                </a:lnTo>
                <a:lnTo>
                  <a:pt x="4772" y="458"/>
                </a:lnTo>
                <a:lnTo>
                  <a:pt x="4773" y="456"/>
                </a:lnTo>
                <a:lnTo>
                  <a:pt x="4773" y="457"/>
                </a:lnTo>
                <a:lnTo>
                  <a:pt x="4774" y="451"/>
                </a:lnTo>
                <a:lnTo>
                  <a:pt x="4774" y="428"/>
                </a:lnTo>
                <a:lnTo>
                  <a:pt x="4774" y="401"/>
                </a:lnTo>
                <a:lnTo>
                  <a:pt x="4775" y="338"/>
                </a:lnTo>
                <a:lnTo>
                  <a:pt x="4775" y="304"/>
                </a:lnTo>
                <a:lnTo>
                  <a:pt x="4776" y="261"/>
                </a:lnTo>
                <a:lnTo>
                  <a:pt x="4777" y="247"/>
                </a:lnTo>
                <a:lnTo>
                  <a:pt x="4777" y="251"/>
                </a:lnTo>
                <a:lnTo>
                  <a:pt x="4777" y="263"/>
                </a:lnTo>
                <a:lnTo>
                  <a:pt x="4778" y="280"/>
                </a:lnTo>
                <a:lnTo>
                  <a:pt x="4778" y="305"/>
                </a:lnTo>
                <a:lnTo>
                  <a:pt x="4779" y="303"/>
                </a:lnTo>
                <a:lnTo>
                  <a:pt x="4779" y="312"/>
                </a:lnTo>
                <a:lnTo>
                  <a:pt x="4780" y="302"/>
                </a:lnTo>
                <a:lnTo>
                  <a:pt x="4780" y="303"/>
                </a:lnTo>
                <a:lnTo>
                  <a:pt x="4781" y="306"/>
                </a:lnTo>
                <a:lnTo>
                  <a:pt x="4781" y="309"/>
                </a:lnTo>
                <a:lnTo>
                  <a:pt x="4782" y="303"/>
                </a:lnTo>
                <a:lnTo>
                  <a:pt x="4782" y="296"/>
                </a:lnTo>
                <a:lnTo>
                  <a:pt x="4783" y="288"/>
                </a:lnTo>
                <a:lnTo>
                  <a:pt x="4783" y="277"/>
                </a:lnTo>
                <a:lnTo>
                  <a:pt x="4783" y="291"/>
                </a:lnTo>
                <a:lnTo>
                  <a:pt x="4784" y="304"/>
                </a:lnTo>
                <a:lnTo>
                  <a:pt x="4784" y="307"/>
                </a:lnTo>
                <a:lnTo>
                  <a:pt x="4785" y="281"/>
                </a:lnTo>
                <a:lnTo>
                  <a:pt x="4785" y="251"/>
                </a:lnTo>
                <a:lnTo>
                  <a:pt x="4786" y="216"/>
                </a:lnTo>
                <a:lnTo>
                  <a:pt x="4786" y="204"/>
                </a:lnTo>
                <a:lnTo>
                  <a:pt x="4787" y="198"/>
                </a:lnTo>
                <a:lnTo>
                  <a:pt x="4787" y="206"/>
                </a:lnTo>
                <a:lnTo>
                  <a:pt x="4788" y="218"/>
                </a:lnTo>
                <a:lnTo>
                  <a:pt x="4788" y="230"/>
                </a:lnTo>
                <a:lnTo>
                  <a:pt x="4789" y="227"/>
                </a:lnTo>
                <a:lnTo>
                  <a:pt x="4789" y="228"/>
                </a:lnTo>
                <a:lnTo>
                  <a:pt x="4790" y="231"/>
                </a:lnTo>
                <a:lnTo>
                  <a:pt x="4790" y="243"/>
                </a:lnTo>
                <a:lnTo>
                  <a:pt x="4791" y="286"/>
                </a:lnTo>
                <a:lnTo>
                  <a:pt x="4791" y="322"/>
                </a:lnTo>
                <a:lnTo>
                  <a:pt x="4792" y="351"/>
                </a:lnTo>
                <a:lnTo>
                  <a:pt x="4792" y="382"/>
                </a:lnTo>
                <a:lnTo>
                  <a:pt x="4792" y="405"/>
                </a:lnTo>
                <a:lnTo>
                  <a:pt x="4793" y="421"/>
                </a:lnTo>
                <a:lnTo>
                  <a:pt x="4793" y="430"/>
                </a:lnTo>
                <a:lnTo>
                  <a:pt x="4794" y="439"/>
                </a:lnTo>
                <a:lnTo>
                  <a:pt x="4794" y="445"/>
                </a:lnTo>
                <a:lnTo>
                  <a:pt x="4795" y="448"/>
                </a:lnTo>
                <a:lnTo>
                  <a:pt x="4795" y="448"/>
                </a:lnTo>
                <a:lnTo>
                  <a:pt x="4796" y="450"/>
                </a:lnTo>
                <a:lnTo>
                  <a:pt x="4796" y="445"/>
                </a:lnTo>
                <a:lnTo>
                  <a:pt x="4797" y="421"/>
                </a:lnTo>
                <a:lnTo>
                  <a:pt x="4797" y="394"/>
                </a:lnTo>
                <a:lnTo>
                  <a:pt x="4797" y="330"/>
                </a:lnTo>
                <a:lnTo>
                  <a:pt x="4798" y="292"/>
                </a:lnTo>
                <a:lnTo>
                  <a:pt x="4799" y="248"/>
                </a:lnTo>
                <a:lnTo>
                  <a:pt x="4799" y="235"/>
                </a:lnTo>
                <a:lnTo>
                  <a:pt x="4800" y="237"/>
                </a:lnTo>
                <a:lnTo>
                  <a:pt x="4800" y="251"/>
                </a:lnTo>
                <a:lnTo>
                  <a:pt x="4800" y="263"/>
                </a:lnTo>
                <a:lnTo>
                  <a:pt x="4801" y="277"/>
                </a:lnTo>
                <a:lnTo>
                  <a:pt x="4801" y="281"/>
                </a:lnTo>
                <a:lnTo>
                  <a:pt x="4802" y="296"/>
                </a:lnTo>
                <a:lnTo>
                  <a:pt x="4802" y="278"/>
                </a:lnTo>
                <a:lnTo>
                  <a:pt x="4803" y="271"/>
                </a:lnTo>
                <a:lnTo>
                  <a:pt x="4803" y="280"/>
                </a:lnTo>
                <a:lnTo>
                  <a:pt x="4804" y="283"/>
                </a:lnTo>
                <a:lnTo>
                  <a:pt x="4804" y="275"/>
                </a:lnTo>
                <a:lnTo>
                  <a:pt x="4805" y="266"/>
                </a:lnTo>
                <a:lnTo>
                  <a:pt x="4805" y="261"/>
                </a:lnTo>
                <a:lnTo>
                  <a:pt x="4806" y="254"/>
                </a:lnTo>
                <a:lnTo>
                  <a:pt x="4806" y="274"/>
                </a:lnTo>
                <a:lnTo>
                  <a:pt x="4806" y="295"/>
                </a:lnTo>
                <a:lnTo>
                  <a:pt x="4807" y="307"/>
                </a:lnTo>
                <a:lnTo>
                  <a:pt x="4808" y="280"/>
                </a:lnTo>
                <a:lnTo>
                  <a:pt x="4808" y="239"/>
                </a:lnTo>
                <a:lnTo>
                  <a:pt x="4809" y="212"/>
                </a:lnTo>
                <a:lnTo>
                  <a:pt x="4809" y="194"/>
                </a:lnTo>
                <a:lnTo>
                  <a:pt x="4809" y="190"/>
                </a:lnTo>
                <a:lnTo>
                  <a:pt x="4810" y="191"/>
                </a:lnTo>
                <a:lnTo>
                  <a:pt x="4810" y="193"/>
                </a:lnTo>
                <a:lnTo>
                  <a:pt x="4811" y="194"/>
                </a:lnTo>
                <a:lnTo>
                  <a:pt x="4811" y="193"/>
                </a:lnTo>
                <a:lnTo>
                  <a:pt x="4812" y="193"/>
                </a:lnTo>
                <a:lnTo>
                  <a:pt x="4812" y="200"/>
                </a:lnTo>
                <a:lnTo>
                  <a:pt x="4813" y="214"/>
                </a:lnTo>
                <a:lnTo>
                  <a:pt x="4813" y="223"/>
                </a:lnTo>
                <a:lnTo>
                  <a:pt x="4814" y="257"/>
                </a:lnTo>
                <a:lnTo>
                  <a:pt x="4814" y="300"/>
                </a:lnTo>
                <a:lnTo>
                  <a:pt x="4815" y="339"/>
                </a:lnTo>
                <a:lnTo>
                  <a:pt x="4815" y="368"/>
                </a:lnTo>
                <a:lnTo>
                  <a:pt x="4815" y="389"/>
                </a:lnTo>
                <a:lnTo>
                  <a:pt x="4816" y="402"/>
                </a:lnTo>
                <a:lnTo>
                  <a:pt x="4817" y="419"/>
                </a:lnTo>
                <a:lnTo>
                  <a:pt x="4817" y="427"/>
                </a:lnTo>
                <a:lnTo>
                  <a:pt x="4817" y="435"/>
                </a:lnTo>
                <a:lnTo>
                  <a:pt x="4818" y="433"/>
                </a:lnTo>
                <a:lnTo>
                  <a:pt x="4818" y="441"/>
                </a:lnTo>
                <a:lnTo>
                  <a:pt x="4819" y="443"/>
                </a:lnTo>
                <a:lnTo>
                  <a:pt x="4819" y="418"/>
                </a:lnTo>
                <a:lnTo>
                  <a:pt x="4820" y="393"/>
                </a:lnTo>
                <a:lnTo>
                  <a:pt x="4820" y="330"/>
                </a:lnTo>
                <a:lnTo>
                  <a:pt x="4821" y="281"/>
                </a:lnTo>
                <a:lnTo>
                  <a:pt x="4821" y="237"/>
                </a:lnTo>
                <a:lnTo>
                  <a:pt x="4822" y="221"/>
                </a:lnTo>
                <a:lnTo>
                  <a:pt x="4822" y="221"/>
                </a:lnTo>
                <a:lnTo>
                  <a:pt x="4823" y="235"/>
                </a:lnTo>
                <a:lnTo>
                  <a:pt x="4823" y="250"/>
                </a:lnTo>
                <a:lnTo>
                  <a:pt x="4823" y="267"/>
                </a:lnTo>
                <a:lnTo>
                  <a:pt x="4824" y="273"/>
                </a:lnTo>
                <a:lnTo>
                  <a:pt x="4824" y="274"/>
                </a:lnTo>
                <a:lnTo>
                  <a:pt x="4825" y="264"/>
                </a:lnTo>
                <a:lnTo>
                  <a:pt x="4826" y="264"/>
                </a:lnTo>
                <a:lnTo>
                  <a:pt x="4826" y="276"/>
                </a:lnTo>
                <a:lnTo>
                  <a:pt x="4826" y="272"/>
                </a:lnTo>
                <a:lnTo>
                  <a:pt x="4827" y="255"/>
                </a:lnTo>
                <a:lnTo>
                  <a:pt x="4827" y="251"/>
                </a:lnTo>
                <a:lnTo>
                  <a:pt x="4828" y="248"/>
                </a:lnTo>
                <a:lnTo>
                  <a:pt x="4828" y="251"/>
                </a:lnTo>
                <a:lnTo>
                  <a:pt x="4829" y="267"/>
                </a:lnTo>
                <a:lnTo>
                  <a:pt x="4829" y="285"/>
                </a:lnTo>
                <a:lnTo>
                  <a:pt x="4830" y="295"/>
                </a:lnTo>
                <a:lnTo>
                  <a:pt x="4830" y="261"/>
                </a:lnTo>
                <a:lnTo>
                  <a:pt x="4831" y="219"/>
                </a:lnTo>
                <a:lnTo>
                  <a:pt x="4831" y="187"/>
                </a:lnTo>
                <a:lnTo>
                  <a:pt x="4832" y="162"/>
                </a:lnTo>
                <a:lnTo>
                  <a:pt x="4832" y="143"/>
                </a:lnTo>
                <a:lnTo>
                  <a:pt x="4832" y="134"/>
                </a:lnTo>
                <a:lnTo>
                  <a:pt x="4833" y="143"/>
                </a:lnTo>
                <a:lnTo>
                  <a:pt x="4833" y="152"/>
                </a:lnTo>
                <a:lnTo>
                  <a:pt x="4834" y="160"/>
                </a:lnTo>
                <a:lnTo>
                  <a:pt x="4834" y="154"/>
                </a:lnTo>
                <a:lnTo>
                  <a:pt x="4835" y="150"/>
                </a:lnTo>
                <a:lnTo>
                  <a:pt x="4835" y="149"/>
                </a:lnTo>
                <a:lnTo>
                  <a:pt x="4836" y="148"/>
                </a:lnTo>
                <a:lnTo>
                  <a:pt x="4836" y="159"/>
                </a:lnTo>
                <a:lnTo>
                  <a:pt x="4837" y="162"/>
                </a:lnTo>
                <a:lnTo>
                  <a:pt x="4837" y="192"/>
                </a:lnTo>
                <a:lnTo>
                  <a:pt x="4838" y="216"/>
                </a:lnTo>
                <a:lnTo>
                  <a:pt x="4838" y="244"/>
                </a:lnTo>
                <a:lnTo>
                  <a:pt x="4839" y="268"/>
                </a:lnTo>
                <a:lnTo>
                  <a:pt x="4839" y="295"/>
                </a:lnTo>
                <a:lnTo>
                  <a:pt x="4840" y="321"/>
                </a:lnTo>
                <a:lnTo>
                  <a:pt x="4840" y="340"/>
                </a:lnTo>
                <a:lnTo>
                  <a:pt x="4840" y="360"/>
                </a:lnTo>
                <a:lnTo>
                  <a:pt x="4841" y="410"/>
                </a:lnTo>
                <a:lnTo>
                  <a:pt x="4841" y="429"/>
                </a:lnTo>
                <a:lnTo>
                  <a:pt x="4842" y="433"/>
                </a:lnTo>
                <a:lnTo>
                  <a:pt x="4842" y="428"/>
                </a:lnTo>
                <a:lnTo>
                  <a:pt x="4843" y="419"/>
                </a:lnTo>
                <a:lnTo>
                  <a:pt x="4843" y="415"/>
                </a:lnTo>
                <a:lnTo>
                  <a:pt x="4844" y="388"/>
                </a:lnTo>
                <a:lnTo>
                  <a:pt x="4844" y="372"/>
                </a:lnTo>
                <a:lnTo>
                  <a:pt x="4845" y="330"/>
                </a:lnTo>
                <a:lnTo>
                  <a:pt x="4845" y="310"/>
                </a:lnTo>
                <a:lnTo>
                  <a:pt x="4846" y="254"/>
                </a:lnTo>
                <a:lnTo>
                  <a:pt x="4846" y="260"/>
                </a:lnTo>
                <a:lnTo>
                  <a:pt x="4846" y="231"/>
                </a:lnTo>
                <a:lnTo>
                  <a:pt x="4847" y="228"/>
                </a:lnTo>
                <a:lnTo>
                  <a:pt x="4848" y="197"/>
                </a:lnTo>
                <a:lnTo>
                  <a:pt x="4848" y="196"/>
                </a:lnTo>
                <a:lnTo>
                  <a:pt x="4849" y="191"/>
                </a:lnTo>
                <a:lnTo>
                  <a:pt x="4849" y="195"/>
                </a:lnTo>
                <a:lnTo>
                  <a:pt x="4849" y="192"/>
                </a:lnTo>
                <a:lnTo>
                  <a:pt x="4850" y="210"/>
                </a:lnTo>
                <a:lnTo>
                  <a:pt x="4850" y="213"/>
                </a:lnTo>
                <a:lnTo>
                  <a:pt x="4851" y="211"/>
                </a:lnTo>
                <a:lnTo>
                  <a:pt x="4851" y="198"/>
                </a:lnTo>
                <a:lnTo>
                  <a:pt x="4852" y="219"/>
                </a:lnTo>
                <a:lnTo>
                  <a:pt x="4852" y="233"/>
                </a:lnTo>
                <a:lnTo>
                  <a:pt x="4853" y="223"/>
                </a:lnTo>
                <a:lnTo>
                  <a:pt x="4853" y="188"/>
                </a:lnTo>
                <a:lnTo>
                  <a:pt x="4854" y="159"/>
                </a:lnTo>
                <a:lnTo>
                  <a:pt x="4854" y="144"/>
                </a:lnTo>
                <a:lnTo>
                  <a:pt x="4855" y="125"/>
                </a:lnTo>
                <a:lnTo>
                  <a:pt x="4855" y="138"/>
                </a:lnTo>
                <a:lnTo>
                  <a:pt x="4855" y="172"/>
                </a:lnTo>
                <a:lnTo>
                  <a:pt x="4856" y="192"/>
                </a:lnTo>
                <a:lnTo>
                  <a:pt x="4857" y="187"/>
                </a:lnTo>
                <a:lnTo>
                  <a:pt x="4857" y="175"/>
                </a:lnTo>
                <a:lnTo>
                  <a:pt x="4858" y="163"/>
                </a:lnTo>
                <a:lnTo>
                  <a:pt x="4858" y="143"/>
                </a:lnTo>
                <a:lnTo>
                  <a:pt x="4858" y="152"/>
                </a:lnTo>
                <a:lnTo>
                  <a:pt x="4859" y="156"/>
                </a:lnTo>
              </a:path>
            </a:pathLst>
          </a:custGeom>
          <a:noFill/>
          <a:ln w="31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16">
            <a:extLst>
              <a:ext uri="{FF2B5EF4-FFF2-40B4-BE49-F238E27FC236}">
                <a16:creationId xmlns:a16="http://schemas.microsoft.com/office/drawing/2014/main" id="{37547AB5-5647-464C-A5F6-FAADAEE74DF6}"/>
              </a:ext>
            </a:extLst>
          </p:cNvPr>
          <p:cNvSpPr>
            <a:spLocks noChangeShapeType="1"/>
          </p:cNvSpPr>
          <p:nvPr/>
        </p:nvSpPr>
        <p:spPr bwMode="auto">
          <a:xfrm>
            <a:off x="324638" y="6253445"/>
            <a:ext cx="11004697"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9" name="Line 22">
            <a:extLst>
              <a:ext uri="{FF2B5EF4-FFF2-40B4-BE49-F238E27FC236}">
                <a16:creationId xmlns:a16="http://schemas.microsoft.com/office/drawing/2014/main" id="{FCC59C90-6413-411A-9E76-52CCFF418DFB}"/>
              </a:ext>
            </a:extLst>
          </p:cNvPr>
          <p:cNvSpPr>
            <a:spLocks noChangeShapeType="1"/>
          </p:cNvSpPr>
          <p:nvPr/>
        </p:nvSpPr>
        <p:spPr bwMode="auto">
          <a:xfrm>
            <a:off x="324638" y="6253445"/>
            <a:ext cx="108711"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0" name="Freeform 28">
            <a:extLst>
              <a:ext uri="{FF2B5EF4-FFF2-40B4-BE49-F238E27FC236}">
                <a16:creationId xmlns:a16="http://schemas.microsoft.com/office/drawing/2014/main" id="{38C2C230-E232-41FD-9281-D81D5EF388ED}"/>
              </a:ext>
            </a:extLst>
          </p:cNvPr>
          <p:cNvSpPr>
            <a:spLocks/>
          </p:cNvSpPr>
          <p:nvPr/>
        </p:nvSpPr>
        <p:spPr bwMode="auto">
          <a:xfrm>
            <a:off x="324638" y="5226086"/>
            <a:ext cx="10954871" cy="967283"/>
          </a:xfrm>
          <a:custGeom>
            <a:avLst/>
            <a:gdLst>
              <a:gd name="T0" fmla="*/ 75 w 4837"/>
              <a:gd name="T1" fmla="*/ 99 h 161"/>
              <a:gd name="T2" fmla="*/ 151 w 4837"/>
              <a:gd name="T3" fmla="*/ 141 h 161"/>
              <a:gd name="T4" fmla="*/ 227 w 4837"/>
              <a:gd name="T5" fmla="*/ 147 h 161"/>
              <a:gd name="T6" fmla="*/ 303 w 4837"/>
              <a:gd name="T7" fmla="*/ 140 h 161"/>
              <a:gd name="T8" fmla="*/ 379 w 4837"/>
              <a:gd name="T9" fmla="*/ 150 h 161"/>
              <a:gd name="T10" fmla="*/ 455 w 4837"/>
              <a:gd name="T11" fmla="*/ 148 h 161"/>
              <a:gd name="T12" fmla="*/ 530 w 4837"/>
              <a:gd name="T13" fmla="*/ 149 h 161"/>
              <a:gd name="T14" fmla="*/ 606 w 4837"/>
              <a:gd name="T15" fmla="*/ 137 h 161"/>
              <a:gd name="T16" fmla="*/ 682 w 4837"/>
              <a:gd name="T17" fmla="*/ 152 h 161"/>
              <a:gd name="T18" fmla="*/ 758 w 4837"/>
              <a:gd name="T19" fmla="*/ 154 h 161"/>
              <a:gd name="T20" fmla="*/ 834 w 4837"/>
              <a:gd name="T21" fmla="*/ 155 h 161"/>
              <a:gd name="T22" fmla="*/ 909 w 4837"/>
              <a:gd name="T23" fmla="*/ 161 h 161"/>
              <a:gd name="T24" fmla="*/ 985 w 4837"/>
              <a:gd name="T25" fmla="*/ 154 h 161"/>
              <a:gd name="T26" fmla="*/ 1061 w 4837"/>
              <a:gd name="T27" fmla="*/ 150 h 161"/>
              <a:gd name="T28" fmla="*/ 1137 w 4837"/>
              <a:gd name="T29" fmla="*/ 150 h 161"/>
              <a:gd name="T30" fmla="*/ 1213 w 4837"/>
              <a:gd name="T31" fmla="*/ 140 h 161"/>
              <a:gd name="T32" fmla="*/ 1288 w 4837"/>
              <a:gd name="T33" fmla="*/ 151 h 161"/>
              <a:gd name="T34" fmla="*/ 1364 w 4837"/>
              <a:gd name="T35" fmla="*/ 143 h 161"/>
              <a:gd name="T36" fmla="*/ 1440 w 4837"/>
              <a:gd name="T37" fmla="*/ 144 h 161"/>
              <a:gd name="T38" fmla="*/ 1516 w 4837"/>
              <a:gd name="T39" fmla="*/ 135 h 161"/>
              <a:gd name="T40" fmla="*/ 1592 w 4837"/>
              <a:gd name="T41" fmla="*/ 150 h 161"/>
              <a:gd name="T42" fmla="*/ 1667 w 4837"/>
              <a:gd name="T43" fmla="*/ 141 h 161"/>
              <a:gd name="T44" fmla="*/ 1743 w 4837"/>
              <a:gd name="T45" fmla="*/ 146 h 161"/>
              <a:gd name="T46" fmla="*/ 1819 w 4837"/>
              <a:gd name="T47" fmla="*/ 152 h 161"/>
              <a:gd name="T48" fmla="*/ 1895 w 4837"/>
              <a:gd name="T49" fmla="*/ 137 h 161"/>
              <a:gd name="T50" fmla="*/ 1971 w 4837"/>
              <a:gd name="T51" fmla="*/ 135 h 161"/>
              <a:gd name="T52" fmla="*/ 2047 w 4837"/>
              <a:gd name="T53" fmla="*/ 152 h 161"/>
              <a:gd name="T54" fmla="*/ 2122 w 4837"/>
              <a:gd name="T55" fmla="*/ 148 h 161"/>
              <a:gd name="T56" fmla="*/ 2198 w 4837"/>
              <a:gd name="T57" fmla="*/ 154 h 161"/>
              <a:gd name="T58" fmla="*/ 2274 w 4837"/>
              <a:gd name="T59" fmla="*/ 157 h 161"/>
              <a:gd name="T60" fmla="*/ 2350 w 4837"/>
              <a:gd name="T61" fmla="*/ 123 h 161"/>
              <a:gd name="T62" fmla="*/ 2426 w 4837"/>
              <a:gd name="T63" fmla="*/ 149 h 161"/>
              <a:gd name="T64" fmla="*/ 2501 w 4837"/>
              <a:gd name="T65" fmla="*/ 150 h 161"/>
              <a:gd name="T66" fmla="*/ 2577 w 4837"/>
              <a:gd name="T67" fmla="*/ 151 h 161"/>
              <a:gd name="T68" fmla="*/ 2653 w 4837"/>
              <a:gd name="T69" fmla="*/ 155 h 161"/>
              <a:gd name="T70" fmla="*/ 2729 w 4837"/>
              <a:gd name="T71" fmla="*/ 154 h 161"/>
              <a:gd name="T72" fmla="*/ 2804 w 4837"/>
              <a:gd name="T73" fmla="*/ 109 h 161"/>
              <a:gd name="T74" fmla="*/ 2880 w 4837"/>
              <a:gd name="T75" fmla="*/ 149 h 161"/>
              <a:gd name="T76" fmla="*/ 2956 w 4837"/>
              <a:gd name="T77" fmla="*/ 155 h 161"/>
              <a:gd name="T78" fmla="*/ 3032 w 4837"/>
              <a:gd name="T79" fmla="*/ 154 h 161"/>
              <a:gd name="T80" fmla="*/ 3108 w 4837"/>
              <a:gd name="T81" fmla="*/ 155 h 161"/>
              <a:gd name="T82" fmla="*/ 3183 w 4837"/>
              <a:gd name="T83" fmla="*/ 145 h 161"/>
              <a:gd name="T84" fmla="*/ 3259 w 4837"/>
              <a:gd name="T85" fmla="*/ 150 h 161"/>
              <a:gd name="T86" fmla="*/ 3335 w 4837"/>
              <a:gd name="T87" fmla="*/ 123 h 161"/>
              <a:gd name="T88" fmla="*/ 3411 w 4837"/>
              <a:gd name="T89" fmla="*/ 142 h 161"/>
              <a:gd name="T90" fmla="*/ 3487 w 4837"/>
              <a:gd name="T91" fmla="*/ 147 h 161"/>
              <a:gd name="T92" fmla="*/ 3563 w 4837"/>
              <a:gd name="T93" fmla="*/ 129 h 161"/>
              <a:gd name="T94" fmla="*/ 3639 w 4837"/>
              <a:gd name="T95" fmla="*/ 147 h 161"/>
              <a:gd name="T96" fmla="*/ 3714 w 4837"/>
              <a:gd name="T97" fmla="*/ 153 h 161"/>
              <a:gd name="T98" fmla="*/ 3790 w 4837"/>
              <a:gd name="T99" fmla="*/ 157 h 161"/>
              <a:gd name="T100" fmla="*/ 3866 w 4837"/>
              <a:gd name="T101" fmla="*/ 151 h 161"/>
              <a:gd name="T102" fmla="*/ 3942 w 4837"/>
              <a:gd name="T103" fmla="*/ 122 h 161"/>
              <a:gd name="T104" fmla="*/ 4017 w 4837"/>
              <a:gd name="T105" fmla="*/ 130 h 161"/>
              <a:gd name="T106" fmla="*/ 4093 w 4837"/>
              <a:gd name="T107" fmla="*/ 129 h 161"/>
              <a:gd name="T108" fmla="*/ 4169 w 4837"/>
              <a:gd name="T109" fmla="*/ 130 h 161"/>
              <a:gd name="T110" fmla="*/ 4245 w 4837"/>
              <a:gd name="T111" fmla="*/ 135 h 161"/>
              <a:gd name="T112" fmla="*/ 4321 w 4837"/>
              <a:gd name="T113" fmla="*/ 146 h 161"/>
              <a:gd name="T114" fmla="*/ 4396 w 4837"/>
              <a:gd name="T115" fmla="*/ 139 h 161"/>
              <a:gd name="T116" fmla="*/ 4472 w 4837"/>
              <a:gd name="T117" fmla="*/ 155 h 161"/>
              <a:gd name="T118" fmla="*/ 4548 w 4837"/>
              <a:gd name="T119" fmla="*/ 115 h 161"/>
              <a:gd name="T120" fmla="*/ 4624 w 4837"/>
              <a:gd name="T121" fmla="*/ 155 h 161"/>
              <a:gd name="T122" fmla="*/ 4700 w 4837"/>
              <a:gd name="T123" fmla="*/ 145 h 161"/>
              <a:gd name="T124" fmla="*/ 4775 w 4837"/>
              <a:gd name="T125"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37" h="161">
                <a:moveTo>
                  <a:pt x="0" y="142"/>
                </a:moveTo>
                <a:lnTo>
                  <a:pt x="1" y="142"/>
                </a:lnTo>
                <a:lnTo>
                  <a:pt x="1" y="142"/>
                </a:lnTo>
                <a:lnTo>
                  <a:pt x="2" y="143"/>
                </a:lnTo>
                <a:lnTo>
                  <a:pt x="2" y="143"/>
                </a:lnTo>
                <a:lnTo>
                  <a:pt x="3" y="143"/>
                </a:lnTo>
                <a:lnTo>
                  <a:pt x="3" y="143"/>
                </a:lnTo>
                <a:lnTo>
                  <a:pt x="3" y="142"/>
                </a:lnTo>
                <a:lnTo>
                  <a:pt x="4" y="142"/>
                </a:lnTo>
                <a:lnTo>
                  <a:pt x="4" y="142"/>
                </a:lnTo>
                <a:lnTo>
                  <a:pt x="5" y="142"/>
                </a:lnTo>
                <a:lnTo>
                  <a:pt x="5" y="142"/>
                </a:lnTo>
                <a:lnTo>
                  <a:pt x="6" y="142"/>
                </a:lnTo>
                <a:lnTo>
                  <a:pt x="6" y="142"/>
                </a:lnTo>
                <a:lnTo>
                  <a:pt x="7" y="142"/>
                </a:lnTo>
                <a:lnTo>
                  <a:pt x="7" y="142"/>
                </a:lnTo>
                <a:lnTo>
                  <a:pt x="8" y="143"/>
                </a:lnTo>
                <a:lnTo>
                  <a:pt x="8" y="143"/>
                </a:lnTo>
                <a:lnTo>
                  <a:pt x="9" y="143"/>
                </a:lnTo>
                <a:lnTo>
                  <a:pt x="9" y="142"/>
                </a:lnTo>
                <a:lnTo>
                  <a:pt x="10" y="142"/>
                </a:lnTo>
                <a:lnTo>
                  <a:pt x="10" y="144"/>
                </a:lnTo>
                <a:lnTo>
                  <a:pt x="11" y="144"/>
                </a:lnTo>
                <a:lnTo>
                  <a:pt x="11" y="144"/>
                </a:lnTo>
                <a:lnTo>
                  <a:pt x="12" y="144"/>
                </a:lnTo>
                <a:lnTo>
                  <a:pt x="12" y="144"/>
                </a:lnTo>
                <a:lnTo>
                  <a:pt x="12" y="144"/>
                </a:lnTo>
                <a:lnTo>
                  <a:pt x="13" y="144"/>
                </a:lnTo>
                <a:lnTo>
                  <a:pt x="13" y="144"/>
                </a:lnTo>
                <a:lnTo>
                  <a:pt x="14" y="144"/>
                </a:lnTo>
                <a:lnTo>
                  <a:pt x="14" y="145"/>
                </a:lnTo>
                <a:lnTo>
                  <a:pt x="15" y="145"/>
                </a:lnTo>
                <a:lnTo>
                  <a:pt x="15" y="146"/>
                </a:lnTo>
                <a:lnTo>
                  <a:pt x="16" y="147"/>
                </a:lnTo>
                <a:lnTo>
                  <a:pt x="16" y="147"/>
                </a:lnTo>
                <a:lnTo>
                  <a:pt x="17" y="147"/>
                </a:lnTo>
                <a:lnTo>
                  <a:pt x="17" y="147"/>
                </a:lnTo>
                <a:lnTo>
                  <a:pt x="17" y="148"/>
                </a:lnTo>
                <a:lnTo>
                  <a:pt x="18" y="152"/>
                </a:lnTo>
                <a:lnTo>
                  <a:pt x="19" y="153"/>
                </a:lnTo>
                <a:lnTo>
                  <a:pt x="19" y="152"/>
                </a:lnTo>
                <a:lnTo>
                  <a:pt x="20" y="151"/>
                </a:lnTo>
                <a:lnTo>
                  <a:pt x="20" y="136"/>
                </a:lnTo>
                <a:lnTo>
                  <a:pt x="20" y="134"/>
                </a:lnTo>
                <a:lnTo>
                  <a:pt x="21" y="134"/>
                </a:lnTo>
                <a:lnTo>
                  <a:pt x="21" y="134"/>
                </a:lnTo>
                <a:lnTo>
                  <a:pt x="22" y="127"/>
                </a:lnTo>
                <a:lnTo>
                  <a:pt x="22" y="126"/>
                </a:lnTo>
                <a:lnTo>
                  <a:pt x="23" y="129"/>
                </a:lnTo>
                <a:lnTo>
                  <a:pt x="23" y="135"/>
                </a:lnTo>
                <a:lnTo>
                  <a:pt x="24" y="135"/>
                </a:lnTo>
                <a:lnTo>
                  <a:pt x="24" y="135"/>
                </a:lnTo>
                <a:lnTo>
                  <a:pt x="25" y="134"/>
                </a:lnTo>
                <a:lnTo>
                  <a:pt x="25" y="134"/>
                </a:lnTo>
                <a:lnTo>
                  <a:pt x="26" y="134"/>
                </a:lnTo>
                <a:lnTo>
                  <a:pt x="26" y="134"/>
                </a:lnTo>
                <a:lnTo>
                  <a:pt x="26" y="134"/>
                </a:lnTo>
                <a:lnTo>
                  <a:pt x="27" y="134"/>
                </a:lnTo>
                <a:lnTo>
                  <a:pt x="27" y="134"/>
                </a:lnTo>
                <a:lnTo>
                  <a:pt x="28" y="134"/>
                </a:lnTo>
                <a:lnTo>
                  <a:pt x="29" y="134"/>
                </a:lnTo>
                <a:lnTo>
                  <a:pt x="29" y="134"/>
                </a:lnTo>
                <a:lnTo>
                  <a:pt x="29" y="133"/>
                </a:lnTo>
                <a:lnTo>
                  <a:pt x="30" y="133"/>
                </a:lnTo>
                <a:lnTo>
                  <a:pt x="30" y="130"/>
                </a:lnTo>
                <a:lnTo>
                  <a:pt x="31" y="130"/>
                </a:lnTo>
                <a:lnTo>
                  <a:pt x="31" y="129"/>
                </a:lnTo>
                <a:lnTo>
                  <a:pt x="32" y="129"/>
                </a:lnTo>
                <a:lnTo>
                  <a:pt x="32" y="128"/>
                </a:lnTo>
                <a:lnTo>
                  <a:pt x="33" y="128"/>
                </a:lnTo>
                <a:lnTo>
                  <a:pt x="33" y="129"/>
                </a:lnTo>
                <a:lnTo>
                  <a:pt x="34" y="129"/>
                </a:lnTo>
                <a:lnTo>
                  <a:pt x="34" y="130"/>
                </a:lnTo>
                <a:lnTo>
                  <a:pt x="34" y="131"/>
                </a:lnTo>
                <a:lnTo>
                  <a:pt x="35" y="131"/>
                </a:lnTo>
                <a:lnTo>
                  <a:pt x="35" y="131"/>
                </a:lnTo>
                <a:lnTo>
                  <a:pt x="36" y="131"/>
                </a:lnTo>
                <a:lnTo>
                  <a:pt x="36" y="130"/>
                </a:lnTo>
                <a:lnTo>
                  <a:pt x="37" y="130"/>
                </a:lnTo>
                <a:lnTo>
                  <a:pt x="37" y="130"/>
                </a:lnTo>
                <a:lnTo>
                  <a:pt x="38" y="130"/>
                </a:lnTo>
                <a:lnTo>
                  <a:pt x="38" y="131"/>
                </a:lnTo>
                <a:lnTo>
                  <a:pt x="39" y="130"/>
                </a:lnTo>
                <a:lnTo>
                  <a:pt x="39" y="130"/>
                </a:lnTo>
                <a:lnTo>
                  <a:pt x="40" y="131"/>
                </a:lnTo>
                <a:lnTo>
                  <a:pt x="40" y="133"/>
                </a:lnTo>
                <a:lnTo>
                  <a:pt x="41" y="133"/>
                </a:lnTo>
                <a:lnTo>
                  <a:pt x="41" y="122"/>
                </a:lnTo>
                <a:lnTo>
                  <a:pt x="42" y="124"/>
                </a:lnTo>
                <a:lnTo>
                  <a:pt x="42" y="124"/>
                </a:lnTo>
                <a:lnTo>
                  <a:pt x="43" y="127"/>
                </a:lnTo>
                <a:lnTo>
                  <a:pt x="43" y="128"/>
                </a:lnTo>
                <a:lnTo>
                  <a:pt x="43" y="124"/>
                </a:lnTo>
                <a:lnTo>
                  <a:pt x="44" y="116"/>
                </a:lnTo>
                <a:lnTo>
                  <a:pt x="44" y="113"/>
                </a:lnTo>
                <a:lnTo>
                  <a:pt x="45" y="112"/>
                </a:lnTo>
                <a:lnTo>
                  <a:pt x="45" y="112"/>
                </a:lnTo>
                <a:lnTo>
                  <a:pt x="46" y="109"/>
                </a:lnTo>
                <a:lnTo>
                  <a:pt x="46" y="104"/>
                </a:lnTo>
                <a:lnTo>
                  <a:pt x="47" y="100"/>
                </a:lnTo>
                <a:lnTo>
                  <a:pt x="47" y="95"/>
                </a:lnTo>
                <a:lnTo>
                  <a:pt x="48" y="90"/>
                </a:lnTo>
                <a:lnTo>
                  <a:pt x="48" y="88"/>
                </a:lnTo>
                <a:lnTo>
                  <a:pt x="49" y="86"/>
                </a:lnTo>
                <a:lnTo>
                  <a:pt x="49" y="85"/>
                </a:lnTo>
                <a:lnTo>
                  <a:pt x="50" y="85"/>
                </a:lnTo>
                <a:lnTo>
                  <a:pt x="50" y="84"/>
                </a:lnTo>
                <a:lnTo>
                  <a:pt x="51" y="84"/>
                </a:lnTo>
                <a:lnTo>
                  <a:pt x="51" y="84"/>
                </a:lnTo>
                <a:lnTo>
                  <a:pt x="52" y="83"/>
                </a:lnTo>
                <a:lnTo>
                  <a:pt x="52" y="80"/>
                </a:lnTo>
                <a:lnTo>
                  <a:pt x="52" y="83"/>
                </a:lnTo>
                <a:lnTo>
                  <a:pt x="53" y="86"/>
                </a:lnTo>
                <a:lnTo>
                  <a:pt x="53" y="87"/>
                </a:lnTo>
                <a:lnTo>
                  <a:pt x="54" y="88"/>
                </a:lnTo>
                <a:lnTo>
                  <a:pt x="54" y="89"/>
                </a:lnTo>
                <a:lnTo>
                  <a:pt x="55" y="91"/>
                </a:lnTo>
                <a:lnTo>
                  <a:pt x="55" y="93"/>
                </a:lnTo>
                <a:lnTo>
                  <a:pt x="56" y="94"/>
                </a:lnTo>
                <a:lnTo>
                  <a:pt x="56" y="97"/>
                </a:lnTo>
                <a:lnTo>
                  <a:pt x="57" y="98"/>
                </a:lnTo>
                <a:lnTo>
                  <a:pt x="57" y="100"/>
                </a:lnTo>
                <a:lnTo>
                  <a:pt x="57" y="100"/>
                </a:lnTo>
                <a:lnTo>
                  <a:pt x="58" y="101"/>
                </a:lnTo>
                <a:lnTo>
                  <a:pt x="59" y="101"/>
                </a:lnTo>
                <a:lnTo>
                  <a:pt x="59" y="98"/>
                </a:lnTo>
                <a:lnTo>
                  <a:pt x="60" y="97"/>
                </a:lnTo>
                <a:lnTo>
                  <a:pt x="60" y="97"/>
                </a:lnTo>
                <a:lnTo>
                  <a:pt x="60" y="99"/>
                </a:lnTo>
                <a:lnTo>
                  <a:pt x="61" y="102"/>
                </a:lnTo>
                <a:lnTo>
                  <a:pt x="61" y="104"/>
                </a:lnTo>
                <a:lnTo>
                  <a:pt x="62" y="104"/>
                </a:lnTo>
                <a:lnTo>
                  <a:pt x="62" y="102"/>
                </a:lnTo>
                <a:lnTo>
                  <a:pt x="63" y="100"/>
                </a:lnTo>
                <a:lnTo>
                  <a:pt x="63" y="98"/>
                </a:lnTo>
                <a:lnTo>
                  <a:pt x="64" y="104"/>
                </a:lnTo>
                <a:lnTo>
                  <a:pt x="64" y="105"/>
                </a:lnTo>
                <a:lnTo>
                  <a:pt x="65" y="102"/>
                </a:lnTo>
                <a:lnTo>
                  <a:pt x="65" y="100"/>
                </a:lnTo>
                <a:lnTo>
                  <a:pt x="66" y="113"/>
                </a:lnTo>
                <a:lnTo>
                  <a:pt x="66" y="113"/>
                </a:lnTo>
                <a:lnTo>
                  <a:pt x="66" y="112"/>
                </a:lnTo>
                <a:lnTo>
                  <a:pt x="67" y="110"/>
                </a:lnTo>
                <a:lnTo>
                  <a:pt x="68" y="103"/>
                </a:lnTo>
                <a:lnTo>
                  <a:pt x="68" y="93"/>
                </a:lnTo>
                <a:lnTo>
                  <a:pt x="69" y="96"/>
                </a:lnTo>
                <a:lnTo>
                  <a:pt x="69" y="98"/>
                </a:lnTo>
                <a:lnTo>
                  <a:pt x="69" y="99"/>
                </a:lnTo>
                <a:lnTo>
                  <a:pt x="70" y="99"/>
                </a:lnTo>
                <a:lnTo>
                  <a:pt x="70" y="98"/>
                </a:lnTo>
                <a:lnTo>
                  <a:pt x="71" y="97"/>
                </a:lnTo>
                <a:lnTo>
                  <a:pt x="71" y="95"/>
                </a:lnTo>
                <a:lnTo>
                  <a:pt x="72" y="94"/>
                </a:lnTo>
                <a:lnTo>
                  <a:pt x="72" y="93"/>
                </a:lnTo>
                <a:lnTo>
                  <a:pt x="73" y="94"/>
                </a:lnTo>
                <a:lnTo>
                  <a:pt x="73" y="94"/>
                </a:lnTo>
                <a:lnTo>
                  <a:pt x="74" y="94"/>
                </a:lnTo>
                <a:lnTo>
                  <a:pt x="74" y="95"/>
                </a:lnTo>
                <a:lnTo>
                  <a:pt x="75" y="96"/>
                </a:lnTo>
                <a:lnTo>
                  <a:pt x="75" y="98"/>
                </a:lnTo>
                <a:lnTo>
                  <a:pt x="75" y="99"/>
                </a:lnTo>
                <a:lnTo>
                  <a:pt x="76" y="99"/>
                </a:lnTo>
                <a:lnTo>
                  <a:pt x="76" y="99"/>
                </a:lnTo>
                <a:lnTo>
                  <a:pt x="77" y="99"/>
                </a:lnTo>
                <a:lnTo>
                  <a:pt x="77" y="99"/>
                </a:lnTo>
                <a:lnTo>
                  <a:pt x="78" y="99"/>
                </a:lnTo>
                <a:lnTo>
                  <a:pt x="78" y="99"/>
                </a:lnTo>
                <a:lnTo>
                  <a:pt x="79" y="99"/>
                </a:lnTo>
                <a:lnTo>
                  <a:pt x="79" y="99"/>
                </a:lnTo>
                <a:lnTo>
                  <a:pt x="80" y="99"/>
                </a:lnTo>
                <a:lnTo>
                  <a:pt x="80" y="98"/>
                </a:lnTo>
                <a:lnTo>
                  <a:pt x="81" y="97"/>
                </a:lnTo>
                <a:lnTo>
                  <a:pt x="81" y="97"/>
                </a:lnTo>
                <a:lnTo>
                  <a:pt x="82" y="103"/>
                </a:lnTo>
                <a:lnTo>
                  <a:pt x="82" y="106"/>
                </a:lnTo>
                <a:lnTo>
                  <a:pt x="83" y="106"/>
                </a:lnTo>
                <a:lnTo>
                  <a:pt x="83" y="114"/>
                </a:lnTo>
                <a:lnTo>
                  <a:pt x="83" y="116"/>
                </a:lnTo>
                <a:lnTo>
                  <a:pt x="84" y="116"/>
                </a:lnTo>
                <a:lnTo>
                  <a:pt x="84" y="118"/>
                </a:lnTo>
                <a:lnTo>
                  <a:pt x="85" y="122"/>
                </a:lnTo>
                <a:lnTo>
                  <a:pt x="85" y="122"/>
                </a:lnTo>
                <a:lnTo>
                  <a:pt x="86" y="119"/>
                </a:lnTo>
                <a:lnTo>
                  <a:pt x="86" y="117"/>
                </a:lnTo>
                <a:lnTo>
                  <a:pt x="87" y="123"/>
                </a:lnTo>
                <a:lnTo>
                  <a:pt x="87" y="126"/>
                </a:lnTo>
                <a:lnTo>
                  <a:pt x="88" y="134"/>
                </a:lnTo>
                <a:lnTo>
                  <a:pt x="88" y="136"/>
                </a:lnTo>
                <a:lnTo>
                  <a:pt x="89" y="140"/>
                </a:lnTo>
                <a:lnTo>
                  <a:pt x="89" y="140"/>
                </a:lnTo>
                <a:lnTo>
                  <a:pt x="90" y="142"/>
                </a:lnTo>
                <a:lnTo>
                  <a:pt x="90" y="141"/>
                </a:lnTo>
                <a:lnTo>
                  <a:pt x="91" y="141"/>
                </a:lnTo>
                <a:lnTo>
                  <a:pt x="91" y="140"/>
                </a:lnTo>
                <a:lnTo>
                  <a:pt x="92" y="140"/>
                </a:lnTo>
                <a:lnTo>
                  <a:pt x="92" y="139"/>
                </a:lnTo>
                <a:lnTo>
                  <a:pt x="92" y="139"/>
                </a:lnTo>
                <a:lnTo>
                  <a:pt x="93" y="139"/>
                </a:lnTo>
                <a:lnTo>
                  <a:pt x="93" y="140"/>
                </a:lnTo>
                <a:lnTo>
                  <a:pt x="94" y="141"/>
                </a:lnTo>
                <a:lnTo>
                  <a:pt x="94" y="141"/>
                </a:lnTo>
                <a:lnTo>
                  <a:pt x="95" y="141"/>
                </a:lnTo>
                <a:lnTo>
                  <a:pt x="95" y="140"/>
                </a:lnTo>
                <a:lnTo>
                  <a:pt x="96" y="140"/>
                </a:lnTo>
                <a:lnTo>
                  <a:pt x="96" y="140"/>
                </a:lnTo>
                <a:lnTo>
                  <a:pt x="97" y="139"/>
                </a:lnTo>
                <a:lnTo>
                  <a:pt x="97" y="138"/>
                </a:lnTo>
                <a:lnTo>
                  <a:pt x="98" y="138"/>
                </a:lnTo>
                <a:lnTo>
                  <a:pt x="98" y="138"/>
                </a:lnTo>
                <a:lnTo>
                  <a:pt x="99" y="139"/>
                </a:lnTo>
                <a:lnTo>
                  <a:pt x="99" y="139"/>
                </a:lnTo>
                <a:lnTo>
                  <a:pt x="100" y="140"/>
                </a:lnTo>
                <a:lnTo>
                  <a:pt x="100" y="140"/>
                </a:lnTo>
                <a:lnTo>
                  <a:pt x="100" y="140"/>
                </a:lnTo>
                <a:lnTo>
                  <a:pt x="101" y="140"/>
                </a:lnTo>
                <a:lnTo>
                  <a:pt x="101" y="140"/>
                </a:lnTo>
                <a:lnTo>
                  <a:pt x="102" y="139"/>
                </a:lnTo>
                <a:lnTo>
                  <a:pt x="102" y="139"/>
                </a:lnTo>
                <a:lnTo>
                  <a:pt x="103" y="139"/>
                </a:lnTo>
                <a:lnTo>
                  <a:pt x="103" y="139"/>
                </a:lnTo>
                <a:lnTo>
                  <a:pt x="104" y="139"/>
                </a:lnTo>
                <a:lnTo>
                  <a:pt x="104" y="139"/>
                </a:lnTo>
                <a:lnTo>
                  <a:pt x="105" y="137"/>
                </a:lnTo>
                <a:lnTo>
                  <a:pt x="105" y="137"/>
                </a:lnTo>
                <a:lnTo>
                  <a:pt x="106" y="137"/>
                </a:lnTo>
                <a:lnTo>
                  <a:pt x="106" y="136"/>
                </a:lnTo>
                <a:lnTo>
                  <a:pt x="106" y="136"/>
                </a:lnTo>
                <a:lnTo>
                  <a:pt x="107" y="135"/>
                </a:lnTo>
                <a:lnTo>
                  <a:pt x="108" y="131"/>
                </a:lnTo>
                <a:lnTo>
                  <a:pt x="108" y="132"/>
                </a:lnTo>
                <a:lnTo>
                  <a:pt x="109" y="132"/>
                </a:lnTo>
                <a:lnTo>
                  <a:pt x="109" y="130"/>
                </a:lnTo>
                <a:lnTo>
                  <a:pt x="109" y="129"/>
                </a:lnTo>
                <a:lnTo>
                  <a:pt x="110" y="129"/>
                </a:lnTo>
                <a:lnTo>
                  <a:pt x="110" y="129"/>
                </a:lnTo>
                <a:lnTo>
                  <a:pt x="111" y="122"/>
                </a:lnTo>
                <a:lnTo>
                  <a:pt x="111" y="118"/>
                </a:lnTo>
                <a:lnTo>
                  <a:pt x="112" y="119"/>
                </a:lnTo>
                <a:lnTo>
                  <a:pt x="112" y="117"/>
                </a:lnTo>
                <a:lnTo>
                  <a:pt x="113" y="115"/>
                </a:lnTo>
                <a:lnTo>
                  <a:pt x="113" y="115"/>
                </a:lnTo>
                <a:lnTo>
                  <a:pt x="114" y="115"/>
                </a:lnTo>
                <a:lnTo>
                  <a:pt x="114" y="114"/>
                </a:lnTo>
                <a:lnTo>
                  <a:pt x="115" y="115"/>
                </a:lnTo>
                <a:lnTo>
                  <a:pt x="115" y="117"/>
                </a:lnTo>
                <a:lnTo>
                  <a:pt x="115" y="121"/>
                </a:lnTo>
                <a:lnTo>
                  <a:pt x="116" y="123"/>
                </a:lnTo>
                <a:lnTo>
                  <a:pt x="117" y="131"/>
                </a:lnTo>
                <a:lnTo>
                  <a:pt x="117" y="136"/>
                </a:lnTo>
                <a:lnTo>
                  <a:pt x="118" y="140"/>
                </a:lnTo>
                <a:lnTo>
                  <a:pt x="118" y="141"/>
                </a:lnTo>
                <a:lnTo>
                  <a:pt x="118" y="141"/>
                </a:lnTo>
                <a:lnTo>
                  <a:pt x="119" y="141"/>
                </a:lnTo>
                <a:lnTo>
                  <a:pt x="119" y="140"/>
                </a:lnTo>
                <a:lnTo>
                  <a:pt x="120" y="137"/>
                </a:lnTo>
                <a:lnTo>
                  <a:pt x="120" y="135"/>
                </a:lnTo>
                <a:lnTo>
                  <a:pt x="121" y="134"/>
                </a:lnTo>
                <a:lnTo>
                  <a:pt x="121" y="132"/>
                </a:lnTo>
                <a:lnTo>
                  <a:pt x="122" y="128"/>
                </a:lnTo>
                <a:lnTo>
                  <a:pt x="122" y="127"/>
                </a:lnTo>
                <a:lnTo>
                  <a:pt x="123" y="128"/>
                </a:lnTo>
                <a:lnTo>
                  <a:pt x="123" y="128"/>
                </a:lnTo>
                <a:lnTo>
                  <a:pt x="123" y="129"/>
                </a:lnTo>
                <a:lnTo>
                  <a:pt x="124" y="131"/>
                </a:lnTo>
                <a:lnTo>
                  <a:pt x="124" y="132"/>
                </a:lnTo>
                <a:lnTo>
                  <a:pt x="125" y="133"/>
                </a:lnTo>
                <a:lnTo>
                  <a:pt x="125" y="135"/>
                </a:lnTo>
                <a:lnTo>
                  <a:pt x="126" y="138"/>
                </a:lnTo>
                <a:lnTo>
                  <a:pt x="126" y="139"/>
                </a:lnTo>
                <a:lnTo>
                  <a:pt x="127" y="139"/>
                </a:lnTo>
                <a:lnTo>
                  <a:pt x="127" y="138"/>
                </a:lnTo>
                <a:lnTo>
                  <a:pt x="128" y="138"/>
                </a:lnTo>
                <a:lnTo>
                  <a:pt x="128" y="138"/>
                </a:lnTo>
                <a:lnTo>
                  <a:pt x="129" y="140"/>
                </a:lnTo>
                <a:lnTo>
                  <a:pt x="129" y="140"/>
                </a:lnTo>
                <a:lnTo>
                  <a:pt x="130" y="140"/>
                </a:lnTo>
                <a:lnTo>
                  <a:pt x="130" y="141"/>
                </a:lnTo>
                <a:lnTo>
                  <a:pt x="131" y="142"/>
                </a:lnTo>
                <a:lnTo>
                  <a:pt x="131" y="144"/>
                </a:lnTo>
                <a:lnTo>
                  <a:pt x="132" y="145"/>
                </a:lnTo>
                <a:lnTo>
                  <a:pt x="132" y="147"/>
                </a:lnTo>
                <a:lnTo>
                  <a:pt x="132" y="148"/>
                </a:lnTo>
                <a:lnTo>
                  <a:pt x="133" y="151"/>
                </a:lnTo>
                <a:lnTo>
                  <a:pt x="133" y="151"/>
                </a:lnTo>
                <a:lnTo>
                  <a:pt x="134" y="152"/>
                </a:lnTo>
                <a:lnTo>
                  <a:pt x="134" y="150"/>
                </a:lnTo>
                <a:lnTo>
                  <a:pt x="135" y="149"/>
                </a:lnTo>
                <a:lnTo>
                  <a:pt x="135" y="149"/>
                </a:lnTo>
                <a:lnTo>
                  <a:pt x="136" y="149"/>
                </a:lnTo>
                <a:lnTo>
                  <a:pt x="136" y="148"/>
                </a:lnTo>
                <a:lnTo>
                  <a:pt x="137" y="148"/>
                </a:lnTo>
                <a:lnTo>
                  <a:pt x="137" y="146"/>
                </a:lnTo>
                <a:lnTo>
                  <a:pt x="138" y="146"/>
                </a:lnTo>
                <a:lnTo>
                  <a:pt x="138" y="146"/>
                </a:lnTo>
                <a:lnTo>
                  <a:pt x="139" y="146"/>
                </a:lnTo>
                <a:lnTo>
                  <a:pt x="139" y="146"/>
                </a:lnTo>
                <a:lnTo>
                  <a:pt x="140" y="146"/>
                </a:lnTo>
                <a:lnTo>
                  <a:pt x="140" y="146"/>
                </a:lnTo>
                <a:lnTo>
                  <a:pt x="141" y="146"/>
                </a:lnTo>
                <a:lnTo>
                  <a:pt x="141" y="146"/>
                </a:lnTo>
                <a:lnTo>
                  <a:pt x="141" y="146"/>
                </a:lnTo>
                <a:lnTo>
                  <a:pt x="142" y="146"/>
                </a:lnTo>
                <a:lnTo>
                  <a:pt x="142" y="146"/>
                </a:lnTo>
                <a:lnTo>
                  <a:pt x="143" y="146"/>
                </a:lnTo>
                <a:lnTo>
                  <a:pt x="143" y="145"/>
                </a:lnTo>
                <a:lnTo>
                  <a:pt x="144" y="145"/>
                </a:lnTo>
                <a:lnTo>
                  <a:pt x="144" y="145"/>
                </a:lnTo>
                <a:lnTo>
                  <a:pt x="145" y="145"/>
                </a:lnTo>
                <a:lnTo>
                  <a:pt x="145" y="144"/>
                </a:lnTo>
                <a:lnTo>
                  <a:pt x="146" y="144"/>
                </a:lnTo>
                <a:lnTo>
                  <a:pt x="146" y="145"/>
                </a:lnTo>
                <a:lnTo>
                  <a:pt x="146" y="145"/>
                </a:lnTo>
                <a:lnTo>
                  <a:pt x="147" y="145"/>
                </a:lnTo>
                <a:lnTo>
                  <a:pt x="148" y="145"/>
                </a:lnTo>
                <a:lnTo>
                  <a:pt x="148" y="144"/>
                </a:lnTo>
                <a:lnTo>
                  <a:pt x="149" y="144"/>
                </a:lnTo>
                <a:lnTo>
                  <a:pt x="149" y="144"/>
                </a:lnTo>
                <a:lnTo>
                  <a:pt x="149" y="144"/>
                </a:lnTo>
                <a:lnTo>
                  <a:pt x="150" y="144"/>
                </a:lnTo>
                <a:lnTo>
                  <a:pt x="150" y="143"/>
                </a:lnTo>
                <a:lnTo>
                  <a:pt x="151" y="142"/>
                </a:lnTo>
                <a:lnTo>
                  <a:pt x="151" y="141"/>
                </a:lnTo>
                <a:lnTo>
                  <a:pt x="152" y="144"/>
                </a:lnTo>
                <a:lnTo>
                  <a:pt x="152" y="144"/>
                </a:lnTo>
                <a:lnTo>
                  <a:pt x="153" y="146"/>
                </a:lnTo>
                <a:lnTo>
                  <a:pt x="153" y="146"/>
                </a:lnTo>
                <a:lnTo>
                  <a:pt x="154" y="146"/>
                </a:lnTo>
                <a:lnTo>
                  <a:pt x="154" y="148"/>
                </a:lnTo>
                <a:lnTo>
                  <a:pt x="155" y="149"/>
                </a:lnTo>
                <a:lnTo>
                  <a:pt x="155" y="147"/>
                </a:lnTo>
                <a:lnTo>
                  <a:pt x="155" y="147"/>
                </a:lnTo>
                <a:lnTo>
                  <a:pt x="156" y="148"/>
                </a:lnTo>
                <a:lnTo>
                  <a:pt x="157" y="148"/>
                </a:lnTo>
                <a:lnTo>
                  <a:pt x="157" y="144"/>
                </a:lnTo>
                <a:lnTo>
                  <a:pt x="158" y="144"/>
                </a:lnTo>
                <a:lnTo>
                  <a:pt x="158" y="143"/>
                </a:lnTo>
                <a:lnTo>
                  <a:pt x="158" y="143"/>
                </a:lnTo>
                <a:lnTo>
                  <a:pt x="159" y="144"/>
                </a:lnTo>
                <a:lnTo>
                  <a:pt x="159" y="143"/>
                </a:lnTo>
                <a:lnTo>
                  <a:pt x="160" y="144"/>
                </a:lnTo>
                <a:lnTo>
                  <a:pt x="160" y="144"/>
                </a:lnTo>
                <a:lnTo>
                  <a:pt x="161" y="143"/>
                </a:lnTo>
                <a:lnTo>
                  <a:pt x="161" y="143"/>
                </a:lnTo>
                <a:lnTo>
                  <a:pt x="162" y="143"/>
                </a:lnTo>
                <a:lnTo>
                  <a:pt x="162" y="143"/>
                </a:lnTo>
                <a:lnTo>
                  <a:pt x="163" y="143"/>
                </a:lnTo>
                <a:lnTo>
                  <a:pt x="163" y="143"/>
                </a:lnTo>
                <a:lnTo>
                  <a:pt x="164" y="143"/>
                </a:lnTo>
                <a:lnTo>
                  <a:pt x="164" y="143"/>
                </a:lnTo>
                <a:lnTo>
                  <a:pt x="164" y="143"/>
                </a:lnTo>
                <a:lnTo>
                  <a:pt x="165" y="142"/>
                </a:lnTo>
                <a:lnTo>
                  <a:pt x="165" y="142"/>
                </a:lnTo>
                <a:lnTo>
                  <a:pt x="166" y="143"/>
                </a:lnTo>
                <a:lnTo>
                  <a:pt x="166" y="143"/>
                </a:lnTo>
                <a:lnTo>
                  <a:pt x="167" y="143"/>
                </a:lnTo>
                <a:lnTo>
                  <a:pt x="167" y="143"/>
                </a:lnTo>
                <a:lnTo>
                  <a:pt x="168" y="143"/>
                </a:lnTo>
                <a:lnTo>
                  <a:pt x="168" y="144"/>
                </a:lnTo>
                <a:lnTo>
                  <a:pt x="169" y="144"/>
                </a:lnTo>
                <a:lnTo>
                  <a:pt x="169" y="144"/>
                </a:lnTo>
                <a:lnTo>
                  <a:pt x="170" y="144"/>
                </a:lnTo>
                <a:lnTo>
                  <a:pt x="170" y="144"/>
                </a:lnTo>
                <a:lnTo>
                  <a:pt x="171" y="144"/>
                </a:lnTo>
                <a:lnTo>
                  <a:pt x="171" y="144"/>
                </a:lnTo>
                <a:lnTo>
                  <a:pt x="172" y="144"/>
                </a:lnTo>
                <a:lnTo>
                  <a:pt x="172" y="144"/>
                </a:lnTo>
                <a:lnTo>
                  <a:pt x="172" y="145"/>
                </a:lnTo>
                <a:lnTo>
                  <a:pt x="173" y="145"/>
                </a:lnTo>
                <a:lnTo>
                  <a:pt x="173" y="145"/>
                </a:lnTo>
                <a:lnTo>
                  <a:pt x="174" y="146"/>
                </a:lnTo>
                <a:lnTo>
                  <a:pt x="174" y="146"/>
                </a:lnTo>
                <a:lnTo>
                  <a:pt x="175" y="146"/>
                </a:lnTo>
                <a:lnTo>
                  <a:pt x="175" y="146"/>
                </a:lnTo>
                <a:lnTo>
                  <a:pt x="176" y="145"/>
                </a:lnTo>
                <a:lnTo>
                  <a:pt x="176" y="146"/>
                </a:lnTo>
                <a:lnTo>
                  <a:pt x="177" y="145"/>
                </a:lnTo>
                <a:lnTo>
                  <a:pt x="177" y="145"/>
                </a:lnTo>
                <a:lnTo>
                  <a:pt x="178" y="142"/>
                </a:lnTo>
                <a:lnTo>
                  <a:pt x="178" y="140"/>
                </a:lnTo>
                <a:lnTo>
                  <a:pt x="179" y="140"/>
                </a:lnTo>
                <a:lnTo>
                  <a:pt x="179" y="140"/>
                </a:lnTo>
                <a:lnTo>
                  <a:pt x="180" y="143"/>
                </a:lnTo>
                <a:lnTo>
                  <a:pt x="180" y="146"/>
                </a:lnTo>
                <a:lnTo>
                  <a:pt x="181" y="146"/>
                </a:lnTo>
                <a:lnTo>
                  <a:pt x="181" y="146"/>
                </a:lnTo>
                <a:lnTo>
                  <a:pt x="181" y="144"/>
                </a:lnTo>
                <a:lnTo>
                  <a:pt x="182" y="144"/>
                </a:lnTo>
                <a:lnTo>
                  <a:pt x="182" y="143"/>
                </a:lnTo>
                <a:lnTo>
                  <a:pt x="183" y="142"/>
                </a:lnTo>
                <a:lnTo>
                  <a:pt x="183" y="142"/>
                </a:lnTo>
                <a:lnTo>
                  <a:pt x="184" y="142"/>
                </a:lnTo>
                <a:lnTo>
                  <a:pt x="184" y="142"/>
                </a:lnTo>
                <a:lnTo>
                  <a:pt x="185" y="142"/>
                </a:lnTo>
                <a:lnTo>
                  <a:pt x="185" y="142"/>
                </a:lnTo>
                <a:lnTo>
                  <a:pt x="186" y="142"/>
                </a:lnTo>
                <a:lnTo>
                  <a:pt x="186" y="142"/>
                </a:lnTo>
                <a:lnTo>
                  <a:pt x="186" y="142"/>
                </a:lnTo>
                <a:lnTo>
                  <a:pt x="187" y="142"/>
                </a:lnTo>
                <a:lnTo>
                  <a:pt x="188" y="142"/>
                </a:lnTo>
                <a:lnTo>
                  <a:pt x="188" y="143"/>
                </a:lnTo>
                <a:lnTo>
                  <a:pt x="189" y="144"/>
                </a:lnTo>
                <a:lnTo>
                  <a:pt x="189" y="145"/>
                </a:lnTo>
                <a:lnTo>
                  <a:pt x="189" y="145"/>
                </a:lnTo>
                <a:lnTo>
                  <a:pt x="190" y="145"/>
                </a:lnTo>
                <a:lnTo>
                  <a:pt x="190" y="145"/>
                </a:lnTo>
                <a:lnTo>
                  <a:pt x="191" y="145"/>
                </a:lnTo>
                <a:lnTo>
                  <a:pt x="191" y="145"/>
                </a:lnTo>
                <a:lnTo>
                  <a:pt x="192" y="145"/>
                </a:lnTo>
                <a:lnTo>
                  <a:pt x="192" y="145"/>
                </a:lnTo>
                <a:lnTo>
                  <a:pt x="193" y="144"/>
                </a:lnTo>
                <a:lnTo>
                  <a:pt x="193" y="144"/>
                </a:lnTo>
                <a:lnTo>
                  <a:pt x="194" y="145"/>
                </a:lnTo>
                <a:lnTo>
                  <a:pt x="194" y="145"/>
                </a:lnTo>
                <a:lnTo>
                  <a:pt x="195" y="145"/>
                </a:lnTo>
                <a:lnTo>
                  <a:pt x="195" y="145"/>
                </a:lnTo>
                <a:lnTo>
                  <a:pt x="195" y="145"/>
                </a:lnTo>
                <a:lnTo>
                  <a:pt x="196" y="145"/>
                </a:lnTo>
                <a:lnTo>
                  <a:pt x="197" y="145"/>
                </a:lnTo>
                <a:lnTo>
                  <a:pt x="197" y="145"/>
                </a:lnTo>
                <a:lnTo>
                  <a:pt x="198" y="145"/>
                </a:lnTo>
                <a:lnTo>
                  <a:pt x="198" y="146"/>
                </a:lnTo>
                <a:lnTo>
                  <a:pt x="198" y="147"/>
                </a:lnTo>
                <a:lnTo>
                  <a:pt x="199" y="147"/>
                </a:lnTo>
                <a:lnTo>
                  <a:pt x="199" y="146"/>
                </a:lnTo>
                <a:lnTo>
                  <a:pt x="200" y="147"/>
                </a:lnTo>
                <a:lnTo>
                  <a:pt x="200" y="147"/>
                </a:lnTo>
                <a:lnTo>
                  <a:pt x="201" y="148"/>
                </a:lnTo>
                <a:lnTo>
                  <a:pt x="201" y="154"/>
                </a:lnTo>
                <a:lnTo>
                  <a:pt x="202" y="154"/>
                </a:lnTo>
                <a:lnTo>
                  <a:pt x="202" y="154"/>
                </a:lnTo>
                <a:lnTo>
                  <a:pt x="203" y="154"/>
                </a:lnTo>
                <a:lnTo>
                  <a:pt x="203" y="152"/>
                </a:lnTo>
                <a:lnTo>
                  <a:pt x="204" y="152"/>
                </a:lnTo>
                <a:lnTo>
                  <a:pt x="204" y="152"/>
                </a:lnTo>
                <a:lnTo>
                  <a:pt x="204" y="151"/>
                </a:lnTo>
                <a:lnTo>
                  <a:pt x="205" y="150"/>
                </a:lnTo>
                <a:lnTo>
                  <a:pt x="206" y="149"/>
                </a:lnTo>
                <a:lnTo>
                  <a:pt x="206" y="149"/>
                </a:lnTo>
                <a:lnTo>
                  <a:pt x="207" y="149"/>
                </a:lnTo>
                <a:lnTo>
                  <a:pt x="207" y="149"/>
                </a:lnTo>
                <a:lnTo>
                  <a:pt x="207" y="149"/>
                </a:lnTo>
                <a:lnTo>
                  <a:pt x="208" y="149"/>
                </a:lnTo>
                <a:lnTo>
                  <a:pt x="208" y="149"/>
                </a:lnTo>
                <a:lnTo>
                  <a:pt x="209" y="149"/>
                </a:lnTo>
                <a:lnTo>
                  <a:pt x="209" y="149"/>
                </a:lnTo>
                <a:lnTo>
                  <a:pt x="210" y="149"/>
                </a:lnTo>
                <a:lnTo>
                  <a:pt x="210" y="149"/>
                </a:lnTo>
                <a:lnTo>
                  <a:pt x="211" y="149"/>
                </a:lnTo>
                <a:lnTo>
                  <a:pt x="211" y="149"/>
                </a:lnTo>
                <a:lnTo>
                  <a:pt x="212" y="149"/>
                </a:lnTo>
                <a:lnTo>
                  <a:pt x="212" y="149"/>
                </a:lnTo>
                <a:lnTo>
                  <a:pt x="212" y="148"/>
                </a:lnTo>
                <a:lnTo>
                  <a:pt x="213" y="147"/>
                </a:lnTo>
                <a:lnTo>
                  <a:pt x="213" y="147"/>
                </a:lnTo>
                <a:lnTo>
                  <a:pt x="214" y="147"/>
                </a:lnTo>
                <a:lnTo>
                  <a:pt x="214" y="147"/>
                </a:lnTo>
                <a:lnTo>
                  <a:pt x="215" y="147"/>
                </a:lnTo>
                <a:lnTo>
                  <a:pt x="215" y="147"/>
                </a:lnTo>
                <a:lnTo>
                  <a:pt x="216" y="148"/>
                </a:lnTo>
                <a:lnTo>
                  <a:pt x="216" y="148"/>
                </a:lnTo>
                <a:lnTo>
                  <a:pt x="217" y="147"/>
                </a:lnTo>
                <a:lnTo>
                  <a:pt x="217" y="147"/>
                </a:lnTo>
                <a:lnTo>
                  <a:pt x="218" y="146"/>
                </a:lnTo>
                <a:lnTo>
                  <a:pt x="218" y="146"/>
                </a:lnTo>
                <a:lnTo>
                  <a:pt x="219" y="146"/>
                </a:lnTo>
                <a:lnTo>
                  <a:pt x="219" y="146"/>
                </a:lnTo>
                <a:lnTo>
                  <a:pt x="220" y="146"/>
                </a:lnTo>
                <a:lnTo>
                  <a:pt x="220" y="146"/>
                </a:lnTo>
                <a:lnTo>
                  <a:pt x="221" y="146"/>
                </a:lnTo>
                <a:lnTo>
                  <a:pt x="221" y="145"/>
                </a:lnTo>
                <a:lnTo>
                  <a:pt x="221" y="145"/>
                </a:lnTo>
                <a:lnTo>
                  <a:pt x="222" y="145"/>
                </a:lnTo>
                <a:lnTo>
                  <a:pt x="222" y="146"/>
                </a:lnTo>
                <a:lnTo>
                  <a:pt x="223" y="146"/>
                </a:lnTo>
                <a:lnTo>
                  <a:pt x="223" y="145"/>
                </a:lnTo>
                <a:lnTo>
                  <a:pt x="224" y="145"/>
                </a:lnTo>
                <a:lnTo>
                  <a:pt x="224" y="144"/>
                </a:lnTo>
                <a:lnTo>
                  <a:pt x="225" y="144"/>
                </a:lnTo>
                <a:lnTo>
                  <a:pt x="225" y="144"/>
                </a:lnTo>
                <a:lnTo>
                  <a:pt x="226" y="144"/>
                </a:lnTo>
                <a:lnTo>
                  <a:pt x="226" y="145"/>
                </a:lnTo>
                <a:lnTo>
                  <a:pt x="227" y="146"/>
                </a:lnTo>
                <a:lnTo>
                  <a:pt x="227" y="147"/>
                </a:lnTo>
                <a:lnTo>
                  <a:pt x="228" y="148"/>
                </a:lnTo>
                <a:lnTo>
                  <a:pt x="228" y="148"/>
                </a:lnTo>
                <a:lnTo>
                  <a:pt x="229" y="147"/>
                </a:lnTo>
                <a:lnTo>
                  <a:pt x="229" y="146"/>
                </a:lnTo>
                <a:lnTo>
                  <a:pt x="229" y="146"/>
                </a:lnTo>
                <a:lnTo>
                  <a:pt x="230" y="145"/>
                </a:lnTo>
                <a:lnTo>
                  <a:pt x="230" y="144"/>
                </a:lnTo>
                <a:lnTo>
                  <a:pt x="231" y="144"/>
                </a:lnTo>
                <a:lnTo>
                  <a:pt x="231" y="143"/>
                </a:lnTo>
                <a:lnTo>
                  <a:pt x="232" y="144"/>
                </a:lnTo>
                <a:lnTo>
                  <a:pt x="232" y="144"/>
                </a:lnTo>
                <a:lnTo>
                  <a:pt x="233" y="145"/>
                </a:lnTo>
                <a:lnTo>
                  <a:pt x="233" y="146"/>
                </a:lnTo>
                <a:lnTo>
                  <a:pt x="234" y="146"/>
                </a:lnTo>
                <a:lnTo>
                  <a:pt x="234" y="147"/>
                </a:lnTo>
                <a:lnTo>
                  <a:pt x="235" y="147"/>
                </a:lnTo>
                <a:lnTo>
                  <a:pt x="235" y="148"/>
                </a:lnTo>
                <a:lnTo>
                  <a:pt x="235" y="149"/>
                </a:lnTo>
                <a:lnTo>
                  <a:pt x="236" y="148"/>
                </a:lnTo>
                <a:lnTo>
                  <a:pt x="237" y="148"/>
                </a:lnTo>
                <a:lnTo>
                  <a:pt x="237" y="147"/>
                </a:lnTo>
                <a:lnTo>
                  <a:pt x="238" y="146"/>
                </a:lnTo>
                <a:lnTo>
                  <a:pt x="238" y="146"/>
                </a:lnTo>
                <a:lnTo>
                  <a:pt x="238" y="146"/>
                </a:lnTo>
                <a:lnTo>
                  <a:pt x="239" y="146"/>
                </a:lnTo>
                <a:lnTo>
                  <a:pt x="239" y="146"/>
                </a:lnTo>
                <a:lnTo>
                  <a:pt x="240" y="146"/>
                </a:lnTo>
                <a:lnTo>
                  <a:pt x="240" y="146"/>
                </a:lnTo>
                <a:lnTo>
                  <a:pt x="241" y="145"/>
                </a:lnTo>
                <a:lnTo>
                  <a:pt x="241" y="144"/>
                </a:lnTo>
                <a:lnTo>
                  <a:pt x="242" y="143"/>
                </a:lnTo>
                <a:lnTo>
                  <a:pt x="242" y="144"/>
                </a:lnTo>
                <a:lnTo>
                  <a:pt x="243" y="144"/>
                </a:lnTo>
                <a:lnTo>
                  <a:pt x="243" y="145"/>
                </a:lnTo>
                <a:lnTo>
                  <a:pt x="244" y="144"/>
                </a:lnTo>
                <a:lnTo>
                  <a:pt x="244" y="143"/>
                </a:lnTo>
                <a:lnTo>
                  <a:pt x="244" y="143"/>
                </a:lnTo>
                <a:lnTo>
                  <a:pt x="245" y="143"/>
                </a:lnTo>
                <a:lnTo>
                  <a:pt x="246" y="144"/>
                </a:lnTo>
                <a:lnTo>
                  <a:pt x="246" y="145"/>
                </a:lnTo>
                <a:lnTo>
                  <a:pt x="247" y="145"/>
                </a:lnTo>
                <a:lnTo>
                  <a:pt x="247" y="144"/>
                </a:lnTo>
                <a:lnTo>
                  <a:pt x="247" y="143"/>
                </a:lnTo>
                <a:lnTo>
                  <a:pt x="248" y="143"/>
                </a:lnTo>
                <a:lnTo>
                  <a:pt x="248" y="143"/>
                </a:lnTo>
                <a:lnTo>
                  <a:pt x="249" y="144"/>
                </a:lnTo>
                <a:lnTo>
                  <a:pt x="249" y="143"/>
                </a:lnTo>
                <a:lnTo>
                  <a:pt x="250" y="143"/>
                </a:lnTo>
                <a:lnTo>
                  <a:pt x="250" y="143"/>
                </a:lnTo>
                <a:lnTo>
                  <a:pt x="251" y="144"/>
                </a:lnTo>
                <a:lnTo>
                  <a:pt x="251" y="144"/>
                </a:lnTo>
                <a:lnTo>
                  <a:pt x="252" y="144"/>
                </a:lnTo>
                <a:lnTo>
                  <a:pt x="252" y="144"/>
                </a:lnTo>
                <a:lnTo>
                  <a:pt x="252" y="144"/>
                </a:lnTo>
                <a:lnTo>
                  <a:pt x="253" y="144"/>
                </a:lnTo>
                <a:lnTo>
                  <a:pt x="253" y="144"/>
                </a:lnTo>
                <a:lnTo>
                  <a:pt x="254" y="143"/>
                </a:lnTo>
                <a:lnTo>
                  <a:pt x="254" y="143"/>
                </a:lnTo>
                <a:lnTo>
                  <a:pt x="255" y="143"/>
                </a:lnTo>
                <a:lnTo>
                  <a:pt x="255" y="144"/>
                </a:lnTo>
                <a:lnTo>
                  <a:pt x="256" y="144"/>
                </a:lnTo>
                <a:lnTo>
                  <a:pt x="256" y="144"/>
                </a:lnTo>
                <a:lnTo>
                  <a:pt x="257" y="144"/>
                </a:lnTo>
                <a:lnTo>
                  <a:pt x="257" y="144"/>
                </a:lnTo>
                <a:lnTo>
                  <a:pt x="258" y="144"/>
                </a:lnTo>
                <a:lnTo>
                  <a:pt x="258" y="145"/>
                </a:lnTo>
                <a:lnTo>
                  <a:pt x="259" y="143"/>
                </a:lnTo>
                <a:lnTo>
                  <a:pt x="259" y="141"/>
                </a:lnTo>
                <a:lnTo>
                  <a:pt x="260" y="141"/>
                </a:lnTo>
                <a:lnTo>
                  <a:pt x="260" y="142"/>
                </a:lnTo>
                <a:lnTo>
                  <a:pt x="261" y="142"/>
                </a:lnTo>
                <a:lnTo>
                  <a:pt x="261" y="141"/>
                </a:lnTo>
                <a:lnTo>
                  <a:pt x="261" y="141"/>
                </a:lnTo>
                <a:lnTo>
                  <a:pt x="262" y="139"/>
                </a:lnTo>
                <a:lnTo>
                  <a:pt x="262" y="135"/>
                </a:lnTo>
                <a:lnTo>
                  <a:pt x="263" y="128"/>
                </a:lnTo>
                <a:lnTo>
                  <a:pt x="263" y="127"/>
                </a:lnTo>
                <a:lnTo>
                  <a:pt x="264" y="127"/>
                </a:lnTo>
                <a:lnTo>
                  <a:pt x="264" y="127"/>
                </a:lnTo>
                <a:lnTo>
                  <a:pt x="265" y="122"/>
                </a:lnTo>
                <a:lnTo>
                  <a:pt x="265" y="120"/>
                </a:lnTo>
                <a:lnTo>
                  <a:pt x="266" y="119"/>
                </a:lnTo>
                <a:lnTo>
                  <a:pt x="266" y="118"/>
                </a:lnTo>
                <a:lnTo>
                  <a:pt x="267" y="118"/>
                </a:lnTo>
                <a:lnTo>
                  <a:pt x="267" y="117"/>
                </a:lnTo>
                <a:lnTo>
                  <a:pt x="268" y="118"/>
                </a:lnTo>
                <a:lnTo>
                  <a:pt x="268" y="119"/>
                </a:lnTo>
                <a:lnTo>
                  <a:pt x="269" y="121"/>
                </a:lnTo>
                <a:lnTo>
                  <a:pt x="269" y="120"/>
                </a:lnTo>
                <a:lnTo>
                  <a:pt x="270" y="121"/>
                </a:lnTo>
                <a:lnTo>
                  <a:pt x="270" y="121"/>
                </a:lnTo>
                <a:lnTo>
                  <a:pt x="270" y="120"/>
                </a:lnTo>
                <a:lnTo>
                  <a:pt x="271" y="118"/>
                </a:lnTo>
                <a:lnTo>
                  <a:pt x="271" y="112"/>
                </a:lnTo>
                <a:lnTo>
                  <a:pt x="272" y="107"/>
                </a:lnTo>
                <a:lnTo>
                  <a:pt x="272" y="104"/>
                </a:lnTo>
                <a:lnTo>
                  <a:pt x="273" y="102"/>
                </a:lnTo>
                <a:lnTo>
                  <a:pt x="273" y="102"/>
                </a:lnTo>
                <a:lnTo>
                  <a:pt x="274" y="103"/>
                </a:lnTo>
                <a:lnTo>
                  <a:pt x="274" y="105"/>
                </a:lnTo>
                <a:lnTo>
                  <a:pt x="275" y="108"/>
                </a:lnTo>
                <a:lnTo>
                  <a:pt x="275" y="110"/>
                </a:lnTo>
                <a:lnTo>
                  <a:pt x="275" y="111"/>
                </a:lnTo>
                <a:lnTo>
                  <a:pt x="276" y="112"/>
                </a:lnTo>
                <a:lnTo>
                  <a:pt x="277" y="114"/>
                </a:lnTo>
                <a:lnTo>
                  <a:pt x="277" y="114"/>
                </a:lnTo>
                <a:lnTo>
                  <a:pt x="278" y="113"/>
                </a:lnTo>
                <a:lnTo>
                  <a:pt x="278" y="111"/>
                </a:lnTo>
                <a:lnTo>
                  <a:pt x="278" y="110"/>
                </a:lnTo>
                <a:lnTo>
                  <a:pt x="279" y="109"/>
                </a:lnTo>
                <a:lnTo>
                  <a:pt x="279" y="108"/>
                </a:lnTo>
                <a:lnTo>
                  <a:pt x="280" y="109"/>
                </a:lnTo>
                <a:lnTo>
                  <a:pt x="280" y="109"/>
                </a:lnTo>
                <a:lnTo>
                  <a:pt x="281" y="109"/>
                </a:lnTo>
                <a:lnTo>
                  <a:pt x="281" y="109"/>
                </a:lnTo>
                <a:lnTo>
                  <a:pt x="282" y="110"/>
                </a:lnTo>
                <a:lnTo>
                  <a:pt x="282" y="110"/>
                </a:lnTo>
                <a:lnTo>
                  <a:pt x="283" y="110"/>
                </a:lnTo>
                <a:lnTo>
                  <a:pt x="283" y="112"/>
                </a:lnTo>
                <a:lnTo>
                  <a:pt x="284" y="116"/>
                </a:lnTo>
                <a:lnTo>
                  <a:pt x="284" y="118"/>
                </a:lnTo>
                <a:lnTo>
                  <a:pt x="284" y="118"/>
                </a:lnTo>
                <a:lnTo>
                  <a:pt x="285" y="117"/>
                </a:lnTo>
                <a:lnTo>
                  <a:pt x="286" y="120"/>
                </a:lnTo>
                <a:lnTo>
                  <a:pt x="286" y="123"/>
                </a:lnTo>
                <a:lnTo>
                  <a:pt x="287" y="125"/>
                </a:lnTo>
                <a:lnTo>
                  <a:pt x="287" y="125"/>
                </a:lnTo>
                <a:lnTo>
                  <a:pt x="287" y="128"/>
                </a:lnTo>
                <a:lnTo>
                  <a:pt x="288" y="135"/>
                </a:lnTo>
                <a:lnTo>
                  <a:pt x="288" y="134"/>
                </a:lnTo>
                <a:lnTo>
                  <a:pt x="289" y="137"/>
                </a:lnTo>
                <a:lnTo>
                  <a:pt x="289" y="129"/>
                </a:lnTo>
                <a:lnTo>
                  <a:pt x="290" y="129"/>
                </a:lnTo>
                <a:lnTo>
                  <a:pt x="290" y="130"/>
                </a:lnTo>
                <a:lnTo>
                  <a:pt x="291" y="131"/>
                </a:lnTo>
                <a:lnTo>
                  <a:pt x="291" y="134"/>
                </a:lnTo>
                <a:lnTo>
                  <a:pt x="292" y="134"/>
                </a:lnTo>
                <a:lnTo>
                  <a:pt x="292" y="132"/>
                </a:lnTo>
                <a:lnTo>
                  <a:pt x="293" y="132"/>
                </a:lnTo>
                <a:lnTo>
                  <a:pt x="293" y="133"/>
                </a:lnTo>
                <a:lnTo>
                  <a:pt x="293" y="133"/>
                </a:lnTo>
                <a:lnTo>
                  <a:pt x="294" y="133"/>
                </a:lnTo>
                <a:lnTo>
                  <a:pt x="295" y="135"/>
                </a:lnTo>
                <a:lnTo>
                  <a:pt x="295" y="137"/>
                </a:lnTo>
                <a:lnTo>
                  <a:pt x="295" y="138"/>
                </a:lnTo>
                <a:lnTo>
                  <a:pt x="296" y="139"/>
                </a:lnTo>
                <a:lnTo>
                  <a:pt x="296" y="139"/>
                </a:lnTo>
                <a:lnTo>
                  <a:pt x="297" y="139"/>
                </a:lnTo>
                <a:lnTo>
                  <a:pt x="297" y="139"/>
                </a:lnTo>
                <a:lnTo>
                  <a:pt x="298" y="139"/>
                </a:lnTo>
                <a:lnTo>
                  <a:pt x="298" y="139"/>
                </a:lnTo>
                <a:lnTo>
                  <a:pt x="299" y="139"/>
                </a:lnTo>
                <a:lnTo>
                  <a:pt x="299" y="139"/>
                </a:lnTo>
                <a:lnTo>
                  <a:pt x="300" y="140"/>
                </a:lnTo>
                <a:lnTo>
                  <a:pt x="300" y="139"/>
                </a:lnTo>
                <a:lnTo>
                  <a:pt x="301" y="139"/>
                </a:lnTo>
                <a:lnTo>
                  <a:pt x="301" y="139"/>
                </a:lnTo>
                <a:lnTo>
                  <a:pt x="301" y="140"/>
                </a:lnTo>
                <a:lnTo>
                  <a:pt x="302" y="140"/>
                </a:lnTo>
                <a:lnTo>
                  <a:pt x="302" y="140"/>
                </a:lnTo>
                <a:lnTo>
                  <a:pt x="303" y="140"/>
                </a:lnTo>
                <a:lnTo>
                  <a:pt x="303" y="141"/>
                </a:lnTo>
                <a:lnTo>
                  <a:pt x="304" y="141"/>
                </a:lnTo>
                <a:lnTo>
                  <a:pt x="304" y="141"/>
                </a:lnTo>
                <a:lnTo>
                  <a:pt x="305" y="141"/>
                </a:lnTo>
                <a:lnTo>
                  <a:pt x="305" y="142"/>
                </a:lnTo>
                <a:lnTo>
                  <a:pt x="306" y="142"/>
                </a:lnTo>
                <a:lnTo>
                  <a:pt x="306" y="142"/>
                </a:lnTo>
                <a:lnTo>
                  <a:pt x="307" y="143"/>
                </a:lnTo>
                <a:lnTo>
                  <a:pt x="307" y="143"/>
                </a:lnTo>
                <a:lnTo>
                  <a:pt x="308" y="141"/>
                </a:lnTo>
                <a:lnTo>
                  <a:pt x="308" y="140"/>
                </a:lnTo>
                <a:lnTo>
                  <a:pt x="309" y="140"/>
                </a:lnTo>
                <a:lnTo>
                  <a:pt x="309" y="139"/>
                </a:lnTo>
                <a:lnTo>
                  <a:pt x="310" y="137"/>
                </a:lnTo>
                <a:lnTo>
                  <a:pt x="310" y="136"/>
                </a:lnTo>
                <a:lnTo>
                  <a:pt x="310" y="135"/>
                </a:lnTo>
                <a:lnTo>
                  <a:pt x="311" y="135"/>
                </a:lnTo>
                <a:lnTo>
                  <a:pt x="311" y="135"/>
                </a:lnTo>
                <a:lnTo>
                  <a:pt x="312" y="136"/>
                </a:lnTo>
                <a:lnTo>
                  <a:pt x="312" y="136"/>
                </a:lnTo>
                <a:lnTo>
                  <a:pt x="313" y="135"/>
                </a:lnTo>
                <a:lnTo>
                  <a:pt x="313" y="135"/>
                </a:lnTo>
                <a:lnTo>
                  <a:pt x="314" y="135"/>
                </a:lnTo>
                <a:lnTo>
                  <a:pt x="314" y="136"/>
                </a:lnTo>
                <a:lnTo>
                  <a:pt x="315" y="138"/>
                </a:lnTo>
                <a:lnTo>
                  <a:pt x="315" y="140"/>
                </a:lnTo>
                <a:lnTo>
                  <a:pt x="315" y="137"/>
                </a:lnTo>
                <a:lnTo>
                  <a:pt x="316" y="136"/>
                </a:lnTo>
                <a:lnTo>
                  <a:pt x="317" y="136"/>
                </a:lnTo>
                <a:lnTo>
                  <a:pt x="317" y="135"/>
                </a:lnTo>
                <a:lnTo>
                  <a:pt x="318" y="132"/>
                </a:lnTo>
                <a:lnTo>
                  <a:pt x="318" y="132"/>
                </a:lnTo>
                <a:lnTo>
                  <a:pt x="318" y="132"/>
                </a:lnTo>
                <a:lnTo>
                  <a:pt x="319" y="132"/>
                </a:lnTo>
                <a:lnTo>
                  <a:pt x="319" y="132"/>
                </a:lnTo>
                <a:lnTo>
                  <a:pt x="320" y="132"/>
                </a:lnTo>
                <a:lnTo>
                  <a:pt x="320" y="131"/>
                </a:lnTo>
                <a:lnTo>
                  <a:pt x="321" y="131"/>
                </a:lnTo>
                <a:lnTo>
                  <a:pt x="321" y="131"/>
                </a:lnTo>
                <a:lnTo>
                  <a:pt x="322" y="131"/>
                </a:lnTo>
                <a:lnTo>
                  <a:pt x="322" y="131"/>
                </a:lnTo>
                <a:lnTo>
                  <a:pt x="323" y="131"/>
                </a:lnTo>
                <a:lnTo>
                  <a:pt x="323" y="131"/>
                </a:lnTo>
                <a:lnTo>
                  <a:pt x="324" y="131"/>
                </a:lnTo>
                <a:lnTo>
                  <a:pt x="324" y="132"/>
                </a:lnTo>
                <a:lnTo>
                  <a:pt x="324" y="131"/>
                </a:lnTo>
                <a:lnTo>
                  <a:pt x="325" y="131"/>
                </a:lnTo>
                <a:lnTo>
                  <a:pt x="326" y="131"/>
                </a:lnTo>
                <a:lnTo>
                  <a:pt x="326" y="131"/>
                </a:lnTo>
                <a:lnTo>
                  <a:pt x="327" y="132"/>
                </a:lnTo>
                <a:lnTo>
                  <a:pt x="327" y="132"/>
                </a:lnTo>
                <a:lnTo>
                  <a:pt x="327" y="132"/>
                </a:lnTo>
                <a:lnTo>
                  <a:pt x="328" y="131"/>
                </a:lnTo>
                <a:lnTo>
                  <a:pt x="328" y="132"/>
                </a:lnTo>
                <a:lnTo>
                  <a:pt x="329" y="132"/>
                </a:lnTo>
                <a:lnTo>
                  <a:pt x="329" y="132"/>
                </a:lnTo>
                <a:lnTo>
                  <a:pt x="330" y="132"/>
                </a:lnTo>
                <a:lnTo>
                  <a:pt x="330" y="134"/>
                </a:lnTo>
                <a:lnTo>
                  <a:pt x="331" y="135"/>
                </a:lnTo>
                <a:lnTo>
                  <a:pt x="331" y="137"/>
                </a:lnTo>
                <a:lnTo>
                  <a:pt x="332" y="137"/>
                </a:lnTo>
                <a:lnTo>
                  <a:pt x="332" y="138"/>
                </a:lnTo>
                <a:lnTo>
                  <a:pt x="333" y="138"/>
                </a:lnTo>
                <a:lnTo>
                  <a:pt x="333" y="139"/>
                </a:lnTo>
                <a:lnTo>
                  <a:pt x="333" y="144"/>
                </a:lnTo>
                <a:lnTo>
                  <a:pt x="334" y="144"/>
                </a:lnTo>
                <a:lnTo>
                  <a:pt x="335" y="144"/>
                </a:lnTo>
                <a:lnTo>
                  <a:pt x="335" y="145"/>
                </a:lnTo>
                <a:lnTo>
                  <a:pt x="336" y="147"/>
                </a:lnTo>
                <a:lnTo>
                  <a:pt x="336" y="147"/>
                </a:lnTo>
                <a:lnTo>
                  <a:pt x="336" y="148"/>
                </a:lnTo>
                <a:lnTo>
                  <a:pt x="337" y="148"/>
                </a:lnTo>
                <a:lnTo>
                  <a:pt x="337" y="148"/>
                </a:lnTo>
                <a:lnTo>
                  <a:pt x="338" y="148"/>
                </a:lnTo>
                <a:lnTo>
                  <a:pt x="338" y="148"/>
                </a:lnTo>
                <a:lnTo>
                  <a:pt x="339" y="148"/>
                </a:lnTo>
                <a:lnTo>
                  <a:pt x="339" y="149"/>
                </a:lnTo>
                <a:lnTo>
                  <a:pt x="340" y="150"/>
                </a:lnTo>
                <a:lnTo>
                  <a:pt x="340" y="150"/>
                </a:lnTo>
                <a:lnTo>
                  <a:pt x="341" y="150"/>
                </a:lnTo>
                <a:lnTo>
                  <a:pt x="341" y="150"/>
                </a:lnTo>
                <a:lnTo>
                  <a:pt x="341" y="150"/>
                </a:lnTo>
                <a:lnTo>
                  <a:pt x="342" y="149"/>
                </a:lnTo>
                <a:lnTo>
                  <a:pt x="342" y="149"/>
                </a:lnTo>
                <a:lnTo>
                  <a:pt x="343" y="149"/>
                </a:lnTo>
                <a:lnTo>
                  <a:pt x="343" y="149"/>
                </a:lnTo>
                <a:lnTo>
                  <a:pt x="344" y="149"/>
                </a:lnTo>
                <a:lnTo>
                  <a:pt x="344" y="149"/>
                </a:lnTo>
                <a:lnTo>
                  <a:pt x="345" y="149"/>
                </a:lnTo>
                <a:lnTo>
                  <a:pt x="345" y="149"/>
                </a:lnTo>
                <a:lnTo>
                  <a:pt x="346" y="149"/>
                </a:lnTo>
                <a:lnTo>
                  <a:pt x="346" y="149"/>
                </a:lnTo>
                <a:lnTo>
                  <a:pt x="347" y="149"/>
                </a:lnTo>
                <a:lnTo>
                  <a:pt x="347" y="150"/>
                </a:lnTo>
                <a:lnTo>
                  <a:pt x="348" y="150"/>
                </a:lnTo>
                <a:lnTo>
                  <a:pt x="348" y="150"/>
                </a:lnTo>
                <a:lnTo>
                  <a:pt x="349" y="150"/>
                </a:lnTo>
                <a:lnTo>
                  <a:pt x="349" y="151"/>
                </a:lnTo>
                <a:lnTo>
                  <a:pt x="350" y="150"/>
                </a:lnTo>
                <a:lnTo>
                  <a:pt x="350" y="150"/>
                </a:lnTo>
                <a:lnTo>
                  <a:pt x="350" y="150"/>
                </a:lnTo>
                <a:lnTo>
                  <a:pt x="351" y="150"/>
                </a:lnTo>
                <a:lnTo>
                  <a:pt x="351" y="150"/>
                </a:lnTo>
                <a:lnTo>
                  <a:pt x="352" y="150"/>
                </a:lnTo>
                <a:lnTo>
                  <a:pt x="352" y="151"/>
                </a:lnTo>
                <a:lnTo>
                  <a:pt x="353" y="151"/>
                </a:lnTo>
                <a:lnTo>
                  <a:pt x="353" y="150"/>
                </a:lnTo>
                <a:lnTo>
                  <a:pt x="354" y="150"/>
                </a:lnTo>
                <a:lnTo>
                  <a:pt x="354" y="150"/>
                </a:lnTo>
                <a:lnTo>
                  <a:pt x="355" y="150"/>
                </a:lnTo>
                <a:lnTo>
                  <a:pt x="355" y="148"/>
                </a:lnTo>
                <a:lnTo>
                  <a:pt x="356" y="146"/>
                </a:lnTo>
                <a:lnTo>
                  <a:pt x="356" y="145"/>
                </a:lnTo>
                <a:lnTo>
                  <a:pt x="357" y="145"/>
                </a:lnTo>
                <a:lnTo>
                  <a:pt x="357" y="145"/>
                </a:lnTo>
                <a:lnTo>
                  <a:pt x="358" y="146"/>
                </a:lnTo>
                <a:lnTo>
                  <a:pt x="358" y="148"/>
                </a:lnTo>
                <a:lnTo>
                  <a:pt x="359" y="147"/>
                </a:lnTo>
                <a:lnTo>
                  <a:pt x="359" y="145"/>
                </a:lnTo>
                <a:lnTo>
                  <a:pt x="359" y="146"/>
                </a:lnTo>
                <a:lnTo>
                  <a:pt x="360" y="146"/>
                </a:lnTo>
                <a:lnTo>
                  <a:pt x="360" y="146"/>
                </a:lnTo>
                <a:lnTo>
                  <a:pt x="361" y="146"/>
                </a:lnTo>
                <a:lnTo>
                  <a:pt x="361" y="146"/>
                </a:lnTo>
                <a:lnTo>
                  <a:pt x="362" y="147"/>
                </a:lnTo>
                <a:lnTo>
                  <a:pt x="362" y="148"/>
                </a:lnTo>
                <a:lnTo>
                  <a:pt x="363" y="148"/>
                </a:lnTo>
                <a:lnTo>
                  <a:pt x="363" y="149"/>
                </a:lnTo>
                <a:lnTo>
                  <a:pt x="364" y="149"/>
                </a:lnTo>
                <a:lnTo>
                  <a:pt x="364" y="149"/>
                </a:lnTo>
                <a:lnTo>
                  <a:pt x="364" y="149"/>
                </a:lnTo>
                <a:lnTo>
                  <a:pt x="365" y="148"/>
                </a:lnTo>
                <a:lnTo>
                  <a:pt x="366" y="148"/>
                </a:lnTo>
                <a:lnTo>
                  <a:pt x="366" y="148"/>
                </a:lnTo>
                <a:lnTo>
                  <a:pt x="367" y="148"/>
                </a:lnTo>
                <a:lnTo>
                  <a:pt x="367" y="148"/>
                </a:lnTo>
                <a:lnTo>
                  <a:pt x="367" y="148"/>
                </a:lnTo>
                <a:lnTo>
                  <a:pt x="368" y="148"/>
                </a:lnTo>
                <a:lnTo>
                  <a:pt x="368" y="148"/>
                </a:lnTo>
                <a:lnTo>
                  <a:pt x="369" y="148"/>
                </a:lnTo>
                <a:lnTo>
                  <a:pt x="369" y="148"/>
                </a:lnTo>
                <a:lnTo>
                  <a:pt x="370" y="148"/>
                </a:lnTo>
                <a:lnTo>
                  <a:pt x="370" y="147"/>
                </a:lnTo>
                <a:lnTo>
                  <a:pt x="371" y="147"/>
                </a:lnTo>
                <a:lnTo>
                  <a:pt x="371" y="147"/>
                </a:lnTo>
                <a:lnTo>
                  <a:pt x="372" y="147"/>
                </a:lnTo>
                <a:lnTo>
                  <a:pt x="372" y="147"/>
                </a:lnTo>
                <a:lnTo>
                  <a:pt x="373" y="147"/>
                </a:lnTo>
                <a:lnTo>
                  <a:pt x="373" y="147"/>
                </a:lnTo>
                <a:lnTo>
                  <a:pt x="373" y="147"/>
                </a:lnTo>
                <a:lnTo>
                  <a:pt x="374" y="147"/>
                </a:lnTo>
                <a:lnTo>
                  <a:pt x="375" y="147"/>
                </a:lnTo>
                <a:lnTo>
                  <a:pt x="375" y="148"/>
                </a:lnTo>
                <a:lnTo>
                  <a:pt x="376" y="148"/>
                </a:lnTo>
                <a:lnTo>
                  <a:pt x="376" y="149"/>
                </a:lnTo>
                <a:lnTo>
                  <a:pt x="376" y="149"/>
                </a:lnTo>
                <a:lnTo>
                  <a:pt x="377" y="149"/>
                </a:lnTo>
                <a:lnTo>
                  <a:pt x="377" y="148"/>
                </a:lnTo>
                <a:lnTo>
                  <a:pt x="378" y="149"/>
                </a:lnTo>
                <a:lnTo>
                  <a:pt x="378" y="150"/>
                </a:lnTo>
                <a:lnTo>
                  <a:pt x="379" y="150"/>
                </a:lnTo>
                <a:lnTo>
                  <a:pt x="379" y="150"/>
                </a:lnTo>
                <a:lnTo>
                  <a:pt x="380" y="150"/>
                </a:lnTo>
                <a:lnTo>
                  <a:pt x="380" y="150"/>
                </a:lnTo>
                <a:lnTo>
                  <a:pt x="381" y="150"/>
                </a:lnTo>
                <a:lnTo>
                  <a:pt x="381" y="150"/>
                </a:lnTo>
                <a:lnTo>
                  <a:pt x="381" y="152"/>
                </a:lnTo>
                <a:lnTo>
                  <a:pt x="382" y="152"/>
                </a:lnTo>
                <a:lnTo>
                  <a:pt x="382" y="152"/>
                </a:lnTo>
                <a:lnTo>
                  <a:pt x="383" y="152"/>
                </a:lnTo>
                <a:lnTo>
                  <a:pt x="384" y="152"/>
                </a:lnTo>
                <a:lnTo>
                  <a:pt x="384" y="152"/>
                </a:lnTo>
                <a:lnTo>
                  <a:pt x="384" y="152"/>
                </a:lnTo>
                <a:lnTo>
                  <a:pt x="385" y="153"/>
                </a:lnTo>
                <a:lnTo>
                  <a:pt x="385" y="153"/>
                </a:lnTo>
                <a:lnTo>
                  <a:pt x="386" y="153"/>
                </a:lnTo>
                <a:lnTo>
                  <a:pt x="386" y="153"/>
                </a:lnTo>
                <a:lnTo>
                  <a:pt x="387" y="153"/>
                </a:lnTo>
                <a:lnTo>
                  <a:pt x="387" y="153"/>
                </a:lnTo>
                <a:lnTo>
                  <a:pt x="388" y="152"/>
                </a:lnTo>
                <a:lnTo>
                  <a:pt x="388" y="151"/>
                </a:lnTo>
                <a:lnTo>
                  <a:pt x="389" y="150"/>
                </a:lnTo>
                <a:lnTo>
                  <a:pt x="389" y="150"/>
                </a:lnTo>
                <a:lnTo>
                  <a:pt x="390" y="149"/>
                </a:lnTo>
                <a:lnTo>
                  <a:pt x="390" y="150"/>
                </a:lnTo>
                <a:lnTo>
                  <a:pt x="390" y="150"/>
                </a:lnTo>
                <a:lnTo>
                  <a:pt x="391" y="151"/>
                </a:lnTo>
                <a:lnTo>
                  <a:pt x="391" y="152"/>
                </a:lnTo>
                <a:lnTo>
                  <a:pt x="392" y="153"/>
                </a:lnTo>
                <a:lnTo>
                  <a:pt x="392" y="154"/>
                </a:lnTo>
                <a:lnTo>
                  <a:pt x="393" y="154"/>
                </a:lnTo>
                <a:lnTo>
                  <a:pt x="393" y="155"/>
                </a:lnTo>
                <a:lnTo>
                  <a:pt x="394" y="155"/>
                </a:lnTo>
                <a:lnTo>
                  <a:pt x="394" y="154"/>
                </a:lnTo>
                <a:lnTo>
                  <a:pt x="395" y="153"/>
                </a:lnTo>
                <a:lnTo>
                  <a:pt x="395" y="153"/>
                </a:lnTo>
                <a:lnTo>
                  <a:pt x="396" y="153"/>
                </a:lnTo>
                <a:lnTo>
                  <a:pt x="396" y="153"/>
                </a:lnTo>
                <a:lnTo>
                  <a:pt x="397" y="152"/>
                </a:lnTo>
                <a:lnTo>
                  <a:pt x="397" y="152"/>
                </a:lnTo>
                <a:lnTo>
                  <a:pt x="398" y="152"/>
                </a:lnTo>
                <a:lnTo>
                  <a:pt x="398" y="152"/>
                </a:lnTo>
                <a:lnTo>
                  <a:pt x="399" y="152"/>
                </a:lnTo>
                <a:lnTo>
                  <a:pt x="399" y="152"/>
                </a:lnTo>
                <a:lnTo>
                  <a:pt x="399" y="152"/>
                </a:lnTo>
                <a:lnTo>
                  <a:pt x="400" y="153"/>
                </a:lnTo>
                <a:lnTo>
                  <a:pt x="400" y="152"/>
                </a:lnTo>
                <a:lnTo>
                  <a:pt x="401" y="154"/>
                </a:lnTo>
                <a:lnTo>
                  <a:pt x="401" y="153"/>
                </a:lnTo>
                <a:lnTo>
                  <a:pt x="402" y="153"/>
                </a:lnTo>
                <a:lnTo>
                  <a:pt x="402" y="153"/>
                </a:lnTo>
                <a:lnTo>
                  <a:pt x="403" y="152"/>
                </a:lnTo>
                <a:lnTo>
                  <a:pt x="403" y="152"/>
                </a:lnTo>
                <a:lnTo>
                  <a:pt x="404" y="152"/>
                </a:lnTo>
                <a:lnTo>
                  <a:pt x="404" y="153"/>
                </a:lnTo>
                <a:lnTo>
                  <a:pt x="404" y="153"/>
                </a:lnTo>
                <a:lnTo>
                  <a:pt x="405" y="153"/>
                </a:lnTo>
                <a:lnTo>
                  <a:pt x="406" y="153"/>
                </a:lnTo>
                <a:lnTo>
                  <a:pt x="406" y="153"/>
                </a:lnTo>
                <a:lnTo>
                  <a:pt x="407" y="152"/>
                </a:lnTo>
                <a:lnTo>
                  <a:pt x="407" y="152"/>
                </a:lnTo>
                <a:lnTo>
                  <a:pt x="407" y="152"/>
                </a:lnTo>
                <a:lnTo>
                  <a:pt x="408" y="152"/>
                </a:lnTo>
                <a:lnTo>
                  <a:pt x="408" y="151"/>
                </a:lnTo>
                <a:lnTo>
                  <a:pt x="409" y="151"/>
                </a:lnTo>
                <a:lnTo>
                  <a:pt x="409" y="151"/>
                </a:lnTo>
                <a:lnTo>
                  <a:pt x="410" y="151"/>
                </a:lnTo>
                <a:lnTo>
                  <a:pt x="410" y="151"/>
                </a:lnTo>
                <a:lnTo>
                  <a:pt x="411" y="151"/>
                </a:lnTo>
                <a:lnTo>
                  <a:pt x="411" y="151"/>
                </a:lnTo>
                <a:lnTo>
                  <a:pt x="412" y="151"/>
                </a:lnTo>
                <a:lnTo>
                  <a:pt x="412" y="151"/>
                </a:lnTo>
                <a:lnTo>
                  <a:pt x="413" y="151"/>
                </a:lnTo>
                <a:lnTo>
                  <a:pt x="413" y="151"/>
                </a:lnTo>
                <a:lnTo>
                  <a:pt x="413" y="151"/>
                </a:lnTo>
                <a:lnTo>
                  <a:pt x="414" y="151"/>
                </a:lnTo>
                <a:lnTo>
                  <a:pt x="415" y="151"/>
                </a:lnTo>
                <a:lnTo>
                  <a:pt x="415" y="152"/>
                </a:lnTo>
                <a:lnTo>
                  <a:pt x="416" y="152"/>
                </a:lnTo>
                <a:lnTo>
                  <a:pt x="416" y="152"/>
                </a:lnTo>
                <a:lnTo>
                  <a:pt x="416" y="152"/>
                </a:lnTo>
                <a:lnTo>
                  <a:pt x="417" y="154"/>
                </a:lnTo>
                <a:lnTo>
                  <a:pt x="417" y="155"/>
                </a:lnTo>
                <a:lnTo>
                  <a:pt x="418" y="155"/>
                </a:lnTo>
                <a:lnTo>
                  <a:pt x="418" y="155"/>
                </a:lnTo>
                <a:lnTo>
                  <a:pt x="419" y="155"/>
                </a:lnTo>
                <a:lnTo>
                  <a:pt x="419" y="156"/>
                </a:lnTo>
                <a:lnTo>
                  <a:pt x="420" y="155"/>
                </a:lnTo>
                <a:lnTo>
                  <a:pt x="420" y="156"/>
                </a:lnTo>
                <a:lnTo>
                  <a:pt x="421" y="156"/>
                </a:lnTo>
                <a:lnTo>
                  <a:pt x="421" y="156"/>
                </a:lnTo>
                <a:lnTo>
                  <a:pt x="422" y="156"/>
                </a:lnTo>
                <a:lnTo>
                  <a:pt x="422" y="156"/>
                </a:lnTo>
                <a:lnTo>
                  <a:pt x="422" y="155"/>
                </a:lnTo>
                <a:lnTo>
                  <a:pt x="423" y="155"/>
                </a:lnTo>
                <a:lnTo>
                  <a:pt x="424" y="154"/>
                </a:lnTo>
                <a:lnTo>
                  <a:pt x="424" y="155"/>
                </a:lnTo>
                <a:lnTo>
                  <a:pt x="424" y="155"/>
                </a:lnTo>
                <a:lnTo>
                  <a:pt x="425" y="154"/>
                </a:lnTo>
                <a:lnTo>
                  <a:pt x="425" y="154"/>
                </a:lnTo>
                <a:lnTo>
                  <a:pt x="426" y="154"/>
                </a:lnTo>
                <a:lnTo>
                  <a:pt x="426" y="154"/>
                </a:lnTo>
                <a:lnTo>
                  <a:pt x="427" y="154"/>
                </a:lnTo>
                <a:lnTo>
                  <a:pt x="427" y="154"/>
                </a:lnTo>
                <a:lnTo>
                  <a:pt x="428" y="153"/>
                </a:lnTo>
                <a:lnTo>
                  <a:pt x="428" y="153"/>
                </a:lnTo>
                <a:lnTo>
                  <a:pt x="429" y="153"/>
                </a:lnTo>
                <a:lnTo>
                  <a:pt x="429" y="152"/>
                </a:lnTo>
                <a:lnTo>
                  <a:pt x="430" y="151"/>
                </a:lnTo>
                <a:lnTo>
                  <a:pt x="430" y="150"/>
                </a:lnTo>
                <a:lnTo>
                  <a:pt x="430" y="149"/>
                </a:lnTo>
                <a:lnTo>
                  <a:pt x="431" y="149"/>
                </a:lnTo>
                <a:lnTo>
                  <a:pt x="431" y="148"/>
                </a:lnTo>
                <a:lnTo>
                  <a:pt x="432" y="148"/>
                </a:lnTo>
                <a:lnTo>
                  <a:pt x="432" y="150"/>
                </a:lnTo>
                <a:lnTo>
                  <a:pt x="433" y="151"/>
                </a:lnTo>
                <a:lnTo>
                  <a:pt x="433" y="152"/>
                </a:lnTo>
                <a:lnTo>
                  <a:pt x="434" y="152"/>
                </a:lnTo>
                <a:lnTo>
                  <a:pt x="434" y="154"/>
                </a:lnTo>
                <a:lnTo>
                  <a:pt x="435" y="154"/>
                </a:lnTo>
                <a:lnTo>
                  <a:pt x="435" y="154"/>
                </a:lnTo>
                <a:lnTo>
                  <a:pt x="436" y="154"/>
                </a:lnTo>
                <a:lnTo>
                  <a:pt x="436" y="154"/>
                </a:lnTo>
                <a:lnTo>
                  <a:pt x="437" y="153"/>
                </a:lnTo>
                <a:lnTo>
                  <a:pt x="437" y="153"/>
                </a:lnTo>
                <a:lnTo>
                  <a:pt x="438" y="153"/>
                </a:lnTo>
                <a:lnTo>
                  <a:pt x="438" y="154"/>
                </a:lnTo>
                <a:lnTo>
                  <a:pt x="439" y="155"/>
                </a:lnTo>
                <a:lnTo>
                  <a:pt x="439" y="155"/>
                </a:lnTo>
                <a:lnTo>
                  <a:pt x="439" y="155"/>
                </a:lnTo>
                <a:lnTo>
                  <a:pt x="440" y="154"/>
                </a:lnTo>
                <a:lnTo>
                  <a:pt x="440" y="155"/>
                </a:lnTo>
                <a:lnTo>
                  <a:pt x="441" y="154"/>
                </a:lnTo>
                <a:lnTo>
                  <a:pt x="441" y="154"/>
                </a:lnTo>
                <a:lnTo>
                  <a:pt x="442" y="154"/>
                </a:lnTo>
                <a:lnTo>
                  <a:pt x="442" y="154"/>
                </a:lnTo>
                <a:lnTo>
                  <a:pt x="443" y="154"/>
                </a:lnTo>
                <a:lnTo>
                  <a:pt x="443" y="154"/>
                </a:lnTo>
                <a:lnTo>
                  <a:pt x="444" y="154"/>
                </a:lnTo>
                <a:lnTo>
                  <a:pt x="444" y="154"/>
                </a:lnTo>
                <a:lnTo>
                  <a:pt x="445" y="154"/>
                </a:lnTo>
                <a:lnTo>
                  <a:pt x="445" y="154"/>
                </a:lnTo>
                <a:lnTo>
                  <a:pt x="446" y="154"/>
                </a:lnTo>
                <a:lnTo>
                  <a:pt x="446" y="154"/>
                </a:lnTo>
                <a:lnTo>
                  <a:pt x="447" y="154"/>
                </a:lnTo>
                <a:lnTo>
                  <a:pt x="447" y="152"/>
                </a:lnTo>
                <a:lnTo>
                  <a:pt x="447" y="153"/>
                </a:lnTo>
                <a:lnTo>
                  <a:pt x="448" y="153"/>
                </a:lnTo>
                <a:lnTo>
                  <a:pt x="448" y="154"/>
                </a:lnTo>
                <a:lnTo>
                  <a:pt x="449" y="152"/>
                </a:lnTo>
                <a:lnTo>
                  <a:pt x="449" y="151"/>
                </a:lnTo>
                <a:lnTo>
                  <a:pt x="450" y="151"/>
                </a:lnTo>
                <a:lnTo>
                  <a:pt x="450" y="152"/>
                </a:lnTo>
                <a:lnTo>
                  <a:pt x="451" y="150"/>
                </a:lnTo>
                <a:lnTo>
                  <a:pt x="451" y="149"/>
                </a:lnTo>
                <a:lnTo>
                  <a:pt x="452" y="149"/>
                </a:lnTo>
                <a:lnTo>
                  <a:pt x="452" y="149"/>
                </a:lnTo>
                <a:lnTo>
                  <a:pt x="453" y="148"/>
                </a:lnTo>
                <a:lnTo>
                  <a:pt x="453" y="148"/>
                </a:lnTo>
                <a:lnTo>
                  <a:pt x="453" y="148"/>
                </a:lnTo>
                <a:lnTo>
                  <a:pt x="454" y="148"/>
                </a:lnTo>
                <a:lnTo>
                  <a:pt x="455" y="148"/>
                </a:lnTo>
                <a:lnTo>
                  <a:pt x="455" y="148"/>
                </a:lnTo>
                <a:lnTo>
                  <a:pt x="456" y="148"/>
                </a:lnTo>
                <a:lnTo>
                  <a:pt x="456" y="148"/>
                </a:lnTo>
                <a:lnTo>
                  <a:pt x="456" y="148"/>
                </a:lnTo>
                <a:lnTo>
                  <a:pt x="457" y="148"/>
                </a:lnTo>
                <a:lnTo>
                  <a:pt x="457" y="148"/>
                </a:lnTo>
                <a:lnTo>
                  <a:pt x="458" y="148"/>
                </a:lnTo>
                <a:lnTo>
                  <a:pt x="458" y="148"/>
                </a:lnTo>
                <a:lnTo>
                  <a:pt x="459" y="148"/>
                </a:lnTo>
                <a:lnTo>
                  <a:pt x="459" y="148"/>
                </a:lnTo>
                <a:lnTo>
                  <a:pt x="460" y="148"/>
                </a:lnTo>
                <a:lnTo>
                  <a:pt x="460" y="148"/>
                </a:lnTo>
                <a:lnTo>
                  <a:pt x="461" y="148"/>
                </a:lnTo>
                <a:lnTo>
                  <a:pt x="461" y="148"/>
                </a:lnTo>
                <a:lnTo>
                  <a:pt x="462" y="148"/>
                </a:lnTo>
                <a:lnTo>
                  <a:pt x="462" y="148"/>
                </a:lnTo>
                <a:lnTo>
                  <a:pt x="462" y="147"/>
                </a:lnTo>
                <a:lnTo>
                  <a:pt x="463" y="146"/>
                </a:lnTo>
                <a:lnTo>
                  <a:pt x="464" y="146"/>
                </a:lnTo>
                <a:lnTo>
                  <a:pt x="464" y="146"/>
                </a:lnTo>
                <a:lnTo>
                  <a:pt x="465" y="145"/>
                </a:lnTo>
                <a:lnTo>
                  <a:pt x="465" y="144"/>
                </a:lnTo>
                <a:lnTo>
                  <a:pt x="465" y="144"/>
                </a:lnTo>
                <a:lnTo>
                  <a:pt x="466" y="144"/>
                </a:lnTo>
                <a:lnTo>
                  <a:pt x="466" y="144"/>
                </a:lnTo>
                <a:lnTo>
                  <a:pt x="467" y="144"/>
                </a:lnTo>
                <a:lnTo>
                  <a:pt x="467" y="144"/>
                </a:lnTo>
                <a:lnTo>
                  <a:pt x="468" y="144"/>
                </a:lnTo>
                <a:lnTo>
                  <a:pt x="468" y="144"/>
                </a:lnTo>
                <a:lnTo>
                  <a:pt x="469" y="144"/>
                </a:lnTo>
                <a:lnTo>
                  <a:pt x="469" y="144"/>
                </a:lnTo>
                <a:lnTo>
                  <a:pt x="470" y="146"/>
                </a:lnTo>
                <a:lnTo>
                  <a:pt x="470" y="147"/>
                </a:lnTo>
                <a:lnTo>
                  <a:pt x="470" y="148"/>
                </a:lnTo>
                <a:lnTo>
                  <a:pt x="471" y="146"/>
                </a:lnTo>
                <a:lnTo>
                  <a:pt x="471" y="146"/>
                </a:lnTo>
                <a:lnTo>
                  <a:pt x="472" y="148"/>
                </a:lnTo>
                <a:lnTo>
                  <a:pt x="473" y="149"/>
                </a:lnTo>
                <a:lnTo>
                  <a:pt x="473" y="150"/>
                </a:lnTo>
                <a:lnTo>
                  <a:pt x="473" y="150"/>
                </a:lnTo>
                <a:lnTo>
                  <a:pt x="474" y="150"/>
                </a:lnTo>
                <a:lnTo>
                  <a:pt x="474" y="150"/>
                </a:lnTo>
                <a:lnTo>
                  <a:pt x="475" y="149"/>
                </a:lnTo>
                <a:lnTo>
                  <a:pt x="475" y="149"/>
                </a:lnTo>
                <a:lnTo>
                  <a:pt x="476" y="149"/>
                </a:lnTo>
                <a:lnTo>
                  <a:pt x="476" y="149"/>
                </a:lnTo>
                <a:lnTo>
                  <a:pt x="477" y="149"/>
                </a:lnTo>
                <a:lnTo>
                  <a:pt x="477" y="149"/>
                </a:lnTo>
                <a:lnTo>
                  <a:pt x="478" y="149"/>
                </a:lnTo>
                <a:lnTo>
                  <a:pt x="478" y="149"/>
                </a:lnTo>
                <a:lnTo>
                  <a:pt x="479" y="149"/>
                </a:lnTo>
                <a:lnTo>
                  <a:pt x="479" y="149"/>
                </a:lnTo>
                <a:lnTo>
                  <a:pt x="479" y="149"/>
                </a:lnTo>
                <a:lnTo>
                  <a:pt x="480" y="149"/>
                </a:lnTo>
                <a:lnTo>
                  <a:pt x="480" y="149"/>
                </a:lnTo>
                <a:lnTo>
                  <a:pt x="481" y="148"/>
                </a:lnTo>
                <a:lnTo>
                  <a:pt x="481" y="148"/>
                </a:lnTo>
                <a:lnTo>
                  <a:pt x="482" y="148"/>
                </a:lnTo>
                <a:lnTo>
                  <a:pt x="482" y="148"/>
                </a:lnTo>
                <a:lnTo>
                  <a:pt x="483" y="148"/>
                </a:lnTo>
                <a:lnTo>
                  <a:pt x="483" y="148"/>
                </a:lnTo>
                <a:lnTo>
                  <a:pt x="484" y="148"/>
                </a:lnTo>
                <a:lnTo>
                  <a:pt x="484" y="148"/>
                </a:lnTo>
                <a:lnTo>
                  <a:pt x="485" y="148"/>
                </a:lnTo>
                <a:lnTo>
                  <a:pt x="485" y="148"/>
                </a:lnTo>
                <a:lnTo>
                  <a:pt x="486" y="148"/>
                </a:lnTo>
                <a:lnTo>
                  <a:pt x="486" y="148"/>
                </a:lnTo>
                <a:lnTo>
                  <a:pt x="487" y="148"/>
                </a:lnTo>
                <a:lnTo>
                  <a:pt x="487" y="148"/>
                </a:lnTo>
                <a:lnTo>
                  <a:pt x="488" y="149"/>
                </a:lnTo>
                <a:lnTo>
                  <a:pt x="488" y="149"/>
                </a:lnTo>
                <a:lnTo>
                  <a:pt x="488" y="149"/>
                </a:lnTo>
                <a:lnTo>
                  <a:pt x="489" y="149"/>
                </a:lnTo>
                <a:lnTo>
                  <a:pt x="489" y="149"/>
                </a:lnTo>
                <a:lnTo>
                  <a:pt x="490" y="150"/>
                </a:lnTo>
                <a:lnTo>
                  <a:pt x="490" y="151"/>
                </a:lnTo>
                <a:lnTo>
                  <a:pt x="491" y="151"/>
                </a:lnTo>
                <a:lnTo>
                  <a:pt x="491" y="150"/>
                </a:lnTo>
                <a:lnTo>
                  <a:pt x="492" y="151"/>
                </a:lnTo>
                <a:lnTo>
                  <a:pt x="492" y="151"/>
                </a:lnTo>
                <a:lnTo>
                  <a:pt x="493" y="152"/>
                </a:lnTo>
                <a:lnTo>
                  <a:pt x="493" y="153"/>
                </a:lnTo>
                <a:lnTo>
                  <a:pt x="493" y="152"/>
                </a:lnTo>
                <a:lnTo>
                  <a:pt x="494" y="151"/>
                </a:lnTo>
                <a:lnTo>
                  <a:pt x="495" y="151"/>
                </a:lnTo>
                <a:lnTo>
                  <a:pt x="495" y="150"/>
                </a:lnTo>
                <a:lnTo>
                  <a:pt x="496" y="150"/>
                </a:lnTo>
                <a:lnTo>
                  <a:pt x="496" y="149"/>
                </a:lnTo>
                <a:lnTo>
                  <a:pt x="496" y="151"/>
                </a:lnTo>
                <a:lnTo>
                  <a:pt x="497" y="150"/>
                </a:lnTo>
                <a:lnTo>
                  <a:pt x="497" y="151"/>
                </a:lnTo>
                <a:lnTo>
                  <a:pt x="498" y="150"/>
                </a:lnTo>
                <a:lnTo>
                  <a:pt x="498" y="150"/>
                </a:lnTo>
                <a:lnTo>
                  <a:pt x="499" y="149"/>
                </a:lnTo>
                <a:lnTo>
                  <a:pt x="499" y="149"/>
                </a:lnTo>
                <a:lnTo>
                  <a:pt x="500" y="149"/>
                </a:lnTo>
                <a:lnTo>
                  <a:pt x="500" y="149"/>
                </a:lnTo>
                <a:lnTo>
                  <a:pt x="501" y="148"/>
                </a:lnTo>
                <a:lnTo>
                  <a:pt x="501" y="148"/>
                </a:lnTo>
                <a:lnTo>
                  <a:pt x="502" y="148"/>
                </a:lnTo>
                <a:lnTo>
                  <a:pt x="502" y="148"/>
                </a:lnTo>
                <a:lnTo>
                  <a:pt x="502" y="148"/>
                </a:lnTo>
                <a:lnTo>
                  <a:pt x="503" y="148"/>
                </a:lnTo>
                <a:lnTo>
                  <a:pt x="504" y="148"/>
                </a:lnTo>
                <a:lnTo>
                  <a:pt x="504" y="148"/>
                </a:lnTo>
                <a:lnTo>
                  <a:pt x="505" y="148"/>
                </a:lnTo>
                <a:lnTo>
                  <a:pt x="505" y="148"/>
                </a:lnTo>
                <a:lnTo>
                  <a:pt x="505" y="148"/>
                </a:lnTo>
                <a:lnTo>
                  <a:pt x="506" y="148"/>
                </a:lnTo>
                <a:lnTo>
                  <a:pt x="506" y="148"/>
                </a:lnTo>
                <a:lnTo>
                  <a:pt x="507" y="148"/>
                </a:lnTo>
                <a:lnTo>
                  <a:pt x="507" y="148"/>
                </a:lnTo>
                <a:lnTo>
                  <a:pt x="508" y="148"/>
                </a:lnTo>
                <a:lnTo>
                  <a:pt x="508" y="148"/>
                </a:lnTo>
                <a:lnTo>
                  <a:pt x="509" y="149"/>
                </a:lnTo>
                <a:lnTo>
                  <a:pt x="509" y="149"/>
                </a:lnTo>
                <a:lnTo>
                  <a:pt x="510" y="150"/>
                </a:lnTo>
                <a:lnTo>
                  <a:pt x="510" y="151"/>
                </a:lnTo>
                <a:lnTo>
                  <a:pt x="510" y="151"/>
                </a:lnTo>
                <a:lnTo>
                  <a:pt x="511" y="152"/>
                </a:lnTo>
                <a:lnTo>
                  <a:pt x="511" y="153"/>
                </a:lnTo>
                <a:lnTo>
                  <a:pt x="512" y="152"/>
                </a:lnTo>
                <a:lnTo>
                  <a:pt x="513" y="152"/>
                </a:lnTo>
                <a:lnTo>
                  <a:pt x="513" y="152"/>
                </a:lnTo>
                <a:lnTo>
                  <a:pt x="513" y="152"/>
                </a:lnTo>
                <a:lnTo>
                  <a:pt x="514" y="151"/>
                </a:lnTo>
                <a:lnTo>
                  <a:pt x="514" y="151"/>
                </a:lnTo>
                <a:lnTo>
                  <a:pt x="515" y="152"/>
                </a:lnTo>
                <a:lnTo>
                  <a:pt x="515" y="152"/>
                </a:lnTo>
                <a:lnTo>
                  <a:pt x="516" y="152"/>
                </a:lnTo>
                <a:lnTo>
                  <a:pt x="516" y="152"/>
                </a:lnTo>
                <a:lnTo>
                  <a:pt x="517" y="151"/>
                </a:lnTo>
                <a:lnTo>
                  <a:pt x="517" y="148"/>
                </a:lnTo>
                <a:lnTo>
                  <a:pt x="518" y="154"/>
                </a:lnTo>
                <a:lnTo>
                  <a:pt x="518" y="154"/>
                </a:lnTo>
                <a:lnTo>
                  <a:pt x="519" y="154"/>
                </a:lnTo>
                <a:lnTo>
                  <a:pt x="519" y="154"/>
                </a:lnTo>
                <a:lnTo>
                  <a:pt x="519" y="152"/>
                </a:lnTo>
                <a:lnTo>
                  <a:pt x="520" y="152"/>
                </a:lnTo>
                <a:lnTo>
                  <a:pt x="520" y="152"/>
                </a:lnTo>
                <a:lnTo>
                  <a:pt x="521" y="151"/>
                </a:lnTo>
                <a:lnTo>
                  <a:pt x="522" y="150"/>
                </a:lnTo>
                <a:lnTo>
                  <a:pt x="522" y="149"/>
                </a:lnTo>
                <a:lnTo>
                  <a:pt x="522" y="149"/>
                </a:lnTo>
                <a:lnTo>
                  <a:pt x="523" y="149"/>
                </a:lnTo>
                <a:lnTo>
                  <a:pt x="523" y="149"/>
                </a:lnTo>
                <a:lnTo>
                  <a:pt x="524" y="149"/>
                </a:lnTo>
                <a:lnTo>
                  <a:pt x="524" y="149"/>
                </a:lnTo>
                <a:lnTo>
                  <a:pt x="525" y="149"/>
                </a:lnTo>
                <a:lnTo>
                  <a:pt x="525" y="149"/>
                </a:lnTo>
                <a:lnTo>
                  <a:pt x="526" y="149"/>
                </a:lnTo>
                <a:lnTo>
                  <a:pt x="526" y="149"/>
                </a:lnTo>
                <a:lnTo>
                  <a:pt x="527" y="149"/>
                </a:lnTo>
                <a:lnTo>
                  <a:pt x="527" y="149"/>
                </a:lnTo>
                <a:lnTo>
                  <a:pt x="528" y="149"/>
                </a:lnTo>
                <a:lnTo>
                  <a:pt x="528" y="149"/>
                </a:lnTo>
                <a:lnTo>
                  <a:pt x="528" y="149"/>
                </a:lnTo>
                <a:lnTo>
                  <a:pt x="529" y="148"/>
                </a:lnTo>
                <a:lnTo>
                  <a:pt x="529" y="149"/>
                </a:lnTo>
                <a:lnTo>
                  <a:pt x="530" y="149"/>
                </a:lnTo>
                <a:lnTo>
                  <a:pt x="530" y="149"/>
                </a:lnTo>
                <a:lnTo>
                  <a:pt x="531" y="149"/>
                </a:lnTo>
                <a:lnTo>
                  <a:pt x="531" y="149"/>
                </a:lnTo>
                <a:lnTo>
                  <a:pt x="532" y="149"/>
                </a:lnTo>
                <a:lnTo>
                  <a:pt x="532" y="149"/>
                </a:lnTo>
                <a:lnTo>
                  <a:pt x="533" y="149"/>
                </a:lnTo>
                <a:lnTo>
                  <a:pt x="533" y="149"/>
                </a:lnTo>
                <a:lnTo>
                  <a:pt x="533" y="149"/>
                </a:lnTo>
                <a:lnTo>
                  <a:pt x="534" y="149"/>
                </a:lnTo>
                <a:lnTo>
                  <a:pt x="535" y="149"/>
                </a:lnTo>
                <a:lnTo>
                  <a:pt x="535" y="149"/>
                </a:lnTo>
                <a:lnTo>
                  <a:pt x="536" y="148"/>
                </a:lnTo>
                <a:lnTo>
                  <a:pt x="536" y="149"/>
                </a:lnTo>
                <a:lnTo>
                  <a:pt x="536" y="150"/>
                </a:lnTo>
                <a:lnTo>
                  <a:pt x="537" y="150"/>
                </a:lnTo>
                <a:lnTo>
                  <a:pt x="537" y="150"/>
                </a:lnTo>
                <a:lnTo>
                  <a:pt x="538" y="150"/>
                </a:lnTo>
                <a:lnTo>
                  <a:pt x="538" y="150"/>
                </a:lnTo>
                <a:lnTo>
                  <a:pt x="539" y="150"/>
                </a:lnTo>
                <a:lnTo>
                  <a:pt x="539" y="150"/>
                </a:lnTo>
                <a:lnTo>
                  <a:pt x="540" y="154"/>
                </a:lnTo>
                <a:lnTo>
                  <a:pt x="540" y="152"/>
                </a:lnTo>
                <a:lnTo>
                  <a:pt x="541" y="152"/>
                </a:lnTo>
                <a:lnTo>
                  <a:pt x="541" y="151"/>
                </a:lnTo>
                <a:lnTo>
                  <a:pt x="542" y="152"/>
                </a:lnTo>
                <a:lnTo>
                  <a:pt x="542" y="152"/>
                </a:lnTo>
                <a:lnTo>
                  <a:pt x="542" y="152"/>
                </a:lnTo>
                <a:lnTo>
                  <a:pt x="543" y="153"/>
                </a:lnTo>
                <a:lnTo>
                  <a:pt x="544" y="153"/>
                </a:lnTo>
                <a:lnTo>
                  <a:pt x="544" y="153"/>
                </a:lnTo>
                <a:lnTo>
                  <a:pt x="545" y="153"/>
                </a:lnTo>
                <a:lnTo>
                  <a:pt x="545" y="153"/>
                </a:lnTo>
                <a:lnTo>
                  <a:pt x="545" y="153"/>
                </a:lnTo>
                <a:lnTo>
                  <a:pt x="546" y="152"/>
                </a:lnTo>
                <a:lnTo>
                  <a:pt x="546" y="151"/>
                </a:lnTo>
                <a:lnTo>
                  <a:pt x="547" y="150"/>
                </a:lnTo>
                <a:lnTo>
                  <a:pt x="547" y="150"/>
                </a:lnTo>
                <a:lnTo>
                  <a:pt x="548" y="149"/>
                </a:lnTo>
                <a:lnTo>
                  <a:pt x="548" y="150"/>
                </a:lnTo>
                <a:lnTo>
                  <a:pt x="549" y="150"/>
                </a:lnTo>
                <a:lnTo>
                  <a:pt x="549" y="151"/>
                </a:lnTo>
                <a:lnTo>
                  <a:pt x="550" y="152"/>
                </a:lnTo>
                <a:lnTo>
                  <a:pt x="550" y="153"/>
                </a:lnTo>
                <a:lnTo>
                  <a:pt x="551" y="154"/>
                </a:lnTo>
                <a:lnTo>
                  <a:pt x="551" y="154"/>
                </a:lnTo>
                <a:lnTo>
                  <a:pt x="551" y="155"/>
                </a:lnTo>
                <a:lnTo>
                  <a:pt x="552" y="155"/>
                </a:lnTo>
                <a:lnTo>
                  <a:pt x="553" y="154"/>
                </a:lnTo>
                <a:lnTo>
                  <a:pt x="553" y="153"/>
                </a:lnTo>
                <a:lnTo>
                  <a:pt x="554" y="153"/>
                </a:lnTo>
                <a:lnTo>
                  <a:pt x="554" y="153"/>
                </a:lnTo>
                <a:lnTo>
                  <a:pt x="554" y="153"/>
                </a:lnTo>
                <a:lnTo>
                  <a:pt x="555" y="152"/>
                </a:lnTo>
                <a:lnTo>
                  <a:pt x="555" y="152"/>
                </a:lnTo>
                <a:lnTo>
                  <a:pt x="556" y="152"/>
                </a:lnTo>
                <a:lnTo>
                  <a:pt x="556" y="152"/>
                </a:lnTo>
                <a:lnTo>
                  <a:pt x="557" y="152"/>
                </a:lnTo>
                <a:lnTo>
                  <a:pt x="557" y="152"/>
                </a:lnTo>
                <a:lnTo>
                  <a:pt x="558" y="152"/>
                </a:lnTo>
                <a:lnTo>
                  <a:pt x="558" y="153"/>
                </a:lnTo>
                <a:lnTo>
                  <a:pt x="559" y="152"/>
                </a:lnTo>
                <a:lnTo>
                  <a:pt x="559" y="154"/>
                </a:lnTo>
                <a:lnTo>
                  <a:pt x="559" y="153"/>
                </a:lnTo>
                <a:lnTo>
                  <a:pt x="560" y="153"/>
                </a:lnTo>
                <a:lnTo>
                  <a:pt x="560" y="153"/>
                </a:lnTo>
                <a:lnTo>
                  <a:pt x="561" y="152"/>
                </a:lnTo>
                <a:lnTo>
                  <a:pt x="562" y="152"/>
                </a:lnTo>
                <a:lnTo>
                  <a:pt x="562" y="152"/>
                </a:lnTo>
                <a:lnTo>
                  <a:pt x="562" y="152"/>
                </a:lnTo>
                <a:lnTo>
                  <a:pt x="563" y="152"/>
                </a:lnTo>
                <a:lnTo>
                  <a:pt x="563" y="151"/>
                </a:lnTo>
                <a:lnTo>
                  <a:pt x="564" y="152"/>
                </a:lnTo>
                <a:lnTo>
                  <a:pt x="564" y="152"/>
                </a:lnTo>
                <a:lnTo>
                  <a:pt x="565" y="152"/>
                </a:lnTo>
                <a:lnTo>
                  <a:pt x="565" y="152"/>
                </a:lnTo>
                <a:lnTo>
                  <a:pt x="566" y="152"/>
                </a:lnTo>
                <a:lnTo>
                  <a:pt x="566" y="152"/>
                </a:lnTo>
                <a:lnTo>
                  <a:pt x="567" y="151"/>
                </a:lnTo>
                <a:lnTo>
                  <a:pt x="567" y="151"/>
                </a:lnTo>
                <a:lnTo>
                  <a:pt x="568" y="151"/>
                </a:lnTo>
                <a:lnTo>
                  <a:pt x="568" y="151"/>
                </a:lnTo>
                <a:lnTo>
                  <a:pt x="568" y="151"/>
                </a:lnTo>
                <a:lnTo>
                  <a:pt x="569" y="151"/>
                </a:lnTo>
                <a:lnTo>
                  <a:pt x="569" y="151"/>
                </a:lnTo>
                <a:lnTo>
                  <a:pt x="570" y="151"/>
                </a:lnTo>
                <a:lnTo>
                  <a:pt x="570" y="151"/>
                </a:lnTo>
                <a:lnTo>
                  <a:pt x="571" y="151"/>
                </a:lnTo>
                <a:lnTo>
                  <a:pt x="571" y="151"/>
                </a:lnTo>
                <a:lnTo>
                  <a:pt x="572" y="151"/>
                </a:lnTo>
                <a:lnTo>
                  <a:pt x="572" y="151"/>
                </a:lnTo>
                <a:lnTo>
                  <a:pt x="573" y="151"/>
                </a:lnTo>
                <a:lnTo>
                  <a:pt x="573" y="152"/>
                </a:lnTo>
                <a:lnTo>
                  <a:pt x="574" y="152"/>
                </a:lnTo>
                <a:lnTo>
                  <a:pt x="574" y="152"/>
                </a:lnTo>
                <a:lnTo>
                  <a:pt x="575" y="152"/>
                </a:lnTo>
                <a:lnTo>
                  <a:pt x="575" y="154"/>
                </a:lnTo>
                <a:lnTo>
                  <a:pt x="576" y="155"/>
                </a:lnTo>
                <a:lnTo>
                  <a:pt x="576" y="155"/>
                </a:lnTo>
                <a:lnTo>
                  <a:pt x="576" y="155"/>
                </a:lnTo>
                <a:lnTo>
                  <a:pt x="577" y="155"/>
                </a:lnTo>
                <a:lnTo>
                  <a:pt x="577" y="156"/>
                </a:lnTo>
                <a:lnTo>
                  <a:pt x="578" y="155"/>
                </a:lnTo>
                <a:lnTo>
                  <a:pt x="578" y="156"/>
                </a:lnTo>
                <a:lnTo>
                  <a:pt x="579" y="156"/>
                </a:lnTo>
                <a:lnTo>
                  <a:pt x="579" y="156"/>
                </a:lnTo>
                <a:lnTo>
                  <a:pt x="580" y="156"/>
                </a:lnTo>
                <a:lnTo>
                  <a:pt x="580" y="156"/>
                </a:lnTo>
                <a:lnTo>
                  <a:pt x="581" y="155"/>
                </a:lnTo>
                <a:lnTo>
                  <a:pt x="581" y="155"/>
                </a:lnTo>
                <a:lnTo>
                  <a:pt x="582" y="154"/>
                </a:lnTo>
                <a:lnTo>
                  <a:pt x="582" y="155"/>
                </a:lnTo>
                <a:lnTo>
                  <a:pt x="582" y="155"/>
                </a:lnTo>
                <a:lnTo>
                  <a:pt x="583" y="154"/>
                </a:lnTo>
                <a:lnTo>
                  <a:pt x="584" y="154"/>
                </a:lnTo>
                <a:lnTo>
                  <a:pt x="584" y="154"/>
                </a:lnTo>
                <a:lnTo>
                  <a:pt x="585" y="154"/>
                </a:lnTo>
                <a:lnTo>
                  <a:pt x="585" y="154"/>
                </a:lnTo>
                <a:lnTo>
                  <a:pt x="585" y="154"/>
                </a:lnTo>
                <a:lnTo>
                  <a:pt x="586" y="153"/>
                </a:lnTo>
                <a:lnTo>
                  <a:pt x="586" y="153"/>
                </a:lnTo>
                <a:lnTo>
                  <a:pt x="587" y="153"/>
                </a:lnTo>
                <a:lnTo>
                  <a:pt x="587" y="152"/>
                </a:lnTo>
                <a:lnTo>
                  <a:pt x="588" y="151"/>
                </a:lnTo>
                <a:lnTo>
                  <a:pt x="588" y="150"/>
                </a:lnTo>
                <a:lnTo>
                  <a:pt x="589" y="149"/>
                </a:lnTo>
                <a:lnTo>
                  <a:pt x="589" y="149"/>
                </a:lnTo>
                <a:lnTo>
                  <a:pt x="590" y="148"/>
                </a:lnTo>
                <a:lnTo>
                  <a:pt x="590" y="148"/>
                </a:lnTo>
                <a:lnTo>
                  <a:pt x="591" y="149"/>
                </a:lnTo>
                <a:lnTo>
                  <a:pt x="591" y="150"/>
                </a:lnTo>
                <a:lnTo>
                  <a:pt x="591" y="151"/>
                </a:lnTo>
                <a:lnTo>
                  <a:pt x="592" y="152"/>
                </a:lnTo>
                <a:lnTo>
                  <a:pt x="593" y="152"/>
                </a:lnTo>
                <a:lnTo>
                  <a:pt x="593" y="152"/>
                </a:lnTo>
                <a:lnTo>
                  <a:pt x="594" y="152"/>
                </a:lnTo>
                <a:lnTo>
                  <a:pt x="594" y="152"/>
                </a:lnTo>
                <a:lnTo>
                  <a:pt x="594" y="149"/>
                </a:lnTo>
                <a:lnTo>
                  <a:pt x="595" y="143"/>
                </a:lnTo>
                <a:lnTo>
                  <a:pt x="595" y="137"/>
                </a:lnTo>
                <a:lnTo>
                  <a:pt x="596" y="132"/>
                </a:lnTo>
                <a:lnTo>
                  <a:pt x="596" y="129"/>
                </a:lnTo>
                <a:lnTo>
                  <a:pt x="597" y="130"/>
                </a:lnTo>
                <a:lnTo>
                  <a:pt x="597" y="136"/>
                </a:lnTo>
                <a:lnTo>
                  <a:pt x="598" y="138"/>
                </a:lnTo>
                <a:lnTo>
                  <a:pt x="598" y="136"/>
                </a:lnTo>
                <a:lnTo>
                  <a:pt x="599" y="129"/>
                </a:lnTo>
                <a:lnTo>
                  <a:pt x="599" y="125"/>
                </a:lnTo>
                <a:lnTo>
                  <a:pt x="599" y="126"/>
                </a:lnTo>
                <a:lnTo>
                  <a:pt x="600" y="128"/>
                </a:lnTo>
                <a:lnTo>
                  <a:pt x="600" y="126"/>
                </a:lnTo>
                <a:lnTo>
                  <a:pt x="601" y="126"/>
                </a:lnTo>
                <a:lnTo>
                  <a:pt x="602" y="125"/>
                </a:lnTo>
                <a:lnTo>
                  <a:pt x="602" y="124"/>
                </a:lnTo>
                <a:lnTo>
                  <a:pt x="602" y="126"/>
                </a:lnTo>
                <a:lnTo>
                  <a:pt x="603" y="127"/>
                </a:lnTo>
                <a:lnTo>
                  <a:pt x="603" y="130"/>
                </a:lnTo>
                <a:lnTo>
                  <a:pt x="604" y="126"/>
                </a:lnTo>
                <a:lnTo>
                  <a:pt x="604" y="127"/>
                </a:lnTo>
                <a:lnTo>
                  <a:pt x="605" y="135"/>
                </a:lnTo>
                <a:lnTo>
                  <a:pt x="605" y="136"/>
                </a:lnTo>
                <a:lnTo>
                  <a:pt x="606" y="137"/>
                </a:lnTo>
                <a:lnTo>
                  <a:pt x="606" y="137"/>
                </a:lnTo>
                <a:lnTo>
                  <a:pt x="607" y="138"/>
                </a:lnTo>
                <a:lnTo>
                  <a:pt x="607" y="139"/>
                </a:lnTo>
                <a:lnTo>
                  <a:pt x="608" y="139"/>
                </a:lnTo>
                <a:lnTo>
                  <a:pt x="608" y="138"/>
                </a:lnTo>
                <a:lnTo>
                  <a:pt x="608" y="138"/>
                </a:lnTo>
                <a:lnTo>
                  <a:pt x="609" y="135"/>
                </a:lnTo>
                <a:lnTo>
                  <a:pt x="609" y="135"/>
                </a:lnTo>
                <a:lnTo>
                  <a:pt x="610" y="137"/>
                </a:lnTo>
                <a:lnTo>
                  <a:pt x="611" y="141"/>
                </a:lnTo>
                <a:lnTo>
                  <a:pt x="611" y="141"/>
                </a:lnTo>
                <a:lnTo>
                  <a:pt x="611" y="141"/>
                </a:lnTo>
                <a:lnTo>
                  <a:pt x="612" y="141"/>
                </a:lnTo>
                <a:lnTo>
                  <a:pt x="612" y="142"/>
                </a:lnTo>
                <a:lnTo>
                  <a:pt x="613" y="141"/>
                </a:lnTo>
                <a:lnTo>
                  <a:pt x="613" y="141"/>
                </a:lnTo>
                <a:lnTo>
                  <a:pt x="614" y="141"/>
                </a:lnTo>
                <a:lnTo>
                  <a:pt x="614" y="140"/>
                </a:lnTo>
                <a:lnTo>
                  <a:pt x="615" y="140"/>
                </a:lnTo>
                <a:lnTo>
                  <a:pt x="615" y="140"/>
                </a:lnTo>
                <a:lnTo>
                  <a:pt x="616" y="141"/>
                </a:lnTo>
                <a:lnTo>
                  <a:pt x="616" y="141"/>
                </a:lnTo>
                <a:lnTo>
                  <a:pt x="617" y="140"/>
                </a:lnTo>
                <a:lnTo>
                  <a:pt x="617" y="135"/>
                </a:lnTo>
                <a:lnTo>
                  <a:pt x="617" y="132"/>
                </a:lnTo>
                <a:lnTo>
                  <a:pt x="618" y="134"/>
                </a:lnTo>
                <a:lnTo>
                  <a:pt x="618" y="140"/>
                </a:lnTo>
                <a:lnTo>
                  <a:pt x="619" y="144"/>
                </a:lnTo>
                <a:lnTo>
                  <a:pt x="619" y="144"/>
                </a:lnTo>
                <a:lnTo>
                  <a:pt x="620" y="143"/>
                </a:lnTo>
                <a:lnTo>
                  <a:pt x="620" y="143"/>
                </a:lnTo>
                <a:lnTo>
                  <a:pt x="621" y="143"/>
                </a:lnTo>
                <a:lnTo>
                  <a:pt x="621" y="142"/>
                </a:lnTo>
                <a:lnTo>
                  <a:pt x="622" y="141"/>
                </a:lnTo>
                <a:lnTo>
                  <a:pt x="622" y="141"/>
                </a:lnTo>
                <a:lnTo>
                  <a:pt x="623" y="142"/>
                </a:lnTo>
                <a:lnTo>
                  <a:pt x="623" y="142"/>
                </a:lnTo>
                <a:lnTo>
                  <a:pt x="624" y="142"/>
                </a:lnTo>
                <a:lnTo>
                  <a:pt x="624" y="142"/>
                </a:lnTo>
                <a:lnTo>
                  <a:pt x="625" y="142"/>
                </a:lnTo>
                <a:lnTo>
                  <a:pt x="625" y="142"/>
                </a:lnTo>
                <a:lnTo>
                  <a:pt x="625" y="141"/>
                </a:lnTo>
                <a:lnTo>
                  <a:pt x="626" y="141"/>
                </a:lnTo>
                <a:lnTo>
                  <a:pt x="626" y="141"/>
                </a:lnTo>
                <a:lnTo>
                  <a:pt x="627" y="140"/>
                </a:lnTo>
                <a:lnTo>
                  <a:pt x="627" y="141"/>
                </a:lnTo>
                <a:lnTo>
                  <a:pt x="628" y="146"/>
                </a:lnTo>
                <a:lnTo>
                  <a:pt x="628" y="147"/>
                </a:lnTo>
                <a:lnTo>
                  <a:pt x="629" y="148"/>
                </a:lnTo>
                <a:lnTo>
                  <a:pt x="629" y="146"/>
                </a:lnTo>
                <a:lnTo>
                  <a:pt x="630" y="146"/>
                </a:lnTo>
                <a:lnTo>
                  <a:pt x="630" y="144"/>
                </a:lnTo>
                <a:lnTo>
                  <a:pt x="631" y="146"/>
                </a:lnTo>
                <a:lnTo>
                  <a:pt x="631" y="147"/>
                </a:lnTo>
                <a:lnTo>
                  <a:pt x="631" y="148"/>
                </a:lnTo>
                <a:lnTo>
                  <a:pt x="632" y="149"/>
                </a:lnTo>
                <a:lnTo>
                  <a:pt x="633" y="147"/>
                </a:lnTo>
                <a:lnTo>
                  <a:pt x="633" y="146"/>
                </a:lnTo>
                <a:lnTo>
                  <a:pt x="634" y="148"/>
                </a:lnTo>
                <a:lnTo>
                  <a:pt x="634" y="148"/>
                </a:lnTo>
                <a:lnTo>
                  <a:pt x="634" y="149"/>
                </a:lnTo>
                <a:lnTo>
                  <a:pt x="635" y="149"/>
                </a:lnTo>
                <a:lnTo>
                  <a:pt x="635" y="149"/>
                </a:lnTo>
                <a:lnTo>
                  <a:pt x="636" y="149"/>
                </a:lnTo>
                <a:lnTo>
                  <a:pt x="636" y="148"/>
                </a:lnTo>
                <a:lnTo>
                  <a:pt x="637" y="148"/>
                </a:lnTo>
                <a:lnTo>
                  <a:pt x="637" y="148"/>
                </a:lnTo>
                <a:lnTo>
                  <a:pt x="638" y="148"/>
                </a:lnTo>
                <a:lnTo>
                  <a:pt x="638" y="148"/>
                </a:lnTo>
                <a:lnTo>
                  <a:pt x="639" y="148"/>
                </a:lnTo>
                <a:lnTo>
                  <a:pt x="639" y="148"/>
                </a:lnTo>
                <a:lnTo>
                  <a:pt x="640" y="148"/>
                </a:lnTo>
                <a:lnTo>
                  <a:pt x="640" y="148"/>
                </a:lnTo>
                <a:lnTo>
                  <a:pt x="640" y="149"/>
                </a:lnTo>
                <a:lnTo>
                  <a:pt x="641" y="152"/>
                </a:lnTo>
                <a:lnTo>
                  <a:pt x="642" y="152"/>
                </a:lnTo>
                <a:lnTo>
                  <a:pt x="642" y="151"/>
                </a:lnTo>
                <a:lnTo>
                  <a:pt x="642" y="151"/>
                </a:lnTo>
                <a:lnTo>
                  <a:pt x="643" y="151"/>
                </a:lnTo>
                <a:lnTo>
                  <a:pt x="643" y="151"/>
                </a:lnTo>
                <a:lnTo>
                  <a:pt x="644" y="151"/>
                </a:lnTo>
                <a:lnTo>
                  <a:pt x="644" y="151"/>
                </a:lnTo>
                <a:lnTo>
                  <a:pt x="645" y="151"/>
                </a:lnTo>
                <a:lnTo>
                  <a:pt x="645" y="151"/>
                </a:lnTo>
                <a:lnTo>
                  <a:pt x="646" y="151"/>
                </a:lnTo>
                <a:lnTo>
                  <a:pt x="646" y="152"/>
                </a:lnTo>
                <a:lnTo>
                  <a:pt x="647" y="153"/>
                </a:lnTo>
                <a:lnTo>
                  <a:pt x="647" y="155"/>
                </a:lnTo>
                <a:lnTo>
                  <a:pt x="648" y="154"/>
                </a:lnTo>
                <a:lnTo>
                  <a:pt x="648" y="154"/>
                </a:lnTo>
                <a:lnTo>
                  <a:pt x="648" y="153"/>
                </a:lnTo>
                <a:lnTo>
                  <a:pt x="649" y="153"/>
                </a:lnTo>
                <a:lnTo>
                  <a:pt x="649" y="153"/>
                </a:lnTo>
                <a:lnTo>
                  <a:pt x="650" y="153"/>
                </a:lnTo>
                <a:lnTo>
                  <a:pt x="651" y="153"/>
                </a:lnTo>
                <a:lnTo>
                  <a:pt x="651" y="153"/>
                </a:lnTo>
                <a:lnTo>
                  <a:pt x="651" y="153"/>
                </a:lnTo>
                <a:lnTo>
                  <a:pt x="652" y="155"/>
                </a:lnTo>
                <a:lnTo>
                  <a:pt x="652" y="155"/>
                </a:lnTo>
                <a:lnTo>
                  <a:pt x="653" y="155"/>
                </a:lnTo>
                <a:lnTo>
                  <a:pt x="653" y="155"/>
                </a:lnTo>
                <a:lnTo>
                  <a:pt x="654" y="155"/>
                </a:lnTo>
                <a:lnTo>
                  <a:pt x="654" y="155"/>
                </a:lnTo>
                <a:lnTo>
                  <a:pt x="655" y="155"/>
                </a:lnTo>
                <a:lnTo>
                  <a:pt x="655" y="155"/>
                </a:lnTo>
                <a:lnTo>
                  <a:pt x="656" y="154"/>
                </a:lnTo>
                <a:lnTo>
                  <a:pt x="656" y="154"/>
                </a:lnTo>
                <a:lnTo>
                  <a:pt x="657" y="154"/>
                </a:lnTo>
                <a:lnTo>
                  <a:pt x="657" y="154"/>
                </a:lnTo>
                <a:lnTo>
                  <a:pt x="657" y="154"/>
                </a:lnTo>
                <a:lnTo>
                  <a:pt x="658" y="154"/>
                </a:lnTo>
                <a:lnTo>
                  <a:pt x="658" y="154"/>
                </a:lnTo>
                <a:lnTo>
                  <a:pt x="659" y="154"/>
                </a:lnTo>
                <a:lnTo>
                  <a:pt x="659" y="154"/>
                </a:lnTo>
                <a:lnTo>
                  <a:pt x="660" y="153"/>
                </a:lnTo>
                <a:lnTo>
                  <a:pt x="660" y="154"/>
                </a:lnTo>
                <a:lnTo>
                  <a:pt x="661" y="154"/>
                </a:lnTo>
                <a:lnTo>
                  <a:pt x="661" y="154"/>
                </a:lnTo>
                <a:lnTo>
                  <a:pt x="662" y="153"/>
                </a:lnTo>
                <a:lnTo>
                  <a:pt x="662" y="153"/>
                </a:lnTo>
                <a:lnTo>
                  <a:pt x="663" y="154"/>
                </a:lnTo>
                <a:lnTo>
                  <a:pt x="663" y="154"/>
                </a:lnTo>
                <a:lnTo>
                  <a:pt x="664" y="154"/>
                </a:lnTo>
                <a:lnTo>
                  <a:pt x="664" y="154"/>
                </a:lnTo>
                <a:lnTo>
                  <a:pt x="665" y="154"/>
                </a:lnTo>
                <a:lnTo>
                  <a:pt x="665" y="153"/>
                </a:lnTo>
                <a:lnTo>
                  <a:pt x="665" y="153"/>
                </a:lnTo>
                <a:lnTo>
                  <a:pt x="666" y="154"/>
                </a:lnTo>
                <a:lnTo>
                  <a:pt x="666" y="153"/>
                </a:lnTo>
                <a:lnTo>
                  <a:pt x="667" y="152"/>
                </a:lnTo>
                <a:lnTo>
                  <a:pt x="667" y="152"/>
                </a:lnTo>
                <a:lnTo>
                  <a:pt x="668" y="153"/>
                </a:lnTo>
                <a:lnTo>
                  <a:pt x="668" y="153"/>
                </a:lnTo>
                <a:lnTo>
                  <a:pt x="669" y="153"/>
                </a:lnTo>
                <a:lnTo>
                  <a:pt x="669" y="153"/>
                </a:lnTo>
                <a:lnTo>
                  <a:pt x="670" y="153"/>
                </a:lnTo>
                <a:lnTo>
                  <a:pt x="670" y="153"/>
                </a:lnTo>
                <a:lnTo>
                  <a:pt x="671" y="153"/>
                </a:lnTo>
                <a:lnTo>
                  <a:pt x="671" y="154"/>
                </a:lnTo>
                <a:lnTo>
                  <a:pt x="671" y="154"/>
                </a:lnTo>
                <a:lnTo>
                  <a:pt x="672" y="155"/>
                </a:lnTo>
                <a:lnTo>
                  <a:pt x="673" y="154"/>
                </a:lnTo>
                <a:lnTo>
                  <a:pt x="673" y="154"/>
                </a:lnTo>
                <a:lnTo>
                  <a:pt x="674" y="155"/>
                </a:lnTo>
                <a:lnTo>
                  <a:pt x="674" y="155"/>
                </a:lnTo>
                <a:lnTo>
                  <a:pt x="674" y="155"/>
                </a:lnTo>
                <a:lnTo>
                  <a:pt x="675" y="155"/>
                </a:lnTo>
                <a:lnTo>
                  <a:pt x="675" y="155"/>
                </a:lnTo>
                <a:lnTo>
                  <a:pt x="676" y="155"/>
                </a:lnTo>
                <a:lnTo>
                  <a:pt x="676" y="154"/>
                </a:lnTo>
                <a:lnTo>
                  <a:pt x="677" y="154"/>
                </a:lnTo>
                <a:lnTo>
                  <a:pt x="677" y="154"/>
                </a:lnTo>
                <a:lnTo>
                  <a:pt x="678" y="155"/>
                </a:lnTo>
                <a:lnTo>
                  <a:pt x="678" y="155"/>
                </a:lnTo>
                <a:lnTo>
                  <a:pt x="679" y="155"/>
                </a:lnTo>
                <a:lnTo>
                  <a:pt x="679" y="154"/>
                </a:lnTo>
                <a:lnTo>
                  <a:pt x="680" y="153"/>
                </a:lnTo>
                <a:lnTo>
                  <a:pt x="680" y="153"/>
                </a:lnTo>
                <a:lnTo>
                  <a:pt x="680" y="153"/>
                </a:lnTo>
                <a:lnTo>
                  <a:pt x="681" y="153"/>
                </a:lnTo>
                <a:lnTo>
                  <a:pt x="682" y="153"/>
                </a:lnTo>
                <a:lnTo>
                  <a:pt x="682" y="152"/>
                </a:lnTo>
                <a:lnTo>
                  <a:pt x="683" y="152"/>
                </a:lnTo>
                <a:lnTo>
                  <a:pt x="683" y="152"/>
                </a:lnTo>
                <a:lnTo>
                  <a:pt x="683" y="152"/>
                </a:lnTo>
                <a:lnTo>
                  <a:pt x="684" y="152"/>
                </a:lnTo>
                <a:lnTo>
                  <a:pt x="684" y="152"/>
                </a:lnTo>
                <a:lnTo>
                  <a:pt x="685" y="152"/>
                </a:lnTo>
                <a:lnTo>
                  <a:pt x="685" y="152"/>
                </a:lnTo>
                <a:lnTo>
                  <a:pt x="686" y="152"/>
                </a:lnTo>
                <a:lnTo>
                  <a:pt x="686" y="152"/>
                </a:lnTo>
                <a:lnTo>
                  <a:pt x="687" y="151"/>
                </a:lnTo>
                <a:lnTo>
                  <a:pt x="687" y="151"/>
                </a:lnTo>
                <a:lnTo>
                  <a:pt x="688" y="151"/>
                </a:lnTo>
                <a:lnTo>
                  <a:pt x="688" y="151"/>
                </a:lnTo>
                <a:lnTo>
                  <a:pt x="688" y="151"/>
                </a:lnTo>
                <a:lnTo>
                  <a:pt x="689" y="152"/>
                </a:lnTo>
                <a:lnTo>
                  <a:pt x="689" y="153"/>
                </a:lnTo>
                <a:lnTo>
                  <a:pt x="690" y="153"/>
                </a:lnTo>
                <a:lnTo>
                  <a:pt x="691" y="153"/>
                </a:lnTo>
                <a:lnTo>
                  <a:pt x="691" y="153"/>
                </a:lnTo>
                <a:lnTo>
                  <a:pt x="691" y="152"/>
                </a:lnTo>
                <a:lnTo>
                  <a:pt x="692" y="152"/>
                </a:lnTo>
                <a:lnTo>
                  <a:pt x="692" y="152"/>
                </a:lnTo>
                <a:lnTo>
                  <a:pt x="693" y="152"/>
                </a:lnTo>
                <a:lnTo>
                  <a:pt x="693" y="152"/>
                </a:lnTo>
                <a:lnTo>
                  <a:pt x="694" y="151"/>
                </a:lnTo>
                <a:lnTo>
                  <a:pt x="694" y="150"/>
                </a:lnTo>
                <a:lnTo>
                  <a:pt x="695" y="149"/>
                </a:lnTo>
                <a:lnTo>
                  <a:pt x="695" y="148"/>
                </a:lnTo>
                <a:lnTo>
                  <a:pt x="696" y="147"/>
                </a:lnTo>
                <a:lnTo>
                  <a:pt x="696" y="146"/>
                </a:lnTo>
                <a:lnTo>
                  <a:pt x="697" y="146"/>
                </a:lnTo>
                <a:lnTo>
                  <a:pt x="697" y="146"/>
                </a:lnTo>
                <a:lnTo>
                  <a:pt x="697" y="145"/>
                </a:lnTo>
                <a:lnTo>
                  <a:pt x="698" y="152"/>
                </a:lnTo>
                <a:lnTo>
                  <a:pt x="698" y="152"/>
                </a:lnTo>
                <a:lnTo>
                  <a:pt x="699" y="152"/>
                </a:lnTo>
                <a:lnTo>
                  <a:pt x="700" y="152"/>
                </a:lnTo>
                <a:lnTo>
                  <a:pt x="700" y="151"/>
                </a:lnTo>
                <a:lnTo>
                  <a:pt x="700" y="152"/>
                </a:lnTo>
                <a:lnTo>
                  <a:pt x="701" y="152"/>
                </a:lnTo>
                <a:lnTo>
                  <a:pt x="701" y="153"/>
                </a:lnTo>
                <a:lnTo>
                  <a:pt x="702" y="153"/>
                </a:lnTo>
                <a:lnTo>
                  <a:pt x="702" y="153"/>
                </a:lnTo>
                <a:lnTo>
                  <a:pt x="703" y="153"/>
                </a:lnTo>
                <a:lnTo>
                  <a:pt x="703" y="152"/>
                </a:lnTo>
                <a:lnTo>
                  <a:pt x="704" y="150"/>
                </a:lnTo>
                <a:lnTo>
                  <a:pt x="704" y="147"/>
                </a:lnTo>
                <a:lnTo>
                  <a:pt x="705" y="146"/>
                </a:lnTo>
                <a:lnTo>
                  <a:pt x="705" y="145"/>
                </a:lnTo>
                <a:lnTo>
                  <a:pt x="705" y="144"/>
                </a:lnTo>
                <a:lnTo>
                  <a:pt x="706" y="144"/>
                </a:lnTo>
                <a:lnTo>
                  <a:pt x="706" y="144"/>
                </a:lnTo>
                <a:lnTo>
                  <a:pt x="707" y="145"/>
                </a:lnTo>
                <a:lnTo>
                  <a:pt x="707" y="146"/>
                </a:lnTo>
                <a:lnTo>
                  <a:pt x="708" y="147"/>
                </a:lnTo>
                <a:lnTo>
                  <a:pt x="708" y="148"/>
                </a:lnTo>
                <a:lnTo>
                  <a:pt x="709" y="149"/>
                </a:lnTo>
                <a:lnTo>
                  <a:pt x="709" y="149"/>
                </a:lnTo>
                <a:lnTo>
                  <a:pt x="710" y="149"/>
                </a:lnTo>
                <a:lnTo>
                  <a:pt x="710" y="148"/>
                </a:lnTo>
                <a:lnTo>
                  <a:pt x="711" y="148"/>
                </a:lnTo>
                <a:lnTo>
                  <a:pt x="711" y="148"/>
                </a:lnTo>
                <a:lnTo>
                  <a:pt x="712" y="147"/>
                </a:lnTo>
                <a:lnTo>
                  <a:pt x="712" y="146"/>
                </a:lnTo>
                <a:lnTo>
                  <a:pt x="713" y="145"/>
                </a:lnTo>
                <a:lnTo>
                  <a:pt x="713" y="145"/>
                </a:lnTo>
                <a:lnTo>
                  <a:pt x="714" y="145"/>
                </a:lnTo>
                <a:lnTo>
                  <a:pt x="714" y="145"/>
                </a:lnTo>
                <a:lnTo>
                  <a:pt x="714" y="145"/>
                </a:lnTo>
                <a:lnTo>
                  <a:pt x="715" y="145"/>
                </a:lnTo>
                <a:lnTo>
                  <a:pt x="715" y="145"/>
                </a:lnTo>
                <a:lnTo>
                  <a:pt x="716" y="145"/>
                </a:lnTo>
                <a:lnTo>
                  <a:pt x="716" y="144"/>
                </a:lnTo>
                <a:lnTo>
                  <a:pt x="717" y="144"/>
                </a:lnTo>
                <a:lnTo>
                  <a:pt x="717" y="146"/>
                </a:lnTo>
                <a:lnTo>
                  <a:pt x="718" y="147"/>
                </a:lnTo>
                <a:lnTo>
                  <a:pt x="718" y="148"/>
                </a:lnTo>
                <a:lnTo>
                  <a:pt x="719" y="147"/>
                </a:lnTo>
                <a:lnTo>
                  <a:pt x="719" y="149"/>
                </a:lnTo>
                <a:lnTo>
                  <a:pt x="720" y="149"/>
                </a:lnTo>
                <a:lnTo>
                  <a:pt x="720" y="149"/>
                </a:lnTo>
                <a:lnTo>
                  <a:pt x="720" y="149"/>
                </a:lnTo>
                <a:lnTo>
                  <a:pt x="721" y="149"/>
                </a:lnTo>
                <a:lnTo>
                  <a:pt x="722" y="149"/>
                </a:lnTo>
                <a:lnTo>
                  <a:pt x="722" y="149"/>
                </a:lnTo>
                <a:lnTo>
                  <a:pt x="723" y="149"/>
                </a:lnTo>
                <a:lnTo>
                  <a:pt x="723" y="148"/>
                </a:lnTo>
                <a:lnTo>
                  <a:pt x="723" y="148"/>
                </a:lnTo>
                <a:lnTo>
                  <a:pt x="724" y="148"/>
                </a:lnTo>
                <a:lnTo>
                  <a:pt x="724" y="148"/>
                </a:lnTo>
                <a:lnTo>
                  <a:pt x="725" y="148"/>
                </a:lnTo>
                <a:lnTo>
                  <a:pt x="725" y="143"/>
                </a:lnTo>
                <a:lnTo>
                  <a:pt x="726" y="143"/>
                </a:lnTo>
                <a:lnTo>
                  <a:pt x="726" y="144"/>
                </a:lnTo>
                <a:lnTo>
                  <a:pt x="727" y="145"/>
                </a:lnTo>
                <a:lnTo>
                  <a:pt x="727" y="145"/>
                </a:lnTo>
                <a:lnTo>
                  <a:pt x="728" y="145"/>
                </a:lnTo>
                <a:lnTo>
                  <a:pt x="728" y="144"/>
                </a:lnTo>
                <a:lnTo>
                  <a:pt x="728" y="144"/>
                </a:lnTo>
                <a:lnTo>
                  <a:pt x="729" y="144"/>
                </a:lnTo>
                <a:lnTo>
                  <a:pt x="729" y="144"/>
                </a:lnTo>
                <a:lnTo>
                  <a:pt x="730" y="144"/>
                </a:lnTo>
                <a:lnTo>
                  <a:pt x="731" y="144"/>
                </a:lnTo>
                <a:lnTo>
                  <a:pt x="731" y="144"/>
                </a:lnTo>
                <a:lnTo>
                  <a:pt x="731" y="145"/>
                </a:lnTo>
                <a:lnTo>
                  <a:pt x="732" y="145"/>
                </a:lnTo>
                <a:lnTo>
                  <a:pt x="732" y="146"/>
                </a:lnTo>
                <a:lnTo>
                  <a:pt x="733" y="147"/>
                </a:lnTo>
                <a:lnTo>
                  <a:pt x="733" y="148"/>
                </a:lnTo>
                <a:lnTo>
                  <a:pt x="734" y="148"/>
                </a:lnTo>
                <a:lnTo>
                  <a:pt x="734" y="148"/>
                </a:lnTo>
                <a:lnTo>
                  <a:pt x="735" y="148"/>
                </a:lnTo>
                <a:lnTo>
                  <a:pt x="735" y="149"/>
                </a:lnTo>
                <a:lnTo>
                  <a:pt x="736" y="149"/>
                </a:lnTo>
                <a:lnTo>
                  <a:pt x="736" y="149"/>
                </a:lnTo>
                <a:lnTo>
                  <a:pt x="737" y="149"/>
                </a:lnTo>
                <a:lnTo>
                  <a:pt x="737" y="149"/>
                </a:lnTo>
                <a:lnTo>
                  <a:pt x="737" y="149"/>
                </a:lnTo>
                <a:lnTo>
                  <a:pt x="738" y="149"/>
                </a:lnTo>
                <a:lnTo>
                  <a:pt x="738" y="149"/>
                </a:lnTo>
                <a:lnTo>
                  <a:pt x="739" y="149"/>
                </a:lnTo>
                <a:lnTo>
                  <a:pt x="740" y="149"/>
                </a:lnTo>
                <a:lnTo>
                  <a:pt x="740" y="149"/>
                </a:lnTo>
                <a:lnTo>
                  <a:pt x="740" y="149"/>
                </a:lnTo>
                <a:lnTo>
                  <a:pt x="741" y="149"/>
                </a:lnTo>
                <a:lnTo>
                  <a:pt x="741" y="149"/>
                </a:lnTo>
                <a:lnTo>
                  <a:pt x="742" y="148"/>
                </a:lnTo>
                <a:lnTo>
                  <a:pt x="742" y="148"/>
                </a:lnTo>
                <a:lnTo>
                  <a:pt x="743" y="148"/>
                </a:lnTo>
                <a:lnTo>
                  <a:pt x="743" y="150"/>
                </a:lnTo>
                <a:lnTo>
                  <a:pt x="744" y="150"/>
                </a:lnTo>
                <a:lnTo>
                  <a:pt x="744" y="150"/>
                </a:lnTo>
                <a:lnTo>
                  <a:pt x="745" y="150"/>
                </a:lnTo>
                <a:lnTo>
                  <a:pt x="745" y="149"/>
                </a:lnTo>
                <a:lnTo>
                  <a:pt x="746" y="147"/>
                </a:lnTo>
                <a:lnTo>
                  <a:pt x="746" y="144"/>
                </a:lnTo>
                <a:lnTo>
                  <a:pt x="746" y="142"/>
                </a:lnTo>
                <a:lnTo>
                  <a:pt x="747" y="142"/>
                </a:lnTo>
                <a:lnTo>
                  <a:pt x="747" y="142"/>
                </a:lnTo>
                <a:lnTo>
                  <a:pt x="748" y="145"/>
                </a:lnTo>
                <a:lnTo>
                  <a:pt x="748" y="146"/>
                </a:lnTo>
                <a:lnTo>
                  <a:pt x="749" y="149"/>
                </a:lnTo>
                <a:lnTo>
                  <a:pt x="749" y="151"/>
                </a:lnTo>
                <a:lnTo>
                  <a:pt x="750" y="152"/>
                </a:lnTo>
                <a:lnTo>
                  <a:pt x="750" y="152"/>
                </a:lnTo>
                <a:lnTo>
                  <a:pt x="751" y="153"/>
                </a:lnTo>
                <a:lnTo>
                  <a:pt x="751" y="153"/>
                </a:lnTo>
                <a:lnTo>
                  <a:pt x="752" y="153"/>
                </a:lnTo>
                <a:lnTo>
                  <a:pt x="752" y="153"/>
                </a:lnTo>
                <a:lnTo>
                  <a:pt x="753" y="152"/>
                </a:lnTo>
                <a:lnTo>
                  <a:pt x="753" y="152"/>
                </a:lnTo>
                <a:lnTo>
                  <a:pt x="754" y="152"/>
                </a:lnTo>
                <a:lnTo>
                  <a:pt x="754" y="153"/>
                </a:lnTo>
                <a:lnTo>
                  <a:pt x="754" y="154"/>
                </a:lnTo>
                <a:lnTo>
                  <a:pt x="755" y="155"/>
                </a:lnTo>
                <a:lnTo>
                  <a:pt x="755" y="155"/>
                </a:lnTo>
                <a:lnTo>
                  <a:pt x="756" y="155"/>
                </a:lnTo>
                <a:lnTo>
                  <a:pt x="756" y="154"/>
                </a:lnTo>
                <a:lnTo>
                  <a:pt x="757" y="155"/>
                </a:lnTo>
                <a:lnTo>
                  <a:pt x="757" y="154"/>
                </a:lnTo>
                <a:lnTo>
                  <a:pt x="758" y="154"/>
                </a:lnTo>
                <a:lnTo>
                  <a:pt x="758" y="154"/>
                </a:lnTo>
                <a:lnTo>
                  <a:pt x="759" y="154"/>
                </a:lnTo>
                <a:lnTo>
                  <a:pt x="759" y="154"/>
                </a:lnTo>
                <a:lnTo>
                  <a:pt x="760" y="154"/>
                </a:lnTo>
                <a:lnTo>
                  <a:pt x="760" y="154"/>
                </a:lnTo>
                <a:lnTo>
                  <a:pt x="760" y="154"/>
                </a:lnTo>
                <a:lnTo>
                  <a:pt x="761" y="154"/>
                </a:lnTo>
                <a:lnTo>
                  <a:pt x="762" y="154"/>
                </a:lnTo>
                <a:lnTo>
                  <a:pt x="762" y="154"/>
                </a:lnTo>
                <a:lnTo>
                  <a:pt x="763" y="154"/>
                </a:lnTo>
                <a:lnTo>
                  <a:pt x="763" y="154"/>
                </a:lnTo>
                <a:lnTo>
                  <a:pt x="763" y="152"/>
                </a:lnTo>
                <a:lnTo>
                  <a:pt x="764" y="153"/>
                </a:lnTo>
                <a:lnTo>
                  <a:pt x="764" y="153"/>
                </a:lnTo>
                <a:lnTo>
                  <a:pt x="765" y="154"/>
                </a:lnTo>
                <a:lnTo>
                  <a:pt x="765" y="154"/>
                </a:lnTo>
                <a:lnTo>
                  <a:pt x="766" y="153"/>
                </a:lnTo>
                <a:lnTo>
                  <a:pt x="766" y="153"/>
                </a:lnTo>
                <a:lnTo>
                  <a:pt x="767" y="153"/>
                </a:lnTo>
                <a:lnTo>
                  <a:pt x="767" y="153"/>
                </a:lnTo>
                <a:lnTo>
                  <a:pt x="768" y="153"/>
                </a:lnTo>
                <a:lnTo>
                  <a:pt x="768" y="153"/>
                </a:lnTo>
                <a:lnTo>
                  <a:pt x="769" y="155"/>
                </a:lnTo>
                <a:lnTo>
                  <a:pt x="769" y="156"/>
                </a:lnTo>
                <a:lnTo>
                  <a:pt x="769" y="156"/>
                </a:lnTo>
                <a:lnTo>
                  <a:pt x="770" y="156"/>
                </a:lnTo>
                <a:lnTo>
                  <a:pt x="771" y="156"/>
                </a:lnTo>
                <a:lnTo>
                  <a:pt x="771" y="156"/>
                </a:lnTo>
                <a:lnTo>
                  <a:pt x="771" y="156"/>
                </a:lnTo>
                <a:lnTo>
                  <a:pt x="772" y="156"/>
                </a:lnTo>
                <a:lnTo>
                  <a:pt x="772" y="156"/>
                </a:lnTo>
                <a:lnTo>
                  <a:pt x="773" y="156"/>
                </a:lnTo>
                <a:lnTo>
                  <a:pt x="773" y="156"/>
                </a:lnTo>
                <a:lnTo>
                  <a:pt x="774" y="156"/>
                </a:lnTo>
                <a:lnTo>
                  <a:pt x="774" y="156"/>
                </a:lnTo>
                <a:lnTo>
                  <a:pt x="775" y="156"/>
                </a:lnTo>
                <a:lnTo>
                  <a:pt x="775" y="156"/>
                </a:lnTo>
                <a:lnTo>
                  <a:pt x="776" y="156"/>
                </a:lnTo>
                <a:lnTo>
                  <a:pt x="776" y="157"/>
                </a:lnTo>
                <a:lnTo>
                  <a:pt x="777" y="157"/>
                </a:lnTo>
                <a:lnTo>
                  <a:pt x="777" y="157"/>
                </a:lnTo>
                <a:lnTo>
                  <a:pt x="777" y="157"/>
                </a:lnTo>
                <a:lnTo>
                  <a:pt x="778" y="157"/>
                </a:lnTo>
                <a:lnTo>
                  <a:pt x="778" y="157"/>
                </a:lnTo>
                <a:lnTo>
                  <a:pt x="779" y="157"/>
                </a:lnTo>
                <a:lnTo>
                  <a:pt x="780" y="157"/>
                </a:lnTo>
                <a:lnTo>
                  <a:pt x="780" y="157"/>
                </a:lnTo>
                <a:lnTo>
                  <a:pt x="780" y="157"/>
                </a:lnTo>
                <a:lnTo>
                  <a:pt x="781" y="157"/>
                </a:lnTo>
                <a:lnTo>
                  <a:pt x="781" y="157"/>
                </a:lnTo>
                <a:lnTo>
                  <a:pt x="782" y="157"/>
                </a:lnTo>
                <a:lnTo>
                  <a:pt x="782" y="156"/>
                </a:lnTo>
                <a:lnTo>
                  <a:pt x="783" y="155"/>
                </a:lnTo>
                <a:lnTo>
                  <a:pt x="783" y="155"/>
                </a:lnTo>
                <a:lnTo>
                  <a:pt x="784" y="155"/>
                </a:lnTo>
                <a:lnTo>
                  <a:pt x="784" y="153"/>
                </a:lnTo>
                <a:lnTo>
                  <a:pt x="785" y="152"/>
                </a:lnTo>
                <a:lnTo>
                  <a:pt x="785" y="151"/>
                </a:lnTo>
                <a:lnTo>
                  <a:pt x="786" y="150"/>
                </a:lnTo>
                <a:lnTo>
                  <a:pt x="786" y="149"/>
                </a:lnTo>
                <a:lnTo>
                  <a:pt x="786" y="148"/>
                </a:lnTo>
                <a:lnTo>
                  <a:pt x="787" y="148"/>
                </a:lnTo>
                <a:lnTo>
                  <a:pt x="787" y="147"/>
                </a:lnTo>
                <a:lnTo>
                  <a:pt x="788" y="147"/>
                </a:lnTo>
                <a:lnTo>
                  <a:pt x="789" y="147"/>
                </a:lnTo>
                <a:lnTo>
                  <a:pt x="789" y="148"/>
                </a:lnTo>
                <a:lnTo>
                  <a:pt x="789" y="147"/>
                </a:lnTo>
                <a:lnTo>
                  <a:pt x="790" y="148"/>
                </a:lnTo>
                <a:lnTo>
                  <a:pt x="790" y="148"/>
                </a:lnTo>
                <a:lnTo>
                  <a:pt x="791" y="149"/>
                </a:lnTo>
                <a:lnTo>
                  <a:pt x="791" y="149"/>
                </a:lnTo>
                <a:lnTo>
                  <a:pt x="792" y="148"/>
                </a:lnTo>
                <a:lnTo>
                  <a:pt x="792" y="148"/>
                </a:lnTo>
                <a:lnTo>
                  <a:pt x="793" y="148"/>
                </a:lnTo>
                <a:lnTo>
                  <a:pt x="793" y="148"/>
                </a:lnTo>
                <a:lnTo>
                  <a:pt x="794" y="148"/>
                </a:lnTo>
                <a:lnTo>
                  <a:pt x="794" y="148"/>
                </a:lnTo>
                <a:lnTo>
                  <a:pt x="794" y="147"/>
                </a:lnTo>
                <a:lnTo>
                  <a:pt x="795" y="147"/>
                </a:lnTo>
                <a:lnTo>
                  <a:pt x="795" y="147"/>
                </a:lnTo>
                <a:lnTo>
                  <a:pt x="796" y="147"/>
                </a:lnTo>
                <a:lnTo>
                  <a:pt x="796" y="147"/>
                </a:lnTo>
                <a:lnTo>
                  <a:pt x="797" y="147"/>
                </a:lnTo>
                <a:lnTo>
                  <a:pt x="797" y="147"/>
                </a:lnTo>
                <a:lnTo>
                  <a:pt x="798" y="146"/>
                </a:lnTo>
                <a:lnTo>
                  <a:pt x="798" y="146"/>
                </a:lnTo>
                <a:lnTo>
                  <a:pt x="799" y="146"/>
                </a:lnTo>
                <a:lnTo>
                  <a:pt x="799" y="148"/>
                </a:lnTo>
                <a:lnTo>
                  <a:pt x="800" y="148"/>
                </a:lnTo>
                <a:lnTo>
                  <a:pt x="800" y="148"/>
                </a:lnTo>
                <a:lnTo>
                  <a:pt x="801" y="148"/>
                </a:lnTo>
                <a:lnTo>
                  <a:pt x="801" y="148"/>
                </a:lnTo>
                <a:lnTo>
                  <a:pt x="802" y="148"/>
                </a:lnTo>
                <a:lnTo>
                  <a:pt x="802" y="148"/>
                </a:lnTo>
                <a:lnTo>
                  <a:pt x="803" y="149"/>
                </a:lnTo>
                <a:lnTo>
                  <a:pt x="803" y="149"/>
                </a:lnTo>
                <a:lnTo>
                  <a:pt x="803" y="150"/>
                </a:lnTo>
                <a:lnTo>
                  <a:pt x="804" y="150"/>
                </a:lnTo>
                <a:lnTo>
                  <a:pt x="804" y="152"/>
                </a:lnTo>
                <a:lnTo>
                  <a:pt x="805" y="153"/>
                </a:lnTo>
                <a:lnTo>
                  <a:pt x="805" y="155"/>
                </a:lnTo>
                <a:lnTo>
                  <a:pt x="806" y="154"/>
                </a:lnTo>
                <a:lnTo>
                  <a:pt x="806" y="154"/>
                </a:lnTo>
                <a:lnTo>
                  <a:pt x="807" y="153"/>
                </a:lnTo>
                <a:lnTo>
                  <a:pt x="807" y="153"/>
                </a:lnTo>
                <a:lnTo>
                  <a:pt x="808" y="153"/>
                </a:lnTo>
                <a:lnTo>
                  <a:pt x="808" y="153"/>
                </a:lnTo>
                <a:lnTo>
                  <a:pt x="809" y="153"/>
                </a:lnTo>
                <a:lnTo>
                  <a:pt x="809" y="152"/>
                </a:lnTo>
                <a:lnTo>
                  <a:pt x="809" y="153"/>
                </a:lnTo>
                <a:lnTo>
                  <a:pt x="810" y="155"/>
                </a:lnTo>
                <a:lnTo>
                  <a:pt x="811" y="155"/>
                </a:lnTo>
                <a:lnTo>
                  <a:pt x="811" y="155"/>
                </a:lnTo>
                <a:lnTo>
                  <a:pt x="812" y="155"/>
                </a:lnTo>
                <a:lnTo>
                  <a:pt x="812" y="155"/>
                </a:lnTo>
                <a:lnTo>
                  <a:pt x="812" y="155"/>
                </a:lnTo>
                <a:lnTo>
                  <a:pt x="813" y="155"/>
                </a:lnTo>
                <a:lnTo>
                  <a:pt x="813" y="155"/>
                </a:lnTo>
                <a:lnTo>
                  <a:pt x="814" y="154"/>
                </a:lnTo>
                <a:lnTo>
                  <a:pt x="814" y="154"/>
                </a:lnTo>
                <a:lnTo>
                  <a:pt x="815" y="154"/>
                </a:lnTo>
                <a:lnTo>
                  <a:pt x="815" y="154"/>
                </a:lnTo>
                <a:lnTo>
                  <a:pt x="816" y="154"/>
                </a:lnTo>
                <a:lnTo>
                  <a:pt x="816" y="154"/>
                </a:lnTo>
                <a:lnTo>
                  <a:pt x="817" y="154"/>
                </a:lnTo>
                <a:lnTo>
                  <a:pt x="817" y="154"/>
                </a:lnTo>
                <a:lnTo>
                  <a:pt x="817" y="154"/>
                </a:lnTo>
                <a:lnTo>
                  <a:pt x="818" y="153"/>
                </a:lnTo>
                <a:lnTo>
                  <a:pt x="818" y="154"/>
                </a:lnTo>
                <a:lnTo>
                  <a:pt x="819" y="154"/>
                </a:lnTo>
                <a:lnTo>
                  <a:pt x="820" y="154"/>
                </a:lnTo>
                <a:lnTo>
                  <a:pt x="820" y="153"/>
                </a:lnTo>
                <a:lnTo>
                  <a:pt x="820" y="153"/>
                </a:lnTo>
                <a:lnTo>
                  <a:pt x="821" y="154"/>
                </a:lnTo>
                <a:lnTo>
                  <a:pt x="821" y="154"/>
                </a:lnTo>
                <a:lnTo>
                  <a:pt x="822" y="154"/>
                </a:lnTo>
                <a:lnTo>
                  <a:pt x="822" y="154"/>
                </a:lnTo>
                <a:lnTo>
                  <a:pt x="823" y="154"/>
                </a:lnTo>
                <a:lnTo>
                  <a:pt x="823" y="153"/>
                </a:lnTo>
                <a:lnTo>
                  <a:pt x="824" y="153"/>
                </a:lnTo>
                <a:lnTo>
                  <a:pt x="824" y="154"/>
                </a:lnTo>
                <a:lnTo>
                  <a:pt x="825" y="153"/>
                </a:lnTo>
                <a:lnTo>
                  <a:pt x="825" y="152"/>
                </a:lnTo>
                <a:lnTo>
                  <a:pt x="826" y="152"/>
                </a:lnTo>
                <a:lnTo>
                  <a:pt x="826" y="153"/>
                </a:lnTo>
                <a:lnTo>
                  <a:pt x="826" y="153"/>
                </a:lnTo>
                <a:lnTo>
                  <a:pt x="827" y="153"/>
                </a:lnTo>
                <a:lnTo>
                  <a:pt x="827" y="153"/>
                </a:lnTo>
                <a:lnTo>
                  <a:pt x="828" y="153"/>
                </a:lnTo>
                <a:lnTo>
                  <a:pt x="829" y="153"/>
                </a:lnTo>
                <a:lnTo>
                  <a:pt x="829" y="153"/>
                </a:lnTo>
                <a:lnTo>
                  <a:pt x="829" y="154"/>
                </a:lnTo>
                <a:lnTo>
                  <a:pt x="830" y="154"/>
                </a:lnTo>
                <a:lnTo>
                  <a:pt x="830" y="155"/>
                </a:lnTo>
                <a:lnTo>
                  <a:pt x="831" y="154"/>
                </a:lnTo>
                <a:lnTo>
                  <a:pt x="831" y="154"/>
                </a:lnTo>
                <a:lnTo>
                  <a:pt x="832" y="155"/>
                </a:lnTo>
                <a:lnTo>
                  <a:pt x="832" y="155"/>
                </a:lnTo>
                <a:lnTo>
                  <a:pt x="833" y="155"/>
                </a:lnTo>
                <a:lnTo>
                  <a:pt x="833" y="155"/>
                </a:lnTo>
                <a:lnTo>
                  <a:pt x="834" y="155"/>
                </a:lnTo>
                <a:lnTo>
                  <a:pt x="834" y="155"/>
                </a:lnTo>
                <a:lnTo>
                  <a:pt x="835" y="156"/>
                </a:lnTo>
                <a:lnTo>
                  <a:pt x="835" y="155"/>
                </a:lnTo>
                <a:lnTo>
                  <a:pt x="835" y="155"/>
                </a:lnTo>
                <a:lnTo>
                  <a:pt x="836" y="155"/>
                </a:lnTo>
                <a:lnTo>
                  <a:pt x="836" y="155"/>
                </a:lnTo>
                <a:lnTo>
                  <a:pt x="837" y="155"/>
                </a:lnTo>
                <a:lnTo>
                  <a:pt x="837" y="155"/>
                </a:lnTo>
                <a:lnTo>
                  <a:pt x="838" y="155"/>
                </a:lnTo>
                <a:lnTo>
                  <a:pt x="838" y="155"/>
                </a:lnTo>
                <a:lnTo>
                  <a:pt x="839" y="155"/>
                </a:lnTo>
                <a:lnTo>
                  <a:pt x="839" y="154"/>
                </a:lnTo>
                <a:lnTo>
                  <a:pt x="840" y="154"/>
                </a:lnTo>
                <a:lnTo>
                  <a:pt x="840" y="154"/>
                </a:lnTo>
                <a:lnTo>
                  <a:pt x="841" y="154"/>
                </a:lnTo>
                <a:lnTo>
                  <a:pt x="841" y="154"/>
                </a:lnTo>
                <a:lnTo>
                  <a:pt x="842" y="154"/>
                </a:lnTo>
                <a:lnTo>
                  <a:pt x="842" y="154"/>
                </a:lnTo>
                <a:lnTo>
                  <a:pt x="843" y="154"/>
                </a:lnTo>
                <a:lnTo>
                  <a:pt x="843" y="154"/>
                </a:lnTo>
                <a:lnTo>
                  <a:pt x="843" y="154"/>
                </a:lnTo>
                <a:lnTo>
                  <a:pt x="844" y="155"/>
                </a:lnTo>
                <a:lnTo>
                  <a:pt x="844" y="155"/>
                </a:lnTo>
                <a:lnTo>
                  <a:pt x="845" y="155"/>
                </a:lnTo>
                <a:lnTo>
                  <a:pt x="845" y="155"/>
                </a:lnTo>
                <a:lnTo>
                  <a:pt x="846" y="155"/>
                </a:lnTo>
                <a:lnTo>
                  <a:pt x="846" y="155"/>
                </a:lnTo>
                <a:lnTo>
                  <a:pt x="847" y="155"/>
                </a:lnTo>
                <a:lnTo>
                  <a:pt x="847" y="155"/>
                </a:lnTo>
                <a:lnTo>
                  <a:pt x="848" y="156"/>
                </a:lnTo>
                <a:lnTo>
                  <a:pt x="848" y="155"/>
                </a:lnTo>
                <a:lnTo>
                  <a:pt x="849" y="156"/>
                </a:lnTo>
                <a:lnTo>
                  <a:pt x="849" y="156"/>
                </a:lnTo>
                <a:lnTo>
                  <a:pt x="849" y="156"/>
                </a:lnTo>
                <a:lnTo>
                  <a:pt x="850" y="156"/>
                </a:lnTo>
                <a:lnTo>
                  <a:pt x="851" y="156"/>
                </a:lnTo>
                <a:lnTo>
                  <a:pt x="851" y="156"/>
                </a:lnTo>
                <a:lnTo>
                  <a:pt x="852" y="156"/>
                </a:lnTo>
                <a:lnTo>
                  <a:pt x="852" y="156"/>
                </a:lnTo>
                <a:lnTo>
                  <a:pt x="852" y="156"/>
                </a:lnTo>
                <a:lnTo>
                  <a:pt x="853" y="155"/>
                </a:lnTo>
                <a:lnTo>
                  <a:pt x="853" y="155"/>
                </a:lnTo>
                <a:lnTo>
                  <a:pt x="854" y="155"/>
                </a:lnTo>
                <a:lnTo>
                  <a:pt x="854" y="155"/>
                </a:lnTo>
                <a:lnTo>
                  <a:pt x="855" y="156"/>
                </a:lnTo>
                <a:lnTo>
                  <a:pt x="855" y="157"/>
                </a:lnTo>
                <a:lnTo>
                  <a:pt x="856" y="156"/>
                </a:lnTo>
                <a:lnTo>
                  <a:pt x="856" y="156"/>
                </a:lnTo>
                <a:lnTo>
                  <a:pt x="857" y="157"/>
                </a:lnTo>
                <a:lnTo>
                  <a:pt x="857" y="157"/>
                </a:lnTo>
                <a:lnTo>
                  <a:pt x="857" y="156"/>
                </a:lnTo>
                <a:lnTo>
                  <a:pt x="858" y="156"/>
                </a:lnTo>
                <a:lnTo>
                  <a:pt x="858" y="156"/>
                </a:lnTo>
                <a:lnTo>
                  <a:pt x="859" y="158"/>
                </a:lnTo>
                <a:lnTo>
                  <a:pt x="860" y="157"/>
                </a:lnTo>
                <a:lnTo>
                  <a:pt x="860" y="156"/>
                </a:lnTo>
                <a:lnTo>
                  <a:pt x="860" y="156"/>
                </a:lnTo>
                <a:lnTo>
                  <a:pt x="861" y="156"/>
                </a:lnTo>
                <a:lnTo>
                  <a:pt x="861" y="156"/>
                </a:lnTo>
                <a:lnTo>
                  <a:pt x="862" y="155"/>
                </a:lnTo>
                <a:lnTo>
                  <a:pt x="862" y="155"/>
                </a:lnTo>
                <a:lnTo>
                  <a:pt x="863" y="154"/>
                </a:lnTo>
                <a:lnTo>
                  <a:pt x="863" y="153"/>
                </a:lnTo>
                <a:lnTo>
                  <a:pt x="864" y="153"/>
                </a:lnTo>
                <a:lnTo>
                  <a:pt x="864" y="153"/>
                </a:lnTo>
                <a:lnTo>
                  <a:pt x="865" y="153"/>
                </a:lnTo>
                <a:lnTo>
                  <a:pt x="865" y="153"/>
                </a:lnTo>
                <a:lnTo>
                  <a:pt x="866" y="154"/>
                </a:lnTo>
                <a:lnTo>
                  <a:pt x="866" y="155"/>
                </a:lnTo>
                <a:lnTo>
                  <a:pt x="866" y="155"/>
                </a:lnTo>
                <a:lnTo>
                  <a:pt x="867" y="155"/>
                </a:lnTo>
                <a:lnTo>
                  <a:pt x="867" y="155"/>
                </a:lnTo>
                <a:lnTo>
                  <a:pt x="868" y="155"/>
                </a:lnTo>
                <a:lnTo>
                  <a:pt x="869" y="155"/>
                </a:lnTo>
                <a:lnTo>
                  <a:pt x="869" y="155"/>
                </a:lnTo>
                <a:lnTo>
                  <a:pt x="869" y="155"/>
                </a:lnTo>
                <a:lnTo>
                  <a:pt x="870" y="155"/>
                </a:lnTo>
                <a:lnTo>
                  <a:pt x="870" y="154"/>
                </a:lnTo>
                <a:lnTo>
                  <a:pt x="871" y="154"/>
                </a:lnTo>
                <a:lnTo>
                  <a:pt x="871" y="154"/>
                </a:lnTo>
                <a:lnTo>
                  <a:pt x="872" y="154"/>
                </a:lnTo>
                <a:lnTo>
                  <a:pt x="872" y="154"/>
                </a:lnTo>
                <a:lnTo>
                  <a:pt x="873" y="154"/>
                </a:lnTo>
                <a:lnTo>
                  <a:pt x="873" y="154"/>
                </a:lnTo>
                <a:lnTo>
                  <a:pt x="874" y="155"/>
                </a:lnTo>
                <a:lnTo>
                  <a:pt x="874" y="155"/>
                </a:lnTo>
                <a:lnTo>
                  <a:pt x="875" y="155"/>
                </a:lnTo>
                <a:lnTo>
                  <a:pt x="875" y="156"/>
                </a:lnTo>
                <a:lnTo>
                  <a:pt x="875" y="156"/>
                </a:lnTo>
                <a:lnTo>
                  <a:pt x="876" y="156"/>
                </a:lnTo>
                <a:lnTo>
                  <a:pt x="876" y="156"/>
                </a:lnTo>
                <a:lnTo>
                  <a:pt x="877" y="156"/>
                </a:lnTo>
                <a:lnTo>
                  <a:pt x="878" y="155"/>
                </a:lnTo>
                <a:lnTo>
                  <a:pt x="878" y="155"/>
                </a:lnTo>
                <a:lnTo>
                  <a:pt x="878" y="153"/>
                </a:lnTo>
                <a:lnTo>
                  <a:pt x="879" y="153"/>
                </a:lnTo>
                <a:lnTo>
                  <a:pt x="879" y="153"/>
                </a:lnTo>
                <a:lnTo>
                  <a:pt x="880" y="153"/>
                </a:lnTo>
                <a:lnTo>
                  <a:pt x="880" y="153"/>
                </a:lnTo>
                <a:lnTo>
                  <a:pt x="881" y="153"/>
                </a:lnTo>
                <a:lnTo>
                  <a:pt x="881" y="152"/>
                </a:lnTo>
                <a:lnTo>
                  <a:pt x="882" y="152"/>
                </a:lnTo>
                <a:lnTo>
                  <a:pt x="882" y="152"/>
                </a:lnTo>
                <a:lnTo>
                  <a:pt x="883" y="152"/>
                </a:lnTo>
                <a:lnTo>
                  <a:pt x="883" y="151"/>
                </a:lnTo>
                <a:lnTo>
                  <a:pt x="883" y="151"/>
                </a:lnTo>
                <a:lnTo>
                  <a:pt x="884" y="150"/>
                </a:lnTo>
                <a:lnTo>
                  <a:pt x="884" y="151"/>
                </a:lnTo>
                <a:lnTo>
                  <a:pt x="885" y="151"/>
                </a:lnTo>
                <a:lnTo>
                  <a:pt x="885" y="151"/>
                </a:lnTo>
                <a:lnTo>
                  <a:pt x="886" y="152"/>
                </a:lnTo>
                <a:lnTo>
                  <a:pt x="886" y="151"/>
                </a:lnTo>
                <a:lnTo>
                  <a:pt x="887" y="151"/>
                </a:lnTo>
                <a:lnTo>
                  <a:pt x="887" y="151"/>
                </a:lnTo>
                <a:lnTo>
                  <a:pt x="888" y="151"/>
                </a:lnTo>
                <a:lnTo>
                  <a:pt x="888" y="152"/>
                </a:lnTo>
                <a:lnTo>
                  <a:pt x="889" y="152"/>
                </a:lnTo>
                <a:lnTo>
                  <a:pt x="889" y="152"/>
                </a:lnTo>
                <a:lnTo>
                  <a:pt x="890" y="152"/>
                </a:lnTo>
                <a:lnTo>
                  <a:pt x="890" y="150"/>
                </a:lnTo>
                <a:lnTo>
                  <a:pt x="891" y="150"/>
                </a:lnTo>
                <a:lnTo>
                  <a:pt x="891" y="151"/>
                </a:lnTo>
                <a:lnTo>
                  <a:pt x="892" y="151"/>
                </a:lnTo>
                <a:lnTo>
                  <a:pt x="892" y="151"/>
                </a:lnTo>
                <a:lnTo>
                  <a:pt x="892" y="152"/>
                </a:lnTo>
                <a:lnTo>
                  <a:pt x="893" y="152"/>
                </a:lnTo>
                <a:lnTo>
                  <a:pt x="893" y="152"/>
                </a:lnTo>
                <a:lnTo>
                  <a:pt x="894" y="152"/>
                </a:lnTo>
                <a:lnTo>
                  <a:pt x="894" y="152"/>
                </a:lnTo>
                <a:lnTo>
                  <a:pt x="895" y="152"/>
                </a:lnTo>
                <a:lnTo>
                  <a:pt x="895" y="152"/>
                </a:lnTo>
                <a:lnTo>
                  <a:pt x="896" y="151"/>
                </a:lnTo>
                <a:lnTo>
                  <a:pt x="896" y="151"/>
                </a:lnTo>
                <a:lnTo>
                  <a:pt x="897" y="150"/>
                </a:lnTo>
                <a:lnTo>
                  <a:pt x="897" y="151"/>
                </a:lnTo>
                <a:lnTo>
                  <a:pt x="898" y="151"/>
                </a:lnTo>
                <a:lnTo>
                  <a:pt x="898" y="152"/>
                </a:lnTo>
                <a:lnTo>
                  <a:pt x="898" y="151"/>
                </a:lnTo>
                <a:lnTo>
                  <a:pt x="899" y="152"/>
                </a:lnTo>
                <a:lnTo>
                  <a:pt x="900" y="152"/>
                </a:lnTo>
                <a:lnTo>
                  <a:pt x="900" y="152"/>
                </a:lnTo>
                <a:lnTo>
                  <a:pt x="900" y="152"/>
                </a:lnTo>
                <a:lnTo>
                  <a:pt x="901" y="151"/>
                </a:lnTo>
                <a:lnTo>
                  <a:pt x="901" y="156"/>
                </a:lnTo>
                <a:lnTo>
                  <a:pt x="902" y="157"/>
                </a:lnTo>
                <a:lnTo>
                  <a:pt x="902" y="158"/>
                </a:lnTo>
                <a:lnTo>
                  <a:pt x="903" y="158"/>
                </a:lnTo>
                <a:lnTo>
                  <a:pt x="903" y="158"/>
                </a:lnTo>
                <a:lnTo>
                  <a:pt x="904" y="157"/>
                </a:lnTo>
                <a:lnTo>
                  <a:pt x="904" y="157"/>
                </a:lnTo>
                <a:lnTo>
                  <a:pt x="905" y="157"/>
                </a:lnTo>
                <a:lnTo>
                  <a:pt x="905" y="157"/>
                </a:lnTo>
                <a:lnTo>
                  <a:pt x="906" y="156"/>
                </a:lnTo>
                <a:lnTo>
                  <a:pt x="906" y="158"/>
                </a:lnTo>
                <a:lnTo>
                  <a:pt x="906" y="158"/>
                </a:lnTo>
                <a:lnTo>
                  <a:pt x="907" y="158"/>
                </a:lnTo>
                <a:lnTo>
                  <a:pt x="907" y="159"/>
                </a:lnTo>
                <a:lnTo>
                  <a:pt x="908" y="160"/>
                </a:lnTo>
                <a:lnTo>
                  <a:pt x="909" y="160"/>
                </a:lnTo>
                <a:lnTo>
                  <a:pt x="909" y="161"/>
                </a:lnTo>
                <a:lnTo>
                  <a:pt x="909" y="161"/>
                </a:lnTo>
                <a:lnTo>
                  <a:pt x="910" y="161"/>
                </a:lnTo>
                <a:lnTo>
                  <a:pt x="910" y="161"/>
                </a:lnTo>
                <a:lnTo>
                  <a:pt x="911" y="160"/>
                </a:lnTo>
                <a:lnTo>
                  <a:pt x="911" y="158"/>
                </a:lnTo>
                <a:lnTo>
                  <a:pt x="912" y="157"/>
                </a:lnTo>
                <a:lnTo>
                  <a:pt x="912" y="156"/>
                </a:lnTo>
                <a:lnTo>
                  <a:pt x="913" y="156"/>
                </a:lnTo>
                <a:lnTo>
                  <a:pt x="913" y="156"/>
                </a:lnTo>
                <a:lnTo>
                  <a:pt x="914" y="155"/>
                </a:lnTo>
                <a:lnTo>
                  <a:pt x="914" y="155"/>
                </a:lnTo>
                <a:lnTo>
                  <a:pt x="915" y="155"/>
                </a:lnTo>
                <a:lnTo>
                  <a:pt x="915" y="154"/>
                </a:lnTo>
                <a:lnTo>
                  <a:pt x="915" y="154"/>
                </a:lnTo>
                <a:lnTo>
                  <a:pt x="916" y="153"/>
                </a:lnTo>
                <a:lnTo>
                  <a:pt x="916" y="153"/>
                </a:lnTo>
                <a:lnTo>
                  <a:pt x="917" y="152"/>
                </a:lnTo>
                <a:lnTo>
                  <a:pt x="918" y="152"/>
                </a:lnTo>
                <a:lnTo>
                  <a:pt x="918" y="152"/>
                </a:lnTo>
                <a:lnTo>
                  <a:pt x="918" y="152"/>
                </a:lnTo>
                <a:lnTo>
                  <a:pt x="919" y="152"/>
                </a:lnTo>
                <a:lnTo>
                  <a:pt x="919" y="153"/>
                </a:lnTo>
                <a:lnTo>
                  <a:pt x="920" y="153"/>
                </a:lnTo>
                <a:lnTo>
                  <a:pt x="920" y="154"/>
                </a:lnTo>
                <a:lnTo>
                  <a:pt x="921" y="154"/>
                </a:lnTo>
                <a:lnTo>
                  <a:pt x="921" y="154"/>
                </a:lnTo>
                <a:lnTo>
                  <a:pt x="922" y="153"/>
                </a:lnTo>
                <a:lnTo>
                  <a:pt x="922" y="154"/>
                </a:lnTo>
                <a:lnTo>
                  <a:pt x="923" y="154"/>
                </a:lnTo>
                <a:lnTo>
                  <a:pt x="923" y="155"/>
                </a:lnTo>
                <a:lnTo>
                  <a:pt x="923" y="155"/>
                </a:lnTo>
                <a:lnTo>
                  <a:pt x="924" y="155"/>
                </a:lnTo>
                <a:lnTo>
                  <a:pt x="924" y="156"/>
                </a:lnTo>
                <a:lnTo>
                  <a:pt x="925" y="156"/>
                </a:lnTo>
                <a:lnTo>
                  <a:pt x="925" y="157"/>
                </a:lnTo>
                <a:lnTo>
                  <a:pt x="926" y="157"/>
                </a:lnTo>
                <a:lnTo>
                  <a:pt x="926" y="157"/>
                </a:lnTo>
                <a:lnTo>
                  <a:pt x="927" y="157"/>
                </a:lnTo>
                <a:lnTo>
                  <a:pt x="927" y="158"/>
                </a:lnTo>
                <a:lnTo>
                  <a:pt x="928" y="158"/>
                </a:lnTo>
                <a:lnTo>
                  <a:pt x="928" y="158"/>
                </a:lnTo>
                <a:lnTo>
                  <a:pt x="929" y="158"/>
                </a:lnTo>
                <a:lnTo>
                  <a:pt x="929" y="158"/>
                </a:lnTo>
                <a:lnTo>
                  <a:pt x="930" y="158"/>
                </a:lnTo>
                <a:lnTo>
                  <a:pt x="930" y="158"/>
                </a:lnTo>
                <a:lnTo>
                  <a:pt x="931" y="158"/>
                </a:lnTo>
                <a:lnTo>
                  <a:pt x="931" y="158"/>
                </a:lnTo>
                <a:lnTo>
                  <a:pt x="932" y="158"/>
                </a:lnTo>
                <a:lnTo>
                  <a:pt x="932" y="158"/>
                </a:lnTo>
                <a:lnTo>
                  <a:pt x="932" y="158"/>
                </a:lnTo>
                <a:lnTo>
                  <a:pt x="933" y="158"/>
                </a:lnTo>
                <a:lnTo>
                  <a:pt x="933" y="158"/>
                </a:lnTo>
                <a:lnTo>
                  <a:pt x="934" y="158"/>
                </a:lnTo>
                <a:lnTo>
                  <a:pt x="934" y="157"/>
                </a:lnTo>
                <a:lnTo>
                  <a:pt x="935" y="157"/>
                </a:lnTo>
                <a:lnTo>
                  <a:pt x="935" y="157"/>
                </a:lnTo>
                <a:lnTo>
                  <a:pt x="936" y="157"/>
                </a:lnTo>
                <a:lnTo>
                  <a:pt x="936" y="157"/>
                </a:lnTo>
                <a:lnTo>
                  <a:pt x="937" y="157"/>
                </a:lnTo>
                <a:lnTo>
                  <a:pt x="937" y="157"/>
                </a:lnTo>
                <a:lnTo>
                  <a:pt x="938" y="157"/>
                </a:lnTo>
                <a:lnTo>
                  <a:pt x="938" y="157"/>
                </a:lnTo>
                <a:lnTo>
                  <a:pt x="938" y="157"/>
                </a:lnTo>
                <a:lnTo>
                  <a:pt x="939" y="157"/>
                </a:lnTo>
                <a:lnTo>
                  <a:pt x="940" y="157"/>
                </a:lnTo>
                <a:lnTo>
                  <a:pt x="940" y="157"/>
                </a:lnTo>
                <a:lnTo>
                  <a:pt x="941" y="156"/>
                </a:lnTo>
                <a:lnTo>
                  <a:pt x="941" y="155"/>
                </a:lnTo>
                <a:lnTo>
                  <a:pt x="941" y="153"/>
                </a:lnTo>
                <a:lnTo>
                  <a:pt x="942" y="153"/>
                </a:lnTo>
                <a:lnTo>
                  <a:pt x="942" y="151"/>
                </a:lnTo>
                <a:lnTo>
                  <a:pt x="943" y="151"/>
                </a:lnTo>
                <a:lnTo>
                  <a:pt x="943" y="150"/>
                </a:lnTo>
                <a:lnTo>
                  <a:pt x="944" y="150"/>
                </a:lnTo>
                <a:lnTo>
                  <a:pt x="944" y="149"/>
                </a:lnTo>
                <a:lnTo>
                  <a:pt x="945" y="149"/>
                </a:lnTo>
                <a:lnTo>
                  <a:pt x="945" y="148"/>
                </a:lnTo>
                <a:lnTo>
                  <a:pt x="946" y="143"/>
                </a:lnTo>
                <a:lnTo>
                  <a:pt x="946" y="141"/>
                </a:lnTo>
                <a:lnTo>
                  <a:pt x="946" y="140"/>
                </a:lnTo>
                <a:lnTo>
                  <a:pt x="947" y="141"/>
                </a:lnTo>
                <a:lnTo>
                  <a:pt x="947" y="141"/>
                </a:lnTo>
                <a:lnTo>
                  <a:pt x="948" y="140"/>
                </a:lnTo>
                <a:lnTo>
                  <a:pt x="949" y="139"/>
                </a:lnTo>
                <a:lnTo>
                  <a:pt x="949" y="139"/>
                </a:lnTo>
                <a:lnTo>
                  <a:pt x="949" y="139"/>
                </a:lnTo>
                <a:lnTo>
                  <a:pt x="950" y="139"/>
                </a:lnTo>
                <a:lnTo>
                  <a:pt x="950" y="137"/>
                </a:lnTo>
                <a:lnTo>
                  <a:pt x="951" y="137"/>
                </a:lnTo>
                <a:lnTo>
                  <a:pt x="951" y="136"/>
                </a:lnTo>
                <a:lnTo>
                  <a:pt x="952" y="136"/>
                </a:lnTo>
                <a:lnTo>
                  <a:pt x="952" y="136"/>
                </a:lnTo>
                <a:lnTo>
                  <a:pt x="953" y="136"/>
                </a:lnTo>
                <a:lnTo>
                  <a:pt x="953" y="136"/>
                </a:lnTo>
                <a:lnTo>
                  <a:pt x="954" y="135"/>
                </a:lnTo>
                <a:lnTo>
                  <a:pt x="954" y="135"/>
                </a:lnTo>
                <a:lnTo>
                  <a:pt x="955" y="135"/>
                </a:lnTo>
                <a:lnTo>
                  <a:pt x="955" y="135"/>
                </a:lnTo>
                <a:lnTo>
                  <a:pt x="955" y="135"/>
                </a:lnTo>
                <a:lnTo>
                  <a:pt x="956" y="135"/>
                </a:lnTo>
                <a:lnTo>
                  <a:pt x="956" y="134"/>
                </a:lnTo>
                <a:lnTo>
                  <a:pt x="957" y="136"/>
                </a:lnTo>
                <a:lnTo>
                  <a:pt x="958" y="136"/>
                </a:lnTo>
                <a:lnTo>
                  <a:pt x="958" y="135"/>
                </a:lnTo>
                <a:lnTo>
                  <a:pt x="958" y="135"/>
                </a:lnTo>
                <a:lnTo>
                  <a:pt x="959" y="135"/>
                </a:lnTo>
                <a:lnTo>
                  <a:pt x="959" y="135"/>
                </a:lnTo>
                <a:lnTo>
                  <a:pt x="960" y="135"/>
                </a:lnTo>
                <a:lnTo>
                  <a:pt x="960" y="135"/>
                </a:lnTo>
                <a:lnTo>
                  <a:pt x="961" y="135"/>
                </a:lnTo>
                <a:lnTo>
                  <a:pt x="961" y="135"/>
                </a:lnTo>
                <a:lnTo>
                  <a:pt x="962" y="135"/>
                </a:lnTo>
                <a:lnTo>
                  <a:pt x="962" y="135"/>
                </a:lnTo>
                <a:lnTo>
                  <a:pt x="963" y="135"/>
                </a:lnTo>
                <a:lnTo>
                  <a:pt x="963" y="136"/>
                </a:lnTo>
                <a:lnTo>
                  <a:pt x="964" y="138"/>
                </a:lnTo>
                <a:lnTo>
                  <a:pt x="964" y="139"/>
                </a:lnTo>
                <a:lnTo>
                  <a:pt x="964" y="138"/>
                </a:lnTo>
                <a:lnTo>
                  <a:pt x="965" y="138"/>
                </a:lnTo>
                <a:lnTo>
                  <a:pt x="965" y="138"/>
                </a:lnTo>
                <a:lnTo>
                  <a:pt x="966" y="137"/>
                </a:lnTo>
                <a:lnTo>
                  <a:pt x="966" y="136"/>
                </a:lnTo>
                <a:lnTo>
                  <a:pt x="967" y="136"/>
                </a:lnTo>
                <a:lnTo>
                  <a:pt x="967" y="138"/>
                </a:lnTo>
                <a:lnTo>
                  <a:pt x="968" y="138"/>
                </a:lnTo>
                <a:lnTo>
                  <a:pt x="968" y="141"/>
                </a:lnTo>
                <a:lnTo>
                  <a:pt x="969" y="141"/>
                </a:lnTo>
                <a:lnTo>
                  <a:pt x="969" y="144"/>
                </a:lnTo>
                <a:lnTo>
                  <a:pt x="970" y="144"/>
                </a:lnTo>
                <a:lnTo>
                  <a:pt x="970" y="143"/>
                </a:lnTo>
                <a:lnTo>
                  <a:pt x="971" y="146"/>
                </a:lnTo>
                <a:lnTo>
                  <a:pt x="971" y="147"/>
                </a:lnTo>
                <a:lnTo>
                  <a:pt x="972" y="147"/>
                </a:lnTo>
                <a:lnTo>
                  <a:pt x="972" y="149"/>
                </a:lnTo>
                <a:lnTo>
                  <a:pt x="972" y="148"/>
                </a:lnTo>
                <a:lnTo>
                  <a:pt x="973" y="149"/>
                </a:lnTo>
                <a:lnTo>
                  <a:pt x="973" y="149"/>
                </a:lnTo>
                <a:lnTo>
                  <a:pt x="974" y="149"/>
                </a:lnTo>
                <a:lnTo>
                  <a:pt x="974" y="149"/>
                </a:lnTo>
                <a:lnTo>
                  <a:pt x="975" y="149"/>
                </a:lnTo>
                <a:lnTo>
                  <a:pt x="975" y="149"/>
                </a:lnTo>
                <a:lnTo>
                  <a:pt x="976" y="149"/>
                </a:lnTo>
                <a:lnTo>
                  <a:pt x="976" y="149"/>
                </a:lnTo>
                <a:lnTo>
                  <a:pt x="977" y="149"/>
                </a:lnTo>
                <a:lnTo>
                  <a:pt x="977" y="149"/>
                </a:lnTo>
                <a:lnTo>
                  <a:pt x="978" y="149"/>
                </a:lnTo>
                <a:lnTo>
                  <a:pt x="978" y="149"/>
                </a:lnTo>
                <a:lnTo>
                  <a:pt x="979" y="148"/>
                </a:lnTo>
                <a:lnTo>
                  <a:pt x="979" y="148"/>
                </a:lnTo>
                <a:lnTo>
                  <a:pt x="980" y="151"/>
                </a:lnTo>
                <a:lnTo>
                  <a:pt x="980" y="151"/>
                </a:lnTo>
                <a:lnTo>
                  <a:pt x="981" y="151"/>
                </a:lnTo>
                <a:lnTo>
                  <a:pt x="981" y="151"/>
                </a:lnTo>
                <a:lnTo>
                  <a:pt x="981" y="151"/>
                </a:lnTo>
                <a:lnTo>
                  <a:pt x="982" y="151"/>
                </a:lnTo>
                <a:lnTo>
                  <a:pt x="982" y="151"/>
                </a:lnTo>
                <a:lnTo>
                  <a:pt x="983" y="152"/>
                </a:lnTo>
                <a:lnTo>
                  <a:pt x="983" y="153"/>
                </a:lnTo>
                <a:lnTo>
                  <a:pt x="984" y="153"/>
                </a:lnTo>
                <a:lnTo>
                  <a:pt x="984" y="153"/>
                </a:lnTo>
                <a:lnTo>
                  <a:pt x="985" y="154"/>
                </a:lnTo>
                <a:lnTo>
                  <a:pt x="985" y="154"/>
                </a:lnTo>
                <a:lnTo>
                  <a:pt x="986" y="153"/>
                </a:lnTo>
                <a:lnTo>
                  <a:pt x="986" y="153"/>
                </a:lnTo>
                <a:lnTo>
                  <a:pt x="986" y="152"/>
                </a:lnTo>
                <a:lnTo>
                  <a:pt x="987" y="152"/>
                </a:lnTo>
                <a:lnTo>
                  <a:pt x="987" y="152"/>
                </a:lnTo>
                <a:lnTo>
                  <a:pt x="988" y="152"/>
                </a:lnTo>
                <a:lnTo>
                  <a:pt x="989" y="152"/>
                </a:lnTo>
                <a:lnTo>
                  <a:pt x="989" y="154"/>
                </a:lnTo>
                <a:lnTo>
                  <a:pt x="989" y="154"/>
                </a:lnTo>
                <a:lnTo>
                  <a:pt x="990" y="154"/>
                </a:lnTo>
                <a:lnTo>
                  <a:pt x="990" y="155"/>
                </a:lnTo>
                <a:lnTo>
                  <a:pt x="991" y="155"/>
                </a:lnTo>
                <a:lnTo>
                  <a:pt x="991" y="154"/>
                </a:lnTo>
                <a:lnTo>
                  <a:pt x="992" y="154"/>
                </a:lnTo>
                <a:lnTo>
                  <a:pt x="992" y="154"/>
                </a:lnTo>
                <a:lnTo>
                  <a:pt x="993" y="156"/>
                </a:lnTo>
                <a:lnTo>
                  <a:pt x="993" y="155"/>
                </a:lnTo>
                <a:lnTo>
                  <a:pt x="994" y="155"/>
                </a:lnTo>
                <a:lnTo>
                  <a:pt x="994" y="155"/>
                </a:lnTo>
                <a:lnTo>
                  <a:pt x="995" y="155"/>
                </a:lnTo>
                <a:lnTo>
                  <a:pt x="995" y="155"/>
                </a:lnTo>
                <a:lnTo>
                  <a:pt x="995" y="155"/>
                </a:lnTo>
                <a:lnTo>
                  <a:pt x="996" y="155"/>
                </a:lnTo>
                <a:lnTo>
                  <a:pt x="996" y="155"/>
                </a:lnTo>
                <a:lnTo>
                  <a:pt x="997" y="155"/>
                </a:lnTo>
                <a:lnTo>
                  <a:pt x="998" y="154"/>
                </a:lnTo>
                <a:lnTo>
                  <a:pt x="998" y="154"/>
                </a:lnTo>
                <a:lnTo>
                  <a:pt x="998" y="154"/>
                </a:lnTo>
                <a:lnTo>
                  <a:pt x="999" y="154"/>
                </a:lnTo>
                <a:lnTo>
                  <a:pt x="999" y="154"/>
                </a:lnTo>
                <a:lnTo>
                  <a:pt x="1000" y="154"/>
                </a:lnTo>
                <a:lnTo>
                  <a:pt x="1000" y="154"/>
                </a:lnTo>
                <a:lnTo>
                  <a:pt x="1001" y="154"/>
                </a:lnTo>
                <a:lnTo>
                  <a:pt x="1001" y="154"/>
                </a:lnTo>
                <a:lnTo>
                  <a:pt x="1002" y="154"/>
                </a:lnTo>
                <a:lnTo>
                  <a:pt x="1002" y="155"/>
                </a:lnTo>
                <a:lnTo>
                  <a:pt x="1003" y="155"/>
                </a:lnTo>
                <a:lnTo>
                  <a:pt x="1003" y="155"/>
                </a:lnTo>
                <a:lnTo>
                  <a:pt x="1004" y="155"/>
                </a:lnTo>
                <a:lnTo>
                  <a:pt x="1004" y="155"/>
                </a:lnTo>
                <a:lnTo>
                  <a:pt x="1004" y="155"/>
                </a:lnTo>
                <a:lnTo>
                  <a:pt x="1005" y="155"/>
                </a:lnTo>
                <a:lnTo>
                  <a:pt x="1005" y="155"/>
                </a:lnTo>
                <a:lnTo>
                  <a:pt x="1006" y="156"/>
                </a:lnTo>
                <a:lnTo>
                  <a:pt x="1007" y="155"/>
                </a:lnTo>
                <a:lnTo>
                  <a:pt x="1007" y="156"/>
                </a:lnTo>
                <a:lnTo>
                  <a:pt x="1007" y="156"/>
                </a:lnTo>
                <a:lnTo>
                  <a:pt x="1008" y="156"/>
                </a:lnTo>
                <a:lnTo>
                  <a:pt x="1008" y="156"/>
                </a:lnTo>
                <a:lnTo>
                  <a:pt x="1009" y="156"/>
                </a:lnTo>
                <a:lnTo>
                  <a:pt x="1009" y="156"/>
                </a:lnTo>
                <a:lnTo>
                  <a:pt x="1010" y="156"/>
                </a:lnTo>
                <a:lnTo>
                  <a:pt x="1010" y="156"/>
                </a:lnTo>
                <a:lnTo>
                  <a:pt x="1011" y="156"/>
                </a:lnTo>
                <a:lnTo>
                  <a:pt x="1011" y="155"/>
                </a:lnTo>
                <a:lnTo>
                  <a:pt x="1012" y="155"/>
                </a:lnTo>
                <a:lnTo>
                  <a:pt x="1012" y="155"/>
                </a:lnTo>
                <a:lnTo>
                  <a:pt x="1012" y="155"/>
                </a:lnTo>
                <a:lnTo>
                  <a:pt x="1013" y="156"/>
                </a:lnTo>
                <a:lnTo>
                  <a:pt x="1013" y="157"/>
                </a:lnTo>
                <a:lnTo>
                  <a:pt x="1014" y="156"/>
                </a:lnTo>
                <a:lnTo>
                  <a:pt x="1014" y="156"/>
                </a:lnTo>
                <a:lnTo>
                  <a:pt x="1015" y="157"/>
                </a:lnTo>
                <a:lnTo>
                  <a:pt x="1015" y="157"/>
                </a:lnTo>
                <a:lnTo>
                  <a:pt x="1016" y="156"/>
                </a:lnTo>
                <a:lnTo>
                  <a:pt x="1016" y="156"/>
                </a:lnTo>
                <a:lnTo>
                  <a:pt x="1017" y="156"/>
                </a:lnTo>
                <a:lnTo>
                  <a:pt x="1017" y="158"/>
                </a:lnTo>
                <a:lnTo>
                  <a:pt x="1018" y="157"/>
                </a:lnTo>
                <a:lnTo>
                  <a:pt x="1018" y="156"/>
                </a:lnTo>
                <a:lnTo>
                  <a:pt x="1019" y="156"/>
                </a:lnTo>
                <a:lnTo>
                  <a:pt x="1019" y="156"/>
                </a:lnTo>
                <a:lnTo>
                  <a:pt x="1020" y="156"/>
                </a:lnTo>
                <a:lnTo>
                  <a:pt x="1020" y="155"/>
                </a:lnTo>
                <a:lnTo>
                  <a:pt x="1021" y="155"/>
                </a:lnTo>
                <a:lnTo>
                  <a:pt x="1021" y="154"/>
                </a:lnTo>
                <a:lnTo>
                  <a:pt x="1021" y="153"/>
                </a:lnTo>
                <a:lnTo>
                  <a:pt x="1022" y="153"/>
                </a:lnTo>
                <a:lnTo>
                  <a:pt x="1022" y="153"/>
                </a:lnTo>
                <a:lnTo>
                  <a:pt x="1023" y="153"/>
                </a:lnTo>
                <a:lnTo>
                  <a:pt x="1023" y="153"/>
                </a:lnTo>
                <a:lnTo>
                  <a:pt x="1024" y="154"/>
                </a:lnTo>
                <a:lnTo>
                  <a:pt x="1024" y="155"/>
                </a:lnTo>
                <a:lnTo>
                  <a:pt x="1025" y="155"/>
                </a:lnTo>
                <a:lnTo>
                  <a:pt x="1025" y="155"/>
                </a:lnTo>
                <a:lnTo>
                  <a:pt x="1026" y="155"/>
                </a:lnTo>
                <a:lnTo>
                  <a:pt x="1026" y="155"/>
                </a:lnTo>
                <a:lnTo>
                  <a:pt x="1027" y="155"/>
                </a:lnTo>
                <a:lnTo>
                  <a:pt x="1027" y="155"/>
                </a:lnTo>
                <a:lnTo>
                  <a:pt x="1028" y="155"/>
                </a:lnTo>
                <a:lnTo>
                  <a:pt x="1028" y="155"/>
                </a:lnTo>
                <a:lnTo>
                  <a:pt x="1029" y="154"/>
                </a:lnTo>
                <a:lnTo>
                  <a:pt x="1029" y="154"/>
                </a:lnTo>
                <a:lnTo>
                  <a:pt x="1030" y="154"/>
                </a:lnTo>
                <a:lnTo>
                  <a:pt x="1030" y="154"/>
                </a:lnTo>
                <a:lnTo>
                  <a:pt x="1030" y="154"/>
                </a:lnTo>
                <a:lnTo>
                  <a:pt x="1031" y="154"/>
                </a:lnTo>
                <a:lnTo>
                  <a:pt x="1031" y="154"/>
                </a:lnTo>
                <a:lnTo>
                  <a:pt x="1032" y="155"/>
                </a:lnTo>
                <a:lnTo>
                  <a:pt x="1032" y="155"/>
                </a:lnTo>
                <a:lnTo>
                  <a:pt x="1033" y="155"/>
                </a:lnTo>
                <a:lnTo>
                  <a:pt x="1033" y="155"/>
                </a:lnTo>
                <a:lnTo>
                  <a:pt x="1034" y="155"/>
                </a:lnTo>
                <a:lnTo>
                  <a:pt x="1034" y="155"/>
                </a:lnTo>
                <a:lnTo>
                  <a:pt x="1035" y="155"/>
                </a:lnTo>
                <a:lnTo>
                  <a:pt x="1035" y="154"/>
                </a:lnTo>
                <a:lnTo>
                  <a:pt x="1035" y="154"/>
                </a:lnTo>
                <a:lnTo>
                  <a:pt x="1036" y="154"/>
                </a:lnTo>
                <a:lnTo>
                  <a:pt x="1036" y="153"/>
                </a:lnTo>
                <a:lnTo>
                  <a:pt x="1037" y="153"/>
                </a:lnTo>
                <a:lnTo>
                  <a:pt x="1038" y="152"/>
                </a:lnTo>
                <a:lnTo>
                  <a:pt x="1038" y="152"/>
                </a:lnTo>
                <a:lnTo>
                  <a:pt x="1038" y="152"/>
                </a:lnTo>
                <a:lnTo>
                  <a:pt x="1039" y="152"/>
                </a:lnTo>
                <a:lnTo>
                  <a:pt x="1039" y="152"/>
                </a:lnTo>
                <a:lnTo>
                  <a:pt x="1040" y="152"/>
                </a:lnTo>
                <a:lnTo>
                  <a:pt x="1040" y="152"/>
                </a:lnTo>
                <a:lnTo>
                  <a:pt x="1041" y="151"/>
                </a:lnTo>
                <a:lnTo>
                  <a:pt x="1041" y="151"/>
                </a:lnTo>
                <a:lnTo>
                  <a:pt x="1042" y="151"/>
                </a:lnTo>
                <a:lnTo>
                  <a:pt x="1042" y="150"/>
                </a:lnTo>
                <a:lnTo>
                  <a:pt x="1043" y="151"/>
                </a:lnTo>
                <a:lnTo>
                  <a:pt x="1043" y="151"/>
                </a:lnTo>
                <a:lnTo>
                  <a:pt x="1044" y="151"/>
                </a:lnTo>
                <a:lnTo>
                  <a:pt x="1044" y="152"/>
                </a:lnTo>
                <a:lnTo>
                  <a:pt x="1044" y="151"/>
                </a:lnTo>
                <a:lnTo>
                  <a:pt x="1045" y="151"/>
                </a:lnTo>
                <a:lnTo>
                  <a:pt x="1045" y="151"/>
                </a:lnTo>
                <a:lnTo>
                  <a:pt x="1046" y="151"/>
                </a:lnTo>
                <a:lnTo>
                  <a:pt x="1047" y="152"/>
                </a:lnTo>
                <a:lnTo>
                  <a:pt x="1047" y="152"/>
                </a:lnTo>
                <a:lnTo>
                  <a:pt x="1047" y="152"/>
                </a:lnTo>
                <a:lnTo>
                  <a:pt x="1048" y="152"/>
                </a:lnTo>
                <a:lnTo>
                  <a:pt x="1048" y="150"/>
                </a:lnTo>
                <a:lnTo>
                  <a:pt x="1049" y="150"/>
                </a:lnTo>
                <a:lnTo>
                  <a:pt x="1049" y="150"/>
                </a:lnTo>
                <a:lnTo>
                  <a:pt x="1050" y="150"/>
                </a:lnTo>
                <a:lnTo>
                  <a:pt x="1050" y="151"/>
                </a:lnTo>
                <a:lnTo>
                  <a:pt x="1051" y="152"/>
                </a:lnTo>
                <a:lnTo>
                  <a:pt x="1051" y="152"/>
                </a:lnTo>
                <a:lnTo>
                  <a:pt x="1052" y="152"/>
                </a:lnTo>
                <a:lnTo>
                  <a:pt x="1052" y="152"/>
                </a:lnTo>
                <a:lnTo>
                  <a:pt x="1052" y="152"/>
                </a:lnTo>
                <a:lnTo>
                  <a:pt x="1053" y="152"/>
                </a:lnTo>
                <a:lnTo>
                  <a:pt x="1053" y="152"/>
                </a:lnTo>
                <a:lnTo>
                  <a:pt x="1054" y="151"/>
                </a:lnTo>
                <a:lnTo>
                  <a:pt x="1054" y="151"/>
                </a:lnTo>
                <a:lnTo>
                  <a:pt x="1055" y="150"/>
                </a:lnTo>
                <a:lnTo>
                  <a:pt x="1055" y="150"/>
                </a:lnTo>
                <a:lnTo>
                  <a:pt x="1056" y="150"/>
                </a:lnTo>
                <a:lnTo>
                  <a:pt x="1056" y="150"/>
                </a:lnTo>
                <a:lnTo>
                  <a:pt x="1057" y="150"/>
                </a:lnTo>
                <a:lnTo>
                  <a:pt x="1057" y="150"/>
                </a:lnTo>
                <a:lnTo>
                  <a:pt x="1058" y="150"/>
                </a:lnTo>
                <a:lnTo>
                  <a:pt x="1058" y="150"/>
                </a:lnTo>
                <a:lnTo>
                  <a:pt x="1059" y="150"/>
                </a:lnTo>
                <a:lnTo>
                  <a:pt x="1059" y="150"/>
                </a:lnTo>
                <a:lnTo>
                  <a:pt x="1060" y="151"/>
                </a:lnTo>
                <a:lnTo>
                  <a:pt x="1060" y="151"/>
                </a:lnTo>
                <a:lnTo>
                  <a:pt x="1061" y="150"/>
                </a:lnTo>
                <a:lnTo>
                  <a:pt x="1061" y="150"/>
                </a:lnTo>
                <a:lnTo>
                  <a:pt x="1061" y="149"/>
                </a:lnTo>
                <a:lnTo>
                  <a:pt x="1062" y="150"/>
                </a:lnTo>
                <a:lnTo>
                  <a:pt x="1062" y="149"/>
                </a:lnTo>
                <a:lnTo>
                  <a:pt x="1063" y="148"/>
                </a:lnTo>
                <a:lnTo>
                  <a:pt x="1063" y="148"/>
                </a:lnTo>
                <a:lnTo>
                  <a:pt x="1064" y="149"/>
                </a:lnTo>
                <a:lnTo>
                  <a:pt x="1064" y="149"/>
                </a:lnTo>
                <a:lnTo>
                  <a:pt x="1065" y="150"/>
                </a:lnTo>
                <a:lnTo>
                  <a:pt x="1065" y="151"/>
                </a:lnTo>
                <a:lnTo>
                  <a:pt x="1066" y="152"/>
                </a:lnTo>
                <a:lnTo>
                  <a:pt x="1066" y="152"/>
                </a:lnTo>
                <a:lnTo>
                  <a:pt x="1067" y="152"/>
                </a:lnTo>
                <a:lnTo>
                  <a:pt x="1067" y="153"/>
                </a:lnTo>
                <a:lnTo>
                  <a:pt x="1068" y="153"/>
                </a:lnTo>
                <a:lnTo>
                  <a:pt x="1068" y="153"/>
                </a:lnTo>
                <a:lnTo>
                  <a:pt x="1069" y="153"/>
                </a:lnTo>
                <a:lnTo>
                  <a:pt x="1069" y="152"/>
                </a:lnTo>
                <a:lnTo>
                  <a:pt x="1070" y="152"/>
                </a:lnTo>
                <a:lnTo>
                  <a:pt x="1070" y="151"/>
                </a:lnTo>
                <a:lnTo>
                  <a:pt x="1070" y="151"/>
                </a:lnTo>
                <a:lnTo>
                  <a:pt x="1071" y="153"/>
                </a:lnTo>
                <a:lnTo>
                  <a:pt x="1071" y="154"/>
                </a:lnTo>
                <a:lnTo>
                  <a:pt x="1072" y="154"/>
                </a:lnTo>
                <a:lnTo>
                  <a:pt x="1072" y="154"/>
                </a:lnTo>
                <a:lnTo>
                  <a:pt x="1073" y="154"/>
                </a:lnTo>
                <a:lnTo>
                  <a:pt x="1073" y="154"/>
                </a:lnTo>
                <a:lnTo>
                  <a:pt x="1074" y="154"/>
                </a:lnTo>
                <a:lnTo>
                  <a:pt x="1074" y="155"/>
                </a:lnTo>
                <a:lnTo>
                  <a:pt x="1075" y="155"/>
                </a:lnTo>
                <a:lnTo>
                  <a:pt x="1075" y="154"/>
                </a:lnTo>
                <a:lnTo>
                  <a:pt x="1075" y="155"/>
                </a:lnTo>
                <a:lnTo>
                  <a:pt x="1076" y="155"/>
                </a:lnTo>
                <a:lnTo>
                  <a:pt x="1076" y="155"/>
                </a:lnTo>
                <a:lnTo>
                  <a:pt x="1077" y="155"/>
                </a:lnTo>
                <a:lnTo>
                  <a:pt x="1078" y="155"/>
                </a:lnTo>
                <a:lnTo>
                  <a:pt x="1078" y="155"/>
                </a:lnTo>
                <a:lnTo>
                  <a:pt x="1078" y="155"/>
                </a:lnTo>
                <a:lnTo>
                  <a:pt x="1079" y="154"/>
                </a:lnTo>
                <a:lnTo>
                  <a:pt x="1079" y="154"/>
                </a:lnTo>
                <a:lnTo>
                  <a:pt x="1080" y="153"/>
                </a:lnTo>
                <a:lnTo>
                  <a:pt x="1080" y="154"/>
                </a:lnTo>
                <a:lnTo>
                  <a:pt x="1081" y="154"/>
                </a:lnTo>
                <a:lnTo>
                  <a:pt x="1081" y="155"/>
                </a:lnTo>
                <a:lnTo>
                  <a:pt x="1082" y="156"/>
                </a:lnTo>
                <a:lnTo>
                  <a:pt x="1082" y="156"/>
                </a:lnTo>
                <a:lnTo>
                  <a:pt x="1083" y="156"/>
                </a:lnTo>
                <a:lnTo>
                  <a:pt x="1083" y="156"/>
                </a:lnTo>
                <a:lnTo>
                  <a:pt x="1084" y="157"/>
                </a:lnTo>
                <a:lnTo>
                  <a:pt x="1084" y="157"/>
                </a:lnTo>
                <a:lnTo>
                  <a:pt x="1084" y="157"/>
                </a:lnTo>
                <a:lnTo>
                  <a:pt x="1085" y="157"/>
                </a:lnTo>
                <a:lnTo>
                  <a:pt x="1085" y="158"/>
                </a:lnTo>
                <a:lnTo>
                  <a:pt x="1086" y="158"/>
                </a:lnTo>
                <a:lnTo>
                  <a:pt x="1087" y="158"/>
                </a:lnTo>
                <a:lnTo>
                  <a:pt x="1087" y="158"/>
                </a:lnTo>
                <a:lnTo>
                  <a:pt x="1087" y="158"/>
                </a:lnTo>
                <a:lnTo>
                  <a:pt x="1088" y="158"/>
                </a:lnTo>
                <a:lnTo>
                  <a:pt x="1088" y="158"/>
                </a:lnTo>
                <a:lnTo>
                  <a:pt x="1089" y="158"/>
                </a:lnTo>
                <a:lnTo>
                  <a:pt x="1089" y="158"/>
                </a:lnTo>
                <a:lnTo>
                  <a:pt x="1090" y="158"/>
                </a:lnTo>
                <a:lnTo>
                  <a:pt x="1090" y="158"/>
                </a:lnTo>
                <a:lnTo>
                  <a:pt x="1091" y="158"/>
                </a:lnTo>
                <a:lnTo>
                  <a:pt x="1091" y="158"/>
                </a:lnTo>
                <a:lnTo>
                  <a:pt x="1092" y="158"/>
                </a:lnTo>
                <a:lnTo>
                  <a:pt x="1092" y="158"/>
                </a:lnTo>
                <a:lnTo>
                  <a:pt x="1093" y="156"/>
                </a:lnTo>
                <a:lnTo>
                  <a:pt x="1093" y="155"/>
                </a:lnTo>
                <a:lnTo>
                  <a:pt x="1093" y="155"/>
                </a:lnTo>
                <a:lnTo>
                  <a:pt x="1094" y="155"/>
                </a:lnTo>
                <a:lnTo>
                  <a:pt x="1094" y="155"/>
                </a:lnTo>
                <a:lnTo>
                  <a:pt x="1095" y="155"/>
                </a:lnTo>
                <a:lnTo>
                  <a:pt x="1095" y="155"/>
                </a:lnTo>
                <a:lnTo>
                  <a:pt x="1096" y="155"/>
                </a:lnTo>
                <a:lnTo>
                  <a:pt x="1096" y="155"/>
                </a:lnTo>
                <a:lnTo>
                  <a:pt x="1097" y="155"/>
                </a:lnTo>
                <a:lnTo>
                  <a:pt x="1097" y="155"/>
                </a:lnTo>
                <a:lnTo>
                  <a:pt x="1098" y="156"/>
                </a:lnTo>
                <a:lnTo>
                  <a:pt x="1098" y="155"/>
                </a:lnTo>
                <a:lnTo>
                  <a:pt x="1099" y="155"/>
                </a:lnTo>
                <a:lnTo>
                  <a:pt x="1099" y="155"/>
                </a:lnTo>
                <a:lnTo>
                  <a:pt x="1100" y="155"/>
                </a:lnTo>
                <a:lnTo>
                  <a:pt x="1100" y="155"/>
                </a:lnTo>
                <a:lnTo>
                  <a:pt x="1101" y="155"/>
                </a:lnTo>
                <a:lnTo>
                  <a:pt x="1101" y="155"/>
                </a:lnTo>
                <a:lnTo>
                  <a:pt x="1101" y="155"/>
                </a:lnTo>
                <a:lnTo>
                  <a:pt x="1102" y="156"/>
                </a:lnTo>
                <a:lnTo>
                  <a:pt x="1102" y="156"/>
                </a:lnTo>
                <a:lnTo>
                  <a:pt x="1103" y="156"/>
                </a:lnTo>
                <a:lnTo>
                  <a:pt x="1103" y="156"/>
                </a:lnTo>
                <a:lnTo>
                  <a:pt x="1104" y="156"/>
                </a:lnTo>
                <a:lnTo>
                  <a:pt x="1104" y="156"/>
                </a:lnTo>
                <a:lnTo>
                  <a:pt x="1105" y="156"/>
                </a:lnTo>
                <a:lnTo>
                  <a:pt x="1105" y="156"/>
                </a:lnTo>
                <a:lnTo>
                  <a:pt x="1106" y="158"/>
                </a:lnTo>
                <a:lnTo>
                  <a:pt x="1106" y="158"/>
                </a:lnTo>
                <a:lnTo>
                  <a:pt x="1107" y="158"/>
                </a:lnTo>
                <a:lnTo>
                  <a:pt x="1107" y="158"/>
                </a:lnTo>
                <a:lnTo>
                  <a:pt x="1108" y="158"/>
                </a:lnTo>
                <a:lnTo>
                  <a:pt x="1108" y="158"/>
                </a:lnTo>
                <a:lnTo>
                  <a:pt x="1109" y="158"/>
                </a:lnTo>
                <a:lnTo>
                  <a:pt x="1109" y="158"/>
                </a:lnTo>
                <a:lnTo>
                  <a:pt x="1110" y="157"/>
                </a:lnTo>
                <a:lnTo>
                  <a:pt x="1110" y="157"/>
                </a:lnTo>
                <a:lnTo>
                  <a:pt x="1110" y="157"/>
                </a:lnTo>
                <a:lnTo>
                  <a:pt x="1111" y="157"/>
                </a:lnTo>
                <a:lnTo>
                  <a:pt x="1111" y="157"/>
                </a:lnTo>
                <a:lnTo>
                  <a:pt x="1112" y="157"/>
                </a:lnTo>
                <a:lnTo>
                  <a:pt x="1112" y="157"/>
                </a:lnTo>
                <a:lnTo>
                  <a:pt x="1113" y="157"/>
                </a:lnTo>
                <a:lnTo>
                  <a:pt x="1113" y="157"/>
                </a:lnTo>
                <a:lnTo>
                  <a:pt x="1114" y="157"/>
                </a:lnTo>
                <a:lnTo>
                  <a:pt x="1114" y="157"/>
                </a:lnTo>
                <a:lnTo>
                  <a:pt x="1115" y="157"/>
                </a:lnTo>
                <a:lnTo>
                  <a:pt x="1115" y="157"/>
                </a:lnTo>
                <a:lnTo>
                  <a:pt x="1116" y="157"/>
                </a:lnTo>
                <a:lnTo>
                  <a:pt x="1116" y="157"/>
                </a:lnTo>
                <a:lnTo>
                  <a:pt x="1117" y="157"/>
                </a:lnTo>
                <a:lnTo>
                  <a:pt x="1117" y="157"/>
                </a:lnTo>
                <a:lnTo>
                  <a:pt x="1118" y="157"/>
                </a:lnTo>
                <a:lnTo>
                  <a:pt x="1118" y="158"/>
                </a:lnTo>
                <a:lnTo>
                  <a:pt x="1118" y="158"/>
                </a:lnTo>
                <a:lnTo>
                  <a:pt x="1119" y="158"/>
                </a:lnTo>
                <a:lnTo>
                  <a:pt x="1119" y="157"/>
                </a:lnTo>
                <a:lnTo>
                  <a:pt x="1120" y="157"/>
                </a:lnTo>
                <a:lnTo>
                  <a:pt x="1120" y="157"/>
                </a:lnTo>
                <a:lnTo>
                  <a:pt x="1121" y="157"/>
                </a:lnTo>
                <a:lnTo>
                  <a:pt x="1121" y="155"/>
                </a:lnTo>
                <a:lnTo>
                  <a:pt x="1122" y="154"/>
                </a:lnTo>
                <a:lnTo>
                  <a:pt x="1122" y="153"/>
                </a:lnTo>
                <a:lnTo>
                  <a:pt x="1123" y="152"/>
                </a:lnTo>
                <a:lnTo>
                  <a:pt x="1123" y="151"/>
                </a:lnTo>
                <a:lnTo>
                  <a:pt x="1124" y="151"/>
                </a:lnTo>
                <a:lnTo>
                  <a:pt x="1124" y="150"/>
                </a:lnTo>
                <a:lnTo>
                  <a:pt x="1124" y="151"/>
                </a:lnTo>
                <a:lnTo>
                  <a:pt x="1125" y="151"/>
                </a:lnTo>
                <a:lnTo>
                  <a:pt x="1125" y="150"/>
                </a:lnTo>
                <a:lnTo>
                  <a:pt x="1126" y="150"/>
                </a:lnTo>
                <a:lnTo>
                  <a:pt x="1127" y="150"/>
                </a:lnTo>
                <a:lnTo>
                  <a:pt x="1127" y="149"/>
                </a:lnTo>
                <a:lnTo>
                  <a:pt x="1127" y="151"/>
                </a:lnTo>
                <a:lnTo>
                  <a:pt x="1128" y="150"/>
                </a:lnTo>
                <a:lnTo>
                  <a:pt x="1128" y="151"/>
                </a:lnTo>
                <a:lnTo>
                  <a:pt x="1129" y="150"/>
                </a:lnTo>
                <a:lnTo>
                  <a:pt x="1129" y="152"/>
                </a:lnTo>
                <a:lnTo>
                  <a:pt x="1130" y="152"/>
                </a:lnTo>
                <a:lnTo>
                  <a:pt x="1130" y="151"/>
                </a:lnTo>
                <a:lnTo>
                  <a:pt x="1131" y="151"/>
                </a:lnTo>
                <a:lnTo>
                  <a:pt x="1131" y="150"/>
                </a:lnTo>
                <a:lnTo>
                  <a:pt x="1132" y="150"/>
                </a:lnTo>
                <a:lnTo>
                  <a:pt x="1132" y="150"/>
                </a:lnTo>
                <a:lnTo>
                  <a:pt x="1133" y="150"/>
                </a:lnTo>
                <a:lnTo>
                  <a:pt x="1133" y="150"/>
                </a:lnTo>
                <a:lnTo>
                  <a:pt x="1133" y="150"/>
                </a:lnTo>
                <a:lnTo>
                  <a:pt x="1134" y="150"/>
                </a:lnTo>
                <a:lnTo>
                  <a:pt x="1134" y="150"/>
                </a:lnTo>
                <a:lnTo>
                  <a:pt x="1135" y="150"/>
                </a:lnTo>
                <a:lnTo>
                  <a:pt x="1136" y="150"/>
                </a:lnTo>
                <a:lnTo>
                  <a:pt x="1136" y="150"/>
                </a:lnTo>
                <a:lnTo>
                  <a:pt x="1136" y="150"/>
                </a:lnTo>
                <a:lnTo>
                  <a:pt x="1137" y="150"/>
                </a:lnTo>
                <a:lnTo>
                  <a:pt x="1137" y="149"/>
                </a:lnTo>
                <a:lnTo>
                  <a:pt x="1138" y="151"/>
                </a:lnTo>
                <a:lnTo>
                  <a:pt x="1138" y="151"/>
                </a:lnTo>
                <a:lnTo>
                  <a:pt x="1139" y="151"/>
                </a:lnTo>
                <a:lnTo>
                  <a:pt x="1139" y="151"/>
                </a:lnTo>
                <a:lnTo>
                  <a:pt x="1140" y="151"/>
                </a:lnTo>
                <a:lnTo>
                  <a:pt x="1140" y="151"/>
                </a:lnTo>
                <a:lnTo>
                  <a:pt x="1141" y="151"/>
                </a:lnTo>
                <a:lnTo>
                  <a:pt x="1141" y="152"/>
                </a:lnTo>
                <a:lnTo>
                  <a:pt x="1141" y="153"/>
                </a:lnTo>
                <a:lnTo>
                  <a:pt x="1142" y="153"/>
                </a:lnTo>
                <a:lnTo>
                  <a:pt x="1142" y="153"/>
                </a:lnTo>
                <a:lnTo>
                  <a:pt x="1143" y="154"/>
                </a:lnTo>
                <a:lnTo>
                  <a:pt x="1143" y="154"/>
                </a:lnTo>
                <a:lnTo>
                  <a:pt x="1144" y="153"/>
                </a:lnTo>
                <a:lnTo>
                  <a:pt x="1144" y="152"/>
                </a:lnTo>
                <a:lnTo>
                  <a:pt x="1145" y="152"/>
                </a:lnTo>
                <a:lnTo>
                  <a:pt x="1145" y="152"/>
                </a:lnTo>
                <a:lnTo>
                  <a:pt x="1146" y="152"/>
                </a:lnTo>
                <a:lnTo>
                  <a:pt x="1146" y="152"/>
                </a:lnTo>
                <a:lnTo>
                  <a:pt x="1147" y="152"/>
                </a:lnTo>
                <a:lnTo>
                  <a:pt x="1147" y="154"/>
                </a:lnTo>
                <a:lnTo>
                  <a:pt x="1148" y="154"/>
                </a:lnTo>
                <a:lnTo>
                  <a:pt x="1148" y="153"/>
                </a:lnTo>
                <a:lnTo>
                  <a:pt x="1149" y="152"/>
                </a:lnTo>
                <a:lnTo>
                  <a:pt x="1149" y="152"/>
                </a:lnTo>
                <a:lnTo>
                  <a:pt x="1150" y="152"/>
                </a:lnTo>
                <a:lnTo>
                  <a:pt x="1150" y="152"/>
                </a:lnTo>
                <a:lnTo>
                  <a:pt x="1150" y="152"/>
                </a:lnTo>
                <a:lnTo>
                  <a:pt x="1151" y="152"/>
                </a:lnTo>
                <a:lnTo>
                  <a:pt x="1151" y="152"/>
                </a:lnTo>
                <a:lnTo>
                  <a:pt x="1152" y="150"/>
                </a:lnTo>
                <a:lnTo>
                  <a:pt x="1152" y="151"/>
                </a:lnTo>
                <a:lnTo>
                  <a:pt x="1153" y="149"/>
                </a:lnTo>
                <a:lnTo>
                  <a:pt x="1153" y="149"/>
                </a:lnTo>
                <a:lnTo>
                  <a:pt x="1154" y="149"/>
                </a:lnTo>
                <a:lnTo>
                  <a:pt x="1154" y="149"/>
                </a:lnTo>
                <a:lnTo>
                  <a:pt x="1155" y="149"/>
                </a:lnTo>
                <a:lnTo>
                  <a:pt x="1155" y="148"/>
                </a:lnTo>
                <a:lnTo>
                  <a:pt x="1156" y="148"/>
                </a:lnTo>
                <a:lnTo>
                  <a:pt x="1156" y="147"/>
                </a:lnTo>
                <a:lnTo>
                  <a:pt x="1157" y="147"/>
                </a:lnTo>
                <a:lnTo>
                  <a:pt x="1157" y="147"/>
                </a:lnTo>
                <a:lnTo>
                  <a:pt x="1158" y="148"/>
                </a:lnTo>
                <a:lnTo>
                  <a:pt x="1158" y="149"/>
                </a:lnTo>
                <a:lnTo>
                  <a:pt x="1159" y="149"/>
                </a:lnTo>
                <a:lnTo>
                  <a:pt x="1159" y="149"/>
                </a:lnTo>
                <a:lnTo>
                  <a:pt x="1159" y="149"/>
                </a:lnTo>
                <a:lnTo>
                  <a:pt x="1160" y="149"/>
                </a:lnTo>
                <a:lnTo>
                  <a:pt x="1160" y="149"/>
                </a:lnTo>
                <a:lnTo>
                  <a:pt x="1161" y="148"/>
                </a:lnTo>
                <a:lnTo>
                  <a:pt x="1161" y="147"/>
                </a:lnTo>
                <a:lnTo>
                  <a:pt x="1162" y="145"/>
                </a:lnTo>
                <a:lnTo>
                  <a:pt x="1162" y="145"/>
                </a:lnTo>
                <a:lnTo>
                  <a:pt x="1163" y="145"/>
                </a:lnTo>
                <a:lnTo>
                  <a:pt x="1163" y="145"/>
                </a:lnTo>
                <a:lnTo>
                  <a:pt x="1164" y="145"/>
                </a:lnTo>
                <a:lnTo>
                  <a:pt x="1164" y="145"/>
                </a:lnTo>
                <a:lnTo>
                  <a:pt x="1164" y="144"/>
                </a:lnTo>
                <a:lnTo>
                  <a:pt x="1165" y="144"/>
                </a:lnTo>
                <a:lnTo>
                  <a:pt x="1165" y="144"/>
                </a:lnTo>
                <a:lnTo>
                  <a:pt x="1166" y="144"/>
                </a:lnTo>
                <a:lnTo>
                  <a:pt x="1167" y="144"/>
                </a:lnTo>
                <a:lnTo>
                  <a:pt x="1167" y="145"/>
                </a:lnTo>
                <a:lnTo>
                  <a:pt x="1167" y="145"/>
                </a:lnTo>
                <a:lnTo>
                  <a:pt x="1168" y="145"/>
                </a:lnTo>
                <a:lnTo>
                  <a:pt x="1168" y="145"/>
                </a:lnTo>
                <a:lnTo>
                  <a:pt x="1169" y="144"/>
                </a:lnTo>
                <a:lnTo>
                  <a:pt x="1169" y="144"/>
                </a:lnTo>
                <a:lnTo>
                  <a:pt x="1170" y="143"/>
                </a:lnTo>
                <a:lnTo>
                  <a:pt x="1170" y="141"/>
                </a:lnTo>
                <a:lnTo>
                  <a:pt x="1171" y="139"/>
                </a:lnTo>
                <a:lnTo>
                  <a:pt x="1171" y="137"/>
                </a:lnTo>
                <a:lnTo>
                  <a:pt x="1172" y="136"/>
                </a:lnTo>
                <a:lnTo>
                  <a:pt x="1172" y="136"/>
                </a:lnTo>
                <a:lnTo>
                  <a:pt x="1173" y="141"/>
                </a:lnTo>
                <a:lnTo>
                  <a:pt x="1173" y="138"/>
                </a:lnTo>
                <a:lnTo>
                  <a:pt x="1173" y="135"/>
                </a:lnTo>
                <a:lnTo>
                  <a:pt x="1174" y="133"/>
                </a:lnTo>
                <a:lnTo>
                  <a:pt x="1174" y="134"/>
                </a:lnTo>
                <a:lnTo>
                  <a:pt x="1175" y="138"/>
                </a:lnTo>
                <a:lnTo>
                  <a:pt x="1176" y="142"/>
                </a:lnTo>
                <a:lnTo>
                  <a:pt x="1176" y="146"/>
                </a:lnTo>
                <a:lnTo>
                  <a:pt x="1176" y="148"/>
                </a:lnTo>
                <a:lnTo>
                  <a:pt x="1177" y="149"/>
                </a:lnTo>
                <a:lnTo>
                  <a:pt x="1177" y="149"/>
                </a:lnTo>
                <a:lnTo>
                  <a:pt x="1178" y="149"/>
                </a:lnTo>
                <a:lnTo>
                  <a:pt x="1178" y="148"/>
                </a:lnTo>
                <a:lnTo>
                  <a:pt x="1179" y="147"/>
                </a:lnTo>
                <a:lnTo>
                  <a:pt x="1179" y="146"/>
                </a:lnTo>
                <a:lnTo>
                  <a:pt x="1180" y="146"/>
                </a:lnTo>
                <a:lnTo>
                  <a:pt x="1180" y="145"/>
                </a:lnTo>
                <a:lnTo>
                  <a:pt x="1181" y="145"/>
                </a:lnTo>
                <a:lnTo>
                  <a:pt x="1181" y="146"/>
                </a:lnTo>
                <a:lnTo>
                  <a:pt x="1181" y="147"/>
                </a:lnTo>
                <a:lnTo>
                  <a:pt x="1182" y="149"/>
                </a:lnTo>
                <a:lnTo>
                  <a:pt x="1182" y="149"/>
                </a:lnTo>
                <a:lnTo>
                  <a:pt x="1183" y="151"/>
                </a:lnTo>
                <a:lnTo>
                  <a:pt x="1183" y="151"/>
                </a:lnTo>
                <a:lnTo>
                  <a:pt x="1184" y="152"/>
                </a:lnTo>
                <a:lnTo>
                  <a:pt x="1184" y="152"/>
                </a:lnTo>
                <a:lnTo>
                  <a:pt x="1185" y="152"/>
                </a:lnTo>
                <a:lnTo>
                  <a:pt x="1185" y="152"/>
                </a:lnTo>
                <a:lnTo>
                  <a:pt x="1186" y="152"/>
                </a:lnTo>
                <a:lnTo>
                  <a:pt x="1186" y="152"/>
                </a:lnTo>
                <a:lnTo>
                  <a:pt x="1187" y="152"/>
                </a:lnTo>
                <a:lnTo>
                  <a:pt x="1187" y="152"/>
                </a:lnTo>
                <a:lnTo>
                  <a:pt x="1188" y="152"/>
                </a:lnTo>
                <a:lnTo>
                  <a:pt x="1188" y="152"/>
                </a:lnTo>
                <a:lnTo>
                  <a:pt x="1189" y="152"/>
                </a:lnTo>
                <a:lnTo>
                  <a:pt x="1189" y="152"/>
                </a:lnTo>
                <a:lnTo>
                  <a:pt x="1190" y="152"/>
                </a:lnTo>
                <a:lnTo>
                  <a:pt x="1190" y="152"/>
                </a:lnTo>
                <a:lnTo>
                  <a:pt x="1190" y="153"/>
                </a:lnTo>
                <a:lnTo>
                  <a:pt x="1191" y="154"/>
                </a:lnTo>
                <a:lnTo>
                  <a:pt x="1191" y="156"/>
                </a:lnTo>
                <a:lnTo>
                  <a:pt x="1192" y="156"/>
                </a:lnTo>
                <a:lnTo>
                  <a:pt x="1192" y="156"/>
                </a:lnTo>
                <a:lnTo>
                  <a:pt x="1193" y="156"/>
                </a:lnTo>
                <a:lnTo>
                  <a:pt x="1193" y="156"/>
                </a:lnTo>
                <a:lnTo>
                  <a:pt x="1194" y="155"/>
                </a:lnTo>
                <a:lnTo>
                  <a:pt x="1194" y="155"/>
                </a:lnTo>
                <a:lnTo>
                  <a:pt x="1195" y="151"/>
                </a:lnTo>
                <a:lnTo>
                  <a:pt x="1195" y="136"/>
                </a:lnTo>
                <a:lnTo>
                  <a:pt x="1196" y="136"/>
                </a:lnTo>
                <a:lnTo>
                  <a:pt x="1196" y="136"/>
                </a:lnTo>
                <a:lnTo>
                  <a:pt x="1197" y="137"/>
                </a:lnTo>
                <a:lnTo>
                  <a:pt x="1197" y="138"/>
                </a:lnTo>
                <a:lnTo>
                  <a:pt x="1198" y="137"/>
                </a:lnTo>
                <a:lnTo>
                  <a:pt x="1198" y="137"/>
                </a:lnTo>
                <a:lnTo>
                  <a:pt x="1199" y="137"/>
                </a:lnTo>
                <a:lnTo>
                  <a:pt x="1199" y="137"/>
                </a:lnTo>
                <a:lnTo>
                  <a:pt x="1199" y="138"/>
                </a:lnTo>
                <a:lnTo>
                  <a:pt x="1200" y="137"/>
                </a:lnTo>
                <a:lnTo>
                  <a:pt x="1200" y="138"/>
                </a:lnTo>
                <a:lnTo>
                  <a:pt x="1201" y="138"/>
                </a:lnTo>
                <a:lnTo>
                  <a:pt x="1201" y="139"/>
                </a:lnTo>
                <a:lnTo>
                  <a:pt x="1202" y="139"/>
                </a:lnTo>
                <a:lnTo>
                  <a:pt x="1202" y="138"/>
                </a:lnTo>
                <a:lnTo>
                  <a:pt x="1203" y="138"/>
                </a:lnTo>
                <a:lnTo>
                  <a:pt x="1203" y="138"/>
                </a:lnTo>
                <a:lnTo>
                  <a:pt x="1204" y="138"/>
                </a:lnTo>
                <a:lnTo>
                  <a:pt x="1204" y="138"/>
                </a:lnTo>
                <a:lnTo>
                  <a:pt x="1204" y="139"/>
                </a:lnTo>
                <a:lnTo>
                  <a:pt x="1205" y="139"/>
                </a:lnTo>
                <a:lnTo>
                  <a:pt x="1206" y="139"/>
                </a:lnTo>
                <a:lnTo>
                  <a:pt x="1206" y="139"/>
                </a:lnTo>
                <a:lnTo>
                  <a:pt x="1207" y="139"/>
                </a:lnTo>
                <a:lnTo>
                  <a:pt x="1207" y="140"/>
                </a:lnTo>
                <a:lnTo>
                  <a:pt x="1207" y="140"/>
                </a:lnTo>
                <a:lnTo>
                  <a:pt x="1208" y="140"/>
                </a:lnTo>
                <a:lnTo>
                  <a:pt x="1208" y="140"/>
                </a:lnTo>
                <a:lnTo>
                  <a:pt x="1209" y="140"/>
                </a:lnTo>
                <a:lnTo>
                  <a:pt x="1209" y="140"/>
                </a:lnTo>
                <a:lnTo>
                  <a:pt x="1210" y="140"/>
                </a:lnTo>
                <a:lnTo>
                  <a:pt x="1210" y="140"/>
                </a:lnTo>
                <a:lnTo>
                  <a:pt x="1211" y="140"/>
                </a:lnTo>
                <a:lnTo>
                  <a:pt x="1211" y="140"/>
                </a:lnTo>
                <a:lnTo>
                  <a:pt x="1212" y="140"/>
                </a:lnTo>
                <a:lnTo>
                  <a:pt x="1212" y="140"/>
                </a:lnTo>
                <a:lnTo>
                  <a:pt x="1213" y="140"/>
                </a:lnTo>
                <a:lnTo>
                  <a:pt x="1213" y="140"/>
                </a:lnTo>
                <a:lnTo>
                  <a:pt x="1213" y="140"/>
                </a:lnTo>
                <a:lnTo>
                  <a:pt x="1214" y="140"/>
                </a:lnTo>
                <a:lnTo>
                  <a:pt x="1214" y="140"/>
                </a:lnTo>
                <a:lnTo>
                  <a:pt x="1215" y="141"/>
                </a:lnTo>
                <a:lnTo>
                  <a:pt x="1216" y="141"/>
                </a:lnTo>
                <a:lnTo>
                  <a:pt x="1216" y="140"/>
                </a:lnTo>
                <a:lnTo>
                  <a:pt x="1216" y="140"/>
                </a:lnTo>
                <a:lnTo>
                  <a:pt x="1217" y="139"/>
                </a:lnTo>
                <a:lnTo>
                  <a:pt x="1217" y="140"/>
                </a:lnTo>
                <a:lnTo>
                  <a:pt x="1218" y="156"/>
                </a:lnTo>
                <a:lnTo>
                  <a:pt x="1218" y="157"/>
                </a:lnTo>
                <a:lnTo>
                  <a:pt x="1219" y="158"/>
                </a:lnTo>
                <a:lnTo>
                  <a:pt x="1219" y="158"/>
                </a:lnTo>
                <a:lnTo>
                  <a:pt x="1220" y="158"/>
                </a:lnTo>
                <a:lnTo>
                  <a:pt x="1220" y="157"/>
                </a:lnTo>
                <a:lnTo>
                  <a:pt x="1221" y="157"/>
                </a:lnTo>
                <a:lnTo>
                  <a:pt x="1221" y="157"/>
                </a:lnTo>
                <a:lnTo>
                  <a:pt x="1222" y="157"/>
                </a:lnTo>
                <a:lnTo>
                  <a:pt x="1222" y="156"/>
                </a:lnTo>
                <a:lnTo>
                  <a:pt x="1222" y="158"/>
                </a:lnTo>
                <a:lnTo>
                  <a:pt x="1223" y="158"/>
                </a:lnTo>
                <a:lnTo>
                  <a:pt x="1223" y="158"/>
                </a:lnTo>
                <a:lnTo>
                  <a:pt x="1224" y="159"/>
                </a:lnTo>
                <a:lnTo>
                  <a:pt x="1224" y="160"/>
                </a:lnTo>
                <a:lnTo>
                  <a:pt x="1225" y="160"/>
                </a:lnTo>
                <a:lnTo>
                  <a:pt x="1225" y="161"/>
                </a:lnTo>
                <a:lnTo>
                  <a:pt x="1226" y="161"/>
                </a:lnTo>
                <a:lnTo>
                  <a:pt x="1226" y="161"/>
                </a:lnTo>
                <a:lnTo>
                  <a:pt x="1227" y="161"/>
                </a:lnTo>
                <a:lnTo>
                  <a:pt x="1227" y="160"/>
                </a:lnTo>
                <a:lnTo>
                  <a:pt x="1228" y="158"/>
                </a:lnTo>
                <a:lnTo>
                  <a:pt x="1228" y="157"/>
                </a:lnTo>
                <a:lnTo>
                  <a:pt x="1229" y="156"/>
                </a:lnTo>
                <a:lnTo>
                  <a:pt x="1229" y="156"/>
                </a:lnTo>
                <a:lnTo>
                  <a:pt x="1230" y="156"/>
                </a:lnTo>
                <a:lnTo>
                  <a:pt x="1230" y="155"/>
                </a:lnTo>
                <a:lnTo>
                  <a:pt x="1230" y="155"/>
                </a:lnTo>
                <a:lnTo>
                  <a:pt x="1231" y="155"/>
                </a:lnTo>
                <a:lnTo>
                  <a:pt x="1231" y="154"/>
                </a:lnTo>
                <a:lnTo>
                  <a:pt x="1232" y="154"/>
                </a:lnTo>
                <a:lnTo>
                  <a:pt x="1232" y="155"/>
                </a:lnTo>
                <a:lnTo>
                  <a:pt x="1233" y="155"/>
                </a:lnTo>
                <a:lnTo>
                  <a:pt x="1233" y="154"/>
                </a:lnTo>
                <a:lnTo>
                  <a:pt x="1234" y="155"/>
                </a:lnTo>
                <a:lnTo>
                  <a:pt x="1234" y="155"/>
                </a:lnTo>
                <a:lnTo>
                  <a:pt x="1235" y="155"/>
                </a:lnTo>
                <a:lnTo>
                  <a:pt x="1235" y="155"/>
                </a:lnTo>
                <a:lnTo>
                  <a:pt x="1236" y="155"/>
                </a:lnTo>
                <a:lnTo>
                  <a:pt x="1236" y="155"/>
                </a:lnTo>
                <a:lnTo>
                  <a:pt x="1237" y="155"/>
                </a:lnTo>
                <a:lnTo>
                  <a:pt x="1237" y="154"/>
                </a:lnTo>
                <a:lnTo>
                  <a:pt x="1238" y="153"/>
                </a:lnTo>
                <a:lnTo>
                  <a:pt x="1238" y="153"/>
                </a:lnTo>
                <a:lnTo>
                  <a:pt x="1239" y="153"/>
                </a:lnTo>
                <a:lnTo>
                  <a:pt x="1239" y="153"/>
                </a:lnTo>
                <a:lnTo>
                  <a:pt x="1239" y="154"/>
                </a:lnTo>
                <a:lnTo>
                  <a:pt x="1240" y="156"/>
                </a:lnTo>
                <a:lnTo>
                  <a:pt x="1240" y="156"/>
                </a:lnTo>
                <a:lnTo>
                  <a:pt x="1241" y="156"/>
                </a:lnTo>
                <a:lnTo>
                  <a:pt x="1241" y="154"/>
                </a:lnTo>
                <a:lnTo>
                  <a:pt x="1242" y="154"/>
                </a:lnTo>
                <a:lnTo>
                  <a:pt x="1242" y="154"/>
                </a:lnTo>
                <a:lnTo>
                  <a:pt x="1243" y="154"/>
                </a:lnTo>
                <a:lnTo>
                  <a:pt x="1243" y="155"/>
                </a:lnTo>
                <a:lnTo>
                  <a:pt x="1244" y="154"/>
                </a:lnTo>
                <a:lnTo>
                  <a:pt x="1244" y="154"/>
                </a:lnTo>
                <a:lnTo>
                  <a:pt x="1245" y="155"/>
                </a:lnTo>
                <a:lnTo>
                  <a:pt x="1245" y="155"/>
                </a:lnTo>
                <a:lnTo>
                  <a:pt x="1246" y="155"/>
                </a:lnTo>
                <a:lnTo>
                  <a:pt x="1246" y="155"/>
                </a:lnTo>
                <a:lnTo>
                  <a:pt x="1247" y="155"/>
                </a:lnTo>
                <a:lnTo>
                  <a:pt x="1247" y="155"/>
                </a:lnTo>
                <a:lnTo>
                  <a:pt x="1247" y="155"/>
                </a:lnTo>
                <a:lnTo>
                  <a:pt x="1248" y="155"/>
                </a:lnTo>
                <a:lnTo>
                  <a:pt x="1248" y="155"/>
                </a:lnTo>
                <a:lnTo>
                  <a:pt x="1249" y="155"/>
                </a:lnTo>
                <a:lnTo>
                  <a:pt x="1249" y="155"/>
                </a:lnTo>
                <a:lnTo>
                  <a:pt x="1250" y="155"/>
                </a:lnTo>
                <a:lnTo>
                  <a:pt x="1250" y="155"/>
                </a:lnTo>
                <a:lnTo>
                  <a:pt x="1251" y="155"/>
                </a:lnTo>
                <a:lnTo>
                  <a:pt x="1251" y="155"/>
                </a:lnTo>
                <a:lnTo>
                  <a:pt x="1252" y="155"/>
                </a:lnTo>
                <a:lnTo>
                  <a:pt x="1252" y="155"/>
                </a:lnTo>
                <a:lnTo>
                  <a:pt x="1253" y="155"/>
                </a:lnTo>
                <a:lnTo>
                  <a:pt x="1253" y="155"/>
                </a:lnTo>
                <a:lnTo>
                  <a:pt x="1253" y="155"/>
                </a:lnTo>
                <a:lnTo>
                  <a:pt x="1254" y="155"/>
                </a:lnTo>
                <a:lnTo>
                  <a:pt x="1254" y="155"/>
                </a:lnTo>
                <a:lnTo>
                  <a:pt x="1255" y="155"/>
                </a:lnTo>
                <a:lnTo>
                  <a:pt x="1256" y="155"/>
                </a:lnTo>
                <a:lnTo>
                  <a:pt x="1256" y="155"/>
                </a:lnTo>
                <a:lnTo>
                  <a:pt x="1256" y="155"/>
                </a:lnTo>
                <a:lnTo>
                  <a:pt x="1257" y="155"/>
                </a:lnTo>
                <a:lnTo>
                  <a:pt x="1257" y="155"/>
                </a:lnTo>
                <a:lnTo>
                  <a:pt x="1258" y="155"/>
                </a:lnTo>
                <a:lnTo>
                  <a:pt x="1258" y="155"/>
                </a:lnTo>
                <a:lnTo>
                  <a:pt x="1259" y="155"/>
                </a:lnTo>
                <a:lnTo>
                  <a:pt x="1259" y="155"/>
                </a:lnTo>
                <a:lnTo>
                  <a:pt x="1260" y="155"/>
                </a:lnTo>
                <a:lnTo>
                  <a:pt x="1260" y="156"/>
                </a:lnTo>
                <a:lnTo>
                  <a:pt x="1261" y="156"/>
                </a:lnTo>
                <a:lnTo>
                  <a:pt x="1261" y="156"/>
                </a:lnTo>
                <a:lnTo>
                  <a:pt x="1262" y="156"/>
                </a:lnTo>
                <a:lnTo>
                  <a:pt x="1262" y="156"/>
                </a:lnTo>
                <a:lnTo>
                  <a:pt x="1262" y="156"/>
                </a:lnTo>
                <a:lnTo>
                  <a:pt x="1263" y="156"/>
                </a:lnTo>
                <a:lnTo>
                  <a:pt x="1263" y="156"/>
                </a:lnTo>
                <a:lnTo>
                  <a:pt x="1264" y="158"/>
                </a:lnTo>
                <a:lnTo>
                  <a:pt x="1265" y="158"/>
                </a:lnTo>
                <a:lnTo>
                  <a:pt x="1265" y="158"/>
                </a:lnTo>
                <a:lnTo>
                  <a:pt x="1265" y="158"/>
                </a:lnTo>
                <a:lnTo>
                  <a:pt x="1266" y="158"/>
                </a:lnTo>
                <a:lnTo>
                  <a:pt x="1266" y="158"/>
                </a:lnTo>
                <a:lnTo>
                  <a:pt x="1267" y="158"/>
                </a:lnTo>
                <a:lnTo>
                  <a:pt x="1267" y="158"/>
                </a:lnTo>
                <a:lnTo>
                  <a:pt x="1268" y="157"/>
                </a:lnTo>
                <a:lnTo>
                  <a:pt x="1268" y="157"/>
                </a:lnTo>
                <a:lnTo>
                  <a:pt x="1269" y="157"/>
                </a:lnTo>
                <a:lnTo>
                  <a:pt x="1269" y="157"/>
                </a:lnTo>
                <a:lnTo>
                  <a:pt x="1270" y="157"/>
                </a:lnTo>
                <a:lnTo>
                  <a:pt x="1270" y="157"/>
                </a:lnTo>
                <a:lnTo>
                  <a:pt x="1270" y="157"/>
                </a:lnTo>
                <a:lnTo>
                  <a:pt x="1271" y="157"/>
                </a:lnTo>
                <a:lnTo>
                  <a:pt x="1271" y="157"/>
                </a:lnTo>
                <a:lnTo>
                  <a:pt x="1272" y="157"/>
                </a:lnTo>
                <a:lnTo>
                  <a:pt x="1272" y="157"/>
                </a:lnTo>
                <a:lnTo>
                  <a:pt x="1273" y="157"/>
                </a:lnTo>
                <a:lnTo>
                  <a:pt x="1273" y="157"/>
                </a:lnTo>
                <a:lnTo>
                  <a:pt x="1274" y="157"/>
                </a:lnTo>
                <a:lnTo>
                  <a:pt x="1274" y="157"/>
                </a:lnTo>
                <a:lnTo>
                  <a:pt x="1275" y="157"/>
                </a:lnTo>
                <a:lnTo>
                  <a:pt x="1275" y="157"/>
                </a:lnTo>
                <a:lnTo>
                  <a:pt x="1276" y="157"/>
                </a:lnTo>
                <a:lnTo>
                  <a:pt x="1276" y="158"/>
                </a:lnTo>
                <a:lnTo>
                  <a:pt x="1277" y="158"/>
                </a:lnTo>
                <a:lnTo>
                  <a:pt x="1277" y="158"/>
                </a:lnTo>
                <a:lnTo>
                  <a:pt x="1278" y="157"/>
                </a:lnTo>
                <a:lnTo>
                  <a:pt x="1278" y="157"/>
                </a:lnTo>
                <a:lnTo>
                  <a:pt x="1279" y="157"/>
                </a:lnTo>
                <a:lnTo>
                  <a:pt x="1279" y="157"/>
                </a:lnTo>
                <a:lnTo>
                  <a:pt x="1279" y="155"/>
                </a:lnTo>
                <a:lnTo>
                  <a:pt x="1280" y="154"/>
                </a:lnTo>
                <a:lnTo>
                  <a:pt x="1280" y="153"/>
                </a:lnTo>
                <a:lnTo>
                  <a:pt x="1281" y="152"/>
                </a:lnTo>
                <a:lnTo>
                  <a:pt x="1281" y="151"/>
                </a:lnTo>
                <a:lnTo>
                  <a:pt x="1282" y="151"/>
                </a:lnTo>
                <a:lnTo>
                  <a:pt x="1282" y="149"/>
                </a:lnTo>
                <a:lnTo>
                  <a:pt x="1283" y="149"/>
                </a:lnTo>
                <a:lnTo>
                  <a:pt x="1283" y="149"/>
                </a:lnTo>
                <a:lnTo>
                  <a:pt x="1284" y="149"/>
                </a:lnTo>
                <a:lnTo>
                  <a:pt x="1284" y="149"/>
                </a:lnTo>
                <a:lnTo>
                  <a:pt x="1285" y="149"/>
                </a:lnTo>
                <a:lnTo>
                  <a:pt x="1285" y="149"/>
                </a:lnTo>
                <a:lnTo>
                  <a:pt x="1286" y="150"/>
                </a:lnTo>
                <a:lnTo>
                  <a:pt x="1286" y="150"/>
                </a:lnTo>
                <a:lnTo>
                  <a:pt x="1287" y="151"/>
                </a:lnTo>
                <a:lnTo>
                  <a:pt x="1287" y="150"/>
                </a:lnTo>
                <a:lnTo>
                  <a:pt x="1288" y="152"/>
                </a:lnTo>
                <a:lnTo>
                  <a:pt x="1288" y="152"/>
                </a:lnTo>
                <a:lnTo>
                  <a:pt x="1288" y="151"/>
                </a:lnTo>
                <a:lnTo>
                  <a:pt x="1289" y="151"/>
                </a:lnTo>
                <a:lnTo>
                  <a:pt x="1289" y="150"/>
                </a:lnTo>
                <a:lnTo>
                  <a:pt x="1290" y="150"/>
                </a:lnTo>
                <a:lnTo>
                  <a:pt x="1290" y="150"/>
                </a:lnTo>
                <a:lnTo>
                  <a:pt x="1291" y="150"/>
                </a:lnTo>
                <a:lnTo>
                  <a:pt x="1291" y="150"/>
                </a:lnTo>
                <a:lnTo>
                  <a:pt x="1292" y="150"/>
                </a:lnTo>
                <a:lnTo>
                  <a:pt x="1292" y="150"/>
                </a:lnTo>
                <a:lnTo>
                  <a:pt x="1293" y="150"/>
                </a:lnTo>
                <a:lnTo>
                  <a:pt x="1293" y="150"/>
                </a:lnTo>
                <a:lnTo>
                  <a:pt x="1293" y="150"/>
                </a:lnTo>
                <a:lnTo>
                  <a:pt x="1294" y="150"/>
                </a:lnTo>
                <a:lnTo>
                  <a:pt x="1295" y="150"/>
                </a:lnTo>
                <a:lnTo>
                  <a:pt x="1295" y="150"/>
                </a:lnTo>
                <a:lnTo>
                  <a:pt x="1296" y="149"/>
                </a:lnTo>
                <a:lnTo>
                  <a:pt x="1296" y="149"/>
                </a:lnTo>
                <a:lnTo>
                  <a:pt x="1296" y="149"/>
                </a:lnTo>
                <a:lnTo>
                  <a:pt x="1297" y="149"/>
                </a:lnTo>
                <a:lnTo>
                  <a:pt x="1297" y="149"/>
                </a:lnTo>
                <a:lnTo>
                  <a:pt x="1298" y="149"/>
                </a:lnTo>
                <a:lnTo>
                  <a:pt x="1298" y="149"/>
                </a:lnTo>
                <a:lnTo>
                  <a:pt x="1299" y="149"/>
                </a:lnTo>
                <a:lnTo>
                  <a:pt x="1299" y="149"/>
                </a:lnTo>
                <a:lnTo>
                  <a:pt x="1300" y="149"/>
                </a:lnTo>
                <a:lnTo>
                  <a:pt x="1300" y="149"/>
                </a:lnTo>
                <a:lnTo>
                  <a:pt x="1301" y="149"/>
                </a:lnTo>
                <a:lnTo>
                  <a:pt x="1301" y="149"/>
                </a:lnTo>
                <a:lnTo>
                  <a:pt x="1302" y="149"/>
                </a:lnTo>
                <a:lnTo>
                  <a:pt x="1302" y="148"/>
                </a:lnTo>
                <a:lnTo>
                  <a:pt x="1302" y="148"/>
                </a:lnTo>
                <a:lnTo>
                  <a:pt x="1303" y="148"/>
                </a:lnTo>
                <a:lnTo>
                  <a:pt x="1303" y="149"/>
                </a:lnTo>
                <a:lnTo>
                  <a:pt x="1304" y="150"/>
                </a:lnTo>
                <a:lnTo>
                  <a:pt x="1305" y="150"/>
                </a:lnTo>
                <a:lnTo>
                  <a:pt x="1305" y="150"/>
                </a:lnTo>
                <a:lnTo>
                  <a:pt x="1305" y="149"/>
                </a:lnTo>
                <a:lnTo>
                  <a:pt x="1306" y="149"/>
                </a:lnTo>
                <a:lnTo>
                  <a:pt x="1306" y="149"/>
                </a:lnTo>
                <a:lnTo>
                  <a:pt x="1307" y="147"/>
                </a:lnTo>
                <a:lnTo>
                  <a:pt x="1307" y="146"/>
                </a:lnTo>
                <a:lnTo>
                  <a:pt x="1308" y="147"/>
                </a:lnTo>
                <a:lnTo>
                  <a:pt x="1308" y="147"/>
                </a:lnTo>
                <a:lnTo>
                  <a:pt x="1309" y="146"/>
                </a:lnTo>
                <a:lnTo>
                  <a:pt x="1309" y="146"/>
                </a:lnTo>
                <a:lnTo>
                  <a:pt x="1310" y="148"/>
                </a:lnTo>
                <a:lnTo>
                  <a:pt x="1310" y="149"/>
                </a:lnTo>
                <a:lnTo>
                  <a:pt x="1311" y="148"/>
                </a:lnTo>
                <a:lnTo>
                  <a:pt x="1311" y="148"/>
                </a:lnTo>
                <a:lnTo>
                  <a:pt x="1311" y="146"/>
                </a:lnTo>
                <a:lnTo>
                  <a:pt x="1312" y="146"/>
                </a:lnTo>
                <a:lnTo>
                  <a:pt x="1312" y="145"/>
                </a:lnTo>
                <a:lnTo>
                  <a:pt x="1313" y="145"/>
                </a:lnTo>
                <a:lnTo>
                  <a:pt x="1313" y="144"/>
                </a:lnTo>
                <a:lnTo>
                  <a:pt x="1314" y="144"/>
                </a:lnTo>
                <a:lnTo>
                  <a:pt x="1314" y="144"/>
                </a:lnTo>
                <a:lnTo>
                  <a:pt x="1315" y="143"/>
                </a:lnTo>
                <a:lnTo>
                  <a:pt x="1315" y="143"/>
                </a:lnTo>
                <a:lnTo>
                  <a:pt x="1316" y="143"/>
                </a:lnTo>
                <a:lnTo>
                  <a:pt x="1316" y="143"/>
                </a:lnTo>
                <a:lnTo>
                  <a:pt x="1317" y="143"/>
                </a:lnTo>
                <a:lnTo>
                  <a:pt x="1317" y="143"/>
                </a:lnTo>
                <a:lnTo>
                  <a:pt x="1318" y="142"/>
                </a:lnTo>
                <a:lnTo>
                  <a:pt x="1318" y="142"/>
                </a:lnTo>
                <a:lnTo>
                  <a:pt x="1319" y="142"/>
                </a:lnTo>
                <a:lnTo>
                  <a:pt x="1319" y="140"/>
                </a:lnTo>
                <a:lnTo>
                  <a:pt x="1319" y="139"/>
                </a:lnTo>
                <a:lnTo>
                  <a:pt x="1320" y="138"/>
                </a:lnTo>
                <a:lnTo>
                  <a:pt x="1320" y="138"/>
                </a:lnTo>
                <a:lnTo>
                  <a:pt x="1321" y="138"/>
                </a:lnTo>
                <a:lnTo>
                  <a:pt x="1321" y="138"/>
                </a:lnTo>
                <a:lnTo>
                  <a:pt x="1322" y="138"/>
                </a:lnTo>
                <a:lnTo>
                  <a:pt x="1322" y="138"/>
                </a:lnTo>
                <a:lnTo>
                  <a:pt x="1323" y="138"/>
                </a:lnTo>
                <a:lnTo>
                  <a:pt x="1323" y="138"/>
                </a:lnTo>
                <a:lnTo>
                  <a:pt x="1324" y="138"/>
                </a:lnTo>
                <a:lnTo>
                  <a:pt x="1324" y="137"/>
                </a:lnTo>
                <a:lnTo>
                  <a:pt x="1325" y="137"/>
                </a:lnTo>
                <a:lnTo>
                  <a:pt x="1325" y="136"/>
                </a:lnTo>
                <a:lnTo>
                  <a:pt x="1326" y="134"/>
                </a:lnTo>
                <a:lnTo>
                  <a:pt x="1326" y="133"/>
                </a:lnTo>
                <a:lnTo>
                  <a:pt x="1327" y="132"/>
                </a:lnTo>
                <a:lnTo>
                  <a:pt x="1327" y="131"/>
                </a:lnTo>
                <a:lnTo>
                  <a:pt x="1328" y="130"/>
                </a:lnTo>
                <a:lnTo>
                  <a:pt x="1328" y="131"/>
                </a:lnTo>
                <a:lnTo>
                  <a:pt x="1328" y="132"/>
                </a:lnTo>
                <a:lnTo>
                  <a:pt x="1329" y="132"/>
                </a:lnTo>
                <a:lnTo>
                  <a:pt x="1329" y="132"/>
                </a:lnTo>
                <a:lnTo>
                  <a:pt x="1330" y="132"/>
                </a:lnTo>
                <a:lnTo>
                  <a:pt x="1330" y="132"/>
                </a:lnTo>
                <a:lnTo>
                  <a:pt x="1331" y="131"/>
                </a:lnTo>
                <a:lnTo>
                  <a:pt x="1331" y="130"/>
                </a:lnTo>
                <a:lnTo>
                  <a:pt x="1332" y="129"/>
                </a:lnTo>
                <a:lnTo>
                  <a:pt x="1332" y="127"/>
                </a:lnTo>
                <a:lnTo>
                  <a:pt x="1333" y="127"/>
                </a:lnTo>
                <a:lnTo>
                  <a:pt x="1333" y="126"/>
                </a:lnTo>
                <a:lnTo>
                  <a:pt x="1333" y="127"/>
                </a:lnTo>
                <a:lnTo>
                  <a:pt x="1334" y="129"/>
                </a:lnTo>
                <a:lnTo>
                  <a:pt x="1335" y="130"/>
                </a:lnTo>
                <a:lnTo>
                  <a:pt x="1335" y="131"/>
                </a:lnTo>
                <a:lnTo>
                  <a:pt x="1336" y="127"/>
                </a:lnTo>
                <a:lnTo>
                  <a:pt x="1336" y="124"/>
                </a:lnTo>
                <a:lnTo>
                  <a:pt x="1336" y="122"/>
                </a:lnTo>
                <a:lnTo>
                  <a:pt x="1337" y="119"/>
                </a:lnTo>
                <a:lnTo>
                  <a:pt x="1337" y="117"/>
                </a:lnTo>
                <a:lnTo>
                  <a:pt x="1338" y="115"/>
                </a:lnTo>
                <a:lnTo>
                  <a:pt x="1338" y="113"/>
                </a:lnTo>
                <a:lnTo>
                  <a:pt x="1339" y="113"/>
                </a:lnTo>
                <a:lnTo>
                  <a:pt x="1339" y="113"/>
                </a:lnTo>
                <a:lnTo>
                  <a:pt x="1340" y="115"/>
                </a:lnTo>
                <a:lnTo>
                  <a:pt x="1340" y="117"/>
                </a:lnTo>
                <a:lnTo>
                  <a:pt x="1341" y="119"/>
                </a:lnTo>
                <a:lnTo>
                  <a:pt x="1341" y="121"/>
                </a:lnTo>
                <a:lnTo>
                  <a:pt x="1342" y="129"/>
                </a:lnTo>
                <a:lnTo>
                  <a:pt x="1342" y="129"/>
                </a:lnTo>
                <a:lnTo>
                  <a:pt x="1342" y="129"/>
                </a:lnTo>
                <a:lnTo>
                  <a:pt x="1343" y="128"/>
                </a:lnTo>
                <a:lnTo>
                  <a:pt x="1343" y="128"/>
                </a:lnTo>
                <a:lnTo>
                  <a:pt x="1344" y="128"/>
                </a:lnTo>
                <a:lnTo>
                  <a:pt x="1345" y="128"/>
                </a:lnTo>
                <a:lnTo>
                  <a:pt x="1345" y="129"/>
                </a:lnTo>
                <a:lnTo>
                  <a:pt x="1345" y="129"/>
                </a:lnTo>
                <a:lnTo>
                  <a:pt x="1346" y="132"/>
                </a:lnTo>
                <a:lnTo>
                  <a:pt x="1346" y="132"/>
                </a:lnTo>
                <a:lnTo>
                  <a:pt x="1347" y="132"/>
                </a:lnTo>
                <a:lnTo>
                  <a:pt x="1347" y="132"/>
                </a:lnTo>
                <a:lnTo>
                  <a:pt x="1348" y="130"/>
                </a:lnTo>
                <a:lnTo>
                  <a:pt x="1348" y="130"/>
                </a:lnTo>
                <a:lnTo>
                  <a:pt x="1349" y="130"/>
                </a:lnTo>
                <a:lnTo>
                  <a:pt x="1349" y="134"/>
                </a:lnTo>
                <a:lnTo>
                  <a:pt x="1350" y="135"/>
                </a:lnTo>
                <a:lnTo>
                  <a:pt x="1350" y="136"/>
                </a:lnTo>
                <a:lnTo>
                  <a:pt x="1351" y="138"/>
                </a:lnTo>
                <a:lnTo>
                  <a:pt x="1351" y="140"/>
                </a:lnTo>
                <a:lnTo>
                  <a:pt x="1351" y="139"/>
                </a:lnTo>
                <a:lnTo>
                  <a:pt x="1352" y="137"/>
                </a:lnTo>
                <a:lnTo>
                  <a:pt x="1352" y="137"/>
                </a:lnTo>
                <a:lnTo>
                  <a:pt x="1353" y="136"/>
                </a:lnTo>
                <a:lnTo>
                  <a:pt x="1354" y="136"/>
                </a:lnTo>
                <a:lnTo>
                  <a:pt x="1354" y="136"/>
                </a:lnTo>
                <a:lnTo>
                  <a:pt x="1354" y="140"/>
                </a:lnTo>
                <a:lnTo>
                  <a:pt x="1355" y="140"/>
                </a:lnTo>
                <a:lnTo>
                  <a:pt x="1355" y="142"/>
                </a:lnTo>
                <a:lnTo>
                  <a:pt x="1356" y="141"/>
                </a:lnTo>
                <a:lnTo>
                  <a:pt x="1356" y="141"/>
                </a:lnTo>
                <a:lnTo>
                  <a:pt x="1357" y="140"/>
                </a:lnTo>
                <a:lnTo>
                  <a:pt x="1357" y="140"/>
                </a:lnTo>
                <a:lnTo>
                  <a:pt x="1358" y="141"/>
                </a:lnTo>
                <a:lnTo>
                  <a:pt x="1358" y="141"/>
                </a:lnTo>
                <a:lnTo>
                  <a:pt x="1359" y="140"/>
                </a:lnTo>
                <a:lnTo>
                  <a:pt x="1359" y="140"/>
                </a:lnTo>
                <a:lnTo>
                  <a:pt x="1359" y="141"/>
                </a:lnTo>
                <a:lnTo>
                  <a:pt x="1360" y="141"/>
                </a:lnTo>
                <a:lnTo>
                  <a:pt x="1360" y="141"/>
                </a:lnTo>
                <a:lnTo>
                  <a:pt x="1361" y="140"/>
                </a:lnTo>
                <a:lnTo>
                  <a:pt x="1361" y="140"/>
                </a:lnTo>
                <a:lnTo>
                  <a:pt x="1362" y="140"/>
                </a:lnTo>
                <a:lnTo>
                  <a:pt x="1362" y="139"/>
                </a:lnTo>
                <a:lnTo>
                  <a:pt x="1363" y="140"/>
                </a:lnTo>
                <a:lnTo>
                  <a:pt x="1363" y="142"/>
                </a:lnTo>
                <a:lnTo>
                  <a:pt x="1364" y="142"/>
                </a:lnTo>
                <a:lnTo>
                  <a:pt x="1364" y="143"/>
                </a:lnTo>
                <a:lnTo>
                  <a:pt x="1365" y="143"/>
                </a:lnTo>
                <a:lnTo>
                  <a:pt x="1365" y="143"/>
                </a:lnTo>
                <a:lnTo>
                  <a:pt x="1366" y="141"/>
                </a:lnTo>
                <a:lnTo>
                  <a:pt x="1366" y="140"/>
                </a:lnTo>
                <a:lnTo>
                  <a:pt x="1367" y="140"/>
                </a:lnTo>
                <a:lnTo>
                  <a:pt x="1367" y="140"/>
                </a:lnTo>
                <a:lnTo>
                  <a:pt x="1368" y="139"/>
                </a:lnTo>
                <a:lnTo>
                  <a:pt x="1368" y="139"/>
                </a:lnTo>
                <a:lnTo>
                  <a:pt x="1368" y="139"/>
                </a:lnTo>
                <a:lnTo>
                  <a:pt x="1369" y="139"/>
                </a:lnTo>
                <a:lnTo>
                  <a:pt x="1369" y="139"/>
                </a:lnTo>
                <a:lnTo>
                  <a:pt x="1370" y="139"/>
                </a:lnTo>
                <a:lnTo>
                  <a:pt x="1370" y="137"/>
                </a:lnTo>
                <a:lnTo>
                  <a:pt x="1371" y="137"/>
                </a:lnTo>
                <a:lnTo>
                  <a:pt x="1371" y="137"/>
                </a:lnTo>
                <a:lnTo>
                  <a:pt x="1372" y="137"/>
                </a:lnTo>
                <a:lnTo>
                  <a:pt x="1372" y="137"/>
                </a:lnTo>
                <a:lnTo>
                  <a:pt x="1373" y="137"/>
                </a:lnTo>
                <a:lnTo>
                  <a:pt x="1373" y="136"/>
                </a:lnTo>
                <a:lnTo>
                  <a:pt x="1374" y="135"/>
                </a:lnTo>
                <a:lnTo>
                  <a:pt x="1374" y="135"/>
                </a:lnTo>
                <a:lnTo>
                  <a:pt x="1375" y="134"/>
                </a:lnTo>
                <a:lnTo>
                  <a:pt x="1375" y="136"/>
                </a:lnTo>
                <a:lnTo>
                  <a:pt x="1376" y="134"/>
                </a:lnTo>
                <a:lnTo>
                  <a:pt x="1376" y="133"/>
                </a:lnTo>
                <a:lnTo>
                  <a:pt x="1376" y="132"/>
                </a:lnTo>
                <a:lnTo>
                  <a:pt x="1377" y="132"/>
                </a:lnTo>
                <a:lnTo>
                  <a:pt x="1377" y="134"/>
                </a:lnTo>
                <a:lnTo>
                  <a:pt x="1378" y="131"/>
                </a:lnTo>
                <a:lnTo>
                  <a:pt x="1378" y="125"/>
                </a:lnTo>
                <a:lnTo>
                  <a:pt x="1379" y="118"/>
                </a:lnTo>
                <a:lnTo>
                  <a:pt x="1379" y="111"/>
                </a:lnTo>
                <a:lnTo>
                  <a:pt x="1380" y="104"/>
                </a:lnTo>
                <a:lnTo>
                  <a:pt x="1380" y="101"/>
                </a:lnTo>
                <a:lnTo>
                  <a:pt x="1381" y="101"/>
                </a:lnTo>
                <a:lnTo>
                  <a:pt x="1381" y="104"/>
                </a:lnTo>
                <a:lnTo>
                  <a:pt x="1382" y="106"/>
                </a:lnTo>
                <a:lnTo>
                  <a:pt x="1382" y="108"/>
                </a:lnTo>
                <a:lnTo>
                  <a:pt x="1382" y="110"/>
                </a:lnTo>
                <a:lnTo>
                  <a:pt x="1383" y="113"/>
                </a:lnTo>
                <a:lnTo>
                  <a:pt x="1384" y="115"/>
                </a:lnTo>
                <a:lnTo>
                  <a:pt x="1384" y="116"/>
                </a:lnTo>
                <a:lnTo>
                  <a:pt x="1385" y="122"/>
                </a:lnTo>
                <a:lnTo>
                  <a:pt x="1385" y="126"/>
                </a:lnTo>
                <a:lnTo>
                  <a:pt x="1385" y="127"/>
                </a:lnTo>
                <a:lnTo>
                  <a:pt x="1386" y="124"/>
                </a:lnTo>
                <a:lnTo>
                  <a:pt x="1386" y="118"/>
                </a:lnTo>
                <a:lnTo>
                  <a:pt x="1387" y="117"/>
                </a:lnTo>
                <a:lnTo>
                  <a:pt x="1387" y="118"/>
                </a:lnTo>
                <a:lnTo>
                  <a:pt x="1388" y="121"/>
                </a:lnTo>
                <a:lnTo>
                  <a:pt x="1388" y="121"/>
                </a:lnTo>
                <a:lnTo>
                  <a:pt x="1389" y="121"/>
                </a:lnTo>
                <a:lnTo>
                  <a:pt x="1389" y="121"/>
                </a:lnTo>
                <a:lnTo>
                  <a:pt x="1390" y="121"/>
                </a:lnTo>
                <a:lnTo>
                  <a:pt x="1390" y="121"/>
                </a:lnTo>
                <a:lnTo>
                  <a:pt x="1391" y="120"/>
                </a:lnTo>
                <a:lnTo>
                  <a:pt x="1391" y="126"/>
                </a:lnTo>
                <a:lnTo>
                  <a:pt x="1391" y="127"/>
                </a:lnTo>
                <a:lnTo>
                  <a:pt x="1392" y="129"/>
                </a:lnTo>
                <a:lnTo>
                  <a:pt x="1392" y="131"/>
                </a:lnTo>
                <a:lnTo>
                  <a:pt x="1393" y="132"/>
                </a:lnTo>
                <a:lnTo>
                  <a:pt x="1394" y="131"/>
                </a:lnTo>
                <a:lnTo>
                  <a:pt x="1394" y="133"/>
                </a:lnTo>
                <a:lnTo>
                  <a:pt x="1394" y="133"/>
                </a:lnTo>
                <a:lnTo>
                  <a:pt x="1395" y="129"/>
                </a:lnTo>
                <a:lnTo>
                  <a:pt x="1395" y="129"/>
                </a:lnTo>
                <a:lnTo>
                  <a:pt x="1396" y="129"/>
                </a:lnTo>
                <a:lnTo>
                  <a:pt x="1396" y="129"/>
                </a:lnTo>
                <a:lnTo>
                  <a:pt x="1397" y="129"/>
                </a:lnTo>
                <a:lnTo>
                  <a:pt x="1397" y="130"/>
                </a:lnTo>
                <a:lnTo>
                  <a:pt x="1398" y="130"/>
                </a:lnTo>
                <a:lnTo>
                  <a:pt x="1398" y="132"/>
                </a:lnTo>
                <a:lnTo>
                  <a:pt x="1399" y="132"/>
                </a:lnTo>
                <a:lnTo>
                  <a:pt x="1399" y="132"/>
                </a:lnTo>
                <a:lnTo>
                  <a:pt x="1399" y="132"/>
                </a:lnTo>
                <a:lnTo>
                  <a:pt x="1400" y="126"/>
                </a:lnTo>
                <a:lnTo>
                  <a:pt x="1400" y="129"/>
                </a:lnTo>
                <a:lnTo>
                  <a:pt x="1401" y="127"/>
                </a:lnTo>
                <a:lnTo>
                  <a:pt x="1401" y="121"/>
                </a:lnTo>
                <a:lnTo>
                  <a:pt x="1402" y="119"/>
                </a:lnTo>
                <a:lnTo>
                  <a:pt x="1402" y="118"/>
                </a:lnTo>
                <a:lnTo>
                  <a:pt x="1403" y="117"/>
                </a:lnTo>
                <a:lnTo>
                  <a:pt x="1403" y="121"/>
                </a:lnTo>
                <a:lnTo>
                  <a:pt x="1404" y="122"/>
                </a:lnTo>
                <a:lnTo>
                  <a:pt x="1404" y="124"/>
                </a:lnTo>
                <a:lnTo>
                  <a:pt x="1405" y="126"/>
                </a:lnTo>
                <a:lnTo>
                  <a:pt x="1405" y="129"/>
                </a:lnTo>
                <a:lnTo>
                  <a:pt x="1406" y="137"/>
                </a:lnTo>
                <a:lnTo>
                  <a:pt x="1406" y="139"/>
                </a:lnTo>
                <a:lnTo>
                  <a:pt x="1407" y="140"/>
                </a:lnTo>
                <a:lnTo>
                  <a:pt x="1407" y="139"/>
                </a:lnTo>
                <a:lnTo>
                  <a:pt x="1408" y="137"/>
                </a:lnTo>
                <a:lnTo>
                  <a:pt x="1408" y="134"/>
                </a:lnTo>
                <a:lnTo>
                  <a:pt x="1408" y="129"/>
                </a:lnTo>
                <a:lnTo>
                  <a:pt x="1409" y="124"/>
                </a:lnTo>
                <a:lnTo>
                  <a:pt x="1409" y="124"/>
                </a:lnTo>
                <a:lnTo>
                  <a:pt x="1410" y="123"/>
                </a:lnTo>
                <a:lnTo>
                  <a:pt x="1410" y="124"/>
                </a:lnTo>
                <a:lnTo>
                  <a:pt x="1411" y="124"/>
                </a:lnTo>
                <a:lnTo>
                  <a:pt x="1411" y="126"/>
                </a:lnTo>
                <a:lnTo>
                  <a:pt x="1412" y="128"/>
                </a:lnTo>
                <a:lnTo>
                  <a:pt x="1412" y="127"/>
                </a:lnTo>
                <a:lnTo>
                  <a:pt x="1413" y="128"/>
                </a:lnTo>
                <a:lnTo>
                  <a:pt x="1413" y="128"/>
                </a:lnTo>
                <a:lnTo>
                  <a:pt x="1414" y="127"/>
                </a:lnTo>
                <a:lnTo>
                  <a:pt x="1414" y="127"/>
                </a:lnTo>
                <a:lnTo>
                  <a:pt x="1415" y="128"/>
                </a:lnTo>
                <a:lnTo>
                  <a:pt x="1415" y="132"/>
                </a:lnTo>
                <a:lnTo>
                  <a:pt x="1416" y="137"/>
                </a:lnTo>
                <a:lnTo>
                  <a:pt x="1416" y="138"/>
                </a:lnTo>
                <a:lnTo>
                  <a:pt x="1417" y="140"/>
                </a:lnTo>
                <a:lnTo>
                  <a:pt x="1417" y="141"/>
                </a:lnTo>
                <a:lnTo>
                  <a:pt x="1417" y="142"/>
                </a:lnTo>
                <a:lnTo>
                  <a:pt x="1418" y="139"/>
                </a:lnTo>
                <a:lnTo>
                  <a:pt x="1418" y="138"/>
                </a:lnTo>
                <a:lnTo>
                  <a:pt x="1419" y="138"/>
                </a:lnTo>
                <a:lnTo>
                  <a:pt x="1419" y="145"/>
                </a:lnTo>
                <a:lnTo>
                  <a:pt x="1420" y="146"/>
                </a:lnTo>
                <a:lnTo>
                  <a:pt x="1420" y="146"/>
                </a:lnTo>
                <a:lnTo>
                  <a:pt x="1421" y="147"/>
                </a:lnTo>
                <a:lnTo>
                  <a:pt x="1421" y="148"/>
                </a:lnTo>
                <a:lnTo>
                  <a:pt x="1422" y="148"/>
                </a:lnTo>
                <a:lnTo>
                  <a:pt x="1422" y="148"/>
                </a:lnTo>
                <a:lnTo>
                  <a:pt x="1422" y="146"/>
                </a:lnTo>
                <a:lnTo>
                  <a:pt x="1423" y="145"/>
                </a:lnTo>
                <a:lnTo>
                  <a:pt x="1424" y="144"/>
                </a:lnTo>
                <a:lnTo>
                  <a:pt x="1424" y="144"/>
                </a:lnTo>
                <a:lnTo>
                  <a:pt x="1425" y="144"/>
                </a:lnTo>
                <a:lnTo>
                  <a:pt x="1425" y="144"/>
                </a:lnTo>
                <a:lnTo>
                  <a:pt x="1425" y="145"/>
                </a:lnTo>
                <a:lnTo>
                  <a:pt x="1426" y="145"/>
                </a:lnTo>
                <a:lnTo>
                  <a:pt x="1426" y="145"/>
                </a:lnTo>
                <a:lnTo>
                  <a:pt x="1427" y="145"/>
                </a:lnTo>
                <a:lnTo>
                  <a:pt x="1427" y="145"/>
                </a:lnTo>
                <a:lnTo>
                  <a:pt x="1428" y="145"/>
                </a:lnTo>
                <a:lnTo>
                  <a:pt x="1428" y="145"/>
                </a:lnTo>
                <a:lnTo>
                  <a:pt x="1429" y="145"/>
                </a:lnTo>
                <a:lnTo>
                  <a:pt x="1429" y="145"/>
                </a:lnTo>
                <a:lnTo>
                  <a:pt x="1430" y="145"/>
                </a:lnTo>
                <a:lnTo>
                  <a:pt x="1430" y="145"/>
                </a:lnTo>
                <a:lnTo>
                  <a:pt x="1431" y="145"/>
                </a:lnTo>
                <a:lnTo>
                  <a:pt x="1431" y="145"/>
                </a:lnTo>
                <a:lnTo>
                  <a:pt x="1431" y="145"/>
                </a:lnTo>
                <a:lnTo>
                  <a:pt x="1432" y="145"/>
                </a:lnTo>
                <a:lnTo>
                  <a:pt x="1433" y="145"/>
                </a:lnTo>
                <a:lnTo>
                  <a:pt x="1433" y="146"/>
                </a:lnTo>
                <a:lnTo>
                  <a:pt x="1434" y="146"/>
                </a:lnTo>
                <a:lnTo>
                  <a:pt x="1434" y="147"/>
                </a:lnTo>
                <a:lnTo>
                  <a:pt x="1434" y="147"/>
                </a:lnTo>
                <a:lnTo>
                  <a:pt x="1435" y="147"/>
                </a:lnTo>
                <a:lnTo>
                  <a:pt x="1435" y="148"/>
                </a:lnTo>
                <a:lnTo>
                  <a:pt x="1436" y="148"/>
                </a:lnTo>
                <a:lnTo>
                  <a:pt x="1436" y="149"/>
                </a:lnTo>
                <a:lnTo>
                  <a:pt x="1437" y="149"/>
                </a:lnTo>
                <a:lnTo>
                  <a:pt x="1437" y="151"/>
                </a:lnTo>
                <a:lnTo>
                  <a:pt x="1438" y="150"/>
                </a:lnTo>
                <a:lnTo>
                  <a:pt x="1438" y="150"/>
                </a:lnTo>
                <a:lnTo>
                  <a:pt x="1439" y="150"/>
                </a:lnTo>
                <a:lnTo>
                  <a:pt x="1439" y="150"/>
                </a:lnTo>
                <a:lnTo>
                  <a:pt x="1440" y="147"/>
                </a:lnTo>
                <a:lnTo>
                  <a:pt x="1440" y="144"/>
                </a:lnTo>
                <a:lnTo>
                  <a:pt x="1440" y="144"/>
                </a:lnTo>
                <a:lnTo>
                  <a:pt x="1441" y="142"/>
                </a:lnTo>
                <a:lnTo>
                  <a:pt x="1441" y="144"/>
                </a:lnTo>
                <a:lnTo>
                  <a:pt x="1442" y="144"/>
                </a:lnTo>
                <a:lnTo>
                  <a:pt x="1442" y="146"/>
                </a:lnTo>
                <a:lnTo>
                  <a:pt x="1443" y="146"/>
                </a:lnTo>
                <a:lnTo>
                  <a:pt x="1443" y="147"/>
                </a:lnTo>
                <a:lnTo>
                  <a:pt x="1444" y="147"/>
                </a:lnTo>
                <a:lnTo>
                  <a:pt x="1444" y="149"/>
                </a:lnTo>
                <a:lnTo>
                  <a:pt x="1445" y="149"/>
                </a:lnTo>
                <a:lnTo>
                  <a:pt x="1445" y="149"/>
                </a:lnTo>
                <a:lnTo>
                  <a:pt x="1446" y="151"/>
                </a:lnTo>
                <a:lnTo>
                  <a:pt x="1446" y="152"/>
                </a:lnTo>
                <a:lnTo>
                  <a:pt x="1447" y="152"/>
                </a:lnTo>
                <a:lnTo>
                  <a:pt x="1447" y="152"/>
                </a:lnTo>
                <a:lnTo>
                  <a:pt x="1448" y="151"/>
                </a:lnTo>
                <a:lnTo>
                  <a:pt x="1448" y="150"/>
                </a:lnTo>
                <a:lnTo>
                  <a:pt x="1448" y="149"/>
                </a:lnTo>
                <a:lnTo>
                  <a:pt x="1449" y="149"/>
                </a:lnTo>
                <a:lnTo>
                  <a:pt x="1449" y="148"/>
                </a:lnTo>
                <a:lnTo>
                  <a:pt x="1450" y="148"/>
                </a:lnTo>
                <a:lnTo>
                  <a:pt x="1450" y="148"/>
                </a:lnTo>
                <a:lnTo>
                  <a:pt x="1451" y="148"/>
                </a:lnTo>
                <a:lnTo>
                  <a:pt x="1451" y="148"/>
                </a:lnTo>
                <a:lnTo>
                  <a:pt x="1452" y="149"/>
                </a:lnTo>
                <a:lnTo>
                  <a:pt x="1452" y="150"/>
                </a:lnTo>
                <a:lnTo>
                  <a:pt x="1453" y="150"/>
                </a:lnTo>
                <a:lnTo>
                  <a:pt x="1453" y="150"/>
                </a:lnTo>
                <a:lnTo>
                  <a:pt x="1454" y="151"/>
                </a:lnTo>
                <a:lnTo>
                  <a:pt x="1454" y="152"/>
                </a:lnTo>
                <a:lnTo>
                  <a:pt x="1455" y="152"/>
                </a:lnTo>
                <a:lnTo>
                  <a:pt x="1455" y="149"/>
                </a:lnTo>
                <a:lnTo>
                  <a:pt x="1456" y="149"/>
                </a:lnTo>
                <a:lnTo>
                  <a:pt x="1456" y="149"/>
                </a:lnTo>
                <a:lnTo>
                  <a:pt x="1457" y="148"/>
                </a:lnTo>
                <a:lnTo>
                  <a:pt x="1457" y="148"/>
                </a:lnTo>
                <a:lnTo>
                  <a:pt x="1457" y="148"/>
                </a:lnTo>
                <a:lnTo>
                  <a:pt x="1458" y="148"/>
                </a:lnTo>
                <a:lnTo>
                  <a:pt x="1458" y="147"/>
                </a:lnTo>
                <a:lnTo>
                  <a:pt x="1459" y="147"/>
                </a:lnTo>
                <a:lnTo>
                  <a:pt x="1459" y="147"/>
                </a:lnTo>
                <a:lnTo>
                  <a:pt x="1460" y="147"/>
                </a:lnTo>
                <a:lnTo>
                  <a:pt x="1460" y="147"/>
                </a:lnTo>
                <a:lnTo>
                  <a:pt x="1461" y="147"/>
                </a:lnTo>
                <a:lnTo>
                  <a:pt x="1461" y="147"/>
                </a:lnTo>
                <a:lnTo>
                  <a:pt x="1462" y="147"/>
                </a:lnTo>
                <a:lnTo>
                  <a:pt x="1462" y="148"/>
                </a:lnTo>
                <a:lnTo>
                  <a:pt x="1463" y="148"/>
                </a:lnTo>
                <a:lnTo>
                  <a:pt x="1463" y="148"/>
                </a:lnTo>
                <a:lnTo>
                  <a:pt x="1464" y="147"/>
                </a:lnTo>
                <a:lnTo>
                  <a:pt x="1464" y="147"/>
                </a:lnTo>
                <a:lnTo>
                  <a:pt x="1465" y="147"/>
                </a:lnTo>
                <a:lnTo>
                  <a:pt x="1465" y="148"/>
                </a:lnTo>
                <a:lnTo>
                  <a:pt x="1465" y="148"/>
                </a:lnTo>
                <a:lnTo>
                  <a:pt x="1466" y="148"/>
                </a:lnTo>
                <a:lnTo>
                  <a:pt x="1466" y="148"/>
                </a:lnTo>
                <a:lnTo>
                  <a:pt x="1467" y="148"/>
                </a:lnTo>
                <a:lnTo>
                  <a:pt x="1467" y="149"/>
                </a:lnTo>
                <a:lnTo>
                  <a:pt x="1468" y="150"/>
                </a:lnTo>
                <a:lnTo>
                  <a:pt x="1468" y="151"/>
                </a:lnTo>
                <a:lnTo>
                  <a:pt x="1469" y="151"/>
                </a:lnTo>
                <a:lnTo>
                  <a:pt x="1469" y="147"/>
                </a:lnTo>
                <a:lnTo>
                  <a:pt x="1470" y="148"/>
                </a:lnTo>
                <a:lnTo>
                  <a:pt x="1470" y="147"/>
                </a:lnTo>
                <a:lnTo>
                  <a:pt x="1471" y="147"/>
                </a:lnTo>
                <a:lnTo>
                  <a:pt x="1471" y="147"/>
                </a:lnTo>
                <a:lnTo>
                  <a:pt x="1471" y="146"/>
                </a:lnTo>
                <a:lnTo>
                  <a:pt x="1472" y="146"/>
                </a:lnTo>
                <a:lnTo>
                  <a:pt x="1473" y="146"/>
                </a:lnTo>
                <a:lnTo>
                  <a:pt x="1473" y="146"/>
                </a:lnTo>
                <a:lnTo>
                  <a:pt x="1474" y="146"/>
                </a:lnTo>
                <a:lnTo>
                  <a:pt x="1474" y="146"/>
                </a:lnTo>
                <a:lnTo>
                  <a:pt x="1474" y="145"/>
                </a:lnTo>
                <a:lnTo>
                  <a:pt x="1475" y="146"/>
                </a:lnTo>
                <a:lnTo>
                  <a:pt x="1475" y="145"/>
                </a:lnTo>
                <a:lnTo>
                  <a:pt x="1476" y="145"/>
                </a:lnTo>
                <a:lnTo>
                  <a:pt x="1476" y="145"/>
                </a:lnTo>
                <a:lnTo>
                  <a:pt x="1477" y="145"/>
                </a:lnTo>
                <a:lnTo>
                  <a:pt x="1477" y="145"/>
                </a:lnTo>
                <a:lnTo>
                  <a:pt x="1478" y="146"/>
                </a:lnTo>
                <a:lnTo>
                  <a:pt x="1478" y="146"/>
                </a:lnTo>
                <a:lnTo>
                  <a:pt x="1479" y="146"/>
                </a:lnTo>
                <a:lnTo>
                  <a:pt x="1479" y="146"/>
                </a:lnTo>
                <a:lnTo>
                  <a:pt x="1480" y="146"/>
                </a:lnTo>
                <a:lnTo>
                  <a:pt x="1480" y="146"/>
                </a:lnTo>
                <a:lnTo>
                  <a:pt x="1480" y="146"/>
                </a:lnTo>
                <a:lnTo>
                  <a:pt x="1481" y="146"/>
                </a:lnTo>
                <a:lnTo>
                  <a:pt x="1481" y="147"/>
                </a:lnTo>
                <a:lnTo>
                  <a:pt x="1482" y="146"/>
                </a:lnTo>
                <a:lnTo>
                  <a:pt x="1483" y="146"/>
                </a:lnTo>
                <a:lnTo>
                  <a:pt x="1483" y="146"/>
                </a:lnTo>
                <a:lnTo>
                  <a:pt x="1483" y="147"/>
                </a:lnTo>
                <a:lnTo>
                  <a:pt x="1484" y="147"/>
                </a:lnTo>
                <a:lnTo>
                  <a:pt x="1484" y="147"/>
                </a:lnTo>
                <a:lnTo>
                  <a:pt x="1485" y="149"/>
                </a:lnTo>
                <a:lnTo>
                  <a:pt x="1485" y="151"/>
                </a:lnTo>
                <a:lnTo>
                  <a:pt x="1486" y="151"/>
                </a:lnTo>
                <a:lnTo>
                  <a:pt x="1486" y="151"/>
                </a:lnTo>
                <a:lnTo>
                  <a:pt x="1487" y="151"/>
                </a:lnTo>
                <a:lnTo>
                  <a:pt x="1487" y="151"/>
                </a:lnTo>
                <a:lnTo>
                  <a:pt x="1488" y="151"/>
                </a:lnTo>
                <a:lnTo>
                  <a:pt x="1488" y="151"/>
                </a:lnTo>
                <a:lnTo>
                  <a:pt x="1488" y="151"/>
                </a:lnTo>
                <a:lnTo>
                  <a:pt x="1489" y="152"/>
                </a:lnTo>
                <a:lnTo>
                  <a:pt x="1489" y="154"/>
                </a:lnTo>
                <a:lnTo>
                  <a:pt x="1490" y="153"/>
                </a:lnTo>
                <a:lnTo>
                  <a:pt x="1490" y="153"/>
                </a:lnTo>
                <a:lnTo>
                  <a:pt x="1491" y="153"/>
                </a:lnTo>
                <a:lnTo>
                  <a:pt x="1491" y="154"/>
                </a:lnTo>
                <a:lnTo>
                  <a:pt x="1492" y="155"/>
                </a:lnTo>
                <a:lnTo>
                  <a:pt x="1492" y="155"/>
                </a:lnTo>
                <a:lnTo>
                  <a:pt x="1493" y="155"/>
                </a:lnTo>
                <a:lnTo>
                  <a:pt x="1493" y="157"/>
                </a:lnTo>
                <a:lnTo>
                  <a:pt x="1494" y="157"/>
                </a:lnTo>
                <a:lnTo>
                  <a:pt x="1494" y="156"/>
                </a:lnTo>
                <a:lnTo>
                  <a:pt x="1495" y="156"/>
                </a:lnTo>
                <a:lnTo>
                  <a:pt x="1495" y="155"/>
                </a:lnTo>
                <a:lnTo>
                  <a:pt x="1496" y="155"/>
                </a:lnTo>
                <a:lnTo>
                  <a:pt x="1496" y="154"/>
                </a:lnTo>
                <a:lnTo>
                  <a:pt x="1497" y="154"/>
                </a:lnTo>
                <a:lnTo>
                  <a:pt x="1497" y="154"/>
                </a:lnTo>
                <a:lnTo>
                  <a:pt x="1497" y="154"/>
                </a:lnTo>
                <a:lnTo>
                  <a:pt x="1498" y="154"/>
                </a:lnTo>
                <a:lnTo>
                  <a:pt x="1498" y="156"/>
                </a:lnTo>
                <a:lnTo>
                  <a:pt x="1499" y="156"/>
                </a:lnTo>
                <a:lnTo>
                  <a:pt x="1499" y="157"/>
                </a:lnTo>
                <a:lnTo>
                  <a:pt x="1500" y="156"/>
                </a:lnTo>
                <a:lnTo>
                  <a:pt x="1500" y="156"/>
                </a:lnTo>
                <a:lnTo>
                  <a:pt x="1501" y="155"/>
                </a:lnTo>
                <a:lnTo>
                  <a:pt x="1501" y="155"/>
                </a:lnTo>
                <a:lnTo>
                  <a:pt x="1502" y="155"/>
                </a:lnTo>
                <a:lnTo>
                  <a:pt x="1502" y="156"/>
                </a:lnTo>
                <a:lnTo>
                  <a:pt x="1503" y="155"/>
                </a:lnTo>
                <a:lnTo>
                  <a:pt x="1503" y="155"/>
                </a:lnTo>
                <a:lnTo>
                  <a:pt x="1504" y="154"/>
                </a:lnTo>
                <a:lnTo>
                  <a:pt x="1504" y="154"/>
                </a:lnTo>
                <a:lnTo>
                  <a:pt x="1505" y="155"/>
                </a:lnTo>
                <a:lnTo>
                  <a:pt x="1505" y="154"/>
                </a:lnTo>
                <a:lnTo>
                  <a:pt x="1506" y="153"/>
                </a:lnTo>
                <a:lnTo>
                  <a:pt x="1506" y="152"/>
                </a:lnTo>
                <a:lnTo>
                  <a:pt x="1506" y="151"/>
                </a:lnTo>
                <a:lnTo>
                  <a:pt x="1507" y="152"/>
                </a:lnTo>
                <a:lnTo>
                  <a:pt x="1507" y="152"/>
                </a:lnTo>
                <a:lnTo>
                  <a:pt x="1508" y="151"/>
                </a:lnTo>
                <a:lnTo>
                  <a:pt x="1508" y="151"/>
                </a:lnTo>
                <a:lnTo>
                  <a:pt x="1509" y="150"/>
                </a:lnTo>
                <a:lnTo>
                  <a:pt x="1509" y="150"/>
                </a:lnTo>
                <a:lnTo>
                  <a:pt x="1510" y="150"/>
                </a:lnTo>
                <a:lnTo>
                  <a:pt x="1510" y="151"/>
                </a:lnTo>
                <a:lnTo>
                  <a:pt x="1511" y="151"/>
                </a:lnTo>
                <a:lnTo>
                  <a:pt x="1511" y="151"/>
                </a:lnTo>
                <a:lnTo>
                  <a:pt x="1511" y="150"/>
                </a:lnTo>
                <a:lnTo>
                  <a:pt x="1512" y="150"/>
                </a:lnTo>
                <a:lnTo>
                  <a:pt x="1513" y="149"/>
                </a:lnTo>
                <a:lnTo>
                  <a:pt x="1513" y="148"/>
                </a:lnTo>
                <a:lnTo>
                  <a:pt x="1514" y="142"/>
                </a:lnTo>
                <a:lnTo>
                  <a:pt x="1514" y="142"/>
                </a:lnTo>
                <a:lnTo>
                  <a:pt x="1514" y="141"/>
                </a:lnTo>
                <a:lnTo>
                  <a:pt x="1515" y="139"/>
                </a:lnTo>
                <a:lnTo>
                  <a:pt x="1515" y="136"/>
                </a:lnTo>
                <a:lnTo>
                  <a:pt x="1516" y="135"/>
                </a:lnTo>
                <a:lnTo>
                  <a:pt x="1516" y="135"/>
                </a:lnTo>
                <a:lnTo>
                  <a:pt x="1517" y="134"/>
                </a:lnTo>
                <a:lnTo>
                  <a:pt x="1517" y="134"/>
                </a:lnTo>
                <a:lnTo>
                  <a:pt x="1518" y="134"/>
                </a:lnTo>
                <a:lnTo>
                  <a:pt x="1518" y="134"/>
                </a:lnTo>
                <a:lnTo>
                  <a:pt x="1519" y="134"/>
                </a:lnTo>
                <a:lnTo>
                  <a:pt x="1519" y="134"/>
                </a:lnTo>
                <a:lnTo>
                  <a:pt x="1520" y="134"/>
                </a:lnTo>
                <a:lnTo>
                  <a:pt x="1520" y="135"/>
                </a:lnTo>
                <a:lnTo>
                  <a:pt x="1520" y="135"/>
                </a:lnTo>
                <a:lnTo>
                  <a:pt x="1521" y="135"/>
                </a:lnTo>
                <a:lnTo>
                  <a:pt x="1522" y="135"/>
                </a:lnTo>
                <a:lnTo>
                  <a:pt x="1522" y="135"/>
                </a:lnTo>
                <a:lnTo>
                  <a:pt x="1523" y="135"/>
                </a:lnTo>
                <a:lnTo>
                  <a:pt x="1523" y="136"/>
                </a:lnTo>
                <a:lnTo>
                  <a:pt x="1523" y="136"/>
                </a:lnTo>
                <a:lnTo>
                  <a:pt x="1524" y="136"/>
                </a:lnTo>
                <a:lnTo>
                  <a:pt x="1524" y="136"/>
                </a:lnTo>
                <a:lnTo>
                  <a:pt x="1525" y="136"/>
                </a:lnTo>
                <a:lnTo>
                  <a:pt x="1525" y="136"/>
                </a:lnTo>
                <a:lnTo>
                  <a:pt x="1526" y="136"/>
                </a:lnTo>
                <a:lnTo>
                  <a:pt x="1526" y="137"/>
                </a:lnTo>
                <a:lnTo>
                  <a:pt x="1527" y="137"/>
                </a:lnTo>
                <a:lnTo>
                  <a:pt x="1527" y="138"/>
                </a:lnTo>
                <a:lnTo>
                  <a:pt x="1528" y="138"/>
                </a:lnTo>
                <a:lnTo>
                  <a:pt x="1528" y="138"/>
                </a:lnTo>
                <a:lnTo>
                  <a:pt x="1528" y="138"/>
                </a:lnTo>
                <a:lnTo>
                  <a:pt x="1529" y="138"/>
                </a:lnTo>
                <a:lnTo>
                  <a:pt x="1529" y="138"/>
                </a:lnTo>
                <a:lnTo>
                  <a:pt x="1530" y="138"/>
                </a:lnTo>
                <a:lnTo>
                  <a:pt x="1530" y="137"/>
                </a:lnTo>
                <a:lnTo>
                  <a:pt x="1531" y="137"/>
                </a:lnTo>
                <a:lnTo>
                  <a:pt x="1531" y="137"/>
                </a:lnTo>
                <a:lnTo>
                  <a:pt x="1532" y="136"/>
                </a:lnTo>
                <a:lnTo>
                  <a:pt x="1532" y="136"/>
                </a:lnTo>
                <a:lnTo>
                  <a:pt x="1533" y="136"/>
                </a:lnTo>
                <a:lnTo>
                  <a:pt x="1533" y="135"/>
                </a:lnTo>
                <a:lnTo>
                  <a:pt x="1534" y="134"/>
                </a:lnTo>
                <a:lnTo>
                  <a:pt x="1534" y="135"/>
                </a:lnTo>
                <a:lnTo>
                  <a:pt x="1535" y="135"/>
                </a:lnTo>
                <a:lnTo>
                  <a:pt x="1535" y="134"/>
                </a:lnTo>
                <a:lnTo>
                  <a:pt x="1536" y="133"/>
                </a:lnTo>
                <a:lnTo>
                  <a:pt x="1536" y="140"/>
                </a:lnTo>
                <a:lnTo>
                  <a:pt x="1537" y="147"/>
                </a:lnTo>
                <a:lnTo>
                  <a:pt x="1537" y="145"/>
                </a:lnTo>
                <a:lnTo>
                  <a:pt x="1537" y="143"/>
                </a:lnTo>
                <a:lnTo>
                  <a:pt x="1538" y="142"/>
                </a:lnTo>
                <a:lnTo>
                  <a:pt x="1538" y="142"/>
                </a:lnTo>
                <a:lnTo>
                  <a:pt x="1539" y="143"/>
                </a:lnTo>
                <a:lnTo>
                  <a:pt x="1539" y="144"/>
                </a:lnTo>
                <a:lnTo>
                  <a:pt x="1540" y="145"/>
                </a:lnTo>
                <a:lnTo>
                  <a:pt x="1540" y="146"/>
                </a:lnTo>
                <a:lnTo>
                  <a:pt x="1541" y="146"/>
                </a:lnTo>
                <a:lnTo>
                  <a:pt x="1541" y="148"/>
                </a:lnTo>
                <a:lnTo>
                  <a:pt x="1542" y="149"/>
                </a:lnTo>
                <a:lnTo>
                  <a:pt x="1542" y="149"/>
                </a:lnTo>
                <a:lnTo>
                  <a:pt x="1543" y="149"/>
                </a:lnTo>
                <a:lnTo>
                  <a:pt x="1543" y="149"/>
                </a:lnTo>
                <a:lnTo>
                  <a:pt x="1544" y="149"/>
                </a:lnTo>
                <a:lnTo>
                  <a:pt x="1544" y="149"/>
                </a:lnTo>
                <a:lnTo>
                  <a:pt x="1545" y="149"/>
                </a:lnTo>
                <a:lnTo>
                  <a:pt x="1545" y="150"/>
                </a:lnTo>
                <a:lnTo>
                  <a:pt x="1546" y="150"/>
                </a:lnTo>
                <a:lnTo>
                  <a:pt x="1546" y="152"/>
                </a:lnTo>
                <a:lnTo>
                  <a:pt x="1546" y="152"/>
                </a:lnTo>
                <a:lnTo>
                  <a:pt x="1547" y="153"/>
                </a:lnTo>
                <a:lnTo>
                  <a:pt x="1547" y="153"/>
                </a:lnTo>
                <a:lnTo>
                  <a:pt x="1548" y="153"/>
                </a:lnTo>
                <a:lnTo>
                  <a:pt x="1548" y="153"/>
                </a:lnTo>
                <a:lnTo>
                  <a:pt x="1549" y="153"/>
                </a:lnTo>
                <a:lnTo>
                  <a:pt x="1549" y="152"/>
                </a:lnTo>
                <a:lnTo>
                  <a:pt x="1550" y="152"/>
                </a:lnTo>
                <a:lnTo>
                  <a:pt x="1550" y="150"/>
                </a:lnTo>
                <a:lnTo>
                  <a:pt x="1551" y="150"/>
                </a:lnTo>
                <a:lnTo>
                  <a:pt x="1551" y="149"/>
                </a:lnTo>
                <a:lnTo>
                  <a:pt x="1551" y="149"/>
                </a:lnTo>
                <a:lnTo>
                  <a:pt x="1552" y="149"/>
                </a:lnTo>
                <a:lnTo>
                  <a:pt x="1553" y="149"/>
                </a:lnTo>
                <a:lnTo>
                  <a:pt x="1553" y="149"/>
                </a:lnTo>
                <a:lnTo>
                  <a:pt x="1554" y="150"/>
                </a:lnTo>
                <a:lnTo>
                  <a:pt x="1554" y="150"/>
                </a:lnTo>
                <a:lnTo>
                  <a:pt x="1554" y="150"/>
                </a:lnTo>
                <a:lnTo>
                  <a:pt x="1555" y="150"/>
                </a:lnTo>
                <a:lnTo>
                  <a:pt x="1555" y="151"/>
                </a:lnTo>
                <a:lnTo>
                  <a:pt x="1556" y="152"/>
                </a:lnTo>
                <a:lnTo>
                  <a:pt x="1556" y="152"/>
                </a:lnTo>
                <a:lnTo>
                  <a:pt x="1557" y="151"/>
                </a:lnTo>
                <a:lnTo>
                  <a:pt x="1557" y="151"/>
                </a:lnTo>
                <a:lnTo>
                  <a:pt x="1558" y="151"/>
                </a:lnTo>
                <a:lnTo>
                  <a:pt x="1558" y="152"/>
                </a:lnTo>
                <a:lnTo>
                  <a:pt x="1559" y="152"/>
                </a:lnTo>
                <a:lnTo>
                  <a:pt x="1559" y="152"/>
                </a:lnTo>
                <a:lnTo>
                  <a:pt x="1560" y="153"/>
                </a:lnTo>
                <a:lnTo>
                  <a:pt x="1560" y="153"/>
                </a:lnTo>
                <a:lnTo>
                  <a:pt x="1560" y="154"/>
                </a:lnTo>
                <a:lnTo>
                  <a:pt x="1561" y="154"/>
                </a:lnTo>
                <a:lnTo>
                  <a:pt x="1562" y="154"/>
                </a:lnTo>
                <a:lnTo>
                  <a:pt x="1562" y="154"/>
                </a:lnTo>
                <a:lnTo>
                  <a:pt x="1563" y="154"/>
                </a:lnTo>
                <a:lnTo>
                  <a:pt x="1563" y="155"/>
                </a:lnTo>
                <a:lnTo>
                  <a:pt x="1563" y="155"/>
                </a:lnTo>
                <a:lnTo>
                  <a:pt x="1564" y="155"/>
                </a:lnTo>
                <a:lnTo>
                  <a:pt x="1564" y="155"/>
                </a:lnTo>
                <a:lnTo>
                  <a:pt x="1565" y="155"/>
                </a:lnTo>
                <a:lnTo>
                  <a:pt x="1565" y="155"/>
                </a:lnTo>
                <a:lnTo>
                  <a:pt x="1566" y="154"/>
                </a:lnTo>
                <a:lnTo>
                  <a:pt x="1566" y="153"/>
                </a:lnTo>
                <a:lnTo>
                  <a:pt x="1567" y="153"/>
                </a:lnTo>
                <a:lnTo>
                  <a:pt x="1567" y="153"/>
                </a:lnTo>
                <a:lnTo>
                  <a:pt x="1568" y="153"/>
                </a:lnTo>
                <a:lnTo>
                  <a:pt x="1568" y="153"/>
                </a:lnTo>
                <a:lnTo>
                  <a:pt x="1569" y="154"/>
                </a:lnTo>
                <a:lnTo>
                  <a:pt x="1569" y="154"/>
                </a:lnTo>
                <a:lnTo>
                  <a:pt x="1569" y="154"/>
                </a:lnTo>
                <a:lnTo>
                  <a:pt x="1570" y="154"/>
                </a:lnTo>
                <a:lnTo>
                  <a:pt x="1570" y="154"/>
                </a:lnTo>
                <a:lnTo>
                  <a:pt x="1571" y="154"/>
                </a:lnTo>
                <a:lnTo>
                  <a:pt x="1571" y="154"/>
                </a:lnTo>
                <a:lnTo>
                  <a:pt x="1572" y="153"/>
                </a:lnTo>
                <a:lnTo>
                  <a:pt x="1572" y="153"/>
                </a:lnTo>
                <a:lnTo>
                  <a:pt x="1573" y="153"/>
                </a:lnTo>
                <a:lnTo>
                  <a:pt x="1573" y="153"/>
                </a:lnTo>
                <a:lnTo>
                  <a:pt x="1574" y="152"/>
                </a:lnTo>
                <a:lnTo>
                  <a:pt x="1574" y="152"/>
                </a:lnTo>
                <a:lnTo>
                  <a:pt x="1575" y="152"/>
                </a:lnTo>
                <a:lnTo>
                  <a:pt x="1575" y="151"/>
                </a:lnTo>
                <a:lnTo>
                  <a:pt x="1576" y="151"/>
                </a:lnTo>
                <a:lnTo>
                  <a:pt x="1576" y="151"/>
                </a:lnTo>
                <a:lnTo>
                  <a:pt x="1577" y="151"/>
                </a:lnTo>
                <a:lnTo>
                  <a:pt x="1577" y="151"/>
                </a:lnTo>
                <a:lnTo>
                  <a:pt x="1577" y="151"/>
                </a:lnTo>
                <a:lnTo>
                  <a:pt x="1578" y="151"/>
                </a:lnTo>
                <a:lnTo>
                  <a:pt x="1578" y="151"/>
                </a:lnTo>
                <a:lnTo>
                  <a:pt x="1579" y="151"/>
                </a:lnTo>
                <a:lnTo>
                  <a:pt x="1579" y="151"/>
                </a:lnTo>
                <a:lnTo>
                  <a:pt x="1580" y="151"/>
                </a:lnTo>
                <a:lnTo>
                  <a:pt x="1580" y="151"/>
                </a:lnTo>
                <a:lnTo>
                  <a:pt x="1581" y="151"/>
                </a:lnTo>
                <a:lnTo>
                  <a:pt x="1581" y="152"/>
                </a:lnTo>
                <a:lnTo>
                  <a:pt x="1582" y="152"/>
                </a:lnTo>
                <a:lnTo>
                  <a:pt x="1582" y="152"/>
                </a:lnTo>
                <a:lnTo>
                  <a:pt x="1583" y="153"/>
                </a:lnTo>
                <a:lnTo>
                  <a:pt x="1583" y="153"/>
                </a:lnTo>
                <a:lnTo>
                  <a:pt x="1584" y="152"/>
                </a:lnTo>
                <a:lnTo>
                  <a:pt x="1584" y="152"/>
                </a:lnTo>
                <a:lnTo>
                  <a:pt x="1585" y="152"/>
                </a:lnTo>
                <a:lnTo>
                  <a:pt x="1585" y="152"/>
                </a:lnTo>
                <a:lnTo>
                  <a:pt x="1586" y="152"/>
                </a:lnTo>
                <a:lnTo>
                  <a:pt x="1586" y="152"/>
                </a:lnTo>
                <a:lnTo>
                  <a:pt x="1586" y="152"/>
                </a:lnTo>
                <a:lnTo>
                  <a:pt x="1587" y="152"/>
                </a:lnTo>
                <a:lnTo>
                  <a:pt x="1587" y="152"/>
                </a:lnTo>
                <a:lnTo>
                  <a:pt x="1588" y="152"/>
                </a:lnTo>
                <a:lnTo>
                  <a:pt x="1588" y="152"/>
                </a:lnTo>
                <a:lnTo>
                  <a:pt x="1589" y="153"/>
                </a:lnTo>
                <a:lnTo>
                  <a:pt x="1589" y="152"/>
                </a:lnTo>
                <a:lnTo>
                  <a:pt x="1590" y="152"/>
                </a:lnTo>
                <a:lnTo>
                  <a:pt x="1590" y="152"/>
                </a:lnTo>
                <a:lnTo>
                  <a:pt x="1591" y="150"/>
                </a:lnTo>
                <a:lnTo>
                  <a:pt x="1591" y="150"/>
                </a:lnTo>
                <a:lnTo>
                  <a:pt x="1592" y="150"/>
                </a:lnTo>
                <a:lnTo>
                  <a:pt x="1592" y="150"/>
                </a:lnTo>
                <a:lnTo>
                  <a:pt x="1593" y="149"/>
                </a:lnTo>
                <a:lnTo>
                  <a:pt x="1593" y="149"/>
                </a:lnTo>
                <a:lnTo>
                  <a:pt x="1594" y="149"/>
                </a:lnTo>
                <a:lnTo>
                  <a:pt x="1594" y="149"/>
                </a:lnTo>
                <a:lnTo>
                  <a:pt x="1594" y="149"/>
                </a:lnTo>
                <a:lnTo>
                  <a:pt x="1595" y="149"/>
                </a:lnTo>
                <a:lnTo>
                  <a:pt x="1595" y="150"/>
                </a:lnTo>
                <a:lnTo>
                  <a:pt x="1596" y="150"/>
                </a:lnTo>
                <a:lnTo>
                  <a:pt x="1596" y="152"/>
                </a:lnTo>
                <a:lnTo>
                  <a:pt x="1597" y="152"/>
                </a:lnTo>
                <a:lnTo>
                  <a:pt x="1597" y="153"/>
                </a:lnTo>
                <a:lnTo>
                  <a:pt x="1598" y="153"/>
                </a:lnTo>
                <a:lnTo>
                  <a:pt x="1598" y="154"/>
                </a:lnTo>
                <a:lnTo>
                  <a:pt x="1599" y="153"/>
                </a:lnTo>
                <a:lnTo>
                  <a:pt x="1599" y="153"/>
                </a:lnTo>
                <a:lnTo>
                  <a:pt x="1600" y="153"/>
                </a:lnTo>
                <a:lnTo>
                  <a:pt x="1600" y="152"/>
                </a:lnTo>
                <a:lnTo>
                  <a:pt x="1600" y="153"/>
                </a:lnTo>
                <a:lnTo>
                  <a:pt x="1601" y="153"/>
                </a:lnTo>
                <a:lnTo>
                  <a:pt x="1602" y="153"/>
                </a:lnTo>
                <a:lnTo>
                  <a:pt x="1602" y="153"/>
                </a:lnTo>
                <a:lnTo>
                  <a:pt x="1603" y="153"/>
                </a:lnTo>
                <a:lnTo>
                  <a:pt x="1603" y="152"/>
                </a:lnTo>
                <a:lnTo>
                  <a:pt x="1603" y="152"/>
                </a:lnTo>
                <a:lnTo>
                  <a:pt x="1604" y="152"/>
                </a:lnTo>
                <a:lnTo>
                  <a:pt x="1604" y="156"/>
                </a:lnTo>
                <a:lnTo>
                  <a:pt x="1605" y="155"/>
                </a:lnTo>
                <a:lnTo>
                  <a:pt x="1605" y="155"/>
                </a:lnTo>
                <a:lnTo>
                  <a:pt x="1606" y="155"/>
                </a:lnTo>
                <a:lnTo>
                  <a:pt x="1606" y="155"/>
                </a:lnTo>
                <a:lnTo>
                  <a:pt x="1607" y="156"/>
                </a:lnTo>
                <a:lnTo>
                  <a:pt x="1607" y="156"/>
                </a:lnTo>
                <a:lnTo>
                  <a:pt x="1608" y="156"/>
                </a:lnTo>
                <a:lnTo>
                  <a:pt x="1608" y="157"/>
                </a:lnTo>
                <a:lnTo>
                  <a:pt x="1609" y="157"/>
                </a:lnTo>
                <a:lnTo>
                  <a:pt x="1609" y="156"/>
                </a:lnTo>
                <a:lnTo>
                  <a:pt x="1609" y="156"/>
                </a:lnTo>
                <a:lnTo>
                  <a:pt x="1610" y="156"/>
                </a:lnTo>
                <a:lnTo>
                  <a:pt x="1611" y="156"/>
                </a:lnTo>
                <a:lnTo>
                  <a:pt x="1611" y="156"/>
                </a:lnTo>
                <a:lnTo>
                  <a:pt x="1612" y="156"/>
                </a:lnTo>
                <a:lnTo>
                  <a:pt x="1612" y="156"/>
                </a:lnTo>
                <a:lnTo>
                  <a:pt x="1612" y="156"/>
                </a:lnTo>
                <a:lnTo>
                  <a:pt x="1613" y="156"/>
                </a:lnTo>
                <a:lnTo>
                  <a:pt x="1613" y="157"/>
                </a:lnTo>
                <a:lnTo>
                  <a:pt x="1614" y="157"/>
                </a:lnTo>
                <a:lnTo>
                  <a:pt x="1614" y="158"/>
                </a:lnTo>
                <a:lnTo>
                  <a:pt x="1615" y="158"/>
                </a:lnTo>
                <a:lnTo>
                  <a:pt x="1615" y="157"/>
                </a:lnTo>
                <a:lnTo>
                  <a:pt x="1616" y="156"/>
                </a:lnTo>
                <a:lnTo>
                  <a:pt x="1616" y="155"/>
                </a:lnTo>
                <a:lnTo>
                  <a:pt x="1617" y="155"/>
                </a:lnTo>
                <a:lnTo>
                  <a:pt x="1617" y="155"/>
                </a:lnTo>
                <a:lnTo>
                  <a:pt x="1617" y="155"/>
                </a:lnTo>
                <a:lnTo>
                  <a:pt x="1618" y="155"/>
                </a:lnTo>
                <a:lnTo>
                  <a:pt x="1618" y="155"/>
                </a:lnTo>
                <a:lnTo>
                  <a:pt x="1619" y="155"/>
                </a:lnTo>
                <a:lnTo>
                  <a:pt x="1619" y="155"/>
                </a:lnTo>
                <a:lnTo>
                  <a:pt x="1620" y="155"/>
                </a:lnTo>
                <a:lnTo>
                  <a:pt x="1620" y="155"/>
                </a:lnTo>
                <a:lnTo>
                  <a:pt x="1621" y="156"/>
                </a:lnTo>
                <a:lnTo>
                  <a:pt x="1621" y="155"/>
                </a:lnTo>
                <a:lnTo>
                  <a:pt x="1622" y="155"/>
                </a:lnTo>
                <a:lnTo>
                  <a:pt x="1622" y="155"/>
                </a:lnTo>
                <a:lnTo>
                  <a:pt x="1623" y="155"/>
                </a:lnTo>
                <a:lnTo>
                  <a:pt x="1623" y="155"/>
                </a:lnTo>
                <a:lnTo>
                  <a:pt x="1624" y="155"/>
                </a:lnTo>
                <a:lnTo>
                  <a:pt x="1624" y="155"/>
                </a:lnTo>
                <a:lnTo>
                  <a:pt x="1625" y="155"/>
                </a:lnTo>
                <a:lnTo>
                  <a:pt x="1625" y="153"/>
                </a:lnTo>
                <a:lnTo>
                  <a:pt x="1626" y="153"/>
                </a:lnTo>
                <a:lnTo>
                  <a:pt x="1626" y="154"/>
                </a:lnTo>
                <a:lnTo>
                  <a:pt x="1626" y="154"/>
                </a:lnTo>
                <a:lnTo>
                  <a:pt x="1627" y="154"/>
                </a:lnTo>
                <a:lnTo>
                  <a:pt x="1627" y="152"/>
                </a:lnTo>
                <a:lnTo>
                  <a:pt x="1628" y="152"/>
                </a:lnTo>
                <a:lnTo>
                  <a:pt x="1628" y="152"/>
                </a:lnTo>
                <a:lnTo>
                  <a:pt x="1629" y="151"/>
                </a:lnTo>
                <a:lnTo>
                  <a:pt x="1629" y="151"/>
                </a:lnTo>
                <a:lnTo>
                  <a:pt x="1630" y="151"/>
                </a:lnTo>
                <a:lnTo>
                  <a:pt x="1630" y="151"/>
                </a:lnTo>
                <a:lnTo>
                  <a:pt x="1631" y="150"/>
                </a:lnTo>
                <a:lnTo>
                  <a:pt x="1631" y="150"/>
                </a:lnTo>
                <a:lnTo>
                  <a:pt x="1632" y="150"/>
                </a:lnTo>
                <a:lnTo>
                  <a:pt x="1632" y="150"/>
                </a:lnTo>
                <a:lnTo>
                  <a:pt x="1633" y="150"/>
                </a:lnTo>
                <a:lnTo>
                  <a:pt x="1633" y="150"/>
                </a:lnTo>
                <a:lnTo>
                  <a:pt x="1634" y="150"/>
                </a:lnTo>
                <a:lnTo>
                  <a:pt x="1634" y="150"/>
                </a:lnTo>
                <a:lnTo>
                  <a:pt x="1635" y="150"/>
                </a:lnTo>
                <a:lnTo>
                  <a:pt x="1635" y="149"/>
                </a:lnTo>
                <a:lnTo>
                  <a:pt x="1635" y="150"/>
                </a:lnTo>
                <a:lnTo>
                  <a:pt x="1636" y="150"/>
                </a:lnTo>
                <a:lnTo>
                  <a:pt x="1636" y="150"/>
                </a:lnTo>
                <a:lnTo>
                  <a:pt x="1637" y="150"/>
                </a:lnTo>
                <a:lnTo>
                  <a:pt x="1637" y="150"/>
                </a:lnTo>
                <a:lnTo>
                  <a:pt x="1638" y="150"/>
                </a:lnTo>
                <a:lnTo>
                  <a:pt x="1638" y="150"/>
                </a:lnTo>
                <a:lnTo>
                  <a:pt x="1639" y="150"/>
                </a:lnTo>
                <a:lnTo>
                  <a:pt x="1639" y="150"/>
                </a:lnTo>
                <a:lnTo>
                  <a:pt x="1640" y="150"/>
                </a:lnTo>
                <a:lnTo>
                  <a:pt x="1640" y="150"/>
                </a:lnTo>
                <a:lnTo>
                  <a:pt x="1640" y="151"/>
                </a:lnTo>
                <a:lnTo>
                  <a:pt x="1641" y="151"/>
                </a:lnTo>
                <a:lnTo>
                  <a:pt x="1642" y="151"/>
                </a:lnTo>
                <a:lnTo>
                  <a:pt x="1642" y="151"/>
                </a:lnTo>
                <a:lnTo>
                  <a:pt x="1643" y="151"/>
                </a:lnTo>
                <a:lnTo>
                  <a:pt x="1643" y="152"/>
                </a:lnTo>
                <a:lnTo>
                  <a:pt x="1643" y="152"/>
                </a:lnTo>
                <a:lnTo>
                  <a:pt x="1644" y="151"/>
                </a:lnTo>
                <a:lnTo>
                  <a:pt x="1644" y="151"/>
                </a:lnTo>
                <a:lnTo>
                  <a:pt x="1645" y="151"/>
                </a:lnTo>
                <a:lnTo>
                  <a:pt x="1645" y="150"/>
                </a:lnTo>
                <a:lnTo>
                  <a:pt x="1646" y="152"/>
                </a:lnTo>
                <a:lnTo>
                  <a:pt x="1646" y="153"/>
                </a:lnTo>
                <a:lnTo>
                  <a:pt x="1647" y="153"/>
                </a:lnTo>
                <a:lnTo>
                  <a:pt x="1647" y="153"/>
                </a:lnTo>
                <a:lnTo>
                  <a:pt x="1648" y="155"/>
                </a:lnTo>
                <a:lnTo>
                  <a:pt x="1648" y="153"/>
                </a:lnTo>
                <a:lnTo>
                  <a:pt x="1649" y="154"/>
                </a:lnTo>
                <a:lnTo>
                  <a:pt x="1649" y="154"/>
                </a:lnTo>
                <a:lnTo>
                  <a:pt x="1649" y="155"/>
                </a:lnTo>
                <a:lnTo>
                  <a:pt x="1650" y="153"/>
                </a:lnTo>
                <a:lnTo>
                  <a:pt x="1651" y="153"/>
                </a:lnTo>
                <a:lnTo>
                  <a:pt x="1651" y="155"/>
                </a:lnTo>
                <a:lnTo>
                  <a:pt x="1652" y="155"/>
                </a:lnTo>
                <a:lnTo>
                  <a:pt x="1652" y="154"/>
                </a:lnTo>
                <a:lnTo>
                  <a:pt x="1652" y="153"/>
                </a:lnTo>
                <a:lnTo>
                  <a:pt x="1653" y="152"/>
                </a:lnTo>
                <a:lnTo>
                  <a:pt x="1653" y="151"/>
                </a:lnTo>
                <a:lnTo>
                  <a:pt x="1654" y="149"/>
                </a:lnTo>
                <a:lnTo>
                  <a:pt x="1654" y="148"/>
                </a:lnTo>
                <a:lnTo>
                  <a:pt x="1655" y="148"/>
                </a:lnTo>
                <a:lnTo>
                  <a:pt x="1655" y="147"/>
                </a:lnTo>
                <a:lnTo>
                  <a:pt x="1656" y="148"/>
                </a:lnTo>
                <a:lnTo>
                  <a:pt x="1656" y="149"/>
                </a:lnTo>
                <a:lnTo>
                  <a:pt x="1657" y="150"/>
                </a:lnTo>
                <a:lnTo>
                  <a:pt x="1657" y="150"/>
                </a:lnTo>
                <a:lnTo>
                  <a:pt x="1657" y="151"/>
                </a:lnTo>
                <a:lnTo>
                  <a:pt x="1658" y="151"/>
                </a:lnTo>
                <a:lnTo>
                  <a:pt x="1658" y="152"/>
                </a:lnTo>
                <a:lnTo>
                  <a:pt x="1659" y="152"/>
                </a:lnTo>
                <a:lnTo>
                  <a:pt x="1659" y="152"/>
                </a:lnTo>
                <a:lnTo>
                  <a:pt x="1660" y="152"/>
                </a:lnTo>
                <a:lnTo>
                  <a:pt x="1660" y="152"/>
                </a:lnTo>
                <a:lnTo>
                  <a:pt x="1661" y="153"/>
                </a:lnTo>
                <a:lnTo>
                  <a:pt x="1661" y="154"/>
                </a:lnTo>
                <a:lnTo>
                  <a:pt x="1662" y="155"/>
                </a:lnTo>
                <a:lnTo>
                  <a:pt x="1662" y="155"/>
                </a:lnTo>
                <a:lnTo>
                  <a:pt x="1663" y="156"/>
                </a:lnTo>
                <a:lnTo>
                  <a:pt x="1663" y="156"/>
                </a:lnTo>
                <a:lnTo>
                  <a:pt x="1664" y="158"/>
                </a:lnTo>
                <a:lnTo>
                  <a:pt x="1664" y="154"/>
                </a:lnTo>
                <a:lnTo>
                  <a:pt x="1665" y="143"/>
                </a:lnTo>
                <a:lnTo>
                  <a:pt x="1665" y="140"/>
                </a:lnTo>
                <a:lnTo>
                  <a:pt x="1666" y="140"/>
                </a:lnTo>
                <a:lnTo>
                  <a:pt x="1666" y="140"/>
                </a:lnTo>
                <a:lnTo>
                  <a:pt x="1666" y="140"/>
                </a:lnTo>
                <a:lnTo>
                  <a:pt x="1667" y="140"/>
                </a:lnTo>
                <a:lnTo>
                  <a:pt x="1667" y="141"/>
                </a:lnTo>
                <a:lnTo>
                  <a:pt x="1668" y="141"/>
                </a:lnTo>
                <a:lnTo>
                  <a:pt x="1668" y="142"/>
                </a:lnTo>
                <a:lnTo>
                  <a:pt x="1669" y="142"/>
                </a:lnTo>
                <a:lnTo>
                  <a:pt x="1669" y="141"/>
                </a:lnTo>
                <a:lnTo>
                  <a:pt x="1670" y="141"/>
                </a:lnTo>
                <a:lnTo>
                  <a:pt x="1670" y="141"/>
                </a:lnTo>
                <a:lnTo>
                  <a:pt x="1671" y="140"/>
                </a:lnTo>
                <a:lnTo>
                  <a:pt x="1671" y="139"/>
                </a:lnTo>
                <a:lnTo>
                  <a:pt x="1672" y="129"/>
                </a:lnTo>
                <a:lnTo>
                  <a:pt x="1672" y="127"/>
                </a:lnTo>
                <a:lnTo>
                  <a:pt x="1673" y="127"/>
                </a:lnTo>
                <a:lnTo>
                  <a:pt x="1673" y="128"/>
                </a:lnTo>
                <a:lnTo>
                  <a:pt x="1674" y="128"/>
                </a:lnTo>
                <a:lnTo>
                  <a:pt x="1674" y="128"/>
                </a:lnTo>
                <a:lnTo>
                  <a:pt x="1675" y="128"/>
                </a:lnTo>
                <a:lnTo>
                  <a:pt x="1675" y="128"/>
                </a:lnTo>
                <a:lnTo>
                  <a:pt x="1675" y="128"/>
                </a:lnTo>
                <a:lnTo>
                  <a:pt x="1676" y="128"/>
                </a:lnTo>
                <a:lnTo>
                  <a:pt x="1676" y="128"/>
                </a:lnTo>
                <a:lnTo>
                  <a:pt x="1677" y="128"/>
                </a:lnTo>
                <a:lnTo>
                  <a:pt x="1677" y="128"/>
                </a:lnTo>
                <a:lnTo>
                  <a:pt x="1678" y="128"/>
                </a:lnTo>
                <a:lnTo>
                  <a:pt x="1678" y="128"/>
                </a:lnTo>
                <a:lnTo>
                  <a:pt x="1679" y="128"/>
                </a:lnTo>
                <a:lnTo>
                  <a:pt x="1679" y="128"/>
                </a:lnTo>
                <a:lnTo>
                  <a:pt x="1680" y="128"/>
                </a:lnTo>
                <a:lnTo>
                  <a:pt x="1680" y="129"/>
                </a:lnTo>
                <a:lnTo>
                  <a:pt x="1680" y="129"/>
                </a:lnTo>
                <a:lnTo>
                  <a:pt x="1681" y="129"/>
                </a:lnTo>
                <a:lnTo>
                  <a:pt x="1682" y="130"/>
                </a:lnTo>
                <a:lnTo>
                  <a:pt x="1682" y="130"/>
                </a:lnTo>
                <a:lnTo>
                  <a:pt x="1683" y="130"/>
                </a:lnTo>
                <a:lnTo>
                  <a:pt x="1683" y="131"/>
                </a:lnTo>
                <a:lnTo>
                  <a:pt x="1683" y="131"/>
                </a:lnTo>
                <a:lnTo>
                  <a:pt x="1684" y="132"/>
                </a:lnTo>
                <a:lnTo>
                  <a:pt x="1684" y="132"/>
                </a:lnTo>
                <a:lnTo>
                  <a:pt x="1685" y="133"/>
                </a:lnTo>
                <a:lnTo>
                  <a:pt x="1685" y="133"/>
                </a:lnTo>
                <a:lnTo>
                  <a:pt x="1686" y="134"/>
                </a:lnTo>
                <a:lnTo>
                  <a:pt x="1686" y="135"/>
                </a:lnTo>
                <a:lnTo>
                  <a:pt x="1687" y="135"/>
                </a:lnTo>
                <a:lnTo>
                  <a:pt x="1687" y="141"/>
                </a:lnTo>
                <a:lnTo>
                  <a:pt x="1688" y="148"/>
                </a:lnTo>
                <a:lnTo>
                  <a:pt x="1688" y="148"/>
                </a:lnTo>
                <a:lnTo>
                  <a:pt x="1689" y="147"/>
                </a:lnTo>
                <a:lnTo>
                  <a:pt x="1689" y="146"/>
                </a:lnTo>
                <a:lnTo>
                  <a:pt x="1689" y="146"/>
                </a:lnTo>
                <a:lnTo>
                  <a:pt x="1690" y="145"/>
                </a:lnTo>
                <a:lnTo>
                  <a:pt x="1691" y="144"/>
                </a:lnTo>
                <a:lnTo>
                  <a:pt x="1691" y="144"/>
                </a:lnTo>
                <a:lnTo>
                  <a:pt x="1692" y="143"/>
                </a:lnTo>
                <a:lnTo>
                  <a:pt x="1692" y="143"/>
                </a:lnTo>
                <a:lnTo>
                  <a:pt x="1692" y="143"/>
                </a:lnTo>
                <a:lnTo>
                  <a:pt x="1693" y="142"/>
                </a:lnTo>
                <a:lnTo>
                  <a:pt x="1693" y="144"/>
                </a:lnTo>
                <a:lnTo>
                  <a:pt x="1694" y="145"/>
                </a:lnTo>
                <a:lnTo>
                  <a:pt x="1694" y="144"/>
                </a:lnTo>
                <a:lnTo>
                  <a:pt x="1695" y="147"/>
                </a:lnTo>
                <a:lnTo>
                  <a:pt x="1695" y="145"/>
                </a:lnTo>
                <a:lnTo>
                  <a:pt x="1696" y="143"/>
                </a:lnTo>
                <a:lnTo>
                  <a:pt x="1696" y="142"/>
                </a:lnTo>
                <a:lnTo>
                  <a:pt x="1697" y="143"/>
                </a:lnTo>
                <a:lnTo>
                  <a:pt x="1697" y="144"/>
                </a:lnTo>
                <a:lnTo>
                  <a:pt x="1698" y="147"/>
                </a:lnTo>
                <a:lnTo>
                  <a:pt x="1698" y="148"/>
                </a:lnTo>
                <a:lnTo>
                  <a:pt x="1698" y="150"/>
                </a:lnTo>
                <a:lnTo>
                  <a:pt x="1699" y="152"/>
                </a:lnTo>
                <a:lnTo>
                  <a:pt x="1700" y="153"/>
                </a:lnTo>
                <a:lnTo>
                  <a:pt x="1700" y="154"/>
                </a:lnTo>
                <a:lnTo>
                  <a:pt x="1701" y="154"/>
                </a:lnTo>
                <a:lnTo>
                  <a:pt x="1701" y="154"/>
                </a:lnTo>
                <a:lnTo>
                  <a:pt x="1701" y="154"/>
                </a:lnTo>
                <a:lnTo>
                  <a:pt x="1702" y="153"/>
                </a:lnTo>
                <a:lnTo>
                  <a:pt x="1702" y="153"/>
                </a:lnTo>
                <a:lnTo>
                  <a:pt x="1703" y="153"/>
                </a:lnTo>
                <a:lnTo>
                  <a:pt x="1703" y="153"/>
                </a:lnTo>
                <a:lnTo>
                  <a:pt x="1704" y="152"/>
                </a:lnTo>
                <a:lnTo>
                  <a:pt x="1704" y="152"/>
                </a:lnTo>
                <a:lnTo>
                  <a:pt x="1705" y="152"/>
                </a:lnTo>
                <a:lnTo>
                  <a:pt x="1705" y="153"/>
                </a:lnTo>
                <a:lnTo>
                  <a:pt x="1706" y="153"/>
                </a:lnTo>
                <a:lnTo>
                  <a:pt x="1706" y="153"/>
                </a:lnTo>
                <a:lnTo>
                  <a:pt x="1706" y="153"/>
                </a:lnTo>
                <a:lnTo>
                  <a:pt x="1707" y="153"/>
                </a:lnTo>
                <a:lnTo>
                  <a:pt x="1707" y="152"/>
                </a:lnTo>
                <a:lnTo>
                  <a:pt x="1708" y="152"/>
                </a:lnTo>
                <a:lnTo>
                  <a:pt x="1708" y="150"/>
                </a:lnTo>
                <a:lnTo>
                  <a:pt x="1709" y="151"/>
                </a:lnTo>
                <a:lnTo>
                  <a:pt x="1709" y="152"/>
                </a:lnTo>
                <a:lnTo>
                  <a:pt x="1710" y="152"/>
                </a:lnTo>
                <a:lnTo>
                  <a:pt x="1710" y="152"/>
                </a:lnTo>
                <a:lnTo>
                  <a:pt x="1711" y="152"/>
                </a:lnTo>
                <a:lnTo>
                  <a:pt x="1711" y="152"/>
                </a:lnTo>
                <a:lnTo>
                  <a:pt x="1712" y="153"/>
                </a:lnTo>
                <a:lnTo>
                  <a:pt x="1712" y="153"/>
                </a:lnTo>
                <a:lnTo>
                  <a:pt x="1713" y="154"/>
                </a:lnTo>
                <a:lnTo>
                  <a:pt x="1713" y="156"/>
                </a:lnTo>
                <a:lnTo>
                  <a:pt x="1714" y="156"/>
                </a:lnTo>
                <a:lnTo>
                  <a:pt x="1714" y="157"/>
                </a:lnTo>
                <a:lnTo>
                  <a:pt x="1715" y="154"/>
                </a:lnTo>
                <a:lnTo>
                  <a:pt x="1715" y="153"/>
                </a:lnTo>
                <a:lnTo>
                  <a:pt x="1715" y="153"/>
                </a:lnTo>
                <a:lnTo>
                  <a:pt x="1716" y="154"/>
                </a:lnTo>
                <a:lnTo>
                  <a:pt x="1716" y="153"/>
                </a:lnTo>
                <a:lnTo>
                  <a:pt x="1717" y="154"/>
                </a:lnTo>
                <a:lnTo>
                  <a:pt x="1717" y="153"/>
                </a:lnTo>
                <a:lnTo>
                  <a:pt x="1718" y="153"/>
                </a:lnTo>
                <a:lnTo>
                  <a:pt x="1718" y="153"/>
                </a:lnTo>
                <a:lnTo>
                  <a:pt x="1719" y="153"/>
                </a:lnTo>
                <a:lnTo>
                  <a:pt x="1719" y="153"/>
                </a:lnTo>
                <a:lnTo>
                  <a:pt x="1720" y="153"/>
                </a:lnTo>
                <a:lnTo>
                  <a:pt x="1720" y="153"/>
                </a:lnTo>
                <a:lnTo>
                  <a:pt x="1721" y="153"/>
                </a:lnTo>
                <a:lnTo>
                  <a:pt x="1721" y="153"/>
                </a:lnTo>
                <a:lnTo>
                  <a:pt x="1722" y="153"/>
                </a:lnTo>
                <a:lnTo>
                  <a:pt x="1722" y="153"/>
                </a:lnTo>
                <a:lnTo>
                  <a:pt x="1723" y="154"/>
                </a:lnTo>
                <a:lnTo>
                  <a:pt x="1723" y="154"/>
                </a:lnTo>
                <a:lnTo>
                  <a:pt x="1723" y="154"/>
                </a:lnTo>
                <a:lnTo>
                  <a:pt x="1724" y="154"/>
                </a:lnTo>
                <a:lnTo>
                  <a:pt x="1724" y="154"/>
                </a:lnTo>
                <a:lnTo>
                  <a:pt x="1725" y="153"/>
                </a:lnTo>
                <a:lnTo>
                  <a:pt x="1725" y="151"/>
                </a:lnTo>
                <a:lnTo>
                  <a:pt x="1726" y="150"/>
                </a:lnTo>
                <a:lnTo>
                  <a:pt x="1726" y="150"/>
                </a:lnTo>
                <a:lnTo>
                  <a:pt x="1727" y="151"/>
                </a:lnTo>
                <a:lnTo>
                  <a:pt x="1727" y="151"/>
                </a:lnTo>
                <a:lnTo>
                  <a:pt x="1728" y="151"/>
                </a:lnTo>
                <a:lnTo>
                  <a:pt x="1728" y="151"/>
                </a:lnTo>
                <a:lnTo>
                  <a:pt x="1729" y="151"/>
                </a:lnTo>
                <a:lnTo>
                  <a:pt x="1729" y="150"/>
                </a:lnTo>
                <a:lnTo>
                  <a:pt x="1729" y="149"/>
                </a:lnTo>
                <a:lnTo>
                  <a:pt x="1730" y="149"/>
                </a:lnTo>
                <a:lnTo>
                  <a:pt x="1731" y="149"/>
                </a:lnTo>
                <a:lnTo>
                  <a:pt x="1731" y="148"/>
                </a:lnTo>
                <a:lnTo>
                  <a:pt x="1732" y="148"/>
                </a:lnTo>
                <a:lnTo>
                  <a:pt x="1732" y="147"/>
                </a:lnTo>
                <a:lnTo>
                  <a:pt x="1732" y="147"/>
                </a:lnTo>
                <a:lnTo>
                  <a:pt x="1733" y="147"/>
                </a:lnTo>
                <a:lnTo>
                  <a:pt x="1733" y="145"/>
                </a:lnTo>
                <a:lnTo>
                  <a:pt x="1734" y="144"/>
                </a:lnTo>
                <a:lnTo>
                  <a:pt x="1734" y="145"/>
                </a:lnTo>
                <a:lnTo>
                  <a:pt x="1735" y="143"/>
                </a:lnTo>
                <a:lnTo>
                  <a:pt x="1735" y="142"/>
                </a:lnTo>
                <a:lnTo>
                  <a:pt x="1736" y="141"/>
                </a:lnTo>
                <a:lnTo>
                  <a:pt x="1736" y="142"/>
                </a:lnTo>
                <a:lnTo>
                  <a:pt x="1737" y="143"/>
                </a:lnTo>
                <a:lnTo>
                  <a:pt x="1737" y="144"/>
                </a:lnTo>
                <a:lnTo>
                  <a:pt x="1738" y="144"/>
                </a:lnTo>
                <a:lnTo>
                  <a:pt x="1738" y="144"/>
                </a:lnTo>
                <a:lnTo>
                  <a:pt x="1738" y="146"/>
                </a:lnTo>
                <a:lnTo>
                  <a:pt x="1739" y="146"/>
                </a:lnTo>
                <a:lnTo>
                  <a:pt x="1740" y="146"/>
                </a:lnTo>
                <a:lnTo>
                  <a:pt x="1740" y="146"/>
                </a:lnTo>
                <a:lnTo>
                  <a:pt x="1741" y="146"/>
                </a:lnTo>
                <a:lnTo>
                  <a:pt x="1741" y="146"/>
                </a:lnTo>
                <a:lnTo>
                  <a:pt x="1741" y="146"/>
                </a:lnTo>
                <a:lnTo>
                  <a:pt x="1742" y="146"/>
                </a:lnTo>
                <a:lnTo>
                  <a:pt x="1742" y="146"/>
                </a:lnTo>
                <a:lnTo>
                  <a:pt x="1743" y="146"/>
                </a:lnTo>
                <a:lnTo>
                  <a:pt x="1743" y="146"/>
                </a:lnTo>
                <a:lnTo>
                  <a:pt x="1744" y="146"/>
                </a:lnTo>
                <a:lnTo>
                  <a:pt x="1744" y="146"/>
                </a:lnTo>
                <a:lnTo>
                  <a:pt x="1745" y="146"/>
                </a:lnTo>
                <a:lnTo>
                  <a:pt x="1745" y="146"/>
                </a:lnTo>
                <a:lnTo>
                  <a:pt x="1746" y="146"/>
                </a:lnTo>
                <a:lnTo>
                  <a:pt x="1746" y="146"/>
                </a:lnTo>
                <a:lnTo>
                  <a:pt x="1746" y="146"/>
                </a:lnTo>
                <a:lnTo>
                  <a:pt x="1747" y="146"/>
                </a:lnTo>
                <a:lnTo>
                  <a:pt x="1747" y="146"/>
                </a:lnTo>
                <a:lnTo>
                  <a:pt x="1748" y="146"/>
                </a:lnTo>
                <a:lnTo>
                  <a:pt x="1748" y="148"/>
                </a:lnTo>
                <a:lnTo>
                  <a:pt x="1749" y="148"/>
                </a:lnTo>
                <a:lnTo>
                  <a:pt x="1749" y="149"/>
                </a:lnTo>
                <a:lnTo>
                  <a:pt x="1750" y="149"/>
                </a:lnTo>
                <a:lnTo>
                  <a:pt x="1750" y="149"/>
                </a:lnTo>
                <a:lnTo>
                  <a:pt x="1751" y="152"/>
                </a:lnTo>
                <a:lnTo>
                  <a:pt x="1751" y="154"/>
                </a:lnTo>
                <a:lnTo>
                  <a:pt x="1752" y="154"/>
                </a:lnTo>
                <a:lnTo>
                  <a:pt x="1752" y="154"/>
                </a:lnTo>
                <a:lnTo>
                  <a:pt x="1753" y="154"/>
                </a:lnTo>
                <a:lnTo>
                  <a:pt x="1753" y="153"/>
                </a:lnTo>
                <a:lnTo>
                  <a:pt x="1754" y="153"/>
                </a:lnTo>
                <a:lnTo>
                  <a:pt x="1754" y="153"/>
                </a:lnTo>
                <a:lnTo>
                  <a:pt x="1755" y="153"/>
                </a:lnTo>
                <a:lnTo>
                  <a:pt x="1755" y="153"/>
                </a:lnTo>
                <a:lnTo>
                  <a:pt x="1755" y="153"/>
                </a:lnTo>
                <a:lnTo>
                  <a:pt x="1756" y="153"/>
                </a:lnTo>
                <a:lnTo>
                  <a:pt x="1756" y="153"/>
                </a:lnTo>
                <a:lnTo>
                  <a:pt x="1757" y="153"/>
                </a:lnTo>
                <a:lnTo>
                  <a:pt x="1757" y="153"/>
                </a:lnTo>
                <a:lnTo>
                  <a:pt x="1758" y="153"/>
                </a:lnTo>
                <a:lnTo>
                  <a:pt x="1758" y="152"/>
                </a:lnTo>
                <a:lnTo>
                  <a:pt x="1759" y="153"/>
                </a:lnTo>
                <a:lnTo>
                  <a:pt x="1759" y="153"/>
                </a:lnTo>
                <a:lnTo>
                  <a:pt x="1760" y="155"/>
                </a:lnTo>
                <a:lnTo>
                  <a:pt x="1760" y="156"/>
                </a:lnTo>
                <a:lnTo>
                  <a:pt x="1761" y="156"/>
                </a:lnTo>
                <a:lnTo>
                  <a:pt x="1761" y="155"/>
                </a:lnTo>
                <a:lnTo>
                  <a:pt x="1762" y="154"/>
                </a:lnTo>
                <a:lnTo>
                  <a:pt x="1762" y="154"/>
                </a:lnTo>
                <a:lnTo>
                  <a:pt x="1763" y="154"/>
                </a:lnTo>
                <a:lnTo>
                  <a:pt x="1763" y="155"/>
                </a:lnTo>
                <a:lnTo>
                  <a:pt x="1764" y="155"/>
                </a:lnTo>
                <a:lnTo>
                  <a:pt x="1764" y="155"/>
                </a:lnTo>
                <a:lnTo>
                  <a:pt x="1764" y="155"/>
                </a:lnTo>
                <a:lnTo>
                  <a:pt x="1765" y="156"/>
                </a:lnTo>
                <a:lnTo>
                  <a:pt x="1765" y="156"/>
                </a:lnTo>
                <a:lnTo>
                  <a:pt x="1766" y="156"/>
                </a:lnTo>
                <a:lnTo>
                  <a:pt x="1766" y="157"/>
                </a:lnTo>
                <a:lnTo>
                  <a:pt x="1767" y="157"/>
                </a:lnTo>
                <a:lnTo>
                  <a:pt x="1767" y="156"/>
                </a:lnTo>
                <a:lnTo>
                  <a:pt x="1768" y="156"/>
                </a:lnTo>
                <a:lnTo>
                  <a:pt x="1768" y="156"/>
                </a:lnTo>
                <a:lnTo>
                  <a:pt x="1769" y="156"/>
                </a:lnTo>
                <a:lnTo>
                  <a:pt x="1769" y="156"/>
                </a:lnTo>
                <a:lnTo>
                  <a:pt x="1769" y="156"/>
                </a:lnTo>
                <a:lnTo>
                  <a:pt x="1770" y="156"/>
                </a:lnTo>
                <a:lnTo>
                  <a:pt x="1771" y="156"/>
                </a:lnTo>
                <a:lnTo>
                  <a:pt x="1771" y="156"/>
                </a:lnTo>
                <a:lnTo>
                  <a:pt x="1772" y="157"/>
                </a:lnTo>
                <a:lnTo>
                  <a:pt x="1772" y="157"/>
                </a:lnTo>
                <a:lnTo>
                  <a:pt x="1772" y="158"/>
                </a:lnTo>
                <a:lnTo>
                  <a:pt x="1773" y="158"/>
                </a:lnTo>
                <a:lnTo>
                  <a:pt x="1773" y="157"/>
                </a:lnTo>
                <a:lnTo>
                  <a:pt x="1774" y="156"/>
                </a:lnTo>
                <a:lnTo>
                  <a:pt x="1774" y="156"/>
                </a:lnTo>
                <a:lnTo>
                  <a:pt x="1775" y="157"/>
                </a:lnTo>
                <a:lnTo>
                  <a:pt x="1775" y="157"/>
                </a:lnTo>
                <a:lnTo>
                  <a:pt x="1776" y="157"/>
                </a:lnTo>
                <a:lnTo>
                  <a:pt x="1776" y="157"/>
                </a:lnTo>
                <a:lnTo>
                  <a:pt x="1777" y="157"/>
                </a:lnTo>
                <a:lnTo>
                  <a:pt x="1777" y="157"/>
                </a:lnTo>
                <a:lnTo>
                  <a:pt x="1778" y="156"/>
                </a:lnTo>
                <a:lnTo>
                  <a:pt x="1778" y="155"/>
                </a:lnTo>
                <a:lnTo>
                  <a:pt x="1778" y="155"/>
                </a:lnTo>
                <a:lnTo>
                  <a:pt x="1779" y="154"/>
                </a:lnTo>
                <a:lnTo>
                  <a:pt x="1780" y="153"/>
                </a:lnTo>
                <a:lnTo>
                  <a:pt x="1780" y="152"/>
                </a:lnTo>
                <a:lnTo>
                  <a:pt x="1781" y="152"/>
                </a:lnTo>
                <a:lnTo>
                  <a:pt x="1781" y="153"/>
                </a:lnTo>
                <a:lnTo>
                  <a:pt x="1781" y="155"/>
                </a:lnTo>
                <a:lnTo>
                  <a:pt x="1782" y="156"/>
                </a:lnTo>
                <a:lnTo>
                  <a:pt x="1782" y="157"/>
                </a:lnTo>
                <a:lnTo>
                  <a:pt x="1783" y="157"/>
                </a:lnTo>
                <a:lnTo>
                  <a:pt x="1783" y="157"/>
                </a:lnTo>
                <a:lnTo>
                  <a:pt x="1784" y="157"/>
                </a:lnTo>
                <a:lnTo>
                  <a:pt x="1784" y="156"/>
                </a:lnTo>
                <a:lnTo>
                  <a:pt x="1785" y="155"/>
                </a:lnTo>
                <a:lnTo>
                  <a:pt x="1785" y="154"/>
                </a:lnTo>
                <a:lnTo>
                  <a:pt x="1786" y="154"/>
                </a:lnTo>
                <a:lnTo>
                  <a:pt x="1786" y="154"/>
                </a:lnTo>
                <a:lnTo>
                  <a:pt x="1787" y="154"/>
                </a:lnTo>
                <a:lnTo>
                  <a:pt x="1787" y="153"/>
                </a:lnTo>
                <a:lnTo>
                  <a:pt x="1787" y="153"/>
                </a:lnTo>
                <a:lnTo>
                  <a:pt x="1788" y="152"/>
                </a:lnTo>
                <a:lnTo>
                  <a:pt x="1789" y="152"/>
                </a:lnTo>
                <a:lnTo>
                  <a:pt x="1789" y="152"/>
                </a:lnTo>
                <a:lnTo>
                  <a:pt x="1789" y="152"/>
                </a:lnTo>
                <a:lnTo>
                  <a:pt x="1790" y="152"/>
                </a:lnTo>
                <a:lnTo>
                  <a:pt x="1790" y="151"/>
                </a:lnTo>
                <a:lnTo>
                  <a:pt x="1791" y="151"/>
                </a:lnTo>
                <a:lnTo>
                  <a:pt x="1791" y="151"/>
                </a:lnTo>
                <a:lnTo>
                  <a:pt x="1792" y="151"/>
                </a:lnTo>
                <a:lnTo>
                  <a:pt x="1792" y="151"/>
                </a:lnTo>
                <a:lnTo>
                  <a:pt x="1793" y="151"/>
                </a:lnTo>
                <a:lnTo>
                  <a:pt x="1793" y="151"/>
                </a:lnTo>
                <a:lnTo>
                  <a:pt x="1794" y="152"/>
                </a:lnTo>
                <a:lnTo>
                  <a:pt x="1794" y="151"/>
                </a:lnTo>
                <a:lnTo>
                  <a:pt x="1795" y="150"/>
                </a:lnTo>
                <a:lnTo>
                  <a:pt x="1795" y="150"/>
                </a:lnTo>
                <a:lnTo>
                  <a:pt x="1795" y="151"/>
                </a:lnTo>
                <a:lnTo>
                  <a:pt x="1796" y="152"/>
                </a:lnTo>
                <a:lnTo>
                  <a:pt x="1796" y="152"/>
                </a:lnTo>
                <a:lnTo>
                  <a:pt x="1797" y="153"/>
                </a:lnTo>
                <a:lnTo>
                  <a:pt x="1797" y="154"/>
                </a:lnTo>
                <a:lnTo>
                  <a:pt x="1798" y="156"/>
                </a:lnTo>
                <a:lnTo>
                  <a:pt x="1798" y="156"/>
                </a:lnTo>
                <a:lnTo>
                  <a:pt x="1799" y="156"/>
                </a:lnTo>
                <a:lnTo>
                  <a:pt x="1799" y="154"/>
                </a:lnTo>
                <a:lnTo>
                  <a:pt x="1800" y="153"/>
                </a:lnTo>
                <a:lnTo>
                  <a:pt x="1800" y="153"/>
                </a:lnTo>
                <a:lnTo>
                  <a:pt x="1801" y="153"/>
                </a:lnTo>
                <a:lnTo>
                  <a:pt x="1801" y="152"/>
                </a:lnTo>
                <a:lnTo>
                  <a:pt x="1802" y="151"/>
                </a:lnTo>
                <a:lnTo>
                  <a:pt x="1802" y="150"/>
                </a:lnTo>
                <a:lnTo>
                  <a:pt x="1803" y="149"/>
                </a:lnTo>
                <a:lnTo>
                  <a:pt x="1803" y="149"/>
                </a:lnTo>
                <a:lnTo>
                  <a:pt x="1804" y="149"/>
                </a:lnTo>
                <a:lnTo>
                  <a:pt x="1804" y="150"/>
                </a:lnTo>
                <a:lnTo>
                  <a:pt x="1804" y="149"/>
                </a:lnTo>
                <a:lnTo>
                  <a:pt x="1805" y="149"/>
                </a:lnTo>
                <a:lnTo>
                  <a:pt x="1805" y="149"/>
                </a:lnTo>
                <a:lnTo>
                  <a:pt x="1806" y="149"/>
                </a:lnTo>
                <a:lnTo>
                  <a:pt x="1806" y="149"/>
                </a:lnTo>
                <a:lnTo>
                  <a:pt x="1807" y="149"/>
                </a:lnTo>
                <a:lnTo>
                  <a:pt x="1807" y="149"/>
                </a:lnTo>
                <a:lnTo>
                  <a:pt x="1808" y="149"/>
                </a:lnTo>
                <a:lnTo>
                  <a:pt x="1808" y="150"/>
                </a:lnTo>
                <a:lnTo>
                  <a:pt x="1809" y="151"/>
                </a:lnTo>
                <a:lnTo>
                  <a:pt x="1809" y="151"/>
                </a:lnTo>
                <a:lnTo>
                  <a:pt x="1809" y="150"/>
                </a:lnTo>
                <a:lnTo>
                  <a:pt x="1810" y="150"/>
                </a:lnTo>
                <a:lnTo>
                  <a:pt x="1811" y="150"/>
                </a:lnTo>
                <a:lnTo>
                  <a:pt x="1811" y="150"/>
                </a:lnTo>
                <a:lnTo>
                  <a:pt x="1812" y="149"/>
                </a:lnTo>
                <a:lnTo>
                  <a:pt x="1812" y="149"/>
                </a:lnTo>
                <a:lnTo>
                  <a:pt x="1812" y="148"/>
                </a:lnTo>
                <a:lnTo>
                  <a:pt x="1813" y="148"/>
                </a:lnTo>
                <a:lnTo>
                  <a:pt x="1813" y="147"/>
                </a:lnTo>
                <a:lnTo>
                  <a:pt x="1814" y="148"/>
                </a:lnTo>
                <a:lnTo>
                  <a:pt x="1814" y="148"/>
                </a:lnTo>
                <a:lnTo>
                  <a:pt x="1815" y="149"/>
                </a:lnTo>
                <a:lnTo>
                  <a:pt x="1815" y="150"/>
                </a:lnTo>
                <a:lnTo>
                  <a:pt x="1816" y="150"/>
                </a:lnTo>
                <a:lnTo>
                  <a:pt x="1816" y="151"/>
                </a:lnTo>
                <a:lnTo>
                  <a:pt x="1817" y="152"/>
                </a:lnTo>
                <a:lnTo>
                  <a:pt x="1817" y="152"/>
                </a:lnTo>
                <a:lnTo>
                  <a:pt x="1818" y="152"/>
                </a:lnTo>
                <a:lnTo>
                  <a:pt x="1818" y="152"/>
                </a:lnTo>
                <a:lnTo>
                  <a:pt x="1818" y="152"/>
                </a:lnTo>
                <a:lnTo>
                  <a:pt x="1819" y="152"/>
                </a:lnTo>
                <a:lnTo>
                  <a:pt x="1820" y="152"/>
                </a:lnTo>
                <a:lnTo>
                  <a:pt x="1820" y="152"/>
                </a:lnTo>
                <a:lnTo>
                  <a:pt x="1821" y="152"/>
                </a:lnTo>
                <a:lnTo>
                  <a:pt x="1821" y="152"/>
                </a:lnTo>
                <a:lnTo>
                  <a:pt x="1821" y="152"/>
                </a:lnTo>
                <a:lnTo>
                  <a:pt x="1822" y="152"/>
                </a:lnTo>
                <a:lnTo>
                  <a:pt x="1822" y="152"/>
                </a:lnTo>
                <a:lnTo>
                  <a:pt x="1823" y="150"/>
                </a:lnTo>
                <a:lnTo>
                  <a:pt x="1823" y="150"/>
                </a:lnTo>
                <a:lnTo>
                  <a:pt x="1824" y="151"/>
                </a:lnTo>
                <a:lnTo>
                  <a:pt x="1824" y="152"/>
                </a:lnTo>
                <a:lnTo>
                  <a:pt x="1825" y="152"/>
                </a:lnTo>
                <a:lnTo>
                  <a:pt x="1825" y="152"/>
                </a:lnTo>
                <a:lnTo>
                  <a:pt x="1826" y="152"/>
                </a:lnTo>
                <a:lnTo>
                  <a:pt x="1826" y="152"/>
                </a:lnTo>
                <a:lnTo>
                  <a:pt x="1827" y="152"/>
                </a:lnTo>
                <a:lnTo>
                  <a:pt x="1827" y="152"/>
                </a:lnTo>
                <a:lnTo>
                  <a:pt x="1827" y="152"/>
                </a:lnTo>
                <a:lnTo>
                  <a:pt x="1828" y="152"/>
                </a:lnTo>
                <a:lnTo>
                  <a:pt x="1829" y="151"/>
                </a:lnTo>
                <a:lnTo>
                  <a:pt x="1829" y="151"/>
                </a:lnTo>
                <a:lnTo>
                  <a:pt x="1830" y="151"/>
                </a:lnTo>
                <a:lnTo>
                  <a:pt x="1830" y="152"/>
                </a:lnTo>
                <a:lnTo>
                  <a:pt x="1830" y="152"/>
                </a:lnTo>
                <a:lnTo>
                  <a:pt x="1831" y="152"/>
                </a:lnTo>
                <a:lnTo>
                  <a:pt x="1831" y="152"/>
                </a:lnTo>
                <a:lnTo>
                  <a:pt x="1832" y="152"/>
                </a:lnTo>
                <a:lnTo>
                  <a:pt x="1832" y="152"/>
                </a:lnTo>
                <a:lnTo>
                  <a:pt x="1833" y="152"/>
                </a:lnTo>
                <a:lnTo>
                  <a:pt x="1833" y="152"/>
                </a:lnTo>
                <a:lnTo>
                  <a:pt x="1834" y="153"/>
                </a:lnTo>
                <a:lnTo>
                  <a:pt x="1834" y="154"/>
                </a:lnTo>
                <a:lnTo>
                  <a:pt x="1835" y="154"/>
                </a:lnTo>
                <a:lnTo>
                  <a:pt x="1835" y="154"/>
                </a:lnTo>
                <a:lnTo>
                  <a:pt x="1835" y="154"/>
                </a:lnTo>
                <a:lnTo>
                  <a:pt x="1836" y="154"/>
                </a:lnTo>
                <a:lnTo>
                  <a:pt x="1836" y="154"/>
                </a:lnTo>
                <a:lnTo>
                  <a:pt x="1837" y="153"/>
                </a:lnTo>
                <a:lnTo>
                  <a:pt x="1838" y="153"/>
                </a:lnTo>
                <a:lnTo>
                  <a:pt x="1838" y="153"/>
                </a:lnTo>
                <a:lnTo>
                  <a:pt x="1838" y="154"/>
                </a:lnTo>
                <a:lnTo>
                  <a:pt x="1839" y="155"/>
                </a:lnTo>
                <a:lnTo>
                  <a:pt x="1839" y="156"/>
                </a:lnTo>
                <a:lnTo>
                  <a:pt x="1840" y="156"/>
                </a:lnTo>
                <a:lnTo>
                  <a:pt x="1840" y="157"/>
                </a:lnTo>
                <a:lnTo>
                  <a:pt x="1841" y="157"/>
                </a:lnTo>
                <a:lnTo>
                  <a:pt x="1841" y="156"/>
                </a:lnTo>
                <a:lnTo>
                  <a:pt x="1842" y="156"/>
                </a:lnTo>
                <a:lnTo>
                  <a:pt x="1842" y="153"/>
                </a:lnTo>
                <a:lnTo>
                  <a:pt x="1843" y="148"/>
                </a:lnTo>
                <a:lnTo>
                  <a:pt x="1843" y="148"/>
                </a:lnTo>
                <a:lnTo>
                  <a:pt x="1844" y="146"/>
                </a:lnTo>
                <a:lnTo>
                  <a:pt x="1844" y="142"/>
                </a:lnTo>
                <a:lnTo>
                  <a:pt x="1844" y="138"/>
                </a:lnTo>
                <a:lnTo>
                  <a:pt x="1845" y="134"/>
                </a:lnTo>
                <a:lnTo>
                  <a:pt x="1845" y="132"/>
                </a:lnTo>
                <a:lnTo>
                  <a:pt x="1846" y="130"/>
                </a:lnTo>
                <a:lnTo>
                  <a:pt x="1846" y="129"/>
                </a:lnTo>
                <a:lnTo>
                  <a:pt x="1847" y="127"/>
                </a:lnTo>
                <a:lnTo>
                  <a:pt x="1847" y="125"/>
                </a:lnTo>
                <a:lnTo>
                  <a:pt x="1848" y="122"/>
                </a:lnTo>
                <a:lnTo>
                  <a:pt x="1848" y="120"/>
                </a:lnTo>
                <a:lnTo>
                  <a:pt x="1849" y="118"/>
                </a:lnTo>
                <a:lnTo>
                  <a:pt x="1849" y="115"/>
                </a:lnTo>
                <a:lnTo>
                  <a:pt x="1850" y="114"/>
                </a:lnTo>
                <a:lnTo>
                  <a:pt x="1850" y="113"/>
                </a:lnTo>
                <a:lnTo>
                  <a:pt x="1851" y="113"/>
                </a:lnTo>
                <a:lnTo>
                  <a:pt x="1851" y="113"/>
                </a:lnTo>
                <a:lnTo>
                  <a:pt x="1852" y="113"/>
                </a:lnTo>
                <a:lnTo>
                  <a:pt x="1852" y="112"/>
                </a:lnTo>
                <a:lnTo>
                  <a:pt x="1852" y="110"/>
                </a:lnTo>
                <a:lnTo>
                  <a:pt x="1853" y="109"/>
                </a:lnTo>
                <a:lnTo>
                  <a:pt x="1853" y="106"/>
                </a:lnTo>
                <a:lnTo>
                  <a:pt x="1854" y="105"/>
                </a:lnTo>
                <a:lnTo>
                  <a:pt x="1854" y="105"/>
                </a:lnTo>
                <a:lnTo>
                  <a:pt x="1855" y="110"/>
                </a:lnTo>
                <a:lnTo>
                  <a:pt x="1855" y="112"/>
                </a:lnTo>
                <a:lnTo>
                  <a:pt x="1856" y="115"/>
                </a:lnTo>
                <a:lnTo>
                  <a:pt x="1856" y="118"/>
                </a:lnTo>
                <a:lnTo>
                  <a:pt x="1857" y="122"/>
                </a:lnTo>
                <a:lnTo>
                  <a:pt x="1857" y="124"/>
                </a:lnTo>
                <a:lnTo>
                  <a:pt x="1858" y="126"/>
                </a:lnTo>
                <a:lnTo>
                  <a:pt x="1858" y="128"/>
                </a:lnTo>
                <a:lnTo>
                  <a:pt x="1858" y="129"/>
                </a:lnTo>
                <a:lnTo>
                  <a:pt x="1859" y="127"/>
                </a:lnTo>
                <a:lnTo>
                  <a:pt x="1860" y="125"/>
                </a:lnTo>
                <a:lnTo>
                  <a:pt x="1860" y="123"/>
                </a:lnTo>
                <a:lnTo>
                  <a:pt x="1861" y="122"/>
                </a:lnTo>
                <a:lnTo>
                  <a:pt x="1861" y="122"/>
                </a:lnTo>
                <a:lnTo>
                  <a:pt x="1861" y="122"/>
                </a:lnTo>
                <a:lnTo>
                  <a:pt x="1862" y="122"/>
                </a:lnTo>
                <a:lnTo>
                  <a:pt x="1862" y="123"/>
                </a:lnTo>
                <a:lnTo>
                  <a:pt x="1863" y="124"/>
                </a:lnTo>
                <a:lnTo>
                  <a:pt x="1863" y="124"/>
                </a:lnTo>
                <a:lnTo>
                  <a:pt x="1864" y="125"/>
                </a:lnTo>
                <a:lnTo>
                  <a:pt x="1864" y="125"/>
                </a:lnTo>
                <a:lnTo>
                  <a:pt x="1865" y="125"/>
                </a:lnTo>
                <a:lnTo>
                  <a:pt x="1865" y="131"/>
                </a:lnTo>
                <a:lnTo>
                  <a:pt x="1866" y="139"/>
                </a:lnTo>
                <a:lnTo>
                  <a:pt x="1866" y="144"/>
                </a:lnTo>
                <a:lnTo>
                  <a:pt x="1867" y="144"/>
                </a:lnTo>
                <a:lnTo>
                  <a:pt x="1867" y="144"/>
                </a:lnTo>
                <a:lnTo>
                  <a:pt x="1867" y="145"/>
                </a:lnTo>
                <a:lnTo>
                  <a:pt x="1868" y="146"/>
                </a:lnTo>
                <a:lnTo>
                  <a:pt x="1869" y="146"/>
                </a:lnTo>
                <a:lnTo>
                  <a:pt x="1869" y="147"/>
                </a:lnTo>
                <a:lnTo>
                  <a:pt x="1870" y="144"/>
                </a:lnTo>
                <a:lnTo>
                  <a:pt x="1870" y="141"/>
                </a:lnTo>
                <a:lnTo>
                  <a:pt x="1870" y="141"/>
                </a:lnTo>
                <a:lnTo>
                  <a:pt x="1871" y="142"/>
                </a:lnTo>
                <a:lnTo>
                  <a:pt x="1871" y="146"/>
                </a:lnTo>
                <a:lnTo>
                  <a:pt x="1872" y="148"/>
                </a:lnTo>
                <a:lnTo>
                  <a:pt x="1872" y="148"/>
                </a:lnTo>
                <a:lnTo>
                  <a:pt x="1873" y="148"/>
                </a:lnTo>
                <a:lnTo>
                  <a:pt x="1873" y="147"/>
                </a:lnTo>
                <a:lnTo>
                  <a:pt x="1874" y="144"/>
                </a:lnTo>
                <a:lnTo>
                  <a:pt x="1874" y="146"/>
                </a:lnTo>
                <a:lnTo>
                  <a:pt x="1875" y="150"/>
                </a:lnTo>
                <a:lnTo>
                  <a:pt x="1875" y="150"/>
                </a:lnTo>
                <a:lnTo>
                  <a:pt x="1875" y="150"/>
                </a:lnTo>
                <a:lnTo>
                  <a:pt x="1876" y="150"/>
                </a:lnTo>
                <a:lnTo>
                  <a:pt x="1876" y="150"/>
                </a:lnTo>
                <a:lnTo>
                  <a:pt x="1877" y="150"/>
                </a:lnTo>
                <a:lnTo>
                  <a:pt x="1878" y="150"/>
                </a:lnTo>
                <a:lnTo>
                  <a:pt x="1878" y="150"/>
                </a:lnTo>
                <a:lnTo>
                  <a:pt x="1878" y="150"/>
                </a:lnTo>
                <a:lnTo>
                  <a:pt x="1879" y="149"/>
                </a:lnTo>
                <a:lnTo>
                  <a:pt x="1879" y="149"/>
                </a:lnTo>
                <a:lnTo>
                  <a:pt x="1880" y="148"/>
                </a:lnTo>
                <a:lnTo>
                  <a:pt x="1880" y="148"/>
                </a:lnTo>
                <a:lnTo>
                  <a:pt x="1881" y="148"/>
                </a:lnTo>
                <a:lnTo>
                  <a:pt x="1881" y="148"/>
                </a:lnTo>
                <a:lnTo>
                  <a:pt x="1882" y="148"/>
                </a:lnTo>
                <a:lnTo>
                  <a:pt x="1882" y="150"/>
                </a:lnTo>
                <a:lnTo>
                  <a:pt x="1883" y="151"/>
                </a:lnTo>
                <a:lnTo>
                  <a:pt x="1883" y="152"/>
                </a:lnTo>
                <a:lnTo>
                  <a:pt x="1884" y="151"/>
                </a:lnTo>
                <a:lnTo>
                  <a:pt x="1884" y="151"/>
                </a:lnTo>
                <a:lnTo>
                  <a:pt x="1884" y="152"/>
                </a:lnTo>
                <a:lnTo>
                  <a:pt x="1885" y="151"/>
                </a:lnTo>
                <a:lnTo>
                  <a:pt x="1885" y="151"/>
                </a:lnTo>
                <a:lnTo>
                  <a:pt x="1886" y="151"/>
                </a:lnTo>
                <a:lnTo>
                  <a:pt x="1886" y="150"/>
                </a:lnTo>
                <a:lnTo>
                  <a:pt x="1887" y="150"/>
                </a:lnTo>
                <a:lnTo>
                  <a:pt x="1887" y="149"/>
                </a:lnTo>
                <a:lnTo>
                  <a:pt x="1888" y="149"/>
                </a:lnTo>
                <a:lnTo>
                  <a:pt x="1888" y="149"/>
                </a:lnTo>
                <a:lnTo>
                  <a:pt x="1889" y="149"/>
                </a:lnTo>
                <a:lnTo>
                  <a:pt x="1889" y="149"/>
                </a:lnTo>
                <a:lnTo>
                  <a:pt x="1890" y="147"/>
                </a:lnTo>
                <a:lnTo>
                  <a:pt x="1890" y="144"/>
                </a:lnTo>
                <a:lnTo>
                  <a:pt x="1891" y="141"/>
                </a:lnTo>
                <a:lnTo>
                  <a:pt x="1891" y="141"/>
                </a:lnTo>
                <a:lnTo>
                  <a:pt x="1892" y="141"/>
                </a:lnTo>
                <a:lnTo>
                  <a:pt x="1892" y="140"/>
                </a:lnTo>
                <a:lnTo>
                  <a:pt x="1893" y="139"/>
                </a:lnTo>
                <a:lnTo>
                  <a:pt x="1893" y="138"/>
                </a:lnTo>
                <a:lnTo>
                  <a:pt x="1893" y="138"/>
                </a:lnTo>
                <a:lnTo>
                  <a:pt x="1894" y="139"/>
                </a:lnTo>
                <a:lnTo>
                  <a:pt x="1894" y="139"/>
                </a:lnTo>
                <a:lnTo>
                  <a:pt x="1895" y="137"/>
                </a:lnTo>
                <a:lnTo>
                  <a:pt x="1895" y="135"/>
                </a:lnTo>
                <a:lnTo>
                  <a:pt x="1896" y="136"/>
                </a:lnTo>
                <a:lnTo>
                  <a:pt x="1896" y="137"/>
                </a:lnTo>
                <a:lnTo>
                  <a:pt x="1897" y="137"/>
                </a:lnTo>
                <a:lnTo>
                  <a:pt x="1897" y="137"/>
                </a:lnTo>
                <a:lnTo>
                  <a:pt x="1898" y="138"/>
                </a:lnTo>
                <a:lnTo>
                  <a:pt x="1898" y="141"/>
                </a:lnTo>
                <a:lnTo>
                  <a:pt x="1898" y="137"/>
                </a:lnTo>
                <a:lnTo>
                  <a:pt x="1899" y="133"/>
                </a:lnTo>
                <a:lnTo>
                  <a:pt x="1900" y="134"/>
                </a:lnTo>
                <a:lnTo>
                  <a:pt x="1900" y="135"/>
                </a:lnTo>
                <a:lnTo>
                  <a:pt x="1901" y="135"/>
                </a:lnTo>
                <a:lnTo>
                  <a:pt x="1901" y="135"/>
                </a:lnTo>
                <a:lnTo>
                  <a:pt x="1901" y="135"/>
                </a:lnTo>
                <a:lnTo>
                  <a:pt x="1902" y="134"/>
                </a:lnTo>
                <a:lnTo>
                  <a:pt x="1902" y="134"/>
                </a:lnTo>
                <a:lnTo>
                  <a:pt x="1903" y="134"/>
                </a:lnTo>
                <a:lnTo>
                  <a:pt x="1903" y="134"/>
                </a:lnTo>
                <a:lnTo>
                  <a:pt x="1904" y="134"/>
                </a:lnTo>
                <a:lnTo>
                  <a:pt x="1904" y="134"/>
                </a:lnTo>
                <a:lnTo>
                  <a:pt x="1905" y="135"/>
                </a:lnTo>
                <a:lnTo>
                  <a:pt x="1905" y="135"/>
                </a:lnTo>
                <a:lnTo>
                  <a:pt x="1906" y="135"/>
                </a:lnTo>
                <a:lnTo>
                  <a:pt x="1906" y="135"/>
                </a:lnTo>
                <a:lnTo>
                  <a:pt x="1907" y="135"/>
                </a:lnTo>
                <a:lnTo>
                  <a:pt x="1907" y="135"/>
                </a:lnTo>
                <a:lnTo>
                  <a:pt x="1907" y="135"/>
                </a:lnTo>
                <a:lnTo>
                  <a:pt x="1908" y="135"/>
                </a:lnTo>
                <a:lnTo>
                  <a:pt x="1909" y="135"/>
                </a:lnTo>
                <a:lnTo>
                  <a:pt x="1909" y="135"/>
                </a:lnTo>
                <a:lnTo>
                  <a:pt x="1910" y="136"/>
                </a:lnTo>
                <a:lnTo>
                  <a:pt x="1910" y="136"/>
                </a:lnTo>
                <a:lnTo>
                  <a:pt x="1910" y="137"/>
                </a:lnTo>
                <a:lnTo>
                  <a:pt x="1911" y="137"/>
                </a:lnTo>
                <a:lnTo>
                  <a:pt x="1911" y="137"/>
                </a:lnTo>
                <a:lnTo>
                  <a:pt x="1912" y="137"/>
                </a:lnTo>
                <a:lnTo>
                  <a:pt x="1912" y="139"/>
                </a:lnTo>
                <a:lnTo>
                  <a:pt x="1913" y="141"/>
                </a:lnTo>
                <a:lnTo>
                  <a:pt x="1913" y="142"/>
                </a:lnTo>
                <a:lnTo>
                  <a:pt x="1914" y="143"/>
                </a:lnTo>
                <a:lnTo>
                  <a:pt x="1914" y="143"/>
                </a:lnTo>
                <a:lnTo>
                  <a:pt x="1915" y="143"/>
                </a:lnTo>
                <a:lnTo>
                  <a:pt x="1915" y="143"/>
                </a:lnTo>
                <a:lnTo>
                  <a:pt x="1916" y="144"/>
                </a:lnTo>
                <a:lnTo>
                  <a:pt x="1916" y="145"/>
                </a:lnTo>
                <a:lnTo>
                  <a:pt x="1916" y="148"/>
                </a:lnTo>
                <a:lnTo>
                  <a:pt x="1917" y="149"/>
                </a:lnTo>
                <a:lnTo>
                  <a:pt x="1918" y="148"/>
                </a:lnTo>
                <a:lnTo>
                  <a:pt x="1918" y="147"/>
                </a:lnTo>
                <a:lnTo>
                  <a:pt x="1918" y="146"/>
                </a:lnTo>
                <a:lnTo>
                  <a:pt x="1919" y="147"/>
                </a:lnTo>
                <a:lnTo>
                  <a:pt x="1919" y="148"/>
                </a:lnTo>
                <a:lnTo>
                  <a:pt x="1920" y="150"/>
                </a:lnTo>
                <a:lnTo>
                  <a:pt x="1920" y="150"/>
                </a:lnTo>
                <a:lnTo>
                  <a:pt x="1921" y="148"/>
                </a:lnTo>
                <a:lnTo>
                  <a:pt x="1921" y="149"/>
                </a:lnTo>
                <a:lnTo>
                  <a:pt x="1922" y="149"/>
                </a:lnTo>
                <a:lnTo>
                  <a:pt x="1922" y="150"/>
                </a:lnTo>
                <a:lnTo>
                  <a:pt x="1923" y="150"/>
                </a:lnTo>
                <a:lnTo>
                  <a:pt x="1923" y="151"/>
                </a:lnTo>
                <a:lnTo>
                  <a:pt x="1924" y="151"/>
                </a:lnTo>
                <a:lnTo>
                  <a:pt x="1924" y="151"/>
                </a:lnTo>
                <a:lnTo>
                  <a:pt x="1924" y="151"/>
                </a:lnTo>
                <a:lnTo>
                  <a:pt x="1925" y="150"/>
                </a:lnTo>
                <a:lnTo>
                  <a:pt x="1925" y="150"/>
                </a:lnTo>
                <a:lnTo>
                  <a:pt x="1926" y="150"/>
                </a:lnTo>
                <a:lnTo>
                  <a:pt x="1927" y="150"/>
                </a:lnTo>
                <a:lnTo>
                  <a:pt x="1927" y="150"/>
                </a:lnTo>
                <a:lnTo>
                  <a:pt x="1927" y="150"/>
                </a:lnTo>
                <a:lnTo>
                  <a:pt x="1928" y="151"/>
                </a:lnTo>
                <a:lnTo>
                  <a:pt x="1928" y="152"/>
                </a:lnTo>
                <a:lnTo>
                  <a:pt x="1929" y="152"/>
                </a:lnTo>
                <a:lnTo>
                  <a:pt x="1929" y="152"/>
                </a:lnTo>
                <a:lnTo>
                  <a:pt x="1930" y="152"/>
                </a:lnTo>
                <a:lnTo>
                  <a:pt x="1930" y="152"/>
                </a:lnTo>
                <a:lnTo>
                  <a:pt x="1931" y="151"/>
                </a:lnTo>
                <a:lnTo>
                  <a:pt x="1931" y="149"/>
                </a:lnTo>
                <a:lnTo>
                  <a:pt x="1932" y="147"/>
                </a:lnTo>
                <a:lnTo>
                  <a:pt x="1932" y="147"/>
                </a:lnTo>
                <a:lnTo>
                  <a:pt x="1933" y="147"/>
                </a:lnTo>
                <a:lnTo>
                  <a:pt x="1933" y="147"/>
                </a:lnTo>
                <a:lnTo>
                  <a:pt x="1933" y="146"/>
                </a:lnTo>
                <a:lnTo>
                  <a:pt x="1934" y="146"/>
                </a:lnTo>
                <a:lnTo>
                  <a:pt x="1934" y="146"/>
                </a:lnTo>
                <a:lnTo>
                  <a:pt x="1935" y="146"/>
                </a:lnTo>
                <a:lnTo>
                  <a:pt x="1935" y="146"/>
                </a:lnTo>
                <a:lnTo>
                  <a:pt x="1936" y="145"/>
                </a:lnTo>
                <a:lnTo>
                  <a:pt x="1936" y="145"/>
                </a:lnTo>
                <a:lnTo>
                  <a:pt x="1937" y="146"/>
                </a:lnTo>
                <a:lnTo>
                  <a:pt x="1937" y="146"/>
                </a:lnTo>
                <a:lnTo>
                  <a:pt x="1938" y="145"/>
                </a:lnTo>
                <a:lnTo>
                  <a:pt x="1938" y="145"/>
                </a:lnTo>
                <a:lnTo>
                  <a:pt x="1939" y="145"/>
                </a:lnTo>
                <a:lnTo>
                  <a:pt x="1939" y="145"/>
                </a:lnTo>
                <a:lnTo>
                  <a:pt x="1940" y="146"/>
                </a:lnTo>
                <a:lnTo>
                  <a:pt x="1940" y="146"/>
                </a:lnTo>
                <a:lnTo>
                  <a:pt x="1941" y="146"/>
                </a:lnTo>
                <a:lnTo>
                  <a:pt x="1941" y="146"/>
                </a:lnTo>
                <a:lnTo>
                  <a:pt x="1941" y="144"/>
                </a:lnTo>
                <a:lnTo>
                  <a:pt x="1942" y="143"/>
                </a:lnTo>
                <a:lnTo>
                  <a:pt x="1942" y="143"/>
                </a:lnTo>
                <a:lnTo>
                  <a:pt x="1943" y="143"/>
                </a:lnTo>
                <a:lnTo>
                  <a:pt x="1943" y="142"/>
                </a:lnTo>
                <a:lnTo>
                  <a:pt x="1944" y="141"/>
                </a:lnTo>
                <a:lnTo>
                  <a:pt x="1944" y="141"/>
                </a:lnTo>
                <a:lnTo>
                  <a:pt x="1945" y="141"/>
                </a:lnTo>
                <a:lnTo>
                  <a:pt x="1945" y="141"/>
                </a:lnTo>
                <a:lnTo>
                  <a:pt x="1946" y="140"/>
                </a:lnTo>
                <a:lnTo>
                  <a:pt x="1946" y="139"/>
                </a:lnTo>
                <a:lnTo>
                  <a:pt x="1947" y="138"/>
                </a:lnTo>
                <a:lnTo>
                  <a:pt x="1947" y="138"/>
                </a:lnTo>
                <a:lnTo>
                  <a:pt x="1947" y="138"/>
                </a:lnTo>
                <a:lnTo>
                  <a:pt x="1948" y="137"/>
                </a:lnTo>
                <a:lnTo>
                  <a:pt x="1949" y="138"/>
                </a:lnTo>
                <a:lnTo>
                  <a:pt x="1949" y="138"/>
                </a:lnTo>
                <a:lnTo>
                  <a:pt x="1950" y="137"/>
                </a:lnTo>
                <a:lnTo>
                  <a:pt x="1950" y="136"/>
                </a:lnTo>
                <a:lnTo>
                  <a:pt x="1950" y="136"/>
                </a:lnTo>
                <a:lnTo>
                  <a:pt x="1951" y="136"/>
                </a:lnTo>
                <a:lnTo>
                  <a:pt x="1951" y="136"/>
                </a:lnTo>
                <a:lnTo>
                  <a:pt x="1952" y="135"/>
                </a:lnTo>
                <a:lnTo>
                  <a:pt x="1952" y="135"/>
                </a:lnTo>
                <a:lnTo>
                  <a:pt x="1953" y="135"/>
                </a:lnTo>
                <a:lnTo>
                  <a:pt x="1953" y="136"/>
                </a:lnTo>
                <a:lnTo>
                  <a:pt x="1954" y="136"/>
                </a:lnTo>
                <a:lnTo>
                  <a:pt x="1954" y="136"/>
                </a:lnTo>
                <a:lnTo>
                  <a:pt x="1955" y="137"/>
                </a:lnTo>
                <a:lnTo>
                  <a:pt x="1955" y="137"/>
                </a:lnTo>
                <a:lnTo>
                  <a:pt x="1956" y="138"/>
                </a:lnTo>
                <a:lnTo>
                  <a:pt x="1956" y="141"/>
                </a:lnTo>
                <a:lnTo>
                  <a:pt x="1956" y="145"/>
                </a:lnTo>
                <a:lnTo>
                  <a:pt x="1957" y="145"/>
                </a:lnTo>
                <a:lnTo>
                  <a:pt x="1958" y="145"/>
                </a:lnTo>
                <a:lnTo>
                  <a:pt x="1958" y="146"/>
                </a:lnTo>
                <a:lnTo>
                  <a:pt x="1959" y="147"/>
                </a:lnTo>
                <a:lnTo>
                  <a:pt x="1959" y="147"/>
                </a:lnTo>
                <a:lnTo>
                  <a:pt x="1959" y="146"/>
                </a:lnTo>
                <a:lnTo>
                  <a:pt x="1960" y="146"/>
                </a:lnTo>
                <a:lnTo>
                  <a:pt x="1960" y="146"/>
                </a:lnTo>
                <a:lnTo>
                  <a:pt x="1961" y="145"/>
                </a:lnTo>
                <a:lnTo>
                  <a:pt x="1961" y="143"/>
                </a:lnTo>
                <a:lnTo>
                  <a:pt x="1962" y="144"/>
                </a:lnTo>
                <a:lnTo>
                  <a:pt x="1962" y="144"/>
                </a:lnTo>
                <a:lnTo>
                  <a:pt x="1963" y="144"/>
                </a:lnTo>
                <a:lnTo>
                  <a:pt x="1963" y="142"/>
                </a:lnTo>
                <a:lnTo>
                  <a:pt x="1964" y="142"/>
                </a:lnTo>
                <a:lnTo>
                  <a:pt x="1964" y="143"/>
                </a:lnTo>
                <a:lnTo>
                  <a:pt x="1964" y="143"/>
                </a:lnTo>
                <a:lnTo>
                  <a:pt x="1965" y="143"/>
                </a:lnTo>
                <a:lnTo>
                  <a:pt x="1965" y="143"/>
                </a:lnTo>
                <a:lnTo>
                  <a:pt x="1966" y="143"/>
                </a:lnTo>
                <a:lnTo>
                  <a:pt x="1967" y="143"/>
                </a:lnTo>
                <a:lnTo>
                  <a:pt x="1967" y="144"/>
                </a:lnTo>
                <a:lnTo>
                  <a:pt x="1967" y="144"/>
                </a:lnTo>
                <a:lnTo>
                  <a:pt x="1968" y="143"/>
                </a:lnTo>
                <a:lnTo>
                  <a:pt x="1968" y="141"/>
                </a:lnTo>
                <a:lnTo>
                  <a:pt x="1969" y="141"/>
                </a:lnTo>
                <a:lnTo>
                  <a:pt x="1969" y="139"/>
                </a:lnTo>
                <a:lnTo>
                  <a:pt x="1970" y="137"/>
                </a:lnTo>
                <a:lnTo>
                  <a:pt x="1970" y="136"/>
                </a:lnTo>
                <a:lnTo>
                  <a:pt x="1971" y="135"/>
                </a:lnTo>
                <a:lnTo>
                  <a:pt x="1971" y="133"/>
                </a:lnTo>
                <a:lnTo>
                  <a:pt x="1972" y="133"/>
                </a:lnTo>
                <a:lnTo>
                  <a:pt x="1972" y="133"/>
                </a:lnTo>
                <a:lnTo>
                  <a:pt x="1973" y="133"/>
                </a:lnTo>
                <a:lnTo>
                  <a:pt x="1973" y="134"/>
                </a:lnTo>
                <a:lnTo>
                  <a:pt x="1973" y="137"/>
                </a:lnTo>
                <a:lnTo>
                  <a:pt x="1974" y="141"/>
                </a:lnTo>
                <a:lnTo>
                  <a:pt x="1974" y="147"/>
                </a:lnTo>
                <a:lnTo>
                  <a:pt x="1975" y="148"/>
                </a:lnTo>
                <a:lnTo>
                  <a:pt x="1975" y="150"/>
                </a:lnTo>
                <a:lnTo>
                  <a:pt x="1976" y="152"/>
                </a:lnTo>
                <a:lnTo>
                  <a:pt x="1976" y="152"/>
                </a:lnTo>
                <a:lnTo>
                  <a:pt x="1977" y="152"/>
                </a:lnTo>
                <a:lnTo>
                  <a:pt x="1977" y="153"/>
                </a:lnTo>
                <a:lnTo>
                  <a:pt x="1978" y="154"/>
                </a:lnTo>
                <a:lnTo>
                  <a:pt x="1978" y="155"/>
                </a:lnTo>
                <a:lnTo>
                  <a:pt x="1979" y="155"/>
                </a:lnTo>
                <a:lnTo>
                  <a:pt x="1979" y="156"/>
                </a:lnTo>
                <a:lnTo>
                  <a:pt x="1980" y="156"/>
                </a:lnTo>
                <a:lnTo>
                  <a:pt x="1980" y="158"/>
                </a:lnTo>
                <a:lnTo>
                  <a:pt x="1981" y="154"/>
                </a:lnTo>
                <a:lnTo>
                  <a:pt x="1981" y="150"/>
                </a:lnTo>
                <a:lnTo>
                  <a:pt x="1982" y="149"/>
                </a:lnTo>
                <a:lnTo>
                  <a:pt x="1982" y="149"/>
                </a:lnTo>
                <a:lnTo>
                  <a:pt x="1982" y="149"/>
                </a:lnTo>
                <a:lnTo>
                  <a:pt x="1983" y="149"/>
                </a:lnTo>
                <a:lnTo>
                  <a:pt x="1983" y="149"/>
                </a:lnTo>
                <a:lnTo>
                  <a:pt x="1984" y="149"/>
                </a:lnTo>
                <a:lnTo>
                  <a:pt x="1984" y="149"/>
                </a:lnTo>
                <a:lnTo>
                  <a:pt x="1985" y="149"/>
                </a:lnTo>
                <a:lnTo>
                  <a:pt x="1985" y="150"/>
                </a:lnTo>
                <a:lnTo>
                  <a:pt x="1986" y="150"/>
                </a:lnTo>
                <a:lnTo>
                  <a:pt x="1986" y="150"/>
                </a:lnTo>
                <a:lnTo>
                  <a:pt x="1987" y="151"/>
                </a:lnTo>
                <a:lnTo>
                  <a:pt x="1987" y="151"/>
                </a:lnTo>
                <a:lnTo>
                  <a:pt x="1987" y="151"/>
                </a:lnTo>
                <a:lnTo>
                  <a:pt x="1988" y="150"/>
                </a:lnTo>
                <a:lnTo>
                  <a:pt x="1989" y="147"/>
                </a:lnTo>
                <a:lnTo>
                  <a:pt x="1989" y="145"/>
                </a:lnTo>
                <a:lnTo>
                  <a:pt x="1990" y="145"/>
                </a:lnTo>
                <a:lnTo>
                  <a:pt x="1990" y="144"/>
                </a:lnTo>
                <a:lnTo>
                  <a:pt x="1990" y="146"/>
                </a:lnTo>
                <a:lnTo>
                  <a:pt x="1991" y="145"/>
                </a:lnTo>
                <a:lnTo>
                  <a:pt x="1991" y="145"/>
                </a:lnTo>
                <a:lnTo>
                  <a:pt x="1992" y="147"/>
                </a:lnTo>
                <a:lnTo>
                  <a:pt x="1992" y="147"/>
                </a:lnTo>
                <a:lnTo>
                  <a:pt x="1993" y="148"/>
                </a:lnTo>
                <a:lnTo>
                  <a:pt x="1993" y="148"/>
                </a:lnTo>
                <a:lnTo>
                  <a:pt x="1994" y="147"/>
                </a:lnTo>
                <a:lnTo>
                  <a:pt x="1994" y="147"/>
                </a:lnTo>
                <a:lnTo>
                  <a:pt x="1995" y="147"/>
                </a:lnTo>
                <a:lnTo>
                  <a:pt x="1995" y="147"/>
                </a:lnTo>
                <a:lnTo>
                  <a:pt x="1996" y="147"/>
                </a:lnTo>
                <a:lnTo>
                  <a:pt x="1996" y="148"/>
                </a:lnTo>
                <a:lnTo>
                  <a:pt x="1996" y="148"/>
                </a:lnTo>
                <a:lnTo>
                  <a:pt x="1997" y="148"/>
                </a:lnTo>
                <a:lnTo>
                  <a:pt x="1998" y="149"/>
                </a:lnTo>
                <a:lnTo>
                  <a:pt x="1998" y="149"/>
                </a:lnTo>
                <a:lnTo>
                  <a:pt x="1999" y="150"/>
                </a:lnTo>
                <a:lnTo>
                  <a:pt x="1999" y="149"/>
                </a:lnTo>
                <a:lnTo>
                  <a:pt x="1999" y="150"/>
                </a:lnTo>
                <a:lnTo>
                  <a:pt x="2000" y="149"/>
                </a:lnTo>
                <a:lnTo>
                  <a:pt x="2000" y="149"/>
                </a:lnTo>
                <a:lnTo>
                  <a:pt x="2001" y="149"/>
                </a:lnTo>
                <a:lnTo>
                  <a:pt x="2001" y="149"/>
                </a:lnTo>
                <a:lnTo>
                  <a:pt x="2002" y="148"/>
                </a:lnTo>
                <a:lnTo>
                  <a:pt x="2002" y="148"/>
                </a:lnTo>
                <a:lnTo>
                  <a:pt x="2003" y="147"/>
                </a:lnTo>
                <a:lnTo>
                  <a:pt x="2003" y="147"/>
                </a:lnTo>
                <a:lnTo>
                  <a:pt x="2004" y="149"/>
                </a:lnTo>
                <a:lnTo>
                  <a:pt x="2004" y="151"/>
                </a:lnTo>
                <a:lnTo>
                  <a:pt x="2004" y="151"/>
                </a:lnTo>
                <a:lnTo>
                  <a:pt x="2005" y="151"/>
                </a:lnTo>
                <a:lnTo>
                  <a:pt x="2005" y="152"/>
                </a:lnTo>
                <a:lnTo>
                  <a:pt x="2006" y="152"/>
                </a:lnTo>
                <a:lnTo>
                  <a:pt x="2007" y="152"/>
                </a:lnTo>
                <a:lnTo>
                  <a:pt x="2007" y="154"/>
                </a:lnTo>
                <a:lnTo>
                  <a:pt x="2007" y="155"/>
                </a:lnTo>
                <a:lnTo>
                  <a:pt x="2008" y="152"/>
                </a:lnTo>
                <a:lnTo>
                  <a:pt x="2008" y="149"/>
                </a:lnTo>
                <a:lnTo>
                  <a:pt x="2009" y="149"/>
                </a:lnTo>
                <a:lnTo>
                  <a:pt x="2009" y="148"/>
                </a:lnTo>
                <a:lnTo>
                  <a:pt x="2010" y="148"/>
                </a:lnTo>
                <a:lnTo>
                  <a:pt x="2010" y="148"/>
                </a:lnTo>
                <a:lnTo>
                  <a:pt x="2011" y="148"/>
                </a:lnTo>
                <a:lnTo>
                  <a:pt x="2011" y="147"/>
                </a:lnTo>
                <a:lnTo>
                  <a:pt x="2012" y="146"/>
                </a:lnTo>
                <a:lnTo>
                  <a:pt x="2012" y="147"/>
                </a:lnTo>
                <a:lnTo>
                  <a:pt x="2013" y="147"/>
                </a:lnTo>
                <a:lnTo>
                  <a:pt x="2013" y="147"/>
                </a:lnTo>
                <a:lnTo>
                  <a:pt x="2013" y="148"/>
                </a:lnTo>
                <a:lnTo>
                  <a:pt x="2014" y="149"/>
                </a:lnTo>
                <a:lnTo>
                  <a:pt x="2014" y="150"/>
                </a:lnTo>
                <a:lnTo>
                  <a:pt x="2015" y="151"/>
                </a:lnTo>
                <a:lnTo>
                  <a:pt x="2016" y="152"/>
                </a:lnTo>
                <a:lnTo>
                  <a:pt x="2016" y="153"/>
                </a:lnTo>
                <a:lnTo>
                  <a:pt x="2016" y="154"/>
                </a:lnTo>
                <a:lnTo>
                  <a:pt x="2017" y="154"/>
                </a:lnTo>
                <a:lnTo>
                  <a:pt x="2017" y="154"/>
                </a:lnTo>
                <a:lnTo>
                  <a:pt x="2018" y="154"/>
                </a:lnTo>
                <a:lnTo>
                  <a:pt x="2018" y="153"/>
                </a:lnTo>
                <a:lnTo>
                  <a:pt x="2019" y="153"/>
                </a:lnTo>
                <a:lnTo>
                  <a:pt x="2019" y="153"/>
                </a:lnTo>
                <a:lnTo>
                  <a:pt x="2020" y="153"/>
                </a:lnTo>
                <a:lnTo>
                  <a:pt x="2020" y="152"/>
                </a:lnTo>
                <a:lnTo>
                  <a:pt x="2021" y="151"/>
                </a:lnTo>
                <a:lnTo>
                  <a:pt x="2021" y="149"/>
                </a:lnTo>
                <a:lnTo>
                  <a:pt x="2022" y="149"/>
                </a:lnTo>
                <a:lnTo>
                  <a:pt x="2022" y="150"/>
                </a:lnTo>
                <a:lnTo>
                  <a:pt x="2022" y="149"/>
                </a:lnTo>
                <a:lnTo>
                  <a:pt x="2023" y="149"/>
                </a:lnTo>
                <a:lnTo>
                  <a:pt x="2023" y="149"/>
                </a:lnTo>
                <a:lnTo>
                  <a:pt x="2024" y="149"/>
                </a:lnTo>
                <a:lnTo>
                  <a:pt x="2024" y="148"/>
                </a:lnTo>
                <a:lnTo>
                  <a:pt x="2025" y="148"/>
                </a:lnTo>
                <a:lnTo>
                  <a:pt x="2025" y="149"/>
                </a:lnTo>
                <a:lnTo>
                  <a:pt x="2026" y="149"/>
                </a:lnTo>
                <a:lnTo>
                  <a:pt x="2026" y="148"/>
                </a:lnTo>
                <a:lnTo>
                  <a:pt x="2027" y="148"/>
                </a:lnTo>
                <a:lnTo>
                  <a:pt x="2027" y="148"/>
                </a:lnTo>
                <a:lnTo>
                  <a:pt x="2028" y="148"/>
                </a:lnTo>
                <a:lnTo>
                  <a:pt x="2028" y="147"/>
                </a:lnTo>
                <a:lnTo>
                  <a:pt x="2029" y="145"/>
                </a:lnTo>
                <a:lnTo>
                  <a:pt x="2029" y="147"/>
                </a:lnTo>
                <a:lnTo>
                  <a:pt x="2030" y="147"/>
                </a:lnTo>
                <a:lnTo>
                  <a:pt x="2030" y="147"/>
                </a:lnTo>
                <a:lnTo>
                  <a:pt x="2030" y="147"/>
                </a:lnTo>
                <a:lnTo>
                  <a:pt x="2031" y="147"/>
                </a:lnTo>
                <a:lnTo>
                  <a:pt x="2031" y="148"/>
                </a:lnTo>
                <a:lnTo>
                  <a:pt x="2032" y="148"/>
                </a:lnTo>
                <a:lnTo>
                  <a:pt x="2032" y="148"/>
                </a:lnTo>
                <a:lnTo>
                  <a:pt x="2033" y="148"/>
                </a:lnTo>
                <a:lnTo>
                  <a:pt x="2033" y="148"/>
                </a:lnTo>
                <a:lnTo>
                  <a:pt x="2034" y="147"/>
                </a:lnTo>
                <a:lnTo>
                  <a:pt x="2034" y="147"/>
                </a:lnTo>
                <a:lnTo>
                  <a:pt x="2035" y="147"/>
                </a:lnTo>
                <a:lnTo>
                  <a:pt x="2035" y="147"/>
                </a:lnTo>
                <a:lnTo>
                  <a:pt x="2036" y="147"/>
                </a:lnTo>
                <a:lnTo>
                  <a:pt x="2036" y="147"/>
                </a:lnTo>
                <a:lnTo>
                  <a:pt x="2036" y="147"/>
                </a:lnTo>
                <a:lnTo>
                  <a:pt x="2037" y="147"/>
                </a:lnTo>
                <a:lnTo>
                  <a:pt x="2038" y="147"/>
                </a:lnTo>
                <a:lnTo>
                  <a:pt x="2038" y="147"/>
                </a:lnTo>
                <a:lnTo>
                  <a:pt x="2039" y="147"/>
                </a:lnTo>
                <a:lnTo>
                  <a:pt x="2039" y="147"/>
                </a:lnTo>
                <a:lnTo>
                  <a:pt x="2039" y="147"/>
                </a:lnTo>
                <a:lnTo>
                  <a:pt x="2040" y="147"/>
                </a:lnTo>
                <a:lnTo>
                  <a:pt x="2040" y="147"/>
                </a:lnTo>
                <a:lnTo>
                  <a:pt x="2041" y="147"/>
                </a:lnTo>
                <a:lnTo>
                  <a:pt x="2041" y="147"/>
                </a:lnTo>
                <a:lnTo>
                  <a:pt x="2042" y="147"/>
                </a:lnTo>
                <a:lnTo>
                  <a:pt x="2042" y="147"/>
                </a:lnTo>
                <a:lnTo>
                  <a:pt x="2043" y="146"/>
                </a:lnTo>
                <a:lnTo>
                  <a:pt x="2043" y="149"/>
                </a:lnTo>
                <a:lnTo>
                  <a:pt x="2044" y="151"/>
                </a:lnTo>
                <a:lnTo>
                  <a:pt x="2044" y="152"/>
                </a:lnTo>
                <a:lnTo>
                  <a:pt x="2045" y="152"/>
                </a:lnTo>
                <a:lnTo>
                  <a:pt x="2045" y="152"/>
                </a:lnTo>
                <a:lnTo>
                  <a:pt x="2045" y="152"/>
                </a:lnTo>
                <a:lnTo>
                  <a:pt x="2046" y="152"/>
                </a:lnTo>
                <a:lnTo>
                  <a:pt x="2047" y="152"/>
                </a:lnTo>
                <a:lnTo>
                  <a:pt x="2047" y="152"/>
                </a:lnTo>
                <a:lnTo>
                  <a:pt x="2047" y="151"/>
                </a:lnTo>
                <a:lnTo>
                  <a:pt x="2048" y="151"/>
                </a:lnTo>
                <a:lnTo>
                  <a:pt x="2048" y="151"/>
                </a:lnTo>
                <a:lnTo>
                  <a:pt x="2049" y="151"/>
                </a:lnTo>
                <a:lnTo>
                  <a:pt x="2049" y="151"/>
                </a:lnTo>
                <a:lnTo>
                  <a:pt x="2050" y="150"/>
                </a:lnTo>
                <a:lnTo>
                  <a:pt x="2050" y="150"/>
                </a:lnTo>
                <a:lnTo>
                  <a:pt x="2051" y="151"/>
                </a:lnTo>
                <a:lnTo>
                  <a:pt x="2051" y="152"/>
                </a:lnTo>
                <a:lnTo>
                  <a:pt x="2052" y="152"/>
                </a:lnTo>
                <a:lnTo>
                  <a:pt x="2052" y="152"/>
                </a:lnTo>
                <a:lnTo>
                  <a:pt x="2053" y="154"/>
                </a:lnTo>
                <a:lnTo>
                  <a:pt x="2053" y="155"/>
                </a:lnTo>
                <a:lnTo>
                  <a:pt x="2053" y="155"/>
                </a:lnTo>
                <a:lnTo>
                  <a:pt x="2054" y="156"/>
                </a:lnTo>
                <a:lnTo>
                  <a:pt x="2054" y="157"/>
                </a:lnTo>
                <a:lnTo>
                  <a:pt x="2055" y="157"/>
                </a:lnTo>
                <a:lnTo>
                  <a:pt x="2056" y="158"/>
                </a:lnTo>
                <a:lnTo>
                  <a:pt x="2056" y="158"/>
                </a:lnTo>
                <a:lnTo>
                  <a:pt x="2056" y="158"/>
                </a:lnTo>
                <a:lnTo>
                  <a:pt x="2057" y="158"/>
                </a:lnTo>
                <a:lnTo>
                  <a:pt x="2057" y="157"/>
                </a:lnTo>
                <a:lnTo>
                  <a:pt x="2058" y="157"/>
                </a:lnTo>
                <a:lnTo>
                  <a:pt x="2058" y="157"/>
                </a:lnTo>
                <a:lnTo>
                  <a:pt x="2059" y="157"/>
                </a:lnTo>
                <a:lnTo>
                  <a:pt x="2059" y="157"/>
                </a:lnTo>
                <a:lnTo>
                  <a:pt x="2060" y="157"/>
                </a:lnTo>
                <a:lnTo>
                  <a:pt x="2060" y="157"/>
                </a:lnTo>
                <a:lnTo>
                  <a:pt x="2061" y="157"/>
                </a:lnTo>
                <a:lnTo>
                  <a:pt x="2061" y="157"/>
                </a:lnTo>
                <a:lnTo>
                  <a:pt x="2062" y="156"/>
                </a:lnTo>
                <a:lnTo>
                  <a:pt x="2062" y="156"/>
                </a:lnTo>
                <a:lnTo>
                  <a:pt x="2062" y="156"/>
                </a:lnTo>
                <a:lnTo>
                  <a:pt x="2063" y="155"/>
                </a:lnTo>
                <a:lnTo>
                  <a:pt x="2063" y="155"/>
                </a:lnTo>
                <a:lnTo>
                  <a:pt x="2064" y="155"/>
                </a:lnTo>
                <a:lnTo>
                  <a:pt x="2064" y="154"/>
                </a:lnTo>
                <a:lnTo>
                  <a:pt x="2065" y="154"/>
                </a:lnTo>
                <a:lnTo>
                  <a:pt x="2065" y="153"/>
                </a:lnTo>
                <a:lnTo>
                  <a:pt x="2066" y="153"/>
                </a:lnTo>
                <a:lnTo>
                  <a:pt x="2066" y="153"/>
                </a:lnTo>
                <a:lnTo>
                  <a:pt x="2067" y="153"/>
                </a:lnTo>
                <a:lnTo>
                  <a:pt x="2067" y="153"/>
                </a:lnTo>
                <a:lnTo>
                  <a:pt x="2068" y="154"/>
                </a:lnTo>
                <a:lnTo>
                  <a:pt x="2068" y="153"/>
                </a:lnTo>
                <a:lnTo>
                  <a:pt x="2069" y="153"/>
                </a:lnTo>
                <a:lnTo>
                  <a:pt x="2069" y="153"/>
                </a:lnTo>
                <a:lnTo>
                  <a:pt x="2070" y="153"/>
                </a:lnTo>
                <a:lnTo>
                  <a:pt x="2070" y="153"/>
                </a:lnTo>
                <a:lnTo>
                  <a:pt x="2070" y="153"/>
                </a:lnTo>
                <a:lnTo>
                  <a:pt x="2071" y="153"/>
                </a:lnTo>
                <a:lnTo>
                  <a:pt x="2071" y="153"/>
                </a:lnTo>
                <a:lnTo>
                  <a:pt x="2072" y="153"/>
                </a:lnTo>
                <a:lnTo>
                  <a:pt x="2072" y="153"/>
                </a:lnTo>
                <a:lnTo>
                  <a:pt x="2073" y="153"/>
                </a:lnTo>
                <a:lnTo>
                  <a:pt x="2073" y="153"/>
                </a:lnTo>
                <a:lnTo>
                  <a:pt x="2074" y="153"/>
                </a:lnTo>
                <a:lnTo>
                  <a:pt x="2074" y="154"/>
                </a:lnTo>
                <a:lnTo>
                  <a:pt x="2075" y="155"/>
                </a:lnTo>
                <a:lnTo>
                  <a:pt x="2075" y="155"/>
                </a:lnTo>
                <a:lnTo>
                  <a:pt x="2076" y="155"/>
                </a:lnTo>
                <a:lnTo>
                  <a:pt x="2076" y="156"/>
                </a:lnTo>
                <a:lnTo>
                  <a:pt x="2076" y="156"/>
                </a:lnTo>
                <a:lnTo>
                  <a:pt x="2077" y="155"/>
                </a:lnTo>
                <a:lnTo>
                  <a:pt x="2078" y="156"/>
                </a:lnTo>
                <a:lnTo>
                  <a:pt x="2078" y="155"/>
                </a:lnTo>
                <a:lnTo>
                  <a:pt x="2079" y="155"/>
                </a:lnTo>
                <a:lnTo>
                  <a:pt x="2079" y="154"/>
                </a:lnTo>
                <a:lnTo>
                  <a:pt x="2079" y="155"/>
                </a:lnTo>
                <a:lnTo>
                  <a:pt x="2080" y="155"/>
                </a:lnTo>
                <a:lnTo>
                  <a:pt x="2080" y="155"/>
                </a:lnTo>
                <a:lnTo>
                  <a:pt x="2081" y="155"/>
                </a:lnTo>
                <a:lnTo>
                  <a:pt x="2081" y="155"/>
                </a:lnTo>
                <a:lnTo>
                  <a:pt x="2082" y="155"/>
                </a:lnTo>
                <a:lnTo>
                  <a:pt x="2082" y="155"/>
                </a:lnTo>
                <a:lnTo>
                  <a:pt x="2083" y="155"/>
                </a:lnTo>
                <a:lnTo>
                  <a:pt x="2083" y="155"/>
                </a:lnTo>
                <a:lnTo>
                  <a:pt x="2084" y="155"/>
                </a:lnTo>
                <a:lnTo>
                  <a:pt x="2084" y="155"/>
                </a:lnTo>
                <a:lnTo>
                  <a:pt x="2085" y="155"/>
                </a:lnTo>
                <a:lnTo>
                  <a:pt x="2085" y="155"/>
                </a:lnTo>
                <a:lnTo>
                  <a:pt x="2085" y="154"/>
                </a:lnTo>
                <a:lnTo>
                  <a:pt x="2086" y="154"/>
                </a:lnTo>
                <a:lnTo>
                  <a:pt x="2087" y="154"/>
                </a:lnTo>
                <a:lnTo>
                  <a:pt x="2087" y="154"/>
                </a:lnTo>
                <a:lnTo>
                  <a:pt x="2088" y="154"/>
                </a:lnTo>
                <a:lnTo>
                  <a:pt x="2088" y="154"/>
                </a:lnTo>
                <a:lnTo>
                  <a:pt x="2088" y="155"/>
                </a:lnTo>
                <a:lnTo>
                  <a:pt x="2089" y="156"/>
                </a:lnTo>
                <a:lnTo>
                  <a:pt x="2089" y="156"/>
                </a:lnTo>
                <a:lnTo>
                  <a:pt x="2090" y="156"/>
                </a:lnTo>
                <a:lnTo>
                  <a:pt x="2090" y="156"/>
                </a:lnTo>
                <a:lnTo>
                  <a:pt x="2091" y="158"/>
                </a:lnTo>
                <a:lnTo>
                  <a:pt x="2091" y="158"/>
                </a:lnTo>
                <a:lnTo>
                  <a:pt x="2092" y="159"/>
                </a:lnTo>
                <a:lnTo>
                  <a:pt x="2092" y="159"/>
                </a:lnTo>
                <a:lnTo>
                  <a:pt x="2093" y="159"/>
                </a:lnTo>
                <a:lnTo>
                  <a:pt x="2093" y="159"/>
                </a:lnTo>
                <a:lnTo>
                  <a:pt x="2093" y="159"/>
                </a:lnTo>
                <a:lnTo>
                  <a:pt x="2094" y="159"/>
                </a:lnTo>
                <a:lnTo>
                  <a:pt x="2094" y="159"/>
                </a:lnTo>
                <a:lnTo>
                  <a:pt x="2095" y="159"/>
                </a:lnTo>
                <a:lnTo>
                  <a:pt x="2096" y="159"/>
                </a:lnTo>
                <a:lnTo>
                  <a:pt x="2096" y="159"/>
                </a:lnTo>
                <a:lnTo>
                  <a:pt x="2096" y="159"/>
                </a:lnTo>
                <a:lnTo>
                  <a:pt x="2097" y="159"/>
                </a:lnTo>
                <a:lnTo>
                  <a:pt x="2097" y="158"/>
                </a:lnTo>
                <a:lnTo>
                  <a:pt x="2098" y="157"/>
                </a:lnTo>
                <a:lnTo>
                  <a:pt x="2098" y="157"/>
                </a:lnTo>
                <a:lnTo>
                  <a:pt x="2099" y="157"/>
                </a:lnTo>
                <a:lnTo>
                  <a:pt x="2099" y="157"/>
                </a:lnTo>
                <a:lnTo>
                  <a:pt x="2100" y="157"/>
                </a:lnTo>
                <a:lnTo>
                  <a:pt x="2100" y="157"/>
                </a:lnTo>
                <a:lnTo>
                  <a:pt x="2101" y="157"/>
                </a:lnTo>
                <a:lnTo>
                  <a:pt x="2101" y="157"/>
                </a:lnTo>
                <a:lnTo>
                  <a:pt x="2102" y="157"/>
                </a:lnTo>
                <a:lnTo>
                  <a:pt x="2102" y="157"/>
                </a:lnTo>
                <a:lnTo>
                  <a:pt x="2102" y="157"/>
                </a:lnTo>
                <a:lnTo>
                  <a:pt x="2103" y="157"/>
                </a:lnTo>
                <a:lnTo>
                  <a:pt x="2103" y="155"/>
                </a:lnTo>
                <a:lnTo>
                  <a:pt x="2104" y="155"/>
                </a:lnTo>
                <a:lnTo>
                  <a:pt x="2105" y="155"/>
                </a:lnTo>
                <a:lnTo>
                  <a:pt x="2105" y="155"/>
                </a:lnTo>
                <a:lnTo>
                  <a:pt x="2105" y="154"/>
                </a:lnTo>
                <a:lnTo>
                  <a:pt x="2106" y="154"/>
                </a:lnTo>
                <a:lnTo>
                  <a:pt x="2106" y="154"/>
                </a:lnTo>
                <a:lnTo>
                  <a:pt x="2107" y="154"/>
                </a:lnTo>
                <a:lnTo>
                  <a:pt x="2107" y="154"/>
                </a:lnTo>
                <a:lnTo>
                  <a:pt x="2108" y="154"/>
                </a:lnTo>
                <a:lnTo>
                  <a:pt x="2108" y="154"/>
                </a:lnTo>
                <a:lnTo>
                  <a:pt x="2109" y="154"/>
                </a:lnTo>
                <a:lnTo>
                  <a:pt x="2109" y="154"/>
                </a:lnTo>
                <a:lnTo>
                  <a:pt x="2110" y="155"/>
                </a:lnTo>
                <a:lnTo>
                  <a:pt x="2110" y="154"/>
                </a:lnTo>
                <a:lnTo>
                  <a:pt x="2111" y="155"/>
                </a:lnTo>
                <a:lnTo>
                  <a:pt x="2111" y="156"/>
                </a:lnTo>
                <a:lnTo>
                  <a:pt x="2111" y="157"/>
                </a:lnTo>
                <a:lnTo>
                  <a:pt x="2112" y="157"/>
                </a:lnTo>
                <a:lnTo>
                  <a:pt x="2112" y="157"/>
                </a:lnTo>
                <a:lnTo>
                  <a:pt x="2113" y="157"/>
                </a:lnTo>
                <a:lnTo>
                  <a:pt x="2113" y="158"/>
                </a:lnTo>
                <a:lnTo>
                  <a:pt x="2114" y="158"/>
                </a:lnTo>
                <a:lnTo>
                  <a:pt x="2114" y="158"/>
                </a:lnTo>
                <a:lnTo>
                  <a:pt x="2115" y="157"/>
                </a:lnTo>
                <a:lnTo>
                  <a:pt x="2115" y="157"/>
                </a:lnTo>
                <a:lnTo>
                  <a:pt x="2116" y="157"/>
                </a:lnTo>
                <a:lnTo>
                  <a:pt x="2116" y="157"/>
                </a:lnTo>
                <a:lnTo>
                  <a:pt x="2117" y="156"/>
                </a:lnTo>
                <a:lnTo>
                  <a:pt x="2117" y="156"/>
                </a:lnTo>
                <a:lnTo>
                  <a:pt x="2118" y="155"/>
                </a:lnTo>
                <a:lnTo>
                  <a:pt x="2118" y="155"/>
                </a:lnTo>
                <a:lnTo>
                  <a:pt x="2119" y="153"/>
                </a:lnTo>
                <a:lnTo>
                  <a:pt x="2119" y="151"/>
                </a:lnTo>
                <a:lnTo>
                  <a:pt x="2119" y="147"/>
                </a:lnTo>
                <a:lnTo>
                  <a:pt x="2120" y="148"/>
                </a:lnTo>
                <a:lnTo>
                  <a:pt x="2120" y="148"/>
                </a:lnTo>
                <a:lnTo>
                  <a:pt x="2121" y="148"/>
                </a:lnTo>
                <a:lnTo>
                  <a:pt x="2121" y="148"/>
                </a:lnTo>
                <a:lnTo>
                  <a:pt x="2122" y="148"/>
                </a:lnTo>
                <a:lnTo>
                  <a:pt x="2122" y="148"/>
                </a:lnTo>
                <a:lnTo>
                  <a:pt x="2123" y="148"/>
                </a:lnTo>
                <a:lnTo>
                  <a:pt x="2123" y="147"/>
                </a:lnTo>
                <a:lnTo>
                  <a:pt x="2124" y="147"/>
                </a:lnTo>
                <a:lnTo>
                  <a:pt x="2124" y="145"/>
                </a:lnTo>
                <a:lnTo>
                  <a:pt x="2125" y="146"/>
                </a:lnTo>
                <a:lnTo>
                  <a:pt x="2125" y="146"/>
                </a:lnTo>
                <a:lnTo>
                  <a:pt x="2125" y="145"/>
                </a:lnTo>
                <a:lnTo>
                  <a:pt x="2126" y="146"/>
                </a:lnTo>
                <a:lnTo>
                  <a:pt x="2127" y="148"/>
                </a:lnTo>
                <a:lnTo>
                  <a:pt x="2127" y="148"/>
                </a:lnTo>
                <a:lnTo>
                  <a:pt x="2128" y="147"/>
                </a:lnTo>
                <a:lnTo>
                  <a:pt x="2128" y="145"/>
                </a:lnTo>
                <a:lnTo>
                  <a:pt x="2128" y="144"/>
                </a:lnTo>
                <a:lnTo>
                  <a:pt x="2129" y="143"/>
                </a:lnTo>
                <a:lnTo>
                  <a:pt x="2129" y="142"/>
                </a:lnTo>
                <a:lnTo>
                  <a:pt x="2130" y="142"/>
                </a:lnTo>
                <a:lnTo>
                  <a:pt x="2130" y="143"/>
                </a:lnTo>
                <a:lnTo>
                  <a:pt x="2131" y="143"/>
                </a:lnTo>
                <a:lnTo>
                  <a:pt x="2131" y="144"/>
                </a:lnTo>
                <a:lnTo>
                  <a:pt x="2132" y="144"/>
                </a:lnTo>
                <a:lnTo>
                  <a:pt x="2132" y="145"/>
                </a:lnTo>
                <a:lnTo>
                  <a:pt x="2133" y="145"/>
                </a:lnTo>
                <a:lnTo>
                  <a:pt x="2133" y="142"/>
                </a:lnTo>
                <a:lnTo>
                  <a:pt x="2133" y="142"/>
                </a:lnTo>
                <a:lnTo>
                  <a:pt x="2134" y="142"/>
                </a:lnTo>
                <a:lnTo>
                  <a:pt x="2134" y="141"/>
                </a:lnTo>
                <a:lnTo>
                  <a:pt x="2135" y="141"/>
                </a:lnTo>
                <a:lnTo>
                  <a:pt x="2136" y="142"/>
                </a:lnTo>
                <a:lnTo>
                  <a:pt x="2136" y="141"/>
                </a:lnTo>
                <a:lnTo>
                  <a:pt x="2136" y="141"/>
                </a:lnTo>
                <a:lnTo>
                  <a:pt x="2137" y="138"/>
                </a:lnTo>
                <a:lnTo>
                  <a:pt x="2137" y="135"/>
                </a:lnTo>
                <a:lnTo>
                  <a:pt x="2138" y="135"/>
                </a:lnTo>
                <a:lnTo>
                  <a:pt x="2138" y="134"/>
                </a:lnTo>
                <a:lnTo>
                  <a:pt x="2139" y="133"/>
                </a:lnTo>
                <a:lnTo>
                  <a:pt x="2139" y="131"/>
                </a:lnTo>
                <a:lnTo>
                  <a:pt x="2140" y="129"/>
                </a:lnTo>
                <a:lnTo>
                  <a:pt x="2140" y="129"/>
                </a:lnTo>
                <a:lnTo>
                  <a:pt x="2141" y="129"/>
                </a:lnTo>
                <a:lnTo>
                  <a:pt x="2141" y="130"/>
                </a:lnTo>
                <a:lnTo>
                  <a:pt x="2142" y="131"/>
                </a:lnTo>
                <a:lnTo>
                  <a:pt x="2142" y="135"/>
                </a:lnTo>
                <a:lnTo>
                  <a:pt x="2142" y="135"/>
                </a:lnTo>
                <a:lnTo>
                  <a:pt x="2143" y="136"/>
                </a:lnTo>
                <a:lnTo>
                  <a:pt x="2143" y="134"/>
                </a:lnTo>
                <a:lnTo>
                  <a:pt x="2144" y="134"/>
                </a:lnTo>
                <a:lnTo>
                  <a:pt x="2145" y="134"/>
                </a:lnTo>
                <a:lnTo>
                  <a:pt x="2145" y="133"/>
                </a:lnTo>
                <a:lnTo>
                  <a:pt x="2145" y="132"/>
                </a:lnTo>
                <a:lnTo>
                  <a:pt x="2146" y="132"/>
                </a:lnTo>
                <a:lnTo>
                  <a:pt x="2146" y="132"/>
                </a:lnTo>
                <a:lnTo>
                  <a:pt x="2147" y="132"/>
                </a:lnTo>
                <a:lnTo>
                  <a:pt x="2147" y="133"/>
                </a:lnTo>
                <a:lnTo>
                  <a:pt x="2148" y="134"/>
                </a:lnTo>
                <a:lnTo>
                  <a:pt x="2148" y="133"/>
                </a:lnTo>
                <a:lnTo>
                  <a:pt x="2149" y="133"/>
                </a:lnTo>
                <a:lnTo>
                  <a:pt x="2149" y="133"/>
                </a:lnTo>
                <a:lnTo>
                  <a:pt x="2150" y="134"/>
                </a:lnTo>
                <a:lnTo>
                  <a:pt x="2150" y="133"/>
                </a:lnTo>
                <a:lnTo>
                  <a:pt x="2151" y="133"/>
                </a:lnTo>
                <a:lnTo>
                  <a:pt x="2151" y="133"/>
                </a:lnTo>
                <a:lnTo>
                  <a:pt x="2151" y="133"/>
                </a:lnTo>
                <a:lnTo>
                  <a:pt x="2152" y="133"/>
                </a:lnTo>
                <a:lnTo>
                  <a:pt x="2152" y="133"/>
                </a:lnTo>
                <a:lnTo>
                  <a:pt x="2153" y="133"/>
                </a:lnTo>
                <a:lnTo>
                  <a:pt x="2153" y="133"/>
                </a:lnTo>
                <a:lnTo>
                  <a:pt x="2154" y="133"/>
                </a:lnTo>
                <a:lnTo>
                  <a:pt x="2154" y="132"/>
                </a:lnTo>
                <a:lnTo>
                  <a:pt x="2155" y="133"/>
                </a:lnTo>
                <a:lnTo>
                  <a:pt x="2155" y="133"/>
                </a:lnTo>
                <a:lnTo>
                  <a:pt x="2156" y="135"/>
                </a:lnTo>
                <a:lnTo>
                  <a:pt x="2156" y="135"/>
                </a:lnTo>
                <a:lnTo>
                  <a:pt x="2157" y="142"/>
                </a:lnTo>
                <a:lnTo>
                  <a:pt x="2157" y="142"/>
                </a:lnTo>
                <a:lnTo>
                  <a:pt x="2158" y="142"/>
                </a:lnTo>
                <a:lnTo>
                  <a:pt x="2158" y="142"/>
                </a:lnTo>
                <a:lnTo>
                  <a:pt x="2159" y="141"/>
                </a:lnTo>
                <a:lnTo>
                  <a:pt x="2159" y="141"/>
                </a:lnTo>
                <a:lnTo>
                  <a:pt x="2159" y="141"/>
                </a:lnTo>
                <a:lnTo>
                  <a:pt x="2160" y="143"/>
                </a:lnTo>
                <a:lnTo>
                  <a:pt x="2160" y="144"/>
                </a:lnTo>
                <a:lnTo>
                  <a:pt x="2161" y="145"/>
                </a:lnTo>
                <a:lnTo>
                  <a:pt x="2161" y="147"/>
                </a:lnTo>
                <a:lnTo>
                  <a:pt x="2162" y="148"/>
                </a:lnTo>
                <a:lnTo>
                  <a:pt x="2162" y="150"/>
                </a:lnTo>
                <a:lnTo>
                  <a:pt x="2163" y="151"/>
                </a:lnTo>
                <a:lnTo>
                  <a:pt x="2163" y="151"/>
                </a:lnTo>
                <a:lnTo>
                  <a:pt x="2164" y="151"/>
                </a:lnTo>
                <a:lnTo>
                  <a:pt x="2164" y="151"/>
                </a:lnTo>
                <a:lnTo>
                  <a:pt x="2165" y="151"/>
                </a:lnTo>
                <a:lnTo>
                  <a:pt x="2165" y="151"/>
                </a:lnTo>
                <a:lnTo>
                  <a:pt x="2165" y="151"/>
                </a:lnTo>
                <a:lnTo>
                  <a:pt x="2166" y="151"/>
                </a:lnTo>
                <a:lnTo>
                  <a:pt x="2167" y="150"/>
                </a:lnTo>
                <a:lnTo>
                  <a:pt x="2167" y="150"/>
                </a:lnTo>
                <a:lnTo>
                  <a:pt x="2168" y="151"/>
                </a:lnTo>
                <a:lnTo>
                  <a:pt x="2168" y="152"/>
                </a:lnTo>
                <a:lnTo>
                  <a:pt x="2168" y="147"/>
                </a:lnTo>
                <a:lnTo>
                  <a:pt x="2169" y="144"/>
                </a:lnTo>
                <a:lnTo>
                  <a:pt x="2169" y="142"/>
                </a:lnTo>
                <a:lnTo>
                  <a:pt x="2170" y="141"/>
                </a:lnTo>
                <a:lnTo>
                  <a:pt x="2170" y="141"/>
                </a:lnTo>
                <a:lnTo>
                  <a:pt x="2171" y="140"/>
                </a:lnTo>
                <a:lnTo>
                  <a:pt x="2171" y="140"/>
                </a:lnTo>
                <a:lnTo>
                  <a:pt x="2172" y="141"/>
                </a:lnTo>
                <a:lnTo>
                  <a:pt x="2172" y="141"/>
                </a:lnTo>
                <a:lnTo>
                  <a:pt x="2173" y="142"/>
                </a:lnTo>
                <a:lnTo>
                  <a:pt x="2173" y="144"/>
                </a:lnTo>
                <a:lnTo>
                  <a:pt x="2174" y="144"/>
                </a:lnTo>
                <a:lnTo>
                  <a:pt x="2174" y="145"/>
                </a:lnTo>
                <a:lnTo>
                  <a:pt x="2174" y="146"/>
                </a:lnTo>
                <a:lnTo>
                  <a:pt x="2175" y="146"/>
                </a:lnTo>
                <a:lnTo>
                  <a:pt x="2176" y="146"/>
                </a:lnTo>
                <a:lnTo>
                  <a:pt x="2176" y="146"/>
                </a:lnTo>
                <a:lnTo>
                  <a:pt x="2177" y="145"/>
                </a:lnTo>
                <a:lnTo>
                  <a:pt x="2177" y="144"/>
                </a:lnTo>
                <a:lnTo>
                  <a:pt x="2177" y="144"/>
                </a:lnTo>
                <a:lnTo>
                  <a:pt x="2178" y="143"/>
                </a:lnTo>
                <a:lnTo>
                  <a:pt x="2178" y="143"/>
                </a:lnTo>
                <a:lnTo>
                  <a:pt x="2179" y="142"/>
                </a:lnTo>
                <a:lnTo>
                  <a:pt x="2179" y="141"/>
                </a:lnTo>
                <a:lnTo>
                  <a:pt x="2180" y="142"/>
                </a:lnTo>
                <a:lnTo>
                  <a:pt x="2180" y="143"/>
                </a:lnTo>
                <a:lnTo>
                  <a:pt x="2181" y="144"/>
                </a:lnTo>
                <a:lnTo>
                  <a:pt x="2181" y="145"/>
                </a:lnTo>
                <a:lnTo>
                  <a:pt x="2182" y="145"/>
                </a:lnTo>
                <a:lnTo>
                  <a:pt x="2182" y="145"/>
                </a:lnTo>
                <a:lnTo>
                  <a:pt x="2182" y="145"/>
                </a:lnTo>
                <a:lnTo>
                  <a:pt x="2183" y="145"/>
                </a:lnTo>
                <a:lnTo>
                  <a:pt x="2183" y="145"/>
                </a:lnTo>
                <a:lnTo>
                  <a:pt x="2184" y="144"/>
                </a:lnTo>
                <a:lnTo>
                  <a:pt x="2185" y="144"/>
                </a:lnTo>
                <a:lnTo>
                  <a:pt x="2185" y="145"/>
                </a:lnTo>
                <a:lnTo>
                  <a:pt x="2185" y="149"/>
                </a:lnTo>
                <a:lnTo>
                  <a:pt x="2186" y="151"/>
                </a:lnTo>
                <a:lnTo>
                  <a:pt x="2186" y="154"/>
                </a:lnTo>
                <a:lnTo>
                  <a:pt x="2187" y="156"/>
                </a:lnTo>
                <a:lnTo>
                  <a:pt x="2187" y="156"/>
                </a:lnTo>
                <a:lnTo>
                  <a:pt x="2188" y="158"/>
                </a:lnTo>
                <a:lnTo>
                  <a:pt x="2188" y="158"/>
                </a:lnTo>
                <a:lnTo>
                  <a:pt x="2189" y="158"/>
                </a:lnTo>
                <a:lnTo>
                  <a:pt x="2189" y="158"/>
                </a:lnTo>
                <a:lnTo>
                  <a:pt x="2190" y="158"/>
                </a:lnTo>
                <a:lnTo>
                  <a:pt x="2190" y="158"/>
                </a:lnTo>
                <a:lnTo>
                  <a:pt x="2191" y="157"/>
                </a:lnTo>
                <a:lnTo>
                  <a:pt x="2191" y="157"/>
                </a:lnTo>
                <a:lnTo>
                  <a:pt x="2191" y="157"/>
                </a:lnTo>
                <a:lnTo>
                  <a:pt x="2192" y="157"/>
                </a:lnTo>
                <a:lnTo>
                  <a:pt x="2192" y="155"/>
                </a:lnTo>
                <a:lnTo>
                  <a:pt x="2193" y="153"/>
                </a:lnTo>
                <a:lnTo>
                  <a:pt x="2194" y="154"/>
                </a:lnTo>
                <a:lnTo>
                  <a:pt x="2194" y="154"/>
                </a:lnTo>
                <a:lnTo>
                  <a:pt x="2194" y="154"/>
                </a:lnTo>
                <a:lnTo>
                  <a:pt x="2195" y="154"/>
                </a:lnTo>
                <a:lnTo>
                  <a:pt x="2195" y="154"/>
                </a:lnTo>
                <a:lnTo>
                  <a:pt x="2196" y="154"/>
                </a:lnTo>
                <a:lnTo>
                  <a:pt x="2196" y="154"/>
                </a:lnTo>
                <a:lnTo>
                  <a:pt x="2197" y="154"/>
                </a:lnTo>
                <a:lnTo>
                  <a:pt x="2197" y="154"/>
                </a:lnTo>
                <a:lnTo>
                  <a:pt x="2198" y="154"/>
                </a:lnTo>
                <a:lnTo>
                  <a:pt x="2198" y="154"/>
                </a:lnTo>
                <a:lnTo>
                  <a:pt x="2199" y="154"/>
                </a:lnTo>
                <a:lnTo>
                  <a:pt x="2199" y="154"/>
                </a:lnTo>
                <a:lnTo>
                  <a:pt x="2199" y="154"/>
                </a:lnTo>
                <a:lnTo>
                  <a:pt x="2200" y="154"/>
                </a:lnTo>
                <a:lnTo>
                  <a:pt x="2200" y="154"/>
                </a:lnTo>
                <a:lnTo>
                  <a:pt x="2201" y="154"/>
                </a:lnTo>
                <a:lnTo>
                  <a:pt x="2201" y="154"/>
                </a:lnTo>
                <a:lnTo>
                  <a:pt x="2202" y="154"/>
                </a:lnTo>
                <a:lnTo>
                  <a:pt x="2202" y="154"/>
                </a:lnTo>
                <a:lnTo>
                  <a:pt x="2203" y="154"/>
                </a:lnTo>
                <a:lnTo>
                  <a:pt x="2203" y="154"/>
                </a:lnTo>
                <a:lnTo>
                  <a:pt x="2204" y="154"/>
                </a:lnTo>
                <a:lnTo>
                  <a:pt x="2204" y="153"/>
                </a:lnTo>
                <a:lnTo>
                  <a:pt x="2205" y="153"/>
                </a:lnTo>
                <a:lnTo>
                  <a:pt x="2205" y="153"/>
                </a:lnTo>
                <a:lnTo>
                  <a:pt x="2206" y="153"/>
                </a:lnTo>
                <a:lnTo>
                  <a:pt x="2206" y="153"/>
                </a:lnTo>
                <a:lnTo>
                  <a:pt x="2207" y="153"/>
                </a:lnTo>
                <a:lnTo>
                  <a:pt x="2207" y="153"/>
                </a:lnTo>
                <a:lnTo>
                  <a:pt x="2208" y="153"/>
                </a:lnTo>
                <a:lnTo>
                  <a:pt x="2208" y="153"/>
                </a:lnTo>
                <a:lnTo>
                  <a:pt x="2208" y="153"/>
                </a:lnTo>
                <a:lnTo>
                  <a:pt x="2209" y="153"/>
                </a:lnTo>
                <a:lnTo>
                  <a:pt x="2209" y="153"/>
                </a:lnTo>
                <a:lnTo>
                  <a:pt x="2210" y="153"/>
                </a:lnTo>
                <a:lnTo>
                  <a:pt x="2210" y="152"/>
                </a:lnTo>
                <a:lnTo>
                  <a:pt x="2211" y="154"/>
                </a:lnTo>
                <a:lnTo>
                  <a:pt x="2211" y="155"/>
                </a:lnTo>
                <a:lnTo>
                  <a:pt x="2212" y="155"/>
                </a:lnTo>
                <a:lnTo>
                  <a:pt x="2212" y="156"/>
                </a:lnTo>
                <a:lnTo>
                  <a:pt x="2213" y="157"/>
                </a:lnTo>
                <a:lnTo>
                  <a:pt x="2213" y="157"/>
                </a:lnTo>
                <a:lnTo>
                  <a:pt x="2214" y="158"/>
                </a:lnTo>
                <a:lnTo>
                  <a:pt x="2214" y="156"/>
                </a:lnTo>
                <a:lnTo>
                  <a:pt x="2214" y="154"/>
                </a:lnTo>
                <a:lnTo>
                  <a:pt x="2215" y="151"/>
                </a:lnTo>
                <a:lnTo>
                  <a:pt x="2216" y="150"/>
                </a:lnTo>
                <a:lnTo>
                  <a:pt x="2216" y="152"/>
                </a:lnTo>
                <a:lnTo>
                  <a:pt x="2217" y="152"/>
                </a:lnTo>
                <a:lnTo>
                  <a:pt x="2217" y="152"/>
                </a:lnTo>
                <a:lnTo>
                  <a:pt x="2217" y="152"/>
                </a:lnTo>
                <a:lnTo>
                  <a:pt x="2218" y="152"/>
                </a:lnTo>
                <a:lnTo>
                  <a:pt x="2218" y="152"/>
                </a:lnTo>
                <a:lnTo>
                  <a:pt x="2219" y="152"/>
                </a:lnTo>
                <a:lnTo>
                  <a:pt x="2219" y="152"/>
                </a:lnTo>
                <a:lnTo>
                  <a:pt x="2220" y="152"/>
                </a:lnTo>
                <a:lnTo>
                  <a:pt x="2220" y="152"/>
                </a:lnTo>
                <a:lnTo>
                  <a:pt x="2221" y="152"/>
                </a:lnTo>
                <a:lnTo>
                  <a:pt x="2221" y="152"/>
                </a:lnTo>
                <a:lnTo>
                  <a:pt x="2222" y="152"/>
                </a:lnTo>
                <a:lnTo>
                  <a:pt x="2222" y="151"/>
                </a:lnTo>
                <a:lnTo>
                  <a:pt x="2222" y="151"/>
                </a:lnTo>
                <a:lnTo>
                  <a:pt x="2223" y="151"/>
                </a:lnTo>
                <a:lnTo>
                  <a:pt x="2223" y="151"/>
                </a:lnTo>
                <a:lnTo>
                  <a:pt x="2224" y="152"/>
                </a:lnTo>
                <a:lnTo>
                  <a:pt x="2225" y="152"/>
                </a:lnTo>
                <a:lnTo>
                  <a:pt x="2225" y="152"/>
                </a:lnTo>
                <a:lnTo>
                  <a:pt x="2225" y="152"/>
                </a:lnTo>
                <a:lnTo>
                  <a:pt x="2226" y="152"/>
                </a:lnTo>
                <a:lnTo>
                  <a:pt x="2226" y="152"/>
                </a:lnTo>
                <a:lnTo>
                  <a:pt x="2227" y="152"/>
                </a:lnTo>
                <a:lnTo>
                  <a:pt x="2227" y="152"/>
                </a:lnTo>
                <a:lnTo>
                  <a:pt x="2228" y="152"/>
                </a:lnTo>
                <a:lnTo>
                  <a:pt x="2228" y="152"/>
                </a:lnTo>
                <a:lnTo>
                  <a:pt x="2229" y="152"/>
                </a:lnTo>
                <a:lnTo>
                  <a:pt x="2229" y="152"/>
                </a:lnTo>
                <a:lnTo>
                  <a:pt x="2230" y="153"/>
                </a:lnTo>
                <a:lnTo>
                  <a:pt x="2230" y="153"/>
                </a:lnTo>
                <a:lnTo>
                  <a:pt x="2231" y="152"/>
                </a:lnTo>
                <a:lnTo>
                  <a:pt x="2231" y="152"/>
                </a:lnTo>
                <a:lnTo>
                  <a:pt x="2231" y="152"/>
                </a:lnTo>
                <a:lnTo>
                  <a:pt x="2232" y="152"/>
                </a:lnTo>
                <a:lnTo>
                  <a:pt x="2232" y="152"/>
                </a:lnTo>
                <a:lnTo>
                  <a:pt x="2233" y="151"/>
                </a:lnTo>
                <a:lnTo>
                  <a:pt x="2234" y="151"/>
                </a:lnTo>
                <a:lnTo>
                  <a:pt x="2234" y="151"/>
                </a:lnTo>
                <a:lnTo>
                  <a:pt x="2234" y="152"/>
                </a:lnTo>
                <a:lnTo>
                  <a:pt x="2235" y="152"/>
                </a:lnTo>
                <a:lnTo>
                  <a:pt x="2235" y="152"/>
                </a:lnTo>
                <a:lnTo>
                  <a:pt x="2236" y="151"/>
                </a:lnTo>
                <a:lnTo>
                  <a:pt x="2236" y="153"/>
                </a:lnTo>
                <a:lnTo>
                  <a:pt x="2237" y="152"/>
                </a:lnTo>
                <a:lnTo>
                  <a:pt x="2237" y="156"/>
                </a:lnTo>
                <a:lnTo>
                  <a:pt x="2238" y="155"/>
                </a:lnTo>
                <a:lnTo>
                  <a:pt x="2238" y="155"/>
                </a:lnTo>
                <a:lnTo>
                  <a:pt x="2239" y="155"/>
                </a:lnTo>
                <a:lnTo>
                  <a:pt x="2239" y="155"/>
                </a:lnTo>
                <a:lnTo>
                  <a:pt x="2240" y="155"/>
                </a:lnTo>
                <a:lnTo>
                  <a:pt x="2240" y="155"/>
                </a:lnTo>
                <a:lnTo>
                  <a:pt x="2240" y="155"/>
                </a:lnTo>
                <a:lnTo>
                  <a:pt x="2241" y="155"/>
                </a:lnTo>
                <a:lnTo>
                  <a:pt x="2241" y="155"/>
                </a:lnTo>
                <a:lnTo>
                  <a:pt x="2242" y="155"/>
                </a:lnTo>
                <a:lnTo>
                  <a:pt x="2242" y="155"/>
                </a:lnTo>
                <a:lnTo>
                  <a:pt x="2243" y="155"/>
                </a:lnTo>
                <a:lnTo>
                  <a:pt x="2243" y="155"/>
                </a:lnTo>
                <a:lnTo>
                  <a:pt x="2244" y="155"/>
                </a:lnTo>
                <a:lnTo>
                  <a:pt x="2244" y="155"/>
                </a:lnTo>
                <a:lnTo>
                  <a:pt x="2245" y="154"/>
                </a:lnTo>
                <a:lnTo>
                  <a:pt x="2245" y="154"/>
                </a:lnTo>
                <a:lnTo>
                  <a:pt x="2246" y="154"/>
                </a:lnTo>
                <a:lnTo>
                  <a:pt x="2246" y="155"/>
                </a:lnTo>
                <a:lnTo>
                  <a:pt x="2247" y="155"/>
                </a:lnTo>
                <a:lnTo>
                  <a:pt x="2247" y="156"/>
                </a:lnTo>
                <a:lnTo>
                  <a:pt x="2248" y="156"/>
                </a:lnTo>
                <a:lnTo>
                  <a:pt x="2248" y="156"/>
                </a:lnTo>
                <a:lnTo>
                  <a:pt x="2248" y="156"/>
                </a:lnTo>
                <a:lnTo>
                  <a:pt x="2249" y="158"/>
                </a:lnTo>
                <a:lnTo>
                  <a:pt x="2249" y="158"/>
                </a:lnTo>
                <a:lnTo>
                  <a:pt x="2250" y="159"/>
                </a:lnTo>
                <a:lnTo>
                  <a:pt x="2250" y="159"/>
                </a:lnTo>
                <a:lnTo>
                  <a:pt x="2251" y="159"/>
                </a:lnTo>
                <a:lnTo>
                  <a:pt x="2251" y="159"/>
                </a:lnTo>
                <a:lnTo>
                  <a:pt x="2252" y="159"/>
                </a:lnTo>
                <a:lnTo>
                  <a:pt x="2252" y="159"/>
                </a:lnTo>
                <a:lnTo>
                  <a:pt x="2253" y="159"/>
                </a:lnTo>
                <a:lnTo>
                  <a:pt x="2253" y="159"/>
                </a:lnTo>
                <a:lnTo>
                  <a:pt x="2254" y="159"/>
                </a:lnTo>
                <a:lnTo>
                  <a:pt x="2254" y="159"/>
                </a:lnTo>
                <a:lnTo>
                  <a:pt x="2254" y="159"/>
                </a:lnTo>
                <a:lnTo>
                  <a:pt x="2255" y="159"/>
                </a:lnTo>
                <a:lnTo>
                  <a:pt x="2256" y="158"/>
                </a:lnTo>
                <a:lnTo>
                  <a:pt x="2256" y="157"/>
                </a:lnTo>
                <a:lnTo>
                  <a:pt x="2257" y="157"/>
                </a:lnTo>
                <a:lnTo>
                  <a:pt x="2257" y="157"/>
                </a:lnTo>
                <a:lnTo>
                  <a:pt x="2257" y="157"/>
                </a:lnTo>
                <a:lnTo>
                  <a:pt x="2258" y="157"/>
                </a:lnTo>
                <a:lnTo>
                  <a:pt x="2258" y="157"/>
                </a:lnTo>
                <a:lnTo>
                  <a:pt x="2259" y="157"/>
                </a:lnTo>
                <a:lnTo>
                  <a:pt x="2259" y="157"/>
                </a:lnTo>
                <a:lnTo>
                  <a:pt x="2260" y="157"/>
                </a:lnTo>
                <a:lnTo>
                  <a:pt x="2260" y="157"/>
                </a:lnTo>
                <a:lnTo>
                  <a:pt x="2261" y="157"/>
                </a:lnTo>
                <a:lnTo>
                  <a:pt x="2261" y="157"/>
                </a:lnTo>
                <a:lnTo>
                  <a:pt x="2262" y="155"/>
                </a:lnTo>
                <a:lnTo>
                  <a:pt x="2262" y="155"/>
                </a:lnTo>
                <a:lnTo>
                  <a:pt x="2263" y="155"/>
                </a:lnTo>
                <a:lnTo>
                  <a:pt x="2263" y="155"/>
                </a:lnTo>
                <a:lnTo>
                  <a:pt x="2263" y="154"/>
                </a:lnTo>
                <a:lnTo>
                  <a:pt x="2264" y="154"/>
                </a:lnTo>
                <a:lnTo>
                  <a:pt x="2265" y="154"/>
                </a:lnTo>
                <a:lnTo>
                  <a:pt x="2265" y="154"/>
                </a:lnTo>
                <a:lnTo>
                  <a:pt x="2265" y="154"/>
                </a:lnTo>
                <a:lnTo>
                  <a:pt x="2266" y="154"/>
                </a:lnTo>
                <a:lnTo>
                  <a:pt x="2266" y="154"/>
                </a:lnTo>
                <a:lnTo>
                  <a:pt x="2267" y="154"/>
                </a:lnTo>
                <a:lnTo>
                  <a:pt x="2267" y="154"/>
                </a:lnTo>
                <a:lnTo>
                  <a:pt x="2268" y="155"/>
                </a:lnTo>
                <a:lnTo>
                  <a:pt x="2268" y="154"/>
                </a:lnTo>
                <a:lnTo>
                  <a:pt x="2269" y="155"/>
                </a:lnTo>
                <a:lnTo>
                  <a:pt x="2269" y="156"/>
                </a:lnTo>
                <a:lnTo>
                  <a:pt x="2270" y="157"/>
                </a:lnTo>
                <a:lnTo>
                  <a:pt x="2270" y="157"/>
                </a:lnTo>
                <a:lnTo>
                  <a:pt x="2271" y="157"/>
                </a:lnTo>
                <a:lnTo>
                  <a:pt x="2271" y="157"/>
                </a:lnTo>
                <a:lnTo>
                  <a:pt x="2271" y="158"/>
                </a:lnTo>
                <a:lnTo>
                  <a:pt x="2272" y="158"/>
                </a:lnTo>
                <a:lnTo>
                  <a:pt x="2272" y="158"/>
                </a:lnTo>
                <a:lnTo>
                  <a:pt x="2273" y="157"/>
                </a:lnTo>
                <a:lnTo>
                  <a:pt x="2274" y="157"/>
                </a:lnTo>
                <a:lnTo>
                  <a:pt x="2274" y="157"/>
                </a:lnTo>
                <a:lnTo>
                  <a:pt x="2274" y="157"/>
                </a:lnTo>
                <a:lnTo>
                  <a:pt x="2275" y="156"/>
                </a:lnTo>
                <a:lnTo>
                  <a:pt x="2275" y="156"/>
                </a:lnTo>
                <a:lnTo>
                  <a:pt x="2276" y="155"/>
                </a:lnTo>
                <a:lnTo>
                  <a:pt x="2276" y="153"/>
                </a:lnTo>
                <a:lnTo>
                  <a:pt x="2277" y="153"/>
                </a:lnTo>
                <a:lnTo>
                  <a:pt x="2277" y="152"/>
                </a:lnTo>
                <a:lnTo>
                  <a:pt x="2278" y="153"/>
                </a:lnTo>
                <a:lnTo>
                  <a:pt x="2278" y="152"/>
                </a:lnTo>
                <a:lnTo>
                  <a:pt x="2279" y="152"/>
                </a:lnTo>
                <a:lnTo>
                  <a:pt x="2279" y="152"/>
                </a:lnTo>
                <a:lnTo>
                  <a:pt x="2280" y="152"/>
                </a:lnTo>
                <a:lnTo>
                  <a:pt x="2280" y="152"/>
                </a:lnTo>
                <a:lnTo>
                  <a:pt x="2280" y="152"/>
                </a:lnTo>
                <a:lnTo>
                  <a:pt x="2281" y="152"/>
                </a:lnTo>
                <a:lnTo>
                  <a:pt x="2281" y="152"/>
                </a:lnTo>
                <a:lnTo>
                  <a:pt x="2282" y="153"/>
                </a:lnTo>
                <a:lnTo>
                  <a:pt x="2283" y="153"/>
                </a:lnTo>
                <a:lnTo>
                  <a:pt x="2283" y="155"/>
                </a:lnTo>
                <a:lnTo>
                  <a:pt x="2283" y="155"/>
                </a:lnTo>
                <a:lnTo>
                  <a:pt x="2284" y="155"/>
                </a:lnTo>
                <a:lnTo>
                  <a:pt x="2284" y="156"/>
                </a:lnTo>
                <a:lnTo>
                  <a:pt x="2285" y="155"/>
                </a:lnTo>
                <a:lnTo>
                  <a:pt x="2285" y="155"/>
                </a:lnTo>
                <a:lnTo>
                  <a:pt x="2286" y="155"/>
                </a:lnTo>
                <a:lnTo>
                  <a:pt x="2286" y="154"/>
                </a:lnTo>
                <a:lnTo>
                  <a:pt x="2287" y="153"/>
                </a:lnTo>
                <a:lnTo>
                  <a:pt x="2287" y="153"/>
                </a:lnTo>
                <a:lnTo>
                  <a:pt x="2288" y="152"/>
                </a:lnTo>
                <a:lnTo>
                  <a:pt x="2288" y="152"/>
                </a:lnTo>
                <a:lnTo>
                  <a:pt x="2288" y="152"/>
                </a:lnTo>
                <a:lnTo>
                  <a:pt x="2289" y="153"/>
                </a:lnTo>
                <a:lnTo>
                  <a:pt x="2289" y="153"/>
                </a:lnTo>
                <a:lnTo>
                  <a:pt x="2290" y="154"/>
                </a:lnTo>
                <a:lnTo>
                  <a:pt x="2290" y="155"/>
                </a:lnTo>
                <a:lnTo>
                  <a:pt x="2291" y="155"/>
                </a:lnTo>
                <a:lnTo>
                  <a:pt x="2291" y="156"/>
                </a:lnTo>
                <a:lnTo>
                  <a:pt x="2292" y="155"/>
                </a:lnTo>
                <a:lnTo>
                  <a:pt x="2292" y="154"/>
                </a:lnTo>
                <a:lnTo>
                  <a:pt x="2293" y="149"/>
                </a:lnTo>
                <a:lnTo>
                  <a:pt x="2293" y="147"/>
                </a:lnTo>
                <a:lnTo>
                  <a:pt x="2294" y="147"/>
                </a:lnTo>
                <a:lnTo>
                  <a:pt x="2294" y="146"/>
                </a:lnTo>
                <a:lnTo>
                  <a:pt x="2295" y="145"/>
                </a:lnTo>
                <a:lnTo>
                  <a:pt x="2295" y="145"/>
                </a:lnTo>
                <a:lnTo>
                  <a:pt x="2296" y="145"/>
                </a:lnTo>
                <a:lnTo>
                  <a:pt x="2296" y="145"/>
                </a:lnTo>
                <a:lnTo>
                  <a:pt x="2297" y="145"/>
                </a:lnTo>
                <a:lnTo>
                  <a:pt x="2297" y="145"/>
                </a:lnTo>
                <a:lnTo>
                  <a:pt x="2297" y="144"/>
                </a:lnTo>
                <a:lnTo>
                  <a:pt x="2298" y="144"/>
                </a:lnTo>
                <a:lnTo>
                  <a:pt x="2298" y="144"/>
                </a:lnTo>
                <a:lnTo>
                  <a:pt x="2299" y="144"/>
                </a:lnTo>
                <a:lnTo>
                  <a:pt x="2299" y="143"/>
                </a:lnTo>
                <a:lnTo>
                  <a:pt x="2300" y="144"/>
                </a:lnTo>
                <a:lnTo>
                  <a:pt x="2300" y="144"/>
                </a:lnTo>
                <a:lnTo>
                  <a:pt x="2301" y="144"/>
                </a:lnTo>
                <a:lnTo>
                  <a:pt x="2301" y="144"/>
                </a:lnTo>
                <a:lnTo>
                  <a:pt x="2302" y="144"/>
                </a:lnTo>
                <a:lnTo>
                  <a:pt x="2302" y="144"/>
                </a:lnTo>
                <a:lnTo>
                  <a:pt x="2303" y="144"/>
                </a:lnTo>
                <a:lnTo>
                  <a:pt x="2303" y="144"/>
                </a:lnTo>
                <a:lnTo>
                  <a:pt x="2303" y="144"/>
                </a:lnTo>
                <a:lnTo>
                  <a:pt x="2304" y="144"/>
                </a:lnTo>
                <a:lnTo>
                  <a:pt x="2305" y="144"/>
                </a:lnTo>
                <a:lnTo>
                  <a:pt x="2305" y="144"/>
                </a:lnTo>
                <a:lnTo>
                  <a:pt x="2306" y="145"/>
                </a:lnTo>
                <a:lnTo>
                  <a:pt x="2306" y="145"/>
                </a:lnTo>
                <a:lnTo>
                  <a:pt x="2306" y="144"/>
                </a:lnTo>
                <a:lnTo>
                  <a:pt x="2307" y="144"/>
                </a:lnTo>
                <a:lnTo>
                  <a:pt x="2307" y="145"/>
                </a:lnTo>
                <a:lnTo>
                  <a:pt x="2308" y="145"/>
                </a:lnTo>
                <a:lnTo>
                  <a:pt x="2308" y="145"/>
                </a:lnTo>
                <a:lnTo>
                  <a:pt x="2309" y="145"/>
                </a:lnTo>
                <a:lnTo>
                  <a:pt x="2309" y="145"/>
                </a:lnTo>
                <a:lnTo>
                  <a:pt x="2310" y="145"/>
                </a:lnTo>
                <a:lnTo>
                  <a:pt x="2310" y="145"/>
                </a:lnTo>
                <a:lnTo>
                  <a:pt x="2311" y="144"/>
                </a:lnTo>
                <a:lnTo>
                  <a:pt x="2311" y="144"/>
                </a:lnTo>
                <a:lnTo>
                  <a:pt x="2311" y="144"/>
                </a:lnTo>
                <a:lnTo>
                  <a:pt x="2312" y="144"/>
                </a:lnTo>
                <a:lnTo>
                  <a:pt x="2312" y="144"/>
                </a:lnTo>
                <a:lnTo>
                  <a:pt x="2313" y="144"/>
                </a:lnTo>
                <a:lnTo>
                  <a:pt x="2314" y="144"/>
                </a:lnTo>
                <a:lnTo>
                  <a:pt x="2314" y="145"/>
                </a:lnTo>
                <a:lnTo>
                  <a:pt x="2314" y="146"/>
                </a:lnTo>
                <a:lnTo>
                  <a:pt x="2315" y="147"/>
                </a:lnTo>
                <a:lnTo>
                  <a:pt x="2315" y="152"/>
                </a:lnTo>
                <a:lnTo>
                  <a:pt x="2316" y="155"/>
                </a:lnTo>
                <a:lnTo>
                  <a:pt x="2316" y="156"/>
                </a:lnTo>
                <a:lnTo>
                  <a:pt x="2317" y="155"/>
                </a:lnTo>
                <a:lnTo>
                  <a:pt x="2317" y="155"/>
                </a:lnTo>
                <a:lnTo>
                  <a:pt x="2318" y="153"/>
                </a:lnTo>
                <a:lnTo>
                  <a:pt x="2318" y="153"/>
                </a:lnTo>
                <a:lnTo>
                  <a:pt x="2319" y="152"/>
                </a:lnTo>
                <a:lnTo>
                  <a:pt x="2319" y="152"/>
                </a:lnTo>
                <a:lnTo>
                  <a:pt x="2320" y="150"/>
                </a:lnTo>
                <a:lnTo>
                  <a:pt x="2320" y="148"/>
                </a:lnTo>
                <a:lnTo>
                  <a:pt x="2320" y="150"/>
                </a:lnTo>
                <a:lnTo>
                  <a:pt x="2321" y="151"/>
                </a:lnTo>
                <a:lnTo>
                  <a:pt x="2321" y="151"/>
                </a:lnTo>
                <a:lnTo>
                  <a:pt x="2322" y="151"/>
                </a:lnTo>
                <a:lnTo>
                  <a:pt x="2323" y="151"/>
                </a:lnTo>
                <a:lnTo>
                  <a:pt x="2323" y="151"/>
                </a:lnTo>
                <a:lnTo>
                  <a:pt x="2323" y="151"/>
                </a:lnTo>
                <a:lnTo>
                  <a:pt x="2324" y="151"/>
                </a:lnTo>
                <a:lnTo>
                  <a:pt x="2324" y="151"/>
                </a:lnTo>
                <a:lnTo>
                  <a:pt x="2325" y="150"/>
                </a:lnTo>
                <a:lnTo>
                  <a:pt x="2325" y="150"/>
                </a:lnTo>
                <a:lnTo>
                  <a:pt x="2326" y="151"/>
                </a:lnTo>
                <a:lnTo>
                  <a:pt x="2326" y="152"/>
                </a:lnTo>
                <a:lnTo>
                  <a:pt x="2327" y="147"/>
                </a:lnTo>
                <a:lnTo>
                  <a:pt x="2327" y="144"/>
                </a:lnTo>
                <a:lnTo>
                  <a:pt x="2328" y="139"/>
                </a:lnTo>
                <a:lnTo>
                  <a:pt x="2328" y="133"/>
                </a:lnTo>
                <a:lnTo>
                  <a:pt x="2328" y="128"/>
                </a:lnTo>
                <a:lnTo>
                  <a:pt x="2329" y="124"/>
                </a:lnTo>
                <a:lnTo>
                  <a:pt x="2329" y="123"/>
                </a:lnTo>
                <a:lnTo>
                  <a:pt x="2330" y="124"/>
                </a:lnTo>
                <a:lnTo>
                  <a:pt x="2330" y="125"/>
                </a:lnTo>
                <a:lnTo>
                  <a:pt x="2331" y="126"/>
                </a:lnTo>
                <a:lnTo>
                  <a:pt x="2331" y="128"/>
                </a:lnTo>
                <a:lnTo>
                  <a:pt x="2332" y="129"/>
                </a:lnTo>
                <a:lnTo>
                  <a:pt x="2332" y="130"/>
                </a:lnTo>
                <a:lnTo>
                  <a:pt x="2333" y="131"/>
                </a:lnTo>
                <a:lnTo>
                  <a:pt x="2333" y="135"/>
                </a:lnTo>
                <a:lnTo>
                  <a:pt x="2334" y="136"/>
                </a:lnTo>
                <a:lnTo>
                  <a:pt x="2334" y="136"/>
                </a:lnTo>
                <a:lnTo>
                  <a:pt x="2335" y="135"/>
                </a:lnTo>
                <a:lnTo>
                  <a:pt x="2335" y="132"/>
                </a:lnTo>
                <a:lnTo>
                  <a:pt x="2336" y="126"/>
                </a:lnTo>
                <a:lnTo>
                  <a:pt x="2336" y="117"/>
                </a:lnTo>
                <a:lnTo>
                  <a:pt x="2337" y="114"/>
                </a:lnTo>
                <a:lnTo>
                  <a:pt x="2337" y="118"/>
                </a:lnTo>
                <a:lnTo>
                  <a:pt x="2337" y="121"/>
                </a:lnTo>
                <a:lnTo>
                  <a:pt x="2338" y="119"/>
                </a:lnTo>
                <a:lnTo>
                  <a:pt x="2338" y="120"/>
                </a:lnTo>
                <a:lnTo>
                  <a:pt x="2339" y="120"/>
                </a:lnTo>
                <a:lnTo>
                  <a:pt x="2339" y="122"/>
                </a:lnTo>
                <a:lnTo>
                  <a:pt x="2340" y="124"/>
                </a:lnTo>
                <a:lnTo>
                  <a:pt x="2340" y="126"/>
                </a:lnTo>
                <a:lnTo>
                  <a:pt x="2341" y="128"/>
                </a:lnTo>
                <a:lnTo>
                  <a:pt x="2341" y="126"/>
                </a:lnTo>
                <a:lnTo>
                  <a:pt x="2342" y="126"/>
                </a:lnTo>
                <a:lnTo>
                  <a:pt x="2342" y="125"/>
                </a:lnTo>
                <a:lnTo>
                  <a:pt x="2343" y="126"/>
                </a:lnTo>
                <a:lnTo>
                  <a:pt x="2343" y="126"/>
                </a:lnTo>
                <a:lnTo>
                  <a:pt x="2344" y="127"/>
                </a:lnTo>
                <a:lnTo>
                  <a:pt x="2344" y="130"/>
                </a:lnTo>
                <a:lnTo>
                  <a:pt x="2345" y="127"/>
                </a:lnTo>
                <a:lnTo>
                  <a:pt x="2345" y="128"/>
                </a:lnTo>
                <a:lnTo>
                  <a:pt x="2346" y="127"/>
                </a:lnTo>
                <a:lnTo>
                  <a:pt x="2346" y="125"/>
                </a:lnTo>
                <a:lnTo>
                  <a:pt x="2346" y="125"/>
                </a:lnTo>
                <a:lnTo>
                  <a:pt x="2347" y="125"/>
                </a:lnTo>
                <a:lnTo>
                  <a:pt x="2347" y="125"/>
                </a:lnTo>
                <a:lnTo>
                  <a:pt x="2348" y="125"/>
                </a:lnTo>
                <a:lnTo>
                  <a:pt x="2348" y="127"/>
                </a:lnTo>
                <a:lnTo>
                  <a:pt x="2349" y="127"/>
                </a:lnTo>
                <a:lnTo>
                  <a:pt x="2349" y="126"/>
                </a:lnTo>
                <a:lnTo>
                  <a:pt x="2350" y="123"/>
                </a:lnTo>
                <a:lnTo>
                  <a:pt x="2350" y="121"/>
                </a:lnTo>
                <a:lnTo>
                  <a:pt x="2351" y="119"/>
                </a:lnTo>
                <a:lnTo>
                  <a:pt x="2351" y="119"/>
                </a:lnTo>
                <a:lnTo>
                  <a:pt x="2351" y="120"/>
                </a:lnTo>
                <a:lnTo>
                  <a:pt x="2352" y="121"/>
                </a:lnTo>
                <a:lnTo>
                  <a:pt x="2352" y="122"/>
                </a:lnTo>
                <a:lnTo>
                  <a:pt x="2353" y="123"/>
                </a:lnTo>
                <a:lnTo>
                  <a:pt x="2354" y="124"/>
                </a:lnTo>
                <a:lnTo>
                  <a:pt x="2354" y="125"/>
                </a:lnTo>
                <a:lnTo>
                  <a:pt x="2354" y="126"/>
                </a:lnTo>
                <a:lnTo>
                  <a:pt x="2355" y="127"/>
                </a:lnTo>
                <a:lnTo>
                  <a:pt x="2355" y="127"/>
                </a:lnTo>
                <a:lnTo>
                  <a:pt x="2356" y="127"/>
                </a:lnTo>
                <a:lnTo>
                  <a:pt x="2356" y="127"/>
                </a:lnTo>
                <a:lnTo>
                  <a:pt x="2357" y="126"/>
                </a:lnTo>
                <a:lnTo>
                  <a:pt x="2357" y="126"/>
                </a:lnTo>
                <a:lnTo>
                  <a:pt x="2358" y="127"/>
                </a:lnTo>
                <a:lnTo>
                  <a:pt x="2358" y="135"/>
                </a:lnTo>
                <a:lnTo>
                  <a:pt x="2359" y="144"/>
                </a:lnTo>
                <a:lnTo>
                  <a:pt x="2359" y="146"/>
                </a:lnTo>
                <a:lnTo>
                  <a:pt x="2360" y="149"/>
                </a:lnTo>
                <a:lnTo>
                  <a:pt x="2360" y="148"/>
                </a:lnTo>
                <a:lnTo>
                  <a:pt x="2360" y="148"/>
                </a:lnTo>
                <a:lnTo>
                  <a:pt x="2361" y="148"/>
                </a:lnTo>
                <a:lnTo>
                  <a:pt x="2361" y="147"/>
                </a:lnTo>
                <a:lnTo>
                  <a:pt x="2362" y="148"/>
                </a:lnTo>
                <a:lnTo>
                  <a:pt x="2363" y="148"/>
                </a:lnTo>
                <a:lnTo>
                  <a:pt x="2363" y="148"/>
                </a:lnTo>
                <a:lnTo>
                  <a:pt x="2363" y="148"/>
                </a:lnTo>
                <a:lnTo>
                  <a:pt x="2364" y="147"/>
                </a:lnTo>
                <a:lnTo>
                  <a:pt x="2364" y="147"/>
                </a:lnTo>
                <a:lnTo>
                  <a:pt x="2365" y="147"/>
                </a:lnTo>
                <a:lnTo>
                  <a:pt x="2365" y="148"/>
                </a:lnTo>
                <a:lnTo>
                  <a:pt x="2366" y="148"/>
                </a:lnTo>
                <a:lnTo>
                  <a:pt x="2366" y="148"/>
                </a:lnTo>
                <a:lnTo>
                  <a:pt x="2367" y="148"/>
                </a:lnTo>
                <a:lnTo>
                  <a:pt x="2367" y="147"/>
                </a:lnTo>
                <a:lnTo>
                  <a:pt x="2368" y="147"/>
                </a:lnTo>
                <a:lnTo>
                  <a:pt x="2368" y="149"/>
                </a:lnTo>
                <a:lnTo>
                  <a:pt x="2369" y="149"/>
                </a:lnTo>
                <a:lnTo>
                  <a:pt x="2369" y="150"/>
                </a:lnTo>
                <a:lnTo>
                  <a:pt x="2369" y="150"/>
                </a:lnTo>
                <a:lnTo>
                  <a:pt x="2370" y="149"/>
                </a:lnTo>
                <a:lnTo>
                  <a:pt x="2370" y="150"/>
                </a:lnTo>
                <a:lnTo>
                  <a:pt x="2371" y="151"/>
                </a:lnTo>
                <a:lnTo>
                  <a:pt x="2372" y="154"/>
                </a:lnTo>
                <a:lnTo>
                  <a:pt x="2372" y="154"/>
                </a:lnTo>
                <a:lnTo>
                  <a:pt x="2372" y="154"/>
                </a:lnTo>
                <a:lnTo>
                  <a:pt x="2373" y="155"/>
                </a:lnTo>
                <a:lnTo>
                  <a:pt x="2373" y="155"/>
                </a:lnTo>
                <a:lnTo>
                  <a:pt x="2374" y="155"/>
                </a:lnTo>
                <a:lnTo>
                  <a:pt x="2374" y="155"/>
                </a:lnTo>
                <a:lnTo>
                  <a:pt x="2375" y="155"/>
                </a:lnTo>
                <a:lnTo>
                  <a:pt x="2375" y="156"/>
                </a:lnTo>
                <a:lnTo>
                  <a:pt x="2376" y="155"/>
                </a:lnTo>
                <a:lnTo>
                  <a:pt x="2376" y="155"/>
                </a:lnTo>
                <a:lnTo>
                  <a:pt x="2377" y="155"/>
                </a:lnTo>
                <a:lnTo>
                  <a:pt x="2377" y="155"/>
                </a:lnTo>
                <a:lnTo>
                  <a:pt x="2377" y="155"/>
                </a:lnTo>
                <a:lnTo>
                  <a:pt x="2378" y="155"/>
                </a:lnTo>
                <a:lnTo>
                  <a:pt x="2378" y="155"/>
                </a:lnTo>
                <a:lnTo>
                  <a:pt x="2379" y="155"/>
                </a:lnTo>
                <a:lnTo>
                  <a:pt x="2379" y="154"/>
                </a:lnTo>
                <a:lnTo>
                  <a:pt x="2380" y="154"/>
                </a:lnTo>
                <a:lnTo>
                  <a:pt x="2380" y="154"/>
                </a:lnTo>
                <a:lnTo>
                  <a:pt x="2381" y="154"/>
                </a:lnTo>
                <a:lnTo>
                  <a:pt x="2381" y="154"/>
                </a:lnTo>
                <a:lnTo>
                  <a:pt x="2382" y="154"/>
                </a:lnTo>
                <a:lnTo>
                  <a:pt x="2382" y="155"/>
                </a:lnTo>
                <a:lnTo>
                  <a:pt x="2383" y="155"/>
                </a:lnTo>
                <a:lnTo>
                  <a:pt x="2383" y="155"/>
                </a:lnTo>
                <a:lnTo>
                  <a:pt x="2384" y="153"/>
                </a:lnTo>
                <a:lnTo>
                  <a:pt x="2384" y="153"/>
                </a:lnTo>
                <a:lnTo>
                  <a:pt x="2385" y="153"/>
                </a:lnTo>
                <a:lnTo>
                  <a:pt x="2385" y="153"/>
                </a:lnTo>
                <a:lnTo>
                  <a:pt x="2386" y="152"/>
                </a:lnTo>
                <a:lnTo>
                  <a:pt x="2386" y="152"/>
                </a:lnTo>
                <a:lnTo>
                  <a:pt x="2386" y="153"/>
                </a:lnTo>
                <a:lnTo>
                  <a:pt x="2387" y="153"/>
                </a:lnTo>
                <a:lnTo>
                  <a:pt x="2387" y="153"/>
                </a:lnTo>
                <a:lnTo>
                  <a:pt x="2388" y="153"/>
                </a:lnTo>
                <a:lnTo>
                  <a:pt x="2388" y="153"/>
                </a:lnTo>
                <a:lnTo>
                  <a:pt x="2389" y="152"/>
                </a:lnTo>
                <a:lnTo>
                  <a:pt x="2389" y="154"/>
                </a:lnTo>
                <a:lnTo>
                  <a:pt x="2390" y="153"/>
                </a:lnTo>
                <a:lnTo>
                  <a:pt x="2390" y="152"/>
                </a:lnTo>
                <a:lnTo>
                  <a:pt x="2391" y="153"/>
                </a:lnTo>
                <a:lnTo>
                  <a:pt x="2391" y="151"/>
                </a:lnTo>
                <a:lnTo>
                  <a:pt x="2392" y="150"/>
                </a:lnTo>
                <a:lnTo>
                  <a:pt x="2392" y="150"/>
                </a:lnTo>
                <a:lnTo>
                  <a:pt x="2392" y="151"/>
                </a:lnTo>
                <a:lnTo>
                  <a:pt x="2393" y="150"/>
                </a:lnTo>
                <a:lnTo>
                  <a:pt x="2394" y="150"/>
                </a:lnTo>
                <a:lnTo>
                  <a:pt x="2394" y="149"/>
                </a:lnTo>
                <a:lnTo>
                  <a:pt x="2394" y="148"/>
                </a:lnTo>
                <a:lnTo>
                  <a:pt x="2395" y="146"/>
                </a:lnTo>
                <a:lnTo>
                  <a:pt x="2395" y="145"/>
                </a:lnTo>
                <a:lnTo>
                  <a:pt x="2396" y="146"/>
                </a:lnTo>
                <a:lnTo>
                  <a:pt x="2396" y="147"/>
                </a:lnTo>
                <a:lnTo>
                  <a:pt x="2397" y="146"/>
                </a:lnTo>
                <a:lnTo>
                  <a:pt x="2397" y="146"/>
                </a:lnTo>
                <a:lnTo>
                  <a:pt x="2398" y="145"/>
                </a:lnTo>
                <a:lnTo>
                  <a:pt x="2398" y="145"/>
                </a:lnTo>
                <a:lnTo>
                  <a:pt x="2399" y="145"/>
                </a:lnTo>
                <a:lnTo>
                  <a:pt x="2399" y="145"/>
                </a:lnTo>
                <a:lnTo>
                  <a:pt x="2400" y="145"/>
                </a:lnTo>
                <a:lnTo>
                  <a:pt x="2400" y="145"/>
                </a:lnTo>
                <a:lnTo>
                  <a:pt x="2400" y="145"/>
                </a:lnTo>
                <a:lnTo>
                  <a:pt x="2401" y="145"/>
                </a:lnTo>
                <a:lnTo>
                  <a:pt x="2401" y="145"/>
                </a:lnTo>
                <a:lnTo>
                  <a:pt x="2402" y="145"/>
                </a:lnTo>
                <a:lnTo>
                  <a:pt x="2403" y="145"/>
                </a:lnTo>
                <a:lnTo>
                  <a:pt x="2403" y="145"/>
                </a:lnTo>
                <a:lnTo>
                  <a:pt x="2403" y="144"/>
                </a:lnTo>
                <a:lnTo>
                  <a:pt x="2404" y="144"/>
                </a:lnTo>
                <a:lnTo>
                  <a:pt x="2404" y="145"/>
                </a:lnTo>
                <a:lnTo>
                  <a:pt x="2405" y="145"/>
                </a:lnTo>
                <a:lnTo>
                  <a:pt x="2405" y="144"/>
                </a:lnTo>
                <a:lnTo>
                  <a:pt x="2406" y="144"/>
                </a:lnTo>
                <a:lnTo>
                  <a:pt x="2406" y="144"/>
                </a:lnTo>
                <a:lnTo>
                  <a:pt x="2407" y="144"/>
                </a:lnTo>
                <a:lnTo>
                  <a:pt x="2407" y="144"/>
                </a:lnTo>
                <a:lnTo>
                  <a:pt x="2408" y="144"/>
                </a:lnTo>
                <a:lnTo>
                  <a:pt x="2408" y="143"/>
                </a:lnTo>
                <a:lnTo>
                  <a:pt x="2409" y="143"/>
                </a:lnTo>
                <a:lnTo>
                  <a:pt x="2409" y="143"/>
                </a:lnTo>
                <a:lnTo>
                  <a:pt x="2409" y="143"/>
                </a:lnTo>
                <a:lnTo>
                  <a:pt x="2410" y="143"/>
                </a:lnTo>
                <a:lnTo>
                  <a:pt x="2410" y="143"/>
                </a:lnTo>
                <a:lnTo>
                  <a:pt x="2411" y="143"/>
                </a:lnTo>
                <a:lnTo>
                  <a:pt x="2412" y="143"/>
                </a:lnTo>
                <a:lnTo>
                  <a:pt x="2412" y="142"/>
                </a:lnTo>
                <a:lnTo>
                  <a:pt x="2412" y="142"/>
                </a:lnTo>
                <a:lnTo>
                  <a:pt x="2413" y="142"/>
                </a:lnTo>
                <a:lnTo>
                  <a:pt x="2413" y="142"/>
                </a:lnTo>
                <a:lnTo>
                  <a:pt x="2414" y="143"/>
                </a:lnTo>
                <a:lnTo>
                  <a:pt x="2414" y="145"/>
                </a:lnTo>
                <a:lnTo>
                  <a:pt x="2415" y="145"/>
                </a:lnTo>
                <a:lnTo>
                  <a:pt x="2415" y="145"/>
                </a:lnTo>
                <a:lnTo>
                  <a:pt x="2416" y="146"/>
                </a:lnTo>
                <a:lnTo>
                  <a:pt x="2416" y="146"/>
                </a:lnTo>
                <a:lnTo>
                  <a:pt x="2417" y="147"/>
                </a:lnTo>
                <a:lnTo>
                  <a:pt x="2417" y="149"/>
                </a:lnTo>
                <a:lnTo>
                  <a:pt x="2417" y="149"/>
                </a:lnTo>
                <a:lnTo>
                  <a:pt x="2418" y="150"/>
                </a:lnTo>
                <a:lnTo>
                  <a:pt x="2418" y="151"/>
                </a:lnTo>
                <a:lnTo>
                  <a:pt x="2419" y="151"/>
                </a:lnTo>
                <a:lnTo>
                  <a:pt x="2419" y="151"/>
                </a:lnTo>
                <a:lnTo>
                  <a:pt x="2420" y="151"/>
                </a:lnTo>
                <a:lnTo>
                  <a:pt x="2420" y="151"/>
                </a:lnTo>
                <a:lnTo>
                  <a:pt x="2421" y="150"/>
                </a:lnTo>
                <a:lnTo>
                  <a:pt x="2421" y="150"/>
                </a:lnTo>
                <a:lnTo>
                  <a:pt x="2422" y="150"/>
                </a:lnTo>
                <a:lnTo>
                  <a:pt x="2422" y="150"/>
                </a:lnTo>
                <a:lnTo>
                  <a:pt x="2423" y="149"/>
                </a:lnTo>
                <a:lnTo>
                  <a:pt x="2423" y="149"/>
                </a:lnTo>
                <a:lnTo>
                  <a:pt x="2424" y="149"/>
                </a:lnTo>
                <a:lnTo>
                  <a:pt x="2424" y="149"/>
                </a:lnTo>
                <a:lnTo>
                  <a:pt x="2425" y="149"/>
                </a:lnTo>
                <a:lnTo>
                  <a:pt x="2425" y="149"/>
                </a:lnTo>
                <a:lnTo>
                  <a:pt x="2426" y="149"/>
                </a:lnTo>
                <a:lnTo>
                  <a:pt x="2426" y="150"/>
                </a:lnTo>
                <a:lnTo>
                  <a:pt x="2426" y="150"/>
                </a:lnTo>
                <a:lnTo>
                  <a:pt x="2427" y="150"/>
                </a:lnTo>
                <a:lnTo>
                  <a:pt x="2427" y="149"/>
                </a:lnTo>
                <a:lnTo>
                  <a:pt x="2428" y="149"/>
                </a:lnTo>
                <a:lnTo>
                  <a:pt x="2428" y="151"/>
                </a:lnTo>
                <a:lnTo>
                  <a:pt x="2429" y="151"/>
                </a:lnTo>
                <a:lnTo>
                  <a:pt x="2429" y="151"/>
                </a:lnTo>
                <a:lnTo>
                  <a:pt x="2430" y="151"/>
                </a:lnTo>
                <a:lnTo>
                  <a:pt x="2430" y="152"/>
                </a:lnTo>
                <a:lnTo>
                  <a:pt x="2431" y="153"/>
                </a:lnTo>
                <a:lnTo>
                  <a:pt x="2431" y="154"/>
                </a:lnTo>
                <a:lnTo>
                  <a:pt x="2432" y="154"/>
                </a:lnTo>
                <a:lnTo>
                  <a:pt x="2432" y="155"/>
                </a:lnTo>
                <a:lnTo>
                  <a:pt x="2433" y="155"/>
                </a:lnTo>
                <a:lnTo>
                  <a:pt x="2433" y="155"/>
                </a:lnTo>
                <a:lnTo>
                  <a:pt x="2434" y="155"/>
                </a:lnTo>
                <a:lnTo>
                  <a:pt x="2434" y="155"/>
                </a:lnTo>
                <a:lnTo>
                  <a:pt x="2435" y="155"/>
                </a:lnTo>
                <a:lnTo>
                  <a:pt x="2435" y="153"/>
                </a:lnTo>
                <a:lnTo>
                  <a:pt x="2435" y="152"/>
                </a:lnTo>
                <a:lnTo>
                  <a:pt x="2436" y="153"/>
                </a:lnTo>
                <a:lnTo>
                  <a:pt x="2436" y="153"/>
                </a:lnTo>
                <a:lnTo>
                  <a:pt x="2437" y="154"/>
                </a:lnTo>
                <a:lnTo>
                  <a:pt x="2437" y="155"/>
                </a:lnTo>
                <a:lnTo>
                  <a:pt x="2438" y="155"/>
                </a:lnTo>
                <a:lnTo>
                  <a:pt x="2438" y="155"/>
                </a:lnTo>
                <a:lnTo>
                  <a:pt x="2439" y="155"/>
                </a:lnTo>
                <a:lnTo>
                  <a:pt x="2439" y="156"/>
                </a:lnTo>
                <a:lnTo>
                  <a:pt x="2440" y="157"/>
                </a:lnTo>
                <a:lnTo>
                  <a:pt x="2440" y="157"/>
                </a:lnTo>
                <a:lnTo>
                  <a:pt x="2440" y="157"/>
                </a:lnTo>
                <a:lnTo>
                  <a:pt x="2441" y="158"/>
                </a:lnTo>
                <a:lnTo>
                  <a:pt x="2441" y="158"/>
                </a:lnTo>
                <a:lnTo>
                  <a:pt x="2442" y="158"/>
                </a:lnTo>
                <a:lnTo>
                  <a:pt x="2443" y="159"/>
                </a:lnTo>
                <a:lnTo>
                  <a:pt x="2443" y="159"/>
                </a:lnTo>
                <a:lnTo>
                  <a:pt x="2443" y="158"/>
                </a:lnTo>
                <a:lnTo>
                  <a:pt x="2444" y="158"/>
                </a:lnTo>
                <a:lnTo>
                  <a:pt x="2444" y="158"/>
                </a:lnTo>
                <a:lnTo>
                  <a:pt x="2445" y="157"/>
                </a:lnTo>
                <a:lnTo>
                  <a:pt x="2445" y="156"/>
                </a:lnTo>
                <a:lnTo>
                  <a:pt x="2446" y="156"/>
                </a:lnTo>
                <a:lnTo>
                  <a:pt x="2446" y="156"/>
                </a:lnTo>
                <a:lnTo>
                  <a:pt x="2447" y="156"/>
                </a:lnTo>
                <a:lnTo>
                  <a:pt x="2447" y="157"/>
                </a:lnTo>
                <a:lnTo>
                  <a:pt x="2448" y="157"/>
                </a:lnTo>
                <a:lnTo>
                  <a:pt x="2448" y="158"/>
                </a:lnTo>
                <a:lnTo>
                  <a:pt x="2449" y="159"/>
                </a:lnTo>
                <a:lnTo>
                  <a:pt x="2449" y="158"/>
                </a:lnTo>
                <a:lnTo>
                  <a:pt x="2449" y="157"/>
                </a:lnTo>
                <a:lnTo>
                  <a:pt x="2450" y="157"/>
                </a:lnTo>
                <a:lnTo>
                  <a:pt x="2450" y="157"/>
                </a:lnTo>
                <a:lnTo>
                  <a:pt x="2451" y="157"/>
                </a:lnTo>
                <a:lnTo>
                  <a:pt x="2452" y="157"/>
                </a:lnTo>
                <a:lnTo>
                  <a:pt x="2452" y="157"/>
                </a:lnTo>
                <a:lnTo>
                  <a:pt x="2452" y="157"/>
                </a:lnTo>
                <a:lnTo>
                  <a:pt x="2453" y="157"/>
                </a:lnTo>
                <a:lnTo>
                  <a:pt x="2453" y="157"/>
                </a:lnTo>
                <a:lnTo>
                  <a:pt x="2454" y="157"/>
                </a:lnTo>
                <a:lnTo>
                  <a:pt x="2454" y="157"/>
                </a:lnTo>
                <a:lnTo>
                  <a:pt x="2455" y="156"/>
                </a:lnTo>
                <a:lnTo>
                  <a:pt x="2455" y="156"/>
                </a:lnTo>
                <a:lnTo>
                  <a:pt x="2456" y="156"/>
                </a:lnTo>
                <a:lnTo>
                  <a:pt x="2456" y="156"/>
                </a:lnTo>
                <a:lnTo>
                  <a:pt x="2457" y="156"/>
                </a:lnTo>
                <a:lnTo>
                  <a:pt x="2457" y="155"/>
                </a:lnTo>
                <a:lnTo>
                  <a:pt x="2458" y="155"/>
                </a:lnTo>
                <a:lnTo>
                  <a:pt x="2458" y="155"/>
                </a:lnTo>
                <a:lnTo>
                  <a:pt x="2458" y="155"/>
                </a:lnTo>
                <a:lnTo>
                  <a:pt x="2459" y="155"/>
                </a:lnTo>
                <a:lnTo>
                  <a:pt x="2459" y="155"/>
                </a:lnTo>
                <a:lnTo>
                  <a:pt x="2460" y="155"/>
                </a:lnTo>
                <a:lnTo>
                  <a:pt x="2460" y="155"/>
                </a:lnTo>
                <a:lnTo>
                  <a:pt x="2461" y="155"/>
                </a:lnTo>
                <a:lnTo>
                  <a:pt x="2461" y="154"/>
                </a:lnTo>
                <a:lnTo>
                  <a:pt x="2462" y="154"/>
                </a:lnTo>
                <a:lnTo>
                  <a:pt x="2462" y="154"/>
                </a:lnTo>
                <a:lnTo>
                  <a:pt x="2463" y="154"/>
                </a:lnTo>
                <a:lnTo>
                  <a:pt x="2463" y="154"/>
                </a:lnTo>
                <a:lnTo>
                  <a:pt x="2464" y="156"/>
                </a:lnTo>
                <a:lnTo>
                  <a:pt x="2464" y="158"/>
                </a:lnTo>
                <a:lnTo>
                  <a:pt x="2465" y="157"/>
                </a:lnTo>
                <a:lnTo>
                  <a:pt x="2465" y="157"/>
                </a:lnTo>
                <a:lnTo>
                  <a:pt x="2466" y="157"/>
                </a:lnTo>
                <a:lnTo>
                  <a:pt x="2466" y="157"/>
                </a:lnTo>
                <a:lnTo>
                  <a:pt x="2466" y="157"/>
                </a:lnTo>
                <a:lnTo>
                  <a:pt x="2467" y="157"/>
                </a:lnTo>
                <a:lnTo>
                  <a:pt x="2467" y="157"/>
                </a:lnTo>
                <a:lnTo>
                  <a:pt x="2468" y="157"/>
                </a:lnTo>
                <a:lnTo>
                  <a:pt x="2468" y="157"/>
                </a:lnTo>
                <a:lnTo>
                  <a:pt x="2469" y="157"/>
                </a:lnTo>
                <a:lnTo>
                  <a:pt x="2469" y="157"/>
                </a:lnTo>
                <a:lnTo>
                  <a:pt x="2470" y="156"/>
                </a:lnTo>
                <a:lnTo>
                  <a:pt x="2470" y="156"/>
                </a:lnTo>
                <a:lnTo>
                  <a:pt x="2471" y="157"/>
                </a:lnTo>
                <a:lnTo>
                  <a:pt x="2471" y="157"/>
                </a:lnTo>
                <a:lnTo>
                  <a:pt x="2472" y="158"/>
                </a:lnTo>
                <a:lnTo>
                  <a:pt x="2472" y="158"/>
                </a:lnTo>
                <a:lnTo>
                  <a:pt x="2473" y="158"/>
                </a:lnTo>
                <a:lnTo>
                  <a:pt x="2473" y="158"/>
                </a:lnTo>
                <a:lnTo>
                  <a:pt x="2474" y="158"/>
                </a:lnTo>
                <a:lnTo>
                  <a:pt x="2474" y="158"/>
                </a:lnTo>
                <a:lnTo>
                  <a:pt x="2475" y="158"/>
                </a:lnTo>
                <a:lnTo>
                  <a:pt x="2475" y="158"/>
                </a:lnTo>
                <a:lnTo>
                  <a:pt x="2475" y="158"/>
                </a:lnTo>
                <a:lnTo>
                  <a:pt x="2476" y="158"/>
                </a:lnTo>
                <a:lnTo>
                  <a:pt x="2476" y="158"/>
                </a:lnTo>
                <a:lnTo>
                  <a:pt x="2477" y="157"/>
                </a:lnTo>
                <a:lnTo>
                  <a:pt x="2477" y="157"/>
                </a:lnTo>
                <a:lnTo>
                  <a:pt x="2478" y="157"/>
                </a:lnTo>
                <a:lnTo>
                  <a:pt x="2478" y="157"/>
                </a:lnTo>
                <a:lnTo>
                  <a:pt x="2479" y="157"/>
                </a:lnTo>
                <a:lnTo>
                  <a:pt x="2479" y="156"/>
                </a:lnTo>
                <a:lnTo>
                  <a:pt x="2480" y="156"/>
                </a:lnTo>
                <a:lnTo>
                  <a:pt x="2480" y="157"/>
                </a:lnTo>
                <a:lnTo>
                  <a:pt x="2480" y="157"/>
                </a:lnTo>
                <a:lnTo>
                  <a:pt x="2481" y="156"/>
                </a:lnTo>
                <a:lnTo>
                  <a:pt x="2481" y="156"/>
                </a:lnTo>
                <a:lnTo>
                  <a:pt x="2482" y="155"/>
                </a:lnTo>
                <a:lnTo>
                  <a:pt x="2483" y="151"/>
                </a:lnTo>
                <a:lnTo>
                  <a:pt x="2483" y="151"/>
                </a:lnTo>
                <a:lnTo>
                  <a:pt x="2483" y="150"/>
                </a:lnTo>
                <a:lnTo>
                  <a:pt x="2484" y="149"/>
                </a:lnTo>
                <a:lnTo>
                  <a:pt x="2484" y="148"/>
                </a:lnTo>
                <a:lnTo>
                  <a:pt x="2485" y="147"/>
                </a:lnTo>
                <a:lnTo>
                  <a:pt x="2485" y="145"/>
                </a:lnTo>
                <a:lnTo>
                  <a:pt x="2486" y="145"/>
                </a:lnTo>
                <a:lnTo>
                  <a:pt x="2486" y="145"/>
                </a:lnTo>
                <a:lnTo>
                  <a:pt x="2487" y="144"/>
                </a:lnTo>
                <a:lnTo>
                  <a:pt x="2487" y="145"/>
                </a:lnTo>
                <a:lnTo>
                  <a:pt x="2488" y="146"/>
                </a:lnTo>
                <a:lnTo>
                  <a:pt x="2488" y="147"/>
                </a:lnTo>
                <a:lnTo>
                  <a:pt x="2489" y="148"/>
                </a:lnTo>
                <a:lnTo>
                  <a:pt x="2489" y="149"/>
                </a:lnTo>
                <a:lnTo>
                  <a:pt x="2489" y="151"/>
                </a:lnTo>
                <a:lnTo>
                  <a:pt x="2490" y="152"/>
                </a:lnTo>
                <a:lnTo>
                  <a:pt x="2490" y="153"/>
                </a:lnTo>
                <a:lnTo>
                  <a:pt x="2491" y="153"/>
                </a:lnTo>
                <a:lnTo>
                  <a:pt x="2492" y="153"/>
                </a:lnTo>
                <a:lnTo>
                  <a:pt x="2492" y="153"/>
                </a:lnTo>
                <a:lnTo>
                  <a:pt x="2492" y="153"/>
                </a:lnTo>
                <a:lnTo>
                  <a:pt x="2493" y="152"/>
                </a:lnTo>
                <a:lnTo>
                  <a:pt x="2493" y="152"/>
                </a:lnTo>
                <a:lnTo>
                  <a:pt x="2494" y="152"/>
                </a:lnTo>
                <a:lnTo>
                  <a:pt x="2494" y="152"/>
                </a:lnTo>
                <a:lnTo>
                  <a:pt x="2495" y="152"/>
                </a:lnTo>
                <a:lnTo>
                  <a:pt x="2495" y="151"/>
                </a:lnTo>
                <a:lnTo>
                  <a:pt x="2496" y="149"/>
                </a:lnTo>
                <a:lnTo>
                  <a:pt x="2496" y="149"/>
                </a:lnTo>
                <a:lnTo>
                  <a:pt x="2497" y="149"/>
                </a:lnTo>
                <a:lnTo>
                  <a:pt x="2497" y="149"/>
                </a:lnTo>
                <a:lnTo>
                  <a:pt x="2498" y="149"/>
                </a:lnTo>
                <a:lnTo>
                  <a:pt x="2498" y="149"/>
                </a:lnTo>
                <a:lnTo>
                  <a:pt x="2498" y="148"/>
                </a:lnTo>
                <a:lnTo>
                  <a:pt x="2499" y="148"/>
                </a:lnTo>
                <a:lnTo>
                  <a:pt x="2499" y="148"/>
                </a:lnTo>
                <a:lnTo>
                  <a:pt x="2500" y="149"/>
                </a:lnTo>
                <a:lnTo>
                  <a:pt x="2501" y="149"/>
                </a:lnTo>
                <a:lnTo>
                  <a:pt x="2501" y="150"/>
                </a:lnTo>
                <a:lnTo>
                  <a:pt x="2501" y="150"/>
                </a:lnTo>
                <a:lnTo>
                  <a:pt x="2502" y="151"/>
                </a:lnTo>
                <a:lnTo>
                  <a:pt x="2502" y="151"/>
                </a:lnTo>
                <a:lnTo>
                  <a:pt x="2503" y="153"/>
                </a:lnTo>
                <a:lnTo>
                  <a:pt x="2503" y="153"/>
                </a:lnTo>
                <a:lnTo>
                  <a:pt x="2504" y="154"/>
                </a:lnTo>
                <a:lnTo>
                  <a:pt x="2504" y="154"/>
                </a:lnTo>
                <a:lnTo>
                  <a:pt x="2505" y="155"/>
                </a:lnTo>
                <a:lnTo>
                  <a:pt x="2505" y="157"/>
                </a:lnTo>
                <a:lnTo>
                  <a:pt x="2506" y="155"/>
                </a:lnTo>
                <a:lnTo>
                  <a:pt x="2506" y="155"/>
                </a:lnTo>
                <a:lnTo>
                  <a:pt x="2506" y="156"/>
                </a:lnTo>
                <a:lnTo>
                  <a:pt x="2507" y="158"/>
                </a:lnTo>
                <a:lnTo>
                  <a:pt x="2507" y="157"/>
                </a:lnTo>
                <a:lnTo>
                  <a:pt x="2508" y="157"/>
                </a:lnTo>
                <a:lnTo>
                  <a:pt x="2508" y="154"/>
                </a:lnTo>
                <a:lnTo>
                  <a:pt x="2509" y="153"/>
                </a:lnTo>
                <a:lnTo>
                  <a:pt x="2509" y="153"/>
                </a:lnTo>
                <a:lnTo>
                  <a:pt x="2510" y="154"/>
                </a:lnTo>
                <a:lnTo>
                  <a:pt x="2510" y="154"/>
                </a:lnTo>
                <a:lnTo>
                  <a:pt x="2511" y="154"/>
                </a:lnTo>
                <a:lnTo>
                  <a:pt x="2511" y="154"/>
                </a:lnTo>
                <a:lnTo>
                  <a:pt x="2512" y="154"/>
                </a:lnTo>
                <a:lnTo>
                  <a:pt x="2512" y="154"/>
                </a:lnTo>
                <a:lnTo>
                  <a:pt x="2513" y="154"/>
                </a:lnTo>
                <a:lnTo>
                  <a:pt x="2513" y="154"/>
                </a:lnTo>
                <a:lnTo>
                  <a:pt x="2514" y="154"/>
                </a:lnTo>
                <a:lnTo>
                  <a:pt x="2514" y="154"/>
                </a:lnTo>
                <a:lnTo>
                  <a:pt x="2515" y="154"/>
                </a:lnTo>
                <a:lnTo>
                  <a:pt x="2515" y="154"/>
                </a:lnTo>
                <a:lnTo>
                  <a:pt x="2515" y="154"/>
                </a:lnTo>
                <a:lnTo>
                  <a:pt x="2516" y="154"/>
                </a:lnTo>
                <a:lnTo>
                  <a:pt x="2516" y="154"/>
                </a:lnTo>
                <a:lnTo>
                  <a:pt x="2517" y="154"/>
                </a:lnTo>
                <a:lnTo>
                  <a:pt x="2517" y="154"/>
                </a:lnTo>
                <a:lnTo>
                  <a:pt x="2518" y="154"/>
                </a:lnTo>
                <a:lnTo>
                  <a:pt x="2518" y="154"/>
                </a:lnTo>
                <a:lnTo>
                  <a:pt x="2519" y="154"/>
                </a:lnTo>
                <a:lnTo>
                  <a:pt x="2519" y="154"/>
                </a:lnTo>
                <a:lnTo>
                  <a:pt x="2520" y="154"/>
                </a:lnTo>
                <a:lnTo>
                  <a:pt x="2520" y="154"/>
                </a:lnTo>
                <a:lnTo>
                  <a:pt x="2521" y="153"/>
                </a:lnTo>
                <a:lnTo>
                  <a:pt x="2521" y="153"/>
                </a:lnTo>
                <a:lnTo>
                  <a:pt x="2522" y="153"/>
                </a:lnTo>
                <a:lnTo>
                  <a:pt x="2522" y="153"/>
                </a:lnTo>
                <a:lnTo>
                  <a:pt x="2523" y="153"/>
                </a:lnTo>
                <a:lnTo>
                  <a:pt x="2523" y="153"/>
                </a:lnTo>
                <a:lnTo>
                  <a:pt x="2523" y="153"/>
                </a:lnTo>
                <a:lnTo>
                  <a:pt x="2524" y="152"/>
                </a:lnTo>
                <a:lnTo>
                  <a:pt x="2524" y="152"/>
                </a:lnTo>
                <a:lnTo>
                  <a:pt x="2525" y="152"/>
                </a:lnTo>
                <a:lnTo>
                  <a:pt x="2525" y="152"/>
                </a:lnTo>
                <a:lnTo>
                  <a:pt x="2526" y="152"/>
                </a:lnTo>
                <a:lnTo>
                  <a:pt x="2526" y="152"/>
                </a:lnTo>
                <a:lnTo>
                  <a:pt x="2527" y="152"/>
                </a:lnTo>
                <a:lnTo>
                  <a:pt x="2527" y="153"/>
                </a:lnTo>
                <a:lnTo>
                  <a:pt x="2528" y="153"/>
                </a:lnTo>
                <a:lnTo>
                  <a:pt x="2528" y="154"/>
                </a:lnTo>
                <a:lnTo>
                  <a:pt x="2529" y="154"/>
                </a:lnTo>
                <a:lnTo>
                  <a:pt x="2529" y="153"/>
                </a:lnTo>
                <a:lnTo>
                  <a:pt x="2529" y="155"/>
                </a:lnTo>
                <a:lnTo>
                  <a:pt x="2530" y="157"/>
                </a:lnTo>
                <a:lnTo>
                  <a:pt x="2530" y="158"/>
                </a:lnTo>
                <a:lnTo>
                  <a:pt x="2531" y="158"/>
                </a:lnTo>
                <a:lnTo>
                  <a:pt x="2532" y="158"/>
                </a:lnTo>
                <a:lnTo>
                  <a:pt x="2532" y="157"/>
                </a:lnTo>
                <a:lnTo>
                  <a:pt x="2532" y="157"/>
                </a:lnTo>
                <a:lnTo>
                  <a:pt x="2533" y="157"/>
                </a:lnTo>
                <a:lnTo>
                  <a:pt x="2533" y="157"/>
                </a:lnTo>
                <a:lnTo>
                  <a:pt x="2534" y="157"/>
                </a:lnTo>
                <a:lnTo>
                  <a:pt x="2534" y="157"/>
                </a:lnTo>
                <a:lnTo>
                  <a:pt x="2535" y="157"/>
                </a:lnTo>
                <a:lnTo>
                  <a:pt x="2535" y="157"/>
                </a:lnTo>
                <a:lnTo>
                  <a:pt x="2536" y="157"/>
                </a:lnTo>
                <a:lnTo>
                  <a:pt x="2536" y="156"/>
                </a:lnTo>
                <a:lnTo>
                  <a:pt x="2537" y="156"/>
                </a:lnTo>
                <a:lnTo>
                  <a:pt x="2537" y="156"/>
                </a:lnTo>
                <a:lnTo>
                  <a:pt x="2538" y="155"/>
                </a:lnTo>
                <a:lnTo>
                  <a:pt x="2538" y="155"/>
                </a:lnTo>
                <a:lnTo>
                  <a:pt x="2538" y="155"/>
                </a:lnTo>
                <a:lnTo>
                  <a:pt x="2539" y="154"/>
                </a:lnTo>
                <a:lnTo>
                  <a:pt x="2539" y="154"/>
                </a:lnTo>
                <a:lnTo>
                  <a:pt x="2540" y="153"/>
                </a:lnTo>
                <a:lnTo>
                  <a:pt x="2541" y="153"/>
                </a:lnTo>
                <a:lnTo>
                  <a:pt x="2541" y="153"/>
                </a:lnTo>
                <a:lnTo>
                  <a:pt x="2541" y="153"/>
                </a:lnTo>
                <a:lnTo>
                  <a:pt x="2542" y="153"/>
                </a:lnTo>
                <a:lnTo>
                  <a:pt x="2542" y="154"/>
                </a:lnTo>
                <a:lnTo>
                  <a:pt x="2543" y="154"/>
                </a:lnTo>
                <a:lnTo>
                  <a:pt x="2543" y="154"/>
                </a:lnTo>
                <a:lnTo>
                  <a:pt x="2544" y="154"/>
                </a:lnTo>
                <a:lnTo>
                  <a:pt x="2544" y="153"/>
                </a:lnTo>
                <a:lnTo>
                  <a:pt x="2545" y="153"/>
                </a:lnTo>
                <a:lnTo>
                  <a:pt x="2545" y="153"/>
                </a:lnTo>
                <a:lnTo>
                  <a:pt x="2546" y="153"/>
                </a:lnTo>
                <a:lnTo>
                  <a:pt x="2546" y="153"/>
                </a:lnTo>
                <a:lnTo>
                  <a:pt x="2546" y="153"/>
                </a:lnTo>
                <a:lnTo>
                  <a:pt x="2547" y="153"/>
                </a:lnTo>
                <a:lnTo>
                  <a:pt x="2547" y="153"/>
                </a:lnTo>
                <a:lnTo>
                  <a:pt x="2548" y="153"/>
                </a:lnTo>
                <a:lnTo>
                  <a:pt x="2548" y="153"/>
                </a:lnTo>
                <a:lnTo>
                  <a:pt x="2549" y="152"/>
                </a:lnTo>
                <a:lnTo>
                  <a:pt x="2549" y="152"/>
                </a:lnTo>
                <a:lnTo>
                  <a:pt x="2550" y="152"/>
                </a:lnTo>
                <a:lnTo>
                  <a:pt x="2550" y="151"/>
                </a:lnTo>
                <a:lnTo>
                  <a:pt x="2551" y="151"/>
                </a:lnTo>
                <a:lnTo>
                  <a:pt x="2551" y="150"/>
                </a:lnTo>
                <a:lnTo>
                  <a:pt x="2552" y="150"/>
                </a:lnTo>
                <a:lnTo>
                  <a:pt x="2552" y="150"/>
                </a:lnTo>
                <a:lnTo>
                  <a:pt x="2553" y="150"/>
                </a:lnTo>
                <a:lnTo>
                  <a:pt x="2553" y="150"/>
                </a:lnTo>
                <a:lnTo>
                  <a:pt x="2554" y="149"/>
                </a:lnTo>
                <a:lnTo>
                  <a:pt x="2554" y="150"/>
                </a:lnTo>
                <a:lnTo>
                  <a:pt x="2555" y="150"/>
                </a:lnTo>
                <a:lnTo>
                  <a:pt x="2555" y="150"/>
                </a:lnTo>
                <a:lnTo>
                  <a:pt x="2555" y="150"/>
                </a:lnTo>
                <a:lnTo>
                  <a:pt x="2556" y="150"/>
                </a:lnTo>
                <a:lnTo>
                  <a:pt x="2556" y="150"/>
                </a:lnTo>
                <a:lnTo>
                  <a:pt x="2557" y="149"/>
                </a:lnTo>
                <a:lnTo>
                  <a:pt x="2557" y="149"/>
                </a:lnTo>
                <a:lnTo>
                  <a:pt x="2558" y="149"/>
                </a:lnTo>
                <a:lnTo>
                  <a:pt x="2558" y="149"/>
                </a:lnTo>
                <a:lnTo>
                  <a:pt x="2559" y="149"/>
                </a:lnTo>
                <a:lnTo>
                  <a:pt x="2559" y="149"/>
                </a:lnTo>
                <a:lnTo>
                  <a:pt x="2560" y="149"/>
                </a:lnTo>
                <a:lnTo>
                  <a:pt x="2560" y="149"/>
                </a:lnTo>
                <a:lnTo>
                  <a:pt x="2561" y="150"/>
                </a:lnTo>
                <a:lnTo>
                  <a:pt x="2561" y="150"/>
                </a:lnTo>
                <a:lnTo>
                  <a:pt x="2562" y="150"/>
                </a:lnTo>
                <a:lnTo>
                  <a:pt x="2562" y="150"/>
                </a:lnTo>
                <a:lnTo>
                  <a:pt x="2563" y="150"/>
                </a:lnTo>
                <a:lnTo>
                  <a:pt x="2563" y="149"/>
                </a:lnTo>
                <a:lnTo>
                  <a:pt x="2564" y="149"/>
                </a:lnTo>
                <a:lnTo>
                  <a:pt x="2564" y="149"/>
                </a:lnTo>
                <a:lnTo>
                  <a:pt x="2564" y="149"/>
                </a:lnTo>
                <a:lnTo>
                  <a:pt x="2565" y="150"/>
                </a:lnTo>
                <a:lnTo>
                  <a:pt x="2565" y="150"/>
                </a:lnTo>
                <a:lnTo>
                  <a:pt x="2566" y="149"/>
                </a:lnTo>
                <a:lnTo>
                  <a:pt x="2566" y="149"/>
                </a:lnTo>
                <a:lnTo>
                  <a:pt x="2567" y="149"/>
                </a:lnTo>
                <a:lnTo>
                  <a:pt x="2567" y="148"/>
                </a:lnTo>
                <a:lnTo>
                  <a:pt x="2568" y="147"/>
                </a:lnTo>
                <a:lnTo>
                  <a:pt x="2568" y="148"/>
                </a:lnTo>
                <a:lnTo>
                  <a:pt x="2569" y="148"/>
                </a:lnTo>
                <a:lnTo>
                  <a:pt x="2569" y="147"/>
                </a:lnTo>
                <a:lnTo>
                  <a:pt x="2569" y="147"/>
                </a:lnTo>
                <a:lnTo>
                  <a:pt x="2570" y="147"/>
                </a:lnTo>
                <a:lnTo>
                  <a:pt x="2570" y="147"/>
                </a:lnTo>
                <a:lnTo>
                  <a:pt x="2571" y="148"/>
                </a:lnTo>
                <a:lnTo>
                  <a:pt x="2572" y="148"/>
                </a:lnTo>
                <a:lnTo>
                  <a:pt x="2572" y="147"/>
                </a:lnTo>
                <a:lnTo>
                  <a:pt x="2572" y="148"/>
                </a:lnTo>
                <a:lnTo>
                  <a:pt x="2573" y="150"/>
                </a:lnTo>
                <a:lnTo>
                  <a:pt x="2573" y="150"/>
                </a:lnTo>
                <a:lnTo>
                  <a:pt x="2574" y="150"/>
                </a:lnTo>
                <a:lnTo>
                  <a:pt x="2574" y="152"/>
                </a:lnTo>
                <a:lnTo>
                  <a:pt x="2575" y="151"/>
                </a:lnTo>
                <a:lnTo>
                  <a:pt x="2575" y="151"/>
                </a:lnTo>
                <a:lnTo>
                  <a:pt x="2576" y="150"/>
                </a:lnTo>
                <a:lnTo>
                  <a:pt x="2576" y="151"/>
                </a:lnTo>
                <a:lnTo>
                  <a:pt x="2577" y="151"/>
                </a:lnTo>
                <a:lnTo>
                  <a:pt x="2577" y="151"/>
                </a:lnTo>
                <a:lnTo>
                  <a:pt x="2578" y="150"/>
                </a:lnTo>
                <a:lnTo>
                  <a:pt x="2578" y="150"/>
                </a:lnTo>
                <a:lnTo>
                  <a:pt x="2578" y="149"/>
                </a:lnTo>
                <a:lnTo>
                  <a:pt x="2579" y="149"/>
                </a:lnTo>
                <a:lnTo>
                  <a:pt x="2579" y="149"/>
                </a:lnTo>
                <a:lnTo>
                  <a:pt x="2580" y="149"/>
                </a:lnTo>
                <a:lnTo>
                  <a:pt x="2581" y="149"/>
                </a:lnTo>
                <a:lnTo>
                  <a:pt x="2581" y="148"/>
                </a:lnTo>
                <a:lnTo>
                  <a:pt x="2581" y="148"/>
                </a:lnTo>
                <a:lnTo>
                  <a:pt x="2582" y="148"/>
                </a:lnTo>
                <a:lnTo>
                  <a:pt x="2582" y="148"/>
                </a:lnTo>
                <a:lnTo>
                  <a:pt x="2583" y="148"/>
                </a:lnTo>
                <a:lnTo>
                  <a:pt x="2583" y="148"/>
                </a:lnTo>
                <a:lnTo>
                  <a:pt x="2584" y="148"/>
                </a:lnTo>
                <a:lnTo>
                  <a:pt x="2584" y="148"/>
                </a:lnTo>
                <a:lnTo>
                  <a:pt x="2585" y="148"/>
                </a:lnTo>
                <a:lnTo>
                  <a:pt x="2585" y="149"/>
                </a:lnTo>
                <a:lnTo>
                  <a:pt x="2586" y="149"/>
                </a:lnTo>
                <a:lnTo>
                  <a:pt x="2586" y="149"/>
                </a:lnTo>
                <a:lnTo>
                  <a:pt x="2587" y="149"/>
                </a:lnTo>
                <a:lnTo>
                  <a:pt x="2587" y="149"/>
                </a:lnTo>
                <a:lnTo>
                  <a:pt x="2587" y="150"/>
                </a:lnTo>
                <a:lnTo>
                  <a:pt x="2588" y="151"/>
                </a:lnTo>
                <a:lnTo>
                  <a:pt x="2588" y="154"/>
                </a:lnTo>
                <a:lnTo>
                  <a:pt x="2589" y="156"/>
                </a:lnTo>
                <a:lnTo>
                  <a:pt x="2589" y="156"/>
                </a:lnTo>
                <a:lnTo>
                  <a:pt x="2590" y="156"/>
                </a:lnTo>
                <a:lnTo>
                  <a:pt x="2590" y="154"/>
                </a:lnTo>
                <a:lnTo>
                  <a:pt x="2591" y="153"/>
                </a:lnTo>
                <a:lnTo>
                  <a:pt x="2591" y="153"/>
                </a:lnTo>
                <a:lnTo>
                  <a:pt x="2592" y="153"/>
                </a:lnTo>
                <a:lnTo>
                  <a:pt x="2592" y="153"/>
                </a:lnTo>
                <a:lnTo>
                  <a:pt x="2593" y="152"/>
                </a:lnTo>
                <a:lnTo>
                  <a:pt x="2593" y="153"/>
                </a:lnTo>
                <a:lnTo>
                  <a:pt x="2594" y="151"/>
                </a:lnTo>
                <a:lnTo>
                  <a:pt x="2594" y="153"/>
                </a:lnTo>
                <a:lnTo>
                  <a:pt x="2595" y="153"/>
                </a:lnTo>
                <a:lnTo>
                  <a:pt x="2595" y="154"/>
                </a:lnTo>
                <a:lnTo>
                  <a:pt x="2595" y="155"/>
                </a:lnTo>
                <a:lnTo>
                  <a:pt x="2596" y="155"/>
                </a:lnTo>
                <a:lnTo>
                  <a:pt x="2596" y="155"/>
                </a:lnTo>
                <a:lnTo>
                  <a:pt x="2597" y="155"/>
                </a:lnTo>
                <a:lnTo>
                  <a:pt x="2597" y="156"/>
                </a:lnTo>
                <a:lnTo>
                  <a:pt x="2598" y="157"/>
                </a:lnTo>
                <a:lnTo>
                  <a:pt x="2598" y="157"/>
                </a:lnTo>
                <a:lnTo>
                  <a:pt x="2599" y="157"/>
                </a:lnTo>
                <a:lnTo>
                  <a:pt x="2599" y="158"/>
                </a:lnTo>
                <a:lnTo>
                  <a:pt x="2600" y="158"/>
                </a:lnTo>
                <a:lnTo>
                  <a:pt x="2600" y="158"/>
                </a:lnTo>
                <a:lnTo>
                  <a:pt x="2601" y="159"/>
                </a:lnTo>
                <a:lnTo>
                  <a:pt x="2601" y="159"/>
                </a:lnTo>
                <a:lnTo>
                  <a:pt x="2602" y="158"/>
                </a:lnTo>
                <a:lnTo>
                  <a:pt x="2602" y="158"/>
                </a:lnTo>
                <a:lnTo>
                  <a:pt x="2603" y="158"/>
                </a:lnTo>
                <a:lnTo>
                  <a:pt x="2603" y="157"/>
                </a:lnTo>
                <a:lnTo>
                  <a:pt x="2604" y="156"/>
                </a:lnTo>
                <a:lnTo>
                  <a:pt x="2604" y="156"/>
                </a:lnTo>
                <a:lnTo>
                  <a:pt x="2604" y="156"/>
                </a:lnTo>
                <a:lnTo>
                  <a:pt x="2605" y="156"/>
                </a:lnTo>
                <a:lnTo>
                  <a:pt x="2605" y="157"/>
                </a:lnTo>
                <a:lnTo>
                  <a:pt x="2606" y="157"/>
                </a:lnTo>
                <a:lnTo>
                  <a:pt x="2606" y="158"/>
                </a:lnTo>
                <a:lnTo>
                  <a:pt x="2607" y="159"/>
                </a:lnTo>
                <a:lnTo>
                  <a:pt x="2607" y="158"/>
                </a:lnTo>
                <a:lnTo>
                  <a:pt x="2608" y="157"/>
                </a:lnTo>
                <a:lnTo>
                  <a:pt x="2608" y="157"/>
                </a:lnTo>
                <a:lnTo>
                  <a:pt x="2609" y="157"/>
                </a:lnTo>
                <a:lnTo>
                  <a:pt x="2609" y="157"/>
                </a:lnTo>
                <a:lnTo>
                  <a:pt x="2610" y="157"/>
                </a:lnTo>
                <a:lnTo>
                  <a:pt x="2610" y="157"/>
                </a:lnTo>
                <a:lnTo>
                  <a:pt x="2611" y="157"/>
                </a:lnTo>
                <a:lnTo>
                  <a:pt x="2611" y="157"/>
                </a:lnTo>
                <a:lnTo>
                  <a:pt x="2612" y="157"/>
                </a:lnTo>
                <a:lnTo>
                  <a:pt x="2612" y="157"/>
                </a:lnTo>
                <a:lnTo>
                  <a:pt x="2612" y="157"/>
                </a:lnTo>
                <a:lnTo>
                  <a:pt x="2613" y="156"/>
                </a:lnTo>
                <a:lnTo>
                  <a:pt x="2613" y="155"/>
                </a:lnTo>
                <a:lnTo>
                  <a:pt x="2614" y="155"/>
                </a:lnTo>
                <a:lnTo>
                  <a:pt x="2614" y="155"/>
                </a:lnTo>
                <a:lnTo>
                  <a:pt x="2615" y="155"/>
                </a:lnTo>
                <a:lnTo>
                  <a:pt x="2615" y="155"/>
                </a:lnTo>
                <a:lnTo>
                  <a:pt x="2616" y="155"/>
                </a:lnTo>
                <a:lnTo>
                  <a:pt x="2616" y="155"/>
                </a:lnTo>
                <a:lnTo>
                  <a:pt x="2617" y="155"/>
                </a:lnTo>
                <a:lnTo>
                  <a:pt x="2617" y="155"/>
                </a:lnTo>
                <a:lnTo>
                  <a:pt x="2618" y="155"/>
                </a:lnTo>
                <a:lnTo>
                  <a:pt x="2618" y="155"/>
                </a:lnTo>
                <a:lnTo>
                  <a:pt x="2618" y="155"/>
                </a:lnTo>
                <a:lnTo>
                  <a:pt x="2619" y="155"/>
                </a:lnTo>
                <a:lnTo>
                  <a:pt x="2619" y="154"/>
                </a:lnTo>
                <a:lnTo>
                  <a:pt x="2620" y="154"/>
                </a:lnTo>
                <a:lnTo>
                  <a:pt x="2621" y="154"/>
                </a:lnTo>
                <a:lnTo>
                  <a:pt x="2621" y="154"/>
                </a:lnTo>
                <a:lnTo>
                  <a:pt x="2621" y="154"/>
                </a:lnTo>
                <a:lnTo>
                  <a:pt x="2622" y="156"/>
                </a:lnTo>
                <a:lnTo>
                  <a:pt x="2622" y="158"/>
                </a:lnTo>
                <a:lnTo>
                  <a:pt x="2623" y="157"/>
                </a:lnTo>
                <a:lnTo>
                  <a:pt x="2623" y="157"/>
                </a:lnTo>
                <a:lnTo>
                  <a:pt x="2624" y="157"/>
                </a:lnTo>
                <a:lnTo>
                  <a:pt x="2624" y="157"/>
                </a:lnTo>
                <a:lnTo>
                  <a:pt x="2625" y="157"/>
                </a:lnTo>
                <a:lnTo>
                  <a:pt x="2625" y="157"/>
                </a:lnTo>
                <a:lnTo>
                  <a:pt x="2626" y="157"/>
                </a:lnTo>
                <a:lnTo>
                  <a:pt x="2626" y="157"/>
                </a:lnTo>
                <a:lnTo>
                  <a:pt x="2627" y="157"/>
                </a:lnTo>
                <a:lnTo>
                  <a:pt x="2627" y="157"/>
                </a:lnTo>
                <a:lnTo>
                  <a:pt x="2627" y="157"/>
                </a:lnTo>
                <a:lnTo>
                  <a:pt x="2628" y="156"/>
                </a:lnTo>
                <a:lnTo>
                  <a:pt x="2628" y="156"/>
                </a:lnTo>
                <a:lnTo>
                  <a:pt x="2629" y="157"/>
                </a:lnTo>
                <a:lnTo>
                  <a:pt x="2630" y="157"/>
                </a:lnTo>
                <a:lnTo>
                  <a:pt x="2630" y="158"/>
                </a:lnTo>
                <a:lnTo>
                  <a:pt x="2630" y="158"/>
                </a:lnTo>
                <a:lnTo>
                  <a:pt x="2631" y="158"/>
                </a:lnTo>
                <a:lnTo>
                  <a:pt x="2631" y="158"/>
                </a:lnTo>
                <a:lnTo>
                  <a:pt x="2632" y="158"/>
                </a:lnTo>
                <a:lnTo>
                  <a:pt x="2632" y="158"/>
                </a:lnTo>
                <a:lnTo>
                  <a:pt x="2633" y="158"/>
                </a:lnTo>
                <a:lnTo>
                  <a:pt x="2633" y="158"/>
                </a:lnTo>
                <a:lnTo>
                  <a:pt x="2634" y="158"/>
                </a:lnTo>
                <a:lnTo>
                  <a:pt x="2634" y="158"/>
                </a:lnTo>
                <a:lnTo>
                  <a:pt x="2635" y="158"/>
                </a:lnTo>
                <a:lnTo>
                  <a:pt x="2635" y="157"/>
                </a:lnTo>
                <a:lnTo>
                  <a:pt x="2635" y="157"/>
                </a:lnTo>
                <a:lnTo>
                  <a:pt x="2636" y="157"/>
                </a:lnTo>
                <a:lnTo>
                  <a:pt x="2636" y="157"/>
                </a:lnTo>
                <a:lnTo>
                  <a:pt x="2637" y="157"/>
                </a:lnTo>
                <a:lnTo>
                  <a:pt x="2637" y="156"/>
                </a:lnTo>
                <a:lnTo>
                  <a:pt x="2638" y="156"/>
                </a:lnTo>
                <a:lnTo>
                  <a:pt x="2638" y="157"/>
                </a:lnTo>
                <a:lnTo>
                  <a:pt x="2639" y="157"/>
                </a:lnTo>
                <a:lnTo>
                  <a:pt x="2639" y="156"/>
                </a:lnTo>
                <a:lnTo>
                  <a:pt x="2640" y="156"/>
                </a:lnTo>
                <a:lnTo>
                  <a:pt x="2640" y="155"/>
                </a:lnTo>
                <a:lnTo>
                  <a:pt x="2641" y="154"/>
                </a:lnTo>
                <a:lnTo>
                  <a:pt x="2641" y="152"/>
                </a:lnTo>
                <a:lnTo>
                  <a:pt x="2642" y="152"/>
                </a:lnTo>
                <a:lnTo>
                  <a:pt x="2642" y="152"/>
                </a:lnTo>
                <a:lnTo>
                  <a:pt x="2643" y="152"/>
                </a:lnTo>
                <a:lnTo>
                  <a:pt x="2643" y="152"/>
                </a:lnTo>
                <a:lnTo>
                  <a:pt x="2644" y="152"/>
                </a:lnTo>
                <a:lnTo>
                  <a:pt x="2644" y="152"/>
                </a:lnTo>
                <a:lnTo>
                  <a:pt x="2644" y="151"/>
                </a:lnTo>
                <a:lnTo>
                  <a:pt x="2645" y="150"/>
                </a:lnTo>
                <a:lnTo>
                  <a:pt x="2645" y="152"/>
                </a:lnTo>
                <a:lnTo>
                  <a:pt x="2646" y="152"/>
                </a:lnTo>
                <a:lnTo>
                  <a:pt x="2646" y="153"/>
                </a:lnTo>
                <a:lnTo>
                  <a:pt x="2647" y="153"/>
                </a:lnTo>
                <a:lnTo>
                  <a:pt x="2647" y="154"/>
                </a:lnTo>
                <a:lnTo>
                  <a:pt x="2648" y="155"/>
                </a:lnTo>
                <a:lnTo>
                  <a:pt x="2648" y="155"/>
                </a:lnTo>
                <a:lnTo>
                  <a:pt x="2649" y="156"/>
                </a:lnTo>
                <a:lnTo>
                  <a:pt x="2649" y="156"/>
                </a:lnTo>
                <a:lnTo>
                  <a:pt x="2650" y="156"/>
                </a:lnTo>
                <a:lnTo>
                  <a:pt x="2650" y="156"/>
                </a:lnTo>
                <a:lnTo>
                  <a:pt x="2651" y="156"/>
                </a:lnTo>
                <a:lnTo>
                  <a:pt x="2651" y="155"/>
                </a:lnTo>
                <a:lnTo>
                  <a:pt x="2652" y="155"/>
                </a:lnTo>
                <a:lnTo>
                  <a:pt x="2652" y="155"/>
                </a:lnTo>
                <a:lnTo>
                  <a:pt x="2653" y="155"/>
                </a:lnTo>
                <a:lnTo>
                  <a:pt x="2653" y="155"/>
                </a:lnTo>
                <a:lnTo>
                  <a:pt x="2653" y="155"/>
                </a:lnTo>
                <a:lnTo>
                  <a:pt x="2654" y="155"/>
                </a:lnTo>
                <a:lnTo>
                  <a:pt x="2654" y="155"/>
                </a:lnTo>
                <a:lnTo>
                  <a:pt x="2655" y="155"/>
                </a:lnTo>
                <a:lnTo>
                  <a:pt x="2655" y="155"/>
                </a:lnTo>
                <a:lnTo>
                  <a:pt x="2656" y="155"/>
                </a:lnTo>
                <a:lnTo>
                  <a:pt x="2656" y="155"/>
                </a:lnTo>
                <a:lnTo>
                  <a:pt x="2657" y="155"/>
                </a:lnTo>
                <a:lnTo>
                  <a:pt x="2657" y="155"/>
                </a:lnTo>
                <a:lnTo>
                  <a:pt x="2658" y="155"/>
                </a:lnTo>
                <a:lnTo>
                  <a:pt x="2658" y="155"/>
                </a:lnTo>
                <a:lnTo>
                  <a:pt x="2658" y="155"/>
                </a:lnTo>
                <a:lnTo>
                  <a:pt x="2659" y="155"/>
                </a:lnTo>
                <a:lnTo>
                  <a:pt x="2659" y="155"/>
                </a:lnTo>
                <a:lnTo>
                  <a:pt x="2660" y="154"/>
                </a:lnTo>
                <a:lnTo>
                  <a:pt x="2661" y="154"/>
                </a:lnTo>
                <a:lnTo>
                  <a:pt x="2661" y="154"/>
                </a:lnTo>
                <a:lnTo>
                  <a:pt x="2661" y="156"/>
                </a:lnTo>
                <a:lnTo>
                  <a:pt x="2662" y="156"/>
                </a:lnTo>
                <a:lnTo>
                  <a:pt x="2662" y="158"/>
                </a:lnTo>
                <a:lnTo>
                  <a:pt x="2663" y="158"/>
                </a:lnTo>
                <a:lnTo>
                  <a:pt x="2663" y="158"/>
                </a:lnTo>
                <a:lnTo>
                  <a:pt x="2664" y="158"/>
                </a:lnTo>
                <a:lnTo>
                  <a:pt x="2664" y="158"/>
                </a:lnTo>
                <a:lnTo>
                  <a:pt x="2665" y="158"/>
                </a:lnTo>
                <a:lnTo>
                  <a:pt x="2665" y="157"/>
                </a:lnTo>
                <a:lnTo>
                  <a:pt x="2666" y="157"/>
                </a:lnTo>
                <a:lnTo>
                  <a:pt x="2666" y="157"/>
                </a:lnTo>
                <a:lnTo>
                  <a:pt x="2667" y="157"/>
                </a:lnTo>
                <a:lnTo>
                  <a:pt x="2667" y="155"/>
                </a:lnTo>
                <a:lnTo>
                  <a:pt x="2667" y="155"/>
                </a:lnTo>
                <a:lnTo>
                  <a:pt x="2668" y="155"/>
                </a:lnTo>
                <a:lnTo>
                  <a:pt x="2668" y="155"/>
                </a:lnTo>
                <a:lnTo>
                  <a:pt x="2669" y="155"/>
                </a:lnTo>
                <a:lnTo>
                  <a:pt x="2670" y="155"/>
                </a:lnTo>
                <a:lnTo>
                  <a:pt x="2670" y="155"/>
                </a:lnTo>
                <a:lnTo>
                  <a:pt x="2670" y="155"/>
                </a:lnTo>
                <a:lnTo>
                  <a:pt x="2671" y="155"/>
                </a:lnTo>
                <a:lnTo>
                  <a:pt x="2671" y="155"/>
                </a:lnTo>
                <a:lnTo>
                  <a:pt x="2672" y="155"/>
                </a:lnTo>
                <a:lnTo>
                  <a:pt x="2672" y="155"/>
                </a:lnTo>
                <a:lnTo>
                  <a:pt x="2673" y="154"/>
                </a:lnTo>
                <a:lnTo>
                  <a:pt x="2673" y="153"/>
                </a:lnTo>
                <a:lnTo>
                  <a:pt x="2674" y="153"/>
                </a:lnTo>
                <a:lnTo>
                  <a:pt x="2674" y="153"/>
                </a:lnTo>
                <a:lnTo>
                  <a:pt x="2675" y="153"/>
                </a:lnTo>
                <a:lnTo>
                  <a:pt x="2675" y="153"/>
                </a:lnTo>
                <a:lnTo>
                  <a:pt x="2675" y="153"/>
                </a:lnTo>
                <a:lnTo>
                  <a:pt x="2676" y="153"/>
                </a:lnTo>
                <a:lnTo>
                  <a:pt x="2676" y="153"/>
                </a:lnTo>
                <a:lnTo>
                  <a:pt x="2677" y="153"/>
                </a:lnTo>
                <a:lnTo>
                  <a:pt x="2677" y="153"/>
                </a:lnTo>
                <a:lnTo>
                  <a:pt x="2678" y="153"/>
                </a:lnTo>
                <a:lnTo>
                  <a:pt x="2678" y="153"/>
                </a:lnTo>
                <a:lnTo>
                  <a:pt x="2679" y="153"/>
                </a:lnTo>
                <a:lnTo>
                  <a:pt x="2679" y="153"/>
                </a:lnTo>
                <a:lnTo>
                  <a:pt x="2680" y="153"/>
                </a:lnTo>
                <a:lnTo>
                  <a:pt x="2680" y="154"/>
                </a:lnTo>
                <a:lnTo>
                  <a:pt x="2681" y="154"/>
                </a:lnTo>
                <a:lnTo>
                  <a:pt x="2681" y="154"/>
                </a:lnTo>
                <a:lnTo>
                  <a:pt x="2682" y="154"/>
                </a:lnTo>
                <a:lnTo>
                  <a:pt x="2682" y="155"/>
                </a:lnTo>
                <a:lnTo>
                  <a:pt x="2683" y="154"/>
                </a:lnTo>
                <a:lnTo>
                  <a:pt x="2683" y="154"/>
                </a:lnTo>
                <a:lnTo>
                  <a:pt x="2684" y="154"/>
                </a:lnTo>
                <a:lnTo>
                  <a:pt x="2684" y="153"/>
                </a:lnTo>
                <a:lnTo>
                  <a:pt x="2684" y="153"/>
                </a:lnTo>
                <a:lnTo>
                  <a:pt x="2685" y="152"/>
                </a:lnTo>
                <a:lnTo>
                  <a:pt x="2685" y="153"/>
                </a:lnTo>
                <a:lnTo>
                  <a:pt x="2686" y="153"/>
                </a:lnTo>
                <a:lnTo>
                  <a:pt x="2686" y="153"/>
                </a:lnTo>
                <a:lnTo>
                  <a:pt x="2687" y="153"/>
                </a:lnTo>
                <a:lnTo>
                  <a:pt x="2687" y="153"/>
                </a:lnTo>
                <a:lnTo>
                  <a:pt x="2688" y="153"/>
                </a:lnTo>
                <a:lnTo>
                  <a:pt x="2688" y="155"/>
                </a:lnTo>
                <a:lnTo>
                  <a:pt x="2689" y="155"/>
                </a:lnTo>
                <a:lnTo>
                  <a:pt x="2689" y="154"/>
                </a:lnTo>
                <a:lnTo>
                  <a:pt x="2690" y="154"/>
                </a:lnTo>
                <a:lnTo>
                  <a:pt x="2690" y="155"/>
                </a:lnTo>
                <a:lnTo>
                  <a:pt x="2691" y="155"/>
                </a:lnTo>
                <a:lnTo>
                  <a:pt x="2691" y="155"/>
                </a:lnTo>
                <a:lnTo>
                  <a:pt x="2692" y="155"/>
                </a:lnTo>
                <a:lnTo>
                  <a:pt x="2692" y="155"/>
                </a:lnTo>
                <a:lnTo>
                  <a:pt x="2693" y="155"/>
                </a:lnTo>
                <a:lnTo>
                  <a:pt x="2693" y="155"/>
                </a:lnTo>
                <a:lnTo>
                  <a:pt x="2693" y="154"/>
                </a:lnTo>
                <a:lnTo>
                  <a:pt x="2694" y="154"/>
                </a:lnTo>
                <a:lnTo>
                  <a:pt x="2694" y="155"/>
                </a:lnTo>
                <a:lnTo>
                  <a:pt x="2695" y="155"/>
                </a:lnTo>
                <a:lnTo>
                  <a:pt x="2695" y="155"/>
                </a:lnTo>
                <a:lnTo>
                  <a:pt x="2696" y="155"/>
                </a:lnTo>
                <a:lnTo>
                  <a:pt x="2696" y="154"/>
                </a:lnTo>
                <a:lnTo>
                  <a:pt x="2697" y="153"/>
                </a:lnTo>
                <a:lnTo>
                  <a:pt x="2697" y="153"/>
                </a:lnTo>
                <a:lnTo>
                  <a:pt x="2698" y="152"/>
                </a:lnTo>
                <a:lnTo>
                  <a:pt x="2698" y="152"/>
                </a:lnTo>
                <a:lnTo>
                  <a:pt x="2698" y="152"/>
                </a:lnTo>
                <a:lnTo>
                  <a:pt x="2699" y="152"/>
                </a:lnTo>
                <a:lnTo>
                  <a:pt x="2700" y="152"/>
                </a:lnTo>
                <a:lnTo>
                  <a:pt x="2700" y="153"/>
                </a:lnTo>
                <a:lnTo>
                  <a:pt x="2701" y="153"/>
                </a:lnTo>
                <a:lnTo>
                  <a:pt x="2701" y="154"/>
                </a:lnTo>
                <a:lnTo>
                  <a:pt x="2701" y="154"/>
                </a:lnTo>
                <a:lnTo>
                  <a:pt x="2702" y="154"/>
                </a:lnTo>
                <a:lnTo>
                  <a:pt x="2702" y="154"/>
                </a:lnTo>
                <a:lnTo>
                  <a:pt x="2703" y="154"/>
                </a:lnTo>
                <a:lnTo>
                  <a:pt x="2703" y="154"/>
                </a:lnTo>
                <a:lnTo>
                  <a:pt x="2704" y="154"/>
                </a:lnTo>
                <a:lnTo>
                  <a:pt x="2704" y="154"/>
                </a:lnTo>
                <a:lnTo>
                  <a:pt x="2705" y="154"/>
                </a:lnTo>
                <a:lnTo>
                  <a:pt x="2705" y="153"/>
                </a:lnTo>
                <a:lnTo>
                  <a:pt x="2706" y="154"/>
                </a:lnTo>
                <a:lnTo>
                  <a:pt x="2706" y="153"/>
                </a:lnTo>
                <a:lnTo>
                  <a:pt x="2707" y="152"/>
                </a:lnTo>
                <a:lnTo>
                  <a:pt x="2707" y="152"/>
                </a:lnTo>
                <a:lnTo>
                  <a:pt x="2707" y="152"/>
                </a:lnTo>
                <a:lnTo>
                  <a:pt x="2708" y="152"/>
                </a:lnTo>
                <a:lnTo>
                  <a:pt x="2708" y="154"/>
                </a:lnTo>
                <a:lnTo>
                  <a:pt x="2709" y="154"/>
                </a:lnTo>
                <a:lnTo>
                  <a:pt x="2710" y="154"/>
                </a:lnTo>
                <a:lnTo>
                  <a:pt x="2710" y="155"/>
                </a:lnTo>
                <a:lnTo>
                  <a:pt x="2710" y="154"/>
                </a:lnTo>
                <a:lnTo>
                  <a:pt x="2711" y="154"/>
                </a:lnTo>
                <a:lnTo>
                  <a:pt x="2711" y="155"/>
                </a:lnTo>
                <a:lnTo>
                  <a:pt x="2712" y="155"/>
                </a:lnTo>
                <a:lnTo>
                  <a:pt x="2712" y="153"/>
                </a:lnTo>
                <a:lnTo>
                  <a:pt x="2713" y="152"/>
                </a:lnTo>
                <a:lnTo>
                  <a:pt x="2713" y="152"/>
                </a:lnTo>
                <a:lnTo>
                  <a:pt x="2714" y="152"/>
                </a:lnTo>
                <a:lnTo>
                  <a:pt x="2714" y="152"/>
                </a:lnTo>
                <a:lnTo>
                  <a:pt x="2715" y="152"/>
                </a:lnTo>
                <a:lnTo>
                  <a:pt x="2715" y="152"/>
                </a:lnTo>
                <a:lnTo>
                  <a:pt x="2716" y="152"/>
                </a:lnTo>
                <a:lnTo>
                  <a:pt x="2716" y="152"/>
                </a:lnTo>
                <a:lnTo>
                  <a:pt x="2716" y="152"/>
                </a:lnTo>
                <a:lnTo>
                  <a:pt x="2717" y="152"/>
                </a:lnTo>
                <a:lnTo>
                  <a:pt x="2717" y="152"/>
                </a:lnTo>
                <a:lnTo>
                  <a:pt x="2718" y="152"/>
                </a:lnTo>
                <a:lnTo>
                  <a:pt x="2718" y="152"/>
                </a:lnTo>
                <a:lnTo>
                  <a:pt x="2719" y="152"/>
                </a:lnTo>
                <a:lnTo>
                  <a:pt x="2719" y="152"/>
                </a:lnTo>
                <a:lnTo>
                  <a:pt x="2720" y="152"/>
                </a:lnTo>
                <a:lnTo>
                  <a:pt x="2720" y="152"/>
                </a:lnTo>
                <a:lnTo>
                  <a:pt x="2721" y="152"/>
                </a:lnTo>
                <a:lnTo>
                  <a:pt x="2721" y="152"/>
                </a:lnTo>
                <a:lnTo>
                  <a:pt x="2722" y="152"/>
                </a:lnTo>
                <a:lnTo>
                  <a:pt x="2722" y="153"/>
                </a:lnTo>
                <a:lnTo>
                  <a:pt x="2723" y="153"/>
                </a:lnTo>
                <a:lnTo>
                  <a:pt x="2723" y="153"/>
                </a:lnTo>
                <a:lnTo>
                  <a:pt x="2724" y="154"/>
                </a:lnTo>
                <a:lnTo>
                  <a:pt x="2724" y="154"/>
                </a:lnTo>
                <a:lnTo>
                  <a:pt x="2724" y="154"/>
                </a:lnTo>
                <a:lnTo>
                  <a:pt x="2725" y="154"/>
                </a:lnTo>
                <a:lnTo>
                  <a:pt x="2725" y="154"/>
                </a:lnTo>
                <a:lnTo>
                  <a:pt x="2726" y="154"/>
                </a:lnTo>
                <a:lnTo>
                  <a:pt x="2726" y="154"/>
                </a:lnTo>
                <a:lnTo>
                  <a:pt x="2727" y="154"/>
                </a:lnTo>
                <a:lnTo>
                  <a:pt x="2727" y="154"/>
                </a:lnTo>
                <a:lnTo>
                  <a:pt x="2728" y="154"/>
                </a:lnTo>
                <a:lnTo>
                  <a:pt x="2728" y="154"/>
                </a:lnTo>
                <a:lnTo>
                  <a:pt x="2729" y="154"/>
                </a:lnTo>
                <a:lnTo>
                  <a:pt x="2729" y="155"/>
                </a:lnTo>
                <a:lnTo>
                  <a:pt x="2730" y="155"/>
                </a:lnTo>
                <a:lnTo>
                  <a:pt x="2730" y="155"/>
                </a:lnTo>
                <a:lnTo>
                  <a:pt x="2731" y="155"/>
                </a:lnTo>
                <a:lnTo>
                  <a:pt x="2731" y="155"/>
                </a:lnTo>
                <a:lnTo>
                  <a:pt x="2732" y="155"/>
                </a:lnTo>
                <a:lnTo>
                  <a:pt x="2732" y="155"/>
                </a:lnTo>
                <a:lnTo>
                  <a:pt x="2733" y="155"/>
                </a:lnTo>
                <a:lnTo>
                  <a:pt x="2733" y="155"/>
                </a:lnTo>
                <a:lnTo>
                  <a:pt x="2733" y="156"/>
                </a:lnTo>
                <a:lnTo>
                  <a:pt x="2734" y="156"/>
                </a:lnTo>
                <a:lnTo>
                  <a:pt x="2734" y="154"/>
                </a:lnTo>
                <a:lnTo>
                  <a:pt x="2735" y="155"/>
                </a:lnTo>
                <a:lnTo>
                  <a:pt x="2735" y="154"/>
                </a:lnTo>
                <a:lnTo>
                  <a:pt x="2736" y="154"/>
                </a:lnTo>
                <a:lnTo>
                  <a:pt x="2736" y="153"/>
                </a:lnTo>
                <a:lnTo>
                  <a:pt x="2737" y="152"/>
                </a:lnTo>
                <a:lnTo>
                  <a:pt x="2737" y="152"/>
                </a:lnTo>
                <a:lnTo>
                  <a:pt x="2738" y="152"/>
                </a:lnTo>
                <a:lnTo>
                  <a:pt x="2738" y="152"/>
                </a:lnTo>
                <a:lnTo>
                  <a:pt x="2739" y="151"/>
                </a:lnTo>
                <a:lnTo>
                  <a:pt x="2739" y="151"/>
                </a:lnTo>
                <a:lnTo>
                  <a:pt x="2740" y="151"/>
                </a:lnTo>
                <a:lnTo>
                  <a:pt x="2740" y="151"/>
                </a:lnTo>
                <a:lnTo>
                  <a:pt x="2741" y="151"/>
                </a:lnTo>
                <a:lnTo>
                  <a:pt x="2741" y="150"/>
                </a:lnTo>
                <a:lnTo>
                  <a:pt x="2741" y="150"/>
                </a:lnTo>
                <a:lnTo>
                  <a:pt x="2742" y="151"/>
                </a:lnTo>
                <a:lnTo>
                  <a:pt x="2742" y="151"/>
                </a:lnTo>
                <a:lnTo>
                  <a:pt x="2743" y="152"/>
                </a:lnTo>
                <a:lnTo>
                  <a:pt x="2743" y="151"/>
                </a:lnTo>
                <a:lnTo>
                  <a:pt x="2744" y="150"/>
                </a:lnTo>
                <a:lnTo>
                  <a:pt x="2744" y="150"/>
                </a:lnTo>
                <a:lnTo>
                  <a:pt x="2745" y="150"/>
                </a:lnTo>
                <a:lnTo>
                  <a:pt x="2745" y="150"/>
                </a:lnTo>
                <a:lnTo>
                  <a:pt x="2746" y="150"/>
                </a:lnTo>
                <a:lnTo>
                  <a:pt x="2746" y="151"/>
                </a:lnTo>
                <a:lnTo>
                  <a:pt x="2747" y="150"/>
                </a:lnTo>
                <a:lnTo>
                  <a:pt x="2747" y="151"/>
                </a:lnTo>
                <a:lnTo>
                  <a:pt x="2747" y="153"/>
                </a:lnTo>
                <a:lnTo>
                  <a:pt x="2748" y="153"/>
                </a:lnTo>
                <a:lnTo>
                  <a:pt x="2749" y="153"/>
                </a:lnTo>
                <a:lnTo>
                  <a:pt x="2749" y="152"/>
                </a:lnTo>
                <a:lnTo>
                  <a:pt x="2750" y="152"/>
                </a:lnTo>
                <a:lnTo>
                  <a:pt x="2750" y="153"/>
                </a:lnTo>
                <a:lnTo>
                  <a:pt x="2750" y="153"/>
                </a:lnTo>
                <a:lnTo>
                  <a:pt x="2751" y="152"/>
                </a:lnTo>
                <a:lnTo>
                  <a:pt x="2751" y="152"/>
                </a:lnTo>
                <a:lnTo>
                  <a:pt x="2752" y="151"/>
                </a:lnTo>
                <a:lnTo>
                  <a:pt x="2752" y="149"/>
                </a:lnTo>
                <a:lnTo>
                  <a:pt x="2753" y="147"/>
                </a:lnTo>
                <a:lnTo>
                  <a:pt x="2753" y="147"/>
                </a:lnTo>
                <a:lnTo>
                  <a:pt x="2754" y="146"/>
                </a:lnTo>
                <a:lnTo>
                  <a:pt x="2754" y="146"/>
                </a:lnTo>
                <a:lnTo>
                  <a:pt x="2755" y="145"/>
                </a:lnTo>
                <a:lnTo>
                  <a:pt x="2755" y="144"/>
                </a:lnTo>
                <a:lnTo>
                  <a:pt x="2756" y="144"/>
                </a:lnTo>
                <a:lnTo>
                  <a:pt x="2756" y="145"/>
                </a:lnTo>
                <a:lnTo>
                  <a:pt x="2756" y="145"/>
                </a:lnTo>
                <a:lnTo>
                  <a:pt x="2757" y="146"/>
                </a:lnTo>
                <a:lnTo>
                  <a:pt x="2757" y="147"/>
                </a:lnTo>
                <a:lnTo>
                  <a:pt x="2758" y="147"/>
                </a:lnTo>
                <a:lnTo>
                  <a:pt x="2759" y="148"/>
                </a:lnTo>
                <a:lnTo>
                  <a:pt x="2759" y="146"/>
                </a:lnTo>
                <a:lnTo>
                  <a:pt x="2759" y="142"/>
                </a:lnTo>
                <a:lnTo>
                  <a:pt x="2760" y="139"/>
                </a:lnTo>
                <a:lnTo>
                  <a:pt x="2760" y="132"/>
                </a:lnTo>
                <a:lnTo>
                  <a:pt x="2761" y="123"/>
                </a:lnTo>
                <a:lnTo>
                  <a:pt x="2761" y="117"/>
                </a:lnTo>
                <a:lnTo>
                  <a:pt x="2762" y="113"/>
                </a:lnTo>
                <a:lnTo>
                  <a:pt x="2762" y="112"/>
                </a:lnTo>
                <a:lnTo>
                  <a:pt x="2763" y="113"/>
                </a:lnTo>
                <a:lnTo>
                  <a:pt x="2763" y="113"/>
                </a:lnTo>
                <a:lnTo>
                  <a:pt x="2764" y="114"/>
                </a:lnTo>
                <a:lnTo>
                  <a:pt x="2764" y="117"/>
                </a:lnTo>
                <a:lnTo>
                  <a:pt x="2764" y="119"/>
                </a:lnTo>
                <a:lnTo>
                  <a:pt x="2765" y="123"/>
                </a:lnTo>
                <a:lnTo>
                  <a:pt x="2765" y="124"/>
                </a:lnTo>
                <a:lnTo>
                  <a:pt x="2766" y="123"/>
                </a:lnTo>
                <a:lnTo>
                  <a:pt x="2766" y="124"/>
                </a:lnTo>
                <a:lnTo>
                  <a:pt x="2767" y="121"/>
                </a:lnTo>
                <a:lnTo>
                  <a:pt x="2767" y="121"/>
                </a:lnTo>
                <a:lnTo>
                  <a:pt x="2768" y="118"/>
                </a:lnTo>
                <a:lnTo>
                  <a:pt x="2768" y="120"/>
                </a:lnTo>
                <a:lnTo>
                  <a:pt x="2769" y="121"/>
                </a:lnTo>
                <a:lnTo>
                  <a:pt x="2769" y="122"/>
                </a:lnTo>
                <a:lnTo>
                  <a:pt x="2770" y="121"/>
                </a:lnTo>
                <a:lnTo>
                  <a:pt x="2770" y="122"/>
                </a:lnTo>
                <a:lnTo>
                  <a:pt x="2771" y="123"/>
                </a:lnTo>
                <a:lnTo>
                  <a:pt x="2771" y="123"/>
                </a:lnTo>
                <a:lnTo>
                  <a:pt x="2772" y="123"/>
                </a:lnTo>
                <a:lnTo>
                  <a:pt x="2772" y="123"/>
                </a:lnTo>
                <a:lnTo>
                  <a:pt x="2773" y="124"/>
                </a:lnTo>
                <a:lnTo>
                  <a:pt x="2773" y="126"/>
                </a:lnTo>
                <a:lnTo>
                  <a:pt x="2773" y="127"/>
                </a:lnTo>
                <a:lnTo>
                  <a:pt x="2774" y="126"/>
                </a:lnTo>
                <a:lnTo>
                  <a:pt x="2774" y="122"/>
                </a:lnTo>
                <a:lnTo>
                  <a:pt x="2775" y="123"/>
                </a:lnTo>
                <a:lnTo>
                  <a:pt x="2775" y="120"/>
                </a:lnTo>
                <a:lnTo>
                  <a:pt x="2776" y="117"/>
                </a:lnTo>
                <a:lnTo>
                  <a:pt x="2776" y="119"/>
                </a:lnTo>
                <a:lnTo>
                  <a:pt x="2777" y="122"/>
                </a:lnTo>
                <a:lnTo>
                  <a:pt x="2777" y="121"/>
                </a:lnTo>
                <a:lnTo>
                  <a:pt x="2778" y="121"/>
                </a:lnTo>
                <a:lnTo>
                  <a:pt x="2778" y="121"/>
                </a:lnTo>
                <a:lnTo>
                  <a:pt x="2779" y="123"/>
                </a:lnTo>
                <a:lnTo>
                  <a:pt x="2779" y="125"/>
                </a:lnTo>
                <a:lnTo>
                  <a:pt x="2780" y="125"/>
                </a:lnTo>
                <a:lnTo>
                  <a:pt x="2780" y="125"/>
                </a:lnTo>
                <a:lnTo>
                  <a:pt x="2781" y="125"/>
                </a:lnTo>
                <a:lnTo>
                  <a:pt x="2781" y="121"/>
                </a:lnTo>
                <a:lnTo>
                  <a:pt x="2782" y="85"/>
                </a:lnTo>
                <a:lnTo>
                  <a:pt x="2782" y="75"/>
                </a:lnTo>
                <a:lnTo>
                  <a:pt x="2782" y="59"/>
                </a:lnTo>
                <a:lnTo>
                  <a:pt x="2783" y="54"/>
                </a:lnTo>
                <a:lnTo>
                  <a:pt x="2783" y="51"/>
                </a:lnTo>
                <a:lnTo>
                  <a:pt x="2784" y="50"/>
                </a:lnTo>
                <a:lnTo>
                  <a:pt x="2784" y="51"/>
                </a:lnTo>
                <a:lnTo>
                  <a:pt x="2785" y="57"/>
                </a:lnTo>
                <a:lnTo>
                  <a:pt x="2785" y="59"/>
                </a:lnTo>
                <a:lnTo>
                  <a:pt x="2786" y="59"/>
                </a:lnTo>
                <a:lnTo>
                  <a:pt x="2786" y="60"/>
                </a:lnTo>
                <a:lnTo>
                  <a:pt x="2787" y="60"/>
                </a:lnTo>
                <a:lnTo>
                  <a:pt x="2787" y="61"/>
                </a:lnTo>
                <a:lnTo>
                  <a:pt x="2787" y="62"/>
                </a:lnTo>
                <a:lnTo>
                  <a:pt x="2788" y="63"/>
                </a:lnTo>
                <a:lnTo>
                  <a:pt x="2789" y="64"/>
                </a:lnTo>
                <a:lnTo>
                  <a:pt x="2789" y="64"/>
                </a:lnTo>
                <a:lnTo>
                  <a:pt x="2790" y="65"/>
                </a:lnTo>
                <a:lnTo>
                  <a:pt x="2790" y="64"/>
                </a:lnTo>
                <a:lnTo>
                  <a:pt x="2790" y="63"/>
                </a:lnTo>
                <a:lnTo>
                  <a:pt x="2791" y="63"/>
                </a:lnTo>
                <a:lnTo>
                  <a:pt x="2791" y="62"/>
                </a:lnTo>
                <a:lnTo>
                  <a:pt x="2792" y="61"/>
                </a:lnTo>
                <a:lnTo>
                  <a:pt x="2792" y="63"/>
                </a:lnTo>
                <a:lnTo>
                  <a:pt x="2793" y="65"/>
                </a:lnTo>
                <a:lnTo>
                  <a:pt x="2793" y="66"/>
                </a:lnTo>
                <a:lnTo>
                  <a:pt x="2794" y="67"/>
                </a:lnTo>
                <a:lnTo>
                  <a:pt x="2794" y="68"/>
                </a:lnTo>
                <a:lnTo>
                  <a:pt x="2795" y="68"/>
                </a:lnTo>
                <a:lnTo>
                  <a:pt x="2795" y="68"/>
                </a:lnTo>
                <a:lnTo>
                  <a:pt x="2796" y="68"/>
                </a:lnTo>
                <a:lnTo>
                  <a:pt x="2796" y="68"/>
                </a:lnTo>
                <a:lnTo>
                  <a:pt x="2796" y="67"/>
                </a:lnTo>
                <a:lnTo>
                  <a:pt x="2797" y="66"/>
                </a:lnTo>
                <a:lnTo>
                  <a:pt x="2797" y="64"/>
                </a:lnTo>
                <a:lnTo>
                  <a:pt x="2798" y="63"/>
                </a:lnTo>
                <a:lnTo>
                  <a:pt x="2799" y="61"/>
                </a:lnTo>
                <a:lnTo>
                  <a:pt x="2799" y="60"/>
                </a:lnTo>
                <a:lnTo>
                  <a:pt x="2799" y="59"/>
                </a:lnTo>
                <a:lnTo>
                  <a:pt x="2800" y="57"/>
                </a:lnTo>
                <a:lnTo>
                  <a:pt x="2800" y="56"/>
                </a:lnTo>
                <a:lnTo>
                  <a:pt x="2801" y="55"/>
                </a:lnTo>
                <a:lnTo>
                  <a:pt x="2801" y="53"/>
                </a:lnTo>
                <a:lnTo>
                  <a:pt x="2802" y="51"/>
                </a:lnTo>
                <a:lnTo>
                  <a:pt x="2802" y="49"/>
                </a:lnTo>
                <a:lnTo>
                  <a:pt x="2803" y="48"/>
                </a:lnTo>
                <a:lnTo>
                  <a:pt x="2803" y="47"/>
                </a:lnTo>
                <a:lnTo>
                  <a:pt x="2804" y="48"/>
                </a:lnTo>
                <a:lnTo>
                  <a:pt x="2804" y="62"/>
                </a:lnTo>
                <a:lnTo>
                  <a:pt x="2804" y="109"/>
                </a:lnTo>
                <a:lnTo>
                  <a:pt x="2805" y="112"/>
                </a:lnTo>
                <a:lnTo>
                  <a:pt x="2805" y="114"/>
                </a:lnTo>
                <a:lnTo>
                  <a:pt x="2806" y="118"/>
                </a:lnTo>
                <a:lnTo>
                  <a:pt x="2806" y="125"/>
                </a:lnTo>
                <a:lnTo>
                  <a:pt x="2807" y="136"/>
                </a:lnTo>
                <a:lnTo>
                  <a:pt x="2807" y="140"/>
                </a:lnTo>
                <a:lnTo>
                  <a:pt x="2808" y="140"/>
                </a:lnTo>
                <a:lnTo>
                  <a:pt x="2808" y="141"/>
                </a:lnTo>
                <a:lnTo>
                  <a:pt x="2809" y="141"/>
                </a:lnTo>
                <a:lnTo>
                  <a:pt x="2809" y="141"/>
                </a:lnTo>
                <a:lnTo>
                  <a:pt x="2810" y="141"/>
                </a:lnTo>
                <a:lnTo>
                  <a:pt x="2810" y="141"/>
                </a:lnTo>
                <a:lnTo>
                  <a:pt x="2811" y="141"/>
                </a:lnTo>
                <a:lnTo>
                  <a:pt x="2811" y="141"/>
                </a:lnTo>
                <a:lnTo>
                  <a:pt x="2812" y="141"/>
                </a:lnTo>
                <a:lnTo>
                  <a:pt x="2812" y="141"/>
                </a:lnTo>
                <a:lnTo>
                  <a:pt x="2813" y="142"/>
                </a:lnTo>
                <a:lnTo>
                  <a:pt x="2813" y="143"/>
                </a:lnTo>
                <a:lnTo>
                  <a:pt x="2813" y="144"/>
                </a:lnTo>
                <a:lnTo>
                  <a:pt x="2814" y="145"/>
                </a:lnTo>
                <a:lnTo>
                  <a:pt x="2814" y="145"/>
                </a:lnTo>
                <a:lnTo>
                  <a:pt x="2815" y="145"/>
                </a:lnTo>
                <a:lnTo>
                  <a:pt x="2815" y="145"/>
                </a:lnTo>
                <a:lnTo>
                  <a:pt x="2816" y="145"/>
                </a:lnTo>
                <a:lnTo>
                  <a:pt x="2816" y="145"/>
                </a:lnTo>
                <a:lnTo>
                  <a:pt x="2817" y="144"/>
                </a:lnTo>
                <a:lnTo>
                  <a:pt x="2817" y="146"/>
                </a:lnTo>
                <a:lnTo>
                  <a:pt x="2818" y="149"/>
                </a:lnTo>
                <a:lnTo>
                  <a:pt x="2818" y="151"/>
                </a:lnTo>
                <a:lnTo>
                  <a:pt x="2819" y="151"/>
                </a:lnTo>
                <a:lnTo>
                  <a:pt x="2819" y="151"/>
                </a:lnTo>
                <a:lnTo>
                  <a:pt x="2820" y="152"/>
                </a:lnTo>
                <a:lnTo>
                  <a:pt x="2820" y="152"/>
                </a:lnTo>
                <a:lnTo>
                  <a:pt x="2821" y="150"/>
                </a:lnTo>
                <a:lnTo>
                  <a:pt x="2821" y="150"/>
                </a:lnTo>
                <a:lnTo>
                  <a:pt x="2822" y="150"/>
                </a:lnTo>
                <a:lnTo>
                  <a:pt x="2822" y="152"/>
                </a:lnTo>
                <a:lnTo>
                  <a:pt x="2822" y="153"/>
                </a:lnTo>
                <a:lnTo>
                  <a:pt x="2823" y="153"/>
                </a:lnTo>
                <a:lnTo>
                  <a:pt x="2823" y="153"/>
                </a:lnTo>
                <a:lnTo>
                  <a:pt x="2824" y="153"/>
                </a:lnTo>
                <a:lnTo>
                  <a:pt x="2824" y="155"/>
                </a:lnTo>
                <a:lnTo>
                  <a:pt x="2825" y="155"/>
                </a:lnTo>
                <a:lnTo>
                  <a:pt x="2825" y="155"/>
                </a:lnTo>
                <a:lnTo>
                  <a:pt x="2826" y="155"/>
                </a:lnTo>
                <a:lnTo>
                  <a:pt x="2826" y="155"/>
                </a:lnTo>
                <a:lnTo>
                  <a:pt x="2827" y="155"/>
                </a:lnTo>
                <a:lnTo>
                  <a:pt x="2827" y="154"/>
                </a:lnTo>
                <a:lnTo>
                  <a:pt x="2827" y="154"/>
                </a:lnTo>
                <a:lnTo>
                  <a:pt x="2828" y="153"/>
                </a:lnTo>
                <a:lnTo>
                  <a:pt x="2829" y="153"/>
                </a:lnTo>
                <a:lnTo>
                  <a:pt x="2829" y="153"/>
                </a:lnTo>
                <a:lnTo>
                  <a:pt x="2830" y="153"/>
                </a:lnTo>
                <a:lnTo>
                  <a:pt x="2830" y="153"/>
                </a:lnTo>
                <a:lnTo>
                  <a:pt x="2830" y="153"/>
                </a:lnTo>
                <a:lnTo>
                  <a:pt x="2831" y="153"/>
                </a:lnTo>
                <a:lnTo>
                  <a:pt x="2831" y="153"/>
                </a:lnTo>
                <a:lnTo>
                  <a:pt x="2832" y="154"/>
                </a:lnTo>
                <a:lnTo>
                  <a:pt x="2832" y="153"/>
                </a:lnTo>
                <a:lnTo>
                  <a:pt x="2833" y="153"/>
                </a:lnTo>
                <a:lnTo>
                  <a:pt x="2833" y="153"/>
                </a:lnTo>
                <a:lnTo>
                  <a:pt x="2834" y="153"/>
                </a:lnTo>
                <a:lnTo>
                  <a:pt x="2834" y="154"/>
                </a:lnTo>
                <a:lnTo>
                  <a:pt x="2835" y="154"/>
                </a:lnTo>
                <a:lnTo>
                  <a:pt x="2835" y="154"/>
                </a:lnTo>
                <a:lnTo>
                  <a:pt x="2836" y="154"/>
                </a:lnTo>
                <a:lnTo>
                  <a:pt x="2836" y="154"/>
                </a:lnTo>
                <a:lnTo>
                  <a:pt x="2836" y="154"/>
                </a:lnTo>
                <a:lnTo>
                  <a:pt x="2837" y="154"/>
                </a:lnTo>
                <a:lnTo>
                  <a:pt x="2838" y="153"/>
                </a:lnTo>
                <a:lnTo>
                  <a:pt x="2838" y="153"/>
                </a:lnTo>
                <a:lnTo>
                  <a:pt x="2839" y="154"/>
                </a:lnTo>
                <a:lnTo>
                  <a:pt x="2839" y="154"/>
                </a:lnTo>
                <a:lnTo>
                  <a:pt x="2839" y="154"/>
                </a:lnTo>
                <a:lnTo>
                  <a:pt x="2840" y="154"/>
                </a:lnTo>
                <a:lnTo>
                  <a:pt x="2840" y="155"/>
                </a:lnTo>
                <a:lnTo>
                  <a:pt x="2841" y="154"/>
                </a:lnTo>
                <a:lnTo>
                  <a:pt x="2841" y="154"/>
                </a:lnTo>
                <a:lnTo>
                  <a:pt x="2842" y="154"/>
                </a:lnTo>
                <a:lnTo>
                  <a:pt x="2842" y="153"/>
                </a:lnTo>
                <a:lnTo>
                  <a:pt x="2843" y="152"/>
                </a:lnTo>
                <a:lnTo>
                  <a:pt x="2843" y="152"/>
                </a:lnTo>
                <a:lnTo>
                  <a:pt x="2844" y="153"/>
                </a:lnTo>
                <a:lnTo>
                  <a:pt x="2844" y="153"/>
                </a:lnTo>
                <a:lnTo>
                  <a:pt x="2845" y="153"/>
                </a:lnTo>
                <a:lnTo>
                  <a:pt x="2845" y="153"/>
                </a:lnTo>
                <a:lnTo>
                  <a:pt x="2845" y="153"/>
                </a:lnTo>
                <a:lnTo>
                  <a:pt x="2846" y="153"/>
                </a:lnTo>
                <a:lnTo>
                  <a:pt x="2846" y="155"/>
                </a:lnTo>
                <a:lnTo>
                  <a:pt x="2847" y="155"/>
                </a:lnTo>
                <a:lnTo>
                  <a:pt x="2848" y="154"/>
                </a:lnTo>
                <a:lnTo>
                  <a:pt x="2848" y="154"/>
                </a:lnTo>
                <a:lnTo>
                  <a:pt x="2848" y="154"/>
                </a:lnTo>
                <a:lnTo>
                  <a:pt x="2849" y="156"/>
                </a:lnTo>
                <a:lnTo>
                  <a:pt x="2849" y="157"/>
                </a:lnTo>
                <a:lnTo>
                  <a:pt x="2850" y="157"/>
                </a:lnTo>
                <a:lnTo>
                  <a:pt x="2850" y="157"/>
                </a:lnTo>
                <a:lnTo>
                  <a:pt x="2851" y="156"/>
                </a:lnTo>
                <a:lnTo>
                  <a:pt x="2851" y="156"/>
                </a:lnTo>
                <a:lnTo>
                  <a:pt x="2852" y="156"/>
                </a:lnTo>
                <a:lnTo>
                  <a:pt x="2852" y="156"/>
                </a:lnTo>
                <a:lnTo>
                  <a:pt x="2853" y="156"/>
                </a:lnTo>
                <a:lnTo>
                  <a:pt x="2853" y="156"/>
                </a:lnTo>
                <a:lnTo>
                  <a:pt x="2853" y="156"/>
                </a:lnTo>
                <a:lnTo>
                  <a:pt x="2854" y="156"/>
                </a:lnTo>
                <a:lnTo>
                  <a:pt x="2854" y="156"/>
                </a:lnTo>
                <a:lnTo>
                  <a:pt x="2855" y="156"/>
                </a:lnTo>
                <a:lnTo>
                  <a:pt x="2855" y="156"/>
                </a:lnTo>
                <a:lnTo>
                  <a:pt x="2856" y="156"/>
                </a:lnTo>
                <a:lnTo>
                  <a:pt x="2856" y="155"/>
                </a:lnTo>
                <a:lnTo>
                  <a:pt x="2857" y="156"/>
                </a:lnTo>
                <a:lnTo>
                  <a:pt x="2857" y="156"/>
                </a:lnTo>
                <a:lnTo>
                  <a:pt x="2858" y="156"/>
                </a:lnTo>
                <a:lnTo>
                  <a:pt x="2858" y="156"/>
                </a:lnTo>
                <a:lnTo>
                  <a:pt x="2859" y="156"/>
                </a:lnTo>
                <a:lnTo>
                  <a:pt x="2859" y="156"/>
                </a:lnTo>
                <a:lnTo>
                  <a:pt x="2860" y="156"/>
                </a:lnTo>
                <a:lnTo>
                  <a:pt x="2860" y="156"/>
                </a:lnTo>
                <a:lnTo>
                  <a:pt x="2861" y="156"/>
                </a:lnTo>
                <a:lnTo>
                  <a:pt x="2861" y="157"/>
                </a:lnTo>
                <a:lnTo>
                  <a:pt x="2862" y="157"/>
                </a:lnTo>
                <a:lnTo>
                  <a:pt x="2862" y="157"/>
                </a:lnTo>
                <a:lnTo>
                  <a:pt x="2862" y="157"/>
                </a:lnTo>
                <a:lnTo>
                  <a:pt x="2863" y="157"/>
                </a:lnTo>
                <a:lnTo>
                  <a:pt x="2863" y="157"/>
                </a:lnTo>
                <a:lnTo>
                  <a:pt x="2864" y="157"/>
                </a:lnTo>
                <a:lnTo>
                  <a:pt x="2864" y="157"/>
                </a:lnTo>
                <a:lnTo>
                  <a:pt x="2865" y="157"/>
                </a:lnTo>
                <a:lnTo>
                  <a:pt x="2865" y="156"/>
                </a:lnTo>
                <a:lnTo>
                  <a:pt x="2866" y="156"/>
                </a:lnTo>
                <a:lnTo>
                  <a:pt x="2866" y="156"/>
                </a:lnTo>
                <a:lnTo>
                  <a:pt x="2867" y="155"/>
                </a:lnTo>
                <a:lnTo>
                  <a:pt x="2867" y="156"/>
                </a:lnTo>
                <a:lnTo>
                  <a:pt x="2868" y="156"/>
                </a:lnTo>
                <a:lnTo>
                  <a:pt x="2868" y="155"/>
                </a:lnTo>
                <a:lnTo>
                  <a:pt x="2869" y="156"/>
                </a:lnTo>
                <a:lnTo>
                  <a:pt x="2869" y="155"/>
                </a:lnTo>
                <a:lnTo>
                  <a:pt x="2870" y="155"/>
                </a:lnTo>
                <a:lnTo>
                  <a:pt x="2870" y="154"/>
                </a:lnTo>
                <a:lnTo>
                  <a:pt x="2870" y="154"/>
                </a:lnTo>
                <a:lnTo>
                  <a:pt x="2871" y="154"/>
                </a:lnTo>
                <a:lnTo>
                  <a:pt x="2871" y="154"/>
                </a:lnTo>
                <a:lnTo>
                  <a:pt x="2872" y="154"/>
                </a:lnTo>
                <a:lnTo>
                  <a:pt x="2872" y="154"/>
                </a:lnTo>
                <a:lnTo>
                  <a:pt x="2873" y="154"/>
                </a:lnTo>
                <a:lnTo>
                  <a:pt x="2873" y="154"/>
                </a:lnTo>
                <a:lnTo>
                  <a:pt x="2874" y="154"/>
                </a:lnTo>
                <a:lnTo>
                  <a:pt x="2874" y="154"/>
                </a:lnTo>
                <a:lnTo>
                  <a:pt x="2875" y="154"/>
                </a:lnTo>
                <a:lnTo>
                  <a:pt x="2875" y="154"/>
                </a:lnTo>
                <a:lnTo>
                  <a:pt x="2876" y="154"/>
                </a:lnTo>
                <a:lnTo>
                  <a:pt x="2876" y="154"/>
                </a:lnTo>
                <a:lnTo>
                  <a:pt x="2876" y="154"/>
                </a:lnTo>
                <a:lnTo>
                  <a:pt x="2877" y="152"/>
                </a:lnTo>
                <a:lnTo>
                  <a:pt x="2878" y="151"/>
                </a:lnTo>
                <a:lnTo>
                  <a:pt x="2878" y="150"/>
                </a:lnTo>
                <a:lnTo>
                  <a:pt x="2879" y="151"/>
                </a:lnTo>
                <a:lnTo>
                  <a:pt x="2879" y="149"/>
                </a:lnTo>
                <a:lnTo>
                  <a:pt x="2879" y="149"/>
                </a:lnTo>
                <a:lnTo>
                  <a:pt x="2880" y="148"/>
                </a:lnTo>
                <a:lnTo>
                  <a:pt x="2880" y="149"/>
                </a:lnTo>
                <a:lnTo>
                  <a:pt x="2881" y="149"/>
                </a:lnTo>
                <a:lnTo>
                  <a:pt x="2881" y="150"/>
                </a:lnTo>
                <a:lnTo>
                  <a:pt x="2882" y="149"/>
                </a:lnTo>
                <a:lnTo>
                  <a:pt x="2882" y="149"/>
                </a:lnTo>
                <a:lnTo>
                  <a:pt x="2883" y="149"/>
                </a:lnTo>
                <a:lnTo>
                  <a:pt x="2883" y="149"/>
                </a:lnTo>
                <a:lnTo>
                  <a:pt x="2884" y="149"/>
                </a:lnTo>
                <a:lnTo>
                  <a:pt x="2884" y="149"/>
                </a:lnTo>
                <a:lnTo>
                  <a:pt x="2885" y="148"/>
                </a:lnTo>
                <a:lnTo>
                  <a:pt x="2885" y="149"/>
                </a:lnTo>
                <a:lnTo>
                  <a:pt x="2885" y="150"/>
                </a:lnTo>
                <a:lnTo>
                  <a:pt x="2886" y="150"/>
                </a:lnTo>
                <a:lnTo>
                  <a:pt x="2886" y="150"/>
                </a:lnTo>
                <a:lnTo>
                  <a:pt x="2887" y="149"/>
                </a:lnTo>
                <a:lnTo>
                  <a:pt x="2888" y="148"/>
                </a:lnTo>
                <a:lnTo>
                  <a:pt x="2888" y="148"/>
                </a:lnTo>
                <a:lnTo>
                  <a:pt x="2888" y="148"/>
                </a:lnTo>
                <a:lnTo>
                  <a:pt x="2889" y="148"/>
                </a:lnTo>
                <a:lnTo>
                  <a:pt x="2889" y="151"/>
                </a:lnTo>
                <a:lnTo>
                  <a:pt x="2890" y="152"/>
                </a:lnTo>
                <a:lnTo>
                  <a:pt x="2890" y="152"/>
                </a:lnTo>
                <a:lnTo>
                  <a:pt x="2891" y="152"/>
                </a:lnTo>
                <a:lnTo>
                  <a:pt x="2891" y="152"/>
                </a:lnTo>
                <a:lnTo>
                  <a:pt x="2892" y="152"/>
                </a:lnTo>
                <a:lnTo>
                  <a:pt x="2892" y="151"/>
                </a:lnTo>
                <a:lnTo>
                  <a:pt x="2893" y="151"/>
                </a:lnTo>
                <a:lnTo>
                  <a:pt x="2893" y="151"/>
                </a:lnTo>
                <a:lnTo>
                  <a:pt x="2893" y="150"/>
                </a:lnTo>
                <a:lnTo>
                  <a:pt x="2894" y="148"/>
                </a:lnTo>
                <a:lnTo>
                  <a:pt x="2894" y="147"/>
                </a:lnTo>
                <a:lnTo>
                  <a:pt x="2895" y="146"/>
                </a:lnTo>
                <a:lnTo>
                  <a:pt x="2895" y="146"/>
                </a:lnTo>
                <a:lnTo>
                  <a:pt x="2896" y="145"/>
                </a:lnTo>
                <a:lnTo>
                  <a:pt x="2896" y="145"/>
                </a:lnTo>
                <a:lnTo>
                  <a:pt x="2897" y="145"/>
                </a:lnTo>
                <a:lnTo>
                  <a:pt x="2897" y="145"/>
                </a:lnTo>
                <a:lnTo>
                  <a:pt x="2898" y="145"/>
                </a:lnTo>
                <a:lnTo>
                  <a:pt x="2898" y="144"/>
                </a:lnTo>
                <a:lnTo>
                  <a:pt x="2899" y="144"/>
                </a:lnTo>
                <a:lnTo>
                  <a:pt x="2899" y="144"/>
                </a:lnTo>
                <a:lnTo>
                  <a:pt x="2900" y="145"/>
                </a:lnTo>
                <a:lnTo>
                  <a:pt x="2900" y="146"/>
                </a:lnTo>
                <a:lnTo>
                  <a:pt x="2901" y="146"/>
                </a:lnTo>
                <a:lnTo>
                  <a:pt x="2901" y="146"/>
                </a:lnTo>
                <a:lnTo>
                  <a:pt x="2902" y="147"/>
                </a:lnTo>
                <a:lnTo>
                  <a:pt x="2902" y="148"/>
                </a:lnTo>
                <a:lnTo>
                  <a:pt x="2902" y="149"/>
                </a:lnTo>
                <a:lnTo>
                  <a:pt x="2903" y="151"/>
                </a:lnTo>
                <a:lnTo>
                  <a:pt x="2903" y="152"/>
                </a:lnTo>
                <a:lnTo>
                  <a:pt x="2904" y="152"/>
                </a:lnTo>
                <a:lnTo>
                  <a:pt x="2904" y="153"/>
                </a:lnTo>
                <a:lnTo>
                  <a:pt x="2905" y="153"/>
                </a:lnTo>
                <a:lnTo>
                  <a:pt x="2905" y="153"/>
                </a:lnTo>
                <a:lnTo>
                  <a:pt x="2906" y="152"/>
                </a:lnTo>
                <a:lnTo>
                  <a:pt x="2906" y="148"/>
                </a:lnTo>
                <a:lnTo>
                  <a:pt x="2907" y="148"/>
                </a:lnTo>
                <a:lnTo>
                  <a:pt x="2907" y="148"/>
                </a:lnTo>
                <a:lnTo>
                  <a:pt x="2908" y="148"/>
                </a:lnTo>
                <a:lnTo>
                  <a:pt x="2908" y="149"/>
                </a:lnTo>
                <a:lnTo>
                  <a:pt x="2909" y="148"/>
                </a:lnTo>
                <a:lnTo>
                  <a:pt x="2909" y="147"/>
                </a:lnTo>
                <a:lnTo>
                  <a:pt x="2910" y="147"/>
                </a:lnTo>
                <a:lnTo>
                  <a:pt x="2910" y="147"/>
                </a:lnTo>
                <a:lnTo>
                  <a:pt x="2911" y="147"/>
                </a:lnTo>
                <a:lnTo>
                  <a:pt x="2911" y="146"/>
                </a:lnTo>
                <a:lnTo>
                  <a:pt x="2911" y="146"/>
                </a:lnTo>
                <a:lnTo>
                  <a:pt x="2912" y="146"/>
                </a:lnTo>
                <a:lnTo>
                  <a:pt x="2912" y="147"/>
                </a:lnTo>
                <a:lnTo>
                  <a:pt x="2913" y="146"/>
                </a:lnTo>
                <a:lnTo>
                  <a:pt x="2913" y="144"/>
                </a:lnTo>
                <a:lnTo>
                  <a:pt x="2914" y="145"/>
                </a:lnTo>
                <a:lnTo>
                  <a:pt x="2914" y="145"/>
                </a:lnTo>
                <a:lnTo>
                  <a:pt x="2915" y="145"/>
                </a:lnTo>
                <a:lnTo>
                  <a:pt x="2915" y="146"/>
                </a:lnTo>
                <a:lnTo>
                  <a:pt x="2916" y="146"/>
                </a:lnTo>
                <a:lnTo>
                  <a:pt x="2916" y="147"/>
                </a:lnTo>
                <a:lnTo>
                  <a:pt x="2916" y="148"/>
                </a:lnTo>
                <a:lnTo>
                  <a:pt x="2917" y="148"/>
                </a:lnTo>
                <a:lnTo>
                  <a:pt x="2918" y="149"/>
                </a:lnTo>
                <a:lnTo>
                  <a:pt x="2918" y="149"/>
                </a:lnTo>
                <a:lnTo>
                  <a:pt x="2919" y="148"/>
                </a:lnTo>
                <a:lnTo>
                  <a:pt x="2919" y="147"/>
                </a:lnTo>
                <a:lnTo>
                  <a:pt x="2919" y="146"/>
                </a:lnTo>
                <a:lnTo>
                  <a:pt x="2920" y="146"/>
                </a:lnTo>
                <a:lnTo>
                  <a:pt x="2920" y="145"/>
                </a:lnTo>
                <a:lnTo>
                  <a:pt x="2921" y="144"/>
                </a:lnTo>
                <a:lnTo>
                  <a:pt x="2921" y="145"/>
                </a:lnTo>
                <a:lnTo>
                  <a:pt x="2922" y="146"/>
                </a:lnTo>
                <a:lnTo>
                  <a:pt x="2922" y="146"/>
                </a:lnTo>
                <a:lnTo>
                  <a:pt x="2923" y="147"/>
                </a:lnTo>
                <a:lnTo>
                  <a:pt x="2923" y="147"/>
                </a:lnTo>
                <a:lnTo>
                  <a:pt x="2924" y="148"/>
                </a:lnTo>
                <a:lnTo>
                  <a:pt x="2924" y="149"/>
                </a:lnTo>
                <a:lnTo>
                  <a:pt x="2925" y="150"/>
                </a:lnTo>
                <a:lnTo>
                  <a:pt x="2925" y="151"/>
                </a:lnTo>
                <a:lnTo>
                  <a:pt x="2925" y="152"/>
                </a:lnTo>
                <a:lnTo>
                  <a:pt x="2926" y="152"/>
                </a:lnTo>
                <a:lnTo>
                  <a:pt x="2927" y="153"/>
                </a:lnTo>
                <a:lnTo>
                  <a:pt x="2927" y="153"/>
                </a:lnTo>
                <a:lnTo>
                  <a:pt x="2928" y="152"/>
                </a:lnTo>
                <a:lnTo>
                  <a:pt x="2928" y="152"/>
                </a:lnTo>
                <a:lnTo>
                  <a:pt x="2928" y="152"/>
                </a:lnTo>
                <a:lnTo>
                  <a:pt x="2929" y="154"/>
                </a:lnTo>
                <a:lnTo>
                  <a:pt x="2929" y="154"/>
                </a:lnTo>
                <a:lnTo>
                  <a:pt x="2930" y="154"/>
                </a:lnTo>
                <a:lnTo>
                  <a:pt x="2930" y="154"/>
                </a:lnTo>
                <a:lnTo>
                  <a:pt x="2931" y="154"/>
                </a:lnTo>
                <a:lnTo>
                  <a:pt x="2931" y="154"/>
                </a:lnTo>
                <a:lnTo>
                  <a:pt x="2932" y="154"/>
                </a:lnTo>
                <a:lnTo>
                  <a:pt x="2932" y="153"/>
                </a:lnTo>
                <a:lnTo>
                  <a:pt x="2933" y="153"/>
                </a:lnTo>
                <a:lnTo>
                  <a:pt x="2933" y="154"/>
                </a:lnTo>
                <a:lnTo>
                  <a:pt x="2934" y="156"/>
                </a:lnTo>
                <a:lnTo>
                  <a:pt x="2934" y="158"/>
                </a:lnTo>
                <a:lnTo>
                  <a:pt x="2934" y="158"/>
                </a:lnTo>
                <a:lnTo>
                  <a:pt x="2935" y="158"/>
                </a:lnTo>
                <a:lnTo>
                  <a:pt x="2935" y="158"/>
                </a:lnTo>
                <a:lnTo>
                  <a:pt x="2936" y="158"/>
                </a:lnTo>
                <a:lnTo>
                  <a:pt x="2936" y="159"/>
                </a:lnTo>
                <a:lnTo>
                  <a:pt x="2937" y="159"/>
                </a:lnTo>
                <a:lnTo>
                  <a:pt x="2937" y="159"/>
                </a:lnTo>
                <a:lnTo>
                  <a:pt x="2938" y="159"/>
                </a:lnTo>
                <a:lnTo>
                  <a:pt x="2938" y="158"/>
                </a:lnTo>
                <a:lnTo>
                  <a:pt x="2939" y="158"/>
                </a:lnTo>
                <a:lnTo>
                  <a:pt x="2939" y="158"/>
                </a:lnTo>
                <a:lnTo>
                  <a:pt x="2940" y="158"/>
                </a:lnTo>
                <a:lnTo>
                  <a:pt x="2940" y="158"/>
                </a:lnTo>
                <a:lnTo>
                  <a:pt x="2941" y="158"/>
                </a:lnTo>
                <a:lnTo>
                  <a:pt x="2941" y="157"/>
                </a:lnTo>
                <a:lnTo>
                  <a:pt x="2942" y="157"/>
                </a:lnTo>
                <a:lnTo>
                  <a:pt x="2942" y="156"/>
                </a:lnTo>
                <a:lnTo>
                  <a:pt x="2942" y="156"/>
                </a:lnTo>
                <a:lnTo>
                  <a:pt x="2943" y="156"/>
                </a:lnTo>
                <a:lnTo>
                  <a:pt x="2943" y="156"/>
                </a:lnTo>
                <a:lnTo>
                  <a:pt x="2944" y="156"/>
                </a:lnTo>
                <a:lnTo>
                  <a:pt x="2944" y="156"/>
                </a:lnTo>
                <a:lnTo>
                  <a:pt x="2945" y="156"/>
                </a:lnTo>
                <a:lnTo>
                  <a:pt x="2945" y="156"/>
                </a:lnTo>
                <a:lnTo>
                  <a:pt x="2946" y="156"/>
                </a:lnTo>
                <a:lnTo>
                  <a:pt x="2946" y="157"/>
                </a:lnTo>
                <a:lnTo>
                  <a:pt x="2947" y="157"/>
                </a:lnTo>
                <a:lnTo>
                  <a:pt x="2947" y="157"/>
                </a:lnTo>
                <a:lnTo>
                  <a:pt x="2948" y="156"/>
                </a:lnTo>
                <a:lnTo>
                  <a:pt x="2948" y="156"/>
                </a:lnTo>
                <a:lnTo>
                  <a:pt x="2949" y="156"/>
                </a:lnTo>
                <a:lnTo>
                  <a:pt x="2949" y="155"/>
                </a:lnTo>
                <a:lnTo>
                  <a:pt x="2950" y="155"/>
                </a:lnTo>
                <a:lnTo>
                  <a:pt x="2950" y="153"/>
                </a:lnTo>
                <a:lnTo>
                  <a:pt x="2951" y="153"/>
                </a:lnTo>
                <a:lnTo>
                  <a:pt x="2951" y="153"/>
                </a:lnTo>
                <a:lnTo>
                  <a:pt x="2951" y="153"/>
                </a:lnTo>
                <a:lnTo>
                  <a:pt x="2952" y="153"/>
                </a:lnTo>
                <a:lnTo>
                  <a:pt x="2952" y="153"/>
                </a:lnTo>
                <a:lnTo>
                  <a:pt x="2953" y="153"/>
                </a:lnTo>
                <a:lnTo>
                  <a:pt x="2953" y="153"/>
                </a:lnTo>
                <a:lnTo>
                  <a:pt x="2954" y="153"/>
                </a:lnTo>
                <a:lnTo>
                  <a:pt x="2954" y="153"/>
                </a:lnTo>
                <a:lnTo>
                  <a:pt x="2955" y="154"/>
                </a:lnTo>
                <a:lnTo>
                  <a:pt x="2955" y="154"/>
                </a:lnTo>
                <a:lnTo>
                  <a:pt x="2956" y="155"/>
                </a:lnTo>
                <a:lnTo>
                  <a:pt x="2956" y="155"/>
                </a:lnTo>
                <a:lnTo>
                  <a:pt x="2956" y="155"/>
                </a:lnTo>
                <a:lnTo>
                  <a:pt x="2957" y="154"/>
                </a:lnTo>
                <a:lnTo>
                  <a:pt x="2958" y="152"/>
                </a:lnTo>
                <a:lnTo>
                  <a:pt x="2958" y="152"/>
                </a:lnTo>
                <a:lnTo>
                  <a:pt x="2959" y="152"/>
                </a:lnTo>
                <a:lnTo>
                  <a:pt x="2959" y="152"/>
                </a:lnTo>
                <a:lnTo>
                  <a:pt x="2959" y="152"/>
                </a:lnTo>
                <a:lnTo>
                  <a:pt x="2960" y="152"/>
                </a:lnTo>
                <a:lnTo>
                  <a:pt x="2960" y="152"/>
                </a:lnTo>
                <a:lnTo>
                  <a:pt x="2961" y="151"/>
                </a:lnTo>
                <a:lnTo>
                  <a:pt x="2961" y="150"/>
                </a:lnTo>
                <a:lnTo>
                  <a:pt x="2962" y="152"/>
                </a:lnTo>
                <a:lnTo>
                  <a:pt x="2962" y="152"/>
                </a:lnTo>
                <a:lnTo>
                  <a:pt x="2963" y="153"/>
                </a:lnTo>
                <a:lnTo>
                  <a:pt x="2963" y="153"/>
                </a:lnTo>
                <a:lnTo>
                  <a:pt x="2964" y="154"/>
                </a:lnTo>
                <a:lnTo>
                  <a:pt x="2964" y="155"/>
                </a:lnTo>
                <a:lnTo>
                  <a:pt x="2965" y="155"/>
                </a:lnTo>
                <a:lnTo>
                  <a:pt x="2965" y="156"/>
                </a:lnTo>
                <a:lnTo>
                  <a:pt x="2965" y="156"/>
                </a:lnTo>
                <a:lnTo>
                  <a:pt x="2966" y="156"/>
                </a:lnTo>
                <a:lnTo>
                  <a:pt x="2967" y="156"/>
                </a:lnTo>
                <a:lnTo>
                  <a:pt x="2967" y="156"/>
                </a:lnTo>
                <a:lnTo>
                  <a:pt x="2968" y="155"/>
                </a:lnTo>
                <a:lnTo>
                  <a:pt x="2968" y="155"/>
                </a:lnTo>
                <a:lnTo>
                  <a:pt x="2968" y="155"/>
                </a:lnTo>
                <a:lnTo>
                  <a:pt x="2969" y="155"/>
                </a:lnTo>
                <a:lnTo>
                  <a:pt x="2969" y="155"/>
                </a:lnTo>
                <a:lnTo>
                  <a:pt x="2970" y="155"/>
                </a:lnTo>
                <a:lnTo>
                  <a:pt x="2970" y="155"/>
                </a:lnTo>
                <a:lnTo>
                  <a:pt x="2971" y="155"/>
                </a:lnTo>
                <a:lnTo>
                  <a:pt x="2971" y="155"/>
                </a:lnTo>
                <a:lnTo>
                  <a:pt x="2972" y="155"/>
                </a:lnTo>
                <a:lnTo>
                  <a:pt x="2972" y="155"/>
                </a:lnTo>
                <a:lnTo>
                  <a:pt x="2973" y="155"/>
                </a:lnTo>
                <a:lnTo>
                  <a:pt x="2973" y="155"/>
                </a:lnTo>
                <a:lnTo>
                  <a:pt x="2974" y="155"/>
                </a:lnTo>
                <a:lnTo>
                  <a:pt x="2974" y="155"/>
                </a:lnTo>
                <a:lnTo>
                  <a:pt x="2974" y="155"/>
                </a:lnTo>
                <a:lnTo>
                  <a:pt x="2975" y="155"/>
                </a:lnTo>
                <a:lnTo>
                  <a:pt x="2975" y="155"/>
                </a:lnTo>
                <a:lnTo>
                  <a:pt x="2976" y="155"/>
                </a:lnTo>
                <a:lnTo>
                  <a:pt x="2977" y="154"/>
                </a:lnTo>
                <a:lnTo>
                  <a:pt x="2977" y="154"/>
                </a:lnTo>
                <a:lnTo>
                  <a:pt x="2977" y="154"/>
                </a:lnTo>
                <a:lnTo>
                  <a:pt x="2978" y="154"/>
                </a:lnTo>
                <a:lnTo>
                  <a:pt x="2978" y="154"/>
                </a:lnTo>
                <a:lnTo>
                  <a:pt x="2979" y="155"/>
                </a:lnTo>
                <a:lnTo>
                  <a:pt x="2979" y="154"/>
                </a:lnTo>
                <a:lnTo>
                  <a:pt x="2980" y="155"/>
                </a:lnTo>
                <a:lnTo>
                  <a:pt x="2980" y="155"/>
                </a:lnTo>
                <a:lnTo>
                  <a:pt x="2981" y="155"/>
                </a:lnTo>
                <a:lnTo>
                  <a:pt x="2981" y="156"/>
                </a:lnTo>
                <a:lnTo>
                  <a:pt x="2982" y="158"/>
                </a:lnTo>
                <a:lnTo>
                  <a:pt x="2982" y="157"/>
                </a:lnTo>
                <a:lnTo>
                  <a:pt x="2982" y="156"/>
                </a:lnTo>
                <a:lnTo>
                  <a:pt x="2983" y="155"/>
                </a:lnTo>
                <a:lnTo>
                  <a:pt x="2983" y="155"/>
                </a:lnTo>
                <a:lnTo>
                  <a:pt x="2984" y="155"/>
                </a:lnTo>
                <a:lnTo>
                  <a:pt x="2984" y="155"/>
                </a:lnTo>
                <a:lnTo>
                  <a:pt x="2985" y="155"/>
                </a:lnTo>
                <a:lnTo>
                  <a:pt x="2985" y="155"/>
                </a:lnTo>
                <a:lnTo>
                  <a:pt x="2986" y="155"/>
                </a:lnTo>
                <a:lnTo>
                  <a:pt x="2986" y="155"/>
                </a:lnTo>
                <a:lnTo>
                  <a:pt x="2987" y="155"/>
                </a:lnTo>
                <a:lnTo>
                  <a:pt x="2987" y="155"/>
                </a:lnTo>
                <a:lnTo>
                  <a:pt x="2988" y="155"/>
                </a:lnTo>
                <a:lnTo>
                  <a:pt x="2988" y="155"/>
                </a:lnTo>
                <a:lnTo>
                  <a:pt x="2989" y="155"/>
                </a:lnTo>
                <a:lnTo>
                  <a:pt x="2989" y="155"/>
                </a:lnTo>
                <a:lnTo>
                  <a:pt x="2990" y="154"/>
                </a:lnTo>
                <a:lnTo>
                  <a:pt x="2990" y="152"/>
                </a:lnTo>
                <a:lnTo>
                  <a:pt x="2991" y="148"/>
                </a:lnTo>
                <a:lnTo>
                  <a:pt x="2991" y="152"/>
                </a:lnTo>
                <a:lnTo>
                  <a:pt x="2991" y="152"/>
                </a:lnTo>
                <a:lnTo>
                  <a:pt x="2992" y="149"/>
                </a:lnTo>
                <a:lnTo>
                  <a:pt x="2992" y="147"/>
                </a:lnTo>
                <a:lnTo>
                  <a:pt x="2993" y="145"/>
                </a:lnTo>
                <a:lnTo>
                  <a:pt x="2993" y="144"/>
                </a:lnTo>
                <a:lnTo>
                  <a:pt x="2994" y="144"/>
                </a:lnTo>
                <a:lnTo>
                  <a:pt x="2994" y="144"/>
                </a:lnTo>
                <a:lnTo>
                  <a:pt x="2995" y="143"/>
                </a:lnTo>
                <a:lnTo>
                  <a:pt x="2995" y="142"/>
                </a:lnTo>
                <a:lnTo>
                  <a:pt x="2996" y="141"/>
                </a:lnTo>
                <a:lnTo>
                  <a:pt x="2996" y="141"/>
                </a:lnTo>
                <a:lnTo>
                  <a:pt x="2997" y="141"/>
                </a:lnTo>
                <a:lnTo>
                  <a:pt x="2997" y="141"/>
                </a:lnTo>
                <a:lnTo>
                  <a:pt x="2998" y="140"/>
                </a:lnTo>
                <a:lnTo>
                  <a:pt x="2998" y="139"/>
                </a:lnTo>
                <a:lnTo>
                  <a:pt x="2999" y="139"/>
                </a:lnTo>
                <a:lnTo>
                  <a:pt x="2999" y="138"/>
                </a:lnTo>
                <a:lnTo>
                  <a:pt x="2999" y="139"/>
                </a:lnTo>
                <a:lnTo>
                  <a:pt x="3000" y="141"/>
                </a:lnTo>
                <a:lnTo>
                  <a:pt x="3000" y="144"/>
                </a:lnTo>
                <a:lnTo>
                  <a:pt x="3001" y="145"/>
                </a:lnTo>
                <a:lnTo>
                  <a:pt x="3001" y="146"/>
                </a:lnTo>
                <a:lnTo>
                  <a:pt x="3002" y="147"/>
                </a:lnTo>
                <a:lnTo>
                  <a:pt x="3002" y="147"/>
                </a:lnTo>
                <a:lnTo>
                  <a:pt x="3003" y="147"/>
                </a:lnTo>
                <a:lnTo>
                  <a:pt x="3003" y="146"/>
                </a:lnTo>
                <a:lnTo>
                  <a:pt x="3004" y="146"/>
                </a:lnTo>
                <a:lnTo>
                  <a:pt x="3004" y="146"/>
                </a:lnTo>
                <a:lnTo>
                  <a:pt x="3005" y="147"/>
                </a:lnTo>
                <a:lnTo>
                  <a:pt x="3005" y="149"/>
                </a:lnTo>
                <a:lnTo>
                  <a:pt x="3005" y="148"/>
                </a:lnTo>
                <a:lnTo>
                  <a:pt x="3006" y="147"/>
                </a:lnTo>
                <a:lnTo>
                  <a:pt x="3007" y="147"/>
                </a:lnTo>
                <a:lnTo>
                  <a:pt x="3007" y="146"/>
                </a:lnTo>
                <a:lnTo>
                  <a:pt x="3008" y="146"/>
                </a:lnTo>
                <a:lnTo>
                  <a:pt x="3008" y="147"/>
                </a:lnTo>
                <a:lnTo>
                  <a:pt x="3008" y="147"/>
                </a:lnTo>
                <a:lnTo>
                  <a:pt x="3009" y="148"/>
                </a:lnTo>
                <a:lnTo>
                  <a:pt x="3009" y="148"/>
                </a:lnTo>
                <a:lnTo>
                  <a:pt x="3010" y="148"/>
                </a:lnTo>
                <a:lnTo>
                  <a:pt x="3010" y="148"/>
                </a:lnTo>
                <a:lnTo>
                  <a:pt x="3011" y="148"/>
                </a:lnTo>
                <a:lnTo>
                  <a:pt x="3011" y="148"/>
                </a:lnTo>
                <a:lnTo>
                  <a:pt x="3012" y="148"/>
                </a:lnTo>
                <a:lnTo>
                  <a:pt x="3012" y="148"/>
                </a:lnTo>
                <a:lnTo>
                  <a:pt x="3013" y="148"/>
                </a:lnTo>
                <a:lnTo>
                  <a:pt x="3013" y="149"/>
                </a:lnTo>
                <a:lnTo>
                  <a:pt x="3014" y="149"/>
                </a:lnTo>
                <a:lnTo>
                  <a:pt x="3014" y="151"/>
                </a:lnTo>
                <a:lnTo>
                  <a:pt x="3014" y="151"/>
                </a:lnTo>
                <a:lnTo>
                  <a:pt x="3015" y="151"/>
                </a:lnTo>
                <a:lnTo>
                  <a:pt x="3016" y="151"/>
                </a:lnTo>
                <a:lnTo>
                  <a:pt x="3016" y="151"/>
                </a:lnTo>
                <a:lnTo>
                  <a:pt x="3017" y="149"/>
                </a:lnTo>
                <a:lnTo>
                  <a:pt x="3017" y="148"/>
                </a:lnTo>
                <a:lnTo>
                  <a:pt x="3017" y="149"/>
                </a:lnTo>
                <a:lnTo>
                  <a:pt x="3018" y="149"/>
                </a:lnTo>
                <a:lnTo>
                  <a:pt x="3018" y="148"/>
                </a:lnTo>
                <a:lnTo>
                  <a:pt x="3019" y="149"/>
                </a:lnTo>
                <a:lnTo>
                  <a:pt x="3019" y="148"/>
                </a:lnTo>
                <a:lnTo>
                  <a:pt x="3020" y="148"/>
                </a:lnTo>
                <a:lnTo>
                  <a:pt x="3020" y="150"/>
                </a:lnTo>
                <a:lnTo>
                  <a:pt x="3021" y="152"/>
                </a:lnTo>
                <a:lnTo>
                  <a:pt x="3021" y="152"/>
                </a:lnTo>
                <a:lnTo>
                  <a:pt x="3022" y="153"/>
                </a:lnTo>
                <a:lnTo>
                  <a:pt x="3022" y="154"/>
                </a:lnTo>
                <a:lnTo>
                  <a:pt x="3022" y="154"/>
                </a:lnTo>
                <a:lnTo>
                  <a:pt x="3023" y="154"/>
                </a:lnTo>
                <a:lnTo>
                  <a:pt x="3023" y="154"/>
                </a:lnTo>
                <a:lnTo>
                  <a:pt x="3024" y="154"/>
                </a:lnTo>
                <a:lnTo>
                  <a:pt x="3024" y="154"/>
                </a:lnTo>
                <a:lnTo>
                  <a:pt x="3025" y="153"/>
                </a:lnTo>
                <a:lnTo>
                  <a:pt x="3025" y="155"/>
                </a:lnTo>
                <a:lnTo>
                  <a:pt x="3026" y="156"/>
                </a:lnTo>
                <a:lnTo>
                  <a:pt x="3026" y="156"/>
                </a:lnTo>
                <a:lnTo>
                  <a:pt x="3027" y="155"/>
                </a:lnTo>
                <a:lnTo>
                  <a:pt x="3027" y="154"/>
                </a:lnTo>
                <a:lnTo>
                  <a:pt x="3028" y="154"/>
                </a:lnTo>
                <a:lnTo>
                  <a:pt x="3028" y="153"/>
                </a:lnTo>
                <a:lnTo>
                  <a:pt x="3029" y="154"/>
                </a:lnTo>
                <a:lnTo>
                  <a:pt x="3029" y="154"/>
                </a:lnTo>
                <a:lnTo>
                  <a:pt x="3030" y="154"/>
                </a:lnTo>
                <a:lnTo>
                  <a:pt x="3030" y="154"/>
                </a:lnTo>
                <a:lnTo>
                  <a:pt x="3031" y="154"/>
                </a:lnTo>
                <a:lnTo>
                  <a:pt x="3031" y="154"/>
                </a:lnTo>
                <a:lnTo>
                  <a:pt x="3031" y="154"/>
                </a:lnTo>
                <a:lnTo>
                  <a:pt x="3032" y="154"/>
                </a:lnTo>
                <a:lnTo>
                  <a:pt x="3032" y="154"/>
                </a:lnTo>
                <a:lnTo>
                  <a:pt x="3033" y="154"/>
                </a:lnTo>
                <a:lnTo>
                  <a:pt x="3033" y="154"/>
                </a:lnTo>
                <a:lnTo>
                  <a:pt x="3034" y="154"/>
                </a:lnTo>
                <a:lnTo>
                  <a:pt x="3034" y="154"/>
                </a:lnTo>
                <a:lnTo>
                  <a:pt x="3035" y="154"/>
                </a:lnTo>
                <a:lnTo>
                  <a:pt x="3035" y="153"/>
                </a:lnTo>
                <a:lnTo>
                  <a:pt x="3036" y="153"/>
                </a:lnTo>
                <a:lnTo>
                  <a:pt x="3036" y="153"/>
                </a:lnTo>
                <a:lnTo>
                  <a:pt x="3037" y="153"/>
                </a:lnTo>
                <a:lnTo>
                  <a:pt x="3037" y="153"/>
                </a:lnTo>
                <a:lnTo>
                  <a:pt x="3038" y="153"/>
                </a:lnTo>
                <a:lnTo>
                  <a:pt x="3038" y="153"/>
                </a:lnTo>
                <a:lnTo>
                  <a:pt x="3039" y="153"/>
                </a:lnTo>
                <a:lnTo>
                  <a:pt x="3039" y="153"/>
                </a:lnTo>
                <a:lnTo>
                  <a:pt x="3040" y="153"/>
                </a:lnTo>
                <a:lnTo>
                  <a:pt x="3040" y="153"/>
                </a:lnTo>
                <a:lnTo>
                  <a:pt x="3040" y="153"/>
                </a:lnTo>
                <a:lnTo>
                  <a:pt x="3041" y="155"/>
                </a:lnTo>
                <a:lnTo>
                  <a:pt x="3041" y="154"/>
                </a:lnTo>
                <a:lnTo>
                  <a:pt x="3042" y="153"/>
                </a:lnTo>
                <a:lnTo>
                  <a:pt x="3042" y="152"/>
                </a:lnTo>
                <a:lnTo>
                  <a:pt x="3043" y="152"/>
                </a:lnTo>
                <a:lnTo>
                  <a:pt x="3043" y="152"/>
                </a:lnTo>
                <a:lnTo>
                  <a:pt x="3044" y="152"/>
                </a:lnTo>
                <a:lnTo>
                  <a:pt x="3044" y="152"/>
                </a:lnTo>
                <a:lnTo>
                  <a:pt x="3045" y="152"/>
                </a:lnTo>
                <a:lnTo>
                  <a:pt x="3045" y="151"/>
                </a:lnTo>
                <a:lnTo>
                  <a:pt x="3045" y="153"/>
                </a:lnTo>
                <a:lnTo>
                  <a:pt x="3046" y="154"/>
                </a:lnTo>
                <a:lnTo>
                  <a:pt x="3047" y="153"/>
                </a:lnTo>
                <a:lnTo>
                  <a:pt x="3047" y="155"/>
                </a:lnTo>
                <a:lnTo>
                  <a:pt x="3048" y="156"/>
                </a:lnTo>
                <a:lnTo>
                  <a:pt x="3048" y="157"/>
                </a:lnTo>
                <a:lnTo>
                  <a:pt x="3048" y="157"/>
                </a:lnTo>
                <a:lnTo>
                  <a:pt x="3049" y="157"/>
                </a:lnTo>
                <a:lnTo>
                  <a:pt x="3049" y="157"/>
                </a:lnTo>
                <a:lnTo>
                  <a:pt x="3050" y="156"/>
                </a:lnTo>
                <a:lnTo>
                  <a:pt x="3050" y="154"/>
                </a:lnTo>
                <a:lnTo>
                  <a:pt x="3051" y="154"/>
                </a:lnTo>
                <a:lnTo>
                  <a:pt x="3051" y="153"/>
                </a:lnTo>
                <a:lnTo>
                  <a:pt x="3052" y="153"/>
                </a:lnTo>
                <a:lnTo>
                  <a:pt x="3052" y="153"/>
                </a:lnTo>
                <a:lnTo>
                  <a:pt x="3053" y="153"/>
                </a:lnTo>
                <a:lnTo>
                  <a:pt x="3053" y="152"/>
                </a:lnTo>
                <a:lnTo>
                  <a:pt x="3054" y="152"/>
                </a:lnTo>
                <a:lnTo>
                  <a:pt x="3054" y="152"/>
                </a:lnTo>
                <a:lnTo>
                  <a:pt x="3054" y="151"/>
                </a:lnTo>
                <a:lnTo>
                  <a:pt x="3055" y="151"/>
                </a:lnTo>
                <a:lnTo>
                  <a:pt x="3056" y="151"/>
                </a:lnTo>
                <a:lnTo>
                  <a:pt x="3056" y="151"/>
                </a:lnTo>
                <a:lnTo>
                  <a:pt x="3057" y="151"/>
                </a:lnTo>
                <a:lnTo>
                  <a:pt x="3057" y="151"/>
                </a:lnTo>
                <a:lnTo>
                  <a:pt x="3057" y="151"/>
                </a:lnTo>
                <a:lnTo>
                  <a:pt x="3058" y="150"/>
                </a:lnTo>
                <a:lnTo>
                  <a:pt x="3058" y="149"/>
                </a:lnTo>
                <a:lnTo>
                  <a:pt x="3059" y="148"/>
                </a:lnTo>
                <a:lnTo>
                  <a:pt x="3059" y="147"/>
                </a:lnTo>
                <a:lnTo>
                  <a:pt x="3060" y="146"/>
                </a:lnTo>
                <a:lnTo>
                  <a:pt x="3060" y="147"/>
                </a:lnTo>
                <a:lnTo>
                  <a:pt x="3061" y="147"/>
                </a:lnTo>
                <a:lnTo>
                  <a:pt x="3061" y="146"/>
                </a:lnTo>
                <a:lnTo>
                  <a:pt x="3062" y="149"/>
                </a:lnTo>
                <a:lnTo>
                  <a:pt x="3062" y="149"/>
                </a:lnTo>
                <a:lnTo>
                  <a:pt x="3063" y="149"/>
                </a:lnTo>
                <a:lnTo>
                  <a:pt x="3063" y="149"/>
                </a:lnTo>
                <a:lnTo>
                  <a:pt x="3063" y="149"/>
                </a:lnTo>
                <a:lnTo>
                  <a:pt x="3064" y="148"/>
                </a:lnTo>
                <a:lnTo>
                  <a:pt x="3064" y="146"/>
                </a:lnTo>
                <a:lnTo>
                  <a:pt x="3065" y="147"/>
                </a:lnTo>
                <a:lnTo>
                  <a:pt x="3065" y="147"/>
                </a:lnTo>
                <a:lnTo>
                  <a:pt x="3066" y="147"/>
                </a:lnTo>
                <a:lnTo>
                  <a:pt x="3066" y="148"/>
                </a:lnTo>
                <a:lnTo>
                  <a:pt x="3067" y="149"/>
                </a:lnTo>
                <a:lnTo>
                  <a:pt x="3067" y="149"/>
                </a:lnTo>
                <a:lnTo>
                  <a:pt x="3068" y="149"/>
                </a:lnTo>
                <a:lnTo>
                  <a:pt x="3068" y="149"/>
                </a:lnTo>
                <a:lnTo>
                  <a:pt x="3069" y="149"/>
                </a:lnTo>
                <a:lnTo>
                  <a:pt x="3069" y="150"/>
                </a:lnTo>
                <a:lnTo>
                  <a:pt x="3070" y="152"/>
                </a:lnTo>
                <a:lnTo>
                  <a:pt x="3070" y="153"/>
                </a:lnTo>
                <a:lnTo>
                  <a:pt x="3071" y="153"/>
                </a:lnTo>
                <a:lnTo>
                  <a:pt x="3071" y="153"/>
                </a:lnTo>
                <a:lnTo>
                  <a:pt x="3071" y="155"/>
                </a:lnTo>
                <a:lnTo>
                  <a:pt x="3072" y="153"/>
                </a:lnTo>
                <a:lnTo>
                  <a:pt x="3072" y="154"/>
                </a:lnTo>
                <a:lnTo>
                  <a:pt x="3073" y="154"/>
                </a:lnTo>
                <a:lnTo>
                  <a:pt x="3073" y="155"/>
                </a:lnTo>
                <a:lnTo>
                  <a:pt x="3074" y="155"/>
                </a:lnTo>
                <a:lnTo>
                  <a:pt x="3074" y="155"/>
                </a:lnTo>
                <a:lnTo>
                  <a:pt x="3075" y="155"/>
                </a:lnTo>
                <a:lnTo>
                  <a:pt x="3075" y="155"/>
                </a:lnTo>
                <a:lnTo>
                  <a:pt x="3076" y="156"/>
                </a:lnTo>
                <a:lnTo>
                  <a:pt x="3076" y="155"/>
                </a:lnTo>
                <a:lnTo>
                  <a:pt x="3077" y="156"/>
                </a:lnTo>
                <a:lnTo>
                  <a:pt x="3077" y="155"/>
                </a:lnTo>
                <a:lnTo>
                  <a:pt x="3078" y="154"/>
                </a:lnTo>
                <a:lnTo>
                  <a:pt x="3078" y="154"/>
                </a:lnTo>
                <a:lnTo>
                  <a:pt x="3079" y="153"/>
                </a:lnTo>
                <a:lnTo>
                  <a:pt x="3079" y="153"/>
                </a:lnTo>
                <a:lnTo>
                  <a:pt x="3080" y="153"/>
                </a:lnTo>
                <a:lnTo>
                  <a:pt x="3080" y="155"/>
                </a:lnTo>
                <a:lnTo>
                  <a:pt x="3080" y="155"/>
                </a:lnTo>
                <a:lnTo>
                  <a:pt x="3081" y="158"/>
                </a:lnTo>
                <a:lnTo>
                  <a:pt x="3081" y="157"/>
                </a:lnTo>
                <a:lnTo>
                  <a:pt x="3082" y="156"/>
                </a:lnTo>
                <a:lnTo>
                  <a:pt x="3082" y="157"/>
                </a:lnTo>
                <a:lnTo>
                  <a:pt x="3083" y="156"/>
                </a:lnTo>
                <a:lnTo>
                  <a:pt x="3083" y="156"/>
                </a:lnTo>
                <a:lnTo>
                  <a:pt x="3084" y="157"/>
                </a:lnTo>
                <a:lnTo>
                  <a:pt x="3084" y="157"/>
                </a:lnTo>
                <a:lnTo>
                  <a:pt x="3085" y="157"/>
                </a:lnTo>
                <a:lnTo>
                  <a:pt x="3085" y="157"/>
                </a:lnTo>
                <a:lnTo>
                  <a:pt x="3086" y="157"/>
                </a:lnTo>
                <a:lnTo>
                  <a:pt x="3086" y="156"/>
                </a:lnTo>
                <a:lnTo>
                  <a:pt x="3087" y="156"/>
                </a:lnTo>
                <a:lnTo>
                  <a:pt x="3087" y="156"/>
                </a:lnTo>
                <a:lnTo>
                  <a:pt x="3088" y="156"/>
                </a:lnTo>
                <a:lnTo>
                  <a:pt x="3088" y="156"/>
                </a:lnTo>
                <a:lnTo>
                  <a:pt x="3088" y="156"/>
                </a:lnTo>
                <a:lnTo>
                  <a:pt x="3089" y="156"/>
                </a:lnTo>
                <a:lnTo>
                  <a:pt x="3089" y="156"/>
                </a:lnTo>
                <a:lnTo>
                  <a:pt x="3090" y="154"/>
                </a:lnTo>
                <a:lnTo>
                  <a:pt x="3090" y="153"/>
                </a:lnTo>
                <a:lnTo>
                  <a:pt x="3091" y="152"/>
                </a:lnTo>
                <a:lnTo>
                  <a:pt x="3091" y="154"/>
                </a:lnTo>
                <a:lnTo>
                  <a:pt x="3092" y="156"/>
                </a:lnTo>
                <a:lnTo>
                  <a:pt x="3092" y="158"/>
                </a:lnTo>
                <a:lnTo>
                  <a:pt x="3093" y="158"/>
                </a:lnTo>
                <a:lnTo>
                  <a:pt x="3093" y="158"/>
                </a:lnTo>
                <a:lnTo>
                  <a:pt x="3094" y="158"/>
                </a:lnTo>
                <a:lnTo>
                  <a:pt x="3094" y="158"/>
                </a:lnTo>
                <a:lnTo>
                  <a:pt x="3094" y="159"/>
                </a:lnTo>
                <a:lnTo>
                  <a:pt x="3095" y="159"/>
                </a:lnTo>
                <a:lnTo>
                  <a:pt x="3096" y="159"/>
                </a:lnTo>
                <a:lnTo>
                  <a:pt x="3096" y="159"/>
                </a:lnTo>
                <a:lnTo>
                  <a:pt x="3097" y="158"/>
                </a:lnTo>
                <a:lnTo>
                  <a:pt x="3097" y="158"/>
                </a:lnTo>
                <a:lnTo>
                  <a:pt x="3097" y="158"/>
                </a:lnTo>
                <a:lnTo>
                  <a:pt x="3098" y="158"/>
                </a:lnTo>
                <a:lnTo>
                  <a:pt x="3098" y="158"/>
                </a:lnTo>
                <a:lnTo>
                  <a:pt x="3099" y="158"/>
                </a:lnTo>
                <a:lnTo>
                  <a:pt x="3099" y="157"/>
                </a:lnTo>
                <a:lnTo>
                  <a:pt x="3100" y="157"/>
                </a:lnTo>
                <a:lnTo>
                  <a:pt x="3100" y="156"/>
                </a:lnTo>
                <a:lnTo>
                  <a:pt x="3101" y="156"/>
                </a:lnTo>
                <a:lnTo>
                  <a:pt x="3101" y="156"/>
                </a:lnTo>
                <a:lnTo>
                  <a:pt x="3102" y="156"/>
                </a:lnTo>
                <a:lnTo>
                  <a:pt x="3102" y="156"/>
                </a:lnTo>
                <a:lnTo>
                  <a:pt x="3103" y="156"/>
                </a:lnTo>
                <a:lnTo>
                  <a:pt x="3103" y="156"/>
                </a:lnTo>
                <a:lnTo>
                  <a:pt x="3103" y="156"/>
                </a:lnTo>
                <a:lnTo>
                  <a:pt x="3104" y="156"/>
                </a:lnTo>
                <a:lnTo>
                  <a:pt x="3105" y="157"/>
                </a:lnTo>
                <a:lnTo>
                  <a:pt x="3105" y="157"/>
                </a:lnTo>
                <a:lnTo>
                  <a:pt x="3106" y="157"/>
                </a:lnTo>
                <a:lnTo>
                  <a:pt x="3106" y="156"/>
                </a:lnTo>
                <a:lnTo>
                  <a:pt x="3106" y="156"/>
                </a:lnTo>
                <a:lnTo>
                  <a:pt x="3107" y="156"/>
                </a:lnTo>
                <a:lnTo>
                  <a:pt x="3107" y="155"/>
                </a:lnTo>
                <a:lnTo>
                  <a:pt x="3108" y="155"/>
                </a:lnTo>
                <a:lnTo>
                  <a:pt x="3108" y="153"/>
                </a:lnTo>
                <a:lnTo>
                  <a:pt x="3109" y="153"/>
                </a:lnTo>
                <a:lnTo>
                  <a:pt x="3109" y="153"/>
                </a:lnTo>
                <a:lnTo>
                  <a:pt x="3110" y="153"/>
                </a:lnTo>
                <a:lnTo>
                  <a:pt x="3110" y="153"/>
                </a:lnTo>
                <a:lnTo>
                  <a:pt x="3111" y="153"/>
                </a:lnTo>
                <a:lnTo>
                  <a:pt x="3111" y="154"/>
                </a:lnTo>
                <a:lnTo>
                  <a:pt x="3111" y="154"/>
                </a:lnTo>
                <a:lnTo>
                  <a:pt x="3112" y="154"/>
                </a:lnTo>
                <a:lnTo>
                  <a:pt x="3112" y="155"/>
                </a:lnTo>
                <a:lnTo>
                  <a:pt x="3113" y="156"/>
                </a:lnTo>
                <a:lnTo>
                  <a:pt x="3113" y="156"/>
                </a:lnTo>
                <a:lnTo>
                  <a:pt x="3114" y="155"/>
                </a:lnTo>
                <a:lnTo>
                  <a:pt x="3114" y="154"/>
                </a:lnTo>
                <a:lnTo>
                  <a:pt x="3115" y="152"/>
                </a:lnTo>
                <a:lnTo>
                  <a:pt x="3115" y="152"/>
                </a:lnTo>
                <a:lnTo>
                  <a:pt x="3116" y="152"/>
                </a:lnTo>
                <a:lnTo>
                  <a:pt x="3116" y="151"/>
                </a:lnTo>
                <a:lnTo>
                  <a:pt x="3117" y="151"/>
                </a:lnTo>
                <a:lnTo>
                  <a:pt x="3117" y="151"/>
                </a:lnTo>
                <a:lnTo>
                  <a:pt x="3118" y="149"/>
                </a:lnTo>
                <a:lnTo>
                  <a:pt x="3118" y="149"/>
                </a:lnTo>
                <a:lnTo>
                  <a:pt x="3119" y="149"/>
                </a:lnTo>
                <a:lnTo>
                  <a:pt x="3119" y="146"/>
                </a:lnTo>
                <a:lnTo>
                  <a:pt x="3120" y="145"/>
                </a:lnTo>
                <a:lnTo>
                  <a:pt x="3120" y="145"/>
                </a:lnTo>
                <a:lnTo>
                  <a:pt x="3120" y="146"/>
                </a:lnTo>
                <a:lnTo>
                  <a:pt x="3121" y="146"/>
                </a:lnTo>
                <a:lnTo>
                  <a:pt x="3121" y="147"/>
                </a:lnTo>
                <a:lnTo>
                  <a:pt x="3122" y="148"/>
                </a:lnTo>
                <a:lnTo>
                  <a:pt x="3122" y="149"/>
                </a:lnTo>
                <a:lnTo>
                  <a:pt x="3123" y="150"/>
                </a:lnTo>
                <a:lnTo>
                  <a:pt x="3123" y="150"/>
                </a:lnTo>
                <a:lnTo>
                  <a:pt x="3124" y="151"/>
                </a:lnTo>
                <a:lnTo>
                  <a:pt x="3124" y="152"/>
                </a:lnTo>
                <a:lnTo>
                  <a:pt x="3125" y="152"/>
                </a:lnTo>
                <a:lnTo>
                  <a:pt x="3125" y="150"/>
                </a:lnTo>
                <a:lnTo>
                  <a:pt x="3126" y="149"/>
                </a:lnTo>
                <a:lnTo>
                  <a:pt x="3126" y="149"/>
                </a:lnTo>
                <a:lnTo>
                  <a:pt x="3127" y="149"/>
                </a:lnTo>
                <a:lnTo>
                  <a:pt x="3127" y="148"/>
                </a:lnTo>
                <a:lnTo>
                  <a:pt x="3128" y="148"/>
                </a:lnTo>
                <a:lnTo>
                  <a:pt x="3128" y="148"/>
                </a:lnTo>
                <a:lnTo>
                  <a:pt x="3129" y="148"/>
                </a:lnTo>
                <a:lnTo>
                  <a:pt x="3129" y="149"/>
                </a:lnTo>
                <a:lnTo>
                  <a:pt x="3129" y="148"/>
                </a:lnTo>
                <a:lnTo>
                  <a:pt x="3130" y="147"/>
                </a:lnTo>
                <a:lnTo>
                  <a:pt x="3130" y="147"/>
                </a:lnTo>
                <a:lnTo>
                  <a:pt x="3131" y="147"/>
                </a:lnTo>
                <a:lnTo>
                  <a:pt x="3131" y="146"/>
                </a:lnTo>
                <a:lnTo>
                  <a:pt x="3132" y="146"/>
                </a:lnTo>
                <a:lnTo>
                  <a:pt x="3132" y="145"/>
                </a:lnTo>
                <a:lnTo>
                  <a:pt x="3133" y="144"/>
                </a:lnTo>
                <a:lnTo>
                  <a:pt x="3133" y="144"/>
                </a:lnTo>
                <a:lnTo>
                  <a:pt x="3134" y="141"/>
                </a:lnTo>
                <a:lnTo>
                  <a:pt x="3134" y="139"/>
                </a:lnTo>
                <a:lnTo>
                  <a:pt x="3134" y="138"/>
                </a:lnTo>
                <a:lnTo>
                  <a:pt x="3135" y="138"/>
                </a:lnTo>
                <a:lnTo>
                  <a:pt x="3136" y="138"/>
                </a:lnTo>
                <a:lnTo>
                  <a:pt x="3136" y="138"/>
                </a:lnTo>
                <a:lnTo>
                  <a:pt x="3137" y="139"/>
                </a:lnTo>
                <a:lnTo>
                  <a:pt x="3137" y="138"/>
                </a:lnTo>
                <a:lnTo>
                  <a:pt x="3137" y="140"/>
                </a:lnTo>
                <a:lnTo>
                  <a:pt x="3138" y="140"/>
                </a:lnTo>
                <a:lnTo>
                  <a:pt x="3138" y="141"/>
                </a:lnTo>
                <a:lnTo>
                  <a:pt x="3139" y="141"/>
                </a:lnTo>
                <a:lnTo>
                  <a:pt x="3139" y="141"/>
                </a:lnTo>
                <a:lnTo>
                  <a:pt x="3140" y="142"/>
                </a:lnTo>
                <a:lnTo>
                  <a:pt x="3140" y="141"/>
                </a:lnTo>
                <a:lnTo>
                  <a:pt x="3141" y="141"/>
                </a:lnTo>
                <a:lnTo>
                  <a:pt x="3141" y="141"/>
                </a:lnTo>
                <a:lnTo>
                  <a:pt x="3142" y="141"/>
                </a:lnTo>
                <a:lnTo>
                  <a:pt x="3142" y="141"/>
                </a:lnTo>
                <a:lnTo>
                  <a:pt x="3143" y="141"/>
                </a:lnTo>
                <a:lnTo>
                  <a:pt x="3143" y="141"/>
                </a:lnTo>
                <a:lnTo>
                  <a:pt x="3143" y="141"/>
                </a:lnTo>
                <a:lnTo>
                  <a:pt x="3144" y="141"/>
                </a:lnTo>
                <a:lnTo>
                  <a:pt x="3145" y="141"/>
                </a:lnTo>
                <a:lnTo>
                  <a:pt x="3145" y="140"/>
                </a:lnTo>
                <a:lnTo>
                  <a:pt x="3146" y="140"/>
                </a:lnTo>
                <a:lnTo>
                  <a:pt x="3146" y="140"/>
                </a:lnTo>
                <a:lnTo>
                  <a:pt x="3146" y="140"/>
                </a:lnTo>
                <a:lnTo>
                  <a:pt x="3147" y="141"/>
                </a:lnTo>
                <a:lnTo>
                  <a:pt x="3147" y="141"/>
                </a:lnTo>
                <a:lnTo>
                  <a:pt x="3148" y="141"/>
                </a:lnTo>
                <a:lnTo>
                  <a:pt x="3148" y="140"/>
                </a:lnTo>
                <a:lnTo>
                  <a:pt x="3149" y="139"/>
                </a:lnTo>
                <a:lnTo>
                  <a:pt x="3149" y="138"/>
                </a:lnTo>
                <a:lnTo>
                  <a:pt x="3150" y="137"/>
                </a:lnTo>
                <a:lnTo>
                  <a:pt x="3150" y="137"/>
                </a:lnTo>
                <a:lnTo>
                  <a:pt x="3151" y="136"/>
                </a:lnTo>
                <a:lnTo>
                  <a:pt x="3151" y="136"/>
                </a:lnTo>
                <a:lnTo>
                  <a:pt x="3151" y="136"/>
                </a:lnTo>
                <a:lnTo>
                  <a:pt x="3152" y="136"/>
                </a:lnTo>
                <a:lnTo>
                  <a:pt x="3152" y="137"/>
                </a:lnTo>
                <a:lnTo>
                  <a:pt x="3153" y="137"/>
                </a:lnTo>
                <a:lnTo>
                  <a:pt x="3154" y="138"/>
                </a:lnTo>
                <a:lnTo>
                  <a:pt x="3154" y="139"/>
                </a:lnTo>
                <a:lnTo>
                  <a:pt x="3154" y="144"/>
                </a:lnTo>
                <a:lnTo>
                  <a:pt x="3155" y="144"/>
                </a:lnTo>
                <a:lnTo>
                  <a:pt x="3155" y="144"/>
                </a:lnTo>
                <a:lnTo>
                  <a:pt x="3156" y="145"/>
                </a:lnTo>
                <a:lnTo>
                  <a:pt x="3156" y="146"/>
                </a:lnTo>
                <a:lnTo>
                  <a:pt x="3157" y="146"/>
                </a:lnTo>
                <a:lnTo>
                  <a:pt x="3157" y="147"/>
                </a:lnTo>
                <a:lnTo>
                  <a:pt x="3158" y="144"/>
                </a:lnTo>
                <a:lnTo>
                  <a:pt x="3158" y="143"/>
                </a:lnTo>
                <a:lnTo>
                  <a:pt x="3159" y="142"/>
                </a:lnTo>
                <a:lnTo>
                  <a:pt x="3159" y="141"/>
                </a:lnTo>
                <a:lnTo>
                  <a:pt x="3160" y="144"/>
                </a:lnTo>
                <a:lnTo>
                  <a:pt x="3160" y="147"/>
                </a:lnTo>
                <a:lnTo>
                  <a:pt x="3160" y="148"/>
                </a:lnTo>
                <a:lnTo>
                  <a:pt x="3161" y="149"/>
                </a:lnTo>
                <a:lnTo>
                  <a:pt x="3161" y="151"/>
                </a:lnTo>
                <a:lnTo>
                  <a:pt x="3162" y="151"/>
                </a:lnTo>
                <a:lnTo>
                  <a:pt x="3162" y="153"/>
                </a:lnTo>
                <a:lnTo>
                  <a:pt x="3163" y="152"/>
                </a:lnTo>
                <a:lnTo>
                  <a:pt x="3163" y="153"/>
                </a:lnTo>
                <a:lnTo>
                  <a:pt x="3164" y="153"/>
                </a:lnTo>
                <a:lnTo>
                  <a:pt x="3164" y="153"/>
                </a:lnTo>
                <a:lnTo>
                  <a:pt x="3165" y="154"/>
                </a:lnTo>
                <a:lnTo>
                  <a:pt x="3165" y="153"/>
                </a:lnTo>
                <a:lnTo>
                  <a:pt x="3166" y="153"/>
                </a:lnTo>
                <a:lnTo>
                  <a:pt x="3166" y="153"/>
                </a:lnTo>
                <a:lnTo>
                  <a:pt x="3167" y="153"/>
                </a:lnTo>
                <a:lnTo>
                  <a:pt x="3167" y="153"/>
                </a:lnTo>
                <a:lnTo>
                  <a:pt x="3168" y="153"/>
                </a:lnTo>
                <a:lnTo>
                  <a:pt x="3168" y="153"/>
                </a:lnTo>
                <a:lnTo>
                  <a:pt x="3169" y="153"/>
                </a:lnTo>
                <a:lnTo>
                  <a:pt x="3169" y="153"/>
                </a:lnTo>
                <a:lnTo>
                  <a:pt x="3169" y="152"/>
                </a:lnTo>
                <a:lnTo>
                  <a:pt x="3170" y="152"/>
                </a:lnTo>
                <a:lnTo>
                  <a:pt x="3170" y="152"/>
                </a:lnTo>
                <a:lnTo>
                  <a:pt x="3171" y="152"/>
                </a:lnTo>
                <a:lnTo>
                  <a:pt x="3171" y="151"/>
                </a:lnTo>
                <a:lnTo>
                  <a:pt x="3172" y="151"/>
                </a:lnTo>
                <a:lnTo>
                  <a:pt x="3172" y="151"/>
                </a:lnTo>
                <a:lnTo>
                  <a:pt x="3173" y="151"/>
                </a:lnTo>
                <a:lnTo>
                  <a:pt x="3173" y="152"/>
                </a:lnTo>
                <a:lnTo>
                  <a:pt x="3174" y="151"/>
                </a:lnTo>
                <a:lnTo>
                  <a:pt x="3174" y="151"/>
                </a:lnTo>
                <a:lnTo>
                  <a:pt x="3174" y="151"/>
                </a:lnTo>
                <a:lnTo>
                  <a:pt x="3175" y="151"/>
                </a:lnTo>
                <a:lnTo>
                  <a:pt x="3176" y="151"/>
                </a:lnTo>
                <a:lnTo>
                  <a:pt x="3176" y="151"/>
                </a:lnTo>
                <a:lnTo>
                  <a:pt x="3177" y="151"/>
                </a:lnTo>
                <a:lnTo>
                  <a:pt x="3177" y="150"/>
                </a:lnTo>
                <a:lnTo>
                  <a:pt x="3177" y="150"/>
                </a:lnTo>
                <a:lnTo>
                  <a:pt x="3178" y="150"/>
                </a:lnTo>
                <a:lnTo>
                  <a:pt x="3178" y="149"/>
                </a:lnTo>
                <a:lnTo>
                  <a:pt x="3179" y="149"/>
                </a:lnTo>
                <a:lnTo>
                  <a:pt x="3179" y="149"/>
                </a:lnTo>
                <a:lnTo>
                  <a:pt x="3180" y="149"/>
                </a:lnTo>
                <a:lnTo>
                  <a:pt x="3180" y="149"/>
                </a:lnTo>
                <a:lnTo>
                  <a:pt x="3181" y="149"/>
                </a:lnTo>
                <a:lnTo>
                  <a:pt x="3181" y="149"/>
                </a:lnTo>
                <a:lnTo>
                  <a:pt x="3182" y="147"/>
                </a:lnTo>
                <a:lnTo>
                  <a:pt x="3182" y="145"/>
                </a:lnTo>
                <a:lnTo>
                  <a:pt x="3183" y="145"/>
                </a:lnTo>
                <a:lnTo>
                  <a:pt x="3183" y="145"/>
                </a:lnTo>
                <a:lnTo>
                  <a:pt x="3183" y="145"/>
                </a:lnTo>
                <a:lnTo>
                  <a:pt x="3184" y="146"/>
                </a:lnTo>
                <a:lnTo>
                  <a:pt x="3185" y="147"/>
                </a:lnTo>
                <a:lnTo>
                  <a:pt x="3185" y="148"/>
                </a:lnTo>
                <a:lnTo>
                  <a:pt x="3186" y="148"/>
                </a:lnTo>
                <a:lnTo>
                  <a:pt x="3186" y="151"/>
                </a:lnTo>
                <a:lnTo>
                  <a:pt x="3186" y="153"/>
                </a:lnTo>
                <a:lnTo>
                  <a:pt x="3187" y="153"/>
                </a:lnTo>
                <a:lnTo>
                  <a:pt x="3187" y="153"/>
                </a:lnTo>
                <a:lnTo>
                  <a:pt x="3188" y="153"/>
                </a:lnTo>
                <a:lnTo>
                  <a:pt x="3188" y="153"/>
                </a:lnTo>
                <a:lnTo>
                  <a:pt x="3189" y="152"/>
                </a:lnTo>
                <a:lnTo>
                  <a:pt x="3189" y="152"/>
                </a:lnTo>
                <a:lnTo>
                  <a:pt x="3190" y="152"/>
                </a:lnTo>
                <a:lnTo>
                  <a:pt x="3190" y="152"/>
                </a:lnTo>
                <a:lnTo>
                  <a:pt x="3191" y="152"/>
                </a:lnTo>
                <a:lnTo>
                  <a:pt x="3191" y="152"/>
                </a:lnTo>
                <a:lnTo>
                  <a:pt x="3192" y="152"/>
                </a:lnTo>
                <a:lnTo>
                  <a:pt x="3192" y="152"/>
                </a:lnTo>
                <a:lnTo>
                  <a:pt x="3192" y="152"/>
                </a:lnTo>
                <a:lnTo>
                  <a:pt x="3193" y="151"/>
                </a:lnTo>
                <a:lnTo>
                  <a:pt x="3194" y="150"/>
                </a:lnTo>
                <a:lnTo>
                  <a:pt x="3194" y="150"/>
                </a:lnTo>
                <a:lnTo>
                  <a:pt x="3194" y="150"/>
                </a:lnTo>
                <a:lnTo>
                  <a:pt x="3195" y="153"/>
                </a:lnTo>
                <a:lnTo>
                  <a:pt x="3195" y="152"/>
                </a:lnTo>
                <a:lnTo>
                  <a:pt x="3196" y="152"/>
                </a:lnTo>
                <a:lnTo>
                  <a:pt x="3196" y="152"/>
                </a:lnTo>
                <a:lnTo>
                  <a:pt x="3197" y="154"/>
                </a:lnTo>
                <a:lnTo>
                  <a:pt x="3197" y="153"/>
                </a:lnTo>
                <a:lnTo>
                  <a:pt x="3198" y="153"/>
                </a:lnTo>
                <a:lnTo>
                  <a:pt x="3198" y="153"/>
                </a:lnTo>
                <a:lnTo>
                  <a:pt x="3199" y="153"/>
                </a:lnTo>
                <a:lnTo>
                  <a:pt x="3199" y="155"/>
                </a:lnTo>
                <a:lnTo>
                  <a:pt x="3200" y="154"/>
                </a:lnTo>
                <a:lnTo>
                  <a:pt x="3200" y="153"/>
                </a:lnTo>
                <a:lnTo>
                  <a:pt x="3200" y="153"/>
                </a:lnTo>
                <a:lnTo>
                  <a:pt x="3201" y="153"/>
                </a:lnTo>
                <a:lnTo>
                  <a:pt x="3201" y="153"/>
                </a:lnTo>
                <a:lnTo>
                  <a:pt x="3202" y="152"/>
                </a:lnTo>
                <a:lnTo>
                  <a:pt x="3202" y="152"/>
                </a:lnTo>
                <a:lnTo>
                  <a:pt x="3203" y="152"/>
                </a:lnTo>
                <a:lnTo>
                  <a:pt x="3203" y="151"/>
                </a:lnTo>
                <a:lnTo>
                  <a:pt x="3204" y="151"/>
                </a:lnTo>
                <a:lnTo>
                  <a:pt x="3204" y="152"/>
                </a:lnTo>
                <a:lnTo>
                  <a:pt x="3205" y="152"/>
                </a:lnTo>
                <a:lnTo>
                  <a:pt x="3205" y="154"/>
                </a:lnTo>
                <a:lnTo>
                  <a:pt x="3206" y="155"/>
                </a:lnTo>
                <a:lnTo>
                  <a:pt x="3206" y="154"/>
                </a:lnTo>
                <a:lnTo>
                  <a:pt x="3207" y="155"/>
                </a:lnTo>
                <a:lnTo>
                  <a:pt x="3207" y="155"/>
                </a:lnTo>
                <a:lnTo>
                  <a:pt x="3208" y="155"/>
                </a:lnTo>
                <a:lnTo>
                  <a:pt x="3208" y="155"/>
                </a:lnTo>
                <a:lnTo>
                  <a:pt x="3209" y="153"/>
                </a:lnTo>
                <a:lnTo>
                  <a:pt x="3209" y="153"/>
                </a:lnTo>
                <a:lnTo>
                  <a:pt x="3209" y="153"/>
                </a:lnTo>
                <a:lnTo>
                  <a:pt x="3210" y="154"/>
                </a:lnTo>
                <a:lnTo>
                  <a:pt x="3210" y="153"/>
                </a:lnTo>
                <a:lnTo>
                  <a:pt x="3211" y="153"/>
                </a:lnTo>
                <a:lnTo>
                  <a:pt x="3211" y="153"/>
                </a:lnTo>
                <a:lnTo>
                  <a:pt x="3212" y="152"/>
                </a:lnTo>
                <a:lnTo>
                  <a:pt x="3212" y="152"/>
                </a:lnTo>
                <a:lnTo>
                  <a:pt x="3213" y="152"/>
                </a:lnTo>
                <a:lnTo>
                  <a:pt x="3213" y="152"/>
                </a:lnTo>
                <a:lnTo>
                  <a:pt x="3214" y="152"/>
                </a:lnTo>
                <a:lnTo>
                  <a:pt x="3214" y="151"/>
                </a:lnTo>
                <a:lnTo>
                  <a:pt x="3215" y="151"/>
                </a:lnTo>
                <a:lnTo>
                  <a:pt x="3215" y="151"/>
                </a:lnTo>
                <a:lnTo>
                  <a:pt x="3216" y="151"/>
                </a:lnTo>
                <a:lnTo>
                  <a:pt x="3216" y="151"/>
                </a:lnTo>
                <a:lnTo>
                  <a:pt x="3217" y="151"/>
                </a:lnTo>
                <a:lnTo>
                  <a:pt x="3217" y="151"/>
                </a:lnTo>
                <a:lnTo>
                  <a:pt x="3217" y="149"/>
                </a:lnTo>
                <a:lnTo>
                  <a:pt x="3218" y="146"/>
                </a:lnTo>
                <a:lnTo>
                  <a:pt x="3218" y="144"/>
                </a:lnTo>
                <a:lnTo>
                  <a:pt x="3219" y="144"/>
                </a:lnTo>
                <a:lnTo>
                  <a:pt x="3219" y="144"/>
                </a:lnTo>
                <a:lnTo>
                  <a:pt x="3220" y="144"/>
                </a:lnTo>
                <a:lnTo>
                  <a:pt x="3220" y="144"/>
                </a:lnTo>
                <a:lnTo>
                  <a:pt x="3221" y="144"/>
                </a:lnTo>
                <a:lnTo>
                  <a:pt x="3221" y="144"/>
                </a:lnTo>
                <a:lnTo>
                  <a:pt x="3222" y="145"/>
                </a:lnTo>
                <a:lnTo>
                  <a:pt x="3222" y="146"/>
                </a:lnTo>
                <a:lnTo>
                  <a:pt x="3223" y="146"/>
                </a:lnTo>
                <a:lnTo>
                  <a:pt x="3223" y="146"/>
                </a:lnTo>
                <a:lnTo>
                  <a:pt x="3223" y="146"/>
                </a:lnTo>
                <a:lnTo>
                  <a:pt x="3224" y="146"/>
                </a:lnTo>
                <a:lnTo>
                  <a:pt x="3225" y="146"/>
                </a:lnTo>
                <a:lnTo>
                  <a:pt x="3225" y="149"/>
                </a:lnTo>
                <a:lnTo>
                  <a:pt x="3226" y="151"/>
                </a:lnTo>
                <a:lnTo>
                  <a:pt x="3226" y="151"/>
                </a:lnTo>
                <a:lnTo>
                  <a:pt x="3226" y="151"/>
                </a:lnTo>
                <a:lnTo>
                  <a:pt x="3227" y="151"/>
                </a:lnTo>
                <a:lnTo>
                  <a:pt x="3227" y="151"/>
                </a:lnTo>
                <a:lnTo>
                  <a:pt x="3228" y="150"/>
                </a:lnTo>
                <a:lnTo>
                  <a:pt x="3228" y="151"/>
                </a:lnTo>
                <a:lnTo>
                  <a:pt x="3229" y="151"/>
                </a:lnTo>
                <a:lnTo>
                  <a:pt x="3229" y="151"/>
                </a:lnTo>
                <a:lnTo>
                  <a:pt x="3230" y="151"/>
                </a:lnTo>
                <a:lnTo>
                  <a:pt x="3230" y="151"/>
                </a:lnTo>
                <a:lnTo>
                  <a:pt x="3231" y="152"/>
                </a:lnTo>
                <a:lnTo>
                  <a:pt x="3231" y="152"/>
                </a:lnTo>
                <a:lnTo>
                  <a:pt x="3232" y="151"/>
                </a:lnTo>
                <a:lnTo>
                  <a:pt x="3232" y="152"/>
                </a:lnTo>
                <a:lnTo>
                  <a:pt x="3232" y="153"/>
                </a:lnTo>
                <a:lnTo>
                  <a:pt x="3233" y="155"/>
                </a:lnTo>
                <a:lnTo>
                  <a:pt x="3234" y="155"/>
                </a:lnTo>
                <a:lnTo>
                  <a:pt x="3234" y="154"/>
                </a:lnTo>
                <a:lnTo>
                  <a:pt x="3235" y="153"/>
                </a:lnTo>
                <a:lnTo>
                  <a:pt x="3235" y="153"/>
                </a:lnTo>
                <a:lnTo>
                  <a:pt x="3235" y="153"/>
                </a:lnTo>
                <a:lnTo>
                  <a:pt x="3236" y="153"/>
                </a:lnTo>
                <a:lnTo>
                  <a:pt x="3236" y="152"/>
                </a:lnTo>
                <a:lnTo>
                  <a:pt x="3237" y="152"/>
                </a:lnTo>
                <a:lnTo>
                  <a:pt x="3237" y="152"/>
                </a:lnTo>
                <a:lnTo>
                  <a:pt x="3238" y="152"/>
                </a:lnTo>
                <a:lnTo>
                  <a:pt x="3238" y="152"/>
                </a:lnTo>
                <a:lnTo>
                  <a:pt x="3239" y="153"/>
                </a:lnTo>
                <a:lnTo>
                  <a:pt x="3239" y="153"/>
                </a:lnTo>
                <a:lnTo>
                  <a:pt x="3240" y="153"/>
                </a:lnTo>
                <a:lnTo>
                  <a:pt x="3240" y="154"/>
                </a:lnTo>
                <a:lnTo>
                  <a:pt x="3240" y="154"/>
                </a:lnTo>
                <a:lnTo>
                  <a:pt x="3241" y="154"/>
                </a:lnTo>
                <a:lnTo>
                  <a:pt x="3241" y="154"/>
                </a:lnTo>
                <a:lnTo>
                  <a:pt x="3242" y="153"/>
                </a:lnTo>
                <a:lnTo>
                  <a:pt x="3243" y="152"/>
                </a:lnTo>
                <a:lnTo>
                  <a:pt x="3243" y="153"/>
                </a:lnTo>
                <a:lnTo>
                  <a:pt x="3243" y="153"/>
                </a:lnTo>
                <a:lnTo>
                  <a:pt x="3244" y="152"/>
                </a:lnTo>
                <a:lnTo>
                  <a:pt x="3244" y="152"/>
                </a:lnTo>
                <a:lnTo>
                  <a:pt x="3245" y="152"/>
                </a:lnTo>
                <a:lnTo>
                  <a:pt x="3245" y="154"/>
                </a:lnTo>
                <a:lnTo>
                  <a:pt x="3246" y="154"/>
                </a:lnTo>
                <a:lnTo>
                  <a:pt x="3246" y="154"/>
                </a:lnTo>
                <a:lnTo>
                  <a:pt x="3247" y="154"/>
                </a:lnTo>
                <a:lnTo>
                  <a:pt x="3247" y="154"/>
                </a:lnTo>
                <a:lnTo>
                  <a:pt x="3248" y="154"/>
                </a:lnTo>
                <a:lnTo>
                  <a:pt x="3248" y="154"/>
                </a:lnTo>
                <a:lnTo>
                  <a:pt x="3249" y="153"/>
                </a:lnTo>
                <a:lnTo>
                  <a:pt x="3249" y="153"/>
                </a:lnTo>
                <a:lnTo>
                  <a:pt x="3249" y="153"/>
                </a:lnTo>
                <a:lnTo>
                  <a:pt x="3250" y="153"/>
                </a:lnTo>
                <a:lnTo>
                  <a:pt x="3250" y="153"/>
                </a:lnTo>
                <a:lnTo>
                  <a:pt x="3251" y="153"/>
                </a:lnTo>
                <a:lnTo>
                  <a:pt x="3251" y="152"/>
                </a:lnTo>
                <a:lnTo>
                  <a:pt x="3252" y="152"/>
                </a:lnTo>
                <a:lnTo>
                  <a:pt x="3252" y="151"/>
                </a:lnTo>
                <a:lnTo>
                  <a:pt x="3253" y="150"/>
                </a:lnTo>
                <a:lnTo>
                  <a:pt x="3253" y="150"/>
                </a:lnTo>
                <a:lnTo>
                  <a:pt x="3254" y="150"/>
                </a:lnTo>
                <a:lnTo>
                  <a:pt x="3254" y="150"/>
                </a:lnTo>
                <a:lnTo>
                  <a:pt x="3255" y="150"/>
                </a:lnTo>
                <a:lnTo>
                  <a:pt x="3255" y="150"/>
                </a:lnTo>
                <a:lnTo>
                  <a:pt x="3256" y="150"/>
                </a:lnTo>
                <a:lnTo>
                  <a:pt x="3256" y="150"/>
                </a:lnTo>
                <a:lnTo>
                  <a:pt x="3257" y="150"/>
                </a:lnTo>
                <a:lnTo>
                  <a:pt x="3257" y="151"/>
                </a:lnTo>
                <a:lnTo>
                  <a:pt x="3258" y="151"/>
                </a:lnTo>
                <a:lnTo>
                  <a:pt x="3258" y="150"/>
                </a:lnTo>
                <a:lnTo>
                  <a:pt x="3258" y="150"/>
                </a:lnTo>
                <a:lnTo>
                  <a:pt x="3259" y="150"/>
                </a:lnTo>
                <a:lnTo>
                  <a:pt x="3259" y="150"/>
                </a:lnTo>
                <a:lnTo>
                  <a:pt x="3260" y="150"/>
                </a:lnTo>
                <a:lnTo>
                  <a:pt x="3260" y="150"/>
                </a:lnTo>
                <a:lnTo>
                  <a:pt x="3261" y="150"/>
                </a:lnTo>
                <a:lnTo>
                  <a:pt x="3261" y="150"/>
                </a:lnTo>
                <a:lnTo>
                  <a:pt x="3262" y="150"/>
                </a:lnTo>
                <a:lnTo>
                  <a:pt x="3262" y="150"/>
                </a:lnTo>
                <a:lnTo>
                  <a:pt x="3263" y="150"/>
                </a:lnTo>
                <a:lnTo>
                  <a:pt x="3263" y="150"/>
                </a:lnTo>
                <a:lnTo>
                  <a:pt x="3263" y="150"/>
                </a:lnTo>
                <a:lnTo>
                  <a:pt x="3264" y="150"/>
                </a:lnTo>
                <a:lnTo>
                  <a:pt x="3265" y="150"/>
                </a:lnTo>
                <a:lnTo>
                  <a:pt x="3265" y="149"/>
                </a:lnTo>
                <a:lnTo>
                  <a:pt x="3266" y="148"/>
                </a:lnTo>
                <a:lnTo>
                  <a:pt x="3266" y="148"/>
                </a:lnTo>
                <a:lnTo>
                  <a:pt x="3266" y="149"/>
                </a:lnTo>
                <a:lnTo>
                  <a:pt x="3267" y="148"/>
                </a:lnTo>
                <a:lnTo>
                  <a:pt x="3267" y="146"/>
                </a:lnTo>
                <a:lnTo>
                  <a:pt x="3268" y="146"/>
                </a:lnTo>
                <a:lnTo>
                  <a:pt x="3268" y="146"/>
                </a:lnTo>
                <a:lnTo>
                  <a:pt x="3269" y="149"/>
                </a:lnTo>
                <a:lnTo>
                  <a:pt x="3269" y="151"/>
                </a:lnTo>
                <a:lnTo>
                  <a:pt x="3270" y="152"/>
                </a:lnTo>
                <a:lnTo>
                  <a:pt x="3270" y="152"/>
                </a:lnTo>
                <a:lnTo>
                  <a:pt x="3271" y="152"/>
                </a:lnTo>
                <a:lnTo>
                  <a:pt x="3271" y="152"/>
                </a:lnTo>
                <a:lnTo>
                  <a:pt x="3272" y="152"/>
                </a:lnTo>
                <a:lnTo>
                  <a:pt x="3272" y="152"/>
                </a:lnTo>
                <a:lnTo>
                  <a:pt x="3272" y="154"/>
                </a:lnTo>
                <a:lnTo>
                  <a:pt x="3273" y="155"/>
                </a:lnTo>
                <a:lnTo>
                  <a:pt x="3274" y="152"/>
                </a:lnTo>
                <a:lnTo>
                  <a:pt x="3274" y="145"/>
                </a:lnTo>
                <a:lnTo>
                  <a:pt x="3275" y="145"/>
                </a:lnTo>
                <a:lnTo>
                  <a:pt x="3275" y="146"/>
                </a:lnTo>
                <a:lnTo>
                  <a:pt x="3275" y="146"/>
                </a:lnTo>
                <a:lnTo>
                  <a:pt x="3276" y="145"/>
                </a:lnTo>
                <a:lnTo>
                  <a:pt x="3276" y="144"/>
                </a:lnTo>
                <a:lnTo>
                  <a:pt x="3277" y="145"/>
                </a:lnTo>
                <a:lnTo>
                  <a:pt x="3277" y="145"/>
                </a:lnTo>
                <a:lnTo>
                  <a:pt x="3278" y="146"/>
                </a:lnTo>
                <a:lnTo>
                  <a:pt x="3278" y="145"/>
                </a:lnTo>
                <a:lnTo>
                  <a:pt x="3279" y="146"/>
                </a:lnTo>
                <a:lnTo>
                  <a:pt x="3279" y="148"/>
                </a:lnTo>
                <a:lnTo>
                  <a:pt x="3280" y="149"/>
                </a:lnTo>
                <a:lnTo>
                  <a:pt x="3280" y="150"/>
                </a:lnTo>
                <a:lnTo>
                  <a:pt x="3280" y="150"/>
                </a:lnTo>
                <a:lnTo>
                  <a:pt x="3281" y="151"/>
                </a:lnTo>
                <a:lnTo>
                  <a:pt x="3281" y="151"/>
                </a:lnTo>
                <a:lnTo>
                  <a:pt x="3282" y="151"/>
                </a:lnTo>
                <a:lnTo>
                  <a:pt x="3283" y="151"/>
                </a:lnTo>
                <a:lnTo>
                  <a:pt x="3283" y="150"/>
                </a:lnTo>
                <a:lnTo>
                  <a:pt x="3283" y="150"/>
                </a:lnTo>
                <a:lnTo>
                  <a:pt x="3284" y="149"/>
                </a:lnTo>
                <a:lnTo>
                  <a:pt x="3284" y="149"/>
                </a:lnTo>
                <a:lnTo>
                  <a:pt x="3285" y="148"/>
                </a:lnTo>
                <a:lnTo>
                  <a:pt x="3285" y="148"/>
                </a:lnTo>
                <a:lnTo>
                  <a:pt x="3286" y="146"/>
                </a:lnTo>
                <a:lnTo>
                  <a:pt x="3286" y="147"/>
                </a:lnTo>
                <a:lnTo>
                  <a:pt x="3287" y="147"/>
                </a:lnTo>
                <a:lnTo>
                  <a:pt x="3287" y="146"/>
                </a:lnTo>
                <a:lnTo>
                  <a:pt x="3288" y="145"/>
                </a:lnTo>
                <a:lnTo>
                  <a:pt x="3288" y="144"/>
                </a:lnTo>
                <a:lnTo>
                  <a:pt x="3289" y="142"/>
                </a:lnTo>
                <a:lnTo>
                  <a:pt x="3289" y="142"/>
                </a:lnTo>
                <a:lnTo>
                  <a:pt x="3289" y="142"/>
                </a:lnTo>
                <a:lnTo>
                  <a:pt x="3290" y="142"/>
                </a:lnTo>
                <a:lnTo>
                  <a:pt x="3290" y="142"/>
                </a:lnTo>
                <a:lnTo>
                  <a:pt x="3291" y="141"/>
                </a:lnTo>
                <a:lnTo>
                  <a:pt x="3291" y="141"/>
                </a:lnTo>
                <a:lnTo>
                  <a:pt x="3292" y="141"/>
                </a:lnTo>
                <a:lnTo>
                  <a:pt x="3292" y="141"/>
                </a:lnTo>
                <a:lnTo>
                  <a:pt x="3293" y="141"/>
                </a:lnTo>
                <a:lnTo>
                  <a:pt x="3293" y="140"/>
                </a:lnTo>
                <a:lnTo>
                  <a:pt x="3294" y="140"/>
                </a:lnTo>
                <a:lnTo>
                  <a:pt x="3294" y="141"/>
                </a:lnTo>
                <a:lnTo>
                  <a:pt x="3295" y="142"/>
                </a:lnTo>
                <a:lnTo>
                  <a:pt x="3295" y="145"/>
                </a:lnTo>
                <a:lnTo>
                  <a:pt x="3296" y="146"/>
                </a:lnTo>
                <a:lnTo>
                  <a:pt x="3296" y="146"/>
                </a:lnTo>
                <a:lnTo>
                  <a:pt x="3297" y="147"/>
                </a:lnTo>
                <a:lnTo>
                  <a:pt x="3297" y="148"/>
                </a:lnTo>
                <a:lnTo>
                  <a:pt x="3298" y="148"/>
                </a:lnTo>
                <a:lnTo>
                  <a:pt x="3298" y="148"/>
                </a:lnTo>
                <a:lnTo>
                  <a:pt x="3298" y="146"/>
                </a:lnTo>
                <a:lnTo>
                  <a:pt x="3299" y="145"/>
                </a:lnTo>
                <a:lnTo>
                  <a:pt x="3299" y="147"/>
                </a:lnTo>
                <a:lnTo>
                  <a:pt x="3300" y="147"/>
                </a:lnTo>
                <a:lnTo>
                  <a:pt x="3300" y="147"/>
                </a:lnTo>
                <a:lnTo>
                  <a:pt x="3301" y="147"/>
                </a:lnTo>
                <a:lnTo>
                  <a:pt x="3301" y="148"/>
                </a:lnTo>
                <a:lnTo>
                  <a:pt x="3302" y="148"/>
                </a:lnTo>
                <a:lnTo>
                  <a:pt x="3302" y="148"/>
                </a:lnTo>
                <a:lnTo>
                  <a:pt x="3303" y="148"/>
                </a:lnTo>
                <a:lnTo>
                  <a:pt x="3303" y="148"/>
                </a:lnTo>
                <a:lnTo>
                  <a:pt x="3303" y="148"/>
                </a:lnTo>
                <a:lnTo>
                  <a:pt x="3304" y="148"/>
                </a:lnTo>
                <a:lnTo>
                  <a:pt x="3305" y="148"/>
                </a:lnTo>
                <a:lnTo>
                  <a:pt x="3305" y="148"/>
                </a:lnTo>
                <a:lnTo>
                  <a:pt x="3306" y="149"/>
                </a:lnTo>
                <a:lnTo>
                  <a:pt x="3306" y="149"/>
                </a:lnTo>
                <a:lnTo>
                  <a:pt x="3306" y="149"/>
                </a:lnTo>
                <a:lnTo>
                  <a:pt x="3307" y="149"/>
                </a:lnTo>
                <a:lnTo>
                  <a:pt x="3307" y="148"/>
                </a:lnTo>
                <a:lnTo>
                  <a:pt x="3308" y="148"/>
                </a:lnTo>
                <a:lnTo>
                  <a:pt x="3308" y="147"/>
                </a:lnTo>
                <a:lnTo>
                  <a:pt x="3309" y="147"/>
                </a:lnTo>
                <a:lnTo>
                  <a:pt x="3309" y="146"/>
                </a:lnTo>
                <a:lnTo>
                  <a:pt x="3310" y="147"/>
                </a:lnTo>
                <a:lnTo>
                  <a:pt x="3310" y="147"/>
                </a:lnTo>
                <a:lnTo>
                  <a:pt x="3311" y="147"/>
                </a:lnTo>
                <a:lnTo>
                  <a:pt x="3311" y="148"/>
                </a:lnTo>
                <a:lnTo>
                  <a:pt x="3312" y="148"/>
                </a:lnTo>
                <a:lnTo>
                  <a:pt x="3312" y="149"/>
                </a:lnTo>
                <a:lnTo>
                  <a:pt x="3312" y="149"/>
                </a:lnTo>
                <a:lnTo>
                  <a:pt x="3313" y="151"/>
                </a:lnTo>
                <a:lnTo>
                  <a:pt x="3314" y="150"/>
                </a:lnTo>
                <a:lnTo>
                  <a:pt x="3314" y="150"/>
                </a:lnTo>
                <a:lnTo>
                  <a:pt x="3315" y="150"/>
                </a:lnTo>
                <a:lnTo>
                  <a:pt x="3315" y="150"/>
                </a:lnTo>
                <a:lnTo>
                  <a:pt x="3315" y="149"/>
                </a:lnTo>
                <a:lnTo>
                  <a:pt x="3316" y="149"/>
                </a:lnTo>
                <a:lnTo>
                  <a:pt x="3316" y="148"/>
                </a:lnTo>
                <a:lnTo>
                  <a:pt x="3317" y="146"/>
                </a:lnTo>
                <a:lnTo>
                  <a:pt x="3317" y="146"/>
                </a:lnTo>
                <a:lnTo>
                  <a:pt x="3318" y="145"/>
                </a:lnTo>
                <a:lnTo>
                  <a:pt x="3318" y="146"/>
                </a:lnTo>
                <a:lnTo>
                  <a:pt x="3319" y="146"/>
                </a:lnTo>
                <a:lnTo>
                  <a:pt x="3319" y="144"/>
                </a:lnTo>
                <a:lnTo>
                  <a:pt x="3320" y="143"/>
                </a:lnTo>
                <a:lnTo>
                  <a:pt x="3320" y="141"/>
                </a:lnTo>
                <a:lnTo>
                  <a:pt x="3321" y="138"/>
                </a:lnTo>
                <a:lnTo>
                  <a:pt x="3321" y="135"/>
                </a:lnTo>
                <a:lnTo>
                  <a:pt x="3321" y="136"/>
                </a:lnTo>
                <a:lnTo>
                  <a:pt x="3322" y="137"/>
                </a:lnTo>
                <a:lnTo>
                  <a:pt x="3323" y="136"/>
                </a:lnTo>
                <a:lnTo>
                  <a:pt x="3323" y="137"/>
                </a:lnTo>
                <a:lnTo>
                  <a:pt x="3324" y="137"/>
                </a:lnTo>
                <a:lnTo>
                  <a:pt x="3324" y="137"/>
                </a:lnTo>
                <a:lnTo>
                  <a:pt x="3324" y="137"/>
                </a:lnTo>
                <a:lnTo>
                  <a:pt x="3325" y="137"/>
                </a:lnTo>
                <a:lnTo>
                  <a:pt x="3325" y="137"/>
                </a:lnTo>
                <a:lnTo>
                  <a:pt x="3326" y="136"/>
                </a:lnTo>
                <a:lnTo>
                  <a:pt x="3326" y="136"/>
                </a:lnTo>
                <a:lnTo>
                  <a:pt x="3327" y="136"/>
                </a:lnTo>
                <a:lnTo>
                  <a:pt x="3327" y="136"/>
                </a:lnTo>
                <a:lnTo>
                  <a:pt x="3328" y="136"/>
                </a:lnTo>
                <a:lnTo>
                  <a:pt x="3328" y="136"/>
                </a:lnTo>
                <a:lnTo>
                  <a:pt x="3329" y="136"/>
                </a:lnTo>
                <a:lnTo>
                  <a:pt x="3329" y="135"/>
                </a:lnTo>
                <a:lnTo>
                  <a:pt x="3329" y="135"/>
                </a:lnTo>
                <a:lnTo>
                  <a:pt x="3330" y="134"/>
                </a:lnTo>
                <a:lnTo>
                  <a:pt x="3330" y="134"/>
                </a:lnTo>
                <a:lnTo>
                  <a:pt x="3331" y="134"/>
                </a:lnTo>
                <a:lnTo>
                  <a:pt x="3332" y="133"/>
                </a:lnTo>
                <a:lnTo>
                  <a:pt x="3332" y="133"/>
                </a:lnTo>
                <a:lnTo>
                  <a:pt x="3332" y="132"/>
                </a:lnTo>
                <a:lnTo>
                  <a:pt x="3333" y="132"/>
                </a:lnTo>
                <a:lnTo>
                  <a:pt x="3333" y="129"/>
                </a:lnTo>
                <a:lnTo>
                  <a:pt x="3334" y="127"/>
                </a:lnTo>
                <a:lnTo>
                  <a:pt x="3334" y="124"/>
                </a:lnTo>
                <a:lnTo>
                  <a:pt x="3335" y="123"/>
                </a:lnTo>
                <a:lnTo>
                  <a:pt x="3335" y="123"/>
                </a:lnTo>
                <a:lnTo>
                  <a:pt x="3336" y="123"/>
                </a:lnTo>
                <a:lnTo>
                  <a:pt x="3336" y="124"/>
                </a:lnTo>
                <a:lnTo>
                  <a:pt x="3337" y="124"/>
                </a:lnTo>
                <a:lnTo>
                  <a:pt x="3337" y="125"/>
                </a:lnTo>
                <a:lnTo>
                  <a:pt x="3338" y="126"/>
                </a:lnTo>
                <a:lnTo>
                  <a:pt x="3338" y="126"/>
                </a:lnTo>
                <a:lnTo>
                  <a:pt x="3338" y="130"/>
                </a:lnTo>
                <a:lnTo>
                  <a:pt x="3339" y="131"/>
                </a:lnTo>
                <a:lnTo>
                  <a:pt x="3339" y="132"/>
                </a:lnTo>
                <a:lnTo>
                  <a:pt x="3340" y="129"/>
                </a:lnTo>
                <a:lnTo>
                  <a:pt x="3340" y="126"/>
                </a:lnTo>
                <a:lnTo>
                  <a:pt x="3341" y="124"/>
                </a:lnTo>
                <a:lnTo>
                  <a:pt x="3341" y="123"/>
                </a:lnTo>
                <a:lnTo>
                  <a:pt x="3342" y="122"/>
                </a:lnTo>
                <a:lnTo>
                  <a:pt x="3342" y="122"/>
                </a:lnTo>
                <a:lnTo>
                  <a:pt x="3343" y="122"/>
                </a:lnTo>
                <a:lnTo>
                  <a:pt x="3343" y="124"/>
                </a:lnTo>
                <a:lnTo>
                  <a:pt x="3344" y="126"/>
                </a:lnTo>
                <a:lnTo>
                  <a:pt x="3344" y="126"/>
                </a:lnTo>
                <a:lnTo>
                  <a:pt x="3345" y="127"/>
                </a:lnTo>
                <a:lnTo>
                  <a:pt x="3345" y="129"/>
                </a:lnTo>
                <a:lnTo>
                  <a:pt x="3346" y="131"/>
                </a:lnTo>
                <a:lnTo>
                  <a:pt x="3346" y="131"/>
                </a:lnTo>
                <a:lnTo>
                  <a:pt x="3346" y="130"/>
                </a:lnTo>
                <a:lnTo>
                  <a:pt x="3347" y="129"/>
                </a:lnTo>
                <a:lnTo>
                  <a:pt x="3347" y="128"/>
                </a:lnTo>
                <a:lnTo>
                  <a:pt x="3348" y="127"/>
                </a:lnTo>
                <a:lnTo>
                  <a:pt x="3348" y="127"/>
                </a:lnTo>
                <a:lnTo>
                  <a:pt x="3349" y="127"/>
                </a:lnTo>
                <a:lnTo>
                  <a:pt x="3349" y="127"/>
                </a:lnTo>
                <a:lnTo>
                  <a:pt x="3350" y="127"/>
                </a:lnTo>
                <a:lnTo>
                  <a:pt x="3350" y="127"/>
                </a:lnTo>
                <a:lnTo>
                  <a:pt x="3351" y="126"/>
                </a:lnTo>
                <a:lnTo>
                  <a:pt x="3351" y="124"/>
                </a:lnTo>
                <a:lnTo>
                  <a:pt x="3352" y="121"/>
                </a:lnTo>
                <a:lnTo>
                  <a:pt x="3352" y="119"/>
                </a:lnTo>
                <a:lnTo>
                  <a:pt x="3352" y="116"/>
                </a:lnTo>
                <a:lnTo>
                  <a:pt x="3353" y="114"/>
                </a:lnTo>
                <a:lnTo>
                  <a:pt x="3354" y="105"/>
                </a:lnTo>
                <a:lnTo>
                  <a:pt x="3354" y="101"/>
                </a:lnTo>
                <a:lnTo>
                  <a:pt x="3355" y="100"/>
                </a:lnTo>
                <a:lnTo>
                  <a:pt x="3355" y="99"/>
                </a:lnTo>
                <a:lnTo>
                  <a:pt x="3355" y="100"/>
                </a:lnTo>
                <a:lnTo>
                  <a:pt x="3356" y="101"/>
                </a:lnTo>
                <a:lnTo>
                  <a:pt x="3356" y="101"/>
                </a:lnTo>
                <a:lnTo>
                  <a:pt x="3357" y="101"/>
                </a:lnTo>
                <a:lnTo>
                  <a:pt x="3357" y="100"/>
                </a:lnTo>
                <a:lnTo>
                  <a:pt x="3358" y="101"/>
                </a:lnTo>
                <a:lnTo>
                  <a:pt x="3358" y="101"/>
                </a:lnTo>
                <a:lnTo>
                  <a:pt x="3359" y="98"/>
                </a:lnTo>
                <a:lnTo>
                  <a:pt x="3359" y="97"/>
                </a:lnTo>
                <a:lnTo>
                  <a:pt x="3360" y="98"/>
                </a:lnTo>
                <a:lnTo>
                  <a:pt x="3360" y="102"/>
                </a:lnTo>
                <a:lnTo>
                  <a:pt x="3361" y="104"/>
                </a:lnTo>
                <a:lnTo>
                  <a:pt x="3361" y="108"/>
                </a:lnTo>
                <a:lnTo>
                  <a:pt x="3361" y="114"/>
                </a:lnTo>
                <a:lnTo>
                  <a:pt x="3362" y="113"/>
                </a:lnTo>
                <a:lnTo>
                  <a:pt x="3363" y="110"/>
                </a:lnTo>
                <a:lnTo>
                  <a:pt x="3363" y="107"/>
                </a:lnTo>
                <a:lnTo>
                  <a:pt x="3364" y="106"/>
                </a:lnTo>
                <a:lnTo>
                  <a:pt x="3364" y="112"/>
                </a:lnTo>
                <a:lnTo>
                  <a:pt x="3364" y="114"/>
                </a:lnTo>
                <a:lnTo>
                  <a:pt x="3365" y="116"/>
                </a:lnTo>
                <a:lnTo>
                  <a:pt x="3365" y="117"/>
                </a:lnTo>
                <a:lnTo>
                  <a:pt x="3366" y="121"/>
                </a:lnTo>
                <a:lnTo>
                  <a:pt x="3366" y="118"/>
                </a:lnTo>
                <a:lnTo>
                  <a:pt x="3367" y="113"/>
                </a:lnTo>
                <a:lnTo>
                  <a:pt x="3367" y="109"/>
                </a:lnTo>
                <a:lnTo>
                  <a:pt x="3368" y="107"/>
                </a:lnTo>
                <a:lnTo>
                  <a:pt x="3368" y="107"/>
                </a:lnTo>
                <a:lnTo>
                  <a:pt x="3369" y="110"/>
                </a:lnTo>
                <a:lnTo>
                  <a:pt x="3369" y="111"/>
                </a:lnTo>
                <a:lnTo>
                  <a:pt x="3369" y="114"/>
                </a:lnTo>
                <a:lnTo>
                  <a:pt x="3370" y="115"/>
                </a:lnTo>
                <a:lnTo>
                  <a:pt x="3370" y="115"/>
                </a:lnTo>
                <a:lnTo>
                  <a:pt x="3371" y="115"/>
                </a:lnTo>
                <a:lnTo>
                  <a:pt x="3372" y="115"/>
                </a:lnTo>
                <a:lnTo>
                  <a:pt x="3372" y="115"/>
                </a:lnTo>
                <a:lnTo>
                  <a:pt x="3372" y="114"/>
                </a:lnTo>
                <a:lnTo>
                  <a:pt x="3373" y="112"/>
                </a:lnTo>
                <a:lnTo>
                  <a:pt x="3373" y="112"/>
                </a:lnTo>
                <a:lnTo>
                  <a:pt x="3374" y="111"/>
                </a:lnTo>
                <a:lnTo>
                  <a:pt x="3374" y="112"/>
                </a:lnTo>
                <a:lnTo>
                  <a:pt x="3375" y="112"/>
                </a:lnTo>
                <a:lnTo>
                  <a:pt x="3375" y="112"/>
                </a:lnTo>
                <a:lnTo>
                  <a:pt x="3376" y="112"/>
                </a:lnTo>
                <a:lnTo>
                  <a:pt x="3376" y="114"/>
                </a:lnTo>
                <a:lnTo>
                  <a:pt x="3377" y="115"/>
                </a:lnTo>
                <a:lnTo>
                  <a:pt x="3377" y="116"/>
                </a:lnTo>
                <a:lnTo>
                  <a:pt x="3378" y="116"/>
                </a:lnTo>
                <a:lnTo>
                  <a:pt x="3378" y="120"/>
                </a:lnTo>
                <a:lnTo>
                  <a:pt x="3378" y="125"/>
                </a:lnTo>
                <a:lnTo>
                  <a:pt x="3379" y="129"/>
                </a:lnTo>
                <a:lnTo>
                  <a:pt x="3379" y="130"/>
                </a:lnTo>
                <a:lnTo>
                  <a:pt x="3380" y="131"/>
                </a:lnTo>
                <a:lnTo>
                  <a:pt x="3380" y="132"/>
                </a:lnTo>
                <a:lnTo>
                  <a:pt x="3381" y="132"/>
                </a:lnTo>
                <a:lnTo>
                  <a:pt x="3381" y="133"/>
                </a:lnTo>
                <a:lnTo>
                  <a:pt x="3382" y="134"/>
                </a:lnTo>
                <a:lnTo>
                  <a:pt x="3382" y="134"/>
                </a:lnTo>
                <a:lnTo>
                  <a:pt x="3383" y="133"/>
                </a:lnTo>
                <a:lnTo>
                  <a:pt x="3383" y="131"/>
                </a:lnTo>
                <a:lnTo>
                  <a:pt x="3384" y="128"/>
                </a:lnTo>
                <a:lnTo>
                  <a:pt x="3384" y="129"/>
                </a:lnTo>
                <a:lnTo>
                  <a:pt x="3385" y="129"/>
                </a:lnTo>
                <a:lnTo>
                  <a:pt x="3385" y="130"/>
                </a:lnTo>
                <a:lnTo>
                  <a:pt x="3386" y="131"/>
                </a:lnTo>
                <a:lnTo>
                  <a:pt x="3386" y="134"/>
                </a:lnTo>
                <a:lnTo>
                  <a:pt x="3387" y="135"/>
                </a:lnTo>
                <a:lnTo>
                  <a:pt x="3387" y="134"/>
                </a:lnTo>
                <a:lnTo>
                  <a:pt x="3387" y="134"/>
                </a:lnTo>
                <a:lnTo>
                  <a:pt x="3388" y="135"/>
                </a:lnTo>
                <a:lnTo>
                  <a:pt x="3388" y="138"/>
                </a:lnTo>
                <a:lnTo>
                  <a:pt x="3389" y="139"/>
                </a:lnTo>
                <a:lnTo>
                  <a:pt x="3389" y="140"/>
                </a:lnTo>
                <a:lnTo>
                  <a:pt x="3390" y="142"/>
                </a:lnTo>
                <a:lnTo>
                  <a:pt x="3390" y="144"/>
                </a:lnTo>
                <a:lnTo>
                  <a:pt x="3391" y="145"/>
                </a:lnTo>
                <a:lnTo>
                  <a:pt x="3391" y="145"/>
                </a:lnTo>
                <a:lnTo>
                  <a:pt x="3392" y="146"/>
                </a:lnTo>
                <a:lnTo>
                  <a:pt x="3392" y="146"/>
                </a:lnTo>
                <a:lnTo>
                  <a:pt x="3392" y="147"/>
                </a:lnTo>
                <a:lnTo>
                  <a:pt x="3393" y="147"/>
                </a:lnTo>
                <a:lnTo>
                  <a:pt x="3394" y="147"/>
                </a:lnTo>
                <a:lnTo>
                  <a:pt x="3394" y="147"/>
                </a:lnTo>
                <a:lnTo>
                  <a:pt x="3395" y="147"/>
                </a:lnTo>
                <a:lnTo>
                  <a:pt x="3395" y="147"/>
                </a:lnTo>
                <a:lnTo>
                  <a:pt x="3395" y="147"/>
                </a:lnTo>
                <a:lnTo>
                  <a:pt x="3396" y="147"/>
                </a:lnTo>
                <a:lnTo>
                  <a:pt x="3396" y="147"/>
                </a:lnTo>
                <a:lnTo>
                  <a:pt x="3397" y="147"/>
                </a:lnTo>
                <a:lnTo>
                  <a:pt x="3397" y="147"/>
                </a:lnTo>
                <a:lnTo>
                  <a:pt x="3398" y="148"/>
                </a:lnTo>
                <a:lnTo>
                  <a:pt x="3398" y="148"/>
                </a:lnTo>
                <a:lnTo>
                  <a:pt x="3399" y="148"/>
                </a:lnTo>
                <a:lnTo>
                  <a:pt x="3399" y="148"/>
                </a:lnTo>
                <a:lnTo>
                  <a:pt x="3400" y="148"/>
                </a:lnTo>
                <a:lnTo>
                  <a:pt x="3400" y="148"/>
                </a:lnTo>
                <a:lnTo>
                  <a:pt x="3401" y="147"/>
                </a:lnTo>
                <a:lnTo>
                  <a:pt x="3401" y="147"/>
                </a:lnTo>
                <a:lnTo>
                  <a:pt x="3401" y="148"/>
                </a:lnTo>
                <a:lnTo>
                  <a:pt x="3402" y="148"/>
                </a:lnTo>
                <a:lnTo>
                  <a:pt x="3403" y="148"/>
                </a:lnTo>
                <a:lnTo>
                  <a:pt x="3403" y="147"/>
                </a:lnTo>
                <a:lnTo>
                  <a:pt x="3404" y="148"/>
                </a:lnTo>
                <a:lnTo>
                  <a:pt x="3404" y="148"/>
                </a:lnTo>
                <a:lnTo>
                  <a:pt x="3404" y="147"/>
                </a:lnTo>
                <a:lnTo>
                  <a:pt x="3405" y="146"/>
                </a:lnTo>
                <a:lnTo>
                  <a:pt x="3405" y="146"/>
                </a:lnTo>
                <a:lnTo>
                  <a:pt x="3406" y="146"/>
                </a:lnTo>
                <a:lnTo>
                  <a:pt x="3406" y="145"/>
                </a:lnTo>
                <a:lnTo>
                  <a:pt x="3407" y="145"/>
                </a:lnTo>
                <a:lnTo>
                  <a:pt x="3407" y="146"/>
                </a:lnTo>
                <a:lnTo>
                  <a:pt x="3408" y="146"/>
                </a:lnTo>
                <a:lnTo>
                  <a:pt x="3408" y="146"/>
                </a:lnTo>
                <a:lnTo>
                  <a:pt x="3409" y="145"/>
                </a:lnTo>
                <a:lnTo>
                  <a:pt x="3409" y="143"/>
                </a:lnTo>
                <a:lnTo>
                  <a:pt x="3410" y="143"/>
                </a:lnTo>
                <a:lnTo>
                  <a:pt x="3410" y="143"/>
                </a:lnTo>
                <a:lnTo>
                  <a:pt x="3410" y="143"/>
                </a:lnTo>
                <a:lnTo>
                  <a:pt x="3411" y="142"/>
                </a:lnTo>
                <a:lnTo>
                  <a:pt x="3412" y="142"/>
                </a:lnTo>
                <a:lnTo>
                  <a:pt x="3412" y="142"/>
                </a:lnTo>
                <a:lnTo>
                  <a:pt x="3412" y="143"/>
                </a:lnTo>
                <a:lnTo>
                  <a:pt x="3413" y="144"/>
                </a:lnTo>
                <a:lnTo>
                  <a:pt x="3413" y="144"/>
                </a:lnTo>
                <a:lnTo>
                  <a:pt x="3414" y="144"/>
                </a:lnTo>
                <a:lnTo>
                  <a:pt x="3414" y="144"/>
                </a:lnTo>
                <a:lnTo>
                  <a:pt x="3415" y="144"/>
                </a:lnTo>
                <a:lnTo>
                  <a:pt x="3415" y="144"/>
                </a:lnTo>
                <a:lnTo>
                  <a:pt x="3416" y="144"/>
                </a:lnTo>
                <a:lnTo>
                  <a:pt x="3416" y="144"/>
                </a:lnTo>
                <a:lnTo>
                  <a:pt x="3417" y="144"/>
                </a:lnTo>
                <a:lnTo>
                  <a:pt x="3417" y="143"/>
                </a:lnTo>
                <a:lnTo>
                  <a:pt x="3418" y="143"/>
                </a:lnTo>
                <a:lnTo>
                  <a:pt x="3418" y="143"/>
                </a:lnTo>
                <a:lnTo>
                  <a:pt x="3418" y="143"/>
                </a:lnTo>
                <a:lnTo>
                  <a:pt x="3419" y="143"/>
                </a:lnTo>
                <a:lnTo>
                  <a:pt x="3419" y="142"/>
                </a:lnTo>
                <a:lnTo>
                  <a:pt x="3420" y="142"/>
                </a:lnTo>
                <a:lnTo>
                  <a:pt x="3421" y="142"/>
                </a:lnTo>
                <a:lnTo>
                  <a:pt x="3421" y="142"/>
                </a:lnTo>
                <a:lnTo>
                  <a:pt x="3421" y="142"/>
                </a:lnTo>
                <a:lnTo>
                  <a:pt x="3422" y="145"/>
                </a:lnTo>
                <a:lnTo>
                  <a:pt x="3422" y="146"/>
                </a:lnTo>
                <a:lnTo>
                  <a:pt x="3423" y="147"/>
                </a:lnTo>
                <a:lnTo>
                  <a:pt x="3423" y="147"/>
                </a:lnTo>
                <a:lnTo>
                  <a:pt x="3424" y="146"/>
                </a:lnTo>
                <a:lnTo>
                  <a:pt x="3424" y="144"/>
                </a:lnTo>
                <a:lnTo>
                  <a:pt x="3425" y="142"/>
                </a:lnTo>
                <a:lnTo>
                  <a:pt x="3425" y="142"/>
                </a:lnTo>
                <a:lnTo>
                  <a:pt x="3426" y="142"/>
                </a:lnTo>
                <a:lnTo>
                  <a:pt x="3426" y="142"/>
                </a:lnTo>
                <a:lnTo>
                  <a:pt x="3427" y="141"/>
                </a:lnTo>
                <a:lnTo>
                  <a:pt x="3427" y="141"/>
                </a:lnTo>
                <a:lnTo>
                  <a:pt x="3427" y="143"/>
                </a:lnTo>
                <a:lnTo>
                  <a:pt x="3428" y="140"/>
                </a:lnTo>
                <a:lnTo>
                  <a:pt x="3428" y="135"/>
                </a:lnTo>
                <a:lnTo>
                  <a:pt x="3429" y="135"/>
                </a:lnTo>
                <a:lnTo>
                  <a:pt x="3429" y="135"/>
                </a:lnTo>
                <a:lnTo>
                  <a:pt x="3430" y="136"/>
                </a:lnTo>
                <a:lnTo>
                  <a:pt x="3430" y="137"/>
                </a:lnTo>
                <a:lnTo>
                  <a:pt x="3431" y="139"/>
                </a:lnTo>
                <a:lnTo>
                  <a:pt x="3431" y="136"/>
                </a:lnTo>
                <a:lnTo>
                  <a:pt x="3432" y="136"/>
                </a:lnTo>
                <a:lnTo>
                  <a:pt x="3432" y="134"/>
                </a:lnTo>
                <a:lnTo>
                  <a:pt x="3433" y="131"/>
                </a:lnTo>
                <a:lnTo>
                  <a:pt x="3433" y="129"/>
                </a:lnTo>
                <a:lnTo>
                  <a:pt x="3434" y="130"/>
                </a:lnTo>
                <a:lnTo>
                  <a:pt x="3434" y="129"/>
                </a:lnTo>
                <a:lnTo>
                  <a:pt x="3435" y="128"/>
                </a:lnTo>
                <a:lnTo>
                  <a:pt x="3435" y="128"/>
                </a:lnTo>
                <a:lnTo>
                  <a:pt x="3435" y="129"/>
                </a:lnTo>
                <a:lnTo>
                  <a:pt x="3436" y="129"/>
                </a:lnTo>
                <a:lnTo>
                  <a:pt x="3436" y="128"/>
                </a:lnTo>
                <a:lnTo>
                  <a:pt x="3437" y="129"/>
                </a:lnTo>
                <a:lnTo>
                  <a:pt x="3437" y="129"/>
                </a:lnTo>
                <a:lnTo>
                  <a:pt x="3438" y="130"/>
                </a:lnTo>
                <a:lnTo>
                  <a:pt x="3438" y="135"/>
                </a:lnTo>
                <a:lnTo>
                  <a:pt x="3439" y="142"/>
                </a:lnTo>
                <a:lnTo>
                  <a:pt x="3439" y="146"/>
                </a:lnTo>
                <a:lnTo>
                  <a:pt x="3440" y="149"/>
                </a:lnTo>
                <a:lnTo>
                  <a:pt x="3440" y="149"/>
                </a:lnTo>
                <a:lnTo>
                  <a:pt x="3441" y="149"/>
                </a:lnTo>
                <a:lnTo>
                  <a:pt x="3441" y="149"/>
                </a:lnTo>
                <a:lnTo>
                  <a:pt x="3441" y="148"/>
                </a:lnTo>
                <a:lnTo>
                  <a:pt x="3442" y="146"/>
                </a:lnTo>
                <a:lnTo>
                  <a:pt x="3443" y="145"/>
                </a:lnTo>
                <a:lnTo>
                  <a:pt x="3443" y="143"/>
                </a:lnTo>
                <a:lnTo>
                  <a:pt x="3444" y="139"/>
                </a:lnTo>
                <a:lnTo>
                  <a:pt x="3444" y="137"/>
                </a:lnTo>
                <a:lnTo>
                  <a:pt x="3444" y="139"/>
                </a:lnTo>
                <a:lnTo>
                  <a:pt x="3445" y="141"/>
                </a:lnTo>
                <a:lnTo>
                  <a:pt x="3445" y="142"/>
                </a:lnTo>
                <a:lnTo>
                  <a:pt x="3446" y="142"/>
                </a:lnTo>
                <a:lnTo>
                  <a:pt x="3446" y="143"/>
                </a:lnTo>
                <a:lnTo>
                  <a:pt x="3447" y="144"/>
                </a:lnTo>
                <a:lnTo>
                  <a:pt x="3447" y="145"/>
                </a:lnTo>
                <a:lnTo>
                  <a:pt x="3448" y="145"/>
                </a:lnTo>
                <a:lnTo>
                  <a:pt x="3448" y="145"/>
                </a:lnTo>
                <a:lnTo>
                  <a:pt x="3449" y="145"/>
                </a:lnTo>
                <a:lnTo>
                  <a:pt x="3449" y="147"/>
                </a:lnTo>
                <a:lnTo>
                  <a:pt x="3450" y="149"/>
                </a:lnTo>
                <a:lnTo>
                  <a:pt x="3450" y="149"/>
                </a:lnTo>
                <a:lnTo>
                  <a:pt x="3450" y="148"/>
                </a:lnTo>
                <a:lnTo>
                  <a:pt x="3451" y="148"/>
                </a:lnTo>
                <a:lnTo>
                  <a:pt x="3452" y="148"/>
                </a:lnTo>
                <a:lnTo>
                  <a:pt x="3452" y="146"/>
                </a:lnTo>
                <a:lnTo>
                  <a:pt x="3453" y="146"/>
                </a:lnTo>
                <a:lnTo>
                  <a:pt x="3453" y="147"/>
                </a:lnTo>
                <a:lnTo>
                  <a:pt x="3453" y="148"/>
                </a:lnTo>
                <a:lnTo>
                  <a:pt x="3454" y="149"/>
                </a:lnTo>
                <a:lnTo>
                  <a:pt x="3454" y="149"/>
                </a:lnTo>
                <a:lnTo>
                  <a:pt x="3455" y="148"/>
                </a:lnTo>
                <a:lnTo>
                  <a:pt x="3455" y="147"/>
                </a:lnTo>
                <a:lnTo>
                  <a:pt x="3456" y="149"/>
                </a:lnTo>
                <a:lnTo>
                  <a:pt x="3456" y="150"/>
                </a:lnTo>
                <a:lnTo>
                  <a:pt x="3457" y="150"/>
                </a:lnTo>
                <a:lnTo>
                  <a:pt x="3457" y="152"/>
                </a:lnTo>
                <a:lnTo>
                  <a:pt x="3458" y="154"/>
                </a:lnTo>
                <a:lnTo>
                  <a:pt x="3458" y="154"/>
                </a:lnTo>
                <a:lnTo>
                  <a:pt x="3458" y="155"/>
                </a:lnTo>
                <a:lnTo>
                  <a:pt x="3459" y="154"/>
                </a:lnTo>
                <a:lnTo>
                  <a:pt x="3459" y="153"/>
                </a:lnTo>
                <a:lnTo>
                  <a:pt x="3460" y="153"/>
                </a:lnTo>
                <a:lnTo>
                  <a:pt x="3461" y="153"/>
                </a:lnTo>
                <a:lnTo>
                  <a:pt x="3461" y="153"/>
                </a:lnTo>
                <a:lnTo>
                  <a:pt x="3461" y="153"/>
                </a:lnTo>
                <a:lnTo>
                  <a:pt x="3462" y="153"/>
                </a:lnTo>
                <a:lnTo>
                  <a:pt x="3462" y="153"/>
                </a:lnTo>
                <a:lnTo>
                  <a:pt x="3463" y="153"/>
                </a:lnTo>
                <a:lnTo>
                  <a:pt x="3463" y="153"/>
                </a:lnTo>
                <a:lnTo>
                  <a:pt x="3464" y="153"/>
                </a:lnTo>
                <a:lnTo>
                  <a:pt x="3464" y="153"/>
                </a:lnTo>
                <a:lnTo>
                  <a:pt x="3465" y="154"/>
                </a:lnTo>
                <a:lnTo>
                  <a:pt x="3465" y="152"/>
                </a:lnTo>
                <a:lnTo>
                  <a:pt x="3466" y="150"/>
                </a:lnTo>
                <a:lnTo>
                  <a:pt x="3466" y="150"/>
                </a:lnTo>
                <a:lnTo>
                  <a:pt x="3467" y="150"/>
                </a:lnTo>
                <a:lnTo>
                  <a:pt x="3467" y="151"/>
                </a:lnTo>
                <a:lnTo>
                  <a:pt x="3467" y="151"/>
                </a:lnTo>
                <a:lnTo>
                  <a:pt x="3468" y="151"/>
                </a:lnTo>
                <a:lnTo>
                  <a:pt x="3468" y="151"/>
                </a:lnTo>
                <a:lnTo>
                  <a:pt x="3469" y="151"/>
                </a:lnTo>
                <a:lnTo>
                  <a:pt x="3469" y="150"/>
                </a:lnTo>
                <a:lnTo>
                  <a:pt x="3470" y="150"/>
                </a:lnTo>
                <a:lnTo>
                  <a:pt x="3470" y="147"/>
                </a:lnTo>
                <a:lnTo>
                  <a:pt x="3471" y="147"/>
                </a:lnTo>
                <a:lnTo>
                  <a:pt x="3471" y="148"/>
                </a:lnTo>
                <a:lnTo>
                  <a:pt x="3472" y="148"/>
                </a:lnTo>
                <a:lnTo>
                  <a:pt x="3472" y="149"/>
                </a:lnTo>
                <a:lnTo>
                  <a:pt x="3473" y="149"/>
                </a:lnTo>
                <a:lnTo>
                  <a:pt x="3473" y="149"/>
                </a:lnTo>
                <a:lnTo>
                  <a:pt x="3474" y="149"/>
                </a:lnTo>
                <a:lnTo>
                  <a:pt x="3474" y="149"/>
                </a:lnTo>
                <a:lnTo>
                  <a:pt x="3475" y="148"/>
                </a:lnTo>
                <a:lnTo>
                  <a:pt x="3475" y="146"/>
                </a:lnTo>
                <a:lnTo>
                  <a:pt x="3475" y="146"/>
                </a:lnTo>
                <a:lnTo>
                  <a:pt x="3476" y="145"/>
                </a:lnTo>
                <a:lnTo>
                  <a:pt x="3476" y="146"/>
                </a:lnTo>
                <a:lnTo>
                  <a:pt x="3477" y="146"/>
                </a:lnTo>
                <a:lnTo>
                  <a:pt x="3477" y="144"/>
                </a:lnTo>
                <a:lnTo>
                  <a:pt x="3478" y="143"/>
                </a:lnTo>
                <a:lnTo>
                  <a:pt x="3478" y="144"/>
                </a:lnTo>
                <a:lnTo>
                  <a:pt x="3479" y="144"/>
                </a:lnTo>
                <a:lnTo>
                  <a:pt x="3479" y="146"/>
                </a:lnTo>
                <a:lnTo>
                  <a:pt x="3480" y="146"/>
                </a:lnTo>
                <a:lnTo>
                  <a:pt x="3480" y="148"/>
                </a:lnTo>
                <a:lnTo>
                  <a:pt x="3481" y="148"/>
                </a:lnTo>
                <a:lnTo>
                  <a:pt x="3481" y="148"/>
                </a:lnTo>
                <a:lnTo>
                  <a:pt x="3481" y="148"/>
                </a:lnTo>
                <a:lnTo>
                  <a:pt x="3482" y="148"/>
                </a:lnTo>
                <a:lnTo>
                  <a:pt x="3483" y="148"/>
                </a:lnTo>
                <a:lnTo>
                  <a:pt x="3483" y="148"/>
                </a:lnTo>
                <a:lnTo>
                  <a:pt x="3484" y="148"/>
                </a:lnTo>
                <a:lnTo>
                  <a:pt x="3484" y="147"/>
                </a:lnTo>
                <a:lnTo>
                  <a:pt x="3484" y="147"/>
                </a:lnTo>
                <a:lnTo>
                  <a:pt x="3485" y="147"/>
                </a:lnTo>
                <a:lnTo>
                  <a:pt x="3485" y="147"/>
                </a:lnTo>
                <a:lnTo>
                  <a:pt x="3486" y="147"/>
                </a:lnTo>
                <a:lnTo>
                  <a:pt x="3486" y="147"/>
                </a:lnTo>
                <a:lnTo>
                  <a:pt x="3487" y="147"/>
                </a:lnTo>
                <a:lnTo>
                  <a:pt x="3487" y="147"/>
                </a:lnTo>
                <a:lnTo>
                  <a:pt x="3488" y="147"/>
                </a:lnTo>
                <a:lnTo>
                  <a:pt x="3488" y="147"/>
                </a:lnTo>
                <a:lnTo>
                  <a:pt x="3489" y="148"/>
                </a:lnTo>
                <a:lnTo>
                  <a:pt x="3489" y="149"/>
                </a:lnTo>
                <a:lnTo>
                  <a:pt x="3490" y="150"/>
                </a:lnTo>
                <a:lnTo>
                  <a:pt x="3490" y="150"/>
                </a:lnTo>
                <a:lnTo>
                  <a:pt x="3490" y="149"/>
                </a:lnTo>
                <a:lnTo>
                  <a:pt x="3491" y="149"/>
                </a:lnTo>
                <a:lnTo>
                  <a:pt x="3492" y="149"/>
                </a:lnTo>
                <a:lnTo>
                  <a:pt x="3492" y="149"/>
                </a:lnTo>
                <a:lnTo>
                  <a:pt x="3493" y="148"/>
                </a:lnTo>
                <a:lnTo>
                  <a:pt x="3493" y="150"/>
                </a:lnTo>
                <a:lnTo>
                  <a:pt x="3493" y="154"/>
                </a:lnTo>
                <a:lnTo>
                  <a:pt x="3494" y="155"/>
                </a:lnTo>
                <a:lnTo>
                  <a:pt x="3494" y="154"/>
                </a:lnTo>
                <a:lnTo>
                  <a:pt x="3495" y="154"/>
                </a:lnTo>
                <a:lnTo>
                  <a:pt x="3495" y="151"/>
                </a:lnTo>
                <a:lnTo>
                  <a:pt x="3496" y="149"/>
                </a:lnTo>
                <a:lnTo>
                  <a:pt x="3496" y="149"/>
                </a:lnTo>
                <a:lnTo>
                  <a:pt x="3497" y="148"/>
                </a:lnTo>
                <a:lnTo>
                  <a:pt x="3497" y="148"/>
                </a:lnTo>
                <a:lnTo>
                  <a:pt x="3498" y="146"/>
                </a:lnTo>
                <a:lnTo>
                  <a:pt x="3498" y="145"/>
                </a:lnTo>
                <a:lnTo>
                  <a:pt x="3498" y="144"/>
                </a:lnTo>
                <a:lnTo>
                  <a:pt x="3499" y="143"/>
                </a:lnTo>
                <a:lnTo>
                  <a:pt x="3499" y="143"/>
                </a:lnTo>
                <a:lnTo>
                  <a:pt x="3500" y="143"/>
                </a:lnTo>
                <a:lnTo>
                  <a:pt x="3501" y="141"/>
                </a:lnTo>
                <a:lnTo>
                  <a:pt x="3501" y="141"/>
                </a:lnTo>
                <a:lnTo>
                  <a:pt x="3501" y="140"/>
                </a:lnTo>
                <a:lnTo>
                  <a:pt x="3502" y="140"/>
                </a:lnTo>
                <a:lnTo>
                  <a:pt x="3502" y="140"/>
                </a:lnTo>
                <a:lnTo>
                  <a:pt x="3503" y="140"/>
                </a:lnTo>
                <a:lnTo>
                  <a:pt x="3503" y="140"/>
                </a:lnTo>
                <a:lnTo>
                  <a:pt x="3504" y="140"/>
                </a:lnTo>
                <a:lnTo>
                  <a:pt x="3504" y="139"/>
                </a:lnTo>
                <a:lnTo>
                  <a:pt x="3505" y="139"/>
                </a:lnTo>
                <a:lnTo>
                  <a:pt x="3505" y="138"/>
                </a:lnTo>
                <a:lnTo>
                  <a:pt x="3506" y="138"/>
                </a:lnTo>
                <a:lnTo>
                  <a:pt x="3506" y="138"/>
                </a:lnTo>
                <a:lnTo>
                  <a:pt x="3507" y="138"/>
                </a:lnTo>
                <a:lnTo>
                  <a:pt x="3507" y="138"/>
                </a:lnTo>
                <a:lnTo>
                  <a:pt x="3507" y="138"/>
                </a:lnTo>
                <a:lnTo>
                  <a:pt x="3508" y="138"/>
                </a:lnTo>
                <a:lnTo>
                  <a:pt x="3508" y="138"/>
                </a:lnTo>
                <a:lnTo>
                  <a:pt x="3509" y="138"/>
                </a:lnTo>
                <a:lnTo>
                  <a:pt x="3510" y="138"/>
                </a:lnTo>
                <a:lnTo>
                  <a:pt x="3510" y="139"/>
                </a:lnTo>
                <a:lnTo>
                  <a:pt x="3510" y="139"/>
                </a:lnTo>
                <a:lnTo>
                  <a:pt x="3511" y="138"/>
                </a:lnTo>
                <a:lnTo>
                  <a:pt x="3511" y="138"/>
                </a:lnTo>
                <a:lnTo>
                  <a:pt x="3512" y="137"/>
                </a:lnTo>
                <a:lnTo>
                  <a:pt x="3512" y="137"/>
                </a:lnTo>
                <a:lnTo>
                  <a:pt x="3513" y="137"/>
                </a:lnTo>
                <a:lnTo>
                  <a:pt x="3513" y="138"/>
                </a:lnTo>
                <a:lnTo>
                  <a:pt x="3514" y="138"/>
                </a:lnTo>
                <a:lnTo>
                  <a:pt x="3514" y="138"/>
                </a:lnTo>
                <a:lnTo>
                  <a:pt x="3515" y="138"/>
                </a:lnTo>
                <a:lnTo>
                  <a:pt x="3515" y="139"/>
                </a:lnTo>
                <a:lnTo>
                  <a:pt x="3516" y="144"/>
                </a:lnTo>
                <a:lnTo>
                  <a:pt x="3516" y="147"/>
                </a:lnTo>
                <a:lnTo>
                  <a:pt x="3516" y="149"/>
                </a:lnTo>
                <a:lnTo>
                  <a:pt x="3517" y="149"/>
                </a:lnTo>
                <a:lnTo>
                  <a:pt x="3517" y="149"/>
                </a:lnTo>
                <a:lnTo>
                  <a:pt x="3518" y="147"/>
                </a:lnTo>
                <a:lnTo>
                  <a:pt x="3518" y="145"/>
                </a:lnTo>
                <a:lnTo>
                  <a:pt x="3519" y="143"/>
                </a:lnTo>
                <a:lnTo>
                  <a:pt x="3519" y="142"/>
                </a:lnTo>
                <a:lnTo>
                  <a:pt x="3520" y="140"/>
                </a:lnTo>
                <a:lnTo>
                  <a:pt x="3520" y="138"/>
                </a:lnTo>
                <a:lnTo>
                  <a:pt x="3521" y="138"/>
                </a:lnTo>
                <a:lnTo>
                  <a:pt x="3521" y="139"/>
                </a:lnTo>
                <a:lnTo>
                  <a:pt x="3522" y="139"/>
                </a:lnTo>
                <a:lnTo>
                  <a:pt x="3522" y="141"/>
                </a:lnTo>
                <a:lnTo>
                  <a:pt x="3523" y="141"/>
                </a:lnTo>
                <a:lnTo>
                  <a:pt x="3523" y="141"/>
                </a:lnTo>
                <a:lnTo>
                  <a:pt x="3524" y="142"/>
                </a:lnTo>
                <a:lnTo>
                  <a:pt x="3524" y="143"/>
                </a:lnTo>
                <a:lnTo>
                  <a:pt x="3524" y="144"/>
                </a:lnTo>
                <a:lnTo>
                  <a:pt x="3525" y="145"/>
                </a:lnTo>
                <a:lnTo>
                  <a:pt x="3525" y="146"/>
                </a:lnTo>
                <a:lnTo>
                  <a:pt x="3526" y="147"/>
                </a:lnTo>
                <a:lnTo>
                  <a:pt x="3526" y="149"/>
                </a:lnTo>
                <a:lnTo>
                  <a:pt x="3527" y="146"/>
                </a:lnTo>
                <a:lnTo>
                  <a:pt x="3527" y="143"/>
                </a:lnTo>
                <a:lnTo>
                  <a:pt x="3528" y="142"/>
                </a:lnTo>
                <a:lnTo>
                  <a:pt x="3528" y="142"/>
                </a:lnTo>
                <a:lnTo>
                  <a:pt x="3529" y="142"/>
                </a:lnTo>
                <a:lnTo>
                  <a:pt x="3529" y="142"/>
                </a:lnTo>
                <a:lnTo>
                  <a:pt x="3530" y="141"/>
                </a:lnTo>
                <a:lnTo>
                  <a:pt x="3530" y="141"/>
                </a:lnTo>
                <a:lnTo>
                  <a:pt x="3530" y="141"/>
                </a:lnTo>
                <a:lnTo>
                  <a:pt x="3531" y="141"/>
                </a:lnTo>
                <a:lnTo>
                  <a:pt x="3532" y="141"/>
                </a:lnTo>
                <a:lnTo>
                  <a:pt x="3532" y="141"/>
                </a:lnTo>
                <a:lnTo>
                  <a:pt x="3533" y="140"/>
                </a:lnTo>
                <a:lnTo>
                  <a:pt x="3533" y="140"/>
                </a:lnTo>
                <a:lnTo>
                  <a:pt x="3533" y="140"/>
                </a:lnTo>
                <a:lnTo>
                  <a:pt x="3534" y="140"/>
                </a:lnTo>
                <a:lnTo>
                  <a:pt x="3534" y="140"/>
                </a:lnTo>
                <a:lnTo>
                  <a:pt x="3535" y="140"/>
                </a:lnTo>
                <a:lnTo>
                  <a:pt x="3535" y="141"/>
                </a:lnTo>
                <a:lnTo>
                  <a:pt x="3536" y="141"/>
                </a:lnTo>
                <a:lnTo>
                  <a:pt x="3536" y="141"/>
                </a:lnTo>
                <a:lnTo>
                  <a:pt x="3537" y="141"/>
                </a:lnTo>
                <a:lnTo>
                  <a:pt x="3537" y="141"/>
                </a:lnTo>
                <a:lnTo>
                  <a:pt x="3538" y="141"/>
                </a:lnTo>
                <a:lnTo>
                  <a:pt x="3538" y="141"/>
                </a:lnTo>
                <a:lnTo>
                  <a:pt x="3539" y="141"/>
                </a:lnTo>
                <a:lnTo>
                  <a:pt x="3539" y="141"/>
                </a:lnTo>
                <a:lnTo>
                  <a:pt x="3539" y="140"/>
                </a:lnTo>
                <a:lnTo>
                  <a:pt x="3540" y="140"/>
                </a:lnTo>
                <a:lnTo>
                  <a:pt x="3541" y="141"/>
                </a:lnTo>
                <a:lnTo>
                  <a:pt x="3541" y="141"/>
                </a:lnTo>
                <a:lnTo>
                  <a:pt x="3541" y="142"/>
                </a:lnTo>
                <a:lnTo>
                  <a:pt x="3542" y="143"/>
                </a:lnTo>
                <a:lnTo>
                  <a:pt x="3542" y="143"/>
                </a:lnTo>
                <a:lnTo>
                  <a:pt x="3543" y="142"/>
                </a:lnTo>
                <a:lnTo>
                  <a:pt x="3543" y="141"/>
                </a:lnTo>
                <a:lnTo>
                  <a:pt x="3544" y="140"/>
                </a:lnTo>
                <a:lnTo>
                  <a:pt x="3544" y="140"/>
                </a:lnTo>
                <a:lnTo>
                  <a:pt x="3545" y="141"/>
                </a:lnTo>
                <a:lnTo>
                  <a:pt x="3545" y="144"/>
                </a:lnTo>
                <a:lnTo>
                  <a:pt x="3546" y="147"/>
                </a:lnTo>
                <a:lnTo>
                  <a:pt x="3546" y="149"/>
                </a:lnTo>
                <a:lnTo>
                  <a:pt x="3547" y="150"/>
                </a:lnTo>
                <a:lnTo>
                  <a:pt x="3547" y="152"/>
                </a:lnTo>
                <a:lnTo>
                  <a:pt x="3547" y="152"/>
                </a:lnTo>
                <a:lnTo>
                  <a:pt x="3548" y="150"/>
                </a:lnTo>
                <a:lnTo>
                  <a:pt x="3548" y="150"/>
                </a:lnTo>
                <a:lnTo>
                  <a:pt x="3549" y="148"/>
                </a:lnTo>
                <a:lnTo>
                  <a:pt x="3550" y="146"/>
                </a:lnTo>
                <a:lnTo>
                  <a:pt x="3550" y="146"/>
                </a:lnTo>
                <a:lnTo>
                  <a:pt x="3550" y="145"/>
                </a:lnTo>
                <a:lnTo>
                  <a:pt x="3551" y="144"/>
                </a:lnTo>
                <a:lnTo>
                  <a:pt x="3551" y="143"/>
                </a:lnTo>
                <a:lnTo>
                  <a:pt x="3552" y="141"/>
                </a:lnTo>
                <a:lnTo>
                  <a:pt x="3552" y="138"/>
                </a:lnTo>
                <a:lnTo>
                  <a:pt x="3553" y="137"/>
                </a:lnTo>
                <a:lnTo>
                  <a:pt x="3553" y="136"/>
                </a:lnTo>
                <a:lnTo>
                  <a:pt x="3554" y="136"/>
                </a:lnTo>
                <a:lnTo>
                  <a:pt x="3554" y="136"/>
                </a:lnTo>
                <a:lnTo>
                  <a:pt x="3555" y="137"/>
                </a:lnTo>
                <a:lnTo>
                  <a:pt x="3555" y="138"/>
                </a:lnTo>
                <a:lnTo>
                  <a:pt x="3556" y="140"/>
                </a:lnTo>
                <a:lnTo>
                  <a:pt x="3556" y="141"/>
                </a:lnTo>
                <a:lnTo>
                  <a:pt x="3556" y="141"/>
                </a:lnTo>
                <a:lnTo>
                  <a:pt x="3557" y="141"/>
                </a:lnTo>
                <a:lnTo>
                  <a:pt x="3557" y="142"/>
                </a:lnTo>
                <a:lnTo>
                  <a:pt x="3558" y="143"/>
                </a:lnTo>
                <a:lnTo>
                  <a:pt x="3559" y="142"/>
                </a:lnTo>
                <a:lnTo>
                  <a:pt x="3559" y="142"/>
                </a:lnTo>
                <a:lnTo>
                  <a:pt x="3559" y="137"/>
                </a:lnTo>
                <a:lnTo>
                  <a:pt x="3560" y="131"/>
                </a:lnTo>
                <a:lnTo>
                  <a:pt x="3560" y="130"/>
                </a:lnTo>
                <a:lnTo>
                  <a:pt x="3561" y="130"/>
                </a:lnTo>
                <a:lnTo>
                  <a:pt x="3561" y="130"/>
                </a:lnTo>
                <a:lnTo>
                  <a:pt x="3562" y="131"/>
                </a:lnTo>
                <a:lnTo>
                  <a:pt x="3562" y="130"/>
                </a:lnTo>
                <a:lnTo>
                  <a:pt x="3563" y="129"/>
                </a:lnTo>
                <a:lnTo>
                  <a:pt x="3563" y="127"/>
                </a:lnTo>
                <a:lnTo>
                  <a:pt x="3564" y="127"/>
                </a:lnTo>
                <a:lnTo>
                  <a:pt x="3564" y="125"/>
                </a:lnTo>
                <a:lnTo>
                  <a:pt x="3564" y="123"/>
                </a:lnTo>
                <a:lnTo>
                  <a:pt x="3565" y="123"/>
                </a:lnTo>
                <a:lnTo>
                  <a:pt x="3565" y="123"/>
                </a:lnTo>
                <a:lnTo>
                  <a:pt x="3566" y="123"/>
                </a:lnTo>
                <a:lnTo>
                  <a:pt x="3566" y="123"/>
                </a:lnTo>
                <a:lnTo>
                  <a:pt x="3567" y="123"/>
                </a:lnTo>
                <a:lnTo>
                  <a:pt x="3567" y="123"/>
                </a:lnTo>
                <a:lnTo>
                  <a:pt x="3568" y="122"/>
                </a:lnTo>
                <a:lnTo>
                  <a:pt x="3568" y="121"/>
                </a:lnTo>
                <a:lnTo>
                  <a:pt x="3569" y="121"/>
                </a:lnTo>
                <a:lnTo>
                  <a:pt x="3569" y="120"/>
                </a:lnTo>
                <a:lnTo>
                  <a:pt x="3570" y="120"/>
                </a:lnTo>
                <a:lnTo>
                  <a:pt x="3570" y="121"/>
                </a:lnTo>
                <a:lnTo>
                  <a:pt x="3570" y="122"/>
                </a:lnTo>
                <a:lnTo>
                  <a:pt x="3571" y="125"/>
                </a:lnTo>
                <a:lnTo>
                  <a:pt x="3572" y="128"/>
                </a:lnTo>
                <a:lnTo>
                  <a:pt x="3572" y="130"/>
                </a:lnTo>
                <a:lnTo>
                  <a:pt x="3573" y="130"/>
                </a:lnTo>
                <a:lnTo>
                  <a:pt x="3573" y="134"/>
                </a:lnTo>
                <a:lnTo>
                  <a:pt x="3573" y="136"/>
                </a:lnTo>
                <a:lnTo>
                  <a:pt x="3574" y="136"/>
                </a:lnTo>
                <a:lnTo>
                  <a:pt x="3574" y="137"/>
                </a:lnTo>
                <a:lnTo>
                  <a:pt x="3575" y="139"/>
                </a:lnTo>
                <a:lnTo>
                  <a:pt x="3575" y="140"/>
                </a:lnTo>
                <a:lnTo>
                  <a:pt x="3576" y="141"/>
                </a:lnTo>
                <a:lnTo>
                  <a:pt x="3576" y="141"/>
                </a:lnTo>
                <a:lnTo>
                  <a:pt x="3577" y="141"/>
                </a:lnTo>
                <a:lnTo>
                  <a:pt x="3577" y="141"/>
                </a:lnTo>
                <a:lnTo>
                  <a:pt x="3578" y="141"/>
                </a:lnTo>
                <a:lnTo>
                  <a:pt x="3578" y="141"/>
                </a:lnTo>
                <a:lnTo>
                  <a:pt x="3579" y="142"/>
                </a:lnTo>
                <a:lnTo>
                  <a:pt x="3579" y="143"/>
                </a:lnTo>
                <a:lnTo>
                  <a:pt x="3579" y="143"/>
                </a:lnTo>
                <a:lnTo>
                  <a:pt x="3580" y="142"/>
                </a:lnTo>
                <a:lnTo>
                  <a:pt x="3581" y="141"/>
                </a:lnTo>
                <a:lnTo>
                  <a:pt x="3581" y="141"/>
                </a:lnTo>
                <a:lnTo>
                  <a:pt x="3582" y="141"/>
                </a:lnTo>
                <a:lnTo>
                  <a:pt x="3582" y="141"/>
                </a:lnTo>
                <a:lnTo>
                  <a:pt x="3582" y="144"/>
                </a:lnTo>
                <a:lnTo>
                  <a:pt x="3583" y="144"/>
                </a:lnTo>
                <a:lnTo>
                  <a:pt x="3583" y="144"/>
                </a:lnTo>
                <a:lnTo>
                  <a:pt x="3584" y="144"/>
                </a:lnTo>
                <a:lnTo>
                  <a:pt x="3584" y="144"/>
                </a:lnTo>
                <a:lnTo>
                  <a:pt x="3585" y="144"/>
                </a:lnTo>
                <a:lnTo>
                  <a:pt x="3585" y="144"/>
                </a:lnTo>
                <a:lnTo>
                  <a:pt x="3586" y="144"/>
                </a:lnTo>
                <a:lnTo>
                  <a:pt x="3586" y="144"/>
                </a:lnTo>
                <a:lnTo>
                  <a:pt x="3587" y="144"/>
                </a:lnTo>
                <a:lnTo>
                  <a:pt x="3587" y="144"/>
                </a:lnTo>
                <a:lnTo>
                  <a:pt x="3587" y="144"/>
                </a:lnTo>
                <a:lnTo>
                  <a:pt x="3588" y="145"/>
                </a:lnTo>
                <a:lnTo>
                  <a:pt x="3588" y="145"/>
                </a:lnTo>
                <a:lnTo>
                  <a:pt x="3589" y="146"/>
                </a:lnTo>
                <a:lnTo>
                  <a:pt x="3590" y="146"/>
                </a:lnTo>
                <a:lnTo>
                  <a:pt x="3590" y="148"/>
                </a:lnTo>
                <a:lnTo>
                  <a:pt x="3590" y="148"/>
                </a:lnTo>
                <a:lnTo>
                  <a:pt x="3591" y="148"/>
                </a:lnTo>
                <a:lnTo>
                  <a:pt x="3591" y="148"/>
                </a:lnTo>
                <a:lnTo>
                  <a:pt x="3592" y="148"/>
                </a:lnTo>
                <a:lnTo>
                  <a:pt x="3592" y="148"/>
                </a:lnTo>
                <a:lnTo>
                  <a:pt x="3593" y="147"/>
                </a:lnTo>
                <a:lnTo>
                  <a:pt x="3593" y="147"/>
                </a:lnTo>
                <a:lnTo>
                  <a:pt x="3594" y="146"/>
                </a:lnTo>
                <a:lnTo>
                  <a:pt x="3594" y="147"/>
                </a:lnTo>
                <a:lnTo>
                  <a:pt x="3595" y="147"/>
                </a:lnTo>
                <a:lnTo>
                  <a:pt x="3595" y="148"/>
                </a:lnTo>
                <a:lnTo>
                  <a:pt x="3596" y="149"/>
                </a:lnTo>
                <a:lnTo>
                  <a:pt x="3596" y="150"/>
                </a:lnTo>
                <a:lnTo>
                  <a:pt x="3596" y="151"/>
                </a:lnTo>
                <a:lnTo>
                  <a:pt x="3597" y="152"/>
                </a:lnTo>
                <a:lnTo>
                  <a:pt x="3597" y="152"/>
                </a:lnTo>
                <a:lnTo>
                  <a:pt x="3598" y="153"/>
                </a:lnTo>
                <a:lnTo>
                  <a:pt x="3599" y="154"/>
                </a:lnTo>
                <a:lnTo>
                  <a:pt x="3599" y="154"/>
                </a:lnTo>
                <a:lnTo>
                  <a:pt x="3599" y="153"/>
                </a:lnTo>
                <a:lnTo>
                  <a:pt x="3600" y="153"/>
                </a:lnTo>
                <a:lnTo>
                  <a:pt x="3600" y="151"/>
                </a:lnTo>
                <a:lnTo>
                  <a:pt x="3601" y="151"/>
                </a:lnTo>
                <a:lnTo>
                  <a:pt x="3601" y="151"/>
                </a:lnTo>
                <a:lnTo>
                  <a:pt x="3602" y="151"/>
                </a:lnTo>
                <a:lnTo>
                  <a:pt x="3602" y="151"/>
                </a:lnTo>
                <a:lnTo>
                  <a:pt x="3603" y="151"/>
                </a:lnTo>
                <a:lnTo>
                  <a:pt x="3603" y="152"/>
                </a:lnTo>
                <a:lnTo>
                  <a:pt x="3604" y="151"/>
                </a:lnTo>
                <a:lnTo>
                  <a:pt x="3604" y="151"/>
                </a:lnTo>
                <a:lnTo>
                  <a:pt x="3605" y="151"/>
                </a:lnTo>
                <a:lnTo>
                  <a:pt x="3605" y="151"/>
                </a:lnTo>
                <a:lnTo>
                  <a:pt x="3605" y="151"/>
                </a:lnTo>
                <a:lnTo>
                  <a:pt x="3606" y="152"/>
                </a:lnTo>
                <a:lnTo>
                  <a:pt x="3606" y="152"/>
                </a:lnTo>
                <a:lnTo>
                  <a:pt x="3607" y="153"/>
                </a:lnTo>
                <a:lnTo>
                  <a:pt x="3607" y="152"/>
                </a:lnTo>
                <a:lnTo>
                  <a:pt x="3608" y="152"/>
                </a:lnTo>
                <a:lnTo>
                  <a:pt x="3608" y="152"/>
                </a:lnTo>
                <a:lnTo>
                  <a:pt x="3609" y="152"/>
                </a:lnTo>
                <a:lnTo>
                  <a:pt x="3609" y="152"/>
                </a:lnTo>
                <a:lnTo>
                  <a:pt x="3610" y="152"/>
                </a:lnTo>
                <a:lnTo>
                  <a:pt x="3610" y="152"/>
                </a:lnTo>
                <a:lnTo>
                  <a:pt x="3611" y="154"/>
                </a:lnTo>
                <a:lnTo>
                  <a:pt x="3611" y="154"/>
                </a:lnTo>
                <a:lnTo>
                  <a:pt x="3612" y="155"/>
                </a:lnTo>
                <a:lnTo>
                  <a:pt x="3612" y="155"/>
                </a:lnTo>
                <a:lnTo>
                  <a:pt x="3613" y="155"/>
                </a:lnTo>
                <a:lnTo>
                  <a:pt x="3613" y="153"/>
                </a:lnTo>
                <a:lnTo>
                  <a:pt x="3613" y="154"/>
                </a:lnTo>
                <a:lnTo>
                  <a:pt x="3614" y="154"/>
                </a:lnTo>
                <a:lnTo>
                  <a:pt x="3614" y="154"/>
                </a:lnTo>
                <a:lnTo>
                  <a:pt x="3615" y="154"/>
                </a:lnTo>
                <a:lnTo>
                  <a:pt x="3615" y="153"/>
                </a:lnTo>
                <a:lnTo>
                  <a:pt x="3616" y="154"/>
                </a:lnTo>
                <a:lnTo>
                  <a:pt x="3616" y="154"/>
                </a:lnTo>
                <a:lnTo>
                  <a:pt x="3617" y="155"/>
                </a:lnTo>
                <a:lnTo>
                  <a:pt x="3617" y="155"/>
                </a:lnTo>
                <a:lnTo>
                  <a:pt x="3618" y="155"/>
                </a:lnTo>
                <a:lnTo>
                  <a:pt x="3618" y="156"/>
                </a:lnTo>
                <a:lnTo>
                  <a:pt x="3619" y="155"/>
                </a:lnTo>
                <a:lnTo>
                  <a:pt x="3619" y="155"/>
                </a:lnTo>
                <a:lnTo>
                  <a:pt x="3619" y="155"/>
                </a:lnTo>
                <a:lnTo>
                  <a:pt x="3620" y="155"/>
                </a:lnTo>
                <a:lnTo>
                  <a:pt x="3621" y="155"/>
                </a:lnTo>
                <a:lnTo>
                  <a:pt x="3621" y="155"/>
                </a:lnTo>
                <a:lnTo>
                  <a:pt x="3622" y="155"/>
                </a:lnTo>
                <a:lnTo>
                  <a:pt x="3622" y="155"/>
                </a:lnTo>
                <a:lnTo>
                  <a:pt x="3622" y="154"/>
                </a:lnTo>
                <a:lnTo>
                  <a:pt x="3623" y="152"/>
                </a:lnTo>
                <a:lnTo>
                  <a:pt x="3623" y="152"/>
                </a:lnTo>
                <a:lnTo>
                  <a:pt x="3624" y="152"/>
                </a:lnTo>
                <a:lnTo>
                  <a:pt x="3624" y="152"/>
                </a:lnTo>
                <a:lnTo>
                  <a:pt x="3625" y="152"/>
                </a:lnTo>
                <a:lnTo>
                  <a:pt x="3625" y="152"/>
                </a:lnTo>
                <a:lnTo>
                  <a:pt x="3626" y="152"/>
                </a:lnTo>
                <a:lnTo>
                  <a:pt x="3626" y="153"/>
                </a:lnTo>
                <a:lnTo>
                  <a:pt x="3627" y="153"/>
                </a:lnTo>
                <a:lnTo>
                  <a:pt x="3627" y="153"/>
                </a:lnTo>
                <a:lnTo>
                  <a:pt x="3627" y="153"/>
                </a:lnTo>
                <a:lnTo>
                  <a:pt x="3628" y="153"/>
                </a:lnTo>
                <a:lnTo>
                  <a:pt x="3628" y="148"/>
                </a:lnTo>
                <a:lnTo>
                  <a:pt x="3629" y="148"/>
                </a:lnTo>
                <a:lnTo>
                  <a:pt x="3630" y="148"/>
                </a:lnTo>
                <a:lnTo>
                  <a:pt x="3630" y="148"/>
                </a:lnTo>
                <a:lnTo>
                  <a:pt x="3630" y="147"/>
                </a:lnTo>
                <a:lnTo>
                  <a:pt x="3631" y="145"/>
                </a:lnTo>
                <a:lnTo>
                  <a:pt x="3631" y="142"/>
                </a:lnTo>
                <a:lnTo>
                  <a:pt x="3632" y="141"/>
                </a:lnTo>
                <a:lnTo>
                  <a:pt x="3632" y="141"/>
                </a:lnTo>
                <a:lnTo>
                  <a:pt x="3633" y="142"/>
                </a:lnTo>
                <a:lnTo>
                  <a:pt x="3633" y="142"/>
                </a:lnTo>
                <a:lnTo>
                  <a:pt x="3634" y="142"/>
                </a:lnTo>
                <a:lnTo>
                  <a:pt x="3634" y="141"/>
                </a:lnTo>
                <a:lnTo>
                  <a:pt x="3635" y="141"/>
                </a:lnTo>
                <a:lnTo>
                  <a:pt x="3635" y="141"/>
                </a:lnTo>
                <a:lnTo>
                  <a:pt x="3636" y="142"/>
                </a:lnTo>
                <a:lnTo>
                  <a:pt x="3636" y="143"/>
                </a:lnTo>
                <a:lnTo>
                  <a:pt x="3636" y="144"/>
                </a:lnTo>
                <a:lnTo>
                  <a:pt x="3637" y="144"/>
                </a:lnTo>
                <a:lnTo>
                  <a:pt x="3637" y="144"/>
                </a:lnTo>
                <a:lnTo>
                  <a:pt x="3638" y="146"/>
                </a:lnTo>
                <a:lnTo>
                  <a:pt x="3639" y="147"/>
                </a:lnTo>
                <a:lnTo>
                  <a:pt x="3639" y="148"/>
                </a:lnTo>
                <a:lnTo>
                  <a:pt x="3639" y="148"/>
                </a:lnTo>
                <a:lnTo>
                  <a:pt x="3640" y="147"/>
                </a:lnTo>
                <a:lnTo>
                  <a:pt x="3640" y="147"/>
                </a:lnTo>
                <a:lnTo>
                  <a:pt x="3641" y="148"/>
                </a:lnTo>
                <a:lnTo>
                  <a:pt x="3641" y="147"/>
                </a:lnTo>
                <a:lnTo>
                  <a:pt x="3642" y="147"/>
                </a:lnTo>
                <a:lnTo>
                  <a:pt x="3642" y="147"/>
                </a:lnTo>
                <a:lnTo>
                  <a:pt x="3643" y="147"/>
                </a:lnTo>
                <a:lnTo>
                  <a:pt x="3643" y="147"/>
                </a:lnTo>
                <a:lnTo>
                  <a:pt x="3644" y="147"/>
                </a:lnTo>
                <a:lnTo>
                  <a:pt x="3644" y="147"/>
                </a:lnTo>
                <a:lnTo>
                  <a:pt x="3645" y="147"/>
                </a:lnTo>
                <a:lnTo>
                  <a:pt x="3645" y="148"/>
                </a:lnTo>
                <a:lnTo>
                  <a:pt x="3645" y="149"/>
                </a:lnTo>
                <a:lnTo>
                  <a:pt x="3646" y="150"/>
                </a:lnTo>
                <a:lnTo>
                  <a:pt x="3646" y="150"/>
                </a:lnTo>
                <a:lnTo>
                  <a:pt x="3647" y="147"/>
                </a:lnTo>
                <a:lnTo>
                  <a:pt x="3648" y="145"/>
                </a:lnTo>
                <a:lnTo>
                  <a:pt x="3648" y="145"/>
                </a:lnTo>
                <a:lnTo>
                  <a:pt x="3648" y="145"/>
                </a:lnTo>
                <a:lnTo>
                  <a:pt x="3649" y="147"/>
                </a:lnTo>
                <a:lnTo>
                  <a:pt x="3649" y="149"/>
                </a:lnTo>
                <a:lnTo>
                  <a:pt x="3650" y="150"/>
                </a:lnTo>
                <a:lnTo>
                  <a:pt x="3650" y="149"/>
                </a:lnTo>
                <a:lnTo>
                  <a:pt x="3651" y="149"/>
                </a:lnTo>
                <a:lnTo>
                  <a:pt x="3651" y="149"/>
                </a:lnTo>
                <a:lnTo>
                  <a:pt x="3652" y="149"/>
                </a:lnTo>
                <a:lnTo>
                  <a:pt x="3652" y="149"/>
                </a:lnTo>
                <a:lnTo>
                  <a:pt x="3653" y="149"/>
                </a:lnTo>
                <a:lnTo>
                  <a:pt x="3653" y="149"/>
                </a:lnTo>
                <a:lnTo>
                  <a:pt x="3653" y="149"/>
                </a:lnTo>
                <a:lnTo>
                  <a:pt x="3654" y="150"/>
                </a:lnTo>
                <a:lnTo>
                  <a:pt x="3654" y="150"/>
                </a:lnTo>
                <a:lnTo>
                  <a:pt x="3655" y="150"/>
                </a:lnTo>
                <a:lnTo>
                  <a:pt x="3655" y="149"/>
                </a:lnTo>
                <a:lnTo>
                  <a:pt x="3656" y="147"/>
                </a:lnTo>
                <a:lnTo>
                  <a:pt x="3656" y="146"/>
                </a:lnTo>
                <a:lnTo>
                  <a:pt x="3657" y="146"/>
                </a:lnTo>
                <a:lnTo>
                  <a:pt x="3657" y="145"/>
                </a:lnTo>
                <a:lnTo>
                  <a:pt x="3658" y="147"/>
                </a:lnTo>
                <a:lnTo>
                  <a:pt x="3658" y="146"/>
                </a:lnTo>
                <a:lnTo>
                  <a:pt x="3659" y="146"/>
                </a:lnTo>
                <a:lnTo>
                  <a:pt x="3659" y="146"/>
                </a:lnTo>
                <a:lnTo>
                  <a:pt x="3660" y="147"/>
                </a:lnTo>
                <a:lnTo>
                  <a:pt x="3660" y="147"/>
                </a:lnTo>
                <a:lnTo>
                  <a:pt x="3661" y="147"/>
                </a:lnTo>
                <a:lnTo>
                  <a:pt x="3661" y="148"/>
                </a:lnTo>
                <a:lnTo>
                  <a:pt x="3662" y="148"/>
                </a:lnTo>
                <a:lnTo>
                  <a:pt x="3662" y="147"/>
                </a:lnTo>
                <a:lnTo>
                  <a:pt x="3662" y="147"/>
                </a:lnTo>
                <a:lnTo>
                  <a:pt x="3663" y="147"/>
                </a:lnTo>
                <a:lnTo>
                  <a:pt x="3663" y="146"/>
                </a:lnTo>
                <a:lnTo>
                  <a:pt x="3664" y="146"/>
                </a:lnTo>
                <a:lnTo>
                  <a:pt x="3664" y="146"/>
                </a:lnTo>
                <a:lnTo>
                  <a:pt x="3665" y="146"/>
                </a:lnTo>
                <a:lnTo>
                  <a:pt x="3665" y="145"/>
                </a:lnTo>
                <a:lnTo>
                  <a:pt x="3666" y="145"/>
                </a:lnTo>
                <a:lnTo>
                  <a:pt x="3666" y="145"/>
                </a:lnTo>
                <a:lnTo>
                  <a:pt x="3667" y="145"/>
                </a:lnTo>
                <a:lnTo>
                  <a:pt x="3667" y="146"/>
                </a:lnTo>
                <a:lnTo>
                  <a:pt x="3668" y="146"/>
                </a:lnTo>
                <a:lnTo>
                  <a:pt x="3668" y="145"/>
                </a:lnTo>
                <a:lnTo>
                  <a:pt x="3668" y="146"/>
                </a:lnTo>
                <a:lnTo>
                  <a:pt x="3669" y="145"/>
                </a:lnTo>
                <a:lnTo>
                  <a:pt x="3670" y="146"/>
                </a:lnTo>
                <a:lnTo>
                  <a:pt x="3670" y="147"/>
                </a:lnTo>
                <a:lnTo>
                  <a:pt x="3670" y="147"/>
                </a:lnTo>
                <a:lnTo>
                  <a:pt x="3671" y="146"/>
                </a:lnTo>
                <a:lnTo>
                  <a:pt x="3671" y="146"/>
                </a:lnTo>
                <a:lnTo>
                  <a:pt x="3672" y="146"/>
                </a:lnTo>
                <a:lnTo>
                  <a:pt x="3672" y="146"/>
                </a:lnTo>
                <a:lnTo>
                  <a:pt x="3673" y="146"/>
                </a:lnTo>
                <a:lnTo>
                  <a:pt x="3673" y="146"/>
                </a:lnTo>
                <a:lnTo>
                  <a:pt x="3674" y="146"/>
                </a:lnTo>
                <a:lnTo>
                  <a:pt x="3674" y="147"/>
                </a:lnTo>
                <a:lnTo>
                  <a:pt x="3675" y="146"/>
                </a:lnTo>
                <a:lnTo>
                  <a:pt x="3675" y="146"/>
                </a:lnTo>
                <a:lnTo>
                  <a:pt x="3676" y="146"/>
                </a:lnTo>
                <a:lnTo>
                  <a:pt x="3676" y="146"/>
                </a:lnTo>
                <a:lnTo>
                  <a:pt x="3676" y="146"/>
                </a:lnTo>
                <a:lnTo>
                  <a:pt x="3677" y="146"/>
                </a:lnTo>
                <a:lnTo>
                  <a:pt x="3677" y="147"/>
                </a:lnTo>
                <a:lnTo>
                  <a:pt x="3678" y="147"/>
                </a:lnTo>
                <a:lnTo>
                  <a:pt x="3679" y="148"/>
                </a:lnTo>
                <a:lnTo>
                  <a:pt x="3679" y="148"/>
                </a:lnTo>
                <a:lnTo>
                  <a:pt x="3679" y="148"/>
                </a:lnTo>
                <a:lnTo>
                  <a:pt x="3680" y="149"/>
                </a:lnTo>
                <a:lnTo>
                  <a:pt x="3680" y="149"/>
                </a:lnTo>
                <a:lnTo>
                  <a:pt x="3681" y="149"/>
                </a:lnTo>
                <a:lnTo>
                  <a:pt x="3681" y="148"/>
                </a:lnTo>
                <a:lnTo>
                  <a:pt x="3682" y="147"/>
                </a:lnTo>
                <a:lnTo>
                  <a:pt x="3682" y="146"/>
                </a:lnTo>
                <a:lnTo>
                  <a:pt x="3683" y="146"/>
                </a:lnTo>
                <a:lnTo>
                  <a:pt x="3683" y="146"/>
                </a:lnTo>
                <a:lnTo>
                  <a:pt x="3684" y="146"/>
                </a:lnTo>
                <a:lnTo>
                  <a:pt x="3684" y="147"/>
                </a:lnTo>
                <a:lnTo>
                  <a:pt x="3685" y="149"/>
                </a:lnTo>
                <a:lnTo>
                  <a:pt x="3685" y="146"/>
                </a:lnTo>
                <a:lnTo>
                  <a:pt x="3685" y="145"/>
                </a:lnTo>
                <a:lnTo>
                  <a:pt x="3686" y="145"/>
                </a:lnTo>
                <a:lnTo>
                  <a:pt x="3686" y="145"/>
                </a:lnTo>
                <a:lnTo>
                  <a:pt x="3687" y="145"/>
                </a:lnTo>
                <a:lnTo>
                  <a:pt x="3688" y="145"/>
                </a:lnTo>
                <a:lnTo>
                  <a:pt x="3688" y="145"/>
                </a:lnTo>
                <a:lnTo>
                  <a:pt x="3688" y="144"/>
                </a:lnTo>
                <a:lnTo>
                  <a:pt x="3689" y="144"/>
                </a:lnTo>
                <a:lnTo>
                  <a:pt x="3689" y="144"/>
                </a:lnTo>
                <a:lnTo>
                  <a:pt x="3690" y="144"/>
                </a:lnTo>
                <a:lnTo>
                  <a:pt x="3690" y="144"/>
                </a:lnTo>
                <a:lnTo>
                  <a:pt x="3691" y="143"/>
                </a:lnTo>
                <a:lnTo>
                  <a:pt x="3691" y="143"/>
                </a:lnTo>
                <a:lnTo>
                  <a:pt x="3692" y="143"/>
                </a:lnTo>
                <a:lnTo>
                  <a:pt x="3692" y="144"/>
                </a:lnTo>
                <a:lnTo>
                  <a:pt x="3693" y="144"/>
                </a:lnTo>
                <a:lnTo>
                  <a:pt x="3693" y="144"/>
                </a:lnTo>
                <a:lnTo>
                  <a:pt x="3693" y="146"/>
                </a:lnTo>
                <a:lnTo>
                  <a:pt x="3694" y="146"/>
                </a:lnTo>
                <a:lnTo>
                  <a:pt x="3694" y="146"/>
                </a:lnTo>
                <a:lnTo>
                  <a:pt x="3695" y="147"/>
                </a:lnTo>
                <a:lnTo>
                  <a:pt x="3695" y="146"/>
                </a:lnTo>
                <a:lnTo>
                  <a:pt x="3696" y="146"/>
                </a:lnTo>
                <a:lnTo>
                  <a:pt x="3696" y="146"/>
                </a:lnTo>
                <a:lnTo>
                  <a:pt x="3697" y="146"/>
                </a:lnTo>
                <a:lnTo>
                  <a:pt x="3697" y="146"/>
                </a:lnTo>
                <a:lnTo>
                  <a:pt x="3698" y="146"/>
                </a:lnTo>
                <a:lnTo>
                  <a:pt x="3698" y="148"/>
                </a:lnTo>
                <a:lnTo>
                  <a:pt x="3699" y="148"/>
                </a:lnTo>
                <a:lnTo>
                  <a:pt x="3699" y="148"/>
                </a:lnTo>
                <a:lnTo>
                  <a:pt x="3700" y="148"/>
                </a:lnTo>
                <a:lnTo>
                  <a:pt x="3700" y="148"/>
                </a:lnTo>
                <a:lnTo>
                  <a:pt x="3701" y="147"/>
                </a:lnTo>
                <a:lnTo>
                  <a:pt x="3701" y="147"/>
                </a:lnTo>
                <a:lnTo>
                  <a:pt x="3702" y="148"/>
                </a:lnTo>
                <a:lnTo>
                  <a:pt x="3702" y="148"/>
                </a:lnTo>
                <a:lnTo>
                  <a:pt x="3702" y="148"/>
                </a:lnTo>
                <a:lnTo>
                  <a:pt x="3703" y="148"/>
                </a:lnTo>
                <a:lnTo>
                  <a:pt x="3703" y="148"/>
                </a:lnTo>
                <a:lnTo>
                  <a:pt x="3704" y="149"/>
                </a:lnTo>
                <a:lnTo>
                  <a:pt x="3704" y="149"/>
                </a:lnTo>
                <a:lnTo>
                  <a:pt x="3705" y="149"/>
                </a:lnTo>
                <a:lnTo>
                  <a:pt x="3705" y="149"/>
                </a:lnTo>
                <a:lnTo>
                  <a:pt x="3706" y="149"/>
                </a:lnTo>
                <a:lnTo>
                  <a:pt x="3706" y="150"/>
                </a:lnTo>
                <a:lnTo>
                  <a:pt x="3707" y="150"/>
                </a:lnTo>
                <a:lnTo>
                  <a:pt x="3707" y="151"/>
                </a:lnTo>
                <a:lnTo>
                  <a:pt x="3708" y="151"/>
                </a:lnTo>
                <a:lnTo>
                  <a:pt x="3708" y="151"/>
                </a:lnTo>
                <a:lnTo>
                  <a:pt x="3708" y="151"/>
                </a:lnTo>
                <a:lnTo>
                  <a:pt x="3709" y="152"/>
                </a:lnTo>
                <a:lnTo>
                  <a:pt x="3710" y="153"/>
                </a:lnTo>
                <a:lnTo>
                  <a:pt x="3710" y="153"/>
                </a:lnTo>
                <a:lnTo>
                  <a:pt x="3711" y="153"/>
                </a:lnTo>
                <a:lnTo>
                  <a:pt x="3711" y="152"/>
                </a:lnTo>
                <a:lnTo>
                  <a:pt x="3711" y="152"/>
                </a:lnTo>
                <a:lnTo>
                  <a:pt x="3712" y="152"/>
                </a:lnTo>
                <a:lnTo>
                  <a:pt x="3712" y="152"/>
                </a:lnTo>
                <a:lnTo>
                  <a:pt x="3713" y="152"/>
                </a:lnTo>
                <a:lnTo>
                  <a:pt x="3713" y="153"/>
                </a:lnTo>
                <a:lnTo>
                  <a:pt x="3714" y="153"/>
                </a:lnTo>
                <a:lnTo>
                  <a:pt x="3714" y="153"/>
                </a:lnTo>
                <a:lnTo>
                  <a:pt x="3715" y="154"/>
                </a:lnTo>
                <a:lnTo>
                  <a:pt x="3715" y="154"/>
                </a:lnTo>
                <a:lnTo>
                  <a:pt x="3716" y="154"/>
                </a:lnTo>
                <a:lnTo>
                  <a:pt x="3716" y="154"/>
                </a:lnTo>
                <a:lnTo>
                  <a:pt x="3716" y="150"/>
                </a:lnTo>
                <a:lnTo>
                  <a:pt x="3717" y="148"/>
                </a:lnTo>
                <a:lnTo>
                  <a:pt x="3717" y="146"/>
                </a:lnTo>
                <a:lnTo>
                  <a:pt x="3718" y="146"/>
                </a:lnTo>
                <a:lnTo>
                  <a:pt x="3719" y="146"/>
                </a:lnTo>
                <a:lnTo>
                  <a:pt x="3719" y="146"/>
                </a:lnTo>
                <a:lnTo>
                  <a:pt x="3719" y="144"/>
                </a:lnTo>
                <a:lnTo>
                  <a:pt x="3720" y="143"/>
                </a:lnTo>
                <a:lnTo>
                  <a:pt x="3720" y="142"/>
                </a:lnTo>
                <a:lnTo>
                  <a:pt x="3721" y="142"/>
                </a:lnTo>
                <a:lnTo>
                  <a:pt x="3721" y="141"/>
                </a:lnTo>
                <a:lnTo>
                  <a:pt x="3722" y="139"/>
                </a:lnTo>
                <a:lnTo>
                  <a:pt x="3722" y="136"/>
                </a:lnTo>
                <a:lnTo>
                  <a:pt x="3723" y="133"/>
                </a:lnTo>
                <a:lnTo>
                  <a:pt x="3723" y="128"/>
                </a:lnTo>
                <a:lnTo>
                  <a:pt x="3724" y="123"/>
                </a:lnTo>
                <a:lnTo>
                  <a:pt x="3724" y="123"/>
                </a:lnTo>
                <a:lnTo>
                  <a:pt x="3725" y="122"/>
                </a:lnTo>
                <a:lnTo>
                  <a:pt x="3725" y="118"/>
                </a:lnTo>
                <a:lnTo>
                  <a:pt x="3725" y="118"/>
                </a:lnTo>
                <a:lnTo>
                  <a:pt x="3726" y="119"/>
                </a:lnTo>
                <a:lnTo>
                  <a:pt x="3726" y="118"/>
                </a:lnTo>
                <a:lnTo>
                  <a:pt x="3727" y="118"/>
                </a:lnTo>
                <a:lnTo>
                  <a:pt x="3728" y="117"/>
                </a:lnTo>
                <a:lnTo>
                  <a:pt x="3728" y="117"/>
                </a:lnTo>
                <a:lnTo>
                  <a:pt x="3728" y="116"/>
                </a:lnTo>
                <a:lnTo>
                  <a:pt x="3729" y="116"/>
                </a:lnTo>
                <a:lnTo>
                  <a:pt x="3729" y="116"/>
                </a:lnTo>
                <a:lnTo>
                  <a:pt x="3730" y="118"/>
                </a:lnTo>
                <a:lnTo>
                  <a:pt x="3730" y="120"/>
                </a:lnTo>
                <a:lnTo>
                  <a:pt x="3731" y="121"/>
                </a:lnTo>
                <a:lnTo>
                  <a:pt x="3731" y="123"/>
                </a:lnTo>
                <a:lnTo>
                  <a:pt x="3732" y="125"/>
                </a:lnTo>
                <a:lnTo>
                  <a:pt x="3732" y="125"/>
                </a:lnTo>
                <a:lnTo>
                  <a:pt x="3733" y="126"/>
                </a:lnTo>
                <a:lnTo>
                  <a:pt x="3733" y="126"/>
                </a:lnTo>
                <a:lnTo>
                  <a:pt x="3734" y="126"/>
                </a:lnTo>
                <a:lnTo>
                  <a:pt x="3734" y="127"/>
                </a:lnTo>
                <a:lnTo>
                  <a:pt x="3734" y="126"/>
                </a:lnTo>
                <a:lnTo>
                  <a:pt x="3735" y="126"/>
                </a:lnTo>
                <a:lnTo>
                  <a:pt x="3735" y="126"/>
                </a:lnTo>
                <a:lnTo>
                  <a:pt x="3736" y="127"/>
                </a:lnTo>
                <a:lnTo>
                  <a:pt x="3736" y="127"/>
                </a:lnTo>
                <a:lnTo>
                  <a:pt x="3737" y="128"/>
                </a:lnTo>
                <a:lnTo>
                  <a:pt x="3737" y="128"/>
                </a:lnTo>
                <a:lnTo>
                  <a:pt x="3738" y="129"/>
                </a:lnTo>
                <a:lnTo>
                  <a:pt x="3738" y="129"/>
                </a:lnTo>
                <a:lnTo>
                  <a:pt x="3739" y="130"/>
                </a:lnTo>
                <a:lnTo>
                  <a:pt x="3739" y="132"/>
                </a:lnTo>
                <a:lnTo>
                  <a:pt x="3740" y="135"/>
                </a:lnTo>
                <a:lnTo>
                  <a:pt x="3740" y="135"/>
                </a:lnTo>
                <a:lnTo>
                  <a:pt x="3741" y="135"/>
                </a:lnTo>
                <a:lnTo>
                  <a:pt x="3741" y="135"/>
                </a:lnTo>
                <a:lnTo>
                  <a:pt x="3742" y="135"/>
                </a:lnTo>
                <a:lnTo>
                  <a:pt x="3742" y="135"/>
                </a:lnTo>
                <a:lnTo>
                  <a:pt x="3742" y="136"/>
                </a:lnTo>
                <a:lnTo>
                  <a:pt x="3743" y="135"/>
                </a:lnTo>
                <a:lnTo>
                  <a:pt x="3743" y="135"/>
                </a:lnTo>
                <a:lnTo>
                  <a:pt x="3744" y="136"/>
                </a:lnTo>
                <a:lnTo>
                  <a:pt x="3744" y="137"/>
                </a:lnTo>
                <a:lnTo>
                  <a:pt x="3745" y="138"/>
                </a:lnTo>
                <a:lnTo>
                  <a:pt x="3745" y="138"/>
                </a:lnTo>
                <a:lnTo>
                  <a:pt x="3746" y="141"/>
                </a:lnTo>
                <a:lnTo>
                  <a:pt x="3746" y="143"/>
                </a:lnTo>
                <a:lnTo>
                  <a:pt x="3747" y="143"/>
                </a:lnTo>
                <a:lnTo>
                  <a:pt x="3747" y="143"/>
                </a:lnTo>
                <a:lnTo>
                  <a:pt x="3748" y="143"/>
                </a:lnTo>
                <a:lnTo>
                  <a:pt x="3748" y="145"/>
                </a:lnTo>
                <a:lnTo>
                  <a:pt x="3749" y="144"/>
                </a:lnTo>
                <a:lnTo>
                  <a:pt x="3749" y="144"/>
                </a:lnTo>
                <a:lnTo>
                  <a:pt x="3750" y="144"/>
                </a:lnTo>
                <a:lnTo>
                  <a:pt x="3750" y="143"/>
                </a:lnTo>
                <a:lnTo>
                  <a:pt x="3751" y="141"/>
                </a:lnTo>
                <a:lnTo>
                  <a:pt x="3751" y="141"/>
                </a:lnTo>
                <a:lnTo>
                  <a:pt x="3751" y="141"/>
                </a:lnTo>
                <a:lnTo>
                  <a:pt x="3752" y="140"/>
                </a:lnTo>
                <a:lnTo>
                  <a:pt x="3752" y="140"/>
                </a:lnTo>
                <a:lnTo>
                  <a:pt x="3753" y="141"/>
                </a:lnTo>
                <a:lnTo>
                  <a:pt x="3753" y="141"/>
                </a:lnTo>
                <a:lnTo>
                  <a:pt x="3754" y="143"/>
                </a:lnTo>
                <a:lnTo>
                  <a:pt x="3754" y="146"/>
                </a:lnTo>
                <a:lnTo>
                  <a:pt x="3755" y="147"/>
                </a:lnTo>
                <a:lnTo>
                  <a:pt x="3755" y="149"/>
                </a:lnTo>
                <a:lnTo>
                  <a:pt x="3756" y="149"/>
                </a:lnTo>
                <a:lnTo>
                  <a:pt x="3756" y="150"/>
                </a:lnTo>
                <a:lnTo>
                  <a:pt x="3757" y="151"/>
                </a:lnTo>
                <a:lnTo>
                  <a:pt x="3757" y="151"/>
                </a:lnTo>
                <a:lnTo>
                  <a:pt x="3757" y="151"/>
                </a:lnTo>
                <a:lnTo>
                  <a:pt x="3758" y="151"/>
                </a:lnTo>
                <a:lnTo>
                  <a:pt x="3759" y="150"/>
                </a:lnTo>
                <a:lnTo>
                  <a:pt x="3759" y="150"/>
                </a:lnTo>
                <a:lnTo>
                  <a:pt x="3759" y="149"/>
                </a:lnTo>
                <a:lnTo>
                  <a:pt x="3760" y="149"/>
                </a:lnTo>
                <a:lnTo>
                  <a:pt x="3760" y="149"/>
                </a:lnTo>
                <a:lnTo>
                  <a:pt x="3761" y="149"/>
                </a:lnTo>
                <a:lnTo>
                  <a:pt x="3761" y="150"/>
                </a:lnTo>
                <a:lnTo>
                  <a:pt x="3762" y="150"/>
                </a:lnTo>
                <a:lnTo>
                  <a:pt x="3762" y="151"/>
                </a:lnTo>
                <a:lnTo>
                  <a:pt x="3763" y="151"/>
                </a:lnTo>
                <a:lnTo>
                  <a:pt x="3763" y="151"/>
                </a:lnTo>
                <a:lnTo>
                  <a:pt x="3764" y="151"/>
                </a:lnTo>
                <a:lnTo>
                  <a:pt x="3764" y="152"/>
                </a:lnTo>
                <a:lnTo>
                  <a:pt x="3765" y="152"/>
                </a:lnTo>
                <a:lnTo>
                  <a:pt x="3765" y="153"/>
                </a:lnTo>
                <a:lnTo>
                  <a:pt x="3765" y="152"/>
                </a:lnTo>
                <a:lnTo>
                  <a:pt x="3766" y="152"/>
                </a:lnTo>
                <a:lnTo>
                  <a:pt x="3766" y="152"/>
                </a:lnTo>
                <a:lnTo>
                  <a:pt x="3767" y="152"/>
                </a:lnTo>
                <a:lnTo>
                  <a:pt x="3768" y="152"/>
                </a:lnTo>
                <a:lnTo>
                  <a:pt x="3768" y="152"/>
                </a:lnTo>
                <a:lnTo>
                  <a:pt x="3768" y="152"/>
                </a:lnTo>
                <a:lnTo>
                  <a:pt x="3769" y="154"/>
                </a:lnTo>
                <a:lnTo>
                  <a:pt x="3769" y="154"/>
                </a:lnTo>
                <a:lnTo>
                  <a:pt x="3770" y="155"/>
                </a:lnTo>
                <a:lnTo>
                  <a:pt x="3770" y="155"/>
                </a:lnTo>
                <a:lnTo>
                  <a:pt x="3771" y="155"/>
                </a:lnTo>
                <a:lnTo>
                  <a:pt x="3771" y="153"/>
                </a:lnTo>
                <a:lnTo>
                  <a:pt x="3772" y="154"/>
                </a:lnTo>
                <a:lnTo>
                  <a:pt x="3772" y="154"/>
                </a:lnTo>
                <a:lnTo>
                  <a:pt x="3773" y="154"/>
                </a:lnTo>
                <a:lnTo>
                  <a:pt x="3773" y="154"/>
                </a:lnTo>
                <a:lnTo>
                  <a:pt x="3774" y="154"/>
                </a:lnTo>
                <a:lnTo>
                  <a:pt x="3774" y="155"/>
                </a:lnTo>
                <a:lnTo>
                  <a:pt x="3774" y="155"/>
                </a:lnTo>
                <a:lnTo>
                  <a:pt x="3775" y="155"/>
                </a:lnTo>
                <a:lnTo>
                  <a:pt x="3775" y="156"/>
                </a:lnTo>
                <a:lnTo>
                  <a:pt x="3776" y="157"/>
                </a:lnTo>
                <a:lnTo>
                  <a:pt x="3777" y="157"/>
                </a:lnTo>
                <a:lnTo>
                  <a:pt x="3777" y="157"/>
                </a:lnTo>
                <a:lnTo>
                  <a:pt x="3777" y="156"/>
                </a:lnTo>
                <a:lnTo>
                  <a:pt x="3778" y="156"/>
                </a:lnTo>
                <a:lnTo>
                  <a:pt x="3778" y="156"/>
                </a:lnTo>
                <a:lnTo>
                  <a:pt x="3779" y="156"/>
                </a:lnTo>
                <a:lnTo>
                  <a:pt x="3779" y="156"/>
                </a:lnTo>
                <a:lnTo>
                  <a:pt x="3780" y="156"/>
                </a:lnTo>
                <a:lnTo>
                  <a:pt x="3780" y="156"/>
                </a:lnTo>
                <a:lnTo>
                  <a:pt x="3781" y="156"/>
                </a:lnTo>
                <a:lnTo>
                  <a:pt x="3781" y="156"/>
                </a:lnTo>
                <a:lnTo>
                  <a:pt x="3782" y="156"/>
                </a:lnTo>
                <a:lnTo>
                  <a:pt x="3782" y="156"/>
                </a:lnTo>
                <a:lnTo>
                  <a:pt x="3782" y="156"/>
                </a:lnTo>
                <a:lnTo>
                  <a:pt x="3783" y="155"/>
                </a:lnTo>
                <a:lnTo>
                  <a:pt x="3783" y="156"/>
                </a:lnTo>
                <a:lnTo>
                  <a:pt x="3784" y="156"/>
                </a:lnTo>
                <a:lnTo>
                  <a:pt x="3784" y="156"/>
                </a:lnTo>
                <a:lnTo>
                  <a:pt x="3785" y="156"/>
                </a:lnTo>
                <a:lnTo>
                  <a:pt x="3785" y="156"/>
                </a:lnTo>
                <a:lnTo>
                  <a:pt x="3786" y="156"/>
                </a:lnTo>
                <a:lnTo>
                  <a:pt x="3786" y="156"/>
                </a:lnTo>
                <a:lnTo>
                  <a:pt x="3787" y="156"/>
                </a:lnTo>
                <a:lnTo>
                  <a:pt x="3787" y="156"/>
                </a:lnTo>
                <a:lnTo>
                  <a:pt x="3788" y="157"/>
                </a:lnTo>
                <a:lnTo>
                  <a:pt x="3788" y="157"/>
                </a:lnTo>
                <a:lnTo>
                  <a:pt x="3789" y="157"/>
                </a:lnTo>
                <a:lnTo>
                  <a:pt x="3789" y="157"/>
                </a:lnTo>
                <a:lnTo>
                  <a:pt x="3790" y="157"/>
                </a:lnTo>
                <a:lnTo>
                  <a:pt x="3790" y="157"/>
                </a:lnTo>
                <a:lnTo>
                  <a:pt x="3791" y="157"/>
                </a:lnTo>
                <a:lnTo>
                  <a:pt x="3791" y="157"/>
                </a:lnTo>
                <a:lnTo>
                  <a:pt x="3791" y="157"/>
                </a:lnTo>
                <a:lnTo>
                  <a:pt x="3792" y="156"/>
                </a:lnTo>
                <a:lnTo>
                  <a:pt x="3792" y="156"/>
                </a:lnTo>
                <a:lnTo>
                  <a:pt x="3793" y="156"/>
                </a:lnTo>
                <a:lnTo>
                  <a:pt x="3793" y="154"/>
                </a:lnTo>
                <a:lnTo>
                  <a:pt x="3794" y="154"/>
                </a:lnTo>
                <a:lnTo>
                  <a:pt x="3794" y="153"/>
                </a:lnTo>
                <a:lnTo>
                  <a:pt x="3795" y="153"/>
                </a:lnTo>
                <a:lnTo>
                  <a:pt x="3795" y="152"/>
                </a:lnTo>
                <a:lnTo>
                  <a:pt x="3796" y="153"/>
                </a:lnTo>
                <a:lnTo>
                  <a:pt x="3796" y="153"/>
                </a:lnTo>
                <a:lnTo>
                  <a:pt x="3797" y="153"/>
                </a:lnTo>
                <a:lnTo>
                  <a:pt x="3797" y="153"/>
                </a:lnTo>
                <a:lnTo>
                  <a:pt x="3797" y="152"/>
                </a:lnTo>
                <a:lnTo>
                  <a:pt x="3798" y="152"/>
                </a:lnTo>
                <a:lnTo>
                  <a:pt x="3799" y="152"/>
                </a:lnTo>
                <a:lnTo>
                  <a:pt x="3799" y="152"/>
                </a:lnTo>
                <a:lnTo>
                  <a:pt x="3800" y="152"/>
                </a:lnTo>
                <a:lnTo>
                  <a:pt x="3800" y="152"/>
                </a:lnTo>
                <a:lnTo>
                  <a:pt x="3800" y="152"/>
                </a:lnTo>
                <a:lnTo>
                  <a:pt x="3801" y="152"/>
                </a:lnTo>
                <a:lnTo>
                  <a:pt x="3801" y="151"/>
                </a:lnTo>
                <a:lnTo>
                  <a:pt x="3802" y="151"/>
                </a:lnTo>
                <a:lnTo>
                  <a:pt x="3802" y="151"/>
                </a:lnTo>
                <a:lnTo>
                  <a:pt x="3803" y="151"/>
                </a:lnTo>
                <a:lnTo>
                  <a:pt x="3803" y="151"/>
                </a:lnTo>
                <a:lnTo>
                  <a:pt x="3804" y="151"/>
                </a:lnTo>
                <a:lnTo>
                  <a:pt x="3804" y="151"/>
                </a:lnTo>
                <a:lnTo>
                  <a:pt x="3805" y="151"/>
                </a:lnTo>
                <a:lnTo>
                  <a:pt x="3805" y="153"/>
                </a:lnTo>
                <a:lnTo>
                  <a:pt x="3805" y="152"/>
                </a:lnTo>
                <a:lnTo>
                  <a:pt x="3806" y="152"/>
                </a:lnTo>
                <a:lnTo>
                  <a:pt x="3806" y="152"/>
                </a:lnTo>
                <a:lnTo>
                  <a:pt x="3807" y="152"/>
                </a:lnTo>
                <a:lnTo>
                  <a:pt x="3808" y="152"/>
                </a:lnTo>
                <a:lnTo>
                  <a:pt x="3808" y="153"/>
                </a:lnTo>
                <a:lnTo>
                  <a:pt x="3808" y="153"/>
                </a:lnTo>
                <a:lnTo>
                  <a:pt x="3809" y="153"/>
                </a:lnTo>
                <a:lnTo>
                  <a:pt x="3809" y="153"/>
                </a:lnTo>
                <a:lnTo>
                  <a:pt x="3810" y="153"/>
                </a:lnTo>
                <a:lnTo>
                  <a:pt x="3810" y="152"/>
                </a:lnTo>
                <a:lnTo>
                  <a:pt x="3811" y="152"/>
                </a:lnTo>
                <a:lnTo>
                  <a:pt x="3811" y="152"/>
                </a:lnTo>
                <a:lnTo>
                  <a:pt x="3812" y="152"/>
                </a:lnTo>
                <a:lnTo>
                  <a:pt x="3812" y="152"/>
                </a:lnTo>
                <a:lnTo>
                  <a:pt x="3813" y="152"/>
                </a:lnTo>
                <a:lnTo>
                  <a:pt x="3813" y="152"/>
                </a:lnTo>
                <a:lnTo>
                  <a:pt x="3814" y="151"/>
                </a:lnTo>
                <a:lnTo>
                  <a:pt x="3814" y="151"/>
                </a:lnTo>
                <a:lnTo>
                  <a:pt x="3814" y="152"/>
                </a:lnTo>
                <a:lnTo>
                  <a:pt x="3815" y="151"/>
                </a:lnTo>
                <a:lnTo>
                  <a:pt x="3815" y="152"/>
                </a:lnTo>
                <a:lnTo>
                  <a:pt x="3816" y="149"/>
                </a:lnTo>
                <a:lnTo>
                  <a:pt x="3817" y="149"/>
                </a:lnTo>
                <a:lnTo>
                  <a:pt x="3817" y="149"/>
                </a:lnTo>
                <a:lnTo>
                  <a:pt x="3817" y="149"/>
                </a:lnTo>
                <a:lnTo>
                  <a:pt x="3818" y="150"/>
                </a:lnTo>
                <a:lnTo>
                  <a:pt x="3818" y="150"/>
                </a:lnTo>
                <a:lnTo>
                  <a:pt x="3819" y="150"/>
                </a:lnTo>
                <a:lnTo>
                  <a:pt x="3819" y="150"/>
                </a:lnTo>
                <a:lnTo>
                  <a:pt x="3820" y="150"/>
                </a:lnTo>
                <a:lnTo>
                  <a:pt x="3820" y="151"/>
                </a:lnTo>
                <a:lnTo>
                  <a:pt x="3821" y="151"/>
                </a:lnTo>
                <a:lnTo>
                  <a:pt x="3821" y="149"/>
                </a:lnTo>
                <a:lnTo>
                  <a:pt x="3822" y="148"/>
                </a:lnTo>
                <a:lnTo>
                  <a:pt x="3822" y="148"/>
                </a:lnTo>
                <a:lnTo>
                  <a:pt x="3822" y="148"/>
                </a:lnTo>
                <a:lnTo>
                  <a:pt x="3823" y="147"/>
                </a:lnTo>
                <a:lnTo>
                  <a:pt x="3823" y="147"/>
                </a:lnTo>
                <a:lnTo>
                  <a:pt x="3824" y="147"/>
                </a:lnTo>
                <a:lnTo>
                  <a:pt x="3824" y="147"/>
                </a:lnTo>
                <a:lnTo>
                  <a:pt x="3825" y="147"/>
                </a:lnTo>
                <a:lnTo>
                  <a:pt x="3825" y="147"/>
                </a:lnTo>
                <a:lnTo>
                  <a:pt x="3826" y="146"/>
                </a:lnTo>
                <a:lnTo>
                  <a:pt x="3826" y="146"/>
                </a:lnTo>
                <a:lnTo>
                  <a:pt x="3827" y="146"/>
                </a:lnTo>
                <a:lnTo>
                  <a:pt x="3827" y="145"/>
                </a:lnTo>
                <a:lnTo>
                  <a:pt x="3828" y="146"/>
                </a:lnTo>
                <a:lnTo>
                  <a:pt x="3828" y="147"/>
                </a:lnTo>
                <a:lnTo>
                  <a:pt x="3829" y="147"/>
                </a:lnTo>
                <a:lnTo>
                  <a:pt x="3829" y="146"/>
                </a:lnTo>
                <a:lnTo>
                  <a:pt x="3830" y="146"/>
                </a:lnTo>
                <a:lnTo>
                  <a:pt x="3830" y="146"/>
                </a:lnTo>
                <a:lnTo>
                  <a:pt x="3831" y="146"/>
                </a:lnTo>
                <a:lnTo>
                  <a:pt x="3831" y="146"/>
                </a:lnTo>
                <a:lnTo>
                  <a:pt x="3831" y="146"/>
                </a:lnTo>
                <a:lnTo>
                  <a:pt x="3832" y="146"/>
                </a:lnTo>
                <a:lnTo>
                  <a:pt x="3832" y="147"/>
                </a:lnTo>
                <a:lnTo>
                  <a:pt x="3833" y="146"/>
                </a:lnTo>
                <a:lnTo>
                  <a:pt x="3833" y="146"/>
                </a:lnTo>
                <a:lnTo>
                  <a:pt x="3834" y="146"/>
                </a:lnTo>
                <a:lnTo>
                  <a:pt x="3834" y="146"/>
                </a:lnTo>
                <a:lnTo>
                  <a:pt x="3835" y="146"/>
                </a:lnTo>
                <a:lnTo>
                  <a:pt x="3835" y="146"/>
                </a:lnTo>
                <a:lnTo>
                  <a:pt x="3836" y="147"/>
                </a:lnTo>
                <a:lnTo>
                  <a:pt x="3836" y="147"/>
                </a:lnTo>
                <a:lnTo>
                  <a:pt x="3837" y="148"/>
                </a:lnTo>
                <a:lnTo>
                  <a:pt x="3837" y="148"/>
                </a:lnTo>
                <a:lnTo>
                  <a:pt x="3838" y="148"/>
                </a:lnTo>
                <a:lnTo>
                  <a:pt x="3838" y="149"/>
                </a:lnTo>
                <a:lnTo>
                  <a:pt x="3839" y="149"/>
                </a:lnTo>
                <a:lnTo>
                  <a:pt x="3839" y="149"/>
                </a:lnTo>
                <a:lnTo>
                  <a:pt x="3840" y="148"/>
                </a:lnTo>
                <a:lnTo>
                  <a:pt x="3840" y="147"/>
                </a:lnTo>
                <a:lnTo>
                  <a:pt x="3840" y="146"/>
                </a:lnTo>
                <a:lnTo>
                  <a:pt x="3841" y="146"/>
                </a:lnTo>
                <a:lnTo>
                  <a:pt x="3841" y="146"/>
                </a:lnTo>
                <a:lnTo>
                  <a:pt x="3842" y="145"/>
                </a:lnTo>
                <a:lnTo>
                  <a:pt x="3842" y="145"/>
                </a:lnTo>
                <a:lnTo>
                  <a:pt x="3843" y="145"/>
                </a:lnTo>
                <a:lnTo>
                  <a:pt x="3843" y="145"/>
                </a:lnTo>
                <a:lnTo>
                  <a:pt x="3844" y="145"/>
                </a:lnTo>
                <a:lnTo>
                  <a:pt x="3844" y="145"/>
                </a:lnTo>
                <a:lnTo>
                  <a:pt x="3845" y="145"/>
                </a:lnTo>
                <a:lnTo>
                  <a:pt x="3845" y="145"/>
                </a:lnTo>
                <a:lnTo>
                  <a:pt x="3845" y="145"/>
                </a:lnTo>
                <a:lnTo>
                  <a:pt x="3846" y="145"/>
                </a:lnTo>
                <a:lnTo>
                  <a:pt x="3846" y="144"/>
                </a:lnTo>
                <a:lnTo>
                  <a:pt x="3847" y="144"/>
                </a:lnTo>
                <a:lnTo>
                  <a:pt x="3848" y="144"/>
                </a:lnTo>
                <a:lnTo>
                  <a:pt x="3848" y="144"/>
                </a:lnTo>
                <a:lnTo>
                  <a:pt x="3848" y="144"/>
                </a:lnTo>
                <a:lnTo>
                  <a:pt x="3849" y="143"/>
                </a:lnTo>
                <a:lnTo>
                  <a:pt x="3849" y="143"/>
                </a:lnTo>
                <a:lnTo>
                  <a:pt x="3850" y="143"/>
                </a:lnTo>
                <a:lnTo>
                  <a:pt x="3850" y="144"/>
                </a:lnTo>
                <a:lnTo>
                  <a:pt x="3851" y="144"/>
                </a:lnTo>
                <a:lnTo>
                  <a:pt x="3851" y="144"/>
                </a:lnTo>
                <a:lnTo>
                  <a:pt x="3852" y="146"/>
                </a:lnTo>
                <a:lnTo>
                  <a:pt x="3852" y="146"/>
                </a:lnTo>
                <a:lnTo>
                  <a:pt x="3853" y="146"/>
                </a:lnTo>
                <a:lnTo>
                  <a:pt x="3853" y="147"/>
                </a:lnTo>
                <a:lnTo>
                  <a:pt x="3854" y="146"/>
                </a:lnTo>
                <a:lnTo>
                  <a:pt x="3854" y="146"/>
                </a:lnTo>
                <a:lnTo>
                  <a:pt x="3854" y="146"/>
                </a:lnTo>
                <a:lnTo>
                  <a:pt x="3855" y="146"/>
                </a:lnTo>
                <a:lnTo>
                  <a:pt x="3855" y="146"/>
                </a:lnTo>
                <a:lnTo>
                  <a:pt x="3856" y="146"/>
                </a:lnTo>
                <a:lnTo>
                  <a:pt x="3857" y="148"/>
                </a:lnTo>
                <a:lnTo>
                  <a:pt x="3857" y="148"/>
                </a:lnTo>
                <a:lnTo>
                  <a:pt x="3857" y="148"/>
                </a:lnTo>
                <a:lnTo>
                  <a:pt x="3858" y="148"/>
                </a:lnTo>
                <a:lnTo>
                  <a:pt x="3858" y="148"/>
                </a:lnTo>
                <a:lnTo>
                  <a:pt x="3859" y="147"/>
                </a:lnTo>
                <a:lnTo>
                  <a:pt x="3859" y="147"/>
                </a:lnTo>
                <a:lnTo>
                  <a:pt x="3860" y="148"/>
                </a:lnTo>
                <a:lnTo>
                  <a:pt x="3860" y="148"/>
                </a:lnTo>
                <a:lnTo>
                  <a:pt x="3861" y="148"/>
                </a:lnTo>
                <a:lnTo>
                  <a:pt x="3861" y="148"/>
                </a:lnTo>
                <a:lnTo>
                  <a:pt x="3862" y="148"/>
                </a:lnTo>
                <a:lnTo>
                  <a:pt x="3862" y="149"/>
                </a:lnTo>
                <a:lnTo>
                  <a:pt x="3863" y="149"/>
                </a:lnTo>
                <a:lnTo>
                  <a:pt x="3863" y="149"/>
                </a:lnTo>
                <a:lnTo>
                  <a:pt x="3863" y="149"/>
                </a:lnTo>
                <a:lnTo>
                  <a:pt x="3864" y="149"/>
                </a:lnTo>
                <a:lnTo>
                  <a:pt x="3864" y="150"/>
                </a:lnTo>
                <a:lnTo>
                  <a:pt x="3865" y="150"/>
                </a:lnTo>
                <a:lnTo>
                  <a:pt x="3865" y="151"/>
                </a:lnTo>
                <a:lnTo>
                  <a:pt x="3866" y="151"/>
                </a:lnTo>
                <a:lnTo>
                  <a:pt x="3866" y="151"/>
                </a:lnTo>
                <a:lnTo>
                  <a:pt x="3867" y="150"/>
                </a:lnTo>
                <a:lnTo>
                  <a:pt x="3867" y="149"/>
                </a:lnTo>
                <a:lnTo>
                  <a:pt x="3868" y="148"/>
                </a:lnTo>
                <a:lnTo>
                  <a:pt x="3868" y="148"/>
                </a:lnTo>
                <a:lnTo>
                  <a:pt x="3869" y="148"/>
                </a:lnTo>
                <a:lnTo>
                  <a:pt x="3869" y="147"/>
                </a:lnTo>
                <a:lnTo>
                  <a:pt x="3870" y="146"/>
                </a:lnTo>
                <a:lnTo>
                  <a:pt x="3870" y="146"/>
                </a:lnTo>
                <a:lnTo>
                  <a:pt x="3871" y="147"/>
                </a:lnTo>
                <a:lnTo>
                  <a:pt x="3871" y="148"/>
                </a:lnTo>
                <a:lnTo>
                  <a:pt x="3871" y="149"/>
                </a:lnTo>
                <a:lnTo>
                  <a:pt x="3872" y="150"/>
                </a:lnTo>
                <a:lnTo>
                  <a:pt x="3872" y="151"/>
                </a:lnTo>
                <a:lnTo>
                  <a:pt x="3873" y="149"/>
                </a:lnTo>
                <a:lnTo>
                  <a:pt x="3873" y="149"/>
                </a:lnTo>
                <a:lnTo>
                  <a:pt x="3874" y="150"/>
                </a:lnTo>
                <a:lnTo>
                  <a:pt x="3874" y="150"/>
                </a:lnTo>
                <a:lnTo>
                  <a:pt x="3875" y="150"/>
                </a:lnTo>
                <a:lnTo>
                  <a:pt x="3875" y="150"/>
                </a:lnTo>
                <a:lnTo>
                  <a:pt x="3876" y="149"/>
                </a:lnTo>
                <a:lnTo>
                  <a:pt x="3876" y="149"/>
                </a:lnTo>
                <a:lnTo>
                  <a:pt x="3877" y="146"/>
                </a:lnTo>
                <a:lnTo>
                  <a:pt x="3877" y="145"/>
                </a:lnTo>
                <a:lnTo>
                  <a:pt x="3878" y="145"/>
                </a:lnTo>
                <a:lnTo>
                  <a:pt x="3878" y="146"/>
                </a:lnTo>
                <a:lnTo>
                  <a:pt x="3879" y="146"/>
                </a:lnTo>
                <a:lnTo>
                  <a:pt x="3879" y="146"/>
                </a:lnTo>
                <a:lnTo>
                  <a:pt x="3880" y="146"/>
                </a:lnTo>
                <a:lnTo>
                  <a:pt x="3880" y="146"/>
                </a:lnTo>
                <a:lnTo>
                  <a:pt x="3880" y="146"/>
                </a:lnTo>
                <a:lnTo>
                  <a:pt x="3881" y="146"/>
                </a:lnTo>
                <a:lnTo>
                  <a:pt x="3881" y="147"/>
                </a:lnTo>
                <a:lnTo>
                  <a:pt x="3882" y="147"/>
                </a:lnTo>
                <a:lnTo>
                  <a:pt x="3882" y="146"/>
                </a:lnTo>
                <a:lnTo>
                  <a:pt x="3883" y="145"/>
                </a:lnTo>
                <a:lnTo>
                  <a:pt x="3883" y="144"/>
                </a:lnTo>
                <a:lnTo>
                  <a:pt x="3884" y="143"/>
                </a:lnTo>
                <a:lnTo>
                  <a:pt x="3884" y="142"/>
                </a:lnTo>
                <a:lnTo>
                  <a:pt x="3885" y="142"/>
                </a:lnTo>
                <a:lnTo>
                  <a:pt x="3885" y="142"/>
                </a:lnTo>
                <a:lnTo>
                  <a:pt x="3886" y="142"/>
                </a:lnTo>
                <a:lnTo>
                  <a:pt x="3886" y="141"/>
                </a:lnTo>
                <a:lnTo>
                  <a:pt x="3886" y="140"/>
                </a:lnTo>
                <a:lnTo>
                  <a:pt x="3887" y="139"/>
                </a:lnTo>
                <a:lnTo>
                  <a:pt x="3888" y="138"/>
                </a:lnTo>
                <a:lnTo>
                  <a:pt x="3888" y="139"/>
                </a:lnTo>
                <a:lnTo>
                  <a:pt x="3888" y="139"/>
                </a:lnTo>
                <a:lnTo>
                  <a:pt x="3889" y="140"/>
                </a:lnTo>
                <a:lnTo>
                  <a:pt x="3889" y="140"/>
                </a:lnTo>
                <a:lnTo>
                  <a:pt x="3890" y="141"/>
                </a:lnTo>
                <a:lnTo>
                  <a:pt x="3890" y="141"/>
                </a:lnTo>
                <a:lnTo>
                  <a:pt x="3891" y="141"/>
                </a:lnTo>
                <a:lnTo>
                  <a:pt x="3891" y="141"/>
                </a:lnTo>
                <a:lnTo>
                  <a:pt x="3892" y="141"/>
                </a:lnTo>
                <a:lnTo>
                  <a:pt x="3892" y="141"/>
                </a:lnTo>
                <a:lnTo>
                  <a:pt x="3893" y="142"/>
                </a:lnTo>
                <a:lnTo>
                  <a:pt x="3893" y="142"/>
                </a:lnTo>
                <a:lnTo>
                  <a:pt x="3894" y="142"/>
                </a:lnTo>
                <a:lnTo>
                  <a:pt x="3894" y="142"/>
                </a:lnTo>
                <a:lnTo>
                  <a:pt x="3894" y="142"/>
                </a:lnTo>
                <a:lnTo>
                  <a:pt x="3895" y="143"/>
                </a:lnTo>
                <a:lnTo>
                  <a:pt x="3895" y="143"/>
                </a:lnTo>
                <a:lnTo>
                  <a:pt x="3896" y="144"/>
                </a:lnTo>
                <a:lnTo>
                  <a:pt x="3897" y="145"/>
                </a:lnTo>
                <a:lnTo>
                  <a:pt x="3897" y="146"/>
                </a:lnTo>
                <a:lnTo>
                  <a:pt x="3897" y="146"/>
                </a:lnTo>
                <a:lnTo>
                  <a:pt x="3898" y="145"/>
                </a:lnTo>
                <a:lnTo>
                  <a:pt x="3898" y="144"/>
                </a:lnTo>
                <a:lnTo>
                  <a:pt x="3899" y="144"/>
                </a:lnTo>
                <a:lnTo>
                  <a:pt x="3899" y="146"/>
                </a:lnTo>
                <a:lnTo>
                  <a:pt x="3900" y="147"/>
                </a:lnTo>
                <a:lnTo>
                  <a:pt x="3900" y="149"/>
                </a:lnTo>
                <a:lnTo>
                  <a:pt x="3901" y="150"/>
                </a:lnTo>
                <a:lnTo>
                  <a:pt x="3901" y="151"/>
                </a:lnTo>
                <a:lnTo>
                  <a:pt x="3902" y="152"/>
                </a:lnTo>
                <a:lnTo>
                  <a:pt x="3902" y="151"/>
                </a:lnTo>
                <a:lnTo>
                  <a:pt x="3903" y="152"/>
                </a:lnTo>
                <a:lnTo>
                  <a:pt x="3903" y="152"/>
                </a:lnTo>
                <a:lnTo>
                  <a:pt x="3903" y="153"/>
                </a:lnTo>
                <a:lnTo>
                  <a:pt x="3904" y="153"/>
                </a:lnTo>
                <a:lnTo>
                  <a:pt x="3904" y="153"/>
                </a:lnTo>
                <a:lnTo>
                  <a:pt x="3905" y="152"/>
                </a:lnTo>
                <a:lnTo>
                  <a:pt x="3906" y="152"/>
                </a:lnTo>
                <a:lnTo>
                  <a:pt x="3906" y="150"/>
                </a:lnTo>
                <a:lnTo>
                  <a:pt x="3906" y="149"/>
                </a:lnTo>
                <a:lnTo>
                  <a:pt x="3907" y="149"/>
                </a:lnTo>
                <a:lnTo>
                  <a:pt x="3907" y="149"/>
                </a:lnTo>
                <a:lnTo>
                  <a:pt x="3908" y="148"/>
                </a:lnTo>
                <a:lnTo>
                  <a:pt x="3908" y="148"/>
                </a:lnTo>
                <a:lnTo>
                  <a:pt x="3909" y="148"/>
                </a:lnTo>
                <a:lnTo>
                  <a:pt x="3909" y="147"/>
                </a:lnTo>
                <a:lnTo>
                  <a:pt x="3910" y="147"/>
                </a:lnTo>
                <a:lnTo>
                  <a:pt x="3910" y="146"/>
                </a:lnTo>
                <a:lnTo>
                  <a:pt x="3911" y="147"/>
                </a:lnTo>
                <a:lnTo>
                  <a:pt x="3911" y="147"/>
                </a:lnTo>
                <a:lnTo>
                  <a:pt x="3911" y="148"/>
                </a:lnTo>
                <a:lnTo>
                  <a:pt x="3912" y="149"/>
                </a:lnTo>
                <a:lnTo>
                  <a:pt x="3912" y="150"/>
                </a:lnTo>
                <a:lnTo>
                  <a:pt x="3913" y="151"/>
                </a:lnTo>
                <a:lnTo>
                  <a:pt x="3913" y="152"/>
                </a:lnTo>
                <a:lnTo>
                  <a:pt x="3914" y="152"/>
                </a:lnTo>
                <a:lnTo>
                  <a:pt x="3914" y="153"/>
                </a:lnTo>
                <a:lnTo>
                  <a:pt x="3915" y="154"/>
                </a:lnTo>
                <a:lnTo>
                  <a:pt x="3915" y="154"/>
                </a:lnTo>
                <a:lnTo>
                  <a:pt x="3916" y="153"/>
                </a:lnTo>
                <a:lnTo>
                  <a:pt x="3916" y="153"/>
                </a:lnTo>
                <a:lnTo>
                  <a:pt x="3917" y="150"/>
                </a:lnTo>
                <a:lnTo>
                  <a:pt x="3917" y="146"/>
                </a:lnTo>
                <a:lnTo>
                  <a:pt x="3918" y="139"/>
                </a:lnTo>
                <a:lnTo>
                  <a:pt x="3918" y="135"/>
                </a:lnTo>
                <a:lnTo>
                  <a:pt x="3919" y="134"/>
                </a:lnTo>
                <a:lnTo>
                  <a:pt x="3919" y="135"/>
                </a:lnTo>
                <a:lnTo>
                  <a:pt x="3920" y="135"/>
                </a:lnTo>
                <a:lnTo>
                  <a:pt x="3920" y="135"/>
                </a:lnTo>
                <a:lnTo>
                  <a:pt x="3920" y="135"/>
                </a:lnTo>
                <a:lnTo>
                  <a:pt x="3921" y="134"/>
                </a:lnTo>
                <a:lnTo>
                  <a:pt x="3921" y="133"/>
                </a:lnTo>
                <a:lnTo>
                  <a:pt x="3922" y="132"/>
                </a:lnTo>
                <a:lnTo>
                  <a:pt x="3922" y="130"/>
                </a:lnTo>
                <a:lnTo>
                  <a:pt x="3923" y="129"/>
                </a:lnTo>
                <a:lnTo>
                  <a:pt x="3923" y="127"/>
                </a:lnTo>
                <a:lnTo>
                  <a:pt x="3924" y="125"/>
                </a:lnTo>
                <a:lnTo>
                  <a:pt x="3924" y="124"/>
                </a:lnTo>
                <a:lnTo>
                  <a:pt x="3925" y="123"/>
                </a:lnTo>
                <a:lnTo>
                  <a:pt x="3925" y="125"/>
                </a:lnTo>
                <a:lnTo>
                  <a:pt x="3926" y="124"/>
                </a:lnTo>
                <a:lnTo>
                  <a:pt x="3926" y="125"/>
                </a:lnTo>
                <a:lnTo>
                  <a:pt x="3927" y="123"/>
                </a:lnTo>
                <a:lnTo>
                  <a:pt x="3927" y="125"/>
                </a:lnTo>
                <a:lnTo>
                  <a:pt x="3928" y="124"/>
                </a:lnTo>
                <a:lnTo>
                  <a:pt x="3928" y="123"/>
                </a:lnTo>
                <a:lnTo>
                  <a:pt x="3929" y="123"/>
                </a:lnTo>
                <a:lnTo>
                  <a:pt x="3929" y="123"/>
                </a:lnTo>
                <a:lnTo>
                  <a:pt x="3929" y="123"/>
                </a:lnTo>
                <a:lnTo>
                  <a:pt x="3930" y="123"/>
                </a:lnTo>
                <a:lnTo>
                  <a:pt x="3930" y="126"/>
                </a:lnTo>
                <a:lnTo>
                  <a:pt x="3931" y="126"/>
                </a:lnTo>
                <a:lnTo>
                  <a:pt x="3931" y="127"/>
                </a:lnTo>
                <a:lnTo>
                  <a:pt x="3932" y="128"/>
                </a:lnTo>
                <a:lnTo>
                  <a:pt x="3932" y="130"/>
                </a:lnTo>
                <a:lnTo>
                  <a:pt x="3933" y="132"/>
                </a:lnTo>
                <a:lnTo>
                  <a:pt x="3933" y="132"/>
                </a:lnTo>
                <a:lnTo>
                  <a:pt x="3934" y="132"/>
                </a:lnTo>
                <a:lnTo>
                  <a:pt x="3934" y="133"/>
                </a:lnTo>
                <a:lnTo>
                  <a:pt x="3934" y="134"/>
                </a:lnTo>
                <a:lnTo>
                  <a:pt x="3935" y="134"/>
                </a:lnTo>
                <a:lnTo>
                  <a:pt x="3935" y="133"/>
                </a:lnTo>
                <a:lnTo>
                  <a:pt x="3936" y="133"/>
                </a:lnTo>
                <a:lnTo>
                  <a:pt x="3937" y="133"/>
                </a:lnTo>
                <a:lnTo>
                  <a:pt x="3937" y="133"/>
                </a:lnTo>
                <a:lnTo>
                  <a:pt x="3937" y="133"/>
                </a:lnTo>
                <a:lnTo>
                  <a:pt x="3938" y="133"/>
                </a:lnTo>
                <a:lnTo>
                  <a:pt x="3938" y="132"/>
                </a:lnTo>
                <a:lnTo>
                  <a:pt x="3939" y="132"/>
                </a:lnTo>
                <a:lnTo>
                  <a:pt x="3939" y="129"/>
                </a:lnTo>
                <a:lnTo>
                  <a:pt x="3940" y="123"/>
                </a:lnTo>
                <a:lnTo>
                  <a:pt x="3940" y="122"/>
                </a:lnTo>
                <a:lnTo>
                  <a:pt x="3941" y="122"/>
                </a:lnTo>
                <a:lnTo>
                  <a:pt x="3941" y="122"/>
                </a:lnTo>
                <a:lnTo>
                  <a:pt x="3942" y="122"/>
                </a:lnTo>
                <a:lnTo>
                  <a:pt x="3942" y="122"/>
                </a:lnTo>
                <a:lnTo>
                  <a:pt x="3943" y="122"/>
                </a:lnTo>
                <a:lnTo>
                  <a:pt x="3943" y="121"/>
                </a:lnTo>
                <a:lnTo>
                  <a:pt x="3943" y="123"/>
                </a:lnTo>
                <a:lnTo>
                  <a:pt x="3944" y="123"/>
                </a:lnTo>
                <a:lnTo>
                  <a:pt x="3944" y="123"/>
                </a:lnTo>
                <a:lnTo>
                  <a:pt x="3945" y="123"/>
                </a:lnTo>
                <a:lnTo>
                  <a:pt x="3946" y="123"/>
                </a:lnTo>
                <a:lnTo>
                  <a:pt x="3946" y="123"/>
                </a:lnTo>
                <a:lnTo>
                  <a:pt x="3946" y="125"/>
                </a:lnTo>
                <a:lnTo>
                  <a:pt x="3947" y="126"/>
                </a:lnTo>
                <a:lnTo>
                  <a:pt x="3947" y="128"/>
                </a:lnTo>
                <a:lnTo>
                  <a:pt x="3948" y="128"/>
                </a:lnTo>
                <a:lnTo>
                  <a:pt x="3948" y="128"/>
                </a:lnTo>
                <a:lnTo>
                  <a:pt x="3949" y="128"/>
                </a:lnTo>
                <a:lnTo>
                  <a:pt x="3949" y="126"/>
                </a:lnTo>
                <a:lnTo>
                  <a:pt x="3950" y="124"/>
                </a:lnTo>
                <a:lnTo>
                  <a:pt x="3950" y="123"/>
                </a:lnTo>
                <a:lnTo>
                  <a:pt x="3951" y="123"/>
                </a:lnTo>
                <a:lnTo>
                  <a:pt x="3951" y="123"/>
                </a:lnTo>
                <a:lnTo>
                  <a:pt x="3951" y="123"/>
                </a:lnTo>
                <a:lnTo>
                  <a:pt x="3952" y="122"/>
                </a:lnTo>
                <a:lnTo>
                  <a:pt x="3952" y="122"/>
                </a:lnTo>
                <a:lnTo>
                  <a:pt x="3953" y="122"/>
                </a:lnTo>
                <a:lnTo>
                  <a:pt x="3953" y="124"/>
                </a:lnTo>
                <a:lnTo>
                  <a:pt x="3954" y="126"/>
                </a:lnTo>
                <a:lnTo>
                  <a:pt x="3954" y="128"/>
                </a:lnTo>
                <a:lnTo>
                  <a:pt x="3955" y="130"/>
                </a:lnTo>
                <a:lnTo>
                  <a:pt x="3955" y="132"/>
                </a:lnTo>
                <a:lnTo>
                  <a:pt x="3956" y="132"/>
                </a:lnTo>
                <a:lnTo>
                  <a:pt x="3956" y="132"/>
                </a:lnTo>
                <a:lnTo>
                  <a:pt x="3957" y="133"/>
                </a:lnTo>
                <a:lnTo>
                  <a:pt x="3957" y="134"/>
                </a:lnTo>
                <a:lnTo>
                  <a:pt x="3958" y="134"/>
                </a:lnTo>
                <a:lnTo>
                  <a:pt x="3958" y="133"/>
                </a:lnTo>
                <a:lnTo>
                  <a:pt x="3959" y="133"/>
                </a:lnTo>
                <a:lnTo>
                  <a:pt x="3959" y="133"/>
                </a:lnTo>
                <a:lnTo>
                  <a:pt x="3960" y="133"/>
                </a:lnTo>
                <a:lnTo>
                  <a:pt x="3960" y="133"/>
                </a:lnTo>
                <a:lnTo>
                  <a:pt x="3960" y="133"/>
                </a:lnTo>
                <a:lnTo>
                  <a:pt x="3961" y="132"/>
                </a:lnTo>
                <a:lnTo>
                  <a:pt x="3961" y="132"/>
                </a:lnTo>
                <a:lnTo>
                  <a:pt x="3962" y="129"/>
                </a:lnTo>
                <a:lnTo>
                  <a:pt x="3962" y="123"/>
                </a:lnTo>
                <a:lnTo>
                  <a:pt x="3963" y="116"/>
                </a:lnTo>
                <a:lnTo>
                  <a:pt x="3963" y="114"/>
                </a:lnTo>
                <a:lnTo>
                  <a:pt x="3964" y="108"/>
                </a:lnTo>
                <a:lnTo>
                  <a:pt x="3964" y="115"/>
                </a:lnTo>
                <a:lnTo>
                  <a:pt x="3965" y="121"/>
                </a:lnTo>
                <a:lnTo>
                  <a:pt x="3965" y="117"/>
                </a:lnTo>
                <a:lnTo>
                  <a:pt x="3966" y="114"/>
                </a:lnTo>
                <a:lnTo>
                  <a:pt x="3966" y="110"/>
                </a:lnTo>
                <a:lnTo>
                  <a:pt x="3967" y="110"/>
                </a:lnTo>
                <a:lnTo>
                  <a:pt x="3967" y="110"/>
                </a:lnTo>
                <a:lnTo>
                  <a:pt x="3968" y="110"/>
                </a:lnTo>
                <a:lnTo>
                  <a:pt x="3968" y="111"/>
                </a:lnTo>
                <a:lnTo>
                  <a:pt x="3969" y="113"/>
                </a:lnTo>
                <a:lnTo>
                  <a:pt x="3969" y="114"/>
                </a:lnTo>
                <a:lnTo>
                  <a:pt x="3969" y="114"/>
                </a:lnTo>
                <a:lnTo>
                  <a:pt x="3970" y="113"/>
                </a:lnTo>
                <a:lnTo>
                  <a:pt x="3970" y="114"/>
                </a:lnTo>
                <a:lnTo>
                  <a:pt x="3971" y="117"/>
                </a:lnTo>
                <a:lnTo>
                  <a:pt x="3971" y="121"/>
                </a:lnTo>
                <a:lnTo>
                  <a:pt x="3972" y="126"/>
                </a:lnTo>
                <a:lnTo>
                  <a:pt x="3972" y="125"/>
                </a:lnTo>
                <a:lnTo>
                  <a:pt x="3973" y="118"/>
                </a:lnTo>
                <a:lnTo>
                  <a:pt x="3973" y="118"/>
                </a:lnTo>
                <a:lnTo>
                  <a:pt x="3974" y="117"/>
                </a:lnTo>
                <a:lnTo>
                  <a:pt x="3974" y="112"/>
                </a:lnTo>
                <a:lnTo>
                  <a:pt x="3974" y="106"/>
                </a:lnTo>
                <a:lnTo>
                  <a:pt x="3975" y="103"/>
                </a:lnTo>
                <a:lnTo>
                  <a:pt x="3975" y="104"/>
                </a:lnTo>
                <a:lnTo>
                  <a:pt x="3976" y="103"/>
                </a:lnTo>
                <a:lnTo>
                  <a:pt x="3977" y="102"/>
                </a:lnTo>
                <a:lnTo>
                  <a:pt x="3977" y="96"/>
                </a:lnTo>
                <a:lnTo>
                  <a:pt x="3977" y="90"/>
                </a:lnTo>
                <a:lnTo>
                  <a:pt x="3978" y="86"/>
                </a:lnTo>
                <a:lnTo>
                  <a:pt x="3978" y="84"/>
                </a:lnTo>
                <a:lnTo>
                  <a:pt x="3979" y="84"/>
                </a:lnTo>
                <a:lnTo>
                  <a:pt x="3979" y="86"/>
                </a:lnTo>
                <a:lnTo>
                  <a:pt x="3980" y="88"/>
                </a:lnTo>
                <a:lnTo>
                  <a:pt x="3980" y="92"/>
                </a:lnTo>
                <a:lnTo>
                  <a:pt x="3981" y="92"/>
                </a:lnTo>
                <a:lnTo>
                  <a:pt x="3981" y="100"/>
                </a:lnTo>
                <a:lnTo>
                  <a:pt x="3982" y="107"/>
                </a:lnTo>
                <a:lnTo>
                  <a:pt x="3982" y="112"/>
                </a:lnTo>
                <a:lnTo>
                  <a:pt x="3983" y="114"/>
                </a:lnTo>
                <a:lnTo>
                  <a:pt x="3983" y="113"/>
                </a:lnTo>
                <a:lnTo>
                  <a:pt x="3983" y="110"/>
                </a:lnTo>
                <a:lnTo>
                  <a:pt x="3984" y="105"/>
                </a:lnTo>
                <a:lnTo>
                  <a:pt x="3984" y="103"/>
                </a:lnTo>
                <a:lnTo>
                  <a:pt x="3985" y="99"/>
                </a:lnTo>
                <a:lnTo>
                  <a:pt x="3986" y="95"/>
                </a:lnTo>
                <a:lnTo>
                  <a:pt x="3986" y="90"/>
                </a:lnTo>
                <a:lnTo>
                  <a:pt x="3986" y="86"/>
                </a:lnTo>
                <a:lnTo>
                  <a:pt x="3987" y="87"/>
                </a:lnTo>
                <a:lnTo>
                  <a:pt x="3987" y="89"/>
                </a:lnTo>
                <a:lnTo>
                  <a:pt x="3988" y="94"/>
                </a:lnTo>
                <a:lnTo>
                  <a:pt x="3988" y="97"/>
                </a:lnTo>
                <a:lnTo>
                  <a:pt x="3989" y="105"/>
                </a:lnTo>
                <a:lnTo>
                  <a:pt x="3989" y="106"/>
                </a:lnTo>
                <a:lnTo>
                  <a:pt x="3990" y="105"/>
                </a:lnTo>
                <a:lnTo>
                  <a:pt x="3990" y="106"/>
                </a:lnTo>
                <a:lnTo>
                  <a:pt x="3991" y="106"/>
                </a:lnTo>
                <a:lnTo>
                  <a:pt x="3991" y="105"/>
                </a:lnTo>
                <a:lnTo>
                  <a:pt x="3992" y="103"/>
                </a:lnTo>
                <a:lnTo>
                  <a:pt x="3992" y="101"/>
                </a:lnTo>
                <a:lnTo>
                  <a:pt x="3992" y="99"/>
                </a:lnTo>
                <a:lnTo>
                  <a:pt x="3993" y="98"/>
                </a:lnTo>
                <a:lnTo>
                  <a:pt x="3993" y="105"/>
                </a:lnTo>
                <a:lnTo>
                  <a:pt x="3994" y="108"/>
                </a:lnTo>
                <a:lnTo>
                  <a:pt x="3995" y="114"/>
                </a:lnTo>
                <a:lnTo>
                  <a:pt x="3995" y="113"/>
                </a:lnTo>
                <a:lnTo>
                  <a:pt x="3995" y="110"/>
                </a:lnTo>
                <a:lnTo>
                  <a:pt x="3996" y="121"/>
                </a:lnTo>
                <a:lnTo>
                  <a:pt x="3996" y="126"/>
                </a:lnTo>
                <a:lnTo>
                  <a:pt x="3997" y="121"/>
                </a:lnTo>
                <a:lnTo>
                  <a:pt x="3997" y="118"/>
                </a:lnTo>
                <a:lnTo>
                  <a:pt x="3998" y="118"/>
                </a:lnTo>
                <a:lnTo>
                  <a:pt x="3998" y="117"/>
                </a:lnTo>
                <a:lnTo>
                  <a:pt x="3999" y="117"/>
                </a:lnTo>
                <a:lnTo>
                  <a:pt x="3999" y="121"/>
                </a:lnTo>
                <a:lnTo>
                  <a:pt x="4000" y="118"/>
                </a:lnTo>
                <a:lnTo>
                  <a:pt x="4000" y="119"/>
                </a:lnTo>
                <a:lnTo>
                  <a:pt x="4000" y="118"/>
                </a:lnTo>
                <a:lnTo>
                  <a:pt x="4001" y="117"/>
                </a:lnTo>
                <a:lnTo>
                  <a:pt x="4001" y="116"/>
                </a:lnTo>
                <a:lnTo>
                  <a:pt x="4002" y="116"/>
                </a:lnTo>
                <a:lnTo>
                  <a:pt x="4002" y="117"/>
                </a:lnTo>
                <a:lnTo>
                  <a:pt x="4003" y="118"/>
                </a:lnTo>
                <a:lnTo>
                  <a:pt x="4003" y="118"/>
                </a:lnTo>
                <a:lnTo>
                  <a:pt x="4004" y="119"/>
                </a:lnTo>
                <a:lnTo>
                  <a:pt x="4004" y="121"/>
                </a:lnTo>
                <a:lnTo>
                  <a:pt x="4005" y="123"/>
                </a:lnTo>
                <a:lnTo>
                  <a:pt x="4005" y="126"/>
                </a:lnTo>
                <a:lnTo>
                  <a:pt x="4006" y="134"/>
                </a:lnTo>
                <a:lnTo>
                  <a:pt x="4006" y="136"/>
                </a:lnTo>
                <a:lnTo>
                  <a:pt x="4007" y="136"/>
                </a:lnTo>
                <a:lnTo>
                  <a:pt x="4007" y="136"/>
                </a:lnTo>
                <a:lnTo>
                  <a:pt x="4008" y="132"/>
                </a:lnTo>
                <a:lnTo>
                  <a:pt x="4008" y="132"/>
                </a:lnTo>
                <a:lnTo>
                  <a:pt x="4009" y="132"/>
                </a:lnTo>
                <a:lnTo>
                  <a:pt x="4009" y="132"/>
                </a:lnTo>
                <a:lnTo>
                  <a:pt x="4009" y="131"/>
                </a:lnTo>
                <a:lnTo>
                  <a:pt x="4010" y="131"/>
                </a:lnTo>
                <a:lnTo>
                  <a:pt x="4010" y="130"/>
                </a:lnTo>
                <a:lnTo>
                  <a:pt x="4011" y="130"/>
                </a:lnTo>
                <a:lnTo>
                  <a:pt x="4011" y="129"/>
                </a:lnTo>
                <a:lnTo>
                  <a:pt x="4012" y="130"/>
                </a:lnTo>
                <a:lnTo>
                  <a:pt x="4012" y="131"/>
                </a:lnTo>
                <a:lnTo>
                  <a:pt x="4013" y="132"/>
                </a:lnTo>
                <a:lnTo>
                  <a:pt x="4013" y="132"/>
                </a:lnTo>
                <a:lnTo>
                  <a:pt x="4014" y="133"/>
                </a:lnTo>
                <a:lnTo>
                  <a:pt x="4014" y="134"/>
                </a:lnTo>
                <a:lnTo>
                  <a:pt x="4015" y="134"/>
                </a:lnTo>
                <a:lnTo>
                  <a:pt x="4015" y="133"/>
                </a:lnTo>
                <a:lnTo>
                  <a:pt x="4016" y="131"/>
                </a:lnTo>
                <a:lnTo>
                  <a:pt x="4016" y="128"/>
                </a:lnTo>
                <a:lnTo>
                  <a:pt x="4017" y="129"/>
                </a:lnTo>
                <a:lnTo>
                  <a:pt x="4017" y="129"/>
                </a:lnTo>
                <a:lnTo>
                  <a:pt x="4017" y="130"/>
                </a:lnTo>
                <a:lnTo>
                  <a:pt x="4018" y="131"/>
                </a:lnTo>
                <a:lnTo>
                  <a:pt x="4018" y="134"/>
                </a:lnTo>
                <a:lnTo>
                  <a:pt x="4019" y="137"/>
                </a:lnTo>
                <a:lnTo>
                  <a:pt x="4019" y="139"/>
                </a:lnTo>
                <a:lnTo>
                  <a:pt x="4020" y="142"/>
                </a:lnTo>
                <a:lnTo>
                  <a:pt x="4020" y="142"/>
                </a:lnTo>
                <a:lnTo>
                  <a:pt x="4021" y="144"/>
                </a:lnTo>
                <a:lnTo>
                  <a:pt x="4021" y="144"/>
                </a:lnTo>
                <a:lnTo>
                  <a:pt x="4022" y="143"/>
                </a:lnTo>
                <a:lnTo>
                  <a:pt x="4022" y="144"/>
                </a:lnTo>
                <a:lnTo>
                  <a:pt x="4023" y="143"/>
                </a:lnTo>
                <a:lnTo>
                  <a:pt x="4023" y="144"/>
                </a:lnTo>
                <a:lnTo>
                  <a:pt x="4023" y="145"/>
                </a:lnTo>
                <a:lnTo>
                  <a:pt x="4024" y="145"/>
                </a:lnTo>
                <a:lnTo>
                  <a:pt x="4024" y="146"/>
                </a:lnTo>
                <a:lnTo>
                  <a:pt x="4025" y="146"/>
                </a:lnTo>
                <a:lnTo>
                  <a:pt x="4026" y="147"/>
                </a:lnTo>
                <a:lnTo>
                  <a:pt x="4026" y="147"/>
                </a:lnTo>
                <a:lnTo>
                  <a:pt x="4026" y="147"/>
                </a:lnTo>
                <a:lnTo>
                  <a:pt x="4027" y="147"/>
                </a:lnTo>
                <a:lnTo>
                  <a:pt x="4027" y="147"/>
                </a:lnTo>
                <a:lnTo>
                  <a:pt x="4028" y="147"/>
                </a:lnTo>
                <a:lnTo>
                  <a:pt x="4028" y="147"/>
                </a:lnTo>
                <a:lnTo>
                  <a:pt x="4029" y="147"/>
                </a:lnTo>
                <a:lnTo>
                  <a:pt x="4029" y="147"/>
                </a:lnTo>
                <a:lnTo>
                  <a:pt x="4030" y="147"/>
                </a:lnTo>
                <a:lnTo>
                  <a:pt x="4030" y="147"/>
                </a:lnTo>
                <a:lnTo>
                  <a:pt x="4031" y="148"/>
                </a:lnTo>
                <a:lnTo>
                  <a:pt x="4031" y="148"/>
                </a:lnTo>
                <a:lnTo>
                  <a:pt x="4032" y="148"/>
                </a:lnTo>
                <a:lnTo>
                  <a:pt x="4032" y="148"/>
                </a:lnTo>
                <a:lnTo>
                  <a:pt x="4032" y="148"/>
                </a:lnTo>
                <a:lnTo>
                  <a:pt x="4033" y="148"/>
                </a:lnTo>
                <a:lnTo>
                  <a:pt x="4033" y="147"/>
                </a:lnTo>
                <a:lnTo>
                  <a:pt x="4034" y="147"/>
                </a:lnTo>
                <a:lnTo>
                  <a:pt x="4035" y="148"/>
                </a:lnTo>
                <a:lnTo>
                  <a:pt x="4035" y="148"/>
                </a:lnTo>
                <a:lnTo>
                  <a:pt x="4035" y="148"/>
                </a:lnTo>
                <a:lnTo>
                  <a:pt x="4036" y="147"/>
                </a:lnTo>
                <a:lnTo>
                  <a:pt x="4036" y="148"/>
                </a:lnTo>
                <a:lnTo>
                  <a:pt x="4037" y="148"/>
                </a:lnTo>
                <a:lnTo>
                  <a:pt x="4037" y="147"/>
                </a:lnTo>
                <a:lnTo>
                  <a:pt x="4038" y="146"/>
                </a:lnTo>
                <a:lnTo>
                  <a:pt x="4038" y="146"/>
                </a:lnTo>
                <a:lnTo>
                  <a:pt x="4039" y="146"/>
                </a:lnTo>
                <a:lnTo>
                  <a:pt x="4039" y="145"/>
                </a:lnTo>
                <a:lnTo>
                  <a:pt x="4040" y="145"/>
                </a:lnTo>
                <a:lnTo>
                  <a:pt x="4040" y="146"/>
                </a:lnTo>
                <a:lnTo>
                  <a:pt x="4040" y="146"/>
                </a:lnTo>
                <a:lnTo>
                  <a:pt x="4041" y="146"/>
                </a:lnTo>
                <a:lnTo>
                  <a:pt x="4041" y="145"/>
                </a:lnTo>
                <a:lnTo>
                  <a:pt x="4042" y="143"/>
                </a:lnTo>
                <a:lnTo>
                  <a:pt x="4042" y="143"/>
                </a:lnTo>
                <a:lnTo>
                  <a:pt x="4043" y="143"/>
                </a:lnTo>
                <a:lnTo>
                  <a:pt x="4043" y="143"/>
                </a:lnTo>
                <a:lnTo>
                  <a:pt x="4044" y="142"/>
                </a:lnTo>
                <a:lnTo>
                  <a:pt x="4044" y="142"/>
                </a:lnTo>
                <a:lnTo>
                  <a:pt x="4045" y="142"/>
                </a:lnTo>
                <a:lnTo>
                  <a:pt x="4045" y="143"/>
                </a:lnTo>
                <a:lnTo>
                  <a:pt x="4046" y="144"/>
                </a:lnTo>
                <a:lnTo>
                  <a:pt x="4046" y="144"/>
                </a:lnTo>
                <a:lnTo>
                  <a:pt x="4047" y="144"/>
                </a:lnTo>
                <a:lnTo>
                  <a:pt x="4047" y="144"/>
                </a:lnTo>
                <a:lnTo>
                  <a:pt x="4048" y="144"/>
                </a:lnTo>
                <a:lnTo>
                  <a:pt x="4048" y="144"/>
                </a:lnTo>
                <a:lnTo>
                  <a:pt x="4049" y="144"/>
                </a:lnTo>
                <a:lnTo>
                  <a:pt x="4049" y="144"/>
                </a:lnTo>
                <a:lnTo>
                  <a:pt x="4049" y="144"/>
                </a:lnTo>
                <a:lnTo>
                  <a:pt x="4050" y="143"/>
                </a:lnTo>
                <a:lnTo>
                  <a:pt x="4050" y="143"/>
                </a:lnTo>
                <a:lnTo>
                  <a:pt x="4051" y="143"/>
                </a:lnTo>
                <a:lnTo>
                  <a:pt x="4051" y="143"/>
                </a:lnTo>
                <a:lnTo>
                  <a:pt x="4052" y="143"/>
                </a:lnTo>
                <a:lnTo>
                  <a:pt x="4052" y="142"/>
                </a:lnTo>
                <a:lnTo>
                  <a:pt x="4053" y="142"/>
                </a:lnTo>
                <a:lnTo>
                  <a:pt x="4053" y="142"/>
                </a:lnTo>
                <a:lnTo>
                  <a:pt x="4054" y="142"/>
                </a:lnTo>
                <a:lnTo>
                  <a:pt x="4054" y="142"/>
                </a:lnTo>
                <a:lnTo>
                  <a:pt x="4055" y="142"/>
                </a:lnTo>
                <a:lnTo>
                  <a:pt x="4055" y="142"/>
                </a:lnTo>
                <a:lnTo>
                  <a:pt x="4056" y="142"/>
                </a:lnTo>
                <a:lnTo>
                  <a:pt x="4056" y="142"/>
                </a:lnTo>
                <a:lnTo>
                  <a:pt x="4057" y="142"/>
                </a:lnTo>
                <a:lnTo>
                  <a:pt x="4057" y="142"/>
                </a:lnTo>
                <a:lnTo>
                  <a:pt x="4058" y="142"/>
                </a:lnTo>
                <a:lnTo>
                  <a:pt x="4058" y="142"/>
                </a:lnTo>
                <a:lnTo>
                  <a:pt x="4058" y="142"/>
                </a:lnTo>
                <a:lnTo>
                  <a:pt x="4059" y="142"/>
                </a:lnTo>
                <a:lnTo>
                  <a:pt x="4059" y="141"/>
                </a:lnTo>
                <a:lnTo>
                  <a:pt x="4060" y="141"/>
                </a:lnTo>
                <a:lnTo>
                  <a:pt x="4060" y="143"/>
                </a:lnTo>
                <a:lnTo>
                  <a:pt x="4061" y="140"/>
                </a:lnTo>
                <a:lnTo>
                  <a:pt x="4061" y="137"/>
                </a:lnTo>
                <a:lnTo>
                  <a:pt x="4062" y="137"/>
                </a:lnTo>
                <a:lnTo>
                  <a:pt x="4062" y="137"/>
                </a:lnTo>
                <a:lnTo>
                  <a:pt x="4063" y="136"/>
                </a:lnTo>
                <a:lnTo>
                  <a:pt x="4063" y="135"/>
                </a:lnTo>
                <a:lnTo>
                  <a:pt x="4063" y="135"/>
                </a:lnTo>
                <a:lnTo>
                  <a:pt x="4064" y="134"/>
                </a:lnTo>
                <a:lnTo>
                  <a:pt x="4065" y="134"/>
                </a:lnTo>
                <a:lnTo>
                  <a:pt x="4065" y="134"/>
                </a:lnTo>
                <a:lnTo>
                  <a:pt x="4066" y="133"/>
                </a:lnTo>
                <a:lnTo>
                  <a:pt x="4066" y="132"/>
                </a:lnTo>
                <a:lnTo>
                  <a:pt x="4066" y="132"/>
                </a:lnTo>
                <a:lnTo>
                  <a:pt x="4067" y="134"/>
                </a:lnTo>
                <a:lnTo>
                  <a:pt x="4067" y="131"/>
                </a:lnTo>
                <a:lnTo>
                  <a:pt x="4068" y="123"/>
                </a:lnTo>
                <a:lnTo>
                  <a:pt x="4068" y="114"/>
                </a:lnTo>
                <a:lnTo>
                  <a:pt x="4069" y="113"/>
                </a:lnTo>
                <a:lnTo>
                  <a:pt x="4069" y="113"/>
                </a:lnTo>
                <a:lnTo>
                  <a:pt x="4070" y="115"/>
                </a:lnTo>
                <a:lnTo>
                  <a:pt x="4070" y="118"/>
                </a:lnTo>
                <a:lnTo>
                  <a:pt x="4071" y="122"/>
                </a:lnTo>
                <a:lnTo>
                  <a:pt x="4071" y="130"/>
                </a:lnTo>
                <a:lnTo>
                  <a:pt x="4072" y="137"/>
                </a:lnTo>
                <a:lnTo>
                  <a:pt x="4072" y="141"/>
                </a:lnTo>
                <a:lnTo>
                  <a:pt x="4072" y="144"/>
                </a:lnTo>
                <a:lnTo>
                  <a:pt x="4073" y="144"/>
                </a:lnTo>
                <a:lnTo>
                  <a:pt x="4073" y="144"/>
                </a:lnTo>
                <a:lnTo>
                  <a:pt x="4074" y="144"/>
                </a:lnTo>
                <a:lnTo>
                  <a:pt x="4075" y="142"/>
                </a:lnTo>
                <a:lnTo>
                  <a:pt x="4075" y="138"/>
                </a:lnTo>
                <a:lnTo>
                  <a:pt x="4075" y="134"/>
                </a:lnTo>
                <a:lnTo>
                  <a:pt x="4076" y="131"/>
                </a:lnTo>
                <a:lnTo>
                  <a:pt x="4076" y="129"/>
                </a:lnTo>
                <a:lnTo>
                  <a:pt x="4077" y="129"/>
                </a:lnTo>
                <a:lnTo>
                  <a:pt x="4077" y="129"/>
                </a:lnTo>
                <a:lnTo>
                  <a:pt x="4078" y="129"/>
                </a:lnTo>
                <a:lnTo>
                  <a:pt x="4078" y="129"/>
                </a:lnTo>
                <a:lnTo>
                  <a:pt x="4079" y="130"/>
                </a:lnTo>
                <a:lnTo>
                  <a:pt x="4079" y="131"/>
                </a:lnTo>
                <a:lnTo>
                  <a:pt x="4080" y="131"/>
                </a:lnTo>
                <a:lnTo>
                  <a:pt x="4080" y="131"/>
                </a:lnTo>
                <a:lnTo>
                  <a:pt x="4081" y="132"/>
                </a:lnTo>
                <a:lnTo>
                  <a:pt x="4081" y="131"/>
                </a:lnTo>
                <a:lnTo>
                  <a:pt x="4081" y="133"/>
                </a:lnTo>
                <a:lnTo>
                  <a:pt x="4082" y="133"/>
                </a:lnTo>
                <a:lnTo>
                  <a:pt x="4082" y="134"/>
                </a:lnTo>
                <a:lnTo>
                  <a:pt x="4083" y="136"/>
                </a:lnTo>
                <a:lnTo>
                  <a:pt x="4083" y="136"/>
                </a:lnTo>
                <a:lnTo>
                  <a:pt x="4084" y="135"/>
                </a:lnTo>
                <a:lnTo>
                  <a:pt x="4084" y="135"/>
                </a:lnTo>
                <a:lnTo>
                  <a:pt x="4085" y="136"/>
                </a:lnTo>
                <a:lnTo>
                  <a:pt x="4085" y="135"/>
                </a:lnTo>
                <a:lnTo>
                  <a:pt x="4086" y="135"/>
                </a:lnTo>
                <a:lnTo>
                  <a:pt x="4086" y="135"/>
                </a:lnTo>
                <a:lnTo>
                  <a:pt x="4087" y="135"/>
                </a:lnTo>
                <a:lnTo>
                  <a:pt x="4087" y="136"/>
                </a:lnTo>
                <a:lnTo>
                  <a:pt x="4088" y="137"/>
                </a:lnTo>
                <a:lnTo>
                  <a:pt x="4088" y="137"/>
                </a:lnTo>
                <a:lnTo>
                  <a:pt x="4089" y="137"/>
                </a:lnTo>
                <a:lnTo>
                  <a:pt x="4089" y="138"/>
                </a:lnTo>
                <a:lnTo>
                  <a:pt x="4089" y="135"/>
                </a:lnTo>
                <a:lnTo>
                  <a:pt x="4090" y="132"/>
                </a:lnTo>
                <a:lnTo>
                  <a:pt x="4090" y="132"/>
                </a:lnTo>
                <a:lnTo>
                  <a:pt x="4091" y="131"/>
                </a:lnTo>
                <a:lnTo>
                  <a:pt x="4091" y="130"/>
                </a:lnTo>
                <a:lnTo>
                  <a:pt x="4092" y="130"/>
                </a:lnTo>
                <a:lnTo>
                  <a:pt x="4092" y="130"/>
                </a:lnTo>
                <a:lnTo>
                  <a:pt x="4093" y="129"/>
                </a:lnTo>
                <a:lnTo>
                  <a:pt x="4093" y="129"/>
                </a:lnTo>
                <a:lnTo>
                  <a:pt x="4094" y="129"/>
                </a:lnTo>
                <a:lnTo>
                  <a:pt x="4094" y="129"/>
                </a:lnTo>
                <a:lnTo>
                  <a:pt x="4095" y="129"/>
                </a:lnTo>
                <a:lnTo>
                  <a:pt x="4095" y="128"/>
                </a:lnTo>
                <a:lnTo>
                  <a:pt x="4096" y="128"/>
                </a:lnTo>
                <a:lnTo>
                  <a:pt x="4096" y="128"/>
                </a:lnTo>
                <a:lnTo>
                  <a:pt x="4097" y="128"/>
                </a:lnTo>
                <a:lnTo>
                  <a:pt x="4097" y="129"/>
                </a:lnTo>
                <a:lnTo>
                  <a:pt x="4098" y="128"/>
                </a:lnTo>
                <a:lnTo>
                  <a:pt x="4098" y="129"/>
                </a:lnTo>
                <a:lnTo>
                  <a:pt x="4098" y="128"/>
                </a:lnTo>
                <a:lnTo>
                  <a:pt x="4099" y="131"/>
                </a:lnTo>
                <a:lnTo>
                  <a:pt x="4099" y="128"/>
                </a:lnTo>
                <a:lnTo>
                  <a:pt x="4100" y="126"/>
                </a:lnTo>
                <a:lnTo>
                  <a:pt x="4100" y="130"/>
                </a:lnTo>
                <a:lnTo>
                  <a:pt x="4101" y="136"/>
                </a:lnTo>
                <a:lnTo>
                  <a:pt x="4101" y="138"/>
                </a:lnTo>
                <a:lnTo>
                  <a:pt x="4102" y="136"/>
                </a:lnTo>
                <a:lnTo>
                  <a:pt x="4102" y="129"/>
                </a:lnTo>
                <a:lnTo>
                  <a:pt x="4103" y="128"/>
                </a:lnTo>
                <a:lnTo>
                  <a:pt x="4103" y="129"/>
                </a:lnTo>
                <a:lnTo>
                  <a:pt x="4103" y="131"/>
                </a:lnTo>
                <a:lnTo>
                  <a:pt x="4104" y="131"/>
                </a:lnTo>
                <a:lnTo>
                  <a:pt x="4105" y="131"/>
                </a:lnTo>
                <a:lnTo>
                  <a:pt x="4105" y="131"/>
                </a:lnTo>
                <a:lnTo>
                  <a:pt x="4106" y="130"/>
                </a:lnTo>
                <a:lnTo>
                  <a:pt x="4106" y="128"/>
                </a:lnTo>
                <a:lnTo>
                  <a:pt x="4106" y="126"/>
                </a:lnTo>
                <a:lnTo>
                  <a:pt x="4107" y="126"/>
                </a:lnTo>
                <a:lnTo>
                  <a:pt x="4107" y="126"/>
                </a:lnTo>
                <a:lnTo>
                  <a:pt x="4108" y="125"/>
                </a:lnTo>
                <a:lnTo>
                  <a:pt x="4108" y="124"/>
                </a:lnTo>
                <a:lnTo>
                  <a:pt x="4109" y="125"/>
                </a:lnTo>
                <a:lnTo>
                  <a:pt x="4109" y="127"/>
                </a:lnTo>
                <a:lnTo>
                  <a:pt x="4110" y="128"/>
                </a:lnTo>
                <a:lnTo>
                  <a:pt x="4110" y="129"/>
                </a:lnTo>
                <a:lnTo>
                  <a:pt x="4111" y="129"/>
                </a:lnTo>
                <a:lnTo>
                  <a:pt x="4111" y="131"/>
                </a:lnTo>
                <a:lnTo>
                  <a:pt x="4112" y="132"/>
                </a:lnTo>
                <a:lnTo>
                  <a:pt x="4112" y="131"/>
                </a:lnTo>
                <a:lnTo>
                  <a:pt x="4112" y="132"/>
                </a:lnTo>
                <a:lnTo>
                  <a:pt x="4113" y="132"/>
                </a:lnTo>
                <a:lnTo>
                  <a:pt x="4113" y="131"/>
                </a:lnTo>
                <a:lnTo>
                  <a:pt x="4114" y="130"/>
                </a:lnTo>
                <a:lnTo>
                  <a:pt x="4115" y="130"/>
                </a:lnTo>
                <a:lnTo>
                  <a:pt x="4115" y="130"/>
                </a:lnTo>
                <a:lnTo>
                  <a:pt x="4115" y="130"/>
                </a:lnTo>
                <a:lnTo>
                  <a:pt x="4116" y="129"/>
                </a:lnTo>
                <a:lnTo>
                  <a:pt x="4116" y="129"/>
                </a:lnTo>
                <a:lnTo>
                  <a:pt x="4117" y="129"/>
                </a:lnTo>
                <a:lnTo>
                  <a:pt x="4117" y="129"/>
                </a:lnTo>
                <a:lnTo>
                  <a:pt x="4118" y="129"/>
                </a:lnTo>
                <a:lnTo>
                  <a:pt x="4118" y="128"/>
                </a:lnTo>
                <a:lnTo>
                  <a:pt x="4119" y="128"/>
                </a:lnTo>
                <a:lnTo>
                  <a:pt x="4119" y="128"/>
                </a:lnTo>
                <a:lnTo>
                  <a:pt x="4120" y="128"/>
                </a:lnTo>
                <a:lnTo>
                  <a:pt x="4120" y="129"/>
                </a:lnTo>
                <a:lnTo>
                  <a:pt x="4121" y="128"/>
                </a:lnTo>
                <a:lnTo>
                  <a:pt x="4121" y="129"/>
                </a:lnTo>
                <a:lnTo>
                  <a:pt x="4121" y="128"/>
                </a:lnTo>
                <a:lnTo>
                  <a:pt x="4122" y="131"/>
                </a:lnTo>
                <a:lnTo>
                  <a:pt x="4122" y="128"/>
                </a:lnTo>
                <a:lnTo>
                  <a:pt x="4123" y="126"/>
                </a:lnTo>
                <a:lnTo>
                  <a:pt x="4124" y="123"/>
                </a:lnTo>
                <a:lnTo>
                  <a:pt x="4124" y="122"/>
                </a:lnTo>
                <a:lnTo>
                  <a:pt x="4124" y="121"/>
                </a:lnTo>
                <a:lnTo>
                  <a:pt x="4125" y="122"/>
                </a:lnTo>
                <a:lnTo>
                  <a:pt x="4125" y="121"/>
                </a:lnTo>
                <a:lnTo>
                  <a:pt x="4126" y="121"/>
                </a:lnTo>
                <a:lnTo>
                  <a:pt x="4126" y="121"/>
                </a:lnTo>
                <a:lnTo>
                  <a:pt x="4127" y="121"/>
                </a:lnTo>
                <a:lnTo>
                  <a:pt x="4127" y="121"/>
                </a:lnTo>
                <a:lnTo>
                  <a:pt x="4128" y="121"/>
                </a:lnTo>
                <a:lnTo>
                  <a:pt x="4128" y="121"/>
                </a:lnTo>
                <a:lnTo>
                  <a:pt x="4129" y="121"/>
                </a:lnTo>
                <a:lnTo>
                  <a:pt x="4129" y="122"/>
                </a:lnTo>
                <a:lnTo>
                  <a:pt x="4129" y="124"/>
                </a:lnTo>
                <a:lnTo>
                  <a:pt x="4130" y="123"/>
                </a:lnTo>
                <a:lnTo>
                  <a:pt x="4130" y="123"/>
                </a:lnTo>
                <a:lnTo>
                  <a:pt x="4131" y="126"/>
                </a:lnTo>
                <a:lnTo>
                  <a:pt x="4131" y="124"/>
                </a:lnTo>
                <a:lnTo>
                  <a:pt x="4132" y="124"/>
                </a:lnTo>
                <a:lnTo>
                  <a:pt x="4132" y="125"/>
                </a:lnTo>
                <a:lnTo>
                  <a:pt x="4133" y="122"/>
                </a:lnTo>
                <a:lnTo>
                  <a:pt x="4133" y="114"/>
                </a:lnTo>
                <a:lnTo>
                  <a:pt x="4134" y="109"/>
                </a:lnTo>
                <a:lnTo>
                  <a:pt x="4134" y="106"/>
                </a:lnTo>
                <a:lnTo>
                  <a:pt x="4135" y="106"/>
                </a:lnTo>
                <a:lnTo>
                  <a:pt x="4135" y="106"/>
                </a:lnTo>
                <a:lnTo>
                  <a:pt x="4136" y="106"/>
                </a:lnTo>
                <a:lnTo>
                  <a:pt x="4136" y="106"/>
                </a:lnTo>
                <a:lnTo>
                  <a:pt x="4137" y="99"/>
                </a:lnTo>
                <a:lnTo>
                  <a:pt x="4137" y="79"/>
                </a:lnTo>
                <a:lnTo>
                  <a:pt x="4138" y="77"/>
                </a:lnTo>
                <a:lnTo>
                  <a:pt x="4138" y="80"/>
                </a:lnTo>
                <a:lnTo>
                  <a:pt x="4138" y="80"/>
                </a:lnTo>
                <a:lnTo>
                  <a:pt x="4139" y="79"/>
                </a:lnTo>
                <a:lnTo>
                  <a:pt x="4139" y="79"/>
                </a:lnTo>
                <a:lnTo>
                  <a:pt x="4140" y="77"/>
                </a:lnTo>
                <a:lnTo>
                  <a:pt x="4140" y="75"/>
                </a:lnTo>
                <a:lnTo>
                  <a:pt x="4141" y="71"/>
                </a:lnTo>
                <a:lnTo>
                  <a:pt x="4141" y="68"/>
                </a:lnTo>
                <a:lnTo>
                  <a:pt x="4142" y="69"/>
                </a:lnTo>
                <a:lnTo>
                  <a:pt x="4142" y="69"/>
                </a:lnTo>
                <a:lnTo>
                  <a:pt x="4143" y="69"/>
                </a:lnTo>
                <a:lnTo>
                  <a:pt x="4143" y="70"/>
                </a:lnTo>
                <a:lnTo>
                  <a:pt x="4144" y="72"/>
                </a:lnTo>
                <a:lnTo>
                  <a:pt x="4144" y="75"/>
                </a:lnTo>
                <a:lnTo>
                  <a:pt x="4145" y="80"/>
                </a:lnTo>
                <a:lnTo>
                  <a:pt x="4145" y="83"/>
                </a:lnTo>
                <a:lnTo>
                  <a:pt x="4146" y="86"/>
                </a:lnTo>
                <a:lnTo>
                  <a:pt x="4146" y="88"/>
                </a:lnTo>
                <a:lnTo>
                  <a:pt x="4146" y="89"/>
                </a:lnTo>
                <a:lnTo>
                  <a:pt x="4147" y="90"/>
                </a:lnTo>
                <a:lnTo>
                  <a:pt x="4147" y="92"/>
                </a:lnTo>
                <a:lnTo>
                  <a:pt x="4148" y="92"/>
                </a:lnTo>
                <a:lnTo>
                  <a:pt x="4148" y="92"/>
                </a:lnTo>
                <a:lnTo>
                  <a:pt x="4149" y="91"/>
                </a:lnTo>
                <a:lnTo>
                  <a:pt x="4149" y="90"/>
                </a:lnTo>
                <a:lnTo>
                  <a:pt x="4150" y="90"/>
                </a:lnTo>
                <a:lnTo>
                  <a:pt x="4150" y="89"/>
                </a:lnTo>
                <a:lnTo>
                  <a:pt x="4151" y="89"/>
                </a:lnTo>
                <a:lnTo>
                  <a:pt x="4151" y="87"/>
                </a:lnTo>
                <a:lnTo>
                  <a:pt x="4152" y="86"/>
                </a:lnTo>
                <a:lnTo>
                  <a:pt x="4152" y="86"/>
                </a:lnTo>
                <a:lnTo>
                  <a:pt x="4152" y="85"/>
                </a:lnTo>
                <a:lnTo>
                  <a:pt x="4153" y="84"/>
                </a:lnTo>
                <a:lnTo>
                  <a:pt x="4154" y="85"/>
                </a:lnTo>
                <a:lnTo>
                  <a:pt x="4154" y="86"/>
                </a:lnTo>
                <a:lnTo>
                  <a:pt x="4155" y="85"/>
                </a:lnTo>
                <a:lnTo>
                  <a:pt x="4155" y="81"/>
                </a:lnTo>
                <a:lnTo>
                  <a:pt x="4155" y="77"/>
                </a:lnTo>
                <a:lnTo>
                  <a:pt x="4156" y="72"/>
                </a:lnTo>
                <a:lnTo>
                  <a:pt x="4156" y="77"/>
                </a:lnTo>
                <a:lnTo>
                  <a:pt x="4157" y="72"/>
                </a:lnTo>
                <a:lnTo>
                  <a:pt x="4157" y="71"/>
                </a:lnTo>
                <a:lnTo>
                  <a:pt x="4158" y="71"/>
                </a:lnTo>
                <a:lnTo>
                  <a:pt x="4158" y="69"/>
                </a:lnTo>
                <a:lnTo>
                  <a:pt x="4159" y="83"/>
                </a:lnTo>
                <a:lnTo>
                  <a:pt x="4159" y="83"/>
                </a:lnTo>
                <a:lnTo>
                  <a:pt x="4160" y="81"/>
                </a:lnTo>
                <a:lnTo>
                  <a:pt x="4160" y="81"/>
                </a:lnTo>
                <a:lnTo>
                  <a:pt x="4161" y="80"/>
                </a:lnTo>
                <a:lnTo>
                  <a:pt x="4161" y="82"/>
                </a:lnTo>
                <a:lnTo>
                  <a:pt x="4161" y="87"/>
                </a:lnTo>
                <a:lnTo>
                  <a:pt x="4162" y="97"/>
                </a:lnTo>
                <a:lnTo>
                  <a:pt x="4162" y="112"/>
                </a:lnTo>
                <a:lnTo>
                  <a:pt x="4163" y="127"/>
                </a:lnTo>
                <a:lnTo>
                  <a:pt x="4164" y="129"/>
                </a:lnTo>
                <a:lnTo>
                  <a:pt x="4164" y="130"/>
                </a:lnTo>
                <a:lnTo>
                  <a:pt x="4164" y="132"/>
                </a:lnTo>
                <a:lnTo>
                  <a:pt x="4165" y="134"/>
                </a:lnTo>
                <a:lnTo>
                  <a:pt x="4165" y="136"/>
                </a:lnTo>
                <a:lnTo>
                  <a:pt x="4166" y="138"/>
                </a:lnTo>
                <a:lnTo>
                  <a:pt x="4166" y="133"/>
                </a:lnTo>
                <a:lnTo>
                  <a:pt x="4167" y="132"/>
                </a:lnTo>
                <a:lnTo>
                  <a:pt x="4167" y="132"/>
                </a:lnTo>
                <a:lnTo>
                  <a:pt x="4168" y="131"/>
                </a:lnTo>
                <a:lnTo>
                  <a:pt x="4168" y="131"/>
                </a:lnTo>
                <a:lnTo>
                  <a:pt x="4169" y="130"/>
                </a:lnTo>
                <a:lnTo>
                  <a:pt x="4169" y="130"/>
                </a:lnTo>
                <a:lnTo>
                  <a:pt x="4169" y="131"/>
                </a:lnTo>
                <a:lnTo>
                  <a:pt x="4170" y="131"/>
                </a:lnTo>
                <a:lnTo>
                  <a:pt x="4170" y="130"/>
                </a:lnTo>
                <a:lnTo>
                  <a:pt x="4171" y="131"/>
                </a:lnTo>
                <a:lnTo>
                  <a:pt x="4171" y="131"/>
                </a:lnTo>
                <a:lnTo>
                  <a:pt x="4172" y="132"/>
                </a:lnTo>
                <a:lnTo>
                  <a:pt x="4172" y="133"/>
                </a:lnTo>
                <a:lnTo>
                  <a:pt x="4173" y="134"/>
                </a:lnTo>
                <a:lnTo>
                  <a:pt x="4173" y="136"/>
                </a:lnTo>
                <a:lnTo>
                  <a:pt x="4174" y="136"/>
                </a:lnTo>
                <a:lnTo>
                  <a:pt x="4174" y="135"/>
                </a:lnTo>
                <a:lnTo>
                  <a:pt x="4175" y="135"/>
                </a:lnTo>
                <a:lnTo>
                  <a:pt x="4175" y="136"/>
                </a:lnTo>
                <a:lnTo>
                  <a:pt x="4176" y="135"/>
                </a:lnTo>
                <a:lnTo>
                  <a:pt x="4176" y="135"/>
                </a:lnTo>
                <a:lnTo>
                  <a:pt x="4177" y="135"/>
                </a:lnTo>
                <a:lnTo>
                  <a:pt x="4177" y="137"/>
                </a:lnTo>
                <a:lnTo>
                  <a:pt x="4178" y="139"/>
                </a:lnTo>
                <a:lnTo>
                  <a:pt x="4178" y="142"/>
                </a:lnTo>
                <a:lnTo>
                  <a:pt x="4178" y="142"/>
                </a:lnTo>
                <a:lnTo>
                  <a:pt x="4179" y="144"/>
                </a:lnTo>
                <a:lnTo>
                  <a:pt x="4179" y="144"/>
                </a:lnTo>
                <a:lnTo>
                  <a:pt x="4180" y="143"/>
                </a:lnTo>
                <a:lnTo>
                  <a:pt x="4180" y="144"/>
                </a:lnTo>
                <a:lnTo>
                  <a:pt x="4181" y="143"/>
                </a:lnTo>
                <a:lnTo>
                  <a:pt x="4181" y="141"/>
                </a:lnTo>
                <a:lnTo>
                  <a:pt x="4182" y="139"/>
                </a:lnTo>
                <a:lnTo>
                  <a:pt x="4182" y="137"/>
                </a:lnTo>
                <a:lnTo>
                  <a:pt x="4183" y="134"/>
                </a:lnTo>
                <a:lnTo>
                  <a:pt x="4183" y="132"/>
                </a:lnTo>
                <a:lnTo>
                  <a:pt x="4184" y="130"/>
                </a:lnTo>
                <a:lnTo>
                  <a:pt x="4184" y="129"/>
                </a:lnTo>
                <a:lnTo>
                  <a:pt x="4185" y="127"/>
                </a:lnTo>
                <a:lnTo>
                  <a:pt x="4185" y="127"/>
                </a:lnTo>
                <a:lnTo>
                  <a:pt x="4186" y="127"/>
                </a:lnTo>
                <a:lnTo>
                  <a:pt x="4186" y="127"/>
                </a:lnTo>
                <a:lnTo>
                  <a:pt x="4187" y="127"/>
                </a:lnTo>
                <a:lnTo>
                  <a:pt x="4187" y="127"/>
                </a:lnTo>
                <a:lnTo>
                  <a:pt x="4187" y="127"/>
                </a:lnTo>
                <a:lnTo>
                  <a:pt x="4188" y="127"/>
                </a:lnTo>
                <a:lnTo>
                  <a:pt x="4188" y="128"/>
                </a:lnTo>
                <a:lnTo>
                  <a:pt x="4189" y="129"/>
                </a:lnTo>
                <a:lnTo>
                  <a:pt x="4189" y="134"/>
                </a:lnTo>
                <a:lnTo>
                  <a:pt x="4190" y="141"/>
                </a:lnTo>
                <a:lnTo>
                  <a:pt x="4190" y="145"/>
                </a:lnTo>
                <a:lnTo>
                  <a:pt x="4191" y="146"/>
                </a:lnTo>
                <a:lnTo>
                  <a:pt x="4191" y="147"/>
                </a:lnTo>
                <a:lnTo>
                  <a:pt x="4192" y="147"/>
                </a:lnTo>
                <a:lnTo>
                  <a:pt x="4192" y="146"/>
                </a:lnTo>
                <a:lnTo>
                  <a:pt x="4192" y="144"/>
                </a:lnTo>
                <a:lnTo>
                  <a:pt x="4193" y="140"/>
                </a:lnTo>
                <a:lnTo>
                  <a:pt x="4194" y="133"/>
                </a:lnTo>
                <a:lnTo>
                  <a:pt x="4194" y="126"/>
                </a:lnTo>
                <a:lnTo>
                  <a:pt x="4195" y="126"/>
                </a:lnTo>
                <a:lnTo>
                  <a:pt x="4195" y="124"/>
                </a:lnTo>
                <a:lnTo>
                  <a:pt x="4195" y="124"/>
                </a:lnTo>
                <a:lnTo>
                  <a:pt x="4196" y="127"/>
                </a:lnTo>
                <a:lnTo>
                  <a:pt x="4196" y="127"/>
                </a:lnTo>
                <a:lnTo>
                  <a:pt x="4197" y="130"/>
                </a:lnTo>
                <a:lnTo>
                  <a:pt x="4197" y="132"/>
                </a:lnTo>
                <a:lnTo>
                  <a:pt x="4198" y="133"/>
                </a:lnTo>
                <a:lnTo>
                  <a:pt x="4198" y="133"/>
                </a:lnTo>
                <a:lnTo>
                  <a:pt x="4199" y="134"/>
                </a:lnTo>
                <a:lnTo>
                  <a:pt x="4199" y="134"/>
                </a:lnTo>
                <a:lnTo>
                  <a:pt x="4200" y="134"/>
                </a:lnTo>
                <a:lnTo>
                  <a:pt x="4200" y="134"/>
                </a:lnTo>
                <a:lnTo>
                  <a:pt x="4201" y="134"/>
                </a:lnTo>
                <a:lnTo>
                  <a:pt x="4201" y="133"/>
                </a:lnTo>
                <a:lnTo>
                  <a:pt x="4201" y="134"/>
                </a:lnTo>
                <a:lnTo>
                  <a:pt x="4202" y="132"/>
                </a:lnTo>
                <a:lnTo>
                  <a:pt x="4202" y="130"/>
                </a:lnTo>
                <a:lnTo>
                  <a:pt x="4203" y="129"/>
                </a:lnTo>
                <a:lnTo>
                  <a:pt x="4204" y="128"/>
                </a:lnTo>
                <a:lnTo>
                  <a:pt x="4204" y="131"/>
                </a:lnTo>
                <a:lnTo>
                  <a:pt x="4204" y="132"/>
                </a:lnTo>
                <a:lnTo>
                  <a:pt x="4205" y="132"/>
                </a:lnTo>
                <a:lnTo>
                  <a:pt x="4205" y="133"/>
                </a:lnTo>
                <a:lnTo>
                  <a:pt x="4206" y="134"/>
                </a:lnTo>
                <a:lnTo>
                  <a:pt x="4206" y="133"/>
                </a:lnTo>
                <a:lnTo>
                  <a:pt x="4207" y="131"/>
                </a:lnTo>
                <a:lnTo>
                  <a:pt x="4207" y="129"/>
                </a:lnTo>
                <a:lnTo>
                  <a:pt x="4208" y="128"/>
                </a:lnTo>
                <a:lnTo>
                  <a:pt x="4208" y="127"/>
                </a:lnTo>
                <a:lnTo>
                  <a:pt x="4209" y="127"/>
                </a:lnTo>
                <a:lnTo>
                  <a:pt x="4209" y="127"/>
                </a:lnTo>
                <a:lnTo>
                  <a:pt x="4210" y="127"/>
                </a:lnTo>
                <a:lnTo>
                  <a:pt x="4210" y="128"/>
                </a:lnTo>
                <a:lnTo>
                  <a:pt x="4210" y="129"/>
                </a:lnTo>
                <a:lnTo>
                  <a:pt x="4211" y="129"/>
                </a:lnTo>
                <a:lnTo>
                  <a:pt x="4211" y="130"/>
                </a:lnTo>
                <a:lnTo>
                  <a:pt x="4212" y="130"/>
                </a:lnTo>
                <a:lnTo>
                  <a:pt x="4212" y="131"/>
                </a:lnTo>
                <a:lnTo>
                  <a:pt x="4213" y="131"/>
                </a:lnTo>
                <a:lnTo>
                  <a:pt x="4213" y="131"/>
                </a:lnTo>
                <a:lnTo>
                  <a:pt x="4214" y="131"/>
                </a:lnTo>
                <a:lnTo>
                  <a:pt x="4214" y="131"/>
                </a:lnTo>
                <a:lnTo>
                  <a:pt x="4215" y="130"/>
                </a:lnTo>
                <a:lnTo>
                  <a:pt x="4215" y="129"/>
                </a:lnTo>
                <a:lnTo>
                  <a:pt x="4216" y="128"/>
                </a:lnTo>
                <a:lnTo>
                  <a:pt x="4216" y="128"/>
                </a:lnTo>
                <a:lnTo>
                  <a:pt x="4217" y="129"/>
                </a:lnTo>
                <a:lnTo>
                  <a:pt x="4217" y="130"/>
                </a:lnTo>
                <a:lnTo>
                  <a:pt x="4218" y="131"/>
                </a:lnTo>
                <a:lnTo>
                  <a:pt x="4218" y="132"/>
                </a:lnTo>
                <a:lnTo>
                  <a:pt x="4218" y="134"/>
                </a:lnTo>
                <a:lnTo>
                  <a:pt x="4219" y="133"/>
                </a:lnTo>
                <a:lnTo>
                  <a:pt x="4219" y="134"/>
                </a:lnTo>
                <a:lnTo>
                  <a:pt x="4220" y="135"/>
                </a:lnTo>
                <a:lnTo>
                  <a:pt x="4220" y="135"/>
                </a:lnTo>
                <a:lnTo>
                  <a:pt x="4221" y="136"/>
                </a:lnTo>
                <a:lnTo>
                  <a:pt x="4221" y="137"/>
                </a:lnTo>
                <a:lnTo>
                  <a:pt x="4222" y="139"/>
                </a:lnTo>
                <a:lnTo>
                  <a:pt x="4222" y="136"/>
                </a:lnTo>
                <a:lnTo>
                  <a:pt x="4223" y="132"/>
                </a:lnTo>
                <a:lnTo>
                  <a:pt x="4223" y="130"/>
                </a:lnTo>
                <a:lnTo>
                  <a:pt x="4224" y="129"/>
                </a:lnTo>
                <a:lnTo>
                  <a:pt x="4224" y="129"/>
                </a:lnTo>
                <a:lnTo>
                  <a:pt x="4225" y="130"/>
                </a:lnTo>
                <a:lnTo>
                  <a:pt x="4225" y="129"/>
                </a:lnTo>
                <a:lnTo>
                  <a:pt x="4226" y="128"/>
                </a:lnTo>
                <a:lnTo>
                  <a:pt x="4226" y="128"/>
                </a:lnTo>
                <a:lnTo>
                  <a:pt x="4227" y="129"/>
                </a:lnTo>
                <a:lnTo>
                  <a:pt x="4227" y="129"/>
                </a:lnTo>
                <a:lnTo>
                  <a:pt x="4227" y="128"/>
                </a:lnTo>
                <a:lnTo>
                  <a:pt x="4228" y="129"/>
                </a:lnTo>
                <a:lnTo>
                  <a:pt x="4228" y="129"/>
                </a:lnTo>
                <a:lnTo>
                  <a:pt x="4229" y="130"/>
                </a:lnTo>
                <a:lnTo>
                  <a:pt x="4229" y="132"/>
                </a:lnTo>
                <a:lnTo>
                  <a:pt x="4230" y="133"/>
                </a:lnTo>
                <a:lnTo>
                  <a:pt x="4230" y="134"/>
                </a:lnTo>
                <a:lnTo>
                  <a:pt x="4231" y="136"/>
                </a:lnTo>
                <a:lnTo>
                  <a:pt x="4231" y="137"/>
                </a:lnTo>
                <a:lnTo>
                  <a:pt x="4232" y="137"/>
                </a:lnTo>
                <a:lnTo>
                  <a:pt x="4232" y="137"/>
                </a:lnTo>
                <a:lnTo>
                  <a:pt x="4233" y="137"/>
                </a:lnTo>
                <a:lnTo>
                  <a:pt x="4233" y="136"/>
                </a:lnTo>
                <a:lnTo>
                  <a:pt x="4234" y="135"/>
                </a:lnTo>
                <a:lnTo>
                  <a:pt x="4234" y="134"/>
                </a:lnTo>
                <a:lnTo>
                  <a:pt x="4235" y="133"/>
                </a:lnTo>
                <a:lnTo>
                  <a:pt x="4235" y="133"/>
                </a:lnTo>
                <a:lnTo>
                  <a:pt x="4235" y="133"/>
                </a:lnTo>
                <a:lnTo>
                  <a:pt x="4236" y="133"/>
                </a:lnTo>
                <a:lnTo>
                  <a:pt x="4236" y="133"/>
                </a:lnTo>
                <a:lnTo>
                  <a:pt x="4237" y="133"/>
                </a:lnTo>
                <a:lnTo>
                  <a:pt x="4237" y="133"/>
                </a:lnTo>
                <a:lnTo>
                  <a:pt x="4238" y="133"/>
                </a:lnTo>
                <a:lnTo>
                  <a:pt x="4238" y="133"/>
                </a:lnTo>
                <a:lnTo>
                  <a:pt x="4239" y="133"/>
                </a:lnTo>
                <a:lnTo>
                  <a:pt x="4239" y="133"/>
                </a:lnTo>
                <a:lnTo>
                  <a:pt x="4240" y="132"/>
                </a:lnTo>
                <a:lnTo>
                  <a:pt x="4240" y="133"/>
                </a:lnTo>
                <a:lnTo>
                  <a:pt x="4241" y="133"/>
                </a:lnTo>
                <a:lnTo>
                  <a:pt x="4241" y="134"/>
                </a:lnTo>
                <a:lnTo>
                  <a:pt x="4241" y="133"/>
                </a:lnTo>
                <a:lnTo>
                  <a:pt x="4242" y="132"/>
                </a:lnTo>
                <a:lnTo>
                  <a:pt x="4243" y="132"/>
                </a:lnTo>
                <a:lnTo>
                  <a:pt x="4243" y="131"/>
                </a:lnTo>
                <a:lnTo>
                  <a:pt x="4244" y="131"/>
                </a:lnTo>
                <a:lnTo>
                  <a:pt x="4244" y="132"/>
                </a:lnTo>
                <a:lnTo>
                  <a:pt x="4244" y="132"/>
                </a:lnTo>
                <a:lnTo>
                  <a:pt x="4245" y="135"/>
                </a:lnTo>
                <a:lnTo>
                  <a:pt x="4245" y="138"/>
                </a:lnTo>
                <a:lnTo>
                  <a:pt x="4246" y="137"/>
                </a:lnTo>
                <a:lnTo>
                  <a:pt x="4246" y="137"/>
                </a:lnTo>
                <a:lnTo>
                  <a:pt x="4247" y="135"/>
                </a:lnTo>
                <a:lnTo>
                  <a:pt x="4247" y="132"/>
                </a:lnTo>
                <a:lnTo>
                  <a:pt x="4248" y="131"/>
                </a:lnTo>
                <a:lnTo>
                  <a:pt x="4248" y="132"/>
                </a:lnTo>
                <a:lnTo>
                  <a:pt x="4249" y="133"/>
                </a:lnTo>
                <a:lnTo>
                  <a:pt x="4249" y="133"/>
                </a:lnTo>
                <a:lnTo>
                  <a:pt x="4250" y="134"/>
                </a:lnTo>
                <a:lnTo>
                  <a:pt x="4250" y="134"/>
                </a:lnTo>
                <a:lnTo>
                  <a:pt x="4250" y="133"/>
                </a:lnTo>
                <a:lnTo>
                  <a:pt x="4251" y="133"/>
                </a:lnTo>
                <a:lnTo>
                  <a:pt x="4251" y="133"/>
                </a:lnTo>
                <a:lnTo>
                  <a:pt x="4252" y="133"/>
                </a:lnTo>
                <a:lnTo>
                  <a:pt x="4253" y="133"/>
                </a:lnTo>
                <a:lnTo>
                  <a:pt x="4253" y="133"/>
                </a:lnTo>
                <a:lnTo>
                  <a:pt x="4253" y="133"/>
                </a:lnTo>
                <a:lnTo>
                  <a:pt x="4254" y="133"/>
                </a:lnTo>
                <a:lnTo>
                  <a:pt x="4254" y="134"/>
                </a:lnTo>
                <a:lnTo>
                  <a:pt x="4255" y="133"/>
                </a:lnTo>
                <a:lnTo>
                  <a:pt x="4255" y="134"/>
                </a:lnTo>
                <a:lnTo>
                  <a:pt x="4256" y="133"/>
                </a:lnTo>
                <a:lnTo>
                  <a:pt x="4256" y="133"/>
                </a:lnTo>
                <a:lnTo>
                  <a:pt x="4257" y="134"/>
                </a:lnTo>
                <a:lnTo>
                  <a:pt x="4257" y="135"/>
                </a:lnTo>
                <a:lnTo>
                  <a:pt x="4258" y="135"/>
                </a:lnTo>
                <a:lnTo>
                  <a:pt x="4258" y="136"/>
                </a:lnTo>
                <a:lnTo>
                  <a:pt x="4258" y="136"/>
                </a:lnTo>
                <a:lnTo>
                  <a:pt x="4259" y="137"/>
                </a:lnTo>
                <a:lnTo>
                  <a:pt x="4259" y="136"/>
                </a:lnTo>
                <a:lnTo>
                  <a:pt x="4260" y="136"/>
                </a:lnTo>
                <a:lnTo>
                  <a:pt x="4260" y="135"/>
                </a:lnTo>
                <a:lnTo>
                  <a:pt x="4261" y="135"/>
                </a:lnTo>
                <a:lnTo>
                  <a:pt x="4261" y="134"/>
                </a:lnTo>
                <a:lnTo>
                  <a:pt x="4262" y="133"/>
                </a:lnTo>
                <a:lnTo>
                  <a:pt x="4262" y="132"/>
                </a:lnTo>
                <a:lnTo>
                  <a:pt x="4263" y="132"/>
                </a:lnTo>
                <a:lnTo>
                  <a:pt x="4263" y="132"/>
                </a:lnTo>
                <a:lnTo>
                  <a:pt x="4264" y="133"/>
                </a:lnTo>
                <a:lnTo>
                  <a:pt x="4264" y="134"/>
                </a:lnTo>
                <a:lnTo>
                  <a:pt x="4265" y="135"/>
                </a:lnTo>
                <a:lnTo>
                  <a:pt x="4265" y="135"/>
                </a:lnTo>
                <a:lnTo>
                  <a:pt x="4266" y="137"/>
                </a:lnTo>
                <a:lnTo>
                  <a:pt x="4266" y="138"/>
                </a:lnTo>
                <a:lnTo>
                  <a:pt x="4267" y="140"/>
                </a:lnTo>
                <a:lnTo>
                  <a:pt x="4267" y="141"/>
                </a:lnTo>
                <a:lnTo>
                  <a:pt x="4267" y="142"/>
                </a:lnTo>
                <a:lnTo>
                  <a:pt x="4268" y="143"/>
                </a:lnTo>
                <a:lnTo>
                  <a:pt x="4268" y="144"/>
                </a:lnTo>
                <a:lnTo>
                  <a:pt x="4269" y="144"/>
                </a:lnTo>
                <a:lnTo>
                  <a:pt x="4269" y="144"/>
                </a:lnTo>
                <a:lnTo>
                  <a:pt x="4270" y="146"/>
                </a:lnTo>
                <a:lnTo>
                  <a:pt x="4270" y="145"/>
                </a:lnTo>
                <a:lnTo>
                  <a:pt x="4271" y="144"/>
                </a:lnTo>
                <a:lnTo>
                  <a:pt x="4271" y="145"/>
                </a:lnTo>
                <a:lnTo>
                  <a:pt x="4272" y="147"/>
                </a:lnTo>
                <a:lnTo>
                  <a:pt x="4272" y="148"/>
                </a:lnTo>
                <a:lnTo>
                  <a:pt x="4273" y="148"/>
                </a:lnTo>
                <a:lnTo>
                  <a:pt x="4273" y="149"/>
                </a:lnTo>
                <a:lnTo>
                  <a:pt x="4274" y="149"/>
                </a:lnTo>
                <a:lnTo>
                  <a:pt x="4274" y="149"/>
                </a:lnTo>
                <a:lnTo>
                  <a:pt x="4275" y="149"/>
                </a:lnTo>
                <a:lnTo>
                  <a:pt x="4275" y="149"/>
                </a:lnTo>
                <a:lnTo>
                  <a:pt x="4276" y="149"/>
                </a:lnTo>
                <a:lnTo>
                  <a:pt x="4276" y="149"/>
                </a:lnTo>
                <a:lnTo>
                  <a:pt x="4276" y="149"/>
                </a:lnTo>
                <a:lnTo>
                  <a:pt x="4277" y="149"/>
                </a:lnTo>
                <a:lnTo>
                  <a:pt x="4277" y="149"/>
                </a:lnTo>
                <a:lnTo>
                  <a:pt x="4278" y="149"/>
                </a:lnTo>
                <a:lnTo>
                  <a:pt x="4278" y="148"/>
                </a:lnTo>
                <a:lnTo>
                  <a:pt x="4279" y="149"/>
                </a:lnTo>
                <a:lnTo>
                  <a:pt x="4279" y="149"/>
                </a:lnTo>
                <a:lnTo>
                  <a:pt x="4280" y="149"/>
                </a:lnTo>
                <a:lnTo>
                  <a:pt x="4280" y="149"/>
                </a:lnTo>
                <a:lnTo>
                  <a:pt x="4281" y="150"/>
                </a:lnTo>
                <a:lnTo>
                  <a:pt x="4281" y="151"/>
                </a:lnTo>
                <a:lnTo>
                  <a:pt x="4281" y="151"/>
                </a:lnTo>
                <a:lnTo>
                  <a:pt x="4282" y="150"/>
                </a:lnTo>
                <a:lnTo>
                  <a:pt x="4283" y="150"/>
                </a:lnTo>
                <a:lnTo>
                  <a:pt x="4283" y="149"/>
                </a:lnTo>
                <a:lnTo>
                  <a:pt x="4284" y="149"/>
                </a:lnTo>
                <a:lnTo>
                  <a:pt x="4284" y="149"/>
                </a:lnTo>
                <a:lnTo>
                  <a:pt x="4284" y="147"/>
                </a:lnTo>
                <a:lnTo>
                  <a:pt x="4285" y="147"/>
                </a:lnTo>
                <a:lnTo>
                  <a:pt x="4285" y="147"/>
                </a:lnTo>
                <a:lnTo>
                  <a:pt x="4286" y="147"/>
                </a:lnTo>
                <a:lnTo>
                  <a:pt x="4286" y="146"/>
                </a:lnTo>
                <a:lnTo>
                  <a:pt x="4287" y="145"/>
                </a:lnTo>
                <a:lnTo>
                  <a:pt x="4287" y="145"/>
                </a:lnTo>
                <a:lnTo>
                  <a:pt x="4288" y="144"/>
                </a:lnTo>
                <a:lnTo>
                  <a:pt x="4288" y="143"/>
                </a:lnTo>
                <a:lnTo>
                  <a:pt x="4289" y="146"/>
                </a:lnTo>
                <a:lnTo>
                  <a:pt x="4289" y="147"/>
                </a:lnTo>
                <a:lnTo>
                  <a:pt x="4290" y="147"/>
                </a:lnTo>
                <a:lnTo>
                  <a:pt x="4290" y="147"/>
                </a:lnTo>
                <a:lnTo>
                  <a:pt x="4290" y="148"/>
                </a:lnTo>
                <a:lnTo>
                  <a:pt x="4291" y="146"/>
                </a:lnTo>
                <a:lnTo>
                  <a:pt x="4291" y="146"/>
                </a:lnTo>
                <a:lnTo>
                  <a:pt x="4292" y="148"/>
                </a:lnTo>
                <a:lnTo>
                  <a:pt x="4293" y="149"/>
                </a:lnTo>
                <a:lnTo>
                  <a:pt x="4293" y="149"/>
                </a:lnTo>
                <a:lnTo>
                  <a:pt x="4293" y="148"/>
                </a:lnTo>
                <a:lnTo>
                  <a:pt x="4294" y="149"/>
                </a:lnTo>
                <a:lnTo>
                  <a:pt x="4294" y="149"/>
                </a:lnTo>
                <a:lnTo>
                  <a:pt x="4295" y="149"/>
                </a:lnTo>
                <a:lnTo>
                  <a:pt x="4295" y="149"/>
                </a:lnTo>
                <a:lnTo>
                  <a:pt x="4296" y="149"/>
                </a:lnTo>
                <a:lnTo>
                  <a:pt x="4296" y="149"/>
                </a:lnTo>
                <a:lnTo>
                  <a:pt x="4297" y="149"/>
                </a:lnTo>
                <a:lnTo>
                  <a:pt x="4297" y="149"/>
                </a:lnTo>
                <a:lnTo>
                  <a:pt x="4298" y="149"/>
                </a:lnTo>
                <a:lnTo>
                  <a:pt x="4298" y="149"/>
                </a:lnTo>
                <a:lnTo>
                  <a:pt x="4298" y="149"/>
                </a:lnTo>
                <a:lnTo>
                  <a:pt x="4299" y="149"/>
                </a:lnTo>
                <a:lnTo>
                  <a:pt x="4299" y="149"/>
                </a:lnTo>
                <a:lnTo>
                  <a:pt x="4300" y="149"/>
                </a:lnTo>
                <a:lnTo>
                  <a:pt x="4300" y="149"/>
                </a:lnTo>
                <a:lnTo>
                  <a:pt x="4301" y="149"/>
                </a:lnTo>
                <a:lnTo>
                  <a:pt x="4301" y="149"/>
                </a:lnTo>
                <a:lnTo>
                  <a:pt x="4302" y="150"/>
                </a:lnTo>
                <a:lnTo>
                  <a:pt x="4302" y="151"/>
                </a:lnTo>
                <a:lnTo>
                  <a:pt x="4303" y="151"/>
                </a:lnTo>
                <a:lnTo>
                  <a:pt x="4303" y="151"/>
                </a:lnTo>
                <a:lnTo>
                  <a:pt x="4304" y="152"/>
                </a:lnTo>
                <a:lnTo>
                  <a:pt x="4304" y="152"/>
                </a:lnTo>
                <a:lnTo>
                  <a:pt x="4305" y="153"/>
                </a:lnTo>
                <a:lnTo>
                  <a:pt x="4305" y="154"/>
                </a:lnTo>
                <a:lnTo>
                  <a:pt x="4306" y="154"/>
                </a:lnTo>
                <a:lnTo>
                  <a:pt x="4306" y="155"/>
                </a:lnTo>
                <a:lnTo>
                  <a:pt x="4307" y="154"/>
                </a:lnTo>
                <a:lnTo>
                  <a:pt x="4307" y="154"/>
                </a:lnTo>
                <a:lnTo>
                  <a:pt x="4307" y="154"/>
                </a:lnTo>
                <a:lnTo>
                  <a:pt x="4308" y="154"/>
                </a:lnTo>
                <a:lnTo>
                  <a:pt x="4308" y="154"/>
                </a:lnTo>
                <a:lnTo>
                  <a:pt x="4309" y="154"/>
                </a:lnTo>
                <a:lnTo>
                  <a:pt x="4309" y="153"/>
                </a:lnTo>
                <a:lnTo>
                  <a:pt x="4310" y="153"/>
                </a:lnTo>
                <a:lnTo>
                  <a:pt x="4310" y="154"/>
                </a:lnTo>
                <a:lnTo>
                  <a:pt x="4311" y="154"/>
                </a:lnTo>
                <a:lnTo>
                  <a:pt x="4311" y="154"/>
                </a:lnTo>
                <a:lnTo>
                  <a:pt x="4312" y="154"/>
                </a:lnTo>
                <a:lnTo>
                  <a:pt x="4312" y="153"/>
                </a:lnTo>
                <a:lnTo>
                  <a:pt x="4313" y="153"/>
                </a:lnTo>
                <a:lnTo>
                  <a:pt x="4313" y="153"/>
                </a:lnTo>
                <a:lnTo>
                  <a:pt x="4314" y="154"/>
                </a:lnTo>
                <a:lnTo>
                  <a:pt x="4314" y="154"/>
                </a:lnTo>
                <a:lnTo>
                  <a:pt x="4315" y="154"/>
                </a:lnTo>
                <a:lnTo>
                  <a:pt x="4315" y="154"/>
                </a:lnTo>
                <a:lnTo>
                  <a:pt x="4316" y="154"/>
                </a:lnTo>
                <a:lnTo>
                  <a:pt x="4316" y="153"/>
                </a:lnTo>
                <a:lnTo>
                  <a:pt x="4316" y="149"/>
                </a:lnTo>
                <a:lnTo>
                  <a:pt x="4317" y="148"/>
                </a:lnTo>
                <a:lnTo>
                  <a:pt x="4317" y="148"/>
                </a:lnTo>
                <a:lnTo>
                  <a:pt x="4318" y="147"/>
                </a:lnTo>
                <a:lnTo>
                  <a:pt x="4318" y="146"/>
                </a:lnTo>
                <a:lnTo>
                  <a:pt x="4319" y="146"/>
                </a:lnTo>
                <a:lnTo>
                  <a:pt x="4319" y="146"/>
                </a:lnTo>
                <a:lnTo>
                  <a:pt x="4320" y="146"/>
                </a:lnTo>
                <a:lnTo>
                  <a:pt x="4320" y="146"/>
                </a:lnTo>
                <a:lnTo>
                  <a:pt x="4321" y="146"/>
                </a:lnTo>
                <a:lnTo>
                  <a:pt x="4321" y="146"/>
                </a:lnTo>
                <a:lnTo>
                  <a:pt x="4321" y="146"/>
                </a:lnTo>
                <a:lnTo>
                  <a:pt x="4322" y="146"/>
                </a:lnTo>
                <a:lnTo>
                  <a:pt x="4323" y="146"/>
                </a:lnTo>
                <a:lnTo>
                  <a:pt x="4323" y="144"/>
                </a:lnTo>
                <a:lnTo>
                  <a:pt x="4324" y="144"/>
                </a:lnTo>
                <a:lnTo>
                  <a:pt x="4324" y="141"/>
                </a:lnTo>
                <a:lnTo>
                  <a:pt x="4324" y="137"/>
                </a:lnTo>
                <a:lnTo>
                  <a:pt x="4325" y="137"/>
                </a:lnTo>
                <a:lnTo>
                  <a:pt x="4325" y="129"/>
                </a:lnTo>
                <a:lnTo>
                  <a:pt x="4326" y="128"/>
                </a:lnTo>
                <a:lnTo>
                  <a:pt x="4326" y="128"/>
                </a:lnTo>
                <a:lnTo>
                  <a:pt x="4327" y="128"/>
                </a:lnTo>
                <a:lnTo>
                  <a:pt x="4327" y="128"/>
                </a:lnTo>
                <a:lnTo>
                  <a:pt x="4328" y="127"/>
                </a:lnTo>
                <a:lnTo>
                  <a:pt x="4328" y="127"/>
                </a:lnTo>
                <a:lnTo>
                  <a:pt x="4329" y="126"/>
                </a:lnTo>
                <a:lnTo>
                  <a:pt x="4329" y="126"/>
                </a:lnTo>
                <a:lnTo>
                  <a:pt x="4330" y="127"/>
                </a:lnTo>
                <a:lnTo>
                  <a:pt x="4330" y="127"/>
                </a:lnTo>
                <a:lnTo>
                  <a:pt x="4330" y="127"/>
                </a:lnTo>
                <a:lnTo>
                  <a:pt x="4331" y="127"/>
                </a:lnTo>
                <a:lnTo>
                  <a:pt x="4332" y="129"/>
                </a:lnTo>
                <a:lnTo>
                  <a:pt x="4332" y="129"/>
                </a:lnTo>
                <a:lnTo>
                  <a:pt x="4333" y="129"/>
                </a:lnTo>
                <a:lnTo>
                  <a:pt x="4333" y="129"/>
                </a:lnTo>
                <a:lnTo>
                  <a:pt x="4333" y="128"/>
                </a:lnTo>
                <a:lnTo>
                  <a:pt x="4334" y="127"/>
                </a:lnTo>
                <a:lnTo>
                  <a:pt x="4334" y="126"/>
                </a:lnTo>
                <a:lnTo>
                  <a:pt x="4335" y="126"/>
                </a:lnTo>
                <a:lnTo>
                  <a:pt x="4335" y="127"/>
                </a:lnTo>
                <a:lnTo>
                  <a:pt x="4336" y="128"/>
                </a:lnTo>
                <a:lnTo>
                  <a:pt x="4336" y="129"/>
                </a:lnTo>
                <a:lnTo>
                  <a:pt x="4337" y="129"/>
                </a:lnTo>
                <a:lnTo>
                  <a:pt x="4337" y="129"/>
                </a:lnTo>
                <a:lnTo>
                  <a:pt x="4338" y="129"/>
                </a:lnTo>
                <a:lnTo>
                  <a:pt x="4338" y="129"/>
                </a:lnTo>
                <a:lnTo>
                  <a:pt x="4339" y="130"/>
                </a:lnTo>
                <a:lnTo>
                  <a:pt x="4339" y="131"/>
                </a:lnTo>
                <a:lnTo>
                  <a:pt x="4339" y="132"/>
                </a:lnTo>
                <a:lnTo>
                  <a:pt x="4340" y="132"/>
                </a:lnTo>
                <a:lnTo>
                  <a:pt x="4340" y="132"/>
                </a:lnTo>
                <a:lnTo>
                  <a:pt x="4341" y="131"/>
                </a:lnTo>
                <a:lnTo>
                  <a:pt x="4341" y="130"/>
                </a:lnTo>
                <a:lnTo>
                  <a:pt x="4342" y="129"/>
                </a:lnTo>
                <a:lnTo>
                  <a:pt x="4342" y="127"/>
                </a:lnTo>
                <a:lnTo>
                  <a:pt x="4343" y="125"/>
                </a:lnTo>
                <a:lnTo>
                  <a:pt x="4343" y="123"/>
                </a:lnTo>
                <a:lnTo>
                  <a:pt x="4344" y="122"/>
                </a:lnTo>
                <a:lnTo>
                  <a:pt x="4344" y="121"/>
                </a:lnTo>
                <a:lnTo>
                  <a:pt x="4345" y="120"/>
                </a:lnTo>
                <a:lnTo>
                  <a:pt x="4345" y="121"/>
                </a:lnTo>
                <a:lnTo>
                  <a:pt x="4346" y="122"/>
                </a:lnTo>
                <a:lnTo>
                  <a:pt x="4346" y="123"/>
                </a:lnTo>
                <a:lnTo>
                  <a:pt x="4347" y="125"/>
                </a:lnTo>
                <a:lnTo>
                  <a:pt x="4347" y="129"/>
                </a:lnTo>
                <a:lnTo>
                  <a:pt x="4347" y="135"/>
                </a:lnTo>
                <a:lnTo>
                  <a:pt x="4348" y="142"/>
                </a:lnTo>
                <a:lnTo>
                  <a:pt x="4348" y="145"/>
                </a:lnTo>
                <a:lnTo>
                  <a:pt x="4349" y="145"/>
                </a:lnTo>
                <a:lnTo>
                  <a:pt x="4349" y="145"/>
                </a:lnTo>
                <a:lnTo>
                  <a:pt x="4350" y="143"/>
                </a:lnTo>
                <a:lnTo>
                  <a:pt x="4350" y="142"/>
                </a:lnTo>
                <a:lnTo>
                  <a:pt x="4351" y="142"/>
                </a:lnTo>
                <a:lnTo>
                  <a:pt x="4351" y="142"/>
                </a:lnTo>
                <a:lnTo>
                  <a:pt x="4352" y="142"/>
                </a:lnTo>
                <a:lnTo>
                  <a:pt x="4352" y="142"/>
                </a:lnTo>
                <a:lnTo>
                  <a:pt x="4353" y="142"/>
                </a:lnTo>
                <a:lnTo>
                  <a:pt x="4353" y="142"/>
                </a:lnTo>
                <a:lnTo>
                  <a:pt x="4354" y="142"/>
                </a:lnTo>
                <a:lnTo>
                  <a:pt x="4354" y="140"/>
                </a:lnTo>
                <a:lnTo>
                  <a:pt x="4355" y="140"/>
                </a:lnTo>
                <a:lnTo>
                  <a:pt x="4355" y="138"/>
                </a:lnTo>
                <a:lnTo>
                  <a:pt x="4356" y="138"/>
                </a:lnTo>
                <a:lnTo>
                  <a:pt x="4356" y="138"/>
                </a:lnTo>
                <a:lnTo>
                  <a:pt x="4356" y="138"/>
                </a:lnTo>
                <a:lnTo>
                  <a:pt x="4357" y="139"/>
                </a:lnTo>
                <a:lnTo>
                  <a:pt x="4357" y="139"/>
                </a:lnTo>
                <a:lnTo>
                  <a:pt x="4358" y="140"/>
                </a:lnTo>
                <a:lnTo>
                  <a:pt x="4358" y="140"/>
                </a:lnTo>
                <a:lnTo>
                  <a:pt x="4359" y="135"/>
                </a:lnTo>
                <a:lnTo>
                  <a:pt x="4359" y="136"/>
                </a:lnTo>
                <a:lnTo>
                  <a:pt x="4360" y="137"/>
                </a:lnTo>
                <a:lnTo>
                  <a:pt x="4360" y="139"/>
                </a:lnTo>
                <a:lnTo>
                  <a:pt x="4361" y="140"/>
                </a:lnTo>
                <a:lnTo>
                  <a:pt x="4361" y="141"/>
                </a:lnTo>
                <a:lnTo>
                  <a:pt x="4362" y="141"/>
                </a:lnTo>
                <a:lnTo>
                  <a:pt x="4362" y="140"/>
                </a:lnTo>
                <a:lnTo>
                  <a:pt x="4363" y="138"/>
                </a:lnTo>
                <a:lnTo>
                  <a:pt x="4363" y="139"/>
                </a:lnTo>
                <a:lnTo>
                  <a:pt x="4364" y="140"/>
                </a:lnTo>
                <a:lnTo>
                  <a:pt x="4364" y="140"/>
                </a:lnTo>
                <a:lnTo>
                  <a:pt x="4364" y="139"/>
                </a:lnTo>
                <a:lnTo>
                  <a:pt x="4365" y="138"/>
                </a:lnTo>
                <a:lnTo>
                  <a:pt x="4365" y="138"/>
                </a:lnTo>
                <a:lnTo>
                  <a:pt x="4366" y="137"/>
                </a:lnTo>
                <a:lnTo>
                  <a:pt x="4366" y="138"/>
                </a:lnTo>
                <a:lnTo>
                  <a:pt x="4367" y="138"/>
                </a:lnTo>
                <a:lnTo>
                  <a:pt x="4367" y="138"/>
                </a:lnTo>
                <a:lnTo>
                  <a:pt x="4368" y="138"/>
                </a:lnTo>
                <a:lnTo>
                  <a:pt x="4368" y="138"/>
                </a:lnTo>
                <a:lnTo>
                  <a:pt x="4369" y="138"/>
                </a:lnTo>
                <a:lnTo>
                  <a:pt x="4369" y="138"/>
                </a:lnTo>
                <a:lnTo>
                  <a:pt x="4370" y="139"/>
                </a:lnTo>
                <a:lnTo>
                  <a:pt x="4370" y="139"/>
                </a:lnTo>
                <a:lnTo>
                  <a:pt x="4370" y="138"/>
                </a:lnTo>
                <a:lnTo>
                  <a:pt x="4371" y="139"/>
                </a:lnTo>
                <a:lnTo>
                  <a:pt x="4372" y="139"/>
                </a:lnTo>
                <a:lnTo>
                  <a:pt x="4372" y="139"/>
                </a:lnTo>
                <a:lnTo>
                  <a:pt x="4373" y="139"/>
                </a:lnTo>
                <a:lnTo>
                  <a:pt x="4373" y="138"/>
                </a:lnTo>
                <a:lnTo>
                  <a:pt x="4373" y="138"/>
                </a:lnTo>
                <a:lnTo>
                  <a:pt x="4374" y="138"/>
                </a:lnTo>
                <a:lnTo>
                  <a:pt x="4374" y="139"/>
                </a:lnTo>
                <a:lnTo>
                  <a:pt x="4375" y="138"/>
                </a:lnTo>
                <a:lnTo>
                  <a:pt x="4375" y="134"/>
                </a:lnTo>
                <a:lnTo>
                  <a:pt x="4376" y="132"/>
                </a:lnTo>
                <a:lnTo>
                  <a:pt x="4376" y="130"/>
                </a:lnTo>
                <a:lnTo>
                  <a:pt x="4377" y="132"/>
                </a:lnTo>
                <a:lnTo>
                  <a:pt x="4377" y="132"/>
                </a:lnTo>
                <a:lnTo>
                  <a:pt x="4378" y="135"/>
                </a:lnTo>
                <a:lnTo>
                  <a:pt x="4378" y="138"/>
                </a:lnTo>
                <a:lnTo>
                  <a:pt x="4379" y="139"/>
                </a:lnTo>
                <a:lnTo>
                  <a:pt x="4379" y="140"/>
                </a:lnTo>
                <a:lnTo>
                  <a:pt x="4379" y="141"/>
                </a:lnTo>
                <a:lnTo>
                  <a:pt x="4380" y="140"/>
                </a:lnTo>
                <a:lnTo>
                  <a:pt x="4380" y="139"/>
                </a:lnTo>
                <a:lnTo>
                  <a:pt x="4381" y="139"/>
                </a:lnTo>
                <a:lnTo>
                  <a:pt x="4382" y="141"/>
                </a:lnTo>
                <a:lnTo>
                  <a:pt x="4382" y="139"/>
                </a:lnTo>
                <a:lnTo>
                  <a:pt x="4382" y="141"/>
                </a:lnTo>
                <a:lnTo>
                  <a:pt x="4383" y="144"/>
                </a:lnTo>
                <a:lnTo>
                  <a:pt x="4383" y="143"/>
                </a:lnTo>
                <a:lnTo>
                  <a:pt x="4384" y="144"/>
                </a:lnTo>
                <a:lnTo>
                  <a:pt x="4384" y="142"/>
                </a:lnTo>
                <a:lnTo>
                  <a:pt x="4385" y="142"/>
                </a:lnTo>
                <a:lnTo>
                  <a:pt x="4385" y="142"/>
                </a:lnTo>
                <a:lnTo>
                  <a:pt x="4386" y="142"/>
                </a:lnTo>
                <a:lnTo>
                  <a:pt x="4386" y="142"/>
                </a:lnTo>
                <a:lnTo>
                  <a:pt x="4387" y="143"/>
                </a:lnTo>
                <a:lnTo>
                  <a:pt x="4387" y="144"/>
                </a:lnTo>
                <a:lnTo>
                  <a:pt x="4387" y="146"/>
                </a:lnTo>
                <a:lnTo>
                  <a:pt x="4388" y="147"/>
                </a:lnTo>
                <a:lnTo>
                  <a:pt x="4388" y="148"/>
                </a:lnTo>
                <a:lnTo>
                  <a:pt x="4389" y="150"/>
                </a:lnTo>
                <a:lnTo>
                  <a:pt x="4389" y="150"/>
                </a:lnTo>
                <a:lnTo>
                  <a:pt x="4390" y="150"/>
                </a:lnTo>
                <a:lnTo>
                  <a:pt x="4390" y="150"/>
                </a:lnTo>
                <a:lnTo>
                  <a:pt x="4391" y="150"/>
                </a:lnTo>
                <a:lnTo>
                  <a:pt x="4391" y="149"/>
                </a:lnTo>
                <a:lnTo>
                  <a:pt x="4392" y="149"/>
                </a:lnTo>
                <a:lnTo>
                  <a:pt x="4392" y="148"/>
                </a:lnTo>
                <a:lnTo>
                  <a:pt x="4393" y="149"/>
                </a:lnTo>
                <a:lnTo>
                  <a:pt x="4393" y="149"/>
                </a:lnTo>
                <a:lnTo>
                  <a:pt x="4394" y="149"/>
                </a:lnTo>
                <a:lnTo>
                  <a:pt x="4394" y="148"/>
                </a:lnTo>
                <a:lnTo>
                  <a:pt x="4395" y="146"/>
                </a:lnTo>
                <a:lnTo>
                  <a:pt x="4395" y="145"/>
                </a:lnTo>
                <a:lnTo>
                  <a:pt x="4396" y="145"/>
                </a:lnTo>
                <a:lnTo>
                  <a:pt x="4396" y="142"/>
                </a:lnTo>
                <a:lnTo>
                  <a:pt x="4396" y="139"/>
                </a:lnTo>
                <a:lnTo>
                  <a:pt x="4397" y="138"/>
                </a:lnTo>
                <a:lnTo>
                  <a:pt x="4397" y="138"/>
                </a:lnTo>
                <a:lnTo>
                  <a:pt x="4398" y="138"/>
                </a:lnTo>
                <a:lnTo>
                  <a:pt x="4398" y="139"/>
                </a:lnTo>
                <a:lnTo>
                  <a:pt x="4399" y="139"/>
                </a:lnTo>
                <a:lnTo>
                  <a:pt x="4399" y="138"/>
                </a:lnTo>
                <a:lnTo>
                  <a:pt x="4400" y="138"/>
                </a:lnTo>
                <a:lnTo>
                  <a:pt x="4400" y="138"/>
                </a:lnTo>
                <a:lnTo>
                  <a:pt x="4401" y="140"/>
                </a:lnTo>
                <a:lnTo>
                  <a:pt x="4401" y="143"/>
                </a:lnTo>
                <a:lnTo>
                  <a:pt x="4402" y="144"/>
                </a:lnTo>
                <a:lnTo>
                  <a:pt x="4402" y="143"/>
                </a:lnTo>
                <a:lnTo>
                  <a:pt x="4403" y="144"/>
                </a:lnTo>
                <a:lnTo>
                  <a:pt x="4403" y="144"/>
                </a:lnTo>
                <a:lnTo>
                  <a:pt x="4404" y="143"/>
                </a:lnTo>
                <a:lnTo>
                  <a:pt x="4404" y="142"/>
                </a:lnTo>
                <a:lnTo>
                  <a:pt x="4405" y="141"/>
                </a:lnTo>
                <a:lnTo>
                  <a:pt x="4405" y="142"/>
                </a:lnTo>
                <a:lnTo>
                  <a:pt x="4405" y="142"/>
                </a:lnTo>
                <a:lnTo>
                  <a:pt x="4406" y="141"/>
                </a:lnTo>
                <a:lnTo>
                  <a:pt x="4406" y="141"/>
                </a:lnTo>
                <a:lnTo>
                  <a:pt x="4407" y="141"/>
                </a:lnTo>
                <a:lnTo>
                  <a:pt x="4407" y="139"/>
                </a:lnTo>
                <a:lnTo>
                  <a:pt x="4408" y="138"/>
                </a:lnTo>
                <a:lnTo>
                  <a:pt x="4408" y="138"/>
                </a:lnTo>
                <a:lnTo>
                  <a:pt x="4409" y="137"/>
                </a:lnTo>
                <a:lnTo>
                  <a:pt x="4409" y="137"/>
                </a:lnTo>
                <a:lnTo>
                  <a:pt x="4410" y="137"/>
                </a:lnTo>
                <a:lnTo>
                  <a:pt x="4410" y="137"/>
                </a:lnTo>
                <a:lnTo>
                  <a:pt x="4410" y="137"/>
                </a:lnTo>
                <a:lnTo>
                  <a:pt x="4411" y="137"/>
                </a:lnTo>
                <a:lnTo>
                  <a:pt x="4412" y="137"/>
                </a:lnTo>
                <a:lnTo>
                  <a:pt x="4412" y="137"/>
                </a:lnTo>
                <a:lnTo>
                  <a:pt x="4413" y="137"/>
                </a:lnTo>
                <a:lnTo>
                  <a:pt x="4413" y="137"/>
                </a:lnTo>
                <a:lnTo>
                  <a:pt x="4413" y="138"/>
                </a:lnTo>
                <a:lnTo>
                  <a:pt x="4414" y="138"/>
                </a:lnTo>
                <a:lnTo>
                  <a:pt x="4414" y="138"/>
                </a:lnTo>
                <a:lnTo>
                  <a:pt x="4415" y="137"/>
                </a:lnTo>
                <a:lnTo>
                  <a:pt x="4415" y="135"/>
                </a:lnTo>
                <a:lnTo>
                  <a:pt x="4416" y="135"/>
                </a:lnTo>
                <a:lnTo>
                  <a:pt x="4416" y="134"/>
                </a:lnTo>
                <a:lnTo>
                  <a:pt x="4417" y="134"/>
                </a:lnTo>
                <a:lnTo>
                  <a:pt x="4417" y="134"/>
                </a:lnTo>
                <a:lnTo>
                  <a:pt x="4418" y="134"/>
                </a:lnTo>
                <a:lnTo>
                  <a:pt x="4418" y="134"/>
                </a:lnTo>
                <a:lnTo>
                  <a:pt x="4419" y="134"/>
                </a:lnTo>
                <a:lnTo>
                  <a:pt x="4419" y="135"/>
                </a:lnTo>
                <a:lnTo>
                  <a:pt x="4419" y="135"/>
                </a:lnTo>
                <a:lnTo>
                  <a:pt x="4420" y="135"/>
                </a:lnTo>
                <a:lnTo>
                  <a:pt x="4421" y="135"/>
                </a:lnTo>
                <a:lnTo>
                  <a:pt x="4421" y="135"/>
                </a:lnTo>
                <a:lnTo>
                  <a:pt x="4422" y="135"/>
                </a:lnTo>
                <a:lnTo>
                  <a:pt x="4422" y="136"/>
                </a:lnTo>
                <a:lnTo>
                  <a:pt x="4422" y="138"/>
                </a:lnTo>
                <a:lnTo>
                  <a:pt x="4423" y="145"/>
                </a:lnTo>
                <a:lnTo>
                  <a:pt x="4423" y="148"/>
                </a:lnTo>
                <a:lnTo>
                  <a:pt x="4424" y="149"/>
                </a:lnTo>
                <a:lnTo>
                  <a:pt x="4424" y="149"/>
                </a:lnTo>
                <a:lnTo>
                  <a:pt x="4425" y="149"/>
                </a:lnTo>
                <a:lnTo>
                  <a:pt x="4425" y="149"/>
                </a:lnTo>
                <a:lnTo>
                  <a:pt x="4426" y="150"/>
                </a:lnTo>
                <a:lnTo>
                  <a:pt x="4426" y="149"/>
                </a:lnTo>
                <a:lnTo>
                  <a:pt x="4427" y="149"/>
                </a:lnTo>
                <a:lnTo>
                  <a:pt x="4427" y="150"/>
                </a:lnTo>
                <a:lnTo>
                  <a:pt x="4428" y="151"/>
                </a:lnTo>
                <a:lnTo>
                  <a:pt x="4428" y="151"/>
                </a:lnTo>
                <a:lnTo>
                  <a:pt x="4428" y="149"/>
                </a:lnTo>
                <a:lnTo>
                  <a:pt x="4429" y="148"/>
                </a:lnTo>
                <a:lnTo>
                  <a:pt x="4429" y="148"/>
                </a:lnTo>
                <a:lnTo>
                  <a:pt x="4430" y="149"/>
                </a:lnTo>
                <a:lnTo>
                  <a:pt x="4430" y="149"/>
                </a:lnTo>
                <a:lnTo>
                  <a:pt x="4431" y="149"/>
                </a:lnTo>
                <a:lnTo>
                  <a:pt x="4431" y="149"/>
                </a:lnTo>
                <a:lnTo>
                  <a:pt x="4432" y="149"/>
                </a:lnTo>
                <a:lnTo>
                  <a:pt x="4432" y="149"/>
                </a:lnTo>
                <a:lnTo>
                  <a:pt x="4433" y="149"/>
                </a:lnTo>
                <a:lnTo>
                  <a:pt x="4433" y="149"/>
                </a:lnTo>
                <a:lnTo>
                  <a:pt x="4434" y="149"/>
                </a:lnTo>
                <a:lnTo>
                  <a:pt x="4434" y="149"/>
                </a:lnTo>
                <a:lnTo>
                  <a:pt x="4435" y="149"/>
                </a:lnTo>
                <a:lnTo>
                  <a:pt x="4435" y="149"/>
                </a:lnTo>
                <a:lnTo>
                  <a:pt x="4436" y="149"/>
                </a:lnTo>
                <a:lnTo>
                  <a:pt x="4436" y="149"/>
                </a:lnTo>
                <a:lnTo>
                  <a:pt x="4436" y="149"/>
                </a:lnTo>
                <a:lnTo>
                  <a:pt x="4437" y="150"/>
                </a:lnTo>
                <a:lnTo>
                  <a:pt x="4437" y="150"/>
                </a:lnTo>
                <a:lnTo>
                  <a:pt x="4438" y="150"/>
                </a:lnTo>
                <a:lnTo>
                  <a:pt x="4438" y="150"/>
                </a:lnTo>
                <a:lnTo>
                  <a:pt x="4439" y="150"/>
                </a:lnTo>
                <a:lnTo>
                  <a:pt x="4439" y="150"/>
                </a:lnTo>
                <a:lnTo>
                  <a:pt x="4440" y="150"/>
                </a:lnTo>
                <a:lnTo>
                  <a:pt x="4440" y="150"/>
                </a:lnTo>
                <a:lnTo>
                  <a:pt x="4441" y="150"/>
                </a:lnTo>
                <a:lnTo>
                  <a:pt x="4441" y="150"/>
                </a:lnTo>
                <a:lnTo>
                  <a:pt x="4442" y="150"/>
                </a:lnTo>
                <a:lnTo>
                  <a:pt x="4442" y="150"/>
                </a:lnTo>
                <a:lnTo>
                  <a:pt x="4443" y="151"/>
                </a:lnTo>
                <a:lnTo>
                  <a:pt x="4443" y="151"/>
                </a:lnTo>
                <a:lnTo>
                  <a:pt x="4444" y="151"/>
                </a:lnTo>
                <a:lnTo>
                  <a:pt x="4444" y="152"/>
                </a:lnTo>
                <a:lnTo>
                  <a:pt x="4445" y="152"/>
                </a:lnTo>
                <a:lnTo>
                  <a:pt x="4445" y="154"/>
                </a:lnTo>
                <a:lnTo>
                  <a:pt x="4445" y="154"/>
                </a:lnTo>
                <a:lnTo>
                  <a:pt x="4446" y="154"/>
                </a:lnTo>
                <a:lnTo>
                  <a:pt x="4446" y="154"/>
                </a:lnTo>
                <a:lnTo>
                  <a:pt x="4447" y="154"/>
                </a:lnTo>
                <a:lnTo>
                  <a:pt x="4447" y="154"/>
                </a:lnTo>
                <a:lnTo>
                  <a:pt x="4448" y="154"/>
                </a:lnTo>
                <a:lnTo>
                  <a:pt x="4448" y="153"/>
                </a:lnTo>
                <a:lnTo>
                  <a:pt x="4449" y="153"/>
                </a:lnTo>
                <a:lnTo>
                  <a:pt x="4449" y="151"/>
                </a:lnTo>
                <a:lnTo>
                  <a:pt x="4450" y="151"/>
                </a:lnTo>
                <a:lnTo>
                  <a:pt x="4450" y="150"/>
                </a:lnTo>
                <a:lnTo>
                  <a:pt x="4450" y="149"/>
                </a:lnTo>
                <a:lnTo>
                  <a:pt x="4451" y="149"/>
                </a:lnTo>
                <a:lnTo>
                  <a:pt x="4452" y="150"/>
                </a:lnTo>
                <a:lnTo>
                  <a:pt x="4452" y="151"/>
                </a:lnTo>
                <a:lnTo>
                  <a:pt x="4453" y="152"/>
                </a:lnTo>
                <a:lnTo>
                  <a:pt x="4453" y="152"/>
                </a:lnTo>
                <a:lnTo>
                  <a:pt x="4453" y="153"/>
                </a:lnTo>
                <a:lnTo>
                  <a:pt x="4454" y="153"/>
                </a:lnTo>
                <a:lnTo>
                  <a:pt x="4454" y="153"/>
                </a:lnTo>
                <a:lnTo>
                  <a:pt x="4455" y="153"/>
                </a:lnTo>
                <a:lnTo>
                  <a:pt x="4455" y="153"/>
                </a:lnTo>
                <a:lnTo>
                  <a:pt x="4456" y="153"/>
                </a:lnTo>
                <a:lnTo>
                  <a:pt x="4456" y="153"/>
                </a:lnTo>
                <a:lnTo>
                  <a:pt x="4457" y="153"/>
                </a:lnTo>
                <a:lnTo>
                  <a:pt x="4457" y="153"/>
                </a:lnTo>
                <a:lnTo>
                  <a:pt x="4458" y="153"/>
                </a:lnTo>
                <a:lnTo>
                  <a:pt x="4458" y="153"/>
                </a:lnTo>
                <a:lnTo>
                  <a:pt x="4459" y="153"/>
                </a:lnTo>
                <a:lnTo>
                  <a:pt x="4459" y="153"/>
                </a:lnTo>
                <a:lnTo>
                  <a:pt x="4459" y="153"/>
                </a:lnTo>
                <a:lnTo>
                  <a:pt x="4460" y="153"/>
                </a:lnTo>
                <a:lnTo>
                  <a:pt x="4461" y="153"/>
                </a:lnTo>
                <a:lnTo>
                  <a:pt x="4461" y="153"/>
                </a:lnTo>
                <a:lnTo>
                  <a:pt x="4462" y="155"/>
                </a:lnTo>
                <a:lnTo>
                  <a:pt x="4462" y="155"/>
                </a:lnTo>
                <a:lnTo>
                  <a:pt x="4462" y="155"/>
                </a:lnTo>
                <a:lnTo>
                  <a:pt x="4463" y="153"/>
                </a:lnTo>
                <a:lnTo>
                  <a:pt x="4463" y="153"/>
                </a:lnTo>
                <a:lnTo>
                  <a:pt x="4464" y="153"/>
                </a:lnTo>
                <a:lnTo>
                  <a:pt x="4464" y="154"/>
                </a:lnTo>
                <a:lnTo>
                  <a:pt x="4465" y="154"/>
                </a:lnTo>
                <a:lnTo>
                  <a:pt x="4465" y="155"/>
                </a:lnTo>
                <a:lnTo>
                  <a:pt x="4466" y="155"/>
                </a:lnTo>
                <a:lnTo>
                  <a:pt x="4466" y="155"/>
                </a:lnTo>
                <a:lnTo>
                  <a:pt x="4467" y="155"/>
                </a:lnTo>
                <a:lnTo>
                  <a:pt x="4467" y="155"/>
                </a:lnTo>
                <a:lnTo>
                  <a:pt x="4468" y="155"/>
                </a:lnTo>
                <a:lnTo>
                  <a:pt x="4468" y="155"/>
                </a:lnTo>
                <a:lnTo>
                  <a:pt x="4468" y="155"/>
                </a:lnTo>
                <a:lnTo>
                  <a:pt x="4469" y="155"/>
                </a:lnTo>
                <a:lnTo>
                  <a:pt x="4470" y="154"/>
                </a:lnTo>
                <a:lnTo>
                  <a:pt x="4470" y="154"/>
                </a:lnTo>
                <a:lnTo>
                  <a:pt x="4471" y="154"/>
                </a:lnTo>
                <a:lnTo>
                  <a:pt x="4471" y="154"/>
                </a:lnTo>
                <a:lnTo>
                  <a:pt x="4471" y="154"/>
                </a:lnTo>
                <a:lnTo>
                  <a:pt x="4472" y="154"/>
                </a:lnTo>
                <a:lnTo>
                  <a:pt x="4472" y="155"/>
                </a:lnTo>
                <a:lnTo>
                  <a:pt x="4473" y="156"/>
                </a:lnTo>
                <a:lnTo>
                  <a:pt x="4473" y="157"/>
                </a:lnTo>
                <a:lnTo>
                  <a:pt x="4474" y="159"/>
                </a:lnTo>
                <a:lnTo>
                  <a:pt x="4474" y="159"/>
                </a:lnTo>
                <a:lnTo>
                  <a:pt x="4475" y="158"/>
                </a:lnTo>
                <a:lnTo>
                  <a:pt x="4475" y="158"/>
                </a:lnTo>
                <a:lnTo>
                  <a:pt x="4476" y="158"/>
                </a:lnTo>
                <a:lnTo>
                  <a:pt x="4476" y="158"/>
                </a:lnTo>
                <a:lnTo>
                  <a:pt x="4476" y="158"/>
                </a:lnTo>
                <a:lnTo>
                  <a:pt x="4477" y="158"/>
                </a:lnTo>
                <a:lnTo>
                  <a:pt x="4477" y="158"/>
                </a:lnTo>
                <a:lnTo>
                  <a:pt x="4478" y="158"/>
                </a:lnTo>
                <a:lnTo>
                  <a:pt x="4478" y="158"/>
                </a:lnTo>
                <a:lnTo>
                  <a:pt x="4479" y="158"/>
                </a:lnTo>
                <a:lnTo>
                  <a:pt x="4479" y="158"/>
                </a:lnTo>
                <a:lnTo>
                  <a:pt x="4480" y="158"/>
                </a:lnTo>
                <a:lnTo>
                  <a:pt x="4480" y="158"/>
                </a:lnTo>
                <a:lnTo>
                  <a:pt x="4481" y="158"/>
                </a:lnTo>
                <a:lnTo>
                  <a:pt x="4481" y="157"/>
                </a:lnTo>
                <a:lnTo>
                  <a:pt x="4482" y="157"/>
                </a:lnTo>
                <a:lnTo>
                  <a:pt x="4482" y="154"/>
                </a:lnTo>
                <a:lnTo>
                  <a:pt x="4483" y="154"/>
                </a:lnTo>
                <a:lnTo>
                  <a:pt x="4483" y="154"/>
                </a:lnTo>
                <a:lnTo>
                  <a:pt x="4484" y="154"/>
                </a:lnTo>
                <a:lnTo>
                  <a:pt x="4484" y="155"/>
                </a:lnTo>
                <a:lnTo>
                  <a:pt x="4485" y="156"/>
                </a:lnTo>
                <a:lnTo>
                  <a:pt x="4485" y="156"/>
                </a:lnTo>
                <a:lnTo>
                  <a:pt x="4485" y="157"/>
                </a:lnTo>
                <a:lnTo>
                  <a:pt x="4486" y="157"/>
                </a:lnTo>
                <a:lnTo>
                  <a:pt x="4486" y="157"/>
                </a:lnTo>
                <a:lnTo>
                  <a:pt x="4487" y="157"/>
                </a:lnTo>
                <a:lnTo>
                  <a:pt x="4487" y="157"/>
                </a:lnTo>
                <a:lnTo>
                  <a:pt x="4488" y="158"/>
                </a:lnTo>
                <a:lnTo>
                  <a:pt x="4488" y="158"/>
                </a:lnTo>
                <a:lnTo>
                  <a:pt x="4489" y="158"/>
                </a:lnTo>
                <a:lnTo>
                  <a:pt x="4489" y="158"/>
                </a:lnTo>
                <a:lnTo>
                  <a:pt x="4490" y="158"/>
                </a:lnTo>
                <a:lnTo>
                  <a:pt x="4490" y="158"/>
                </a:lnTo>
                <a:lnTo>
                  <a:pt x="4491" y="158"/>
                </a:lnTo>
                <a:lnTo>
                  <a:pt x="4491" y="158"/>
                </a:lnTo>
                <a:lnTo>
                  <a:pt x="4492" y="158"/>
                </a:lnTo>
                <a:lnTo>
                  <a:pt x="4492" y="158"/>
                </a:lnTo>
                <a:lnTo>
                  <a:pt x="4493" y="158"/>
                </a:lnTo>
                <a:lnTo>
                  <a:pt x="4493" y="157"/>
                </a:lnTo>
                <a:lnTo>
                  <a:pt x="4493" y="157"/>
                </a:lnTo>
                <a:lnTo>
                  <a:pt x="4494" y="156"/>
                </a:lnTo>
                <a:lnTo>
                  <a:pt x="4494" y="154"/>
                </a:lnTo>
                <a:lnTo>
                  <a:pt x="4495" y="152"/>
                </a:lnTo>
                <a:lnTo>
                  <a:pt x="4495" y="151"/>
                </a:lnTo>
                <a:lnTo>
                  <a:pt x="4496" y="152"/>
                </a:lnTo>
                <a:lnTo>
                  <a:pt x="4496" y="153"/>
                </a:lnTo>
                <a:lnTo>
                  <a:pt x="4497" y="154"/>
                </a:lnTo>
                <a:lnTo>
                  <a:pt x="4497" y="154"/>
                </a:lnTo>
                <a:lnTo>
                  <a:pt x="4498" y="154"/>
                </a:lnTo>
                <a:lnTo>
                  <a:pt x="4498" y="154"/>
                </a:lnTo>
                <a:lnTo>
                  <a:pt x="4499" y="154"/>
                </a:lnTo>
                <a:lnTo>
                  <a:pt x="4499" y="154"/>
                </a:lnTo>
                <a:lnTo>
                  <a:pt x="4499" y="153"/>
                </a:lnTo>
                <a:lnTo>
                  <a:pt x="4500" y="152"/>
                </a:lnTo>
                <a:lnTo>
                  <a:pt x="4501" y="151"/>
                </a:lnTo>
                <a:lnTo>
                  <a:pt x="4501" y="150"/>
                </a:lnTo>
                <a:lnTo>
                  <a:pt x="4502" y="149"/>
                </a:lnTo>
                <a:lnTo>
                  <a:pt x="4502" y="148"/>
                </a:lnTo>
                <a:lnTo>
                  <a:pt x="4502" y="148"/>
                </a:lnTo>
                <a:lnTo>
                  <a:pt x="4503" y="148"/>
                </a:lnTo>
                <a:lnTo>
                  <a:pt x="4503" y="148"/>
                </a:lnTo>
                <a:lnTo>
                  <a:pt x="4504" y="149"/>
                </a:lnTo>
                <a:lnTo>
                  <a:pt x="4504" y="149"/>
                </a:lnTo>
                <a:lnTo>
                  <a:pt x="4505" y="151"/>
                </a:lnTo>
                <a:lnTo>
                  <a:pt x="4505" y="151"/>
                </a:lnTo>
                <a:lnTo>
                  <a:pt x="4506" y="152"/>
                </a:lnTo>
                <a:lnTo>
                  <a:pt x="4506" y="152"/>
                </a:lnTo>
                <a:lnTo>
                  <a:pt x="4507" y="151"/>
                </a:lnTo>
                <a:lnTo>
                  <a:pt x="4507" y="146"/>
                </a:lnTo>
                <a:lnTo>
                  <a:pt x="4508" y="145"/>
                </a:lnTo>
                <a:lnTo>
                  <a:pt x="4508" y="145"/>
                </a:lnTo>
                <a:lnTo>
                  <a:pt x="4508" y="146"/>
                </a:lnTo>
                <a:lnTo>
                  <a:pt x="4509" y="145"/>
                </a:lnTo>
                <a:lnTo>
                  <a:pt x="4510" y="146"/>
                </a:lnTo>
                <a:lnTo>
                  <a:pt x="4510" y="146"/>
                </a:lnTo>
                <a:lnTo>
                  <a:pt x="4511" y="146"/>
                </a:lnTo>
                <a:lnTo>
                  <a:pt x="4511" y="147"/>
                </a:lnTo>
                <a:lnTo>
                  <a:pt x="4511" y="147"/>
                </a:lnTo>
                <a:lnTo>
                  <a:pt x="4512" y="147"/>
                </a:lnTo>
                <a:lnTo>
                  <a:pt x="4512" y="147"/>
                </a:lnTo>
                <a:lnTo>
                  <a:pt x="4513" y="146"/>
                </a:lnTo>
                <a:lnTo>
                  <a:pt x="4513" y="146"/>
                </a:lnTo>
                <a:lnTo>
                  <a:pt x="4514" y="147"/>
                </a:lnTo>
                <a:lnTo>
                  <a:pt x="4514" y="148"/>
                </a:lnTo>
                <a:lnTo>
                  <a:pt x="4515" y="148"/>
                </a:lnTo>
                <a:lnTo>
                  <a:pt x="4515" y="148"/>
                </a:lnTo>
                <a:lnTo>
                  <a:pt x="4516" y="148"/>
                </a:lnTo>
                <a:lnTo>
                  <a:pt x="4516" y="148"/>
                </a:lnTo>
                <a:lnTo>
                  <a:pt x="4516" y="148"/>
                </a:lnTo>
                <a:lnTo>
                  <a:pt x="4517" y="148"/>
                </a:lnTo>
                <a:lnTo>
                  <a:pt x="4517" y="148"/>
                </a:lnTo>
                <a:lnTo>
                  <a:pt x="4518" y="147"/>
                </a:lnTo>
                <a:lnTo>
                  <a:pt x="4518" y="147"/>
                </a:lnTo>
                <a:lnTo>
                  <a:pt x="4519" y="146"/>
                </a:lnTo>
                <a:lnTo>
                  <a:pt x="4519" y="146"/>
                </a:lnTo>
                <a:lnTo>
                  <a:pt x="4520" y="145"/>
                </a:lnTo>
                <a:lnTo>
                  <a:pt x="4520" y="144"/>
                </a:lnTo>
                <a:lnTo>
                  <a:pt x="4521" y="144"/>
                </a:lnTo>
                <a:lnTo>
                  <a:pt x="4521" y="144"/>
                </a:lnTo>
                <a:lnTo>
                  <a:pt x="4522" y="144"/>
                </a:lnTo>
                <a:lnTo>
                  <a:pt x="4522" y="144"/>
                </a:lnTo>
                <a:lnTo>
                  <a:pt x="4523" y="144"/>
                </a:lnTo>
                <a:lnTo>
                  <a:pt x="4523" y="146"/>
                </a:lnTo>
                <a:lnTo>
                  <a:pt x="4524" y="146"/>
                </a:lnTo>
                <a:lnTo>
                  <a:pt x="4524" y="146"/>
                </a:lnTo>
                <a:lnTo>
                  <a:pt x="4525" y="147"/>
                </a:lnTo>
                <a:lnTo>
                  <a:pt x="4525" y="147"/>
                </a:lnTo>
                <a:lnTo>
                  <a:pt x="4525" y="147"/>
                </a:lnTo>
                <a:lnTo>
                  <a:pt x="4526" y="147"/>
                </a:lnTo>
                <a:lnTo>
                  <a:pt x="4526" y="147"/>
                </a:lnTo>
                <a:lnTo>
                  <a:pt x="4527" y="147"/>
                </a:lnTo>
                <a:lnTo>
                  <a:pt x="4527" y="147"/>
                </a:lnTo>
                <a:lnTo>
                  <a:pt x="4528" y="147"/>
                </a:lnTo>
                <a:lnTo>
                  <a:pt x="4528" y="147"/>
                </a:lnTo>
                <a:lnTo>
                  <a:pt x="4529" y="148"/>
                </a:lnTo>
                <a:lnTo>
                  <a:pt x="4529" y="148"/>
                </a:lnTo>
                <a:lnTo>
                  <a:pt x="4530" y="148"/>
                </a:lnTo>
                <a:lnTo>
                  <a:pt x="4530" y="147"/>
                </a:lnTo>
                <a:lnTo>
                  <a:pt x="4531" y="145"/>
                </a:lnTo>
                <a:lnTo>
                  <a:pt x="4531" y="141"/>
                </a:lnTo>
                <a:lnTo>
                  <a:pt x="4532" y="138"/>
                </a:lnTo>
                <a:lnTo>
                  <a:pt x="4532" y="135"/>
                </a:lnTo>
                <a:lnTo>
                  <a:pt x="4533" y="134"/>
                </a:lnTo>
                <a:lnTo>
                  <a:pt x="4533" y="132"/>
                </a:lnTo>
                <a:lnTo>
                  <a:pt x="4534" y="132"/>
                </a:lnTo>
                <a:lnTo>
                  <a:pt x="4534" y="131"/>
                </a:lnTo>
                <a:lnTo>
                  <a:pt x="4534" y="132"/>
                </a:lnTo>
                <a:lnTo>
                  <a:pt x="4535" y="132"/>
                </a:lnTo>
                <a:lnTo>
                  <a:pt x="4535" y="130"/>
                </a:lnTo>
                <a:lnTo>
                  <a:pt x="4536" y="127"/>
                </a:lnTo>
                <a:lnTo>
                  <a:pt x="4536" y="132"/>
                </a:lnTo>
                <a:lnTo>
                  <a:pt x="4537" y="134"/>
                </a:lnTo>
                <a:lnTo>
                  <a:pt x="4537" y="136"/>
                </a:lnTo>
                <a:lnTo>
                  <a:pt x="4538" y="135"/>
                </a:lnTo>
                <a:lnTo>
                  <a:pt x="4538" y="136"/>
                </a:lnTo>
                <a:lnTo>
                  <a:pt x="4539" y="132"/>
                </a:lnTo>
                <a:lnTo>
                  <a:pt x="4539" y="126"/>
                </a:lnTo>
                <a:lnTo>
                  <a:pt x="4539" y="123"/>
                </a:lnTo>
                <a:lnTo>
                  <a:pt x="4540" y="122"/>
                </a:lnTo>
                <a:lnTo>
                  <a:pt x="4541" y="120"/>
                </a:lnTo>
                <a:lnTo>
                  <a:pt x="4541" y="119"/>
                </a:lnTo>
                <a:lnTo>
                  <a:pt x="4542" y="118"/>
                </a:lnTo>
                <a:lnTo>
                  <a:pt x="4542" y="117"/>
                </a:lnTo>
                <a:lnTo>
                  <a:pt x="4542" y="116"/>
                </a:lnTo>
                <a:lnTo>
                  <a:pt x="4543" y="114"/>
                </a:lnTo>
                <a:lnTo>
                  <a:pt x="4543" y="111"/>
                </a:lnTo>
                <a:lnTo>
                  <a:pt x="4544" y="108"/>
                </a:lnTo>
                <a:lnTo>
                  <a:pt x="4544" y="107"/>
                </a:lnTo>
                <a:lnTo>
                  <a:pt x="4545" y="107"/>
                </a:lnTo>
                <a:lnTo>
                  <a:pt x="4545" y="108"/>
                </a:lnTo>
                <a:lnTo>
                  <a:pt x="4546" y="109"/>
                </a:lnTo>
                <a:lnTo>
                  <a:pt x="4546" y="111"/>
                </a:lnTo>
                <a:lnTo>
                  <a:pt x="4547" y="112"/>
                </a:lnTo>
                <a:lnTo>
                  <a:pt x="4547" y="114"/>
                </a:lnTo>
                <a:lnTo>
                  <a:pt x="4548" y="115"/>
                </a:lnTo>
                <a:lnTo>
                  <a:pt x="4548" y="115"/>
                </a:lnTo>
                <a:lnTo>
                  <a:pt x="4548" y="114"/>
                </a:lnTo>
                <a:lnTo>
                  <a:pt x="4549" y="111"/>
                </a:lnTo>
                <a:lnTo>
                  <a:pt x="4550" y="108"/>
                </a:lnTo>
                <a:lnTo>
                  <a:pt x="4550" y="103"/>
                </a:lnTo>
                <a:lnTo>
                  <a:pt x="4551" y="99"/>
                </a:lnTo>
                <a:lnTo>
                  <a:pt x="4551" y="95"/>
                </a:lnTo>
                <a:lnTo>
                  <a:pt x="4551" y="91"/>
                </a:lnTo>
                <a:lnTo>
                  <a:pt x="4552" y="95"/>
                </a:lnTo>
                <a:lnTo>
                  <a:pt x="4552" y="95"/>
                </a:lnTo>
                <a:lnTo>
                  <a:pt x="4553" y="105"/>
                </a:lnTo>
                <a:lnTo>
                  <a:pt x="4553" y="106"/>
                </a:lnTo>
                <a:lnTo>
                  <a:pt x="4554" y="106"/>
                </a:lnTo>
                <a:lnTo>
                  <a:pt x="4554" y="106"/>
                </a:lnTo>
                <a:lnTo>
                  <a:pt x="4555" y="104"/>
                </a:lnTo>
                <a:lnTo>
                  <a:pt x="4555" y="101"/>
                </a:lnTo>
                <a:lnTo>
                  <a:pt x="4556" y="106"/>
                </a:lnTo>
                <a:lnTo>
                  <a:pt x="4556" y="108"/>
                </a:lnTo>
                <a:lnTo>
                  <a:pt x="4557" y="110"/>
                </a:lnTo>
                <a:lnTo>
                  <a:pt x="4557" y="119"/>
                </a:lnTo>
                <a:lnTo>
                  <a:pt x="4557" y="123"/>
                </a:lnTo>
                <a:lnTo>
                  <a:pt x="4558" y="124"/>
                </a:lnTo>
                <a:lnTo>
                  <a:pt x="4559" y="125"/>
                </a:lnTo>
                <a:lnTo>
                  <a:pt x="4559" y="128"/>
                </a:lnTo>
                <a:lnTo>
                  <a:pt x="4559" y="128"/>
                </a:lnTo>
                <a:lnTo>
                  <a:pt x="4560" y="127"/>
                </a:lnTo>
                <a:lnTo>
                  <a:pt x="4560" y="127"/>
                </a:lnTo>
                <a:lnTo>
                  <a:pt x="4561" y="133"/>
                </a:lnTo>
                <a:lnTo>
                  <a:pt x="4561" y="132"/>
                </a:lnTo>
                <a:lnTo>
                  <a:pt x="4562" y="129"/>
                </a:lnTo>
                <a:lnTo>
                  <a:pt x="4562" y="126"/>
                </a:lnTo>
                <a:lnTo>
                  <a:pt x="4563" y="126"/>
                </a:lnTo>
                <a:lnTo>
                  <a:pt x="4563" y="129"/>
                </a:lnTo>
                <a:lnTo>
                  <a:pt x="4564" y="127"/>
                </a:lnTo>
                <a:lnTo>
                  <a:pt x="4564" y="121"/>
                </a:lnTo>
                <a:lnTo>
                  <a:pt x="4565" y="117"/>
                </a:lnTo>
                <a:lnTo>
                  <a:pt x="4565" y="119"/>
                </a:lnTo>
                <a:lnTo>
                  <a:pt x="4565" y="118"/>
                </a:lnTo>
                <a:lnTo>
                  <a:pt x="4566" y="116"/>
                </a:lnTo>
                <a:lnTo>
                  <a:pt x="4566" y="117"/>
                </a:lnTo>
                <a:lnTo>
                  <a:pt x="4567" y="118"/>
                </a:lnTo>
                <a:lnTo>
                  <a:pt x="4567" y="121"/>
                </a:lnTo>
                <a:lnTo>
                  <a:pt x="4568" y="123"/>
                </a:lnTo>
                <a:lnTo>
                  <a:pt x="4568" y="126"/>
                </a:lnTo>
                <a:lnTo>
                  <a:pt x="4569" y="128"/>
                </a:lnTo>
                <a:lnTo>
                  <a:pt x="4569" y="130"/>
                </a:lnTo>
                <a:lnTo>
                  <a:pt x="4570" y="130"/>
                </a:lnTo>
                <a:lnTo>
                  <a:pt x="4570" y="129"/>
                </a:lnTo>
                <a:lnTo>
                  <a:pt x="4571" y="129"/>
                </a:lnTo>
                <a:lnTo>
                  <a:pt x="4571" y="129"/>
                </a:lnTo>
                <a:lnTo>
                  <a:pt x="4572" y="128"/>
                </a:lnTo>
                <a:lnTo>
                  <a:pt x="4572" y="126"/>
                </a:lnTo>
                <a:lnTo>
                  <a:pt x="4573" y="126"/>
                </a:lnTo>
                <a:lnTo>
                  <a:pt x="4573" y="125"/>
                </a:lnTo>
                <a:lnTo>
                  <a:pt x="4574" y="128"/>
                </a:lnTo>
                <a:lnTo>
                  <a:pt x="4574" y="135"/>
                </a:lnTo>
                <a:lnTo>
                  <a:pt x="4574" y="139"/>
                </a:lnTo>
                <a:lnTo>
                  <a:pt x="4575" y="141"/>
                </a:lnTo>
                <a:lnTo>
                  <a:pt x="4575" y="142"/>
                </a:lnTo>
                <a:lnTo>
                  <a:pt x="4576" y="142"/>
                </a:lnTo>
                <a:lnTo>
                  <a:pt x="4576" y="143"/>
                </a:lnTo>
                <a:lnTo>
                  <a:pt x="4577" y="144"/>
                </a:lnTo>
                <a:lnTo>
                  <a:pt x="4577" y="145"/>
                </a:lnTo>
                <a:lnTo>
                  <a:pt x="4578" y="145"/>
                </a:lnTo>
                <a:lnTo>
                  <a:pt x="4578" y="145"/>
                </a:lnTo>
                <a:lnTo>
                  <a:pt x="4579" y="145"/>
                </a:lnTo>
                <a:lnTo>
                  <a:pt x="4579" y="147"/>
                </a:lnTo>
                <a:lnTo>
                  <a:pt x="4579" y="149"/>
                </a:lnTo>
                <a:lnTo>
                  <a:pt x="4580" y="149"/>
                </a:lnTo>
                <a:lnTo>
                  <a:pt x="4581" y="148"/>
                </a:lnTo>
                <a:lnTo>
                  <a:pt x="4581" y="148"/>
                </a:lnTo>
                <a:lnTo>
                  <a:pt x="4582" y="148"/>
                </a:lnTo>
                <a:lnTo>
                  <a:pt x="4582" y="146"/>
                </a:lnTo>
                <a:lnTo>
                  <a:pt x="4582" y="146"/>
                </a:lnTo>
                <a:lnTo>
                  <a:pt x="4583" y="147"/>
                </a:lnTo>
                <a:lnTo>
                  <a:pt x="4583" y="148"/>
                </a:lnTo>
                <a:lnTo>
                  <a:pt x="4584" y="149"/>
                </a:lnTo>
                <a:lnTo>
                  <a:pt x="4584" y="149"/>
                </a:lnTo>
                <a:lnTo>
                  <a:pt x="4585" y="148"/>
                </a:lnTo>
                <a:lnTo>
                  <a:pt x="4585" y="147"/>
                </a:lnTo>
                <a:lnTo>
                  <a:pt x="4586" y="147"/>
                </a:lnTo>
                <a:lnTo>
                  <a:pt x="4586" y="146"/>
                </a:lnTo>
                <a:lnTo>
                  <a:pt x="4587" y="147"/>
                </a:lnTo>
                <a:lnTo>
                  <a:pt x="4587" y="147"/>
                </a:lnTo>
                <a:lnTo>
                  <a:pt x="4588" y="149"/>
                </a:lnTo>
                <a:lnTo>
                  <a:pt x="4588" y="152"/>
                </a:lnTo>
                <a:lnTo>
                  <a:pt x="4588" y="153"/>
                </a:lnTo>
                <a:lnTo>
                  <a:pt x="4589" y="153"/>
                </a:lnTo>
                <a:lnTo>
                  <a:pt x="4590" y="154"/>
                </a:lnTo>
                <a:lnTo>
                  <a:pt x="4590" y="154"/>
                </a:lnTo>
                <a:lnTo>
                  <a:pt x="4591" y="154"/>
                </a:lnTo>
                <a:lnTo>
                  <a:pt x="4591" y="154"/>
                </a:lnTo>
                <a:lnTo>
                  <a:pt x="4591" y="154"/>
                </a:lnTo>
                <a:lnTo>
                  <a:pt x="4592" y="154"/>
                </a:lnTo>
                <a:lnTo>
                  <a:pt x="4592" y="154"/>
                </a:lnTo>
                <a:lnTo>
                  <a:pt x="4593" y="154"/>
                </a:lnTo>
                <a:lnTo>
                  <a:pt x="4593" y="154"/>
                </a:lnTo>
                <a:lnTo>
                  <a:pt x="4594" y="154"/>
                </a:lnTo>
                <a:lnTo>
                  <a:pt x="4594" y="154"/>
                </a:lnTo>
                <a:lnTo>
                  <a:pt x="4595" y="154"/>
                </a:lnTo>
                <a:lnTo>
                  <a:pt x="4595" y="153"/>
                </a:lnTo>
                <a:lnTo>
                  <a:pt x="4596" y="153"/>
                </a:lnTo>
                <a:lnTo>
                  <a:pt x="4596" y="152"/>
                </a:lnTo>
                <a:lnTo>
                  <a:pt x="4597" y="151"/>
                </a:lnTo>
                <a:lnTo>
                  <a:pt x="4597" y="151"/>
                </a:lnTo>
                <a:lnTo>
                  <a:pt x="4597" y="152"/>
                </a:lnTo>
                <a:lnTo>
                  <a:pt x="4598" y="152"/>
                </a:lnTo>
                <a:lnTo>
                  <a:pt x="4599" y="152"/>
                </a:lnTo>
                <a:lnTo>
                  <a:pt x="4599" y="152"/>
                </a:lnTo>
                <a:lnTo>
                  <a:pt x="4600" y="152"/>
                </a:lnTo>
                <a:lnTo>
                  <a:pt x="4600" y="152"/>
                </a:lnTo>
                <a:lnTo>
                  <a:pt x="4600" y="151"/>
                </a:lnTo>
                <a:lnTo>
                  <a:pt x="4601" y="151"/>
                </a:lnTo>
                <a:lnTo>
                  <a:pt x="4601" y="150"/>
                </a:lnTo>
                <a:lnTo>
                  <a:pt x="4602" y="149"/>
                </a:lnTo>
                <a:lnTo>
                  <a:pt x="4602" y="149"/>
                </a:lnTo>
                <a:lnTo>
                  <a:pt x="4603" y="149"/>
                </a:lnTo>
                <a:lnTo>
                  <a:pt x="4603" y="149"/>
                </a:lnTo>
                <a:lnTo>
                  <a:pt x="4604" y="149"/>
                </a:lnTo>
                <a:lnTo>
                  <a:pt x="4604" y="149"/>
                </a:lnTo>
                <a:lnTo>
                  <a:pt x="4605" y="149"/>
                </a:lnTo>
                <a:lnTo>
                  <a:pt x="4605" y="149"/>
                </a:lnTo>
                <a:lnTo>
                  <a:pt x="4605" y="149"/>
                </a:lnTo>
                <a:lnTo>
                  <a:pt x="4606" y="149"/>
                </a:lnTo>
                <a:lnTo>
                  <a:pt x="4606" y="151"/>
                </a:lnTo>
                <a:lnTo>
                  <a:pt x="4607" y="153"/>
                </a:lnTo>
                <a:lnTo>
                  <a:pt x="4607" y="154"/>
                </a:lnTo>
                <a:lnTo>
                  <a:pt x="4608" y="154"/>
                </a:lnTo>
                <a:lnTo>
                  <a:pt x="4608" y="154"/>
                </a:lnTo>
                <a:lnTo>
                  <a:pt x="4609" y="154"/>
                </a:lnTo>
                <a:lnTo>
                  <a:pt x="4609" y="154"/>
                </a:lnTo>
                <a:lnTo>
                  <a:pt x="4610" y="153"/>
                </a:lnTo>
                <a:lnTo>
                  <a:pt x="4610" y="151"/>
                </a:lnTo>
                <a:lnTo>
                  <a:pt x="4611" y="152"/>
                </a:lnTo>
                <a:lnTo>
                  <a:pt x="4611" y="153"/>
                </a:lnTo>
                <a:lnTo>
                  <a:pt x="4612" y="153"/>
                </a:lnTo>
                <a:lnTo>
                  <a:pt x="4612" y="154"/>
                </a:lnTo>
                <a:lnTo>
                  <a:pt x="4613" y="154"/>
                </a:lnTo>
                <a:lnTo>
                  <a:pt x="4613" y="154"/>
                </a:lnTo>
                <a:lnTo>
                  <a:pt x="4614" y="154"/>
                </a:lnTo>
                <a:lnTo>
                  <a:pt x="4614" y="154"/>
                </a:lnTo>
                <a:lnTo>
                  <a:pt x="4614" y="154"/>
                </a:lnTo>
                <a:lnTo>
                  <a:pt x="4615" y="154"/>
                </a:lnTo>
                <a:lnTo>
                  <a:pt x="4615" y="154"/>
                </a:lnTo>
                <a:lnTo>
                  <a:pt x="4616" y="154"/>
                </a:lnTo>
                <a:lnTo>
                  <a:pt x="4616" y="154"/>
                </a:lnTo>
                <a:lnTo>
                  <a:pt x="4617" y="154"/>
                </a:lnTo>
                <a:lnTo>
                  <a:pt x="4617" y="154"/>
                </a:lnTo>
                <a:lnTo>
                  <a:pt x="4618" y="153"/>
                </a:lnTo>
                <a:lnTo>
                  <a:pt x="4618" y="153"/>
                </a:lnTo>
                <a:lnTo>
                  <a:pt x="4619" y="153"/>
                </a:lnTo>
                <a:lnTo>
                  <a:pt x="4619" y="153"/>
                </a:lnTo>
                <a:lnTo>
                  <a:pt x="4620" y="153"/>
                </a:lnTo>
                <a:lnTo>
                  <a:pt x="4620" y="153"/>
                </a:lnTo>
                <a:lnTo>
                  <a:pt x="4621" y="153"/>
                </a:lnTo>
                <a:lnTo>
                  <a:pt x="4621" y="153"/>
                </a:lnTo>
                <a:lnTo>
                  <a:pt x="4622" y="154"/>
                </a:lnTo>
                <a:lnTo>
                  <a:pt x="4622" y="154"/>
                </a:lnTo>
                <a:lnTo>
                  <a:pt x="4622" y="155"/>
                </a:lnTo>
                <a:lnTo>
                  <a:pt x="4623" y="154"/>
                </a:lnTo>
                <a:lnTo>
                  <a:pt x="4623" y="155"/>
                </a:lnTo>
                <a:lnTo>
                  <a:pt x="4624" y="155"/>
                </a:lnTo>
                <a:lnTo>
                  <a:pt x="4624" y="155"/>
                </a:lnTo>
                <a:lnTo>
                  <a:pt x="4625" y="155"/>
                </a:lnTo>
                <a:lnTo>
                  <a:pt x="4625" y="155"/>
                </a:lnTo>
                <a:lnTo>
                  <a:pt x="4626" y="155"/>
                </a:lnTo>
                <a:lnTo>
                  <a:pt x="4626" y="155"/>
                </a:lnTo>
                <a:lnTo>
                  <a:pt x="4627" y="154"/>
                </a:lnTo>
                <a:lnTo>
                  <a:pt x="4627" y="154"/>
                </a:lnTo>
                <a:lnTo>
                  <a:pt x="4628" y="155"/>
                </a:lnTo>
                <a:lnTo>
                  <a:pt x="4628" y="156"/>
                </a:lnTo>
                <a:lnTo>
                  <a:pt x="4628" y="156"/>
                </a:lnTo>
                <a:lnTo>
                  <a:pt x="4629" y="156"/>
                </a:lnTo>
                <a:lnTo>
                  <a:pt x="4630" y="155"/>
                </a:lnTo>
                <a:lnTo>
                  <a:pt x="4630" y="155"/>
                </a:lnTo>
                <a:lnTo>
                  <a:pt x="4631" y="155"/>
                </a:lnTo>
                <a:lnTo>
                  <a:pt x="4631" y="156"/>
                </a:lnTo>
                <a:lnTo>
                  <a:pt x="4631" y="156"/>
                </a:lnTo>
                <a:lnTo>
                  <a:pt x="4632" y="156"/>
                </a:lnTo>
                <a:lnTo>
                  <a:pt x="4632" y="156"/>
                </a:lnTo>
                <a:lnTo>
                  <a:pt x="4633" y="157"/>
                </a:lnTo>
                <a:lnTo>
                  <a:pt x="4633" y="156"/>
                </a:lnTo>
                <a:lnTo>
                  <a:pt x="4634" y="156"/>
                </a:lnTo>
                <a:lnTo>
                  <a:pt x="4634" y="156"/>
                </a:lnTo>
                <a:lnTo>
                  <a:pt x="4635" y="156"/>
                </a:lnTo>
                <a:lnTo>
                  <a:pt x="4635" y="156"/>
                </a:lnTo>
                <a:lnTo>
                  <a:pt x="4636" y="156"/>
                </a:lnTo>
                <a:lnTo>
                  <a:pt x="4636" y="155"/>
                </a:lnTo>
                <a:lnTo>
                  <a:pt x="4637" y="155"/>
                </a:lnTo>
                <a:lnTo>
                  <a:pt x="4637" y="155"/>
                </a:lnTo>
                <a:lnTo>
                  <a:pt x="4637" y="155"/>
                </a:lnTo>
                <a:lnTo>
                  <a:pt x="4638" y="155"/>
                </a:lnTo>
                <a:lnTo>
                  <a:pt x="4639" y="155"/>
                </a:lnTo>
                <a:lnTo>
                  <a:pt x="4639" y="155"/>
                </a:lnTo>
                <a:lnTo>
                  <a:pt x="4640" y="155"/>
                </a:lnTo>
                <a:lnTo>
                  <a:pt x="4640" y="154"/>
                </a:lnTo>
                <a:lnTo>
                  <a:pt x="4640" y="154"/>
                </a:lnTo>
                <a:lnTo>
                  <a:pt x="4641" y="154"/>
                </a:lnTo>
                <a:lnTo>
                  <a:pt x="4641" y="154"/>
                </a:lnTo>
                <a:lnTo>
                  <a:pt x="4642" y="154"/>
                </a:lnTo>
                <a:lnTo>
                  <a:pt x="4642" y="155"/>
                </a:lnTo>
                <a:lnTo>
                  <a:pt x="4643" y="156"/>
                </a:lnTo>
                <a:lnTo>
                  <a:pt x="4643" y="156"/>
                </a:lnTo>
                <a:lnTo>
                  <a:pt x="4644" y="157"/>
                </a:lnTo>
                <a:lnTo>
                  <a:pt x="4644" y="157"/>
                </a:lnTo>
                <a:lnTo>
                  <a:pt x="4645" y="157"/>
                </a:lnTo>
                <a:lnTo>
                  <a:pt x="4645" y="157"/>
                </a:lnTo>
                <a:lnTo>
                  <a:pt x="4645" y="157"/>
                </a:lnTo>
                <a:lnTo>
                  <a:pt x="4646" y="158"/>
                </a:lnTo>
                <a:lnTo>
                  <a:pt x="4646" y="158"/>
                </a:lnTo>
                <a:lnTo>
                  <a:pt x="4647" y="158"/>
                </a:lnTo>
                <a:lnTo>
                  <a:pt x="4648" y="158"/>
                </a:lnTo>
                <a:lnTo>
                  <a:pt x="4648" y="158"/>
                </a:lnTo>
                <a:lnTo>
                  <a:pt x="4648" y="158"/>
                </a:lnTo>
                <a:lnTo>
                  <a:pt x="4649" y="158"/>
                </a:lnTo>
                <a:lnTo>
                  <a:pt x="4649" y="158"/>
                </a:lnTo>
                <a:lnTo>
                  <a:pt x="4650" y="158"/>
                </a:lnTo>
                <a:lnTo>
                  <a:pt x="4650" y="158"/>
                </a:lnTo>
                <a:lnTo>
                  <a:pt x="4651" y="158"/>
                </a:lnTo>
                <a:lnTo>
                  <a:pt x="4651" y="157"/>
                </a:lnTo>
                <a:lnTo>
                  <a:pt x="4652" y="157"/>
                </a:lnTo>
                <a:lnTo>
                  <a:pt x="4652" y="156"/>
                </a:lnTo>
                <a:lnTo>
                  <a:pt x="4653" y="154"/>
                </a:lnTo>
                <a:lnTo>
                  <a:pt x="4653" y="152"/>
                </a:lnTo>
                <a:lnTo>
                  <a:pt x="4654" y="151"/>
                </a:lnTo>
                <a:lnTo>
                  <a:pt x="4654" y="152"/>
                </a:lnTo>
                <a:lnTo>
                  <a:pt x="4654" y="153"/>
                </a:lnTo>
                <a:lnTo>
                  <a:pt x="4655" y="153"/>
                </a:lnTo>
                <a:lnTo>
                  <a:pt x="4655" y="154"/>
                </a:lnTo>
                <a:lnTo>
                  <a:pt x="4656" y="154"/>
                </a:lnTo>
                <a:lnTo>
                  <a:pt x="4656" y="154"/>
                </a:lnTo>
                <a:lnTo>
                  <a:pt x="4657" y="154"/>
                </a:lnTo>
                <a:lnTo>
                  <a:pt x="4657" y="154"/>
                </a:lnTo>
                <a:lnTo>
                  <a:pt x="4658" y="153"/>
                </a:lnTo>
                <a:lnTo>
                  <a:pt x="4658" y="151"/>
                </a:lnTo>
                <a:lnTo>
                  <a:pt x="4659" y="147"/>
                </a:lnTo>
                <a:lnTo>
                  <a:pt x="4659" y="145"/>
                </a:lnTo>
                <a:lnTo>
                  <a:pt x="4660" y="143"/>
                </a:lnTo>
                <a:lnTo>
                  <a:pt x="4660" y="141"/>
                </a:lnTo>
                <a:lnTo>
                  <a:pt x="4661" y="141"/>
                </a:lnTo>
                <a:lnTo>
                  <a:pt x="4661" y="141"/>
                </a:lnTo>
                <a:lnTo>
                  <a:pt x="4662" y="141"/>
                </a:lnTo>
                <a:lnTo>
                  <a:pt x="4662" y="141"/>
                </a:lnTo>
                <a:lnTo>
                  <a:pt x="4663" y="143"/>
                </a:lnTo>
                <a:lnTo>
                  <a:pt x="4663" y="144"/>
                </a:lnTo>
                <a:lnTo>
                  <a:pt x="4663" y="145"/>
                </a:lnTo>
                <a:lnTo>
                  <a:pt x="4664" y="145"/>
                </a:lnTo>
                <a:lnTo>
                  <a:pt x="4664" y="145"/>
                </a:lnTo>
                <a:lnTo>
                  <a:pt x="4665" y="145"/>
                </a:lnTo>
                <a:lnTo>
                  <a:pt x="4665" y="145"/>
                </a:lnTo>
                <a:lnTo>
                  <a:pt x="4666" y="145"/>
                </a:lnTo>
                <a:lnTo>
                  <a:pt x="4666" y="145"/>
                </a:lnTo>
                <a:lnTo>
                  <a:pt x="4667" y="146"/>
                </a:lnTo>
                <a:lnTo>
                  <a:pt x="4667" y="145"/>
                </a:lnTo>
                <a:lnTo>
                  <a:pt x="4668" y="146"/>
                </a:lnTo>
                <a:lnTo>
                  <a:pt x="4668" y="146"/>
                </a:lnTo>
                <a:lnTo>
                  <a:pt x="4668" y="146"/>
                </a:lnTo>
                <a:lnTo>
                  <a:pt x="4669" y="147"/>
                </a:lnTo>
                <a:lnTo>
                  <a:pt x="4670" y="147"/>
                </a:lnTo>
                <a:lnTo>
                  <a:pt x="4670" y="147"/>
                </a:lnTo>
                <a:lnTo>
                  <a:pt x="4671" y="147"/>
                </a:lnTo>
                <a:lnTo>
                  <a:pt x="4671" y="146"/>
                </a:lnTo>
                <a:lnTo>
                  <a:pt x="4671" y="146"/>
                </a:lnTo>
                <a:lnTo>
                  <a:pt x="4672" y="147"/>
                </a:lnTo>
                <a:lnTo>
                  <a:pt x="4672" y="148"/>
                </a:lnTo>
                <a:lnTo>
                  <a:pt x="4673" y="148"/>
                </a:lnTo>
                <a:lnTo>
                  <a:pt x="4673" y="148"/>
                </a:lnTo>
                <a:lnTo>
                  <a:pt x="4674" y="148"/>
                </a:lnTo>
                <a:lnTo>
                  <a:pt x="4674" y="148"/>
                </a:lnTo>
                <a:lnTo>
                  <a:pt x="4675" y="148"/>
                </a:lnTo>
                <a:lnTo>
                  <a:pt x="4675" y="148"/>
                </a:lnTo>
                <a:lnTo>
                  <a:pt x="4676" y="148"/>
                </a:lnTo>
                <a:lnTo>
                  <a:pt x="4676" y="147"/>
                </a:lnTo>
                <a:lnTo>
                  <a:pt x="4677" y="147"/>
                </a:lnTo>
                <a:lnTo>
                  <a:pt x="4677" y="146"/>
                </a:lnTo>
                <a:lnTo>
                  <a:pt x="4677" y="146"/>
                </a:lnTo>
                <a:lnTo>
                  <a:pt x="4678" y="145"/>
                </a:lnTo>
                <a:lnTo>
                  <a:pt x="4679" y="144"/>
                </a:lnTo>
                <a:lnTo>
                  <a:pt x="4679" y="144"/>
                </a:lnTo>
                <a:lnTo>
                  <a:pt x="4680" y="144"/>
                </a:lnTo>
                <a:lnTo>
                  <a:pt x="4680" y="144"/>
                </a:lnTo>
                <a:lnTo>
                  <a:pt x="4680" y="144"/>
                </a:lnTo>
                <a:lnTo>
                  <a:pt x="4681" y="144"/>
                </a:lnTo>
                <a:lnTo>
                  <a:pt x="4681" y="146"/>
                </a:lnTo>
                <a:lnTo>
                  <a:pt x="4682" y="146"/>
                </a:lnTo>
                <a:lnTo>
                  <a:pt x="4682" y="146"/>
                </a:lnTo>
                <a:lnTo>
                  <a:pt x="4683" y="147"/>
                </a:lnTo>
                <a:lnTo>
                  <a:pt x="4683" y="147"/>
                </a:lnTo>
                <a:lnTo>
                  <a:pt x="4684" y="147"/>
                </a:lnTo>
                <a:lnTo>
                  <a:pt x="4684" y="147"/>
                </a:lnTo>
                <a:lnTo>
                  <a:pt x="4685" y="147"/>
                </a:lnTo>
                <a:lnTo>
                  <a:pt x="4685" y="147"/>
                </a:lnTo>
                <a:lnTo>
                  <a:pt x="4686" y="147"/>
                </a:lnTo>
                <a:lnTo>
                  <a:pt x="4686" y="147"/>
                </a:lnTo>
                <a:lnTo>
                  <a:pt x="4686" y="147"/>
                </a:lnTo>
                <a:lnTo>
                  <a:pt x="4687" y="148"/>
                </a:lnTo>
                <a:lnTo>
                  <a:pt x="4688" y="148"/>
                </a:lnTo>
                <a:lnTo>
                  <a:pt x="4688" y="148"/>
                </a:lnTo>
                <a:lnTo>
                  <a:pt x="4688" y="147"/>
                </a:lnTo>
                <a:lnTo>
                  <a:pt x="4689" y="145"/>
                </a:lnTo>
                <a:lnTo>
                  <a:pt x="4689" y="142"/>
                </a:lnTo>
                <a:lnTo>
                  <a:pt x="4690" y="142"/>
                </a:lnTo>
                <a:lnTo>
                  <a:pt x="4690" y="141"/>
                </a:lnTo>
                <a:lnTo>
                  <a:pt x="4691" y="140"/>
                </a:lnTo>
                <a:lnTo>
                  <a:pt x="4691" y="140"/>
                </a:lnTo>
                <a:lnTo>
                  <a:pt x="4692" y="138"/>
                </a:lnTo>
                <a:lnTo>
                  <a:pt x="4692" y="136"/>
                </a:lnTo>
                <a:lnTo>
                  <a:pt x="4693" y="136"/>
                </a:lnTo>
                <a:lnTo>
                  <a:pt x="4693" y="136"/>
                </a:lnTo>
                <a:lnTo>
                  <a:pt x="4694" y="136"/>
                </a:lnTo>
                <a:lnTo>
                  <a:pt x="4694" y="138"/>
                </a:lnTo>
                <a:lnTo>
                  <a:pt x="4694" y="143"/>
                </a:lnTo>
                <a:lnTo>
                  <a:pt x="4695" y="145"/>
                </a:lnTo>
                <a:lnTo>
                  <a:pt x="4695" y="145"/>
                </a:lnTo>
                <a:lnTo>
                  <a:pt x="4696" y="144"/>
                </a:lnTo>
                <a:lnTo>
                  <a:pt x="4696" y="144"/>
                </a:lnTo>
                <a:lnTo>
                  <a:pt x="4697" y="143"/>
                </a:lnTo>
                <a:lnTo>
                  <a:pt x="4697" y="142"/>
                </a:lnTo>
                <a:lnTo>
                  <a:pt x="4698" y="143"/>
                </a:lnTo>
                <a:lnTo>
                  <a:pt x="4698" y="145"/>
                </a:lnTo>
                <a:lnTo>
                  <a:pt x="4699" y="146"/>
                </a:lnTo>
                <a:lnTo>
                  <a:pt x="4699" y="146"/>
                </a:lnTo>
                <a:lnTo>
                  <a:pt x="4700" y="145"/>
                </a:lnTo>
                <a:lnTo>
                  <a:pt x="4700" y="144"/>
                </a:lnTo>
                <a:lnTo>
                  <a:pt x="4701" y="145"/>
                </a:lnTo>
                <a:lnTo>
                  <a:pt x="4701" y="145"/>
                </a:lnTo>
                <a:lnTo>
                  <a:pt x="4702" y="146"/>
                </a:lnTo>
                <a:lnTo>
                  <a:pt x="4702" y="145"/>
                </a:lnTo>
                <a:lnTo>
                  <a:pt x="4703" y="146"/>
                </a:lnTo>
                <a:lnTo>
                  <a:pt x="4703" y="148"/>
                </a:lnTo>
                <a:lnTo>
                  <a:pt x="4703" y="149"/>
                </a:lnTo>
                <a:lnTo>
                  <a:pt x="4704" y="150"/>
                </a:lnTo>
                <a:lnTo>
                  <a:pt x="4704" y="150"/>
                </a:lnTo>
                <a:lnTo>
                  <a:pt x="4705" y="151"/>
                </a:lnTo>
                <a:lnTo>
                  <a:pt x="4705" y="151"/>
                </a:lnTo>
                <a:lnTo>
                  <a:pt x="4706" y="151"/>
                </a:lnTo>
                <a:lnTo>
                  <a:pt x="4706" y="151"/>
                </a:lnTo>
                <a:lnTo>
                  <a:pt x="4707" y="150"/>
                </a:lnTo>
                <a:lnTo>
                  <a:pt x="4707" y="150"/>
                </a:lnTo>
                <a:lnTo>
                  <a:pt x="4708" y="149"/>
                </a:lnTo>
                <a:lnTo>
                  <a:pt x="4708" y="149"/>
                </a:lnTo>
                <a:lnTo>
                  <a:pt x="4709" y="148"/>
                </a:lnTo>
                <a:lnTo>
                  <a:pt x="4709" y="149"/>
                </a:lnTo>
                <a:lnTo>
                  <a:pt x="4710" y="149"/>
                </a:lnTo>
                <a:lnTo>
                  <a:pt x="4710" y="149"/>
                </a:lnTo>
                <a:lnTo>
                  <a:pt x="4711" y="148"/>
                </a:lnTo>
                <a:lnTo>
                  <a:pt x="4711" y="146"/>
                </a:lnTo>
                <a:lnTo>
                  <a:pt x="4711" y="145"/>
                </a:lnTo>
                <a:lnTo>
                  <a:pt x="4712" y="145"/>
                </a:lnTo>
                <a:lnTo>
                  <a:pt x="4712" y="142"/>
                </a:lnTo>
                <a:lnTo>
                  <a:pt x="4713" y="139"/>
                </a:lnTo>
                <a:lnTo>
                  <a:pt x="4713" y="138"/>
                </a:lnTo>
                <a:lnTo>
                  <a:pt x="4714" y="138"/>
                </a:lnTo>
                <a:lnTo>
                  <a:pt x="4714" y="137"/>
                </a:lnTo>
                <a:lnTo>
                  <a:pt x="4715" y="135"/>
                </a:lnTo>
                <a:lnTo>
                  <a:pt x="4715" y="121"/>
                </a:lnTo>
                <a:lnTo>
                  <a:pt x="4716" y="104"/>
                </a:lnTo>
                <a:lnTo>
                  <a:pt x="4716" y="91"/>
                </a:lnTo>
                <a:lnTo>
                  <a:pt x="4717" y="89"/>
                </a:lnTo>
                <a:lnTo>
                  <a:pt x="4717" y="84"/>
                </a:lnTo>
                <a:lnTo>
                  <a:pt x="4717" y="70"/>
                </a:lnTo>
                <a:lnTo>
                  <a:pt x="4718" y="68"/>
                </a:lnTo>
                <a:lnTo>
                  <a:pt x="4719" y="65"/>
                </a:lnTo>
                <a:lnTo>
                  <a:pt x="4719" y="61"/>
                </a:lnTo>
                <a:lnTo>
                  <a:pt x="4720" y="58"/>
                </a:lnTo>
                <a:lnTo>
                  <a:pt x="4720" y="56"/>
                </a:lnTo>
                <a:lnTo>
                  <a:pt x="4720" y="55"/>
                </a:lnTo>
                <a:lnTo>
                  <a:pt x="4721" y="56"/>
                </a:lnTo>
                <a:lnTo>
                  <a:pt x="4721" y="56"/>
                </a:lnTo>
                <a:lnTo>
                  <a:pt x="4722" y="57"/>
                </a:lnTo>
                <a:lnTo>
                  <a:pt x="4722" y="58"/>
                </a:lnTo>
                <a:lnTo>
                  <a:pt x="4723" y="60"/>
                </a:lnTo>
                <a:lnTo>
                  <a:pt x="4723" y="63"/>
                </a:lnTo>
                <a:lnTo>
                  <a:pt x="4724" y="65"/>
                </a:lnTo>
                <a:lnTo>
                  <a:pt x="4724" y="67"/>
                </a:lnTo>
                <a:lnTo>
                  <a:pt x="4725" y="71"/>
                </a:lnTo>
                <a:lnTo>
                  <a:pt x="4725" y="75"/>
                </a:lnTo>
                <a:lnTo>
                  <a:pt x="4726" y="79"/>
                </a:lnTo>
                <a:lnTo>
                  <a:pt x="4726" y="82"/>
                </a:lnTo>
                <a:lnTo>
                  <a:pt x="4726" y="84"/>
                </a:lnTo>
                <a:lnTo>
                  <a:pt x="4727" y="86"/>
                </a:lnTo>
                <a:lnTo>
                  <a:pt x="4728" y="86"/>
                </a:lnTo>
                <a:lnTo>
                  <a:pt x="4728" y="84"/>
                </a:lnTo>
                <a:lnTo>
                  <a:pt x="4729" y="79"/>
                </a:lnTo>
                <a:lnTo>
                  <a:pt x="4729" y="73"/>
                </a:lnTo>
                <a:lnTo>
                  <a:pt x="4729" y="85"/>
                </a:lnTo>
                <a:lnTo>
                  <a:pt x="4730" y="92"/>
                </a:lnTo>
                <a:lnTo>
                  <a:pt x="4730" y="90"/>
                </a:lnTo>
                <a:lnTo>
                  <a:pt x="4731" y="84"/>
                </a:lnTo>
                <a:lnTo>
                  <a:pt x="4731" y="78"/>
                </a:lnTo>
                <a:lnTo>
                  <a:pt x="4732" y="74"/>
                </a:lnTo>
                <a:lnTo>
                  <a:pt x="4732" y="69"/>
                </a:lnTo>
                <a:lnTo>
                  <a:pt x="4733" y="62"/>
                </a:lnTo>
                <a:lnTo>
                  <a:pt x="4733" y="56"/>
                </a:lnTo>
                <a:lnTo>
                  <a:pt x="4734" y="50"/>
                </a:lnTo>
                <a:lnTo>
                  <a:pt x="4734" y="45"/>
                </a:lnTo>
                <a:lnTo>
                  <a:pt x="4734" y="40"/>
                </a:lnTo>
                <a:lnTo>
                  <a:pt x="4735" y="37"/>
                </a:lnTo>
                <a:lnTo>
                  <a:pt x="4735" y="34"/>
                </a:lnTo>
                <a:lnTo>
                  <a:pt x="4736" y="33"/>
                </a:lnTo>
                <a:lnTo>
                  <a:pt x="4737" y="39"/>
                </a:lnTo>
                <a:lnTo>
                  <a:pt x="4737" y="49"/>
                </a:lnTo>
                <a:lnTo>
                  <a:pt x="4737" y="59"/>
                </a:lnTo>
                <a:lnTo>
                  <a:pt x="4738" y="59"/>
                </a:lnTo>
                <a:lnTo>
                  <a:pt x="4738" y="60"/>
                </a:lnTo>
                <a:lnTo>
                  <a:pt x="4739" y="64"/>
                </a:lnTo>
                <a:lnTo>
                  <a:pt x="4739" y="60"/>
                </a:lnTo>
                <a:lnTo>
                  <a:pt x="4740" y="59"/>
                </a:lnTo>
                <a:lnTo>
                  <a:pt x="4740" y="59"/>
                </a:lnTo>
                <a:lnTo>
                  <a:pt x="4741" y="57"/>
                </a:lnTo>
                <a:lnTo>
                  <a:pt x="4741" y="52"/>
                </a:lnTo>
                <a:lnTo>
                  <a:pt x="4742" y="51"/>
                </a:lnTo>
                <a:lnTo>
                  <a:pt x="4742" y="51"/>
                </a:lnTo>
                <a:lnTo>
                  <a:pt x="4743" y="53"/>
                </a:lnTo>
                <a:lnTo>
                  <a:pt x="4743" y="55"/>
                </a:lnTo>
                <a:lnTo>
                  <a:pt x="4743" y="57"/>
                </a:lnTo>
                <a:lnTo>
                  <a:pt x="4744" y="59"/>
                </a:lnTo>
                <a:lnTo>
                  <a:pt x="4744" y="57"/>
                </a:lnTo>
                <a:lnTo>
                  <a:pt x="4745" y="58"/>
                </a:lnTo>
                <a:lnTo>
                  <a:pt x="4745" y="63"/>
                </a:lnTo>
                <a:lnTo>
                  <a:pt x="4746" y="69"/>
                </a:lnTo>
                <a:lnTo>
                  <a:pt x="4746" y="74"/>
                </a:lnTo>
                <a:lnTo>
                  <a:pt x="4747" y="75"/>
                </a:lnTo>
                <a:lnTo>
                  <a:pt x="4747" y="74"/>
                </a:lnTo>
                <a:lnTo>
                  <a:pt x="4748" y="72"/>
                </a:lnTo>
                <a:lnTo>
                  <a:pt x="4748" y="69"/>
                </a:lnTo>
                <a:lnTo>
                  <a:pt x="4749" y="67"/>
                </a:lnTo>
                <a:lnTo>
                  <a:pt x="4749" y="70"/>
                </a:lnTo>
                <a:lnTo>
                  <a:pt x="4750" y="74"/>
                </a:lnTo>
                <a:lnTo>
                  <a:pt x="4750" y="76"/>
                </a:lnTo>
                <a:lnTo>
                  <a:pt x="4751" y="77"/>
                </a:lnTo>
                <a:lnTo>
                  <a:pt x="4751" y="77"/>
                </a:lnTo>
                <a:lnTo>
                  <a:pt x="4752" y="75"/>
                </a:lnTo>
                <a:lnTo>
                  <a:pt x="4752" y="68"/>
                </a:lnTo>
                <a:lnTo>
                  <a:pt x="4752" y="52"/>
                </a:lnTo>
                <a:lnTo>
                  <a:pt x="4753" y="31"/>
                </a:lnTo>
                <a:lnTo>
                  <a:pt x="4753" y="17"/>
                </a:lnTo>
                <a:lnTo>
                  <a:pt x="4754" y="4"/>
                </a:lnTo>
                <a:lnTo>
                  <a:pt x="4754" y="1"/>
                </a:lnTo>
                <a:lnTo>
                  <a:pt x="4755" y="0"/>
                </a:lnTo>
                <a:lnTo>
                  <a:pt x="4755" y="4"/>
                </a:lnTo>
                <a:lnTo>
                  <a:pt x="4756" y="5"/>
                </a:lnTo>
                <a:lnTo>
                  <a:pt x="4756" y="7"/>
                </a:lnTo>
                <a:lnTo>
                  <a:pt x="4757" y="9"/>
                </a:lnTo>
                <a:lnTo>
                  <a:pt x="4757" y="12"/>
                </a:lnTo>
                <a:lnTo>
                  <a:pt x="4757" y="14"/>
                </a:lnTo>
                <a:lnTo>
                  <a:pt x="4758" y="20"/>
                </a:lnTo>
                <a:lnTo>
                  <a:pt x="4759" y="24"/>
                </a:lnTo>
                <a:lnTo>
                  <a:pt x="4759" y="32"/>
                </a:lnTo>
                <a:lnTo>
                  <a:pt x="4760" y="42"/>
                </a:lnTo>
                <a:lnTo>
                  <a:pt x="4760" y="52"/>
                </a:lnTo>
                <a:lnTo>
                  <a:pt x="4760" y="62"/>
                </a:lnTo>
                <a:lnTo>
                  <a:pt x="4761" y="69"/>
                </a:lnTo>
                <a:lnTo>
                  <a:pt x="4761" y="78"/>
                </a:lnTo>
                <a:lnTo>
                  <a:pt x="4762" y="84"/>
                </a:lnTo>
                <a:lnTo>
                  <a:pt x="4762" y="87"/>
                </a:lnTo>
                <a:lnTo>
                  <a:pt x="4763" y="91"/>
                </a:lnTo>
                <a:lnTo>
                  <a:pt x="4763" y="98"/>
                </a:lnTo>
                <a:lnTo>
                  <a:pt x="4764" y="103"/>
                </a:lnTo>
                <a:lnTo>
                  <a:pt x="4764" y="109"/>
                </a:lnTo>
                <a:lnTo>
                  <a:pt x="4765" y="115"/>
                </a:lnTo>
                <a:lnTo>
                  <a:pt x="4765" y="122"/>
                </a:lnTo>
                <a:lnTo>
                  <a:pt x="4766" y="132"/>
                </a:lnTo>
                <a:lnTo>
                  <a:pt x="4766" y="137"/>
                </a:lnTo>
                <a:lnTo>
                  <a:pt x="4766" y="138"/>
                </a:lnTo>
                <a:lnTo>
                  <a:pt x="4767" y="141"/>
                </a:lnTo>
                <a:lnTo>
                  <a:pt x="4768" y="142"/>
                </a:lnTo>
                <a:lnTo>
                  <a:pt x="4768" y="141"/>
                </a:lnTo>
                <a:lnTo>
                  <a:pt x="4769" y="139"/>
                </a:lnTo>
                <a:lnTo>
                  <a:pt x="4769" y="142"/>
                </a:lnTo>
                <a:lnTo>
                  <a:pt x="4769" y="145"/>
                </a:lnTo>
                <a:lnTo>
                  <a:pt x="4770" y="146"/>
                </a:lnTo>
                <a:lnTo>
                  <a:pt x="4770" y="146"/>
                </a:lnTo>
                <a:lnTo>
                  <a:pt x="4771" y="146"/>
                </a:lnTo>
                <a:lnTo>
                  <a:pt x="4771" y="146"/>
                </a:lnTo>
                <a:lnTo>
                  <a:pt x="4772" y="146"/>
                </a:lnTo>
                <a:lnTo>
                  <a:pt x="4772" y="146"/>
                </a:lnTo>
                <a:lnTo>
                  <a:pt x="4773" y="146"/>
                </a:lnTo>
                <a:lnTo>
                  <a:pt x="4773" y="146"/>
                </a:lnTo>
                <a:lnTo>
                  <a:pt x="4774" y="146"/>
                </a:lnTo>
                <a:lnTo>
                  <a:pt x="4774" y="145"/>
                </a:lnTo>
                <a:lnTo>
                  <a:pt x="4774" y="144"/>
                </a:lnTo>
                <a:lnTo>
                  <a:pt x="4775" y="143"/>
                </a:lnTo>
                <a:lnTo>
                  <a:pt x="4775" y="140"/>
                </a:lnTo>
                <a:lnTo>
                  <a:pt x="4776" y="140"/>
                </a:lnTo>
                <a:lnTo>
                  <a:pt x="4777" y="141"/>
                </a:lnTo>
                <a:lnTo>
                  <a:pt x="4777" y="141"/>
                </a:lnTo>
                <a:lnTo>
                  <a:pt x="4777" y="141"/>
                </a:lnTo>
                <a:lnTo>
                  <a:pt x="4778" y="141"/>
                </a:lnTo>
                <a:lnTo>
                  <a:pt x="4778" y="141"/>
                </a:lnTo>
                <a:lnTo>
                  <a:pt x="4779" y="141"/>
                </a:lnTo>
                <a:lnTo>
                  <a:pt x="4779" y="141"/>
                </a:lnTo>
                <a:lnTo>
                  <a:pt x="4780" y="141"/>
                </a:lnTo>
                <a:lnTo>
                  <a:pt x="4780" y="141"/>
                </a:lnTo>
                <a:lnTo>
                  <a:pt x="4781" y="142"/>
                </a:lnTo>
                <a:lnTo>
                  <a:pt x="4781" y="143"/>
                </a:lnTo>
                <a:lnTo>
                  <a:pt x="4782" y="143"/>
                </a:lnTo>
                <a:lnTo>
                  <a:pt x="4782" y="147"/>
                </a:lnTo>
                <a:lnTo>
                  <a:pt x="4783" y="150"/>
                </a:lnTo>
                <a:lnTo>
                  <a:pt x="4783" y="153"/>
                </a:lnTo>
                <a:lnTo>
                  <a:pt x="4783" y="154"/>
                </a:lnTo>
                <a:lnTo>
                  <a:pt x="4784" y="155"/>
                </a:lnTo>
                <a:lnTo>
                  <a:pt x="4784" y="155"/>
                </a:lnTo>
                <a:lnTo>
                  <a:pt x="4785" y="155"/>
                </a:lnTo>
                <a:lnTo>
                  <a:pt x="4785" y="155"/>
                </a:lnTo>
                <a:lnTo>
                  <a:pt x="4786" y="155"/>
                </a:lnTo>
                <a:lnTo>
                  <a:pt x="4786" y="156"/>
                </a:lnTo>
                <a:lnTo>
                  <a:pt x="4787" y="156"/>
                </a:lnTo>
                <a:lnTo>
                  <a:pt x="4787" y="156"/>
                </a:lnTo>
                <a:lnTo>
                  <a:pt x="4788" y="155"/>
                </a:lnTo>
                <a:lnTo>
                  <a:pt x="4788" y="155"/>
                </a:lnTo>
                <a:lnTo>
                  <a:pt x="4789" y="155"/>
                </a:lnTo>
                <a:lnTo>
                  <a:pt x="4789" y="156"/>
                </a:lnTo>
                <a:lnTo>
                  <a:pt x="4790" y="157"/>
                </a:lnTo>
                <a:lnTo>
                  <a:pt x="4790" y="159"/>
                </a:lnTo>
                <a:lnTo>
                  <a:pt x="4791" y="159"/>
                </a:lnTo>
                <a:lnTo>
                  <a:pt x="4791" y="158"/>
                </a:lnTo>
                <a:lnTo>
                  <a:pt x="4792" y="158"/>
                </a:lnTo>
                <a:lnTo>
                  <a:pt x="4792" y="158"/>
                </a:lnTo>
                <a:lnTo>
                  <a:pt x="4792" y="158"/>
                </a:lnTo>
                <a:lnTo>
                  <a:pt x="4793" y="158"/>
                </a:lnTo>
                <a:lnTo>
                  <a:pt x="4793" y="158"/>
                </a:lnTo>
                <a:lnTo>
                  <a:pt x="4794" y="158"/>
                </a:lnTo>
                <a:lnTo>
                  <a:pt x="4794" y="158"/>
                </a:lnTo>
                <a:lnTo>
                  <a:pt x="4795" y="158"/>
                </a:lnTo>
                <a:lnTo>
                  <a:pt x="4795" y="158"/>
                </a:lnTo>
                <a:lnTo>
                  <a:pt x="4796" y="158"/>
                </a:lnTo>
                <a:lnTo>
                  <a:pt x="4796" y="158"/>
                </a:lnTo>
                <a:lnTo>
                  <a:pt x="4797" y="158"/>
                </a:lnTo>
                <a:lnTo>
                  <a:pt x="4797" y="158"/>
                </a:lnTo>
                <a:lnTo>
                  <a:pt x="4797" y="157"/>
                </a:lnTo>
                <a:lnTo>
                  <a:pt x="4798" y="157"/>
                </a:lnTo>
                <a:lnTo>
                  <a:pt x="4799" y="153"/>
                </a:lnTo>
                <a:lnTo>
                  <a:pt x="4799" y="151"/>
                </a:lnTo>
                <a:lnTo>
                  <a:pt x="4800" y="149"/>
                </a:lnTo>
                <a:lnTo>
                  <a:pt x="4800" y="148"/>
                </a:lnTo>
                <a:lnTo>
                  <a:pt x="4800" y="148"/>
                </a:lnTo>
                <a:lnTo>
                  <a:pt x="4801" y="148"/>
                </a:lnTo>
                <a:lnTo>
                  <a:pt x="4801" y="148"/>
                </a:lnTo>
                <a:lnTo>
                  <a:pt x="4802" y="148"/>
                </a:lnTo>
                <a:lnTo>
                  <a:pt x="4802" y="147"/>
                </a:lnTo>
                <a:lnTo>
                  <a:pt x="4803" y="148"/>
                </a:lnTo>
                <a:lnTo>
                  <a:pt x="4803" y="148"/>
                </a:lnTo>
                <a:lnTo>
                  <a:pt x="4804" y="148"/>
                </a:lnTo>
                <a:lnTo>
                  <a:pt x="4804" y="149"/>
                </a:lnTo>
                <a:lnTo>
                  <a:pt x="4805" y="149"/>
                </a:lnTo>
                <a:lnTo>
                  <a:pt x="4805" y="150"/>
                </a:lnTo>
                <a:lnTo>
                  <a:pt x="4806" y="150"/>
                </a:lnTo>
                <a:lnTo>
                  <a:pt x="4806" y="150"/>
                </a:lnTo>
                <a:lnTo>
                  <a:pt x="4806" y="150"/>
                </a:lnTo>
                <a:lnTo>
                  <a:pt x="4807" y="149"/>
                </a:lnTo>
                <a:lnTo>
                  <a:pt x="4808" y="148"/>
                </a:lnTo>
                <a:lnTo>
                  <a:pt x="4808" y="148"/>
                </a:lnTo>
                <a:lnTo>
                  <a:pt x="4809" y="147"/>
                </a:lnTo>
                <a:lnTo>
                  <a:pt x="4809" y="148"/>
                </a:lnTo>
                <a:lnTo>
                  <a:pt x="4809" y="148"/>
                </a:lnTo>
                <a:lnTo>
                  <a:pt x="4810" y="149"/>
                </a:lnTo>
                <a:lnTo>
                  <a:pt x="4810" y="150"/>
                </a:lnTo>
                <a:lnTo>
                  <a:pt x="4811" y="150"/>
                </a:lnTo>
                <a:lnTo>
                  <a:pt x="4811" y="149"/>
                </a:lnTo>
                <a:lnTo>
                  <a:pt x="4812" y="150"/>
                </a:lnTo>
                <a:lnTo>
                  <a:pt x="4812" y="150"/>
                </a:lnTo>
                <a:lnTo>
                  <a:pt x="4813" y="152"/>
                </a:lnTo>
                <a:lnTo>
                  <a:pt x="4813" y="154"/>
                </a:lnTo>
                <a:lnTo>
                  <a:pt x="4814" y="154"/>
                </a:lnTo>
                <a:lnTo>
                  <a:pt x="4814" y="154"/>
                </a:lnTo>
                <a:lnTo>
                  <a:pt x="4815" y="154"/>
                </a:lnTo>
                <a:lnTo>
                  <a:pt x="4815" y="154"/>
                </a:lnTo>
                <a:lnTo>
                  <a:pt x="4815" y="154"/>
                </a:lnTo>
                <a:lnTo>
                  <a:pt x="4816" y="153"/>
                </a:lnTo>
                <a:lnTo>
                  <a:pt x="4817" y="152"/>
                </a:lnTo>
                <a:lnTo>
                  <a:pt x="4817" y="151"/>
                </a:lnTo>
                <a:lnTo>
                  <a:pt x="4817" y="150"/>
                </a:lnTo>
                <a:lnTo>
                  <a:pt x="4818" y="149"/>
                </a:lnTo>
                <a:lnTo>
                  <a:pt x="4818" y="148"/>
                </a:lnTo>
                <a:lnTo>
                  <a:pt x="4819" y="148"/>
                </a:lnTo>
                <a:lnTo>
                  <a:pt x="4819" y="148"/>
                </a:lnTo>
                <a:lnTo>
                  <a:pt x="4820" y="148"/>
                </a:lnTo>
                <a:lnTo>
                  <a:pt x="4820" y="149"/>
                </a:lnTo>
                <a:lnTo>
                  <a:pt x="4821" y="149"/>
                </a:lnTo>
                <a:lnTo>
                  <a:pt x="4821" y="151"/>
                </a:lnTo>
                <a:lnTo>
                  <a:pt x="4822" y="151"/>
                </a:lnTo>
                <a:lnTo>
                  <a:pt x="4822" y="152"/>
                </a:lnTo>
                <a:lnTo>
                  <a:pt x="4823" y="152"/>
                </a:lnTo>
                <a:lnTo>
                  <a:pt x="4823" y="151"/>
                </a:lnTo>
                <a:lnTo>
                  <a:pt x="4823" y="146"/>
                </a:lnTo>
                <a:lnTo>
                  <a:pt x="4824" y="144"/>
                </a:lnTo>
                <a:lnTo>
                  <a:pt x="4824" y="141"/>
                </a:lnTo>
                <a:lnTo>
                  <a:pt x="4825" y="142"/>
                </a:lnTo>
                <a:lnTo>
                  <a:pt x="4826" y="142"/>
                </a:lnTo>
                <a:lnTo>
                  <a:pt x="4826" y="142"/>
                </a:lnTo>
                <a:lnTo>
                  <a:pt x="4826" y="142"/>
                </a:lnTo>
                <a:lnTo>
                  <a:pt x="4827" y="142"/>
                </a:lnTo>
                <a:lnTo>
                  <a:pt x="4827" y="142"/>
                </a:lnTo>
                <a:lnTo>
                  <a:pt x="4828" y="142"/>
                </a:lnTo>
                <a:lnTo>
                  <a:pt x="4828" y="142"/>
                </a:lnTo>
                <a:lnTo>
                  <a:pt x="4829" y="141"/>
                </a:lnTo>
                <a:lnTo>
                  <a:pt x="4829" y="140"/>
                </a:lnTo>
                <a:lnTo>
                  <a:pt x="4830" y="138"/>
                </a:lnTo>
                <a:lnTo>
                  <a:pt x="4830" y="138"/>
                </a:lnTo>
                <a:lnTo>
                  <a:pt x="4831" y="138"/>
                </a:lnTo>
                <a:lnTo>
                  <a:pt x="4831" y="138"/>
                </a:lnTo>
                <a:lnTo>
                  <a:pt x="4832" y="139"/>
                </a:lnTo>
                <a:lnTo>
                  <a:pt x="4832" y="140"/>
                </a:lnTo>
                <a:lnTo>
                  <a:pt x="4832" y="141"/>
                </a:lnTo>
                <a:lnTo>
                  <a:pt x="4833" y="142"/>
                </a:lnTo>
                <a:lnTo>
                  <a:pt x="4833" y="141"/>
                </a:lnTo>
                <a:lnTo>
                  <a:pt x="4834" y="141"/>
                </a:lnTo>
                <a:lnTo>
                  <a:pt x="4834" y="141"/>
                </a:lnTo>
                <a:lnTo>
                  <a:pt x="4835" y="141"/>
                </a:lnTo>
                <a:lnTo>
                  <a:pt x="4835" y="142"/>
                </a:lnTo>
                <a:lnTo>
                  <a:pt x="4836" y="143"/>
                </a:lnTo>
                <a:lnTo>
                  <a:pt x="4836" y="143"/>
                </a:lnTo>
                <a:lnTo>
                  <a:pt x="4837" y="144"/>
                </a:lnTo>
              </a:path>
            </a:pathLst>
          </a:custGeom>
          <a:noFill/>
          <a:ln w="4763"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Rectangle 10">
            <a:extLst>
              <a:ext uri="{FF2B5EF4-FFF2-40B4-BE49-F238E27FC236}">
                <a16:creationId xmlns:a16="http://schemas.microsoft.com/office/drawing/2014/main" id="{4BB4F411-64D1-41B1-9068-E0AF153D4D64}"/>
              </a:ext>
            </a:extLst>
          </p:cNvPr>
          <p:cNvSpPr>
            <a:spLocks noChangeArrowheads="1"/>
          </p:cNvSpPr>
          <p:nvPr/>
        </p:nvSpPr>
        <p:spPr bwMode="auto">
          <a:xfrm rot="20467085">
            <a:off x="9335021" y="5451678"/>
            <a:ext cx="73968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7030A0"/>
                </a:solidFill>
                <a:effectLst/>
                <a:latin typeface="Arial" panose="020B0604020202020204" pitchFamily="34" charset="0"/>
              </a:rPr>
              <a:t>Xmas</a:t>
            </a:r>
            <a:endParaRPr kumimoji="0" lang="en-US" altLang="en-US" sz="2800" b="0" i="0" u="none" strike="noStrike" cap="none" normalizeH="0" baseline="0" dirty="0">
              <a:ln>
                <a:noFill/>
              </a:ln>
              <a:solidFill>
                <a:srgbClr val="7030A0"/>
              </a:solidFill>
              <a:effectLst/>
              <a:latin typeface="Arial" panose="020B0604020202020204" pitchFamily="34" charset="0"/>
            </a:endParaRPr>
          </a:p>
        </p:txBody>
      </p:sp>
      <p:sp>
        <p:nvSpPr>
          <p:cNvPr id="12" name="Rectangle 10">
            <a:extLst>
              <a:ext uri="{FF2B5EF4-FFF2-40B4-BE49-F238E27FC236}">
                <a16:creationId xmlns:a16="http://schemas.microsoft.com/office/drawing/2014/main" id="{9AA2563F-65C1-4D84-A33D-F958A58DA232}"/>
              </a:ext>
            </a:extLst>
          </p:cNvPr>
          <p:cNvSpPr>
            <a:spLocks noChangeArrowheads="1"/>
          </p:cNvSpPr>
          <p:nvPr/>
        </p:nvSpPr>
        <p:spPr bwMode="auto">
          <a:xfrm rot="20467085">
            <a:off x="6519905" y="4850482"/>
            <a:ext cx="2060171"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Daylight savings</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3" name="Rectangle 10">
            <a:extLst>
              <a:ext uri="{FF2B5EF4-FFF2-40B4-BE49-F238E27FC236}">
                <a16:creationId xmlns:a16="http://schemas.microsoft.com/office/drawing/2014/main" id="{0457ABDA-0F65-4506-99FC-790734321CA6}"/>
              </a:ext>
            </a:extLst>
          </p:cNvPr>
          <p:cNvSpPr>
            <a:spLocks noChangeArrowheads="1"/>
          </p:cNvSpPr>
          <p:nvPr/>
        </p:nvSpPr>
        <p:spPr bwMode="auto">
          <a:xfrm rot="20467085">
            <a:off x="9728631" y="5290202"/>
            <a:ext cx="122192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000" dirty="0">
                <a:solidFill>
                  <a:srgbClr val="00B050"/>
                </a:solidFill>
              </a:rPr>
              <a:t>New year</a:t>
            </a:r>
          </a:p>
        </p:txBody>
      </p:sp>
      <p:sp>
        <p:nvSpPr>
          <p:cNvPr id="14" name="Rectangle 10">
            <a:extLst>
              <a:ext uri="{FF2B5EF4-FFF2-40B4-BE49-F238E27FC236}">
                <a16:creationId xmlns:a16="http://schemas.microsoft.com/office/drawing/2014/main" id="{006EFE37-573B-466A-838C-2821A94CB35D}"/>
              </a:ext>
            </a:extLst>
          </p:cNvPr>
          <p:cNvSpPr>
            <a:spLocks noChangeArrowheads="1"/>
          </p:cNvSpPr>
          <p:nvPr/>
        </p:nvSpPr>
        <p:spPr bwMode="auto">
          <a:xfrm rot="20467085">
            <a:off x="426657" y="5002309"/>
            <a:ext cx="1867336"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rPr>
              <a:t>Independence</a:t>
            </a:r>
            <a:r>
              <a:rPr lang="en-US" altLang="en-US" sz="1000" dirty="0">
                <a:solidFill>
                  <a:srgbClr val="262626"/>
                </a:solidFill>
              </a:rPr>
              <a:t> day</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5" name="Rectangle 10">
            <a:extLst>
              <a:ext uri="{FF2B5EF4-FFF2-40B4-BE49-F238E27FC236}">
                <a16:creationId xmlns:a16="http://schemas.microsoft.com/office/drawing/2014/main" id="{48B9C421-D90D-4645-BC6B-9630D0C40536}"/>
              </a:ext>
            </a:extLst>
          </p:cNvPr>
          <p:cNvSpPr>
            <a:spLocks noChangeArrowheads="1"/>
          </p:cNvSpPr>
          <p:nvPr/>
        </p:nvSpPr>
        <p:spPr bwMode="auto">
          <a:xfrm rot="20467085">
            <a:off x="7854331" y="5083874"/>
            <a:ext cx="147936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00B0F0"/>
                </a:solidFill>
                <a:effectLst/>
                <a:latin typeface="Arial" panose="020B0604020202020204" pitchFamily="34" charset="0"/>
              </a:rPr>
              <a:t>Thanksgiving </a:t>
            </a:r>
            <a:endParaRPr kumimoji="0" lang="en-US" altLang="en-US" sz="2800" b="0" i="0" u="none" strike="noStrike" cap="none" normalizeH="0" baseline="0" dirty="0">
              <a:ln>
                <a:noFill/>
              </a:ln>
              <a:solidFill>
                <a:srgbClr val="00B0F0"/>
              </a:solidFill>
              <a:effectLst/>
              <a:latin typeface="Arial" panose="020B0604020202020204" pitchFamily="34" charset="0"/>
            </a:endParaRPr>
          </a:p>
        </p:txBody>
      </p:sp>
      <p:sp>
        <p:nvSpPr>
          <p:cNvPr id="16" name="Rectangle 10">
            <a:extLst>
              <a:ext uri="{FF2B5EF4-FFF2-40B4-BE49-F238E27FC236}">
                <a16:creationId xmlns:a16="http://schemas.microsoft.com/office/drawing/2014/main" id="{000E6F09-080C-480F-B9EE-8862A8AA2E64}"/>
              </a:ext>
            </a:extLst>
          </p:cNvPr>
          <p:cNvSpPr>
            <a:spLocks noChangeArrowheads="1"/>
          </p:cNvSpPr>
          <p:nvPr/>
        </p:nvSpPr>
        <p:spPr bwMode="auto">
          <a:xfrm rot="20467085">
            <a:off x="3385928" y="5284617"/>
            <a:ext cx="1279943"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Labor day</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7" name="Rectangle 10">
            <a:extLst>
              <a:ext uri="{FF2B5EF4-FFF2-40B4-BE49-F238E27FC236}">
                <a16:creationId xmlns:a16="http://schemas.microsoft.com/office/drawing/2014/main" id="{6CCFBD4E-355F-4B0C-8033-28E25BC5BEC0}"/>
              </a:ext>
            </a:extLst>
          </p:cNvPr>
          <p:cNvSpPr>
            <a:spLocks noChangeArrowheads="1"/>
          </p:cNvSpPr>
          <p:nvPr/>
        </p:nvSpPr>
        <p:spPr bwMode="auto">
          <a:xfrm rot="20467085">
            <a:off x="4430407" y="5197177"/>
            <a:ext cx="1867335"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Climate March</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8" name="Rectangle 10">
            <a:extLst>
              <a:ext uri="{FF2B5EF4-FFF2-40B4-BE49-F238E27FC236}">
                <a16:creationId xmlns:a16="http://schemas.microsoft.com/office/drawing/2014/main" id="{BBB6EEAD-F3B0-4057-95DC-52026DE90F11}"/>
              </a:ext>
            </a:extLst>
          </p:cNvPr>
          <p:cNvSpPr>
            <a:spLocks noChangeArrowheads="1"/>
          </p:cNvSpPr>
          <p:nvPr/>
        </p:nvSpPr>
        <p:spPr bwMode="auto">
          <a:xfrm rot="20467085">
            <a:off x="5541478" y="5333666"/>
            <a:ext cx="1432230"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Comic Con</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9" name="Rectangle 10">
            <a:extLst>
              <a:ext uri="{FF2B5EF4-FFF2-40B4-BE49-F238E27FC236}">
                <a16:creationId xmlns:a16="http://schemas.microsoft.com/office/drawing/2014/main" id="{C9D79A35-8A33-45DA-9ED1-44FC7F56AF60}"/>
              </a:ext>
            </a:extLst>
          </p:cNvPr>
          <p:cNvSpPr>
            <a:spLocks noChangeArrowheads="1"/>
          </p:cNvSpPr>
          <p:nvPr/>
        </p:nvSpPr>
        <p:spPr bwMode="auto">
          <a:xfrm rot="20467085">
            <a:off x="11060644" y="4822786"/>
            <a:ext cx="102975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000" dirty="0">
                <a:solidFill>
                  <a:srgbClr val="FFC000"/>
                </a:solidFill>
              </a:rPr>
              <a:t>Blizzard</a:t>
            </a:r>
          </a:p>
        </p:txBody>
      </p:sp>
      <p:sp>
        <p:nvSpPr>
          <p:cNvPr id="20" name="Rectangle 10">
            <a:extLst>
              <a:ext uri="{FF2B5EF4-FFF2-40B4-BE49-F238E27FC236}">
                <a16:creationId xmlns:a16="http://schemas.microsoft.com/office/drawing/2014/main" id="{31304CD2-9BAA-4FD6-ABB3-4DE8269AB26A}"/>
              </a:ext>
            </a:extLst>
          </p:cNvPr>
          <p:cNvSpPr>
            <a:spLocks noChangeArrowheads="1"/>
          </p:cNvSpPr>
          <p:nvPr/>
        </p:nvSpPr>
        <p:spPr bwMode="auto">
          <a:xfrm rot="20467085">
            <a:off x="10624158" y="5234970"/>
            <a:ext cx="555392" cy="594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MLK day</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1" name="Rectangle 9">
            <a:extLst>
              <a:ext uri="{FF2B5EF4-FFF2-40B4-BE49-F238E27FC236}">
                <a16:creationId xmlns:a16="http://schemas.microsoft.com/office/drawing/2014/main" id="{90E6FCC8-E99F-4FA6-AAC2-4BFB09B8271F}"/>
              </a:ext>
            </a:extLst>
          </p:cNvPr>
          <p:cNvSpPr>
            <a:spLocks noChangeArrowheads="1"/>
          </p:cNvSpPr>
          <p:nvPr/>
        </p:nvSpPr>
        <p:spPr bwMode="auto">
          <a:xfrm>
            <a:off x="272547" y="6319669"/>
            <a:ext cx="1198349"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July 1</a:t>
            </a:r>
            <a:r>
              <a:rPr kumimoji="0" lang="en-US" altLang="en-US" sz="1000" b="0" i="0" u="none" strike="noStrike" cap="none" normalizeH="0" baseline="30000" dirty="0">
                <a:ln>
                  <a:noFill/>
                </a:ln>
                <a:solidFill>
                  <a:srgbClr val="262626"/>
                </a:solidFill>
                <a:effectLst/>
                <a:latin typeface="Arial" panose="020B0604020202020204" pitchFamily="34" charset="0"/>
              </a:rPr>
              <a:t>st</a:t>
            </a:r>
            <a:r>
              <a:rPr kumimoji="0" lang="en-US" altLang="en-US" sz="1000" b="0" i="0" u="none" strike="noStrike" cap="none" normalizeH="0" baseline="0" dirty="0">
                <a:ln>
                  <a:noFill/>
                </a:ln>
                <a:solidFill>
                  <a:srgbClr val="262626"/>
                </a:solidFill>
                <a:effectLst/>
                <a:latin typeface="Arial" panose="020B0604020202020204" pitchFamily="34" charset="0"/>
              </a:rPr>
              <a:t> (2014) </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2" name="Rectangle 10">
            <a:extLst>
              <a:ext uri="{FF2B5EF4-FFF2-40B4-BE49-F238E27FC236}">
                <a16:creationId xmlns:a16="http://schemas.microsoft.com/office/drawing/2014/main" id="{95C1C85F-4EF1-40D7-8729-E145DA6857D6}"/>
              </a:ext>
            </a:extLst>
          </p:cNvPr>
          <p:cNvSpPr>
            <a:spLocks noChangeArrowheads="1"/>
          </p:cNvSpPr>
          <p:nvPr/>
        </p:nvSpPr>
        <p:spPr bwMode="auto">
          <a:xfrm>
            <a:off x="10296130" y="6331943"/>
            <a:ext cx="1266956"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Jan 31</a:t>
            </a:r>
            <a:r>
              <a:rPr kumimoji="0" lang="en-US" altLang="en-US" sz="1000" b="0" i="0" u="none" strike="noStrike" cap="none" normalizeH="0" baseline="30000" dirty="0">
                <a:ln>
                  <a:noFill/>
                </a:ln>
                <a:solidFill>
                  <a:srgbClr val="262626"/>
                </a:solidFill>
                <a:effectLst/>
                <a:latin typeface="Arial" panose="020B0604020202020204" pitchFamily="34" charset="0"/>
              </a:rPr>
              <a:t>st</a:t>
            </a:r>
            <a:r>
              <a:rPr kumimoji="0" lang="en-US" altLang="en-US" sz="1000" b="0" i="0" u="none" strike="noStrike" cap="none" normalizeH="0" baseline="0" dirty="0">
                <a:ln>
                  <a:noFill/>
                </a:ln>
                <a:solidFill>
                  <a:srgbClr val="262626"/>
                </a:solidFill>
                <a:effectLst/>
                <a:latin typeface="Arial" panose="020B0604020202020204" pitchFamily="34" charset="0"/>
              </a:rPr>
              <a:t>  (2015)</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3" name="Rectangle 9">
            <a:extLst>
              <a:ext uri="{FF2B5EF4-FFF2-40B4-BE49-F238E27FC236}">
                <a16:creationId xmlns:a16="http://schemas.microsoft.com/office/drawing/2014/main" id="{7D92B47A-9D71-4C1D-B91A-7B28D774C066}"/>
              </a:ext>
            </a:extLst>
          </p:cNvPr>
          <p:cNvSpPr>
            <a:spLocks noChangeArrowheads="1"/>
          </p:cNvSpPr>
          <p:nvPr/>
        </p:nvSpPr>
        <p:spPr bwMode="auto">
          <a:xfrm>
            <a:off x="1654957" y="3886600"/>
            <a:ext cx="189834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262626"/>
                </a:solidFill>
                <a:effectLst/>
                <a:latin typeface="Arial" panose="020B0604020202020204" pitchFamily="34" charset="0"/>
              </a:rPr>
              <a:t>New York Taxi Demand </a:t>
            </a:r>
            <a:endParaRPr kumimoji="0" lang="en-US" altLang="en-US" sz="4400" b="0" i="0" u="none" strike="noStrike" cap="none" normalizeH="0" baseline="0" dirty="0">
              <a:ln>
                <a:noFill/>
              </a:ln>
              <a:solidFill>
                <a:schemeClr val="tx1"/>
              </a:solidFill>
              <a:effectLst/>
              <a:latin typeface="Arial" panose="020B0604020202020204" pitchFamily="34" charset="0"/>
            </a:endParaRPr>
          </a:p>
        </p:txBody>
      </p:sp>
      <p:sp>
        <p:nvSpPr>
          <p:cNvPr id="24" name="Rectangle 9">
            <a:extLst>
              <a:ext uri="{FF2B5EF4-FFF2-40B4-BE49-F238E27FC236}">
                <a16:creationId xmlns:a16="http://schemas.microsoft.com/office/drawing/2014/main" id="{C54C689B-9EC9-4AFA-9CD8-A23FE3DD143D}"/>
              </a:ext>
            </a:extLst>
          </p:cNvPr>
          <p:cNvSpPr>
            <a:spLocks noChangeArrowheads="1"/>
          </p:cNvSpPr>
          <p:nvPr/>
        </p:nvSpPr>
        <p:spPr bwMode="auto">
          <a:xfrm>
            <a:off x="1812478" y="5724694"/>
            <a:ext cx="93775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200" dirty="0">
                <a:solidFill>
                  <a:srgbClr val="0000FF"/>
                </a:solidFill>
              </a:rPr>
              <a:t>Discord score</a:t>
            </a:r>
            <a:endParaRPr kumimoji="0" lang="en-US" altLang="en-US" sz="4000" b="0" i="0" u="none" strike="noStrike" cap="none" normalizeH="0" baseline="0" dirty="0">
              <a:ln>
                <a:noFill/>
              </a:ln>
              <a:solidFill>
                <a:srgbClr val="0000FF"/>
              </a:solidFill>
              <a:effectLst/>
            </a:endParaRPr>
          </a:p>
        </p:txBody>
      </p:sp>
      <p:sp>
        <p:nvSpPr>
          <p:cNvPr id="25" name="Rectangle 10">
            <a:extLst>
              <a:ext uri="{FF2B5EF4-FFF2-40B4-BE49-F238E27FC236}">
                <a16:creationId xmlns:a16="http://schemas.microsoft.com/office/drawing/2014/main" id="{5FEDE327-7E2A-481A-977A-771F48F58EA8}"/>
              </a:ext>
            </a:extLst>
          </p:cNvPr>
          <p:cNvSpPr>
            <a:spLocks noChangeArrowheads="1"/>
          </p:cNvSpPr>
          <p:nvPr/>
        </p:nvSpPr>
        <p:spPr bwMode="auto">
          <a:xfrm rot="20467085">
            <a:off x="8771323" y="5204873"/>
            <a:ext cx="158604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BLM march </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6" name="Rectangle 10">
            <a:extLst>
              <a:ext uri="{FF2B5EF4-FFF2-40B4-BE49-F238E27FC236}">
                <a16:creationId xmlns:a16="http://schemas.microsoft.com/office/drawing/2014/main" id="{11ABD6B5-13C2-4FC2-B221-875F4D0F2063}"/>
              </a:ext>
            </a:extLst>
          </p:cNvPr>
          <p:cNvSpPr>
            <a:spLocks noChangeArrowheads="1"/>
          </p:cNvSpPr>
          <p:nvPr/>
        </p:nvSpPr>
        <p:spPr bwMode="auto">
          <a:xfrm rot="20467085">
            <a:off x="6697074" y="5084098"/>
            <a:ext cx="2060171"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FF0000"/>
                </a:solidFill>
                <a:effectLst/>
                <a:latin typeface="Arial" panose="020B0604020202020204" pitchFamily="34" charset="0"/>
              </a:rPr>
              <a:t>Marathon</a:t>
            </a:r>
            <a:endParaRPr kumimoji="0" lang="en-US" altLang="en-US" sz="2800" b="0" i="0" u="none" strike="noStrike" cap="none" normalizeH="0" baseline="0" dirty="0">
              <a:ln>
                <a:noFill/>
              </a:ln>
              <a:solidFill>
                <a:srgbClr val="FF0000"/>
              </a:solidFill>
              <a:effectLst/>
              <a:latin typeface="Arial" panose="020B0604020202020204" pitchFamily="34" charset="0"/>
            </a:endParaRPr>
          </a:p>
        </p:txBody>
      </p:sp>
      <p:cxnSp>
        <p:nvCxnSpPr>
          <p:cNvPr id="27" name="Straight Connector 26">
            <a:extLst>
              <a:ext uri="{FF2B5EF4-FFF2-40B4-BE49-F238E27FC236}">
                <a16:creationId xmlns:a16="http://schemas.microsoft.com/office/drawing/2014/main" id="{3C784262-C709-4593-BCBD-FC45D3AA2A01}"/>
              </a:ext>
            </a:extLst>
          </p:cNvPr>
          <p:cNvCxnSpPr/>
          <p:nvPr/>
        </p:nvCxnSpPr>
        <p:spPr>
          <a:xfrm>
            <a:off x="284982" y="5945108"/>
            <a:ext cx="11290539" cy="0"/>
          </a:xfrm>
          <a:prstGeom prst="line">
            <a:avLst/>
          </a:prstGeom>
          <a:ln>
            <a:solidFill>
              <a:srgbClr val="FF0000"/>
            </a:solidFill>
            <a:prstDash val="lgDash"/>
          </a:ln>
        </p:spPr>
        <p:style>
          <a:lnRef idx="1">
            <a:schemeClr val="accent1"/>
          </a:lnRef>
          <a:fillRef idx="0">
            <a:schemeClr val="accent1"/>
          </a:fillRef>
          <a:effectRef idx="0">
            <a:schemeClr val="accent1"/>
          </a:effectRef>
          <a:fontRef idx="minor">
            <a:schemeClr val="tx1"/>
          </a:fontRef>
        </p:style>
      </p:cxnSp>
      <p:sp>
        <p:nvSpPr>
          <p:cNvPr id="28" name="Rectangle 10">
            <a:extLst>
              <a:ext uri="{FF2B5EF4-FFF2-40B4-BE49-F238E27FC236}">
                <a16:creationId xmlns:a16="http://schemas.microsoft.com/office/drawing/2014/main" id="{BF86583C-0C39-4DC0-AA8D-A06DC5821240}"/>
              </a:ext>
            </a:extLst>
          </p:cNvPr>
          <p:cNvSpPr>
            <a:spLocks noChangeArrowheads="1"/>
          </p:cNvSpPr>
          <p:nvPr/>
        </p:nvSpPr>
        <p:spPr bwMode="auto">
          <a:xfrm rot="20467085">
            <a:off x="8346228" y="5095429"/>
            <a:ext cx="1890032"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Grand Jury Decision</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cxnSp>
        <p:nvCxnSpPr>
          <p:cNvPr id="29" name="Straight Connector 28">
            <a:extLst>
              <a:ext uri="{FF2B5EF4-FFF2-40B4-BE49-F238E27FC236}">
                <a16:creationId xmlns:a16="http://schemas.microsoft.com/office/drawing/2014/main" id="{66997BCD-EA23-4F8F-A08B-E7628E147445}"/>
              </a:ext>
            </a:extLst>
          </p:cNvPr>
          <p:cNvCxnSpPr/>
          <p:nvPr/>
        </p:nvCxnSpPr>
        <p:spPr>
          <a:xfrm>
            <a:off x="7939012" y="5588228"/>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DBD7984-BD49-4B1D-945B-56FA0DE4747C}"/>
              </a:ext>
            </a:extLst>
          </p:cNvPr>
          <p:cNvCxnSpPr/>
          <p:nvPr/>
        </p:nvCxnSpPr>
        <p:spPr>
          <a:xfrm>
            <a:off x="6645808" y="5337735"/>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7AA055A-A83D-4A76-BE15-6016DB85240E}"/>
              </a:ext>
            </a:extLst>
          </p:cNvPr>
          <p:cNvCxnSpPr>
            <a:cxnSpLocks/>
          </p:cNvCxnSpPr>
          <p:nvPr/>
        </p:nvCxnSpPr>
        <p:spPr>
          <a:xfrm>
            <a:off x="8407824" y="5645888"/>
            <a:ext cx="0" cy="27309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65E8557-9C4A-49A5-9272-173D2780887F}"/>
              </a:ext>
            </a:extLst>
          </p:cNvPr>
          <p:cNvCxnSpPr/>
          <p:nvPr/>
        </p:nvCxnSpPr>
        <p:spPr>
          <a:xfrm>
            <a:off x="10634132" y="5614176"/>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pic>
        <p:nvPicPr>
          <p:cNvPr id="33" name="Picture 2" descr="Image result for new york taxi clipart | Taxi service, Taxi, Taxi cab">
            <a:extLst>
              <a:ext uri="{FF2B5EF4-FFF2-40B4-BE49-F238E27FC236}">
                <a16:creationId xmlns:a16="http://schemas.microsoft.com/office/drawing/2014/main" id="{2BD64235-C6D8-48FC-8C75-D99C72F728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240196" y="516310"/>
            <a:ext cx="1844912" cy="929976"/>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94C13D69-5884-4732-B554-A7FE059A5351}"/>
              </a:ext>
            </a:extLst>
          </p:cNvPr>
          <p:cNvSpPr txBox="1"/>
          <p:nvPr/>
        </p:nvSpPr>
        <p:spPr>
          <a:xfrm>
            <a:off x="1169090" y="6593506"/>
            <a:ext cx="8800410" cy="307777"/>
          </a:xfrm>
          <a:prstGeom prst="rect">
            <a:avLst/>
          </a:prstGeom>
          <a:noFill/>
        </p:spPr>
        <p:txBody>
          <a:bodyPr wrap="square">
            <a:spAutoFit/>
          </a:bodyPr>
          <a:lstStyle/>
          <a:p>
            <a:r>
              <a:rPr lang="en-US" sz="1400" baseline="30000" dirty="0">
                <a:solidFill>
                  <a:schemeClr val="bg1">
                    <a:lumMod val="75000"/>
                  </a:schemeClr>
                </a:solidFill>
              </a:rPr>
              <a:t>1</a:t>
            </a:r>
            <a:r>
              <a:rPr lang="en-US" sz="1400" dirty="0">
                <a:solidFill>
                  <a:schemeClr val="bg1">
                    <a:lumMod val="75000"/>
                  </a:schemeClr>
                </a:solidFill>
              </a:rPr>
              <a:t>Len </a:t>
            </a:r>
            <a:r>
              <a:rPr lang="en-US" sz="1400" dirty="0" err="1">
                <a:solidFill>
                  <a:schemeClr val="bg1">
                    <a:lumMod val="75000"/>
                  </a:schemeClr>
                </a:solidFill>
              </a:rPr>
              <a:t>Feremans</a:t>
            </a:r>
            <a:r>
              <a:rPr lang="en-US" sz="1400" dirty="0">
                <a:solidFill>
                  <a:schemeClr val="bg1">
                    <a:lumMod val="75000"/>
                  </a:schemeClr>
                </a:solidFill>
              </a:rPr>
              <a:t>, et al. Pattern-Based Anomaly Detection in Mixed-Type Time Series. ECML/PKDD (1) 2019: 240-256</a:t>
            </a:r>
          </a:p>
        </p:txBody>
      </p:sp>
      <p:cxnSp>
        <p:nvCxnSpPr>
          <p:cNvPr id="34" name="Straight Connector 33">
            <a:extLst>
              <a:ext uri="{FF2B5EF4-FFF2-40B4-BE49-F238E27FC236}">
                <a16:creationId xmlns:a16="http://schemas.microsoft.com/office/drawing/2014/main" id="{8BF2F493-9B56-4E42-9D24-8C957F09D044}"/>
              </a:ext>
            </a:extLst>
          </p:cNvPr>
          <p:cNvCxnSpPr>
            <a:cxnSpLocks/>
          </p:cNvCxnSpPr>
          <p:nvPr/>
        </p:nvCxnSpPr>
        <p:spPr>
          <a:xfrm>
            <a:off x="8749945" y="5608896"/>
            <a:ext cx="0" cy="27309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548769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59050" y="-19136"/>
            <a:ext cx="12067281" cy="978999"/>
          </a:xfrm>
        </p:spPr>
        <p:txBody>
          <a:bodyPr>
            <a:normAutofit/>
          </a:bodyPr>
          <a:lstStyle/>
          <a:p>
            <a:r>
              <a:rPr lang="en-US" dirty="0">
                <a:latin typeface="+mn-lt"/>
              </a:rPr>
              <a:t>Conclusions II </a:t>
            </a:r>
          </a:p>
        </p:txBody>
      </p:sp>
      <p:sp>
        <p:nvSpPr>
          <p:cNvPr id="36" name="Rectangle 35">
            <a:extLst>
              <a:ext uri="{FF2B5EF4-FFF2-40B4-BE49-F238E27FC236}">
                <a16:creationId xmlns:a16="http://schemas.microsoft.com/office/drawing/2014/main" id="{A350F9AC-036B-477A-9CD9-105946168B6E}"/>
              </a:ext>
            </a:extLst>
          </p:cNvPr>
          <p:cNvSpPr/>
          <p:nvPr/>
        </p:nvSpPr>
        <p:spPr>
          <a:xfrm>
            <a:off x="152399" y="1263650"/>
            <a:ext cx="11891433" cy="5339923"/>
          </a:xfrm>
          <a:prstGeom prst="rect">
            <a:avLst/>
          </a:prstGeom>
        </p:spPr>
        <p:txBody>
          <a:bodyPr wrap="square">
            <a:spAutoFit/>
          </a:bodyPr>
          <a:lstStyle/>
          <a:p>
            <a:pPr marL="285750" indent="-285750" algn="just">
              <a:spcAft>
                <a:spcPts val="1800"/>
              </a:spcAft>
              <a:buFont typeface="Arial" panose="020B0604020202020204" pitchFamily="34" charset="0"/>
              <a:buChar char="•"/>
            </a:pPr>
            <a:r>
              <a:rPr lang="en-US" sz="2500" dirty="0"/>
              <a:t>We should see these facts as a wonderful opportunity </a:t>
            </a:r>
          </a:p>
          <a:p>
            <a:pPr marL="285750" indent="-285750" algn="just">
              <a:spcAft>
                <a:spcPts val="1800"/>
              </a:spcAft>
              <a:buFont typeface="Arial" panose="020B0604020202020204" pitchFamily="34" charset="0"/>
              <a:buChar char="•"/>
            </a:pPr>
            <a:r>
              <a:rPr lang="en-US" sz="2500" dirty="0"/>
              <a:t>We should have more introspection as researchers. </a:t>
            </a:r>
          </a:p>
          <a:p>
            <a:pPr marL="1005840" lvl="2" indent="-285750" algn="just">
              <a:spcAft>
                <a:spcPts val="600"/>
              </a:spcAft>
              <a:buFont typeface="Arial" panose="020B0604020202020204" pitchFamily="34" charset="0"/>
              <a:buChar char="•"/>
            </a:pPr>
            <a:r>
              <a:rPr lang="en-US" sz="2500" dirty="0"/>
              <a:t>We need to </a:t>
            </a:r>
            <a:r>
              <a:rPr lang="en-US" sz="2500" i="1" dirty="0"/>
              <a:t>think</a:t>
            </a:r>
            <a:r>
              <a:rPr lang="en-US" sz="2500" dirty="0"/>
              <a:t> about problems, what are we trying to do?</a:t>
            </a:r>
          </a:p>
          <a:p>
            <a:pPr marL="1005840" lvl="2" indent="-285750" algn="just">
              <a:spcAft>
                <a:spcPts val="600"/>
              </a:spcAft>
              <a:buFont typeface="Arial" panose="020B0604020202020204" pitchFamily="34" charset="0"/>
              <a:buChar char="•"/>
            </a:pPr>
            <a:r>
              <a:rPr lang="en-US" sz="2500" dirty="0"/>
              <a:t>We need to </a:t>
            </a:r>
            <a:r>
              <a:rPr lang="en-US" sz="2500" i="1" dirty="0"/>
              <a:t>think</a:t>
            </a:r>
            <a:r>
              <a:rPr lang="en-US" sz="2500" dirty="0"/>
              <a:t> about evaluation, what counts as evidence of success? </a:t>
            </a:r>
          </a:p>
          <a:p>
            <a:pPr marL="548640" lvl="1" indent="-285750" algn="just">
              <a:spcAft>
                <a:spcPts val="600"/>
              </a:spcAft>
              <a:buFont typeface="Arial" panose="020B0604020202020204" pitchFamily="34" charset="0"/>
              <a:buChar char="•"/>
            </a:pPr>
            <a:endParaRPr lang="en-US" sz="2500" dirty="0"/>
          </a:p>
          <a:p>
            <a:pPr marL="548640" lvl="1" indent="-285750" algn="just">
              <a:spcAft>
                <a:spcPts val="600"/>
              </a:spcAft>
              <a:buFont typeface="Arial" panose="020B0604020202020204" pitchFamily="34" charset="0"/>
              <a:buChar char="•"/>
            </a:pPr>
            <a:r>
              <a:rPr lang="en-US" sz="2500" dirty="0"/>
              <a:t>We should be more (</a:t>
            </a:r>
            <a:r>
              <a:rPr lang="en-US" sz="2500" i="1" dirty="0"/>
              <a:t>constructively</a:t>
            </a:r>
            <a:r>
              <a:rPr lang="en-US" sz="2500" dirty="0"/>
              <a:t>) critical as reviewers.</a:t>
            </a:r>
          </a:p>
          <a:p>
            <a:pPr marL="1005840" lvl="2" indent="-285750" algn="just">
              <a:spcAft>
                <a:spcPts val="600"/>
              </a:spcAft>
              <a:buFont typeface="Arial" panose="020B0604020202020204" pitchFamily="34" charset="0"/>
              <a:buChar char="•"/>
            </a:pPr>
            <a:r>
              <a:rPr lang="en-US" sz="2500" dirty="0"/>
              <a:t>Demand 100% reproducibility. </a:t>
            </a:r>
            <a:r>
              <a:rPr lang="en-US" dirty="0">
                <a:solidFill>
                  <a:schemeClr val="bg1">
                    <a:lumMod val="75000"/>
                  </a:schemeClr>
                </a:solidFill>
              </a:rPr>
              <a:t>All code, all (carefully annotated) data, all parameter settings/seeds</a:t>
            </a:r>
            <a:endParaRPr lang="en-US" sz="2400" dirty="0">
              <a:solidFill>
                <a:schemeClr val="bg1">
                  <a:lumMod val="75000"/>
                </a:schemeClr>
              </a:solidFill>
            </a:endParaRPr>
          </a:p>
          <a:p>
            <a:pPr marL="1005840" lvl="2" indent="-285750" algn="just">
              <a:spcAft>
                <a:spcPts val="600"/>
              </a:spcAft>
              <a:buFont typeface="Arial" panose="020B0604020202020204" pitchFamily="34" charset="0"/>
              <a:buChar char="•"/>
            </a:pPr>
            <a:r>
              <a:rPr lang="en-US" sz="2500" dirty="0"/>
              <a:t>Insist on common sense baselines </a:t>
            </a:r>
          </a:p>
          <a:p>
            <a:pPr marL="1005840" lvl="2" indent="-285750" algn="just">
              <a:spcAft>
                <a:spcPts val="600"/>
              </a:spcAft>
              <a:buFont typeface="Arial" panose="020B0604020202020204" pitchFamily="34" charset="0"/>
              <a:buChar char="•"/>
            </a:pPr>
            <a:r>
              <a:rPr lang="en-US" sz="2500" dirty="0"/>
              <a:t>The paucity of good datasets is partly to blame, we should reward those who are willing to do the hard work of creating good datasets and making them public. </a:t>
            </a:r>
          </a:p>
          <a:p>
            <a:pPr algn="just">
              <a:spcAft>
                <a:spcPts val="600"/>
              </a:spcAft>
            </a:pPr>
            <a:endParaRPr lang="en-US" sz="2600" dirty="0"/>
          </a:p>
        </p:txBody>
      </p:sp>
    </p:spTree>
    <p:extLst>
      <p:ext uri="{BB962C8B-B14F-4D97-AF65-F5344CB8AC3E}">
        <p14:creationId xmlns:p14="http://schemas.microsoft.com/office/powerpoint/2010/main" val="228769538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5B1FF2-0EFC-41F8-B19E-C194B8425052}"/>
              </a:ext>
            </a:extLst>
          </p:cNvPr>
          <p:cNvSpPr>
            <a:spLocks noGrp="1"/>
          </p:cNvSpPr>
          <p:nvPr>
            <p:ph type="title"/>
          </p:nvPr>
        </p:nvSpPr>
        <p:spPr>
          <a:xfrm>
            <a:off x="350520" y="241073"/>
            <a:ext cx="10515600" cy="1325563"/>
          </a:xfrm>
        </p:spPr>
        <p:txBody>
          <a:bodyPr>
            <a:normAutofit/>
          </a:bodyPr>
          <a:lstStyle/>
          <a:p>
            <a:r>
              <a:rPr lang="en-US" sz="8800" dirty="0"/>
              <a:t>Questions? </a:t>
            </a:r>
          </a:p>
        </p:txBody>
      </p:sp>
      <p:sp>
        <p:nvSpPr>
          <p:cNvPr id="3" name="Content Placeholder 2">
            <a:extLst>
              <a:ext uri="{FF2B5EF4-FFF2-40B4-BE49-F238E27FC236}">
                <a16:creationId xmlns:a16="http://schemas.microsoft.com/office/drawing/2014/main" id="{29EA74A6-8916-4BF6-BDFE-A106D52857A2}"/>
              </a:ext>
            </a:extLst>
          </p:cNvPr>
          <p:cNvSpPr>
            <a:spLocks noGrp="1"/>
          </p:cNvSpPr>
          <p:nvPr>
            <p:ph idx="1"/>
          </p:nvPr>
        </p:nvSpPr>
        <p:spPr>
          <a:xfrm>
            <a:off x="165808" y="4084935"/>
            <a:ext cx="12522200" cy="446845"/>
          </a:xfrm>
        </p:spPr>
        <p:txBody>
          <a:bodyPr>
            <a:normAutofit/>
          </a:bodyPr>
          <a:lstStyle/>
          <a:p>
            <a:pPr marL="0" indent="0">
              <a:buNone/>
            </a:pPr>
            <a:r>
              <a:rPr lang="en-US" sz="2400" dirty="0"/>
              <a:t>The new datasets will be linked from   www.cs.ucr.edu/~eamonn/time_series_data_2018/</a:t>
            </a:r>
          </a:p>
        </p:txBody>
      </p:sp>
      <p:grpSp>
        <p:nvGrpSpPr>
          <p:cNvPr id="4" name="Group 14">
            <a:extLst>
              <a:ext uri="{FF2B5EF4-FFF2-40B4-BE49-F238E27FC236}">
                <a16:creationId xmlns:a16="http://schemas.microsoft.com/office/drawing/2014/main" id="{B3F7EC39-C11E-41BE-90E3-8A0818DE2C51}"/>
              </a:ext>
            </a:extLst>
          </p:cNvPr>
          <p:cNvGrpSpPr>
            <a:grpSpLocks/>
          </p:cNvGrpSpPr>
          <p:nvPr/>
        </p:nvGrpSpPr>
        <p:grpSpPr bwMode="auto">
          <a:xfrm>
            <a:off x="48968" y="4952297"/>
            <a:ext cx="9909669" cy="830952"/>
            <a:chOff x="232" y="666"/>
            <a:chExt cx="6399" cy="537"/>
          </a:xfrm>
        </p:grpSpPr>
        <p:pic>
          <p:nvPicPr>
            <p:cNvPr id="5" name="Picture 3">
              <a:extLst>
                <a:ext uri="{FF2B5EF4-FFF2-40B4-BE49-F238E27FC236}">
                  <a16:creationId xmlns:a16="http://schemas.microsoft.com/office/drawing/2014/main" id="{80AC82B3-1967-4220-B77E-D753C6C1DD1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2" y="666"/>
              <a:ext cx="1807" cy="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4">
              <a:extLst>
                <a:ext uri="{FF2B5EF4-FFF2-40B4-BE49-F238E27FC236}">
                  <a16:creationId xmlns:a16="http://schemas.microsoft.com/office/drawing/2014/main" id="{D371DF9A-B1DD-4A5C-9F79-3A598AA63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8" y="666"/>
              <a:ext cx="1743" cy="5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7" name="Object 6">
              <a:extLst>
                <a:ext uri="{FF2B5EF4-FFF2-40B4-BE49-F238E27FC236}">
                  <a16:creationId xmlns:a16="http://schemas.microsoft.com/office/drawing/2014/main" id="{FDC5BB56-E625-4668-AA85-952AF64755A7}"/>
                </a:ext>
              </a:extLst>
            </p:cNvPr>
            <p:cNvGraphicFramePr>
              <a:graphicFrameLocks noChangeAspect="1"/>
            </p:cNvGraphicFramePr>
            <p:nvPr/>
          </p:nvGraphicFramePr>
          <p:xfrm>
            <a:off x="2401" y="666"/>
            <a:ext cx="227" cy="509"/>
          </p:xfrm>
          <a:graphic>
            <a:graphicData uri="http://schemas.openxmlformats.org/presentationml/2006/ole">
              <mc:AlternateContent xmlns:mc="http://schemas.openxmlformats.org/markup-compatibility/2006">
                <mc:Choice xmlns:v="urn:schemas-microsoft-com:vml" Requires="v">
                  <p:oleObj name="Bitmap Image" r:id="rId4" imgW="1000000" imgH="2247619" progId="Paint.Picture">
                    <p:embed/>
                  </p:oleObj>
                </mc:Choice>
                <mc:Fallback>
                  <p:oleObj name="Bitmap Image" r:id="rId4" imgW="1000000" imgH="2247619" progId="Paint.Picture">
                    <p:embed/>
                    <p:pic>
                      <p:nvPicPr>
                        <p:cNvPr id="8" name="Object 6">
                          <a:extLst>
                            <a:ext uri="{FF2B5EF4-FFF2-40B4-BE49-F238E27FC236}">
                              <a16:creationId xmlns:a16="http://schemas.microsoft.com/office/drawing/2014/main" id="{758365AD-6319-4D0F-BB3E-D52666D787F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01" y="666"/>
                          <a:ext cx="227" cy="5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 name="Object 7">
              <a:extLst>
                <a:ext uri="{FF2B5EF4-FFF2-40B4-BE49-F238E27FC236}">
                  <a16:creationId xmlns:a16="http://schemas.microsoft.com/office/drawing/2014/main" id="{79B6A016-5574-4EE8-9A58-A314D3FF2C25}"/>
                </a:ext>
              </a:extLst>
            </p:cNvPr>
            <p:cNvGraphicFramePr>
              <a:graphicFrameLocks noChangeAspect="1"/>
            </p:cNvGraphicFramePr>
            <p:nvPr/>
          </p:nvGraphicFramePr>
          <p:xfrm>
            <a:off x="2045" y="666"/>
            <a:ext cx="372" cy="512"/>
          </p:xfrm>
          <a:graphic>
            <a:graphicData uri="http://schemas.openxmlformats.org/presentationml/2006/ole">
              <mc:AlternateContent xmlns:mc="http://schemas.openxmlformats.org/markup-compatibility/2006">
                <mc:Choice xmlns:v="urn:schemas-microsoft-com:vml" Requires="v">
                  <p:oleObj name="Bitmap Image" r:id="rId6" imgW="1638529" imgH="2257740" progId="Paint.Picture">
                    <p:embed/>
                  </p:oleObj>
                </mc:Choice>
                <mc:Fallback>
                  <p:oleObj name="Bitmap Image" r:id="rId6" imgW="1638529" imgH="2257740" progId="Paint.Picture">
                    <p:embed/>
                    <p:pic>
                      <p:nvPicPr>
                        <p:cNvPr id="9" name="Object 7">
                          <a:extLst>
                            <a:ext uri="{FF2B5EF4-FFF2-40B4-BE49-F238E27FC236}">
                              <a16:creationId xmlns:a16="http://schemas.microsoft.com/office/drawing/2014/main" id="{B54DE94B-45BB-4E6F-9F09-1C5ED80C5A1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45" y="666"/>
                          <a:ext cx="372" cy="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9" name="Picture 11">
              <a:extLst>
                <a:ext uri="{FF2B5EF4-FFF2-40B4-BE49-F238E27FC236}">
                  <a16:creationId xmlns:a16="http://schemas.microsoft.com/office/drawing/2014/main" id="{6F457D6B-F78E-4F05-82AB-3950C832DA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89" y="666"/>
              <a:ext cx="1807" cy="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0" name="Object 12">
              <a:extLst>
                <a:ext uri="{FF2B5EF4-FFF2-40B4-BE49-F238E27FC236}">
                  <a16:creationId xmlns:a16="http://schemas.microsoft.com/office/drawing/2014/main" id="{90ED3817-2B6E-484D-A283-AE27EA95AA79}"/>
                </a:ext>
              </a:extLst>
            </p:cNvPr>
            <p:cNvGraphicFramePr>
              <a:graphicFrameLocks noChangeAspect="1"/>
            </p:cNvGraphicFramePr>
            <p:nvPr/>
          </p:nvGraphicFramePr>
          <p:xfrm>
            <a:off x="4508" y="666"/>
            <a:ext cx="372" cy="513"/>
          </p:xfrm>
          <a:graphic>
            <a:graphicData uri="http://schemas.openxmlformats.org/presentationml/2006/ole">
              <mc:AlternateContent xmlns:mc="http://schemas.openxmlformats.org/markup-compatibility/2006">
                <mc:Choice xmlns:v="urn:schemas-microsoft-com:vml" Requires="v">
                  <p:oleObj name="Bitmap Image" r:id="rId8" imgW="1638529" imgH="2257740" progId="Paint.Picture">
                    <p:embed/>
                  </p:oleObj>
                </mc:Choice>
                <mc:Fallback>
                  <p:oleObj name="Bitmap Image" r:id="rId8" imgW="1638529" imgH="2257740" progId="Paint.Picture">
                    <p:embed/>
                    <p:pic>
                      <p:nvPicPr>
                        <p:cNvPr id="11" name="Object 12">
                          <a:extLst>
                            <a:ext uri="{FF2B5EF4-FFF2-40B4-BE49-F238E27FC236}">
                              <a16:creationId xmlns:a16="http://schemas.microsoft.com/office/drawing/2014/main" id="{BF9FF2A1-9929-4280-BDF5-9DA1FCE1825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08" y="666"/>
                          <a:ext cx="372" cy="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11" name="Text Box 18">
            <a:extLst>
              <a:ext uri="{FF2B5EF4-FFF2-40B4-BE49-F238E27FC236}">
                <a16:creationId xmlns:a16="http://schemas.microsoft.com/office/drawing/2014/main" id="{F52F8815-B1A3-4FBB-BEF5-CA275F66DB48}"/>
              </a:ext>
            </a:extLst>
          </p:cNvPr>
          <p:cNvSpPr txBox="1">
            <a:spLocks noChangeArrowheads="1"/>
          </p:cNvSpPr>
          <p:nvPr/>
        </p:nvSpPr>
        <p:spPr bwMode="auto">
          <a:xfrm>
            <a:off x="2141221" y="5438492"/>
            <a:ext cx="2002650" cy="519289"/>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endParaRPr lang="en-US" altLang="en-US" sz="1200" b="1">
              <a:solidFill>
                <a:srgbClr val="000000"/>
              </a:solidFill>
              <a:latin typeface="Times New Roman" panose="02020603050405020304" pitchFamily="18" charset="0"/>
            </a:endParaRPr>
          </a:p>
          <a:p>
            <a:pPr algn="ctr" eaLnBrk="0" hangingPunct="0"/>
            <a:endParaRPr lang="en-US" altLang="en-US" sz="1200">
              <a:solidFill>
                <a:srgbClr val="000000"/>
              </a:solidFill>
              <a:latin typeface="Times New Roman" panose="02020603050405020304" pitchFamily="18" charset="0"/>
            </a:endParaRPr>
          </a:p>
        </p:txBody>
      </p:sp>
      <p:sp>
        <p:nvSpPr>
          <p:cNvPr id="12" name="Freeform 27">
            <a:extLst>
              <a:ext uri="{FF2B5EF4-FFF2-40B4-BE49-F238E27FC236}">
                <a16:creationId xmlns:a16="http://schemas.microsoft.com/office/drawing/2014/main" id="{B9637A23-AD11-4C26-9262-1EAD78945DC8}"/>
              </a:ext>
            </a:extLst>
          </p:cNvPr>
          <p:cNvSpPr>
            <a:spLocks/>
          </p:cNvSpPr>
          <p:nvPr/>
        </p:nvSpPr>
        <p:spPr bwMode="auto">
          <a:xfrm>
            <a:off x="-78739" y="6186256"/>
            <a:ext cx="12950613" cy="553153"/>
          </a:xfrm>
          <a:custGeom>
            <a:avLst/>
            <a:gdLst>
              <a:gd name="T0" fmla="*/ 0 w 967"/>
              <a:gd name="T1" fmla="*/ 270 h 270"/>
              <a:gd name="T2" fmla="*/ 967 w 967"/>
              <a:gd name="T3" fmla="*/ 270 h 270"/>
              <a:gd name="T4" fmla="*/ 967 w 967"/>
              <a:gd name="T5" fmla="*/ 0 h 270"/>
            </a:gdLst>
            <a:ahLst/>
            <a:cxnLst>
              <a:cxn ang="0">
                <a:pos x="T0" y="T1"/>
              </a:cxn>
              <a:cxn ang="0">
                <a:pos x="T2" y="T3"/>
              </a:cxn>
              <a:cxn ang="0">
                <a:pos x="T4" y="T5"/>
              </a:cxn>
            </a:cxnLst>
            <a:rect l="0" t="0" r="r" b="b"/>
            <a:pathLst>
              <a:path w="967" h="270">
                <a:moveTo>
                  <a:pt x="0" y="270"/>
                </a:moveTo>
                <a:lnTo>
                  <a:pt x="967" y="270"/>
                </a:lnTo>
                <a:lnTo>
                  <a:pt x="96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 name="Rectangle 33">
            <a:extLst>
              <a:ext uri="{FF2B5EF4-FFF2-40B4-BE49-F238E27FC236}">
                <a16:creationId xmlns:a16="http://schemas.microsoft.com/office/drawing/2014/main" id="{3382451C-DC2F-4883-8BD4-D6A3B873F232}"/>
              </a:ext>
            </a:extLst>
          </p:cNvPr>
          <p:cNvSpPr>
            <a:spLocks noChangeArrowheads="1"/>
          </p:cNvSpPr>
          <p:nvPr/>
        </p:nvSpPr>
        <p:spPr bwMode="auto">
          <a:xfrm>
            <a:off x="-132926" y="6759731"/>
            <a:ext cx="42898"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0</a:t>
            </a:r>
          </a:p>
        </p:txBody>
      </p:sp>
      <p:sp>
        <p:nvSpPr>
          <p:cNvPr id="14" name="Rectangle 34">
            <a:extLst>
              <a:ext uri="{FF2B5EF4-FFF2-40B4-BE49-F238E27FC236}">
                <a16:creationId xmlns:a16="http://schemas.microsoft.com/office/drawing/2014/main" id="{B8591503-5E6D-44E0-8E59-787C27F7E3CA}"/>
              </a:ext>
            </a:extLst>
          </p:cNvPr>
          <p:cNvSpPr>
            <a:spLocks noChangeArrowheads="1"/>
          </p:cNvSpPr>
          <p:nvPr/>
        </p:nvSpPr>
        <p:spPr bwMode="auto">
          <a:xfrm>
            <a:off x="2165492" y="6759731"/>
            <a:ext cx="121920"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100</a:t>
            </a:r>
            <a:endParaRPr lang="en-US" altLang="en-US" sz="400">
              <a:latin typeface="Times New Roman" panose="02020603050405020304" pitchFamily="18" charset="0"/>
            </a:endParaRPr>
          </a:p>
        </p:txBody>
      </p:sp>
      <p:sp>
        <p:nvSpPr>
          <p:cNvPr id="15" name="Line 35">
            <a:extLst>
              <a:ext uri="{FF2B5EF4-FFF2-40B4-BE49-F238E27FC236}">
                <a16:creationId xmlns:a16="http://schemas.microsoft.com/office/drawing/2014/main" id="{65EDA9A6-5D2C-49E5-843B-A9AD04B57116}"/>
              </a:ext>
            </a:extLst>
          </p:cNvPr>
          <p:cNvSpPr>
            <a:spLocks noChangeShapeType="1"/>
          </p:cNvSpPr>
          <p:nvPr/>
        </p:nvSpPr>
        <p:spPr bwMode="auto">
          <a:xfrm flipV="1">
            <a:off x="4759679" y="6637811"/>
            <a:ext cx="0" cy="10159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 name="Rectangle 37">
            <a:extLst>
              <a:ext uri="{FF2B5EF4-FFF2-40B4-BE49-F238E27FC236}">
                <a16:creationId xmlns:a16="http://schemas.microsoft.com/office/drawing/2014/main" id="{A50CA354-00F1-48CD-BF2C-869CCB91DB08}"/>
              </a:ext>
            </a:extLst>
          </p:cNvPr>
          <p:cNvSpPr>
            <a:spLocks noChangeArrowheads="1"/>
          </p:cNvSpPr>
          <p:nvPr/>
        </p:nvSpPr>
        <p:spPr bwMode="auto">
          <a:xfrm>
            <a:off x="4574541" y="6759731"/>
            <a:ext cx="121920"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200</a:t>
            </a:r>
            <a:endParaRPr lang="en-US" altLang="en-US" sz="400">
              <a:latin typeface="Times New Roman" panose="02020603050405020304" pitchFamily="18" charset="0"/>
            </a:endParaRPr>
          </a:p>
        </p:txBody>
      </p:sp>
      <p:sp>
        <p:nvSpPr>
          <p:cNvPr id="17" name="Line 38">
            <a:extLst>
              <a:ext uri="{FF2B5EF4-FFF2-40B4-BE49-F238E27FC236}">
                <a16:creationId xmlns:a16="http://schemas.microsoft.com/office/drawing/2014/main" id="{13DBD570-11B9-4DC7-B447-A5C7CFA71670}"/>
              </a:ext>
            </a:extLst>
          </p:cNvPr>
          <p:cNvSpPr>
            <a:spLocks noChangeShapeType="1"/>
          </p:cNvSpPr>
          <p:nvPr/>
        </p:nvSpPr>
        <p:spPr bwMode="auto">
          <a:xfrm flipV="1">
            <a:off x="7168727" y="6637811"/>
            <a:ext cx="9031" cy="10159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 name="Rectangle 39">
            <a:extLst>
              <a:ext uri="{FF2B5EF4-FFF2-40B4-BE49-F238E27FC236}">
                <a16:creationId xmlns:a16="http://schemas.microsoft.com/office/drawing/2014/main" id="{D253B2D5-24E2-464B-9197-092946A3A63F}"/>
              </a:ext>
            </a:extLst>
          </p:cNvPr>
          <p:cNvSpPr>
            <a:spLocks noChangeArrowheads="1"/>
          </p:cNvSpPr>
          <p:nvPr/>
        </p:nvSpPr>
        <p:spPr bwMode="auto">
          <a:xfrm>
            <a:off x="6994879" y="6759731"/>
            <a:ext cx="121920"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300</a:t>
            </a:r>
          </a:p>
        </p:txBody>
      </p:sp>
      <p:sp>
        <p:nvSpPr>
          <p:cNvPr id="19" name="Rectangle 40">
            <a:extLst>
              <a:ext uri="{FF2B5EF4-FFF2-40B4-BE49-F238E27FC236}">
                <a16:creationId xmlns:a16="http://schemas.microsoft.com/office/drawing/2014/main" id="{DDBA3B3B-F0C8-4AF1-8954-2FC09350D409}"/>
              </a:ext>
            </a:extLst>
          </p:cNvPr>
          <p:cNvSpPr>
            <a:spLocks noChangeArrowheads="1"/>
          </p:cNvSpPr>
          <p:nvPr/>
        </p:nvSpPr>
        <p:spPr bwMode="auto">
          <a:xfrm>
            <a:off x="9408443" y="6759731"/>
            <a:ext cx="121920"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400</a:t>
            </a:r>
          </a:p>
        </p:txBody>
      </p:sp>
      <p:sp>
        <p:nvSpPr>
          <p:cNvPr id="20" name="Rectangle 42">
            <a:extLst>
              <a:ext uri="{FF2B5EF4-FFF2-40B4-BE49-F238E27FC236}">
                <a16:creationId xmlns:a16="http://schemas.microsoft.com/office/drawing/2014/main" id="{79C82B59-66EB-4A3E-8FF0-DD0DD417AC28}"/>
              </a:ext>
            </a:extLst>
          </p:cNvPr>
          <p:cNvSpPr>
            <a:spLocks noChangeArrowheads="1"/>
          </p:cNvSpPr>
          <p:nvPr/>
        </p:nvSpPr>
        <p:spPr bwMode="auto">
          <a:xfrm>
            <a:off x="11826524" y="6761988"/>
            <a:ext cx="121920" cy="8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400">
                <a:solidFill>
                  <a:srgbClr val="000000"/>
                </a:solidFill>
                <a:latin typeface="Helvetica" panose="020B0604020202020204" pitchFamily="34" charset="0"/>
              </a:rPr>
              <a:t>500</a:t>
            </a:r>
          </a:p>
        </p:txBody>
      </p:sp>
      <p:sp>
        <p:nvSpPr>
          <p:cNvPr id="21" name="Freeform 84">
            <a:extLst>
              <a:ext uri="{FF2B5EF4-FFF2-40B4-BE49-F238E27FC236}">
                <a16:creationId xmlns:a16="http://schemas.microsoft.com/office/drawing/2014/main" id="{795B070A-4848-460D-96A9-17A144DD4B85}"/>
              </a:ext>
            </a:extLst>
          </p:cNvPr>
          <p:cNvSpPr>
            <a:spLocks/>
          </p:cNvSpPr>
          <p:nvPr/>
        </p:nvSpPr>
        <p:spPr bwMode="auto">
          <a:xfrm>
            <a:off x="-60677" y="5929495"/>
            <a:ext cx="3063805" cy="687432"/>
          </a:xfrm>
          <a:custGeom>
            <a:avLst/>
            <a:gdLst>
              <a:gd name="T0" fmla="*/ 9 w 534"/>
              <a:gd name="T1" fmla="*/ 9 h 464"/>
              <a:gd name="T2" fmla="*/ 21 w 534"/>
              <a:gd name="T3" fmla="*/ 9 h 464"/>
              <a:gd name="T4" fmla="*/ 33 w 534"/>
              <a:gd name="T5" fmla="*/ 12 h 464"/>
              <a:gd name="T6" fmla="*/ 46 w 534"/>
              <a:gd name="T7" fmla="*/ 23 h 464"/>
              <a:gd name="T8" fmla="*/ 58 w 534"/>
              <a:gd name="T9" fmla="*/ 35 h 464"/>
              <a:gd name="T10" fmla="*/ 70 w 534"/>
              <a:gd name="T11" fmla="*/ 41 h 464"/>
              <a:gd name="T12" fmla="*/ 85 w 534"/>
              <a:gd name="T13" fmla="*/ 49 h 464"/>
              <a:gd name="T14" fmla="*/ 97 w 534"/>
              <a:gd name="T15" fmla="*/ 52 h 464"/>
              <a:gd name="T16" fmla="*/ 110 w 534"/>
              <a:gd name="T17" fmla="*/ 55 h 464"/>
              <a:gd name="T18" fmla="*/ 122 w 534"/>
              <a:gd name="T19" fmla="*/ 55 h 464"/>
              <a:gd name="T20" fmla="*/ 134 w 534"/>
              <a:gd name="T21" fmla="*/ 52 h 464"/>
              <a:gd name="T22" fmla="*/ 146 w 534"/>
              <a:gd name="T23" fmla="*/ 55 h 464"/>
              <a:gd name="T24" fmla="*/ 159 w 534"/>
              <a:gd name="T25" fmla="*/ 92 h 464"/>
              <a:gd name="T26" fmla="*/ 174 w 534"/>
              <a:gd name="T27" fmla="*/ 144 h 464"/>
              <a:gd name="T28" fmla="*/ 186 w 534"/>
              <a:gd name="T29" fmla="*/ 187 h 464"/>
              <a:gd name="T30" fmla="*/ 198 w 534"/>
              <a:gd name="T31" fmla="*/ 264 h 464"/>
              <a:gd name="T32" fmla="*/ 210 w 534"/>
              <a:gd name="T33" fmla="*/ 376 h 464"/>
              <a:gd name="T34" fmla="*/ 223 w 534"/>
              <a:gd name="T35" fmla="*/ 456 h 464"/>
              <a:gd name="T36" fmla="*/ 235 w 534"/>
              <a:gd name="T37" fmla="*/ 459 h 464"/>
              <a:gd name="T38" fmla="*/ 247 w 534"/>
              <a:gd name="T39" fmla="*/ 450 h 464"/>
              <a:gd name="T40" fmla="*/ 262 w 534"/>
              <a:gd name="T41" fmla="*/ 447 h 464"/>
              <a:gd name="T42" fmla="*/ 275 w 534"/>
              <a:gd name="T43" fmla="*/ 442 h 464"/>
              <a:gd name="T44" fmla="*/ 287 w 534"/>
              <a:gd name="T45" fmla="*/ 427 h 464"/>
              <a:gd name="T46" fmla="*/ 299 w 534"/>
              <a:gd name="T47" fmla="*/ 390 h 464"/>
              <a:gd name="T48" fmla="*/ 311 w 534"/>
              <a:gd name="T49" fmla="*/ 316 h 464"/>
              <a:gd name="T50" fmla="*/ 323 w 534"/>
              <a:gd name="T51" fmla="*/ 224 h 464"/>
              <a:gd name="T52" fmla="*/ 336 w 534"/>
              <a:gd name="T53" fmla="*/ 167 h 464"/>
              <a:gd name="T54" fmla="*/ 351 w 534"/>
              <a:gd name="T55" fmla="*/ 126 h 464"/>
              <a:gd name="T56" fmla="*/ 363 w 534"/>
              <a:gd name="T57" fmla="*/ 86 h 464"/>
              <a:gd name="T58" fmla="*/ 375 w 534"/>
              <a:gd name="T59" fmla="*/ 66 h 464"/>
              <a:gd name="T60" fmla="*/ 388 w 534"/>
              <a:gd name="T61" fmla="*/ 69 h 464"/>
              <a:gd name="T62" fmla="*/ 400 w 534"/>
              <a:gd name="T63" fmla="*/ 58 h 464"/>
              <a:gd name="T64" fmla="*/ 412 w 534"/>
              <a:gd name="T65" fmla="*/ 12 h 464"/>
              <a:gd name="T66" fmla="*/ 424 w 534"/>
              <a:gd name="T67" fmla="*/ 0 h 464"/>
              <a:gd name="T68" fmla="*/ 439 w 534"/>
              <a:gd name="T69" fmla="*/ 3 h 464"/>
              <a:gd name="T70" fmla="*/ 452 w 534"/>
              <a:gd name="T71" fmla="*/ 3 h 464"/>
              <a:gd name="T72" fmla="*/ 464 w 534"/>
              <a:gd name="T73" fmla="*/ 3 h 464"/>
              <a:gd name="T74" fmla="*/ 476 w 534"/>
              <a:gd name="T75" fmla="*/ 3 h 464"/>
              <a:gd name="T76" fmla="*/ 488 w 534"/>
              <a:gd name="T77" fmla="*/ 3 h 464"/>
              <a:gd name="T78" fmla="*/ 501 w 534"/>
              <a:gd name="T79" fmla="*/ 6 h 464"/>
              <a:gd name="T80" fmla="*/ 513 w 534"/>
              <a:gd name="T81" fmla="*/ 6 h 464"/>
              <a:gd name="T82" fmla="*/ 528 w 534"/>
              <a:gd name="T83" fmla="*/ 6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4" h="464">
                <a:moveTo>
                  <a:pt x="0" y="9"/>
                </a:moveTo>
                <a:lnTo>
                  <a:pt x="3" y="9"/>
                </a:lnTo>
                <a:lnTo>
                  <a:pt x="9" y="9"/>
                </a:lnTo>
                <a:lnTo>
                  <a:pt x="12" y="9"/>
                </a:lnTo>
                <a:lnTo>
                  <a:pt x="15" y="12"/>
                </a:lnTo>
                <a:lnTo>
                  <a:pt x="21" y="9"/>
                </a:lnTo>
                <a:lnTo>
                  <a:pt x="24" y="12"/>
                </a:lnTo>
                <a:lnTo>
                  <a:pt x="30" y="12"/>
                </a:lnTo>
                <a:lnTo>
                  <a:pt x="33" y="12"/>
                </a:lnTo>
                <a:lnTo>
                  <a:pt x="36" y="18"/>
                </a:lnTo>
                <a:lnTo>
                  <a:pt x="43" y="20"/>
                </a:lnTo>
                <a:lnTo>
                  <a:pt x="46" y="23"/>
                </a:lnTo>
                <a:lnTo>
                  <a:pt x="49" y="29"/>
                </a:lnTo>
                <a:lnTo>
                  <a:pt x="55" y="32"/>
                </a:lnTo>
                <a:lnTo>
                  <a:pt x="58" y="35"/>
                </a:lnTo>
                <a:lnTo>
                  <a:pt x="64" y="38"/>
                </a:lnTo>
                <a:lnTo>
                  <a:pt x="67" y="38"/>
                </a:lnTo>
                <a:lnTo>
                  <a:pt x="70" y="41"/>
                </a:lnTo>
                <a:lnTo>
                  <a:pt x="76" y="43"/>
                </a:lnTo>
                <a:lnTo>
                  <a:pt x="79" y="43"/>
                </a:lnTo>
                <a:lnTo>
                  <a:pt x="85" y="49"/>
                </a:lnTo>
                <a:lnTo>
                  <a:pt x="88" y="49"/>
                </a:lnTo>
                <a:lnTo>
                  <a:pt x="91" y="52"/>
                </a:lnTo>
                <a:lnTo>
                  <a:pt x="97" y="52"/>
                </a:lnTo>
                <a:lnTo>
                  <a:pt x="101" y="52"/>
                </a:lnTo>
                <a:lnTo>
                  <a:pt x="104" y="52"/>
                </a:lnTo>
                <a:lnTo>
                  <a:pt x="110" y="55"/>
                </a:lnTo>
                <a:lnTo>
                  <a:pt x="113" y="55"/>
                </a:lnTo>
                <a:lnTo>
                  <a:pt x="119" y="55"/>
                </a:lnTo>
                <a:lnTo>
                  <a:pt x="122" y="55"/>
                </a:lnTo>
                <a:lnTo>
                  <a:pt x="125" y="55"/>
                </a:lnTo>
                <a:lnTo>
                  <a:pt x="131" y="52"/>
                </a:lnTo>
                <a:lnTo>
                  <a:pt x="134" y="52"/>
                </a:lnTo>
                <a:lnTo>
                  <a:pt x="137" y="49"/>
                </a:lnTo>
                <a:lnTo>
                  <a:pt x="143" y="49"/>
                </a:lnTo>
                <a:lnTo>
                  <a:pt x="146" y="55"/>
                </a:lnTo>
                <a:lnTo>
                  <a:pt x="152" y="63"/>
                </a:lnTo>
                <a:lnTo>
                  <a:pt x="155" y="75"/>
                </a:lnTo>
                <a:lnTo>
                  <a:pt x="159" y="92"/>
                </a:lnTo>
                <a:lnTo>
                  <a:pt x="165" y="109"/>
                </a:lnTo>
                <a:lnTo>
                  <a:pt x="168" y="126"/>
                </a:lnTo>
                <a:lnTo>
                  <a:pt x="174" y="144"/>
                </a:lnTo>
                <a:lnTo>
                  <a:pt x="177" y="158"/>
                </a:lnTo>
                <a:lnTo>
                  <a:pt x="180" y="169"/>
                </a:lnTo>
                <a:lnTo>
                  <a:pt x="186" y="187"/>
                </a:lnTo>
                <a:lnTo>
                  <a:pt x="189" y="207"/>
                </a:lnTo>
                <a:lnTo>
                  <a:pt x="192" y="232"/>
                </a:lnTo>
                <a:lnTo>
                  <a:pt x="198" y="264"/>
                </a:lnTo>
                <a:lnTo>
                  <a:pt x="201" y="301"/>
                </a:lnTo>
                <a:lnTo>
                  <a:pt x="207" y="338"/>
                </a:lnTo>
                <a:lnTo>
                  <a:pt x="210" y="376"/>
                </a:lnTo>
                <a:lnTo>
                  <a:pt x="214" y="410"/>
                </a:lnTo>
                <a:lnTo>
                  <a:pt x="220" y="439"/>
                </a:lnTo>
                <a:lnTo>
                  <a:pt x="223" y="456"/>
                </a:lnTo>
                <a:lnTo>
                  <a:pt x="226" y="464"/>
                </a:lnTo>
                <a:lnTo>
                  <a:pt x="232" y="464"/>
                </a:lnTo>
                <a:lnTo>
                  <a:pt x="235" y="459"/>
                </a:lnTo>
                <a:lnTo>
                  <a:pt x="241" y="456"/>
                </a:lnTo>
                <a:lnTo>
                  <a:pt x="244" y="453"/>
                </a:lnTo>
                <a:lnTo>
                  <a:pt x="247" y="450"/>
                </a:lnTo>
                <a:lnTo>
                  <a:pt x="253" y="450"/>
                </a:lnTo>
                <a:lnTo>
                  <a:pt x="256" y="447"/>
                </a:lnTo>
                <a:lnTo>
                  <a:pt x="262" y="447"/>
                </a:lnTo>
                <a:lnTo>
                  <a:pt x="265" y="444"/>
                </a:lnTo>
                <a:lnTo>
                  <a:pt x="268" y="444"/>
                </a:lnTo>
                <a:lnTo>
                  <a:pt x="275" y="442"/>
                </a:lnTo>
                <a:lnTo>
                  <a:pt x="278" y="439"/>
                </a:lnTo>
                <a:lnTo>
                  <a:pt x="281" y="436"/>
                </a:lnTo>
                <a:lnTo>
                  <a:pt x="287" y="427"/>
                </a:lnTo>
                <a:lnTo>
                  <a:pt x="290" y="419"/>
                </a:lnTo>
                <a:lnTo>
                  <a:pt x="296" y="407"/>
                </a:lnTo>
                <a:lnTo>
                  <a:pt x="299" y="390"/>
                </a:lnTo>
                <a:lnTo>
                  <a:pt x="302" y="370"/>
                </a:lnTo>
                <a:lnTo>
                  <a:pt x="308" y="344"/>
                </a:lnTo>
                <a:lnTo>
                  <a:pt x="311" y="316"/>
                </a:lnTo>
                <a:lnTo>
                  <a:pt x="314" y="284"/>
                </a:lnTo>
                <a:lnTo>
                  <a:pt x="320" y="252"/>
                </a:lnTo>
                <a:lnTo>
                  <a:pt x="323" y="224"/>
                </a:lnTo>
                <a:lnTo>
                  <a:pt x="330" y="201"/>
                </a:lnTo>
                <a:lnTo>
                  <a:pt x="333" y="184"/>
                </a:lnTo>
                <a:lnTo>
                  <a:pt x="336" y="167"/>
                </a:lnTo>
                <a:lnTo>
                  <a:pt x="342" y="152"/>
                </a:lnTo>
                <a:lnTo>
                  <a:pt x="345" y="141"/>
                </a:lnTo>
                <a:lnTo>
                  <a:pt x="351" y="126"/>
                </a:lnTo>
                <a:lnTo>
                  <a:pt x="354" y="112"/>
                </a:lnTo>
                <a:lnTo>
                  <a:pt x="357" y="98"/>
                </a:lnTo>
                <a:lnTo>
                  <a:pt x="363" y="86"/>
                </a:lnTo>
                <a:lnTo>
                  <a:pt x="366" y="78"/>
                </a:lnTo>
                <a:lnTo>
                  <a:pt x="369" y="72"/>
                </a:lnTo>
                <a:lnTo>
                  <a:pt x="375" y="66"/>
                </a:lnTo>
                <a:lnTo>
                  <a:pt x="378" y="63"/>
                </a:lnTo>
                <a:lnTo>
                  <a:pt x="385" y="66"/>
                </a:lnTo>
                <a:lnTo>
                  <a:pt x="388" y="69"/>
                </a:lnTo>
                <a:lnTo>
                  <a:pt x="391" y="72"/>
                </a:lnTo>
                <a:lnTo>
                  <a:pt x="397" y="69"/>
                </a:lnTo>
                <a:lnTo>
                  <a:pt x="400" y="58"/>
                </a:lnTo>
                <a:lnTo>
                  <a:pt x="403" y="43"/>
                </a:lnTo>
                <a:lnTo>
                  <a:pt x="409" y="26"/>
                </a:lnTo>
                <a:lnTo>
                  <a:pt x="412" y="12"/>
                </a:lnTo>
                <a:lnTo>
                  <a:pt x="418" y="3"/>
                </a:lnTo>
                <a:lnTo>
                  <a:pt x="421" y="0"/>
                </a:lnTo>
                <a:lnTo>
                  <a:pt x="424" y="0"/>
                </a:lnTo>
                <a:lnTo>
                  <a:pt x="430" y="3"/>
                </a:lnTo>
                <a:lnTo>
                  <a:pt x="433" y="3"/>
                </a:lnTo>
                <a:lnTo>
                  <a:pt x="439" y="3"/>
                </a:lnTo>
                <a:lnTo>
                  <a:pt x="443" y="3"/>
                </a:lnTo>
                <a:lnTo>
                  <a:pt x="446" y="3"/>
                </a:lnTo>
                <a:lnTo>
                  <a:pt x="452" y="3"/>
                </a:lnTo>
                <a:lnTo>
                  <a:pt x="455" y="3"/>
                </a:lnTo>
                <a:lnTo>
                  <a:pt x="458" y="3"/>
                </a:lnTo>
                <a:lnTo>
                  <a:pt x="464" y="3"/>
                </a:lnTo>
                <a:lnTo>
                  <a:pt x="467" y="3"/>
                </a:lnTo>
                <a:lnTo>
                  <a:pt x="473" y="3"/>
                </a:lnTo>
                <a:lnTo>
                  <a:pt x="476" y="3"/>
                </a:lnTo>
                <a:lnTo>
                  <a:pt x="479" y="3"/>
                </a:lnTo>
                <a:lnTo>
                  <a:pt x="485" y="3"/>
                </a:lnTo>
                <a:lnTo>
                  <a:pt x="488" y="3"/>
                </a:lnTo>
                <a:lnTo>
                  <a:pt x="494" y="3"/>
                </a:lnTo>
                <a:lnTo>
                  <a:pt x="498" y="3"/>
                </a:lnTo>
                <a:lnTo>
                  <a:pt x="501" y="6"/>
                </a:lnTo>
                <a:lnTo>
                  <a:pt x="507" y="6"/>
                </a:lnTo>
                <a:lnTo>
                  <a:pt x="510" y="6"/>
                </a:lnTo>
                <a:lnTo>
                  <a:pt x="513" y="6"/>
                </a:lnTo>
                <a:lnTo>
                  <a:pt x="519" y="6"/>
                </a:lnTo>
                <a:lnTo>
                  <a:pt x="522" y="6"/>
                </a:lnTo>
                <a:lnTo>
                  <a:pt x="528" y="6"/>
                </a:lnTo>
                <a:lnTo>
                  <a:pt x="531" y="9"/>
                </a:lnTo>
                <a:lnTo>
                  <a:pt x="534" y="9"/>
                </a:lnTo>
              </a:path>
            </a:pathLst>
          </a:custGeom>
          <a:noFill/>
          <a:ln w="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 name="Freeform 85">
            <a:extLst>
              <a:ext uri="{FF2B5EF4-FFF2-40B4-BE49-F238E27FC236}">
                <a16:creationId xmlns:a16="http://schemas.microsoft.com/office/drawing/2014/main" id="{8EC81AA1-D371-497F-A574-E9ED9BCE36F4}"/>
              </a:ext>
            </a:extLst>
          </p:cNvPr>
          <p:cNvSpPr>
            <a:spLocks/>
          </p:cNvSpPr>
          <p:nvPr/>
        </p:nvSpPr>
        <p:spPr bwMode="auto">
          <a:xfrm>
            <a:off x="3003128" y="5935171"/>
            <a:ext cx="3084124" cy="665950"/>
          </a:xfrm>
          <a:custGeom>
            <a:avLst/>
            <a:gdLst>
              <a:gd name="T0" fmla="*/ 9 w 538"/>
              <a:gd name="T1" fmla="*/ 0 h 450"/>
              <a:gd name="T2" fmla="*/ 22 w 538"/>
              <a:gd name="T3" fmla="*/ 0 h 450"/>
              <a:gd name="T4" fmla="*/ 34 w 538"/>
              <a:gd name="T5" fmla="*/ 0 h 450"/>
              <a:gd name="T6" fmla="*/ 49 w 538"/>
              <a:gd name="T7" fmla="*/ 0 h 450"/>
              <a:gd name="T8" fmla="*/ 61 w 538"/>
              <a:gd name="T9" fmla="*/ 0 h 450"/>
              <a:gd name="T10" fmla="*/ 73 w 538"/>
              <a:gd name="T11" fmla="*/ 0 h 450"/>
              <a:gd name="T12" fmla="*/ 86 w 538"/>
              <a:gd name="T13" fmla="*/ 3 h 450"/>
              <a:gd name="T14" fmla="*/ 98 w 538"/>
              <a:gd name="T15" fmla="*/ 3 h 450"/>
              <a:gd name="T16" fmla="*/ 110 w 538"/>
              <a:gd name="T17" fmla="*/ 3 h 450"/>
              <a:gd name="T18" fmla="*/ 122 w 538"/>
              <a:gd name="T19" fmla="*/ 3 h 450"/>
              <a:gd name="T20" fmla="*/ 138 w 538"/>
              <a:gd name="T21" fmla="*/ 6 h 450"/>
              <a:gd name="T22" fmla="*/ 150 w 538"/>
              <a:gd name="T23" fmla="*/ 6 h 450"/>
              <a:gd name="T24" fmla="*/ 162 w 538"/>
              <a:gd name="T25" fmla="*/ 6 h 450"/>
              <a:gd name="T26" fmla="*/ 174 w 538"/>
              <a:gd name="T27" fmla="*/ 6 h 450"/>
              <a:gd name="T28" fmla="*/ 186 w 538"/>
              <a:gd name="T29" fmla="*/ 6 h 450"/>
              <a:gd name="T30" fmla="*/ 199 w 538"/>
              <a:gd name="T31" fmla="*/ 6 h 450"/>
              <a:gd name="T32" fmla="*/ 211 w 538"/>
              <a:gd name="T33" fmla="*/ 14 h 450"/>
              <a:gd name="T34" fmla="*/ 226 w 538"/>
              <a:gd name="T35" fmla="*/ 43 h 450"/>
              <a:gd name="T36" fmla="*/ 238 w 538"/>
              <a:gd name="T37" fmla="*/ 54 h 450"/>
              <a:gd name="T38" fmla="*/ 251 w 538"/>
              <a:gd name="T39" fmla="*/ 46 h 450"/>
              <a:gd name="T40" fmla="*/ 263 w 538"/>
              <a:gd name="T41" fmla="*/ 57 h 450"/>
              <a:gd name="T42" fmla="*/ 275 w 538"/>
              <a:gd name="T43" fmla="*/ 103 h 450"/>
              <a:gd name="T44" fmla="*/ 287 w 538"/>
              <a:gd name="T45" fmla="*/ 169 h 450"/>
              <a:gd name="T46" fmla="*/ 299 w 538"/>
              <a:gd name="T47" fmla="*/ 246 h 450"/>
              <a:gd name="T48" fmla="*/ 315 w 538"/>
              <a:gd name="T49" fmla="*/ 349 h 450"/>
              <a:gd name="T50" fmla="*/ 327 w 538"/>
              <a:gd name="T51" fmla="*/ 427 h 450"/>
              <a:gd name="T52" fmla="*/ 339 w 538"/>
              <a:gd name="T53" fmla="*/ 450 h 450"/>
              <a:gd name="T54" fmla="*/ 351 w 538"/>
              <a:gd name="T55" fmla="*/ 438 h 450"/>
              <a:gd name="T56" fmla="*/ 364 w 538"/>
              <a:gd name="T57" fmla="*/ 435 h 450"/>
              <a:gd name="T58" fmla="*/ 376 w 538"/>
              <a:gd name="T59" fmla="*/ 435 h 450"/>
              <a:gd name="T60" fmla="*/ 388 w 538"/>
              <a:gd name="T61" fmla="*/ 435 h 450"/>
              <a:gd name="T62" fmla="*/ 403 w 538"/>
              <a:gd name="T63" fmla="*/ 435 h 450"/>
              <a:gd name="T64" fmla="*/ 415 w 538"/>
              <a:gd name="T65" fmla="*/ 438 h 450"/>
              <a:gd name="T66" fmla="*/ 428 w 538"/>
              <a:gd name="T67" fmla="*/ 435 h 450"/>
              <a:gd name="T68" fmla="*/ 440 w 538"/>
              <a:gd name="T69" fmla="*/ 412 h 450"/>
              <a:gd name="T70" fmla="*/ 452 w 538"/>
              <a:gd name="T71" fmla="*/ 344 h 450"/>
              <a:gd name="T72" fmla="*/ 464 w 538"/>
              <a:gd name="T73" fmla="*/ 246 h 450"/>
              <a:gd name="T74" fmla="*/ 477 w 538"/>
              <a:gd name="T75" fmla="*/ 166 h 450"/>
              <a:gd name="T76" fmla="*/ 492 w 538"/>
              <a:gd name="T77" fmla="*/ 123 h 450"/>
              <a:gd name="T78" fmla="*/ 504 w 538"/>
              <a:gd name="T79" fmla="*/ 89 h 450"/>
              <a:gd name="T80" fmla="*/ 516 w 538"/>
              <a:gd name="T81" fmla="*/ 66 h 450"/>
              <a:gd name="T82" fmla="*/ 528 w 538"/>
              <a:gd name="T83" fmla="*/ 6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8" h="450">
                <a:moveTo>
                  <a:pt x="0" y="0"/>
                </a:moveTo>
                <a:lnTo>
                  <a:pt x="6" y="0"/>
                </a:lnTo>
                <a:lnTo>
                  <a:pt x="9" y="0"/>
                </a:lnTo>
                <a:lnTo>
                  <a:pt x="12" y="0"/>
                </a:lnTo>
                <a:lnTo>
                  <a:pt x="18" y="0"/>
                </a:lnTo>
                <a:lnTo>
                  <a:pt x="22" y="0"/>
                </a:lnTo>
                <a:lnTo>
                  <a:pt x="28" y="0"/>
                </a:lnTo>
                <a:lnTo>
                  <a:pt x="31" y="0"/>
                </a:lnTo>
                <a:lnTo>
                  <a:pt x="34" y="0"/>
                </a:lnTo>
                <a:lnTo>
                  <a:pt x="40" y="0"/>
                </a:lnTo>
                <a:lnTo>
                  <a:pt x="43" y="0"/>
                </a:lnTo>
                <a:lnTo>
                  <a:pt x="49" y="0"/>
                </a:lnTo>
                <a:lnTo>
                  <a:pt x="52" y="0"/>
                </a:lnTo>
                <a:lnTo>
                  <a:pt x="55" y="0"/>
                </a:lnTo>
                <a:lnTo>
                  <a:pt x="61" y="0"/>
                </a:lnTo>
                <a:lnTo>
                  <a:pt x="64" y="0"/>
                </a:lnTo>
                <a:lnTo>
                  <a:pt x="67" y="0"/>
                </a:lnTo>
                <a:lnTo>
                  <a:pt x="73" y="0"/>
                </a:lnTo>
                <a:lnTo>
                  <a:pt x="76" y="0"/>
                </a:lnTo>
                <a:lnTo>
                  <a:pt x="83" y="3"/>
                </a:lnTo>
                <a:lnTo>
                  <a:pt x="86" y="3"/>
                </a:lnTo>
                <a:lnTo>
                  <a:pt x="89" y="3"/>
                </a:lnTo>
                <a:lnTo>
                  <a:pt x="95" y="3"/>
                </a:lnTo>
                <a:lnTo>
                  <a:pt x="98" y="3"/>
                </a:lnTo>
                <a:lnTo>
                  <a:pt x="101" y="3"/>
                </a:lnTo>
                <a:lnTo>
                  <a:pt x="107" y="3"/>
                </a:lnTo>
                <a:lnTo>
                  <a:pt x="110" y="3"/>
                </a:lnTo>
                <a:lnTo>
                  <a:pt x="116" y="3"/>
                </a:lnTo>
                <a:lnTo>
                  <a:pt x="119" y="3"/>
                </a:lnTo>
                <a:lnTo>
                  <a:pt x="122" y="3"/>
                </a:lnTo>
                <a:lnTo>
                  <a:pt x="128" y="3"/>
                </a:lnTo>
                <a:lnTo>
                  <a:pt x="131" y="6"/>
                </a:lnTo>
                <a:lnTo>
                  <a:pt x="138" y="6"/>
                </a:lnTo>
                <a:lnTo>
                  <a:pt x="141" y="6"/>
                </a:lnTo>
                <a:lnTo>
                  <a:pt x="144" y="6"/>
                </a:lnTo>
                <a:lnTo>
                  <a:pt x="150" y="6"/>
                </a:lnTo>
                <a:lnTo>
                  <a:pt x="153" y="6"/>
                </a:lnTo>
                <a:lnTo>
                  <a:pt x="156" y="6"/>
                </a:lnTo>
                <a:lnTo>
                  <a:pt x="162" y="6"/>
                </a:lnTo>
                <a:lnTo>
                  <a:pt x="165" y="6"/>
                </a:lnTo>
                <a:lnTo>
                  <a:pt x="171" y="6"/>
                </a:lnTo>
                <a:lnTo>
                  <a:pt x="174" y="6"/>
                </a:lnTo>
                <a:lnTo>
                  <a:pt x="177" y="6"/>
                </a:lnTo>
                <a:lnTo>
                  <a:pt x="183" y="6"/>
                </a:lnTo>
                <a:lnTo>
                  <a:pt x="186" y="6"/>
                </a:lnTo>
                <a:lnTo>
                  <a:pt x="189" y="6"/>
                </a:lnTo>
                <a:lnTo>
                  <a:pt x="196" y="6"/>
                </a:lnTo>
                <a:lnTo>
                  <a:pt x="199" y="6"/>
                </a:lnTo>
                <a:lnTo>
                  <a:pt x="205" y="6"/>
                </a:lnTo>
                <a:lnTo>
                  <a:pt x="208" y="9"/>
                </a:lnTo>
                <a:lnTo>
                  <a:pt x="211" y="14"/>
                </a:lnTo>
                <a:lnTo>
                  <a:pt x="217" y="26"/>
                </a:lnTo>
                <a:lnTo>
                  <a:pt x="220" y="32"/>
                </a:lnTo>
                <a:lnTo>
                  <a:pt x="226" y="43"/>
                </a:lnTo>
                <a:lnTo>
                  <a:pt x="229" y="52"/>
                </a:lnTo>
                <a:lnTo>
                  <a:pt x="232" y="54"/>
                </a:lnTo>
                <a:lnTo>
                  <a:pt x="238" y="54"/>
                </a:lnTo>
                <a:lnTo>
                  <a:pt x="241" y="52"/>
                </a:lnTo>
                <a:lnTo>
                  <a:pt x="244" y="49"/>
                </a:lnTo>
                <a:lnTo>
                  <a:pt x="251" y="46"/>
                </a:lnTo>
                <a:lnTo>
                  <a:pt x="254" y="46"/>
                </a:lnTo>
                <a:lnTo>
                  <a:pt x="260" y="52"/>
                </a:lnTo>
                <a:lnTo>
                  <a:pt x="263" y="57"/>
                </a:lnTo>
                <a:lnTo>
                  <a:pt x="266" y="69"/>
                </a:lnTo>
                <a:lnTo>
                  <a:pt x="272" y="83"/>
                </a:lnTo>
                <a:lnTo>
                  <a:pt x="275" y="103"/>
                </a:lnTo>
                <a:lnTo>
                  <a:pt x="278" y="126"/>
                </a:lnTo>
                <a:lnTo>
                  <a:pt x="284" y="149"/>
                </a:lnTo>
                <a:lnTo>
                  <a:pt x="287" y="169"/>
                </a:lnTo>
                <a:lnTo>
                  <a:pt x="293" y="192"/>
                </a:lnTo>
                <a:lnTo>
                  <a:pt x="296" y="218"/>
                </a:lnTo>
                <a:lnTo>
                  <a:pt x="299" y="246"/>
                </a:lnTo>
                <a:lnTo>
                  <a:pt x="306" y="281"/>
                </a:lnTo>
                <a:lnTo>
                  <a:pt x="309" y="315"/>
                </a:lnTo>
                <a:lnTo>
                  <a:pt x="315" y="349"/>
                </a:lnTo>
                <a:lnTo>
                  <a:pt x="318" y="381"/>
                </a:lnTo>
                <a:lnTo>
                  <a:pt x="321" y="407"/>
                </a:lnTo>
                <a:lnTo>
                  <a:pt x="327" y="427"/>
                </a:lnTo>
                <a:lnTo>
                  <a:pt x="330" y="441"/>
                </a:lnTo>
                <a:lnTo>
                  <a:pt x="333" y="450"/>
                </a:lnTo>
                <a:lnTo>
                  <a:pt x="339" y="450"/>
                </a:lnTo>
                <a:lnTo>
                  <a:pt x="342" y="444"/>
                </a:lnTo>
                <a:lnTo>
                  <a:pt x="348" y="438"/>
                </a:lnTo>
                <a:lnTo>
                  <a:pt x="351" y="438"/>
                </a:lnTo>
                <a:lnTo>
                  <a:pt x="354" y="435"/>
                </a:lnTo>
                <a:lnTo>
                  <a:pt x="360" y="435"/>
                </a:lnTo>
                <a:lnTo>
                  <a:pt x="364" y="435"/>
                </a:lnTo>
                <a:lnTo>
                  <a:pt x="370" y="435"/>
                </a:lnTo>
                <a:lnTo>
                  <a:pt x="373" y="435"/>
                </a:lnTo>
                <a:lnTo>
                  <a:pt x="376" y="435"/>
                </a:lnTo>
                <a:lnTo>
                  <a:pt x="382" y="438"/>
                </a:lnTo>
                <a:lnTo>
                  <a:pt x="385" y="438"/>
                </a:lnTo>
                <a:lnTo>
                  <a:pt x="388" y="435"/>
                </a:lnTo>
                <a:lnTo>
                  <a:pt x="394" y="435"/>
                </a:lnTo>
                <a:lnTo>
                  <a:pt x="397" y="435"/>
                </a:lnTo>
                <a:lnTo>
                  <a:pt x="403" y="435"/>
                </a:lnTo>
                <a:lnTo>
                  <a:pt x="406" y="435"/>
                </a:lnTo>
                <a:lnTo>
                  <a:pt x="409" y="435"/>
                </a:lnTo>
                <a:lnTo>
                  <a:pt x="415" y="438"/>
                </a:lnTo>
                <a:lnTo>
                  <a:pt x="419" y="438"/>
                </a:lnTo>
                <a:lnTo>
                  <a:pt x="422" y="438"/>
                </a:lnTo>
                <a:lnTo>
                  <a:pt x="428" y="435"/>
                </a:lnTo>
                <a:lnTo>
                  <a:pt x="431" y="433"/>
                </a:lnTo>
                <a:lnTo>
                  <a:pt x="437" y="424"/>
                </a:lnTo>
                <a:lnTo>
                  <a:pt x="440" y="412"/>
                </a:lnTo>
                <a:lnTo>
                  <a:pt x="443" y="395"/>
                </a:lnTo>
                <a:lnTo>
                  <a:pt x="449" y="372"/>
                </a:lnTo>
                <a:lnTo>
                  <a:pt x="452" y="344"/>
                </a:lnTo>
                <a:lnTo>
                  <a:pt x="458" y="312"/>
                </a:lnTo>
                <a:lnTo>
                  <a:pt x="461" y="278"/>
                </a:lnTo>
                <a:lnTo>
                  <a:pt x="464" y="246"/>
                </a:lnTo>
                <a:lnTo>
                  <a:pt x="470" y="215"/>
                </a:lnTo>
                <a:lnTo>
                  <a:pt x="473" y="186"/>
                </a:lnTo>
                <a:lnTo>
                  <a:pt x="477" y="166"/>
                </a:lnTo>
                <a:lnTo>
                  <a:pt x="483" y="149"/>
                </a:lnTo>
                <a:lnTo>
                  <a:pt x="486" y="138"/>
                </a:lnTo>
                <a:lnTo>
                  <a:pt x="492" y="123"/>
                </a:lnTo>
                <a:lnTo>
                  <a:pt x="495" y="112"/>
                </a:lnTo>
                <a:lnTo>
                  <a:pt x="498" y="100"/>
                </a:lnTo>
                <a:lnTo>
                  <a:pt x="504" y="89"/>
                </a:lnTo>
                <a:lnTo>
                  <a:pt x="507" y="80"/>
                </a:lnTo>
                <a:lnTo>
                  <a:pt x="510" y="72"/>
                </a:lnTo>
                <a:lnTo>
                  <a:pt x="516" y="66"/>
                </a:lnTo>
                <a:lnTo>
                  <a:pt x="519" y="60"/>
                </a:lnTo>
                <a:lnTo>
                  <a:pt x="525" y="57"/>
                </a:lnTo>
                <a:lnTo>
                  <a:pt x="528" y="60"/>
                </a:lnTo>
                <a:lnTo>
                  <a:pt x="531" y="60"/>
                </a:lnTo>
                <a:lnTo>
                  <a:pt x="538" y="63"/>
                </a:lnTo>
              </a:path>
            </a:pathLst>
          </a:custGeom>
          <a:noFill/>
          <a:ln w="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 name="Freeform 86">
            <a:extLst>
              <a:ext uri="{FF2B5EF4-FFF2-40B4-BE49-F238E27FC236}">
                <a16:creationId xmlns:a16="http://schemas.microsoft.com/office/drawing/2014/main" id="{BB2CA0A8-E2BC-498A-A07F-AB135B8B6589}"/>
              </a:ext>
            </a:extLst>
          </p:cNvPr>
          <p:cNvSpPr>
            <a:spLocks/>
          </p:cNvSpPr>
          <p:nvPr/>
        </p:nvSpPr>
        <p:spPr bwMode="auto">
          <a:xfrm>
            <a:off x="6087252" y="5911568"/>
            <a:ext cx="3063804" cy="699150"/>
          </a:xfrm>
          <a:custGeom>
            <a:avLst/>
            <a:gdLst>
              <a:gd name="T0" fmla="*/ 9 w 534"/>
              <a:gd name="T1" fmla="*/ 66 h 473"/>
              <a:gd name="T2" fmla="*/ 21 w 534"/>
              <a:gd name="T3" fmla="*/ 49 h 473"/>
              <a:gd name="T4" fmla="*/ 33 w 534"/>
              <a:gd name="T5" fmla="*/ 17 h 473"/>
              <a:gd name="T6" fmla="*/ 45 w 534"/>
              <a:gd name="T7" fmla="*/ 3 h 473"/>
              <a:gd name="T8" fmla="*/ 58 w 534"/>
              <a:gd name="T9" fmla="*/ 3 h 473"/>
              <a:gd name="T10" fmla="*/ 70 w 534"/>
              <a:gd name="T11" fmla="*/ 3 h 473"/>
              <a:gd name="T12" fmla="*/ 82 w 534"/>
              <a:gd name="T13" fmla="*/ 3 h 473"/>
              <a:gd name="T14" fmla="*/ 97 w 534"/>
              <a:gd name="T15" fmla="*/ 0 h 473"/>
              <a:gd name="T16" fmla="*/ 110 w 534"/>
              <a:gd name="T17" fmla="*/ 0 h 473"/>
              <a:gd name="T18" fmla="*/ 122 w 534"/>
              <a:gd name="T19" fmla="*/ 3 h 473"/>
              <a:gd name="T20" fmla="*/ 134 w 534"/>
              <a:gd name="T21" fmla="*/ 9 h 473"/>
              <a:gd name="T22" fmla="*/ 146 w 534"/>
              <a:gd name="T23" fmla="*/ 20 h 473"/>
              <a:gd name="T24" fmla="*/ 158 w 534"/>
              <a:gd name="T25" fmla="*/ 29 h 473"/>
              <a:gd name="T26" fmla="*/ 171 w 534"/>
              <a:gd name="T27" fmla="*/ 35 h 473"/>
              <a:gd name="T28" fmla="*/ 186 w 534"/>
              <a:gd name="T29" fmla="*/ 46 h 473"/>
              <a:gd name="T30" fmla="*/ 198 w 534"/>
              <a:gd name="T31" fmla="*/ 55 h 473"/>
              <a:gd name="T32" fmla="*/ 210 w 534"/>
              <a:gd name="T33" fmla="*/ 57 h 473"/>
              <a:gd name="T34" fmla="*/ 223 w 534"/>
              <a:gd name="T35" fmla="*/ 57 h 473"/>
              <a:gd name="T36" fmla="*/ 235 w 534"/>
              <a:gd name="T37" fmla="*/ 49 h 473"/>
              <a:gd name="T38" fmla="*/ 247 w 534"/>
              <a:gd name="T39" fmla="*/ 46 h 473"/>
              <a:gd name="T40" fmla="*/ 259 w 534"/>
              <a:gd name="T41" fmla="*/ 46 h 473"/>
              <a:gd name="T42" fmla="*/ 274 w 534"/>
              <a:gd name="T43" fmla="*/ 46 h 473"/>
              <a:gd name="T44" fmla="*/ 287 w 534"/>
              <a:gd name="T45" fmla="*/ 83 h 473"/>
              <a:gd name="T46" fmla="*/ 299 w 534"/>
              <a:gd name="T47" fmla="*/ 52 h 473"/>
              <a:gd name="T48" fmla="*/ 311 w 534"/>
              <a:gd name="T49" fmla="*/ 6 h 473"/>
              <a:gd name="T50" fmla="*/ 323 w 534"/>
              <a:gd name="T51" fmla="*/ 17 h 473"/>
              <a:gd name="T52" fmla="*/ 336 w 534"/>
              <a:gd name="T53" fmla="*/ 57 h 473"/>
              <a:gd name="T54" fmla="*/ 348 w 534"/>
              <a:gd name="T55" fmla="*/ 66 h 473"/>
              <a:gd name="T56" fmla="*/ 363 w 534"/>
              <a:gd name="T57" fmla="*/ 52 h 473"/>
              <a:gd name="T58" fmla="*/ 375 w 534"/>
              <a:gd name="T59" fmla="*/ 57 h 473"/>
              <a:gd name="T60" fmla="*/ 387 w 534"/>
              <a:gd name="T61" fmla="*/ 103 h 473"/>
              <a:gd name="T62" fmla="*/ 400 w 534"/>
              <a:gd name="T63" fmla="*/ 166 h 473"/>
              <a:gd name="T64" fmla="*/ 412 w 534"/>
              <a:gd name="T65" fmla="*/ 183 h 473"/>
              <a:gd name="T66" fmla="*/ 424 w 534"/>
              <a:gd name="T67" fmla="*/ 209 h 473"/>
              <a:gd name="T68" fmla="*/ 436 w 534"/>
              <a:gd name="T69" fmla="*/ 330 h 473"/>
              <a:gd name="T70" fmla="*/ 452 w 534"/>
              <a:gd name="T71" fmla="*/ 447 h 473"/>
              <a:gd name="T72" fmla="*/ 464 w 534"/>
              <a:gd name="T73" fmla="*/ 470 h 473"/>
              <a:gd name="T74" fmla="*/ 476 w 534"/>
              <a:gd name="T75" fmla="*/ 444 h 473"/>
              <a:gd name="T76" fmla="*/ 488 w 534"/>
              <a:gd name="T77" fmla="*/ 418 h 473"/>
              <a:gd name="T78" fmla="*/ 500 w 534"/>
              <a:gd name="T79" fmla="*/ 401 h 473"/>
              <a:gd name="T80" fmla="*/ 513 w 534"/>
              <a:gd name="T81" fmla="*/ 370 h 473"/>
              <a:gd name="T82" fmla="*/ 525 w 534"/>
              <a:gd name="T83" fmla="*/ 315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4" h="473">
                <a:moveTo>
                  <a:pt x="0" y="66"/>
                </a:moveTo>
                <a:lnTo>
                  <a:pt x="3" y="66"/>
                </a:lnTo>
                <a:lnTo>
                  <a:pt x="9" y="66"/>
                </a:lnTo>
                <a:lnTo>
                  <a:pt x="12" y="60"/>
                </a:lnTo>
                <a:lnTo>
                  <a:pt x="15" y="57"/>
                </a:lnTo>
                <a:lnTo>
                  <a:pt x="21" y="49"/>
                </a:lnTo>
                <a:lnTo>
                  <a:pt x="24" y="40"/>
                </a:lnTo>
                <a:lnTo>
                  <a:pt x="27" y="29"/>
                </a:lnTo>
                <a:lnTo>
                  <a:pt x="33" y="17"/>
                </a:lnTo>
                <a:lnTo>
                  <a:pt x="36" y="9"/>
                </a:lnTo>
                <a:lnTo>
                  <a:pt x="42" y="6"/>
                </a:lnTo>
                <a:lnTo>
                  <a:pt x="45" y="3"/>
                </a:lnTo>
                <a:lnTo>
                  <a:pt x="48" y="3"/>
                </a:lnTo>
                <a:lnTo>
                  <a:pt x="55" y="6"/>
                </a:lnTo>
                <a:lnTo>
                  <a:pt x="58" y="3"/>
                </a:lnTo>
                <a:lnTo>
                  <a:pt x="61" y="6"/>
                </a:lnTo>
                <a:lnTo>
                  <a:pt x="67" y="6"/>
                </a:lnTo>
                <a:lnTo>
                  <a:pt x="70" y="3"/>
                </a:lnTo>
                <a:lnTo>
                  <a:pt x="76" y="3"/>
                </a:lnTo>
                <a:lnTo>
                  <a:pt x="79" y="3"/>
                </a:lnTo>
                <a:lnTo>
                  <a:pt x="82" y="3"/>
                </a:lnTo>
                <a:lnTo>
                  <a:pt x="88" y="3"/>
                </a:lnTo>
                <a:lnTo>
                  <a:pt x="91" y="3"/>
                </a:lnTo>
                <a:lnTo>
                  <a:pt x="97" y="0"/>
                </a:lnTo>
                <a:lnTo>
                  <a:pt x="100" y="0"/>
                </a:lnTo>
                <a:lnTo>
                  <a:pt x="103" y="0"/>
                </a:lnTo>
                <a:lnTo>
                  <a:pt x="110" y="0"/>
                </a:lnTo>
                <a:lnTo>
                  <a:pt x="113" y="0"/>
                </a:lnTo>
                <a:lnTo>
                  <a:pt x="116" y="3"/>
                </a:lnTo>
                <a:lnTo>
                  <a:pt x="122" y="3"/>
                </a:lnTo>
                <a:lnTo>
                  <a:pt x="125" y="3"/>
                </a:lnTo>
                <a:lnTo>
                  <a:pt x="131" y="6"/>
                </a:lnTo>
                <a:lnTo>
                  <a:pt x="134" y="9"/>
                </a:lnTo>
                <a:lnTo>
                  <a:pt x="137" y="12"/>
                </a:lnTo>
                <a:lnTo>
                  <a:pt x="143" y="14"/>
                </a:lnTo>
                <a:lnTo>
                  <a:pt x="146" y="20"/>
                </a:lnTo>
                <a:lnTo>
                  <a:pt x="149" y="23"/>
                </a:lnTo>
                <a:lnTo>
                  <a:pt x="155" y="26"/>
                </a:lnTo>
                <a:lnTo>
                  <a:pt x="158" y="29"/>
                </a:lnTo>
                <a:lnTo>
                  <a:pt x="164" y="32"/>
                </a:lnTo>
                <a:lnTo>
                  <a:pt x="168" y="32"/>
                </a:lnTo>
                <a:lnTo>
                  <a:pt x="171" y="35"/>
                </a:lnTo>
                <a:lnTo>
                  <a:pt x="177" y="37"/>
                </a:lnTo>
                <a:lnTo>
                  <a:pt x="180" y="40"/>
                </a:lnTo>
                <a:lnTo>
                  <a:pt x="186" y="46"/>
                </a:lnTo>
                <a:lnTo>
                  <a:pt x="189" y="49"/>
                </a:lnTo>
                <a:lnTo>
                  <a:pt x="192" y="52"/>
                </a:lnTo>
                <a:lnTo>
                  <a:pt x="198" y="55"/>
                </a:lnTo>
                <a:lnTo>
                  <a:pt x="201" y="57"/>
                </a:lnTo>
                <a:lnTo>
                  <a:pt x="204" y="55"/>
                </a:lnTo>
                <a:lnTo>
                  <a:pt x="210" y="57"/>
                </a:lnTo>
                <a:lnTo>
                  <a:pt x="213" y="57"/>
                </a:lnTo>
                <a:lnTo>
                  <a:pt x="219" y="57"/>
                </a:lnTo>
                <a:lnTo>
                  <a:pt x="223" y="57"/>
                </a:lnTo>
                <a:lnTo>
                  <a:pt x="226" y="55"/>
                </a:lnTo>
                <a:lnTo>
                  <a:pt x="232" y="52"/>
                </a:lnTo>
                <a:lnTo>
                  <a:pt x="235" y="49"/>
                </a:lnTo>
                <a:lnTo>
                  <a:pt x="241" y="46"/>
                </a:lnTo>
                <a:lnTo>
                  <a:pt x="244" y="46"/>
                </a:lnTo>
                <a:lnTo>
                  <a:pt x="247" y="46"/>
                </a:lnTo>
                <a:lnTo>
                  <a:pt x="253" y="46"/>
                </a:lnTo>
                <a:lnTo>
                  <a:pt x="256" y="46"/>
                </a:lnTo>
                <a:lnTo>
                  <a:pt x="259" y="46"/>
                </a:lnTo>
                <a:lnTo>
                  <a:pt x="265" y="46"/>
                </a:lnTo>
                <a:lnTo>
                  <a:pt x="268" y="46"/>
                </a:lnTo>
                <a:lnTo>
                  <a:pt x="274" y="46"/>
                </a:lnTo>
                <a:lnTo>
                  <a:pt x="277" y="49"/>
                </a:lnTo>
                <a:lnTo>
                  <a:pt x="281" y="63"/>
                </a:lnTo>
                <a:lnTo>
                  <a:pt x="287" y="83"/>
                </a:lnTo>
                <a:lnTo>
                  <a:pt x="290" y="89"/>
                </a:lnTo>
                <a:lnTo>
                  <a:pt x="293" y="77"/>
                </a:lnTo>
                <a:lnTo>
                  <a:pt x="299" y="52"/>
                </a:lnTo>
                <a:lnTo>
                  <a:pt x="302" y="26"/>
                </a:lnTo>
                <a:lnTo>
                  <a:pt x="308" y="9"/>
                </a:lnTo>
                <a:lnTo>
                  <a:pt x="311" y="6"/>
                </a:lnTo>
                <a:lnTo>
                  <a:pt x="314" y="3"/>
                </a:lnTo>
                <a:lnTo>
                  <a:pt x="320" y="6"/>
                </a:lnTo>
                <a:lnTo>
                  <a:pt x="323" y="17"/>
                </a:lnTo>
                <a:lnTo>
                  <a:pt x="329" y="35"/>
                </a:lnTo>
                <a:lnTo>
                  <a:pt x="332" y="46"/>
                </a:lnTo>
                <a:lnTo>
                  <a:pt x="336" y="57"/>
                </a:lnTo>
                <a:lnTo>
                  <a:pt x="342" y="63"/>
                </a:lnTo>
                <a:lnTo>
                  <a:pt x="345" y="69"/>
                </a:lnTo>
                <a:lnTo>
                  <a:pt x="348" y="66"/>
                </a:lnTo>
                <a:lnTo>
                  <a:pt x="354" y="63"/>
                </a:lnTo>
                <a:lnTo>
                  <a:pt x="357" y="57"/>
                </a:lnTo>
                <a:lnTo>
                  <a:pt x="363" y="52"/>
                </a:lnTo>
                <a:lnTo>
                  <a:pt x="366" y="52"/>
                </a:lnTo>
                <a:lnTo>
                  <a:pt x="369" y="55"/>
                </a:lnTo>
                <a:lnTo>
                  <a:pt x="375" y="57"/>
                </a:lnTo>
                <a:lnTo>
                  <a:pt x="378" y="69"/>
                </a:lnTo>
                <a:lnTo>
                  <a:pt x="381" y="83"/>
                </a:lnTo>
                <a:lnTo>
                  <a:pt x="387" y="103"/>
                </a:lnTo>
                <a:lnTo>
                  <a:pt x="390" y="126"/>
                </a:lnTo>
                <a:lnTo>
                  <a:pt x="397" y="149"/>
                </a:lnTo>
                <a:lnTo>
                  <a:pt x="400" y="166"/>
                </a:lnTo>
                <a:lnTo>
                  <a:pt x="403" y="181"/>
                </a:lnTo>
                <a:lnTo>
                  <a:pt x="409" y="183"/>
                </a:lnTo>
                <a:lnTo>
                  <a:pt x="412" y="183"/>
                </a:lnTo>
                <a:lnTo>
                  <a:pt x="418" y="183"/>
                </a:lnTo>
                <a:lnTo>
                  <a:pt x="421" y="189"/>
                </a:lnTo>
                <a:lnTo>
                  <a:pt x="424" y="209"/>
                </a:lnTo>
                <a:lnTo>
                  <a:pt x="430" y="241"/>
                </a:lnTo>
                <a:lnTo>
                  <a:pt x="433" y="284"/>
                </a:lnTo>
                <a:lnTo>
                  <a:pt x="436" y="330"/>
                </a:lnTo>
                <a:lnTo>
                  <a:pt x="442" y="375"/>
                </a:lnTo>
                <a:lnTo>
                  <a:pt x="445" y="415"/>
                </a:lnTo>
                <a:lnTo>
                  <a:pt x="452" y="447"/>
                </a:lnTo>
                <a:lnTo>
                  <a:pt x="455" y="464"/>
                </a:lnTo>
                <a:lnTo>
                  <a:pt x="458" y="473"/>
                </a:lnTo>
                <a:lnTo>
                  <a:pt x="464" y="470"/>
                </a:lnTo>
                <a:lnTo>
                  <a:pt x="467" y="461"/>
                </a:lnTo>
                <a:lnTo>
                  <a:pt x="470" y="453"/>
                </a:lnTo>
                <a:lnTo>
                  <a:pt x="476" y="444"/>
                </a:lnTo>
                <a:lnTo>
                  <a:pt x="479" y="433"/>
                </a:lnTo>
                <a:lnTo>
                  <a:pt x="485" y="427"/>
                </a:lnTo>
                <a:lnTo>
                  <a:pt x="488" y="418"/>
                </a:lnTo>
                <a:lnTo>
                  <a:pt x="491" y="415"/>
                </a:lnTo>
                <a:lnTo>
                  <a:pt x="497" y="410"/>
                </a:lnTo>
                <a:lnTo>
                  <a:pt x="500" y="401"/>
                </a:lnTo>
                <a:lnTo>
                  <a:pt x="507" y="393"/>
                </a:lnTo>
                <a:lnTo>
                  <a:pt x="510" y="381"/>
                </a:lnTo>
                <a:lnTo>
                  <a:pt x="513" y="370"/>
                </a:lnTo>
                <a:lnTo>
                  <a:pt x="519" y="352"/>
                </a:lnTo>
                <a:lnTo>
                  <a:pt x="522" y="332"/>
                </a:lnTo>
                <a:lnTo>
                  <a:pt x="525" y="315"/>
                </a:lnTo>
                <a:lnTo>
                  <a:pt x="531" y="292"/>
                </a:lnTo>
                <a:lnTo>
                  <a:pt x="534" y="267"/>
                </a:lnTo>
              </a:path>
            </a:pathLst>
          </a:custGeom>
          <a:noFill/>
          <a:ln w="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 name="Freeform 87">
            <a:extLst>
              <a:ext uri="{FF2B5EF4-FFF2-40B4-BE49-F238E27FC236}">
                <a16:creationId xmlns:a16="http://schemas.microsoft.com/office/drawing/2014/main" id="{51F0120F-25BA-42B4-8425-B959965556D0}"/>
              </a:ext>
            </a:extLst>
          </p:cNvPr>
          <p:cNvSpPr>
            <a:spLocks/>
          </p:cNvSpPr>
          <p:nvPr/>
        </p:nvSpPr>
        <p:spPr bwMode="auto">
          <a:xfrm>
            <a:off x="9151056" y="5933581"/>
            <a:ext cx="3072836" cy="397422"/>
          </a:xfrm>
          <a:custGeom>
            <a:avLst/>
            <a:gdLst>
              <a:gd name="T0" fmla="*/ 9 w 537"/>
              <a:gd name="T1" fmla="*/ 212 h 269"/>
              <a:gd name="T2" fmla="*/ 21 w 537"/>
              <a:gd name="T3" fmla="*/ 135 h 269"/>
              <a:gd name="T4" fmla="*/ 34 w 537"/>
              <a:gd name="T5" fmla="*/ 106 h 269"/>
              <a:gd name="T6" fmla="*/ 46 w 537"/>
              <a:gd name="T7" fmla="*/ 123 h 269"/>
              <a:gd name="T8" fmla="*/ 61 w 537"/>
              <a:gd name="T9" fmla="*/ 175 h 269"/>
              <a:gd name="T10" fmla="*/ 73 w 537"/>
              <a:gd name="T11" fmla="*/ 240 h 269"/>
              <a:gd name="T12" fmla="*/ 85 w 537"/>
              <a:gd name="T13" fmla="*/ 269 h 269"/>
              <a:gd name="T14" fmla="*/ 98 w 537"/>
              <a:gd name="T15" fmla="*/ 238 h 269"/>
              <a:gd name="T16" fmla="*/ 110 w 537"/>
              <a:gd name="T17" fmla="*/ 192 h 269"/>
              <a:gd name="T18" fmla="*/ 122 w 537"/>
              <a:gd name="T19" fmla="*/ 152 h 269"/>
              <a:gd name="T20" fmla="*/ 134 w 537"/>
              <a:gd name="T21" fmla="*/ 129 h 269"/>
              <a:gd name="T22" fmla="*/ 150 w 537"/>
              <a:gd name="T23" fmla="*/ 112 h 269"/>
              <a:gd name="T24" fmla="*/ 162 w 537"/>
              <a:gd name="T25" fmla="*/ 123 h 269"/>
              <a:gd name="T26" fmla="*/ 174 w 537"/>
              <a:gd name="T27" fmla="*/ 146 h 269"/>
              <a:gd name="T28" fmla="*/ 186 w 537"/>
              <a:gd name="T29" fmla="*/ 157 h 269"/>
              <a:gd name="T30" fmla="*/ 198 w 537"/>
              <a:gd name="T31" fmla="*/ 169 h 269"/>
              <a:gd name="T32" fmla="*/ 211 w 537"/>
              <a:gd name="T33" fmla="*/ 157 h 269"/>
              <a:gd name="T34" fmla="*/ 223 w 537"/>
              <a:gd name="T35" fmla="*/ 140 h 269"/>
              <a:gd name="T36" fmla="*/ 238 w 537"/>
              <a:gd name="T37" fmla="*/ 132 h 269"/>
              <a:gd name="T38" fmla="*/ 250 w 537"/>
              <a:gd name="T39" fmla="*/ 129 h 269"/>
              <a:gd name="T40" fmla="*/ 263 w 537"/>
              <a:gd name="T41" fmla="*/ 132 h 269"/>
              <a:gd name="T42" fmla="*/ 275 w 537"/>
              <a:gd name="T43" fmla="*/ 140 h 269"/>
              <a:gd name="T44" fmla="*/ 287 w 537"/>
              <a:gd name="T45" fmla="*/ 137 h 269"/>
              <a:gd name="T46" fmla="*/ 299 w 537"/>
              <a:gd name="T47" fmla="*/ 109 h 269"/>
              <a:gd name="T48" fmla="*/ 311 w 537"/>
              <a:gd name="T49" fmla="*/ 51 h 269"/>
              <a:gd name="T50" fmla="*/ 327 w 537"/>
              <a:gd name="T51" fmla="*/ 29 h 269"/>
              <a:gd name="T52" fmla="*/ 339 w 537"/>
              <a:gd name="T53" fmla="*/ 20 h 269"/>
              <a:gd name="T54" fmla="*/ 351 w 537"/>
              <a:gd name="T55" fmla="*/ 20 h 269"/>
              <a:gd name="T56" fmla="*/ 363 w 537"/>
              <a:gd name="T57" fmla="*/ 14 h 269"/>
              <a:gd name="T58" fmla="*/ 376 w 537"/>
              <a:gd name="T59" fmla="*/ 8 h 269"/>
              <a:gd name="T60" fmla="*/ 388 w 537"/>
              <a:gd name="T61" fmla="*/ 3 h 269"/>
              <a:gd name="T62" fmla="*/ 400 w 537"/>
              <a:gd name="T63" fmla="*/ 3 h 269"/>
              <a:gd name="T64" fmla="*/ 415 w 537"/>
              <a:gd name="T65" fmla="*/ 3 h 269"/>
              <a:gd name="T66" fmla="*/ 428 w 537"/>
              <a:gd name="T67" fmla="*/ 29 h 269"/>
              <a:gd name="T68" fmla="*/ 440 w 537"/>
              <a:gd name="T69" fmla="*/ 63 h 269"/>
              <a:gd name="T70" fmla="*/ 452 w 537"/>
              <a:gd name="T71" fmla="*/ 69 h 269"/>
              <a:gd name="T72" fmla="*/ 464 w 537"/>
              <a:gd name="T73" fmla="*/ 66 h 269"/>
              <a:gd name="T74" fmla="*/ 476 w 537"/>
              <a:gd name="T75" fmla="*/ 66 h 269"/>
              <a:gd name="T76" fmla="*/ 489 w 537"/>
              <a:gd name="T77" fmla="*/ 89 h 269"/>
              <a:gd name="T78" fmla="*/ 504 w 537"/>
              <a:gd name="T79" fmla="*/ 135 h 269"/>
              <a:gd name="T80" fmla="*/ 516 w 537"/>
              <a:gd name="T81" fmla="*/ 172 h 269"/>
              <a:gd name="T82" fmla="*/ 528 w 537"/>
              <a:gd name="T83" fmla="*/ 18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7" h="269">
                <a:moveTo>
                  <a:pt x="0" y="261"/>
                </a:moveTo>
                <a:lnTo>
                  <a:pt x="6" y="232"/>
                </a:lnTo>
                <a:lnTo>
                  <a:pt x="9" y="212"/>
                </a:lnTo>
                <a:lnTo>
                  <a:pt x="12" y="180"/>
                </a:lnTo>
                <a:lnTo>
                  <a:pt x="18" y="155"/>
                </a:lnTo>
                <a:lnTo>
                  <a:pt x="21" y="135"/>
                </a:lnTo>
                <a:lnTo>
                  <a:pt x="24" y="120"/>
                </a:lnTo>
                <a:lnTo>
                  <a:pt x="31" y="106"/>
                </a:lnTo>
                <a:lnTo>
                  <a:pt x="34" y="106"/>
                </a:lnTo>
                <a:lnTo>
                  <a:pt x="40" y="109"/>
                </a:lnTo>
                <a:lnTo>
                  <a:pt x="43" y="112"/>
                </a:lnTo>
                <a:lnTo>
                  <a:pt x="46" y="123"/>
                </a:lnTo>
                <a:lnTo>
                  <a:pt x="52" y="140"/>
                </a:lnTo>
                <a:lnTo>
                  <a:pt x="55" y="157"/>
                </a:lnTo>
                <a:lnTo>
                  <a:pt x="61" y="175"/>
                </a:lnTo>
                <a:lnTo>
                  <a:pt x="64" y="195"/>
                </a:lnTo>
                <a:lnTo>
                  <a:pt x="67" y="220"/>
                </a:lnTo>
                <a:lnTo>
                  <a:pt x="73" y="240"/>
                </a:lnTo>
                <a:lnTo>
                  <a:pt x="76" y="258"/>
                </a:lnTo>
                <a:lnTo>
                  <a:pt x="79" y="263"/>
                </a:lnTo>
                <a:lnTo>
                  <a:pt x="85" y="269"/>
                </a:lnTo>
                <a:lnTo>
                  <a:pt x="89" y="263"/>
                </a:lnTo>
                <a:lnTo>
                  <a:pt x="95" y="252"/>
                </a:lnTo>
                <a:lnTo>
                  <a:pt x="98" y="238"/>
                </a:lnTo>
                <a:lnTo>
                  <a:pt x="101" y="223"/>
                </a:lnTo>
                <a:lnTo>
                  <a:pt x="107" y="206"/>
                </a:lnTo>
                <a:lnTo>
                  <a:pt x="110" y="192"/>
                </a:lnTo>
                <a:lnTo>
                  <a:pt x="116" y="175"/>
                </a:lnTo>
                <a:lnTo>
                  <a:pt x="119" y="160"/>
                </a:lnTo>
                <a:lnTo>
                  <a:pt x="122" y="152"/>
                </a:lnTo>
                <a:lnTo>
                  <a:pt x="128" y="146"/>
                </a:lnTo>
                <a:lnTo>
                  <a:pt x="131" y="137"/>
                </a:lnTo>
                <a:lnTo>
                  <a:pt x="134" y="129"/>
                </a:lnTo>
                <a:lnTo>
                  <a:pt x="140" y="123"/>
                </a:lnTo>
                <a:lnTo>
                  <a:pt x="144" y="117"/>
                </a:lnTo>
                <a:lnTo>
                  <a:pt x="150" y="112"/>
                </a:lnTo>
                <a:lnTo>
                  <a:pt x="153" y="109"/>
                </a:lnTo>
                <a:lnTo>
                  <a:pt x="156" y="114"/>
                </a:lnTo>
                <a:lnTo>
                  <a:pt x="162" y="123"/>
                </a:lnTo>
                <a:lnTo>
                  <a:pt x="165" y="132"/>
                </a:lnTo>
                <a:lnTo>
                  <a:pt x="168" y="137"/>
                </a:lnTo>
                <a:lnTo>
                  <a:pt x="174" y="146"/>
                </a:lnTo>
                <a:lnTo>
                  <a:pt x="177" y="152"/>
                </a:lnTo>
                <a:lnTo>
                  <a:pt x="183" y="155"/>
                </a:lnTo>
                <a:lnTo>
                  <a:pt x="186" y="157"/>
                </a:lnTo>
                <a:lnTo>
                  <a:pt x="189" y="160"/>
                </a:lnTo>
                <a:lnTo>
                  <a:pt x="195" y="157"/>
                </a:lnTo>
                <a:lnTo>
                  <a:pt x="198" y="169"/>
                </a:lnTo>
                <a:lnTo>
                  <a:pt x="205" y="160"/>
                </a:lnTo>
                <a:lnTo>
                  <a:pt x="208" y="157"/>
                </a:lnTo>
                <a:lnTo>
                  <a:pt x="211" y="157"/>
                </a:lnTo>
                <a:lnTo>
                  <a:pt x="217" y="152"/>
                </a:lnTo>
                <a:lnTo>
                  <a:pt x="220" y="143"/>
                </a:lnTo>
                <a:lnTo>
                  <a:pt x="223" y="140"/>
                </a:lnTo>
                <a:lnTo>
                  <a:pt x="229" y="140"/>
                </a:lnTo>
                <a:lnTo>
                  <a:pt x="232" y="137"/>
                </a:lnTo>
                <a:lnTo>
                  <a:pt x="238" y="132"/>
                </a:lnTo>
                <a:lnTo>
                  <a:pt x="241" y="129"/>
                </a:lnTo>
                <a:lnTo>
                  <a:pt x="244" y="126"/>
                </a:lnTo>
                <a:lnTo>
                  <a:pt x="250" y="129"/>
                </a:lnTo>
                <a:lnTo>
                  <a:pt x="253" y="129"/>
                </a:lnTo>
                <a:lnTo>
                  <a:pt x="256" y="129"/>
                </a:lnTo>
                <a:lnTo>
                  <a:pt x="263" y="132"/>
                </a:lnTo>
                <a:lnTo>
                  <a:pt x="266" y="137"/>
                </a:lnTo>
                <a:lnTo>
                  <a:pt x="272" y="137"/>
                </a:lnTo>
                <a:lnTo>
                  <a:pt x="275" y="140"/>
                </a:lnTo>
                <a:lnTo>
                  <a:pt x="278" y="140"/>
                </a:lnTo>
                <a:lnTo>
                  <a:pt x="284" y="137"/>
                </a:lnTo>
                <a:lnTo>
                  <a:pt x="287" y="137"/>
                </a:lnTo>
                <a:lnTo>
                  <a:pt x="293" y="132"/>
                </a:lnTo>
                <a:lnTo>
                  <a:pt x="296" y="126"/>
                </a:lnTo>
                <a:lnTo>
                  <a:pt x="299" y="109"/>
                </a:lnTo>
                <a:lnTo>
                  <a:pt x="305" y="89"/>
                </a:lnTo>
                <a:lnTo>
                  <a:pt x="308" y="66"/>
                </a:lnTo>
                <a:lnTo>
                  <a:pt x="311" y="51"/>
                </a:lnTo>
                <a:lnTo>
                  <a:pt x="318" y="40"/>
                </a:lnTo>
                <a:lnTo>
                  <a:pt x="321" y="37"/>
                </a:lnTo>
                <a:lnTo>
                  <a:pt x="327" y="29"/>
                </a:lnTo>
                <a:lnTo>
                  <a:pt x="330" y="26"/>
                </a:lnTo>
                <a:lnTo>
                  <a:pt x="333" y="26"/>
                </a:lnTo>
                <a:lnTo>
                  <a:pt x="339" y="20"/>
                </a:lnTo>
                <a:lnTo>
                  <a:pt x="342" y="20"/>
                </a:lnTo>
                <a:lnTo>
                  <a:pt x="345" y="20"/>
                </a:lnTo>
                <a:lnTo>
                  <a:pt x="351" y="20"/>
                </a:lnTo>
                <a:lnTo>
                  <a:pt x="354" y="17"/>
                </a:lnTo>
                <a:lnTo>
                  <a:pt x="360" y="14"/>
                </a:lnTo>
                <a:lnTo>
                  <a:pt x="363" y="14"/>
                </a:lnTo>
                <a:lnTo>
                  <a:pt x="366" y="11"/>
                </a:lnTo>
                <a:lnTo>
                  <a:pt x="373" y="11"/>
                </a:lnTo>
                <a:lnTo>
                  <a:pt x="376" y="8"/>
                </a:lnTo>
                <a:lnTo>
                  <a:pt x="382" y="6"/>
                </a:lnTo>
                <a:lnTo>
                  <a:pt x="385" y="6"/>
                </a:lnTo>
                <a:lnTo>
                  <a:pt x="388" y="3"/>
                </a:lnTo>
                <a:lnTo>
                  <a:pt x="394" y="3"/>
                </a:lnTo>
                <a:lnTo>
                  <a:pt x="397" y="3"/>
                </a:lnTo>
                <a:lnTo>
                  <a:pt x="400" y="3"/>
                </a:lnTo>
                <a:lnTo>
                  <a:pt x="406" y="0"/>
                </a:lnTo>
                <a:lnTo>
                  <a:pt x="409" y="0"/>
                </a:lnTo>
                <a:lnTo>
                  <a:pt x="415" y="3"/>
                </a:lnTo>
                <a:lnTo>
                  <a:pt x="418" y="8"/>
                </a:lnTo>
                <a:lnTo>
                  <a:pt x="421" y="17"/>
                </a:lnTo>
                <a:lnTo>
                  <a:pt x="428" y="29"/>
                </a:lnTo>
                <a:lnTo>
                  <a:pt x="431" y="43"/>
                </a:lnTo>
                <a:lnTo>
                  <a:pt x="434" y="54"/>
                </a:lnTo>
                <a:lnTo>
                  <a:pt x="440" y="63"/>
                </a:lnTo>
                <a:lnTo>
                  <a:pt x="443" y="69"/>
                </a:lnTo>
                <a:lnTo>
                  <a:pt x="449" y="71"/>
                </a:lnTo>
                <a:lnTo>
                  <a:pt x="452" y="69"/>
                </a:lnTo>
                <a:lnTo>
                  <a:pt x="455" y="69"/>
                </a:lnTo>
                <a:lnTo>
                  <a:pt x="461" y="66"/>
                </a:lnTo>
                <a:lnTo>
                  <a:pt x="464" y="66"/>
                </a:lnTo>
                <a:lnTo>
                  <a:pt x="470" y="66"/>
                </a:lnTo>
                <a:lnTo>
                  <a:pt x="473" y="66"/>
                </a:lnTo>
                <a:lnTo>
                  <a:pt x="476" y="66"/>
                </a:lnTo>
                <a:lnTo>
                  <a:pt x="482" y="71"/>
                </a:lnTo>
                <a:lnTo>
                  <a:pt x="486" y="77"/>
                </a:lnTo>
                <a:lnTo>
                  <a:pt x="489" y="89"/>
                </a:lnTo>
                <a:lnTo>
                  <a:pt x="495" y="100"/>
                </a:lnTo>
                <a:lnTo>
                  <a:pt x="498" y="117"/>
                </a:lnTo>
                <a:lnTo>
                  <a:pt x="504" y="135"/>
                </a:lnTo>
                <a:lnTo>
                  <a:pt x="507" y="152"/>
                </a:lnTo>
                <a:lnTo>
                  <a:pt x="510" y="163"/>
                </a:lnTo>
                <a:lnTo>
                  <a:pt x="516" y="172"/>
                </a:lnTo>
                <a:lnTo>
                  <a:pt x="519" y="175"/>
                </a:lnTo>
                <a:lnTo>
                  <a:pt x="525" y="180"/>
                </a:lnTo>
                <a:lnTo>
                  <a:pt x="528" y="189"/>
                </a:lnTo>
                <a:lnTo>
                  <a:pt x="531" y="212"/>
                </a:lnTo>
                <a:lnTo>
                  <a:pt x="537" y="243"/>
                </a:lnTo>
              </a:path>
            </a:pathLst>
          </a:custGeom>
          <a:noFill/>
          <a:ln w="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 name="Freeform 92">
            <a:extLst>
              <a:ext uri="{FF2B5EF4-FFF2-40B4-BE49-F238E27FC236}">
                <a16:creationId xmlns:a16="http://schemas.microsoft.com/office/drawing/2014/main" id="{F11F0D30-8CEC-4061-947C-ED847FE996A4}"/>
              </a:ext>
            </a:extLst>
          </p:cNvPr>
          <p:cNvSpPr>
            <a:spLocks/>
          </p:cNvSpPr>
          <p:nvPr/>
        </p:nvSpPr>
        <p:spPr bwMode="auto">
          <a:xfrm>
            <a:off x="7168727" y="5916450"/>
            <a:ext cx="3061547" cy="694268"/>
          </a:xfrm>
          <a:custGeom>
            <a:avLst/>
            <a:gdLst>
              <a:gd name="T0" fmla="*/ 9 w 534"/>
              <a:gd name="T1" fmla="*/ 52 h 470"/>
              <a:gd name="T2" fmla="*/ 21 w 534"/>
              <a:gd name="T3" fmla="*/ 54 h 470"/>
              <a:gd name="T4" fmla="*/ 34 w 534"/>
              <a:gd name="T5" fmla="*/ 54 h 470"/>
              <a:gd name="T6" fmla="*/ 46 w 534"/>
              <a:gd name="T7" fmla="*/ 46 h 470"/>
              <a:gd name="T8" fmla="*/ 58 w 534"/>
              <a:gd name="T9" fmla="*/ 43 h 470"/>
              <a:gd name="T10" fmla="*/ 70 w 534"/>
              <a:gd name="T11" fmla="*/ 43 h 470"/>
              <a:gd name="T12" fmla="*/ 85 w 534"/>
              <a:gd name="T13" fmla="*/ 43 h 470"/>
              <a:gd name="T14" fmla="*/ 98 w 534"/>
              <a:gd name="T15" fmla="*/ 80 h 470"/>
              <a:gd name="T16" fmla="*/ 110 w 534"/>
              <a:gd name="T17" fmla="*/ 49 h 470"/>
              <a:gd name="T18" fmla="*/ 122 w 534"/>
              <a:gd name="T19" fmla="*/ 3 h 470"/>
              <a:gd name="T20" fmla="*/ 134 w 534"/>
              <a:gd name="T21" fmla="*/ 14 h 470"/>
              <a:gd name="T22" fmla="*/ 147 w 534"/>
              <a:gd name="T23" fmla="*/ 54 h 470"/>
              <a:gd name="T24" fmla="*/ 159 w 534"/>
              <a:gd name="T25" fmla="*/ 63 h 470"/>
              <a:gd name="T26" fmla="*/ 174 w 534"/>
              <a:gd name="T27" fmla="*/ 49 h 470"/>
              <a:gd name="T28" fmla="*/ 186 w 534"/>
              <a:gd name="T29" fmla="*/ 54 h 470"/>
              <a:gd name="T30" fmla="*/ 198 w 534"/>
              <a:gd name="T31" fmla="*/ 100 h 470"/>
              <a:gd name="T32" fmla="*/ 211 w 534"/>
              <a:gd name="T33" fmla="*/ 163 h 470"/>
              <a:gd name="T34" fmla="*/ 223 w 534"/>
              <a:gd name="T35" fmla="*/ 180 h 470"/>
              <a:gd name="T36" fmla="*/ 235 w 534"/>
              <a:gd name="T37" fmla="*/ 206 h 470"/>
              <a:gd name="T38" fmla="*/ 247 w 534"/>
              <a:gd name="T39" fmla="*/ 327 h 470"/>
              <a:gd name="T40" fmla="*/ 263 w 534"/>
              <a:gd name="T41" fmla="*/ 444 h 470"/>
              <a:gd name="T42" fmla="*/ 275 w 534"/>
              <a:gd name="T43" fmla="*/ 467 h 470"/>
              <a:gd name="T44" fmla="*/ 287 w 534"/>
              <a:gd name="T45" fmla="*/ 441 h 470"/>
              <a:gd name="T46" fmla="*/ 299 w 534"/>
              <a:gd name="T47" fmla="*/ 415 h 470"/>
              <a:gd name="T48" fmla="*/ 311 w 534"/>
              <a:gd name="T49" fmla="*/ 398 h 470"/>
              <a:gd name="T50" fmla="*/ 324 w 534"/>
              <a:gd name="T51" fmla="*/ 367 h 470"/>
              <a:gd name="T52" fmla="*/ 336 w 534"/>
              <a:gd name="T53" fmla="*/ 312 h 470"/>
              <a:gd name="T54" fmla="*/ 351 w 534"/>
              <a:gd name="T55" fmla="*/ 235 h 470"/>
              <a:gd name="T56" fmla="*/ 363 w 534"/>
              <a:gd name="T57" fmla="*/ 158 h 470"/>
              <a:gd name="T58" fmla="*/ 376 w 534"/>
              <a:gd name="T59" fmla="*/ 109 h 470"/>
              <a:gd name="T60" fmla="*/ 388 w 534"/>
              <a:gd name="T61" fmla="*/ 115 h 470"/>
              <a:gd name="T62" fmla="*/ 400 w 534"/>
              <a:gd name="T63" fmla="*/ 160 h 470"/>
              <a:gd name="T64" fmla="*/ 412 w 534"/>
              <a:gd name="T65" fmla="*/ 223 h 470"/>
              <a:gd name="T66" fmla="*/ 424 w 534"/>
              <a:gd name="T67" fmla="*/ 266 h 470"/>
              <a:gd name="T68" fmla="*/ 440 w 534"/>
              <a:gd name="T69" fmla="*/ 255 h 470"/>
              <a:gd name="T70" fmla="*/ 452 w 534"/>
              <a:gd name="T71" fmla="*/ 209 h 470"/>
              <a:gd name="T72" fmla="*/ 464 w 534"/>
              <a:gd name="T73" fmla="*/ 163 h 470"/>
              <a:gd name="T74" fmla="*/ 476 w 534"/>
              <a:gd name="T75" fmla="*/ 140 h 470"/>
              <a:gd name="T76" fmla="*/ 489 w 534"/>
              <a:gd name="T77" fmla="*/ 120 h 470"/>
              <a:gd name="T78" fmla="*/ 501 w 534"/>
              <a:gd name="T79" fmla="*/ 117 h 470"/>
              <a:gd name="T80" fmla="*/ 513 w 534"/>
              <a:gd name="T81" fmla="*/ 140 h 470"/>
              <a:gd name="T82" fmla="*/ 528 w 534"/>
              <a:gd name="T83" fmla="*/ 158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4" h="470">
                <a:moveTo>
                  <a:pt x="0" y="46"/>
                </a:moveTo>
                <a:lnTo>
                  <a:pt x="3" y="49"/>
                </a:lnTo>
                <a:lnTo>
                  <a:pt x="9" y="52"/>
                </a:lnTo>
                <a:lnTo>
                  <a:pt x="12" y="54"/>
                </a:lnTo>
                <a:lnTo>
                  <a:pt x="15" y="52"/>
                </a:lnTo>
                <a:lnTo>
                  <a:pt x="21" y="54"/>
                </a:lnTo>
                <a:lnTo>
                  <a:pt x="24" y="54"/>
                </a:lnTo>
                <a:lnTo>
                  <a:pt x="30" y="54"/>
                </a:lnTo>
                <a:lnTo>
                  <a:pt x="34" y="54"/>
                </a:lnTo>
                <a:lnTo>
                  <a:pt x="37" y="52"/>
                </a:lnTo>
                <a:lnTo>
                  <a:pt x="43" y="49"/>
                </a:lnTo>
                <a:lnTo>
                  <a:pt x="46" y="46"/>
                </a:lnTo>
                <a:lnTo>
                  <a:pt x="52" y="43"/>
                </a:lnTo>
                <a:lnTo>
                  <a:pt x="55" y="43"/>
                </a:lnTo>
                <a:lnTo>
                  <a:pt x="58" y="43"/>
                </a:lnTo>
                <a:lnTo>
                  <a:pt x="64" y="43"/>
                </a:lnTo>
                <a:lnTo>
                  <a:pt x="67" y="43"/>
                </a:lnTo>
                <a:lnTo>
                  <a:pt x="70" y="43"/>
                </a:lnTo>
                <a:lnTo>
                  <a:pt x="76" y="43"/>
                </a:lnTo>
                <a:lnTo>
                  <a:pt x="79" y="43"/>
                </a:lnTo>
                <a:lnTo>
                  <a:pt x="85" y="43"/>
                </a:lnTo>
                <a:lnTo>
                  <a:pt x="88" y="46"/>
                </a:lnTo>
                <a:lnTo>
                  <a:pt x="92" y="60"/>
                </a:lnTo>
                <a:lnTo>
                  <a:pt x="98" y="80"/>
                </a:lnTo>
                <a:lnTo>
                  <a:pt x="101" y="86"/>
                </a:lnTo>
                <a:lnTo>
                  <a:pt x="104" y="74"/>
                </a:lnTo>
                <a:lnTo>
                  <a:pt x="110" y="49"/>
                </a:lnTo>
                <a:lnTo>
                  <a:pt x="113" y="23"/>
                </a:lnTo>
                <a:lnTo>
                  <a:pt x="119" y="6"/>
                </a:lnTo>
                <a:lnTo>
                  <a:pt x="122" y="3"/>
                </a:lnTo>
                <a:lnTo>
                  <a:pt x="125" y="0"/>
                </a:lnTo>
                <a:lnTo>
                  <a:pt x="131" y="3"/>
                </a:lnTo>
                <a:lnTo>
                  <a:pt x="134" y="14"/>
                </a:lnTo>
                <a:lnTo>
                  <a:pt x="140" y="32"/>
                </a:lnTo>
                <a:lnTo>
                  <a:pt x="143" y="43"/>
                </a:lnTo>
                <a:lnTo>
                  <a:pt x="147" y="54"/>
                </a:lnTo>
                <a:lnTo>
                  <a:pt x="153" y="60"/>
                </a:lnTo>
                <a:lnTo>
                  <a:pt x="156" y="66"/>
                </a:lnTo>
                <a:lnTo>
                  <a:pt x="159" y="63"/>
                </a:lnTo>
                <a:lnTo>
                  <a:pt x="165" y="60"/>
                </a:lnTo>
                <a:lnTo>
                  <a:pt x="168" y="54"/>
                </a:lnTo>
                <a:lnTo>
                  <a:pt x="174" y="49"/>
                </a:lnTo>
                <a:lnTo>
                  <a:pt x="177" y="49"/>
                </a:lnTo>
                <a:lnTo>
                  <a:pt x="180" y="52"/>
                </a:lnTo>
                <a:lnTo>
                  <a:pt x="186" y="54"/>
                </a:lnTo>
                <a:lnTo>
                  <a:pt x="189" y="66"/>
                </a:lnTo>
                <a:lnTo>
                  <a:pt x="192" y="80"/>
                </a:lnTo>
                <a:lnTo>
                  <a:pt x="198" y="100"/>
                </a:lnTo>
                <a:lnTo>
                  <a:pt x="201" y="123"/>
                </a:lnTo>
                <a:lnTo>
                  <a:pt x="208" y="146"/>
                </a:lnTo>
                <a:lnTo>
                  <a:pt x="211" y="163"/>
                </a:lnTo>
                <a:lnTo>
                  <a:pt x="214" y="178"/>
                </a:lnTo>
                <a:lnTo>
                  <a:pt x="220" y="180"/>
                </a:lnTo>
                <a:lnTo>
                  <a:pt x="223" y="180"/>
                </a:lnTo>
                <a:lnTo>
                  <a:pt x="229" y="180"/>
                </a:lnTo>
                <a:lnTo>
                  <a:pt x="232" y="186"/>
                </a:lnTo>
                <a:lnTo>
                  <a:pt x="235" y="206"/>
                </a:lnTo>
                <a:lnTo>
                  <a:pt x="241" y="238"/>
                </a:lnTo>
                <a:lnTo>
                  <a:pt x="244" y="281"/>
                </a:lnTo>
                <a:lnTo>
                  <a:pt x="247" y="327"/>
                </a:lnTo>
                <a:lnTo>
                  <a:pt x="253" y="372"/>
                </a:lnTo>
                <a:lnTo>
                  <a:pt x="256" y="412"/>
                </a:lnTo>
                <a:lnTo>
                  <a:pt x="263" y="444"/>
                </a:lnTo>
                <a:lnTo>
                  <a:pt x="266" y="461"/>
                </a:lnTo>
                <a:lnTo>
                  <a:pt x="269" y="470"/>
                </a:lnTo>
                <a:lnTo>
                  <a:pt x="275" y="467"/>
                </a:lnTo>
                <a:lnTo>
                  <a:pt x="278" y="458"/>
                </a:lnTo>
                <a:lnTo>
                  <a:pt x="281" y="450"/>
                </a:lnTo>
                <a:lnTo>
                  <a:pt x="287" y="441"/>
                </a:lnTo>
                <a:lnTo>
                  <a:pt x="290" y="430"/>
                </a:lnTo>
                <a:lnTo>
                  <a:pt x="296" y="424"/>
                </a:lnTo>
                <a:lnTo>
                  <a:pt x="299" y="415"/>
                </a:lnTo>
                <a:lnTo>
                  <a:pt x="302" y="412"/>
                </a:lnTo>
                <a:lnTo>
                  <a:pt x="308" y="407"/>
                </a:lnTo>
                <a:lnTo>
                  <a:pt x="311" y="398"/>
                </a:lnTo>
                <a:lnTo>
                  <a:pt x="318" y="390"/>
                </a:lnTo>
                <a:lnTo>
                  <a:pt x="321" y="378"/>
                </a:lnTo>
                <a:lnTo>
                  <a:pt x="324" y="367"/>
                </a:lnTo>
                <a:lnTo>
                  <a:pt x="330" y="349"/>
                </a:lnTo>
                <a:lnTo>
                  <a:pt x="333" y="329"/>
                </a:lnTo>
                <a:lnTo>
                  <a:pt x="336" y="312"/>
                </a:lnTo>
                <a:lnTo>
                  <a:pt x="342" y="289"/>
                </a:lnTo>
                <a:lnTo>
                  <a:pt x="345" y="264"/>
                </a:lnTo>
                <a:lnTo>
                  <a:pt x="351" y="235"/>
                </a:lnTo>
                <a:lnTo>
                  <a:pt x="354" y="215"/>
                </a:lnTo>
                <a:lnTo>
                  <a:pt x="357" y="183"/>
                </a:lnTo>
                <a:lnTo>
                  <a:pt x="363" y="158"/>
                </a:lnTo>
                <a:lnTo>
                  <a:pt x="366" y="138"/>
                </a:lnTo>
                <a:lnTo>
                  <a:pt x="369" y="123"/>
                </a:lnTo>
                <a:lnTo>
                  <a:pt x="376" y="109"/>
                </a:lnTo>
                <a:lnTo>
                  <a:pt x="379" y="109"/>
                </a:lnTo>
                <a:lnTo>
                  <a:pt x="385" y="112"/>
                </a:lnTo>
                <a:lnTo>
                  <a:pt x="388" y="115"/>
                </a:lnTo>
                <a:lnTo>
                  <a:pt x="391" y="126"/>
                </a:lnTo>
                <a:lnTo>
                  <a:pt x="397" y="143"/>
                </a:lnTo>
                <a:lnTo>
                  <a:pt x="400" y="160"/>
                </a:lnTo>
                <a:lnTo>
                  <a:pt x="406" y="178"/>
                </a:lnTo>
                <a:lnTo>
                  <a:pt x="409" y="198"/>
                </a:lnTo>
                <a:lnTo>
                  <a:pt x="412" y="223"/>
                </a:lnTo>
                <a:lnTo>
                  <a:pt x="418" y="243"/>
                </a:lnTo>
                <a:lnTo>
                  <a:pt x="421" y="261"/>
                </a:lnTo>
                <a:lnTo>
                  <a:pt x="424" y="266"/>
                </a:lnTo>
                <a:lnTo>
                  <a:pt x="430" y="272"/>
                </a:lnTo>
                <a:lnTo>
                  <a:pt x="434" y="266"/>
                </a:lnTo>
                <a:lnTo>
                  <a:pt x="440" y="255"/>
                </a:lnTo>
                <a:lnTo>
                  <a:pt x="443" y="241"/>
                </a:lnTo>
                <a:lnTo>
                  <a:pt x="446" y="226"/>
                </a:lnTo>
                <a:lnTo>
                  <a:pt x="452" y="209"/>
                </a:lnTo>
                <a:lnTo>
                  <a:pt x="455" y="195"/>
                </a:lnTo>
                <a:lnTo>
                  <a:pt x="461" y="178"/>
                </a:lnTo>
                <a:lnTo>
                  <a:pt x="464" y="163"/>
                </a:lnTo>
                <a:lnTo>
                  <a:pt x="467" y="155"/>
                </a:lnTo>
                <a:lnTo>
                  <a:pt x="473" y="149"/>
                </a:lnTo>
                <a:lnTo>
                  <a:pt x="476" y="140"/>
                </a:lnTo>
                <a:lnTo>
                  <a:pt x="479" y="132"/>
                </a:lnTo>
                <a:lnTo>
                  <a:pt x="485" y="126"/>
                </a:lnTo>
                <a:lnTo>
                  <a:pt x="489" y="120"/>
                </a:lnTo>
                <a:lnTo>
                  <a:pt x="495" y="115"/>
                </a:lnTo>
                <a:lnTo>
                  <a:pt x="498" y="112"/>
                </a:lnTo>
                <a:lnTo>
                  <a:pt x="501" y="117"/>
                </a:lnTo>
                <a:lnTo>
                  <a:pt x="507" y="126"/>
                </a:lnTo>
                <a:lnTo>
                  <a:pt x="510" y="135"/>
                </a:lnTo>
                <a:lnTo>
                  <a:pt x="513" y="140"/>
                </a:lnTo>
                <a:lnTo>
                  <a:pt x="519" y="149"/>
                </a:lnTo>
                <a:lnTo>
                  <a:pt x="522" y="155"/>
                </a:lnTo>
                <a:lnTo>
                  <a:pt x="528" y="158"/>
                </a:lnTo>
                <a:lnTo>
                  <a:pt x="531" y="160"/>
                </a:lnTo>
                <a:lnTo>
                  <a:pt x="534" y="163"/>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6" name="Picture 3">
            <a:extLst>
              <a:ext uri="{FF2B5EF4-FFF2-40B4-BE49-F238E27FC236}">
                <a16:creationId xmlns:a16="http://schemas.microsoft.com/office/drawing/2014/main" id="{B966B514-9CBB-4BDB-AD3C-4D522191378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21188"/>
          <a:stretch/>
        </p:blipFill>
        <p:spPr bwMode="auto">
          <a:xfrm>
            <a:off x="9986550" y="4915729"/>
            <a:ext cx="2205450" cy="8309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 name="Rectangle 26">
            <a:extLst>
              <a:ext uri="{FF2B5EF4-FFF2-40B4-BE49-F238E27FC236}">
                <a16:creationId xmlns:a16="http://schemas.microsoft.com/office/drawing/2014/main" id="{90731F32-E48F-4709-8EA9-5825BD919DB7}"/>
              </a:ext>
            </a:extLst>
          </p:cNvPr>
          <p:cNvSpPr/>
          <p:nvPr/>
        </p:nvSpPr>
        <p:spPr>
          <a:xfrm>
            <a:off x="7162518" y="4856480"/>
            <a:ext cx="3052516" cy="926769"/>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2701663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35946-AB59-40D6-8BA6-B2ACF13BD96A}"/>
              </a:ext>
            </a:extLst>
          </p:cNvPr>
          <p:cNvSpPr>
            <a:spLocks noGrp="1"/>
          </p:cNvSpPr>
          <p:nvPr>
            <p:ph type="title"/>
          </p:nvPr>
        </p:nvSpPr>
        <p:spPr/>
        <p:txBody>
          <a:bodyPr/>
          <a:lstStyle/>
          <a:p>
            <a:r>
              <a:rPr lang="en-US" dirty="0"/>
              <a:t>Backup slides </a:t>
            </a:r>
          </a:p>
        </p:txBody>
      </p:sp>
    </p:spTree>
    <p:extLst>
      <p:ext uri="{BB962C8B-B14F-4D97-AF65-F5344CB8AC3E}">
        <p14:creationId xmlns:p14="http://schemas.microsoft.com/office/powerpoint/2010/main" val="179340642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932885-AC11-4CFE-BFBA-E80D1D736FC6}"/>
              </a:ext>
            </a:extLst>
          </p:cNvPr>
          <p:cNvSpPr>
            <a:spLocks noGrp="1"/>
          </p:cNvSpPr>
          <p:nvPr>
            <p:ph type="title"/>
          </p:nvPr>
        </p:nvSpPr>
        <p:spPr>
          <a:xfrm>
            <a:off x="139646" y="0"/>
            <a:ext cx="10515600" cy="776894"/>
          </a:xfrm>
        </p:spPr>
        <p:txBody>
          <a:bodyPr/>
          <a:lstStyle/>
          <a:p>
            <a:r>
              <a:rPr lang="en-US" dirty="0"/>
              <a:t>Dataset Design Principles I</a:t>
            </a:r>
          </a:p>
        </p:txBody>
      </p:sp>
      <p:sp>
        <p:nvSpPr>
          <p:cNvPr id="3" name="Content Placeholder 2">
            <a:extLst>
              <a:ext uri="{FF2B5EF4-FFF2-40B4-BE49-F238E27FC236}">
                <a16:creationId xmlns:a16="http://schemas.microsoft.com/office/drawing/2014/main" id="{E436C530-BAFC-4C9B-93C2-5BE97F940B7D}"/>
              </a:ext>
            </a:extLst>
          </p:cNvPr>
          <p:cNvSpPr>
            <a:spLocks noGrp="1"/>
          </p:cNvSpPr>
          <p:nvPr>
            <p:ph idx="1"/>
          </p:nvPr>
        </p:nvSpPr>
        <p:spPr>
          <a:xfrm>
            <a:off x="230571" y="776894"/>
            <a:ext cx="11421841" cy="5366617"/>
          </a:xfrm>
        </p:spPr>
        <p:txBody>
          <a:bodyPr>
            <a:normAutofit/>
          </a:bodyPr>
          <a:lstStyle/>
          <a:p>
            <a:pPr>
              <a:spcAft>
                <a:spcPts val="1500"/>
              </a:spcAft>
            </a:pPr>
            <a:r>
              <a:rPr lang="en-US" sz="1800" b="1" dirty="0"/>
              <a:t>Remove the threshold question</a:t>
            </a:r>
            <a:r>
              <a:rPr lang="en-US" sz="1800" dirty="0"/>
              <a:t>. Anomaly detection typically consists of two parts. A) Find the candidate region(s) that </a:t>
            </a:r>
            <a:r>
              <a:rPr lang="en-US" sz="1800" i="1" dirty="0"/>
              <a:t>might be </a:t>
            </a:r>
            <a:r>
              <a:rPr lang="en-US" sz="1800" dirty="0"/>
              <a:t>anomalies. B) Test if, under your model, you should flag these as anomalies. Here we remove ‘B’, by telling the world that there is </a:t>
            </a:r>
            <a:r>
              <a:rPr lang="en-US" sz="1800" i="1" dirty="0"/>
              <a:t>exactly one anomaly </a:t>
            </a:r>
            <a:r>
              <a:rPr lang="en-US" sz="1800" dirty="0"/>
              <a:t>in the test data.   We do this because ‘B’ can depend on external factors (misclassification costs etc.), and we think that in most domains, if you can do ‘A’ robustly, ‘B’ will be easy.</a:t>
            </a:r>
          </a:p>
          <a:p>
            <a:pPr>
              <a:spcAft>
                <a:spcPts val="1500"/>
              </a:spcAft>
            </a:pPr>
            <a:r>
              <a:rPr lang="en-US" sz="1800" b="1" dirty="0"/>
              <a:t>Try to have diverse datasets</a:t>
            </a:r>
            <a:r>
              <a:rPr lang="en-US" sz="1800" dirty="0"/>
              <a:t>.</a:t>
            </a:r>
          </a:p>
          <a:p>
            <a:pPr>
              <a:spcAft>
                <a:spcPts val="1500"/>
              </a:spcAft>
            </a:pPr>
            <a:r>
              <a:rPr lang="en-US" sz="1800" b="1" dirty="0"/>
              <a:t>Use real data only in the case </a:t>
            </a:r>
            <a:r>
              <a:rPr lang="en-US" sz="1800" dirty="0"/>
              <a:t>you can be sure the anomaly is the </a:t>
            </a:r>
            <a:r>
              <a:rPr lang="en-US" sz="1800" i="1" dirty="0"/>
              <a:t>only</a:t>
            </a:r>
            <a:r>
              <a:rPr lang="en-US" sz="1800" dirty="0"/>
              <a:t> (or by a large margin, </a:t>
            </a:r>
            <a:r>
              <a:rPr lang="en-US" sz="1800" i="1" dirty="0"/>
              <a:t>most significant</a:t>
            </a:r>
            <a:r>
              <a:rPr lang="en-US" sz="1800" dirty="0"/>
              <a:t>) anomaly.</a:t>
            </a:r>
          </a:p>
          <a:p>
            <a:r>
              <a:rPr lang="en-US" sz="1800" b="1" dirty="0"/>
              <a:t>For synthetic data, model something in the real world </a:t>
            </a:r>
            <a:r>
              <a:rPr lang="en-US" sz="1800" dirty="0"/>
              <a:t>(when possible). For example:</a:t>
            </a:r>
          </a:p>
          <a:p>
            <a:pPr lvl="1"/>
            <a:r>
              <a:rPr lang="en-US" sz="1400" dirty="0"/>
              <a:t>This anomaly models a nurse placing her hand under the respiration strap.</a:t>
            </a:r>
          </a:p>
          <a:p>
            <a:endParaRPr lang="en-US" sz="1800" b="1" dirty="0"/>
          </a:p>
          <a:p>
            <a:r>
              <a:rPr lang="en-US" sz="1800" b="1" dirty="0"/>
              <a:t>Avoid Goldilocks</a:t>
            </a:r>
            <a:r>
              <a:rPr lang="en-US" sz="1800" dirty="0"/>
              <a:t>. For at least some problems, make multiple versions…. </a:t>
            </a:r>
          </a:p>
          <a:p>
            <a:pPr lvl="1"/>
            <a:r>
              <a:rPr lang="en-US" sz="1400" dirty="0"/>
              <a:t>One that is obvious, probably </a:t>
            </a:r>
            <a:r>
              <a:rPr lang="en-US" sz="1400" i="1" dirty="0"/>
              <a:t>any</a:t>
            </a:r>
            <a:r>
              <a:rPr lang="en-US" sz="1400" dirty="0"/>
              <a:t> algorithm can find them.</a:t>
            </a:r>
          </a:p>
          <a:p>
            <a:pPr lvl="1"/>
            <a:r>
              <a:rPr lang="en-US" sz="1400" dirty="0"/>
              <a:t>One that is more subtle</a:t>
            </a:r>
          </a:p>
          <a:p>
            <a:pPr lvl="1"/>
            <a:r>
              <a:rPr lang="en-US" sz="1400" dirty="0"/>
              <a:t>One that is very </a:t>
            </a:r>
            <a:r>
              <a:rPr lang="en-US" sz="1400" dirty="0" err="1"/>
              <a:t>very</a:t>
            </a:r>
            <a:r>
              <a:rPr lang="en-US" sz="1400" dirty="0"/>
              <a:t> subtle, probably </a:t>
            </a:r>
            <a:r>
              <a:rPr lang="en-US" sz="1400" i="1" dirty="0"/>
              <a:t>no</a:t>
            </a:r>
            <a:r>
              <a:rPr lang="en-US" sz="1400" dirty="0"/>
              <a:t> algorithm can find them.</a:t>
            </a:r>
          </a:p>
          <a:p>
            <a:pPr lvl="1"/>
            <a:endParaRPr lang="en-US" sz="1800" dirty="0"/>
          </a:p>
          <a:p>
            <a:r>
              <a:rPr lang="en-US" sz="1800" b="1" dirty="0"/>
              <a:t>Implication of the above</a:t>
            </a:r>
            <a:r>
              <a:rPr lang="en-US" sz="1800" dirty="0"/>
              <a:t>: It is virtually certain that 100% accuracy is not possible.</a:t>
            </a:r>
          </a:p>
        </p:txBody>
      </p:sp>
      <p:grpSp>
        <p:nvGrpSpPr>
          <p:cNvPr id="57" name="Group 56">
            <a:extLst>
              <a:ext uri="{FF2B5EF4-FFF2-40B4-BE49-F238E27FC236}">
                <a16:creationId xmlns:a16="http://schemas.microsoft.com/office/drawing/2014/main" id="{9BBDB135-C8BA-49E2-ADCA-69E25CFD2700}"/>
              </a:ext>
            </a:extLst>
          </p:cNvPr>
          <p:cNvGrpSpPr/>
          <p:nvPr/>
        </p:nvGrpSpPr>
        <p:grpSpPr>
          <a:xfrm>
            <a:off x="10655246" y="4206240"/>
            <a:ext cx="1375887" cy="886990"/>
            <a:chOff x="9613900" y="3408363"/>
            <a:chExt cx="2168525" cy="1524000"/>
          </a:xfrm>
        </p:grpSpPr>
        <p:sp>
          <p:nvSpPr>
            <p:cNvPr id="26" name="Line 49">
              <a:extLst>
                <a:ext uri="{FF2B5EF4-FFF2-40B4-BE49-F238E27FC236}">
                  <a16:creationId xmlns:a16="http://schemas.microsoft.com/office/drawing/2014/main" id="{8EE08559-EE11-452D-A09A-C621EA26B298}"/>
                </a:ext>
              </a:extLst>
            </p:cNvPr>
            <p:cNvSpPr>
              <a:spLocks noChangeShapeType="1"/>
            </p:cNvSpPr>
            <p:nvPr/>
          </p:nvSpPr>
          <p:spPr bwMode="auto">
            <a:xfrm>
              <a:off x="9632950" y="4814888"/>
              <a:ext cx="207010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51">
              <a:extLst>
                <a:ext uri="{FF2B5EF4-FFF2-40B4-BE49-F238E27FC236}">
                  <a16:creationId xmlns:a16="http://schemas.microsoft.com/office/drawing/2014/main" id="{FDE330D9-61C4-478C-AC80-2A904B0426AB}"/>
                </a:ext>
              </a:extLst>
            </p:cNvPr>
            <p:cNvSpPr>
              <a:spLocks noChangeShapeType="1"/>
            </p:cNvSpPr>
            <p:nvPr/>
          </p:nvSpPr>
          <p:spPr bwMode="auto">
            <a:xfrm flipV="1">
              <a:off x="9979025" y="4794251"/>
              <a:ext cx="0" cy="2063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52">
              <a:extLst>
                <a:ext uri="{FF2B5EF4-FFF2-40B4-BE49-F238E27FC236}">
                  <a16:creationId xmlns:a16="http://schemas.microsoft.com/office/drawing/2014/main" id="{0AE96B02-8F5E-4798-AF08-E5B8E693649D}"/>
                </a:ext>
              </a:extLst>
            </p:cNvPr>
            <p:cNvSpPr>
              <a:spLocks noChangeShapeType="1"/>
            </p:cNvSpPr>
            <p:nvPr/>
          </p:nvSpPr>
          <p:spPr bwMode="auto">
            <a:xfrm flipV="1">
              <a:off x="10323513" y="4794251"/>
              <a:ext cx="0" cy="2063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Line 53">
              <a:extLst>
                <a:ext uri="{FF2B5EF4-FFF2-40B4-BE49-F238E27FC236}">
                  <a16:creationId xmlns:a16="http://schemas.microsoft.com/office/drawing/2014/main" id="{C97D433F-316E-4EF6-BE17-00198E66F847}"/>
                </a:ext>
              </a:extLst>
            </p:cNvPr>
            <p:cNvSpPr>
              <a:spLocks noChangeShapeType="1"/>
            </p:cNvSpPr>
            <p:nvPr/>
          </p:nvSpPr>
          <p:spPr bwMode="auto">
            <a:xfrm flipV="1">
              <a:off x="10668000" y="4794251"/>
              <a:ext cx="0" cy="2063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Line 54">
              <a:extLst>
                <a:ext uri="{FF2B5EF4-FFF2-40B4-BE49-F238E27FC236}">
                  <a16:creationId xmlns:a16="http://schemas.microsoft.com/office/drawing/2014/main" id="{0D867B6E-12B4-4D14-8BF1-DFDC79427923}"/>
                </a:ext>
              </a:extLst>
            </p:cNvPr>
            <p:cNvSpPr>
              <a:spLocks noChangeShapeType="1"/>
            </p:cNvSpPr>
            <p:nvPr/>
          </p:nvSpPr>
          <p:spPr bwMode="auto">
            <a:xfrm flipV="1">
              <a:off x="11012488" y="4794251"/>
              <a:ext cx="0" cy="2063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Line 55">
              <a:extLst>
                <a:ext uri="{FF2B5EF4-FFF2-40B4-BE49-F238E27FC236}">
                  <a16:creationId xmlns:a16="http://schemas.microsoft.com/office/drawing/2014/main" id="{0AF57D78-640C-4F22-B6D5-93BF62D1C0CF}"/>
                </a:ext>
              </a:extLst>
            </p:cNvPr>
            <p:cNvSpPr>
              <a:spLocks noChangeShapeType="1"/>
            </p:cNvSpPr>
            <p:nvPr/>
          </p:nvSpPr>
          <p:spPr bwMode="auto">
            <a:xfrm flipV="1">
              <a:off x="11358563" y="4794251"/>
              <a:ext cx="0" cy="2063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Line 56">
              <a:extLst>
                <a:ext uri="{FF2B5EF4-FFF2-40B4-BE49-F238E27FC236}">
                  <a16:creationId xmlns:a16="http://schemas.microsoft.com/office/drawing/2014/main" id="{1113C038-DFF6-483A-A1A3-1D475DBADA0F}"/>
                </a:ext>
              </a:extLst>
            </p:cNvPr>
            <p:cNvSpPr>
              <a:spLocks noChangeShapeType="1"/>
            </p:cNvSpPr>
            <p:nvPr/>
          </p:nvSpPr>
          <p:spPr bwMode="auto">
            <a:xfrm flipV="1">
              <a:off x="11703050" y="4794251"/>
              <a:ext cx="0" cy="2063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Rectangle 57">
              <a:extLst>
                <a:ext uri="{FF2B5EF4-FFF2-40B4-BE49-F238E27FC236}">
                  <a16:creationId xmlns:a16="http://schemas.microsoft.com/office/drawing/2014/main" id="{8E85B554-5363-4B0C-8336-4D89CC5CFFB8}"/>
                </a:ext>
              </a:extLst>
            </p:cNvPr>
            <p:cNvSpPr>
              <a:spLocks noChangeArrowheads="1"/>
            </p:cNvSpPr>
            <p:nvPr/>
          </p:nvSpPr>
          <p:spPr bwMode="auto">
            <a:xfrm>
              <a:off x="9613900" y="4849813"/>
              <a:ext cx="6350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2" name="Rectangle 58">
              <a:extLst>
                <a:ext uri="{FF2B5EF4-FFF2-40B4-BE49-F238E27FC236}">
                  <a16:creationId xmlns:a16="http://schemas.microsoft.com/office/drawing/2014/main" id="{7E1B22F3-0A59-4768-BF71-EE8A7DEBE3D0}"/>
                </a:ext>
              </a:extLst>
            </p:cNvPr>
            <p:cNvSpPr>
              <a:spLocks noChangeArrowheads="1"/>
            </p:cNvSpPr>
            <p:nvPr/>
          </p:nvSpPr>
          <p:spPr bwMode="auto">
            <a:xfrm>
              <a:off x="9925050" y="4849813"/>
              <a:ext cx="13335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 name="Rectangle 59">
              <a:extLst>
                <a:ext uri="{FF2B5EF4-FFF2-40B4-BE49-F238E27FC236}">
                  <a16:creationId xmlns:a16="http://schemas.microsoft.com/office/drawing/2014/main" id="{7726DA3B-3CC7-4982-94AC-33D83410B4D0}"/>
                </a:ext>
              </a:extLst>
            </p:cNvPr>
            <p:cNvSpPr>
              <a:spLocks noChangeArrowheads="1"/>
            </p:cNvSpPr>
            <p:nvPr/>
          </p:nvSpPr>
          <p:spPr bwMode="auto">
            <a:xfrm>
              <a:off x="10269538" y="4849813"/>
              <a:ext cx="13335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 name="Rectangle 60">
              <a:extLst>
                <a:ext uri="{FF2B5EF4-FFF2-40B4-BE49-F238E27FC236}">
                  <a16:creationId xmlns:a16="http://schemas.microsoft.com/office/drawing/2014/main" id="{080168D9-95E4-4576-AD1B-020D6ACBD4AA}"/>
                </a:ext>
              </a:extLst>
            </p:cNvPr>
            <p:cNvSpPr>
              <a:spLocks noChangeArrowheads="1"/>
            </p:cNvSpPr>
            <p:nvPr/>
          </p:nvSpPr>
          <p:spPr bwMode="auto">
            <a:xfrm>
              <a:off x="10615613" y="4849813"/>
              <a:ext cx="13335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300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 name="Rectangle 61">
              <a:extLst>
                <a:ext uri="{FF2B5EF4-FFF2-40B4-BE49-F238E27FC236}">
                  <a16:creationId xmlns:a16="http://schemas.microsoft.com/office/drawing/2014/main" id="{2F311324-4502-4CF5-9A41-B06E2E253823}"/>
                </a:ext>
              </a:extLst>
            </p:cNvPr>
            <p:cNvSpPr>
              <a:spLocks noChangeArrowheads="1"/>
            </p:cNvSpPr>
            <p:nvPr/>
          </p:nvSpPr>
          <p:spPr bwMode="auto">
            <a:xfrm>
              <a:off x="10958513" y="4849813"/>
              <a:ext cx="13335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400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 name="Rectangle 62">
              <a:extLst>
                <a:ext uri="{FF2B5EF4-FFF2-40B4-BE49-F238E27FC236}">
                  <a16:creationId xmlns:a16="http://schemas.microsoft.com/office/drawing/2014/main" id="{3F75BC52-D27F-407C-BAE2-E6761B5D705D}"/>
                </a:ext>
              </a:extLst>
            </p:cNvPr>
            <p:cNvSpPr>
              <a:spLocks noChangeArrowheads="1"/>
            </p:cNvSpPr>
            <p:nvPr/>
          </p:nvSpPr>
          <p:spPr bwMode="auto">
            <a:xfrm>
              <a:off x="11304588" y="4849813"/>
              <a:ext cx="13335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 name="Rectangle 63">
              <a:extLst>
                <a:ext uri="{FF2B5EF4-FFF2-40B4-BE49-F238E27FC236}">
                  <a16:creationId xmlns:a16="http://schemas.microsoft.com/office/drawing/2014/main" id="{1208EB14-C2F5-4E7F-9A77-C8825C8C456E}"/>
                </a:ext>
              </a:extLst>
            </p:cNvPr>
            <p:cNvSpPr>
              <a:spLocks noChangeArrowheads="1"/>
            </p:cNvSpPr>
            <p:nvPr/>
          </p:nvSpPr>
          <p:spPr bwMode="auto">
            <a:xfrm>
              <a:off x="11649075" y="4849813"/>
              <a:ext cx="13335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600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 name="Freeform 81">
              <a:extLst>
                <a:ext uri="{FF2B5EF4-FFF2-40B4-BE49-F238E27FC236}">
                  <a16:creationId xmlns:a16="http://schemas.microsoft.com/office/drawing/2014/main" id="{8507C4CA-EC36-4118-A0FB-991297691001}"/>
                </a:ext>
              </a:extLst>
            </p:cNvPr>
            <p:cNvSpPr>
              <a:spLocks/>
            </p:cNvSpPr>
            <p:nvPr/>
          </p:nvSpPr>
          <p:spPr bwMode="auto">
            <a:xfrm>
              <a:off x="9637713" y="3408363"/>
              <a:ext cx="1903413" cy="1360488"/>
            </a:xfrm>
            <a:custGeom>
              <a:avLst/>
              <a:gdLst>
                <a:gd name="T0" fmla="*/ 17 w 1199"/>
                <a:gd name="T1" fmla="*/ 829 h 857"/>
                <a:gd name="T2" fmla="*/ 36 w 1199"/>
                <a:gd name="T3" fmla="*/ 818 h 857"/>
                <a:gd name="T4" fmla="*/ 56 w 1199"/>
                <a:gd name="T5" fmla="*/ 808 h 857"/>
                <a:gd name="T6" fmla="*/ 75 w 1199"/>
                <a:gd name="T7" fmla="*/ 801 h 857"/>
                <a:gd name="T8" fmla="*/ 95 w 1199"/>
                <a:gd name="T9" fmla="*/ 803 h 857"/>
                <a:gd name="T10" fmla="*/ 115 w 1199"/>
                <a:gd name="T11" fmla="*/ 795 h 857"/>
                <a:gd name="T12" fmla="*/ 134 w 1199"/>
                <a:gd name="T13" fmla="*/ 779 h 857"/>
                <a:gd name="T14" fmla="*/ 154 w 1199"/>
                <a:gd name="T15" fmla="*/ 774 h 857"/>
                <a:gd name="T16" fmla="*/ 173 w 1199"/>
                <a:gd name="T17" fmla="*/ 791 h 857"/>
                <a:gd name="T18" fmla="*/ 193 w 1199"/>
                <a:gd name="T19" fmla="*/ 799 h 857"/>
                <a:gd name="T20" fmla="*/ 212 w 1199"/>
                <a:gd name="T21" fmla="*/ 807 h 857"/>
                <a:gd name="T22" fmla="*/ 232 w 1199"/>
                <a:gd name="T23" fmla="*/ 816 h 857"/>
                <a:gd name="T24" fmla="*/ 252 w 1199"/>
                <a:gd name="T25" fmla="*/ 815 h 857"/>
                <a:gd name="T26" fmla="*/ 271 w 1199"/>
                <a:gd name="T27" fmla="*/ 816 h 857"/>
                <a:gd name="T28" fmla="*/ 291 w 1199"/>
                <a:gd name="T29" fmla="*/ 826 h 857"/>
                <a:gd name="T30" fmla="*/ 310 w 1199"/>
                <a:gd name="T31" fmla="*/ 829 h 857"/>
                <a:gd name="T32" fmla="*/ 330 w 1199"/>
                <a:gd name="T33" fmla="*/ 783 h 857"/>
                <a:gd name="T34" fmla="*/ 349 w 1199"/>
                <a:gd name="T35" fmla="*/ 718 h 857"/>
                <a:gd name="T36" fmla="*/ 369 w 1199"/>
                <a:gd name="T37" fmla="*/ 653 h 857"/>
                <a:gd name="T38" fmla="*/ 388 w 1199"/>
                <a:gd name="T39" fmla="*/ 579 h 857"/>
                <a:gd name="T40" fmla="*/ 408 w 1199"/>
                <a:gd name="T41" fmla="*/ 512 h 857"/>
                <a:gd name="T42" fmla="*/ 428 w 1199"/>
                <a:gd name="T43" fmla="*/ 464 h 857"/>
                <a:gd name="T44" fmla="*/ 447 w 1199"/>
                <a:gd name="T45" fmla="*/ 389 h 857"/>
                <a:gd name="T46" fmla="*/ 467 w 1199"/>
                <a:gd name="T47" fmla="*/ 315 h 857"/>
                <a:gd name="T48" fmla="*/ 486 w 1199"/>
                <a:gd name="T49" fmla="*/ 273 h 857"/>
                <a:gd name="T50" fmla="*/ 506 w 1199"/>
                <a:gd name="T51" fmla="*/ 257 h 857"/>
                <a:gd name="T52" fmla="*/ 525 w 1199"/>
                <a:gd name="T53" fmla="*/ 217 h 857"/>
                <a:gd name="T54" fmla="*/ 545 w 1199"/>
                <a:gd name="T55" fmla="*/ 180 h 857"/>
                <a:gd name="T56" fmla="*/ 564 w 1199"/>
                <a:gd name="T57" fmla="*/ 139 h 857"/>
                <a:gd name="T58" fmla="*/ 584 w 1199"/>
                <a:gd name="T59" fmla="*/ 97 h 857"/>
                <a:gd name="T60" fmla="*/ 603 w 1199"/>
                <a:gd name="T61" fmla="*/ 45 h 857"/>
                <a:gd name="T62" fmla="*/ 623 w 1199"/>
                <a:gd name="T63" fmla="*/ 1 h 857"/>
                <a:gd name="T64" fmla="*/ 643 w 1199"/>
                <a:gd name="T65" fmla="*/ 7 h 857"/>
                <a:gd name="T66" fmla="*/ 662 w 1199"/>
                <a:gd name="T67" fmla="*/ 59 h 857"/>
                <a:gd name="T68" fmla="*/ 682 w 1199"/>
                <a:gd name="T69" fmla="*/ 142 h 857"/>
                <a:gd name="T70" fmla="*/ 701 w 1199"/>
                <a:gd name="T71" fmla="*/ 230 h 857"/>
                <a:gd name="T72" fmla="*/ 721 w 1199"/>
                <a:gd name="T73" fmla="*/ 297 h 857"/>
                <a:gd name="T74" fmla="*/ 740 w 1199"/>
                <a:gd name="T75" fmla="*/ 368 h 857"/>
                <a:gd name="T76" fmla="*/ 760 w 1199"/>
                <a:gd name="T77" fmla="*/ 428 h 857"/>
                <a:gd name="T78" fmla="*/ 779 w 1199"/>
                <a:gd name="T79" fmla="*/ 481 h 857"/>
                <a:gd name="T80" fmla="*/ 799 w 1199"/>
                <a:gd name="T81" fmla="*/ 534 h 857"/>
                <a:gd name="T82" fmla="*/ 819 w 1199"/>
                <a:gd name="T83" fmla="*/ 590 h 857"/>
                <a:gd name="T84" fmla="*/ 838 w 1199"/>
                <a:gd name="T85" fmla="*/ 622 h 857"/>
                <a:gd name="T86" fmla="*/ 858 w 1199"/>
                <a:gd name="T87" fmla="*/ 647 h 857"/>
                <a:gd name="T88" fmla="*/ 877 w 1199"/>
                <a:gd name="T89" fmla="*/ 667 h 857"/>
                <a:gd name="T90" fmla="*/ 897 w 1199"/>
                <a:gd name="T91" fmla="*/ 686 h 857"/>
                <a:gd name="T92" fmla="*/ 916 w 1199"/>
                <a:gd name="T93" fmla="*/ 716 h 857"/>
                <a:gd name="T94" fmla="*/ 936 w 1199"/>
                <a:gd name="T95" fmla="*/ 753 h 857"/>
                <a:gd name="T96" fmla="*/ 955 w 1199"/>
                <a:gd name="T97" fmla="*/ 784 h 857"/>
                <a:gd name="T98" fmla="*/ 975 w 1199"/>
                <a:gd name="T99" fmla="*/ 786 h 857"/>
                <a:gd name="T100" fmla="*/ 995 w 1199"/>
                <a:gd name="T101" fmla="*/ 782 h 857"/>
                <a:gd name="T102" fmla="*/ 1014 w 1199"/>
                <a:gd name="T103" fmla="*/ 792 h 857"/>
                <a:gd name="T104" fmla="*/ 1034 w 1199"/>
                <a:gd name="T105" fmla="*/ 811 h 857"/>
                <a:gd name="T106" fmla="*/ 1053 w 1199"/>
                <a:gd name="T107" fmla="*/ 829 h 857"/>
                <a:gd name="T108" fmla="*/ 1073 w 1199"/>
                <a:gd name="T109" fmla="*/ 851 h 857"/>
                <a:gd name="T110" fmla="*/ 1092 w 1199"/>
                <a:gd name="T111" fmla="*/ 857 h 857"/>
                <a:gd name="T112" fmla="*/ 1112 w 1199"/>
                <a:gd name="T113" fmla="*/ 849 h 857"/>
                <a:gd name="T114" fmla="*/ 1131 w 1199"/>
                <a:gd name="T115" fmla="*/ 840 h 857"/>
                <a:gd name="T116" fmla="*/ 1151 w 1199"/>
                <a:gd name="T117" fmla="*/ 829 h 857"/>
                <a:gd name="T118" fmla="*/ 1171 w 1199"/>
                <a:gd name="T119" fmla="*/ 817 h 857"/>
                <a:gd name="T120" fmla="*/ 1190 w 1199"/>
                <a:gd name="T121" fmla="*/ 79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9" h="857">
                  <a:moveTo>
                    <a:pt x="0" y="823"/>
                  </a:moveTo>
                  <a:lnTo>
                    <a:pt x="2" y="825"/>
                  </a:lnTo>
                  <a:lnTo>
                    <a:pt x="4" y="827"/>
                  </a:lnTo>
                  <a:lnTo>
                    <a:pt x="6" y="829"/>
                  </a:lnTo>
                  <a:lnTo>
                    <a:pt x="8" y="830"/>
                  </a:lnTo>
                  <a:lnTo>
                    <a:pt x="10" y="831"/>
                  </a:lnTo>
                  <a:lnTo>
                    <a:pt x="13" y="831"/>
                  </a:lnTo>
                  <a:lnTo>
                    <a:pt x="15" y="830"/>
                  </a:lnTo>
                  <a:lnTo>
                    <a:pt x="17" y="829"/>
                  </a:lnTo>
                  <a:lnTo>
                    <a:pt x="19" y="829"/>
                  </a:lnTo>
                  <a:lnTo>
                    <a:pt x="21" y="828"/>
                  </a:lnTo>
                  <a:lnTo>
                    <a:pt x="23" y="827"/>
                  </a:lnTo>
                  <a:lnTo>
                    <a:pt x="26" y="826"/>
                  </a:lnTo>
                  <a:lnTo>
                    <a:pt x="28" y="824"/>
                  </a:lnTo>
                  <a:lnTo>
                    <a:pt x="30" y="822"/>
                  </a:lnTo>
                  <a:lnTo>
                    <a:pt x="32" y="820"/>
                  </a:lnTo>
                  <a:lnTo>
                    <a:pt x="34" y="819"/>
                  </a:lnTo>
                  <a:lnTo>
                    <a:pt x="36" y="818"/>
                  </a:lnTo>
                  <a:lnTo>
                    <a:pt x="39" y="817"/>
                  </a:lnTo>
                  <a:lnTo>
                    <a:pt x="41" y="817"/>
                  </a:lnTo>
                  <a:lnTo>
                    <a:pt x="43" y="816"/>
                  </a:lnTo>
                  <a:lnTo>
                    <a:pt x="45" y="814"/>
                  </a:lnTo>
                  <a:lnTo>
                    <a:pt x="47" y="812"/>
                  </a:lnTo>
                  <a:lnTo>
                    <a:pt x="49" y="811"/>
                  </a:lnTo>
                  <a:lnTo>
                    <a:pt x="52" y="809"/>
                  </a:lnTo>
                  <a:lnTo>
                    <a:pt x="54" y="808"/>
                  </a:lnTo>
                  <a:lnTo>
                    <a:pt x="56" y="808"/>
                  </a:lnTo>
                  <a:lnTo>
                    <a:pt x="58" y="807"/>
                  </a:lnTo>
                  <a:lnTo>
                    <a:pt x="60" y="806"/>
                  </a:lnTo>
                  <a:lnTo>
                    <a:pt x="62" y="805"/>
                  </a:lnTo>
                  <a:lnTo>
                    <a:pt x="65" y="804"/>
                  </a:lnTo>
                  <a:lnTo>
                    <a:pt x="67" y="802"/>
                  </a:lnTo>
                  <a:lnTo>
                    <a:pt x="69" y="801"/>
                  </a:lnTo>
                  <a:lnTo>
                    <a:pt x="71" y="801"/>
                  </a:lnTo>
                  <a:lnTo>
                    <a:pt x="73" y="801"/>
                  </a:lnTo>
                  <a:lnTo>
                    <a:pt x="75" y="801"/>
                  </a:lnTo>
                  <a:lnTo>
                    <a:pt x="78" y="801"/>
                  </a:lnTo>
                  <a:lnTo>
                    <a:pt x="80" y="801"/>
                  </a:lnTo>
                  <a:lnTo>
                    <a:pt x="82" y="802"/>
                  </a:lnTo>
                  <a:lnTo>
                    <a:pt x="84" y="802"/>
                  </a:lnTo>
                  <a:lnTo>
                    <a:pt x="86" y="803"/>
                  </a:lnTo>
                  <a:lnTo>
                    <a:pt x="89" y="803"/>
                  </a:lnTo>
                  <a:lnTo>
                    <a:pt x="91" y="803"/>
                  </a:lnTo>
                  <a:lnTo>
                    <a:pt x="93" y="803"/>
                  </a:lnTo>
                  <a:lnTo>
                    <a:pt x="95" y="803"/>
                  </a:lnTo>
                  <a:lnTo>
                    <a:pt x="97" y="803"/>
                  </a:lnTo>
                  <a:lnTo>
                    <a:pt x="99" y="802"/>
                  </a:lnTo>
                  <a:lnTo>
                    <a:pt x="102" y="802"/>
                  </a:lnTo>
                  <a:lnTo>
                    <a:pt x="104" y="801"/>
                  </a:lnTo>
                  <a:lnTo>
                    <a:pt x="106" y="800"/>
                  </a:lnTo>
                  <a:lnTo>
                    <a:pt x="108" y="798"/>
                  </a:lnTo>
                  <a:lnTo>
                    <a:pt x="110" y="797"/>
                  </a:lnTo>
                  <a:lnTo>
                    <a:pt x="113" y="796"/>
                  </a:lnTo>
                  <a:lnTo>
                    <a:pt x="115" y="795"/>
                  </a:lnTo>
                  <a:lnTo>
                    <a:pt x="117" y="795"/>
                  </a:lnTo>
                  <a:lnTo>
                    <a:pt x="119" y="794"/>
                  </a:lnTo>
                  <a:lnTo>
                    <a:pt x="121" y="792"/>
                  </a:lnTo>
                  <a:lnTo>
                    <a:pt x="123" y="790"/>
                  </a:lnTo>
                  <a:lnTo>
                    <a:pt x="126" y="786"/>
                  </a:lnTo>
                  <a:lnTo>
                    <a:pt x="128" y="783"/>
                  </a:lnTo>
                  <a:lnTo>
                    <a:pt x="130" y="781"/>
                  </a:lnTo>
                  <a:lnTo>
                    <a:pt x="132" y="779"/>
                  </a:lnTo>
                  <a:lnTo>
                    <a:pt x="134" y="779"/>
                  </a:lnTo>
                  <a:lnTo>
                    <a:pt x="136" y="779"/>
                  </a:lnTo>
                  <a:lnTo>
                    <a:pt x="139" y="778"/>
                  </a:lnTo>
                  <a:lnTo>
                    <a:pt x="141" y="777"/>
                  </a:lnTo>
                  <a:lnTo>
                    <a:pt x="143" y="776"/>
                  </a:lnTo>
                  <a:lnTo>
                    <a:pt x="145" y="775"/>
                  </a:lnTo>
                  <a:lnTo>
                    <a:pt x="147" y="774"/>
                  </a:lnTo>
                  <a:lnTo>
                    <a:pt x="149" y="774"/>
                  </a:lnTo>
                  <a:lnTo>
                    <a:pt x="152" y="774"/>
                  </a:lnTo>
                  <a:lnTo>
                    <a:pt x="154" y="774"/>
                  </a:lnTo>
                  <a:lnTo>
                    <a:pt x="156" y="775"/>
                  </a:lnTo>
                  <a:lnTo>
                    <a:pt x="158" y="777"/>
                  </a:lnTo>
                  <a:lnTo>
                    <a:pt x="160" y="779"/>
                  </a:lnTo>
                  <a:lnTo>
                    <a:pt x="162" y="781"/>
                  </a:lnTo>
                  <a:lnTo>
                    <a:pt x="165" y="783"/>
                  </a:lnTo>
                  <a:lnTo>
                    <a:pt x="167" y="785"/>
                  </a:lnTo>
                  <a:lnTo>
                    <a:pt x="169" y="787"/>
                  </a:lnTo>
                  <a:lnTo>
                    <a:pt x="171" y="789"/>
                  </a:lnTo>
                  <a:lnTo>
                    <a:pt x="173" y="791"/>
                  </a:lnTo>
                  <a:lnTo>
                    <a:pt x="175" y="793"/>
                  </a:lnTo>
                  <a:lnTo>
                    <a:pt x="178" y="795"/>
                  </a:lnTo>
                  <a:lnTo>
                    <a:pt x="180" y="797"/>
                  </a:lnTo>
                  <a:lnTo>
                    <a:pt x="182" y="798"/>
                  </a:lnTo>
                  <a:lnTo>
                    <a:pt x="184" y="799"/>
                  </a:lnTo>
                  <a:lnTo>
                    <a:pt x="186" y="799"/>
                  </a:lnTo>
                  <a:lnTo>
                    <a:pt x="188" y="798"/>
                  </a:lnTo>
                  <a:lnTo>
                    <a:pt x="191" y="798"/>
                  </a:lnTo>
                  <a:lnTo>
                    <a:pt x="193" y="799"/>
                  </a:lnTo>
                  <a:lnTo>
                    <a:pt x="195" y="799"/>
                  </a:lnTo>
                  <a:lnTo>
                    <a:pt x="197" y="800"/>
                  </a:lnTo>
                  <a:lnTo>
                    <a:pt x="199" y="800"/>
                  </a:lnTo>
                  <a:lnTo>
                    <a:pt x="201" y="800"/>
                  </a:lnTo>
                  <a:lnTo>
                    <a:pt x="204" y="800"/>
                  </a:lnTo>
                  <a:lnTo>
                    <a:pt x="206" y="801"/>
                  </a:lnTo>
                  <a:lnTo>
                    <a:pt x="208" y="802"/>
                  </a:lnTo>
                  <a:lnTo>
                    <a:pt x="210" y="804"/>
                  </a:lnTo>
                  <a:lnTo>
                    <a:pt x="212" y="807"/>
                  </a:lnTo>
                  <a:lnTo>
                    <a:pt x="215" y="810"/>
                  </a:lnTo>
                  <a:lnTo>
                    <a:pt x="217" y="811"/>
                  </a:lnTo>
                  <a:lnTo>
                    <a:pt x="219" y="813"/>
                  </a:lnTo>
                  <a:lnTo>
                    <a:pt x="221" y="813"/>
                  </a:lnTo>
                  <a:lnTo>
                    <a:pt x="223" y="813"/>
                  </a:lnTo>
                  <a:lnTo>
                    <a:pt x="225" y="813"/>
                  </a:lnTo>
                  <a:lnTo>
                    <a:pt x="228" y="814"/>
                  </a:lnTo>
                  <a:lnTo>
                    <a:pt x="230" y="815"/>
                  </a:lnTo>
                  <a:lnTo>
                    <a:pt x="232" y="816"/>
                  </a:lnTo>
                  <a:lnTo>
                    <a:pt x="234" y="816"/>
                  </a:lnTo>
                  <a:lnTo>
                    <a:pt x="236" y="816"/>
                  </a:lnTo>
                  <a:lnTo>
                    <a:pt x="238" y="816"/>
                  </a:lnTo>
                  <a:lnTo>
                    <a:pt x="241" y="816"/>
                  </a:lnTo>
                  <a:lnTo>
                    <a:pt x="243" y="816"/>
                  </a:lnTo>
                  <a:lnTo>
                    <a:pt x="245" y="816"/>
                  </a:lnTo>
                  <a:lnTo>
                    <a:pt x="247" y="815"/>
                  </a:lnTo>
                  <a:lnTo>
                    <a:pt x="249" y="815"/>
                  </a:lnTo>
                  <a:lnTo>
                    <a:pt x="252" y="815"/>
                  </a:lnTo>
                  <a:lnTo>
                    <a:pt x="254" y="815"/>
                  </a:lnTo>
                  <a:lnTo>
                    <a:pt x="256" y="815"/>
                  </a:lnTo>
                  <a:lnTo>
                    <a:pt x="258" y="816"/>
                  </a:lnTo>
                  <a:lnTo>
                    <a:pt x="260" y="816"/>
                  </a:lnTo>
                  <a:lnTo>
                    <a:pt x="262" y="816"/>
                  </a:lnTo>
                  <a:lnTo>
                    <a:pt x="265" y="815"/>
                  </a:lnTo>
                  <a:lnTo>
                    <a:pt x="267" y="815"/>
                  </a:lnTo>
                  <a:lnTo>
                    <a:pt x="269" y="815"/>
                  </a:lnTo>
                  <a:lnTo>
                    <a:pt x="271" y="816"/>
                  </a:lnTo>
                  <a:lnTo>
                    <a:pt x="273" y="816"/>
                  </a:lnTo>
                  <a:lnTo>
                    <a:pt x="275" y="817"/>
                  </a:lnTo>
                  <a:lnTo>
                    <a:pt x="278" y="818"/>
                  </a:lnTo>
                  <a:lnTo>
                    <a:pt x="280" y="818"/>
                  </a:lnTo>
                  <a:lnTo>
                    <a:pt x="282" y="819"/>
                  </a:lnTo>
                  <a:lnTo>
                    <a:pt x="284" y="821"/>
                  </a:lnTo>
                  <a:lnTo>
                    <a:pt x="286" y="822"/>
                  </a:lnTo>
                  <a:lnTo>
                    <a:pt x="288" y="824"/>
                  </a:lnTo>
                  <a:lnTo>
                    <a:pt x="291" y="826"/>
                  </a:lnTo>
                  <a:lnTo>
                    <a:pt x="293" y="828"/>
                  </a:lnTo>
                  <a:lnTo>
                    <a:pt x="295" y="830"/>
                  </a:lnTo>
                  <a:lnTo>
                    <a:pt x="297" y="831"/>
                  </a:lnTo>
                  <a:lnTo>
                    <a:pt x="299" y="832"/>
                  </a:lnTo>
                  <a:lnTo>
                    <a:pt x="301" y="833"/>
                  </a:lnTo>
                  <a:lnTo>
                    <a:pt x="304" y="833"/>
                  </a:lnTo>
                  <a:lnTo>
                    <a:pt x="306" y="832"/>
                  </a:lnTo>
                  <a:lnTo>
                    <a:pt x="308" y="831"/>
                  </a:lnTo>
                  <a:lnTo>
                    <a:pt x="310" y="829"/>
                  </a:lnTo>
                  <a:lnTo>
                    <a:pt x="312" y="826"/>
                  </a:lnTo>
                  <a:lnTo>
                    <a:pt x="315" y="823"/>
                  </a:lnTo>
                  <a:lnTo>
                    <a:pt x="317" y="818"/>
                  </a:lnTo>
                  <a:lnTo>
                    <a:pt x="319" y="813"/>
                  </a:lnTo>
                  <a:lnTo>
                    <a:pt x="321" y="808"/>
                  </a:lnTo>
                  <a:lnTo>
                    <a:pt x="323" y="802"/>
                  </a:lnTo>
                  <a:lnTo>
                    <a:pt x="325" y="796"/>
                  </a:lnTo>
                  <a:lnTo>
                    <a:pt x="328" y="789"/>
                  </a:lnTo>
                  <a:lnTo>
                    <a:pt x="330" y="783"/>
                  </a:lnTo>
                  <a:lnTo>
                    <a:pt x="332" y="776"/>
                  </a:lnTo>
                  <a:lnTo>
                    <a:pt x="334" y="770"/>
                  </a:lnTo>
                  <a:lnTo>
                    <a:pt x="336" y="764"/>
                  </a:lnTo>
                  <a:lnTo>
                    <a:pt x="338" y="756"/>
                  </a:lnTo>
                  <a:lnTo>
                    <a:pt x="341" y="748"/>
                  </a:lnTo>
                  <a:lnTo>
                    <a:pt x="343" y="740"/>
                  </a:lnTo>
                  <a:lnTo>
                    <a:pt x="345" y="732"/>
                  </a:lnTo>
                  <a:lnTo>
                    <a:pt x="347" y="725"/>
                  </a:lnTo>
                  <a:lnTo>
                    <a:pt x="349" y="718"/>
                  </a:lnTo>
                  <a:lnTo>
                    <a:pt x="351" y="711"/>
                  </a:lnTo>
                  <a:lnTo>
                    <a:pt x="354" y="705"/>
                  </a:lnTo>
                  <a:lnTo>
                    <a:pt x="356" y="698"/>
                  </a:lnTo>
                  <a:lnTo>
                    <a:pt x="358" y="690"/>
                  </a:lnTo>
                  <a:lnTo>
                    <a:pt x="360" y="682"/>
                  </a:lnTo>
                  <a:lnTo>
                    <a:pt x="362" y="674"/>
                  </a:lnTo>
                  <a:lnTo>
                    <a:pt x="364" y="666"/>
                  </a:lnTo>
                  <a:lnTo>
                    <a:pt x="367" y="660"/>
                  </a:lnTo>
                  <a:lnTo>
                    <a:pt x="369" y="653"/>
                  </a:lnTo>
                  <a:lnTo>
                    <a:pt x="371" y="647"/>
                  </a:lnTo>
                  <a:lnTo>
                    <a:pt x="373" y="639"/>
                  </a:lnTo>
                  <a:lnTo>
                    <a:pt x="375" y="631"/>
                  </a:lnTo>
                  <a:lnTo>
                    <a:pt x="377" y="622"/>
                  </a:lnTo>
                  <a:lnTo>
                    <a:pt x="380" y="612"/>
                  </a:lnTo>
                  <a:lnTo>
                    <a:pt x="382" y="603"/>
                  </a:lnTo>
                  <a:lnTo>
                    <a:pt x="384" y="595"/>
                  </a:lnTo>
                  <a:lnTo>
                    <a:pt x="386" y="587"/>
                  </a:lnTo>
                  <a:lnTo>
                    <a:pt x="388" y="579"/>
                  </a:lnTo>
                  <a:lnTo>
                    <a:pt x="391" y="571"/>
                  </a:lnTo>
                  <a:lnTo>
                    <a:pt x="393" y="563"/>
                  </a:lnTo>
                  <a:lnTo>
                    <a:pt x="395" y="555"/>
                  </a:lnTo>
                  <a:lnTo>
                    <a:pt x="397" y="547"/>
                  </a:lnTo>
                  <a:lnTo>
                    <a:pt x="399" y="539"/>
                  </a:lnTo>
                  <a:lnTo>
                    <a:pt x="401" y="532"/>
                  </a:lnTo>
                  <a:lnTo>
                    <a:pt x="404" y="525"/>
                  </a:lnTo>
                  <a:lnTo>
                    <a:pt x="406" y="518"/>
                  </a:lnTo>
                  <a:lnTo>
                    <a:pt x="408" y="512"/>
                  </a:lnTo>
                  <a:lnTo>
                    <a:pt x="410" y="506"/>
                  </a:lnTo>
                  <a:lnTo>
                    <a:pt x="412" y="501"/>
                  </a:lnTo>
                  <a:lnTo>
                    <a:pt x="414" y="496"/>
                  </a:lnTo>
                  <a:lnTo>
                    <a:pt x="417" y="491"/>
                  </a:lnTo>
                  <a:lnTo>
                    <a:pt x="419" y="486"/>
                  </a:lnTo>
                  <a:lnTo>
                    <a:pt x="421" y="480"/>
                  </a:lnTo>
                  <a:lnTo>
                    <a:pt x="423" y="475"/>
                  </a:lnTo>
                  <a:lnTo>
                    <a:pt x="425" y="470"/>
                  </a:lnTo>
                  <a:lnTo>
                    <a:pt x="428" y="464"/>
                  </a:lnTo>
                  <a:lnTo>
                    <a:pt x="430" y="459"/>
                  </a:lnTo>
                  <a:lnTo>
                    <a:pt x="432" y="453"/>
                  </a:lnTo>
                  <a:lnTo>
                    <a:pt x="434" y="446"/>
                  </a:lnTo>
                  <a:lnTo>
                    <a:pt x="436" y="437"/>
                  </a:lnTo>
                  <a:lnTo>
                    <a:pt x="438" y="428"/>
                  </a:lnTo>
                  <a:lnTo>
                    <a:pt x="441" y="418"/>
                  </a:lnTo>
                  <a:lnTo>
                    <a:pt x="443" y="408"/>
                  </a:lnTo>
                  <a:lnTo>
                    <a:pt x="445" y="398"/>
                  </a:lnTo>
                  <a:lnTo>
                    <a:pt x="447" y="389"/>
                  </a:lnTo>
                  <a:lnTo>
                    <a:pt x="449" y="380"/>
                  </a:lnTo>
                  <a:lnTo>
                    <a:pt x="451" y="370"/>
                  </a:lnTo>
                  <a:lnTo>
                    <a:pt x="454" y="360"/>
                  </a:lnTo>
                  <a:lnTo>
                    <a:pt x="456" y="350"/>
                  </a:lnTo>
                  <a:lnTo>
                    <a:pt x="458" y="341"/>
                  </a:lnTo>
                  <a:lnTo>
                    <a:pt x="460" y="333"/>
                  </a:lnTo>
                  <a:lnTo>
                    <a:pt x="462" y="326"/>
                  </a:lnTo>
                  <a:lnTo>
                    <a:pt x="464" y="320"/>
                  </a:lnTo>
                  <a:lnTo>
                    <a:pt x="467" y="315"/>
                  </a:lnTo>
                  <a:lnTo>
                    <a:pt x="469" y="310"/>
                  </a:lnTo>
                  <a:lnTo>
                    <a:pt x="471" y="305"/>
                  </a:lnTo>
                  <a:lnTo>
                    <a:pt x="473" y="301"/>
                  </a:lnTo>
                  <a:lnTo>
                    <a:pt x="475" y="297"/>
                  </a:lnTo>
                  <a:lnTo>
                    <a:pt x="477" y="292"/>
                  </a:lnTo>
                  <a:lnTo>
                    <a:pt x="480" y="287"/>
                  </a:lnTo>
                  <a:lnTo>
                    <a:pt x="482" y="282"/>
                  </a:lnTo>
                  <a:lnTo>
                    <a:pt x="484" y="277"/>
                  </a:lnTo>
                  <a:lnTo>
                    <a:pt x="486" y="273"/>
                  </a:lnTo>
                  <a:lnTo>
                    <a:pt x="488" y="271"/>
                  </a:lnTo>
                  <a:lnTo>
                    <a:pt x="490" y="270"/>
                  </a:lnTo>
                  <a:lnTo>
                    <a:pt x="493" y="270"/>
                  </a:lnTo>
                  <a:lnTo>
                    <a:pt x="495" y="268"/>
                  </a:lnTo>
                  <a:lnTo>
                    <a:pt x="497" y="267"/>
                  </a:lnTo>
                  <a:lnTo>
                    <a:pt x="499" y="265"/>
                  </a:lnTo>
                  <a:lnTo>
                    <a:pt x="501" y="262"/>
                  </a:lnTo>
                  <a:lnTo>
                    <a:pt x="503" y="260"/>
                  </a:lnTo>
                  <a:lnTo>
                    <a:pt x="506" y="257"/>
                  </a:lnTo>
                  <a:lnTo>
                    <a:pt x="508" y="253"/>
                  </a:lnTo>
                  <a:lnTo>
                    <a:pt x="510" y="250"/>
                  </a:lnTo>
                  <a:lnTo>
                    <a:pt x="512" y="245"/>
                  </a:lnTo>
                  <a:lnTo>
                    <a:pt x="514" y="241"/>
                  </a:lnTo>
                  <a:lnTo>
                    <a:pt x="517" y="236"/>
                  </a:lnTo>
                  <a:lnTo>
                    <a:pt x="519" y="231"/>
                  </a:lnTo>
                  <a:lnTo>
                    <a:pt x="521" y="226"/>
                  </a:lnTo>
                  <a:lnTo>
                    <a:pt x="523" y="222"/>
                  </a:lnTo>
                  <a:lnTo>
                    <a:pt x="525" y="217"/>
                  </a:lnTo>
                  <a:lnTo>
                    <a:pt x="527" y="213"/>
                  </a:lnTo>
                  <a:lnTo>
                    <a:pt x="530" y="209"/>
                  </a:lnTo>
                  <a:lnTo>
                    <a:pt x="532" y="204"/>
                  </a:lnTo>
                  <a:lnTo>
                    <a:pt x="534" y="199"/>
                  </a:lnTo>
                  <a:lnTo>
                    <a:pt x="536" y="194"/>
                  </a:lnTo>
                  <a:lnTo>
                    <a:pt x="538" y="189"/>
                  </a:lnTo>
                  <a:lnTo>
                    <a:pt x="540" y="186"/>
                  </a:lnTo>
                  <a:lnTo>
                    <a:pt x="543" y="183"/>
                  </a:lnTo>
                  <a:lnTo>
                    <a:pt x="545" y="180"/>
                  </a:lnTo>
                  <a:lnTo>
                    <a:pt x="547" y="176"/>
                  </a:lnTo>
                  <a:lnTo>
                    <a:pt x="549" y="172"/>
                  </a:lnTo>
                  <a:lnTo>
                    <a:pt x="551" y="167"/>
                  </a:lnTo>
                  <a:lnTo>
                    <a:pt x="554" y="163"/>
                  </a:lnTo>
                  <a:lnTo>
                    <a:pt x="556" y="158"/>
                  </a:lnTo>
                  <a:lnTo>
                    <a:pt x="558" y="153"/>
                  </a:lnTo>
                  <a:lnTo>
                    <a:pt x="560" y="149"/>
                  </a:lnTo>
                  <a:lnTo>
                    <a:pt x="562" y="144"/>
                  </a:lnTo>
                  <a:lnTo>
                    <a:pt x="564" y="139"/>
                  </a:lnTo>
                  <a:lnTo>
                    <a:pt x="567" y="134"/>
                  </a:lnTo>
                  <a:lnTo>
                    <a:pt x="569" y="130"/>
                  </a:lnTo>
                  <a:lnTo>
                    <a:pt x="571" y="125"/>
                  </a:lnTo>
                  <a:lnTo>
                    <a:pt x="573" y="120"/>
                  </a:lnTo>
                  <a:lnTo>
                    <a:pt x="575" y="116"/>
                  </a:lnTo>
                  <a:lnTo>
                    <a:pt x="577" y="111"/>
                  </a:lnTo>
                  <a:lnTo>
                    <a:pt x="580" y="106"/>
                  </a:lnTo>
                  <a:lnTo>
                    <a:pt x="582" y="102"/>
                  </a:lnTo>
                  <a:lnTo>
                    <a:pt x="584" y="97"/>
                  </a:lnTo>
                  <a:lnTo>
                    <a:pt x="586" y="92"/>
                  </a:lnTo>
                  <a:lnTo>
                    <a:pt x="588" y="87"/>
                  </a:lnTo>
                  <a:lnTo>
                    <a:pt x="590" y="82"/>
                  </a:lnTo>
                  <a:lnTo>
                    <a:pt x="593" y="75"/>
                  </a:lnTo>
                  <a:lnTo>
                    <a:pt x="595" y="68"/>
                  </a:lnTo>
                  <a:lnTo>
                    <a:pt x="597" y="62"/>
                  </a:lnTo>
                  <a:lnTo>
                    <a:pt x="599" y="55"/>
                  </a:lnTo>
                  <a:lnTo>
                    <a:pt x="601" y="50"/>
                  </a:lnTo>
                  <a:lnTo>
                    <a:pt x="603" y="45"/>
                  </a:lnTo>
                  <a:lnTo>
                    <a:pt x="606" y="40"/>
                  </a:lnTo>
                  <a:lnTo>
                    <a:pt x="608" y="34"/>
                  </a:lnTo>
                  <a:lnTo>
                    <a:pt x="610" y="27"/>
                  </a:lnTo>
                  <a:lnTo>
                    <a:pt x="612" y="21"/>
                  </a:lnTo>
                  <a:lnTo>
                    <a:pt x="614" y="14"/>
                  </a:lnTo>
                  <a:lnTo>
                    <a:pt x="616" y="9"/>
                  </a:lnTo>
                  <a:lnTo>
                    <a:pt x="619" y="5"/>
                  </a:lnTo>
                  <a:lnTo>
                    <a:pt x="621" y="3"/>
                  </a:lnTo>
                  <a:lnTo>
                    <a:pt x="623" y="1"/>
                  </a:lnTo>
                  <a:lnTo>
                    <a:pt x="625" y="0"/>
                  </a:lnTo>
                  <a:lnTo>
                    <a:pt x="627" y="0"/>
                  </a:lnTo>
                  <a:lnTo>
                    <a:pt x="630" y="0"/>
                  </a:lnTo>
                  <a:lnTo>
                    <a:pt x="632" y="0"/>
                  </a:lnTo>
                  <a:lnTo>
                    <a:pt x="634" y="1"/>
                  </a:lnTo>
                  <a:lnTo>
                    <a:pt x="636" y="2"/>
                  </a:lnTo>
                  <a:lnTo>
                    <a:pt x="638" y="2"/>
                  </a:lnTo>
                  <a:lnTo>
                    <a:pt x="640" y="4"/>
                  </a:lnTo>
                  <a:lnTo>
                    <a:pt x="643" y="7"/>
                  </a:lnTo>
                  <a:lnTo>
                    <a:pt x="645" y="10"/>
                  </a:lnTo>
                  <a:lnTo>
                    <a:pt x="647" y="15"/>
                  </a:lnTo>
                  <a:lnTo>
                    <a:pt x="649" y="20"/>
                  </a:lnTo>
                  <a:lnTo>
                    <a:pt x="651" y="25"/>
                  </a:lnTo>
                  <a:lnTo>
                    <a:pt x="653" y="30"/>
                  </a:lnTo>
                  <a:lnTo>
                    <a:pt x="656" y="36"/>
                  </a:lnTo>
                  <a:lnTo>
                    <a:pt x="658" y="42"/>
                  </a:lnTo>
                  <a:lnTo>
                    <a:pt x="660" y="50"/>
                  </a:lnTo>
                  <a:lnTo>
                    <a:pt x="662" y="59"/>
                  </a:lnTo>
                  <a:lnTo>
                    <a:pt x="664" y="69"/>
                  </a:lnTo>
                  <a:lnTo>
                    <a:pt x="666" y="78"/>
                  </a:lnTo>
                  <a:lnTo>
                    <a:pt x="669" y="87"/>
                  </a:lnTo>
                  <a:lnTo>
                    <a:pt x="671" y="96"/>
                  </a:lnTo>
                  <a:lnTo>
                    <a:pt x="673" y="104"/>
                  </a:lnTo>
                  <a:lnTo>
                    <a:pt x="675" y="112"/>
                  </a:lnTo>
                  <a:lnTo>
                    <a:pt x="677" y="121"/>
                  </a:lnTo>
                  <a:lnTo>
                    <a:pt x="680" y="131"/>
                  </a:lnTo>
                  <a:lnTo>
                    <a:pt x="682" y="142"/>
                  </a:lnTo>
                  <a:lnTo>
                    <a:pt x="684" y="153"/>
                  </a:lnTo>
                  <a:lnTo>
                    <a:pt x="686" y="163"/>
                  </a:lnTo>
                  <a:lnTo>
                    <a:pt x="688" y="173"/>
                  </a:lnTo>
                  <a:lnTo>
                    <a:pt x="690" y="183"/>
                  </a:lnTo>
                  <a:lnTo>
                    <a:pt x="693" y="192"/>
                  </a:lnTo>
                  <a:lnTo>
                    <a:pt x="695" y="202"/>
                  </a:lnTo>
                  <a:lnTo>
                    <a:pt x="697" y="211"/>
                  </a:lnTo>
                  <a:lnTo>
                    <a:pt x="699" y="221"/>
                  </a:lnTo>
                  <a:lnTo>
                    <a:pt x="701" y="230"/>
                  </a:lnTo>
                  <a:lnTo>
                    <a:pt x="703" y="238"/>
                  </a:lnTo>
                  <a:lnTo>
                    <a:pt x="706" y="246"/>
                  </a:lnTo>
                  <a:lnTo>
                    <a:pt x="708" y="254"/>
                  </a:lnTo>
                  <a:lnTo>
                    <a:pt x="710" y="261"/>
                  </a:lnTo>
                  <a:lnTo>
                    <a:pt x="712" y="268"/>
                  </a:lnTo>
                  <a:lnTo>
                    <a:pt x="714" y="275"/>
                  </a:lnTo>
                  <a:lnTo>
                    <a:pt x="716" y="282"/>
                  </a:lnTo>
                  <a:lnTo>
                    <a:pt x="719" y="290"/>
                  </a:lnTo>
                  <a:lnTo>
                    <a:pt x="721" y="297"/>
                  </a:lnTo>
                  <a:lnTo>
                    <a:pt x="723" y="305"/>
                  </a:lnTo>
                  <a:lnTo>
                    <a:pt x="725" y="313"/>
                  </a:lnTo>
                  <a:lnTo>
                    <a:pt x="727" y="321"/>
                  </a:lnTo>
                  <a:lnTo>
                    <a:pt x="729" y="329"/>
                  </a:lnTo>
                  <a:lnTo>
                    <a:pt x="732" y="337"/>
                  </a:lnTo>
                  <a:lnTo>
                    <a:pt x="734" y="344"/>
                  </a:lnTo>
                  <a:lnTo>
                    <a:pt x="736" y="352"/>
                  </a:lnTo>
                  <a:lnTo>
                    <a:pt x="738" y="360"/>
                  </a:lnTo>
                  <a:lnTo>
                    <a:pt x="740" y="368"/>
                  </a:lnTo>
                  <a:lnTo>
                    <a:pt x="743" y="376"/>
                  </a:lnTo>
                  <a:lnTo>
                    <a:pt x="745" y="384"/>
                  </a:lnTo>
                  <a:lnTo>
                    <a:pt x="747" y="391"/>
                  </a:lnTo>
                  <a:lnTo>
                    <a:pt x="749" y="398"/>
                  </a:lnTo>
                  <a:lnTo>
                    <a:pt x="751" y="403"/>
                  </a:lnTo>
                  <a:lnTo>
                    <a:pt x="753" y="409"/>
                  </a:lnTo>
                  <a:lnTo>
                    <a:pt x="756" y="415"/>
                  </a:lnTo>
                  <a:lnTo>
                    <a:pt x="758" y="421"/>
                  </a:lnTo>
                  <a:lnTo>
                    <a:pt x="760" y="428"/>
                  </a:lnTo>
                  <a:lnTo>
                    <a:pt x="762" y="435"/>
                  </a:lnTo>
                  <a:lnTo>
                    <a:pt x="764" y="441"/>
                  </a:lnTo>
                  <a:lnTo>
                    <a:pt x="766" y="447"/>
                  </a:lnTo>
                  <a:lnTo>
                    <a:pt x="769" y="453"/>
                  </a:lnTo>
                  <a:lnTo>
                    <a:pt x="771" y="458"/>
                  </a:lnTo>
                  <a:lnTo>
                    <a:pt x="773" y="464"/>
                  </a:lnTo>
                  <a:lnTo>
                    <a:pt x="775" y="470"/>
                  </a:lnTo>
                  <a:lnTo>
                    <a:pt x="777" y="476"/>
                  </a:lnTo>
                  <a:lnTo>
                    <a:pt x="779" y="481"/>
                  </a:lnTo>
                  <a:lnTo>
                    <a:pt x="782" y="487"/>
                  </a:lnTo>
                  <a:lnTo>
                    <a:pt x="784" y="492"/>
                  </a:lnTo>
                  <a:lnTo>
                    <a:pt x="786" y="497"/>
                  </a:lnTo>
                  <a:lnTo>
                    <a:pt x="788" y="502"/>
                  </a:lnTo>
                  <a:lnTo>
                    <a:pt x="790" y="508"/>
                  </a:lnTo>
                  <a:lnTo>
                    <a:pt x="792" y="514"/>
                  </a:lnTo>
                  <a:lnTo>
                    <a:pt x="795" y="520"/>
                  </a:lnTo>
                  <a:lnTo>
                    <a:pt x="797" y="527"/>
                  </a:lnTo>
                  <a:lnTo>
                    <a:pt x="799" y="534"/>
                  </a:lnTo>
                  <a:lnTo>
                    <a:pt x="801" y="541"/>
                  </a:lnTo>
                  <a:lnTo>
                    <a:pt x="803" y="547"/>
                  </a:lnTo>
                  <a:lnTo>
                    <a:pt x="805" y="553"/>
                  </a:lnTo>
                  <a:lnTo>
                    <a:pt x="808" y="560"/>
                  </a:lnTo>
                  <a:lnTo>
                    <a:pt x="810" y="566"/>
                  </a:lnTo>
                  <a:lnTo>
                    <a:pt x="812" y="573"/>
                  </a:lnTo>
                  <a:lnTo>
                    <a:pt x="814" y="579"/>
                  </a:lnTo>
                  <a:lnTo>
                    <a:pt x="816" y="585"/>
                  </a:lnTo>
                  <a:lnTo>
                    <a:pt x="819" y="590"/>
                  </a:lnTo>
                  <a:lnTo>
                    <a:pt x="821" y="596"/>
                  </a:lnTo>
                  <a:lnTo>
                    <a:pt x="823" y="600"/>
                  </a:lnTo>
                  <a:lnTo>
                    <a:pt x="825" y="605"/>
                  </a:lnTo>
                  <a:lnTo>
                    <a:pt x="827" y="609"/>
                  </a:lnTo>
                  <a:lnTo>
                    <a:pt x="829" y="612"/>
                  </a:lnTo>
                  <a:lnTo>
                    <a:pt x="832" y="615"/>
                  </a:lnTo>
                  <a:lnTo>
                    <a:pt x="834" y="617"/>
                  </a:lnTo>
                  <a:lnTo>
                    <a:pt x="836" y="620"/>
                  </a:lnTo>
                  <a:lnTo>
                    <a:pt x="838" y="622"/>
                  </a:lnTo>
                  <a:lnTo>
                    <a:pt x="840" y="624"/>
                  </a:lnTo>
                  <a:lnTo>
                    <a:pt x="843" y="626"/>
                  </a:lnTo>
                  <a:lnTo>
                    <a:pt x="845" y="628"/>
                  </a:lnTo>
                  <a:lnTo>
                    <a:pt x="847" y="631"/>
                  </a:lnTo>
                  <a:lnTo>
                    <a:pt x="849" y="633"/>
                  </a:lnTo>
                  <a:lnTo>
                    <a:pt x="851" y="636"/>
                  </a:lnTo>
                  <a:lnTo>
                    <a:pt x="853" y="640"/>
                  </a:lnTo>
                  <a:lnTo>
                    <a:pt x="856" y="643"/>
                  </a:lnTo>
                  <a:lnTo>
                    <a:pt x="858" y="647"/>
                  </a:lnTo>
                  <a:lnTo>
                    <a:pt x="860" y="650"/>
                  </a:lnTo>
                  <a:lnTo>
                    <a:pt x="862" y="652"/>
                  </a:lnTo>
                  <a:lnTo>
                    <a:pt x="864" y="653"/>
                  </a:lnTo>
                  <a:lnTo>
                    <a:pt x="866" y="655"/>
                  </a:lnTo>
                  <a:lnTo>
                    <a:pt x="869" y="657"/>
                  </a:lnTo>
                  <a:lnTo>
                    <a:pt x="871" y="659"/>
                  </a:lnTo>
                  <a:lnTo>
                    <a:pt x="873" y="662"/>
                  </a:lnTo>
                  <a:lnTo>
                    <a:pt x="875" y="665"/>
                  </a:lnTo>
                  <a:lnTo>
                    <a:pt x="877" y="667"/>
                  </a:lnTo>
                  <a:lnTo>
                    <a:pt x="879" y="669"/>
                  </a:lnTo>
                  <a:lnTo>
                    <a:pt x="882" y="670"/>
                  </a:lnTo>
                  <a:lnTo>
                    <a:pt x="884" y="671"/>
                  </a:lnTo>
                  <a:lnTo>
                    <a:pt x="886" y="673"/>
                  </a:lnTo>
                  <a:lnTo>
                    <a:pt x="888" y="675"/>
                  </a:lnTo>
                  <a:lnTo>
                    <a:pt x="890" y="678"/>
                  </a:lnTo>
                  <a:lnTo>
                    <a:pt x="892" y="680"/>
                  </a:lnTo>
                  <a:lnTo>
                    <a:pt x="895" y="684"/>
                  </a:lnTo>
                  <a:lnTo>
                    <a:pt x="897" y="686"/>
                  </a:lnTo>
                  <a:lnTo>
                    <a:pt x="899" y="689"/>
                  </a:lnTo>
                  <a:lnTo>
                    <a:pt x="901" y="692"/>
                  </a:lnTo>
                  <a:lnTo>
                    <a:pt x="903" y="695"/>
                  </a:lnTo>
                  <a:lnTo>
                    <a:pt x="905" y="698"/>
                  </a:lnTo>
                  <a:lnTo>
                    <a:pt x="908" y="701"/>
                  </a:lnTo>
                  <a:lnTo>
                    <a:pt x="910" y="705"/>
                  </a:lnTo>
                  <a:lnTo>
                    <a:pt x="912" y="708"/>
                  </a:lnTo>
                  <a:lnTo>
                    <a:pt x="914" y="712"/>
                  </a:lnTo>
                  <a:lnTo>
                    <a:pt x="916" y="716"/>
                  </a:lnTo>
                  <a:lnTo>
                    <a:pt x="918" y="720"/>
                  </a:lnTo>
                  <a:lnTo>
                    <a:pt x="921" y="724"/>
                  </a:lnTo>
                  <a:lnTo>
                    <a:pt x="923" y="727"/>
                  </a:lnTo>
                  <a:lnTo>
                    <a:pt x="925" y="729"/>
                  </a:lnTo>
                  <a:lnTo>
                    <a:pt x="927" y="732"/>
                  </a:lnTo>
                  <a:lnTo>
                    <a:pt x="929" y="736"/>
                  </a:lnTo>
                  <a:lnTo>
                    <a:pt x="931" y="741"/>
                  </a:lnTo>
                  <a:lnTo>
                    <a:pt x="934" y="747"/>
                  </a:lnTo>
                  <a:lnTo>
                    <a:pt x="936" y="753"/>
                  </a:lnTo>
                  <a:lnTo>
                    <a:pt x="938" y="758"/>
                  </a:lnTo>
                  <a:lnTo>
                    <a:pt x="940" y="763"/>
                  </a:lnTo>
                  <a:lnTo>
                    <a:pt x="942" y="768"/>
                  </a:lnTo>
                  <a:lnTo>
                    <a:pt x="944" y="772"/>
                  </a:lnTo>
                  <a:lnTo>
                    <a:pt x="947" y="775"/>
                  </a:lnTo>
                  <a:lnTo>
                    <a:pt x="949" y="778"/>
                  </a:lnTo>
                  <a:lnTo>
                    <a:pt x="951" y="781"/>
                  </a:lnTo>
                  <a:lnTo>
                    <a:pt x="953" y="783"/>
                  </a:lnTo>
                  <a:lnTo>
                    <a:pt x="955" y="784"/>
                  </a:lnTo>
                  <a:lnTo>
                    <a:pt x="958" y="786"/>
                  </a:lnTo>
                  <a:lnTo>
                    <a:pt x="960" y="787"/>
                  </a:lnTo>
                  <a:lnTo>
                    <a:pt x="962" y="787"/>
                  </a:lnTo>
                  <a:lnTo>
                    <a:pt x="964" y="787"/>
                  </a:lnTo>
                  <a:lnTo>
                    <a:pt x="966" y="787"/>
                  </a:lnTo>
                  <a:lnTo>
                    <a:pt x="968" y="786"/>
                  </a:lnTo>
                  <a:lnTo>
                    <a:pt x="971" y="786"/>
                  </a:lnTo>
                  <a:lnTo>
                    <a:pt x="973" y="786"/>
                  </a:lnTo>
                  <a:lnTo>
                    <a:pt x="975" y="786"/>
                  </a:lnTo>
                  <a:lnTo>
                    <a:pt x="977" y="786"/>
                  </a:lnTo>
                  <a:lnTo>
                    <a:pt x="979" y="786"/>
                  </a:lnTo>
                  <a:lnTo>
                    <a:pt x="982" y="786"/>
                  </a:lnTo>
                  <a:lnTo>
                    <a:pt x="984" y="785"/>
                  </a:lnTo>
                  <a:lnTo>
                    <a:pt x="986" y="784"/>
                  </a:lnTo>
                  <a:lnTo>
                    <a:pt x="988" y="783"/>
                  </a:lnTo>
                  <a:lnTo>
                    <a:pt x="990" y="782"/>
                  </a:lnTo>
                  <a:lnTo>
                    <a:pt x="992" y="782"/>
                  </a:lnTo>
                  <a:lnTo>
                    <a:pt x="995" y="782"/>
                  </a:lnTo>
                  <a:lnTo>
                    <a:pt x="997" y="782"/>
                  </a:lnTo>
                  <a:lnTo>
                    <a:pt x="999" y="782"/>
                  </a:lnTo>
                  <a:lnTo>
                    <a:pt x="1001" y="782"/>
                  </a:lnTo>
                  <a:lnTo>
                    <a:pt x="1003" y="782"/>
                  </a:lnTo>
                  <a:lnTo>
                    <a:pt x="1005" y="783"/>
                  </a:lnTo>
                  <a:lnTo>
                    <a:pt x="1008" y="784"/>
                  </a:lnTo>
                  <a:lnTo>
                    <a:pt x="1010" y="786"/>
                  </a:lnTo>
                  <a:lnTo>
                    <a:pt x="1012" y="789"/>
                  </a:lnTo>
                  <a:lnTo>
                    <a:pt x="1014" y="792"/>
                  </a:lnTo>
                  <a:lnTo>
                    <a:pt x="1016" y="794"/>
                  </a:lnTo>
                  <a:lnTo>
                    <a:pt x="1018" y="796"/>
                  </a:lnTo>
                  <a:lnTo>
                    <a:pt x="1021" y="798"/>
                  </a:lnTo>
                  <a:lnTo>
                    <a:pt x="1023" y="800"/>
                  </a:lnTo>
                  <a:lnTo>
                    <a:pt x="1025" y="802"/>
                  </a:lnTo>
                  <a:lnTo>
                    <a:pt x="1027" y="804"/>
                  </a:lnTo>
                  <a:lnTo>
                    <a:pt x="1029" y="807"/>
                  </a:lnTo>
                  <a:lnTo>
                    <a:pt x="1031" y="809"/>
                  </a:lnTo>
                  <a:lnTo>
                    <a:pt x="1034" y="811"/>
                  </a:lnTo>
                  <a:lnTo>
                    <a:pt x="1036" y="813"/>
                  </a:lnTo>
                  <a:lnTo>
                    <a:pt x="1038" y="814"/>
                  </a:lnTo>
                  <a:lnTo>
                    <a:pt x="1040" y="815"/>
                  </a:lnTo>
                  <a:lnTo>
                    <a:pt x="1042" y="817"/>
                  </a:lnTo>
                  <a:lnTo>
                    <a:pt x="1044" y="819"/>
                  </a:lnTo>
                  <a:lnTo>
                    <a:pt x="1047" y="821"/>
                  </a:lnTo>
                  <a:lnTo>
                    <a:pt x="1049" y="824"/>
                  </a:lnTo>
                  <a:lnTo>
                    <a:pt x="1051" y="826"/>
                  </a:lnTo>
                  <a:lnTo>
                    <a:pt x="1053" y="829"/>
                  </a:lnTo>
                  <a:lnTo>
                    <a:pt x="1055" y="832"/>
                  </a:lnTo>
                  <a:lnTo>
                    <a:pt x="1058" y="835"/>
                  </a:lnTo>
                  <a:lnTo>
                    <a:pt x="1060" y="838"/>
                  </a:lnTo>
                  <a:lnTo>
                    <a:pt x="1062" y="841"/>
                  </a:lnTo>
                  <a:lnTo>
                    <a:pt x="1064" y="843"/>
                  </a:lnTo>
                  <a:lnTo>
                    <a:pt x="1066" y="845"/>
                  </a:lnTo>
                  <a:lnTo>
                    <a:pt x="1068" y="847"/>
                  </a:lnTo>
                  <a:lnTo>
                    <a:pt x="1071" y="849"/>
                  </a:lnTo>
                  <a:lnTo>
                    <a:pt x="1073" y="851"/>
                  </a:lnTo>
                  <a:lnTo>
                    <a:pt x="1075" y="852"/>
                  </a:lnTo>
                  <a:lnTo>
                    <a:pt x="1077" y="854"/>
                  </a:lnTo>
                  <a:lnTo>
                    <a:pt x="1079" y="854"/>
                  </a:lnTo>
                  <a:lnTo>
                    <a:pt x="1081" y="855"/>
                  </a:lnTo>
                  <a:lnTo>
                    <a:pt x="1084" y="855"/>
                  </a:lnTo>
                  <a:lnTo>
                    <a:pt x="1086" y="855"/>
                  </a:lnTo>
                  <a:lnTo>
                    <a:pt x="1088" y="856"/>
                  </a:lnTo>
                  <a:lnTo>
                    <a:pt x="1090" y="856"/>
                  </a:lnTo>
                  <a:lnTo>
                    <a:pt x="1092" y="857"/>
                  </a:lnTo>
                  <a:lnTo>
                    <a:pt x="1094" y="856"/>
                  </a:lnTo>
                  <a:lnTo>
                    <a:pt x="1097" y="856"/>
                  </a:lnTo>
                  <a:lnTo>
                    <a:pt x="1099" y="854"/>
                  </a:lnTo>
                  <a:lnTo>
                    <a:pt x="1101" y="853"/>
                  </a:lnTo>
                  <a:lnTo>
                    <a:pt x="1103" y="852"/>
                  </a:lnTo>
                  <a:lnTo>
                    <a:pt x="1105" y="851"/>
                  </a:lnTo>
                  <a:lnTo>
                    <a:pt x="1107" y="850"/>
                  </a:lnTo>
                  <a:lnTo>
                    <a:pt x="1110" y="850"/>
                  </a:lnTo>
                  <a:lnTo>
                    <a:pt x="1112" y="849"/>
                  </a:lnTo>
                  <a:lnTo>
                    <a:pt x="1114" y="849"/>
                  </a:lnTo>
                  <a:lnTo>
                    <a:pt x="1116" y="848"/>
                  </a:lnTo>
                  <a:lnTo>
                    <a:pt x="1118" y="847"/>
                  </a:lnTo>
                  <a:lnTo>
                    <a:pt x="1121" y="846"/>
                  </a:lnTo>
                  <a:lnTo>
                    <a:pt x="1123" y="845"/>
                  </a:lnTo>
                  <a:lnTo>
                    <a:pt x="1125" y="844"/>
                  </a:lnTo>
                  <a:lnTo>
                    <a:pt x="1127" y="843"/>
                  </a:lnTo>
                  <a:lnTo>
                    <a:pt x="1129" y="842"/>
                  </a:lnTo>
                  <a:lnTo>
                    <a:pt x="1131" y="840"/>
                  </a:lnTo>
                  <a:lnTo>
                    <a:pt x="1134" y="839"/>
                  </a:lnTo>
                  <a:lnTo>
                    <a:pt x="1136" y="838"/>
                  </a:lnTo>
                  <a:lnTo>
                    <a:pt x="1138" y="837"/>
                  </a:lnTo>
                  <a:lnTo>
                    <a:pt x="1140" y="836"/>
                  </a:lnTo>
                  <a:lnTo>
                    <a:pt x="1142" y="834"/>
                  </a:lnTo>
                  <a:lnTo>
                    <a:pt x="1144" y="833"/>
                  </a:lnTo>
                  <a:lnTo>
                    <a:pt x="1147" y="832"/>
                  </a:lnTo>
                  <a:lnTo>
                    <a:pt x="1149" y="831"/>
                  </a:lnTo>
                  <a:lnTo>
                    <a:pt x="1151" y="829"/>
                  </a:lnTo>
                  <a:lnTo>
                    <a:pt x="1153" y="828"/>
                  </a:lnTo>
                  <a:lnTo>
                    <a:pt x="1155" y="827"/>
                  </a:lnTo>
                  <a:lnTo>
                    <a:pt x="1157" y="826"/>
                  </a:lnTo>
                  <a:lnTo>
                    <a:pt x="1160" y="826"/>
                  </a:lnTo>
                  <a:lnTo>
                    <a:pt x="1162" y="826"/>
                  </a:lnTo>
                  <a:lnTo>
                    <a:pt x="1164" y="824"/>
                  </a:lnTo>
                  <a:lnTo>
                    <a:pt x="1166" y="822"/>
                  </a:lnTo>
                  <a:lnTo>
                    <a:pt x="1168" y="820"/>
                  </a:lnTo>
                  <a:lnTo>
                    <a:pt x="1171" y="817"/>
                  </a:lnTo>
                  <a:lnTo>
                    <a:pt x="1173" y="814"/>
                  </a:lnTo>
                  <a:lnTo>
                    <a:pt x="1175" y="811"/>
                  </a:lnTo>
                  <a:lnTo>
                    <a:pt x="1177" y="808"/>
                  </a:lnTo>
                  <a:lnTo>
                    <a:pt x="1179" y="805"/>
                  </a:lnTo>
                  <a:lnTo>
                    <a:pt x="1181" y="803"/>
                  </a:lnTo>
                  <a:lnTo>
                    <a:pt x="1184" y="801"/>
                  </a:lnTo>
                  <a:lnTo>
                    <a:pt x="1186" y="800"/>
                  </a:lnTo>
                  <a:lnTo>
                    <a:pt x="1188" y="799"/>
                  </a:lnTo>
                  <a:lnTo>
                    <a:pt x="1190" y="797"/>
                  </a:lnTo>
                  <a:lnTo>
                    <a:pt x="1192" y="795"/>
                  </a:lnTo>
                  <a:lnTo>
                    <a:pt x="1194" y="794"/>
                  </a:lnTo>
                  <a:lnTo>
                    <a:pt x="1197" y="792"/>
                  </a:lnTo>
                  <a:lnTo>
                    <a:pt x="1199" y="790"/>
                  </a:lnTo>
                </a:path>
              </a:pathLst>
            </a:custGeom>
            <a:noFill/>
            <a:ln w="28575" cap="flat">
              <a:solidFill>
                <a:srgbClr val="0000FF">
                  <a:alpha val="20000"/>
                </a:srgb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82">
              <a:extLst>
                <a:ext uri="{FF2B5EF4-FFF2-40B4-BE49-F238E27FC236}">
                  <a16:creationId xmlns:a16="http://schemas.microsoft.com/office/drawing/2014/main" id="{7BF0A98A-E88E-43F0-A573-E90220CDD05B}"/>
                </a:ext>
              </a:extLst>
            </p:cNvPr>
            <p:cNvSpPr>
              <a:spLocks/>
            </p:cNvSpPr>
            <p:nvPr/>
          </p:nvSpPr>
          <p:spPr bwMode="auto">
            <a:xfrm>
              <a:off x="9637713" y="4114801"/>
              <a:ext cx="1903413" cy="652463"/>
            </a:xfrm>
            <a:custGeom>
              <a:avLst/>
              <a:gdLst>
                <a:gd name="T0" fmla="*/ 17 w 1199"/>
                <a:gd name="T1" fmla="*/ 384 h 411"/>
                <a:gd name="T2" fmla="*/ 36 w 1199"/>
                <a:gd name="T3" fmla="*/ 374 h 411"/>
                <a:gd name="T4" fmla="*/ 56 w 1199"/>
                <a:gd name="T5" fmla="*/ 363 h 411"/>
                <a:gd name="T6" fmla="*/ 75 w 1199"/>
                <a:gd name="T7" fmla="*/ 356 h 411"/>
                <a:gd name="T8" fmla="*/ 95 w 1199"/>
                <a:gd name="T9" fmla="*/ 357 h 411"/>
                <a:gd name="T10" fmla="*/ 115 w 1199"/>
                <a:gd name="T11" fmla="*/ 350 h 411"/>
                <a:gd name="T12" fmla="*/ 134 w 1199"/>
                <a:gd name="T13" fmla="*/ 335 h 411"/>
                <a:gd name="T14" fmla="*/ 154 w 1199"/>
                <a:gd name="T15" fmla="*/ 331 h 411"/>
                <a:gd name="T16" fmla="*/ 173 w 1199"/>
                <a:gd name="T17" fmla="*/ 346 h 411"/>
                <a:gd name="T18" fmla="*/ 193 w 1199"/>
                <a:gd name="T19" fmla="*/ 354 h 411"/>
                <a:gd name="T20" fmla="*/ 212 w 1199"/>
                <a:gd name="T21" fmla="*/ 362 h 411"/>
                <a:gd name="T22" fmla="*/ 232 w 1199"/>
                <a:gd name="T23" fmla="*/ 370 h 411"/>
                <a:gd name="T24" fmla="*/ 252 w 1199"/>
                <a:gd name="T25" fmla="*/ 370 h 411"/>
                <a:gd name="T26" fmla="*/ 271 w 1199"/>
                <a:gd name="T27" fmla="*/ 371 h 411"/>
                <a:gd name="T28" fmla="*/ 291 w 1199"/>
                <a:gd name="T29" fmla="*/ 381 h 411"/>
                <a:gd name="T30" fmla="*/ 310 w 1199"/>
                <a:gd name="T31" fmla="*/ 381 h 411"/>
                <a:gd name="T32" fmla="*/ 330 w 1199"/>
                <a:gd name="T33" fmla="*/ 338 h 411"/>
                <a:gd name="T34" fmla="*/ 349 w 1199"/>
                <a:gd name="T35" fmla="*/ 273 h 411"/>
                <a:gd name="T36" fmla="*/ 369 w 1199"/>
                <a:gd name="T37" fmla="*/ 208 h 411"/>
                <a:gd name="T38" fmla="*/ 388 w 1199"/>
                <a:gd name="T39" fmla="*/ 134 h 411"/>
                <a:gd name="T40" fmla="*/ 408 w 1199"/>
                <a:gd name="T41" fmla="*/ 68 h 411"/>
                <a:gd name="T42" fmla="*/ 428 w 1199"/>
                <a:gd name="T43" fmla="*/ 18 h 411"/>
                <a:gd name="T44" fmla="*/ 447 w 1199"/>
                <a:gd name="T45" fmla="*/ 0 h 411"/>
                <a:gd name="T46" fmla="*/ 467 w 1199"/>
                <a:gd name="T47" fmla="*/ 0 h 411"/>
                <a:gd name="T48" fmla="*/ 486 w 1199"/>
                <a:gd name="T49" fmla="*/ 0 h 411"/>
                <a:gd name="T50" fmla="*/ 506 w 1199"/>
                <a:gd name="T51" fmla="*/ 0 h 411"/>
                <a:gd name="T52" fmla="*/ 525 w 1199"/>
                <a:gd name="T53" fmla="*/ 0 h 411"/>
                <a:gd name="T54" fmla="*/ 545 w 1199"/>
                <a:gd name="T55" fmla="*/ 0 h 411"/>
                <a:gd name="T56" fmla="*/ 564 w 1199"/>
                <a:gd name="T57" fmla="*/ 0 h 411"/>
                <a:gd name="T58" fmla="*/ 584 w 1199"/>
                <a:gd name="T59" fmla="*/ 0 h 411"/>
                <a:gd name="T60" fmla="*/ 603 w 1199"/>
                <a:gd name="T61" fmla="*/ 0 h 411"/>
                <a:gd name="T62" fmla="*/ 623 w 1199"/>
                <a:gd name="T63" fmla="*/ 0 h 411"/>
                <a:gd name="T64" fmla="*/ 643 w 1199"/>
                <a:gd name="T65" fmla="*/ 0 h 411"/>
                <a:gd name="T66" fmla="*/ 662 w 1199"/>
                <a:gd name="T67" fmla="*/ 0 h 411"/>
                <a:gd name="T68" fmla="*/ 682 w 1199"/>
                <a:gd name="T69" fmla="*/ 0 h 411"/>
                <a:gd name="T70" fmla="*/ 701 w 1199"/>
                <a:gd name="T71" fmla="*/ 0 h 411"/>
                <a:gd name="T72" fmla="*/ 721 w 1199"/>
                <a:gd name="T73" fmla="*/ 0 h 411"/>
                <a:gd name="T74" fmla="*/ 740 w 1199"/>
                <a:gd name="T75" fmla="*/ 0 h 411"/>
                <a:gd name="T76" fmla="*/ 760 w 1199"/>
                <a:gd name="T77" fmla="*/ 0 h 411"/>
                <a:gd name="T78" fmla="*/ 779 w 1199"/>
                <a:gd name="T79" fmla="*/ 36 h 411"/>
                <a:gd name="T80" fmla="*/ 799 w 1199"/>
                <a:gd name="T81" fmla="*/ 89 h 411"/>
                <a:gd name="T82" fmla="*/ 819 w 1199"/>
                <a:gd name="T83" fmla="*/ 144 h 411"/>
                <a:gd name="T84" fmla="*/ 838 w 1199"/>
                <a:gd name="T85" fmla="*/ 177 h 411"/>
                <a:gd name="T86" fmla="*/ 858 w 1199"/>
                <a:gd name="T87" fmla="*/ 200 h 411"/>
                <a:gd name="T88" fmla="*/ 877 w 1199"/>
                <a:gd name="T89" fmla="*/ 221 h 411"/>
                <a:gd name="T90" fmla="*/ 897 w 1199"/>
                <a:gd name="T91" fmla="*/ 242 h 411"/>
                <a:gd name="T92" fmla="*/ 916 w 1199"/>
                <a:gd name="T93" fmla="*/ 271 h 411"/>
                <a:gd name="T94" fmla="*/ 936 w 1199"/>
                <a:gd name="T95" fmla="*/ 307 h 411"/>
                <a:gd name="T96" fmla="*/ 955 w 1199"/>
                <a:gd name="T97" fmla="*/ 338 h 411"/>
                <a:gd name="T98" fmla="*/ 975 w 1199"/>
                <a:gd name="T99" fmla="*/ 341 h 411"/>
                <a:gd name="T100" fmla="*/ 995 w 1199"/>
                <a:gd name="T101" fmla="*/ 338 h 411"/>
                <a:gd name="T102" fmla="*/ 1014 w 1199"/>
                <a:gd name="T103" fmla="*/ 346 h 411"/>
                <a:gd name="T104" fmla="*/ 1034 w 1199"/>
                <a:gd name="T105" fmla="*/ 365 h 411"/>
                <a:gd name="T106" fmla="*/ 1053 w 1199"/>
                <a:gd name="T107" fmla="*/ 384 h 411"/>
                <a:gd name="T108" fmla="*/ 1073 w 1199"/>
                <a:gd name="T109" fmla="*/ 405 h 411"/>
                <a:gd name="T110" fmla="*/ 1092 w 1199"/>
                <a:gd name="T111" fmla="*/ 410 h 411"/>
                <a:gd name="T112" fmla="*/ 1112 w 1199"/>
                <a:gd name="T113" fmla="*/ 404 h 411"/>
                <a:gd name="T114" fmla="*/ 1131 w 1199"/>
                <a:gd name="T115" fmla="*/ 395 h 411"/>
                <a:gd name="T116" fmla="*/ 1151 w 1199"/>
                <a:gd name="T117" fmla="*/ 385 h 411"/>
                <a:gd name="T118" fmla="*/ 1171 w 1199"/>
                <a:gd name="T119" fmla="*/ 371 h 411"/>
                <a:gd name="T120" fmla="*/ 1190 w 1199"/>
                <a:gd name="T121" fmla="*/ 352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9" h="411">
                  <a:moveTo>
                    <a:pt x="0" y="382"/>
                  </a:moveTo>
                  <a:lnTo>
                    <a:pt x="2" y="382"/>
                  </a:lnTo>
                  <a:lnTo>
                    <a:pt x="4" y="383"/>
                  </a:lnTo>
                  <a:lnTo>
                    <a:pt x="6" y="383"/>
                  </a:lnTo>
                  <a:lnTo>
                    <a:pt x="8" y="383"/>
                  </a:lnTo>
                  <a:lnTo>
                    <a:pt x="10" y="384"/>
                  </a:lnTo>
                  <a:lnTo>
                    <a:pt x="13" y="384"/>
                  </a:lnTo>
                  <a:lnTo>
                    <a:pt x="15" y="384"/>
                  </a:lnTo>
                  <a:lnTo>
                    <a:pt x="17" y="384"/>
                  </a:lnTo>
                  <a:lnTo>
                    <a:pt x="19" y="383"/>
                  </a:lnTo>
                  <a:lnTo>
                    <a:pt x="21" y="382"/>
                  </a:lnTo>
                  <a:lnTo>
                    <a:pt x="23" y="381"/>
                  </a:lnTo>
                  <a:lnTo>
                    <a:pt x="26" y="380"/>
                  </a:lnTo>
                  <a:lnTo>
                    <a:pt x="28" y="379"/>
                  </a:lnTo>
                  <a:lnTo>
                    <a:pt x="30" y="377"/>
                  </a:lnTo>
                  <a:lnTo>
                    <a:pt x="32" y="376"/>
                  </a:lnTo>
                  <a:lnTo>
                    <a:pt x="34" y="375"/>
                  </a:lnTo>
                  <a:lnTo>
                    <a:pt x="36" y="374"/>
                  </a:lnTo>
                  <a:lnTo>
                    <a:pt x="39" y="372"/>
                  </a:lnTo>
                  <a:lnTo>
                    <a:pt x="41" y="371"/>
                  </a:lnTo>
                  <a:lnTo>
                    <a:pt x="43" y="370"/>
                  </a:lnTo>
                  <a:lnTo>
                    <a:pt x="45" y="369"/>
                  </a:lnTo>
                  <a:lnTo>
                    <a:pt x="47" y="367"/>
                  </a:lnTo>
                  <a:lnTo>
                    <a:pt x="49" y="366"/>
                  </a:lnTo>
                  <a:lnTo>
                    <a:pt x="52" y="365"/>
                  </a:lnTo>
                  <a:lnTo>
                    <a:pt x="54" y="364"/>
                  </a:lnTo>
                  <a:lnTo>
                    <a:pt x="56" y="363"/>
                  </a:lnTo>
                  <a:lnTo>
                    <a:pt x="58" y="362"/>
                  </a:lnTo>
                  <a:lnTo>
                    <a:pt x="60" y="361"/>
                  </a:lnTo>
                  <a:lnTo>
                    <a:pt x="62" y="360"/>
                  </a:lnTo>
                  <a:lnTo>
                    <a:pt x="65" y="359"/>
                  </a:lnTo>
                  <a:lnTo>
                    <a:pt x="67" y="358"/>
                  </a:lnTo>
                  <a:lnTo>
                    <a:pt x="69" y="357"/>
                  </a:lnTo>
                  <a:lnTo>
                    <a:pt x="71" y="357"/>
                  </a:lnTo>
                  <a:lnTo>
                    <a:pt x="73" y="356"/>
                  </a:lnTo>
                  <a:lnTo>
                    <a:pt x="75" y="356"/>
                  </a:lnTo>
                  <a:lnTo>
                    <a:pt x="78" y="356"/>
                  </a:lnTo>
                  <a:lnTo>
                    <a:pt x="80" y="357"/>
                  </a:lnTo>
                  <a:lnTo>
                    <a:pt x="82" y="357"/>
                  </a:lnTo>
                  <a:lnTo>
                    <a:pt x="84" y="357"/>
                  </a:lnTo>
                  <a:lnTo>
                    <a:pt x="86" y="357"/>
                  </a:lnTo>
                  <a:lnTo>
                    <a:pt x="89" y="357"/>
                  </a:lnTo>
                  <a:lnTo>
                    <a:pt x="91" y="358"/>
                  </a:lnTo>
                  <a:lnTo>
                    <a:pt x="93" y="358"/>
                  </a:lnTo>
                  <a:lnTo>
                    <a:pt x="95" y="357"/>
                  </a:lnTo>
                  <a:lnTo>
                    <a:pt x="97" y="357"/>
                  </a:lnTo>
                  <a:lnTo>
                    <a:pt x="99" y="357"/>
                  </a:lnTo>
                  <a:lnTo>
                    <a:pt x="102" y="356"/>
                  </a:lnTo>
                  <a:lnTo>
                    <a:pt x="104" y="355"/>
                  </a:lnTo>
                  <a:lnTo>
                    <a:pt x="106" y="354"/>
                  </a:lnTo>
                  <a:lnTo>
                    <a:pt x="108" y="353"/>
                  </a:lnTo>
                  <a:lnTo>
                    <a:pt x="110" y="352"/>
                  </a:lnTo>
                  <a:lnTo>
                    <a:pt x="113" y="351"/>
                  </a:lnTo>
                  <a:lnTo>
                    <a:pt x="115" y="350"/>
                  </a:lnTo>
                  <a:lnTo>
                    <a:pt x="117" y="349"/>
                  </a:lnTo>
                  <a:lnTo>
                    <a:pt x="119" y="347"/>
                  </a:lnTo>
                  <a:lnTo>
                    <a:pt x="121" y="345"/>
                  </a:lnTo>
                  <a:lnTo>
                    <a:pt x="123" y="343"/>
                  </a:lnTo>
                  <a:lnTo>
                    <a:pt x="126" y="342"/>
                  </a:lnTo>
                  <a:lnTo>
                    <a:pt x="128" y="340"/>
                  </a:lnTo>
                  <a:lnTo>
                    <a:pt x="130" y="338"/>
                  </a:lnTo>
                  <a:lnTo>
                    <a:pt x="132" y="336"/>
                  </a:lnTo>
                  <a:lnTo>
                    <a:pt x="134" y="335"/>
                  </a:lnTo>
                  <a:lnTo>
                    <a:pt x="136" y="333"/>
                  </a:lnTo>
                  <a:lnTo>
                    <a:pt x="139" y="332"/>
                  </a:lnTo>
                  <a:lnTo>
                    <a:pt x="141" y="332"/>
                  </a:lnTo>
                  <a:lnTo>
                    <a:pt x="143" y="331"/>
                  </a:lnTo>
                  <a:lnTo>
                    <a:pt x="145" y="330"/>
                  </a:lnTo>
                  <a:lnTo>
                    <a:pt x="147" y="330"/>
                  </a:lnTo>
                  <a:lnTo>
                    <a:pt x="149" y="330"/>
                  </a:lnTo>
                  <a:lnTo>
                    <a:pt x="152" y="330"/>
                  </a:lnTo>
                  <a:lnTo>
                    <a:pt x="154" y="331"/>
                  </a:lnTo>
                  <a:lnTo>
                    <a:pt x="156" y="332"/>
                  </a:lnTo>
                  <a:lnTo>
                    <a:pt x="158" y="333"/>
                  </a:lnTo>
                  <a:lnTo>
                    <a:pt x="160" y="334"/>
                  </a:lnTo>
                  <a:lnTo>
                    <a:pt x="162" y="336"/>
                  </a:lnTo>
                  <a:lnTo>
                    <a:pt x="165" y="338"/>
                  </a:lnTo>
                  <a:lnTo>
                    <a:pt x="167" y="340"/>
                  </a:lnTo>
                  <a:lnTo>
                    <a:pt x="169" y="342"/>
                  </a:lnTo>
                  <a:lnTo>
                    <a:pt x="171" y="344"/>
                  </a:lnTo>
                  <a:lnTo>
                    <a:pt x="173" y="346"/>
                  </a:lnTo>
                  <a:lnTo>
                    <a:pt x="175" y="348"/>
                  </a:lnTo>
                  <a:lnTo>
                    <a:pt x="178" y="349"/>
                  </a:lnTo>
                  <a:lnTo>
                    <a:pt x="180" y="350"/>
                  </a:lnTo>
                  <a:lnTo>
                    <a:pt x="182" y="351"/>
                  </a:lnTo>
                  <a:lnTo>
                    <a:pt x="184" y="352"/>
                  </a:lnTo>
                  <a:lnTo>
                    <a:pt x="186" y="353"/>
                  </a:lnTo>
                  <a:lnTo>
                    <a:pt x="188" y="353"/>
                  </a:lnTo>
                  <a:lnTo>
                    <a:pt x="191" y="354"/>
                  </a:lnTo>
                  <a:lnTo>
                    <a:pt x="193" y="354"/>
                  </a:lnTo>
                  <a:lnTo>
                    <a:pt x="195" y="354"/>
                  </a:lnTo>
                  <a:lnTo>
                    <a:pt x="197" y="354"/>
                  </a:lnTo>
                  <a:lnTo>
                    <a:pt x="199" y="355"/>
                  </a:lnTo>
                  <a:lnTo>
                    <a:pt x="201" y="356"/>
                  </a:lnTo>
                  <a:lnTo>
                    <a:pt x="204" y="356"/>
                  </a:lnTo>
                  <a:lnTo>
                    <a:pt x="206" y="358"/>
                  </a:lnTo>
                  <a:lnTo>
                    <a:pt x="208" y="359"/>
                  </a:lnTo>
                  <a:lnTo>
                    <a:pt x="210" y="360"/>
                  </a:lnTo>
                  <a:lnTo>
                    <a:pt x="212" y="362"/>
                  </a:lnTo>
                  <a:lnTo>
                    <a:pt x="215" y="363"/>
                  </a:lnTo>
                  <a:lnTo>
                    <a:pt x="217" y="365"/>
                  </a:lnTo>
                  <a:lnTo>
                    <a:pt x="219" y="366"/>
                  </a:lnTo>
                  <a:lnTo>
                    <a:pt x="221" y="367"/>
                  </a:lnTo>
                  <a:lnTo>
                    <a:pt x="223" y="368"/>
                  </a:lnTo>
                  <a:lnTo>
                    <a:pt x="225" y="369"/>
                  </a:lnTo>
                  <a:lnTo>
                    <a:pt x="228" y="369"/>
                  </a:lnTo>
                  <a:lnTo>
                    <a:pt x="230" y="370"/>
                  </a:lnTo>
                  <a:lnTo>
                    <a:pt x="232" y="370"/>
                  </a:lnTo>
                  <a:lnTo>
                    <a:pt x="234" y="370"/>
                  </a:lnTo>
                  <a:lnTo>
                    <a:pt x="236" y="371"/>
                  </a:lnTo>
                  <a:lnTo>
                    <a:pt x="238" y="371"/>
                  </a:lnTo>
                  <a:lnTo>
                    <a:pt x="241" y="371"/>
                  </a:lnTo>
                  <a:lnTo>
                    <a:pt x="243" y="371"/>
                  </a:lnTo>
                  <a:lnTo>
                    <a:pt x="245" y="371"/>
                  </a:lnTo>
                  <a:lnTo>
                    <a:pt x="247" y="370"/>
                  </a:lnTo>
                  <a:lnTo>
                    <a:pt x="249" y="370"/>
                  </a:lnTo>
                  <a:lnTo>
                    <a:pt x="252" y="370"/>
                  </a:lnTo>
                  <a:lnTo>
                    <a:pt x="254" y="370"/>
                  </a:lnTo>
                  <a:lnTo>
                    <a:pt x="256" y="370"/>
                  </a:lnTo>
                  <a:lnTo>
                    <a:pt x="258" y="370"/>
                  </a:lnTo>
                  <a:lnTo>
                    <a:pt x="260" y="370"/>
                  </a:lnTo>
                  <a:lnTo>
                    <a:pt x="262" y="370"/>
                  </a:lnTo>
                  <a:lnTo>
                    <a:pt x="265" y="370"/>
                  </a:lnTo>
                  <a:lnTo>
                    <a:pt x="267" y="371"/>
                  </a:lnTo>
                  <a:lnTo>
                    <a:pt x="269" y="371"/>
                  </a:lnTo>
                  <a:lnTo>
                    <a:pt x="271" y="371"/>
                  </a:lnTo>
                  <a:lnTo>
                    <a:pt x="273" y="372"/>
                  </a:lnTo>
                  <a:lnTo>
                    <a:pt x="275" y="372"/>
                  </a:lnTo>
                  <a:lnTo>
                    <a:pt x="278" y="373"/>
                  </a:lnTo>
                  <a:lnTo>
                    <a:pt x="280" y="374"/>
                  </a:lnTo>
                  <a:lnTo>
                    <a:pt x="282" y="375"/>
                  </a:lnTo>
                  <a:lnTo>
                    <a:pt x="284" y="377"/>
                  </a:lnTo>
                  <a:lnTo>
                    <a:pt x="286" y="378"/>
                  </a:lnTo>
                  <a:lnTo>
                    <a:pt x="288" y="380"/>
                  </a:lnTo>
                  <a:lnTo>
                    <a:pt x="291" y="381"/>
                  </a:lnTo>
                  <a:lnTo>
                    <a:pt x="293" y="383"/>
                  </a:lnTo>
                  <a:lnTo>
                    <a:pt x="295" y="384"/>
                  </a:lnTo>
                  <a:lnTo>
                    <a:pt x="297" y="385"/>
                  </a:lnTo>
                  <a:lnTo>
                    <a:pt x="299" y="386"/>
                  </a:lnTo>
                  <a:lnTo>
                    <a:pt x="301" y="386"/>
                  </a:lnTo>
                  <a:lnTo>
                    <a:pt x="304" y="386"/>
                  </a:lnTo>
                  <a:lnTo>
                    <a:pt x="306" y="385"/>
                  </a:lnTo>
                  <a:lnTo>
                    <a:pt x="308" y="384"/>
                  </a:lnTo>
                  <a:lnTo>
                    <a:pt x="310" y="381"/>
                  </a:lnTo>
                  <a:lnTo>
                    <a:pt x="312" y="379"/>
                  </a:lnTo>
                  <a:lnTo>
                    <a:pt x="315" y="375"/>
                  </a:lnTo>
                  <a:lnTo>
                    <a:pt x="317" y="371"/>
                  </a:lnTo>
                  <a:lnTo>
                    <a:pt x="319" y="367"/>
                  </a:lnTo>
                  <a:lnTo>
                    <a:pt x="321" y="362"/>
                  </a:lnTo>
                  <a:lnTo>
                    <a:pt x="323" y="356"/>
                  </a:lnTo>
                  <a:lnTo>
                    <a:pt x="325" y="350"/>
                  </a:lnTo>
                  <a:lnTo>
                    <a:pt x="328" y="344"/>
                  </a:lnTo>
                  <a:lnTo>
                    <a:pt x="330" y="338"/>
                  </a:lnTo>
                  <a:lnTo>
                    <a:pt x="332" y="331"/>
                  </a:lnTo>
                  <a:lnTo>
                    <a:pt x="334" y="324"/>
                  </a:lnTo>
                  <a:lnTo>
                    <a:pt x="336" y="317"/>
                  </a:lnTo>
                  <a:lnTo>
                    <a:pt x="338" y="310"/>
                  </a:lnTo>
                  <a:lnTo>
                    <a:pt x="341" y="303"/>
                  </a:lnTo>
                  <a:lnTo>
                    <a:pt x="343" y="295"/>
                  </a:lnTo>
                  <a:lnTo>
                    <a:pt x="345" y="288"/>
                  </a:lnTo>
                  <a:lnTo>
                    <a:pt x="347" y="281"/>
                  </a:lnTo>
                  <a:lnTo>
                    <a:pt x="349" y="273"/>
                  </a:lnTo>
                  <a:lnTo>
                    <a:pt x="351" y="266"/>
                  </a:lnTo>
                  <a:lnTo>
                    <a:pt x="354" y="259"/>
                  </a:lnTo>
                  <a:lnTo>
                    <a:pt x="356" y="251"/>
                  </a:lnTo>
                  <a:lnTo>
                    <a:pt x="358" y="244"/>
                  </a:lnTo>
                  <a:lnTo>
                    <a:pt x="360" y="237"/>
                  </a:lnTo>
                  <a:lnTo>
                    <a:pt x="362" y="230"/>
                  </a:lnTo>
                  <a:lnTo>
                    <a:pt x="364" y="223"/>
                  </a:lnTo>
                  <a:lnTo>
                    <a:pt x="367" y="215"/>
                  </a:lnTo>
                  <a:lnTo>
                    <a:pt x="369" y="208"/>
                  </a:lnTo>
                  <a:lnTo>
                    <a:pt x="371" y="200"/>
                  </a:lnTo>
                  <a:lnTo>
                    <a:pt x="373" y="192"/>
                  </a:lnTo>
                  <a:lnTo>
                    <a:pt x="375" y="184"/>
                  </a:lnTo>
                  <a:lnTo>
                    <a:pt x="377" y="176"/>
                  </a:lnTo>
                  <a:lnTo>
                    <a:pt x="380" y="168"/>
                  </a:lnTo>
                  <a:lnTo>
                    <a:pt x="382" y="159"/>
                  </a:lnTo>
                  <a:lnTo>
                    <a:pt x="384" y="151"/>
                  </a:lnTo>
                  <a:lnTo>
                    <a:pt x="386" y="142"/>
                  </a:lnTo>
                  <a:lnTo>
                    <a:pt x="388" y="134"/>
                  </a:lnTo>
                  <a:lnTo>
                    <a:pt x="391" y="126"/>
                  </a:lnTo>
                  <a:lnTo>
                    <a:pt x="393" y="118"/>
                  </a:lnTo>
                  <a:lnTo>
                    <a:pt x="395" y="110"/>
                  </a:lnTo>
                  <a:lnTo>
                    <a:pt x="397" y="102"/>
                  </a:lnTo>
                  <a:lnTo>
                    <a:pt x="399" y="95"/>
                  </a:lnTo>
                  <a:lnTo>
                    <a:pt x="401" y="88"/>
                  </a:lnTo>
                  <a:lnTo>
                    <a:pt x="404" y="81"/>
                  </a:lnTo>
                  <a:lnTo>
                    <a:pt x="406" y="74"/>
                  </a:lnTo>
                  <a:lnTo>
                    <a:pt x="408" y="68"/>
                  </a:lnTo>
                  <a:lnTo>
                    <a:pt x="410" y="62"/>
                  </a:lnTo>
                  <a:lnTo>
                    <a:pt x="412" y="56"/>
                  </a:lnTo>
                  <a:lnTo>
                    <a:pt x="414" y="51"/>
                  </a:lnTo>
                  <a:lnTo>
                    <a:pt x="417" y="46"/>
                  </a:lnTo>
                  <a:lnTo>
                    <a:pt x="419" y="40"/>
                  </a:lnTo>
                  <a:lnTo>
                    <a:pt x="421" y="35"/>
                  </a:lnTo>
                  <a:lnTo>
                    <a:pt x="423" y="30"/>
                  </a:lnTo>
                  <a:lnTo>
                    <a:pt x="425" y="24"/>
                  </a:lnTo>
                  <a:lnTo>
                    <a:pt x="428" y="18"/>
                  </a:lnTo>
                  <a:lnTo>
                    <a:pt x="430" y="12"/>
                  </a:lnTo>
                  <a:lnTo>
                    <a:pt x="432" y="5"/>
                  </a:lnTo>
                  <a:lnTo>
                    <a:pt x="434" y="0"/>
                  </a:lnTo>
                  <a:lnTo>
                    <a:pt x="436" y="0"/>
                  </a:lnTo>
                  <a:lnTo>
                    <a:pt x="438" y="0"/>
                  </a:lnTo>
                  <a:lnTo>
                    <a:pt x="441" y="0"/>
                  </a:lnTo>
                  <a:lnTo>
                    <a:pt x="443" y="0"/>
                  </a:lnTo>
                  <a:lnTo>
                    <a:pt x="445" y="0"/>
                  </a:lnTo>
                  <a:lnTo>
                    <a:pt x="447" y="0"/>
                  </a:lnTo>
                  <a:lnTo>
                    <a:pt x="449" y="0"/>
                  </a:lnTo>
                  <a:lnTo>
                    <a:pt x="451" y="0"/>
                  </a:lnTo>
                  <a:lnTo>
                    <a:pt x="454" y="0"/>
                  </a:lnTo>
                  <a:lnTo>
                    <a:pt x="456" y="0"/>
                  </a:lnTo>
                  <a:lnTo>
                    <a:pt x="458" y="0"/>
                  </a:lnTo>
                  <a:lnTo>
                    <a:pt x="460" y="0"/>
                  </a:lnTo>
                  <a:lnTo>
                    <a:pt x="462" y="0"/>
                  </a:lnTo>
                  <a:lnTo>
                    <a:pt x="464" y="0"/>
                  </a:lnTo>
                  <a:lnTo>
                    <a:pt x="467" y="0"/>
                  </a:lnTo>
                  <a:lnTo>
                    <a:pt x="469" y="0"/>
                  </a:lnTo>
                  <a:lnTo>
                    <a:pt x="471" y="0"/>
                  </a:lnTo>
                  <a:lnTo>
                    <a:pt x="473" y="0"/>
                  </a:lnTo>
                  <a:lnTo>
                    <a:pt x="475" y="0"/>
                  </a:lnTo>
                  <a:lnTo>
                    <a:pt x="477" y="0"/>
                  </a:lnTo>
                  <a:lnTo>
                    <a:pt x="480" y="0"/>
                  </a:lnTo>
                  <a:lnTo>
                    <a:pt x="482" y="0"/>
                  </a:lnTo>
                  <a:lnTo>
                    <a:pt x="484" y="0"/>
                  </a:lnTo>
                  <a:lnTo>
                    <a:pt x="486" y="0"/>
                  </a:lnTo>
                  <a:lnTo>
                    <a:pt x="488" y="0"/>
                  </a:lnTo>
                  <a:lnTo>
                    <a:pt x="490" y="0"/>
                  </a:lnTo>
                  <a:lnTo>
                    <a:pt x="493" y="0"/>
                  </a:lnTo>
                  <a:lnTo>
                    <a:pt x="495" y="0"/>
                  </a:lnTo>
                  <a:lnTo>
                    <a:pt x="497" y="0"/>
                  </a:lnTo>
                  <a:lnTo>
                    <a:pt x="499" y="0"/>
                  </a:lnTo>
                  <a:lnTo>
                    <a:pt x="501" y="0"/>
                  </a:lnTo>
                  <a:lnTo>
                    <a:pt x="503" y="0"/>
                  </a:lnTo>
                  <a:lnTo>
                    <a:pt x="506" y="0"/>
                  </a:lnTo>
                  <a:lnTo>
                    <a:pt x="508" y="0"/>
                  </a:lnTo>
                  <a:lnTo>
                    <a:pt x="510" y="0"/>
                  </a:lnTo>
                  <a:lnTo>
                    <a:pt x="512" y="0"/>
                  </a:lnTo>
                  <a:lnTo>
                    <a:pt x="514" y="0"/>
                  </a:lnTo>
                  <a:lnTo>
                    <a:pt x="517" y="0"/>
                  </a:lnTo>
                  <a:lnTo>
                    <a:pt x="519" y="0"/>
                  </a:lnTo>
                  <a:lnTo>
                    <a:pt x="521" y="0"/>
                  </a:lnTo>
                  <a:lnTo>
                    <a:pt x="523" y="0"/>
                  </a:lnTo>
                  <a:lnTo>
                    <a:pt x="525" y="0"/>
                  </a:lnTo>
                  <a:lnTo>
                    <a:pt x="527" y="0"/>
                  </a:lnTo>
                  <a:lnTo>
                    <a:pt x="530" y="0"/>
                  </a:lnTo>
                  <a:lnTo>
                    <a:pt x="532" y="0"/>
                  </a:lnTo>
                  <a:lnTo>
                    <a:pt x="534" y="0"/>
                  </a:lnTo>
                  <a:lnTo>
                    <a:pt x="536" y="0"/>
                  </a:lnTo>
                  <a:lnTo>
                    <a:pt x="538" y="0"/>
                  </a:lnTo>
                  <a:lnTo>
                    <a:pt x="540" y="0"/>
                  </a:lnTo>
                  <a:lnTo>
                    <a:pt x="543" y="0"/>
                  </a:lnTo>
                  <a:lnTo>
                    <a:pt x="545" y="0"/>
                  </a:lnTo>
                  <a:lnTo>
                    <a:pt x="547" y="0"/>
                  </a:lnTo>
                  <a:lnTo>
                    <a:pt x="549" y="0"/>
                  </a:lnTo>
                  <a:lnTo>
                    <a:pt x="551" y="0"/>
                  </a:lnTo>
                  <a:lnTo>
                    <a:pt x="554" y="0"/>
                  </a:lnTo>
                  <a:lnTo>
                    <a:pt x="556" y="0"/>
                  </a:lnTo>
                  <a:lnTo>
                    <a:pt x="558" y="0"/>
                  </a:lnTo>
                  <a:lnTo>
                    <a:pt x="560" y="0"/>
                  </a:lnTo>
                  <a:lnTo>
                    <a:pt x="562" y="0"/>
                  </a:lnTo>
                  <a:lnTo>
                    <a:pt x="564" y="0"/>
                  </a:lnTo>
                  <a:lnTo>
                    <a:pt x="567" y="0"/>
                  </a:lnTo>
                  <a:lnTo>
                    <a:pt x="569" y="0"/>
                  </a:lnTo>
                  <a:lnTo>
                    <a:pt x="571" y="0"/>
                  </a:lnTo>
                  <a:lnTo>
                    <a:pt x="573" y="0"/>
                  </a:lnTo>
                  <a:lnTo>
                    <a:pt x="575" y="0"/>
                  </a:lnTo>
                  <a:lnTo>
                    <a:pt x="577" y="0"/>
                  </a:lnTo>
                  <a:lnTo>
                    <a:pt x="580" y="0"/>
                  </a:lnTo>
                  <a:lnTo>
                    <a:pt x="582" y="0"/>
                  </a:lnTo>
                  <a:lnTo>
                    <a:pt x="584" y="0"/>
                  </a:lnTo>
                  <a:lnTo>
                    <a:pt x="586" y="0"/>
                  </a:lnTo>
                  <a:lnTo>
                    <a:pt x="588" y="0"/>
                  </a:lnTo>
                  <a:lnTo>
                    <a:pt x="590" y="0"/>
                  </a:lnTo>
                  <a:lnTo>
                    <a:pt x="593" y="0"/>
                  </a:lnTo>
                  <a:lnTo>
                    <a:pt x="595" y="0"/>
                  </a:lnTo>
                  <a:lnTo>
                    <a:pt x="597" y="0"/>
                  </a:lnTo>
                  <a:lnTo>
                    <a:pt x="599" y="0"/>
                  </a:lnTo>
                  <a:lnTo>
                    <a:pt x="601" y="0"/>
                  </a:lnTo>
                  <a:lnTo>
                    <a:pt x="603" y="0"/>
                  </a:lnTo>
                  <a:lnTo>
                    <a:pt x="606" y="0"/>
                  </a:lnTo>
                  <a:lnTo>
                    <a:pt x="608" y="0"/>
                  </a:lnTo>
                  <a:lnTo>
                    <a:pt x="610" y="0"/>
                  </a:lnTo>
                  <a:lnTo>
                    <a:pt x="612" y="0"/>
                  </a:lnTo>
                  <a:lnTo>
                    <a:pt x="614" y="0"/>
                  </a:lnTo>
                  <a:lnTo>
                    <a:pt x="616" y="0"/>
                  </a:lnTo>
                  <a:lnTo>
                    <a:pt x="619" y="0"/>
                  </a:lnTo>
                  <a:lnTo>
                    <a:pt x="621" y="0"/>
                  </a:lnTo>
                  <a:lnTo>
                    <a:pt x="623" y="0"/>
                  </a:lnTo>
                  <a:lnTo>
                    <a:pt x="625" y="0"/>
                  </a:lnTo>
                  <a:lnTo>
                    <a:pt x="627" y="0"/>
                  </a:lnTo>
                  <a:lnTo>
                    <a:pt x="630" y="0"/>
                  </a:lnTo>
                  <a:lnTo>
                    <a:pt x="632" y="0"/>
                  </a:lnTo>
                  <a:lnTo>
                    <a:pt x="634" y="0"/>
                  </a:lnTo>
                  <a:lnTo>
                    <a:pt x="636" y="0"/>
                  </a:lnTo>
                  <a:lnTo>
                    <a:pt x="638" y="0"/>
                  </a:lnTo>
                  <a:lnTo>
                    <a:pt x="640" y="0"/>
                  </a:lnTo>
                  <a:lnTo>
                    <a:pt x="643" y="0"/>
                  </a:lnTo>
                  <a:lnTo>
                    <a:pt x="645" y="0"/>
                  </a:lnTo>
                  <a:lnTo>
                    <a:pt x="647" y="0"/>
                  </a:lnTo>
                  <a:lnTo>
                    <a:pt x="649" y="0"/>
                  </a:lnTo>
                  <a:lnTo>
                    <a:pt x="651" y="0"/>
                  </a:lnTo>
                  <a:lnTo>
                    <a:pt x="653" y="0"/>
                  </a:lnTo>
                  <a:lnTo>
                    <a:pt x="656" y="0"/>
                  </a:lnTo>
                  <a:lnTo>
                    <a:pt x="658" y="0"/>
                  </a:lnTo>
                  <a:lnTo>
                    <a:pt x="660" y="0"/>
                  </a:lnTo>
                  <a:lnTo>
                    <a:pt x="662" y="0"/>
                  </a:lnTo>
                  <a:lnTo>
                    <a:pt x="664" y="0"/>
                  </a:lnTo>
                  <a:lnTo>
                    <a:pt x="666" y="0"/>
                  </a:lnTo>
                  <a:lnTo>
                    <a:pt x="669" y="0"/>
                  </a:lnTo>
                  <a:lnTo>
                    <a:pt x="671" y="0"/>
                  </a:lnTo>
                  <a:lnTo>
                    <a:pt x="673" y="0"/>
                  </a:lnTo>
                  <a:lnTo>
                    <a:pt x="675" y="0"/>
                  </a:lnTo>
                  <a:lnTo>
                    <a:pt x="677" y="0"/>
                  </a:lnTo>
                  <a:lnTo>
                    <a:pt x="680" y="0"/>
                  </a:lnTo>
                  <a:lnTo>
                    <a:pt x="682" y="0"/>
                  </a:lnTo>
                  <a:lnTo>
                    <a:pt x="684" y="0"/>
                  </a:lnTo>
                  <a:lnTo>
                    <a:pt x="686" y="0"/>
                  </a:lnTo>
                  <a:lnTo>
                    <a:pt x="688" y="0"/>
                  </a:lnTo>
                  <a:lnTo>
                    <a:pt x="690" y="0"/>
                  </a:lnTo>
                  <a:lnTo>
                    <a:pt x="693" y="0"/>
                  </a:lnTo>
                  <a:lnTo>
                    <a:pt x="695" y="0"/>
                  </a:lnTo>
                  <a:lnTo>
                    <a:pt x="697" y="0"/>
                  </a:lnTo>
                  <a:lnTo>
                    <a:pt x="699" y="0"/>
                  </a:lnTo>
                  <a:lnTo>
                    <a:pt x="701" y="0"/>
                  </a:lnTo>
                  <a:lnTo>
                    <a:pt x="703" y="0"/>
                  </a:lnTo>
                  <a:lnTo>
                    <a:pt x="706" y="0"/>
                  </a:lnTo>
                  <a:lnTo>
                    <a:pt x="708" y="0"/>
                  </a:lnTo>
                  <a:lnTo>
                    <a:pt x="710" y="0"/>
                  </a:lnTo>
                  <a:lnTo>
                    <a:pt x="712" y="0"/>
                  </a:lnTo>
                  <a:lnTo>
                    <a:pt x="714" y="0"/>
                  </a:lnTo>
                  <a:lnTo>
                    <a:pt x="716" y="0"/>
                  </a:lnTo>
                  <a:lnTo>
                    <a:pt x="719" y="0"/>
                  </a:lnTo>
                  <a:lnTo>
                    <a:pt x="721" y="0"/>
                  </a:lnTo>
                  <a:lnTo>
                    <a:pt x="723" y="0"/>
                  </a:lnTo>
                  <a:lnTo>
                    <a:pt x="725" y="0"/>
                  </a:lnTo>
                  <a:lnTo>
                    <a:pt x="727" y="0"/>
                  </a:lnTo>
                  <a:lnTo>
                    <a:pt x="729" y="0"/>
                  </a:lnTo>
                  <a:lnTo>
                    <a:pt x="732" y="0"/>
                  </a:lnTo>
                  <a:lnTo>
                    <a:pt x="734" y="0"/>
                  </a:lnTo>
                  <a:lnTo>
                    <a:pt x="736" y="0"/>
                  </a:lnTo>
                  <a:lnTo>
                    <a:pt x="738" y="0"/>
                  </a:lnTo>
                  <a:lnTo>
                    <a:pt x="740" y="0"/>
                  </a:lnTo>
                  <a:lnTo>
                    <a:pt x="743" y="0"/>
                  </a:lnTo>
                  <a:lnTo>
                    <a:pt x="745" y="0"/>
                  </a:lnTo>
                  <a:lnTo>
                    <a:pt x="747" y="0"/>
                  </a:lnTo>
                  <a:lnTo>
                    <a:pt x="749" y="0"/>
                  </a:lnTo>
                  <a:lnTo>
                    <a:pt x="751" y="0"/>
                  </a:lnTo>
                  <a:lnTo>
                    <a:pt x="753" y="0"/>
                  </a:lnTo>
                  <a:lnTo>
                    <a:pt x="756" y="0"/>
                  </a:lnTo>
                  <a:lnTo>
                    <a:pt x="758" y="0"/>
                  </a:lnTo>
                  <a:lnTo>
                    <a:pt x="760" y="0"/>
                  </a:lnTo>
                  <a:lnTo>
                    <a:pt x="762" y="0"/>
                  </a:lnTo>
                  <a:lnTo>
                    <a:pt x="764" y="0"/>
                  </a:lnTo>
                  <a:lnTo>
                    <a:pt x="766" y="1"/>
                  </a:lnTo>
                  <a:lnTo>
                    <a:pt x="769" y="7"/>
                  </a:lnTo>
                  <a:lnTo>
                    <a:pt x="771" y="13"/>
                  </a:lnTo>
                  <a:lnTo>
                    <a:pt x="773" y="19"/>
                  </a:lnTo>
                  <a:lnTo>
                    <a:pt x="775" y="25"/>
                  </a:lnTo>
                  <a:lnTo>
                    <a:pt x="777" y="30"/>
                  </a:lnTo>
                  <a:lnTo>
                    <a:pt x="779" y="36"/>
                  </a:lnTo>
                  <a:lnTo>
                    <a:pt x="782" y="41"/>
                  </a:lnTo>
                  <a:lnTo>
                    <a:pt x="784" y="47"/>
                  </a:lnTo>
                  <a:lnTo>
                    <a:pt x="786" y="53"/>
                  </a:lnTo>
                  <a:lnTo>
                    <a:pt x="788" y="58"/>
                  </a:lnTo>
                  <a:lnTo>
                    <a:pt x="790" y="64"/>
                  </a:lnTo>
                  <a:lnTo>
                    <a:pt x="792" y="70"/>
                  </a:lnTo>
                  <a:lnTo>
                    <a:pt x="795" y="76"/>
                  </a:lnTo>
                  <a:lnTo>
                    <a:pt x="797" y="82"/>
                  </a:lnTo>
                  <a:lnTo>
                    <a:pt x="799" y="89"/>
                  </a:lnTo>
                  <a:lnTo>
                    <a:pt x="801" y="95"/>
                  </a:lnTo>
                  <a:lnTo>
                    <a:pt x="803" y="102"/>
                  </a:lnTo>
                  <a:lnTo>
                    <a:pt x="805" y="108"/>
                  </a:lnTo>
                  <a:lnTo>
                    <a:pt x="808" y="115"/>
                  </a:lnTo>
                  <a:lnTo>
                    <a:pt x="810" y="121"/>
                  </a:lnTo>
                  <a:lnTo>
                    <a:pt x="812" y="127"/>
                  </a:lnTo>
                  <a:lnTo>
                    <a:pt x="814" y="133"/>
                  </a:lnTo>
                  <a:lnTo>
                    <a:pt x="816" y="139"/>
                  </a:lnTo>
                  <a:lnTo>
                    <a:pt x="819" y="144"/>
                  </a:lnTo>
                  <a:lnTo>
                    <a:pt x="821" y="149"/>
                  </a:lnTo>
                  <a:lnTo>
                    <a:pt x="823" y="154"/>
                  </a:lnTo>
                  <a:lnTo>
                    <a:pt x="825" y="158"/>
                  </a:lnTo>
                  <a:lnTo>
                    <a:pt x="827" y="162"/>
                  </a:lnTo>
                  <a:lnTo>
                    <a:pt x="829" y="166"/>
                  </a:lnTo>
                  <a:lnTo>
                    <a:pt x="832" y="169"/>
                  </a:lnTo>
                  <a:lnTo>
                    <a:pt x="834" y="171"/>
                  </a:lnTo>
                  <a:lnTo>
                    <a:pt x="836" y="174"/>
                  </a:lnTo>
                  <a:lnTo>
                    <a:pt x="838" y="177"/>
                  </a:lnTo>
                  <a:lnTo>
                    <a:pt x="840" y="179"/>
                  </a:lnTo>
                  <a:lnTo>
                    <a:pt x="843" y="181"/>
                  </a:lnTo>
                  <a:lnTo>
                    <a:pt x="845" y="184"/>
                  </a:lnTo>
                  <a:lnTo>
                    <a:pt x="847" y="186"/>
                  </a:lnTo>
                  <a:lnTo>
                    <a:pt x="849" y="189"/>
                  </a:lnTo>
                  <a:lnTo>
                    <a:pt x="851" y="192"/>
                  </a:lnTo>
                  <a:lnTo>
                    <a:pt x="853" y="195"/>
                  </a:lnTo>
                  <a:lnTo>
                    <a:pt x="856" y="198"/>
                  </a:lnTo>
                  <a:lnTo>
                    <a:pt x="858" y="200"/>
                  </a:lnTo>
                  <a:lnTo>
                    <a:pt x="860" y="203"/>
                  </a:lnTo>
                  <a:lnTo>
                    <a:pt x="862" y="206"/>
                  </a:lnTo>
                  <a:lnTo>
                    <a:pt x="864" y="208"/>
                  </a:lnTo>
                  <a:lnTo>
                    <a:pt x="866" y="211"/>
                  </a:lnTo>
                  <a:lnTo>
                    <a:pt x="869" y="213"/>
                  </a:lnTo>
                  <a:lnTo>
                    <a:pt x="871" y="215"/>
                  </a:lnTo>
                  <a:lnTo>
                    <a:pt x="873" y="217"/>
                  </a:lnTo>
                  <a:lnTo>
                    <a:pt x="875" y="219"/>
                  </a:lnTo>
                  <a:lnTo>
                    <a:pt x="877" y="221"/>
                  </a:lnTo>
                  <a:lnTo>
                    <a:pt x="879" y="223"/>
                  </a:lnTo>
                  <a:lnTo>
                    <a:pt x="882" y="225"/>
                  </a:lnTo>
                  <a:lnTo>
                    <a:pt x="884" y="227"/>
                  </a:lnTo>
                  <a:lnTo>
                    <a:pt x="886" y="229"/>
                  </a:lnTo>
                  <a:lnTo>
                    <a:pt x="888" y="231"/>
                  </a:lnTo>
                  <a:lnTo>
                    <a:pt x="890" y="233"/>
                  </a:lnTo>
                  <a:lnTo>
                    <a:pt x="892" y="236"/>
                  </a:lnTo>
                  <a:lnTo>
                    <a:pt x="895" y="239"/>
                  </a:lnTo>
                  <a:lnTo>
                    <a:pt x="897" y="242"/>
                  </a:lnTo>
                  <a:lnTo>
                    <a:pt x="899" y="244"/>
                  </a:lnTo>
                  <a:lnTo>
                    <a:pt x="901" y="247"/>
                  </a:lnTo>
                  <a:lnTo>
                    <a:pt x="903" y="251"/>
                  </a:lnTo>
                  <a:lnTo>
                    <a:pt x="905" y="254"/>
                  </a:lnTo>
                  <a:lnTo>
                    <a:pt x="908" y="257"/>
                  </a:lnTo>
                  <a:lnTo>
                    <a:pt x="910" y="260"/>
                  </a:lnTo>
                  <a:lnTo>
                    <a:pt x="912" y="264"/>
                  </a:lnTo>
                  <a:lnTo>
                    <a:pt x="914" y="267"/>
                  </a:lnTo>
                  <a:lnTo>
                    <a:pt x="916" y="271"/>
                  </a:lnTo>
                  <a:lnTo>
                    <a:pt x="918" y="274"/>
                  </a:lnTo>
                  <a:lnTo>
                    <a:pt x="921" y="278"/>
                  </a:lnTo>
                  <a:lnTo>
                    <a:pt x="923" y="281"/>
                  </a:lnTo>
                  <a:lnTo>
                    <a:pt x="925" y="285"/>
                  </a:lnTo>
                  <a:lnTo>
                    <a:pt x="927" y="289"/>
                  </a:lnTo>
                  <a:lnTo>
                    <a:pt x="929" y="294"/>
                  </a:lnTo>
                  <a:lnTo>
                    <a:pt x="931" y="298"/>
                  </a:lnTo>
                  <a:lnTo>
                    <a:pt x="934" y="303"/>
                  </a:lnTo>
                  <a:lnTo>
                    <a:pt x="936" y="307"/>
                  </a:lnTo>
                  <a:lnTo>
                    <a:pt x="938" y="312"/>
                  </a:lnTo>
                  <a:lnTo>
                    <a:pt x="940" y="317"/>
                  </a:lnTo>
                  <a:lnTo>
                    <a:pt x="942" y="321"/>
                  </a:lnTo>
                  <a:lnTo>
                    <a:pt x="944" y="325"/>
                  </a:lnTo>
                  <a:lnTo>
                    <a:pt x="947" y="329"/>
                  </a:lnTo>
                  <a:lnTo>
                    <a:pt x="949" y="332"/>
                  </a:lnTo>
                  <a:lnTo>
                    <a:pt x="951" y="334"/>
                  </a:lnTo>
                  <a:lnTo>
                    <a:pt x="953" y="336"/>
                  </a:lnTo>
                  <a:lnTo>
                    <a:pt x="955" y="338"/>
                  </a:lnTo>
                  <a:lnTo>
                    <a:pt x="958" y="339"/>
                  </a:lnTo>
                  <a:lnTo>
                    <a:pt x="960" y="340"/>
                  </a:lnTo>
                  <a:lnTo>
                    <a:pt x="962" y="341"/>
                  </a:lnTo>
                  <a:lnTo>
                    <a:pt x="964" y="341"/>
                  </a:lnTo>
                  <a:lnTo>
                    <a:pt x="966" y="341"/>
                  </a:lnTo>
                  <a:lnTo>
                    <a:pt x="968" y="341"/>
                  </a:lnTo>
                  <a:lnTo>
                    <a:pt x="971" y="341"/>
                  </a:lnTo>
                  <a:lnTo>
                    <a:pt x="973" y="341"/>
                  </a:lnTo>
                  <a:lnTo>
                    <a:pt x="975" y="341"/>
                  </a:lnTo>
                  <a:lnTo>
                    <a:pt x="977" y="341"/>
                  </a:lnTo>
                  <a:lnTo>
                    <a:pt x="979" y="340"/>
                  </a:lnTo>
                  <a:lnTo>
                    <a:pt x="982" y="340"/>
                  </a:lnTo>
                  <a:lnTo>
                    <a:pt x="984" y="339"/>
                  </a:lnTo>
                  <a:lnTo>
                    <a:pt x="986" y="339"/>
                  </a:lnTo>
                  <a:lnTo>
                    <a:pt x="988" y="339"/>
                  </a:lnTo>
                  <a:lnTo>
                    <a:pt x="990" y="338"/>
                  </a:lnTo>
                  <a:lnTo>
                    <a:pt x="992" y="338"/>
                  </a:lnTo>
                  <a:lnTo>
                    <a:pt x="995" y="338"/>
                  </a:lnTo>
                  <a:lnTo>
                    <a:pt x="997" y="337"/>
                  </a:lnTo>
                  <a:lnTo>
                    <a:pt x="999" y="337"/>
                  </a:lnTo>
                  <a:lnTo>
                    <a:pt x="1001" y="338"/>
                  </a:lnTo>
                  <a:lnTo>
                    <a:pt x="1003" y="339"/>
                  </a:lnTo>
                  <a:lnTo>
                    <a:pt x="1005" y="340"/>
                  </a:lnTo>
                  <a:lnTo>
                    <a:pt x="1008" y="341"/>
                  </a:lnTo>
                  <a:lnTo>
                    <a:pt x="1010" y="343"/>
                  </a:lnTo>
                  <a:lnTo>
                    <a:pt x="1012" y="344"/>
                  </a:lnTo>
                  <a:lnTo>
                    <a:pt x="1014" y="346"/>
                  </a:lnTo>
                  <a:lnTo>
                    <a:pt x="1016" y="348"/>
                  </a:lnTo>
                  <a:lnTo>
                    <a:pt x="1018" y="351"/>
                  </a:lnTo>
                  <a:lnTo>
                    <a:pt x="1021" y="353"/>
                  </a:lnTo>
                  <a:lnTo>
                    <a:pt x="1023" y="355"/>
                  </a:lnTo>
                  <a:lnTo>
                    <a:pt x="1025" y="357"/>
                  </a:lnTo>
                  <a:lnTo>
                    <a:pt x="1027" y="359"/>
                  </a:lnTo>
                  <a:lnTo>
                    <a:pt x="1029" y="361"/>
                  </a:lnTo>
                  <a:lnTo>
                    <a:pt x="1031" y="363"/>
                  </a:lnTo>
                  <a:lnTo>
                    <a:pt x="1034" y="365"/>
                  </a:lnTo>
                  <a:lnTo>
                    <a:pt x="1036" y="367"/>
                  </a:lnTo>
                  <a:lnTo>
                    <a:pt x="1038" y="369"/>
                  </a:lnTo>
                  <a:lnTo>
                    <a:pt x="1040" y="371"/>
                  </a:lnTo>
                  <a:lnTo>
                    <a:pt x="1042" y="373"/>
                  </a:lnTo>
                  <a:lnTo>
                    <a:pt x="1044" y="375"/>
                  </a:lnTo>
                  <a:lnTo>
                    <a:pt x="1047" y="377"/>
                  </a:lnTo>
                  <a:lnTo>
                    <a:pt x="1049" y="379"/>
                  </a:lnTo>
                  <a:lnTo>
                    <a:pt x="1051" y="382"/>
                  </a:lnTo>
                  <a:lnTo>
                    <a:pt x="1053" y="384"/>
                  </a:lnTo>
                  <a:lnTo>
                    <a:pt x="1055" y="387"/>
                  </a:lnTo>
                  <a:lnTo>
                    <a:pt x="1058" y="390"/>
                  </a:lnTo>
                  <a:lnTo>
                    <a:pt x="1060" y="393"/>
                  </a:lnTo>
                  <a:lnTo>
                    <a:pt x="1062" y="395"/>
                  </a:lnTo>
                  <a:lnTo>
                    <a:pt x="1064" y="397"/>
                  </a:lnTo>
                  <a:lnTo>
                    <a:pt x="1066" y="400"/>
                  </a:lnTo>
                  <a:lnTo>
                    <a:pt x="1068" y="402"/>
                  </a:lnTo>
                  <a:lnTo>
                    <a:pt x="1071" y="404"/>
                  </a:lnTo>
                  <a:lnTo>
                    <a:pt x="1073" y="405"/>
                  </a:lnTo>
                  <a:lnTo>
                    <a:pt x="1075" y="406"/>
                  </a:lnTo>
                  <a:lnTo>
                    <a:pt x="1077" y="408"/>
                  </a:lnTo>
                  <a:lnTo>
                    <a:pt x="1079" y="408"/>
                  </a:lnTo>
                  <a:lnTo>
                    <a:pt x="1081" y="409"/>
                  </a:lnTo>
                  <a:lnTo>
                    <a:pt x="1084" y="410"/>
                  </a:lnTo>
                  <a:lnTo>
                    <a:pt x="1086" y="410"/>
                  </a:lnTo>
                  <a:lnTo>
                    <a:pt x="1088" y="411"/>
                  </a:lnTo>
                  <a:lnTo>
                    <a:pt x="1090" y="411"/>
                  </a:lnTo>
                  <a:lnTo>
                    <a:pt x="1092" y="410"/>
                  </a:lnTo>
                  <a:lnTo>
                    <a:pt x="1094" y="410"/>
                  </a:lnTo>
                  <a:lnTo>
                    <a:pt x="1097" y="410"/>
                  </a:lnTo>
                  <a:lnTo>
                    <a:pt x="1099" y="409"/>
                  </a:lnTo>
                  <a:lnTo>
                    <a:pt x="1101" y="408"/>
                  </a:lnTo>
                  <a:lnTo>
                    <a:pt x="1103" y="407"/>
                  </a:lnTo>
                  <a:lnTo>
                    <a:pt x="1105" y="407"/>
                  </a:lnTo>
                  <a:lnTo>
                    <a:pt x="1107" y="406"/>
                  </a:lnTo>
                  <a:lnTo>
                    <a:pt x="1110" y="405"/>
                  </a:lnTo>
                  <a:lnTo>
                    <a:pt x="1112" y="404"/>
                  </a:lnTo>
                  <a:lnTo>
                    <a:pt x="1114" y="403"/>
                  </a:lnTo>
                  <a:lnTo>
                    <a:pt x="1116" y="403"/>
                  </a:lnTo>
                  <a:lnTo>
                    <a:pt x="1118" y="402"/>
                  </a:lnTo>
                  <a:lnTo>
                    <a:pt x="1121" y="401"/>
                  </a:lnTo>
                  <a:lnTo>
                    <a:pt x="1123" y="400"/>
                  </a:lnTo>
                  <a:lnTo>
                    <a:pt x="1125" y="399"/>
                  </a:lnTo>
                  <a:lnTo>
                    <a:pt x="1127" y="398"/>
                  </a:lnTo>
                  <a:lnTo>
                    <a:pt x="1129" y="397"/>
                  </a:lnTo>
                  <a:lnTo>
                    <a:pt x="1131" y="395"/>
                  </a:lnTo>
                  <a:lnTo>
                    <a:pt x="1134" y="394"/>
                  </a:lnTo>
                  <a:lnTo>
                    <a:pt x="1136" y="393"/>
                  </a:lnTo>
                  <a:lnTo>
                    <a:pt x="1138" y="392"/>
                  </a:lnTo>
                  <a:lnTo>
                    <a:pt x="1140" y="391"/>
                  </a:lnTo>
                  <a:lnTo>
                    <a:pt x="1142" y="389"/>
                  </a:lnTo>
                  <a:lnTo>
                    <a:pt x="1144" y="388"/>
                  </a:lnTo>
                  <a:lnTo>
                    <a:pt x="1147" y="387"/>
                  </a:lnTo>
                  <a:lnTo>
                    <a:pt x="1149" y="386"/>
                  </a:lnTo>
                  <a:lnTo>
                    <a:pt x="1151" y="385"/>
                  </a:lnTo>
                  <a:lnTo>
                    <a:pt x="1153" y="384"/>
                  </a:lnTo>
                  <a:lnTo>
                    <a:pt x="1155" y="383"/>
                  </a:lnTo>
                  <a:lnTo>
                    <a:pt x="1157" y="382"/>
                  </a:lnTo>
                  <a:lnTo>
                    <a:pt x="1160" y="380"/>
                  </a:lnTo>
                  <a:lnTo>
                    <a:pt x="1162" y="379"/>
                  </a:lnTo>
                  <a:lnTo>
                    <a:pt x="1164" y="377"/>
                  </a:lnTo>
                  <a:lnTo>
                    <a:pt x="1166" y="376"/>
                  </a:lnTo>
                  <a:lnTo>
                    <a:pt x="1168" y="374"/>
                  </a:lnTo>
                  <a:lnTo>
                    <a:pt x="1171" y="371"/>
                  </a:lnTo>
                  <a:lnTo>
                    <a:pt x="1173" y="369"/>
                  </a:lnTo>
                  <a:lnTo>
                    <a:pt x="1175" y="366"/>
                  </a:lnTo>
                  <a:lnTo>
                    <a:pt x="1177" y="363"/>
                  </a:lnTo>
                  <a:lnTo>
                    <a:pt x="1179" y="361"/>
                  </a:lnTo>
                  <a:lnTo>
                    <a:pt x="1181" y="359"/>
                  </a:lnTo>
                  <a:lnTo>
                    <a:pt x="1184" y="357"/>
                  </a:lnTo>
                  <a:lnTo>
                    <a:pt x="1186" y="355"/>
                  </a:lnTo>
                  <a:lnTo>
                    <a:pt x="1188" y="353"/>
                  </a:lnTo>
                  <a:lnTo>
                    <a:pt x="1190" y="352"/>
                  </a:lnTo>
                  <a:lnTo>
                    <a:pt x="1192" y="351"/>
                  </a:lnTo>
                  <a:lnTo>
                    <a:pt x="1194" y="350"/>
                  </a:lnTo>
                  <a:lnTo>
                    <a:pt x="1197" y="349"/>
                  </a:lnTo>
                  <a:lnTo>
                    <a:pt x="1199" y="349"/>
                  </a:lnTo>
                </a:path>
              </a:pathLst>
            </a:custGeom>
            <a:noFill/>
            <a:ln w="1270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9" name="TextBox 58">
            <a:extLst>
              <a:ext uri="{FF2B5EF4-FFF2-40B4-BE49-F238E27FC236}">
                <a16:creationId xmlns:a16="http://schemas.microsoft.com/office/drawing/2014/main" id="{E1CEF651-3223-4F40-93FF-030DCFCC37B6}"/>
              </a:ext>
            </a:extLst>
          </p:cNvPr>
          <p:cNvSpPr txBox="1"/>
          <p:nvPr/>
        </p:nvSpPr>
        <p:spPr>
          <a:xfrm>
            <a:off x="10485589" y="5276886"/>
            <a:ext cx="1842770" cy="577081"/>
          </a:xfrm>
          <a:prstGeom prst="rect">
            <a:avLst/>
          </a:prstGeom>
          <a:noFill/>
        </p:spPr>
        <p:txBody>
          <a:bodyPr wrap="square">
            <a:spAutoFit/>
          </a:bodyPr>
          <a:lstStyle/>
          <a:p>
            <a:r>
              <a:rPr lang="en-US" sz="1050" dirty="0"/>
              <a:t>This anomaly models a nurse placing her hand under the respiration strap</a:t>
            </a:r>
          </a:p>
        </p:txBody>
      </p:sp>
      <p:sp>
        <p:nvSpPr>
          <p:cNvPr id="61" name="TextBox 60">
            <a:extLst>
              <a:ext uri="{FF2B5EF4-FFF2-40B4-BE49-F238E27FC236}">
                <a16:creationId xmlns:a16="http://schemas.microsoft.com/office/drawing/2014/main" id="{398FA977-5CCC-4073-9081-711F98B45206}"/>
              </a:ext>
            </a:extLst>
          </p:cNvPr>
          <p:cNvSpPr txBox="1"/>
          <p:nvPr/>
        </p:nvSpPr>
        <p:spPr>
          <a:xfrm>
            <a:off x="9035203" y="5929901"/>
            <a:ext cx="3407410" cy="215444"/>
          </a:xfrm>
          <a:prstGeom prst="rect">
            <a:avLst/>
          </a:prstGeom>
          <a:noFill/>
        </p:spPr>
        <p:txBody>
          <a:bodyPr wrap="square">
            <a:spAutoFit/>
          </a:bodyPr>
          <a:lstStyle/>
          <a:p>
            <a:r>
              <a:rPr lang="en-US" sz="800" dirty="0">
                <a:solidFill>
                  <a:srgbClr val="000000"/>
                </a:solidFill>
                <a:latin typeface="Courier New" panose="02070309020205020404" pitchFamily="49" charset="0"/>
                <a:cs typeface="Courier New" panose="02070309020205020404" pitchFamily="49" charset="0"/>
              </a:rPr>
              <a:t>UCR_Anomaly_resperation1_100000_110260_110412.txt</a:t>
            </a:r>
          </a:p>
        </p:txBody>
      </p:sp>
      <p:cxnSp>
        <p:nvCxnSpPr>
          <p:cNvPr id="63" name="Straight Arrow Connector 62">
            <a:extLst>
              <a:ext uri="{FF2B5EF4-FFF2-40B4-BE49-F238E27FC236}">
                <a16:creationId xmlns:a16="http://schemas.microsoft.com/office/drawing/2014/main" id="{8C89CA4C-60A3-4F6A-BECB-C91FB6038365}"/>
              </a:ext>
            </a:extLst>
          </p:cNvPr>
          <p:cNvCxnSpPr>
            <a:cxnSpLocks/>
          </p:cNvCxnSpPr>
          <p:nvPr/>
        </p:nvCxnSpPr>
        <p:spPr>
          <a:xfrm>
            <a:off x="7035800" y="3752850"/>
            <a:ext cx="3619446" cy="91228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687572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932885-AC11-4CFE-BFBA-E80D1D736FC6}"/>
              </a:ext>
            </a:extLst>
          </p:cNvPr>
          <p:cNvSpPr>
            <a:spLocks noGrp="1"/>
          </p:cNvSpPr>
          <p:nvPr>
            <p:ph type="title"/>
          </p:nvPr>
        </p:nvSpPr>
        <p:spPr>
          <a:xfrm>
            <a:off x="139646" y="0"/>
            <a:ext cx="10515600" cy="776894"/>
          </a:xfrm>
        </p:spPr>
        <p:txBody>
          <a:bodyPr/>
          <a:lstStyle/>
          <a:p>
            <a:r>
              <a:rPr lang="en-US" dirty="0"/>
              <a:t>Scoring Function Design Principles I</a:t>
            </a:r>
          </a:p>
        </p:txBody>
      </p:sp>
      <p:sp>
        <p:nvSpPr>
          <p:cNvPr id="3" name="Content Placeholder 2">
            <a:extLst>
              <a:ext uri="{FF2B5EF4-FFF2-40B4-BE49-F238E27FC236}">
                <a16:creationId xmlns:a16="http://schemas.microsoft.com/office/drawing/2014/main" id="{E436C530-BAFC-4C9B-93C2-5BE97F940B7D}"/>
              </a:ext>
            </a:extLst>
          </p:cNvPr>
          <p:cNvSpPr>
            <a:spLocks noGrp="1"/>
          </p:cNvSpPr>
          <p:nvPr>
            <p:ph idx="1"/>
          </p:nvPr>
        </p:nvSpPr>
        <p:spPr>
          <a:xfrm>
            <a:off x="63613" y="876822"/>
            <a:ext cx="11614573" cy="4670106"/>
          </a:xfrm>
        </p:spPr>
        <p:txBody>
          <a:bodyPr>
            <a:normAutofit fontScale="85000" lnSpcReduction="20000"/>
          </a:bodyPr>
          <a:lstStyle/>
          <a:p>
            <a:pPr marL="0" indent="0">
              <a:spcAft>
                <a:spcPts val="1500"/>
              </a:spcAft>
              <a:buNone/>
            </a:pPr>
            <a:r>
              <a:rPr lang="en-US" sz="1800" b="1" dirty="0"/>
              <a:t>Avoid complex and opaque scoring functions </a:t>
            </a:r>
            <a:r>
              <a:rPr lang="en-US" sz="1800" dirty="0"/>
              <a:t>We want a scoring function that..</a:t>
            </a:r>
          </a:p>
          <a:p>
            <a:pPr lvl="1">
              <a:spcAft>
                <a:spcPts val="600"/>
              </a:spcAft>
            </a:pPr>
            <a:r>
              <a:rPr lang="en-US" sz="1800" dirty="0"/>
              <a:t>Is a single number, for easy comparisons.</a:t>
            </a:r>
          </a:p>
          <a:p>
            <a:pPr lvl="1">
              <a:spcAft>
                <a:spcPts val="600"/>
              </a:spcAft>
            </a:pPr>
            <a:r>
              <a:rPr lang="en-US" sz="1800" dirty="0"/>
              <a:t>Does not have spurious location precision. If the ground truth says the anomaly is at say 1250, and an algorithm reports 1247 or 1254, it should be counted as correct. This problem is compound by the fact that different algorithms report the </a:t>
            </a:r>
            <a:r>
              <a:rPr lang="en-US" sz="1800" i="1" dirty="0"/>
              <a:t>leading edge</a:t>
            </a:r>
            <a:r>
              <a:rPr lang="en-US" sz="1800" dirty="0"/>
              <a:t>, the </a:t>
            </a:r>
            <a:r>
              <a:rPr lang="en-US" sz="1800" i="1" dirty="0"/>
              <a:t>center</a:t>
            </a:r>
            <a:r>
              <a:rPr lang="en-US" sz="1800" dirty="0"/>
              <a:t> or the </a:t>
            </a:r>
            <a:r>
              <a:rPr lang="en-US" sz="1800" i="1" dirty="0"/>
              <a:t>trailing edge </a:t>
            </a:r>
            <a:r>
              <a:rPr lang="en-US" sz="1800" dirty="0"/>
              <a:t>of a sliding window.</a:t>
            </a:r>
          </a:p>
          <a:p>
            <a:pPr lvl="1">
              <a:spcAft>
                <a:spcPts val="600"/>
              </a:spcAft>
            </a:pPr>
            <a:r>
              <a:rPr lang="en-US" sz="1800" dirty="0"/>
              <a:t>Has a binary score for each example, that can be combined to a real number for the full collection. </a:t>
            </a:r>
          </a:p>
          <a:p>
            <a:pPr lvl="1">
              <a:spcAft>
                <a:spcPts val="600"/>
              </a:spcAft>
            </a:pPr>
            <a:r>
              <a:rPr lang="en-US" sz="1800" dirty="0"/>
              <a:t>Reports a number close to zero for a “random dart” algorithm (i.e. the default rate) and close to one for a perfect algorithm.</a:t>
            </a:r>
          </a:p>
          <a:p>
            <a:pPr marL="457200" lvl="1" indent="0">
              <a:spcAft>
                <a:spcPts val="600"/>
              </a:spcAft>
              <a:buNone/>
            </a:pPr>
            <a:endParaRPr lang="en-US" sz="1800" dirty="0"/>
          </a:p>
          <a:p>
            <a:pPr marL="457200" lvl="1" indent="0">
              <a:spcAft>
                <a:spcPts val="600"/>
              </a:spcAft>
              <a:buNone/>
            </a:pPr>
            <a:r>
              <a:rPr lang="en-US" sz="1800" dirty="0"/>
              <a:t>My suggestion</a:t>
            </a:r>
          </a:p>
          <a:p>
            <a:pPr lvl="1">
              <a:spcAft>
                <a:spcPts val="600"/>
              </a:spcAft>
            </a:pPr>
            <a:r>
              <a:rPr lang="en-US" sz="1800" dirty="0"/>
              <a:t>Let length of anomaly be </a:t>
            </a:r>
            <a:r>
              <a:rPr lang="en-US" sz="1800" i="1" dirty="0"/>
              <a:t>L</a:t>
            </a:r>
            <a:r>
              <a:rPr lang="en-US" sz="1800" dirty="0"/>
              <a:t>,            </a:t>
            </a:r>
            <a:r>
              <a:rPr lang="en-US" sz="1800" i="1" dirty="0"/>
              <a:t>L</a:t>
            </a:r>
            <a:r>
              <a:rPr lang="en-US" sz="1800" dirty="0"/>
              <a:t> = </a:t>
            </a:r>
            <a:r>
              <a:rPr lang="en-US" sz="1800" b="1" i="0" u="none" strike="noStrike" baseline="0" dirty="0">
                <a:solidFill>
                  <a:srgbClr val="00B0F0"/>
                </a:solidFill>
                <a:latin typeface="Courier New" panose="02070309020205020404" pitchFamily="49" charset="0"/>
                <a:cs typeface="Courier New" panose="02070309020205020404" pitchFamily="49" charset="0"/>
              </a:rPr>
              <a:t>end </a:t>
            </a:r>
            <a:r>
              <a:rPr lang="en-US" sz="1800" b="1" i="0" u="none" strike="noStrike" baseline="0" dirty="0">
                <a:solidFill>
                  <a:schemeClr val="tx1">
                    <a:lumMod val="95000"/>
                    <a:lumOff val="5000"/>
                  </a:schemeClr>
                </a:solidFill>
                <a:latin typeface="Courier New" panose="02070309020205020404" pitchFamily="49" charset="0"/>
                <a:cs typeface="Courier New" panose="02070309020205020404" pitchFamily="49" charset="0"/>
              </a:rPr>
              <a:t>–</a:t>
            </a:r>
            <a:r>
              <a:rPr lang="en-US" sz="1800" b="1" i="0" u="none" strike="noStrike" baseline="0" dirty="0">
                <a:solidFill>
                  <a:srgbClr val="00B0F0"/>
                </a:solidFill>
                <a:latin typeface="Courier New" panose="02070309020205020404" pitchFamily="49" charset="0"/>
                <a:cs typeface="Courier New" panose="02070309020205020404" pitchFamily="49" charset="0"/>
              </a:rPr>
              <a:t> </a:t>
            </a:r>
            <a:r>
              <a:rPr lang="en-US" sz="1800" b="1" i="0" u="none" strike="noStrike" baseline="0" dirty="0">
                <a:solidFill>
                  <a:srgbClr val="FF0000"/>
                </a:solidFill>
                <a:latin typeface="Courier New" panose="02070309020205020404" pitchFamily="49" charset="0"/>
                <a:cs typeface="Courier New" panose="02070309020205020404" pitchFamily="49" charset="0"/>
              </a:rPr>
              <a:t>begin</a:t>
            </a:r>
          </a:p>
          <a:p>
            <a:pPr lvl="1">
              <a:spcAft>
                <a:spcPts val="600"/>
              </a:spcAft>
            </a:pPr>
            <a:endParaRPr lang="en-US" sz="1800" dirty="0"/>
          </a:p>
          <a:p>
            <a:pPr lvl="1">
              <a:spcAft>
                <a:spcPts val="600"/>
              </a:spcAft>
            </a:pPr>
            <a:r>
              <a:rPr lang="en-US" sz="1800" dirty="0"/>
              <a:t>Let the prediction of an algorithm be an integer </a:t>
            </a:r>
            <a:r>
              <a:rPr lang="en-US" sz="1800" i="1" dirty="0"/>
              <a:t>P</a:t>
            </a:r>
          </a:p>
          <a:p>
            <a:pPr lvl="1">
              <a:spcAft>
                <a:spcPts val="600"/>
              </a:spcAft>
            </a:pPr>
            <a:endParaRPr lang="en-US" sz="1800" dirty="0"/>
          </a:p>
          <a:p>
            <a:pPr lvl="1">
              <a:spcAft>
                <a:spcPts val="600"/>
              </a:spcAft>
            </a:pPr>
            <a:r>
              <a:rPr lang="en-US" sz="1800" i="1" dirty="0"/>
              <a:t>P</a:t>
            </a:r>
            <a:r>
              <a:rPr lang="en-US" sz="1800" dirty="0"/>
              <a:t> is labeled as correct if:               min(</a:t>
            </a:r>
            <a:r>
              <a:rPr lang="en-US" sz="1800" b="1" i="0" u="none" strike="noStrike" baseline="0" dirty="0">
                <a:solidFill>
                  <a:srgbClr val="FF0000"/>
                </a:solidFill>
                <a:latin typeface="Courier New" panose="02070309020205020404" pitchFamily="49" charset="0"/>
                <a:cs typeface="Courier New" panose="02070309020205020404" pitchFamily="49" charset="0"/>
              </a:rPr>
              <a:t>begin</a:t>
            </a:r>
            <a:r>
              <a:rPr lang="en-US" sz="1800" b="1" i="0" u="none" strike="noStrike" baseline="0" dirty="0">
                <a:solidFill>
                  <a:schemeClr val="tx1">
                    <a:lumMod val="95000"/>
                    <a:lumOff val="5000"/>
                  </a:schemeClr>
                </a:solidFill>
                <a:latin typeface="Courier New" panose="02070309020205020404" pitchFamily="49" charset="0"/>
                <a:cs typeface="Courier New" panose="02070309020205020404" pitchFamily="49" charset="0"/>
              </a:rPr>
              <a:t>-</a:t>
            </a:r>
            <a:r>
              <a:rPr lang="en-US" sz="1800" i="1" dirty="0"/>
              <a:t>L</a:t>
            </a:r>
            <a:r>
              <a:rPr lang="en-US" sz="1800" dirty="0"/>
              <a:t> , </a:t>
            </a:r>
            <a:r>
              <a:rPr lang="en-US" sz="1800" b="1" i="0" u="none" strike="noStrike" baseline="0" dirty="0">
                <a:solidFill>
                  <a:srgbClr val="FF0000"/>
                </a:solidFill>
                <a:latin typeface="Courier New" panose="02070309020205020404" pitchFamily="49" charset="0"/>
                <a:cs typeface="Courier New" panose="02070309020205020404" pitchFamily="49" charset="0"/>
              </a:rPr>
              <a:t>begin</a:t>
            </a:r>
            <a:r>
              <a:rPr lang="en-US" sz="1800" b="1" i="0" u="none" strike="noStrike" baseline="0" dirty="0">
                <a:solidFill>
                  <a:schemeClr val="tx1">
                    <a:lumMod val="95000"/>
                    <a:lumOff val="5000"/>
                  </a:schemeClr>
                </a:solidFill>
                <a:latin typeface="Courier New" panose="02070309020205020404" pitchFamily="49" charset="0"/>
                <a:cs typeface="Courier New" panose="02070309020205020404" pitchFamily="49" charset="0"/>
              </a:rPr>
              <a:t>-</a:t>
            </a:r>
            <a:r>
              <a:rPr lang="en-US" sz="1800" dirty="0"/>
              <a:t>100 )  &lt;  </a:t>
            </a:r>
            <a:r>
              <a:rPr lang="en-US" sz="1800" i="1" dirty="0"/>
              <a:t>P</a:t>
            </a:r>
            <a:r>
              <a:rPr lang="en-US" sz="1800" dirty="0"/>
              <a:t>  &lt;  max(</a:t>
            </a:r>
            <a:r>
              <a:rPr lang="en-US" sz="1900" b="1" dirty="0" err="1">
                <a:solidFill>
                  <a:srgbClr val="00B0F0"/>
                </a:solidFill>
                <a:latin typeface="Courier New" panose="02070309020205020404" pitchFamily="49" charset="0"/>
                <a:cs typeface="Courier New" panose="02070309020205020404" pitchFamily="49" charset="0"/>
              </a:rPr>
              <a:t>end</a:t>
            </a:r>
            <a:r>
              <a:rPr lang="en-US" sz="1800" dirty="0" err="1"/>
              <a:t>+</a:t>
            </a:r>
            <a:r>
              <a:rPr lang="en-US" sz="1800" i="1" dirty="0" err="1"/>
              <a:t>L</a:t>
            </a:r>
            <a:r>
              <a:rPr lang="en-US" sz="1800" dirty="0"/>
              <a:t>, </a:t>
            </a:r>
            <a:r>
              <a:rPr lang="en-US" sz="1800" b="1" dirty="0">
                <a:solidFill>
                  <a:srgbClr val="00B0F0"/>
                </a:solidFill>
                <a:latin typeface="Courier New" panose="02070309020205020404" pitchFamily="49" charset="0"/>
                <a:cs typeface="Courier New" panose="02070309020205020404" pitchFamily="49" charset="0"/>
              </a:rPr>
              <a:t>end</a:t>
            </a:r>
            <a:r>
              <a:rPr lang="en-US" sz="1600" dirty="0"/>
              <a:t>+100</a:t>
            </a:r>
            <a:r>
              <a:rPr lang="en-US" sz="1800" dirty="0"/>
              <a:t> )</a:t>
            </a:r>
          </a:p>
          <a:p>
            <a:pPr lvl="1">
              <a:spcAft>
                <a:spcPts val="600"/>
              </a:spcAft>
            </a:pPr>
            <a:endParaRPr lang="en-US" sz="1800" dirty="0"/>
          </a:p>
          <a:p>
            <a:pPr lvl="1">
              <a:spcAft>
                <a:spcPts val="600"/>
              </a:spcAft>
            </a:pPr>
            <a:r>
              <a:rPr lang="en-US" sz="1800" dirty="0"/>
              <a:t>Why the ‘100’ case? Some anomalies can be as short as a single point. </a:t>
            </a:r>
          </a:p>
          <a:p>
            <a:pPr lvl="1">
              <a:spcAft>
                <a:spcPts val="100"/>
              </a:spcAft>
            </a:pPr>
            <a:endParaRPr lang="en-US" sz="1800" dirty="0"/>
          </a:p>
        </p:txBody>
      </p:sp>
      <p:sp>
        <p:nvSpPr>
          <p:cNvPr id="5" name="Line 41">
            <a:extLst>
              <a:ext uri="{FF2B5EF4-FFF2-40B4-BE49-F238E27FC236}">
                <a16:creationId xmlns:a16="http://schemas.microsoft.com/office/drawing/2014/main" id="{AFA74001-2CF5-43FE-B433-8F8EB0088B7E}"/>
              </a:ext>
            </a:extLst>
          </p:cNvPr>
          <p:cNvSpPr>
            <a:spLocks noChangeShapeType="1"/>
          </p:cNvSpPr>
          <p:nvPr/>
        </p:nvSpPr>
        <p:spPr bwMode="auto">
          <a:xfrm>
            <a:off x="7865540" y="5999352"/>
            <a:ext cx="413861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Line 43">
            <a:extLst>
              <a:ext uri="{FF2B5EF4-FFF2-40B4-BE49-F238E27FC236}">
                <a16:creationId xmlns:a16="http://schemas.microsoft.com/office/drawing/2014/main" id="{C5EC7E04-1A87-4AE2-BE8C-E8462DFDB28B}"/>
              </a:ext>
            </a:extLst>
          </p:cNvPr>
          <p:cNvSpPr>
            <a:spLocks noChangeShapeType="1"/>
          </p:cNvSpPr>
          <p:nvPr/>
        </p:nvSpPr>
        <p:spPr bwMode="auto">
          <a:xfrm flipV="1">
            <a:off x="8456090" y="5979411"/>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Line 44">
            <a:extLst>
              <a:ext uri="{FF2B5EF4-FFF2-40B4-BE49-F238E27FC236}">
                <a16:creationId xmlns:a16="http://schemas.microsoft.com/office/drawing/2014/main" id="{1382CF07-B664-438F-A696-46C7C57D9583}"/>
              </a:ext>
            </a:extLst>
          </p:cNvPr>
          <p:cNvSpPr>
            <a:spLocks noChangeShapeType="1"/>
          </p:cNvSpPr>
          <p:nvPr/>
        </p:nvSpPr>
        <p:spPr bwMode="auto">
          <a:xfrm flipV="1">
            <a:off x="9046640" y="5979411"/>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45">
            <a:extLst>
              <a:ext uri="{FF2B5EF4-FFF2-40B4-BE49-F238E27FC236}">
                <a16:creationId xmlns:a16="http://schemas.microsoft.com/office/drawing/2014/main" id="{172870F7-F43D-4A56-9656-F83A797181CE}"/>
              </a:ext>
            </a:extLst>
          </p:cNvPr>
          <p:cNvSpPr>
            <a:spLocks noChangeShapeType="1"/>
          </p:cNvSpPr>
          <p:nvPr/>
        </p:nvSpPr>
        <p:spPr bwMode="auto">
          <a:xfrm flipV="1">
            <a:off x="9638777" y="5979411"/>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46">
            <a:extLst>
              <a:ext uri="{FF2B5EF4-FFF2-40B4-BE49-F238E27FC236}">
                <a16:creationId xmlns:a16="http://schemas.microsoft.com/office/drawing/2014/main" id="{4C01BFC1-5EC9-4649-92BD-291DF38BC338}"/>
              </a:ext>
            </a:extLst>
          </p:cNvPr>
          <p:cNvSpPr>
            <a:spLocks noChangeShapeType="1"/>
          </p:cNvSpPr>
          <p:nvPr/>
        </p:nvSpPr>
        <p:spPr bwMode="auto">
          <a:xfrm flipV="1">
            <a:off x="10229327" y="5979411"/>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47">
            <a:extLst>
              <a:ext uri="{FF2B5EF4-FFF2-40B4-BE49-F238E27FC236}">
                <a16:creationId xmlns:a16="http://schemas.microsoft.com/office/drawing/2014/main" id="{FEF96EC4-353F-4138-B21E-C578A88CCE27}"/>
              </a:ext>
            </a:extLst>
          </p:cNvPr>
          <p:cNvSpPr>
            <a:spLocks noChangeShapeType="1"/>
          </p:cNvSpPr>
          <p:nvPr/>
        </p:nvSpPr>
        <p:spPr bwMode="auto">
          <a:xfrm flipV="1">
            <a:off x="10821465" y="5979411"/>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48">
            <a:extLst>
              <a:ext uri="{FF2B5EF4-FFF2-40B4-BE49-F238E27FC236}">
                <a16:creationId xmlns:a16="http://schemas.microsoft.com/office/drawing/2014/main" id="{3FB68E6A-9D83-46BF-9409-57D64E83781D}"/>
              </a:ext>
            </a:extLst>
          </p:cNvPr>
          <p:cNvSpPr>
            <a:spLocks noChangeShapeType="1"/>
          </p:cNvSpPr>
          <p:nvPr/>
        </p:nvSpPr>
        <p:spPr bwMode="auto">
          <a:xfrm flipV="1">
            <a:off x="11412015" y="5979411"/>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49">
            <a:extLst>
              <a:ext uri="{FF2B5EF4-FFF2-40B4-BE49-F238E27FC236}">
                <a16:creationId xmlns:a16="http://schemas.microsoft.com/office/drawing/2014/main" id="{869D2113-DF2A-4505-BF2E-D95304E36964}"/>
              </a:ext>
            </a:extLst>
          </p:cNvPr>
          <p:cNvSpPr>
            <a:spLocks noChangeShapeType="1"/>
          </p:cNvSpPr>
          <p:nvPr/>
        </p:nvSpPr>
        <p:spPr bwMode="auto">
          <a:xfrm flipV="1">
            <a:off x="12004152" y="5979411"/>
            <a:ext cx="0" cy="19941"/>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78">
            <a:extLst>
              <a:ext uri="{FF2B5EF4-FFF2-40B4-BE49-F238E27FC236}">
                <a16:creationId xmlns:a16="http://schemas.microsoft.com/office/drawing/2014/main" id="{DC785716-B23E-4E8A-A97B-48E34A65A4A8}"/>
              </a:ext>
            </a:extLst>
          </p:cNvPr>
          <p:cNvSpPr>
            <a:spLocks/>
          </p:cNvSpPr>
          <p:nvPr/>
        </p:nvSpPr>
        <p:spPr bwMode="auto">
          <a:xfrm>
            <a:off x="7870302" y="5087830"/>
            <a:ext cx="3943350" cy="817797"/>
          </a:xfrm>
          <a:custGeom>
            <a:avLst/>
            <a:gdLst>
              <a:gd name="T0" fmla="*/ 38 w 2484"/>
              <a:gd name="T1" fmla="*/ 1112 h 1299"/>
              <a:gd name="T2" fmla="*/ 79 w 2484"/>
              <a:gd name="T3" fmla="*/ 1102 h 1299"/>
              <a:gd name="T4" fmla="*/ 120 w 2484"/>
              <a:gd name="T5" fmla="*/ 1141 h 1299"/>
              <a:gd name="T6" fmla="*/ 160 w 2484"/>
              <a:gd name="T7" fmla="*/ 1228 h 1299"/>
              <a:gd name="T8" fmla="*/ 202 w 2484"/>
              <a:gd name="T9" fmla="*/ 1299 h 1299"/>
              <a:gd name="T10" fmla="*/ 243 w 2484"/>
              <a:gd name="T11" fmla="*/ 919 h 1299"/>
              <a:gd name="T12" fmla="*/ 283 w 2484"/>
              <a:gd name="T13" fmla="*/ 152 h 1299"/>
              <a:gd name="T14" fmla="*/ 324 w 2484"/>
              <a:gd name="T15" fmla="*/ 407 h 1299"/>
              <a:gd name="T16" fmla="*/ 365 w 2484"/>
              <a:gd name="T17" fmla="*/ 952 h 1299"/>
              <a:gd name="T18" fmla="*/ 406 w 2484"/>
              <a:gd name="T19" fmla="*/ 1150 h 1299"/>
              <a:gd name="T20" fmla="*/ 447 w 2484"/>
              <a:gd name="T21" fmla="*/ 1074 h 1299"/>
              <a:gd name="T22" fmla="*/ 488 w 2484"/>
              <a:gd name="T23" fmla="*/ 748 h 1299"/>
              <a:gd name="T24" fmla="*/ 529 w 2484"/>
              <a:gd name="T25" fmla="*/ 651 h 1299"/>
              <a:gd name="T26" fmla="*/ 570 w 2484"/>
              <a:gd name="T27" fmla="*/ 891 h 1299"/>
              <a:gd name="T28" fmla="*/ 611 w 2484"/>
              <a:gd name="T29" fmla="*/ 1102 h 1299"/>
              <a:gd name="T30" fmla="*/ 652 w 2484"/>
              <a:gd name="T31" fmla="*/ 1181 h 1299"/>
              <a:gd name="T32" fmla="*/ 693 w 2484"/>
              <a:gd name="T33" fmla="*/ 1159 h 1299"/>
              <a:gd name="T34" fmla="*/ 734 w 2484"/>
              <a:gd name="T35" fmla="*/ 1103 h 1299"/>
              <a:gd name="T36" fmla="*/ 775 w 2484"/>
              <a:gd name="T37" fmla="*/ 1080 h 1299"/>
              <a:gd name="T38" fmla="*/ 816 w 2484"/>
              <a:gd name="T39" fmla="*/ 1126 h 1299"/>
              <a:gd name="T40" fmla="*/ 857 w 2484"/>
              <a:gd name="T41" fmla="*/ 1220 h 1299"/>
              <a:gd name="T42" fmla="*/ 898 w 2484"/>
              <a:gd name="T43" fmla="*/ 1281 h 1299"/>
              <a:gd name="T44" fmla="*/ 939 w 2484"/>
              <a:gd name="T45" fmla="*/ 860 h 1299"/>
              <a:gd name="T46" fmla="*/ 980 w 2484"/>
              <a:gd name="T47" fmla="*/ 124 h 1299"/>
              <a:gd name="T48" fmla="*/ 1021 w 2484"/>
              <a:gd name="T49" fmla="*/ 427 h 1299"/>
              <a:gd name="T50" fmla="*/ 1062 w 2484"/>
              <a:gd name="T51" fmla="*/ 953 h 1299"/>
              <a:gd name="T52" fmla="*/ 1103 w 2484"/>
              <a:gd name="T53" fmla="*/ 1136 h 1299"/>
              <a:gd name="T54" fmla="*/ 1144 w 2484"/>
              <a:gd name="T55" fmla="*/ 919 h 1299"/>
              <a:gd name="T56" fmla="*/ 1185 w 2484"/>
              <a:gd name="T57" fmla="*/ 318 h 1299"/>
              <a:gd name="T58" fmla="*/ 1226 w 2484"/>
              <a:gd name="T59" fmla="*/ 184 h 1299"/>
              <a:gd name="T60" fmla="*/ 1267 w 2484"/>
              <a:gd name="T61" fmla="*/ 642 h 1299"/>
              <a:gd name="T62" fmla="*/ 1308 w 2484"/>
              <a:gd name="T63" fmla="*/ 1035 h 1299"/>
              <a:gd name="T64" fmla="*/ 1349 w 2484"/>
              <a:gd name="T65" fmla="*/ 1197 h 1299"/>
              <a:gd name="T66" fmla="*/ 1390 w 2484"/>
              <a:gd name="T67" fmla="*/ 1178 h 1299"/>
              <a:gd name="T68" fmla="*/ 1430 w 2484"/>
              <a:gd name="T69" fmla="*/ 1123 h 1299"/>
              <a:gd name="T70" fmla="*/ 1472 w 2484"/>
              <a:gd name="T71" fmla="*/ 1095 h 1299"/>
              <a:gd name="T72" fmla="*/ 1513 w 2484"/>
              <a:gd name="T73" fmla="*/ 1137 h 1299"/>
              <a:gd name="T74" fmla="*/ 1553 w 2484"/>
              <a:gd name="T75" fmla="*/ 1226 h 1299"/>
              <a:gd name="T76" fmla="*/ 1594 w 2484"/>
              <a:gd name="T77" fmla="*/ 1273 h 1299"/>
              <a:gd name="T78" fmla="*/ 1635 w 2484"/>
              <a:gd name="T79" fmla="*/ 667 h 1299"/>
              <a:gd name="T80" fmla="*/ 1676 w 2484"/>
              <a:gd name="T81" fmla="*/ 9 h 1299"/>
              <a:gd name="T82" fmla="*/ 1717 w 2484"/>
              <a:gd name="T83" fmla="*/ 458 h 1299"/>
              <a:gd name="T84" fmla="*/ 1758 w 2484"/>
              <a:gd name="T85" fmla="*/ 947 h 1299"/>
              <a:gd name="T86" fmla="*/ 1799 w 2484"/>
              <a:gd name="T87" fmla="*/ 1052 h 1299"/>
              <a:gd name="T88" fmla="*/ 1840 w 2484"/>
              <a:gd name="T89" fmla="*/ 919 h 1299"/>
              <a:gd name="T90" fmla="*/ 1881 w 2484"/>
              <a:gd name="T91" fmla="*/ 681 h 1299"/>
              <a:gd name="T92" fmla="*/ 1922 w 2484"/>
              <a:gd name="T93" fmla="*/ 689 h 1299"/>
              <a:gd name="T94" fmla="*/ 1963 w 2484"/>
              <a:gd name="T95" fmla="*/ 907 h 1299"/>
              <a:gd name="T96" fmla="*/ 2004 w 2484"/>
              <a:gd name="T97" fmla="*/ 1075 h 1299"/>
              <a:gd name="T98" fmla="*/ 2045 w 2484"/>
              <a:gd name="T99" fmla="*/ 1134 h 1299"/>
              <a:gd name="T100" fmla="*/ 2086 w 2484"/>
              <a:gd name="T101" fmla="*/ 1116 h 1299"/>
              <a:gd name="T102" fmla="*/ 2127 w 2484"/>
              <a:gd name="T103" fmla="*/ 1075 h 1299"/>
              <a:gd name="T104" fmla="*/ 2168 w 2484"/>
              <a:gd name="T105" fmla="*/ 1063 h 1299"/>
              <a:gd name="T106" fmla="*/ 2209 w 2484"/>
              <a:gd name="T107" fmla="*/ 1116 h 1299"/>
              <a:gd name="T108" fmla="*/ 2250 w 2484"/>
              <a:gd name="T109" fmla="*/ 1203 h 1299"/>
              <a:gd name="T110" fmla="*/ 2291 w 2484"/>
              <a:gd name="T111" fmla="*/ 1260 h 1299"/>
              <a:gd name="T112" fmla="*/ 2332 w 2484"/>
              <a:gd name="T113" fmla="*/ 801 h 1299"/>
              <a:gd name="T114" fmla="*/ 2373 w 2484"/>
              <a:gd name="T115" fmla="*/ 29 h 1299"/>
              <a:gd name="T116" fmla="*/ 2414 w 2484"/>
              <a:gd name="T117" fmla="*/ 375 h 1299"/>
              <a:gd name="T118" fmla="*/ 2455 w 2484"/>
              <a:gd name="T119" fmla="*/ 899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4" h="1299">
                <a:moveTo>
                  <a:pt x="0" y="1155"/>
                </a:moveTo>
                <a:lnTo>
                  <a:pt x="4" y="1151"/>
                </a:lnTo>
                <a:lnTo>
                  <a:pt x="8" y="1144"/>
                </a:lnTo>
                <a:lnTo>
                  <a:pt x="12" y="1141"/>
                </a:lnTo>
                <a:lnTo>
                  <a:pt x="15" y="1136"/>
                </a:lnTo>
                <a:lnTo>
                  <a:pt x="19" y="1136"/>
                </a:lnTo>
                <a:lnTo>
                  <a:pt x="23" y="1130"/>
                </a:lnTo>
                <a:lnTo>
                  <a:pt x="27" y="1125"/>
                </a:lnTo>
                <a:lnTo>
                  <a:pt x="30" y="1122"/>
                </a:lnTo>
                <a:lnTo>
                  <a:pt x="34" y="1117"/>
                </a:lnTo>
                <a:lnTo>
                  <a:pt x="38" y="1112"/>
                </a:lnTo>
                <a:lnTo>
                  <a:pt x="41" y="1112"/>
                </a:lnTo>
                <a:lnTo>
                  <a:pt x="45" y="1111"/>
                </a:lnTo>
                <a:lnTo>
                  <a:pt x="49" y="1106"/>
                </a:lnTo>
                <a:lnTo>
                  <a:pt x="53" y="1105"/>
                </a:lnTo>
                <a:lnTo>
                  <a:pt x="56" y="1098"/>
                </a:lnTo>
                <a:lnTo>
                  <a:pt x="60" y="1103"/>
                </a:lnTo>
                <a:lnTo>
                  <a:pt x="64" y="1098"/>
                </a:lnTo>
                <a:lnTo>
                  <a:pt x="67" y="1098"/>
                </a:lnTo>
                <a:lnTo>
                  <a:pt x="71" y="1097"/>
                </a:lnTo>
                <a:lnTo>
                  <a:pt x="75" y="1100"/>
                </a:lnTo>
                <a:lnTo>
                  <a:pt x="79" y="1102"/>
                </a:lnTo>
                <a:lnTo>
                  <a:pt x="82" y="1102"/>
                </a:lnTo>
                <a:lnTo>
                  <a:pt x="86" y="1100"/>
                </a:lnTo>
                <a:lnTo>
                  <a:pt x="90" y="1106"/>
                </a:lnTo>
                <a:lnTo>
                  <a:pt x="93" y="1108"/>
                </a:lnTo>
                <a:lnTo>
                  <a:pt x="97" y="1112"/>
                </a:lnTo>
                <a:lnTo>
                  <a:pt x="101" y="1117"/>
                </a:lnTo>
                <a:lnTo>
                  <a:pt x="105" y="1120"/>
                </a:lnTo>
                <a:lnTo>
                  <a:pt x="108" y="1122"/>
                </a:lnTo>
                <a:lnTo>
                  <a:pt x="112" y="1130"/>
                </a:lnTo>
                <a:lnTo>
                  <a:pt x="116" y="1136"/>
                </a:lnTo>
                <a:lnTo>
                  <a:pt x="120" y="1141"/>
                </a:lnTo>
                <a:lnTo>
                  <a:pt x="123" y="1150"/>
                </a:lnTo>
                <a:lnTo>
                  <a:pt x="127" y="1156"/>
                </a:lnTo>
                <a:lnTo>
                  <a:pt x="131" y="1162"/>
                </a:lnTo>
                <a:lnTo>
                  <a:pt x="134" y="1169"/>
                </a:lnTo>
                <a:lnTo>
                  <a:pt x="138" y="1176"/>
                </a:lnTo>
                <a:lnTo>
                  <a:pt x="142" y="1187"/>
                </a:lnTo>
                <a:lnTo>
                  <a:pt x="146" y="1194"/>
                </a:lnTo>
                <a:lnTo>
                  <a:pt x="149" y="1201"/>
                </a:lnTo>
                <a:lnTo>
                  <a:pt x="153" y="1212"/>
                </a:lnTo>
                <a:lnTo>
                  <a:pt x="157" y="1220"/>
                </a:lnTo>
                <a:lnTo>
                  <a:pt x="160" y="1228"/>
                </a:lnTo>
                <a:lnTo>
                  <a:pt x="164" y="1239"/>
                </a:lnTo>
                <a:lnTo>
                  <a:pt x="168" y="1248"/>
                </a:lnTo>
                <a:lnTo>
                  <a:pt x="172" y="1254"/>
                </a:lnTo>
                <a:lnTo>
                  <a:pt x="175" y="1265"/>
                </a:lnTo>
                <a:lnTo>
                  <a:pt x="179" y="1276"/>
                </a:lnTo>
                <a:lnTo>
                  <a:pt x="183" y="1282"/>
                </a:lnTo>
                <a:lnTo>
                  <a:pt x="186" y="1287"/>
                </a:lnTo>
                <a:lnTo>
                  <a:pt x="190" y="1296"/>
                </a:lnTo>
                <a:lnTo>
                  <a:pt x="194" y="1293"/>
                </a:lnTo>
                <a:lnTo>
                  <a:pt x="198" y="1296"/>
                </a:lnTo>
                <a:lnTo>
                  <a:pt x="202" y="1299"/>
                </a:lnTo>
                <a:lnTo>
                  <a:pt x="205" y="1298"/>
                </a:lnTo>
                <a:lnTo>
                  <a:pt x="209" y="1293"/>
                </a:lnTo>
                <a:lnTo>
                  <a:pt x="213" y="1282"/>
                </a:lnTo>
                <a:lnTo>
                  <a:pt x="216" y="1273"/>
                </a:lnTo>
                <a:lnTo>
                  <a:pt x="220" y="1250"/>
                </a:lnTo>
                <a:lnTo>
                  <a:pt x="224" y="1220"/>
                </a:lnTo>
                <a:lnTo>
                  <a:pt x="228" y="1176"/>
                </a:lnTo>
                <a:lnTo>
                  <a:pt x="231" y="1128"/>
                </a:lnTo>
                <a:lnTo>
                  <a:pt x="235" y="1064"/>
                </a:lnTo>
                <a:lnTo>
                  <a:pt x="239" y="994"/>
                </a:lnTo>
                <a:lnTo>
                  <a:pt x="243" y="919"/>
                </a:lnTo>
                <a:lnTo>
                  <a:pt x="246" y="835"/>
                </a:lnTo>
                <a:lnTo>
                  <a:pt x="250" y="748"/>
                </a:lnTo>
                <a:lnTo>
                  <a:pt x="254" y="662"/>
                </a:lnTo>
                <a:lnTo>
                  <a:pt x="257" y="575"/>
                </a:lnTo>
                <a:lnTo>
                  <a:pt x="261" y="495"/>
                </a:lnTo>
                <a:lnTo>
                  <a:pt x="265" y="414"/>
                </a:lnTo>
                <a:lnTo>
                  <a:pt x="269" y="344"/>
                </a:lnTo>
                <a:lnTo>
                  <a:pt x="272" y="283"/>
                </a:lnTo>
                <a:lnTo>
                  <a:pt x="276" y="229"/>
                </a:lnTo>
                <a:lnTo>
                  <a:pt x="280" y="184"/>
                </a:lnTo>
                <a:lnTo>
                  <a:pt x="283" y="152"/>
                </a:lnTo>
                <a:lnTo>
                  <a:pt x="287" y="123"/>
                </a:lnTo>
                <a:lnTo>
                  <a:pt x="291" y="104"/>
                </a:lnTo>
                <a:lnTo>
                  <a:pt x="295" y="98"/>
                </a:lnTo>
                <a:lnTo>
                  <a:pt x="298" y="103"/>
                </a:lnTo>
                <a:lnTo>
                  <a:pt x="302" y="121"/>
                </a:lnTo>
                <a:lnTo>
                  <a:pt x="306" y="146"/>
                </a:lnTo>
                <a:lnTo>
                  <a:pt x="309" y="187"/>
                </a:lnTo>
                <a:lnTo>
                  <a:pt x="313" y="234"/>
                </a:lnTo>
                <a:lnTo>
                  <a:pt x="317" y="288"/>
                </a:lnTo>
                <a:lnTo>
                  <a:pt x="321" y="344"/>
                </a:lnTo>
                <a:lnTo>
                  <a:pt x="324" y="407"/>
                </a:lnTo>
                <a:lnTo>
                  <a:pt x="328" y="466"/>
                </a:lnTo>
                <a:lnTo>
                  <a:pt x="332" y="522"/>
                </a:lnTo>
                <a:lnTo>
                  <a:pt x="336" y="584"/>
                </a:lnTo>
                <a:lnTo>
                  <a:pt x="339" y="643"/>
                </a:lnTo>
                <a:lnTo>
                  <a:pt x="343" y="696"/>
                </a:lnTo>
                <a:lnTo>
                  <a:pt x="347" y="746"/>
                </a:lnTo>
                <a:lnTo>
                  <a:pt x="350" y="794"/>
                </a:lnTo>
                <a:lnTo>
                  <a:pt x="354" y="841"/>
                </a:lnTo>
                <a:lnTo>
                  <a:pt x="358" y="877"/>
                </a:lnTo>
                <a:lnTo>
                  <a:pt x="362" y="918"/>
                </a:lnTo>
                <a:lnTo>
                  <a:pt x="365" y="952"/>
                </a:lnTo>
                <a:lnTo>
                  <a:pt x="369" y="982"/>
                </a:lnTo>
                <a:lnTo>
                  <a:pt x="373" y="1008"/>
                </a:lnTo>
                <a:lnTo>
                  <a:pt x="376" y="1036"/>
                </a:lnTo>
                <a:lnTo>
                  <a:pt x="380" y="1055"/>
                </a:lnTo>
                <a:lnTo>
                  <a:pt x="384" y="1074"/>
                </a:lnTo>
                <a:lnTo>
                  <a:pt x="388" y="1086"/>
                </a:lnTo>
                <a:lnTo>
                  <a:pt x="391" y="1103"/>
                </a:lnTo>
                <a:lnTo>
                  <a:pt x="395" y="1112"/>
                </a:lnTo>
                <a:lnTo>
                  <a:pt x="399" y="1128"/>
                </a:lnTo>
                <a:lnTo>
                  <a:pt x="402" y="1142"/>
                </a:lnTo>
                <a:lnTo>
                  <a:pt x="406" y="1150"/>
                </a:lnTo>
                <a:lnTo>
                  <a:pt x="410" y="1156"/>
                </a:lnTo>
                <a:lnTo>
                  <a:pt x="414" y="1161"/>
                </a:lnTo>
                <a:lnTo>
                  <a:pt x="418" y="1161"/>
                </a:lnTo>
                <a:lnTo>
                  <a:pt x="421" y="1159"/>
                </a:lnTo>
                <a:lnTo>
                  <a:pt x="425" y="1156"/>
                </a:lnTo>
                <a:lnTo>
                  <a:pt x="429" y="1151"/>
                </a:lnTo>
                <a:lnTo>
                  <a:pt x="432" y="1145"/>
                </a:lnTo>
                <a:lnTo>
                  <a:pt x="436" y="1133"/>
                </a:lnTo>
                <a:lnTo>
                  <a:pt x="440" y="1112"/>
                </a:lnTo>
                <a:lnTo>
                  <a:pt x="444" y="1098"/>
                </a:lnTo>
                <a:lnTo>
                  <a:pt x="447" y="1074"/>
                </a:lnTo>
                <a:lnTo>
                  <a:pt x="451" y="1046"/>
                </a:lnTo>
                <a:lnTo>
                  <a:pt x="455" y="1019"/>
                </a:lnTo>
                <a:lnTo>
                  <a:pt x="459" y="988"/>
                </a:lnTo>
                <a:lnTo>
                  <a:pt x="462" y="957"/>
                </a:lnTo>
                <a:lnTo>
                  <a:pt x="466" y="927"/>
                </a:lnTo>
                <a:lnTo>
                  <a:pt x="470" y="894"/>
                </a:lnTo>
                <a:lnTo>
                  <a:pt x="473" y="862"/>
                </a:lnTo>
                <a:lnTo>
                  <a:pt x="477" y="829"/>
                </a:lnTo>
                <a:lnTo>
                  <a:pt x="481" y="802"/>
                </a:lnTo>
                <a:lnTo>
                  <a:pt x="485" y="774"/>
                </a:lnTo>
                <a:lnTo>
                  <a:pt x="488" y="748"/>
                </a:lnTo>
                <a:lnTo>
                  <a:pt x="492" y="718"/>
                </a:lnTo>
                <a:lnTo>
                  <a:pt x="496" y="703"/>
                </a:lnTo>
                <a:lnTo>
                  <a:pt x="499" y="684"/>
                </a:lnTo>
                <a:lnTo>
                  <a:pt x="503" y="668"/>
                </a:lnTo>
                <a:lnTo>
                  <a:pt x="507" y="654"/>
                </a:lnTo>
                <a:lnTo>
                  <a:pt x="511" y="646"/>
                </a:lnTo>
                <a:lnTo>
                  <a:pt x="514" y="642"/>
                </a:lnTo>
                <a:lnTo>
                  <a:pt x="518" y="642"/>
                </a:lnTo>
                <a:lnTo>
                  <a:pt x="522" y="642"/>
                </a:lnTo>
                <a:lnTo>
                  <a:pt x="525" y="646"/>
                </a:lnTo>
                <a:lnTo>
                  <a:pt x="529" y="651"/>
                </a:lnTo>
                <a:lnTo>
                  <a:pt x="533" y="662"/>
                </a:lnTo>
                <a:lnTo>
                  <a:pt x="537" y="676"/>
                </a:lnTo>
                <a:lnTo>
                  <a:pt x="540" y="698"/>
                </a:lnTo>
                <a:lnTo>
                  <a:pt x="544" y="718"/>
                </a:lnTo>
                <a:lnTo>
                  <a:pt x="548" y="746"/>
                </a:lnTo>
                <a:lnTo>
                  <a:pt x="552" y="770"/>
                </a:lnTo>
                <a:lnTo>
                  <a:pt x="555" y="794"/>
                </a:lnTo>
                <a:lnTo>
                  <a:pt x="559" y="818"/>
                </a:lnTo>
                <a:lnTo>
                  <a:pt x="563" y="849"/>
                </a:lnTo>
                <a:lnTo>
                  <a:pt x="566" y="869"/>
                </a:lnTo>
                <a:lnTo>
                  <a:pt x="570" y="891"/>
                </a:lnTo>
                <a:lnTo>
                  <a:pt x="574" y="913"/>
                </a:lnTo>
                <a:lnTo>
                  <a:pt x="578" y="939"/>
                </a:lnTo>
                <a:lnTo>
                  <a:pt x="581" y="961"/>
                </a:lnTo>
                <a:lnTo>
                  <a:pt x="585" y="985"/>
                </a:lnTo>
                <a:lnTo>
                  <a:pt x="589" y="1003"/>
                </a:lnTo>
                <a:lnTo>
                  <a:pt x="592" y="1025"/>
                </a:lnTo>
                <a:lnTo>
                  <a:pt x="596" y="1041"/>
                </a:lnTo>
                <a:lnTo>
                  <a:pt x="600" y="1058"/>
                </a:lnTo>
                <a:lnTo>
                  <a:pt x="604" y="1075"/>
                </a:lnTo>
                <a:lnTo>
                  <a:pt x="607" y="1089"/>
                </a:lnTo>
                <a:lnTo>
                  <a:pt x="611" y="1102"/>
                </a:lnTo>
                <a:lnTo>
                  <a:pt x="615" y="1117"/>
                </a:lnTo>
                <a:lnTo>
                  <a:pt x="618" y="1128"/>
                </a:lnTo>
                <a:lnTo>
                  <a:pt x="622" y="1137"/>
                </a:lnTo>
                <a:lnTo>
                  <a:pt x="626" y="1141"/>
                </a:lnTo>
                <a:lnTo>
                  <a:pt x="630" y="1151"/>
                </a:lnTo>
                <a:lnTo>
                  <a:pt x="634" y="1161"/>
                </a:lnTo>
                <a:lnTo>
                  <a:pt x="637" y="1167"/>
                </a:lnTo>
                <a:lnTo>
                  <a:pt x="641" y="1172"/>
                </a:lnTo>
                <a:lnTo>
                  <a:pt x="645" y="1172"/>
                </a:lnTo>
                <a:lnTo>
                  <a:pt x="648" y="1176"/>
                </a:lnTo>
                <a:lnTo>
                  <a:pt x="652" y="1181"/>
                </a:lnTo>
                <a:lnTo>
                  <a:pt x="656" y="1181"/>
                </a:lnTo>
                <a:lnTo>
                  <a:pt x="660" y="1181"/>
                </a:lnTo>
                <a:lnTo>
                  <a:pt x="663" y="1178"/>
                </a:lnTo>
                <a:lnTo>
                  <a:pt x="667" y="1176"/>
                </a:lnTo>
                <a:lnTo>
                  <a:pt x="671" y="1180"/>
                </a:lnTo>
                <a:lnTo>
                  <a:pt x="675" y="1175"/>
                </a:lnTo>
                <a:lnTo>
                  <a:pt x="678" y="1170"/>
                </a:lnTo>
                <a:lnTo>
                  <a:pt x="682" y="1172"/>
                </a:lnTo>
                <a:lnTo>
                  <a:pt x="686" y="1166"/>
                </a:lnTo>
                <a:lnTo>
                  <a:pt x="689" y="1162"/>
                </a:lnTo>
                <a:lnTo>
                  <a:pt x="693" y="1159"/>
                </a:lnTo>
                <a:lnTo>
                  <a:pt x="697" y="1156"/>
                </a:lnTo>
                <a:lnTo>
                  <a:pt x="701" y="1151"/>
                </a:lnTo>
                <a:lnTo>
                  <a:pt x="704" y="1145"/>
                </a:lnTo>
                <a:lnTo>
                  <a:pt x="708" y="1139"/>
                </a:lnTo>
                <a:lnTo>
                  <a:pt x="712" y="1136"/>
                </a:lnTo>
                <a:lnTo>
                  <a:pt x="715" y="1130"/>
                </a:lnTo>
                <a:lnTo>
                  <a:pt x="719" y="1120"/>
                </a:lnTo>
                <a:lnTo>
                  <a:pt x="723" y="1117"/>
                </a:lnTo>
                <a:lnTo>
                  <a:pt x="727" y="1112"/>
                </a:lnTo>
                <a:lnTo>
                  <a:pt x="730" y="1103"/>
                </a:lnTo>
                <a:lnTo>
                  <a:pt x="734" y="1103"/>
                </a:lnTo>
                <a:lnTo>
                  <a:pt x="738" y="1098"/>
                </a:lnTo>
                <a:lnTo>
                  <a:pt x="741" y="1095"/>
                </a:lnTo>
                <a:lnTo>
                  <a:pt x="745" y="1091"/>
                </a:lnTo>
                <a:lnTo>
                  <a:pt x="749" y="1092"/>
                </a:lnTo>
                <a:lnTo>
                  <a:pt x="753" y="1086"/>
                </a:lnTo>
                <a:lnTo>
                  <a:pt x="756" y="1081"/>
                </a:lnTo>
                <a:lnTo>
                  <a:pt x="760" y="1083"/>
                </a:lnTo>
                <a:lnTo>
                  <a:pt x="764" y="1083"/>
                </a:lnTo>
                <a:lnTo>
                  <a:pt x="768" y="1083"/>
                </a:lnTo>
                <a:lnTo>
                  <a:pt x="771" y="1080"/>
                </a:lnTo>
                <a:lnTo>
                  <a:pt x="775" y="1080"/>
                </a:lnTo>
                <a:lnTo>
                  <a:pt x="779" y="1084"/>
                </a:lnTo>
                <a:lnTo>
                  <a:pt x="782" y="1084"/>
                </a:lnTo>
                <a:lnTo>
                  <a:pt x="786" y="1086"/>
                </a:lnTo>
                <a:lnTo>
                  <a:pt x="790" y="1089"/>
                </a:lnTo>
                <a:lnTo>
                  <a:pt x="794" y="1094"/>
                </a:lnTo>
                <a:lnTo>
                  <a:pt x="797" y="1095"/>
                </a:lnTo>
                <a:lnTo>
                  <a:pt x="801" y="1100"/>
                </a:lnTo>
                <a:lnTo>
                  <a:pt x="805" y="1112"/>
                </a:lnTo>
                <a:lnTo>
                  <a:pt x="808" y="1112"/>
                </a:lnTo>
                <a:lnTo>
                  <a:pt x="812" y="1119"/>
                </a:lnTo>
                <a:lnTo>
                  <a:pt x="816" y="1126"/>
                </a:lnTo>
                <a:lnTo>
                  <a:pt x="820" y="1133"/>
                </a:lnTo>
                <a:lnTo>
                  <a:pt x="823" y="1137"/>
                </a:lnTo>
                <a:lnTo>
                  <a:pt x="827" y="1147"/>
                </a:lnTo>
                <a:lnTo>
                  <a:pt x="831" y="1153"/>
                </a:lnTo>
                <a:lnTo>
                  <a:pt x="835" y="1162"/>
                </a:lnTo>
                <a:lnTo>
                  <a:pt x="838" y="1173"/>
                </a:lnTo>
                <a:lnTo>
                  <a:pt x="842" y="1187"/>
                </a:lnTo>
                <a:lnTo>
                  <a:pt x="846" y="1187"/>
                </a:lnTo>
                <a:lnTo>
                  <a:pt x="850" y="1197"/>
                </a:lnTo>
                <a:lnTo>
                  <a:pt x="853" y="1211"/>
                </a:lnTo>
                <a:lnTo>
                  <a:pt x="857" y="1220"/>
                </a:lnTo>
                <a:lnTo>
                  <a:pt x="861" y="1225"/>
                </a:lnTo>
                <a:lnTo>
                  <a:pt x="865" y="1236"/>
                </a:lnTo>
                <a:lnTo>
                  <a:pt x="868" y="1245"/>
                </a:lnTo>
                <a:lnTo>
                  <a:pt x="872" y="1256"/>
                </a:lnTo>
                <a:lnTo>
                  <a:pt x="876" y="1259"/>
                </a:lnTo>
                <a:lnTo>
                  <a:pt x="879" y="1267"/>
                </a:lnTo>
                <a:lnTo>
                  <a:pt x="883" y="1276"/>
                </a:lnTo>
                <a:lnTo>
                  <a:pt x="887" y="1278"/>
                </a:lnTo>
                <a:lnTo>
                  <a:pt x="891" y="1279"/>
                </a:lnTo>
                <a:lnTo>
                  <a:pt x="894" y="1281"/>
                </a:lnTo>
                <a:lnTo>
                  <a:pt x="898" y="1281"/>
                </a:lnTo>
                <a:lnTo>
                  <a:pt x="902" y="1282"/>
                </a:lnTo>
                <a:lnTo>
                  <a:pt x="905" y="1274"/>
                </a:lnTo>
                <a:lnTo>
                  <a:pt x="909" y="1259"/>
                </a:lnTo>
                <a:lnTo>
                  <a:pt x="913" y="1245"/>
                </a:lnTo>
                <a:lnTo>
                  <a:pt x="917" y="1218"/>
                </a:lnTo>
                <a:lnTo>
                  <a:pt x="920" y="1184"/>
                </a:lnTo>
                <a:lnTo>
                  <a:pt x="924" y="1134"/>
                </a:lnTo>
                <a:lnTo>
                  <a:pt x="928" y="1081"/>
                </a:lnTo>
                <a:lnTo>
                  <a:pt x="931" y="1014"/>
                </a:lnTo>
                <a:lnTo>
                  <a:pt x="935" y="941"/>
                </a:lnTo>
                <a:lnTo>
                  <a:pt x="939" y="860"/>
                </a:lnTo>
                <a:lnTo>
                  <a:pt x="943" y="774"/>
                </a:lnTo>
                <a:lnTo>
                  <a:pt x="946" y="690"/>
                </a:lnTo>
                <a:lnTo>
                  <a:pt x="950" y="606"/>
                </a:lnTo>
                <a:lnTo>
                  <a:pt x="954" y="523"/>
                </a:lnTo>
                <a:lnTo>
                  <a:pt x="958" y="439"/>
                </a:lnTo>
                <a:lnTo>
                  <a:pt x="961" y="371"/>
                </a:lnTo>
                <a:lnTo>
                  <a:pt x="965" y="307"/>
                </a:lnTo>
                <a:lnTo>
                  <a:pt x="969" y="246"/>
                </a:lnTo>
                <a:lnTo>
                  <a:pt x="972" y="196"/>
                </a:lnTo>
                <a:lnTo>
                  <a:pt x="976" y="152"/>
                </a:lnTo>
                <a:lnTo>
                  <a:pt x="980" y="124"/>
                </a:lnTo>
                <a:lnTo>
                  <a:pt x="984" y="98"/>
                </a:lnTo>
                <a:lnTo>
                  <a:pt x="987" y="89"/>
                </a:lnTo>
                <a:lnTo>
                  <a:pt x="991" y="89"/>
                </a:lnTo>
                <a:lnTo>
                  <a:pt x="995" y="103"/>
                </a:lnTo>
                <a:lnTo>
                  <a:pt x="998" y="123"/>
                </a:lnTo>
                <a:lnTo>
                  <a:pt x="1002" y="159"/>
                </a:lnTo>
                <a:lnTo>
                  <a:pt x="1006" y="202"/>
                </a:lnTo>
                <a:lnTo>
                  <a:pt x="1010" y="251"/>
                </a:lnTo>
                <a:lnTo>
                  <a:pt x="1013" y="308"/>
                </a:lnTo>
                <a:lnTo>
                  <a:pt x="1017" y="366"/>
                </a:lnTo>
                <a:lnTo>
                  <a:pt x="1021" y="427"/>
                </a:lnTo>
                <a:lnTo>
                  <a:pt x="1024" y="486"/>
                </a:lnTo>
                <a:lnTo>
                  <a:pt x="1028" y="544"/>
                </a:lnTo>
                <a:lnTo>
                  <a:pt x="1032" y="597"/>
                </a:lnTo>
                <a:lnTo>
                  <a:pt x="1036" y="654"/>
                </a:lnTo>
                <a:lnTo>
                  <a:pt x="1039" y="707"/>
                </a:lnTo>
                <a:lnTo>
                  <a:pt x="1043" y="762"/>
                </a:lnTo>
                <a:lnTo>
                  <a:pt x="1047" y="807"/>
                </a:lnTo>
                <a:lnTo>
                  <a:pt x="1051" y="851"/>
                </a:lnTo>
                <a:lnTo>
                  <a:pt x="1054" y="887"/>
                </a:lnTo>
                <a:lnTo>
                  <a:pt x="1058" y="924"/>
                </a:lnTo>
                <a:lnTo>
                  <a:pt x="1062" y="953"/>
                </a:lnTo>
                <a:lnTo>
                  <a:pt x="1066" y="982"/>
                </a:lnTo>
                <a:lnTo>
                  <a:pt x="1069" y="1011"/>
                </a:lnTo>
                <a:lnTo>
                  <a:pt x="1073" y="1033"/>
                </a:lnTo>
                <a:lnTo>
                  <a:pt x="1077" y="1052"/>
                </a:lnTo>
                <a:lnTo>
                  <a:pt x="1081" y="1067"/>
                </a:lnTo>
                <a:lnTo>
                  <a:pt x="1084" y="1086"/>
                </a:lnTo>
                <a:lnTo>
                  <a:pt x="1088" y="1102"/>
                </a:lnTo>
                <a:lnTo>
                  <a:pt x="1092" y="1111"/>
                </a:lnTo>
                <a:lnTo>
                  <a:pt x="1095" y="1120"/>
                </a:lnTo>
                <a:lnTo>
                  <a:pt x="1099" y="1130"/>
                </a:lnTo>
                <a:lnTo>
                  <a:pt x="1103" y="1136"/>
                </a:lnTo>
                <a:lnTo>
                  <a:pt x="1107" y="1144"/>
                </a:lnTo>
                <a:lnTo>
                  <a:pt x="1110" y="1147"/>
                </a:lnTo>
                <a:lnTo>
                  <a:pt x="1114" y="1150"/>
                </a:lnTo>
                <a:lnTo>
                  <a:pt x="1118" y="1100"/>
                </a:lnTo>
                <a:lnTo>
                  <a:pt x="1121" y="1097"/>
                </a:lnTo>
                <a:lnTo>
                  <a:pt x="1125" y="1078"/>
                </a:lnTo>
                <a:lnTo>
                  <a:pt x="1129" y="1063"/>
                </a:lnTo>
                <a:lnTo>
                  <a:pt x="1133" y="1044"/>
                </a:lnTo>
                <a:lnTo>
                  <a:pt x="1136" y="1007"/>
                </a:lnTo>
                <a:lnTo>
                  <a:pt x="1140" y="963"/>
                </a:lnTo>
                <a:lnTo>
                  <a:pt x="1144" y="919"/>
                </a:lnTo>
                <a:lnTo>
                  <a:pt x="1147" y="876"/>
                </a:lnTo>
                <a:lnTo>
                  <a:pt x="1151" y="823"/>
                </a:lnTo>
                <a:lnTo>
                  <a:pt x="1155" y="763"/>
                </a:lnTo>
                <a:lnTo>
                  <a:pt x="1159" y="701"/>
                </a:lnTo>
                <a:lnTo>
                  <a:pt x="1162" y="642"/>
                </a:lnTo>
                <a:lnTo>
                  <a:pt x="1166" y="589"/>
                </a:lnTo>
                <a:lnTo>
                  <a:pt x="1170" y="520"/>
                </a:lnTo>
                <a:lnTo>
                  <a:pt x="1174" y="464"/>
                </a:lnTo>
                <a:lnTo>
                  <a:pt x="1177" y="414"/>
                </a:lnTo>
                <a:lnTo>
                  <a:pt x="1181" y="355"/>
                </a:lnTo>
                <a:lnTo>
                  <a:pt x="1185" y="318"/>
                </a:lnTo>
                <a:lnTo>
                  <a:pt x="1188" y="277"/>
                </a:lnTo>
                <a:lnTo>
                  <a:pt x="1192" y="246"/>
                </a:lnTo>
                <a:lnTo>
                  <a:pt x="1196" y="209"/>
                </a:lnTo>
                <a:lnTo>
                  <a:pt x="1200" y="181"/>
                </a:lnTo>
                <a:lnTo>
                  <a:pt x="1203" y="171"/>
                </a:lnTo>
                <a:lnTo>
                  <a:pt x="1207" y="156"/>
                </a:lnTo>
                <a:lnTo>
                  <a:pt x="1211" y="143"/>
                </a:lnTo>
                <a:lnTo>
                  <a:pt x="1214" y="152"/>
                </a:lnTo>
                <a:lnTo>
                  <a:pt x="1218" y="156"/>
                </a:lnTo>
                <a:lnTo>
                  <a:pt x="1222" y="171"/>
                </a:lnTo>
                <a:lnTo>
                  <a:pt x="1226" y="184"/>
                </a:lnTo>
                <a:lnTo>
                  <a:pt x="1229" y="206"/>
                </a:lnTo>
                <a:lnTo>
                  <a:pt x="1233" y="234"/>
                </a:lnTo>
                <a:lnTo>
                  <a:pt x="1237" y="274"/>
                </a:lnTo>
                <a:lnTo>
                  <a:pt x="1240" y="321"/>
                </a:lnTo>
                <a:lnTo>
                  <a:pt x="1244" y="365"/>
                </a:lnTo>
                <a:lnTo>
                  <a:pt x="1248" y="411"/>
                </a:lnTo>
                <a:lnTo>
                  <a:pt x="1252" y="455"/>
                </a:lnTo>
                <a:lnTo>
                  <a:pt x="1255" y="502"/>
                </a:lnTo>
                <a:lnTo>
                  <a:pt x="1259" y="542"/>
                </a:lnTo>
                <a:lnTo>
                  <a:pt x="1263" y="589"/>
                </a:lnTo>
                <a:lnTo>
                  <a:pt x="1267" y="642"/>
                </a:lnTo>
                <a:lnTo>
                  <a:pt x="1270" y="679"/>
                </a:lnTo>
                <a:lnTo>
                  <a:pt x="1274" y="720"/>
                </a:lnTo>
                <a:lnTo>
                  <a:pt x="1278" y="757"/>
                </a:lnTo>
                <a:lnTo>
                  <a:pt x="1282" y="807"/>
                </a:lnTo>
                <a:lnTo>
                  <a:pt x="1285" y="848"/>
                </a:lnTo>
                <a:lnTo>
                  <a:pt x="1289" y="882"/>
                </a:lnTo>
                <a:lnTo>
                  <a:pt x="1293" y="913"/>
                </a:lnTo>
                <a:lnTo>
                  <a:pt x="1297" y="950"/>
                </a:lnTo>
                <a:lnTo>
                  <a:pt x="1300" y="975"/>
                </a:lnTo>
                <a:lnTo>
                  <a:pt x="1304" y="1000"/>
                </a:lnTo>
                <a:lnTo>
                  <a:pt x="1308" y="1035"/>
                </a:lnTo>
                <a:lnTo>
                  <a:pt x="1311" y="1056"/>
                </a:lnTo>
                <a:lnTo>
                  <a:pt x="1315" y="1081"/>
                </a:lnTo>
                <a:lnTo>
                  <a:pt x="1319" y="1100"/>
                </a:lnTo>
                <a:lnTo>
                  <a:pt x="1323" y="1119"/>
                </a:lnTo>
                <a:lnTo>
                  <a:pt x="1326" y="1128"/>
                </a:lnTo>
                <a:lnTo>
                  <a:pt x="1330" y="1144"/>
                </a:lnTo>
                <a:lnTo>
                  <a:pt x="1334" y="1169"/>
                </a:lnTo>
                <a:lnTo>
                  <a:pt x="1337" y="1172"/>
                </a:lnTo>
                <a:lnTo>
                  <a:pt x="1341" y="1178"/>
                </a:lnTo>
                <a:lnTo>
                  <a:pt x="1345" y="1187"/>
                </a:lnTo>
                <a:lnTo>
                  <a:pt x="1349" y="1197"/>
                </a:lnTo>
                <a:lnTo>
                  <a:pt x="1352" y="1197"/>
                </a:lnTo>
                <a:lnTo>
                  <a:pt x="1356" y="1194"/>
                </a:lnTo>
                <a:lnTo>
                  <a:pt x="1360" y="1194"/>
                </a:lnTo>
                <a:lnTo>
                  <a:pt x="1363" y="1200"/>
                </a:lnTo>
                <a:lnTo>
                  <a:pt x="1367" y="1197"/>
                </a:lnTo>
                <a:lnTo>
                  <a:pt x="1371" y="1198"/>
                </a:lnTo>
                <a:lnTo>
                  <a:pt x="1375" y="1194"/>
                </a:lnTo>
                <a:lnTo>
                  <a:pt x="1378" y="1189"/>
                </a:lnTo>
                <a:lnTo>
                  <a:pt x="1382" y="1184"/>
                </a:lnTo>
                <a:lnTo>
                  <a:pt x="1386" y="1184"/>
                </a:lnTo>
                <a:lnTo>
                  <a:pt x="1390" y="1178"/>
                </a:lnTo>
                <a:lnTo>
                  <a:pt x="1393" y="1175"/>
                </a:lnTo>
                <a:lnTo>
                  <a:pt x="1397" y="1169"/>
                </a:lnTo>
                <a:lnTo>
                  <a:pt x="1401" y="1166"/>
                </a:lnTo>
                <a:lnTo>
                  <a:pt x="1404" y="1155"/>
                </a:lnTo>
                <a:lnTo>
                  <a:pt x="1408" y="1153"/>
                </a:lnTo>
                <a:lnTo>
                  <a:pt x="1412" y="1147"/>
                </a:lnTo>
                <a:lnTo>
                  <a:pt x="1416" y="1144"/>
                </a:lnTo>
                <a:lnTo>
                  <a:pt x="1419" y="1136"/>
                </a:lnTo>
                <a:lnTo>
                  <a:pt x="1423" y="1128"/>
                </a:lnTo>
                <a:lnTo>
                  <a:pt x="1427" y="1133"/>
                </a:lnTo>
                <a:lnTo>
                  <a:pt x="1430" y="1123"/>
                </a:lnTo>
                <a:lnTo>
                  <a:pt x="1434" y="1119"/>
                </a:lnTo>
                <a:lnTo>
                  <a:pt x="1438" y="1112"/>
                </a:lnTo>
                <a:lnTo>
                  <a:pt x="1442" y="1111"/>
                </a:lnTo>
                <a:lnTo>
                  <a:pt x="1445" y="1109"/>
                </a:lnTo>
                <a:lnTo>
                  <a:pt x="1449" y="1102"/>
                </a:lnTo>
                <a:lnTo>
                  <a:pt x="1453" y="1103"/>
                </a:lnTo>
                <a:lnTo>
                  <a:pt x="1456" y="1102"/>
                </a:lnTo>
                <a:lnTo>
                  <a:pt x="1460" y="1097"/>
                </a:lnTo>
                <a:lnTo>
                  <a:pt x="1464" y="1097"/>
                </a:lnTo>
                <a:lnTo>
                  <a:pt x="1468" y="1098"/>
                </a:lnTo>
                <a:lnTo>
                  <a:pt x="1472" y="1095"/>
                </a:lnTo>
                <a:lnTo>
                  <a:pt x="1475" y="1095"/>
                </a:lnTo>
                <a:lnTo>
                  <a:pt x="1479" y="1100"/>
                </a:lnTo>
                <a:lnTo>
                  <a:pt x="1483" y="1100"/>
                </a:lnTo>
                <a:lnTo>
                  <a:pt x="1486" y="1105"/>
                </a:lnTo>
                <a:lnTo>
                  <a:pt x="1490" y="1106"/>
                </a:lnTo>
                <a:lnTo>
                  <a:pt x="1494" y="1111"/>
                </a:lnTo>
                <a:lnTo>
                  <a:pt x="1498" y="1114"/>
                </a:lnTo>
                <a:lnTo>
                  <a:pt x="1501" y="1119"/>
                </a:lnTo>
                <a:lnTo>
                  <a:pt x="1505" y="1128"/>
                </a:lnTo>
                <a:lnTo>
                  <a:pt x="1509" y="1134"/>
                </a:lnTo>
                <a:lnTo>
                  <a:pt x="1513" y="1137"/>
                </a:lnTo>
                <a:lnTo>
                  <a:pt x="1516" y="1144"/>
                </a:lnTo>
                <a:lnTo>
                  <a:pt x="1520" y="1155"/>
                </a:lnTo>
                <a:lnTo>
                  <a:pt x="1524" y="1159"/>
                </a:lnTo>
                <a:lnTo>
                  <a:pt x="1527" y="1166"/>
                </a:lnTo>
                <a:lnTo>
                  <a:pt x="1531" y="1175"/>
                </a:lnTo>
                <a:lnTo>
                  <a:pt x="1535" y="1184"/>
                </a:lnTo>
                <a:lnTo>
                  <a:pt x="1539" y="1189"/>
                </a:lnTo>
                <a:lnTo>
                  <a:pt x="1542" y="1198"/>
                </a:lnTo>
                <a:lnTo>
                  <a:pt x="1546" y="1208"/>
                </a:lnTo>
                <a:lnTo>
                  <a:pt x="1550" y="1217"/>
                </a:lnTo>
                <a:lnTo>
                  <a:pt x="1553" y="1226"/>
                </a:lnTo>
                <a:lnTo>
                  <a:pt x="1557" y="1232"/>
                </a:lnTo>
                <a:lnTo>
                  <a:pt x="1561" y="1242"/>
                </a:lnTo>
                <a:lnTo>
                  <a:pt x="1565" y="1251"/>
                </a:lnTo>
                <a:lnTo>
                  <a:pt x="1568" y="1259"/>
                </a:lnTo>
                <a:lnTo>
                  <a:pt x="1572" y="1267"/>
                </a:lnTo>
                <a:lnTo>
                  <a:pt x="1576" y="1273"/>
                </a:lnTo>
                <a:lnTo>
                  <a:pt x="1579" y="1276"/>
                </a:lnTo>
                <a:lnTo>
                  <a:pt x="1583" y="1279"/>
                </a:lnTo>
                <a:lnTo>
                  <a:pt x="1587" y="1279"/>
                </a:lnTo>
                <a:lnTo>
                  <a:pt x="1591" y="1276"/>
                </a:lnTo>
                <a:lnTo>
                  <a:pt x="1594" y="1273"/>
                </a:lnTo>
                <a:lnTo>
                  <a:pt x="1598" y="1260"/>
                </a:lnTo>
                <a:lnTo>
                  <a:pt x="1602" y="1246"/>
                </a:lnTo>
                <a:lnTo>
                  <a:pt x="1606" y="1222"/>
                </a:lnTo>
                <a:lnTo>
                  <a:pt x="1609" y="1186"/>
                </a:lnTo>
                <a:lnTo>
                  <a:pt x="1613" y="1136"/>
                </a:lnTo>
                <a:lnTo>
                  <a:pt x="1617" y="1080"/>
                </a:lnTo>
                <a:lnTo>
                  <a:pt x="1620" y="1011"/>
                </a:lnTo>
                <a:lnTo>
                  <a:pt x="1624" y="933"/>
                </a:lnTo>
                <a:lnTo>
                  <a:pt x="1628" y="851"/>
                </a:lnTo>
                <a:lnTo>
                  <a:pt x="1632" y="760"/>
                </a:lnTo>
                <a:lnTo>
                  <a:pt x="1635" y="667"/>
                </a:lnTo>
                <a:lnTo>
                  <a:pt x="1639" y="576"/>
                </a:lnTo>
                <a:lnTo>
                  <a:pt x="1643" y="492"/>
                </a:lnTo>
                <a:lnTo>
                  <a:pt x="1646" y="411"/>
                </a:lnTo>
                <a:lnTo>
                  <a:pt x="1650" y="332"/>
                </a:lnTo>
                <a:lnTo>
                  <a:pt x="1654" y="260"/>
                </a:lnTo>
                <a:lnTo>
                  <a:pt x="1658" y="196"/>
                </a:lnTo>
                <a:lnTo>
                  <a:pt x="1661" y="137"/>
                </a:lnTo>
                <a:lnTo>
                  <a:pt x="1665" y="95"/>
                </a:lnTo>
                <a:lnTo>
                  <a:pt x="1669" y="54"/>
                </a:lnTo>
                <a:lnTo>
                  <a:pt x="1672" y="28"/>
                </a:lnTo>
                <a:lnTo>
                  <a:pt x="1676" y="9"/>
                </a:lnTo>
                <a:lnTo>
                  <a:pt x="1680" y="8"/>
                </a:lnTo>
                <a:lnTo>
                  <a:pt x="1684" y="15"/>
                </a:lnTo>
                <a:lnTo>
                  <a:pt x="1688" y="37"/>
                </a:lnTo>
                <a:lnTo>
                  <a:pt x="1691" y="72"/>
                </a:lnTo>
                <a:lnTo>
                  <a:pt x="1695" y="109"/>
                </a:lnTo>
                <a:lnTo>
                  <a:pt x="1699" y="163"/>
                </a:lnTo>
                <a:lnTo>
                  <a:pt x="1703" y="220"/>
                </a:lnTo>
                <a:lnTo>
                  <a:pt x="1706" y="286"/>
                </a:lnTo>
                <a:lnTo>
                  <a:pt x="1710" y="340"/>
                </a:lnTo>
                <a:lnTo>
                  <a:pt x="1714" y="399"/>
                </a:lnTo>
                <a:lnTo>
                  <a:pt x="1717" y="458"/>
                </a:lnTo>
                <a:lnTo>
                  <a:pt x="1721" y="522"/>
                </a:lnTo>
                <a:lnTo>
                  <a:pt x="1725" y="586"/>
                </a:lnTo>
                <a:lnTo>
                  <a:pt x="1729" y="639"/>
                </a:lnTo>
                <a:lnTo>
                  <a:pt x="1732" y="690"/>
                </a:lnTo>
                <a:lnTo>
                  <a:pt x="1736" y="738"/>
                </a:lnTo>
                <a:lnTo>
                  <a:pt x="1740" y="779"/>
                </a:lnTo>
                <a:lnTo>
                  <a:pt x="1743" y="827"/>
                </a:lnTo>
                <a:lnTo>
                  <a:pt x="1747" y="860"/>
                </a:lnTo>
                <a:lnTo>
                  <a:pt x="1751" y="888"/>
                </a:lnTo>
                <a:lnTo>
                  <a:pt x="1755" y="918"/>
                </a:lnTo>
                <a:lnTo>
                  <a:pt x="1758" y="947"/>
                </a:lnTo>
                <a:lnTo>
                  <a:pt x="1762" y="964"/>
                </a:lnTo>
                <a:lnTo>
                  <a:pt x="1766" y="982"/>
                </a:lnTo>
                <a:lnTo>
                  <a:pt x="1769" y="994"/>
                </a:lnTo>
                <a:lnTo>
                  <a:pt x="1773" y="1008"/>
                </a:lnTo>
                <a:lnTo>
                  <a:pt x="1777" y="1019"/>
                </a:lnTo>
                <a:lnTo>
                  <a:pt x="1781" y="1028"/>
                </a:lnTo>
                <a:lnTo>
                  <a:pt x="1784" y="1036"/>
                </a:lnTo>
                <a:lnTo>
                  <a:pt x="1788" y="1042"/>
                </a:lnTo>
                <a:lnTo>
                  <a:pt x="1792" y="1046"/>
                </a:lnTo>
                <a:lnTo>
                  <a:pt x="1796" y="1049"/>
                </a:lnTo>
                <a:lnTo>
                  <a:pt x="1799" y="1052"/>
                </a:lnTo>
                <a:lnTo>
                  <a:pt x="1803" y="1052"/>
                </a:lnTo>
                <a:lnTo>
                  <a:pt x="1807" y="1049"/>
                </a:lnTo>
                <a:lnTo>
                  <a:pt x="1810" y="1039"/>
                </a:lnTo>
                <a:lnTo>
                  <a:pt x="1814" y="1038"/>
                </a:lnTo>
                <a:lnTo>
                  <a:pt x="1818" y="1028"/>
                </a:lnTo>
                <a:lnTo>
                  <a:pt x="1822" y="1016"/>
                </a:lnTo>
                <a:lnTo>
                  <a:pt x="1825" y="1002"/>
                </a:lnTo>
                <a:lnTo>
                  <a:pt x="1829" y="988"/>
                </a:lnTo>
                <a:lnTo>
                  <a:pt x="1833" y="966"/>
                </a:lnTo>
                <a:lnTo>
                  <a:pt x="1836" y="944"/>
                </a:lnTo>
                <a:lnTo>
                  <a:pt x="1840" y="919"/>
                </a:lnTo>
                <a:lnTo>
                  <a:pt x="1844" y="904"/>
                </a:lnTo>
                <a:lnTo>
                  <a:pt x="1848" y="876"/>
                </a:lnTo>
                <a:lnTo>
                  <a:pt x="1851" y="859"/>
                </a:lnTo>
                <a:lnTo>
                  <a:pt x="1855" y="824"/>
                </a:lnTo>
                <a:lnTo>
                  <a:pt x="1859" y="796"/>
                </a:lnTo>
                <a:lnTo>
                  <a:pt x="1862" y="774"/>
                </a:lnTo>
                <a:lnTo>
                  <a:pt x="1866" y="754"/>
                </a:lnTo>
                <a:lnTo>
                  <a:pt x="1870" y="731"/>
                </a:lnTo>
                <a:lnTo>
                  <a:pt x="1874" y="717"/>
                </a:lnTo>
                <a:lnTo>
                  <a:pt x="1877" y="696"/>
                </a:lnTo>
                <a:lnTo>
                  <a:pt x="1881" y="681"/>
                </a:lnTo>
                <a:lnTo>
                  <a:pt x="1885" y="668"/>
                </a:lnTo>
                <a:lnTo>
                  <a:pt x="1889" y="662"/>
                </a:lnTo>
                <a:lnTo>
                  <a:pt x="1892" y="651"/>
                </a:lnTo>
                <a:lnTo>
                  <a:pt x="1896" y="645"/>
                </a:lnTo>
                <a:lnTo>
                  <a:pt x="1900" y="640"/>
                </a:lnTo>
                <a:lnTo>
                  <a:pt x="1904" y="640"/>
                </a:lnTo>
                <a:lnTo>
                  <a:pt x="1907" y="646"/>
                </a:lnTo>
                <a:lnTo>
                  <a:pt x="1911" y="651"/>
                </a:lnTo>
                <a:lnTo>
                  <a:pt x="1915" y="657"/>
                </a:lnTo>
                <a:lnTo>
                  <a:pt x="1919" y="672"/>
                </a:lnTo>
                <a:lnTo>
                  <a:pt x="1922" y="689"/>
                </a:lnTo>
                <a:lnTo>
                  <a:pt x="1926" y="706"/>
                </a:lnTo>
                <a:lnTo>
                  <a:pt x="1930" y="726"/>
                </a:lnTo>
                <a:lnTo>
                  <a:pt x="1933" y="743"/>
                </a:lnTo>
                <a:lnTo>
                  <a:pt x="1937" y="768"/>
                </a:lnTo>
                <a:lnTo>
                  <a:pt x="1941" y="787"/>
                </a:lnTo>
                <a:lnTo>
                  <a:pt x="1945" y="805"/>
                </a:lnTo>
                <a:lnTo>
                  <a:pt x="1948" y="824"/>
                </a:lnTo>
                <a:lnTo>
                  <a:pt x="1952" y="846"/>
                </a:lnTo>
                <a:lnTo>
                  <a:pt x="1956" y="866"/>
                </a:lnTo>
                <a:lnTo>
                  <a:pt x="1959" y="888"/>
                </a:lnTo>
                <a:lnTo>
                  <a:pt x="1963" y="907"/>
                </a:lnTo>
                <a:lnTo>
                  <a:pt x="1967" y="924"/>
                </a:lnTo>
                <a:lnTo>
                  <a:pt x="1971" y="944"/>
                </a:lnTo>
                <a:lnTo>
                  <a:pt x="1974" y="964"/>
                </a:lnTo>
                <a:lnTo>
                  <a:pt x="1978" y="977"/>
                </a:lnTo>
                <a:lnTo>
                  <a:pt x="1982" y="997"/>
                </a:lnTo>
                <a:lnTo>
                  <a:pt x="1985" y="1013"/>
                </a:lnTo>
                <a:lnTo>
                  <a:pt x="1989" y="1022"/>
                </a:lnTo>
                <a:lnTo>
                  <a:pt x="1993" y="1036"/>
                </a:lnTo>
                <a:lnTo>
                  <a:pt x="1997" y="1052"/>
                </a:lnTo>
                <a:lnTo>
                  <a:pt x="2000" y="1066"/>
                </a:lnTo>
                <a:lnTo>
                  <a:pt x="2004" y="1075"/>
                </a:lnTo>
                <a:lnTo>
                  <a:pt x="2008" y="1084"/>
                </a:lnTo>
                <a:lnTo>
                  <a:pt x="2012" y="1092"/>
                </a:lnTo>
                <a:lnTo>
                  <a:pt x="2015" y="1105"/>
                </a:lnTo>
                <a:lnTo>
                  <a:pt x="2019" y="1111"/>
                </a:lnTo>
                <a:lnTo>
                  <a:pt x="2023" y="1119"/>
                </a:lnTo>
                <a:lnTo>
                  <a:pt x="2026" y="1119"/>
                </a:lnTo>
                <a:lnTo>
                  <a:pt x="2030" y="1125"/>
                </a:lnTo>
                <a:lnTo>
                  <a:pt x="2034" y="1131"/>
                </a:lnTo>
                <a:lnTo>
                  <a:pt x="2038" y="1134"/>
                </a:lnTo>
                <a:lnTo>
                  <a:pt x="2041" y="1136"/>
                </a:lnTo>
                <a:lnTo>
                  <a:pt x="2045" y="1134"/>
                </a:lnTo>
                <a:lnTo>
                  <a:pt x="2049" y="1134"/>
                </a:lnTo>
                <a:lnTo>
                  <a:pt x="2052" y="1136"/>
                </a:lnTo>
                <a:lnTo>
                  <a:pt x="2056" y="1137"/>
                </a:lnTo>
                <a:lnTo>
                  <a:pt x="2060" y="1137"/>
                </a:lnTo>
                <a:lnTo>
                  <a:pt x="2064" y="1134"/>
                </a:lnTo>
                <a:lnTo>
                  <a:pt x="2067" y="1130"/>
                </a:lnTo>
                <a:lnTo>
                  <a:pt x="2071" y="1126"/>
                </a:lnTo>
                <a:lnTo>
                  <a:pt x="2075" y="1122"/>
                </a:lnTo>
                <a:lnTo>
                  <a:pt x="2078" y="1120"/>
                </a:lnTo>
                <a:lnTo>
                  <a:pt x="2082" y="1119"/>
                </a:lnTo>
                <a:lnTo>
                  <a:pt x="2086" y="1116"/>
                </a:lnTo>
                <a:lnTo>
                  <a:pt x="2090" y="1111"/>
                </a:lnTo>
                <a:lnTo>
                  <a:pt x="2093" y="1109"/>
                </a:lnTo>
                <a:lnTo>
                  <a:pt x="2097" y="1108"/>
                </a:lnTo>
                <a:lnTo>
                  <a:pt x="2101" y="1102"/>
                </a:lnTo>
                <a:lnTo>
                  <a:pt x="2105" y="1094"/>
                </a:lnTo>
                <a:lnTo>
                  <a:pt x="2108" y="1092"/>
                </a:lnTo>
                <a:lnTo>
                  <a:pt x="2112" y="1086"/>
                </a:lnTo>
                <a:lnTo>
                  <a:pt x="2116" y="1086"/>
                </a:lnTo>
                <a:lnTo>
                  <a:pt x="2120" y="1083"/>
                </a:lnTo>
                <a:lnTo>
                  <a:pt x="2123" y="1080"/>
                </a:lnTo>
                <a:lnTo>
                  <a:pt x="2127" y="1075"/>
                </a:lnTo>
                <a:lnTo>
                  <a:pt x="2131" y="1075"/>
                </a:lnTo>
                <a:lnTo>
                  <a:pt x="2135" y="1069"/>
                </a:lnTo>
                <a:lnTo>
                  <a:pt x="2138" y="1069"/>
                </a:lnTo>
                <a:lnTo>
                  <a:pt x="2142" y="1066"/>
                </a:lnTo>
                <a:lnTo>
                  <a:pt x="2146" y="1066"/>
                </a:lnTo>
                <a:lnTo>
                  <a:pt x="2149" y="1061"/>
                </a:lnTo>
                <a:lnTo>
                  <a:pt x="2153" y="1063"/>
                </a:lnTo>
                <a:lnTo>
                  <a:pt x="2157" y="1064"/>
                </a:lnTo>
                <a:lnTo>
                  <a:pt x="2161" y="1063"/>
                </a:lnTo>
                <a:lnTo>
                  <a:pt x="2164" y="1061"/>
                </a:lnTo>
                <a:lnTo>
                  <a:pt x="2168" y="1063"/>
                </a:lnTo>
                <a:lnTo>
                  <a:pt x="2172" y="1066"/>
                </a:lnTo>
                <a:lnTo>
                  <a:pt x="2175" y="1067"/>
                </a:lnTo>
                <a:lnTo>
                  <a:pt x="2179" y="1070"/>
                </a:lnTo>
                <a:lnTo>
                  <a:pt x="2183" y="1069"/>
                </a:lnTo>
                <a:lnTo>
                  <a:pt x="2187" y="1078"/>
                </a:lnTo>
                <a:lnTo>
                  <a:pt x="2190" y="1081"/>
                </a:lnTo>
                <a:lnTo>
                  <a:pt x="2194" y="1086"/>
                </a:lnTo>
                <a:lnTo>
                  <a:pt x="2198" y="1091"/>
                </a:lnTo>
                <a:lnTo>
                  <a:pt x="2201" y="1097"/>
                </a:lnTo>
                <a:lnTo>
                  <a:pt x="2205" y="1105"/>
                </a:lnTo>
                <a:lnTo>
                  <a:pt x="2209" y="1116"/>
                </a:lnTo>
                <a:lnTo>
                  <a:pt x="2213" y="1116"/>
                </a:lnTo>
                <a:lnTo>
                  <a:pt x="2216" y="1126"/>
                </a:lnTo>
                <a:lnTo>
                  <a:pt x="2220" y="1134"/>
                </a:lnTo>
                <a:lnTo>
                  <a:pt x="2224" y="1144"/>
                </a:lnTo>
                <a:lnTo>
                  <a:pt x="2228" y="1150"/>
                </a:lnTo>
                <a:lnTo>
                  <a:pt x="2231" y="1161"/>
                </a:lnTo>
                <a:lnTo>
                  <a:pt x="2235" y="1166"/>
                </a:lnTo>
                <a:lnTo>
                  <a:pt x="2239" y="1173"/>
                </a:lnTo>
                <a:lnTo>
                  <a:pt x="2242" y="1184"/>
                </a:lnTo>
                <a:lnTo>
                  <a:pt x="2246" y="1192"/>
                </a:lnTo>
                <a:lnTo>
                  <a:pt x="2250" y="1203"/>
                </a:lnTo>
                <a:lnTo>
                  <a:pt x="2254" y="1211"/>
                </a:lnTo>
                <a:lnTo>
                  <a:pt x="2257" y="1217"/>
                </a:lnTo>
                <a:lnTo>
                  <a:pt x="2261" y="1225"/>
                </a:lnTo>
                <a:lnTo>
                  <a:pt x="2265" y="1232"/>
                </a:lnTo>
                <a:lnTo>
                  <a:pt x="2268" y="1239"/>
                </a:lnTo>
                <a:lnTo>
                  <a:pt x="2272" y="1250"/>
                </a:lnTo>
                <a:lnTo>
                  <a:pt x="2276" y="1253"/>
                </a:lnTo>
                <a:lnTo>
                  <a:pt x="2280" y="1265"/>
                </a:lnTo>
                <a:lnTo>
                  <a:pt x="2283" y="1265"/>
                </a:lnTo>
                <a:lnTo>
                  <a:pt x="2287" y="1262"/>
                </a:lnTo>
                <a:lnTo>
                  <a:pt x="2291" y="1260"/>
                </a:lnTo>
                <a:lnTo>
                  <a:pt x="2294" y="1259"/>
                </a:lnTo>
                <a:lnTo>
                  <a:pt x="2298" y="1246"/>
                </a:lnTo>
                <a:lnTo>
                  <a:pt x="2302" y="1234"/>
                </a:lnTo>
                <a:lnTo>
                  <a:pt x="2306" y="1215"/>
                </a:lnTo>
                <a:lnTo>
                  <a:pt x="2309" y="1187"/>
                </a:lnTo>
                <a:lnTo>
                  <a:pt x="2313" y="1147"/>
                </a:lnTo>
                <a:lnTo>
                  <a:pt x="2317" y="1095"/>
                </a:lnTo>
                <a:lnTo>
                  <a:pt x="2321" y="1035"/>
                </a:lnTo>
                <a:lnTo>
                  <a:pt x="2324" y="964"/>
                </a:lnTo>
                <a:lnTo>
                  <a:pt x="2328" y="885"/>
                </a:lnTo>
                <a:lnTo>
                  <a:pt x="2332" y="801"/>
                </a:lnTo>
                <a:lnTo>
                  <a:pt x="2336" y="710"/>
                </a:lnTo>
                <a:lnTo>
                  <a:pt x="2339" y="620"/>
                </a:lnTo>
                <a:lnTo>
                  <a:pt x="2343" y="531"/>
                </a:lnTo>
                <a:lnTo>
                  <a:pt x="2347" y="445"/>
                </a:lnTo>
                <a:lnTo>
                  <a:pt x="2351" y="365"/>
                </a:lnTo>
                <a:lnTo>
                  <a:pt x="2354" y="290"/>
                </a:lnTo>
                <a:lnTo>
                  <a:pt x="2358" y="220"/>
                </a:lnTo>
                <a:lnTo>
                  <a:pt x="2362" y="159"/>
                </a:lnTo>
                <a:lnTo>
                  <a:pt x="2365" y="103"/>
                </a:lnTo>
                <a:lnTo>
                  <a:pt x="2369" y="59"/>
                </a:lnTo>
                <a:lnTo>
                  <a:pt x="2373" y="29"/>
                </a:lnTo>
                <a:lnTo>
                  <a:pt x="2377" y="9"/>
                </a:lnTo>
                <a:lnTo>
                  <a:pt x="2380" y="0"/>
                </a:lnTo>
                <a:lnTo>
                  <a:pt x="2384" y="3"/>
                </a:lnTo>
                <a:lnTo>
                  <a:pt x="2388" y="23"/>
                </a:lnTo>
                <a:lnTo>
                  <a:pt x="2391" y="48"/>
                </a:lnTo>
                <a:lnTo>
                  <a:pt x="2395" y="92"/>
                </a:lnTo>
                <a:lnTo>
                  <a:pt x="2399" y="138"/>
                </a:lnTo>
                <a:lnTo>
                  <a:pt x="2403" y="190"/>
                </a:lnTo>
                <a:lnTo>
                  <a:pt x="2406" y="248"/>
                </a:lnTo>
                <a:lnTo>
                  <a:pt x="2410" y="314"/>
                </a:lnTo>
                <a:lnTo>
                  <a:pt x="2414" y="375"/>
                </a:lnTo>
                <a:lnTo>
                  <a:pt x="2417" y="436"/>
                </a:lnTo>
                <a:lnTo>
                  <a:pt x="2421" y="497"/>
                </a:lnTo>
                <a:lnTo>
                  <a:pt x="2425" y="555"/>
                </a:lnTo>
                <a:lnTo>
                  <a:pt x="2429" y="608"/>
                </a:lnTo>
                <a:lnTo>
                  <a:pt x="2432" y="661"/>
                </a:lnTo>
                <a:lnTo>
                  <a:pt x="2436" y="717"/>
                </a:lnTo>
                <a:lnTo>
                  <a:pt x="2440" y="757"/>
                </a:lnTo>
                <a:lnTo>
                  <a:pt x="2444" y="798"/>
                </a:lnTo>
                <a:lnTo>
                  <a:pt x="2447" y="838"/>
                </a:lnTo>
                <a:lnTo>
                  <a:pt x="2451" y="873"/>
                </a:lnTo>
                <a:lnTo>
                  <a:pt x="2455" y="899"/>
                </a:lnTo>
                <a:lnTo>
                  <a:pt x="2458" y="924"/>
                </a:lnTo>
                <a:lnTo>
                  <a:pt x="2462" y="950"/>
                </a:lnTo>
                <a:lnTo>
                  <a:pt x="2466" y="974"/>
                </a:lnTo>
                <a:lnTo>
                  <a:pt x="2470" y="988"/>
                </a:lnTo>
                <a:lnTo>
                  <a:pt x="2473" y="999"/>
                </a:lnTo>
                <a:lnTo>
                  <a:pt x="2477" y="1010"/>
                </a:lnTo>
                <a:lnTo>
                  <a:pt x="2481" y="1021"/>
                </a:lnTo>
                <a:lnTo>
                  <a:pt x="2484" y="1035"/>
                </a:lnTo>
              </a:path>
            </a:pathLst>
          </a:custGeom>
          <a:noFill/>
          <a:ln w="1270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TextBox 30">
            <a:extLst>
              <a:ext uri="{FF2B5EF4-FFF2-40B4-BE49-F238E27FC236}">
                <a16:creationId xmlns:a16="http://schemas.microsoft.com/office/drawing/2014/main" id="{B0EDFE2A-C195-4D88-88F7-B29F904D5860}"/>
              </a:ext>
            </a:extLst>
          </p:cNvPr>
          <p:cNvSpPr txBox="1"/>
          <p:nvPr/>
        </p:nvSpPr>
        <p:spPr>
          <a:xfrm>
            <a:off x="8530867" y="6238425"/>
            <a:ext cx="2329521" cy="923330"/>
          </a:xfrm>
          <a:prstGeom prst="rect">
            <a:avLst/>
          </a:prstGeom>
          <a:noFill/>
        </p:spPr>
        <p:txBody>
          <a:bodyPr wrap="square">
            <a:spAutoFit/>
          </a:bodyPr>
          <a:lstStyle/>
          <a:p>
            <a:pPr algn="ctr"/>
            <a:r>
              <a:rPr lang="en-US" b="1" i="0" u="none" strike="noStrike" baseline="0" dirty="0">
                <a:solidFill>
                  <a:srgbClr val="FF0000"/>
                </a:solidFill>
                <a:latin typeface="Courier New" panose="02070309020205020404" pitchFamily="49" charset="0"/>
                <a:cs typeface="Courier New" panose="02070309020205020404" pitchFamily="49" charset="0"/>
              </a:rPr>
              <a:t>  114283</a:t>
            </a:r>
            <a:r>
              <a:rPr lang="en-US" dirty="0">
                <a:solidFill>
                  <a:srgbClr val="000000"/>
                </a:solidFill>
                <a:latin typeface="Courier New" panose="02070309020205020404" pitchFamily="49" charset="0"/>
                <a:cs typeface="Courier New" panose="02070309020205020404" pitchFamily="49" charset="0"/>
              </a:rPr>
              <a:t>:</a:t>
            </a:r>
            <a:r>
              <a:rPr lang="en-US" b="1" i="0" u="none" strike="noStrike" baseline="0" dirty="0">
                <a:solidFill>
                  <a:srgbClr val="00B0F0"/>
                </a:solidFill>
                <a:latin typeface="Courier New" panose="02070309020205020404" pitchFamily="49" charset="0"/>
                <a:cs typeface="Courier New" panose="02070309020205020404" pitchFamily="49" charset="0"/>
              </a:rPr>
              <a:t>114350</a:t>
            </a:r>
          </a:p>
          <a:p>
            <a:pPr algn="ctr"/>
            <a:r>
              <a:rPr lang="en-US" b="1" i="0" u="none" strike="noStrike" baseline="0" dirty="0" err="1">
                <a:solidFill>
                  <a:srgbClr val="FF0000"/>
                </a:solidFill>
                <a:latin typeface="Courier New" panose="02070309020205020404" pitchFamily="49" charset="0"/>
                <a:cs typeface="Courier New" panose="02070309020205020404" pitchFamily="49" charset="0"/>
              </a:rPr>
              <a:t>begin</a:t>
            </a:r>
            <a:r>
              <a:rPr lang="en-US" dirty="0" err="1">
                <a:solidFill>
                  <a:srgbClr val="000000"/>
                </a:solidFill>
                <a:latin typeface="Courier New" panose="02070309020205020404" pitchFamily="49" charset="0"/>
                <a:cs typeface="Courier New" panose="02070309020205020404" pitchFamily="49" charset="0"/>
              </a:rPr>
              <a:t>:</a:t>
            </a:r>
            <a:r>
              <a:rPr lang="en-US" sz="1800" b="1" i="0" u="none" strike="noStrike" baseline="0" dirty="0" err="1">
                <a:solidFill>
                  <a:srgbClr val="00B0F0"/>
                </a:solidFill>
                <a:latin typeface="Courier New" panose="02070309020205020404" pitchFamily="49" charset="0"/>
                <a:cs typeface="Courier New" panose="02070309020205020404" pitchFamily="49" charset="0"/>
              </a:rPr>
              <a:t>end</a:t>
            </a:r>
            <a:endParaRPr lang="en-US" dirty="0">
              <a:solidFill>
                <a:srgbClr val="00B0F0"/>
              </a:solidFill>
            </a:endParaRPr>
          </a:p>
          <a:p>
            <a:endParaRPr lang="en-US" dirty="0">
              <a:solidFill>
                <a:srgbClr val="00B0F0"/>
              </a:solidFill>
            </a:endParaRPr>
          </a:p>
        </p:txBody>
      </p:sp>
      <p:cxnSp>
        <p:nvCxnSpPr>
          <p:cNvPr id="33" name="Straight Connector 32">
            <a:extLst>
              <a:ext uri="{FF2B5EF4-FFF2-40B4-BE49-F238E27FC236}">
                <a16:creationId xmlns:a16="http://schemas.microsoft.com/office/drawing/2014/main" id="{45E6391D-40EC-452F-8353-10EA8680062B}"/>
              </a:ext>
            </a:extLst>
          </p:cNvPr>
          <p:cNvCxnSpPr/>
          <p:nvPr/>
        </p:nvCxnSpPr>
        <p:spPr>
          <a:xfrm>
            <a:off x="9638777" y="5268341"/>
            <a:ext cx="0" cy="97008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2B66AC63-8804-4CA0-80C8-FE5B22446528}"/>
              </a:ext>
            </a:extLst>
          </p:cNvPr>
          <p:cNvCxnSpPr/>
          <p:nvPr/>
        </p:nvCxnSpPr>
        <p:spPr>
          <a:xfrm>
            <a:off x="9999173" y="5268341"/>
            <a:ext cx="0" cy="970084"/>
          </a:xfrm>
          <a:prstGeom prst="line">
            <a:avLst/>
          </a:prstGeom>
          <a:ln>
            <a:solidFill>
              <a:srgbClr val="00B0F0"/>
            </a:solidFill>
          </a:ln>
        </p:spPr>
        <p:style>
          <a:lnRef idx="1">
            <a:schemeClr val="accent1"/>
          </a:lnRef>
          <a:fillRef idx="0">
            <a:schemeClr val="accent1"/>
          </a:fillRef>
          <a:effectRef idx="0">
            <a:schemeClr val="accent1"/>
          </a:effectRef>
          <a:fontRef idx="minor">
            <a:schemeClr val="tx1"/>
          </a:fontRef>
        </p:style>
      </p:cxnSp>
      <p:sp>
        <p:nvSpPr>
          <p:cNvPr id="36" name="Right Brace 35">
            <a:extLst>
              <a:ext uri="{FF2B5EF4-FFF2-40B4-BE49-F238E27FC236}">
                <a16:creationId xmlns:a16="http://schemas.microsoft.com/office/drawing/2014/main" id="{17A79AFC-C7EB-4F58-9261-14CC9F8C336E}"/>
              </a:ext>
            </a:extLst>
          </p:cNvPr>
          <p:cNvSpPr/>
          <p:nvPr/>
        </p:nvSpPr>
        <p:spPr>
          <a:xfrm rot="16200000">
            <a:off x="9658075" y="4656473"/>
            <a:ext cx="321806" cy="360397"/>
          </a:xfrm>
          <a:prstGeom prst="rightBrace">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 name="Right Brace 37">
            <a:extLst>
              <a:ext uri="{FF2B5EF4-FFF2-40B4-BE49-F238E27FC236}">
                <a16:creationId xmlns:a16="http://schemas.microsoft.com/office/drawing/2014/main" id="{4CAD3D07-69B1-43A3-B2BA-14BB3D2D4087}"/>
              </a:ext>
            </a:extLst>
          </p:cNvPr>
          <p:cNvSpPr/>
          <p:nvPr/>
        </p:nvSpPr>
        <p:spPr>
          <a:xfrm rot="16200000">
            <a:off x="10018469" y="4646800"/>
            <a:ext cx="321806" cy="360397"/>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Right Brace 39">
            <a:extLst>
              <a:ext uri="{FF2B5EF4-FFF2-40B4-BE49-F238E27FC236}">
                <a16:creationId xmlns:a16="http://schemas.microsoft.com/office/drawing/2014/main" id="{EB92D265-3DCF-4E3F-9D46-5FF663570EC4}"/>
              </a:ext>
            </a:extLst>
          </p:cNvPr>
          <p:cNvSpPr/>
          <p:nvPr/>
        </p:nvSpPr>
        <p:spPr>
          <a:xfrm rot="16200000">
            <a:off x="9297676" y="4656471"/>
            <a:ext cx="321806" cy="360397"/>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Right Brace 41">
            <a:extLst>
              <a:ext uri="{FF2B5EF4-FFF2-40B4-BE49-F238E27FC236}">
                <a16:creationId xmlns:a16="http://schemas.microsoft.com/office/drawing/2014/main" id="{CA9AD0FC-7586-4AB0-8980-1EEBF8EDC30B}"/>
              </a:ext>
            </a:extLst>
          </p:cNvPr>
          <p:cNvSpPr/>
          <p:nvPr/>
        </p:nvSpPr>
        <p:spPr>
          <a:xfrm rot="16200000">
            <a:off x="9655164" y="3877541"/>
            <a:ext cx="321806" cy="1087012"/>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TextBox 42">
            <a:extLst>
              <a:ext uri="{FF2B5EF4-FFF2-40B4-BE49-F238E27FC236}">
                <a16:creationId xmlns:a16="http://schemas.microsoft.com/office/drawing/2014/main" id="{E7E98A5F-7DE4-49C6-8A09-3F1E4A606E2B}"/>
              </a:ext>
            </a:extLst>
          </p:cNvPr>
          <p:cNvSpPr txBox="1"/>
          <p:nvPr/>
        </p:nvSpPr>
        <p:spPr>
          <a:xfrm>
            <a:off x="9006644" y="4062133"/>
            <a:ext cx="1550296" cy="369332"/>
          </a:xfrm>
          <a:prstGeom prst="rect">
            <a:avLst/>
          </a:prstGeom>
          <a:noFill/>
        </p:spPr>
        <p:txBody>
          <a:bodyPr wrap="none" rtlCol="0">
            <a:spAutoFit/>
          </a:bodyPr>
          <a:lstStyle/>
          <a:p>
            <a:r>
              <a:rPr lang="en-US" dirty="0"/>
              <a:t>Correct region</a:t>
            </a:r>
          </a:p>
        </p:txBody>
      </p:sp>
      <p:sp>
        <p:nvSpPr>
          <p:cNvPr id="4" name="TextBox 3">
            <a:extLst>
              <a:ext uri="{FF2B5EF4-FFF2-40B4-BE49-F238E27FC236}">
                <a16:creationId xmlns:a16="http://schemas.microsoft.com/office/drawing/2014/main" id="{1922CE3C-5881-4168-8BC5-18B1882F6EB7}"/>
              </a:ext>
            </a:extLst>
          </p:cNvPr>
          <p:cNvSpPr txBox="1"/>
          <p:nvPr/>
        </p:nvSpPr>
        <p:spPr>
          <a:xfrm>
            <a:off x="264087" y="6001112"/>
            <a:ext cx="6686908" cy="830997"/>
          </a:xfrm>
          <a:prstGeom prst="rect">
            <a:avLst/>
          </a:prstGeom>
          <a:noFill/>
        </p:spPr>
        <p:txBody>
          <a:bodyPr wrap="square" rtlCol="0">
            <a:spAutoFit/>
          </a:bodyPr>
          <a:lstStyle/>
          <a:p>
            <a:r>
              <a:rPr lang="en-US" sz="2400" dirty="0"/>
              <a:t>For this collection of datasets, the only meaningful score is something like “207 out of 250”</a:t>
            </a:r>
          </a:p>
        </p:txBody>
      </p:sp>
    </p:spTree>
    <p:extLst>
      <p:ext uri="{BB962C8B-B14F-4D97-AF65-F5344CB8AC3E}">
        <p14:creationId xmlns:p14="http://schemas.microsoft.com/office/powerpoint/2010/main" val="259112909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465078" y="-21590"/>
            <a:ext cx="12067281" cy="1263650"/>
          </a:xfrm>
        </p:spPr>
        <p:txBody>
          <a:bodyPr>
            <a:normAutofit/>
          </a:bodyPr>
          <a:lstStyle/>
          <a:p>
            <a:r>
              <a:rPr lang="en-US" dirty="0">
                <a:latin typeface="+mn-lt"/>
              </a:rPr>
              <a:t>Is Deep Learning really useless for Time Series? </a:t>
            </a:r>
          </a:p>
        </p:txBody>
      </p:sp>
      <p:sp>
        <p:nvSpPr>
          <p:cNvPr id="296" name="Rectangle 295">
            <a:extLst>
              <a:ext uri="{FF2B5EF4-FFF2-40B4-BE49-F238E27FC236}">
                <a16:creationId xmlns:a16="http://schemas.microsoft.com/office/drawing/2014/main" id="{3C76EBB5-F8F4-41CB-82C6-7DFC358DC861}"/>
              </a:ext>
            </a:extLst>
          </p:cNvPr>
          <p:cNvSpPr/>
          <p:nvPr/>
        </p:nvSpPr>
        <p:spPr>
          <a:xfrm>
            <a:off x="152400" y="1263650"/>
            <a:ext cx="11664950" cy="4801314"/>
          </a:xfrm>
          <a:prstGeom prst="rect">
            <a:avLst/>
          </a:prstGeom>
        </p:spPr>
        <p:txBody>
          <a:bodyPr wrap="square">
            <a:spAutoFit/>
          </a:bodyPr>
          <a:lstStyle/>
          <a:p>
            <a:pPr marL="285750" indent="-285750" algn="just">
              <a:spcAft>
                <a:spcPts val="600"/>
              </a:spcAft>
              <a:buFont typeface="Arial" panose="020B0604020202020204" pitchFamily="34" charset="0"/>
              <a:buChar char="•"/>
            </a:pPr>
            <a:r>
              <a:rPr lang="en-US" sz="2600" b="1" i="0" dirty="0">
                <a:effectLst/>
              </a:rPr>
              <a:t>Maybe not</a:t>
            </a:r>
            <a:r>
              <a:rPr lang="en-US" sz="2600" i="0" dirty="0">
                <a:effectLst/>
              </a:rPr>
              <a:t>: Perhaps no one has figured out how to do properly yet, but one day soon a mind-blowing paper will appear. </a:t>
            </a:r>
            <a:r>
              <a:rPr lang="en-US" sz="2600" i="0" dirty="0">
                <a:solidFill>
                  <a:schemeClr val="bg1">
                    <a:lumMod val="65000"/>
                  </a:schemeClr>
                </a:solidFill>
                <a:effectLst/>
              </a:rPr>
              <a:t>(And I would be first to champion it)</a:t>
            </a:r>
          </a:p>
          <a:p>
            <a:pPr marL="285750" indent="-285750" algn="just">
              <a:spcAft>
                <a:spcPts val="600"/>
              </a:spcAft>
              <a:buFont typeface="Arial" panose="020B0604020202020204" pitchFamily="34" charset="0"/>
              <a:buChar char="•"/>
            </a:pPr>
            <a:r>
              <a:rPr lang="en-US" sz="2600" dirty="0"/>
              <a:t>Or perhaps </a:t>
            </a:r>
            <a:r>
              <a:rPr lang="en-US" sz="2600" i="0" dirty="0">
                <a:effectLst/>
              </a:rPr>
              <a:t>that paper is </a:t>
            </a:r>
            <a:r>
              <a:rPr lang="en-US" sz="2600" i="1" dirty="0">
                <a:effectLst/>
              </a:rPr>
              <a:t>already</a:t>
            </a:r>
            <a:r>
              <a:rPr lang="en-US" sz="2600" i="0" dirty="0">
                <a:effectLst/>
              </a:rPr>
              <a:t> out, but I have foolishly dismissed it, because I find the experiments unconvincing, or because I am just stupid.</a:t>
            </a:r>
          </a:p>
          <a:p>
            <a:pPr algn="just">
              <a:spcAft>
                <a:spcPts val="600"/>
              </a:spcAft>
            </a:pPr>
            <a:r>
              <a:rPr lang="en-US" sz="2600" dirty="0"/>
              <a:t>---</a:t>
            </a:r>
            <a:r>
              <a:rPr lang="en-US" sz="2600" i="0" dirty="0">
                <a:effectLst/>
              </a:rPr>
              <a:t> </a:t>
            </a:r>
          </a:p>
          <a:p>
            <a:pPr marL="285750" indent="-285750" algn="just">
              <a:spcAft>
                <a:spcPts val="600"/>
              </a:spcAft>
              <a:buFont typeface="Arial" panose="020B0604020202020204" pitchFamily="34" charset="0"/>
              <a:buChar char="•"/>
            </a:pPr>
            <a:r>
              <a:rPr lang="en-US" sz="2600" b="1" dirty="0"/>
              <a:t>Maybe yes</a:t>
            </a:r>
            <a:r>
              <a:rPr lang="en-US" sz="2600" dirty="0"/>
              <a:t>: No one expects deep learning to have an impact on say </a:t>
            </a:r>
            <a:r>
              <a:rPr lang="en-US" sz="2600" i="1" dirty="0"/>
              <a:t>sorting numbers</a:t>
            </a:r>
            <a:r>
              <a:rPr lang="en-US" sz="2600" dirty="0"/>
              <a:t>. Maybe time series problems are so simple that they cannot benefit from whatever it is that deep learning does.</a:t>
            </a:r>
          </a:p>
          <a:p>
            <a:pPr marL="285750" indent="-285750" algn="just">
              <a:spcAft>
                <a:spcPts val="600"/>
              </a:spcAft>
              <a:buFont typeface="Arial" panose="020B0604020202020204" pitchFamily="34" charset="0"/>
              <a:buChar char="•"/>
            </a:pPr>
            <a:r>
              <a:rPr lang="en-US" sz="2600" b="1" dirty="0"/>
              <a:t>Maybe yes</a:t>
            </a:r>
            <a:r>
              <a:rPr lang="en-US" sz="2600" dirty="0"/>
              <a:t>: Time series is a little unusual in that we have near perfect distance measure in DTW (which includes Euclidean Distance as a special case). Maybe, given a strong distance measure, nothing else really matters.</a:t>
            </a:r>
          </a:p>
        </p:txBody>
      </p:sp>
    </p:spTree>
    <p:extLst>
      <p:ext uri="{BB962C8B-B14F-4D97-AF65-F5344CB8AC3E}">
        <p14:creationId xmlns:p14="http://schemas.microsoft.com/office/powerpoint/2010/main" val="327582352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81F310B0-D29F-45D0-821D-611A67EFA96C}"/>
              </a:ext>
            </a:extLst>
          </p:cNvPr>
          <p:cNvSpPr txBox="1">
            <a:spLocks/>
          </p:cNvSpPr>
          <p:nvPr/>
        </p:nvSpPr>
        <p:spPr>
          <a:xfrm>
            <a:off x="-139036" y="-152400"/>
            <a:ext cx="12067281" cy="1085850"/>
          </a:xfrm>
          <a:prstGeom prst="rect">
            <a:avLst/>
          </a:prstGeom>
        </p:spPr>
        <p:txBody>
          <a:bodyPr vert="horz" lIns="91440" tIns="45720" rIns="91440" bIns="45720" rtlCol="0" anchor="ctr">
            <a:normAutofit fontScale="85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1">
              <a:spcAft>
                <a:spcPts val="200"/>
              </a:spcAft>
            </a:pPr>
            <a:r>
              <a:rPr lang="en-US" sz="4400" dirty="0"/>
              <a:t>Ground Truth Labels are Impossible for Anomaly Detection!</a:t>
            </a:r>
          </a:p>
        </p:txBody>
      </p:sp>
      <p:sp>
        <p:nvSpPr>
          <p:cNvPr id="12" name="TextBox 11">
            <a:extLst>
              <a:ext uri="{FF2B5EF4-FFF2-40B4-BE49-F238E27FC236}">
                <a16:creationId xmlns:a16="http://schemas.microsoft.com/office/drawing/2014/main" id="{31F16762-9582-47F4-8592-EB61AE26C022}"/>
              </a:ext>
            </a:extLst>
          </p:cNvPr>
          <p:cNvSpPr txBox="1"/>
          <p:nvPr/>
        </p:nvSpPr>
        <p:spPr>
          <a:xfrm>
            <a:off x="180599" y="1147721"/>
            <a:ext cx="11944107" cy="1328569"/>
          </a:xfrm>
          <a:prstGeom prst="rect">
            <a:avLst/>
          </a:prstGeom>
          <a:noFill/>
        </p:spPr>
        <p:txBody>
          <a:bodyPr wrap="square">
            <a:spAutoFit/>
          </a:bodyPr>
          <a:lstStyle/>
          <a:p>
            <a:pPr marL="457200" indent="-457200">
              <a:spcAft>
                <a:spcPts val="500"/>
              </a:spcAft>
              <a:buFont typeface="Arial" panose="020B0604020202020204" pitchFamily="34" charset="0"/>
              <a:buChar char="•"/>
            </a:pPr>
            <a:r>
              <a:rPr lang="en-US" sz="2400" dirty="0"/>
              <a:t>For some ML problems, we </a:t>
            </a:r>
            <a:r>
              <a:rPr lang="en-US" sz="2400" i="1" dirty="0"/>
              <a:t>can</a:t>
            </a:r>
            <a:r>
              <a:rPr lang="en-US" sz="2400" dirty="0"/>
              <a:t> get perfect ground truth, i.e., cats vs dogs</a:t>
            </a:r>
          </a:p>
          <a:p>
            <a:pPr marL="457200" indent="-457200">
              <a:spcAft>
                <a:spcPts val="500"/>
              </a:spcAft>
              <a:buFont typeface="Arial" panose="020B0604020202020204" pitchFamily="34" charset="0"/>
              <a:buChar char="•"/>
            </a:pPr>
            <a:r>
              <a:rPr lang="en-US" sz="2400" dirty="0"/>
              <a:t>However, for anomaly detection, we can </a:t>
            </a:r>
            <a:r>
              <a:rPr lang="en-US" sz="2400" i="1" dirty="0"/>
              <a:t>never</a:t>
            </a:r>
            <a:r>
              <a:rPr lang="en-US" sz="2400" dirty="0"/>
              <a:t> have perfect ground truth.</a:t>
            </a:r>
          </a:p>
          <a:p>
            <a:pPr marL="457200" indent="-457200">
              <a:spcAft>
                <a:spcPts val="500"/>
              </a:spcAft>
              <a:buFont typeface="Arial" panose="020B0604020202020204" pitchFamily="34" charset="0"/>
              <a:buChar char="•"/>
            </a:pPr>
            <a:r>
              <a:rPr lang="en-US" sz="2400" dirty="0"/>
              <a:t>Consider the example below, where is the anomaly?</a:t>
            </a:r>
          </a:p>
        </p:txBody>
      </p:sp>
      <p:pic>
        <p:nvPicPr>
          <p:cNvPr id="3" name="Picture 2">
            <a:extLst>
              <a:ext uri="{FF2B5EF4-FFF2-40B4-BE49-F238E27FC236}">
                <a16:creationId xmlns:a16="http://schemas.microsoft.com/office/drawing/2014/main" id="{34A659CC-CC62-4BF8-AE17-3F8059A83268}"/>
              </a:ext>
            </a:extLst>
          </p:cNvPr>
          <p:cNvPicPr>
            <a:picLocks noChangeAspect="1"/>
          </p:cNvPicPr>
          <p:nvPr/>
        </p:nvPicPr>
        <p:blipFill>
          <a:blip r:embed="rId2"/>
          <a:stretch>
            <a:fillRect/>
          </a:stretch>
        </p:blipFill>
        <p:spPr>
          <a:xfrm>
            <a:off x="10066707" y="886858"/>
            <a:ext cx="1779853" cy="983389"/>
          </a:xfrm>
          <a:prstGeom prst="rect">
            <a:avLst/>
          </a:prstGeom>
        </p:spPr>
      </p:pic>
      <p:sp>
        <p:nvSpPr>
          <p:cNvPr id="64" name="Line 57">
            <a:extLst>
              <a:ext uri="{FF2B5EF4-FFF2-40B4-BE49-F238E27FC236}">
                <a16:creationId xmlns:a16="http://schemas.microsoft.com/office/drawing/2014/main" id="{521D7236-F5E2-4200-8597-59807176DFB2}"/>
              </a:ext>
            </a:extLst>
          </p:cNvPr>
          <p:cNvSpPr>
            <a:spLocks noChangeShapeType="1"/>
          </p:cNvSpPr>
          <p:nvPr/>
        </p:nvSpPr>
        <p:spPr bwMode="auto">
          <a:xfrm>
            <a:off x="274638" y="3260092"/>
            <a:ext cx="117744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59">
            <a:extLst>
              <a:ext uri="{FF2B5EF4-FFF2-40B4-BE49-F238E27FC236}">
                <a16:creationId xmlns:a16="http://schemas.microsoft.com/office/drawing/2014/main" id="{95793F3C-3440-4971-A65F-C0168656733F}"/>
              </a:ext>
            </a:extLst>
          </p:cNvPr>
          <p:cNvSpPr>
            <a:spLocks noChangeShapeType="1"/>
          </p:cNvSpPr>
          <p:nvPr/>
        </p:nvSpPr>
        <p:spPr bwMode="auto">
          <a:xfrm flipV="1">
            <a:off x="274638" y="3142617"/>
            <a:ext cx="0" cy="117475"/>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60">
            <a:extLst>
              <a:ext uri="{FF2B5EF4-FFF2-40B4-BE49-F238E27FC236}">
                <a16:creationId xmlns:a16="http://schemas.microsoft.com/office/drawing/2014/main" id="{8F0CAAEE-D38F-4418-B733-35866FE6D611}"/>
              </a:ext>
            </a:extLst>
          </p:cNvPr>
          <p:cNvSpPr>
            <a:spLocks noChangeShapeType="1"/>
          </p:cNvSpPr>
          <p:nvPr/>
        </p:nvSpPr>
        <p:spPr bwMode="auto">
          <a:xfrm flipV="1">
            <a:off x="1422400" y="3142617"/>
            <a:ext cx="0" cy="117475"/>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61">
            <a:extLst>
              <a:ext uri="{FF2B5EF4-FFF2-40B4-BE49-F238E27FC236}">
                <a16:creationId xmlns:a16="http://schemas.microsoft.com/office/drawing/2014/main" id="{079BDA08-F8FD-42D5-8AF1-5D4A238C13C6}"/>
              </a:ext>
            </a:extLst>
          </p:cNvPr>
          <p:cNvSpPr>
            <a:spLocks noChangeShapeType="1"/>
          </p:cNvSpPr>
          <p:nvPr/>
        </p:nvSpPr>
        <p:spPr bwMode="auto">
          <a:xfrm flipV="1">
            <a:off x="2570163" y="3142617"/>
            <a:ext cx="0" cy="117475"/>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62">
            <a:extLst>
              <a:ext uri="{FF2B5EF4-FFF2-40B4-BE49-F238E27FC236}">
                <a16:creationId xmlns:a16="http://schemas.microsoft.com/office/drawing/2014/main" id="{920D8DDF-B2AE-4A2F-A7AB-3D3563E865D6}"/>
              </a:ext>
            </a:extLst>
          </p:cNvPr>
          <p:cNvSpPr>
            <a:spLocks noChangeShapeType="1"/>
          </p:cNvSpPr>
          <p:nvPr/>
        </p:nvSpPr>
        <p:spPr bwMode="auto">
          <a:xfrm flipV="1">
            <a:off x="3717925" y="3142617"/>
            <a:ext cx="0" cy="117475"/>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63">
            <a:extLst>
              <a:ext uri="{FF2B5EF4-FFF2-40B4-BE49-F238E27FC236}">
                <a16:creationId xmlns:a16="http://schemas.microsoft.com/office/drawing/2014/main" id="{BDBA2448-1FFE-442A-9E3C-E9ADEB8099B6}"/>
              </a:ext>
            </a:extLst>
          </p:cNvPr>
          <p:cNvSpPr>
            <a:spLocks noChangeShapeType="1"/>
          </p:cNvSpPr>
          <p:nvPr/>
        </p:nvSpPr>
        <p:spPr bwMode="auto">
          <a:xfrm flipV="1">
            <a:off x="4865688" y="3142617"/>
            <a:ext cx="0" cy="117475"/>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64">
            <a:extLst>
              <a:ext uri="{FF2B5EF4-FFF2-40B4-BE49-F238E27FC236}">
                <a16:creationId xmlns:a16="http://schemas.microsoft.com/office/drawing/2014/main" id="{E186DE0A-DC3C-482B-84D4-BCFE8393B434}"/>
              </a:ext>
            </a:extLst>
          </p:cNvPr>
          <p:cNvSpPr>
            <a:spLocks noChangeShapeType="1"/>
          </p:cNvSpPr>
          <p:nvPr/>
        </p:nvSpPr>
        <p:spPr bwMode="auto">
          <a:xfrm flipV="1">
            <a:off x="6013450" y="3142617"/>
            <a:ext cx="0" cy="117475"/>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65">
            <a:extLst>
              <a:ext uri="{FF2B5EF4-FFF2-40B4-BE49-F238E27FC236}">
                <a16:creationId xmlns:a16="http://schemas.microsoft.com/office/drawing/2014/main" id="{847547B8-243B-45C4-9FAB-59FE11D7DF30}"/>
              </a:ext>
            </a:extLst>
          </p:cNvPr>
          <p:cNvSpPr>
            <a:spLocks noChangeShapeType="1"/>
          </p:cNvSpPr>
          <p:nvPr/>
        </p:nvSpPr>
        <p:spPr bwMode="auto">
          <a:xfrm flipV="1">
            <a:off x="7161213" y="3142617"/>
            <a:ext cx="0" cy="117475"/>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66">
            <a:extLst>
              <a:ext uri="{FF2B5EF4-FFF2-40B4-BE49-F238E27FC236}">
                <a16:creationId xmlns:a16="http://schemas.microsoft.com/office/drawing/2014/main" id="{26909B7F-1B30-4D35-A920-55258B075C28}"/>
              </a:ext>
            </a:extLst>
          </p:cNvPr>
          <p:cNvSpPr>
            <a:spLocks noChangeShapeType="1"/>
          </p:cNvSpPr>
          <p:nvPr/>
        </p:nvSpPr>
        <p:spPr bwMode="auto">
          <a:xfrm flipV="1">
            <a:off x="8308975" y="3142617"/>
            <a:ext cx="0" cy="117475"/>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67">
            <a:extLst>
              <a:ext uri="{FF2B5EF4-FFF2-40B4-BE49-F238E27FC236}">
                <a16:creationId xmlns:a16="http://schemas.microsoft.com/office/drawing/2014/main" id="{360E6FFC-2547-443A-B280-D9AF7677CCBA}"/>
              </a:ext>
            </a:extLst>
          </p:cNvPr>
          <p:cNvSpPr>
            <a:spLocks noChangeShapeType="1"/>
          </p:cNvSpPr>
          <p:nvPr/>
        </p:nvSpPr>
        <p:spPr bwMode="auto">
          <a:xfrm flipV="1">
            <a:off x="9455150" y="3142617"/>
            <a:ext cx="0" cy="117475"/>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68">
            <a:extLst>
              <a:ext uri="{FF2B5EF4-FFF2-40B4-BE49-F238E27FC236}">
                <a16:creationId xmlns:a16="http://schemas.microsoft.com/office/drawing/2014/main" id="{E30F1D37-0896-4D43-B2B3-D4C622439564}"/>
              </a:ext>
            </a:extLst>
          </p:cNvPr>
          <p:cNvSpPr>
            <a:spLocks noChangeShapeType="1"/>
          </p:cNvSpPr>
          <p:nvPr/>
        </p:nvSpPr>
        <p:spPr bwMode="auto">
          <a:xfrm flipV="1">
            <a:off x="10602913" y="3142617"/>
            <a:ext cx="0" cy="117475"/>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69">
            <a:extLst>
              <a:ext uri="{FF2B5EF4-FFF2-40B4-BE49-F238E27FC236}">
                <a16:creationId xmlns:a16="http://schemas.microsoft.com/office/drawing/2014/main" id="{40C2766A-8896-451B-A289-0C3882E713CC}"/>
              </a:ext>
            </a:extLst>
          </p:cNvPr>
          <p:cNvSpPr>
            <a:spLocks noChangeShapeType="1"/>
          </p:cNvSpPr>
          <p:nvPr/>
        </p:nvSpPr>
        <p:spPr bwMode="auto">
          <a:xfrm flipV="1">
            <a:off x="11750675" y="3142617"/>
            <a:ext cx="0" cy="117475"/>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Rectangle 81">
            <a:extLst>
              <a:ext uri="{FF2B5EF4-FFF2-40B4-BE49-F238E27FC236}">
                <a16:creationId xmlns:a16="http://schemas.microsoft.com/office/drawing/2014/main" id="{E31AAEE9-C5E3-4906-9D9E-3F89F75049B4}"/>
              </a:ext>
            </a:extLst>
          </p:cNvPr>
          <p:cNvSpPr>
            <a:spLocks noChangeArrowheads="1"/>
          </p:cNvSpPr>
          <p:nvPr/>
        </p:nvSpPr>
        <p:spPr bwMode="auto">
          <a:xfrm>
            <a:off x="252413" y="3296604"/>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89" name="Rectangle 82">
            <a:extLst>
              <a:ext uri="{FF2B5EF4-FFF2-40B4-BE49-F238E27FC236}">
                <a16:creationId xmlns:a16="http://schemas.microsoft.com/office/drawing/2014/main" id="{8A614B34-0C3B-4CA3-843C-AB0C687D8C46}"/>
              </a:ext>
            </a:extLst>
          </p:cNvPr>
          <p:cNvSpPr>
            <a:spLocks noChangeArrowheads="1"/>
          </p:cNvSpPr>
          <p:nvPr/>
        </p:nvSpPr>
        <p:spPr bwMode="auto">
          <a:xfrm>
            <a:off x="1365250" y="3296604"/>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0.2</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90" name="Rectangle 83">
            <a:extLst>
              <a:ext uri="{FF2B5EF4-FFF2-40B4-BE49-F238E27FC236}">
                <a16:creationId xmlns:a16="http://schemas.microsoft.com/office/drawing/2014/main" id="{A7BB3DC5-EBEA-4042-8442-0C03085993D6}"/>
              </a:ext>
            </a:extLst>
          </p:cNvPr>
          <p:cNvSpPr>
            <a:spLocks noChangeArrowheads="1"/>
          </p:cNvSpPr>
          <p:nvPr/>
        </p:nvSpPr>
        <p:spPr bwMode="auto">
          <a:xfrm>
            <a:off x="2511425" y="3296604"/>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0.4</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91" name="Rectangle 84">
            <a:extLst>
              <a:ext uri="{FF2B5EF4-FFF2-40B4-BE49-F238E27FC236}">
                <a16:creationId xmlns:a16="http://schemas.microsoft.com/office/drawing/2014/main" id="{D5842DC5-E4DA-4390-ABE6-3C7B3B208521}"/>
              </a:ext>
            </a:extLst>
          </p:cNvPr>
          <p:cNvSpPr>
            <a:spLocks noChangeArrowheads="1"/>
          </p:cNvSpPr>
          <p:nvPr/>
        </p:nvSpPr>
        <p:spPr bwMode="auto">
          <a:xfrm>
            <a:off x="3659188" y="3296604"/>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0.6</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92" name="Rectangle 85">
            <a:extLst>
              <a:ext uri="{FF2B5EF4-FFF2-40B4-BE49-F238E27FC236}">
                <a16:creationId xmlns:a16="http://schemas.microsoft.com/office/drawing/2014/main" id="{0D1F8688-1F88-4291-8DC6-ED7E2826DCCC}"/>
              </a:ext>
            </a:extLst>
          </p:cNvPr>
          <p:cNvSpPr>
            <a:spLocks noChangeArrowheads="1"/>
          </p:cNvSpPr>
          <p:nvPr/>
        </p:nvSpPr>
        <p:spPr bwMode="auto">
          <a:xfrm>
            <a:off x="4806950" y="3296604"/>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0.8</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93" name="Rectangle 86">
            <a:extLst>
              <a:ext uri="{FF2B5EF4-FFF2-40B4-BE49-F238E27FC236}">
                <a16:creationId xmlns:a16="http://schemas.microsoft.com/office/drawing/2014/main" id="{B3852B73-D58F-4F50-9C49-7DCE9DE7B263}"/>
              </a:ext>
            </a:extLst>
          </p:cNvPr>
          <p:cNvSpPr>
            <a:spLocks noChangeArrowheads="1"/>
          </p:cNvSpPr>
          <p:nvPr/>
        </p:nvSpPr>
        <p:spPr bwMode="auto">
          <a:xfrm>
            <a:off x="5989638" y="3296604"/>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94" name="Rectangle 87">
            <a:extLst>
              <a:ext uri="{FF2B5EF4-FFF2-40B4-BE49-F238E27FC236}">
                <a16:creationId xmlns:a16="http://schemas.microsoft.com/office/drawing/2014/main" id="{34E39384-9400-45EA-9536-BBDD797F54E6}"/>
              </a:ext>
            </a:extLst>
          </p:cNvPr>
          <p:cNvSpPr>
            <a:spLocks noChangeArrowheads="1"/>
          </p:cNvSpPr>
          <p:nvPr/>
        </p:nvSpPr>
        <p:spPr bwMode="auto">
          <a:xfrm>
            <a:off x="7102475" y="3296604"/>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1.2</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95" name="Rectangle 88">
            <a:extLst>
              <a:ext uri="{FF2B5EF4-FFF2-40B4-BE49-F238E27FC236}">
                <a16:creationId xmlns:a16="http://schemas.microsoft.com/office/drawing/2014/main" id="{0060843E-9BC8-4024-9B20-0911BA4B72E3}"/>
              </a:ext>
            </a:extLst>
          </p:cNvPr>
          <p:cNvSpPr>
            <a:spLocks noChangeArrowheads="1"/>
          </p:cNvSpPr>
          <p:nvPr/>
        </p:nvSpPr>
        <p:spPr bwMode="auto">
          <a:xfrm>
            <a:off x="8250238" y="3296604"/>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1.4</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96" name="Rectangle 89">
            <a:extLst>
              <a:ext uri="{FF2B5EF4-FFF2-40B4-BE49-F238E27FC236}">
                <a16:creationId xmlns:a16="http://schemas.microsoft.com/office/drawing/2014/main" id="{8762E3F7-4BB5-4CBA-AC9A-B1EC2C512C67}"/>
              </a:ext>
            </a:extLst>
          </p:cNvPr>
          <p:cNvSpPr>
            <a:spLocks noChangeArrowheads="1"/>
          </p:cNvSpPr>
          <p:nvPr/>
        </p:nvSpPr>
        <p:spPr bwMode="auto">
          <a:xfrm>
            <a:off x="9398000" y="3296604"/>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1.6</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97" name="Rectangle 90">
            <a:extLst>
              <a:ext uri="{FF2B5EF4-FFF2-40B4-BE49-F238E27FC236}">
                <a16:creationId xmlns:a16="http://schemas.microsoft.com/office/drawing/2014/main" id="{A88A66E8-85AF-4925-B92A-49A917AA7766}"/>
              </a:ext>
            </a:extLst>
          </p:cNvPr>
          <p:cNvSpPr>
            <a:spLocks noChangeArrowheads="1"/>
          </p:cNvSpPr>
          <p:nvPr/>
        </p:nvSpPr>
        <p:spPr bwMode="auto">
          <a:xfrm>
            <a:off x="10544175" y="3296604"/>
            <a:ext cx="1763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1.8</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98" name="Rectangle 91">
            <a:extLst>
              <a:ext uri="{FF2B5EF4-FFF2-40B4-BE49-F238E27FC236}">
                <a16:creationId xmlns:a16="http://schemas.microsoft.com/office/drawing/2014/main" id="{69A769CF-F2E0-4AA4-8D75-9D5ABFAC5030}"/>
              </a:ext>
            </a:extLst>
          </p:cNvPr>
          <p:cNvSpPr>
            <a:spLocks noChangeArrowheads="1"/>
          </p:cNvSpPr>
          <p:nvPr/>
        </p:nvSpPr>
        <p:spPr bwMode="auto">
          <a:xfrm>
            <a:off x="11728450" y="3296604"/>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rgbClr val="262626"/>
                </a:solidFill>
                <a:effectLst/>
                <a:latin typeface="Arial" panose="020B0604020202020204" pitchFamily="34" charset="0"/>
              </a:rPr>
              <a:t>2</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99" name="Freeform 92">
            <a:extLst>
              <a:ext uri="{FF2B5EF4-FFF2-40B4-BE49-F238E27FC236}">
                <a16:creationId xmlns:a16="http://schemas.microsoft.com/office/drawing/2014/main" id="{055D4765-E9B0-404D-8E42-DF3CADB014DF}"/>
              </a:ext>
            </a:extLst>
          </p:cNvPr>
          <p:cNvSpPr>
            <a:spLocks/>
          </p:cNvSpPr>
          <p:nvPr/>
        </p:nvSpPr>
        <p:spPr bwMode="auto">
          <a:xfrm>
            <a:off x="11869738" y="3338832"/>
            <a:ext cx="38100" cy="38100"/>
          </a:xfrm>
          <a:custGeom>
            <a:avLst/>
            <a:gdLst>
              <a:gd name="T0" fmla="*/ 0 w 69"/>
              <a:gd name="T1" fmla="*/ 66 h 69"/>
              <a:gd name="T2" fmla="*/ 0 w 69"/>
              <a:gd name="T3" fmla="*/ 64 h 69"/>
              <a:gd name="T4" fmla="*/ 30 w 69"/>
              <a:gd name="T5" fmla="*/ 34 h 69"/>
              <a:gd name="T6" fmla="*/ 0 w 69"/>
              <a:gd name="T7" fmla="*/ 5 h 69"/>
              <a:gd name="T8" fmla="*/ 0 w 69"/>
              <a:gd name="T9" fmla="*/ 3 h 69"/>
              <a:gd name="T10" fmla="*/ 1 w 69"/>
              <a:gd name="T11" fmla="*/ 1 h 69"/>
              <a:gd name="T12" fmla="*/ 3 w 69"/>
              <a:gd name="T13" fmla="*/ 0 h 69"/>
              <a:gd name="T14" fmla="*/ 5 w 69"/>
              <a:gd name="T15" fmla="*/ 1 h 69"/>
              <a:gd name="T16" fmla="*/ 35 w 69"/>
              <a:gd name="T17" fmla="*/ 30 h 69"/>
              <a:gd name="T18" fmla="*/ 64 w 69"/>
              <a:gd name="T19" fmla="*/ 1 h 69"/>
              <a:gd name="T20" fmla="*/ 66 w 69"/>
              <a:gd name="T21" fmla="*/ 0 h 69"/>
              <a:gd name="T22" fmla="*/ 68 w 69"/>
              <a:gd name="T23" fmla="*/ 1 h 69"/>
              <a:gd name="T24" fmla="*/ 69 w 69"/>
              <a:gd name="T25" fmla="*/ 3 h 69"/>
              <a:gd name="T26" fmla="*/ 68 w 69"/>
              <a:gd name="T27" fmla="*/ 5 h 69"/>
              <a:gd name="T28" fmla="*/ 39 w 69"/>
              <a:gd name="T29" fmla="*/ 34 h 69"/>
              <a:gd name="T30" fmla="*/ 68 w 69"/>
              <a:gd name="T31" fmla="*/ 64 h 69"/>
              <a:gd name="T32" fmla="*/ 69 w 69"/>
              <a:gd name="T33" fmla="*/ 66 h 69"/>
              <a:gd name="T34" fmla="*/ 68 w 69"/>
              <a:gd name="T35" fmla="*/ 68 h 69"/>
              <a:gd name="T36" fmla="*/ 66 w 69"/>
              <a:gd name="T37" fmla="*/ 69 h 69"/>
              <a:gd name="T38" fmla="*/ 64 w 69"/>
              <a:gd name="T39" fmla="*/ 68 h 69"/>
              <a:gd name="T40" fmla="*/ 35 w 69"/>
              <a:gd name="T41" fmla="*/ 38 h 69"/>
              <a:gd name="T42" fmla="*/ 5 w 69"/>
              <a:gd name="T43" fmla="*/ 68 h 69"/>
              <a:gd name="T44" fmla="*/ 3 w 69"/>
              <a:gd name="T45" fmla="*/ 69 h 69"/>
              <a:gd name="T46" fmla="*/ 1 w 69"/>
              <a:gd name="T47" fmla="*/ 68 h 69"/>
              <a:gd name="T48" fmla="*/ 0 w 69"/>
              <a:gd name="T4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69">
                <a:moveTo>
                  <a:pt x="0" y="66"/>
                </a:moveTo>
                <a:cubicBezTo>
                  <a:pt x="0" y="66"/>
                  <a:pt x="0" y="65"/>
                  <a:pt x="0" y="64"/>
                </a:cubicBezTo>
                <a:lnTo>
                  <a:pt x="30" y="34"/>
                </a:lnTo>
                <a:lnTo>
                  <a:pt x="0" y="5"/>
                </a:lnTo>
                <a:cubicBezTo>
                  <a:pt x="0" y="4"/>
                  <a:pt x="0" y="3"/>
                  <a:pt x="0" y="3"/>
                </a:cubicBezTo>
                <a:cubicBezTo>
                  <a:pt x="0" y="2"/>
                  <a:pt x="0" y="1"/>
                  <a:pt x="1" y="1"/>
                </a:cubicBezTo>
                <a:cubicBezTo>
                  <a:pt x="1" y="0"/>
                  <a:pt x="2" y="0"/>
                  <a:pt x="3" y="0"/>
                </a:cubicBezTo>
                <a:cubicBezTo>
                  <a:pt x="3" y="0"/>
                  <a:pt x="4" y="0"/>
                  <a:pt x="5" y="1"/>
                </a:cubicBezTo>
                <a:lnTo>
                  <a:pt x="35" y="30"/>
                </a:lnTo>
                <a:lnTo>
                  <a:pt x="64" y="1"/>
                </a:lnTo>
                <a:cubicBezTo>
                  <a:pt x="65" y="0"/>
                  <a:pt x="66" y="0"/>
                  <a:pt x="66" y="0"/>
                </a:cubicBezTo>
                <a:cubicBezTo>
                  <a:pt x="67" y="0"/>
                  <a:pt x="68" y="0"/>
                  <a:pt x="68" y="1"/>
                </a:cubicBezTo>
                <a:cubicBezTo>
                  <a:pt x="69" y="1"/>
                  <a:pt x="69" y="2"/>
                  <a:pt x="69" y="3"/>
                </a:cubicBezTo>
                <a:cubicBezTo>
                  <a:pt x="69" y="3"/>
                  <a:pt x="69" y="4"/>
                  <a:pt x="68" y="5"/>
                </a:cubicBezTo>
                <a:lnTo>
                  <a:pt x="39" y="34"/>
                </a:lnTo>
                <a:lnTo>
                  <a:pt x="68" y="64"/>
                </a:lnTo>
                <a:cubicBezTo>
                  <a:pt x="69" y="65"/>
                  <a:pt x="69" y="66"/>
                  <a:pt x="69" y="66"/>
                </a:cubicBezTo>
                <a:cubicBezTo>
                  <a:pt x="69" y="67"/>
                  <a:pt x="69" y="68"/>
                  <a:pt x="68" y="68"/>
                </a:cubicBezTo>
                <a:cubicBezTo>
                  <a:pt x="68" y="69"/>
                  <a:pt x="67" y="69"/>
                  <a:pt x="66" y="69"/>
                </a:cubicBezTo>
                <a:cubicBezTo>
                  <a:pt x="66" y="69"/>
                  <a:pt x="65" y="69"/>
                  <a:pt x="64" y="68"/>
                </a:cubicBezTo>
                <a:lnTo>
                  <a:pt x="35" y="38"/>
                </a:lnTo>
                <a:lnTo>
                  <a:pt x="5" y="68"/>
                </a:lnTo>
                <a:cubicBezTo>
                  <a:pt x="4" y="69"/>
                  <a:pt x="3" y="69"/>
                  <a:pt x="3" y="69"/>
                </a:cubicBezTo>
                <a:cubicBezTo>
                  <a:pt x="2" y="69"/>
                  <a:pt x="1" y="69"/>
                  <a:pt x="1" y="68"/>
                </a:cubicBezTo>
                <a:cubicBezTo>
                  <a:pt x="0" y="68"/>
                  <a:pt x="0" y="67"/>
                  <a:pt x="0" y="66"/>
                </a:cubicBezTo>
                <a:close/>
              </a:path>
            </a:pathLst>
          </a:custGeom>
          <a:solidFill>
            <a:srgbClr val="26262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800"/>
          </a:p>
        </p:txBody>
      </p:sp>
      <p:sp>
        <p:nvSpPr>
          <p:cNvPr id="100" name="Rectangle 93">
            <a:extLst>
              <a:ext uri="{FF2B5EF4-FFF2-40B4-BE49-F238E27FC236}">
                <a16:creationId xmlns:a16="http://schemas.microsoft.com/office/drawing/2014/main" id="{F03FD3BB-8615-48ED-9B7A-BF7F5D8766C1}"/>
              </a:ext>
            </a:extLst>
          </p:cNvPr>
          <p:cNvSpPr>
            <a:spLocks noChangeArrowheads="1"/>
          </p:cNvSpPr>
          <p:nvPr/>
        </p:nvSpPr>
        <p:spPr bwMode="auto">
          <a:xfrm>
            <a:off x="11920538" y="33023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10</a:t>
            </a:r>
            <a:endParaRPr kumimoji="0" lang="en-US" altLang="en-US" sz="2800" b="0" i="0" u="none" strike="noStrike" cap="none" normalizeH="0" baseline="0">
              <a:ln>
                <a:noFill/>
              </a:ln>
              <a:solidFill>
                <a:schemeClr val="tx1"/>
              </a:solidFill>
              <a:effectLst/>
              <a:latin typeface="Arial" panose="020B0604020202020204" pitchFamily="34" charset="0"/>
            </a:endParaRPr>
          </a:p>
        </p:txBody>
      </p:sp>
      <p:sp>
        <p:nvSpPr>
          <p:cNvPr id="101" name="Rectangle 94">
            <a:extLst>
              <a:ext uri="{FF2B5EF4-FFF2-40B4-BE49-F238E27FC236}">
                <a16:creationId xmlns:a16="http://schemas.microsoft.com/office/drawing/2014/main" id="{B5357455-7115-4A96-BC73-D21CF3E39FCE}"/>
              </a:ext>
            </a:extLst>
          </p:cNvPr>
          <p:cNvSpPr>
            <a:spLocks noChangeArrowheads="1"/>
          </p:cNvSpPr>
          <p:nvPr/>
        </p:nvSpPr>
        <p:spPr bwMode="auto">
          <a:xfrm>
            <a:off x="12026900" y="3215007"/>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4</a:t>
            </a:r>
            <a:endParaRPr kumimoji="0" lang="en-US" altLang="en-US" sz="2800" b="0" i="0" u="none" strike="noStrike" cap="none" normalizeH="0" baseline="0">
              <a:ln>
                <a:noFill/>
              </a:ln>
              <a:solidFill>
                <a:schemeClr val="tx1"/>
              </a:solidFill>
              <a:effectLst/>
              <a:latin typeface="Arial" panose="020B0604020202020204" pitchFamily="34" charset="0"/>
            </a:endParaRPr>
          </a:p>
        </p:txBody>
      </p:sp>
      <p:sp>
        <p:nvSpPr>
          <p:cNvPr id="104" name="Line 97">
            <a:extLst>
              <a:ext uri="{FF2B5EF4-FFF2-40B4-BE49-F238E27FC236}">
                <a16:creationId xmlns:a16="http://schemas.microsoft.com/office/drawing/2014/main" id="{B9BFB362-E8A3-4948-84BE-42F4FF7D4F56}"/>
              </a:ext>
            </a:extLst>
          </p:cNvPr>
          <p:cNvSpPr>
            <a:spLocks noChangeShapeType="1"/>
          </p:cNvSpPr>
          <p:nvPr/>
        </p:nvSpPr>
        <p:spPr bwMode="auto">
          <a:xfrm>
            <a:off x="274638" y="3260092"/>
            <a:ext cx="11747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2">
            <a:extLst>
              <a:ext uri="{FF2B5EF4-FFF2-40B4-BE49-F238E27FC236}">
                <a16:creationId xmlns:a16="http://schemas.microsoft.com/office/drawing/2014/main" id="{BB9A522E-9712-4361-A40D-F26F16A6537F}"/>
              </a:ext>
            </a:extLst>
          </p:cNvPr>
          <p:cNvSpPr>
            <a:spLocks/>
          </p:cNvSpPr>
          <p:nvPr/>
        </p:nvSpPr>
        <p:spPr bwMode="auto">
          <a:xfrm>
            <a:off x="276225" y="2690561"/>
            <a:ext cx="11774488" cy="483806"/>
          </a:xfrm>
          <a:custGeom>
            <a:avLst/>
            <a:gdLst>
              <a:gd name="T0" fmla="*/ 115 w 7417"/>
              <a:gd name="T1" fmla="*/ 77 h 528"/>
              <a:gd name="T2" fmla="*/ 231 w 7417"/>
              <a:gd name="T3" fmla="*/ 445 h 528"/>
              <a:gd name="T4" fmla="*/ 347 w 7417"/>
              <a:gd name="T5" fmla="*/ 519 h 528"/>
              <a:gd name="T6" fmla="*/ 463 w 7417"/>
              <a:gd name="T7" fmla="*/ 521 h 528"/>
              <a:gd name="T8" fmla="*/ 579 w 7417"/>
              <a:gd name="T9" fmla="*/ 520 h 528"/>
              <a:gd name="T10" fmla="*/ 695 w 7417"/>
              <a:gd name="T11" fmla="*/ 519 h 528"/>
              <a:gd name="T12" fmla="*/ 811 w 7417"/>
              <a:gd name="T13" fmla="*/ 105 h 528"/>
              <a:gd name="T14" fmla="*/ 927 w 7417"/>
              <a:gd name="T15" fmla="*/ 45 h 528"/>
              <a:gd name="T16" fmla="*/ 1043 w 7417"/>
              <a:gd name="T17" fmla="*/ 138 h 528"/>
              <a:gd name="T18" fmla="*/ 1159 w 7417"/>
              <a:gd name="T19" fmla="*/ 51 h 528"/>
              <a:gd name="T20" fmla="*/ 1276 w 7417"/>
              <a:gd name="T21" fmla="*/ 64 h 528"/>
              <a:gd name="T22" fmla="*/ 1392 w 7417"/>
              <a:gd name="T23" fmla="*/ 52 h 528"/>
              <a:gd name="T24" fmla="*/ 1508 w 7417"/>
              <a:gd name="T25" fmla="*/ 132 h 528"/>
              <a:gd name="T26" fmla="*/ 1624 w 7417"/>
              <a:gd name="T27" fmla="*/ 515 h 528"/>
              <a:gd name="T28" fmla="*/ 1740 w 7417"/>
              <a:gd name="T29" fmla="*/ 518 h 528"/>
              <a:gd name="T30" fmla="*/ 1856 w 7417"/>
              <a:gd name="T31" fmla="*/ 520 h 528"/>
              <a:gd name="T32" fmla="*/ 1972 w 7417"/>
              <a:gd name="T33" fmla="*/ 524 h 528"/>
              <a:gd name="T34" fmla="*/ 2088 w 7417"/>
              <a:gd name="T35" fmla="*/ 523 h 528"/>
              <a:gd name="T36" fmla="*/ 2204 w 7417"/>
              <a:gd name="T37" fmla="*/ 252 h 528"/>
              <a:gd name="T38" fmla="*/ 2320 w 7417"/>
              <a:gd name="T39" fmla="*/ 54 h 528"/>
              <a:gd name="T40" fmla="*/ 2436 w 7417"/>
              <a:gd name="T41" fmla="*/ 75 h 528"/>
              <a:gd name="T42" fmla="*/ 2552 w 7417"/>
              <a:gd name="T43" fmla="*/ 177 h 528"/>
              <a:gd name="T44" fmla="*/ 2668 w 7417"/>
              <a:gd name="T45" fmla="*/ 58 h 528"/>
              <a:gd name="T46" fmla="*/ 2784 w 7417"/>
              <a:gd name="T47" fmla="*/ 103 h 528"/>
              <a:gd name="T48" fmla="*/ 2900 w 7417"/>
              <a:gd name="T49" fmla="*/ 511 h 528"/>
              <a:gd name="T50" fmla="*/ 3016 w 7417"/>
              <a:gd name="T51" fmla="*/ 520 h 528"/>
              <a:gd name="T52" fmla="*/ 3132 w 7417"/>
              <a:gd name="T53" fmla="*/ 522 h 528"/>
              <a:gd name="T54" fmla="*/ 3248 w 7417"/>
              <a:gd name="T55" fmla="*/ 522 h 528"/>
              <a:gd name="T56" fmla="*/ 3364 w 7417"/>
              <a:gd name="T57" fmla="*/ 92 h 528"/>
              <a:gd name="T58" fmla="*/ 3480 w 7417"/>
              <a:gd name="T59" fmla="*/ 43 h 528"/>
              <a:gd name="T60" fmla="*/ 3596 w 7417"/>
              <a:gd name="T61" fmla="*/ 108 h 528"/>
              <a:gd name="T62" fmla="*/ 3712 w 7417"/>
              <a:gd name="T63" fmla="*/ 113 h 528"/>
              <a:gd name="T64" fmla="*/ 3828 w 7417"/>
              <a:gd name="T65" fmla="*/ 119 h 528"/>
              <a:gd name="T66" fmla="*/ 3944 w 7417"/>
              <a:gd name="T67" fmla="*/ 34 h 528"/>
              <a:gd name="T68" fmla="*/ 4060 w 7417"/>
              <a:gd name="T69" fmla="*/ 187 h 528"/>
              <a:gd name="T70" fmla="*/ 4176 w 7417"/>
              <a:gd name="T71" fmla="*/ 515 h 528"/>
              <a:gd name="T72" fmla="*/ 4292 w 7417"/>
              <a:gd name="T73" fmla="*/ 517 h 528"/>
              <a:gd name="T74" fmla="*/ 4408 w 7417"/>
              <a:gd name="T75" fmla="*/ 518 h 528"/>
              <a:gd name="T76" fmla="*/ 4524 w 7417"/>
              <a:gd name="T77" fmla="*/ 517 h 528"/>
              <a:gd name="T78" fmla="*/ 4641 w 7417"/>
              <a:gd name="T79" fmla="*/ 521 h 528"/>
              <a:gd name="T80" fmla="*/ 4757 w 7417"/>
              <a:gd name="T81" fmla="*/ 523 h 528"/>
              <a:gd name="T82" fmla="*/ 4873 w 7417"/>
              <a:gd name="T83" fmla="*/ 277 h 528"/>
              <a:gd name="T84" fmla="*/ 4989 w 7417"/>
              <a:gd name="T85" fmla="*/ 80 h 528"/>
              <a:gd name="T86" fmla="*/ 5105 w 7417"/>
              <a:gd name="T87" fmla="*/ 31 h 528"/>
              <a:gd name="T88" fmla="*/ 5221 w 7417"/>
              <a:gd name="T89" fmla="*/ 76 h 528"/>
              <a:gd name="T90" fmla="*/ 5337 w 7417"/>
              <a:gd name="T91" fmla="*/ 113 h 528"/>
              <a:gd name="T92" fmla="*/ 5453 w 7417"/>
              <a:gd name="T93" fmla="*/ 124 h 528"/>
              <a:gd name="T94" fmla="*/ 5569 w 7417"/>
              <a:gd name="T95" fmla="*/ 94 h 528"/>
              <a:gd name="T96" fmla="*/ 5685 w 7417"/>
              <a:gd name="T97" fmla="*/ 87 h 528"/>
              <a:gd name="T98" fmla="*/ 5801 w 7417"/>
              <a:gd name="T99" fmla="*/ 197 h 528"/>
              <a:gd name="T100" fmla="*/ 5917 w 7417"/>
              <a:gd name="T101" fmla="*/ 361 h 528"/>
              <a:gd name="T102" fmla="*/ 6033 w 7417"/>
              <a:gd name="T103" fmla="*/ 521 h 528"/>
              <a:gd name="T104" fmla="*/ 6149 w 7417"/>
              <a:gd name="T105" fmla="*/ 521 h 528"/>
              <a:gd name="T106" fmla="*/ 6265 w 7417"/>
              <a:gd name="T107" fmla="*/ 520 h 528"/>
              <a:gd name="T108" fmla="*/ 6381 w 7417"/>
              <a:gd name="T109" fmla="*/ 523 h 528"/>
              <a:gd name="T110" fmla="*/ 6497 w 7417"/>
              <a:gd name="T111" fmla="*/ 523 h 528"/>
              <a:gd name="T112" fmla="*/ 6613 w 7417"/>
              <a:gd name="T113" fmla="*/ 522 h 528"/>
              <a:gd name="T114" fmla="*/ 6729 w 7417"/>
              <a:gd name="T115" fmla="*/ 523 h 528"/>
              <a:gd name="T116" fmla="*/ 6845 w 7417"/>
              <a:gd name="T117" fmla="*/ 523 h 528"/>
              <a:gd name="T118" fmla="*/ 6961 w 7417"/>
              <a:gd name="T119" fmla="*/ 519 h 528"/>
              <a:gd name="T120" fmla="*/ 7077 w 7417"/>
              <a:gd name="T121" fmla="*/ 522 h 528"/>
              <a:gd name="T122" fmla="*/ 7193 w 7417"/>
              <a:gd name="T123" fmla="*/ 138 h 528"/>
              <a:gd name="T124" fmla="*/ 7309 w 7417"/>
              <a:gd name="T125" fmla="*/ 51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7" h="528">
                <a:moveTo>
                  <a:pt x="0" y="77"/>
                </a:moveTo>
                <a:lnTo>
                  <a:pt x="0" y="76"/>
                </a:lnTo>
                <a:lnTo>
                  <a:pt x="1" y="74"/>
                </a:lnTo>
                <a:lnTo>
                  <a:pt x="1" y="72"/>
                </a:lnTo>
                <a:lnTo>
                  <a:pt x="1" y="70"/>
                </a:lnTo>
                <a:lnTo>
                  <a:pt x="2" y="69"/>
                </a:lnTo>
                <a:lnTo>
                  <a:pt x="2" y="66"/>
                </a:lnTo>
                <a:lnTo>
                  <a:pt x="2" y="63"/>
                </a:lnTo>
                <a:lnTo>
                  <a:pt x="3" y="61"/>
                </a:lnTo>
                <a:lnTo>
                  <a:pt x="3" y="58"/>
                </a:lnTo>
                <a:lnTo>
                  <a:pt x="3" y="57"/>
                </a:lnTo>
                <a:lnTo>
                  <a:pt x="4" y="55"/>
                </a:lnTo>
                <a:lnTo>
                  <a:pt x="4" y="54"/>
                </a:lnTo>
                <a:lnTo>
                  <a:pt x="4" y="53"/>
                </a:lnTo>
                <a:lnTo>
                  <a:pt x="5" y="53"/>
                </a:lnTo>
                <a:lnTo>
                  <a:pt x="5" y="53"/>
                </a:lnTo>
                <a:lnTo>
                  <a:pt x="6" y="53"/>
                </a:lnTo>
                <a:lnTo>
                  <a:pt x="6" y="54"/>
                </a:lnTo>
                <a:lnTo>
                  <a:pt x="6" y="55"/>
                </a:lnTo>
                <a:lnTo>
                  <a:pt x="7" y="56"/>
                </a:lnTo>
                <a:lnTo>
                  <a:pt x="7" y="58"/>
                </a:lnTo>
                <a:lnTo>
                  <a:pt x="7" y="59"/>
                </a:lnTo>
                <a:lnTo>
                  <a:pt x="8" y="62"/>
                </a:lnTo>
                <a:lnTo>
                  <a:pt x="8" y="64"/>
                </a:lnTo>
                <a:lnTo>
                  <a:pt x="8" y="66"/>
                </a:lnTo>
                <a:lnTo>
                  <a:pt x="9" y="69"/>
                </a:lnTo>
                <a:lnTo>
                  <a:pt x="9" y="71"/>
                </a:lnTo>
                <a:lnTo>
                  <a:pt x="9" y="75"/>
                </a:lnTo>
                <a:lnTo>
                  <a:pt x="10" y="77"/>
                </a:lnTo>
                <a:lnTo>
                  <a:pt x="10" y="81"/>
                </a:lnTo>
                <a:lnTo>
                  <a:pt x="10" y="85"/>
                </a:lnTo>
                <a:lnTo>
                  <a:pt x="11" y="89"/>
                </a:lnTo>
                <a:lnTo>
                  <a:pt x="11" y="93"/>
                </a:lnTo>
                <a:lnTo>
                  <a:pt x="12" y="98"/>
                </a:lnTo>
                <a:lnTo>
                  <a:pt x="12" y="103"/>
                </a:lnTo>
                <a:lnTo>
                  <a:pt x="12" y="109"/>
                </a:lnTo>
                <a:lnTo>
                  <a:pt x="13" y="116"/>
                </a:lnTo>
                <a:lnTo>
                  <a:pt x="13" y="122"/>
                </a:lnTo>
                <a:lnTo>
                  <a:pt x="14" y="130"/>
                </a:lnTo>
                <a:lnTo>
                  <a:pt x="14" y="138"/>
                </a:lnTo>
                <a:lnTo>
                  <a:pt x="14" y="147"/>
                </a:lnTo>
                <a:lnTo>
                  <a:pt x="15" y="157"/>
                </a:lnTo>
                <a:lnTo>
                  <a:pt x="15" y="168"/>
                </a:lnTo>
                <a:lnTo>
                  <a:pt x="15" y="181"/>
                </a:lnTo>
                <a:lnTo>
                  <a:pt x="16" y="196"/>
                </a:lnTo>
                <a:lnTo>
                  <a:pt x="16" y="213"/>
                </a:lnTo>
                <a:lnTo>
                  <a:pt x="16" y="231"/>
                </a:lnTo>
                <a:lnTo>
                  <a:pt x="17" y="252"/>
                </a:lnTo>
                <a:lnTo>
                  <a:pt x="17" y="275"/>
                </a:lnTo>
                <a:lnTo>
                  <a:pt x="17" y="299"/>
                </a:lnTo>
                <a:lnTo>
                  <a:pt x="18" y="325"/>
                </a:lnTo>
                <a:lnTo>
                  <a:pt x="18" y="351"/>
                </a:lnTo>
                <a:lnTo>
                  <a:pt x="19" y="377"/>
                </a:lnTo>
                <a:lnTo>
                  <a:pt x="19" y="402"/>
                </a:lnTo>
                <a:lnTo>
                  <a:pt x="19" y="424"/>
                </a:lnTo>
                <a:lnTo>
                  <a:pt x="20" y="445"/>
                </a:lnTo>
                <a:lnTo>
                  <a:pt x="20" y="463"/>
                </a:lnTo>
                <a:lnTo>
                  <a:pt x="20" y="479"/>
                </a:lnTo>
                <a:lnTo>
                  <a:pt x="21" y="491"/>
                </a:lnTo>
                <a:lnTo>
                  <a:pt x="21" y="500"/>
                </a:lnTo>
                <a:lnTo>
                  <a:pt x="21" y="507"/>
                </a:lnTo>
                <a:lnTo>
                  <a:pt x="22" y="511"/>
                </a:lnTo>
                <a:lnTo>
                  <a:pt x="22" y="513"/>
                </a:lnTo>
                <a:lnTo>
                  <a:pt x="22" y="515"/>
                </a:lnTo>
                <a:lnTo>
                  <a:pt x="23" y="515"/>
                </a:lnTo>
                <a:lnTo>
                  <a:pt x="23" y="516"/>
                </a:lnTo>
                <a:lnTo>
                  <a:pt x="23" y="516"/>
                </a:lnTo>
                <a:lnTo>
                  <a:pt x="24" y="516"/>
                </a:lnTo>
                <a:lnTo>
                  <a:pt x="24" y="516"/>
                </a:lnTo>
                <a:lnTo>
                  <a:pt x="25" y="516"/>
                </a:lnTo>
                <a:lnTo>
                  <a:pt x="25" y="517"/>
                </a:lnTo>
                <a:lnTo>
                  <a:pt x="25" y="517"/>
                </a:lnTo>
                <a:lnTo>
                  <a:pt x="26" y="517"/>
                </a:lnTo>
                <a:lnTo>
                  <a:pt x="26" y="517"/>
                </a:lnTo>
                <a:lnTo>
                  <a:pt x="27" y="518"/>
                </a:lnTo>
                <a:lnTo>
                  <a:pt x="27" y="518"/>
                </a:lnTo>
                <a:lnTo>
                  <a:pt x="27" y="518"/>
                </a:lnTo>
                <a:lnTo>
                  <a:pt x="28" y="518"/>
                </a:lnTo>
                <a:lnTo>
                  <a:pt x="28" y="518"/>
                </a:lnTo>
                <a:lnTo>
                  <a:pt x="28" y="518"/>
                </a:lnTo>
                <a:lnTo>
                  <a:pt x="29" y="518"/>
                </a:lnTo>
                <a:lnTo>
                  <a:pt x="29" y="518"/>
                </a:lnTo>
                <a:lnTo>
                  <a:pt x="29" y="518"/>
                </a:lnTo>
                <a:lnTo>
                  <a:pt x="30" y="518"/>
                </a:lnTo>
                <a:lnTo>
                  <a:pt x="30" y="518"/>
                </a:lnTo>
                <a:lnTo>
                  <a:pt x="31" y="518"/>
                </a:lnTo>
                <a:lnTo>
                  <a:pt x="31" y="518"/>
                </a:lnTo>
                <a:lnTo>
                  <a:pt x="31" y="518"/>
                </a:lnTo>
                <a:lnTo>
                  <a:pt x="32" y="518"/>
                </a:lnTo>
                <a:lnTo>
                  <a:pt x="32" y="518"/>
                </a:lnTo>
                <a:lnTo>
                  <a:pt x="32" y="519"/>
                </a:lnTo>
                <a:lnTo>
                  <a:pt x="33" y="519"/>
                </a:lnTo>
                <a:lnTo>
                  <a:pt x="33" y="519"/>
                </a:lnTo>
                <a:lnTo>
                  <a:pt x="33" y="519"/>
                </a:lnTo>
                <a:lnTo>
                  <a:pt x="34" y="519"/>
                </a:lnTo>
                <a:lnTo>
                  <a:pt x="34" y="519"/>
                </a:lnTo>
                <a:lnTo>
                  <a:pt x="34" y="519"/>
                </a:lnTo>
                <a:lnTo>
                  <a:pt x="35" y="519"/>
                </a:lnTo>
                <a:lnTo>
                  <a:pt x="35" y="519"/>
                </a:lnTo>
                <a:lnTo>
                  <a:pt x="35" y="519"/>
                </a:lnTo>
                <a:lnTo>
                  <a:pt x="36" y="519"/>
                </a:lnTo>
                <a:lnTo>
                  <a:pt x="36" y="519"/>
                </a:lnTo>
                <a:lnTo>
                  <a:pt x="36" y="519"/>
                </a:lnTo>
                <a:lnTo>
                  <a:pt x="37" y="519"/>
                </a:lnTo>
                <a:lnTo>
                  <a:pt x="37" y="519"/>
                </a:lnTo>
                <a:lnTo>
                  <a:pt x="38" y="519"/>
                </a:lnTo>
                <a:lnTo>
                  <a:pt x="38" y="519"/>
                </a:lnTo>
                <a:lnTo>
                  <a:pt x="38" y="519"/>
                </a:lnTo>
                <a:lnTo>
                  <a:pt x="39" y="519"/>
                </a:lnTo>
                <a:lnTo>
                  <a:pt x="39" y="519"/>
                </a:lnTo>
                <a:lnTo>
                  <a:pt x="40" y="519"/>
                </a:lnTo>
                <a:lnTo>
                  <a:pt x="40" y="520"/>
                </a:lnTo>
                <a:lnTo>
                  <a:pt x="40" y="520"/>
                </a:lnTo>
                <a:lnTo>
                  <a:pt x="41" y="520"/>
                </a:lnTo>
                <a:lnTo>
                  <a:pt x="41" y="520"/>
                </a:lnTo>
                <a:lnTo>
                  <a:pt x="41" y="520"/>
                </a:lnTo>
                <a:lnTo>
                  <a:pt x="42" y="520"/>
                </a:lnTo>
                <a:lnTo>
                  <a:pt x="42" y="520"/>
                </a:lnTo>
                <a:lnTo>
                  <a:pt x="42" y="520"/>
                </a:lnTo>
                <a:lnTo>
                  <a:pt x="43" y="520"/>
                </a:lnTo>
                <a:lnTo>
                  <a:pt x="43" y="520"/>
                </a:lnTo>
                <a:lnTo>
                  <a:pt x="44" y="520"/>
                </a:lnTo>
                <a:lnTo>
                  <a:pt x="44" y="520"/>
                </a:lnTo>
                <a:lnTo>
                  <a:pt x="44" y="520"/>
                </a:lnTo>
                <a:lnTo>
                  <a:pt x="45" y="521"/>
                </a:lnTo>
                <a:lnTo>
                  <a:pt x="45" y="521"/>
                </a:lnTo>
                <a:lnTo>
                  <a:pt x="45" y="521"/>
                </a:lnTo>
                <a:lnTo>
                  <a:pt x="46" y="521"/>
                </a:lnTo>
                <a:lnTo>
                  <a:pt x="46" y="521"/>
                </a:lnTo>
                <a:lnTo>
                  <a:pt x="46" y="521"/>
                </a:lnTo>
                <a:lnTo>
                  <a:pt x="47" y="521"/>
                </a:lnTo>
                <a:lnTo>
                  <a:pt x="47" y="522"/>
                </a:lnTo>
                <a:lnTo>
                  <a:pt x="47" y="522"/>
                </a:lnTo>
                <a:lnTo>
                  <a:pt x="48" y="522"/>
                </a:lnTo>
                <a:lnTo>
                  <a:pt x="48" y="522"/>
                </a:lnTo>
                <a:lnTo>
                  <a:pt x="48" y="522"/>
                </a:lnTo>
                <a:lnTo>
                  <a:pt x="49" y="522"/>
                </a:lnTo>
                <a:lnTo>
                  <a:pt x="49" y="522"/>
                </a:lnTo>
                <a:lnTo>
                  <a:pt x="49" y="522"/>
                </a:lnTo>
                <a:lnTo>
                  <a:pt x="50" y="522"/>
                </a:lnTo>
                <a:lnTo>
                  <a:pt x="50" y="522"/>
                </a:lnTo>
                <a:lnTo>
                  <a:pt x="51" y="522"/>
                </a:lnTo>
                <a:lnTo>
                  <a:pt x="51" y="522"/>
                </a:lnTo>
                <a:lnTo>
                  <a:pt x="52" y="522"/>
                </a:lnTo>
                <a:lnTo>
                  <a:pt x="52" y="522"/>
                </a:lnTo>
                <a:lnTo>
                  <a:pt x="52" y="522"/>
                </a:lnTo>
                <a:lnTo>
                  <a:pt x="53" y="522"/>
                </a:lnTo>
                <a:lnTo>
                  <a:pt x="53" y="522"/>
                </a:lnTo>
                <a:lnTo>
                  <a:pt x="53" y="522"/>
                </a:lnTo>
                <a:lnTo>
                  <a:pt x="54" y="522"/>
                </a:lnTo>
                <a:lnTo>
                  <a:pt x="54" y="522"/>
                </a:lnTo>
                <a:lnTo>
                  <a:pt x="54" y="522"/>
                </a:lnTo>
                <a:lnTo>
                  <a:pt x="55" y="522"/>
                </a:lnTo>
                <a:lnTo>
                  <a:pt x="55" y="522"/>
                </a:lnTo>
                <a:lnTo>
                  <a:pt x="55" y="522"/>
                </a:lnTo>
                <a:lnTo>
                  <a:pt x="56" y="522"/>
                </a:lnTo>
                <a:lnTo>
                  <a:pt x="56" y="522"/>
                </a:lnTo>
                <a:lnTo>
                  <a:pt x="57" y="522"/>
                </a:lnTo>
                <a:lnTo>
                  <a:pt x="57" y="522"/>
                </a:lnTo>
                <a:lnTo>
                  <a:pt x="57" y="522"/>
                </a:lnTo>
                <a:lnTo>
                  <a:pt x="58" y="522"/>
                </a:lnTo>
                <a:lnTo>
                  <a:pt x="58" y="523"/>
                </a:lnTo>
                <a:lnTo>
                  <a:pt x="58" y="524"/>
                </a:lnTo>
                <a:lnTo>
                  <a:pt x="59" y="524"/>
                </a:lnTo>
                <a:lnTo>
                  <a:pt x="59" y="525"/>
                </a:lnTo>
                <a:lnTo>
                  <a:pt x="59" y="525"/>
                </a:lnTo>
                <a:lnTo>
                  <a:pt x="60" y="525"/>
                </a:lnTo>
                <a:lnTo>
                  <a:pt x="60" y="522"/>
                </a:lnTo>
                <a:lnTo>
                  <a:pt x="60" y="518"/>
                </a:lnTo>
                <a:lnTo>
                  <a:pt x="61" y="508"/>
                </a:lnTo>
                <a:lnTo>
                  <a:pt x="61" y="493"/>
                </a:lnTo>
                <a:lnTo>
                  <a:pt x="61" y="473"/>
                </a:lnTo>
                <a:lnTo>
                  <a:pt x="62" y="450"/>
                </a:lnTo>
                <a:lnTo>
                  <a:pt x="62" y="424"/>
                </a:lnTo>
                <a:lnTo>
                  <a:pt x="62" y="396"/>
                </a:lnTo>
                <a:lnTo>
                  <a:pt x="63" y="366"/>
                </a:lnTo>
                <a:lnTo>
                  <a:pt x="63" y="335"/>
                </a:lnTo>
                <a:lnTo>
                  <a:pt x="64" y="301"/>
                </a:lnTo>
                <a:lnTo>
                  <a:pt x="64" y="269"/>
                </a:lnTo>
                <a:lnTo>
                  <a:pt x="65" y="237"/>
                </a:lnTo>
                <a:lnTo>
                  <a:pt x="65" y="209"/>
                </a:lnTo>
                <a:lnTo>
                  <a:pt x="65" y="186"/>
                </a:lnTo>
                <a:lnTo>
                  <a:pt x="66" y="167"/>
                </a:lnTo>
                <a:lnTo>
                  <a:pt x="66" y="150"/>
                </a:lnTo>
                <a:lnTo>
                  <a:pt x="66" y="136"/>
                </a:lnTo>
                <a:lnTo>
                  <a:pt x="67" y="123"/>
                </a:lnTo>
                <a:lnTo>
                  <a:pt x="67" y="113"/>
                </a:lnTo>
                <a:lnTo>
                  <a:pt x="67" y="105"/>
                </a:lnTo>
                <a:lnTo>
                  <a:pt x="68" y="99"/>
                </a:lnTo>
                <a:lnTo>
                  <a:pt x="68" y="94"/>
                </a:lnTo>
                <a:lnTo>
                  <a:pt x="68" y="91"/>
                </a:lnTo>
                <a:lnTo>
                  <a:pt x="69" y="88"/>
                </a:lnTo>
                <a:lnTo>
                  <a:pt x="69" y="87"/>
                </a:lnTo>
                <a:lnTo>
                  <a:pt x="70" y="86"/>
                </a:lnTo>
                <a:lnTo>
                  <a:pt x="70" y="84"/>
                </a:lnTo>
                <a:lnTo>
                  <a:pt x="70" y="83"/>
                </a:lnTo>
                <a:lnTo>
                  <a:pt x="71" y="82"/>
                </a:lnTo>
                <a:lnTo>
                  <a:pt x="71" y="80"/>
                </a:lnTo>
                <a:lnTo>
                  <a:pt x="71" y="79"/>
                </a:lnTo>
                <a:lnTo>
                  <a:pt x="72" y="77"/>
                </a:lnTo>
                <a:lnTo>
                  <a:pt x="72" y="74"/>
                </a:lnTo>
                <a:lnTo>
                  <a:pt x="72" y="72"/>
                </a:lnTo>
                <a:lnTo>
                  <a:pt x="73" y="70"/>
                </a:lnTo>
                <a:lnTo>
                  <a:pt x="73" y="67"/>
                </a:lnTo>
                <a:lnTo>
                  <a:pt x="73" y="65"/>
                </a:lnTo>
                <a:lnTo>
                  <a:pt x="74" y="63"/>
                </a:lnTo>
                <a:lnTo>
                  <a:pt x="74" y="61"/>
                </a:lnTo>
                <a:lnTo>
                  <a:pt x="74" y="59"/>
                </a:lnTo>
                <a:lnTo>
                  <a:pt x="75" y="57"/>
                </a:lnTo>
                <a:lnTo>
                  <a:pt x="75" y="56"/>
                </a:lnTo>
                <a:lnTo>
                  <a:pt x="76" y="55"/>
                </a:lnTo>
                <a:lnTo>
                  <a:pt x="76" y="53"/>
                </a:lnTo>
                <a:lnTo>
                  <a:pt x="76" y="53"/>
                </a:lnTo>
                <a:lnTo>
                  <a:pt x="77" y="52"/>
                </a:lnTo>
                <a:lnTo>
                  <a:pt x="77" y="52"/>
                </a:lnTo>
                <a:lnTo>
                  <a:pt x="78" y="52"/>
                </a:lnTo>
                <a:lnTo>
                  <a:pt x="78" y="51"/>
                </a:lnTo>
                <a:lnTo>
                  <a:pt x="78" y="51"/>
                </a:lnTo>
                <a:lnTo>
                  <a:pt x="79" y="52"/>
                </a:lnTo>
                <a:lnTo>
                  <a:pt x="79" y="52"/>
                </a:lnTo>
                <a:lnTo>
                  <a:pt x="79" y="53"/>
                </a:lnTo>
                <a:lnTo>
                  <a:pt x="80" y="53"/>
                </a:lnTo>
                <a:lnTo>
                  <a:pt x="80" y="54"/>
                </a:lnTo>
                <a:lnTo>
                  <a:pt x="80" y="55"/>
                </a:lnTo>
                <a:lnTo>
                  <a:pt x="81" y="57"/>
                </a:lnTo>
                <a:lnTo>
                  <a:pt x="81" y="58"/>
                </a:lnTo>
                <a:lnTo>
                  <a:pt x="81" y="59"/>
                </a:lnTo>
                <a:lnTo>
                  <a:pt x="82" y="62"/>
                </a:lnTo>
                <a:lnTo>
                  <a:pt x="82" y="63"/>
                </a:lnTo>
                <a:lnTo>
                  <a:pt x="83" y="66"/>
                </a:lnTo>
                <a:lnTo>
                  <a:pt x="83" y="68"/>
                </a:lnTo>
                <a:lnTo>
                  <a:pt x="83" y="71"/>
                </a:lnTo>
                <a:lnTo>
                  <a:pt x="84" y="74"/>
                </a:lnTo>
                <a:lnTo>
                  <a:pt x="84" y="76"/>
                </a:lnTo>
                <a:lnTo>
                  <a:pt x="84" y="79"/>
                </a:lnTo>
                <a:lnTo>
                  <a:pt x="85" y="82"/>
                </a:lnTo>
                <a:lnTo>
                  <a:pt x="85" y="86"/>
                </a:lnTo>
                <a:lnTo>
                  <a:pt x="85" y="89"/>
                </a:lnTo>
                <a:lnTo>
                  <a:pt x="86" y="93"/>
                </a:lnTo>
                <a:lnTo>
                  <a:pt x="86" y="96"/>
                </a:lnTo>
                <a:lnTo>
                  <a:pt x="86" y="100"/>
                </a:lnTo>
                <a:lnTo>
                  <a:pt x="87" y="104"/>
                </a:lnTo>
                <a:lnTo>
                  <a:pt x="87" y="107"/>
                </a:lnTo>
                <a:lnTo>
                  <a:pt x="87" y="111"/>
                </a:lnTo>
                <a:lnTo>
                  <a:pt x="88" y="115"/>
                </a:lnTo>
                <a:lnTo>
                  <a:pt x="88" y="119"/>
                </a:lnTo>
                <a:lnTo>
                  <a:pt x="89" y="124"/>
                </a:lnTo>
                <a:lnTo>
                  <a:pt x="89" y="128"/>
                </a:lnTo>
                <a:lnTo>
                  <a:pt x="89" y="132"/>
                </a:lnTo>
                <a:lnTo>
                  <a:pt x="90" y="136"/>
                </a:lnTo>
                <a:lnTo>
                  <a:pt x="90" y="140"/>
                </a:lnTo>
                <a:lnTo>
                  <a:pt x="91" y="144"/>
                </a:lnTo>
                <a:lnTo>
                  <a:pt x="91" y="149"/>
                </a:lnTo>
                <a:lnTo>
                  <a:pt x="91" y="153"/>
                </a:lnTo>
                <a:lnTo>
                  <a:pt x="92" y="157"/>
                </a:lnTo>
                <a:lnTo>
                  <a:pt x="92" y="161"/>
                </a:lnTo>
                <a:lnTo>
                  <a:pt x="92" y="165"/>
                </a:lnTo>
                <a:lnTo>
                  <a:pt x="93" y="168"/>
                </a:lnTo>
                <a:lnTo>
                  <a:pt x="93" y="172"/>
                </a:lnTo>
                <a:lnTo>
                  <a:pt x="93" y="174"/>
                </a:lnTo>
                <a:lnTo>
                  <a:pt x="94" y="177"/>
                </a:lnTo>
                <a:lnTo>
                  <a:pt x="94" y="180"/>
                </a:lnTo>
                <a:lnTo>
                  <a:pt x="94" y="182"/>
                </a:lnTo>
                <a:lnTo>
                  <a:pt x="95" y="184"/>
                </a:lnTo>
                <a:lnTo>
                  <a:pt x="95" y="185"/>
                </a:lnTo>
                <a:lnTo>
                  <a:pt x="96" y="186"/>
                </a:lnTo>
                <a:lnTo>
                  <a:pt x="96" y="187"/>
                </a:lnTo>
                <a:lnTo>
                  <a:pt x="96" y="189"/>
                </a:lnTo>
                <a:lnTo>
                  <a:pt x="97" y="189"/>
                </a:lnTo>
                <a:lnTo>
                  <a:pt x="97" y="189"/>
                </a:lnTo>
                <a:lnTo>
                  <a:pt x="97" y="189"/>
                </a:lnTo>
                <a:lnTo>
                  <a:pt x="98" y="189"/>
                </a:lnTo>
                <a:lnTo>
                  <a:pt x="98" y="188"/>
                </a:lnTo>
                <a:lnTo>
                  <a:pt x="98" y="187"/>
                </a:lnTo>
                <a:lnTo>
                  <a:pt x="99" y="186"/>
                </a:lnTo>
                <a:lnTo>
                  <a:pt x="99" y="185"/>
                </a:lnTo>
                <a:lnTo>
                  <a:pt x="99" y="183"/>
                </a:lnTo>
                <a:lnTo>
                  <a:pt x="100" y="181"/>
                </a:lnTo>
                <a:lnTo>
                  <a:pt x="100" y="179"/>
                </a:lnTo>
                <a:lnTo>
                  <a:pt x="100" y="176"/>
                </a:lnTo>
                <a:lnTo>
                  <a:pt x="101" y="173"/>
                </a:lnTo>
                <a:lnTo>
                  <a:pt x="101" y="170"/>
                </a:lnTo>
                <a:lnTo>
                  <a:pt x="102" y="167"/>
                </a:lnTo>
                <a:lnTo>
                  <a:pt x="102" y="163"/>
                </a:lnTo>
                <a:lnTo>
                  <a:pt x="102" y="159"/>
                </a:lnTo>
                <a:lnTo>
                  <a:pt x="103" y="154"/>
                </a:lnTo>
                <a:lnTo>
                  <a:pt x="103" y="150"/>
                </a:lnTo>
                <a:lnTo>
                  <a:pt x="104" y="145"/>
                </a:lnTo>
                <a:lnTo>
                  <a:pt x="104" y="140"/>
                </a:lnTo>
                <a:lnTo>
                  <a:pt x="104" y="135"/>
                </a:lnTo>
                <a:lnTo>
                  <a:pt x="105" y="130"/>
                </a:lnTo>
                <a:lnTo>
                  <a:pt x="105" y="125"/>
                </a:lnTo>
                <a:lnTo>
                  <a:pt x="105" y="120"/>
                </a:lnTo>
                <a:lnTo>
                  <a:pt x="106" y="115"/>
                </a:lnTo>
                <a:lnTo>
                  <a:pt x="106" y="111"/>
                </a:lnTo>
                <a:lnTo>
                  <a:pt x="106" y="106"/>
                </a:lnTo>
                <a:lnTo>
                  <a:pt x="107" y="101"/>
                </a:lnTo>
                <a:lnTo>
                  <a:pt x="107" y="97"/>
                </a:lnTo>
                <a:lnTo>
                  <a:pt x="108" y="93"/>
                </a:lnTo>
                <a:lnTo>
                  <a:pt x="108" y="89"/>
                </a:lnTo>
                <a:lnTo>
                  <a:pt x="108" y="86"/>
                </a:lnTo>
                <a:lnTo>
                  <a:pt x="109" y="83"/>
                </a:lnTo>
                <a:lnTo>
                  <a:pt x="109" y="80"/>
                </a:lnTo>
                <a:lnTo>
                  <a:pt x="109" y="77"/>
                </a:lnTo>
                <a:lnTo>
                  <a:pt x="110" y="75"/>
                </a:lnTo>
                <a:lnTo>
                  <a:pt x="110" y="72"/>
                </a:lnTo>
                <a:lnTo>
                  <a:pt x="110" y="71"/>
                </a:lnTo>
                <a:lnTo>
                  <a:pt x="111" y="69"/>
                </a:lnTo>
                <a:lnTo>
                  <a:pt x="111" y="68"/>
                </a:lnTo>
                <a:lnTo>
                  <a:pt x="111" y="67"/>
                </a:lnTo>
                <a:lnTo>
                  <a:pt x="112" y="67"/>
                </a:lnTo>
                <a:lnTo>
                  <a:pt x="112" y="67"/>
                </a:lnTo>
                <a:lnTo>
                  <a:pt x="112" y="67"/>
                </a:lnTo>
                <a:lnTo>
                  <a:pt x="113" y="67"/>
                </a:lnTo>
                <a:lnTo>
                  <a:pt x="113" y="68"/>
                </a:lnTo>
                <a:lnTo>
                  <a:pt x="113" y="69"/>
                </a:lnTo>
                <a:lnTo>
                  <a:pt x="114" y="70"/>
                </a:lnTo>
                <a:lnTo>
                  <a:pt x="114" y="71"/>
                </a:lnTo>
                <a:lnTo>
                  <a:pt x="115" y="73"/>
                </a:lnTo>
                <a:lnTo>
                  <a:pt x="115" y="75"/>
                </a:lnTo>
                <a:lnTo>
                  <a:pt x="115" y="77"/>
                </a:lnTo>
                <a:lnTo>
                  <a:pt x="116" y="79"/>
                </a:lnTo>
                <a:lnTo>
                  <a:pt x="116" y="81"/>
                </a:lnTo>
                <a:lnTo>
                  <a:pt x="117" y="84"/>
                </a:lnTo>
                <a:lnTo>
                  <a:pt x="117" y="87"/>
                </a:lnTo>
                <a:lnTo>
                  <a:pt x="117" y="90"/>
                </a:lnTo>
                <a:lnTo>
                  <a:pt x="118" y="94"/>
                </a:lnTo>
                <a:lnTo>
                  <a:pt x="118" y="98"/>
                </a:lnTo>
                <a:lnTo>
                  <a:pt x="118" y="102"/>
                </a:lnTo>
                <a:lnTo>
                  <a:pt x="119" y="107"/>
                </a:lnTo>
                <a:lnTo>
                  <a:pt x="119" y="113"/>
                </a:lnTo>
                <a:lnTo>
                  <a:pt x="119" y="118"/>
                </a:lnTo>
                <a:lnTo>
                  <a:pt x="120" y="125"/>
                </a:lnTo>
                <a:lnTo>
                  <a:pt x="120" y="132"/>
                </a:lnTo>
                <a:lnTo>
                  <a:pt x="121" y="140"/>
                </a:lnTo>
                <a:lnTo>
                  <a:pt x="121" y="148"/>
                </a:lnTo>
                <a:lnTo>
                  <a:pt x="121" y="157"/>
                </a:lnTo>
                <a:lnTo>
                  <a:pt x="122" y="168"/>
                </a:lnTo>
                <a:lnTo>
                  <a:pt x="122" y="180"/>
                </a:lnTo>
                <a:lnTo>
                  <a:pt x="122" y="195"/>
                </a:lnTo>
                <a:lnTo>
                  <a:pt x="123" y="210"/>
                </a:lnTo>
                <a:lnTo>
                  <a:pt x="123" y="229"/>
                </a:lnTo>
                <a:lnTo>
                  <a:pt x="123" y="249"/>
                </a:lnTo>
                <a:lnTo>
                  <a:pt x="124" y="272"/>
                </a:lnTo>
                <a:lnTo>
                  <a:pt x="124" y="296"/>
                </a:lnTo>
                <a:lnTo>
                  <a:pt x="124" y="323"/>
                </a:lnTo>
                <a:lnTo>
                  <a:pt x="125" y="349"/>
                </a:lnTo>
                <a:lnTo>
                  <a:pt x="125" y="376"/>
                </a:lnTo>
                <a:lnTo>
                  <a:pt x="125" y="401"/>
                </a:lnTo>
                <a:lnTo>
                  <a:pt x="126" y="424"/>
                </a:lnTo>
                <a:lnTo>
                  <a:pt x="126" y="446"/>
                </a:lnTo>
                <a:lnTo>
                  <a:pt x="126" y="465"/>
                </a:lnTo>
                <a:lnTo>
                  <a:pt x="127" y="480"/>
                </a:lnTo>
                <a:lnTo>
                  <a:pt x="127" y="493"/>
                </a:lnTo>
                <a:lnTo>
                  <a:pt x="128" y="502"/>
                </a:lnTo>
                <a:lnTo>
                  <a:pt x="128" y="509"/>
                </a:lnTo>
                <a:lnTo>
                  <a:pt x="128" y="513"/>
                </a:lnTo>
                <a:lnTo>
                  <a:pt x="129" y="515"/>
                </a:lnTo>
                <a:lnTo>
                  <a:pt x="129" y="516"/>
                </a:lnTo>
                <a:lnTo>
                  <a:pt x="130" y="517"/>
                </a:lnTo>
                <a:lnTo>
                  <a:pt x="130" y="518"/>
                </a:lnTo>
                <a:lnTo>
                  <a:pt x="130" y="518"/>
                </a:lnTo>
                <a:lnTo>
                  <a:pt x="131" y="518"/>
                </a:lnTo>
                <a:lnTo>
                  <a:pt x="131" y="519"/>
                </a:lnTo>
                <a:lnTo>
                  <a:pt x="131" y="519"/>
                </a:lnTo>
                <a:lnTo>
                  <a:pt x="132" y="519"/>
                </a:lnTo>
                <a:lnTo>
                  <a:pt x="132" y="520"/>
                </a:lnTo>
                <a:lnTo>
                  <a:pt x="132" y="520"/>
                </a:lnTo>
                <a:lnTo>
                  <a:pt x="133" y="520"/>
                </a:lnTo>
                <a:lnTo>
                  <a:pt x="133" y="520"/>
                </a:lnTo>
                <a:lnTo>
                  <a:pt x="134" y="520"/>
                </a:lnTo>
                <a:lnTo>
                  <a:pt x="134" y="520"/>
                </a:lnTo>
                <a:lnTo>
                  <a:pt x="134" y="520"/>
                </a:lnTo>
                <a:lnTo>
                  <a:pt x="135" y="520"/>
                </a:lnTo>
                <a:lnTo>
                  <a:pt x="135" y="521"/>
                </a:lnTo>
                <a:lnTo>
                  <a:pt x="135" y="520"/>
                </a:lnTo>
                <a:lnTo>
                  <a:pt x="136" y="521"/>
                </a:lnTo>
                <a:lnTo>
                  <a:pt x="136" y="521"/>
                </a:lnTo>
                <a:lnTo>
                  <a:pt x="136" y="521"/>
                </a:lnTo>
                <a:lnTo>
                  <a:pt x="137" y="521"/>
                </a:lnTo>
                <a:lnTo>
                  <a:pt x="137" y="521"/>
                </a:lnTo>
                <a:lnTo>
                  <a:pt x="137" y="521"/>
                </a:lnTo>
                <a:lnTo>
                  <a:pt x="138" y="521"/>
                </a:lnTo>
                <a:lnTo>
                  <a:pt x="138" y="521"/>
                </a:lnTo>
                <a:lnTo>
                  <a:pt x="138" y="521"/>
                </a:lnTo>
                <a:lnTo>
                  <a:pt x="139" y="521"/>
                </a:lnTo>
                <a:lnTo>
                  <a:pt x="139" y="521"/>
                </a:lnTo>
                <a:lnTo>
                  <a:pt x="139" y="521"/>
                </a:lnTo>
                <a:lnTo>
                  <a:pt x="140" y="521"/>
                </a:lnTo>
                <a:lnTo>
                  <a:pt x="140" y="521"/>
                </a:lnTo>
                <a:lnTo>
                  <a:pt x="141" y="521"/>
                </a:lnTo>
                <a:lnTo>
                  <a:pt x="141" y="522"/>
                </a:lnTo>
                <a:lnTo>
                  <a:pt x="141" y="522"/>
                </a:lnTo>
                <a:lnTo>
                  <a:pt x="142" y="522"/>
                </a:lnTo>
                <a:lnTo>
                  <a:pt x="142" y="522"/>
                </a:lnTo>
                <a:lnTo>
                  <a:pt x="143" y="522"/>
                </a:lnTo>
                <a:lnTo>
                  <a:pt x="143" y="522"/>
                </a:lnTo>
                <a:lnTo>
                  <a:pt x="143" y="522"/>
                </a:lnTo>
                <a:lnTo>
                  <a:pt x="144" y="522"/>
                </a:lnTo>
                <a:lnTo>
                  <a:pt x="144" y="522"/>
                </a:lnTo>
                <a:lnTo>
                  <a:pt x="144" y="522"/>
                </a:lnTo>
                <a:lnTo>
                  <a:pt x="145" y="522"/>
                </a:lnTo>
                <a:lnTo>
                  <a:pt x="145" y="522"/>
                </a:lnTo>
                <a:lnTo>
                  <a:pt x="145" y="522"/>
                </a:lnTo>
                <a:lnTo>
                  <a:pt x="146" y="522"/>
                </a:lnTo>
                <a:lnTo>
                  <a:pt x="146" y="522"/>
                </a:lnTo>
                <a:lnTo>
                  <a:pt x="147" y="522"/>
                </a:lnTo>
                <a:lnTo>
                  <a:pt x="147" y="522"/>
                </a:lnTo>
                <a:lnTo>
                  <a:pt x="147" y="522"/>
                </a:lnTo>
                <a:lnTo>
                  <a:pt x="148" y="522"/>
                </a:lnTo>
                <a:lnTo>
                  <a:pt x="148" y="522"/>
                </a:lnTo>
                <a:lnTo>
                  <a:pt x="148" y="522"/>
                </a:lnTo>
                <a:lnTo>
                  <a:pt x="149" y="522"/>
                </a:lnTo>
                <a:lnTo>
                  <a:pt x="149" y="522"/>
                </a:lnTo>
                <a:lnTo>
                  <a:pt x="149" y="522"/>
                </a:lnTo>
                <a:lnTo>
                  <a:pt x="150" y="522"/>
                </a:lnTo>
                <a:lnTo>
                  <a:pt x="150" y="522"/>
                </a:lnTo>
                <a:lnTo>
                  <a:pt x="150" y="522"/>
                </a:lnTo>
                <a:lnTo>
                  <a:pt x="151" y="522"/>
                </a:lnTo>
                <a:lnTo>
                  <a:pt x="151" y="522"/>
                </a:lnTo>
                <a:lnTo>
                  <a:pt x="151" y="522"/>
                </a:lnTo>
                <a:lnTo>
                  <a:pt x="152" y="522"/>
                </a:lnTo>
                <a:lnTo>
                  <a:pt x="152" y="523"/>
                </a:lnTo>
                <a:lnTo>
                  <a:pt x="153" y="523"/>
                </a:lnTo>
                <a:lnTo>
                  <a:pt x="153" y="523"/>
                </a:lnTo>
                <a:lnTo>
                  <a:pt x="153" y="523"/>
                </a:lnTo>
                <a:lnTo>
                  <a:pt x="154" y="523"/>
                </a:lnTo>
                <a:lnTo>
                  <a:pt x="154" y="523"/>
                </a:lnTo>
                <a:lnTo>
                  <a:pt x="155" y="524"/>
                </a:lnTo>
                <a:lnTo>
                  <a:pt x="155" y="524"/>
                </a:lnTo>
                <a:lnTo>
                  <a:pt x="155" y="524"/>
                </a:lnTo>
                <a:lnTo>
                  <a:pt x="156" y="524"/>
                </a:lnTo>
                <a:lnTo>
                  <a:pt x="156" y="524"/>
                </a:lnTo>
                <a:lnTo>
                  <a:pt x="156" y="524"/>
                </a:lnTo>
                <a:lnTo>
                  <a:pt x="157" y="524"/>
                </a:lnTo>
                <a:lnTo>
                  <a:pt x="157" y="525"/>
                </a:lnTo>
                <a:lnTo>
                  <a:pt x="157" y="525"/>
                </a:lnTo>
                <a:lnTo>
                  <a:pt x="158" y="525"/>
                </a:lnTo>
                <a:lnTo>
                  <a:pt x="158" y="525"/>
                </a:lnTo>
                <a:lnTo>
                  <a:pt x="158" y="525"/>
                </a:lnTo>
                <a:lnTo>
                  <a:pt x="159" y="525"/>
                </a:lnTo>
                <a:lnTo>
                  <a:pt x="159" y="525"/>
                </a:lnTo>
                <a:lnTo>
                  <a:pt x="160" y="525"/>
                </a:lnTo>
                <a:lnTo>
                  <a:pt x="160" y="525"/>
                </a:lnTo>
                <a:lnTo>
                  <a:pt x="160" y="525"/>
                </a:lnTo>
                <a:lnTo>
                  <a:pt x="161" y="525"/>
                </a:lnTo>
                <a:lnTo>
                  <a:pt x="161" y="525"/>
                </a:lnTo>
                <a:lnTo>
                  <a:pt x="161" y="525"/>
                </a:lnTo>
                <a:lnTo>
                  <a:pt x="162" y="525"/>
                </a:lnTo>
                <a:lnTo>
                  <a:pt x="162" y="525"/>
                </a:lnTo>
                <a:lnTo>
                  <a:pt x="162" y="525"/>
                </a:lnTo>
                <a:lnTo>
                  <a:pt x="163" y="525"/>
                </a:lnTo>
                <a:lnTo>
                  <a:pt x="163" y="525"/>
                </a:lnTo>
                <a:lnTo>
                  <a:pt x="163" y="525"/>
                </a:lnTo>
                <a:lnTo>
                  <a:pt x="164" y="526"/>
                </a:lnTo>
                <a:lnTo>
                  <a:pt x="164" y="526"/>
                </a:lnTo>
                <a:lnTo>
                  <a:pt x="164" y="526"/>
                </a:lnTo>
                <a:lnTo>
                  <a:pt x="165" y="526"/>
                </a:lnTo>
                <a:lnTo>
                  <a:pt x="165" y="526"/>
                </a:lnTo>
                <a:lnTo>
                  <a:pt x="166" y="525"/>
                </a:lnTo>
                <a:lnTo>
                  <a:pt x="166" y="523"/>
                </a:lnTo>
                <a:lnTo>
                  <a:pt x="166" y="517"/>
                </a:lnTo>
                <a:lnTo>
                  <a:pt x="167" y="507"/>
                </a:lnTo>
                <a:lnTo>
                  <a:pt x="167" y="490"/>
                </a:lnTo>
                <a:lnTo>
                  <a:pt x="168" y="469"/>
                </a:lnTo>
                <a:lnTo>
                  <a:pt x="168" y="443"/>
                </a:lnTo>
                <a:lnTo>
                  <a:pt x="168" y="415"/>
                </a:lnTo>
                <a:lnTo>
                  <a:pt x="169" y="385"/>
                </a:lnTo>
                <a:lnTo>
                  <a:pt x="169" y="353"/>
                </a:lnTo>
                <a:lnTo>
                  <a:pt x="169" y="319"/>
                </a:lnTo>
                <a:lnTo>
                  <a:pt x="170" y="286"/>
                </a:lnTo>
                <a:lnTo>
                  <a:pt x="170" y="251"/>
                </a:lnTo>
                <a:lnTo>
                  <a:pt x="170" y="220"/>
                </a:lnTo>
                <a:lnTo>
                  <a:pt x="171" y="192"/>
                </a:lnTo>
                <a:lnTo>
                  <a:pt x="171" y="170"/>
                </a:lnTo>
                <a:lnTo>
                  <a:pt x="171" y="151"/>
                </a:lnTo>
                <a:lnTo>
                  <a:pt x="172" y="137"/>
                </a:lnTo>
                <a:lnTo>
                  <a:pt x="172" y="125"/>
                </a:lnTo>
                <a:lnTo>
                  <a:pt x="173" y="116"/>
                </a:lnTo>
                <a:lnTo>
                  <a:pt x="173" y="107"/>
                </a:lnTo>
                <a:lnTo>
                  <a:pt x="173" y="101"/>
                </a:lnTo>
                <a:lnTo>
                  <a:pt x="174" y="97"/>
                </a:lnTo>
                <a:lnTo>
                  <a:pt x="174" y="94"/>
                </a:lnTo>
                <a:lnTo>
                  <a:pt x="174" y="92"/>
                </a:lnTo>
                <a:lnTo>
                  <a:pt x="175" y="90"/>
                </a:lnTo>
                <a:lnTo>
                  <a:pt x="175" y="89"/>
                </a:lnTo>
                <a:lnTo>
                  <a:pt x="175" y="89"/>
                </a:lnTo>
                <a:lnTo>
                  <a:pt x="176" y="89"/>
                </a:lnTo>
                <a:lnTo>
                  <a:pt x="176" y="88"/>
                </a:lnTo>
                <a:lnTo>
                  <a:pt x="176" y="88"/>
                </a:lnTo>
                <a:lnTo>
                  <a:pt x="177" y="87"/>
                </a:lnTo>
                <a:lnTo>
                  <a:pt x="177" y="86"/>
                </a:lnTo>
                <a:lnTo>
                  <a:pt x="177" y="85"/>
                </a:lnTo>
                <a:lnTo>
                  <a:pt x="178" y="83"/>
                </a:lnTo>
                <a:lnTo>
                  <a:pt x="178" y="82"/>
                </a:lnTo>
                <a:lnTo>
                  <a:pt x="179" y="80"/>
                </a:lnTo>
                <a:lnTo>
                  <a:pt x="179" y="78"/>
                </a:lnTo>
                <a:lnTo>
                  <a:pt x="179" y="76"/>
                </a:lnTo>
                <a:lnTo>
                  <a:pt x="180" y="74"/>
                </a:lnTo>
                <a:lnTo>
                  <a:pt x="180" y="72"/>
                </a:lnTo>
                <a:lnTo>
                  <a:pt x="181" y="70"/>
                </a:lnTo>
                <a:lnTo>
                  <a:pt x="181" y="68"/>
                </a:lnTo>
                <a:lnTo>
                  <a:pt x="181" y="67"/>
                </a:lnTo>
                <a:lnTo>
                  <a:pt x="182" y="65"/>
                </a:lnTo>
                <a:lnTo>
                  <a:pt x="182" y="63"/>
                </a:lnTo>
                <a:lnTo>
                  <a:pt x="182" y="62"/>
                </a:lnTo>
                <a:lnTo>
                  <a:pt x="183" y="61"/>
                </a:lnTo>
                <a:lnTo>
                  <a:pt x="183" y="60"/>
                </a:lnTo>
                <a:lnTo>
                  <a:pt x="183" y="59"/>
                </a:lnTo>
                <a:lnTo>
                  <a:pt x="184" y="59"/>
                </a:lnTo>
                <a:lnTo>
                  <a:pt x="184" y="58"/>
                </a:lnTo>
                <a:lnTo>
                  <a:pt x="184" y="58"/>
                </a:lnTo>
                <a:lnTo>
                  <a:pt x="185" y="58"/>
                </a:lnTo>
                <a:lnTo>
                  <a:pt x="185" y="59"/>
                </a:lnTo>
                <a:lnTo>
                  <a:pt x="186" y="59"/>
                </a:lnTo>
                <a:lnTo>
                  <a:pt x="186" y="60"/>
                </a:lnTo>
                <a:lnTo>
                  <a:pt x="186" y="61"/>
                </a:lnTo>
                <a:lnTo>
                  <a:pt x="187" y="62"/>
                </a:lnTo>
                <a:lnTo>
                  <a:pt x="187" y="63"/>
                </a:lnTo>
                <a:lnTo>
                  <a:pt x="187" y="65"/>
                </a:lnTo>
                <a:lnTo>
                  <a:pt x="188" y="67"/>
                </a:lnTo>
                <a:lnTo>
                  <a:pt x="188" y="69"/>
                </a:lnTo>
                <a:lnTo>
                  <a:pt x="188" y="72"/>
                </a:lnTo>
                <a:lnTo>
                  <a:pt x="189" y="75"/>
                </a:lnTo>
                <a:lnTo>
                  <a:pt x="189" y="77"/>
                </a:lnTo>
                <a:lnTo>
                  <a:pt x="189" y="81"/>
                </a:lnTo>
                <a:lnTo>
                  <a:pt x="190" y="84"/>
                </a:lnTo>
                <a:lnTo>
                  <a:pt x="190" y="88"/>
                </a:lnTo>
                <a:lnTo>
                  <a:pt x="190" y="92"/>
                </a:lnTo>
                <a:lnTo>
                  <a:pt x="191" y="95"/>
                </a:lnTo>
                <a:lnTo>
                  <a:pt x="191" y="100"/>
                </a:lnTo>
                <a:lnTo>
                  <a:pt x="192" y="104"/>
                </a:lnTo>
                <a:lnTo>
                  <a:pt x="192" y="108"/>
                </a:lnTo>
                <a:lnTo>
                  <a:pt x="192" y="113"/>
                </a:lnTo>
                <a:lnTo>
                  <a:pt x="193" y="117"/>
                </a:lnTo>
                <a:lnTo>
                  <a:pt x="193" y="122"/>
                </a:lnTo>
                <a:lnTo>
                  <a:pt x="194" y="126"/>
                </a:lnTo>
                <a:lnTo>
                  <a:pt x="194" y="131"/>
                </a:lnTo>
                <a:lnTo>
                  <a:pt x="194" y="135"/>
                </a:lnTo>
                <a:lnTo>
                  <a:pt x="195" y="139"/>
                </a:lnTo>
                <a:lnTo>
                  <a:pt x="195" y="143"/>
                </a:lnTo>
                <a:lnTo>
                  <a:pt x="195" y="147"/>
                </a:lnTo>
                <a:lnTo>
                  <a:pt x="196" y="151"/>
                </a:lnTo>
                <a:lnTo>
                  <a:pt x="196" y="155"/>
                </a:lnTo>
                <a:lnTo>
                  <a:pt x="196" y="158"/>
                </a:lnTo>
                <a:lnTo>
                  <a:pt x="197" y="161"/>
                </a:lnTo>
                <a:lnTo>
                  <a:pt x="197" y="165"/>
                </a:lnTo>
                <a:lnTo>
                  <a:pt x="198" y="167"/>
                </a:lnTo>
                <a:lnTo>
                  <a:pt x="198" y="170"/>
                </a:lnTo>
                <a:lnTo>
                  <a:pt x="198" y="172"/>
                </a:lnTo>
                <a:lnTo>
                  <a:pt x="199" y="174"/>
                </a:lnTo>
                <a:lnTo>
                  <a:pt x="199" y="176"/>
                </a:lnTo>
                <a:lnTo>
                  <a:pt x="199" y="177"/>
                </a:lnTo>
                <a:lnTo>
                  <a:pt x="200" y="178"/>
                </a:lnTo>
                <a:lnTo>
                  <a:pt x="200" y="179"/>
                </a:lnTo>
                <a:lnTo>
                  <a:pt x="200" y="179"/>
                </a:lnTo>
                <a:lnTo>
                  <a:pt x="201" y="179"/>
                </a:lnTo>
                <a:lnTo>
                  <a:pt x="201" y="178"/>
                </a:lnTo>
                <a:lnTo>
                  <a:pt x="201" y="177"/>
                </a:lnTo>
                <a:lnTo>
                  <a:pt x="202" y="176"/>
                </a:lnTo>
                <a:lnTo>
                  <a:pt x="202" y="174"/>
                </a:lnTo>
                <a:lnTo>
                  <a:pt x="202" y="172"/>
                </a:lnTo>
                <a:lnTo>
                  <a:pt x="203" y="169"/>
                </a:lnTo>
                <a:lnTo>
                  <a:pt x="203" y="167"/>
                </a:lnTo>
                <a:lnTo>
                  <a:pt x="203" y="164"/>
                </a:lnTo>
                <a:lnTo>
                  <a:pt x="204" y="161"/>
                </a:lnTo>
                <a:lnTo>
                  <a:pt x="204" y="157"/>
                </a:lnTo>
                <a:lnTo>
                  <a:pt x="205" y="154"/>
                </a:lnTo>
                <a:lnTo>
                  <a:pt x="205" y="150"/>
                </a:lnTo>
                <a:lnTo>
                  <a:pt x="205" y="147"/>
                </a:lnTo>
                <a:lnTo>
                  <a:pt x="206" y="143"/>
                </a:lnTo>
                <a:lnTo>
                  <a:pt x="206" y="139"/>
                </a:lnTo>
                <a:lnTo>
                  <a:pt x="207" y="135"/>
                </a:lnTo>
                <a:lnTo>
                  <a:pt x="207" y="131"/>
                </a:lnTo>
                <a:lnTo>
                  <a:pt x="207" y="128"/>
                </a:lnTo>
                <a:lnTo>
                  <a:pt x="208" y="124"/>
                </a:lnTo>
                <a:lnTo>
                  <a:pt x="208" y="120"/>
                </a:lnTo>
                <a:lnTo>
                  <a:pt x="208" y="116"/>
                </a:lnTo>
                <a:lnTo>
                  <a:pt x="209" y="113"/>
                </a:lnTo>
                <a:lnTo>
                  <a:pt x="209" y="109"/>
                </a:lnTo>
                <a:lnTo>
                  <a:pt x="209" y="105"/>
                </a:lnTo>
                <a:lnTo>
                  <a:pt x="210" y="102"/>
                </a:lnTo>
                <a:lnTo>
                  <a:pt x="210" y="99"/>
                </a:lnTo>
                <a:lnTo>
                  <a:pt x="211" y="95"/>
                </a:lnTo>
                <a:lnTo>
                  <a:pt x="211" y="92"/>
                </a:lnTo>
                <a:lnTo>
                  <a:pt x="211" y="89"/>
                </a:lnTo>
                <a:lnTo>
                  <a:pt x="212" y="86"/>
                </a:lnTo>
                <a:lnTo>
                  <a:pt x="212" y="83"/>
                </a:lnTo>
                <a:lnTo>
                  <a:pt x="212" y="80"/>
                </a:lnTo>
                <a:lnTo>
                  <a:pt x="213" y="78"/>
                </a:lnTo>
                <a:lnTo>
                  <a:pt x="213" y="75"/>
                </a:lnTo>
                <a:lnTo>
                  <a:pt x="213" y="73"/>
                </a:lnTo>
                <a:lnTo>
                  <a:pt x="214" y="71"/>
                </a:lnTo>
                <a:lnTo>
                  <a:pt x="214" y="69"/>
                </a:lnTo>
                <a:lnTo>
                  <a:pt x="214" y="67"/>
                </a:lnTo>
                <a:lnTo>
                  <a:pt x="215" y="65"/>
                </a:lnTo>
                <a:lnTo>
                  <a:pt x="215" y="64"/>
                </a:lnTo>
                <a:lnTo>
                  <a:pt x="215" y="62"/>
                </a:lnTo>
                <a:lnTo>
                  <a:pt x="216" y="62"/>
                </a:lnTo>
                <a:lnTo>
                  <a:pt x="216" y="61"/>
                </a:lnTo>
                <a:lnTo>
                  <a:pt x="216" y="60"/>
                </a:lnTo>
                <a:lnTo>
                  <a:pt x="217" y="60"/>
                </a:lnTo>
                <a:lnTo>
                  <a:pt x="217" y="60"/>
                </a:lnTo>
                <a:lnTo>
                  <a:pt x="218" y="60"/>
                </a:lnTo>
                <a:lnTo>
                  <a:pt x="218" y="61"/>
                </a:lnTo>
                <a:lnTo>
                  <a:pt x="218" y="61"/>
                </a:lnTo>
                <a:lnTo>
                  <a:pt x="219" y="62"/>
                </a:lnTo>
                <a:lnTo>
                  <a:pt x="219" y="63"/>
                </a:lnTo>
                <a:lnTo>
                  <a:pt x="220" y="65"/>
                </a:lnTo>
                <a:lnTo>
                  <a:pt x="220" y="67"/>
                </a:lnTo>
                <a:lnTo>
                  <a:pt x="220" y="68"/>
                </a:lnTo>
                <a:lnTo>
                  <a:pt x="221" y="70"/>
                </a:lnTo>
                <a:lnTo>
                  <a:pt x="221" y="72"/>
                </a:lnTo>
                <a:lnTo>
                  <a:pt x="221" y="75"/>
                </a:lnTo>
                <a:lnTo>
                  <a:pt x="222" y="78"/>
                </a:lnTo>
                <a:lnTo>
                  <a:pt x="222" y="81"/>
                </a:lnTo>
                <a:lnTo>
                  <a:pt x="222" y="84"/>
                </a:lnTo>
                <a:lnTo>
                  <a:pt x="223" y="88"/>
                </a:lnTo>
                <a:lnTo>
                  <a:pt x="223" y="92"/>
                </a:lnTo>
                <a:lnTo>
                  <a:pt x="224" y="96"/>
                </a:lnTo>
                <a:lnTo>
                  <a:pt x="224" y="101"/>
                </a:lnTo>
                <a:lnTo>
                  <a:pt x="224" y="106"/>
                </a:lnTo>
                <a:lnTo>
                  <a:pt x="225" y="112"/>
                </a:lnTo>
                <a:lnTo>
                  <a:pt x="225" y="119"/>
                </a:lnTo>
                <a:lnTo>
                  <a:pt x="225" y="126"/>
                </a:lnTo>
                <a:lnTo>
                  <a:pt x="226" y="134"/>
                </a:lnTo>
                <a:lnTo>
                  <a:pt x="226" y="143"/>
                </a:lnTo>
                <a:lnTo>
                  <a:pt x="226" y="154"/>
                </a:lnTo>
                <a:lnTo>
                  <a:pt x="227" y="165"/>
                </a:lnTo>
                <a:lnTo>
                  <a:pt x="227" y="179"/>
                </a:lnTo>
                <a:lnTo>
                  <a:pt x="227" y="193"/>
                </a:lnTo>
                <a:lnTo>
                  <a:pt x="228" y="210"/>
                </a:lnTo>
                <a:lnTo>
                  <a:pt x="228" y="229"/>
                </a:lnTo>
                <a:lnTo>
                  <a:pt x="228" y="251"/>
                </a:lnTo>
                <a:lnTo>
                  <a:pt x="229" y="273"/>
                </a:lnTo>
                <a:lnTo>
                  <a:pt x="229" y="299"/>
                </a:lnTo>
                <a:lnTo>
                  <a:pt x="230" y="324"/>
                </a:lnTo>
                <a:lnTo>
                  <a:pt x="230" y="351"/>
                </a:lnTo>
                <a:lnTo>
                  <a:pt x="230" y="376"/>
                </a:lnTo>
                <a:lnTo>
                  <a:pt x="231" y="402"/>
                </a:lnTo>
                <a:lnTo>
                  <a:pt x="231" y="424"/>
                </a:lnTo>
                <a:lnTo>
                  <a:pt x="231" y="445"/>
                </a:lnTo>
                <a:lnTo>
                  <a:pt x="232" y="464"/>
                </a:lnTo>
                <a:lnTo>
                  <a:pt x="232" y="479"/>
                </a:lnTo>
                <a:lnTo>
                  <a:pt x="233" y="491"/>
                </a:lnTo>
                <a:lnTo>
                  <a:pt x="233" y="501"/>
                </a:lnTo>
                <a:lnTo>
                  <a:pt x="233" y="507"/>
                </a:lnTo>
                <a:lnTo>
                  <a:pt x="234" y="512"/>
                </a:lnTo>
                <a:lnTo>
                  <a:pt x="234" y="514"/>
                </a:lnTo>
                <a:lnTo>
                  <a:pt x="234" y="515"/>
                </a:lnTo>
                <a:lnTo>
                  <a:pt x="235" y="516"/>
                </a:lnTo>
                <a:lnTo>
                  <a:pt x="235" y="516"/>
                </a:lnTo>
                <a:lnTo>
                  <a:pt x="235" y="516"/>
                </a:lnTo>
                <a:lnTo>
                  <a:pt x="236" y="517"/>
                </a:lnTo>
                <a:lnTo>
                  <a:pt x="236" y="517"/>
                </a:lnTo>
                <a:lnTo>
                  <a:pt x="237" y="518"/>
                </a:lnTo>
                <a:lnTo>
                  <a:pt x="237" y="518"/>
                </a:lnTo>
                <a:lnTo>
                  <a:pt x="237" y="518"/>
                </a:lnTo>
                <a:lnTo>
                  <a:pt x="238" y="519"/>
                </a:lnTo>
                <a:lnTo>
                  <a:pt x="238" y="519"/>
                </a:lnTo>
                <a:lnTo>
                  <a:pt x="238" y="520"/>
                </a:lnTo>
                <a:lnTo>
                  <a:pt x="239" y="520"/>
                </a:lnTo>
                <a:lnTo>
                  <a:pt x="239" y="520"/>
                </a:lnTo>
                <a:lnTo>
                  <a:pt x="239" y="520"/>
                </a:lnTo>
                <a:lnTo>
                  <a:pt x="240" y="520"/>
                </a:lnTo>
                <a:lnTo>
                  <a:pt x="240" y="521"/>
                </a:lnTo>
                <a:lnTo>
                  <a:pt x="240" y="521"/>
                </a:lnTo>
                <a:lnTo>
                  <a:pt x="241" y="521"/>
                </a:lnTo>
                <a:lnTo>
                  <a:pt x="241" y="521"/>
                </a:lnTo>
                <a:lnTo>
                  <a:pt x="241" y="521"/>
                </a:lnTo>
                <a:lnTo>
                  <a:pt x="242" y="521"/>
                </a:lnTo>
                <a:lnTo>
                  <a:pt x="242" y="521"/>
                </a:lnTo>
                <a:lnTo>
                  <a:pt x="243" y="521"/>
                </a:lnTo>
                <a:lnTo>
                  <a:pt x="243" y="521"/>
                </a:lnTo>
                <a:lnTo>
                  <a:pt x="243" y="521"/>
                </a:lnTo>
                <a:lnTo>
                  <a:pt x="244" y="521"/>
                </a:lnTo>
                <a:lnTo>
                  <a:pt x="244" y="521"/>
                </a:lnTo>
                <a:lnTo>
                  <a:pt x="244" y="521"/>
                </a:lnTo>
                <a:lnTo>
                  <a:pt x="245" y="521"/>
                </a:lnTo>
                <a:lnTo>
                  <a:pt x="245" y="521"/>
                </a:lnTo>
                <a:lnTo>
                  <a:pt x="246" y="521"/>
                </a:lnTo>
                <a:lnTo>
                  <a:pt x="246" y="521"/>
                </a:lnTo>
                <a:lnTo>
                  <a:pt x="246" y="522"/>
                </a:lnTo>
                <a:lnTo>
                  <a:pt x="247" y="522"/>
                </a:lnTo>
                <a:lnTo>
                  <a:pt x="247" y="522"/>
                </a:lnTo>
                <a:lnTo>
                  <a:pt x="247" y="522"/>
                </a:lnTo>
                <a:lnTo>
                  <a:pt x="248" y="522"/>
                </a:lnTo>
                <a:lnTo>
                  <a:pt x="248" y="522"/>
                </a:lnTo>
                <a:lnTo>
                  <a:pt x="248" y="523"/>
                </a:lnTo>
                <a:lnTo>
                  <a:pt x="249" y="523"/>
                </a:lnTo>
                <a:lnTo>
                  <a:pt x="249" y="523"/>
                </a:lnTo>
                <a:lnTo>
                  <a:pt x="250" y="523"/>
                </a:lnTo>
                <a:lnTo>
                  <a:pt x="250" y="524"/>
                </a:lnTo>
                <a:lnTo>
                  <a:pt x="250" y="524"/>
                </a:lnTo>
                <a:lnTo>
                  <a:pt x="251" y="524"/>
                </a:lnTo>
                <a:lnTo>
                  <a:pt x="251" y="524"/>
                </a:lnTo>
                <a:lnTo>
                  <a:pt x="251" y="524"/>
                </a:lnTo>
                <a:lnTo>
                  <a:pt x="252" y="524"/>
                </a:lnTo>
                <a:lnTo>
                  <a:pt x="252" y="524"/>
                </a:lnTo>
                <a:lnTo>
                  <a:pt x="252" y="524"/>
                </a:lnTo>
                <a:lnTo>
                  <a:pt x="253" y="524"/>
                </a:lnTo>
                <a:lnTo>
                  <a:pt x="253" y="524"/>
                </a:lnTo>
                <a:lnTo>
                  <a:pt x="253" y="524"/>
                </a:lnTo>
                <a:lnTo>
                  <a:pt x="254" y="524"/>
                </a:lnTo>
                <a:lnTo>
                  <a:pt x="254" y="524"/>
                </a:lnTo>
                <a:lnTo>
                  <a:pt x="254" y="524"/>
                </a:lnTo>
                <a:lnTo>
                  <a:pt x="255" y="524"/>
                </a:lnTo>
                <a:lnTo>
                  <a:pt x="255" y="524"/>
                </a:lnTo>
                <a:lnTo>
                  <a:pt x="256" y="524"/>
                </a:lnTo>
                <a:lnTo>
                  <a:pt x="256" y="524"/>
                </a:lnTo>
                <a:lnTo>
                  <a:pt x="256" y="524"/>
                </a:lnTo>
                <a:lnTo>
                  <a:pt x="257" y="525"/>
                </a:lnTo>
                <a:lnTo>
                  <a:pt x="257" y="525"/>
                </a:lnTo>
                <a:lnTo>
                  <a:pt x="257" y="525"/>
                </a:lnTo>
                <a:lnTo>
                  <a:pt x="258" y="525"/>
                </a:lnTo>
                <a:lnTo>
                  <a:pt x="258" y="525"/>
                </a:lnTo>
                <a:lnTo>
                  <a:pt x="259" y="525"/>
                </a:lnTo>
                <a:lnTo>
                  <a:pt x="259" y="525"/>
                </a:lnTo>
                <a:lnTo>
                  <a:pt x="259" y="525"/>
                </a:lnTo>
                <a:lnTo>
                  <a:pt x="260" y="525"/>
                </a:lnTo>
                <a:lnTo>
                  <a:pt x="260" y="525"/>
                </a:lnTo>
                <a:lnTo>
                  <a:pt x="260" y="525"/>
                </a:lnTo>
                <a:lnTo>
                  <a:pt x="261" y="525"/>
                </a:lnTo>
                <a:lnTo>
                  <a:pt x="261" y="525"/>
                </a:lnTo>
                <a:lnTo>
                  <a:pt x="261" y="525"/>
                </a:lnTo>
                <a:lnTo>
                  <a:pt x="262" y="525"/>
                </a:lnTo>
                <a:lnTo>
                  <a:pt x="262" y="525"/>
                </a:lnTo>
                <a:lnTo>
                  <a:pt x="263" y="524"/>
                </a:lnTo>
                <a:lnTo>
                  <a:pt x="263" y="524"/>
                </a:lnTo>
                <a:lnTo>
                  <a:pt x="263" y="524"/>
                </a:lnTo>
                <a:lnTo>
                  <a:pt x="264" y="524"/>
                </a:lnTo>
                <a:lnTo>
                  <a:pt x="264" y="523"/>
                </a:lnTo>
                <a:lnTo>
                  <a:pt x="264" y="523"/>
                </a:lnTo>
                <a:lnTo>
                  <a:pt x="265" y="523"/>
                </a:lnTo>
                <a:lnTo>
                  <a:pt x="265" y="523"/>
                </a:lnTo>
                <a:lnTo>
                  <a:pt x="265" y="523"/>
                </a:lnTo>
                <a:lnTo>
                  <a:pt x="266" y="522"/>
                </a:lnTo>
                <a:lnTo>
                  <a:pt x="266" y="522"/>
                </a:lnTo>
                <a:lnTo>
                  <a:pt x="266" y="522"/>
                </a:lnTo>
                <a:lnTo>
                  <a:pt x="267" y="522"/>
                </a:lnTo>
                <a:lnTo>
                  <a:pt x="267" y="522"/>
                </a:lnTo>
                <a:lnTo>
                  <a:pt x="267" y="522"/>
                </a:lnTo>
                <a:lnTo>
                  <a:pt x="268" y="523"/>
                </a:lnTo>
                <a:lnTo>
                  <a:pt x="268" y="523"/>
                </a:lnTo>
                <a:lnTo>
                  <a:pt x="269" y="523"/>
                </a:lnTo>
                <a:lnTo>
                  <a:pt x="269" y="523"/>
                </a:lnTo>
                <a:lnTo>
                  <a:pt x="269" y="523"/>
                </a:lnTo>
                <a:lnTo>
                  <a:pt x="270" y="523"/>
                </a:lnTo>
                <a:lnTo>
                  <a:pt x="270" y="524"/>
                </a:lnTo>
                <a:lnTo>
                  <a:pt x="271" y="524"/>
                </a:lnTo>
                <a:lnTo>
                  <a:pt x="271" y="525"/>
                </a:lnTo>
                <a:lnTo>
                  <a:pt x="271" y="525"/>
                </a:lnTo>
                <a:lnTo>
                  <a:pt x="272" y="525"/>
                </a:lnTo>
                <a:lnTo>
                  <a:pt x="272" y="525"/>
                </a:lnTo>
                <a:lnTo>
                  <a:pt x="272" y="524"/>
                </a:lnTo>
                <a:lnTo>
                  <a:pt x="273" y="520"/>
                </a:lnTo>
                <a:lnTo>
                  <a:pt x="273" y="514"/>
                </a:lnTo>
                <a:lnTo>
                  <a:pt x="273" y="503"/>
                </a:lnTo>
                <a:lnTo>
                  <a:pt x="274" y="487"/>
                </a:lnTo>
                <a:lnTo>
                  <a:pt x="274" y="464"/>
                </a:lnTo>
                <a:lnTo>
                  <a:pt x="275" y="438"/>
                </a:lnTo>
                <a:lnTo>
                  <a:pt x="275" y="408"/>
                </a:lnTo>
                <a:lnTo>
                  <a:pt x="275" y="375"/>
                </a:lnTo>
                <a:lnTo>
                  <a:pt x="276" y="340"/>
                </a:lnTo>
                <a:lnTo>
                  <a:pt x="276" y="304"/>
                </a:lnTo>
                <a:lnTo>
                  <a:pt x="276" y="267"/>
                </a:lnTo>
                <a:lnTo>
                  <a:pt x="277" y="232"/>
                </a:lnTo>
                <a:lnTo>
                  <a:pt x="277" y="199"/>
                </a:lnTo>
                <a:lnTo>
                  <a:pt x="277" y="171"/>
                </a:lnTo>
                <a:lnTo>
                  <a:pt x="278" y="147"/>
                </a:lnTo>
                <a:lnTo>
                  <a:pt x="278" y="130"/>
                </a:lnTo>
                <a:lnTo>
                  <a:pt x="278" y="116"/>
                </a:lnTo>
                <a:lnTo>
                  <a:pt x="279" y="106"/>
                </a:lnTo>
                <a:lnTo>
                  <a:pt x="279" y="99"/>
                </a:lnTo>
                <a:lnTo>
                  <a:pt x="279" y="94"/>
                </a:lnTo>
                <a:lnTo>
                  <a:pt x="280" y="92"/>
                </a:lnTo>
                <a:lnTo>
                  <a:pt x="280" y="90"/>
                </a:lnTo>
                <a:lnTo>
                  <a:pt x="280" y="89"/>
                </a:lnTo>
                <a:lnTo>
                  <a:pt x="281" y="89"/>
                </a:lnTo>
                <a:lnTo>
                  <a:pt x="281" y="89"/>
                </a:lnTo>
                <a:lnTo>
                  <a:pt x="282" y="89"/>
                </a:lnTo>
                <a:lnTo>
                  <a:pt x="282" y="89"/>
                </a:lnTo>
                <a:lnTo>
                  <a:pt x="282" y="89"/>
                </a:lnTo>
                <a:lnTo>
                  <a:pt x="283" y="88"/>
                </a:lnTo>
                <a:lnTo>
                  <a:pt x="283" y="87"/>
                </a:lnTo>
                <a:lnTo>
                  <a:pt x="284" y="86"/>
                </a:lnTo>
                <a:lnTo>
                  <a:pt x="284" y="85"/>
                </a:lnTo>
                <a:lnTo>
                  <a:pt x="284" y="83"/>
                </a:lnTo>
                <a:lnTo>
                  <a:pt x="285" y="81"/>
                </a:lnTo>
                <a:lnTo>
                  <a:pt x="285" y="79"/>
                </a:lnTo>
                <a:lnTo>
                  <a:pt x="285" y="77"/>
                </a:lnTo>
                <a:lnTo>
                  <a:pt x="286" y="75"/>
                </a:lnTo>
                <a:lnTo>
                  <a:pt x="286" y="72"/>
                </a:lnTo>
                <a:lnTo>
                  <a:pt x="286" y="71"/>
                </a:lnTo>
                <a:lnTo>
                  <a:pt x="287" y="69"/>
                </a:lnTo>
                <a:lnTo>
                  <a:pt x="287" y="67"/>
                </a:lnTo>
                <a:lnTo>
                  <a:pt x="288" y="65"/>
                </a:lnTo>
                <a:lnTo>
                  <a:pt x="288" y="64"/>
                </a:lnTo>
                <a:lnTo>
                  <a:pt x="288" y="63"/>
                </a:lnTo>
                <a:lnTo>
                  <a:pt x="289" y="62"/>
                </a:lnTo>
                <a:lnTo>
                  <a:pt x="289" y="61"/>
                </a:lnTo>
                <a:lnTo>
                  <a:pt x="289" y="60"/>
                </a:lnTo>
                <a:lnTo>
                  <a:pt x="290" y="60"/>
                </a:lnTo>
                <a:lnTo>
                  <a:pt x="290" y="59"/>
                </a:lnTo>
                <a:lnTo>
                  <a:pt x="290" y="59"/>
                </a:lnTo>
                <a:lnTo>
                  <a:pt x="291" y="59"/>
                </a:lnTo>
                <a:lnTo>
                  <a:pt x="291" y="59"/>
                </a:lnTo>
                <a:lnTo>
                  <a:pt x="291" y="60"/>
                </a:lnTo>
                <a:lnTo>
                  <a:pt x="292" y="61"/>
                </a:lnTo>
                <a:lnTo>
                  <a:pt x="292" y="62"/>
                </a:lnTo>
                <a:lnTo>
                  <a:pt x="292" y="63"/>
                </a:lnTo>
                <a:lnTo>
                  <a:pt x="293" y="64"/>
                </a:lnTo>
                <a:lnTo>
                  <a:pt x="293" y="66"/>
                </a:lnTo>
                <a:lnTo>
                  <a:pt x="293" y="68"/>
                </a:lnTo>
                <a:lnTo>
                  <a:pt x="294" y="70"/>
                </a:lnTo>
                <a:lnTo>
                  <a:pt x="294" y="72"/>
                </a:lnTo>
                <a:lnTo>
                  <a:pt x="295" y="74"/>
                </a:lnTo>
                <a:lnTo>
                  <a:pt x="295" y="77"/>
                </a:lnTo>
                <a:lnTo>
                  <a:pt x="295" y="80"/>
                </a:lnTo>
                <a:lnTo>
                  <a:pt x="296" y="83"/>
                </a:lnTo>
                <a:lnTo>
                  <a:pt x="296" y="86"/>
                </a:lnTo>
                <a:lnTo>
                  <a:pt x="297" y="89"/>
                </a:lnTo>
                <a:lnTo>
                  <a:pt x="297" y="93"/>
                </a:lnTo>
                <a:lnTo>
                  <a:pt x="297" y="96"/>
                </a:lnTo>
                <a:lnTo>
                  <a:pt x="298" y="100"/>
                </a:lnTo>
                <a:lnTo>
                  <a:pt x="298" y="104"/>
                </a:lnTo>
                <a:lnTo>
                  <a:pt x="298" y="107"/>
                </a:lnTo>
                <a:lnTo>
                  <a:pt x="299" y="111"/>
                </a:lnTo>
                <a:lnTo>
                  <a:pt x="299" y="115"/>
                </a:lnTo>
                <a:lnTo>
                  <a:pt x="299" y="119"/>
                </a:lnTo>
                <a:lnTo>
                  <a:pt x="300" y="123"/>
                </a:lnTo>
                <a:lnTo>
                  <a:pt x="300" y="126"/>
                </a:lnTo>
                <a:lnTo>
                  <a:pt x="301" y="130"/>
                </a:lnTo>
                <a:lnTo>
                  <a:pt x="301" y="133"/>
                </a:lnTo>
                <a:lnTo>
                  <a:pt x="301" y="136"/>
                </a:lnTo>
                <a:lnTo>
                  <a:pt x="302" y="139"/>
                </a:lnTo>
                <a:lnTo>
                  <a:pt x="302" y="141"/>
                </a:lnTo>
                <a:lnTo>
                  <a:pt x="302" y="144"/>
                </a:lnTo>
                <a:lnTo>
                  <a:pt x="303" y="146"/>
                </a:lnTo>
                <a:lnTo>
                  <a:pt x="303" y="148"/>
                </a:lnTo>
                <a:lnTo>
                  <a:pt x="303" y="150"/>
                </a:lnTo>
                <a:lnTo>
                  <a:pt x="304" y="152"/>
                </a:lnTo>
                <a:lnTo>
                  <a:pt x="304" y="154"/>
                </a:lnTo>
                <a:lnTo>
                  <a:pt x="304" y="155"/>
                </a:lnTo>
                <a:lnTo>
                  <a:pt x="305" y="157"/>
                </a:lnTo>
                <a:lnTo>
                  <a:pt x="305" y="158"/>
                </a:lnTo>
                <a:lnTo>
                  <a:pt x="305" y="159"/>
                </a:lnTo>
                <a:lnTo>
                  <a:pt x="306" y="159"/>
                </a:lnTo>
                <a:lnTo>
                  <a:pt x="306" y="160"/>
                </a:lnTo>
                <a:lnTo>
                  <a:pt x="306" y="160"/>
                </a:lnTo>
                <a:lnTo>
                  <a:pt x="307" y="159"/>
                </a:lnTo>
                <a:lnTo>
                  <a:pt x="307" y="159"/>
                </a:lnTo>
                <a:lnTo>
                  <a:pt x="308" y="158"/>
                </a:lnTo>
                <a:lnTo>
                  <a:pt x="308" y="157"/>
                </a:lnTo>
                <a:lnTo>
                  <a:pt x="308" y="155"/>
                </a:lnTo>
                <a:lnTo>
                  <a:pt x="309" y="154"/>
                </a:lnTo>
                <a:lnTo>
                  <a:pt x="309" y="152"/>
                </a:lnTo>
                <a:lnTo>
                  <a:pt x="310" y="150"/>
                </a:lnTo>
                <a:lnTo>
                  <a:pt x="310" y="148"/>
                </a:lnTo>
                <a:lnTo>
                  <a:pt x="310" y="146"/>
                </a:lnTo>
                <a:lnTo>
                  <a:pt x="311" y="143"/>
                </a:lnTo>
                <a:lnTo>
                  <a:pt x="311" y="141"/>
                </a:lnTo>
                <a:lnTo>
                  <a:pt x="311" y="138"/>
                </a:lnTo>
                <a:lnTo>
                  <a:pt x="312" y="135"/>
                </a:lnTo>
                <a:lnTo>
                  <a:pt x="312" y="132"/>
                </a:lnTo>
                <a:lnTo>
                  <a:pt x="312" y="129"/>
                </a:lnTo>
                <a:lnTo>
                  <a:pt x="313" y="126"/>
                </a:lnTo>
                <a:lnTo>
                  <a:pt x="313" y="123"/>
                </a:lnTo>
                <a:lnTo>
                  <a:pt x="314" y="120"/>
                </a:lnTo>
                <a:lnTo>
                  <a:pt x="314" y="116"/>
                </a:lnTo>
                <a:lnTo>
                  <a:pt x="314" y="113"/>
                </a:lnTo>
                <a:lnTo>
                  <a:pt x="315" y="110"/>
                </a:lnTo>
                <a:lnTo>
                  <a:pt x="315" y="106"/>
                </a:lnTo>
                <a:lnTo>
                  <a:pt x="315" y="103"/>
                </a:lnTo>
                <a:lnTo>
                  <a:pt x="316" y="100"/>
                </a:lnTo>
                <a:lnTo>
                  <a:pt x="316" y="96"/>
                </a:lnTo>
                <a:lnTo>
                  <a:pt x="316" y="94"/>
                </a:lnTo>
                <a:lnTo>
                  <a:pt x="317" y="90"/>
                </a:lnTo>
                <a:lnTo>
                  <a:pt x="317" y="88"/>
                </a:lnTo>
                <a:lnTo>
                  <a:pt x="317" y="85"/>
                </a:lnTo>
                <a:lnTo>
                  <a:pt x="318" y="83"/>
                </a:lnTo>
                <a:lnTo>
                  <a:pt x="318" y="80"/>
                </a:lnTo>
                <a:lnTo>
                  <a:pt x="318" y="78"/>
                </a:lnTo>
                <a:lnTo>
                  <a:pt x="319" y="76"/>
                </a:lnTo>
                <a:lnTo>
                  <a:pt x="319" y="74"/>
                </a:lnTo>
                <a:lnTo>
                  <a:pt x="320" y="72"/>
                </a:lnTo>
                <a:lnTo>
                  <a:pt x="320" y="70"/>
                </a:lnTo>
                <a:lnTo>
                  <a:pt x="320" y="68"/>
                </a:lnTo>
                <a:lnTo>
                  <a:pt x="321" y="67"/>
                </a:lnTo>
                <a:lnTo>
                  <a:pt x="321" y="65"/>
                </a:lnTo>
                <a:lnTo>
                  <a:pt x="321" y="64"/>
                </a:lnTo>
                <a:lnTo>
                  <a:pt x="322" y="63"/>
                </a:lnTo>
                <a:lnTo>
                  <a:pt x="322" y="62"/>
                </a:lnTo>
                <a:lnTo>
                  <a:pt x="323" y="61"/>
                </a:lnTo>
                <a:lnTo>
                  <a:pt x="323" y="60"/>
                </a:lnTo>
                <a:lnTo>
                  <a:pt x="323" y="59"/>
                </a:lnTo>
                <a:lnTo>
                  <a:pt x="324" y="59"/>
                </a:lnTo>
                <a:lnTo>
                  <a:pt x="324" y="58"/>
                </a:lnTo>
                <a:lnTo>
                  <a:pt x="324" y="58"/>
                </a:lnTo>
                <a:lnTo>
                  <a:pt x="325" y="59"/>
                </a:lnTo>
                <a:lnTo>
                  <a:pt x="325" y="59"/>
                </a:lnTo>
                <a:lnTo>
                  <a:pt x="325" y="59"/>
                </a:lnTo>
                <a:lnTo>
                  <a:pt x="326" y="60"/>
                </a:lnTo>
                <a:lnTo>
                  <a:pt x="326" y="61"/>
                </a:lnTo>
                <a:lnTo>
                  <a:pt x="327" y="62"/>
                </a:lnTo>
                <a:lnTo>
                  <a:pt x="327" y="64"/>
                </a:lnTo>
                <a:lnTo>
                  <a:pt x="327" y="65"/>
                </a:lnTo>
                <a:lnTo>
                  <a:pt x="328" y="67"/>
                </a:lnTo>
                <a:lnTo>
                  <a:pt x="328" y="69"/>
                </a:lnTo>
                <a:lnTo>
                  <a:pt x="328" y="72"/>
                </a:lnTo>
                <a:lnTo>
                  <a:pt x="329" y="74"/>
                </a:lnTo>
                <a:lnTo>
                  <a:pt x="329" y="77"/>
                </a:lnTo>
                <a:lnTo>
                  <a:pt x="329" y="80"/>
                </a:lnTo>
                <a:lnTo>
                  <a:pt x="330" y="84"/>
                </a:lnTo>
                <a:lnTo>
                  <a:pt x="330" y="88"/>
                </a:lnTo>
                <a:lnTo>
                  <a:pt x="330" y="93"/>
                </a:lnTo>
                <a:lnTo>
                  <a:pt x="331" y="98"/>
                </a:lnTo>
                <a:lnTo>
                  <a:pt x="331" y="103"/>
                </a:lnTo>
                <a:lnTo>
                  <a:pt x="331" y="109"/>
                </a:lnTo>
                <a:lnTo>
                  <a:pt x="332" y="116"/>
                </a:lnTo>
                <a:lnTo>
                  <a:pt x="332" y="123"/>
                </a:lnTo>
                <a:lnTo>
                  <a:pt x="333" y="131"/>
                </a:lnTo>
                <a:lnTo>
                  <a:pt x="333" y="140"/>
                </a:lnTo>
                <a:lnTo>
                  <a:pt x="333" y="149"/>
                </a:lnTo>
                <a:lnTo>
                  <a:pt x="334" y="160"/>
                </a:lnTo>
                <a:lnTo>
                  <a:pt x="334" y="173"/>
                </a:lnTo>
                <a:lnTo>
                  <a:pt x="334" y="187"/>
                </a:lnTo>
                <a:lnTo>
                  <a:pt x="335" y="204"/>
                </a:lnTo>
                <a:lnTo>
                  <a:pt x="335" y="222"/>
                </a:lnTo>
                <a:lnTo>
                  <a:pt x="336" y="243"/>
                </a:lnTo>
                <a:lnTo>
                  <a:pt x="336" y="265"/>
                </a:lnTo>
                <a:lnTo>
                  <a:pt x="336" y="290"/>
                </a:lnTo>
                <a:lnTo>
                  <a:pt x="337" y="316"/>
                </a:lnTo>
                <a:lnTo>
                  <a:pt x="337" y="343"/>
                </a:lnTo>
                <a:lnTo>
                  <a:pt x="337" y="369"/>
                </a:lnTo>
                <a:lnTo>
                  <a:pt x="338" y="395"/>
                </a:lnTo>
                <a:lnTo>
                  <a:pt x="338" y="418"/>
                </a:lnTo>
                <a:lnTo>
                  <a:pt x="338" y="440"/>
                </a:lnTo>
                <a:lnTo>
                  <a:pt x="339" y="459"/>
                </a:lnTo>
                <a:lnTo>
                  <a:pt x="339" y="475"/>
                </a:lnTo>
                <a:lnTo>
                  <a:pt x="340" y="488"/>
                </a:lnTo>
                <a:lnTo>
                  <a:pt x="340" y="498"/>
                </a:lnTo>
                <a:lnTo>
                  <a:pt x="340" y="506"/>
                </a:lnTo>
                <a:lnTo>
                  <a:pt x="341" y="510"/>
                </a:lnTo>
                <a:lnTo>
                  <a:pt x="341" y="513"/>
                </a:lnTo>
                <a:lnTo>
                  <a:pt x="341" y="514"/>
                </a:lnTo>
                <a:lnTo>
                  <a:pt x="342" y="515"/>
                </a:lnTo>
                <a:lnTo>
                  <a:pt x="342" y="515"/>
                </a:lnTo>
                <a:lnTo>
                  <a:pt x="342" y="516"/>
                </a:lnTo>
                <a:lnTo>
                  <a:pt x="343" y="516"/>
                </a:lnTo>
                <a:lnTo>
                  <a:pt x="343" y="516"/>
                </a:lnTo>
                <a:lnTo>
                  <a:pt x="343" y="516"/>
                </a:lnTo>
                <a:lnTo>
                  <a:pt x="344" y="516"/>
                </a:lnTo>
                <a:lnTo>
                  <a:pt x="344" y="516"/>
                </a:lnTo>
                <a:lnTo>
                  <a:pt x="344" y="517"/>
                </a:lnTo>
                <a:lnTo>
                  <a:pt x="345" y="517"/>
                </a:lnTo>
                <a:lnTo>
                  <a:pt x="345" y="518"/>
                </a:lnTo>
                <a:lnTo>
                  <a:pt x="346" y="518"/>
                </a:lnTo>
                <a:lnTo>
                  <a:pt x="346" y="518"/>
                </a:lnTo>
                <a:lnTo>
                  <a:pt x="346" y="518"/>
                </a:lnTo>
                <a:lnTo>
                  <a:pt x="347" y="518"/>
                </a:lnTo>
                <a:lnTo>
                  <a:pt x="347" y="518"/>
                </a:lnTo>
                <a:lnTo>
                  <a:pt x="347" y="519"/>
                </a:lnTo>
                <a:lnTo>
                  <a:pt x="348" y="519"/>
                </a:lnTo>
                <a:lnTo>
                  <a:pt x="348" y="519"/>
                </a:lnTo>
                <a:lnTo>
                  <a:pt x="349" y="519"/>
                </a:lnTo>
                <a:lnTo>
                  <a:pt x="349" y="519"/>
                </a:lnTo>
                <a:lnTo>
                  <a:pt x="349" y="519"/>
                </a:lnTo>
                <a:lnTo>
                  <a:pt x="350" y="519"/>
                </a:lnTo>
                <a:lnTo>
                  <a:pt x="350" y="519"/>
                </a:lnTo>
                <a:lnTo>
                  <a:pt x="350" y="519"/>
                </a:lnTo>
                <a:lnTo>
                  <a:pt x="351" y="519"/>
                </a:lnTo>
                <a:lnTo>
                  <a:pt x="351" y="519"/>
                </a:lnTo>
                <a:lnTo>
                  <a:pt x="352" y="519"/>
                </a:lnTo>
                <a:lnTo>
                  <a:pt x="352" y="519"/>
                </a:lnTo>
                <a:lnTo>
                  <a:pt x="352" y="519"/>
                </a:lnTo>
                <a:lnTo>
                  <a:pt x="353" y="519"/>
                </a:lnTo>
                <a:lnTo>
                  <a:pt x="353" y="519"/>
                </a:lnTo>
                <a:lnTo>
                  <a:pt x="353" y="519"/>
                </a:lnTo>
                <a:lnTo>
                  <a:pt x="354" y="520"/>
                </a:lnTo>
                <a:lnTo>
                  <a:pt x="354" y="520"/>
                </a:lnTo>
                <a:lnTo>
                  <a:pt x="354" y="520"/>
                </a:lnTo>
                <a:lnTo>
                  <a:pt x="355" y="520"/>
                </a:lnTo>
                <a:lnTo>
                  <a:pt x="355" y="520"/>
                </a:lnTo>
                <a:lnTo>
                  <a:pt x="355" y="520"/>
                </a:lnTo>
                <a:lnTo>
                  <a:pt x="356" y="520"/>
                </a:lnTo>
                <a:lnTo>
                  <a:pt x="356" y="520"/>
                </a:lnTo>
                <a:lnTo>
                  <a:pt x="356" y="520"/>
                </a:lnTo>
                <a:lnTo>
                  <a:pt x="357" y="520"/>
                </a:lnTo>
                <a:lnTo>
                  <a:pt x="357" y="520"/>
                </a:lnTo>
                <a:lnTo>
                  <a:pt x="357" y="520"/>
                </a:lnTo>
                <a:lnTo>
                  <a:pt x="358" y="520"/>
                </a:lnTo>
                <a:lnTo>
                  <a:pt x="358" y="520"/>
                </a:lnTo>
                <a:lnTo>
                  <a:pt x="359" y="520"/>
                </a:lnTo>
                <a:lnTo>
                  <a:pt x="359" y="520"/>
                </a:lnTo>
                <a:lnTo>
                  <a:pt x="359" y="520"/>
                </a:lnTo>
                <a:lnTo>
                  <a:pt x="360" y="520"/>
                </a:lnTo>
                <a:lnTo>
                  <a:pt x="360" y="520"/>
                </a:lnTo>
                <a:lnTo>
                  <a:pt x="360" y="520"/>
                </a:lnTo>
                <a:lnTo>
                  <a:pt x="361" y="520"/>
                </a:lnTo>
                <a:lnTo>
                  <a:pt x="361" y="520"/>
                </a:lnTo>
                <a:lnTo>
                  <a:pt x="362" y="520"/>
                </a:lnTo>
                <a:lnTo>
                  <a:pt x="362" y="520"/>
                </a:lnTo>
                <a:lnTo>
                  <a:pt x="362" y="520"/>
                </a:lnTo>
                <a:lnTo>
                  <a:pt x="363" y="520"/>
                </a:lnTo>
                <a:lnTo>
                  <a:pt x="363" y="520"/>
                </a:lnTo>
                <a:lnTo>
                  <a:pt x="363" y="520"/>
                </a:lnTo>
                <a:lnTo>
                  <a:pt x="364" y="520"/>
                </a:lnTo>
                <a:lnTo>
                  <a:pt x="364" y="521"/>
                </a:lnTo>
                <a:lnTo>
                  <a:pt x="365" y="521"/>
                </a:lnTo>
                <a:lnTo>
                  <a:pt x="365" y="521"/>
                </a:lnTo>
                <a:lnTo>
                  <a:pt x="365" y="521"/>
                </a:lnTo>
                <a:lnTo>
                  <a:pt x="366" y="521"/>
                </a:lnTo>
                <a:lnTo>
                  <a:pt x="366" y="521"/>
                </a:lnTo>
                <a:lnTo>
                  <a:pt x="366" y="521"/>
                </a:lnTo>
                <a:lnTo>
                  <a:pt x="367" y="521"/>
                </a:lnTo>
                <a:lnTo>
                  <a:pt x="367" y="522"/>
                </a:lnTo>
                <a:lnTo>
                  <a:pt x="367" y="522"/>
                </a:lnTo>
                <a:lnTo>
                  <a:pt x="368" y="522"/>
                </a:lnTo>
                <a:lnTo>
                  <a:pt x="368" y="522"/>
                </a:lnTo>
                <a:lnTo>
                  <a:pt x="368" y="522"/>
                </a:lnTo>
                <a:lnTo>
                  <a:pt x="369" y="522"/>
                </a:lnTo>
                <a:lnTo>
                  <a:pt x="369" y="522"/>
                </a:lnTo>
                <a:lnTo>
                  <a:pt x="369" y="522"/>
                </a:lnTo>
                <a:lnTo>
                  <a:pt x="370" y="522"/>
                </a:lnTo>
                <a:lnTo>
                  <a:pt x="370" y="522"/>
                </a:lnTo>
                <a:lnTo>
                  <a:pt x="370" y="522"/>
                </a:lnTo>
                <a:lnTo>
                  <a:pt x="371" y="522"/>
                </a:lnTo>
                <a:lnTo>
                  <a:pt x="371" y="522"/>
                </a:lnTo>
                <a:lnTo>
                  <a:pt x="372" y="522"/>
                </a:lnTo>
                <a:lnTo>
                  <a:pt x="372" y="522"/>
                </a:lnTo>
                <a:lnTo>
                  <a:pt x="372" y="522"/>
                </a:lnTo>
                <a:lnTo>
                  <a:pt x="373" y="522"/>
                </a:lnTo>
                <a:lnTo>
                  <a:pt x="373" y="522"/>
                </a:lnTo>
                <a:lnTo>
                  <a:pt x="373" y="522"/>
                </a:lnTo>
                <a:lnTo>
                  <a:pt x="374" y="522"/>
                </a:lnTo>
                <a:lnTo>
                  <a:pt x="374" y="522"/>
                </a:lnTo>
                <a:lnTo>
                  <a:pt x="375" y="522"/>
                </a:lnTo>
                <a:lnTo>
                  <a:pt x="375" y="522"/>
                </a:lnTo>
                <a:lnTo>
                  <a:pt x="375" y="523"/>
                </a:lnTo>
                <a:lnTo>
                  <a:pt x="376" y="523"/>
                </a:lnTo>
                <a:lnTo>
                  <a:pt x="376" y="523"/>
                </a:lnTo>
                <a:lnTo>
                  <a:pt x="376" y="523"/>
                </a:lnTo>
                <a:lnTo>
                  <a:pt x="377" y="523"/>
                </a:lnTo>
                <a:lnTo>
                  <a:pt x="377" y="523"/>
                </a:lnTo>
                <a:lnTo>
                  <a:pt x="378" y="524"/>
                </a:lnTo>
                <a:lnTo>
                  <a:pt x="378" y="524"/>
                </a:lnTo>
                <a:lnTo>
                  <a:pt x="378" y="525"/>
                </a:lnTo>
                <a:lnTo>
                  <a:pt x="379" y="525"/>
                </a:lnTo>
                <a:lnTo>
                  <a:pt x="379" y="525"/>
                </a:lnTo>
                <a:lnTo>
                  <a:pt x="379" y="524"/>
                </a:lnTo>
                <a:lnTo>
                  <a:pt x="380" y="520"/>
                </a:lnTo>
                <a:lnTo>
                  <a:pt x="380" y="512"/>
                </a:lnTo>
                <a:lnTo>
                  <a:pt x="380" y="499"/>
                </a:lnTo>
                <a:lnTo>
                  <a:pt x="381" y="481"/>
                </a:lnTo>
                <a:lnTo>
                  <a:pt x="381" y="457"/>
                </a:lnTo>
                <a:lnTo>
                  <a:pt x="381" y="431"/>
                </a:lnTo>
                <a:lnTo>
                  <a:pt x="382" y="402"/>
                </a:lnTo>
                <a:lnTo>
                  <a:pt x="382" y="371"/>
                </a:lnTo>
                <a:lnTo>
                  <a:pt x="382" y="337"/>
                </a:lnTo>
                <a:lnTo>
                  <a:pt x="383" y="302"/>
                </a:lnTo>
                <a:lnTo>
                  <a:pt x="383" y="266"/>
                </a:lnTo>
                <a:lnTo>
                  <a:pt x="383" y="231"/>
                </a:lnTo>
                <a:lnTo>
                  <a:pt x="384" y="200"/>
                </a:lnTo>
                <a:lnTo>
                  <a:pt x="384" y="173"/>
                </a:lnTo>
                <a:lnTo>
                  <a:pt x="385" y="151"/>
                </a:lnTo>
                <a:lnTo>
                  <a:pt x="385" y="133"/>
                </a:lnTo>
                <a:lnTo>
                  <a:pt x="385" y="118"/>
                </a:lnTo>
                <a:lnTo>
                  <a:pt x="386" y="106"/>
                </a:lnTo>
                <a:lnTo>
                  <a:pt x="386" y="96"/>
                </a:lnTo>
                <a:lnTo>
                  <a:pt x="387" y="88"/>
                </a:lnTo>
                <a:lnTo>
                  <a:pt x="387" y="83"/>
                </a:lnTo>
                <a:lnTo>
                  <a:pt x="387" y="80"/>
                </a:lnTo>
                <a:lnTo>
                  <a:pt x="388" y="77"/>
                </a:lnTo>
                <a:lnTo>
                  <a:pt x="388" y="76"/>
                </a:lnTo>
                <a:lnTo>
                  <a:pt x="388" y="76"/>
                </a:lnTo>
                <a:lnTo>
                  <a:pt x="389" y="76"/>
                </a:lnTo>
                <a:lnTo>
                  <a:pt x="389" y="76"/>
                </a:lnTo>
                <a:lnTo>
                  <a:pt x="389" y="76"/>
                </a:lnTo>
                <a:lnTo>
                  <a:pt x="390" y="76"/>
                </a:lnTo>
                <a:lnTo>
                  <a:pt x="390" y="75"/>
                </a:lnTo>
                <a:lnTo>
                  <a:pt x="391" y="75"/>
                </a:lnTo>
                <a:lnTo>
                  <a:pt x="391" y="73"/>
                </a:lnTo>
                <a:lnTo>
                  <a:pt x="391" y="72"/>
                </a:lnTo>
                <a:lnTo>
                  <a:pt x="392" y="70"/>
                </a:lnTo>
                <a:lnTo>
                  <a:pt x="392" y="68"/>
                </a:lnTo>
                <a:lnTo>
                  <a:pt x="392" y="66"/>
                </a:lnTo>
                <a:lnTo>
                  <a:pt x="393" y="64"/>
                </a:lnTo>
                <a:lnTo>
                  <a:pt x="393" y="62"/>
                </a:lnTo>
                <a:lnTo>
                  <a:pt x="393" y="59"/>
                </a:lnTo>
                <a:lnTo>
                  <a:pt x="394" y="58"/>
                </a:lnTo>
                <a:lnTo>
                  <a:pt x="394" y="56"/>
                </a:lnTo>
                <a:lnTo>
                  <a:pt x="394" y="54"/>
                </a:lnTo>
                <a:lnTo>
                  <a:pt x="395" y="53"/>
                </a:lnTo>
                <a:lnTo>
                  <a:pt x="395" y="52"/>
                </a:lnTo>
                <a:lnTo>
                  <a:pt x="395" y="51"/>
                </a:lnTo>
                <a:lnTo>
                  <a:pt x="396" y="50"/>
                </a:lnTo>
                <a:lnTo>
                  <a:pt x="396" y="49"/>
                </a:lnTo>
                <a:lnTo>
                  <a:pt x="397" y="49"/>
                </a:lnTo>
                <a:lnTo>
                  <a:pt x="397" y="49"/>
                </a:lnTo>
                <a:lnTo>
                  <a:pt x="397" y="49"/>
                </a:lnTo>
                <a:lnTo>
                  <a:pt x="398" y="49"/>
                </a:lnTo>
                <a:lnTo>
                  <a:pt x="398" y="49"/>
                </a:lnTo>
                <a:lnTo>
                  <a:pt x="398" y="50"/>
                </a:lnTo>
                <a:lnTo>
                  <a:pt x="399" y="51"/>
                </a:lnTo>
                <a:lnTo>
                  <a:pt x="399" y="52"/>
                </a:lnTo>
                <a:lnTo>
                  <a:pt x="400" y="53"/>
                </a:lnTo>
                <a:lnTo>
                  <a:pt x="400" y="55"/>
                </a:lnTo>
                <a:lnTo>
                  <a:pt x="400" y="56"/>
                </a:lnTo>
                <a:lnTo>
                  <a:pt x="401" y="58"/>
                </a:lnTo>
                <a:lnTo>
                  <a:pt x="401" y="61"/>
                </a:lnTo>
                <a:lnTo>
                  <a:pt x="401" y="63"/>
                </a:lnTo>
                <a:lnTo>
                  <a:pt x="402" y="66"/>
                </a:lnTo>
                <a:lnTo>
                  <a:pt x="402" y="69"/>
                </a:lnTo>
                <a:lnTo>
                  <a:pt x="402" y="72"/>
                </a:lnTo>
                <a:lnTo>
                  <a:pt x="403" y="76"/>
                </a:lnTo>
                <a:lnTo>
                  <a:pt x="403" y="80"/>
                </a:lnTo>
                <a:lnTo>
                  <a:pt x="404" y="83"/>
                </a:lnTo>
                <a:lnTo>
                  <a:pt x="404" y="87"/>
                </a:lnTo>
                <a:lnTo>
                  <a:pt x="404" y="92"/>
                </a:lnTo>
                <a:lnTo>
                  <a:pt x="405" y="96"/>
                </a:lnTo>
                <a:lnTo>
                  <a:pt x="405" y="100"/>
                </a:lnTo>
                <a:lnTo>
                  <a:pt x="405" y="104"/>
                </a:lnTo>
                <a:lnTo>
                  <a:pt x="406" y="109"/>
                </a:lnTo>
                <a:lnTo>
                  <a:pt x="406" y="113"/>
                </a:lnTo>
                <a:lnTo>
                  <a:pt x="406" y="118"/>
                </a:lnTo>
                <a:lnTo>
                  <a:pt x="407" y="123"/>
                </a:lnTo>
                <a:lnTo>
                  <a:pt x="407" y="128"/>
                </a:lnTo>
                <a:lnTo>
                  <a:pt x="407" y="132"/>
                </a:lnTo>
                <a:lnTo>
                  <a:pt x="408" y="136"/>
                </a:lnTo>
                <a:lnTo>
                  <a:pt x="408" y="141"/>
                </a:lnTo>
                <a:lnTo>
                  <a:pt x="408" y="145"/>
                </a:lnTo>
                <a:lnTo>
                  <a:pt x="409" y="149"/>
                </a:lnTo>
                <a:lnTo>
                  <a:pt x="409" y="154"/>
                </a:lnTo>
                <a:lnTo>
                  <a:pt x="410" y="157"/>
                </a:lnTo>
                <a:lnTo>
                  <a:pt x="410" y="161"/>
                </a:lnTo>
                <a:lnTo>
                  <a:pt x="410" y="165"/>
                </a:lnTo>
                <a:lnTo>
                  <a:pt x="411" y="169"/>
                </a:lnTo>
                <a:lnTo>
                  <a:pt x="411" y="172"/>
                </a:lnTo>
                <a:lnTo>
                  <a:pt x="411" y="175"/>
                </a:lnTo>
                <a:lnTo>
                  <a:pt x="412" y="178"/>
                </a:lnTo>
                <a:lnTo>
                  <a:pt x="412" y="181"/>
                </a:lnTo>
                <a:lnTo>
                  <a:pt x="413" y="184"/>
                </a:lnTo>
                <a:lnTo>
                  <a:pt x="413" y="187"/>
                </a:lnTo>
                <a:lnTo>
                  <a:pt x="413" y="189"/>
                </a:lnTo>
                <a:lnTo>
                  <a:pt x="414" y="191"/>
                </a:lnTo>
                <a:lnTo>
                  <a:pt x="414" y="193"/>
                </a:lnTo>
                <a:lnTo>
                  <a:pt x="414" y="194"/>
                </a:lnTo>
                <a:lnTo>
                  <a:pt x="415" y="195"/>
                </a:lnTo>
                <a:lnTo>
                  <a:pt x="415" y="196"/>
                </a:lnTo>
                <a:lnTo>
                  <a:pt x="415" y="196"/>
                </a:lnTo>
                <a:lnTo>
                  <a:pt x="416" y="197"/>
                </a:lnTo>
                <a:lnTo>
                  <a:pt x="416" y="197"/>
                </a:lnTo>
                <a:lnTo>
                  <a:pt x="417" y="196"/>
                </a:lnTo>
                <a:lnTo>
                  <a:pt x="417" y="196"/>
                </a:lnTo>
                <a:lnTo>
                  <a:pt x="417" y="195"/>
                </a:lnTo>
                <a:lnTo>
                  <a:pt x="418" y="194"/>
                </a:lnTo>
                <a:lnTo>
                  <a:pt x="418" y="193"/>
                </a:lnTo>
                <a:lnTo>
                  <a:pt x="418" y="191"/>
                </a:lnTo>
                <a:lnTo>
                  <a:pt x="419" y="190"/>
                </a:lnTo>
                <a:lnTo>
                  <a:pt x="419" y="188"/>
                </a:lnTo>
                <a:lnTo>
                  <a:pt x="419" y="186"/>
                </a:lnTo>
                <a:lnTo>
                  <a:pt x="420" y="183"/>
                </a:lnTo>
                <a:lnTo>
                  <a:pt x="420" y="180"/>
                </a:lnTo>
                <a:lnTo>
                  <a:pt x="420" y="178"/>
                </a:lnTo>
                <a:lnTo>
                  <a:pt x="421" y="174"/>
                </a:lnTo>
                <a:lnTo>
                  <a:pt x="421" y="171"/>
                </a:lnTo>
                <a:lnTo>
                  <a:pt x="421" y="166"/>
                </a:lnTo>
                <a:lnTo>
                  <a:pt x="422" y="162"/>
                </a:lnTo>
                <a:lnTo>
                  <a:pt x="422" y="158"/>
                </a:lnTo>
                <a:lnTo>
                  <a:pt x="423" y="153"/>
                </a:lnTo>
                <a:lnTo>
                  <a:pt x="423" y="148"/>
                </a:lnTo>
                <a:lnTo>
                  <a:pt x="423" y="143"/>
                </a:lnTo>
                <a:lnTo>
                  <a:pt x="424" y="138"/>
                </a:lnTo>
                <a:lnTo>
                  <a:pt x="424" y="132"/>
                </a:lnTo>
                <a:lnTo>
                  <a:pt x="424" y="127"/>
                </a:lnTo>
                <a:lnTo>
                  <a:pt x="425" y="122"/>
                </a:lnTo>
                <a:lnTo>
                  <a:pt x="425" y="116"/>
                </a:lnTo>
                <a:lnTo>
                  <a:pt x="426" y="111"/>
                </a:lnTo>
                <a:lnTo>
                  <a:pt x="426" y="105"/>
                </a:lnTo>
                <a:lnTo>
                  <a:pt x="426" y="101"/>
                </a:lnTo>
                <a:lnTo>
                  <a:pt x="427" y="96"/>
                </a:lnTo>
                <a:lnTo>
                  <a:pt x="427" y="91"/>
                </a:lnTo>
                <a:lnTo>
                  <a:pt x="427" y="87"/>
                </a:lnTo>
                <a:lnTo>
                  <a:pt x="428" y="83"/>
                </a:lnTo>
                <a:lnTo>
                  <a:pt x="428" y="79"/>
                </a:lnTo>
                <a:lnTo>
                  <a:pt x="429" y="76"/>
                </a:lnTo>
                <a:lnTo>
                  <a:pt x="429" y="73"/>
                </a:lnTo>
                <a:lnTo>
                  <a:pt x="429" y="70"/>
                </a:lnTo>
                <a:lnTo>
                  <a:pt x="430" y="68"/>
                </a:lnTo>
                <a:lnTo>
                  <a:pt x="430" y="65"/>
                </a:lnTo>
                <a:lnTo>
                  <a:pt x="430" y="64"/>
                </a:lnTo>
                <a:lnTo>
                  <a:pt x="431" y="62"/>
                </a:lnTo>
                <a:lnTo>
                  <a:pt x="431" y="61"/>
                </a:lnTo>
                <a:lnTo>
                  <a:pt x="431" y="61"/>
                </a:lnTo>
                <a:lnTo>
                  <a:pt x="432" y="60"/>
                </a:lnTo>
                <a:lnTo>
                  <a:pt x="432" y="60"/>
                </a:lnTo>
                <a:lnTo>
                  <a:pt x="432" y="61"/>
                </a:lnTo>
                <a:lnTo>
                  <a:pt x="433" y="62"/>
                </a:lnTo>
                <a:lnTo>
                  <a:pt x="433" y="63"/>
                </a:lnTo>
                <a:lnTo>
                  <a:pt x="433" y="64"/>
                </a:lnTo>
                <a:lnTo>
                  <a:pt x="434" y="65"/>
                </a:lnTo>
                <a:lnTo>
                  <a:pt x="434" y="67"/>
                </a:lnTo>
                <a:lnTo>
                  <a:pt x="434" y="69"/>
                </a:lnTo>
                <a:lnTo>
                  <a:pt x="435" y="72"/>
                </a:lnTo>
                <a:lnTo>
                  <a:pt x="435" y="75"/>
                </a:lnTo>
                <a:lnTo>
                  <a:pt x="436" y="77"/>
                </a:lnTo>
                <a:lnTo>
                  <a:pt x="436" y="81"/>
                </a:lnTo>
                <a:lnTo>
                  <a:pt x="436" y="84"/>
                </a:lnTo>
                <a:lnTo>
                  <a:pt x="437" y="89"/>
                </a:lnTo>
                <a:lnTo>
                  <a:pt x="437" y="93"/>
                </a:lnTo>
                <a:lnTo>
                  <a:pt x="437" y="98"/>
                </a:lnTo>
                <a:lnTo>
                  <a:pt x="438" y="103"/>
                </a:lnTo>
                <a:lnTo>
                  <a:pt x="438" y="108"/>
                </a:lnTo>
                <a:lnTo>
                  <a:pt x="439" y="115"/>
                </a:lnTo>
                <a:lnTo>
                  <a:pt x="439" y="122"/>
                </a:lnTo>
                <a:lnTo>
                  <a:pt x="439" y="129"/>
                </a:lnTo>
                <a:lnTo>
                  <a:pt x="440" y="137"/>
                </a:lnTo>
                <a:lnTo>
                  <a:pt x="440" y="145"/>
                </a:lnTo>
                <a:lnTo>
                  <a:pt x="440" y="155"/>
                </a:lnTo>
                <a:lnTo>
                  <a:pt x="441" y="166"/>
                </a:lnTo>
                <a:lnTo>
                  <a:pt x="441" y="179"/>
                </a:lnTo>
                <a:lnTo>
                  <a:pt x="442" y="193"/>
                </a:lnTo>
                <a:lnTo>
                  <a:pt x="442" y="210"/>
                </a:lnTo>
                <a:lnTo>
                  <a:pt x="442" y="228"/>
                </a:lnTo>
                <a:lnTo>
                  <a:pt x="443" y="248"/>
                </a:lnTo>
                <a:lnTo>
                  <a:pt x="443" y="271"/>
                </a:lnTo>
                <a:lnTo>
                  <a:pt x="443" y="295"/>
                </a:lnTo>
                <a:lnTo>
                  <a:pt x="444" y="321"/>
                </a:lnTo>
                <a:lnTo>
                  <a:pt x="444" y="348"/>
                </a:lnTo>
                <a:lnTo>
                  <a:pt x="444" y="374"/>
                </a:lnTo>
                <a:lnTo>
                  <a:pt x="445" y="399"/>
                </a:lnTo>
                <a:lnTo>
                  <a:pt x="445" y="423"/>
                </a:lnTo>
                <a:lnTo>
                  <a:pt x="445" y="444"/>
                </a:lnTo>
                <a:lnTo>
                  <a:pt x="446" y="462"/>
                </a:lnTo>
                <a:lnTo>
                  <a:pt x="446" y="478"/>
                </a:lnTo>
                <a:lnTo>
                  <a:pt x="446" y="491"/>
                </a:lnTo>
                <a:lnTo>
                  <a:pt x="447" y="501"/>
                </a:lnTo>
                <a:lnTo>
                  <a:pt x="447" y="508"/>
                </a:lnTo>
                <a:lnTo>
                  <a:pt x="447" y="512"/>
                </a:lnTo>
                <a:lnTo>
                  <a:pt x="448" y="515"/>
                </a:lnTo>
                <a:lnTo>
                  <a:pt x="448" y="516"/>
                </a:lnTo>
                <a:lnTo>
                  <a:pt x="449" y="517"/>
                </a:lnTo>
                <a:lnTo>
                  <a:pt x="449" y="517"/>
                </a:lnTo>
                <a:lnTo>
                  <a:pt x="449" y="517"/>
                </a:lnTo>
                <a:lnTo>
                  <a:pt x="450" y="518"/>
                </a:lnTo>
                <a:lnTo>
                  <a:pt x="450" y="518"/>
                </a:lnTo>
                <a:lnTo>
                  <a:pt x="450" y="518"/>
                </a:lnTo>
                <a:lnTo>
                  <a:pt x="451" y="518"/>
                </a:lnTo>
                <a:lnTo>
                  <a:pt x="451" y="518"/>
                </a:lnTo>
                <a:lnTo>
                  <a:pt x="452" y="518"/>
                </a:lnTo>
                <a:lnTo>
                  <a:pt x="452" y="518"/>
                </a:lnTo>
                <a:lnTo>
                  <a:pt x="452" y="519"/>
                </a:lnTo>
                <a:lnTo>
                  <a:pt x="453" y="519"/>
                </a:lnTo>
                <a:lnTo>
                  <a:pt x="453" y="519"/>
                </a:lnTo>
                <a:lnTo>
                  <a:pt x="453" y="519"/>
                </a:lnTo>
                <a:lnTo>
                  <a:pt x="454" y="519"/>
                </a:lnTo>
                <a:lnTo>
                  <a:pt x="454" y="519"/>
                </a:lnTo>
                <a:lnTo>
                  <a:pt x="455" y="519"/>
                </a:lnTo>
                <a:lnTo>
                  <a:pt x="455" y="519"/>
                </a:lnTo>
                <a:lnTo>
                  <a:pt x="455" y="519"/>
                </a:lnTo>
                <a:lnTo>
                  <a:pt x="456" y="520"/>
                </a:lnTo>
                <a:lnTo>
                  <a:pt x="456" y="520"/>
                </a:lnTo>
                <a:lnTo>
                  <a:pt x="456" y="520"/>
                </a:lnTo>
                <a:lnTo>
                  <a:pt x="457" y="520"/>
                </a:lnTo>
                <a:lnTo>
                  <a:pt x="457" y="520"/>
                </a:lnTo>
                <a:lnTo>
                  <a:pt x="457" y="520"/>
                </a:lnTo>
                <a:lnTo>
                  <a:pt x="458" y="520"/>
                </a:lnTo>
                <a:lnTo>
                  <a:pt x="458" y="521"/>
                </a:lnTo>
                <a:lnTo>
                  <a:pt x="458" y="521"/>
                </a:lnTo>
                <a:lnTo>
                  <a:pt x="459" y="521"/>
                </a:lnTo>
                <a:lnTo>
                  <a:pt x="459" y="521"/>
                </a:lnTo>
                <a:lnTo>
                  <a:pt x="459" y="521"/>
                </a:lnTo>
                <a:lnTo>
                  <a:pt x="460" y="521"/>
                </a:lnTo>
                <a:lnTo>
                  <a:pt x="460" y="521"/>
                </a:lnTo>
                <a:lnTo>
                  <a:pt x="460" y="521"/>
                </a:lnTo>
                <a:lnTo>
                  <a:pt x="461" y="521"/>
                </a:lnTo>
                <a:lnTo>
                  <a:pt x="461" y="521"/>
                </a:lnTo>
                <a:lnTo>
                  <a:pt x="462" y="521"/>
                </a:lnTo>
                <a:lnTo>
                  <a:pt x="462" y="521"/>
                </a:lnTo>
                <a:lnTo>
                  <a:pt x="462" y="521"/>
                </a:lnTo>
                <a:lnTo>
                  <a:pt x="463" y="521"/>
                </a:lnTo>
                <a:lnTo>
                  <a:pt x="463" y="521"/>
                </a:lnTo>
                <a:lnTo>
                  <a:pt x="463" y="521"/>
                </a:lnTo>
                <a:lnTo>
                  <a:pt x="464" y="521"/>
                </a:lnTo>
                <a:lnTo>
                  <a:pt x="464" y="521"/>
                </a:lnTo>
                <a:lnTo>
                  <a:pt x="465" y="521"/>
                </a:lnTo>
                <a:lnTo>
                  <a:pt x="465" y="521"/>
                </a:lnTo>
                <a:lnTo>
                  <a:pt x="465" y="521"/>
                </a:lnTo>
                <a:lnTo>
                  <a:pt x="466" y="521"/>
                </a:lnTo>
                <a:lnTo>
                  <a:pt x="466" y="521"/>
                </a:lnTo>
                <a:lnTo>
                  <a:pt x="466" y="521"/>
                </a:lnTo>
                <a:lnTo>
                  <a:pt x="467" y="521"/>
                </a:lnTo>
                <a:lnTo>
                  <a:pt x="467" y="521"/>
                </a:lnTo>
                <a:lnTo>
                  <a:pt x="468" y="521"/>
                </a:lnTo>
                <a:lnTo>
                  <a:pt x="468" y="521"/>
                </a:lnTo>
                <a:lnTo>
                  <a:pt x="468" y="521"/>
                </a:lnTo>
                <a:lnTo>
                  <a:pt x="469" y="521"/>
                </a:lnTo>
                <a:lnTo>
                  <a:pt x="469" y="521"/>
                </a:lnTo>
                <a:lnTo>
                  <a:pt x="469" y="521"/>
                </a:lnTo>
                <a:lnTo>
                  <a:pt x="470" y="521"/>
                </a:lnTo>
                <a:lnTo>
                  <a:pt x="470" y="522"/>
                </a:lnTo>
                <a:lnTo>
                  <a:pt x="470" y="521"/>
                </a:lnTo>
                <a:lnTo>
                  <a:pt x="471" y="521"/>
                </a:lnTo>
                <a:lnTo>
                  <a:pt x="471" y="521"/>
                </a:lnTo>
                <a:lnTo>
                  <a:pt x="471" y="521"/>
                </a:lnTo>
                <a:lnTo>
                  <a:pt x="472" y="521"/>
                </a:lnTo>
                <a:lnTo>
                  <a:pt x="472" y="522"/>
                </a:lnTo>
                <a:lnTo>
                  <a:pt x="472" y="522"/>
                </a:lnTo>
                <a:lnTo>
                  <a:pt x="473" y="522"/>
                </a:lnTo>
                <a:lnTo>
                  <a:pt x="473" y="522"/>
                </a:lnTo>
                <a:lnTo>
                  <a:pt x="474" y="522"/>
                </a:lnTo>
                <a:lnTo>
                  <a:pt x="474" y="522"/>
                </a:lnTo>
                <a:lnTo>
                  <a:pt x="474" y="522"/>
                </a:lnTo>
                <a:lnTo>
                  <a:pt x="475" y="522"/>
                </a:lnTo>
                <a:lnTo>
                  <a:pt x="475" y="522"/>
                </a:lnTo>
                <a:lnTo>
                  <a:pt x="475" y="522"/>
                </a:lnTo>
                <a:lnTo>
                  <a:pt x="476" y="521"/>
                </a:lnTo>
                <a:lnTo>
                  <a:pt x="476" y="521"/>
                </a:lnTo>
                <a:lnTo>
                  <a:pt x="476" y="521"/>
                </a:lnTo>
                <a:lnTo>
                  <a:pt x="477" y="521"/>
                </a:lnTo>
                <a:lnTo>
                  <a:pt x="477" y="521"/>
                </a:lnTo>
                <a:lnTo>
                  <a:pt x="478" y="521"/>
                </a:lnTo>
                <a:lnTo>
                  <a:pt x="478" y="521"/>
                </a:lnTo>
                <a:lnTo>
                  <a:pt x="478" y="521"/>
                </a:lnTo>
                <a:lnTo>
                  <a:pt x="479" y="521"/>
                </a:lnTo>
                <a:lnTo>
                  <a:pt x="479" y="521"/>
                </a:lnTo>
                <a:lnTo>
                  <a:pt x="479" y="521"/>
                </a:lnTo>
                <a:lnTo>
                  <a:pt x="480" y="521"/>
                </a:lnTo>
                <a:lnTo>
                  <a:pt x="480" y="521"/>
                </a:lnTo>
                <a:lnTo>
                  <a:pt x="481" y="521"/>
                </a:lnTo>
                <a:lnTo>
                  <a:pt x="481" y="521"/>
                </a:lnTo>
                <a:lnTo>
                  <a:pt x="481" y="521"/>
                </a:lnTo>
                <a:lnTo>
                  <a:pt x="482" y="522"/>
                </a:lnTo>
                <a:lnTo>
                  <a:pt x="482" y="522"/>
                </a:lnTo>
                <a:lnTo>
                  <a:pt x="482" y="522"/>
                </a:lnTo>
                <a:lnTo>
                  <a:pt x="483" y="522"/>
                </a:lnTo>
                <a:lnTo>
                  <a:pt x="483" y="522"/>
                </a:lnTo>
                <a:lnTo>
                  <a:pt x="483" y="522"/>
                </a:lnTo>
                <a:lnTo>
                  <a:pt x="484" y="523"/>
                </a:lnTo>
                <a:lnTo>
                  <a:pt x="484" y="524"/>
                </a:lnTo>
                <a:lnTo>
                  <a:pt x="484" y="524"/>
                </a:lnTo>
                <a:lnTo>
                  <a:pt x="485" y="525"/>
                </a:lnTo>
                <a:lnTo>
                  <a:pt x="485" y="525"/>
                </a:lnTo>
                <a:lnTo>
                  <a:pt x="485" y="523"/>
                </a:lnTo>
                <a:lnTo>
                  <a:pt x="486" y="519"/>
                </a:lnTo>
                <a:lnTo>
                  <a:pt x="486" y="512"/>
                </a:lnTo>
                <a:lnTo>
                  <a:pt x="487" y="498"/>
                </a:lnTo>
                <a:lnTo>
                  <a:pt x="487" y="480"/>
                </a:lnTo>
                <a:lnTo>
                  <a:pt x="487" y="458"/>
                </a:lnTo>
                <a:lnTo>
                  <a:pt x="488" y="433"/>
                </a:lnTo>
                <a:lnTo>
                  <a:pt x="488" y="404"/>
                </a:lnTo>
                <a:lnTo>
                  <a:pt x="488" y="373"/>
                </a:lnTo>
                <a:lnTo>
                  <a:pt x="489" y="339"/>
                </a:lnTo>
                <a:lnTo>
                  <a:pt x="489" y="305"/>
                </a:lnTo>
                <a:lnTo>
                  <a:pt x="489" y="269"/>
                </a:lnTo>
                <a:lnTo>
                  <a:pt x="490" y="234"/>
                </a:lnTo>
                <a:lnTo>
                  <a:pt x="490" y="203"/>
                </a:lnTo>
                <a:lnTo>
                  <a:pt x="491" y="177"/>
                </a:lnTo>
                <a:lnTo>
                  <a:pt x="491" y="154"/>
                </a:lnTo>
                <a:lnTo>
                  <a:pt x="491" y="136"/>
                </a:lnTo>
                <a:lnTo>
                  <a:pt x="492" y="120"/>
                </a:lnTo>
                <a:lnTo>
                  <a:pt x="492" y="107"/>
                </a:lnTo>
                <a:lnTo>
                  <a:pt x="492" y="98"/>
                </a:lnTo>
                <a:lnTo>
                  <a:pt x="493" y="91"/>
                </a:lnTo>
                <a:lnTo>
                  <a:pt x="493" y="87"/>
                </a:lnTo>
                <a:lnTo>
                  <a:pt x="494" y="84"/>
                </a:lnTo>
                <a:lnTo>
                  <a:pt x="494" y="82"/>
                </a:lnTo>
                <a:lnTo>
                  <a:pt x="494" y="81"/>
                </a:lnTo>
                <a:lnTo>
                  <a:pt x="495" y="81"/>
                </a:lnTo>
                <a:lnTo>
                  <a:pt x="495" y="81"/>
                </a:lnTo>
                <a:lnTo>
                  <a:pt x="495" y="81"/>
                </a:lnTo>
                <a:lnTo>
                  <a:pt x="496" y="80"/>
                </a:lnTo>
                <a:lnTo>
                  <a:pt x="496" y="79"/>
                </a:lnTo>
                <a:lnTo>
                  <a:pt x="496" y="78"/>
                </a:lnTo>
                <a:lnTo>
                  <a:pt x="497" y="76"/>
                </a:lnTo>
                <a:lnTo>
                  <a:pt x="497" y="74"/>
                </a:lnTo>
                <a:lnTo>
                  <a:pt x="497" y="72"/>
                </a:lnTo>
                <a:lnTo>
                  <a:pt x="498" y="70"/>
                </a:lnTo>
                <a:lnTo>
                  <a:pt x="498" y="67"/>
                </a:lnTo>
                <a:lnTo>
                  <a:pt x="498" y="65"/>
                </a:lnTo>
                <a:lnTo>
                  <a:pt x="499" y="62"/>
                </a:lnTo>
                <a:lnTo>
                  <a:pt x="499" y="60"/>
                </a:lnTo>
                <a:lnTo>
                  <a:pt x="500" y="58"/>
                </a:lnTo>
                <a:lnTo>
                  <a:pt x="500" y="56"/>
                </a:lnTo>
                <a:lnTo>
                  <a:pt x="500" y="54"/>
                </a:lnTo>
                <a:lnTo>
                  <a:pt x="501" y="52"/>
                </a:lnTo>
                <a:lnTo>
                  <a:pt x="501" y="51"/>
                </a:lnTo>
                <a:lnTo>
                  <a:pt x="501" y="50"/>
                </a:lnTo>
                <a:lnTo>
                  <a:pt x="502" y="49"/>
                </a:lnTo>
                <a:lnTo>
                  <a:pt x="502" y="49"/>
                </a:lnTo>
                <a:lnTo>
                  <a:pt x="503" y="49"/>
                </a:lnTo>
                <a:lnTo>
                  <a:pt x="503" y="49"/>
                </a:lnTo>
                <a:lnTo>
                  <a:pt x="503" y="49"/>
                </a:lnTo>
                <a:lnTo>
                  <a:pt x="504" y="50"/>
                </a:lnTo>
                <a:lnTo>
                  <a:pt x="504" y="50"/>
                </a:lnTo>
                <a:lnTo>
                  <a:pt x="504" y="51"/>
                </a:lnTo>
                <a:lnTo>
                  <a:pt x="505" y="52"/>
                </a:lnTo>
                <a:lnTo>
                  <a:pt x="505" y="54"/>
                </a:lnTo>
                <a:lnTo>
                  <a:pt x="505" y="56"/>
                </a:lnTo>
                <a:lnTo>
                  <a:pt x="506" y="57"/>
                </a:lnTo>
                <a:lnTo>
                  <a:pt x="506" y="59"/>
                </a:lnTo>
                <a:lnTo>
                  <a:pt x="507" y="61"/>
                </a:lnTo>
                <a:lnTo>
                  <a:pt x="507" y="64"/>
                </a:lnTo>
                <a:lnTo>
                  <a:pt x="507" y="66"/>
                </a:lnTo>
                <a:lnTo>
                  <a:pt x="508" y="69"/>
                </a:lnTo>
                <a:lnTo>
                  <a:pt x="508" y="72"/>
                </a:lnTo>
                <a:lnTo>
                  <a:pt x="508" y="75"/>
                </a:lnTo>
                <a:lnTo>
                  <a:pt x="509" y="78"/>
                </a:lnTo>
                <a:lnTo>
                  <a:pt x="509" y="82"/>
                </a:lnTo>
                <a:lnTo>
                  <a:pt x="509" y="86"/>
                </a:lnTo>
                <a:lnTo>
                  <a:pt x="510" y="90"/>
                </a:lnTo>
                <a:lnTo>
                  <a:pt x="510" y="94"/>
                </a:lnTo>
                <a:lnTo>
                  <a:pt x="510" y="98"/>
                </a:lnTo>
                <a:lnTo>
                  <a:pt x="511" y="102"/>
                </a:lnTo>
                <a:lnTo>
                  <a:pt x="511" y="107"/>
                </a:lnTo>
                <a:lnTo>
                  <a:pt x="511" y="111"/>
                </a:lnTo>
                <a:lnTo>
                  <a:pt x="512" y="116"/>
                </a:lnTo>
                <a:lnTo>
                  <a:pt x="512" y="120"/>
                </a:lnTo>
                <a:lnTo>
                  <a:pt x="513" y="125"/>
                </a:lnTo>
                <a:lnTo>
                  <a:pt x="513" y="129"/>
                </a:lnTo>
                <a:lnTo>
                  <a:pt x="513" y="134"/>
                </a:lnTo>
                <a:lnTo>
                  <a:pt x="514" y="138"/>
                </a:lnTo>
                <a:lnTo>
                  <a:pt x="514" y="142"/>
                </a:lnTo>
                <a:lnTo>
                  <a:pt x="514" y="146"/>
                </a:lnTo>
                <a:lnTo>
                  <a:pt x="515" y="150"/>
                </a:lnTo>
                <a:lnTo>
                  <a:pt x="515" y="154"/>
                </a:lnTo>
                <a:lnTo>
                  <a:pt x="516" y="158"/>
                </a:lnTo>
                <a:lnTo>
                  <a:pt x="516" y="161"/>
                </a:lnTo>
                <a:lnTo>
                  <a:pt x="516" y="165"/>
                </a:lnTo>
                <a:lnTo>
                  <a:pt x="517" y="167"/>
                </a:lnTo>
                <a:lnTo>
                  <a:pt x="517" y="170"/>
                </a:lnTo>
                <a:lnTo>
                  <a:pt x="517" y="172"/>
                </a:lnTo>
                <a:lnTo>
                  <a:pt x="518" y="174"/>
                </a:lnTo>
                <a:lnTo>
                  <a:pt x="518" y="175"/>
                </a:lnTo>
                <a:lnTo>
                  <a:pt x="519" y="177"/>
                </a:lnTo>
                <a:lnTo>
                  <a:pt x="519" y="178"/>
                </a:lnTo>
                <a:lnTo>
                  <a:pt x="519" y="178"/>
                </a:lnTo>
                <a:lnTo>
                  <a:pt x="520" y="178"/>
                </a:lnTo>
                <a:lnTo>
                  <a:pt x="520" y="178"/>
                </a:lnTo>
                <a:lnTo>
                  <a:pt x="520" y="177"/>
                </a:lnTo>
                <a:lnTo>
                  <a:pt x="521" y="176"/>
                </a:lnTo>
                <a:lnTo>
                  <a:pt x="521" y="174"/>
                </a:lnTo>
                <a:lnTo>
                  <a:pt x="521" y="173"/>
                </a:lnTo>
                <a:lnTo>
                  <a:pt x="522" y="171"/>
                </a:lnTo>
                <a:lnTo>
                  <a:pt x="522" y="168"/>
                </a:lnTo>
                <a:lnTo>
                  <a:pt x="522" y="166"/>
                </a:lnTo>
                <a:lnTo>
                  <a:pt x="523" y="163"/>
                </a:lnTo>
                <a:lnTo>
                  <a:pt x="523" y="160"/>
                </a:lnTo>
                <a:lnTo>
                  <a:pt x="523" y="156"/>
                </a:lnTo>
                <a:lnTo>
                  <a:pt x="524" y="153"/>
                </a:lnTo>
                <a:lnTo>
                  <a:pt x="524" y="150"/>
                </a:lnTo>
                <a:lnTo>
                  <a:pt x="524" y="146"/>
                </a:lnTo>
                <a:lnTo>
                  <a:pt x="525" y="142"/>
                </a:lnTo>
                <a:lnTo>
                  <a:pt x="525" y="138"/>
                </a:lnTo>
                <a:lnTo>
                  <a:pt x="526" y="135"/>
                </a:lnTo>
                <a:lnTo>
                  <a:pt x="526" y="130"/>
                </a:lnTo>
                <a:lnTo>
                  <a:pt x="526" y="126"/>
                </a:lnTo>
                <a:lnTo>
                  <a:pt x="527" y="122"/>
                </a:lnTo>
                <a:lnTo>
                  <a:pt x="527" y="117"/>
                </a:lnTo>
                <a:lnTo>
                  <a:pt x="527" y="113"/>
                </a:lnTo>
                <a:lnTo>
                  <a:pt x="528" y="108"/>
                </a:lnTo>
                <a:lnTo>
                  <a:pt x="528" y="103"/>
                </a:lnTo>
                <a:lnTo>
                  <a:pt x="529" y="98"/>
                </a:lnTo>
                <a:lnTo>
                  <a:pt x="529" y="93"/>
                </a:lnTo>
                <a:lnTo>
                  <a:pt x="529" y="89"/>
                </a:lnTo>
                <a:lnTo>
                  <a:pt x="530" y="84"/>
                </a:lnTo>
                <a:lnTo>
                  <a:pt x="530" y="79"/>
                </a:lnTo>
                <a:lnTo>
                  <a:pt x="530" y="75"/>
                </a:lnTo>
                <a:lnTo>
                  <a:pt x="531" y="70"/>
                </a:lnTo>
                <a:lnTo>
                  <a:pt x="531" y="66"/>
                </a:lnTo>
                <a:lnTo>
                  <a:pt x="532" y="62"/>
                </a:lnTo>
                <a:lnTo>
                  <a:pt x="532" y="58"/>
                </a:lnTo>
                <a:lnTo>
                  <a:pt x="532" y="55"/>
                </a:lnTo>
                <a:lnTo>
                  <a:pt x="533" y="51"/>
                </a:lnTo>
                <a:lnTo>
                  <a:pt x="533" y="48"/>
                </a:lnTo>
                <a:lnTo>
                  <a:pt x="533" y="45"/>
                </a:lnTo>
                <a:lnTo>
                  <a:pt x="534" y="42"/>
                </a:lnTo>
                <a:lnTo>
                  <a:pt x="534" y="39"/>
                </a:lnTo>
                <a:lnTo>
                  <a:pt x="534" y="37"/>
                </a:lnTo>
                <a:lnTo>
                  <a:pt x="535" y="35"/>
                </a:lnTo>
                <a:lnTo>
                  <a:pt x="535" y="33"/>
                </a:lnTo>
                <a:lnTo>
                  <a:pt x="535" y="31"/>
                </a:lnTo>
                <a:lnTo>
                  <a:pt x="536" y="30"/>
                </a:lnTo>
                <a:lnTo>
                  <a:pt x="536" y="29"/>
                </a:lnTo>
                <a:lnTo>
                  <a:pt x="536" y="29"/>
                </a:lnTo>
                <a:lnTo>
                  <a:pt x="537" y="29"/>
                </a:lnTo>
                <a:lnTo>
                  <a:pt x="537" y="29"/>
                </a:lnTo>
                <a:lnTo>
                  <a:pt x="537" y="30"/>
                </a:lnTo>
                <a:lnTo>
                  <a:pt x="538" y="31"/>
                </a:lnTo>
                <a:lnTo>
                  <a:pt x="538" y="33"/>
                </a:lnTo>
                <a:lnTo>
                  <a:pt x="539" y="34"/>
                </a:lnTo>
                <a:lnTo>
                  <a:pt x="539" y="37"/>
                </a:lnTo>
                <a:lnTo>
                  <a:pt x="539" y="39"/>
                </a:lnTo>
                <a:lnTo>
                  <a:pt x="540" y="43"/>
                </a:lnTo>
                <a:lnTo>
                  <a:pt x="540" y="46"/>
                </a:lnTo>
                <a:lnTo>
                  <a:pt x="540" y="50"/>
                </a:lnTo>
                <a:lnTo>
                  <a:pt x="541" y="54"/>
                </a:lnTo>
                <a:lnTo>
                  <a:pt x="541" y="58"/>
                </a:lnTo>
                <a:lnTo>
                  <a:pt x="542" y="63"/>
                </a:lnTo>
                <a:lnTo>
                  <a:pt x="542" y="68"/>
                </a:lnTo>
                <a:lnTo>
                  <a:pt x="542" y="73"/>
                </a:lnTo>
                <a:lnTo>
                  <a:pt x="543" y="78"/>
                </a:lnTo>
                <a:lnTo>
                  <a:pt x="543" y="84"/>
                </a:lnTo>
                <a:lnTo>
                  <a:pt x="543" y="90"/>
                </a:lnTo>
                <a:lnTo>
                  <a:pt x="544" y="97"/>
                </a:lnTo>
                <a:lnTo>
                  <a:pt x="544" y="105"/>
                </a:lnTo>
                <a:lnTo>
                  <a:pt x="545" y="112"/>
                </a:lnTo>
                <a:lnTo>
                  <a:pt x="545" y="120"/>
                </a:lnTo>
                <a:lnTo>
                  <a:pt x="545" y="129"/>
                </a:lnTo>
                <a:lnTo>
                  <a:pt x="546" y="138"/>
                </a:lnTo>
                <a:lnTo>
                  <a:pt x="546" y="149"/>
                </a:lnTo>
                <a:lnTo>
                  <a:pt x="546" y="161"/>
                </a:lnTo>
                <a:lnTo>
                  <a:pt x="547" y="174"/>
                </a:lnTo>
                <a:lnTo>
                  <a:pt x="547" y="189"/>
                </a:lnTo>
                <a:lnTo>
                  <a:pt x="547" y="206"/>
                </a:lnTo>
                <a:lnTo>
                  <a:pt x="548" y="226"/>
                </a:lnTo>
                <a:lnTo>
                  <a:pt x="548" y="248"/>
                </a:lnTo>
                <a:lnTo>
                  <a:pt x="548" y="272"/>
                </a:lnTo>
                <a:lnTo>
                  <a:pt x="549" y="298"/>
                </a:lnTo>
                <a:lnTo>
                  <a:pt x="549" y="326"/>
                </a:lnTo>
                <a:lnTo>
                  <a:pt x="549" y="354"/>
                </a:lnTo>
                <a:lnTo>
                  <a:pt x="550" y="380"/>
                </a:lnTo>
                <a:lnTo>
                  <a:pt x="550" y="406"/>
                </a:lnTo>
                <a:lnTo>
                  <a:pt x="551" y="430"/>
                </a:lnTo>
                <a:lnTo>
                  <a:pt x="551" y="451"/>
                </a:lnTo>
                <a:lnTo>
                  <a:pt x="551" y="470"/>
                </a:lnTo>
                <a:lnTo>
                  <a:pt x="552" y="485"/>
                </a:lnTo>
                <a:lnTo>
                  <a:pt x="552" y="496"/>
                </a:lnTo>
                <a:lnTo>
                  <a:pt x="552" y="505"/>
                </a:lnTo>
                <a:lnTo>
                  <a:pt x="553" y="510"/>
                </a:lnTo>
                <a:lnTo>
                  <a:pt x="553" y="514"/>
                </a:lnTo>
                <a:lnTo>
                  <a:pt x="553" y="515"/>
                </a:lnTo>
                <a:lnTo>
                  <a:pt x="554" y="516"/>
                </a:lnTo>
                <a:lnTo>
                  <a:pt x="554" y="516"/>
                </a:lnTo>
                <a:lnTo>
                  <a:pt x="555" y="517"/>
                </a:lnTo>
                <a:lnTo>
                  <a:pt x="555" y="517"/>
                </a:lnTo>
                <a:lnTo>
                  <a:pt x="555" y="517"/>
                </a:lnTo>
                <a:lnTo>
                  <a:pt x="556" y="517"/>
                </a:lnTo>
                <a:lnTo>
                  <a:pt x="556" y="517"/>
                </a:lnTo>
                <a:lnTo>
                  <a:pt x="556" y="517"/>
                </a:lnTo>
                <a:lnTo>
                  <a:pt x="557" y="517"/>
                </a:lnTo>
                <a:lnTo>
                  <a:pt x="557" y="518"/>
                </a:lnTo>
                <a:lnTo>
                  <a:pt x="558" y="518"/>
                </a:lnTo>
                <a:lnTo>
                  <a:pt x="558" y="518"/>
                </a:lnTo>
                <a:lnTo>
                  <a:pt x="558" y="518"/>
                </a:lnTo>
                <a:lnTo>
                  <a:pt x="559" y="518"/>
                </a:lnTo>
                <a:lnTo>
                  <a:pt x="559" y="518"/>
                </a:lnTo>
                <a:lnTo>
                  <a:pt x="559" y="518"/>
                </a:lnTo>
                <a:lnTo>
                  <a:pt x="560" y="517"/>
                </a:lnTo>
                <a:lnTo>
                  <a:pt x="560" y="517"/>
                </a:lnTo>
                <a:lnTo>
                  <a:pt x="560" y="517"/>
                </a:lnTo>
                <a:lnTo>
                  <a:pt x="561" y="517"/>
                </a:lnTo>
                <a:lnTo>
                  <a:pt x="561" y="517"/>
                </a:lnTo>
                <a:lnTo>
                  <a:pt x="561" y="517"/>
                </a:lnTo>
                <a:lnTo>
                  <a:pt x="562" y="517"/>
                </a:lnTo>
                <a:lnTo>
                  <a:pt x="562" y="517"/>
                </a:lnTo>
                <a:lnTo>
                  <a:pt x="562" y="517"/>
                </a:lnTo>
                <a:lnTo>
                  <a:pt x="563" y="517"/>
                </a:lnTo>
                <a:lnTo>
                  <a:pt x="563" y="518"/>
                </a:lnTo>
                <a:lnTo>
                  <a:pt x="564" y="518"/>
                </a:lnTo>
                <a:lnTo>
                  <a:pt x="564" y="518"/>
                </a:lnTo>
                <a:lnTo>
                  <a:pt x="564" y="518"/>
                </a:lnTo>
                <a:lnTo>
                  <a:pt x="565" y="518"/>
                </a:lnTo>
                <a:lnTo>
                  <a:pt x="565" y="518"/>
                </a:lnTo>
                <a:lnTo>
                  <a:pt x="565" y="518"/>
                </a:lnTo>
                <a:lnTo>
                  <a:pt x="566" y="518"/>
                </a:lnTo>
                <a:lnTo>
                  <a:pt x="566" y="518"/>
                </a:lnTo>
                <a:lnTo>
                  <a:pt x="566" y="519"/>
                </a:lnTo>
                <a:lnTo>
                  <a:pt x="567" y="519"/>
                </a:lnTo>
                <a:lnTo>
                  <a:pt x="567" y="519"/>
                </a:lnTo>
                <a:lnTo>
                  <a:pt x="568" y="519"/>
                </a:lnTo>
                <a:lnTo>
                  <a:pt x="568" y="519"/>
                </a:lnTo>
                <a:lnTo>
                  <a:pt x="568" y="519"/>
                </a:lnTo>
                <a:lnTo>
                  <a:pt x="569" y="519"/>
                </a:lnTo>
                <a:lnTo>
                  <a:pt x="569" y="519"/>
                </a:lnTo>
                <a:lnTo>
                  <a:pt x="569" y="519"/>
                </a:lnTo>
                <a:lnTo>
                  <a:pt x="570" y="519"/>
                </a:lnTo>
                <a:lnTo>
                  <a:pt x="570" y="519"/>
                </a:lnTo>
                <a:lnTo>
                  <a:pt x="571" y="519"/>
                </a:lnTo>
                <a:lnTo>
                  <a:pt x="571" y="519"/>
                </a:lnTo>
                <a:lnTo>
                  <a:pt x="571" y="519"/>
                </a:lnTo>
                <a:lnTo>
                  <a:pt x="572" y="519"/>
                </a:lnTo>
                <a:lnTo>
                  <a:pt x="572" y="519"/>
                </a:lnTo>
                <a:lnTo>
                  <a:pt x="572" y="519"/>
                </a:lnTo>
                <a:lnTo>
                  <a:pt x="573" y="519"/>
                </a:lnTo>
                <a:lnTo>
                  <a:pt x="573" y="519"/>
                </a:lnTo>
                <a:lnTo>
                  <a:pt x="573" y="519"/>
                </a:lnTo>
                <a:lnTo>
                  <a:pt x="574" y="519"/>
                </a:lnTo>
                <a:lnTo>
                  <a:pt x="574" y="519"/>
                </a:lnTo>
                <a:lnTo>
                  <a:pt x="574" y="519"/>
                </a:lnTo>
                <a:lnTo>
                  <a:pt x="575" y="519"/>
                </a:lnTo>
                <a:lnTo>
                  <a:pt x="575" y="519"/>
                </a:lnTo>
                <a:lnTo>
                  <a:pt x="575" y="519"/>
                </a:lnTo>
                <a:lnTo>
                  <a:pt x="576" y="519"/>
                </a:lnTo>
                <a:lnTo>
                  <a:pt x="576" y="519"/>
                </a:lnTo>
                <a:lnTo>
                  <a:pt x="577" y="519"/>
                </a:lnTo>
                <a:lnTo>
                  <a:pt x="577" y="519"/>
                </a:lnTo>
                <a:lnTo>
                  <a:pt x="577" y="520"/>
                </a:lnTo>
                <a:lnTo>
                  <a:pt x="578" y="520"/>
                </a:lnTo>
                <a:lnTo>
                  <a:pt x="578" y="520"/>
                </a:lnTo>
                <a:lnTo>
                  <a:pt x="578" y="520"/>
                </a:lnTo>
                <a:lnTo>
                  <a:pt x="579" y="520"/>
                </a:lnTo>
                <a:lnTo>
                  <a:pt x="579" y="520"/>
                </a:lnTo>
                <a:lnTo>
                  <a:pt x="579" y="520"/>
                </a:lnTo>
                <a:lnTo>
                  <a:pt x="580" y="520"/>
                </a:lnTo>
                <a:lnTo>
                  <a:pt x="580" y="520"/>
                </a:lnTo>
                <a:lnTo>
                  <a:pt x="581" y="520"/>
                </a:lnTo>
                <a:lnTo>
                  <a:pt x="581" y="520"/>
                </a:lnTo>
                <a:lnTo>
                  <a:pt x="581" y="520"/>
                </a:lnTo>
                <a:lnTo>
                  <a:pt x="582" y="520"/>
                </a:lnTo>
                <a:lnTo>
                  <a:pt x="582" y="521"/>
                </a:lnTo>
                <a:lnTo>
                  <a:pt x="582" y="520"/>
                </a:lnTo>
                <a:lnTo>
                  <a:pt x="583" y="520"/>
                </a:lnTo>
                <a:lnTo>
                  <a:pt x="583" y="520"/>
                </a:lnTo>
                <a:lnTo>
                  <a:pt x="584" y="520"/>
                </a:lnTo>
                <a:lnTo>
                  <a:pt x="584" y="520"/>
                </a:lnTo>
                <a:lnTo>
                  <a:pt x="584" y="521"/>
                </a:lnTo>
                <a:lnTo>
                  <a:pt x="585" y="520"/>
                </a:lnTo>
                <a:lnTo>
                  <a:pt x="585" y="520"/>
                </a:lnTo>
                <a:lnTo>
                  <a:pt x="585" y="521"/>
                </a:lnTo>
                <a:lnTo>
                  <a:pt x="586" y="521"/>
                </a:lnTo>
                <a:lnTo>
                  <a:pt x="586" y="521"/>
                </a:lnTo>
                <a:lnTo>
                  <a:pt x="586" y="521"/>
                </a:lnTo>
                <a:lnTo>
                  <a:pt x="587" y="521"/>
                </a:lnTo>
                <a:lnTo>
                  <a:pt x="587" y="521"/>
                </a:lnTo>
                <a:lnTo>
                  <a:pt x="587" y="521"/>
                </a:lnTo>
                <a:lnTo>
                  <a:pt x="588" y="522"/>
                </a:lnTo>
                <a:lnTo>
                  <a:pt x="588" y="522"/>
                </a:lnTo>
                <a:lnTo>
                  <a:pt x="588" y="523"/>
                </a:lnTo>
                <a:lnTo>
                  <a:pt x="589" y="524"/>
                </a:lnTo>
                <a:lnTo>
                  <a:pt x="589" y="524"/>
                </a:lnTo>
                <a:lnTo>
                  <a:pt x="590" y="525"/>
                </a:lnTo>
                <a:lnTo>
                  <a:pt x="590" y="525"/>
                </a:lnTo>
                <a:lnTo>
                  <a:pt x="590" y="523"/>
                </a:lnTo>
                <a:lnTo>
                  <a:pt x="591" y="518"/>
                </a:lnTo>
                <a:lnTo>
                  <a:pt x="591" y="510"/>
                </a:lnTo>
                <a:lnTo>
                  <a:pt x="591" y="496"/>
                </a:lnTo>
                <a:lnTo>
                  <a:pt x="592" y="478"/>
                </a:lnTo>
                <a:lnTo>
                  <a:pt x="592" y="455"/>
                </a:lnTo>
                <a:lnTo>
                  <a:pt x="592" y="428"/>
                </a:lnTo>
                <a:lnTo>
                  <a:pt x="593" y="399"/>
                </a:lnTo>
                <a:lnTo>
                  <a:pt x="593" y="367"/>
                </a:lnTo>
                <a:lnTo>
                  <a:pt x="594" y="332"/>
                </a:lnTo>
                <a:lnTo>
                  <a:pt x="594" y="296"/>
                </a:lnTo>
                <a:lnTo>
                  <a:pt x="594" y="261"/>
                </a:lnTo>
                <a:lnTo>
                  <a:pt x="595" y="227"/>
                </a:lnTo>
                <a:lnTo>
                  <a:pt x="595" y="195"/>
                </a:lnTo>
                <a:lnTo>
                  <a:pt x="596" y="169"/>
                </a:lnTo>
                <a:lnTo>
                  <a:pt x="596" y="148"/>
                </a:lnTo>
                <a:lnTo>
                  <a:pt x="596" y="130"/>
                </a:lnTo>
                <a:lnTo>
                  <a:pt x="597" y="116"/>
                </a:lnTo>
                <a:lnTo>
                  <a:pt x="597" y="105"/>
                </a:lnTo>
                <a:lnTo>
                  <a:pt x="597" y="96"/>
                </a:lnTo>
                <a:lnTo>
                  <a:pt x="598" y="91"/>
                </a:lnTo>
                <a:lnTo>
                  <a:pt x="598" y="87"/>
                </a:lnTo>
                <a:lnTo>
                  <a:pt x="598" y="85"/>
                </a:lnTo>
                <a:lnTo>
                  <a:pt x="599" y="83"/>
                </a:lnTo>
                <a:lnTo>
                  <a:pt x="599" y="82"/>
                </a:lnTo>
                <a:lnTo>
                  <a:pt x="599" y="82"/>
                </a:lnTo>
                <a:lnTo>
                  <a:pt x="600" y="81"/>
                </a:lnTo>
                <a:lnTo>
                  <a:pt x="600" y="80"/>
                </a:lnTo>
                <a:lnTo>
                  <a:pt x="600" y="79"/>
                </a:lnTo>
                <a:lnTo>
                  <a:pt x="601" y="78"/>
                </a:lnTo>
                <a:lnTo>
                  <a:pt x="601" y="76"/>
                </a:lnTo>
                <a:lnTo>
                  <a:pt x="601" y="74"/>
                </a:lnTo>
                <a:lnTo>
                  <a:pt x="602" y="72"/>
                </a:lnTo>
                <a:lnTo>
                  <a:pt x="602" y="70"/>
                </a:lnTo>
                <a:lnTo>
                  <a:pt x="603" y="67"/>
                </a:lnTo>
                <a:lnTo>
                  <a:pt x="603" y="65"/>
                </a:lnTo>
                <a:lnTo>
                  <a:pt x="603" y="63"/>
                </a:lnTo>
                <a:lnTo>
                  <a:pt x="604" y="61"/>
                </a:lnTo>
                <a:lnTo>
                  <a:pt x="604" y="59"/>
                </a:lnTo>
                <a:lnTo>
                  <a:pt x="604" y="58"/>
                </a:lnTo>
                <a:lnTo>
                  <a:pt x="605" y="56"/>
                </a:lnTo>
                <a:lnTo>
                  <a:pt x="605" y="55"/>
                </a:lnTo>
                <a:lnTo>
                  <a:pt x="606" y="54"/>
                </a:lnTo>
                <a:lnTo>
                  <a:pt x="606" y="53"/>
                </a:lnTo>
                <a:lnTo>
                  <a:pt x="606" y="52"/>
                </a:lnTo>
                <a:lnTo>
                  <a:pt x="607" y="51"/>
                </a:lnTo>
                <a:lnTo>
                  <a:pt x="607" y="51"/>
                </a:lnTo>
                <a:lnTo>
                  <a:pt x="607" y="50"/>
                </a:lnTo>
                <a:lnTo>
                  <a:pt x="608" y="50"/>
                </a:lnTo>
                <a:lnTo>
                  <a:pt x="608" y="50"/>
                </a:lnTo>
                <a:lnTo>
                  <a:pt x="609" y="50"/>
                </a:lnTo>
                <a:lnTo>
                  <a:pt x="609" y="50"/>
                </a:lnTo>
                <a:lnTo>
                  <a:pt x="609" y="51"/>
                </a:lnTo>
                <a:lnTo>
                  <a:pt x="610" y="51"/>
                </a:lnTo>
                <a:lnTo>
                  <a:pt x="610" y="52"/>
                </a:lnTo>
                <a:lnTo>
                  <a:pt x="610" y="52"/>
                </a:lnTo>
                <a:lnTo>
                  <a:pt x="611" y="53"/>
                </a:lnTo>
                <a:lnTo>
                  <a:pt x="611" y="55"/>
                </a:lnTo>
                <a:lnTo>
                  <a:pt x="611" y="56"/>
                </a:lnTo>
                <a:lnTo>
                  <a:pt x="612" y="57"/>
                </a:lnTo>
                <a:lnTo>
                  <a:pt x="612" y="58"/>
                </a:lnTo>
                <a:lnTo>
                  <a:pt x="612" y="60"/>
                </a:lnTo>
                <a:lnTo>
                  <a:pt x="613" y="62"/>
                </a:lnTo>
                <a:lnTo>
                  <a:pt x="613" y="64"/>
                </a:lnTo>
                <a:lnTo>
                  <a:pt x="613" y="66"/>
                </a:lnTo>
                <a:lnTo>
                  <a:pt x="614" y="68"/>
                </a:lnTo>
                <a:lnTo>
                  <a:pt x="614" y="71"/>
                </a:lnTo>
                <a:lnTo>
                  <a:pt x="614" y="74"/>
                </a:lnTo>
                <a:lnTo>
                  <a:pt x="615" y="76"/>
                </a:lnTo>
                <a:lnTo>
                  <a:pt x="615" y="79"/>
                </a:lnTo>
                <a:lnTo>
                  <a:pt x="616" y="82"/>
                </a:lnTo>
                <a:lnTo>
                  <a:pt x="616" y="86"/>
                </a:lnTo>
                <a:lnTo>
                  <a:pt x="616" y="89"/>
                </a:lnTo>
                <a:lnTo>
                  <a:pt x="617" y="93"/>
                </a:lnTo>
                <a:lnTo>
                  <a:pt x="617" y="97"/>
                </a:lnTo>
                <a:lnTo>
                  <a:pt x="617" y="101"/>
                </a:lnTo>
                <a:lnTo>
                  <a:pt x="618" y="105"/>
                </a:lnTo>
                <a:lnTo>
                  <a:pt x="618" y="109"/>
                </a:lnTo>
                <a:lnTo>
                  <a:pt x="619" y="113"/>
                </a:lnTo>
                <a:lnTo>
                  <a:pt x="619" y="117"/>
                </a:lnTo>
                <a:lnTo>
                  <a:pt x="619" y="122"/>
                </a:lnTo>
                <a:lnTo>
                  <a:pt x="620" y="126"/>
                </a:lnTo>
                <a:lnTo>
                  <a:pt x="620" y="130"/>
                </a:lnTo>
                <a:lnTo>
                  <a:pt x="620" y="134"/>
                </a:lnTo>
                <a:lnTo>
                  <a:pt x="621" y="138"/>
                </a:lnTo>
                <a:lnTo>
                  <a:pt x="621" y="142"/>
                </a:lnTo>
                <a:lnTo>
                  <a:pt x="622" y="146"/>
                </a:lnTo>
                <a:lnTo>
                  <a:pt x="622" y="150"/>
                </a:lnTo>
                <a:lnTo>
                  <a:pt x="622" y="153"/>
                </a:lnTo>
                <a:lnTo>
                  <a:pt x="623" y="157"/>
                </a:lnTo>
                <a:lnTo>
                  <a:pt x="623" y="160"/>
                </a:lnTo>
                <a:lnTo>
                  <a:pt x="623" y="162"/>
                </a:lnTo>
                <a:lnTo>
                  <a:pt x="624" y="165"/>
                </a:lnTo>
                <a:lnTo>
                  <a:pt x="624" y="167"/>
                </a:lnTo>
                <a:lnTo>
                  <a:pt x="624" y="169"/>
                </a:lnTo>
                <a:lnTo>
                  <a:pt x="625" y="171"/>
                </a:lnTo>
                <a:lnTo>
                  <a:pt x="625" y="172"/>
                </a:lnTo>
                <a:lnTo>
                  <a:pt x="625" y="173"/>
                </a:lnTo>
                <a:lnTo>
                  <a:pt x="626" y="174"/>
                </a:lnTo>
                <a:lnTo>
                  <a:pt x="626" y="174"/>
                </a:lnTo>
                <a:lnTo>
                  <a:pt x="626" y="175"/>
                </a:lnTo>
                <a:lnTo>
                  <a:pt x="627" y="174"/>
                </a:lnTo>
                <a:lnTo>
                  <a:pt x="627" y="174"/>
                </a:lnTo>
                <a:lnTo>
                  <a:pt x="627" y="173"/>
                </a:lnTo>
                <a:lnTo>
                  <a:pt x="628" y="173"/>
                </a:lnTo>
                <a:lnTo>
                  <a:pt x="628" y="172"/>
                </a:lnTo>
                <a:lnTo>
                  <a:pt x="629" y="170"/>
                </a:lnTo>
                <a:lnTo>
                  <a:pt x="629" y="168"/>
                </a:lnTo>
                <a:lnTo>
                  <a:pt x="629" y="167"/>
                </a:lnTo>
                <a:lnTo>
                  <a:pt x="630" y="164"/>
                </a:lnTo>
                <a:lnTo>
                  <a:pt x="630" y="162"/>
                </a:lnTo>
                <a:lnTo>
                  <a:pt x="630" y="159"/>
                </a:lnTo>
                <a:lnTo>
                  <a:pt x="631" y="156"/>
                </a:lnTo>
                <a:lnTo>
                  <a:pt x="631" y="152"/>
                </a:lnTo>
                <a:lnTo>
                  <a:pt x="632" y="149"/>
                </a:lnTo>
                <a:lnTo>
                  <a:pt x="632" y="145"/>
                </a:lnTo>
                <a:lnTo>
                  <a:pt x="632" y="141"/>
                </a:lnTo>
                <a:lnTo>
                  <a:pt x="633" y="136"/>
                </a:lnTo>
                <a:lnTo>
                  <a:pt x="633" y="131"/>
                </a:lnTo>
                <a:lnTo>
                  <a:pt x="633" y="127"/>
                </a:lnTo>
                <a:lnTo>
                  <a:pt x="634" y="122"/>
                </a:lnTo>
                <a:lnTo>
                  <a:pt x="634" y="117"/>
                </a:lnTo>
                <a:lnTo>
                  <a:pt x="635" y="112"/>
                </a:lnTo>
                <a:lnTo>
                  <a:pt x="635" y="107"/>
                </a:lnTo>
                <a:lnTo>
                  <a:pt x="635" y="101"/>
                </a:lnTo>
                <a:lnTo>
                  <a:pt x="636" y="96"/>
                </a:lnTo>
                <a:lnTo>
                  <a:pt x="636" y="92"/>
                </a:lnTo>
                <a:lnTo>
                  <a:pt x="636" y="87"/>
                </a:lnTo>
                <a:lnTo>
                  <a:pt x="637" y="82"/>
                </a:lnTo>
                <a:lnTo>
                  <a:pt x="637" y="77"/>
                </a:lnTo>
                <a:lnTo>
                  <a:pt x="637" y="73"/>
                </a:lnTo>
                <a:lnTo>
                  <a:pt x="638" y="69"/>
                </a:lnTo>
                <a:lnTo>
                  <a:pt x="638" y="65"/>
                </a:lnTo>
                <a:lnTo>
                  <a:pt x="638" y="61"/>
                </a:lnTo>
                <a:lnTo>
                  <a:pt x="639" y="57"/>
                </a:lnTo>
                <a:lnTo>
                  <a:pt x="639" y="54"/>
                </a:lnTo>
                <a:lnTo>
                  <a:pt x="639" y="51"/>
                </a:lnTo>
                <a:lnTo>
                  <a:pt x="640" y="48"/>
                </a:lnTo>
                <a:lnTo>
                  <a:pt x="640" y="46"/>
                </a:lnTo>
                <a:lnTo>
                  <a:pt x="641" y="43"/>
                </a:lnTo>
                <a:lnTo>
                  <a:pt x="641" y="41"/>
                </a:lnTo>
                <a:lnTo>
                  <a:pt x="641" y="40"/>
                </a:lnTo>
                <a:lnTo>
                  <a:pt x="642" y="39"/>
                </a:lnTo>
                <a:lnTo>
                  <a:pt x="642" y="38"/>
                </a:lnTo>
                <a:lnTo>
                  <a:pt x="642" y="38"/>
                </a:lnTo>
                <a:lnTo>
                  <a:pt x="643" y="38"/>
                </a:lnTo>
                <a:lnTo>
                  <a:pt x="643" y="39"/>
                </a:lnTo>
                <a:lnTo>
                  <a:pt x="643" y="40"/>
                </a:lnTo>
                <a:lnTo>
                  <a:pt x="644" y="41"/>
                </a:lnTo>
                <a:lnTo>
                  <a:pt x="644" y="43"/>
                </a:lnTo>
                <a:lnTo>
                  <a:pt x="645" y="46"/>
                </a:lnTo>
                <a:lnTo>
                  <a:pt x="645" y="49"/>
                </a:lnTo>
                <a:lnTo>
                  <a:pt x="645" y="51"/>
                </a:lnTo>
                <a:lnTo>
                  <a:pt x="646" y="55"/>
                </a:lnTo>
                <a:lnTo>
                  <a:pt x="646" y="59"/>
                </a:lnTo>
                <a:lnTo>
                  <a:pt x="646" y="63"/>
                </a:lnTo>
                <a:lnTo>
                  <a:pt x="647" y="68"/>
                </a:lnTo>
                <a:lnTo>
                  <a:pt x="647" y="72"/>
                </a:lnTo>
                <a:lnTo>
                  <a:pt x="648" y="77"/>
                </a:lnTo>
                <a:lnTo>
                  <a:pt x="648" y="83"/>
                </a:lnTo>
                <a:lnTo>
                  <a:pt x="648" y="89"/>
                </a:lnTo>
                <a:lnTo>
                  <a:pt x="649" y="95"/>
                </a:lnTo>
                <a:lnTo>
                  <a:pt x="649" y="102"/>
                </a:lnTo>
                <a:lnTo>
                  <a:pt x="649" y="110"/>
                </a:lnTo>
                <a:lnTo>
                  <a:pt x="650" y="117"/>
                </a:lnTo>
                <a:lnTo>
                  <a:pt x="650" y="126"/>
                </a:lnTo>
                <a:lnTo>
                  <a:pt x="650" y="135"/>
                </a:lnTo>
                <a:lnTo>
                  <a:pt x="651" y="145"/>
                </a:lnTo>
                <a:lnTo>
                  <a:pt x="651" y="156"/>
                </a:lnTo>
                <a:lnTo>
                  <a:pt x="651" y="169"/>
                </a:lnTo>
                <a:lnTo>
                  <a:pt x="652" y="183"/>
                </a:lnTo>
                <a:lnTo>
                  <a:pt x="652" y="199"/>
                </a:lnTo>
                <a:lnTo>
                  <a:pt x="652" y="216"/>
                </a:lnTo>
                <a:lnTo>
                  <a:pt x="653" y="236"/>
                </a:lnTo>
                <a:lnTo>
                  <a:pt x="653" y="258"/>
                </a:lnTo>
                <a:lnTo>
                  <a:pt x="654" y="283"/>
                </a:lnTo>
                <a:lnTo>
                  <a:pt x="654" y="308"/>
                </a:lnTo>
                <a:lnTo>
                  <a:pt x="654" y="336"/>
                </a:lnTo>
                <a:lnTo>
                  <a:pt x="655" y="362"/>
                </a:lnTo>
                <a:lnTo>
                  <a:pt x="655" y="388"/>
                </a:lnTo>
                <a:lnTo>
                  <a:pt x="655" y="412"/>
                </a:lnTo>
                <a:lnTo>
                  <a:pt x="656" y="435"/>
                </a:lnTo>
                <a:lnTo>
                  <a:pt x="656" y="455"/>
                </a:lnTo>
                <a:lnTo>
                  <a:pt x="656" y="472"/>
                </a:lnTo>
                <a:lnTo>
                  <a:pt x="657" y="486"/>
                </a:lnTo>
                <a:lnTo>
                  <a:pt x="657" y="497"/>
                </a:lnTo>
                <a:lnTo>
                  <a:pt x="658" y="505"/>
                </a:lnTo>
                <a:lnTo>
                  <a:pt x="658" y="509"/>
                </a:lnTo>
                <a:lnTo>
                  <a:pt x="658" y="512"/>
                </a:lnTo>
                <a:lnTo>
                  <a:pt x="659" y="513"/>
                </a:lnTo>
                <a:lnTo>
                  <a:pt x="659" y="514"/>
                </a:lnTo>
                <a:lnTo>
                  <a:pt x="659" y="515"/>
                </a:lnTo>
                <a:lnTo>
                  <a:pt x="660" y="515"/>
                </a:lnTo>
                <a:lnTo>
                  <a:pt x="660" y="515"/>
                </a:lnTo>
                <a:lnTo>
                  <a:pt x="661" y="515"/>
                </a:lnTo>
                <a:lnTo>
                  <a:pt x="661" y="515"/>
                </a:lnTo>
                <a:lnTo>
                  <a:pt x="661" y="516"/>
                </a:lnTo>
                <a:lnTo>
                  <a:pt x="662" y="516"/>
                </a:lnTo>
                <a:lnTo>
                  <a:pt x="662" y="516"/>
                </a:lnTo>
                <a:lnTo>
                  <a:pt x="662" y="516"/>
                </a:lnTo>
                <a:lnTo>
                  <a:pt x="663" y="516"/>
                </a:lnTo>
                <a:lnTo>
                  <a:pt x="663" y="517"/>
                </a:lnTo>
                <a:lnTo>
                  <a:pt x="663" y="517"/>
                </a:lnTo>
                <a:lnTo>
                  <a:pt x="664" y="517"/>
                </a:lnTo>
                <a:lnTo>
                  <a:pt x="664" y="517"/>
                </a:lnTo>
                <a:lnTo>
                  <a:pt x="664" y="517"/>
                </a:lnTo>
                <a:lnTo>
                  <a:pt x="665" y="517"/>
                </a:lnTo>
                <a:lnTo>
                  <a:pt x="665" y="517"/>
                </a:lnTo>
                <a:lnTo>
                  <a:pt x="665" y="517"/>
                </a:lnTo>
                <a:lnTo>
                  <a:pt x="666" y="517"/>
                </a:lnTo>
                <a:lnTo>
                  <a:pt x="666" y="517"/>
                </a:lnTo>
                <a:lnTo>
                  <a:pt x="667" y="517"/>
                </a:lnTo>
                <a:lnTo>
                  <a:pt x="667" y="517"/>
                </a:lnTo>
                <a:lnTo>
                  <a:pt x="667" y="518"/>
                </a:lnTo>
                <a:lnTo>
                  <a:pt x="668" y="518"/>
                </a:lnTo>
                <a:lnTo>
                  <a:pt x="668" y="518"/>
                </a:lnTo>
                <a:lnTo>
                  <a:pt x="668" y="518"/>
                </a:lnTo>
                <a:lnTo>
                  <a:pt x="669" y="518"/>
                </a:lnTo>
                <a:lnTo>
                  <a:pt x="669" y="519"/>
                </a:lnTo>
                <a:lnTo>
                  <a:pt x="669" y="519"/>
                </a:lnTo>
                <a:lnTo>
                  <a:pt x="670" y="519"/>
                </a:lnTo>
                <a:lnTo>
                  <a:pt x="670" y="519"/>
                </a:lnTo>
                <a:lnTo>
                  <a:pt x="671" y="519"/>
                </a:lnTo>
                <a:lnTo>
                  <a:pt x="671" y="519"/>
                </a:lnTo>
                <a:lnTo>
                  <a:pt x="671" y="519"/>
                </a:lnTo>
                <a:lnTo>
                  <a:pt x="672" y="519"/>
                </a:lnTo>
                <a:lnTo>
                  <a:pt x="672" y="519"/>
                </a:lnTo>
                <a:lnTo>
                  <a:pt x="673" y="519"/>
                </a:lnTo>
                <a:lnTo>
                  <a:pt x="673" y="519"/>
                </a:lnTo>
                <a:lnTo>
                  <a:pt x="673" y="519"/>
                </a:lnTo>
                <a:lnTo>
                  <a:pt x="674" y="519"/>
                </a:lnTo>
                <a:lnTo>
                  <a:pt x="674" y="519"/>
                </a:lnTo>
                <a:lnTo>
                  <a:pt x="674" y="519"/>
                </a:lnTo>
                <a:lnTo>
                  <a:pt x="675" y="519"/>
                </a:lnTo>
                <a:lnTo>
                  <a:pt x="675" y="519"/>
                </a:lnTo>
                <a:lnTo>
                  <a:pt x="675" y="519"/>
                </a:lnTo>
                <a:lnTo>
                  <a:pt x="676" y="519"/>
                </a:lnTo>
                <a:lnTo>
                  <a:pt x="676" y="519"/>
                </a:lnTo>
                <a:lnTo>
                  <a:pt x="676" y="519"/>
                </a:lnTo>
                <a:lnTo>
                  <a:pt x="677" y="519"/>
                </a:lnTo>
                <a:lnTo>
                  <a:pt x="677" y="519"/>
                </a:lnTo>
                <a:lnTo>
                  <a:pt x="677" y="519"/>
                </a:lnTo>
                <a:lnTo>
                  <a:pt x="678" y="519"/>
                </a:lnTo>
                <a:lnTo>
                  <a:pt x="678" y="519"/>
                </a:lnTo>
                <a:lnTo>
                  <a:pt x="678" y="519"/>
                </a:lnTo>
                <a:lnTo>
                  <a:pt x="679" y="519"/>
                </a:lnTo>
                <a:lnTo>
                  <a:pt x="679" y="520"/>
                </a:lnTo>
                <a:lnTo>
                  <a:pt x="680" y="520"/>
                </a:lnTo>
                <a:lnTo>
                  <a:pt x="680" y="520"/>
                </a:lnTo>
                <a:lnTo>
                  <a:pt x="680" y="520"/>
                </a:lnTo>
                <a:lnTo>
                  <a:pt x="681" y="520"/>
                </a:lnTo>
                <a:lnTo>
                  <a:pt x="681" y="520"/>
                </a:lnTo>
                <a:lnTo>
                  <a:pt x="681" y="520"/>
                </a:lnTo>
                <a:lnTo>
                  <a:pt x="682" y="520"/>
                </a:lnTo>
                <a:lnTo>
                  <a:pt x="682" y="521"/>
                </a:lnTo>
                <a:lnTo>
                  <a:pt x="682" y="521"/>
                </a:lnTo>
                <a:lnTo>
                  <a:pt x="683" y="521"/>
                </a:lnTo>
                <a:lnTo>
                  <a:pt x="683" y="521"/>
                </a:lnTo>
                <a:lnTo>
                  <a:pt x="684" y="521"/>
                </a:lnTo>
                <a:lnTo>
                  <a:pt x="684" y="521"/>
                </a:lnTo>
                <a:lnTo>
                  <a:pt x="684" y="521"/>
                </a:lnTo>
                <a:lnTo>
                  <a:pt x="685" y="521"/>
                </a:lnTo>
                <a:lnTo>
                  <a:pt x="685" y="521"/>
                </a:lnTo>
                <a:lnTo>
                  <a:pt x="686" y="521"/>
                </a:lnTo>
                <a:lnTo>
                  <a:pt x="686" y="521"/>
                </a:lnTo>
                <a:lnTo>
                  <a:pt x="686" y="521"/>
                </a:lnTo>
                <a:lnTo>
                  <a:pt x="687" y="521"/>
                </a:lnTo>
                <a:lnTo>
                  <a:pt x="687" y="521"/>
                </a:lnTo>
                <a:lnTo>
                  <a:pt x="687" y="521"/>
                </a:lnTo>
                <a:lnTo>
                  <a:pt x="688" y="521"/>
                </a:lnTo>
                <a:lnTo>
                  <a:pt x="688" y="521"/>
                </a:lnTo>
                <a:lnTo>
                  <a:pt x="688" y="521"/>
                </a:lnTo>
                <a:lnTo>
                  <a:pt x="689" y="521"/>
                </a:lnTo>
                <a:lnTo>
                  <a:pt x="689" y="521"/>
                </a:lnTo>
                <a:lnTo>
                  <a:pt x="689" y="521"/>
                </a:lnTo>
                <a:lnTo>
                  <a:pt x="690" y="521"/>
                </a:lnTo>
                <a:lnTo>
                  <a:pt x="690" y="521"/>
                </a:lnTo>
                <a:lnTo>
                  <a:pt x="690" y="522"/>
                </a:lnTo>
                <a:lnTo>
                  <a:pt x="691" y="521"/>
                </a:lnTo>
                <a:lnTo>
                  <a:pt x="691" y="521"/>
                </a:lnTo>
                <a:lnTo>
                  <a:pt x="691" y="521"/>
                </a:lnTo>
                <a:lnTo>
                  <a:pt x="692" y="522"/>
                </a:lnTo>
                <a:lnTo>
                  <a:pt x="692" y="522"/>
                </a:lnTo>
                <a:lnTo>
                  <a:pt x="693" y="522"/>
                </a:lnTo>
                <a:lnTo>
                  <a:pt x="693" y="522"/>
                </a:lnTo>
                <a:lnTo>
                  <a:pt x="693" y="522"/>
                </a:lnTo>
                <a:lnTo>
                  <a:pt x="694" y="523"/>
                </a:lnTo>
                <a:lnTo>
                  <a:pt x="694" y="524"/>
                </a:lnTo>
                <a:lnTo>
                  <a:pt x="694" y="524"/>
                </a:lnTo>
                <a:lnTo>
                  <a:pt x="695" y="524"/>
                </a:lnTo>
                <a:lnTo>
                  <a:pt x="695" y="522"/>
                </a:lnTo>
                <a:lnTo>
                  <a:pt x="695" y="519"/>
                </a:lnTo>
                <a:lnTo>
                  <a:pt x="696" y="514"/>
                </a:lnTo>
                <a:lnTo>
                  <a:pt x="696" y="503"/>
                </a:lnTo>
                <a:lnTo>
                  <a:pt x="697" y="489"/>
                </a:lnTo>
                <a:lnTo>
                  <a:pt x="697" y="469"/>
                </a:lnTo>
                <a:lnTo>
                  <a:pt x="697" y="447"/>
                </a:lnTo>
                <a:lnTo>
                  <a:pt x="698" y="421"/>
                </a:lnTo>
                <a:lnTo>
                  <a:pt x="698" y="393"/>
                </a:lnTo>
                <a:lnTo>
                  <a:pt x="699" y="362"/>
                </a:lnTo>
                <a:lnTo>
                  <a:pt x="699" y="330"/>
                </a:lnTo>
                <a:lnTo>
                  <a:pt x="699" y="297"/>
                </a:lnTo>
                <a:lnTo>
                  <a:pt x="700" y="264"/>
                </a:lnTo>
                <a:lnTo>
                  <a:pt x="700" y="232"/>
                </a:lnTo>
                <a:lnTo>
                  <a:pt x="700" y="204"/>
                </a:lnTo>
                <a:lnTo>
                  <a:pt x="701" y="180"/>
                </a:lnTo>
                <a:lnTo>
                  <a:pt x="701" y="159"/>
                </a:lnTo>
                <a:lnTo>
                  <a:pt x="701" y="142"/>
                </a:lnTo>
                <a:lnTo>
                  <a:pt x="702" y="127"/>
                </a:lnTo>
                <a:lnTo>
                  <a:pt x="702" y="115"/>
                </a:lnTo>
                <a:lnTo>
                  <a:pt x="702" y="106"/>
                </a:lnTo>
                <a:lnTo>
                  <a:pt x="703" y="99"/>
                </a:lnTo>
                <a:lnTo>
                  <a:pt x="703" y="94"/>
                </a:lnTo>
                <a:lnTo>
                  <a:pt x="703" y="91"/>
                </a:lnTo>
                <a:lnTo>
                  <a:pt x="704" y="89"/>
                </a:lnTo>
                <a:lnTo>
                  <a:pt x="704" y="87"/>
                </a:lnTo>
                <a:lnTo>
                  <a:pt x="704" y="86"/>
                </a:lnTo>
                <a:lnTo>
                  <a:pt x="705" y="85"/>
                </a:lnTo>
                <a:lnTo>
                  <a:pt x="705" y="84"/>
                </a:lnTo>
                <a:lnTo>
                  <a:pt x="706" y="83"/>
                </a:lnTo>
                <a:lnTo>
                  <a:pt x="706" y="81"/>
                </a:lnTo>
                <a:lnTo>
                  <a:pt x="706" y="79"/>
                </a:lnTo>
                <a:lnTo>
                  <a:pt x="707" y="76"/>
                </a:lnTo>
                <a:lnTo>
                  <a:pt x="707" y="74"/>
                </a:lnTo>
                <a:lnTo>
                  <a:pt x="707" y="71"/>
                </a:lnTo>
                <a:lnTo>
                  <a:pt x="708" y="68"/>
                </a:lnTo>
                <a:lnTo>
                  <a:pt x="708" y="65"/>
                </a:lnTo>
                <a:lnTo>
                  <a:pt x="708" y="62"/>
                </a:lnTo>
                <a:lnTo>
                  <a:pt x="709" y="59"/>
                </a:lnTo>
                <a:lnTo>
                  <a:pt x="709" y="57"/>
                </a:lnTo>
                <a:lnTo>
                  <a:pt x="710" y="55"/>
                </a:lnTo>
                <a:lnTo>
                  <a:pt x="710" y="53"/>
                </a:lnTo>
                <a:lnTo>
                  <a:pt x="710" y="51"/>
                </a:lnTo>
                <a:lnTo>
                  <a:pt x="711" y="50"/>
                </a:lnTo>
                <a:lnTo>
                  <a:pt x="711" y="48"/>
                </a:lnTo>
                <a:lnTo>
                  <a:pt x="712" y="47"/>
                </a:lnTo>
                <a:lnTo>
                  <a:pt x="712" y="46"/>
                </a:lnTo>
                <a:lnTo>
                  <a:pt x="712" y="45"/>
                </a:lnTo>
                <a:lnTo>
                  <a:pt x="713" y="45"/>
                </a:lnTo>
                <a:lnTo>
                  <a:pt x="713" y="44"/>
                </a:lnTo>
                <a:lnTo>
                  <a:pt x="713" y="44"/>
                </a:lnTo>
                <a:lnTo>
                  <a:pt x="714" y="43"/>
                </a:lnTo>
                <a:lnTo>
                  <a:pt x="714" y="43"/>
                </a:lnTo>
                <a:lnTo>
                  <a:pt x="714" y="43"/>
                </a:lnTo>
                <a:lnTo>
                  <a:pt x="715" y="43"/>
                </a:lnTo>
                <a:lnTo>
                  <a:pt x="715" y="43"/>
                </a:lnTo>
                <a:lnTo>
                  <a:pt x="715" y="44"/>
                </a:lnTo>
                <a:lnTo>
                  <a:pt x="716" y="44"/>
                </a:lnTo>
                <a:lnTo>
                  <a:pt x="716" y="45"/>
                </a:lnTo>
                <a:lnTo>
                  <a:pt x="716" y="45"/>
                </a:lnTo>
                <a:lnTo>
                  <a:pt x="717" y="46"/>
                </a:lnTo>
                <a:lnTo>
                  <a:pt x="717" y="47"/>
                </a:lnTo>
                <a:lnTo>
                  <a:pt x="718" y="49"/>
                </a:lnTo>
                <a:lnTo>
                  <a:pt x="718" y="50"/>
                </a:lnTo>
                <a:lnTo>
                  <a:pt x="718" y="51"/>
                </a:lnTo>
                <a:lnTo>
                  <a:pt x="719" y="53"/>
                </a:lnTo>
                <a:lnTo>
                  <a:pt x="719" y="55"/>
                </a:lnTo>
                <a:lnTo>
                  <a:pt x="719" y="56"/>
                </a:lnTo>
                <a:lnTo>
                  <a:pt x="720" y="58"/>
                </a:lnTo>
                <a:lnTo>
                  <a:pt x="720" y="60"/>
                </a:lnTo>
                <a:lnTo>
                  <a:pt x="720" y="63"/>
                </a:lnTo>
                <a:lnTo>
                  <a:pt x="721" y="65"/>
                </a:lnTo>
                <a:lnTo>
                  <a:pt x="721" y="68"/>
                </a:lnTo>
                <a:lnTo>
                  <a:pt x="722" y="70"/>
                </a:lnTo>
                <a:lnTo>
                  <a:pt x="722" y="73"/>
                </a:lnTo>
                <a:lnTo>
                  <a:pt x="722" y="76"/>
                </a:lnTo>
                <a:lnTo>
                  <a:pt x="723" y="79"/>
                </a:lnTo>
                <a:lnTo>
                  <a:pt x="723" y="82"/>
                </a:lnTo>
                <a:lnTo>
                  <a:pt x="723" y="86"/>
                </a:lnTo>
                <a:lnTo>
                  <a:pt x="724" y="89"/>
                </a:lnTo>
                <a:lnTo>
                  <a:pt x="724" y="92"/>
                </a:lnTo>
                <a:lnTo>
                  <a:pt x="725" y="96"/>
                </a:lnTo>
                <a:lnTo>
                  <a:pt x="725" y="99"/>
                </a:lnTo>
                <a:lnTo>
                  <a:pt x="725" y="103"/>
                </a:lnTo>
                <a:lnTo>
                  <a:pt x="726" y="106"/>
                </a:lnTo>
                <a:lnTo>
                  <a:pt x="726" y="110"/>
                </a:lnTo>
                <a:lnTo>
                  <a:pt x="726" y="113"/>
                </a:lnTo>
                <a:lnTo>
                  <a:pt x="727" y="117"/>
                </a:lnTo>
                <a:lnTo>
                  <a:pt x="727" y="121"/>
                </a:lnTo>
                <a:lnTo>
                  <a:pt x="727" y="125"/>
                </a:lnTo>
                <a:lnTo>
                  <a:pt x="728" y="128"/>
                </a:lnTo>
                <a:lnTo>
                  <a:pt x="728" y="132"/>
                </a:lnTo>
                <a:lnTo>
                  <a:pt x="728" y="136"/>
                </a:lnTo>
                <a:lnTo>
                  <a:pt x="729" y="140"/>
                </a:lnTo>
                <a:lnTo>
                  <a:pt x="729" y="143"/>
                </a:lnTo>
                <a:lnTo>
                  <a:pt x="729" y="146"/>
                </a:lnTo>
                <a:lnTo>
                  <a:pt x="730" y="149"/>
                </a:lnTo>
                <a:lnTo>
                  <a:pt x="730" y="152"/>
                </a:lnTo>
                <a:lnTo>
                  <a:pt x="731" y="155"/>
                </a:lnTo>
                <a:lnTo>
                  <a:pt x="731" y="157"/>
                </a:lnTo>
                <a:lnTo>
                  <a:pt x="731" y="159"/>
                </a:lnTo>
                <a:lnTo>
                  <a:pt x="732" y="161"/>
                </a:lnTo>
                <a:lnTo>
                  <a:pt x="732" y="162"/>
                </a:lnTo>
                <a:lnTo>
                  <a:pt x="732" y="163"/>
                </a:lnTo>
                <a:lnTo>
                  <a:pt x="733" y="163"/>
                </a:lnTo>
                <a:lnTo>
                  <a:pt x="733" y="164"/>
                </a:lnTo>
                <a:lnTo>
                  <a:pt x="733" y="164"/>
                </a:lnTo>
                <a:lnTo>
                  <a:pt x="734" y="164"/>
                </a:lnTo>
                <a:lnTo>
                  <a:pt x="734" y="163"/>
                </a:lnTo>
                <a:lnTo>
                  <a:pt x="735" y="163"/>
                </a:lnTo>
                <a:lnTo>
                  <a:pt x="735" y="162"/>
                </a:lnTo>
                <a:lnTo>
                  <a:pt x="735" y="160"/>
                </a:lnTo>
                <a:lnTo>
                  <a:pt x="736" y="159"/>
                </a:lnTo>
                <a:lnTo>
                  <a:pt x="736" y="157"/>
                </a:lnTo>
                <a:lnTo>
                  <a:pt x="736" y="155"/>
                </a:lnTo>
                <a:lnTo>
                  <a:pt x="737" y="153"/>
                </a:lnTo>
                <a:lnTo>
                  <a:pt x="737" y="151"/>
                </a:lnTo>
                <a:lnTo>
                  <a:pt x="738" y="148"/>
                </a:lnTo>
                <a:lnTo>
                  <a:pt x="738" y="145"/>
                </a:lnTo>
                <a:lnTo>
                  <a:pt x="738" y="141"/>
                </a:lnTo>
                <a:lnTo>
                  <a:pt x="739" y="138"/>
                </a:lnTo>
                <a:lnTo>
                  <a:pt x="739" y="134"/>
                </a:lnTo>
                <a:lnTo>
                  <a:pt x="739" y="130"/>
                </a:lnTo>
                <a:lnTo>
                  <a:pt x="740" y="125"/>
                </a:lnTo>
                <a:lnTo>
                  <a:pt x="740" y="120"/>
                </a:lnTo>
                <a:lnTo>
                  <a:pt x="740" y="116"/>
                </a:lnTo>
                <a:lnTo>
                  <a:pt x="741" y="111"/>
                </a:lnTo>
                <a:lnTo>
                  <a:pt x="741" y="106"/>
                </a:lnTo>
                <a:lnTo>
                  <a:pt x="741" y="101"/>
                </a:lnTo>
                <a:lnTo>
                  <a:pt x="742" y="96"/>
                </a:lnTo>
                <a:lnTo>
                  <a:pt x="742" y="91"/>
                </a:lnTo>
                <a:lnTo>
                  <a:pt x="742" y="86"/>
                </a:lnTo>
                <a:lnTo>
                  <a:pt x="743" y="81"/>
                </a:lnTo>
                <a:lnTo>
                  <a:pt x="743" y="76"/>
                </a:lnTo>
                <a:lnTo>
                  <a:pt x="744" y="71"/>
                </a:lnTo>
                <a:lnTo>
                  <a:pt x="744" y="67"/>
                </a:lnTo>
                <a:lnTo>
                  <a:pt x="744" y="62"/>
                </a:lnTo>
                <a:lnTo>
                  <a:pt x="745" y="58"/>
                </a:lnTo>
                <a:lnTo>
                  <a:pt x="745" y="54"/>
                </a:lnTo>
                <a:lnTo>
                  <a:pt x="745" y="50"/>
                </a:lnTo>
                <a:lnTo>
                  <a:pt x="746" y="47"/>
                </a:lnTo>
                <a:lnTo>
                  <a:pt x="746" y="44"/>
                </a:lnTo>
                <a:lnTo>
                  <a:pt x="746" y="41"/>
                </a:lnTo>
                <a:lnTo>
                  <a:pt x="747" y="39"/>
                </a:lnTo>
                <a:lnTo>
                  <a:pt x="747" y="37"/>
                </a:lnTo>
                <a:lnTo>
                  <a:pt x="748" y="35"/>
                </a:lnTo>
                <a:lnTo>
                  <a:pt x="748" y="33"/>
                </a:lnTo>
                <a:lnTo>
                  <a:pt x="748" y="33"/>
                </a:lnTo>
                <a:lnTo>
                  <a:pt x="749" y="32"/>
                </a:lnTo>
                <a:lnTo>
                  <a:pt x="749" y="32"/>
                </a:lnTo>
                <a:lnTo>
                  <a:pt x="749" y="32"/>
                </a:lnTo>
                <a:lnTo>
                  <a:pt x="750" y="32"/>
                </a:lnTo>
                <a:lnTo>
                  <a:pt x="750" y="33"/>
                </a:lnTo>
                <a:lnTo>
                  <a:pt x="751" y="34"/>
                </a:lnTo>
                <a:lnTo>
                  <a:pt x="751" y="36"/>
                </a:lnTo>
                <a:lnTo>
                  <a:pt x="751" y="38"/>
                </a:lnTo>
                <a:lnTo>
                  <a:pt x="752" y="40"/>
                </a:lnTo>
                <a:lnTo>
                  <a:pt x="752" y="43"/>
                </a:lnTo>
                <a:lnTo>
                  <a:pt x="752" y="45"/>
                </a:lnTo>
                <a:lnTo>
                  <a:pt x="753" y="49"/>
                </a:lnTo>
                <a:lnTo>
                  <a:pt x="753" y="52"/>
                </a:lnTo>
                <a:lnTo>
                  <a:pt x="753" y="56"/>
                </a:lnTo>
                <a:lnTo>
                  <a:pt x="754" y="60"/>
                </a:lnTo>
                <a:lnTo>
                  <a:pt x="754" y="65"/>
                </a:lnTo>
                <a:lnTo>
                  <a:pt x="754" y="69"/>
                </a:lnTo>
                <a:lnTo>
                  <a:pt x="755" y="75"/>
                </a:lnTo>
                <a:lnTo>
                  <a:pt x="755" y="80"/>
                </a:lnTo>
                <a:lnTo>
                  <a:pt x="755" y="86"/>
                </a:lnTo>
                <a:lnTo>
                  <a:pt x="756" y="92"/>
                </a:lnTo>
                <a:lnTo>
                  <a:pt x="756" y="99"/>
                </a:lnTo>
                <a:lnTo>
                  <a:pt x="757" y="106"/>
                </a:lnTo>
                <a:lnTo>
                  <a:pt x="757" y="114"/>
                </a:lnTo>
                <a:lnTo>
                  <a:pt x="757" y="123"/>
                </a:lnTo>
                <a:lnTo>
                  <a:pt x="758" y="132"/>
                </a:lnTo>
                <a:lnTo>
                  <a:pt x="758" y="142"/>
                </a:lnTo>
                <a:lnTo>
                  <a:pt x="758" y="154"/>
                </a:lnTo>
                <a:lnTo>
                  <a:pt x="759" y="166"/>
                </a:lnTo>
                <a:lnTo>
                  <a:pt x="759" y="180"/>
                </a:lnTo>
                <a:lnTo>
                  <a:pt x="759" y="196"/>
                </a:lnTo>
                <a:lnTo>
                  <a:pt x="760" y="214"/>
                </a:lnTo>
                <a:lnTo>
                  <a:pt x="760" y="234"/>
                </a:lnTo>
                <a:lnTo>
                  <a:pt x="761" y="256"/>
                </a:lnTo>
                <a:lnTo>
                  <a:pt x="761" y="280"/>
                </a:lnTo>
                <a:lnTo>
                  <a:pt x="761" y="306"/>
                </a:lnTo>
                <a:lnTo>
                  <a:pt x="762" y="332"/>
                </a:lnTo>
                <a:lnTo>
                  <a:pt x="762" y="359"/>
                </a:lnTo>
                <a:lnTo>
                  <a:pt x="763" y="384"/>
                </a:lnTo>
                <a:lnTo>
                  <a:pt x="763" y="409"/>
                </a:lnTo>
                <a:lnTo>
                  <a:pt x="763" y="432"/>
                </a:lnTo>
                <a:lnTo>
                  <a:pt x="764" y="452"/>
                </a:lnTo>
                <a:lnTo>
                  <a:pt x="764" y="469"/>
                </a:lnTo>
                <a:lnTo>
                  <a:pt x="764" y="483"/>
                </a:lnTo>
                <a:lnTo>
                  <a:pt x="765" y="494"/>
                </a:lnTo>
                <a:lnTo>
                  <a:pt x="765" y="502"/>
                </a:lnTo>
                <a:lnTo>
                  <a:pt x="765" y="508"/>
                </a:lnTo>
                <a:lnTo>
                  <a:pt x="766" y="511"/>
                </a:lnTo>
                <a:lnTo>
                  <a:pt x="766" y="513"/>
                </a:lnTo>
                <a:lnTo>
                  <a:pt x="766" y="514"/>
                </a:lnTo>
                <a:lnTo>
                  <a:pt x="767" y="514"/>
                </a:lnTo>
                <a:lnTo>
                  <a:pt x="767" y="514"/>
                </a:lnTo>
                <a:lnTo>
                  <a:pt x="767" y="514"/>
                </a:lnTo>
                <a:lnTo>
                  <a:pt x="768" y="514"/>
                </a:lnTo>
                <a:lnTo>
                  <a:pt x="768" y="515"/>
                </a:lnTo>
                <a:lnTo>
                  <a:pt x="768" y="515"/>
                </a:lnTo>
                <a:lnTo>
                  <a:pt x="769" y="515"/>
                </a:lnTo>
                <a:lnTo>
                  <a:pt x="769" y="515"/>
                </a:lnTo>
                <a:lnTo>
                  <a:pt x="770" y="515"/>
                </a:lnTo>
                <a:lnTo>
                  <a:pt x="770" y="515"/>
                </a:lnTo>
                <a:lnTo>
                  <a:pt x="770" y="515"/>
                </a:lnTo>
                <a:lnTo>
                  <a:pt x="771" y="515"/>
                </a:lnTo>
                <a:lnTo>
                  <a:pt x="771" y="515"/>
                </a:lnTo>
                <a:lnTo>
                  <a:pt x="771" y="515"/>
                </a:lnTo>
                <a:lnTo>
                  <a:pt x="772" y="515"/>
                </a:lnTo>
                <a:lnTo>
                  <a:pt x="772" y="515"/>
                </a:lnTo>
                <a:lnTo>
                  <a:pt x="772" y="515"/>
                </a:lnTo>
                <a:lnTo>
                  <a:pt x="773" y="515"/>
                </a:lnTo>
                <a:lnTo>
                  <a:pt x="773" y="515"/>
                </a:lnTo>
                <a:lnTo>
                  <a:pt x="774" y="515"/>
                </a:lnTo>
                <a:lnTo>
                  <a:pt x="774" y="515"/>
                </a:lnTo>
                <a:lnTo>
                  <a:pt x="774" y="515"/>
                </a:lnTo>
                <a:lnTo>
                  <a:pt x="775" y="515"/>
                </a:lnTo>
                <a:lnTo>
                  <a:pt x="775" y="515"/>
                </a:lnTo>
                <a:lnTo>
                  <a:pt x="776" y="516"/>
                </a:lnTo>
                <a:lnTo>
                  <a:pt x="776" y="516"/>
                </a:lnTo>
                <a:lnTo>
                  <a:pt x="776" y="516"/>
                </a:lnTo>
                <a:lnTo>
                  <a:pt x="777" y="516"/>
                </a:lnTo>
                <a:lnTo>
                  <a:pt x="777" y="516"/>
                </a:lnTo>
                <a:lnTo>
                  <a:pt x="777" y="517"/>
                </a:lnTo>
                <a:lnTo>
                  <a:pt x="778" y="517"/>
                </a:lnTo>
                <a:lnTo>
                  <a:pt x="778" y="517"/>
                </a:lnTo>
                <a:lnTo>
                  <a:pt x="778" y="517"/>
                </a:lnTo>
                <a:lnTo>
                  <a:pt x="779" y="517"/>
                </a:lnTo>
                <a:lnTo>
                  <a:pt x="779" y="517"/>
                </a:lnTo>
                <a:lnTo>
                  <a:pt x="779" y="517"/>
                </a:lnTo>
                <a:lnTo>
                  <a:pt x="780" y="517"/>
                </a:lnTo>
                <a:lnTo>
                  <a:pt x="780" y="518"/>
                </a:lnTo>
                <a:lnTo>
                  <a:pt x="780" y="518"/>
                </a:lnTo>
                <a:lnTo>
                  <a:pt x="781" y="518"/>
                </a:lnTo>
                <a:lnTo>
                  <a:pt x="781" y="518"/>
                </a:lnTo>
                <a:lnTo>
                  <a:pt x="781" y="518"/>
                </a:lnTo>
                <a:lnTo>
                  <a:pt x="782" y="518"/>
                </a:lnTo>
                <a:lnTo>
                  <a:pt x="782" y="518"/>
                </a:lnTo>
                <a:lnTo>
                  <a:pt x="783" y="518"/>
                </a:lnTo>
                <a:lnTo>
                  <a:pt x="783" y="518"/>
                </a:lnTo>
                <a:lnTo>
                  <a:pt x="783" y="518"/>
                </a:lnTo>
                <a:lnTo>
                  <a:pt x="784" y="518"/>
                </a:lnTo>
                <a:lnTo>
                  <a:pt x="784" y="518"/>
                </a:lnTo>
                <a:lnTo>
                  <a:pt x="784" y="518"/>
                </a:lnTo>
                <a:lnTo>
                  <a:pt x="785" y="518"/>
                </a:lnTo>
                <a:lnTo>
                  <a:pt x="785" y="518"/>
                </a:lnTo>
                <a:lnTo>
                  <a:pt x="785" y="518"/>
                </a:lnTo>
                <a:lnTo>
                  <a:pt x="786" y="518"/>
                </a:lnTo>
                <a:lnTo>
                  <a:pt x="786" y="518"/>
                </a:lnTo>
                <a:lnTo>
                  <a:pt x="787" y="518"/>
                </a:lnTo>
                <a:lnTo>
                  <a:pt x="787" y="519"/>
                </a:lnTo>
                <a:lnTo>
                  <a:pt x="787" y="519"/>
                </a:lnTo>
                <a:lnTo>
                  <a:pt x="788" y="519"/>
                </a:lnTo>
                <a:lnTo>
                  <a:pt x="788" y="519"/>
                </a:lnTo>
                <a:lnTo>
                  <a:pt x="789" y="519"/>
                </a:lnTo>
                <a:lnTo>
                  <a:pt x="789" y="519"/>
                </a:lnTo>
                <a:lnTo>
                  <a:pt x="789" y="519"/>
                </a:lnTo>
                <a:lnTo>
                  <a:pt x="790" y="519"/>
                </a:lnTo>
                <a:lnTo>
                  <a:pt x="790" y="519"/>
                </a:lnTo>
                <a:lnTo>
                  <a:pt x="790" y="520"/>
                </a:lnTo>
                <a:lnTo>
                  <a:pt x="791" y="520"/>
                </a:lnTo>
                <a:lnTo>
                  <a:pt x="791" y="520"/>
                </a:lnTo>
                <a:lnTo>
                  <a:pt x="791" y="520"/>
                </a:lnTo>
                <a:lnTo>
                  <a:pt x="792" y="520"/>
                </a:lnTo>
                <a:lnTo>
                  <a:pt x="792" y="520"/>
                </a:lnTo>
                <a:lnTo>
                  <a:pt x="792" y="520"/>
                </a:lnTo>
                <a:lnTo>
                  <a:pt x="793" y="520"/>
                </a:lnTo>
                <a:lnTo>
                  <a:pt x="793" y="521"/>
                </a:lnTo>
                <a:lnTo>
                  <a:pt x="793" y="521"/>
                </a:lnTo>
                <a:lnTo>
                  <a:pt x="794" y="521"/>
                </a:lnTo>
                <a:lnTo>
                  <a:pt x="794" y="521"/>
                </a:lnTo>
                <a:lnTo>
                  <a:pt x="795" y="521"/>
                </a:lnTo>
                <a:lnTo>
                  <a:pt x="795" y="521"/>
                </a:lnTo>
                <a:lnTo>
                  <a:pt x="795" y="521"/>
                </a:lnTo>
                <a:lnTo>
                  <a:pt x="796" y="521"/>
                </a:lnTo>
                <a:lnTo>
                  <a:pt x="796" y="521"/>
                </a:lnTo>
                <a:lnTo>
                  <a:pt x="796" y="521"/>
                </a:lnTo>
                <a:lnTo>
                  <a:pt x="797" y="521"/>
                </a:lnTo>
                <a:lnTo>
                  <a:pt x="797" y="521"/>
                </a:lnTo>
                <a:lnTo>
                  <a:pt x="797" y="521"/>
                </a:lnTo>
                <a:lnTo>
                  <a:pt x="798" y="521"/>
                </a:lnTo>
                <a:lnTo>
                  <a:pt x="798" y="521"/>
                </a:lnTo>
                <a:lnTo>
                  <a:pt x="798" y="521"/>
                </a:lnTo>
                <a:lnTo>
                  <a:pt x="799" y="521"/>
                </a:lnTo>
                <a:lnTo>
                  <a:pt x="799" y="521"/>
                </a:lnTo>
                <a:lnTo>
                  <a:pt x="800" y="521"/>
                </a:lnTo>
                <a:lnTo>
                  <a:pt x="800" y="521"/>
                </a:lnTo>
                <a:lnTo>
                  <a:pt x="800" y="521"/>
                </a:lnTo>
                <a:lnTo>
                  <a:pt x="801" y="522"/>
                </a:lnTo>
                <a:lnTo>
                  <a:pt x="801" y="522"/>
                </a:lnTo>
                <a:lnTo>
                  <a:pt x="802" y="522"/>
                </a:lnTo>
                <a:lnTo>
                  <a:pt x="802" y="523"/>
                </a:lnTo>
                <a:lnTo>
                  <a:pt x="802" y="523"/>
                </a:lnTo>
                <a:lnTo>
                  <a:pt x="803" y="524"/>
                </a:lnTo>
                <a:lnTo>
                  <a:pt x="803" y="524"/>
                </a:lnTo>
                <a:lnTo>
                  <a:pt x="803" y="522"/>
                </a:lnTo>
                <a:lnTo>
                  <a:pt x="804" y="519"/>
                </a:lnTo>
                <a:lnTo>
                  <a:pt x="804" y="512"/>
                </a:lnTo>
                <a:lnTo>
                  <a:pt x="804" y="501"/>
                </a:lnTo>
                <a:lnTo>
                  <a:pt x="805" y="485"/>
                </a:lnTo>
                <a:lnTo>
                  <a:pt x="805" y="465"/>
                </a:lnTo>
                <a:lnTo>
                  <a:pt x="805" y="440"/>
                </a:lnTo>
                <a:lnTo>
                  <a:pt x="806" y="413"/>
                </a:lnTo>
                <a:lnTo>
                  <a:pt x="806" y="382"/>
                </a:lnTo>
                <a:lnTo>
                  <a:pt x="806" y="351"/>
                </a:lnTo>
                <a:lnTo>
                  <a:pt x="807" y="318"/>
                </a:lnTo>
                <a:lnTo>
                  <a:pt x="807" y="284"/>
                </a:lnTo>
                <a:lnTo>
                  <a:pt x="808" y="251"/>
                </a:lnTo>
                <a:lnTo>
                  <a:pt x="808" y="222"/>
                </a:lnTo>
                <a:lnTo>
                  <a:pt x="808" y="195"/>
                </a:lnTo>
                <a:lnTo>
                  <a:pt x="809" y="173"/>
                </a:lnTo>
                <a:lnTo>
                  <a:pt x="809" y="155"/>
                </a:lnTo>
                <a:lnTo>
                  <a:pt x="809" y="142"/>
                </a:lnTo>
                <a:lnTo>
                  <a:pt x="810" y="130"/>
                </a:lnTo>
                <a:lnTo>
                  <a:pt x="810" y="122"/>
                </a:lnTo>
                <a:lnTo>
                  <a:pt x="810" y="115"/>
                </a:lnTo>
                <a:lnTo>
                  <a:pt x="811" y="111"/>
                </a:lnTo>
                <a:lnTo>
                  <a:pt x="811" y="107"/>
                </a:lnTo>
                <a:lnTo>
                  <a:pt x="811" y="105"/>
                </a:lnTo>
                <a:lnTo>
                  <a:pt x="812" y="103"/>
                </a:lnTo>
                <a:lnTo>
                  <a:pt x="812" y="102"/>
                </a:lnTo>
                <a:lnTo>
                  <a:pt x="813" y="101"/>
                </a:lnTo>
                <a:lnTo>
                  <a:pt x="813" y="100"/>
                </a:lnTo>
                <a:lnTo>
                  <a:pt x="813" y="98"/>
                </a:lnTo>
                <a:lnTo>
                  <a:pt x="814" y="96"/>
                </a:lnTo>
                <a:lnTo>
                  <a:pt x="814" y="94"/>
                </a:lnTo>
                <a:lnTo>
                  <a:pt x="815" y="92"/>
                </a:lnTo>
                <a:lnTo>
                  <a:pt x="815" y="88"/>
                </a:lnTo>
                <a:lnTo>
                  <a:pt x="815" y="85"/>
                </a:lnTo>
                <a:lnTo>
                  <a:pt x="816" y="82"/>
                </a:lnTo>
                <a:lnTo>
                  <a:pt x="816" y="79"/>
                </a:lnTo>
                <a:lnTo>
                  <a:pt x="816" y="76"/>
                </a:lnTo>
                <a:lnTo>
                  <a:pt x="817" y="72"/>
                </a:lnTo>
                <a:lnTo>
                  <a:pt x="817" y="70"/>
                </a:lnTo>
                <a:lnTo>
                  <a:pt x="817" y="67"/>
                </a:lnTo>
                <a:lnTo>
                  <a:pt x="818" y="65"/>
                </a:lnTo>
                <a:lnTo>
                  <a:pt x="818" y="63"/>
                </a:lnTo>
                <a:lnTo>
                  <a:pt x="818" y="61"/>
                </a:lnTo>
                <a:lnTo>
                  <a:pt x="819" y="59"/>
                </a:lnTo>
                <a:lnTo>
                  <a:pt x="819" y="58"/>
                </a:lnTo>
                <a:lnTo>
                  <a:pt x="819" y="57"/>
                </a:lnTo>
                <a:lnTo>
                  <a:pt x="820" y="56"/>
                </a:lnTo>
                <a:lnTo>
                  <a:pt x="820" y="55"/>
                </a:lnTo>
                <a:lnTo>
                  <a:pt x="821" y="54"/>
                </a:lnTo>
                <a:lnTo>
                  <a:pt x="821" y="53"/>
                </a:lnTo>
                <a:lnTo>
                  <a:pt x="821" y="52"/>
                </a:lnTo>
                <a:lnTo>
                  <a:pt x="822" y="52"/>
                </a:lnTo>
                <a:lnTo>
                  <a:pt x="822" y="52"/>
                </a:lnTo>
                <a:lnTo>
                  <a:pt x="822" y="52"/>
                </a:lnTo>
                <a:lnTo>
                  <a:pt x="823" y="52"/>
                </a:lnTo>
                <a:lnTo>
                  <a:pt x="823" y="52"/>
                </a:lnTo>
                <a:lnTo>
                  <a:pt x="823" y="52"/>
                </a:lnTo>
                <a:lnTo>
                  <a:pt x="824" y="52"/>
                </a:lnTo>
                <a:lnTo>
                  <a:pt x="824" y="53"/>
                </a:lnTo>
                <a:lnTo>
                  <a:pt x="824" y="54"/>
                </a:lnTo>
                <a:lnTo>
                  <a:pt x="825" y="56"/>
                </a:lnTo>
                <a:lnTo>
                  <a:pt x="825" y="57"/>
                </a:lnTo>
                <a:lnTo>
                  <a:pt x="826" y="58"/>
                </a:lnTo>
                <a:lnTo>
                  <a:pt x="826" y="60"/>
                </a:lnTo>
                <a:lnTo>
                  <a:pt x="826" y="62"/>
                </a:lnTo>
                <a:lnTo>
                  <a:pt x="827" y="64"/>
                </a:lnTo>
                <a:lnTo>
                  <a:pt x="827" y="67"/>
                </a:lnTo>
                <a:lnTo>
                  <a:pt x="828" y="69"/>
                </a:lnTo>
                <a:lnTo>
                  <a:pt x="828" y="72"/>
                </a:lnTo>
                <a:lnTo>
                  <a:pt x="828" y="75"/>
                </a:lnTo>
                <a:lnTo>
                  <a:pt x="829" y="78"/>
                </a:lnTo>
                <a:lnTo>
                  <a:pt x="829" y="81"/>
                </a:lnTo>
                <a:lnTo>
                  <a:pt x="829" y="84"/>
                </a:lnTo>
                <a:lnTo>
                  <a:pt x="830" y="87"/>
                </a:lnTo>
                <a:lnTo>
                  <a:pt x="830" y="91"/>
                </a:lnTo>
                <a:lnTo>
                  <a:pt x="830" y="94"/>
                </a:lnTo>
                <a:lnTo>
                  <a:pt x="831" y="98"/>
                </a:lnTo>
                <a:lnTo>
                  <a:pt x="831" y="102"/>
                </a:lnTo>
                <a:lnTo>
                  <a:pt x="831" y="106"/>
                </a:lnTo>
                <a:lnTo>
                  <a:pt x="832" y="110"/>
                </a:lnTo>
                <a:lnTo>
                  <a:pt x="832" y="113"/>
                </a:lnTo>
                <a:lnTo>
                  <a:pt x="832" y="118"/>
                </a:lnTo>
                <a:lnTo>
                  <a:pt x="833" y="122"/>
                </a:lnTo>
                <a:lnTo>
                  <a:pt x="833" y="125"/>
                </a:lnTo>
                <a:lnTo>
                  <a:pt x="834" y="130"/>
                </a:lnTo>
                <a:lnTo>
                  <a:pt x="834" y="134"/>
                </a:lnTo>
                <a:lnTo>
                  <a:pt x="834" y="137"/>
                </a:lnTo>
                <a:lnTo>
                  <a:pt x="835" y="141"/>
                </a:lnTo>
                <a:lnTo>
                  <a:pt x="835" y="144"/>
                </a:lnTo>
                <a:lnTo>
                  <a:pt x="835" y="147"/>
                </a:lnTo>
                <a:lnTo>
                  <a:pt x="836" y="150"/>
                </a:lnTo>
                <a:lnTo>
                  <a:pt x="836" y="153"/>
                </a:lnTo>
                <a:lnTo>
                  <a:pt x="836" y="155"/>
                </a:lnTo>
                <a:lnTo>
                  <a:pt x="837" y="157"/>
                </a:lnTo>
                <a:lnTo>
                  <a:pt x="837" y="159"/>
                </a:lnTo>
                <a:lnTo>
                  <a:pt x="838" y="160"/>
                </a:lnTo>
                <a:lnTo>
                  <a:pt x="838" y="161"/>
                </a:lnTo>
                <a:lnTo>
                  <a:pt x="838" y="162"/>
                </a:lnTo>
                <a:lnTo>
                  <a:pt x="839" y="163"/>
                </a:lnTo>
                <a:lnTo>
                  <a:pt x="839" y="163"/>
                </a:lnTo>
                <a:lnTo>
                  <a:pt x="840" y="163"/>
                </a:lnTo>
                <a:lnTo>
                  <a:pt x="840" y="162"/>
                </a:lnTo>
                <a:lnTo>
                  <a:pt x="840" y="162"/>
                </a:lnTo>
                <a:lnTo>
                  <a:pt x="841" y="161"/>
                </a:lnTo>
                <a:lnTo>
                  <a:pt x="841" y="159"/>
                </a:lnTo>
                <a:lnTo>
                  <a:pt x="841" y="158"/>
                </a:lnTo>
                <a:lnTo>
                  <a:pt x="842" y="156"/>
                </a:lnTo>
                <a:lnTo>
                  <a:pt x="842" y="154"/>
                </a:lnTo>
                <a:lnTo>
                  <a:pt x="842" y="151"/>
                </a:lnTo>
                <a:lnTo>
                  <a:pt x="843" y="148"/>
                </a:lnTo>
                <a:lnTo>
                  <a:pt x="843" y="145"/>
                </a:lnTo>
                <a:lnTo>
                  <a:pt x="843" y="142"/>
                </a:lnTo>
                <a:lnTo>
                  <a:pt x="844" y="138"/>
                </a:lnTo>
                <a:lnTo>
                  <a:pt x="844" y="135"/>
                </a:lnTo>
                <a:lnTo>
                  <a:pt x="844" y="131"/>
                </a:lnTo>
                <a:lnTo>
                  <a:pt x="845" y="127"/>
                </a:lnTo>
                <a:lnTo>
                  <a:pt x="845" y="123"/>
                </a:lnTo>
                <a:lnTo>
                  <a:pt x="845" y="119"/>
                </a:lnTo>
                <a:lnTo>
                  <a:pt x="846" y="114"/>
                </a:lnTo>
                <a:lnTo>
                  <a:pt x="846" y="110"/>
                </a:lnTo>
                <a:lnTo>
                  <a:pt x="847" y="106"/>
                </a:lnTo>
                <a:lnTo>
                  <a:pt x="847" y="101"/>
                </a:lnTo>
                <a:lnTo>
                  <a:pt x="847" y="96"/>
                </a:lnTo>
                <a:lnTo>
                  <a:pt x="848" y="92"/>
                </a:lnTo>
                <a:lnTo>
                  <a:pt x="848" y="87"/>
                </a:lnTo>
                <a:lnTo>
                  <a:pt x="848" y="82"/>
                </a:lnTo>
                <a:lnTo>
                  <a:pt x="849" y="78"/>
                </a:lnTo>
                <a:lnTo>
                  <a:pt x="849" y="74"/>
                </a:lnTo>
                <a:lnTo>
                  <a:pt x="849" y="69"/>
                </a:lnTo>
                <a:lnTo>
                  <a:pt x="850" y="65"/>
                </a:lnTo>
                <a:lnTo>
                  <a:pt x="850" y="61"/>
                </a:lnTo>
                <a:lnTo>
                  <a:pt x="851" y="57"/>
                </a:lnTo>
                <a:lnTo>
                  <a:pt x="851" y="54"/>
                </a:lnTo>
                <a:lnTo>
                  <a:pt x="851" y="51"/>
                </a:lnTo>
                <a:lnTo>
                  <a:pt x="852" y="47"/>
                </a:lnTo>
                <a:lnTo>
                  <a:pt x="852" y="45"/>
                </a:lnTo>
                <a:lnTo>
                  <a:pt x="853" y="42"/>
                </a:lnTo>
                <a:lnTo>
                  <a:pt x="853" y="40"/>
                </a:lnTo>
                <a:lnTo>
                  <a:pt x="853" y="38"/>
                </a:lnTo>
                <a:lnTo>
                  <a:pt x="854" y="36"/>
                </a:lnTo>
                <a:lnTo>
                  <a:pt x="854" y="34"/>
                </a:lnTo>
                <a:lnTo>
                  <a:pt x="854" y="33"/>
                </a:lnTo>
                <a:lnTo>
                  <a:pt x="855" y="32"/>
                </a:lnTo>
                <a:lnTo>
                  <a:pt x="855" y="32"/>
                </a:lnTo>
                <a:lnTo>
                  <a:pt x="855" y="31"/>
                </a:lnTo>
                <a:lnTo>
                  <a:pt x="856" y="31"/>
                </a:lnTo>
                <a:lnTo>
                  <a:pt x="856" y="32"/>
                </a:lnTo>
                <a:lnTo>
                  <a:pt x="856" y="32"/>
                </a:lnTo>
                <a:lnTo>
                  <a:pt x="857" y="34"/>
                </a:lnTo>
                <a:lnTo>
                  <a:pt x="857" y="35"/>
                </a:lnTo>
                <a:lnTo>
                  <a:pt x="857" y="37"/>
                </a:lnTo>
                <a:lnTo>
                  <a:pt x="858" y="39"/>
                </a:lnTo>
                <a:lnTo>
                  <a:pt x="858" y="41"/>
                </a:lnTo>
                <a:lnTo>
                  <a:pt x="858" y="44"/>
                </a:lnTo>
                <a:lnTo>
                  <a:pt x="859" y="47"/>
                </a:lnTo>
                <a:lnTo>
                  <a:pt x="859" y="50"/>
                </a:lnTo>
                <a:lnTo>
                  <a:pt x="860" y="54"/>
                </a:lnTo>
                <a:lnTo>
                  <a:pt x="860" y="58"/>
                </a:lnTo>
                <a:lnTo>
                  <a:pt x="860" y="62"/>
                </a:lnTo>
                <a:lnTo>
                  <a:pt x="861" y="67"/>
                </a:lnTo>
                <a:lnTo>
                  <a:pt x="861" y="71"/>
                </a:lnTo>
                <a:lnTo>
                  <a:pt x="861" y="76"/>
                </a:lnTo>
                <a:lnTo>
                  <a:pt x="862" y="81"/>
                </a:lnTo>
                <a:lnTo>
                  <a:pt x="862" y="87"/>
                </a:lnTo>
                <a:lnTo>
                  <a:pt x="862" y="93"/>
                </a:lnTo>
                <a:lnTo>
                  <a:pt x="863" y="100"/>
                </a:lnTo>
                <a:lnTo>
                  <a:pt x="863" y="107"/>
                </a:lnTo>
                <a:lnTo>
                  <a:pt x="864" y="115"/>
                </a:lnTo>
                <a:lnTo>
                  <a:pt x="864" y="124"/>
                </a:lnTo>
                <a:lnTo>
                  <a:pt x="864" y="133"/>
                </a:lnTo>
                <a:lnTo>
                  <a:pt x="865" y="144"/>
                </a:lnTo>
                <a:lnTo>
                  <a:pt x="865" y="155"/>
                </a:lnTo>
                <a:lnTo>
                  <a:pt x="866" y="169"/>
                </a:lnTo>
                <a:lnTo>
                  <a:pt x="866" y="184"/>
                </a:lnTo>
                <a:lnTo>
                  <a:pt x="866" y="202"/>
                </a:lnTo>
                <a:lnTo>
                  <a:pt x="867" y="221"/>
                </a:lnTo>
                <a:lnTo>
                  <a:pt x="867" y="243"/>
                </a:lnTo>
                <a:lnTo>
                  <a:pt x="867" y="266"/>
                </a:lnTo>
                <a:lnTo>
                  <a:pt x="868" y="292"/>
                </a:lnTo>
                <a:lnTo>
                  <a:pt x="868" y="319"/>
                </a:lnTo>
                <a:lnTo>
                  <a:pt x="868" y="347"/>
                </a:lnTo>
                <a:lnTo>
                  <a:pt x="869" y="374"/>
                </a:lnTo>
                <a:lnTo>
                  <a:pt x="869" y="400"/>
                </a:lnTo>
                <a:lnTo>
                  <a:pt x="869" y="424"/>
                </a:lnTo>
                <a:lnTo>
                  <a:pt x="870" y="445"/>
                </a:lnTo>
                <a:lnTo>
                  <a:pt x="870" y="464"/>
                </a:lnTo>
                <a:lnTo>
                  <a:pt x="870" y="480"/>
                </a:lnTo>
                <a:lnTo>
                  <a:pt x="871" y="492"/>
                </a:lnTo>
                <a:lnTo>
                  <a:pt x="871" y="502"/>
                </a:lnTo>
                <a:lnTo>
                  <a:pt x="872" y="508"/>
                </a:lnTo>
                <a:lnTo>
                  <a:pt x="872" y="511"/>
                </a:lnTo>
                <a:lnTo>
                  <a:pt x="872" y="513"/>
                </a:lnTo>
                <a:lnTo>
                  <a:pt x="873" y="514"/>
                </a:lnTo>
                <a:lnTo>
                  <a:pt x="873" y="514"/>
                </a:lnTo>
                <a:lnTo>
                  <a:pt x="873" y="515"/>
                </a:lnTo>
                <a:lnTo>
                  <a:pt x="874" y="515"/>
                </a:lnTo>
                <a:lnTo>
                  <a:pt x="874" y="515"/>
                </a:lnTo>
                <a:lnTo>
                  <a:pt x="874" y="515"/>
                </a:lnTo>
                <a:lnTo>
                  <a:pt x="875" y="515"/>
                </a:lnTo>
                <a:lnTo>
                  <a:pt x="875" y="515"/>
                </a:lnTo>
                <a:lnTo>
                  <a:pt x="875" y="516"/>
                </a:lnTo>
                <a:lnTo>
                  <a:pt x="876" y="516"/>
                </a:lnTo>
                <a:lnTo>
                  <a:pt x="876" y="516"/>
                </a:lnTo>
                <a:lnTo>
                  <a:pt x="877" y="516"/>
                </a:lnTo>
                <a:lnTo>
                  <a:pt x="877" y="516"/>
                </a:lnTo>
                <a:lnTo>
                  <a:pt x="877" y="516"/>
                </a:lnTo>
                <a:lnTo>
                  <a:pt x="878" y="516"/>
                </a:lnTo>
                <a:lnTo>
                  <a:pt x="878" y="516"/>
                </a:lnTo>
                <a:lnTo>
                  <a:pt x="879" y="516"/>
                </a:lnTo>
                <a:lnTo>
                  <a:pt x="879" y="516"/>
                </a:lnTo>
                <a:lnTo>
                  <a:pt x="879" y="516"/>
                </a:lnTo>
                <a:lnTo>
                  <a:pt x="880" y="516"/>
                </a:lnTo>
                <a:lnTo>
                  <a:pt x="880" y="516"/>
                </a:lnTo>
                <a:lnTo>
                  <a:pt x="880" y="516"/>
                </a:lnTo>
                <a:lnTo>
                  <a:pt x="881" y="516"/>
                </a:lnTo>
                <a:lnTo>
                  <a:pt x="881" y="516"/>
                </a:lnTo>
                <a:lnTo>
                  <a:pt x="881" y="517"/>
                </a:lnTo>
                <a:lnTo>
                  <a:pt x="882" y="517"/>
                </a:lnTo>
                <a:lnTo>
                  <a:pt x="882" y="517"/>
                </a:lnTo>
                <a:lnTo>
                  <a:pt x="882" y="517"/>
                </a:lnTo>
                <a:lnTo>
                  <a:pt x="883" y="517"/>
                </a:lnTo>
                <a:lnTo>
                  <a:pt x="883" y="517"/>
                </a:lnTo>
                <a:lnTo>
                  <a:pt x="883" y="517"/>
                </a:lnTo>
                <a:lnTo>
                  <a:pt x="884" y="517"/>
                </a:lnTo>
                <a:lnTo>
                  <a:pt x="884" y="517"/>
                </a:lnTo>
                <a:lnTo>
                  <a:pt x="885" y="518"/>
                </a:lnTo>
                <a:lnTo>
                  <a:pt x="885" y="518"/>
                </a:lnTo>
                <a:lnTo>
                  <a:pt x="885" y="518"/>
                </a:lnTo>
                <a:lnTo>
                  <a:pt x="886" y="518"/>
                </a:lnTo>
                <a:lnTo>
                  <a:pt x="886" y="518"/>
                </a:lnTo>
                <a:lnTo>
                  <a:pt x="886" y="518"/>
                </a:lnTo>
                <a:lnTo>
                  <a:pt x="887" y="518"/>
                </a:lnTo>
                <a:lnTo>
                  <a:pt x="887" y="517"/>
                </a:lnTo>
                <a:lnTo>
                  <a:pt x="887" y="517"/>
                </a:lnTo>
                <a:lnTo>
                  <a:pt x="888" y="518"/>
                </a:lnTo>
                <a:lnTo>
                  <a:pt x="888" y="517"/>
                </a:lnTo>
                <a:lnTo>
                  <a:pt x="888" y="518"/>
                </a:lnTo>
                <a:lnTo>
                  <a:pt x="889" y="518"/>
                </a:lnTo>
                <a:lnTo>
                  <a:pt x="889" y="518"/>
                </a:lnTo>
                <a:lnTo>
                  <a:pt x="890" y="518"/>
                </a:lnTo>
                <a:lnTo>
                  <a:pt x="890" y="518"/>
                </a:lnTo>
                <a:lnTo>
                  <a:pt x="890" y="518"/>
                </a:lnTo>
                <a:lnTo>
                  <a:pt x="891" y="518"/>
                </a:lnTo>
                <a:lnTo>
                  <a:pt x="891" y="518"/>
                </a:lnTo>
                <a:lnTo>
                  <a:pt x="892" y="518"/>
                </a:lnTo>
                <a:lnTo>
                  <a:pt x="892" y="518"/>
                </a:lnTo>
                <a:lnTo>
                  <a:pt x="892" y="518"/>
                </a:lnTo>
                <a:lnTo>
                  <a:pt x="893" y="518"/>
                </a:lnTo>
                <a:lnTo>
                  <a:pt x="893" y="518"/>
                </a:lnTo>
                <a:lnTo>
                  <a:pt x="893" y="518"/>
                </a:lnTo>
                <a:lnTo>
                  <a:pt x="894" y="518"/>
                </a:lnTo>
                <a:lnTo>
                  <a:pt x="894" y="518"/>
                </a:lnTo>
                <a:lnTo>
                  <a:pt x="894" y="518"/>
                </a:lnTo>
                <a:lnTo>
                  <a:pt x="895" y="518"/>
                </a:lnTo>
                <a:lnTo>
                  <a:pt x="895" y="519"/>
                </a:lnTo>
                <a:lnTo>
                  <a:pt x="895" y="519"/>
                </a:lnTo>
                <a:lnTo>
                  <a:pt x="896" y="519"/>
                </a:lnTo>
                <a:lnTo>
                  <a:pt x="896" y="519"/>
                </a:lnTo>
                <a:lnTo>
                  <a:pt x="896" y="519"/>
                </a:lnTo>
                <a:lnTo>
                  <a:pt x="897" y="519"/>
                </a:lnTo>
                <a:lnTo>
                  <a:pt x="897" y="520"/>
                </a:lnTo>
                <a:lnTo>
                  <a:pt x="898" y="520"/>
                </a:lnTo>
                <a:lnTo>
                  <a:pt x="898" y="520"/>
                </a:lnTo>
                <a:lnTo>
                  <a:pt x="898" y="520"/>
                </a:lnTo>
                <a:lnTo>
                  <a:pt x="899" y="520"/>
                </a:lnTo>
                <a:lnTo>
                  <a:pt x="899" y="520"/>
                </a:lnTo>
                <a:lnTo>
                  <a:pt x="899" y="520"/>
                </a:lnTo>
                <a:lnTo>
                  <a:pt x="900" y="520"/>
                </a:lnTo>
                <a:lnTo>
                  <a:pt x="900" y="520"/>
                </a:lnTo>
                <a:lnTo>
                  <a:pt x="900" y="520"/>
                </a:lnTo>
                <a:lnTo>
                  <a:pt x="901" y="520"/>
                </a:lnTo>
                <a:lnTo>
                  <a:pt x="901" y="520"/>
                </a:lnTo>
                <a:lnTo>
                  <a:pt x="901" y="520"/>
                </a:lnTo>
                <a:lnTo>
                  <a:pt x="902" y="520"/>
                </a:lnTo>
                <a:lnTo>
                  <a:pt x="902" y="520"/>
                </a:lnTo>
                <a:lnTo>
                  <a:pt x="903" y="520"/>
                </a:lnTo>
                <a:lnTo>
                  <a:pt x="903" y="520"/>
                </a:lnTo>
                <a:lnTo>
                  <a:pt x="903" y="520"/>
                </a:lnTo>
                <a:lnTo>
                  <a:pt x="904" y="520"/>
                </a:lnTo>
                <a:lnTo>
                  <a:pt x="904" y="520"/>
                </a:lnTo>
                <a:lnTo>
                  <a:pt x="905" y="520"/>
                </a:lnTo>
                <a:lnTo>
                  <a:pt x="905" y="520"/>
                </a:lnTo>
                <a:lnTo>
                  <a:pt x="905" y="520"/>
                </a:lnTo>
                <a:lnTo>
                  <a:pt x="906" y="520"/>
                </a:lnTo>
                <a:lnTo>
                  <a:pt x="906" y="520"/>
                </a:lnTo>
                <a:lnTo>
                  <a:pt x="906" y="520"/>
                </a:lnTo>
                <a:lnTo>
                  <a:pt x="907" y="520"/>
                </a:lnTo>
                <a:lnTo>
                  <a:pt x="907" y="521"/>
                </a:lnTo>
                <a:lnTo>
                  <a:pt x="907" y="521"/>
                </a:lnTo>
                <a:lnTo>
                  <a:pt x="908" y="521"/>
                </a:lnTo>
                <a:lnTo>
                  <a:pt x="908" y="521"/>
                </a:lnTo>
                <a:lnTo>
                  <a:pt x="908" y="522"/>
                </a:lnTo>
                <a:lnTo>
                  <a:pt x="909" y="522"/>
                </a:lnTo>
                <a:lnTo>
                  <a:pt x="909" y="523"/>
                </a:lnTo>
                <a:lnTo>
                  <a:pt x="909" y="524"/>
                </a:lnTo>
                <a:lnTo>
                  <a:pt x="910" y="524"/>
                </a:lnTo>
                <a:lnTo>
                  <a:pt x="910" y="523"/>
                </a:lnTo>
                <a:lnTo>
                  <a:pt x="911" y="520"/>
                </a:lnTo>
                <a:lnTo>
                  <a:pt x="911" y="514"/>
                </a:lnTo>
                <a:lnTo>
                  <a:pt x="911" y="503"/>
                </a:lnTo>
                <a:lnTo>
                  <a:pt x="912" y="487"/>
                </a:lnTo>
                <a:lnTo>
                  <a:pt x="912" y="468"/>
                </a:lnTo>
                <a:lnTo>
                  <a:pt x="912" y="445"/>
                </a:lnTo>
                <a:lnTo>
                  <a:pt x="913" y="419"/>
                </a:lnTo>
                <a:lnTo>
                  <a:pt x="913" y="390"/>
                </a:lnTo>
                <a:lnTo>
                  <a:pt x="913" y="359"/>
                </a:lnTo>
                <a:lnTo>
                  <a:pt x="914" y="325"/>
                </a:lnTo>
                <a:lnTo>
                  <a:pt x="914" y="290"/>
                </a:lnTo>
                <a:lnTo>
                  <a:pt x="914" y="256"/>
                </a:lnTo>
                <a:lnTo>
                  <a:pt x="915" y="224"/>
                </a:lnTo>
                <a:lnTo>
                  <a:pt x="915" y="196"/>
                </a:lnTo>
                <a:lnTo>
                  <a:pt x="916" y="172"/>
                </a:lnTo>
                <a:lnTo>
                  <a:pt x="916" y="151"/>
                </a:lnTo>
                <a:lnTo>
                  <a:pt x="917" y="134"/>
                </a:lnTo>
                <a:lnTo>
                  <a:pt x="917" y="119"/>
                </a:lnTo>
                <a:lnTo>
                  <a:pt x="917" y="107"/>
                </a:lnTo>
                <a:lnTo>
                  <a:pt x="918" y="98"/>
                </a:lnTo>
                <a:lnTo>
                  <a:pt x="918" y="91"/>
                </a:lnTo>
                <a:lnTo>
                  <a:pt x="918" y="86"/>
                </a:lnTo>
                <a:lnTo>
                  <a:pt x="919" y="83"/>
                </a:lnTo>
                <a:lnTo>
                  <a:pt x="919" y="81"/>
                </a:lnTo>
                <a:lnTo>
                  <a:pt x="919" y="79"/>
                </a:lnTo>
                <a:lnTo>
                  <a:pt x="920" y="77"/>
                </a:lnTo>
                <a:lnTo>
                  <a:pt x="920" y="76"/>
                </a:lnTo>
                <a:lnTo>
                  <a:pt x="920" y="74"/>
                </a:lnTo>
                <a:lnTo>
                  <a:pt x="921" y="72"/>
                </a:lnTo>
                <a:lnTo>
                  <a:pt x="921" y="70"/>
                </a:lnTo>
                <a:lnTo>
                  <a:pt x="921" y="68"/>
                </a:lnTo>
                <a:lnTo>
                  <a:pt x="922" y="65"/>
                </a:lnTo>
                <a:lnTo>
                  <a:pt x="922" y="63"/>
                </a:lnTo>
                <a:lnTo>
                  <a:pt x="922" y="60"/>
                </a:lnTo>
                <a:lnTo>
                  <a:pt x="923" y="58"/>
                </a:lnTo>
                <a:lnTo>
                  <a:pt x="923" y="55"/>
                </a:lnTo>
                <a:lnTo>
                  <a:pt x="924" y="53"/>
                </a:lnTo>
                <a:lnTo>
                  <a:pt x="924" y="51"/>
                </a:lnTo>
                <a:lnTo>
                  <a:pt x="924" y="50"/>
                </a:lnTo>
                <a:lnTo>
                  <a:pt x="925" y="49"/>
                </a:lnTo>
                <a:lnTo>
                  <a:pt x="925" y="47"/>
                </a:lnTo>
                <a:lnTo>
                  <a:pt x="925" y="46"/>
                </a:lnTo>
                <a:lnTo>
                  <a:pt x="926" y="46"/>
                </a:lnTo>
                <a:lnTo>
                  <a:pt x="926" y="45"/>
                </a:lnTo>
                <a:lnTo>
                  <a:pt x="926" y="45"/>
                </a:lnTo>
                <a:lnTo>
                  <a:pt x="927" y="45"/>
                </a:lnTo>
                <a:lnTo>
                  <a:pt x="927" y="45"/>
                </a:lnTo>
                <a:lnTo>
                  <a:pt x="927" y="45"/>
                </a:lnTo>
                <a:lnTo>
                  <a:pt x="928" y="45"/>
                </a:lnTo>
                <a:lnTo>
                  <a:pt x="928" y="45"/>
                </a:lnTo>
                <a:lnTo>
                  <a:pt x="929" y="46"/>
                </a:lnTo>
                <a:lnTo>
                  <a:pt x="929" y="46"/>
                </a:lnTo>
                <a:lnTo>
                  <a:pt x="930" y="47"/>
                </a:lnTo>
                <a:lnTo>
                  <a:pt x="930" y="48"/>
                </a:lnTo>
                <a:lnTo>
                  <a:pt x="930" y="49"/>
                </a:lnTo>
                <a:lnTo>
                  <a:pt x="931" y="50"/>
                </a:lnTo>
                <a:lnTo>
                  <a:pt x="931" y="51"/>
                </a:lnTo>
                <a:lnTo>
                  <a:pt x="931" y="53"/>
                </a:lnTo>
                <a:lnTo>
                  <a:pt x="932" y="55"/>
                </a:lnTo>
                <a:lnTo>
                  <a:pt x="932" y="56"/>
                </a:lnTo>
                <a:lnTo>
                  <a:pt x="932" y="58"/>
                </a:lnTo>
                <a:lnTo>
                  <a:pt x="933" y="60"/>
                </a:lnTo>
                <a:lnTo>
                  <a:pt x="933" y="62"/>
                </a:lnTo>
                <a:lnTo>
                  <a:pt x="933" y="64"/>
                </a:lnTo>
                <a:lnTo>
                  <a:pt x="934" y="66"/>
                </a:lnTo>
                <a:lnTo>
                  <a:pt x="934" y="69"/>
                </a:lnTo>
                <a:lnTo>
                  <a:pt x="934" y="71"/>
                </a:lnTo>
                <a:lnTo>
                  <a:pt x="935" y="74"/>
                </a:lnTo>
                <a:lnTo>
                  <a:pt x="935" y="77"/>
                </a:lnTo>
                <a:lnTo>
                  <a:pt x="935" y="80"/>
                </a:lnTo>
                <a:lnTo>
                  <a:pt x="936" y="82"/>
                </a:lnTo>
                <a:lnTo>
                  <a:pt x="936" y="86"/>
                </a:lnTo>
                <a:lnTo>
                  <a:pt x="937" y="89"/>
                </a:lnTo>
                <a:lnTo>
                  <a:pt x="937" y="92"/>
                </a:lnTo>
                <a:lnTo>
                  <a:pt x="937" y="96"/>
                </a:lnTo>
                <a:lnTo>
                  <a:pt x="938" y="99"/>
                </a:lnTo>
                <a:lnTo>
                  <a:pt x="938" y="103"/>
                </a:lnTo>
                <a:lnTo>
                  <a:pt x="938" y="107"/>
                </a:lnTo>
                <a:lnTo>
                  <a:pt x="939" y="110"/>
                </a:lnTo>
                <a:lnTo>
                  <a:pt x="939" y="114"/>
                </a:lnTo>
                <a:lnTo>
                  <a:pt x="939" y="117"/>
                </a:lnTo>
                <a:lnTo>
                  <a:pt x="940" y="121"/>
                </a:lnTo>
                <a:lnTo>
                  <a:pt x="940" y="124"/>
                </a:lnTo>
                <a:lnTo>
                  <a:pt x="941" y="128"/>
                </a:lnTo>
                <a:lnTo>
                  <a:pt x="941" y="131"/>
                </a:lnTo>
                <a:lnTo>
                  <a:pt x="941" y="134"/>
                </a:lnTo>
                <a:lnTo>
                  <a:pt x="942" y="137"/>
                </a:lnTo>
                <a:lnTo>
                  <a:pt x="942" y="141"/>
                </a:lnTo>
                <a:lnTo>
                  <a:pt x="943" y="144"/>
                </a:lnTo>
                <a:lnTo>
                  <a:pt x="943" y="147"/>
                </a:lnTo>
                <a:lnTo>
                  <a:pt x="943" y="150"/>
                </a:lnTo>
                <a:lnTo>
                  <a:pt x="944" y="153"/>
                </a:lnTo>
                <a:lnTo>
                  <a:pt x="944" y="155"/>
                </a:lnTo>
                <a:lnTo>
                  <a:pt x="944" y="158"/>
                </a:lnTo>
                <a:lnTo>
                  <a:pt x="945" y="161"/>
                </a:lnTo>
                <a:lnTo>
                  <a:pt x="945" y="163"/>
                </a:lnTo>
                <a:lnTo>
                  <a:pt x="945" y="166"/>
                </a:lnTo>
                <a:lnTo>
                  <a:pt x="946" y="168"/>
                </a:lnTo>
                <a:lnTo>
                  <a:pt x="946" y="171"/>
                </a:lnTo>
                <a:lnTo>
                  <a:pt x="946" y="172"/>
                </a:lnTo>
                <a:lnTo>
                  <a:pt x="947" y="174"/>
                </a:lnTo>
                <a:lnTo>
                  <a:pt x="947" y="175"/>
                </a:lnTo>
                <a:lnTo>
                  <a:pt x="947" y="177"/>
                </a:lnTo>
                <a:lnTo>
                  <a:pt x="948" y="178"/>
                </a:lnTo>
                <a:lnTo>
                  <a:pt x="948" y="178"/>
                </a:lnTo>
                <a:lnTo>
                  <a:pt x="948" y="179"/>
                </a:lnTo>
                <a:lnTo>
                  <a:pt x="949" y="179"/>
                </a:lnTo>
                <a:lnTo>
                  <a:pt x="949" y="179"/>
                </a:lnTo>
                <a:lnTo>
                  <a:pt x="950" y="178"/>
                </a:lnTo>
                <a:lnTo>
                  <a:pt x="950" y="177"/>
                </a:lnTo>
                <a:lnTo>
                  <a:pt x="950" y="175"/>
                </a:lnTo>
                <a:lnTo>
                  <a:pt x="951" y="174"/>
                </a:lnTo>
                <a:lnTo>
                  <a:pt x="951" y="172"/>
                </a:lnTo>
                <a:lnTo>
                  <a:pt x="951" y="169"/>
                </a:lnTo>
                <a:lnTo>
                  <a:pt x="952" y="166"/>
                </a:lnTo>
                <a:lnTo>
                  <a:pt x="952" y="163"/>
                </a:lnTo>
                <a:lnTo>
                  <a:pt x="952" y="159"/>
                </a:lnTo>
                <a:lnTo>
                  <a:pt x="953" y="155"/>
                </a:lnTo>
                <a:lnTo>
                  <a:pt x="953" y="151"/>
                </a:lnTo>
                <a:lnTo>
                  <a:pt x="954" y="146"/>
                </a:lnTo>
                <a:lnTo>
                  <a:pt x="954" y="142"/>
                </a:lnTo>
                <a:lnTo>
                  <a:pt x="954" y="137"/>
                </a:lnTo>
                <a:lnTo>
                  <a:pt x="955" y="132"/>
                </a:lnTo>
                <a:lnTo>
                  <a:pt x="955" y="126"/>
                </a:lnTo>
                <a:lnTo>
                  <a:pt x="956" y="121"/>
                </a:lnTo>
                <a:lnTo>
                  <a:pt x="956" y="116"/>
                </a:lnTo>
                <a:lnTo>
                  <a:pt x="956" y="111"/>
                </a:lnTo>
                <a:lnTo>
                  <a:pt x="957" y="106"/>
                </a:lnTo>
                <a:lnTo>
                  <a:pt x="957" y="101"/>
                </a:lnTo>
                <a:lnTo>
                  <a:pt x="957" y="96"/>
                </a:lnTo>
                <a:lnTo>
                  <a:pt x="958" y="92"/>
                </a:lnTo>
                <a:lnTo>
                  <a:pt x="958" y="87"/>
                </a:lnTo>
                <a:lnTo>
                  <a:pt x="958" y="83"/>
                </a:lnTo>
                <a:lnTo>
                  <a:pt x="959" y="79"/>
                </a:lnTo>
                <a:lnTo>
                  <a:pt x="959" y="75"/>
                </a:lnTo>
                <a:lnTo>
                  <a:pt x="959" y="72"/>
                </a:lnTo>
                <a:lnTo>
                  <a:pt x="960" y="69"/>
                </a:lnTo>
                <a:lnTo>
                  <a:pt x="960" y="66"/>
                </a:lnTo>
                <a:lnTo>
                  <a:pt x="960" y="63"/>
                </a:lnTo>
                <a:lnTo>
                  <a:pt x="961" y="61"/>
                </a:lnTo>
                <a:lnTo>
                  <a:pt x="961" y="59"/>
                </a:lnTo>
                <a:lnTo>
                  <a:pt x="962" y="58"/>
                </a:lnTo>
                <a:lnTo>
                  <a:pt x="962" y="57"/>
                </a:lnTo>
                <a:lnTo>
                  <a:pt x="962" y="56"/>
                </a:lnTo>
                <a:lnTo>
                  <a:pt x="963" y="55"/>
                </a:lnTo>
                <a:lnTo>
                  <a:pt x="963" y="55"/>
                </a:lnTo>
                <a:lnTo>
                  <a:pt x="963" y="55"/>
                </a:lnTo>
                <a:lnTo>
                  <a:pt x="964" y="56"/>
                </a:lnTo>
                <a:lnTo>
                  <a:pt x="964" y="57"/>
                </a:lnTo>
                <a:lnTo>
                  <a:pt x="964" y="58"/>
                </a:lnTo>
                <a:lnTo>
                  <a:pt x="965" y="59"/>
                </a:lnTo>
                <a:lnTo>
                  <a:pt x="965" y="61"/>
                </a:lnTo>
                <a:lnTo>
                  <a:pt x="965" y="63"/>
                </a:lnTo>
                <a:lnTo>
                  <a:pt x="966" y="65"/>
                </a:lnTo>
                <a:lnTo>
                  <a:pt x="966" y="68"/>
                </a:lnTo>
                <a:lnTo>
                  <a:pt x="967" y="70"/>
                </a:lnTo>
                <a:lnTo>
                  <a:pt x="967" y="74"/>
                </a:lnTo>
                <a:lnTo>
                  <a:pt x="967" y="77"/>
                </a:lnTo>
                <a:lnTo>
                  <a:pt x="968" y="81"/>
                </a:lnTo>
                <a:lnTo>
                  <a:pt x="968" y="84"/>
                </a:lnTo>
                <a:lnTo>
                  <a:pt x="969" y="89"/>
                </a:lnTo>
                <a:lnTo>
                  <a:pt x="969" y="94"/>
                </a:lnTo>
                <a:lnTo>
                  <a:pt x="969" y="99"/>
                </a:lnTo>
                <a:lnTo>
                  <a:pt x="970" y="105"/>
                </a:lnTo>
                <a:lnTo>
                  <a:pt x="970" y="111"/>
                </a:lnTo>
                <a:lnTo>
                  <a:pt x="970" y="118"/>
                </a:lnTo>
                <a:lnTo>
                  <a:pt x="971" y="125"/>
                </a:lnTo>
                <a:lnTo>
                  <a:pt x="971" y="133"/>
                </a:lnTo>
                <a:lnTo>
                  <a:pt x="971" y="142"/>
                </a:lnTo>
                <a:lnTo>
                  <a:pt x="972" y="151"/>
                </a:lnTo>
                <a:lnTo>
                  <a:pt x="972" y="162"/>
                </a:lnTo>
                <a:lnTo>
                  <a:pt x="972" y="174"/>
                </a:lnTo>
                <a:lnTo>
                  <a:pt x="973" y="187"/>
                </a:lnTo>
                <a:lnTo>
                  <a:pt x="973" y="202"/>
                </a:lnTo>
                <a:lnTo>
                  <a:pt x="973" y="219"/>
                </a:lnTo>
                <a:lnTo>
                  <a:pt x="974" y="238"/>
                </a:lnTo>
                <a:lnTo>
                  <a:pt x="974" y="258"/>
                </a:lnTo>
                <a:lnTo>
                  <a:pt x="975" y="281"/>
                </a:lnTo>
                <a:lnTo>
                  <a:pt x="975" y="306"/>
                </a:lnTo>
                <a:lnTo>
                  <a:pt x="975" y="332"/>
                </a:lnTo>
                <a:lnTo>
                  <a:pt x="976" y="357"/>
                </a:lnTo>
                <a:lnTo>
                  <a:pt x="976" y="383"/>
                </a:lnTo>
                <a:lnTo>
                  <a:pt x="976" y="407"/>
                </a:lnTo>
                <a:lnTo>
                  <a:pt x="977" y="430"/>
                </a:lnTo>
                <a:lnTo>
                  <a:pt x="977" y="450"/>
                </a:lnTo>
                <a:lnTo>
                  <a:pt x="977" y="467"/>
                </a:lnTo>
                <a:lnTo>
                  <a:pt x="978" y="482"/>
                </a:lnTo>
                <a:lnTo>
                  <a:pt x="978" y="494"/>
                </a:lnTo>
                <a:lnTo>
                  <a:pt x="978" y="503"/>
                </a:lnTo>
                <a:lnTo>
                  <a:pt x="979" y="509"/>
                </a:lnTo>
                <a:lnTo>
                  <a:pt x="979" y="512"/>
                </a:lnTo>
                <a:lnTo>
                  <a:pt x="980" y="514"/>
                </a:lnTo>
                <a:lnTo>
                  <a:pt x="980" y="515"/>
                </a:lnTo>
                <a:lnTo>
                  <a:pt x="980" y="515"/>
                </a:lnTo>
                <a:lnTo>
                  <a:pt x="981" y="516"/>
                </a:lnTo>
                <a:lnTo>
                  <a:pt x="981" y="516"/>
                </a:lnTo>
                <a:lnTo>
                  <a:pt x="982" y="516"/>
                </a:lnTo>
                <a:lnTo>
                  <a:pt x="982" y="516"/>
                </a:lnTo>
                <a:lnTo>
                  <a:pt x="982" y="517"/>
                </a:lnTo>
                <a:lnTo>
                  <a:pt x="983" y="517"/>
                </a:lnTo>
                <a:lnTo>
                  <a:pt x="983" y="517"/>
                </a:lnTo>
                <a:lnTo>
                  <a:pt x="983" y="518"/>
                </a:lnTo>
                <a:lnTo>
                  <a:pt x="984" y="518"/>
                </a:lnTo>
                <a:lnTo>
                  <a:pt x="984" y="518"/>
                </a:lnTo>
                <a:lnTo>
                  <a:pt x="984" y="518"/>
                </a:lnTo>
                <a:lnTo>
                  <a:pt x="985" y="518"/>
                </a:lnTo>
                <a:lnTo>
                  <a:pt x="985" y="518"/>
                </a:lnTo>
                <a:lnTo>
                  <a:pt x="985" y="518"/>
                </a:lnTo>
                <a:lnTo>
                  <a:pt x="986" y="518"/>
                </a:lnTo>
                <a:lnTo>
                  <a:pt x="986" y="519"/>
                </a:lnTo>
                <a:lnTo>
                  <a:pt x="986" y="519"/>
                </a:lnTo>
                <a:lnTo>
                  <a:pt x="987" y="519"/>
                </a:lnTo>
                <a:lnTo>
                  <a:pt x="987" y="519"/>
                </a:lnTo>
                <a:lnTo>
                  <a:pt x="988" y="519"/>
                </a:lnTo>
                <a:lnTo>
                  <a:pt x="988" y="519"/>
                </a:lnTo>
                <a:lnTo>
                  <a:pt x="988" y="519"/>
                </a:lnTo>
                <a:lnTo>
                  <a:pt x="989" y="519"/>
                </a:lnTo>
                <a:lnTo>
                  <a:pt x="989" y="519"/>
                </a:lnTo>
                <a:lnTo>
                  <a:pt x="989" y="519"/>
                </a:lnTo>
                <a:lnTo>
                  <a:pt x="990" y="520"/>
                </a:lnTo>
                <a:lnTo>
                  <a:pt x="990" y="520"/>
                </a:lnTo>
                <a:lnTo>
                  <a:pt x="990" y="520"/>
                </a:lnTo>
                <a:lnTo>
                  <a:pt x="991" y="520"/>
                </a:lnTo>
                <a:lnTo>
                  <a:pt x="991" y="520"/>
                </a:lnTo>
                <a:lnTo>
                  <a:pt x="991" y="520"/>
                </a:lnTo>
                <a:lnTo>
                  <a:pt x="992" y="520"/>
                </a:lnTo>
                <a:lnTo>
                  <a:pt x="992" y="520"/>
                </a:lnTo>
                <a:lnTo>
                  <a:pt x="993" y="520"/>
                </a:lnTo>
                <a:lnTo>
                  <a:pt x="993" y="520"/>
                </a:lnTo>
                <a:lnTo>
                  <a:pt x="994" y="520"/>
                </a:lnTo>
                <a:lnTo>
                  <a:pt x="994" y="520"/>
                </a:lnTo>
                <a:lnTo>
                  <a:pt x="994" y="520"/>
                </a:lnTo>
                <a:lnTo>
                  <a:pt x="995" y="520"/>
                </a:lnTo>
                <a:lnTo>
                  <a:pt x="995" y="520"/>
                </a:lnTo>
                <a:lnTo>
                  <a:pt x="995" y="520"/>
                </a:lnTo>
                <a:lnTo>
                  <a:pt x="996" y="520"/>
                </a:lnTo>
                <a:lnTo>
                  <a:pt x="996" y="520"/>
                </a:lnTo>
                <a:lnTo>
                  <a:pt x="996" y="520"/>
                </a:lnTo>
                <a:lnTo>
                  <a:pt x="997" y="520"/>
                </a:lnTo>
                <a:lnTo>
                  <a:pt x="997" y="520"/>
                </a:lnTo>
                <a:lnTo>
                  <a:pt x="997" y="520"/>
                </a:lnTo>
                <a:lnTo>
                  <a:pt x="998" y="520"/>
                </a:lnTo>
                <a:lnTo>
                  <a:pt x="998" y="520"/>
                </a:lnTo>
                <a:lnTo>
                  <a:pt x="998" y="520"/>
                </a:lnTo>
                <a:lnTo>
                  <a:pt x="999" y="520"/>
                </a:lnTo>
                <a:lnTo>
                  <a:pt x="999" y="520"/>
                </a:lnTo>
                <a:lnTo>
                  <a:pt x="999" y="520"/>
                </a:lnTo>
                <a:lnTo>
                  <a:pt x="1000" y="520"/>
                </a:lnTo>
                <a:lnTo>
                  <a:pt x="1000" y="520"/>
                </a:lnTo>
                <a:lnTo>
                  <a:pt x="1001" y="520"/>
                </a:lnTo>
                <a:lnTo>
                  <a:pt x="1001" y="521"/>
                </a:lnTo>
                <a:lnTo>
                  <a:pt x="1001" y="521"/>
                </a:lnTo>
                <a:lnTo>
                  <a:pt x="1002" y="521"/>
                </a:lnTo>
                <a:lnTo>
                  <a:pt x="1002" y="521"/>
                </a:lnTo>
                <a:lnTo>
                  <a:pt x="1002" y="521"/>
                </a:lnTo>
                <a:lnTo>
                  <a:pt x="1003" y="521"/>
                </a:lnTo>
                <a:lnTo>
                  <a:pt x="1003" y="522"/>
                </a:lnTo>
                <a:lnTo>
                  <a:pt x="1003" y="522"/>
                </a:lnTo>
                <a:lnTo>
                  <a:pt x="1004" y="522"/>
                </a:lnTo>
                <a:lnTo>
                  <a:pt x="1004" y="522"/>
                </a:lnTo>
                <a:lnTo>
                  <a:pt x="1004" y="522"/>
                </a:lnTo>
                <a:lnTo>
                  <a:pt x="1005" y="522"/>
                </a:lnTo>
                <a:lnTo>
                  <a:pt x="1005" y="522"/>
                </a:lnTo>
                <a:lnTo>
                  <a:pt x="1006" y="522"/>
                </a:lnTo>
                <a:lnTo>
                  <a:pt x="1006" y="522"/>
                </a:lnTo>
                <a:lnTo>
                  <a:pt x="1007" y="522"/>
                </a:lnTo>
                <a:lnTo>
                  <a:pt x="1007" y="522"/>
                </a:lnTo>
                <a:lnTo>
                  <a:pt x="1007" y="522"/>
                </a:lnTo>
                <a:lnTo>
                  <a:pt x="1008" y="522"/>
                </a:lnTo>
                <a:lnTo>
                  <a:pt x="1008" y="522"/>
                </a:lnTo>
                <a:lnTo>
                  <a:pt x="1008" y="522"/>
                </a:lnTo>
                <a:lnTo>
                  <a:pt x="1009" y="522"/>
                </a:lnTo>
                <a:lnTo>
                  <a:pt x="1009" y="522"/>
                </a:lnTo>
                <a:lnTo>
                  <a:pt x="1009" y="522"/>
                </a:lnTo>
                <a:lnTo>
                  <a:pt x="1010" y="522"/>
                </a:lnTo>
                <a:lnTo>
                  <a:pt x="1010" y="522"/>
                </a:lnTo>
                <a:lnTo>
                  <a:pt x="1010" y="522"/>
                </a:lnTo>
                <a:lnTo>
                  <a:pt x="1011" y="522"/>
                </a:lnTo>
                <a:lnTo>
                  <a:pt x="1011" y="522"/>
                </a:lnTo>
                <a:lnTo>
                  <a:pt x="1011" y="523"/>
                </a:lnTo>
                <a:lnTo>
                  <a:pt x="1012" y="523"/>
                </a:lnTo>
                <a:lnTo>
                  <a:pt x="1012" y="523"/>
                </a:lnTo>
                <a:lnTo>
                  <a:pt x="1012" y="523"/>
                </a:lnTo>
                <a:lnTo>
                  <a:pt x="1013" y="524"/>
                </a:lnTo>
                <a:lnTo>
                  <a:pt x="1013" y="524"/>
                </a:lnTo>
                <a:lnTo>
                  <a:pt x="1014" y="524"/>
                </a:lnTo>
                <a:lnTo>
                  <a:pt x="1014" y="524"/>
                </a:lnTo>
                <a:lnTo>
                  <a:pt x="1014" y="524"/>
                </a:lnTo>
                <a:lnTo>
                  <a:pt x="1015" y="525"/>
                </a:lnTo>
                <a:lnTo>
                  <a:pt x="1015" y="525"/>
                </a:lnTo>
                <a:lnTo>
                  <a:pt x="1015" y="525"/>
                </a:lnTo>
                <a:lnTo>
                  <a:pt x="1016" y="524"/>
                </a:lnTo>
                <a:lnTo>
                  <a:pt x="1016" y="521"/>
                </a:lnTo>
                <a:lnTo>
                  <a:pt x="1016" y="516"/>
                </a:lnTo>
                <a:lnTo>
                  <a:pt x="1017" y="508"/>
                </a:lnTo>
                <a:lnTo>
                  <a:pt x="1017" y="495"/>
                </a:lnTo>
                <a:lnTo>
                  <a:pt x="1017" y="476"/>
                </a:lnTo>
                <a:lnTo>
                  <a:pt x="1018" y="453"/>
                </a:lnTo>
                <a:lnTo>
                  <a:pt x="1018" y="426"/>
                </a:lnTo>
                <a:lnTo>
                  <a:pt x="1019" y="395"/>
                </a:lnTo>
                <a:lnTo>
                  <a:pt x="1019" y="362"/>
                </a:lnTo>
                <a:lnTo>
                  <a:pt x="1020" y="327"/>
                </a:lnTo>
                <a:lnTo>
                  <a:pt x="1020" y="290"/>
                </a:lnTo>
                <a:lnTo>
                  <a:pt x="1020" y="254"/>
                </a:lnTo>
                <a:lnTo>
                  <a:pt x="1021" y="220"/>
                </a:lnTo>
                <a:lnTo>
                  <a:pt x="1021" y="188"/>
                </a:lnTo>
                <a:lnTo>
                  <a:pt x="1021" y="161"/>
                </a:lnTo>
                <a:lnTo>
                  <a:pt x="1022" y="139"/>
                </a:lnTo>
                <a:lnTo>
                  <a:pt x="1022" y="121"/>
                </a:lnTo>
                <a:lnTo>
                  <a:pt x="1022" y="107"/>
                </a:lnTo>
                <a:lnTo>
                  <a:pt x="1023" y="96"/>
                </a:lnTo>
                <a:lnTo>
                  <a:pt x="1023" y="88"/>
                </a:lnTo>
                <a:lnTo>
                  <a:pt x="1023" y="83"/>
                </a:lnTo>
                <a:lnTo>
                  <a:pt x="1024" y="79"/>
                </a:lnTo>
                <a:lnTo>
                  <a:pt x="1024" y="77"/>
                </a:lnTo>
                <a:lnTo>
                  <a:pt x="1024" y="75"/>
                </a:lnTo>
                <a:lnTo>
                  <a:pt x="1025" y="74"/>
                </a:lnTo>
                <a:lnTo>
                  <a:pt x="1025" y="73"/>
                </a:lnTo>
                <a:lnTo>
                  <a:pt x="1025" y="72"/>
                </a:lnTo>
                <a:lnTo>
                  <a:pt x="1026" y="71"/>
                </a:lnTo>
                <a:lnTo>
                  <a:pt x="1026" y="70"/>
                </a:lnTo>
                <a:lnTo>
                  <a:pt x="1027" y="69"/>
                </a:lnTo>
                <a:lnTo>
                  <a:pt x="1027" y="68"/>
                </a:lnTo>
                <a:lnTo>
                  <a:pt x="1027" y="66"/>
                </a:lnTo>
                <a:lnTo>
                  <a:pt x="1028" y="65"/>
                </a:lnTo>
                <a:lnTo>
                  <a:pt x="1028" y="63"/>
                </a:lnTo>
                <a:lnTo>
                  <a:pt x="1028" y="61"/>
                </a:lnTo>
                <a:lnTo>
                  <a:pt x="1029" y="59"/>
                </a:lnTo>
                <a:lnTo>
                  <a:pt x="1029" y="58"/>
                </a:lnTo>
                <a:lnTo>
                  <a:pt x="1029" y="57"/>
                </a:lnTo>
                <a:lnTo>
                  <a:pt x="1030" y="55"/>
                </a:lnTo>
                <a:lnTo>
                  <a:pt x="1030" y="54"/>
                </a:lnTo>
                <a:lnTo>
                  <a:pt x="1030" y="53"/>
                </a:lnTo>
                <a:lnTo>
                  <a:pt x="1031" y="52"/>
                </a:lnTo>
                <a:lnTo>
                  <a:pt x="1031" y="52"/>
                </a:lnTo>
                <a:lnTo>
                  <a:pt x="1032" y="51"/>
                </a:lnTo>
                <a:lnTo>
                  <a:pt x="1032" y="51"/>
                </a:lnTo>
                <a:lnTo>
                  <a:pt x="1033" y="51"/>
                </a:lnTo>
                <a:lnTo>
                  <a:pt x="1033" y="51"/>
                </a:lnTo>
                <a:lnTo>
                  <a:pt x="1033" y="51"/>
                </a:lnTo>
                <a:lnTo>
                  <a:pt x="1034" y="51"/>
                </a:lnTo>
                <a:lnTo>
                  <a:pt x="1034" y="52"/>
                </a:lnTo>
                <a:lnTo>
                  <a:pt x="1034" y="52"/>
                </a:lnTo>
                <a:lnTo>
                  <a:pt x="1035" y="53"/>
                </a:lnTo>
                <a:lnTo>
                  <a:pt x="1035" y="55"/>
                </a:lnTo>
                <a:lnTo>
                  <a:pt x="1035" y="56"/>
                </a:lnTo>
                <a:lnTo>
                  <a:pt x="1036" y="58"/>
                </a:lnTo>
                <a:lnTo>
                  <a:pt x="1036" y="60"/>
                </a:lnTo>
                <a:lnTo>
                  <a:pt x="1036" y="62"/>
                </a:lnTo>
                <a:lnTo>
                  <a:pt x="1037" y="64"/>
                </a:lnTo>
                <a:lnTo>
                  <a:pt x="1037" y="67"/>
                </a:lnTo>
                <a:lnTo>
                  <a:pt x="1037" y="69"/>
                </a:lnTo>
                <a:lnTo>
                  <a:pt x="1038" y="72"/>
                </a:lnTo>
                <a:lnTo>
                  <a:pt x="1038" y="76"/>
                </a:lnTo>
                <a:lnTo>
                  <a:pt x="1039" y="79"/>
                </a:lnTo>
                <a:lnTo>
                  <a:pt x="1039" y="82"/>
                </a:lnTo>
                <a:lnTo>
                  <a:pt x="1039" y="86"/>
                </a:lnTo>
                <a:lnTo>
                  <a:pt x="1040" y="89"/>
                </a:lnTo>
                <a:lnTo>
                  <a:pt x="1040" y="93"/>
                </a:lnTo>
                <a:lnTo>
                  <a:pt x="1040" y="97"/>
                </a:lnTo>
                <a:lnTo>
                  <a:pt x="1041" y="101"/>
                </a:lnTo>
                <a:lnTo>
                  <a:pt x="1041" y="105"/>
                </a:lnTo>
                <a:lnTo>
                  <a:pt x="1041" y="110"/>
                </a:lnTo>
                <a:lnTo>
                  <a:pt x="1042" y="114"/>
                </a:lnTo>
                <a:lnTo>
                  <a:pt x="1042" y="119"/>
                </a:lnTo>
                <a:lnTo>
                  <a:pt x="1042" y="124"/>
                </a:lnTo>
                <a:lnTo>
                  <a:pt x="1043" y="128"/>
                </a:lnTo>
                <a:lnTo>
                  <a:pt x="1043" y="133"/>
                </a:lnTo>
                <a:lnTo>
                  <a:pt x="1043" y="138"/>
                </a:lnTo>
                <a:lnTo>
                  <a:pt x="1044" y="143"/>
                </a:lnTo>
                <a:lnTo>
                  <a:pt x="1044" y="147"/>
                </a:lnTo>
                <a:lnTo>
                  <a:pt x="1045" y="152"/>
                </a:lnTo>
                <a:lnTo>
                  <a:pt x="1045" y="156"/>
                </a:lnTo>
                <a:lnTo>
                  <a:pt x="1046" y="161"/>
                </a:lnTo>
                <a:lnTo>
                  <a:pt x="1046" y="165"/>
                </a:lnTo>
                <a:lnTo>
                  <a:pt x="1046" y="169"/>
                </a:lnTo>
                <a:lnTo>
                  <a:pt x="1047" y="174"/>
                </a:lnTo>
                <a:lnTo>
                  <a:pt x="1047" y="178"/>
                </a:lnTo>
                <a:lnTo>
                  <a:pt x="1047" y="182"/>
                </a:lnTo>
                <a:lnTo>
                  <a:pt x="1048" y="185"/>
                </a:lnTo>
                <a:lnTo>
                  <a:pt x="1048" y="189"/>
                </a:lnTo>
                <a:lnTo>
                  <a:pt x="1048" y="193"/>
                </a:lnTo>
                <a:lnTo>
                  <a:pt x="1049" y="196"/>
                </a:lnTo>
                <a:lnTo>
                  <a:pt x="1049" y="200"/>
                </a:lnTo>
                <a:lnTo>
                  <a:pt x="1049" y="203"/>
                </a:lnTo>
                <a:lnTo>
                  <a:pt x="1050" y="206"/>
                </a:lnTo>
                <a:lnTo>
                  <a:pt x="1050" y="209"/>
                </a:lnTo>
                <a:lnTo>
                  <a:pt x="1050" y="212"/>
                </a:lnTo>
                <a:lnTo>
                  <a:pt x="1051" y="214"/>
                </a:lnTo>
                <a:lnTo>
                  <a:pt x="1051" y="216"/>
                </a:lnTo>
                <a:lnTo>
                  <a:pt x="1052" y="218"/>
                </a:lnTo>
                <a:lnTo>
                  <a:pt x="1052" y="221"/>
                </a:lnTo>
                <a:lnTo>
                  <a:pt x="1052" y="222"/>
                </a:lnTo>
                <a:lnTo>
                  <a:pt x="1053" y="223"/>
                </a:lnTo>
                <a:lnTo>
                  <a:pt x="1053" y="224"/>
                </a:lnTo>
                <a:lnTo>
                  <a:pt x="1053" y="225"/>
                </a:lnTo>
                <a:lnTo>
                  <a:pt x="1054" y="226"/>
                </a:lnTo>
                <a:lnTo>
                  <a:pt x="1054" y="226"/>
                </a:lnTo>
                <a:lnTo>
                  <a:pt x="1054" y="226"/>
                </a:lnTo>
                <a:lnTo>
                  <a:pt x="1055" y="226"/>
                </a:lnTo>
                <a:lnTo>
                  <a:pt x="1055" y="224"/>
                </a:lnTo>
                <a:lnTo>
                  <a:pt x="1055" y="223"/>
                </a:lnTo>
                <a:lnTo>
                  <a:pt x="1056" y="222"/>
                </a:lnTo>
                <a:lnTo>
                  <a:pt x="1056" y="220"/>
                </a:lnTo>
                <a:lnTo>
                  <a:pt x="1057" y="217"/>
                </a:lnTo>
                <a:lnTo>
                  <a:pt x="1057" y="214"/>
                </a:lnTo>
                <a:lnTo>
                  <a:pt x="1057" y="211"/>
                </a:lnTo>
                <a:lnTo>
                  <a:pt x="1058" y="208"/>
                </a:lnTo>
                <a:lnTo>
                  <a:pt x="1058" y="204"/>
                </a:lnTo>
                <a:lnTo>
                  <a:pt x="1059" y="200"/>
                </a:lnTo>
                <a:lnTo>
                  <a:pt x="1059" y="196"/>
                </a:lnTo>
                <a:lnTo>
                  <a:pt x="1059" y="192"/>
                </a:lnTo>
                <a:lnTo>
                  <a:pt x="1060" y="187"/>
                </a:lnTo>
                <a:lnTo>
                  <a:pt x="1060" y="183"/>
                </a:lnTo>
                <a:lnTo>
                  <a:pt x="1060" y="178"/>
                </a:lnTo>
                <a:lnTo>
                  <a:pt x="1061" y="173"/>
                </a:lnTo>
                <a:lnTo>
                  <a:pt x="1061" y="168"/>
                </a:lnTo>
                <a:lnTo>
                  <a:pt x="1061" y="163"/>
                </a:lnTo>
                <a:lnTo>
                  <a:pt x="1062" y="158"/>
                </a:lnTo>
                <a:lnTo>
                  <a:pt x="1062" y="153"/>
                </a:lnTo>
                <a:lnTo>
                  <a:pt x="1062" y="148"/>
                </a:lnTo>
                <a:lnTo>
                  <a:pt x="1063" y="143"/>
                </a:lnTo>
                <a:lnTo>
                  <a:pt x="1063" y="138"/>
                </a:lnTo>
                <a:lnTo>
                  <a:pt x="1063" y="133"/>
                </a:lnTo>
                <a:lnTo>
                  <a:pt x="1064" y="128"/>
                </a:lnTo>
                <a:lnTo>
                  <a:pt x="1064" y="124"/>
                </a:lnTo>
                <a:lnTo>
                  <a:pt x="1065" y="119"/>
                </a:lnTo>
                <a:lnTo>
                  <a:pt x="1065" y="115"/>
                </a:lnTo>
                <a:lnTo>
                  <a:pt x="1065" y="111"/>
                </a:lnTo>
                <a:lnTo>
                  <a:pt x="1066" y="107"/>
                </a:lnTo>
                <a:lnTo>
                  <a:pt x="1066" y="103"/>
                </a:lnTo>
                <a:lnTo>
                  <a:pt x="1066" y="100"/>
                </a:lnTo>
                <a:lnTo>
                  <a:pt x="1067" y="96"/>
                </a:lnTo>
                <a:lnTo>
                  <a:pt x="1067" y="94"/>
                </a:lnTo>
                <a:lnTo>
                  <a:pt x="1067" y="92"/>
                </a:lnTo>
                <a:lnTo>
                  <a:pt x="1068" y="90"/>
                </a:lnTo>
                <a:lnTo>
                  <a:pt x="1068" y="88"/>
                </a:lnTo>
                <a:lnTo>
                  <a:pt x="1068" y="87"/>
                </a:lnTo>
                <a:lnTo>
                  <a:pt x="1069" y="86"/>
                </a:lnTo>
                <a:lnTo>
                  <a:pt x="1069" y="85"/>
                </a:lnTo>
                <a:lnTo>
                  <a:pt x="1070" y="84"/>
                </a:lnTo>
                <a:lnTo>
                  <a:pt x="1070" y="84"/>
                </a:lnTo>
                <a:lnTo>
                  <a:pt x="1070" y="85"/>
                </a:lnTo>
                <a:lnTo>
                  <a:pt x="1071" y="85"/>
                </a:lnTo>
                <a:lnTo>
                  <a:pt x="1071" y="86"/>
                </a:lnTo>
                <a:lnTo>
                  <a:pt x="1072" y="87"/>
                </a:lnTo>
                <a:lnTo>
                  <a:pt x="1072" y="88"/>
                </a:lnTo>
                <a:lnTo>
                  <a:pt x="1072" y="89"/>
                </a:lnTo>
                <a:lnTo>
                  <a:pt x="1073" y="91"/>
                </a:lnTo>
                <a:lnTo>
                  <a:pt x="1073" y="93"/>
                </a:lnTo>
                <a:lnTo>
                  <a:pt x="1073" y="95"/>
                </a:lnTo>
                <a:lnTo>
                  <a:pt x="1074" y="98"/>
                </a:lnTo>
                <a:lnTo>
                  <a:pt x="1074" y="101"/>
                </a:lnTo>
                <a:lnTo>
                  <a:pt x="1074" y="105"/>
                </a:lnTo>
                <a:lnTo>
                  <a:pt x="1075" y="108"/>
                </a:lnTo>
                <a:lnTo>
                  <a:pt x="1075" y="113"/>
                </a:lnTo>
                <a:lnTo>
                  <a:pt x="1075" y="118"/>
                </a:lnTo>
                <a:lnTo>
                  <a:pt x="1076" y="124"/>
                </a:lnTo>
                <a:lnTo>
                  <a:pt x="1076" y="130"/>
                </a:lnTo>
                <a:lnTo>
                  <a:pt x="1076" y="137"/>
                </a:lnTo>
                <a:lnTo>
                  <a:pt x="1077" y="145"/>
                </a:lnTo>
                <a:lnTo>
                  <a:pt x="1077" y="154"/>
                </a:lnTo>
                <a:lnTo>
                  <a:pt x="1078" y="164"/>
                </a:lnTo>
                <a:lnTo>
                  <a:pt x="1078" y="175"/>
                </a:lnTo>
                <a:lnTo>
                  <a:pt x="1078" y="188"/>
                </a:lnTo>
                <a:lnTo>
                  <a:pt x="1079" y="203"/>
                </a:lnTo>
                <a:lnTo>
                  <a:pt x="1079" y="218"/>
                </a:lnTo>
                <a:lnTo>
                  <a:pt x="1079" y="236"/>
                </a:lnTo>
                <a:lnTo>
                  <a:pt x="1080" y="256"/>
                </a:lnTo>
                <a:lnTo>
                  <a:pt x="1080" y="277"/>
                </a:lnTo>
                <a:lnTo>
                  <a:pt x="1080" y="300"/>
                </a:lnTo>
                <a:lnTo>
                  <a:pt x="1081" y="324"/>
                </a:lnTo>
                <a:lnTo>
                  <a:pt x="1081" y="349"/>
                </a:lnTo>
                <a:lnTo>
                  <a:pt x="1081" y="374"/>
                </a:lnTo>
                <a:lnTo>
                  <a:pt x="1082" y="398"/>
                </a:lnTo>
                <a:lnTo>
                  <a:pt x="1082" y="421"/>
                </a:lnTo>
                <a:lnTo>
                  <a:pt x="1083" y="441"/>
                </a:lnTo>
                <a:lnTo>
                  <a:pt x="1083" y="460"/>
                </a:lnTo>
                <a:lnTo>
                  <a:pt x="1084" y="475"/>
                </a:lnTo>
                <a:lnTo>
                  <a:pt x="1084" y="488"/>
                </a:lnTo>
                <a:lnTo>
                  <a:pt x="1084" y="499"/>
                </a:lnTo>
                <a:lnTo>
                  <a:pt x="1085" y="507"/>
                </a:lnTo>
                <a:lnTo>
                  <a:pt x="1085" y="512"/>
                </a:lnTo>
                <a:lnTo>
                  <a:pt x="1085" y="515"/>
                </a:lnTo>
                <a:lnTo>
                  <a:pt x="1086" y="516"/>
                </a:lnTo>
                <a:lnTo>
                  <a:pt x="1086" y="518"/>
                </a:lnTo>
                <a:lnTo>
                  <a:pt x="1086" y="518"/>
                </a:lnTo>
                <a:lnTo>
                  <a:pt x="1087" y="518"/>
                </a:lnTo>
                <a:lnTo>
                  <a:pt x="1087" y="519"/>
                </a:lnTo>
                <a:lnTo>
                  <a:pt x="1087" y="519"/>
                </a:lnTo>
                <a:lnTo>
                  <a:pt x="1088" y="519"/>
                </a:lnTo>
                <a:lnTo>
                  <a:pt x="1088" y="519"/>
                </a:lnTo>
                <a:lnTo>
                  <a:pt x="1088" y="519"/>
                </a:lnTo>
                <a:lnTo>
                  <a:pt x="1089" y="519"/>
                </a:lnTo>
                <a:lnTo>
                  <a:pt x="1089" y="520"/>
                </a:lnTo>
                <a:lnTo>
                  <a:pt x="1089" y="520"/>
                </a:lnTo>
                <a:lnTo>
                  <a:pt x="1090" y="520"/>
                </a:lnTo>
                <a:lnTo>
                  <a:pt x="1090" y="520"/>
                </a:lnTo>
                <a:lnTo>
                  <a:pt x="1091" y="520"/>
                </a:lnTo>
                <a:lnTo>
                  <a:pt x="1091" y="520"/>
                </a:lnTo>
                <a:lnTo>
                  <a:pt x="1091" y="520"/>
                </a:lnTo>
                <a:lnTo>
                  <a:pt x="1092" y="521"/>
                </a:lnTo>
                <a:lnTo>
                  <a:pt x="1092" y="521"/>
                </a:lnTo>
                <a:lnTo>
                  <a:pt x="1092" y="521"/>
                </a:lnTo>
                <a:lnTo>
                  <a:pt x="1093" y="521"/>
                </a:lnTo>
                <a:lnTo>
                  <a:pt x="1093" y="521"/>
                </a:lnTo>
                <a:lnTo>
                  <a:pt x="1093" y="521"/>
                </a:lnTo>
                <a:lnTo>
                  <a:pt x="1094" y="521"/>
                </a:lnTo>
                <a:lnTo>
                  <a:pt x="1094" y="522"/>
                </a:lnTo>
                <a:lnTo>
                  <a:pt x="1094" y="522"/>
                </a:lnTo>
                <a:lnTo>
                  <a:pt x="1095" y="522"/>
                </a:lnTo>
                <a:lnTo>
                  <a:pt x="1095" y="522"/>
                </a:lnTo>
                <a:lnTo>
                  <a:pt x="1096" y="522"/>
                </a:lnTo>
                <a:lnTo>
                  <a:pt x="1096" y="522"/>
                </a:lnTo>
                <a:lnTo>
                  <a:pt x="1097" y="522"/>
                </a:lnTo>
                <a:lnTo>
                  <a:pt x="1097" y="522"/>
                </a:lnTo>
                <a:lnTo>
                  <a:pt x="1097" y="522"/>
                </a:lnTo>
                <a:lnTo>
                  <a:pt x="1098" y="522"/>
                </a:lnTo>
                <a:lnTo>
                  <a:pt x="1098" y="522"/>
                </a:lnTo>
                <a:lnTo>
                  <a:pt x="1098" y="522"/>
                </a:lnTo>
                <a:lnTo>
                  <a:pt x="1099" y="522"/>
                </a:lnTo>
                <a:lnTo>
                  <a:pt x="1099" y="522"/>
                </a:lnTo>
                <a:lnTo>
                  <a:pt x="1099" y="522"/>
                </a:lnTo>
                <a:lnTo>
                  <a:pt x="1100" y="522"/>
                </a:lnTo>
                <a:lnTo>
                  <a:pt x="1100" y="522"/>
                </a:lnTo>
                <a:lnTo>
                  <a:pt x="1100" y="522"/>
                </a:lnTo>
                <a:lnTo>
                  <a:pt x="1101" y="522"/>
                </a:lnTo>
                <a:lnTo>
                  <a:pt x="1101" y="523"/>
                </a:lnTo>
                <a:lnTo>
                  <a:pt x="1101" y="523"/>
                </a:lnTo>
                <a:lnTo>
                  <a:pt x="1102" y="523"/>
                </a:lnTo>
                <a:lnTo>
                  <a:pt x="1102" y="523"/>
                </a:lnTo>
                <a:lnTo>
                  <a:pt x="1102" y="523"/>
                </a:lnTo>
                <a:lnTo>
                  <a:pt x="1103" y="523"/>
                </a:lnTo>
                <a:lnTo>
                  <a:pt x="1103" y="523"/>
                </a:lnTo>
                <a:lnTo>
                  <a:pt x="1104" y="523"/>
                </a:lnTo>
                <a:lnTo>
                  <a:pt x="1104" y="523"/>
                </a:lnTo>
                <a:lnTo>
                  <a:pt x="1104" y="523"/>
                </a:lnTo>
                <a:lnTo>
                  <a:pt x="1105" y="523"/>
                </a:lnTo>
                <a:lnTo>
                  <a:pt x="1105" y="523"/>
                </a:lnTo>
                <a:lnTo>
                  <a:pt x="1105" y="524"/>
                </a:lnTo>
                <a:lnTo>
                  <a:pt x="1106" y="524"/>
                </a:lnTo>
                <a:lnTo>
                  <a:pt x="1106" y="524"/>
                </a:lnTo>
                <a:lnTo>
                  <a:pt x="1106" y="524"/>
                </a:lnTo>
                <a:lnTo>
                  <a:pt x="1107" y="524"/>
                </a:lnTo>
                <a:lnTo>
                  <a:pt x="1107" y="524"/>
                </a:lnTo>
                <a:lnTo>
                  <a:pt x="1107" y="524"/>
                </a:lnTo>
                <a:lnTo>
                  <a:pt x="1108" y="524"/>
                </a:lnTo>
                <a:lnTo>
                  <a:pt x="1108" y="524"/>
                </a:lnTo>
                <a:lnTo>
                  <a:pt x="1109" y="524"/>
                </a:lnTo>
                <a:lnTo>
                  <a:pt x="1109" y="524"/>
                </a:lnTo>
                <a:lnTo>
                  <a:pt x="1110" y="524"/>
                </a:lnTo>
                <a:lnTo>
                  <a:pt x="1110" y="524"/>
                </a:lnTo>
                <a:lnTo>
                  <a:pt x="1110" y="524"/>
                </a:lnTo>
                <a:lnTo>
                  <a:pt x="1111" y="524"/>
                </a:lnTo>
                <a:lnTo>
                  <a:pt x="1111" y="524"/>
                </a:lnTo>
                <a:lnTo>
                  <a:pt x="1111" y="524"/>
                </a:lnTo>
                <a:lnTo>
                  <a:pt x="1112" y="524"/>
                </a:lnTo>
                <a:lnTo>
                  <a:pt x="1112" y="524"/>
                </a:lnTo>
                <a:lnTo>
                  <a:pt x="1112" y="524"/>
                </a:lnTo>
                <a:lnTo>
                  <a:pt x="1113" y="524"/>
                </a:lnTo>
                <a:lnTo>
                  <a:pt x="1113" y="524"/>
                </a:lnTo>
                <a:lnTo>
                  <a:pt x="1113" y="524"/>
                </a:lnTo>
                <a:lnTo>
                  <a:pt x="1114" y="524"/>
                </a:lnTo>
                <a:lnTo>
                  <a:pt x="1114" y="524"/>
                </a:lnTo>
                <a:lnTo>
                  <a:pt x="1114" y="524"/>
                </a:lnTo>
                <a:lnTo>
                  <a:pt x="1115" y="524"/>
                </a:lnTo>
                <a:lnTo>
                  <a:pt x="1115" y="524"/>
                </a:lnTo>
                <a:lnTo>
                  <a:pt x="1116" y="524"/>
                </a:lnTo>
                <a:lnTo>
                  <a:pt x="1116" y="524"/>
                </a:lnTo>
                <a:lnTo>
                  <a:pt x="1116" y="524"/>
                </a:lnTo>
                <a:lnTo>
                  <a:pt x="1117" y="524"/>
                </a:lnTo>
                <a:lnTo>
                  <a:pt x="1117" y="524"/>
                </a:lnTo>
                <a:lnTo>
                  <a:pt x="1117" y="524"/>
                </a:lnTo>
                <a:lnTo>
                  <a:pt x="1118" y="524"/>
                </a:lnTo>
                <a:lnTo>
                  <a:pt x="1118" y="524"/>
                </a:lnTo>
                <a:lnTo>
                  <a:pt x="1118" y="524"/>
                </a:lnTo>
                <a:lnTo>
                  <a:pt x="1119" y="524"/>
                </a:lnTo>
                <a:lnTo>
                  <a:pt x="1119" y="524"/>
                </a:lnTo>
                <a:lnTo>
                  <a:pt x="1119" y="524"/>
                </a:lnTo>
                <a:lnTo>
                  <a:pt x="1120" y="524"/>
                </a:lnTo>
                <a:lnTo>
                  <a:pt x="1120" y="524"/>
                </a:lnTo>
                <a:lnTo>
                  <a:pt x="1120" y="524"/>
                </a:lnTo>
                <a:lnTo>
                  <a:pt x="1121" y="524"/>
                </a:lnTo>
                <a:lnTo>
                  <a:pt x="1121" y="523"/>
                </a:lnTo>
                <a:lnTo>
                  <a:pt x="1122" y="523"/>
                </a:lnTo>
                <a:lnTo>
                  <a:pt x="1122" y="523"/>
                </a:lnTo>
                <a:lnTo>
                  <a:pt x="1123" y="524"/>
                </a:lnTo>
                <a:lnTo>
                  <a:pt x="1123" y="524"/>
                </a:lnTo>
                <a:lnTo>
                  <a:pt x="1123" y="525"/>
                </a:lnTo>
                <a:lnTo>
                  <a:pt x="1124" y="525"/>
                </a:lnTo>
                <a:lnTo>
                  <a:pt x="1124" y="525"/>
                </a:lnTo>
                <a:lnTo>
                  <a:pt x="1124" y="522"/>
                </a:lnTo>
                <a:lnTo>
                  <a:pt x="1125" y="518"/>
                </a:lnTo>
                <a:lnTo>
                  <a:pt x="1125" y="508"/>
                </a:lnTo>
                <a:lnTo>
                  <a:pt x="1125" y="494"/>
                </a:lnTo>
                <a:lnTo>
                  <a:pt x="1126" y="475"/>
                </a:lnTo>
                <a:lnTo>
                  <a:pt x="1126" y="452"/>
                </a:lnTo>
                <a:lnTo>
                  <a:pt x="1126" y="427"/>
                </a:lnTo>
                <a:lnTo>
                  <a:pt x="1127" y="400"/>
                </a:lnTo>
                <a:lnTo>
                  <a:pt x="1127" y="371"/>
                </a:lnTo>
                <a:lnTo>
                  <a:pt x="1127" y="341"/>
                </a:lnTo>
                <a:lnTo>
                  <a:pt x="1128" y="310"/>
                </a:lnTo>
                <a:lnTo>
                  <a:pt x="1128" y="279"/>
                </a:lnTo>
                <a:lnTo>
                  <a:pt x="1129" y="249"/>
                </a:lnTo>
                <a:lnTo>
                  <a:pt x="1129" y="224"/>
                </a:lnTo>
                <a:lnTo>
                  <a:pt x="1129" y="202"/>
                </a:lnTo>
                <a:lnTo>
                  <a:pt x="1130" y="184"/>
                </a:lnTo>
                <a:lnTo>
                  <a:pt x="1130" y="169"/>
                </a:lnTo>
                <a:lnTo>
                  <a:pt x="1130" y="156"/>
                </a:lnTo>
                <a:lnTo>
                  <a:pt x="1131" y="145"/>
                </a:lnTo>
                <a:lnTo>
                  <a:pt x="1131" y="135"/>
                </a:lnTo>
                <a:lnTo>
                  <a:pt x="1131" y="127"/>
                </a:lnTo>
                <a:lnTo>
                  <a:pt x="1132" y="120"/>
                </a:lnTo>
                <a:lnTo>
                  <a:pt x="1132" y="115"/>
                </a:lnTo>
                <a:lnTo>
                  <a:pt x="1132" y="111"/>
                </a:lnTo>
                <a:lnTo>
                  <a:pt x="1133" y="108"/>
                </a:lnTo>
                <a:lnTo>
                  <a:pt x="1133" y="106"/>
                </a:lnTo>
                <a:lnTo>
                  <a:pt x="1133" y="105"/>
                </a:lnTo>
                <a:lnTo>
                  <a:pt x="1134" y="103"/>
                </a:lnTo>
                <a:lnTo>
                  <a:pt x="1134" y="102"/>
                </a:lnTo>
                <a:lnTo>
                  <a:pt x="1135" y="100"/>
                </a:lnTo>
                <a:lnTo>
                  <a:pt x="1135" y="99"/>
                </a:lnTo>
                <a:lnTo>
                  <a:pt x="1136" y="98"/>
                </a:lnTo>
                <a:lnTo>
                  <a:pt x="1136" y="96"/>
                </a:lnTo>
                <a:lnTo>
                  <a:pt x="1136" y="94"/>
                </a:lnTo>
                <a:lnTo>
                  <a:pt x="1137" y="91"/>
                </a:lnTo>
                <a:lnTo>
                  <a:pt x="1137" y="88"/>
                </a:lnTo>
                <a:lnTo>
                  <a:pt x="1137" y="86"/>
                </a:lnTo>
                <a:lnTo>
                  <a:pt x="1138" y="83"/>
                </a:lnTo>
                <a:lnTo>
                  <a:pt x="1138" y="80"/>
                </a:lnTo>
                <a:lnTo>
                  <a:pt x="1138" y="76"/>
                </a:lnTo>
                <a:lnTo>
                  <a:pt x="1139" y="74"/>
                </a:lnTo>
                <a:lnTo>
                  <a:pt x="1139" y="71"/>
                </a:lnTo>
                <a:lnTo>
                  <a:pt x="1139" y="68"/>
                </a:lnTo>
                <a:lnTo>
                  <a:pt x="1140" y="65"/>
                </a:lnTo>
                <a:lnTo>
                  <a:pt x="1140" y="63"/>
                </a:lnTo>
                <a:lnTo>
                  <a:pt x="1140" y="61"/>
                </a:lnTo>
                <a:lnTo>
                  <a:pt x="1141" y="59"/>
                </a:lnTo>
                <a:lnTo>
                  <a:pt x="1141" y="58"/>
                </a:lnTo>
                <a:lnTo>
                  <a:pt x="1142" y="56"/>
                </a:lnTo>
                <a:lnTo>
                  <a:pt x="1142" y="55"/>
                </a:lnTo>
                <a:lnTo>
                  <a:pt x="1142" y="54"/>
                </a:lnTo>
                <a:lnTo>
                  <a:pt x="1143" y="53"/>
                </a:lnTo>
                <a:lnTo>
                  <a:pt x="1143" y="53"/>
                </a:lnTo>
                <a:lnTo>
                  <a:pt x="1143" y="52"/>
                </a:lnTo>
                <a:lnTo>
                  <a:pt x="1144" y="52"/>
                </a:lnTo>
                <a:lnTo>
                  <a:pt x="1144" y="52"/>
                </a:lnTo>
                <a:lnTo>
                  <a:pt x="1144" y="51"/>
                </a:lnTo>
                <a:lnTo>
                  <a:pt x="1145" y="51"/>
                </a:lnTo>
                <a:lnTo>
                  <a:pt x="1145" y="51"/>
                </a:lnTo>
                <a:lnTo>
                  <a:pt x="1145" y="51"/>
                </a:lnTo>
                <a:lnTo>
                  <a:pt x="1146" y="51"/>
                </a:lnTo>
                <a:lnTo>
                  <a:pt x="1146" y="51"/>
                </a:lnTo>
                <a:lnTo>
                  <a:pt x="1146" y="51"/>
                </a:lnTo>
                <a:lnTo>
                  <a:pt x="1147" y="51"/>
                </a:lnTo>
                <a:lnTo>
                  <a:pt x="1147" y="51"/>
                </a:lnTo>
                <a:lnTo>
                  <a:pt x="1148" y="51"/>
                </a:lnTo>
                <a:lnTo>
                  <a:pt x="1148" y="51"/>
                </a:lnTo>
                <a:lnTo>
                  <a:pt x="1149" y="51"/>
                </a:lnTo>
                <a:lnTo>
                  <a:pt x="1149" y="51"/>
                </a:lnTo>
                <a:lnTo>
                  <a:pt x="1149" y="51"/>
                </a:lnTo>
                <a:lnTo>
                  <a:pt x="1150" y="51"/>
                </a:lnTo>
                <a:lnTo>
                  <a:pt x="1150" y="51"/>
                </a:lnTo>
                <a:lnTo>
                  <a:pt x="1150" y="51"/>
                </a:lnTo>
                <a:lnTo>
                  <a:pt x="1151" y="51"/>
                </a:lnTo>
                <a:lnTo>
                  <a:pt x="1151" y="51"/>
                </a:lnTo>
                <a:lnTo>
                  <a:pt x="1151" y="51"/>
                </a:lnTo>
                <a:lnTo>
                  <a:pt x="1152" y="51"/>
                </a:lnTo>
                <a:lnTo>
                  <a:pt x="1152" y="51"/>
                </a:lnTo>
                <a:lnTo>
                  <a:pt x="1152" y="51"/>
                </a:lnTo>
                <a:lnTo>
                  <a:pt x="1153" y="51"/>
                </a:lnTo>
                <a:lnTo>
                  <a:pt x="1153" y="51"/>
                </a:lnTo>
                <a:lnTo>
                  <a:pt x="1153" y="51"/>
                </a:lnTo>
                <a:lnTo>
                  <a:pt x="1154" y="51"/>
                </a:lnTo>
                <a:lnTo>
                  <a:pt x="1154" y="51"/>
                </a:lnTo>
                <a:lnTo>
                  <a:pt x="1155" y="51"/>
                </a:lnTo>
                <a:lnTo>
                  <a:pt x="1155" y="51"/>
                </a:lnTo>
                <a:lnTo>
                  <a:pt x="1155" y="51"/>
                </a:lnTo>
                <a:lnTo>
                  <a:pt x="1156" y="51"/>
                </a:lnTo>
                <a:lnTo>
                  <a:pt x="1156" y="51"/>
                </a:lnTo>
                <a:lnTo>
                  <a:pt x="1156" y="51"/>
                </a:lnTo>
                <a:lnTo>
                  <a:pt x="1157" y="51"/>
                </a:lnTo>
                <a:lnTo>
                  <a:pt x="1157" y="51"/>
                </a:lnTo>
                <a:lnTo>
                  <a:pt x="1157" y="51"/>
                </a:lnTo>
                <a:lnTo>
                  <a:pt x="1158" y="51"/>
                </a:lnTo>
                <a:lnTo>
                  <a:pt x="1158" y="51"/>
                </a:lnTo>
                <a:lnTo>
                  <a:pt x="1158" y="51"/>
                </a:lnTo>
                <a:lnTo>
                  <a:pt x="1159" y="51"/>
                </a:lnTo>
                <a:lnTo>
                  <a:pt x="1159" y="51"/>
                </a:lnTo>
                <a:lnTo>
                  <a:pt x="1159" y="51"/>
                </a:lnTo>
                <a:lnTo>
                  <a:pt x="1160" y="51"/>
                </a:lnTo>
                <a:lnTo>
                  <a:pt x="1161" y="51"/>
                </a:lnTo>
                <a:lnTo>
                  <a:pt x="1161" y="51"/>
                </a:lnTo>
                <a:lnTo>
                  <a:pt x="1161" y="51"/>
                </a:lnTo>
                <a:lnTo>
                  <a:pt x="1162" y="51"/>
                </a:lnTo>
                <a:lnTo>
                  <a:pt x="1162" y="51"/>
                </a:lnTo>
                <a:lnTo>
                  <a:pt x="1162" y="51"/>
                </a:lnTo>
                <a:lnTo>
                  <a:pt x="1163" y="51"/>
                </a:lnTo>
                <a:lnTo>
                  <a:pt x="1163" y="51"/>
                </a:lnTo>
                <a:lnTo>
                  <a:pt x="1163" y="51"/>
                </a:lnTo>
                <a:lnTo>
                  <a:pt x="1164" y="51"/>
                </a:lnTo>
                <a:lnTo>
                  <a:pt x="1164" y="51"/>
                </a:lnTo>
                <a:lnTo>
                  <a:pt x="1164" y="51"/>
                </a:lnTo>
                <a:lnTo>
                  <a:pt x="1165" y="51"/>
                </a:lnTo>
                <a:lnTo>
                  <a:pt x="1165" y="51"/>
                </a:lnTo>
                <a:lnTo>
                  <a:pt x="1165" y="51"/>
                </a:lnTo>
                <a:lnTo>
                  <a:pt x="1166" y="51"/>
                </a:lnTo>
                <a:lnTo>
                  <a:pt x="1166" y="51"/>
                </a:lnTo>
                <a:lnTo>
                  <a:pt x="1166" y="51"/>
                </a:lnTo>
                <a:lnTo>
                  <a:pt x="1167" y="51"/>
                </a:lnTo>
                <a:lnTo>
                  <a:pt x="1167" y="51"/>
                </a:lnTo>
                <a:lnTo>
                  <a:pt x="1168" y="51"/>
                </a:lnTo>
                <a:lnTo>
                  <a:pt x="1168" y="51"/>
                </a:lnTo>
                <a:lnTo>
                  <a:pt x="1168" y="51"/>
                </a:lnTo>
                <a:lnTo>
                  <a:pt x="1169" y="51"/>
                </a:lnTo>
                <a:lnTo>
                  <a:pt x="1169" y="51"/>
                </a:lnTo>
                <a:lnTo>
                  <a:pt x="1169" y="51"/>
                </a:lnTo>
                <a:lnTo>
                  <a:pt x="1170" y="51"/>
                </a:lnTo>
                <a:lnTo>
                  <a:pt x="1170" y="51"/>
                </a:lnTo>
                <a:lnTo>
                  <a:pt x="1170" y="51"/>
                </a:lnTo>
                <a:lnTo>
                  <a:pt x="1171" y="51"/>
                </a:lnTo>
                <a:lnTo>
                  <a:pt x="1171" y="51"/>
                </a:lnTo>
                <a:lnTo>
                  <a:pt x="1171" y="51"/>
                </a:lnTo>
                <a:lnTo>
                  <a:pt x="1172" y="51"/>
                </a:lnTo>
                <a:lnTo>
                  <a:pt x="1172" y="51"/>
                </a:lnTo>
                <a:lnTo>
                  <a:pt x="1173" y="51"/>
                </a:lnTo>
                <a:lnTo>
                  <a:pt x="1173" y="51"/>
                </a:lnTo>
                <a:lnTo>
                  <a:pt x="1174" y="51"/>
                </a:lnTo>
                <a:lnTo>
                  <a:pt x="1174" y="51"/>
                </a:lnTo>
                <a:lnTo>
                  <a:pt x="1174" y="51"/>
                </a:lnTo>
                <a:lnTo>
                  <a:pt x="1175" y="52"/>
                </a:lnTo>
                <a:lnTo>
                  <a:pt x="1175" y="52"/>
                </a:lnTo>
                <a:lnTo>
                  <a:pt x="1175" y="52"/>
                </a:lnTo>
                <a:lnTo>
                  <a:pt x="1176" y="53"/>
                </a:lnTo>
                <a:lnTo>
                  <a:pt x="1176" y="53"/>
                </a:lnTo>
                <a:lnTo>
                  <a:pt x="1176" y="54"/>
                </a:lnTo>
                <a:lnTo>
                  <a:pt x="1177" y="55"/>
                </a:lnTo>
                <a:lnTo>
                  <a:pt x="1177" y="56"/>
                </a:lnTo>
                <a:lnTo>
                  <a:pt x="1177" y="57"/>
                </a:lnTo>
                <a:lnTo>
                  <a:pt x="1178" y="59"/>
                </a:lnTo>
                <a:lnTo>
                  <a:pt x="1178" y="61"/>
                </a:lnTo>
                <a:lnTo>
                  <a:pt x="1178" y="63"/>
                </a:lnTo>
                <a:lnTo>
                  <a:pt x="1179" y="66"/>
                </a:lnTo>
                <a:lnTo>
                  <a:pt x="1179" y="69"/>
                </a:lnTo>
                <a:lnTo>
                  <a:pt x="1179" y="72"/>
                </a:lnTo>
                <a:lnTo>
                  <a:pt x="1180" y="76"/>
                </a:lnTo>
                <a:lnTo>
                  <a:pt x="1180" y="80"/>
                </a:lnTo>
                <a:lnTo>
                  <a:pt x="1181" y="84"/>
                </a:lnTo>
                <a:lnTo>
                  <a:pt x="1181" y="89"/>
                </a:lnTo>
                <a:lnTo>
                  <a:pt x="1181" y="94"/>
                </a:lnTo>
                <a:lnTo>
                  <a:pt x="1182" y="100"/>
                </a:lnTo>
                <a:lnTo>
                  <a:pt x="1182" y="106"/>
                </a:lnTo>
                <a:lnTo>
                  <a:pt x="1182" y="113"/>
                </a:lnTo>
                <a:lnTo>
                  <a:pt x="1183" y="120"/>
                </a:lnTo>
                <a:lnTo>
                  <a:pt x="1183" y="128"/>
                </a:lnTo>
                <a:lnTo>
                  <a:pt x="1183" y="137"/>
                </a:lnTo>
                <a:lnTo>
                  <a:pt x="1184" y="147"/>
                </a:lnTo>
                <a:lnTo>
                  <a:pt x="1184" y="158"/>
                </a:lnTo>
                <a:lnTo>
                  <a:pt x="1184" y="171"/>
                </a:lnTo>
                <a:lnTo>
                  <a:pt x="1185" y="186"/>
                </a:lnTo>
                <a:lnTo>
                  <a:pt x="1185" y="202"/>
                </a:lnTo>
                <a:lnTo>
                  <a:pt x="1186" y="221"/>
                </a:lnTo>
                <a:lnTo>
                  <a:pt x="1186" y="242"/>
                </a:lnTo>
                <a:lnTo>
                  <a:pt x="1187" y="265"/>
                </a:lnTo>
                <a:lnTo>
                  <a:pt x="1187" y="290"/>
                </a:lnTo>
                <a:lnTo>
                  <a:pt x="1187" y="316"/>
                </a:lnTo>
                <a:lnTo>
                  <a:pt x="1188" y="343"/>
                </a:lnTo>
                <a:lnTo>
                  <a:pt x="1188" y="370"/>
                </a:lnTo>
                <a:lnTo>
                  <a:pt x="1188" y="395"/>
                </a:lnTo>
                <a:lnTo>
                  <a:pt x="1189" y="419"/>
                </a:lnTo>
                <a:lnTo>
                  <a:pt x="1189" y="441"/>
                </a:lnTo>
                <a:lnTo>
                  <a:pt x="1189" y="460"/>
                </a:lnTo>
                <a:lnTo>
                  <a:pt x="1190" y="475"/>
                </a:lnTo>
                <a:lnTo>
                  <a:pt x="1190" y="488"/>
                </a:lnTo>
                <a:lnTo>
                  <a:pt x="1190" y="499"/>
                </a:lnTo>
                <a:lnTo>
                  <a:pt x="1191" y="506"/>
                </a:lnTo>
                <a:lnTo>
                  <a:pt x="1191" y="511"/>
                </a:lnTo>
                <a:lnTo>
                  <a:pt x="1191" y="514"/>
                </a:lnTo>
                <a:lnTo>
                  <a:pt x="1192" y="515"/>
                </a:lnTo>
                <a:lnTo>
                  <a:pt x="1192" y="515"/>
                </a:lnTo>
                <a:lnTo>
                  <a:pt x="1192" y="516"/>
                </a:lnTo>
                <a:lnTo>
                  <a:pt x="1193" y="516"/>
                </a:lnTo>
                <a:lnTo>
                  <a:pt x="1193" y="516"/>
                </a:lnTo>
                <a:lnTo>
                  <a:pt x="1194" y="516"/>
                </a:lnTo>
                <a:lnTo>
                  <a:pt x="1194" y="516"/>
                </a:lnTo>
                <a:lnTo>
                  <a:pt x="1194" y="516"/>
                </a:lnTo>
                <a:lnTo>
                  <a:pt x="1195" y="517"/>
                </a:lnTo>
                <a:lnTo>
                  <a:pt x="1195" y="517"/>
                </a:lnTo>
                <a:lnTo>
                  <a:pt x="1195" y="517"/>
                </a:lnTo>
                <a:lnTo>
                  <a:pt x="1196" y="517"/>
                </a:lnTo>
                <a:lnTo>
                  <a:pt x="1196" y="517"/>
                </a:lnTo>
                <a:lnTo>
                  <a:pt x="1196" y="517"/>
                </a:lnTo>
                <a:lnTo>
                  <a:pt x="1197" y="517"/>
                </a:lnTo>
                <a:lnTo>
                  <a:pt x="1197" y="517"/>
                </a:lnTo>
                <a:lnTo>
                  <a:pt x="1197" y="517"/>
                </a:lnTo>
                <a:lnTo>
                  <a:pt x="1198" y="517"/>
                </a:lnTo>
                <a:lnTo>
                  <a:pt x="1198" y="517"/>
                </a:lnTo>
                <a:lnTo>
                  <a:pt x="1199" y="517"/>
                </a:lnTo>
                <a:lnTo>
                  <a:pt x="1199" y="517"/>
                </a:lnTo>
                <a:lnTo>
                  <a:pt x="1200" y="517"/>
                </a:lnTo>
                <a:lnTo>
                  <a:pt x="1200" y="518"/>
                </a:lnTo>
                <a:lnTo>
                  <a:pt x="1200" y="518"/>
                </a:lnTo>
                <a:lnTo>
                  <a:pt x="1201" y="518"/>
                </a:lnTo>
                <a:lnTo>
                  <a:pt x="1201" y="518"/>
                </a:lnTo>
                <a:lnTo>
                  <a:pt x="1201" y="518"/>
                </a:lnTo>
                <a:lnTo>
                  <a:pt x="1202" y="518"/>
                </a:lnTo>
                <a:lnTo>
                  <a:pt x="1202" y="518"/>
                </a:lnTo>
                <a:lnTo>
                  <a:pt x="1202" y="519"/>
                </a:lnTo>
                <a:lnTo>
                  <a:pt x="1203" y="519"/>
                </a:lnTo>
                <a:lnTo>
                  <a:pt x="1203" y="519"/>
                </a:lnTo>
                <a:lnTo>
                  <a:pt x="1203" y="519"/>
                </a:lnTo>
                <a:lnTo>
                  <a:pt x="1204" y="519"/>
                </a:lnTo>
                <a:lnTo>
                  <a:pt x="1204" y="519"/>
                </a:lnTo>
                <a:lnTo>
                  <a:pt x="1204" y="519"/>
                </a:lnTo>
                <a:lnTo>
                  <a:pt x="1205" y="519"/>
                </a:lnTo>
                <a:lnTo>
                  <a:pt x="1205" y="519"/>
                </a:lnTo>
                <a:lnTo>
                  <a:pt x="1206" y="519"/>
                </a:lnTo>
                <a:lnTo>
                  <a:pt x="1206" y="519"/>
                </a:lnTo>
                <a:lnTo>
                  <a:pt x="1206" y="519"/>
                </a:lnTo>
                <a:lnTo>
                  <a:pt x="1207" y="519"/>
                </a:lnTo>
                <a:lnTo>
                  <a:pt x="1207" y="519"/>
                </a:lnTo>
                <a:lnTo>
                  <a:pt x="1207" y="519"/>
                </a:lnTo>
                <a:lnTo>
                  <a:pt x="1208" y="520"/>
                </a:lnTo>
                <a:lnTo>
                  <a:pt x="1208" y="520"/>
                </a:lnTo>
                <a:lnTo>
                  <a:pt x="1208" y="520"/>
                </a:lnTo>
                <a:lnTo>
                  <a:pt x="1209" y="520"/>
                </a:lnTo>
                <a:lnTo>
                  <a:pt x="1209" y="520"/>
                </a:lnTo>
                <a:lnTo>
                  <a:pt x="1209" y="520"/>
                </a:lnTo>
                <a:lnTo>
                  <a:pt x="1210" y="520"/>
                </a:lnTo>
                <a:lnTo>
                  <a:pt x="1210" y="520"/>
                </a:lnTo>
                <a:lnTo>
                  <a:pt x="1210" y="520"/>
                </a:lnTo>
                <a:lnTo>
                  <a:pt x="1211" y="520"/>
                </a:lnTo>
                <a:lnTo>
                  <a:pt x="1211" y="520"/>
                </a:lnTo>
                <a:lnTo>
                  <a:pt x="1212" y="520"/>
                </a:lnTo>
                <a:lnTo>
                  <a:pt x="1212" y="520"/>
                </a:lnTo>
                <a:lnTo>
                  <a:pt x="1213" y="520"/>
                </a:lnTo>
                <a:lnTo>
                  <a:pt x="1213" y="520"/>
                </a:lnTo>
                <a:lnTo>
                  <a:pt x="1213" y="520"/>
                </a:lnTo>
                <a:lnTo>
                  <a:pt x="1214" y="520"/>
                </a:lnTo>
                <a:lnTo>
                  <a:pt x="1214" y="520"/>
                </a:lnTo>
                <a:lnTo>
                  <a:pt x="1214" y="520"/>
                </a:lnTo>
                <a:lnTo>
                  <a:pt x="1215" y="520"/>
                </a:lnTo>
                <a:lnTo>
                  <a:pt x="1215" y="520"/>
                </a:lnTo>
                <a:lnTo>
                  <a:pt x="1215" y="520"/>
                </a:lnTo>
                <a:lnTo>
                  <a:pt x="1216" y="521"/>
                </a:lnTo>
                <a:lnTo>
                  <a:pt x="1216" y="521"/>
                </a:lnTo>
                <a:lnTo>
                  <a:pt x="1216" y="521"/>
                </a:lnTo>
                <a:lnTo>
                  <a:pt x="1217" y="521"/>
                </a:lnTo>
                <a:lnTo>
                  <a:pt x="1217" y="521"/>
                </a:lnTo>
                <a:lnTo>
                  <a:pt x="1217" y="521"/>
                </a:lnTo>
                <a:lnTo>
                  <a:pt x="1218" y="521"/>
                </a:lnTo>
                <a:lnTo>
                  <a:pt x="1218" y="521"/>
                </a:lnTo>
                <a:lnTo>
                  <a:pt x="1219" y="521"/>
                </a:lnTo>
                <a:lnTo>
                  <a:pt x="1219" y="521"/>
                </a:lnTo>
                <a:lnTo>
                  <a:pt x="1219" y="521"/>
                </a:lnTo>
                <a:lnTo>
                  <a:pt x="1220" y="521"/>
                </a:lnTo>
                <a:lnTo>
                  <a:pt x="1220" y="521"/>
                </a:lnTo>
                <a:lnTo>
                  <a:pt x="1220" y="521"/>
                </a:lnTo>
                <a:lnTo>
                  <a:pt x="1221" y="521"/>
                </a:lnTo>
                <a:lnTo>
                  <a:pt x="1221" y="521"/>
                </a:lnTo>
                <a:lnTo>
                  <a:pt x="1221" y="521"/>
                </a:lnTo>
                <a:lnTo>
                  <a:pt x="1222" y="521"/>
                </a:lnTo>
                <a:lnTo>
                  <a:pt x="1222" y="521"/>
                </a:lnTo>
                <a:lnTo>
                  <a:pt x="1222" y="521"/>
                </a:lnTo>
                <a:lnTo>
                  <a:pt x="1223" y="522"/>
                </a:lnTo>
                <a:lnTo>
                  <a:pt x="1223" y="522"/>
                </a:lnTo>
                <a:lnTo>
                  <a:pt x="1223" y="522"/>
                </a:lnTo>
                <a:lnTo>
                  <a:pt x="1224" y="522"/>
                </a:lnTo>
                <a:lnTo>
                  <a:pt x="1224" y="522"/>
                </a:lnTo>
                <a:lnTo>
                  <a:pt x="1225" y="522"/>
                </a:lnTo>
                <a:lnTo>
                  <a:pt x="1225" y="522"/>
                </a:lnTo>
                <a:lnTo>
                  <a:pt x="1226" y="522"/>
                </a:lnTo>
                <a:lnTo>
                  <a:pt x="1226" y="522"/>
                </a:lnTo>
                <a:lnTo>
                  <a:pt x="1226" y="522"/>
                </a:lnTo>
                <a:lnTo>
                  <a:pt x="1227" y="522"/>
                </a:lnTo>
                <a:lnTo>
                  <a:pt x="1227" y="522"/>
                </a:lnTo>
                <a:lnTo>
                  <a:pt x="1227" y="523"/>
                </a:lnTo>
                <a:lnTo>
                  <a:pt x="1228" y="523"/>
                </a:lnTo>
                <a:lnTo>
                  <a:pt x="1228" y="524"/>
                </a:lnTo>
                <a:lnTo>
                  <a:pt x="1228" y="524"/>
                </a:lnTo>
                <a:lnTo>
                  <a:pt x="1229" y="525"/>
                </a:lnTo>
                <a:lnTo>
                  <a:pt x="1229" y="525"/>
                </a:lnTo>
                <a:lnTo>
                  <a:pt x="1229" y="524"/>
                </a:lnTo>
                <a:lnTo>
                  <a:pt x="1230" y="522"/>
                </a:lnTo>
                <a:lnTo>
                  <a:pt x="1230" y="516"/>
                </a:lnTo>
                <a:lnTo>
                  <a:pt x="1230" y="506"/>
                </a:lnTo>
                <a:lnTo>
                  <a:pt x="1231" y="491"/>
                </a:lnTo>
                <a:lnTo>
                  <a:pt x="1231" y="471"/>
                </a:lnTo>
                <a:lnTo>
                  <a:pt x="1232" y="447"/>
                </a:lnTo>
                <a:lnTo>
                  <a:pt x="1232" y="421"/>
                </a:lnTo>
                <a:lnTo>
                  <a:pt x="1232" y="392"/>
                </a:lnTo>
                <a:lnTo>
                  <a:pt x="1233" y="360"/>
                </a:lnTo>
                <a:lnTo>
                  <a:pt x="1233" y="326"/>
                </a:lnTo>
                <a:lnTo>
                  <a:pt x="1233" y="290"/>
                </a:lnTo>
                <a:lnTo>
                  <a:pt x="1234" y="256"/>
                </a:lnTo>
                <a:lnTo>
                  <a:pt x="1234" y="222"/>
                </a:lnTo>
                <a:lnTo>
                  <a:pt x="1234" y="194"/>
                </a:lnTo>
                <a:lnTo>
                  <a:pt x="1235" y="168"/>
                </a:lnTo>
                <a:lnTo>
                  <a:pt x="1235" y="148"/>
                </a:lnTo>
                <a:lnTo>
                  <a:pt x="1235" y="130"/>
                </a:lnTo>
                <a:lnTo>
                  <a:pt x="1236" y="117"/>
                </a:lnTo>
                <a:lnTo>
                  <a:pt x="1236" y="105"/>
                </a:lnTo>
                <a:lnTo>
                  <a:pt x="1236" y="97"/>
                </a:lnTo>
                <a:lnTo>
                  <a:pt x="1237" y="90"/>
                </a:lnTo>
                <a:lnTo>
                  <a:pt x="1238" y="87"/>
                </a:lnTo>
                <a:lnTo>
                  <a:pt x="1238" y="85"/>
                </a:lnTo>
                <a:lnTo>
                  <a:pt x="1238" y="84"/>
                </a:lnTo>
                <a:lnTo>
                  <a:pt x="1239" y="84"/>
                </a:lnTo>
                <a:lnTo>
                  <a:pt x="1239" y="85"/>
                </a:lnTo>
                <a:lnTo>
                  <a:pt x="1239" y="86"/>
                </a:lnTo>
                <a:lnTo>
                  <a:pt x="1240" y="86"/>
                </a:lnTo>
                <a:lnTo>
                  <a:pt x="1240" y="87"/>
                </a:lnTo>
                <a:lnTo>
                  <a:pt x="1240" y="87"/>
                </a:lnTo>
                <a:lnTo>
                  <a:pt x="1241" y="87"/>
                </a:lnTo>
                <a:lnTo>
                  <a:pt x="1241" y="87"/>
                </a:lnTo>
                <a:lnTo>
                  <a:pt x="1241" y="86"/>
                </a:lnTo>
                <a:lnTo>
                  <a:pt x="1242" y="85"/>
                </a:lnTo>
                <a:lnTo>
                  <a:pt x="1242" y="83"/>
                </a:lnTo>
                <a:lnTo>
                  <a:pt x="1242" y="81"/>
                </a:lnTo>
                <a:lnTo>
                  <a:pt x="1243" y="80"/>
                </a:lnTo>
                <a:lnTo>
                  <a:pt x="1243" y="77"/>
                </a:lnTo>
                <a:lnTo>
                  <a:pt x="1243" y="75"/>
                </a:lnTo>
                <a:lnTo>
                  <a:pt x="1244" y="73"/>
                </a:lnTo>
                <a:lnTo>
                  <a:pt x="1244" y="71"/>
                </a:lnTo>
                <a:lnTo>
                  <a:pt x="1245" y="69"/>
                </a:lnTo>
                <a:lnTo>
                  <a:pt x="1245" y="68"/>
                </a:lnTo>
                <a:lnTo>
                  <a:pt x="1245" y="66"/>
                </a:lnTo>
                <a:lnTo>
                  <a:pt x="1246" y="64"/>
                </a:lnTo>
                <a:lnTo>
                  <a:pt x="1246" y="63"/>
                </a:lnTo>
                <a:lnTo>
                  <a:pt x="1246" y="62"/>
                </a:lnTo>
                <a:lnTo>
                  <a:pt x="1247" y="61"/>
                </a:lnTo>
                <a:lnTo>
                  <a:pt x="1247" y="60"/>
                </a:lnTo>
                <a:lnTo>
                  <a:pt x="1247" y="59"/>
                </a:lnTo>
                <a:lnTo>
                  <a:pt x="1248" y="59"/>
                </a:lnTo>
                <a:lnTo>
                  <a:pt x="1248" y="58"/>
                </a:lnTo>
                <a:lnTo>
                  <a:pt x="1248" y="58"/>
                </a:lnTo>
                <a:lnTo>
                  <a:pt x="1249" y="58"/>
                </a:lnTo>
                <a:lnTo>
                  <a:pt x="1249" y="59"/>
                </a:lnTo>
                <a:lnTo>
                  <a:pt x="1249" y="59"/>
                </a:lnTo>
                <a:lnTo>
                  <a:pt x="1250" y="60"/>
                </a:lnTo>
                <a:lnTo>
                  <a:pt x="1251" y="61"/>
                </a:lnTo>
                <a:lnTo>
                  <a:pt x="1251" y="62"/>
                </a:lnTo>
                <a:lnTo>
                  <a:pt x="1251" y="63"/>
                </a:lnTo>
                <a:lnTo>
                  <a:pt x="1252" y="64"/>
                </a:lnTo>
                <a:lnTo>
                  <a:pt x="1252" y="66"/>
                </a:lnTo>
                <a:lnTo>
                  <a:pt x="1252" y="68"/>
                </a:lnTo>
                <a:lnTo>
                  <a:pt x="1253" y="70"/>
                </a:lnTo>
                <a:lnTo>
                  <a:pt x="1253" y="72"/>
                </a:lnTo>
                <a:lnTo>
                  <a:pt x="1253" y="74"/>
                </a:lnTo>
                <a:lnTo>
                  <a:pt x="1254" y="76"/>
                </a:lnTo>
                <a:lnTo>
                  <a:pt x="1254" y="79"/>
                </a:lnTo>
                <a:lnTo>
                  <a:pt x="1254" y="82"/>
                </a:lnTo>
                <a:lnTo>
                  <a:pt x="1255" y="84"/>
                </a:lnTo>
                <a:lnTo>
                  <a:pt x="1255" y="88"/>
                </a:lnTo>
                <a:lnTo>
                  <a:pt x="1255" y="91"/>
                </a:lnTo>
                <a:lnTo>
                  <a:pt x="1256" y="94"/>
                </a:lnTo>
                <a:lnTo>
                  <a:pt x="1256" y="98"/>
                </a:lnTo>
                <a:lnTo>
                  <a:pt x="1256" y="101"/>
                </a:lnTo>
                <a:lnTo>
                  <a:pt x="1257" y="105"/>
                </a:lnTo>
                <a:lnTo>
                  <a:pt x="1257" y="109"/>
                </a:lnTo>
                <a:lnTo>
                  <a:pt x="1258" y="112"/>
                </a:lnTo>
                <a:lnTo>
                  <a:pt x="1258" y="116"/>
                </a:lnTo>
                <a:lnTo>
                  <a:pt x="1258" y="120"/>
                </a:lnTo>
                <a:lnTo>
                  <a:pt x="1259" y="124"/>
                </a:lnTo>
                <a:lnTo>
                  <a:pt x="1259" y="128"/>
                </a:lnTo>
                <a:lnTo>
                  <a:pt x="1259" y="131"/>
                </a:lnTo>
                <a:lnTo>
                  <a:pt x="1260" y="134"/>
                </a:lnTo>
                <a:lnTo>
                  <a:pt x="1260" y="137"/>
                </a:lnTo>
                <a:lnTo>
                  <a:pt x="1260" y="140"/>
                </a:lnTo>
                <a:lnTo>
                  <a:pt x="1261" y="143"/>
                </a:lnTo>
                <a:lnTo>
                  <a:pt x="1261" y="146"/>
                </a:lnTo>
                <a:lnTo>
                  <a:pt x="1261" y="148"/>
                </a:lnTo>
                <a:lnTo>
                  <a:pt x="1262" y="150"/>
                </a:lnTo>
                <a:lnTo>
                  <a:pt x="1262" y="152"/>
                </a:lnTo>
                <a:lnTo>
                  <a:pt x="1262" y="154"/>
                </a:lnTo>
                <a:lnTo>
                  <a:pt x="1263" y="155"/>
                </a:lnTo>
                <a:lnTo>
                  <a:pt x="1264" y="156"/>
                </a:lnTo>
                <a:lnTo>
                  <a:pt x="1264" y="157"/>
                </a:lnTo>
                <a:lnTo>
                  <a:pt x="1264" y="157"/>
                </a:lnTo>
                <a:lnTo>
                  <a:pt x="1265" y="158"/>
                </a:lnTo>
                <a:lnTo>
                  <a:pt x="1265" y="158"/>
                </a:lnTo>
                <a:lnTo>
                  <a:pt x="1265" y="157"/>
                </a:lnTo>
                <a:lnTo>
                  <a:pt x="1266" y="157"/>
                </a:lnTo>
                <a:lnTo>
                  <a:pt x="1266" y="156"/>
                </a:lnTo>
                <a:lnTo>
                  <a:pt x="1266" y="155"/>
                </a:lnTo>
                <a:lnTo>
                  <a:pt x="1267" y="154"/>
                </a:lnTo>
                <a:lnTo>
                  <a:pt x="1267" y="152"/>
                </a:lnTo>
                <a:lnTo>
                  <a:pt x="1267" y="150"/>
                </a:lnTo>
                <a:lnTo>
                  <a:pt x="1268" y="148"/>
                </a:lnTo>
                <a:lnTo>
                  <a:pt x="1268" y="146"/>
                </a:lnTo>
                <a:lnTo>
                  <a:pt x="1268" y="143"/>
                </a:lnTo>
                <a:lnTo>
                  <a:pt x="1269" y="140"/>
                </a:lnTo>
                <a:lnTo>
                  <a:pt x="1269" y="137"/>
                </a:lnTo>
                <a:lnTo>
                  <a:pt x="1269" y="134"/>
                </a:lnTo>
                <a:lnTo>
                  <a:pt x="1270" y="130"/>
                </a:lnTo>
                <a:lnTo>
                  <a:pt x="1270" y="127"/>
                </a:lnTo>
                <a:lnTo>
                  <a:pt x="1271" y="123"/>
                </a:lnTo>
                <a:lnTo>
                  <a:pt x="1271" y="119"/>
                </a:lnTo>
                <a:lnTo>
                  <a:pt x="1271" y="115"/>
                </a:lnTo>
                <a:lnTo>
                  <a:pt x="1272" y="111"/>
                </a:lnTo>
                <a:lnTo>
                  <a:pt x="1272" y="107"/>
                </a:lnTo>
                <a:lnTo>
                  <a:pt x="1272" y="102"/>
                </a:lnTo>
                <a:lnTo>
                  <a:pt x="1273" y="98"/>
                </a:lnTo>
                <a:lnTo>
                  <a:pt x="1273" y="94"/>
                </a:lnTo>
                <a:lnTo>
                  <a:pt x="1273" y="89"/>
                </a:lnTo>
                <a:lnTo>
                  <a:pt x="1274" y="85"/>
                </a:lnTo>
                <a:lnTo>
                  <a:pt x="1274" y="80"/>
                </a:lnTo>
                <a:lnTo>
                  <a:pt x="1274" y="76"/>
                </a:lnTo>
                <a:lnTo>
                  <a:pt x="1275" y="72"/>
                </a:lnTo>
                <a:lnTo>
                  <a:pt x="1275" y="68"/>
                </a:lnTo>
                <a:lnTo>
                  <a:pt x="1276" y="64"/>
                </a:lnTo>
                <a:lnTo>
                  <a:pt x="1276" y="61"/>
                </a:lnTo>
                <a:lnTo>
                  <a:pt x="1277" y="57"/>
                </a:lnTo>
                <a:lnTo>
                  <a:pt x="1277" y="54"/>
                </a:lnTo>
                <a:lnTo>
                  <a:pt x="1277" y="51"/>
                </a:lnTo>
                <a:lnTo>
                  <a:pt x="1278" y="49"/>
                </a:lnTo>
                <a:lnTo>
                  <a:pt x="1278" y="46"/>
                </a:lnTo>
                <a:lnTo>
                  <a:pt x="1278" y="43"/>
                </a:lnTo>
                <a:lnTo>
                  <a:pt x="1279" y="41"/>
                </a:lnTo>
                <a:lnTo>
                  <a:pt x="1279" y="39"/>
                </a:lnTo>
                <a:lnTo>
                  <a:pt x="1279" y="37"/>
                </a:lnTo>
                <a:lnTo>
                  <a:pt x="1280" y="35"/>
                </a:lnTo>
                <a:lnTo>
                  <a:pt x="1280" y="34"/>
                </a:lnTo>
                <a:lnTo>
                  <a:pt x="1280" y="33"/>
                </a:lnTo>
                <a:lnTo>
                  <a:pt x="1281" y="32"/>
                </a:lnTo>
                <a:lnTo>
                  <a:pt x="1281" y="31"/>
                </a:lnTo>
                <a:lnTo>
                  <a:pt x="1281" y="31"/>
                </a:lnTo>
                <a:lnTo>
                  <a:pt x="1282" y="31"/>
                </a:lnTo>
                <a:lnTo>
                  <a:pt x="1282" y="32"/>
                </a:lnTo>
                <a:lnTo>
                  <a:pt x="1283" y="32"/>
                </a:lnTo>
                <a:lnTo>
                  <a:pt x="1283" y="34"/>
                </a:lnTo>
                <a:lnTo>
                  <a:pt x="1283" y="35"/>
                </a:lnTo>
                <a:lnTo>
                  <a:pt x="1284" y="37"/>
                </a:lnTo>
                <a:lnTo>
                  <a:pt x="1284" y="39"/>
                </a:lnTo>
                <a:lnTo>
                  <a:pt x="1284" y="42"/>
                </a:lnTo>
                <a:lnTo>
                  <a:pt x="1285" y="45"/>
                </a:lnTo>
                <a:lnTo>
                  <a:pt x="1285" y="48"/>
                </a:lnTo>
                <a:lnTo>
                  <a:pt x="1285" y="52"/>
                </a:lnTo>
                <a:lnTo>
                  <a:pt x="1286" y="56"/>
                </a:lnTo>
                <a:lnTo>
                  <a:pt x="1286" y="60"/>
                </a:lnTo>
                <a:lnTo>
                  <a:pt x="1286" y="64"/>
                </a:lnTo>
                <a:lnTo>
                  <a:pt x="1287" y="69"/>
                </a:lnTo>
                <a:lnTo>
                  <a:pt x="1287" y="73"/>
                </a:lnTo>
                <a:lnTo>
                  <a:pt x="1287" y="78"/>
                </a:lnTo>
                <a:lnTo>
                  <a:pt x="1288" y="84"/>
                </a:lnTo>
                <a:lnTo>
                  <a:pt x="1288" y="89"/>
                </a:lnTo>
                <a:lnTo>
                  <a:pt x="1289" y="95"/>
                </a:lnTo>
                <a:lnTo>
                  <a:pt x="1289" y="102"/>
                </a:lnTo>
                <a:lnTo>
                  <a:pt x="1290" y="108"/>
                </a:lnTo>
                <a:lnTo>
                  <a:pt x="1290" y="116"/>
                </a:lnTo>
                <a:lnTo>
                  <a:pt x="1290" y="123"/>
                </a:lnTo>
                <a:lnTo>
                  <a:pt x="1291" y="132"/>
                </a:lnTo>
                <a:lnTo>
                  <a:pt x="1291" y="142"/>
                </a:lnTo>
                <a:lnTo>
                  <a:pt x="1291" y="152"/>
                </a:lnTo>
                <a:lnTo>
                  <a:pt x="1292" y="164"/>
                </a:lnTo>
                <a:lnTo>
                  <a:pt x="1292" y="177"/>
                </a:lnTo>
                <a:lnTo>
                  <a:pt x="1292" y="192"/>
                </a:lnTo>
                <a:lnTo>
                  <a:pt x="1293" y="210"/>
                </a:lnTo>
                <a:lnTo>
                  <a:pt x="1293" y="229"/>
                </a:lnTo>
                <a:lnTo>
                  <a:pt x="1293" y="252"/>
                </a:lnTo>
                <a:lnTo>
                  <a:pt x="1294" y="276"/>
                </a:lnTo>
                <a:lnTo>
                  <a:pt x="1294" y="302"/>
                </a:lnTo>
                <a:lnTo>
                  <a:pt x="1294" y="330"/>
                </a:lnTo>
                <a:lnTo>
                  <a:pt x="1295" y="357"/>
                </a:lnTo>
                <a:lnTo>
                  <a:pt x="1295" y="383"/>
                </a:lnTo>
                <a:lnTo>
                  <a:pt x="1296" y="409"/>
                </a:lnTo>
                <a:lnTo>
                  <a:pt x="1296" y="432"/>
                </a:lnTo>
                <a:lnTo>
                  <a:pt x="1296" y="453"/>
                </a:lnTo>
                <a:lnTo>
                  <a:pt x="1297" y="471"/>
                </a:lnTo>
                <a:lnTo>
                  <a:pt x="1297" y="485"/>
                </a:lnTo>
                <a:lnTo>
                  <a:pt x="1297" y="496"/>
                </a:lnTo>
                <a:lnTo>
                  <a:pt x="1298" y="505"/>
                </a:lnTo>
                <a:lnTo>
                  <a:pt x="1298" y="510"/>
                </a:lnTo>
                <a:lnTo>
                  <a:pt x="1298" y="513"/>
                </a:lnTo>
                <a:lnTo>
                  <a:pt x="1299" y="514"/>
                </a:lnTo>
                <a:lnTo>
                  <a:pt x="1299" y="515"/>
                </a:lnTo>
                <a:lnTo>
                  <a:pt x="1299" y="516"/>
                </a:lnTo>
                <a:lnTo>
                  <a:pt x="1300" y="516"/>
                </a:lnTo>
                <a:lnTo>
                  <a:pt x="1300" y="516"/>
                </a:lnTo>
                <a:lnTo>
                  <a:pt x="1300" y="516"/>
                </a:lnTo>
                <a:lnTo>
                  <a:pt x="1301" y="516"/>
                </a:lnTo>
                <a:lnTo>
                  <a:pt x="1301" y="516"/>
                </a:lnTo>
                <a:lnTo>
                  <a:pt x="1302" y="517"/>
                </a:lnTo>
                <a:lnTo>
                  <a:pt x="1302" y="517"/>
                </a:lnTo>
                <a:lnTo>
                  <a:pt x="1303" y="517"/>
                </a:lnTo>
                <a:lnTo>
                  <a:pt x="1303" y="517"/>
                </a:lnTo>
                <a:lnTo>
                  <a:pt x="1303" y="517"/>
                </a:lnTo>
                <a:lnTo>
                  <a:pt x="1304" y="517"/>
                </a:lnTo>
                <a:lnTo>
                  <a:pt x="1304" y="517"/>
                </a:lnTo>
                <a:lnTo>
                  <a:pt x="1304" y="517"/>
                </a:lnTo>
                <a:lnTo>
                  <a:pt x="1305" y="517"/>
                </a:lnTo>
                <a:lnTo>
                  <a:pt x="1305" y="517"/>
                </a:lnTo>
                <a:lnTo>
                  <a:pt x="1305" y="517"/>
                </a:lnTo>
                <a:lnTo>
                  <a:pt x="1306" y="517"/>
                </a:lnTo>
                <a:lnTo>
                  <a:pt x="1306" y="517"/>
                </a:lnTo>
                <a:lnTo>
                  <a:pt x="1306" y="517"/>
                </a:lnTo>
                <a:lnTo>
                  <a:pt x="1307" y="517"/>
                </a:lnTo>
                <a:lnTo>
                  <a:pt x="1307" y="517"/>
                </a:lnTo>
                <a:lnTo>
                  <a:pt x="1307" y="518"/>
                </a:lnTo>
                <a:lnTo>
                  <a:pt x="1308" y="518"/>
                </a:lnTo>
                <a:lnTo>
                  <a:pt x="1308" y="518"/>
                </a:lnTo>
                <a:lnTo>
                  <a:pt x="1309" y="518"/>
                </a:lnTo>
                <a:lnTo>
                  <a:pt x="1309" y="518"/>
                </a:lnTo>
                <a:lnTo>
                  <a:pt x="1309" y="518"/>
                </a:lnTo>
                <a:lnTo>
                  <a:pt x="1310" y="518"/>
                </a:lnTo>
                <a:lnTo>
                  <a:pt x="1310" y="519"/>
                </a:lnTo>
                <a:lnTo>
                  <a:pt x="1310" y="519"/>
                </a:lnTo>
                <a:lnTo>
                  <a:pt x="1311" y="519"/>
                </a:lnTo>
                <a:lnTo>
                  <a:pt x="1311" y="519"/>
                </a:lnTo>
                <a:lnTo>
                  <a:pt x="1311" y="519"/>
                </a:lnTo>
                <a:lnTo>
                  <a:pt x="1312" y="519"/>
                </a:lnTo>
                <a:lnTo>
                  <a:pt x="1312" y="519"/>
                </a:lnTo>
                <a:lnTo>
                  <a:pt x="1312" y="520"/>
                </a:lnTo>
                <a:lnTo>
                  <a:pt x="1313" y="520"/>
                </a:lnTo>
                <a:lnTo>
                  <a:pt x="1313" y="520"/>
                </a:lnTo>
                <a:lnTo>
                  <a:pt x="1313" y="520"/>
                </a:lnTo>
                <a:lnTo>
                  <a:pt x="1314" y="520"/>
                </a:lnTo>
                <a:lnTo>
                  <a:pt x="1315" y="520"/>
                </a:lnTo>
                <a:lnTo>
                  <a:pt x="1315" y="520"/>
                </a:lnTo>
                <a:lnTo>
                  <a:pt x="1315" y="520"/>
                </a:lnTo>
                <a:lnTo>
                  <a:pt x="1316" y="520"/>
                </a:lnTo>
                <a:lnTo>
                  <a:pt x="1316" y="519"/>
                </a:lnTo>
                <a:lnTo>
                  <a:pt x="1316" y="519"/>
                </a:lnTo>
                <a:lnTo>
                  <a:pt x="1317" y="519"/>
                </a:lnTo>
                <a:lnTo>
                  <a:pt x="1317" y="519"/>
                </a:lnTo>
                <a:lnTo>
                  <a:pt x="1317" y="519"/>
                </a:lnTo>
                <a:lnTo>
                  <a:pt x="1318" y="519"/>
                </a:lnTo>
                <a:lnTo>
                  <a:pt x="1318" y="519"/>
                </a:lnTo>
                <a:lnTo>
                  <a:pt x="1318" y="520"/>
                </a:lnTo>
                <a:lnTo>
                  <a:pt x="1319" y="520"/>
                </a:lnTo>
                <a:lnTo>
                  <a:pt x="1319" y="520"/>
                </a:lnTo>
                <a:lnTo>
                  <a:pt x="1319" y="520"/>
                </a:lnTo>
                <a:lnTo>
                  <a:pt x="1320" y="520"/>
                </a:lnTo>
                <a:lnTo>
                  <a:pt x="1320" y="520"/>
                </a:lnTo>
                <a:lnTo>
                  <a:pt x="1320" y="520"/>
                </a:lnTo>
                <a:lnTo>
                  <a:pt x="1321" y="520"/>
                </a:lnTo>
                <a:lnTo>
                  <a:pt x="1321" y="521"/>
                </a:lnTo>
                <a:lnTo>
                  <a:pt x="1322" y="521"/>
                </a:lnTo>
                <a:lnTo>
                  <a:pt x="1322" y="521"/>
                </a:lnTo>
                <a:lnTo>
                  <a:pt x="1322" y="521"/>
                </a:lnTo>
                <a:lnTo>
                  <a:pt x="1323" y="521"/>
                </a:lnTo>
                <a:lnTo>
                  <a:pt x="1323" y="521"/>
                </a:lnTo>
                <a:lnTo>
                  <a:pt x="1323" y="521"/>
                </a:lnTo>
                <a:lnTo>
                  <a:pt x="1324" y="521"/>
                </a:lnTo>
                <a:lnTo>
                  <a:pt x="1324" y="521"/>
                </a:lnTo>
                <a:lnTo>
                  <a:pt x="1324" y="521"/>
                </a:lnTo>
                <a:lnTo>
                  <a:pt x="1325" y="521"/>
                </a:lnTo>
                <a:lnTo>
                  <a:pt x="1325" y="521"/>
                </a:lnTo>
                <a:lnTo>
                  <a:pt x="1325" y="521"/>
                </a:lnTo>
                <a:lnTo>
                  <a:pt x="1326" y="521"/>
                </a:lnTo>
                <a:lnTo>
                  <a:pt x="1326" y="521"/>
                </a:lnTo>
                <a:lnTo>
                  <a:pt x="1326" y="521"/>
                </a:lnTo>
                <a:lnTo>
                  <a:pt x="1327" y="521"/>
                </a:lnTo>
                <a:lnTo>
                  <a:pt x="1328" y="521"/>
                </a:lnTo>
                <a:lnTo>
                  <a:pt x="1328" y="521"/>
                </a:lnTo>
                <a:lnTo>
                  <a:pt x="1328" y="521"/>
                </a:lnTo>
                <a:lnTo>
                  <a:pt x="1329" y="521"/>
                </a:lnTo>
                <a:lnTo>
                  <a:pt x="1329" y="521"/>
                </a:lnTo>
                <a:lnTo>
                  <a:pt x="1329" y="521"/>
                </a:lnTo>
                <a:lnTo>
                  <a:pt x="1330" y="521"/>
                </a:lnTo>
                <a:lnTo>
                  <a:pt x="1330" y="521"/>
                </a:lnTo>
                <a:lnTo>
                  <a:pt x="1330" y="521"/>
                </a:lnTo>
                <a:lnTo>
                  <a:pt x="1331" y="521"/>
                </a:lnTo>
                <a:lnTo>
                  <a:pt x="1331" y="521"/>
                </a:lnTo>
                <a:lnTo>
                  <a:pt x="1331" y="521"/>
                </a:lnTo>
                <a:lnTo>
                  <a:pt x="1332" y="521"/>
                </a:lnTo>
                <a:lnTo>
                  <a:pt x="1332" y="521"/>
                </a:lnTo>
                <a:lnTo>
                  <a:pt x="1332" y="521"/>
                </a:lnTo>
                <a:lnTo>
                  <a:pt x="1333" y="521"/>
                </a:lnTo>
                <a:lnTo>
                  <a:pt x="1333" y="521"/>
                </a:lnTo>
                <a:lnTo>
                  <a:pt x="1333" y="521"/>
                </a:lnTo>
                <a:lnTo>
                  <a:pt x="1334" y="521"/>
                </a:lnTo>
                <a:lnTo>
                  <a:pt x="1334" y="521"/>
                </a:lnTo>
                <a:lnTo>
                  <a:pt x="1335" y="522"/>
                </a:lnTo>
                <a:lnTo>
                  <a:pt x="1335" y="522"/>
                </a:lnTo>
                <a:lnTo>
                  <a:pt x="1335" y="523"/>
                </a:lnTo>
                <a:lnTo>
                  <a:pt x="1336" y="524"/>
                </a:lnTo>
                <a:lnTo>
                  <a:pt x="1336" y="524"/>
                </a:lnTo>
                <a:lnTo>
                  <a:pt x="1336" y="522"/>
                </a:lnTo>
                <a:lnTo>
                  <a:pt x="1337" y="519"/>
                </a:lnTo>
                <a:lnTo>
                  <a:pt x="1337" y="513"/>
                </a:lnTo>
                <a:lnTo>
                  <a:pt x="1337" y="501"/>
                </a:lnTo>
                <a:lnTo>
                  <a:pt x="1338" y="486"/>
                </a:lnTo>
                <a:lnTo>
                  <a:pt x="1338" y="465"/>
                </a:lnTo>
                <a:lnTo>
                  <a:pt x="1338" y="442"/>
                </a:lnTo>
                <a:lnTo>
                  <a:pt x="1339" y="415"/>
                </a:lnTo>
                <a:lnTo>
                  <a:pt x="1339" y="385"/>
                </a:lnTo>
                <a:lnTo>
                  <a:pt x="1339" y="353"/>
                </a:lnTo>
                <a:lnTo>
                  <a:pt x="1340" y="319"/>
                </a:lnTo>
                <a:lnTo>
                  <a:pt x="1341" y="284"/>
                </a:lnTo>
                <a:lnTo>
                  <a:pt x="1341" y="250"/>
                </a:lnTo>
                <a:lnTo>
                  <a:pt x="1341" y="218"/>
                </a:lnTo>
                <a:lnTo>
                  <a:pt x="1342" y="190"/>
                </a:lnTo>
                <a:lnTo>
                  <a:pt x="1342" y="166"/>
                </a:lnTo>
                <a:lnTo>
                  <a:pt x="1342" y="146"/>
                </a:lnTo>
                <a:lnTo>
                  <a:pt x="1343" y="129"/>
                </a:lnTo>
                <a:lnTo>
                  <a:pt x="1343" y="115"/>
                </a:lnTo>
                <a:lnTo>
                  <a:pt x="1343" y="104"/>
                </a:lnTo>
                <a:lnTo>
                  <a:pt x="1344" y="94"/>
                </a:lnTo>
                <a:lnTo>
                  <a:pt x="1344" y="88"/>
                </a:lnTo>
                <a:lnTo>
                  <a:pt x="1344" y="83"/>
                </a:lnTo>
                <a:lnTo>
                  <a:pt x="1345" y="80"/>
                </a:lnTo>
                <a:lnTo>
                  <a:pt x="1345" y="77"/>
                </a:lnTo>
                <a:lnTo>
                  <a:pt x="1345" y="75"/>
                </a:lnTo>
                <a:lnTo>
                  <a:pt x="1346" y="74"/>
                </a:lnTo>
                <a:lnTo>
                  <a:pt x="1346" y="73"/>
                </a:lnTo>
                <a:lnTo>
                  <a:pt x="1346" y="72"/>
                </a:lnTo>
                <a:lnTo>
                  <a:pt x="1347" y="71"/>
                </a:lnTo>
                <a:lnTo>
                  <a:pt x="1347" y="69"/>
                </a:lnTo>
                <a:lnTo>
                  <a:pt x="1348" y="68"/>
                </a:lnTo>
                <a:lnTo>
                  <a:pt x="1348" y="66"/>
                </a:lnTo>
                <a:lnTo>
                  <a:pt x="1348" y="64"/>
                </a:lnTo>
                <a:lnTo>
                  <a:pt x="1349" y="62"/>
                </a:lnTo>
                <a:lnTo>
                  <a:pt x="1349" y="59"/>
                </a:lnTo>
                <a:lnTo>
                  <a:pt x="1349" y="57"/>
                </a:lnTo>
                <a:lnTo>
                  <a:pt x="1350" y="55"/>
                </a:lnTo>
                <a:lnTo>
                  <a:pt x="1350" y="52"/>
                </a:lnTo>
                <a:lnTo>
                  <a:pt x="1350" y="51"/>
                </a:lnTo>
                <a:lnTo>
                  <a:pt x="1351" y="49"/>
                </a:lnTo>
                <a:lnTo>
                  <a:pt x="1351" y="47"/>
                </a:lnTo>
                <a:lnTo>
                  <a:pt x="1351" y="46"/>
                </a:lnTo>
                <a:lnTo>
                  <a:pt x="1352" y="45"/>
                </a:lnTo>
                <a:lnTo>
                  <a:pt x="1352" y="44"/>
                </a:lnTo>
                <a:lnTo>
                  <a:pt x="1352" y="43"/>
                </a:lnTo>
                <a:lnTo>
                  <a:pt x="1353" y="43"/>
                </a:lnTo>
                <a:lnTo>
                  <a:pt x="1354" y="42"/>
                </a:lnTo>
                <a:lnTo>
                  <a:pt x="1354" y="42"/>
                </a:lnTo>
                <a:lnTo>
                  <a:pt x="1354" y="41"/>
                </a:lnTo>
                <a:lnTo>
                  <a:pt x="1355" y="41"/>
                </a:lnTo>
                <a:lnTo>
                  <a:pt x="1355" y="41"/>
                </a:lnTo>
                <a:lnTo>
                  <a:pt x="1355" y="42"/>
                </a:lnTo>
                <a:lnTo>
                  <a:pt x="1356" y="42"/>
                </a:lnTo>
                <a:lnTo>
                  <a:pt x="1356" y="43"/>
                </a:lnTo>
                <a:lnTo>
                  <a:pt x="1356" y="43"/>
                </a:lnTo>
                <a:lnTo>
                  <a:pt x="1357" y="44"/>
                </a:lnTo>
                <a:lnTo>
                  <a:pt x="1357" y="45"/>
                </a:lnTo>
                <a:lnTo>
                  <a:pt x="1357" y="46"/>
                </a:lnTo>
                <a:lnTo>
                  <a:pt x="1358" y="47"/>
                </a:lnTo>
                <a:lnTo>
                  <a:pt x="1358" y="48"/>
                </a:lnTo>
                <a:lnTo>
                  <a:pt x="1358" y="50"/>
                </a:lnTo>
                <a:lnTo>
                  <a:pt x="1359" y="51"/>
                </a:lnTo>
                <a:lnTo>
                  <a:pt x="1359" y="53"/>
                </a:lnTo>
                <a:lnTo>
                  <a:pt x="1360" y="55"/>
                </a:lnTo>
                <a:lnTo>
                  <a:pt x="1360" y="56"/>
                </a:lnTo>
                <a:lnTo>
                  <a:pt x="1360" y="58"/>
                </a:lnTo>
                <a:lnTo>
                  <a:pt x="1361" y="60"/>
                </a:lnTo>
                <a:lnTo>
                  <a:pt x="1361" y="62"/>
                </a:lnTo>
                <a:lnTo>
                  <a:pt x="1361" y="64"/>
                </a:lnTo>
                <a:lnTo>
                  <a:pt x="1362" y="67"/>
                </a:lnTo>
                <a:lnTo>
                  <a:pt x="1362" y="69"/>
                </a:lnTo>
                <a:lnTo>
                  <a:pt x="1362" y="71"/>
                </a:lnTo>
                <a:lnTo>
                  <a:pt x="1363" y="74"/>
                </a:lnTo>
                <a:lnTo>
                  <a:pt x="1363" y="76"/>
                </a:lnTo>
                <a:lnTo>
                  <a:pt x="1363" y="78"/>
                </a:lnTo>
                <a:lnTo>
                  <a:pt x="1364" y="80"/>
                </a:lnTo>
                <a:lnTo>
                  <a:pt x="1364" y="83"/>
                </a:lnTo>
                <a:lnTo>
                  <a:pt x="1364" y="85"/>
                </a:lnTo>
                <a:lnTo>
                  <a:pt x="1365" y="88"/>
                </a:lnTo>
                <a:lnTo>
                  <a:pt x="1365" y="90"/>
                </a:lnTo>
                <a:lnTo>
                  <a:pt x="1365" y="93"/>
                </a:lnTo>
                <a:lnTo>
                  <a:pt x="1366" y="95"/>
                </a:lnTo>
                <a:lnTo>
                  <a:pt x="1367" y="98"/>
                </a:lnTo>
                <a:lnTo>
                  <a:pt x="1367" y="100"/>
                </a:lnTo>
                <a:lnTo>
                  <a:pt x="1367" y="102"/>
                </a:lnTo>
                <a:lnTo>
                  <a:pt x="1368" y="105"/>
                </a:lnTo>
                <a:lnTo>
                  <a:pt x="1368" y="107"/>
                </a:lnTo>
                <a:lnTo>
                  <a:pt x="1368" y="110"/>
                </a:lnTo>
                <a:lnTo>
                  <a:pt x="1369" y="112"/>
                </a:lnTo>
                <a:lnTo>
                  <a:pt x="1369" y="115"/>
                </a:lnTo>
                <a:lnTo>
                  <a:pt x="1369" y="118"/>
                </a:lnTo>
                <a:lnTo>
                  <a:pt x="1370" y="120"/>
                </a:lnTo>
                <a:lnTo>
                  <a:pt x="1370" y="123"/>
                </a:lnTo>
                <a:lnTo>
                  <a:pt x="1370" y="125"/>
                </a:lnTo>
                <a:lnTo>
                  <a:pt x="1371" y="128"/>
                </a:lnTo>
                <a:lnTo>
                  <a:pt x="1371" y="130"/>
                </a:lnTo>
                <a:lnTo>
                  <a:pt x="1371" y="132"/>
                </a:lnTo>
                <a:lnTo>
                  <a:pt x="1372" y="135"/>
                </a:lnTo>
                <a:lnTo>
                  <a:pt x="1372" y="137"/>
                </a:lnTo>
                <a:lnTo>
                  <a:pt x="1373" y="139"/>
                </a:lnTo>
                <a:lnTo>
                  <a:pt x="1373" y="141"/>
                </a:lnTo>
                <a:lnTo>
                  <a:pt x="1373" y="143"/>
                </a:lnTo>
                <a:lnTo>
                  <a:pt x="1374" y="145"/>
                </a:lnTo>
                <a:lnTo>
                  <a:pt x="1374" y="147"/>
                </a:lnTo>
                <a:lnTo>
                  <a:pt x="1374" y="148"/>
                </a:lnTo>
                <a:lnTo>
                  <a:pt x="1375" y="149"/>
                </a:lnTo>
                <a:lnTo>
                  <a:pt x="1375" y="151"/>
                </a:lnTo>
                <a:lnTo>
                  <a:pt x="1375" y="152"/>
                </a:lnTo>
                <a:lnTo>
                  <a:pt x="1376" y="153"/>
                </a:lnTo>
                <a:lnTo>
                  <a:pt x="1376" y="154"/>
                </a:lnTo>
                <a:lnTo>
                  <a:pt x="1376" y="154"/>
                </a:lnTo>
                <a:lnTo>
                  <a:pt x="1377" y="155"/>
                </a:lnTo>
                <a:lnTo>
                  <a:pt x="1377" y="155"/>
                </a:lnTo>
                <a:lnTo>
                  <a:pt x="1377" y="155"/>
                </a:lnTo>
                <a:lnTo>
                  <a:pt x="1378" y="155"/>
                </a:lnTo>
                <a:lnTo>
                  <a:pt x="1378" y="154"/>
                </a:lnTo>
                <a:lnTo>
                  <a:pt x="1378" y="154"/>
                </a:lnTo>
                <a:lnTo>
                  <a:pt x="1379" y="153"/>
                </a:lnTo>
                <a:lnTo>
                  <a:pt x="1380" y="152"/>
                </a:lnTo>
                <a:lnTo>
                  <a:pt x="1380" y="151"/>
                </a:lnTo>
                <a:lnTo>
                  <a:pt x="1380" y="149"/>
                </a:lnTo>
                <a:lnTo>
                  <a:pt x="1381" y="148"/>
                </a:lnTo>
                <a:lnTo>
                  <a:pt x="1381" y="145"/>
                </a:lnTo>
                <a:lnTo>
                  <a:pt x="1381" y="142"/>
                </a:lnTo>
                <a:lnTo>
                  <a:pt x="1382" y="140"/>
                </a:lnTo>
                <a:lnTo>
                  <a:pt x="1382" y="136"/>
                </a:lnTo>
                <a:lnTo>
                  <a:pt x="1382" y="132"/>
                </a:lnTo>
                <a:lnTo>
                  <a:pt x="1383" y="129"/>
                </a:lnTo>
                <a:lnTo>
                  <a:pt x="1383" y="124"/>
                </a:lnTo>
                <a:lnTo>
                  <a:pt x="1383" y="120"/>
                </a:lnTo>
                <a:lnTo>
                  <a:pt x="1384" y="115"/>
                </a:lnTo>
                <a:lnTo>
                  <a:pt x="1384" y="110"/>
                </a:lnTo>
                <a:lnTo>
                  <a:pt x="1384" y="105"/>
                </a:lnTo>
                <a:lnTo>
                  <a:pt x="1385" y="100"/>
                </a:lnTo>
                <a:lnTo>
                  <a:pt x="1385" y="95"/>
                </a:lnTo>
                <a:lnTo>
                  <a:pt x="1386" y="90"/>
                </a:lnTo>
                <a:lnTo>
                  <a:pt x="1386" y="86"/>
                </a:lnTo>
                <a:lnTo>
                  <a:pt x="1386" y="81"/>
                </a:lnTo>
                <a:lnTo>
                  <a:pt x="1387" y="77"/>
                </a:lnTo>
                <a:lnTo>
                  <a:pt x="1387" y="73"/>
                </a:lnTo>
                <a:lnTo>
                  <a:pt x="1387" y="69"/>
                </a:lnTo>
                <a:lnTo>
                  <a:pt x="1388" y="66"/>
                </a:lnTo>
                <a:lnTo>
                  <a:pt x="1388" y="63"/>
                </a:lnTo>
                <a:lnTo>
                  <a:pt x="1388" y="60"/>
                </a:lnTo>
                <a:lnTo>
                  <a:pt x="1389" y="58"/>
                </a:lnTo>
                <a:lnTo>
                  <a:pt x="1389" y="56"/>
                </a:lnTo>
                <a:lnTo>
                  <a:pt x="1389" y="54"/>
                </a:lnTo>
                <a:lnTo>
                  <a:pt x="1390" y="53"/>
                </a:lnTo>
                <a:lnTo>
                  <a:pt x="1390" y="52"/>
                </a:lnTo>
                <a:lnTo>
                  <a:pt x="1390" y="51"/>
                </a:lnTo>
                <a:lnTo>
                  <a:pt x="1391" y="51"/>
                </a:lnTo>
                <a:lnTo>
                  <a:pt x="1391" y="51"/>
                </a:lnTo>
                <a:lnTo>
                  <a:pt x="1392" y="52"/>
                </a:lnTo>
                <a:lnTo>
                  <a:pt x="1392" y="53"/>
                </a:lnTo>
                <a:lnTo>
                  <a:pt x="1393" y="54"/>
                </a:lnTo>
                <a:lnTo>
                  <a:pt x="1393" y="55"/>
                </a:lnTo>
                <a:lnTo>
                  <a:pt x="1393" y="57"/>
                </a:lnTo>
                <a:lnTo>
                  <a:pt x="1394" y="59"/>
                </a:lnTo>
                <a:lnTo>
                  <a:pt x="1394" y="61"/>
                </a:lnTo>
                <a:lnTo>
                  <a:pt x="1394" y="63"/>
                </a:lnTo>
                <a:lnTo>
                  <a:pt x="1395" y="66"/>
                </a:lnTo>
                <a:lnTo>
                  <a:pt x="1395" y="69"/>
                </a:lnTo>
                <a:lnTo>
                  <a:pt x="1395" y="72"/>
                </a:lnTo>
                <a:lnTo>
                  <a:pt x="1396" y="76"/>
                </a:lnTo>
                <a:lnTo>
                  <a:pt x="1396" y="80"/>
                </a:lnTo>
                <a:lnTo>
                  <a:pt x="1396" y="84"/>
                </a:lnTo>
                <a:lnTo>
                  <a:pt x="1397" y="88"/>
                </a:lnTo>
                <a:lnTo>
                  <a:pt x="1397" y="93"/>
                </a:lnTo>
                <a:lnTo>
                  <a:pt x="1397" y="99"/>
                </a:lnTo>
                <a:lnTo>
                  <a:pt x="1398" y="105"/>
                </a:lnTo>
                <a:lnTo>
                  <a:pt x="1398" y="112"/>
                </a:lnTo>
                <a:lnTo>
                  <a:pt x="1399" y="120"/>
                </a:lnTo>
                <a:lnTo>
                  <a:pt x="1399" y="128"/>
                </a:lnTo>
                <a:lnTo>
                  <a:pt x="1399" y="137"/>
                </a:lnTo>
                <a:lnTo>
                  <a:pt x="1400" y="147"/>
                </a:lnTo>
                <a:lnTo>
                  <a:pt x="1400" y="158"/>
                </a:lnTo>
                <a:lnTo>
                  <a:pt x="1400" y="171"/>
                </a:lnTo>
                <a:lnTo>
                  <a:pt x="1401" y="184"/>
                </a:lnTo>
                <a:lnTo>
                  <a:pt x="1401" y="199"/>
                </a:lnTo>
                <a:lnTo>
                  <a:pt x="1401" y="216"/>
                </a:lnTo>
                <a:lnTo>
                  <a:pt x="1402" y="235"/>
                </a:lnTo>
                <a:lnTo>
                  <a:pt x="1402" y="255"/>
                </a:lnTo>
                <a:lnTo>
                  <a:pt x="1402" y="277"/>
                </a:lnTo>
                <a:lnTo>
                  <a:pt x="1403" y="301"/>
                </a:lnTo>
                <a:lnTo>
                  <a:pt x="1403" y="326"/>
                </a:lnTo>
                <a:lnTo>
                  <a:pt x="1403" y="351"/>
                </a:lnTo>
                <a:lnTo>
                  <a:pt x="1404" y="377"/>
                </a:lnTo>
                <a:lnTo>
                  <a:pt x="1404" y="400"/>
                </a:lnTo>
                <a:lnTo>
                  <a:pt x="1405" y="423"/>
                </a:lnTo>
                <a:lnTo>
                  <a:pt x="1405" y="443"/>
                </a:lnTo>
                <a:lnTo>
                  <a:pt x="1406" y="461"/>
                </a:lnTo>
                <a:lnTo>
                  <a:pt x="1406" y="477"/>
                </a:lnTo>
                <a:lnTo>
                  <a:pt x="1406" y="489"/>
                </a:lnTo>
                <a:lnTo>
                  <a:pt x="1407" y="499"/>
                </a:lnTo>
                <a:lnTo>
                  <a:pt x="1407" y="506"/>
                </a:lnTo>
                <a:lnTo>
                  <a:pt x="1407" y="510"/>
                </a:lnTo>
                <a:lnTo>
                  <a:pt x="1408" y="513"/>
                </a:lnTo>
                <a:lnTo>
                  <a:pt x="1408" y="514"/>
                </a:lnTo>
                <a:lnTo>
                  <a:pt x="1408" y="515"/>
                </a:lnTo>
                <a:lnTo>
                  <a:pt x="1409" y="515"/>
                </a:lnTo>
                <a:lnTo>
                  <a:pt x="1409" y="516"/>
                </a:lnTo>
                <a:lnTo>
                  <a:pt x="1409" y="516"/>
                </a:lnTo>
                <a:lnTo>
                  <a:pt x="1410" y="516"/>
                </a:lnTo>
                <a:lnTo>
                  <a:pt x="1410" y="517"/>
                </a:lnTo>
                <a:lnTo>
                  <a:pt x="1410" y="517"/>
                </a:lnTo>
                <a:lnTo>
                  <a:pt x="1411" y="517"/>
                </a:lnTo>
                <a:lnTo>
                  <a:pt x="1411" y="517"/>
                </a:lnTo>
                <a:lnTo>
                  <a:pt x="1412" y="518"/>
                </a:lnTo>
                <a:lnTo>
                  <a:pt x="1412" y="518"/>
                </a:lnTo>
                <a:lnTo>
                  <a:pt x="1412" y="518"/>
                </a:lnTo>
                <a:lnTo>
                  <a:pt x="1413" y="518"/>
                </a:lnTo>
                <a:lnTo>
                  <a:pt x="1413" y="518"/>
                </a:lnTo>
                <a:lnTo>
                  <a:pt x="1413" y="518"/>
                </a:lnTo>
                <a:lnTo>
                  <a:pt x="1414" y="519"/>
                </a:lnTo>
                <a:lnTo>
                  <a:pt x="1414" y="519"/>
                </a:lnTo>
                <a:lnTo>
                  <a:pt x="1414" y="519"/>
                </a:lnTo>
                <a:lnTo>
                  <a:pt x="1415" y="519"/>
                </a:lnTo>
                <a:lnTo>
                  <a:pt x="1415" y="519"/>
                </a:lnTo>
                <a:lnTo>
                  <a:pt x="1415" y="520"/>
                </a:lnTo>
                <a:lnTo>
                  <a:pt x="1416" y="520"/>
                </a:lnTo>
                <a:lnTo>
                  <a:pt x="1416" y="520"/>
                </a:lnTo>
                <a:lnTo>
                  <a:pt x="1416" y="520"/>
                </a:lnTo>
                <a:lnTo>
                  <a:pt x="1417" y="520"/>
                </a:lnTo>
                <a:lnTo>
                  <a:pt x="1417" y="520"/>
                </a:lnTo>
                <a:lnTo>
                  <a:pt x="1418" y="520"/>
                </a:lnTo>
                <a:lnTo>
                  <a:pt x="1418" y="520"/>
                </a:lnTo>
                <a:lnTo>
                  <a:pt x="1419" y="520"/>
                </a:lnTo>
                <a:lnTo>
                  <a:pt x="1419" y="520"/>
                </a:lnTo>
                <a:lnTo>
                  <a:pt x="1419" y="520"/>
                </a:lnTo>
                <a:lnTo>
                  <a:pt x="1420" y="520"/>
                </a:lnTo>
                <a:lnTo>
                  <a:pt x="1420" y="520"/>
                </a:lnTo>
                <a:lnTo>
                  <a:pt x="1420" y="520"/>
                </a:lnTo>
                <a:lnTo>
                  <a:pt x="1421" y="520"/>
                </a:lnTo>
                <a:lnTo>
                  <a:pt x="1421" y="520"/>
                </a:lnTo>
                <a:lnTo>
                  <a:pt x="1421" y="520"/>
                </a:lnTo>
                <a:lnTo>
                  <a:pt x="1422" y="520"/>
                </a:lnTo>
                <a:lnTo>
                  <a:pt x="1422" y="520"/>
                </a:lnTo>
                <a:lnTo>
                  <a:pt x="1422" y="520"/>
                </a:lnTo>
                <a:lnTo>
                  <a:pt x="1423" y="520"/>
                </a:lnTo>
                <a:lnTo>
                  <a:pt x="1423" y="520"/>
                </a:lnTo>
                <a:lnTo>
                  <a:pt x="1423" y="520"/>
                </a:lnTo>
                <a:lnTo>
                  <a:pt x="1424" y="520"/>
                </a:lnTo>
                <a:lnTo>
                  <a:pt x="1424" y="520"/>
                </a:lnTo>
                <a:lnTo>
                  <a:pt x="1425" y="521"/>
                </a:lnTo>
                <a:lnTo>
                  <a:pt x="1425" y="521"/>
                </a:lnTo>
                <a:lnTo>
                  <a:pt x="1425" y="521"/>
                </a:lnTo>
                <a:lnTo>
                  <a:pt x="1426" y="521"/>
                </a:lnTo>
                <a:lnTo>
                  <a:pt x="1426" y="521"/>
                </a:lnTo>
                <a:lnTo>
                  <a:pt x="1426" y="520"/>
                </a:lnTo>
                <a:lnTo>
                  <a:pt x="1427" y="520"/>
                </a:lnTo>
                <a:lnTo>
                  <a:pt x="1427" y="520"/>
                </a:lnTo>
                <a:lnTo>
                  <a:pt x="1427" y="520"/>
                </a:lnTo>
                <a:lnTo>
                  <a:pt x="1428" y="520"/>
                </a:lnTo>
                <a:lnTo>
                  <a:pt x="1428" y="520"/>
                </a:lnTo>
                <a:lnTo>
                  <a:pt x="1428" y="520"/>
                </a:lnTo>
                <a:lnTo>
                  <a:pt x="1429" y="520"/>
                </a:lnTo>
                <a:lnTo>
                  <a:pt x="1429" y="520"/>
                </a:lnTo>
                <a:lnTo>
                  <a:pt x="1429" y="521"/>
                </a:lnTo>
                <a:lnTo>
                  <a:pt x="1430" y="521"/>
                </a:lnTo>
                <a:lnTo>
                  <a:pt x="1431" y="521"/>
                </a:lnTo>
                <a:lnTo>
                  <a:pt x="1431" y="521"/>
                </a:lnTo>
                <a:lnTo>
                  <a:pt x="1431" y="521"/>
                </a:lnTo>
                <a:lnTo>
                  <a:pt x="1432" y="521"/>
                </a:lnTo>
                <a:lnTo>
                  <a:pt x="1432" y="521"/>
                </a:lnTo>
                <a:lnTo>
                  <a:pt x="1432" y="522"/>
                </a:lnTo>
                <a:lnTo>
                  <a:pt x="1433" y="522"/>
                </a:lnTo>
                <a:lnTo>
                  <a:pt x="1433" y="522"/>
                </a:lnTo>
                <a:lnTo>
                  <a:pt x="1433" y="522"/>
                </a:lnTo>
                <a:lnTo>
                  <a:pt x="1434" y="522"/>
                </a:lnTo>
                <a:lnTo>
                  <a:pt x="1434" y="522"/>
                </a:lnTo>
                <a:lnTo>
                  <a:pt x="1434" y="522"/>
                </a:lnTo>
                <a:lnTo>
                  <a:pt x="1435" y="522"/>
                </a:lnTo>
                <a:lnTo>
                  <a:pt x="1435" y="522"/>
                </a:lnTo>
                <a:lnTo>
                  <a:pt x="1435" y="522"/>
                </a:lnTo>
                <a:lnTo>
                  <a:pt x="1436" y="522"/>
                </a:lnTo>
                <a:lnTo>
                  <a:pt x="1436" y="523"/>
                </a:lnTo>
                <a:lnTo>
                  <a:pt x="1437" y="523"/>
                </a:lnTo>
                <a:lnTo>
                  <a:pt x="1437" y="523"/>
                </a:lnTo>
                <a:lnTo>
                  <a:pt x="1437" y="523"/>
                </a:lnTo>
                <a:lnTo>
                  <a:pt x="1438" y="523"/>
                </a:lnTo>
                <a:lnTo>
                  <a:pt x="1438" y="523"/>
                </a:lnTo>
                <a:lnTo>
                  <a:pt x="1438" y="523"/>
                </a:lnTo>
                <a:lnTo>
                  <a:pt x="1439" y="523"/>
                </a:lnTo>
                <a:lnTo>
                  <a:pt x="1439" y="523"/>
                </a:lnTo>
                <a:lnTo>
                  <a:pt x="1439" y="523"/>
                </a:lnTo>
                <a:lnTo>
                  <a:pt x="1440" y="523"/>
                </a:lnTo>
                <a:lnTo>
                  <a:pt x="1440" y="523"/>
                </a:lnTo>
                <a:lnTo>
                  <a:pt x="1440" y="523"/>
                </a:lnTo>
                <a:lnTo>
                  <a:pt x="1441" y="523"/>
                </a:lnTo>
                <a:lnTo>
                  <a:pt x="1441" y="523"/>
                </a:lnTo>
                <a:lnTo>
                  <a:pt x="1441" y="523"/>
                </a:lnTo>
                <a:lnTo>
                  <a:pt x="1442" y="523"/>
                </a:lnTo>
                <a:lnTo>
                  <a:pt x="1442" y="523"/>
                </a:lnTo>
                <a:lnTo>
                  <a:pt x="1442" y="523"/>
                </a:lnTo>
                <a:lnTo>
                  <a:pt x="1443" y="523"/>
                </a:lnTo>
                <a:lnTo>
                  <a:pt x="1444" y="524"/>
                </a:lnTo>
                <a:lnTo>
                  <a:pt x="1444" y="524"/>
                </a:lnTo>
                <a:lnTo>
                  <a:pt x="1444" y="524"/>
                </a:lnTo>
                <a:lnTo>
                  <a:pt x="1445" y="524"/>
                </a:lnTo>
                <a:lnTo>
                  <a:pt x="1445" y="525"/>
                </a:lnTo>
                <a:lnTo>
                  <a:pt x="1445" y="525"/>
                </a:lnTo>
                <a:lnTo>
                  <a:pt x="1446" y="525"/>
                </a:lnTo>
                <a:lnTo>
                  <a:pt x="1446" y="524"/>
                </a:lnTo>
                <a:lnTo>
                  <a:pt x="1446" y="521"/>
                </a:lnTo>
                <a:lnTo>
                  <a:pt x="1447" y="513"/>
                </a:lnTo>
                <a:lnTo>
                  <a:pt x="1447" y="500"/>
                </a:lnTo>
                <a:lnTo>
                  <a:pt x="1447" y="481"/>
                </a:lnTo>
                <a:lnTo>
                  <a:pt x="1448" y="458"/>
                </a:lnTo>
                <a:lnTo>
                  <a:pt x="1448" y="432"/>
                </a:lnTo>
                <a:lnTo>
                  <a:pt x="1448" y="404"/>
                </a:lnTo>
                <a:lnTo>
                  <a:pt x="1449" y="373"/>
                </a:lnTo>
                <a:lnTo>
                  <a:pt x="1449" y="341"/>
                </a:lnTo>
                <a:lnTo>
                  <a:pt x="1450" y="307"/>
                </a:lnTo>
                <a:lnTo>
                  <a:pt x="1450" y="274"/>
                </a:lnTo>
                <a:lnTo>
                  <a:pt x="1450" y="240"/>
                </a:lnTo>
                <a:lnTo>
                  <a:pt x="1451" y="210"/>
                </a:lnTo>
                <a:lnTo>
                  <a:pt x="1451" y="185"/>
                </a:lnTo>
                <a:lnTo>
                  <a:pt x="1451" y="165"/>
                </a:lnTo>
                <a:lnTo>
                  <a:pt x="1452" y="148"/>
                </a:lnTo>
                <a:lnTo>
                  <a:pt x="1452" y="135"/>
                </a:lnTo>
                <a:lnTo>
                  <a:pt x="1452" y="123"/>
                </a:lnTo>
                <a:lnTo>
                  <a:pt x="1453" y="113"/>
                </a:lnTo>
                <a:lnTo>
                  <a:pt x="1453" y="105"/>
                </a:lnTo>
                <a:lnTo>
                  <a:pt x="1453" y="99"/>
                </a:lnTo>
                <a:lnTo>
                  <a:pt x="1454" y="95"/>
                </a:lnTo>
                <a:lnTo>
                  <a:pt x="1454" y="92"/>
                </a:lnTo>
                <a:lnTo>
                  <a:pt x="1454" y="89"/>
                </a:lnTo>
                <a:lnTo>
                  <a:pt x="1455" y="88"/>
                </a:lnTo>
                <a:lnTo>
                  <a:pt x="1455" y="87"/>
                </a:lnTo>
                <a:lnTo>
                  <a:pt x="1455" y="86"/>
                </a:lnTo>
                <a:lnTo>
                  <a:pt x="1456" y="85"/>
                </a:lnTo>
                <a:lnTo>
                  <a:pt x="1457" y="84"/>
                </a:lnTo>
                <a:lnTo>
                  <a:pt x="1457" y="83"/>
                </a:lnTo>
                <a:lnTo>
                  <a:pt x="1457" y="82"/>
                </a:lnTo>
                <a:lnTo>
                  <a:pt x="1458" y="81"/>
                </a:lnTo>
                <a:lnTo>
                  <a:pt x="1458" y="80"/>
                </a:lnTo>
                <a:lnTo>
                  <a:pt x="1458" y="78"/>
                </a:lnTo>
                <a:lnTo>
                  <a:pt x="1459" y="76"/>
                </a:lnTo>
                <a:lnTo>
                  <a:pt x="1459" y="74"/>
                </a:lnTo>
                <a:lnTo>
                  <a:pt x="1459" y="72"/>
                </a:lnTo>
                <a:lnTo>
                  <a:pt x="1460" y="70"/>
                </a:lnTo>
                <a:lnTo>
                  <a:pt x="1460" y="69"/>
                </a:lnTo>
                <a:lnTo>
                  <a:pt x="1460" y="67"/>
                </a:lnTo>
                <a:lnTo>
                  <a:pt x="1461" y="65"/>
                </a:lnTo>
                <a:lnTo>
                  <a:pt x="1461" y="64"/>
                </a:lnTo>
                <a:lnTo>
                  <a:pt x="1461" y="62"/>
                </a:lnTo>
                <a:lnTo>
                  <a:pt x="1462" y="61"/>
                </a:lnTo>
                <a:lnTo>
                  <a:pt x="1462" y="60"/>
                </a:lnTo>
                <a:lnTo>
                  <a:pt x="1463" y="59"/>
                </a:lnTo>
                <a:lnTo>
                  <a:pt x="1463" y="58"/>
                </a:lnTo>
                <a:lnTo>
                  <a:pt x="1463" y="58"/>
                </a:lnTo>
                <a:lnTo>
                  <a:pt x="1464" y="57"/>
                </a:lnTo>
                <a:lnTo>
                  <a:pt x="1464" y="57"/>
                </a:lnTo>
                <a:lnTo>
                  <a:pt x="1464" y="57"/>
                </a:lnTo>
                <a:lnTo>
                  <a:pt x="1465" y="57"/>
                </a:lnTo>
                <a:lnTo>
                  <a:pt x="1465" y="57"/>
                </a:lnTo>
                <a:lnTo>
                  <a:pt x="1465" y="57"/>
                </a:lnTo>
                <a:lnTo>
                  <a:pt x="1466" y="57"/>
                </a:lnTo>
                <a:lnTo>
                  <a:pt x="1466" y="58"/>
                </a:lnTo>
                <a:lnTo>
                  <a:pt x="1466" y="59"/>
                </a:lnTo>
                <a:lnTo>
                  <a:pt x="1467" y="60"/>
                </a:lnTo>
                <a:lnTo>
                  <a:pt x="1467" y="61"/>
                </a:lnTo>
                <a:lnTo>
                  <a:pt x="1467" y="63"/>
                </a:lnTo>
                <a:lnTo>
                  <a:pt x="1468" y="64"/>
                </a:lnTo>
                <a:lnTo>
                  <a:pt x="1468" y="66"/>
                </a:lnTo>
                <a:lnTo>
                  <a:pt x="1468" y="68"/>
                </a:lnTo>
                <a:lnTo>
                  <a:pt x="1469" y="71"/>
                </a:lnTo>
                <a:lnTo>
                  <a:pt x="1470" y="73"/>
                </a:lnTo>
                <a:lnTo>
                  <a:pt x="1470" y="75"/>
                </a:lnTo>
                <a:lnTo>
                  <a:pt x="1470" y="78"/>
                </a:lnTo>
                <a:lnTo>
                  <a:pt x="1471" y="81"/>
                </a:lnTo>
                <a:lnTo>
                  <a:pt x="1471" y="84"/>
                </a:lnTo>
                <a:lnTo>
                  <a:pt x="1471" y="87"/>
                </a:lnTo>
                <a:lnTo>
                  <a:pt x="1472" y="90"/>
                </a:lnTo>
                <a:lnTo>
                  <a:pt x="1472" y="94"/>
                </a:lnTo>
                <a:lnTo>
                  <a:pt x="1472" y="98"/>
                </a:lnTo>
                <a:lnTo>
                  <a:pt x="1473" y="101"/>
                </a:lnTo>
                <a:lnTo>
                  <a:pt x="1473" y="105"/>
                </a:lnTo>
                <a:lnTo>
                  <a:pt x="1473" y="109"/>
                </a:lnTo>
                <a:lnTo>
                  <a:pt x="1474" y="113"/>
                </a:lnTo>
                <a:lnTo>
                  <a:pt x="1474" y="117"/>
                </a:lnTo>
                <a:lnTo>
                  <a:pt x="1474" y="121"/>
                </a:lnTo>
                <a:lnTo>
                  <a:pt x="1475" y="125"/>
                </a:lnTo>
                <a:lnTo>
                  <a:pt x="1475" y="129"/>
                </a:lnTo>
                <a:lnTo>
                  <a:pt x="1476" y="132"/>
                </a:lnTo>
                <a:lnTo>
                  <a:pt x="1476" y="136"/>
                </a:lnTo>
                <a:lnTo>
                  <a:pt x="1476" y="140"/>
                </a:lnTo>
                <a:lnTo>
                  <a:pt x="1477" y="143"/>
                </a:lnTo>
                <a:lnTo>
                  <a:pt x="1477" y="146"/>
                </a:lnTo>
                <a:lnTo>
                  <a:pt x="1477" y="149"/>
                </a:lnTo>
                <a:lnTo>
                  <a:pt x="1478" y="152"/>
                </a:lnTo>
                <a:lnTo>
                  <a:pt x="1478" y="155"/>
                </a:lnTo>
                <a:lnTo>
                  <a:pt x="1478" y="157"/>
                </a:lnTo>
                <a:lnTo>
                  <a:pt x="1479" y="159"/>
                </a:lnTo>
                <a:lnTo>
                  <a:pt x="1479" y="161"/>
                </a:lnTo>
                <a:lnTo>
                  <a:pt x="1479" y="162"/>
                </a:lnTo>
                <a:lnTo>
                  <a:pt x="1480" y="163"/>
                </a:lnTo>
                <a:lnTo>
                  <a:pt x="1480" y="164"/>
                </a:lnTo>
                <a:lnTo>
                  <a:pt x="1480" y="164"/>
                </a:lnTo>
                <a:lnTo>
                  <a:pt x="1481" y="164"/>
                </a:lnTo>
                <a:lnTo>
                  <a:pt x="1481" y="164"/>
                </a:lnTo>
                <a:lnTo>
                  <a:pt x="1482" y="163"/>
                </a:lnTo>
                <a:lnTo>
                  <a:pt x="1482" y="162"/>
                </a:lnTo>
                <a:lnTo>
                  <a:pt x="1483" y="161"/>
                </a:lnTo>
                <a:lnTo>
                  <a:pt x="1483" y="160"/>
                </a:lnTo>
                <a:lnTo>
                  <a:pt x="1483" y="158"/>
                </a:lnTo>
                <a:lnTo>
                  <a:pt x="1484" y="156"/>
                </a:lnTo>
                <a:lnTo>
                  <a:pt x="1484" y="154"/>
                </a:lnTo>
                <a:lnTo>
                  <a:pt x="1484" y="151"/>
                </a:lnTo>
                <a:lnTo>
                  <a:pt x="1485" y="149"/>
                </a:lnTo>
                <a:lnTo>
                  <a:pt x="1485" y="147"/>
                </a:lnTo>
                <a:lnTo>
                  <a:pt x="1485" y="144"/>
                </a:lnTo>
                <a:lnTo>
                  <a:pt x="1486" y="141"/>
                </a:lnTo>
                <a:lnTo>
                  <a:pt x="1486" y="137"/>
                </a:lnTo>
                <a:lnTo>
                  <a:pt x="1486" y="134"/>
                </a:lnTo>
                <a:lnTo>
                  <a:pt x="1487" y="130"/>
                </a:lnTo>
                <a:lnTo>
                  <a:pt x="1487" y="127"/>
                </a:lnTo>
                <a:lnTo>
                  <a:pt x="1487" y="123"/>
                </a:lnTo>
                <a:lnTo>
                  <a:pt x="1488" y="119"/>
                </a:lnTo>
                <a:lnTo>
                  <a:pt x="1488" y="116"/>
                </a:lnTo>
                <a:lnTo>
                  <a:pt x="1489" y="112"/>
                </a:lnTo>
                <a:lnTo>
                  <a:pt x="1489" y="108"/>
                </a:lnTo>
                <a:lnTo>
                  <a:pt x="1489" y="104"/>
                </a:lnTo>
                <a:lnTo>
                  <a:pt x="1490" y="100"/>
                </a:lnTo>
                <a:lnTo>
                  <a:pt x="1490" y="96"/>
                </a:lnTo>
                <a:lnTo>
                  <a:pt x="1490" y="92"/>
                </a:lnTo>
                <a:lnTo>
                  <a:pt x="1491" y="88"/>
                </a:lnTo>
                <a:lnTo>
                  <a:pt x="1491" y="84"/>
                </a:lnTo>
                <a:lnTo>
                  <a:pt x="1491" y="80"/>
                </a:lnTo>
                <a:lnTo>
                  <a:pt x="1492" y="76"/>
                </a:lnTo>
                <a:lnTo>
                  <a:pt x="1492" y="72"/>
                </a:lnTo>
                <a:lnTo>
                  <a:pt x="1492" y="69"/>
                </a:lnTo>
                <a:lnTo>
                  <a:pt x="1493" y="65"/>
                </a:lnTo>
                <a:lnTo>
                  <a:pt x="1493" y="63"/>
                </a:lnTo>
                <a:lnTo>
                  <a:pt x="1493" y="60"/>
                </a:lnTo>
                <a:lnTo>
                  <a:pt x="1494" y="57"/>
                </a:lnTo>
                <a:lnTo>
                  <a:pt x="1494" y="55"/>
                </a:lnTo>
                <a:lnTo>
                  <a:pt x="1495" y="52"/>
                </a:lnTo>
                <a:lnTo>
                  <a:pt x="1495" y="50"/>
                </a:lnTo>
                <a:lnTo>
                  <a:pt x="1496" y="49"/>
                </a:lnTo>
                <a:lnTo>
                  <a:pt x="1496" y="47"/>
                </a:lnTo>
                <a:lnTo>
                  <a:pt x="1496" y="45"/>
                </a:lnTo>
                <a:lnTo>
                  <a:pt x="1497" y="44"/>
                </a:lnTo>
                <a:lnTo>
                  <a:pt x="1497" y="43"/>
                </a:lnTo>
                <a:lnTo>
                  <a:pt x="1497" y="42"/>
                </a:lnTo>
                <a:lnTo>
                  <a:pt x="1498" y="41"/>
                </a:lnTo>
                <a:lnTo>
                  <a:pt x="1498" y="40"/>
                </a:lnTo>
                <a:lnTo>
                  <a:pt x="1498" y="40"/>
                </a:lnTo>
                <a:lnTo>
                  <a:pt x="1499" y="40"/>
                </a:lnTo>
                <a:lnTo>
                  <a:pt x="1499" y="41"/>
                </a:lnTo>
                <a:lnTo>
                  <a:pt x="1499" y="41"/>
                </a:lnTo>
                <a:lnTo>
                  <a:pt x="1500" y="42"/>
                </a:lnTo>
                <a:lnTo>
                  <a:pt x="1500" y="44"/>
                </a:lnTo>
                <a:lnTo>
                  <a:pt x="1500" y="45"/>
                </a:lnTo>
                <a:lnTo>
                  <a:pt x="1501" y="46"/>
                </a:lnTo>
                <a:lnTo>
                  <a:pt x="1501" y="48"/>
                </a:lnTo>
                <a:lnTo>
                  <a:pt x="1502" y="50"/>
                </a:lnTo>
                <a:lnTo>
                  <a:pt x="1502" y="52"/>
                </a:lnTo>
                <a:lnTo>
                  <a:pt x="1502" y="55"/>
                </a:lnTo>
                <a:lnTo>
                  <a:pt x="1503" y="57"/>
                </a:lnTo>
                <a:lnTo>
                  <a:pt x="1503" y="59"/>
                </a:lnTo>
                <a:lnTo>
                  <a:pt x="1503" y="62"/>
                </a:lnTo>
                <a:lnTo>
                  <a:pt x="1504" y="66"/>
                </a:lnTo>
                <a:lnTo>
                  <a:pt x="1504" y="69"/>
                </a:lnTo>
                <a:lnTo>
                  <a:pt x="1504" y="73"/>
                </a:lnTo>
                <a:lnTo>
                  <a:pt x="1505" y="77"/>
                </a:lnTo>
                <a:lnTo>
                  <a:pt x="1505" y="82"/>
                </a:lnTo>
                <a:lnTo>
                  <a:pt x="1505" y="88"/>
                </a:lnTo>
                <a:lnTo>
                  <a:pt x="1506" y="93"/>
                </a:lnTo>
                <a:lnTo>
                  <a:pt x="1506" y="100"/>
                </a:lnTo>
                <a:lnTo>
                  <a:pt x="1506" y="107"/>
                </a:lnTo>
                <a:lnTo>
                  <a:pt x="1507" y="114"/>
                </a:lnTo>
                <a:lnTo>
                  <a:pt x="1507" y="123"/>
                </a:lnTo>
                <a:lnTo>
                  <a:pt x="1508" y="132"/>
                </a:lnTo>
                <a:lnTo>
                  <a:pt x="1508" y="143"/>
                </a:lnTo>
                <a:lnTo>
                  <a:pt x="1509" y="155"/>
                </a:lnTo>
                <a:lnTo>
                  <a:pt x="1509" y="169"/>
                </a:lnTo>
                <a:lnTo>
                  <a:pt x="1509" y="185"/>
                </a:lnTo>
                <a:lnTo>
                  <a:pt x="1510" y="204"/>
                </a:lnTo>
                <a:lnTo>
                  <a:pt x="1510" y="226"/>
                </a:lnTo>
                <a:lnTo>
                  <a:pt x="1510" y="250"/>
                </a:lnTo>
                <a:lnTo>
                  <a:pt x="1511" y="276"/>
                </a:lnTo>
                <a:lnTo>
                  <a:pt x="1511" y="305"/>
                </a:lnTo>
                <a:lnTo>
                  <a:pt x="1511" y="333"/>
                </a:lnTo>
                <a:lnTo>
                  <a:pt x="1512" y="362"/>
                </a:lnTo>
                <a:lnTo>
                  <a:pt x="1512" y="389"/>
                </a:lnTo>
                <a:lnTo>
                  <a:pt x="1512" y="415"/>
                </a:lnTo>
                <a:lnTo>
                  <a:pt x="1513" y="439"/>
                </a:lnTo>
                <a:lnTo>
                  <a:pt x="1513" y="459"/>
                </a:lnTo>
                <a:lnTo>
                  <a:pt x="1513" y="476"/>
                </a:lnTo>
                <a:lnTo>
                  <a:pt x="1514" y="490"/>
                </a:lnTo>
                <a:lnTo>
                  <a:pt x="1514" y="500"/>
                </a:lnTo>
                <a:lnTo>
                  <a:pt x="1515" y="508"/>
                </a:lnTo>
                <a:lnTo>
                  <a:pt x="1515" y="512"/>
                </a:lnTo>
                <a:lnTo>
                  <a:pt x="1515" y="514"/>
                </a:lnTo>
                <a:lnTo>
                  <a:pt x="1516" y="516"/>
                </a:lnTo>
                <a:lnTo>
                  <a:pt x="1516" y="516"/>
                </a:lnTo>
                <a:lnTo>
                  <a:pt x="1516" y="517"/>
                </a:lnTo>
                <a:lnTo>
                  <a:pt x="1517" y="517"/>
                </a:lnTo>
                <a:lnTo>
                  <a:pt x="1517" y="517"/>
                </a:lnTo>
                <a:lnTo>
                  <a:pt x="1517" y="518"/>
                </a:lnTo>
                <a:lnTo>
                  <a:pt x="1518" y="518"/>
                </a:lnTo>
                <a:lnTo>
                  <a:pt x="1518" y="518"/>
                </a:lnTo>
                <a:lnTo>
                  <a:pt x="1518" y="518"/>
                </a:lnTo>
                <a:lnTo>
                  <a:pt x="1519" y="518"/>
                </a:lnTo>
                <a:lnTo>
                  <a:pt x="1519" y="519"/>
                </a:lnTo>
                <a:lnTo>
                  <a:pt x="1519" y="519"/>
                </a:lnTo>
                <a:lnTo>
                  <a:pt x="1520" y="519"/>
                </a:lnTo>
                <a:lnTo>
                  <a:pt x="1520" y="519"/>
                </a:lnTo>
                <a:lnTo>
                  <a:pt x="1521" y="519"/>
                </a:lnTo>
                <a:lnTo>
                  <a:pt x="1521" y="519"/>
                </a:lnTo>
                <a:lnTo>
                  <a:pt x="1522" y="519"/>
                </a:lnTo>
                <a:lnTo>
                  <a:pt x="1522" y="519"/>
                </a:lnTo>
                <a:lnTo>
                  <a:pt x="1522" y="519"/>
                </a:lnTo>
                <a:lnTo>
                  <a:pt x="1523" y="519"/>
                </a:lnTo>
                <a:lnTo>
                  <a:pt x="1523" y="519"/>
                </a:lnTo>
                <a:lnTo>
                  <a:pt x="1523" y="519"/>
                </a:lnTo>
                <a:lnTo>
                  <a:pt x="1524" y="519"/>
                </a:lnTo>
                <a:lnTo>
                  <a:pt x="1524" y="519"/>
                </a:lnTo>
                <a:lnTo>
                  <a:pt x="1524" y="519"/>
                </a:lnTo>
                <a:lnTo>
                  <a:pt x="1525" y="519"/>
                </a:lnTo>
                <a:lnTo>
                  <a:pt x="1525" y="519"/>
                </a:lnTo>
                <a:lnTo>
                  <a:pt x="1525" y="519"/>
                </a:lnTo>
                <a:lnTo>
                  <a:pt x="1526" y="520"/>
                </a:lnTo>
                <a:lnTo>
                  <a:pt x="1526" y="520"/>
                </a:lnTo>
                <a:lnTo>
                  <a:pt x="1527" y="520"/>
                </a:lnTo>
                <a:lnTo>
                  <a:pt x="1527" y="520"/>
                </a:lnTo>
                <a:lnTo>
                  <a:pt x="1527" y="520"/>
                </a:lnTo>
                <a:lnTo>
                  <a:pt x="1528" y="520"/>
                </a:lnTo>
                <a:lnTo>
                  <a:pt x="1528" y="520"/>
                </a:lnTo>
                <a:lnTo>
                  <a:pt x="1528" y="521"/>
                </a:lnTo>
                <a:lnTo>
                  <a:pt x="1529" y="521"/>
                </a:lnTo>
                <a:lnTo>
                  <a:pt x="1529" y="521"/>
                </a:lnTo>
                <a:lnTo>
                  <a:pt x="1529" y="521"/>
                </a:lnTo>
                <a:lnTo>
                  <a:pt x="1530" y="521"/>
                </a:lnTo>
                <a:lnTo>
                  <a:pt x="1530" y="521"/>
                </a:lnTo>
                <a:lnTo>
                  <a:pt x="1530" y="521"/>
                </a:lnTo>
                <a:lnTo>
                  <a:pt x="1531" y="521"/>
                </a:lnTo>
                <a:lnTo>
                  <a:pt x="1531" y="521"/>
                </a:lnTo>
                <a:lnTo>
                  <a:pt x="1531" y="521"/>
                </a:lnTo>
                <a:lnTo>
                  <a:pt x="1532" y="521"/>
                </a:lnTo>
                <a:lnTo>
                  <a:pt x="1532" y="521"/>
                </a:lnTo>
                <a:lnTo>
                  <a:pt x="1532" y="521"/>
                </a:lnTo>
                <a:lnTo>
                  <a:pt x="1533" y="521"/>
                </a:lnTo>
                <a:lnTo>
                  <a:pt x="1533" y="521"/>
                </a:lnTo>
                <a:lnTo>
                  <a:pt x="1534" y="521"/>
                </a:lnTo>
                <a:lnTo>
                  <a:pt x="1534" y="521"/>
                </a:lnTo>
                <a:lnTo>
                  <a:pt x="1535" y="521"/>
                </a:lnTo>
                <a:lnTo>
                  <a:pt x="1535" y="521"/>
                </a:lnTo>
                <a:lnTo>
                  <a:pt x="1535" y="521"/>
                </a:lnTo>
                <a:lnTo>
                  <a:pt x="1536" y="521"/>
                </a:lnTo>
                <a:lnTo>
                  <a:pt x="1536" y="522"/>
                </a:lnTo>
                <a:lnTo>
                  <a:pt x="1536" y="522"/>
                </a:lnTo>
                <a:lnTo>
                  <a:pt x="1537" y="522"/>
                </a:lnTo>
                <a:lnTo>
                  <a:pt x="1537" y="522"/>
                </a:lnTo>
                <a:lnTo>
                  <a:pt x="1537" y="522"/>
                </a:lnTo>
                <a:lnTo>
                  <a:pt x="1538" y="522"/>
                </a:lnTo>
                <a:lnTo>
                  <a:pt x="1538" y="522"/>
                </a:lnTo>
                <a:lnTo>
                  <a:pt x="1538" y="522"/>
                </a:lnTo>
                <a:lnTo>
                  <a:pt x="1539" y="522"/>
                </a:lnTo>
                <a:lnTo>
                  <a:pt x="1539" y="522"/>
                </a:lnTo>
                <a:lnTo>
                  <a:pt x="1540" y="522"/>
                </a:lnTo>
                <a:lnTo>
                  <a:pt x="1540" y="522"/>
                </a:lnTo>
                <a:lnTo>
                  <a:pt x="1540" y="522"/>
                </a:lnTo>
                <a:lnTo>
                  <a:pt x="1541" y="522"/>
                </a:lnTo>
                <a:lnTo>
                  <a:pt x="1541" y="522"/>
                </a:lnTo>
                <a:lnTo>
                  <a:pt x="1541" y="522"/>
                </a:lnTo>
                <a:lnTo>
                  <a:pt x="1542" y="522"/>
                </a:lnTo>
                <a:lnTo>
                  <a:pt x="1542" y="522"/>
                </a:lnTo>
                <a:lnTo>
                  <a:pt x="1542" y="522"/>
                </a:lnTo>
                <a:lnTo>
                  <a:pt x="1543" y="522"/>
                </a:lnTo>
                <a:lnTo>
                  <a:pt x="1543" y="522"/>
                </a:lnTo>
                <a:lnTo>
                  <a:pt x="1543" y="522"/>
                </a:lnTo>
                <a:lnTo>
                  <a:pt x="1544" y="522"/>
                </a:lnTo>
                <a:lnTo>
                  <a:pt x="1544" y="522"/>
                </a:lnTo>
                <a:lnTo>
                  <a:pt x="1544" y="522"/>
                </a:lnTo>
                <a:lnTo>
                  <a:pt x="1545" y="522"/>
                </a:lnTo>
                <a:lnTo>
                  <a:pt x="1545" y="522"/>
                </a:lnTo>
                <a:lnTo>
                  <a:pt x="1545" y="522"/>
                </a:lnTo>
                <a:lnTo>
                  <a:pt x="1546" y="522"/>
                </a:lnTo>
                <a:lnTo>
                  <a:pt x="1547" y="522"/>
                </a:lnTo>
                <a:lnTo>
                  <a:pt x="1547" y="522"/>
                </a:lnTo>
                <a:lnTo>
                  <a:pt x="1547" y="522"/>
                </a:lnTo>
                <a:lnTo>
                  <a:pt x="1548" y="522"/>
                </a:lnTo>
                <a:lnTo>
                  <a:pt x="1548" y="522"/>
                </a:lnTo>
                <a:lnTo>
                  <a:pt x="1548" y="522"/>
                </a:lnTo>
                <a:lnTo>
                  <a:pt x="1549" y="522"/>
                </a:lnTo>
                <a:lnTo>
                  <a:pt x="1549" y="522"/>
                </a:lnTo>
                <a:lnTo>
                  <a:pt x="1549" y="522"/>
                </a:lnTo>
                <a:lnTo>
                  <a:pt x="1550" y="522"/>
                </a:lnTo>
                <a:lnTo>
                  <a:pt x="1550" y="522"/>
                </a:lnTo>
                <a:lnTo>
                  <a:pt x="1550" y="522"/>
                </a:lnTo>
                <a:lnTo>
                  <a:pt x="1551" y="522"/>
                </a:lnTo>
                <a:lnTo>
                  <a:pt x="1551" y="523"/>
                </a:lnTo>
                <a:lnTo>
                  <a:pt x="1551" y="523"/>
                </a:lnTo>
                <a:lnTo>
                  <a:pt x="1552" y="522"/>
                </a:lnTo>
                <a:lnTo>
                  <a:pt x="1552" y="520"/>
                </a:lnTo>
                <a:lnTo>
                  <a:pt x="1553" y="516"/>
                </a:lnTo>
                <a:lnTo>
                  <a:pt x="1553" y="508"/>
                </a:lnTo>
                <a:lnTo>
                  <a:pt x="1553" y="495"/>
                </a:lnTo>
                <a:lnTo>
                  <a:pt x="1554" y="476"/>
                </a:lnTo>
                <a:lnTo>
                  <a:pt x="1554" y="455"/>
                </a:lnTo>
                <a:lnTo>
                  <a:pt x="1554" y="430"/>
                </a:lnTo>
                <a:lnTo>
                  <a:pt x="1555" y="403"/>
                </a:lnTo>
                <a:lnTo>
                  <a:pt x="1555" y="373"/>
                </a:lnTo>
                <a:lnTo>
                  <a:pt x="1555" y="342"/>
                </a:lnTo>
                <a:lnTo>
                  <a:pt x="1556" y="309"/>
                </a:lnTo>
                <a:lnTo>
                  <a:pt x="1556" y="276"/>
                </a:lnTo>
                <a:lnTo>
                  <a:pt x="1556" y="242"/>
                </a:lnTo>
                <a:lnTo>
                  <a:pt x="1557" y="214"/>
                </a:lnTo>
                <a:lnTo>
                  <a:pt x="1557" y="188"/>
                </a:lnTo>
                <a:lnTo>
                  <a:pt x="1557" y="167"/>
                </a:lnTo>
                <a:lnTo>
                  <a:pt x="1558" y="149"/>
                </a:lnTo>
                <a:lnTo>
                  <a:pt x="1558" y="134"/>
                </a:lnTo>
                <a:lnTo>
                  <a:pt x="1559" y="120"/>
                </a:lnTo>
                <a:lnTo>
                  <a:pt x="1559" y="110"/>
                </a:lnTo>
                <a:lnTo>
                  <a:pt x="1560" y="101"/>
                </a:lnTo>
                <a:lnTo>
                  <a:pt x="1560" y="95"/>
                </a:lnTo>
                <a:lnTo>
                  <a:pt x="1560" y="90"/>
                </a:lnTo>
                <a:lnTo>
                  <a:pt x="1561" y="87"/>
                </a:lnTo>
                <a:lnTo>
                  <a:pt x="1561" y="85"/>
                </a:lnTo>
                <a:lnTo>
                  <a:pt x="1561" y="83"/>
                </a:lnTo>
                <a:lnTo>
                  <a:pt x="1562" y="82"/>
                </a:lnTo>
                <a:lnTo>
                  <a:pt x="1562" y="81"/>
                </a:lnTo>
                <a:lnTo>
                  <a:pt x="1562" y="80"/>
                </a:lnTo>
                <a:lnTo>
                  <a:pt x="1563" y="78"/>
                </a:lnTo>
                <a:lnTo>
                  <a:pt x="1563" y="76"/>
                </a:lnTo>
                <a:lnTo>
                  <a:pt x="1563" y="74"/>
                </a:lnTo>
                <a:lnTo>
                  <a:pt x="1564" y="71"/>
                </a:lnTo>
                <a:lnTo>
                  <a:pt x="1564" y="68"/>
                </a:lnTo>
                <a:lnTo>
                  <a:pt x="1564" y="65"/>
                </a:lnTo>
                <a:lnTo>
                  <a:pt x="1565" y="62"/>
                </a:lnTo>
                <a:lnTo>
                  <a:pt x="1565" y="59"/>
                </a:lnTo>
                <a:lnTo>
                  <a:pt x="1566" y="56"/>
                </a:lnTo>
                <a:lnTo>
                  <a:pt x="1566" y="53"/>
                </a:lnTo>
                <a:lnTo>
                  <a:pt x="1566" y="50"/>
                </a:lnTo>
                <a:lnTo>
                  <a:pt x="1567" y="48"/>
                </a:lnTo>
                <a:lnTo>
                  <a:pt x="1567" y="46"/>
                </a:lnTo>
                <a:lnTo>
                  <a:pt x="1567" y="44"/>
                </a:lnTo>
                <a:lnTo>
                  <a:pt x="1568" y="43"/>
                </a:lnTo>
                <a:lnTo>
                  <a:pt x="1568" y="41"/>
                </a:lnTo>
                <a:lnTo>
                  <a:pt x="1568" y="40"/>
                </a:lnTo>
                <a:lnTo>
                  <a:pt x="1569" y="39"/>
                </a:lnTo>
                <a:lnTo>
                  <a:pt x="1569" y="39"/>
                </a:lnTo>
                <a:lnTo>
                  <a:pt x="1569" y="38"/>
                </a:lnTo>
                <a:lnTo>
                  <a:pt x="1570" y="37"/>
                </a:lnTo>
                <a:lnTo>
                  <a:pt x="1570" y="37"/>
                </a:lnTo>
                <a:lnTo>
                  <a:pt x="1570" y="37"/>
                </a:lnTo>
                <a:lnTo>
                  <a:pt x="1571" y="37"/>
                </a:lnTo>
                <a:lnTo>
                  <a:pt x="1571" y="37"/>
                </a:lnTo>
                <a:lnTo>
                  <a:pt x="1572" y="37"/>
                </a:lnTo>
                <a:lnTo>
                  <a:pt x="1572" y="38"/>
                </a:lnTo>
                <a:lnTo>
                  <a:pt x="1573" y="39"/>
                </a:lnTo>
                <a:lnTo>
                  <a:pt x="1573" y="40"/>
                </a:lnTo>
                <a:lnTo>
                  <a:pt x="1573" y="41"/>
                </a:lnTo>
                <a:lnTo>
                  <a:pt x="1574" y="43"/>
                </a:lnTo>
                <a:lnTo>
                  <a:pt x="1574" y="44"/>
                </a:lnTo>
                <a:lnTo>
                  <a:pt x="1574" y="46"/>
                </a:lnTo>
                <a:lnTo>
                  <a:pt x="1575" y="48"/>
                </a:lnTo>
                <a:lnTo>
                  <a:pt x="1575" y="50"/>
                </a:lnTo>
                <a:lnTo>
                  <a:pt x="1575" y="52"/>
                </a:lnTo>
                <a:lnTo>
                  <a:pt x="1576" y="55"/>
                </a:lnTo>
                <a:lnTo>
                  <a:pt x="1576" y="58"/>
                </a:lnTo>
                <a:lnTo>
                  <a:pt x="1576" y="61"/>
                </a:lnTo>
                <a:lnTo>
                  <a:pt x="1577" y="64"/>
                </a:lnTo>
                <a:lnTo>
                  <a:pt x="1577" y="67"/>
                </a:lnTo>
                <a:lnTo>
                  <a:pt x="1577" y="71"/>
                </a:lnTo>
                <a:lnTo>
                  <a:pt x="1578" y="74"/>
                </a:lnTo>
                <a:lnTo>
                  <a:pt x="1578" y="78"/>
                </a:lnTo>
                <a:lnTo>
                  <a:pt x="1579" y="82"/>
                </a:lnTo>
                <a:lnTo>
                  <a:pt x="1579" y="86"/>
                </a:lnTo>
                <a:lnTo>
                  <a:pt x="1579" y="90"/>
                </a:lnTo>
                <a:lnTo>
                  <a:pt x="1580" y="94"/>
                </a:lnTo>
                <a:lnTo>
                  <a:pt x="1580" y="99"/>
                </a:lnTo>
                <a:lnTo>
                  <a:pt x="1580" y="103"/>
                </a:lnTo>
                <a:lnTo>
                  <a:pt x="1581" y="107"/>
                </a:lnTo>
                <a:lnTo>
                  <a:pt x="1581" y="112"/>
                </a:lnTo>
                <a:lnTo>
                  <a:pt x="1581" y="116"/>
                </a:lnTo>
                <a:lnTo>
                  <a:pt x="1582" y="120"/>
                </a:lnTo>
                <a:lnTo>
                  <a:pt x="1582" y="125"/>
                </a:lnTo>
                <a:lnTo>
                  <a:pt x="1582" y="129"/>
                </a:lnTo>
                <a:lnTo>
                  <a:pt x="1583" y="133"/>
                </a:lnTo>
                <a:lnTo>
                  <a:pt x="1583" y="137"/>
                </a:lnTo>
                <a:lnTo>
                  <a:pt x="1583" y="141"/>
                </a:lnTo>
                <a:lnTo>
                  <a:pt x="1584" y="144"/>
                </a:lnTo>
                <a:lnTo>
                  <a:pt x="1584" y="148"/>
                </a:lnTo>
                <a:lnTo>
                  <a:pt x="1585" y="151"/>
                </a:lnTo>
                <a:lnTo>
                  <a:pt x="1585" y="154"/>
                </a:lnTo>
                <a:lnTo>
                  <a:pt x="1586" y="157"/>
                </a:lnTo>
                <a:lnTo>
                  <a:pt x="1586" y="160"/>
                </a:lnTo>
                <a:lnTo>
                  <a:pt x="1586" y="162"/>
                </a:lnTo>
                <a:lnTo>
                  <a:pt x="1587" y="165"/>
                </a:lnTo>
                <a:lnTo>
                  <a:pt x="1587" y="167"/>
                </a:lnTo>
                <a:lnTo>
                  <a:pt x="1587" y="168"/>
                </a:lnTo>
                <a:lnTo>
                  <a:pt x="1588" y="169"/>
                </a:lnTo>
                <a:lnTo>
                  <a:pt x="1588" y="170"/>
                </a:lnTo>
                <a:lnTo>
                  <a:pt x="1588" y="171"/>
                </a:lnTo>
                <a:lnTo>
                  <a:pt x="1589" y="171"/>
                </a:lnTo>
                <a:lnTo>
                  <a:pt x="1589" y="171"/>
                </a:lnTo>
                <a:lnTo>
                  <a:pt x="1589" y="171"/>
                </a:lnTo>
                <a:lnTo>
                  <a:pt x="1590" y="170"/>
                </a:lnTo>
                <a:lnTo>
                  <a:pt x="1590" y="169"/>
                </a:lnTo>
                <a:lnTo>
                  <a:pt x="1590" y="168"/>
                </a:lnTo>
                <a:lnTo>
                  <a:pt x="1591" y="167"/>
                </a:lnTo>
                <a:lnTo>
                  <a:pt x="1591" y="165"/>
                </a:lnTo>
                <a:lnTo>
                  <a:pt x="1592" y="163"/>
                </a:lnTo>
                <a:lnTo>
                  <a:pt x="1592" y="161"/>
                </a:lnTo>
                <a:lnTo>
                  <a:pt x="1592" y="159"/>
                </a:lnTo>
                <a:lnTo>
                  <a:pt x="1593" y="156"/>
                </a:lnTo>
                <a:lnTo>
                  <a:pt x="1593" y="153"/>
                </a:lnTo>
                <a:lnTo>
                  <a:pt x="1593" y="149"/>
                </a:lnTo>
                <a:lnTo>
                  <a:pt x="1594" y="145"/>
                </a:lnTo>
                <a:lnTo>
                  <a:pt x="1594" y="142"/>
                </a:lnTo>
                <a:lnTo>
                  <a:pt x="1594" y="138"/>
                </a:lnTo>
                <a:lnTo>
                  <a:pt x="1595" y="133"/>
                </a:lnTo>
                <a:lnTo>
                  <a:pt x="1595" y="129"/>
                </a:lnTo>
                <a:lnTo>
                  <a:pt x="1595" y="124"/>
                </a:lnTo>
                <a:lnTo>
                  <a:pt x="1596" y="119"/>
                </a:lnTo>
                <a:lnTo>
                  <a:pt x="1596" y="114"/>
                </a:lnTo>
                <a:lnTo>
                  <a:pt x="1596" y="110"/>
                </a:lnTo>
                <a:lnTo>
                  <a:pt x="1597" y="105"/>
                </a:lnTo>
                <a:lnTo>
                  <a:pt x="1597" y="100"/>
                </a:lnTo>
                <a:lnTo>
                  <a:pt x="1598" y="95"/>
                </a:lnTo>
                <a:lnTo>
                  <a:pt x="1598" y="90"/>
                </a:lnTo>
                <a:lnTo>
                  <a:pt x="1599" y="86"/>
                </a:lnTo>
                <a:lnTo>
                  <a:pt x="1599" y="81"/>
                </a:lnTo>
                <a:lnTo>
                  <a:pt x="1599" y="77"/>
                </a:lnTo>
                <a:lnTo>
                  <a:pt x="1600" y="72"/>
                </a:lnTo>
                <a:lnTo>
                  <a:pt x="1600" y="68"/>
                </a:lnTo>
                <a:lnTo>
                  <a:pt x="1600" y="65"/>
                </a:lnTo>
                <a:lnTo>
                  <a:pt x="1601" y="61"/>
                </a:lnTo>
                <a:lnTo>
                  <a:pt x="1601" y="58"/>
                </a:lnTo>
                <a:lnTo>
                  <a:pt x="1601" y="55"/>
                </a:lnTo>
                <a:lnTo>
                  <a:pt x="1602" y="52"/>
                </a:lnTo>
                <a:lnTo>
                  <a:pt x="1602" y="49"/>
                </a:lnTo>
                <a:lnTo>
                  <a:pt x="1602" y="47"/>
                </a:lnTo>
                <a:lnTo>
                  <a:pt x="1603" y="45"/>
                </a:lnTo>
                <a:lnTo>
                  <a:pt x="1603" y="43"/>
                </a:lnTo>
                <a:lnTo>
                  <a:pt x="1604" y="41"/>
                </a:lnTo>
                <a:lnTo>
                  <a:pt x="1604" y="40"/>
                </a:lnTo>
                <a:lnTo>
                  <a:pt x="1604" y="39"/>
                </a:lnTo>
                <a:lnTo>
                  <a:pt x="1605" y="38"/>
                </a:lnTo>
                <a:lnTo>
                  <a:pt x="1605" y="38"/>
                </a:lnTo>
                <a:lnTo>
                  <a:pt x="1605" y="38"/>
                </a:lnTo>
                <a:lnTo>
                  <a:pt x="1606" y="38"/>
                </a:lnTo>
                <a:lnTo>
                  <a:pt x="1606" y="39"/>
                </a:lnTo>
                <a:lnTo>
                  <a:pt x="1606" y="40"/>
                </a:lnTo>
                <a:lnTo>
                  <a:pt x="1607" y="41"/>
                </a:lnTo>
                <a:lnTo>
                  <a:pt x="1607" y="43"/>
                </a:lnTo>
                <a:lnTo>
                  <a:pt x="1607" y="45"/>
                </a:lnTo>
                <a:lnTo>
                  <a:pt x="1608" y="47"/>
                </a:lnTo>
                <a:lnTo>
                  <a:pt x="1608" y="50"/>
                </a:lnTo>
                <a:lnTo>
                  <a:pt x="1608" y="53"/>
                </a:lnTo>
                <a:lnTo>
                  <a:pt x="1609" y="56"/>
                </a:lnTo>
                <a:lnTo>
                  <a:pt x="1609" y="60"/>
                </a:lnTo>
                <a:lnTo>
                  <a:pt x="1609" y="64"/>
                </a:lnTo>
                <a:lnTo>
                  <a:pt x="1610" y="69"/>
                </a:lnTo>
                <a:lnTo>
                  <a:pt x="1610" y="74"/>
                </a:lnTo>
                <a:lnTo>
                  <a:pt x="1611" y="79"/>
                </a:lnTo>
                <a:lnTo>
                  <a:pt x="1611" y="84"/>
                </a:lnTo>
                <a:lnTo>
                  <a:pt x="1612" y="90"/>
                </a:lnTo>
                <a:lnTo>
                  <a:pt x="1612" y="98"/>
                </a:lnTo>
                <a:lnTo>
                  <a:pt x="1612" y="105"/>
                </a:lnTo>
                <a:lnTo>
                  <a:pt x="1613" y="113"/>
                </a:lnTo>
                <a:lnTo>
                  <a:pt x="1613" y="122"/>
                </a:lnTo>
                <a:lnTo>
                  <a:pt x="1613" y="132"/>
                </a:lnTo>
                <a:lnTo>
                  <a:pt x="1614" y="142"/>
                </a:lnTo>
                <a:lnTo>
                  <a:pt x="1614" y="154"/>
                </a:lnTo>
                <a:lnTo>
                  <a:pt x="1614" y="168"/>
                </a:lnTo>
                <a:lnTo>
                  <a:pt x="1615" y="182"/>
                </a:lnTo>
                <a:lnTo>
                  <a:pt x="1615" y="200"/>
                </a:lnTo>
                <a:lnTo>
                  <a:pt x="1615" y="219"/>
                </a:lnTo>
                <a:lnTo>
                  <a:pt x="1616" y="241"/>
                </a:lnTo>
                <a:lnTo>
                  <a:pt x="1616" y="265"/>
                </a:lnTo>
                <a:lnTo>
                  <a:pt x="1617" y="291"/>
                </a:lnTo>
                <a:lnTo>
                  <a:pt x="1617" y="318"/>
                </a:lnTo>
                <a:lnTo>
                  <a:pt x="1617" y="346"/>
                </a:lnTo>
                <a:lnTo>
                  <a:pt x="1618" y="373"/>
                </a:lnTo>
                <a:lnTo>
                  <a:pt x="1618" y="399"/>
                </a:lnTo>
                <a:lnTo>
                  <a:pt x="1618" y="422"/>
                </a:lnTo>
                <a:lnTo>
                  <a:pt x="1619" y="445"/>
                </a:lnTo>
                <a:lnTo>
                  <a:pt x="1619" y="463"/>
                </a:lnTo>
                <a:lnTo>
                  <a:pt x="1619" y="479"/>
                </a:lnTo>
                <a:lnTo>
                  <a:pt x="1620" y="491"/>
                </a:lnTo>
                <a:lnTo>
                  <a:pt x="1620" y="501"/>
                </a:lnTo>
                <a:lnTo>
                  <a:pt x="1620" y="507"/>
                </a:lnTo>
                <a:lnTo>
                  <a:pt x="1621" y="510"/>
                </a:lnTo>
                <a:lnTo>
                  <a:pt x="1621" y="513"/>
                </a:lnTo>
                <a:lnTo>
                  <a:pt x="1621" y="514"/>
                </a:lnTo>
                <a:lnTo>
                  <a:pt x="1622" y="514"/>
                </a:lnTo>
                <a:lnTo>
                  <a:pt x="1622" y="515"/>
                </a:lnTo>
                <a:lnTo>
                  <a:pt x="1622" y="515"/>
                </a:lnTo>
                <a:lnTo>
                  <a:pt x="1623" y="515"/>
                </a:lnTo>
                <a:lnTo>
                  <a:pt x="1623" y="515"/>
                </a:lnTo>
                <a:lnTo>
                  <a:pt x="1624" y="515"/>
                </a:lnTo>
                <a:lnTo>
                  <a:pt x="1624" y="515"/>
                </a:lnTo>
                <a:lnTo>
                  <a:pt x="1625" y="515"/>
                </a:lnTo>
                <a:lnTo>
                  <a:pt x="1625" y="516"/>
                </a:lnTo>
                <a:lnTo>
                  <a:pt x="1625" y="516"/>
                </a:lnTo>
                <a:lnTo>
                  <a:pt x="1626" y="516"/>
                </a:lnTo>
                <a:lnTo>
                  <a:pt x="1626" y="516"/>
                </a:lnTo>
                <a:lnTo>
                  <a:pt x="1626" y="516"/>
                </a:lnTo>
                <a:lnTo>
                  <a:pt x="1627" y="516"/>
                </a:lnTo>
                <a:lnTo>
                  <a:pt x="1627" y="516"/>
                </a:lnTo>
                <a:lnTo>
                  <a:pt x="1627" y="516"/>
                </a:lnTo>
                <a:lnTo>
                  <a:pt x="1628" y="516"/>
                </a:lnTo>
                <a:lnTo>
                  <a:pt x="1628" y="516"/>
                </a:lnTo>
                <a:lnTo>
                  <a:pt x="1628" y="516"/>
                </a:lnTo>
                <a:lnTo>
                  <a:pt x="1629" y="516"/>
                </a:lnTo>
                <a:lnTo>
                  <a:pt x="1629" y="516"/>
                </a:lnTo>
                <a:lnTo>
                  <a:pt x="1630" y="517"/>
                </a:lnTo>
                <a:lnTo>
                  <a:pt x="1630" y="517"/>
                </a:lnTo>
                <a:lnTo>
                  <a:pt x="1630" y="517"/>
                </a:lnTo>
                <a:lnTo>
                  <a:pt x="1631" y="517"/>
                </a:lnTo>
                <a:lnTo>
                  <a:pt x="1631" y="517"/>
                </a:lnTo>
                <a:lnTo>
                  <a:pt x="1631" y="517"/>
                </a:lnTo>
                <a:lnTo>
                  <a:pt x="1632" y="518"/>
                </a:lnTo>
                <a:lnTo>
                  <a:pt x="1632" y="518"/>
                </a:lnTo>
                <a:lnTo>
                  <a:pt x="1632" y="518"/>
                </a:lnTo>
                <a:lnTo>
                  <a:pt x="1633" y="518"/>
                </a:lnTo>
                <a:lnTo>
                  <a:pt x="1633" y="518"/>
                </a:lnTo>
                <a:lnTo>
                  <a:pt x="1633" y="518"/>
                </a:lnTo>
                <a:lnTo>
                  <a:pt x="1634" y="519"/>
                </a:lnTo>
                <a:lnTo>
                  <a:pt x="1634" y="519"/>
                </a:lnTo>
                <a:lnTo>
                  <a:pt x="1634" y="519"/>
                </a:lnTo>
                <a:lnTo>
                  <a:pt x="1635" y="519"/>
                </a:lnTo>
                <a:lnTo>
                  <a:pt x="1635" y="519"/>
                </a:lnTo>
                <a:lnTo>
                  <a:pt x="1635" y="519"/>
                </a:lnTo>
                <a:lnTo>
                  <a:pt x="1636" y="519"/>
                </a:lnTo>
                <a:lnTo>
                  <a:pt x="1636" y="518"/>
                </a:lnTo>
                <a:lnTo>
                  <a:pt x="1637" y="518"/>
                </a:lnTo>
                <a:lnTo>
                  <a:pt x="1637" y="518"/>
                </a:lnTo>
                <a:lnTo>
                  <a:pt x="1638" y="518"/>
                </a:lnTo>
                <a:lnTo>
                  <a:pt x="1638" y="518"/>
                </a:lnTo>
                <a:lnTo>
                  <a:pt x="1638" y="518"/>
                </a:lnTo>
                <a:lnTo>
                  <a:pt x="1639" y="518"/>
                </a:lnTo>
                <a:lnTo>
                  <a:pt x="1639" y="518"/>
                </a:lnTo>
                <a:lnTo>
                  <a:pt x="1639" y="518"/>
                </a:lnTo>
                <a:lnTo>
                  <a:pt x="1640" y="518"/>
                </a:lnTo>
                <a:lnTo>
                  <a:pt x="1640" y="519"/>
                </a:lnTo>
                <a:lnTo>
                  <a:pt x="1640" y="519"/>
                </a:lnTo>
                <a:lnTo>
                  <a:pt x="1641" y="519"/>
                </a:lnTo>
                <a:lnTo>
                  <a:pt x="1641" y="519"/>
                </a:lnTo>
                <a:lnTo>
                  <a:pt x="1641" y="519"/>
                </a:lnTo>
                <a:lnTo>
                  <a:pt x="1642" y="519"/>
                </a:lnTo>
                <a:lnTo>
                  <a:pt x="1642" y="519"/>
                </a:lnTo>
                <a:lnTo>
                  <a:pt x="1643" y="519"/>
                </a:lnTo>
                <a:lnTo>
                  <a:pt x="1643" y="519"/>
                </a:lnTo>
                <a:lnTo>
                  <a:pt x="1643" y="520"/>
                </a:lnTo>
                <a:lnTo>
                  <a:pt x="1644" y="520"/>
                </a:lnTo>
                <a:lnTo>
                  <a:pt x="1644" y="520"/>
                </a:lnTo>
                <a:lnTo>
                  <a:pt x="1644" y="520"/>
                </a:lnTo>
                <a:lnTo>
                  <a:pt x="1645" y="520"/>
                </a:lnTo>
                <a:lnTo>
                  <a:pt x="1645" y="521"/>
                </a:lnTo>
                <a:lnTo>
                  <a:pt x="1645" y="521"/>
                </a:lnTo>
                <a:lnTo>
                  <a:pt x="1646" y="521"/>
                </a:lnTo>
                <a:lnTo>
                  <a:pt x="1646" y="521"/>
                </a:lnTo>
                <a:lnTo>
                  <a:pt x="1646" y="521"/>
                </a:lnTo>
                <a:lnTo>
                  <a:pt x="1647" y="521"/>
                </a:lnTo>
                <a:lnTo>
                  <a:pt x="1647" y="521"/>
                </a:lnTo>
                <a:lnTo>
                  <a:pt x="1647" y="521"/>
                </a:lnTo>
                <a:lnTo>
                  <a:pt x="1648" y="521"/>
                </a:lnTo>
                <a:lnTo>
                  <a:pt x="1648" y="521"/>
                </a:lnTo>
                <a:lnTo>
                  <a:pt x="1649" y="521"/>
                </a:lnTo>
                <a:lnTo>
                  <a:pt x="1649" y="521"/>
                </a:lnTo>
                <a:lnTo>
                  <a:pt x="1650" y="521"/>
                </a:lnTo>
                <a:lnTo>
                  <a:pt x="1650" y="522"/>
                </a:lnTo>
                <a:lnTo>
                  <a:pt x="1650" y="522"/>
                </a:lnTo>
                <a:lnTo>
                  <a:pt x="1651" y="522"/>
                </a:lnTo>
                <a:lnTo>
                  <a:pt x="1651" y="522"/>
                </a:lnTo>
                <a:lnTo>
                  <a:pt x="1651" y="522"/>
                </a:lnTo>
                <a:lnTo>
                  <a:pt x="1652" y="522"/>
                </a:lnTo>
                <a:lnTo>
                  <a:pt x="1652" y="522"/>
                </a:lnTo>
                <a:lnTo>
                  <a:pt x="1652" y="522"/>
                </a:lnTo>
                <a:lnTo>
                  <a:pt x="1653" y="522"/>
                </a:lnTo>
                <a:lnTo>
                  <a:pt x="1653" y="522"/>
                </a:lnTo>
                <a:lnTo>
                  <a:pt x="1653" y="522"/>
                </a:lnTo>
                <a:lnTo>
                  <a:pt x="1654" y="522"/>
                </a:lnTo>
                <a:lnTo>
                  <a:pt x="1654" y="522"/>
                </a:lnTo>
                <a:lnTo>
                  <a:pt x="1654" y="522"/>
                </a:lnTo>
                <a:lnTo>
                  <a:pt x="1655" y="521"/>
                </a:lnTo>
                <a:lnTo>
                  <a:pt x="1655" y="522"/>
                </a:lnTo>
                <a:lnTo>
                  <a:pt x="1656" y="522"/>
                </a:lnTo>
                <a:lnTo>
                  <a:pt x="1656" y="522"/>
                </a:lnTo>
                <a:lnTo>
                  <a:pt x="1656" y="522"/>
                </a:lnTo>
                <a:lnTo>
                  <a:pt x="1657" y="523"/>
                </a:lnTo>
                <a:lnTo>
                  <a:pt x="1657" y="523"/>
                </a:lnTo>
                <a:lnTo>
                  <a:pt x="1657" y="523"/>
                </a:lnTo>
                <a:lnTo>
                  <a:pt x="1658" y="521"/>
                </a:lnTo>
                <a:lnTo>
                  <a:pt x="1658" y="519"/>
                </a:lnTo>
                <a:lnTo>
                  <a:pt x="1658" y="512"/>
                </a:lnTo>
                <a:lnTo>
                  <a:pt x="1659" y="500"/>
                </a:lnTo>
                <a:lnTo>
                  <a:pt x="1659" y="484"/>
                </a:lnTo>
                <a:lnTo>
                  <a:pt x="1659" y="463"/>
                </a:lnTo>
                <a:lnTo>
                  <a:pt x="1660" y="437"/>
                </a:lnTo>
                <a:lnTo>
                  <a:pt x="1660" y="410"/>
                </a:lnTo>
                <a:lnTo>
                  <a:pt x="1660" y="379"/>
                </a:lnTo>
                <a:lnTo>
                  <a:pt x="1661" y="347"/>
                </a:lnTo>
                <a:lnTo>
                  <a:pt x="1661" y="312"/>
                </a:lnTo>
                <a:lnTo>
                  <a:pt x="1662" y="278"/>
                </a:lnTo>
                <a:lnTo>
                  <a:pt x="1662" y="243"/>
                </a:lnTo>
                <a:lnTo>
                  <a:pt x="1663" y="212"/>
                </a:lnTo>
                <a:lnTo>
                  <a:pt x="1663" y="184"/>
                </a:lnTo>
                <a:lnTo>
                  <a:pt x="1663" y="161"/>
                </a:lnTo>
                <a:lnTo>
                  <a:pt x="1664" y="142"/>
                </a:lnTo>
                <a:lnTo>
                  <a:pt x="1664" y="127"/>
                </a:lnTo>
                <a:lnTo>
                  <a:pt x="1664" y="114"/>
                </a:lnTo>
                <a:lnTo>
                  <a:pt x="1665" y="104"/>
                </a:lnTo>
                <a:lnTo>
                  <a:pt x="1665" y="96"/>
                </a:lnTo>
                <a:lnTo>
                  <a:pt x="1665" y="90"/>
                </a:lnTo>
                <a:lnTo>
                  <a:pt x="1666" y="86"/>
                </a:lnTo>
                <a:lnTo>
                  <a:pt x="1666" y="83"/>
                </a:lnTo>
                <a:lnTo>
                  <a:pt x="1666" y="82"/>
                </a:lnTo>
                <a:lnTo>
                  <a:pt x="1667" y="81"/>
                </a:lnTo>
                <a:lnTo>
                  <a:pt x="1667" y="80"/>
                </a:lnTo>
                <a:lnTo>
                  <a:pt x="1667" y="80"/>
                </a:lnTo>
                <a:lnTo>
                  <a:pt x="1668" y="79"/>
                </a:lnTo>
                <a:lnTo>
                  <a:pt x="1668" y="78"/>
                </a:lnTo>
                <a:lnTo>
                  <a:pt x="1669" y="77"/>
                </a:lnTo>
                <a:lnTo>
                  <a:pt x="1669" y="76"/>
                </a:lnTo>
                <a:lnTo>
                  <a:pt x="1669" y="74"/>
                </a:lnTo>
                <a:lnTo>
                  <a:pt x="1670" y="72"/>
                </a:lnTo>
                <a:lnTo>
                  <a:pt x="1670" y="69"/>
                </a:lnTo>
                <a:lnTo>
                  <a:pt x="1670" y="67"/>
                </a:lnTo>
                <a:lnTo>
                  <a:pt x="1671" y="64"/>
                </a:lnTo>
                <a:lnTo>
                  <a:pt x="1671" y="61"/>
                </a:lnTo>
                <a:lnTo>
                  <a:pt x="1671" y="58"/>
                </a:lnTo>
                <a:lnTo>
                  <a:pt x="1672" y="56"/>
                </a:lnTo>
                <a:lnTo>
                  <a:pt x="1672" y="53"/>
                </a:lnTo>
                <a:lnTo>
                  <a:pt x="1672" y="51"/>
                </a:lnTo>
                <a:lnTo>
                  <a:pt x="1673" y="49"/>
                </a:lnTo>
                <a:lnTo>
                  <a:pt x="1673" y="47"/>
                </a:lnTo>
                <a:lnTo>
                  <a:pt x="1673" y="45"/>
                </a:lnTo>
                <a:lnTo>
                  <a:pt x="1674" y="43"/>
                </a:lnTo>
                <a:lnTo>
                  <a:pt x="1674" y="41"/>
                </a:lnTo>
                <a:lnTo>
                  <a:pt x="1675" y="40"/>
                </a:lnTo>
                <a:lnTo>
                  <a:pt x="1675" y="39"/>
                </a:lnTo>
                <a:lnTo>
                  <a:pt x="1676" y="38"/>
                </a:lnTo>
                <a:lnTo>
                  <a:pt x="1676" y="37"/>
                </a:lnTo>
                <a:lnTo>
                  <a:pt x="1676" y="37"/>
                </a:lnTo>
                <a:lnTo>
                  <a:pt x="1677" y="36"/>
                </a:lnTo>
                <a:lnTo>
                  <a:pt x="1677" y="36"/>
                </a:lnTo>
                <a:lnTo>
                  <a:pt x="1677" y="36"/>
                </a:lnTo>
                <a:lnTo>
                  <a:pt x="1678" y="36"/>
                </a:lnTo>
                <a:lnTo>
                  <a:pt x="1678" y="36"/>
                </a:lnTo>
                <a:lnTo>
                  <a:pt x="1678" y="37"/>
                </a:lnTo>
                <a:lnTo>
                  <a:pt x="1679" y="38"/>
                </a:lnTo>
                <a:lnTo>
                  <a:pt x="1679" y="39"/>
                </a:lnTo>
                <a:lnTo>
                  <a:pt x="1679" y="41"/>
                </a:lnTo>
                <a:lnTo>
                  <a:pt x="1680" y="42"/>
                </a:lnTo>
                <a:lnTo>
                  <a:pt x="1680" y="44"/>
                </a:lnTo>
                <a:lnTo>
                  <a:pt x="1681" y="46"/>
                </a:lnTo>
                <a:lnTo>
                  <a:pt x="1681" y="49"/>
                </a:lnTo>
                <a:lnTo>
                  <a:pt x="1681" y="51"/>
                </a:lnTo>
                <a:lnTo>
                  <a:pt x="1682" y="54"/>
                </a:lnTo>
                <a:lnTo>
                  <a:pt x="1682" y="57"/>
                </a:lnTo>
                <a:lnTo>
                  <a:pt x="1682" y="60"/>
                </a:lnTo>
                <a:lnTo>
                  <a:pt x="1683" y="63"/>
                </a:lnTo>
                <a:lnTo>
                  <a:pt x="1683" y="67"/>
                </a:lnTo>
                <a:lnTo>
                  <a:pt x="1683" y="70"/>
                </a:lnTo>
                <a:lnTo>
                  <a:pt x="1684" y="75"/>
                </a:lnTo>
                <a:lnTo>
                  <a:pt x="1684" y="78"/>
                </a:lnTo>
                <a:lnTo>
                  <a:pt x="1684" y="83"/>
                </a:lnTo>
                <a:lnTo>
                  <a:pt x="1685" y="87"/>
                </a:lnTo>
                <a:lnTo>
                  <a:pt x="1685" y="91"/>
                </a:lnTo>
                <a:lnTo>
                  <a:pt x="1685" y="96"/>
                </a:lnTo>
                <a:lnTo>
                  <a:pt x="1686" y="100"/>
                </a:lnTo>
                <a:lnTo>
                  <a:pt x="1686" y="105"/>
                </a:lnTo>
                <a:lnTo>
                  <a:pt x="1686" y="109"/>
                </a:lnTo>
                <a:lnTo>
                  <a:pt x="1687" y="113"/>
                </a:lnTo>
                <a:lnTo>
                  <a:pt x="1687" y="117"/>
                </a:lnTo>
                <a:lnTo>
                  <a:pt x="1688" y="121"/>
                </a:lnTo>
                <a:lnTo>
                  <a:pt x="1688" y="125"/>
                </a:lnTo>
                <a:lnTo>
                  <a:pt x="1689" y="128"/>
                </a:lnTo>
                <a:lnTo>
                  <a:pt x="1689" y="132"/>
                </a:lnTo>
                <a:lnTo>
                  <a:pt x="1689" y="135"/>
                </a:lnTo>
                <a:lnTo>
                  <a:pt x="1690" y="138"/>
                </a:lnTo>
                <a:lnTo>
                  <a:pt x="1690" y="141"/>
                </a:lnTo>
                <a:lnTo>
                  <a:pt x="1690" y="144"/>
                </a:lnTo>
                <a:lnTo>
                  <a:pt x="1691" y="146"/>
                </a:lnTo>
                <a:lnTo>
                  <a:pt x="1691" y="148"/>
                </a:lnTo>
                <a:lnTo>
                  <a:pt x="1691" y="150"/>
                </a:lnTo>
                <a:lnTo>
                  <a:pt x="1692" y="153"/>
                </a:lnTo>
                <a:lnTo>
                  <a:pt x="1692" y="154"/>
                </a:lnTo>
                <a:lnTo>
                  <a:pt x="1692" y="156"/>
                </a:lnTo>
                <a:lnTo>
                  <a:pt x="1693" y="157"/>
                </a:lnTo>
                <a:lnTo>
                  <a:pt x="1693" y="159"/>
                </a:lnTo>
                <a:lnTo>
                  <a:pt x="1694" y="160"/>
                </a:lnTo>
                <a:lnTo>
                  <a:pt x="1694" y="161"/>
                </a:lnTo>
                <a:lnTo>
                  <a:pt x="1694" y="161"/>
                </a:lnTo>
                <a:lnTo>
                  <a:pt x="1695" y="162"/>
                </a:lnTo>
                <a:lnTo>
                  <a:pt x="1695" y="162"/>
                </a:lnTo>
                <a:lnTo>
                  <a:pt x="1695" y="163"/>
                </a:lnTo>
                <a:lnTo>
                  <a:pt x="1696" y="163"/>
                </a:lnTo>
                <a:lnTo>
                  <a:pt x="1696" y="162"/>
                </a:lnTo>
                <a:lnTo>
                  <a:pt x="1696" y="162"/>
                </a:lnTo>
                <a:lnTo>
                  <a:pt x="1697" y="161"/>
                </a:lnTo>
                <a:lnTo>
                  <a:pt x="1697" y="160"/>
                </a:lnTo>
                <a:lnTo>
                  <a:pt x="1697" y="159"/>
                </a:lnTo>
                <a:lnTo>
                  <a:pt x="1698" y="157"/>
                </a:lnTo>
                <a:lnTo>
                  <a:pt x="1698" y="155"/>
                </a:lnTo>
                <a:lnTo>
                  <a:pt x="1698" y="153"/>
                </a:lnTo>
                <a:lnTo>
                  <a:pt x="1699" y="150"/>
                </a:lnTo>
                <a:lnTo>
                  <a:pt x="1699" y="148"/>
                </a:lnTo>
                <a:lnTo>
                  <a:pt x="1699" y="145"/>
                </a:lnTo>
                <a:lnTo>
                  <a:pt x="1700" y="142"/>
                </a:lnTo>
                <a:lnTo>
                  <a:pt x="1700" y="139"/>
                </a:lnTo>
                <a:lnTo>
                  <a:pt x="1701" y="136"/>
                </a:lnTo>
                <a:lnTo>
                  <a:pt x="1701" y="133"/>
                </a:lnTo>
                <a:lnTo>
                  <a:pt x="1702" y="130"/>
                </a:lnTo>
                <a:lnTo>
                  <a:pt x="1702" y="126"/>
                </a:lnTo>
                <a:lnTo>
                  <a:pt x="1702" y="123"/>
                </a:lnTo>
                <a:lnTo>
                  <a:pt x="1703" y="119"/>
                </a:lnTo>
                <a:lnTo>
                  <a:pt x="1703" y="115"/>
                </a:lnTo>
                <a:lnTo>
                  <a:pt x="1703" y="111"/>
                </a:lnTo>
                <a:lnTo>
                  <a:pt x="1704" y="107"/>
                </a:lnTo>
                <a:lnTo>
                  <a:pt x="1704" y="104"/>
                </a:lnTo>
                <a:lnTo>
                  <a:pt x="1704" y="100"/>
                </a:lnTo>
                <a:lnTo>
                  <a:pt x="1705" y="96"/>
                </a:lnTo>
                <a:lnTo>
                  <a:pt x="1705" y="92"/>
                </a:lnTo>
                <a:lnTo>
                  <a:pt x="1705" y="88"/>
                </a:lnTo>
                <a:lnTo>
                  <a:pt x="1706" y="84"/>
                </a:lnTo>
                <a:lnTo>
                  <a:pt x="1706" y="81"/>
                </a:lnTo>
                <a:lnTo>
                  <a:pt x="1707" y="77"/>
                </a:lnTo>
                <a:lnTo>
                  <a:pt x="1707" y="73"/>
                </a:lnTo>
                <a:lnTo>
                  <a:pt x="1707" y="70"/>
                </a:lnTo>
                <a:lnTo>
                  <a:pt x="1708" y="66"/>
                </a:lnTo>
                <a:lnTo>
                  <a:pt x="1708" y="63"/>
                </a:lnTo>
                <a:lnTo>
                  <a:pt x="1708" y="60"/>
                </a:lnTo>
                <a:lnTo>
                  <a:pt x="1709" y="57"/>
                </a:lnTo>
                <a:lnTo>
                  <a:pt x="1709" y="54"/>
                </a:lnTo>
                <a:lnTo>
                  <a:pt x="1709" y="52"/>
                </a:lnTo>
                <a:lnTo>
                  <a:pt x="1710" y="49"/>
                </a:lnTo>
                <a:lnTo>
                  <a:pt x="1710" y="47"/>
                </a:lnTo>
                <a:lnTo>
                  <a:pt x="1710" y="45"/>
                </a:lnTo>
                <a:lnTo>
                  <a:pt x="1711" y="44"/>
                </a:lnTo>
                <a:lnTo>
                  <a:pt x="1711" y="42"/>
                </a:lnTo>
                <a:lnTo>
                  <a:pt x="1711" y="41"/>
                </a:lnTo>
                <a:lnTo>
                  <a:pt x="1712" y="40"/>
                </a:lnTo>
                <a:lnTo>
                  <a:pt x="1712" y="39"/>
                </a:lnTo>
                <a:lnTo>
                  <a:pt x="1712" y="39"/>
                </a:lnTo>
                <a:lnTo>
                  <a:pt x="1713" y="39"/>
                </a:lnTo>
                <a:lnTo>
                  <a:pt x="1713" y="39"/>
                </a:lnTo>
                <a:lnTo>
                  <a:pt x="1714" y="39"/>
                </a:lnTo>
                <a:lnTo>
                  <a:pt x="1714" y="40"/>
                </a:lnTo>
                <a:lnTo>
                  <a:pt x="1715" y="41"/>
                </a:lnTo>
                <a:lnTo>
                  <a:pt x="1715" y="42"/>
                </a:lnTo>
                <a:lnTo>
                  <a:pt x="1715" y="44"/>
                </a:lnTo>
                <a:lnTo>
                  <a:pt x="1716" y="45"/>
                </a:lnTo>
                <a:lnTo>
                  <a:pt x="1716" y="47"/>
                </a:lnTo>
                <a:lnTo>
                  <a:pt x="1716" y="49"/>
                </a:lnTo>
                <a:lnTo>
                  <a:pt x="1717" y="51"/>
                </a:lnTo>
                <a:lnTo>
                  <a:pt x="1717" y="54"/>
                </a:lnTo>
                <a:lnTo>
                  <a:pt x="1717" y="57"/>
                </a:lnTo>
                <a:lnTo>
                  <a:pt x="1718" y="60"/>
                </a:lnTo>
                <a:lnTo>
                  <a:pt x="1718" y="64"/>
                </a:lnTo>
                <a:lnTo>
                  <a:pt x="1718" y="68"/>
                </a:lnTo>
                <a:lnTo>
                  <a:pt x="1719" y="72"/>
                </a:lnTo>
                <a:lnTo>
                  <a:pt x="1719" y="77"/>
                </a:lnTo>
                <a:lnTo>
                  <a:pt x="1720" y="82"/>
                </a:lnTo>
                <a:lnTo>
                  <a:pt x="1720" y="88"/>
                </a:lnTo>
                <a:lnTo>
                  <a:pt x="1720" y="95"/>
                </a:lnTo>
                <a:lnTo>
                  <a:pt x="1721" y="102"/>
                </a:lnTo>
                <a:lnTo>
                  <a:pt x="1721" y="109"/>
                </a:lnTo>
                <a:lnTo>
                  <a:pt x="1721" y="118"/>
                </a:lnTo>
                <a:lnTo>
                  <a:pt x="1722" y="126"/>
                </a:lnTo>
                <a:lnTo>
                  <a:pt x="1722" y="136"/>
                </a:lnTo>
                <a:lnTo>
                  <a:pt x="1722" y="147"/>
                </a:lnTo>
                <a:lnTo>
                  <a:pt x="1723" y="159"/>
                </a:lnTo>
                <a:lnTo>
                  <a:pt x="1723" y="173"/>
                </a:lnTo>
                <a:lnTo>
                  <a:pt x="1723" y="189"/>
                </a:lnTo>
                <a:lnTo>
                  <a:pt x="1724" y="206"/>
                </a:lnTo>
                <a:lnTo>
                  <a:pt x="1724" y="226"/>
                </a:lnTo>
                <a:lnTo>
                  <a:pt x="1724" y="248"/>
                </a:lnTo>
                <a:lnTo>
                  <a:pt x="1725" y="273"/>
                </a:lnTo>
                <a:lnTo>
                  <a:pt x="1725" y="299"/>
                </a:lnTo>
                <a:lnTo>
                  <a:pt x="1726" y="327"/>
                </a:lnTo>
                <a:lnTo>
                  <a:pt x="1726" y="354"/>
                </a:lnTo>
                <a:lnTo>
                  <a:pt x="1726" y="381"/>
                </a:lnTo>
                <a:lnTo>
                  <a:pt x="1727" y="406"/>
                </a:lnTo>
                <a:lnTo>
                  <a:pt x="1727" y="430"/>
                </a:lnTo>
                <a:lnTo>
                  <a:pt x="1728" y="451"/>
                </a:lnTo>
                <a:lnTo>
                  <a:pt x="1728" y="469"/>
                </a:lnTo>
                <a:lnTo>
                  <a:pt x="1728" y="483"/>
                </a:lnTo>
                <a:lnTo>
                  <a:pt x="1729" y="495"/>
                </a:lnTo>
                <a:lnTo>
                  <a:pt x="1729" y="503"/>
                </a:lnTo>
                <a:lnTo>
                  <a:pt x="1729" y="509"/>
                </a:lnTo>
                <a:lnTo>
                  <a:pt x="1730" y="512"/>
                </a:lnTo>
                <a:lnTo>
                  <a:pt x="1730" y="514"/>
                </a:lnTo>
                <a:lnTo>
                  <a:pt x="1730" y="515"/>
                </a:lnTo>
                <a:lnTo>
                  <a:pt x="1731" y="515"/>
                </a:lnTo>
                <a:lnTo>
                  <a:pt x="1731" y="515"/>
                </a:lnTo>
                <a:lnTo>
                  <a:pt x="1731" y="515"/>
                </a:lnTo>
                <a:lnTo>
                  <a:pt x="1732" y="515"/>
                </a:lnTo>
                <a:lnTo>
                  <a:pt x="1732" y="516"/>
                </a:lnTo>
                <a:lnTo>
                  <a:pt x="1733" y="516"/>
                </a:lnTo>
                <a:lnTo>
                  <a:pt x="1733" y="516"/>
                </a:lnTo>
                <a:lnTo>
                  <a:pt x="1733" y="516"/>
                </a:lnTo>
                <a:lnTo>
                  <a:pt x="1734" y="516"/>
                </a:lnTo>
                <a:lnTo>
                  <a:pt x="1734" y="516"/>
                </a:lnTo>
                <a:lnTo>
                  <a:pt x="1734" y="517"/>
                </a:lnTo>
                <a:lnTo>
                  <a:pt x="1735" y="517"/>
                </a:lnTo>
                <a:lnTo>
                  <a:pt x="1735" y="517"/>
                </a:lnTo>
                <a:lnTo>
                  <a:pt x="1735" y="517"/>
                </a:lnTo>
                <a:lnTo>
                  <a:pt x="1736" y="517"/>
                </a:lnTo>
                <a:lnTo>
                  <a:pt x="1736" y="517"/>
                </a:lnTo>
                <a:lnTo>
                  <a:pt x="1736" y="517"/>
                </a:lnTo>
                <a:lnTo>
                  <a:pt x="1737" y="517"/>
                </a:lnTo>
                <a:lnTo>
                  <a:pt x="1737" y="517"/>
                </a:lnTo>
                <a:lnTo>
                  <a:pt x="1737" y="517"/>
                </a:lnTo>
                <a:lnTo>
                  <a:pt x="1738" y="518"/>
                </a:lnTo>
                <a:lnTo>
                  <a:pt x="1738" y="518"/>
                </a:lnTo>
                <a:lnTo>
                  <a:pt x="1739" y="518"/>
                </a:lnTo>
                <a:lnTo>
                  <a:pt x="1739" y="518"/>
                </a:lnTo>
                <a:lnTo>
                  <a:pt x="1739" y="518"/>
                </a:lnTo>
                <a:lnTo>
                  <a:pt x="1740" y="518"/>
                </a:lnTo>
                <a:lnTo>
                  <a:pt x="1740" y="518"/>
                </a:lnTo>
                <a:lnTo>
                  <a:pt x="1741" y="518"/>
                </a:lnTo>
                <a:lnTo>
                  <a:pt x="1741" y="518"/>
                </a:lnTo>
                <a:lnTo>
                  <a:pt x="1741" y="519"/>
                </a:lnTo>
                <a:lnTo>
                  <a:pt x="1742" y="519"/>
                </a:lnTo>
                <a:lnTo>
                  <a:pt x="1742" y="519"/>
                </a:lnTo>
                <a:lnTo>
                  <a:pt x="1742" y="519"/>
                </a:lnTo>
                <a:lnTo>
                  <a:pt x="1743" y="519"/>
                </a:lnTo>
                <a:lnTo>
                  <a:pt x="1743" y="519"/>
                </a:lnTo>
                <a:lnTo>
                  <a:pt x="1743" y="519"/>
                </a:lnTo>
                <a:lnTo>
                  <a:pt x="1744" y="520"/>
                </a:lnTo>
                <a:lnTo>
                  <a:pt x="1744" y="520"/>
                </a:lnTo>
                <a:lnTo>
                  <a:pt x="1744" y="520"/>
                </a:lnTo>
                <a:lnTo>
                  <a:pt x="1745" y="520"/>
                </a:lnTo>
                <a:lnTo>
                  <a:pt x="1745" y="520"/>
                </a:lnTo>
                <a:lnTo>
                  <a:pt x="1746" y="520"/>
                </a:lnTo>
                <a:lnTo>
                  <a:pt x="1746" y="520"/>
                </a:lnTo>
                <a:lnTo>
                  <a:pt x="1746" y="520"/>
                </a:lnTo>
                <a:lnTo>
                  <a:pt x="1747" y="520"/>
                </a:lnTo>
                <a:lnTo>
                  <a:pt x="1747" y="520"/>
                </a:lnTo>
                <a:lnTo>
                  <a:pt x="1747" y="520"/>
                </a:lnTo>
                <a:lnTo>
                  <a:pt x="1748" y="519"/>
                </a:lnTo>
                <a:lnTo>
                  <a:pt x="1748" y="519"/>
                </a:lnTo>
                <a:lnTo>
                  <a:pt x="1748" y="519"/>
                </a:lnTo>
                <a:lnTo>
                  <a:pt x="1749" y="519"/>
                </a:lnTo>
                <a:lnTo>
                  <a:pt x="1749" y="519"/>
                </a:lnTo>
                <a:lnTo>
                  <a:pt x="1749" y="519"/>
                </a:lnTo>
                <a:lnTo>
                  <a:pt x="1750" y="520"/>
                </a:lnTo>
                <a:lnTo>
                  <a:pt x="1750" y="520"/>
                </a:lnTo>
                <a:lnTo>
                  <a:pt x="1750" y="520"/>
                </a:lnTo>
                <a:lnTo>
                  <a:pt x="1751" y="520"/>
                </a:lnTo>
                <a:lnTo>
                  <a:pt x="1751" y="520"/>
                </a:lnTo>
                <a:lnTo>
                  <a:pt x="1752" y="520"/>
                </a:lnTo>
                <a:lnTo>
                  <a:pt x="1752" y="520"/>
                </a:lnTo>
                <a:lnTo>
                  <a:pt x="1752" y="520"/>
                </a:lnTo>
                <a:lnTo>
                  <a:pt x="1753" y="520"/>
                </a:lnTo>
                <a:lnTo>
                  <a:pt x="1753" y="520"/>
                </a:lnTo>
                <a:lnTo>
                  <a:pt x="1754" y="521"/>
                </a:lnTo>
                <a:lnTo>
                  <a:pt x="1754" y="521"/>
                </a:lnTo>
                <a:lnTo>
                  <a:pt x="1754" y="521"/>
                </a:lnTo>
                <a:lnTo>
                  <a:pt x="1755" y="521"/>
                </a:lnTo>
                <a:lnTo>
                  <a:pt x="1755" y="521"/>
                </a:lnTo>
                <a:lnTo>
                  <a:pt x="1755" y="521"/>
                </a:lnTo>
                <a:lnTo>
                  <a:pt x="1756" y="521"/>
                </a:lnTo>
                <a:lnTo>
                  <a:pt x="1756" y="521"/>
                </a:lnTo>
                <a:lnTo>
                  <a:pt x="1756" y="522"/>
                </a:lnTo>
                <a:lnTo>
                  <a:pt x="1757" y="522"/>
                </a:lnTo>
                <a:lnTo>
                  <a:pt x="1757" y="522"/>
                </a:lnTo>
                <a:lnTo>
                  <a:pt x="1758" y="522"/>
                </a:lnTo>
                <a:lnTo>
                  <a:pt x="1758" y="522"/>
                </a:lnTo>
                <a:lnTo>
                  <a:pt x="1758" y="522"/>
                </a:lnTo>
                <a:lnTo>
                  <a:pt x="1759" y="522"/>
                </a:lnTo>
                <a:lnTo>
                  <a:pt x="1759" y="522"/>
                </a:lnTo>
                <a:lnTo>
                  <a:pt x="1759" y="522"/>
                </a:lnTo>
                <a:lnTo>
                  <a:pt x="1760" y="522"/>
                </a:lnTo>
                <a:lnTo>
                  <a:pt x="1760" y="522"/>
                </a:lnTo>
                <a:lnTo>
                  <a:pt x="1760" y="522"/>
                </a:lnTo>
                <a:lnTo>
                  <a:pt x="1761" y="522"/>
                </a:lnTo>
                <a:lnTo>
                  <a:pt x="1761" y="522"/>
                </a:lnTo>
                <a:lnTo>
                  <a:pt x="1761" y="522"/>
                </a:lnTo>
                <a:lnTo>
                  <a:pt x="1762" y="522"/>
                </a:lnTo>
                <a:lnTo>
                  <a:pt x="1762" y="522"/>
                </a:lnTo>
                <a:lnTo>
                  <a:pt x="1762" y="522"/>
                </a:lnTo>
                <a:lnTo>
                  <a:pt x="1763" y="522"/>
                </a:lnTo>
                <a:lnTo>
                  <a:pt x="1763" y="522"/>
                </a:lnTo>
                <a:lnTo>
                  <a:pt x="1763" y="522"/>
                </a:lnTo>
                <a:lnTo>
                  <a:pt x="1764" y="522"/>
                </a:lnTo>
                <a:lnTo>
                  <a:pt x="1764" y="522"/>
                </a:lnTo>
                <a:lnTo>
                  <a:pt x="1765" y="522"/>
                </a:lnTo>
                <a:lnTo>
                  <a:pt x="1765" y="522"/>
                </a:lnTo>
                <a:lnTo>
                  <a:pt x="1766" y="522"/>
                </a:lnTo>
                <a:lnTo>
                  <a:pt x="1766" y="522"/>
                </a:lnTo>
                <a:lnTo>
                  <a:pt x="1766" y="522"/>
                </a:lnTo>
                <a:lnTo>
                  <a:pt x="1767" y="523"/>
                </a:lnTo>
                <a:lnTo>
                  <a:pt x="1767" y="523"/>
                </a:lnTo>
                <a:lnTo>
                  <a:pt x="1767" y="524"/>
                </a:lnTo>
                <a:lnTo>
                  <a:pt x="1768" y="524"/>
                </a:lnTo>
                <a:lnTo>
                  <a:pt x="1768" y="522"/>
                </a:lnTo>
                <a:lnTo>
                  <a:pt x="1768" y="519"/>
                </a:lnTo>
                <a:lnTo>
                  <a:pt x="1769" y="512"/>
                </a:lnTo>
                <a:lnTo>
                  <a:pt x="1769" y="501"/>
                </a:lnTo>
                <a:lnTo>
                  <a:pt x="1769" y="485"/>
                </a:lnTo>
                <a:lnTo>
                  <a:pt x="1770" y="465"/>
                </a:lnTo>
                <a:lnTo>
                  <a:pt x="1770" y="443"/>
                </a:lnTo>
                <a:lnTo>
                  <a:pt x="1771" y="418"/>
                </a:lnTo>
                <a:lnTo>
                  <a:pt x="1771" y="392"/>
                </a:lnTo>
                <a:lnTo>
                  <a:pt x="1771" y="363"/>
                </a:lnTo>
                <a:lnTo>
                  <a:pt x="1772" y="333"/>
                </a:lnTo>
                <a:lnTo>
                  <a:pt x="1772" y="303"/>
                </a:lnTo>
                <a:lnTo>
                  <a:pt x="1772" y="273"/>
                </a:lnTo>
                <a:lnTo>
                  <a:pt x="1773" y="245"/>
                </a:lnTo>
                <a:lnTo>
                  <a:pt x="1773" y="221"/>
                </a:lnTo>
                <a:lnTo>
                  <a:pt x="1773" y="199"/>
                </a:lnTo>
                <a:lnTo>
                  <a:pt x="1774" y="180"/>
                </a:lnTo>
                <a:lnTo>
                  <a:pt x="1774" y="164"/>
                </a:lnTo>
                <a:lnTo>
                  <a:pt x="1774" y="149"/>
                </a:lnTo>
                <a:lnTo>
                  <a:pt x="1775" y="136"/>
                </a:lnTo>
                <a:lnTo>
                  <a:pt x="1775" y="125"/>
                </a:lnTo>
                <a:lnTo>
                  <a:pt x="1775" y="116"/>
                </a:lnTo>
                <a:lnTo>
                  <a:pt x="1776" y="107"/>
                </a:lnTo>
                <a:lnTo>
                  <a:pt x="1776" y="101"/>
                </a:lnTo>
                <a:lnTo>
                  <a:pt x="1776" y="96"/>
                </a:lnTo>
                <a:lnTo>
                  <a:pt x="1777" y="92"/>
                </a:lnTo>
                <a:lnTo>
                  <a:pt x="1777" y="89"/>
                </a:lnTo>
                <a:lnTo>
                  <a:pt x="1778" y="86"/>
                </a:lnTo>
                <a:lnTo>
                  <a:pt x="1778" y="84"/>
                </a:lnTo>
                <a:lnTo>
                  <a:pt x="1779" y="82"/>
                </a:lnTo>
                <a:lnTo>
                  <a:pt x="1779" y="80"/>
                </a:lnTo>
                <a:lnTo>
                  <a:pt x="1779" y="77"/>
                </a:lnTo>
                <a:lnTo>
                  <a:pt x="1780" y="75"/>
                </a:lnTo>
                <a:lnTo>
                  <a:pt x="1780" y="72"/>
                </a:lnTo>
                <a:lnTo>
                  <a:pt x="1780" y="69"/>
                </a:lnTo>
                <a:lnTo>
                  <a:pt x="1781" y="66"/>
                </a:lnTo>
                <a:lnTo>
                  <a:pt x="1781" y="63"/>
                </a:lnTo>
                <a:lnTo>
                  <a:pt x="1781" y="60"/>
                </a:lnTo>
                <a:lnTo>
                  <a:pt x="1782" y="58"/>
                </a:lnTo>
                <a:lnTo>
                  <a:pt x="1782" y="55"/>
                </a:lnTo>
                <a:lnTo>
                  <a:pt x="1782" y="53"/>
                </a:lnTo>
                <a:lnTo>
                  <a:pt x="1783" y="51"/>
                </a:lnTo>
                <a:lnTo>
                  <a:pt x="1783" y="49"/>
                </a:lnTo>
                <a:lnTo>
                  <a:pt x="1784" y="48"/>
                </a:lnTo>
                <a:lnTo>
                  <a:pt x="1784" y="46"/>
                </a:lnTo>
                <a:lnTo>
                  <a:pt x="1784" y="45"/>
                </a:lnTo>
                <a:lnTo>
                  <a:pt x="1785" y="45"/>
                </a:lnTo>
                <a:lnTo>
                  <a:pt x="1785" y="44"/>
                </a:lnTo>
                <a:lnTo>
                  <a:pt x="1785" y="44"/>
                </a:lnTo>
                <a:lnTo>
                  <a:pt x="1786" y="43"/>
                </a:lnTo>
                <a:lnTo>
                  <a:pt x="1786" y="43"/>
                </a:lnTo>
                <a:lnTo>
                  <a:pt x="1786" y="43"/>
                </a:lnTo>
                <a:lnTo>
                  <a:pt x="1787" y="43"/>
                </a:lnTo>
                <a:lnTo>
                  <a:pt x="1787" y="43"/>
                </a:lnTo>
                <a:lnTo>
                  <a:pt x="1787" y="44"/>
                </a:lnTo>
                <a:lnTo>
                  <a:pt x="1788" y="44"/>
                </a:lnTo>
                <a:lnTo>
                  <a:pt x="1788" y="45"/>
                </a:lnTo>
                <a:lnTo>
                  <a:pt x="1788" y="45"/>
                </a:lnTo>
                <a:lnTo>
                  <a:pt x="1789" y="46"/>
                </a:lnTo>
                <a:lnTo>
                  <a:pt x="1789" y="47"/>
                </a:lnTo>
                <a:lnTo>
                  <a:pt x="1789" y="49"/>
                </a:lnTo>
                <a:lnTo>
                  <a:pt x="1790" y="50"/>
                </a:lnTo>
                <a:lnTo>
                  <a:pt x="1790" y="51"/>
                </a:lnTo>
                <a:lnTo>
                  <a:pt x="1791" y="53"/>
                </a:lnTo>
                <a:lnTo>
                  <a:pt x="1791" y="55"/>
                </a:lnTo>
                <a:lnTo>
                  <a:pt x="1792" y="56"/>
                </a:lnTo>
                <a:lnTo>
                  <a:pt x="1792" y="58"/>
                </a:lnTo>
                <a:lnTo>
                  <a:pt x="1792" y="60"/>
                </a:lnTo>
                <a:lnTo>
                  <a:pt x="1793" y="62"/>
                </a:lnTo>
                <a:lnTo>
                  <a:pt x="1793" y="65"/>
                </a:lnTo>
                <a:lnTo>
                  <a:pt x="1793" y="67"/>
                </a:lnTo>
                <a:lnTo>
                  <a:pt x="1794" y="69"/>
                </a:lnTo>
                <a:lnTo>
                  <a:pt x="1794" y="72"/>
                </a:lnTo>
                <a:lnTo>
                  <a:pt x="1794" y="75"/>
                </a:lnTo>
                <a:lnTo>
                  <a:pt x="1795" y="77"/>
                </a:lnTo>
                <a:lnTo>
                  <a:pt x="1795" y="80"/>
                </a:lnTo>
                <a:lnTo>
                  <a:pt x="1795" y="83"/>
                </a:lnTo>
                <a:lnTo>
                  <a:pt x="1796" y="86"/>
                </a:lnTo>
                <a:lnTo>
                  <a:pt x="1796" y="89"/>
                </a:lnTo>
                <a:lnTo>
                  <a:pt x="1797" y="92"/>
                </a:lnTo>
                <a:lnTo>
                  <a:pt x="1797" y="95"/>
                </a:lnTo>
                <a:lnTo>
                  <a:pt x="1797" y="98"/>
                </a:lnTo>
                <a:lnTo>
                  <a:pt x="1798" y="101"/>
                </a:lnTo>
                <a:lnTo>
                  <a:pt x="1798" y="105"/>
                </a:lnTo>
                <a:lnTo>
                  <a:pt x="1798" y="107"/>
                </a:lnTo>
                <a:lnTo>
                  <a:pt x="1799" y="111"/>
                </a:lnTo>
                <a:lnTo>
                  <a:pt x="1799" y="113"/>
                </a:lnTo>
                <a:lnTo>
                  <a:pt x="1799" y="117"/>
                </a:lnTo>
                <a:lnTo>
                  <a:pt x="1800" y="119"/>
                </a:lnTo>
                <a:lnTo>
                  <a:pt x="1800" y="122"/>
                </a:lnTo>
                <a:lnTo>
                  <a:pt x="1800" y="125"/>
                </a:lnTo>
                <a:lnTo>
                  <a:pt x="1801" y="128"/>
                </a:lnTo>
                <a:lnTo>
                  <a:pt x="1801" y="130"/>
                </a:lnTo>
                <a:lnTo>
                  <a:pt x="1801" y="132"/>
                </a:lnTo>
                <a:lnTo>
                  <a:pt x="1802" y="135"/>
                </a:lnTo>
                <a:lnTo>
                  <a:pt x="1802" y="137"/>
                </a:lnTo>
                <a:lnTo>
                  <a:pt x="1803" y="139"/>
                </a:lnTo>
                <a:lnTo>
                  <a:pt x="1803" y="141"/>
                </a:lnTo>
                <a:lnTo>
                  <a:pt x="1803" y="143"/>
                </a:lnTo>
                <a:lnTo>
                  <a:pt x="1804" y="144"/>
                </a:lnTo>
                <a:lnTo>
                  <a:pt x="1804" y="146"/>
                </a:lnTo>
                <a:lnTo>
                  <a:pt x="1805" y="147"/>
                </a:lnTo>
                <a:lnTo>
                  <a:pt x="1805" y="149"/>
                </a:lnTo>
                <a:lnTo>
                  <a:pt x="1805" y="150"/>
                </a:lnTo>
                <a:lnTo>
                  <a:pt x="1806" y="151"/>
                </a:lnTo>
                <a:lnTo>
                  <a:pt x="1806" y="151"/>
                </a:lnTo>
                <a:lnTo>
                  <a:pt x="1806" y="152"/>
                </a:lnTo>
                <a:lnTo>
                  <a:pt x="1807" y="153"/>
                </a:lnTo>
                <a:lnTo>
                  <a:pt x="1807" y="153"/>
                </a:lnTo>
                <a:lnTo>
                  <a:pt x="1807" y="153"/>
                </a:lnTo>
                <a:lnTo>
                  <a:pt x="1808" y="153"/>
                </a:lnTo>
                <a:lnTo>
                  <a:pt x="1808" y="153"/>
                </a:lnTo>
                <a:lnTo>
                  <a:pt x="1808" y="152"/>
                </a:lnTo>
                <a:lnTo>
                  <a:pt x="1809" y="151"/>
                </a:lnTo>
                <a:lnTo>
                  <a:pt x="1809" y="150"/>
                </a:lnTo>
                <a:lnTo>
                  <a:pt x="1810" y="149"/>
                </a:lnTo>
                <a:lnTo>
                  <a:pt x="1810" y="147"/>
                </a:lnTo>
                <a:lnTo>
                  <a:pt x="1810" y="145"/>
                </a:lnTo>
                <a:lnTo>
                  <a:pt x="1811" y="143"/>
                </a:lnTo>
                <a:lnTo>
                  <a:pt x="1811" y="140"/>
                </a:lnTo>
                <a:lnTo>
                  <a:pt x="1811" y="137"/>
                </a:lnTo>
                <a:lnTo>
                  <a:pt x="1812" y="134"/>
                </a:lnTo>
                <a:lnTo>
                  <a:pt x="1812" y="130"/>
                </a:lnTo>
                <a:lnTo>
                  <a:pt x="1812" y="126"/>
                </a:lnTo>
                <a:lnTo>
                  <a:pt x="1813" y="122"/>
                </a:lnTo>
                <a:lnTo>
                  <a:pt x="1813" y="118"/>
                </a:lnTo>
                <a:lnTo>
                  <a:pt x="1813" y="113"/>
                </a:lnTo>
                <a:lnTo>
                  <a:pt x="1814" y="109"/>
                </a:lnTo>
                <a:lnTo>
                  <a:pt x="1814" y="104"/>
                </a:lnTo>
                <a:lnTo>
                  <a:pt x="1814" y="100"/>
                </a:lnTo>
                <a:lnTo>
                  <a:pt x="1815" y="95"/>
                </a:lnTo>
                <a:lnTo>
                  <a:pt x="1815" y="90"/>
                </a:lnTo>
                <a:lnTo>
                  <a:pt x="1816" y="86"/>
                </a:lnTo>
                <a:lnTo>
                  <a:pt x="1816" y="81"/>
                </a:lnTo>
                <a:lnTo>
                  <a:pt x="1816" y="76"/>
                </a:lnTo>
                <a:lnTo>
                  <a:pt x="1817" y="71"/>
                </a:lnTo>
                <a:lnTo>
                  <a:pt x="1817" y="67"/>
                </a:lnTo>
                <a:lnTo>
                  <a:pt x="1818" y="63"/>
                </a:lnTo>
                <a:lnTo>
                  <a:pt x="1818" y="59"/>
                </a:lnTo>
                <a:lnTo>
                  <a:pt x="1818" y="55"/>
                </a:lnTo>
                <a:lnTo>
                  <a:pt x="1819" y="52"/>
                </a:lnTo>
                <a:lnTo>
                  <a:pt x="1819" y="48"/>
                </a:lnTo>
                <a:lnTo>
                  <a:pt x="1819" y="45"/>
                </a:lnTo>
                <a:lnTo>
                  <a:pt x="1820" y="43"/>
                </a:lnTo>
                <a:lnTo>
                  <a:pt x="1820" y="40"/>
                </a:lnTo>
                <a:lnTo>
                  <a:pt x="1820" y="39"/>
                </a:lnTo>
                <a:lnTo>
                  <a:pt x="1821" y="37"/>
                </a:lnTo>
                <a:lnTo>
                  <a:pt x="1821" y="36"/>
                </a:lnTo>
                <a:lnTo>
                  <a:pt x="1821" y="35"/>
                </a:lnTo>
                <a:lnTo>
                  <a:pt x="1822" y="35"/>
                </a:lnTo>
                <a:lnTo>
                  <a:pt x="1822" y="35"/>
                </a:lnTo>
                <a:lnTo>
                  <a:pt x="1823" y="35"/>
                </a:lnTo>
                <a:lnTo>
                  <a:pt x="1823" y="36"/>
                </a:lnTo>
                <a:lnTo>
                  <a:pt x="1823" y="37"/>
                </a:lnTo>
                <a:lnTo>
                  <a:pt x="1824" y="39"/>
                </a:lnTo>
                <a:lnTo>
                  <a:pt x="1824" y="40"/>
                </a:lnTo>
                <a:lnTo>
                  <a:pt x="1824" y="43"/>
                </a:lnTo>
                <a:lnTo>
                  <a:pt x="1825" y="45"/>
                </a:lnTo>
                <a:lnTo>
                  <a:pt x="1825" y="47"/>
                </a:lnTo>
                <a:lnTo>
                  <a:pt x="1825" y="50"/>
                </a:lnTo>
                <a:lnTo>
                  <a:pt x="1826" y="53"/>
                </a:lnTo>
                <a:lnTo>
                  <a:pt x="1826" y="56"/>
                </a:lnTo>
                <a:lnTo>
                  <a:pt x="1826" y="60"/>
                </a:lnTo>
                <a:lnTo>
                  <a:pt x="1827" y="63"/>
                </a:lnTo>
                <a:lnTo>
                  <a:pt x="1827" y="67"/>
                </a:lnTo>
                <a:lnTo>
                  <a:pt x="1827" y="71"/>
                </a:lnTo>
                <a:lnTo>
                  <a:pt x="1828" y="75"/>
                </a:lnTo>
                <a:lnTo>
                  <a:pt x="1828" y="80"/>
                </a:lnTo>
                <a:lnTo>
                  <a:pt x="1829" y="85"/>
                </a:lnTo>
                <a:lnTo>
                  <a:pt x="1829" y="90"/>
                </a:lnTo>
                <a:lnTo>
                  <a:pt x="1829" y="96"/>
                </a:lnTo>
                <a:lnTo>
                  <a:pt x="1830" y="103"/>
                </a:lnTo>
                <a:lnTo>
                  <a:pt x="1830" y="110"/>
                </a:lnTo>
                <a:lnTo>
                  <a:pt x="1831" y="118"/>
                </a:lnTo>
                <a:lnTo>
                  <a:pt x="1831" y="126"/>
                </a:lnTo>
                <a:lnTo>
                  <a:pt x="1831" y="136"/>
                </a:lnTo>
                <a:lnTo>
                  <a:pt x="1832" y="147"/>
                </a:lnTo>
                <a:lnTo>
                  <a:pt x="1832" y="159"/>
                </a:lnTo>
                <a:lnTo>
                  <a:pt x="1832" y="173"/>
                </a:lnTo>
                <a:lnTo>
                  <a:pt x="1833" y="189"/>
                </a:lnTo>
                <a:lnTo>
                  <a:pt x="1833" y="207"/>
                </a:lnTo>
                <a:lnTo>
                  <a:pt x="1833" y="228"/>
                </a:lnTo>
                <a:lnTo>
                  <a:pt x="1834" y="250"/>
                </a:lnTo>
                <a:lnTo>
                  <a:pt x="1834" y="276"/>
                </a:lnTo>
                <a:lnTo>
                  <a:pt x="1834" y="302"/>
                </a:lnTo>
                <a:lnTo>
                  <a:pt x="1835" y="330"/>
                </a:lnTo>
                <a:lnTo>
                  <a:pt x="1835" y="357"/>
                </a:lnTo>
                <a:lnTo>
                  <a:pt x="1836" y="385"/>
                </a:lnTo>
                <a:lnTo>
                  <a:pt x="1836" y="410"/>
                </a:lnTo>
                <a:lnTo>
                  <a:pt x="1836" y="433"/>
                </a:lnTo>
                <a:lnTo>
                  <a:pt x="1837" y="453"/>
                </a:lnTo>
                <a:lnTo>
                  <a:pt x="1837" y="471"/>
                </a:lnTo>
                <a:lnTo>
                  <a:pt x="1837" y="485"/>
                </a:lnTo>
                <a:lnTo>
                  <a:pt x="1838" y="496"/>
                </a:lnTo>
                <a:lnTo>
                  <a:pt x="1838" y="504"/>
                </a:lnTo>
                <a:lnTo>
                  <a:pt x="1838" y="509"/>
                </a:lnTo>
                <a:lnTo>
                  <a:pt x="1839" y="513"/>
                </a:lnTo>
                <a:lnTo>
                  <a:pt x="1839" y="514"/>
                </a:lnTo>
                <a:lnTo>
                  <a:pt x="1839" y="515"/>
                </a:lnTo>
                <a:lnTo>
                  <a:pt x="1840" y="515"/>
                </a:lnTo>
                <a:lnTo>
                  <a:pt x="1840" y="516"/>
                </a:lnTo>
                <a:lnTo>
                  <a:pt x="1840" y="516"/>
                </a:lnTo>
                <a:lnTo>
                  <a:pt x="1841" y="516"/>
                </a:lnTo>
                <a:lnTo>
                  <a:pt x="1841" y="516"/>
                </a:lnTo>
                <a:lnTo>
                  <a:pt x="1842" y="516"/>
                </a:lnTo>
                <a:lnTo>
                  <a:pt x="1842" y="517"/>
                </a:lnTo>
                <a:lnTo>
                  <a:pt x="1842" y="517"/>
                </a:lnTo>
                <a:lnTo>
                  <a:pt x="1843" y="517"/>
                </a:lnTo>
                <a:lnTo>
                  <a:pt x="1843" y="518"/>
                </a:lnTo>
                <a:lnTo>
                  <a:pt x="1844" y="518"/>
                </a:lnTo>
                <a:lnTo>
                  <a:pt x="1844" y="518"/>
                </a:lnTo>
                <a:lnTo>
                  <a:pt x="1844" y="518"/>
                </a:lnTo>
                <a:lnTo>
                  <a:pt x="1845" y="518"/>
                </a:lnTo>
                <a:lnTo>
                  <a:pt x="1845" y="518"/>
                </a:lnTo>
                <a:lnTo>
                  <a:pt x="1845" y="519"/>
                </a:lnTo>
                <a:lnTo>
                  <a:pt x="1846" y="519"/>
                </a:lnTo>
                <a:lnTo>
                  <a:pt x="1846" y="519"/>
                </a:lnTo>
                <a:lnTo>
                  <a:pt x="1846" y="519"/>
                </a:lnTo>
                <a:lnTo>
                  <a:pt x="1847" y="519"/>
                </a:lnTo>
                <a:lnTo>
                  <a:pt x="1847" y="519"/>
                </a:lnTo>
                <a:lnTo>
                  <a:pt x="1848" y="519"/>
                </a:lnTo>
                <a:lnTo>
                  <a:pt x="1848" y="519"/>
                </a:lnTo>
                <a:lnTo>
                  <a:pt x="1848" y="519"/>
                </a:lnTo>
                <a:lnTo>
                  <a:pt x="1849" y="519"/>
                </a:lnTo>
                <a:lnTo>
                  <a:pt x="1849" y="519"/>
                </a:lnTo>
                <a:lnTo>
                  <a:pt x="1849" y="519"/>
                </a:lnTo>
                <a:lnTo>
                  <a:pt x="1850" y="519"/>
                </a:lnTo>
                <a:lnTo>
                  <a:pt x="1850" y="519"/>
                </a:lnTo>
                <a:lnTo>
                  <a:pt x="1850" y="520"/>
                </a:lnTo>
                <a:lnTo>
                  <a:pt x="1851" y="520"/>
                </a:lnTo>
                <a:lnTo>
                  <a:pt x="1851" y="520"/>
                </a:lnTo>
                <a:lnTo>
                  <a:pt x="1851" y="520"/>
                </a:lnTo>
                <a:lnTo>
                  <a:pt x="1852" y="520"/>
                </a:lnTo>
                <a:lnTo>
                  <a:pt x="1852" y="520"/>
                </a:lnTo>
                <a:lnTo>
                  <a:pt x="1852" y="520"/>
                </a:lnTo>
                <a:lnTo>
                  <a:pt x="1853" y="520"/>
                </a:lnTo>
                <a:lnTo>
                  <a:pt x="1853" y="520"/>
                </a:lnTo>
                <a:lnTo>
                  <a:pt x="1853" y="520"/>
                </a:lnTo>
                <a:lnTo>
                  <a:pt x="1854" y="520"/>
                </a:lnTo>
                <a:lnTo>
                  <a:pt x="1854" y="520"/>
                </a:lnTo>
                <a:lnTo>
                  <a:pt x="1855" y="520"/>
                </a:lnTo>
                <a:lnTo>
                  <a:pt x="1855" y="520"/>
                </a:lnTo>
                <a:lnTo>
                  <a:pt x="1855" y="520"/>
                </a:lnTo>
                <a:lnTo>
                  <a:pt x="1856" y="520"/>
                </a:lnTo>
                <a:lnTo>
                  <a:pt x="1856" y="520"/>
                </a:lnTo>
                <a:lnTo>
                  <a:pt x="1857" y="520"/>
                </a:lnTo>
                <a:lnTo>
                  <a:pt x="1857" y="520"/>
                </a:lnTo>
                <a:lnTo>
                  <a:pt x="1857" y="520"/>
                </a:lnTo>
                <a:lnTo>
                  <a:pt x="1858" y="520"/>
                </a:lnTo>
                <a:lnTo>
                  <a:pt x="1858" y="520"/>
                </a:lnTo>
                <a:lnTo>
                  <a:pt x="1858" y="520"/>
                </a:lnTo>
                <a:lnTo>
                  <a:pt x="1859" y="520"/>
                </a:lnTo>
                <a:lnTo>
                  <a:pt x="1859" y="520"/>
                </a:lnTo>
                <a:lnTo>
                  <a:pt x="1859" y="520"/>
                </a:lnTo>
                <a:lnTo>
                  <a:pt x="1860" y="520"/>
                </a:lnTo>
                <a:lnTo>
                  <a:pt x="1860" y="520"/>
                </a:lnTo>
                <a:lnTo>
                  <a:pt x="1861" y="520"/>
                </a:lnTo>
                <a:lnTo>
                  <a:pt x="1861" y="520"/>
                </a:lnTo>
                <a:lnTo>
                  <a:pt x="1861" y="520"/>
                </a:lnTo>
                <a:lnTo>
                  <a:pt x="1862" y="520"/>
                </a:lnTo>
                <a:lnTo>
                  <a:pt x="1862" y="521"/>
                </a:lnTo>
                <a:lnTo>
                  <a:pt x="1862" y="521"/>
                </a:lnTo>
                <a:lnTo>
                  <a:pt x="1863" y="521"/>
                </a:lnTo>
                <a:lnTo>
                  <a:pt x="1863" y="521"/>
                </a:lnTo>
                <a:lnTo>
                  <a:pt x="1863" y="521"/>
                </a:lnTo>
                <a:lnTo>
                  <a:pt x="1864" y="522"/>
                </a:lnTo>
                <a:lnTo>
                  <a:pt x="1864" y="522"/>
                </a:lnTo>
                <a:lnTo>
                  <a:pt x="1864" y="522"/>
                </a:lnTo>
                <a:lnTo>
                  <a:pt x="1865" y="522"/>
                </a:lnTo>
                <a:lnTo>
                  <a:pt x="1865" y="522"/>
                </a:lnTo>
                <a:lnTo>
                  <a:pt x="1865" y="522"/>
                </a:lnTo>
                <a:lnTo>
                  <a:pt x="1866" y="522"/>
                </a:lnTo>
                <a:lnTo>
                  <a:pt x="1866" y="523"/>
                </a:lnTo>
                <a:lnTo>
                  <a:pt x="1866" y="523"/>
                </a:lnTo>
                <a:lnTo>
                  <a:pt x="1867" y="523"/>
                </a:lnTo>
                <a:lnTo>
                  <a:pt x="1867" y="523"/>
                </a:lnTo>
                <a:lnTo>
                  <a:pt x="1868" y="523"/>
                </a:lnTo>
                <a:lnTo>
                  <a:pt x="1868" y="523"/>
                </a:lnTo>
                <a:lnTo>
                  <a:pt x="1868" y="523"/>
                </a:lnTo>
                <a:lnTo>
                  <a:pt x="1869" y="523"/>
                </a:lnTo>
                <a:lnTo>
                  <a:pt x="1869" y="523"/>
                </a:lnTo>
                <a:lnTo>
                  <a:pt x="1870" y="523"/>
                </a:lnTo>
                <a:lnTo>
                  <a:pt x="1870" y="523"/>
                </a:lnTo>
                <a:lnTo>
                  <a:pt x="1870" y="523"/>
                </a:lnTo>
                <a:lnTo>
                  <a:pt x="1871" y="523"/>
                </a:lnTo>
                <a:lnTo>
                  <a:pt x="1871" y="523"/>
                </a:lnTo>
                <a:lnTo>
                  <a:pt x="1871" y="523"/>
                </a:lnTo>
                <a:lnTo>
                  <a:pt x="1872" y="523"/>
                </a:lnTo>
                <a:lnTo>
                  <a:pt x="1872" y="523"/>
                </a:lnTo>
                <a:lnTo>
                  <a:pt x="1872" y="523"/>
                </a:lnTo>
                <a:lnTo>
                  <a:pt x="1873" y="523"/>
                </a:lnTo>
                <a:lnTo>
                  <a:pt x="1873" y="523"/>
                </a:lnTo>
                <a:lnTo>
                  <a:pt x="1874" y="523"/>
                </a:lnTo>
                <a:lnTo>
                  <a:pt x="1874" y="524"/>
                </a:lnTo>
                <a:lnTo>
                  <a:pt x="1874" y="524"/>
                </a:lnTo>
                <a:lnTo>
                  <a:pt x="1875" y="524"/>
                </a:lnTo>
                <a:lnTo>
                  <a:pt x="1875" y="525"/>
                </a:lnTo>
                <a:lnTo>
                  <a:pt x="1875" y="524"/>
                </a:lnTo>
                <a:lnTo>
                  <a:pt x="1876" y="522"/>
                </a:lnTo>
                <a:lnTo>
                  <a:pt x="1876" y="517"/>
                </a:lnTo>
                <a:lnTo>
                  <a:pt x="1876" y="507"/>
                </a:lnTo>
                <a:lnTo>
                  <a:pt x="1877" y="492"/>
                </a:lnTo>
                <a:lnTo>
                  <a:pt x="1877" y="473"/>
                </a:lnTo>
                <a:lnTo>
                  <a:pt x="1877" y="449"/>
                </a:lnTo>
                <a:lnTo>
                  <a:pt x="1878" y="423"/>
                </a:lnTo>
                <a:lnTo>
                  <a:pt x="1878" y="394"/>
                </a:lnTo>
                <a:lnTo>
                  <a:pt x="1878" y="363"/>
                </a:lnTo>
                <a:lnTo>
                  <a:pt x="1879" y="330"/>
                </a:lnTo>
                <a:lnTo>
                  <a:pt x="1879" y="295"/>
                </a:lnTo>
                <a:lnTo>
                  <a:pt x="1880" y="260"/>
                </a:lnTo>
                <a:lnTo>
                  <a:pt x="1880" y="227"/>
                </a:lnTo>
                <a:lnTo>
                  <a:pt x="1880" y="197"/>
                </a:lnTo>
                <a:lnTo>
                  <a:pt x="1881" y="173"/>
                </a:lnTo>
                <a:lnTo>
                  <a:pt x="1881" y="151"/>
                </a:lnTo>
                <a:lnTo>
                  <a:pt x="1882" y="135"/>
                </a:lnTo>
                <a:lnTo>
                  <a:pt x="1882" y="120"/>
                </a:lnTo>
                <a:lnTo>
                  <a:pt x="1882" y="108"/>
                </a:lnTo>
                <a:lnTo>
                  <a:pt x="1883" y="99"/>
                </a:lnTo>
                <a:lnTo>
                  <a:pt x="1883" y="92"/>
                </a:lnTo>
                <a:lnTo>
                  <a:pt x="1883" y="87"/>
                </a:lnTo>
                <a:lnTo>
                  <a:pt x="1884" y="84"/>
                </a:lnTo>
                <a:lnTo>
                  <a:pt x="1884" y="82"/>
                </a:lnTo>
                <a:lnTo>
                  <a:pt x="1884" y="80"/>
                </a:lnTo>
                <a:lnTo>
                  <a:pt x="1885" y="79"/>
                </a:lnTo>
                <a:lnTo>
                  <a:pt x="1885" y="78"/>
                </a:lnTo>
                <a:lnTo>
                  <a:pt x="1885" y="78"/>
                </a:lnTo>
                <a:lnTo>
                  <a:pt x="1886" y="77"/>
                </a:lnTo>
                <a:lnTo>
                  <a:pt x="1886" y="75"/>
                </a:lnTo>
                <a:lnTo>
                  <a:pt x="1887" y="73"/>
                </a:lnTo>
                <a:lnTo>
                  <a:pt x="1887" y="71"/>
                </a:lnTo>
                <a:lnTo>
                  <a:pt x="1887" y="69"/>
                </a:lnTo>
                <a:lnTo>
                  <a:pt x="1888" y="66"/>
                </a:lnTo>
                <a:lnTo>
                  <a:pt x="1888" y="63"/>
                </a:lnTo>
                <a:lnTo>
                  <a:pt x="1888" y="60"/>
                </a:lnTo>
                <a:lnTo>
                  <a:pt x="1889" y="57"/>
                </a:lnTo>
                <a:lnTo>
                  <a:pt x="1889" y="55"/>
                </a:lnTo>
                <a:lnTo>
                  <a:pt x="1889" y="53"/>
                </a:lnTo>
                <a:lnTo>
                  <a:pt x="1890" y="51"/>
                </a:lnTo>
                <a:lnTo>
                  <a:pt x="1890" y="49"/>
                </a:lnTo>
                <a:lnTo>
                  <a:pt x="1890" y="47"/>
                </a:lnTo>
                <a:lnTo>
                  <a:pt x="1891" y="45"/>
                </a:lnTo>
                <a:lnTo>
                  <a:pt x="1891" y="44"/>
                </a:lnTo>
                <a:lnTo>
                  <a:pt x="1891" y="43"/>
                </a:lnTo>
                <a:lnTo>
                  <a:pt x="1892" y="41"/>
                </a:lnTo>
                <a:lnTo>
                  <a:pt x="1892" y="40"/>
                </a:lnTo>
                <a:lnTo>
                  <a:pt x="1893" y="40"/>
                </a:lnTo>
                <a:lnTo>
                  <a:pt x="1893" y="39"/>
                </a:lnTo>
                <a:lnTo>
                  <a:pt x="1893" y="38"/>
                </a:lnTo>
                <a:lnTo>
                  <a:pt x="1894" y="38"/>
                </a:lnTo>
                <a:lnTo>
                  <a:pt x="1894" y="38"/>
                </a:lnTo>
                <a:lnTo>
                  <a:pt x="1895" y="38"/>
                </a:lnTo>
                <a:lnTo>
                  <a:pt x="1895" y="39"/>
                </a:lnTo>
                <a:lnTo>
                  <a:pt x="1895" y="39"/>
                </a:lnTo>
                <a:lnTo>
                  <a:pt x="1896" y="40"/>
                </a:lnTo>
                <a:lnTo>
                  <a:pt x="1896" y="41"/>
                </a:lnTo>
                <a:lnTo>
                  <a:pt x="1896" y="43"/>
                </a:lnTo>
                <a:lnTo>
                  <a:pt x="1897" y="44"/>
                </a:lnTo>
                <a:lnTo>
                  <a:pt x="1897" y="46"/>
                </a:lnTo>
                <a:lnTo>
                  <a:pt x="1897" y="48"/>
                </a:lnTo>
                <a:lnTo>
                  <a:pt x="1898" y="50"/>
                </a:lnTo>
                <a:lnTo>
                  <a:pt x="1898" y="52"/>
                </a:lnTo>
                <a:lnTo>
                  <a:pt x="1898" y="55"/>
                </a:lnTo>
                <a:lnTo>
                  <a:pt x="1899" y="58"/>
                </a:lnTo>
                <a:lnTo>
                  <a:pt x="1899" y="61"/>
                </a:lnTo>
                <a:lnTo>
                  <a:pt x="1900" y="64"/>
                </a:lnTo>
                <a:lnTo>
                  <a:pt x="1900" y="68"/>
                </a:lnTo>
                <a:lnTo>
                  <a:pt x="1900" y="71"/>
                </a:lnTo>
                <a:lnTo>
                  <a:pt x="1901" y="75"/>
                </a:lnTo>
                <a:lnTo>
                  <a:pt x="1901" y="79"/>
                </a:lnTo>
                <a:lnTo>
                  <a:pt x="1901" y="83"/>
                </a:lnTo>
                <a:lnTo>
                  <a:pt x="1902" y="88"/>
                </a:lnTo>
                <a:lnTo>
                  <a:pt x="1902" y="92"/>
                </a:lnTo>
                <a:lnTo>
                  <a:pt x="1902" y="97"/>
                </a:lnTo>
                <a:lnTo>
                  <a:pt x="1903" y="102"/>
                </a:lnTo>
                <a:lnTo>
                  <a:pt x="1903" y="107"/>
                </a:lnTo>
                <a:lnTo>
                  <a:pt x="1903" y="112"/>
                </a:lnTo>
                <a:lnTo>
                  <a:pt x="1904" y="117"/>
                </a:lnTo>
                <a:lnTo>
                  <a:pt x="1904" y="122"/>
                </a:lnTo>
                <a:lnTo>
                  <a:pt x="1904" y="128"/>
                </a:lnTo>
                <a:lnTo>
                  <a:pt x="1905" y="132"/>
                </a:lnTo>
                <a:lnTo>
                  <a:pt x="1905" y="138"/>
                </a:lnTo>
                <a:lnTo>
                  <a:pt x="1906" y="143"/>
                </a:lnTo>
                <a:lnTo>
                  <a:pt x="1906" y="148"/>
                </a:lnTo>
                <a:lnTo>
                  <a:pt x="1906" y="152"/>
                </a:lnTo>
                <a:lnTo>
                  <a:pt x="1907" y="157"/>
                </a:lnTo>
                <a:lnTo>
                  <a:pt x="1907" y="161"/>
                </a:lnTo>
                <a:lnTo>
                  <a:pt x="1908" y="165"/>
                </a:lnTo>
                <a:lnTo>
                  <a:pt x="1908" y="169"/>
                </a:lnTo>
                <a:lnTo>
                  <a:pt x="1908" y="173"/>
                </a:lnTo>
                <a:lnTo>
                  <a:pt x="1909" y="176"/>
                </a:lnTo>
                <a:lnTo>
                  <a:pt x="1909" y="179"/>
                </a:lnTo>
                <a:lnTo>
                  <a:pt x="1909" y="181"/>
                </a:lnTo>
                <a:lnTo>
                  <a:pt x="1910" y="183"/>
                </a:lnTo>
                <a:lnTo>
                  <a:pt x="1910" y="185"/>
                </a:lnTo>
                <a:lnTo>
                  <a:pt x="1910" y="186"/>
                </a:lnTo>
                <a:lnTo>
                  <a:pt x="1911" y="187"/>
                </a:lnTo>
                <a:lnTo>
                  <a:pt x="1911" y="188"/>
                </a:lnTo>
                <a:lnTo>
                  <a:pt x="1911" y="188"/>
                </a:lnTo>
                <a:lnTo>
                  <a:pt x="1912" y="188"/>
                </a:lnTo>
                <a:lnTo>
                  <a:pt x="1912" y="188"/>
                </a:lnTo>
                <a:lnTo>
                  <a:pt x="1913" y="187"/>
                </a:lnTo>
                <a:lnTo>
                  <a:pt x="1913" y="186"/>
                </a:lnTo>
                <a:lnTo>
                  <a:pt x="1913" y="185"/>
                </a:lnTo>
                <a:lnTo>
                  <a:pt x="1914" y="183"/>
                </a:lnTo>
                <a:lnTo>
                  <a:pt x="1914" y="180"/>
                </a:lnTo>
                <a:lnTo>
                  <a:pt x="1914" y="178"/>
                </a:lnTo>
                <a:lnTo>
                  <a:pt x="1915" y="175"/>
                </a:lnTo>
                <a:lnTo>
                  <a:pt x="1915" y="172"/>
                </a:lnTo>
                <a:lnTo>
                  <a:pt x="1915" y="169"/>
                </a:lnTo>
                <a:lnTo>
                  <a:pt x="1916" y="165"/>
                </a:lnTo>
                <a:lnTo>
                  <a:pt x="1916" y="162"/>
                </a:lnTo>
                <a:lnTo>
                  <a:pt x="1916" y="157"/>
                </a:lnTo>
                <a:lnTo>
                  <a:pt x="1917" y="154"/>
                </a:lnTo>
                <a:lnTo>
                  <a:pt x="1917" y="149"/>
                </a:lnTo>
                <a:lnTo>
                  <a:pt x="1917" y="145"/>
                </a:lnTo>
                <a:lnTo>
                  <a:pt x="1918" y="141"/>
                </a:lnTo>
                <a:lnTo>
                  <a:pt x="1918" y="136"/>
                </a:lnTo>
                <a:lnTo>
                  <a:pt x="1919" y="131"/>
                </a:lnTo>
                <a:lnTo>
                  <a:pt x="1919" y="127"/>
                </a:lnTo>
                <a:lnTo>
                  <a:pt x="1919" y="122"/>
                </a:lnTo>
                <a:lnTo>
                  <a:pt x="1920" y="118"/>
                </a:lnTo>
                <a:lnTo>
                  <a:pt x="1920" y="113"/>
                </a:lnTo>
                <a:lnTo>
                  <a:pt x="1921" y="108"/>
                </a:lnTo>
                <a:lnTo>
                  <a:pt x="1921" y="103"/>
                </a:lnTo>
                <a:lnTo>
                  <a:pt x="1921" y="99"/>
                </a:lnTo>
                <a:lnTo>
                  <a:pt x="1922" y="94"/>
                </a:lnTo>
                <a:lnTo>
                  <a:pt x="1922" y="90"/>
                </a:lnTo>
                <a:lnTo>
                  <a:pt x="1922" y="85"/>
                </a:lnTo>
                <a:lnTo>
                  <a:pt x="1923" y="81"/>
                </a:lnTo>
                <a:lnTo>
                  <a:pt x="1923" y="77"/>
                </a:lnTo>
                <a:lnTo>
                  <a:pt x="1923" y="73"/>
                </a:lnTo>
                <a:lnTo>
                  <a:pt x="1924" y="69"/>
                </a:lnTo>
                <a:lnTo>
                  <a:pt x="1924" y="66"/>
                </a:lnTo>
                <a:lnTo>
                  <a:pt x="1925" y="63"/>
                </a:lnTo>
                <a:lnTo>
                  <a:pt x="1925" y="60"/>
                </a:lnTo>
                <a:lnTo>
                  <a:pt x="1925" y="57"/>
                </a:lnTo>
                <a:lnTo>
                  <a:pt x="1926" y="55"/>
                </a:lnTo>
                <a:lnTo>
                  <a:pt x="1926" y="53"/>
                </a:lnTo>
                <a:lnTo>
                  <a:pt x="1926" y="51"/>
                </a:lnTo>
                <a:lnTo>
                  <a:pt x="1927" y="50"/>
                </a:lnTo>
                <a:lnTo>
                  <a:pt x="1927" y="49"/>
                </a:lnTo>
                <a:lnTo>
                  <a:pt x="1927" y="49"/>
                </a:lnTo>
                <a:lnTo>
                  <a:pt x="1928" y="48"/>
                </a:lnTo>
                <a:lnTo>
                  <a:pt x="1928" y="48"/>
                </a:lnTo>
                <a:lnTo>
                  <a:pt x="1928" y="48"/>
                </a:lnTo>
                <a:lnTo>
                  <a:pt x="1929" y="49"/>
                </a:lnTo>
                <a:lnTo>
                  <a:pt x="1929" y="49"/>
                </a:lnTo>
                <a:lnTo>
                  <a:pt x="1929" y="50"/>
                </a:lnTo>
                <a:lnTo>
                  <a:pt x="1930" y="52"/>
                </a:lnTo>
                <a:lnTo>
                  <a:pt x="1930" y="53"/>
                </a:lnTo>
                <a:lnTo>
                  <a:pt x="1930" y="55"/>
                </a:lnTo>
                <a:lnTo>
                  <a:pt x="1931" y="57"/>
                </a:lnTo>
                <a:lnTo>
                  <a:pt x="1931" y="59"/>
                </a:lnTo>
                <a:lnTo>
                  <a:pt x="1932" y="61"/>
                </a:lnTo>
                <a:lnTo>
                  <a:pt x="1932" y="64"/>
                </a:lnTo>
                <a:lnTo>
                  <a:pt x="1932" y="67"/>
                </a:lnTo>
                <a:lnTo>
                  <a:pt x="1933" y="70"/>
                </a:lnTo>
                <a:lnTo>
                  <a:pt x="1933" y="74"/>
                </a:lnTo>
                <a:lnTo>
                  <a:pt x="1934" y="77"/>
                </a:lnTo>
                <a:lnTo>
                  <a:pt x="1934" y="82"/>
                </a:lnTo>
                <a:lnTo>
                  <a:pt x="1934" y="86"/>
                </a:lnTo>
                <a:lnTo>
                  <a:pt x="1935" y="91"/>
                </a:lnTo>
                <a:lnTo>
                  <a:pt x="1935" y="96"/>
                </a:lnTo>
                <a:lnTo>
                  <a:pt x="1935" y="102"/>
                </a:lnTo>
                <a:lnTo>
                  <a:pt x="1936" y="109"/>
                </a:lnTo>
                <a:lnTo>
                  <a:pt x="1936" y="117"/>
                </a:lnTo>
                <a:lnTo>
                  <a:pt x="1936" y="124"/>
                </a:lnTo>
                <a:lnTo>
                  <a:pt x="1937" y="133"/>
                </a:lnTo>
                <a:lnTo>
                  <a:pt x="1937" y="142"/>
                </a:lnTo>
                <a:lnTo>
                  <a:pt x="1938" y="153"/>
                </a:lnTo>
                <a:lnTo>
                  <a:pt x="1938" y="165"/>
                </a:lnTo>
                <a:lnTo>
                  <a:pt x="1938" y="179"/>
                </a:lnTo>
                <a:lnTo>
                  <a:pt x="1939" y="194"/>
                </a:lnTo>
                <a:lnTo>
                  <a:pt x="1939" y="211"/>
                </a:lnTo>
                <a:lnTo>
                  <a:pt x="1939" y="230"/>
                </a:lnTo>
                <a:lnTo>
                  <a:pt x="1940" y="252"/>
                </a:lnTo>
                <a:lnTo>
                  <a:pt x="1940" y="275"/>
                </a:lnTo>
                <a:lnTo>
                  <a:pt x="1940" y="300"/>
                </a:lnTo>
                <a:lnTo>
                  <a:pt x="1941" y="325"/>
                </a:lnTo>
                <a:lnTo>
                  <a:pt x="1941" y="352"/>
                </a:lnTo>
                <a:lnTo>
                  <a:pt x="1941" y="378"/>
                </a:lnTo>
                <a:lnTo>
                  <a:pt x="1942" y="403"/>
                </a:lnTo>
                <a:lnTo>
                  <a:pt x="1942" y="426"/>
                </a:lnTo>
                <a:lnTo>
                  <a:pt x="1942" y="447"/>
                </a:lnTo>
                <a:lnTo>
                  <a:pt x="1943" y="465"/>
                </a:lnTo>
                <a:lnTo>
                  <a:pt x="1943" y="479"/>
                </a:lnTo>
                <a:lnTo>
                  <a:pt x="1943" y="491"/>
                </a:lnTo>
                <a:lnTo>
                  <a:pt x="1944" y="501"/>
                </a:lnTo>
                <a:lnTo>
                  <a:pt x="1944" y="507"/>
                </a:lnTo>
                <a:lnTo>
                  <a:pt x="1945" y="512"/>
                </a:lnTo>
                <a:lnTo>
                  <a:pt x="1945" y="514"/>
                </a:lnTo>
                <a:lnTo>
                  <a:pt x="1945" y="515"/>
                </a:lnTo>
                <a:lnTo>
                  <a:pt x="1946" y="515"/>
                </a:lnTo>
                <a:lnTo>
                  <a:pt x="1946" y="516"/>
                </a:lnTo>
                <a:lnTo>
                  <a:pt x="1947" y="516"/>
                </a:lnTo>
                <a:lnTo>
                  <a:pt x="1947" y="516"/>
                </a:lnTo>
                <a:lnTo>
                  <a:pt x="1947" y="516"/>
                </a:lnTo>
                <a:lnTo>
                  <a:pt x="1948" y="516"/>
                </a:lnTo>
                <a:lnTo>
                  <a:pt x="1948" y="516"/>
                </a:lnTo>
                <a:lnTo>
                  <a:pt x="1948" y="516"/>
                </a:lnTo>
                <a:lnTo>
                  <a:pt x="1949" y="516"/>
                </a:lnTo>
                <a:lnTo>
                  <a:pt x="1949" y="517"/>
                </a:lnTo>
                <a:lnTo>
                  <a:pt x="1949" y="517"/>
                </a:lnTo>
                <a:lnTo>
                  <a:pt x="1950" y="517"/>
                </a:lnTo>
                <a:lnTo>
                  <a:pt x="1950" y="518"/>
                </a:lnTo>
                <a:lnTo>
                  <a:pt x="1951" y="518"/>
                </a:lnTo>
                <a:lnTo>
                  <a:pt x="1951" y="518"/>
                </a:lnTo>
                <a:lnTo>
                  <a:pt x="1951" y="518"/>
                </a:lnTo>
                <a:lnTo>
                  <a:pt x="1952" y="518"/>
                </a:lnTo>
                <a:lnTo>
                  <a:pt x="1952" y="519"/>
                </a:lnTo>
                <a:lnTo>
                  <a:pt x="1952" y="519"/>
                </a:lnTo>
                <a:lnTo>
                  <a:pt x="1953" y="519"/>
                </a:lnTo>
                <a:lnTo>
                  <a:pt x="1953" y="519"/>
                </a:lnTo>
                <a:lnTo>
                  <a:pt x="1953" y="520"/>
                </a:lnTo>
                <a:lnTo>
                  <a:pt x="1954" y="520"/>
                </a:lnTo>
                <a:lnTo>
                  <a:pt x="1954" y="520"/>
                </a:lnTo>
                <a:lnTo>
                  <a:pt x="1954" y="520"/>
                </a:lnTo>
                <a:lnTo>
                  <a:pt x="1955" y="520"/>
                </a:lnTo>
                <a:lnTo>
                  <a:pt x="1955" y="520"/>
                </a:lnTo>
                <a:lnTo>
                  <a:pt x="1955" y="520"/>
                </a:lnTo>
                <a:lnTo>
                  <a:pt x="1956" y="521"/>
                </a:lnTo>
                <a:lnTo>
                  <a:pt x="1956" y="521"/>
                </a:lnTo>
                <a:lnTo>
                  <a:pt x="1956" y="521"/>
                </a:lnTo>
                <a:lnTo>
                  <a:pt x="1957" y="520"/>
                </a:lnTo>
                <a:lnTo>
                  <a:pt x="1957" y="520"/>
                </a:lnTo>
                <a:lnTo>
                  <a:pt x="1958" y="520"/>
                </a:lnTo>
                <a:lnTo>
                  <a:pt x="1958" y="520"/>
                </a:lnTo>
                <a:lnTo>
                  <a:pt x="1958" y="520"/>
                </a:lnTo>
                <a:lnTo>
                  <a:pt x="1959" y="520"/>
                </a:lnTo>
                <a:lnTo>
                  <a:pt x="1959" y="520"/>
                </a:lnTo>
                <a:lnTo>
                  <a:pt x="1960" y="520"/>
                </a:lnTo>
                <a:lnTo>
                  <a:pt x="1960" y="521"/>
                </a:lnTo>
                <a:lnTo>
                  <a:pt x="1960" y="521"/>
                </a:lnTo>
                <a:lnTo>
                  <a:pt x="1961" y="521"/>
                </a:lnTo>
                <a:lnTo>
                  <a:pt x="1961" y="521"/>
                </a:lnTo>
                <a:lnTo>
                  <a:pt x="1961" y="521"/>
                </a:lnTo>
                <a:lnTo>
                  <a:pt x="1962" y="521"/>
                </a:lnTo>
                <a:lnTo>
                  <a:pt x="1962" y="521"/>
                </a:lnTo>
                <a:lnTo>
                  <a:pt x="1962" y="521"/>
                </a:lnTo>
                <a:lnTo>
                  <a:pt x="1963" y="521"/>
                </a:lnTo>
                <a:lnTo>
                  <a:pt x="1963" y="521"/>
                </a:lnTo>
                <a:lnTo>
                  <a:pt x="1964" y="521"/>
                </a:lnTo>
                <a:lnTo>
                  <a:pt x="1964" y="521"/>
                </a:lnTo>
                <a:lnTo>
                  <a:pt x="1964" y="521"/>
                </a:lnTo>
                <a:lnTo>
                  <a:pt x="1965" y="521"/>
                </a:lnTo>
                <a:lnTo>
                  <a:pt x="1965" y="521"/>
                </a:lnTo>
                <a:lnTo>
                  <a:pt x="1965" y="521"/>
                </a:lnTo>
                <a:lnTo>
                  <a:pt x="1966" y="521"/>
                </a:lnTo>
                <a:lnTo>
                  <a:pt x="1966" y="521"/>
                </a:lnTo>
                <a:lnTo>
                  <a:pt x="1966" y="521"/>
                </a:lnTo>
                <a:lnTo>
                  <a:pt x="1967" y="521"/>
                </a:lnTo>
                <a:lnTo>
                  <a:pt x="1967" y="522"/>
                </a:lnTo>
                <a:lnTo>
                  <a:pt x="1967" y="522"/>
                </a:lnTo>
                <a:lnTo>
                  <a:pt x="1968" y="522"/>
                </a:lnTo>
                <a:lnTo>
                  <a:pt x="1968" y="522"/>
                </a:lnTo>
                <a:lnTo>
                  <a:pt x="1968" y="523"/>
                </a:lnTo>
                <a:lnTo>
                  <a:pt x="1969" y="523"/>
                </a:lnTo>
                <a:lnTo>
                  <a:pt x="1969" y="523"/>
                </a:lnTo>
                <a:lnTo>
                  <a:pt x="1970" y="523"/>
                </a:lnTo>
                <a:lnTo>
                  <a:pt x="1970" y="524"/>
                </a:lnTo>
                <a:lnTo>
                  <a:pt x="1970" y="524"/>
                </a:lnTo>
                <a:lnTo>
                  <a:pt x="1971" y="524"/>
                </a:lnTo>
                <a:lnTo>
                  <a:pt x="1971" y="524"/>
                </a:lnTo>
                <a:lnTo>
                  <a:pt x="1971" y="524"/>
                </a:lnTo>
                <a:lnTo>
                  <a:pt x="1972" y="524"/>
                </a:lnTo>
                <a:lnTo>
                  <a:pt x="1972" y="524"/>
                </a:lnTo>
                <a:lnTo>
                  <a:pt x="1973" y="524"/>
                </a:lnTo>
                <a:lnTo>
                  <a:pt x="1973" y="524"/>
                </a:lnTo>
                <a:lnTo>
                  <a:pt x="1973" y="524"/>
                </a:lnTo>
                <a:lnTo>
                  <a:pt x="1974" y="524"/>
                </a:lnTo>
                <a:lnTo>
                  <a:pt x="1974" y="524"/>
                </a:lnTo>
                <a:lnTo>
                  <a:pt x="1974" y="524"/>
                </a:lnTo>
                <a:lnTo>
                  <a:pt x="1975" y="524"/>
                </a:lnTo>
                <a:lnTo>
                  <a:pt x="1975" y="524"/>
                </a:lnTo>
                <a:lnTo>
                  <a:pt x="1975" y="524"/>
                </a:lnTo>
                <a:lnTo>
                  <a:pt x="1976" y="524"/>
                </a:lnTo>
                <a:lnTo>
                  <a:pt x="1976" y="524"/>
                </a:lnTo>
                <a:lnTo>
                  <a:pt x="1977" y="524"/>
                </a:lnTo>
                <a:lnTo>
                  <a:pt x="1977" y="524"/>
                </a:lnTo>
                <a:lnTo>
                  <a:pt x="1977" y="523"/>
                </a:lnTo>
                <a:lnTo>
                  <a:pt x="1978" y="523"/>
                </a:lnTo>
                <a:lnTo>
                  <a:pt x="1978" y="523"/>
                </a:lnTo>
                <a:lnTo>
                  <a:pt x="1978" y="523"/>
                </a:lnTo>
                <a:lnTo>
                  <a:pt x="1979" y="523"/>
                </a:lnTo>
                <a:lnTo>
                  <a:pt x="1979" y="523"/>
                </a:lnTo>
                <a:lnTo>
                  <a:pt x="1979" y="523"/>
                </a:lnTo>
                <a:lnTo>
                  <a:pt x="1980" y="523"/>
                </a:lnTo>
                <a:lnTo>
                  <a:pt x="1980" y="524"/>
                </a:lnTo>
                <a:lnTo>
                  <a:pt x="1980" y="524"/>
                </a:lnTo>
                <a:lnTo>
                  <a:pt x="1981" y="523"/>
                </a:lnTo>
                <a:lnTo>
                  <a:pt x="1981" y="521"/>
                </a:lnTo>
                <a:lnTo>
                  <a:pt x="1981" y="517"/>
                </a:lnTo>
                <a:lnTo>
                  <a:pt x="1982" y="509"/>
                </a:lnTo>
                <a:lnTo>
                  <a:pt x="1982" y="497"/>
                </a:lnTo>
                <a:lnTo>
                  <a:pt x="1983" y="480"/>
                </a:lnTo>
                <a:lnTo>
                  <a:pt x="1983" y="457"/>
                </a:lnTo>
                <a:lnTo>
                  <a:pt x="1983" y="432"/>
                </a:lnTo>
                <a:lnTo>
                  <a:pt x="1984" y="403"/>
                </a:lnTo>
                <a:lnTo>
                  <a:pt x="1984" y="372"/>
                </a:lnTo>
                <a:lnTo>
                  <a:pt x="1984" y="338"/>
                </a:lnTo>
                <a:lnTo>
                  <a:pt x="1985" y="303"/>
                </a:lnTo>
                <a:lnTo>
                  <a:pt x="1985" y="269"/>
                </a:lnTo>
                <a:lnTo>
                  <a:pt x="1986" y="235"/>
                </a:lnTo>
                <a:lnTo>
                  <a:pt x="1986" y="204"/>
                </a:lnTo>
                <a:lnTo>
                  <a:pt x="1986" y="178"/>
                </a:lnTo>
                <a:lnTo>
                  <a:pt x="1987" y="156"/>
                </a:lnTo>
                <a:lnTo>
                  <a:pt x="1987" y="140"/>
                </a:lnTo>
                <a:lnTo>
                  <a:pt x="1987" y="125"/>
                </a:lnTo>
                <a:lnTo>
                  <a:pt x="1988" y="115"/>
                </a:lnTo>
                <a:lnTo>
                  <a:pt x="1988" y="107"/>
                </a:lnTo>
                <a:lnTo>
                  <a:pt x="1988" y="102"/>
                </a:lnTo>
                <a:lnTo>
                  <a:pt x="1989" y="98"/>
                </a:lnTo>
                <a:lnTo>
                  <a:pt x="1989" y="96"/>
                </a:lnTo>
                <a:lnTo>
                  <a:pt x="1990" y="95"/>
                </a:lnTo>
                <a:lnTo>
                  <a:pt x="1990" y="94"/>
                </a:lnTo>
                <a:lnTo>
                  <a:pt x="1990" y="93"/>
                </a:lnTo>
                <a:lnTo>
                  <a:pt x="1991" y="93"/>
                </a:lnTo>
                <a:lnTo>
                  <a:pt x="1991" y="92"/>
                </a:lnTo>
                <a:lnTo>
                  <a:pt x="1991" y="90"/>
                </a:lnTo>
                <a:lnTo>
                  <a:pt x="1992" y="89"/>
                </a:lnTo>
                <a:lnTo>
                  <a:pt x="1992" y="87"/>
                </a:lnTo>
                <a:lnTo>
                  <a:pt x="1992" y="84"/>
                </a:lnTo>
                <a:lnTo>
                  <a:pt x="1993" y="81"/>
                </a:lnTo>
                <a:lnTo>
                  <a:pt x="1993" y="77"/>
                </a:lnTo>
                <a:lnTo>
                  <a:pt x="1993" y="74"/>
                </a:lnTo>
                <a:lnTo>
                  <a:pt x="1994" y="70"/>
                </a:lnTo>
                <a:lnTo>
                  <a:pt x="1994" y="67"/>
                </a:lnTo>
                <a:lnTo>
                  <a:pt x="1994" y="64"/>
                </a:lnTo>
                <a:lnTo>
                  <a:pt x="1995" y="61"/>
                </a:lnTo>
                <a:lnTo>
                  <a:pt x="1995" y="58"/>
                </a:lnTo>
                <a:lnTo>
                  <a:pt x="1996" y="55"/>
                </a:lnTo>
                <a:lnTo>
                  <a:pt x="1996" y="53"/>
                </a:lnTo>
                <a:lnTo>
                  <a:pt x="1996" y="51"/>
                </a:lnTo>
                <a:lnTo>
                  <a:pt x="1997" y="49"/>
                </a:lnTo>
                <a:lnTo>
                  <a:pt x="1997" y="47"/>
                </a:lnTo>
                <a:lnTo>
                  <a:pt x="1998" y="45"/>
                </a:lnTo>
                <a:lnTo>
                  <a:pt x="1998" y="44"/>
                </a:lnTo>
                <a:lnTo>
                  <a:pt x="1998" y="43"/>
                </a:lnTo>
                <a:lnTo>
                  <a:pt x="1999" y="41"/>
                </a:lnTo>
                <a:lnTo>
                  <a:pt x="1999" y="41"/>
                </a:lnTo>
                <a:lnTo>
                  <a:pt x="1999" y="40"/>
                </a:lnTo>
                <a:lnTo>
                  <a:pt x="2000" y="40"/>
                </a:lnTo>
                <a:lnTo>
                  <a:pt x="2000" y="40"/>
                </a:lnTo>
                <a:lnTo>
                  <a:pt x="2000" y="40"/>
                </a:lnTo>
                <a:lnTo>
                  <a:pt x="2001" y="40"/>
                </a:lnTo>
                <a:lnTo>
                  <a:pt x="2001" y="41"/>
                </a:lnTo>
                <a:lnTo>
                  <a:pt x="2002" y="41"/>
                </a:lnTo>
                <a:lnTo>
                  <a:pt x="2002" y="43"/>
                </a:lnTo>
                <a:lnTo>
                  <a:pt x="2002" y="44"/>
                </a:lnTo>
                <a:lnTo>
                  <a:pt x="2003" y="45"/>
                </a:lnTo>
                <a:lnTo>
                  <a:pt x="2003" y="47"/>
                </a:lnTo>
                <a:lnTo>
                  <a:pt x="2003" y="49"/>
                </a:lnTo>
                <a:lnTo>
                  <a:pt x="2004" y="51"/>
                </a:lnTo>
                <a:lnTo>
                  <a:pt x="2004" y="53"/>
                </a:lnTo>
                <a:lnTo>
                  <a:pt x="2004" y="56"/>
                </a:lnTo>
                <a:lnTo>
                  <a:pt x="2005" y="58"/>
                </a:lnTo>
                <a:lnTo>
                  <a:pt x="2005" y="61"/>
                </a:lnTo>
                <a:lnTo>
                  <a:pt x="2005" y="64"/>
                </a:lnTo>
                <a:lnTo>
                  <a:pt x="2006" y="68"/>
                </a:lnTo>
                <a:lnTo>
                  <a:pt x="2006" y="71"/>
                </a:lnTo>
                <a:lnTo>
                  <a:pt x="2006" y="75"/>
                </a:lnTo>
                <a:lnTo>
                  <a:pt x="2007" y="78"/>
                </a:lnTo>
                <a:lnTo>
                  <a:pt x="2007" y="82"/>
                </a:lnTo>
                <a:lnTo>
                  <a:pt x="2007" y="86"/>
                </a:lnTo>
                <a:lnTo>
                  <a:pt x="2008" y="90"/>
                </a:lnTo>
                <a:lnTo>
                  <a:pt x="2008" y="94"/>
                </a:lnTo>
                <a:lnTo>
                  <a:pt x="2009" y="98"/>
                </a:lnTo>
                <a:lnTo>
                  <a:pt x="2009" y="102"/>
                </a:lnTo>
                <a:lnTo>
                  <a:pt x="2009" y="106"/>
                </a:lnTo>
                <a:lnTo>
                  <a:pt x="2010" y="111"/>
                </a:lnTo>
                <a:lnTo>
                  <a:pt x="2010" y="115"/>
                </a:lnTo>
                <a:lnTo>
                  <a:pt x="2011" y="119"/>
                </a:lnTo>
                <a:lnTo>
                  <a:pt x="2011" y="123"/>
                </a:lnTo>
                <a:lnTo>
                  <a:pt x="2011" y="128"/>
                </a:lnTo>
                <a:lnTo>
                  <a:pt x="2012" y="131"/>
                </a:lnTo>
                <a:lnTo>
                  <a:pt x="2012" y="135"/>
                </a:lnTo>
                <a:lnTo>
                  <a:pt x="2012" y="139"/>
                </a:lnTo>
                <a:lnTo>
                  <a:pt x="2013" y="143"/>
                </a:lnTo>
                <a:lnTo>
                  <a:pt x="2013" y="146"/>
                </a:lnTo>
                <a:lnTo>
                  <a:pt x="2013" y="149"/>
                </a:lnTo>
                <a:lnTo>
                  <a:pt x="2014" y="153"/>
                </a:lnTo>
                <a:lnTo>
                  <a:pt x="2014" y="156"/>
                </a:lnTo>
                <a:lnTo>
                  <a:pt x="2015" y="159"/>
                </a:lnTo>
                <a:lnTo>
                  <a:pt x="2015" y="161"/>
                </a:lnTo>
                <a:lnTo>
                  <a:pt x="2015" y="164"/>
                </a:lnTo>
                <a:lnTo>
                  <a:pt x="2016" y="167"/>
                </a:lnTo>
                <a:lnTo>
                  <a:pt x="2016" y="169"/>
                </a:lnTo>
                <a:lnTo>
                  <a:pt x="2016" y="171"/>
                </a:lnTo>
                <a:lnTo>
                  <a:pt x="2017" y="174"/>
                </a:lnTo>
                <a:lnTo>
                  <a:pt x="2017" y="176"/>
                </a:lnTo>
                <a:lnTo>
                  <a:pt x="2017" y="178"/>
                </a:lnTo>
                <a:lnTo>
                  <a:pt x="2018" y="180"/>
                </a:lnTo>
                <a:lnTo>
                  <a:pt x="2018" y="182"/>
                </a:lnTo>
                <a:lnTo>
                  <a:pt x="2018" y="183"/>
                </a:lnTo>
                <a:lnTo>
                  <a:pt x="2019" y="185"/>
                </a:lnTo>
                <a:lnTo>
                  <a:pt x="2019" y="186"/>
                </a:lnTo>
                <a:lnTo>
                  <a:pt x="2019" y="186"/>
                </a:lnTo>
                <a:lnTo>
                  <a:pt x="2020" y="187"/>
                </a:lnTo>
                <a:lnTo>
                  <a:pt x="2020" y="187"/>
                </a:lnTo>
                <a:lnTo>
                  <a:pt x="2020" y="186"/>
                </a:lnTo>
                <a:lnTo>
                  <a:pt x="2021" y="186"/>
                </a:lnTo>
                <a:lnTo>
                  <a:pt x="2021" y="186"/>
                </a:lnTo>
                <a:lnTo>
                  <a:pt x="2022" y="185"/>
                </a:lnTo>
                <a:lnTo>
                  <a:pt x="2022" y="184"/>
                </a:lnTo>
                <a:lnTo>
                  <a:pt x="2022" y="183"/>
                </a:lnTo>
                <a:lnTo>
                  <a:pt x="2023" y="182"/>
                </a:lnTo>
                <a:lnTo>
                  <a:pt x="2023" y="180"/>
                </a:lnTo>
                <a:lnTo>
                  <a:pt x="2024" y="179"/>
                </a:lnTo>
                <a:lnTo>
                  <a:pt x="2024" y="178"/>
                </a:lnTo>
                <a:lnTo>
                  <a:pt x="2024" y="176"/>
                </a:lnTo>
                <a:lnTo>
                  <a:pt x="2025" y="174"/>
                </a:lnTo>
                <a:lnTo>
                  <a:pt x="2025" y="172"/>
                </a:lnTo>
                <a:lnTo>
                  <a:pt x="2025" y="170"/>
                </a:lnTo>
                <a:lnTo>
                  <a:pt x="2026" y="167"/>
                </a:lnTo>
                <a:lnTo>
                  <a:pt x="2026" y="165"/>
                </a:lnTo>
                <a:lnTo>
                  <a:pt x="2026" y="161"/>
                </a:lnTo>
                <a:lnTo>
                  <a:pt x="2027" y="158"/>
                </a:lnTo>
                <a:lnTo>
                  <a:pt x="2027" y="154"/>
                </a:lnTo>
                <a:lnTo>
                  <a:pt x="2028" y="150"/>
                </a:lnTo>
                <a:lnTo>
                  <a:pt x="2028" y="146"/>
                </a:lnTo>
                <a:lnTo>
                  <a:pt x="2028" y="142"/>
                </a:lnTo>
                <a:lnTo>
                  <a:pt x="2029" y="137"/>
                </a:lnTo>
                <a:lnTo>
                  <a:pt x="2029" y="132"/>
                </a:lnTo>
                <a:lnTo>
                  <a:pt x="2029" y="128"/>
                </a:lnTo>
                <a:lnTo>
                  <a:pt x="2030" y="123"/>
                </a:lnTo>
                <a:lnTo>
                  <a:pt x="2030" y="118"/>
                </a:lnTo>
                <a:lnTo>
                  <a:pt x="2030" y="113"/>
                </a:lnTo>
                <a:lnTo>
                  <a:pt x="2031" y="107"/>
                </a:lnTo>
                <a:lnTo>
                  <a:pt x="2031" y="103"/>
                </a:lnTo>
                <a:lnTo>
                  <a:pt x="2031" y="98"/>
                </a:lnTo>
                <a:lnTo>
                  <a:pt x="2032" y="93"/>
                </a:lnTo>
                <a:lnTo>
                  <a:pt x="2032" y="89"/>
                </a:lnTo>
                <a:lnTo>
                  <a:pt x="2032" y="84"/>
                </a:lnTo>
                <a:lnTo>
                  <a:pt x="2033" y="80"/>
                </a:lnTo>
                <a:lnTo>
                  <a:pt x="2033" y="76"/>
                </a:lnTo>
                <a:lnTo>
                  <a:pt x="2033" y="73"/>
                </a:lnTo>
                <a:lnTo>
                  <a:pt x="2034" y="70"/>
                </a:lnTo>
                <a:lnTo>
                  <a:pt x="2034" y="67"/>
                </a:lnTo>
                <a:lnTo>
                  <a:pt x="2035" y="65"/>
                </a:lnTo>
                <a:lnTo>
                  <a:pt x="2035" y="63"/>
                </a:lnTo>
                <a:lnTo>
                  <a:pt x="2035" y="61"/>
                </a:lnTo>
                <a:lnTo>
                  <a:pt x="2036" y="60"/>
                </a:lnTo>
                <a:lnTo>
                  <a:pt x="2036" y="59"/>
                </a:lnTo>
                <a:lnTo>
                  <a:pt x="2037" y="58"/>
                </a:lnTo>
                <a:lnTo>
                  <a:pt x="2037" y="58"/>
                </a:lnTo>
                <a:lnTo>
                  <a:pt x="2037" y="58"/>
                </a:lnTo>
                <a:lnTo>
                  <a:pt x="2038" y="58"/>
                </a:lnTo>
                <a:lnTo>
                  <a:pt x="2038" y="59"/>
                </a:lnTo>
                <a:lnTo>
                  <a:pt x="2038" y="60"/>
                </a:lnTo>
                <a:lnTo>
                  <a:pt x="2039" y="61"/>
                </a:lnTo>
                <a:lnTo>
                  <a:pt x="2039" y="62"/>
                </a:lnTo>
                <a:lnTo>
                  <a:pt x="2039" y="63"/>
                </a:lnTo>
                <a:lnTo>
                  <a:pt x="2040" y="65"/>
                </a:lnTo>
                <a:lnTo>
                  <a:pt x="2040" y="67"/>
                </a:lnTo>
                <a:lnTo>
                  <a:pt x="2041" y="69"/>
                </a:lnTo>
                <a:lnTo>
                  <a:pt x="2041" y="71"/>
                </a:lnTo>
                <a:lnTo>
                  <a:pt x="2041" y="74"/>
                </a:lnTo>
                <a:lnTo>
                  <a:pt x="2042" y="77"/>
                </a:lnTo>
                <a:lnTo>
                  <a:pt x="2042" y="80"/>
                </a:lnTo>
                <a:lnTo>
                  <a:pt x="2042" y="84"/>
                </a:lnTo>
                <a:lnTo>
                  <a:pt x="2043" y="88"/>
                </a:lnTo>
                <a:lnTo>
                  <a:pt x="2043" y="92"/>
                </a:lnTo>
                <a:lnTo>
                  <a:pt x="2043" y="97"/>
                </a:lnTo>
                <a:lnTo>
                  <a:pt x="2044" y="102"/>
                </a:lnTo>
                <a:lnTo>
                  <a:pt x="2044" y="108"/>
                </a:lnTo>
                <a:lnTo>
                  <a:pt x="2044" y="115"/>
                </a:lnTo>
                <a:lnTo>
                  <a:pt x="2045" y="122"/>
                </a:lnTo>
                <a:lnTo>
                  <a:pt x="2045" y="131"/>
                </a:lnTo>
                <a:lnTo>
                  <a:pt x="2045" y="140"/>
                </a:lnTo>
                <a:lnTo>
                  <a:pt x="2046" y="150"/>
                </a:lnTo>
                <a:lnTo>
                  <a:pt x="2046" y="161"/>
                </a:lnTo>
                <a:lnTo>
                  <a:pt x="2047" y="174"/>
                </a:lnTo>
                <a:lnTo>
                  <a:pt x="2047" y="188"/>
                </a:lnTo>
                <a:lnTo>
                  <a:pt x="2047" y="204"/>
                </a:lnTo>
                <a:lnTo>
                  <a:pt x="2048" y="222"/>
                </a:lnTo>
                <a:lnTo>
                  <a:pt x="2048" y="242"/>
                </a:lnTo>
                <a:lnTo>
                  <a:pt x="2048" y="263"/>
                </a:lnTo>
                <a:lnTo>
                  <a:pt x="2049" y="286"/>
                </a:lnTo>
                <a:lnTo>
                  <a:pt x="2049" y="311"/>
                </a:lnTo>
                <a:lnTo>
                  <a:pt x="2050" y="336"/>
                </a:lnTo>
                <a:lnTo>
                  <a:pt x="2050" y="362"/>
                </a:lnTo>
                <a:lnTo>
                  <a:pt x="2050" y="387"/>
                </a:lnTo>
                <a:lnTo>
                  <a:pt x="2051" y="411"/>
                </a:lnTo>
                <a:lnTo>
                  <a:pt x="2051" y="433"/>
                </a:lnTo>
                <a:lnTo>
                  <a:pt x="2051" y="453"/>
                </a:lnTo>
                <a:lnTo>
                  <a:pt x="2052" y="470"/>
                </a:lnTo>
                <a:lnTo>
                  <a:pt x="2052" y="484"/>
                </a:lnTo>
                <a:lnTo>
                  <a:pt x="2052" y="495"/>
                </a:lnTo>
                <a:lnTo>
                  <a:pt x="2053" y="504"/>
                </a:lnTo>
                <a:lnTo>
                  <a:pt x="2053" y="510"/>
                </a:lnTo>
                <a:lnTo>
                  <a:pt x="2054" y="514"/>
                </a:lnTo>
                <a:lnTo>
                  <a:pt x="2054" y="515"/>
                </a:lnTo>
                <a:lnTo>
                  <a:pt x="2054" y="516"/>
                </a:lnTo>
                <a:lnTo>
                  <a:pt x="2055" y="517"/>
                </a:lnTo>
                <a:lnTo>
                  <a:pt x="2055" y="517"/>
                </a:lnTo>
                <a:lnTo>
                  <a:pt x="2055" y="518"/>
                </a:lnTo>
                <a:lnTo>
                  <a:pt x="2056" y="518"/>
                </a:lnTo>
                <a:lnTo>
                  <a:pt x="2056" y="518"/>
                </a:lnTo>
                <a:lnTo>
                  <a:pt x="2056" y="518"/>
                </a:lnTo>
                <a:lnTo>
                  <a:pt x="2057" y="519"/>
                </a:lnTo>
                <a:lnTo>
                  <a:pt x="2057" y="519"/>
                </a:lnTo>
                <a:lnTo>
                  <a:pt x="2057" y="519"/>
                </a:lnTo>
                <a:lnTo>
                  <a:pt x="2058" y="519"/>
                </a:lnTo>
                <a:lnTo>
                  <a:pt x="2058" y="519"/>
                </a:lnTo>
                <a:lnTo>
                  <a:pt x="2058" y="520"/>
                </a:lnTo>
                <a:lnTo>
                  <a:pt x="2059" y="520"/>
                </a:lnTo>
                <a:lnTo>
                  <a:pt x="2059" y="520"/>
                </a:lnTo>
                <a:lnTo>
                  <a:pt x="2060" y="520"/>
                </a:lnTo>
                <a:lnTo>
                  <a:pt x="2060" y="520"/>
                </a:lnTo>
                <a:lnTo>
                  <a:pt x="2060" y="520"/>
                </a:lnTo>
                <a:lnTo>
                  <a:pt x="2061" y="521"/>
                </a:lnTo>
                <a:lnTo>
                  <a:pt x="2061" y="521"/>
                </a:lnTo>
                <a:lnTo>
                  <a:pt x="2061" y="521"/>
                </a:lnTo>
                <a:lnTo>
                  <a:pt x="2062" y="521"/>
                </a:lnTo>
                <a:lnTo>
                  <a:pt x="2062" y="522"/>
                </a:lnTo>
                <a:lnTo>
                  <a:pt x="2063" y="522"/>
                </a:lnTo>
                <a:lnTo>
                  <a:pt x="2063" y="522"/>
                </a:lnTo>
                <a:lnTo>
                  <a:pt x="2063" y="522"/>
                </a:lnTo>
                <a:lnTo>
                  <a:pt x="2064" y="522"/>
                </a:lnTo>
                <a:lnTo>
                  <a:pt x="2064" y="522"/>
                </a:lnTo>
                <a:lnTo>
                  <a:pt x="2064" y="522"/>
                </a:lnTo>
                <a:lnTo>
                  <a:pt x="2065" y="522"/>
                </a:lnTo>
                <a:lnTo>
                  <a:pt x="2065" y="522"/>
                </a:lnTo>
                <a:lnTo>
                  <a:pt x="2065" y="522"/>
                </a:lnTo>
                <a:lnTo>
                  <a:pt x="2066" y="522"/>
                </a:lnTo>
                <a:lnTo>
                  <a:pt x="2066" y="522"/>
                </a:lnTo>
                <a:lnTo>
                  <a:pt x="2067" y="522"/>
                </a:lnTo>
                <a:lnTo>
                  <a:pt x="2067" y="522"/>
                </a:lnTo>
                <a:lnTo>
                  <a:pt x="2067" y="522"/>
                </a:lnTo>
                <a:lnTo>
                  <a:pt x="2068" y="522"/>
                </a:lnTo>
                <a:lnTo>
                  <a:pt x="2068" y="521"/>
                </a:lnTo>
                <a:lnTo>
                  <a:pt x="2068" y="521"/>
                </a:lnTo>
                <a:lnTo>
                  <a:pt x="2069" y="521"/>
                </a:lnTo>
                <a:lnTo>
                  <a:pt x="2069" y="521"/>
                </a:lnTo>
                <a:lnTo>
                  <a:pt x="2069" y="521"/>
                </a:lnTo>
                <a:lnTo>
                  <a:pt x="2070" y="521"/>
                </a:lnTo>
                <a:lnTo>
                  <a:pt x="2070" y="521"/>
                </a:lnTo>
                <a:lnTo>
                  <a:pt x="2070" y="521"/>
                </a:lnTo>
                <a:lnTo>
                  <a:pt x="2071" y="521"/>
                </a:lnTo>
                <a:lnTo>
                  <a:pt x="2071" y="521"/>
                </a:lnTo>
                <a:lnTo>
                  <a:pt x="2071" y="521"/>
                </a:lnTo>
                <a:lnTo>
                  <a:pt x="2072" y="521"/>
                </a:lnTo>
                <a:lnTo>
                  <a:pt x="2072" y="521"/>
                </a:lnTo>
                <a:lnTo>
                  <a:pt x="2073" y="521"/>
                </a:lnTo>
                <a:lnTo>
                  <a:pt x="2073" y="521"/>
                </a:lnTo>
                <a:lnTo>
                  <a:pt x="2073" y="521"/>
                </a:lnTo>
                <a:lnTo>
                  <a:pt x="2074" y="521"/>
                </a:lnTo>
                <a:lnTo>
                  <a:pt x="2074" y="521"/>
                </a:lnTo>
                <a:lnTo>
                  <a:pt x="2074" y="521"/>
                </a:lnTo>
                <a:lnTo>
                  <a:pt x="2075" y="521"/>
                </a:lnTo>
                <a:lnTo>
                  <a:pt x="2075" y="521"/>
                </a:lnTo>
                <a:lnTo>
                  <a:pt x="2076" y="521"/>
                </a:lnTo>
                <a:lnTo>
                  <a:pt x="2076" y="522"/>
                </a:lnTo>
                <a:lnTo>
                  <a:pt x="2076" y="522"/>
                </a:lnTo>
                <a:lnTo>
                  <a:pt x="2077" y="522"/>
                </a:lnTo>
                <a:lnTo>
                  <a:pt x="2077" y="522"/>
                </a:lnTo>
                <a:lnTo>
                  <a:pt x="2077" y="522"/>
                </a:lnTo>
                <a:lnTo>
                  <a:pt x="2078" y="522"/>
                </a:lnTo>
                <a:lnTo>
                  <a:pt x="2078" y="523"/>
                </a:lnTo>
                <a:lnTo>
                  <a:pt x="2078" y="523"/>
                </a:lnTo>
                <a:lnTo>
                  <a:pt x="2079" y="523"/>
                </a:lnTo>
                <a:lnTo>
                  <a:pt x="2079" y="523"/>
                </a:lnTo>
                <a:lnTo>
                  <a:pt x="2080" y="524"/>
                </a:lnTo>
                <a:lnTo>
                  <a:pt x="2080" y="524"/>
                </a:lnTo>
                <a:lnTo>
                  <a:pt x="2080" y="524"/>
                </a:lnTo>
                <a:lnTo>
                  <a:pt x="2081" y="524"/>
                </a:lnTo>
                <a:lnTo>
                  <a:pt x="2081" y="524"/>
                </a:lnTo>
                <a:lnTo>
                  <a:pt x="2081" y="524"/>
                </a:lnTo>
                <a:lnTo>
                  <a:pt x="2082" y="524"/>
                </a:lnTo>
                <a:lnTo>
                  <a:pt x="2082" y="524"/>
                </a:lnTo>
                <a:lnTo>
                  <a:pt x="2082" y="524"/>
                </a:lnTo>
                <a:lnTo>
                  <a:pt x="2083" y="524"/>
                </a:lnTo>
                <a:lnTo>
                  <a:pt x="2083" y="524"/>
                </a:lnTo>
                <a:lnTo>
                  <a:pt x="2083" y="524"/>
                </a:lnTo>
                <a:lnTo>
                  <a:pt x="2084" y="524"/>
                </a:lnTo>
                <a:lnTo>
                  <a:pt x="2084" y="524"/>
                </a:lnTo>
                <a:lnTo>
                  <a:pt x="2084" y="524"/>
                </a:lnTo>
                <a:lnTo>
                  <a:pt x="2085" y="524"/>
                </a:lnTo>
                <a:lnTo>
                  <a:pt x="2085" y="524"/>
                </a:lnTo>
                <a:lnTo>
                  <a:pt x="2086" y="524"/>
                </a:lnTo>
                <a:lnTo>
                  <a:pt x="2086" y="524"/>
                </a:lnTo>
                <a:lnTo>
                  <a:pt x="2086" y="523"/>
                </a:lnTo>
                <a:lnTo>
                  <a:pt x="2087" y="523"/>
                </a:lnTo>
                <a:lnTo>
                  <a:pt x="2087" y="523"/>
                </a:lnTo>
                <a:lnTo>
                  <a:pt x="2087" y="523"/>
                </a:lnTo>
                <a:lnTo>
                  <a:pt x="2088" y="523"/>
                </a:lnTo>
                <a:lnTo>
                  <a:pt x="2088" y="523"/>
                </a:lnTo>
                <a:lnTo>
                  <a:pt x="2089" y="523"/>
                </a:lnTo>
                <a:lnTo>
                  <a:pt x="2089" y="523"/>
                </a:lnTo>
                <a:lnTo>
                  <a:pt x="2089" y="523"/>
                </a:lnTo>
                <a:lnTo>
                  <a:pt x="2090" y="523"/>
                </a:lnTo>
                <a:lnTo>
                  <a:pt x="2090" y="523"/>
                </a:lnTo>
                <a:lnTo>
                  <a:pt x="2090" y="523"/>
                </a:lnTo>
                <a:lnTo>
                  <a:pt x="2091" y="524"/>
                </a:lnTo>
                <a:lnTo>
                  <a:pt x="2091" y="524"/>
                </a:lnTo>
                <a:lnTo>
                  <a:pt x="2092" y="524"/>
                </a:lnTo>
                <a:lnTo>
                  <a:pt x="2092" y="525"/>
                </a:lnTo>
                <a:lnTo>
                  <a:pt x="2092" y="524"/>
                </a:lnTo>
                <a:lnTo>
                  <a:pt x="2093" y="522"/>
                </a:lnTo>
                <a:lnTo>
                  <a:pt x="2093" y="518"/>
                </a:lnTo>
                <a:lnTo>
                  <a:pt x="2093" y="510"/>
                </a:lnTo>
                <a:lnTo>
                  <a:pt x="2094" y="497"/>
                </a:lnTo>
                <a:lnTo>
                  <a:pt x="2094" y="480"/>
                </a:lnTo>
                <a:lnTo>
                  <a:pt x="2094" y="460"/>
                </a:lnTo>
                <a:lnTo>
                  <a:pt x="2095" y="437"/>
                </a:lnTo>
                <a:lnTo>
                  <a:pt x="2095" y="414"/>
                </a:lnTo>
                <a:lnTo>
                  <a:pt x="2095" y="387"/>
                </a:lnTo>
                <a:lnTo>
                  <a:pt x="2096" y="360"/>
                </a:lnTo>
                <a:lnTo>
                  <a:pt x="2096" y="332"/>
                </a:lnTo>
                <a:lnTo>
                  <a:pt x="2096" y="304"/>
                </a:lnTo>
                <a:lnTo>
                  <a:pt x="2097" y="277"/>
                </a:lnTo>
                <a:lnTo>
                  <a:pt x="2097" y="252"/>
                </a:lnTo>
                <a:lnTo>
                  <a:pt x="2097" y="231"/>
                </a:lnTo>
                <a:lnTo>
                  <a:pt x="2098" y="212"/>
                </a:lnTo>
                <a:lnTo>
                  <a:pt x="2098" y="196"/>
                </a:lnTo>
                <a:lnTo>
                  <a:pt x="2099" y="180"/>
                </a:lnTo>
                <a:lnTo>
                  <a:pt x="2099" y="166"/>
                </a:lnTo>
                <a:lnTo>
                  <a:pt x="2099" y="153"/>
                </a:lnTo>
                <a:lnTo>
                  <a:pt x="2100" y="141"/>
                </a:lnTo>
                <a:lnTo>
                  <a:pt x="2100" y="130"/>
                </a:lnTo>
                <a:lnTo>
                  <a:pt x="2101" y="121"/>
                </a:lnTo>
                <a:lnTo>
                  <a:pt x="2101" y="112"/>
                </a:lnTo>
                <a:lnTo>
                  <a:pt x="2101" y="105"/>
                </a:lnTo>
                <a:lnTo>
                  <a:pt x="2102" y="100"/>
                </a:lnTo>
                <a:lnTo>
                  <a:pt x="2102" y="96"/>
                </a:lnTo>
                <a:lnTo>
                  <a:pt x="2102" y="92"/>
                </a:lnTo>
                <a:lnTo>
                  <a:pt x="2103" y="89"/>
                </a:lnTo>
                <a:lnTo>
                  <a:pt x="2103" y="86"/>
                </a:lnTo>
                <a:lnTo>
                  <a:pt x="2103" y="84"/>
                </a:lnTo>
                <a:lnTo>
                  <a:pt x="2104" y="81"/>
                </a:lnTo>
                <a:lnTo>
                  <a:pt x="2104" y="79"/>
                </a:lnTo>
                <a:lnTo>
                  <a:pt x="2105" y="76"/>
                </a:lnTo>
                <a:lnTo>
                  <a:pt x="2105" y="74"/>
                </a:lnTo>
                <a:lnTo>
                  <a:pt x="2105" y="71"/>
                </a:lnTo>
                <a:lnTo>
                  <a:pt x="2106" y="68"/>
                </a:lnTo>
                <a:lnTo>
                  <a:pt x="2106" y="65"/>
                </a:lnTo>
                <a:lnTo>
                  <a:pt x="2106" y="63"/>
                </a:lnTo>
                <a:lnTo>
                  <a:pt x="2107" y="60"/>
                </a:lnTo>
                <a:lnTo>
                  <a:pt x="2107" y="58"/>
                </a:lnTo>
                <a:lnTo>
                  <a:pt x="2107" y="56"/>
                </a:lnTo>
                <a:lnTo>
                  <a:pt x="2108" y="54"/>
                </a:lnTo>
                <a:lnTo>
                  <a:pt x="2108" y="52"/>
                </a:lnTo>
                <a:lnTo>
                  <a:pt x="2108" y="51"/>
                </a:lnTo>
                <a:lnTo>
                  <a:pt x="2109" y="50"/>
                </a:lnTo>
                <a:lnTo>
                  <a:pt x="2109" y="49"/>
                </a:lnTo>
                <a:lnTo>
                  <a:pt x="2109" y="48"/>
                </a:lnTo>
                <a:lnTo>
                  <a:pt x="2110" y="48"/>
                </a:lnTo>
                <a:lnTo>
                  <a:pt x="2110" y="47"/>
                </a:lnTo>
                <a:lnTo>
                  <a:pt x="2110" y="47"/>
                </a:lnTo>
                <a:lnTo>
                  <a:pt x="2111" y="47"/>
                </a:lnTo>
                <a:lnTo>
                  <a:pt x="2111" y="47"/>
                </a:lnTo>
                <a:lnTo>
                  <a:pt x="2112" y="47"/>
                </a:lnTo>
                <a:lnTo>
                  <a:pt x="2112" y="47"/>
                </a:lnTo>
                <a:lnTo>
                  <a:pt x="2112" y="47"/>
                </a:lnTo>
                <a:lnTo>
                  <a:pt x="2113" y="47"/>
                </a:lnTo>
                <a:lnTo>
                  <a:pt x="2113" y="48"/>
                </a:lnTo>
                <a:lnTo>
                  <a:pt x="2114" y="49"/>
                </a:lnTo>
                <a:lnTo>
                  <a:pt x="2114" y="50"/>
                </a:lnTo>
                <a:lnTo>
                  <a:pt x="2114" y="51"/>
                </a:lnTo>
                <a:lnTo>
                  <a:pt x="2115" y="52"/>
                </a:lnTo>
                <a:lnTo>
                  <a:pt x="2115" y="53"/>
                </a:lnTo>
                <a:lnTo>
                  <a:pt x="2115" y="55"/>
                </a:lnTo>
                <a:lnTo>
                  <a:pt x="2116" y="56"/>
                </a:lnTo>
                <a:lnTo>
                  <a:pt x="2116" y="58"/>
                </a:lnTo>
                <a:lnTo>
                  <a:pt x="2116" y="60"/>
                </a:lnTo>
                <a:lnTo>
                  <a:pt x="2117" y="62"/>
                </a:lnTo>
                <a:lnTo>
                  <a:pt x="2117" y="64"/>
                </a:lnTo>
                <a:lnTo>
                  <a:pt x="2118" y="66"/>
                </a:lnTo>
                <a:lnTo>
                  <a:pt x="2118" y="68"/>
                </a:lnTo>
                <a:lnTo>
                  <a:pt x="2118" y="70"/>
                </a:lnTo>
                <a:lnTo>
                  <a:pt x="2119" y="72"/>
                </a:lnTo>
                <a:lnTo>
                  <a:pt x="2119" y="75"/>
                </a:lnTo>
                <a:lnTo>
                  <a:pt x="2119" y="77"/>
                </a:lnTo>
                <a:lnTo>
                  <a:pt x="2120" y="80"/>
                </a:lnTo>
                <a:lnTo>
                  <a:pt x="2120" y="82"/>
                </a:lnTo>
                <a:lnTo>
                  <a:pt x="2120" y="84"/>
                </a:lnTo>
                <a:lnTo>
                  <a:pt x="2121" y="87"/>
                </a:lnTo>
                <a:lnTo>
                  <a:pt x="2121" y="90"/>
                </a:lnTo>
                <a:lnTo>
                  <a:pt x="2121" y="93"/>
                </a:lnTo>
                <a:lnTo>
                  <a:pt x="2122" y="96"/>
                </a:lnTo>
                <a:lnTo>
                  <a:pt x="2122" y="99"/>
                </a:lnTo>
                <a:lnTo>
                  <a:pt x="2122" y="102"/>
                </a:lnTo>
                <a:lnTo>
                  <a:pt x="2123" y="106"/>
                </a:lnTo>
                <a:lnTo>
                  <a:pt x="2123" y="109"/>
                </a:lnTo>
                <a:lnTo>
                  <a:pt x="2124" y="113"/>
                </a:lnTo>
                <a:lnTo>
                  <a:pt x="2124" y="117"/>
                </a:lnTo>
                <a:lnTo>
                  <a:pt x="2124" y="121"/>
                </a:lnTo>
                <a:lnTo>
                  <a:pt x="2125" y="125"/>
                </a:lnTo>
                <a:lnTo>
                  <a:pt x="2125" y="129"/>
                </a:lnTo>
                <a:lnTo>
                  <a:pt x="2125" y="133"/>
                </a:lnTo>
                <a:lnTo>
                  <a:pt x="2126" y="137"/>
                </a:lnTo>
                <a:lnTo>
                  <a:pt x="2126" y="141"/>
                </a:lnTo>
                <a:lnTo>
                  <a:pt x="2127" y="144"/>
                </a:lnTo>
                <a:lnTo>
                  <a:pt x="2127" y="148"/>
                </a:lnTo>
                <a:lnTo>
                  <a:pt x="2127" y="152"/>
                </a:lnTo>
                <a:lnTo>
                  <a:pt x="2128" y="155"/>
                </a:lnTo>
                <a:lnTo>
                  <a:pt x="2128" y="157"/>
                </a:lnTo>
                <a:lnTo>
                  <a:pt x="2128" y="160"/>
                </a:lnTo>
                <a:lnTo>
                  <a:pt x="2129" y="162"/>
                </a:lnTo>
                <a:lnTo>
                  <a:pt x="2129" y="163"/>
                </a:lnTo>
                <a:lnTo>
                  <a:pt x="2129" y="165"/>
                </a:lnTo>
                <a:lnTo>
                  <a:pt x="2130" y="165"/>
                </a:lnTo>
                <a:lnTo>
                  <a:pt x="2130" y="166"/>
                </a:lnTo>
                <a:lnTo>
                  <a:pt x="2131" y="166"/>
                </a:lnTo>
                <a:lnTo>
                  <a:pt x="2131" y="165"/>
                </a:lnTo>
                <a:lnTo>
                  <a:pt x="2131" y="165"/>
                </a:lnTo>
                <a:lnTo>
                  <a:pt x="2132" y="164"/>
                </a:lnTo>
                <a:lnTo>
                  <a:pt x="2132" y="163"/>
                </a:lnTo>
                <a:lnTo>
                  <a:pt x="2132" y="162"/>
                </a:lnTo>
                <a:lnTo>
                  <a:pt x="2133" y="160"/>
                </a:lnTo>
                <a:lnTo>
                  <a:pt x="2133" y="158"/>
                </a:lnTo>
                <a:lnTo>
                  <a:pt x="2133" y="156"/>
                </a:lnTo>
                <a:lnTo>
                  <a:pt x="2134" y="153"/>
                </a:lnTo>
                <a:lnTo>
                  <a:pt x="2134" y="150"/>
                </a:lnTo>
                <a:lnTo>
                  <a:pt x="2134" y="147"/>
                </a:lnTo>
                <a:lnTo>
                  <a:pt x="2135" y="143"/>
                </a:lnTo>
                <a:lnTo>
                  <a:pt x="2135" y="139"/>
                </a:lnTo>
                <a:lnTo>
                  <a:pt x="2135" y="135"/>
                </a:lnTo>
                <a:lnTo>
                  <a:pt x="2136" y="130"/>
                </a:lnTo>
                <a:lnTo>
                  <a:pt x="2136" y="125"/>
                </a:lnTo>
                <a:lnTo>
                  <a:pt x="2137" y="120"/>
                </a:lnTo>
                <a:lnTo>
                  <a:pt x="2137" y="115"/>
                </a:lnTo>
                <a:lnTo>
                  <a:pt x="2137" y="110"/>
                </a:lnTo>
                <a:lnTo>
                  <a:pt x="2138" y="105"/>
                </a:lnTo>
                <a:lnTo>
                  <a:pt x="2138" y="100"/>
                </a:lnTo>
                <a:lnTo>
                  <a:pt x="2138" y="95"/>
                </a:lnTo>
                <a:lnTo>
                  <a:pt x="2139" y="90"/>
                </a:lnTo>
                <a:lnTo>
                  <a:pt x="2139" y="85"/>
                </a:lnTo>
                <a:lnTo>
                  <a:pt x="2140" y="81"/>
                </a:lnTo>
                <a:lnTo>
                  <a:pt x="2140" y="77"/>
                </a:lnTo>
                <a:lnTo>
                  <a:pt x="2140" y="73"/>
                </a:lnTo>
                <a:lnTo>
                  <a:pt x="2141" y="70"/>
                </a:lnTo>
                <a:lnTo>
                  <a:pt x="2141" y="66"/>
                </a:lnTo>
                <a:lnTo>
                  <a:pt x="2141" y="63"/>
                </a:lnTo>
                <a:lnTo>
                  <a:pt x="2142" y="61"/>
                </a:lnTo>
                <a:lnTo>
                  <a:pt x="2142" y="58"/>
                </a:lnTo>
                <a:lnTo>
                  <a:pt x="2142" y="56"/>
                </a:lnTo>
                <a:lnTo>
                  <a:pt x="2143" y="54"/>
                </a:lnTo>
                <a:lnTo>
                  <a:pt x="2143" y="52"/>
                </a:lnTo>
                <a:lnTo>
                  <a:pt x="2144" y="51"/>
                </a:lnTo>
                <a:lnTo>
                  <a:pt x="2144" y="50"/>
                </a:lnTo>
                <a:lnTo>
                  <a:pt x="2144" y="50"/>
                </a:lnTo>
                <a:lnTo>
                  <a:pt x="2145" y="50"/>
                </a:lnTo>
                <a:lnTo>
                  <a:pt x="2145" y="50"/>
                </a:lnTo>
                <a:lnTo>
                  <a:pt x="2145" y="51"/>
                </a:lnTo>
                <a:lnTo>
                  <a:pt x="2146" y="52"/>
                </a:lnTo>
                <a:lnTo>
                  <a:pt x="2146" y="54"/>
                </a:lnTo>
                <a:lnTo>
                  <a:pt x="2146" y="56"/>
                </a:lnTo>
                <a:lnTo>
                  <a:pt x="2147" y="57"/>
                </a:lnTo>
                <a:lnTo>
                  <a:pt x="2147" y="60"/>
                </a:lnTo>
                <a:lnTo>
                  <a:pt x="2147" y="63"/>
                </a:lnTo>
                <a:lnTo>
                  <a:pt x="2148" y="66"/>
                </a:lnTo>
                <a:lnTo>
                  <a:pt x="2148" y="69"/>
                </a:lnTo>
                <a:lnTo>
                  <a:pt x="2148" y="72"/>
                </a:lnTo>
                <a:lnTo>
                  <a:pt x="2149" y="77"/>
                </a:lnTo>
                <a:lnTo>
                  <a:pt x="2149" y="81"/>
                </a:lnTo>
                <a:lnTo>
                  <a:pt x="2150" y="86"/>
                </a:lnTo>
                <a:lnTo>
                  <a:pt x="2150" y="92"/>
                </a:lnTo>
                <a:lnTo>
                  <a:pt x="2150" y="98"/>
                </a:lnTo>
                <a:lnTo>
                  <a:pt x="2151" y="105"/>
                </a:lnTo>
                <a:lnTo>
                  <a:pt x="2151" y="112"/>
                </a:lnTo>
                <a:lnTo>
                  <a:pt x="2151" y="119"/>
                </a:lnTo>
                <a:lnTo>
                  <a:pt x="2152" y="128"/>
                </a:lnTo>
                <a:lnTo>
                  <a:pt x="2152" y="137"/>
                </a:lnTo>
                <a:lnTo>
                  <a:pt x="2153" y="147"/>
                </a:lnTo>
                <a:lnTo>
                  <a:pt x="2153" y="159"/>
                </a:lnTo>
                <a:lnTo>
                  <a:pt x="2153" y="170"/>
                </a:lnTo>
                <a:lnTo>
                  <a:pt x="2154" y="184"/>
                </a:lnTo>
                <a:lnTo>
                  <a:pt x="2154" y="199"/>
                </a:lnTo>
                <a:lnTo>
                  <a:pt x="2154" y="216"/>
                </a:lnTo>
                <a:lnTo>
                  <a:pt x="2155" y="234"/>
                </a:lnTo>
                <a:lnTo>
                  <a:pt x="2155" y="255"/>
                </a:lnTo>
                <a:lnTo>
                  <a:pt x="2155" y="277"/>
                </a:lnTo>
                <a:lnTo>
                  <a:pt x="2156" y="301"/>
                </a:lnTo>
                <a:lnTo>
                  <a:pt x="2156" y="326"/>
                </a:lnTo>
                <a:lnTo>
                  <a:pt x="2157" y="352"/>
                </a:lnTo>
                <a:lnTo>
                  <a:pt x="2157" y="377"/>
                </a:lnTo>
                <a:lnTo>
                  <a:pt x="2157" y="402"/>
                </a:lnTo>
                <a:lnTo>
                  <a:pt x="2158" y="424"/>
                </a:lnTo>
                <a:lnTo>
                  <a:pt x="2158" y="445"/>
                </a:lnTo>
                <a:lnTo>
                  <a:pt x="2158" y="462"/>
                </a:lnTo>
                <a:lnTo>
                  <a:pt x="2159" y="477"/>
                </a:lnTo>
                <a:lnTo>
                  <a:pt x="2159" y="489"/>
                </a:lnTo>
                <a:lnTo>
                  <a:pt x="2159" y="499"/>
                </a:lnTo>
                <a:lnTo>
                  <a:pt x="2160" y="506"/>
                </a:lnTo>
                <a:lnTo>
                  <a:pt x="2160" y="510"/>
                </a:lnTo>
                <a:lnTo>
                  <a:pt x="2160" y="512"/>
                </a:lnTo>
                <a:lnTo>
                  <a:pt x="2161" y="513"/>
                </a:lnTo>
                <a:lnTo>
                  <a:pt x="2161" y="513"/>
                </a:lnTo>
                <a:lnTo>
                  <a:pt x="2161" y="513"/>
                </a:lnTo>
                <a:lnTo>
                  <a:pt x="2162" y="513"/>
                </a:lnTo>
                <a:lnTo>
                  <a:pt x="2162" y="514"/>
                </a:lnTo>
                <a:lnTo>
                  <a:pt x="2163" y="514"/>
                </a:lnTo>
                <a:lnTo>
                  <a:pt x="2163" y="514"/>
                </a:lnTo>
                <a:lnTo>
                  <a:pt x="2163" y="514"/>
                </a:lnTo>
                <a:lnTo>
                  <a:pt x="2164" y="514"/>
                </a:lnTo>
                <a:lnTo>
                  <a:pt x="2164" y="514"/>
                </a:lnTo>
                <a:lnTo>
                  <a:pt x="2164" y="514"/>
                </a:lnTo>
                <a:lnTo>
                  <a:pt x="2165" y="514"/>
                </a:lnTo>
                <a:lnTo>
                  <a:pt x="2165" y="514"/>
                </a:lnTo>
                <a:lnTo>
                  <a:pt x="2166" y="514"/>
                </a:lnTo>
                <a:lnTo>
                  <a:pt x="2166" y="514"/>
                </a:lnTo>
                <a:lnTo>
                  <a:pt x="2166" y="514"/>
                </a:lnTo>
                <a:lnTo>
                  <a:pt x="2167" y="514"/>
                </a:lnTo>
                <a:lnTo>
                  <a:pt x="2167" y="514"/>
                </a:lnTo>
                <a:lnTo>
                  <a:pt x="2167" y="514"/>
                </a:lnTo>
                <a:lnTo>
                  <a:pt x="2168" y="514"/>
                </a:lnTo>
                <a:lnTo>
                  <a:pt x="2168" y="514"/>
                </a:lnTo>
                <a:lnTo>
                  <a:pt x="2169" y="514"/>
                </a:lnTo>
                <a:lnTo>
                  <a:pt x="2169" y="514"/>
                </a:lnTo>
                <a:lnTo>
                  <a:pt x="2169" y="514"/>
                </a:lnTo>
                <a:lnTo>
                  <a:pt x="2170" y="514"/>
                </a:lnTo>
                <a:lnTo>
                  <a:pt x="2170" y="515"/>
                </a:lnTo>
                <a:lnTo>
                  <a:pt x="2170" y="515"/>
                </a:lnTo>
                <a:lnTo>
                  <a:pt x="2171" y="515"/>
                </a:lnTo>
                <a:lnTo>
                  <a:pt x="2171" y="515"/>
                </a:lnTo>
                <a:lnTo>
                  <a:pt x="2171" y="515"/>
                </a:lnTo>
                <a:lnTo>
                  <a:pt x="2172" y="515"/>
                </a:lnTo>
                <a:lnTo>
                  <a:pt x="2172" y="515"/>
                </a:lnTo>
                <a:lnTo>
                  <a:pt x="2172" y="516"/>
                </a:lnTo>
                <a:lnTo>
                  <a:pt x="2173" y="516"/>
                </a:lnTo>
                <a:lnTo>
                  <a:pt x="2173" y="516"/>
                </a:lnTo>
                <a:lnTo>
                  <a:pt x="2173" y="516"/>
                </a:lnTo>
                <a:lnTo>
                  <a:pt x="2174" y="516"/>
                </a:lnTo>
                <a:lnTo>
                  <a:pt x="2174" y="516"/>
                </a:lnTo>
                <a:lnTo>
                  <a:pt x="2174" y="517"/>
                </a:lnTo>
                <a:lnTo>
                  <a:pt x="2175" y="517"/>
                </a:lnTo>
                <a:lnTo>
                  <a:pt x="2175" y="517"/>
                </a:lnTo>
                <a:lnTo>
                  <a:pt x="2176" y="517"/>
                </a:lnTo>
                <a:lnTo>
                  <a:pt x="2176" y="517"/>
                </a:lnTo>
                <a:lnTo>
                  <a:pt x="2176" y="517"/>
                </a:lnTo>
                <a:lnTo>
                  <a:pt x="2177" y="518"/>
                </a:lnTo>
                <a:lnTo>
                  <a:pt x="2177" y="518"/>
                </a:lnTo>
                <a:lnTo>
                  <a:pt x="2177" y="518"/>
                </a:lnTo>
                <a:lnTo>
                  <a:pt x="2178" y="518"/>
                </a:lnTo>
                <a:lnTo>
                  <a:pt x="2178" y="518"/>
                </a:lnTo>
                <a:lnTo>
                  <a:pt x="2179" y="518"/>
                </a:lnTo>
                <a:lnTo>
                  <a:pt x="2179" y="518"/>
                </a:lnTo>
                <a:lnTo>
                  <a:pt x="2179" y="518"/>
                </a:lnTo>
                <a:lnTo>
                  <a:pt x="2180" y="518"/>
                </a:lnTo>
                <a:lnTo>
                  <a:pt x="2180" y="518"/>
                </a:lnTo>
                <a:lnTo>
                  <a:pt x="2180" y="518"/>
                </a:lnTo>
                <a:lnTo>
                  <a:pt x="2181" y="518"/>
                </a:lnTo>
                <a:lnTo>
                  <a:pt x="2181" y="518"/>
                </a:lnTo>
                <a:lnTo>
                  <a:pt x="2182" y="518"/>
                </a:lnTo>
                <a:lnTo>
                  <a:pt x="2182" y="518"/>
                </a:lnTo>
                <a:lnTo>
                  <a:pt x="2182" y="518"/>
                </a:lnTo>
                <a:lnTo>
                  <a:pt x="2183" y="518"/>
                </a:lnTo>
                <a:lnTo>
                  <a:pt x="2183" y="518"/>
                </a:lnTo>
                <a:lnTo>
                  <a:pt x="2183" y="518"/>
                </a:lnTo>
                <a:lnTo>
                  <a:pt x="2184" y="518"/>
                </a:lnTo>
                <a:lnTo>
                  <a:pt x="2184" y="519"/>
                </a:lnTo>
                <a:lnTo>
                  <a:pt x="2184" y="519"/>
                </a:lnTo>
                <a:lnTo>
                  <a:pt x="2185" y="519"/>
                </a:lnTo>
                <a:lnTo>
                  <a:pt x="2185" y="519"/>
                </a:lnTo>
                <a:lnTo>
                  <a:pt x="2185" y="519"/>
                </a:lnTo>
                <a:lnTo>
                  <a:pt x="2186" y="520"/>
                </a:lnTo>
                <a:lnTo>
                  <a:pt x="2186" y="520"/>
                </a:lnTo>
                <a:lnTo>
                  <a:pt x="2186" y="520"/>
                </a:lnTo>
                <a:lnTo>
                  <a:pt x="2187" y="520"/>
                </a:lnTo>
                <a:lnTo>
                  <a:pt x="2187" y="520"/>
                </a:lnTo>
                <a:lnTo>
                  <a:pt x="2187" y="520"/>
                </a:lnTo>
                <a:lnTo>
                  <a:pt x="2188" y="520"/>
                </a:lnTo>
                <a:lnTo>
                  <a:pt x="2188" y="520"/>
                </a:lnTo>
                <a:lnTo>
                  <a:pt x="2189" y="520"/>
                </a:lnTo>
                <a:lnTo>
                  <a:pt x="2189" y="520"/>
                </a:lnTo>
                <a:lnTo>
                  <a:pt x="2189" y="520"/>
                </a:lnTo>
                <a:lnTo>
                  <a:pt x="2190" y="520"/>
                </a:lnTo>
                <a:lnTo>
                  <a:pt x="2190" y="520"/>
                </a:lnTo>
                <a:lnTo>
                  <a:pt x="2190" y="520"/>
                </a:lnTo>
                <a:lnTo>
                  <a:pt x="2191" y="520"/>
                </a:lnTo>
                <a:lnTo>
                  <a:pt x="2191" y="520"/>
                </a:lnTo>
                <a:lnTo>
                  <a:pt x="2192" y="520"/>
                </a:lnTo>
                <a:lnTo>
                  <a:pt x="2192" y="520"/>
                </a:lnTo>
                <a:lnTo>
                  <a:pt x="2192" y="520"/>
                </a:lnTo>
                <a:lnTo>
                  <a:pt x="2193" y="520"/>
                </a:lnTo>
                <a:lnTo>
                  <a:pt x="2193" y="520"/>
                </a:lnTo>
                <a:lnTo>
                  <a:pt x="2193" y="520"/>
                </a:lnTo>
                <a:lnTo>
                  <a:pt x="2194" y="520"/>
                </a:lnTo>
                <a:lnTo>
                  <a:pt x="2194" y="521"/>
                </a:lnTo>
                <a:lnTo>
                  <a:pt x="2195" y="521"/>
                </a:lnTo>
                <a:lnTo>
                  <a:pt x="2195" y="521"/>
                </a:lnTo>
                <a:lnTo>
                  <a:pt x="2195" y="521"/>
                </a:lnTo>
                <a:lnTo>
                  <a:pt x="2196" y="521"/>
                </a:lnTo>
                <a:lnTo>
                  <a:pt x="2196" y="521"/>
                </a:lnTo>
                <a:lnTo>
                  <a:pt x="2196" y="521"/>
                </a:lnTo>
                <a:lnTo>
                  <a:pt x="2197" y="521"/>
                </a:lnTo>
                <a:lnTo>
                  <a:pt x="2197" y="521"/>
                </a:lnTo>
                <a:lnTo>
                  <a:pt x="2197" y="521"/>
                </a:lnTo>
                <a:lnTo>
                  <a:pt x="2198" y="522"/>
                </a:lnTo>
                <a:lnTo>
                  <a:pt x="2198" y="522"/>
                </a:lnTo>
                <a:lnTo>
                  <a:pt x="2198" y="523"/>
                </a:lnTo>
                <a:lnTo>
                  <a:pt x="2199" y="524"/>
                </a:lnTo>
                <a:lnTo>
                  <a:pt x="2199" y="523"/>
                </a:lnTo>
                <a:lnTo>
                  <a:pt x="2199" y="522"/>
                </a:lnTo>
                <a:lnTo>
                  <a:pt x="2200" y="518"/>
                </a:lnTo>
                <a:lnTo>
                  <a:pt x="2200" y="510"/>
                </a:lnTo>
                <a:lnTo>
                  <a:pt x="2201" y="498"/>
                </a:lnTo>
                <a:lnTo>
                  <a:pt x="2201" y="482"/>
                </a:lnTo>
                <a:lnTo>
                  <a:pt x="2201" y="461"/>
                </a:lnTo>
                <a:lnTo>
                  <a:pt x="2202" y="438"/>
                </a:lnTo>
                <a:lnTo>
                  <a:pt x="2202" y="411"/>
                </a:lnTo>
                <a:lnTo>
                  <a:pt x="2202" y="382"/>
                </a:lnTo>
                <a:lnTo>
                  <a:pt x="2203" y="350"/>
                </a:lnTo>
                <a:lnTo>
                  <a:pt x="2203" y="317"/>
                </a:lnTo>
                <a:lnTo>
                  <a:pt x="2203" y="284"/>
                </a:lnTo>
                <a:lnTo>
                  <a:pt x="2204" y="252"/>
                </a:lnTo>
                <a:lnTo>
                  <a:pt x="2204" y="221"/>
                </a:lnTo>
                <a:lnTo>
                  <a:pt x="2205" y="196"/>
                </a:lnTo>
                <a:lnTo>
                  <a:pt x="2205" y="173"/>
                </a:lnTo>
                <a:lnTo>
                  <a:pt x="2205" y="155"/>
                </a:lnTo>
                <a:lnTo>
                  <a:pt x="2206" y="139"/>
                </a:lnTo>
                <a:lnTo>
                  <a:pt x="2206" y="126"/>
                </a:lnTo>
                <a:lnTo>
                  <a:pt x="2206" y="117"/>
                </a:lnTo>
                <a:lnTo>
                  <a:pt x="2207" y="110"/>
                </a:lnTo>
                <a:lnTo>
                  <a:pt x="2207" y="104"/>
                </a:lnTo>
                <a:lnTo>
                  <a:pt x="2208" y="100"/>
                </a:lnTo>
                <a:lnTo>
                  <a:pt x="2208" y="98"/>
                </a:lnTo>
                <a:lnTo>
                  <a:pt x="2208" y="95"/>
                </a:lnTo>
                <a:lnTo>
                  <a:pt x="2209" y="94"/>
                </a:lnTo>
                <a:lnTo>
                  <a:pt x="2209" y="92"/>
                </a:lnTo>
                <a:lnTo>
                  <a:pt x="2209" y="91"/>
                </a:lnTo>
                <a:lnTo>
                  <a:pt x="2210" y="89"/>
                </a:lnTo>
                <a:lnTo>
                  <a:pt x="2210" y="87"/>
                </a:lnTo>
                <a:lnTo>
                  <a:pt x="2210" y="85"/>
                </a:lnTo>
                <a:lnTo>
                  <a:pt x="2211" y="82"/>
                </a:lnTo>
                <a:lnTo>
                  <a:pt x="2211" y="79"/>
                </a:lnTo>
                <a:lnTo>
                  <a:pt x="2211" y="76"/>
                </a:lnTo>
                <a:lnTo>
                  <a:pt x="2212" y="73"/>
                </a:lnTo>
                <a:lnTo>
                  <a:pt x="2212" y="70"/>
                </a:lnTo>
                <a:lnTo>
                  <a:pt x="2212" y="68"/>
                </a:lnTo>
                <a:lnTo>
                  <a:pt x="2213" y="65"/>
                </a:lnTo>
                <a:lnTo>
                  <a:pt x="2213" y="63"/>
                </a:lnTo>
                <a:lnTo>
                  <a:pt x="2214" y="61"/>
                </a:lnTo>
                <a:lnTo>
                  <a:pt x="2214" y="60"/>
                </a:lnTo>
                <a:lnTo>
                  <a:pt x="2214" y="58"/>
                </a:lnTo>
                <a:lnTo>
                  <a:pt x="2215" y="58"/>
                </a:lnTo>
                <a:lnTo>
                  <a:pt x="2215" y="57"/>
                </a:lnTo>
                <a:lnTo>
                  <a:pt x="2215" y="56"/>
                </a:lnTo>
                <a:lnTo>
                  <a:pt x="2216" y="56"/>
                </a:lnTo>
                <a:lnTo>
                  <a:pt x="2216" y="56"/>
                </a:lnTo>
                <a:lnTo>
                  <a:pt x="2217" y="56"/>
                </a:lnTo>
                <a:lnTo>
                  <a:pt x="2217" y="56"/>
                </a:lnTo>
                <a:lnTo>
                  <a:pt x="2217" y="56"/>
                </a:lnTo>
                <a:lnTo>
                  <a:pt x="2218" y="56"/>
                </a:lnTo>
                <a:lnTo>
                  <a:pt x="2218" y="57"/>
                </a:lnTo>
                <a:lnTo>
                  <a:pt x="2218" y="57"/>
                </a:lnTo>
                <a:lnTo>
                  <a:pt x="2219" y="58"/>
                </a:lnTo>
                <a:lnTo>
                  <a:pt x="2219" y="59"/>
                </a:lnTo>
                <a:lnTo>
                  <a:pt x="2219" y="60"/>
                </a:lnTo>
                <a:lnTo>
                  <a:pt x="2220" y="61"/>
                </a:lnTo>
                <a:lnTo>
                  <a:pt x="2220" y="63"/>
                </a:lnTo>
                <a:lnTo>
                  <a:pt x="2221" y="64"/>
                </a:lnTo>
                <a:lnTo>
                  <a:pt x="2221" y="66"/>
                </a:lnTo>
                <a:lnTo>
                  <a:pt x="2221" y="68"/>
                </a:lnTo>
                <a:lnTo>
                  <a:pt x="2222" y="70"/>
                </a:lnTo>
                <a:lnTo>
                  <a:pt x="2222" y="73"/>
                </a:lnTo>
                <a:lnTo>
                  <a:pt x="2222" y="76"/>
                </a:lnTo>
                <a:lnTo>
                  <a:pt x="2223" y="78"/>
                </a:lnTo>
                <a:lnTo>
                  <a:pt x="2223" y="81"/>
                </a:lnTo>
                <a:lnTo>
                  <a:pt x="2223" y="84"/>
                </a:lnTo>
                <a:lnTo>
                  <a:pt x="2224" y="88"/>
                </a:lnTo>
                <a:lnTo>
                  <a:pt x="2224" y="92"/>
                </a:lnTo>
                <a:lnTo>
                  <a:pt x="2224" y="95"/>
                </a:lnTo>
                <a:lnTo>
                  <a:pt x="2225" y="99"/>
                </a:lnTo>
                <a:lnTo>
                  <a:pt x="2225" y="103"/>
                </a:lnTo>
                <a:lnTo>
                  <a:pt x="2225" y="108"/>
                </a:lnTo>
                <a:lnTo>
                  <a:pt x="2226" y="112"/>
                </a:lnTo>
                <a:lnTo>
                  <a:pt x="2226" y="117"/>
                </a:lnTo>
                <a:lnTo>
                  <a:pt x="2227" y="122"/>
                </a:lnTo>
                <a:lnTo>
                  <a:pt x="2227" y="126"/>
                </a:lnTo>
                <a:lnTo>
                  <a:pt x="2227" y="131"/>
                </a:lnTo>
                <a:lnTo>
                  <a:pt x="2228" y="136"/>
                </a:lnTo>
                <a:lnTo>
                  <a:pt x="2228" y="141"/>
                </a:lnTo>
                <a:lnTo>
                  <a:pt x="2228" y="146"/>
                </a:lnTo>
                <a:lnTo>
                  <a:pt x="2229" y="151"/>
                </a:lnTo>
                <a:lnTo>
                  <a:pt x="2229" y="156"/>
                </a:lnTo>
                <a:lnTo>
                  <a:pt x="2230" y="160"/>
                </a:lnTo>
                <a:lnTo>
                  <a:pt x="2230" y="165"/>
                </a:lnTo>
                <a:lnTo>
                  <a:pt x="2230" y="169"/>
                </a:lnTo>
                <a:lnTo>
                  <a:pt x="2231" y="173"/>
                </a:lnTo>
                <a:lnTo>
                  <a:pt x="2231" y="176"/>
                </a:lnTo>
                <a:lnTo>
                  <a:pt x="2231" y="179"/>
                </a:lnTo>
                <a:lnTo>
                  <a:pt x="2232" y="182"/>
                </a:lnTo>
                <a:lnTo>
                  <a:pt x="2232" y="184"/>
                </a:lnTo>
                <a:lnTo>
                  <a:pt x="2232" y="186"/>
                </a:lnTo>
                <a:lnTo>
                  <a:pt x="2233" y="188"/>
                </a:lnTo>
                <a:lnTo>
                  <a:pt x="2233" y="189"/>
                </a:lnTo>
                <a:lnTo>
                  <a:pt x="2234" y="190"/>
                </a:lnTo>
                <a:lnTo>
                  <a:pt x="2234" y="190"/>
                </a:lnTo>
                <a:lnTo>
                  <a:pt x="2234" y="190"/>
                </a:lnTo>
                <a:lnTo>
                  <a:pt x="2235" y="189"/>
                </a:lnTo>
                <a:lnTo>
                  <a:pt x="2235" y="189"/>
                </a:lnTo>
                <a:lnTo>
                  <a:pt x="2235" y="187"/>
                </a:lnTo>
                <a:lnTo>
                  <a:pt x="2236" y="186"/>
                </a:lnTo>
                <a:lnTo>
                  <a:pt x="2236" y="184"/>
                </a:lnTo>
                <a:lnTo>
                  <a:pt x="2236" y="181"/>
                </a:lnTo>
                <a:lnTo>
                  <a:pt x="2237" y="178"/>
                </a:lnTo>
                <a:lnTo>
                  <a:pt x="2237" y="175"/>
                </a:lnTo>
                <a:lnTo>
                  <a:pt x="2237" y="172"/>
                </a:lnTo>
                <a:lnTo>
                  <a:pt x="2238" y="168"/>
                </a:lnTo>
                <a:lnTo>
                  <a:pt x="2238" y="164"/>
                </a:lnTo>
                <a:lnTo>
                  <a:pt x="2238" y="160"/>
                </a:lnTo>
                <a:lnTo>
                  <a:pt x="2239" y="155"/>
                </a:lnTo>
                <a:lnTo>
                  <a:pt x="2239" y="150"/>
                </a:lnTo>
                <a:lnTo>
                  <a:pt x="2240" y="145"/>
                </a:lnTo>
                <a:lnTo>
                  <a:pt x="2240" y="141"/>
                </a:lnTo>
                <a:lnTo>
                  <a:pt x="2240" y="136"/>
                </a:lnTo>
                <a:lnTo>
                  <a:pt x="2241" y="130"/>
                </a:lnTo>
                <a:lnTo>
                  <a:pt x="2241" y="125"/>
                </a:lnTo>
                <a:lnTo>
                  <a:pt x="2241" y="120"/>
                </a:lnTo>
                <a:lnTo>
                  <a:pt x="2242" y="114"/>
                </a:lnTo>
                <a:lnTo>
                  <a:pt x="2242" y="109"/>
                </a:lnTo>
                <a:lnTo>
                  <a:pt x="2243" y="104"/>
                </a:lnTo>
                <a:lnTo>
                  <a:pt x="2243" y="99"/>
                </a:lnTo>
                <a:lnTo>
                  <a:pt x="2243" y="94"/>
                </a:lnTo>
                <a:lnTo>
                  <a:pt x="2244" y="89"/>
                </a:lnTo>
                <a:lnTo>
                  <a:pt x="2244" y="85"/>
                </a:lnTo>
                <a:lnTo>
                  <a:pt x="2244" y="81"/>
                </a:lnTo>
                <a:lnTo>
                  <a:pt x="2245" y="77"/>
                </a:lnTo>
                <a:lnTo>
                  <a:pt x="2245" y="73"/>
                </a:lnTo>
                <a:lnTo>
                  <a:pt x="2246" y="70"/>
                </a:lnTo>
                <a:lnTo>
                  <a:pt x="2246" y="67"/>
                </a:lnTo>
                <a:lnTo>
                  <a:pt x="2246" y="64"/>
                </a:lnTo>
                <a:lnTo>
                  <a:pt x="2247" y="61"/>
                </a:lnTo>
                <a:lnTo>
                  <a:pt x="2247" y="59"/>
                </a:lnTo>
                <a:lnTo>
                  <a:pt x="2247" y="57"/>
                </a:lnTo>
                <a:lnTo>
                  <a:pt x="2248" y="55"/>
                </a:lnTo>
                <a:lnTo>
                  <a:pt x="2248" y="54"/>
                </a:lnTo>
                <a:lnTo>
                  <a:pt x="2248" y="52"/>
                </a:lnTo>
                <a:lnTo>
                  <a:pt x="2249" y="52"/>
                </a:lnTo>
                <a:lnTo>
                  <a:pt x="2249" y="51"/>
                </a:lnTo>
                <a:lnTo>
                  <a:pt x="2249" y="51"/>
                </a:lnTo>
                <a:lnTo>
                  <a:pt x="2250" y="52"/>
                </a:lnTo>
                <a:lnTo>
                  <a:pt x="2250" y="52"/>
                </a:lnTo>
                <a:lnTo>
                  <a:pt x="2250" y="53"/>
                </a:lnTo>
                <a:lnTo>
                  <a:pt x="2251" y="55"/>
                </a:lnTo>
                <a:lnTo>
                  <a:pt x="2251" y="57"/>
                </a:lnTo>
                <a:lnTo>
                  <a:pt x="2251" y="59"/>
                </a:lnTo>
                <a:lnTo>
                  <a:pt x="2252" y="61"/>
                </a:lnTo>
                <a:lnTo>
                  <a:pt x="2252" y="64"/>
                </a:lnTo>
                <a:lnTo>
                  <a:pt x="2253" y="67"/>
                </a:lnTo>
                <a:lnTo>
                  <a:pt x="2253" y="70"/>
                </a:lnTo>
                <a:lnTo>
                  <a:pt x="2253" y="74"/>
                </a:lnTo>
                <a:lnTo>
                  <a:pt x="2254" y="77"/>
                </a:lnTo>
                <a:lnTo>
                  <a:pt x="2254" y="81"/>
                </a:lnTo>
                <a:lnTo>
                  <a:pt x="2254" y="85"/>
                </a:lnTo>
                <a:lnTo>
                  <a:pt x="2255" y="89"/>
                </a:lnTo>
                <a:lnTo>
                  <a:pt x="2255" y="93"/>
                </a:lnTo>
                <a:lnTo>
                  <a:pt x="2256" y="98"/>
                </a:lnTo>
                <a:lnTo>
                  <a:pt x="2256" y="104"/>
                </a:lnTo>
                <a:lnTo>
                  <a:pt x="2256" y="110"/>
                </a:lnTo>
                <a:lnTo>
                  <a:pt x="2257" y="116"/>
                </a:lnTo>
                <a:lnTo>
                  <a:pt x="2257" y="123"/>
                </a:lnTo>
                <a:lnTo>
                  <a:pt x="2257" y="130"/>
                </a:lnTo>
                <a:lnTo>
                  <a:pt x="2258" y="138"/>
                </a:lnTo>
                <a:lnTo>
                  <a:pt x="2258" y="148"/>
                </a:lnTo>
                <a:lnTo>
                  <a:pt x="2259" y="159"/>
                </a:lnTo>
                <a:lnTo>
                  <a:pt x="2259" y="170"/>
                </a:lnTo>
                <a:lnTo>
                  <a:pt x="2259" y="185"/>
                </a:lnTo>
                <a:lnTo>
                  <a:pt x="2260" y="200"/>
                </a:lnTo>
                <a:lnTo>
                  <a:pt x="2260" y="218"/>
                </a:lnTo>
                <a:lnTo>
                  <a:pt x="2260" y="239"/>
                </a:lnTo>
                <a:lnTo>
                  <a:pt x="2261" y="263"/>
                </a:lnTo>
                <a:lnTo>
                  <a:pt x="2261" y="287"/>
                </a:lnTo>
                <a:lnTo>
                  <a:pt x="2261" y="315"/>
                </a:lnTo>
                <a:lnTo>
                  <a:pt x="2262" y="342"/>
                </a:lnTo>
                <a:lnTo>
                  <a:pt x="2262" y="369"/>
                </a:lnTo>
                <a:lnTo>
                  <a:pt x="2262" y="396"/>
                </a:lnTo>
                <a:lnTo>
                  <a:pt x="2263" y="421"/>
                </a:lnTo>
                <a:lnTo>
                  <a:pt x="2263" y="442"/>
                </a:lnTo>
                <a:lnTo>
                  <a:pt x="2263" y="462"/>
                </a:lnTo>
                <a:lnTo>
                  <a:pt x="2264" y="479"/>
                </a:lnTo>
                <a:lnTo>
                  <a:pt x="2264" y="492"/>
                </a:lnTo>
                <a:lnTo>
                  <a:pt x="2264" y="501"/>
                </a:lnTo>
                <a:lnTo>
                  <a:pt x="2265" y="508"/>
                </a:lnTo>
                <a:lnTo>
                  <a:pt x="2265" y="512"/>
                </a:lnTo>
                <a:lnTo>
                  <a:pt x="2266" y="515"/>
                </a:lnTo>
                <a:lnTo>
                  <a:pt x="2266" y="516"/>
                </a:lnTo>
                <a:lnTo>
                  <a:pt x="2266" y="516"/>
                </a:lnTo>
                <a:lnTo>
                  <a:pt x="2267" y="516"/>
                </a:lnTo>
                <a:lnTo>
                  <a:pt x="2267" y="516"/>
                </a:lnTo>
                <a:lnTo>
                  <a:pt x="2267" y="517"/>
                </a:lnTo>
                <a:lnTo>
                  <a:pt x="2268" y="517"/>
                </a:lnTo>
                <a:lnTo>
                  <a:pt x="2268" y="517"/>
                </a:lnTo>
                <a:lnTo>
                  <a:pt x="2269" y="518"/>
                </a:lnTo>
                <a:lnTo>
                  <a:pt x="2269" y="518"/>
                </a:lnTo>
                <a:lnTo>
                  <a:pt x="2269" y="518"/>
                </a:lnTo>
                <a:lnTo>
                  <a:pt x="2270" y="518"/>
                </a:lnTo>
                <a:lnTo>
                  <a:pt x="2270" y="518"/>
                </a:lnTo>
                <a:lnTo>
                  <a:pt x="2270" y="519"/>
                </a:lnTo>
                <a:lnTo>
                  <a:pt x="2271" y="519"/>
                </a:lnTo>
                <a:lnTo>
                  <a:pt x="2271" y="519"/>
                </a:lnTo>
                <a:lnTo>
                  <a:pt x="2272" y="519"/>
                </a:lnTo>
                <a:lnTo>
                  <a:pt x="2272" y="519"/>
                </a:lnTo>
                <a:lnTo>
                  <a:pt x="2272" y="519"/>
                </a:lnTo>
                <a:lnTo>
                  <a:pt x="2273" y="519"/>
                </a:lnTo>
                <a:lnTo>
                  <a:pt x="2273" y="519"/>
                </a:lnTo>
                <a:lnTo>
                  <a:pt x="2273" y="519"/>
                </a:lnTo>
                <a:lnTo>
                  <a:pt x="2274" y="519"/>
                </a:lnTo>
                <a:lnTo>
                  <a:pt x="2274" y="519"/>
                </a:lnTo>
                <a:lnTo>
                  <a:pt x="2274" y="519"/>
                </a:lnTo>
                <a:lnTo>
                  <a:pt x="2275" y="519"/>
                </a:lnTo>
                <a:lnTo>
                  <a:pt x="2275" y="519"/>
                </a:lnTo>
                <a:lnTo>
                  <a:pt x="2275" y="519"/>
                </a:lnTo>
                <a:lnTo>
                  <a:pt x="2276" y="519"/>
                </a:lnTo>
                <a:lnTo>
                  <a:pt x="2276" y="519"/>
                </a:lnTo>
                <a:lnTo>
                  <a:pt x="2276" y="519"/>
                </a:lnTo>
                <a:lnTo>
                  <a:pt x="2277" y="519"/>
                </a:lnTo>
                <a:lnTo>
                  <a:pt x="2277" y="519"/>
                </a:lnTo>
                <a:lnTo>
                  <a:pt x="2277" y="519"/>
                </a:lnTo>
                <a:lnTo>
                  <a:pt x="2278" y="519"/>
                </a:lnTo>
                <a:lnTo>
                  <a:pt x="2278" y="519"/>
                </a:lnTo>
                <a:lnTo>
                  <a:pt x="2279" y="519"/>
                </a:lnTo>
                <a:lnTo>
                  <a:pt x="2279" y="519"/>
                </a:lnTo>
                <a:lnTo>
                  <a:pt x="2279" y="520"/>
                </a:lnTo>
                <a:lnTo>
                  <a:pt x="2280" y="520"/>
                </a:lnTo>
                <a:lnTo>
                  <a:pt x="2280" y="520"/>
                </a:lnTo>
                <a:lnTo>
                  <a:pt x="2280" y="520"/>
                </a:lnTo>
                <a:lnTo>
                  <a:pt x="2281" y="520"/>
                </a:lnTo>
                <a:lnTo>
                  <a:pt x="2281" y="520"/>
                </a:lnTo>
                <a:lnTo>
                  <a:pt x="2282" y="519"/>
                </a:lnTo>
                <a:lnTo>
                  <a:pt x="2282" y="519"/>
                </a:lnTo>
                <a:lnTo>
                  <a:pt x="2282" y="519"/>
                </a:lnTo>
                <a:lnTo>
                  <a:pt x="2283" y="519"/>
                </a:lnTo>
                <a:lnTo>
                  <a:pt x="2283" y="519"/>
                </a:lnTo>
                <a:lnTo>
                  <a:pt x="2283" y="519"/>
                </a:lnTo>
                <a:lnTo>
                  <a:pt x="2284" y="519"/>
                </a:lnTo>
                <a:lnTo>
                  <a:pt x="2284" y="519"/>
                </a:lnTo>
                <a:lnTo>
                  <a:pt x="2285" y="519"/>
                </a:lnTo>
                <a:lnTo>
                  <a:pt x="2285" y="519"/>
                </a:lnTo>
                <a:lnTo>
                  <a:pt x="2285" y="519"/>
                </a:lnTo>
                <a:lnTo>
                  <a:pt x="2286" y="519"/>
                </a:lnTo>
                <a:lnTo>
                  <a:pt x="2286" y="519"/>
                </a:lnTo>
                <a:lnTo>
                  <a:pt x="2286" y="519"/>
                </a:lnTo>
                <a:lnTo>
                  <a:pt x="2287" y="520"/>
                </a:lnTo>
                <a:lnTo>
                  <a:pt x="2287" y="520"/>
                </a:lnTo>
                <a:lnTo>
                  <a:pt x="2287" y="520"/>
                </a:lnTo>
                <a:lnTo>
                  <a:pt x="2288" y="520"/>
                </a:lnTo>
                <a:lnTo>
                  <a:pt x="2288" y="520"/>
                </a:lnTo>
                <a:lnTo>
                  <a:pt x="2288" y="521"/>
                </a:lnTo>
                <a:lnTo>
                  <a:pt x="2289" y="521"/>
                </a:lnTo>
                <a:lnTo>
                  <a:pt x="2289" y="521"/>
                </a:lnTo>
                <a:lnTo>
                  <a:pt x="2289" y="522"/>
                </a:lnTo>
                <a:lnTo>
                  <a:pt x="2290" y="522"/>
                </a:lnTo>
                <a:lnTo>
                  <a:pt x="2290" y="522"/>
                </a:lnTo>
                <a:lnTo>
                  <a:pt x="2291" y="522"/>
                </a:lnTo>
                <a:lnTo>
                  <a:pt x="2291" y="522"/>
                </a:lnTo>
                <a:lnTo>
                  <a:pt x="2291" y="523"/>
                </a:lnTo>
                <a:lnTo>
                  <a:pt x="2292" y="523"/>
                </a:lnTo>
                <a:lnTo>
                  <a:pt x="2292" y="523"/>
                </a:lnTo>
                <a:lnTo>
                  <a:pt x="2292" y="523"/>
                </a:lnTo>
                <a:lnTo>
                  <a:pt x="2293" y="523"/>
                </a:lnTo>
                <a:lnTo>
                  <a:pt x="2293" y="523"/>
                </a:lnTo>
                <a:lnTo>
                  <a:pt x="2293" y="523"/>
                </a:lnTo>
                <a:lnTo>
                  <a:pt x="2294" y="523"/>
                </a:lnTo>
                <a:lnTo>
                  <a:pt x="2294" y="523"/>
                </a:lnTo>
                <a:lnTo>
                  <a:pt x="2295" y="523"/>
                </a:lnTo>
                <a:lnTo>
                  <a:pt x="2295" y="523"/>
                </a:lnTo>
                <a:lnTo>
                  <a:pt x="2295" y="523"/>
                </a:lnTo>
                <a:lnTo>
                  <a:pt x="2296" y="522"/>
                </a:lnTo>
                <a:lnTo>
                  <a:pt x="2296" y="522"/>
                </a:lnTo>
                <a:lnTo>
                  <a:pt x="2296" y="522"/>
                </a:lnTo>
                <a:lnTo>
                  <a:pt x="2297" y="522"/>
                </a:lnTo>
                <a:lnTo>
                  <a:pt x="2297" y="522"/>
                </a:lnTo>
                <a:lnTo>
                  <a:pt x="2298" y="522"/>
                </a:lnTo>
                <a:lnTo>
                  <a:pt x="2298" y="522"/>
                </a:lnTo>
                <a:lnTo>
                  <a:pt x="2298" y="522"/>
                </a:lnTo>
                <a:lnTo>
                  <a:pt x="2299" y="522"/>
                </a:lnTo>
                <a:lnTo>
                  <a:pt x="2299" y="522"/>
                </a:lnTo>
                <a:lnTo>
                  <a:pt x="2299" y="522"/>
                </a:lnTo>
                <a:lnTo>
                  <a:pt x="2300" y="522"/>
                </a:lnTo>
                <a:lnTo>
                  <a:pt x="2300" y="522"/>
                </a:lnTo>
                <a:lnTo>
                  <a:pt x="2300" y="522"/>
                </a:lnTo>
                <a:lnTo>
                  <a:pt x="2301" y="523"/>
                </a:lnTo>
                <a:lnTo>
                  <a:pt x="2301" y="522"/>
                </a:lnTo>
                <a:lnTo>
                  <a:pt x="2301" y="521"/>
                </a:lnTo>
                <a:lnTo>
                  <a:pt x="2302" y="518"/>
                </a:lnTo>
                <a:lnTo>
                  <a:pt x="2302" y="513"/>
                </a:lnTo>
                <a:lnTo>
                  <a:pt x="2302" y="502"/>
                </a:lnTo>
                <a:lnTo>
                  <a:pt x="2303" y="488"/>
                </a:lnTo>
                <a:lnTo>
                  <a:pt x="2303" y="469"/>
                </a:lnTo>
                <a:lnTo>
                  <a:pt x="2304" y="446"/>
                </a:lnTo>
                <a:lnTo>
                  <a:pt x="2304" y="420"/>
                </a:lnTo>
                <a:lnTo>
                  <a:pt x="2304" y="392"/>
                </a:lnTo>
                <a:lnTo>
                  <a:pt x="2305" y="360"/>
                </a:lnTo>
                <a:lnTo>
                  <a:pt x="2305" y="328"/>
                </a:lnTo>
                <a:lnTo>
                  <a:pt x="2305" y="294"/>
                </a:lnTo>
                <a:lnTo>
                  <a:pt x="2306" y="262"/>
                </a:lnTo>
                <a:lnTo>
                  <a:pt x="2306" y="229"/>
                </a:lnTo>
                <a:lnTo>
                  <a:pt x="2306" y="202"/>
                </a:lnTo>
                <a:lnTo>
                  <a:pt x="2307" y="178"/>
                </a:lnTo>
                <a:lnTo>
                  <a:pt x="2307" y="157"/>
                </a:lnTo>
                <a:lnTo>
                  <a:pt x="2308" y="141"/>
                </a:lnTo>
                <a:lnTo>
                  <a:pt x="2308" y="128"/>
                </a:lnTo>
                <a:lnTo>
                  <a:pt x="2308" y="117"/>
                </a:lnTo>
                <a:lnTo>
                  <a:pt x="2309" y="109"/>
                </a:lnTo>
                <a:lnTo>
                  <a:pt x="2309" y="102"/>
                </a:lnTo>
                <a:lnTo>
                  <a:pt x="2309" y="98"/>
                </a:lnTo>
                <a:lnTo>
                  <a:pt x="2310" y="95"/>
                </a:lnTo>
                <a:lnTo>
                  <a:pt x="2310" y="94"/>
                </a:lnTo>
                <a:lnTo>
                  <a:pt x="2311" y="93"/>
                </a:lnTo>
                <a:lnTo>
                  <a:pt x="2311" y="93"/>
                </a:lnTo>
                <a:lnTo>
                  <a:pt x="2311" y="93"/>
                </a:lnTo>
                <a:lnTo>
                  <a:pt x="2312" y="93"/>
                </a:lnTo>
                <a:lnTo>
                  <a:pt x="2312" y="93"/>
                </a:lnTo>
                <a:lnTo>
                  <a:pt x="2312" y="92"/>
                </a:lnTo>
                <a:lnTo>
                  <a:pt x="2313" y="91"/>
                </a:lnTo>
                <a:lnTo>
                  <a:pt x="2313" y="90"/>
                </a:lnTo>
                <a:lnTo>
                  <a:pt x="2313" y="88"/>
                </a:lnTo>
                <a:lnTo>
                  <a:pt x="2314" y="86"/>
                </a:lnTo>
                <a:lnTo>
                  <a:pt x="2314" y="83"/>
                </a:lnTo>
                <a:lnTo>
                  <a:pt x="2314" y="81"/>
                </a:lnTo>
                <a:lnTo>
                  <a:pt x="2315" y="78"/>
                </a:lnTo>
                <a:lnTo>
                  <a:pt x="2315" y="75"/>
                </a:lnTo>
                <a:lnTo>
                  <a:pt x="2315" y="72"/>
                </a:lnTo>
                <a:lnTo>
                  <a:pt x="2316" y="70"/>
                </a:lnTo>
                <a:lnTo>
                  <a:pt x="2316" y="67"/>
                </a:lnTo>
                <a:lnTo>
                  <a:pt x="2317" y="65"/>
                </a:lnTo>
                <a:lnTo>
                  <a:pt x="2317" y="63"/>
                </a:lnTo>
                <a:lnTo>
                  <a:pt x="2317" y="61"/>
                </a:lnTo>
                <a:lnTo>
                  <a:pt x="2318" y="60"/>
                </a:lnTo>
                <a:lnTo>
                  <a:pt x="2318" y="58"/>
                </a:lnTo>
                <a:lnTo>
                  <a:pt x="2318" y="57"/>
                </a:lnTo>
                <a:lnTo>
                  <a:pt x="2319" y="56"/>
                </a:lnTo>
                <a:lnTo>
                  <a:pt x="2319" y="56"/>
                </a:lnTo>
                <a:lnTo>
                  <a:pt x="2319" y="55"/>
                </a:lnTo>
                <a:lnTo>
                  <a:pt x="2320" y="54"/>
                </a:lnTo>
                <a:lnTo>
                  <a:pt x="2320" y="54"/>
                </a:lnTo>
                <a:lnTo>
                  <a:pt x="2321" y="53"/>
                </a:lnTo>
                <a:lnTo>
                  <a:pt x="2321" y="53"/>
                </a:lnTo>
                <a:lnTo>
                  <a:pt x="2321" y="53"/>
                </a:lnTo>
                <a:lnTo>
                  <a:pt x="2322" y="53"/>
                </a:lnTo>
                <a:lnTo>
                  <a:pt x="2322" y="53"/>
                </a:lnTo>
                <a:lnTo>
                  <a:pt x="2323" y="54"/>
                </a:lnTo>
                <a:lnTo>
                  <a:pt x="2323" y="55"/>
                </a:lnTo>
                <a:lnTo>
                  <a:pt x="2323" y="56"/>
                </a:lnTo>
                <a:lnTo>
                  <a:pt x="2324" y="57"/>
                </a:lnTo>
                <a:lnTo>
                  <a:pt x="2324" y="58"/>
                </a:lnTo>
                <a:lnTo>
                  <a:pt x="2324" y="59"/>
                </a:lnTo>
                <a:lnTo>
                  <a:pt x="2325" y="61"/>
                </a:lnTo>
                <a:lnTo>
                  <a:pt x="2325" y="63"/>
                </a:lnTo>
                <a:lnTo>
                  <a:pt x="2325" y="65"/>
                </a:lnTo>
                <a:lnTo>
                  <a:pt x="2326" y="67"/>
                </a:lnTo>
                <a:lnTo>
                  <a:pt x="2326" y="69"/>
                </a:lnTo>
                <a:lnTo>
                  <a:pt x="2326" y="72"/>
                </a:lnTo>
                <a:lnTo>
                  <a:pt x="2327" y="75"/>
                </a:lnTo>
                <a:lnTo>
                  <a:pt x="2327" y="77"/>
                </a:lnTo>
                <a:lnTo>
                  <a:pt x="2327" y="80"/>
                </a:lnTo>
                <a:lnTo>
                  <a:pt x="2328" y="84"/>
                </a:lnTo>
                <a:lnTo>
                  <a:pt x="2328" y="87"/>
                </a:lnTo>
                <a:lnTo>
                  <a:pt x="2328" y="90"/>
                </a:lnTo>
                <a:lnTo>
                  <a:pt x="2329" y="94"/>
                </a:lnTo>
                <a:lnTo>
                  <a:pt x="2329" y="98"/>
                </a:lnTo>
                <a:lnTo>
                  <a:pt x="2330" y="102"/>
                </a:lnTo>
                <a:lnTo>
                  <a:pt x="2330" y="106"/>
                </a:lnTo>
                <a:lnTo>
                  <a:pt x="2330" y="111"/>
                </a:lnTo>
                <a:lnTo>
                  <a:pt x="2331" y="115"/>
                </a:lnTo>
                <a:lnTo>
                  <a:pt x="2331" y="119"/>
                </a:lnTo>
                <a:lnTo>
                  <a:pt x="2331" y="124"/>
                </a:lnTo>
                <a:lnTo>
                  <a:pt x="2332" y="128"/>
                </a:lnTo>
                <a:lnTo>
                  <a:pt x="2332" y="133"/>
                </a:lnTo>
                <a:lnTo>
                  <a:pt x="2333" y="137"/>
                </a:lnTo>
                <a:lnTo>
                  <a:pt x="2333" y="141"/>
                </a:lnTo>
                <a:lnTo>
                  <a:pt x="2333" y="145"/>
                </a:lnTo>
                <a:lnTo>
                  <a:pt x="2334" y="149"/>
                </a:lnTo>
                <a:lnTo>
                  <a:pt x="2334" y="152"/>
                </a:lnTo>
                <a:lnTo>
                  <a:pt x="2334" y="155"/>
                </a:lnTo>
                <a:lnTo>
                  <a:pt x="2335" y="158"/>
                </a:lnTo>
                <a:lnTo>
                  <a:pt x="2335" y="161"/>
                </a:lnTo>
                <a:lnTo>
                  <a:pt x="2336" y="163"/>
                </a:lnTo>
                <a:lnTo>
                  <a:pt x="2336" y="164"/>
                </a:lnTo>
                <a:lnTo>
                  <a:pt x="2336" y="166"/>
                </a:lnTo>
                <a:lnTo>
                  <a:pt x="2337" y="167"/>
                </a:lnTo>
                <a:lnTo>
                  <a:pt x="2337" y="167"/>
                </a:lnTo>
                <a:lnTo>
                  <a:pt x="2337" y="167"/>
                </a:lnTo>
                <a:lnTo>
                  <a:pt x="2338" y="167"/>
                </a:lnTo>
                <a:lnTo>
                  <a:pt x="2338" y="166"/>
                </a:lnTo>
                <a:lnTo>
                  <a:pt x="2338" y="165"/>
                </a:lnTo>
                <a:lnTo>
                  <a:pt x="2339" y="164"/>
                </a:lnTo>
                <a:lnTo>
                  <a:pt x="2339" y="162"/>
                </a:lnTo>
                <a:lnTo>
                  <a:pt x="2339" y="160"/>
                </a:lnTo>
                <a:lnTo>
                  <a:pt x="2340" y="158"/>
                </a:lnTo>
                <a:lnTo>
                  <a:pt x="2340" y="155"/>
                </a:lnTo>
                <a:lnTo>
                  <a:pt x="2340" y="153"/>
                </a:lnTo>
                <a:lnTo>
                  <a:pt x="2341" y="149"/>
                </a:lnTo>
                <a:lnTo>
                  <a:pt x="2341" y="146"/>
                </a:lnTo>
                <a:lnTo>
                  <a:pt x="2341" y="142"/>
                </a:lnTo>
                <a:lnTo>
                  <a:pt x="2342" y="138"/>
                </a:lnTo>
                <a:lnTo>
                  <a:pt x="2342" y="134"/>
                </a:lnTo>
                <a:lnTo>
                  <a:pt x="2343" y="130"/>
                </a:lnTo>
                <a:lnTo>
                  <a:pt x="2343" y="126"/>
                </a:lnTo>
                <a:lnTo>
                  <a:pt x="2343" y="122"/>
                </a:lnTo>
                <a:lnTo>
                  <a:pt x="2344" y="117"/>
                </a:lnTo>
                <a:lnTo>
                  <a:pt x="2344" y="112"/>
                </a:lnTo>
                <a:lnTo>
                  <a:pt x="2344" y="108"/>
                </a:lnTo>
                <a:lnTo>
                  <a:pt x="2345" y="103"/>
                </a:lnTo>
                <a:lnTo>
                  <a:pt x="2345" y="98"/>
                </a:lnTo>
                <a:lnTo>
                  <a:pt x="2346" y="93"/>
                </a:lnTo>
                <a:lnTo>
                  <a:pt x="2346" y="89"/>
                </a:lnTo>
                <a:lnTo>
                  <a:pt x="2346" y="84"/>
                </a:lnTo>
                <a:lnTo>
                  <a:pt x="2347" y="80"/>
                </a:lnTo>
                <a:lnTo>
                  <a:pt x="2347" y="75"/>
                </a:lnTo>
                <a:lnTo>
                  <a:pt x="2347" y="71"/>
                </a:lnTo>
                <a:lnTo>
                  <a:pt x="2348" y="67"/>
                </a:lnTo>
                <a:lnTo>
                  <a:pt x="2348" y="63"/>
                </a:lnTo>
                <a:lnTo>
                  <a:pt x="2349" y="59"/>
                </a:lnTo>
                <a:lnTo>
                  <a:pt x="2349" y="56"/>
                </a:lnTo>
                <a:lnTo>
                  <a:pt x="2349" y="52"/>
                </a:lnTo>
                <a:lnTo>
                  <a:pt x="2350" y="49"/>
                </a:lnTo>
                <a:lnTo>
                  <a:pt x="2350" y="46"/>
                </a:lnTo>
                <a:lnTo>
                  <a:pt x="2350" y="43"/>
                </a:lnTo>
                <a:lnTo>
                  <a:pt x="2351" y="41"/>
                </a:lnTo>
                <a:lnTo>
                  <a:pt x="2351" y="38"/>
                </a:lnTo>
                <a:lnTo>
                  <a:pt x="2351" y="37"/>
                </a:lnTo>
                <a:lnTo>
                  <a:pt x="2352" y="34"/>
                </a:lnTo>
                <a:lnTo>
                  <a:pt x="2352" y="33"/>
                </a:lnTo>
                <a:lnTo>
                  <a:pt x="2352" y="32"/>
                </a:lnTo>
                <a:lnTo>
                  <a:pt x="2353" y="31"/>
                </a:lnTo>
                <a:lnTo>
                  <a:pt x="2353" y="30"/>
                </a:lnTo>
                <a:lnTo>
                  <a:pt x="2353" y="29"/>
                </a:lnTo>
                <a:lnTo>
                  <a:pt x="2354" y="29"/>
                </a:lnTo>
                <a:lnTo>
                  <a:pt x="2354" y="30"/>
                </a:lnTo>
                <a:lnTo>
                  <a:pt x="2354" y="31"/>
                </a:lnTo>
                <a:lnTo>
                  <a:pt x="2355" y="32"/>
                </a:lnTo>
                <a:lnTo>
                  <a:pt x="2355" y="33"/>
                </a:lnTo>
                <a:lnTo>
                  <a:pt x="2356" y="35"/>
                </a:lnTo>
                <a:lnTo>
                  <a:pt x="2356" y="37"/>
                </a:lnTo>
                <a:lnTo>
                  <a:pt x="2356" y="39"/>
                </a:lnTo>
                <a:lnTo>
                  <a:pt x="2357" y="42"/>
                </a:lnTo>
                <a:lnTo>
                  <a:pt x="2357" y="45"/>
                </a:lnTo>
                <a:lnTo>
                  <a:pt x="2357" y="48"/>
                </a:lnTo>
                <a:lnTo>
                  <a:pt x="2358" y="52"/>
                </a:lnTo>
                <a:lnTo>
                  <a:pt x="2358" y="55"/>
                </a:lnTo>
                <a:lnTo>
                  <a:pt x="2359" y="59"/>
                </a:lnTo>
                <a:lnTo>
                  <a:pt x="2359" y="63"/>
                </a:lnTo>
                <a:lnTo>
                  <a:pt x="2359" y="67"/>
                </a:lnTo>
                <a:lnTo>
                  <a:pt x="2360" y="71"/>
                </a:lnTo>
                <a:lnTo>
                  <a:pt x="2360" y="76"/>
                </a:lnTo>
                <a:lnTo>
                  <a:pt x="2360" y="81"/>
                </a:lnTo>
                <a:lnTo>
                  <a:pt x="2361" y="86"/>
                </a:lnTo>
                <a:lnTo>
                  <a:pt x="2361" y="92"/>
                </a:lnTo>
                <a:lnTo>
                  <a:pt x="2362" y="98"/>
                </a:lnTo>
                <a:lnTo>
                  <a:pt x="2362" y="105"/>
                </a:lnTo>
                <a:lnTo>
                  <a:pt x="2362" y="113"/>
                </a:lnTo>
                <a:lnTo>
                  <a:pt x="2363" y="122"/>
                </a:lnTo>
                <a:lnTo>
                  <a:pt x="2363" y="130"/>
                </a:lnTo>
                <a:lnTo>
                  <a:pt x="2363" y="141"/>
                </a:lnTo>
                <a:lnTo>
                  <a:pt x="2364" y="151"/>
                </a:lnTo>
                <a:lnTo>
                  <a:pt x="2364" y="164"/>
                </a:lnTo>
                <a:lnTo>
                  <a:pt x="2364" y="179"/>
                </a:lnTo>
                <a:lnTo>
                  <a:pt x="2365" y="196"/>
                </a:lnTo>
                <a:lnTo>
                  <a:pt x="2365" y="214"/>
                </a:lnTo>
                <a:lnTo>
                  <a:pt x="2365" y="235"/>
                </a:lnTo>
                <a:lnTo>
                  <a:pt x="2366" y="258"/>
                </a:lnTo>
                <a:lnTo>
                  <a:pt x="2366" y="282"/>
                </a:lnTo>
                <a:lnTo>
                  <a:pt x="2366" y="309"/>
                </a:lnTo>
                <a:lnTo>
                  <a:pt x="2367" y="336"/>
                </a:lnTo>
                <a:lnTo>
                  <a:pt x="2367" y="363"/>
                </a:lnTo>
                <a:lnTo>
                  <a:pt x="2368" y="389"/>
                </a:lnTo>
                <a:lnTo>
                  <a:pt x="2368" y="414"/>
                </a:lnTo>
                <a:lnTo>
                  <a:pt x="2368" y="436"/>
                </a:lnTo>
                <a:lnTo>
                  <a:pt x="2369" y="455"/>
                </a:lnTo>
                <a:lnTo>
                  <a:pt x="2369" y="472"/>
                </a:lnTo>
                <a:lnTo>
                  <a:pt x="2369" y="486"/>
                </a:lnTo>
                <a:lnTo>
                  <a:pt x="2370" y="496"/>
                </a:lnTo>
                <a:lnTo>
                  <a:pt x="2370" y="504"/>
                </a:lnTo>
                <a:lnTo>
                  <a:pt x="2370" y="509"/>
                </a:lnTo>
                <a:lnTo>
                  <a:pt x="2371" y="512"/>
                </a:lnTo>
                <a:lnTo>
                  <a:pt x="2371" y="513"/>
                </a:lnTo>
                <a:lnTo>
                  <a:pt x="2372" y="514"/>
                </a:lnTo>
                <a:lnTo>
                  <a:pt x="2372" y="514"/>
                </a:lnTo>
                <a:lnTo>
                  <a:pt x="2372" y="514"/>
                </a:lnTo>
                <a:lnTo>
                  <a:pt x="2373" y="515"/>
                </a:lnTo>
                <a:lnTo>
                  <a:pt x="2373" y="515"/>
                </a:lnTo>
                <a:lnTo>
                  <a:pt x="2373" y="515"/>
                </a:lnTo>
                <a:lnTo>
                  <a:pt x="2374" y="515"/>
                </a:lnTo>
                <a:lnTo>
                  <a:pt x="2374" y="515"/>
                </a:lnTo>
                <a:lnTo>
                  <a:pt x="2375" y="515"/>
                </a:lnTo>
                <a:lnTo>
                  <a:pt x="2375" y="516"/>
                </a:lnTo>
                <a:lnTo>
                  <a:pt x="2375" y="516"/>
                </a:lnTo>
                <a:lnTo>
                  <a:pt x="2376" y="516"/>
                </a:lnTo>
                <a:lnTo>
                  <a:pt x="2376" y="516"/>
                </a:lnTo>
                <a:lnTo>
                  <a:pt x="2376" y="516"/>
                </a:lnTo>
                <a:lnTo>
                  <a:pt x="2377" y="516"/>
                </a:lnTo>
                <a:lnTo>
                  <a:pt x="2377" y="516"/>
                </a:lnTo>
                <a:lnTo>
                  <a:pt x="2377" y="516"/>
                </a:lnTo>
                <a:lnTo>
                  <a:pt x="2378" y="516"/>
                </a:lnTo>
                <a:lnTo>
                  <a:pt x="2378" y="516"/>
                </a:lnTo>
                <a:lnTo>
                  <a:pt x="2378" y="516"/>
                </a:lnTo>
                <a:lnTo>
                  <a:pt x="2379" y="516"/>
                </a:lnTo>
                <a:lnTo>
                  <a:pt x="2379" y="516"/>
                </a:lnTo>
                <a:lnTo>
                  <a:pt x="2379" y="516"/>
                </a:lnTo>
                <a:lnTo>
                  <a:pt x="2380" y="516"/>
                </a:lnTo>
                <a:lnTo>
                  <a:pt x="2380" y="517"/>
                </a:lnTo>
                <a:lnTo>
                  <a:pt x="2381" y="517"/>
                </a:lnTo>
                <a:lnTo>
                  <a:pt x="2381" y="517"/>
                </a:lnTo>
                <a:lnTo>
                  <a:pt x="2381" y="517"/>
                </a:lnTo>
                <a:lnTo>
                  <a:pt x="2382" y="517"/>
                </a:lnTo>
                <a:lnTo>
                  <a:pt x="2382" y="517"/>
                </a:lnTo>
                <a:lnTo>
                  <a:pt x="2382" y="517"/>
                </a:lnTo>
                <a:lnTo>
                  <a:pt x="2383" y="518"/>
                </a:lnTo>
                <a:lnTo>
                  <a:pt x="2383" y="518"/>
                </a:lnTo>
                <a:lnTo>
                  <a:pt x="2383" y="518"/>
                </a:lnTo>
                <a:lnTo>
                  <a:pt x="2384" y="518"/>
                </a:lnTo>
                <a:lnTo>
                  <a:pt x="2384" y="518"/>
                </a:lnTo>
                <a:lnTo>
                  <a:pt x="2385" y="518"/>
                </a:lnTo>
                <a:lnTo>
                  <a:pt x="2385" y="518"/>
                </a:lnTo>
                <a:lnTo>
                  <a:pt x="2385" y="518"/>
                </a:lnTo>
                <a:lnTo>
                  <a:pt x="2386" y="518"/>
                </a:lnTo>
                <a:lnTo>
                  <a:pt x="2386" y="519"/>
                </a:lnTo>
                <a:lnTo>
                  <a:pt x="2386" y="519"/>
                </a:lnTo>
                <a:lnTo>
                  <a:pt x="2387" y="519"/>
                </a:lnTo>
                <a:lnTo>
                  <a:pt x="2387" y="519"/>
                </a:lnTo>
                <a:lnTo>
                  <a:pt x="2388" y="519"/>
                </a:lnTo>
                <a:lnTo>
                  <a:pt x="2388" y="519"/>
                </a:lnTo>
                <a:lnTo>
                  <a:pt x="2388" y="519"/>
                </a:lnTo>
                <a:lnTo>
                  <a:pt x="2389" y="519"/>
                </a:lnTo>
                <a:lnTo>
                  <a:pt x="2389" y="519"/>
                </a:lnTo>
                <a:lnTo>
                  <a:pt x="2389" y="519"/>
                </a:lnTo>
                <a:lnTo>
                  <a:pt x="2390" y="519"/>
                </a:lnTo>
                <a:lnTo>
                  <a:pt x="2390" y="519"/>
                </a:lnTo>
                <a:lnTo>
                  <a:pt x="2390" y="518"/>
                </a:lnTo>
                <a:lnTo>
                  <a:pt x="2391" y="518"/>
                </a:lnTo>
                <a:lnTo>
                  <a:pt x="2391" y="518"/>
                </a:lnTo>
                <a:lnTo>
                  <a:pt x="2391" y="518"/>
                </a:lnTo>
                <a:lnTo>
                  <a:pt x="2392" y="518"/>
                </a:lnTo>
                <a:lnTo>
                  <a:pt x="2392" y="519"/>
                </a:lnTo>
                <a:lnTo>
                  <a:pt x="2392" y="519"/>
                </a:lnTo>
                <a:lnTo>
                  <a:pt x="2393" y="519"/>
                </a:lnTo>
                <a:lnTo>
                  <a:pt x="2393" y="519"/>
                </a:lnTo>
                <a:lnTo>
                  <a:pt x="2394" y="519"/>
                </a:lnTo>
                <a:lnTo>
                  <a:pt x="2394" y="519"/>
                </a:lnTo>
                <a:lnTo>
                  <a:pt x="2394" y="519"/>
                </a:lnTo>
                <a:lnTo>
                  <a:pt x="2395" y="520"/>
                </a:lnTo>
                <a:lnTo>
                  <a:pt x="2395" y="520"/>
                </a:lnTo>
                <a:lnTo>
                  <a:pt x="2395" y="520"/>
                </a:lnTo>
                <a:lnTo>
                  <a:pt x="2396" y="521"/>
                </a:lnTo>
                <a:lnTo>
                  <a:pt x="2396" y="521"/>
                </a:lnTo>
                <a:lnTo>
                  <a:pt x="2396" y="521"/>
                </a:lnTo>
                <a:lnTo>
                  <a:pt x="2397" y="522"/>
                </a:lnTo>
                <a:lnTo>
                  <a:pt x="2397" y="522"/>
                </a:lnTo>
                <a:lnTo>
                  <a:pt x="2398" y="522"/>
                </a:lnTo>
                <a:lnTo>
                  <a:pt x="2398" y="522"/>
                </a:lnTo>
                <a:lnTo>
                  <a:pt x="2398" y="522"/>
                </a:lnTo>
                <a:lnTo>
                  <a:pt x="2399" y="522"/>
                </a:lnTo>
                <a:lnTo>
                  <a:pt x="2399" y="522"/>
                </a:lnTo>
                <a:lnTo>
                  <a:pt x="2399" y="522"/>
                </a:lnTo>
                <a:lnTo>
                  <a:pt x="2400" y="522"/>
                </a:lnTo>
                <a:lnTo>
                  <a:pt x="2400" y="522"/>
                </a:lnTo>
                <a:lnTo>
                  <a:pt x="2401" y="522"/>
                </a:lnTo>
                <a:lnTo>
                  <a:pt x="2401" y="522"/>
                </a:lnTo>
                <a:lnTo>
                  <a:pt x="2401" y="522"/>
                </a:lnTo>
                <a:lnTo>
                  <a:pt x="2402" y="522"/>
                </a:lnTo>
                <a:lnTo>
                  <a:pt x="2402" y="522"/>
                </a:lnTo>
                <a:lnTo>
                  <a:pt x="2402" y="522"/>
                </a:lnTo>
                <a:lnTo>
                  <a:pt x="2403" y="522"/>
                </a:lnTo>
                <a:lnTo>
                  <a:pt x="2403" y="522"/>
                </a:lnTo>
                <a:lnTo>
                  <a:pt x="2403" y="522"/>
                </a:lnTo>
                <a:lnTo>
                  <a:pt x="2404" y="522"/>
                </a:lnTo>
                <a:lnTo>
                  <a:pt x="2404" y="522"/>
                </a:lnTo>
                <a:lnTo>
                  <a:pt x="2404" y="522"/>
                </a:lnTo>
                <a:lnTo>
                  <a:pt x="2405" y="522"/>
                </a:lnTo>
                <a:lnTo>
                  <a:pt x="2405" y="522"/>
                </a:lnTo>
                <a:lnTo>
                  <a:pt x="2405" y="521"/>
                </a:lnTo>
                <a:lnTo>
                  <a:pt x="2406" y="521"/>
                </a:lnTo>
                <a:lnTo>
                  <a:pt x="2406" y="521"/>
                </a:lnTo>
                <a:lnTo>
                  <a:pt x="2407" y="521"/>
                </a:lnTo>
                <a:lnTo>
                  <a:pt x="2407" y="521"/>
                </a:lnTo>
                <a:lnTo>
                  <a:pt x="2407" y="521"/>
                </a:lnTo>
                <a:lnTo>
                  <a:pt x="2408" y="521"/>
                </a:lnTo>
                <a:lnTo>
                  <a:pt x="2408" y="522"/>
                </a:lnTo>
                <a:lnTo>
                  <a:pt x="2408" y="522"/>
                </a:lnTo>
                <a:lnTo>
                  <a:pt x="2409" y="522"/>
                </a:lnTo>
                <a:lnTo>
                  <a:pt x="2409" y="523"/>
                </a:lnTo>
                <a:lnTo>
                  <a:pt x="2409" y="523"/>
                </a:lnTo>
                <a:lnTo>
                  <a:pt x="2410" y="523"/>
                </a:lnTo>
                <a:lnTo>
                  <a:pt x="2410" y="520"/>
                </a:lnTo>
                <a:lnTo>
                  <a:pt x="2411" y="516"/>
                </a:lnTo>
                <a:lnTo>
                  <a:pt x="2411" y="506"/>
                </a:lnTo>
                <a:lnTo>
                  <a:pt x="2411" y="493"/>
                </a:lnTo>
                <a:lnTo>
                  <a:pt x="2412" y="474"/>
                </a:lnTo>
                <a:lnTo>
                  <a:pt x="2412" y="453"/>
                </a:lnTo>
                <a:lnTo>
                  <a:pt x="2413" y="429"/>
                </a:lnTo>
                <a:lnTo>
                  <a:pt x="2413" y="403"/>
                </a:lnTo>
                <a:lnTo>
                  <a:pt x="2413" y="374"/>
                </a:lnTo>
                <a:lnTo>
                  <a:pt x="2414" y="344"/>
                </a:lnTo>
                <a:lnTo>
                  <a:pt x="2414" y="313"/>
                </a:lnTo>
                <a:lnTo>
                  <a:pt x="2414" y="282"/>
                </a:lnTo>
                <a:lnTo>
                  <a:pt x="2415" y="252"/>
                </a:lnTo>
                <a:lnTo>
                  <a:pt x="2415" y="226"/>
                </a:lnTo>
                <a:lnTo>
                  <a:pt x="2415" y="202"/>
                </a:lnTo>
                <a:lnTo>
                  <a:pt x="2416" y="182"/>
                </a:lnTo>
                <a:lnTo>
                  <a:pt x="2416" y="165"/>
                </a:lnTo>
                <a:lnTo>
                  <a:pt x="2416" y="150"/>
                </a:lnTo>
                <a:lnTo>
                  <a:pt x="2417" y="136"/>
                </a:lnTo>
                <a:lnTo>
                  <a:pt x="2417" y="124"/>
                </a:lnTo>
                <a:lnTo>
                  <a:pt x="2417" y="114"/>
                </a:lnTo>
                <a:lnTo>
                  <a:pt x="2418" y="106"/>
                </a:lnTo>
                <a:lnTo>
                  <a:pt x="2418" y="99"/>
                </a:lnTo>
                <a:lnTo>
                  <a:pt x="2418" y="94"/>
                </a:lnTo>
                <a:lnTo>
                  <a:pt x="2419" y="90"/>
                </a:lnTo>
                <a:lnTo>
                  <a:pt x="2419" y="87"/>
                </a:lnTo>
                <a:lnTo>
                  <a:pt x="2420" y="84"/>
                </a:lnTo>
                <a:lnTo>
                  <a:pt x="2420" y="82"/>
                </a:lnTo>
                <a:lnTo>
                  <a:pt x="2420" y="80"/>
                </a:lnTo>
                <a:lnTo>
                  <a:pt x="2421" y="78"/>
                </a:lnTo>
                <a:lnTo>
                  <a:pt x="2421" y="76"/>
                </a:lnTo>
                <a:lnTo>
                  <a:pt x="2421" y="74"/>
                </a:lnTo>
                <a:lnTo>
                  <a:pt x="2422" y="72"/>
                </a:lnTo>
                <a:lnTo>
                  <a:pt x="2422" y="69"/>
                </a:lnTo>
                <a:lnTo>
                  <a:pt x="2422" y="67"/>
                </a:lnTo>
                <a:lnTo>
                  <a:pt x="2423" y="64"/>
                </a:lnTo>
                <a:lnTo>
                  <a:pt x="2423" y="62"/>
                </a:lnTo>
                <a:lnTo>
                  <a:pt x="2424" y="59"/>
                </a:lnTo>
                <a:lnTo>
                  <a:pt x="2424" y="57"/>
                </a:lnTo>
                <a:lnTo>
                  <a:pt x="2424" y="55"/>
                </a:lnTo>
                <a:lnTo>
                  <a:pt x="2425" y="53"/>
                </a:lnTo>
                <a:lnTo>
                  <a:pt x="2425" y="52"/>
                </a:lnTo>
                <a:lnTo>
                  <a:pt x="2426" y="50"/>
                </a:lnTo>
                <a:lnTo>
                  <a:pt x="2426" y="49"/>
                </a:lnTo>
                <a:lnTo>
                  <a:pt x="2426" y="48"/>
                </a:lnTo>
                <a:lnTo>
                  <a:pt x="2427" y="47"/>
                </a:lnTo>
                <a:lnTo>
                  <a:pt x="2427" y="47"/>
                </a:lnTo>
                <a:lnTo>
                  <a:pt x="2427" y="46"/>
                </a:lnTo>
                <a:lnTo>
                  <a:pt x="2428" y="46"/>
                </a:lnTo>
                <a:lnTo>
                  <a:pt x="2428" y="46"/>
                </a:lnTo>
                <a:lnTo>
                  <a:pt x="2428" y="45"/>
                </a:lnTo>
                <a:lnTo>
                  <a:pt x="2429" y="45"/>
                </a:lnTo>
                <a:lnTo>
                  <a:pt x="2429" y="45"/>
                </a:lnTo>
                <a:lnTo>
                  <a:pt x="2429" y="46"/>
                </a:lnTo>
                <a:lnTo>
                  <a:pt x="2430" y="46"/>
                </a:lnTo>
                <a:lnTo>
                  <a:pt x="2430" y="46"/>
                </a:lnTo>
                <a:lnTo>
                  <a:pt x="2430" y="47"/>
                </a:lnTo>
                <a:lnTo>
                  <a:pt x="2431" y="47"/>
                </a:lnTo>
                <a:lnTo>
                  <a:pt x="2431" y="49"/>
                </a:lnTo>
                <a:lnTo>
                  <a:pt x="2431" y="50"/>
                </a:lnTo>
                <a:lnTo>
                  <a:pt x="2432" y="51"/>
                </a:lnTo>
                <a:lnTo>
                  <a:pt x="2432" y="52"/>
                </a:lnTo>
                <a:lnTo>
                  <a:pt x="2433" y="54"/>
                </a:lnTo>
                <a:lnTo>
                  <a:pt x="2433" y="56"/>
                </a:lnTo>
                <a:lnTo>
                  <a:pt x="2433" y="58"/>
                </a:lnTo>
                <a:lnTo>
                  <a:pt x="2434" y="60"/>
                </a:lnTo>
                <a:lnTo>
                  <a:pt x="2434" y="62"/>
                </a:lnTo>
                <a:lnTo>
                  <a:pt x="2434" y="64"/>
                </a:lnTo>
                <a:lnTo>
                  <a:pt x="2435" y="67"/>
                </a:lnTo>
                <a:lnTo>
                  <a:pt x="2435" y="69"/>
                </a:lnTo>
                <a:lnTo>
                  <a:pt x="2436" y="72"/>
                </a:lnTo>
                <a:lnTo>
                  <a:pt x="2436" y="75"/>
                </a:lnTo>
                <a:lnTo>
                  <a:pt x="2436" y="78"/>
                </a:lnTo>
                <a:lnTo>
                  <a:pt x="2437" y="81"/>
                </a:lnTo>
                <a:lnTo>
                  <a:pt x="2437" y="84"/>
                </a:lnTo>
                <a:lnTo>
                  <a:pt x="2437" y="87"/>
                </a:lnTo>
                <a:lnTo>
                  <a:pt x="2438" y="90"/>
                </a:lnTo>
                <a:lnTo>
                  <a:pt x="2438" y="94"/>
                </a:lnTo>
                <a:lnTo>
                  <a:pt x="2439" y="97"/>
                </a:lnTo>
                <a:lnTo>
                  <a:pt x="2439" y="100"/>
                </a:lnTo>
                <a:lnTo>
                  <a:pt x="2439" y="104"/>
                </a:lnTo>
                <a:lnTo>
                  <a:pt x="2440" y="107"/>
                </a:lnTo>
                <a:lnTo>
                  <a:pt x="2440" y="111"/>
                </a:lnTo>
                <a:lnTo>
                  <a:pt x="2440" y="114"/>
                </a:lnTo>
                <a:lnTo>
                  <a:pt x="2441" y="118"/>
                </a:lnTo>
                <a:lnTo>
                  <a:pt x="2441" y="122"/>
                </a:lnTo>
                <a:lnTo>
                  <a:pt x="2441" y="125"/>
                </a:lnTo>
                <a:lnTo>
                  <a:pt x="2442" y="129"/>
                </a:lnTo>
                <a:lnTo>
                  <a:pt x="2442" y="132"/>
                </a:lnTo>
                <a:lnTo>
                  <a:pt x="2442" y="135"/>
                </a:lnTo>
                <a:lnTo>
                  <a:pt x="2443" y="139"/>
                </a:lnTo>
                <a:lnTo>
                  <a:pt x="2443" y="142"/>
                </a:lnTo>
                <a:lnTo>
                  <a:pt x="2443" y="145"/>
                </a:lnTo>
                <a:lnTo>
                  <a:pt x="2444" y="148"/>
                </a:lnTo>
                <a:lnTo>
                  <a:pt x="2444" y="151"/>
                </a:lnTo>
                <a:lnTo>
                  <a:pt x="2445" y="154"/>
                </a:lnTo>
                <a:lnTo>
                  <a:pt x="2445" y="156"/>
                </a:lnTo>
                <a:lnTo>
                  <a:pt x="2445" y="159"/>
                </a:lnTo>
                <a:lnTo>
                  <a:pt x="2446" y="161"/>
                </a:lnTo>
                <a:lnTo>
                  <a:pt x="2446" y="163"/>
                </a:lnTo>
                <a:lnTo>
                  <a:pt x="2446" y="165"/>
                </a:lnTo>
                <a:lnTo>
                  <a:pt x="2447" y="166"/>
                </a:lnTo>
                <a:lnTo>
                  <a:pt x="2447" y="167"/>
                </a:lnTo>
                <a:lnTo>
                  <a:pt x="2447" y="168"/>
                </a:lnTo>
                <a:lnTo>
                  <a:pt x="2448" y="169"/>
                </a:lnTo>
                <a:lnTo>
                  <a:pt x="2448" y="170"/>
                </a:lnTo>
                <a:lnTo>
                  <a:pt x="2449" y="170"/>
                </a:lnTo>
                <a:lnTo>
                  <a:pt x="2449" y="170"/>
                </a:lnTo>
                <a:lnTo>
                  <a:pt x="2449" y="170"/>
                </a:lnTo>
                <a:lnTo>
                  <a:pt x="2450" y="169"/>
                </a:lnTo>
                <a:lnTo>
                  <a:pt x="2450" y="168"/>
                </a:lnTo>
                <a:lnTo>
                  <a:pt x="2450" y="167"/>
                </a:lnTo>
                <a:lnTo>
                  <a:pt x="2451" y="166"/>
                </a:lnTo>
                <a:lnTo>
                  <a:pt x="2451" y="163"/>
                </a:lnTo>
                <a:lnTo>
                  <a:pt x="2452" y="161"/>
                </a:lnTo>
                <a:lnTo>
                  <a:pt x="2452" y="159"/>
                </a:lnTo>
                <a:lnTo>
                  <a:pt x="2452" y="155"/>
                </a:lnTo>
                <a:lnTo>
                  <a:pt x="2453" y="152"/>
                </a:lnTo>
                <a:lnTo>
                  <a:pt x="2453" y="148"/>
                </a:lnTo>
                <a:lnTo>
                  <a:pt x="2453" y="144"/>
                </a:lnTo>
                <a:lnTo>
                  <a:pt x="2454" y="140"/>
                </a:lnTo>
                <a:lnTo>
                  <a:pt x="2454" y="135"/>
                </a:lnTo>
                <a:lnTo>
                  <a:pt x="2454" y="130"/>
                </a:lnTo>
                <a:lnTo>
                  <a:pt x="2455" y="124"/>
                </a:lnTo>
                <a:lnTo>
                  <a:pt x="2455" y="119"/>
                </a:lnTo>
                <a:lnTo>
                  <a:pt x="2455" y="113"/>
                </a:lnTo>
                <a:lnTo>
                  <a:pt x="2456" y="107"/>
                </a:lnTo>
                <a:lnTo>
                  <a:pt x="2456" y="102"/>
                </a:lnTo>
                <a:lnTo>
                  <a:pt x="2456" y="96"/>
                </a:lnTo>
                <a:lnTo>
                  <a:pt x="2457" y="90"/>
                </a:lnTo>
                <a:lnTo>
                  <a:pt x="2457" y="84"/>
                </a:lnTo>
                <a:lnTo>
                  <a:pt x="2458" y="79"/>
                </a:lnTo>
                <a:lnTo>
                  <a:pt x="2458" y="74"/>
                </a:lnTo>
                <a:lnTo>
                  <a:pt x="2458" y="68"/>
                </a:lnTo>
                <a:lnTo>
                  <a:pt x="2459" y="63"/>
                </a:lnTo>
                <a:lnTo>
                  <a:pt x="2459" y="59"/>
                </a:lnTo>
                <a:lnTo>
                  <a:pt x="2459" y="55"/>
                </a:lnTo>
                <a:lnTo>
                  <a:pt x="2460" y="50"/>
                </a:lnTo>
                <a:lnTo>
                  <a:pt x="2460" y="46"/>
                </a:lnTo>
                <a:lnTo>
                  <a:pt x="2460" y="43"/>
                </a:lnTo>
                <a:lnTo>
                  <a:pt x="2461" y="40"/>
                </a:lnTo>
                <a:lnTo>
                  <a:pt x="2461" y="38"/>
                </a:lnTo>
                <a:lnTo>
                  <a:pt x="2462" y="36"/>
                </a:lnTo>
                <a:lnTo>
                  <a:pt x="2462" y="34"/>
                </a:lnTo>
                <a:lnTo>
                  <a:pt x="2462" y="33"/>
                </a:lnTo>
                <a:lnTo>
                  <a:pt x="2463" y="32"/>
                </a:lnTo>
                <a:lnTo>
                  <a:pt x="2463" y="32"/>
                </a:lnTo>
                <a:lnTo>
                  <a:pt x="2463" y="32"/>
                </a:lnTo>
                <a:lnTo>
                  <a:pt x="2464" y="32"/>
                </a:lnTo>
                <a:lnTo>
                  <a:pt x="2464" y="33"/>
                </a:lnTo>
                <a:lnTo>
                  <a:pt x="2465" y="35"/>
                </a:lnTo>
                <a:lnTo>
                  <a:pt x="2465" y="36"/>
                </a:lnTo>
                <a:lnTo>
                  <a:pt x="2465" y="38"/>
                </a:lnTo>
                <a:lnTo>
                  <a:pt x="2466" y="41"/>
                </a:lnTo>
                <a:lnTo>
                  <a:pt x="2466" y="44"/>
                </a:lnTo>
                <a:lnTo>
                  <a:pt x="2466" y="47"/>
                </a:lnTo>
                <a:lnTo>
                  <a:pt x="2467" y="51"/>
                </a:lnTo>
                <a:lnTo>
                  <a:pt x="2467" y="54"/>
                </a:lnTo>
                <a:lnTo>
                  <a:pt x="2467" y="58"/>
                </a:lnTo>
                <a:lnTo>
                  <a:pt x="2468" y="63"/>
                </a:lnTo>
                <a:lnTo>
                  <a:pt x="2468" y="67"/>
                </a:lnTo>
                <a:lnTo>
                  <a:pt x="2468" y="72"/>
                </a:lnTo>
                <a:lnTo>
                  <a:pt x="2469" y="78"/>
                </a:lnTo>
                <a:lnTo>
                  <a:pt x="2469" y="83"/>
                </a:lnTo>
                <a:lnTo>
                  <a:pt x="2469" y="89"/>
                </a:lnTo>
                <a:lnTo>
                  <a:pt x="2470" y="96"/>
                </a:lnTo>
                <a:lnTo>
                  <a:pt x="2470" y="103"/>
                </a:lnTo>
                <a:lnTo>
                  <a:pt x="2471" y="111"/>
                </a:lnTo>
                <a:lnTo>
                  <a:pt x="2471" y="119"/>
                </a:lnTo>
                <a:lnTo>
                  <a:pt x="2471" y="129"/>
                </a:lnTo>
                <a:lnTo>
                  <a:pt x="2472" y="139"/>
                </a:lnTo>
                <a:lnTo>
                  <a:pt x="2472" y="149"/>
                </a:lnTo>
                <a:lnTo>
                  <a:pt x="2472" y="162"/>
                </a:lnTo>
                <a:lnTo>
                  <a:pt x="2473" y="176"/>
                </a:lnTo>
                <a:lnTo>
                  <a:pt x="2473" y="192"/>
                </a:lnTo>
                <a:lnTo>
                  <a:pt x="2473" y="210"/>
                </a:lnTo>
                <a:lnTo>
                  <a:pt x="2474" y="230"/>
                </a:lnTo>
                <a:lnTo>
                  <a:pt x="2474" y="253"/>
                </a:lnTo>
                <a:lnTo>
                  <a:pt x="2475" y="277"/>
                </a:lnTo>
                <a:lnTo>
                  <a:pt x="2475" y="303"/>
                </a:lnTo>
                <a:lnTo>
                  <a:pt x="2475" y="330"/>
                </a:lnTo>
                <a:lnTo>
                  <a:pt x="2476" y="357"/>
                </a:lnTo>
                <a:lnTo>
                  <a:pt x="2476" y="384"/>
                </a:lnTo>
                <a:lnTo>
                  <a:pt x="2476" y="409"/>
                </a:lnTo>
                <a:lnTo>
                  <a:pt x="2477" y="432"/>
                </a:lnTo>
                <a:lnTo>
                  <a:pt x="2477" y="452"/>
                </a:lnTo>
                <a:lnTo>
                  <a:pt x="2478" y="470"/>
                </a:lnTo>
                <a:lnTo>
                  <a:pt x="2478" y="484"/>
                </a:lnTo>
                <a:lnTo>
                  <a:pt x="2478" y="495"/>
                </a:lnTo>
                <a:lnTo>
                  <a:pt x="2479" y="503"/>
                </a:lnTo>
                <a:lnTo>
                  <a:pt x="2479" y="508"/>
                </a:lnTo>
                <a:lnTo>
                  <a:pt x="2479" y="510"/>
                </a:lnTo>
                <a:lnTo>
                  <a:pt x="2480" y="512"/>
                </a:lnTo>
                <a:lnTo>
                  <a:pt x="2480" y="513"/>
                </a:lnTo>
                <a:lnTo>
                  <a:pt x="2480" y="513"/>
                </a:lnTo>
                <a:lnTo>
                  <a:pt x="2481" y="513"/>
                </a:lnTo>
                <a:lnTo>
                  <a:pt x="2481" y="513"/>
                </a:lnTo>
                <a:lnTo>
                  <a:pt x="2481" y="513"/>
                </a:lnTo>
                <a:lnTo>
                  <a:pt x="2482" y="514"/>
                </a:lnTo>
                <a:lnTo>
                  <a:pt x="2482" y="514"/>
                </a:lnTo>
                <a:lnTo>
                  <a:pt x="2482" y="514"/>
                </a:lnTo>
                <a:lnTo>
                  <a:pt x="2483" y="514"/>
                </a:lnTo>
                <a:lnTo>
                  <a:pt x="2483" y="514"/>
                </a:lnTo>
                <a:lnTo>
                  <a:pt x="2484" y="515"/>
                </a:lnTo>
                <a:lnTo>
                  <a:pt x="2484" y="515"/>
                </a:lnTo>
                <a:lnTo>
                  <a:pt x="2484" y="515"/>
                </a:lnTo>
                <a:lnTo>
                  <a:pt x="2485" y="515"/>
                </a:lnTo>
                <a:lnTo>
                  <a:pt x="2485" y="515"/>
                </a:lnTo>
                <a:lnTo>
                  <a:pt x="2485" y="515"/>
                </a:lnTo>
                <a:lnTo>
                  <a:pt x="2486" y="515"/>
                </a:lnTo>
                <a:lnTo>
                  <a:pt x="2486" y="515"/>
                </a:lnTo>
                <a:lnTo>
                  <a:pt x="2486" y="515"/>
                </a:lnTo>
                <a:lnTo>
                  <a:pt x="2487" y="515"/>
                </a:lnTo>
                <a:lnTo>
                  <a:pt x="2487" y="515"/>
                </a:lnTo>
                <a:lnTo>
                  <a:pt x="2488" y="516"/>
                </a:lnTo>
                <a:lnTo>
                  <a:pt x="2488" y="516"/>
                </a:lnTo>
                <a:lnTo>
                  <a:pt x="2488" y="516"/>
                </a:lnTo>
                <a:lnTo>
                  <a:pt x="2489" y="516"/>
                </a:lnTo>
                <a:lnTo>
                  <a:pt x="2489" y="516"/>
                </a:lnTo>
                <a:lnTo>
                  <a:pt x="2490" y="516"/>
                </a:lnTo>
                <a:lnTo>
                  <a:pt x="2490" y="516"/>
                </a:lnTo>
                <a:lnTo>
                  <a:pt x="2490" y="516"/>
                </a:lnTo>
                <a:lnTo>
                  <a:pt x="2491" y="517"/>
                </a:lnTo>
                <a:lnTo>
                  <a:pt x="2491" y="517"/>
                </a:lnTo>
                <a:lnTo>
                  <a:pt x="2491" y="517"/>
                </a:lnTo>
                <a:lnTo>
                  <a:pt x="2492" y="517"/>
                </a:lnTo>
                <a:lnTo>
                  <a:pt x="2492" y="517"/>
                </a:lnTo>
                <a:lnTo>
                  <a:pt x="2492" y="517"/>
                </a:lnTo>
                <a:lnTo>
                  <a:pt x="2493" y="517"/>
                </a:lnTo>
                <a:lnTo>
                  <a:pt x="2493" y="517"/>
                </a:lnTo>
                <a:lnTo>
                  <a:pt x="2493" y="517"/>
                </a:lnTo>
                <a:lnTo>
                  <a:pt x="2494" y="518"/>
                </a:lnTo>
                <a:lnTo>
                  <a:pt x="2494" y="518"/>
                </a:lnTo>
                <a:lnTo>
                  <a:pt x="2494" y="518"/>
                </a:lnTo>
                <a:lnTo>
                  <a:pt x="2495" y="518"/>
                </a:lnTo>
                <a:lnTo>
                  <a:pt x="2495" y="518"/>
                </a:lnTo>
                <a:lnTo>
                  <a:pt x="2495" y="518"/>
                </a:lnTo>
                <a:lnTo>
                  <a:pt x="2496" y="518"/>
                </a:lnTo>
                <a:lnTo>
                  <a:pt x="2496" y="518"/>
                </a:lnTo>
                <a:lnTo>
                  <a:pt x="2497" y="518"/>
                </a:lnTo>
                <a:lnTo>
                  <a:pt x="2497" y="518"/>
                </a:lnTo>
                <a:lnTo>
                  <a:pt x="2497" y="518"/>
                </a:lnTo>
                <a:lnTo>
                  <a:pt x="2498" y="518"/>
                </a:lnTo>
                <a:lnTo>
                  <a:pt x="2498" y="518"/>
                </a:lnTo>
                <a:lnTo>
                  <a:pt x="2498" y="518"/>
                </a:lnTo>
                <a:lnTo>
                  <a:pt x="2499" y="518"/>
                </a:lnTo>
                <a:lnTo>
                  <a:pt x="2499" y="518"/>
                </a:lnTo>
                <a:lnTo>
                  <a:pt x="2499" y="518"/>
                </a:lnTo>
                <a:lnTo>
                  <a:pt x="2500" y="518"/>
                </a:lnTo>
                <a:lnTo>
                  <a:pt x="2500" y="518"/>
                </a:lnTo>
                <a:lnTo>
                  <a:pt x="2501" y="518"/>
                </a:lnTo>
                <a:lnTo>
                  <a:pt x="2501" y="518"/>
                </a:lnTo>
                <a:lnTo>
                  <a:pt x="2501" y="519"/>
                </a:lnTo>
                <a:lnTo>
                  <a:pt x="2502" y="519"/>
                </a:lnTo>
                <a:lnTo>
                  <a:pt x="2502" y="519"/>
                </a:lnTo>
                <a:lnTo>
                  <a:pt x="2503" y="519"/>
                </a:lnTo>
                <a:lnTo>
                  <a:pt x="2503" y="519"/>
                </a:lnTo>
                <a:lnTo>
                  <a:pt x="2503" y="520"/>
                </a:lnTo>
                <a:lnTo>
                  <a:pt x="2504" y="520"/>
                </a:lnTo>
                <a:lnTo>
                  <a:pt x="2504" y="520"/>
                </a:lnTo>
                <a:lnTo>
                  <a:pt x="2504" y="520"/>
                </a:lnTo>
                <a:lnTo>
                  <a:pt x="2505" y="520"/>
                </a:lnTo>
                <a:lnTo>
                  <a:pt x="2505" y="520"/>
                </a:lnTo>
                <a:lnTo>
                  <a:pt x="2505" y="521"/>
                </a:lnTo>
                <a:lnTo>
                  <a:pt x="2506" y="521"/>
                </a:lnTo>
                <a:lnTo>
                  <a:pt x="2506" y="521"/>
                </a:lnTo>
                <a:lnTo>
                  <a:pt x="2506" y="520"/>
                </a:lnTo>
                <a:lnTo>
                  <a:pt x="2507" y="520"/>
                </a:lnTo>
                <a:lnTo>
                  <a:pt x="2507" y="520"/>
                </a:lnTo>
                <a:lnTo>
                  <a:pt x="2507" y="520"/>
                </a:lnTo>
                <a:lnTo>
                  <a:pt x="2508" y="520"/>
                </a:lnTo>
                <a:lnTo>
                  <a:pt x="2508" y="520"/>
                </a:lnTo>
                <a:lnTo>
                  <a:pt x="2508" y="520"/>
                </a:lnTo>
                <a:lnTo>
                  <a:pt x="2509" y="520"/>
                </a:lnTo>
                <a:lnTo>
                  <a:pt x="2509" y="520"/>
                </a:lnTo>
                <a:lnTo>
                  <a:pt x="2510" y="520"/>
                </a:lnTo>
                <a:lnTo>
                  <a:pt x="2510" y="520"/>
                </a:lnTo>
                <a:lnTo>
                  <a:pt x="2510" y="520"/>
                </a:lnTo>
                <a:lnTo>
                  <a:pt x="2511" y="520"/>
                </a:lnTo>
                <a:lnTo>
                  <a:pt x="2511" y="520"/>
                </a:lnTo>
                <a:lnTo>
                  <a:pt x="2511" y="520"/>
                </a:lnTo>
                <a:lnTo>
                  <a:pt x="2512" y="520"/>
                </a:lnTo>
                <a:lnTo>
                  <a:pt x="2512" y="520"/>
                </a:lnTo>
                <a:lnTo>
                  <a:pt x="2512" y="521"/>
                </a:lnTo>
                <a:lnTo>
                  <a:pt x="2513" y="521"/>
                </a:lnTo>
                <a:lnTo>
                  <a:pt x="2513" y="521"/>
                </a:lnTo>
                <a:lnTo>
                  <a:pt x="2514" y="522"/>
                </a:lnTo>
                <a:lnTo>
                  <a:pt x="2514" y="521"/>
                </a:lnTo>
                <a:lnTo>
                  <a:pt x="2514" y="520"/>
                </a:lnTo>
                <a:lnTo>
                  <a:pt x="2515" y="519"/>
                </a:lnTo>
                <a:lnTo>
                  <a:pt x="2515" y="515"/>
                </a:lnTo>
                <a:lnTo>
                  <a:pt x="2516" y="510"/>
                </a:lnTo>
                <a:lnTo>
                  <a:pt x="2516" y="502"/>
                </a:lnTo>
                <a:lnTo>
                  <a:pt x="2516" y="490"/>
                </a:lnTo>
                <a:lnTo>
                  <a:pt x="2517" y="474"/>
                </a:lnTo>
                <a:lnTo>
                  <a:pt x="2517" y="455"/>
                </a:lnTo>
                <a:lnTo>
                  <a:pt x="2517" y="431"/>
                </a:lnTo>
                <a:lnTo>
                  <a:pt x="2518" y="405"/>
                </a:lnTo>
                <a:lnTo>
                  <a:pt x="2518" y="375"/>
                </a:lnTo>
                <a:lnTo>
                  <a:pt x="2518" y="343"/>
                </a:lnTo>
                <a:lnTo>
                  <a:pt x="2519" y="310"/>
                </a:lnTo>
                <a:lnTo>
                  <a:pt x="2519" y="277"/>
                </a:lnTo>
                <a:lnTo>
                  <a:pt x="2519" y="244"/>
                </a:lnTo>
                <a:lnTo>
                  <a:pt x="2520" y="215"/>
                </a:lnTo>
                <a:lnTo>
                  <a:pt x="2520" y="188"/>
                </a:lnTo>
                <a:lnTo>
                  <a:pt x="2520" y="165"/>
                </a:lnTo>
                <a:lnTo>
                  <a:pt x="2521" y="144"/>
                </a:lnTo>
                <a:lnTo>
                  <a:pt x="2521" y="128"/>
                </a:lnTo>
                <a:lnTo>
                  <a:pt x="2521" y="115"/>
                </a:lnTo>
                <a:lnTo>
                  <a:pt x="2522" y="106"/>
                </a:lnTo>
                <a:lnTo>
                  <a:pt x="2522" y="100"/>
                </a:lnTo>
                <a:lnTo>
                  <a:pt x="2523" y="96"/>
                </a:lnTo>
                <a:lnTo>
                  <a:pt x="2523" y="93"/>
                </a:lnTo>
                <a:lnTo>
                  <a:pt x="2523" y="91"/>
                </a:lnTo>
                <a:lnTo>
                  <a:pt x="2524" y="89"/>
                </a:lnTo>
                <a:lnTo>
                  <a:pt x="2524" y="87"/>
                </a:lnTo>
                <a:lnTo>
                  <a:pt x="2524" y="86"/>
                </a:lnTo>
                <a:lnTo>
                  <a:pt x="2525" y="84"/>
                </a:lnTo>
                <a:lnTo>
                  <a:pt x="2525" y="82"/>
                </a:lnTo>
                <a:lnTo>
                  <a:pt x="2525" y="80"/>
                </a:lnTo>
                <a:lnTo>
                  <a:pt x="2526" y="77"/>
                </a:lnTo>
                <a:lnTo>
                  <a:pt x="2526" y="74"/>
                </a:lnTo>
                <a:lnTo>
                  <a:pt x="2527" y="71"/>
                </a:lnTo>
                <a:lnTo>
                  <a:pt x="2527" y="68"/>
                </a:lnTo>
                <a:lnTo>
                  <a:pt x="2527" y="65"/>
                </a:lnTo>
                <a:lnTo>
                  <a:pt x="2528" y="63"/>
                </a:lnTo>
                <a:lnTo>
                  <a:pt x="2528" y="60"/>
                </a:lnTo>
                <a:lnTo>
                  <a:pt x="2529" y="57"/>
                </a:lnTo>
                <a:lnTo>
                  <a:pt x="2529" y="55"/>
                </a:lnTo>
                <a:lnTo>
                  <a:pt x="2529" y="53"/>
                </a:lnTo>
                <a:lnTo>
                  <a:pt x="2530" y="51"/>
                </a:lnTo>
                <a:lnTo>
                  <a:pt x="2530" y="50"/>
                </a:lnTo>
                <a:lnTo>
                  <a:pt x="2530" y="48"/>
                </a:lnTo>
                <a:lnTo>
                  <a:pt x="2531" y="46"/>
                </a:lnTo>
                <a:lnTo>
                  <a:pt x="2531" y="45"/>
                </a:lnTo>
                <a:lnTo>
                  <a:pt x="2531" y="44"/>
                </a:lnTo>
                <a:lnTo>
                  <a:pt x="2532" y="43"/>
                </a:lnTo>
                <a:lnTo>
                  <a:pt x="2532" y="42"/>
                </a:lnTo>
                <a:lnTo>
                  <a:pt x="2532" y="41"/>
                </a:lnTo>
                <a:lnTo>
                  <a:pt x="2533" y="40"/>
                </a:lnTo>
                <a:lnTo>
                  <a:pt x="2533" y="40"/>
                </a:lnTo>
                <a:lnTo>
                  <a:pt x="2533" y="40"/>
                </a:lnTo>
                <a:lnTo>
                  <a:pt x="2534" y="40"/>
                </a:lnTo>
                <a:lnTo>
                  <a:pt x="2534" y="40"/>
                </a:lnTo>
                <a:lnTo>
                  <a:pt x="2535" y="41"/>
                </a:lnTo>
                <a:lnTo>
                  <a:pt x="2535" y="41"/>
                </a:lnTo>
                <a:lnTo>
                  <a:pt x="2535" y="43"/>
                </a:lnTo>
                <a:lnTo>
                  <a:pt x="2536" y="44"/>
                </a:lnTo>
                <a:lnTo>
                  <a:pt x="2536" y="45"/>
                </a:lnTo>
                <a:lnTo>
                  <a:pt x="2536" y="47"/>
                </a:lnTo>
                <a:lnTo>
                  <a:pt x="2537" y="49"/>
                </a:lnTo>
                <a:lnTo>
                  <a:pt x="2537" y="51"/>
                </a:lnTo>
                <a:lnTo>
                  <a:pt x="2537" y="53"/>
                </a:lnTo>
                <a:lnTo>
                  <a:pt x="2538" y="56"/>
                </a:lnTo>
                <a:lnTo>
                  <a:pt x="2538" y="59"/>
                </a:lnTo>
                <a:lnTo>
                  <a:pt x="2538" y="62"/>
                </a:lnTo>
                <a:lnTo>
                  <a:pt x="2539" y="65"/>
                </a:lnTo>
                <a:lnTo>
                  <a:pt x="2539" y="68"/>
                </a:lnTo>
                <a:lnTo>
                  <a:pt x="2540" y="71"/>
                </a:lnTo>
                <a:lnTo>
                  <a:pt x="2540" y="75"/>
                </a:lnTo>
                <a:lnTo>
                  <a:pt x="2540" y="78"/>
                </a:lnTo>
                <a:lnTo>
                  <a:pt x="2541" y="82"/>
                </a:lnTo>
                <a:lnTo>
                  <a:pt x="2541" y="86"/>
                </a:lnTo>
                <a:lnTo>
                  <a:pt x="2542" y="89"/>
                </a:lnTo>
                <a:lnTo>
                  <a:pt x="2542" y="94"/>
                </a:lnTo>
                <a:lnTo>
                  <a:pt x="2542" y="98"/>
                </a:lnTo>
                <a:lnTo>
                  <a:pt x="2543" y="103"/>
                </a:lnTo>
                <a:lnTo>
                  <a:pt x="2543" y="107"/>
                </a:lnTo>
                <a:lnTo>
                  <a:pt x="2543" y="113"/>
                </a:lnTo>
                <a:lnTo>
                  <a:pt x="2544" y="118"/>
                </a:lnTo>
                <a:lnTo>
                  <a:pt x="2544" y="123"/>
                </a:lnTo>
                <a:lnTo>
                  <a:pt x="2544" y="128"/>
                </a:lnTo>
                <a:lnTo>
                  <a:pt x="2545" y="133"/>
                </a:lnTo>
                <a:lnTo>
                  <a:pt x="2545" y="138"/>
                </a:lnTo>
                <a:lnTo>
                  <a:pt x="2545" y="143"/>
                </a:lnTo>
                <a:lnTo>
                  <a:pt x="2546" y="148"/>
                </a:lnTo>
                <a:lnTo>
                  <a:pt x="2546" y="153"/>
                </a:lnTo>
                <a:lnTo>
                  <a:pt x="2546" y="157"/>
                </a:lnTo>
                <a:lnTo>
                  <a:pt x="2547" y="162"/>
                </a:lnTo>
                <a:lnTo>
                  <a:pt x="2547" y="166"/>
                </a:lnTo>
                <a:lnTo>
                  <a:pt x="2548" y="169"/>
                </a:lnTo>
                <a:lnTo>
                  <a:pt x="2548" y="172"/>
                </a:lnTo>
                <a:lnTo>
                  <a:pt x="2548" y="174"/>
                </a:lnTo>
                <a:lnTo>
                  <a:pt x="2549" y="177"/>
                </a:lnTo>
                <a:lnTo>
                  <a:pt x="2549" y="178"/>
                </a:lnTo>
                <a:lnTo>
                  <a:pt x="2549" y="180"/>
                </a:lnTo>
                <a:lnTo>
                  <a:pt x="2550" y="180"/>
                </a:lnTo>
                <a:lnTo>
                  <a:pt x="2550" y="181"/>
                </a:lnTo>
                <a:lnTo>
                  <a:pt x="2550" y="181"/>
                </a:lnTo>
                <a:lnTo>
                  <a:pt x="2551" y="181"/>
                </a:lnTo>
                <a:lnTo>
                  <a:pt x="2551" y="180"/>
                </a:lnTo>
                <a:lnTo>
                  <a:pt x="2552" y="179"/>
                </a:lnTo>
                <a:lnTo>
                  <a:pt x="2552" y="177"/>
                </a:lnTo>
                <a:lnTo>
                  <a:pt x="2552" y="175"/>
                </a:lnTo>
                <a:lnTo>
                  <a:pt x="2553" y="173"/>
                </a:lnTo>
                <a:lnTo>
                  <a:pt x="2553" y="170"/>
                </a:lnTo>
                <a:lnTo>
                  <a:pt x="2553" y="167"/>
                </a:lnTo>
                <a:lnTo>
                  <a:pt x="2554" y="163"/>
                </a:lnTo>
                <a:lnTo>
                  <a:pt x="2554" y="160"/>
                </a:lnTo>
                <a:lnTo>
                  <a:pt x="2555" y="155"/>
                </a:lnTo>
                <a:lnTo>
                  <a:pt x="2555" y="151"/>
                </a:lnTo>
                <a:lnTo>
                  <a:pt x="2555" y="146"/>
                </a:lnTo>
                <a:lnTo>
                  <a:pt x="2556" y="141"/>
                </a:lnTo>
                <a:lnTo>
                  <a:pt x="2556" y="136"/>
                </a:lnTo>
                <a:lnTo>
                  <a:pt x="2556" y="131"/>
                </a:lnTo>
                <a:lnTo>
                  <a:pt x="2557" y="126"/>
                </a:lnTo>
                <a:lnTo>
                  <a:pt x="2557" y="121"/>
                </a:lnTo>
                <a:lnTo>
                  <a:pt x="2557" y="116"/>
                </a:lnTo>
                <a:lnTo>
                  <a:pt x="2558" y="110"/>
                </a:lnTo>
                <a:lnTo>
                  <a:pt x="2558" y="105"/>
                </a:lnTo>
                <a:lnTo>
                  <a:pt x="2558" y="100"/>
                </a:lnTo>
                <a:lnTo>
                  <a:pt x="2559" y="95"/>
                </a:lnTo>
                <a:lnTo>
                  <a:pt x="2559" y="90"/>
                </a:lnTo>
                <a:lnTo>
                  <a:pt x="2559" y="85"/>
                </a:lnTo>
                <a:lnTo>
                  <a:pt x="2560" y="80"/>
                </a:lnTo>
                <a:lnTo>
                  <a:pt x="2560" y="76"/>
                </a:lnTo>
                <a:lnTo>
                  <a:pt x="2561" y="71"/>
                </a:lnTo>
                <a:lnTo>
                  <a:pt x="2561" y="68"/>
                </a:lnTo>
                <a:lnTo>
                  <a:pt x="2561" y="64"/>
                </a:lnTo>
                <a:lnTo>
                  <a:pt x="2562" y="61"/>
                </a:lnTo>
                <a:lnTo>
                  <a:pt x="2562" y="57"/>
                </a:lnTo>
                <a:lnTo>
                  <a:pt x="2562" y="54"/>
                </a:lnTo>
                <a:lnTo>
                  <a:pt x="2563" y="51"/>
                </a:lnTo>
                <a:lnTo>
                  <a:pt x="2563" y="49"/>
                </a:lnTo>
                <a:lnTo>
                  <a:pt x="2563" y="46"/>
                </a:lnTo>
                <a:lnTo>
                  <a:pt x="2564" y="44"/>
                </a:lnTo>
                <a:lnTo>
                  <a:pt x="2564" y="42"/>
                </a:lnTo>
                <a:lnTo>
                  <a:pt x="2565" y="40"/>
                </a:lnTo>
                <a:lnTo>
                  <a:pt x="2565" y="39"/>
                </a:lnTo>
                <a:lnTo>
                  <a:pt x="2565" y="38"/>
                </a:lnTo>
                <a:lnTo>
                  <a:pt x="2566" y="37"/>
                </a:lnTo>
                <a:lnTo>
                  <a:pt x="2566" y="37"/>
                </a:lnTo>
                <a:lnTo>
                  <a:pt x="2567" y="36"/>
                </a:lnTo>
                <a:lnTo>
                  <a:pt x="2567" y="37"/>
                </a:lnTo>
                <a:lnTo>
                  <a:pt x="2567" y="37"/>
                </a:lnTo>
                <a:lnTo>
                  <a:pt x="2568" y="38"/>
                </a:lnTo>
                <a:lnTo>
                  <a:pt x="2568" y="39"/>
                </a:lnTo>
                <a:lnTo>
                  <a:pt x="2568" y="40"/>
                </a:lnTo>
                <a:lnTo>
                  <a:pt x="2569" y="42"/>
                </a:lnTo>
                <a:lnTo>
                  <a:pt x="2569" y="44"/>
                </a:lnTo>
                <a:lnTo>
                  <a:pt x="2569" y="46"/>
                </a:lnTo>
                <a:lnTo>
                  <a:pt x="2570" y="49"/>
                </a:lnTo>
                <a:lnTo>
                  <a:pt x="2570" y="51"/>
                </a:lnTo>
                <a:lnTo>
                  <a:pt x="2570" y="55"/>
                </a:lnTo>
                <a:lnTo>
                  <a:pt x="2571" y="58"/>
                </a:lnTo>
                <a:lnTo>
                  <a:pt x="2571" y="61"/>
                </a:lnTo>
                <a:lnTo>
                  <a:pt x="2571" y="65"/>
                </a:lnTo>
                <a:lnTo>
                  <a:pt x="2572" y="69"/>
                </a:lnTo>
                <a:lnTo>
                  <a:pt x="2572" y="73"/>
                </a:lnTo>
                <a:lnTo>
                  <a:pt x="2572" y="78"/>
                </a:lnTo>
                <a:lnTo>
                  <a:pt x="2573" y="83"/>
                </a:lnTo>
                <a:lnTo>
                  <a:pt x="2573" y="89"/>
                </a:lnTo>
                <a:lnTo>
                  <a:pt x="2574" y="95"/>
                </a:lnTo>
                <a:lnTo>
                  <a:pt x="2574" y="102"/>
                </a:lnTo>
                <a:lnTo>
                  <a:pt x="2574" y="109"/>
                </a:lnTo>
                <a:lnTo>
                  <a:pt x="2575" y="117"/>
                </a:lnTo>
                <a:lnTo>
                  <a:pt x="2575" y="127"/>
                </a:lnTo>
                <a:lnTo>
                  <a:pt x="2575" y="136"/>
                </a:lnTo>
                <a:lnTo>
                  <a:pt x="2576" y="148"/>
                </a:lnTo>
                <a:lnTo>
                  <a:pt x="2576" y="160"/>
                </a:lnTo>
                <a:lnTo>
                  <a:pt x="2576" y="174"/>
                </a:lnTo>
                <a:lnTo>
                  <a:pt x="2577" y="190"/>
                </a:lnTo>
                <a:lnTo>
                  <a:pt x="2577" y="209"/>
                </a:lnTo>
                <a:lnTo>
                  <a:pt x="2578" y="229"/>
                </a:lnTo>
                <a:lnTo>
                  <a:pt x="2578" y="253"/>
                </a:lnTo>
                <a:lnTo>
                  <a:pt x="2578" y="278"/>
                </a:lnTo>
                <a:lnTo>
                  <a:pt x="2579" y="304"/>
                </a:lnTo>
                <a:lnTo>
                  <a:pt x="2579" y="331"/>
                </a:lnTo>
                <a:lnTo>
                  <a:pt x="2580" y="359"/>
                </a:lnTo>
                <a:lnTo>
                  <a:pt x="2580" y="386"/>
                </a:lnTo>
                <a:lnTo>
                  <a:pt x="2580" y="411"/>
                </a:lnTo>
                <a:lnTo>
                  <a:pt x="2581" y="434"/>
                </a:lnTo>
                <a:lnTo>
                  <a:pt x="2581" y="454"/>
                </a:lnTo>
                <a:lnTo>
                  <a:pt x="2581" y="471"/>
                </a:lnTo>
                <a:lnTo>
                  <a:pt x="2582" y="485"/>
                </a:lnTo>
                <a:lnTo>
                  <a:pt x="2582" y="496"/>
                </a:lnTo>
                <a:lnTo>
                  <a:pt x="2582" y="504"/>
                </a:lnTo>
                <a:lnTo>
                  <a:pt x="2583" y="509"/>
                </a:lnTo>
                <a:lnTo>
                  <a:pt x="2583" y="512"/>
                </a:lnTo>
                <a:lnTo>
                  <a:pt x="2583" y="513"/>
                </a:lnTo>
                <a:lnTo>
                  <a:pt x="2584" y="514"/>
                </a:lnTo>
                <a:lnTo>
                  <a:pt x="2584" y="514"/>
                </a:lnTo>
                <a:lnTo>
                  <a:pt x="2584" y="515"/>
                </a:lnTo>
                <a:lnTo>
                  <a:pt x="2585" y="515"/>
                </a:lnTo>
                <a:lnTo>
                  <a:pt x="2585" y="515"/>
                </a:lnTo>
                <a:lnTo>
                  <a:pt x="2585" y="515"/>
                </a:lnTo>
                <a:lnTo>
                  <a:pt x="2586" y="515"/>
                </a:lnTo>
                <a:lnTo>
                  <a:pt x="2586" y="515"/>
                </a:lnTo>
                <a:lnTo>
                  <a:pt x="2587" y="516"/>
                </a:lnTo>
                <a:lnTo>
                  <a:pt x="2587" y="516"/>
                </a:lnTo>
                <a:lnTo>
                  <a:pt x="2587" y="516"/>
                </a:lnTo>
                <a:lnTo>
                  <a:pt x="2588" y="516"/>
                </a:lnTo>
                <a:lnTo>
                  <a:pt x="2588" y="516"/>
                </a:lnTo>
                <a:lnTo>
                  <a:pt x="2588" y="516"/>
                </a:lnTo>
                <a:lnTo>
                  <a:pt x="2589" y="516"/>
                </a:lnTo>
                <a:lnTo>
                  <a:pt x="2589" y="516"/>
                </a:lnTo>
                <a:lnTo>
                  <a:pt x="2589" y="516"/>
                </a:lnTo>
                <a:lnTo>
                  <a:pt x="2590" y="517"/>
                </a:lnTo>
                <a:lnTo>
                  <a:pt x="2590" y="517"/>
                </a:lnTo>
                <a:lnTo>
                  <a:pt x="2591" y="517"/>
                </a:lnTo>
                <a:lnTo>
                  <a:pt x="2591" y="517"/>
                </a:lnTo>
                <a:lnTo>
                  <a:pt x="2591" y="517"/>
                </a:lnTo>
                <a:lnTo>
                  <a:pt x="2592" y="517"/>
                </a:lnTo>
                <a:lnTo>
                  <a:pt x="2592" y="517"/>
                </a:lnTo>
                <a:lnTo>
                  <a:pt x="2593" y="517"/>
                </a:lnTo>
                <a:lnTo>
                  <a:pt x="2593" y="517"/>
                </a:lnTo>
                <a:lnTo>
                  <a:pt x="2593" y="517"/>
                </a:lnTo>
                <a:lnTo>
                  <a:pt x="2594" y="517"/>
                </a:lnTo>
                <a:lnTo>
                  <a:pt x="2594" y="518"/>
                </a:lnTo>
                <a:lnTo>
                  <a:pt x="2594" y="518"/>
                </a:lnTo>
                <a:lnTo>
                  <a:pt x="2595" y="518"/>
                </a:lnTo>
                <a:lnTo>
                  <a:pt x="2595" y="518"/>
                </a:lnTo>
                <a:lnTo>
                  <a:pt x="2595" y="518"/>
                </a:lnTo>
                <a:lnTo>
                  <a:pt x="2596" y="518"/>
                </a:lnTo>
                <a:lnTo>
                  <a:pt x="2596" y="518"/>
                </a:lnTo>
                <a:lnTo>
                  <a:pt x="2596" y="518"/>
                </a:lnTo>
                <a:lnTo>
                  <a:pt x="2597" y="519"/>
                </a:lnTo>
                <a:lnTo>
                  <a:pt x="2597" y="519"/>
                </a:lnTo>
                <a:lnTo>
                  <a:pt x="2597" y="519"/>
                </a:lnTo>
                <a:lnTo>
                  <a:pt x="2598" y="519"/>
                </a:lnTo>
                <a:lnTo>
                  <a:pt x="2598" y="519"/>
                </a:lnTo>
                <a:lnTo>
                  <a:pt x="2598" y="519"/>
                </a:lnTo>
                <a:lnTo>
                  <a:pt x="2599" y="519"/>
                </a:lnTo>
                <a:lnTo>
                  <a:pt x="2599" y="519"/>
                </a:lnTo>
                <a:lnTo>
                  <a:pt x="2600" y="519"/>
                </a:lnTo>
                <a:lnTo>
                  <a:pt x="2600" y="519"/>
                </a:lnTo>
                <a:lnTo>
                  <a:pt x="2600" y="519"/>
                </a:lnTo>
                <a:lnTo>
                  <a:pt x="2601" y="518"/>
                </a:lnTo>
                <a:lnTo>
                  <a:pt x="2601" y="518"/>
                </a:lnTo>
                <a:lnTo>
                  <a:pt x="2601" y="518"/>
                </a:lnTo>
                <a:lnTo>
                  <a:pt x="2602" y="518"/>
                </a:lnTo>
                <a:lnTo>
                  <a:pt x="2602" y="518"/>
                </a:lnTo>
                <a:lnTo>
                  <a:pt x="2602" y="518"/>
                </a:lnTo>
                <a:lnTo>
                  <a:pt x="2603" y="518"/>
                </a:lnTo>
                <a:lnTo>
                  <a:pt x="2603" y="518"/>
                </a:lnTo>
                <a:lnTo>
                  <a:pt x="2604" y="518"/>
                </a:lnTo>
                <a:lnTo>
                  <a:pt x="2604" y="519"/>
                </a:lnTo>
                <a:lnTo>
                  <a:pt x="2604" y="519"/>
                </a:lnTo>
                <a:lnTo>
                  <a:pt x="2605" y="519"/>
                </a:lnTo>
                <a:lnTo>
                  <a:pt x="2605" y="519"/>
                </a:lnTo>
                <a:lnTo>
                  <a:pt x="2606" y="519"/>
                </a:lnTo>
                <a:lnTo>
                  <a:pt x="2606" y="519"/>
                </a:lnTo>
                <a:lnTo>
                  <a:pt x="2606" y="520"/>
                </a:lnTo>
                <a:lnTo>
                  <a:pt x="2607" y="520"/>
                </a:lnTo>
                <a:lnTo>
                  <a:pt x="2607" y="520"/>
                </a:lnTo>
                <a:lnTo>
                  <a:pt x="2607" y="520"/>
                </a:lnTo>
                <a:lnTo>
                  <a:pt x="2608" y="520"/>
                </a:lnTo>
                <a:lnTo>
                  <a:pt x="2608" y="520"/>
                </a:lnTo>
                <a:lnTo>
                  <a:pt x="2608" y="520"/>
                </a:lnTo>
                <a:lnTo>
                  <a:pt x="2609" y="521"/>
                </a:lnTo>
                <a:lnTo>
                  <a:pt x="2609" y="521"/>
                </a:lnTo>
                <a:lnTo>
                  <a:pt x="2609" y="521"/>
                </a:lnTo>
                <a:lnTo>
                  <a:pt x="2610" y="521"/>
                </a:lnTo>
                <a:lnTo>
                  <a:pt x="2610" y="521"/>
                </a:lnTo>
                <a:lnTo>
                  <a:pt x="2610" y="521"/>
                </a:lnTo>
                <a:lnTo>
                  <a:pt x="2611" y="521"/>
                </a:lnTo>
                <a:lnTo>
                  <a:pt x="2611" y="522"/>
                </a:lnTo>
                <a:lnTo>
                  <a:pt x="2612" y="522"/>
                </a:lnTo>
                <a:lnTo>
                  <a:pt x="2612" y="522"/>
                </a:lnTo>
                <a:lnTo>
                  <a:pt x="2612" y="522"/>
                </a:lnTo>
                <a:lnTo>
                  <a:pt x="2613" y="522"/>
                </a:lnTo>
                <a:lnTo>
                  <a:pt x="2613" y="522"/>
                </a:lnTo>
                <a:lnTo>
                  <a:pt x="2613" y="522"/>
                </a:lnTo>
                <a:lnTo>
                  <a:pt x="2614" y="521"/>
                </a:lnTo>
                <a:lnTo>
                  <a:pt x="2614" y="521"/>
                </a:lnTo>
                <a:lnTo>
                  <a:pt x="2614" y="521"/>
                </a:lnTo>
                <a:lnTo>
                  <a:pt x="2615" y="521"/>
                </a:lnTo>
                <a:lnTo>
                  <a:pt x="2615" y="521"/>
                </a:lnTo>
                <a:lnTo>
                  <a:pt x="2615" y="521"/>
                </a:lnTo>
                <a:lnTo>
                  <a:pt x="2616" y="521"/>
                </a:lnTo>
                <a:lnTo>
                  <a:pt x="2616" y="521"/>
                </a:lnTo>
                <a:lnTo>
                  <a:pt x="2617" y="521"/>
                </a:lnTo>
                <a:lnTo>
                  <a:pt x="2617" y="521"/>
                </a:lnTo>
                <a:lnTo>
                  <a:pt x="2617" y="521"/>
                </a:lnTo>
                <a:lnTo>
                  <a:pt x="2618" y="521"/>
                </a:lnTo>
                <a:lnTo>
                  <a:pt x="2618" y="521"/>
                </a:lnTo>
                <a:lnTo>
                  <a:pt x="2619" y="521"/>
                </a:lnTo>
                <a:lnTo>
                  <a:pt x="2619" y="521"/>
                </a:lnTo>
                <a:lnTo>
                  <a:pt x="2619" y="521"/>
                </a:lnTo>
                <a:lnTo>
                  <a:pt x="2620" y="522"/>
                </a:lnTo>
                <a:lnTo>
                  <a:pt x="2620" y="522"/>
                </a:lnTo>
                <a:lnTo>
                  <a:pt x="2620" y="523"/>
                </a:lnTo>
                <a:lnTo>
                  <a:pt x="2621" y="522"/>
                </a:lnTo>
                <a:lnTo>
                  <a:pt x="2621" y="520"/>
                </a:lnTo>
                <a:lnTo>
                  <a:pt x="2621" y="515"/>
                </a:lnTo>
                <a:lnTo>
                  <a:pt x="2622" y="506"/>
                </a:lnTo>
                <a:lnTo>
                  <a:pt x="2622" y="491"/>
                </a:lnTo>
                <a:lnTo>
                  <a:pt x="2622" y="473"/>
                </a:lnTo>
                <a:lnTo>
                  <a:pt x="2623" y="450"/>
                </a:lnTo>
                <a:lnTo>
                  <a:pt x="2623" y="426"/>
                </a:lnTo>
                <a:lnTo>
                  <a:pt x="2623" y="398"/>
                </a:lnTo>
                <a:lnTo>
                  <a:pt x="2624" y="369"/>
                </a:lnTo>
                <a:lnTo>
                  <a:pt x="2624" y="338"/>
                </a:lnTo>
                <a:lnTo>
                  <a:pt x="2625" y="307"/>
                </a:lnTo>
                <a:lnTo>
                  <a:pt x="2625" y="275"/>
                </a:lnTo>
                <a:lnTo>
                  <a:pt x="2625" y="246"/>
                </a:lnTo>
                <a:lnTo>
                  <a:pt x="2626" y="217"/>
                </a:lnTo>
                <a:lnTo>
                  <a:pt x="2626" y="194"/>
                </a:lnTo>
                <a:lnTo>
                  <a:pt x="2626" y="173"/>
                </a:lnTo>
                <a:lnTo>
                  <a:pt x="2627" y="156"/>
                </a:lnTo>
                <a:lnTo>
                  <a:pt x="2627" y="141"/>
                </a:lnTo>
                <a:lnTo>
                  <a:pt x="2627" y="127"/>
                </a:lnTo>
                <a:lnTo>
                  <a:pt x="2628" y="115"/>
                </a:lnTo>
                <a:lnTo>
                  <a:pt x="2628" y="105"/>
                </a:lnTo>
                <a:lnTo>
                  <a:pt x="2628" y="96"/>
                </a:lnTo>
                <a:lnTo>
                  <a:pt x="2629" y="89"/>
                </a:lnTo>
                <a:lnTo>
                  <a:pt x="2629" y="83"/>
                </a:lnTo>
                <a:lnTo>
                  <a:pt x="2630" y="79"/>
                </a:lnTo>
                <a:lnTo>
                  <a:pt x="2630" y="76"/>
                </a:lnTo>
                <a:lnTo>
                  <a:pt x="2630" y="73"/>
                </a:lnTo>
                <a:lnTo>
                  <a:pt x="2631" y="70"/>
                </a:lnTo>
                <a:lnTo>
                  <a:pt x="2631" y="68"/>
                </a:lnTo>
                <a:lnTo>
                  <a:pt x="2632" y="66"/>
                </a:lnTo>
                <a:lnTo>
                  <a:pt x="2632" y="64"/>
                </a:lnTo>
                <a:lnTo>
                  <a:pt x="2632" y="62"/>
                </a:lnTo>
                <a:lnTo>
                  <a:pt x="2633" y="60"/>
                </a:lnTo>
                <a:lnTo>
                  <a:pt x="2633" y="57"/>
                </a:lnTo>
                <a:lnTo>
                  <a:pt x="2633" y="55"/>
                </a:lnTo>
                <a:lnTo>
                  <a:pt x="2634" y="52"/>
                </a:lnTo>
                <a:lnTo>
                  <a:pt x="2634" y="50"/>
                </a:lnTo>
                <a:lnTo>
                  <a:pt x="2634" y="47"/>
                </a:lnTo>
                <a:lnTo>
                  <a:pt x="2635" y="45"/>
                </a:lnTo>
                <a:lnTo>
                  <a:pt x="2635" y="43"/>
                </a:lnTo>
                <a:lnTo>
                  <a:pt x="2635" y="41"/>
                </a:lnTo>
                <a:lnTo>
                  <a:pt x="2636" y="40"/>
                </a:lnTo>
                <a:lnTo>
                  <a:pt x="2636" y="39"/>
                </a:lnTo>
                <a:lnTo>
                  <a:pt x="2636" y="38"/>
                </a:lnTo>
                <a:lnTo>
                  <a:pt x="2637" y="37"/>
                </a:lnTo>
                <a:lnTo>
                  <a:pt x="2637" y="36"/>
                </a:lnTo>
                <a:lnTo>
                  <a:pt x="2638" y="36"/>
                </a:lnTo>
                <a:lnTo>
                  <a:pt x="2638" y="35"/>
                </a:lnTo>
                <a:lnTo>
                  <a:pt x="2638" y="35"/>
                </a:lnTo>
                <a:lnTo>
                  <a:pt x="2639" y="35"/>
                </a:lnTo>
                <a:lnTo>
                  <a:pt x="2639" y="35"/>
                </a:lnTo>
                <a:lnTo>
                  <a:pt x="2639" y="36"/>
                </a:lnTo>
                <a:lnTo>
                  <a:pt x="2640" y="37"/>
                </a:lnTo>
                <a:lnTo>
                  <a:pt x="2640" y="37"/>
                </a:lnTo>
                <a:lnTo>
                  <a:pt x="2640" y="38"/>
                </a:lnTo>
                <a:lnTo>
                  <a:pt x="2641" y="39"/>
                </a:lnTo>
                <a:lnTo>
                  <a:pt x="2641" y="40"/>
                </a:lnTo>
                <a:lnTo>
                  <a:pt x="2641" y="41"/>
                </a:lnTo>
                <a:lnTo>
                  <a:pt x="2642" y="43"/>
                </a:lnTo>
                <a:lnTo>
                  <a:pt x="2642" y="44"/>
                </a:lnTo>
                <a:lnTo>
                  <a:pt x="2643" y="46"/>
                </a:lnTo>
                <a:lnTo>
                  <a:pt x="2643" y="47"/>
                </a:lnTo>
                <a:lnTo>
                  <a:pt x="2644" y="49"/>
                </a:lnTo>
                <a:lnTo>
                  <a:pt x="2644" y="51"/>
                </a:lnTo>
                <a:lnTo>
                  <a:pt x="2644" y="53"/>
                </a:lnTo>
                <a:lnTo>
                  <a:pt x="2645" y="56"/>
                </a:lnTo>
                <a:lnTo>
                  <a:pt x="2645" y="58"/>
                </a:lnTo>
                <a:lnTo>
                  <a:pt x="2645" y="61"/>
                </a:lnTo>
                <a:lnTo>
                  <a:pt x="2646" y="64"/>
                </a:lnTo>
                <a:lnTo>
                  <a:pt x="2646" y="67"/>
                </a:lnTo>
                <a:lnTo>
                  <a:pt x="2646" y="70"/>
                </a:lnTo>
                <a:lnTo>
                  <a:pt x="2647" y="73"/>
                </a:lnTo>
                <a:lnTo>
                  <a:pt x="2647" y="76"/>
                </a:lnTo>
                <a:lnTo>
                  <a:pt x="2647" y="79"/>
                </a:lnTo>
                <a:lnTo>
                  <a:pt x="2648" y="83"/>
                </a:lnTo>
                <a:lnTo>
                  <a:pt x="2648" y="86"/>
                </a:lnTo>
                <a:lnTo>
                  <a:pt x="2648" y="90"/>
                </a:lnTo>
                <a:lnTo>
                  <a:pt x="2649" y="94"/>
                </a:lnTo>
                <a:lnTo>
                  <a:pt x="2649" y="98"/>
                </a:lnTo>
                <a:lnTo>
                  <a:pt x="2649" y="101"/>
                </a:lnTo>
                <a:lnTo>
                  <a:pt x="2650" y="106"/>
                </a:lnTo>
                <a:lnTo>
                  <a:pt x="2650" y="110"/>
                </a:lnTo>
                <a:lnTo>
                  <a:pt x="2651" y="113"/>
                </a:lnTo>
                <a:lnTo>
                  <a:pt x="2651" y="118"/>
                </a:lnTo>
                <a:lnTo>
                  <a:pt x="2651" y="122"/>
                </a:lnTo>
                <a:lnTo>
                  <a:pt x="2652" y="125"/>
                </a:lnTo>
                <a:lnTo>
                  <a:pt x="2652" y="129"/>
                </a:lnTo>
                <a:lnTo>
                  <a:pt x="2652" y="133"/>
                </a:lnTo>
                <a:lnTo>
                  <a:pt x="2653" y="137"/>
                </a:lnTo>
                <a:lnTo>
                  <a:pt x="2653" y="140"/>
                </a:lnTo>
                <a:lnTo>
                  <a:pt x="2653" y="144"/>
                </a:lnTo>
                <a:lnTo>
                  <a:pt x="2654" y="147"/>
                </a:lnTo>
                <a:lnTo>
                  <a:pt x="2654" y="150"/>
                </a:lnTo>
                <a:lnTo>
                  <a:pt x="2654" y="153"/>
                </a:lnTo>
                <a:lnTo>
                  <a:pt x="2655" y="155"/>
                </a:lnTo>
                <a:lnTo>
                  <a:pt x="2655" y="158"/>
                </a:lnTo>
                <a:lnTo>
                  <a:pt x="2656" y="160"/>
                </a:lnTo>
                <a:lnTo>
                  <a:pt x="2656" y="162"/>
                </a:lnTo>
                <a:lnTo>
                  <a:pt x="2657" y="163"/>
                </a:lnTo>
                <a:lnTo>
                  <a:pt x="2657" y="165"/>
                </a:lnTo>
                <a:lnTo>
                  <a:pt x="2657" y="166"/>
                </a:lnTo>
                <a:lnTo>
                  <a:pt x="2658" y="166"/>
                </a:lnTo>
                <a:lnTo>
                  <a:pt x="2658" y="167"/>
                </a:lnTo>
                <a:lnTo>
                  <a:pt x="2658" y="167"/>
                </a:lnTo>
                <a:lnTo>
                  <a:pt x="2659" y="167"/>
                </a:lnTo>
                <a:lnTo>
                  <a:pt x="2659" y="166"/>
                </a:lnTo>
                <a:lnTo>
                  <a:pt x="2659" y="166"/>
                </a:lnTo>
                <a:lnTo>
                  <a:pt x="2660" y="165"/>
                </a:lnTo>
                <a:lnTo>
                  <a:pt x="2660" y="163"/>
                </a:lnTo>
                <a:lnTo>
                  <a:pt x="2660" y="161"/>
                </a:lnTo>
                <a:lnTo>
                  <a:pt x="2661" y="159"/>
                </a:lnTo>
                <a:lnTo>
                  <a:pt x="2661" y="157"/>
                </a:lnTo>
                <a:lnTo>
                  <a:pt x="2661" y="154"/>
                </a:lnTo>
                <a:lnTo>
                  <a:pt x="2662" y="150"/>
                </a:lnTo>
                <a:lnTo>
                  <a:pt x="2662" y="147"/>
                </a:lnTo>
                <a:lnTo>
                  <a:pt x="2662" y="142"/>
                </a:lnTo>
                <a:lnTo>
                  <a:pt x="2663" y="138"/>
                </a:lnTo>
                <a:lnTo>
                  <a:pt x="2663" y="132"/>
                </a:lnTo>
                <a:lnTo>
                  <a:pt x="2664" y="127"/>
                </a:lnTo>
                <a:lnTo>
                  <a:pt x="2664" y="121"/>
                </a:lnTo>
                <a:lnTo>
                  <a:pt x="2664" y="115"/>
                </a:lnTo>
                <a:lnTo>
                  <a:pt x="2665" y="109"/>
                </a:lnTo>
                <a:lnTo>
                  <a:pt x="2665" y="103"/>
                </a:lnTo>
                <a:lnTo>
                  <a:pt x="2665" y="97"/>
                </a:lnTo>
                <a:lnTo>
                  <a:pt x="2666" y="91"/>
                </a:lnTo>
                <a:lnTo>
                  <a:pt x="2666" y="85"/>
                </a:lnTo>
                <a:lnTo>
                  <a:pt x="2666" y="79"/>
                </a:lnTo>
                <a:lnTo>
                  <a:pt x="2667" y="73"/>
                </a:lnTo>
                <a:lnTo>
                  <a:pt x="2667" y="68"/>
                </a:lnTo>
                <a:lnTo>
                  <a:pt x="2668" y="63"/>
                </a:lnTo>
                <a:lnTo>
                  <a:pt x="2668" y="58"/>
                </a:lnTo>
                <a:lnTo>
                  <a:pt x="2668" y="53"/>
                </a:lnTo>
                <a:lnTo>
                  <a:pt x="2669" y="49"/>
                </a:lnTo>
                <a:lnTo>
                  <a:pt x="2669" y="45"/>
                </a:lnTo>
                <a:lnTo>
                  <a:pt x="2670" y="42"/>
                </a:lnTo>
                <a:lnTo>
                  <a:pt x="2670" y="39"/>
                </a:lnTo>
                <a:lnTo>
                  <a:pt x="2670" y="37"/>
                </a:lnTo>
                <a:lnTo>
                  <a:pt x="2671" y="35"/>
                </a:lnTo>
                <a:lnTo>
                  <a:pt x="2671" y="33"/>
                </a:lnTo>
                <a:lnTo>
                  <a:pt x="2671" y="33"/>
                </a:lnTo>
                <a:lnTo>
                  <a:pt x="2672" y="32"/>
                </a:lnTo>
                <a:lnTo>
                  <a:pt x="2672" y="32"/>
                </a:lnTo>
                <a:lnTo>
                  <a:pt x="2672" y="32"/>
                </a:lnTo>
                <a:lnTo>
                  <a:pt x="2673" y="33"/>
                </a:lnTo>
                <a:lnTo>
                  <a:pt x="2673" y="34"/>
                </a:lnTo>
                <a:lnTo>
                  <a:pt x="2673" y="36"/>
                </a:lnTo>
                <a:lnTo>
                  <a:pt x="2674" y="38"/>
                </a:lnTo>
                <a:lnTo>
                  <a:pt x="2674" y="41"/>
                </a:lnTo>
                <a:lnTo>
                  <a:pt x="2674" y="43"/>
                </a:lnTo>
                <a:lnTo>
                  <a:pt x="2675" y="46"/>
                </a:lnTo>
                <a:lnTo>
                  <a:pt x="2675" y="49"/>
                </a:lnTo>
                <a:lnTo>
                  <a:pt x="2675" y="53"/>
                </a:lnTo>
                <a:lnTo>
                  <a:pt x="2676" y="57"/>
                </a:lnTo>
                <a:lnTo>
                  <a:pt x="2676" y="61"/>
                </a:lnTo>
                <a:lnTo>
                  <a:pt x="2677" y="65"/>
                </a:lnTo>
                <a:lnTo>
                  <a:pt x="2677" y="69"/>
                </a:lnTo>
                <a:lnTo>
                  <a:pt x="2677" y="74"/>
                </a:lnTo>
                <a:lnTo>
                  <a:pt x="2678" y="80"/>
                </a:lnTo>
                <a:lnTo>
                  <a:pt x="2678" y="85"/>
                </a:lnTo>
                <a:lnTo>
                  <a:pt x="2678" y="92"/>
                </a:lnTo>
                <a:lnTo>
                  <a:pt x="2679" y="99"/>
                </a:lnTo>
                <a:lnTo>
                  <a:pt x="2679" y="107"/>
                </a:lnTo>
                <a:lnTo>
                  <a:pt x="2679" y="115"/>
                </a:lnTo>
                <a:lnTo>
                  <a:pt x="2680" y="124"/>
                </a:lnTo>
                <a:lnTo>
                  <a:pt x="2680" y="134"/>
                </a:lnTo>
                <a:lnTo>
                  <a:pt x="2681" y="145"/>
                </a:lnTo>
                <a:lnTo>
                  <a:pt x="2681" y="157"/>
                </a:lnTo>
                <a:lnTo>
                  <a:pt x="2681" y="173"/>
                </a:lnTo>
                <a:lnTo>
                  <a:pt x="2682" y="189"/>
                </a:lnTo>
                <a:lnTo>
                  <a:pt x="2682" y="208"/>
                </a:lnTo>
                <a:lnTo>
                  <a:pt x="2683" y="229"/>
                </a:lnTo>
                <a:lnTo>
                  <a:pt x="2683" y="252"/>
                </a:lnTo>
                <a:lnTo>
                  <a:pt x="2683" y="277"/>
                </a:lnTo>
                <a:lnTo>
                  <a:pt x="2684" y="305"/>
                </a:lnTo>
                <a:lnTo>
                  <a:pt x="2684" y="332"/>
                </a:lnTo>
                <a:lnTo>
                  <a:pt x="2684" y="361"/>
                </a:lnTo>
                <a:lnTo>
                  <a:pt x="2685" y="387"/>
                </a:lnTo>
                <a:lnTo>
                  <a:pt x="2685" y="413"/>
                </a:lnTo>
                <a:lnTo>
                  <a:pt x="2685" y="435"/>
                </a:lnTo>
                <a:lnTo>
                  <a:pt x="2686" y="455"/>
                </a:lnTo>
                <a:lnTo>
                  <a:pt x="2686" y="472"/>
                </a:lnTo>
                <a:lnTo>
                  <a:pt x="2686" y="486"/>
                </a:lnTo>
                <a:lnTo>
                  <a:pt x="2687" y="496"/>
                </a:lnTo>
                <a:lnTo>
                  <a:pt x="2687" y="504"/>
                </a:lnTo>
                <a:lnTo>
                  <a:pt x="2687" y="508"/>
                </a:lnTo>
                <a:lnTo>
                  <a:pt x="2688" y="511"/>
                </a:lnTo>
                <a:lnTo>
                  <a:pt x="2688" y="512"/>
                </a:lnTo>
                <a:lnTo>
                  <a:pt x="2689" y="513"/>
                </a:lnTo>
                <a:lnTo>
                  <a:pt x="2689" y="513"/>
                </a:lnTo>
                <a:lnTo>
                  <a:pt x="2689" y="513"/>
                </a:lnTo>
                <a:lnTo>
                  <a:pt x="2690" y="514"/>
                </a:lnTo>
                <a:lnTo>
                  <a:pt x="2690" y="514"/>
                </a:lnTo>
                <a:lnTo>
                  <a:pt x="2690" y="514"/>
                </a:lnTo>
                <a:lnTo>
                  <a:pt x="2691" y="514"/>
                </a:lnTo>
                <a:lnTo>
                  <a:pt x="2691" y="514"/>
                </a:lnTo>
                <a:lnTo>
                  <a:pt x="2691" y="514"/>
                </a:lnTo>
                <a:lnTo>
                  <a:pt x="2692" y="515"/>
                </a:lnTo>
                <a:lnTo>
                  <a:pt x="2692" y="515"/>
                </a:lnTo>
                <a:lnTo>
                  <a:pt x="2692" y="515"/>
                </a:lnTo>
                <a:lnTo>
                  <a:pt x="2693" y="515"/>
                </a:lnTo>
                <a:lnTo>
                  <a:pt x="2693" y="515"/>
                </a:lnTo>
                <a:lnTo>
                  <a:pt x="2694" y="515"/>
                </a:lnTo>
                <a:lnTo>
                  <a:pt x="2694" y="515"/>
                </a:lnTo>
                <a:lnTo>
                  <a:pt x="2694" y="515"/>
                </a:lnTo>
                <a:lnTo>
                  <a:pt x="2695" y="516"/>
                </a:lnTo>
                <a:lnTo>
                  <a:pt x="2695" y="516"/>
                </a:lnTo>
                <a:lnTo>
                  <a:pt x="2696" y="516"/>
                </a:lnTo>
                <a:lnTo>
                  <a:pt x="2696" y="516"/>
                </a:lnTo>
                <a:lnTo>
                  <a:pt x="2696" y="516"/>
                </a:lnTo>
                <a:lnTo>
                  <a:pt x="2697" y="517"/>
                </a:lnTo>
                <a:lnTo>
                  <a:pt x="2697" y="517"/>
                </a:lnTo>
                <a:lnTo>
                  <a:pt x="2697" y="518"/>
                </a:lnTo>
                <a:lnTo>
                  <a:pt x="2698" y="518"/>
                </a:lnTo>
                <a:lnTo>
                  <a:pt x="2698" y="518"/>
                </a:lnTo>
                <a:lnTo>
                  <a:pt x="2698" y="518"/>
                </a:lnTo>
                <a:lnTo>
                  <a:pt x="2699" y="519"/>
                </a:lnTo>
                <a:lnTo>
                  <a:pt x="2699" y="519"/>
                </a:lnTo>
                <a:lnTo>
                  <a:pt x="2699" y="519"/>
                </a:lnTo>
                <a:lnTo>
                  <a:pt x="2700" y="519"/>
                </a:lnTo>
                <a:lnTo>
                  <a:pt x="2700" y="519"/>
                </a:lnTo>
                <a:lnTo>
                  <a:pt x="2700" y="519"/>
                </a:lnTo>
                <a:lnTo>
                  <a:pt x="2701" y="519"/>
                </a:lnTo>
                <a:lnTo>
                  <a:pt x="2701" y="519"/>
                </a:lnTo>
                <a:lnTo>
                  <a:pt x="2702" y="519"/>
                </a:lnTo>
                <a:lnTo>
                  <a:pt x="2702" y="519"/>
                </a:lnTo>
                <a:lnTo>
                  <a:pt x="2702" y="519"/>
                </a:lnTo>
                <a:lnTo>
                  <a:pt x="2703" y="519"/>
                </a:lnTo>
                <a:lnTo>
                  <a:pt x="2703" y="519"/>
                </a:lnTo>
                <a:lnTo>
                  <a:pt x="2703" y="519"/>
                </a:lnTo>
                <a:lnTo>
                  <a:pt x="2704" y="519"/>
                </a:lnTo>
                <a:lnTo>
                  <a:pt x="2704" y="519"/>
                </a:lnTo>
                <a:lnTo>
                  <a:pt x="2704" y="519"/>
                </a:lnTo>
                <a:lnTo>
                  <a:pt x="2705" y="519"/>
                </a:lnTo>
                <a:lnTo>
                  <a:pt x="2705" y="519"/>
                </a:lnTo>
                <a:lnTo>
                  <a:pt x="2705" y="519"/>
                </a:lnTo>
                <a:lnTo>
                  <a:pt x="2706" y="519"/>
                </a:lnTo>
                <a:lnTo>
                  <a:pt x="2706" y="519"/>
                </a:lnTo>
                <a:lnTo>
                  <a:pt x="2707" y="519"/>
                </a:lnTo>
                <a:lnTo>
                  <a:pt x="2707" y="519"/>
                </a:lnTo>
                <a:lnTo>
                  <a:pt x="2707" y="519"/>
                </a:lnTo>
                <a:lnTo>
                  <a:pt x="2708" y="519"/>
                </a:lnTo>
                <a:lnTo>
                  <a:pt x="2708" y="519"/>
                </a:lnTo>
                <a:lnTo>
                  <a:pt x="2709" y="519"/>
                </a:lnTo>
                <a:lnTo>
                  <a:pt x="2709" y="520"/>
                </a:lnTo>
                <a:lnTo>
                  <a:pt x="2709" y="520"/>
                </a:lnTo>
                <a:lnTo>
                  <a:pt x="2710" y="520"/>
                </a:lnTo>
                <a:lnTo>
                  <a:pt x="2710" y="520"/>
                </a:lnTo>
                <a:lnTo>
                  <a:pt x="2710" y="520"/>
                </a:lnTo>
                <a:lnTo>
                  <a:pt x="2711" y="520"/>
                </a:lnTo>
                <a:lnTo>
                  <a:pt x="2711" y="520"/>
                </a:lnTo>
                <a:lnTo>
                  <a:pt x="2711" y="520"/>
                </a:lnTo>
                <a:lnTo>
                  <a:pt x="2712" y="521"/>
                </a:lnTo>
                <a:lnTo>
                  <a:pt x="2712" y="521"/>
                </a:lnTo>
                <a:lnTo>
                  <a:pt x="2712" y="521"/>
                </a:lnTo>
                <a:lnTo>
                  <a:pt x="2713" y="521"/>
                </a:lnTo>
                <a:lnTo>
                  <a:pt x="2713" y="521"/>
                </a:lnTo>
                <a:lnTo>
                  <a:pt x="2713" y="521"/>
                </a:lnTo>
                <a:lnTo>
                  <a:pt x="2714" y="521"/>
                </a:lnTo>
                <a:lnTo>
                  <a:pt x="2714" y="521"/>
                </a:lnTo>
                <a:lnTo>
                  <a:pt x="2715" y="521"/>
                </a:lnTo>
                <a:lnTo>
                  <a:pt x="2715" y="521"/>
                </a:lnTo>
                <a:lnTo>
                  <a:pt x="2715" y="522"/>
                </a:lnTo>
                <a:lnTo>
                  <a:pt x="2716" y="522"/>
                </a:lnTo>
                <a:lnTo>
                  <a:pt x="2716" y="522"/>
                </a:lnTo>
                <a:lnTo>
                  <a:pt x="2716" y="522"/>
                </a:lnTo>
                <a:lnTo>
                  <a:pt x="2717" y="522"/>
                </a:lnTo>
                <a:lnTo>
                  <a:pt x="2717" y="522"/>
                </a:lnTo>
                <a:lnTo>
                  <a:pt x="2717" y="522"/>
                </a:lnTo>
                <a:lnTo>
                  <a:pt x="2718" y="522"/>
                </a:lnTo>
                <a:lnTo>
                  <a:pt x="2718" y="522"/>
                </a:lnTo>
                <a:lnTo>
                  <a:pt x="2718" y="522"/>
                </a:lnTo>
                <a:lnTo>
                  <a:pt x="2719" y="522"/>
                </a:lnTo>
                <a:lnTo>
                  <a:pt x="2719" y="522"/>
                </a:lnTo>
                <a:lnTo>
                  <a:pt x="2720" y="522"/>
                </a:lnTo>
                <a:lnTo>
                  <a:pt x="2720" y="522"/>
                </a:lnTo>
                <a:lnTo>
                  <a:pt x="2720" y="522"/>
                </a:lnTo>
                <a:lnTo>
                  <a:pt x="2721" y="522"/>
                </a:lnTo>
                <a:lnTo>
                  <a:pt x="2721" y="522"/>
                </a:lnTo>
                <a:lnTo>
                  <a:pt x="2722" y="522"/>
                </a:lnTo>
                <a:lnTo>
                  <a:pt x="2722" y="522"/>
                </a:lnTo>
                <a:lnTo>
                  <a:pt x="2722" y="522"/>
                </a:lnTo>
                <a:lnTo>
                  <a:pt x="2723" y="522"/>
                </a:lnTo>
                <a:lnTo>
                  <a:pt x="2723" y="522"/>
                </a:lnTo>
                <a:lnTo>
                  <a:pt x="2723" y="523"/>
                </a:lnTo>
                <a:lnTo>
                  <a:pt x="2724" y="524"/>
                </a:lnTo>
                <a:lnTo>
                  <a:pt x="2724" y="524"/>
                </a:lnTo>
                <a:lnTo>
                  <a:pt x="2724" y="523"/>
                </a:lnTo>
                <a:lnTo>
                  <a:pt x="2725" y="520"/>
                </a:lnTo>
                <a:lnTo>
                  <a:pt x="2725" y="515"/>
                </a:lnTo>
                <a:lnTo>
                  <a:pt x="2725" y="506"/>
                </a:lnTo>
                <a:lnTo>
                  <a:pt x="2726" y="492"/>
                </a:lnTo>
                <a:lnTo>
                  <a:pt x="2726" y="473"/>
                </a:lnTo>
                <a:lnTo>
                  <a:pt x="2726" y="449"/>
                </a:lnTo>
                <a:lnTo>
                  <a:pt x="2727" y="423"/>
                </a:lnTo>
                <a:lnTo>
                  <a:pt x="2727" y="395"/>
                </a:lnTo>
                <a:lnTo>
                  <a:pt x="2728" y="364"/>
                </a:lnTo>
                <a:lnTo>
                  <a:pt x="2728" y="331"/>
                </a:lnTo>
                <a:lnTo>
                  <a:pt x="2728" y="298"/>
                </a:lnTo>
                <a:lnTo>
                  <a:pt x="2729" y="264"/>
                </a:lnTo>
                <a:lnTo>
                  <a:pt x="2729" y="232"/>
                </a:lnTo>
                <a:lnTo>
                  <a:pt x="2729" y="203"/>
                </a:lnTo>
                <a:lnTo>
                  <a:pt x="2730" y="178"/>
                </a:lnTo>
                <a:lnTo>
                  <a:pt x="2730" y="157"/>
                </a:lnTo>
                <a:lnTo>
                  <a:pt x="2730" y="140"/>
                </a:lnTo>
                <a:lnTo>
                  <a:pt x="2731" y="125"/>
                </a:lnTo>
                <a:lnTo>
                  <a:pt x="2731" y="112"/>
                </a:lnTo>
                <a:lnTo>
                  <a:pt x="2731" y="103"/>
                </a:lnTo>
                <a:lnTo>
                  <a:pt x="2732" y="95"/>
                </a:lnTo>
                <a:lnTo>
                  <a:pt x="2732" y="89"/>
                </a:lnTo>
                <a:lnTo>
                  <a:pt x="2733" y="85"/>
                </a:lnTo>
                <a:lnTo>
                  <a:pt x="2733" y="82"/>
                </a:lnTo>
                <a:lnTo>
                  <a:pt x="2734" y="79"/>
                </a:lnTo>
                <a:lnTo>
                  <a:pt x="2734" y="77"/>
                </a:lnTo>
                <a:lnTo>
                  <a:pt x="2734" y="76"/>
                </a:lnTo>
                <a:lnTo>
                  <a:pt x="2735" y="74"/>
                </a:lnTo>
                <a:lnTo>
                  <a:pt x="2735" y="72"/>
                </a:lnTo>
                <a:lnTo>
                  <a:pt x="2735" y="71"/>
                </a:lnTo>
                <a:lnTo>
                  <a:pt x="2736" y="68"/>
                </a:lnTo>
                <a:lnTo>
                  <a:pt x="2736" y="65"/>
                </a:lnTo>
                <a:lnTo>
                  <a:pt x="2736" y="63"/>
                </a:lnTo>
                <a:lnTo>
                  <a:pt x="2737" y="59"/>
                </a:lnTo>
                <a:lnTo>
                  <a:pt x="2737" y="57"/>
                </a:lnTo>
                <a:lnTo>
                  <a:pt x="2737" y="53"/>
                </a:lnTo>
                <a:lnTo>
                  <a:pt x="2738" y="51"/>
                </a:lnTo>
                <a:lnTo>
                  <a:pt x="2738" y="48"/>
                </a:lnTo>
                <a:lnTo>
                  <a:pt x="2738" y="46"/>
                </a:lnTo>
                <a:lnTo>
                  <a:pt x="2739" y="44"/>
                </a:lnTo>
                <a:lnTo>
                  <a:pt x="2739" y="42"/>
                </a:lnTo>
                <a:lnTo>
                  <a:pt x="2739" y="41"/>
                </a:lnTo>
                <a:lnTo>
                  <a:pt x="2740" y="39"/>
                </a:lnTo>
                <a:lnTo>
                  <a:pt x="2740" y="38"/>
                </a:lnTo>
                <a:lnTo>
                  <a:pt x="2741" y="37"/>
                </a:lnTo>
                <a:lnTo>
                  <a:pt x="2741" y="36"/>
                </a:lnTo>
                <a:lnTo>
                  <a:pt x="2741" y="35"/>
                </a:lnTo>
                <a:lnTo>
                  <a:pt x="2742" y="35"/>
                </a:lnTo>
                <a:lnTo>
                  <a:pt x="2742" y="35"/>
                </a:lnTo>
                <a:lnTo>
                  <a:pt x="2742" y="34"/>
                </a:lnTo>
                <a:lnTo>
                  <a:pt x="2743" y="34"/>
                </a:lnTo>
                <a:lnTo>
                  <a:pt x="2743" y="34"/>
                </a:lnTo>
                <a:lnTo>
                  <a:pt x="2743" y="34"/>
                </a:lnTo>
                <a:lnTo>
                  <a:pt x="2744" y="35"/>
                </a:lnTo>
                <a:lnTo>
                  <a:pt x="2744" y="35"/>
                </a:lnTo>
                <a:lnTo>
                  <a:pt x="2744" y="36"/>
                </a:lnTo>
                <a:lnTo>
                  <a:pt x="2745" y="37"/>
                </a:lnTo>
                <a:lnTo>
                  <a:pt x="2745" y="38"/>
                </a:lnTo>
                <a:lnTo>
                  <a:pt x="2746" y="39"/>
                </a:lnTo>
                <a:lnTo>
                  <a:pt x="2746" y="41"/>
                </a:lnTo>
                <a:lnTo>
                  <a:pt x="2747" y="43"/>
                </a:lnTo>
                <a:lnTo>
                  <a:pt x="2747" y="44"/>
                </a:lnTo>
                <a:lnTo>
                  <a:pt x="2747" y="47"/>
                </a:lnTo>
                <a:lnTo>
                  <a:pt x="2748" y="49"/>
                </a:lnTo>
                <a:lnTo>
                  <a:pt x="2748" y="52"/>
                </a:lnTo>
                <a:lnTo>
                  <a:pt x="2748" y="55"/>
                </a:lnTo>
                <a:lnTo>
                  <a:pt x="2749" y="58"/>
                </a:lnTo>
                <a:lnTo>
                  <a:pt x="2749" y="61"/>
                </a:lnTo>
                <a:lnTo>
                  <a:pt x="2749" y="64"/>
                </a:lnTo>
                <a:lnTo>
                  <a:pt x="2750" y="68"/>
                </a:lnTo>
                <a:lnTo>
                  <a:pt x="2750" y="72"/>
                </a:lnTo>
                <a:lnTo>
                  <a:pt x="2750" y="76"/>
                </a:lnTo>
                <a:lnTo>
                  <a:pt x="2751" y="81"/>
                </a:lnTo>
                <a:lnTo>
                  <a:pt x="2751" y="85"/>
                </a:lnTo>
                <a:lnTo>
                  <a:pt x="2751" y="89"/>
                </a:lnTo>
                <a:lnTo>
                  <a:pt x="2752" y="94"/>
                </a:lnTo>
                <a:lnTo>
                  <a:pt x="2752" y="99"/>
                </a:lnTo>
                <a:lnTo>
                  <a:pt x="2752" y="104"/>
                </a:lnTo>
                <a:lnTo>
                  <a:pt x="2753" y="108"/>
                </a:lnTo>
                <a:lnTo>
                  <a:pt x="2753" y="113"/>
                </a:lnTo>
                <a:lnTo>
                  <a:pt x="2754" y="118"/>
                </a:lnTo>
                <a:lnTo>
                  <a:pt x="2754" y="123"/>
                </a:lnTo>
                <a:lnTo>
                  <a:pt x="2754" y="127"/>
                </a:lnTo>
                <a:lnTo>
                  <a:pt x="2755" y="131"/>
                </a:lnTo>
                <a:lnTo>
                  <a:pt x="2755" y="136"/>
                </a:lnTo>
                <a:lnTo>
                  <a:pt x="2755" y="140"/>
                </a:lnTo>
                <a:lnTo>
                  <a:pt x="2756" y="143"/>
                </a:lnTo>
                <a:lnTo>
                  <a:pt x="2756" y="146"/>
                </a:lnTo>
                <a:lnTo>
                  <a:pt x="2756" y="149"/>
                </a:lnTo>
                <a:lnTo>
                  <a:pt x="2757" y="152"/>
                </a:lnTo>
                <a:lnTo>
                  <a:pt x="2757" y="155"/>
                </a:lnTo>
                <a:lnTo>
                  <a:pt x="2757" y="157"/>
                </a:lnTo>
                <a:lnTo>
                  <a:pt x="2758" y="159"/>
                </a:lnTo>
                <a:lnTo>
                  <a:pt x="2758" y="160"/>
                </a:lnTo>
                <a:lnTo>
                  <a:pt x="2759" y="162"/>
                </a:lnTo>
                <a:lnTo>
                  <a:pt x="2759" y="163"/>
                </a:lnTo>
                <a:lnTo>
                  <a:pt x="2760" y="163"/>
                </a:lnTo>
                <a:lnTo>
                  <a:pt x="2760" y="163"/>
                </a:lnTo>
                <a:lnTo>
                  <a:pt x="2760" y="163"/>
                </a:lnTo>
                <a:lnTo>
                  <a:pt x="2761" y="163"/>
                </a:lnTo>
                <a:lnTo>
                  <a:pt x="2761" y="162"/>
                </a:lnTo>
                <a:lnTo>
                  <a:pt x="2761" y="161"/>
                </a:lnTo>
                <a:lnTo>
                  <a:pt x="2762" y="160"/>
                </a:lnTo>
                <a:lnTo>
                  <a:pt x="2762" y="158"/>
                </a:lnTo>
                <a:lnTo>
                  <a:pt x="2762" y="156"/>
                </a:lnTo>
                <a:lnTo>
                  <a:pt x="2763" y="154"/>
                </a:lnTo>
                <a:lnTo>
                  <a:pt x="2763" y="151"/>
                </a:lnTo>
                <a:lnTo>
                  <a:pt x="2763" y="149"/>
                </a:lnTo>
                <a:lnTo>
                  <a:pt x="2764" y="145"/>
                </a:lnTo>
                <a:lnTo>
                  <a:pt x="2764" y="143"/>
                </a:lnTo>
                <a:lnTo>
                  <a:pt x="2764" y="140"/>
                </a:lnTo>
                <a:lnTo>
                  <a:pt x="2765" y="136"/>
                </a:lnTo>
                <a:lnTo>
                  <a:pt x="2765" y="132"/>
                </a:lnTo>
                <a:lnTo>
                  <a:pt x="2766" y="129"/>
                </a:lnTo>
                <a:lnTo>
                  <a:pt x="2766" y="125"/>
                </a:lnTo>
                <a:lnTo>
                  <a:pt x="2766" y="121"/>
                </a:lnTo>
                <a:lnTo>
                  <a:pt x="2767" y="117"/>
                </a:lnTo>
                <a:lnTo>
                  <a:pt x="2767" y="112"/>
                </a:lnTo>
                <a:lnTo>
                  <a:pt x="2767" y="108"/>
                </a:lnTo>
                <a:lnTo>
                  <a:pt x="2768" y="104"/>
                </a:lnTo>
                <a:lnTo>
                  <a:pt x="2768" y="100"/>
                </a:lnTo>
                <a:lnTo>
                  <a:pt x="2768" y="95"/>
                </a:lnTo>
                <a:lnTo>
                  <a:pt x="2769" y="91"/>
                </a:lnTo>
                <a:lnTo>
                  <a:pt x="2769" y="87"/>
                </a:lnTo>
                <a:lnTo>
                  <a:pt x="2769" y="82"/>
                </a:lnTo>
                <a:lnTo>
                  <a:pt x="2770" y="78"/>
                </a:lnTo>
                <a:lnTo>
                  <a:pt x="2770" y="74"/>
                </a:lnTo>
                <a:lnTo>
                  <a:pt x="2770" y="70"/>
                </a:lnTo>
                <a:lnTo>
                  <a:pt x="2771" y="67"/>
                </a:lnTo>
                <a:lnTo>
                  <a:pt x="2771" y="63"/>
                </a:lnTo>
                <a:lnTo>
                  <a:pt x="2772" y="60"/>
                </a:lnTo>
                <a:lnTo>
                  <a:pt x="2772" y="57"/>
                </a:lnTo>
                <a:lnTo>
                  <a:pt x="2773" y="54"/>
                </a:lnTo>
                <a:lnTo>
                  <a:pt x="2773" y="51"/>
                </a:lnTo>
                <a:lnTo>
                  <a:pt x="2773" y="49"/>
                </a:lnTo>
                <a:lnTo>
                  <a:pt x="2774" y="46"/>
                </a:lnTo>
                <a:lnTo>
                  <a:pt x="2774" y="44"/>
                </a:lnTo>
                <a:lnTo>
                  <a:pt x="2774" y="42"/>
                </a:lnTo>
                <a:lnTo>
                  <a:pt x="2775" y="40"/>
                </a:lnTo>
                <a:lnTo>
                  <a:pt x="2775" y="39"/>
                </a:lnTo>
                <a:lnTo>
                  <a:pt x="2775" y="37"/>
                </a:lnTo>
                <a:lnTo>
                  <a:pt x="2776" y="36"/>
                </a:lnTo>
                <a:lnTo>
                  <a:pt x="2776" y="35"/>
                </a:lnTo>
                <a:lnTo>
                  <a:pt x="2776" y="35"/>
                </a:lnTo>
                <a:lnTo>
                  <a:pt x="2777" y="34"/>
                </a:lnTo>
                <a:lnTo>
                  <a:pt x="2777" y="35"/>
                </a:lnTo>
                <a:lnTo>
                  <a:pt x="2777" y="35"/>
                </a:lnTo>
                <a:lnTo>
                  <a:pt x="2778" y="36"/>
                </a:lnTo>
                <a:lnTo>
                  <a:pt x="2778" y="37"/>
                </a:lnTo>
                <a:lnTo>
                  <a:pt x="2779" y="39"/>
                </a:lnTo>
                <a:lnTo>
                  <a:pt x="2779" y="41"/>
                </a:lnTo>
                <a:lnTo>
                  <a:pt x="2779" y="43"/>
                </a:lnTo>
                <a:lnTo>
                  <a:pt x="2780" y="46"/>
                </a:lnTo>
                <a:lnTo>
                  <a:pt x="2780" y="49"/>
                </a:lnTo>
                <a:lnTo>
                  <a:pt x="2780" y="52"/>
                </a:lnTo>
                <a:lnTo>
                  <a:pt x="2781" y="55"/>
                </a:lnTo>
                <a:lnTo>
                  <a:pt x="2781" y="59"/>
                </a:lnTo>
                <a:lnTo>
                  <a:pt x="2781" y="63"/>
                </a:lnTo>
                <a:lnTo>
                  <a:pt x="2782" y="68"/>
                </a:lnTo>
                <a:lnTo>
                  <a:pt x="2782" y="72"/>
                </a:lnTo>
                <a:lnTo>
                  <a:pt x="2782" y="78"/>
                </a:lnTo>
                <a:lnTo>
                  <a:pt x="2783" y="83"/>
                </a:lnTo>
                <a:lnTo>
                  <a:pt x="2783" y="89"/>
                </a:lnTo>
                <a:lnTo>
                  <a:pt x="2784" y="96"/>
                </a:lnTo>
                <a:lnTo>
                  <a:pt x="2784" y="103"/>
                </a:lnTo>
                <a:lnTo>
                  <a:pt x="2784" y="111"/>
                </a:lnTo>
                <a:lnTo>
                  <a:pt x="2785" y="119"/>
                </a:lnTo>
                <a:lnTo>
                  <a:pt x="2785" y="129"/>
                </a:lnTo>
                <a:lnTo>
                  <a:pt x="2786" y="139"/>
                </a:lnTo>
                <a:lnTo>
                  <a:pt x="2786" y="150"/>
                </a:lnTo>
                <a:lnTo>
                  <a:pt x="2786" y="162"/>
                </a:lnTo>
                <a:lnTo>
                  <a:pt x="2787" y="177"/>
                </a:lnTo>
                <a:lnTo>
                  <a:pt x="2787" y="193"/>
                </a:lnTo>
                <a:lnTo>
                  <a:pt x="2787" y="212"/>
                </a:lnTo>
                <a:lnTo>
                  <a:pt x="2788" y="234"/>
                </a:lnTo>
                <a:lnTo>
                  <a:pt x="2788" y="257"/>
                </a:lnTo>
                <a:lnTo>
                  <a:pt x="2788" y="283"/>
                </a:lnTo>
                <a:lnTo>
                  <a:pt x="2789" y="309"/>
                </a:lnTo>
                <a:lnTo>
                  <a:pt x="2789" y="337"/>
                </a:lnTo>
                <a:lnTo>
                  <a:pt x="2789" y="364"/>
                </a:lnTo>
                <a:lnTo>
                  <a:pt x="2790" y="391"/>
                </a:lnTo>
                <a:lnTo>
                  <a:pt x="2790" y="416"/>
                </a:lnTo>
                <a:lnTo>
                  <a:pt x="2790" y="439"/>
                </a:lnTo>
                <a:lnTo>
                  <a:pt x="2791" y="458"/>
                </a:lnTo>
                <a:lnTo>
                  <a:pt x="2791" y="475"/>
                </a:lnTo>
                <a:lnTo>
                  <a:pt x="2792" y="488"/>
                </a:lnTo>
                <a:lnTo>
                  <a:pt x="2792" y="498"/>
                </a:lnTo>
                <a:lnTo>
                  <a:pt x="2792" y="505"/>
                </a:lnTo>
                <a:lnTo>
                  <a:pt x="2793" y="509"/>
                </a:lnTo>
                <a:lnTo>
                  <a:pt x="2793" y="512"/>
                </a:lnTo>
                <a:lnTo>
                  <a:pt x="2793" y="513"/>
                </a:lnTo>
                <a:lnTo>
                  <a:pt x="2794" y="514"/>
                </a:lnTo>
                <a:lnTo>
                  <a:pt x="2794" y="514"/>
                </a:lnTo>
                <a:lnTo>
                  <a:pt x="2794" y="514"/>
                </a:lnTo>
                <a:lnTo>
                  <a:pt x="2795" y="514"/>
                </a:lnTo>
                <a:lnTo>
                  <a:pt x="2795" y="514"/>
                </a:lnTo>
                <a:lnTo>
                  <a:pt x="2795" y="514"/>
                </a:lnTo>
                <a:lnTo>
                  <a:pt x="2796" y="515"/>
                </a:lnTo>
                <a:lnTo>
                  <a:pt x="2796" y="515"/>
                </a:lnTo>
                <a:lnTo>
                  <a:pt x="2797" y="515"/>
                </a:lnTo>
                <a:lnTo>
                  <a:pt x="2797" y="515"/>
                </a:lnTo>
                <a:lnTo>
                  <a:pt x="2797" y="515"/>
                </a:lnTo>
                <a:lnTo>
                  <a:pt x="2798" y="515"/>
                </a:lnTo>
                <a:lnTo>
                  <a:pt x="2798" y="515"/>
                </a:lnTo>
                <a:lnTo>
                  <a:pt x="2799" y="515"/>
                </a:lnTo>
                <a:lnTo>
                  <a:pt x="2799" y="515"/>
                </a:lnTo>
                <a:lnTo>
                  <a:pt x="2799" y="515"/>
                </a:lnTo>
                <a:lnTo>
                  <a:pt x="2800" y="515"/>
                </a:lnTo>
                <a:lnTo>
                  <a:pt x="2800" y="515"/>
                </a:lnTo>
                <a:lnTo>
                  <a:pt x="2800" y="515"/>
                </a:lnTo>
                <a:lnTo>
                  <a:pt x="2801" y="515"/>
                </a:lnTo>
                <a:lnTo>
                  <a:pt x="2801" y="516"/>
                </a:lnTo>
                <a:lnTo>
                  <a:pt x="2801" y="516"/>
                </a:lnTo>
                <a:lnTo>
                  <a:pt x="2802" y="516"/>
                </a:lnTo>
                <a:lnTo>
                  <a:pt x="2802" y="516"/>
                </a:lnTo>
                <a:lnTo>
                  <a:pt x="2802" y="516"/>
                </a:lnTo>
                <a:lnTo>
                  <a:pt x="2803" y="516"/>
                </a:lnTo>
                <a:lnTo>
                  <a:pt x="2803" y="517"/>
                </a:lnTo>
                <a:lnTo>
                  <a:pt x="2803" y="517"/>
                </a:lnTo>
                <a:lnTo>
                  <a:pt x="2804" y="517"/>
                </a:lnTo>
                <a:lnTo>
                  <a:pt x="2804" y="517"/>
                </a:lnTo>
                <a:lnTo>
                  <a:pt x="2805" y="518"/>
                </a:lnTo>
                <a:lnTo>
                  <a:pt x="2805" y="518"/>
                </a:lnTo>
                <a:lnTo>
                  <a:pt x="2805" y="518"/>
                </a:lnTo>
                <a:lnTo>
                  <a:pt x="2806" y="518"/>
                </a:lnTo>
                <a:lnTo>
                  <a:pt x="2806" y="518"/>
                </a:lnTo>
                <a:lnTo>
                  <a:pt x="2806" y="518"/>
                </a:lnTo>
                <a:lnTo>
                  <a:pt x="2807" y="519"/>
                </a:lnTo>
                <a:lnTo>
                  <a:pt x="2807" y="519"/>
                </a:lnTo>
                <a:lnTo>
                  <a:pt x="2807" y="519"/>
                </a:lnTo>
                <a:lnTo>
                  <a:pt x="2808" y="519"/>
                </a:lnTo>
                <a:lnTo>
                  <a:pt x="2808" y="519"/>
                </a:lnTo>
                <a:lnTo>
                  <a:pt x="2808" y="519"/>
                </a:lnTo>
                <a:lnTo>
                  <a:pt x="2809" y="519"/>
                </a:lnTo>
                <a:lnTo>
                  <a:pt x="2809" y="519"/>
                </a:lnTo>
                <a:lnTo>
                  <a:pt x="2810" y="519"/>
                </a:lnTo>
                <a:lnTo>
                  <a:pt x="2810" y="519"/>
                </a:lnTo>
                <a:lnTo>
                  <a:pt x="2811" y="519"/>
                </a:lnTo>
                <a:lnTo>
                  <a:pt x="2811" y="519"/>
                </a:lnTo>
                <a:lnTo>
                  <a:pt x="2811" y="519"/>
                </a:lnTo>
                <a:lnTo>
                  <a:pt x="2812" y="519"/>
                </a:lnTo>
                <a:lnTo>
                  <a:pt x="2812" y="519"/>
                </a:lnTo>
                <a:lnTo>
                  <a:pt x="2812" y="519"/>
                </a:lnTo>
                <a:lnTo>
                  <a:pt x="2813" y="519"/>
                </a:lnTo>
                <a:lnTo>
                  <a:pt x="2813" y="519"/>
                </a:lnTo>
                <a:lnTo>
                  <a:pt x="2813" y="519"/>
                </a:lnTo>
                <a:lnTo>
                  <a:pt x="2814" y="519"/>
                </a:lnTo>
                <a:lnTo>
                  <a:pt x="2814" y="519"/>
                </a:lnTo>
                <a:lnTo>
                  <a:pt x="2814" y="519"/>
                </a:lnTo>
                <a:lnTo>
                  <a:pt x="2815" y="519"/>
                </a:lnTo>
                <a:lnTo>
                  <a:pt x="2815" y="519"/>
                </a:lnTo>
                <a:lnTo>
                  <a:pt x="2815" y="520"/>
                </a:lnTo>
                <a:lnTo>
                  <a:pt x="2816" y="520"/>
                </a:lnTo>
                <a:lnTo>
                  <a:pt x="2816" y="520"/>
                </a:lnTo>
                <a:lnTo>
                  <a:pt x="2816" y="520"/>
                </a:lnTo>
                <a:lnTo>
                  <a:pt x="2817" y="520"/>
                </a:lnTo>
                <a:lnTo>
                  <a:pt x="2817" y="520"/>
                </a:lnTo>
                <a:lnTo>
                  <a:pt x="2818" y="520"/>
                </a:lnTo>
                <a:lnTo>
                  <a:pt x="2818" y="520"/>
                </a:lnTo>
                <a:lnTo>
                  <a:pt x="2818" y="520"/>
                </a:lnTo>
                <a:lnTo>
                  <a:pt x="2819" y="521"/>
                </a:lnTo>
                <a:lnTo>
                  <a:pt x="2819" y="521"/>
                </a:lnTo>
                <a:lnTo>
                  <a:pt x="2819" y="521"/>
                </a:lnTo>
                <a:lnTo>
                  <a:pt x="2820" y="521"/>
                </a:lnTo>
                <a:lnTo>
                  <a:pt x="2820" y="521"/>
                </a:lnTo>
                <a:lnTo>
                  <a:pt x="2820" y="521"/>
                </a:lnTo>
                <a:lnTo>
                  <a:pt x="2821" y="521"/>
                </a:lnTo>
                <a:lnTo>
                  <a:pt x="2821" y="521"/>
                </a:lnTo>
                <a:lnTo>
                  <a:pt x="2821" y="521"/>
                </a:lnTo>
                <a:lnTo>
                  <a:pt x="2822" y="521"/>
                </a:lnTo>
                <a:lnTo>
                  <a:pt x="2822" y="521"/>
                </a:lnTo>
                <a:lnTo>
                  <a:pt x="2823" y="521"/>
                </a:lnTo>
                <a:lnTo>
                  <a:pt x="2823" y="521"/>
                </a:lnTo>
                <a:lnTo>
                  <a:pt x="2824" y="521"/>
                </a:lnTo>
                <a:lnTo>
                  <a:pt x="2824" y="521"/>
                </a:lnTo>
                <a:lnTo>
                  <a:pt x="2824" y="521"/>
                </a:lnTo>
                <a:lnTo>
                  <a:pt x="2825" y="521"/>
                </a:lnTo>
                <a:lnTo>
                  <a:pt x="2825" y="521"/>
                </a:lnTo>
                <a:lnTo>
                  <a:pt x="2825" y="521"/>
                </a:lnTo>
                <a:lnTo>
                  <a:pt x="2826" y="521"/>
                </a:lnTo>
                <a:lnTo>
                  <a:pt x="2826" y="520"/>
                </a:lnTo>
                <a:lnTo>
                  <a:pt x="2826" y="520"/>
                </a:lnTo>
                <a:lnTo>
                  <a:pt x="2827" y="520"/>
                </a:lnTo>
                <a:lnTo>
                  <a:pt x="2827" y="520"/>
                </a:lnTo>
                <a:lnTo>
                  <a:pt x="2827" y="520"/>
                </a:lnTo>
                <a:lnTo>
                  <a:pt x="2828" y="520"/>
                </a:lnTo>
                <a:lnTo>
                  <a:pt x="2828" y="520"/>
                </a:lnTo>
                <a:lnTo>
                  <a:pt x="2828" y="521"/>
                </a:lnTo>
                <a:lnTo>
                  <a:pt x="2829" y="521"/>
                </a:lnTo>
                <a:lnTo>
                  <a:pt x="2829" y="521"/>
                </a:lnTo>
                <a:lnTo>
                  <a:pt x="2829" y="521"/>
                </a:lnTo>
                <a:lnTo>
                  <a:pt x="2830" y="522"/>
                </a:lnTo>
                <a:lnTo>
                  <a:pt x="2830" y="522"/>
                </a:lnTo>
                <a:lnTo>
                  <a:pt x="2831" y="522"/>
                </a:lnTo>
                <a:lnTo>
                  <a:pt x="2831" y="520"/>
                </a:lnTo>
                <a:lnTo>
                  <a:pt x="2831" y="514"/>
                </a:lnTo>
                <a:lnTo>
                  <a:pt x="2832" y="503"/>
                </a:lnTo>
                <a:lnTo>
                  <a:pt x="2832" y="487"/>
                </a:lnTo>
                <a:lnTo>
                  <a:pt x="2832" y="465"/>
                </a:lnTo>
                <a:lnTo>
                  <a:pt x="2833" y="441"/>
                </a:lnTo>
                <a:lnTo>
                  <a:pt x="2833" y="414"/>
                </a:lnTo>
                <a:lnTo>
                  <a:pt x="2833" y="384"/>
                </a:lnTo>
                <a:lnTo>
                  <a:pt x="2834" y="353"/>
                </a:lnTo>
                <a:lnTo>
                  <a:pt x="2834" y="319"/>
                </a:lnTo>
                <a:lnTo>
                  <a:pt x="2834" y="284"/>
                </a:lnTo>
                <a:lnTo>
                  <a:pt x="2835" y="250"/>
                </a:lnTo>
                <a:lnTo>
                  <a:pt x="2835" y="217"/>
                </a:lnTo>
                <a:lnTo>
                  <a:pt x="2836" y="190"/>
                </a:lnTo>
                <a:lnTo>
                  <a:pt x="2836" y="166"/>
                </a:lnTo>
                <a:lnTo>
                  <a:pt x="2837" y="147"/>
                </a:lnTo>
                <a:lnTo>
                  <a:pt x="2837" y="131"/>
                </a:lnTo>
                <a:lnTo>
                  <a:pt x="2837" y="118"/>
                </a:lnTo>
                <a:lnTo>
                  <a:pt x="2838" y="107"/>
                </a:lnTo>
                <a:lnTo>
                  <a:pt x="2838" y="98"/>
                </a:lnTo>
                <a:lnTo>
                  <a:pt x="2838" y="90"/>
                </a:lnTo>
                <a:lnTo>
                  <a:pt x="2839" y="85"/>
                </a:lnTo>
                <a:lnTo>
                  <a:pt x="2839" y="82"/>
                </a:lnTo>
                <a:lnTo>
                  <a:pt x="2839" y="80"/>
                </a:lnTo>
                <a:lnTo>
                  <a:pt x="2840" y="78"/>
                </a:lnTo>
                <a:lnTo>
                  <a:pt x="2840" y="77"/>
                </a:lnTo>
                <a:lnTo>
                  <a:pt x="2840" y="77"/>
                </a:lnTo>
                <a:lnTo>
                  <a:pt x="2841" y="76"/>
                </a:lnTo>
                <a:lnTo>
                  <a:pt x="2841" y="75"/>
                </a:lnTo>
                <a:lnTo>
                  <a:pt x="2841" y="73"/>
                </a:lnTo>
                <a:lnTo>
                  <a:pt x="2842" y="71"/>
                </a:lnTo>
                <a:lnTo>
                  <a:pt x="2842" y="69"/>
                </a:lnTo>
                <a:lnTo>
                  <a:pt x="2842" y="67"/>
                </a:lnTo>
                <a:lnTo>
                  <a:pt x="2843" y="64"/>
                </a:lnTo>
                <a:lnTo>
                  <a:pt x="2843" y="61"/>
                </a:lnTo>
                <a:lnTo>
                  <a:pt x="2844" y="58"/>
                </a:lnTo>
                <a:lnTo>
                  <a:pt x="2844" y="55"/>
                </a:lnTo>
                <a:lnTo>
                  <a:pt x="2844" y="52"/>
                </a:lnTo>
                <a:lnTo>
                  <a:pt x="2845" y="50"/>
                </a:lnTo>
                <a:lnTo>
                  <a:pt x="2845" y="47"/>
                </a:lnTo>
                <a:lnTo>
                  <a:pt x="2845" y="45"/>
                </a:lnTo>
                <a:lnTo>
                  <a:pt x="2846" y="43"/>
                </a:lnTo>
                <a:lnTo>
                  <a:pt x="2846" y="41"/>
                </a:lnTo>
                <a:lnTo>
                  <a:pt x="2846" y="40"/>
                </a:lnTo>
                <a:lnTo>
                  <a:pt x="2847" y="39"/>
                </a:lnTo>
                <a:lnTo>
                  <a:pt x="2847" y="38"/>
                </a:lnTo>
                <a:lnTo>
                  <a:pt x="2847" y="37"/>
                </a:lnTo>
                <a:lnTo>
                  <a:pt x="2848" y="36"/>
                </a:lnTo>
                <a:lnTo>
                  <a:pt x="2848" y="35"/>
                </a:lnTo>
                <a:lnTo>
                  <a:pt x="2849" y="35"/>
                </a:lnTo>
                <a:lnTo>
                  <a:pt x="2849" y="35"/>
                </a:lnTo>
                <a:lnTo>
                  <a:pt x="2850" y="35"/>
                </a:lnTo>
                <a:lnTo>
                  <a:pt x="2850" y="35"/>
                </a:lnTo>
                <a:lnTo>
                  <a:pt x="2850" y="35"/>
                </a:lnTo>
                <a:lnTo>
                  <a:pt x="2851" y="35"/>
                </a:lnTo>
                <a:lnTo>
                  <a:pt x="2851" y="36"/>
                </a:lnTo>
                <a:lnTo>
                  <a:pt x="2851" y="37"/>
                </a:lnTo>
                <a:lnTo>
                  <a:pt x="2852" y="38"/>
                </a:lnTo>
                <a:lnTo>
                  <a:pt x="2852" y="39"/>
                </a:lnTo>
                <a:lnTo>
                  <a:pt x="2852" y="40"/>
                </a:lnTo>
                <a:lnTo>
                  <a:pt x="2853" y="42"/>
                </a:lnTo>
                <a:lnTo>
                  <a:pt x="2853" y="44"/>
                </a:lnTo>
                <a:lnTo>
                  <a:pt x="2853" y="46"/>
                </a:lnTo>
                <a:lnTo>
                  <a:pt x="2854" y="49"/>
                </a:lnTo>
                <a:lnTo>
                  <a:pt x="2854" y="51"/>
                </a:lnTo>
                <a:lnTo>
                  <a:pt x="2854" y="54"/>
                </a:lnTo>
                <a:lnTo>
                  <a:pt x="2855" y="57"/>
                </a:lnTo>
                <a:lnTo>
                  <a:pt x="2855" y="60"/>
                </a:lnTo>
                <a:lnTo>
                  <a:pt x="2856" y="64"/>
                </a:lnTo>
                <a:lnTo>
                  <a:pt x="2856" y="67"/>
                </a:lnTo>
                <a:lnTo>
                  <a:pt x="2856" y="71"/>
                </a:lnTo>
                <a:lnTo>
                  <a:pt x="2857" y="75"/>
                </a:lnTo>
                <a:lnTo>
                  <a:pt x="2857" y="78"/>
                </a:lnTo>
                <a:lnTo>
                  <a:pt x="2857" y="82"/>
                </a:lnTo>
                <a:lnTo>
                  <a:pt x="2858" y="87"/>
                </a:lnTo>
                <a:lnTo>
                  <a:pt x="2858" y="91"/>
                </a:lnTo>
                <a:lnTo>
                  <a:pt x="2858" y="96"/>
                </a:lnTo>
                <a:lnTo>
                  <a:pt x="2859" y="100"/>
                </a:lnTo>
                <a:lnTo>
                  <a:pt x="2859" y="105"/>
                </a:lnTo>
                <a:lnTo>
                  <a:pt x="2859" y="109"/>
                </a:lnTo>
                <a:lnTo>
                  <a:pt x="2860" y="114"/>
                </a:lnTo>
                <a:lnTo>
                  <a:pt x="2860" y="119"/>
                </a:lnTo>
                <a:lnTo>
                  <a:pt x="2860" y="124"/>
                </a:lnTo>
                <a:lnTo>
                  <a:pt x="2861" y="128"/>
                </a:lnTo>
                <a:lnTo>
                  <a:pt x="2861" y="133"/>
                </a:lnTo>
                <a:lnTo>
                  <a:pt x="2862" y="138"/>
                </a:lnTo>
                <a:lnTo>
                  <a:pt x="2862" y="142"/>
                </a:lnTo>
                <a:lnTo>
                  <a:pt x="2863" y="147"/>
                </a:lnTo>
                <a:lnTo>
                  <a:pt x="2863" y="151"/>
                </a:lnTo>
                <a:lnTo>
                  <a:pt x="2863" y="156"/>
                </a:lnTo>
                <a:lnTo>
                  <a:pt x="2864" y="160"/>
                </a:lnTo>
                <a:lnTo>
                  <a:pt x="2864" y="163"/>
                </a:lnTo>
                <a:lnTo>
                  <a:pt x="2864" y="167"/>
                </a:lnTo>
                <a:lnTo>
                  <a:pt x="2865" y="170"/>
                </a:lnTo>
                <a:lnTo>
                  <a:pt x="2865" y="173"/>
                </a:lnTo>
                <a:lnTo>
                  <a:pt x="2865" y="176"/>
                </a:lnTo>
                <a:lnTo>
                  <a:pt x="2866" y="178"/>
                </a:lnTo>
                <a:lnTo>
                  <a:pt x="2866" y="180"/>
                </a:lnTo>
                <a:lnTo>
                  <a:pt x="2866" y="181"/>
                </a:lnTo>
                <a:lnTo>
                  <a:pt x="2867" y="182"/>
                </a:lnTo>
                <a:lnTo>
                  <a:pt x="2867" y="183"/>
                </a:lnTo>
                <a:lnTo>
                  <a:pt x="2867" y="183"/>
                </a:lnTo>
                <a:lnTo>
                  <a:pt x="2868" y="182"/>
                </a:lnTo>
                <a:lnTo>
                  <a:pt x="2868" y="181"/>
                </a:lnTo>
                <a:lnTo>
                  <a:pt x="2869" y="180"/>
                </a:lnTo>
                <a:lnTo>
                  <a:pt x="2869" y="178"/>
                </a:lnTo>
                <a:lnTo>
                  <a:pt x="2869" y="176"/>
                </a:lnTo>
                <a:lnTo>
                  <a:pt x="2870" y="174"/>
                </a:lnTo>
                <a:lnTo>
                  <a:pt x="2870" y="171"/>
                </a:lnTo>
                <a:lnTo>
                  <a:pt x="2870" y="168"/>
                </a:lnTo>
                <a:lnTo>
                  <a:pt x="2871" y="164"/>
                </a:lnTo>
                <a:lnTo>
                  <a:pt x="2871" y="161"/>
                </a:lnTo>
                <a:lnTo>
                  <a:pt x="2871" y="156"/>
                </a:lnTo>
                <a:lnTo>
                  <a:pt x="2872" y="152"/>
                </a:lnTo>
                <a:lnTo>
                  <a:pt x="2872" y="147"/>
                </a:lnTo>
                <a:lnTo>
                  <a:pt x="2872" y="143"/>
                </a:lnTo>
                <a:lnTo>
                  <a:pt x="2873" y="137"/>
                </a:lnTo>
                <a:lnTo>
                  <a:pt x="2873" y="132"/>
                </a:lnTo>
                <a:lnTo>
                  <a:pt x="2873" y="127"/>
                </a:lnTo>
                <a:lnTo>
                  <a:pt x="2874" y="121"/>
                </a:lnTo>
                <a:lnTo>
                  <a:pt x="2874" y="115"/>
                </a:lnTo>
                <a:lnTo>
                  <a:pt x="2875" y="110"/>
                </a:lnTo>
                <a:lnTo>
                  <a:pt x="2875" y="104"/>
                </a:lnTo>
                <a:lnTo>
                  <a:pt x="2876" y="98"/>
                </a:lnTo>
                <a:lnTo>
                  <a:pt x="2876" y="93"/>
                </a:lnTo>
                <a:lnTo>
                  <a:pt x="2876" y="87"/>
                </a:lnTo>
                <a:lnTo>
                  <a:pt x="2877" y="82"/>
                </a:lnTo>
                <a:lnTo>
                  <a:pt x="2877" y="77"/>
                </a:lnTo>
                <a:lnTo>
                  <a:pt x="2877" y="72"/>
                </a:lnTo>
                <a:lnTo>
                  <a:pt x="2878" y="68"/>
                </a:lnTo>
                <a:lnTo>
                  <a:pt x="2878" y="64"/>
                </a:lnTo>
                <a:lnTo>
                  <a:pt x="2878" y="60"/>
                </a:lnTo>
                <a:lnTo>
                  <a:pt x="2879" y="56"/>
                </a:lnTo>
                <a:lnTo>
                  <a:pt x="2879" y="53"/>
                </a:lnTo>
                <a:lnTo>
                  <a:pt x="2879" y="50"/>
                </a:lnTo>
                <a:lnTo>
                  <a:pt x="2880" y="47"/>
                </a:lnTo>
                <a:lnTo>
                  <a:pt x="2880" y="45"/>
                </a:lnTo>
                <a:lnTo>
                  <a:pt x="2880" y="43"/>
                </a:lnTo>
                <a:lnTo>
                  <a:pt x="2881" y="41"/>
                </a:lnTo>
                <a:lnTo>
                  <a:pt x="2881" y="39"/>
                </a:lnTo>
                <a:lnTo>
                  <a:pt x="2882" y="38"/>
                </a:lnTo>
                <a:lnTo>
                  <a:pt x="2882" y="37"/>
                </a:lnTo>
                <a:lnTo>
                  <a:pt x="2882" y="36"/>
                </a:lnTo>
                <a:lnTo>
                  <a:pt x="2883" y="36"/>
                </a:lnTo>
                <a:lnTo>
                  <a:pt x="2883" y="36"/>
                </a:lnTo>
                <a:lnTo>
                  <a:pt x="2883" y="36"/>
                </a:lnTo>
                <a:lnTo>
                  <a:pt x="2884" y="37"/>
                </a:lnTo>
                <a:lnTo>
                  <a:pt x="2884" y="38"/>
                </a:lnTo>
                <a:lnTo>
                  <a:pt x="2884" y="39"/>
                </a:lnTo>
                <a:lnTo>
                  <a:pt x="2885" y="40"/>
                </a:lnTo>
                <a:lnTo>
                  <a:pt x="2885" y="42"/>
                </a:lnTo>
                <a:lnTo>
                  <a:pt x="2885" y="44"/>
                </a:lnTo>
                <a:lnTo>
                  <a:pt x="2886" y="46"/>
                </a:lnTo>
                <a:lnTo>
                  <a:pt x="2886" y="48"/>
                </a:lnTo>
                <a:lnTo>
                  <a:pt x="2887" y="51"/>
                </a:lnTo>
                <a:lnTo>
                  <a:pt x="2887" y="54"/>
                </a:lnTo>
                <a:lnTo>
                  <a:pt x="2888" y="57"/>
                </a:lnTo>
                <a:lnTo>
                  <a:pt x="2888" y="60"/>
                </a:lnTo>
                <a:lnTo>
                  <a:pt x="2888" y="64"/>
                </a:lnTo>
                <a:lnTo>
                  <a:pt x="2889" y="68"/>
                </a:lnTo>
                <a:lnTo>
                  <a:pt x="2889" y="72"/>
                </a:lnTo>
                <a:lnTo>
                  <a:pt x="2889" y="76"/>
                </a:lnTo>
                <a:lnTo>
                  <a:pt x="2890" y="81"/>
                </a:lnTo>
                <a:lnTo>
                  <a:pt x="2890" y="87"/>
                </a:lnTo>
                <a:lnTo>
                  <a:pt x="2890" y="93"/>
                </a:lnTo>
                <a:lnTo>
                  <a:pt x="2891" y="99"/>
                </a:lnTo>
                <a:lnTo>
                  <a:pt x="2891" y="106"/>
                </a:lnTo>
                <a:lnTo>
                  <a:pt x="2891" y="114"/>
                </a:lnTo>
                <a:lnTo>
                  <a:pt x="2892" y="123"/>
                </a:lnTo>
                <a:lnTo>
                  <a:pt x="2892" y="132"/>
                </a:lnTo>
                <a:lnTo>
                  <a:pt x="2892" y="143"/>
                </a:lnTo>
                <a:lnTo>
                  <a:pt x="2893" y="155"/>
                </a:lnTo>
                <a:lnTo>
                  <a:pt x="2893" y="168"/>
                </a:lnTo>
                <a:lnTo>
                  <a:pt x="2893" y="183"/>
                </a:lnTo>
                <a:lnTo>
                  <a:pt x="2894" y="200"/>
                </a:lnTo>
                <a:lnTo>
                  <a:pt x="2894" y="219"/>
                </a:lnTo>
                <a:lnTo>
                  <a:pt x="2895" y="241"/>
                </a:lnTo>
                <a:lnTo>
                  <a:pt x="2895" y="264"/>
                </a:lnTo>
                <a:lnTo>
                  <a:pt x="2895" y="289"/>
                </a:lnTo>
                <a:lnTo>
                  <a:pt x="2896" y="315"/>
                </a:lnTo>
                <a:lnTo>
                  <a:pt x="2896" y="343"/>
                </a:lnTo>
                <a:lnTo>
                  <a:pt x="2896" y="369"/>
                </a:lnTo>
                <a:lnTo>
                  <a:pt x="2897" y="395"/>
                </a:lnTo>
                <a:lnTo>
                  <a:pt x="2897" y="419"/>
                </a:lnTo>
                <a:lnTo>
                  <a:pt x="2897" y="441"/>
                </a:lnTo>
                <a:lnTo>
                  <a:pt x="2898" y="459"/>
                </a:lnTo>
                <a:lnTo>
                  <a:pt x="2898" y="475"/>
                </a:lnTo>
                <a:lnTo>
                  <a:pt x="2898" y="488"/>
                </a:lnTo>
                <a:lnTo>
                  <a:pt x="2899" y="498"/>
                </a:lnTo>
                <a:lnTo>
                  <a:pt x="2899" y="505"/>
                </a:lnTo>
                <a:lnTo>
                  <a:pt x="2900" y="509"/>
                </a:lnTo>
                <a:lnTo>
                  <a:pt x="2900" y="511"/>
                </a:lnTo>
                <a:lnTo>
                  <a:pt x="2901" y="513"/>
                </a:lnTo>
                <a:lnTo>
                  <a:pt x="2901" y="513"/>
                </a:lnTo>
                <a:lnTo>
                  <a:pt x="2901" y="513"/>
                </a:lnTo>
                <a:lnTo>
                  <a:pt x="2902" y="514"/>
                </a:lnTo>
                <a:lnTo>
                  <a:pt x="2902" y="514"/>
                </a:lnTo>
                <a:lnTo>
                  <a:pt x="2902" y="514"/>
                </a:lnTo>
                <a:lnTo>
                  <a:pt x="2903" y="514"/>
                </a:lnTo>
                <a:lnTo>
                  <a:pt x="2903" y="514"/>
                </a:lnTo>
                <a:lnTo>
                  <a:pt x="2903" y="515"/>
                </a:lnTo>
                <a:lnTo>
                  <a:pt x="2904" y="515"/>
                </a:lnTo>
                <a:lnTo>
                  <a:pt x="2904" y="515"/>
                </a:lnTo>
                <a:lnTo>
                  <a:pt x="2904" y="515"/>
                </a:lnTo>
                <a:lnTo>
                  <a:pt x="2905" y="515"/>
                </a:lnTo>
                <a:lnTo>
                  <a:pt x="2905" y="515"/>
                </a:lnTo>
                <a:lnTo>
                  <a:pt x="2905" y="515"/>
                </a:lnTo>
                <a:lnTo>
                  <a:pt x="2906" y="515"/>
                </a:lnTo>
                <a:lnTo>
                  <a:pt x="2906" y="515"/>
                </a:lnTo>
                <a:lnTo>
                  <a:pt x="2906" y="515"/>
                </a:lnTo>
                <a:lnTo>
                  <a:pt x="2907" y="515"/>
                </a:lnTo>
                <a:lnTo>
                  <a:pt x="2907" y="515"/>
                </a:lnTo>
                <a:lnTo>
                  <a:pt x="2908" y="515"/>
                </a:lnTo>
                <a:lnTo>
                  <a:pt x="2908" y="515"/>
                </a:lnTo>
                <a:lnTo>
                  <a:pt x="2908" y="515"/>
                </a:lnTo>
                <a:lnTo>
                  <a:pt x="2909" y="515"/>
                </a:lnTo>
                <a:lnTo>
                  <a:pt x="2909" y="515"/>
                </a:lnTo>
                <a:lnTo>
                  <a:pt x="2909" y="516"/>
                </a:lnTo>
                <a:lnTo>
                  <a:pt x="2910" y="516"/>
                </a:lnTo>
                <a:lnTo>
                  <a:pt x="2910" y="516"/>
                </a:lnTo>
                <a:lnTo>
                  <a:pt x="2910" y="516"/>
                </a:lnTo>
                <a:lnTo>
                  <a:pt x="2911" y="516"/>
                </a:lnTo>
                <a:lnTo>
                  <a:pt x="2911" y="517"/>
                </a:lnTo>
                <a:lnTo>
                  <a:pt x="2911" y="517"/>
                </a:lnTo>
                <a:lnTo>
                  <a:pt x="2912" y="517"/>
                </a:lnTo>
                <a:lnTo>
                  <a:pt x="2912" y="517"/>
                </a:lnTo>
                <a:lnTo>
                  <a:pt x="2913" y="517"/>
                </a:lnTo>
                <a:lnTo>
                  <a:pt x="2913" y="518"/>
                </a:lnTo>
                <a:lnTo>
                  <a:pt x="2914" y="518"/>
                </a:lnTo>
                <a:lnTo>
                  <a:pt x="2914" y="518"/>
                </a:lnTo>
                <a:lnTo>
                  <a:pt x="2914" y="518"/>
                </a:lnTo>
                <a:lnTo>
                  <a:pt x="2915" y="518"/>
                </a:lnTo>
                <a:lnTo>
                  <a:pt x="2915" y="518"/>
                </a:lnTo>
                <a:lnTo>
                  <a:pt x="2915" y="518"/>
                </a:lnTo>
                <a:lnTo>
                  <a:pt x="2916" y="518"/>
                </a:lnTo>
                <a:lnTo>
                  <a:pt x="2916" y="518"/>
                </a:lnTo>
                <a:lnTo>
                  <a:pt x="2916" y="518"/>
                </a:lnTo>
                <a:lnTo>
                  <a:pt x="2917" y="518"/>
                </a:lnTo>
                <a:lnTo>
                  <a:pt x="2917" y="518"/>
                </a:lnTo>
                <a:lnTo>
                  <a:pt x="2917" y="518"/>
                </a:lnTo>
                <a:lnTo>
                  <a:pt x="2918" y="518"/>
                </a:lnTo>
                <a:lnTo>
                  <a:pt x="2918" y="518"/>
                </a:lnTo>
                <a:lnTo>
                  <a:pt x="2918" y="518"/>
                </a:lnTo>
                <a:lnTo>
                  <a:pt x="2919" y="518"/>
                </a:lnTo>
                <a:lnTo>
                  <a:pt x="2919" y="518"/>
                </a:lnTo>
                <a:lnTo>
                  <a:pt x="2919" y="518"/>
                </a:lnTo>
                <a:lnTo>
                  <a:pt x="2920" y="518"/>
                </a:lnTo>
                <a:lnTo>
                  <a:pt x="2920" y="518"/>
                </a:lnTo>
                <a:lnTo>
                  <a:pt x="2921" y="518"/>
                </a:lnTo>
                <a:lnTo>
                  <a:pt x="2921" y="518"/>
                </a:lnTo>
                <a:lnTo>
                  <a:pt x="2921" y="519"/>
                </a:lnTo>
                <a:lnTo>
                  <a:pt x="2922" y="519"/>
                </a:lnTo>
                <a:lnTo>
                  <a:pt x="2922" y="519"/>
                </a:lnTo>
                <a:lnTo>
                  <a:pt x="2922" y="519"/>
                </a:lnTo>
                <a:lnTo>
                  <a:pt x="2923" y="519"/>
                </a:lnTo>
                <a:lnTo>
                  <a:pt x="2923" y="519"/>
                </a:lnTo>
                <a:lnTo>
                  <a:pt x="2923" y="520"/>
                </a:lnTo>
                <a:lnTo>
                  <a:pt x="2924" y="520"/>
                </a:lnTo>
                <a:lnTo>
                  <a:pt x="2924" y="520"/>
                </a:lnTo>
                <a:lnTo>
                  <a:pt x="2924" y="520"/>
                </a:lnTo>
                <a:lnTo>
                  <a:pt x="2925" y="521"/>
                </a:lnTo>
                <a:lnTo>
                  <a:pt x="2925" y="521"/>
                </a:lnTo>
                <a:lnTo>
                  <a:pt x="2926" y="521"/>
                </a:lnTo>
                <a:lnTo>
                  <a:pt x="2926" y="521"/>
                </a:lnTo>
                <a:lnTo>
                  <a:pt x="2927" y="521"/>
                </a:lnTo>
                <a:lnTo>
                  <a:pt x="2927" y="521"/>
                </a:lnTo>
                <a:lnTo>
                  <a:pt x="2927" y="521"/>
                </a:lnTo>
                <a:lnTo>
                  <a:pt x="2928" y="521"/>
                </a:lnTo>
                <a:lnTo>
                  <a:pt x="2928" y="521"/>
                </a:lnTo>
                <a:lnTo>
                  <a:pt x="2928" y="521"/>
                </a:lnTo>
                <a:lnTo>
                  <a:pt x="2929" y="521"/>
                </a:lnTo>
                <a:lnTo>
                  <a:pt x="2929" y="521"/>
                </a:lnTo>
                <a:lnTo>
                  <a:pt x="2929" y="521"/>
                </a:lnTo>
                <a:lnTo>
                  <a:pt x="2930" y="521"/>
                </a:lnTo>
                <a:lnTo>
                  <a:pt x="2930" y="521"/>
                </a:lnTo>
                <a:lnTo>
                  <a:pt x="2930" y="521"/>
                </a:lnTo>
                <a:lnTo>
                  <a:pt x="2931" y="521"/>
                </a:lnTo>
                <a:lnTo>
                  <a:pt x="2931" y="521"/>
                </a:lnTo>
                <a:lnTo>
                  <a:pt x="2931" y="521"/>
                </a:lnTo>
                <a:lnTo>
                  <a:pt x="2932" y="521"/>
                </a:lnTo>
                <a:lnTo>
                  <a:pt x="2932" y="521"/>
                </a:lnTo>
                <a:lnTo>
                  <a:pt x="2933" y="521"/>
                </a:lnTo>
                <a:lnTo>
                  <a:pt x="2933" y="521"/>
                </a:lnTo>
                <a:lnTo>
                  <a:pt x="2933" y="521"/>
                </a:lnTo>
                <a:lnTo>
                  <a:pt x="2934" y="521"/>
                </a:lnTo>
                <a:lnTo>
                  <a:pt x="2934" y="521"/>
                </a:lnTo>
                <a:lnTo>
                  <a:pt x="2934" y="522"/>
                </a:lnTo>
                <a:lnTo>
                  <a:pt x="2935" y="522"/>
                </a:lnTo>
                <a:lnTo>
                  <a:pt x="2935" y="522"/>
                </a:lnTo>
                <a:lnTo>
                  <a:pt x="2935" y="522"/>
                </a:lnTo>
                <a:lnTo>
                  <a:pt x="2936" y="522"/>
                </a:lnTo>
                <a:lnTo>
                  <a:pt x="2936" y="521"/>
                </a:lnTo>
                <a:lnTo>
                  <a:pt x="2936" y="519"/>
                </a:lnTo>
                <a:lnTo>
                  <a:pt x="2937" y="515"/>
                </a:lnTo>
                <a:lnTo>
                  <a:pt x="2937" y="508"/>
                </a:lnTo>
                <a:lnTo>
                  <a:pt x="2937" y="497"/>
                </a:lnTo>
                <a:lnTo>
                  <a:pt x="2938" y="481"/>
                </a:lnTo>
                <a:lnTo>
                  <a:pt x="2938" y="462"/>
                </a:lnTo>
                <a:lnTo>
                  <a:pt x="2939" y="438"/>
                </a:lnTo>
                <a:lnTo>
                  <a:pt x="2939" y="409"/>
                </a:lnTo>
                <a:lnTo>
                  <a:pt x="2940" y="378"/>
                </a:lnTo>
                <a:lnTo>
                  <a:pt x="2940" y="344"/>
                </a:lnTo>
                <a:lnTo>
                  <a:pt x="2940" y="310"/>
                </a:lnTo>
                <a:lnTo>
                  <a:pt x="2941" y="276"/>
                </a:lnTo>
                <a:lnTo>
                  <a:pt x="2941" y="243"/>
                </a:lnTo>
                <a:lnTo>
                  <a:pt x="2941" y="213"/>
                </a:lnTo>
                <a:lnTo>
                  <a:pt x="2942" y="186"/>
                </a:lnTo>
                <a:lnTo>
                  <a:pt x="2942" y="163"/>
                </a:lnTo>
                <a:lnTo>
                  <a:pt x="2942" y="145"/>
                </a:lnTo>
                <a:lnTo>
                  <a:pt x="2943" y="131"/>
                </a:lnTo>
                <a:lnTo>
                  <a:pt x="2943" y="123"/>
                </a:lnTo>
                <a:lnTo>
                  <a:pt x="2943" y="118"/>
                </a:lnTo>
                <a:lnTo>
                  <a:pt x="2944" y="115"/>
                </a:lnTo>
                <a:lnTo>
                  <a:pt x="2944" y="115"/>
                </a:lnTo>
                <a:lnTo>
                  <a:pt x="2944" y="115"/>
                </a:lnTo>
                <a:lnTo>
                  <a:pt x="2945" y="117"/>
                </a:lnTo>
                <a:lnTo>
                  <a:pt x="2945" y="119"/>
                </a:lnTo>
                <a:lnTo>
                  <a:pt x="2946" y="120"/>
                </a:lnTo>
                <a:lnTo>
                  <a:pt x="2946" y="122"/>
                </a:lnTo>
                <a:lnTo>
                  <a:pt x="2946" y="124"/>
                </a:lnTo>
                <a:lnTo>
                  <a:pt x="2947" y="124"/>
                </a:lnTo>
                <a:lnTo>
                  <a:pt x="2947" y="124"/>
                </a:lnTo>
                <a:lnTo>
                  <a:pt x="2947" y="123"/>
                </a:lnTo>
                <a:lnTo>
                  <a:pt x="2948" y="122"/>
                </a:lnTo>
                <a:lnTo>
                  <a:pt x="2948" y="119"/>
                </a:lnTo>
                <a:lnTo>
                  <a:pt x="2948" y="116"/>
                </a:lnTo>
                <a:lnTo>
                  <a:pt x="2949" y="112"/>
                </a:lnTo>
                <a:lnTo>
                  <a:pt x="2949" y="109"/>
                </a:lnTo>
                <a:lnTo>
                  <a:pt x="2949" y="105"/>
                </a:lnTo>
                <a:lnTo>
                  <a:pt x="2950" y="100"/>
                </a:lnTo>
                <a:lnTo>
                  <a:pt x="2950" y="96"/>
                </a:lnTo>
                <a:lnTo>
                  <a:pt x="2950" y="92"/>
                </a:lnTo>
                <a:lnTo>
                  <a:pt x="2951" y="87"/>
                </a:lnTo>
                <a:lnTo>
                  <a:pt x="2951" y="83"/>
                </a:lnTo>
                <a:lnTo>
                  <a:pt x="2952" y="78"/>
                </a:lnTo>
                <a:lnTo>
                  <a:pt x="2952" y="75"/>
                </a:lnTo>
                <a:lnTo>
                  <a:pt x="2953" y="71"/>
                </a:lnTo>
                <a:lnTo>
                  <a:pt x="2953" y="68"/>
                </a:lnTo>
                <a:lnTo>
                  <a:pt x="2953" y="64"/>
                </a:lnTo>
                <a:lnTo>
                  <a:pt x="2954" y="62"/>
                </a:lnTo>
                <a:lnTo>
                  <a:pt x="2954" y="59"/>
                </a:lnTo>
                <a:lnTo>
                  <a:pt x="2954" y="57"/>
                </a:lnTo>
                <a:lnTo>
                  <a:pt x="2955" y="55"/>
                </a:lnTo>
                <a:lnTo>
                  <a:pt x="2955" y="53"/>
                </a:lnTo>
                <a:lnTo>
                  <a:pt x="2955" y="52"/>
                </a:lnTo>
                <a:lnTo>
                  <a:pt x="2956" y="51"/>
                </a:lnTo>
                <a:lnTo>
                  <a:pt x="2956" y="50"/>
                </a:lnTo>
                <a:lnTo>
                  <a:pt x="2956" y="50"/>
                </a:lnTo>
                <a:lnTo>
                  <a:pt x="2957" y="50"/>
                </a:lnTo>
                <a:lnTo>
                  <a:pt x="2957" y="50"/>
                </a:lnTo>
                <a:lnTo>
                  <a:pt x="2957" y="51"/>
                </a:lnTo>
                <a:lnTo>
                  <a:pt x="2958" y="52"/>
                </a:lnTo>
                <a:lnTo>
                  <a:pt x="2958" y="53"/>
                </a:lnTo>
                <a:lnTo>
                  <a:pt x="2959" y="55"/>
                </a:lnTo>
                <a:lnTo>
                  <a:pt x="2959" y="57"/>
                </a:lnTo>
                <a:lnTo>
                  <a:pt x="2959" y="60"/>
                </a:lnTo>
                <a:lnTo>
                  <a:pt x="2960" y="62"/>
                </a:lnTo>
                <a:lnTo>
                  <a:pt x="2960" y="65"/>
                </a:lnTo>
                <a:lnTo>
                  <a:pt x="2960" y="68"/>
                </a:lnTo>
                <a:lnTo>
                  <a:pt x="2961" y="71"/>
                </a:lnTo>
                <a:lnTo>
                  <a:pt x="2961" y="74"/>
                </a:lnTo>
                <a:lnTo>
                  <a:pt x="2961" y="77"/>
                </a:lnTo>
                <a:lnTo>
                  <a:pt x="2962" y="80"/>
                </a:lnTo>
                <a:lnTo>
                  <a:pt x="2962" y="83"/>
                </a:lnTo>
                <a:lnTo>
                  <a:pt x="2962" y="87"/>
                </a:lnTo>
                <a:lnTo>
                  <a:pt x="2963" y="90"/>
                </a:lnTo>
                <a:lnTo>
                  <a:pt x="2963" y="93"/>
                </a:lnTo>
                <a:lnTo>
                  <a:pt x="2963" y="96"/>
                </a:lnTo>
                <a:lnTo>
                  <a:pt x="2964" y="99"/>
                </a:lnTo>
                <a:lnTo>
                  <a:pt x="2964" y="101"/>
                </a:lnTo>
                <a:lnTo>
                  <a:pt x="2965" y="104"/>
                </a:lnTo>
                <a:lnTo>
                  <a:pt x="2965" y="106"/>
                </a:lnTo>
                <a:lnTo>
                  <a:pt x="2966" y="109"/>
                </a:lnTo>
                <a:lnTo>
                  <a:pt x="2966" y="111"/>
                </a:lnTo>
                <a:lnTo>
                  <a:pt x="2966" y="113"/>
                </a:lnTo>
                <a:lnTo>
                  <a:pt x="2967" y="115"/>
                </a:lnTo>
                <a:lnTo>
                  <a:pt x="2967" y="117"/>
                </a:lnTo>
                <a:lnTo>
                  <a:pt x="2967" y="119"/>
                </a:lnTo>
                <a:lnTo>
                  <a:pt x="2968" y="121"/>
                </a:lnTo>
                <a:lnTo>
                  <a:pt x="2968" y="123"/>
                </a:lnTo>
                <a:lnTo>
                  <a:pt x="2968" y="124"/>
                </a:lnTo>
                <a:lnTo>
                  <a:pt x="2969" y="125"/>
                </a:lnTo>
                <a:lnTo>
                  <a:pt x="2969" y="126"/>
                </a:lnTo>
                <a:lnTo>
                  <a:pt x="2969" y="127"/>
                </a:lnTo>
                <a:lnTo>
                  <a:pt x="2970" y="128"/>
                </a:lnTo>
                <a:lnTo>
                  <a:pt x="2970" y="129"/>
                </a:lnTo>
                <a:lnTo>
                  <a:pt x="2970" y="130"/>
                </a:lnTo>
                <a:lnTo>
                  <a:pt x="2971" y="130"/>
                </a:lnTo>
                <a:lnTo>
                  <a:pt x="2971" y="130"/>
                </a:lnTo>
                <a:lnTo>
                  <a:pt x="2972" y="130"/>
                </a:lnTo>
                <a:lnTo>
                  <a:pt x="2972" y="130"/>
                </a:lnTo>
                <a:lnTo>
                  <a:pt x="2972" y="130"/>
                </a:lnTo>
                <a:lnTo>
                  <a:pt x="2973" y="129"/>
                </a:lnTo>
                <a:lnTo>
                  <a:pt x="2973" y="129"/>
                </a:lnTo>
                <a:lnTo>
                  <a:pt x="2973" y="128"/>
                </a:lnTo>
                <a:lnTo>
                  <a:pt x="2974" y="127"/>
                </a:lnTo>
                <a:lnTo>
                  <a:pt x="2974" y="126"/>
                </a:lnTo>
                <a:lnTo>
                  <a:pt x="2974" y="124"/>
                </a:lnTo>
                <a:lnTo>
                  <a:pt x="2975" y="123"/>
                </a:lnTo>
                <a:lnTo>
                  <a:pt x="2975" y="121"/>
                </a:lnTo>
                <a:lnTo>
                  <a:pt x="2975" y="119"/>
                </a:lnTo>
                <a:lnTo>
                  <a:pt x="2976" y="118"/>
                </a:lnTo>
                <a:lnTo>
                  <a:pt x="2976" y="116"/>
                </a:lnTo>
                <a:lnTo>
                  <a:pt x="2976" y="113"/>
                </a:lnTo>
                <a:lnTo>
                  <a:pt x="2977" y="111"/>
                </a:lnTo>
                <a:lnTo>
                  <a:pt x="2978" y="109"/>
                </a:lnTo>
                <a:lnTo>
                  <a:pt x="2978" y="106"/>
                </a:lnTo>
                <a:lnTo>
                  <a:pt x="2978" y="104"/>
                </a:lnTo>
                <a:lnTo>
                  <a:pt x="2979" y="101"/>
                </a:lnTo>
                <a:lnTo>
                  <a:pt x="2979" y="99"/>
                </a:lnTo>
                <a:lnTo>
                  <a:pt x="2979" y="96"/>
                </a:lnTo>
                <a:lnTo>
                  <a:pt x="2980" y="94"/>
                </a:lnTo>
                <a:lnTo>
                  <a:pt x="2980" y="91"/>
                </a:lnTo>
                <a:lnTo>
                  <a:pt x="2980" y="88"/>
                </a:lnTo>
                <a:lnTo>
                  <a:pt x="2981" y="86"/>
                </a:lnTo>
                <a:lnTo>
                  <a:pt x="2981" y="83"/>
                </a:lnTo>
                <a:lnTo>
                  <a:pt x="2981" y="81"/>
                </a:lnTo>
                <a:lnTo>
                  <a:pt x="2982" y="78"/>
                </a:lnTo>
                <a:lnTo>
                  <a:pt x="2982" y="76"/>
                </a:lnTo>
                <a:lnTo>
                  <a:pt x="2982" y="74"/>
                </a:lnTo>
                <a:lnTo>
                  <a:pt x="2983" y="72"/>
                </a:lnTo>
                <a:lnTo>
                  <a:pt x="2983" y="70"/>
                </a:lnTo>
                <a:lnTo>
                  <a:pt x="2983" y="68"/>
                </a:lnTo>
                <a:lnTo>
                  <a:pt x="2984" y="67"/>
                </a:lnTo>
                <a:lnTo>
                  <a:pt x="2984" y="65"/>
                </a:lnTo>
                <a:lnTo>
                  <a:pt x="2985" y="63"/>
                </a:lnTo>
                <a:lnTo>
                  <a:pt x="2985" y="62"/>
                </a:lnTo>
                <a:lnTo>
                  <a:pt x="2985" y="60"/>
                </a:lnTo>
                <a:lnTo>
                  <a:pt x="2986" y="59"/>
                </a:lnTo>
                <a:lnTo>
                  <a:pt x="2986" y="58"/>
                </a:lnTo>
                <a:lnTo>
                  <a:pt x="2986" y="57"/>
                </a:lnTo>
                <a:lnTo>
                  <a:pt x="2987" y="56"/>
                </a:lnTo>
                <a:lnTo>
                  <a:pt x="2987" y="55"/>
                </a:lnTo>
                <a:lnTo>
                  <a:pt x="2987" y="55"/>
                </a:lnTo>
                <a:lnTo>
                  <a:pt x="2988" y="54"/>
                </a:lnTo>
                <a:lnTo>
                  <a:pt x="2988" y="54"/>
                </a:lnTo>
                <a:lnTo>
                  <a:pt x="2988" y="54"/>
                </a:lnTo>
                <a:lnTo>
                  <a:pt x="2989" y="54"/>
                </a:lnTo>
                <a:lnTo>
                  <a:pt x="2989" y="54"/>
                </a:lnTo>
                <a:lnTo>
                  <a:pt x="2989" y="55"/>
                </a:lnTo>
                <a:lnTo>
                  <a:pt x="2990" y="56"/>
                </a:lnTo>
                <a:lnTo>
                  <a:pt x="2991" y="57"/>
                </a:lnTo>
                <a:lnTo>
                  <a:pt x="2991" y="58"/>
                </a:lnTo>
                <a:lnTo>
                  <a:pt x="2991" y="59"/>
                </a:lnTo>
                <a:lnTo>
                  <a:pt x="2992" y="61"/>
                </a:lnTo>
                <a:lnTo>
                  <a:pt x="2992" y="63"/>
                </a:lnTo>
                <a:lnTo>
                  <a:pt x="2992" y="65"/>
                </a:lnTo>
                <a:lnTo>
                  <a:pt x="2993" y="67"/>
                </a:lnTo>
                <a:lnTo>
                  <a:pt x="2993" y="70"/>
                </a:lnTo>
                <a:lnTo>
                  <a:pt x="2993" y="73"/>
                </a:lnTo>
                <a:lnTo>
                  <a:pt x="2994" y="77"/>
                </a:lnTo>
                <a:lnTo>
                  <a:pt x="2994" y="81"/>
                </a:lnTo>
                <a:lnTo>
                  <a:pt x="2994" y="85"/>
                </a:lnTo>
                <a:lnTo>
                  <a:pt x="2995" y="90"/>
                </a:lnTo>
                <a:lnTo>
                  <a:pt x="2995" y="95"/>
                </a:lnTo>
                <a:lnTo>
                  <a:pt x="2995" y="101"/>
                </a:lnTo>
                <a:lnTo>
                  <a:pt x="2996" y="107"/>
                </a:lnTo>
                <a:lnTo>
                  <a:pt x="2996" y="114"/>
                </a:lnTo>
                <a:lnTo>
                  <a:pt x="2996" y="123"/>
                </a:lnTo>
                <a:lnTo>
                  <a:pt x="2997" y="132"/>
                </a:lnTo>
                <a:lnTo>
                  <a:pt x="2997" y="142"/>
                </a:lnTo>
                <a:lnTo>
                  <a:pt x="2998" y="154"/>
                </a:lnTo>
                <a:lnTo>
                  <a:pt x="2998" y="168"/>
                </a:lnTo>
                <a:lnTo>
                  <a:pt x="2998" y="183"/>
                </a:lnTo>
                <a:lnTo>
                  <a:pt x="2999" y="202"/>
                </a:lnTo>
                <a:lnTo>
                  <a:pt x="2999" y="223"/>
                </a:lnTo>
                <a:lnTo>
                  <a:pt x="2999" y="246"/>
                </a:lnTo>
                <a:lnTo>
                  <a:pt x="3000" y="272"/>
                </a:lnTo>
                <a:lnTo>
                  <a:pt x="3000" y="299"/>
                </a:lnTo>
                <a:lnTo>
                  <a:pt x="3000" y="327"/>
                </a:lnTo>
                <a:lnTo>
                  <a:pt x="3001" y="355"/>
                </a:lnTo>
                <a:lnTo>
                  <a:pt x="3001" y="382"/>
                </a:lnTo>
                <a:lnTo>
                  <a:pt x="3001" y="408"/>
                </a:lnTo>
                <a:lnTo>
                  <a:pt x="3002" y="432"/>
                </a:lnTo>
                <a:lnTo>
                  <a:pt x="3002" y="453"/>
                </a:lnTo>
                <a:lnTo>
                  <a:pt x="3003" y="470"/>
                </a:lnTo>
                <a:lnTo>
                  <a:pt x="3003" y="485"/>
                </a:lnTo>
                <a:lnTo>
                  <a:pt x="3004" y="496"/>
                </a:lnTo>
                <a:lnTo>
                  <a:pt x="3004" y="504"/>
                </a:lnTo>
                <a:lnTo>
                  <a:pt x="3004" y="509"/>
                </a:lnTo>
                <a:lnTo>
                  <a:pt x="3005" y="513"/>
                </a:lnTo>
                <a:lnTo>
                  <a:pt x="3005" y="515"/>
                </a:lnTo>
                <a:lnTo>
                  <a:pt x="3005" y="516"/>
                </a:lnTo>
                <a:lnTo>
                  <a:pt x="3006" y="517"/>
                </a:lnTo>
                <a:lnTo>
                  <a:pt x="3006" y="517"/>
                </a:lnTo>
                <a:lnTo>
                  <a:pt x="3006" y="517"/>
                </a:lnTo>
                <a:lnTo>
                  <a:pt x="3007" y="518"/>
                </a:lnTo>
                <a:lnTo>
                  <a:pt x="3007" y="518"/>
                </a:lnTo>
                <a:lnTo>
                  <a:pt x="3007" y="518"/>
                </a:lnTo>
                <a:lnTo>
                  <a:pt x="3008" y="518"/>
                </a:lnTo>
                <a:lnTo>
                  <a:pt x="3008" y="519"/>
                </a:lnTo>
                <a:lnTo>
                  <a:pt x="3008" y="519"/>
                </a:lnTo>
                <a:lnTo>
                  <a:pt x="3009" y="519"/>
                </a:lnTo>
                <a:lnTo>
                  <a:pt x="3009" y="519"/>
                </a:lnTo>
                <a:lnTo>
                  <a:pt x="3010" y="519"/>
                </a:lnTo>
                <a:lnTo>
                  <a:pt x="3010" y="519"/>
                </a:lnTo>
                <a:lnTo>
                  <a:pt x="3010" y="519"/>
                </a:lnTo>
                <a:lnTo>
                  <a:pt x="3011" y="519"/>
                </a:lnTo>
                <a:lnTo>
                  <a:pt x="3011" y="519"/>
                </a:lnTo>
                <a:lnTo>
                  <a:pt x="3011" y="519"/>
                </a:lnTo>
                <a:lnTo>
                  <a:pt x="3012" y="519"/>
                </a:lnTo>
                <a:lnTo>
                  <a:pt x="3012" y="520"/>
                </a:lnTo>
                <a:lnTo>
                  <a:pt x="3012" y="520"/>
                </a:lnTo>
                <a:lnTo>
                  <a:pt x="3013" y="520"/>
                </a:lnTo>
                <a:lnTo>
                  <a:pt x="3013" y="520"/>
                </a:lnTo>
                <a:lnTo>
                  <a:pt x="3013" y="520"/>
                </a:lnTo>
                <a:lnTo>
                  <a:pt x="3014" y="520"/>
                </a:lnTo>
                <a:lnTo>
                  <a:pt x="3014" y="520"/>
                </a:lnTo>
                <a:lnTo>
                  <a:pt x="3014" y="520"/>
                </a:lnTo>
                <a:lnTo>
                  <a:pt x="3015" y="520"/>
                </a:lnTo>
                <a:lnTo>
                  <a:pt x="3015" y="520"/>
                </a:lnTo>
                <a:lnTo>
                  <a:pt x="3016" y="520"/>
                </a:lnTo>
                <a:lnTo>
                  <a:pt x="3016" y="520"/>
                </a:lnTo>
                <a:lnTo>
                  <a:pt x="3017" y="520"/>
                </a:lnTo>
                <a:lnTo>
                  <a:pt x="3017" y="520"/>
                </a:lnTo>
                <a:lnTo>
                  <a:pt x="3017" y="521"/>
                </a:lnTo>
                <a:lnTo>
                  <a:pt x="3018" y="521"/>
                </a:lnTo>
                <a:lnTo>
                  <a:pt x="3018" y="521"/>
                </a:lnTo>
                <a:lnTo>
                  <a:pt x="3018" y="521"/>
                </a:lnTo>
                <a:lnTo>
                  <a:pt x="3019" y="521"/>
                </a:lnTo>
                <a:lnTo>
                  <a:pt x="3019" y="522"/>
                </a:lnTo>
                <a:lnTo>
                  <a:pt x="3019" y="522"/>
                </a:lnTo>
                <a:lnTo>
                  <a:pt x="3020" y="522"/>
                </a:lnTo>
                <a:lnTo>
                  <a:pt x="3020" y="522"/>
                </a:lnTo>
                <a:lnTo>
                  <a:pt x="3020" y="522"/>
                </a:lnTo>
                <a:lnTo>
                  <a:pt x="3021" y="522"/>
                </a:lnTo>
                <a:lnTo>
                  <a:pt x="3021" y="522"/>
                </a:lnTo>
                <a:lnTo>
                  <a:pt x="3021" y="522"/>
                </a:lnTo>
                <a:lnTo>
                  <a:pt x="3022" y="521"/>
                </a:lnTo>
                <a:lnTo>
                  <a:pt x="3022" y="521"/>
                </a:lnTo>
                <a:lnTo>
                  <a:pt x="3023" y="521"/>
                </a:lnTo>
                <a:lnTo>
                  <a:pt x="3023" y="521"/>
                </a:lnTo>
                <a:lnTo>
                  <a:pt x="3023" y="521"/>
                </a:lnTo>
                <a:lnTo>
                  <a:pt x="3024" y="521"/>
                </a:lnTo>
                <a:lnTo>
                  <a:pt x="3024" y="521"/>
                </a:lnTo>
                <a:lnTo>
                  <a:pt x="3024" y="521"/>
                </a:lnTo>
                <a:lnTo>
                  <a:pt x="3025" y="521"/>
                </a:lnTo>
                <a:lnTo>
                  <a:pt x="3025" y="521"/>
                </a:lnTo>
                <a:lnTo>
                  <a:pt x="3025" y="521"/>
                </a:lnTo>
                <a:lnTo>
                  <a:pt x="3026" y="521"/>
                </a:lnTo>
                <a:lnTo>
                  <a:pt x="3026" y="521"/>
                </a:lnTo>
                <a:lnTo>
                  <a:pt x="3026" y="521"/>
                </a:lnTo>
                <a:lnTo>
                  <a:pt x="3027" y="521"/>
                </a:lnTo>
                <a:lnTo>
                  <a:pt x="3027" y="521"/>
                </a:lnTo>
                <a:lnTo>
                  <a:pt x="3027" y="521"/>
                </a:lnTo>
                <a:lnTo>
                  <a:pt x="3028" y="521"/>
                </a:lnTo>
                <a:lnTo>
                  <a:pt x="3028" y="521"/>
                </a:lnTo>
                <a:lnTo>
                  <a:pt x="3029" y="522"/>
                </a:lnTo>
                <a:lnTo>
                  <a:pt x="3029" y="522"/>
                </a:lnTo>
                <a:lnTo>
                  <a:pt x="3030" y="522"/>
                </a:lnTo>
                <a:lnTo>
                  <a:pt x="3030" y="522"/>
                </a:lnTo>
                <a:lnTo>
                  <a:pt x="3030" y="522"/>
                </a:lnTo>
                <a:lnTo>
                  <a:pt x="3031" y="522"/>
                </a:lnTo>
                <a:lnTo>
                  <a:pt x="3031" y="522"/>
                </a:lnTo>
                <a:lnTo>
                  <a:pt x="3031" y="523"/>
                </a:lnTo>
                <a:lnTo>
                  <a:pt x="3032" y="523"/>
                </a:lnTo>
                <a:lnTo>
                  <a:pt x="3032" y="523"/>
                </a:lnTo>
                <a:lnTo>
                  <a:pt x="3032" y="523"/>
                </a:lnTo>
                <a:lnTo>
                  <a:pt x="3033" y="523"/>
                </a:lnTo>
                <a:lnTo>
                  <a:pt x="3033" y="523"/>
                </a:lnTo>
                <a:lnTo>
                  <a:pt x="3033" y="523"/>
                </a:lnTo>
                <a:lnTo>
                  <a:pt x="3034" y="523"/>
                </a:lnTo>
                <a:lnTo>
                  <a:pt x="3034" y="523"/>
                </a:lnTo>
                <a:lnTo>
                  <a:pt x="3034" y="523"/>
                </a:lnTo>
                <a:lnTo>
                  <a:pt x="3035" y="523"/>
                </a:lnTo>
                <a:lnTo>
                  <a:pt x="3035" y="523"/>
                </a:lnTo>
                <a:lnTo>
                  <a:pt x="3036" y="523"/>
                </a:lnTo>
                <a:lnTo>
                  <a:pt x="3036" y="523"/>
                </a:lnTo>
                <a:lnTo>
                  <a:pt x="3036" y="522"/>
                </a:lnTo>
                <a:lnTo>
                  <a:pt x="3037" y="522"/>
                </a:lnTo>
                <a:lnTo>
                  <a:pt x="3037" y="522"/>
                </a:lnTo>
                <a:lnTo>
                  <a:pt x="3037" y="522"/>
                </a:lnTo>
                <a:lnTo>
                  <a:pt x="3038" y="522"/>
                </a:lnTo>
                <a:lnTo>
                  <a:pt x="3038" y="522"/>
                </a:lnTo>
                <a:lnTo>
                  <a:pt x="3038" y="522"/>
                </a:lnTo>
                <a:lnTo>
                  <a:pt x="3039" y="522"/>
                </a:lnTo>
                <a:lnTo>
                  <a:pt x="3039" y="522"/>
                </a:lnTo>
                <a:lnTo>
                  <a:pt x="3039" y="523"/>
                </a:lnTo>
                <a:lnTo>
                  <a:pt x="3040" y="524"/>
                </a:lnTo>
                <a:lnTo>
                  <a:pt x="3040" y="524"/>
                </a:lnTo>
                <a:lnTo>
                  <a:pt x="3040" y="524"/>
                </a:lnTo>
                <a:lnTo>
                  <a:pt x="3041" y="524"/>
                </a:lnTo>
                <a:lnTo>
                  <a:pt x="3041" y="522"/>
                </a:lnTo>
                <a:lnTo>
                  <a:pt x="3042" y="519"/>
                </a:lnTo>
                <a:lnTo>
                  <a:pt x="3042" y="511"/>
                </a:lnTo>
                <a:lnTo>
                  <a:pt x="3043" y="498"/>
                </a:lnTo>
                <a:lnTo>
                  <a:pt x="3043" y="480"/>
                </a:lnTo>
                <a:lnTo>
                  <a:pt x="3043" y="457"/>
                </a:lnTo>
                <a:lnTo>
                  <a:pt x="3044" y="430"/>
                </a:lnTo>
                <a:lnTo>
                  <a:pt x="3044" y="399"/>
                </a:lnTo>
                <a:lnTo>
                  <a:pt x="3044" y="366"/>
                </a:lnTo>
                <a:lnTo>
                  <a:pt x="3045" y="331"/>
                </a:lnTo>
                <a:lnTo>
                  <a:pt x="3045" y="294"/>
                </a:lnTo>
                <a:lnTo>
                  <a:pt x="3045" y="258"/>
                </a:lnTo>
                <a:lnTo>
                  <a:pt x="3046" y="223"/>
                </a:lnTo>
                <a:lnTo>
                  <a:pt x="3046" y="192"/>
                </a:lnTo>
                <a:lnTo>
                  <a:pt x="3046" y="164"/>
                </a:lnTo>
                <a:lnTo>
                  <a:pt x="3047" y="142"/>
                </a:lnTo>
                <a:lnTo>
                  <a:pt x="3047" y="125"/>
                </a:lnTo>
                <a:lnTo>
                  <a:pt x="3047" y="111"/>
                </a:lnTo>
                <a:lnTo>
                  <a:pt x="3048" y="101"/>
                </a:lnTo>
                <a:lnTo>
                  <a:pt x="3048" y="94"/>
                </a:lnTo>
                <a:lnTo>
                  <a:pt x="3049" y="89"/>
                </a:lnTo>
                <a:lnTo>
                  <a:pt x="3049" y="86"/>
                </a:lnTo>
                <a:lnTo>
                  <a:pt x="3049" y="83"/>
                </a:lnTo>
                <a:lnTo>
                  <a:pt x="3050" y="82"/>
                </a:lnTo>
                <a:lnTo>
                  <a:pt x="3050" y="81"/>
                </a:lnTo>
                <a:lnTo>
                  <a:pt x="3050" y="81"/>
                </a:lnTo>
                <a:lnTo>
                  <a:pt x="3051" y="80"/>
                </a:lnTo>
                <a:lnTo>
                  <a:pt x="3051" y="79"/>
                </a:lnTo>
                <a:lnTo>
                  <a:pt x="3051" y="78"/>
                </a:lnTo>
                <a:lnTo>
                  <a:pt x="3052" y="76"/>
                </a:lnTo>
                <a:lnTo>
                  <a:pt x="3052" y="74"/>
                </a:lnTo>
                <a:lnTo>
                  <a:pt x="3052" y="72"/>
                </a:lnTo>
                <a:lnTo>
                  <a:pt x="3053" y="69"/>
                </a:lnTo>
                <a:lnTo>
                  <a:pt x="3053" y="67"/>
                </a:lnTo>
                <a:lnTo>
                  <a:pt x="3053" y="63"/>
                </a:lnTo>
                <a:lnTo>
                  <a:pt x="3054" y="61"/>
                </a:lnTo>
                <a:lnTo>
                  <a:pt x="3055" y="58"/>
                </a:lnTo>
                <a:lnTo>
                  <a:pt x="3055" y="55"/>
                </a:lnTo>
                <a:lnTo>
                  <a:pt x="3055" y="52"/>
                </a:lnTo>
                <a:lnTo>
                  <a:pt x="3056" y="50"/>
                </a:lnTo>
                <a:lnTo>
                  <a:pt x="3056" y="49"/>
                </a:lnTo>
                <a:lnTo>
                  <a:pt x="3056" y="47"/>
                </a:lnTo>
                <a:lnTo>
                  <a:pt x="3057" y="45"/>
                </a:lnTo>
                <a:lnTo>
                  <a:pt x="3057" y="44"/>
                </a:lnTo>
                <a:lnTo>
                  <a:pt x="3057" y="43"/>
                </a:lnTo>
                <a:lnTo>
                  <a:pt x="3058" y="42"/>
                </a:lnTo>
                <a:lnTo>
                  <a:pt x="3058" y="41"/>
                </a:lnTo>
                <a:lnTo>
                  <a:pt x="3058" y="40"/>
                </a:lnTo>
                <a:lnTo>
                  <a:pt x="3059" y="40"/>
                </a:lnTo>
                <a:lnTo>
                  <a:pt x="3059" y="40"/>
                </a:lnTo>
                <a:lnTo>
                  <a:pt x="3059" y="40"/>
                </a:lnTo>
                <a:lnTo>
                  <a:pt x="3060" y="40"/>
                </a:lnTo>
                <a:lnTo>
                  <a:pt x="3060" y="40"/>
                </a:lnTo>
                <a:lnTo>
                  <a:pt x="3060" y="41"/>
                </a:lnTo>
                <a:lnTo>
                  <a:pt x="3061" y="41"/>
                </a:lnTo>
                <a:lnTo>
                  <a:pt x="3061" y="43"/>
                </a:lnTo>
                <a:lnTo>
                  <a:pt x="3062" y="45"/>
                </a:lnTo>
                <a:lnTo>
                  <a:pt x="3062" y="46"/>
                </a:lnTo>
                <a:lnTo>
                  <a:pt x="3062" y="49"/>
                </a:lnTo>
                <a:lnTo>
                  <a:pt x="3063" y="51"/>
                </a:lnTo>
                <a:lnTo>
                  <a:pt x="3063" y="54"/>
                </a:lnTo>
                <a:lnTo>
                  <a:pt x="3063" y="57"/>
                </a:lnTo>
                <a:lnTo>
                  <a:pt x="3064" y="61"/>
                </a:lnTo>
                <a:lnTo>
                  <a:pt x="3064" y="65"/>
                </a:lnTo>
                <a:lnTo>
                  <a:pt x="3064" y="69"/>
                </a:lnTo>
                <a:lnTo>
                  <a:pt x="3065" y="73"/>
                </a:lnTo>
                <a:lnTo>
                  <a:pt x="3065" y="78"/>
                </a:lnTo>
                <a:lnTo>
                  <a:pt x="3065" y="82"/>
                </a:lnTo>
                <a:lnTo>
                  <a:pt x="3066" y="87"/>
                </a:lnTo>
                <a:lnTo>
                  <a:pt x="3066" y="92"/>
                </a:lnTo>
                <a:lnTo>
                  <a:pt x="3066" y="98"/>
                </a:lnTo>
                <a:lnTo>
                  <a:pt x="3067" y="103"/>
                </a:lnTo>
                <a:lnTo>
                  <a:pt x="3068" y="108"/>
                </a:lnTo>
                <a:lnTo>
                  <a:pt x="3068" y="113"/>
                </a:lnTo>
                <a:lnTo>
                  <a:pt x="3068" y="118"/>
                </a:lnTo>
                <a:lnTo>
                  <a:pt x="3069" y="124"/>
                </a:lnTo>
                <a:lnTo>
                  <a:pt x="3069" y="129"/>
                </a:lnTo>
                <a:lnTo>
                  <a:pt x="3069" y="133"/>
                </a:lnTo>
                <a:lnTo>
                  <a:pt x="3070" y="138"/>
                </a:lnTo>
                <a:lnTo>
                  <a:pt x="3070" y="142"/>
                </a:lnTo>
                <a:lnTo>
                  <a:pt x="3070" y="146"/>
                </a:lnTo>
                <a:lnTo>
                  <a:pt x="3071" y="149"/>
                </a:lnTo>
                <a:lnTo>
                  <a:pt x="3071" y="153"/>
                </a:lnTo>
                <a:lnTo>
                  <a:pt x="3071" y="156"/>
                </a:lnTo>
                <a:lnTo>
                  <a:pt x="3072" y="159"/>
                </a:lnTo>
                <a:lnTo>
                  <a:pt x="3072" y="161"/>
                </a:lnTo>
                <a:lnTo>
                  <a:pt x="3072" y="163"/>
                </a:lnTo>
                <a:lnTo>
                  <a:pt x="3073" y="165"/>
                </a:lnTo>
                <a:lnTo>
                  <a:pt x="3073" y="166"/>
                </a:lnTo>
                <a:lnTo>
                  <a:pt x="3073" y="167"/>
                </a:lnTo>
                <a:lnTo>
                  <a:pt x="3074" y="168"/>
                </a:lnTo>
                <a:lnTo>
                  <a:pt x="3074" y="168"/>
                </a:lnTo>
                <a:lnTo>
                  <a:pt x="3075" y="168"/>
                </a:lnTo>
                <a:lnTo>
                  <a:pt x="3075" y="168"/>
                </a:lnTo>
                <a:lnTo>
                  <a:pt x="3075" y="167"/>
                </a:lnTo>
                <a:lnTo>
                  <a:pt x="3076" y="166"/>
                </a:lnTo>
                <a:lnTo>
                  <a:pt x="3076" y="165"/>
                </a:lnTo>
                <a:lnTo>
                  <a:pt x="3076" y="163"/>
                </a:lnTo>
                <a:lnTo>
                  <a:pt x="3077" y="161"/>
                </a:lnTo>
                <a:lnTo>
                  <a:pt x="3077" y="158"/>
                </a:lnTo>
                <a:lnTo>
                  <a:pt x="3077" y="156"/>
                </a:lnTo>
                <a:lnTo>
                  <a:pt x="3078" y="153"/>
                </a:lnTo>
                <a:lnTo>
                  <a:pt x="3078" y="150"/>
                </a:lnTo>
                <a:lnTo>
                  <a:pt x="3078" y="147"/>
                </a:lnTo>
                <a:lnTo>
                  <a:pt x="3079" y="144"/>
                </a:lnTo>
                <a:lnTo>
                  <a:pt x="3079" y="141"/>
                </a:lnTo>
                <a:lnTo>
                  <a:pt x="3079" y="137"/>
                </a:lnTo>
                <a:lnTo>
                  <a:pt x="3080" y="134"/>
                </a:lnTo>
                <a:lnTo>
                  <a:pt x="3081" y="130"/>
                </a:lnTo>
                <a:lnTo>
                  <a:pt x="3081" y="126"/>
                </a:lnTo>
                <a:lnTo>
                  <a:pt x="3081" y="122"/>
                </a:lnTo>
                <a:lnTo>
                  <a:pt x="3082" y="118"/>
                </a:lnTo>
                <a:lnTo>
                  <a:pt x="3082" y="114"/>
                </a:lnTo>
                <a:lnTo>
                  <a:pt x="3082" y="110"/>
                </a:lnTo>
                <a:lnTo>
                  <a:pt x="3083" y="106"/>
                </a:lnTo>
                <a:lnTo>
                  <a:pt x="3083" y="102"/>
                </a:lnTo>
                <a:lnTo>
                  <a:pt x="3083" y="98"/>
                </a:lnTo>
                <a:lnTo>
                  <a:pt x="3084" y="94"/>
                </a:lnTo>
                <a:lnTo>
                  <a:pt x="3084" y="89"/>
                </a:lnTo>
                <a:lnTo>
                  <a:pt x="3084" y="86"/>
                </a:lnTo>
                <a:lnTo>
                  <a:pt x="3085" y="82"/>
                </a:lnTo>
                <a:lnTo>
                  <a:pt x="3085" y="78"/>
                </a:lnTo>
                <a:lnTo>
                  <a:pt x="3085" y="75"/>
                </a:lnTo>
                <a:lnTo>
                  <a:pt x="3086" y="71"/>
                </a:lnTo>
                <a:lnTo>
                  <a:pt x="3086" y="68"/>
                </a:lnTo>
                <a:lnTo>
                  <a:pt x="3087" y="65"/>
                </a:lnTo>
                <a:lnTo>
                  <a:pt x="3087" y="62"/>
                </a:lnTo>
                <a:lnTo>
                  <a:pt x="3087" y="59"/>
                </a:lnTo>
                <a:lnTo>
                  <a:pt x="3088" y="57"/>
                </a:lnTo>
                <a:lnTo>
                  <a:pt x="3088" y="55"/>
                </a:lnTo>
                <a:lnTo>
                  <a:pt x="3088" y="52"/>
                </a:lnTo>
                <a:lnTo>
                  <a:pt x="3089" y="51"/>
                </a:lnTo>
                <a:lnTo>
                  <a:pt x="3089" y="49"/>
                </a:lnTo>
                <a:lnTo>
                  <a:pt x="3089" y="47"/>
                </a:lnTo>
                <a:lnTo>
                  <a:pt x="3090" y="46"/>
                </a:lnTo>
                <a:lnTo>
                  <a:pt x="3090" y="45"/>
                </a:lnTo>
                <a:lnTo>
                  <a:pt x="3090" y="44"/>
                </a:lnTo>
                <a:lnTo>
                  <a:pt x="3091" y="43"/>
                </a:lnTo>
                <a:lnTo>
                  <a:pt x="3091" y="43"/>
                </a:lnTo>
                <a:lnTo>
                  <a:pt x="3091" y="42"/>
                </a:lnTo>
                <a:lnTo>
                  <a:pt x="3092" y="42"/>
                </a:lnTo>
                <a:lnTo>
                  <a:pt x="3092" y="43"/>
                </a:lnTo>
                <a:lnTo>
                  <a:pt x="3092" y="43"/>
                </a:lnTo>
                <a:lnTo>
                  <a:pt x="3093" y="44"/>
                </a:lnTo>
                <a:lnTo>
                  <a:pt x="3094" y="44"/>
                </a:lnTo>
                <a:lnTo>
                  <a:pt x="3094" y="45"/>
                </a:lnTo>
                <a:lnTo>
                  <a:pt x="3094" y="47"/>
                </a:lnTo>
                <a:lnTo>
                  <a:pt x="3095" y="48"/>
                </a:lnTo>
                <a:lnTo>
                  <a:pt x="3095" y="50"/>
                </a:lnTo>
                <a:lnTo>
                  <a:pt x="3095" y="52"/>
                </a:lnTo>
                <a:lnTo>
                  <a:pt x="3096" y="54"/>
                </a:lnTo>
                <a:lnTo>
                  <a:pt x="3096" y="56"/>
                </a:lnTo>
                <a:lnTo>
                  <a:pt x="3096" y="59"/>
                </a:lnTo>
                <a:lnTo>
                  <a:pt x="3097" y="62"/>
                </a:lnTo>
                <a:lnTo>
                  <a:pt x="3097" y="65"/>
                </a:lnTo>
                <a:lnTo>
                  <a:pt x="3097" y="69"/>
                </a:lnTo>
                <a:lnTo>
                  <a:pt x="3098" y="73"/>
                </a:lnTo>
                <a:lnTo>
                  <a:pt x="3098" y="77"/>
                </a:lnTo>
                <a:lnTo>
                  <a:pt x="3098" y="82"/>
                </a:lnTo>
                <a:lnTo>
                  <a:pt x="3099" y="87"/>
                </a:lnTo>
                <a:lnTo>
                  <a:pt x="3099" y="93"/>
                </a:lnTo>
                <a:lnTo>
                  <a:pt x="3100" y="100"/>
                </a:lnTo>
                <a:lnTo>
                  <a:pt x="3100" y="107"/>
                </a:lnTo>
                <a:lnTo>
                  <a:pt x="3100" y="115"/>
                </a:lnTo>
                <a:lnTo>
                  <a:pt x="3101" y="124"/>
                </a:lnTo>
                <a:lnTo>
                  <a:pt x="3101" y="133"/>
                </a:lnTo>
                <a:lnTo>
                  <a:pt x="3101" y="144"/>
                </a:lnTo>
                <a:lnTo>
                  <a:pt x="3102" y="155"/>
                </a:lnTo>
                <a:lnTo>
                  <a:pt x="3102" y="169"/>
                </a:lnTo>
                <a:lnTo>
                  <a:pt x="3102" y="184"/>
                </a:lnTo>
                <a:lnTo>
                  <a:pt x="3103" y="202"/>
                </a:lnTo>
                <a:lnTo>
                  <a:pt x="3103" y="221"/>
                </a:lnTo>
                <a:lnTo>
                  <a:pt x="3103" y="243"/>
                </a:lnTo>
                <a:lnTo>
                  <a:pt x="3104" y="266"/>
                </a:lnTo>
                <a:lnTo>
                  <a:pt x="3104" y="292"/>
                </a:lnTo>
                <a:lnTo>
                  <a:pt x="3104" y="318"/>
                </a:lnTo>
                <a:lnTo>
                  <a:pt x="3105" y="345"/>
                </a:lnTo>
                <a:lnTo>
                  <a:pt x="3105" y="372"/>
                </a:lnTo>
                <a:lnTo>
                  <a:pt x="3105" y="398"/>
                </a:lnTo>
                <a:lnTo>
                  <a:pt x="3106" y="421"/>
                </a:lnTo>
                <a:lnTo>
                  <a:pt x="3107" y="443"/>
                </a:lnTo>
                <a:lnTo>
                  <a:pt x="3107" y="461"/>
                </a:lnTo>
                <a:lnTo>
                  <a:pt x="3107" y="478"/>
                </a:lnTo>
                <a:lnTo>
                  <a:pt x="3108" y="490"/>
                </a:lnTo>
                <a:lnTo>
                  <a:pt x="3108" y="500"/>
                </a:lnTo>
                <a:lnTo>
                  <a:pt x="3108" y="507"/>
                </a:lnTo>
                <a:lnTo>
                  <a:pt x="3109" y="512"/>
                </a:lnTo>
                <a:lnTo>
                  <a:pt x="3109" y="514"/>
                </a:lnTo>
                <a:lnTo>
                  <a:pt x="3109" y="516"/>
                </a:lnTo>
                <a:lnTo>
                  <a:pt x="3110" y="516"/>
                </a:lnTo>
                <a:lnTo>
                  <a:pt x="3110" y="517"/>
                </a:lnTo>
                <a:lnTo>
                  <a:pt x="3110" y="517"/>
                </a:lnTo>
                <a:lnTo>
                  <a:pt x="3111" y="517"/>
                </a:lnTo>
                <a:lnTo>
                  <a:pt x="3111" y="517"/>
                </a:lnTo>
                <a:lnTo>
                  <a:pt x="3111" y="517"/>
                </a:lnTo>
                <a:lnTo>
                  <a:pt x="3112" y="517"/>
                </a:lnTo>
                <a:lnTo>
                  <a:pt x="3112" y="518"/>
                </a:lnTo>
                <a:lnTo>
                  <a:pt x="3113" y="518"/>
                </a:lnTo>
                <a:lnTo>
                  <a:pt x="3113" y="518"/>
                </a:lnTo>
                <a:lnTo>
                  <a:pt x="3113" y="518"/>
                </a:lnTo>
                <a:lnTo>
                  <a:pt x="3114" y="518"/>
                </a:lnTo>
                <a:lnTo>
                  <a:pt x="3114" y="518"/>
                </a:lnTo>
                <a:lnTo>
                  <a:pt x="3114" y="518"/>
                </a:lnTo>
                <a:lnTo>
                  <a:pt x="3115" y="519"/>
                </a:lnTo>
                <a:lnTo>
                  <a:pt x="3115" y="519"/>
                </a:lnTo>
                <a:lnTo>
                  <a:pt x="3115" y="519"/>
                </a:lnTo>
                <a:lnTo>
                  <a:pt x="3116" y="519"/>
                </a:lnTo>
                <a:lnTo>
                  <a:pt x="3116" y="519"/>
                </a:lnTo>
                <a:lnTo>
                  <a:pt x="3116" y="520"/>
                </a:lnTo>
                <a:lnTo>
                  <a:pt x="3117" y="520"/>
                </a:lnTo>
                <a:lnTo>
                  <a:pt x="3117" y="520"/>
                </a:lnTo>
                <a:lnTo>
                  <a:pt x="3117" y="520"/>
                </a:lnTo>
                <a:lnTo>
                  <a:pt x="3118" y="520"/>
                </a:lnTo>
                <a:lnTo>
                  <a:pt x="3118" y="520"/>
                </a:lnTo>
                <a:lnTo>
                  <a:pt x="3119" y="521"/>
                </a:lnTo>
                <a:lnTo>
                  <a:pt x="3119" y="521"/>
                </a:lnTo>
                <a:lnTo>
                  <a:pt x="3120" y="521"/>
                </a:lnTo>
                <a:lnTo>
                  <a:pt x="3120" y="521"/>
                </a:lnTo>
                <a:lnTo>
                  <a:pt x="3120" y="521"/>
                </a:lnTo>
                <a:lnTo>
                  <a:pt x="3121" y="521"/>
                </a:lnTo>
                <a:lnTo>
                  <a:pt x="3121" y="521"/>
                </a:lnTo>
                <a:lnTo>
                  <a:pt x="3121" y="521"/>
                </a:lnTo>
                <a:lnTo>
                  <a:pt x="3122" y="521"/>
                </a:lnTo>
                <a:lnTo>
                  <a:pt x="3122" y="521"/>
                </a:lnTo>
                <a:lnTo>
                  <a:pt x="3122" y="521"/>
                </a:lnTo>
                <a:lnTo>
                  <a:pt x="3123" y="521"/>
                </a:lnTo>
                <a:lnTo>
                  <a:pt x="3123" y="521"/>
                </a:lnTo>
                <a:lnTo>
                  <a:pt x="3123" y="522"/>
                </a:lnTo>
                <a:lnTo>
                  <a:pt x="3124" y="522"/>
                </a:lnTo>
                <a:lnTo>
                  <a:pt x="3124" y="522"/>
                </a:lnTo>
                <a:lnTo>
                  <a:pt x="3124" y="522"/>
                </a:lnTo>
                <a:lnTo>
                  <a:pt x="3125" y="522"/>
                </a:lnTo>
                <a:lnTo>
                  <a:pt x="3125" y="522"/>
                </a:lnTo>
                <a:lnTo>
                  <a:pt x="3126" y="522"/>
                </a:lnTo>
                <a:lnTo>
                  <a:pt x="3126" y="522"/>
                </a:lnTo>
                <a:lnTo>
                  <a:pt x="3126" y="522"/>
                </a:lnTo>
                <a:lnTo>
                  <a:pt x="3127" y="522"/>
                </a:lnTo>
                <a:lnTo>
                  <a:pt x="3127" y="522"/>
                </a:lnTo>
                <a:lnTo>
                  <a:pt x="3127" y="522"/>
                </a:lnTo>
                <a:lnTo>
                  <a:pt x="3128" y="522"/>
                </a:lnTo>
                <a:lnTo>
                  <a:pt x="3128" y="522"/>
                </a:lnTo>
                <a:lnTo>
                  <a:pt x="3128" y="522"/>
                </a:lnTo>
                <a:lnTo>
                  <a:pt x="3129" y="522"/>
                </a:lnTo>
                <a:lnTo>
                  <a:pt x="3129" y="522"/>
                </a:lnTo>
                <a:lnTo>
                  <a:pt x="3129" y="522"/>
                </a:lnTo>
                <a:lnTo>
                  <a:pt x="3130" y="522"/>
                </a:lnTo>
                <a:lnTo>
                  <a:pt x="3130" y="522"/>
                </a:lnTo>
                <a:lnTo>
                  <a:pt x="3130" y="522"/>
                </a:lnTo>
                <a:lnTo>
                  <a:pt x="3131" y="522"/>
                </a:lnTo>
                <a:lnTo>
                  <a:pt x="3131" y="522"/>
                </a:lnTo>
                <a:lnTo>
                  <a:pt x="3132" y="522"/>
                </a:lnTo>
                <a:lnTo>
                  <a:pt x="3132" y="522"/>
                </a:lnTo>
                <a:lnTo>
                  <a:pt x="3133" y="522"/>
                </a:lnTo>
                <a:lnTo>
                  <a:pt x="3133" y="522"/>
                </a:lnTo>
                <a:lnTo>
                  <a:pt x="3133" y="522"/>
                </a:lnTo>
                <a:lnTo>
                  <a:pt x="3134" y="522"/>
                </a:lnTo>
                <a:lnTo>
                  <a:pt x="3134" y="522"/>
                </a:lnTo>
                <a:lnTo>
                  <a:pt x="3134" y="523"/>
                </a:lnTo>
                <a:lnTo>
                  <a:pt x="3135" y="523"/>
                </a:lnTo>
                <a:lnTo>
                  <a:pt x="3135" y="523"/>
                </a:lnTo>
                <a:lnTo>
                  <a:pt x="3135" y="523"/>
                </a:lnTo>
                <a:lnTo>
                  <a:pt x="3136" y="523"/>
                </a:lnTo>
                <a:lnTo>
                  <a:pt x="3136" y="524"/>
                </a:lnTo>
                <a:lnTo>
                  <a:pt x="3136" y="524"/>
                </a:lnTo>
                <a:lnTo>
                  <a:pt x="3137" y="524"/>
                </a:lnTo>
                <a:lnTo>
                  <a:pt x="3137" y="524"/>
                </a:lnTo>
                <a:lnTo>
                  <a:pt x="3137" y="524"/>
                </a:lnTo>
                <a:lnTo>
                  <a:pt x="3138" y="524"/>
                </a:lnTo>
                <a:lnTo>
                  <a:pt x="3138" y="524"/>
                </a:lnTo>
                <a:lnTo>
                  <a:pt x="3139" y="524"/>
                </a:lnTo>
                <a:lnTo>
                  <a:pt x="3139" y="524"/>
                </a:lnTo>
                <a:lnTo>
                  <a:pt x="3139" y="524"/>
                </a:lnTo>
                <a:lnTo>
                  <a:pt x="3140" y="524"/>
                </a:lnTo>
                <a:lnTo>
                  <a:pt x="3140" y="524"/>
                </a:lnTo>
                <a:lnTo>
                  <a:pt x="3140" y="524"/>
                </a:lnTo>
                <a:lnTo>
                  <a:pt x="3141" y="524"/>
                </a:lnTo>
                <a:lnTo>
                  <a:pt x="3141" y="523"/>
                </a:lnTo>
                <a:lnTo>
                  <a:pt x="3141" y="523"/>
                </a:lnTo>
                <a:lnTo>
                  <a:pt x="3142" y="523"/>
                </a:lnTo>
                <a:lnTo>
                  <a:pt x="3142" y="523"/>
                </a:lnTo>
                <a:lnTo>
                  <a:pt x="3142" y="523"/>
                </a:lnTo>
                <a:lnTo>
                  <a:pt x="3143" y="523"/>
                </a:lnTo>
                <a:lnTo>
                  <a:pt x="3143" y="523"/>
                </a:lnTo>
                <a:lnTo>
                  <a:pt x="3143" y="523"/>
                </a:lnTo>
                <a:lnTo>
                  <a:pt x="3144" y="523"/>
                </a:lnTo>
                <a:lnTo>
                  <a:pt x="3144" y="523"/>
                </a:lnTo>
                <a:lnTo>
                  <a:pt x="3145" y="523"/>
                </a:lnTo>
                <a:lnTo>
                  <a:pt x="3145" y="524"/>
                </a:lnTo>
                <a:lnTo>
                  <a:pt x="3146" y="524"/>
                </a:lnTo>
                <a:lnTo>
                  <a:pt x="3146" y="525"/>
                </a:lnTo>
                <a:lnTo>
                  <a:pt x="3146" y="524"/>
                </a:lnTo>
                <a:lnTo>
                  <a:pt x="3147" y="521"/>
                </a:lnTo>
                <a:lnTo>
                  <a:pt x="3147" y="515"/>
                </a:lnTo>
                <a:lnTo>
                  <a:pt x="3147" y="505"/>
                </a:lnTo>
                <a:lnTo>
                  <a:pt x="3148" y="488"/>
                </a:lnTo>
                <a:lnTo>
                  <a:pt x="3148" y="468"/>
                </a:lnTo>
                <a:lnTo>
                  <a:pt x="3148" y="444"/>
                </a:lnTo>
                <a:lnTo>
                  <a:pt x="3149" y="418"/>
                </a:lnTo>
                <a:lnTo>
                  <a:pt x="3149" y="390"/>
                </a:lnTo>
                <a:lnTo>
                  <a:pt x="3149" y="360"/>
                </a:lnTo>
                <a:lnTo>
                  <a:pt x="3150" y="329"/>
                </a:lnTo>
                <a:lnTo>
                  <a:pt x="3150" y="296"/>
                </a:lnTo>
                <a:lnTo>
                  <a:pt x="3150" y="264"/>
                </a:lnTo>
                <a:lnTo>
                  <a:pt x="3151" y="234"/>
                </a:lnTo>
                <a:lnTo>
                  <a:pt x="3151" y="207"/>
                </a:lnTo>
                <a:lnTo>
                  <a:pt x="3152" y="184"/>
                </a:lnTo>
                <a:lnTo>
                  <a:pt x="3152" y="164"/>
                </a:lnTo>
                <a:lnTo>
                  <a:pt x="3152" y="148"/>
                </a:lnTo>
                <a:lnTo>
                  <a:pt x="3153" y="133"/>
                </a:lnTo>
                <a:lnTo>
                  <a:pt x="3153" y="119"/>
                </a:lnTo>
                <a:lnTo>
                  <a:pt x="3153" y="108"/>
                </a:lnTo>
                <a:lnTo>
                  <a:pt x="3154" y="98"/>
                </a:lnTo>
                <a:lnTo>
                  <a:pt x="3154" y="89"/>
                </a:lnTo>
                <a:lnTo>
                  <a:pt x="3154" y="82"/>
                </a:lnTo>
                <a:lnTo>
                  <a:pt x="3155" y="76"/>
                </a:lnTo>
                <a:lnTo>
                  <a:pt x="3155" y="72"/>
                </a:lnTo>
                <a:lnTo>
                  <a:pt x="3155" y="69"/>
                </a:lnTo>
                <a:lnTo>
                  <a:pt x="3156" y="67"/>
                </a:lnTo>
                <a:lnTo>
                  <a:pt x="3156" y="64"/>
                </a:lnTo>
                <a:lnTo>
                  <a:pt x="3156" y="62"/>
                </a:lnTo>
                <a:lnTo>
                  <a:pt x="3157" y="61"/>
                </a:lnTo>
                <a:lnTo>
                  <a:pt x="3158" y="59"/>
                </a:lnTo>
                <a:lnTo>
                  <a:pt x="3158" y="57"/>
                </a:lnTo>
                <a:lnTo>
                  <a:pt x="3158" y="56"/>
                </a:lnTo>
                <a:lnTo>
                  <a:pt x="3159" y="54"/>
                </a:lnTo>
                <a:lnTo>
                  <a:pt x="3159" y="52"/>
                </a:lnTo>
                <a:lnTo>
                  <a:pt x="3159" y="50"/>
                </a:lnTo>
                <a:lnTo>
                  <a:pt x="3160" y="49"/>
                </a:lnTo>
                <a:lnTo>
                  <a:pt x="3160" y="47"/>
                </a:lnTo>
                <a:lnTo>
                  <a:pt x="3160" y="45"/>
                </a:lnTo>
                <a:lnTo>
                  <a:pt x="3161" y="44"/>
                </a:lnTo>
                <a:lnTo>
                  <a:pt x="3161" y="42"/>
                </a:lnTo>
                <a:lnTo>
                  <a:pt x="3161" y="41"/>
                </a:lnTo>
                <a:lnTo>
                  <a:pt x="3162" y="40"/>
                </a:lnTo>
                <a:lnTo>
                  <a:pt x="3162" y="39"/>
                </a:lnTo>
                <a:lnTo>
                  <a:pt x="3162" y="39"/>
                </a:lnTo>
                <a:lnTo>
                  <a:pt x="3163" y="38"/>
                </a:lnTo>
                <a:lnTo>
                  <a:pt x="3163" y="38"/>
                </a:lnTo>
                <a:lnTo>
                  <a:pt x="3163" y="38"/>
                </a:lnTo>
                <a:lnTo>
                  <a:pt x="3164" y="38"/>
                </a:lnTo>
                <a:lnTo>
                  <a:pt x="3164" y="38"/>
                </a:lnTo>
                <a:lnTo>
                  <a:pt x="3165" y="38"/>
                </a:lnTo>
                <a:lnTo>
                  <a:pt x="3165" y="38"/>
                </a:lnTo>
                <a:lnTo>
                  <a:pt x="3165" y="39"/>
                </a:lnTo>
                <a:lnTo>
                  <a:pt x="3166" y="40"/>
                </a:lnTo>
                <a:lnTo>
                  <a:pt x="3166" y="41"/>
                </a:lnTo>
                <a:lnTo>
                  <a:pt x="3166" y="42"/>
                </a:lnTo>
                <a:lnTo>
                  <a:pt x="3167" y="43"/>
                </a:lnTo>
                <a:lnTo>
                  <a:pt x="3167" y="45"/>
                </a:lnTo>
                <a:lnTo>
                  <a:pt x="3167" y="46"/>
                </a:lnTo>
                <a:lnTo>
                  <a:pt x="3168" y="48"/>
                </a:lnTo>
                <a:lnTo>
                  <a:pt x="3168" y="50"/>
                </a:lnTo>
                <a:lnTo>
                  <a:pt x="3168" y="52"/>
                </a:lnTo>
                <a:lnTo>
                  <a:pt x="3169" y="55"/>
                </a:lnTo>
                <a:lnTo>
                  <a:pt x="3169" y="57"/>
                </a:lnTo>
                <a:lnTo>
                  <a:pt x="3169" y="59"/>
                </a:lnTo>
                <a:lnTo>
                  <a:pt x="3170" y="62"/>
                </a:lnTo>
                <a:lnTo>
                  <a:pt x="3171" y="65"/>
                </a:lnTo>
                <a:lnTo>
                  <a:pt x="3171" y="68"/>
                </a:lnTo>
                <a:lnTo>
                  <a:pt x="3171" y="71"/>
                </a:lnTo>
                <a:lnTo>
                  <a:pt x="3172" y="75"/>
                </a:lnTo>
                <a:lnTo>
                  <a:pt x="3172" y="78"/>
                </a:lnTo>
                <a:lnTo>
                  <a:pt x="3172" y="82"/>
                </a:lnTo>
                <a:lnTo>
                  <a:pt x="3173" y="86"/>
                </a:lnTo>
                <a:lnTo>
                  <a:pt x="3173" y="89"/>
                </a:lnTo>
                <a:lnTo>
                  <a:pt x="3173" y="94"/>
                </a:lnTo>
                <a:lnTo>
                  <a:pt x="3174" y="98"/>
                </a:lnTo>
                <a:lnTo>
                  <a:pt x="3174" y="102"/>
                </a:lnTo>
                <a:lnTo>
                  <a:pt x="3174" y="106"/>
                </a:lnTo>
                <a:lnTo>
                  <a:pt x="3175" y="111"/>
                </a:lnTo>
                <a:lnTo>
                  <a:pt x="3175" y="115"/>
                </a:lnTo>
                <a:lnTo>
                  <a:pt x="3175" y="119"/>
                </a:lnTo>
                <a:lnTo>
                  <a:pt x="3176" y="124"/>
                </a:lnTo>
                <a:lnTo>
                  <a:pt x="3176" y="128"/>
                </a:lnTo>
                <a:lnTo>
                  <a:pt x="3177" y="133"/>
                </a:lnTo>
                <a:lnTo>
                  <a:pt x="3177" y="137"/>
                </a:lnTo>
                <a:lnTo>
                  <a:pt x="3177" y="141"/>
                </a:lnTo>
                <a:lnTo>
                  <a:pt x="3178" y="145"/>
                </a:lnTo>
                <a:lnTo>
                  <a:pt x="3178" y="149"/>
                </a:lnTo>
                <a:lnTo>
                  <a:pt x="3178" y="153"/>
                </a:lnTo>
                <a:lnTo>
                  <a:pt x="3179" y="157"/>
                </a:lnTo>
                <a:lnTo>
                  <a:pt x="3179" y="160"/>
                </a:lnTo>
                <a:lnTo>
                  <a:pt x="3179" y="163"/>
                </a:lnTo>
                <a:lnTo>
                  <a:pt x="3180" y="166"/>
                </a:lnTo>
                <a:lnTo>
                  <a:pt x="3180" y="169"/>
                </a:lnTo>
                <a:lnTo>
                  <a:pt x="3180" y="171"/>
                </a:lnTo>
                <a:lnTo>
                  <a:pt x="3181" y="173"/>
                </a:lnTo>
                <a:lnTo>
                  <a:pt x="3181" y="174"/>
                </a:lnTo>
                <a:lnTo>
                  <a:pt x="3181" y="175"/>
                </a:lnTo>
                <a:lnTo>
                  <a:pt x="3182" y="176"/>
                </a:lnTo>
                <a:lnTo>
                  <a:pt x="3182" y="177"/>
                </a:lnTo>
                <a:lnTo>
                  <a:pt x="3182" y="177"/>
                </a:lnTo>
                <a:lnTo>
                  <a:pt x="3183" y="176"/>
                </a:lnTo>
                <a:lnTo>
                  <a:pt x="3184" y="175"/>
                </a:lnTo>
                <a:lnTo>
                  <a:pt x="3184" y="174"/>
                </a:lnTo>
                <a:lnTo>
                  <a:pt x="3184" y="173"/>
                </a:lnTo>
                <a:lnTo>
                  <a:pt x="3185" y="171"/>
                </a:lnTo>
                <a:lnTo>
                  <a:pt x="3185" y="168"/>
                </a:lnTo>
                <a:lnTo>
                  <a:pt x="3185" y="165"/>
                </a:lnTo>
                <a:lnTo>
                  <a:pt x="3186" y="162"/>
                </a:lnTo>
                <a:lnTo>
                  <a:pt x="3186" y="158"/>
                </a:lnTo>
                <a:lnTo>
                  <a:pt x="3186" y="154"/>
                </a:lnTo>
                <a:lnTo>
                  <a:pt x="3187" y="149"/>
                </a:lnTo>
                <a:lnTo>
                  <a:pt x="3187" y="145"/>
                </a:lnTo>
                <a:lnTo>
                  <a:pt x="3187" y="140"/>
                </a:lnTo>
                <a:lnTo>
                  <a:pt x="3188" y="135"/>
                </a:lnTo>
                <a:lnTo>
                  <a:pt x="3188" y="129"/>
                </a:lnTo>
                <a:lnTo>
                  <a:pt x="3188" y="124"/>
                </a:lnTo>
                <a:lnTo>
                  <a:pt x="3189" y="118"/>
                </a:lnTo>
                <a:lnTo>
                  <a:pt x="3189" y="112"/>
                </a:lnTo>
                <a:lnTo>
                  <a:pt x="3190" y="107"/>
                </a:lnTo>
                <a:lnTo>
                  <a:pt x="3190" y="101"/>
                </a:lnTo>
                <a:lnTo>
                  <a:pt x="3190" y="96"/>
                </a:lnTo>
                <a:lnTo>
                  <a:pt x="3191" y="90"/>
                </a:lnTo>
                <a:lnTo>
                  <a:pt x="3191" y="85"/>
                </a:lnTo>
                <a:lnTo>
                  <a:pt x="3191" y="80"/>
                </a:lnTo>
                <a:lnTo>
                  <a:pt x="3192" y="75"/>
                </a:lnTo>
                <a:lnTo>
                  <a:pt x="3192" y="71"/>
                </a:lnTo>
                <a:lnTo>
                  <a:pt x="3192" y="67"/>
                </a:lnTo>
                <a:lnTo>
                  <a:pt x="3193" y="63"/>
                </a:lnTo>
                <a:lnTo>
                  <a:pt x="3193" y="59"/>
                </a:lnTo>
                <a:lnTo>
                  <a:pt x="3193" y="55"/>
                </a:lnTo>
                <a:lnTo>
                  <a:pt x="3194" y="52"/>
                </a:lnTo>
                <a:lnTo>
                  <a:pt x="3194" y="49"/>
                </a:lnTo>
                <a:lnTo>
                  <a:pt x="3194" y="47"/>
                </a:lnTo>
                <a:lnTo>
                  <a:pt x="3195" y="44"/>
                </a:lnTo>
                <a:lnTo>
                  <a:pt x="3195" y="43"/>
                </a:lnTo>
                <a:lnTo>
                  <a:pt x="3195" y="41"/>
                </a:lnTo>
                <a:lnTo>
                  <a:pt x="3196" y="39"/>
                </a:lnTo>
                <a:lnTo>
                  <a:pt x="3197" y="38"/>
                </a:lnTo>
                <a:lnTo>
                  <a:pt x="3197" y="38"/>
                </a:lnTo>
                <a:lnTo>
                  <a:pt x="3197" y="37"/>
                </a:lnTo>
                <a:lnTo>
                  <a:pt x="3198" y="37"/>
                </a:lnTo>
                <a:lnTo>
                  <a:pt x="3198" y="38"/>
                </a:lnTo>
                <a:lnTo>
                  <a:pt x="3198" y="38"/>
                </a:lnTo>
                <a:lnTo>
                  <a:pt x="3199" y="39"/>
                </a:lnTo>
                <a:lnTo>
                  <a:pt x="3199" y="41"/>
                </a:lnTo>
                <a:lnTo>
                  <a:pt x="3199" y="42"/>
                </a:lnTo>
                <a:lnTo>
                  <a:pt x="3200" y="44"/>
                </a:lnTo>
                <a:lnTo>
                  <a:pt x="3200" y="46"/>
                </a:lnTo>
                <a:lnTo>
                  <a:pt x="3200" y="49"/>
                </a:lnTo>
                <a:lnTo>
                  <a:pt x="3201" y="52"/>
                </a:lnTo>
                <a:lnTo>
                  <a:pt x="3201" y="56"/>
                </a:lnTo>
                <a:lnTo>
                  <a:pt x="3201" y="59"/>
                </a:lnTo>
                <a:lnTo>
                  <a:pt x="3202" y="63"/>
                </a:lnTo>
                <a:lnTo>
                  <a:pt x="3202" y="68"/>
                </a:lnTo>
                <a:lnTo>
                  <a:pt x="3203" y="72"/>
                </a:lnTo>
                <a:lnTo>
                  <a:pt x="3203" y="78"/>
                </a:lnTo>
                <a:lnTo>
                  <a:pt x="3203" y="83"/>
                </a:lnTo>
                <a:lnTo>
                  <a:pt x="3204" y="90"/>
                </a:lnTo>
                <a:lnTo>
                  <a:pt x="3204" y="97"/>
                </a:lnTo>
                <a:lnTo>
                  <a:pt x="3204" y="105"/>
                </a:lnTo>
                <a:lnTo>
                  <a:pt x="3205" y="113"/>
                </a:lnTo>
                <a:lnTo>
                  <a:pt x="3205" y="122"/>
                </a:lnTo>
                <a:lnTo>
                  <a:pt x="3205" y="133"/>
                </a:lnTo>
                <a:lnTo>
                  <a:pt x="3206" y="144"/>
                </a:lnTo>
                <a:lnTo>
                  <a:pt x="3206" y="157"/>
                </a:lnTo>
                <a:lnTo>
                  <a:pt x="3206" y="172"/>
                </a:lnTo>
                <a:lnTo>
                  <a:pt x="3207" y="190"/>
                </a:lnTo>
                <a:lnTo>
                  <a:pt x="3207" y="209"/>
                </a:lnTo>
                <a:lnTo>
                  <a:pt x="3207" y="230"/>
                </a:lnTo>
                <a:lnTo>
                  <a:pt x="3208" y="255"/>
                </a:lnTo>
                <a:lnTo>
                  <a:pt x="3208" y="281"/>
                </a:lnTo>
                <a:lnTo>
                  <a:pt x="3209" y="309"/>
                </a:lnTo>
                <a:lnTo>
                  <a:pt x="3209" y="337"/>
                </a:lnTo>
                <a:lnTo>
                  <a:pt x="3210" y="366"/>
                </a:lnTo>
                <a:lnTo>
                  <a:pt x="3210" y="392"/>
                </a:lnTo>
                <a:lnTo>
                  <a:pt x="3210" y="417"/>
                </a:lnTo>
                <a:lnTo>
                  <a:pt x="3211" y="440"/>
                </a:lnTo>
                <a:lnTo>
                  <a:pt x="3211" y="459"/>
                </a:lnTo>
                <a:lnTo>
                  <a:pt x="3211" y="477"/>
                </a:lnTo>
                <a:lnTo>
                  <a:pt x="3212" y="490"/>
                </a:lnTo>
                <a:lnTo>
                  <a:pt x="3212" y="500"/>
                </a:lnTo>
                <a:lnTo>
                  <a:pt x="3212" y="506"/>
                </a:lnTo>
                <a:lnTo>
                  <a:pt x="3213" y="510"/>
                </a:lnTo>
                <a:lnTo>
                  <a:pt x="3213" y="512"/>
                </a:lnTo>
                <a:lnTo>
                  <a:pt x="3213" y="514"/>
                </a:lnTo>
                <a:lnTo>
                  <a:pt x="3214" y="514"/>
                </a:lnTo>
                <a:lnTo>
                  <a:pt x="3214" y="514"/>
                </a:lnTo>
                <a:lnTo>
                  <a:pt x="3214" y="514"/>
                </a:lnTo>
                <a:lnTo>
                  <a:pt x="3215" y="514"/>
                </a:lnTo>
                <a:lnTo>
                  <a:pt x="3215" y="514"/>
                </a:lnTo>
                <a:lnTo>
                  <a:pt x="3216" y="515"/>
                </a:lnTo>
                <a:lnTo>
                  <a:pt x="3216" y="515"/>
                </a:lnTo>
                <a:lnTo>
                  <a:pt x="3216" y="515"/>
                </a:lnTo>
                <a:lnTo>
                  <a:pt x="3217" y="515"/>
                </a:lnTo>
                <a:lnTo>
                  <a:pt x="3217" y="515"/>
                </a:lnTo>
                <a:lnTo>
                  <a:pt x="3217" y="515"/>
                </a:lnTo>
                <a:lnTo>
                  <a:pt x="3218" y="515"/>
                </a:lnTo>
                <a:lnTo>
                  <a:pt x="3218" y="515"/>
                </a:lnTo>
                <a:lnTo>
                  <a:pt x="3218" y="515"/>
                </a:lnTo>
                <a:lnTo>
                  <a:pt x="3219" y="515"/>
                </a:lnTo>
                <a:lnTo>
                  <a:pt x="3219" y="515"/>
                </a:lnTo>
                <a:lnTo>
                  <a:pt x="3219" y="516"/>
                </a:lnTo>
                <a:lnTo>
                  <a:pt x="3220" y="516"/>
                </a:lnTo>
                <a:lnTo>
                  <a:pt x="3220" y="516"/>
                </a:lnTo>
                <a:lnTo>
                  <a:pt x="3220" y="516"/>
                </a:lnTo>
                <a:lnTo>
                  <a:pt x="3221" y="516"/>
                </a:lnTo>
                <a:lnTo>
                  <a:pt x="3221" y="516"/>
                </a:lnTo>
                <a:lnTo>
                  <a:pt x="3222" y="517"/>
                </a:lnTo>
                <a:lnTo>
                  <a:pt x="3222" y="517"/>
                </a:lnTo>
                <a:lnTo>
                  <a:pt x="3223" y="517"/>
                </a:lnTo>
                <a:lnTo>
                  <a:pt x="3223" y="518"/>
                </a:lnTo>
                <a:lnTo>
                  <a:pt x="3223" y="518"/>
                </a:lnTo>
                <a:lnTo>
                  <a:pt x="3224" y="518"/>
                </a:lnTo>
                <a:lnTo>
                  <a:pt x="3224" y="518"/>
                </a:lnTo>
                <a:lnTo>
                  <a:pt x="3224" y="518"/>
                </a:lnTo>
                <a:lnTo>
                  <a:pt x="3225" y="519"/>
                </a:lnTo>
                <a:lnTo>
                  <a:pt x="3225" y="519"/>
                </a:lnTo>
                <a:lnTo>
                  <a:pt x="3225" y="519"/>
                </a:lnTo>
                <a:lnTo>
                  <a:pt x="3226" y="519"/>
                </a:lnTo>
                <a:lnTo>
                  <a:pt x="3226" y="519"/>
                </a:lnTo>
                <a:lnTo>
                  <a:pt x="3226" y="519"/>
                </a:lnTo>
                <a:lnTo>
                  <a:pt x="3227" y="519"/>
                </a:lnTo>
                <a:lnTo>
                  <a:pt x="3227" y="519"/>
                </a:lnTo>
                <a:lnTo>
                  <a:pt x="3227" y="519"/>
                </a:lnTo>
                <a:lnTo>
                  <a:pt x="3228" y="519"/>
                </a:lnTo>
                <a:lnTo>
                  <a:pt x="3228" y="519"/>
                </a:lnTo>
                <a:lnTo>
                  <a:pt x="3229" y="520"/>
                </a:lnTo>
                <a:lnTo>
                  <a:pt x="3229" y="520"/>
                </a:lnTo>
                <a:lnTo>
                  <a:pt x="3229" y="520"/>
                </a:lnTo>
                <a:lnTo>
                  <a:pt x="3230" y="520"/>
                </a:lnTo>
                <a:lnTo>
                  <a:pt x="3230" y="520"/>
                </a:lnTo>
                <a:lnTo>
                  <a:pt x="3230" y="520"/>
                </a:lnTo>
                <a:lnTo>
                  <a:pt x="3231" y="520"/>
                </a:lnTo>
                <a:lnTo>
                  <a:pt x="3231" y="520"/>
                </a:lnTo>
                <a:lnTo>
                  <a:pt x="3231" y="520"/>
                </a:lnTo>
                <a:lnTo>
                  <a:pt x="3232" y="520"/>
                </a:lnTo>
                <a:lnTo>
                  <a:pt x="3232" y="520"/>
                </a:lnTo>
                <a:lnTo>
                  <a:pt x="3232" y="520"/>
                </a:lnTo>
                <a:lnTo>
                  <a:pt x="3233" y="520"/>
                </a:lnTo>
                <a:lnTo>
                  <a:pt x="3233" y="520"/>
                </a:lnTo>
                <a:lnTo>
                  <a:pt x="3233" y="520"/>
                </a:lnTo>
                <a:lnTo>
                  <a:pt x="3234" y="520"/>
                </a:lnTo>
                <a:lnTo>
                  <a:pt x="3234" y="520"/>
                </a:lnTo>
                <a:lnTo>
                  <a:pt x="3235" y="520"/>
                </a:lnTo>
                <a:lnTo>
                  <a:pt x="3235" y="521"/>
                </a:lnTo>
                <a:lnTo>
                  <a:pt x="3236" y="521"/>
                </a:lnTo>
                <a:lnTo>
                  <a:pt x="3236" y="521"/>
                </a:lnTo>
                <a:lnTo>
                  <a:pt x="3236" y="521"/>
                </a:lnTo>
                <a:lnTo>
                  <a:pt x="3237" y="521"/>
                </a:lnTo>
                <a:lnTo>
                  <a:pt x="3237" y="522"/>
                </a:lnTo>
                <a:lnTo>
                  <a:pt x="3237" y="522"/>
                </a:lnTo>
                <a:lnTo>
                  <a:pt x="3238" y="522"/>
                </a:lnTo>
                <a:lnTo>
                  <a:pt x="3238" y="522"/>
                </a:lnTo>
                <a:lnTo>
                  <a:pt x="3238" y="522"/>
                </a:lnTo>
                <a:lnTo>
                  <a:pt x="3239" y="522"/>
                </a:lnTo>
                <a:lnTo>
                  <a:pt x="3239" y="522"/>
                </a:lnTo>
                <a:lnTo>
                  <a:pt x="3239" y="522"/>
                </a:lnTo>
                <a:lnTo>
                  <a:pt x="3240" y="522"/>
                </a:lnTo>
                <a:lnTo>
                  <a:pt x="3240" y="522"/>
                </a:lnTo>
                <a:lnTo>
                  <a:pt x="3240" y="522"/>
                </a:lnTo>
                <a:lnTo>
                  <a:pt x="3241" y="522"/>
                </a:lnTo>
                <a:lnTo>
                  <a:pt x="3241" y="522"/>
                </a:lnTo>
                <a:lnTo>
                  <a:pt x="3242" y="522"/>
                </a:lnTo>
                <a:lnTo>
                  <a:pt x="3242" y="522"/>
                </a:lnTo>
                <a:lnTo>
                  <a:pt x="3242" y="522"/>
                </a:lnTo>
                <a:lnTo>
                  <a:pt x="3243" y="522"/>
                </a:lnTo>
                <a:lnTo>
                  <a:pt x="3243" y="522"/>
                </a:lnTo>
                <a:lnTo>
                  <a:pt x="3243" y="522"/>
                </a:lnTo>
                <a:lnTo>
                  <a:pt x="3244" y="522"/>
                </a:lnTo>
                <a:lnTo>
                  <a:pt x="3244" y="522"/>
                </a:lnTo>
                <a:lnTo>
                  <a:pt x="3244" y="522"/>
                </a:lnTo>
                <a:lnTo>
                  <a:pt x="3245" y="522"/>
                </a:lnTo>
                <a:lnTo>
                  <a:pt x="3245" y="522"/>
                </a:lnTo>
                <a:lnTo>
                  <a:pt x="3245" y="522"/>
                </a:lnTo>
                <a:lnTo>
                  <a:pt x="3246" y="522"/>
                </a:lnTo>
                <a:lnTo>
                  <a:pt x="3246" y="522"/>
                </a:lnTo>
                <a:lnTo>
                  <a:pt x="3246" y="522"/>
                </a:lnTo>
                <a:lnTo>
                  <a:pt x="3247" y="522"/>
                </a:lnTo>
                <a:lnTo>
                  <a:pt x="3247" y="522"/>
                </a:lnTo>
                <a:lnTo>
                  <a:pt x="3248" y="522"/>
                </a:lnTo>
                <a:lnTo>
                  <a:pt x="3248" y="522"/>
                </a:lnTo>
                <a:lnTo>
                  <a:pt x="3249" y="523"/>
                </a:lnTo>
                <a:lnTo>
                  <a:pt x="3249" y="523"/>
                </a:lnTo>
                <a:lnTo>
                  <a:pt x="3249" y="522"/>
                </a:lnTo>
                <a:lnTo>
                  <a:pt x="3250" y="520"/>
                </a:lnTo>
                <a:lnTo>
                  <a:pt x="3250" y="515"/>
                </a:lnTo>
                <a:lnTo>
                  <a:pt x="3250" y="505"/>
                </a:lnTo>
                <a:lnTo>
                  <a:pt x="3251" y="491"/>
                </a:lnTo>
                <a:lnTo>
                  <a:pt x="3251" y="472"/>
                </a:lnTo>
                <a:lnTo>
                  <a:pt x="3251" y="449"/>
                </a:lnTo>
                <a:lnTo>
                  <a:pt x="3252" y="424"/>
                </a:lnTo>
                <a:lnTo>
                  <a:pt x="3252" y="397"/>
                </a:lnTo>
                <a:lnTo>
                  <a:pt x="3252" y="367"/>
                </a:lnTo>
                <a:lnTo>
                  <a:pt x="3253" y="335"/>
                </a:lnTo>
                <a:lnTo>
                  <a:pt x="3253" y="302"/>
                </a:lnTo>
                <a:lnTo>
                  <a:pt x="3254" y="269"/>
                </a:lnTo>
                <a:lnTo>
                  <a:pt x="3254" y="236"/>
                </a:lnTo>
                <a:lnTo>
                  <a:pt x="3254" y="209"/>
                </a:lnTo>
                <a:lnTo>
                  <a:pt x="3255" y="184"/>
                </a:lnTo>
                <a:lnTo>
                  <a:pt x="3255" y="163"/>
                </a:lnTo>
                <a:lnTo>
                  <a:pt x="3255" y="145"/>
                </a:lnTo>
                <a:lnTo>
                  <a:pt x="3256" y="130"/>
                </a:lnTo>
                <a:lnTo>
                  <a:pt x="3256" y="116"/>
                </a:lnTo>
                <a:lnTo>
                  <a:pt x="3256" y="105"/>
                </a:lnTo>
                <a:lnTo>
                  <a:pt x="3257" y="96"/>
                </a:lnTo>
                <a:lnTo>
                  <a:pt x="3257" y="89"/>
                </a:lnTo>
                <a:lnTo>
                  <a:pt x="3257" y="84"/>
                </a:lnTo>
                <a:lnTo>
                  <a:pt x="3258" y="81"/>
                </a:lnTo>
                <a:lnTo>
                  <a:pt x="3258" y="79"/>
                </a:lnTo>
                <a:lnTo>
                  <a:pt x="3258" y="77"/>
                </a:lnTo>
                <a:lnTo>
                  <a:pt x="3259" y="76"/>
                </a:lnTo>
                <a:lnTo>
                  <a:pt x="3259" y="75"/>
                </a:lnTo>
                <a:lnTo>
                  <a:pt x="3259" y="74"/>
                </a:lnTo>
                <a:lnTo>
                  <a:pt x="3260" y="72"/>
                </a:lnTo>
                <a:lnTo>
                  <a:pt x="3261" y="71"/>
                </a:lnTo>
                <a:lnTo>
                  <a:pt x="3261" y="69"/>
                </a:lnTo>
                <a:lnTo>
                  <a:pt x="3261" y="66"/>
                </a:lnTo>
                <a:lnTo>
                  <a:pt x="3262" y="63"/>
                </a:lnTo>
                <a:lnTo>
                  <a:pt x="3262" y="61"/>
                </a:lnTo>
                <a:lnTo>
                  <a:pt x="3262" y="58"/>
                </a:lnTo>
                <a:lnTo>
                  <a:pt x="3263" y="55"/>
                </a:lnTo>
                <a:lnTo>
                  <a:pt x="3263" y="52"/>
                </a:lnTo>
                <a:lnTo>
                  <a:pt x="3263" y="50"/>
                </a:lnTo>
                <a:lnTo>
                  <a:pt x="3264" y="47"/>
                </a:lnTo>
                <a:lnTo>
                  <a:pt x="3264" y="45"/>
                </a:lnTo>
                <a:lnTo>
                  <a:pt x="3264" y="44"/>
                </a:lnTo>
                <a:lnTo>
                  <a:pt x="3265" y="42"/>
                </a:lnTo>
                <a:lnTo>
                  <a:pt x="3265" y="41"/>
                </a:lnTo>
                <a:lnTo>
                  <a:pt x="3265" y="40"/>
                </a:lnTo>
                <a:lnTo>
                  <a:pt x="3266" y="39"/>
                </a:lnTo>
                <a:lnTo>
                  <a:pt x="3266" y="38"/>
                </a:lnTo>
                <a:lnTo>
                  <a:pt x="3267" y="38"/>
                </a:lnTo>
                <a:lnTo>
                  <a:pt x="3267" y="38"/>
                </a:lnTo>
                <a:lnTo>
                  <a:pt x="3267" y="38"/>
                </a:lnTo>
                <a:lnTo>
                  <a:pt x="3268" y="38"/>
                </a:lnTo>
                <a:lnTo>
                  <a:pt x="3268" y="38"/>
                </a:lnTo>
                <a:lnTo>
                  <a:pt x="3268" y="38"/>
                </a:lnTo>
                <a:lnTo>
                  <a:pt x="3269" y="38"/>
                </a:lnTo>
                <a:lnTo>
                  <a:pt x="3269" y="39"/>
                </a:lnTo>
                <a:lnTo>
                  <a:pt x="3269" y="40"/>
                </a:lnTo>
                <a:lnTo>
                  <a:pt x="3270" y="40"/>
                </a:lnTo>
                <a:lnTo>
                  <a:pt x="3270" y="42"/>
                </a:lnTo>
                <a:lnTo>
                  <a:pt x="3270" y="43"/>
                </a:lnTo>
                <a:lnTo>
                  <a:pt x="3271" y="45"/>
                </a:lnTo>
                <a:lnTo>
                  <a:pt x="3271" y="46"/>
                </a:lnTo>
                <a:lnTo>
                  <a:pt x="3271" y="48"/>
                </a:lnTo>
                <a:lnTo>
                  <a:pt x="3272" y="50"/>
                </a:lnTo>
                <a:lnTo>
                  <a:pt x="3272" y="53"/>
                </a:lnTo>
                <a:lnTo>
                  <a:pt x="3272" y="56"/>
                </a:lnTo>
                <a:lnTo>
                  <a:pt x="3273" y="58"/>
                </a:lnTo>
                <a:lnTo>
                  <a:pt x="3274" y="61"/>
                </a:lnTo>
                <a:lnTo>
                  <a:pt x="3274" y="64"/>
                </a:lnTo>
                <a:lnTo>
                  <a:pt x="3274" y="68"/>
                </a:lnTo>
                <a:lnTo>
                  <a:pt x="3275" y="71"/>
                </a:lnTo>
                <a:lnTo>
                  <a:pt x="3275" y="75"/>
                </a:lnTo>
                <a:lnTo>
                  <a:pt x="3275" y="79"/>
                </a:lnTo>
                <a:lnTo>
                  <a:pt x="3276" y="83"/>
                </a:lnTo>
                <a:lnTo>
                  <a:pt x="3276" y="87"/>
                </a:lnTo>
                <a:lnTo>
                  <a:pt x="3276" y="92"/>
                </a:lnTo>
                <a:lnTo>
                  <a:pt x="3277" y="96"/>
                </a:lnTo>
                <a:lnTo>
                  <a:pt x="3277" y="101"/>
                </a:lnTo>
                <a:lnTo>
                  <a:pt x="3277" y="106"/>
                </a:lnTo>
                <a:lnTo>
                  <a:pt x="3278" y="112"/>
                </a:lnTo>
                <a:lnTo>
                  <a:pt x="3278" y="117"/>
                </a:lnTo>
                <a:lnTo>
                  <a:pt x="3278" y="122"/>
                </a:lnTo>
                <a:lnTo>
                  <a:pt x="3279" y="127"/>
                </a:lnTo>
                <a:lnTo>
                  <a:pt x="3279" y="132"/>
                </a:lnTo>
                <a:lnTo>
                  <a:pt x="3280" y="137"/>
                </a:lnTo>
                <a:lnTo>
                  <a:pt x="3280" y="142"/>
                </a:lnTo>
                <a:lnTo>
                  <a:pt x="3280" y="147"/>
                </a:lnTo>
                <a:lnTo>
                  <a:pt x="3281" y="152"/>
                </a:lnTo>
                <a:lnTo>
                  <a:pt x="3281" y="156"/>
                </a:lnTo>
                <a:lnTo>
                  <a:pt x="3281" y="160"/>
                </a:lnTo>
                <a:lnTo>
                  <a:pt x="3282" y="163"/>
                </a:lnTo>
                <a:lnTo>
                  <a:pt x="3282" y="167"/>
                </a:lnTo>
                <a:lnTo>
                  <a:pt x="3282" y="169"/>
                </a:lnTo>
                <a:lnTo>
                  <a:pt x="3283" y="172"/>
                </a:lnTo>
                <a:lnTo>
                  <a:pt x="3283" y="174"/>
                </a:lnTo>
                <a:lnTo>
                  <a:pt x="3283" y="176"/>
                </a:lnTo>
                <a:lnTo>
                  <a:pt x="3284" y="177"/>
                </a:lnTo>
                <a:lnTo>
                  <a:pt x="3284" y="178"/>
                </a:lnTo>
                <a:lnTo>
                  <a:pt x="3284" y="178"/>
                </a:lnTo>
                <a:lnTo>
                  <a:pt x="3285" y="178"/>
                </a:lnTo>
                <a:lnTo>
                  <a:pt x="3285" y="178"/>
                </a:lnTo>
                <a:lnTo>
                  <a:pt x="3285" y="177"/>
                </a:lnTo>
                <a:lnTo>
                  <a:pt x="3286" y="176"/>
                </a:lnTo>
                <a:lnTo>
                  <a:pt x="3287" y="174"/>
                </a:lnTo>
                <a:lnTo>
                  <a:pt x="3287" y="172"/>
                </a:lnTo>
                <a:lnTo>
                  <a:pt x="3287" y="170"/>
                </a:lnTo>
                <a:lnTo>
                  <a:pt x="3288" y="167"/>
                </a:lnTo>
                <a:lnTo>
                  <a:pt x="3288" y="164"/>
                </a:lnTo>
                <a:lnTo>
                  <a:pt x="3288" y="161"/>
                </a:lnTo>
                <a:lnTo>
                  <a:pt x="3289" y="157"/>
                </a:lnTo>
                <a:lnTo>
                  <a:pt x="3289" y="153"/>
                </a:lnTo>
                <a:lnTo>
                  <a:pt x="3289" y="149"/>
                </a:lnTo>
                <a:lnTo>
                  <a:pt x="3290" y="144"/>
                </a:lnTo>
                <a:lnTo>
                  <a:pt x="3290" y="140"/>
                </a:lnTo>
                <a:lnTo>
                  <a:pt x="3290" y="135"/>
                </a:lnTo>
                <a:lnTo>
                  <a:pt x="3291" y="129"/>
                </a:lnTo>
                <a:lnTo>
                  <a:pt x="3291" y="124"/>
                </a:lnTo>
                <a:lnTo>
                  <a:pt x="3291" y="118"/>
                </a:lnTo>
                <a:lnTo>
                  <a:pt x="3292" y="112"/>
                </a:lnTo>
                <a:lnTo>
                  <a:pt x="3292" y="106"/>
                </a:lnTo>
                <a:lnTo>
                  <a:pt x="3293" y="100"/>
                </a:lnTo>
                <a:lnTo>
                  <a:pt x="3293" y="94"/>
                </a:lnTo>
                <a:lnTo>
                  <a:pt x="3293" y="89"/>
                </a:lnTo>
                <a:lnTo>
                  <a:pt x="3294" y="83"/>
                </a:lnTo>
                <a:lnTo>
                  <a:pt x="3294" y="77"/>
                </a:lnTo>
                <a:lnTo>
                  <a:pt x="3294" y="72"/>
                </a:lnTo>
                <a:lnTo>
                  <a:pt x="3295" y="67"/>
                </a:lnTo>
                <a:lnTo>
                  <a:pt x="3295" y="61"/>
                </a:lnTo>
                <a:lnTo>
                  <a:pt x="3295" y="57"/>
                </a:lnTo>
                <a:lnTo>
                  <a:pt x="3296" y="52"/>
                </a:lnTo>
                <a:lnTo>
                  <a:pt x="3296" y="48"/>
                </a:lnTo>
                <a:lnTo>
                  <a:pt x="3296" y="44"/>
                </a:lnTo>
                <a:lnTo>
                  <a:pt x="3297" y="41"/>
                </a:lnTo>
                <a:lnTo>
                  <a:pt x="3297" y="37"/>
                </a:lnTo>
                <a:lnTo>
                  <a:pt x="3297" y="34"/>
                </a:lnTo>
                <a:lnTo>
                  <a:pt x="3298" y="32"/>
                </a:lnTo>
                <a:lnTo>
                  <a:pt x="3298" y="29"/>
                </a:lnTo>
                <a:lnTo>
                  <a:pt x="3299" y="27"/>
                </a:lnTo>
                <a:lnTo>
                  <a:pt x="3299" y="26"/>
                </a:lnTo>
                <a:lnTo>
                  <a:pt x="3300" y="24"/>
                </a:lnTo>
                <a:lnTo>
                  <a:pt x="3300" y="23"/>
                </a:lnTo>
                <a:lnTo>
                  <a:pt x="3300" y="22"/>
                </a:lnTo>
                <a:lnTo>
                  <a:pt x="3301" y="22"/>
                </a:lnTo>
                <a:lnTo>
                  <a:pt x="3301" y="21"/>
                </a:lnTo>
                <a:lnTo>
                  <a:pt x="3301" y="21"/>
                </a:lnTo>
                <a:lnTo>
                  <a:pt x="3302" y="22"/>
                </a:lnTo>
                <a:lnTo>
                  <a:pt x="3302" y="23"/>
                </a:lnTo>
                <a:lnTo>
                  <a:pt x="3302" y="24"/>
                </a:lnTo>
                <a:lnTo>
                  <a:pt x="3303" y="25"/>
                </a:lnTo>
                <a:lnTo>
                  <a:pt x="3303" y="27"/>
                </a:lnTo>
                <a:lnTo>
                  <a:pt x="3303" y="29"/>
                </a:lnTo>
                <a:lnTo>
                  <a:pt x="3304" y="31"/>
                </a:lnTo>
                <a:lnTo>
                  <a:pt x="3304" y="34"/>
                </a:lnTo>
                <a:lnTo>
                  <a:pt x="3304" y="37"/>
                </a:lnTo>
                <a:lnTo>
                  <a:pt x="3305" y="40"/>
                </a:lnTo>
                <a:lnTo>
                  <a:pt x="3305" y="44"/>
                </a:lnTo>
                <a:lnTo>
                  <a:pt x="3306" y="47"/>
                </a:lnTo>
                <a:lnTo>
                  <a:pt x="3306" y="51"/>
                </a:lnTo>
                <a:lnTo>
                  <a:pt x="3306" y="56"/>
                </a:lnTo>
                <a:lnTo>
                  <a:pt x="3307" y="61"/>
                </a:lnTo>
                <a:lnTo>
                  <a:pt x="3307" y="65"/>
                </a:lnTo>
                <a:lnTo>
                  <a:pt x="3307" y="71"/>
                </a:lnTo>
                <a:lnTo>
                  <a:pt x="3308" y="77"/>
                </a:lnTo>
                <a:lnTo>
                  <a:pt x="3308" y="83"/>
                </a:lnTo>
                <a:lnTo>
                  <a:pt x="3308" y="90"/>
                </a:lnTo>
                <a:lnTo>
                  <a:pt x="3309" y="98"/>
                </a:lnTo>
                <a:lnTo>
                  <a:pt x="3309" y="106"/>
                </a:lnTo>
                <a:lnTo>
                  <a:pt x="3309" y="114"/>
                </a:lnTo>
                <a:lnTo>
                  <a:pt x="3310" y="124"/>
                </a:lnTo>
                <a:lnTo>
                  <a:pt x="3310" y="136"/>
                </a:lnTo>
                <a:lnTo>
                  <a:pt x="3310" y="147"/>
                </a:lnTo>
                <a:lnTo>
                  <a:pt x="3311" y="161"/>
                </a:lnTo>
                <a:lnTo>
                  <a:pt x="3311" y="177"/>
                </a:lnTo>
                <a:lnTo>
                  <a:pt x="3312" y="194"/>
                </a:lnTo>
                <a:lnTo>
                  <a:pt x="3312" y="214"/>
                </a:lnTo>
                <a:lnTo>
                  <a:pt x="3313" y="238"/>
                </a:lnTo>
                <a:lnTo>
                  <a:pt x="3313" y="262"/>
                </a:lnTo>
                <a:lnTo>
                  <a:pt x="3313" y="289"/>
                </a:lnTo>
                <a:lnTo>
                  <a:pt x="3314" y="317"/>
                </a:lnTo>
                <a:lnTo>
                  <a:pt x="3314" y="345"/>
                </a:lnTo>
                <a:lnTo>
                  <a:pt x="3314" y="373"/>
                </a:lnTo>
                <a:lnTo>
                  <a:pt x="3315" y="399"/>
                </a:lnTo>
                <a:lnTo>
                  <a:pt x="3315" y="423"/>
                </a:lnTo>
                <a:lnTo>
                  <a:pt x="3315" y="445"/>
                </a:lnTo>
                <a:lnTo>
                  <a:pt x="3316" y="464"/>
                </a:lnTo>
                <a:lnTo>
                  <a:pt x="3316" y="480"/>
                </a:lnTo>
                <a:lnTo>
                  <a:pt x="3316" y="492"/>
                </a:lnTo>
                <a:lnTo>
                  <a:pt x="3317" y="501"/>
                </a:lnTo>
                <a:lnTo>
                  <a:pt x="3317" y="506"/>
                </a:lnTo>
                <a:lnTo>
                  <a:pt x="3317" y="510"/>
                </a:lnTo>
                <a:lnTo>
                  <a:pt x="3318" y="512"/>
                </a:lnTo>
                <a:lnTo>
                  <a:pt x="3318" y="513"/>
                </a:lnTo>
                <a:lnTo>
                  <a:pt x="3319" y="513"/>
                </a:lnTo>
                <a:lnTo>
                  <a:pt x="3319" y="514"/>
                </a:lnTo>
                <a:lnTo>
                  <a:pt x="3319" y="514"/>
                </a:lnTo>
                <a:lnTo>
                  <a:pt x="3320" y="514"/>
                </a:lnTo>
                <a:lnTo>
                  <a:pt x="3320" y="515"/>
                </a:lnTo>
                <a:lnTo>
                  <a:pt x="3320" y="515"/>
                </a:lnTo>
                <a:lnTo>
                  <a:pt x="3321" y="515"/>
                </a:lnTo>
                <a:lnTo>
                  <a:pt x="3321" y="515"/>
                </a:lnTo>
                <a:lnTo>
                  <a:pt x="3321" y="515"/>
                </a:lnTo>
                <a:lnTo>
                  <a:pt x="3322" y="515"/>
                </a:lnTo>
                <a:lnTo>
                  <a:pt x="3322" y="515"/>
                </a:lnTo>
                <a:lnTo>
                  <a:pt x="3322" y="515"/>
                </a:lnTo>
                <a:lnTo>
                  <a:pt x="3323" y="515"/>
                </a:lnTo>
                <a:lnTo>
                  <a:pt x="3323" y="515"/>
                </a:lnTo>
                <a:lnTo>
                  <a:pt x="3323" y="515"/>
                </a:lnTo>
                <a:lnTo>
                  <a:pt x="3324" y="515"/>
                </a:lnTo>
                <a:lnTo>
                  <a:pt x="3324" y="515"/>
                </a:lnTo>
                <a:lnTo>
                  <a:pt x="3325" y="515"/>
                </a:lnTo>
                <a:lnTo>
                  <a:pt x="3325" y="515"/>
                </a:lnTo>
                <a:lnTo>
                  <a:pt x="3326" y="515"/>
                </a:lnTo>
                <a:lnTo>
                  <a:pt x="3326" y="515"/>
                </a:lnTo>
                <a:lnTo>
                  <a:pt x="3326" y="515"/>
                </a:lnTo>
                <a:lnTo>
                  <a:pt x="3327" y="515"/>
                </a:lnTo>
                <a:lnTo>
                  <a:pt x="3327" y="515"/>
                </a:lnTo>
                <a:lnTo>
                  <a:pt x="3327" y="516"/>
                </a:lnTo>
                <a:lnTo>
                  <a:pt x="3328" y="516"/>
                </a:lnTo>
                <a:lnTo>
                  <a:pt x="3328" y="516"/>
                </a:lnTo>
                <a:lnTo>
                  <a:pt x="3328" y="516"/>
                </a:lnTo>
                <a:lnTo>
                  <a:pt x="3329" y="516"/>
                </a:lnTo>
                <a:lnTo>
                  <a:pt x="3329" y="516"/>
                </a:lnTo>
                <a:lnTo>
                  <a:pt x="3329" y="516"/>
                </a:lnTo>
                <a:lnTo>
                  <a:pt x="3330" y="516"/>
                </a:lnTo>
                <a:lnTo>
                  <a:pt x="3330" y="517"/>
                </a:lnTo>
                <a:lnTo>
                  <a:pt x="3331" y="517"/>
                </a:lnTo>
                <a:lnTo>
                  <a:pt x="3331" y="517"/>
                </a:lnTo>
                <a:lnTo>
                  <a:pt x="3331" y="517"/>
                </a:lnTo>
                <a:lnTo>
                  <a:pt x="3332" y="517"/>
                </a:lnTo>
                <a:lnTo>
                  <a:pt x="3332" y="518"/>
                </a:lnTo>
                <a:lnTo>
                  <a:pt x="3332" y="518"/>
                </a:lnTo>
                <a:lnTo>
                  <a:pt x="3333" y="518"/>
                </a:lnTo>
                <a:lnTo>
                  <a:pt x="3333" y="518"/>
                </a:lnTo>
                <a:lnTo>
                  <a:pt x="3333" y="518"/>
                </a:lnTo>
                <a:lnTo>
                  <a:pt x="3334" y="518"/>
                </a:lnTo>
                <a:lnTo>
                  <a:pt x="3334" y="518"/>
                </a:lnTo>
                <a:lnTo>
                  <a:pt x="3334" y="518"/>
                </a:lnTo>
                <a:lnTo>
                  <a:pt x="3335" y="518"/>
                </a:lnTo>
                <a:lnTo>
                  <a:pt x="3335" y="518"/>
                </a:lnTo>
                <a:lnTo>
                  <a:pt x="3335" y="518"/>
                </a:lnTo>
                <a:lnTo>
                  <a:pt x="3336" y="519"/>
                </a:lnTo>
                <a:lnTo>
                  <a:pt x="3336" y="519"/>
                </a:lnTo>
                <a:lnTo>
                  <a:pt x="3336" y="519"/>
                </a:lnTo>
                <a:lnTo>
                  <a:pt x="3337" y="519"/>
                </a:lnTo>
                <a:lnTo>
                  <a:pt x="3337" y="519"/>
                </a:lnTo>
                <a:lnTo>
                  <a:pt x="3338" y="519"/>
                </a:lnTo>
                <a:lnTo>
                  <a:pt x="3338" y="519"/>
                </a:lnTo>
                <a:lnTo>
                  <a:pt x="3339" y="519"/>
                </a:lnTo>
                <a:lnTo>
                  <a:pt x="3339" y="519"/>
                </a:lnTo>
                <a:lnTo>
                  <a:pt x="3339" y="519"/>
                </a:lnTo>
                <a:lnTo>
                  <a:pt x="3340" y="519"/>
                </a:lnTo>
                <a:lnTo>
                  <a:pt x="3340" y="519"/>
                </a:lnTo>
                <a:lnTo>
                  <a:pt x="3340" y="519"/>
                </a:lnTo>
                <a:lnTo>
                  <a:pt x="3341" y="519"/>
                </a:lnTo>
                <a:lnTo>
                  <a:pt x="3341" y="519"/>
                </a:lnTo>
                <a:lnTo>
                  <a:pt x="3341" y="520"/>
                </a:lnTo>
                <a:lnTo>
                  <a:pt x="3342" y="520"/>
                </a:lnTo>
                <a:lnTo>
                  <a:pt x="3342" y="520"/>
                </a:lnTo>
                <a:lnTo>
                  <a:pt x="3342" y="520"/>
                </a:lnTo>
                <a:lnTo>
                  <a:pt x="3343" y="520"/>
                </a:lnTo>
                <a:lnTo>
                  <a:pt x="3343" y="521"/>
                </a:lnTo>
                <a:lnTo>
                  <a:pt x="3344" y="521"/>
                </a:lnTo>
                <a:lnTo>
                  <a:pt x="3344" y="521"/>
                </a:lnTo>
                <a:lnTo>
                  <a:pt x="3344" y="521"/>
                </a:lnTo>
                <a:lnTo>
                  <a:pt x="3345" y="521"/>
                </a:lnTo>
                <a:lnTo>
                  <a:pt x="3345" y="521"/>
                </a:lnTo>
                <a:lnTo>
                  <a:pt x="3345" y="521"/>
                </a:lnTo>
                <a:lnTo>
                  <a:pt x="3346" y="520"/>
                </a:lnTo>
                <a:lnTo>
                  <a:pt x="3346" y="520"/>
                </a:lnTo>
                <a:lnTo>
                  <a:pt x="3346" y="520"/>
                </a:lnTo>
                <a:lnTo>
                  <a:pt x="3347" y="520"/>
                </a:lnTo>
                <a:lnTo>
                  <a:pt x="3347" y="520"/>
                </a:lnTo>
                <a:lnTo>
                  <a:pt x="3347" y="520"/>
                </a:lnTo>
                <a:lnTo>
                  <a:pt x="3348" y="520"/>
                </a:lnTo>
                <a:lnTo>
                  <a:pt x="3348" y="520"/>
                </a:lnTo>
                <a:lnTo>
                  <a:pt x="3348" y="520"/>
                </a:lnTo>
                <a:lnTo>
                  <a:pt x="3349" y="520"/>
                </a:lnTo>
                <a:lnTo>
                  <a:pt x="3349" y="520"/>
                </a:lnTo>
                <a:lnTo>
                  <a:pt x="3349" y="520"/>
                </a:lnTo>
                <a:lnTo>
                  <a:pt x="3350" y="520"/>
                </a:lnTo>
                <a:lnTo>
                  <a:pt x="3350" y="520"/>
                </a:lnTo>
                <a:lnTo>
                  <a:pt x="3351" y="520"/>
                </a:lnTo>
                <a:lnTo>
                  <a:pt x="3351" y="520"/>
                </a:lnTo>
                <a:lnTo>
                  <a:pt x="3352" y="521"/>
                </a:lnTo>
                <a:lnTo>
                  <a:pt x="3352" y="521"/>
                </a:lnTo>
                <a:lnTo>
                  <a:pt x="3352" y="522"/>
                </a:lnTo>
                <a:lnTo>
                  <a:pt x="3353" y="522"/>
                </a:lnTo>
                <a:lnTo>
                  <a:pt x="3353" y="522"/>
                </a:lnTo>
                <a:lnTo>
                  <a:pt x="3353" y="520"/>
                </a:lnTo>
                <a:lnTo>
                  <a:pt x="3354" y="517"/>
                </a:lnTo>
                <a:lnTo>
                  <a:pt x="3354" y="512"/>
                </a:lnTo>
                <a:lnTo>
                  <a:pt x="3354" y="501"/>
                </a:lnTo>
                <a:lnTo>
                  <a:pt x="3355" y="487"/>
                </a:lnTo>
                <a:lnTo>
                  <a:pt x="3355" y="469"/>
                </a:lnTo>
                <a:lnTo>
                  <a:pt x="3355" y="446"/>
                </a:lnTo>
                <a:lnTo>
                  <a:pt x="3356" y="420"/>
                </a:lnTo>
                <a:lnTo>
                  <a:pt x="3356" y="392"/>
                </a:lnTo>
                <a:lnTo>
                  <a:pt x="3357" y="360"/>
                </a:lnTo>
                <a:lnTo>
                  <a:pt x="3357" y="328"/>
                </a:lnTo>
                <a:lnTo>
                  <a:pt x="3357" y="294"/>
                </a:lnTo>
                <a:lnTo>
                  <a:pt x="3358" y="261"/>
                </a:lnTo>
                <a:lnTo>
                  <a:pt x="3358" y="229"/>
                </a:lnTo>
                <a:lnTo>
                  <a:pt x="3358" y="202"/>
                </a:lnTo>
                <a:lnTo>
                  <a:pt x="3359" y="178"/>
                </a:lnTo>
                <a:lnTo>
                  <a:pt x="3359" y="157"/>
                </a:lnTo>
                <a:lnTo>
                  <a:pt x="3359" y="140"/>
                </a:lnTo>
                <a:lnTo>
                  <a:pt x="3360" y="127"/>
                </a:lnTo>
                <a:lnTo>
                  <a:pt x="3360" y="116"/>
                </a:lnTo>
                <a:lnTo>
                  <a:pt x="3360" y="109"/>
                </a:lnTo>
                <a:lnTo>
                  <a:pt x="3361" y="103"/>
                </a:lnTo>
                <a:lnTo>
                  <a:pt x="3361" y="100"/>
                </a:lnTo>
                <a:lnTo>
                  <a:pt x="3361" y="98"/>
                </a:lnTo>
                <a:lnTo>
                  <a:pt x="3362" y="97"/>
                </a:lnTo>
                <a:lnTo>
                  <a:pt x="3362" y="96"/>
                </a:lnTo>
                <a:lnTo>
                  <a:pt x="3362" y="96"/>
                </a:lnTo>
                <a:lnTo>
                  <a:pt x="3363" y="95"/>
                </a:lnTo>
                <a:lnTo>
                  <a:pt x="3363" y="94"/>
                </a:lnTo>
                <a:lnTo>
                  <a:pt x="3364" y="93"/>
                </a:lnTo>
                <a:lnTo>
                  <a:pt x="3364" y="92"/>
                </a:lnTo>
                <a:lnTo>
                  <a:pt x="3365" y="90"/>
                </a:lnTo>
                <a:lnTo>
                  <a:pt x="3365" y="87"/>
                </a:lnTo>
                <a:lnTo>
                  <a:pt x="3365" y="84"/>
                </a:lnTo>
                <a:lnTo>
                  <a:pt x="3366" y="81"/>
                </a:lnTo>
                <a:lnTo>
                  <a:pt x="3366" y="78"/>
                </a:lnTo>
                <a:lnTo>
                  <a:pt x="3366" y="75"/>
                </a:lnTo>
                <a:lnTo>
                  <a:pt x="3367" y="71"/>
                </a:lnTo>
                <a:lnTo>
                  <a:pt x="3367" y="69"/>
                </a:lnTo>
                <a:lnTo>
                  <a:pt x="3367" y="66"/>
                </a:lnTo>
                <a:lnTo>
                  <a:pt x="3368" y="63"/>
                </a:lnTo>
                <a:lnTo>
                  <a:pt x="3368" y="61"/>
                </a:lnTo>
                <a:lnTo>
                  <a:pt x="3368" y="58"/>
                </a:lnTo>
                <a:lnTo>
                  <a:pt x="3369" y="56"/>
                </a:lnTo>
                <a:lnTo>
                  <a:pt x="3369" y="55"/>
                </a:lnTo>
                <a:lnTo>
                  <a:pt x="3370" y="53"/>
                </a:lnTo>
                <a:lnTo>
                  <a:pt x="3370" y="51"/>
                </a:lnTo>
                <a:lnTo>
                  <a:pt x="3370" y="50"/>
                </a:lnTo>
                <a:lnTo>
                  <a:pt x="3371" y="49"/>
                </a:lnTo>
                <a:lnTo>
                  <a:pt x="3371" y="47"/>
                </a:lnTo>
                <a:lnTo>
                  <a:pt x="3371" y="46"/>
                </a:lnTo>
                <a:lnTo>
                  <a:pt x="3372" y="46"/>
                </a:lnTo>
                <a:lnTo>
                  <a:pt x="3372" y="45"/>
                </a:lnTo>
                <a:lnTo>
                  <a:pt x="3372" y="45"/>
                </a:lnTo>
                <a:lnTo>
                  <a:pt x="3373" y="45"/>
                </a:lnTo>
                <a:lnTo>
                  <a:pt x="3373" y="45"/>
                </a:lnTo>
                <a:lnTo>
                  <a:pt x="3373" y="45"/>
                </a:lnTo>
                <a:lnTo>
                  <a:pt x="3374" y="45"/>
                </a:lnTo>
                <a:lnTo>
                  <a:pt x="3374" y="46"/>
                </a:lnTo>
                <a:lnTo>
                  <a:pt x="3374" y="47"/>
                </a:lnTo>
                <a:lnTo>
                  <a:pt x="3375" y="48"/>
                </a:lnTo>
                <a:lnTo>
                  <a:pt x="3375" y="49"/>
                </a:lnTo>
                <a:lnTo>
                  <a:pt x="3376" y="51"/>
                </a:lnTo>
                <a:lnTo>
                  <a:pt x="3376" y="53"/>
                </a:lnTo>
                <a:lnTo>
                  <a:pt x="3377" y="55"/>
                </a:lnTo>
                <a:lnTo>
                  <a:pt x="3377" y="57"/>
                </a:lnTo>
                <a:lnTo>
                  <a:pt x="3377" y="59"/>
                </a:lnTo>
                <a:lnTo>
                  <a:pt x="3378" y="62"/>
                </a:lnTo>
                <a:lnTo>
                  <a:pt x="3378" y="64"/>
                </a:lnTo>
                <a:lnTo>
                  <a:pt x="3378" y="67"/>
                </a:lnTo>
                <a:lnTo>
                  <a:pt x="3379" y="70"/>
                </a:lnTo>
                <a:lnTo>
                  <a:pt x="3379" y="74"/>
                </a:lnTo>
                <a:lnTo>
                  <a:pt x="3379" y="77"/>
                </a:lnTo>
                <a:lnTo>
                  <a:pt x="3380" y="81"/>
                </a:lnTo>
                <a:lnTo>
                  <a:pt x="3380" y="84"/>
                </a:lnTo>
                <a:lnTo>
                  <a:pt x="3380" y="88"/>
                </a:lnTo>
                <a:lnTo>
                  <a:pt x="3381" y="93"/>
                </a:lnTo>
                <a:lnTo>
                  <a:pt x="3381" y="97"/>
                </a:lnTo>
                <a:lnTo>
                  <a:pt x="3381" y="101"/>
                </a:lnTo>
                <a:lnTo>
                  <a:pt x="3382" y="106"/>
                </a:lnTo>
                <a:lnTo>
                  <a:pt x="3382" y="111"/>
                </a:lnTo>
                <a:lnTo>
                  <a:pt x="3383" y="116"/>
                </a:lnTo>
                <a:lnTo>
                  <a:pt x="3383" y="122"/>
                </a:lnTo>
                <a:lnTo>
                  <a:pt x="3383" y="126"/>
                </a:lnTo>
                <a:lnTo>
                  <a:pt x="3384" y="131"/>
                </a:lnTo>
                <a:lnTo>
                  <a:pt x="3384" y="136"/>
                </a:lnTo>
                <a:lnTo>
                  <a:pt x="3384" y="141"/>
                </a:lnTo>
                <a:lnTo>
                  <a:pt x="3385" y="145"/>
                </a:lnTo>
                <a:lnTo>
                  <a:pt x="3385" y="150"/>
                </a:lnTo>
                <a:lnTo>
                  <a:pt x="3385" y="154"/>
                </a:lnTo>
                <a:lnTo>
                  <a:pt x="3386" y="158"/>
                </a:lnTo>
                <a:lnTo>
                  <a:pt x="3386" y="161"/>
                </a:lnTo>
                <a:lnTo>
                  <a:pt x="3386" y="165"/>
                </a:lnTo>
                <a:lnTo>
                  <a:pt x="3387" y="167"/>
                </a:lnTo>
                <a:lnTo>
                  <a:pt x="3387" y="170"/>
                </a:lnTo>
                <a:lnTo>
                  <a:pt x="3387" y="172"/>
                </a:lnTo>
                <a:lnTo>
                  <a:pt x="3388" y="173"/>
                </a:lnTo>
                <a:lnTo>
                  <a:pt x="3388" y="175"/>
                </a:lnTo>
                <a:lnTo>
                  <a:pt x="3389" y="175"/>
                </a:lnTo>
                <a:lnTo>
                  <a:pt x="3389" y="176"/>
                </a:lnTo>
                <a:lnTo>
                  <a:pt x="3390" y="176"/>
                </a:lnTo>
                <a:lnTo>
                  <a:pt x="3390" y="176"/>
                </a:lnTo>
                <a:lnTo>
                  <a:pt x="3390" y="175"/>
                </a:lnTo>
                <a:lnTo>
                  <a:pt x="3391" y="174"/>
                </a:lnTo>
                <a:lnTo>
                  <a:pt x="3391" y="172"/>
                </a:lnTo>
                <a:lnTo>
                  <a:pt x="3391" y="170"/>
                </a:lnTo>
                <a:lnTo>
                  <a:pt x="3392" y="168"/>
                </a:lnTo>
                <a:lnTo>
                  <a:pt x="3392" y="165"/>
                </a:lnTo>
                <a:lnTo>
                  <a:pt x="3392" y="162"/>
                </a:lnTo>
                <a:lnTo>
                  <a:pt x="3393" y="160"/>
                </a:lnTo>
                <a:lnTo>
                  <a:pt x="3393" y="156"/>
                </a:lnTo>
                <a:lnTo>
                  <a:pt x="3393" y="153"/>
                </a:lnTo>
                <a:lnTo>
                  <a:pt x="3394" y="149"/>
                </a:lnTo>
                <a:lnTo>
                  <a:pt x="3394" y="145"/>
                </a:lnTo>
                <a:lnTo>
                  <a:pt x="3394" y="141"/>
                </a:lnTo>
                <a:lnTo>
                  <a:pt x="3395" y="136"/>
                </a:lnTo>
                <a:lnTo>
                  <a:pt x="3395" y="131"/>
                </a:lnTo>
                <a:lnTo>
                  <a:pt x="3396" y="126"/>
                </a:lnTo>
                <a:lnTo>
                  <a:pt x="3396" y="121"/>
                </a:lnTo>
                <a:lnTo>
                  <a:pt x="3396" y="116"/>
                </a:lnTo>
                <a:lnTo>
                  <a:pt x="3397" y="110"/>
                </a:lnTo>
                <a:lnTo>
                  <a:pt x="3397" y="105"/>
                </a:lnTo>
                <a:lnTo>
                  <a:pt x="3397" y="99"/>
                </a:lnTo>
                <a:lnTo>
                  <a:pt x="3398" y="93"/>
                </a:lnTo>
                <a:lnTo>
                  <a:pt x="3398" y="88"/>
                </a:lnTo>
                <a:lnTo>
                  <a:pt x="3398" y="82"/>
                </a:lnTo>
                <a:lnTo>
                  <a:pt x="3399" y="77"/>
                </a:lnTo>
                <a:lnTo>
                  <a:pt x="3399" y="72"/>
                </a:lnTo>
                <a:lnTo>
                  <a:pt x="3399" y="67"/>
                </a:lnTo>
                <a:lnTo>
                  <a:pt x="3400" y="62"/>
                </a:lnTo>
                <a:lnTo>
                  <a:pt x="3400" y="57"/>
                </a:lnTo>
                <a:lnTo>
                  <a:pt x="3400" y="53"/>
                </a:lnTo>
                <a:lnTo>
                  <a:pt x="3401" y="49"/>
                </a:lnTo>
                <a:lnTo>
                  <a:pt x="3401" y="45"/>
                </a:lnTo>
                <a:lnTo>
                  <a:pt x="3402" y="42"/>
                </a:lnTo>
                <a:lnTo>
                  <a:pt x="3402" y="38"/>
                </a:lnTo>
                <a:lnTo>
                  <a:pt x="3403" y="35"/>
                </a:lnTo>
                <a:lnTo>
                  <a:pt x="3403" y="33"/>
                </a:lnTo>
                <a:lnTo>
                  <a:pt x="3403" y="30"/>
                </a:lnTo>
                <a:lnTo>
                  <a:pt x="3404" y="28"/>
                </a:lnTo>
                <a:lnTo>
                  <a:pt x="3404" y="26"/>
                </a:lnTo>
                <a:lnTo>
                  <a:pt x="3404" y="25"/>
                </a:lnTo>
                <a:lnTo>
                  <a:pt x="3405" y="23"/>
                </a:lnTo>
                <a:lnTo>
                  <a:pt x="3405" y="22"/>
                </a:lnTo>
                <a:lnTo>
                  <a:pt x="3405" y="22"/>
                </a:lnTo>
                <a:lnTo>
                  <a:pt x="3406" y="21"/>
                </a:lnTo>
                <a:lnTo>
                  <a:pt x="3406" y="21"/>
                </a:lnTo>
                <a:lnTo>
                  <a:pt x="3406" y="22"/>
                </a:lnTo>
                <a:lnTo>
                  <a:pt x="3407" y="22"/>
                </a:lnTo>
                <a:lnTo>
                  <a:pt x="3407" y="23"/>
                </a:lnTo>
                <a:lnTo>
                  <a:pt x="3407" y="25"/>
                </a:lnTo>
                <a:lnTo>
                  <a:pt x="3408" y="27"/>
                </a:lnTo>
                <a:lnTo>
                  <a:pt x="3408" y="28"/>
                </a:lnTo>
                <a:lnTo>
                  <a:pt x="3409" y="31"/>
                </a:lnTo>
                <a:lnTo>
                  <a:pt x="3409" y="33"/>
                </a:lnTo>
                <a:lnTo>
                  <a:pt x="3409" y="37"/>
                </a:lnTo>
                <a:lnTo>
                  <a:pt x="3410" y="39"/>
                </a:lnTo>
                <a:lnTo>
                  <a:pt x="3410" y="43"/>
                </a:lnTo>
                <a:lnTo>
                  <a:pt x="3410" y="46"/>
                </a:lnTo>
                <a:lnTo>
                  <a:pt x="3411" y="50"/>
                </a:lnTo>
                <a:lnTo>
                  <a:pt x="3411" y="54"/>
                </a:lnTo>
                <a:lnTo>
                  <a:pt x="3411" y="59"/>
                </a:lnTo>
                <a:lnTo>
                  <a:pt x="3412" y="63"/>
                </a:lnTo>
                <a:lnTo>
                  <a:pt x="3412" y="69"/>
                </a:lnTo>
                <a:lnTo>
                  <a:pt x="3412" y="74"/>
                </a:lnTo>
                <a:lnTo>
                  <a:pt x="3413" y="80"/>
                </a:lnTo>
                <a:lnTo>
                  <a:pt x="3413" y="86"/>
                </a:lnTo>
                <a:lnTo>
                  <a:pt x="3413" y="93"/>
                </a:lnTo>
                <a:lnTo>
                  <a:pt x="3414" y="100"/>
                </a:lnTo>
                <a:lnTo>
                  <a:pt x="3414" y="108"/>
                </a:lnTo>
                <a:lnTo>
                  <a:pt x="3415" y="117"/>
                </a:lnTo>
                <a:lnTo>
                  <a:pt x="3415" y="128"/>
                </a:lnTo>
                <a:lnTo>
                  <a:pt x="3416" y="138"/>
                </a:lnTo>
                <a:lnTo>
                  <a:pt x="3416" y="151"/>
                </a:lnTo>
                <a:lnTo>
                  <a:pt x="3416" y="165"/>
                </a:lnTo>
                <a:lnTo>
                  <a:pt x="3417" y="182"/>
                </a:lnTo>
                <a:lnTo>
                  <a:pt x="3417" y="200"/>
                </a:lnTo>
                <a:lnTo>
                  <a:pt x="3417" y="222"/>
                </a:lnTo>
                <a:lnTo>
                  <a:pt x="3418" y="245"/>
                </a:lnTo>
                <a:lnTo>
                  <a:pt x="3418" y="271"/>
                </a:lnTo>
                <a:lnTo>
                  <a:pt x="3418" y="298"/>
                </a:lnTo>
                <a:lnTo>
                  <a:pt x="3419" y="327"/>
                </a:lnTo>
                <a:lnTo>
                  <a:pt x="3419" y="355"/>
                </a:lnTo>
                <a:lnTo>
                  <a:pt x="3419" y="383"/>
                </a:lnTo>
                <a:lnTo>
                  <a:pt x="3420" y="409"/>
                </a:lnTo>
                <a:lnTo>
                  <a:pt x="3420" y="432"/>
                </a:lnTo>
                <a:lnTo>
                  <a:pt x="3421" y="453"/>
                </a:lnTo>
                <a:lnTo>
                  <a:pt x="3421" y="471"/>
                </a:lnTo>
                <a:lnTo>
                  <a:pt x="3421" y="485"/>
                </a:lnTo>
                <a:lnTo>
                  <a:pt x="3422" y="496"/>
                </a:lnTo>
                <a:lnTo>
                  <a:pt x="3422" y="504"/>
                </a:lnTo>
                <a:lnTo>
                  <a:pt x="3422" y="509"/>
                </a:lnTo>
                <a:lnTo>
                  <a:pt x="3423" y="512"/>
                </a:lnTo>
                <a:lnTo>
                  <a:pt x="3423" y="513"/>
                </a:lnTo>
                <a:lnTo>
                  <a:pt x="3423" y="514"/>
                </a:lnTo>
                <a:lnTo>
                  <a:pt x="3424" y="515"/>
                </a:lnTo>
                <a:lnTo>
                  <a:pt x="3424" y="515"/>
                </a:lnTo>
                <a:lnTo>
                  <a:pt x="3424" y="515"/>
                </a:lnTo>
                <a:lnTo>
                  <a:pt x="3425" y="515"/>
                </a:lnTo>
                <a:lnTo>
                  <a:pt x="3425" y="515"/>
                </a:lnTo>
                <a:lnTo>
                  <a:pt x="3425" y="515"/>
                </a:lnTo>
                <a:lnTo>
                  <a:pt x="3426" y="516"/>
                </a:lnTo>
                <a:lnTo>
                  <a:pt x="3426" y="516"/>
                </a:lnTo>
                <a:lnTo>
                  <a:pt x="3426" y="516"/>
                </a:lnTo>
                <a:lnTo>
                  <a:pt x="3427" y="516"/>
                </a:lnTo>
                <a:lnTo>
                  <a:pt x="3427" y="516"/>
                </a:lnTo>
                <a:lnTo>
                  <a:pt x="3428" y="516"/>
                </a:lnTo>
                <a:lnTo>
                  <a:pt x="3428" y="516"/>
                </a:lnTo>
                <a:lnTo>
                  <a:pt x="3429" y="516"/>
                </a:lnTo>
                <a:lnTo>
                  <a:pt x="3429" y="516"/>
                </a:lnTo>
                <a:lnTo>
                  <a:pt x="3429" y="516"/>
                </a:lnTo>
                <a:lnTo>
                  <a:pt x="3430" y="516"/>
                </a:lnTo>
                <a:lnTo>
                  <a:pt x="3430" y="516"/>
                </a:lnTo>
                <a:lnTo>
                  <a:pt x="3430" y="517"/>
                </a:lnTo>
                <a:lnTo>
                  <a:pt x="3431" y="517"/>
                </a:lnTo>
                <a:lnTo>
                  <a:pt x="3431" y="517"/>
                </a:lnTo>
                <a:lnTo>
                  <a:pt x="3431" y="517"/>
                </a:lnTo>
                <a:lnTo>
                  <a:pt x="3432" y="517"/>
                </a:lnTo>
                <a:lnTo>
                  <a:pt x="3432" y="517"/>
                </a:lnTo>
                <a:lnTo>
                  <a:pt x="3432" y="517"/>
                </a:lnTo>
                <a:lnTo>
                  <a:pt x="3433" y="518"/>
                </a:lnTo>
                <a:lnTo>
                  <a:pt x="3433" y="518"/>
                </a:lnTo>
                <a:lnTo>
                  <a:pt x="3434" y="518"/>
                </a:lnTo>
                <a:lnTo>
                  <a:pt x="3434" y="518"/>
                </a:lnTo>
                <a:lnTo>
                  <a:pt x="3434" y="518"/>
                </a:lnTo>
                <a:lnTo>
                  <a:pt x="3435" y="518"/>
                </a:lnTo>
                <a:lnTo>
                  <a:pt x="3435" y="518"/>
                </a:lnTo>
                <a:lnTo>
                  <a:pt x="3435" y="518"/>
                </a:lnTo>
                <a:lnTo>
                  <a:pt x="3436" y="519"/>
                </a:lnTo>
                <a:lnTo>
                  <a:pt x="3436" y="519"/>
                </a:lnTo>
                <a:lnTo>
                  <a:pt x="3436" y="519"/>
                </a:lnTo>
                <a:lnTo>
                  <a:pt x="3437" y="519"/>
                </a:lnTo>
                <a:lnTo>
                  <a:pt x="3437" y="519"/>
                </a:lnTo>
                <a:lnTo>
                  <a:pt x="3437" y="519"/>
                </a:lnTo>
                <a:lnTo>
                  <a:pt x="3438" y="519"/>
                </a:lnTo>
                <a:lnTo>
                  <a:pt x="3438" y="519"/>
                </a:lnTo>
                <a:lnTo>
                  <a:pt x="3438" y="519"/>
                </a:lnTo>
                <a:lnTo>
                  <a:pt x="3439" y="519"/>
                </a:lnTo>
                <a:lnTo>
                  <a:pt x="3439" y="519"/>
                </a:lnTo>
                <a:lnTo>
                  <a:pt x="3439" y="519"/>
                </a:lnTo>
                <a:lnTo>
                  <a:pt x="3440" y="519"/>
                </a:lnTo>
                <a:lnTo>
                  <a:pt x="3440" y="519"/>
                </a:lnTo>
                <a:lnTo>
                  <a:pt x="3441" y="518"/>
                </a:lnTo>
                <a:lnTo>
                  <a:pt x="3441" y="518"/>
                </a:lnTo>
                <a:lnTo>
                  <a:pt x="3442" y="518"/>
                </a:lnTo>
                <a:lnTo>
                  <a:pt x="3442" y="518"/>
                </a:lnTo>
                <a:lnTo>
                  <a:pt x="3442" y="518"/>
                </a:lnTo>
                <a:lnTo>
                  <a:pt x="3443" y="518"/>
                </a:lnTo>
                <a:lnTo>
                  <a:pt x="3443" y="518"/>
                </a:lnTo>
                <a:lnTo>
                  <a:pt x="3443" y="519"/>
                </a:lnTo>
                <a:lnTo>
                  <a:pt x="3444" y="519"/>
                </a:lnTo>
                <a:lnTo>
                  <a:pt x="3444" y="519"/>
                </a:lnTo>
                <a:lnTo>
                  <a:pt x="3444" y="519"/>
                </a:lnTo>
                <a:lnTo>
                  <a:pt x="3445" y="519"/>
                </a:lnTo>
                <a:lnTo>
                  <a:pt x="3445" y="519"/>
                </a:lnTo>
                <a:lnTo>
                  <a:pt x="3445" y="519"/>
                </a:lnTo>
                <a:lnTo>
                  <a:pt x="3446" y="520"/>
                </a:lnTo>
                <a:lnTo>
                  <a:pt x="3446" y="520"/>
                </a:lnTo>
                <a:lnTo>
                  <a:pt x="3447" y="520"/>
                </a:lnTo>
                <a:lnTo>
                  <a:pt x="3447" y="520"/>
                </a:lnTo>
                <a:lnTo>
                  <a:pt x="3447" y="520"/>
                </a:lnTo>
                <a:lnTo>
                  <a:pt x="3448" y="521"/>
                </a:lnTo>
                <a:lnTo>
                  <a:pt x="3448" y="521"/>
                </a:lnTo>
                <a:lnTo>
                  <a:pt x="3448" y="521"/>
                </a:lnTo>
                <a:lnTo>
                  <a:pt x="3449" y="521"/>
                </a:lnTo>
                <a:lnTo>
                  <a:pt x="3449" y="521"/>
                </a:lnTo>
                <a:lnTo>
                  <a:pt x="3449" y="521"/>
                </a:lnTo>
                <a:lnTo>
                  <a:pt x="3450" y="521"/>
                </a:lnTo>
                <a:lnTo>
                  <a:pt x="3450" y="521"/>
                </a:lnTo>
                <a:lnTo>
                  <a:pt x="3450" y="521"/>
                </a:lnTo>
                <a:lnTo>
                  <a:pt x="3451" y="521"/>
                </a:lnTo>
                <a:lnTo>
                  <a:pt x="3451" y="521"/>
                </a:lnTo>
                <a:lnTo>
                  <a:pt x="3451" y="521"/>
                </a:lnTo>
                <a:lnTo>
                  <a:pt x="3452" y="521"/>
                </a:lnTo>
                <a:lnTo>
                  <a:pt x="3452" y="521"/>
                </a:lnTo>
                <a:lnTo>
                  <a:pt x="3453" y="521"/>
                </a:lnTo>
                <a:lnTo>
                  <a:pt x="3453" y="521"/>
                </a:lnTo>
                <a:lnTo>
                  <a:pt x="3453" y="521"/>
                </a:lnTo>
                <a:lnTo>
                  <a:pt x="3454" y="521"/>
                </a:lnTo>
                <a:lnTo>
                  <a:pt x="3454" y="521"/>
                </a:lnTo>
                <a:lnTo>
                  <a:pt x="3455" y="521"/>
                </a:lnTo>
                <a:lnTo>
                  <a:pt x="3455" y="521"/>
                </a:lnTo>
                <a:lnTo>
                  <a:pt x="3455" y="521"/>
                </a:lnTo>
                <a:lnTo>
                  <a:pt x="3456" y="521"/>
                </a:lnTo>
                <a:lnTo>
                  <a:pt x="3456" y="521"/>
                </a:lnTo>
                <a:lnTo>
                  <a:pt x="3456" y="521"/>
                </a:lnTo>
                <a:lnTo>
                  <a:pt x="3457" y="521"/>
                </a:lnTo>
                <a:lnTo>
                  <a:pt x="3457" y="522"/>
                </a:lnTo>
                <a:lnTo>
                  <a:pt x="3457" y="522"/>
                </a:lnTo>
                <a:lnTo>
                  <a:pt x="3458" y="522"/>
                </a:lnTo>
                <a:lnTo>
                  <a:pt x="3458" y="521"/>
                </a:lnTo>
                <a:lnTo>
                  <a:pt x="3458" y="519"/>
                </a:lnTo>
                <a:lnTo>
                  <a:pt x="3459" y="516"/>
                </a:lnTo>
                <a:lnTo>
                  <a:pt x="3459" y="508"/>
                </a:lnTo>
                <a:lnTo>
                  <a:pt x="3460" y="496"/>
                </a:lnTo>
                <a:lnTo>
                  <a:pt x="3460" y="478"/>
                </a:lnTo>
                <a:lnTo>
                  <a:pt x="3460" y="458"/>
                </a:lnTo>
                <a:lnTo>
                  <a:pt x="3461" y="432"/>
                </a:lnTo>
                <a:lnTo>
                  <a:pt x="3461" y="404"/>
                </a:lnTo>
                <a:lnTo>
                  <a:pt x="3461" y="372"/>
                </a:lnTo>
                <a:lnTo>
                  <a:pt x="3462" y="338"/>
                </a:lnTo>
                <a:lnTo>
                  <a:pt x="3462" y="303"/>
                </a:lnTo>
                <a:lnTo>
                  <a:pt x="3462" y="268"/>
                </a:lnTo>
                <a:lnTo>
                  <a:pt x="3463" y="233"/>
                </a:lnTo>
                <a:lnTo>
                  <a:pt x="3463" y="202"/>
                </a:lnTo>
                <a:lnTo>
                  <a:pt x="3463" y="175"/>
                </a:lnTo>
                <a:lnTo>
                  <a:pt x="3464" y="152"/>
                </a:lnTo>
                <a:lnTo>
                  <a:pt x="3464" y="132"/>
                </a:lnTo>
                <a:lnTo>
                  <a:pt x="3464" y="117"/>
                </a:lnTo>
                <a:lnTo>
                  <a:pt x="3465" y="105"/>
                </a:lnTo>
                <a:lnTo>
                  <a:pt x="3465" y="96"/>
                </a:lnTo>
                <a:lnTo>
                  <a:pt x="3466" y="89"/>
                </a:lnTo>
                <a:lnTo>
                  <a:pt x="3466" y="85"/>
                </a:lnTo>
                <a:lnTo>
                  <a:pt x="3466" y="82"/>
                </a:lnTo>
                <a:lnTo>
                  <a:pt x="3467" y="80"/>
                </a:lnTo>
                <a:lnTo>
                  <a:pt x="3467" y="78"/>
                </a:lnTo>
                <a:lnTo>
                  <a:pt x="3468" y="77"/>
                </a:lnTo>
                <a:lnTo>
                  <a:pt x="3468" y="77"/>
                </a:lnTo>
                <a:lnTo>
                  <a:pt x="3468" y="76"/>
                </a:lnTo>
                <a:lnTo>
                  <a:pt x="3469" y="76"/>
                </a:lnTo>
                <a:lnTo>
                  <a:pt x="3469" y="74"/>
                </a:lnTo>
                <a:lnTo>
                  <a:pt x="3469" y="73"/>
                </a:lnTo>
                <a:lnTo>
                  <a:pt x="3470" y="71"/>
                </a:lnTo>
                <a:lnTo>
                  <a:pt x="3470" y="69"/>
                </a:lnTo>
                <a:lnTo>
                  <a:pt x="3470" y="67"/>
                </a:lnTo>
                <a:lnTo>
                  <a:pt x="3471" y="64"/>
                </a:lnTo>
                <a:lnTo>
                  <a:pt x="3471" y="62"/>
                </a:lnTo>
                <a:lnTo>
                  <a:pt x="3471" y="59"/>
                </a:lnTo>
                <a:lnTo>
                  <a:pt x="3472" y="56"/>
                </a:lnTo>
                <a:lnTo>
                  <a:pt x="3472" y="54"/>
                </a:lnTo>
                <a:lnTo>
                  <a:pt x="3473" y="52"/>
                </a:lnTo>
                <a:lnTo>
                  <a:pt x="3473" y="50"/>
                </a:lnTo>
                <a:lnTo>
                  <a:pt x="3473" y="48"/>
                </a:lnTo>
                <a:lnTo>
                  <a:pt x="3474" y="46"/>
                </a:lnTo>
                <a:lnTo>
                  <a:pt x="3474" y="45"/>
                </a:lnTo>
                <a:lnTo>
                  <a:pt x="3474" y="43"/>
                </a:lnTo>
                <a:lnTo>
                  <a:pt x="3475" y="43"/>
                </a:lnTo>
                <a:lnTo>
                  <a:pt x="3475" y="41"/>
                </a:lnTo>
                <a:lnTo>
                  <a:pt x="3475" y="41"/>
                </a:lnTo>
                <a:lnTo>
                  <a:pt x="3476" y="40"/>
                </a:lnTo>
                <a:lnTo>
                  <a:pt x="3476" y="40"/>
                </a:lnTo>
                <a:lnTo>
                  <a:pt x="3476" y="39"/>
                </a:lnTo>
                <a:lnTo>
                  <a:pt x="3477" y="39"/>
                </a:lnTo>
                <a:lnTo>
                  <a:pt x="3477" y="39"/>
                </a:lnTo>
                <a:lnTo>
                  <a:pt x="3477" y="39"/>
                </a:lnTo>
                <a:lnTo>
                  <a:pt x="3478" y="39"/>
                </a:lnTo>
                <a:lnTo>
                  <a:pt x="3478" y="39"/>
                </a:lnTo>
                <a:lnTo>
                  <a:pt x="3479" y="40"/>
                </a:lnTo>
                <a:lnTo>
                  <a:pt x="3479" y="40"/>
                </a:lnTo>
                <a:lnTo>
                  <a:pt x="3479" y="41"/>
                </a:lnTo>
                <a:lnTo>
                  <a:pt x="3480" y="42"/>
                </a:lnTo>
                <a:lnTo>
                  <a:pt x="3480" y="43"/>
                </a:lnTo>
                <a:lnTo>
                  <a:pt x="3481" y="45"/>
                </a:lnTo>
                <a:lnTo>
                  <a:pt x="3481" y="46"/>
                </a:lnTo>
                <a:lnTo>
                  <a:pt x="3481" y="47"/>
                </a:lnTo>
                <a:lnTo>
                  <a:pt x="3482" y="50"/>
                </a:lnTo>
                <a:lnTo>
                  <a:pt x="3482" y="51"/>
                </a:lnTo>
                <a:lnTo>
                  <a:pt x="3482" y="53"/>
                </a:lnTo>
                <a:lnTo>
                  <a:pt x="3483" y="55"/>
                </a:lnTo>
                <a:lnTo>
                  <a:pt x="3483" y="57"/>
                </a:lnTo>
                <a:lnTo>
                  <a:pt x="3483" y="59"/>
                </a:lnTo>
                <a:lnTo>
                  <a:pt x="3484" y="62"/>
                </a:lnTo>
                <a:lnTo>
                  <a:pt x="3484" y="64"/>
                </a:lnTo>
                <a:lnTo>
                  <a:pt x="3484" y="67"/>
                </a:lnTo>
                <a:lnTo>
                  <a:pt x="3485" y="69"/>
                </a:lnTo>
                <a:lnTo>
                  <a:pt x="3485" y="71"/>
                </a:lnTo>
                <a:lnTo>
                  <a:pt x="3486" y="74"/>
                </a:lnTo>
                <a:lnTo>
                  <a:pt x="3486" y="77"/>
                </a:lnTo>
                <a:lnTo>
                  <a:pt x="3486" y="79"/>
                </a:lnTo>
                <a:lnTo>
                  <a:pt x="3487" y="82"/>
                </a:lnTo>
                <a:lnTo>
                  <a:pt x="3487" y="85"/>
                </a:lnTo>
                <a:lnTo>
                  <a:pt x="3487" y="88"/>
                </a:lnTo>
                <a:lnTo>
                  <a:pt x="3488" y="91"/>
                </a:lnTo>
                <a:lnTo>
                  <a:pt x="3488" y="94"/>
                </a:lnTo>
                <a:lnTo>
                  <a:pt x="3488" y="97"/>
                </a:lnTo>
                <a:lnTo>
                  <a:pt x="3489" y="100"/>
                </a:lnTo>
                <a:lnTo>
                  <a:pt x="3489" y="104"/>
                </a:lnTo>
                <a:lnTo>
                  <a:pt x="3489" y="107"/>
                </a:lnTo>
                <a:lnTo>
                  <a:pt x="3490" y="110"/>
                </a:lnTo>
                <a:lnTo>
                  <a:pt x="3490" y="114"/>
                </a:lnTo>
                <a:lnTo>
                  <a:pt x="3490" y="117"/>
                </a:lnTo>
                <a:lnTo>
                  <a:pt x="3491" y="120"/>
                </a:lnTo>
                <a:lnTo>
                  <a:pt x="3491" y="124"/>
                </a:lnTo>
                <a:lnTo>
                  <a:pt x="3492" y="127"/>
                </a:lnTo>
                <a:lnTo>
                  <a:pt x="3492" y="130"/>
                </a:lnTo>
                <a:lnTo>
                  <a:pt x="3493" y="134"/>
                </a:lnTo>
                <a:lnTo>
                  <a:pt x="3493" y="137"/>
                </a:lnTo>
                <a:lnTo>
                  <a:pt x="3493" y="140"/>
                </a:lnTo>
                <a:lnTo>
                  <a:pt x="3494" y="143"/>
                </a:lnTo>
                <a:lnTo>
                  <a:pt x="3494" y="146"/>
                </a:lnTo>
                <a:lnTo>
                  <a:pt x="3494" y="149"/>
                </a:lnTo>
                <a:lnTo>
                  <a:pt x="3495" y="151"/>
                </a:lnTo>
                <a:lnTo>
                  <a:pt x="3495" y="154"/>
                </a:lnTo>
                <a:lnTo>
                  <a:pt x="3495" y="157"/>
                </a:lnTo>
                <a:lnTo>
                  <a:pt x="3496" y="159"/>
                </a:lnTo>
                <a:lnTo>
                  <a:pt x="3496" y="161"/>
                </a:lnTo>
                <a:lnTo>
                  <a:pt x="3496" y="164"/>
                </a:lnTo>
                <a:lnTo>
                  <a:pt x="3497" y="166"/>
                </a:lnTo>
                <a:lnTo>
                  <a:pt x="3497" y="167"/>
                </a:lnTo>
                <a:lnTo>
                  <a:pt x="3498" y="169"/>
                </a:lnTo>
                <a:lnTo>
                  <a:pt x="3498" y="171"/>
                </a:lnTo>
                <a:lnTo>
                  <a:pt x="3498" y="172"/>
                </a:lnTo>
                <a:lnTo>
                  <a:pt x="3499" y="173"/>
                </a:lnTo>
                <a:lnTo>
                  <a:pt x="3499" y="174"/>
                </a:lnTo>
                <a:lnTo>
                  <a:pt x="3499" y="175"/>
                </a:lnTo>
                <a:lnTo>
                  <a:pt x="3500" y="175"/>
                </a:lnTo>
                <a:lnTo>
                  <a:pt x="3500" y="175"/>
                </a:lnTo>
                <a:lnTo>
                  <a:pt x="3500" y="175"/>
                </a:lnTo>
                <a:lnTo>
                  <a:pt x="3501" y="175"/>
                </a:lnTo>
                <a:lnTo>
                  <a:pt x="3501" y="174"/>
                </a:lnTo>
                <a:lnTo>
                  <a:pt x="3501" y="173"/>
                </a:lnTo>
                <a:lnTo>
                  <a:pt x="3502" y="172"/>
                </a:lnTo>
                <a:lnTo>
                  <a:pt x="3502" y="170"/>
                </a:lnTo>
                <a:lnTo>
                  <a:pt x="3502" y="168"/>
                </a:lnTo>
                <a:lnTo>
                  <a:pt x="3503" y="165"/>
                </a:lnTo>
                <a:lnTo>
                  <a:pt x="3503" y="162"/>
                </a:lnTo>
                <a:lnTo>
                  <a:pt x="3503" y="159"/>
                </a:lnTo>
                <a:lnTo>
                  <a:pt x="3504" y="155"/>
                </a:lnTo>
                <a:lnTo>
                  <a:pt x="3504" y="151"/>
                </a:lnTo>
                <a:lnTo>
                  <a:pt x="3505" y="147"/>
                </a:lnTo>
                <a:lnTo>
                  <a:pt x="3505" y="143"/>
                </a:lnTo>
                <a:lnTo>
                  <a:pt x="3506" y="138"/>
                </a:lnTo>
                <a:lnTo>
                  <a:pt x="3506" y="133"/>
                </a:lnTo>
                <a:lnTo>
                  <a:pt x="3506" y="128"/>
                </a:lnTo>
                <a:lnTo>
                  <a:pt x="3507" y="123"/>
                </a:lnTo>
                <a:lnTo>
                  <a:pt x="3507" y="118"/>
                </a:lnTo>
                <a:lnTo>
                  <a:pt x="3507" y="113"/>
                </a:lnTo>
                <a:lnTo>
                  <a:pt x="3508" y="108"/>
                </a:lnTo>
                <a:lnTo>
                  <a:pt x="3508" y="104"/>
                </a:lnTo>
                <a:lnTo>
                  <a:pt x="3508" y="99"/>
                </a:lnTo>
                <a:lnTo>
                  <a:pt x="3509" y="94"/>
                </a:lnTo>
                <a:lnTo>
                  <a:pt x="3509" y="90"/>
                </a:lnTo>
                <a:lnTo>
                  <a:pt x="3509" y="87"/>
                </a:lnTo>
                <a:lnTo>
                  <a:pt x="3510" y="83"/>
                </a:lnTo>
                <a:lnTo>
                  <a:pt x="3510" y="80"/>
                </a:lnTo>
                <a:lnTo>
                  <a:pt x="3511" y="77"/>
                </a:lnTo>
                <a:lnTo>
                  <a:pt x="3511" y="74"/>
                </a:lnTo>
                <a:lnTo>
                  <a:pt x="3511" y="72"/>
                </a:lnTo>
                <a:lnTo>
                  <a:pt x="3512" y="70"/>
                </a:lnTo>
                <a:lnTo>
                  <a:pt x="3512" y="68"/>
                </a:lnTo>
                <a:lnTo>
                  <a:pt x="3512" y="67"/>
                </a:lnTo>
                <a:lnTo>
                  <a:pt x="3513" y="66"/>
                </a:lnTo>
                <a:lnTo>
                  <a:pt x="3513" y="65"/>
                </a:lnTo>
                <a:lnTo>
                  <a:pt x="3513" y="65"/>
                </a:lnTo>
                <a:lnTo>
                  <a:pt x="3514" y="65"/>
                </a:lnTo>
                <a:lnTo>
                  <a:pt x="3514" y="65"/>
                </a:lnTo>
                <a:lnTo>
                  <a:pt x="3514" y="66"/>
                </a:lnTo>
                <a:lnTo>
                  <a:pt x="3515" y="67"/>
                </a:lnTo>
                <a:lnTo>
                  <a:pt x="3515" y="68"/>
                </a:lnTo>
                <a:lnTo>
                  <a:pt x="3515" y="69"/>
                </a:lnTo>
                <a:lnTo>
                  <a:pt x="3516" y="71"/>
                </a:lnTo>
                <a:lnTo>
                  <a:pt x="3516" y="72"/>
                </a:lnTo>
                <a:lnTo>
                  <a:pt x="3516" y="74"/>
                </a:lnTo>
                <a:lnTo>
                  <a:pt x="3517" y="77"/>
                </a:lnTo>
                <a:lnTo>
                  <a:pt x="3517" y="80"/>
                </a:lnTo>
                <a:lnTo>
                  <a:pt x="3518" y="82"/>
                </a:lnTo>
                <a:lnTo>
                  <a:pt x="3518" y="86"/>
                </a:lnTo>
                <a:lnTo>
                  <a:pt x="3519" y="89"/>
                </a:lnTo>
                <a:lnTo>
                  <a:pt x="3519" y="94"/>
                </a:lnTo>
                <a:lnTo>
                  <a:pt x="3519" y="98"/>
                </a:lnTo>
                <a:lnTo>
                  <a:pt x="3520" y="103"/>
                </a:lnTo>
                <a:lnTo>
                  <a:pt x="3520" y="109"/>
                </a:lnTo>
                <a:lnTo>
                  <a:pt x="3520" y="116"/>
                </a:lnTo>
                <a:lnTo>
                  <a:pt x="3521" y="123"/>
                </a:lnTo>
                <a:lnTo>
                  <a:pt x="3521" y="130"/>
                </a:lnTo>
                <a:lnTo>
                  <a:pt x="3521" y="139"/>
                </a:lnTo>
                <a:lnTo>
                  <a:pt x="3522" y="149"/>
                </a:lnTo>
                <a:lnTo>
                  <a:pt x="3522" y="159"/>
                </a:lnTo>
                <a:lnTo>
                  <a:pt x="3522" y="171"/>
                </a:lnTo>
                <a:lnTo>
                  <a:pt x="3523" y="185"/>
                </a:lnTo>
                <a:lnTo>
                  <a:pt x="3523" y="201"/>
                </a:lnTo>
                <a:lnTo>
                  <a:pt x="3524" y="218"/>
                </a:lnTo>
                <a:lnTo>
                  <a:pt x="3524" y="238"/>
                </a:lnTo>
                <a:lnTo>
                  <a:pt x="3524" y="259"/>
                </a:lnTo>
                <a:lnTo>
                  <a:pt x="3525" y="282"/>
                </a:lnTo>
                <a:lnTo>
                  <a:pt x="3525" y="308"/>
                </a:lnTo>
                <a:lnTo>
                  <a:pt x="3525" y="333"/>
                </a:lnTo>
                <a:lnTo>
                  <a:pt x="3526" y="360"/>
                </a:lnTo>
                <a:lnTo>
                  <a:pt x="3526" y="385"/>
                </a:lnTo>
                <a:lnTo>
                  <a:pt x="3526" y="409"/>
                </a:lnTo>
                <a:lnTo>
                  <a:pt x="3527" y="431"/>
                </a:lnTo>
                <a:lnTo>
                  <a:pt x="3527" y="451"/>
                </a:lnTo>
                <a:lnTo>
                  <a:pt x="3527" y="467"/>
                </a:lnTo>
                <a:lnTo>
                  <a:pt x="3528" y="482"/>
                </a:lnTo>
                <a:lnTo>
                  <a:pt x="3528" y="494"/>
                </a:lnTo>
                <a:lnTo>
                  <a:pt x="3528" y="502"/>
                </a:lnTo>
                <a:lnTo>
                  <a:pt x="3529" y="508"/>
                </a:lnTo>
                <a:lnTo>
                  <a:pt x="3529" y="512"/>
                </a:lnTo>
                <a:lnTo>
                  <a:pt x="3530" y="514"/>
                </a:lnTo>
                <a:lnTo>
                  <a:pt x="3530" y="515"/>
                </a:lnTo>
                <a:lnTo>
                  <a:pt x="3530" y="515"/>
                </a:lnTo>
                <a:lnTo>
                  <a:pt x="3531" y="515"/>
                </a:lnTo>
                <a:lnTo>
                  <a:pt x="3531" y="516"/>
                </a:lnTo>
                <a:lnTo>
                  <a:pt x="3532" y="516"/>
                </a:lnTo>
                <a:lnTo>
                  <a:pt x="3532" y="516"/>
                </a:lnTo>
                <a:lnTo>
                  <a:pt x="3532" y="516"/>
                </a:lnTo>
                <a:lnTo>
                  <a:pt x="3533" y="516"/>
                </a:lnTo>
                <a:lnTo>
                  <a:pt x="3533" y="517"/>
                </a:lnTo>
                <a:lnTo>
                  <a:pt x="3533" y="517"/>
                </a:lnTo>
                <a:lnTo>
                  <a:pt x="3534" y="517"/>
                </a:lnTo>
                <a:lnTo>
                  <a:pt x="3534" y="517"/>
                </a:lnTo>
                <a:lnTo>
                  <a:pt x="3534" y="517"/>
                </a:lnTo>
                <a:lnTo>
                  <a:pt x="3535" y="517"/>
                </a:lnTo>
                <a:lnTo>
                  <a:pt x="3535" y="517"/>
                </a:lnTo>
                <a:lnTo>
                  <a:pt x="3535" y="518"/>
                </a:lnTo>
                <a:lnTo>
                  <a:pt x="3536" y="518"/>
                </a:lnTo>
                <a:lnTo>
                  <a:pt x="3536" y="518"/>
                </a:lnTo>
                <a:lnTo>
                  <a:pt x="3537" y="518"/>
                </a:lnTo>
                <a:lnTo>
                  <a:pt x="3537" y="518"/>
                </a:lnTo>
                <a:lnTo>
                  <a:pt x="3537" y="519"/>
                </a:lnTo>
                <a:lnTo>
                  <a:pt x="3538" y="519"/>
                </a:lnTo>
                <a:lnTo>
                  <a:pt x="3538" y="519"/>
                </a:lnTo>
                <a:lnTo>
                  <a:pt x="3538" y="519"/>
                </a:lnTo>
                <a:lnTo>
                  <a:pt x="3539" y="519"/>
                </a:lnTo>
                <a:lnTo>
                  <a:pt x="3539" y="520"/>
                </a:lnTo>
                <a:lnTo>
                  <a:pt x="3539" y="520"/>
                </a:lnTo>
                <a:lnTo>
                  <a:pt x="3540" y="520"/>
                </a:lnTo>
                <a:lnTo>
                  <a:pt x="3540" y="520"/>
                </a:lnTo>
                <a:lnTo>
                  <a:pt x="3540" y="520"/>
                </a:lnTo>
                <a:lnTo>
                  <a:pt x="3541" y="520"/>
                </a:lnTo>
                <a:lnTo>
                  <a:pt x="3541" y="520"/>
                </a:lnTo>
                <a:lnTo>
                  <a:pt x="3541" y="520"/>
                </a:lnTo>
                <a:lnTo>
                  <a:pt x="3542" y="520"/>
                </a:lnTo>
                <a:lnTo>
                  <a:pt x="3542" y="521"/>
                </a:lnTo>
                <a:lnTo>
                  <a:pt x="3543" y="521"/>
                </a:lnTo>
                <a:lnTo>
                  <a:pt x="3543" y="521"/>
                </a:lnTo>
                <a:lnTo>
                  <a:pt x="3543" y="521"/>
                </a:lnTo>
                <a:lnTo>
                  <a:pt x="3544" y="521"/>
                </a:lnTo>
                <a:lnTo>
                  <a:pt x="3544" y="521"/>
                </a:lnTo>
                <a:lnTo>
                  <a:pt x="3545" y="521"/>
                </a:lnTo>
                <a:lnTo>
                  <a:pt x="3545" y="520"/>
                </a:lnTo>
                <a:lnTo>
                  <a:pt x="3545" y="520"/>
                </a:lnTo>
                <a:lnTo>
                  <a:pt x="3546" y="520"/>
                </a:lnTo>
                <a:lnTo>
                  <a:pt x="3546" y="520"/>
                </a:lnTo>
                <a:lnTo>
                  <a:pt x="3546" y="520"/>
                </a:lnTo>
                <a:lnTo>
                  <a:pt x="3547" y="520"/>
                </a:lnTo>
                <a:lnTo>
                  <a:pt x="3547" y="520"/>
                </a:lnTo>
                <a:lnTo>
                  <a:pt x="3547" y="520"/>
                </a:lnTo>
                <a:lnTo>
                  <a:pt x="3548" y="520"/>
                </a:lnTo>
                <a:lnTo>
                  <a:pt x="3548" y="520"/>
                </a:lnTo>
                <a:lnTo>
                  <a:pt x="3548" y="520"/>
                </a:lnTo>
                <a:lnTo>
                  <a:pt x="3549" y="520"/>
                </a:lnTo>
                <a:lnTo>
                  <a:pt x="3549" y="520"/>
                </a:lnTo>
                <a:lnTo>
                  <a:pt x="3550" y="520"/>
                </a:lnTo>
                <a:lnTo>
                  <a:pt x="3550" y="520"/>
                </a:lnTo>
                <a:lnTo>
                  <a:pt x="3550" y="520"/>
                </a:lnTo>
                <a:lnTo>
                  <a:pt x="3551" y="520"/>
                </a:lnTo>
                <a:lnTo>
                  <a:pt x="3551" y="520"/>
                </a:lnTo>
                <a:lnTo>
                  <a:pt x="3551" y="520"/>
                </a:lnTo>
                <a:lnTo>
                  <a:pt x="3552" y="521"/>
                </a:lnTo>
                <a:lnTo>
                  <a:pt x="3552" y="521"/>
                </a:lnTo>
                <a:lnTo>
                  <a:pt x="3552" y="521"/>
                </a:lnTo>
                <a:lnTo>
                  <a:pt x="3553" y="521"/>
                </a:lnTo>
                <a:lnTo>
                  <a:pt x="3553" y="521"/>
                </a:lnTo>
                <a:lnTo>
                  <a:pt x="3553" y="521"/>
                </a:lnTo>
                <a:lnTo>
                  <a:pt x="3554" y="522"/>
                </a:lnTo>
                <a:lnTo>
                  <a:pt x="3554" y="522"/>
                </a:lnTo>
                <a:lnTo>
                  <a:pt x="3554" y="522"/>
                </a:lnTo>
                <a:lnTo>
                  <a:pt x="3555" y="522"/>
                </a:lnTo>
                <a:lnTo>
                  <a:pt x="3555" y="522"/>
                </a:lnTo>
                <a:lnTo>
                  <a:pt x="3556" y="522"/>
                </a:lnTo>
                <a:lnTo>
                  <a:pt x="3556" y="522"/>
                </a:lnTo>
                <a:lnTo>
                  <a:pt x="3556" y="522"/>
                </a:lnTo>
                <a:lnTo>
                  <a:pt x="3557" y="522"/>
                </a:lnTo>
                <a:lnTo>
                  <a:pt x="3557" y="523"/>
                </a:lnTo>
                <a:lnTo>
                  <a:pt x="3558" y="522"/>
                </a:lnTo>
                <a:lnTo>
                  <a:pt x="3558" y="522"/>
                </a:lnTo>
                <a:lnTo>
                  <a:pt x="3558" y="522"/>
                </a:lnTo>
                <a:lnTo>
                  <a:pt x="3559" y="522"/>
                </a:lnTo>
                <a:lnTo>
                  <a:pt x="3559" y="522"/>
                </a:lnTo>
                <a:lnTo>
                  <a:pt x="3559" y="522"/>
                </a:lnTo>
                <a:lnTo>
                  <a:pt x="3560" y="522"/>
                </a:lnTo>
                <a:lnTo>
                  <a:pt x="3560" y="522"/>
                </a:lnTo>
                <a:lnTo>
                  <a:pt x="3560" y="522"/>
                </a:lnTo>
                <a:lnTo>
                  <a:pt x="3561" y="522"/>
                </a:lnTo>
                <a:lnTo>
                  <a:pt x="3561" y="522"/>
                </a:lnTo>
                <a:lnTo>
                  <a:pt x="3561" y="522"/>
                </a:lnTo>
                <a:lnTo>
                  <a:pt x="3562" y="522"/>
                </a:lnTo>
                <a:lnTo>
                  <a:pt x="3562" y="522"/>
                </a:lnTo>
                <a:lnTo>
                  <a:pt x="3563" y="522"/>
                </a:lnTo>
                <a:lnTo>
                  <a:pt x="3563" y="522"/>
                </a:lnTo>
                <a:lnTo>
                  <a:pt x="3563" y="522"/>
                </a:lnTo>
                <a:lnTo>
                  <a:pt x="3564" y="522"/>
                </a:lnTo>
                <a:lnTo>
                  <a:pt x="3564" y="522"/>
                </a:lnTo>
                <a:lnTo>
                  <a:pt x="3564" y="523"/>
                </a:lnTo>
                <a:lnTo>
                  <a:pt x="3565" y="523"/>
                </a:lnTo>
                <a:lnTo>
                  <a:pt x="3565" y="523"/>
                </a:lnTo>
                <a:lnTo>
                  <a:pt x="3565" y="521"/>
                </a:lnTo>
                <a:lnTo>
                  <a:pt x="3566" y="518"/>
                </a:lnTo>
                <a:lnTo>
                  <a:pt x="3566" y="510"/>
                </a:lnTo>
                <a:lnTo>
                  <a:pt x="3566" y="499"/>
                </a:lnTo>
                <a:lnTo>
                  <a:pt x="3567" y="483"/>
                </a:lnTo>
                <a:lnTo>
                  <a:pt x="3567" y="462"/>
                </a:lnTo>
                <a:lnTo>
                  <a:pt x="3567" y="437"/>
                </a:lnTo>
                <a:lnTo>
                  <a:pt x="3568" y="411"/>
                </a:lnTo>
                <a:lnTo>
                  <a:pt x="3568" y="381"/>
                </a:lnTo>
                <a:lnTo>
                  <a:pt x="3569" y="350"/>
                </a:lnTo>
                <a:lnTo>
                  <a:pt x="3569" y="317"/>
                </a:lnTo>
                <a:lnTo>
                  <a:pt x="3569" y="284"/>
                </a:lnTo>
                <a:lnTo>
                  <a:pt x="3570" y="252"/>
                </a:lnTo>
                <a:lnTo>
                  <a:pt x="3570" y="222"/>
                </a:lnTo>
                <a:lnTo>
                  <a:pt x="3571" y="196"/>
                </a:lnTo>
                <a:lnTo>
                  <a:pt x="3571" y="174"/>
                </a:lnTo>
                <a:lnTo>
                  <a:pt x="3571" y="156"/>
                </a:lnTo>
                <a:lnTo>
                  <a:pt x="3572" y="141"/>
                </a:lnTo>
                <a:lnTo>
                  <a:pt x="3572" y="129"/>
                </a:lnTo>
                <a:lnTo>
                  <a:pt x="3572" y="118"/>
                </a:lnTo>
                <a:lnTo>
                  <a:pt x="3573" y="110"/>
                </a:lnTo>
                <a:lnTo>
                  <a:pt x="3573" y="103"/>
                </a:lnTo>
                <a:lnTo>
                  <a:pt x="3573" y="98"/>
                </a:lnTo>
                <a:lnTo>
                  <a:pt x="3574" y="94"/>
                </a:lnTo>
                <a:lnTo>
                  <a:pt x="3574" y="91"/>
                </a:lnTo>
                <a:lnTo>
                  <a:pt x="3575" y="88"/>
                </a:lnTo>
                <a:lnTo>
                  <a:pt x="3575" y="87"/>
                </a:lnTo>
                <a:lnTo>
                  <a:pt x="3575" y="85"/>
                </a:lnTo>
                <a:lnTo>
                  <a:pt x="3576" y="83"/>
                </a:lnTo>
                <a:lnTo>
                  <a:pt x="3576" y="81"/>
                </a:lnTo>
                <a:lnTo>
                  <a:pt x="3576" y="79"/>
                </a:lnTo>
                <a:lnTo>
                  <a:pt x="3577" y="77"/>
                </a:lnTo>
                <a:lnTo>
                  <a:pt x="3577" y="74"/>
                </a:lnTo>
                <a:lnTo>
                  <a:pt x="3577" y="71"/>
                </a:lnTo>
                <a:lnTo>
                  <a:pt x="3578" y="69"/>
                </a:lnTo>
                <a:lnTo>
                  <a:pt x="3578" y="66"/>
                </a:lnTo>
                <a:lnTo>
                  <a:pt x="3578" y="63"/>
                </a:lnTo>
                <a:lnTo>
                  <a:pt x="3579" y="60"/>
                </a:lnTo>
                <a:lnTo>
                  <a:pt x="3579" y="57"/>
                </a:lnTo>
                <a:lnTo>
                  <a:pt x="3579" y="55"/>
                </a:lnTo>
                <a:lnTo>
                  <a:pt x="3580" y="52"/>
                </a:lnTo>
                <a:lnTo>
                  <a:pt x="3580" y="50"/>
                </a:lnTo>
                <a:lnTo>
                  <a:pt x="3580" y="48"/>
                </a:lnTo>
                <a:lnTo>
                  <a:pt x="3581" y="46"/>
                </a:lnTo>
                <a:lnTo>
                  <a:pt x="3581" y="45"/>
                </a:lnTo>
                <a:lnTo>
                  <a:pt x="3582" y="43"/>
                </a:lnTo>
                <a:lnTo>
                  <a:pt x="3582" y="43"/>
                </a:lnTo>
                <a:lnTo>
                  <a:pt x="3582" y="41"/>
                </a:lnTo>
                <a:lnTo>
                  <a:pt x="3583" y="41"/>
                </a:lnTo>
                <a:lnTo>
                  <a:pt x="3583" y="40"/>
                </a:lnTo>
                <a:lnTo>
                  <a:pt x="3584" y="40"/>
                </a:lnTo>
                <a:lnTo>
                  <a:pt x="3584" y="40"/>
                </a:lnTo>
                <a:lnTo>
                  <a:pt x="3584" y="40"/>
                </a:lnTo>
                <a:lnTo>
                  <a:pt x="3585" y="40"/>
                </a:lnTo>
                <a:lnTo>
                  <a:pt x="3585" y="40"/>
                </a:lnTo>
                <a:lnTo>
                  <a:pt x="3585" y="41"/>
                </a:lnTo>
                <a:lnTo>
                  <a:pt x="3586" y="42"/>
                </a:lnTo>
                <a:lnTo>
                  <a:pt x="3586" y="43"/>
                </a:lnTo>
                <a:lnTo>
                  <a:pt x="3586" y="44"/>
                </a:lnTo>
                <a:lnTo>
                  <a:pt x="3587" y="45"/>
                </a:lnTo>
                <a:lnTo>
                  <a:pt x="3587" y="46"/>
                </a:lnTo>
                <a:lnTo>
                  <a:pt x="3588" y="47"/>
                </a:lnTo>
                <a:lnTo>
                  <a:pt x="3588" y="49"/>
                </a:lnTo>
                <a:lnTo>
                  <a:pt x="3588" y="51"/>
                </a:lnTo>
                <a:lnTo>
                  <a:pt x="3589" y="53"/>
                </a:lnTo>
                <a:lnTo>
                  <a:pt x="3589" y="55"/>
                </a:lnTo>
                <a:lnTo>
                  <a:pt x="3589" y="56"/>
                </a:lnTo>
                <a:lnTo>
                  <a:pt x="3590" y="58"/>
                </a:lnTo>
                <a:lnTo>
                  <a:pt x="3590" y="61"/>
                </a:lnTo>
                <a:lnTo>
                  <a:pt x="3590" y="63"/>
                </a:lnTo>
                <a:lnTo>
                  <a:pt x="3591" y="65"/>
                </a:lnTo>
                <a:lnTo>
                  <a:pt x="3591" y="67"/>
                </a:lnTo>
                <a:lnTo>
                  <a:pt x="3591" y="70"/>
                </a:lnTo>
                <a:lnTo>
                  <a:pt x="3592" y="72"/>
                </a:lnTo>
                <a:lnTo>
                  <a:pt x="3592" y="75"/>
                </a:lnTo>
                <a:lnTo>
                  <a:pt x="3592" y="77"/>
                </a:lnTo>
                <a:lnTo>
                  <a:pt x="3593" y="80"/>
                </a:lnTo>
                <a:lnTo>
                  <a:pt x="3593" y="83"/>
                </a:lnTo>
                <a:lnTo>
                  <a:pt x="3593" y="86"/>
                </a:lnTo>
                <a:lnTo>
                  <a:pt x="3594" y="89"/>
                </a:lnTo>
                <a:lnTo>
                  <a:pt x="3594" y="92"/>
                </a:lnTo>
                <a:lnTo>
                  <a:pt x="3595" y="95"/>
                </a:lnTo>
                <a:lnTo>
                  <a:pt x="3595" y="99"/>
                </a:lnTo>
                <a:lnTo>
                  <a:pt x="3596" y="102"/>
                </a:lnTo>
                <a:lnTo>
                  <a:pt x="3596" y="105"/>
                </a:lnTo>
                <a:lnTo>
                  <a:pt x="3596" y="108"/>
                </a:lnTo>
                <a:lnTo>
                  <a:pt x="3597" y="112"/>
                </a:lnTo>
                <a:lnTo>
                  <a:pt x="3597" y="115"/>
                </a:lnTo>
                <a:lnTo>
                  <a:pt x="3597" y="119"/>
                </a:lnTo>
                <a:lnTo>
                  <a:pt x="3598" y="122"/>
                </a:lnTo>
                <a:lnTo>
                  <a:pt x="3598" y="125"/>
                </a:lnTo>
                <a:lnTo>
                  <a:pt x="3598" y="128"/>
                </a:lnTo>
                <a:lnTo>
                  <a:pt x="3599" y="130"/>
                </a:lnTo>
                <a:lnTo>
                  <a:pt x="3599" y="133"/>
                </a:lnTo>
                <a:lnTo>
                  <a:pt x="3599" y="135"/>
                </a:lnTo>
                <a:lnTo>
                  <a:pt x="3600" y="137"/>
                </a:lnTo>
                <a:lnTo>
                  <a:pt x="3600" y="139"/>
                </a:lnTo>
                <a:lnTo>
                  <a:pt x="3601" y="141"/>
                </a:lnTo>
                <a:lnTo>
                  <a:pt x="3601" y="143"/>
                </a:lnTo>
                <a:lnTo>
                  <a:pt x="3601" y="144"/>
                </a:lnTo>
                <a:lnTo>
                  <a:pt x="3602" y="146"/>
                </a:lnTo>
                <a:lnTo>
                  <a:pt x="3602" y="148"/>
                </a:lnTo>
                <a:lnTo>
                  <a:pt x="3602" y="149"/>
                </a:lnTo>
                <a:lnTo>
                  <a:pt x="3603" y="150"/>
                </a:lnTo>
                <a:lnTo>
                  <a:pt x="3603" y="152"/>
                </a:lnTo>
                <a:lnTo>
                  <a:pt x="3603" y="153"/>
                </a:lnTo>
                <a:lnTo>
                  <a:pt x="3604" y="154"/>
                </a:lnTo>
                <a:lnTo>
                  <a:pt x="3604" y="155"/>
                </a:lnTo>
                <a:lnTo>
                  <a:pt x="3604" y="156"/>
                </a:lnTo>
                <a:lnTo>
                  <a:pt x="3605" y="156"/>
                </a:lnTo>
                <a:lnTo>
                  <a:pt x="3605" y="156"/>
                </a:lnTo>
                <a:lnTo>
                  <a:pt x="3605" y="156"/>
                </a:lnTo>
                <a:lnTo>
                  <a:pt x="3606" y="156"/>
                </a:lnTo>
                <a:lnTo>
                  <a:pt x="3606" y="156"/>
                </a:lnTo>
                <a:lnTo>
                  <a:pt x="3606" y="156"/>
                </a:lnTo>
                <a:lnTo>
                  <a:pt x="3607" y="156"/>
                </a:lnTo>
                <a:lnTo>
                  <a:pt x="3607" y="155"/>
                </a:lnTo>
                <a:lnTo>
                  <a:pt x="3608" y="154"/>
                </a:lnTo>
                <a:lnTo>
                  <a:pt x="3608" y="154"/>
                </a:lnTo>
                <a:lnTo>
                  <a:pt x="3609" y="153"/>
                </a:lnTo>
                <a:lnTo>
                  <a:pt x="3609" y="151"/>
                </a:lnTo>
                <a:lnTo>
                  <a:pt x="3609" y="150"/>
                </a:lnTo>
                <a:lnTo>
                  <a:pt x="3610" y="148"/>
                </a:lnTo>
                <a:lnTo>
                  <a:pt x="3610" y="146"/>
                </a:lnTo>
                <a:lnTo>
                  <a:pt x="3610" y="144"/>
                </a:lnTo>
                <a:lnTo>
                  <a:pt x="3611" y="142"/>
                </a:lnTo>
                <a:lnTo>
                  <a:pt x="3611" y="139"/>
                </a:lnTo>
                <a:lnTo>
                  <a:pt x="3611" y="136"/>
                </a:lnTo>
                <a:lnTo>
                  <a:pt x="3612" y="132"/>
                </a:lnTo>
                <a:lnTo>
                  <a:pt x="3612" y="129"/>
                </a:lnTo>
                <a:lnTo>
                  <a:pt x="3612" y="125"/>
                </a:lnTo>
                <a:lnTo>
                  <a:pt x="3613" y="120"/>
                </a:lnTo>
                <a:lnTo>
                  <a:pt x="3613" y="116"/>
                </a:lnTo>
                <a:lnTo>
                  <a:pt x="3614" y="111"/>
                </a:lnTo>
                <a:lnTo>
                  <a:pt x="3614" y="106"/>
                </a:lnTo>
                <a:lnTo>
                  <a:pt x="3614" y="101"/>
                </a:lnTo>
                <a:lnTo>
                  <a:pt x="3615" y="96"/>
                </a:lnTo>
                <a:lnTo>
                  <a:pt x="3615" y="91"/>
                </a:lnTo>
                <a:lnTo>
                  <a:pt x="3615" y="86"/>
                </a:lnTo>
                <a:lnTo>
                  <a:pt x="3616" y="82"/>
                </a:lnTo>
                <a:lnTo>
                  <a:pt x="3616" y="77"/>
                </a:lnTo>
                <a:lnTo>
                  <a:pt x="3616" y="72"/>
                </a:lnTo>
                <a:lnTo>
                  <a:pt x="3617" y="68"/>
                </a:lnTo>
                <a:lnTo>
                  <a:pt x="3617" y="63"/>
                </a:lnTo>
                <a:lnTo>
                  <a:pt x="3617" y="59"/>
                </a:lnTo>
                <a:lnTo>
                  <a:pt x="3618" y="55"/>
                </a:lnTo>
                <a:lnTo>
                  <a:pt x="3618" y="52"/>
                </a:lnTo>
                <a:lnTo>
                  <a:pt x="3618" y="48"/>
                </a:lnTo>
                <a:lnTo>
                  <a:pt x="3619" y="45"/>
                </a:lnTo>
                <a:lnTo>
                  <a:pt x="3619" y="42"/>
                </a:lnTo>
                <a:lnTo>
                  <a:pt x="3620" y="40"/>
                </a:lnTo>
                <a:lnTo>
                  <a:pt x="3620" y="37"/>
                </a:lnTo>
                <a:lnTo>
                  <a:pt x="3620" y="35"/>
                </a:lnTo>
                <a:lnTo>
                  <a:pt x="3621" y="33"/>
                </a:lnTo>
                <a:lnTo>
                  <a:pt x="3621" y="32"/>
                </a:lnTo>
                <a:lnTo>
                  <a:pt x="3622" y="31"/>
                </a:lnTo>
                <a:lnTo>
                  <a:pt x="3622" y="30"/>
                </a:lnTo>
                <a:lnTo>
                  <a:pt x="3622" y="30"/>
                </a:lnTo>
                <a:lnTo>
                  <a:pt x="3623" y="30"/>
                </a:lnTo>
                <a:lnTo>
                  <a:pt x="3623" y="30"/>
                </a:lnTo>
                <a:lnTo>
                  <a:pt x="3623" y="31"/>
                </a:lnTo>
                <a:lnTo>
                  <a:pt x="3624" y="31"/>
                </a:lnTo>
                <a:lnTo>
                  <a:pt x="3624" y="32"/>
                </a:lnTo>
                <a:lnTo>
                  <a:pt x="3624" y="34"/>
                </a:lnTo>
                <a:lnTo>
                  <a:pt x="3625" y="35"/>
                </a:lnTo>
                <a:lnTo>
                  <a:pt x="3625" y="37"/>
                </a:lnTo>
                <a:lnTo>
                  <a:pt x="3625" y="39"/>
                </a:lnTo>
                <a:lnTo>
                  <a:pt x="3626" y="42"/>
                </a:lnTo>
                <a:lnTo>
                  <a:pt x="3626" y="45"/>
                </a:lnTo>
                <a:lnTo>
                  <a:pt x="3627" y="48"/>
                </a:lnTo>
                <a:lnTo>
                  <a:pt x="3627" y="51"/>
                </a:lnTo>
                <a:lnTo>
                  <a:pt x="3627" y="55"/>
                </a:lnTo>
                <a:lnTo>
                  <a:pt x="3628" y="59"/>
                </a:lnTo>
                <a:lnTo>
                  <a:pt x="3628" y="64"/>
                </a:lnTo>
                <a:lnTo>
                  <a:pt x="3628" y="68"/>
                </a:lnTo>
                <a:lnTo>
                  <a:pt x="3629" y="74"/>
                </a:lnTo>
                <a:lnTo>
                  <a:pt x="3629" y="80"/>
                </a:lnTo>
                <a:lnTo>
                  <a:pt x="3629" y="86"/>
                </a:lnTo>
                <a:lnTo>
                  <a:pt x="3630" y="94"/>
                </a:lnTo>
                <a:lnTo>
                  <a:pt x="3630" y="101"/>
                </a:lnTo>
                <a:lnTo>
                  <a:pt x="3630" y="110"/>
                </a:lnTo>
                <a:lnTo>
                  <a:pt x="3631" y="119"/>
                </a:lnTo>
                <a:lnTo>
                  <a:pt x="3631" y="129"/>
                </a:lnTo>
                <a:lnTo>
                  <a:pt x="3631" y="140"/>
                </a:lnTo>
                <a:lnTo>
                  <a:pt x="3632" y="151"/>
                </a:lnTo>
                <a:lnTo>
                  <a:pt x="3632" y="164"/>
                </a:lnTo>
                <a:lnTo>
                  <a:pt x="3633" y="179"/>
                </a:lnTo>
                <a:lnTo>
                  <a:pt x="3633" y="195"/>
                </a:lnTo>
                <a:lnTo>
                  <a:pt x="3633" y="214"/>
                </a:lnTo>
                <a:lnTo>
                  <a:pt x="3634" y="234"/>
                </a:lnTo>
                <a:lnTo>
                  <a:pt x="3634" y="257"/>
                </a:lnTo>
                <a:lnTo>
                  <a:pt x="3635" y="281"/>
                </a:lnTo>
                <a:lnTo>
                  <a:pt x="3635" y="307"/>
                </a:lnTo>
                <a:lnTo>
                  <a:pt x="3635" y="333"/>
                </a:lnTo>
                <a:lnTo>
                  <a:pt x="3636" y="360"/>
                </a:lnTo>
                <a:lnTo>
                  <a:pt x="3636" y="386"/>
                </a:lnTo>
                <a:lnTo>
                  <a:pt x="3636" y="411"/>
                </a:lnTo>
                <a:lnTo>
                  <a:pt x="3637" y="433"/>
                </a:lnTo>
                <a:lnTo>
                  <a:pt x="3637" y="453"/>
                </a:lnTo>
                <a:lnTo>
                  <a:pt x="3637" y="470"/>
                </a:lnTo>
                <a:lnTo>
                  <a:pt x="3638" y="484"/>
                </a:lnTo>
                <a:lnTo>
                  <a:pt x="3638" y="494"/>
                </a:lnTo>
                <a:lnTo>
                  <a:pt x="3638" y="502"/>
                </a:lnTo>
                <a:lnTo>
                  <a:pt x="3639" y="507"/>
                </a:lnTo>
                <a:lnTo>
                  <a:pt x="3639" y="510"/>
                </a:lnTo>
                <a:lnTo>
                  <a:pt x="3640" y="511"/>
                </a:lnTo>
                <a:lnTo>
                  <a:pt x="3640" y="512"/>
                </a:lnTo>
                <a:lnTo>
                  <a:pt x="3640" y="513"/>
                </a:lnTo>
                <a:lnTo>
                  <a:pt x="3641" y="513"/>
                </a:lnTo>
                <a:lnTo>
                  <a:pt x="3641" y="513"/>
                </a:lnTo>
                <a:lnTo>
                  <a:pt x="3641" y="513"/>
                </a:lnTo>
                <a:lnTo>
                  <a:pt x="3642" y="513"/>
                </a:lnTo>
                <a:lnTo>
                  <a:pt x="3642" y="513"/>
                </a:lnTo>
                <a:lnTo>
                  <a:pt x="3642" y="513"/>
                </a:lnTo>
                <a:lnTo>
                  <a:pt x="3643" y="513"/>
                </a:lnTo>
                <a:lnTo>
                  <a:pt x="3643" y="513"/>
                </a:lnTo>
                <a:lnTo>
                  <a:pt x="3643" y="514"/>
                </a:lnTo>
                <a:lnTo>
                  <a:pt x="3644" y="513"/>
                </a:lnTo>
                <a:lnTo>
                  <a:pt x="3644" y="513"/>
                </a:lnTo>
                <a:lnTo>
                  <a:pt x="3644" y="513"/>
                </a:lnTo>
                <a:lnTo>
                  <a:pt x="3645" y="513"/>
                </a:lnTo>
                <a:lnTo>
                  <a:pt x="3645" y="513"/>
                </a:lnTo>
                <a:lnTo>
                  <a:pt x="3646" y="513"/>
                </a:lnTo>
                <a:lnTo>
                  <a:pt x="3646" y="513"/>
                </a:lnTo>
                <a:lnTo>
                  <a:pt x="3646" y="513"/>
                </a:lnTo>
                <a:lnTo>
                  <a:pt x="3647" y="513"/>
                </a:lnTo>
                <a:lnTo>
                  <a:pt x="3647" y="514"/>
                </a:lnTo>
                <a:lnTo>
                  <a:pt x="3648" y="514"/>
                </a:lnTo>
                <a:lnTo>
                  <a:pt x="3648" y="514"/>
                </a:lnTo>
                <a:lnTo>
                  <a:pt x="3648" y="514"/>
                </a:lnTo>
                <a:lnTo>
                  <a:pt x="3649" y="514"/>
                </a:lnTo>
                <a:lnTo>
                  <a:pt x="3649" y="514"/>
                </a:lnTo>
                <a:lnTo>
                  <a:pt x="3649" y="514"/>
                </a:lnTo>
                <a:lnTo>
                  <a:pt x="3650" y="515"/>
                </a:lnTo>
                <a:lnTo>
                  <a:pt x="3650" y="515"/>
                </a:lnTo>
                <a:lnTo>
                  <a:pt x="3650" y="515"/>
                </a:lnTo>
                <a:lnTo>
                  <a:pt x="3651" y="515"/>
                </a:lnTo>
                <a:lnTo>
                  <a:pt x="3651" y="515"/>
                </a:lnTo>
                <a:lnTo>
                  <a:pt x="3652" y="516"/>
                </a:lnTo>
                <a:lnTo>
                  <a:pt x="3652" y="516"/>
                </a:lnTo>
                <a:lnTo>
                  <a:pt x="3652" y="516"/>
                </a:lnTo>
                <a:lnTo>
                  <a:pt x="3653" y="516"/>
                </a:lnTo>
                <a:lnTo>
                  <a:pt x="3653" y="516"/>
                </a:lnTo>
                <a:lnTo>
                  <a:pt x="3653" y="516"/>
                </a:lnTo>
                <a:lnTo>
                  <a:pt x="3654" y="516"/>
                </a:lnTo>
                <a:lnTo>
                  <a:pt x="3654" y="516"/>
                </a:lnTo>
                <a:lnTo>
                  <a:pt x="3654" y="516"/>
                </a:lnTo>
                <a:lnTo>
                  <a:pt x="3655" y="516"/>
                </a:lnTo>
                <a:lnTo>
                  <a:pt x="3655" y="516"/>
                </a:lnTo>
                <a:lnTo>
                  <a:pt x="3655" y="516"/>
                </a:lnTo>
                <a:lnTo>
                  <a:pt x="3656" y="516"/>
                </a:lnTo>
                <a:lnTo>
                  <a:pt x="3656" y="516"/>
                </a:lnTo>
                <a:lnTo>
                  <a:pt x="3656" y="516"/>
                </a:lnTo>
                <a:lnTo>
                  <a:pt x="3657" y="516"/>
                </a:lnTo>
                <a:lnTo>
                  <a:pt x="3657" y="516"/>
                </a:lnTo>
                <a:lnTo>
                  <a:pt x="3657" y="516"/>
                </a:lnTo>
                <a:lnTo>
                  <a:pt x="3658" y="516"/>
                </a:lnTo>
                <a:lnTo>
                  <a:pt x="3658" y="516"/>
                </a:lnTo>
                <a:lnTo>
                  <a:pt x="3659" y="516"/>
                </a:lnTo>
                <a:lnTo>
                  <a:pt x="3659" y="517"/>
                </a:lnTo>
                <a:lnTo>
                  <a:pt x="3659" y="517"/>
                </a:lnTo>
                <a:lnTo>
                  <a:pt x="3660" y="517"/>
                </a:lnTo>
                <a:lnTo>
                  <a:pt x="3660" y="517"/>
                </a:lnTo>
                <a:lnTo>
                  <a:pt x="3661" y="517"/>
                </a:lnTo>
                <a:lnTo>
                  <a:pt x="3661" y="517"/>
                </a:lnTo>
                <a:lnTo>
                  <a:pt x="3661" y="518"/>
                </a:lnTo>
                <a:lnTo>
                  <a:pt x="3662" y="518"/>
                </a:lnTo>
                <a:lnTo>
                  <a:pt x="3662" y="518"/>
                </a:lnTo>
                <a:lnTo>
                  <a:pt x="3662" y="518"/>
                </a:lnTo>
                <a:lnTo>
                  <a:pt x="3663" y="518"/>
                </a:lnTo>
                <a:lnTo>
                  <a:pt x="3663" y="519"/>
                </a:lnTo>
                <a:lnTo>
                  <a:pt x="3663" y="519"/>
                </a:lnTo>
                <a:lnTo>
                  <a:pt x="3664" y="519"/>
                </a:lnTo>
                <a:lnTo>
                  <a:pt x="3664" y="519"/>
                </a:lnTo>
                <a:lnTo>
                  <a:pt x="3665" y="519"/>
                </a:lnTo>
                <a:lnTo>
                  <a:pt x="3665" y="520"/>
                </a:lnTo>
                <a:lnTo>
                  <a:pt x="3665" y="520"/>
                </a:lnTo>
                <a:lnTo>
                  <a:pt x="3666" y="520"/>
                </a:lnTo>
                <a:lnTo>
                  <a:pt x="3666" y="520"/>
                </a:lnTo>
                <a:lnTo>
                  <a:pt x="3666" y="520"/>
                </a:lnTo>
                <a:lnTo>
                  <a:pt x="3667" y="520"/>
                </a:lnTo>
                <a:lnTo>
                  <a:pt x="3667" y="521"/>
                </a:lnTo>
                <a:lnTo>
                  <a:pt x="3667" y="521"/>
                </a:lnTo>
                <a:lnTo>
                  <a:pt x="3668" y="521"/>
                </a:lnTo>
                <a:lnTo>
                  <a:pt x="3668" y="521"/>
                </a:lnTo>
                <a:lnTo>
                  <a:pt x="3668" y="521"/>
                </a:lnTo>
                <a:lnTo>
                  <a:pt x="3669" y="521"/>
                </a:lnTo>
                <a:lnTo>
                  <a:pt x="3669" y="521"/>
                </a:lnTo>
                <a:lnTo>
                  <a:pt x="3669" y="521"/>
                </a:lnTo>
                <a:lnTo>
                  <a:pt x="3670" y="521"/>
                </a:lnTo>
                <a:lnTo>
                  <a:pt x="3670" y="521"/>
                </a:lnTo>
                <a:lnTo>
                  <a:pt x="3670" y="521"/>
                </a:lnTo>
                <a:lnTo>
                  <a:pt x="3671" y="521"/>
                </a:lnTo>
                <a:lnTo>
                  <a:pt x="3671" y="521"/>
                </a:lnTo>
                <a:lnTo>
                  <a:pt x="3672" y="521"/>
                </a:lnTo>
                <a:lnTo>
                  <a:pt x="3672" y="521"/>
                </a:lnTo>
                <a:lnTo>
                  <a:pt x="3672" y="521"/>
                </a:lnTo>
                <a:lnTo>
                  <a:pt x="3673" y="521"/>
                </a:lnTo>
                <a:lnTo>
                  <a:pt x="3673" y="521"/>
                </a:lnTo>
                <a:lnTo>
                  <a:pt x="3674" y="521"/>
                </a:lnTo>
                <a:lnTo>
                  <a:pt x="3674" y="522"/>
                </a:lnTo>
                <a:lnTo>
                  <a:pt x="3674" y="522"/>
                </a:lnTo>
                <a:lnTo>
                  <a:pt x="3675" y="522"/>
                </a:lnTo>
                <a:lnTo>
                  <a:pt x="3675" y="522"/>
                </a:lnTo>
                <a:lnTo>
                  <a:pt x="3675" y="520"/>
                </a:lnTo>
                <a:lnTo>
                  <a:pt x="3676" y="518"/>
                </a:lnTo>
                <a:lnTo>
                  <a:pt x="3676" y="512"/>
                </a:lnTo>
                <a:lnTo>
                  <a:pt x="3676" y="502"/>
                </a:lnTo>
                <a:lnTo>
                  <a:pt x="3677" y="489"/>
                </a:lnTo>
                <a:lnTo>
                  <a:pt x="3677" y="471"/>
                </a:lnTo>
                <a:lnTo>
                  <a:pt x="3678" y="448"/>
                </a:lnTo>
                <a:lnTo>
                  <a:pt x="3678" y="423"/>
                </a:lnTo>
                <a:lnTo>
                  <a:pt x="3678" y="393"/>
                </a:lnTo>
                <a:lnTo>
                  <a:pt x="3679" y="361"/>
                </a:lnTo>
                <a:lnTo>
                  <a:pt x="3679" y="326"/>
                </a:lnTo>
                <a:lnTo>
                  <a:pt x="3679" y="292"/>
                </a:lnTo>
                <a:lnTo>
                  <a:pt x="3680" y="258"/>
                </a:lnTo>
                <a:lnTo>
                  <a:pt x="3680" y="226"/>
                </a:lnTo>
                <a:lnTo>
                  <a:pt x="3680" y="197"/>
                </a:lnTo>
                <a:lnTo>
                  <a:pt x="3681" y="172"/>
                </a:lnTo>
                <a:lnTo>
                  <a:pt x="3681" y="150"/>
                </a:lnTo>
                <a:lnTo>
                  <a:pt x="3681" y="134"/>
                </a:lnTo>
                <a:lnTo>
                  <a:pt x="3682" y="122"/>
                </a:lnTo>
                <a:lnTo>
                  <a:pt x="3682" y="114"/>
                </a:lnTo>
                <a:lnTo>
                  <a:pt x="3682" y="109"/>
                </a:lnTo>
                <a:lnTo>
                  <a:pt x="3683" y="106"/>
                </a:lnTo>
                <a:lnTo>
                  <a:pt x="3683" y="106"/>
                </a:lnTo>
                <a:lnTo>
                  <a:pt x="3683" y="107"/>
                </a:lnTo>
                <a:lnTo>
                  <a:pt x="3684" y="108"/>
                </a:lnTo>
                <a:lnTo>
                  <a:pt x="3684" y="110"/>
                </a:lnTo>
                <a:lnTo>
                  <a:pt x="3685" y="111"/>
                </a:lnTo>
                <a:lnTo>
                  <a:pt x="3685" y="112"/>
                </a:lnTo>
                <a:lnTo>
                  <a:pt x="3685" y="113"/>
                </a:lnTo>
                <a:lnTo>
                  <a:pt x="3686" y="113"/>
                </a:lnTo>
                <a:lnTo>
                  <a:pt x="3686" y="112"/>
                </a:lnTo>
                <a:lnTo>
                  <a:pt x="3687" y="110"/>
                </a:lnTo>
                <a:lnTo>
                  <a:pt x="3687" y="108"/>
                </a:lnTo>
                <a:lnTo>
                  <a:pt x="3687" y="104"/>
                </a:lnTo>
                <a:lnTo>
                  <a:pt x="3688" y="100"/>
                </a:lnTo>
                <a:lnTo>
                  <a:pt x="3688" y="96"/>
                </a:lnTo>
                <a:lnTo>
                  <a:pt x="3688" y="92"/>
                </a:lnTo>
                <a:lnTo>
                  <a:pt x="3689" y="87"/>
                </a:lnTo>
                <a:lnTo>
                  <a:pt x="3689" y="83"/>
                </a:lnTo>
                <a:lnTo>
                  <a:pt x="3689" y="78"/>
                </a:lnTo>
                <a:lnTo>
                  <a:pt x="3690" y="74"/>
                </a:lnTo>
                <a:lnTo>
                  <a:pt x="3690" y="70"/>
                </a:lnTo>
                <a:lnTo>
                  <a:pt x="3691" y="66"/>
                </a:lnTo>
                <a:lnTo>
                  <a:pt x="3691" y="62"/>
                </a:lnTo>
                <a:lnTo>
                  <a:pt x="3691" y="59"/>
                </a:lnTo>
                <a:lnTo>
                  <a:pt x="3692" y="56"/>
                </a:lnTo>
                <a:lnTo>
                  <a:pt x="3692" y="53"/>
                </a:lnTo>
                <a:lnTo>
                  <a:pt x="3692" y="50"/>
                </a:lnTo>
                <a:lnTo>
                  <a:pt x="3693" y="48"/>
                </a:lnTo>
                <a:lnTo>
                  <a:pt x="3693" y="46"/>
                </a:lnTo>
                <a:lnTo>
                  <a:pt x="3693" y="45"/>
                </a:lnTo>
                <a:lnTo>
                  <a:pt x="3694" y="43"/>
                </a:lnTo>
                <a:lnTo>
                  <a:pt x="3694" y="42"/>
                </a:lnTo>
                <a:lnTo>
                  <a:pt x="3694" y="41"/>
                </a:lnTo>
                <a:lnTo>
                  <a:pt x="3695" y="41"/>
                </a:lnTo>
                <a:lnTo>
                  <a:pt x="3695" y="40"/>
                </a:lnTo>
                <a:lnTo>
                  <a:pt x="3695" y="40"/>
                </a:lnTo>
                <a:lnTo>
                  <a:pt x="3696" y="40"/>
                </a:lnTo>
                <a:lnTo>
                  <a:pt x="3696" y="41"/>
                </a:lnTo>
                <a:lnTo>
                  <a:pt x="3697" y="42"/>
                </a:lnTo>
                <a:lnTo>
                  <a:pt x="3697" y="43"/>
                </a:lnTo>
                <a:lnTo>
                  <a:pt x="3697" y="44"/>
                </a:lnTo>
                <a:lnTo>
                  <a:pt x="3698" y="46"/>
                </a:lnTo>
                <a:lnTo>
                  <a:pt x="3698" y="48"/>
                </a:lnTo>
                <a:lnTo>
                  <a:pt x="3698" y="50"/>
                </a:lnTo>
                <a:lnTo>
                  <a:pt x="3699" y="53"/>
                </a:lnTo>
                <a:lnTo>
                  <a:pt x="3699" y="56"/>
                </a:lnTo>
                <a:lnTo>
                  <a:pt x="3700" y="58"/>
                </a:lnTo>
                <a:lnTo>
                  <a:pt x="3700" y="61"/>
                </a:lnTo>
                <a:lnTo>
                  <a:pt x="3700" y="64"/>
                </a:lnTo>
                <a:lnTo>
                  <a:pt x="3701" y="67"/>
                </a:lnTo>
                <a:lnTo>
                  <a:pt x="3701" y="70"/>
                </a:lnTo>
                <a:lnTo>
                  <a:pt x="3701" y="74"/>
                </a:lnTo>
                <a:lnTo>
                  <a:pt x="3702" y="76"/>
                </a:lnTo>
                <a:lnTo>
                  <a:pt x="3702" y="80"/>
                </a:lnTo>
                <a:lnTo>
                  <a:pt x="3702" y="82"/>
                </a:lnTo>
                <a:lnTo>
                  <a:pt x="3703" y="85"/>
                </a:lnTo>
                <a:lnTo>
                  <a:pt x="3703" y="88"/>
                </a:lnTo>
                <a:lnTo>
                  <a:pt x="3704" y="90"/>
                </a:lnTo>
                <a:lnTo>
                  <a:pt x="3704" y="93"/>
                </a:lnTo>
                <a:lnTo>
                  <a:pt x="3704" y="96"/>
                </a:lnTo>
                <a:lnTo>
                  <a:pt x="3705" y="98"/>
                </a:lnTo>
                <a:lnTo>
                  <a:pt x="3705" y="100"/>
                </a:lnTo>
                <a:lnTo>
                  <a:pt x="3705" y="102"/>
                </a:lnTo>
                <a:lnTo>
                  <a:pt x="3706" y="104"/>
                </a:lnTo>
                <a:lnTo>
                  <a:pt x="3706" y="106"/>
                </a:lnTo>
                <a:lnTo>
                  <a:pt x="3706" y="107"/>
                </a:lnTo>
                <a:lnTo>
                  <a:pt x="3707" y="109"/>
                </a:lnTo>
                <a:lnTo>
                  <a:pt x="3707" y="110"/>
                </a:lnTo>
                <a:lnTo>
                  <a:pt x="3707" y="111"/>
                </a:lnTo>
                <a:lnTo>
                  <a:pt x="3708" y="112"/>
                </a:lnTo>
                <a:lnTo>
                  <a:pt x="3708" y="113"/>
                </a:lnTo>
                <a:lnTo>
                  <a:pt x="3708" y="113"/>
                </a:lnTo>
                <a:lnTo>
                  <a:pt x="3709" y="114"/>
                </a:lnTo>
                <a:lnTo>
                  <a:pt x="3709" y="114"/>
                </a:lnTo>
                <a:lnTo>
                  <a:pt x="3710" y="115"/>
                </a:lnTo>
                <a:lnTo>
                  <a:pt x="3710" y="115"/>
                </a:lnTo>
                <a:lnTo>
                  <a:pt x="3710" y="115"/>
                </a:lnTo>
                <a:lnTo>
                  <a:pt x="3711" y="115"/>
                </a:lnTo>
                <a:lnTo>
                  <a:pt x="3711" y="115"/>
                </a:lnTo>
                <a:lnTo>
                  <a:pt x="3712" y="114"/>
                </a:lnTo>
                <a:lnTo>
                  <a:pt x="3712" y="114"/>
                </a:lnTo>
                <a:lnTo>
                  <a:pt x="3712" y="113"/>
                </a:lnTo>
                <a:lnTo>
                  <a:pt x="3713" y="113"/>
                </a:lnTo>
                <a:lnTo>
                  <a:pt x="3713" y="112"/>
                </a:lnTo>
                <a:lnTo>
                  <a:pt x="3713" y="111"/>
                </a:lnTo>
                <a:lnTo>
                  <a:pt x="3714" y="110"/>
                </a:lnTo>
                <a:lnTo>
                  <a:pt x="3714" y="109"/>
                </a:lnTo>
                <a:lnTo>
                  <a:pt x="3714" y="108"/>
                </a:lnTo>
                <a:lnTo>
                  <a:pt x="3715" y="106"/>
                </a:lnTo>
                <a:lnTo>
                  <a:pt x="3715" y="105"/>
                </a:lnTo>
                <a:lnTo>
                  <a:pt x="3715" y="103"/>
                </a:lnTo>
                <a:lnTo>
                  <a:pt x="3716" y="101"/>
                </a:lnTo>
                <a:lnTo>
                  <a:pt x="3716" y="99"/>
                </a:lnTo>
                <a:lnTo>
                  <a:pt x="3717" y="98"/>
                </a:lnTo>
                <a:lnTo>
                  <a:pt x="3717" y="95"/>
                </a:lnTo>
                <a:lnTo>
                  <a:pt x="3717" y="93"/>
                </a:lnTo>
                <a:lnTo>
                  <a:pt x="3718" y="91"/>
                </a:lnTo>
                <a:lnTo>
                  <a:pt x="3718" y="89"/>
                </a:lnTo>
                <a:lnTo>
                  <a:pt x="3718" y="87"/>
                </a:lnTo>
                <a:lnTo>
                  <a:pt x="3719" y="85"/>
                </a:lnTo>
                <a:lnTo>
                  <a:pt x="3719" y="83"/>
                </a:lnTo>
                <a:lnTo>
                  <a:pt x="3719" y="81"/>
                </a:lnTo>
                <a:lnTo>
                  <a:pt x="3720" y="79"/>
                </a:lnTo>
                <a:lnTo>
                  <a:pt x="3720" y="77"/>
                </a:lnTo>
                <a:lnTo>
                  <a:pt x="3720" y="75"/>
                </a:lnTo>
                <a:lnTo>
                  <a:pt x="3721" y="73"/>
                </a:lnTo>
                <a:lnTo>
                  <a:pt x="3721" y="71"/>
                </a:lnTo>
                <a:lnTo>
                  <a:pt x="3721" y="70"/>
                </a:lnTo>
                <a:lnTo>
                  <a:pt x="3722" y="68"/>
                </a:lnTo>
                <a:lnTo>
                  <a:pt x="3722" y="66"/>
                </a:lnTo>
                <a:lnTo>
                  <a:pt x="3723" y="64"/>
                </a:lnTo>
                <a:lnTo>
                  <a:pt x="3723" y="63"/>
                </a:lnTo>
                <a:lnTo>
                  <a:pt x="3723" y="61"/>
                </a:lnTo>
                <a:lnTo>
                  <a:pt x="3724" y="59"/>
                </a:lnTo>
                <a:lnTo>
                  <a:pt x="3724" y="58"/>
                </a:lnTo>
                <a:lnTo>
                  <a:pt x="3725" y="56"/>
                </a:lnTo>
                <a:lnTo>
                  <a:pt x="3725" y="54"/>
                </a:lnTo>
                <a:lnTo>
                  <a:pt x="3725" y="53"/>
                </a:lnTo>
                <a:lnTo>
                  <a:pt x="3726" y="51"/>
                </a:lnTo>
                <a:lnTo>
                  <a:pt x="3726" y="50"/>
                </a:lnTo>
                <a:lnTo>
                  <a:pt x="3726" y="48"/>
                </a:lnTo>
                <a:lnTo>
                  <a:pt x="3727" y="47"/>
                </a:lnTo>
                <a:lnTo>
                  <a:pt x="3727" y="46"/>
                </a:lnTo>
                <a:lnTo>
                  <a:pt x="3727" y="44"/>
                </a:lnTo>
                <a:lnTo>
                  <a:pt x="3728" y="44"/>
                </a:lnTo>
                <a:lnTo>
                  <a:pt x="3728" y="43"/>
                </a:lnTo>
                <a:lnTo>
                  <a:pt x="3728" y="42"/>
                </a:lnTo>
                <a:lnTo>
                  <a:pt x="3729" y="41"/>
                </a:lnTo>
                <a:lnTo>
                  <a:pt x="3729" y="41"/>
                </a:lnTo>
                <a:lnTo>
                  <a:pt x="3730" y="41"/>
                </a:lnTo>
                <a:lnTo>
                  <a:pt x="3730" y="41"/>
                </a:lnTo>
                <a:lnTo>
                  <a:pt x="3730" y="41"/>
                </a:lnTo>
                <a:lnTo>
                  <a:pt x="3731" y="42"/>
                </a:lnTo>
                <a:lnTo>
                  <a:pt x="3731" y="43"/>
                </a:lnTo>
                <a:lnTo>
                  <a:pt x="3731" y="44"/>
                </a:lnTo>
                <a:lnTo>
                  <a:pt x="3732" y="45"/>
                </a:lnTo>
                <a:lnTo>
                  <a:pt x="3732" y="46"/>
                </a:lnTo>
                <a:lnTo>
                  <a:pt x="3732" y="47"/>
                </a:lnTo>
                <a:lnTo>
                  <a:pt x="3733" y="49"/>
                </a:lnTo>
                <a:lnTo>
                  <a:pt x="3733" y="50"/>
                </a:lnTo>
                <a:lnTo>
                  <a:pt x="3733" y="52"/>
                </a:lnTo>
                <a:lnTo>
                  <a:pt x="3734" y="54"/>
                </a:lnTo>
                <a:lnTo>
                  <a:pt x="3734" y="56"/>
                </a:lnTo>
                <a:lnTo>
                  <a:pt x="3734" y="58"/>
                </a:lnTo>
                <a:lnTo>
                  <a:pt x="3735" y="61"/>
                </a:lnTo>
                <a:lnTo>
                  <a:pt x="3735" y="64"/>
                </a:lnTo>
                <a:lnTo>
                  <a:pt x="3736" y="67"/>
                </a:lnTo>
                <a:lnTo>
                  <a:pt x="3736" y="71"/>
                </a:lnTo>
                <a:lnTo>
                  <a:pt x="3736" y="75"/>
                </a:lnTo>
                <a:lnTo>
                  <a:pt x="3737" y="80"/>
                </a:lnTo>
                <a:lnTo>
                  <a:pt x="3737" y="84"/>
                </a:lnTo>
                <a:lnTo>
                  <a:pt x="3738" y="90"/>
                </a:lnTo>
                <a:lnTo>
                  <a:pt x="3738" y="96"/>
                </a:lnTo>
                <a:lnTo>
                  <a:pt x="3738" y="104"/>
                </a:lnTo>
                <a:lnTo>
                  <a:pt x="3739" y="112"/>
                </a:lnTo>
                <a:lnTo>
                  <a:pt x="3739" y="120"/>
                </a:lnTo>
                <a:lnTo>
                  <a:pt x="3739" y="130"/>
                </a:lnTo>
                <a:lnTo>
                  <a:pt x="3740" y="142"/>
                </a:lnTo>
                <a:lnTo>
                  <a:pt x="3740" y="155"/>
                </a:lnTo>
                <a:lnTo>
                  <a:pt x="3740" y="170"/>
                </a:lnTo>
                <a:lnTo>
                  <a:pt x="3741" y="187"/>
                </a:lnTo>
                <a:lnTo>
                  <a:pt x="3741" y="208"/>
                </a:lnTo>
                <a:lnTo>
                  <a:pt x="3742" y="230"/>
                </a:lnTo>
                <a:lnTo>
                  <a:pt x="3742" y="255"/>
                </a:lnTo>
                <a:lnTo>
                  <a:pt x="3742" y="281"/>
                </a:lnTo>
                <a:lnTo>
                  <a:pt x="3743" y="309"/>
                </a:lnTo>
                <a:lnTo>
                  <a:pt x="3743" y="338"/>
                </a:lnTo>
                <a:lnTo>
                  <a:pt x="3743" y="366"/>
                </a:lnTo>
                <a:lnTo>
                  <a:pt x="3744" y="393"/>
                </a:lnTo>
                <a:lnTo>
                  <a:pt x="3744" y="418"/>
                </a:lnTo>
                <a:lnTo>
                  <a:pt x="3744" y="441"/>
                </a:lnTo>
                <a:lnTo>
                  <a:pt x="3745" y="460"/>
                </a:lnTo>
                <a:lnTo>
                  <a:pt x="3745" y="477"/>
                </a:lnTo>
                <a:lnTo>
                  <a:pt x="3745" y="490"/>
                </a:lnTo>
                <a:lnTo>
                  <a:pt x="3746" y="500"/>
                </a:lnTo>
                <a:lnTo>
                  <a:pt x="3746" y="507"/>
                </a:lnTo>
                <a:lnTo>
                  <a:pt x="3746" y="511"/>
                </a:lnTo>
                <a:lnTo>
                  <a:pt x="3747" y="514"/>
                </a:lnTo>
                <a:lnTo>
                  <a:pt x="3747" y="516"/>
                </a:lnTo>
                <a:lnTo>
                  <a:pt x="3747" y="516"/>
                </a:lnTo>
                <a:lnTo>
                  <a:pt x="3748" y="517"/>
                </a:lnTo>
                <a:lnTo>
                  <a:pt x="3748" y="517"/>
                </a:lnTo>
                <a:lnTo>
                  <a:pt x="3749" y="518"/>
                </a:lnTo>
                <a:lnTo>
                  <a:pt x="3749" y="518"/>
                </a:lnTo>
                <a:lnTo>
                  <a:pt x="3749" y="518"/>
                </a:lnTo>
                <a:lnTo>
                  <a:pt x="3750" y="518"/>
                </a:lnTo>
                <a:lnTo>
                  <a:pt x="3750" y="519"/>
                </a:lnTo>
                <a:lnTo>
                  <a:pt x="3751" y="519"/>
                </a:lnTo>
                <a:lnTo>
                  <a:pt x="3751" y="519"/>
                </a:lnTo>
                <a:lnTo>
                  <a:pt x="3751" y="519"/>
                </a:lnTo>
                <a:lnTo>
                  <a:pt x="3752" y="519"/>
                </a:lnTo>
                <a:lnTo>
                  <a:pt x="3752" y="519"/>
                </a:lnTo>
                <a:lnTo>
                  <a:pt x="3752" y="519"/>
                </a:lnTo>
                <a:lnTo>
                  <a:pt x="3753" y="519"/>
                </a:lnTo>
                <a:lnTo>
                  <a:pt x="3753" y="519"/>
                </a:lnTo>
                <a:lnTo>
                  <a:pt x="3753" y="519"/>
                </a:lnTo>
                <a:lnTo>
                  <a:pt x="3754" y="519"/>
                </a:lnTo>
                <a:lnTo>
                  <a:pt x="3754" y="520"/>
                </a:lnTo>
                <a:lnTo>
                  <a:pt x="3755" y="520"/>
                </a:lnTo>
                <a:lnTo>
                  <a:pt x="3755" y="520"/>
                </a:lnTo>
                <a:lnTo>
                  <a:pt x="3755" y="520"/>
                </a:lnTo>
                <a:lnTo>
                  <a:pt x="3756" y="520"/>
                </a:lnTo>
                <a:lnTo>
                  <a:pt x="3756" y="520"/>
                </a:lnTo>
                <a:lnTo>
                  <a:pt x="3756" y="520"/>
                </a:lnTo>
                <a:lnTo>
                  <a:pt x="3757" y="520"/>
                </a:lnTo>
                <a:lnTo>
                  <a:pt x="3757" y="520"/>
                </a:lnTo>
                <a:lnTo>
                  <a:pt x="3757" y="521"/>
                </a:lnTo>
                <a:lnTo>
                  <a:pt x="3758" y="521"/>
                </a:lnTo>
                <a:lnTo>
                  <a:pt x="3758" y="521"/>
                </a:lnTo>
                <a:lnTo>
                  <a:pt x="3758" y="521"/>
                </a:lnTo>
                <a:lnTo>
                  <a:pt x="3759" y="521"/>
                </a:lnTo>
                <a:lnTo>
                  <a:pt x="3759" y="521"/>
                </a:lnTo>
                <a:lnTo>
                  <a:pt x="3759" y="521"/>
                </a:lnTo>
                <a:lnTo>
                  <a:pt x="3760" y="521"/>
                </a:lnTo>
                <a:lnTo>
                  <a:pt x="3760" y="521"/>
                </a:lnTo>
                <a:lnTo>
                  <a:pt x="3760" y="521"/>
                </a:lnTo>
                <a:lnTo>
                  <a:pt x="3761" y="521"/>
                </a:lnTo>
                <a:lnTo>
                  <a:pt x="3761" y="521"/>
                </a:lnTo>
                <a:lnTo>
                  <a:pt x="3762" y="521"/>
                </a:lnTo>
                <a:lnTo>
                  <a:pt x="3762" y="521"/>
                </a:lnTo>
                <a:lnTo>
                  <a:pt x="3762" y="521"/>
                </a:lnTo>
                <a:lnTo>
                  <a:pt x="3763" y="521"/>
                </a:lnTo>
                <a:lnTo>
                  <a:pt x="3763" y="521"/>
                </a:lnTo>
                <a:lnTo>
                  <a:pt x="3764" y="522"/>
                </a:lnTo>
                <a:lnTo>
                  <a:pt x="3764" y="521"/>
                </a:lnTo>
                <a:lnTo>
                  <a:pt x="3764" y="521"/>
                </a:lnTo>
                <a:lnTo>
                  <a:pt x="3765" y="521"/>
                </a:lnTo>
                <a:lnTo>
                  <a:pt x="3765" y="521"/>
                </a:lnTo>
                <a:lnTo>
                  <a:pt x="3765" y="521"/>
                </a:lnTo>
                <a:lnTo>
                  <a:pt x="3766" y="521"/>
                </a:lnTo>
                <a:lnTo>
                  <a:pt x="3766" y="521"/>
                </a:lnTo>
                <a:lnTo>
                  <a:pt x="3766" y="521"/>
                </a:lnTo>
                <a:lnTo>
                  <a:pt x="3767" y="521"/>
                </a:lnTo>
                <a:lnTo>
                  <a:pt x="3767" y="521"/>
                </a:lnTo>
                <a:lnTo>
                  <a:pt x="3768" y="521"/>
                </a:lnTo>
                <a:lnTo>
                  <a:pt x="3768" y="521"/>
                </a:lnTo>
                <a:lnTo>
                  <a:pt x="3768" y="521"/>
                </a:lnTo>
                <a:lnTo>
                  <a:pt x="3769" y="521"/>
                </a:lnTo>
                <a:lnTo>
                  <a:pt x="3769" y="521"/>
                </a:lnTo>
                <a:lnTo>
                  <a:pt x="3769" y="521"/>
                </a:lnTo>
                <a:lnTo>
                  <a:pt x="3770" y="521"/>
                </a:lnTo>
                <a:lnTo>
                  <a:pt x="3770" y="521"/>
                </a:lnTo>
                <a:lnTo>
                  <a:pt x="3770" y="522"/>
                </a:lnTo>
                <a:lnTo>
                  <a:pt x="3771" y="522"/>
                </a:lnTo>
                <a:lnTo>
                  <a:pt x="3771" y="522"/>
                </a:lnTo>
                <a:lnTo>
                  <a:pt x="3771" y="522"/>
                </a:lnTo>
                <a:lnTo>
                  <a:pt x="3772" y="522"/>
                </a:lnTo>
                <a:lnTo>
                  <a:pt x="3772" y="522"/>
                </a:lnTo>
                <a:lnTo>
                  <a:pt x="3772" y="522"/>
                </a:lnTo>
                <a:lnTo>
                  <a:pt x="3773" y="522"/>
                </a:lnTo>
                <a:lnTo>
                  <a:pt x="3773" y="522"/>
                </a:lnTo>
                <a:lnTo>
                  <a:pt x="3774" y="522"/>
                </a:lnTo>
                <a:lnTo>
                  <a:pt x="3774" y="522"/>
                </a:lnTo>
                <a:lnTo>
                  <a:pt x="3774" y="522"/>
                </a:lnTo>
                <a:lnTo>
                  <a:pt x="3775" y="523"/>
                </a:lnTo>
                <a:lnTo>
                  <a:pt x="3775" y="523"/>
                </a:lnTo>
                <a:lnTo>
                  <a:pt x="3775" y="523"/>
                </a:lnTo>
                <a:lnTo>
                  <a:pt x="3776" y="523"/>
                </a:lnTo>
                <a:lnTo>
                  <a:pt x="3776" y="523"/>
                </a:lnTo>
                <a:lnTo>
                  <a:pt x="3777" y="523"/>
                </a:lnTo>
                <a:lnTo>
                  <a:pt x="3777" y="523"/>
                </a:lnTo>
                <a:lnTo>
                  <a:pt x="3777" y="523"/>
                </a:lnTo>
                <a:lnTo>
                  <a:pt x="3778" y="523"/>
                </a:lnTo>
                <a:lnTo>
                  <a:pt x="3778" y="523"/>
                </a:lnTo>
                <a:lnTo>
                  <a:pt x="3778" y="523"/>
                </a:lnTo>
                <a:lnTo>
                  <a:pt x="3779" y="523"/>
                </a:lnTo>
                <a:lnTo>
                  <a:pt x="3779" y="523"/>
                </a:lnTo>
                <a:lnTo>
                  <a:pt x="3779" y="523"/>
                </a:lnTo>
                <a:lnTo>
                  <a:pt x="3780" y="523"/>
                </a:lnTo>
                <a:lnTo>
                  <a:pt x="3780" y="523"/>
                </a:lnTo>
                <a:lnTo>
                  <a:pt x="3781" y="523"/>
                </a:lnTo>
                <a:lnTo>
                  <a:pt x="3781" y="523"/>
                </a:lnTo>
                <a:lnTo>
                  <a:pt x="3781" y="523"/>
                </a:lnTo>
                <a:lnTo>
                  <a:pt x="3782" y="523"/>
                </a:lnTo>
                <a:lnTo>
                  <a:pt x="3782" y="523"/>
                </a:lnTo>
                <a:lnTo>
                  <a:pt x="3782" y="523"/>
                </a:lnTo>
                <a:lnTo>
                  <a:pt x="3783" y="522"/>
                </a:lnTo>
                <a:lnTo>
                  <a:pt x="3783" y="522"/>
                </a:lnTo>
                <a:lnTo>
                  <a:pt x="3783" y="522"/>
                </a:lnTo>
                <a:lnTo>
                  <a:pt x="3784" y="522"/>
                </a:lnTo>
                <a:lnTo>
                  <a:pt x="3784" y="522"/>
                </a:lnTo>
                <a:lnTo>
                  <a:pt x="3784" y="523"/>
                </a:lnTo>
                <a:lnTo>
                  <a:pt x="3785" y="523"/>
                </a:lnTo>
                <a:lnTo>
                  <a:pt x="3785" y="522"/>
                </a:lnTo>
                <a:lnTo>
                  <a:pt x="3785" y="521"/>
                </a:lnTo>
                <a:lnTo>
                  <a:pt x="3786" y="518"/>
                </a:lnTo>
                <a:lnTo>
                  <a:pt x="3786" y="513"/>
                </a:lnTo>
                <a:lnTo>
                  <a:pt x="3787" y="502"/>
                </a:lnTo>
                <a:lnTo>
                  <a:pt x="3787" y="489"/>
                </a:lnTo>
                <a:lnTo>
                  <a:pt x="3787" y="471"/>
                </a:lnTo>
                <a:lnTo>
                  <a:pt x="3788" y="452"/>
                </a:lnTo>
                <a:lnTo>
                  <a:pt x="3788" y="429"/>
                </a:lnTo>
                <a:lnTo>
                  <a:pt x="3788" y="403"/>
                </a:lnTo>
                <a:lnTo>
                  <a:pt x="3789" y="376"/>
                </a:lnTo>
                <a:lnTo>
                  <a:pt x="3789" y="347"/>
                </a:lnTo>
                <a:lnTo>
                  <a:pt x="3790" y="317"/>
                </a:lnTo>
                <a:lnTo>
                  <a:pt x="3790" y="286"/>
                </a:lnTo>
                <a:lnTo>
                  <a:pt x="3790" y="256"/>
                </a:lnTo>
                <a:lnTo>
                  <a:pt x="3791" y="229"/>
                </a:lnTo>
                <a:lnTo>
                  <a:pt x="3791" y="205"/>
                </a:lnTo>
                <a:lnTo>
                  <a:pt x="3791" y="184"/>
                </a:lnTo>
                <a:lnTo>
                  <a:pt x="3792" y="164"/>
                </a:lnTo>
                <a:lnTo>
                  <a:pt x="3792" y="148"/>
                </a:lnTo>
                <a:lnTo>
                  <a:pt x="3792" y="132"/>
                </a:lnTo>
                <a:lnTo>
                  <a:pt x="3793" y="120"/>
                </a:lnTo>
                <a:lnTo>
                  <a:pt x="3793" y="109"/>
                </a:lnTo>
                <a:lnTo>
                  <a:pt x="3794" y="101"/>
                </a:lnTo>
                <a:lnTo>
                  <a:pt x="3794" y="94"/>
                </a:lnTo>
                <a:lnTo>
                  <a:pt x="3794" y="90"/>
                </a:lnTo>
                <a:lnTo>
                  <a:pt x="3795" y="87"/>
                </a:lnTo>
                <a:lnTo>
                  <a:pt x="3795" y="84"/>
                </a:lnTo>
                <a:lnTo>
                  <a:pt x="3795" y="82"/>
                </a:lnTo>
                <a:lnTo>
                  <a:pt x="3796" y="81"/>
                </a:lnTo>
                <a:lnTo>
                  <a:pt x="3796" y="80"/>
                </a:lnTo>
                <a:lnTo>
                  <a:pt x="3796" y="78"/>
                </a:lnTo>
                <a:lnTo>
                  <a:pt x="3797" y="77"/>
                </a:lnTo>
                <a:lnTo>
                  <a:pt x="3797" y="76"/>
                </a:lnTo>
                <a:lnTo>
                  <a:pt x="3797" y="74"/>
                </a:lnTo>
                <a:lnTo>
                  <a:pt x="3798" y="73"/>
                </a:lnTo>
                <a:lnTo>
                  <a:pt x="3798" y="71"/>
                </a:lnTo>
                <a:lnTo>
                  <a:pt x="3798" y="69"/>
                </a:lnTo>
                <a:lnTo>
                  <a:pt x="3799" y="68"/>
                </a:lnTo>
                <a:lnTo>
                  <a:pt x="3799" y="65"/>
                </a:lnTo>
                <a:lnTo>
                  <a:pt x="3800" y="64"/>
                </a:lnTo>
                <a:lnTo>
                  <a:pt x="3800" y="62"/>
                </a:lnTo>
                <a:lnTo>
                  <a:pt x="3800" y="60"/>
                </a:lnTo>
                <a:lnTo>
                  <a:pt x="3801" y="58"/>
                </a:lnTo>
                <a:lnTo>
                  <a:pt x="3801" y="57"/>
                </a:lnTo>
                <a:lnTo>
                  <a:pt x="3801" y="56"/>
                </a:lnTo>
                <a:lnTo>
                  <a:pt x="3802" y="54"/>
                </a:lnTo>
                <a:lnTo>
                  <a:pt x="3802" y="53"/>
                </a:lnTo>
                <a:lnTo>
                  <a:pt x="3803" y="52"/>
                </a:lnTo>
                <a:lnTo>
                  <a:pt x="3803" y="52"/>
                </a:lnTo>
                <a:lnTo>
                  <a:pt x="3803" y="51"/>
                </a:lnTo>
                <a:lnTo>
                  <a:pt x="3804" y="51"/>
                </a:lnTo>
                <a:lnTo>
                  <a:pt x="3804" y="51"/>
                </a:lnTo>
                <a:lnTo>
                  <a:pt x="3804" y="51"/>
                </a:lnTo>
                <a:lnTo>
                  <a:pt x="3805" y="51"/>
                </a:lnTo>
                <a:lnTo>
                  <a:pt x="3805" y="51"/>
                </a:lnTo>
                <a:lnTo>
                  <a:pt x="3805" y="51"/>
                </a:lnTo>
                <a:lnTo>
                  <a:pt x="3806" y="52"/>
                </a:lnTo>
                <a:lnTo>
                  <a:pt x="3806" y="52"/>
                </a:lnTo>
                <a:lnTo>
                  <a:pt x="3807" y="53"/>
                </a:lnTo>
                <a:lnTo>
                  <a:pt x="3807" y="54"/>
                </a:lnTo>
                <a:lnTo>
                  <a:pt x="3807" y="55"/>
                </a:lnTo>
                <a:lnTo>
                  <a:pt x="3808" y="56"/>
                </a:lnTo>
                <a:lnTo>
                  <a:pt x="3808" y="57"/>
                </a:lnTo>
                <a:lnTo>
                  <a:pt x="3808" y="58"/>
                </a:lnTo>
                <a:lnTo>
                  <a:pt x="3809" y="60"/>
                </a:lnTo>
                <a:lnTo>
                  <a:pt x="3809" y="61"/>
                </a:lnTo>
                <a:lnTo>
                  <a:pt x="3809" y="63"/>
                </a:lnTo>
                <a:lnTo>
                  <a:pt x="3810" y="65"/>
                </a:lnTo>
                <a:lnTo>
                  <a:pt x="3810" y="67"/>
                </a:lnTo>
                <a:lnTo>
                  <a:pt x="3810" y="69"/>
                </a:lnTo>
                <a:lnTo>
                  <a:pt x="3811" y="71"/>
                </a:lnTo>
                <a:lnTo>
                  <a:pt x="3811" y="73"/>
                </a:lnTo>
                <a:lnTo>
                  <a:pt x="3811" y="75"/>
                </a:lnTo>
                <a:lnTo>
                  <a:pt x="3812" y="78"/>
                </a:lnTo>
                <a:lnTo>
                  <a:pt x="3812" y="80"/>
                </a:lnTo>
                <a:lnTo>
                  <a:pt x="3813" y="83"/>
                </a:lnTo>
                <a:lnTo>
                  <a:pt x="3813" y="85"/>
                </a:lnTo>
                <a:lnTo>
                  <a:pt x="3813" y="88"/>
                </a:lnTo>
                <a:lnTo>
                  <a:pt x="3814" y="90"/>
                </a:lnTo>
                <a:lnTo>
                  <a:pt x="3814" y="93"/>
                </a:lnTo>
                <a:lnTo>
                  <a:pt x="3814" y="96"/>
                </a:lnTo>
                <a:lnTo>
                  <a:pt x="3815" y="99"/>
                </a:lnTo>
                <a:lnTo>
                  <a:pt x="3815" y="101"/>
                </a:lnTo>
                <a:lnTo>
                  <a:pt x="3816" y="104"/>
                </a:lnTo>
                <a:lnTo>
                  <a:pt x="3816" y="107"/>
                </a:lnTo>
                <a:lnTo>
                  <a:pt x="3816" y="110"/>
                </a:lnTo>
                <a:lnTo>
                  <a:pt x="3817" y="112"/>
                </a:lnTo>
                <a:lnTo>
                  <a:pt x="3817" y="115"/>
                </a:lnTo>
                <a:lnTo>
                  <a:pt x="3817" y="118"/>
                </a:lnTo>
                <a:lnTo>
                  <a:pt x="3818" y="120"/>
                </a:lnTo>
                <a:lnTo>
                  <a:pt x="3818" y="123"/>
                </a:lnTo>
                <a:lnTo>
                  <a:pt x="3819" y="125"/>
                </a:lnTo>
                <a:lnTo>
                  <a:pt x="3819" y="127"/>
                </a:lnTo>
                <a:lnTo>
                  <a:pt x="3819" y="129"/>
                </a:lnTo>
                <a:lnTo>
                  <a:pt x="3820" y="131"/>
                </a:lnTo>
                <a:lnTo>
                  <a:pt x="3820" y="133"/>
                </a:lnTo>
                <a:lnTo>
                  <a:pt x="3820" y="134"/>
                </a:lnTo>
                <a:lnTo>
                  <a:pt x="3821" y="135"/>
                </a:lnTo>
                <a:lnTo>
                  <a:pt x="3821" y="136"/>
                </a:lnTo>
                <a:lnTo>
                  <a:pt x="3821" y="137"/>
                </a:lnTo>
                <a:lnTo>
                  <a:pt x="3822" y="138"/>
                </a:lnTo>
                <a:lnTo>
                  <a:pt x="3822" y="138"/>
                </a:lnTo>
                <a:lnTo>
                  <a:pt x="3822" y="138"/>
                </a:lnTo>
                <a:lnTo>
                  <a:pt x="3823" y="138"/>
                </a:lnTo>
                <a:lnTo>
                  <a:pt x="3823" y="138"/>
                </a:lnTo>
                <a:lnTo>
                  <a:pt x="3823" y="138"/>
                </a:lnTo>
                <a:lnTo>
                  <a:pt x="3824" y="137"/>
                </a:lnTo>
                <a:lnTo>
                  <a:pt x="3824" y="136"/>
                </a:lnTo>
                <a:lnTo>
                  <a:pt x="3824" y="135"/>
                </a:lnTo>
                <a:lnTo>
                  <a:pt x="3825" y="134"/>
                </a:lnTo>
                <a:lnTo>
                  <a:pt x="3825" y="133"/>
                </a:lnTo>
                <a:lnTo>
                  <a:pt x="3826" y="132"/>
                </a:lnTo>
                <a:lnTo>
                  <a:pt x="3826" y="130"/>
                </a:lnTo>
                <a:lnTo>
                  <a:pt x="3826" y="129"/>
                </a:lnTo>
                <a:lnTo>
                  <a:pt x="3827" y="127"/>
                </a:lnTo>
                <a:lnTo>
                  <a:pt x="3827" y="125"/>
                </a:lnTo>
                <a:lnTo>
                  <a:pt x="3828" y="123"/>
                </a:lnTo>
                <a:lnTo>
                  <a:pt x="3828" y="121"/>
                </a:lnTo>
                <a:lnTo>
                  <a:pt x="3828" y="119"/>
                </a:lnTo>
                <a:lnTo>
                  <a:pt x="3829" y="117"/>
                </a:lnTo>
                <a:lnTo>
                  <a:pt x="3829" y="114"/>
                </a:lnTo>
                <a:lnTo>
                  <a:pt x="3829" y="112"/>
                </a:lnTo>
                <a:lnTo>
                  <a:pt x="3830" y="109"/>
                </a:lnTo>
                <a:lnTo>
                  <a:pt x="3830" y="106"/>
                </a:lnTo>
                <a:lnTo>
                  <a:pt x="3830" y="102"/>
                </a:lnTo>
                <a:lnTo>
                  <a:pt x="3831" y="99"/>
                </a:lnTo>
                <a:lnTo>
                  <a:pt x="3831" y="95"/>
                </a:lnTo>
                <a:lnTo>
                  <a:pt x="3832" y="92"/>
                </a:lnTo>
                <a:lnTo>
                  <a:pt x="3832" y="88"/>
                </a:lnTo>
                <a:lnTo>
                  <a:pt x="3832" y="84"/>
                </a:lnTo>
                <a:lnTo>
                  <a:pt x="3833" y="80"/>
                </a:lnTo>
                <a:lnTo>
                  <a:pt x="3833" y="76"/>
                </a:lnTo>
                <a:lnTo>
                  <a:pt x="3833" y="72"/>
                </a:lnTo>
                <a:lnTo>
                  <a:pt x="3834" y="68"/>
                </a:lnTo>
                <a:lnTo>
                  <a:pt x="3834" y="64"/>
                </a:lnTo>
                <a:lnTo>
                  <a:pt x="3834" y="61"/>
                </a:lnTo>
                <a:lnTo>
                  <a:pt x="3835" y="57"/>
                </a:lnTo>
                <a:lnTo>
                  <a:pt x="3835" y="53"/>
                </a:lnTo>
                <a:lnTo>
                  <a:pt x="3835" y="50"/>
                </a:lnTo>
                <a:lnTo>
                  <a:pt x="3836" y="47"/>
                </a:lnTo>
                <a:lnTo>
                  <a:pt x="3836" y="45"/>
                </a:lnTo>
                <a:lnTo>
                  <a:pt x="3836" y="43"/>
                </a:lnTo>
                <a:lnTo>
                  <a:pt x="3837" y="41"/>
                </a:lnTo>
                <a:lnTo>
                  <a:pt x="3837" y="39"/>
                </a:lnTo>
                <a:lnTo>
                  <a:pt x="3837" y="38"/>
                </a:lnTo>
                <a:lnTo>
                  <a:pt x="3838" y="37"/>
                </a:lnTo>
                <a:lnTo>
                  <a:pt x="3838" y="36"/>
                </a:lnTo>
                <a:lnTo>
                  <a:pt x="3839" y="36"/>
                </a:lnTo>
                <a:lnTo>
                  <a:pt x="3839" y="36"/>
                </a:lnTo>
                <a:lnTo>
                  <a:pt x="3839" y="37"/>
                </a:lnTo>
                <a:lnTo>
                  <a:pt x="3840" y="38"/>
                </a:lnTo>
                <a:lnTo>
                  <a:pt x="3840" y="39"/>
                </a:lnTo>
                <a:lnTo>
                  <a:pt x="3841" y="41"/>
                </a:lnTo>
                <a:lnTo>
                  <a:pt x="3841" y="43"/>
                </a:lnTo>
                <a:lnTo>
                  <a:pt x="3841" y="45"/>
                </a:lnTo>
                <a:lnTo>
                  <a:pt x="3842" y="47"/>
                </a:lnTo>
                <a:lnTo>
                  <a:pt x="3842" y="50"/>
                </a:lnTo>
                <a:lnTo>
                  <a:pt x="3842" y="53"/>
                </a:lnTo>
                <a:lnTo>
                  <a:pt x="3843" y="57"/>
                </a:lnTo>
                <a:lnTo>
                  <a:pt x="3843" y="60"/>
                </a:lnTo>
                <a:lnTo>
                  <a:pt x="3843" y="64"/>
                </a:lnTo>
                <a:lnTo>
                  <a:pt x="3844" y="68"/>
                </a:lnTo>
                <a:lnTo>
                  <a:pt x="3844" y="71"/>
                </a:lnTo>
                <a:lnTo>
                  <a:pt x="3845" y="75"/>
                </a:lnTo>
                <a:lnTo>
                  <a:pt x="3845" y="80"/>
                </a:lnTo>
                <a:lnTo>
                  <a:pt x="3845" y="85"/>
                </a:lnTo>
                <a:lnTo>
                  <a:pt x="3846" y="90"/>
                </a:lnTo>
                <a:lnTo>
                  <a:pt x="3846" y="96"/>
                </a:lnTo>
                <a:lnTo>
                  <a:pt x="3846" y="102"/>
                </a:lnTo>
                <a:lnTo>
                  <a:pt x="3847" y="109"/>
                </a:lnTo>
                <a:lnTo>
                  <a:pt x="3847" y="116"/>
                </a:lnTo>
                <a:lnTo>
                  <a:pt x="3847" y="124"/>
                </a:lnTo>
                <a:lnTo>
                  <a:pt x="3848" y="133"/>
                </a:lnTo>
                <a:lnTo>
                  <a:pt x="3848" y="143"/>
                </a:lnTo>
                <a:lnTo>
                  <a:pt x="3848" y="154"/>
                </a:lnTo>
                <a:lnTo>
                  <a:pt x="3849" y="167"/>
                </a:lnTo>
                <a:lnTo>
                  <a:pt x="3849" y="181"/>
                </a:lnTo>
                <a:lnTo>
                  <a:pt x="3849" y="198"/>
                </a:lnTo>
                <a:lnTo>
                  <a:pt x="3850" y="216"/>
                </a:lnTo>
                <a:lnTo>
                  <a:pt x="3850" y="236"/>
                </a:lnTo>
                <a:lnTo>
                  <a:pt x="3850" y="259"/>
                </a:lnTo>
                <a:lnTo>
                  <a:pt x="3851" y="284"/>
                </a:lnTo>
                <a:lnTo>
                  <a:pt x="3851" y="310"/>
                </a:lnTo>
                <a:lnTo>
                  <a:pt x="3852" y="337"/>
                </a:lnTo>
                <a:lnTo>
                  <a:pt x="3852" y="363"/>
                </a:lnTo>
                <a:lnTo>
                  <a:pt x="3852" y="390"/>
                </a:lnTo>
                <a:lnTo>
                  <a:pt x="3853" y="414"/>
                </a:lnTo>
                <a:lnTo>
                  <a:pt x="3853" y="436"/>
                </a:lnTo>
                <a:lnTo>
                  <a:pt x="3854" y="455"/>
                </a:lnTo>
                <a:lnTo>
                  <a:pt x="3854" y="472"/>
                </a:lnTo>
                <a:lnTo>
                  <a:pt x="3854" y="485"/>
                </a:lnTo>
                <a:lnTo>
                  <a:pt x="3855" y="496"/>
                </a:lnTo>
                <a:lnTo>
                  <a:pt x="3855" y="503"/>
                </a:lnTo>
                <a:lnTo>
                  <a:pt x="3855" y="508"/>
                </a:lnTo>
                <a:lnTo>
                  <a:pt x="3856" y="511"/>
                </a:lnTo>
                <a:lnTo>
                  <a:pt x="3856" y="512"/>
                </a:lnTo>
                <a:lnTo>
                  <a:pt x="3856" y="513"/>
                </a:lnTo>
                <a:lnTo>
                  <a:pt x="3857" y="513"/>
                </a:lnTo>
                <a:lnTo>
                  <a:pt x="3857" y="513"/>
                </a:lnTo>
                <a:lnTo>
                  <a:pt x="3858" y="514"/>
                </a:lnTo>
                <a:lnTo>
                  <a:pt x="3858" y="514"/>
                </a:lnTo>
                <a:lnTo>
                  <a:pt x="3858" y="514"/>
                </a:lnTo>
                <a:lnTo>
                  <a:pt x="3859" y="514"/>
                </a:lnTo>
                <a:lnTo>
                  <a:pt x="3859" y="515"/>
                </a:lnTo>
                <a:lnTo>
                  <a:pt x="3859" y="515"/>
                </a:lnTo>
                <a:lnTo>
                  <a:pt x="3860" y="515"/>
                </a:lnTo>
                <a:lnTo>
                  <a:pt x="3860" y="515"/>
                </a:lnTo>
                <a:lnTo>
                  <a:pt x="3860" y="515"/>
                </a:lnTo>
                <a:lnTo>
                  <a:pt x="3861" y="515"/>
                </a:lnTo>
                <a:lnTo>
                  <a:pt x="3861" y="515"/>
                </a:lnTo>
                <a:lnTo>
                  <a:pt x="3861" y="515"/>
                </a:lnTo>
                <a:lnTo>
                  <a:pt x="3862" y="515"/>
                </a:lnTo>
                <a:lnTo>
                  <a:pt x="3862" y="515"/>
                </a:lnTo>
                <a:lnTo>
                  <a:pt x="3862" y="515"/>
                </a:lnTo>
                <a:lnTo>
                  <a:pt x="3863" y="515"/>
                </a:lnTo>
                <a:lnTo>
                  <a:pt x="3863" y="515"/>
                </a:lnTo>
                <a:lnTo>
                  <a:pt x="3864" y="516"/>
                </a:lnTo>
                <a:lnTo>
                  <a:pt x="3864" y="516"/>
                </a:lnTo>
                <a:lnTo>
                  <a:pt x="3864" y="516"/>
                </a:lnTo>
                <a:lnTo>
                  <a:pt x="3865" y="516"/>
                </a:lnTo>
                <a:lnTo>
                  <a:pt x="3865" y="516"/>
                </a:lnTo>
                <a:lnTo>
                  <a:pt x="3865" y="516"/>
                </a:lnTo>
                <a:lnTo>
                  <a:pt x="3866" y="516"/>
                </a:lnTo>
                <a:lnTo>
                  <a:pt x="3866" y="516"/>
                </a:lnTo>
                <a:lnTo>
                  <a:pt x="3867" y="516"/>
                </a:lnTo>
                <a:lnTo>
                  <a:pt x="3867" y="517"/>
                </a:lnTo>
                <a:lnTo>
                  <a:pt x="3867" y="517"/>
                </a:lnTo>
                <a:lnTo>
                  <a:pt x="3868" y="517"/>
                </a:lnTo>
                <a:lnTo>
                  <a:pt x="3868" y="518"/>
                </a:lnTo>
                <a:lnTo>
                  <a:pt x="3868" y="518"/>
                </a:lnTo>
                <a:lnTo>
                  <a:pt x="3869" y="518"/>
                </a:lnTo>
                <a:lnTo>
                  <a:pt x="3869" y="518"/>
                </a:lnTo>
                <a:lnTo>
                  <a:pt x="3869" y="518"/>
                </a:lnTo>
                <a:lnTo>
                  <a:pt x="3870" y="518"/>
                </a:lnTo>
                <a:lnTo>
                  <a:pt x="3870" y="518"/>
                </a:lnTo>
                <a:lnTo>
                  <a:pt x="3871" y="518"/>
                </a:lnTo>
                <a:lnTo>
                  <a:pt x="3871" y="518"/>
                </a:lnTo>
                <a:lnTo>
                  <a:pt x="3871" y="518"/>
                </a:lnTo>
                <a:lnTo>
                  <a:pt x="3872" y="518"/>
                </a:lnTo>
                <a:lnTo>
                  <a:pt x="3872" y="518"/>
                </a:lnTo>
                <a:lnTo>
                  <a:pt x="3872" y="518"/>
                </a:lnTo>
                <a:lnTo>
                  <a:pt x="3873" y="518"/>
                </a:lnTo>
                <a:lnTo>
                  <a:pt x="3873" y="518"/>
                </a:lnTo>
                <a:lnTo>
                  <a:pt x="3873" y="518"/>
                </a:lnTo>
                <a:lnTo>
                  <a:pt x="3874" y="518"/>
                </a:lnTo>
                <a:lnTo>
                  <a:pt x="3874" y="518"/>
                </a:lnTo>
                <a:lnTo>
                  <a:pt x="3874" y="518"/>
                </a:lnTo>
                <a:lnTo>
                  <a:pt x="3875" y="518"/>
                </a:lnTo>
                <a:lnTo>
                  <a:pt x="3875" y="518"/>
                </a:lnTo>
                <a:lnTo>
                  <a:pt x="3875" y="518"/>
                </a:lnTo>
                <a:lnTo>
                  <a:pt x="3876" y="518"/>
                </a:lnTo>
                <a:lnTo>
                  <a:pt x="3876" y="518"/>
                </a:lnTo>
                <a:lnTo>
                  <a:pt x="3877" y="519"/>
                </a:lnTo>
                <a:lnTo>
                  <a:pt x="3877" y="519"/>
                </a:lnTo>
                <a:lnTo>
                  <a:pt x="3877" y="519"/>
                </a:lnTo>
                <a:lnTo>
                  <a:pt x="3878" y="519"/>
                </a:lnTo>
                <a:lnTo>
                  <a:pt x="3878" y="519"/>
                </a:lnTo>
                <a:lnTo>
                  <a:pt x="3878" y="519"/>
                </a:lnTo>
                <a:lnTo>
                  <a:pt x="3879" y="520"/>
                </a:lnTo>
                <a:lnTo>
                  <a:pt x="3879" y="520"/>
                </a:lnTo>
                <a:lnTo>
                  <a:pt x="3880" y="520"/>
                </a:lnTo>
                <a:lnTo>
                  <a:pt x="3880" y="520"/>
                </a:lnTo>
                <a:lnTo>
                  <a:pt x="3880" y="520"/>
                </a:lnTo>
                <a:lnTo>
                  <a:pt x="3881" y="520"/>
                </a:lnTo>
                <a:lnTo>
                  <a:pt x="3881" y="521"/>
                </a:lnTo>
                <a:lnTo>
                  <a:pt x="3881" y="521"/>
                </a:lnTo>
                <a:lnTo>
                  <a:pt x="3882" y="521"/>
                </a:lnTo>
                <a:lnTo>
                  <a:pt x="3882" y="521"/>
                </a:lnTo>
                <a:lnTo>
                  <a:pt x="3882" y="521"/>
                </a:lnTo>
                <a:lnTo>
                  <a:pt x="3883" y="521"/>
                </a:lnTo>
                <a:lnTo>
                  <a:pt x="3883" y="522"/>
                </a:lnTo>
                <a:lnTo>
                  <a:pt x="3884" y="522"/>
                </a:lnTo>
                <a:lnTo>
                  <a:pt x="3884" y="522"/>
                </a:lnTo>
                <a:lnTo>
                  <a:pt x="3884" y="522"/>
                </a:lnTo>
                <a:lnTo>
                  <a:pt x="3885" y="522"/>
                </a:lnTo>
                <a:lnTo>
                  <a:pt x="3885" y="522"/>
                </a:lnTo>
                <a:lnTo>
                  <a:pt x="3885" y="522"/>
                </a:lnTo>
                <a:lnTo>
                  <a:pt x="3886" y="522"/>
                </a:lnTo>
                <a:lnTo>
                  <a:pt x="3886" y="522"/>
                </a:lnTo>
                <a:lnTo>
                  <a:pt x="3886" y="522"/>
                </a:lnTo>
                <a:lnTo>
                  <a:pt x="3887" y="522"/>
                </a:lnTo>
                <a:lnTo>
                  <a:pt x="3887" y="522"/>
                </a:lnTo>
                <a:lnTo>
                  <a:pt x="3887" y="521"/>
                </a:lnTo>
                <a:lnTo>
                  <a:pt x="3888" y="521"/>
                </a:lnTo>
                <a:lnTo>
                  <a:pt x="3888" y="521"/>
                </a:lnTo>
                <a:lnTo>
                  <a:pt x="3888" y="521"/>
                </a:lnTo>
                <a:lnTo>
                  <a:pt x="3889" y="521"/>
                </a:lnTo>
                <a:lnTo>
                  <a:pt x="3889" y="521"/>
                </a:lnTo>
                <a:lnTo>
                  <a:pt x="3890" y="521"/>
                </a:lnTo>
                <a:lnTo>
                  <a:pt x="3890" y="521"/>
                </a:lnTo>
                <a:lnTo>
                  <a:pt x="3890" y="521"/>
                </a:lnTo>
                <a:lnTo>
                  <a:pt x="3891" y="520"/>
                </a:lnTo>
                <a:lnTo>
                  <a:pt x="3891" y="518"/>
                </a:lnTo>
                <a:lnTo>
                  <a:pt x="3891" y="513"/>
                </a:lnTo>
                <a:lnTo>
                  <a:pt x="3892" y="505"/>
                </a:lnTo>
                <a:lnTo>
                  <a:pt x="3892" y="493"/>
                </a:lnTo>
                <a:lnTo>
                  <a:pt x="3893" y="476"/>
                </a:lnTo>
                <a:lnTo>
                  <a:pt x="3893" y="456"/>
                </a:lnTo>
                <a:lnTo>
                  <a:pt x="3893" y="431"/>
                </a:lnTo>
                <a:lnTo>
                  <a:pt x="3894" y="404"/>
                </a:lnTo>
                <a:lnTo>
                  <a:pt x="3894" y="374"/>
                </a:lnTo>
                <a:lnTo>
                  <a:pt x="3894" y="342"/>
                </a:lnTo>
                <a:lnTo>
                  <a:pt x="3895" y="310"/>
                </a:lnTo>
                <a:lnTo>
                  <a:pt x="3895" y="277"/>
                </a:lnTo>
                <a:lnTo>
                  <a:pt x="3896" y="246"/>
                </a:lnTo>
                <a:lnTo>
                  <a:pt x="3896" y="216"/>
                </a:lnTo>
                <a:lnTo>
                  <a:pt x="3896" y="191"/>
                </a:lnTo>
                <a:lnTo>
                  <a:pt x="3897" y="169"/>
                </a:lnTo>
                <a:lnTo>
                  <a:pt x="3897" y="151"/>
                </a:lnTo>
                <a:lnTo>
                  <a:pt x="3897" y="136"/>
                </a:lnTo>
                <a:lnTo>
                  <a:pt x="3898" y="125"/>
                </a:lnTo>
                <a:lnTo>
                  <a:pt x="3898" y="115"/>
                </a:lnTo>
                <a:lnTo>
                  <a:pt x="3898" y="108"/>
                </a:lnTo>
                <a:lnTo>
                  <a:pt x="3899" y="102"/>
                </a:lnTo>
                <a:lnTo>
                  <a:pt x="3899" y="98"/>
                </a:lnTo>
                <a:lnTo>
                  <a:pt x="3899" y="94"/>
                </a:lnTo>
                <a:lnTo>
                  <a:pt x="3900" y="92"/>
                </a:lnTo>
                <a:lnTo>
                  <a:pt x="3900" y="90"/>
                </a:lnTo>
                <a:lnTo>
                  <a:pt x="3900" y="88"/>
                </a:lnTo>
                <a:lnTo>
                  <a:pt x="3901" y="87"/>
                </a:lnTo>
                <a:lnTo>
                  <a:pt x="3901" y="85"/>
                </a:lnTo>
                <a:lnTo>
                  <a:pt x="3901" y="84"/>
                </a:lnTo>
                <a:lnTo>
                  <a:pt x="3902" y="82"/>
                </a:lnTo>
                <a:lnTo>
                  <a:pt x="3902" y="79"/>
                </a:lnTo>
                <a:lnTo>
                  <a:pt x="3903" y="77"/>
                </a:lnTo>
                <a:lnTo>
                  <a:pt x="3903" y="74"/>
                </a:lnTo>
                <a:lnTo>
                  <a:pt x="3903" y="71"/>
                </a:lnTo>
                <a:lnTo>
                  <a:pt x="3904" y="69"/>
                </a:lnTo>
                <a:lnTo>
                  <a:pt x="3904" y="66"/>
                </a:lnTo>
                <a:lnTo>
                  <a:pt x="3904" y="63"/>
                </a:lnTo>
                <a:lnTo>
                  <a:pt x="3905" y="60"/>
                </a:lnTo>
                <a:lnTo>
                  <a:pt x="3905" y="57"/>
                </a:lnTo>
                <a:lnTo>
                  <a:pt x="3906" y="55"/>
                </a:lnTo>
                <a:lnTo>
                  <a:pt x="3906" y="53"/>
                </a:lnTo>
                <a:lnTo>
                  <a:pt x="3906" y="51"/>
                </a:lnTo>
                <a:lnTo>
                  <a:pt x="3907" y="49"/>
                </a:lnTo>
                <a:lnTo>
                  <a:pt x="3907" y="47"/>
                </a:lnTo>
                <a:lnTo>
                  <a:pt x="3907" y="46"/>
                </a:lnTo>
                <a:lnTo>
                  <a:pt x="3908" y="45"/>
                </a:lnTo>
                <a:lnTo>
                  <a:pt x="3908" y="44"/>
                </a:lnTo>
                <a:lnTo>
                  <a:pt x="3909" y="43"/>
                </a:lnTo>
                <a:lnTo>
                  <a:pt x="3909" y="42"/>
                </a:lnTo>
                <a:lnTo>
                  <a:pt x="3909" y="41"/>
                </a:lnTo>
                <a:lnTo>
                  <a:pt x="3910" y="41"/>
                </a:lnTo>
                <a:lnTo>
                  <a:pt x="3910" y="41"/>
                </a:lnTo>
                <a:lnTo>
                  <a:pt x="3910" y="40"/>
                </a:lnTo>
                <a:lnTo>
                  <a:pt x="3911" y="40"/>
                </a:lnTo>
                <a:lnTo>
                  <a:pt x="3911" y="41"/>
                </a:lnTo>
                <a:lnTo>
                  <a:pt x="3911" y="41"/>
                </a:lnTo>
                <a:lnTo>
                  <a:pt x="3912" y="42"/>
                </a:lnTo>
                <a:lnTo>
                  <a:pt x="3912" y="42"/>
                </a:lnTo>
                <a:lnTo>
                  <a:pt x="3912" y="43"/>
                </a:lnTo>
                <a:lnTo>
                  <a:pt x="3913" y="44"/>
                </a:lnTo>
                <a:lnTo>
                  <a:pt x="3913" y="46"/>
                </a:lnTo>
                <a:lnTo>
                  <a:pt x="3913" y="47"/>
                </a:lnTo>
                <a:lnTo>
                  <a:pt x="3914" y="49"/>
                </a:lnTo>
                <a:lnTo>
                  <a:pt x="3914" y="50"/>
                </a:lnTo>
                <a:lnTo>
                  <a:pt x="3914" y="52"/>
                </a:lnTo>
                <a:lnTo>
                  <a:pt x="3915" y="54"/>
                </a:lnTo>
                <a:lnTo>
                  <a:pt x="3915" y="56"/>
                </a:lnTo>
                <a:lnTo>
                  <a:pt x="3916" y="58"/>
                </a:lnTo>
                <a:lnTo>
                  <a:pt x="3916" y="61"/>
                </a:lnTo>
                <a:lnTo>
                  <a:pt x="3916" y="63"/>
                </a:lnTo>
                <a:lnTo>
                  <a:pt x="3917" y="65"/>
                </a:lnTo>
                <a:lnTo>
                  <a:pt x="3917" y="68"/>
                </a:lnTo>
                <a:lnTo>
                  <a:pt x="3917" y="71"/>
                </a:lnTo>
                <a:lnTo>
                  <a:pt x="3918" y="74"/>
                </a:lnTo>
                <a:lnTo>
                  <a:pt x="3918" y="77"/>
                </a:lnTo>
                <a:lnTo>
                  <a:pt x="3919" y="81"/>
                </a:lnTo>
                <a:lnTo>
                  <a:pt x="3919" y="84"/>
                </a:lnTo>
                <a:lnTo>
                  <a:pt x="3919" y="88"/>
                </a:lnTo>
                <a:lnTo>
                  <a:pt x="3920" y="92"/>
                </a:lnTo>
                <a:lnTo>
                  <a:pt x="3920" y="96"/>
                </a:lnTo>
                <a:lnTo>
                  <a:pt x="3920" y="100"/>
                </a:lnTo>
                <a:lnTo>
                  <a:pt x="3921" y="105"/>
                </a:lnTo>
                <a:lnTo>
                  <a:pt x="3921" y="109"/>
                </a:lnTo>
                <a:lnTo>
                  <a:pt x="3922" y="113"/>
                </a:lnTo>
                <a:lnTo>
                  <a:pt x="3922" y="118"/>
                </a:lnTo>
                <a:lnTo>
                  <a:pt x="3922" y="122"/>
                </a:lnTo>
                <a:lnTo>
                  <a:pt x="3923" y="126"/>
                </a:lnTo>
                <a:lnTo>
                  <a:pt x="3923" y="130"/>
                </a:lnTo>
                <a:lnTo>
                  <a:pt x="3923" y="134"/>
                </a:lnTo>
                <a:lnTo>
                  <a:pt x="3924" y="138"/>
                </a:lnTo>
                <a:lnTo>
                  <a:pt x="3924" y="142"/>
                </a:lnTo>
                <a:lnTo>
                  <a:pt x="3924" y="146"/>
                </a:lnTo>
                <a:lnTo>
                  <a:pt x="3925" y="149"/>
                </a:lnTo>
                <a:lnTo>
                  <a:pt x="3925" y="153"/>
                </a:lnTo>
                <a:lnTo>
                  <a:pt x="3925" y="156"/>
                </a:lnTo>
                <a:lnTo>
                  <a:pt x="3926" y="159"/>
                </a:lnTo>
                <a:lnTo>
                  <a:pt x="3926" y="162"/>
                </a:lnTo>
                <a:lnTo>
                  <a:pt x="3926" y="165"/>
                </a:lnTo>
                <a:lnTo>
                  <a:pt x="3927" y="167"/>
                </a:lnTo>
                <a:lnTo>
                  <a:pt x="3927" y="169"/>
                </a:lnTo>
                <a:lnTo>
                  <a:pt x="3927" y="172"/>
                </a:lnTo>
                <a:lnTo>
                  <a:pt x="3928" y="174"/>
                </a:lnTo>
                <a:lnTo>
                  <a:pt x="3928" y="175"/>
                </a:lnTo>
                <a:lnTo>
                  <a:pt x="3929" y="176"/>
                </a:lnTo>
                <a:lnTo>
                  <a:pt x="3929" y="177"/>
                </a:lnTo>
                <a:lnTo>
                  <a:pt x="3929" y="177"/>
                </a:lnTo>
                <a:lnTo>
                  <a:pt x="3930" y="177"/>
                </a:lnTo>
                <a:lnTo>
                  <a:pt x="3930" y="177"/>
                </a:lnTo>
                <a:lnTo>
                  <a:pt x="3931" y="176"/>
                </a:lnTo>
                <a:lnTo>
                  <a:pt x="3931" y="175"/>
                </a:lnTo>
                <a:lnTo>
                  <a:pt x="3931" y="173"/>
                </a:lnTo>
                <a:lnTo>
                  <a:pt x="3932" y="171"/>
                </a:lnTo>
                <a:lnTo>
                  <a:pt x="3932" y="168"/>
                </a:lnTo>
                <a:lnTo>
                  <a:pt x="3932" y="165"/>
                </a:lnTo>
                <a:lnTo>
                  <a:pt x="3933" y="161"/>
                </a:lnTo>
                <a:lnTo>
                  <a:pt x="3933" y="157"/>
                </a:lnTo>
                <a:lnTo>
                  <a:pt x="3933" y="153"/>
                </a:lnTo>
                <a:lnTo>
                  <a:pt x="3934" y="149"/>
                </a:lnTo>
                <a:lnTo>
                  <a:pt x="3934" y="143"/>
                </a:lnTo>
                <a:lnTo>
                  <a:pt x="3935" y="138"/>
                </a:lnTo>
                <a:lnTo>
                  <a:pt x="3935" y="133"/>
                </a:lnTo>
                <a:lnTo>
                  <a:pt x="3935" y="128"/>
                </a:lnTo>
                <a:lnTo>
                  <a:pt x="3936" y="122"/>
                </a:lnTo>
                <a:lnTo>
                  <a:pt x="3936" y="116"/>
                </a:lnTo>
                <a:lnTo>
                  <a:pt x="3936" y="110"/>
                </a:lnTo>
                <a:lnTo>
                  <a:pt x="3937" y="104"/>
                </a:lnTo>
                <a:lnTo>
                  <a:pt x="3937" y="99"/>
                </a:lnTo>
                <a:lnTo>
                  <a:pt x="3937" y="93"/>
                </a:lnTo>
                <a:lnTo>
                  <a:pt x="3938" y="88"/>
                </a:lnTo>
                <a:lnTo>
                  <a:pt x="3938" y="83"/>
                </a:lnTo>
                <a:lnTo>
                  <a:pt x="3938" y="78"/>
                </a:lnTo>
                <a:lnTo>
                  <a:pt x="3939" y="73"/>
                </a:lnTo>
                <a:lnTo>
                  <a:pt x="3939" y="69"/>
                </a:lnTo>
                <a:lnTo>
                  <a:pt x="3939" y="64"/>
                </a:lnTo>
                <a:lnTo>
                  <a:pt x="3940" y="60"/>
                </a:lnTo>
                <a:lnTo>
                  <a:pt x="3940" y="56"/>
                </a:lnTo>
                <a:lnTo>
                  <a:pt x="3941" y="53"/>
                </a:lnTo>
                <a:lnTo>
                  <a:pt x="3941" y="50"/>
                </a:lnTo>
                <a:lnTo>
                  <a:pt x="3941" y="46"/>
                </a:lnTo>
                <a:lnTo>
                  <a:pt x="3942" y="44"/>
                </a:lnTo>
                <a:lnTo>
                  <a:pt x="3942" y="42"/>
                </a:lnTo>
                <a:lnTo>
                  <a:pt x="3942" y="40"/>
                </a:lnTo>
                <a:lnTo>
                  <a:pt x="3943" y="38"/>
                </a:lnTo>
                <a:lnTo>
                  <a:pt x="3943" y="37"/>
                </a:lnTo>
                <a:lnTo>
                  <a:pt x="3944" y="35"/>
                </a:lnTo>
                <a:lnTo>
                  <a:pt x="3944" y="35"/>
                </a:lnTo>
                <a:lnTo>
                  <a:pt x="3944" y="34"/>
                </a:lnTo>
                <a:lnTo>
                  <a:pt x="3945" y="34"/>
                </a:lnTo>
                <a:lnTo>
                  <a:pt x="3945" y="34"/>
                </a:lnTo>
                <a:lnTo>
                  <a:pt x="3945" y="35"/>
                </a:lnTo>
                <a:lnTo>
                  <a:pt x="3946" y="35"/>
                </a:lnTo>
                <a:lnTo>
                  <a:pt x="3946" y="36"/>
                </a:lnTo>
                <a:lnTo>
                  <a:pt x="3946" y="38"/>
                </a:lnTo>
                <a:lnTo>
                  <a:pt x="3947" y="39"/>
                </a:lnTo>
                <a:lnTo>
                  <a:pt x="3947" y="41"/>
                </a:lnTo>
                <a:lnTo>
                  <a:pt x="3948" y="43"/>
                </a:lnTo>
                <a:lnTo>
                  <a:pt x="3948" y="45"/>
                </a:lnTo>
                <a:lnTo>
                  <a:pt x="3948" y="47"/>
                </a:lnTo>
                <a:lnTo>
                  <a:pt x="3949" y="50"/>
                </a:lnTo>
                <a:lnTo>
                  <a:pt x="3949" y="53"/>
                </a:lnTo>
                <a:lnTo>
                  <a:pt x="3949" y="57"/>
                </a:lnTo>
                <a:lnTo>
                  <a:pt x="3950" y="60"/>
                </a:lnTo>
                <a:lnTo>
                  <a:pt x="3950" y="65"/>
                </a:lnTo>
                <a:lnTo>
                  <a:pt x="3950" y="69"/>
                </a:lnTo>
                <a:lnTo>
                  <a:pt x="3951" y="74"/>
                </a:lnTo>
                <a:lnTo>
                  <a:pt x="3951" y="80"/>
                </a:lnTo>
                <a:lnTo>
                  <a:pt x="3951" y="86"/>
                </a:lnTo>
                <a:lnTo>
                  <a:pt x="3952" y="93"/>
                </a:lnTo>
                <a:lnTo>
                  <a:pt x="3952" y="101"/>
                </a:lnTo>
                <a:lnTo>
                  <a:pt x="3952" y="109"/>
                </a:lnTo>
                <a:lnTo>
                  <a:pt x="3953" y="118"/>
                </a:lnTo>
                <a:lnTo>
                  <a:pt x="3953" y="128"/>
                </a:lnTo>
                <a:lnTo>
                  <a:pt x="3954" y="139"/>
                </a:lnTo>
                <a:lnTo>
                  <a:pt x="3954" y="151"/>
                </a:lnTo>
                <a:lnTo>
                  <a:pt x="3954" y="165"/>
                </a:lnTo>
                <a:lnTo>
                  <a:pt x="3955" y="180"/>
                </a:lnTo>
                <a:lnTo>
                  <a:pt x="3955" y="198"/>
                </a:lnTo>
                <a:lnTo>
                  <a:pt x="3955" y="217"/>
                </a:lnTo>
                <a:lnTo>
                  <a:pt x="3956" y="239"/>
                </a:lnTo>
                <a:lnTo>
                  <a:pt x="3956" y="263"/>
                </a:lnTo>
                <a:lnTo>
                  <a:pt x="3957" y="288"/>
                </a:lnTo>
                <a:lnTo>
                  <a:pt x="3957" y="315"/>
                </a:lnTo>
                <a:lnTo>
                  <a:pt x="3957" y="342"/>
                </a:lnTo>
                <a:lnTo>
                  <a:pt x="3958" y="369"/>
                </a:lnTo>
                <a:lnTo>
                  <a:pt x="3958" y="395"/>
                </a:lnTo>
                <a:lnTo>
                  <a:pt x="3958" y="419"/>
                </a:lnTo>
                <a:lnTo>
                  <a:pt x="3959" y="441"/>
                </a:lnTo>
                <a:lnTo>
                  <a:pt x="3959" y="459"/>
                </a:lnTo>
                <a:lnTo>
                  <a:pt x="3959" y="476"/>
                </a:lnTo>
                <a:lnTo>
                  <a:pt x="3960" y="488"/>
                </a:lnTo>
                <a:lnTo>
                  <a:pt x="3960" y="498"/>
                </a:lnTo>
                <a:lnTo>
                  <a:pt x="3961" y="504"/>
                </a:lnTo>
                <a:lnTo>
                  <a:pt x="3961" y="509"/>
                </a:lnTo>
                <a:lnTo>
                  <a:pt x="3961" y="511"/>
                </a:lnTo>
                <a:lnTo>
                  <a:pt x="3962" y="513"/>
                </a:lnTo>
                <a:lnTo>
                  <a:pt x="3962" y="514"/>
                </a:lnTo>
                <a:lnTo>
                  <a:pt x="3962" y="514"/>
                </a:lnTo>
                <a:lnTo>
                  <a:pt x="3963" y="514"/>
                </a:lnTo>
                <a:lnTo>
                  <a:pt x="3963" y="514"/>
                </a:lnTo>
                <a:lnTo>
                  <a:pt x="3963" y="514"/>
                </a:lnTo>
                <a:lnTo>
                  <a:pt x="3964" y="515"/>
                </a:lnTo>
                <a:lnTo>
                  <a:pt x="3964" y="515"/>
                </a:lnTo>
                <a:lnTo>
                  <a:pt x="3964" y="515"/>
                </a:lnTo>
                <a:lnTo>
                  <a:pt x="3965" y="515"/>
                </a:lnTo>
                <a:lnTo>
                  <a:pt x="3965" y="515"/>
                </a:lnTo>
                <a:lnTo>
                  <a:pt x="3965" y="515"/>
                </a:lnTo>
                <a:lnTo>
                  <a:pt x="3966" y="515"/>
                </a:lnTo>
                <a:lnTo>
                  <a:pt x="3966" y="515"/>
                </a:lnTo>
                <a:lnTo>
                  <a:pt x="3967" y="516"/>
                </a:lnTo>
                <a:lnTo>
                  <a:pt x="3967" y="516"/>
                </a:lnTo>
                <a:lnTo>
                  <a:pt x="3967" y="516"/>
                </a:lnTo>
                <a:lnTo>
                  <a:pt x="3968" y="516"/>
                </a:lnTo>
                <a:lnTo>
                  <a:pt x="3968" y="516"/>
                </a:lnTo>
                <a:lnTo>
                  <a:pt x="3968" y="516"/>
                </a:lnTo>
                <a:lnTo>
                  <a:pt x="3969" y="516"/>
                </a:lnTo>
                <a:lnTo>
                  <a:pt x="3969" y="516"/>
                </a:lnTo>
                <a:lnTo>
                  <a:pt x="3970" y="516"/>
                </a:lnTo>
                <a:lnTo>
                  <a:pt x="3970" y="516"/>
                </a:lnTo>
                <a:lnTo>
                  <a:pt x="3970" y="517"/>
                </a:lnTo>
                <a:lnTo>
                  <a:pt x="3971" y="517"/>
                </a:lnTo>
                <a:lnTo>
                  <a:pt x="3971" y="517"/>
                </a:lnTo>
                <a:lnTo>
                  <a:pt x="3971" y="518"/>
                </a:lnTo>
                <a:lnTo>
                  <a:pt x="3972" y="518"/>
                </a:lnTo>
                <a:lnTo>
                  <a:pt x="3972" y="518"/>
                </a:lnTo>
                <a:lnTo>
                  <a:pt x="3973" y="518"/>
                </a:lnTo>
                <a:lnTo>
                  <a:pt x="3973" y="518"/>
                </a:lnTo>
                <a:lnTo>
                  <a:pt x="3973" y="518"/>
                </a:lnTo>
                <a:lnTo>
                  <a:pt x="3974" y="519"/>
                </a:lnTo>
                <a:lnTo>
                  <a:pt x="3974" y="519"/>
                </a:lnTo>
                <a:lnTo>
                  <a:pt x="3974" y="519"/>
                </a:lnTo>
                <a:lnTo>
                  <a:pt x="3975" y="519"/>
                </a:lnTo>
                <a:lnTo>
                  <a:pt x="3975" y="519"/>
                </a:lnTo>
                <a:lnTo>
                  <a:pt x="3975" y="519"/>
                </a:lnTo>
                <a:lnTo>
                  <a:pt x="3976" y="519"/>
                </a:lnTo>
                <a:lnTo>
                  <a:pt x="3976" y="519"/>
                </a:lnTo>
                <a:lnTo>
                  <a:pt x="3976" y="519"/>
                </a:lnTo>
                <a:lnTo>
                  <a:pt x="3977" y="519"/>
                </a:lnTo>
                <a:lnTo>
                  <a:pt x="3977" y="518"/>
                </a:lnTo>
                <a:lnTo>
                  <a:pt x="3977" y="518"/>
                </a:lnTo>
                <a:lnTo>
                  <a:pt x="3978" y="518"/>
                </a:lnTo>
                <a:lnTo>
                  <a:pt x="3978" y="518"/>
                </a:lnTo>
                <a:lnTo>
                  <a:pt x="3978" y="518"/>
                </a:lnTo>
                <a:lnTo>
                  <a:pt x="3979" y="518"/>
                </a:lnTo>
                <a:lnTo>
                  <a:pt x="3979" y="518"/>
                </a:lnTo>
                <a:lnTo>
                  <a:pt x="3980" y="519"/>
                </a:lnTo>
                <a:lnTo>
                  <a:pt x="3980" y="519"/>
                </a:lnTo>
                <a:lnTo>
                  <a:pt x="3980" y="519"/>
                </a:lnTo>
                <a:lnTo>
                  <a:pt x="3981" y="519"/>
                </a:lnTo>
                <a:lnTo>
                  <a:pt x="3981" y="519"/>
                </a:lnTo>
                <a:lnTo>
                  <a:pt x="3981" y="519"/>
                </a:lnTo>
                <a:lnTo>
                  <a:pt x="3982" y="519"/>
                </a:lnTo>
                <a:lnTo>
                  <a:pt x="3982" y="519"/>
                </a:lnTo>
                <a:lnTo>
                  <a:pt x="3983" y="519"/>
                </a:lnTo>
                <a:lnTo>
                  <a:pt x="3983" y="519"/>
                </a:lnTo>
                <a:lnTo>
                  <a:pt x="3983" y="519"/>
                </a:lnTo>
                <a:lnTo>
                  <a:pt x="3984" y="519"/>
                </a:lnTo>
                <a:lnTo>
                  <a:pt x="3984" y="520"/>
                </a:lnTo>
                <a:lnTo>
                  <a:pt x="3984" y="520"/>
                </a:lnTo>
                <a:lnTo>
                  <a:pt x="3985" y="520"/>
                </a:lnTo>
                <a:lnTo>
                  <a:pt x="3985" y="520"/>
                </a:lnTo>
                <a:lnTo>
                  <a:pt x="3986" y="521"/>
                </a:lnTo>
                <a:lnTo>
                  <a:pt x="3986" y="521"/>
                </a:lnTo>
                <a:lnTo>
                  <a:pt x="3986" y="521"/>
                </a:lnTo>
                <a:lnTo>
                  <a:pt x="3987" y="521"/>
                </a:lnTo>
                <a:lnTo>
                  <a:pt x="3987" y="521"/>
                </a:lnTo>
                <a:lnTo>
                  <a:pt x="3987" y="522"/>
                </a:lnTo>
                <a:lnTo>
                  <a:pt x="3988" y="522"/>
                </a:lnTo>
                <a:lnTo>
                  <a:pt x="3988" y="522"/>
                </a:lnTo>
                <a:lnTo>
                  <a:pt x="3988" y="522"/>
                </a:lnTo>
                <a:lnTo>
                  <a:pt x="3989" y="522"/>
                </a:lnTo>
                <a:lnTo>
                  <a:pt x="3989" y="522"/>
                </a:lnTo>
                <a:lnTo>
                  <a:pt x="3989" y="522"/>
                </a:lnTo>
                <a:lnTo>
                  <a:pt x="3990" y="522"/>
                </a:lnTo>
                <a:lnTo>
                  <a:pt x="3990" y="522"/>
                </a:lnTo>
                <a:lnTo>
                  <a:pt x="3990" y="522"/>
                </a:lnTo>
                <a:lnTo>
                  <a:pt x="3991" y="522"/>
                </a:lnTo>
                <a:lnTo>
                  <a:pt x="3991" y="522"/>
                </a:lnTo>
                <a:lnTo>
                  <a:pt x="3991" y="522"/>
                </a:lnTo>
                <a:lnTo>
                  <a:pt x="3992" y="522"/>
                </a:lnTo>
                <a:lnTo>
                  <a:pt x="3992" y="522"/>
                </a:lnTo>
                <a:lnTo>
                  <a:pt x="3993" y="522"/>
                </a:lnTo>
                <a:lnTo>
                  <a:pt x="3993" y="522"/>
                </a:lnTo>
                <a:lnTo>
                  <a:pt x="3993" y="522"/>
                </a:lnTo>
                <a:lnTo>
                  <a:pt x="3994" y="522"/>
                </a:lnTo>
                <a:lnTo>
                  <a:pt x="3994" y="522"/>
                </a:lnTo>
                <a:lnTo>
                  <a:pt x="3994" y="521"/>
                </a:lnTo>
                <a:lnTo>
                  <a:pt x="3995" y="521"/>
                </a:lnTo>
                <a:lnTo>
                  <a:pt x="3995" y="522"/>
                </a:lnTo>
                <a:lnTo>
                  <a:pt x="3996" y="522"/>
                </a:lnTo>
                <a:lnTo>
                  <a:pt x="3996" y="522"/>
                </a:lnTo>
                <a:lnTo>
                  <a:pt x="3996" y="522"/>
                </a:lnTo>
                <a:lnTo>
                  <a:pt x="3997" y="522"/>
                </a:lnTo>
                <a:lnTo>
                  <a:pt x="3997" y="522"/>
                </a:lnTo>
                <a:lnTo>
                  <a:pt x="3997" y="522"/>
                </a:lnTo>
                <a:lnTo>
                  <a:pt x="3998" y="522"/>
                </a:lnTo>
                <a:lnTo>
                  <a:pt x="3998" y="522"/>
                </a:lnTo>
                <a:lnTo>
                  <a:pt x="3999" y="522"/>
                </a:lnTo>
                <a:lnTo>
                  <a:pt x="3999" y="523"/>
                </a:lnTo>
                <a:lnTo>
                  <a:pt x="3999" y="523"/>
                </a:lnTo>
                <a:lnTo>
                  <a:pt x="4000" y="523"/>
                </a:lnTo>
                <a:lnTo>
                  <a:pt x="4000" y="522"/>
                </a:lnTo>
                <a:lnTo>
                  <a:pt x="4000" y="519"/>
                </a:lnTo>
                <a:lnTo>
                  <a:pt x="4001" y="511"/>
                </a:lnTo>
                <a:lnTo>
                  <a:pt x="4001" y="500"/>
                </a:lnTo>
                <a:lnTo>
                  <a:pt x="4001" y="484"/>
                </a:lnTo>
                <a:lnTo>
                  <a:pt x="4002" y="465"/>
                </a:lnTo>
                <a:lnTo>
                  <a:pt x="4002" y="442"/>
                </a:lnTo>
                <a:lnTo>
                  <a:pt x="4002" y="418"/>
                </a:lnTo>
                <a:lnTo>
                  <a:pt x="4003" y="390"/>
                </a:lnTo>
                <a:lnTo>
                  <a:pt x="4003" y="360"/>
                </a:lnTo>
                <a:lnTo>
                  <a:pt x="4003" y="328"/>
                </a:lnTo>
                <a:lnTo>
                  <a:pt x="4004" y="295"/>
                </a:lnTo>
                <a:lnTo>
                  <a:pt x="4004" y="262"/>
                </a:lnTo>
                <a:lnTo>
                  <a:pt x="4004" y="232"/>
                </a:lnTo>
                <a:lnTo>
                  <a:pt x="4005" y="204"/>
                </a:lnTo>
                <a:lnTo>
                  <a:pt x="4005" y="180"/>
                </a:lnTo>
                <a:lnTo>
                  <a:pt x="4006" y="160"/>
                </a:lnTo>
                <a:lnTo>
                  <a:pt x="4006" y="142"/>
                </a:lnTo>
                <a:lnTo>
                  <a:pt x="4006" y="125"/>
                </a:lnTo>
                <a:lnTo>
                  <a:pt x="4007" y="112"/>
                </a:lnTo>
                <a:lnTo>
                  <a:pt x="4007" y="100"/>
                </a:lnTo>
                <a:lnTo>
                  <a:pt x="4007" y="90"/>
                </a:lnTo>
                <a:lnTo>
                  <a:pt x="4008" y="84"/>
                </a:lnTo>
                <a:lnTo>
                  <a:pt x="4008" y="78"/>
                </a:lnTo>
                <a:lnTo>
                  <a:pt x="4009" y="75"/>
                </a:lnTo>
                <a:lnTo>
                  <a:pt x="4009" y="72"/>
                </a:lnTo>
                <a:lnTo>
                  <a:pt x="4009" y="70"/>
                </a:lnTo>
                <a:lnTo>
                  <a:pt x="4010" y="68"/>
                </a:lnTo>
                <a:lnTo>
                  <a:pt x="4010" y="67"/>
                </a:lnTo>
                <a:lnTo>
                  <a:pt x="4010" y="65"/>
                </a:lnTo>
                <a:lnTo>
                  <a:pt x="4011" y="63"/>
                </a:lnTo>
                <a:lnTo>
                  <a:pt x="4011" y="62"/>
                </a:lnTo>
                <a:lnTo>
                  <a:pt x="4012" y="59"/>
                </a:lnTo>
                <a:lnTo>
                  <a:pt x="4012" y="57"/>
                </a:lnTo>
                <a:lnTo>
                  <a:pt x="4012" y="55"/>
                </a:lnTo>
                <a:lnTo>
                  <a:pt x="4013" y="53"/>
                </a:lnTo>
                <a:lnTo>
                  <a:pt x="4013" y="51"/>
                </a:lnTo>
                <a:lnTo>
                  <a:pt x="4013" y="49"/>
                </a:lnTo>
                <a:lnTo>
                  <a:pt x="4014" y="47"/>
                </a:lnTo>
                <a:lnTo>
                  <a:pt x="4014" y="45"/>
                </a:lnTo>
                <a:lnTo>
                  <a:pt x="4014" y="44"/>
                </a:lnTo>
                <a:lnTo>
                  <a:pt x="4015" y="43"/>
                </a:lnTo>
                <a:lnTo>
                  <a:pt x="4015" y="41"/>
                </a:lnTo>
                <a:lnTo>
                  <a:pt x="4015" y="40"/>
                </a:lnTo>
                <a:lnTo>
                  <a:pt x="4016" y="40"/>
                </a:lnTo>
                <a:lnTo>
                  <a:pt x="4016" y="39"/>
                </a:lnTo>
                <a:lnTo>
                  <a:pt x="4016" y="39"/>
                </a:lnTo>
                <a:lnTo>
                  <a:pt x="4017" y="38"/>
                </a:lnTo>
                <a:lnTo>
                  <a:pt x="4017" y="38"/>
                </a:lnTo>
                <a:lnTo>
                  <a:pt x="4018" y="38"/>
                </a:lnTo>
                <a:lnTo>
                  <a:pt x="4018" y="38"/>
                </a:lnTo>
                <a:lnTo>
                  <a:pt x="4018" y="39"/>
                </a:lnTo>
                <a:lnTo>
                  <a:pt x="4019" y="39"/>
                </a:lnTo>
                <a:lnTo>
                  <a:pt x="4019" y="40"/>
                </a:lnTo>
                <a:lnTo>
                  <a:pt x="4019" y="40"/>
                </a:lnTo>
                <a:lnTo>
                  <a:pt x="4020" y="41"/>
                </a:lnTo>
                <a:lnTo>
                  <a:pt x="4020" y="43"/>
                </a:lnTo>
                <a:lnTo>
                  <a:pt x="4020" y="44"/>
                </a:lnTo>
                <a:lnTo>
                  <a:pt x="4021" y="45"/>
                </a:lnTo>
                <a:lnTo>
                  <a:pt x="4021" y="47"/>
                </a:lnTo>
                <a:lnTo>
                  <a:pt x="4022" y="49"/>
                </a:lnTo>
                <a:lnTo>
                  <a:pt x="4022" y="51"/>
                </a:lnTo>
                <a:lnTo>
                  <a:pt x="4022" y="52"/>
                </a:lnTo>
                <a:lnTo>
                  <a:pt x="4023" y="55"/>
                </a:lnTo>
                <a:lnTo>
                  <a:pt x="4023" y="57"/>
                </a:lnTo>
                <a:lnTo>
                  <a:pt x="4023" y="59"/>
                </a:lnTo>
                <a:lnTo>
                  <a:pt x="4024" y="62"/>
                </a:lnTo>
                <a:lnTo>
                  <a:pt x="4024" y="64"/>
                </a:lnTo>
                <a:lnTo>
                  <a:pt x="4025" y="67"/>
                </a:lnTo>
                <a:lnTo>
                  <a:pt x="4025" y="69"/>
                </a:lnTo>
                <a:lnTo>
                  <a:pt x="4025" y="72"/>
                </a:lnTo>
                <a:lnTo>
                  <a:pt x="4026" y="75"/>
                </a:lnTo>
                <a:lnTo>
                  <a:pt x="4026" y="77"/>
                </a:lnTo>
                <a:lnTo>
                  <a:pt x="4026" y="80"/>
                </a:lnTo>
                <a:lnTo>
                  <a:pt x="4027" y="83"/>
                </a:lnTo>
                <a:lnTo>
                  <a:pt x="4027" y="86"/>
                </a:lnTo>
                <a:lnTo>
                  <a:pt x="4027" y="89"/>
                </a:lnTo>
                <a:lnTo>
                  <a:pt x="4028" y="93"/>
                </a:lnTo>
                <a:lnTo>
                  <a:pt x="4028" y="96"/>
                </a:lnTo>
                <a:lnTo>
                  <a:pt x="4028" y="99"/>
                </a:lnTo>
                <a:lnTo>
                  <a:pt x="4029" y="102"/>
                </a:lnTo>
                <a:lnTo>
                  <a:pt x="4029" y="105"/>
                </a:lnTo>
                <a:lnTo>
                  <a:pt x="4029" y="108"/>
                </a:lnTo>
                <a:lnTo>
                  <a:pt x="4030" y="112"/>
                </a:lnTo>
                <a:lnTo>
                  <a:pt x="4030" y="115"/>
                </a:lnTo>
                <a:lnTo>
                  <a:pt x="4031" y="118"/>
                </a:lnTo>
                <a:lnTo>
                  <a:pt x="4031" y="122"/>
                </a:lnTo>
                <a:lnTo>
                  <a:pt x="4031" y="125"/>
                </a:lnTo>
                <a:lnTo>
                  <a:pt x="4032" y="128"/>
                </a:lnTo>
                <a:lnTo>
                  <a:pt x="4032" y="131"/>
                </a:lnTo>
                <a:lnTo>
                  <a:pt x="4032" y="135"/>
                </a:lnTo>
                <a:lnTo>
                  <a:pt x="4033" y="138"/>
                </a:lnTo>
                <a:lnTo>
                  <a:pt x="4033" y="141"/>
                </a:lnTo>
                <a:lnTo>
                  <a:pt x="4033" y="144"/>
                </a:lnTo>
                <a:lnTo>
                  <a:pt x="4034" y="147"/>
                </a:lnTo>
                <a:lnTo>
                  <a:pt x="4034" y="150"/>
                </a:lnTo>
                <a:lnTo>
                  <a:pt x="4035" y="153"/>
                </a:lnTo>
                <a:lnTo>
                  <a:pt x="4035" y="156"/>
                </a:lnTo>
                <a:lnTo>
                  <a:pt x="4035" y="159"/>
                </a:lnTo>
                <a:lnTo>
                  <a:pt x="4036" y="161"/>
                </a:lnTo>
                <a:lnTo>
                  <a:pt x="4036" y="164"/>
                </a:lnTo>
                <a:lnTo>
                  <a:pt x="4036" y="166"/>
                </a:lnTo>
                <a:lnTo>
                  <a:pt x="4037" y="168"/>
                </a:lnTo>
                <a:lnTo>
                  <a:pt x="4037" y="170"/>
                </a:lnTo>
                <a:lnTo>
                  <a:pt x="4038" y="172"/>
                </a:lnTo>
                <a:lnTo>
                  <a:pt x="4038" y="173"/>
                </a:lnTo>
                <a:lnTo>
                  <a:pt x="4038" y="174"/>
                </a:lnTo>
                <a:lnTo>
                  <a:pt x="4039" y="175"/>
                </a:lnTo>
                <a:lnTo>
                  <a:pt x="4039" y="175"/>
                </a:lnTo>
                <a:lnTo>
                  <a:pt x="4039" y="175"/>
                </a:lnTo>
                <a:lnTo>
                  <a:pt x="4040" y="175"/>
                </a:lnTo>
                <a:lnTo>
                  <a:pt x="4040" y="174"/>
                </a:lnTo>
                <a:lnTo>
                  <a:pt x="4040" y="172"/>
                </a:lnTo>
                <a:lnTo>
                  <a:pt x="4041" y="171"/>
                </a:lnTo>
                <a:lnTo>
                  <a:pt x="4041" y="168"/>
                </a:lnTo>
                <a:lnTo>
                  <a:pt x="4041" y="166"/>
                </a:lnTo>
                <a:lnTo>
                  <a:pt x="4042" y="162"/>
                </a:lnTo>
                <a:lnTo>
                  <a:pt x="4042" y="159"/>
                </a:lnTo>
                <a:lnTo>
                  <a:pt x="4042" y="155"/>
                </a:lnTo>
                <a:lnTo>
                  <a:pt x="4043" y="150"/>
                </a:lnTo>
                <a:lnTo>
                  <a:pt x="4043" y="145"/>
                </a:lnTo>
                <a:lnTo>
                  <a:pt x="4044" y="140"/>
                </a:lnTo>
                <a:lnTo>
                  <a:pt x="4044" y="134"/>
                </a:lnTo>
                <a:lnTo>
                  <a:pt x="4044" y="128"/>
                </a:lnTo>
                <a:lnTo>
                  <a:pt x="4045" y="122"/>
                </a:lnTo>
                <a:lnTo>
                  <a:pt x="4045" y="116"/>
                </a:lnTo>
                <a:lnTo>
                  <a:pt x="4045" y="110"/>
                </a:lnTo>
                <a:lnTo>
                  <a:pt x="4046" y="104"/>
                </a:lnTo>
                <a:lnTo>
                  <a:pt x="4046" y="99"/>
                </a:lnTo>
                <a:lnTo>
                  <a:pt x="4047" y="93"/>
                </a:lnTo>
                <a:lnTo>
                  <a:pt x="4047" y="88"/>
                </a:lnTo>
                <a:lnTo>
                  <a:pt x="4047" y="83"/>
                </a:lnTo>
                <a:lnTo>
                  <a:pt x="4048" y="78"/>
                </a:lnTo>
                <a:lnTo>
                  <a:pt x="4048" y="74"/>
                </a:lnTo>
                <a:lnTo>
                  <a:pt x="4048" y="70"/>
                </a:lnTo>
                <a:lnTo>
                  <a:pt x="4049" y="66"/>
                </a:lnTo>
                <a:lnTo>
                  <a:pt x="4049" y="63"/>
                </a:lnTo>
                <a:lnTo>
                  <a:pt x="4049" y="60"/>
                </a:lnTo>
                <a:lnTo>
                  <a:pt x="4050" y="58"/>
                </a:lnTo>
                <a:lnTo>
                  <a:pt x="4050" y="56"/>
                </a:lnTo>
                <a:lnTo>
                  <a:pt x="4051" y="55"/>
                </a:lnTo>
                <a:lnTo>
                  <a:pt x="4051" y="54"/>
                </a:lnTo>
                <a:lnTo>
                  <a:pt x="4051" y="54"/>
                </a:lnTo>
                <a:lnTo>
                  <a:pt x="4052" y="54"/>
                </a:lnTo>
                <a:lnTo>
                  <a:pt x="4052" y="54"/>
                </a:lnTo>
                <a:lnTo>
                  <a:pt x="4052" y="55"/>
                </a:lnTo>
                <a:lnTo>
                  <a:pt x="4053" y="56"/>
                </a:lnTo>
                <a:lnTo>
                  <a:pt x="4053" y="58"/>
                </a:lnTo>
                <a:lnTo>
                  <a:pt x="4053" y="60"/>
                </a:lnTo>
                <a:lnTo>
                  <a:pt x="4054" y="62"/>
                </a:lnTo>
                <a:lnTo>
                  <a:pt x="4054" y="65"/>
                </a:lnTo>
                <a:lnTo>
                  <a:pt x="4054" y="68"/>
                </a:lnTo>
                <a:lnTo>
                  <a:pt x="4055" y="72"/>
                </a:lnTo>
                <a:lnTo>
                  <a:pt x="4055" y="75"/>
                </a:lnTo>
                <a:lnTo>
                  <a:pt x="4055" y="80"/>
                </a:lnTo>
                <a:lnTo>
                  <a:pt x="4056" y="84"/>
                </a:lnTo>
                <a:lnTo>
                  <a:pt x="4056" y="89"/>
                </a:lnTo>
                <a:lnTo>
                  <a:pt x="4057" y="95"/>
                </a:lnTo>
                <a:lnTo>
                  <a:pt x="4057" y="101"/>
                </a:lnTo>
                <a:lnTo>
                  <a:pt x="4057" y="108"/>
                </a:lnTo>
                <a:lnTo>
                  <a:pt x="4058" y="115"/>
                </a:lnTo>
                <a:lnTo>
                  <a:pt x="4058" y="123"/>
                </a:lnTo>
                <a:lnTo>
                  <a:pt x="4058" y="131"/>
                </a:lnTo>
                <a:lnTo>
                  <a:pt x="4059" y="140"/>
                </a:lnTo>
                <a:lnTo>
                  <a:pt x="4059" y="150"/>
                </a:lnTo>
                <a:lnTo>
                  <a:pt x="4060" y="161"/>
                </a:lnTo>
                <a:lnTo>
                  <a:pt x="4060" y="173"/>
                </a:lnTo>
                <a:lnTo>
                  <a:pt x="4060" y="187"/>
                </a:lnTo>
                <a:lnTo>
                  <a:pt x="4061" y="204"/>
                </a:lnTo>
                <a:lnTo>
                  <a:pt x="4061" y="221"/>
                </a:lnTo>
                <a:lnTo>
                  <a:pt x="4061" y="241"/>
                </a:lnTo>
                <a:lnTo>
                  <a:pt x="4062" y="263"/>
                </a:lnTo>
                <a:lnTo>
                  <a:pt x="4062" y="287"/>
                </a:lnTo>
                <a:lnTo>
                  <a:pt x="4063" y="312"/>
                </a:lnTo>
                <a:lnTo>
                  <a:pt x="4063" y="339"/>
                </a:lnTo>
                <a:lnTo>
                  <a:pt x="4063" y="365"/>
                </a:lnTo>
                <a:lnTo>
                  <a:pt x="4064" y="391"/>
                </a:lnTo>
                <a:lnTo>
                  <a:pt x="4064" y="415"/>
                </a:lnTo>
                <a:lnTo>
                  <a:pt x="4064" y="436"/>
                </a:lnTo>
                <a:lnTo>
                  <a:pt x="4065" y="456"/>
                </a:lnTo>
                <a:lnTo>
                  <a:pt x="4065" y="473"/>
                </a:lnTo>
                <a:lnTo>
                  <a:pt x="4065" y="486"/>
                </a:lnTo>
                <a:lnTo>
                  <a:pt x="4066" y="497"/>
                </a:lnTo>
                <a:lnTo>
                  <a:pt x="4066" y="505"/>
                </a:lnTo>
                <a:lnTo>
                  <a:pt x="4066" y="510"/>
                </a:lnTo>
                <a:lnTo>
                  <a:pt x="4067" y="513"/>
                </a:lnTo>
                <a:lnTo>
                  <a:pt x="4067" y="514"/>
                </a:lnTo>
                <a:lnTo>
                  <a:pt x="4067" y="515"/>
                </a:lnTo>
                <a:lnTo>
                  <a:pt x="4068" y="515"/>
                </a:lnTo>
                <a:lnTo>
                  <a:pt x="4068" y="516"/>
                </a:lnTo>
                <a:lnTo>
                  <a:pt x="4068" y="516"/>
                </a:lnTo>
                <a:lnTo>
                  <a:pt x="4069" y="516"/>
                </a:lnTo>
                <a:lnTo>
                  <a:pt x="4069" y="517"/>
                </a:lnTo>
                <a:lnTo>
                  <a:pt x="4070" y="517"/>
                </a:lnTo>
                <a:lnTo>
                  <a:pt x="4070" y="517"/>
                </a:lnTo>
                <a:lnTo>
                  <a:pt x="4070" y="518"/>
                </a:lnTo>
                <a:lnTo>
                  <a:pt x="4071" y="518"/>
                </a:lnTo>
                <a:lnTo>
                  <a:pt x="4071" y="518"/>
                </a:lnTo>
                <a:lnTo>
                  <a:pt x="4071" y="518"/>
                </a:lnTo>
                <a:lnTo>
                  <a:pt x="4072" y="518"/>
                </a:lnTo>
                <a:lnTo>
                  <a:pt x="4072" y="519"/>
                </a:lnTo>
                <a:lnTo>
                  <a:pt x="4073" y="519"/>
                </a:lnTo>
                <a:lnTo>
                  <a:pt x="4073" y="519"/>
                </a:lnTo>
                <a:lnTo>
                  <a:pt x="4073" y="519"/>
                </a:lnTo>
                <a:lnTo>
                  <a:pt x="4074" y="519"/>
                </a:lnTo>
                <a:lnTo>
                  <a:pt x="4074" y="519"/>
                </a:lnTo>
                <a:lnTo>
                  <a:pt x="4074" y="519"/>
                </a:lnTo>
                <a:lnTo>
                  <a:pt x="4075" y="519"/>
                </a:lnTo>
                <a:lnTo>
                  <a:pt x="4075" y="519"/>
                </a:lnTo>
                <a:lnTo>
                  <a:pt x="4076" y="519"/>
                </a:lnTo>
                <a:lnTo>
                  <a:pt x="4076" y="520"/>
                </a:lnTo>
                <a:lnTo>
                  <a:pt x="4076" y="520"/>
                </a:lnTo>
                <a:lnTo>
                  <a:pt x="4077" y="520"/>
                </a:lnTo>
                <a:lnTo>
                  <a:pt x="4077" y="520"/>
                </a:lnTo>
                <a:lnTo>
                  <a:pt x="4077" y="520"/>
                </a:lnTo>
                <a:lnTo>
                  <a:pt x="4078" y="520"/>
                </a:lnTo>
                <a:lnTo>
                  <a:pt x="4078" y="520"/>
                </a:lnTo>
                <a:lnTo>
                  <a:pt x="4078" y="520"/>
                </a:lnTo>
                <a:lnTo>
                  <a:pt x="4079" y="520"/>
                </a:lnTo>
                <a:lnTo>
                  <a:pt x="4079" y="520"/>
                </a:lnTo>
                <a:lnTo>
                  <a:pt x="4079" y="520"/>
                </a:lnTo>
                <a:lnTo>
                  <a:pt x="4080" y="520"/>
                </a:lnTo>
                <a:lnTo>
                  <a:pt x="4080" y="520"/>
                </a:lnTo>
                <a:lnTo>
                  <a:pt x="4080" y="520"/>
                </a:lnTo>
                <a:lnTo>
                  <a:pt x="4081" y="520"/>
                </a:lnTo>
                <a:lnTo>
                  <a:pt x="4081" y="520"/>
                </a:lnTo>
                <a:lnTo>
                  <a:pt x="4081" y="520"/>
                </a:lnTo>
                <a:lnTo>
                  <a:pt x="4082" y="520"/>
                </a:lnTo>
                <a:lnTo>
                  <a:pt x="4082" y="520"/>
                </a:lnTo>
                <a:lnTo>
                  <a:pt x="4083" y="520"/>
                </a:lnTo>
                <a:lnTo>
                  <a:pt x="4083" y="520"/>
                </a:lnTo>
                <a:lnTo>
                  <a:pt x="4083" y="520"/>
                </a:lnTo>
                <a:lnTo>
                  <a:pt x="4084" y="520"/>
                </a:lnTo>
                <a:lnTo>
                  <a:pt x="4084" y="520"/>
                </a:lnTo>
                <a:lnTo>
                  <a:pt x="4084" y="520"/>
                </a:lnTo>
                <a:lnTo>
                  <a:pt x="4085" y="520"/>
                </a:lnTo>
                <a:lnTo>
                  <a:pt x="4085" y="520"/>
                </a:lnTo>
                <a:lnTo>
                  <a:pt x="4086" y="520"/>
                </a:lnTo>
                <a:lnTo>
                  <a:pt x="4086" y="520"/>
                </a:lnTo>
                <a:lnTo>
                  <a:pt x="4086" y="520"/>
                </a:lnTo>
                <a:lnTo>
                  <a:pt x="4087" y="520"/>
                </a:lnTo>
                <a:lnTo>
                  <a:pt x="4087" y="520"/>
                </a:lnTo>
                <a:lnTo>
                  <a:pt x="4087" y="520"/>
                </a:lnTo>
                <a:lnTo>
                  <a:pt x="4088" y="521"/>
                </a:lnTo>
                <a:lnTo>
                  <a:pt x="4088" y="521"/>
                </a:lnTo>
                <a:lnTo>
                  <a:pt x="4089" y="521"/>
                </a:lnTo>
                <a:lnTo>
                  <a:pt x="4089" y="521"/>
                </a:lnTo>
                <a:lnTo>
                  <a:pt x="4089" y="521"/>
                </a:lnTo>
                <a:lnTo>
                  <a:pt x="4090" y="521"/>
                </a:lnTo>
                <a:lnTo>
                  <a:pt x="4090" y="521"/>
                </a:lnTo>
                <a:lnTo>
                  <a:pt x="4090" y="521"/>
                </a:lnTo>
                <a:lnTo>
                  <a:pt x="4091" y="521"/>
                </a:lnTo>
                <a:lnTo>
                  <a:pt x="4091" y="521"/>
                </a:lnTo>
                <a:lnTo>
                  <a:pt x="4091" y="522"/>
                </a:lnTo>
                <a:lnTo>
                  <a:pt x="4092" y="522"/>
                </a:lnTo>
                <a:lnTo>
                  <a:pt x="4092" y="522"/>
                </a:lnTo>
                <a:lnTo>
                  <a:pt x="4092" y="522"/>
                </a:lnTo>
                <a:lnTo>
                  <a:pt x="4093" y="522"/>
                </a:lnTo>
                <a:lnTo>
                  <a:pt x="4093" y="522"/>
                </a:lnTo>
                <a:lnTo>
                  <a:pt x="4093" y="522"/>
                </a:lnTo>
                <a:lnTo>
                  <a:pt x="4094" y="523"/>
                </a:lnTo>
                <a:lnTo>
                  <a:pt x="4094" y="523"/>
                </a:lnTo>
                <a:lnTo>
                  <a:pt x="4095" y="523"/>
                </a:lnTo>
                <a:lnTo>
                  <a:pt x="4095" y="523"/>
                </a:lnTo>
                <a:lnTo>
                  <a:pt x="4095" y="523"/>
                </a:lnTo>
                <a:lnTo>
                  <a:pt x="4096" y="523"/>
                </a:lnTo>
                <a:lnTo>
                  <a:pt x="4096" y="523"/>
                </a:lnTo>
                <a:lnTo>
                  <a:pt x="4096" y="523"/>
                </a:lnTo>
                <a:lnTo>
                  <a:pt x="4097" y="523"/>
                </a:lnTo>
                <a:lnTo>
                  <a:pt x="4097" y="523"/>
                </a:lnTo>
                <a:lnTo>
                  <a:pt x="4097" y="523"/>
                </a:lnTo>
                <a:lnTo>
                  <a:pt x="4098" y="523"/>
                </a:lnTo>
                <a:lnTo>
                  <a:pt x="4098" y="524"/>
                </a:lnTo>
                <a:lnTo>
                  <a:pt x="4099" y="524"/>
                </a:lnTo>
                <a:lnTo>
                  <a:pt x="4099" y="523"/>
                </a:lnTo>
                <a:lnTo>
                  <a:pt x="4099" y="524"/>
                </a:lnTo>
                <a:lnTo>
                  <a:pt x="4100" y="523"/>
                </a:lnTo>
                <a:lnTo>
                  <a:pt x="4100" y="523"/>
                </a:lnTo>
                <a:lnTo>
                  <a:pt x="4100" y="523"/>
                </a:lnTo>
                <a:lnTo>
                  <a:pt x="4101" y="523"/>
                </a:lnTo>
                <a:lnTo>
                  <a:pt x="4101" y="523"/>
                </a:lnTo>
                <a:lnTo>
                  <a:pt x="4102" y="523"/>
                </a:lnTo>
                <a:lnTo>
                  <a:pt x="4102" y="523"/>
                </a:lnTo>
                <a:lnTo>
                  <a:pt x="4102" y="523"/>
                </a:lnTo>
                <a:lnTo>
                  <a:pt x="4103" y="523"/>
                </a:lnTo>
                <a:lnTo>
                  <a:pt x="4103" y="523"/>
                </a:lnTo>
                <a:lnTo>
                  <a:pt x="4103" y="522"/>
                </a:lnTo>
                <a:lnTo>
                  <a:pt x="4104" y="519"/>
                </a:lnTo>
                <a:lnTo>
                  <a:pt x="4104" y="514"/>
                </a:lnTo>
                <a:lnTo>
                  <a:pt x="4104" y="506"/>
                </a:lnTo>
                <a:lnTo>
                  <a:pt x="4105" y="493"/>
                </a:lnTo>
                <a:lnTo>
                  <a:pt x="4105" y="475"/>
                </a:lnTo>
                <a:lnTo>
                  <a:pt x="4105" y="452"/>
                </a:lnTo>
                <a:lnTo>
                  <a:pt x="4106" y="426"/>
                </a:lnTo>
                <a:lnTo>
                  <a:pt x="4106" y="396"/>
                </a:lnTo>
                <a:lnTo>
                  <a:pt x="4106" y="364"/>
                </a:lnTo>
                <a:lnTo>
                  <a:pt x="4107" y="330"/>
                </a:lnTo>
                <a:lnTo>
                  <a:pt x="4107" y="296"/>
                </a:lnTo>
                <a:lnTo>
                  <a:pt x="4108" y="261"/>
                </a:lnTo>
                <a:lnTo>
                  <a:pt x="4108" y="228"/>
                </a:lnTo>
                <a:lnTo>
                  <a:pt x="4108" y="197"/>
                </a:lnTo>
                <a:lnTo>
                  <a:pt x="4109" y="172"/>
                </a:lnTo>
                <a:lnTo>
                  <a:pt x="4109" y="150"/>
                </a:lnTo>
                <a:lnTo>
                  <a:pt x="4109" y="133"/>
                </a:lnTo>
                <a:lnTo>
                  <a:pt x="4110" y="120"/>
                </a:lnTo>
                <a:lnTo>
                  <a:pt x="4110" y="111"/>
                </a:lnTo>
                <a:lnTo>
                  <a:pt x="4110" y="104"/>
                </a:lnTo>
                <a:lnTo>
                  <a:pt x="4111" y="100"/>
                </a:lnTo>
                <a:lnTo>
                  <a:pt x="4111" y="98"/>
                </a:lnTo>
                <a:lnTo>
                  <a:pt x="4112" y="97"/>
                </a:lnTo>
                <a:lnTo>
                  <a:pt x="4112" y="97"/>
                </a:lnTo>
                <a:lnTo>
                  <a:pt x="4112" y="98"/>
                </a:lnTo>
                <a:lnTo>
                  <a:pt x="4113" y="100"/>
                </a:lnTo>
                <a:lnTo>
                  <a:pt x="4113" y="101"/>
                </a:lnTo>
                <a:lnTo>
                  <a:pt x="4113" y="103"/>
                </a:lnTo>
                <a:lnTo>
                  <a:pt x="4114" y="105"/>
                </a:lnTo>
                <a:lnTo>
                  <a:pt x="4114" y="106"/>
                </a:lnTo>
                <a:lnTo>
                  <a:pt x="4115" y="106"/>
                </a:lnTo>
                <a:lnTo>
                  <a:pt x="4115" y="106"/>
                </a:lnTo>
                <a:lnTo>
                  <a:pt x="4115" y="105"/>
                </a:lnTo>
                <a:lnTo>
                  <a:pt x="4116" y="103"/>
                </a:lnTo>
                <a:lnTo>
                  <a:pt x="4116" y="101"/>
                </a:lnTo>
                <a:lnTo>
                  <a:pt x="4116" y="99"/>
                </a:lnTo>
                <a:lnTo>
                  <a:pt x="4117" y="97"/>
                </a:lnTo>
                <a:lnTo>
                  <a:pt x="4117" y="94"/>
                </a:lnTo>
                <a:lnTo>
                  <a:pt x="4117" y="92"/>
                </a:lnTo>
                <a:lnTo>
                  <a:pt x="4118" y="88"/>
                </a:lnTo>
                <a:lnTo>
                  <a:pt x="4118" y="86"/>
                </a:lnTo>
                <a:lnTo>
                  <a:pt x="4118" y="82"/>
                </a:lnTo>
                <a:lnTo>
                  <a:pt x="4119" y="80"/>
                </a:lnTo>
                <a:lnTo>
                  <a:pt x="4119" y="77"/>
                </a:lnTo>
                <a:lnTo>
                  <a:pt x="4119" y="75"/>
                </a:lnTo>
                <a:lnTo>
                  <a:pt x="4120" y="72"/>
                </a:lnTo>
                <a:lnTo>
                  <a:pt x="4120" y="70"/>
                </a:lnTo>
                <a:lnTo>
                  <a:pt x="4121" y="68"/>
                </a:lnTo>
                <a:lnTo>
                  <a:pt x="4121" y="67"/>
                </a:lnTo>
                <a:lnTo>
                  <a:pt x="4121" y="66"/>
                </a:lnTo>
                <a:lnTo>
                  <a:pt x="4122" y="65"/>
                </a:lnTo>
                <a:lnTo>
                  <a:pt x="4122" y="64"/>
                </a:lnTo>
                <a:lnTo>
                  <a:pt x="4122" y="63"/>
                </a:lnTo>
                <a:lnTo>
                  <a:pt x="4123" y="63"/>
                </a:lnTo>
                <a:lnTo>
                  <a:pt x="4123" y="63"/>
                </a:lnTo>
                <a:lnTo>
                  <a:pt x="4123" y="63"/>
                </a:lnTo>
                <a:lnTo>
                  <a:pt x="4124" y="63"/>
                </a:lnTo>
                <a:lnTo>
                  <a:pt x="4124" y="64"/>
                </a:lnTo>
                <a:lnTo>
                  <a:pt x="4125" y="64"/>
                </a:lnTo>
                <a:lnTo>
                  <a:pt x="4125" y="65"/>
                </a:lnTo>
                <a:lnTo>
                  <a:pt x="4125" y="67"/>
                </a:lnTo>
                <a:lnTo>
                  <a:pt x="4126" y="68"/>
                </a:lnTo>
                <a:lnTo>
                  <a:pt x="4126" y="70"/>
                </a:lnTo>
                <a:lnTo>
                  <a:pt x="4126" y="71"/>
                </a:lnTo>
                <a:lnTo>
                  <a:pt x="4127" y="73"/>
                </a:lnTo>
                <a:lnTo>
                  <a:pt x="4127" y="76"/>
                </a:lnTo>
                <a:lnTo>
                  <a:pt x="4128" y="78"/>
                </a:lnTo>
                <a:lnTo>
                  <a:pt x="4128" y="81"/>
                </a:lnTo>
                <a:lnTo>
                  <a:pt x="4128" y="83"/>
                </a:lnTo>
                <a:lnTo>
                  <a:pt x="4129" y="86"/>
                </a:lnTo>
                <a:lnTo>
                  <a:pt x="4129" y="89"/>
                </a:lnTo>
                <a:lnTo>
                  <a:pt x="4129" y="93"/>
                </a:lnTo>
                <a:lnTo>
                  <a:pt x="4130" y="96"/>
                </a:lnTo>
                <a:lnTo>
                  <a:pt x="4130" y="100"/>
                </a:lnTo>
                <a:lnTo>
                  <a:pt x="4130" y="104"/>
                </a:lnTo>
                <a:lnTo>
                  <a:pt x="4131" y="107"/>
                </a:lnTo>
                <a:lnTo>
                  <a:pt x="4131" y="111"/>
                </a:lnTo>
                <a:lnTo>
                  <a:pt x="4131" y="115"/>
                </a:lnTo>
                <a:lnTo>
                  <a:pt x="4132" y="119"/>
                </a:lnTo>
                <a:lnTo>
                  <a:pt x="4132" y="123"/>
                </a:lnTo>
                <a:lnTo>
                  <a:pt x="4132" y="126"/>
                </a:lnTo>
                <a:lnTo>
                  <a:pt x="4133" y="130"/>
                </a:lnTo>
                <a:lnTo>
                  <a:pt x="4133" y="134"/>
                </a:lnTo>
                <a:lnTo>
                  <a:pt x="4134" y="137"/>
                </a:lnTo>
                <a:lnTo>
                  <a:pt x="4134" y="140"/>
                </a:lnTo>
                <a:lnTo>
                  <a:pt x="4134" y="143"/>
                </a:lnTo>
                <a:lnTo>
                  <a:pt x="4135" y="146"/>
                </a:lnTo>
                <a:lnTo>
                  <a:pt x="4135" y="149"/>
                </a:lnTo>
                <a:lnTo>
                  <a:pt x="4135" y="152"/>
                </a:lnTo>
                <a:lnTo>
                  <a:pt x="4136" y="155"/>
                </a:lnTo>
                <a:lnTo>
                  <a:pt x="4136" y="157"/>
                </a:lnTo>
                <a:lnTo>
                  <a:pt x="4136" y="160"/>
                </a:lnTo>
                <a:lnTo>
                  <a:pt x="4137" y="162"/>
                </a:lnTo>
                <a:lnTo>
                  <a:pt x="4137" y="164"/>
                </a:lnTo>
                <a:lnTo>
                  <a:pt x="4138" y="166"/>
                </a:lnTo>
                <a:lnTo>
                  <a:pt x="4138" y="167"/>
                </a:lnTo>
                <a:lnTo>
                  <a:pt x="4138" y="169"/>
                </a:lnTo>
                <a:lnTo>
                  <a:pt x="4139" y="170"/>
                </a:lnTo>
                <a:lnTo>
                  <a:pt x="4139" y="171"/>
                </a:lnTo>
                <a:lnTo>
                  <a:pt x="4140" y="172"/>
                </a:lnTo>
                <a:lnTo>
                  <a:pt x="4140" y="173"/>
                </a:lnTo>
                <a:lnTo>
                  <a:pt x="4140" y="173"/>
                </a:lnTo>
                <a:lnTo>
                  <a:pt x="4141" y="173"/>
                </a:lnTo>
                <a:lnTo>
                  <a:pt x="4141" y="172"/>
                </a:lnTo>
                <a:lnTo>
                  <a:pt x="4141" y="171"/>
                </a:lnTo>
                <a:lnTo>
                  <a:pt x="4142" y="170"/>
                </a:lnTo>
                <a:lnTo>
                  <a:pt x="4142" y="168"/>
                </a:lnTo>
                <a:lnTo>
                  <a:pt x="4142" y="166"/>
                </a:lnTo>
                <a:lnTo>
                  <a:pt x="4143" y="164"/>
                </a:lnTo>
                <a:lnTo>
                  <a:pt x="4143" y="161"/>
                </a:lnTo>
                <a:lnTo>
                  <a:pt x="4143" y="159"/>
                </a:lnTo>
                <a:lnTo>
                  <a:pt x="4144" y="156"/>
                </a:lnTo>
                <a:lnTo>
                  <a:pt x="4144" y="153"/>
                </a:lnTo>
                <a:lnTo>
                  <a:pt x="4144" y="149"/>
                </a:lnTo>
                <a:lnTo>
                  <a:pt x="4145" y="146"/>
                </a:lnTo>
                <a:lnTo>
                  <a:pt x="4145" y="142"/>
                </a:lnTo>
                <a:lnTo>
                  <a:pt x="4145" y="138"/>
                </a:lnTo>
                <a:lnTo>
                  <a:pt x="4146" y="135"/>
                </a:lnTo>
                <a:lnTo>
                  <a:pt x="4146" y="130"/>
                </a:lnTo>
                <a:lnTo>
                  <a:pt x="4147" y="126"/>
                </a:lnTo>
                <a:lnTo>
                  <a:pt x="4147" y="122"/>
                </a:lnTo>
                <a:lnTo>
                  <a:pt x="4147" y="118"/>
                </a:lnTo>
                <a:lnTo>
                  <a:pt x="4148" y="113"/>
                </a:lnTo>
                <a:lnTo>
                  <a:pt x="4148" y="108"/>
                </a:lnTo>
                <a:lnTo>
                  <a:pt x="4148" y="104"/>
                </a:lnTo>
                <a:lnTo>
                  <a:pt x="4149" y="100"/>
                </a:lnTo>
                <a:lnTo>
                  <a:pt x="4149" y="95"/>
                </a:lnTo>
                <a:lnTo>
                  <a:pt x="4149" y="91"/>
                </a:lnTo>
                <a:lnTo>
                  <a:pt x="4150" y="87"/>
                </a:lnTo>
                <a:lnTo>
                  <a:pt x="4150" y="83"/>
                </a:lnTo>
                <a:lnTo>
                  <a:pt x="4151" y="79"/>
                </a:lnTo>
                <a:lnTo>
                  <a:pt x="4151" y="75"/>
                </a:lnTo>
                <a:lnTo>
                  <a:pt x="4151" y="72"/>
                </a:lnTo>
                <a:lnTo>
                  <a:pt x="4152" y="68"/>
                </a:lnTo>
                <a:lnTo>
                  <a:pt x="4152" y="65"/>
                </a:lnTo>
                <a:lnTo>
                  <a:pt x="4153" y="62"/>
                </a:lnTo>
                <a:lnTo>
                  <a:pt x="4153" y="58"/>
                </a:lnTo>
                <a:lnTo>
                  <a:pt x="4153" y="55"/>
                </a:lnTo>
                <a:lnTo>
                  <a:pt x="4154" y="52"/>
                </a:lnTo>
                <a:lnTo>
                  <a:pt x="4154" y="49"/>
                </a:lnTo>
                <a:lnTo>
                  <a:pt x="4154" y="47"/>
                </a:lnTo>
                <a:lnTo>
                  <a:pt x="4155" y="44"/>
                </a:lnTo>
                <a:lnTo>
                  <a:pt x="4155" y="42"/>
                </a:lnTo>
                <a:lnTo>
                  <a:pt x="4155" y="40"/>
                </a:lnTo>
                <a:lnTo>
                  <a:pt x="4156" y="38"/>
                </a:lnTo>
                <a:lnTo>
                  <a:pt x="4156" y="36"/>
                </a:lnTo>
                <a:lnTo>
                  <a:pt x="4156" y="34"/>
                </a:lnTo>
                <a:lnTo>
                  <a:pt x="4157" y="33"/>
                </a:lnTo>
                <a:lnTo>
                  <a:pt x="4157" y="32"/>
                </a:lnTo>
                <a:lnTo>
                  <a:pt x="4157" y="31"/>
                </a:lnTo>
                <a:lnTo>
                  <a:pt x="4158" y="31"/>
                </a:lnTo>
                <a:lnTo>
                  <a:pt x="4158" y="31"/>
                </a:lnTo>
                <a:lnTo>
                  <a:pt x="4158" y="31"/>
                </a:lnTo>
                <a:lnTo>
                  <a:pt x="4159" y="31"/>
                </a:lnTo>
                <a:lnTo>
                  <a:pt x="4159" y="31"/>
                </a:lnTo>
                <a:lnTo>
                  <a:pt x="4160" y="32"/>
                </a:lnTo>
                <a:lnTo>
                  <a:pt x="4160" y="33"/>
                </a:lnTo>
                <a:lnTo>
                  <a:pt x="4160" y="34"/>
                </a:lnTo>
                <a:lnTo>
                  <a:pt x="4161" y="36"/>
                </a:lnTo>
                <a:lnTo>
                  <a:pt x="4161" y="38"/>
                </a:lnTo>
                <a:lnTo>
                  <a:pt x="4161" y="39"/>
                </a:lnTo>
                <a:lnTo>
                  <a:pt x="4162" y="41"/>
                </a:lnTo>
                <a:lnTo>
                  <a:pt x="4162" y="44"/>
                </a:lnTo>
                <a:lnTo>
                  <a:pt x="4163" y="46"/>
                </a:lnTo>
                <a:lnTo>
                  <a:pt x="4163" y="49"/>
                </a:lnTo>
                <a:lnTo>
                  <a:pt x="4163" y="52"/>
                </a:lnTo>
                <a:lnTo>
                  <a:pt x="4164" y="56"/>
                </a:lnTo>
                <a:lnTo>
                  <a:pt x="4164" y="59"/>
                </a:lnTo>
                <a:lnTo>
                  <a:pt x="4164" y="63"/>
                </a:lnTo>
                <a:lnTo>
                  <a:pt x="4165" y="68"/>
                </a:lnTo>
                <a:lnTo>
                  <a:pt x="4165" y="73"/>
                </a:lnTo>
                <a:lnTo>
                  <a:pt x="4166" y="79"/>
                </a:lnTo>
                <a:lnTo>
                  <a:pt x="4166" y="86"/>
                </a:lnTo>
                <a:lnTo>
                  <a:pt x="4166" y="93"/>
                </a:lnTo>
                <a:lnTo>
                  <a:pt x="4167" y="100"/>
                </a:lnTo>
                <a:lnTo>
                  <a:pt x="4167" y="110"/>
                </a:lnTo>
                <a:lnTo>
                  <a:pt x="4167" y="119"/>
                </a:lnTo>
                <a:lnTo>
                  <a:pt x="4168" y="130"/>
                </a:lnTo>
                <a:lnTo>
                  <a:pt x="4168" y="141"/>
                </a:lnTo>
                <a:lnTo>
                  <a:pt x="4168" y="155"/>
                </a:lnTo>
                <a:lnTo>
                  <a:pt x="4169" y="170"/>
                </a:lnTo>
                <a:lnTo>
                  <a:pt x="4169" y="188"/>
                </a:lnTo>
                <a:lnTo>
                  <a:pt x="4169" y="208"/>
                </a:lnTo>
                <a:lnTo>
                  <a:pt x="4170" y="231"/>
                </a:lnTo>
                <a:lnTo>
                  <a:pt x="4170" y="255"/>
                </a:lnTo>
                <a:lnTo>
                  <a:pt x="4170" y="282"/>
                </a:lnTo>
                <a:lnTo>
                  <a:pt x="4171" y="309"/>
                </a:lnTo>
                <a:lnTo>
                  <a:pt x="4171" y="338"/>
                </a:lnTo>
                <a:lnTo>
                  <a:pt x="4171" y="366"/>
                </a:lnTo>
                <a:lnTo>
                  <a:pt x="4172" y="393"/>
                </a:lnTo>
                <a:lnTo>
                  <a:pt x="4172" y="418"/>
                </a:lnTo>
                <a:lnTo>
                  <a:pt x="4173" y="441"/>
                </a:lnTo>
                <a:lnTo>
                  <a:pt x="4173" y="460"/>
                </a:lnTo>
                <a:lnTo>
                  <a:pt x="4173" y="477"/>
                </a:lnTo>
                <a:lnTo>
                  <a:pt x="4174" y="490"/>
                </a:lnTo>
                <a:lnTo>
                  <a:pt x="4174" y="500"/>
                </a:lnTo>
                <a:lnTo>
                  <a:pt x="4174" y="507"/>
                </a:lnTo>
                <a:lnTo>
                  <a:pt x="4175" y="511"/>
                </a:lnTo>
                <a:lnTo>
                  <a:pt x="4175" y="513"/>
                </a:lnTo>
                <a:lnTo>
                  <a:pt x="4176" y="515"/>
                </a:lnTo>
                <a:lnTo>
                  <a:pt x="4176" y="515"/>
                </a:lnTo>
                <a:lnTo>
                  <a:pt x="4176" y="515"/>
                </a:lnTo>
                <a:lnTo>
                  <a:pt x="4177" y="515"/>
                </a:lnTo>
                <a:lnTo>
                  <a:pt x="4177" y="516"/>
                </a:lnTo>
                <a:lnTo>
                  <a:pt x="4177" y="516"/>
                </a:lnTo>
                <a:lnTo>
                  <a:pt x="4178" y="516"/>
                </a:lnTo>
                <a:lnTo>
                  <a:pt x="4178" y="516"/>
                </a:lnTo>
                <a:lnTo>
                  <a:pt x="4179" y="517"/>
                </a:lnTo>
                <a:lnTo>
                  <a:pt x="4179" y="517"/>
                </a:lnTo>
                <a:lnTo>
                  <a:pt x="4179" y="517"/>
                </a:lnTo>
                <a:lnTo>
                  <a:pt x="4180" y="517"/>
                </a:lnTo>
                <a:lnTo>
                  <a:pt x="4180" y="517"/>
                </a:lnTo>
                <a:lnTo>
                  <a:pt x="4180" y="517"/>
                </a:lnTo>
                <a:lnTo>
                  <a:pt x="4181" y="517"/>
                </a:lnTo>
                <a:lnTo>
                  <a:pt x="4181" y="517"/>
                </a:lnTo>
                <a:lnTo>
                  <a:pt x="4181" y="518"/>
                </a:lnTo>
                <a:lnTo>
                  <a:pt x="4182" y="518"/>
                </a:lnTo>
                <a:lnTo>
                  <a:pt x="4182" y="518"/>
                </a:lnTo>
                <a:lnTo>
                  <a:pt x="4182" y="518"/>
                </a:lnTo>
                <a:lnTo>
                  <a:pt x="4183" y="518"/>
                </a:lnTo>
                <a:lnTo>
                  <a:pt x="4183" y="518"/>
                </a:lnTo>
                <a:lnTo>
                  <a:pt x="4183" y="519"/>
                </a:lnTo>
                <a:lnTo>
                  <a:pt x="4184" y="519"/>
                </a:lnTo>
                <a:lnTo>
                  <a:pt x="4184" y="519"/>
                </a:lnTo>
                <a:lnTo>
                  <a:pt x="4185" y="519"/>
                </a:lnTo>
                <a:lnTo>
                  <a:pt x="4185" y="519"/>
                </a:lnTo>
                <a:lnTo>
                  <a:pt x="4185" y="520"/>
                </a:lnTo>
                <a:lnTo>
                  <a:pt x="4186" y="520"/>
                </a:lnTo>
                <a:lnTo>
                  <a:pt x="4186" y="520"/>
                </a:lnTo>
                <a:lnTo>
                  <a:pt x="4186" y="520"/>
                </a:lnTo>
                <a:lnTo>
                  <a:pt x="4187" y="520"/>
                </a:lnTo>
                <a:lnTo>
                  <a:pt x="4187" y="520"/>
                </a:lnTo>
                <a:lnTo>
                  <a:pt x="4187" y="521"/>
                </a:lnTo>
                <a:lnTo>
                  <a:pt x="4188" y="521"/>
                </a:lnTo>
                <a:lnTo>
                  <a:pt x="4188" y="521"/>
                </a:lnTo>
                <a:lnTo>
                  <a:pt x="4189" y="521"/>
                </a:lnTo>
                <a:lnTo>
                  <a:pt x="4189" y="521"/>
                </a:lnTo>
                <a:lnTo>
                  <a:pt x="4189" y="521"/>
                </a:lnTo>
                <a:lnTo>
                  <a:pt x="4190" y="521"/>
                </a:lnTo>
                <a:lnTo>
                  <a:pt x="4190" y="521"/>
                </a:lnTo>
                <a:lnTo>
                  <a:pt x="4190" y="521"/>
                </a:lnTo>
                <a:lnTo>
                  <a:pt x="4191" y="521"/>
                </a:lnTo>
                <a:lnTo>
                  <a:pt x="4191" y="521"/>
                </a:lnTo>
                <a:lnTo>
                  <a:pt x="4192" y="521"/>
                </a:lnTo>
                <a:lnTo>
                  <a:pt x="4192" y="521"/>
                </a:lnTo>
                <a:lnTo>
                  <a:pt x="4192" y="521"/>
                </a:lnTo>
                <a:lnTo>
                  <a:pt x="4193" y="521"/>
                </a:lnTo>
                <a:lnTo>
                  <a:pt x="4193" y="521"/>
                </a:lnTo>
                <a:lnTo>
                  <a:pt x="4193" y="521"/>
                </a:lnTo>
                <a:lnTo>
                  <a:pt x="4194" y="521"/>
                </a:lnTo>
                <a:lnTo>
                  <a:pt x="4194" y="521"/>
                </a:lnTo>
                <a:lnTo>
                  <a:pt x="4194" y="521"/>
                </a:lnTo>
                <a:lnTo>
                  <a:pt x="4195" y="521"/>
                </a:lnTo>
                <a:lnTo>
                  <a:pt x="4195" y="521"/>
                </a:lnTo>
                <a:lnTo>
                  <a:pt x="4195" y="521"/>
                </a:lnTo>
                <a:lnTo>
                  <a:pt x="4196" y="521"/>
                </a:lnTo>
                <a:lnTo>
                  <a:pt x="4196" y="521"/>
                </a:lnTo>
                <a:lnTo>
                  <a:pt x="4196" y="521"/>
                </a:lnTo>
                <a:lnTo>
                  <a:pt x="4197" y="521"/>
                </a:lnTo>
                <a:lnTo>
                  <a:pt x="4197" y="521"/>
                </a:lnTo>
                <a:lnTo>
                  <a:pt x="4198" y="521"/>
                </a:lnTo>
                <a:lnTo>
                  <a:pt x="4198" y="521"/>
                </a:lnTo>
                <a:lnTo>
                  <a:pt x="4198" y="521"/>
                </a:lnTo>
                <a:lnTo>
                  <a:pt x="4199" y="521"/>
                </a:lnTo>
                <a:lnTo>
                  <a:pt x="4199" y="521"/>
                </a:lnTo>
                <a:lnTo>
                  <a:pt x="4199" y="521"/>
                </a:lnTo>
                <a:lnTo>
                  <a:pt x="4200" y="522"/>
                </a:lnTo>
                <a:lnTo>
                  <a:pt x="4200" y="522"/>
                </a:lnTo>
                <a:lnTo>
                  <a:pt x="4200" y="522"/>
                </a:lnTo>
                <a:lnTo>
                  <a:pt x="4201" y="522"/>
                </a:lnTo>
                <a:lnTo>
                  <a:pt x="4201" y="522"/>
                </a:lnTo>
                <a:lnTo>
                  <a:pt x="4202" y="522"/>
                </a:lnTo>
                <a:lnTo>
                  <a:pt x="4202" y="522"/>
                </a:lnTo>
                <a:lnTo>
                  <a:pt x="4202" y="522"/>
                </a:lnTo>
                <a:lnTo>
                  <a:pt x="4203" y="522"/>
                </a:lnTo>
                <a:lnTo>
                  <a:pt x="4203" y="522"/>
                </a:lnTo>
                <a:lnTo>
                  <a:pt x="4203" y="523"/>
                </a:lnTo>
                <a:lnTo>
                  <a:pt x="4204" y="523"/>
                </a:lnTo>
                <a:lnTo>
                  <a:pt x="4204" y="522"/>
                </a:lnTo>
                <a:lnTo>
                  <a:pt x="4205" y="522"/>
                </a:lnTo>
                <a:lnTo>
                  <a:pt x="4205" y="522"/>
                </a:lnTo>
                <a:lnTo>
                  <a:pt x="4205" y="522"/>
                </a:lnTo>
                <a:lnTo>
                  <a:pt x="4206" y="522"/>
                </a:lnTo>
                <a:lnTo>
                  <a:pt x="4206" y="522"/>
                </a:lnTo>
                <a:lnTo>
                  <a:pt x="4206" y="522"/>
                </a:lnTo>
                <a:lnTo>
                  <a:pt x="4207" y="522"/>
                </a:lnTo>
                <a:lnTo>
                  <a:pt x="4207" y="522"/>
                </a:lnTo>
                <a:lnTo>
                  <a:pt x="4207" y="522"/>
                </a:lnTo>
                <a:lnTo>
                  <a:pt x="4208" y="522"/>
                </a:lnTo>
                <a:lnTo>
                  <a:pt x="4208" y="522"/>
                </a:lnTo>
                <a:lnTo>
                  <a:pt x="4208" y="522"/>
                </a:lnTo>
                <a:lnTo>
                  <a:pt x="4209" y="522"/>
                </a:lnTo>
                <a:lnTo>
                  <a:pt x="4209" y="522"/>
                </a:lnTo>
                <a:lnTo>
                  <a:pt x="4209" y="522"/>
                </a:lnTo>
                <a:lnTo>
                  <a:pt x="4210" y="522"/>
                </a:lnTo>
                <a:lnTo>
                  <a:pt x="4210" y="522"/>
                </a:lnTo>
                <a:lnTo>
                  <a:pt x="4211" y="522"/>
                </a:lnTo>
                <a:lnTo>
                  <a:pt x="4211" y="522"/>
                </a:lnTo>
                <a:lnTo>
                  <a:pt x="4211" y="523"/>
                </a:lnTo>
                <a:lnTo>
                  <a:pt x="4212" y="523"/>
                </a:lnTo>
                <a:lnTo>
                  <a:pt x="4212" y="523"/>
                </a:lnTo>
                <a:lnTo>
                  <a:pt x="4212" y="521"/>
                </a:lnTo>
                <a:lnTo>
                  <a:pt x="4213" y="519"/>
                </a:lnTo>
                <a:lnTo>
                  <a:pt x="4213" y="513"/>
                </a:lnTo>
                <a:lnTo>
                  <a:pt x="4213" y="505"/>
                </a:lnTo>
                <a:lnTo>
                  <a:pt x="4214" y="491"/>
                </a:lnTo>
                <a:lnTo>
                  <a:pt x="4214" y="472"/>
                </a:lnTo>
                <a:lnTo>
                  <a:pt x="4215" y="450"/>
                </a:lnTo>
                <a:lnTo>
                  <a:pt x="4215" y="425"/>
                </a:lnTo>
                <a:lnTo>
                  <a:pt x="4215" y="397"/>
                </a:lnTo>
                <a:lnTo>
                  <a:pt x="4216" y="367"/>
                </a:lnTo>
                <a:lnTo>
                  <a:pt x="4216" y="335"/>
                </a:lnTo>
                <a:lnTo>
                  <a:pt x="4217" y="302"/>
                </a:lnTo>
                <a:lnTo>
                  <a:pt x="4217" y="269"/>
                </a:lnTo>
                <a:lnTo>
                  <a:pt x="4217" y="237"/>
                </a:lnTo>
                <a:lnTo>
                  <a:pt x="4218" y="208"/>
                </a:lnTo>
                <a:lnTo>
                  <a:pt x="4218" y="182"/>
                </a:lnTo>
                <a:lnTo>
                  <a:pt x="4218" y="160"/>
                </a:lnTo>
                <a:lnTo>
                  <a:pt x="4219" y="142"/>
                </a:lnTo>
                <a:lnTo>
                  <a:pt x="4219" y="126"/>
                </a:lnTo>
                <a:lnTo>
                  <a:pt x="4219" y="113"/>
                </a:lnTo>
                <a:lnTo>
                  <a:pt x="4220" y="102"/>
                </a:lnTo>
                <a:lnTo>
                  <a:pt x="4220" y="94"/>
                </a:lnTo>
                <a:lnTo>
                  <a:pt x="4220" y="88"/>
                </a:lnTo>
                <a:lnTo>
                  <a:pt x="4221" y="83"/>
                </a:lnTo>
                <a:lnTo>
                  <a:pt x="4221" y="80"/>
                </a:lnTo>
                <a:lnTo>
                  <a:pt x="4221" y="78"/>
                </a:lnTo>
                <a:lnTo>
                  <a:pt x="4222" y="76"/>
                </a:lnTo>
                <a:lnTo>
                  <a:pt x="4222" y="75"/>
                </a:lnTo>
                <a:lnTo>
                  <a:pt x="4222" y="75"/>
                </a:lnTo>
                <a:lnTo>
                  <a:pt x="4223" y="74"/>
                </a:lnTo>
                <a:lnTo>
                  <a:pt x="4223" y="72"/>
                </a:lnTo>
                <a:lnTo>
                  <a:pt x="4224" y="71"/>
                </a:lnTo>
                <a:lnTo>
                  <a:pt x="4224" y="69"/>
                </a:lnTo>
                <a:lnTo>
                  <a:pt x="4224" y="68"/>
                </a:lnTo>
                <a:lnTo>
                  <a:pt x="4225" y="65"/>
                </a:lnTo>
                <a:lnTo>
                  <a:pt x="4225" y="63"/>
                </a:lnTo>
                <a:lnTo>
                  <a:pt x="4225" y="61"/>
                </a:lnTo>
                <a:lnTo>
                  <a:pt x="4226" y="58"/>
                </a:lnTo>
                <a:lnTo>
                  <a:pt x="4226" y="56"/>
                </a:lnTo>
                <a:lnTo>
                  <a:pt x="4226" y="53"/>
                </a:lnTo>
                <a:lnTo>
                  <a:pt x="4227" y="51"/>
                </a:lnTo>
                <a:lnTo>
                  <a:pt x="4227" y="49"/>
                </a:lnTo>
                <a:lnTo>
                  <a:pt x="4228" y="47"/>
                </a:lnTo>
                <a:lnTo>
                  <a:pt x="4228" y="45"/>
                </a:lnTo>
                <a:lnTo>
                  <a:pt x="4228" y="44"/>
                </a:lnTo>
                <a:lnTo>
                  <a:pt x="4229" y="43"/>
                </a:lnTo>
                <a:lnTo>
                  <a:pt x="4229" y="41"/>
                </a:lnTo>
                <a:lnTo>
                  <a:pt x="4230" y="40"/>
                </a:lnTo>
                <a:lnTo>
                  <a:pt x="4230" y="39"/>
                </a:lnTo>
                <a:lnTo>
                  <a:pt x="4230" y="39"/>
                </a:lnTo>
                <a:lnTo>
                  <a:pt x="4231" y="38"/>
                </a:lnTo>
                <a:lnTo>
                  <a:pt x="4231" y="37"/>
                </a:lnTo>
                <a:lnTo>
                  <a:pt x="4231" y="37"/>
                </a:lnTo>
                <a:lnTo>
                  <a:pt x="4232" y="37"/>
                </a:lnTo>
                <a:lnTo>
                  <a:pt x="4232" y="37"/>
                </a:lnTo>
                <a:lnTo>
                  <a:pt x="4232" y="37"/>
                </a:lnTo>
                <a:lnTo>
                  <a:pt x="4233" y="37"/>
                </a:lnTo>
                <a:lnTo>
                  <a:pt x="4233" y="38"/>
                </a:lnTo>
                <a:lnTo>
                  <a:pt x="4233" y="38"/>
                </a:lnTo>
                <a:lnTo>
                  <a:pt x="4234" y="39"/>
                </a:lnTo>
                <a:lnTo>
                  <a:pt x="4234" y="40"/>
                </a:lnTo>
                <a:lnTo>
                  <a:pt x="4234" y="41"/>
                </a:lnTo>
                <a:lnTo>
                  <a:pt x="4235" y="43"/>
                </a:lnTo>
                <a:lnTo>
                  <a:pt x="4235" y="44"/>
                </a:lnTo>
                <a:lnTo>
                  <a:pt x="4235" y="46"/>
                </a:lnTo>
                <a:lnTo>
                  <a:pt x="4236" y="48"/>
                </a:lnTo>
                <a:lnTo>
                  <a:pt x="4236" y="50"/>
                </a:lnTo>
                <a:lnTo>
                  <a:pt x="4237" y="52"/>
                </a:lnTo>
                <a:lnTo>
                  <a:pt x="4237" y="55"/>
                </a:lnTo>
                <a:lnTo>
                  <a:pt x="4237" y="57"/>
                </a:lnTo>
                <a:lnTo>
                  <a:pt x="4238" y="60"/>
                </a:lnTo>
                <a:lnTo>
                  <a:pt x="4238" y="63"/>
                </a:lnTo>
                <a:lnTo>
                  <a:pt x="4238" y="66"/>
                </a:lnTo>
                <a:lnTo>
                  <a:pt x="4239" y="69"/>
                </a:lnTo>
                <a:lnTo>
                  <a:pt x="4239" y="72"/>
                </a:lnTo>
                <a:lnTo>
                  <a:pt x="4239" y="76"/>
                </a:lnTo>
                <a:lnTo>
                  <a:pt x="4240" y="79"/>
                </a:lnTo>
                <a:lnTo>
                  <a:pt x="4240" y="83"/>
                </a:lnTo>
                <a:lnTo>
                  <a:pt x="4241" y="86"/>
                </a:lnTo>
                <a:lnTo>
                  <a:pt x="4241" y="90"/>
                </a:lnTo>
                <a:lnTo>
                  <a:pt x="4241" y="94"/>
                </a:lnTo>
                <a:lnTo>
                  <a:pt x="4242" y="97"/>
                </a:lnTo>
                <a:lnTo>
                  <a:pt x="4242" y="101"/>
                </a:lnTo>
                <a:lnTo>
                  <a:pt x="4243" y="105"/>
                </a:lnTo>
                <a:lnTo>
                  <a:pt x="4243" y="108"/>
                </a:lnTo>
                <a:lnTo>
                  <a:pt x="4243" y="112"/>
                </a:lnTo>
                <a:lnTo>
                  <a:pt x="4244" y="116"/>
                </a:lnTo>
                <a:lnTo>
                  <a:pt x="4244" y="119"/>
                </a:lnTo>
                <a:lnTo>
                  <a:pt x="4244" y="123"/>
                </a:lnTo>
                <a:lnTo>
                  <a:pt x="4245" y="126"/>
                </a:lnTo>
                <a:lnTo>
                  <a:pt x="4245" y="130"/>
                </a:lnTo>
                <a:lnTo>
                  <a:pt x="4245" y="133"/>
                </a:lnTo>
                <a:lnTo>
                  <a:pt x="4246" y="136"/>
                </a:lnTo>
                <a:lnTo>
                  <a:pt x="4246" y="140"/>
                </a:lnTo>
                <a:lnTo>
                  <a:pt x="4246" y="142"/>
                </a:lnTo>
                <a:lnTo>
                  <a:pt x="4247" y="145"/>
                </a:lnTo>
                <a:lnTo>
                  <a:pt x="4247" y="148"/>
                </a:lnTo>
                <a:lnTo>
                  <a:pt x="4247" y="151"/>
                </a:lnTo>
                <a:lnTo>
                  <a:pt x="4248" y="153"/>
                </a:lnTo>
                <a:lnTo>
                  <a:pt x="4248" y="156"/>
                </a:lnTo>
                <a:lnTo>
                  <a:pt x="4248" y="158"/>
                </a:lnTo>
                <a:lnTo>
                  <a:pt x="4249" y="160"/>
                </a:lnTo>
                <a:lnTo>
                  <a:pt x="4249" y="161"/>
                </a:lnTo>
                <a:lnTo>
                  <a:pt x="4250" y="163"/>
                </a:lnTo>
                <a:lnTo>
                  <a:pt x="4250" y="164"/>
                </a:lnTo>
                <a:lnTo>
                  <a:pt x="4250" y="165"/>
                </a:lnTo>
                <a:lnTo>
                  <a:pt x="4251" y="166"/>
                </a:lnTo>
                <a:lnTo>
                  <a:pt x="4251" y="166"/>
                </a:lnTo>
                <a:lnTo>
                  <a:pt x="4251" y="166"/>
                </a:lnTo>
                <a:lnTo>
                  <a:pt x="4252" y="166"/>
                </a:lnTo>
                <a:lnTo>
                  <a:pt x="4252" y="166"/>
                </a:lnTo>
                <a:lnTo>
                  <a:pt x="4252" y="165"/>
                </a:lnTo>
                <a:lnTo>
                  <a:pt x="4253" y="164"/>
                </a:lnTo>
                <a:lnTo>
                  <a:pt x="4253" y="163"/>
                </a:lnTo>
                <a:lnTo>
                  <a:pt x="4254" y="161"/>
                </a:lnTo>
                <a:lnTo>
                  <a:pt x="4254" y="160"/>
                </a:lnTo>
                <a:lnTo>
                  <a:pt x="4254" y="157"/>
                </a:lnTo>
                <a:lnTo>
                  <a:pt x="4255" y="155"/>
                </a:lnTo>
                <a:lnTo>
                  <a:pt x="4255" y="153"/>
                </a:lnTo>
                <a:lnTo>
                  <a:pt x="4256" y="150"/>
                </a:lnTo>
                <a:lnTo>
                  <a:pt x="4256" y="148"/>
                </a:lnTo>
                <a:lnTo>
                  <a:pt x="4256" y="145"/>
                </a:lnTo>
                <a:lnTo>
                  <a:pt x="4257" y="142"/>
                </a:lnTo>
                <a:lnTo>
                  <a:pt x="4257" y="138"/>
                </a:lnTo>
                <a:lnTo>
                  <a:pt x="4257" y="135"/>
                </a:lnTo>
                <a:lnTo>
                  <a:pt x="4258" y="131"/>
                </a:lnTo>
                <a:lnTo>
                  <a:pt x="4258" y="128"/>
                </a:lnTo>
                <a:lnTo>
                  <a:pt x="4258" y="124"/>
                </a:lnTo>
                <a:lnTo>
                  <a:pt x="4259" y="120"/>
                </a:lnTo>
                <a:lnTo>
                  <a:pt x="4259" y="116"/>
                </a:lnTo>
                <a:lnTo>
                  <a:pt x="4259" y="112"/>
                </a:lnTo>
                <a:lnTo>
                  <a:pt x="4260" y="107"/>
                </a:lnTo>
                <a:lnTo>
                  <a:pt x="4260" y="103"/>
                </a:lnTo>
                <a:lnTo>
                  <a:pt x="4260" y="99"/>
                </a:lnTo>
                <a:lnTo>
                  <a:pt x="4261" y="94"/>
                </a:lnTo>
                <a:lnTo>
                  <a:pt x="4261" y="90"/>
                </a:lnTo>
                <a:lnTo>
                  <a:pt x="4262" y="86"/>
                </a:lnTo>
                <a:lnTo>
                  <a:pt x="4262" y="81"/>
                </a:lnTo>
                <a:lnTo>
                  <a:pt x="4262" y="76"/>
                </a:lnTo>
                <a:lnTo>
                  <a:pt x="4263" y="72"/>
                </a:lnTo>
                <a:lnTo>
                  <a:pt x="4263" y="68"/>
                </a:lnTo>
                <a:lnTo>
                  <a:pt x="4263" y="64"/>
                </a:lnTo>
                <a:lnTo>
                  <a:pt x="4264" y="60"/>
                </a:lnTo>
                <a:lnTo>
                  <a:pt x="4264" y="57"/>
                </a:lnTo>
                <a:lnTo>
                  <a:pt x="4264" y="53"/>
                </a:lnTo>
                <a:lnTo>
                  <a:pt x="4265" y="50"/>
                </a:lnTo>
                <a:lnTo>
                  <a:pt x="4265" y="48"/>
                </a:lnTo>
                <a:lnTo>
                  <a:pt x="4265" y="45"/>
                </a:lnTo>
                <a:lnTo>
                  <a:pt x="4266" y="44"/>
                </a:lnTo>
                <a:lnTo>
                  <a:pt x="4266" y="42"/>
                </a:lnTo>
                <a:lnTo>
                  <a:pt x="4267" y="41"/>
                </a:lnTo>
                <a:lnTo>
                  <a:pt x="4267" y="40"/>
                </a:lnTo>
                <a:lnTo>
                  <a:pt x="4267" y="39"/>
                </a:lnTo>
                <a:lnTo>
                  <a:pt x="4268" y="39"/>
                </a:lnTo>
                <a:lnTo>
                  <a:pt x="4268" y="39"/>
                </a:lnTo>
                <a:lnTo>
                  <a:pt x="4269" y="39"/>
                </a:lnTo>
                <a:lnTo>
                  <a:pt x="4269" y="40"/>
                </a:lnTo>
                <a:lnTo>
                  <a:pt x="4269" y="41"/>
                </a:lnTo>
                <a:lnTo>
                  <a:pt x="4270" y="42"/>
                </a:lnTo>
                <a:lnTo>
                  <a:pt x="4270" y="43"/>
                </a:lnTo>
                <a:lnTo>
                  <a:pt x="4270" y="45"/>
                </a:lnTo>
                <a:lnTo>
                  <a:pt x="4271" y="47"/>
                </a:lnTo>
                <a:lnTo>
                  <a:pt x="4271" y="49"/>
                </a:lnTo>
                <a:lnTo>
                  <a:pt x="4271" y="51"/>
                </a:lnTo>
                <a:lnTo>
                  <a:pt x="4272" y="53"/>
                </a:lnTo>
                <a:lnTo>
                  <a:pt x="4272" y="56"/>
                </a:lnTo>
                <a:lnTo>
                  <a:pt x="4272" y="59"/>
                </a:lnTo>
                <a:lnTo>
                  <a:pt x="4273" y="62"/>
                </a:lnTo>
                <a:lnTo>
                  <a:pt x="4273" y="66"/>
                </a:lnTo>
                <a:lnTo>
                  <a:pt x="4273" y="70"/>
                </a:lnTo>
                <a:lnTo>
                  <a:pt x="4274" y="75"/>
                </a:lnTo>
                <a:lnTo>
                  <a:pt x="4274" y="80"/>
                </a:lnTo>
                <a:lnTo>
                  <a:pt x="4275" y="85"/>
                </a:lnTo>
                <a:lnTo>
                  <a:pt x="4275" y="92"/>
                </a:lnTo>
                <a:lnTo>
                  <a:pt x="4275" y="99"/>
                </a:lnTo>
                <a:lnTo>
                  <a:pt x="4276" y="106"/>
                </a:lnTo>
                <a:lnTo>
                  <a:pt x="4276" y="114"/>
                </a:lnTo>
                <a:lnTo>
                  <a:pt x="4276" y="124"/>
                </a:lnTo>
                <a:lnTo>
                  <a:pt x="4277" y="134"/>
                </a:lnTo>
                <a:lnTo>
                  <a:pt x="4277" y="145"/>
                </a:lnTo>
                <a:lnTo>
                  <a:pt x="4277" y="158"/>
                </a:lnTo>
                <a:lnTo>
                  <a:pt x="4278" y="172"/>
                </a:lnTo>
                <a:lnTo>
                  <a:pt x="4278" y="188"/>
                </a:lnTo>
                <a:lnTo>
                  <a:pt x="4279" y="205"/>
                </a:lnTo>
                <a:lnTo>
                  <a:pt x="4279" y="224"/>
                </a:lnTo>
                <a:lnTo>
                  <a:pt x="4279" y="245"/>
                </a:lnTo>
                <a:lnTo>
                  <a:pt x="4280" y="269"/>
                </a:lnTo>
                <a:lnTo>
                  <a:pt x="4280" y="293"/>
                </a:lnTo>
                <a:lnTo>
                  <a:pt x="4280" y="319"/>
                </a:lnTo>
                <a:lnTo>
                  <a:pt x="4281" y="345"/>
                </a:lnTo>
                <a:lnTo>
                  <a:pt x="4281" y="371"/>
                </a:lnTo>
                <a:lnTo>
                  <a:pt x="4282" y="396"/>
                </a:lnTo>
                <a:lnTo>
                  <a:pt x="4282" y="419"/>
                </a:lnTo>
                <a:lnTo>
                  <a:pt x="4282" y="440"/>
                </a:lnTo>
                <a:lnTo>
                  <a:pt x="4283" y="458"/>
                </a:lnTo>
                <a:lnTo>
                  <a:pt x="4283" y="474"/>
                </a:lnTo>
                <a:lnTo>
                  <a:pt x="4283" y="487"/>
                </a:lnTo>
                <a:lnTo>
                  <a:pt x="4284" y="496"/>
                </a:lnTo>
                <a:lnTo>
                  <a:pt x="4284" y="503"/>
                </a:lnTo>
                <a:lnTo>
                  <a:pt x="4284" y="508"/>
                </a:lnTo>
                <a:lnTo>
                  <a:pt x="4285" y="511"/>
                </a:lnTo>
                <a:lnTo>
                  <a:pt x="4285" y="512"/>
                </a:lnTo>
                <a:lnTo>
                  <a:pt x="4285" y="513"/>
                </a:lnTo>
                <a:lnTo>
                  <a:pt x="4286" y="513"/>
                </a:lnTo>
                <a:lnTo>
                  <a:pt x="4286" y="514"/>
                </a:lnTo>
                <a:lnTo>
                  <a:pt x="4286" y="514"/>
                </a:lnTo>
                <a:lnTo>
                  <a:pt x="4287" y="514"/>
                </a:lnTo>
                <a:lnTo>
                  <a:pt x="4287" y="514"/>
                </a:lnTo>
                <a:lnTo>
                  <a:pt x="4288" y="515"/>
                </a:lnTo>
                <a:lnTo>
                  <a:pt x="4288" y="515"/>
                </a:lnTo>
                <a:lnTo>
                  <a:pt x="4288" y="515"/>
                </a:lnTo>
                <a:lnTo>
                  <a:pt x="4289" y="515"/>
                </a:lnTo>
                <a:lnTo>
                  <a:pt x="4289" y="516"/>
                </a:lnTo>
                <a:lnTo>
                  <a:pt x="4289" y="516"/>
                </a:lnTo>
                <a:lnTo>
                  <a:pt x="4290" y="516"/>
                </a:lnTo>
                <a:lnTo>
                  <a:pt x="4290" y="516"/>
                </a:lnTo>
                <a:lnTo>
                  <a:pt x="4290" y="516"/>
                </a:lnTo>
                <a:lnTo>
                  <a:pt x="4291" y="516"/>
                </a:lnTo>
                <a:lnTo>
                  <a:pt x="4291" y="517"/>
                </a:lnTo>
                <a:lnTo>
                  <a:pt x="4292" y="517"/>
                </a:lnTo>
                <a:lnTo>
                  <a:pt x="4292" y="517"/>
                </a:lnTo>
                <a:lnTo>
                  <a:pt x="4292" y="517"/>
                </a:lnTo>
                <a:lnTo>
                  <a:pt x="4293" y="517"/>
                </a:lnTo>
                <a:lnTo>
                  <a:pt x="4293" y="518"/>
                </a:lnTo>
                <a:lnTo>
                  <a:pt x="4293" y="518"/>
                </a:lnTo>
                <a:lnTo>
                  <a:pt x="4294" y="518"/>
                </a:lnTo>
                <a:lnTo>
                  <a:pt x="4294" y="518"/>
                </a:lnTo>
                <a:lnTo>
                  <a:pt x="4295" y="518"/>
                </a:lnTo>
                <a:lnTo>
                  <a:pt x="4295" y="518"/>
                </a:lnTo>
                <a:lnTo>
                  <a:pt x="4295" y="519"/>
                </a:lnTo>
                <a:lnTo>
                  <a:pt x="4296" y="519"/>
                </a:lnTo>
                <a:lnTo>
                  <a:pt x="4296" y="519"/>
                </a:lnTo>
                <a:lnTo>
                  <a:pt x="4296" y="519"/>
                </a:lnTo>
                <a:lnTo>
                  <a:pt x="4297" y="519"/>
                </a:lnTo>
                <a:lnTo>
                  <a:pt x="4297" y="520"/>
                </a:lnTo>
                <a:lnTo>
                  <a:pt x="4297" y="520"/>
                </a:lnTo>
                <a:lnTo>
                  <a:pt x="4298" y="520"/>
                </a:lnTo>
                <a:lnTo>
                  <a:pt x="4298" y="520"/>
                </a:lnTo>
                <a:lnTo>
                  <a:pt x="4298" y="520"/>
                </a:lnTo>
                <a:lnTo>
                  <a:pt x="4299" y="520"/>
                </a:lnTo>
                <a:lnTo>
                  <a:pt x="4299" y="521"/>
                </a:lnTo>
                <a:lnTo>
                  <a:pt x="4299" y="521"/>
                </a:lnTo>
                <a:lnTo>
                  <a:pt x="4300" y="521"/>
                </a:lnTo>
                <a:lnTo>
                  <a:pt x="4300" y="521"/>
                </a:lnTo>
                <a:lnTo>
                  <a:pt x="4301" y="521"/>
                </a:lnTo>
                <a:lnTo>
                  <a:pt x="4301" y="521"/>
                </a:lnTo>
                <a:lnTo>
                  <a:pt x="4301" y="521"/>
                </a:lnTo>
                <a:lnTo>
                  <a:pt x="4302" y="521"/>
                </a:lnTo>
                <a:lnTo>
                  <a:pt x="4302" y="521"/>
                </a:lnTo>
                <a:lnTo>
                  <a:pt x="4302" y="521"/>
                </a:lnTo>
                <a:lnTo>
                  <a:pt x="4303" y="521"/>
                </a:lnTo>
                <a:lnTo>
                  <a:pt x="4303" y="521"/>
                </a:lnTo>
                <a:lnTo>
                  <a:pt x="4303" y="521"/>
                </a:lnTo>
                <a:lnTo>
                  <a:pt x="4304" y="521"/>
                </a:lnTo>
                <a:lnTo>
                  <a:pt x="4304" y="521"/>
                </a:lnTo>
                <a:lnTo>
                  <a:pt x="4305" y="521"/>
                </a:lnTo>
                <a:lnTo>
                  <a:pt x="4305" y="521"/>
                </a:lnTo>
                <a:lnTo>
                  <a:pt x="4305" y="521"/>
                </a:lnTo>
                <a:lnTo>
                  <a:pt x="4306" y="521"/>
                </a:lnTo>
                <a:lnTo>
                  <a:pt x="4306" y="521"/>
                </a:lnTo>
                <a:lnTo>
                  <a:pt x="4307" y="521"/>
                </a:lnTo>
                <a:lnTo>
                  <a:pt x="4307" y="521"/>
                </a:lnTo>
                <a:lnTo>
                  <a:pt x="4307" y="521"/>
                </a:lnTo>
                <a:lnTo>
                  <a:pt x="4308" y="521"/>
                </a:lnTo>
                <a:lnTo>
                  <a:pt x="4308" y="521"/>
                </a:lnTo>
                <a:lnTo>
                  <a:pt x="4308" y="521"/>
                </a:lnTo>
                <a:lnTo>
                  <a:pt x="4309" y="522"/>
                </a:lnTo>
                <a:lnTo>
                  <a:pt x="4309" y="522"/>
                </a:lnTo>
                <a:lnTo>
                  <a:pt x="4309" y="522"/>
                </a:lnTo>
                <a:lnTo>
                  <a:pt x="4310" y="522"/>
                </a:lnTo>
                <a:lnTo>
                  <a:pt x="4310" y="522"/>
                </a:lnTo>
                <a:lnTo>
                  <a:pt x="4310" y="522"/>
                </a:lnTo>
                <a:lnTo>
                  <a:pt x="4311" y="523"/>
                </a:lnTo>
                <a:lnTo>
                  <a:pt x="4311" y="523"/>
                </a:lnTo>
                <a:lnTo>
                  <a:pt x="4311" y="523"/>
                </a:lnTo>
                <a:lnTo>
                  <a:pt x="4312" y="523"/>
                </a:lnTo>
                <a:lnTo>
                  <a:pt x="4312" y="523"/>
                </a:lnTo>
                <a:lnTo>
                  <a:pt x="4312" y="523"/>
                </a:lnTo>
                <a:lnTo>
                  <a:pt x="4313" y="524"/>
                </a:lnTo>
                <a:lnTo>
                  <a:pt x="4313" y="524"/>
                </a:lnTo>
                <a:lnTo>
                  <a:pt x="4314" y="524"/>
                </a:lnTo>
                <a:lnTo>
                  <a:pt x="4314" y="524"/>
                </a:lnTo>
                <a:lnTo>
                  <a:pt x="4314" y="524"/>
                </a:lnTo>
                <a:lnTo>
                  <a:pt x="4315" y="524"/>
                </a:lnTo>
                <a:lnTo>
                  <a:pt x="4315" y="524"/>
                </a:lnTo>
                <a:lnTo>
                  <a:pt x="4315" y="524"/>
                </a:lnTo>
                <a:lnTo>
                  <a:pt x="4316" y="524"/>
                </a:lnTo>
                <a:lnTo>
                  <a:pt x="4316" y="524"/>
                </a:lnTo>
                <a:lnTo>
                  <a:pt x="4316" y="524"/>
                </a:lnTo>
                <a:lnTo>
                  <a:pt x="4317" y="524"/>
                </a:lnTo>
                <a:lnTo>
                  <a:pt x="4317" y="523"/>
                </a:lnTo>
                <a:lnTo>
                  <a:pt x="4318" y="523"/>
                </a:lnTo>
                <a:lnTo>
                  <a:pt x="4318" y="523"/>
                </a:lnTo>
                <a:lnTo>
                  <a:pt x="4318" y="523"/>
                </a:lnTo>
                <a:lnTo>
                  <a:pt x="4319" y="523"/>
                </a:lnTo>
                <a:lnTo>
                  <a:pt x="4319" y="523"/>
                </a:lnTo>
                <a:lnTo>
                  <a:pt x="4320" y="523"/>
                </a:lnTo>
                <a:lnTo>
                  <a:pt x="4320" y="523"/>
                </a:lnTo>
                <a:lnTo>
                  <a:pt x="4320" y="522"/>
                </a:lnTo>
                <a:lnTo>
                  <a:pt x="4321" y="522"/>
                </a:lnTo>
                <a:lnTo>
                  <a:pt x="4321" y="522"/>
                </a:lnTo>
                <a:lnTo>
                  <a:pt x="4321" y="522"/>
                </a:lnTo>
                <a:lnTo>
                  <a:pt x="4322" y="522"/>
                </a:lnTo>
                <a:lnTo>
                  <a:pt x="4322" y="522"/>
                </a:lnTo>
                <a:lnTo>
                  <a:pt x="4322" y="523"/>
                </a:lnTo>
                <a:lnTo>
                  <a:pt x="4323" y="523"/>
                </a:lnTo>
                <a:lnTo>
                  <a:pt x="4323" y="524"/>
                </a:lnTo>
                <a:lnTo>
                  <a:pt x="4323" y="524"/>
                </a:lnTo>
                <a:lnTo>
                  <a:pt x="4324" y="524"/>
                </a:lnTo>
                <a:lnTo>
                  <a:pt x="4324" y="522"/>
                </a:lnTo>
                <a:lnTo>
                  <a:pt x="4324" y="517"/>
                </a:lnTo>
                <a:lnTo>
                  <a:pt x="4325" y="508"/>
                </a:lnTo>
                <a:lnTo>
                  <a:pt x="4325" y="494"/>
                </a:lnTo>
                <a:lnTo>
                  <a:pt x="4325" y="475"/>
                </a:lnTo>
                <a:lnTo>
                  <a:pt x="4326" y="453"/>
                </a:lnTo>
                <a:lnTo>
                  <a:pt x="4326" y="428"/>
                </a:lnTo>
                <a:lnTo>
                  <a:pt x="4327" y="400"/>
                </a:lnTo>
                <a:lnTo>
                  <a:pt x="4327" y="371"/>
                </a:lnTo>
                <a:lnTo>
                  <a:pt x="4327" y="340"/>
                </a:lnTo>
                <a:lnTo>
                  <a:pt x="4328" y="308"/>
                </a:lnTo>
                <a:lnTo>
                  <a:pt x="4328" y="277"/>
                </a:lnTo>
                <a:lnTo>
                  <a:pt x="4328" y="246"/>
                </a:lnTo>
                <a:lnTo>
                  <a:pt x="4329" y="218"/>
                </a:lnTo>
                <a:lnTo>
                  <a:pt x="4329" y="195"/>
                </a:lnTo>
                <a:lnTo>
                  <a:pt x="4329" y="174"/>
                </a:lnTo>
                <a:lnTo>
                  <a:pt x="4330" y="158"/>
                </a:lnTo>
                <a:lnTo>
                  <a:pt x="4330" y="143"/>
                </a:lnTo>
                <a:lnTo>
                  <a:pt x="4331" y="130"/>
                </a:lnTo>
                <a:lnTo>
                  <a:pt x="4331" y="119"/>
                </a:lnTo>
                <a:lnTo>
                  <a:pt x="4331" y="110"/>
                </a:lnTo>
                <a:lnTo>
                  <a:pt x="4332" y="102"/>
                </a:lnTo>
                <a:lnTo>
                  <a:pt x="4332" y="96"/>
                </a:lnTo>
                <a:lnTo>
                  <a:pt x="4333" y="91"/>
                </a:lnTo>
                <a:lnTo>
                  <a:pt x="4333" y="87"/>
                </a:lnTo>
                <a:lnTo>
                  <a:pt x="4333" y="85"/>
                </a:lnTo>
                <a:lnTo>
                  <a:pt x="4334" y="83"/>
                </a:lnTo>
                <a:lnTo>
                  <a:pt x="4334" y="82"/>
                </a:lnTo>
                <a:lnTo>
                  <a:pt x="4334" y="81"/>
                </a:lnTo>
                <a:lnTo>
                  <a:pt x="4335" y="80"/>
                </a:lnTo>
                <a:lnTo>
                  <a:pt x="4335" y="78"/>
                </a:lnTo>
                <a:lnTo>
                  <a:pt x="4335" y="77"/>
                </a:lnTo>
                <a:lnTo>
                  <a:pt x="4336" y="76"/>
                </a:lnTo>
                <a:lnTo>
                  <a:pt x="4336" y="74"/>
                </a:lnTo>
                <a:lnTo>
                  <a:pt x="4336" y="72"/>
                </a:lnTo>
                <a:lnTo>
                  <a:pt x="4337" y="70"/>
                </a:lnTo>
                <a:lnTo>
                  <a:pt x="4337" y="67"/>
                </a:lnTo>
                <a:lnTo>
                  <a:pt x="4337" y="65"/>
                </a:lnTo>
                <a:lnTo>
                  <a:pt x="4338" y="63"/>
                </a:lnTo>
                <a:lnTo>
                  <a:pt x="4338" y="61"/>
                </a:lnTo>
                <a:lnTo>
                  <a:pt x="4339" y="58"/>
                </a:lnTo>
                <a:lnTo>
                  <a:pt x="4339" y="56"/>
                </a:lnTo>
                <a:lnTo>
                  <a:pt x="4339" y="55"/>
                </a:lnTo>
                <a:lnTo>
                  <a:pt x="4340" y="53"/>
                </a:lnTo>
                <a:lnTo>
                  <a:pt x="4340" y="51"/>
                </a:lnTo>
                <a:lnTo>
                  <a:pt x="4340" y="50"/>
                </a:lnTo>
                <a:lnTo>
                  <a:pt x="4341" y="49"/>
                </a:lnTo>
                <a:lnTo>
                  <a:pt x="4341" y="48"/>
                </a:lnTo>
                <a:lnTo>
                  <a:pt x="4341" y="47"/>
                </a:lnTo>
                <a:lnTo>
                  <a:pt x="4342" y="47"/>
                </a:lnTo>
                <a:lnTo>
                  <a:pt x="4342" y="46"/>
                </a:lnTo>
                <a:lnTo>
                  <a:pt x="4342" y="46"/>
                </a:lnTo>
                <a:lnTo>
                  <a:pt x="4343" y="46"/>
                </a:lnTo>
                <a:lnTo>
                  <a:pt x="4343" y="46"/>
                </a:lnTo>
                <a:lnTo>
                  <a:pt x="4344" y="46"/>
                </a:lnTo>
                <a:lnTo>
                  <a:pt x="4344" y="46"/>
                </a:lnTo>
                <a:lnTo>
                  <a:pt x="4344" y="46"/>
                </a:lnTo>
                <a:lnTo>
                  <a:pt x="4345" y="47"/>
                </a:lnTo>
                <a:lnTo>
                  <a:pt x="4345" y="47"/>
                </a:lnTo>
                <a:lnTo>
                  <a:pt x="4346" y="48"/>
                </a:lnTo>
                <a:lnTo>
                  <a:pt x="4346" y="49"/>
                </a:lnTo>
                <a:lnTo>
                  <a:pt x="4346" y="50"/>
                </a:lnTo>
                <a:lnTo>
                  <a:pt x="4347" y="52"/>
                </a:lnTo>
                <a:lnTo>
                  <a:pt x="4347" y="53"/>
                </a:lnTo>
                <a:lnTo>
                  <a:pt x="4347" y="55"/>
                </a:lnTo>
                <a:lnTo>
                  <a:pt x="4348" y="57"/>
                </a:lnTo>
                <a:lnTo>
                  <a:pt x="4348" y="58"/>
                </a:lnTo>
                <a:lnTo>
                  <a:pt x="4348" y="61"/>
                </a:lnTo>
                <a:lnTo>
                  <a:pt x="4349" y="63"/>
                </a:lnTo>
                <a:lnTo>
                  <a:pt x="4349" y="65"/>
                </a:lnTo>
                <a:lnTo>
                  <a:pt x="4349" y="67"/>
                </a:lnTo>
                <a:lnTo>
                  <a:pt x="4350" y="70"/>
                </a:lnTo>
                <a:lnTo>
                  <a:pt x="4350" y="72"/>
                </a:lnTo>
                <a:lnTo>
                  <a:pt x="4350" y="75"/>
                </a:lnTo>
                <a:lnTo>
                  <a:pt x="4351" y="77"/>
                </a:lnTo>
                <a:lnTo>
                  <a:pt x="4351" y="80"/>
                </a:lnTo>
                <a:lnTo>
                  <a:pt x="4352" y="82"/>
                </a:lnTo>
                <a:lnTo>
                  <a:pt x="4352" y="86"/>
                </a:lnTo>
                <a:lnTo>
                  <a:pt x="4352" y="88"/>
                </a:lnTo>
                <a:lnTo>
                  <a:pt x="4353" y="91"/>
                </a:lnTo>
                <a:lnTo>
                  <a:pt x="4353" y="94"/>
                </a:lnTo>
                <a:lnTo>
                  <a:pt x="4353" y="98"/>
                </a:lnTo>
                <a:lnTo>
                  <a:pt x="4354" y="100"/>
                </a:lnTo>
                <a:lnTo>
                  <a:pt x="4354" y="104"/>
                </a:lnTo>
                <a:lnTo>
                  <a:pt x="4354" y="107"/>
                </a:lnTo>
                <a:lnTo>
                  <a:pt x="4355" y="110"/>
                </a:lnTo>
                <a:lnTo>
                  <a:pt x="4355" y="113"/>
                </a:lnTo>
                <a:lnTo>
                  <a:pt x="4355" y="117"/>
                </a:lnTo>
                <a:lnTo>
                  <a:pt x="4356" y="120"/>
                </a:lnTo>
                <a:lnTo>
                  <a:pt x="4356" y="123"/>
                </a:lnTo>
                <a:lnTo>
                  <a:pt x="4357" y="126"/>
                </a:lnTo>
                <a:lnTo>
                  <a:pt x="4357" y="130"/>
                </a:lnTo>
                <a:lnTo>
                  <a:pt x="4357" y="132"/>
                </a:lnTo>
                <a:lnTo>
                  <a:pt x="4358" y="135"/>
                </a:lnTo>
                <a:lnTo>
                  <a:pt x="4358" y="138"/>
                </a:lnTo>
                <a:lnTo>
                  <a:pt x="4359" y="141"/>
                </a:lnTo>
                <a:lnTo>
                  <a:pt x="4359" y="143"/>
                </a:lnTo>
                <a:lnTo>
                  <a:pt x="4359" y="145"/>
                </a:lnTo>
                <a:lnTo>
                  <a:pt x="4360" y="146"/>
                </a:lnTo>
                <a:lnTo>
                  <a:pt x="4360" y="148"/>
                </a:lnTo>
                <a:lnTo>
                  <a:pt x="4360" y="149"/>
                </a:lnTo>
                <a:lnTo>
                  <a:pt x="4361" y="150"/>
                </a:lnTo>
                <a:lnTo>
                  <a:pt x="4361" y="151"/>
                </a:lnTo>
                <a:lnTo>
                  <a:pt x="4361" y="152"/>
                </a:lnTo>
                <a:lnTo>
                  <a:pt x="4362" y="152"/>
                </a:lnTo>
                <a:lnTo>
                  <a:pt x="4362" y="152"/>
                </a:lnTo>
                <a:lnTo>
                  <a:pt x="4362" y="152"/>
                </a:lnTo>
                <a:lnTo>
                  <a:pt x="4363" y="151"/>
                </a:lnTo>
                <a:lnTo>
                  <a:pt x="4363" y="151"/>
                </a:lnTo>
                <a:lnTo>
                  <a:pt x="4363" y="150"/>
                </a:lnTo>
                <a:lnTo>
                  <a:pt x="4364" y="148"/>
                </a:lnTo>
                <a:lnTo>
                  <a:pt x="4364" y="146"/>
                </a:lnTo>
                <a:lnTo>
                  <a:pt x="4365" y="144"/>
                </a:lnTo>
                <a:lnTo>
                  <a:pt x="4365" y="142"/>
                </a:lnTo>
                <a:lnTo>
                  <a:pt x="4365" y="139"/>
                </a:lnTo>
                <a:lnTo>
                  <a:pt x="4366" y="136"/>
                </a:lnTo>
                <a:lnTo>
                  <a:pt x="4366" y="133"/>
                </a:lnTo>
                <a:lnTo>
                  <a:pt x="4366" y="130"/>
                </a:lnTo>
                <a:lnTo>
                  <a:pt x="4367" y="126"/>
                </a:lnTo>
                <a:lnTo>
                  <a:pt x="4367" y="122"/>
                </a:lnTo>
                <a:lnTo>
                  <a:pt x="4367" y="119"/>
                </a:lnTo>
                <a:lnTo>
                  <a:pt x="4368" y="114"/>
                </a:lnTo>
                <a:lnTo>
                  <a:pt x="4368" y="111"/>
                </a:lnTo>
                <a:lnTo>
                  <a:pt x="4368" y="106"/>
                </a:lnTo>
                <a:lnTo>
                  <a:pt x="4369" y="102"/>
                </a:lnTo>
                <a:lnTo>
                  <a:pt x="4369" y="98"/>
                </a:lnTo>
                <a:lnTo>
                  <a:pt x="4370" y="93"/>
                </a:lnTo>
                <a:lnTo>
                  <a:pt x="4370" y="89"/>
                </a:lnTo>
                <a:lnTo>
                  <a:pt x="4370" y="84"/>
                </a:lnTo>
                <a:lnTo>
                  <a:pt x="4371" y="80"/>
                </a:lnTo>
                <a:lnTo>
                  <a:pt x="4371" y="75"/>
                </a:lnTo>
                <a:lnTo>
                  <a:pt x="4372" y="71"/>
                </a:lnTo>
                <a:lnTo>
                  <a:pt x="4372" y="67"/>
                </a:lnTo>
                <a:lnTo>
                  <a:pt x="4372" y="63"/>
                </a:lnTo>
                <a:lnTo>
                  <a:pt x="4373" y="59"/>
                </a:lnTo>
                <a:lnTo>
                  <a:pt x="4373" y="55"/>
                </a:lnTo>
                <a:lnTo>
                  <a:pt x="4373" y="51"/>
                </a:lnTo>
                <a:lnTo>
                  <a:pt x="4374" y="47"/>
                </a:lnTo>
                <a:lnTo>
                  <a:pt x="4374" y="44"/>
                </a:lnTo>
                <a:lnTo>
                  <a:pt x="4374" y="41"/>
                </a:lnTo>
                <a:lnTo>
                  <a:pt x="4375" y="38"/>
                </a:lnTo>
                <a:lnTo>
                  <a:pt x="4375" y="35"/>
                </a:lnTo>
                <a:lnTo>
                  <a:pt x="4375" y="33"/>
                </a:lnTo>
                <a:lnTo>
                  <a:pt x="4376" y="31"/>
                </a:lnTo>
                <a:lnTo>
                  <a:pt x="4376" y="29"/>
                </a:lnTo>
                <a:lnTo>
                  <a:pt x="4376" y="27"/>
                </a:lnTo>
                <a:lnTo>
                  <a:pt x="4377" y="26"/>
                </a:lnTo>
                <a:lnTo>
                  <a:pt x="4377" y="26"/>
                </a:lnTo>
                <a:lnTo>
                  <a:pt x="4378" y="26"/>
                </a:lnTo>
                <a:lnTo>
                  <a:pt x="4378" y="26"/>
                </a:lnTo>
                <a:lnTo>
                  <a:pt x="4378" y="26"/>
                </a:lnTo>
                <a:lnTo>
                  <a:pt x="4379" y="27"/>
                </a:lnTo>
                <a:lnTo>
                  <a:pt x="4379" y="28"/>
                </a:lnTo>
                <a:lnTo>
                  <a:pt x="4379" y="29"/>
                </a:lnTo>
                <a:lnTo>
                  <a:pt x="4380" y="32"/>
                </a:lnTo>
                <a:lnTo>
                  <a:pt x="4380" y="34"/>
                </a:lnTo>
                <a:lnTo>
                  <a:pt x="4380" y="37"/>
                </a:lnTo>
                <a:lnTo>
                  <a:pt x="4381" y="40"/>
                </a:lnTo>
                <a:lnTo>
                  <a:pt x="4381" y="43"/>
                </a:lnTo>
                <a:lnTo>
                  <a:pt x="4382" y="46"/>
                </a:lnTo>
                <a:lnTo>
                  <a:pt x="4382" y="50"/>
                </a:lnTo>
                <a:lnTo>
                  <a:pt x="4382" y="53"/>
                </a:lnTo>
                <a:lnTo>
                  <a:pt x="4383" y="57"/>
                </a:lnTo>
                <a:lnTo>
                  <a:pt x="4383" y="62"/>
                </a:lnTo>
                <a:lnTo>
                  <a:pt x="4384" y="65"/>
                </a:lnTo>
                <a:lnTo>
                  <a:pt x="4384" y="70"/>
                </a:lnTo>
                <a:lnTo>
                  <a:pt x="4384" y="75"/>
                </a:lnTo>
                <a:lnTo>
                  <a:pt x="4385" y="79"/>
                </a:lnTo>
                <a:lnTo>
                  <a:pt x="4385" y="84"/>
                </a:lnTo>
                <a:lnTo>
                  <a:pt x="4385" y="90"/>
                </a:lnTo>
                <a:lnTo>
                  <a:pt x="4386" y="96"/>
                </a:lnTo>
                <a:lnTo>
                  <a:pt x="4386" y="102"/>
                </a:lnTo>
                <a:lnTo>
                  <a:pt x="4386" y="108"/>
                </a:lnTo>
                <a:lnTo>
                  <a:pt x="4387" y="116"/>
                </a:lnTo>
                <a:lnTo>
                  <a:pt x="4387" y="124"/>
                </a:lnTo>
                <a:lnTo>
                  <a:pt x="4387" y="132"/>
                </a:lnTo>
                <a:lnTo>
                  <a:pt x="4388" y="142"/>
                </a:lnTo>
                <a:lnTo>
                  <a:pt x="4388" y="153"/>
                </a:lnTo>
                <a:lnTo>
                  <a:pt x="4388" y="165"/>
                </a:lnTo>
                <a:lnTo>
                  <a:pt x="4389" y="179"/>
                </a:lnTo>
                <a:lnTo>
                  <a:pt x="4389" y="194"/>
                </a:lnTo>
                <a:lnTo>
                  <a:pt x="4389" y="211"/>
                </a:lnTo>
                <a:lnTo>
                  <a:pt x="4390" y="231"/>
                </a:lnTo>
                <a:lnTo>
                  <a:pt x="4390" y="253"/>
                </a:lnTo>
                <a:lnTo>
                  <a:pt x="4391" y="276"/>
                </a:lnTo>
                <a:lnTo>
                  <a:pt x="4391" y="302"/>
                </a:lnTo>
                <a:lnTo>
                  <a:pt x="4391" y="328"/>
                </a:lnTo>
                <a:lnTo>
                  <a:pt x="4392" y="355"/>
                </a:lnTo>
                <a:lnTo>
                  <a:pt x="4392" y="381"/>
                </a:lnTo>
                <a:lnTo>
                  <a:pt x="4392" y="405"/>
                </a:lnTo>
                <a:lnTo>
                  <a:pt x="4393" y="428"/>
                </a:lnTo>
                <a:lnTo>
                  <a:pt x="4393" y="448"/>
                </a:lnTo>
                <a:lnTo>
                  <a:pt x="4393" y="466"/>
                </a:lnTo>
                <a:lnTo>
                  <a:pt x="4394" y="480"/>
                </a:lnTo>
                <a:lnTo>
                  <a:pt x="4394" y="491"/>
                </a:lnTo>
                <a:lnTo>
                  <a:pt x="4395" y="501"/>
                </a:lnTo>
                <a:lnTo>
                  <a:pt x="4395" y="507"/>
                </a:lnTo>
                <a:lnTo>
                  <a:pt x="4395" y="510"/>
                </a:lnTo>
                <a:lnTo>
                  <a:pt x="4396" y="513"/>
                </a:lnTo>
                <a:lnTo>
                  <a:pt x="4396" y="514"/>
                </a:lnTo>
                <a:lnTo>
                  <a:pt x="4397" y="514"/>
                </a:lnTo>
                <a:lnTo>
                  <a:pt x="4397" y="514"/>
                </a:lnTo>
                <a:lnTo>
                  <a:pt x="4397" y="515"/>
                </a:lnTo>
                <a:lnTo>
                  <a:pt x="4398" y="515"/>
                </a:lnTo>
                <a:lnTo>
                  <a:pt x="4398" y="515"/>
                </a:lnTo>
                <a:lnTo>
                  <a:pt x="4398" y="515"/>
                </a:lnTo>
                <a:lnTo>
                  <a:pt x="4399" y="515"/>
                </a:lnTo>
                <a:lnTo>
                  <a:pt x="4399" y="516"/>
                </a:lnTo>
                <a:lnTo>
                  <a:pt x="4399" y="516"/>
                </a:lnTo>
                <a:lnTo>
                  <a:pt x="4400" y="516"/>
                </a:lnTo>
                <a:lnTo>
                  <a:pt x="4400" y="516"/>
                </a:lnTo>
                <a:lnTo>
                  <a:pt x="4400" y="516"/>
                </a:lnTo>
                <a:lnTo>
                  <a:pt x="4401" y="516"/>
                </a:lnTo>
                <a:lnTo>
                  <a:pt x="4401" y="516"/>
                </a:lnTo>
                <a:lnTo>
                  <a:pt x="4401" y="516"/>
                </a:lnTo>
                <a:lnTo>
                  <a:pt x="4402" y="516"/>
                </a:lnTo>
                <a:lnTo>
                  <a:pt x="4402" y="516"/>
                </a:lnTo>
                <a:lnTo>
                  <a:pt x="4402" y="516"/>
                </a:lnTo>
                <a:lnTo>
                  <a:pt x="4403" y="516"/>
                </a:lnTo>
                <a:lnTo>
                  <a:pt x="4403" y="516"/>
                </a:lnTo>
                <a:lnTo>
                  <a:pt x="4404" y="516"/>
                </a:lnTo>
                <a:lnTo>
                  <a:pt x="4404" y="517"/>
                </a:lnTo>
                <a:lnTo>
                  <a:pt x="4404" y="517"/>
                </a:lnTo>
                <a:lnTo>
                  <a:pt x="4405" y="517"/>
                </a:lnTo>
                <a:lnTo>
                  <a:pt x="4405" y="518"/>
                </a:lnTo>
                <a:lnTo>
                  <a:pt x="4405" y="518"/>
                </a:lnTo>
                <a:lnTo>
                  <a:pt x="4406" y="518"/>
                </a:lnTo>
                <a:lnTo>
                  <a:pt x="4406" y="518"/>
                </a:lnTo>
                <a:lnTo>
                  <a:pt x="4406" y="518"/>
                </a:lnTo>
                <a:lnTo>
                  <a:pt x="4407" y="519"/>
                </a:lnTo>
                <a:lnTo>
                  <a:pt x="4407" y="519"/>
                </a:lnTo>
                <a:lnTo>
                  <a:pt x="4408" y="519"/>
                </a:lnTo>
                <a:lnTo>
                  <a:pt x="4408" y="518"/>
                </a:lnTo>
                <a:lnTo>
                  <a:pt x="4408" y="518"/>
                </a:lnTo>
                <a:lnTo>
                  <a:pt x="4409" y="518"/>
                </a:lnTo>
                <a:lnTo>
                  <a:pt x="4409" y="518"/>
                </a:lnTo>
                <a:lnTo>
                  <a:pt x="4410" y="518"/>
                </a:lnTo>
                <a:lnTo>
                  <a:pt x="4410" y="518"/>
                </a:lnTo>
                <a:lnTo>
                  <a:pt x="4410" y="518"/>
                </a:lnTo>
                <a:lnTo>
                  <a:pt x="4411" y="518"/>
                </a:lnTo>
                <a:lnTo>
                  <a:pt x="4411" y="518"/>
                </a:lnTo>
                <a:lnTo>
                  <a:pt x="4411" y="518"/>
                </a:lnTo>
                <a:lnTo>
                  <a:pt x="4412" y="518"/>
                </a:lnTo>
                <a:lnTo>
                  <a:pt x="4412" y="518"/>
                </a:lnTo>
                <a:lnTo>
                  <a:pt x="4412" y="518"/>
                </a:lnTo>
                <a:lnTo>
                  <a:pt x="4413" y="518"/>
                </a:lnTo>
                <a:lnTo>
                  <a:pt x="4413" y="518"/>
                </a:lnTo>
                <a:lnTo>
                  <a:pt x="4413" y="518"/>
                </a:lnTo>
                <a:lnTo>
                  <a:pt x="4414" y="518"/>
                </a:lnTo>
                <a:lnTo>
                  <a:pt x="4414" y="518"/>
                </a:lnTo>
                <a:lnTo>
                  <a:pt x="4414" y="518"/>
                </a:lnTo>
                <a:lnTo>
                  <a:pt x="4415" y="518"/>
                </a:lnTo>
                <a:lnTo>
                  <a:pt x="4415" y="518"/>
                </a:lnTo>
                <a:lnTo>
                  <a:pt x="4416" y="518"/>
                </a:lnTo>
                <a:lnTo>
                  <a:pt x="4416" y="519"/>
                </a:lnTo>
                <a:lnTo>
                  <a:pt x="4416" y="519"/>
                </a:lnTo>
                <a:lnTo>
                  <a:pt x="4417" y="519"/>
                </a:lnTo>
                <a:lnTo>
                  <a:pt x="4417" y="519"/>
                </a:lnTo>
                <a:lnTo>
                  <a:pt x="4417" y="519"/>
                </a:lnTo>
                <a:lnTo>
                  <a:pt x="4418" y="519"/>
                </a:lnTo>
                <a:lnTo>
                  <a:pt x="4418" y="520"/>
                </a:lnTo>
                <a:lnTo>
                  <a:pt x="4418" y="520"/>
                </a:lnTo>
                <a:lnTo>
                  <a:pt x="4419" y="520"/>
                </a:lnTo>
                <a:lnTo>
                  <a:pt x="4419" y="520"/>
                </a:lnTo>
                <a:lnTo>
                  <a:pt x="4419" y="520"/>
                </a:lnTo>
                <a:lnTo>
                  <a:pt x="4420" y="520"/>
                </a:lnTo>
                <a:lnTo>
                  <a:pt x="4420" y="520"/>
                </a:lnTo>
                <a:lnTo>
                  <a:pt x="4421" y="520"/>
                </a:lnTo>
                <a:lnTo>
                  <a:pt x="4421" y="520"/>
                </a:lnTo>
                <a:lnTo>
                  <a:pt x="4421" y="520"/>
                </a:lnTo>
                <a:lnTo>
                  <a:pt x="4422" y="520"/>
                </a:lnTo>
                <a:lnTo>
                  <a:pt x="4422" y="520"/>
                </a:lnTo>
                <a:lnTo>
                  <a:pt x="4423" y="520"/>
                </a:lnTo>
                <a:lnTo>
                  <a:pt x="4423" y="520"/>
                </a:lnTo>
                <a:lnTo>
                  <a:pt x="4423" y="520"/>
                </a:lnTo>
                <a:lnTo>
                  <a:pt x="4424" y="520"/>
                </a:lnTo>
                <a:lnTo>
                  <a:pt x="4424" y="520"/>
                </a:lnTo>
                <a:lnTo>
                  <a:pt x="4424" y="520"/>
                </a:lnTo>
                <a:lnTo>
                  <a:pt x="4425" y="520"/>
                </a:lnTo>
                <a:lnTo>
                  <a:pt x="4425" y="520"/>
                </a:lnTo>
                <a:lnTo>
                  <a:pt x="4425" y="520"/>
                </a:lnTo>
                <a:lnTo>
                  <a:pt x="4426" y="520"/>
                </a:lnTo>
                <a:lnTo>
                  <a:pt x="4426" y="520"/>
                </a:lnTo>
                <a:lnTo>
                  <a:pt x="4426" y="520"/>
                </a:lnTo>
                <a:lnTo>
                  <a:pt x="4427" y="520"/>
                </a:lnTo>
                <a:lnTo>
                  <a:pt x="4427" y="520"/>
                </a:lnTo>
                <a:lnTo>
                  <a:pt x="4427" y="519"/>
                </a:lnTo>
                <a:lnTo>
                  <a:pt x="4428" y="519"/>
                </a:lnTo>
                <a:lnTo>
                  <a:pt x="4428" y="519"/>
                </a:lnTo>
                <a:lnTo>
                  <a:pt x="4429" y="519"/>
                </a:lnTo>
                <a:lnTo>
                  <a:pt x="4429" y="520"/>
                </a:lnTo>
                <a:lnTo>
                  <a:pt x="4429" y="520"/>
                </a:lnTo>
                <a:lnTo>
                  <a:pt x="4430" y="520"/>
                </a:lnTo>
                <a:lnTo>
                  <a:pt x="4430" y="520"/>
                </a:lnTo>
                <a:lnTo>
                  <a:pt x="4430" y="520"/>
                </a:lnTo>
                <a:lnTo>
                  <a:pt x="4431" y="520"/>
                </a:lnTo>
                <a:lnTo>
                  <a:pt x="4431" y="520"/>
                </a:lnTo>
                <a:lnTo>
                  <a:pt x="4431" y="520"/>
                </a:lnTo>
                <a:lnTo>
                  <a:pt x="4432" y="520"/>
                </a:lnTo>
                <a:lnTo>
                  <a:pt x="4432" y="520"/>
                </a:lnTo>
                <a:lnTo>
                  <a:pt x="4432" y="520"/>
                </a:lnTo>
                <a:lnTo>
                  <a:pt x="4433" y="521"/>
                </a:lnTo>
                <a:lnTo>
                  <a:pt x="4433" y="522"/>
                </a:lnTo>
                <a:lnTo>
                  <a:pt x="4434" y="522"/>
                </a:lnTo>
                <a:lnTo>
                  <a:pt x="4434" y="521"/>
                </a:lnTo>
                <a:lnTo>
                  <a:pt x="4434" y="520"/>
                </a:lnTo>
                <a:lnTo>
                  <a:pt x="4435" y="516"/>
                </a:lnTo>
                <a:lnTo>
                  <a:pt x="4435" y="507"/>
                </a:lnTo>
                <a:lnTo>
                  <a:pt x="4436" y="494"/>
                </a:lnTo>
                <a:lnTo>
                  <a:pt x="4436" y="476"/>
                </a:lnTo>
                <a:lnTo>
                  <a:pt x="4436" y="454"/>
                </a:lnTo>
                <a:lnTo>
                  <a:pt x="4437" y="429"/>
                </a:lnTo>
                <a:lnTo>
                  <a:pt x="4437" y="402"/>
                </a:lnTo>
                <a:lnTo>
                  <a:pt x="4437" y="371"/>
                </a:lnTo>
                <a:lnTo>
                  <a:pt x="4438" y="338"/>
                </a:lnTo>
                <a:lnTo>
                  <a:pt x="4438" y="303"/>
                </a:lnTo>
                <a:lnTo>
                  <a:pt x="4438" y="268"/>
                </a:lnTo>
                <a:lnTo>
                  <a:pt x="4439" y="233"/>
                </a:lnTo>
                <a:lnTo>
                  <a:pt x="4439" y="202"/>
                </a:lnTo>
                <a:lnTo>
                  <a:pt x="4439" y="175"/>
                </a:lnTo>
                <a:lnTo>
                  <a:pt x="4440" y="153"/>
                </a:lnTo>
                <a:lnTo>
                  <a:pt x="4440" y="134"/>
                </a:lnTo>
                <a:lnTo>
                  <a:pt x="4440" y="118"/>
                </a:lnTo>
                <a:lnTo>
                  <a:pt x="4441" y="106"/>
                </a:lnTo>
                <a:lnTo>
                  <a:pt x="4441" y="96"/>
                </a:lnTo>
                <a:lnTo>
                  <a:pt x="4442" y="89"/>
                </a:lnTo>
                <a:lnTo>
                  <a:pt x="4442" y="86"/>
                </a:lnTo>
                <a:lnTo>
                  <a:pt x="4442" y="84"/>
                </a:lnTo>
                <a:lnTo>
                  <a:pt x="4443" y="84"/>
                </a:lnTo>
                <a:lnTo>
                  <a:pt x="4443" y="85"/>
                </a:lnTo>
                <a:lnTo>
                  <a:pt x="4443" y="87"/>
                </a:lnTo>
                <a:lnTo>
                  <a:pt x="4444" y="88"/>
                </a:lnTo>
                <a:lnTo>
                  <a:pt x="4444" y="89"/>
                </a:lnTo>
                <a:lnTo>
                  <a:pt x="4444" y="91"/>
                </a:lnTo>
                <a:lnTo>
                  <a:pt x="4445" y="91"/>
                </a:lnTo>
                <a:lnTo>
                  <a:pt x="4445" y="91"/>
                </a:lnTo>
                <a:lnTo>
                  <a:pt x="4445" y="91"/>
                </a:lnTo>
                <a:lnTo>
                  <a:pt x="4446" y="89"/>
                </a:lnTo>
                <a:lnTo>
                  <a:pt x="4446" y="88"/>
                </a:lnTo>
                <a:lnTo>
                  <a:pt x="4447" y="86"/>
                </a:lnTo>
                <a:lnTo>
                  <a:pt x="4447" y="84"/>
                </a:lnTo>
                <a:lnTo>
                  <a:pt x="4447" y="81"/>
                </a:lnTo>
                <a:lnTo>
                  <a:pt x="4448" y="79"/>
                </a:lnTo>
                <a:lnTo>
                  <a:pt x="4448" y="77"/>
                </a:lnTo>
                <a:lnTo>
                  <a:pt x="4449" y="75"/>
                </a:lnTo>
                <a:lnTo>
                  <a:pt x="4449" y="72"/>
                </a:lnTo>
                <a:lnTo>
                  <a:pt x="4449" y="71"/>
                </a:lnTo>
                <a:lnTo>
                  <a:pt x="4450" y="69"/>
                </a:lnTo>
                <a:lnTo>
                  <a:pt x="4450" y="68"/>
                </a:lnTo>
                <a:lnTo>
                  <a:pt x="4450" y="67"/>
                </a:lnTo>
                <a:lnTo>
                  <a:pt x="4451" y="65"/>
                </a:lnTo>
                <a:lnTo>
                  <a:pt x="4451" y="65"/>
                </a:lnTo>
                <a:lnTo>
                  <a:pt x="4451" y="64"/>
                </a:lnTo>
                <a:lnTo>
                  <a:pt x="4452" y="63"/>
                </a:lnTo>
                <a:lnTo>
                  <a:pt x="4452" y="62"/>
                </a:lnTo>
                <a:lnTo>
                  <a:pt x="4452" y="62"/>
                </a:lnTo>
                <a:lnTo>
                  <a:pt x="4453" y="61"/>
                </a:lnTo>
                <a:lnTo>
                  <a:pt x="4453" y="61"/>
                </a:lnTo>
                <a:lnTo>
                  <a:pt x="4453" y="61"/>
                </a:lnTo>
                <a:lnTo>
                  <a:pt x="4454" y="60"/>
                </a:lnTo>
                <a:lnTo>
                  <a:pt x="4454" y="60"/>
                </a:lnTo>
                <a:lnTo>
                  <a:pt x="4455" y="60"/>
                </a:lnTo>
                <a:lnTo>
                  <a:pt x="4455" y="61"/>
                </a:lnTo>
                <a:lnTo>
                  <a:pt x="4455" y="61"/>
                </a:lnTo>
                <a:lnTo>
                  <a:pt x="4456" y="62"/>
                </a:lnTo>
                <a:lnTo>
                  <a:pt x="4456" y="63"/>
                </a:lnTo>
                <a:lnTo>
                  <a:pt x="4456" y="64"/>
                </a:lnTo>
                <a:lnTo>
                  <a:pt x="4457" y="65"/>
                </a:lnTo>
                <a:lnTo>
                  <a:pt x="4457" y="67"/>
                </a:lnTo>
                <a:lnTo>
                  <a:pt x="4457" y="69"/>
                </a:lnTo>
                <a:lnTo>
                  <a:pt x="4458" y="71"/>
                </a:lnTo>
                <a:lnTo>
                  <a:pt x="4458" y="73"/>
                </a:lnTo>
                <a:lnTo>
                  <a:pt x="4458" y="76"/>
                </a:lnTo>
                <a:lnTo>
                  <a:pt x="4459" y="78"/>
                </a:lnTo>
                <a:lnTo>
                  <a:pt x="4459" y="81"/>
                </a:lnTo>
                <a:lnTo>
                  <a:pt x="4460" y="83"/>
                </a:lnTo>
                <a:lnTo>
                  <a:pt x="4460" y="86"/>
                </a:lnTo>
                <a:lnTo>
                  <a:pt x="4461" y="89"/>
                </a:lnTo>
                <a:lnTo>
                  <a:pt x="4461" y="91"/>
                </a:lnTo>
                <a:lnTo>
                  <a:pt x="4461" y="94"/>
                </a:lnTo>
                <a:lnTo>
                  <a:pt x="4462" y="96"/>
                </a:lnTo>
                <a:lnTo>
                  <a:pt x="4462" y="99"/>
                </a:lnTo>
                <a:lnTo>
                  <a:pt x="4462" y="101"/>
                </a:lnTo>
                <a:lnTo>
                  <a:pt x="4463" y="103"/>
                </a:lnTo>
                <a:lnTo>
                  <a:pt x="4463" y="105"/>
                </a:lnTo>
                <a:lnTo>
                  <a:pt x="4463" y="107"/>
                </a:lnTo>
                <a:lnTo>
                  <a:pt x="4464" y="109"/>
                </a:lnTo>
                <a:lnTo>
                  <a:pt x="4464" y="111"/>
                </a:lnTo>
                <a:lnTo>
                  <a:pt x="4464" y="112"/>
                </a:lnTo>
                <a:lnTo>
                  <a:pt x="4465" y="114"/>
                </a:lnTo>
                <a:lnTo>
                  <a:pt x="4465" y="115"/>
                </a:lnTo>
                <a:lnTo>
                  <a:pt x="4465" y="117"/>
                </a:lnTo>
                <a:lnTo>
                  <a:pt x="4466" y="118"/>
                </a:lnTo>
                <a:lnTo>
                  <a:pt x="4466" y="119"/>
                </a:lnTo>
                <a:lnTo>
                  <a:pt x="4466" y="119"/>
                </a:lnTo>
                <a:lnTo>
                  <a:pt x="4467" y="120"/>
                </a:lnTo>
                <a:lnTo>
                  <a:pt x="4467" y="121"/>
                </a:lnTo>
                <a:lnTo>
                  <a:pt x="4468" y="121"/>
                </a:lnTo>
                <a:lnTo>
                  <a:pt x="4468" y="122"/>
                </a:lnTo>
                <a:lnTo>
                  <a:pt x="4468" y="122"/>
                </a:lnTo>
                <a:lnTo>
                  <a:pt x="4469" y="122"/>
                </a:lnTo>
                <a:lnTo>
                  <a:pt x="4469" y="121"/>
                </a:lnTo>
                <a:lnTo>
                  <a:pt x="4469" y="121"/>
                </a:lnTo>
                <a:lnTo>
                  <a:pt x="4470" y="120"/>
                </a:lnTo>
                <a:lnTo>
                  <a:pt x="4470" y="119"/>
                </a:lnTo>
                <a:lnTo>
                  <a:pt x="4470" y="118"/>
                </a:lnTo>
                <a:lnTo>
                  <a:pt x="4471" y="117"/>
                </a:lnTo>
                <a:lnTo>
                  <a:pt x="4471" y="116"/>
                </a:lnTo>
                <a:lnTo>
                  <a:pt x="4471" y="115"/>
                </a:lnTo>
                <a:lnTo>
                  <a:pt x="4472" y="113"/>
                </a:lnTo>
                <a:lnTo>
                  <a:pt x="4472" y="112"/>
                </a:lnTo>
                <a:lnTo>
                  <a:pt x="4473" y="110"/>
                </a:lnTo>
                <a:lnTo>
                  <a:pt x="4473" y="108"/>
                </a:lnTo>
                <a:lnTo>
                  <a:pt x="4474" y="106"/>
                </a:lnTo>
                <a:lnTo>
                  <a:pt x="4474" y="104"/>
                </a:lnTo>
                <a:lnTo>
                  <a:pt x="4474" y="102"/>
                </a:lnTo>
                <a:lnTo>
                  <a:pt x="4475" y="100"/>
                </a:lnTo>
                <a:lnTo>
                  <a:pt x="4475" y="98"/>
                </a:lnTo>
                <a:lnTo>
                  <a:pt x="4475" y="95"/>
                </a:lnTo>
                <a:lnTo>
                  <a:pt x="4476" y="93"/>
                </a:lnTo>
                <a:lnTo>
                  <a:pt x="4476" y="90"/>
                </a:lnTo>
                <a:lnTo>
                  <a:pt x="4476" y="88"/>
                </a:lnTo>
                <a:lnTo>
                  <a:pt x="4477" y="85"/>
                </a:lnTo>
                <a:lnTo>
                  <a:pt x="4477" y="82"/>
                </a:lnTo>
                <a:lnTo>
                  <a:pt x="4477" y="79"/>
                </a:lnTo>
                <a:lnTo>
                  <a:pt x="4478" y="76"/>
                </a:lnTo>
                <a:lnTo>
                  <a:pt x="4478" y="74"/>
                </a:lnTo>
                <a:lnTo>
                  <a:pt x="4478" y="71"/>
                </a:lnTo>
                <a:lnTo>
                  <a:pt x="4479" y="68"/>
                </a:lnTo>
                <a:lnTo>
                  <a:pt x="4479" y="65"/>
                </a:lnTo>
                <a:lnTo>
                  <a:pt x="4479" y="63"/>
                </a:lnTo>
                <a:lnTo>
                  <a:pt x="4480" y="60"/>
                </a:lnTo>
                <a:lnTo>
                  <a:pt x="4480" y="57"/>
                </a:lnTo>
                <a:lnTo>
                  <a:pt x="4481" y="55"/>
                </a:lnTo>
                <a:lnTo>
                  <a:pt x="4481" y="53"/>
                </a:lnTo>
                <a:lnTo>
                  <a:pt x="4481" y="51"/>
                </a:lnTo>
                <a:lnTo>
                  <a:pt x="4482" y="49"/>
                </a:lnTo>
                <a:lnTo>
                  <a:pt x="4482" y="47"/>
                </a:lnTo>
                <a:lnTo>
                  <a:pt x="4482" y="45"/>
                </a:lnTo>
                <a:lnTo>
                  <a:pt x="4483" y="43"/>
                </a:lnTo>
                <a:lnTo>
                  <a:pt x="4483" y="41"/>
                </a:lnTo>
                <a:lnTo>
                  <a:pt x="4483" y="40"/>
                </a:lnTo>
                <a:lnTo>
                  <a:pt x="4484" y="39"/>
                </a:lnTo>
                <a:lnTo>
                  <a:pt x="4484" y="37"/>
                </a:lnTo>
                <a:lnTo>
                  <a:pt x="4484" y="36"/>
                </a:lnTo>
                <a:lnTo>
                  <a:pt x="4485" y="34"/>
                </a:lnTo>
                <a:lnTo>
                  <a:pt x="4485" y="33"/>
                </a:lnTo>
                <a:lnTo>
                  <a:pt x="4486" y="32"/>
                </a:lnTo>
                <a:lnTo>
                  <a:pt x="4486" y="32"/>
                </a:lnTo>
                <a:lnTo>
                  <a:pt x="4487" y="31"/>
                </a:lnTo>
                <a:lnTo>
                  <a:pt x="4487" y="31"/>
                </a:lnTo>
                <a:lnTo>
                  <a:pt x="4487" y="30"/>
                </a:lnTo>
                <a:lnTo>
                  <a:pt x="4488" y="30"/>
                </a:lnTo>
                <a:lnTo>
                  <a:pt x="4488" y="31"/>
                </a:lnTo>
                <a:lnTo>
                  <a:pt x="4488" y="31"/>
                </a:lnTo>
                <a:lnTo>
                  <a:pt x="4489" y="32"/>
                </a:lnTo>
                <a:lnTo>
                  <a:pt x="4489" y="33"/>
                </a:lnTo>
                <a:lnTo>
                  <a:pt x="4489" y="34"/>
                </a:lnTo>
                <a:lnTo>
                  <a:pt x="4490" y="36"/>
                </a:lnTo>
                <a:lnTo>
                  <a:pt x="4490" y="39"/>
                </a:lnTo>
                <a:lnTo>
                  <a:pt x="4490" y="41"/>
                </a:lnTo>
                <a:lnTo>
                  <a:pt x="4491" y="44"/>
                </a:lnTo>
                <a:lnTo>
                  <a:pt x="4491" y="47"/>
                </a:lnTo>
                <a:lnTo>
                  <a:pt x="4491" y="50"/>
                </a:lnTo>
                <a:lnTo>
                  <a:pt x="4492" y="54"/>
                </a:lnTo>
                <a:lnTo>
                  <a:pt x="4492" y="58"/>
                </a:lnTo>
                <a:lnTo>
                  <a:pt x="4492" y="63"/>
                </a:lnTo>
                <a:lnTo>
                  <a:pt x="4493" y="68"/>
                </a:lnTo>
                <a:lnTo>
                  <a:pt x="4493" y="72"/>
                </a:lnTo>
                <a:lnTo>
                  <a:pt x="4494" y="78"/>
                </a:lnTo>
                <a:lnTo>
                  <a:pt x="4494" y="83"/>
                </a:lnTo>
                <a:lnTo>
                  <a:pt x="4494" y="90"/>
                </a:lnTo>
                <a:lnTo>
                  <a:pt x="4495" y="96"/>
                </a:lnTo>
                <a:lnTo>
                  <a:pt x="4495" y="104"/>
                </a:lnTo>
                <a:lnTo>
                  <a:pt x="4495" y="111"/>
                </a:lnTo>
                <a:lnTo>
                  <a:pt x="4496" y="119"/>
                </a:lnTo>
                <a:lnTo>
                  <a:pt x="4496" y="128"/>
                </a:lnTo>
                <a:lnTo>
                  <a:pt x="4496" y="138"/>
                </a:lnTo>
                <a:lnTo>
                  <a:pt x="4497" y="149"/>
                </a:lnTo>
                <a:lnTo>
                  <a:pt x="4497" y="161"/>
                </a:lnTo>
                <a:lnTo>
                  <a:pt x="4498" y="174"/>
                </a:lnTo>
                <a:lnTo>
                  <a:pt x="4498" y="190"/>
                </a:lnTo>
                <a:lnTo>
                  <a:pt x="4498" y="207"/>
                </a:lnTo>
                <a:lnTo>
                  <a:pt x="4499" y="227"/>
                </a:lnTo>
                <a:lnTo>
                  <a:pt x="4499" y="248"/>
                </a:lnTo>
                <a:lnTo>
                  <a:pt x="4500" y="272"/>
                </a:lnTo>
                <a:lnTo>
                  <a:pt x="4500" y="297"/>
                </a:lnTo>
                <a:lnTo>
                  <a:pt x="4500" y="324"/>
                </a:lnTo>
                <a:lnTo>
                  <a:pt x="4501" y="351"/>
                </a:lnTo>
                <a:lnTo>
                  <a:pt x="4501" y="378"/>
                </a:lnTo>
                <a:lnTo>
                  <a:pt x="4501" y="402"/>
                </a:lnTo>
                <a:lnTo>
                  <a:pt x="4502" y="426"/>
                </a:lnTo>
                <a:lnTo>
                  <a:pt x="4502" y="447"/>
                </a:lnTo>
                <a:lnTo>
                  <a:pt x="4502" y="465"/>
                </a:lnTo>
                <a:lnTo>
                  <a:pt x="4503" y="479"/>
                </a:lnTo>
                <a:lnTo>
                  <a:pt x="4503" y="492"/>
                </a:lnTo>
                <a:lnTo>
                  <a:pt x="4503" y="501"/>
                </a:lnTo>
                <a:lnTo>
                  <a:pt x="4504" y="507"/>
                </a:lnTo>
                <a:lnTo>
                  <a:pt x="4504" y="511"/>
                </a:lnTo>
                <a:lnTo>
                  <a:pt x="4504" y="513"/>
                </a:lnTo>
                <a:lnTo>
                  <a:pt x="4505" y="514"/>
                </a:lnTo>
                <a:lnTo>
                  <a:pt x="4505" y="515"/>
                </a:lnTo>
                <a:lnTo>
                  <a:pt x="4506" y="515"/>
                </a:lnTo>
                <a:lnTo>
                  <a:pt x="4506" y="516"/>
                </a:lnTo>
                <a:lnTo>
                  <a:pt x="4506" y="516"/>
                </a:lnTo>
                <a:lnTo>
                  <a:pt x="4507" y="516"/>
                </a:lnTo>
                <a:lnTo>
                  <a:pt x="4507" y="516"/>
                </a:lnTo>
                <a:lnTo>
                  <a:pt x="4507" y="516"/>
                </a:lnTo>
                <a:lnTo>
                  <a:pt x="4508" y="516"/>
                </a:lnTo>
                <a:lnTo>
                  <a:pt x="4508" y="516"/>
                </a:lnTo>
                <a:lnTo>
                  <a:pt x="4508" y="516"/>
                </a:lnTo>
                <a:lnTo>
                  <a:pt x="4509" y="516"/>
                </a:lnTo>
                <a:lnTo>
                  <a:pt x="4509" y="516"/>
                </a:lnTo>
                <a:lnTo>
                  <a:pt x="4509" y="516"/>
                </a:lnTo>
                <a:lnTo>
                  <a:pt x="4510" y="516"/>
                </a:lnTo>
                <a:lnTo>
                  <a:pt x="4510" y="516"/>
                </a:lnTo>
                <a:lnTo>
                  <a:pt x="4511" y="516"/>
                </a:lnTo>
                <a:lnTo>
                  <a:pt x="4511" y="516"/>
                </a:lnTo>
                <a:lnTo>
                  <a:pt x="4511" y="516"/>
                </a:lnTo>
                <a:lnTo>
                  <a:pt x="4512" y="516"/>
                </a:lnTo>
                <a:lnTo>
                  <a:pt x="4512" y="516"/>
                </a:lnTo>
                <a:lnTo>
                  <a:pt x="4513" y="516"/>
                </a:lnTo>
                <a:lnTo>
                  <a:pt x="4513" y="516"/>
                </a:lnTo>
                <a:lnTo>
                  <a:pt x="4513" y="516"/>
                </a:lnTo>
                <a:lnTo>
                  <a:pt x="4514" y="516"/>
                </a:lnTo>
                <a:lnTo>
                  <a:pt x="4514" y="516"/>
                </a:lnTo>
                <a:lnTo>
                  <a:pt x="4514" y="516"/>
                </a:lnTo>
                <a:lnTo>
                  <a:pt x="4515" y="516"/>
                </a:lnTo>
                <a:lnTo>
                  <a:pt x="4515" y="516"/>
                </a:lnTo>
                <a:lnTo>
                  <a:pt x="4515" y="517"/>
                </a:lnTo>
                <a:lnTo>
                  <a:pt x="4516" y="517"/>
                </a:lnTo>
                <a:lnTo>
                  <a:pt x="4516" y="517"/>
                </a:lnTo>
                <a:lnTo>
                  <a:pt x="4516" y="517"/>
                </a:lnTo>
                <a:lnTo>
                  <a:pt x="4517" y="517"/>
                </a:lnTo>
                <a:lnTo>
                  <a:pt x="4517" y="517"/>
                </a:lnTo>
                <a:lnTo>
                  <a:pt x="4517" y="517"/>
                </a:lnTo>
                <a:lnTo>
                  <a:pt x="4518" y="517"/>
                </a:lnTo>
                <a:lnTo>
                  <a:pt x="4518" y="517"/>
                </a:lnTo>
                <a:lnTo>
                  <a:pt x="4519" y="518"/>
                </a:lnTo>
                <a:lnTo>
                  <a:pt x="4519" y="518"/>
                </a:lnTo>
                <a:lnTo>
                  <a:pt x="4519" y="518"/>
                </a:lnTo>
                <a:lnTo>
                  <a:pt x="4520" y="518"/>
                </a:lnTo>
                <a:lnTo>
                  <a:pt x="4520" y="518"/>
                </a:lnTo>
                <a:lnTo>
                  <a:pt x="4520" y="518"/>
                </a:lnTo>
                <a:lnTo>
                  <a:pt x="4521" y="518"/>
                </a:lnTo>
                <a:lnTo>
                  <a:pt x="4521" y="518"/>
                </a:lnTo>
                <a:lnTo>
                  <a:pt x="4521" y="518"/>
                </a:lnTo>
                <a:lnTo>
                  <a:pt x="4522" y="518"/>
                </a:lnTo>
                <a:lnTo>
                  <a:pt x="4522" y="517"/>
                </a:lnTo>
                <a:lnTo>
                  <a:pt x="4522" y="517"/>
                </a:lnTo>
                <a:lnTo>
                  <a:pt x="4523" y="517"/>
                </a:lnTo>
                <a:lnTo>
                  <a:pt x="4523" y="517"/>
                </a:lnTo>
                <a:lnTo>
                  <a:pt x="4524" y="517"/>
                </a:lnTo>
                <a:lnTo>
                  <a:pt x="4524" y="517"/>
                </a:lnTo>
                <a:lnTo>
                  <a:pt x="4524" y="517"/>
                </a:lnTo>
                <a:lnTo>
                  <a:pt x="4525" y="517"/>
                </a:lnTo>
                <a:lnTo>
                  <a:pt x="4525" y="517"/>
                </a:lnTo>
                <a:lnTo>
                  <a:pt x="4526" y="517"/>
                </a:lnTo>
                <a:lnTo>
                  <a:pt x="4526" y="517"/>
                </a:lnTo>
                <a:lnTo>
                  <a:pt x="4526" y="518"/>
                </a:lnTo>
                <a:lnTo>
                  <a:pt x="4527" y="518"/>
                </a:lnTo>
                <a:lnTo>
                  <a:pt x="4527" y="518"/>
                </a:lnTo>
                <a:lnTo>
                  <a:pt x="4527" y="518"/>
                </a:lnTo>
                <a:lnTo>
                  <a:pt x="4528" y="518"/>
                </a:lnTo>
                <a:lnTo>
                  <a:pt x="4528" y="518"/>
                </a:lnTo>
                <a:lnTo>
                  <a:pt x="4528" y="519"/>
                </a:lnTo>
                <a:lnTo>
                  <a:pt x="4529" y="519"/>
                </a:lnTo>
                <a:lnTo>
                  <a:pt x="4529" y="519"/>
                </a:lnTo>
                <a:lnTo>
                  <a:pt x="4529" y="519"/>
                </a:lnTo>
                <a:lnTo>
                  <a:pt x="4530" y="519"/>
                </a:lnTo>
                <a:lnTo>
                  <a:pt x="4530" y="519"/>
                </a:lnTo>
                <a:lnTo>
                  <a:pt x="4530" y="519"/>
                </a:lnTo>
                <a:lnTo>
                  <a:pt x="4531" y="519"/>
                </a:lnTo>
                <a:lnTo>
                  <a:pt x="4531" y="519"/>
                </a:lnTo>
                <a:lnTo>
                  <a:pt x="4532" y="519"/>
                </a:lnTo>
                <a:lnTo>
                  <a:pt x="4532" y="519"/>
                </a:lnTo>
                <a:lnTo>
                  <a:pt x="4532" y="519"/>
                </a:lnTo>
                <a:lnTo>
                  <a:pt x="4533" y="519"/>
                </a:lnTo>
                <a:lnTo>
                  <a:pt x="4533" y="519"/>
                </a:lnTo>
                <a:lnTo>
                  <a:pt x="4533" y="519"/>
                </a:lnTo>
                <a:lnTo>
                  <a:pt x="4534" y="519"/>
                </a:lnTo>
                <a:lnTo>
                  <a:pt x="4534" y="519"/>
                </a:lnTo>
                <a:lnTo>
                  <a:pt x="4534" y="519"/>
                </a:lnTo>
                <a:lnTo>
                  <a:pt x="4535" y="519"/>
                </a:lnTo>
                <a:lnTo>
                  <a:pt x="4535" y="519"/>
                </a:lnTo>
                <a:lnTo>
                  <a:pt x="4535" y="519"/>
                </a:lnTo>
                <a:lnTo>
                  <a:pt x="4536" y="519"/>
                </a:lnTo>
                <a:lnTo>
                  <a:pt x="4536" y="519"/>
                </a:lnTo>
                <a:lnTo>
                  <a:pt x="4537" y="519"/>
                </a:lnTo>
                <a:lnTo>
                  <a:pt x="4537" y="519"/>
                </a:lnTo>
                <a:lnTo>
                  <a:pt x="4538" y="519"/>
                </a:lnTo>
                <a:lnTo>
                  <a:pt x="4538" y="519"/>
                </a:lnTo>
                <a:lnTo>
                  <a:pt x="4538" y="519"/>
                </a:lnTo>
                <a:lnTo>
                  <a:pt x="4539" y="519"/>
                </a:lnTo>
                <a:lnTo>
                  <a:pt x="4539" y="519"/>
                </a:lnTo>
                <a:lnTo>
                  <a:pt x="4539" y="519"/>
                </a:lnTo>
                <a:lnTo>
                  <a:pt x="4540" y="520"/>
                </a:lnTo>
                <a:lnTo>
                  <a:pt x="4540" y="520"/>
                </a:lnTo>
                <a:lnTo>
                  <a:pt x="4540" y="520"/>
                </a:lnTo>
                <a:lnTo>
                  <a:pt x="4541" y="521"/>
                </a:lnTo>
                <a:lnTo>
                  <a:pt x="4541" y="521"/>
                </a:lnTo>
                <a:lnTo>
                  <a:pt x="4541" y="522"/>
                </a:lnTo>
                <a:lnTo>
                  <a:pt x="4542" y="522"/>
                </a:lnTo>
                <a:lnTo>
                  <a:pt x="4542" y="521"/>
                </a:lnTo>
                <a:lnTo>
                  <a:pt x="4542" y="520"/>
                </a:lnTo>
                <a:lnTo>
                  <a:pt x="4543" y="515"/>
                </a:lnTo>
                <a:lnTo>
                  <a:pt x="4543" y="508"/>
                </a:lnTo>
                <a:lnTo>
                  <a:pt x="4543" y="496"/>
                </a:lnTo>
                <a:lnTo>
                  <a:pt x="4544" y="480"/>
                </a:lnTo>
                <a:lnTo>
                  <a:pt x="4544" y="460"/>
                </a:lnTo>
                <a:lnTo>
                  <a:pt x="4545" y="437"/>
                </a:lnTo>
                <a:lnTo>
                  <a:pt x="4545" y="411"/>
                </a:lnTo>
                <a:lnTo>
                  <a:pt x="4545" y="384"/>
                </a:lnTo>
                <a:lnTo>
                  <a:pt x="4546" y="353"/>
                </a:lnTo>
                <a:lnTo>
                  <a:pt x="4546" y="321"/>
                </a:lnTo>
                <a:lnTo>
                  <a:pt x="4546" y="289"/>
                </a:lnTo>
                <a:lnTo>
                  <a:pt x="4547" y="257"/>
                </a:lnTo>
                <a:lnTo>
                  <a:pt x="4547" y="227"/>
                </a:lnTo>
                <a:lnTo>
                  <a:pt x="4547" y="201"/>
                </a:lnTo>
                <a:lnTo>
                  <a:pt x="4548" y="178"/>
                </a:lnTo>
                <a:lnTo>
                  <a:pt x="4548" y="158"/>
                </a:lnTo>
                <a:lnTo>
                  <a:pt x="4548" y="140"/>
                </a:lnTo>
                <a:lnTo>
                  <a:pt x="4549" y="126"/>
                </a:lnTo>
                <a:lnTo>
                  <a:pt x="4549" y="114"/>
                </a:lnTo>
                <a:lnTo>
                  <a:pt x="4550" y="105"/>
                </a:lnTo>
                <a:lnTo>
                  <a:pt x="4550" y="98"/>
                </a:lnTo>
                <a:lnTo>
                  <a:pt x="4551" y="93"/>
                </a:lnTo>
                <a:lnTo>
                  <a:pt x="4551" y="90"/>
                </a:lnTo>
                <a:lnTo>
                  <a:pt x="4551" y="88"/>
                </a:lnTo>
                <a:lnTo>
                  <a:pt x="4552" y="87"/>
                </a:lnTo>
                <a:lnTo>
                  <a:pt x="4552" y="87"/>
                </a:lnTo>
                <a:lnTo>
                  <a:pt x="4552" y="87"/>
                </a:lnTo>
                <a:lnTo>
                  <a:pt x="4553" y="86"/>
                </a:lnTo>
                <a:lnTo>
                  <a:pt x="4553" y="86"/>
                </a:lnTo>
                <a:lnTo>
                  <a:pt x="4553" y="85"/>
                </a:lnTo>
                <a:lnTo>
                  <a:pt x="4554" y="84"/>
                </a:lnTo>
                <a:lnTo>
                  <a:pt x="4554" y="83"/>
                </a:lnTo>
                <a:lnTo>
                  <a:pt x="4554" y="81"/>
                </a:lnTo>
                <a:lnTo>
                  <a:pt x="4555" y="80"/>
                </a:lnTo>
                <a:lnTo>
                  <a:pt x="4555" y="77"/>
                </a:lnTo>
                <a:lnTo>
                  <a:pt x="4555" y="75"/>
                </a:lnTo>
                <a:lnTo>
                  <a:pt x="4556" y="73"/>
                </a:lnTo>
                <a:lnTo>
                  <a:pt x="4556" y="71"/>
                </a:lnTo>
                <a:lnTo>
                  <a:pt x="4556" y="69"/>
                </a:lnTo>
                <a:lnTo>
                  <a:pt x="4557" y="67"/>
                </a:lnTo>
                <a:lnTo>
                  <a:pt x="4557" y="64"/>
                </a:lnTo>
                <a:lnTo>
                  <a:pt x="4558" y="62"/>
                </a:lnTo>
                <a:lnTo>
                  <a:pt x="4558" y="61"/>
                </a:lnTo>
                <a:lnTo>
                  <a:pt x="4558" y="59"/>
                </a:lnTo>
                <a:lnTo>
                  <a:pt x="4559" y="57"/>
                </a:lnTo>
                <a:lnTo>
                  <a:pt x="4559" y="56"/>
                </a:lnTo>
                <a:lnTo>
                  <a:pt x="4559" y="55"/>
                </a:lnTo>
                <a:lnTo>
                  <a:pt x="4560" y="53"/>
                </a:lnTo>
                <a:lnTo>
                  <a:pt x="4560" y="52"/>
                </a:lnTo>
                <a:lnTo>
                  <a:pt x="4560" y="52"/>
                </a:lnTo>
                <a:lnTo>
                  <a:pt x="4561" y="51"/>
                </a:lnTo>
                <a:lnTo>
                  <a:pt x="4561" y="51"/>
                </a:lnTo>
                <a:lnTo>
                  <a:pt x="4561" y="51"/>
                </a:lnTo>
                <a:lnTo>
                  <a:pt x="4562" y="51"/>
                </a:lnTo>
                <a:lnTo>
                  <a:pt x="4562" y="51"/>
                </a:lnTo>
                <a:lnTo>
                  <a:pt x="4563" y="52"/>
                </a:lnTo>
                <a:lnTo>
                  <a:pt x="4563" y="52"/>
                </a:lnTo>
                <a:lnTo>
                  <a:pt x="4564" y="53"/>
                </a:lnTo>
                <a:lnTo>
                  <a:pt x="4564" y="53"/>
                </a:lnTo>
                <a:lnTo>
                  <a:pt x="4564" y="55"/>
                </a:lnTo>
                <a:lnTo>
                  <a:pt x="4565" y="56"/>
                </a:lnTo>
                <a:lnTo>
                  <a:pt x="4565" y="57"/>
                </a:lnTo>
                <a:lnTo>
                  <a:pt x="4565" y="58"/>
                </a:lnTo>
                <a:lnTo>
                  <a:pt x="4566" y="60"/>
                </a:lnTo>
                <a:lnTo>
                  <a:pt x="4566" y="62"/>
                </a:lnTo>
                <a:lnTo>
                  <a:pt x="4566" y="63"/>
                </a:lnTo>
                <a:lnTo>
                  <a:pt x="4567" y="65"/>
                </a:lnTo>
                <a:lnTo>
                  <a:pt x="4567" y="67"/>
                </a:lnTo>
                <a:lnTo>
                  <a:pt x="4567" y="69"/>
                </a:lnTo>
                <a:lnTo>
                  <a:pt x="4568" y="71"/>
                </a:lnTo>
                <a:lnTo>
                  <a:pt x="4568" y="74"/>
                </a:lnTo>
                <a:lnTo>
                  <a:pt x="4568" y="76"/>
                </a:lnTo>
                <a:lnTo>
                  <a:pt x="4569" y="78"/>
                </a:lnTo>
                <a:lnTo>
                  <a:pt x="4569" y="81"/>
                </a:lnTo>
                <a:lnTo>
                  <a:pt x="4569" y="84"/>
                </a:lnTo>
                <a:lnTo>
                  <a:pt x="4570" y="87"/>
                </a:lnTo>
                <a:lnTo>
                  <a:pt x="4570" y="90"/>
                </a:lnTo>
                <a:lnTo>
                  <a:pt x="4571" y="94"/>
                </a:lnTo>
                <a:lnTo>
                  <a:pt x="4571" y="97"/>
                </a:lnTo>
                <a:lnTo>
                  <a:pt x="4571" y="100"/>
                </a:lnTo>
                <a:lnTo>
                  <a:pt x="4572" y="104"/>
                </a:lnTo>
                <a:lnTo>
                  <a:pt x="4572" y="107"/>
                </a:lnTo>
                <a:lnTo>
                  <a:pt x="4572" y="111"/>
                </a:lnTo>
                <a:lnTo>
                  <a:pt x="4573" y="114"/>
                </a:lnTo>
                <a:lnTo>
                  <a:pt x="4573" y="117"/>
                </a:lnTo>
                <a:lnTo>
                  <a:pt x="4573" y="120"/>
                </a:lnTo>
                <a:lnTo>
                  <a:pt x="4574" y="123"/>
                </a:lnTo>
                <a:lnTo>
                  <a:pt x="4574" y="126"/>
                </a:lnTo>
                <a:lnTo>
                  <a:pt x="4574" y="128"/>
                </a:lnTo>
                <a:lnTo>
                  <a:pt x="4575" y="130"/>
                </a:lnTo>
                <a:lnTo>
                  <a:pt x="4575" y="132"/>
                </a:lnTo>
                <a:lnTo>
                  <a:pt x="4576" y="135"/>
                </a:lnTo>
                <a:lnTo>
                  <a:pt x="4576" y="136"/>
                </a:lnTo>
                <a:lnTo>
                  <a:pt x="4577" y="138"/>
                </a:lnTo>
                <a:lnTo>
                  <a:pt x="4577" y="139"/>
                </a:lnTo>
                <a:lnTo>
                  <a:pt x="4577" y="140"/>
                </a:lnTo>
                <a:lnTo>
                  <a:pt x="4578" y="141"/>
                </a:lnTo>
                <a:lnTo>
                  <a:pt x="4578" y="142"/>
                </a:lnTo>
                <a:lnTo>
                  <a:pt x="4578" y="143"/>
                </a:lnTo>
                <a:lnTo>
                  <a:pt x="4579" y="143"/>
                </a:lnTo>
                <a:lnTo>
                  <a:pt x="4579" y="143"/>
                </a:lnTo>
                <a:lnTo>
                  <a:pt x="4579" y="143"/>
                </a:lnTo>
                <a:lnTo>
                  <a:pt x="4580" y="142"/>
                </a:lnTo>
                <a:lnTo>
                  <a:pt x="4580" y="142"/>
                </a:lnTo>
                <a:lnTo>
                  <a:pt x="4580" y="141"/>
                </a:lnTo>
                <a:lnTo>
                  <a:pt x="4581" y="140"/>
                </a:lnTo>
                <a:lnTo>
                  <a:pt x="4581" y="138"/>
                </a:lnTo>
                <a:lnTo>
                  <a:pt x="4581" y="137"/>
                </a:lnTo>
                <a:lnTo>
                  <a:pt x="4582" y="135"/>
                </a:lnTo>
                <a:lnTo>
                  <a:pt x="4582" y="134"/>
                </a:lnTo>
                <a:lnTo>
                  <a:pt x="4583" y="131"/>
                </a:lnTo>
                <a:lnTo>
                  <a:pt x="4583" y="129"/>
                </a:lnTo>
                <a:lnTo>
                  <a:pt x="4583" y="127"/>
                </a:lnTo>
                <a:lnTo>
                  <a:pt x="4584" y="124"/>
                </a:lnTo>
                <a:lnTo>
                  <a:pt x="4584" y="121"/>
                </a:lnTo>
                <a:lnTo>
                  <a:pt x="4584" y="118"/>
                </a:lnTo>
                <a:lnTo>
                  <a:pt x="4585" y="115"/>
                </a:lnTo>
                <a:lnTo>
                  <a:pt x="4585" y="112"/>
                </a:lnTo>
                <a:lnTo>
                  <a:pt x="4585" y="108"/>
                </a:lnTo>
                <a:lnTo>
                  <a:pt x="4586" y="104"/>
                </a:lnTo>
                <a:lnTo>
                  <a:pt x="4586" y="101"/>
                </a:lnTo>
                <a:lnTo>
                  <a:pt x="4586" y="97"/>
                </a:lnTo>
                <a:lnTo>
                  <a:pt x="4587" y="93"/>
                </a:lnTo>
                <a:lnTo>
                  <a:pt x="4587" y="89"/>
                </a:lnTo>
                <a:lnTo>
                  <a:pt x="4587" y="86"/>
                </a:lnTo>
                <a:lnTo>
                  <a:pt x="4588" y="82"/>
                </a:lnTo>
                <a:lnTo>
                  <a:pt x="4588" y="78"/>
                </a:lnTo>
                <a:lnTo>
                  <a:pt x="4589" y="75"/>
                </a:lnTo>
                <a:lnTo>
                  <a:pt x="4589" y="71"/>
                </a:lnTo>
                <a:lnTo>
                  <a:pt x="4590" y="67"/>
                </a:lnTo>
                <a:lnTo>
                  <a:pt x="4590" y="64"/>
                </a:lnTo>
                <a:lnTo>
                  <a:pt x="4590" y="61"/>
                </a:lnTo>
                <a:lnTo>
                  <a:pt x="4591" y="57"/>
                </a:lnTo>
                <a:lnTo>
                  <a:pt x="4591" y="54"/>
                </a:lnTo>
                <a:lnTo>
                  <a:pt x="4591" y="51"/>
                </a:lnTo>
                <a:lnTo>
                  <a:pt x="4592" y="48"/>
                </a:lnTo>
                <a:lnTo>
                  <a:pt x="4592" y="46"/>
                </a:lnTo>
                <a:lnTo>
                  <a:pt x="4592" y="43"/>
                </a:lnTo>
                <a:lnTo>
                  <a:pt x="4593" y="41"/>
                </a:lnTo>
                <a:lnTo>
                  <a:pt x="4593" y="39"/>
                </a:lnTo>
                <a:lnTo>
                  <a:pt x="4593" y="37"/>
                </a:lnTo>
                <a:lnTo>
                  <a:pt x="4594" y="35"/>
                </a:lnTo>
                <a:lnTo>
                  <a:pt x="4594" y="34"/>
                </a:lnTo>
                <a:lnTo>
                  <a:pt x="4594" y="32"/>
                </a:lnTo>
                <a:lnTo>
                  <a:pt x="4595" y="31"/>
                </a:lnTo>
                <a:lnTo>
                  <a:pt x="4595" y="30"/>
                </a:lnTo>
                <a:lnTo>
                  <a:pt x="4596" y="29"/>
                </a:lnTo>
                <a:lnTo>
                  <a:pt x="4596" y="29"/>
                </a:lnTo>
                <a:lnTo>
                  <a:pt x="4596" y="29"/>
                </a:lnTo>
                <a:lnTo>
                  <a:pt x="4597" y="29"/>
                </a:lnTo>
                <a:lnTo>
                  <a:pt x="4597" y="29"/>
                </a:lnTo>
                <a:lnTo>
                  <a:pt x="4597" y="29"/>
                </a:lnTo>
                <a:lnTo>
                  <a:pt x="4598" y="30"/>
                </a:lnTo>
                <a:lnTo>
                  <a:pt x="4598" y="31"/>
                </a:lnTo>
                <a:lnTo>
                  <a:pt x="4598" y="33"/>
                </a:lnTo>
                <a:lnTo>
                  <a:pt x="4599" y="34"/>
                </a:lnTo>
                <a:lnTo>
                  <a:pt x="4599" y="36"/>
                </a:lnTo>
                <a:lnTo>
                  <a:pt x="4599" y="38"/>
                </a:lnTo>
                <a:lnTo>
                  <a:pt x="4600" y="40"/>
                </a:lnTo>
                <a:lnTo>
                  <a:pt x="4600" y="43"/>
                </a:lnTo>
                <a:lnTo>
                  <a:pt x="4600" y="45"/>
                </a:lnTo>
                <a:lnTo>
                  <a:pt x="4601" y="48"/>
                </a:lnTo>
                <a:lnTo>
                  <a:pt x="4601" y="51"/>
                </a:lnTo>
                <a:lnTo>
                  <a:pt x="4602" y="54"/>
                </a:lnTo>
                <a:lnTo>
                  <a:pt x="4602" y="57"/>
                </a:lnTo>
                <a:lnTo>
                  <a:pt x="4603" y="61"/>
                </a:lnTo>
                <a:lnTo>
                  <a:pt x="4603" y="65"/>
                </a:lnTo>
                <a:lnTo>
                  <a:pt x="4603" y="69"/>
                </a:lnTo>
                <a:lnTo>
                  <a:pt x="4604" y="74"/>
                </a:lnTo>
                <a:lnTo>
                  <a:pt x="4604" y="78"/>
                </a:lnTo>
                <a:lnTo>
                  <a:pt x="4604" y="83"/>
                </a:lnTo>
                <a:lnTo>
                  <a:pt x="4605" y="89"/>
                </a:lnTo>
                <a:lnTo>
                  <a:pt x="4605" y="95"/>
                </a:lnTo>
                <a:lnTo>
                  <a:pt x="4605" y="102"/>
                </a:lnTo>
                <a:lnTo>
                  <a:pt x="4606" y="110"/>
                </a:lnTo>
                <a:lnTo>
                  <a:pt x="4606" y="118"/>
                </a:lnTo>
                <a:lnTo>
                  <a:pt x="4606" y="127"/>
                </a:lnTo>
                <a:lnTo>
                  <a:pt x="4607" y="137"/>
                </a:lnTo>
                <a:lnTo>
                  <a:pt x="4607" y="148"/>
                </a:lnTo>
                <a:lnTo>
                  <a:pt x="4607" y="160"/>
                </a:lnTo>
                <a:lnTo>
                  <a:pt x="4608" y="174"/>
                </a:lnTo>
                <a:lnTo>
                  <a:pt x="4608" y="189"/>
                </a:lnTo>
                <a:lnTo>
                  <a:pt x="4609" y="207"/>
                </a:lnTo>
                <a:lnTo>
                  <a:pt x="4609" y="228"/>
                </a:lnTo>
                <a:lnTo>
                  <a:pt x="4609" y="250"/>
                </a:lnTo>
                <a:lnTo>
                  <a:pt x="4610" y="274"/>
                </a:lnTo>
                <a:lnTo>
                  <a:pt x="4610" y="300"/>
                </a:lnTo>
                <a:lnTo>
                  <a:pt x="4610" y="327"/>
                </a:lnTo>
                <a:lnTo>
                  <a:pt x="4611" y="354"/>
                </a:lnTo>
                <a:lnTo>
                  <a:pt x="4611" y="380"/>
                </a:lnTo>
                <a:lnTo>
                  <a:pt x="4611" y="405"/>
                </a:lnTo>
                <a:lnTo>
                  <a:pt x="4612" y="428"/>
                </a:lnTo>
                <a:lnTo>
                  <a:pt x="4612" y="449"/>
                </a:lnTo>
                <a:lnTo>
                  <a:pt x="4612" y="466"/>
                </a:lnTo>
                <a:lnTo>
                  <a:pt x="4613" y="481"/>
                </a:lnTo>
                <a:lnTo>
                  <a:pt x="4613" y="492"/>
                </a:lnTo>
                <a:lnTo>
                  <a:pt x="4614" y="501"/>
                </a:lnTo>
                <a:lnTo>
                  <a:pt x="4614" y="507"/>
                </a:lnTo>
                <a:lnTo>
                  <a:pt x="4614" y="511"/>
                </a:lnTo>
                <a:lnTo>
                  <a:pt x="4615" y="513"/>
                </a:lnTo>
                <a:lnTo>
                  <a:pt x="4615" y="514"/>
                </a:lnTo>
                <a:lnTo>
                  <a:pt x="4616" y="514"/>
                </a:lnTo>
                <a:lnTo>
                  <a:pt x="4616" y="515"/>
                </a:lnTo>
                <a:lnTo>
                  <a:pt x="4616" y="515"/>
                </a:lnTo>
                <a:lnTo>
                  <a:pt x="4617" y="515"/>
                </a:lnTo>
                <a:lnTo>
                  <a:pt x="4617" y="516"/>
                </a:lnTo>
                <a:lnTo>
                  <a:pt x="4617" y="516"/>
                </a:lnTo>
                <a:lnTo>
                  <a:pt x="4618" y="516"/>
                </a:lnTo>
                <a:lnTo>
                  <a:pt x="4618" y="516"/>
                </a:lnTo>
                <a:lnTo>
                  <a:pt x="4618" y="516"/>
                </a:lnTo>
                <a:lnTo>
                  <a:pt x="4619" y="516"/>
                </a:lnTo>
                <a:lnTo>
                  <a:pt x="4619" y="516"/>
                </a:lnTo>
                <a:lnTo>
                  <a:pt x="4619" y="516"/>
                </a:lnTo>
                <a:lnTo>
                  <a:pt x="4620" y="516"/>
                </a:lnTo>
                <a:lnTo>
                  <a:pt x="4620" y="516"/>
                </a:lnTo>
                <a:lnTo>
                  <a:pt x="4620" y="516"/>
                </a:lnTo>
                <a:lnTo>
                  <a:pt x="4621" y="517"/>
                </a:lnTo>
                <a:lnTo>
                  <a:pt x="4621" y="517"/>
                </a:lnTo>
                <a:lnTo>
                  <a:pt x="4622" y="517"/>
                </a:lnTo>
                <a:lnTo>
                  <a:pt x="4622" y="517"/>
                </a:lnTo>
                <a:lnTo>
                  <a:pt x="4622" y="518"/>
                </a:lnTo>
                <a:lnTo>
                  <a:pt x="4623" y="518"/>
                </a:lnTo>
                <a:lnTo>
                  <a:pt x="4623" y="518"/>
                </a:lnTo>
                <a:lnTo>
                  <a:pt x="4623" y="518"/>
                </a:lnTo>
                <a:lnTo>
                  <a:pt x="4624" y="519"/>
                </a:lnTo>
                <a:lnTo>
                  <a:pt x="4624" y="519"/>
                </a:lnTo>
                <a:lnTo>
                  <a:pt x="4624" y="519"/>
                </a:lnTo>
                <a:lnTo>
                  <a:pt x="4625" y="519"/>
                </a:lnTo>
                <a:lnTo>
                  <a:pt x="4625" y="519"/>
                </a:lnTo>
                <a:lnTo>
                  <a:pt x="4625" y="520"/>
                </a:lnTo>
                <a:lnTo>
                  <a:pt x="4626" y="520"/>
                </a:lnTo>
                <a:lnTo>
                  <a:pt x="4626" y="520"/>
                </a:lnTo>
                <a:lnTo>
                  <a:pt x="4627" y="520"/>
                </a:lnTo>
                <a:lnTo>
                  <a:pt x="4627" y="520"/>
                </a:lnTo>
                <a:lnTo>
                  <a:pt x="4628" y="520"/>
                </a:lnTo>
                <a:lnTo>
                  <a:pt x="4628" y="520"/>
                </a:lnTo>
                <a:lnTo>
                  <a:pt x="4628" y="520"/>
                </a:lnTo>
                <a:lnTo>
                  <a:pt x="4629" y="520"/>
                </a:lnTo>
                <a:lnTo>
                  <a:pt x="4629" y="520"/>
                </a:lnTo>
                <a:lnTo>
                  <a:pt x="4629" y="520"/>
                </a:lnTo>
                <a:lnTo>
                  <a:pt x="4630" y="520"/>
                </a:lnTo>
                <a:lnTo>
                  <a:pt x="4630" y="520"/>
                </a:lnTo>
                <a:lnTo>
                  <a:pt x="4630" y="520"/>
                </a:lnTo>
                <a:lnTo>
                  <a:pt x="4631" y="519"/>
                </a:lnTo>
                <a:lnTo>
                  <a:pt x="4631" y="519"/>
                </a:lnTo>
                <a:lnTo>
                  <a:pt x="4631" y="519"/>
                </a:lnTo>
                <a:lnTo>
                  <a:pt x="4632" y="519"/>
                </a:lnTo>
                <a:lnTo>
                  <a:pt x="4632" y="519"/>
                </a:lnTo>
                <a:lnTo>
                  <a:pt x="4632" y="519"/>
                </a:lnTo>
                <a:lnTo>
                  <a:pt x="4633" y="519"/>
                </a:lnTo>
                <a:lnTo>
                  <a:pt x="4633" y="519"/>
                </a:lnTo>
                <a:lnTo>
                  <a:pt x="4633" y="519"/>
                </a:lnTo>
                <a:lnTo>
                  <a:pt x="4634" y="519"/>
                </a:lnTo>
                <a:lnTo>
                  <a:pt x="4634" y="519"/>
                </a:lnTo>
                <a:lnTo>
                  <a:pt x="4635" y="519"/>
                </a:lnTo>
                <a:lnTo>
                  <a:pt x="4635" y="519"/>
                </a:lnTo>
                <a:lnTo>
                  <a:pt x="4635" y="519"/>
                </a:lnTo>
                <a:lnTo>
                  <a:pt x="4636" y="519"/>
                </a:lnTo>
                <a:lnTo>
                  <a:pt x="4636" y="519"/>
                </a:lnTo>
                <a:lnTo>
                  <a:pt x="4636" y="519"/>
                </a:lnTo>
                <a:lnTo>
                  <a:pt x="4637" y="520"/>
                </a:lnTo>
                <a:lnTo>
                  <a:pt x="4637" y="520"/>
                </a:lnTo>
                <a:lnTo>
                  <a:pt x="4637" y="520"/>
                </a:lnTo>
                <a:lnTo>
                  <a:pt x="4638" y="520"/>
                </a:lnTo>
                <a:lnTo>
                  <a:pt x="4638" y="520"/>
                </a:lnTo>
                <a:lnTo>
                  <a:pt x="4638" y="520"/>
                </a:lnTo>
                <a:lnTo>
                  <a:pt x="4639" y="521"/>
                </a:lnTo>
                <a:lnTo>
                  <a:pt x="4639" y="521"/>
                </a:lnTo>
                <a:lnTo>
                  <a:pt x="4640" y="521"/>
                </a:lnTo>
                <a:lnTo>
                  <a:pt x="4640" y="521"/>
                </a:lnTo>
                <a:lnTo>
                  <a:pt x="4641" y="521"/>
                </a:lnTo>
                <a:lnTo>
                  <a:pt x="4641" y="521"/>
                </a:lnTo>
                <a:lnTo>
                  <a:pt x="4641" y="521"/>
                </a:lnTo>
                <a:lnTo>
                  <a:pt x="4642" y="521"/>
                </a:lnTo>
                <a:lnTo>
                  <a:pt x="4642" y="521"/>
                </a:lnTo>
                <a:lnTo>
                  <a:pt x="4642" y="521"/>
                </a:lnTo>
                <a:lnTo>
                  <a:pt x="4643" y="522"/>
                </a:lnTo>
                <a:lnTo>
                  <a:pt x="4643" y="522"/>
                </a:lnTo>
                <a:lnTo>
                  <a:pt x="4643" y="522"/>
                </a:lnTo>
                <a:lnTo>
                  <a:pt x="4644" y="522"/>
                </a:lnTo>
                <a:lnTo>
                  <a:pt x="4644" y="522"/>
                </a:lnTo>
                <a:lnTo>
                  <a:pt x="4644" y="521"/>
                </a:lnTo>
                <a:lnTo>
                  <a:pt x="4645" y="521"/>
                </a:lnTo>
                <a:lnTo>
                  <a:pt x="4645" y="521"/>
                </a:lnTo>
                <a:lnTo>
                  <a:pt x="4645" y="521"/>
                </a:lnTo>
                <a:lnTo>
                  <a:pt x="4646" y="521"/>
                </a:lnTo>
                <a:lnTo>
                  <a:pt x="4646" y="521"/>
                </a:lnTo>
                <a:lnTo>
                  <a:pt x="4646" y="521"/>
                </a:lnTo>
                <a:lnTo>
                  <a:pt x="4647" y="521"/>
                </a:lnTo>
                <a:lnTo>
                  <a:pt x="4647" y="521"/>
                </a:lnTo>
                <a:lnTo>
                  <a:pt x="4648" y="521"/>
                </a:lnTo>
                <a:lnTo>
                  <a:pt x="4648" y="521"/>
                </a:lnTo>
                <a:lnTo>
                  <a:pt x="4648" y="521"/>
                </a:lnTo>
                <a:lnTo>
                  <a:pt x="4649" y="521"/>
                </a:lnTo>
                <a:lnTo>
                  <a:pt x="4649" y="521"/>
                </a:lnTo>
                <a:lnTo>
                  <a:pt x="4649" y="521"/>
                </a:lnTo>
                <a:lnTo>
                  <a:pt x="4650" y="521"/>
                </a:lnTo>
                <a:lnTo>
                  <a:pt x="4650" y="521"/>
                </a:lnTo>
                <a:lnTo>
                  <a:pt x="4650" y="521"/>
                </a:lnTo>
                <a:lnTo>
                  <a:pt x="4651" y="521"/>
                </a:lnTo>
                <a:lnTo>
                  <a:pt x="4651" y="521"/>
                </a:lnTo>
                <a:lnTo>
                  <a:pt x="4651" y="521"/>
                </a:lnTo>
                <a:lnTo>
                  <a:pt x="4652" y="521"/>
                </a:lnTo>
                <a:lnTo>
                  <a:pt x="4652" y="522"/>
                </a:lnTo>
                <a:lnTo>
                  <a:pt x="4653" y="522"/>
                </a:lnTo>
                <a:lnTo>
                  <a:pt x="4653" y="521"/>
                </a:lnTo>
                <a:lnTo>
                  <a:pt x="4654" y="519"/>
                </a:lnTo>
                <a:lnTo>
                  <a:pt x="4654" y="513"/>
                </a:lnTo>
                <a:lnTo>
                  <a:pt x="4654" y="501"/>
                </a:lnTo>
                <a:lnTo>
                  <a:pt x="4655" y="484"/>
                </a:lnTo>
                <a:lnTo>
                  <a:pt x="4655" y="463"/>
                </a:lnTo>
                <a:lnTo>
                  <a:pt x="4655" y="439"/>
                </a:lnTo>
                <a:lnTo>
                  <a:pt x="4656" y="412"/>
                </a:lnTo>
                <a:lnTo>
                  <a:pt x="4656" y="383"/>
                </a:lnTo>
                <a:lnTo>
                  <a:pt x="4656" y="352"/>
                </a:lnTo>
                <a:lnTo>
                  <a:pt x="4657" y="319"/>
                </a:lnTo>
                <a:lnTo>
                  <a:pt x="4657" y="286"/>
                </a:lnTo>
                <a:lnTo>
                  <a:pt x="4657" y="253"/>
                </a:lnTo>
                <a:lnTo>
                  <a:pt x="4658" y="222"/>
                </a:lnTo>
                <a:lnTo>
                  <a:pt x="4658" y="195"/>
                </a:lnTo>
                <a:lnTo>
                  <a:pt x="4658" y="173"/>
                </a:lnTo>
                <a:lnTo>
                  <a:pt x="4659" y="154"/>
                </a:lnTo>
                <a:lnTo>
                  <a:pt x="4659" y="137"/>
                </a:lnTo>
                <a:lnTo>
                  <a:pt x="4660" y="123"/>
                </a:lnTo>
                <a:lnTo>
                  <a:pt x="4660" y="111"/>
                </a:lnTo>
                <a:lnTo>
                  <a:pt x="4660" y="101"/>
                </a:lnTo>
                <a:lnTo>
                  <a:pt x="4661" y="92"/>
                </a:lnTo>
                <a:lnTo>
                  <a:pt x="4661" y="85"/>
                </a:lnTo>
                <a:lnTo>
                  <a:pt x="4661" y="80"/>
                </a:lnTo>
                <a:lnTo>
                  <a:pt x="4662" y="75"/>
                </a:lnTo>
                <a:lnTo>
                  <a:pt x="4662" y="72"/>
                </a:lnTo>
                <a:lnTo>
                  <a:pt x="4662" y="70"/>
                </a:lnTo>
                <a:lnTo>
                  <a:pt x="4663" y="68"/>
                </a:lnTo>
                <a:lnTo>
                  <a:pt x="4663" y="67"/>
                </a:lnTo>
                <a:lnTo>
                  <a:pt x="4663" y="65"/>
                </a:lnTo>
                <a:lnTo>
                  <a:pt x="4664" y="64"/>
                </a:lnTo>
                <a:lnTo>
                  <a:pt x="4664" y="63"/>
                </a:lnTo>
                <a:lnTo>
                  <a:pt x="4664" y="61"/>
                </a:lnTo>
                <a:lnTo>
                  <a:pt x="4665" y="59"/>
                </a:lnTo>
                <a:lnTo>
                  <a:pt x="4665" y="57"/>
                </a:lnTo>
                <a:lnTo>
                  <a:pt x="4666" y="55"/>
                </a:lnTo>
                <a:lnTo>
                  <a:pt x="4666" y="53"/>
                </a:lnTo>
                <a:lnTo>
                  <a:pt x="4667" y="51"/>
                </a:lnTo>
                <a:lnTo>
                  <a:pt x="4667" y="49"/>
                </a:lnTo>
                <a:lnTo>
                  <a:pt x="4667" y="47"/>
                </a:lnTo>
                <a:lnTo>
                  <a:pt x="4668" y="46"/>
                </a:lnTo>
                <a:lnTo>
                  <a:pt x="4668" y="44"/>
                </a:lnTo>
                <a:lnTo>
                  <a:pt x="4668" y="43"/>
                </a:lnTo>
                <a:lnTo>
                  <a:pt x="4669" y="41"/>
                </a:lnTo>
                <a:lnTo>
                  <a:pt x="4669" y="40"/>
                </a:lnTo>
                <a:lnTo>
                  <a:pt x="4669" y="40"/>
                </a:lnTo>
                <a:lnTo>
                  <a:pt x="4670" y="39"/>
                </a:lnTo>
                <a:lnTo>
                  <a:pt x="4670" y="39"/>
                </a:lnTo>
                <a:lnTo>
                  <a:pt x="4670" y="38"/>
                </a:lnTo>
                <a:lnTo>
                  <a:pt x="4671" y="38"/>
                </a:lnTo>
                <a:lnTo>
                  <a:pt x="4671" y="38"/>
                </a:lnTo>
                <a:lnTo>
                  <a:pt x="4671" y="39"/>
                </a:lnTo>
                <a:lnTo>
                  <a:pt x="4672" y="39"/>
                </a:lnTo>
                <a:lnTo>
                  <a:pt x="4672" y="39"/>
                </a:lnTo>
                <a:lnTo>
                  <a:pt x="4673" y="40"/>
                </a:lnTo>
                <a:lnTo>
                  <a:pt x="4673" y="41"/>
                </a:lnTo>
                <a:lnTo>
                  <a:pt x="4673" y="41"/>
                </a:lnTo>
                <a:lnTo>
                  <a:pt x="4674" y="43"/>
                </a:lnTo>
                <a:lnTo>
                  <a:pt x="4674" y="44"/>
                </a:lnTo>
                <a:lnTo>
                  <a:pt x="4674" y="45"/>
                </a:lnTo>
                <a:lnTo>
                  <a:pt x="4675" y="46"/>
                </a:lnTo>
                <a:lnTo>
                  <a:pt x="4675" y="48"/>
                </a:lnTo>
                <a:lnTo>
                  <a:pt x="4675" y="50"/>
                </a:lnTo>
                <a:lnTo>
                  <a:pt x="4676" y="51"/>
                </a:lnTo>
                <a:lnTo>
                  <a:pt x="4676" y="53"/>
                </a:lnTo>
                <a:lnTo>
                  <a:pt x="4676" y="55"/>
                </a:lnTo>
                <a:lnTo>
                  <a:pt x="4677" y="57"/>
                </a:lnTo>
                <a:lnTo>
                  <a:pt x="4677" y="59"/>
                </a:lnTo>
                <a:lnTo>
                  <a:pt x="4677" y="61"/>
                </a:lnTo>
                <a:lnTo>
                  <a:pt x="4678" y="64"/>
                </a:lnTo>
                <a:lnTo>
                  <a:pt x="4678" y="66"/>
                </a:lnTo>
                <a:lnTo>
                  <a:pt x="4679" y="69"/>
                </a:lnTo>
                <a:lnTo>
                  <a:pt x="4679" y="71"/>
                </a:lnTo>
                <a:lnTo>
                  <a:pt x="4680" y="74"/>
                </a:lnTo>
                <a:lnTo>
                  <a:pt x="4680" y="77"/>
                </a:lnTo>
                <a:lnTo>
                  <a:pt x="4680" y="80"/>
                </a:lnTo>
                <a:lnTo>
                  <a:pt x="4681" y="83"/>
                </a:lnTo>
                <a:lnTo>
                  <a:pt x="4681" y="86"/>
                </a:lnTo>
                <a:lnTo>
                  <a:pt x="4681" y="89"/>
                </a:lnTo>
                <a:lnTo>
                  <a:pt x="4682" y="93"/>
                </a:lnTo>
                <a:lnTo>
                  <a:pt x="4682" y="96"/>
                </a:lnTo>
                <a:lnTo>
                  <a:pt x="4682" y="100"/>
                </a:lnTo>
                <a:lnTo>
                  <a:pt x="4683" y="103"/>
                </a:lnTo>
                <a:lnTo>
                  <a:pt x="4683" y="106"/>
                </a:lnTo>
                <a:lnTo>
                  <a:pt x="4683" y="110"/>
                </a:lnTo>
                <a:lnTo>
                  <a:pt x="4684" y="113"/>
                </a:lnTo>
                <a:lnTo>
                  <a:pt x="4684" y="117"/>
                </a:lnTo>
                <a:lnTo>
                  <a:pt x="4684" y="120"/>
                </a:lnTo>
                <a:lnTo>
                  <a:pt x="4685" y="123"/>
                </a:lnTo>
                <a:lnTo>
                  <a:pt x="4685" y="126"/>
                </a:lnTo>
                <a:lnTo>
                  <a:pt x="4686" y="130"/>
                </a:lnTo>
                <a:lnTo>
                  <a:pt x="4686" y="133"/>
                </a:lnTo>
                <a:lnTo>
                  <a:pt x="4686" y="136"/>
                </a:lnTo>
                <a:lnTo>
                  <a:pt x="4687" y="140"/>
                </a:lnTo>
                <a:lnTo>
                  <a:pt x="4687" y="143"/>
                </a:lnTo>
                <a:lnTo>
                  <a:pt x="4687" y="146"/>
                </a:lnTo>
                <a:lnTo>
                  <a:pt x="4688" y="149"/>
                </a:lnTo>
                <a:lnTo>
                  <a:pt x="4688" y="152"/>
                </a:lnTo>
                <a:lnTo>
                  <a:pt x="4688" y="155"/>
                </a:lnTo>
                <a:lnTo>
                  <a:pt x="4689" y="158"/>
                </a:lnTo>
                <a:lnTo>
                  <a:pt x="4689" y="161"/>
                </a:lnTo>
                <a:lnTo>
                  <a:pt x="4689" y="164"/>
                </a:lnTo>
                <a:lnTo>
                  <a:pt x="4690" y="166"/>
                </a:lnTo>
                <a:lnTo>
                  <a:pt x="4690" y="169"/>
                </a:lnTo>
                <a:lnTo>
                  <a:pt x="4690" y="171"/>
                </a:lnTo>
                <a:lnTo>
                  <a:pt x="4691" y="174"/>
                </a:lnTo>
                <a:lnTo>
                  <a:pt x="4691" y="176"/>
                </a:lnTo>
                <a:lnTo>
                  <a:pt x="4692" y="178"/>
                </a:lnTo>
                <a:lnTo>
                  <a:pt x="4692" y="179"/>
                </a:lnTo>
                <a:lnTo>
                  <a:pt x="4693" y="181"/>
                </a:lnTo>
                <a:lnTo>
                  <a:pt x="4693" y="182"/>
                </a:lnTo>
                <a:lnTo>
                  <a:pt x="4693" y="184"/>
                </a:lnTo>
                <a:lnTo>
                  <a:pt x="4694" y="184"/>
                </a:lnTo>
                <a:lnTo>
                  <a:pt x="4694" y="185"/>
                </a:lnTo>
                <a:lnTo>
                  <a:pt x="4694" y="185"/>
                </a:lnTo>
                <a:lnTo>
                  <a:pt x="4695" y="185"/>
                </a:lnTo>
                <a:lnTo>
                  <a:pt x="4695" y="184"/>
                </a:lnTo>
                <a:lnTo>
                  <a:pt x="4695" y="183"/>
                </a:lnTo>
                <a:lnTo>
                  <a:pt x="4696" y="181"/>
                </a:lnTo>
                <a:lnTo>
                  <a:pt x="4696" y="179"/>
                </a:lnTo>
                <a:lnTo>
                  <a:pt x="4696" y="177"/>
                </a:lnTo>
                <a:lnTo>
                  <a:pt x="4697" y="173"/>
                </a:lnTo>
                <a:lnTo>
                  <a:pt x="4697" y="170"/>
                </a:lnTo>
                <a:lnTo>
                  <a:pt x="4697" y="166"/>
                </a:lnTo>
                <a:lnTo>
                  <a:pt x="4698" y="161"/>
                </a:lnTo>
                <a:lnTo>
                  <a:pt x="4698" y="157"/>
                </a:lnTo>
                <a:lnTo>
                  <a:pt x="4699" y="152"/>
                </a:lnTo>
                <a:lnTo>
                  <a:pt x="4699" y="148"/>
                </a:lnTo>
                <a:lnTo>
                  <a:pt x="4699" y="143"/>
                </a:lnTo>
                <a:lnTo>
                  <a:pt x="4700" y="138"/>
                </a:lnTo>
                <a:lnTo>
                  <a:pt x="4700" y="133"/>
                </a:lnTo>
                <a:lnTo>
                  <a:pt x="4700" y="128"/>
                </a:lnTo>
                <a:lnTo>
                  <a:pt x="4701" y="123"/>
                </a:lnTo>
                <a:lnTo>
                  <a:pt x="4701" y="118"/>
                </a:lnTo>
                <a:lnTo>
                  <a:pt x="4701" y="113"/>
                </a:lnTo>
                <a:lnTo>
                  <a:pt x="4702" y="109"/>
                </a:lnTo>
                <a:lnTo>
                  <a:pt x="4702" y="104"/>
                </a:lnTo>
                <a:lnTo>
                  <a:pt x="4702" y="100"/>
                </a:lnTo>
                <a:lnTo>
                  <a:pt x="4703" y="96"/>
                </a:lnTo>
                <a:lnTo>
                  <a:pt x="4703" y="92"/>
                </a:lnTo>
                <a:lnTo>
                  <a:pt x="4703" y="88"/>
                </a:lnTo>
                <a:lnTo>
                  <a:pt x="4704" y="85"/>
                </a:lnTo>
                <a:lnTo>
                  <a:pt x="4705" y="82"/>
                </a:lnTo>
                <a:lnTo>
                  <a:pt x="4705" y="79"/>
                </a:lnTo>
                <a:lnTo>
                  <a:pt x="4705" y="76"/>
                </a:lnTo>
                <a:lnTo>
                  <a:pt x="4706" y="74"/>
                </a:lnTo>
                <a:lnTo>
                  <a:pt x="4706" y="72"/>
                </a:lnTo>
                <a:lnTo>
                  <a:pt x="4706" y="70"/>
                </a:lnTo>
                <a:lnTo>
                  <a:pt x="4707" y="69"/>
                </a:lnTo>
                <a:lnTo>
                  <a:pt x="4707" y="68"/>
                </a:lnTo>
                <a:lnTo>
                  <a:pt x="4707" y="68"/>
                </a:lnTo>
                <a:lnTo>
                  <a:pt x="4708" y="68"/>
                </a:lnTo>
                <a:lnTo>
                  <a:pt x="4708" y="68"/>
                </a:lnTo>
                <a:lnTo>
                  <a:pt x="4708" y="68"/>
                </a:lnTo>
                <a:lnTo>
                  <a:pt x="4709" y="68"/>
                </a:lnTo>
                <a:lnTo>
                  <a:pt x="4709" y="69"/>
                </a:lnTo>
                <a:lnTo>
                  <a:pt x="4709" y="70"/>
                </a:lnTo>
                <a:lnTo>
                  <a:pt x="4710" y="71"/>
                </a:lnTo>
                <a:lnTo>
                  <a:pt x="4710" y="72"/>
                </a:lnTo>
                <a:lnTo>
                  <a:pt x="4710" y="74"/>
                </a:lnTo>
                <a:lnTo>
                  <a:pt x="4711" y="76"/>
                </a:lnTo>
                <a:lnTo>
                  <a:pt x="4711" y="79"/>
                </a:lnTo>
                <a:lnTo>
                  <a:pt x="4712" y="81"/>
                </a:lnTo>
                <a:lnTo>
                  <a:pt x="4712" y="84"/>
                </a:lnTo>
                <a:lnTo>
                  <a:pt x="4712" y="87"/>
                </a:lnTo>
                <a:lnTo>
                  <a:pt x="4713" y="91"/>
                </a:lnTo>
                <a:lnTo>
                  <a:pt x="4713" y="95"/>
                </a:lnTo>
                <a:lnTo>
                  <a:pt x="4713" y="100"/>
                </a:lnTo>
                <a:lnTo>
                  <a:pt x="4714" y="105"/>
                </a:lnTo>
                <a:lnTo>
                  <a:pt x="4714" y="111"/>
                </a:lnTo>
                <a:lnTo>
                  <a:pt x="4714" y="117"/>
                </a:lnTo>
                <a:lnTo>
                  <a:pt x="4715" y="124"/>
                </a:lnTo>
                <a:lnTo>
                  <a:pt x="4715" y="132"/>
                </a:lnTo>
                <a:lnTo>
                  <a:pt x="4715" y="141"/>
                </a:lnTo>
                <a:lnTo>
                  <a:pt x="4716" y="150"/>
                </a:lnTo>
                <a:lnTo>
                  <a:pt x="4716" y="162"/>
                </a:lnTo>
                <a:lnTo>
                  <a:pt x="4717" y="174"/>
                </a:lnTo>
                <a:lnTo>
                  <a:pt x="4717" y="189"/>
                </a:lnTo>
                <a:lnTo>
                  <a:pt x="4718" y="204"/>
                </a:lnTo>
                <a:lnTo>
                  <a:pt x="4718" y="223"/>
                </a:lnTo>
                <a:lnTo>
                  <a:pt x="4718" y="242"/>
                </a:lnTo>
                <a:lnTo>
                  <a:pt x="4719" y="264"/>
                </a:lnTo>
                <a:lnTo>
                  <a:pt x="4719" y="287"/>
                </a:lnTo>
                <a:lnTo>
                  <a:pt x="4719" y="312"/>
                </a:lnTo>
                <a:lnTo>
                  <a:pt x="4720" y="337"/>
                </a:lnTo>
                <a:lnTo>
                  <a:pt x="4720" y="363"/>
                </a:lnTo>
                <a:lnTo>
                  <a:pt x="4720" y="387"/>
                </a:lnTo>
                <a:lnTo>
                  <a:pt x="4721" y="411"/>
                </a:lnTo>
                <a:lnTo>
                  <a:pt x="4721" y="432"/>
                </a:lnTo>
                <a:lnTo>
                  <a:pt x="4721" y="452"/>
                </a:lnTo>
                <a:lnTo>
                  <a:pt x="4722" y="468"/>
                </a:lnTo>
                <a:lnTo>
                  <a:pt x="4722" y="482"/>
                </a:lnTo>
                <a:lnTo>
                  <a:pt x="4722" y="493"/>
                </a:lnTo>
                <a:lnTo>
                  <a:pt x="4723" y="502"/>
                </a:lnTo>
                <a:lnTo>
                  <a:pt x="4723" y="508"/>
                </a:lnTo>
                <a:lnTo>
                  <a:pt x="4723" y="512"/>
                </a:lnTo>
                <a:lnTo>
                  <a:pt x="4724" y="514"/>
                </a:lnTo>
                <a:lnTo>
                  <a:pt x="4724" y="515"/>
                </a:lnTo>
                <a:lnTo>
                  <a:pt x="4725" y="516"/>
                </a:lnTo>
                <a:lnTo>
                  <a:pt x="4725" y="516"/>
                </a:lnTo>
                <a:lnTo>
                  <a:pt x="4725" y="516"/>
                </a:lnTo>
                <a:lnTo>
                  <a:pt x="4726" y="517"/>
                </a:lnTo>
                <a:lnTo>
                  <a:pt x="4726" y="517"/>
                </a:lnTo>
                <a:lnTo>
                  <a:pt x="4726" y="517"/>
                </a:lnTo>
                <a:lnTo>
                  <a:pt x="4727" y="517"/>
                </a:lnTo>
                <a:lnTo>
                  <a:pt x="4727" y="517"/>
                </a:lnTo>
                <a:lnTo>
                  <a:pt x="4727" y="518"/>
                </a:lnTo>
                <a:lnTo>
                  <a:pt x="4728" y="518"/>
                </a:lnTo>
                <a:lnTo>
                  <a:pt x="4728" y="518"/>
                </a:lnTo>
                <a:lnTo>
                  <a:pt x="4728" y="518"/>
                </a:lnTo>
                <a:lnTo>
                  <a:pt x="4729" y="518"/>
                </a:lnTo>
                <a:lnTo>
                  <a:pt x="4729" y="518"/>
                </a:lnTo>
                <a:lnTo>
                  <a:pt x="4730" y="518"/>
                </a:lnTo>
                <a:lnTo>
                  <a:pt x="4730" y="518"/>
                </a:lnTo>
                <a:lnTo>
                  <a:pt x="4731" y="518"/>
                </a:lnTo>
                <a:lnTo>
                  <a:pt x="4731" y="518"/>
                </a:lnTo>
                <a:lnTo>
                  <a:pt x="4731" y="519"/>
                </a:lnTo>
                <a:lnTo>
                  <a:pt x="4732" y="519"/>
                </a:lnTo>
                <a:lnTo>
                  <a:pt x="4732" y="519"/>
                </a:lnTo>
                <a:lnTo>
                  <a:pt x="4732" y="519"/>
                </a:lnTo>
                <a:lnTo>
                  <a:pt x="4733" y="519"/>
                </a:lnTo>
                <a:lnTo>
                  <a:pt x="4733" y="519"/>
                </a:lnTo>
                <a:lnTo>
                  <a:pt x="4733" y="519"/>
                </a:lnTo>
                <a:lnTo>
                  <a:pt x="4734" y="520"/>
                </a:lnTo>
                <a:lnTo>
                  <a:pt x="4734" y="520"/>
                </a:lnTo>
                <a:lnTo>
                  <a:pt x="4734" y="520"/>
                </a:lnTo>
                <a:lnTo>
                  <a:pt x="4735" y="520"/>
                </a:lnTo>
                <a:lnTo>
                  <a:pt x="4735" y="520"/>
                </a:lnTo>
                <a:lnTo>
                  <a:pt x="4735" y="520"/>
                </a:lnTo>
                <a:lnTo>
                  <a:pt x="4736" y="520"/>
                </a:lnTo>
                <a:lnTo>
                  <a:pt x="4736" y="520"/>
                </a:lnTo>
                <a:lnTo>
                  <a:pt x="4736" y="520"/>
                </a:lnTo>
                <a:lnTo>
                  <a:pt x="4737" y="520"/>
                </a:lnTo>
                <a:lnTo>
                  <a:pt x="4737" y="520"/>
                </a:lnTo>
                <a:lnTo>
                  <a:pt x="4738" y="520"/>
                </a:lnTo>
                <a:lnTo>
                  <a:pt x="4738" y="520"/>
                </a:lnTo>
                <a:lnTo>
                  <a:pt x="4738" y="520"/>
                </a:lnTo>
                <a:lnTo>
                  <a:pt x="4739" y="520"/>
                </a:lnTo>
                <a:lnTo>
                  <a:pt x="4739" y="520"/>
                </a:lnTo>
                <a:lnTo>
                  <a:pt x="4739" y="520"/>
                </a:lnTo>
                <a:lnTo>
                  <a:pt x="4740" y="520"/>
                </a:lnTo>
                <a:lnTo>
                  <a:pt x="4740" y="520"/>
                </a:lnTo>
                <a:lnTo>
                  <a:pt x="4740" y="520"/>
                </a:lnTo>
                <a:lnTo>
                  <a:pt x="4741" y="520"/>
                </a:lnTo>
                <a:lnTo>
                  <a:pt x="4741" y="520"/>
                </a:lnTo>
                <a:lnTo>
                  <a:pt x="4741" y="520"/>
                </a:lnTo>
                <a:lnTo>
                  <a:pt x="4742" y="520"/>
                </a:lnTo>
                <a:lnTo>
                  <a:pt x="4742" y="520"/>
                </a:lnTo>
                <a:lnTo>
                  <a:pt x="4743" y="520"/>
                </a:lnTo>
                <a:lnTo>
                  <a:pt x="4743" y="520"/>
                </a:lnTo>
                <a:lnTo>
                  <a:pt x="4744" y="520"/>
                </a:lnTo>
                <a:lnTo>
                  <a:pt x="4744" y="520"/>
                </a:lnTo>
                <a:lnTo>
                  <a:pt x="4744" y="520"/>
                </a:lnTo>
                <a:lnTo>
                  <a:pt x="4745" y="520"/>
                </a:lnTo>
                <a:lnTo>
                  <a:pt x="4745" y="520"/>
                </a:lnTo>
                <a:lnTo>
                  <a:pt x="4745" y="521"/>
                </a:lnTo>
                <a:lnTo>
                  <a:pt x="4746" y="521"/>
                </a:lnTo>
                <a:lnTo>
                  <a:pt x="4746" y="521"/>
                </a:lnTo>
                <a:lnTo>
                  <a:pt x="4746" y="521"/>
                </a:lnTo>
                <a:lnTo>
                  <a:pt x="4747" y="521"/>
                </a:lnTo>
                <a:lnTo>
                  <a:pt x="4747" y="522"/>
                </a:lnTo>
                <a:lnTo>
                  <a:pt x="4747" y="522"/>
                </a:lnTo>
                <a:lnTo>
                  <a:pt x="4748" y="522"/>
                </a:lnTo>
                <a:lnTo>
                  <a:pt x="4748" y="522"/>
                </a:lnTo>
                <a:lnTo>
                  <a:pt x="4748" y="522"/>
                </a:lnTo>
                <a:lnTo>
                  <a:pt x="4749" y="522"/>
                </a:lnTo>
                <a:lnTo>
                  <a:pt x="4749" y="523"/>
                </a:lnTo>
                <a:lnTo>
                  <a:pt x="4750" y="523"/>
                </a:lnTo>
                <a:lnTo>
                  <a:pt x="4750" y="523"/>
                </a:lnTo>
                <a:lnTo>
                  <a:pt x="4750" y="523"/>
                </a:lnTo>
                <a:lnTo>
                  <a:pt x="4751" y="523"/>
                </a:lnTo>
                <a:lnTo>
                  <a:pt x="4751" y="523"/>
                </a:lnTo>
                <a:lnTo>
                  <a:pt x="4751" y="523"/>
                </a:lnTo>
                <a:lnTo>
                  <a:pt x="4752" y="523"/>
                </a:lnTo>
                <a:lnTo>
                  <a:pt x="4752" y="524"/>
                </a:lnTo>
                <a:lnTo>
                  <a:pt x="4752" y="524"/>
                </a:lnTo>
                <a:lnTo>
                  <a:pt x="4753" y="524"/>
                </a:lnTo>
                <a:lnTo>
                  <a:pt x="4753" y="524"/>
                </a:lnTo>
                <a:lnTo>
                  <a:pt x="4753" y="524"/>
                </a:lnTo>
                <a:lnTo>
                  <a:pt x="4754" y="524"/>
                </a:lnTo>
                <a:lnTo>
                  <a:pt x="4754" y="524"/>
                </a:lnTo>
                <a:lnTo>
                  <a:pt x="4754" y="524"/>
                </a:lnTo>
                <a:lnTo>
                  <a:pt x="4755" y="524"/>
                </a:lnTo>
                <a:lnTo>
                  <a:pt x="4755" y="524"/>
                </a:lnTo>
                <a:lnTo>
                  <a:pt x="4756" y="524"/>
                </a:lnTo>
                <a:lnTo>
                  <a:pt x="4756" y="523"/>
                </a:lnTo>
                <a:lnTo>
                  <a:pt x="4757" y="523"/>
                </a:lnTo>
                <a:lnTo>
                  <a:pt x="4757" y="523"/>
                </a:lnTo>
                <a:lnTo>
                  <a:pt x="4757" y="523"/>
                </a:lnTo>
                <a:lnTo>
                  <a:pt x="4758" y="523"/>
                </a:lnTo>
                <a:lnTo>
                  <a:pt x="4758" y="523"/>
                </a:lnTo>
                <a:lnTo>
                  <a:pt x="4758" y="523"/>
                </a:lnTo>
                <a:lnTo>
                  <a:pt x="4759" y="523"/>
                </a:lnTo>
                <a:lnTo>
                  <a:pt x="4759" y="523"/>
                </a:lnTo>
                <a:lnTo>
                  <a:pt x="4759" y="522"/>
                </a:lnTo>
                <a:lnTo>
                  <a:pt x="4760" y="522"/>
                </a:lnTo>
                <a:lnTo>
                  <a:pt x="4760" y="523"/>
                </a:lnTo>
                <a:lnTo>
                  <a:pt x="4760" y="523"/>
                </a:lnTo>
                <a:lnTo>
                  <a:pt x="4761" y="524"/>
                </a:lnTo>
                <a:lnTo>
                  <a:pt x="4761" y="524"/>
                </a:lnTo>
                <a:lnTo>
                  <a:pt x="4761" y="524"/>
                </a:lnTo>
                <a:lnTo>
                  <a:pt x="4762" y="522"/>
                </a:lnTo>
                <a:lnTo>
                  <a:pt x="4762" y="519"/>
                </a:lnTo>
                <a:lnTo>
                  <a:pt x="4763" y="512"/>
                </a:lnTo>
                <a:lnTo>
                  <a:pt x="4763" y="500"/>
                </a:lnTo>
                <a:lnTo>
                  <a:pt x="4763" y="483"/>
                </a:lnTo>
                <a:lnTo>
                  <a:pt x="4764" y="463"/>
                </a:lnTo>
                <a:lnTo>
                  <a:pt x="4764" y="439"/>
                </a:lnTo>
                <a:lnTo>
                  <a:pt x="4764" y="414"/>
                </a:lnTo>
                <a:lnTo>
                  <a:pt x="4765" y="386"/>
                </a:lnTo>
                <a:lnTo>
                  <a:pt x="4765" y="356"/>
                </a:lnTo>
                <a:lnTo>
                  <a:pt x="4765" y="325"/>
                </a:lnTo>
                <a:lnTo>
                  <a:pt x="4766" y="295"/>
                </a:lnTo>
                <a:lnTo>
                  <a:pt x="4766" y="265"/>
                </a:lnTo>
                <a:lnTo>
                  <a:pt x="4766" y="237"/>
                </a:lnTo>
                <a:lnTo>
                  <a:pt x="4767" y="213"/>
                </a:lnTo>
                <a:lnTo>
                  <a:pt x="4767" y="192"/>
                </a:lnTo>
                <a:lnTo>
                  <a:pt x="4767" y="174"/>
                </a:lnTo>
                <a:lnTo>
                  <a:pt x="4768" y="159"/>
                </a:lnTo>
                <a:lnTo>
                  <a:pt x="4768" y="146"/>
                </a:lnTo>
                <a:lnTo>
                  <a:pt x="4769" y="134"/>
                </a:lnTo>
                <a:lnTo>
                  <a:pt x="4769" y="124"/>
                </a:lnTo>
                <a:lnTo>
                  <a:pt x="4770" y="115"/>
                </a:lnTo>
                <a:lnTo>
                  <a:pt x="4770" y="107"/>
                </a:lnTo>
                <a:lnTo>
                  <a:pt x="4770" y="101"/>
                </a:lnTo>
                <a:lnTo>
                  <a:pt x="4771" y="96"/>
                </a:lnTo>
                <a:lnTo>
                  <a:pt x="4771" y="93"/>
                </a:lnTo>
                <a:lnTo>
                  <a:pt x="4771" y="90"/>
                </a:lnTo>
                <a:lnTo>
                  <a:pt x="4772" y="87"/>
                </a:lnTo>
                <a:lnTo>
                  <a:pt x="4772" y="85"/>
                </a:lnTo>
                <a:lnTo>
                  <a:pt x="4772" y="83"/>
                </a:lnTo>
                <a:lnTo>
                  <a:pt x="4773" y="81"/>
                </a:lnTo>
                <a:lnTo>
                  <a:pt x="4773" y="79"/>
                </a:lnTo>
                <a:lnTo>
                  <a:pt x="4773" y="77"/>
                </a:lnTo>
                <a:lnTo>
                  <a:pt x="4774" y="75"/>
                </a:lnTo>
                <a:lnTo>
                  <a:pt x="4774" y="72"/>
                </a:lnTo>
                <a:lnTo>
                  <a:pt x="4774" y="70"/>
                </a:lnTo>
                <a:lnTo>
                  <a:pt x="4775" y="67"/>
                </a:lnTo>
                <a:lnTo>
                  <a:pt x="4775" y="64"/>
                </a:lnTo>
                <a:lnTo>
                  <a:pt x="4776" y="62"/>
                </a:lnTo>
                <a:lnTo>
                  <a:pt x="4776" y="59"/>
                </a:lnTo>
                <a:lnTo>
                  <a:pt x="4776" y="57"/>
                </a:lnTo>
                <a:lnTo>
                  <a:pt x="4777" y="55"/>
                </a:lnTo>
                <a:lnTo>
                  <a:pt x="4777" y="53"/>
                </a:lnTo>
                <a:lnTo>
                  <a:pt x="4777" y="51"/>
                </a:lnTo>
                <a:lnTo>
                  <a:pt x="4778" y="50"/>
                </a:lnTo>
                <a:lnTo>
                  <a:pt x="4778" y="49"/>
                </a:lnTo>
                <a:lnTo>
                  <a:pt x="4778" y="48"/>
                </a:lnTo>
                <a:lnTo>
                  <a:pt x="4779" y="47"/>
                </a:lnTo>
                <a:lnTo>
                  <a:pt x="4779" y="46"/>
                </a:lnTo>
                <a:lnTo>
                  <a:pt x="4779" y="46"/>
                </a:lnTo>
                <a:lnTo>
                  <a:pt x="4780" y="46"/>
                </a:lnTo>
                <a:lnTo>
                  <a:pt x="4780" y="45"/>
                </a:lnTo>
                <a:lnTo>
                  <a:pt x="4780" y="45"/>
                </a:lnTo>
                <a:lnTo>
                  <a:pt x="4781" y="45"/>
                </a:lnTo>
                <a:lnTo>
                  <a:pt x="4782" y="46"/>
                </a:lnTo>
                <a:lnTo>
                  <a:pt x="4782" y="46"/>
                </a:lnTo>
                <a:lnTo>
                  <a:pt x="4782" y="47"/>
                </a:lnTo>
                <a:lnTo>
                  <a:pt x="4783" y="47"/>
                </a:lnTo>
                <a:lnTo>
                  <a:pt x="4783" y="48"/>
                </a:lnTo>
                <a:lnTo>
                  <a:pt x="4783" y="49"/>
                </a:lnTo>
                <a:lnTo>
                  <a:pt x="4784" y="50"/>
                </a:lnTo>
                <a:lnTo>
                  <a:pt x="4784" y="52"/>
                </a:lnTo>
                <a:lnTo>
                  <a:pt x="4784" y="53"/>
                </a:lnTo>
                <a:lnTo>
                  <a:pt x="4785" y="55"/>
                </a:lnTo>
                <a:lnTo>
                  <a:pt x="4785" y="57"/>
                </a:lnTo>
                <a:lnTo>
                  <a:pt x="4785" y="58"/>
                </a:lnTo>
                <a:lnTo>
                  <a:pt x="4786" y="61"/>
                </a:lnTo>
                <a:lnTo>
                  <a:pt x="4786" y="63"/>
                </a:lnTo>
                <a:lnTo>
                  <a:pt x="4786" y="65"/>
                </a:lnTo>
                <a:lnTo>
                  <a:pt x="4787" y="67"/>
                </a:lnTo>
                <a:lnTo>
                  <a:pt x="4787" y="70"/>
                </a:lnTo>
                <a:lnTo>
                  <a:pt x="4787" y="72"/>
                </a:lnTo>
                <a:lnTo>
                  <a:pt x="4788" y="75"/>
                </a:lnTo>
                <a:lnTo>
                  <a:pt x="4788" y="78"/>
                </a:lnTo>
                <a:lnTo>
                  <a:pt x="4789" y="81"/>
                </a:lnTo>
                <a:lnTo>
                  <a:pt x="4789" y="84"/>
                </a:lnTo>
                <a:lnTo>
                  <a:pt x="4789" y="88"/>
                </a:lnTo>
                <a:lnTo>
                  <a:pt x="4790" y="91"/>
                </a:lnTo>
                <a:lnTo>
                  <a:pt x="4790" y="95"/>
                </a:lnTo>
                <a:lnTo>
                  <a:pt x="4790" y="99"/>
                </a:lnTo>
                <a:lnTo>
                  <a:pt x="4791" y="102"/>
                </a:lnTo>
                <a:lnTo>
                  <a:pt x="4791" y="106"/>
                </a:lnTo>
                <a:lnTo>
                  <a:pt x="4791" y="111"/>
                </a:lnTo>
                <a:lnTo>
                  <a:pt x="4792" y="114"/>
                </a:lnTo>
                <a:lnTo>
                  <a:pt x="4792" y="118"/>
                </a:lnTo>
                <a:lnTo>
                  <a:pt x="4792" y="122"/>
                </a:lnTo>
                <a:lnTo>
                  <a:pt x="4793" y="126"/>
                </a:lnTo>
                <a:lnTo>
                  <a:pt x="4793" y="129"/>
                </a:lnTo>
                <a:lnTo>
                  <a:pt x="4793" y="133"/>
                </a:lnTo>
                <a:lnTo>
                  <a:pt x="4794" y="136"/>
                </a:lnTo>
                <a:lnTo>
                  <a:pt x="4795" y="140"/>
                </a:lnTo>
                <a:lnTo>
                  <a:pt x="4795" y="143"/>
                </a:lnTo>
                <a:lnTo>
                  <a:pt x="4795" y="145"/>
                </a:lnTo>
                <a:lnTo>
                  <a:pt x="4796" y="148"/>
                </a:lnTo>
                <a:lnTo>
                  <a:pt x="4796" y="151"/>
                </a:lnTo>
                <a:lnTo>
                  <a:pt x="4796" y="153"/>
                </a:lnTo>
                <a:lnTo>
                  <a:pt x="4797" y="155"/>
                </a:lnTo>
                <a:lnTo>
                  <a:pt x="4797" y="156"/>
                </a:lnTo>
                <a:lnTo>
                  <a:pt x="4797" y="158"/>
                </a:lnTo>
                <a:lnTo>
                  <a:pt x="4798" y="159"/>
                </a:lnTo>
                <a:lnTo>
                  <a:pt x="4798" y="159"/>
                </a:lnTo>
                <a:lnTo>
                  <a:pt x="4798" y="160"/>
                </a:lnTo>
                <a:lnTo>
                  <a:pt x="4799" y="159"/>
                </a:lnTo>
                <a:lnTo>
                  <a:pt x="4799" y="159"/>
                </a:lnTo>
                <a:lnTo>
                  <a:pt x="4799" y="158"/>
                </a:lnTo>
                <a:lnTo>
                  <a:pt x="4800" y="157"/>
                </a:lnTo>
                <a:lnTo>
                  <a:pt x="4800" y="155"/>
                </a:lnTo>
                <a:lnTo>
                  <a:pt x="4800" y="154"/>
                </a:lnTo>
                <a:lnTo>
                  <a:pt x="4801" y="151"/>
                </a:lnTo>
                <a:lnTo>
                  <a:pt x="4801" y="149"/>
                </a:lnTo>
                <a:lnTo>
                  <a:pt x="4802" y="147"/>
                </a:lnTo>
                <a:lnTo>
                  <a:pt x="4802" y="144"/>
                </a:lnTo>
                <a:lnTo>
                  <a:pt x="4802" y="142"/>
                </a:lnTo>
                <a:lnTo>
                  <a:pt x="4803" y="139"/>
                </a:lnTo>
                <a:lnTo>
                  <a:pt x="4803" y="135"/>
                </a:lnTo>
                <a:lnTo>
                  <a:pt x="4803" y="132"/>
                </a:lnTo>
                <a:lnTo>
                  <a:pt x="4804" y="129"/>
                </a:lnTo>
                <a:lnTo>
                  <a:pt x="4804" y="125"/>
                </a:lnTo>
                <a:lnTo>
                  <a:pt x="4804" y="121"/>
                </a:lnTo>
                <a:lnTo>
                  <a:pt x="4805" y="117"/>
                </a:lnTo>
                <a:lnTo>
                  <a:pt x="4805" y="112"/>
                </a:lnTo>
                <a:lnTo>
                  <a:pt x="4805" y="108"/>
                </a:lnTo>
                <a:lnTo>
                  <a:pt x="4806" y="103"/>
                </a:lnTo>
                <a:lnTo>
                  <a:pt x="4806" y="98"/>
                </a:lnTo>
                <a:lnTo>
                  <a:pt x="4806" y="93"/>
                </a:lnTo>
                <a:lnTo>
                  <a:pt x="4807" y="89"/>
                </a:lnTo>
                <a:lnTo>
                  <a:pt x="4808" y="84"/>
                </a:lnTo>
                <a:lnTo>
                  <a:pt x="4808" y="79"/>
                </a:lnTo>
                <a:lnTo>
                  <a:pt x="4808" y="75"/>
                </a:lnTo>
                <a:lnTo>
                  <a:pt x="4809" y="70"/>
                </a:lnTo>
                <a:lnTo>
                  <a:pt x="4809" y="66"/>
                </a:lnTo>
                <a:lnTo>
                  <a:pt x="4809" y="62"/>
                </a:lnTo>
                <a:lnTo>
                  <a:pt x="4810" y="58"/>
                </a:lnTo>
                <a:lnTo>
                  <a:pt x="4810" y="55"/>
                </a:lnTo>
                <a:lnTo>
                  <a:pt x="4810" y="51"/>
                </a:lnTo>
                <a:lnTo>
                  <a:pt x="4811" y="48"/>
                </a:lnTo>
                <a:lnTo>
                  <a:pt x="4811" y="45"/>
                </a:lnTo>
                <a:lnTo>
                  <a:pt x="4811" y="42"/>
                </a:lnTo>
                <a:lnTo>
                  <a:pt x="4812" y="40"/>
                </a:lnTo>
                <a:lnTo>
                  <a:pt x="4812" y="38"/>
                </a:lnTo>
                <a:lnTo>
                  <a:pt x="4812" y="36"/>
                </a:lnTo>
                <a:lnTo>
                  <a:pt x="4813" y="34"/>
                </a:lnTo>
                <a:lnTo>
                  <a:pt x="4813" y="33"/>
                </a:lnTo>
                <a:lnTo>
                  <a:pt x="4813" y="32"/>
                </a:lnTo>
                <a:lnTo>
                  <a:pt x="4814" y="31"/>
                </a:lnTo>
                <a:lnTo>
                  <a:pt x="4814" y="30"/>
                </a:lnTo>
                <a:lnTo>
                  <a:pt x="4815" y="30"/>
                </a:lnTo>
                <a:lnTo>
                  <a:pt x="4815" y="30"/>
                </a:lnTo>
                <a:lnTo>
                  <a:pt x="4815" y="31"/>
                </a:lnTo>
                <a:lnTo>
                  <a:pt x="4816" y="31"/>
                </a:lnTo>
                <a:lnTo>
                  <a:pt x="4816" y="32"/>
                </a:lnTo>
                <a:lnTo>
                  <a:pt x="4816" y="34"/>
                </a:lnTo>
                <a:lnTo>
                  <a:pt x="4817" y="36"/>
                </a:lnTo>
                <a:lnTo>
                  <a:pt x="4817" y="38"/>
                </a:lnTo>
                <a:lnTo>
                  <a:pt x="4817" y="40"/>
                </a:lnTo>
                <a:lnTo>
                  <a:pt x="4818" y="43"/>
                </a:lnTo>
                <a:lnTo>
                  <a:pt x="4818" y="47"/>
                </a:lnTo>
                <a:lnTo>
                  <a:pt x="4818" y="50"/>
                </a:lnTo>
                <a:lnTo>
                  <a:pt x="4819" y="54"/>
                </a:lnTo>
                <a:lnTo>
                  <a:pt x="4819" y="58"/>
                </a:lnTo>
                <a:lnTo>
                  <a:pt x="4819" y="63"/>
                </a:lnTo>
                <a:lnTo>
                  <a:pt x="4820" y="68"/>
                </a:lnTo>
                <a:lnTo>
                  <a:pt x="4821" y="73"/>
                </a:lnTo>
                <a:lnTo>
                  <a:pt x="4821" y="79"/>
                </a:lnTo>
                <a:lnTo>
                  <a:pt x="4821" y="85"/>
                </a:lnTo>
                <a:lnTo>
                  <a:pt x="4822" y="92"/>
                </a:lnTo>
                <a:lnTo>
                  <a:pt x="4822" y="99"/>
                </a:lnTo>
                <a:lnTo>
                  <a:pt x="4822" y="106"/>
                </a:lnTo>
                <a:lnTo>
                  <a:pt x="4823" y="115"/>
                </a:lnTo>
                <a:lnTo>
                  <a:pt x="4823" y="124"/>
                </a:lnTo>
                <a:lnTo>
                  <a:pt x="4823" y="133"/>
                </a:lnTo>
                <a:lnTo>
                  <a:pt x="4824" y="144"/>
                </a:lnTo>
                <a:lnTo>
                  <a:pt x="4824" y="156"/>
                </a:lnTo>
                <a:lnTo>
                  <a:pt x="4824" y="168"/>
                </a:lnTo>
                <a:lnTo>
                  <a:pt x="4825" y="184"/>
                </a:lnTo>
                <a:lnTo>
                  <a:pt x="4825" y="200"/>
                </a:lnTo>
                <a:lnTo>
                  <a:pt x="4825" y="219"/>
                </a:lnTo>
                <a:lnTo>
                  <a:pt x="4826" y="240"/>
                </a:lnTo>
                <a:lnTo>
                  <a:pt x="4826" y="264"/>
                </a:lnTo>
                <a:lnTo>
                  <a:pt x="4827" y="288"/>
                </a:lnTo>
                <a:lnTo>
                  <a:pt x="4827" y="315"/>
                </a:lnTo>
                <a:lnTo>
                  <a:pt x="4827" y="342"/>
                </a:lnTo>
                <a:lnTo>
                  <a:pt x="4828" y="369"/>
                </a:lnTo>
                <a:lnTo>
                  <a:pt x="4828" y="394"/>
                </a:lnTo>
                <a:lnTo>
                  <a:pt x="4828" y="419"/>
                </a:lnTo>
                <a:lnTo>
                  <a:pt x="4829" y="440"/>
                </a:lnTo>
                <a:lnTo>
                  <a:pt x="4829" y="459"/>
                </a:lnTo>
                <a:lnTo>
                  <a:pt x="4829" y="475"/>
                </a:lnTo>
                <a:lnTo>
                  <a:pt x="4830" y="488"/>
                </a:lnTo>
                <a:lnTo>
                  <a:pt x="4830" y="498"/>
                </a:lnTo>
                <a:lnTo>
                  <a:pt x="4830" y="505"/>
                </a:lnTo>
                <a:lnTo>
                  <a:pt x="4831" y="509"/>
                </a:lnTo>
                <a:lnTo>
                  <a:pt x="4831" y="511"/>
                </a:lnTo>
                <a:lnTo>
                  <a:pt x="4831" y="513"/>
                </a:lnTo>
                <a:lnTo>
                  <a:pt x="4832" y="513"/>
                </a:lnTo>
                <a:lnTo>
                  <a:pt x="4832" y="514"/>
                </a:lnTo>
                <a:lnTo>
                  <a:pt x="4833" y="514"/>
                </a:lnTo>
                <a:lnTo>
                  <a:pt x="4833" y="514"/>
                </a:lnTo>
                <a:lnTo>
                  <a:pt x="4834" y="514"/>
                </a:lnTo>
                <a:lnTo>
                  <a:pt x="4834" y="514"/>
                </a:lnTo>
                <a:lnTo>
                  <a:pt x="4834" y="514"/>
                </a:lnTo>
                <a:lnTo>
                  <a:pt x="4835" y="515"/>
                </a:lnTo>
                <a:lnTo>
                  <a:pt x="4835" y="515"/>
                </a:lnTo>
                <a:lnTo>
                  <a:pt x="4835" y="515"/>
                </a:lnTo>
                <a:lnTo>
                  <a:pt x="4836" y="515"/>
                </a:lnTo>
                <a:lnTo>
                  <a:pt x="4836" y="514"/>
                </a:lnTo>
                <a:lnTo>
                  <a:pt x="4836" y="514"/>
                </a:lnTo>
                <a:lnTo>
                  <a:pt x="4837" y="514"/>
                </a:lnTo>
                <a:lnTo>
                  <a:pt x="4837" y="514"/>
                </a:lnTo>
                <a:lnTo>
                  <a:pt x="4837" y="514"/>
                </a:lnTo>
                <a:lnTo>
                  <a:pt x="4838" y="514"/>
                </a:lnTo>
                <a:lnTo>
                  <a:pt x="4838" y="514"/>
                </a:lnTo>
                <a:lnTo>
                  <a:pt x="4838" y="514"/>
                </a:lnTo>
                <a:lnTo>
                  <a:pt x="4839" y="514"/>
                </a:lnTo>
                <a:lnTo>
                  <a:pt x="4839" y="514"/>
                </a:lnTo>
                <a:lnTo>
                  <a:pt x="4840" y="515"/>
                </a:lnTo>
                <a:lnTo>
                  <a:pt x="4840" y="515"/>
                </a:lnTo>
                <a:lnTo>
                  <a:pt x="4840" y="515"/>
                </a:lnTo>
                <a:lnTo>
                  <a:pt x="4841" y="515"/>
                </a:lnTo>
                <a:lnTo>
                  <a:pt x="4841" y="515"/>
                </a:lnTo>
                <a:lnTo>
                  <a:pt x="4841" y="515"/>
                </a:lnTo>
                <a:lnTo>
                  <a:pt x="4842" y="516"/>
                </a:lnTo>
                <a:lnTo>
                  <a:pt x="4842" y="516"/>
                </a:lnTo>
                <a:lnTo>
                  <a:pt x="4842" y="516"/>
                </a:lnTo>
                <a:lnTo>
                  <a:pt x="4843" y="516"/>
                </a:lnTo>
                <a:lnTo>
                  <a:pt x="4843" y="516"/>
                </a:lnTo>
                <a:lnTo>
                  <a:pt x="4843" y="516"/>
                </a:lnTo>
                <a:lnTo>
                  <a:pt x="4844" y="516"/>
                </a:lnTo>
                <a:lnTo>
                  <a:pt x="4844" y="516"/>
                </a:lnTo>
                <a:lnTo>
                  <a:pt x="4844" y="516"/>
                </a:lnTo>
                <a:lnTo>
                  <a:pt x="4845" y="516"/>
                </a:lnTo>
                <a:lnTo>
                  <a:pt x="4845" y="516"/>
                </a:lnTo>
                <a:lnTo>
                  <a:pt x="4846" y="516"/>
                </a:lnTo>
                <a:lnTo>
                  <a:pt x="4846" y="516"/>
                </a:lnTo>
                <a:lnTo>
                  <a:pt x="4847" y="516"/>
                </a:lnTo>
                <a:lnTo>
                  <a:pt x="4847" y="516"/>
                </a:lnTo>
                <a:lnTo>
                  <a:pt x="4847" y="516"/>
                </a:lnTo>
                <a:lnTo>
                  <a:pt x="4848" y="516"/>
                </a:lnTo>
                <a:lnTo>
                  <a:pt x="4848" y="517"/>
                </a:lnTo>
                <a:lnTo>
                  <a:pt x="4848" y="516"/>
                </a:lnTo>
                <a:lnTo>
                  <a:pt x="4849" y="517"/>
                </a:lnTo>
                <a:lnTo>
                  <a:pt x="4849" y="517"/>
                </a:lnTo>
                <a:lnTo>
                  <a:pt x="4849" y="517"/>
                </a:lnTo>
                <a:lnTo>
                  <a:pt x="4850" y="517"/>
                </a:lnTo>
                <a:lnTo>
                  <a:pt x="4850" y="517"/>
                </a:lnTo>
                <a:lnTo>
                  <a:pt x="4850" y="517"/>
                </a:lnTo>
                <a:lnTo>
                  <a:pt x="4851" y="517"/>
                </a:lnTo>
                <a:lnTo>
                  <a:pt x="4851" y="517"/>
                </a:lnTo>
                <a:lnTo>
                  <a:pt x="4851" y="517"/>
                </a:lnTo>
                <a:lnTo>
                  <a:pt x="4852" y="517"/>
                </a:lnTo>
                <a:lnTo>
                  <a:pt x="4852" y="517"/>
                </a:lnTo>
                <a:lnTo>
                  <a:pt x="4853" y="517"/>
                </a:lnTo>
                <a:lnTo>
                  <a:pt x="4853" y="518"/>
                </a:lnTo>
                <a:lnTo>
                  <a:pt x="4853" y="518"/>
                </a:lnTo>
                <a:lnTo>
                  <a:pt x="4854" y="518"/>
                </a:lnTo>
                <a:lnTo>
                  <a:pt x="4854" y="518"/>
                </a:lnTo>
                <a:lnTo>
                  <a:pt x="4854" y="518"/>
                </a:lnTo>
                <a:lnTo>
                  <a:pt x="4855" y="518"/>
                </a:lnTo>
                <a:lnTo>
                  <a:pt x="4855" y="519"/>
                </a:lnTo>
                <a:lnTo>
                  <a:pt x="4855" y="519"/>
                </a:lnTo>
                <a:lnTo>
                  <a:pt x="4856" y="519"/>
                </a:lnTo>
                <a:lnTo>
                  <a:pt x="4856" y="519"/>
                </a:lnTo>
                <a:lnTo>
                  <a:pt x="4856" y="519"/>
                </a:lnTo>
                <a:lnTo>
                  <a:pt x="4857" y="519"/>
                </a:lnTo>
                <a:lnTo>
                  <a:pt x="4857" y="520"/>
                </a:lnTo>
                <a:lnTo>
                  <a:pt x="4857" y="520"/>
                </a:lnTo>
                <a:lnTo>
                  <a:pt x="4858" y="520"/>
                </a:lnTo>
                <a:lnTo>
                  <a:pt x="4858" y="520"/>
                </a:lnTo>
                <a:lnTo>
                  <a:pt x="4859" y="520"/>
                </a:lnTo>
                <a:lnTo>
                  <a:pt x="4859" y="520"/>
                </a:lnTo>
                <a:lnTo>
                  <a:pt x="4860" y="520"/>
                </a:lnTo>
                <a:lnTo>
                  <a:pt x="4860" y="520"/>
                </a:lnTo>
                <a:lnTo>
                  <a:pt x="4860" y="520"/>
                </a:lnTo>
                <a:lnTo>
                  <a:pt x="4861" y="520"/>
                </a:lnTo>
                <a:lnTo>
                  <a:pt x="4861" y="520"/>
                </a:lnTo>
                <a:lnTo>
                  <a:pt x="4861" y="520"/>
                </a:lnTo>
                <a:lnTo>
                  <a:pt x="4862" y="520"/>
                </a:lnTo>
                <a:lnTo>
                  <a:pt x="4862" y="520"/>
                </a:lnTo>
                <a:lnTo>
                  <a:pt x="4862" y="519"/>
                </a:lnTo>
                <a:lnTo>
                  <a:pt x="4863" y="520"/>
                </a:lnTo>
                <a:lnTo>
                  <a:pt x="4863" y="520"/>
                </a:lnTo>
                <a:lnTo>
                  <a:pt x="4863" y="520"/>
                </a:lnTo>
                <a:lnTo>
                  <a:pt x="4864" y="520"/>
                </a:lnTo>
                <a:lnTo>
                  <a:pt x="4864" y="520"/>
                </a:lnTo>
                <a:lnTo>
                  <a:pt x="4864" y="520"/>
                </a:lnTo>
                <a:lnTo>
                  <a:pt x="4865" y="520"/>
                </a:lnTo>
                <a:lnTo>
                  <a:pt x="4865" y="520"/>
                </a:lnTo>
                <a:lnTo>
                  <a:pt x="4866" y="520"/>
                </a:lnTo>
                <a:lnTo>
                  <a:pt x="4866" y="520"/>
                </a:lnTo>
                <a:lnTo>
                  <a:pt x="4866" y="521"/>
                </a:lnTo>
                <a:lnTo>
                  <a:pt x="4867" y="521"/>
                </a:lnTo>
                <a:lnTo>
                  <a:pt x="4867" y="522"/>
                </a:lnTo>
                <a:lnTo>
                  <a:pt x="4867" y="522"/>
                </a:lnTo>
                <a:lnTo>
                  <a:pt x="4868" y="522"/>
                </a:lnTo>
                <a:lnTo>
                  <a:pt x="4868" y="521"/>
                </a:lnTo>
                <a:lnTo>
                  <a:pt x="4868" y="519"/>
                </a:lnTo>
                <a:lnTo>
                  <a:pt x="4869" y="514"/>
                </a:lnTo>
                <a:lnTo>
                  <a:pt x="4869" y="505"/>
                </a:lnTo>
                <a:lnTo>
                  <a:pt x="4869" y="492"/>
                </a:lnTo>
                <a:lnTo>
                  <a:pt x="4870" y="475"/>
                </a:lnTo>
                <a:lnTo>
                  <a:pt x="4870" y="454"/>
                </a:lnTo>
                <a:lnTo>
                  <a:pt x="4870" y="430"/>
                </a:lnTo>
                <a:lnTo>
                  <a:pt x="4871" y="403"/>
                </a:lnTo>
                <a:lnTo>
                  <a:pt x="4872" y="374"/>
                </a:lnTo>
                <a:lnTo>
                  <a:pt x="4872" y="342"/>
                </a:lnTo>
                <a:lnTo>
                  <a:pt x="4872" y="310"/>
                </a:lnTo>
                <a:lnTo>
                  <a:pt x="4873" y="277"/>
                </a:lnTo>
                <a:lnTo>
                  <a:pt x="4873" y="246"/>
                </a:lnTo>
                <a:lnTo>
                  <a:pt x="4873" y="216"/>
                </a:lnTo>
                <a:lnTo>
                  <a:pt x="4874" y="191"/>
                </a:lnTo>
                <a:lnTo>
                  <a:pt x="4874" y="169"/>
                </a:lnTo>
                <a:lnTo>
                  <a:pt x="4874" y="150"/>
                </a:lnTo>
                <a:lnTo>
                  <a:pt x="4875" y="134"/>
                </a:lnTo>
                <a:lnTo>
                  <a:pt x="4875" y="121"/>
                </a:lnTo>
                <a:lnTo>
                  <a:pt x="4875" y="110"/>
                </a:lnTo>
                <a:lnTo>
                  <a:pt x="4876" y="102"/>
                </a:lnTo>
                <a:lnTo>
                  <a:pt x="4876" y="96"/>
                </a:lnTo>
                <a:lnTo>
                  <a:pt x="4876" y="92"/>
                </a:lnTo>
                <a:lnTo>
                  <a:pt x="4877" y="89"/>
                </a:lnTo>
                <a:lnTo>
                  <a:pt x="4877" y="87"/>
                </a:lnTo>
                <a:lnTo>
                  <a:pt x="4877" y="86"/>
                </a:lnTo>
                <a:lnTo>
                  <a:pt x="4878" y="85"/>
                </a:lnTo>
                <a:lnTo>
                  <a:pt x="4878" y="84"/>
                </a:lnTo>
                <a:lnTo>
                  <a:pt x="4879" y="83"/>
                </a:lnTo>
                <a:lnTo>
                  <a:pt x="4879" y="82"/>
                </a:lnTo>
                <a:lnTo>
                  <a:pt x="4879" y="80"/>
                </a:lnTo>
                <a:lnTo>
                  <a:pt x="4880" y="78"/>
                </a:lnTo>
                <a:lnTo>
                  <a:pt x="4880" y="75"/>
                </a:lnTo>
                <a:lnTo>
                  <a:pt x="4880" y="72"/>
                </a:lnTo>
                <a:lnTo>
                  <a:pt x="4881" y="69"/>
                </a:lnTo>
                <a:lnTo>
                  <a:pt x="4881" y="66"/>
                </a:lnTo>
                <a:lnTo>
                  <a:pt x="4881" y="63"/>
                </a:lnTo>
                <a:lnTo>
                  <a:pt x="4882" y="60"/>
                </a:lnTo>
                <a:lnTo>
                  <a:pt x="4882" y="57"/>
                </a:lnTo>
                <a:lnTo>
                  <a:pt x="4882" y="54"/>
                </a:lnTo>
                <a:lnTo>
                  <a:pt x="4883" y="52"/>
                </a:lnTo>
                <a:lnTo>
                  <a:pt x="4883" y="49"/>
                </a:lnTo>
                <a:lnTo>
                  <a:pt x="4883" y="47"/>
                </a:lnTo>
                <a:lnTo>
                  <a:pt x="4884" y="45"/>
                </a:lnTo>
                <a:lnTo>
                  <a:pt x="4885" y="44"/>
                </a:lnTo>
                <a:lnTo>
                  <a:pt x="4885" y="42"/>
                </a:lnTo>
                <a:lnTo>
                  <a:pt x="4885" y="40"/>
                </a:lnTo>
                <a:lnTo>
                  <a:pt x="4886" y="39"/>
                </a:lnTo>
                <a:lnTo>
                  <a:pt x="4886" y="38"/>
                </a:lnTo>
                <a:lnTo>
                  <a:pt x="4886" y="36"/>
                </a:lnTo>
                <a:lnTo>
                  <a:pt x="4887" y="35"/>
                </a:lnTo>
                <a:lnTo>
                  <a:pt x="4887" y="34"/>
                </a:lnTo>
                <a:lnTo>
                  <a:pt x="4887" y="34"/>
                </a:lnTo>
                <a:lnTo>
                  <a:pt x="4888" y="33"/>
                </a:lnTo>
                <a:lnTo>
                  <a:pt x="4888" y="33"/>
                </a:lnTo>
                <a:lnTo>
                  <a:pt x="4888" y="33"/>
                </a:lnTo>
                <a:lnTo>
                  <a:pt x="4889" y="33"/>
                </a:lnTo>
                <a:lnTo>
                  <a:pt x="4889" y="33"/>
                </a:lnTo>
                <a:lnTo>
                  <a:pt x="4889" y="33"/>
                </a:lnTo>
                <a:lnTo>
                  <a:pt x="4890" y="34"/>
                </a:lnTo>
                <a:lnTo>
                  <a:pt x="4890" y="35"/>
                </a:lnTo>
                <a:lnTo>
                  <a:pt x="4890" y="36"/>
                </a:lnTo>
                <a:lnTo>
                  <a:pt x="4891" y="38"/>
                </a:lnTo>
                <a:lnTo>
                  <a:pt x="4891" y="39"/>
                </a:lnTo>
                <a:lnTo>
                  <a:pt x="4892" y="41"/>
                </a:lnTo>
                <a:lnTo>
                  <a:pt x="4892" y="43"/>
                </a:lnTo>
                <a:lnTo>
                  <a:pt x="4892" y="45"/>
                </a:lnTo>
                <a:lnTo>
                  <a:pt x="4893" y="48"/>
                </a:lnTo>
                <a:lnTo>
                  <a:pt x="4893" y="50"/>
                </a:lnTo>
                <a:lnTo>
                  <a:pt x="4893" y="53"/>
                </a:lnTo>
                <a:lnTo>
                  <a:pt x="4894" y="56"/>
                </a:lnTo>
                <a:lnTo>
                  <a:pt x="4894" y="60"/>
                </a:lnTo>
                <a:lnTo>
                  <a:pt x="4894" y="63"/>
                </a:lnTo>
                <a:lnTo>
                  <a:pt x="4895" y="67"/>
                </a:lnTo>
                <a:lnTo>
                  <a:pt x="4895" y="70"/>
                </a:lnTo>
                <a:lnTo>
                  <a:pt x="4895" y="74"/>
                </a:lnTo>
                <a:lnTo>
                  <a:pt x="4896" y="78"/>
                </a:lnTo>
                <a:lnTo>
                  <a:pt x="4896" y="82"/>
                </a:lnTo>
                <a:lnTo>
                  <a:pt x="4896" y="86"/>
                </a:lnTo>
                <a:lnTo>
                  <a:pt x="4897" y="90"/>
                </a:lnTo>
                <a:lnTo>
                  <a:pt x="4898" y="94"/>
                </a:lnTo>
                <a:lnTo>
                  <a:pt x="4898" y="99"/>
                </a:lnTo>
                <a:lnTo>
                  <a:pt x="4898" y="103"/>
                </a:lnTo>
                <a:lnTo>
                  <a:pt x="4899" y="108"/>
                </a:lnTo>
                <a:lnTo>
                  <a:pt x="4899" y="112"/>
                </a:lnTo>
                <a:lnTo>
                  <a:pt x="4899" y="117"/>
                </a:lnTo>
                <a:lnTo>
                  <a:pt x="4900" y="121"/>
                </a:lnTo>
                <a:lnTo>
                  <a:pt x="4900" y="126"/>
                </a:lnTo>
                <a:lnTo>
                  <a:pt x="4900" y="130"/>
                </a:lnTo>
                <a:lnTo>
                  <a:pt x="4901" y="135"/>
                </a:lnTo>
                <a:lnTo>
                  <a:pt x="4901" y="139"/>
                </a:lnTo>
                <a:lnTo>
                  <a:pt x="4901" y="143"/>
                </a:lnTo>
                <a:lnTo>
                  <a:pt x="4902" y="147"/>
                </a:lnTo>
                <a:lnTo>
                  <a:pt x="4902" y="151"/>
                </a:lnTo>
                <a:lnTo>
                  <a:pt x="4902" y="154"/>
                </a:lnTo>
                <a:lnTo>
                  <a:pt x="4903" y="157"/>
                </a:lnTo>
                <a:lnTo>
                  <a:pt x="4903" y="160"/>
                </a:lnTo>
                <a:lnTo>
                  <a:pt x="4904" y="162"/>
                </a:lnTo>
                <a:lnTo>
                  <a:pt x="4904" y="165"/>
                </a:lnTo>
                <a:lnTo>
                  <a:pt x="4904" y="166"/>
                </a:lnTo>
                <a:lnTo>
                  <a:pt x="4905" y="168"/>
                </a:lnTo>
                <a:lnTo>
                  <a:pt x="4905" y="169"/>
                </a:lnTo>
                <a:lnTo>
                  <a:pt x="4905" y="170"/>
                </a:lnTo>
                <a:lnTo>
                  <a:pt x="4906" y="170"/>
                </a:lnTo>
                <a:lnTo>
                  <a:pt x="4906" y="170"/>
                </a:lnTo>
                <a:lnTo>
                  <a:pt x="4906" y="169"/>
                </a:lnTo>
                <a:lnTo>
                  <a:pt x="4907" y="169"/>
                </a:lnTo>
                <a:lnTo>
                  <a:pt x="4907" y="168"/>
                </a:lnTo>
                <a:lnTo>
                  <a:pt x="4907" y="166"/>
                </a:lnTo>
                <a:lnTo>
                  <a:pt x="4908" y="165"/>
                </a:lnTo>
                <a:lnTo>
                  <a:pt x="4908" y="163"/>
                </a:lnTo>
                <a:lnTo>
                  <a:pt x="4908" y="160"/>
                </a:lnTo>
                <a:lnTo>
                  <a:pt x="4909" y="157"/>
                </a:lnTo>
                <a:lnTo>
                  <a:pt x="4909" y="155"/>
                </a:lnTo>
                <a:lnTo>
                  <a:pt x="4909" y="152"/>
                </a:lnTo>
                <a:lnTo>
                  <a:pt x="4910" y="148"/>
                </a:lnTo>
                <a:lnTo>
                  <a:pt x="4911" y="145"/>
                </a:lnTo>
                <a:lnTo>
                  <a:pt x="4911" y="141"/>
                </a:lnTo>
                <a:lnTo>
                  <a:pt x="4911" y="137"/>
                </a:lnTo>
                <a:lnTo>
                  <a:pt x="4912" y="132"/>
                </a:lnTo>
                <a:lnTo>
                  <a:pt x="4912" y="128"/>
                </a:lnTo>
                <a:lnTo>
                  <a:pt x="4912" y="123"/>
                </a:lnTo>
                <a:lnTo>
                  <a:pt x="4913" y="118"/>
                </a:lnTo>
                <a:lnTo>
                  <a:pt x="4913" y="113"/>
                </a:lnTo>
                <a:lnTo>
                  <a:pt x="4913" y="108"/>
                </a:lnTo>
                <a:lnTo>
                  <a:pt x="4914" y="103"/>
                </a:lnTo>
                <a:lnTo>
                  <a:pt x="4914" y="98"/>
                </a:lnTo>
                <a:lnTo>
                  <a:pt x="4914" y="93"/>
                </a:lnTo>
                <a:lnTo>
                  <a:pt x="4915" y="88"/>
                </a:lnTo>
                <a:lnTo>
                  <a:pt x="4915" y="83"/>
                </a:lnTo>
                <a:lnTo>
                  <a:pt x="4915" y="79"/>
                </a:lnTo>
                <a:lnTo>
                  <a:pt x="4916" y="74"/>
                </a:lnTo>
                <a:lnTo>
                  <a:pt x="4916" y="70"/>
                </a:lnTo>
                <a:lnTo>
                  <a:pt x="4917" y="65"/>
                </a:lnTo>
                <a:lnTo>
                  <a:pt x="4917" y="61"/>
                </a:lnTo>
                <a:lnTo>
                  <a:pt x="4917" y="57"/>
                </a:lnTo>
                <a:lnTo>
                  <a:pt x="4918" y="53"/>
                </a:lnTo>
                <a:lnTo>
                  <a:pt x="4918" y="50"/>
                </a:lnTo>
                <a:lnTo>
                  <a:pt x="4918" y="47"/>
                </a:lnTo>
                <a:lnTo>
                  <a:pt x="4919" y="44"/>
                </a:lnTo>
                <a:lnTo>
                  <a:pt x="4919" y="41"/>
                </a:lnTo>
                <a:lnTo>
                  <a:pt x="4919" y="39"/>
                </a:lnTo>
                <a:lnTo>
                  <a:pt x="4920" y="37"/>
                </a:lnTo>
                <a:lnTo>
                  <a:pt x="4920" y="35"/>
                </a:lnTo>
                <a:lnTo>
                  <a:pt x="4920" y="33"/>
                </a:lnTo>
                <a:lnTo>
                  <a:pt x="4921" y="32"/>
                </a:lnTo>
                <a:lnTo>
                  <a:pt x="4921" y="32"/>
                </a:lnTo>
                <a:lnTo>
                  <a:pt x="4921" y="31"/>
                </a:lnTo>
                <a:lnTo>
                  <a:pt x="4922" y="31"/>
                </a:lnTo>
                <a:lnTo>
                  <a:pt x="4922" y="32"/>
                </a:lnTo>
                <a:lnTo>
                  <a:pt x="4922" y="32"/>
                </a:lnTo>
                <a:lnTo>
                  <a:pt x="4923" y="33"/>
                </a:lnTo>
                <a:lnTo>
                  <a:pt x="4924" y="35"/>
                </a:lnTo>
                <a:lnTo>
                  <a:pt x="4924" y="37"/>
                </a:lnTo>
                <a:lnTo>
                  <a:pt x="4924" y="38"/>
                </a:lnTo>
                <a:lnTo>
                  <a:pt x="4925" y="41"/>
                </a:lnTo>
                <a:lnTo>
                  <a:pt x="4925" y="43"/>
                </a:lnTo>
                <a:lnTo>
                  <a:pt x="4925" y="46"/>
                </a:lnTo>
                <a:lnTo>
                  <a:pt x="4926" y="49"/>
                </a:lnTo>
                <a:lnTo>
                  <a:pt x="4926" y="52"/>
                </a:lnTo>
                <a:lnTo>
                  <a:pt x="4926" y="55"/>
                </a:lnTo>
                <a:lnTo>
                  <a:pt x="4927" y="58"/>
                </a:lnTo>
                <a:lnTo>
                  <a:pt x="4927" y="62"/>
                </a:lnTo>
                <a:lnTo>
                  <a:pt x="4927" y="65"/>
                </a:lnTo>
                <a:lnTo>
                  <a:pt x="4928" y="70"/>
                </a:lnTo>
                <a:lnTo>
                  <a:pt x="4928" y="75"/>
                </a:lnTo>
                <a:lnTo>
                  <a:pt x="4928" y="79"/>
                </a:lnTo>
                <a:lnTo>
                  <a:pt x="4929" y="85"/>
                </a:lnTo>
                <a:lnTo>
                  <a:pt x="4929" y="91"/>
                </a:lnTo>
                <a:lnTo>
                  <a:pt x="4930" y="98"/>
                </a:lnTo>
                <a:lnTo>
                  <a:pt x="4930" y="106"/>
                </a:lnTo>
                <a:lnTo>
                  <a:pt x="4930" y="114"/>
                </a:lnTo>
                <a:lnTo>
                  <a:pt x="4931" y="123"/>
                </a:lnTo>
                <a:lnTo>
                  <a:pt x="4931" y="133"/>
                </a:lnTo>
                <a:lnTo>
                  <a:pt x="4931" y="144"/>
                </a:lnTo>
                <a:lnTo>
                  <a:pt x="4932" y="156"/>
                </a:lnTo>
                <a:lnTo>
                  <a:pt x="4932" y="170"/>
                </a:lnTo>
                <a:lnTo>
                  <a:pt x="4932" y="186"/>
                </a:lnTo>
                <a:lnTo>
                  <a:pt x="4933" y="204"/>
                </a:lnTo>
                <a:lnTo>
                  <a:pt x="4933" y="224"/>
                </a:lnTo>
                <a:lnTo>
                  <a:pt x="4933" y="245"/>
                </a:lnTo>
                <a:lnTo>
                  <a:pt x="4934" y="270"/>
                </a:lnTo>
                <a:lnTo>
                  <a:pt x="4934" y="295"/>
                </a:lnTo>
                <a:lnTo>
                  <a:pt x="4934" y="322"/>
                </a:lnTo>
                <a:lnTo>
                  <a:pt x="4935" y="349"/>
                </a:lnTo>
                <a:lnTo>
                  <a:pt x="4935" y="376"/>
                </a:lnTo>
                <a:lnTo>
                  <a:pt x="4935" y="402"/>
                </a:lnTo>
                <a:lnTo>
                  <a:pt x="4936" y="425"/>
                </a:lnTo>
                <a:lnTo>
                  <a:pt x="4937" y="446"/>
                </a:lnTo>
                <a:lnTo>
                  <a:pt x="4937" y="465"/>
                </a:lnTo>
                <a:lnTo>
                  <a:pt x="4937" y="479"/>
                </a:lnTo>
                <a:lnTo>
                  <a:pt x="4938" y="492"/>
                </a:lnTo>
                <a:lnTo>
                  <a:pt x="4938" y="501"/>
                </a:lnTo>
                <a:lnTo>
                  <a:pt x="4938" y="508"/>
                </a:lnTo>
                <a:lnTo>
                  <a:pt x="4939" y="511"/>
                </a:lnTo>
                <a:lnTo>
                  <a:pt x="4939" y="514"/>
                </a:lnTo>
                <a:lnTo>
                  <a:pt x="4939" y="515"/>
                </a:lnTo>
                <a:lnTo>
                  <a:pt x="4940" y="515"/>
                </a:lnTo>
                <a:lnTo>
                  <a:pt x="4940" y="516"/>
                </a:lnTo>
                <a:lnTo>
                  <a:pt x="4940" y="516"/>
                </a:lnTo>
                <a:lnTo>
                  <a:pt x="4941" y="517"/>
                </a:lnTo>
                <a:lnTo>
                  <a:pt x="4941" y="517"/>
                </a:lnTo>
                <a:lnTo>
                  <a:pt x="4941" y="517"/>
                </a:lnTo>
                <a:lnTo>
                  <a:pt x="4942" y="518"/>
                </a:lnTo>
                <a:lnTo>
                  <a:pt x="4942" y="518"/>
                </a:lnTo>
                <a:lnTo>
                  <a:pt x="4943" y="518"/>
                </a:lnTo>
                <a:lnTo>
                  <a:pt x="4943" y="518"/>
                </a:lnTo>
                <a:lnTo>
                  <a:pt x="4943" y="518"/>
                </a:lnTo>
                <a:lnTo>
                  <a:pt x="4944" y="518"/>
                </a:lnTo>
                <a:lnTo>
                  <a:pt x="4944" y="518"/>
                </a:lnTo>
                <a:lnTo>
                  <a:pt x="4944" y="518"/>
                </a:lnTo>
                <a:lnTo>
                  <a:pt x="4945" y="518"/>
                </a:lnTo>
                <a:lnTo>
                  <a:pt x="4945" y="518"/>
                </a:lnTo>
                <a:lnTo>
                  <a:pt x="4945" y="518"/>
                </a:lnTo>
                <a:lnTo>
                  <a:pt x="4946" y="518"/>
                </a:lnTo>
                <a:lnTo>
                  <a:pt x="4946" y="518"/>
                </a:lnTo>
                <a:lnTo>
                  <a:pt x="4946" y="518"/>
                </a:lnTo>
                <a:lnTo>
                  <a:pt x="4947" y="518"/>
                </a:lnTo>
                <a:lnTo>
                  <a:pt x="4947" y="518"/>
                </a:lnTo>
                <a:lnTo>
                  <a:pt x="4947" y="518"/>
                </a:lnTo>
                <a:lnTo>
                  <a:pt x="4948" y="519"/>
                </a:lnTo>
                <a:lnTo>
                  <a:pt x="4948" y="519"/>
                </a:lnTo>
                <a:lnTo>
                  <a:pt x="4949" y="519"/>
                </a:lnTo>
                <a:lnTo>
                  <a:pt x="4949" y="519"/>
                </a:lnTo>
                <a:lnTo>
                  <a:pt x="4950" y="519"/>
                </a:lnTo>
                <a:lnTo>
                  <a:pt x="4950" y="519"/>
                </a:lnTo>
                <a:lnTo>
                  <a:pt x="4950" y="519"/>
                </a:lnTo>
                <a:lnTo>
                  <a:pt x="4951" y="519"/>
                </a:lnTo>
                <a:lnTo>
                  <a:pt x="4951" y="519"/>
                </a:lnTo>
                <a:lnTo>
                  <a:pt x="4951" y="520"/>
                </a:lnTo>
                <a:lnTo>
                  <a:pt x="4952" y="520"/>
                </a:lnTo>
                <a:lnTo>
                  <a:pt x="4952" y="520"/>
                </a:lnTo>
                <a:lnTo>
                  <a:pt x="4952" y="520"/>
                </a:lnTo>
                <a:lnTo>
                  <a:pt x="4953" y="520"/>
                </a:lnTo>
                <a:lnTo>
                  <a:pt x="4953" y="520"/>
                </a:lnTo>
                <a:lnTo>
                  <a:pt x="4953" y="520"/>
                </a:lnTo>
                <a:lnTo>
                  <a:pt x="4954" y="520"/>
                </a:lnTo>
                <a:lnTo>
                  <a:pt x="4954" y="520"/>
                </a:lnTo>
                <a:lnTo>
                  <a:pt x="4954" y="520"/>
                </a:lnTo>
                <a:lnTo>
                  <a:pt x="4955" y="520"/>
                </a:lnTo>
                <a:lnTo>
                  <a:pt x="4955" y="520"/>
                </a:lnTo>
                <a:lnTo>
                  <a:pt x="4956" y="520"/>
                </a:lnTo>
                <a:lnTo>
                  <a:pt x="4956" y="520"/>
                </a:lnTo>
                <a:lnTo>
                  <a:pt x="4956" y="520"/>
                </a:lnTo>
                <a:lnTo>
                  <a:pt x="4957" y="520"/>
                </a:lnTo>
                <a:lnTo>
                  <a:pt x="4957" y="520"/>
                </a:lnTo>
                <a:lnTo>
                  <a:pt x="4957" y="520"/>
                </a:lnTo>
                <a:lnTo>
                  <a:pt x="4958" y="520"/>
                </a:lnTo>
                <a:lnTo>
                  <a:pt x="4958" y="520"/>
                </a:lnTo>
                <a:lnTo>
                  <a:pt x="4958" y="520"/>
                </a:lnTo>
                <a:lnTo>
                  <a:pt x="4959" y="520"/>
                </a:lnTo>
                <a:lnTo>
                  <a:pt x="4959" y="520"/>
                </a:lnTo>
                <a:lnTo>
                  <a:pt x="4959" y="520"/>
                </a:lnTo>
                <a:lnTo>
                  <a:pt x="4960" y="520"/>
                </a:lnTo>
                <a:lnTo>
                  <a:pt x="4960" y="520"/>
                </a:lnTo>
                <a:lnTo>
                  <a:pt x="4960" y="521"/>
                </a:lnTo>
                <a:lnTo>
                  <a:pt x="4961" y="521"/>
                </a:lnTo>
                <a:lnTo>
                  <a:pt x="4961" y="521"/>
                </a:lnTo>
                <a:lnTo>
                  <a:pt x="4962" y="521"/>
                </a:lnTo>
                <a:lnTo>
                  <a:pt x="4962" y="521"/>
                </a:lnTo>
                <a:lnTo>
                  <a:pt x="4963" y="521"/>
                </a:lnTo>
                <a:lnTo>
                  <a:pt x="4963" y="521"/>
                </a:lnTo>
                <a:lnTo>
                  <a:pt x="4963" y="521"/>
                </a:lnTo>
                <a:lnTo>
                  <a:pt x="4964" y="521"/>
                </a:lnTo>
                <a:lnTo>
                  <a:pt x="4964" y="521"/>
                </a:lnTo>
                <a:lnTo>
                  <a:pt x="4964" y="521"/>
                </a:lnTo>
                <a:lnTo>
                  <a:pt x="4965" y="521"/>
                </a:lnTo>
                <a:lnTo>
                  <a:pt x="4965" y="522"/>
                </a:lnTo>
                <a:lnTo>
                  <a:pt x="4965" y="522"/>
                </a:lnTo>
                <a:lnTo>
                  <a:pt x="4966" y="522"/>
                </a:lnTo>
                <a:lnTo>
                  <a:pt x="4966" y="522"/>
                </a:lnTo>
                <a:lnTo>
                  <a:pt x="4966" y="522"/>
                </a:lnTo>
                <a:lnTo>
                  <a:pt x="4967" y="522"/>
                </a:lnTo>
                <a:lnTo>
                  <a:pt x="4967" y="522"/>
                </a:lnTo>
                <a:lnTo>
                  <a:pt x="4967" y="522"/>
                </a:lnTo>
                <a:lnTo>
                  <a:pt x="4968" y="522"/>
                </a:lnTo>
                <a:lnTo>
                  <a:pt x="4968" y="522"/>
                </a:lnTo>
                <a:lnTo>
                  <a:pt x="4969" y="522"/>
                </a:lnTo>
                <a:lnTo>
                  <a:pt x="4969" y="522"/>
                </a:lnTo>
                <a:lnTo>
                  <a:pt x="4969" y="522"/>
                </a:lnTo>
                <a:lnTo>
                  <a:pt x="4970" y="522"/>
                </a:lnTo>
                <a:lnTo>
                  <a:pt x="4970" y="522"/>
                </a:lnTo>
                <a:lnTo>
                  <a:pt x="4970" y="522"/>
                </a:lnTo>
                <a:lnTo>
                  <a:pt x="4971" y="521"/>
                </a:lnTo>
                <a:lnTo>
                  <a:pt x="4971" y="521"/>
                </a:lnTo>
                <a:lnTo>
                  <a:pt x="4971" y="521"/>
                </a:lnTo>
                <a:lnTo>
                  <a:pt x="4972" y="521"/>
                </a:lnTo>
                <a:lnTo>
                  <a:pt x="4972" y="521"/>
                </a:lnTo>
                <a:lnTo>
                  <a:pt x="4972" y="521"/>
                </a:lnTo>
                <a:lnTo>
                  <a:pt x="4973" y="521"/>
                </a:lnTo>
                <a:lnTo>
                  <a:pt x="4973" y="521"/>
                </a:lnTo>
                <a:lnTo>
                  <a:pt x="4973" y="521"/>
                </a:lnTo>
                <a:lnTo>
                  <a:pt x="4974" y="521"/>
                </a:lnTo>
                <a:lnTo>
                  <a:pt x="4974" y="521"/>
                </a:lnTo>
                <a:lnTo>
                  <a:pt x="4975" y="522"/>
                </a:lnTo>
                <a:lnTo>
                  <a:pt x="4975" y="522"/>
                </a:lnTo>
                <a:lnTo>
                  <a:pt x="4976" y="522"/>
                </a:lnTo>
                <a:lnTo>
                  <a:pt x="4976" y="522"/>
                </a:lnTo>
                <a:lnTo>
                  <a:pt x="4976" y="522"/>
                </a:lnTo>
                <a:lnTo>
                  <a:pt x="4977" y="523"/>
                </a:lnTo>
                <a:lnTo>
                  <a:pt x="4977" y="523"/>
                </a:lnTo>
                <a:lnTo>
                  <a:pt x="4977" y="524"/>
                </a:lnTo>
                <a:lnTo>
                  <a:pt x="4978" y="523"/>
                </a:lnTo>
                <a:lnTo>
                  <a:pt x="4978" y="520"/>
                </a:lnTo>
                <a:lnTo>
                  <a:pt x="4978" y="514"/>
                </a:lnTo>
                <a:lnTo>
                  <a:pt x="4979" y="503"/>
                </a:lnTo>
                <a:lnTo>
                  <a:pt x="4979" y="489"/>
                </a:lnTo>
                <a:lnTo>
                  <a:pt x="4979" y="469"/>
                </a:lnTo>
                <a:lnTo>
                  <a:pt x="4980" y="447"/>
                </a:lnTo>
                <a:lnTo>
                  <a:pt x="4980" y="421"/>
                </a:lnTo>
                <a:lnTo>
                  <a:pt x="4981" y="393"/>
                </a:lnTo>
                <a:lnTo>
                  <a:pt x="4981" y="363"/>
                </a:lnTo>
                <a:lnTo>
                  <a:pt x="4981" y="330"/>
                </a:lnTo>
                <a:lnTo>
                  <a:pt x="4982" y="297"/>
                </a:lnTo>
                <a:lnTo>
                  <a:pt x="4982" y="264"/>
                </a:lnTo>
                <a:lnTo>
                  <a:pt x="4982" y="232"/>
                </a:lnTo>
                <a:lnTo>
                  <a:pt x="4983" y="204"/>
                </a:lnTo>
                <a:lnTo>
                  <a:pt x="4983" y="180"/>
                </a:lnTo>
                <a:lnTo>
                  <a:pt x="4983" y="159"/>
                </a:lnTo>
                <a:lnTo>
                  <a:pt x="4984" y="142"/>
                </a:lnTo>
                <a:lnTo>
                  <a:pt x="4984" y="128"/>
                </a:lnTo>
                <a:lnTo>
                  <a:pt x="4984" y="115"/>
                </a:lnTo>
                <a:lnTo>
                  <a:pt x="4985" y="106"/>
                </a:lnTo>
                <a:lnTo>
                  <a:pt x="4985" y="98"/>
                </a:lnTo>
                <a:lnTo>
                  <a:pt x="4985" y="93"/>
                </a:lnTo>
                <a:lnTo>
                  <a:pt x="4986" y="90"/>
                </a:lnTo>
                <a:lnTo>
                  <a:pt x="4986" y="88"/>
                </a:lnTo>
                <a:lnTo>
                  <a:pt x="4986" y="86"/>
                </a:lnTo>
                <a:lnTo>
                  <a:pt x="4987" y="85"/>
                </a:lnTo>
                <a:lnTo>
                  <a:pt x="4988" y="84"/>
                </a:lnTo>
                <a:lnTo>
                  <a:pt x="4988" y="83"/>
                </a:lnTo>
                <a:lnTo>
                  <a:pt x="4988" y="82"/>
                </a:lnTo>
                <a:lnTo>
                  <a:pt x="4989" y="80"/>
                </a:lnTo>
                <a:lnTo>
                  <a:pt x="4989" y="78"/>
                </a:lnTo>
                <a:lnTo>
                  <a:pt x="4989" y="76"/>
                </a:lnTo>
                <a:lnTo>
                  <a:pt x="4990" y="73"/>
                </a:lnTo>
                <a:lnTo>
                  <a:pt x="4990" y="70"/>
                </a:lnTo>
                <a:lnTo>
                  <a:pt x="4990" y="68"/>
                </a:lnTo>
                <a:lnTo>
                  <a:pt x="4991" y="65"/>
                </a:lnTo>
                <a:lnTo>
                  <a:pt x="4991" y="62"/>
                </a:lnTo>
                <a:lnTo>
                  <a:pt x="4991" y="60"/>
                </a:lnTo>
                <a:lnTo>
                  <a:pt x="4992" y="58"/>
                </a:lnTo>
                <a:lnTo>
                  <a:pt x="4992" y="56"/>
                </a:lnTo>
                <a:lnTo>
                  <a:pt x="4992" y="54"/>
                </a:lnTo>
                <a:lnTo>
                  <a:pt x="4993" y="52"/>
                </a:lnTo>
                <a:lnTo>
                  <a:pt x="4993" y="50"/>
                </a:lnTo>
                <a:lnTo>
                  <a:pt x="4994" y="49"/>
                </a:lnTo>
                <a:lnTo>
                  <a:pt x="4994" y="47"/>
                </a:lnTo>
                <a:lnTo>
                  <a:pt x="4994" y="46"/>
                </a:lnTo>
                <a:lnTo>
                  <a:pt x="4995" y="45"/>
                </a:lnTo>
                <a:lnTo>
                  <a:pt x="4995" y="44"/>
                </a:lnTo>
                <a:lnTo>
                  <a:pt x="4995" y="44"/>
                </a:lnTo>
                <a:lnTo>
                  <a:pt x="4996" y="43"/>
                </a:lnTo>
                <a:lnTo>
                  <a:pt x="4996" y="42"/>
                </a:lnTo>
                <a:lnTo>
                  <a:pt x="4996" y="42"/>
                </a:lnTo>
                <a:lnTo>
                  <a:pt x="4997" y="41"/>
                </a:lnTo>
                <a:lnTo>
                  <a:pt x="4997" y="41"/>
                </a:lnTo>
                <a:lnTo>
                  <a:pt x="4997" y="41"/>
                </a:lnTo>
                <a:lnTo>
                  <a:pt x="4998" y="42"/>
                </a:lnTo>
                <a:lnTo>
                  <a:pt x="4998" y="42"/>
                </a:lnTo>
                <a:lnTo>
                  <a:pt x="4998" y="43"/>
                </a:lnTo>
                <a:lnTo>
                  <a:pt x="4999" y="44"/>
                </a:lnTo>
                <a:lnTo>
                  <a:pt x="4999" y="45"/>
                </a:lnTo>
                <a:lnTo>
                  <a:pt x="4999" y="47"/>
                </a:lnTo>
                <a:lnTo>
                  <a:pt x="5000" y="49"/>
                </a:lnTo>
                <a:lnTo>
                  <a:pt x="5001" y="50"/>
                </a:lnTo>
                <a:lnTo>
                  <a:pt x="5001" y="53"/>
                </a:lnTo>
                <a:lnTo>
                  <a:pt x="5001" y="55"/>
                </a:lnTo>
                <a:lnTo>
                  <a:pt x="5002" y="58"/>
                </a:lnTo>
                <a:lnTo>
                  <a:pt x="5002" y="61"/>
                </a:lnTo>
                <a:lnTo>
                  <a:pt x="5002" y="63"/>
                </a:lnTo>
                <a:lnTo>
                  <a:pt x="5003" y="67"/>
                </a:lnTo>
                <a:lnTo>
                  <a:pt x="5003" y="70"/>
                </a:lnTo>
                <a:lnTo>
                  <a:pt x="5003" y="73"/>
                </a:lnTo>
                <a:lnTo>
                  <a:pt x="5004" y="77"/>
                </a:lnTo>
                <a:lnTo>
                  <a:pt x="5004" y="80"/>
                </a:lnTo>
                <a:lnTo>
                  <a:pt x="5004" y="84"/>
                </a:lnTo>
                <a:lnTo>
                  <a:pt x="5005" y="88"/>
                </a:lnTo>
                <a:lnTo>
                  <a:pt x="5005" y="92"/>
                </a:lnTo>
                <a:lnTo>
                  <a:pt x="5005" y="95"/>
                </a:lnTo>
                <a:lnTo>
                  <a:pt x="5006" y="99"/>
                </a:lnTo>
                <a:lnTo>
                  <a:pt x="5006" y="104"/>
                </a:lnTo>
                <a:lnTo>
                  <a:pt x="5007" y="108"/>
                </a:lnTo>
                <a:lnTo>
                  <a:pt x="5007" y="112"/>
                </a:lnTo>
                <a:lnTo>
                  <a:pt x="5007" y="117"/>
                </a:lnTo>
                <a:lnTo>
                  <a:pt x="5008" y="121"/>
                </a:lnTo>
                <a:lnTo>
                  <a:pt x="5008" y="125"/>
                </a:lnTo>
                <a:lnTo>
                  <a:pt x="5008" y="129"/>
                </a:lnTo>
                <a:lnTo>
                  <a:pt x="5009" y="134"/>
                </a:lnTo>
                <a:lnTo>
                  <a:pt x="5009" y="137"/>
                </a:lnTo>
                <a:lnTo>
                  <a:pt x="5009" y="141"/>
                </a:lnTo>
                <a:lnTo>
                  <a:pt x="5010" y="145"/>
                </a:lnTo>
                <a:lnTo>
                  <a:pt x="5010" y="148"/>
                </a:lnTo>
                <a:lnTo>
                  <a:pt x="5010" y="151"/>
                </a:lnTo>
                <a:lnTo>
                  <a:pt x="5011" y="154"/>
                </a:lnTo>
                <a:lnTo>
                  <a:pt x="5011" y="156"/>
                </a:lnTo>
                <a:lnTo>
                  <a:pt x="5011" y="159"/>
                </a:lnTo>
                <a:lnTo>
                  <a:pt x="5012" y="160"/>
                </a:lnTo>
                <a:lnTo>
                  <a:pt x="5012" y="161"/>
                </a:lnTo>
                <a:lnTo>
                  <a:pt x="5012" y="163"/>
                </a:lnTo>
                <a:lnTo>
                  <a:pt x="5013" y="163"/>
                </a:lnTo>
                <a:lnTo>
                  <a:pt x="5014" y="164"/>
                </a:lnTo>
                <a:lnTo>
                  <a:pt x="5014" y="164"/>
                </a:lnTo>
                <a:lnTo>
                  <a:pt x="5014" y="164"/>
                </a:lnTo>
                <a:lnTo>
                  <a:pt x="5015" y="164"/>
                </a:lnTo>
                <a:lnTo>
                  <a:pt x="5015" y="163"/>
                </a:lnTo>
                <a:lnTo>
                  <a:pt x="5015" y="162"/>
                </a:lnTo>
                <a:lnTo>
                  <a:pt x="5016" y="161"/>
                </a:lnTo>
                <a:lnTo>
                  <a:pt x="5016" y="160"/>
                </a:lnTo>
                <a:lnTo>
                  <a:pt x="5016" y="158"/>
                </a:lnTo>
                <a:lnTo>
                  <a:pt x="5017" y="156"/>
                </a:lnTo>
                <a:lnTo>
                  <a:pt x="5017" y="154"/>
                </a:lnTo>
                <a:lnTo>
                  <a:pt x="5017" y="151"/>
                </a:lnTo>
                <a:lnTo>
                  <a:pt x="5018" y="148"/>
                </a:lnTo>
                <a:lnTo>
                  <a:pt x="5018" y="145"/>
                </a:lnTo>
                <a:lnTo>
                  <a:pt x="5018" y="142"/>
                </a:lnTo>
                <a:lnTo>
                  <a:pt x="5019" y="138"/>
                </a:lnTo>
                <a:lnTo>
                  <a:pt x="5019" y="134"/>
                </a:lnTo>
                <a:lnTo>
                  <a:pt x="5020" y="130"/>
                </a:lnTo>
                <a:lnTo>
                  <a:pt x="5020" y="126"/>
                </a:lnTo>
                <a:lnTo>
                  <a:pt x="5020" y="122"/>
                </a:lnTo>
                <a:lnTo>
                  <a:pt x="5021" y="117"/>
                </a:lnTo>
                <a:lnTo>
                  <a:pt x="5021" y="113"/>
                </a:lnTo>
                <a:lnTo>
                  <a:pt x="5021" y="109"/>
                </a:lnTo>
                <a:lnTo>
                  <a:pt x="5022" y="105"/>
                </a:lnTo>
                <a:lnTo>
                  <a:pt x="5022" y="100"/>
                </a:lnTo>
                <a:lnTo>
                  <a:pt x="5022" y="96"/>
                </a:lnTo>
                <a:lnTo>
                  <a:pt x="5023" y="92"/>
                </a:lnTo>
                <a:lnTo>
                  <a:pt x="5023" y="87"/>
                </a:lnTo>
                <a:lnTo>
                  <a:pt x="5023" y="83"/>
                </a:lnTo>
                <a:lnTo>
                  <a:pt x="5024" y="79"/>
                </a:lnTo>
                <a:lnTo>
                  <a:pt x="5024" y="75"/>
                </a:lnTo>
                <a:lnTo>
                  <a:pt x="5024" y="71"/>
                </a:lnTo>
                <a:lnTo>
                  <a:pt x="5025" y="68"/>
                </a:lnTo>
                <a:lnTo>
                  <a:pt x="5025" y="64"/>
                </a:lnTo>
                <a:lnTo>
                  <a:pt x="5026" y="61"/>
                </a:lnTo>
                <a:lnTo>
                  <a:pt x="5026" y="58"/>
                </a:lnTo>
                <a:lnTo>
                  <a:pt x="5027" y="55"/>
                </a:lnTo>
                <a:lnTo>
                  <a:pt x="5027" y="52"/>
                </a:lnTo>
                <a:lnTo>
                  <a:pt x="5027" y="50"/>
                </a:lnTo>
                <a:lnTo>
                  <a:pt x="5028" y="47"/>
                </a:lnTo>
                <a:lnTo>
                  <a:pt x="5028" y="46"/>
                </a:lnTo>
                <a:lnTo>
                  <a:pt x="5028" y="44"/>
                </a:lnTo>
                <a:lnTo>
                  <a:pt x="5029" y="43"/>
                </a:lnTo>
                <a:lnTo>
                  <a:pt x="5029" y="41"/>
                </a:lnTo>
                <a:lnTo>
                  <a:pt x="5029" y="40"/>
                </a:lnTo>
                <a:lnTo>
                  <a:pt x="5030" y="40"/>
                </a:lnTo>
                <a:lnTo>
                  <a:pt x="5030" y="39"/>
                </a:lnTo>
                <a:lnTo>
                  <a:pt x="5030" y="39"/>
                </a:lnTo>
                <a:lnTo>
                  <a:pt x="5031" y="39"/>
                </a:lnTo>
                <a:lnTo>
                  <a:pt x="5031" y="40"/>
                </a:lnTo>
                <a:lnTo>
                  <a:pt x="5031" y="40"/>
                </a:lnTo>
                <a:lnTo>
                  <a:pt x="5032" y="41"/>
                </a:lnTo>
                <a:lnTo>
                  <a:pt x="5032" y="43"/>
                </a:lnTo>
                <a:lnTo>
                  <a:pt x="5033" y="44"/>
                </a:lnTo>
                <a:lnTo>
                  <a:pt x="5033" y="46"/>
                </a:lnTo>
                <a:lnTo>
                  <a:pt x="5033" y="47"/>
                </a:lnTo>
                <a:lnTo>
                  <a:pt x="5034" y="50"/>
                </a:lnTo>
                <a:lnTo>
                  <a:pt x="5034" y="52"/>
                </a:lnTo>
                <a:lnTo>
                  <a:pt x="5034" y="54"/>
                </a:lnTo>
                <a:lnTo>
                  <a:pt x="5035" y="56"/>
                </a:lnTo>
                <a:lnTo>
                  <a:pt x="5035" y="59"/>
                </a:lnTo>
                <a:lnTo>
                  <a:pt x="5035" y="62"/>
                </a:lnTo>
                <a:lnTo>
                  <a:pt x="5036" y="65"/>
                </a:lnTo>
                <a:lnTo>
                  <a:pt x="5036" y="68"/>
                </a:lnTo>
                <a:lnTo>
                  <a:pt x="5036" y="71"/>
                </a:lnTo>
                <a:lnTo>
                  <a:pt x="5037" y="75"/>
                </a:lnTo>
                <a:lnTo>
                  <a:pt x="5037" y="79"/>
                </a:lnTo>
                <a:lnTo>
                  <a:pt x="5037" y="84"/>
                </a:lnTo>
                <a:lnTo>
                  <a:pt x="5038" y="89"/>
                </a:lnTo>
                <a:lnTo>
                  <a:pt x="5038" y="95"/>
                </a:lnTo>
                <a:lnTo>
                  <a:pt x="5039" y="101"/>
                </a:lnTo>
                <a:lnTo>
                  <a:pt x="5039" y="108"/>
                </a:lnTo>
                <a:lnTo>
                  <a:pt x="5040" y="116"/>
                </a:lnTo>
                <a:lnTo>
                  <a:pt x="5040" y="124"/>
                </a:lnTo>
                <a:lnTo>
                  <a:pt x="5040" y="133"/>
                </a:lnTo>
                <a:lnTo>
                  <a:pt x="5041" y="143"/>
                </a:lnTo>
                <a:lnTo>
                  <a:pt x="5041" y="154"/>
                </a:lnTo>
                <a:lnTo>
                  <a:pt x="5041" y="167"/>
                </a:lnTo>
                <a:lnTo>
                  <a:pt x="5042" y="182"/>
                </a:lnTo>
                <a:lnTo>
                  <a:pt x="5042" y="198"/>
                </a:lnTo>
                <a:lnTo>
                  <a:pt x="5042" y="217"/>
                </a:lnTo>
                <a:lnTo>
                  <a:pt x="5043" y="238"/>
                </a:lnTo>
                <a:lnTo>
                  <a:pt x="5043" y="260"/>
                </a:lnTo>
                <a:lnTo>
                  <a:pt x="5043" y="285"/>
                </a:lnTo>
                <a:lnTo>
                  <a:pt x="5044" y="311"/>
                </a:lnTo>
                <a:lnTo>
                  <a:pt x="5044" y="338"/>
                </a:lnTo>
                <a:lnTo>
                  <a:pt x="5044" y="365"/>
                </a:lnTo>
                <a:lnTo>
                  <a:pt x="5045" y="391"/>
                </a:lnTo>
                <a:lnTo>
                  <a:pt x="5045" y="415"/>
                </a:lnTo>
                <a:lnTo>
                  <a:pt x="5046" y="437"/>
                </a:lnTo>
                <a:lnTo>
                  <a:pt x="5046" y="456"/>
                </a:lnTo>
                <a:lnTo>
                  <a:pt x="5046" y="472"/>
                </a:lnTo>
                <a:lnTo>
                  <a:pt x="5047" y="486"/>
                </a:lnTo>
                <a:lnTo>
                  <a:pt x="5047" y="496"/>
                </a:lnTo>
                <a:lnTo>
                  <a:pt x="5047" y="504"/>
                </a:lnTo>
                <a:lnTo>
                  <a:pt x="5048" y="509"/>
                </a:lnTo>
                <a:lnTo>
                  <a:pt x="5048" y="512"/>
                </a:lnTo>
                <a:lnTo>
                  <a:pt x="5048" y="514"/>
                </a:lnTo>
                <a:lnTo>
                  <a:pt x="5049" y="515"/>
                </a:lnTo>
                <a:lnTo>
                  <a:pt x="5049" y="516"/>
                </a:lnTo>
                <a:lnTo>
                  <a:pt x="5049" y="516"/>
                </a:lnTo>
                <a:lnTo>
                  <a:pt x="5050" y="516"/>
                </a:lnTo>
                <a:lnTo>
                  <a:pt x="5050" y="517"/>
                </a:lnTo>
                <a:lnTo>
                  <a:pt x="5050" y="517"/>
                </a:lnTo>
                <a:lnTo>
                  <a:pt x="5051" y="518"/>
                </a:lnTo>
                <a:lnTo>
                  <a:pt x="5051" y="518"/>
                </a:lnTo>
                <a:lnTo>
                  <a:pt x="5052" y="518"/>
                </a:lnTo>
                <a:lnTo>
                  <a:pt x="5052" y="519"/>
                </a:lnTo>
                <a:lnTo>
                  <a:pt x="5053" y="519"/>
                </a:lnTo>
                <a:lnTo>
                  <a:pt x="5053" y="519"/>
                </a:lnTo>
                <a:lnTo>
                  <a:pt x="5053" y="519"/>
                </a:lnTo>
                <a:lnTo>
                  <a:pt x="5054" y="519"/>
                </a:lnTo>
                <a:lnTo>
                  <a:pt x="5054" y="519"/>
                </a:lnTo>
                <a:lnTo>
                  <a:pt x="5054" y="519"/>
                </a:lnTo>
                <a:lnTo>
                  <a:pt x="5055" y="519"/>
                </a:lnTo>
                <a:lnTo>
                  <a:pt x="5055" y="519"/>
                </a:lnTo>
                <a:lnTo>
                  <a:pt x="5055" y="519"/>
                </a:lnTo>
                <a:lnTo>
                  <a:pt x="5056" y="520"/>
                </a:lnTo>
                <a:lnTo>
                  <a:pt x="5056" y="520"/>
                </a:lnTo>
                <a:lnTo>
                  <a:pt x="5056" y="520"/>
                </a:lnTo>
                <a:lnTo>
                  <a:pt x="5057" y="520"/>
                </a:lnTo>
                <a:lnTo>
                  <a:pt x="5057" y="520"/>
                </a:lnTo>
                <a:lnTo>
                  <a:pt x="5057" y="520"/>
                </a:lnTo>
                <a:lnTo>
                  <a:pt x="5058" y="520"/>
                </a:lnTo>
                <a:lnTo>
                  <a:pt x="5058" y="520"/>
                </a:lnTo>
                <a:lnTo>
                  <a:pt x="5059" y="520"/>
                </a:lnTo>
                <a:lnTo>
                  <a:pt x="5059" y="521"/>
                </a:lnTo>
                <a:lnTo>
                  <a:pt x="5059" y="521"/>
                </a:lnTo>
                <a:lnTo>
                  <a:pt x="5060" y="521"/>
                </a:lnTo>
                <a:lnTo>
                  <a:pt x="5060" y="521"/>
                </a:lnTo>
                <a:lnTo>
                  <a:pt x="5060" y="521"/>
                </a:lnTo>
                <a:lnTo>
                  <a:pt x="5061" y="521"/>
                </a:lnTo>
                <a:lnTo>
                  <a:pt x="5061" y="521"/>
                </a:lnTo>
                <a:lnTo>
                  <a:pt x="5061" y="521"/>
                </a:lnTo>
                <a:lnTo>
                  <a:pt x="5062" y="521"/>
                </a:lnTo>
                <a:lnTo>
                  <a:pt x="5062" y="521"/>
                </a:lnTo>
                <a:lnTo>
                  <a:pt x="5062" y="521"/>
                </a:lnTo>
                <a:lnTo>
                  <a:pt x="5063" y="521"/>
                </a:lnTo>
                <a:lnTo>
                  <a:pt x="5063" y="521"/>
                </a:lnTo>
                <a:lnTo>
                  <a:pt x="5063" y="521"/>
                </a:lnTo>
                <a:lnTo>
                  <a:pt x="5064" y="521"/>
                </a:lnTo>
                <a:lnTo>
                  <a:pt x="5064" y="521"/>
                </a:lnTo>
                <a:lnTo>
                  <a:pt x="5065" y="521"/>
                </a:lnTo>
                <a:lnTo>
                  <a:pt x="5065" y="521"/>
                </a:lnTo>
                <a:lnTo>
                  <a:pt x="5066" y="521"/>
                </a:lnTo>
                <a:lnTo>
                  <a:pt x="5066" y="521"/>
                </a:lnTo>
                <a:lnTo>
                  <a:pt x="5066" y="521"/>
                </a:lnTo>
                <a:lnTo>
                  <a:pt x="5067" y="521"/>
                </a:lnTo>
                <a:lnTo>
                  <a:pt x="5067" y="521"/>
                </a:lnTo>
                <a:lnTo>
                  <a:pt x="5067" y="521"/>
                </a:lnTo>
                <a:lnTo>
                  <a:pt x="5068" y="521"/>
                </a:lnTo>
                <a:lnTo>
                  <a:pt x="5068" y="521"/>
                </a:lnTo>
                <a:lnTo>
                  <a:pt x="5068" y="521"/>
                </a:lnTo>
                <a:lnTo>
                  <a:pt x="5069" y="521"/>
                </a:lnTo>
                <a:lnTo>
                  <a:pt x="5069" y="521"/>
                </a:lnTo>
                <a:lnTo>
                  <a:pt x="5069" y="521"/>
                </a:lnTo>
                <a:lnTo>
                  <a:pt x="5070" y="522"/>
                </a:lnTo>
                <a:lnTo>
                  <a:pt x="5070" y="522"/>
                </a:lnTo>
                <a:lnTo>
                  <a:pt x="5071" y="522"/>
                </a:lnTo>
                <a:lnTo>
                  <a:pt x="5071" y="522"/>
                </a:lnTo>
                <a:lnTo>
                  <a:pt x="5071" y="522"/>
                </a:lnTo>
                <a:lnTo>
                  <a:pt x="5072" y="522"/>
                </a:lnTo>
                <a:lnTo>
                  <a:pt x="5072" y="522"/>
                </a:lnTo>
                <a:lnTo>
                  <a:pt x="5072" y="522"/>
                </a:lnTo>
                <a:lnTo>
                  <a:pt x="5073" y="522"/>
                </a:lnTo>
                <a:lnTo>
                  <a:pt x="5073" y="522"/>
                </a:lnTo>
                <a:lnTo>
                  <a:pt x="5073" y="522"/>
                </a:lnTo>
                <a:lnTo>
                  <a:pt x="5074" y="522"/>
                </a:lnTo>
                <a:lnTo>
                  <a:pt x="5074" y="522"/>
                </a:lnTo>
                <a:lnTo>
                  <a:pt x="5074" y="523"/>
                </a:lnTo>
                <a:lnTo>
                  <a:pt x="5075" y="523"/>
                </a:lnTo>
                <a:lnTo>
                  <a:pt x="5075" y="523"/>
                </a:lnTo>
                <a:lnTo>
                  <a:pt x="5075" y="523"/>
                </a:lnTo>
                <a:lnTo>
                  <a:pt x="5076" y="523"/>
                </a:lnTo>
                <a:lnTo>
                  <a:pt x="5076" y="523"/>
                </a:lnTo>
                <a:lnTo>
                  <a:pt x="5076" y="524"/>
                </a:lnTo>
                <a:lnTo>
                  <a:pt x="5077" y="524"/>
                </a:lnTo>
                <a:lnTo>
                  <a:pt x="5077" y="524"/>
                </a:lnTo>
                <a:lnTo>
                  <a:pt x="5078" y="524"/>
                </a:lnTo>
                <a:lnTo>
                  <a:pt x="5078" y="524"/>
                </a:lnTo>
                <a:lnTo>
                  <a:pt x="5079" y="523"/>
                </a:lnTo>
                <a:lnTo>
                  <a:pt x="5079" y="523"/>
                </a:lnTo>
                <a:lnTo>
                  <a:pt x="5079" y="523"/>
                </a:lnTo>
                <a:lnTo>
                  <a:pt x="5080" y="523"/>
                </a:lnTo>
                <a:lnTo>
                  <a:pt x="5080" y="523"/>
                </a:lnTo>
                <a:lnTo>
                  <a:pt x="5080" y="523"/>
                </a:lnTo>
                <a:lnTo>
                  <a:pt x="5081" y="523"/>
                </a:lnTo>
                <a:lnTo>
                  <a:pt x="5081" y="523"/>
                </a:lnTo>
                <a:lnTo>
                  <a:pt x="5081" y="523"/>
                </a:lnTo>
                <a:lnTo>
                  <a:pt x="5082" y="523"/>
                </a:lnTo>
                <a:lnTo>
                  <a:pt x="5082" y="523"/>
                </a:lnTo>
                <a:lnTo>
                  <a:pt x="5082" y="523"/>
                </a:lnTo>
                <a:lnTo>
                  <a:pt x="5083" y="523"/>
                </a:lnTo>
                <a:lnTo>
                  <a:pt x="5083" y="523"/>
                </a:lnTo>
                <a:lnTo>
                  <a:pt x="5084" y="523"/>
                </a:lnTo>
                <a:lnTo>
                  <a:pt x="5084" y="523"/>
                </a:lnTo>
                <a:lnTo>
                  <a:pt x="5084" y="523"/>
                </a:lnTo>
                <a:lnTo>
                  <a:pt x="5085" y="524"/>
                </a:lnTo>
                <a:lnTo>
                  <a:pt x="5085" y="524"/>
                </a:lnTo>
                <a:lnTo>
                  <a:pt x="5085" y="524"/>
                </a:lnTo>
                <a:lnTo>
                  <a:pt x="5086" y="523"/>
                </a:lnTo>
                <a:lnTo>
                  <a:pt x="5086" y="521"/>
                </a:lnTo>
                <a:lnTo>
                  <a:pt x="5086" y="515"/>
                </a:lnTo>
                <a:lnTo>
                  <a:pt x="5087" y="506"/>
                </a:lnTo>
                <a:lnTo>
                  <a:pt x="5087" y="490"/>
                </a:lnTo>
                <a:lnTo>
                  <a:pt x="5087" y="470"/>
                </a:lnTo>
                <a:lnTo>
                  <a:pt x="5088" y="445"/>
                </a:lnTo>
                <a:lnTo>
                  <a:pt x="5088" y="417"/>
                </a:lnTo>
                <a:lnTo>
                  <a:pt x="5088" y="387"/>
                </a:lnTo>
                <a:lnTo>
                  <a:pt x="5089" y="354"/>
                </a:lnTo>
                <a:lnTo>
                  <a:pt x="5089" y="320"/>
                </a:lnTo>
                <a:lnTo>
                  <a:pt x="5089" y="286"/>
                </a:lnTo>
                <a:lnTo>
                  <a:pt x="5090" y="251"/>
                </a:lnTo>
                <a:lnTo>
                  <a:pt x="5091" y="219"/>
                </a:lnTo>
                <a:lnTo>
                  <a:pt x="5091" y="190"/>
                </a:lnTo>
                <a:lnTo>
                  <a:pt x="5091" y="166"/>
                </a:lnTo>
                <a:lnTo>
                  <a:pt x="5092" y="147"/>
                </a:lnTo>
                <a:lnTo>
                  <a:pt x="5092" y="131"/>
                </a:lnTo>
                <a:lnTo>
                  <a:pt x="5092" y="118"/>
                </a:lnTo>
                <a:lnTo>
                  <a:pt x="5093" y="108"/>
                </a:lnTo>
                <a:lnTo>
                  <a:pt x="5093" y="99"/>
                </a:lnTo>
                <a:lnTo>
                  <a:pt x="5093" y="93"/>
                </a:lnTo>
                <a:lnTo>
                  <a:pt x="5094" y="87"/>
                </a:lnTo>
                <a:lnTo>
                  <a:pt x="5094" y="83"/>
                </a:lnTo>
                <a:lnTo>
                  <a:pt x="5094" y="80"/>
                </a:lnTo>
                <a:lnTo>
                  <a:pt x="5095" y="78"/>
                </a:lnTo>
                <a:lnTo>
                  <a:pt x="5095" y="76"/>
                </a:lnTo>
                <a:lnTo>
                  <a:pt x="5095" y="75"/>
                </a:lnTo>
                <a:lnTo>
                  <a:pt x="5096" y="74"/>
                </a:lnTo>
                <a:lnTo>
                  <a:pt x="5096" y="73"/>
                </a:lnTo>
                <a:lnTo>
                  <a:pt x="5097" y="71"/>
                </a:lnTo>
                <a:lnTo>
                  <a:pt x="5097" y="70"/>
                </a:lnTo>
                <a:lnTo>
                  <a:pt x="5097" y="68"/>
                </a:lnTo>
                <a:lnTo>
                  <a:pt x="5098" y="66"/>
                </a:lnTo>
                <a:lnTo>
                  <a:pt x="5098" y="64"/>
                </a:lnTo>
                <a:lnTo>
                  <a:pt x="5098" y="61"/>
                </a:lnTo>
                <a:lnTo>
                  <a:pt x="5099" y="59"/>
                </a:lnTo>
                <a:lnTo>
                  <a:pt x="5099" y="56"/>
                </a:lnTo>
                <a:lnTo>
                  <a:pt x="5099" y="53"/>
                </a:lnTo>
                <a:lnTo>
                  <a:pt x="5100" y="51"/>
                </a:lnTo>
                <a:lnTo>
                  <a:pt x="5100" y="48"/>
                </a:lnTo>
                <a:lnTo>
                  <a:pt x="5100" y="45"/>
                </a:lnTo>
                <a:lnTo>
                  <a:pt x="5101" y="43"/>
                </a:lnTo>
                <a:lnTo>
                  <a:pt x="5101" y="41"/>
                </a:lnTo>
                <a:lnTo>
                  <a:pt x="5101" y="39"/>
                </a:lnTo>
                <a:lnTo>
                  <a:pt x="5102" y="38"/>
                </a:lnTo>
                <a:lnTo>
                  <a:pt x="5102" y="37"/>
                </a:lnTo>
                <a:lnTo>
                  <a:pt x="5103" y="35"/>
                </a:lnTo>
                <a:lnTo>
                  <a:pt x="5103" y="34"/>
                </a:lnTo>
                <a:lnTo>
                  <a:pt x="5104" y="33"/>
                </a:lnTo>
                <a:lnTo>
                  <a:pt x="5104" y="33"/>
                </a:lnTo>
                <a:lnTo>
                  <a:pt x="5104" y="32"/>
                </a:lnTo>
                <a:lnTo>
                  <a:pt x="5105" y="31"/>
                </a:lnTo>
                <a:lnTo>
                  <a:pt x="5105" y="31"/>
                </a:lnTo>
                <a:lnTo>
                  <a:pt x="5105" y="31"/>
                </a:lnTo>
                <a:lnTo>
                  <a:pt x="5106" y="31"/>
                </a:lnTo>
                <a:lnTo>
                  <a:pt x="5106" y="31"/>
                </a:lnTo>
                <a:lnTo>
                  <a:pt x="5106" y="31"/>
                </a:lnTo>
                <a:lnTo>
                  <a:pt x="5107" y="31"/>
                </a:lnTo>
                <a:lnTo>
                  <a:pt x="5107" y="32"/>
                </a:lnTo>
                <a:lnTo>
                  <a:pt x="5107" y="33"/>
                </a:lnTo>
                <a:lnTo>
                  <a:pt x="5108" y="34"/>
                </a:lnTo>
                <a:lnTo>
                  <a:pt x="5108" y="35"/>
                </a:lnTo>
                <a:lnTo>
                  <a:pt x="5108" y="37"/>
                </a:lnTo>
                <a:lnTo>
                  <a:pt x="5109" y="39"/>
                </a:lnTo>
                <a:lnTo>
                  <a:pt x="5109" y="41"/>
                </a:lnTo>
                <a:lnTo>
                  <a:pt x="5110" y="43"/>
                </a:lnTo>
                <a:lnTo>
                  <a:pt x="5110" y="45"/>
                </a:lnTo>
                <a:lnTo>
                  <a:pt x="5110" y="48"/>
                </a:lnTo>
                <a:lnTo>
                  <a:pt x="5111" y="51"/>
                </a:lnTo>
                <a:lnTo>
                  <a:pt x="5111" y="53"/>
                </a:lnTo>
                <a:lnTo>
                  <a:pt x="5111" y="56"/>
                </a:lnTo>
                <a:lnTo>
                  <a:pt x="5112" y="59"/>
                </a:lnTo>
                <a:lnTo>
                  <a:pt x="5112" y="63"/>
                </a:lnTo>
                <a:lnTo>
                  <a:pt x="5112" y="66"/>
                </a:lnTo>
                <a:lnTo>
                  <a:pt x="5113" y="69"/>
                </a:lnTo>
                <a:lnTo>
                  <a:pt x="5113" y="72"/>
                </a:lnTo>
                <a:lnTo>
                  <a:pt x="5113" y="76"/>
                </a:lnTo>
                <a:lnTo>
                  <a:pt x="5114" y="79"/>
                </a:lnTo>
                <a:lnTo>
                  <a:pt x="5114" y="82"/>
                </a:lnTo>
                <a:lnTo>
                  <a:pt x="5114" y="86"/>
                </a:lnTo>
                <a:lnTo>
                  <a:pt x="5115" y="89"/>
                </a:lnTo>
                <a:lnTo>
                  <a:pt x="5115" y="93"/>
                </a:lnTo>
                <a:lnTo>
                  <a:pt x="5116" y="97"/>
                </a:lnTo>
                <a:lnTo>
                  <a:pt x="5116" y="100"/>
                </a:lnTo>
                <a:lnTo>
                  <a:pt x="5117" y="104"/>
                </a:lnTo>
                <a:lnTo>
                  <a:pt x="5117" y="108"/>
                </a:lnTo>
                <a:lnTo>
                  <a:pt x="5117" y="111"/>
                </a:lnTo>
                <a:lnTo>
                  <a:pt x="5118" y="115"/>
                </a:lnTo>
                <a:lnTo>
                  <a:pt x="5118" y="118"/>
                </a:lnTo>
                <a:lnTo>
                  <a:pt x="5118" y="122"/>
                </a:lnTo>
                <a:lnTo>
                  <a:pt x="5119" y="125"/>
                </a:lnTo>
                <a:lnTo>
                  <a:pt x="5119" y="128"/>
                </a:lnTo>
                <a:lnTo>
                  <a:pt x="5119" y="131"/>
                </a:lnTo>
                <a:lnTo>
                  <a:pt x="5120" y="134"/>
                </a:lnTo>
                <a:lnTo>
                  <a:pt x="5120" y="137"/>
                </a:lnTo>
                <a:lnTo>
                  <a:pt x="5120" y="140"/>
                </a:lnTo>
                <a:lnTo>
                  <a:pt x="5121" y="142"/>
                </a:lnTo>
                <a:lnTo>
                  <a:pt x="5121" y="144"/>
                </a:lnTo>
                <a:lnTo>
                  <a:pt x="5121" y="146"/>
                </a:lnTo>
                <a:lnTo>
                  <a:pt x="5122" y="148"/>
                </a:lnTo>
                <a:lnTo>
                  <a:pt x="5122" y="150"/>
                </a:lnTo>
                <a:lnTo>
                  <a:pt x="5123" y="151"/>
                </a:lnTo>
                <a:lnTo>
                  <a:pt x="5123" y="153"/>
                </a:lnTo>
                <a:lnTo>
                  <a:pt x="5123" y="154"/>
                </a:lnTo>
                <a:lnTo>
                  <a:pt x="5124" y="155"/>
                </a:lnTo>
                <a:lnTo>
                  <a:pt x="5124" y="155"/>
                </a:lnTo>
                <a:lnTo>
                  <a:pt x="5124" y="156"/>
                </a:lnTo>
                <a:lnTo>
                  <a:pt x="5125" y="156"/>
                </a:lnTo>
                <a:lnTo>
                  <a:pt x="5125" y="156"/>
                </a:lnTo>
                <a:lnTo>
                  <a:pt x="5125" y="156"/>
                </a:lnTo>
                <a:lnTo>
                  <a:pt x="5126" y="156"/>
                </a:lnTo>
                <a:lnTo>
                  <a:pt x="5126" y="156"/>
                </a:lnTo>
                <a:lnTo>
                  <a:pt x="5126" y="155"/>
                </a:lnTo>
                <a:lnTo>
                  <a:pt x="5127" y="154"/>
                </a:lnTo>
                <a:lnTo>
                  <a:pt x="5127" y="153"/>
                </a:lnTo>
                <a:lnTo>
                  <a:pt x="5127" y="151"/>
                </a:lnTo>
                <a:lnTo>
                  <a:pt x="5128" y="149"/>
                </a:lnTo>
                <a:lnTo>
                  <a:pt x="5128" y="148"/>
                </a:lnTo>
                <a:lnTo>
                  <a:pt x="5129" y="145"/>
                </a:lnTo>
                <a:lnTo>
                  <a:pt x="5129" y="143"/>
                </a:lnTo>
                <a:lnTo>
                  <a:pt x="5130" y="140"/>
                </a:lnTo>
                <a:lnTo>
                  <a:pt x="5130" y="137"/>
                </a:lnTo>
                <a:lnTo>
                  <a:pt x="5130" y="134"/>
                </a:lnTo>
                <a:lnTo>
                  <a:pt x="5131" y="131"/>
                </a:lnTo>
                <a:lnTo>
                  <a:pt x="5131" y="127"/>
                </a:lnTo>
                <a:lnTo>
                  <a:pt x="5131" y="124"/>
                </a:lnTo>
                <a:lnTo>
                  <a:pt x="5132" y="120"/>
                </a:lnTo>
                <a:lnTo>
                  <a:pt x="5132" y="116"/>
                </a:lnTo>
                <a:lnTo>
                  <a:pt x="5132" y="112"/>
                </a:lnTo>
                <a:lnTo>
                  <a:pt x="5133" y="107"/>
                </a:lnTo>
                <a:lnTo>
                  <a:pt x="5133" y="103"/>
                </a:lnTo>
                <a:lnTo>
                  <a:pt x="5133" y="98"/>
                </a:lnTo>
                <a:lnTo>
                  <a:pt x="5134" y="94"/>
                </a:lnTo>
                <a:lnTo>
                  <a:pt x="5134" y="89"/>
                </a:lnTo>
                <a:lnTo>
                  <a:pt x="5134" y="84"/>
                </a:lnTo>
                <a:lnTo>
                  <a:pt x="5135" y="80"/>
                </a:lnTo>
                <a:lnTo>
                  <a:pt x="5135" y="75"/>
                </a:lnTo>
                <a:lnTo>
                  <a:pt x="5136" y="71"/>
                </a:lnTo>
                <a:lnTo>
                  <a:pt x="5136" y="67"/>
                </a:lnTo>
                <a:lnTo>
                  <a:pt x="5136" y="62"/>
                </a:lnTo>
                <a:lnTo>
                  <a:pt x="5137" y="58"/>
                </a:lnTo>
                <a:lnTo>
                  <a:pt x="5137" y="55"/>
                </a:lnTo>
                <a:lnTo>
                  <a:pt x="5137" y="51"/>
                </a:lnTo>
                <a:lnTo>
                  <a:pt x="5138" y="49"/>
                </a:lnTo>
                <a:lnTo>
                  <a:pt x="5138" y="46"/>
                </a:lnTo>
                <a:lnTo>
                  <a:pt x="5138" y="43"/>
                </a:lnTo>
                <a:lnTo>
                  <a:pt x="5139" y="41"/>
                </a:lnTo>
                <a:lnTo>
                  <a:pt x="5139" y="39"/>
                </a:lnTo>
                <a:lnTo>
                  <a:pt x="5139" y="38"/>
                </a:lnTo>
                <a:lnTo>
                  <a:pt x="5140" y="37"/>
                </a:lnTo>
                <a:lnTo>
                  <a:pt x="5140" y="37"/>
                </a:lnTo>
                <a:lnTo>
                  <a:pt x="5140" y="36"/>
                </a:lnTo>
                <a:lnTo>
                  <a:pt x="5141" y="36"/>
                </a:lnTo>
                <a:lnTo>
                  <a:pt x="5141" y="37"/>
                </a:lnTo>
                <a:lnTo>
                  <a:pt x="5142" y="37"/>
                </a:lnTo>
                <a:lnTo>
                  <a:pt x="5142" y="38"/>
                </a:lnTo>
                <a:lnTo>
                  <a:pt x="5143" y="39"/>
                </a:lnTo>
                <a:lnTo>
                  <a:pt x="5143" y="41"/>
                </a:lnTo>
                <a:lnTo>
                  <a:pt x="5143" y="43"/>
                </a:lnTo>
                <a:lnTo>
                  <a:pt x="5144" y="45"/>
                </a:lnTo>
                <a:lnTo>
                  <a:pt x="5144" y="47"/>
                </a:lnTo>
                <a:lnTo>
                  <a:pt x="5144" y="49"/>
                </a:lnTo>
                <a:lnTo>
                  <a:pt x="5145" y="52"/>
                </a:lnTo>
                <a:lnTo>
                  <a:pt x="5145" y="55"/>
                </a:lnTo>
                <a:lnTo>
                  <a:pt x="5145" y="58"/>
                </a:lnTo>
                <a:lnTo>
                  <a:pt x="5146" y="61"/>
                </a:lnTo>
                <a:lnTo>
                  <a:pt x="5146" y="64"/>
                </a:lnTo>
                <a:lnTo>
                  <a:pt x="5146" y="68"/>
                </a:lnTo>
                <a:lnTo>
                  <a:pt x="5147" y="72"/>
                </a:lnTo>
                <a:lnTo>
                  <a:pt x="5147" y="76"/>
                </a:lnTo>
                <a:lnTo>
                  <a:pt x="5148" y="81"/>
                </a:lnTo>
                <a:lnTo>
                  <a:pt x="5148" y="87"/>
                </a:lnTo>
                <a:lnTo>
                  <a:pt x="5148" y="93"/>
                </a:lnTo>
                <a:lnTo>
                  <a:pt x="5149" y="99"/>
                </a:lnTo>
                <a:lnTo>
                  <a:pt x="5149" y="107"/>
                </a:lnTo>
                <a:lnTo>
                  <a:pt x="5149" y="115"/>
                </a:lnTo>
                <a:lnTo>
                  <a:pt x="5150" y="124"/>
                </a:lnTo>
                <a:lnTo>
                  <a:pt x="5150" y="134"/>
                </a:lnTo>
                <a:lnTo>
                  <a:pt x="5150" y="144"/>
                </a:lnTo>
                <a:lnTo>
                  <a:pt x="5151" y="156"/>
                </a:lnTo>
                <a:lnTo>
                  <a:pt x="5151" y="169"/>
                </a:lnTo>
                <a:lnTo>
                  <a:pt x="5151" y="185"/>
                </a:lnTo>
                <a:lnTo>
                  <a:pt x="5152" y="202"/>
                </a:lnTo>
                <a:lnTo>
                  <a:pt x="5152" y="222"/>
                </a:lnTo>
                <a:lnTo>
                  <a:pt x="5152" y="243"/>
                </a:lnTo>
                <a:lnTo>
                  <a:pt x="5153" y="266"/>
                </a:lnTo>
                <a:lnTo>
                  <a:pt x="5153" y="291"/>
                </a:lnTo>
                <a:lnTo>
                  <a:pt x="5153" y="318"/>
                </a:lnTo>
                <a:lnTo>
                  <a:pt x="5154" y="345"/>
                </a:lnTo>
                <a:lnTo>
                  <a:pt x="5154" y="372"/>
                </a:lnTo>
                <a:lnTo>
                  <a:pt x="5155" y="397"/>
                </a:lnTo>
                <a:lnTo>
                  <a:pt x="5155" y="421"/>
                </a:lnTo>
                <a:lnTo>
                  <a:pt x="5156" y="442"/>
                </a:lnTo>
                <a:lnTo>
                  <a:pt x="5156" y="460"/>
                </a:lnTo>
                <a:lnTo>
                  <a:pt x="5156" y="476"/>
                </a:lnTo>
                <a:lnTo>
                  <a:pt x="5157" y="489"/>
                </a:lnTo>
                <a:lnTo>
                  <a:pt x="5157" y="499"/>
                </a:lnTo>
                <a:lnTo>
                  <a:pt x="5157" y="505"/>
                </a:lnTo>
                <a:lnTo>
                  <a:pt x="5158" y="509"/>
                </a:lnTo>
                <a:lnTo>
                  <a:pt x="5158" y="512"/>
                </a:lnTo>
                <a:lnTo>
                  <a:pt x="5158" y="514"/>
                </a:lnTo>
                <a:lnTo>
                  <a:pt x="5159" y="515"/>
                </a:lnTo>
                <a:lnTo>
                  <a:pt x="5159" y="515"/>
                </a:lnTo>
                <a:lnTo>
                  <a:pt x="5159" y="515"/>
                </a:lnTo>
                <a:lnTo>
                  <a:pt x="5160" y="516"/>
                </a:lnTo>
                <a:lnTo>
                  <a:pt x="5160" y="516"/>
                </a:lnTo>
                <a:lnTo>
                  <a:pt x="5161" y="516"/>
                </a:lnTo>
                <a:lnTo>
                  <a:pt x="5161" y="516"/>
                </a:lnTo>
                <a:lnTo>
                  <a:pt x="5161" y="516"/>
                </a:lnTo>
                <a:lnTo>
                  <a:pt x="5162" y="516"/>
                </a:lnTo>
                <a:lnTo>
                  <a:pt x="5162" y="516"/>
                </a:lnTo>
                <a:lnTo>
                  <a:pt x="5162" y="516"/>
                </a:lnTo>
                <a:lnTo>
                  <a:pt x="5163" y="516"/>
                </a:lnTo>
                <a:lnTo>
                  <a:pt x="5163" y="517"/>
                </a:lnTo>
                <a:lnTo>
                  <a:pt x="5163" y="517"/>
                </a:lnTo>
                <a:lnTo>
                  <a:pt x="5164" y="517"/>
                </a:lnTo>
                <a:lnTo>
                  <a:pt x="5164" y="517"/>
                </a:lnTo>
                <a:lnTo>
                  <a:pt x="5164" y="517"/>
                </a:lnTo>
                <a:lnTo>
                  <a:pt x="5165" y="518"/>
                </a:lnTo>
                <a:lnTo>
                  <a:pt x="5165" y="518"/>
                </a:lnTo>
                <a:lnTo>
                  <a:pt x="5165" y="518"/>
                </a:lnTo>
                <a:lnTo>
                  <a:pt x="5166" y="518"/>
                </a:lnTo>
                <a:lnTo>
                  <a:pt x="5166" y="519"/>
                </a:lnTo>
                <a:lnTo>
                  <a:pt x="5166" y="519"/>
                </a:lnTo>
                <a:lnTo>
                  <a:pt x="5167" y="519"/>
                </a:lnTo>
                <a:lnTo>
                  <a:pt x="5167" y="519"/>
                </a:lnTo>
                <a:lnTo>
                  <a:pt x="5168" y="519"/>
                </a:lnTo>
                <a:lnTo>
                  <a:pt x="5168" y="519"/>
                </a:lnTo>
                <a:lnTo>
                  <a:pt x="5169" y="520"/>
                </a:lnTo>
                <a:lnTo>
                  <a:pt x="5169" y="520"/>
                </a:lnTo>
                <a:lnTo>
                  <a:pt x="5169" y="520"/>
                </a:lnTo>
                <a:lnTo>
                  <a:pt x="5170" y="520"/>
                </a:lnTo>
                <a:lnTo>
                  <a:pt x="5170" y="520"/>
                </a:lnTo>
                <a:lnTo>
                  <a:pt x="5170" y="520"/>
                </a:lnTo>
                <a:lnTo>
                  <a:pt x="5171" y="520"/>
                </a:lnTo>
                <a:lnTo>
                  <a:pt x="5171" y="520"/>
                </a:lnTo>
                <a:lnTo>
                  <a:pt x="5171" y="520"/>
                </a:lnTo>
                <a:lnTo>
                  <a:pt x="5172" y="520"/>
                </a:lnTo>
                <a:lnTo>
                  <a:pt x="5172" y="520"/>
                </a:lnTo>
                <a:lnTo>
                  <a:pt x="5172" y="520"/>
                </a:lnTo>
                <a:lnTo>
                  <a:pt x="5173" y="520"/>
                </a:lnTo>
                <a:lnTo>
                  <a:pt x="5173" y="520"/>
                </a:lnTo>
                <a:lnTo>
                  <a:pt x="5174" y="520"/>
                </a:lnTo>
                <a:lnTo>
                  <a:pt x="5174" y="520"/>
                </a:lnTo>
                <a:lnTo>
                  <a:pt x="5174" y="520"/>
                </a:lnTo>
                <a:lnTo>
                  <a:pt x="5175" y="520"/>
                </a:lnTo>
                <a:lnTo>
                  <a:pt x="5175" y="521"/>
                </a:lnTo>
                <a:lnTo>
                  <a:pt x="5175" y="521"/>
                </a:lnTo>
                <a:lnTo>
                  <a:pt x="5176" y="520"/>
                </a:lnTo>
                <a:lnTo>
                  <a:pt x="5176" y="520"/>
                </a:lnTo>
                <a:lnTo>
                  <a:pt x="5176" y="520"/>
                </a:lnTo>
                <a:lnTo>
                  <a:pt x="5177" y="520"/>
                </a:lnTo>
                <a:lnTo>
                  <a:pt x="5177" y="520"/>
                </a:lnTo>
                <a:lnTo>
                  <a:pt x="5177" y="520"/>
                </a:lnTo>
                <a:lnTo>
                  <a:pt x="5178" y="520"/>
                </a:lnTo>
                <a:lnTo>
                  <a:pt x="5178" y="521"/>
                </a:lnTo>
                <a:lnTo>
                  <a:pt x="5178" y="521"/>
                </a:lnTo>
                <a:lnTo>
                  <a:pt x="5179" y="521"/>
                </a:lnTo>
                <a:lnTo>
                  <a:pt x="5179" y="521"/>
                </a:lnTo>
                <a:lnTo>
                  <a:pt x="5179" y="521"/>
                </a:lnTo>
                <a:lnTo>
                  <a:pt x="5180" y="521"/>
                </a:lnTo>
                <a:lnTo>
                  <a:pt x="5180" y="521"/>
                </a:lnTo>
                <a:lnTo>
                  <a:pt x="5181" y="521"/>
                </a:lnTo>
                <a:lnTo>
                  <a:pt x="5181" y="521"/>
                </a:lnTo>
                <a:lnTo>
                  <a:pt x="5182" y="521"/>
                </a:lnTo>
                <a:lnTo>
                  <a:pt x="5182" y="521"/>
                </a:lnTo>
                <a:lnTo>
                  <a:pt x="5182" y="521"/>
                </a:lnTo>
                <a:lnTo>
                  <a:pt x="5183" y="522"/>
                </a:lnTo>
                <a:lnTo>
                  <a:pt x="5183" y="522"/>
                </a:lnTo>
                <a:lnTo>
                  <a:pt x="5183" y="522"/>
                </a:lnTo>
                <a:lnTo>
                  <a:pt x="5184" y="522"/>
                </a:lnTo>
                <a:lnTo>
                  <a:pt x="5184" y="522"/>
                </a:lnTo>
                <a:lnTo>
                  <a:pt x="5184" y="522"/>
                </a:lnTo>
                <a:lnTo>
                  <a:pt x="5185" y="522"/>
                </a:lnTo>
                <a:lnTo>
                  <a:pt x="5185" y="522"/>
                </a:lnTo>
                <a:lnTo>
                  <a:pt x="5185" y="523"/>
                </a:lnTo>
                <a:lnTo>
                  <a:pt x="5186" y="523"/>
                </a:lnTo>
                <a:lnTo>
                  <a:pt x="5186" y="523"/>
                </a:lnTo>
                <a:lnTo>
                  <a:pt x="5187" y="523"/>
                </a:lnTo>
                <a:lnTo>
                  <a:pt x="5187" y="523"/>
                </a:lnTo>
                <a:lnTo>
                  <a:pt x="5187" y="523"/>
                </a:lnTo>
                <a:lnTo>
                  <a:pt x="5188" y="523"/>
                </a:lnTo>
                <a:lnTo>
                  <a:pt x="5188" y="523"/>
                </a:lnTo>
                <a:lnTo>
                  <a:pt x="5188" y="523"/>
                </a:lnTo>
                <a:lnTo>
                  <a:pt x="5189" y="523"/>
                </a:lnTo>
                <a:lnTo>
                  <a:pt x="5189" y="522"/>
                </a:lnTo>
                <a:lnTo>
                  <a:pt x="5189" y="522"/>
                </a:lnTo>
                <a:lnTo>
                  <a:pt x="5190" y="522"/>
                </a:lnTo>
                <a:lnTo>
                  <a:pt x="5190" y="522"/>
                </a:lnTo>
                <a:lnTo>
                  <a:pt x="5190" y="522"/>
                </a:lnTo>
                <a:lnTo>
                  <a:pt x="5191" y="522"/>
                </a:lnTo>
                <a:lnTo>
                  <a:pt x="5191" y="522"/>
                </a:lnTo>
                <a:lnTo>
                  <a:pt x="5191" y="522"/>
                </a:lnTo>
                <a:lnTo>
                  <a:pt x="5192" y="522"/>
                </a:lnTo>
                <a:lnTo>
                  <a:pt x="5192" y="522"/>
                </a:lnTo>
                <a:lnTo>
                  <a:pt x="5193" y="522"/>
                </a:lnTo>
                <a:lnTo>
                  <a:pt x="5193" y="522"/>
                </a:lnTo>
                <a:lnTo>
                  <a:pt x="5193" y="522"/>
                </a:lnTo>
                <a:lnTo>
                  <a:pt x="5194" y="522"/>
                </a:lnTo>
                <a:lnTo>
                  <a:pt x="5194" y="522"/>
                </a:lnTo>
                <a:lnTo>
                  <a:pt x="5195" y="522"/>
                </a:lnTo>
                <a:lnTo>
                  <a:pt x="5195" y="522"/>
                </a:lnTo>
                <a:lnTo>
                  <a:pt x="5195" y="522"/>
                </a:lnTo>
                <a:lnTo>
                  <a:pt x="5196" y="522"/>
                </a:lnTo>
                <a:lnTo>
                  <a:pt x="5196" y="522"/>
                </a:lnTo>
                <a:lnTo>
                  <a:pt x="5196" y="522"/>
                </a:lnTo>
                <a:lnTo>
                  <a:pt x="5197" y="523"/>
                </a:lnTo>
                <a:lnTo>
                  <a:pt x="5197" y="523"/>
                </a:lnTo>
                <a:lnTo>
                  <a:pt x="5197" y="524"/>
                </a:lnTo>
                <a:lnTo>
                  <a:pt x="5198" y="524"/>
                </a:lnTo>
                <a:lnTo>
                  <a:pt x="5198" y="522"/>
                </a:lnTo>
                <a:lnTo>
                  <a:pt x="5198" y="518"/>
                </a:lnTo>
                <a:lnTo>
                  <a:pt x="5199" y="510"/>
                </a:lnTo>
                <a:lnTo>
                  <a:pt x="5199" y="497"/>
                </a:lnTo>
                <a:lnTo>
                  <a:pt x="5200" y="481"/>
                </a:lnTo>
                <a:lnTo>
                  <a:pt x="5200" y="460"/>
                </a:lnTo>
                <a:lnTo>
                  <a:pt x="5200" y="438"/>
                </a:lnTo>
                <a:lnTo>
                  <a:pt x="5201" y="412"/>
                </a:lnTo>
                <a:lnTo>
                  <a:pt x="5201" y="384"/>
                </a:lnTo>
                <a:lnTo>
                  <a:pt x="5201" y="353"/>
                </a:lnTo>
                <a:lnTo>
                  <a:pt x="5202" y="321"/>
                </a:lnTo>
                <a:lnTo>
                  <a:pt x="5202" y="289"/>
                </a:lnTo>
                <a:lnTo>
                  <a:pt x="5202" y="257"/>
                </a:lnTo>
                <a:lnTo>
                  <a:pt x="5203" y="227"/>
                </a:lnTo>
                <a:lnTo>
                  <a:pt x="5203" y="202"/>
                </a:lnTo>
                <a:lnTo>
                  <a:pt x="5203" y="179"/>
                </a:lnTo>
                <a:lnTo>
                  <a:pt x="5204" y="160"/>
                </a:lnTo>
                <a:lnTo>
                  <a:pt x="5204" y="142"/>
                </a:lnTo>
                <a:lnTo>
                  <a:pt x="5204" y="128"/>
                </a:lnTo>
                <a:lnTo>
                  <a:pt x="5205" y="115"/>
                </a:lnTo>
                <a:lnTo>
                  <a:pt x="5205" y="105"/>
                </a:lnTo>
                <a:lnTo>
                  <a:pt x="5206" y="96"/>
                </a:lnTo>
                <a:lnTo>
                  <a:pt x="5206" y="90"/>
                </a:lnTo>
                <a:lnTo>
                  <a:pt x="5207" y="86"/>
                </a:lnTo>
                <a:lnTo>
                  <a:pt x="5207" y="82"/>
                </a:lnTo>
                <a:lnTo>
                  <a:pt x="5207" y="80"/>
                </a:lnTo>
                <a:lnTo>
                  <a:pt x="5208" y="79"/>
                </a:lnTo>
                <a:lnTo>
                  <a:pt x="5208" y="78"/>
                </a:lnTo>
                <a:lnTo>
                  <a:pt x="5208" y="78"/>
                </a:lnTo>
                <a:lnTo>
                  <a:pt x="5209" y="77"/>
                </a:lnTo>
                <a:lnTo>
                  <a:pt x="5209" y="77"/>
                </a:lnTo>
                <a:lnTo>
                  <a:pt x="5209" y="76"/>
                </a:lnTo>
                <a:lnTo>
                  <a:pt x="5210" y="75"/>
                </a:lnTo>
                <a:lnTo>
                  <a:pt x="5210" y="74"/>
                </a:lnTo>
                <a:lnTo>
                  <a:pt x="5210" y="72"/>
                </a:lnTo>
                <a:lnTo>
                  <a:pt x="5211" y="71"/>
                </a:lnTo>
                <a:lnTo>
                  <a:pt x="5211" y="69"/>
                </a:lnTo>
                <a:lnTo>
                  <a:pt x="5211" y="68"/>
                </a:lnTo>
                <a:lnTo>
                  <a:pt x="5212" y="66"/>
                </a:lnTo>
                <a:lnTo>
                  <a:pt x="5212" y="64"/>
                </a:lnTo>
                <a:lnTo>
                  <a:pt x="5213" y="63"/>
                </a:lnTo>
                <a:lnTo>
                  <a:pt x="5213" y="61"/>
                </a:lnTo>
                <a:lnTo>
                  <a:pt x="5213" y="60"/>
                </a:lnTo>
                <a:lnTo>
                  <a:pt x="5214" y="59"/>
                </a:lnTo>
                <a:lnTo>
                  <a:pt x="5214" y="58"/>
                </a:lnTo>
                <a:lnTo>
                  <a:pt x="5214" y="57"/>
                </a:lnTo>
                <a:lnTo>
                  <a:pt x="5215" y="56"/>
                </a:lnTo>
                <a:lnTo>
                  <a:pt x="5215" y="56"/>
                </a:lnTo>
                <a:lnTo>
                  <a:pt x="5215" y="56"/>
                </a:lnTo>
                <a:lnTo>
                  <a:pt x="5216" y="56"/>
                </a:lnTo>
                <a:lnTo>
                  <a:pt x="5216" y="56"/>
                </a:lnTo>
                <a:lnTo>
                  <a:pt x="5216" y="57"/>
                </a:lnTo>
                <a:lnTo>
                  <a:pt x="5217" y="58"/>
                </a:lnTo>
                <a:lnTo>
                  <a:pt x="5217" y="59"/>
                </a:lnTo>
                <a:lnTo>
                  <a:pt x="5217" y="60"/>
                </a:lnTo>
                <a:lnTo>
                  <a:pt x="5218" y="62"/>
                </a:lnTo>
                <a:lnTo>
                  <a:pt x="5218" y="63"/>
                </a:lnTo>
                <a:lnTo>
                  <a:pt x="5219" y="65"/>
                </a:lnTo>
                <a:lnTo>
                  <a:pt x="5219" y="67"/>
                </a:lnTo>
                <a:lnTo>
                  <a:pt x="5220" y="69"/>
                </a:lnTo>
                <a:lnTo>
                  <a:pt x="5220" y="71"/>
                </a:lnTo>
                <a:lnTo>
                  <a:pt x="5220" y="74"/>
                </a:lnTo>
                <a:lnTo>
                  <a:pt x="5221" y="76"/>
                </a:lnTo>
                <a:lnTo>
                  <a:pt x="5221" y="79"/>
                </a:lnTo>
                <a:lnTo>
                  <a:pt x="5221" y="81"/>
                </a:lnTo>
                <a:lnTo>
                  <a:pt x="5222" y="84"/>
                </a:lnTo>
                <a:lnTo>
                  <a:pt x="5222" y="87"/>
                </a:lnTo>
                <a:lnTo>
                  <a:pt x="5222" y="91"/>
                </a:lnTo>
                <a:lnTo>
                  <a:pt x="5223" y="94"/>
                </a:lnTo>
                <a:lnTo>
                  <a:pt x="5223" y="98"/>
                </a:lnTo>
                <a:lnTo>
                  <a:pt x="5223" y="101"/>
                </a:lnTo>
                <a:lnTo>
                  <a:pt x="5224" y="105"/>
                </a:lnTo>
                <a:lnTo>
                  <a:pt x="5224" y="109"/>
                </a:lnTo>
                <a:lnTo>
                  <a:pt x="5225" y="113"/>
                </a:lnTo>
                <a:lnTo>
                  <a:pt x="5225" y="117"/>
                </a:lnTo>
                <a:lnTo>
                  <a:pt x="5225" y="122"/>
                </a:lnTo>
                <a:lnTo>
                  <a:pt x="5226" y="126"/>
                </a:lnTo>
                <a:lnTo>
                  <a:pt x="5226" y="131"/>
                </a:lnTo>
                <a:lnTo>
                  <a:pt x="5226" y="136"/>
                </a:lnTo>
                <a:lnTo>
                  <a:pt x="5227" y="141"/>
                </a:lnTo>
                <a:lnTo>
                  <a:pt x="5227" y="145"/>
                </a:lnTo>
                <a:lnTo>
                  <a:pt x="5227" y="150"/>
                </a:lnTo>
                <a:lnTo>
                  <a:pt x="5228" y="155"/>
                </a:lnTo>
                <a:lnTo>
                  <a:pt x="5228" y="160"/>
                </a:lnTo>
                <a:lnTo>
                  <a:pt x="5228" y="165"/>
                </a:lnTo>
                <a:lnTo>
                  <a:pt x="5229" y="169"/>
                </a:lnTo>
                <a:lnTo>
                  <a:pt x="5229" y="173"/>
                </a:lnTo>
                <a:lnTo>
                  <a:pt x="5229" y="177"/>
                </a:lnTo>
                <a:lnTo>
                  <a:pt x="5230" y="180"/>
                </a:lnTo>
                <a:lnTo>
                  <a:pt x="5230" y="184"/>
                </a:lnTo>
                <a:lnTo>
                  <a:pt x="5230" y="187"/>
                </a:lnTo>
                <a:lnTo>
                  <a:pt x="5231" y="190"/>
                </a:lnTo>
                <a:lnTo>
                  <a:pt x="5231" y="192"/>
                </a:lnTo>
                <a:lnTo>
                  <a:pt x="5232" y="194"/>
                </a:lnTo>
                <a:lnTo>
                  <a:pt x="5232" y="196"/>
                </a:lnTo>
                <a:lnTo>
                  <a:pt x="5233" y="197"/>
                </a:lnTo>
                <a:lnTo>
                  <a:pt x="5233" y="198"/>
                </a:lnTo>
                <a:lnTo>
                  <a:pt x="5233" y="199"/>
                </a:lnTo>
                <a:lnTo>
                  <a:pt x="5234" y="200"/>
                </a:lnTo>
                <a:lnTo>
                  <a:pt x="5234" y="200"/>
                </a:lnTo>
                <a:lnTo>
                  <a:pt x="5234" y="199"/>
                </a:lnTo>
                <a:lnTo>
                  <a:pt x="5235" y="199"/>
                </a:lnTo>
                <a:lnTo>
                  <a:pt x="5235" y="197"/>
                </a:lnTo>
                <a:lnTo>
                  <a:pt x="5235" y="196"/>
                </a:lnTo>
                <a:lnTo>
                  <a:pt x="5236" y="194"/>
                </a:lnTo>
                <a:lnTo>
                  <a:pt x="5236" y="192"/>
                </a:lnTo>
                <a:lnTo>
                  <a:pt x="5236" y="190"/>
                </a:lnTo>
                <a:lnTo>
                  <a:pt x="5237" y="187"/>
                </a:lnTo>
                <a:lnTo>
                  <a:pt x="5237" y="184"/>
                </a:lnTo>
                <a:lnTo>
                  <a:pt x="5238" y="181"/>
                </a:lnTo>
                <a:lnTo>
                  <a:pt x="5238" y="178"/>
                </a:lnTo>
                <a:lnTo>
                  <a:pt x="5238" y="174"/>
                </a:lnTo>
                <a:lnTo>
                  <a:pt x="5239" y="171"/>
                </a:lnTo>
                <a:lnTo>
                  <a:pt x="5239" y="167"/>
                </a:lnTo>
                <a:lnTo>
                  <a:pt x="5239" y="163"/>
                </a:lnTo>
                <a:lnTo>
                  <a:pt x="5240" y="158"/>
                </a:lnTo>
                <a:lnTo>
                  <a:pt x="5240" y="154"/>
                </a:lnTo>
                <a:lnTo>
                  <a:pt x="5240" y="149"/>
                </a:lnTo>
                <a:lnTo>
                  <a:pt x="5241" y="144"/>
                </a:lnTo>
                <a:lnTo>
                  <a:pt x="5241" y="140"/>
                </a:lnTo>
                <a:lnTo>
                  <a:pt x="5241" y="135"/>
                </a:lnTo>
                <a:lnTo>
                  <a:pt x="5242" y="130"/>
                </a:lnTo>
                <a:lnTo>
                  <a:pt x="5242" y="126"/>
                </a:lnTo>
                <a:lnTo>
                  <a:pt x="5242" y="121"/>
                </a:lnTo>
                <a:lnTo>
                  <a:pt x="5243" y="117"/>
                </a:lnTo>
                <a:lnTo>
                  <a:pt x="5243" y="112"/>
                </a:lnTo>
                <a:lnTo>
                  <a:pt x="5243" y="108"/>
                </a:lnTo>
                <a:lnTo>
                  <a:pt x="5244" y="104"/>
                </a:lnTo>
                <a:lnTo>
                  <a:pt x="5244" y="100"/>
                </a:lnTo>
                <a:lnTo>
                  <a:pt x="5245" y="96"/>
                </a:lnTo>
                <a:lnTo>
                  <a:pt x="5245" y="93"/>
                </a:lnTo>
                <a:lnTo>
                  <a:pt x="5246" y="89"/>
                </a:lnTo>
                <a:lnTo>
                  <a:pt x="5246" y="86"/>
                </a:lnTo>
                <a:lnTo>
                  <a:pt x="5246" y="83"/>
                </a:lnTo>
                <a:lnTo>
                  <a:pt x="5247" y="80"/>
                </a:lnTo>
                <a:lnTo>
                  <a:pt x="5247" y="77"/>
                </a:lnTo>
                <a:lnTo>
                  <a:pt x="5247" y="75"/>
                </a:lnTo>
                <a:lnTo>
                  <a:pt x="5248" y="72"/>
                </a:lnTo>
                <a:lnTo>
                  <a:pt x="5248" y="69"/>
                </a:lnTo>
                <a:lnTo>
                  <a:pt x="5248" y="67"/>
                </a:lnTo>
                <a:lnTo>
                  <a:pt x="5249" y="65"/>
                </a:lnTo>
                <a:lnTo>
                  <a:pt x="5249" y="63"/>
                </a:lnTo>
                <a:lnTo>
                  <a:pt x="5249" y="61"/>
                </a:lnTo>
                <a:lnTo>
                  <a:pt x="5250" y="59"/>
                </a:lnTo>
                <a:lnTo>
                  <a:pt x="5250" y="58"/>
                </a:lnTo>
                <a:lnTo>
                  <a:pt x="5251" y="57"/>
                </a:lnTo>
                <a:lnTo>
                  <a:pt x="5251" y="56"/>
                </a:lnTo>
                <a:lnTo>
                  <a:pt x="5251" y="56"/>
                </a:lnTo>
                <a:lnTo>
                  <a:pt x="5252" y="56"/>
                </a:lnTo>
                <a:lnTo>
                  <a:pt x="5252" y="56"/>
                </a:lnTo>
                <a:lnTo>
                  <a:pt x="5252" y="56"/>
                </a:lnTo>
                <a:lnTo>
                  <a:pt x="5253" y="57"/>
                </a:lnTo>
                <a:lnTo>
                  <a:pt x="5253" y="57"/>
                </a:lnTo>
                <a:lnTo>
                  <a:pt x="5253" y="58"/>
                </a:lnTo>
                <a:lnTo>
                  <a:pt x="5254" y="60"/>
                </a:lnTo>
                <a:lnTo>
                  <a:pt x="5254" y="61"/>
                </a:lnTo>
                <a:lnTo>
                  <a:pt x="5254" y="63"/>
                </a:lnTo>
                <a:lnTo>
                  <a:pt x="5255" y="64"/>
                </a:lnTo>
                <a:lnTo>
                  <a:pt x="5255" y="66"/>
                </a:lnTo>
                <a:lnTo>
                  <a:pt x="5255" y="68"/>
                </a:lnTo>
                <a:lnTo>
                  <a:pt x="5256" y="70"/>
                </a:lnTo>
                <a:lnTo>
                  <a:pt x="5256" y="73"/>
                </a:lnTo>
                <a:lnTo>
                  <a:pt x="5256" y="76"/>
                </a:lnTo>
                <a:lnTo>
                  <a:pt x="5257" y="79"/>
                </a:lnTo>
                <a:lnTo>
                  <a:pt x="5257" y="82"/>
                </a:lnTo>
                <a:lnTo>
                  <a:pt x="5258" y="87"/>
                </a:lnTo>
                <a:lnTo>
                  <a:pt x="5258" y="91"/>
                </a:lnTo>
                <a:lnTo>
                  <a:pt x="5259" y="97"/>
                </a:lnTo>
                <a:lnTo>
                  <a:pt x="5259" y="102"/>
                </a:lnTo>
                <a:lnTo>
                  <a:pt x="5259" y="109"/>
                </a:lnTo>
                <a:lnTo>
                  <a:pt x="5260" y="117"/>
                </a:lnTo>
                <a:lnTo>
                  <a:pt x="5260" y="125"/>
                </a:lnTo>
                <a:lnTo>
                  <a:pt x="5260" y="135"/>
                </a:lnTo>
                <a:lnTo>
                  <a:pt x="5261" y="145"/>
                </a:lnTo>
                <a:lnTo>
                  <a:pt x="5261" y="157"/>
                </a:lnTo>
                <a:lnTo>
                  <a:pt x="5261" y="172"/>
                </a:lnTo>
                <a:lnTo>
                  <a:pt x="5262" y="187"/>
                </a:lnTo>
                <a:lnTo>
                  <a:pt x="5262" y="206"/>
                </a:lnTo>
                <a:lnTo>
                  <a:pt x="5262" y="226"/>
                </a:lnTo>
                <a:lnTo>
                  <a:pt x="5263" y="248"/>
                </a:lnTo>
                <a:lnTo>
                  <a:pt x="5263" y="272"/>
                </a:lnTo>
                <a:lnTo>
                  <a:pt x="5264" y="299"/>
                </a:lnTo>
                <a:lnTo>
                  <a:pt x="5264" y="326"/>
                </a:lnTo>
                <a:lnTo>
                  <a:pt x="5264" y="353"/>
                </a:lnTo>
                <a:lnTo>
                  <a:pt x="5265" y="380"/>
                </a:lnTo>
                <a:lnTo>
                  <a:pt x="5265" y="405"/>
                </a:lnTo>
                <a:lnTo>
                  <a:pt x="5265" y="428"/>
                </a:lnTo>
                <a:lnTo>
                  <a:pt x="5266" y="449"/>
                </a:lnTo>
                <a:lnTo>
                  <a:pt x="5266" y="467"/>
                </a:lnTo>
                <a:lnTo>
                  <a:pt x="5266" y="482"/>
                </a:lnTo>
                <a:lnTo>
                  <a:pt x="5267" y="494"/>
                </a:lnTo>
                <a:lnTo>
                  <a:pt x="5267" y="503"/>
                </a:lnTo>
                <a:lnTo>
                  <a:pt x="5267" y="509"/>
                </a:lnTo>
                <a:lnTo>
                  <a:pt x="5268" y="513"/>
                </a:lnTo>
                <a:lnTo>
                  <a:pt x="5268" y="515"/>
                </a:lnTo>
                <a:lnTo>
                  <a:pt x="5268" y="517"/>
                </a:lnTo>
                <a:lnTo>
                  <a:pt x="5269" y="518"/>
                </a:lnTo>
                <a:lnTo>
                  <a:pt x="5269" y="518"/>
                </a:lnTo>
                <a:lnTo>
                  <a:pt x="5270" y="519"/>
                </a:lnTo>
                <a:lnTo>
                  <a:pt x="5270" y="519"/>
                </a:lnTo>
                <a:lnTo>
                  <a:pt x="5270" y="519"/>
                </a:lnTo>
                <a:lnTo>
                  <a:pt x="5271" y="520"/>
                </a:lnTo>
                <a:lnTo>
                  <a:pt x="5271" y="520"/>
                </a:lnTo>
                <a:lnTo>
                  <a:pt x="5272" y="520"/>
                </a:lnTo>
                <a:lnTo>
                  <a:pt x="5272" y="520"/>
                </a:lnTo>
                <a:lnTo>
                  <a:pt x="5272" y="521"/>
                </a:lnTo>
                <a:lnTo>
                  <a:pt x="5273" y="521"/>
                </a:lnTo>
                <a:lnTo>
                  <a:pt x="5273" y="521"/>
                </a:lnTo>
                <a:lnTo>
                  <a:pt x="5273" y="521"/>
                </a:lnTo>
                <a:lnTo>
                  <a:pt x="5274" y="521"/>
                </a:lnTo>
                <a:lnTo>
                  <a:pt x="5274" y="521"/>
                </a:lnTo>
                <a:lnTo>
                  <a:pt x="5274" y="521"/>
                </a:lnTo>
                <a:lnTo>
                  <a:pt x="5275" y="521"/>
                </a:lnTo>
                <a:lnTo>
                  <a:pt x="5275" y="521"/>
                </a:lnTo>
                <a:lnTo>
                  <a:pt x="5275" y="521"/>
                </a:lnTo>
                <a:lnTo>
                  <a:pt x="5276" y="521"/>
                </a:lnTo>
                <a:lnTo>
                  <a:pt x="5276" y="521"/>
                </a:lnTo>
                <a:lnTo>
                  <a:pt x="5277" y="521"/>
                </a:lnTo>
                <a:lnTo>
                  <a:pt x="5277" y="521"/>
                </a:lnTo>
                <a:lnTo>
                  <a:pt x="5277" y="521"/>
                </a:lnTo>
                <a:lnTo>
                  <a:pt x="5278" y="521"/>
                </a:lnTo>
                <a:lnTo>
                  <a:pt x="5278" y="522"/>
                </a:lnTo>
                <a:lnTo>
                  <a:pt x="5278" y="522"/>
                </a:lnTo>
                <a:lnTo>
                  <a:pt x="5279" y="522"/>
                </a:lnTo>
                <a:lnTo>
                  <a:pt x="5279" y="522"/>
                </a:lnTo>
                <a:lnTo>
                  <a:pt x="5279" y="522"/>
                </a:lnTo>
                <a:lnTo>
                  <a:pt x="5280" y="522"/>
                </a:lnTo>
                <a:lnTo>
                  <a:pt x="5280" y="522"/>
                </a:lnTo>
                <a:lnTo>
                  <a:pt x="5280" y="522"/>
                </a:lnTo>
                <a:lnTo>
                  <a:pt x="5281" y="523"/>
                </a:lnTo>
                <a:lnTo>
                  <a:pt x="5281" y="523"/>
                </a:lnTo>
                <a:lnTo>
                  <a:pt x="5281" y="523"/>
                </a:lnTo>
                <a:lnTo>
                  <a:pt x="5282" y="523"/>
                </a:lnTo>
                <a:lnTo>
                  <a:pt x="5282" y="522"/>
                </a:lnTo>
                <a:lnTo>
                  <a:pt x="5283" y="522"/>
                </a:lnTo>
                <a:lnTo>
                  <a:pt x="5283" y="522"/>
                </a:lnTo>
                <a:lnTo>
                  <a:pt x="5283" y="522"/>
                </a:lnTo>
                <a:lnTo>
                  <a:pt x="5284" y="522"/>
                </a:lnTo>
                <a:lnTo>
                  <a:pt x="5284" y="522"/>
                </a:lnTo>
                <a:lnTo>
                  <a:pt x="5285" y="522"/>
                </a:lnTo>
                <a:lnTo>
                  <a:pt x="5285" y="522"/>
                </a:lnTo>
                <a:lnTo>
                  <a:pt x="5285" y="522"/>
                </a:lnTo>
                <a:lnTo>
                  <a:pt x="5286" y="522"/>
                </a:lnTo>
                <a:lnTo>
                  <a:pt x="5286" y="522"/>
                </a:lnTo>
                <a:lnTo>
                  <a:pt x="5286" y="521"/>
                </a:lnTo>
                <a:lnTo>
                  <a:pt x="5287" y="521"/>
                </a:lnTo>
                <a:lnTo>
                  <a:pt x="5287" y="521"/>
                </a:lnTo>
                <a:lnTo>
                  <a:pt x="5287" y="521"/>
                </a:lnTo>
                <a:lnTo>
                  <a:pt x="5288" y="521"/>
                </a:lnTo>
                <a:lnTo>
                  <a:pt x="5288" y="521"/>
                </a:lnTo>
                <a:lnTo>
                  <a:pt x="5288" y="521"/>
                </a:lnTo>
                <a:lnTo>
                  <a:pt x="5289" y="521"/>
                </a:lnTo>
                <a:lnTo>
                  <a:pt x="5289" y="521"/>
                </a:lnTo>
                <a:lnTo>
                  <a:pt x="5290" y="521"/>
                </a:lnTo>
                <a:lnTo>
                  <a:pt x="5290" y="521"/>
                </a:lnTo>
                <a:lnTo>
                  <a:pt x="5290" y="522"/>
                </a:lnTo>
                <a:lnTo>
                  <a:pt x="5291" y="522"/>
                </a:lnTo>
                <a:lnTo>
                  <a:pt x="5291" y="522"/>
                </a:lnTo>
                <a:lnTo>
                  <a:pt x="5291" y="522"/>
                </a:lnTo>
                <a:lnTo>
                  <a:pt x="5292" y="522"/>
                </a:lnTo>
                <a:lnTo>
                  <a:pt x="5292" y="522"/>
                </a:lnTo>
                <a:lnTo>
                  <a:pt x="5292" y="522"/>
                </a:lnTo>
                <a:lnTo>
                  <a:pt x="5293" y="522"/>
                </a:lnTo>
                <a:lnTo>
                  <a:pt x="5293" y="522"/>
                </a:lnTo>
                <a:lnTo>
                  <a:pt x="5293" y="523"/>
                </a:lnTo>
                <a:lnTo>
                  <a:pt x="5294" y="523"/>
                </a:lnTo>
                <a:lnTo>
                  <a:pt x="5294" y="523"/>
                </a:lnTo>
                <a:lnTo>
                  <a:pt x="5294" y="523"/>
                </a:lnTo>
                <a:lnTo>
                  <a:pt x="5295" y="523"/>
                </a:lnTo>
                <a:lnTo>
                  <a:pt x="5295" y="523"/>
                </a:lnTo>
                <a:lnTo>
                  <a:pt x="5296" y="523"/>
                </a:lnTo>
                <a:lnTo>
                  <a:pt x="5296" y="523"/>
                </a:lnTo>
                <a:lnTo>
                  <a:pt x="5296" y="524"/>
                </a:lnTo>
                <a:lnTo>
                  <a:pt x="5297" y="524"/>
                </a:lnTo>
                <a:lnTo>
                  <a:pt x="5297" y="524"/>
                </a:lnTo>
                <a:lnTo>
                  <a:pt x="5298" y="523"/>
                </a:lnTo>
                <a:lnTo>
                  <a:pt x="5298" y="523"/>
                </a:lnTo>
                <a:lnTo>
                  <a:pt x="5298" y="523"/>
                </a:lnTo>
                <a:lnTo>
                  <a:pt x="5299" y="523"/>
                </a:lnTo>
                <a:lnTo>
                  <a:pt x="5299" y="523"/>
                </a:lnTo>
                <a:lnTo>
                  <a:pt x="5299" y="523"/>
                </a:lnTo>
                <a:lnTo>
                  <a:pt x="5300" y="523"/>
                </a:lnTo>
                <a:lnTo>
                  <a:pt x="5300" y="523"/>
                </a:lnTo>
                <a:lnTo>
                  <a:pt x="5300" y="523"/>
                </a:lnTo>
                <a:lnTo>
                  <a:pt x="5301" y="522"/>
                </a:lnTo>
                <a:lnTo>
                  <a:pt x="5301" y="522"/>
                </a:lnTo>
                <a:lnTo>
                  <a:pt x="5302" y="522"/>
                </a:lnTo>
                <a:lnTo>
                  <a:pt x="5302" y="522"/>
                </a:lnTo>
                <a:lnTo>
                  <a:pt x="5302" y="522"/>
                </a:lnTo>
                <a:lnTo>
                  <a:pt x="5303" y="522"/>
                </a:lnTo>
                <a:lnTo>
                  <a:pt x="5303" y="522"/>
                </a:lnTo>
                <a:lnTo>
                  <a:pt x="5303" y="522"/>
                </a:lnTo>
                <a:lnTo>
                  <a:pt x="5304" y="522"/>
                </a:lnTo>
                <a:lnTo>
                  <a:pt x="5304" y="522"/>
                </a:lnTo>
                <a:lnTo>
                  <a:pt x="5304" y="522"/>
                </a:lnTo>
                <a:lnTo>
                  <a:pt x="5305" y="522"/>
                </a:lnTo>
                <a:lnTo>
                  <a:pt x="5305" y="522"/>
                </a:lnTo>
                <a:lnTo>
                  <a:pt x="5305" y="522"/>
                </a:lnTo>
                <a:lnTo>
                  <a:pt x="5306" y="522"/>
                </a:lnTo>
                <a:lnTo>
                  <a:pt x="5306" y="523"/>
                </a:lnTo>
                <a:lnTo>
                  <a:pt x="5306" y="523"/>
                </a:lnTo>
                <a:lnTo>
                  <a:pt x="5307" y="524"/>
                </a:lnTo>
                <a:lnTo>
                  <a:pt x="5307" y="522"/>
                </a:lnTo>
                <a:lnTo>
                  <a:pt x="5307" y="519"/>
                </a:lnTo>
                <a:lnTo>
                  <a:pt x="5308" y="512"/>
                </a:lnTo>
                <a:lnTo>
                  <a:pt x="5308" y="501"/>
                </a:lnTo>
                <a:lnTo>
                  <a:pt x="5309" y="487"/>
                </a:lnTo>
                <a:lnTo>
                  <a:pt x="5309" y="469"/>
                </a:lnTo>
                <a:lnTo>
                  <a:pt x="5309" y="447"/>
                </a:lnTo>
                <a:lnTo>
                  <a:pt x="5310" y="423"/>
                </a:lnTo>
                <a:lnTo>
                  <a:pt x="5310" y="397"/>
                </a:lnTo>
                <a:lnTo>
                  <a:pt x="5311" y="368"/>
                </a:lnTo>
                <a:lnTo>
                  <a:pt x="5311" y="337"/>
                </a:lnTo>
                <a:lnTo>
                  <a:pt x="5311" y="306"/>
                </a:lnTo>
                <a:lnTo>
                  <a:pt x="5312" y="275"/>
                </a:lnTo>
                <a:lnTo>
                  <a:pt x="5312" y="245"/>
                </a:lnTo>
                <a:lnTo>
                  <a:pt x="5312" y="218"/>
                </a:lnTo>
                <a:lnTo>
                  <a:pt x="5313" y="194"/>
                </a:lnTo>
                <a:lnTo>
                  <a:pt x="5313" y="173"/>
                </a:lnTo>
                <a:lnTo>
                  <a:pt x="5313" y="155"/>
                </a:lnTo>
                <a:lnTo>
                  <a:pt x="5314" y="139"/>
                </a:lnTo>
                <a:lnTo>
                  <a:pt x="5314" y="125"/>
                </a:lnTo>
                <a:lnTo>
                  <a:pt x="5315" y="113"/>
                </a:lnTo>
                <a:lnTo>
                  <a:pt x="5315" y="103"/>
                </a:lnTo>
                <a:lnTo>
                  <a:pt x="5315" y="96"/>
                </a:lnTo>
                <a:lnTo>
                  <a:pt x="5316" y="91"/>
                </a:lnTo>
                <a:lnTo>
                  <a:pt x="5316" y="87"/>
                </a:lnTo>
                <a:lnTo>
                  <a:pt x="5316" y="85"/>
                </a:lnTo>
                <a:lnTo>
                  <a:pt x="5317" y="83"/>
                </a:lnTo>
                <a:lnTo>
                  <a:pt x="5317" y="82"/>
                </a:lnTo>
                <a:lnTo>
                  <a:pt x="5317" y="82"/>
                </a:lnTo>
                <a:lnTo>
                  <a:pt x="5318" y="81"/>
                </a:lnTo>
                <a:lnTo>
                  <a:pt x="5318" y="81"/>
                </a:lnTo>
                <a:lnTo>
                  <a:pt x="5318" y="81"/>
                </a:lnTo>
                <a:lnTo>
                  <a:pt x="5319" y="80"/>
                </a:lnTo>
                <a:lnTo>
                  <a:pt x="5319" y="79"/>
                </a:lnTo>
                <a:lnTo>
                  <a:pt x="5319" y="78"/>
                </a:lnTo>
                <a:lnTo>
                  <a:pt x="5320" y="76"/>
                </a:lnTo>
                <a:lnTo>
                  <a:pt x="5320" y="75"/>
                </a:lnTo>
                <a:lnTo>
                  <a:pt x="5320" y="73"/>
                </a:lnTo>
                <a:lnTo>
                  <a:pt x="5321" y="71"/>
                </a:lnTo>
                <a:lnTo>
                  <a:pt x="5321" y="69"/>
                </a:lnTo>
                <a:lnTo>
                  <a:pt x="5322" y="67"/>
                </a:lnTo>
                <a:lnTo>
                  <a:pt x="5322" y="65"/>
                </a:lnTo>
                <a:lnTo>
                  <a:pt x="5323" y="63"/>
                </a:lnTo>
                <a:lnTo>
                  <a:pt x="5323" y="61"/>
                </a:lnTo>
                <a:lnTo>
                  <a:pt x="5323" y="59"/>
                </a:lnTo>
                <a:lnTo>
                  <a:pt x="5324" y="58"/>
                </a:lnTo>
                <a:lnTo>
                  <a:pt x="5324" y="57"/>
                </a:lnTo>
                <a:lnTo>
                  <a:pt x="5324" y="55"/>
                </a:lnTo>
                <a:lnTo>
                  <a:pt x="5325" y="54"/>
                </a:lnTo>
                <a:lnTo>
                  <a:pt x="5325" y="53"/>
                </a:lnTo>
                <a:lnTo>
                  <a:pt x="5325" y="52"/>
                </a:lnTo>
                <a:lnTo>
                  <a:pt x="5326" y="52"/>
                </a:lnTo>
                <a:lnTo>
                  <a:pt x="5326" y="51"/>
                </a:lnTo>
                <a:lnTo>
                  <a:pt x="5326" y="51"/>
                </a:lnTo>
                <a:lnTo>
                  <a:pt x="5327" y="51"/>
                </a:lnTo>
                <a:lnTo>
                  <a:pt x="5327" y="51"/>
                </a:lnTo>
                <a:lnTo>
                  <a:pt x="5328" y="51"/>
                </a:lnTo>
                <a:lnTo>
                  <a:pt x="5328" y="52"/>
                </a:lnTo>
                <a:lnTo>
                  <a:pt x="5328" y="52"/>
                </a:lnTo>
                <a:lnTo>
                  <a:pt x="5329" y="53"/>
                </a:lnTo>
                <a:lnTo>
                  <a:pt x="5329" y="55"/>
                </a:lnTo>
                <a:lnTo>
                  <a:pt x="5329" y="56"/>
                </a:lnTo>
                <a:lnTo>
                  <a:pt x="5330" y="57"/>
                </a:lnTo>
                <a:lnTo>
                  <a:pt x="5330" y="59"/>
                </a:lnTo>
                <a:lnTo>
                  <a:pt x="5330" y="61"/>
                </a:lnTo>
                <a:lnTo>
                  <a:pt x="5331" y="63"/>
                </a:lnTo>
                <a:lnTo>
                  <a:pt x="5331" y="65"/>
                </a:lnTo>
                <a:lnTo>
                  <a:pt x="5331" y="67"/>
                </a:lnTo>
                <a:lnTo>
                  <a:pt x="5332" y="70"/>
                </a:lnTo>
                <a:lnTo>
                  <a:pt x="5332" y="72"/>
                </a:lnTo>
                <a:lnTo>
                  <a:pt x="5332" y="75"/>
                </a:lnTo>
                <a:lnTo>
                  <a:pt x="5333" y="78"/>
                </a:lnTo>
                <a:lnTo>
                  <a:pt x="5333" y="81"/>
                </a:lnTo>
                <a:lnTo>
                  <a:pt x="5333" y="84"/>
                </a:lnTo>
                <a:lnTo>
                  <a:pt x="5334" y="87"/>
                </a:lnTo>
                <a:lnTo>
                  <a:pt x="5334" y="90"/>
                </a:lnTo>
                <a:lnTo>
                  <a:pt x="5335" y="94"/>
                </a:lnTo>
                <a:lnTo>
                  <a:pt x="5335" y="98"/>
                </a:lnTo>
                <a:lnTo>
                  <a:pt x="5336" y="101"/>
                </a:lnTo>
                <a:lnTo>
                  <a:pt x="5336" y="105"/>
                </a:lnTo>
                <a:lnTo>
                  <a:pt x="5336" y="109"/>
                </a:lnTo>
                <a:lnTo>
                  <a:pt x="5337" y="113"/>
                </a:lnTo>
                <a:lnTo>
                  <a:pt x="5337" y="117"/>
                </a:lnTo>
                <a:lnTo>
                  <a:pt x="5337" y="121"/>
                </a:lnTo>
                <a:lnTo>
                  <a:pt x="5338" y="125"/>
                </a:lnTo>
                <a:lnTo>
                  <a:pt x="5338" y="129"/>
                </a:lnTo>
                <a:lnTo>
                  <a:pt x="5338" y="133"/>
                </a:lnTo>
                <a:lnTo>
                  <a:pt x="5339" y="136"/>
                </a:lnTo>
                <a:lnTo>
                  <a:pt x="5339" y="140"/>
                </a:lnTo>
                <a:lnTo>
                  <a:pt x="5339" y="143"/>
                </a:lnTo>
                <a:lnTo>
                  <a:pt x="5340" y="147"/>
                </a:lnTo>
                <a:lnTo>
                  <a:pt x="5340" y="149"/>
                </a:lnTo>
                <a:lnTo>
                  <a:pt x="5341" y="152"/>
                </a:lnTo>
                <a:lnTo>
                  <a:pt x="5341" y="155"/>
                </a:lnTo>
                <a:lnTo>
                  <a:pt x="5341" y="157"/>
                </a:lnTo>
                <a:lnTo>
                  <a:pt x="5342" y="159"/>
                </a:lnTo>
                <a:lnTo>
                  <a:pt x="5342" y="161"/>
                </a:lnTo>
                <a:lnTo>
                  <a:pt x="5342" y="163"/>
                </a:lnTo>
                <a:lnTo>
                  <a:pt x="5343" y="164"/>
                </a:lnTo>
                <a:lnTo>
                  <a:pt x="5343" y="165"/>
                </a:lnTo>
                <a:lnTo>
                  <a:pt x="5343" y="166"/>
                </a:lnTo>
                <a:lnTo>
                  <a:pt x="5344" y="167"/>
                </a:lnTo>
                <a:lnTo>
                  <a:pt x="5344" y="167"/>
                </a:lnTo>
                <a:lnTo>
                  <a:pt x="5344" y="167"/>
                </a:lnTo>
                <a:lnTo>
                  <a:pt x="5345" y="167"/>
                </a:lnTo>
                <a:lnTo>
                  <a:pt x="5345" y="166"/>
                </a:lnTo>
                <a:lnTo>
                  <a:pt x="5345" y="165"/>
                </a:lnTo>
                <a:lnTo>
                  <a:pt x="5346" y="164"/>
                </a:lnTo>
                <a:lnTo>
                  <a:pt x="5346" y="162"/>
                </a:lnTo>
                <a:lnTo>
                  <a:pt x="5347" y="161"/>
                </a:lnTo>
                <a:lnTo>
                  <a:pt x="5347" y="158"/>
                </a:lnTo>
                <a:lnTo>
                  <a:pt x="5347" y="156"/>
                </a:lnTo>
                <a:lnTo>
                  <a:pt x="5348" y="153"/>
                </a:lnTo>
                <a:lnTo>
                  <a:pt x="5348" y="150"/>
                </a:lnTo>
                <a:lnTo>
                  <a:pt x="5349" y="147"/>
                </a:lnTo>
                <a:lnTo>
                  <a:pt x="5349" y="143"/>
                </a:lnTo>
                <a:lnTo>
                  <a:pt x="5349" y="139"/>
                </a:lnTo>
                <a:lnTo>
                  <a:pt x="5350" y="135"/>
                </a:lnTo>
                <a:lnTo>
                  <a:pt x="5350" y="131"/>
                </a:lnTo>
                <a:lnTo>
                  <a:pt x="5350" y="126"/>
                </a:lnTo>
                <a:lnTo>
                  <a:pt x="5351" y="121"/>
                </a:lnTo>
                <a:lnTo>
                  <a:pt x="5351" y="116"/>
                </a:lnTo>
                <a:lnTo>
                  <a:pt x="5351" y="111"/>
                </a:lnTo>
                <a:lnTo>
                  <a:pt x="5352" y="106"/>
                </a:lnTo>
                <a:lnTo>
                  <a:pt x="5352" y="101"/>
                </a:lnTo>
                <a:lnTo>
                  <a:pt x="5352" y="96"/>
                </a:lnTo>
                <a:lnTo>
                  <a:pt x="5353" y="91"/>
                </a:lnTo>
                <a:lnTo>
                  <a:pt x="5353" y="86"/>
                </a:lnTo>
                <a:lnTo>
                  <a:pt x="5354" y="82"/>
                </a:lnTo>
                <a:lnTo>
                  <a:pt x="5354" y="77"/>
                </a:lnTo>
                <a:lnTo>
                  <a:pt x="5354" y="72"/>
                </a:lnTo>
                <a:lnTo>
                  <a:pt x="5355" y="68"/>
                </a:lnTo>
                <a:lnTo>
                  <a:pt x="5355" y="64"/>
                </a:lnTo>
                <a:lnTo>
                  <a:pt x="5355" y="61"/>
                </a:lnTo>
                <a:lnTo>
                  <a:pt x="5356" y="57"/>
                </a:lnTo>
                <a:lnTo>
                  <a:pt x="5356" y="53"/>
                </a:lnTo>
                <a:lnTo>
                  <a:pt x="5356" y="50"/>
                </a:lnTo>
                <a:lnTo>
                  <a:pt x="5357" y="46"/>
                </a:lnTo>
                <a:lnTo>
                  <a:pt x="5357" y="44"/>
                </a:lnTo>
                <a:lnTo>
                  <a:pt x="5357" y="40"/>
                </a:lnTo>
                <a:lnTo>
                  <a:pt x="5358" y="38"/>
                </a:lnTo>
                <a:lnTo>
                  <a:pt x="5358" y="35"/>
                </a:lnTo>
                <a:lnTo>
                  <a:pt x="5358" y="33"/>
                </a:lnTo>
                <a:lnTo>
                  <a:pt x="5359" y="31"/>
                </a:lnTo>
                <a:lnTo>
                  <a:pt x="5359" y="28"/>
                </a:lnTo>
                <a:lnTo>
                  <a:pt x="5360" y="27"/>
                </a:lnTo>
                <a:lnTo>
                  <a:pt x="5360" y="25"/>
                </a:lnTo>
                <a:lnTo>
                  <a:pt x="5360" y="24"/>
                </a:lnTo>
                <a:lnTo>
                  <a:pt x="5361" y="23"/>
                </a:lnTo>
                <a:lnTo>
                  <a:pt x="5361" y="22"/>
                </a:lnTo>
                <a:lnTo>
                  <a:pt x="5362" y="22"/>
                </a:lnTo>
                <a:lnTo>
                  <a:pt x="5362" y="22"/>
                </a:lnTo>
                <a:lnTo>
                  <a:pt x="5362" y="22"/>
                </a:lnTo>
                <a:lnTo>
                  <a:pt x="5363" y="23"/>
                </a:lnTo>
                <a:lnTo>
                  <a:pt x="5363" y="24"/>
                </a:lnTo>
                <a:lnTo>
                  <a:pt x="5363" y="25"/>
                </a:lnTo>
                <a:lnTo>
                  <a:pt x="5364" y="27"/>
                </a:lnTo>
                <a:lnTo>
                  <a:pt x="5364" y="29"/>
                </a:lnTo>
                <a:lnTo>
                  <a:pt x="5364" y="31"/>
                </a:lnTo>
                <a:lnTo>
                  <a:pt x="5365" y="34"/>
                </a:lnTo>
                <a:lnTo>
                  <a:pt x="5365" y="37"/>
                </a:lnTo>
                <a:lnTo>
                  <a:pt x="5365" y="40"/>
                </a:lnTo>
                <a:lnTo>
                  <a:pt x="5366" y="44"/>
                </a:lnTo>
                <a:lnTo>
                  <a:pt x="5366" y="47"/>
                </a:lnTo>
                <a:lnTo>
                  <a:pt x="5367" y="51"/>
                </a:lnTo>
                <a:lnTo>
                  <a:pt x="5367" y="56"/>
                </a:lnTo>
                <a:lnTo>
                  <a:pt x="5367" y="61"/>
                </a:lnTo>
                <a:lnTo>
                  <a:pt x="5368" y="66"/>
                </a:lnTo>
                <a:lnTo>
                  <a:pt x="5368" y="71"/>
                </a:lnTo>
                <a:lnTo>
                  <a:pt x="5368" y="77"/>
                </a:lnTo>
                <a:lnTo>
                  <a:pt x="5369" y="83"/>
                </a:lnTo>
                <a:lnTo>
                  <a:pt x="5369" y="90"/>
                </a:lnTo>
                <a:lnTo>
                  <a:pt x="5369" y="98"/>
                </a:lnTo>
                <a:lnTo>
                  <a:pt x="5370" y="106"/>
                </a:lnTo>
                <a:lnTo>
                  <a:pt x="5370" y="114"/>
                </a:lnTo>
                <a:lnTo>
                  <a:pt x="5370" y="124"/>
                </a:lnTo>
                <a:lnTo>
                  <a:pt x="5371" y="134"/>
                </a:lnTo>
                <a:lnTo>
                  <a:pt x="5371" y="146"/>
                </a:lnTo>
                <a:lnTo>
                  <a:pt x="5371" y="159"/>
                </a:lnTo>
                <a:lnTo>
                  <a:pt x="5372" y="174"/>
                </a:lnTo>
                <a:lnTo>
                  <a:pt x="5372" y="190"/>
                </a:lnTo>
                <a:lnTo>
                  <a:pt x="5373" y="210"/>
                </a:lnTo>
                <a:lnTo>
                  <a:pt x="5373" y="230"/>
                </a:lnTo>
                <a:lnTo>
                  <a:pt x="5373" y="253"/>
                </a:lnTo>
                <a:lnTo>
                  <a:pt x="5374" y="278"/>
                </a:lnTo>
                <a:lnTo>
                  <a:pt x="5374" y="305"/>
                </a:lnTo>
                <a:lnTo>
                  <a:pt x="5375" y="332"/>
                </a:lnTo>
                <a:lnTo>
                  <a:pt x="5375" y="360"/>
                </a:lnTo>
                <a:lnTo>
                  <a:pt x="5375" y="386"/>
                </a:lnTo>
                <a:lnTo>
                  <a:pt x="5376" y="411"/>
                </a:lnTo>
                <a:lnTo>
                  <a:pt x="5376" y="433"/>
                </a:lnTo>
                <a:lnTo>
                  <a:pt x="5376" y="453"/>
                </a:lnTo>
                <a:lnTo>
                  <a:pt x="5377" y="470"/>
                </a:lnTo>
                <a:lnTo>
                  <a:pt x="5377" y="485"/>
                </a:lnTo>
                <a:lnTo>
                  <a:pt x="5377" y="495"/>
                </a:lnTo>
                <a:lnTo>
                  <a:pt x="5378" y="504"/>
                </a:lnTo>
                <a:lnTo>
                  <a:pt x="5378" y="509"/>
                </a:lnTo>
                <a:lnTo>
                  <a:pt x="5378" y="512"/>
                </a:lnTo>
                <a:lnTo>
                  <a:pt x="5379" y="514"/>
                </a:lnTo>
                <a:lnTo>
                  <a:pt x="5379" y="515"/>
                </a:lnTo>
                <a:lnTo>
                  <a:pt x="5380" y="515"/>
                </a:lnTo>
                <a:lnTo>
                  <a:pt x="5380" y="515"/>
                </a:lnTo>
                <a:lnTo>
                  <a:pt x="5380" y="516"/>
                </a:lnTo>
                <a:lnTo>
                  <a:pt x="5381" y="516"/>
                </a:lnTo>
                <a:lnTo>
                  <a:pt x="5381" y="516"/>
                </a:lnTo>
                <a:lnTo>
                  <a:pt x="5381" y="517"/>
                </a:lnTo>
                <a:lnTo>
                  <a:pt x="5382" y="517"/>
                </a:lnTo>
                <a:lnTo>
                  <a:pt x="5382" y="517"/>
                </a:lnTo>
                <a:lnTo>
                  <a:pt x="5382" y="517"/>
                </a:lnTo>
                <a:lnTo>
                  <a:pt x="5383" y="518"/>
                </a:lnTo>
                <a:lnTo>
                  <a:pt x="5383" y="518"/>
                </a:lnTo>
                <a:lnTo>
                  <a:pt x="5383" y="518"/>
                </a:lnTo>
                <a:lnTo>
                  <a:pt x="5384" y="518"/>
                </a:lnTo>
                <a:lnTo>
                  <a:pt x="5384" y="518"/>
                </a:lnTo>
                <a:lnTo>
                  <a:pt x="5384" y="518"/>
                </a:lnTo>
                <a:lnTo>
                  <a:pt x="5385" y="518"/>
                </a:lnTo>
                <a:lnTo>
                  <a:pt x="5385" y="517"/>
                </a:lnTo>
                <a:lnTo>
                  <a:pt x="5386" y="517"/>
                </a:lnTo>
                <a:lnTo>
                  <a:pt x="5386" y="517"/>
                </a:lnTo>
                <a:lnTo>
                  <a:pt x="5386" y="517"/>
                </a:lnTo>
                <a:lnTo>
                  <a:pt x="5387" y="518"/>
                </a:lnTo>
                <a:lnTo>
                  <a:pt x="5387" y="518"/>
                </a:lnTo>
                <a:lnTo>
                  <a:pt x="5388" y="518"/>
                </a:lnTo>
                <a:lnTo>
                  <a:pt x="5388" y="518"/>
                </a:lnTo>
                <a:lnTo>
                  <a:pt x="5388" y="518"/>
                </a:lnTo>
                <a:lnTo>
                  <a:pt x="5389" y="518"/>
                </a:lnTo>
                <a:lnTo>
                  <a:pt x="5389" y="518"/>
                </a:lnTo>
                <a:lnTo>
                  <a:pt x="5389" y="519"/>
                </a:lnTo>
                <a:lnTo>
                  <a:pt x="5390" y="519"/>
                </a:lnTo>
                <a:lnTo>
                  <a:pt x="5390" y="519"/>
                </a:lnTo>
                <a:lnTo>
                  <a:pt x="5390" y="519"/>
                </a:lnTo>
                <a:lnTo>
                  <a:pt x="5391" y="519"/>
                </a:lnTo>
                <a:lnTo>
                  <a:pt x="5391" y="519"/>
                </a:lnTo>
                <a:lnTo>
                  <a:pt x="5392" y="519"/>
                </a:lnTo>
                <a:lnTo>
                  <a:pt x="5392" y="519"/>
                </a:lnTo>
                <a:lnTo>
                  <a:pt x="5392" y="519"/>
                </a:lnTo>
                <a:lnTo>
                  <a:pt x="5393" y="519"/>
                </a:lnTo>
                <a:lnTo>
                  <a:pt x="5393" y="520"/>
                </a:lnTo>
                <a:lnTo>
                  <a:pt x="5393" y="520"/>
                </a:lnTo>
                <a:lnTo>
                  <a:pt x="5394" y="520"/>
                </a:lnTo>
                <a:lnTo>
                  <a:pt x="5394" y="519"/>
                </a:lnTo>
                <a:lnTo>
                  <a:pt x="5394" y="519"/>
                </a:lnTo>
                <a:lnTo>
                  <a:pt x="5395" y="519"/>
                </a:lnTo>
                <a:lnTo>
                  <a:pt x="5395" y="519"/>
                </a:lnTo>
                <a:lnTo>
                  <a:pt x="5395" y="519"/>
                </a:lnTo>
                <a:lnTo>
                  <a:pt x="5396" y="519"/>
                </a:lnTo>
                <a:lnTo>
                  <a:pt x="5396" y="519"/>
                </a:lnTo>
                <a:lnTo>
                  <a:pt x="5396" y="519"/>
                </a:lnTo>
                <a:lnTo>
                  <a:pt x="5397" y="519"/>
                </a:lnTo>
                <a:lnTo>
                  <a:pt x="5397" y="519"/>
                </a:lnTo>
                <a:lnTo>
                  <a:pt x="5397" y="519"/>
                </a:lnTo>
                <a:lnTo>
                  <a:pt x="5398" y="519"/>
                </a:lnTo>
                <a:lnTo>
                  <a:pt x="5398" y="519"/>
                </a:lnTo>
                <a:lnTo>
                  <a:pt x="5399" y="519"/>
                </a:lnTo>
                <a:lnTo>
                  <a:pt x="5399" y="519"/>
                </a:lnTo>
                <a:lnTo>
                  <a:pt x="5399" y="519"/>
                </a:lnTo>
                <a:lnTo>
                  <a:pt x="5400" y="519"/>
                </a:lnTo>
                <a:lnTo>
                  <a:pt x="5400" y="519"/>
                </a:lnTo>
                <a:lnTo>
                  <a:pt x="5401" y="520"/>
                </a:lnTo>
                <a:lnTo>
                  <a:pt x="5401" y="520"/>
                </a:lnTo>
                <a:lnTo>
                  <a:pt x="5401" y="520"/>
                </a:lnTo>
                <a:lnTo>
                  <a:pt x="5402" y="520"/>
                </a:lnTo>
                <a:lnTo>
                  <a:pt x="5402" y="520"/>
                </a:lnTo>
                <a:lnTo>
                  <a:pt x="5402" y="521"/>
                </a:lnTo>
                <a:lnTo>
                  <a:pt x="5403" y="521"/>
                </a:lnTo>
                <a:lnTo>
                  <a:pt x="5403" y="521"/>
                </a:lnTo>
                <a:lnTo>
                  <a:pt x="5403" y="521"/>
                </a:lnTo>
                <a:lnTo>
                  <a:pt x="5404" y="521"/>
                </a:lnTo>
                <a:lnTo>
                  <a:pt x="5404" y="521"/>
                </a:lnTo>
                <a:lnTo>
                  <a:pt x="5405" y="521"/>
                </a:lnTo>
                <a:lnTo>
                  <a:pt x="5405" y="521"/>
                </a:lnTo>
                <a:lnTo>
                  <a:pt x="5405" y="521"/>
                </a:lnTo>
                <a:lnTo>
                  <a:pt x="5406" y="521"/>
                </a:lnTo>
                <a:lnTo>
                  <a:pt x="5406" y="522"/>
                </a:lnTo>
                <a:lnTo>
                  <a:pt x="5406" y="522"/>
                </a:lnTo>
                <a:lnTo>
                  <a:pt x="5407" y="522"/>
                </a:lnTo>
                <a:lnTo>
                  <a:pt x="5407" y="522"/>
                </a:lnTo>
                <a:lnTo>
                  <a:pt x="5407" y="522"/>
                </a:lnTo>
                <a:lnTo>
                  <a:pt x="5408" y="522"/>
                </a:lnTo>
                <a:lnTo>
                  <a:pt x="5408" y="522"/>
                </a:lnTo>
                <a:lnTo>
                  <a:pt x="5408" y="522"/>
                </a:lnTo>
                <a:lnTo>
                  <a:pt x="5409" y="522"/>
                </a:lnTo>
                <a:lnTo>
                  <a:pt x="5409" y="522"/>
                </a:lnTo>
                <a:lnTo>
                  <a:pt x="5409" y="522"/>
                </a:lnTo>
                <a:lnTo>
                  <a:pt x="5410" y="522"/>
                </a:lnTo>
                <a:lnTo>
                  <a:pt x="5410" y="522"/>
                </a:lnTo>
                <a:lnTo>
                  <a:pt x="5410" y="522"/>
                </a:lnTo>
                <a:lnTo>
                  <a:pt x="5411" y="522"/>
                </a:lnTo>
                <a:lnTo>
                  <a:pt x="5411" y="522"/>
                </a:lnTo>
                <a:lnTo>
                  <a:pt x="5412" y="522"/>
                </a:lnTo>
                <a:lnTo>
                  <a:pt x="5412" y="522"/>
                </a:lnTo>
                <a:lnTo>
                  <a:pt x="5412" y="521"/>
                </a:lnTo>
                <a:lnTo>
                  <a:pt x="5413" y="521"/>
                </a:lnTo>
                <a:lnTo>
                  <a:pt x="5413" y="521"/>
                </a:lnTo>
                <a:lnTo>
                  <a:pt x="5414" y="522"/>
                </a:lnTo>
                <a:lnTo>
                  <a:pt x="5414" y="522"/>
                </a:lnTo>
                <a:lnTo>
                  <a:pt x="5414" y="522"/>
                </a:lnTo>
                <a:lnTo>
                  <a:pt x="5415" y="522"/>
                </a:lnTo>
                <a:lnTo>
                  <a:pt x="5415" y="523"/>
                </a:lnTo>
                <a:lnTo>
                  <a:pt x="5415" y="523"/>
                </a:lnTo>
                <a:lnTo>
                  <a:pt x="5416" y="523"/>
                </a:lnTo>
                <a:lnTo>
                  <a:pt x="5416" y="521"/>
                </a:lnTo>
                <a:lnTo>
                  <a:pt x="5416" y="517"/>
                </a:lnTo>
                <a:lnTo>
                  <a:pt x="5417" y="509"/>
                </a:lnTo>
                <a:lnTo>
                  <a:pt x="5417" y="497"/>
                </a:lnTo>
                <a:lnTo>
                  <a:pt x="5418" y="480"/>
                </a:lnTo>
                <a:lnTo>
                  <a:pt x="5418" y="459"/>
                </a:lnTo>
                <a:lnTo>
                  <a:pt x="5418" y="433"/>
                </a:lnTo>
                <a:lnTo>
                  <a:pt x="5419" y="406"/>
                </a:lnTo>
                <a:lnTo>
                  <a:pt x="5419" y="376"/>
                </a:lnTo>
                <a:lnTo>
                  <a:pt x="5419" y="344"/>
                </a:lnTo>
                <a:lnTo>
                  <a:pt x="5420" y="311"/>
                </a:lnTo>
                <a:lnTo>
                  <a:pt x="5420" y="278"/>
                </a:lnTo>
                <a:lnTo>
                  <a:pt x="5420" y="245"/>
                </a:lnTo>
                <a:lnTo>
                  <a:pt x="5421" y="215"/>
                </a:lnTo>
                <a:lnTo>
                  <a:pt x="5421" y="189"/>
                </a:lnTo>
                <a:lnTo>
                  <a:pt x="5421" y="167"/>
                </a:lnTo>
                <a:lnTo>
                  <a:pt x="5422" y="148"/>
                </a:lnTo>
                <a:lnTo>
                  <a:pt x="5422" y="133"/>
                </a:lnTo>
                <a:lnTo>
                  <a:pt x="5422" y="120"/>
                </a:lnTo>
                <a:lnTo>
                  <a:pt x="5423" y="110"/>
                </a:lnTo>
                <a:lnTo>
                  <a:pt x="5423" y="102"/>
                </a:lnTo>
                <a:lnTo>
                  <a:pt x="5424" y="96"/>
                </a:lnTo>
                <a:lnTo>
                  <a:pt x="5424" y="92"/>
                </a:lnTo>
                <a:lnTo>
                  <a:pt x="5424" y="89"/>
                </a:lnTo>
                <a:lnTo>
                  <a:pt x="5425" y="87"/>
                </a:lnTo>
                <a:lnTo>
                  <a:pt x="5425" y="86"/>
                </a:lnTo>
                <a:lnTo>
                  <a:pt x="5425" y="86"/>
                </a:lnTo>
                <a:lnTo>
                  <a:pt x="5426" y="86"/>
                </a:lnTo>
                <a:lnTo>
                  <a:pt x="5426" y="85"/>
                </a:lnTo>
                <a:lnTo>
                  <a:pt x="5427" y="85"/>
                </a:lnTo>
                <a:lnTo>
                  <a:pt x="5427" y="84"/>
                </a:lnTo>
                <a:lnTo>
                  <a:pt x="5427" y="83"/>
                </a:lnTo>
                <a:lnTo>
                  <a:pt x="5428" y="81"/>
                </a:lnTo>
                <a:lnTo>
                  <a:pt x="5428" y="79"/>
                </a:lnTo>
                <a:lnTo>
                  <a:pt x="5428" y="76"/>
                </a:lnTo>
                <a:lnTo>
                  <a:pt x="5429" y="74"/>
                </a:lnTo>
                <a:lnTo>
                  <a:pt x="5429" y="71"/>
                </a:lnTo>
                <a:lnTo>
                  <a:pt x="5429" y="68"/>
                </a:lnTo>
                <a:lnTo>
                  <a:pt x="5430" y="66"/>
                </a:lnTo>
                <a:lnTo>
                  <a:pt x="5430" y="63"/>
                </a:lnTo>
                <a:lnTo>
                  <a:pt x="5431" y="61"/>
                </a:lnTo>
                <a:lnTo>
                  <a:pt x="5431" y="58"/>
                </a:lnTo>
                <a:lnTo>
                  <a:pt x="5431" y="56"/>
                </a:lnTo>
                <a:lnTo>
                  <a:pt x="5432" y="54"/>
                </a:lnTo>
                <a:lnTo>
                  <a:pt x="5432" y="52"/>
                </a:lnTo>
                <a:lnTo>
                  <a:pt x="5432" y="51"/>
                </a:lnTo>
                <a:lnTo>
                  <a:pt x="5433" y="50"/>
                </a:lnTo>
                <a:lnTo>
                  <a:pt x="5433" y="48"/>
                </a:lnTo>
                <a:lnTo>
                  <a:pt x="5433" y="47"/>
                </a:lnTo>
                <a:lnTo>
                  <a:pt x="5434" y="46"/>
                </a:lnTo>
                <a:lnTo>
                  <a:pt x="5434" y="46"/>
                </a:lnTo>
                <a:lnTo>
                  <a:pt x="5434" y="45"/>
                </a:lnTo>
                <a:lnTo>
                  <a:pt x="5435" y="44"/>
                </a:lnTo>
                <a:lnTo>
                  <a:pt x="5435" y="44"/>
                </a:lnTo>
                <a:lnTo>
                  <a:pt x="5435" y="44"/>
                </a:lnTo>
                <a:lnTo>
                  <a:pt x="5436" y="44"/>
                </a:lnTo>
                <a:lnTo>
                  <a:pt x="5436" y="44"/>
                </a:lnTo>
                <a:lnTo>
                  <a:pt x="5437" y="44"/>
                </a:lnTo>
                <a:lnTo>
                  <a:pt x="5437" y="44"/>
                </a:lnTo>
                <a:lnTo>
                  <a:pt x="5437" y="44"/>
                </a:lnTo>
                <a:lnTo>
                  <a:pt x="5438" y="45"/>
                </a:lnTo>
                <a:lnTo>
                  <a:pt x="5438" y="46"/>
                </a:lnTo>
                <a:lnTo>
                  <a:pt x="5439" y="47"/>
                </a:lnTo>
                <a:lnTo>
                  <a:pt x="5439" y="48"/>
                </a:lnTo>
                <a:lnTo>
                  <a:pt x="5439" y="49"/>
                </a:lnTo>
                <a:lnTo>
                  <a:pt x="5440" y="50"/>
                </a:lnTo>
                <a:lnTo>
                  <a:pt x="5440" y="52"/>
                </a:lnTo>
                <a:lnTo>
                  <a:pt x="5440" y="53"/>
                </a:lnTo>
                <a:lnTo>
                  <a:pt x="5441" y="55"/>
                </a:lnTo>
                <a:lnTo>
                  <a:pt x="5441" y="57"/>
                </a:lnTo>
                <a:lnTo>
                  <a:pt x="5441" y="59"/>
                </a:lnTo>
                <a:lnTo>
                  <a:pt x="5442" y="61"/>
                </a:lnTo>
                <a:lnTo>
                  <a:pt x="5442" y="63"/>
                </a:lnTo>
                <a:lnTo>
                  <a:pt x="5442" y="66"/>
                </a:lnTo>
                <a:lnTo>
                  <a:pt x="5443" y="68"/>
                </a:lnTo>
                <a:lnTo>
                  <a:pt x="5443" y="71"/>
                </a:lnTo>
                <a:lnTo>
                  <a:pt x="5444" y="74"/>
                </a:lnTo>
                <a:lnTo>
                  <a:pt x="5444" y="77"/>
                </a:lnTo>
                <a:lnTo>
                  <a:pt x="5444" y="81"/>
                </a:lnTo>
                <a:lnTo>
                  <a:pt x="5445" y="84"/>
                </a:lnTo>
                <a:lnTo>
                  <a:pt x="5445" y="87"/>
                </a:lnTo>
                <a:lnTo>
                  <a:pt x="5445" y="91"/>
                </a:lnTo>
                <a:lnTo>
                  <a:pt x="5446" y="94"/>
                </a:lnTo>
                <a:lnTo>
                  <a:pt x="5446" y="97"/>
                </a:lnTo>
                <a:lnTo>
                  <a:pt x="5446" y="100"/>
                </a:lnTo>
                <a:lnTo>
                  <a:pt x="5447" y="103"/>
                </a:lnTo>
                <a:lnTo>
                  <a:pt x="5447" y="106"/>
                </a:lnTo>
                <a:lnTo>
                  <a:pt x="5447" y="108"/>
                </a:lnTo>
                <a:lnTo>
                  <a:pt x="5448" y="111"/>
                </a:lnTo>
                <a:lnTo>
                  <a:pt x="5448" y="113"/>
                </a:lnTo>
                <a:lnTo>
                  <a:pt x="5448" y="115"/>
                </a:lnTo>
                <a:lnTo>
                  <a:pt x="5449" y="117"/>
                </a:lnTo>
                <a:lnTo>
                  <a:pt x="5449" y="119"/>
                </a:lnTo>
                <a:lnTo>
                  <a:pt x="5450" y="120"/>
                </a:lnTo>
                <a:lnTo>
                  <a:pt x="5450" y="121"/>
                </a:lnTo>
                <a:lnTo>
                  <a:pt x="5450" y="122"/>
                </a:lnTo>
                <a:lnTo>
                  <a:pt x="5451" y="123"/>
                </a:lnTo>
                <a:lnTo>
                  <a:pt x="5451" y="124"/>
                </a:lnTo>
                <a:lnTo>
                  <a:pt x="5452" y="124"/>
                </a:lnTo>
                <a:lnTo>
                  <a:pt x="5452" y="124"/>
                </a:lnTo>
                <a:lnTo>
                  <a:pt x="5452" y="124"/>
                </a:lnTo>
                <a:lnTo>
                  <a:pt x="5453" y="124"/>
                </a:lnTo>
                <a:lnTo>
                  <a:pt x="5453" y="123"/>
                </a:lnTo>
                <a:lnTo>
                  <a:pt x="5453" y="122"/>
                </a:lnTo>
                <a:lnTo>
                  <a:pt x="5454" y="121"/>
                </a:lnTo>
                <a:lnTo>
                  <a:pt x="5454" y="120"/>
                </a:lnTo>
                <a:lnTo>
                  <a:pt x="5454" y="119"/>
                </a:lnTo>
                <a:lnTo>
                  <a:pt x="5455" y="117"/>
                </a:lnTo>
                <a:lnTo>
                  <a:pt x="5455" y="115"/>
                </a:lnTo>
                <a:lnTo>
                  <a:pt x="5455" y="113"/>
                </a:lnTo>
                <a:lnTo>
                  <a:pt x="5456" y="111"/>
                </a:lnTo>
                <a:lnTo>
                  <a:pt x="5456" y="108"/>
                </a:lnTo>
                <a:lnTo>
                  <a:pt x="5457" y="106"/>
                </a:lnTo>
                <a:lnTo>
                  <a:pt x="5457" y="103"/>
                </a:lnTo>
                <a:lnTo>
                  <a:pt x="5457" y="100"/>
                </a:lnTo>
                <a:lnTo>
                  <a:pt x="5458" y="97"/>
                </a:lnTo>
                <a:lnTo>
                  <a:pt x="5458" y="94"/>
                </a:lnTo>
                <a:lnTo>
                  <a:pt x="5458" y="91"/>
                </a:lnTo>
                <a:lnTo>
                  <a:pt x="5459" y="88"/>
                </a:lnTo>
                <a:lnTo>
                  <a:pt x="5459" y="84"/>
                </a:lnTo>
                <a:lnTo>
                  <a:pt x="5459" y="81"/>
                </a:lnTo>
                <a:lnTo>
                  <a:pt x="5460" y="78"/>
                </a:lnTo>
                <a:lnTo>
                  <a:pt x="5460" y="75"/>
                </a:lnTo>
                <a:lnTo>
                  <a:pt x="5460" y="71"/>
                </a:lnTo>
                <a:lnTo>
                  <a:pt x="5461" y="68"/>
                </a:lnTo>
                <a:lnTo>
                  <a:pt x="5461" y="65"/>
                </a:lnTo>
                <a:lnTo>
                  <a:pt x="5461" y="62"/>
                </a:lnTo>
                <a:lnTo>
                  <a:pt x="5462" y="58"/>
                </a:lnTo>
                <a:lnTo>
                  <a:pt x="5462" y="56"/>
                </a:lnTo>
                <a:lnTo>
                  <a:pt x="5463" y="52"/>
                </a:lnTo>
                <a:lnTo>
                  <a:pt x="5463" y="50"/>
                </a:lnTo>
                <a:lnTo>
                  <a:pt x="5463" y="47"/>
                </a:lnTo>
                <a:lnTo>
                  <a:pt x="5464" y="44"/>
                </a:lnTo>
                <a:lnTo>
                  <a:pt x="5464" y="42"/>
                </a:lnTo>
                <a:lnTo>
                  <a:pt x="5465" y="39"/>
                </a:lnTo>
                <a:lnTo>
                  <a:pt x="5465" y="37"/>
                </a:lnTo>
                <a:lnTo>
                  <a:pt x="5465" y="35"/>
                </a:lnTo>
                <a:lnTo>
                  <a:pt x="5466" y="33"/>
                </a:lnTo>
                <a:lnTo>
                  <a:pt x="5466" y="32"/>
                </a:lnTo>
                <a:lnTo>
                  <a:pt x="5466" y="30"/>
                </a:lnTo>
                <a:lnTo>
                  <a:pt x="5467" y="28"/>
                </a:lnTo>
                <a:lnTo>
                  <a:pt x="5467" y="27"/>
                </a:lnTo>
                <a:lnTo>
                  <a:pt x="5467" y="26"/>
                </a:lnTo>
                <a:lnTo>
                  <a:pt x="5468" y="25"/>
                </a:lnTo>
                <a:lnTo>
                  <a:pt x="5468" y="24"/>
                </a:lnTo>
                <a:lnTo>
                  <a:pt x="5469" y="23"/>
                </a:lnTo>
                <a:lnTo>
                  <a:pt x="5469" y="22"/>
                </a:lnTo>
                <a:lnTo>
                  <a:pt x="5469" y="22"/>
                </a:lnTo>
                <a:lnTo>
                  <a:pt x="5470" y="22"/>
                </a:lnTo>
                <a:lnTo>
                  <a:pt x="5470" y="21"/>
                </a:lnTo>
                <a:lnTo>
                  <a:pt x="5470" y="22"/>
                </a:lnTo>
                <a:lnTo>
                  <a:pt x="5471" y="22"/>
                </a:lnTo>
                <a:lnTo>
                  <a:pt x="5471" y="23"/>
                </a:lnTo>
                <a:lnTo>
                  <a:pt x="5471" y="24"/>
                </a:lnTo>
                <a:lnTo>
                  <a:pt x="5472" y="26"/>
                </a:lnTo>
                <a:lnTo>
                  <a:pt x="5472" y="27"/>
                </a:lnTo>
                <a:lnTo>
                  <a:pt x="5472" y="29"/>
                </a:lnTo>
                <a:lnTo>
                  <a:pt x="5473" y="31"/>
                </a:lnTo>
                <a:lnTo>
                  <a:pt x="5473" y="33"/>
                </a:lnTo>
                <a:lnTo>
                  <a:pt x="5473" y="36"/>
                </a:lnTo>
                <a:lnTo>
                  <a:pt x="5474" y="39"/>
                </a:lnTo>
                <a:lnTo>
                  <a:pt x="5474" y="42"/>
                </a:lnTo>
                <a:lnTo>
                  <a:pt x="5474" y="45"/>
                </a:lnTo>
                <a:lnTo>
                  <a:pt x="5475" y="48"/>
                </a:lnTo>
                <a:lnTo>
                  <a:pt x="5475" y="52"/>
                </a:lnTo>
                <a:lnTo>
                  <a:pt x="5476" y="55"/>
                </a:lnTo>
                <a:lnTo>
                  <a:pt x="5476" y="59"/>
                </a:lnTo>
                <a:lnTo>
                  <a:pt x="5476" y="63"/>
                </a:lnTo>
                <a:lnTo>
                  <a:pt x="5477" y="67"/>
                </a:lnTo>
                <a:lnTo>
                  <a:pt x="5477" y="72"/>
                </a:lnTo>
                <a:lnTo>
                  <a:pt x="5478" y="76"/>
                </a:lnTo>
                <a:lnTo>
                  <a:pt x="5478" y="82"/>
                </a:lnTo>
                <a:lnTo>
                  <a:pt x="5478" y="87"/>
                </a:lnTo>
                <a:lnTo>
                  <a:pt x="5479" y="93"/>
                </a:lnTo>
                <a:lnTo>
                  <a:pt x="5479" y="100"/>
                </a:lnTo>
                <a:lnTo>
                  <a:pt x="5479" y="107"/>
                </a:lnTo>
                <a:lnTo>
                  <a:pt x="5480" y="115"/>
                </a:lnTo>
                <a:lnTo>
                  <a:pt x="5480" y="124"/>
                </a:lnTo>
                <a:lnTo>
                  <a:pt x="5480" y="133"/>
                </a:lnTo>
                <a:lnTo>
                  <a:pt x="5481" y="144"/>
                </a:lnTo>
                <a:lnTo>
                  <a:pt x="5481" y="156"/>
                </a:lnTo>
                <a:lnTo>
                  <a:pt x="5482" y="169"/>
                </a:lnTo>
                <a:lnTo>
                  <a:pt x="5482" y="185"/>
                </a:lnTo>
                <a:lnTo>
                  <a:pt x="5482" y="202"/>
                </a:lnTo>
                <a:lnTo>
                  <a:pt x="5483" y="221"/>
                </a:lnTo>
                <a:lnTo>
                  <a:pt x="5483" y="243"/>
                </a:lnTo>
                <a:lnTo>
                  <a:pt x="5483" y="267"/>
                </a:lnTo>
                <a:lnTo>
                  <a:pt x="5484" y="292"/>
                </a:lnTo>
                <a:lnTo>
                  <a:pt x="5484" y="319"/>
                </a:lnTo>
                <a:lnTo>
                  <a:pt x="5484" y="346"/>
                </a:lnTo>
                <a:lnTo>
                  <a:pt x="5485" y="373"/>
                </a:lnTo>
                <a:lnTo>
                  <a:pt x="5485" y="398"/>
                </a:lnTo>
                <a:lnTo>
                  <a:pt x="5485" y="422"/>
                </a:lnTo>
                <a:lnTo>
                  <a:pt x="5486" y="443"/>
                </a:lnTo>
                <a:lnTo>
                  <a:pt x="5486" y="461"/>
                </a:lnTo>
                <a:lnTo>
                  <a:pt x="5486" y="477"/>
                </a:lnTo>
                <a:lnTo>
                  <a:pt x="5487" y="489"/>
                </a:lnTo>
                <a:lnTo>
                  <a:pt x="5487" y="499"/>
                </a:lnTo>
                <a:lnTo>
                  <a:pt x="5487" y="505"/>
                </a:lnTo>
                <a:lnTo>
                  <a:pt x="5488" y="509"/>
                </a:lnTo>
                <a:lnTo>
                  <a:pt x="5488" y="512"/>
                </a:lnTo>
                <a:lnTo>
                  <a:pt x="5489" y="514"/>
                </a:lnTo>
                <a:lnTo>
                  <a:pt x="5489" y="514"/>
                </a:lnTo>
                <a:lnTo>
                  <a:pt x="5489" y="515"/>
                </a:lnTo>
                <a:lnTo>
                  <a:pt x="5490" y="515"/>
                </a:lnTo>
                <a:lnTo>
                  <a:pt x="5490" y="515"/>
                </a:lnTo>
                <a:lnTo>
                  <a:pt x="5491" y="515"/>
                </a:lnTo>
                <a:lnTo>
                  <a:pt x="5491" y="516"/>
                </a:lnTo>
                <a:lnTo>
                  <a:pt x="5491" y="516"/>
                </a:lnTo>
                <a:lnTo>
                  <a:pt x="5492" y="516"/>
                </a:lnTo>
                <a:lnTo>
                  <a:pt x="5492" y="516"/>
                </a:lnTo>
                <a:lnTo>
                  <a:pt x="5492" y="516"/>
                </a:lnTo>
                <a:lnTo>
                  <a:pt x="5493" y="516"/>
                </a:lnTo>
                <a:lnTo>
                  <a:pt x="5493" y="516"/>
                </a:lnTo>
                <a:lnTo>
                  <a:pt x="5493" y="516"/>
                </a:lnTo>
                <a:lnTo>
                  <a:pt x="5494" y="516"/>
                </a:lnTo>
                <a:lnTo>
                  <a:pt x="5494" y="516"/>
                </a:lnTo>
                <a:lnTo>
                  <a:pt x="5495" y="516"/>
                </a:lnTo>
                <a:lnTo>
                  <a:pt x="5495" y="516"/>
                </a:lnTo>
                <a:lnTo>
                  <a:pt x="5495" y="516"/>
                </a:lnTo>
                <a:lnTo>
                  <a:pt x="5496" y="516"/>
                </a:lnTo>
                <a:lnTo>
                  <a:pt x="5496" y="516"/>
                </a:lnTo>
                <a:lnTo>
                  <a:pt x="5496" y="517"/>
                </a:lnTo>
                <a:lnTo>
                  <a:pt x="5497" y="517"/>
                </a:lnTo>
                <a:lnTo>
                  <a:pt x="5497" y="517"/>
                </a:lnTo>
                <a:lnTo>
                  <a:pt x="5497" y="517"/>
                </a:lnTo>
                <a:lnTo>
                  <a:pt x="5498" y="517"/>
                </a:lnTo>
                <a:lnTo>
                  <a:pt x="5498" y="518"/>
                </a:lnTo>
                <a:lnTo>
                  <a:pt x="5498" y="518"/>
                </a:lnTo>
                <a:lnTo>
                  <a:pt x="5499" y="518"/>
                </a:lnTo>
                <a:lnTo>
                  <a:pt x="5499" y="518"/>
                </a:lnTo>
                <a:lnTo>
                  <a:pt x="5499" y="518"/>
                </a:lnTo>
                <a:lnTo>
                  <a:pt x="5500" y="518"/>
                </a:lnTo>
                <a:lnTo>
                  <a:pt x="5500" y="518"/>
                </a:lnTo>
                <a:lnTo>
                  <a:pt x="5500" y="518"/>
                </a:lnTo>
                <a:lnTo>
                  <a:pt x="5501" y="518"/>
                </a:lnTo>
                <a:lnTo>
                  <a:pt x="5501" y="518"/>
                </a:lnTo>
                <a:lnTo>
                  <a:pt x="5502" y="518"/>
                </a:lnTo>
                <a:lnTo>
                  <a:pt x="5502" y="519"/>
                </a:lnTo>
                <a:lnTo>
                  <a:pt x="5502" y="519"/>
                </a:lnTo>
                <a:lnTo>
                  <a:pt x="5503" y="519"/>
                </a:lnTo>
                <a:lnTo>
                  <a:pt x="5503" y="519"/>
                </a:lnTo>
                <a:lnTo>
                  <a:pt x="5504" y="519"/>
                </a:lnTo>
                <a:lnTo>
                  <a:pt x="5504" y="519"/>
                </a:lnTo>
                <a:lnTo>
                  <a:pt x="5504" y="519"/>
                </a:lnTo>
                <a:lnTo>
                  <a:pt x="5505" y="519"/>
                </a:lnTo>
                <a:lnTo>
                  <a:pt x="5505" y="518"/>
                </a:lnTo>
                <a:lnTo>
                  <a:pt x="5505" y="518"/>
                </a:lnTo>
                <a:lnTo>
                  <a:pt x="5506" y="518"/>
                </a:lnTo>
                <a:lnTo>
                  <a:pt x="5506" y="518"/>
                </a:lnTo>
                <a:lnTo>
                  <a:pt x="5506" y="518"/>
                </a:lnTo>
                <a:lnTo>
                  <a:pt x="5507" y="518"/>
                </a:lnTo>
                <a:lnTo>
                  <a:pt x="5507" y="518"/>
                </a:lnTo>
                <a:lnTo>
                  <a:pt x="5508" y="518"/>
                </a:lnTo>
                <a:lnTo>
                  <a:pt x="5508" y="518"/>
                </a:lnTo>
                <a:lnTo>
                  <a:pt x="5508" y="518"/>
                </a:lnTo>
                <a:lnTo>
                  <a:pt x="5509" y="518"/>
                </a:lnTo>
                <a:lnTo>
                  <a:pt x="5509" y="518"/>
                </a:lnTo>
                <a:lnTo>
                  <a:pt x="5509" y="519"/>
                </a:lnTo>
                <a:lnTo>
                  <a:pt x="5510" y="519"/>
                </a:lnTo>
                <a:lnTo>
                  <a:pt x="5510" y="519"/>
                </a:lnTo>
                <a:lnTo>
                  <a:pt x="5510" y="519"/>
                </a:lnTo>
                <a:lnTo>
                  <a:pt x="5511" y="519"/>
                </a:lnTo>
                <a:lnTo>
                  <a:pt x="5511" y="520"/>
                </a:lnTo>
                <a:lnTo>
                  <a:pt x="5511" y="520"/>
                </a:lnTo>
                <a:lnTo>
                  <a:pt x="5512" y="520"/>
                </a:lnTo>
                <a:lnTo>
                  <a:pt x="5512" y="520"/>
                </a:lnTo>
                <a:lnTo>
                  <a:pt x="5512" y="521"/>
                </a:lnTo>
                <a:lnTo>
                  <a:pt x="5513" y="521"/>
                </a:lnTo>
                <a:lnTo>
                  <a:pt x="5513" y="521"/>
                </a:lnTo>
                <a:lnTo>
                  <a:pt x="5514" y="521"/>
                </a:lnTo>
                <a:lnTo>
                  <a:pt x="5514" y="521"/>
                </a:lnTo>
                <a:lnTo>
                  <a:pt x="5514" y="521"/>
                </a:lnTo>
                <a:lnTo>
                  <a:pt x="5515" y="521"/>
                </a:lnTo>
                <a:lnTo>
                  <a:pt x="5515" y="522"/>
                </a:lnTo>
                <a:lnTo>
                  <a:pt x="5515" y="522"/>
                </a:lnTo>
                <a:lnTo>
                  <a:pt x="5516" y="522"/>
                </a:lnTo>
                <a:lnTo>
                  <a:pt x="5516" y="522"/>
                </a:lnTo>
                <a:lnTo>
                  <a:pt x="5517" y="522"/>
                </a:lnTo>
                <a:lnTo>
                  <a:pt x="5517" y="522"/>
                </a:lnTo>
                <a:lnTo>
                  <a:pt x="5517" y="522"/>
                </a:lnTo>
                <a:lnTo>
                  <a:pt x="5518" y="522"/>
                </a:lnTo>
                <a:lnTo>
                  <a:pt x="5518" y="522"/>
                </a:lnTo>
                <a:lnTo>
                  <a:pt x="5518" y="522"/>
                </a:lnTo>
                <a:lnTo>
                  <a:pt x="5519" y="522"/>
                </a:lnTo>
                <a:lnTo>
                  <a:pt x="5519" y="522"/>
                </a:lnTo>
                <a:lnTo>
                  <a:pt x="5519" y="522"/>
                </a:lnTo>
                <a:lnTo>
                  <a:pt x="5520" y="522"/>
                </a:lnTo>
                <a:lnTo>
                  <a:pt x="5520" y="522"/>
                </a:lnTo>
                <a:lnTo>
                  <a:pt x="5521" y="522"/>
                </a:lnTo>
                <a:lnTo>
                  <a:pt x="5521" y="522"/>
                </a:lnTo>
                <a:lnTo>
                  <a:pt x="5521" y="522"/>
                </a:lnTo>
                <a:lnTo>
                  <a:pt x="5522" y="522"/>
                </a:lnTo>
                <a:lnTo>
                  <a:pt x="5522" y="522"/>
                </a:lnTo>
                <a:lnTo>
                  <a:pt x="5522" y="522"/>
                </a:lnTo>
                <a:lnTo>
                  <a:pt x="5523" y="522"/>
                </a:lnTo>
                <a:lnTo>
                  <a:pt x="5523" y="522"/>
                </a:lnTo>
                <a:lnTo>
                  <a:pt x="5523" y="522"/>
                </a:lnTo>
                <a:lnTo>
                  <a:pt x="5524" y="522"/>
                </a:lnTo>
                <a:lnTo>
                  <a:pt x="5524" y="522"/>
                </a:lnTo>
                <a:lnTo>
                  <a:pt x="5524" y="523"/>
                </a:lnTo>
                <a:lnTo>
                  <a:pt x="5525" y="523"/>
                </a:lnTo>
                <a:lnTo>
                  <a:pt x="5525" y="524"/>
                </a:lnTo>
                <a:lnTo>
                  <a:pt x="5525" y="524"/>
                </a:lnTo>
                <a:lnTo>
                  <a:pt x="5526" y="522"/>
                </a:lnTo>
                <a:lnTo>
                  <a:pt x="5526" y="520"/>
                </a:lnTo>
                <a:lnTo>
                  <a:pt x="5527" y="516"/>
                </a:lnTo>
                <a:lnTo>
                  <a:pt x="5527" y="509"/>
                </a:lnTo>
                <a:lnTo>
                  <a:pt x="5527" y="499"/>
                </a:lnTo>
                <a:lnTo>
                  <a:pt x="5528" y="484"/>
                </a:lnTo>
                <a:lnTo>
                  <a:pt x="5528" y="466"/>
                </a:lnTo>
                <a:lnTo>
                  <a:pt x="5528" y="445"/>
                </a:lnTo>
                <a:lnTo>
                  <a:pt x="5529" y="420"/>
                </a:lnTo>
                <a:lnTo>
                  <a:pt x="5529" y="393"/>
                </a:lnTo>
                <a:lnTo>
                  <a:pt x="5530" y="364"/>
                </a:lnTo>
                <a:lnTo>
                  <a:pt x="5530" y="335"/>
                </a:lnTo>
                <a:lnTo>
                  <a:pt x="5530" y="304"/>
                </a:lnTo>
                <a:lnTo>
                  <a:pt x="5531" y="275"/>
                </a:lnTo>
                <a:lnTo>
                  <a:pt x="5531" y="247"/>
                </a:lnTo>
                <a:lnTo>
                  <a:pt x="5531" y="222"/>
                </a:lnTo>
                <a:lnTo>
                  <a:pt x="5532" y="199"/>
                </a:lnTo>
                <a:lnTo>
                  <a:pt x="5532" y="180"/>
                </a:lnTo>
                <a:lnTo>
                  <a:pt x="5532" y="163"/>
                </a:lnTo>
                <a:lnTo>
                  <a:pt x="5533" y="150"/>
                </a:lnTo>
                <a:lnTo>
                  <a:pt x="5533" y="140"/>
                </a:lnTo>
                <a:lnTo>
                  <a:pt x="5534" y="131"/>
                </a:lnTo>
                <a:lnTo>
                  <a:pt x="5534" y="124"/>
                </a:lnTo>
                <a:lnTo>
                  <a:pt x="5534" y="119"/>
                </a:lnTo>
                <a:lnTo>
                  <a:pt x="5535" y="116"/>
                </a:lnTo>
                <a:lnTo>
                  <a:pt x="5535" y="114"/>
                </a:lnTo>
                <a:lnTo>
                  <a:pt x="5535" y="113"/>
                </a:lnTo>
                <a:lnTo>
                  <a:pt x="5536" y="112"/>
                </a:lnTo>
                <a:lnTo>
                  <a:pt x="5536" y="111"/>
                </a:lnTo>
                <a:lnTo>
                  <a:pt x="5536" y="111"/>
                </a:lnTo>
                <a:lnTo>
                  <a:pt x="5537" y="110"/>
                </a:lnTo>
                <a:lnTo>
                  <a:pt x="5537" y="108"/>
                </a:lnTo>
                <a:lnTo>
                  <a:pt x="5537" y="106"/>
                </a:lnTo>
                <a:lnTo>
                  <a:pt x="5538" y="104"/>
                </a:lnTo>
                <a:lnTo>
                  <a:pt x="5538" y="101"/>
                </a:lnTo>
                <a:lnTo>
                  <a:pt x="5538" y="98"/>
                </a:lnTo>
                <a:lnTo>
                  <a:pt x="5539" y="94"/>
                </a:lnTo>
                <a:lnTo>
                  <a:pt x="5539" y="91"/>
                </a:lnTo>
                <a:lnTo>
                  <a:pt x="5540" y="87"/>
                </a:lnTo>
                <a:lnTo>
                  <a:pt x="5540" y="84"/>
                </a:lnTo>
                <a:lnTo>
                  <a:pt x="5540" y="81"/>
                </a:lnTo>
                <a:lnTo>
                  <a:pt x="5541" y="77"/>
                </a:lnTo>
                <a:lnTo>
                  <a:pt x="5541" y="74"/>
                </a:lnTo>
                <a:lnTo>
                  <a:pt x="5542" y="72"/>
                </a:lnTo>
                <a:lnTo>
                  <a:pt x="5542" y="69"/>
                </a:lnTo>
                <a:lnTo>
                  <a:pt x="5542" y="67"/>
                </a:lnTo>
                <a:lnTo>
                  <a:pt x="5543" y="65"/>
                </a:lnTo>
                <a:lnTo>
                  <a:pt x="5543" y="63"/>
                </a:lnTo>
                <a:lnTo>
                  <a:pt x="5543" y="61"/>
                </a:lnTo>
                <a:lnTo>
                  <a:pt x="5544" y="59"/>
                </a:lnTo>
                <a:lnTo>
                  <a:pt x="5544" y="57"/>
                </a:lnTo>
                <a:lnTo>
                  <a:pt x="5544" y="56"/>
                </a:lnTo>
                <a:lnTo>
                  <a:pt x="5545" y="54"/>
                </a:lnTo>
                <a:lnTo>
                  <a:pt x="5545" y="53"/>
                </a:lnTo>
                <a:lnTo>
                  <a:pt x="5546" y="51"/>
                </a:lnTo>
                <a:lnTo>
                  <a:pt x="5546" y="50"/>
                </a:lnTo>
                <a:lnTo>
                  <a:pt x="5546" y="49"/>
                </a:lnTo>
                <a:lnTo>
                  <a:pt x="5547" y="47"/>
                </a:lnTo>
                <a:lnTo>
                  <a:pt x="5547" y="46"/>
                </a:lnTo>
                <a:lnTo>
                  <a:pt x="5547" y="45"/>
                </a:lnTo>
                <a:lnTo>
                  <a:pt x="5548" y="45"/>
                </a:lnTo>
                <a:lnTo>
                  <a:pt x="5548" y="44"/>
                </a:lnTo>
                <a:lnTo>
                  <a:pt x="5548" y="44"/>
                </a:lnTo>
                <a:lnTo>
                  <a:pt x="5549" y="44"/>
                </a:lnTo>
                <a:lnTo>
                  <a:pt x="5549" y="44"/>
                </a:lnTo>
                <a:lnTo>
                  <a:pt x="5549" y="44"/>
                </a:lnTo>
                <a:lnTo>
                  <a:pt x="5550" y="44"/>
                </a:lnTo>
                <a:lnTo>
                  <a:pt x="5550" y="45"/>
                </a:lnTo>
                <a:lnTo>
                  <a:pt x="5550" y="45"/>
                </a:lnTo>
                <a:lnTo>
                  <a:pt x="5551" y="46"/>
                </a:lnTo>
                <a:lnTo>
                  <a:pt x="5551" y="47"/>
                </a:lnTo>
                <a:lnTo>
                  <a:pt x="5551" y="49"/>
                </a:lnTo>
                <a:lnTo>
                  <a:pt x="5552" y="50"/>
                </a:lnTo>
                <a:lnTo>
                  <a:pt x="5552" y="51"/>
                </a:lnTo>
                <a:lnTo>
                  <a:pt x="5553" y="53"/>
                </a:lnTo>
                <a:lnTo>
                  <a:pt x="5553" y="55"/>
                </a:lnTo>
                <a:lnTo>
                  <a:pt x="5553" y="57"/>
                </a:lnTo>
                <a:lnTo>
                  <a:pt x="5554" y="59"/>
                </a:lnTo>
                <a:lnTo>
                  <a:pt x="5554" y="61"/>
                </a:lnTo>
                <a:lnTo>
                  <a:pt x="5555" y="63"/>
                </a:lnTo>
                <a:lnTo>
                  <a:pt x="5555" y="65"/>
                </a:lnTo>
                <a:lnTo>
                  <a:pt x="5555" y="68"/>
                </a:lnTo>
                <a:lnTo>
                  <a:pt x="5556" y="70"/>
                </a:lnTo>
                <a:lnTo>
                  <a:pt x="5556" y="72"/>
                </a:lnTo>
                <a:lnTo>
                  <a:pt x="5556" y="75"/>
                </a:lnTo>
                <a:lnTo>
                  <a:pt x="5557" y="77"/>
                </a:lnTo>
                <a:lnTo>
                  <a:pt x="5557" y="80"/>
                </a:lnTo>
                <a:lnTo>
                  <a:pt x="5557" y="82"/>
                </a:lnTo>
                <a:lnTo>
                  <a:pt x="5558" y="84"/>
                </a:lnTo>
                <a:lnTo>
                  <a:pt x="5558" y="87"/>
                </a:lnTo>
                <a:lnTo>
                  <a:pt x="5559" y="89"/>
                </a:lnTo>
                <a:lnTo>
                  <a:pt x="5559" y="91"/>
                </a:lnTo>
                <a:lnTo>
                  <a:pt x="5559" y="93"/>
                </a:lnTo>
                <a:lnTo>
                  <a:pt x="5560" y="94"/>
                </a:lnTo>
                <a:lnTo>
                  <a:pt x="5560" y="96"/>
                </a:lnTo>
                <a:lnTo>
                  <a:pt x="5560" y="97"/>
                </a:lnTo>
                <a:lnTo>
                  <a:pt x="5561" y="99"/>
                </a:lnTo>
                <a:lnTo>
                  <a:pt x="5561" y="100"/>
                </a:lnTo>
                <a:lnTo>
                  <a:pt x="5561" y="101"/>
                </a:lnTo>
                <a:lnTo>
                  <a:pt x="5562" y="101"/>
                </a:lnTo>
                <a:lnTo>
                  <a:pt x="5562" y="102"/>
                </a:lnTo>
                <a:lnTo>
                  <a:pt x="5562" y="103"/>
                </a:lnTo>
                <a:lnTo>
                  <a:pt x="5563" y="104"/>
                </a:lnTo>
                <a:lnTo>
                  <a:pt x="5563" y="104"/>
                </a:lnTo>
                <a:lnTo>
                  <a:pt x="5563" y="104"/>
                </a:lnTo>
                <a:lnTo>
                  <a:pt x="5564" y="105"/>
                </a:lnTo>
                <a:lnTo>
                  <a:pt x="5564" y="105"/>
                </a:lnTo>
                <a:lnTo>
                  <a:pt x="5564" y="104"/>
                </a:lnTo>
                <a:lnTo>
                  <a:pt x="5565" y="104"/>
                </a:lnTo>
                <a:lnTo>
                  <a:pt x="5565" y="104"/>
                </a:lnTo>
                <a:lnTo>
                  <a:pt x="5566" y="103"/>
                </a:lnTo>
                <a:lnTo>
                  <a:pt x="5566" y="102"/>
                </a:lnTo>
                <a:lnTo>
                  <a:pt x="5566" y="101"/>
                </a:lnTo>
                <a:lnTo>
                  <a:pt x="5567" y="100"/>
                </a:lnTo>
                <a:lnTo>
                  <a:pt x="5567" y="99"/>
                </a:lnTo>
                <a:lnTo>
                  <a:pt x="5568" y="98"/>
                </a:lnTo>
                <a:lnTo>
                  <a:pt x="5568" y="97"/>
                </a:lnTo>
                <a:lnTo>
                  <a:pt x="5568" y="95"/>
                </a:lnTo>
                <a:lnTo>
                  <a:pt x="5569" y="94"/>
                </a:lnTo>
                <a:lnTo>
                  <a:pt x="5569" y="92"/>
                </a:lnTo>
                <a:lnTo>
                  <a:pt x="5569" y="90"/>
                </a:lnTo>
                <a:lnTo>
                  <a:pt x="5570" y="88"/>
                </a:lnTo>
                <a:lnTo>
                  <a:pt x="5570" y="86"/>
                </a:lnTo>
                <a:lnTo>
                  <a:pt x="5570" y="84"/>
                </a:lnTo>
                <a:lnTo>
                  <a:pt x="5571" y="82"/>
                </a:lnTo>
                <a:lnTo>
                  <a:pt x="5571" y="80"/>
                </a:lnTo>
                <a:lnTo>
                  <a:pt x="5572" y="77"/>
                </a:lnTo>
                <a:lnTo>
                  <a:pt x="5572" y="75"/>
                </a:lnTo>
                <a:lnTo>
                  <a:pt x="5572" y="73"/>
                </a:lnTo>
                <a:lnTo>
                  <a:pt x="5573" y="70"/>
                </a:lnTo>
                <a:lnTo>
                  <a:pt x="5573" y="68"/>
                </a:lnTo>
                <a:lnTo>
                  <a:pt x="5573" y="65"/>
                </a:lnTo>
                <a:lnTo>
                  <a:pt x="5574" y="63"/>
                </a:lnTo>
                <a:lnTo>
                  <a:pt x="5574" y="60"/>
                </a:lnTo>
                <a:lnTo>
                  <a:pt x="5574" y="58"/>
                </a:lnTo>
                <a:lnTo>
                  <a:pt x="5575" y="55"/>
                </a:lnTo>
                <a:lnTo>
                  <a:pt x="5575" y="52"/>
                </a:lnTo>
                <a:lnTo>
                  <a:pt x="5575" y="50"/>
                </a:lnTo>
                <a:lnTo>
                  <a:pt x="5576" y="47"/>
                </a:lnTo>
                <a:lnTo>
                  <a:pt x="5576" y="45"/>
                </a:lnTo>
                <a:lnTo>
                  <a:pt x="5576" y="42"/>
                </a:lnTo>
                <a:lnTo>
                  <a:pt x="5577" y="40"/>
                </a:lnTo>
                <a:lnTo>
                  <a:pt x="5577" y="38"/>
                </a:lnTo>
                <a:lnTo>
                  <a:pt x="5577" y="35"/>
                </a:lnTo>
                <a:lnTo>
                  <a:pt x="5578" y="33"/>
                </a:lnTo>
                <a:lnTo>
                  <a:pt x="5578" y="31"/>
                </a:lnTo>
                <a:lnTo>
                  <a:pt x="5579" y="29"/>
                </a:lnTo>
                <a:lnTo>
                  <a:pt x="5579" y="27"/>
                </a:lnTo>
                <a:lnTo>
                  <a:pt x="5579" y="25"/>
                </a:lnTo>
                <a:lnTo>
                  <a:pt x="5580" y="23"/>
                </a:lnTo>
                <a:lnTo>
                  <a:pt x="5580" y="22"/>
                </a:lnTo>
                <a:lnTo>
                  <a:pt x="5581" y="20"/>
                </a:lnTo>
                <a:lnTo>
                  <a:pt x="5581" y="19"/>
                </a:lnTo>
                <a:lnTo>
                  <a:pt x="5581" y="17"/>
                </a:lnTo>
                <a:lnTo>
                  <a:pt x="5582" y="16"/>
                </a:lnTo>
                <a:lnTo>
                  <a:pt x="5582" y="15"/>
                </a:lnTo>
                <a:lnTo>
                  <a:pt x="5582" y="14"/>
                </a:lnTo>
                <a:lnTo>
                  <a:pt x="5583" y="13"/>
                </a:lnTo>
                <a:lnTo>
                  <a:pt x="5583" y="12"/>
                </a:lnTo>
                <a:lnTo>
                  <a:pt x="5583" y="11"/>
                </a:lnTo>
                <a:lnTo>
                  <a:pt x="5584" y="11"/>
                </a:lnTo>
                <a:lnTo>
                  <a:pt x="5584" y="11"/>
                </a:lnTo>
                <a:lnTo>
                  <a:pt x="5585" y="11"/>
                </a:lnTo>
                <a:lnTo>
                  <a:pt x="5585" y="11"/>
                </a:lnTo>
                <a:lnTo>
                  <a:pt x="5585" y="11"/>
                </a:lnTo>
                <a:lnTo>
                  <a:pt x="5586" y="12"/>
                </a:lnTo>
                <a:lnTo>
                  <a:pt x="5586" y="13"/>
                </a:lnTo>
                <a:lnTo>
                  <a:pt x="5586" y="14"/>
                </a:lnTo>
                <a:lnTo>
                  <a:pt x="5587" y="15"/>
                </a:lnTo>
                <a:lnTo>
                  <a:pt x="5587" y="17"/>
                </a:lnTo>
                <a:lnTo>
                  <a:pt x="5587" y="19"/>
                </a:lnTo>
                <a:lnTo>
                  <a:pt x="5588" y="22"/>
                </a:lnTo>
                <a:lnTo>
                  <a:pt x="5588" y="25"/>
                </a:lnTo>
                <a:lnTo>
                  <a:pt x="5588" y="28"/>
                </a:lnTo>
                <a:lnTo>
                  <a:pt x="5589" y="32"/>
                </a:lnTo>
                <a:lnTo>
                  <a:pt x="5589" y="35"/>
                </a:lnTo>
                <a:lnTo>
                  <a:pt x="5589" y="40"/>
                </a:lnTo>
                <a:lnTo>
                  <a:pt x="5590" y="45"/>
                </a:lnTo>
                <a:lnTo>
                  <a:pt x="5590" y="50"/>
                </a:lnTo>
                <a:lnTo>
                  <a:pt x="5591" y="56"/>
                </a:lnTo>
                <a:lnTo>
                  <a:pt x="5591" y="62"/>
                </a:lnTo>
                <a:lnTo>
                  <a:pt x="5591" y="68"/>
                </a:lnTo>
                <a:lnTo>
                  <a:pt x="5592" y="75"/>
                </a:lnTo>
                <a:lnTo>
                  <a:pt x="5592" y="82"/>
                </a:lnTo>
                <a:lnTo>
                  <a:pt x="5592" y="89"/>
                </a:lnTo>
                <a:lnTo>
                  <a:pt x="5593" y="97"/>
                </a:lnTo>
                <a:lnTo>
                  <a:pt x="5593" y="105"/>
                </a:lnTo>
                <a:lnTo>
                  <a:pt x="5594" y="114"/>
                </a:lnTo>
                <a:lnTo>
                  <a:pt x="5594" y="124"/>
                </a:lnTo>
                <a:lnTo>
                  <a:pt x="5594" y="133"/>
                </a:lnTo>
                <a:lnTo>
                  <a:pt x="5595" y="143"/>
                </a:lnTo>
                <a:lnTo>
                  <a:pt x="5595" y="154"/>
                </a:lnTo>
                <a:lnTo>
                  <a:pt x="5595" y="166"/>
                </a:lnTo>
                <a:lnTo>
                  <a:pt x="5596" y="178"/>
                </a:lnTo>
                <a:lnTo>
                  <a:pt x="5596" y="191"/>
                </a:lnTo>
                <a:lnTo>
                  <a:pt x="5596" y="206"/>
                </a:lnTo>
                <a:lnTo>
                  <a:pt x="5597" y="222"/>
                </a:lnTo>
                <a:lnTo>
                  <a:pt x="5597" y="240"/>
                </a:lnTo>
                <a:lnTo>
                  <a:pt x="5598" y="259"/>
                </a:lnTo>
                <a:lnTo>
                  <a:pt x="5598" y="280"/>
                </a:lnTo>
                <a:lnTo>
                  <a:pt x="5598" y="302"/>
                </a:lnTo>
                <a:lnTo>
                  <a:pt x="5599" y="324"/>
                </a:lnTo>
                <a:lnTo>
                  <a:pt x="5599" y="348"/>
                </a:lnTo>
                <a:lnTo>
                  <a:pt x="5599" y="372"/>
                </a:lnTo>
                <a:lnTo>
                  <a:pt x="5600" y="394"/>
                </a:lnTo>
                <a:lnTo>
                  <a:pt x="5600" y="416"/>
                </a:lnTo>
                <a:lnTo>
                  <a:pt x="5600" y="436"/>
                </a:lnTo>
                <a:lnTo>
                  <a:pt x="5601" y="453"/>
                </a:lnTo>
                <a:lnTo>
                  <a:pt x="5601" y="469"/>
                </a:lnTo>
                <a:lnTo>
                  <a:pt x="5601" y="481"/>
                </a:lnTo>
                <a:lnTo>
                  <a:pt x="5602" y="491"/>
                </a:lnTo>
                <a:lnTo>
                  <a:pt x="5602" y="500"/>
                </a:lnTo>
                <a:lnTo>
                  <a:pt x="5602" y="506"/>
                </a:lnTo>
                <a:lnTo>
                  <a:pt x="5603" y="509"/>
                </a:lnTo>
                <a:lnTo>
                  <a:pt x="5603" y="512"/>
                </a:lnTo>
                <a:lnTo>
                  <a:pt x="5604" y="513"/>
                </a:lnTo>
                <a:lnTo>
                  <a:pt x="5604" y="514"/>
                </a:lnTo>
                <a:lnTo>
                  <a:pt x="5604" y="514"/>
                </a:lnTo>
                <a:lnTo>
                  <a:pt x="5605" y="514"/>
                </a:lnTo>
                <a:lnTo>
                  <a:pt x="5605" y="514"/>
                </a:lnTo>
                <a:lnTo>
                  <a:pt x="5605" y="514"/>
                </a:lnTo>
                <a:lnTo>
                  <a:pt x="5606" y="515"/>
                </a:lnTo>
                <a:lnTo>
                  <a:pt x="5606" y="515"/>
                </a:lnTo>
                <a:lnTo>
                  <a:pt x="5607" y="515"/>
                </a:lnTo>
                <a:lnTo>
                  <a:pt x="5607" y="515"/>
                </a:lnTo>
                <a:lnTo>
                  <a:pt x="5607" y="516"/>
                </a:lnTo>
                <a:lnTo>
                  <a:pt x="5608" y="516"/>
                </a:lnTo>
                <a:lnTo>
                  <a:pt x="5608" y="516"/>
                </a:lnTo>
                <a:lnTo>
                  <a:pt x="5608" y="516"/>
                </a:lnTo>
                <a:lnTo>
                  <a:pt x="5609" y="516"/>
                </a:lnTo>
                <a:lnTo>
                  <a:pt x="5609" y="516"/>
                </a:lnTo>
                <a:lnTo>
                  <a:pt x="5609" y="516"/>
                </a:lnTo>
                <a:lnTo>
                  <a:pt x="5610" y="516"/>
                </a:lnTo>
                <a:lnTo>
                  <a:pt x="5610" y="516"/>
                </a:lnTo>
                <a:lnTo>
                  <a:pt x="5611" y="516"/>
                </a:lnTo>
                <a:lnTo>
                  <a:pt x="5611" y="516"/>
                </a:lnTo>
                <a:lnTo>
                  <a:pt x="5611" y="516"/>
                </a:lnTo>
                <a:lnTo>
                  <a:pt x="5612" y="516"/>
                </a:lnTo>
                <a:lnTo>
                  <a:pt x="5612" y="516"/>
                </a:lnTo>
                <a:lnTo>
                  <a:pt x="5612" y="516"/>
                </a:lnTo>
                <a:lnTo>
                  <a:pt x="5613" y="516"/>
                </a:lnTo>
                <a:lnTo>
                  <a:pt x="5613" y="516"/>
                </a:lnTo>
                <a:lnTo>
                  <a:pt x="5613" y="516"/>
                </a:lnTo>
                <a:lnTo>
                  <a:pt x="5614" y="516"/>
                </a:lnTo>
                <a:lnTo>
                  <a:pt x="5614" y="517"/>
                </a:lnTo>
                <a:lnTo>
                  <a:pt x="5614" y="517"/>
                </a:lnTo>
                <a:lnTo>
                  <a:pt x="5615" y="517"/>
                </a:lnTo>
                <a:lnTo>
                  <a:pt x="5615" y="517"/>
                </a:lnTo>
                <a:lnTo>
                  <a:pt x="5615" y="517"/>
                </a:lnTo>
                <a:lnTo>
                  <a:pt x="5616" y="517"/>
                </a:lnTo>
                <a:lnTo>
                  <a:pt x="5616" y="517"/>
                </a:lnTo>
                <a:lnTo>
                  <a:pt x="5617" y="517"/>
                </a:lnTo>
                <a:lnTo>
                  <a:pt x="5617" y="517"/>
                </a:lnTo>
                <a:lnTo>
                  <a:pt x="5617" y="517"/>
                </a:lnTo>
                <a:lnTo>
                  <a:pt x="5618" y="517"/>
                </a:lnTo>
                <a:lnTo>
                  <a:pt x="5618" y="517"/>
                </a:lnTo>
                <a:lnTo>
                  <a:pt x="5618" y="517"/>
                </a:lnTo>
                <a:lnTo>
                  <a:pt x="5619" y="517"/>
                </a:lnTo>
                <a:lnTo>
                  <a:pt x="5619" y="517"/>
                </a:lnTo>
                <a:lnTo>
                  <a:pt x="5620" y="517"/>
                </a:lnTo>
                <a:lnTo>
                  <a:pt x="5620" y="517"/>
                </a:lnTo>
                <a:lnTo>
                  <a:pt x="5620" y="517"/>
                </a:lnTo>
                <a:lnTo>
                  <a:pt x="5621" y="517"/>
                </a:lnTo>
                <a:lnTo>
                  <a:pt x="5621" y="517"/>
                </a:lnTo>
                <a:lnTo>
                  <a:pt x="5621" y="517"/>
                </a:lnTo>
                <a:lnTo>
                  <a:pt x="5622" y="517"/>
                </a:lnTo>
                <a:lnTo>
                  <a:pt x="5622" y="517"/>
                </a:lnTo>
                <a:lnTo>
                  <a:pt x="5622" y="517"/>
                </a:lnTo>
                <a:lnTo>
                  <a:pt x="5623" y="517"/>
                </a:lnTo>
                <a:lnTo>
                  <a:pt x="5623" y="517"/>
                </a:lnTo>
                <a:lnTo>
                  <a:pt x="5624" y="517"/>
                </a:lnTo>
                <a:lnTo>
                  <a:pt x="5624" y="517"/>
                </a:lnTo>
                <a:lnTo>
                  <a:pt x="5624" y="517"/>
                </a:lnTo>
                <a:lnTo>
                  <a:pt x="5625" y="517"/>
                </a:lnTo>
                <a:lnTo>
                  <a:pt x="5625" y="517"/>
                </a:lnTo>
                <a:lnTo>
                  <a:pt x="5625" y="517"/>
                </a:lnTo>
                <a:lnTo>
                  <a:pt x="5626" y="517"/>
                </a:lnTo>
                <a:lnTo>
                  <a:pt x="5626" y="517"/>
                </a:lnTo>
                <a:lnTo>
                  <a:pt x="5626" y="517"/>
                </a:lnTo>
                <a:lnTo>
                  <a:pt x="5627" y="517"/>
                </a:lnTo>
                <a:lnTo>
                  <a:pt x="5627" y="518"/>
                </a:lnTo>
                <a:lnTo>
                  <a:pt x="5627" y="518"/>
                </a:lnTo>
                <a:lnTo>
                  <a:pt x="5628" y="518"/>
                </a:lnTo>
                <a:lnTo>
                  <a:pt x="5628" y="518"/>
                </a:lnTo>
                <a:lnTo>
                  <a:pt x="5628" y="518"/>
                </a:lnTo>
                <a:lnTo>
                  <a:pt x="5629" y="518"/>
                </a:lnTo>
                <a:lnTo>
                  <a:pt x="5629" y="518"/>
                </a:lnTo>
                <a:lnTo>
                  <a:pt x="5630" y="518"/>
                </a:lnTo>
                <a:lnTo>
                  <a:pt x="5630" y="518"/>
                </a:lnTo>
                <a:lnTo>
                  <a:pt x="5630" y="518"/>
                </a:lnTo>
                <a:lnTo>
                  <a:pt x="5631" y="518"/>
                </a:lnTo>
                <a:lnTo>
                  <a:pt x="5631" y="519"/>
                </a:lnTo>
                <a:lnTo>
                  <a:pt x="5631" y="519"/>
                </a:lnTo>
                <a:lnTo>
                  <a:pt x="5632" y="519"/>
                </a:lnTo>
                <a:lnTo>
                  <a:pt x="5632" y="519"/>
                </a:lnTo>
                <a:lnTo>
                  <a:pt x="5633" y="519"/>
                </a:lnTo>
                <a:lnTo>
                  <a:pt x="5633" y="519"/>
                </a:lnTo>
                <a:lnTo>
                  <a:pt x="5633" y="519"/>
                </a:lnTo>
                <a:lnTo>
                  <a:pt x="5634" y="519"/>
                </a:lnTo>
                <a:lnTo>
                  <a:pt x="5634" y="519"/>
                </a:lnTo>
                <a:lnTo>
                  <a:pt x="5634" y="520"/>
                </a:lnTo>
                <a:lnTo>
                  <a:pt x="5635" y="520"/>
                </a:lnTo>
                <a:lnTo>
                  <a:pt x="5635" y="520"/>
                </a:lnTo>
                <a:lnTo>
                  <a:pt x="5636" y="520"/>
                </a:lnTo>
                <a:lnTo>
                  <a:pt x="5636" y="520"/>
                </a:lnTo>
                <a:lnTo>
                  <a:pt x="5636" y="520"/>
                </a:lnTo>
                <a:lnTo>
                  <a:pt x="5637" y="520"/>
                </a:lnTo>
                <a:lnTo>
                  <a:pt x="5637" y="520"/>
                </a:lnTo>
                <a:lnTo>
                  <a:pt x="5637" y="520"/>
                </a:lnTo>
                <a:lnTo>
                  <a:pt x="5638" y="520"/>
                </a:lnTo>
                <a:lnTo>
                  <a:pt x="5638" y="520"/>
                </a:lnTo>
                <a:lnTo>
                  <a:pt x="5638" y="520"/>
                </a:lnTo>
                <a:lnTo>
                  <a:pt x="5639" y="520"/>
                </a:lnTo>
                <a:lnTo>
                  <a:pt x="5639" y="520"/>
                </a:lnTo>
                <a:lnTo>
                  <a:pt x="5639" y="520"/>
                </a:lnTo>
                <a:lnTo>
                  <a:pt x="5640" y="520"/>
                </a:lnTo>
                <a:lnTo>
                  <a:pt x="5640" y="520"/>
                </a:lnTo>
                <a:lnTo>
                  <a:pt x="5640" y="520"/>
                </a:lnTo>
                <a:lnTo>
                  <a:pt x="5641" y="520"/>
                </a:lnTo>
                <a:lnTo>
                  <a:pt x="5641" y="520"/>
                </a:lnTo>
                <a:lnTo>
                  <a:pt x="5641" y="520"/>
                </a:lnTo>
                <a:lnTo>
                  <a:pt x="5642" y="520"/>
                </a:lnTo>
                <a:lnTo>
                  <a:pt x="5642" y="520"/>
                </a:lnTo>
                <a:lnTo>
                  <a:pt x="5643" y="520"/>
                </a:lnTo>
                <a:lnTo>
                  <a:pt x="5643" y="520"/>
                </a:lnTo>
                <a:lnTo>
                  <a:pt x="5643" y="520"/>
                </a:lnTo>
                <a:lnTo>
                  <a:pt x="5644" y="521"/>
                </a:lnTo>
                <a:lnTo>
                  <a:pt x="5644" y="522"/>
                </a:lnTo>
                <a:lnTo>
                  <a:pt x="5644" y="522"/>
                </a:lnTo>
                <a:lnTo>
                  <a:pt x="5645" y="523"/>
                </a:lnTo>
                <a:lnTo>
                  <a:pt x="5645" y="523"/>
                </a:lnTo>
                <a:lnTo>
                  <a:pt x="5646" y="521"/>
                </a:lnTo>
                <a:lnTo>
                  <a:pt x="5646" y="518"/>
                </a:lnTo>
                <a:lnTo>
                  <a:pt x="5646" y="512"/>
                </a:lnTo>
                <a:lnTo>
                  <a:pt x="5647" y="501"/>
                </a:lnTo>
                <a:lnTo>
                  <a:pt x="5647" y="486"/>
                </a:lnTo>
                <a:lnTo>
                  <a:pt x="5647" y="466"/>
                </a:lnTo>
                <a:lnTo>
                  <a:pt x="5648" y="443"/>
                </a:lnTo>
                <a:lnTo>
                  <a:pt x="5648" y="417"/>
                </a:lnTo>
                <a:lnTo>
                  <a:pt x="5649" y="389"/>
                </a:lnTo>
                <a:lnTo>
                  <a:pt x="5649" y="359"/>
                </a:lnTo>
                <a:lnTo>
                  <a:pt x="5649" y="328"/>
                </a:lnTo>
                <a:lnTo>
                  <a:pt x="5650" y="296"/>
                </a:lnTo>
                <a:lnTo>
                  <a:pt x="5650" y="265"/>
                </a:lnTo>
                <a:lnTo>
                  <a:pt x="5650" y="235"/>
                </a:lnTo>
                <a:lnTo>
                  <a:pt x="5651" y="210"/>
                </a:lnTo>
                <a:lnTo>
                  <a:pt x="5651" y="189"/>
                </a:lnTo>
                <a:lnTo>
                  <a:pt x="5651" y="171"/>
                </a:lnTo>
                <a:lnTo>
                  <a:pt x="5652" y="157"/>
                </a:lnTo>
                <a:lnTo>
                  <a:pt x="5652" y="145"/>
                </a:lnTo>
                <a:lnTo>
                  <a:pt x="5652" y="136"/>
                </a:lnTo>
                <a:lnTo>
                  <a:pt x="5653" y="128"/>
                </a:lnTo>
                <a:lnTo>
                  <a:pt x="5653" y="123"/>
                </a:lnTo>
                <a:lnTo>
                  <a:pt x="5653" y="119"/>
                </a:lnTo>
                <a:lnTo>
                  <a:pt x="5654" y="117"/>
                </a:lnTo>
                <a:lnTo>
                  <a:pt x="5654" y="115"/>
                </a:lnTo>
                <a:lnTo>
                  <a:pt x="5654" y="114"/>
                </a:lnTo>
                <a:lnTo>
                  <a:pt x="5655" y="114"/>
                </a:lnTo>
                <a:lnTo>
                  <a:pt x="5655" y="113"/>
                </a:lnTo>
                <a:lnTo>
                  <a:pt x="5656" y="112"/>
                </a:lnTo>
                <a:lnTo>
                  <a:pt x="5656" y="111"/>
                </a:lnTo>
                <a:lnTo>
                  <a:pt x="5656" y="110"/>
                </a:lnTo>
                <a:lnTo>
                  <a:pt x="5657" y="108"/>
                </a:lnTo>
                <a:lnTo>
                  <a:pt x="5657" y="105"/>
                </a:lnTo>
                <a:lnTo>
                  <a:pt x="5658" y="102"/>
                </a:lnTo>
                <a:lnTo>
                  <a:pt x="5658" y="99"/>
                </a:lnTo>
                <a:lnTo>
                  <a:pt x="5658" y="96"/>
                </a:lnTo>
                <a:lnTo>
                  <a:pt x="5659" y="92"/>
                </a:lnTo>
                <a:lnTo>
                  <a:pt x="5659" y="89"/>
                </a:lnTo>
                <a:lnTo>
                  <a:pt x="5659" y="85"/>
                </a:lnTo>
                <a:lnTo>
                  <a:pt x="5660" y="82"/>
                </a:lnTo>
                <a:lnTo>
                  <a:pt x="5660" y="79"/>
                </a:lnTo>
                <a:lnTo>
                  <a:pt x="5660" y="76"/>
                </a:lnTo>
                <a:lnTo>
                  <a:pt x="5661" y="73"/>
                </a:lnTo>
                <a:lnTo>
                  <a:pt x="5661" y="71"/>
                </a:lnTo>
                <a:lnTo>
                  <a:pt x="5662" y="69"/>
                </a:lnTo>
                <a:lnTo>
                  <a:pt x="5662" y="67"/>
                </a:lnTo>
                <a:lnTo>
                  <a:pt x="5662" y="65"/>
                </a:lnTo>
                <a:lnTo>
                  <a:pt x="5663" y="64"/>
                </a:lnTo>
                <a:lnTo>
                  <a:pt x="5663" y="62"/>
                </a:lnTo>
                <a:lnTo>
                  <a:pt x="5663" y="61"/>
                </a:lnTo>
                <a:lnTo>
                  <a:pt x="5664" y="60"/>
                </a:lnTo>
                <a:lnTo>
                  <a:pt x="5664" y="58"/>
                </a:lnTo>
                <a:lnTo>
                  <a:pt x="5664" y="57"/>
                </a:lnTo>
                <a:lnTo>
                  <a:pt x="5665" y="56"/>
                </a:lnTo>
                <a:lnTo>
                  <a:pt x="5665" y="55"/>
                </a:lnTo>
                <a:lnTo>
                  <a:pt x="5665" y="53"/>
                </a:lnTo>
                <a:lnTo>
                  <a:pt x="5666" y="52"/>
                </a:lnTo>
                <a:lnTo>
                  <a:pt x="5666" y="51"/>
                </a:lnTo>
                <a:lnTo>
                  <a:pt x="5666" y="50"/>
                </a:lnTo>
                <a:lnTo>
                  <a:pt x="5667" y="49"/>
                </a:lnTo>
                <a:lnTo>
                  <a:pt x="5667" y="49"/>
                </a:lnTo>
                <a:lnTo>
                  <a:pt x="5668" y="48"/>
                </a:lnTo>
                <a:lnTo>
                  <a:pt x="5668" y="47"/>
                </a:lnTo>
                <a:lnTo>
                  <a:pt x="5668" y="46"/>
                </a:lnTo>
                <a:lnTo>
                  <a:pt x="5669" y="46"/>
                </a:lnTo>
                <a:lnTo>
                  <a:pt x="5669" y="46"/>
                </a:lnTo>
                <a:lnTo>
                  <a:pt x="5669" y="46"/>
                </a:lnTo>
                <a:lnTo>
                  <a:pt x="5670" y="46"/>
                </a:lnTo>
                <a:lnTo>
                  <a:pt x="5670" y="46"/>
                </a:lnTo>
                <a:lnTo>
                  <a:pt x="5671" y="46"/>
                </a:lnTo>
                <a:lnTo>
                  <a:pt x="5671" y="46"/>
                </a:lnTo>
                <a:lnTo>
                  <a:pt x="5671" y="46"/>
                </a:lnTo>
                <a:lnTo>
                  <a:pt x="5672" y="47"/>
                </a:lnTo>
                <a:lnTo>
                  <a:pt x="5672" y="47"/>
                </a:lnTo>
                <a:lnTo>
                  <a:pt x="5672" y="48"/>
                </a:lnTo>
                <a:lnTo>
                  <a:pt x="5673" y="49"/>
                </a:lnTo>
                <a:lnTo>
                  <a:pt x="5673" y="49"/>
                </a:lnTo>
                <a:lnTo>
                  <a:pt x="5673" y="50"/>
                </a:lnTo>
                <a:lnTo>
                  <a:pt x="5674" y="51"/>
                </a:lnTo>
                <a:lnTo>
                  <a:pt x="5674" y="51"/>
                </a:lnTo>
                <a:lnTo>
                  <a:pt x="5675" y="52"/>
                </a:lnTo>
                <a:lnTo>
                  <a:pt x="5675" y="53"/>
                </a:lnTo>
                <a:lnTo>
                  <a:pt x="5675" y="54"/>
                </a:lnTo>
                <a:lnTo>
                  <a:pt x="5676" y="55"/>
                </a:lnTo>
                <a:lnTo>
                  <a:pt x="5676" y="56"/>
                </a:lnTo>
                <a:lnTo>
                  <a:pt x="5676" y="57"/>
                </a:lnTo>
                <a:lnTo>
                  <a:pt x="5677" y="58"/>
                </a:lnTo>
                <a:lnTo>
                  <a:pt x="5677" y="60"/>
                </a:lnTo>
                <a:lnTo>
                  <a:pt x="5677" y="61"/>
                </a:lnTo>
                <a:lnTo>
                  <a:pt x="5678" y="63"/>
                </a:lnTo>
                <a:lnTo>
                  <a:pt x="5678" y="64"/>
                </a:lnTo>
                <a:lnTo>
                  <a:pt x="5678" y="66"/>
                </a:lnTo>
                <a:lnTo>
                  <a:pt x="5679" y="67"/>
                </a:lnTo>
                <a:lnTo>
                  <a:pt x="5679" y="69"/>
                </a:lnTo>
                <a:lnTo>
                  <a:pt x="5679" y="70"/>
                </a:lnTo>
                <a:lnTo>
                  <a:pt x="5680" y="72"/>
                </a:lnTo>
                <a:lnTo>
                  <a:pt x="5680" y="73"/>
                </a:lnTo>
                <a:lnTo>
                  <a:pt x="5681" y="75"/>
                </a:lnTo>
                <a:lnTo>
                  <a:pt x="5681" y="76"/>
                </a:lnTo>
                <a:lnTo>
                  <a:pt x="5681" y="77"/>
                </a:lnTo>
                <a:lnTo>
                  <a:pt x="5682" y="78"/>
                </a:lnTo>
                <a:lnTo>
                  <a:pt x="5682" y="80"/>
                </a:lnTo>
                <a:lnTo>
                  <a:pt x="5682" y="81"/>
                </a:lnTo>
                <a:lnTo>
                  <a:pt x="5683" y="82"/>
                </a:lnTo>
                <a:lnTo>
                  <a:pt x="5683" y="82"/>
                </a:lnTo>
                <a:lnTo>
                  <a:pt x="5684" y="83"/>
                </a:lnTo>
                <a:lnTo>
                  <a:pt x="5684" y="84"/>
                </a:lnTo>
                <a:lnTo>
                  <a:pt x="5684" y="86"/>
                </a:lnTo>
                <a:lnTo>
                  <a:pt x="5685" y="87"/>
                </a:lnTo>
                <a:lnTo>
                  <a:pt x="5685" y="88"/>
                </a:lnTo>
                <a:lnTo>
                  <a:pt x="5685" y="89"/>
                </a:lnTo>
                <a:lnTo>
                  <a:pt x="5686" y="90"/>
                </a:lnTo>
                <a:lnTo>
                  <a:pt x="5686" y="91"/>
                </a:lnTo>
                <a:lnTo>
                  <a:pt x="5686" y="92"/>
                </a:lnTo>
                <a:lnTo>
                  <a:pt x="5687" y="93"/>
                </a:lnTo>
                <a:lnTo>
                  <a:pt x="5687" y="93"/>
                </a:lnTo>
                <a:lnTo>
                  <a:pt x="5688" y="94"/>
                </a:lnTo>
                <a:lnTo>
                  <a:pt x="5688" y="95"/>
                </a:lnTo>
                <a:lnTo>
                  <a:pt x="5688" y="95"/>
                </a:lnTo>
                <a:lnTo>
                  <a:pt x="5689" y="95"/>
                </a:lnTo>
                <a:lnTo>
                  <a:pt x="5689" y="95"/>
                </a:lnTo>
                <a:lnTo>
                  <a:pt x="5689" y="96"/>
                </a:lnTo>
                <a:lnTo>
                  <a:pt x="5690" y="96"/>
                </a:lnTo>
                <a:lnTo>
                  <a:pt x="5690" y="96"/>
                </a:lnTo>
                <a:lnTo>
                  <a:pt x="5690" y="96"/>
                </a:lnTo>
                <a:lnTo>
                  <a:pt x="5691" y="95"/>
                </a:lnTo>
                <a:lnTo>
                  <a:pt x="5691" y="95"/>
                </a:lnTo>
                <a:lnTo>
                  <a:pt x="5691" y="95"/>
                </a:lnTo>
                <a:lnTo>
                  <a:pt x="5692" y="94"/>
                </a:lnTo>
                <a:lnTo>
                  <a:pt x="5692" y="94"/>
                </a:lnTo>
                <a:lnTo>
                  <a:pt x="5692" y="94"/>
                </a:lnTo>
                <a:lnTo>
                  <a:pt x="5693" y="93"/>
                </a:lnTo>
                <a:lnTo>
                  <a:pt x="5693" y="93"/>
                </a:lnTo>
                <a:lnTo>
                  <a:pt x="5694" y="92"/>
                </a:lnTo>
                <a:lnTo>
                  <a:pt x="5694" y="92"/>
                </a:lnTo>
                <a:lnTo>
                  <a:pt x="5694" y="91"/>
                </a:lnTo>
                <a:lnTo>
                  <a:pt x="5695" y="90"/>
                </a:lnTo>
                <a:lnTo>
                  <a:pt x="5695" y="89"/>
                </a:lnTo>
                <a:lnTo>
                  <a:pt x="5695" y="89"/>
                </a:lnTo>
                <a:lnTo>
                  <a:pt x="5696" y="88"/>
                </a:lnTo>
                <a:lnTo>
                  <a:pt x="5696" y="87"/>
                </a:lnTo>
                <a:lnTo>
                  <a:pt x="5697" y="87"/>
                </a:lnTo>
                <a:lnTo>
                  <a:pt x="5697" y="86"/>
                </a:lnTo>
                <a:lnTo>
                  <a:pt x="5697" y="85"/>
                </a:lnTo>
                <a:lnTo>
                  <a:pt x="5698" y="84"/>
                </a:lnTo>
                <a:lnTo>
                  <a:pt x="5698" y="83"/>
                </a:lnTo>
                <a:lnTo>
                  <a:pt x="5698" y="82"/>
                </a:lnTo>
                <a:lnTo>
                  <a:pt x="5699" y="80"/>
                </a:lnTo>
                <a:lnTo>
                  <a:pt x="5699" y="78"/>
                </a:lnTo>
                <a:lnTo>
                  <a:pt x="5699" y="77"/>
                </a:lnTo>
                <a:lnTo>
                  <a:pt x="5700" y="75"/>
                </a:lnTo>
                <a:lnTo>
                  <a:pt x="5700" y="73"/>
                </a:lnTo>
                <a:lnTo>
                  <a:pt x="5701" y="70"/>
                </a:lnTo>
                <a:lnTo>
                  <a:pt x="5701" y="68"/>
                </a:lnTo>
                <a:lnTo>
                  <a:pt x="5701" y="65"/>
                </a:lnTo>
                <a:lnTo>
                  <a:pt x="5702" y="62"/>
                </a:lnTo>
                <a:lnTo>
                  <a:pt x="5702" y="59"/>
                </a:lnTo>
                <a:lnTo>
                  <a:pt x="5702" y="56"/>
                </a:lnTo>
                <a:lnTo>
                  <a:pt x="5703" y="53"/>
                </a:lnTo>
                <a:lnTo>
                  <a:pt x="5703" y="50"/>
                </a:lnTo>
                <a:lnTo>
                  <a:pt x="5703" y="47"/>
                </a:lnTo>
                <a:lnTo>
                  <a:pt x="5704" y="45"/>
                </a:lnTo>
                <a:lnTo>
                  <a:pt x="5704" y="42"/>
                </a:lnTo>
                <a:lnTo>
                  <a:pt x="5704" y="39"/>
                </a:lnTo>
                <a:lnTo>
                  <a:pt x="5705" y="37"/>
                </a:lnTo>
                <a:lnTo>
                  <a:pt x="5705" y="34"/>
                </a:lnTo>
                <a:lnTo>
                  <a:pt x="5705" y="32"/>
                </a:lnTo>
                <a:lnTo>
                  <a:pt x="5706" y="30"/>
                </a:lnTo>
                <a:lnTo>
                  <a:pt x="5706" y="28"/>
                </a:lnTo>
                <a:lnTo>
                  <a:pt x="5707" y="26"/>
                </a:lnTo>
                <a:lnTo>
                  <a:pt x="5707" y="25"/>
                </a:lnTo>
                <a:lnTo>
                  <a:pt x="5707" y="23"/>
                </a:lnTo>
                <a:lnTo>
                  <a:pt x="5708" y="22"/>
                </a:lnTo>
                <a:lnTo>
                  <a:pt x="5708" y="21"/>
                </a:lnTo>
                <a:lnTo>
                  <a:pt x="5708" y="21"/>
                </a:lnTo>
                <a:lnTo>
                  <a:pt x="5709" y="20"/>
                </a:lnTo>
                <a:lnTo>
                  <a:pt x="5709" y="20"/>
                </a:lnTo>
                <a:lnTo>
                  <a:pt x="5710" y="20"/>
                </a:lnTo>
                <a:lnTo>
                  <a:pt x="5710" y="21"/>
                </a:lnTo>
                <a:lnTo>
                  <a:pt x="5710" y="21"/>
                </a:lnTo>
                <a:lnTo>
                  <a:pt x="5711" y="22"/>
                </a:lnTo>
                <a:lnTo>
                  <a:pt x="5711" y="24"/>
                </a:lnTo>
                <a:lnTo>
                  <a:pt x="5711" y="26"/>
                </a:lnTo>
                <a:lnTo>
                  <a:pt x="5712" y="28"/>
                </a:lnTo>
                <a:lnTo>
                  <a:pt x="5712" y="30"/>
                </a:lnTo>
                <a:lnTo>
                  <a:pt x="5713" y="33"/>
                </a:lnTo>
                <a:lnTo>
                  <a:pt x="5713" y="36"/>
                </a:lnTo>
                <a:lnTo>
                  <a:pt x="5713" y="40"/>
                </a:lnTo>
                <a:lnTo>
                  <a:pt x="5714" y="44"/>
                </a:lnTo>
                <a:lnTo>
                  <a:pt x="5714" y="49"/>
                </a:lnTo>
                <a:lnTo>
                  <a:pt x="5714" y="54"/>
                </a:lnTo>
                <a:lnTo>
                  <a:pt x="5715" y="59"/>
                </a:lnTo>
                <a:lnTo>
                  <a:pt x="5715" y="65"/>
                </a:lnTo>
                <a:lnTo>
                  <a:pt x="5715" y="70"/>
                </a:lnTo>
                <a:lnTo>
                  <a:pt x="5716" y="76"/>
                </a:lnTo>
                <a:lnTo>
                  <a:pt x="5716" y="83"/>
                </a:lnTo>
                <a:lnTo>
                  <a:pt x="5716" y="90"/>
                </a:lnTo>
                <a:lnTo>
                  <a:pt x="5717" y="97"/>
                </a:lnTo>
                <a:lnTo>
                  <a:pt x="5717" y="104"/>
                </a:lnTo>
                <a:lnTo>
                  <a:pt x="5717" y="112"/>
                </a:lnTo>
                <a:lnTo>
                  <a:pt x="5718" y="120"/>
                </a:lnTo>
                <a:lnTo>
                  <a:pt x="5718" y="129"/>
                </a:lnTo>
                <a:lnTo>
                  <a:pt x="5718" y="137"/>
                </a:lnTo>
                <a:lnTo>
                  <a:pt x="5719" y="147"/>
                </a:lnTo>
                <a:lnTo>
                  <a:pt x="5719" y="156"/>
                </a:lnTo>
                <a:lnTo>
                  <a:pt x="5720" y="167"/>
                </a:lnTo>
                <a:lnTo>
                  <a:pt x="5720" y="177"/>
                </a:lnTo>
                <a:lnTo>
                  <a:pt x="5720" y="188"/>
                </a:lnTo>
                <a:lnTo>
                  <a:pt x="5721" y="200"/>
                </a:lnTo>
                <a:lnTo>
                  <a:pt x="5721" y="212"/>
                </a:lnTo>
                <a:lnTo>
                  <a:pt x="5721" y="226"/>
                </a:lnTo>
                <a:lnTo>
                  <a:pt x="5722" y="240"/>
                </a:lnTo>
                <a:lnTo>
                  <a:pt x="5722" y="255"/>
                </a:lnTo>
                <a:lnTo>
                  <a:pt x="5723" y="272"/>
                </a:lnTo>
                <a:lnTo>
                  <a:pt x="5723" y="289"/>
                </a:lnTo>
                <a:lnTo>
                  <a:pt x="5723" y="308"/>
                </a:lnTo>
                <a:lnTo>
                  <a:pt x="5724" y="327"/>
                </a:lnTo>
                <a:lnTo>
                  <a:pt x="5724" y="348"/>
                </a:lnTo>
                <a:lnTo>
                  <a:pt x="5724" y="368"/>
                </a:lnTo>
                <a:lnTo>
                  <a:pt x="5725" y="389"/>
                </a:lnTo>
                <a:lnTo>
                  <a:pt x="5725" y="409"/>
                </a:lnTo>
                <a:lnTo>
                  <a:pt x="5726" y="428"/>
                </a:lnTo>
                <a:lnTo>
                  <a:pt x="5726" y="445"/>
                </a:lnTo>
                <a:lnTo>
                  <a:pt x="5726" y="460"/>
                </a:lnTo>
                <a:lnTo>
                  <a:pt x="5727" y="473"/>
                </a:lnTo>
                <a:lnTo>
                  <a:pt x="5727" y="485"/>
                </a:lnTo>
                <a:lnTo>
                  <a:pt x="5727" y="494"/>
                </a:lnTo>
                <a:lnTo>
                  <a:pt x="5728" y="501"/>
                </a:lnTo>
                <a:lnTo>
                  <a:pt x="5728" y="506"/>
                </a:lnTo>
                <a:lnTo>
                  <a:pt x="5728" y="509"/>
                </a:lnTo>
                <a:lnTo>
                  <a:pt x="5729" y="512"/>
                </a:lnTo>
                <a:lnTo>
                  <a:pt x="5729" y="513"/>
                </a:lnTo>
                <a:lnTo>
                  <a:pt x="5729" y="514"/>
                </a:lnTo>
                <a:lnTo>
                  <a:pt x="5730" y="514"/>
                </a:lnTo>
                <a:lnTo>
                  <a:pt x="5730" y="514"/>
                </a:lnTo>
                <a:lnTo>
                  <a:pt x="5730" y="514"/>
                </a:lnTo>
                <a:lnTo>
                  <a:pt x="5731" y="514"/>
                </a:lnTo>
                <a:lnTo>
                  <a:pt x="5731" y="514"/>
                </a:lnTo>
                <a:lnTo>
                  <a:pt x="5731" y="514"/>
                </a:lnTo>
                <a:lnTo>
                  <a:pt x="5732" y="514"/>
                </a:lnTo>
                <a:lnTo>
                  <a:pt x="5732" y="514"/>
                </a:lnTo>
                <a:lnTo>
                  <a:pt x="5733" y="515"/>
                </a:lnTo>
                <a:lnTo>
                  <a:pt x="5733" y="515"/>
                </a:lnTo>
                <a:lnTo>
                  <a:pt x="5733" y="515"/>
                </a:lnTo>
                <a:lnTo>
                  <a:pt x="5734" y="515"/>
                </a:lnTo>
                <a:lnTo>
                  <a:pt x="5734" y="515"/>
                </a:lnTo>
                <a:lnTo>
                  <a:pt x="5734" y="515"/>
                </a:lnTo>
                <a:lnTo>
                  <a:pt x="5735" y="515"/>
                </a:lnTo>
                <a:lnTo>
                  <a:pt x="5735" y="515"/>
                </a:lnTo>
                <a:lnTo>
                  <a:pt x="5736" y="515"/>
                </a:lnTo>
                <a:lnTo>
                  <a:pt x="5736" y="515"/>
                </a:lnTo>
                <a:lnTo>
                  <a:pt x="5736" y="515"/>
                </a:lnTo>
                <a:lnTo>
                  <a:pt x="5737" y="515"/>
                </a:lnTo>
                <a:lnTo>
                  <a:pt x="5737" y="515"/>
                </a:lnTo>
                <a:lnTo>
                  <a:pt x="5737" y="515"/>
                </a:lnTo>
                <a:lnTo>
                  <a:pt x="5738" y="515"/>
                </a:lnTo>
                <a:lnTo>
                  <a:pt x="5738" y="515"/>
                </a:lnTo>
                <a:lnTo>
                  <a:pt x="5739" y="515"/>
                </a:lnTo>
                <a:lnTo>
                  <a:pt x="5739" y="516"/>
                </a:lnTo>
                <a:lnTo>
                  <a:pt x="5739" y="516"/>
                </a:lnTo>
                <a:lnTo>
                  <a:pt x="5740" y="516"/>
                </a:lnTo>
                <a:lnTo>
                  <a:pt x="5740" y="516"/>
                </a:lnTo>
                <a:lnTo>
                  <a:pt x="5740" y="516"/>
                </a:lnTo>
                <a:lnTo>
                  <a:pt x="5741" y="516"/>
                </a:lnTo>
                <a:lnTo>
                  <a:pt x="5741" y="516"/>
                </a:lnTo>
                <a:lnTo>
                  <a:pt x="5741" y="517"/>
                </a:lnTo>
                <a:lnTo>
                  <a:pt x="5742" y="517"/>
                </a:lnTo>
                <a:lnTo>
                  <a:pt x="5742" y="517"/>
                </a:lnTo>
                <a:lnTo>
                  <a:pt x="5742" y="517"/>
                </a:lnTo>
                <a:lnTo>
                  <a:pt x="5743" y="517"/>
                </a:lnTo>
                <a:lnTo>
                  <a:pt x="5743" y="517"/>
                </a:lnTo>
                <a:lnTo>
                  <a:pt x="5743" y="517"/>
                </a:lnTo>
                <a:lnTo>
                  <a:pt x="5744" y="517"/>
                </a:lnTo>
                <a:lnTo>
                  <a:pt x="5744" y="517"/>
                </a:lnTo>
                <a:lnTo>
                  <a:pt x="5745" y="517"/>
                </a:lnTo>
                <a:lnTo>
                  <a:pt x="5745" y="517"/>
                </a:lnTo>
                <a:lnTo>
                  <a:pt x="5745" y="517"/>
                </a:lnTo>
                <a:lnTo>
                  <a:pt x="5746" y="517"/>
                </a:lnTo>
                <a:lnTo>
                  <a:pt x="5746" y="517"/>
                </a:lnTo>
                <a:lnTo>
                  <a:pt x="5746" y="517"/>
                </a:lnTo>
                <a:lnTo>
                  <a:pt x="5747" y="517"/>
                </a:lnTo>
                <a:lnTo>
                  <a:pt x="5747" y="517"/>
                </a:lnTo>
                <a:lnTo>
                  <a:pt x="5747" y="517"/>
                </a:lnTo>
                <a:lnTo>
                  <a:pt x="5748" y="517"/>
                </a:lnTo>
                <a:lnTo>
                  <a:pt x="5748" y="517"/>
                </a:lnTo>
                <a:lnTo>
                  <a:pt x="5749" y="517"/>
                </a:lnTo>
                <a:lnTo>
                  <a:pt x="5749" y="517"/>
                </a:lnTo>
                <a:lnTo>
                  <a:pt x="5749" y="517"/>
                </a:lnTo>
                <a:lnTo>
                  <a:pt x="5750" y="517"/>
                </a:lnTo>
                <a:lnTo>
                  <a:pt x="5750" y="517"/>
                </a:lnTo>
                <a:lnTo>
                  <a:pt x="5750" y="517"/>
                </a:lnTo>
                <a:lnTo>
                  <a:pt x="5751" y="517"/>
                </a:lnTo>
                <a:lnTo>
                  <a:pt x="5751" y="517"/>
                </a:lnTo>
                <a:lnTo>
                  <a:pt x="5752" y="517"/>
                </a:lnTo>
                <a:lnTo>
                  <a:pt x="5752" y="518"/>
                </a:lnTo>
                <a:lnTo>
                  <a:pt x="5752" y="518"/>
                </a:lnTo>
                <a:lnTo>
                  <a:pt x="5753" y="519"/>
                </a:lnTo>
                <a:lnTo>
                  <a:pt x="5753" y="519"/>
                </a:lnTo>
                <a:lnTo>
                  <a:pt x="5753" y="519"/>
                </a:lnTo>
                <a:lnTo>
                  <a:pt x="5754" y="520"/>
                </a:lnTo>
                <a:lnTo>
                  <a:pt x="5754" y="520"/>
                </a:lnTo>
                <a:lnTo>
                  <a:pt x="5754" y="521"/>
                </a:lnTo>
                <a:lnTo>
                  <a:pt x="5755" y="521"/>
                </a:lnTo>
                <a:lnTo>
                  <a:pt x="5755" y="522"/>
                </a:lnTo>
                <a:lnTo>
                  <a:pt x="5755" y="522"/>
                </a:lnTo>
                <a:lnTo>
                  <a:pt x="5756" y="522"/>
                </a:lnTo>
                <a:lnTo>
                  <a:pt x="5756" y="522"/>
                </a:lnTo>
                <a:lnTo>
                  <a:pt x="5756" y="522"/>
                </a:lnTo>
                <a:lnTo>
                  <a:pt x="5757" y="522"/>
                </a:lnTo>
                <a:lnTo>
                  <a:pt x="5757" y="522"/>
                </a:lnTo>
                <a:lnTo>
                  <a:pt x="5758" y="522"/>
                </a:lnTo>
                <a:lnTo>
                  <a:pt x="5758" y="522"/>
                </a:lnTo>
                <a:lnTo>
                  <a:pt x="5758" y="522"/>
                </a:lnTo>
                <a:lnTo>
                  <a:pt x="5759" y="522"/>
                </a:lnTo>
                <a:lnTo>
                  <a:pt x="5759" y="522"/>
                </a:lnTo>
                <a:lnTo>
                  <a:pt x="5759" y="522"/>
                </a:lnTo>
                <a:lnTo>
                  <a:pt x="5760" y="522"/>
                </a:lnTo>
                <a:lnTo>
                  <a:pt x="5760" y="522"/>
                </a:lnTo>
                <a:lnTo>
                  <a:pt x="5760" y="522"/>
                </a:lnTo>
                <a:lnTo>
                  <a:pt x="5761" y="522"/>
                </a:lnTo>
                <a:lnTo>
                  <a:pt x="5761" y="522"/>
                </a:lnTo>
                <a:lnTo>
                  <a:pt x="5762" y="522"/>
                </a:lnTo>
                <a:lnTo>
                  <a:pt x="5762" y="522"/>
                </a:lnTo>
                <a:lnTo>
                  <a:pt x="5762" y="522"/>
                </a:lnTo>
                <a:lnTo>
                  <a:pt x="5763" y="522"/>
                </a:lnTo>
                <a:lnTo>
                  <a:pt x="5763" y="522"/>
                </a:lnTo>
                <a:lnTo>
                  <a:pt x="5763" y="522"/>
                </a:lnTo>
                <a:lnTo>
                  <a:pt x="5764" y="522"/>
                </a:lnTo>
                <a:lnTo>
                  <a:pt x="5764" y="522"/>
                </a:lnTo>
                <a:lnTo>
                  <a:pt x="5765" y="522"/>
                </a:lnTo>
                <a:lnTo>
                  <a:pt x="5765" y="522"/>
                </a:lnTo>
                <a:lnTo>
                  <a:pt x="5765" y="522"/>
                </a:lnTo>
                <a:lnTo>
                  <a:pt x="5766" y="522"/>
                </a:lnTo>
                <a:lnTo>
                  <a:pt x="5766" y="522"/>
                </a:lnTo>
                <a:lnTo>
                  <a:pt x="5766" y="522"/>
                </a:lnTo>
                <a:lnTo>
                  <a:pt x="5767" y="522"/>
                </a:lnTo>
                <a:lnTo>
                  <a:pt x="5767" y="522"/>
                </a:lnTo>
                <a:lnTo>
                  <a:pt x="5767" y="522"/>
                </a:lnTo>
                <a:lnTo>
                  <a:pt x="5768" y="522"/>
                </a:lnTo>
                <a:lnTo>
                  <a:pt x="5768" y="522"/>
                </a:lnTo>
                <a:lnTo>
                  <a:pt x="5768" y="522"/>
                </a:lnTo>
                <a:lnTo>
                  <a:pt x="5769" y="522"/>
                </a:lnTo>
                <a:lnTo>
                  <a:pt x="5769" y="522"/>
                </a:lnTo>
                <a:lnTo>
                  <a:pt x="5769" y="522"/>
                </a:lnTo>
                <a:lnTo>
                  <a:pt x="5770" y="522"/>
                </a:lnTo>
                <a:lnTo>
                  <a:pt x="5770" y="522"/>
                </a:lnTo>
                <a:lnTo>
                  <a:pt x="5771" y="521"/>
                </a:lnTo>
                <a:lnTo>
                  <a:pt x="5771" y="521"/>
                </a:lnTo>
                <a:lnTo>
                  <a:pt x="5771" y="521"/>
                </a:lnTo>
                <a:lnTo>
                  <a:pt x="5772" y="522"/>
                </a:lnTo>
                <a:lnTo>
                  <a:pt x="5772" y="521"/>
                </a:lnTo>
                <a:lnTo>
                  <a:pt x="5772" y="520"/>
                </a:lnTo>
                <a:lnTo>
                  <a:pt x="5773" y="519"/>
                </a:lnTo>
                <a:lnTo>
                  <a:pt x="5773" y="515"/>
                </a:lnTo>
                <a:lnTo>
                  <a:pt x="5774" y="510"/>
                </a:lnTo>
                <a:lnTo>
                  <a:pt x="5774" y="503"/>
                </a:lnTo>
                <a:lnTo>
                  <a:pt x="5774" y="495"/>
                </a:lnTo>
                <a:lnTo>
                  <a:pt x="5775" y="483"/>
                </a:lnTo>
                <a:lnTo>
                  <a:pt x="5775" y="471"/>
                </a:lnTo>
                <a:lnTo>
                  <a:pt x="5775" y="457"/>
                </a:lnTo>
                <a:lnTo>
                  <a:pt x="5776" y="441"/>
                </a:lnTo>
                <a:lnTo>
                  <a:pt x="5776" y="424"/>
                </a:lnTo>
                <a:lnTo>
                  <a:pt x="5776" y="408"/>
                </a:lnTo>
                <a:lnTo>
                  <a:pt x="5777" y="391"/>
                </a:lnTo>
                <a:lnTo>
                  <a:pt x="5777" y="374"/>
                </a:lnTo>
                <a:lnTo>
                  <a:pt x="5778" y="358"/>
                </a:lnTo>
                <a:lnTo>
                  <a:pt x="5778" y="343"/>
                </a:lnTo>
                <a:lnTo>
                  <a:pt x="5778" y="329"/>
                </a:lnTo>
                <a:lnTo>
                  <a:pt x="5779" y="316"/>
                </a:lnTo>
                <a:lnTo>
                  <a:pt x="5779" y="304"/>
                </a:lnTo>
                <a:lnTo>
                  <a:pt x="5779" y="293"/>
                </a:lnTo>
                <a:lnTo>
                  <a:pt x="5780" y="283"/>
                </a:lnTo>
                <a:lnTo>
                  <a:pt x="5780" y="275"/>
                </a:lnTo>
                <a:lnTo>
                  <a:pt x="5780" y="267"/>
                </a:lnTo>
                <a:lnTo>
                  <a:pt x="5781" y="260"/>
                </a:lnTo>
                <a:lnTo>
                  <a:pt x="5781" y="254"/>
                </a:lnTo>
                <a:lnTo>
                  <a:pt x="5781" y="249"/>
                </a:lnTo>
                <a:lnTo>
                  <a:pt x="5782" y="245"/>
                </a:lnTo>
                <a:lnTo>
                  <a:pt x="5782" y="241"/>
                </a:lnTo>
                <a:lnTo>
                  <a:pt x="5782" y="239"/>
                </a:lnTo>
                <a:lnTo>
                  <a:pt x="5783" y="237"/>
                </a:lnTo>
                <a:lnTo>
                  <a:pt x="5783" y="235"/>
                </a:lnTo>
                <a:lnTo>
                  <a:pt x="5784" y="234"/>
                </a:lnTo>
                <a:lnTo>
                  <a:pt x="5784" y="232"/>
                </a:lnTo>
                <a:lnTo>
                  <a:pt x="5784" y="231"/>
                </a:lnTo>
                <a:lnTo>
                  <a:pt x="5785" y="230"/>
                </a:lnTo>
                <a:lnTo>
                  <a:pt x="5785" y="229"/>
                </a:lnTo>
                <a:lnTo>
                  <a:pt x="5785" y="228"/>
                </a:lnTo>
                <a:lnTo>
                  <a:pt x="5786" y="227"/>
                </a:lnTo>
                <a:lnTo>
                  <a:pt x="5786" y="226"/>
                </a:lnTo>
                <a:lnTo>
                  <a:pt x="5787" y="225"/>
                </a:lnTo>
                <a:lnTo>
                  <a:pt x="5787" y="224"/>
                </a:lnTo>
                <a:lnTo>
                  <a:pt x="5787" y="223"/>
                </a:lnTo>
                <a:lnTo>
                  <a:pt x="5788" y="222"/>
                </a:lnTo>
                <a:lnTo>
                  <a:pt x="5788" y="221"/>
                </a:lnTo>
                <a:lnTo>
                  <a:pt x="5788" y="220"/>
                </a:lnTo>
                <a:lnTo>
                  <a:pt x="5789" y="219"/>
                </a:lnTo>
                <a:lnTo>
                  <a:pt x="5789" y="218"/>
                </a:lnTo>
                <a:lnTo>
                  <a:pt x="5790" y="217"/>
                </a:lnTo>
                <a:lnTo>
                  <a:pt x="5790" y="216"/>
                </a:lnTo>
                <a:lnTo>
                  <a:pt x="5790" y="215"/>
                </a:lnTo>
                <a:lnTo>
                  <a:pt x="5791" y="214"/>
                </a:lnTo>
                <a:lnTo>
                  <a:pt x="5791" y="213"/>
                </a:lnTo>
                <a:lnTo>
                  <a:pt x="5791" y="211"/>
                </a:lnTo>
                <a:lnTo>
                  <a:pt x="5792" y="210"/>
                </a:lnTo>
                <a:lnTo>
                  <a:pt x="5792" y="209"/>
                </a:lnTo>
                <a:lnTo>
                  <a:pt x="5792" y="208"/>
                </a:lnTo>
                <a:lnTo>
                  <a:pt x="5793" y="207"/>
                </a:lnTo>
                <a:lnTo>
                  <a:pt x="5793" y="207"/>
                </a:lnTo>
                <a:lnTo>
                  <a:pt x="5793" y="205"/>
                </a:lnTo>
                <a:lnTo>
                  <a:pt x="5794" y="205"/>
                </a:lnTo>
                <a:lnTo>
                  <a:pt x="5794" y="204"/>
                </a:lnTo>
                <a:lnTo>
                  <a:pt x="5794" y="203"/>
                </a:lnTo>
                <a:lnTo>
                  <a:pt x="5795" y="202"/>
                </a:lnTo>
                <a:lnTo>
                  <a:pt x="5795" y="202"/>
                </a:lnTo>
                <a:lnTo>
                  <a:pt x="5795" y="201"/>
                </a:lnTo>
                <a:lnTo>
                  <a:pt x="5796" y="201"/>
                </a:lnTo>
                <a:lnTo>
                  <a:pt x="5796" y="200"/>
                </a:lnTo>
                <a:lnTo>
                  <a:pt x="5797" y="199"/>
                </a:lnTo>
                <a:lnTo>
                  <a:pt x="5797" y="199"/>
                </a:lnTo>
                <a:lnTo>
                  <a:pt x="5797" y="198"/>
                </a:lnTo>
                <a:lnTo>
                  <a:pt x="5798" y="198"/>
                </a:lnTo>
                <a:lnTo>
                  <a:pt x="5798" y="198"/>
                </a:lnTo>
                <a:lnTo>
                  <a:pt x="5798" y="198"/>
                </a:lnTo>
                <a:lnTo>
                  <a:pt x="5799" y="197"/>
                </a:lnTo>
                <a:lnTo>
                  <a:pt x="5799" y="197"/>
                </a:lnTo>
                <a:lnTo>
                  <a:pt x="5800" y="197"/>
                </a:lnTo>
                <a:lnTo>
                  <a:pt x="5800" y="197"/>
                </a:lnTo>
                <a:lnTo>
                  <a:pt x="5800" y="197"/>
                </a:lnTo>
                <a:lnTo>
                  <a:pt x="5801" y="197"/>
                </a:lnTo>
                <a:lnTo>
                  <a:pt x="5801" y="197"/>
                </a:lnTo>
                <a:lnTo>
                  <a:pt x="5801" y="196"/>
                </a:lnTo>
                <a:lnTo>
                  <a:pt x="5802" y="196"/>
                </a:lnTo>
                <a:lnTo>
                  <a:pt x="5802" y="196"/>
                </a:lnTo>
                <a:lnTo>
                  <a:pt x="5803" y="196"/>
                </a:lnTo>
                <a:lnTo>
                  <a:pt x="5803" y="196"/>
                </a:lnTo>
                <a:lnTo>
                  <a:pt x="5803" y="196"/>
                </a:lnTo>
                <a:lnTo>
                  <a:pt x="5804" y="196"/>
                </a:lnTo>
                <a:lnTo>
                  <a:pt x="5804" y="196"/>
                </a:lnTo>
                <a:lnTo>
                  <a:pt x="5804" y="196"/>
                </a:lnTo>
                <a:lnTo>
                  <a:pt x="5805" y="196"/>
                </a:lnTo>
                <a:lnTo>
                  <a:pt x="5805" y="196"/>
                </a:lnTo>
                <a:lnTo>
                  <a:pt x="5805" y="196"/>
                </a:lnTo>
                <a:lnTo>
                  <a:pt x="5806" y="197"/>
                </a:lnTo>
                <a:lnTo>
                  <a:pt x="5806" y="197"/>
                </a:lnTo>
                <a:lnTo>
                  <a:pt x="5806" y="197"/>
                </a:lnTo>
                <a:lnTo>
                  <a:pt x="5807" y="197"/>
                </a:lnTo>
                <a:lnTo>
                  <a:pt x="5807" y="197"/>
                </a:lnTo>
                <a:lnTo>
                  <a:pt x="5807" y="197"/>
                </a:lnTo>
                <a:lnTo>
                  <a:pt x="5808" y="197"/>
                </a:lnTo>
                <a:lnTo>
                  <a:pt x="5808" y="197"/>
                </a:lnTo>
                <a:lnTo>
                  <a:pt x="5808" y="197"/>
                </a:lnTo>
                <a:lnTo>
                  <a:pt x="5809" y="197"/>
                </a:lnTo>
                <a:lnTo>
                  <a:pt x="5809" y="197"/>
                </a:lnTo>
                <a:lnTo>
                  <a:pt x="5810" y="197"/>
                </a:lnTo>
                <a:lnTo>
                  <a:pt x="5810" y="197"/>
                </a:lnTo>
                <a:lnTo>
                  <a:pt x="5810" y="197"/>
                </a:lnTo>
                <a:lnTo>
                  <a:pt x="5811" y="197"/>
                </a:lnTo>
                <a:lnTo>
                  <a:pt x="5811" y="197"/>
                </a:lnTo>
                <a:lnTo>
                  <a:pt x="5811" y="198"/>
                </a:lnTo>
                <a:lnTo>
                  <a:pt x="5812" y="198"/>
                </a:lnTo>
                <a:lnTo>
                  <a:pt x="5812" y="198"/>
                </a:lnTo>
                <a:lnTo>
                  <a:pt x="5813" y="198"/>
                </a:lnTo>
                <a:lnTo>
                  <a:pt x="5813" y="199"/>
                </a:lnTo>
                <a:lnTo>
                  <a:pt x="5813" y="199"/>
                </a:lnTo>
                <a:lnTo>
                  <a:pt x="5814" y="199"/>
                </a:lnTo>
                <a:lnTo>
                  <a:pt x="5814" y="200"/>
                </a:lnTo>
                <a:lnTo>
                  <a:pt x="5814" y="200"/>
                </a:lnTo>
                <a:lnTo>
                  <a:pt x="5815" y="201"/>
                </a:lnTo>
                <a:lnTo>
                  <a:pt x="5815" y="201"/>
                </a:lnTo>
                <a:lnTo>
                  <a:pt x="5816" y="201"/>
                </a:lnTo>
                <a:lnTo>
                  <a:pt x="5816" y="202"/>
                </a:lnTo>
                <a:lnTo>
                  <a:pt x="5816" y="202"/>
                </a:lnTo>
                <a:lnTo>
                  <a:pt x="5817" y="202"/>
                </a:lnTo>
                <a:lnTo>
                  <a:pt x="5817" y="202"/>
                </a:lnTo>
                <a:lnTo>
                  <a:pt x="5817" y="203"/>
                </a:lnTo>
                <a:lnTo>
                  <a:pt x="5818" y="203"/>
                </a:lnTo>
                <a:lnTo>
                  <a:pt x="5818" y="203"/>
                </a:lnTo>
                <a:lnTo>
                  <a:pt x="5818" y="203"/>
                </a:lnTo>
                <a:lnTo>
                  <a:pt x="5819" y="203"/>
                </a:lnTo>
                <a:lnTo>
                  <a:pt x="5819" y="203"/>
                </a:lnTo>
                <a:lnTo>
                  <a:pt x="5819" y="203"/>
                </a:lnTo>
                <a:lnTo>
                  <a:pt x="5820" y="203"/>
                </a:lnTo>
                <a:lnTo>
                  <a:pt x="5820" y="204"/>
                </a:lnTo>
                <a:lnTo>
                  <a:pt x="5820" y="204"/>
                </a:lnTo>
                <a:lnTo>
                  <a:pt x="5821" y="205"/>
                </a:lnTo>
                <a:lnTo>
                  <a:pt x="5821" y="205"/>
                </a:lnTo>
                <a:lnTo>
                  <a:pt x="5821" y="205"/>
                </a:lnTo>
                <a:lnTo>
                  <a:pt x="5822" y="206"/>
                </a:lnTo>
                <a:lnTo>
                  <a:pt x="5822" y="207"/>
                </a:lnTo>
                <a:lnTo>
                  <a:pt x="5823" y="207"/>
                </a:lnTo>
                <a:lnTo>
                  <a:pt x="5823" y="207"/>
                </a:lnTo>
                <a:lnTo>
                  <a:pt x="5823" y="208"/>
                </a:lnTo>
                <a:lnTo>
                  <a:pt x="5824" y="208"/>
                </a:lnTo>
                <a:lnTo>
                  <a:pt x="5824" y="209"/>
                </a:lnTo>
                <a:lnTo>
                  <a:pt x="5824" y="209"/>
                </a:lnTo>
                <a:lnTo>
                  <a:pt x="5825" y="209"/>
                </a:lnTo>
                <a:lnTo>
                  <a:pt x="5825" y="210"/>
                </a:lnTo>
                <a:lnTo>
                  <a:pt x="5826" y="210"/>
                </a:lnTo>
                <a:lnTo>
                  <a:pt x="5826" y="211"/>
                </a:lnTo>
                <a:lnTo>
                  <a:pt x="5826" y="211"/>
                </a:lnTo>
                <a:lnTo>
                  <a:pt x="5827" y="212"/>
                </a:lnTo>
                <a:lnTo>
                  <a:pt x="5827" y="213"/>
                </a:lnTo>
                <a:lnTo>
                  <a:pt x="5827" y="214"/>
                </a:lnTo>
                <a:lnTo>
                  <a:pt x="5828" y="215"/>
                </a:lnTo>
                <a:lnTo>
                  <a:pt x="5828" y="215"/>
                </a:lnTo>
                <a:lnTo>
                  <a:pt x="5829" y="216"/>
                </a:lnTo>
                <a:lnTo>
                  <a:pt x="5829" y="217"/>
                </a:lnTo>
                <a:lnTo>
                  <a:pt x="5829" y="218"/>
                </a:lnTo>
                <a:lnTo>
                  <a:pt x="5830" y="219"/>
                </a:lnTo>
                <a:lnTo>
                  <a:pt x="5830" y="219"/>
                </a:lnTo>
                <a:lnTo>
                  <a:pt x="5830" y="220"/>
                </a:lnTo>
                <a:lnTo>
                  <a:pt x="5831" y="220"/>
                </a:lnTo>
                <a:lnTo>
                  <a:pt x="5831" y="220"/>
                </a:lnTo>
                <a:lnTo>
                  <a:pt x="5831" y="220"/>
                </a:lnTo>
                <a:lnTo>
                  <a:pt x="5832" y="220"/>
                </a:lnTo>
                <a:lnTo>
                  <a:pt x="5832" y="220"/>
                </a:lnTo>
                <a:lnTo>
                  <a:pt x="5832" y="219"/>
                </a:lnTo>
                <a:lnTo>
                  <a:pt x="5833" y="218"/>
                </a:lnTo>
                <a:lnTo>
                  <a:pt x="5833" y="218"/>
                </a:lnTo>
                <a:lnTo>
                  <a:pt x="5833" y="217"/>
                </a:lnTo>
                <a:lnTo>
                  <a:pt x="5834" y="216"/>
                </a:lnTo>
                <a:lnTo>
                  <a:pt x="5834" y="215"/>
                </a:lnTo>
                <a:lnTo>
                  <a:pt x="5835" y="214"/>
                </a:lnTo>
                <a:lnTo>
                  <a:pt x="5835" y="213"/>
                </a:lnTo>
                <a:lnTo>
                  <a:pt x="5835" y="211"/>
                </a:lnTo>
                <a:lnTo>
                  <a:pt x="5836" y="210"/>
                </a:lnTo>
                <a:lnTo>
                  <a:pt x="5836" y="209"/>
                </a:lnTo>
                <a:lnTo>
                  <a:pt x="5836" y="208"/>
                </a:lnTo>
                <a:lnTo>
                  <a:pt x="5837" y="207"/>
                </a:lnTo>
                <a:lnTo>
                  <a:pt x="5837" y="206"/>
                </a:lnTo>
                <a:lnTo>
                  <a:pt x="5837" y="205"/>
                </a:lnTo>
                <a:lnTo>
                  <a:pt x="5838" y="204"/>
                </a:lnTo>
                <a:lnTo>
                  <a:pt x="5838" y="203"/>
                </a:lnTo>
                <a:lnTo>
                  <a:pt x="5839" y="203"/>
                </a:lnTo>
                <a:lnTo>
                  <a:pt x="5839" y="203"/>
                </a:lnTo>
                <a:lnTo>
                  <a:pt x="5839" y="202"/>
                </a:lnTo>
                <a:lnTo>
                  <a:pt x="5840" y="202"/>
                </a:lnTo>
                <a:lnTo>
                  <a:pt x="5840" y="202"/>
                </a:lnTo>
                <a:lnTo>
                  <a:pt x="5840" y="203"/>
                </a:lnTo>
                <a:lnTo>
                  <a:pt x="5841" y="203"/>
                </a:lnTo>
                <a:lnTo>
                  <a:pt x="5841" y="204"/>
                </a:lnTo>
                <a:lnTo>
                  <a:pt x="5842" y="204"/>
                </a:lnTo>
                <a:lnTo>
                  <a:pt x="5842" y="205"/>
                </a:lnTo>
                <a:lnTo>
                  <a:pt x="5842" y="207"/>
                </a:lnTo>
                <a:lnTo>
                  <a:pt x="5843" y="208"/>
                </a:lnTo>
                <a:lnTo>
                  <a:pt x="5843" y="210"/>
                </a:lnTo>
                <a:lnTo>
                  <a:pt x="5843" y="213"/>
                </a:lnTo>
                <a:lnTo>
                  <a:pt x="5844" y="216"/>
                </a:lnTo>
                <a:lnTo>
                  <a:pt x="5844" y="219"/>
                </a:lnTo>
                <a:lnTo>
                  <a:pt x="5844" y="222"/>
                </a:lnTo>
                <a:lnTo>
                  <a:pt x="5845" y="227"/>
                </a:lnTo>
                <a:lnTo>
                  <a:pt x="5845" y="231"/>
                </a:lnTo>
                <a:lnTo>
                  <a:pt x="5845" y="236"/>
                </a:lnTo>
                <a:lnTo>
                  <a:pt x="5846" y="242"/>
                </a:lnTo>
                <a:lnTo>
                  <a:pt x="5846" y="248"/>
                </a:lnTo>
                <a:lnTo>
                  <a:pt x="5846" y="254"/>
                </a:lnTo>
                <a:lnTo>
                  <a:pt x="5847" y="260"/>
                </a:lnTo>
                <a:lnTo>
                  <a:pt x="5847" y="267"/>
                </a:lnTo>
                <a:lnTo>
                  <a:pt x="5848" y="275"/>
                </a:lnTo>
                <a:lnTo>
                  <a:pt x="5848" y="282"/>
                </a:lnTo>
                <a:lnTo>
                  <a:pt x="5848" y="290"/>
                </a:lnTo>
                <a:lnTo>
                  <a:pt x="5849" y="298"/>
                </a:lnTo>
                <a:lnTo>
                  <a:pt x="5849" y="306"/>
                </a:lnTo>
                <a:lnTo>
                  <a:pt x="5849" y="315"/>
                </a:lnTo>
                <a:lnTo>
                  <a:pt x="5850" y="324"/>
                </a:lnTo>
                <a:lnTo>
                  <a:pt x="5850" y="333"/>
                </a:lnTo>
                <a:lnTo>
                  <a:pt x="5850" y="342"/>
                </a:lnTo>
                <a:lnTo>
                  <a:pt x="5851" y="351"/>
                </a:lnTo>
                <a:lnTo>
                  <a:pt x="5851" y="360"/>
                </a:lnTo>
                <a:lnTo>
                  <a:pt x="5852" y="368"/>
                </a:lnTo>
                <a:lnTo>
                  <a:pt x="5852" y="376"/>
                </a:lnTo>
                <a:lnTo>
                  <a:pt x="5852" y="384"/>
                </a:lnTo>
                <a:lnTo>
                  <a:pt x="5853" y="392"/>
                </a:lnTo>
                <a:lnTo>
                  <a:pt x="5853" y="400"/>
                </a:lnTo>
                <a:lnTo>
                  <a:pt x="5853" y="408"/>
                </a:lnTo>
                <a:lnTo>
                  <a:pt x="5854" y="416"/>
                </a:lnTo>
                <a:lnTo>
                  <a:pt x="5854" y="424"/>
                </a:lnTo>
                <a:lnTo>
                  <a:pt x="5855" y="432"/>
                </a:lnTo>
                <a:lnTo>
                  <a:pt x="5855" y="441"/>
                </a:lnTo>
                <a:lnTo>
                  <a:pt x="5855" y="449"/>
                </a:lnTo>
                <a:lnTo>
                  <a:pt x="5856" y="458"/>
                </a:lnTo>
                <a:lnTo>
                  <a:pt x="5856" y="467"/>
                </a:lnTo>
                <a:lnTo>
                  <a:pt x="5856" y="475"/>
                </a:lnTo>
                <a:lnTo>
                  <a:pt x="5857" y="483"/>
                </a:lnTo>
                <a:lnTo>
                  <a:pt x="5857" y="491"/>
                </a:lnTo>
                <a:lnTo>
                  <a:pt x="5857" y="497"/>
                </a:lnTo>
                <a:lnTo>
                  <a:pt x="5858" y="503"/>
                </a:lnTo>
                <a:lnTo>
                  <a:pt x="5858" y="508"/>
                </a:lnTo>
                <a:lnTo>
                  <a:pt x="5858" y="512"/>
                </a:lnTo>
                <a:lnTo>
                  <a:pt x="5859" y="515"/>
                </a:lnTo>
                <a:lnTo>
                  <a:pt x="5859" y="518"/>
                </a:lnTo>
                <a:lnTo>
                  <a:pt x="5859" y="520"/>
                </a:lnTo>
                <a:lnTo>
                  <a:pt x="5860" y="521"/>
                </a:lnTo>
                <a:lnTo>
                  <a:pt x="5860" y="522"/>
                </a:lnTo>
                <a:lnTo>
                  <a:pt x="5861" y="522"/>
                </a:lnTo>
                <a:lnTo>
                  <a:pt x="5861" y="523"/>
                </a:lnTo>
                <a:lnTo>
                  <a:pt x="5861" y="523"/>
                </a:lnTo>
                <a:lnTo>
                  <a:pt x="5862" y="523"/>
                </a:lnTo>
                <a:lnTo>
                  <a:pt x="5862" y="523"/>
                </a:lnTo>
                <a:lnTo>
                  <a:pt x="5862" y="523"/>
                </a:lnTo>
                <a:lnTo>
                  <a:pt x="5863" y="524"/>
                </a:lnTo>
                <a:lnTo>
                  <a:pt x="5863" y="524"/>
                </a:lnTo>
                <a:lnTo>
                  <a:pt x="5863" y="524"/>
                </a:lnTo>
                <a:lnTo>
                  <a:pt x="5864" y="524"/>
                </a:lnTo>
                <a:lnTo>
                  <a:pt x="5864" y="524"/>
                </a:lnTo>
                <a:lnTo>
                  <a:pt x="5865" y="524"/>
                </a:lnTo>
                <a:lnTo>
                  <a:pt x="5865" y="524"/>
                </a:lnTo>
                <a:lnTo>
                  <a:pt x="5865" y="524"/>
                </a:lnTo>
                <a:lnTo>
                  <a:pt x="5866" y="524"/>
                </a:lnTo>
                <a:lnTo>
                  <a:pt x="5866" y="524"/>
                </a:lnTo>
                <a:lnTo>
                  <a:pt x="5867" y="524"/>
                </a:lnTo>
                <a:lnTo>
                  <a:pt x="5867" y="524"/>
                </a:lnTo>
                <a:lnTo>
                  <a:pt x="5867" y="524"/>
                </a:lnTo>
                <a:lnTo>
                  <a:pt x="5868" y="524"/>
                </a:lnTo>
                <a:lnTo>
                  <a:pt x="5868" y="524"/>
                </a:lnTo>
                <a:lnTo>
                  <a:pt x="5868" y="524"/>
                </a:lnTo>
                <a:lnTo>
                  <a:pt x="5869" y="524"/>
                </a:lnTo>
                <a:lnTo>
                  <a:pt x="5869" y="523"/>
                </a:lnTo>
                <a:lnTo>
                  <a:pt x="5869" y="523"/>
                </a:lnTo>
                <a:lnTo>
                  <a:pt x="5870" y="523"/>
                </a:lnTo>
                <a:lnTo>
                  <a:pt x="5870" y="523"/>
                </a:lnTo>
                <a:lnTo>
                  <a:pt x="5870" y="523"/>
                </a:lnTo>
                <a:lnTo>
                  <a:pt x="5871" y="523"/>
                </a:lnTo>
                <a:lnTo>
                  <a:pt x="5871" y="523"/>
                </a:lnTo>
                <a:lnTo>
                  <a:pt x="5871" y="523"/>
                </a:lnTo>
                <a:lnTo>
                  <a:pt x="5872" y="523"/>
                </a:lnTo>
                <a:lnTo>
                  <a:pt x="5872" y="522"/>
                </a:lnTo>
                <a:lnTo>
                  <a:pt x="5872" y="522"/>
                </a:lnTo>
                <a:lnTo>
                  <a:pt x="5873" y="522"/>
                </a:lnTo>
                <a:lnTo>
                  <a:pt x="5873" y="522"/>
                </a:lnTo>
                <a:lnTo>
                  <a:pt x="5874" y="522"/>
                </a:lnTo>
                <a:lnTo>
                  <a:pt x="5874" y="522"/>
                </a:lnTo>
                <a:lnTo>
                  <a:pt x="5874" y="522"/>
                </a:lnTo>
                <a:lnTo>
                  <a:pt x="5875" y="522"/>
                </a:lnTo>
                <a:lnTo>
                  <a:pt x="5875" y="522"/>
                </a:lnTo>
                <a:lnTo>
                  <a:pt x="5875" y="522"/>
                </a:lnTo>
                <a:lnTo>
                  <a:pt x="5876" y="522"/>
                </a:lnTo>
                <a:lnTo>
                  <a:pt x="5876" y="522"/>
                </a:lnTo>
                <a:lnTo>
                  <a:pt x="5877" y="522"/>
                </a:lnTo>
                <a:lnTo>
                  <a:pt x="5877" y="522"/>
                </a:lnTo>
                <a:lnTo>
                  <a:pt x="5877" y="522"/>
                </a:lnTo>
                <a:lnTo>
                  <a:pt x="5878" y="522"/>
                </a:lnTo>
                <a:lnTo>
                  <a:pt x="5878" y="522"/>
                </a:lnTo>
                <a:lnTo>
                  <a:pt x="5878" y="522"/>
                </a:lnTo>
                <a:lnTo>
                  <a:pt x="5879" y="522"/>
                </a:lnTo>
                <a:lnTo>
                  <a:pt x="5879" y="522"/>
                </a:lnTo>
                <a:lnTo>
                  <a:pt x="5880" y="522"/>
                </a:lnTo>
                <a:lnTo>
                  <a:pt x="5880" y="522"/>
                </a:lnTo>
                <a:lnTo>
                  <a:pt x="5880" y="522"/>
                </a:lnTo>
                <a:lnTo>
                  <a:pt x="5881" y="522"/>
                </a:lnTo>
                <a:lnTo>
                  <a:pt x="5881" y="522"/>
                </a:lnTo>
                <a:lnTo>
                  <a:pt x="5881" y="522"/>
                </a:lnTo>
                <a:lnTo>
                  <a:pt x="5882" y="522"/>
                </a:lnTo>
                <a:lnTo>
                  <a:pt x="5882" y="523"/>
                </a:lnTo>
                <a:lnTo>
                  <a:pt x="5882" y="523"/>
                </a:lnTo>
                <a:lnTo>
                  <a:pt x="5883" y="523"/>
                </a:lnTo>
                <a:lnTo>
                  <a:pt x="5883" y="523"/>
                </a:lnTo>
                <a:lnTo>
                  <a:pt x="5883" y="523"/>
                </a:lnTo>
                <a:lnTo>
                  <a:pt x="5884" y="523"/>
                </a:lnTo>
                <a:lnTo>
                  <a:pt x="5884" y="523"/>
                </a:lnTo>
                <a:lnTo>
                  <a:pt x="5884" y="523"/>
                </a:lnTo>
                <a:lnTo>
                  <a:pt x="5885" y="523"/>
                </a:lnTo>
                <a:lnTo>
                  <a:pt x="5885" y="523"/>
                </a:lnTo>
                <a:lnTo>
                  <a:pt x="5885" y="523"/>
                </a:lnTo>
                <a:lnTo>
                  <a:pt x="5886" y="523"/>
                </a:lnTo>
                <a:lnTo>
                  <a:pt x="5886" y="523"/>
                </a:lnTo>
                <a:lnTo>
                  <a:pt x="5887" y="523"/>
                </a:lnTo>
                <a:lnTo>
                  <a:pt x="5887" y="523"/>
                </a:lnTo>
                <a:lnTo>
                  <a:pt x="5887" y="523"/>
                </a:lnTo>
                <a:lnTo>
                  <a:pt x="5888" y="523"/>
                </a:lnTo>
                <a:lnTo>
                  <a:pt x="5888" y="523"/>
                </a:lnTo>
                <a:lnTo>
                  <a:pt x="5888" y="523"/>
                </a:lnTo>
                <a:lnTo>
                  <a:pt x="5889" y="523"/>
                </a:lnTo>
                <a:lnTo>
                  <a:pt x="5889" y="523"/>
                </a:lnTo>
                <a:lnTo>
                  <a:pt x="5890" y="523"/>
                </a:lnTo>
                <a:lnTo>
                  <a:pt x="5890" y="523"/>
                </a:lnTo>
                <a:lnTo>
                  <a:pt x="5890" y="523"/>
                </a:lnTo>
                <a:lnTo>
                  <a:pt x="5891" y="523"/>
                </a:lnTo>
                <a:lnTo>
                  <a:pt x="5891" y="523"/>
                </a:lnTo>
                <a:lnTo>
                  <a:pt x="5891" y="523"/>
                </a:lnTo>
                <a:lnTo>
                  <a:pt x="5892" y="523"/>
                </a:lnTo>
                <a:lnTo>
                  <a:pt x="5892" y="523"/>
                </a:lnTo>
                <a:lnTo>
                  <a:pt x="5893" y="523"/>
                </a:lnTo>
                <a:lnTo>
                  <a:pt x="5893" y="523"/>
                </a:lnTo>
                <a:lnTo>
                  <a:pt x="5893" y="523"/>
                </a:lnTo>
                <a:lnTo>
                  <a:pt x="5894" y="524"/>
                </a:lnTo>
                <a:lnTo>
                  <a:pt x="5894" y="524"/>
                </a:lnTo>
                <a:lnTo>
                  <a:pt x="5894" y="524"/>
                </a:lnTo>
                <a:lnTo>
                  <a:pt x="5895" y="524"/>
                </a:lnTo>
                <a:lnTo>
                  <a:pt x="5895" y="524"/>
                </a:lnTo>
                <a:lnTo>
                  <a:pt x="5895" y="524"/>
                </a:lnTo>
                <a:lnTo>
                  <a:pt x="5896" y="524"/>
                </a:lnTo>
                <a:lnTo>
                  <a:pt x="5896" y="525"/>
                </a:lnTo>
                <a:lnTo>
                  <a:pt x="5896" y="525"/>
                </a:lnTo>
                <a:lnTo>
                  <a:pt x="5897" y="525"/>
                </a:lnTo>
                <a:lnTo>
                  <a:pt x="5897" y="525"/>
                </a:lnTo>
                <a:lnTo>
                  <a:pt x="5897" y="525"/>
                </a:lnTo>
                <a:lnTo>
                  <a:pt x="5898" y="525"/>
                </a:lnTo>
                <a:lnTo>
                  <a:pt x="5898" y="525"/>
                </a:lnTo>
                <a:lnTo>
                  <a:pt x="5898" y="524"/>
                </a:lnTo>
                <a:lnTo>
                  <a:pt x="5899" y="523"/>
                </a:lnTo>
                <a:lnTo>
                  <a:pt x="5899" y="522"/>
                </a:lnTo>
                <a:lnTo>
                  <a:pt x="5900" y="521"/>
                </a:lnTo>
                <a:lnTo>
                  <a:pt x="5900" y="519"/>
                </a:lnTo>
                <a:lnTo>
                  <a:pt x="5900" y="518"/>
                </a:lnTo>
                <a:lnTo>
                  <a:pt x="5901" y="516"/>
                </a:lnTo>
                <a:lnTo>
                  <a:pt x="5901" y="514"/>
                </a:lnTo>
                <a:lnTo>
                  <a:pt x="5901" y="512"/>
                </a:lnTo>
                <a:lnTo>
                  <a:pt x="5902" y="509"/>
                </a:lnTo>
                <a:lnTo>
                  <a:pt x="5902" y="507"/>
                </a:lnTo>
                <a:lnTo>
                  <a:pt x="5903" y="504"/>
                </a:lnTo>
                <a:lnTo>
                  <a:pt x="5903" y="501"/>
                </a:lnTo>
                <a:lnTo>
                  <a:pt x="5903" y="497"/>
                </a:lnTo>
                <a:lnTo>
                  <a:pt x="5904" y="493"/>
                </a:lnTo>
                <a:lnTo>
                  <a:pt x="5904" y="488"/>
                </a:lnTo>
                <a:lnTo>
                  <a:pt x="5904" y="483"/>
                </a:lnTo>
                <a:lnTo>
                  <a:pt x="5905" y="478"/>
                </a:lnTo>
                <a:lnTo>
                  <a:pt x="5905" y="473"/>
                </a:lnTo>
                <a:lnTo>
                  <a:pt x="5906" y="467"/>
                </a:lnTo>
                <a:lnTo>
                  <a:pt x="5906" y="462"/>
                </a:lnTo>
                <a:lnTo>
                  <a:pt x="5906" y="456"/>
                </a:lnTo>
                <a:lnTo>
                  <a:pt x="5907" y="451"/>
                </a:lnTo>
                <a:lnTo>
                  <a:pt x="5907" y="446"/>
                </a:lnTo>
                <a:lnTo>
                  <a:pt x="5907" y="442"/>
                </a:lnTo>
                <a:lnTo>
                  <a:pt x="5908" y="437"/>
                </a:lnTo>
                <a:lnTo>
                  <a:pt x="5908" y="433"/>
                </a:lnTo>
                <a:lnTo>
                  <a:pt x="5908" y="429"/>
                </a:lnTo>
                <a:lnTo>
                  <a:pt x="5909" y="425"/>
                </a:lnTo>
                <a:lnTo>
                  <a:pt x="5909" y="421"/>
                </a:lnTo>
                <a:lnTo>
                  <a:pt x="5909" y="417"/>
                </a:lnTo>
                <a:lnTo>
                  <a:pt x="5910" y="414"/>
                </a:lnTo>
                <a:lnTo>
                  <a:pt x="5910" y="410"/>
                </a:lnTo>
                <a:lnTo>
                  <a:pt x="5910" y="406"/>
                </a:lnTo>
                <a:lnTo>
                  <a:pt x="5911" y="403"/>
                </a:lnTo>
                <a:lnTo>
                  <a:pt x="5911" y="399"/>
                </a:lnTo>
                <a:lnTo>
                  <a:pt x="5912" y="396"/>
                </a:lnTo>
                <a:lnTo>
                  <a:pt x="5912" y="393"/>
                </a:lnTo>
                <a:lnTo>
                  <a:pt x="5912" y="390"/>
                </a:lnTo>
                <a:lnTo>
                  <a:pt x="5913" y="387"/>
                </a:lnTo>
                <a:lnTo>
                  <a:pt x="5913" y="385"/>
                </a:lnTo>
                <a:lnTo>
                  <a:pt x="5913" y="382"/>
                </a:lnTo>
                <a:lnTo>
                  <a:pt x="5914" y="380"/>
                </a:lnTo>
                <a:lnTo>
                  <a:pt x="5914" y="377"/>
                </a:lnTo>
                <a:lnTo>
                  <a:pt x="5914" y="375"/>
                </a:lnTo>
                <a:lnTo>
                  <a:pt x="5915" y="373"/>
                </a:lnTo>
                <a:lnTo>
                  <a:pt x="5915" y="370"/>
                </a:lnTo>
                <a:lnTo>
                  <a:pt x="5916" y="368"/>
                </a:lnTo>
                <a:lnTo>
                  <a:pt x="5916" y="366"/>
                </a:lnTo>
                <a:lnTo>
                  <a:pt x="5916" y="364"/>
                </a:lnTo>
                <a:lnTo>
                  <a:pt x="5917" y="361"/>
                </a:lnTo>
                <a:lnTo>
                  <a:pt x="5917" y="359"/>
                </a:lnTo>
                <a:lnTo>
                  <a:pt x="5917" y="356"/>
                </a:lnTo>
                <a:lnTo>
                  <a:pt x="5918" y="354"/>
                </a:lnTo>
                <a:lnTo>
                  <a:pt x="5918" y="351"/>
                </a:lnTo>
                <a:lnTo>
                  <a:pt x="5919" y="349"/>
                </a:lnTo>
                <a:lnTo>
                  <a:pt x="5919" y="346"/>
                </a:lnTo>
                <a:lnTo>
                  <a:pt x="5919" y="343"/>
                </a:lnTo>
                <a:lnTo>
                  <a:pt x="5920" y="341"/>
                </a:lnTo>
                <a:lnTo>
                  <a:pt x="5920" y="338"/>
                </a:lnTo>
                <a:lnTo>
                  <a:pt x="5920" y="335"/>
                </a:lnTo>
                <a:lnTo>
                  <a:pt x="5921" y="332"/>
                </a:lnTo>
                <a:lnTo>
                  <a:pt x="5921" y="330"/>
                </a:lnTo>
                <a:lnTo>
                  <a:pt x="5921" y="327"/>
                </a:lnTo>
                <a:lnTo>
                  <a:pt x="5922" y="324"/>
                </a:lnTo>
                <a:lnTo>
                  <a:pt x="5922" y="321"/>
                </a:lnTo>
                <a:lnTo>
                  <a:pt x="5922" y="319"/>
                </a:lnTo>
                <a:lnTo>
                  <a:pt x="5923" y="316"/>
                </a:lnTo>
                <a:lnTo>
                  <a:pt x="5923" y="313"/>
                </a:lnTo>
                <a:lnTo>
                  <a:pt x="5923" y="311"/>
                </a:lnTo>
                <a:lnTo>
                  <a:pt x="5924" y="308"/>
                </a:lnTo>
                <a:lnTo>
                  <a:pt x="5924" y="305"/>
                </a:lnTo>
                <a:lnTo>
                  <a:pt x="5925" y="302"/>
                </a:lnTo>
                <a:lnTo>
                  <a:pt x="5925" y="299"/>
                </a:lnTo>
                <a:lnTo>
                  <a:pt x="5925" y="297"/>
                </a:lnTo>
                <a:lnTo>
                  <a:pt x="5926" y="294"/>
                </a:lnTo>
                <a:lnTo>
                  <a:pt x="5926" y="291"/>
                </a:lnTo>
                <a:lnTo>
                  <a:pt x="5926" y="289"/>
                </a:lnTo>
                <a:lnTo>
                  <a:pt x="5927" y="287"/>
                </a:lnTo>
                <a:lnTo>
                  <a:pt x="5927" y="284"/>
                </a:lnTo>
                <a:lnTo>
                  <a:pt x="5927" y="282"/>
                </a:lnTo>
                <a:lnTo>
                  <a:pt x="5928" y="281"/>
                </a:lnTo>
                <a:lnTo>
                  <a:pt x="5928" y="279"/>
                </a:lnTo>
                <a:lnTo>
                  <a:pt x="5929" y="277"/>
                </a:lnTo>
                <a:lnTo>
                  <a:pt x="5929" y="276"/>
                </a:lnTo>
                <a:lnTo>
                  <a:pt x="5929" y="274"/>
                </a:lnTo>
                <a:lnTo>
                  <a:pt x="5930" y="273"/>
                </a:lnTo>
                <a:lnTo>
                  <a:pt x="5930" y="271"/>
                </a:lnTo>
                <a:lnTo>
                  <a:pt x="5930" y="270"/>
                </a:lnTo>
                <a:lnTo>
                  <a:pt x="5931" y="269"/>
                </a:lnTo>
                <a:lnTo>
                  <a:pt x="5931" y="268"/>
                </a:lnTo>
                <a:lnTo>
                  <a:pt x="5932" y="268"/>
                </a:lnTo>
                <a:lnTo>
                  <a:pt x="5932" y="267"/>
                </a:lnTo>
                <a:lnTo>
                  <a:pt x="5932" y="266"/>
                </a:lnTo>
                <a:lnTo>
                  <a:pt x="5933" y="265"/>
                </a:lnTo>
                <a:lnTo>
                  <a:pt x="5933" y="265"/>
                </a:lnTo>
                <a:lnTo>
                  <a:pt x="5933" y="264"/>
                </a:lnTo>
                <a:lnTo>
                  <a:pt x="5934" y="264"/>
                </a:lnTo>
                <a:lnTo>
                  <a:pt x="5934" y="264"/>
                </a:lnTo>
                <a:lnTo>
                  <a:pt x="5934" y="263"/>
                </a:lnTo>
                <a:lnTo>
                  <a:pt x="5935" y="263"/>
                </a:lnTo>
                <a:lnTo>
                  <a:pt x="5935" y="263"/>
                </a:lnTo>
                <a:lnTo>
                  <a:pt x="5935" y="263"/>
                </a:lnTo>
                <a:lnTo>
                  <a:pt x="5936" y="263"/>
                </a:lnTo>
                <a:lnTo>
                  <a:pt x="5936" y="263"/>
                </a:lnTo>
                <a:lnTo>
                  <a:pt x="5936" y="263"/>
                </a:lnTo>
                <a:lnTo>
                  <a:pt x="5937" y="263"/>
                </a:lnTo>
                <a:lnTo>
                  <a:pt x="5937" y="263"/>
                </a:lnTo>
                <a:lnTo>
                  <a:pt x="5938" y="264"/>
                </a:lnTo>
                <a:lnTo>
                  <a:pt x="5938" y="264"/>
                </a:lnTo>
                <a:lnTo>
                  <a:pt x="5938" y="264"/>
                </a:lnTo>
                <a:lnTo>
                  <a:pt x="5939" y="265"/>
                </a:lnTo>
                <a:lnTo>
                  <a:pt x="5939" y="265"/>
                </a:lnTo>
                <a:lnTo>
                  <a:pt x="5939" y="266"/>
                </a:lnTo>
                <a:lnTo>
                  <a:pt x="5940" y="267"/>
                </a:lnTo>
                <a:lnTo>
                  <a:pt x="5940" y="268"/>
                </a:lnTo>
                <a:lnTo>
                  <a:pt x="5940" y="269"/>
                </a:lnTo>
                <a:lnTo>
                  <a:pt x="5941" y="270"/>
                </a:lnTo>
                <a:lnTo>
                  <a:pt x="5941" y="270"/>
                </a:lnTo>
                <a:lnTo>
                  <a:pt x="5942" y="271"/>
                </a:lnTo>
                <a:lnTo>
                  <a:pt x="5942" y="272"/>
                </a:lnTo>
                <a:lnTo>
                  <a:pt x="5942" y="273"/>
                </a:lnTo>
                <a:lnTo>
                  <a:pt x="5943" y="274"/>
                </a:lnTo>
                <a:lnTo>
                  <a:pt x="5943" y="274"/>
                </a:lnTo>
                <a:lnTo>
                  <a:pt x="5943" y="275"/>
                </a:lnTo>
                <a:lnTo>
                  <a:pt x="5944" y="275"/>
                </a:lnTo>
                <a:lnTo>
                  <a:pt x="5944" y="276"/>
                </a:lnTo>
                <a:lnTo>
                  <a:pt x="5945" y="276"/>
                </a:lnTo>
                <a:lnTo>
                  <a:pt x="5945" y="276"/>
                </a:lnTo>
                <a:lnTo>
                  <a:pt x="5945" y="277"/>
                </a:lnTo>
                <a:lnTo>
                  <a:pt x="5946" y="277"/>
                </a:lnTo>
                <a:lnTo>
                  <a:pt x="5946" y="277"/>
                </a:lnTo>
                <a:lnTo>
                  <a:pt x="5946" y="277"/>
                </a:lnTo>
                <a:lnTo>
                  <a:pt x="5947" y="277"/>
                </a:lnTo>
                <a:lnTo>
                  <a:pt x="5947" y="276"/>
                </a:lnTo>
                <a:lnTo>
                  <a:pt x="5947" y="276"/>
                </a:lnTo>
                <a:lnTo>
                  <a:pt x="5948" y="276"/>
                </a:lnTo>
                <a:lnTo>
                  <a:pt x="5948" y="276"/>
                </a:lnTo>
                <a:lnTo>
                  <a:pt x="5948" y="276"/>
                </a:lnTo>
                <a:lnTo>
                  <a:pt x="5949" y="275"/>
                </a:lnTo>
                <a:lnTo>
                  <a:pt x="5949" y="275"/>
                </a:lnTo>
                <a:lnTo>
                  <a:pt x="5949" y="275"/>
                </a:lnTo>
                <a:lnTo>
                  <a:pt x="5950" y="275"/>
                </a:lnTo>
                <a:lnTo>
                  <a:pt x="5950" y="274"/>
                </a:lnTo>
                <a:lnTo>
                  <a:pt x="5951" y="274"/>
                </a:lnTo>
                <a:lnTo>
                  <a:pt x="5951" y="274"/>
                </a:lnTo>
                <a:lnTo>
                  <a:pt x="5951" y="274"/>
                </a:lnTo>
                <a:lnTo>
                  <a:pt x="5952" y="274"/>
                </a:lnTo>
                <a:lnTo>
                  <a:pt x="5952" y="273"/>
                </a:lnTo>
                <a:lnTo>
                  <a:pt x="5952" y="273"/>
                </a:lnTo>
                <a:lnTo>
                  <a:pt x="5953" y="273"/>
                </a:lnTo>
                <a:lnTo>
                  <a:pt x="5953" y="273"/>
                </a:lnTo>
                <a:lnTo>
                  <a:pt x="5953" y="272"/>
                </a:lnTo>
                <a:lnTo>
                  <a:pt x="5954" y="272"/>
                </a:lnTo>
                <a:lnTo>
                  <a:pt x="5954" y="272"/>
                </a:lnTo>
                <a:lnTo>
                  <a:pt x="5955" y="272"/>
                </a:lnTo>
                <a:lnTo>
                  <a:pt x="5955" y="271"/>
                </a:lnTo>
                <a:lnTo>
                  <a:pt x="5955" y="271"/>
                </a:lnTo>
                <a:lnTo>
                  <a:pt x="5956" y="271"/>
                </a:lnTo>
                <a:lnTo>
                  <a:pt x="5956" y="271"/>
                </a:lnTo>
                <a:lnTo>
                  <a:pt x="5957" y="271"/>
                </a:lnTo>
                <a:lnTo>
                  <a:pt x="5957" y="271"/>
                </a:lnTo>
                <a:lnTo>
                  <a:pt x="5957" y="271"/>
                </a:lnTo>
                <a:lnTo>
                  <a:pt x="5958" y="271"/>
                </a:lnTo>
                <a:lnTo>
                  <a:pt x="5958" y="271"/>
                </a:lnTo>
                <a:lnTo>
                  <a:pt x="5958" y="271"/>
                </a:lnTo>
                <a:lnTo>
                  <a:pt x="5959" y="271"/>
                </a:lnTo>
                <a:lnTo>
                  <a:pt x="5959" y="271"/>
                </a:lnTo>
                <a:lnTo>
                  <a:pt x="5959" y="271"/>
                </a:lnTo>
                <a:lnTo>
                  <a:pt x="5960" y="271"/>
                </a:lnTo>
                <a:lnTo>
                  <a:pt x="5960" y="271"/>
                </a:lnTo>
                <a:lnTo>
                  <a:pt x="5960" y="271"/>
                </a:lnTo>
                <a:lnTo>
                  <a:pt x="5961" y="271"/>
                </a:lnTo>
                <a:lnTo>
                  <a:pt x="5961" y="270"/>
                </a:lnTo>
                <a:lnTo>
                  <a:pt x="5961" y="270"/>
                </a:lnTo>
                <a:lnTo>
                  <a:pt x="5962" y="270"/>
                </a:lnTo>
                <a:lnTo>
                  <a:pt x="5962" y="270"/>
                </a:lnTo>
                <a:lnTo>
                  <a:pt x="5962" y="270"/>
                </a:lnTo>
                <a:lnTo>
                  <a:pt x="5963" y="269"/>
                </a:lnTo>
                <a:lnTo>
                  <a:pt x="5963" y="269"/>
                </a:lnTo>
                <a:lnTo>
                  <a:pt x="5964" y="269"/>
                </a:lnTo>
                <a:lnTo>
                  <a:pt x="5964" y="268"/>
                </a:lnTo>
                <a:lnTo>
                  <a:pt x="5964" y="268"/>
                </a:lnTo>
                <a:lnTo>
                  <a:pt x="5965" y="268"/>
                </a:lnTo>
                <a:lnTo>
                  <a:pt x="5965" y="267"/>
                </a:lnTo>
                <a:lnTo>
                  <a:pt x="5965" y="266"/>
                </a:lnTo>
                <a:lnTo>
                  <a:pt x="5966" y="266"/>
                </a:lnTo>
                <a:lnTo>
                  <a:pt x="5966" y="265"/>
                </a:lnTo>
                <a:lnTo>
                  <a:pt x="5966" y="265"/>
                </a:lnTo>
                <a:lnTo>
                  <a:pt x="5967" y="265"/>
                </a:lnTo>
                <a:lnTo>
                  <a:pt x="5967" y="264"/>
                </a:lnTo>
                <a:lnTo>
                  <a:pt x="5968" y="264"/>
                </a:lnTo>
                <a:lnTo>
                  <a:pt x="5968" y="263"/>
                </a:lnTo>
                <a:lnTo>
                  <a:pt x="5968" y="263"/>
                </a:lnTo>
                <a:lnTo>
                  <a:pt x="5969" y="263"/>
                </a:lnTo>
                <a:lnTo>
                  <a:pt x="5969" y="262"/>
                </a:lnTo>
                <a:lnTo>
                  <a:pt x="5970" y="262"/>
                </a:lnTo>
                <a:lnTo>
                  <a:pt x="5970" y="262"/>
                </a:lnTo>
                <a:lnTo>
                  <a:pt x="5970" y="262"/>
                </a:lnTo>
                <a:lnTo>
                  <a:pt x="5971" y="262"/>
                </a:lnTo>
                <a:lnTo>
                  <a:pt x="5971" y="262"/>
                </a:lnTo>
                <a:lnTo>
                  <a:pt x="5971" y="262"/>
                </a:lnTo>
                <a:lnTo>
                  <a:pt x="5972" y="262"/>
                </a:lnTo>
                <a:lnTo>
                  <a:pt x="5972" y="262"/>
                </a:lnTo>
                <a:lnTo>
                  <a:pt x="5972" y="262"/>
                </a:lnTo>
                <a:lnTo>
                  <a:pt x="5973" y="262"/>
                </a:lnTo>
                <a:lnTo>
                  <a:pt x="5973" y="262"/>
                </a:lnTo>
                <a:lnTo>
                  <a:pt x="5973" y="262"/>
                </a:lnTo>
                <a:lnTo>
                  <a:pt x="5974" y="263"/>
                </a:lnTo>
                <a:lnTo>
                  <a:pt x="5974" y="263"/>
                </a:lnTo>
                <a:lnTo>
                  <a:pt x="5974" y="263"/>
                </a:lnTo>
                <a:lnTo>
                  <a:pt x="5975" y="264"/>
                </a:lnTo>
                <a:lnTo>
                  <a:pt x="5975" y="264"/>
                </a:lnTo>
                <a:lnTo>
                  <a:pt x="5975" y="265"/>
                </a:lnTo>
                <a:lnTo>
                  <a:pt x="5976" y="266"/>
                </a:lnTo>
                <a:lnTo>
                  <a:pt x="5976" y="268"/>
                </a:lnTo>
                <a:lnTo>
                  <a:pt x="5977" y="269"/>
                </a:lnTo>
                <a:lnTo>
                  <a:pt x="5977" y="271"/>
                </a:lnTo>
                <a:lnTo>
                  <a:pt x="5977" y="272"/>
                </a:lnTo>
                <a:lnTo>
                  <a:pt x="5978" y="275"/>
                </a:lnTo>
                <a:lnTo>
                  <a:pt x="5978" y="277"/>
                </a:lnTo>
                <a:lnTo>
                  <a:pt x="5978" y="280"/>
                </a:lnTo>
                <a:lnTo>
                  <a:pt x="5979" y="282"/>
                </a:lnTo>
                <a:lnTo>
                  <a:pt x="5979" y="285"/>
                </a:lnTo>
                <a:lnTo>
                  <a:pt x="5979" y="288"/>
                </a:lnTo>
                <a:lnTo>
                  <a:pt x="5980" y="291"/>
                </a:lnTo>
                <a:lnTo>
                  <a:pt x="5980" y="295"/>
                </a:lnTo>
                <a:lnTo>
                  <a:pt x="5981" y="299"/>
                </a:lnTo>
                <a:lnTo>
                  <a:pt x="5981" y="303"/>
                </a:lnTo>
                <a:lnTo>
                  <a:pt x="5981" y="307"/>
                </a:lnTo>
                <a:lnTo>
                  <a:pt x="5982" y="312"/>
                </a:lnTo>
                <a:lnTo>
                  <a:pt x="5982" y="316"/>
                </a:lnTo>
                <a:lnTo>
                  <a:pt x="5983" y="321"/>
                </a:lnTo>
                <a:lnTo>
                  <a:pt x="5983" y="326"/>
                </a:lnTo>
                <a:lnTo>
                  <a:pt x="5983" y="330"/>
                </a:lnTo>
                <a:lnTo>
                  <a:pt x="5984" y="335"/>
                </a:lnTo>
                <a:lnTo>
                  <a:pt x="5984" y="340"/>
                </a:lnTo>
                <a:lnTo>
                  <a:pt x="5984" y="345"/>
                </a:lnTo>
                <a:lnTo>
                  <a:pt x="5985" y="349"/>
                </a:lnTo>
                <a:lnTo>
                  <a:pt x="5985" y="354"/>
                </a:lnTo>
                <a:lnTo>
                  <a:pt x="5985" y="359"/>
                </a:lnTo>
                <a:lnTo>
                  <a:pt x="5986" y="363"/>
                </a:lnTo>
                <a:lnTo>
                  <a:pt x="5986" y="367"/>
                </a:lnTo>
                <a:lnTo>
                  <a:pt x="5986" y="372"/>
                </a:lnTo>
                <a:lnTo>
                  <a:pt x="5987" y="376"/>
                </a:lnTo>
                <a:lnTo>
                  <a:pt x="5987" y="380"/>
                </a:lnTo>
                <a:lnTo>
                  <a:pt x="5987" y="385"/>
                </a:lnTo>
                <a:lnTo>
                  <a:pt x="5988" y="389"/>
                </a:lnTo>
                <a:lnTo>
                  <a:pt x="5988" y="393"/>
                </a:lnTo>
                <a:lnTo>
                  <a:pt x="5989" y="398"/>
                </a:lnTo>
                <a:lnTo>
                  <a:pt x="5989" y="403"/>
                </a:lnTo>
                <a:lnTo>
                  <a:pt x="5989" y="409"/>
                </a:lnTo>
                <a:lnTo>
                  <a:pt x="5990" y="414"/>
                </a:lnTo>
                <a:lnTo>
                  <a:pt x="5990" y="420"/>
                </a:lnTo>
                <a:lnTo>
                  <a:pt x="5990" y="426"/>
                </a:lnTo>
                <a:lnTo>
                  <a:pt x="5991" y="432"/>
                </a:lnTo>
                <a:lnTo>
                  <a:pt x="5991" y="438"/>
                </a:lnTo>
                <a:lnTo>
                  <a:pt x="5991" y="445"/>
                </a:lnTo>
                <a:lnTo>
                  <a:pt x="5992" y="452"/>
                </a:lnTo>
                <a:lnTo>
                  <a:pt x="5992" y="459"/>
                </a:lnTo>
                <a:lnTo>
                  <a:pt x="5993" y="466"/>
                </a:lnTo>
                <a:lnTo>
                  <a:pt x="5993" y="473"/>
                </a:lnTo>
                <a:lnTo>
                  <a:pt x="5993" y="479"/>
                </a:lnTo>
                <a:lnTo>
                  <a:pt x="5994" y="486"/>
                </a:lnTo>
                <a:lnTo>
                  <a:pt x="5994" y="492"/>
                </a:lnTo>
                <a:lnTo>
                  <a:pt x="5994" y="497"/>
                </a:lnTo>
                <a:lnTo>
                  <a:pt x="5995" y="502"/>
                </a:lnTo>
                <a:lnTo>
                  <a:pt x="5995" y="507"/>
                </a:lnTo>
                <a:lnTo>
                  <a:pt x="5996" y="511"/>
                </a:lnTo>
                <a:lnTo>
                  <a:pt x="5996" y="515"/>
                </a:lnTo>
                <a:lnTo>
                  <a:pt x="5996" y="517"/>
                </a:lnTo>
                <a:lnTo>
                  <a:pt x="5997" y="519"/>
                </a:lnTo>
                <a:lnTo>
                  <a:pt x="5997" y="521"/>
                </a:lnTo>
                <a:lnTo>
                  <a:pt x="5997" y="522"/>
                </a:lnTo>
                <a:lnTo>
                  <a:pt x="5998" y="523"/>
                </a:lnTo>
                <a:lnTo>
                  <a:pt x="5998" y="524"/>
                </a:lnTo>
                <a:lnTo>
                  <a:pt x="5998" y="525"/>
                </a:lnTo>
                <a:lnTo>
                  <a:pt x="5999" y="525"/>
                </a:lnTo>
                <a:lnTo>
                  <a:pt x="5999" y="526"/>
                </a:lnTo>
                <a:lnTo>
                  <a:pt x="5999" y="526"/>
                </a:lnTo>
                <a:lnTo>
                  <a:pt x="6000" y="526"/>
                </a:lnTo>
                <a:lnTo>
                  <a:pt x="6000" y="526"/>
                </a:lnTo>
                <a:lnTo>
                  <a:pt x="6000" y="527"/>
                </a:lnTo>
                <a:lnTo>
                  <a:pt x="6001" y="527"/>
                </a:lnTo>
                <a:lnTo>
                  <a:pt x="6001" y="527"/>
                </a:lnTo>
                <a:lnTo>
                  <a:pt x="6002" y="527"/>
                </a:lnTo>
                <a:lnTo>
                  <a:pt x="6002" y="528"/>
                </a:lnTo>
                <a:lnTo>
                  <a:pt x="6002" y="528"/>
                </a:lnTo>
                <a:lnTo>
                  <a:pt x="6003" y="528"/>
                </a:lnTo>
                <a:lnTo>
                  <a:pt x="6003" y="528"/>
                </a:lnTo>
                <a:lnTo>
                  <a:pt x="6003" y="528"/>
                </a:lnTo>
                <a:lnTo>
                  <a:pt x="6004" y="528"/>
                </a:lnTo>
                <a:lnTo>
                  <a:pt x="6004" y="528"/>
                </a:lnTo>
                <a:lnTo>
                  <a:pt x="6004" y="528"/>
                </a:lnTo>
                <a:lnTo>
                  <a:pt x="6005" y="528"/>
                </a:lnTo>
                <a:lnTo>
                  <a:pt x="6005" y="527"/>
                </a:lnTo>
                <a:lnTo>
                  <a:pt x="6006" y="527"/>
                </a:lnTo>
                <a:lnTo>
                  <a:pt x="6006" y="527"/>
                </a:lnTo>
                <a:lnTo>
                  <a:pt x="6006" y="526"/>
                </a:lnTo>
                <a:lnTo>
                  <a:pt x="6007" y="526"/>
                </a:lnTo>
                <a:lnTo>
                  <a:pt x="6007" y="526"/>
                </a:lnTo>
                <a:lnTo>
                  <a:pt x="6007" y="525"/>
                </a:lnTo>
                <a:lnTo>
                  <a:pt x="6008" y="525"/>
                </a:lnTo>
                <a:lnTo>
                  <a:pt x="6008" y="525"/>
                </a:lnTo>
                <a:lnTo>
                  <a:pt x="6009" y="524"/>
                </a:lnTo>
                <a:lnTo>
                  <a:pt x="6009" y="524"/>
                </a:lnTo>
                <a:lnTo>
                  <a:pt x="6009" y="524"/>
                </a:lnTo>
                <a:lnTo>
                  <a:pt x="6010" y="524"/>
                </a:lnTo>
                <a:lnTo>
                  <a:pt x="6010" y="523"/>
                </a:lnTo>
                <a:lnTo>
                  <a:pt x="6010" y="523"/>
                </a:lnTo>
                <a:lnTo>
                  <a:pt x="6011" y="523"/>
                </a:lnTo>
                <a:lnTo>
                  <a:pt x="6011" y="522"/>
                </a:lnTo>
                <a:lnTo>
                  <a:pt x="6011" y="522"/>
                </a:lnTo>
                <a:lnTo>
                  <a:pt x="6012" y="522"/>
                </a:lnTo>
                <a:lnTo>
                  <a:pt x="6012" y="522"/>
                </a:lnTo>
                <a:lnTo>
                  <a:pt x="6012" y="522"/>
                </a:lnTo>
                <a:lnTo>
                  <a:pt x="6013" y="522"/>
                </a:lnTo>
                <a:lnTo>
                  <a:pt x="6013" y="522"/>
                </a:lnTo>
                <a:lnTo>
                  <a:pt x="6013" y="521"/>
                </a:lnTo>
                <a:lnTo>
                  <a:pt x="6014" y="521"/>
                </a:lnTo>
                <a:lnTo>
                  <a:pt x="6014" y="521"/>
                </a:lnTo>
                <a:lnTo>
                  <a:pt x="6015" y="521"/>
                </a:lnTo>
                <a:lnTo>
                  <a:pt x="6015" y="521"/>
                </a:lnTo>
                <a:lnTo>
                  <a:pt x="6015" y="521"/>
                </a:lnTo>
                <a:lnTo>
                  <a:pt x="6016" y="522"/>
                </a:lnTo>
                <a:lnTo>
                  <a:pt x="6016" y="522"/>
                </a:lnTo>
                <a:lnTo>
                  <a:pt x="6016" y="522"/>
                </a:lnTo>
                <a:lnTo>
                  <a:pt x="6017" y="522"/>
                </a:lnTo>
                <a:lnTo>
                  <a:pt x="6017" y="522"/>
                </a:lnTo>
                <a:lnTo>
                  <a:pt x="6017" y="522"/>
                </a:lnTo>
                <a:lnTo>
                  <a:pt x="6018" y="522"/>
                </a:lnTo>
                <a:lnTo>
                  <a:pt x="6018" y="522"/>
                </a:lnTo>
                <a:lnTo>
                  <a:pt x="6019" y="523"/>
                </a:lnTo>
                <a:lnTo>
                  <a:pt x="6019" y="523"/>
                </a:lnTo>
                <a:lnTo>
                  <a:pt x="6019" y="523"/>
                </a:lnTo>
                <a:lnTo>
                  <a:pt x="6020" y="523"/>
                </a:lnTo>
                <a:lnTo>
                  <a:pt x="6020" y="523"/>
                </a:lnTo>
                <a:lnTo>
                  <a:pt x="6020" y="523"/>
                </a:lnTo>
                <a:lnTo>
                  <a:pt x="6021" y="524"/>
                </a:lnTo>
                <a:lnTo>
                  <a:pt x="6021" y="524"/>
                </a:lnTo>
                <a:lnTo>
                  <a:pt x="6022" y="524"/>
                </a:lnTo>
                <a:lnTo>
                  <a:pt x="6022" y="524"/>
                </a:lnTo>
                <a:lnTo>
                  <a:pt x="6022" y="524"/>
                </a:lnTo>
                <a:lnTo>
                  <a:pt x="6023" y="524"/>
                </a:lnTo>
                <a:lnTo>
                  <a:pt x="6023" y="524"/>
                </a:lnTo>
                <a:lnTo>
                  <a:pt x="6023" y="524"/>
                </a:lnTo>
                <a:lnTo>
                  <a:pt x="6024" y="524"/>
                </a:lnTo>
                <a:lnTo>
                  <a:pt x="6024" y="524"/>
                </a:lnTo>
                <a:lnTo>
                  <a:pt x="6024" y="523"/>
                </a:lnTo>
                <a:lnTo>
                  <a:pt x="6025" y="523"/>
                </a:lnTo>
                <a:lnTo>
                  <a:pt x="6025" y="523"/>
                </a:lnTo>
                <a:lnTo>
                  <a:pt x="6025" y="523"/>
                </a:lnTo>
                <a:lnTo>
                  <a:pt x="6026" y="523"/>
                </a:lnTo>
                <a:lnTo>
                  <a:pt x="6026" y="523"/>
                </a:lnTo>
                <a:lnTo>
                  <a:pt x="6026" y="523"/>
                </a:lnTo>
                <a:lnTo>
                  <a:pt x="6027" y="523"/>
                </a:lnTo>
                <a:lnTo>
                  <a:pt x="6027" y="522"/>
                </a:lnTo>
                <a:lnTo>
                  <a:pt x="6028" y="522"/>
                </a:lnTo>
                <a:lnTo>
                  <a:pt x="6028" y="522"/>
                </a:lnTo>
                <a:lnTo>
                  <a:pt x="6028" y="522"/>
                </a:lnTo>
                <a:lnTo>
                  <a:pt x="6029" y="522"/>
                </a:lnTo>
                <a:lnTo>
                  <a:pt x="6029" y="522"/>
                </a:lnTo>
                <a:lnTo>
                  <a:pt x="6029" y="522"/>
                </a:lnTo>
                <a:lnTo>
                  <a:pt x="6030" y="522"/>
                </a:lnTo>
                <a:lnTo>
                  <a:pt x="6030" y="522"/>
                </a:lnTo>
                <a:lnTo>
                  <a:pt x="6030" y="522"/>
                </a:lnTo>
                <a:lnTo>
                  <a:pt x="6031" y="522"/>
                </a:lnTo>
                <a:lnTo>
                  <a:pt x="6031" y="522"/>
                </a:lnTo>
                <a:lnTo>
                  <a:pt x="6032" y="522"/>
                </a:lnTo>
                <a:lnTo>
                  <a:pt x="6032" y="522"/>
                </a:lnTo>
                <a:lnTo>
                  <a:pt x="6032" y="522"/>
                </a:lnTo>
                <a:lnTo>
                  <a:pt x="6033" y="521"/>
                </a:lnTo>
                <a:lnTo>
                  <a:pt x="6033" y="521"/>
                </a:lnTo>
                <a:lnTo>
                  <a:pt x="6034" y="520"/>
                </a:lnTo>
                <a:lnTo>
                  <a:pt x="6034" y="520"/>
                </a:lnTo>
                <a:lnTo>
                  <a:pt x="6034" y="519"/>
                </a:lnTo>
                <a:lnTo>
                  <a:pt x="6035" y="518"/>
                </a:lnTo>
                <a:lnTo>
                  <a:pt x="6035" y="516"/>
                </a:lnTo>
                <a:lnTo>
                  <a:pt x="6035" y="513"/>
                </a:lnTo>
                <a:lnTo>
                  <a:pt x="6036" y="508"/>
                </a:lnTo>
                <a:lnTo>
                  <a:pt x="6036" y="501"/>
                </a:lnTo>
                <a:lnTo>
                  <a:pt x="6036" y="491"/>
                </a:lnTo>
                <a:lnTo>
                  <a:pt x="6037" y="478"/>
                </a:lnTo>
                <a:lnTo>
                  <a:pt x="6037" y="461"/>
                </a:lnTo>
                <a:lnTo>
                  <a:pt x="6037" y="442"/>
                </a:lnTo>
                <a:lnTo>
                  <a:pt x="6038" y="420"/>
                </a:lnTo>
                <a:lnTo>
                  <a:pt x="6038" y="395"/>
                </a:lnTo>
                <a:lnTo>
                  <a:pt x="6038" y="370"/>
                </a:lnTo>
                <a:lnTo>
                  <a:pt x="6039" y="345"/>
                </a:lnTo>
                <a:lnTo>
                  <a:pt x="6039" y="319"/>
                </a:lnTo>
                <a:lnTo>
                  <a:pt x="6039" y="296"/>
                </a:lnTo>
                <a:lnTo>
                  <a:pt x="6040" y="274"/>
                </a:lnTo>
                <a:lnTo>
                  <a:pt x="6040" y="254"/>
                </a:lnTo>
                <a:lnTo>
                  <a:pt x="6041" y="237"/>
                </a:lnTo>
                <a:lnTo>
                  <a:pt x="6041" y="223"/>
                </a:lnTo>
                <a:lnTo>
                  <a:pt x="6041" y="212"/>
                </a:lnTo>
                <a:lnTo>
                  <a:pt x="6042" y="204"/>
                </a:lnTo>
                <a:lnTo>
                  <a:pt x="6042" y="197"/>
                </a:lnTo>
                <a:lnTo>
                  <a:pt x="6042" y="191"/>
                </a:lnTo>
                <a:lnTo>
                  <a:pt x="6043" y="186"/>
                </a:lnTo>
                <a:lnTo>
                  <a:pt x="6043" y="181"/>
                </a:lnTo>
                <a:lnTo>
                  <a:pt x="6043" y="176"/>
                </a:lnTo>
                <a:lnTo>
                  <a:pt x="6044" y="171"/>
                </a:lnTo>
                <a:lnTo>
                  <a:pt x="6044" y="167"/>
                </a:lnTo>
                <a:lnTo>
                  <a:pt x="6045" y="162"/>
                </a:lnTo>
                <a:lnTo>
                  <a:pt x="6045" y="158"/>
                </a:lnTo>
                <a:lnTo>
                  <a:pt x="6045" y="154"/>
                </a:lnTo>
                <a:lnTo>
                  <a:pt x="6046" y="150"/>
                </a:lnTo>
                <a:lnTo>
                  <a:pt x="6046" y="146"/>
                </a:lnTo>
                <a:lnTo>
                  <a:pt x="6047" y="142"/>
                </a:lnTo>
                <a:lnTo>
                  <a:pt x="6047" y="138"/>
                </a:lnTo>
                <a:lnTo>
                  <a:pt x="6047" y="135"/>
                </a:lnTo>
                <a:lnTo>
                  <a:pt x="6048" y="131"/>
                </a:lnTo>
                <a:lnTo>
                  <a:pt x="6048" y="128"/>
                </a:lnTo>
                <a:lnTo>
                  <a:pt x="6048" y="125"/>
                </a:lnTo>
                <a:lnTo>
                  <a:pt x="6049" y="122"/>
                </a:lnTo>
                <a:lnTo>
                  <a:pt x="6049" y="119"/>
                </a:lnTo>
                <a:lnTo>
                  <a:pt x="6049" y="116"/>
                </a:lnTo>
                <a:lnTo>
                  <a:pt x="6050" y="114"/>
                </a:lnTo>
                <a:lnTo>
                  <a:pt x="6050" y="111"/>
                </a:lnTo>
                <a:lnTo>
                  <a:pt x="6050" y="109"/>
                </a:lnTo>
                <a:lnTo>
                  <a:pt x="6051" y="107"/>
                </a:lnTo>
                <a:lnTo>
                  <a:pt x="6051" y="105"/>
                </a:lnTo>
                <a:lnTo>
                  <a:pt x="6051" y="103"/>
                </a:lnTo>
                <a:lnTo>
                  <a:pt x="6052" y="101"/>
                </a:lnTo>
                <a:lnTo>
                  <a:pt x="6052" y="100"/>
                </a:lnTo>
                <a:lnTo>
                  <a:pt x="6052" y="98"/>
                </a:lnTo>
                <a:lnTo>
                  <a:pt x="6053" y="96"/>
                </a:lnTo>
                <a:lnTo>
                  <a:pt x="6053" y="95"/>
                </a:lnTo>
                <a:lnTo>
                  <a:pt x="6054" y="94"/>
                </a:lnTo>
                <a:lnTo>
                  <a:pt x="6054" y="93"/>
                </a:lnTo>
                <a:lnTo>
                  <a:pt x="6054" y="92"/>
                </a:lnTo>
                <a:lnTo>
                  <a:pt x="6055" y="91"/>
                </a:lnTo>
                <a:lnTo>
                  <a:pt x="6055" y="90"/>
                </a:lnTo>
                <a:lnTo>
                  <a:pt x="6055" y="90"/>
                </a:lnTo>
                <a:lnTo>
                  <a:pt x="6056" y="89"/>
                </a:lnTo>
                <a:lnTo>
                  <a:pt x="6056" y="89"/>
                </a:lnTo>
                <a:lnTo>
                  <a:pt x="6056" y="89"/>
                </a:lnTo>
                <a:lnTo>
                  <a:pt x="6057" y="89"/>
                </a:lnTo>
                <a:lnTo>
                  <a:pt x="6057" y="89"/>
                </a:lnTo>
                <a:lnTo>
                  <a:pt x="6058" y="89"/>
                </a:lnTo>
                <a:lnTo>
                  <a:pt x="6058" y="89"/>
                </a:lnTo>
                <a:lnTo>
                  <a:pt x="6058" y="90"/>
                </a:lnTo>
                <a:lnTo>
                  <a:pt x="6059" y="90"/>
                </a:lnTo>
                <a:lnTo>
                  <a:pt x="6059" y="91"/>
                </a:lnTo>
                <a:lnTo>
                  <a:pt x="6060" y="92"/>
                </a:lnTo>
                <a:lnTo>
                  <a:pt x="6060" y="93"/>
                </a:lnTo>
                <a:lnTo>
                  <a:pt x="6060" y="94"/>
                </a:lnTo>
                <a:lnTo>
                  <a:pt x="6061" y="95"/>
                </a:lnTo>
                <a:lnTo>
                  <a:pt x="6061" y="96"/>
                </a:lnTo>
                <a:lnTo>
                  <a:pt x="6061" y="98"/>
                </a:lnTo>
                <a:lnTo>
                  <a:pt x="6062" y="99"/>
                </a:lnTo>
                <a:lnTo>
                  <a:pt x="6062" y="100"/>
                </a:lnTo>
                <a:lnTo>
                  <a:pt x="6062" y="102"/>
                </a:lnTo>
                <a:lnTo>
                  <a:pt x="6063" y="104"/>
                </a:lnTo>
                <a:lnTo>
                  <a:pt x="6063" y="106"/>
                </a:lnTo>
                <a:lnTo>
                  <a:pt x="6063" y="108"/>
                </a:lnTo>
                <a:lnTo>
                  <a:pt x="6064" y="111"/>
                </a:lnTo>
                <a:lnTo>
                  <a:pt x="6064" y="113"/>
                </a:lnTo>
                <a:lnTo>
                  <a:pt x="6064" y="115"/>
                </a:lnTo>
                <a:lnTo>
                  <a:pt x="6065" y="118"/>
                </a:lnTo>
                <a:lnTo>
                  <a:pt x="6065" y="120"/>
                </a:lnTo>
                <a:lnTo>
                  <a:pt x="6065" y="123"/>
                </a:lnTo>
                <a:lnTo>
                  <a:pt x="6066" y="125"/>
                </a:lnTo>
                <a:lnTo>
                  <a:pt x="6066" y="128"/>
                </a:lnTo>
                <a:lnTo>
                  <a:pt x="6067" y="131"/>
                </a:lnTo>
                <a:lnTo>
                  <a:pt x="6067" y="133"/>
                </a:lnTo>
                <a:lnTo>
                  <a:pt x="6067" y="136"/>
                </a:lnTo>
                <a:lnTo>
                  <a:pt x="6068" y="139"/>
                </a:lnTo>
                <a:lnTo>
                  <a:pt x="6068" y="142"/>
                </a:lnTo>
                <a:lnTo>
                  <a:pt x="6068" y="144"/>
                </a:lnTo>
                <a:lnTo>
                  <a:pt x="6069" y="147"/>
                </a:lnTo>
                <a:lnTo>
                  <a:pt x="6069" y="150"/>
                </a:lnTo>
                <a:lnTo>
                  <a:pt x="6069" y="152"/>
                </a:lnTo>
                <a:lnTo>
                  <a:pt x="6070" y="155"/>
                </a:lnTo>
                <a:lnTo>
                  <a:pt x="6070" y="157"/>
                </a:lnTo>
                <a:lnTo>
                  <a:pt x="6071" y="159"/>
                </a:lnTo>
                <a:lnTo>
                  <a:pt x="6071" y="161"/>
                </a:lnTo>
                <a:lnTo>
                  <a:pt x="6071" y="162"/>
                </a:lnTo>
                <a:lnTo>
                  <a:pt x="6072" y="164"/>
                </a:lnTo>
                <a:lnTo>
                  <a:pt x="6072" y="165"/>
                </a:lnTo>
                <a:lnTo>
                  <a:pt x="6073" y="166"/>
                </a:lnTo>
                <a:lnTo>
                  <a:pt x="6073" y="167"/>
                </a:lnTo>
                <a:lnTo>
                  <a:pt x="6073" y="168"/>
                </a:lnTo>
                <a:lnTo>
                  <a:pt x="6074" y="168"/>
                </a:lnTo>
                <a:lnTo>
                  <a:pt x="6074" y="169"/>
                </a:lnTo>
                <a:lnTo>
                  <a:pt x="6074" y="169"/>
                </a:lnTo>
                <a:lnTo>
                  <a:pt x="6075" y="169"/>
                </a:lnTo>
                <a:lnTo>
                  <a:pt x="6075" y="168"/>
                </a:lnTo>
                <a:lnTo>
                  <a:pt x="6075" y="168"/>
                </a:lnTo>
                <a:lnTo>
                  <a:pt x="6076" y="167"/>
                </a:lnTo>
                <a:lnTo>
                  <a:pt x="6076" y="167"/>
                </a:lnTo>
                <a:lnTo>
                  <a:pt x="6076" y="166"/>
                </a:lnTo>
                <a:lnTo>
                  <a:pt x="6077" y="165"/>
                </a:lnTo>
                <a:lnTo>
                  <a:pt x="6077" y="165"/>
                </a:lnTo>
                <a:lnTo>
                  <a:pt x="6077" y="163"/>
                </a:lnTo>
                <a:lnTo>
                  <a:pt x="6078" y="162"/>
                </a:lnTo>
                <a:lnTo>
                  <a:pt x="6078" y="161"/>
                </a:lnTo>
                <a:lnTo>
                  <a:pt x="6079" y="160"/>
                </a:lnTo>
                <a:lnTo>
                  <a:pt x="6079" y="158"/>
                </a:lnTo>
                <a:lnTo>
                  <a:pt x="6079" y="156"/>
                </a:lnTo>
                <a:lnTo>
                  <a:pt x="6080" y="155"/>
                </a:lnTo>
                <a:lnTo>
                  <a:pt x="6080" y="153"/>
                </a:lnTo>
                <a:lnTo>
                  <a:pt x="6080" y="151"/>
                </a:lnTo>
                <a:lnTo>
                  <a:pt x="6081" y="148"/>
                </a:lnTo>
                <a:lnTo>
                  <a:pt x="6081" y="146"/>
                </a:lnTo>
                <a:lnTo>
                  <a:pt x="6081" y="144"/>
                </a:lnTo>
                <a:lnTo>
                  <a:pt x="6082" y="141"/>
                </a:lnTo>
                <a:lnTo>
                  <a:pt x="6082" y="138"/>
                </a:lnTo>
                <a:lnTo>
                  <a:pt x="6082" y="136"/>
                </a:lnTo>
                <a:lnTo>
                  <a:pt x="6083" y="133"/>
                </a:lnTo>
                <a:lnTo>
                  <a:pt x="6083" y="130"/>
                </a:lnTo>
                <a:lnTo>
                  <a:pt x="6084" y="127"/>
                </a:lnTo>
                <a:lnTo>
                  <a:pt x="6084" y="124"/>
                </a:lnTo>
                <a:lnTo>
                  <a:pt x="6084" y="121"/>
                </a:lnTo>
                <a:lnTo>
                  <a:pt x="6085" y="118"/>
                </a:lnTo>
                <a:lnTo>
                  <a:pt x="6085" y="115"/>
                </a:lnTo>
                <a:lnTo>
                  <a:pt x="6086" y="112"/>
                </a:lnTo>
                <a:lnTo>
                  <a:pt x="6086" y="109"/>
                </a:lnTo>
                <a:lnTo>
                  <a:pt x="6086" y="106"/>
                </a:lnTo>
                <a:lnTo>
                  <a:pt x="6087" y="102"/>
                </a:lnTo>
                <a:lnTo>
                  <a:pt x="6087" y="99"/>
                </a:lnTo>
                <a:lnTo>
                  <a:pt x="6087" y="96"/>
                </a:lnTo>
                <a:lnTo>
                  <a:pt x="6088" y="93"/>
                </a:lnTo>
                <a:lnTo>
                  <a:pt x="6088" y="90"/>
                </a:lnTo>
                <a:lnTo>
                  <a:pt x="6088" y="87"/>
                </a:lnTo>
                <a:lnTo>
                  <a:pt x="6089" y="84"/>
                </a:lnTo>
                <a:lnTo>
                  <a:pt x="6089" y="81"/>
                </a:lnTo>
                <a:lnTo>
                  <a:pt x="6089" y="78"/>
                </a:lnTo>
                <a:lnTo>
                  <a:pt x="6090" y="75"/>
                </a:lnTo>
                <a:lnTo>
                  <a:pt x="6090" y="73"/>
                </a:lnTo>
                <a:lnTo>
                  <a:pt x="6090" y="71"/>
                </a:lnTo>
                <a:lnTo>
                  <a:pt x="6091" y="69"/>
                </a:lnTo>
                <a:lnTo>
                  <a:pt x="6091" y="67"/>
                </a:lnTo>
                <a:lnTo>
                  <a:pt x="6092" y="65"/>
                </a:lnTo>
                <a:lnTo>
                  <a:pt x="6092" y="64"/>
                </a:lnTo>
                <a:lnTo>
                  <a:pt x="6092" y="64"/>
                </a:lnTo>
                <a:lnTo>
                  <a:pt x="6093" y="63"/>
                </a:lnTo>
                <a:lnTo>
                  <a:pt x="6093" y="63"/>
                </a:lnTo>
                <a:lnTo>
                  <a:pt x="6093" y="63"/>
                </a:lnTo>
                <a:lnTo>
                  <a:pt x="6094" y="63"/>
                </a:lnTo>
                <a:lnTo>
                  <a:pt x="6094" y="64"/>
                </a:lnTo>
                <a:lnTo>
                  <a:pt x="6094" y="65"/>
                </a:lnTo>
                <a:lnTo>
                  <a:pt x="6095" y="67"/>
                </a:lnTo>
                <a:lnTo>
                  <a:pt x="6095" y="68"/>
                </a:lnTo>
                <a:lnTo>
                  <a:pt x="6095" y="70"/>
                </a:lnTo>
                <a:lnTo>
                  <a:pt x="6096" y="72"/>
                </a:lnTo>
                <a:lnTo>
                  <a:pt x="6096" y="75"/>
                </a:lnTo>
                <a:lnTo>
                  <a:pt x="6097" y="77"/>
                </a:lnTo>
                <a:lnTo>
                  <a:pt x="6097" y="80"/>
                </a:lnTo>
                <a:lnTo>
                  <a:pt x="6097" y="83"/>
                </a:lnTo>
                <a:lnTo>
                  <a:pt x="6098" y="87"/>
                </a:lnTo>
                <a:lnTo>
                  <a:pt x="6098" y="90"/>
                </a:lnTo>
                <a:lnTo>
                  <a:pt x="6099" y="94"/>
                </a:lnTo>
                <a:lnTo>
                  <a:pt x="6099" y="97"/>
                </a:lnTo>
                <a:lnTo>
                  <a:pt x="6099" y="101"/>
                </a:lnTo>
                <a:lnTo>
                  <a:pt x="6100" y="105"/>
                </a:lnTo>
                <a:lnTo>
                  <a:pt x="6100" y="110"/>
                </a:lnTo>
                <a:lnTo>
                  <a:pt x="6100" y="114"/>
                </a:lnTo>
                <a:lnTo>
                  <a:pt x="6101" y="119"/>
                </a:lnTo>
                <a:lnTo>
                  <a:pt x="6101" y="124"/>
                </a:lnTo>
                <a:lnTo>
                  <a:pt x="6101" y="129"/>
                </a:lnTo>
                <a:lnTo>
                  <a:pt x="6102" y="135"/>
                </a:lnTo>
                <a:lnTo>
                  <a:pt x="6102" y="140"/>
                </a:lnTo>
                <a:lnTo>
                  <a:pt x="6102" y="145"/>
                </a:lnTo>
                <a:lnTo>
                  <a:pt x="6103" y="151"/>
                </a:lnTo>
                <a:lnTo>
                  <a:pt x="6103" y="157"/>
                </a:lnTo>
                <a:lnTo>
                  <a:pt x="6103" y="163"/>
                </a:lnTo>
                <a:lnTo>
                  <a:pt x="6104" y="170"/>
                </a:lnTo>
                <a:lnTo>
                  <a:pt x="6104" y="177"/>
                </a:lnTo>
                <a:lnTo>
                  <a:pt x="6105" y="184"/>
                </a:lnTo>
                <a:lnTo>
                  <a:pt x="6105" y="191"/>
                </a:lnTo>
                <a:lnTo>
                  <a:pt x="6105" y="200"/>
                </a:lnTo>
                <a:lnTo>
                  <a:pt x="6106" y="211"/>
                </a:lnTo>
                <a:lnTo>
                  <a:pt x="6106" y="222"/>
                </a:lnTo>
                <a:lnTo>
                  <a:pt x="6106" y="235"/>
                </a:lnTo>
                <a:lnTo>
                  <a:pt x="6107" y="250"/>
                </a:lnTo>
                <a:lnTo>
                  <a:pt x="6107" y="267"/>
                </a:lnTo>
                <a:lnTo>
                  <a:pt x="6107" y="286"/>
                </a:lnTo>
                <a:lnTo>
                  <a:pt x="6108" y="307"/>
                </a:lnTo>
                <a:lnTo>
                  <a:pt x="6108" y="329"/>
                </a:lnTo>
                <a:lnTo>
                  <a:pt x="6109" y="351"/>
                </a:lnTo>
                <a:lnTo>
                  <a:pt x="6109" y="375"/>
                </a:lnTo>
                <a:lnTo>
                  <a:pt x="6109" y="397"/>
                </a:lnTo>
                <a:lnTo>
                  <a:pt x="6110" y="418"/>
                </a:lnTo>
                <a:lnTo>
                  <a:pt x="6110" y="438"/>
                </a:lnTo>
                <a:lnTo>
                  <a:pt x="6111" y="456"/>
                </a:lnTo>
                <a:lnTo>
                  <a:pt x="6111" y="472"/>
                </a:lnTo>
                <a:lnTo>
                  <a:pt x="6111" y="485"/>
                </a:lnTo>
                <a:lnTo>
                  <a:pt x="6112" y="495"/>
                </a:lnTo>
                <a:lnTo>
                  <a:pt x="6112" y="503"/>
                </a:lnTo>
                <a:lnTo>
                  <a:pt x="6112" y="509"/>
                </a:lnTo>
                <a:lnTo>
                  <a:pt x="6113" y="513"/>
                </a:lnTo>
                <a:lnTo>
                  <a:pt x="6113" y="515"/>
                </a:lnTo>
                <a:lnTo>
                  <a:pt x="6113" y="517"/>
                </a:lnTo>
                <a:lnTo>
                  <a:pt x="6114" y="518"/>
                </a:lnTo>
                <a:lnTo>
                  <a:pt x="6114" y="519"/>
                </a:lnTo>
                <a:lnTo>
                  <a:pt x="6114" y="519"/>
                </a:lnTo>
                <a:lnTo>
                  <a:pt x="6115" y="519"/>
                </a:lnTo>
                <a:lnTo>
                  <a:pt x="6115" y="519"/>
                </a:lnTo>
                <a:lnTo>
                  <a:pt x="6115" y="519"/>
                </a:lnTo>
                <a:lnTo>
                  <a:pt x="6116" y="520"/>
                </a:lnTo>
                <a:lnTo>
                  <a:pt x="6116" y="520"/>
                </a:lnTo>
                <a:lnTo>
                  <a:pt x="6116" y="520"/>
                </a:lnTo>
                <a:lnTo>
                  <a:pt x="6117" y="520"/>
                </a:lnTo>
                <a:lnTo>
                  <a:pt x="6117" y="520"/>
                </a:lnTo>
                <a:lnTo>
                  <a:pt x="6118" y="520"/>
                </a:lnTo>
                <a:lnTo>
                  <a:pt x="6118" y="520"/>
                </a:lnTo>
                <a:lnTo>
                  <a:pt x="6118" y="520"/>
                </a:lnTo>
                <a:lnTo>
                  <a:pt x="6119" y="521"/>
                </a:lnTo>
                <a:lnTo>
                  <a:pt x="6119" y="521"/>
                </a:lnTo>
                <a:lnTo>
                  <a:pt x="6119" y="521"/>
                </a:lnTo>
                <a:lnTo>
                  <a:pt x="6120" y="521"/>
                </a:lnTo>
                <a:lnTo>
                  <a:pt x="6120" y="521"/>
                </a:lnTo>
                <a:lnTo>
                  <a:pt x="6120" y="521"/>
                </a:lnTo>
                <a:lnTo>
                  <a:pt x="6121" y="521"/>
                </a:lnTo>
                <a:lnTo>
                  <a:pt x="6121" y="521"/>
                </a:lnTo>
                <a:lnTo>
                  <a:pt x="6122" y="520"/>
                </a:lnTo>
                <a:lnTo>
                  <a:pt x="6122" y="520"/>
                </a:lnTo>
                <a:lnTo>
                  <a:pt x="6122" y="520"/>
                </a:lnTo>
                <a:lnTo>
                  <a:pt x="6123" y="520"/>
                </a:lnTo>
                <a:lnTo>
                  <a:pt x="6123" y="520"/>
                </a:lnTo>
                <a:lnTo>
                  <a:pt x="6124" y="520"/>
                </a:lnTo>
                <a:lnTo>
                  <a:pt x="6124" y="520"/>
                </a:lnTo>
                <a:lnTo>
                  <a:pt x="6124" y="520"/>
                </a:lnTo>
                <a:lnTo>
                  <a:pt x="6125" y="520"/>
                </a:lnTo>
                <a:lnTo>
                  <a:pt x="6125" y="520"/>
                </a:lnTo>
                <a:lnTo>
                  <a:pt x="6125" y="519"/>
                </a:lnTo>
                <a:lnTo>
                  <a:pt x="6126" y="520"/>
                </a:lnTo>
                <a:lnTo>
                  <a:pt x="6126" y="520"/>
                </a:lnTo>
                <a:lnTo>
                  <a:pt x="6126" y="520"/>
                </a:lnTo>
                <a:lnTo>
                  <a:pt x="6127" y="520"/>
                </a:lnTo>
                <a:lnTo>
                  <a:pt x="6127" y="520"/>
                </a:lnTo>
                <a:lnTo>
                  <a:pt x="6127" y="520"/>
                </a:lnTo>
                <a:lnTo>
                  <a:pt x="6128" y="520"/>
                </a:lnTo>
                <a:lnTo>
                  <a:pt x="6128" y="520"/>
                </a:lnTo>
                <a:lnTo>
                  <a:pt x="6128" y="520"/>
                </a:lnTo>
                <a:lnTo>
                  <a:pt x="6129" y="520"/>
                </a:lnTo>
                <a:lnTo>
                  <a:pt x="6129" y="520"/>
                </a:lnTo>
                <a:lnTo>
                  <a:pt x="6129" y="520"/>
                </a:lnTo>
                <a:lnTo>
                  <a:pt x="6130" y="520"/>
                </a:lnTo>
                <a:lnTo>
                  <a:pt x="6130" y="520"/>
                </a:lnTo>
                <a:lnTo>
                  <a:pt x="6131" y="520"/>
                </a:lnTo>
                <a:lnTo>
                  <a:pt x="6131" y="520"/>
                </a:lnTo>
                <a:lnTo>
                  <a:pt x="6131" y="520"/>
                </a:lnTo>
                <a:lnTo>
                  <a:pt x="6132" y="520"/>
                </a:lnTo>
                <a:lnTo>
                  <a:pt x="6132" y="520"/>
                </a:lnTo>
                <a:lnTo>
                  <a:pt x="6132" y="520"/>
                </a:lnTo>
                <a:lnTo>
                  <a:pt x="6133" y="520"/>
                </a:lnTo>
                <a:lnTo>
                  <a:pt x="6133" y="520"/>
                </a:lnTo>
                <a:lnTo>
                  <a:pt x="6133" y="520"/>
                </a:lnTo>
                <a:lnTo>
                  <a:pt x="6134" y="520"/>
                </a:lnTo>
                <a:lnTo>
                  <a:pt x="6134" y="520"/>
                </a:lnTo>
                <a:lnTo>
                  <a:pt x="6135" y="520"/>
                </a:lnTo>
                <a:lnTo>
                  <a:pt x="6135" y="520"/>
                </a:lnTo>
                <a:lnTo>
                  <a:pt x="6135" y="520"/>
                </a:lnTo>
                <a:lnTo>
                  <a:pt x="6136" y="520"/>
                </a:lnTo>
                <a:lnTo>
                  <a:pt x="6136" y="521"/>
                </a:lnTo>
                <a:lnTo>
                  <a:pt x="6137" y="521"/>
                </a:lnTo>
                <a:lnTo>
                  <a:pt x="6137" y="521"/>
                </a:lnTo>
                <a:lnTo>
                  <a:pt x="6137" y="521"/>
                </a:lnTo>
                <a:lnTo>
                  <a:pt x="6138" y="521"/>
                </a:lnTo>
                <a:lnTo>
                  <a:pt x="6138" y="521"/>
                </a:lnTo>
                <a:lnTo>
                  <a:pt x="6138" y="521"/>
                </a:lnTo>
                <a:lnTo>
                  <a:pt x="6139" y="521"/>
                </a:lnTo>
                <a:lnTo>
                  <a:pt x="6139" y="521"/>
                </a:lnTo>
                <a:lnTo>
                  <a:pt x="6139" y="521"/>
                </a:lnTo>
                <a:lnTo>
                  <a:pt x="6140" y="521"/>
                </a:lnTo>
                <a:lnTo>
                  <a:pt x="6140" y="521"/>
                </a:lnTo>
                <a:lnTo>
                  <a:pt x="6140" y="521"/>
                </a:lnTo>
                <a:lnTo>
                  <a:pt x="6141" y="521"/>
                </a:lnTo>
                <a:lnTo>
                  <a:pt x="6141" y="521"/>
                </a:lnTo>
                <a:lnTo>
                  <a:pt x="6141" y="521"/>
                </a:lnTo>
                <a:lnTo>
                  <a:pt x="6142" y="521"/>
                </a:lnTo>
                <a:lnTo>
                  <a:pt x="6142" y="521"/>
                </a:lnTo>
                <a:lnTo>
                  <a:pt x="6142" y="521"/>
                </a:lnTo>
                <a:lnTo>
                  <a:pt x="6143" y="521"/>
                </a:lnTo>
                <a:lnTo>
                  <a:pt x="6143" y="521"/>
                </a:lnTo>
                <a:lnTo>
                  <a:pt x="6144" y="521"/>
                </a:lnTo>
                <a:lnTo>
                  <a:pt x="6144" y="521"/>
                </a:lnTo>
                <a:lnTo>
                  <a:pt x="6144" y="521"/>
                </a:lnTo>
                <a:lnTo>
                  <a:pt x="6145" y="521"/>
                </a:lnTo>
                <a:lnTo>
                  <a:pt x="6145" y="521"/>
                </a:lnTo>
                <a:lnTo>
                  <a:pt x="6145" y="521"/>
                </a:lnTo>
                <a:lnTo>
                  <a:pt x="6146" y="521"/>
                </a:lnTo>
                <a:lnTo>
                  <a:pt x="6146" y="521"/>
                </a:lnTo>
                <a:lnTo>
                  <a:pt x="6146" y="521"/>
                </a:lnTo>
                <a:lnTo>
                  <a:pt x="6147" y="521"/>
                </a:lnTo>
                <a:lnTo>
                  <a:pt x="6147" y="521"/>
                </a:lnTo>
                <a:lnTo>
                  <a:pt x="6148" y="521"/>
                </a:lnTo>
                <a:lnTo>
                  <a:pt x="6148" y="521"/>
                </a:lnTo>
                <a:lnTo>
                  <a:pt x="6148" y="521"/>
                </a:lnTo>
                <a:lnTo>
                  <a:pt x="6149" y="521"/>
                </a:lnTo>
                <a:lnTo>
                  <a:pt x="6149" y="521"/>
                </a:lnTo>
                <a:lnTo>
                  <a:pt x="6150" y="521"/>
                </a:lnTo>
                <a:lnTo>
                  <a:pt x="6150" y="521"/>
                </a:lnTo>
                <a:lnTo>
                  <a:pt x="6150" y="521"/>
                </a:lnTo>
                <a:lnTo>
                  <a:pt x="6151" y="521"/>
                </a:lnTo>
                <a:lnTo>
                  <a:pt x="6151" y="521"/>
                </a:lnTo>
                <a:lnTo>
                  <a:pt x="6151" y="521"/>
                </a:lnTo>
                <a:lnTo>
                  <a:pt x="6152" y="521"/>
                </a:lnTo>
                <a:lnTo>
                  <a:pt x="6152" y="521"/>
                </a:lnTo>
                <a:lnTo>
                  <a:pt x="6152" y="521"/>
                </a:lnTo>
                <a:lnTo>
                  <a:pt x="6153" y="522"/>
                </a:lnTo>
                <a:lnTo>
                  <a:pt x="6153" y="522"/>
                </a:lnTo>
                <a:lnTo>
                  <a:pt x="6153" y="520"/>
                </a:lnTo>
                <a:lnTo>
                  <a:pt x="6154" y="517"/>
                </a:lnTo>
                <a:lnTo>
                  <a:pt x="6154" y="511"/>
                </a:lnTo>
                <a:lnTo>
                  <a:pt x="6154" y="501"/>
                </a:lnTo>
                <a:lnTo>
                  <a:pt x="6155" y="486"/>
                </a:lnTo>
                <a:lnTo>
                  <a:pt x="6155" y="467"/>
                </a:lnTo>
                <a:lnTo>
                  <a:pt x="6156" y="445"/>
                </a:lnTo>
                <a:lnTo>
                  <a:pt x="6156" y="422"/>
                </a:lnTo>
                <a:lnTo>
                  <a:pt x="6156" y="396"/>
                </a:lnTo>
                <a:lnTo>
                  <a:pt x="6157" y="368"/>
                </a:lnTo>
                <a:lnTo>
                  <a:pt x="6157" y="339"/>
                </a:lnTo>
                <a:lnTo>
                  <a:pt x="6157" y="309"/>
                </a:lnTo>
                <a:lnTo>
                  <a:pt x="6158" y="279"/>
                </a:lnTo>
                <a:lnTo>
                  <a:pt x="6158" y="251"/>
                </a:lnTo>
                <a:lnTo>
                  <a:pt x="6158" y="226"/>
                </a:lnTo>
                <a:lnTo>
                  <a:pt x="6159" y="204"/>
                </a:lnTo>
                <a:lnTo>
                  <a:pt x="6159" y="185"/>
                </a:lnTo>
                <a:lnTo>
                  <a:pt x="6159" y="169"/>
                </a:lnTo>
                <a:lnTo>
                  <a:pt x="6160" y="154"/>
                </a:lnTo>
                <a:lnTo>
                  <a:pt x="6160" y="141"/>
                </a:lnTo>
                <a:lnTo>
                  <a:pt x="6161" y="129"/>
                </a:lnTo>
                <a:lnTo>
                  <a:pt x="6161" y="120"/>
                </a:lnTo>
                <a:lnTo>
                  <a:pt x="6161" y="112"/>
                </a:lnTo>
                <a:lnTo>
                  <a:pt x="6162" y="106"/>
                </a:lnTo>
                <a:lnTo>
                  <a:pt x="6162" y="102"/>
                </a:lnTo>
                <a:lnTo>
                  <a:pt x="6163" y="99"/>
                </a:lnTo>
                <a:lnTo>
                  <a:pt x="6163" y="97"/>
                </a:lnTo>
                <a:lnTo>
                  <a:pt x="6163" y="96"/>
                </a:lnTo>
                <a:lnTo>
                  <a:pt x="6164" y="95"/>
                </a:lnTo>
                <a:lnTo>
                  <a:pt x="6164" y="94"/>
                </a:lnTo>
                <a:lnTo>
                  <a:pt x="6164" y="93"/>
                </a:lnTo>
                <a:lnTo>
                  <a:pt x="6165" y="92"/>
                </a:lnTo>
                <a:lnTo>
                  <a:pt x="6165" y="91"/>
                </a:lnTo>
                <a:lnTo>
                  <a:pt x="6165" y="89"/>
                </a:lnTo>
                <a:lnTo>
                  <a:pt x="6166" y="87"/>
                </a:lnTo>
                <a:lnTo>
                  <a:pt x="6166" y="85"/>
                </a:lnTo>
                <a:lnTo>
                  <a:pt x="6166" y="83"/>
                </a:lnTo>
                <a:lnTo>
                  <a:pt x="6167" y="80"/>
                </a:lnTo>
                <a:lnTo>
                  <a:pt x="6167" y="78"/>
                </a:lnTo>
                <a:lnTo>
                  <a:pt x="6167" y="75"/>
                </a:lnTo>
                <a:lnTo>
                  <a:pt x="6168" y="73"/>
                </a:lnTo>
                <a:lnTo>
                  <a:pt x="6168" y="71"/>
                </a:lnTo>
                <a:lnTo>
                  <a:pt x="6169" y="69"/>
                </a:lnTo>
                <a:lnTo>
                  <a:pt x="6169" y="67"/>
                </a:lnTo>
                <a:lnTo>
                  <a:pt x="6169" y="66"/>
                </a:lnTo>
                <a:lnTo>
                  <a:pt x="6170" y="64"/>
                </a:lnTo>
                <a:lnTo>
                  <a:pt x="6170" y="63"/>
                </a:lnTo>
                <a:lnTo>
                  <a:pt x="6170" y="62"/>
                </a:lnTo>
                <a:lnTo>
                  <a:pt x="6171" y="62"/>
                </a:lnTo>
                <a:lnTo>
                  <a:pt x="6171" y="61"/>
                </a:lnTo>
                <a:lnTo>
                  <a:pt x="6171" y="60"/>
                </a:lnTo>
                <a:lnTo>
                  <a:pt x="6172" y="59"/>
                </a:lnTo>
                <a:lnTo>
                  <a:pt x="6172" y="59"/>
                </a:lnTo>
                <a:lnTo>
                  <a:pt x="6172" y="59"/>
                </a:lnTo>
                <a:lnTo>
                  <a:pt x="6173" y="58"/>
                </a:lnTo>
                <a:lnTo>
                  <a:pt x="6173" y="58"/>
                </a:lnTo>
                <a:lnTo>
                  <a:pt x="6174" y="58"/>
                </a:lnTo>
                <a:lnTo>
                  <a:pt x="6174" y="58"/>
                </a:lnTo>
                <a:lnTo>
                  <a:pt x="6174" y="58"/>
                </a:lnTo>
                <a:lnTo>
                  <a:pt x="6175" y="58"/>
                </a:lnTo>
                <a:lnTo>
                  <a:pt x="6175" y="58"/>
                </a:lnTo>
                <a:lnTo>
                  <a:pt x="6176" y="58"/>
                </a:lnTo>
                <a:lnTo>
                  <a:pt x="6176" y="59"/>
                </a:lnTo>
                <a:lnTo>
                  <a:pt x="6176" y="59"/>
                </a:lnTo>
                <a:lnTo>
                  <a:pt x="6177" y="60"/>
                </a:lnTo>
                <a:lnTo>
                  <a:pt x="6177" y="61"/>
                </a:lnTo>
                <a:lnTo>
                  <a:pt x="6177" y="62"/>
                </a:lnTo>
                <a:lnTo>
                  <a:pt x="6178" y="62"/>
                </a:lnTo>
                <a:lnTo>
                  <a:pt x="6178" y="63"/>
                </a:lnTo>
                <a:lnTo>
                  <a:pt x="6178" y="65"/>
                </a:lnTo>
                <a:lnTo>
                  <a:pt x="6179" y="66"/>
                </a:lnTo>
                <a:lnTo>
                  <a:pt x="6179" y="67"/>
                </a:lnTo>
                <a:lnTo>
                  <a:pt x="6179" y="69"/>
                </a:lnTo>
                <a:lnTo>
                  <a:pt x="6180" y="70"/>
                </a:lnTo>
                <a:lnTo>
                  <a:pt x="6180" y="72"/>
                </a:lnTo>
                <a:lnTo>
                  <a:pt x="6180" y="73"/>
                </a:lnTo>
                <a:lnTo>
                  <a:pt x="6181" y="75"/>
                </a:lnTo>
                <a:lnTo>
                  <a:pt x="6181" y="77"/>
                </a:lnTo>
                <a:lnTo>
                  <a:pt x="6182" y="79"/>
                </a:lnTo>
                <a:lnTo>
                  <a:pt x="6182" y="81"/>
                </a:lnTo>
                <a:lnTo>
                  <a:pt x="6182" y="84"/>
                </a:lnTo>
                <a:lnTo>
                  <a:pt x="6183" y="86"/>
                </a:lnTo>
                <a:lnTo>
                  <a:pt x="6183" y="89"/>
                </a:lnTo>
                <a:lnTo>
                  <a:pt x="6183" y="92"/>
                </a:lnTo>
                <a:lnTo>
                  <a:pt x="6184" y="94"/>
                </a:lnTo>
                <a:lnTo>
                  <a:pt x="6184" y="97"/>
                </a:lnTo>
                <a:lnTo>
                  <a:pt x="6184" y="100"/>
                </a:lnTo>
                <a:lnTo>
                  <a:pt x="6185" y="104"/>
                </a:lnTo>
                <a:lnTo>
                  <a:pt x="6185" y="107"/>
                </a:lnTo>
                <a:lnTo>
                  <a:pt x="6185" y="110"/>
                </a:lnTo>
                <a:lnTo>
                  <a:pt x="6186" y="114"/>
                </a:lnTo>
                <a:lnTo>
                  <a:pt x="6186" y="117"/>
                </a:lnTo>
                <a:lnTo>
                  <a:pt x="6187" y="120"/>
                </a:lnTo>
                <a:lnTo>
                  <a:pt x="6187" y="124"/>
                </a:lnTo>
                <a:lnTo>
                  <a:pt x="6188" y="127"/>
                </a:lnTo>
                <a:lnTo>
                  <a:pt x="6188" y="130"/>
                </a:lnTo>
                <a:lnTo>
                  <a:pt x="6188" y="132"/>
                </a:lnTo>
                <a:lnTo>
                  <a:pt x="6189" y="135"/>
                </a:lnTo>
                <a:lnTo>
                  <a:pt x="6189" y="138"/>
                </a:lnTo>
                <a:lnTo>
                  <a:pt x="6189" y="140"/>
                </a:lnTo>
                <a:lnTo>
                  <a:pt x="6190" y="142"/>
                </a:lnTo>
                <a:lnTo>
                  <a:pt x="6190" y="143"/>
                </a:lnTo>
                <a:lnTo>
                  <a:pt x="6190" y="145"/>
                </a:lnTo>
                <a:lnTo>
                  <a:pt x="6191" y="146"/>
                </a:lnTo>
                <a:lnTo>
                  <a:pt x="6191" y="147"/>
                </a:lnTo>
                <a:lnTo>
                  <a:pt x="6191" y="148"/>
                </a:lnTo>
                <a:lnTo>
                  <a:pt x="6192" y="149"/>
                </a:lnTo>
                <a:lnTo>
                  <a:pt x="6192" y="149"/>
                </a:lnTo>
                <a:lnTo>
                  <a:pt x="6192" y="149"/>
                </a:lnTo>
                <a:lnTo>
                  <a:pt x="6193" y="148"/>
                </a:lnTo>
                <a:lnTo>
                  <a:pt x="6193" y="148"/>
                </a:lnTo>
                <a:lnTo>
                  <a:pt x="6193" y="147"/>
                </a:lnTo>
                <a:lnTo>
                  <a:pt x="6194" y="146"/>
                </a:lnTo>
                <a:lnTo>
                  <a:pt x="6194" y="145"/>
                </a:lnTo>
                <a:lnTo>
                  <a:pt x="6195" y="143"/>
                </a:lnTo>
                <a:lnTo>
                  <a:pt x="6195" y="142"/>
                </a:lnTo>
                <a:lnTo>
                  <a:pt x="6195" y="140"/>
                </a:lnTo>
                <a:lnTo>
                  <a:pt x="6196" y="138"/>
                </a:lnTo>
                <a:lnTo>
                  <a:pt x="6196" y="135"/>
                </a:lnTo>
                <a:lnTo>
                  <a:pt x="6196" y="133"/>
                </a:lnTo>
                <a:lnTo>
                  <a:pt x="6197" y="130"/>
                </a:lnTo>
                <a:lnTo>
                  <a:pt x="6197" y="128"/>
                </a:lnTo>
                <a:lnTo>
                  <a:pt x="6197" y="125"/>
                </a:lnTo>
                <a:lnTo>
                  <a:pt x="6198" y="122"/>
                </a:lnTo>
                <a:lnTo>
                  <a:pt x="6198" y="119"/>
                </a:lnTo>
                <a:lnTo>
                  <a:pt x="6198" y="117"/>
                </a:lnTo>
                <a:lnTo>
                  <a:pt x="6199" y="114"/>
                </a:lnTo>
                <a:lnTo>
                  <a:pt x="6199" y="111"/>
                </a:lnTo>
                <a:lnTo>
                  <a:pt x="6200" y="108"/>
                </a:lnTo>
                <a:lnTo>
                  <a:pt x="6200" y="105"/>
                </a:lnTo>
                <a:lnTo>
                  <a:pt x="6201" y="102"/>
                </a:lnTo>
                <a:lnTo>
                  <a:pt x="6201" y="99"/>
                </a:lnTo>
                <a:lnTo>
                  <a:pt x="6201" y="96"/>
                </a:lnTo>
                <a:lnTo>
                  <a:pt x="6202" y="93"/>
                </a:lnTo>
                <a:lnTo>
                  <a:pt x="6202" y="90"/>
                </a:lnTo>
                <a:lnTo>
                  <a:pt x="6202" y="87"/>
                </a:lnTo>
                <a:lnTo>
                  <a:pt x="6203" y="84"/>
                </a:lnTo>
                <a:lnTo>
                  <a:pt x="6203" y="81"/>
                </a:lnTo>
                <a:lnTo>
                  <a:pt x="6203" y="78"/>
                </a:lnTo>
                <a:lnTo>
                  <a:pt x="6204" y="75"/>
                </a:lnTo>
                <a:lnTo>
                  <a:pt x="6204" y="72"/>
                </a:lnTo>
                <a:lnTo>
                  <a:pt x="6204" y="70"/>
                </a:lnTo>
                <a:lnTo>
                  <a:pt x="6205" y="67"/>
                </a:lnTo>
                <a:lnTo>
                  <a:pt x="6205" y="65"/>
                </a:lnTo>
                <a:lnTo>
                  <a:pt x="6205" y="62"/>
                </a:lnTo>
                <a:lnTo>
                  <a:pt x="6206" y="60"/>
                </a:lnTo>
                <a:lnTo>
                  <a:pt x="6206" y="58"/>
                </a:lnTo>
                <a:lnTo>
                  <a:pt x="6206" y="56"/>
                </a:lnTo>
                <a:lnTo>
                  <a:pt x="6207" y="54"/>
                </a:lnTo>
                <a:lnTo>
                  <a:pt x="6207" y="53"/>
                </a:lnTo>
                <a:lnTo>
                  <a:pt x="6208" y="51"/>
                </a:lnTo>
                <a:lnTo>
                  <a:pt x="6208" y="50"/>
                </a:lnTo>
                <a:lnTo>
                  <a:pt x="6208" y="49"/>
                </a:lnTo>
                <a:lnTo>
                  <a:pt x="6209" y="47"/>
                </a:lnTo>
                <a:lnTo>
                  <a:pt x="6209" y="46"/>
                </a:lnTo>
                <a:lnTo>
                  <a:pt x="6209" y="45"/>
                </a:lnTo>
                <a:lnTo>
                  <a:pt x="6210" y="45"/>
                </a:lnTo>
                <a:lnTo>
                  <a:pt x="6210" y="44"/>
                </a:lnTo>
                <a:lnTo>
                  <a:pt x="6210" y="44"/>
                </a:lnTo>
                <a:lnTo>
                  <a:pt x="6211" y="44"/>
                </a:lnTo>
                <a:lnTo>
                  <a:pt x="6211" y="44"/>
                </a:lnTo>
                <a:lnTo>
                  <a:pt x="6212" y="44"/>
                </a:lnTo>
                <a:lnTo>
                  <a:pt x="6212" y="45"/>
                </a:lnTo>
                <a:lnTo>
                  <a:pt x="6212" y="46"/>
                </a:lnTo>
                <a:lnTo>
                  <a:pt x="6213" y="47"/>
                </a:lnTo>
                <a:lnTo>
                  <a:pt x="6213" y="49"/>
                </a:lnTo>
                <a:lnTo>
                  <a:pt x="6214" y="50"/>
                </a:lnTo>
                <a:lnTo>
                  <a:pt x="6214" y="52"/>
                </a:lnTo>
                <a:lnTo>
                  <a:pt x="6214" y="55"/>
                </a:lnTo>
                <a:lnTo>
                  <a:pt x="6215" y="57"/>
                </a:lnTo>
                <a:lnTo>
                  <a:pt x="6215" y="60"/>
                </a:lnTo>
                <a:lnTo>
                  <a:pt x="6215" y="63"/>
                </a:lnTo>
                <a:lnTo>
                  <a:pt x="6216" y="67"/>
                </a:lnTo>
                <a:lnTo>
                  <a:pt x="6216" y="71"/>
                </a:lnTo>
                <a:lnTo>
                  <a:pt x="6216" y="75"/>
                </a:lnTo>
                <a:lnTo>
                  <a:pt x="6217" y="79"/>
                </a:lnTo>
                <a:lnTo>
                  <a:pt x="6217" y="84"/>
                </a:lnTo>
                <a:lnTo>
                  <a:pt x="6217" y="89"/>
                </a:lnTo>
                <a:lnTo>
                  <a:pt x="6218" y="94"/>
                </a:lnTo>
                <a:lnTo>
                  <a:pt x="6218" y="100"/>
                </a:lnTo>
                <a:lnTo>
                  <a:pt x="6218" y="106"/>
                </a:lnTo>
                <a:lnTo>
                  <a:pt x="6219" y="113"/>
                </a:lnTo>
                <a:lnTo>
                  <a:pt x="6219" y="120"/>
                </a:lnTo>
                <a:lnTo>
                  <a:pt x="6219" y="127"/>
                </a:lnTo>
                <a:lnTo>
                  <a:pt x="6220" y="135"/>
                </a:lnTo>
                <a:lnTo>
                  <a:pt x="6220" y="143"/>
                </a:lnTo>
                <a:lnTo>
                  <a:pt x="6221" y="153"/>
                </a:lnTo>
                <a:lnTo>
                  <a:pt x="6221" y="162"/>
                </a:lnTo>
                <a:lnTo>
                  <a:pt x="6221" y="174"/>
                </a:lnTo>
                <a:lnTo>
                  <a:pt x="6222" y="186"/>
                </a:lnTo>
                <a:lnTo>
                  <a:pt x="6222" y="200"/>
                </a:lnTo>
                <a:lnTo>
                  <a:pt x="6222" y="216"/>
                </a:lnTo>
                <a:lnTo>
                  <a:pt x="6223" y="234"/>
                </a:lnTo>
                <a:lnTo>
                  <a:pt x="6223" y="253"/>
                </a:lnTo>
                <a:lnTo>
                  <a:pt x="6223" y="275"/>
                </a:lnTo>
                <a:lnTo>
                  <a:pt x="6224" y="298"/>
                </a:lnTo>
                <a:lnTo>
                  <a:pt x="6224" y="323"/>
                </a:lnTo>
                <a:lnTo>
                  <a:pt x="6225" y="347"/>
                </a:lnTo>
                <a:lnTo>
                  <a:pt x="6225" y="372"/>
                </a:lnTo>
                <a:lnTo>
                  <a:pt x="6225" y="395"/>
                </a:lnTo>
                <a:lnTo>
                  <a:pt x="6226" y="418"/>
                </a:lnTo>
                <a:lnTo>
                  <a:pt x="6226" y="438"/>
                </a:lnTo>
                <a:lnTo>
                  <a:pt x="6227" y="457"/>
                </a:lnTo>
                <a:lnTo>
                  <a:pt x="6227" y="472"/>
                </a:lnTo>
                <a:lnTo>
                  <a:pt x="6227" y="484"/>
                </a:lnTo>
                <a:lnTo>
                  <a:pt x="6228" y="494"/>
                </a:lnTo>
                <a:lnTo>
                  <a:pt x="6228" y="501"/>
                </a:lnTo>
                <a:lnTo>
                  <a:pt x="6228" y="506"/>
                </a:lnTo>
                <a:lnTo>
                  <a:pt x="6229" y="509"/>
                </a:lnTo>
                <a:lnTo>
                  <a:pt x="6229" y="512"/>
                </a:lnTo>
                <a:lnTo>
                  <a:pt x="6229" y="513"/>
                </a:lnTo>
                <a:lnTo>
                  <a:pt x="6230" y="513"/>
                </a:lnTo>
                <a:lnTo>
                  <a:pt x="6230" y="514"/>
                </a:lnTo>
                <a:lnTo>
                  <a:pt x="6230" y="514"/>
                </a:lnTo>
                <a:lnTo>
                  <a:pt x="6231" y="514"/>
                </a:lnTo>
                <a:lnTo>
                  <a:pt x="6231" y="514"/>
                </a:lnTo>
                <a:lnTo>
                  <a:pt x="6231" y="514"/>
                </a:lnTo>
                <a:lnTo>
                  <a:pt x="6232" y="514"/>
                </a:lnTo>
                <a:lnTo>
                  <a:pt x="6232" y="515"/>
                </a:lnTo>
                <a:lnTo>
                  <a:pt x="6233" y="515"/>
                </a:lnTo>
                <a:lnTo>
                  <a:pt x="6233" y="515"/>
                </a:lnTo>
                <a:lnTo>
                  <a:pt x="6233" y="515"/>
                </a:lnTo>
                <a:lnTo>
                  <a:pt x="6234" y="515"/>
                </a:lnTo>
                <a:lnTo>
                  <a:pt x="6234" y="515"/>
                </a:lnTo>
                <a:lnTo>
                  <a:pt x="6234" y="515"/>
                </a:lnTo>
                <a:lnTo>
                  <a:pt x="6235" y="515"/>
                </a:lnTo>
                <a:lnTo>
                  <a:pt x="6235" y="515"/>
                </a:lnTo>
                <a:lnTo>
                  <a:pt x="6235" y="515"/>
                </a:lnTo>
                <a:lnTo>
                  <a:pt x="6236" y="515"/>
                </a:lnTo>
                <a:lnTo>
                  <a:pt x="6236" y="515"/>
                </a:lnTo>
                <a:lnTo>
                  <a:pt x="6236" y="516"/>
                </a:lnTo>
                <a:lnTo>
                  <a:pt x="6237" y="516"/>
                </a:lnTo>
                <a:lnTo>
                  <a:pt x="6237" y="516"/>
                </a:lnTo>
                <a:lnTo>
                  <a:pt x="6238" y="516"/>
                </a:lnTo>
                <a:lnTo>
                  <a:pt x="6238" y="516"/>
                </a:lnTo>
                <a:lnTo>
                  <a:pt x="6238" y="516"/>
                </a:lnTo>
                <a:lnTo>
                  <a:pt x="6239" y="516"/>
                </a:lnTo>
                <a:lnTo>
                  <a:pt x="6239" y="516"/>
                </a:lnTo>
                <a:lnTo>
                  <a:pt x="6240" y="516"/>
                </a:lnTo>
                <a:lnTo>
                  <a:pt x="6240" y="517"/>
                </a:lnTo>
                <a:lnTo>
                  <a:pt x="6240" y="517"/>
                </a:lnTo>
                <a:lnTo>
                  <a:pt x="6241" y="517"/>
                </a:lnTo>
                <a:lnTo>
                  <a:pt x="6241" y="517"/>
                </a:lnTo>
                <a:lnTo>
                  <a:pt x="6241" y="517"/>
                </a:lnTo>
                <a:lnTo>
                  <a:pt x="6242" y="517"/>
                </a:lnTo>
                <a:lnTo>
                  <a:pt x="6242" y="517"/>
                </a:lnTo>
                <a:lnTo>
                  <a:pt x="6242" y="517"/>
                </a:lnTo>
                <a:lnTo>
                  <a:pt x="6243" y="517"/>
                </a:lnTo>
                <a:lnTo>
                  <a:pt x="6243" y="518"/>
                </a:lnTo>
                <a:lnTo>
                  <a:pt x="6243" y="518"/>
                </a:lnTo>
                <a:lnTo>
                  <a:pt x="6244" y="518"/>
                </a:lnTo>
                <a:lnTo>
                  <a:pt x="6244" y="518"/>
                </a:lnTo>
                <a:lnTo>
                  <a:pt x="6244" y="518"/>
                </a:lnTo>
                <a:lnTo>
                  <a:pt x="6245" y="518"/>
                </a:lnTo>
                <a:lnTo>
                  <a:pt x="6245" y="518"/>
                </a:lnTo>
                <a:lnTo>
                  <a:pt x="6246" y="518"/>
                </a:lnTo>
                <a:lnTo>
                  <a:pt x="6246" y="518"/>
                </a:lnTo>
                <a:lnTo>
                  <a:pt x="6246" y="518"/>
                </a:lnTo>
                <a:lnTo>
                  <a:pt x="6247" y="518"/>
                </a:lnTo>
                <a:lnTo>
                  <a:pt x="6247" y="518"/>
                </a:lnTo>
                <a:lnTo>
                  <a:pt x="6247" y="518"/>
                </a:lnTo>
                <a:lnTo>
                  <a:pt x="6248" y="518"/>
                </a:lnTo>
                <a:lnTo>
                  <a:pt x="6248" y="518"/>
                </a:lnTo>
                <a:lnTo>
                  <a:pt x="6248" y="518"/>
                </a:lnTo>
                <a:lnTo>
                  <a:pt x="6249" y="518"/>
                </a:lnTo>
                <a:lnTo>
                  <a:pt x="6249" y="518"/>
                </a:lnTo>
                <a:lnTo>
                  <a:pt x="6249" y="518"/>
                </a:lnTo>
                <a:lnTo>
                  <a:pt x="6250" y="518"/>
                </a:lnTo>
                <a:lnTo>
                  <a:pt x="6250" y="518"/>
                </a:lnTo>
                <a:lnTo>
                  <a:pt x="6251" y="518"/>
                </a:lnTo>
                <a:lnTo>
                  <a:pt x="6251" y="518"/>
                </a:lnTo>
                <a:lnTo>
                  <a:pt x="6251" y="519"/>
                </a:lnTo>
                <a:lnTo>
                  <a:pt x="6252" y="519"/>
                </a:lnTo>
                <a:lnTo>
                  <a:pt x="6252" y="519"/>
                </a:lnTo>
                <a:lnTo>
                  <a:pt x="6253" y="519"/>
                </a:lnTo>
                <a:lnTo>
                  <a:pt x="6253" y="519"/>
                </a:lnTo>
                <a:lnTo>
                  <a:pt x="6253" y="519"/>
                </a:lnTo>
                <a:lnTo>
                  <a:pt x="6254" y="520"/>
                </a:lnTo>
                <a:lnTo>
                  <a:pt x="6254" y="520"/>
                </a:lnTo>
                <a:lnTo>
                  <a:pt x="6254" y="520"/>
                </a:lnTo>
                <a:lnTo>
                  <a:pt x="6255" y="520"/>
                </a:lnTo>
                <a:lnTo>
                  <a:pt x="6255" y="520"/>
                </a:lnTo>
                <a:lnTo>
                  <a:pt x="6255" y="521"/>
                </a:lnTo>
                <a:lnTo>
                  <a:pt x="6256" y="521"/>
                </a:lnTo>
                <a:lnTo>
                  <a:pt x="6256" y="521"/>
                </a:lnTo>
                <a:lnTo>
                  <a:pt x="6256" y="521"/>
                </a:lnTo>
                <a:lnTo>
                  <a:pt x="6257" y="521"/>
                </a:lnTo>
                <a:lnTo>
                  <a:pt x="6257" y="521"/>
                </a:lnTo>
                <a:lnTo>
                  <a:pt x="6257" y="521"/>
                </a:lnTo>
                <a:lnTo>
                  <a:pt x="6258" y="521"/>
                </a:lnTo>
                <a:lnTo>
                  <a:pt x="6258" y="521"/>
                </a:lnTo>
                <a:lnTo>
                  <a:pt x="6259" y="521"/>
                </a:lnTo>
                <a:lnTo>
                  <a:pt x="6259" y="520"/>
                </a:lnTo>
                <a:lnTo>
                  <a:pt x="6259" y="520"/>
                </a:lnTo>
                <a:lnTo>
                  <a:pt x="6260" y="520"/>
                </a:lnTo>
                <a:lnTo>
                  <a:pt x="6260" y="520"/>
                </a:lnTo>
                <a:lnTo>
                  <a:pt x="6260" y="520"/>
                </a:lnTo>
                <a:lnTo>
                  <a:pt x="6261" y="520"/>
                </a:lnTo>
                <a:lnTo>
                  <a:pt x="6261" y="520"/>
                </a:lnTo>
                <a:lnTo>
                  <a:pt x="6261" y="520"/>
                </a:lnTo>
                <a:lnTo>
                  <a:pt x="6262" y="520"/>
                </a:lnTo>
                <a:lnTo>
                  <a:pt x="6262" y="520"/>
                </a:lnTo>
                <a:lnTo>
                  <a:pt x="6262" y="520"/>
                </a:lnTo>
                <a:lnTo>
                  <a:pt x="6263" y="520"/>
                </a:lnTo>
                <a:lnTo>
                  <a:pt x="6263" y="520"/>
                </a:lnTo>
                <a:lnTo>
                  <a:pt x="6264" y="520"/>
                </a:lnTo>
                <a:lnTo>
                  <a:pt x="6264" y="520"/>
                </a:lnTo>
                <a:lnTo>
                  <a:pt x="6264" y="520"/>
                </a:lnTo>
                <a:lnTo>
                  <a:pt x="6265" y="520"/>
                </a:lnTo>
                <a:lnTo>
                  <a:pt x="6265" y="520"/>
                </a:lnTo>
                <a:lnTo>
                  <a:pt x="6266" y="520"/>
                </a:lnTo>
                <a:lnTo>
                  <a:pt x="6266" y="520"/>
                </a:lnTo>
                <a:lnTo>
                  <a:pt x="6266" y="520"/>
                </a:lnTo>
                <a:lnTo>
                  <a:pt x="6267" y="520"/>
                </a:lnTo>
                <a:lnTo>
                  <a:pt x="6267" y="521"/>
                </a:lnTo>
                <a:lnTo>
                  <a:pt x="6267" y="521"/>
                </a:lnTo>
                <a:lnTo>
                  <a:pt x="6268" y="522"/>
                </a:lnTo>
                <a:lnTo>
                  <a:pt x="6268" y="522"/>
                </a:lnTo>
                <a:lnTo>
                  <a:pt x="6268" y="521"/>
                </a:lnTo>
                <a:lnTo>
                  <a:pt x="6269" y="520"/>
                </a:lnTo>
                <a:lnTo>
                  <a:pt x="6269" y="515"/>
                </a:lnTo>
                <a:lnTo>
                  <a:pt x="6269" y="508"/>
                </a:lnTo>
                <a:lnTo>
                  <a:pt x="6270" y="495"/>
                </a:lnTo>
                <a:lnTo>
                  <a:pt x="6270" y="477"/>
                </a:lnTo>
                <a:lnTo>
                  <a:pt x="6270" y="455"/>
                </a:lnTo>
                <a:lnTo>
                  <a:pt x="6271" y="431"/>
                </a:lnTo>
                <a:lnTo>
                  <a:pt x="6271" y="402"/>
                </a:lnTo>
                <a:lnTo>
                  <a:pt x="6272" y="372"/>
                </a:lnTo>
                <a:lnTo>
                  <a:pt x="6272" y="339"/>
                </a:lnTo>
                <a:lnTo>
                  <a:pt x="6272" y="306"/>
                </a:lnTo>
                <a:lnTo>
                  <a:pt x="6273" y="272"/>
                </a:lnTo>
                <a:lnTo>
                  <a:pt x="6273" y="239"/>
                </a:lnTo>
                <a:lnTo>
                  <a:pt x="6273" y="209"/>
                </a:lnTo>
                <a:lnTo>
                  <a:pt x="6274" y="183"/>
                </a:lnTo>
                <a:lnTo>
                  <a:pt x="6274" y="161"/>
                </a:lnTo>
                <a:lnTo>
                  <a:pt x="6274" y="144"/>
                </a:lnTo>
                <a:lnTo>
                  <a:pt x="6275" y="129"/>
                </a:lnTo>
                <a:lnTo>
                  <a:pt x="6275" y="118"/>
                </a:lnTo>
                <a:lnTo>
                  <a:pt x="6275" y="109"/>
                </a:lnTo>
                <a:lnTo>
                  <a:pt x="6276" y="103"/>
                </a:lnTo>
                <a:lnTo>
                  <a:pt x="6276" y="99"/>
                </a:lnTo>
                <a:lnTo>
                  <a:pt x="6277" y="97"/>
                </a:lnTo>
                <a:lnTo>
                  <a:pt x="6277" y="96"/>
                </a:lnTo>
                <a:lnTo>
                  <a:pt x="6278" y="96"/>
                </a:lnTo>
                <a:lnTo>
                  <a:pt x="6278" y="96"/>
                </a:lnTo>
                <a:lnTo>
                  <a:pt x="6278" y="96"/>
                </a:lnTo>
                <a:lnTo>
                  <a:pt x="6279" y="97"/>
                </a:lnTo>
                <a:lnTo>
                  <a:pt x="6279" y="97"/>
                </a:lnTo>
                <a:lnTo>
                  <a:pt x="6279" y="96"/>
                </a:lnTo>
                <a:lnTo>
                  <a:pt x="6280" y="95"/>
                </a:lnTo>
                <a:lnTo>
                  <a:pt x="6280" y="94"/>
                </a:lnTo>
                <a:lnTo>
                  <a:pt x="6280" y="92"/>
                </a:lnTo>
                <a:lnTo>
                  <a:pt x="6281" y="89"/>
                </a:lnTo>
                <a:lnTo>
                  <a:pt x="6281" y="86"/>
                </a:lnTo>
                <a:lnTo>
                  <a:pt x="6281" y="83"/>
                </a:lnTo>
                <a:lnTo>
                  <a:pt x="6282" y="80"/>
                </a:lnTo>
                <a:lnTo>
                  <a:pt x="6282" y="77"/>
                </a:lnTo>
                <a:lnTo>
                  <a:pt x="6282" y="74"/>
                </a:lnTo>
                <a:lnTo>
                  <a:pt x="6283" y="71"/>
                </a:lnTo>
                <a:lnTo>
                  <a:pt x="6283" y="68"/>
                </a:lnTo>
                <a:lnTo>
                  <a:pt x="6283" y="65"/>
                </a:lnTo>
                <a:lnTo>
                  <a:pt x="6284" y="63"/>
                </a:lnTo>
                <a:lnTo>
                  <a:pt x="6284" y="61"/>
                </a:lnTo>
                <a:lnTo>
                  <a:pt x="6285" y="59"/>
                </a:lnTo>
                <a:lnTo>
                  <a:pt x="6285" y="57"/>
                </a:lnTo>
                <a:lnTo>
                  <a:pt x="6285" y="55"/>
                </a:lnTo>
                <a:lnTo>
                  <a:pt x="6286" y="54"/>
                </a:lnTo>
                <a:lnTo>
                  <a:pt x="6286" y="52"/>
                </a:lnTo>
                <a:lnTo>
                  <a:pt x="6286" y="52"/>
                </a:lnTo>
                <a:lnTo>
                  <a:pt x="6287" y="51"/>
                </a:lnTo>
                <a:lnTo>
                  <a:pt x="6287" y="50"/>
                </a:lnTo>
                <a:lnTo>
                  <a:pt x="6287" y="50"/>
                </a:lnTo>
                <a:lnTo>
                  <a:pt x="6288" y="50"/>
                </a:lnTo>
                <a:lnTo>
                  <a:pt x="6288" y="49"/>
                </a:lnTo>
                <a:lnTo>
                  <a:pt x="6288" y="50"/>
                </a:lnTo>
                <a:lnTo>
                  <a:pt x="6289" y="50"/>
                </a:lnTo>
                <a:lnTo>
                  <a:pt x="6289" y="50"/>
                </a:lnTo>
                <a:lnTo>
                  <a:pt x="6290" y="51"/>
                </a:lnTo>
                <a:lnTo>
                  <a:pt x="6290" y="52"/>
                </a:lnTo>
                <a:lnTo>
                  <a:pt x="6291" y="53"/>
                </a:lnTo>
                <a:lnTo>
                  <a:pt x="6291" y="54"/>
                </a:lnTo>
                <a:lnTo>
                  <a:pt x="6291" y="56"/>
                </a:lnTo>
                <a:lnTo>
                  <a:pt x="6292" y="57"/>
                </a:lnTo>
                <a:lnTo>
                  <a:pt x="6292" y="59"/>
                </a:lnTo>
                <a:lnTo>
                  <a:pt x="6292" y="61"/>
                </a:lnTo>
                <a:lnTo>
                  <a:pt x="6293" y="63"/>
                </a:lnTo>
                <a:lnTo>
                  <a:pt x="6293" y="66"/>
                </a:lnTo>
                <a:lnTo>
                  <a:pt x="6293" y="68"/>
                </a:lnTo>
                <a:lnTo>
                  <a:pt x="6294" y="71"/>
                </a:lnTo>
                <a:lnTo>
                  <a:pt x="6294" y="74"/>
                </a:lnTo>
                <a:lnTo>
                  <a:pt x="6294" y="77"/>
                </a:lnTo>
                <a:lnTo>
                  <a:pt x="6295" y="80"/>
                </a:lnTo>
                <a:lnTo>
                  <a:pt x="6295" y="83"/>
                </a:lnTo>
                <a:lnTo>
                  <a:pt x="6295" y="86"/>
                </a:lnTo>
                <a:lnTo>
                  <a:pt x="6296" y="89"/>
                </a:lnTo>
                <a:lnTo>
                  <a:pt x="6296" y="93"/>
                </a:lnTo>
                <a:lnTo>
                  <a:pt x="6296" y="96"/>
                </a:lnTo>
                <a:lnTo>
                  <a:pt x="6297" y="100"/>
                </a:lnTo>
                <a:lnTo>
                  <a:pt x="6297" y="103"/>
                </a:lnTo>
                <a:lnTo>
                  <a:pt x="6298" y="106"/>
                </a:lnTo>
                <a:lnTo>
                  <a:pt x="6298" y="110"/>
                </a:lnTo>
                <a:lnTo>
                  <a:pt x="6298" y="113"/>
                </a:lnTo>
                <a:lnTo>
                  <a:pt x="6299" y="117"/>
                </a:lnTo>
                <a:lnTo>
                  <a:pt x="6299" y="119"/>
                </a:lnTo>
                <a:lnTo>
                  <a:pt x="6299" y="123"/>
                </a:lnTo>
                <a:lnTo>
                  <a:pt x="6300" y="125"/>
                </a:lnTo>
                <a:lnTo>
                  <a:pt x="6300" y="129"/>
                </a:lnTo>
                <a:lnTo>
                  <a:pt x="6300" y="131"/>
                </a:lnTo>
                <a:lnTo>
                  <a:pt x="6301" y="134"/>
                </a:lnTo>
                <a:lnTo>
                  <a:pt x="6301" y="136"/>
                </a:lnTo>
                <a:lnTo>
                  <a:pt x="6301" y="138"/>
                </a:lnTo>
                <a:lnTo>
                  <a:pt x="6302" y="140"/>
                </a:lnTo>
                <a:lnTo>
                  <a:pt x="6302" y="142"/>
                </a:lnTo>
                <a:lnTo>
                  <a:pt x="6303" y="144"/>
                </a:lnTo>
                <a:lnTo>
                  <a:pt x="6303" y="145"/>
                </a:lnTo>
                <a:lnTo>
                  <a:pt x="6304" y="147"/>
                </a:lnTo>
                <a:lnTo>
                  <a:pt x="6304" y="148"/>
                </a:lnTo>
                <a:lnTo>
                  <a:pt x="6304" y="149"/>
                </a:lnTo>
                <a:lnTo>
                  <a:pt x="6305" y="150"/>
                </a:lnTo>
                <a:lnTo>
                  <a:pt x="6305" y="151"/>
                </a:lnTo>
                <a:lnTo>
                  <a:pt x="6305" y="151"/>
                </a:lnTo>
                <a:lnTo>
                  <a:pt x="6306" y="151"/>
                </a:lnTo>
                <a:lnTo>
                  <a:pt x="6306" y="151"/>
                </a:lnTo>
                <a:lnTo>
                  <a:pt x="6306" y="151"/>
                </a:lnTo>
                <a:lnTo>
                  <a:pt x="6307" y="151"/>
                </a:lnTo>
                <a:lnTo>
                  <a:pt x="6307" y="150"/>
                </a:lnTo>
                <a:lnTo>
                  <a:pt x="6307" y="149"/>
                </a:lnTo>
                <a:lnTo>
                  <a:pt x="6308" y="148"/>
                </a:lnTo>
                <a:lnTo>
                  <a:pt x="6308" y="147"/>
                </a:lnTo>
                <a:lnTo>
                  <a:pt x="6308" y="145"/>
                </a:lnTo>
                <a:lnTo>
                  <a:pt x="6309" y="143"/>
                </a:lnTo>
                <a:lnTo>
                  <a:pt x="6309" y="142"/>
                </a:lnTo>
                <a:lnTo>
                  <a:pt x="6310" y="140"/>
                </a:lnTo>
                <a:lnTo>
                  <a:pt x="6310" y="138"/>
                </a:lnTo>
                <a:lnTo>
                  <a:pt x="6310" y="135"/>
                </a:lnTo>
                <a:lnTo>
                  <a:pt x="6311" y="133"/>
                </a:lnTo>
                <a:lnTo>
                  <a:pt x="6311" y="131"/>
                </a:lnTo>
                <a:lnTo>
                  <a:pt x="6311" y="129"/>
                </a:lnTo>
                <a:lnTo>
                  <a:pt x="6312" y="126"/>
                </a:lnTo>
                <a:lnTo>
                  <a:pt x="6312" y="124"/>
                </a:lnTo>
                <a:lnTo>
                  <a:pt x="6312" y="122"/>
                </a:lnTo>
                <a:lnTo>
                  <a:pt x="6313" y="119"/>
                </a:lnTo>
                <a:lnTo>
                  <a:pt x="6313" y="117"/>
                </a:lnTo>
                <a:lnTo>
                  <a:pt x="6313" y="115"/>
                </a:lnTo>
                <a:lnTo>
                  <a:pt x="6314" y="113"/>
                </a:lnTo>
                <a:lnTo>
                  <a:pt x="6314" y="111"/>
                </a:lnTo>
                <a:lnTo>
                  <a:pt x="6314" y="109"/>
                </a:lnTo>
                <a:lnTo>
                  <a:pt x="6315" y="107"/>
                </a:lnTo>
                <a:lnTo>
                  <a:pt x="6315" y="105"/>
                </a:lnTo>
                <a:lnTo>
                  <a:pt x="6316" y="103"/>
                </a:lnTo>
                <a:lnTo>
                  <a:pt x="6316" y="101"/>
                </a:lnTo>
                <a:lnTo>
                  <a:pt x="6317" y="99"/>
                </a:lnTo>
                <a:lnTo>
                  <a:pt x="6317" y="96"/>
                </a:lnTo>
                <a:lnTo>
                  <a:pt x="6317" y="94"/>
                </a:lnTo>
                <a:lnTo>
                  <a:pt x="6318" y="92"/>
                </a:lnTo>
                <a:lnTo>
                  <a:pt x="6318" y="90"/>
                </a:lnTo>
                <a:lnTo>
                  <a:pt x="6318" y="88"/>
                </a:lnTo>
                <a:lnTo>
                  <a:pt x="6319" y="86"/>
                </a:lnTo>
                <a:lnTo>
                  <a:pt x="6319" y="83"/>
                </a:lnTo>
                <a:lnTo>
                  <a:pt x="6319" y="81"/>
                </a:lnTo>
                <a:lnTo>
                  <a:pt x="6320" y="79"/>
                </a:lnTo>
                <a:lnTo>
                  <a:pt x="6320" y="77"/>
                </a:lnTo>
                <a:lnTo>
                  <a:pt x="6320" y="76"/>
                </a:lnTo>
                <a:lnTo>
                  <a:pt x="6321" y="74"/>
                </a:lnTo>
                <a:lnTo>
                  <a:pt x="6321" y="72"/>
                </a:lnTo>
                <a:lnTo>
                  <a:pt x="6321" y="70"/>
                </a:lnTo>
                <a:lnTo>
                  <a:pt x="6322" y="69"/>
                </a:lnTo>
                <a:lnTo>
                  <a:pt x="6322" y="67"/>
                </a:lnTo>
                <a:lnTo>
                  <a:pt x="6323" y="66"/>
                </a:lnTo>
                <a:lnTo>
                  <a:pt x="6323" y="65"/>
                </a:lnTo>
                <a:lnTo>
                  <a:pt x="6323" y="63"/>
                </a:lnTo>
                <a:lnTo>
                  <a:pt x="6324" y="62"/>
                </a:lnTo>
                <a:lnTo>
                  <a:pt x="6324" y="61"/>
                </a:lnTo>
                <a:lnTo>
                  <a:pt x="6324" y="61"/>
                </a:lnTo>
                <a:lnTo>
                  <a:pt x="6325" y="59"/>
                </a:lnTo>
                <a:lnTo>
                  <a:pt x="6325" y="59"/>
                </a:lnTo>
                <a:lnTo>
                  <a:pt x="6325" y="58"/>
                </a:lnTo>
                <a:lnTo>
                  <a:pt x="6326" y="58"/>
                </a:lnTo>
                <a:lnTo>
                  <a:pt x="6326" y="58"/>
                </a:lnTo>
                <a:lnTo>
                  <a:pt x="6326" y="58"/>
                </a:lnTo>
                <a:lnTo>
                  <a:pt x="6327" y="58"/>
                </a:lnTo>
                <a:lnTo>
                  <a:pt x="6327" y="58"/>
                </a:lnTo>
                <a:lnTo>
                  <a:pt x="6328" y="58"/>
                </a:lnTo>
                <a:lnTo>
                  <a:pt x="6328" y="59"/>
                </a:lnTo>
                <a:lnTo>
                  <a:pt x="6328" y="60"/>
                </a:lnTo>
                <a:lnTo>
                  <a:pt x="6329" y="61"/>
                </a:lnTo>
                <a:lnTo>
                  <a:pt x="6329" y="62"/>
                </a:lnTo>
                <a:lnTo>
                  <a:pt x="6330" y="63"/>
                </a:lnTo>
                <a:lnTo>
                  <a:pt x="6330" y="64"/>
                </a:lnTo>
                <a:lnTo>
                  <a:pt x="6330" y="66"/>
                </a:lnTo>
                <a:lnTo>
                  <a:pt x="6331" y="68"/>
                </a:lnTo>
                <a:lnTo>
                  <a:pt x="6331" y="70"/>
                </a:lnTo>
                <a:lnTo>
                  <a:pt x="6331" y="72"/>
                </a:lnTo>
                <a:lnTo>
                  <a:pt x="6332" y="75"/>
                </a:lnTo>
                <a:lnTo>
                  <a:pt x="6332" y="78"/>
                </a:lnTo>
                <a:lnTo>
                  <a:pt x="6332" y="81"/>
                </a:lnTo>
                <a:lnTo>
                  <a:pt x="6333" y="85"/>
                </a:lnTo>
                <a:lnTo>
                  <a:pt x="6333" y="89"/>
                </a:lnTo>
                <a:lnTo>
                  <a:pt x="6333" y="94"/>
                </a:lnTo>
                <a:lnTo>
                  <a:pt x="6334" y="99"/>
                </a:lnTo>
                <a:lnTo>
                  <a:pt x="6334" y="105"/>
                </a:lnTo>
                <a:lnTo>
                  <a:pt x="6334" y="111"/>
                </a:lnTo>
                <a:lnTo>
                  <a:pt x="6335" y="118"/>
                </a:lnTo>
                <a:lnTo>
                  <a:pt x="6335" y="125"/>
                </a:lnTo>
                <a:lnTo>
                  <a:pt x="6336" y="134"/>
                </a:lnTo>
                <a:lnTo>
                  <a:pt x="6336" y="143"/>
                </a:lnTo>
                <a:lnTo>
                  <a:pt x="6336" y="153"/>
                </a:lnTo>
                <a:lnTo>
                  <a:pt x="6337" y="164"/>
                </a:lnTo>
                <a:lnTo>
                  <a:pt x="6337" y="176"/>
                </a:lnTo>
                <a:lnTo>
                  <a:pt x="6337" y="190"/>
                </a:lnTo>
                <a:lnTo>
                  <a:pt x="6338" y="205"/>
                </a:lnTo>
                <a:lnTo>
                  <a:pt x="6338" y="221"/>
                </a:lnTo>
                <a:lnTo>
                  <a:pt x="6338" y="240"/>
                </a:lnTo>
                <a:lnTo>
                  <a:pt x="6339" y="259"/>
                </a:lnTo>
                <a:lnTo>
                  <a:pt x="6339" y="281"/>
                </a:lnTo>
                <a:lnTo>
                  <a:pt x="6339" y="303"/>
                </a:lnTo>
                <a:lnTo>
                  <a:pt x="6340" y="327"/>
                </a:lnTo>
                <a:lnTo>
                  <a:pt x="6340" y="351"/>
                </a:lnTo>
                <a:lnTo>
                  <a:pt x="6341" y="375"/>
                </a:lnTo>
                <a:lnTo>
                  <a:pt x="6341" y="399"/>
                </a:lnTo>
                <a:lnTo>
                  <a:pt x="6341" y="420"/>
                </a:lnTo>
                <a:lnTo>
                  <a:pt x="6342" y="440"/>
                </a:lnTo>
                <a:lnTo>
                  <a:pt x="6342" y="458"/>
                </a:lnTo>
                <a:lnTo>
                  <a:pt x="6343" y="472"/>
                </a:lnTo>
                <a:lnTo>
                  <a:pt x="6343" y="485"/>
                </a:lnTo>
                <a:lnTo>
                  <a:pt x="6343" y="495"/>
                </a:lnTo>
                <a:lnTo>
                  <a:pt x="6344" y="503"/>
                </a:lnTo>
                <a:lnTo>
                  <a:pt x="6344" y="508"/>
                </a:lnTo>
                <a:lnTo>
                  <a:pt x="6344" y="511"/>
                </a:lnTo>
                <a:lnTo>
                  <a:pt x="6345" y="513"/>
                </a:lnTo>
                <a:lnTo>
                  <a:pt x="6345" y="515"/>
                </a:lnTo>
                <a:lnTo>
                  <a:pt x="6345" y="515"/>
                </a:lnTo>
                <a:lnTo>
                  <a:pt x="6346" y="516"/>
                </a:lnTo>
                <a:lnTo>
                  <a:pt x="6346" y="516"/>
                </a:lnTo>
                <a:lnTo>
                  <a:pt x="6346" y="516"/>
                </a:lnTo>
                <a:lnTo>
                  <a:pt x="6347" y="516"/>
                </a:lnTo>
                <a:lnTo>
                  <a:pt x="6347" y="517"/>
                </a:lnTo>
                <a:lnTo>
                  <a:pt x="6347" y="517"/>
                </a:lnTo>
                <a:lnTo>
                  <a:pt x="6348" y="518"/>
                </a:lnTo>
                <a:lnTo>
                  <a:pt x="6348" y="518"/>
                </a:lnTo>
                <a:lnTo>
                  <a:pt x="6349" y="518"/>
                </a:lnTo>
                <a:lnTo>
                  <a:pt x="6349" y="518"/>
                </a:lnTo>
                <a:lnTo>
                  <a:pt x="6349" y="518"/>
                </a:lnTo>
                <a:lnTo>
                  <a:pt x="6350" y="518"/>
                </a:lnTo>
                <a:lnTo>
                  <a:pt x="6350" y="518"/>
                </a:lnTo>
                <a:lnTo>
                  <a:pt x="6350" y="518"/>
                </a:lnTo>
                <a:lnTo>
                  <a:pt x="6351" y="519"/>
                </a:lnTo>
                <a:lnTo>
                  <a:pt x="6351" y="519"/>
                </a:lnTo>
                <a:lnTo>
                  <a:pt x="6351" y="519"/>
                </a:lnTo>
                <a:lnTo>
                  <a:pt x="6352" y="519"/>
                </a:lnTo>
                <a:lnTo>
                  <a:pt x="6352" y="519"/>
                </a:lnTo>
                <a:lnTo>
                  <a:pt x="6352" y="519"/>
                </a:lnTo>
                <a:lnTo>
                  <a:pt x="6353" y="520"/>
                </a:lnTo>
                <a:lnTo>
                  <a:pt x="6353" y="520"/>
                </a:lnTo>
                <a:lnTo>
                  <a:pt x="6354" y="520"/>
                </a:lnTo>
                <a:lnTo>
                  <a:pt x="6354" y="520"/>
                </a:lnTo>
                <a:lnTo>
                  <a:pt x="6355" y="521"/>
                </a:lnTo>
                <a:lnTo>
                  <a:pt x="6355" y="521"/>
                </a:lnTo>
                <a:lnTo>
                  <a:pt x="6355" y="521"/>
                </a:lnTo>
                <a:lnTo>
                  <a:pt x="6356" y="521"/>
                </a:lnTo>
                <a:lnTo>
                  <a:pt x="6356" y="521"/>
                </a:lnTo>
                <a:lnTo>
                  <a:pt x="6356" y="521"/>
                </a:lnTo>
                <a:lnTo>
                  <a:pt x="6357" y="521"/>
                </a:lnTo>
                <a:lnTo>
                  <a:pt x="6357" y="521"/>
                </a:lnTo>
                <a:lnTo>
                  <a:pt x="6357" y="521"/>
                </a:lnTo>
                <a:lnTo>
                  <a:pt x="6358" y="521"/>
                </a:lnTo>
                <a:lnTo>
                  <a:pt x="6358" y="521"/>
                </a:lnTo>
                <a:lnTo>
                  <a:pt x="6358" y="521"/>
                </a:lnTo>
                <a:lnTo>
                  <a:pt x="6359" y="521"/>
                </a:lnTo>
                <a:lnTo>
                  <a:pt x="6359" y="520"/>
                </a:lnTo>
                <a:lnTo>
                  <a:pt x="6359" y="520"/>
                </a:lnTo>
                <a:lnTo>
                  <a:pt x="6360" y="520"/>
                </a:lnTo>
                <a:lnTo>
                  <a:pt x="6360" y="520"/>
                </a:lnTo>
                <a:lnTo>
                  <a:pt x="6360" y="520"/>
                </a:lnTo>
                <a:lnTo>
                  <a:pt x="6361" y="520"/>
                </a:lnTo>
                <a:lnTo>
                  <a:pt x="6361" y="520"/>
                </a:lnTo>
                <a:lnTo>
                  <a:pt x="6362" y="520"/>
                </a:lnTo>
                <a:lnTo>
                  <a:pt x="6362" y="520"/>
                </a:lnTo>
                <a:lnTo>
                  <a:pt x="6362" y="520"/>
                </a:lnTo>
                <a:lnTo>
                  <a:pt x="6363" y="520"/>
                </a:lnTo>
                <a:lnTo>
                  <a:pt x="6363" y="520"/>
                </a:lnTo>
                <a:lnTo>
                  <a:pt x="6363" y="520"/>
                </a:lnTo>
                <a:lnTo>
                  <a:pt x="6364" y="520"/>
                </a:lnTo>
                <a:lnTo>
                  <a:pt x="6364" y="520"/>
                </a:lnTo>
                <a:lnTo>
                  <a:pt x="6364" y="520"/>
                </a:lnTo>
                <a:lnTo>
                  <a:pt x="6365" y="520"/>
                </a:lnTo>
                <a:lnTo>
                  <a:pt x="6365" y="520"/>
                </a:lnTo>
                <a:lnTo>
                  <a:pt x="6365" y="520"/>
                </a:lnTo>
                <a:lnTo>
                  <a:pt x="6366" y="521"/>
                </a:lnTo>
                <a:lnTo>
                  <a:pt x="6366" y="521"/>
                </a:lnTo>
                <a:lnTo>
                  <a:pt x="6367" y="521"/>
                </a:lnTo>
                <a:lnTo>
                  <a:pt x="6367" y="521"/>
                </a:lnTo>
                <a:lnTo>
                  <a:pt x="6368" y="521"/>
                </a:lnTo>
                <a:lnTo>
                  <a:pt x="6368" y="521"/>
                </a:lnTo>
                <a:lnTo>
                  <a:pt x="6368" y="521"/>
                </a:lnTo>
                <a:lnTo>
                  <a:pt x="6369" y="521"/>
                </a:lnTo>
                <a:lnTo>
                  <a:pt x="6369" y="521"/>
                </a:lnTo>
                <a:lnTo>
                  <a:pt x="6369" y="521"/>
                </a:lnTo>
                <a:lnTo>
                  <a:pt x="6370" y="521"/>
                </a:lnTo>
                <a:lnTo>
                  <a:pt x="6370" y="522"/>
                </a:lnTo>
                <a:lnTo>
                  <a:pt x="6370" y="522"/>
                </a:lnTo>
                <a:lnTo>
                  <a:pt x="6371" y="522"/>
                </a:lnTo>
                <a:lnTo>
                  <a:pt x="6371" y="522"/>
                </a:lnTo>
                <a:lnTo>
                  <a:pt x="6371" y="522"/>
                </a:lnTo>
                <a:lnTo>
                  <a:pt x="6372" y="522"/>
                </a:lnTo>
                <a:lnTo>
                  <a:pt x="6372" y="522"/>
                </a:lnTo>
                <a:lnTo>
                  <a:pt x="6372" y="522"/>
                </a:lnTo>
                <a:lnTo>
                  <a:pt x="6373" y="522"/>
                </a:lnTo>
                <a:lnTo>
                  <a:pt x="6373" y="522"/>
                </a:lnTo>
                <a:lnTo>
                  <a:pt x="6373" y="522"/>
                </a:lnTo>
                <a:lnTo>
                  <a:pt x="6374" y="522"/>
                </a:lnTo>
                <a:lnTo>
                  <a:pt x="6374" y="522"/>
                </a:lnTo>
                <a:lnTo>
                  <a:pt x="6375" y="522"/>
                </a:lnTo>
                <a:lnTo>
                  <a:pt x="6375" y="522"/>
                </a:lnTo>
                <a:lnTo>
                  <a:pt x="6375" y="522"/>
                </a:lnTo>
                <a:lnTo>
                  <a:pt x="6376" y="522"/>
                </a:lnTo>
                <a:lnTo>
                  <a:pt x="6376" y="522"/>
                </a:lnTo>
                <a:lnTo>
                  <a:pt x="6376" y="522"/>
                </a:lnTo>
                <a:lnTo>
                  <a:pt x="6377" y="522"/>
                </a:lnTo>
                <a:lnTo>
                  <a:pt x="6377" y="522"/>
                </a:lnTo>
                <a:lnTo>
                  <a:pt x="6377" y="521"/>
                </a:lnTo>
                <a:lnTo>
                  <a:pt x="6378" y="521"/>
                </a:lnTo>
                <a:lnTo>
                  <a:pt x="6378" y="521"/>
                </a:lnTo>
                <a:lnTo>
                  <a:pt x="6378" y="521"/>
                </a:lnTo>
                <a:lnTo>
                  <a:pt x="6379" y="521"/>
                </a:lnTo>
                <a:lnTo>
                  <a:pt x="6379" y="522"/>
                </a:lnTo>
                <a:lnTo>
                  <a:pt x="6380" y="522"/>
                </a:lnTo>
                <a:lnTo>
                  <a:pt x="6380" y="522"/>
                </a:lnTo>
                <a:lnTo>
                  <a:pt x="6381" y="523"/>
                </a:lnTo>
                <a:lnTo>
                  <a:pt x="6381" y="523"/>
                </a:lnTo>
                <a:lnTo>
                  <a:pt x="6381" y="523"/>
                </a:lnTo>
                <a:lnTo>
                  <a:pt x="6382" y="522"/>
                </a:lnTo>
                <a:lnTo>
                  <a:pt x="6382" y="520"/>
                </a:lnTo>
                <a:lnTo>
                  <a:pt x="6382" y="516"/>
                </a:lnTo>
                <a:lnTo>
                  <a:pt x="6383" y="508"/>
                </a:lnTo>
                <a:lnTo>
                  <a:pt x="6383" y="496"/>
                </a:lnTo>
                <a:lnTo>
                  <a:pt x="6383" y="479"/>
                </a:lnTo>
                <a:lnTo>
                  <a:pt x="6384" y="460"/>
                </a:lnTo>
                <a:lnTo>
                  <a:pt x="6384" y="435"/>
                </a:lnTo>
                <a:lnTo>
                  <a:pt x="6384" y="408"/>
                </a:lnTo>
                <a:lnTo>
                  <a:pt x="6385" y="377"/>
                </a:lnTo>
                <a:lnTo>
                  <a:pt x="6385" y="344"/>
                </a:lnTo>
                <a:lnTo>
                  <a:pt x="6385" y="311"/>
                </a:lnTo>
                <a:lnTo>
                  <a:pt x="6386" y="277"/>
                </a:lnTo>
                <a:lnTo>
                  <a:pt x="6386" y="245"/>
                </a:lnTo>
                <a:lnTo>
                  <a:pt x="6386" y="216"/>
                </a:lnTo>
                <a:lnTo>
                  <a:pt x="6387" y="190"/>
                </a:lnTo>
                <a:lnTo>
                  <a:pt x="6387" y="168"/>
                </a:lnTo>
                <a:lnTo>
                  <a:pt x="6388" y="150"/>
                </a:lnTo>
                <a:lnTo>
                  <a:pt x="6388" y="137"/>
                </a:lnTo>
                <a:lnTo>
                  <a:pt x="6388" y="128"/>
                </a:lnTo>
                <a:lnTo>
                  <a:pt x="6389" y="122"/>
                </a:lnTo>
                <a:lnTo>
                  <a:pt x="6389" y="119"/>
                </a:lnTo>
                <a:lnTo>
                  <a:pt x="6389" y="119"/>
                </a:lnTo>
                <a:lnTo>
                  <a:pt x="6390" y="119"/>
                </a:lnTo>
                <a:lnTo>
                  <a:pt x="6390" y="121"/>
                </a:lnTo>
                <a:lnTo>
                  <a:pt x="6390" y="124"/>
                </a:lnTo>
                <a:lnTo>
                  <a:pt x="6391" y="126"/>
                </a:lnTo>
                <a:lnTo>
                  <a:pt x="6391" y="129"/>
                </a:lnTo>
                <a:lnTo>
                  <a:pt x="6391" y="132"/>
                </a:lnTo>
                <a:lnTo>
                  <a:pt x="6392" y="135"/>
                </a:lnTo>
                <a:lnTo>
                  <a:pt x="6392" y="136"/>
                </a:lnTo>
                <a:lnTo>
                  <a:pt x="6393" y="136"/>
                </a:lnTo>
                <a:lnTo>
                  <a:pt x="6393" y="136"/>
                </a:lnTo>
                <a:lnTo>
                  <a:pt x="6394" y="135"/>
                </a:lnTo>
                <a:lnTo>
                  <a:pt x="6394" y="132"/>
                </a:lnTo>
                <a:lnTo>
                  <a:pt x="6394" y="129"/>
                </a:lnTo>
                <a:lnTo>
                  <a:pt x="6395" y="126"/>
                </a:lnTo>
                <a:lnTo>
                  <a:pt x="6395" y="122"/>
                </a:lnTo>
                <a:lnTo>
                  <a:pt x="6395" y="118"/>
                </a:lnTo>
                <a:lnTo>
                  <a:pt x="6396" y="114"/>
                </a:lnTo>
                <a:lnTo>
                  <a:pt x="6396" y="109"/>
                </a:lnTo>
                <a:lnTo>
                  <a:pt x="6396" y="104"/>
                </a:lnTo>
                <a:lnTo>
                  <a:pt x="6397" y="99"/>
                </a:lnTo>
                <a:lnTo>
                  <a:pt x="6397" y="94"/>
                </a:lnTo>
                <a:lnTo>
                  <a:pt x="6397" y="89"/>
                </a:lnTo>
                <a:lnTo>
                  <a:pt x="6398" y="85"/>
                </a:lnTo>
                <a:lnTo>
                  <a:pt x="6398" y="81"/>
                </a:lnTo>
                <a:lnTo>
                  <a:pt x="6398" y="76"/>
                </a:lnTo>
                <a:lnTo>
                  <a:pt x="6399" y="73"/>
                </a:lnTo>
                <a:lnTo>
                  <a:pt x="6399" y="70"/>
                </a:lnTo>
                <a:lnTo>
                  <a:pt x="6400" y="67"/>
                </a:lnTo>
                <a:lnTo>
                  <a:pt x="6400" y="64"/>
                </a:lnTo>
                <a:lnTo>
                  <a:pt x="6400" y="62"/>
                </a:lnTo>
                <a:lnTo>
                  <a:pt x="6401" y="60"/>
                </a:lnTo>
                <a:lnTo>
                  <a:pt x="6401" y="58"/>
                </a:lnTo>
                <a:lnTo>
                  <a:pt x="6401" y="56"/>
                </a:lnTo>
                <a:lnTo>
                  <a:pt x="6402" y="55"/>
                </a:lnTo>
                <a:lnTo>
                  <a:pt x="6402" y="53"/>
                </a:lnTo>
                <a:lnTo>
                  <a:pt x="6402" y="52"/>
                </a:lnTo>
                <a:lnTo>
                  <a:pt x="6403" y="52"/>
                </a:lnTo>
                <a:lnTo>
                  <a:pt x="6403" y="51"/>
                </a:lnTo>
                <a:lnTo>
                  <a:pt x="6403" y="51"/>
                </a:lnTo>
                <a:lnTo>
                  <a:pt x="6404" y="50"/>
                </a:lnTo>
                <a:lnTo>
                  <a:pt x="6404" y="50"/>
                </a:lnTo>
                <a:lnTo>
                  <a:pt x="6404" y="50"/>
                </a:lnTo>
                <a:lnTo>
                  <a:pt x="6405" y="51"/>
                </a:lnTo>
                <a:lnTo>
                  <a:pt x="6405" y="51"/>
                </a:lnTo>
                <a:lnTo>
                  <a:pt x="6406" y="52"/>
                </a:lnTo>
                <a:lnTo>
                  <a:pt x="6406" y="52"/>
                </a:lnTo>
                <a:lnTo>
                  <a:pt x="6407" y="53"/>
                </a:lnTo>
                <a:lnTo>
                  <a:pt x="6407" y="54"/>
                </a:lnTo>
                <a:lnTo>
                  <a:pt x="6407" y="55"/>
                </a:lnTo>
                <a:lnTo>
                  <a:pt x="6408" y="56"/>
                </a:lnTo>
                <a:lnTo>
                  <a:pt x="6408" y="58"/>
                </a:lnTo>
                <a:lnTo>
                  <a:pt x="6408" y="59"/>
                </a:lnTo>
                <a:lnTo>
                  <a:pt x="6409" y="60"/>
                </a:lnTo>
                <a:lnTo>
                  <a:pt x="6409" y="61"/>
                </a:lnTo>
                <a:lnTo>
                  <a:pt x="6409" y="63"/>
                </a:lnTo>
                <a:lnTo>
                  <a:pt x="6410" y="64"/>
                </a:lnTo>
                <a:lnTo>
                  <a:pt x="6410" y="66"/>
                </a:lnTo>
                <a:lnTo>
                  <a:pt x="6410" y="67"/>
                </a:lnTo>
                <a:lnTo>
                  <a:pt x="6411" y="69"/>
                </a:lnTo>
                <a:lnTo>
                  <a:pt x="6411" y="70"/>
                </a:lnTo>
                <a:lnTo>
                  <a:pt x="6411" y="72"/>
                </a:lnTo>
                <a:lnTo>
                  <a:pt x="6412" y="74"/>
                </a:lnTo>
                <a:lnTo>
                  <a:pt x="6412" y="76"/>
                </a:lnTo>
                <a:lnTo>
                  <a:pt x="6413" y="78"/>
                </a:lnTo>
                <a:lnTo>
                  <a:pt x="6413" y="80"/>
                </a:lnTo>
                <a:lnTo>
                  <a:pt x="6413" y="82"/>
                </a:lnTo>
                <a:lnTo>
                  <a:pt x="6414" y="84"/>
                </a:lnTo>
                <a:lnTo>
                  <a:pt x="6414" y="86"/>
                </a:lnTo>
                <a:lnTo>
                  <a:pt x="6414" y="87"/>
                </a:lnTo>
                <a:lnTo>
                  <a:pt x="6415" y="89"/>
                </a:lnTo>
                <a:lnTo>
                  <a:pt x="6415" y="91"/>
                </a:lnTo>
                <a:lnTo>
                  <a:pt x="6415" y="93"/>
                </a:lnTo>
                <a:lnTo>
                  <a:pt x="6416" y="94"/>
                </a:lnTo>
                <a:lnTo>
                  <a:pt x="6416" y="96"/>
                </a:lnTo>
                <a:lnTo>
                  <a:pt x="6416" y="98"/>
                </a:lnTo>
                <a:lnTo>
                  <a:pt x="6417" y="99"/>
                </a:lnTo>
                <a:lnTo>
                  <a:pt x="6417" y="100"/>
                </a:lnTo>
                <a:lnTo>
                  <a:pt x="6417" y="102"/>
                </a:lnTo>
                <a:lnTo>
                  <a:pt x="6418" y="103"/>
                </a:lnTo>
                <a:lnTo>
                  <a:pt x="6418" y="104"/>
                </a:lnTo>
                <a:lnTo>
                  <a:pt x="6419" y="105"/>
                </a:lnTo>
                <a:lnTo>
                  <a:pt x="6419" y="106"/>
                </a:lnTo>
                <a:lnTo>
                  <a:pt x="6420" y="107"/>
                </a:lnTo>
                <a:lnTo>
                  <a:pt x="6420" y="108"/>
                </a:lnTo>
                <a:lnTo>
                  <a:pt x="6420" y="108"/>
                </a:lnTo>
                <a:lnTo>
                  <a:pt x="6421" y="109"/>
                </a:lnTo>
                <a:lnTo>
                  <a:pt x="6421" y="110"/>
                </a:lnTo>
                <a:lnTo>
                  <a:pt x="6421" y="110"/>
                </a:lnTo>
                <a:lnTo>
                  <a:pt x="6422" y="110"/>
                </a:lnTo>
                <a:lnTo>
                  <a:pt x="6422" y="110"/>
                </a:lnTo>
                <a:lnTo>
                  <a:pt x="6422" y="109"/>
                </a:lnTo>
                <a:lnTo>
                  <a:pt x="6423" y="109"/>
                </a:lnTo>
                <a:lnTo>
                  <a:pt x="6423" y="108"/>
                </a:lnTo>
                <a:lnTo>
                  <a:pt x="6423" y="107"/>
                </a:lnTo>
                <a:lnTo>
                  <a:pt x="6424" y="106"/>
                </a:lnTo>
                <a:lnTo>
                  <a:pt x="6424" y="105"/>
                </a:lnTo>
                <a:lnTo>
                  <a:pt x="6424" y="104"/>
                </a:lnTo>
                <a:lnTo>
                  <a:pt x="6425" y="102"/>
                </a:lnTo>
                <a:lnTo>
                  <a:pt x="6425" y="101"/>
                </a:lnTo>
                <a:lnTo>
                  <a:pt x="6426" y="99"/>
                </a:lnTo>
                <a:lnTo>
                  <a:pt x="6426" y="98"/>
                </a:lnTo>
                <a:lnTo>
                  <a:pt x="6426" y="96"/>
                </a:lnTo>
                <a:lnTo>
                  <a:pt x="6427" y="94"/>
                </a:lnTo>
                <a:lnTo>
                  <a:pt x="6427" y="92"/>
                </a:lnTo>
                <a:lnTo>
                  <a:pt x="6427" y="90"/>
                </a:lnTo>
                <a:lnTo>
                  <a:pt x="6428" y="89"/>
                </a:lnTo>
                <a:lnTo>
                  <a:pt x="6428" y="87"/>
                </a:lnTo>
                <a:lnTo>
                  <a:pt x="6428" y="85"/>
                </a:lnTo>
                <a:lnTo>
                  <a:pt x="6429" y="83"/>
                </a:lnTo>
                <a:lnTo>
                  <a:pt x="6429" y="81"/>
                </a:lnTo>
                <a:lnTo>
                  <a:pt x="6429" y="79"/>
                </a:lnTo>
                <a:lnTo>
                  <a:pt x="6430" y="77"/>
                </a:lnTo>
                <a:lnTo>
                  <a:pt x="6430" y="75"/>
                </a:lnTo>
                <a:lnTo>
                  <a:pt x="6430" y="73"/>
                </a:lnTo>
                <a:lnTo>
                  <a:pt x="6431" y="70"/>
                </a:lnTo>
                <a:lnTo>
                  <a:pt x="6432" y="68"/>
                </a:lnTo>
                <a:lnTo>
                  <a:pt x="6432" y="66"/>
                </a:lnTo>
                <a:lnTo>
                  <a:pt x="6432" y="63"/>
                </a:lnTo>
                <a:lnTo>
                  <a:pt x="6433" y="61"/>
                </a:lnTo>
                <a:lnTo>
                  <a:pt x="6433" y="58"/>
                </a:lnTo>
                <a:lnTo>
                  <a:pt x="6433" y="55"/>
                </a:lnTo>
                <a:lnTo>
                  <a:pt x="6434" y="51"/>
                </a:lnTo>
                <a:lnTo>
                  <a:pt x="6434" y="48"/>
                </a:lnTo>
                <a:lnTo>
                  <a:pt x="6434" y="45"/>
                </a:lnTo>
                <a:lnTo>
                  <a:pt x="6435" y="42"/>
                </a:lnTo>
                <a:lnTo>
                  <a:pt x="6435" y="39"/>
                </a:lnTo>
                <a:lnTo>
                  <a:pt x="6435" y="35"/>
                </a:lnTo>
                <a:lnTo>
                  <a:pt x="6436" y="32"/>
                </a:lnTo>
                <a:lnTo>
                  <a:pt x="6436" y="29"/>
                </a:lnTo>
                <a:lnTo>
                  <a:pt x="6436" y="26"/>
                </a:lnTo>
                <a:lnTo>
                  <a:pt x="6437" y="23"/>
                </a:lnTo>
                <a:lnTo>
                  <a:pt x="6437" y="20"/>
                </a:lnTo>
                <a:lnTo>
                  <a:pt x="6437" y="17"/>
                </a:lnTo>
                <a:lnTo>
                  <a:pt x="6438" y="15"/>
                </a:lnTo>
                <a:lnTo>
                  <a:pt x="6438" y="13"/>
                </a:lnTo>
                <a:lnTo>
                  <a:pt x="6439" y="10"/>
                </a:lnTo>
                <a:lnTo>
                  <a:pt x="6439" y="8"/>
                </a:lnTo>
                <a:lnTo>
                  <a:pt x="6439" y="7"/>
                </a:lnTo>
                <a:lnTo>
                  <a:pt x="6440" y="5"/>
                </a:lnTo>
                <a:lnTo>
                  <a:pt x="6440" y="3"/>
                </a:lnTo>
                <a:lnTo>
                  <a:pt x="6440" y="2"/>
                </a:lnTo>
                <a:lnTo>
                  <a:pt x="6441" y="1"/>
                </a:lnTo>
                <a:lnTo>
                  <a:pt x="6441" y="1"/>
                </a:lnTo>
                <a:lnTo>
                  <a:pt x="6441" y="0"/>
                </a:lnTo>
                <a:lnTo>
                  <a:pt x="6442" y="0"/>
                </a:lnTo>
                <a:lnTo>
                  <a:pt x="6442" y="0"/>
                </a:lnTo>
                <a:lnTo>
                  <a:pt x="6442" y="0"/>
                </a:lnTo>
                <a:lnTo>
                  <a:pt x="6443" y="1"/>
                </a:lnTo>
                <a:lnTo>
                  <a:pt x="6443" y="2"/>
                </a:lnTo>
                <a:lnTo>
                  <a:pt x="6444" y="3"/>
                </a:lnTo>
                <a:lnTo>
                  <a:pt x="6444" y="5"/>
                </a:lnTo>
                <a:lnTo>
                  <a:pt x="6445" y="7"/>
                </a:lnTo>
                <a:lnTo>
                  <a:pt x="6445" y="10"/>
                </a:lnTo>
                <a:lnTo>
                  <a:pt x="6445" y="13"/>
                </a:lnTo>
                <a:lnTo>
                  <a:pt x="6446" y="16"/>
                </a:lnTo>
                <a:lnTo>
                  <a:pt x="6446" y="21"/>
                </a:lnTo>
                <a:lnTo>
                  <a:pt x="6446" y="26"/>
                </a:lnTo>
                <a:lnTo>
                  <a:pt x="6447" y="32"/>
                </a:lnTo>
                <a:lnTo>
                  <a:pt x="6447" y="38"/>
                </a:lnTo>
                <a:lnTo>
                  <a:pt x="6447" y="45"/>
                </a:lnTo>
                <a:lnTo>
                  <a:pt x="6448" y="53"/>
                </a:lnTo>
                <a:lnTo>
                  <a:pt x="6448" y="61"/>
                </a:lnTo>
                <a:lnTo>
                  <a:pt x="6448" y="70"/>
                </a:lnTo>
                <a:lnTo>
                  <a:pt x="6449" y="79"/>
                </a:lnTo>
                <a:lnTo>
                  <a:pt x="6449" y="89"/>
                </a:lnTo>
                <a:lnTo>
                  <a:pt x="6449" y="99"/>
                </a:lnTo>
                <a:lnTo>
                  <a:pt x="6450" y="110"/>
                </a:lnTo>
                <a:lnTo>
                  <a:pt x="6450" y="120"/>
                </a:lnTo>
                <a:lnTo>
                  <a:pt x="6450" y="132"/>
                </a:lnTo>
                <a:lnTo>
                  <a:pt x="6451" y="143"/>
                </a:lnTo>
                <a:lnTo>
                  <a:pt x="6451" y="156"/>
                </a:lnTo>
                <a:lnTo>
                  <a:pt x="6452" y="168"/>
                </a:lnTo>
                <a:lnTo>
                  <a:pt x="6452" y="181"/>
                </a:lnTo>
                <a:lnTo>
                  <a:pt x="6452" y="195"/>
                </a:lnTo>
                <a:lnTo>
                  <a:pt x="6453" y="209"/>
                </a:lnTo>
                <a:lnTo>
                  <a:pt x="6453" y="224"/>
                </a:lnTo>
                <a:lnTo>
                  <a:pt x="6453" y="241"/>
                </a:lnTo>
                <a:lnTo>
                  <a:pt x="6454" y="258"/>
                </a:lnTo>
                <a:lnTo>
                  <a:pt x="6454" y="276"/>
                </a:lnTo>
                <a:lnTo>
                  <a:pt x="6454" y="296"/>
                </a:lnTo>
                <a:lnTo>
                  <a:pt x="6455" y="316"/>
                </a:lnTo>
                <a:lnTo>
                  <a:pt x="6455" y="336"/>
                </a:lnTo>
                <a:lnTo>
                  <a:pt x="6455" y="358"/>
                </a:lnTo>
                <a:lnTo>
                  <a:pt x="6456" y="379"/>
                </a:lnTo>
                <a:lnTo>
                  <a:pt x="6456" y="400"/>
                </a:lnTo>
                <a:lnTo>
                  <a:pt x="6457" y="420"/>
                </a:lnTo>
                <a:lnTo>
                  <a:pt x="6457" y="439"/>
                </a:lnTo>
                <a:lnTo>
                  <a:pt x="6458" y="455"/>
                </a:lnTo>
                <a:lnTo>
                  <a:pt x="6458" y="470"/>
                </a:lnTo>
                <a:lnTo>
                  <a:pt x="6458" y="482"/>
                </a:lnTo>
                <a:lnTo>
                  <a:pt x="6459" y="492"/>
                </a:lnTo>
                <a:lnTo>
                  <a:pt x="6459" y="500"/>
                </a:lnTo>
                <a:lnTo>
                  <a:pt x="6459" y="507"/>
                </a:lnTo>
                <a:lnTo>
                  <a:pt x="6460" y="510"/>
                </a:lnTo>
                <a:lnTo>
                  <a:pt x="6460" y="514"/>
                </a:lnTo>
                <a:lnTo>
                  <a:pt x="6460" y="515"/>
                </a:lnTo>
                <a:lnTo>
                  <a:pt x="6461" y="516"/>
                </a:lnTo>
                <a:lnTo>
                  <a:pt x="6461" y="516"/>
                </a:lnTo>
                <a:lnTo>
                  <a:pt x="6461" y="517"/>
                </a:lnTo>
                <a:lnTo>
                  <a:pt x="6462" y="517"/>
                </a:lnTo>
                <a:lnTo>
                  <a:pt x="6462" y="517"/>
                </a:lnTo>
                <a:lnTo>
                  <a:pt x="6462" y="517"/>
                </a:lnTo>
                <a:lnTo>
                  <a:pt x="6463" y="517"/>
                </a:lnTo>
                <a:lnTo>
                  <a:pt x="6463" y="517"/>
                </a:lnTo>
                <a:lnTo>
                  <a:pt x="6463" y="517"/>
                </a:lnTo>
                <a:lnTo>
                  <a:pt x="6464" y="517"/>
                </a:lnTo>
                <a:lnTo>
                  <a:pt x="6464" y="517"/>
                </a:lnTo>
                <a:lnTo>
                  <a:pt x="6465" y="517"/>
                </a:lnTo>
                <a:lnTo>
                  <a:pt x="6465" y="517"/>
                </a:lnTo>
                <a:lnTo>
                  <a:pt x="6465" y="517"/>
                </a:lnTo>
                <a:lnTo>
                  <a:pt x="6466" y="517"/>
                </a:lnTo>
                <a:lnTo>
                  <a:pt x="6466" y="517"/>
                </a:lnTo>
                <a:lnTo>
                  <a:pt x="6466" y="516"/>
                </a:lnTo>
                <a:lnTo>
                  <a:pt x="6467" y="516"/>
                </a:lnTo>
                <a:lnTo>
                  <a:pt x="6467" y="516"/>
                </a:lnTo>
                <a:lnTo>
                  <a:pt x="6467" y="516"/>
                </a:lnTo>
                <a:lnTo>
                  <a:pt x="6468" y="516"/>
                </a:lnTo>
                <a:lnTo>
                  <a:pt x="6468" y="516"/>
                </a:lnTo>
                <a:lnTo>
                  <a:pt x="6468" y="516"/>
                </a:lnTo>
                <a:lnTo>
                  <a:pt x="6469" y="516"/>
                </a:lnTo>
                <a:lnTo>
                  <a:pt x="6469" y="516"/>
                </a:lnTo>
                <a:lnTo>
                  <a:pt x="6470" y="517"/>
                </a:lnTo>
                <a:lnTo>
                  <a:pt x="6470" y="517"/>
                </a:lnTo>
                <a:lnTo>
                  <a:pt x="6471" y="517"/>
                </a:lnTo>
                <a:lnTo>
                  <a:pt x="6471" y="517"/>
                </a:lnTo>
                <a:lnTo>
                  <a:pt x="6471" y="518"/>
                </a:lnTo>
                <a:lnTo>
                  <a:pt x="6472" y="518"/>
                </a:lnTo>
                <a:lnTo>
                  <a:pt x="6472" y="518"/>
                </a:lnTo>
                <a:lnTo>
                  <a:pt x="6472" y="518"/>
                </a:lnTo>
                <a:lnTo>
                  <a:pt x="6473" y="518"/>
                </a:lnTo>
                <a:lnTo>
                  <a:pt x="6473" y="518"/>
                </a:lnTo>
                <a:lnTo>
                  <a:pt x="6473" y="519"/>
                </a:lnTo>
                <a:lnTo>
                  <a:pt x="6474" y="519"/>
                </a:lnTo>
                <a:lnTo>
                  <a:pt x="6474" y="519"/>
                </a:lnTo>
                <a:lnTo>
                  <a:pt x="6474" y="519"/>
                </a:lnTo>
                <a:lnTo>
                  <a:pt x="6475" y="519"/>
                </a:lnTo>
                <a:lnTo>
                  <a:pt x="6475" y="519"/>
                </a:lnTo>
                <a:lnTo>
                  <a:pt x="6475" y="519"/>
                </a:lnTo>
                <a:lnTo>
                  <a:pt x="6476" y="519"/>
                </a:lnTo>
                <a:lnTo>
                  <a:pt x="6476" y="520"/>
                </a:lnTo>
                <a:lnTo>
                  <a:pt x="6477" y="520"/>
                </a:lnTo>
                <a:lnTo>
                  <a:pt x="6477" y="520"/>
                </a:lnTo>
                <a:lnTo>
                  <a:pt x="6477" y="520"/>
                </a:lnTo>
                <a:lnTo>
                  <a:pt x="6478" y="520"/>
                </a:lnTo>
                <a:lnTo>
                  <a:pt x="6478" y="520"/>
                </a:lnTo>
                <a:lnTo>
                  <a:pt x="6478" y="520"/>
                </a:lnTo>
                <a:lnTo>
                  <a:pt x="6479" y="520"/>
                </a:lnTo>
                <a:lnTo>
                  <a:pt x="6479" y="520"/>
                </a:lnTo>
                <a:lnTo>
                  <a:pt x="6479" y="520"/>
                </a:lnTo>
                <a:lnTo>
                  <a:pt x="6480" y="520"/>
                </a:lnTo>
                <a:lnTo>
                  <a:pt x="6480" y="520"/>
                </a:lnTo>
                <a:lnTo>
                  <a:pt x="6480" y="520"/>
                </a:lnTo>
                <a:lnTo>
                  <a:pt x="6481" y="520"/>
                </a:lnTo>
                <a:lnTo>
                  <a:pt x="6481" y="520"/>
                </a:lnTo>
                <a:lnTo>
                  <a:pt x="6481" y="520"/>
                </a:lnTo>
                <a:lnTo>
                  <a:pt x="6482" y="520"/>
                </a:lnTo>
                <a:lnTo>
                  <a:pt x="6482" y="520"/>
                </a:lnTo>
                <a:lnTo>
                  <a:pt x="6483" y="520"/>
                </a:lnTo>
                <a:lnTo>
                  <a:pt x="6483" y="520"/>
                </a:lnTo>
                <a:lnTo>
                  <a:pt x="6484" y="520"/>
                </a:lnTo>
                <a:lnTo>
                  <a:pt x="6484" y="520"/>
                </a:lnTo>
                <a:lnTo>
                  <a:pt x="6484" y="520"/>
                </a:lnTo>
                <a:lnTo>
                  <a:pt x="6485" y="520"/>
                </a:lnTo>
                <a:lnTo>
                  <a:pt x="6485" y="520"/>
                </a:lnTo>
                <a:lnTo>
                  <a:pt x="6485" y="521"/>
                </a:lnTo>
                <a:lnTo>
                  <a:pt x="6486" y="521"/>
                </a:lnTo>
                <a:lnTo>
                  <a:pt x="6486" y="521"/>
                </a:lnTo>
                <a:lnTo>
                  <a:pt x="6486" y="521"/>
                </a:lnTo>
                <a:lnTo>
                  <a:pt x="6487" y="521"/>
                </a:lnTo>
                <a:lnTo>
                  <a:pt x="6487" y="521"/>
                </a:lnTo>
                <a:lnTo>
                  <a:pt x="6487" y="521"/>
                </a:lnTo>
                <a:lnTo>
                  <a:pt x="6488" y="521"/>
                </a:lnTo>
                <a:lnTo>
                  <a:pt x="6488" y="521"/>
                </a:lnTo>
                <a:lnTo>
                  <a:pt x="6488" y="522"/>
                </a:lnTo>
                <a:lnTo>
                  <a:pt x="6489" y="522"/>
                </a:lnTo>
                <a:lnTo>
                  <a:pt x="6489" y="522"/>
                </a:lnTo>
                <a:lnTo>
                  <a:pt x="6490" y="522"/>
                </a:lnTo>
                <a:lnTo>
                  <a:pt x="6490" y="522"/>
                </a:lnTo>
                <a:lnTo>
                  <a:pt x="6490" y="522"/>
                </a:lnTo>
                <a:lnTo>
                  <a:pt x="6491" y="522"/>
                </a:lnTo>
                <a:lnTo>
                  <a:pt x="6491" y="522"/>
                </a:lnTo>
                <a:lnTo>
                  <a:pt x="6491" y="522"/>
                </a:lnTo>
                <a:lnTo>
                  <a:pt x="6492" y="522"/>
                </a:lnTo>
                <a:lnTo>
                  <a:pt x="6492" y="522"/>
                </a:lnTo>
                <a:lnTo>
                  <a:pt x="6492" y="522"/>
                </a:lnTo>
                <a:lnTo>
                  <a:pt x="6493" y="522"/>
                </a:lnTo>
                <a:lnTo>
                  <a:pt x="6493" y="522"/>
                </a:lnTo>
                <a:lnTo>
                  <a:pt x="6493" y="522"/>
                </a:lnTo>
                <a:lnTo>
                  <a:pt x="6494" y="522"/>
                </a:lnTo>
                <a:lnTo>
                  <a:pt x="6494" y="523"/>
                </a:lnTo>
                <a:lnTo>
                  <a:pt x="6494" y="523"/>
                </a:lnTo>
                <a:lnTo>
                  <a:pt x="6495" y="523"/>
                </a:lnTo>
                <a:lnTo>
                  <a:pt x="6495" y="523"/>
                </a:lnTo>
                <a:lnTo>
                  <a:pt x="6496" y="523"/>
                </a:lnTo>
                <a:lnTo>
                  <a:pt x="6496" y="523"/>
                </a:lnTo>
                <a:lnTo>
                  <a:pt x="6497" y="523"/>
                </a:lnTo>
                <a:lnTo>
                  <a:pt x="6497" y="523"/>
                </a:lnTo>
                <a:lnTo>
                  <a:pt x="6497" y="523"/>
                </a:lnTo>
                <a:lnTo>
                  <a:pt x="6498" y="523"/>
                </a:lnTo>
                <a:lnTo>
                  <a:pt x="6498" y="523"/>
                </a:lnTo>
                <a:lnTo>
                  <a:pt x="6498" y="523"/>
                </a:lnTo>
                <a:lnTo>
                  <a:pt x="6499" y="523"/>
                </a:lnTo>
                <a:lnTo>
                  <a:pt x="6499" y="523"/>
                </a:lnTo>
                <a:lnTo>
                  <a:pt x="6499" y="523"/>
                </a:lnTo>
                <a:lnTo>
                  <a:pt x="6500" y="523"/>
                </a:lnTo>
                <a:lnTo>
                  <a:pt x="6500" y="523"/>
                </a:lnTo>
                <a:lnTo>
                  <a:pt x="6500" y="524"/>
                </a:lnTo>
                <a:lnTo>
                  <a:pt x="6501" y="524"/>
                </a:lnTo>
                <a:lnTo>
                  <a:pt x="6501" y="525"/>
                </a:lnTo>
                <a:lnTo>
                  <a:pt x="6501" y="525"/>
                </a:lnTo>
                <a:lnTo>
                  <a:pt x="6502" y="525"/>
                </a:lnTo>
                <a:lnTo>
                  <a:pt x="6502" y="524"/>
                </a:lnTo>
                <a:lnTo>
                  <a:pt x="6503" y="521"/>
                </a:lnTo>
                <a:lnTo>
                  <a:pt x="6503" y="518"/>
                </a:lnTo>
                <a:lnTo>
                  <a:pt x="6503" y="511"/>
                </a:lnTo>
                <a:lnTo>
                  <a:pt x="6504" y="500"/>
                </a:lnTo>
                <a:lnTo>
                  <a:pt x="6504" y="485"/>
                </a:lnTo>
                <a:lnTo>
                  <a:pt x="6504" y="465"/>
                </a:lnTo>
                <a:lnTo>
                  <a:pt x="6505" y="442"/>
                </a:lnTo>
                <a:lnTo>
                  <a:pt x="6505" y="417"/>
                </a:lnTo>
                <a:lnTo>
                  <a:pt x="6505" y="389"/>
                </a:lnTo>
                <a:lnTo>
                  <a:pt x="6506" y="360"/>
                </a:lnTo>
                <a:lnTo>
                  <a:pt x="6506" y="330"/>
                </a:lnTo>
                <a:lnTo>
                  <a:pt x="6506" y="299"/>
                </a:lnTo>
                <a:lnTo>
                  <a:pt x="6507" y="268"/>
                </a:lnTo>
                <a:lnTo>
                  <a:pt x="6507" y="240"/>
                </a:lnTo>
                <a:lnTo>
                  <a:pt x="6507" y="215"/>
                </a:lnTo>
                <a:lnTo>
                  <a:pt x="6508" y="193"/>
                </a:lnTo>
                <a:lnTo>
                  <a:pt x="6508" y="175"/>
                </a:lnTo>
                <a:lnTo>
                  <a:pt x="6509" y="161"/>
                </a:lnTo>
                <a:lnTo>
                  <a:pt x="6509" y="149"/>
                </a:lnTo>
                <a:lnTo>
                  <a:pt x="6510" y="139"/>
                </a:lnTo>
                <a:lnTo>
                  <a:pt x="6510" y="131"/>
                </a:lnTo>
                <a:lnTo>
                  <a:pt x="6510" y="126"/>
                </a:lnTo>
                <a:lnTo>
                  <a:pt x="6511" y="122"/>
                </a:lnTo>
                <a:lnTo>
                  <a:pt x="6511" y="120"/>
                </a:lnTo>
                <a:lnTo>
                  <a:pt x="6511" y="118"/>
                </a:lnTo>
                <a:lnTo>
                  <a:pt x="6512" y="117"/>
                </a:lnTo>
                <a:lnTo>
                  <a:pt x="6512" y="117"/>
                </a:lnTo>
                <a:lnTo>
                  <a:pt x="6512" y="116"/>
                </a:lnTo>
                <a:lnTo>
                  <a:pt x="6513" y="116"/>
                </a:lnTo>
                <a:lnTo>
                  <a:pt x="6513" y="115"/>
                </a:lnTo>
                <a:lnTo>
                  <a:pt x="6513" y="113"/>
                </a:lnTo>
                <a:lnTo>
                  <a:pt x="6514" y="112"/>
                </a:lnTo>
                <a:lnTo>
                  <a:pt x="6514" y="109"/>
                </a:lnTo>
                <a:lnTo>
                  <a:pt x="6514" y="106"/>
                </a:lnTo>
                <a:lnTo>
                  <a:pt x="6515" y="104"/>
                </a:lnTo>
                <a:lnTo>
                  <a:pt x="6515" y="100"/>
                </a:lnTo>
                <a:lnTo>
                  <a:pt x="6516" y="97"/>
                </a:lnTo>
                <a:lnTo>
                  <a:pt x="6516" y="94"/>
                </a:lnTo>
                <a:lnTo>
                  <a:pt x="6516" y="91"/>
                </a:lnTo>
                <a:lnTo>
                  <a:pt x="6517" y="88"/>
                </a:lnTo>
                <a:lnTo>
                  <a:pt x="6517" y="86"/>
                </a:lnTo>
                <a:lnTo>
                  <a:pt x="6517" y="83"/>
                </a:lnTo>
                <a:lnTo>
                  <a:pt x="6518" y="81"/>
                </a:lnTo>
                <a:lnTo>
                  <a:pt x="6518" y="79"/>
                </a:lnTo>
                <a:lnTo>
                  <a:pt x="6518" y="77"/>
                </a:lnTo>
                <a:lnTo>
                  <a:pt x="6519" y="75"/>
                </a:lnTo>
                <a:lnTo>
                  <a:pt x="6519" y="74"/>
                </a:lnTo>
                <a:lnTo>
                  <a:pt x="6519" y="72"/>
                </a:lnTo>
                <a:lnTo>
                  <a:pt x="6520" y="71"/>
                </a:lnTo>
                <a:lnTo>
                  <a:pt x="6520" y="70"/>
                </a:lnTo>
                <a:lnTo>
                  <a:pt x="6520" y="69"/>
                </a:lnTo>
                <a:lnTo>
                  <a:pt x="6521" y="68"/>
                </a:lnTo>
                <a:lnTo>
                  <a:pt x="6522" y="67"/>
                </a:lnTo>
                <a:lnTo>
                  <a:pt x="6522" y="66"/>
                </a:lnTo>
                <a:lnTo>
                  <a:pt x="6522" y="65"/>
                </a:lnTo>
                <a:lnTo>
                  <a:pt x="6523" y="64"/>
                </a:lnTo>
                <a:lnTo>
                  <a:pt x="6523" y="63"/>
                </a:lnTo>
                <a:lnTo>
                  <a:pt x="6523" y="62"/>
                </a:lnTo>
                <a:lnTo>
                  <a:pt x="6524" y="62"/>
                </a:lnTo>
                <a:lnTo>
                  <a:pt x="6524" y="61"/>
                </a:lnTo>
                <a:lnTo>
                  <a:pt x="6524" y="60"/>
                </a:lnTo>
                <a:lnTo>
                  <a:pt x="6525" y="60"/>
                </a:lnTo>
                <a:lnTo>
                  <a:pt x="6525" y="59"/>
                </a:lnTo>
                <a:lnTo>
                  <a:pt x="6525" y="59"/>
                </a:lnTo>
                <a:lnTo>
                  <a:pt x="6526" y="59"/>
                </a:lnTo>
                <a:lnTo>
                  <a:pt x="6526" y="59"/>
                </a:lnTo>
                <a:lnTo>
                  <a:pt x="6526" y="59"/>
                </a:lnTo>
                <a:lnTo>
                  <a:pt x="6527" y="59"/>
                </a:lnTo>
                <a:lnTo>
                  <a:pt x="6527" y="59"/>
                </a:lnTo>
                <a:lnTo>
                  <a:pt x="6527" y="59"/>
                </a:lnTo>
                <a:lnTo>
                  <a:pt x="6528" y="59"/>
                </a:lnTo>
                <a:lnTo>
                  <a:pt x="6528" y="59"/>
                </a:lnTo>
                <a:lnTo>
                  <a:pt x="6529" y="60"/>
                </a:lnTo>
                <a:lnTo>
                  <a:pt x="6529" y="60"/>
                </a:lnTo>
                <a:lnTo>
                  <a:pt x="6529" y="61"/>
                </a:lnTo>
                <a:lnTo>
                  <a:pt x="6530" y="61"/>
                </a:lnTo>
                <a:lnTo>
                  <a:pt x="6530" y="62"/>
                </a:lnTo>
                <a:lnTo>
                  <a:pt x="6530" y="62"/>
                </a:lnTo>
                <a:lnTo>
                  <a:pt x="6531" y="63"/>
                </a:lnTo>
                <a:lnTo>
                  <a:pt x="6531" y="64"/>
                </a:lnTo>
                <a:lnTo>
                  <a:pt x="6531" y="64"/>
                </a:lnTo>
                <a:lnTo>
                  <a:pt x="6532" y="65"/>
                </a:lnTo>
                <a:lnTo>
                  <a:pt x="6532" y="66"/>
                </a:lnTo>
                <a:lnTo>
                  <a:pt x="6532" y="67"/>
                </a:lnTo>
                <a:lnTo>
                  <a:pt x="6533" y="68"/>
                </a:lnTo>
                <a:lnTo>
                  <a:pt x="6533" y="69"/>
                </a:lnTo>
                <a:lnTo>
                  <a:pt x="6533" y="70"/>
                </a:lnTo>
                <a:lnTo>
                  <a:pt x="6534" y="71"/>
                </a:lnTo>
                <a:lnTo>
                  <a:pt x="6535" y="72"/>
                </a:lnTo>
                <a:lnTo>
                  <a:pt x="6535" y="73"/>
                </a:lnTo>
                <a:lnTo>
                  <a:pt x="6535" y="74"/>
                </a:lnTo>
                <a:lnTo>
                  <a:pt x="6536" y="75"/>
                </a:lnTo>
                <a:lnTo>
                  <a:pt x="6536" y="77"/>
                </a:lnTo>
                <a:lnTo>
                  <a:pt x="6536" y="78"/>
                </a:lnTo>
                <a:lnTo>
                  <a:pt x="6537" y="80"/>
                </a:lnTo>
                <a:lnTo>
                  <a:pt x="6537" y="81"/>
                </a:lnTo>
                <a:lnTo>
                  <a:pt x="6537" y="82"/>
                </a:lnTo>
                <a:lnTo>
                  <a:pt x="6538" y="84"/>
                </a:lnTo>
                <a:lnTo>
                  <a:pt x="6538" y="85"/>
                </a:lnTo>
                <a:lnTo>
                  <a:pt x="6538" y="87"/>
                </a:lnTo>
                <a:lnTo>
                  <a:pt x="6539" y="88"/>
                </a:lnTo>
                <a:lnTo>
                  <a:pt x="6539" y="89"/>
                </a:lnTo>
                <a:lnTo>
                  <a:pt x="6539" y="90"/>
                </a:lnTo>
                <a:lnTo>
                  <a:pt x="6540" y="92"/>
                </a:lnTo>
                <a:lnTo>
                  <a:pt x="6540" y="93"/>
                </a:lnTo>
                <a:lnTo>
                  <a:pt x="6540" y="94"/>
                </a:lnTo>
                <a:lnTo>
                  <a:pt x="6541" y="95"/>
                </a:lnTo>
                <a:lnTo>
                  <a:pt x="6541" y="96"/>
                </a:lnTo>
                <a:lnTo>
                  <a:pt x="6542" y="97"/>
                </a:lnTo>
                <a:lnTo>
                  <a:pt x="6542" y="98"/>
                </a:lnTo>
                <a:lnTo>
                  <a:pt x="6542" y="99"/>
                </a:lnTo>
                <a:lnTo>
                  <a:pt x="6543" y="100"/>
                </a:lnTo>
                <a:lnTo>
                  <a:pt x="6543" y="101"/>
                </a:lnTo>
                <a:lnTo>
                  <a:pt x="6543" y="102"/>
                </a:lnTo>
                <a:lnTo>
                  <a:pt x="6544" y="103"/>
                </a:lnTo>
                <a:lnTo>
                  <a:pt x="6544" y="104"/>
                </a:lnTo>
                <a:lnTo>
                  <a:pt x="6544" y="105"/>
                </a:lnTo>
                <a:lnTo>
                  <a:pt x="6545" y="106"/>
                </a:lnTo>
                <a:lnTo>
                  <a:pt x="6545" y="107"/>
                </a:lnTo>
                <a:lnTo>
                  <a:pt x="6545" y="109"/>
                </a:lnTo>
                <a:lnTo>
                  <a:pt x="6546" y="110"/>
                </a:lnTo>
                <a:lnTo>
                  <a:pt x="6546" y="111"/>
                </a:lnTo>
                <a:lnTo>
                  <a:pt x="6546" y="112"/>
                </a:lnTo>
                <a:lnTo>
                  <a:pt x="6547" y="113"/>
                </a:lnTo>
                <a:lnTo>
                  <a:pt x="6548" y="114"/>
                </a:lnTo>
                <a:lnTo>
                  <a:pt x="6548" y="116"/>
                </a:lnTo>
                <a:lnTo>
                  <a:pt x="6548" y="117"/>
                </a:lnTo>
                <a:lnTo>
                  <a:pt x="6549" y="118"/>
                </a:lnTo>
                <a:lnTo>
                  <a:pt x="6549" y="119"/>
                </a:lnTo>
                <a:lnTo>
                  <a:pt x="6549" y="120"/>
                </a:lnTo>
                <a:lnTo>
                  <a:pt x="6550" y="122"/>
                </a:lnTo>
                <a:lnTo>
                  <a:pt x="6550" y="123"/>
                </a:lnTo>
                <a:lnTo>
                  <a:pt x="6550" y="125"/>
                </a:lnTo>
                <a:lnTo>
                  <a:pt x="6551" y="126"/>
                </a:lnTo>
                <a:lnTo>
                  <a:pt x="6551" y="128"/>
                </a:lnTo>
                <a:lnTo>
                  <a:pt x="6551" y="130"/>
                </a:lnTo>
                <a:lnTo>
                  <a:pt x="6552" y="132"/>
                </a:lnTo>
                <a:lnTo>
                  <a:pt x="6552" y="134"/>
                </a:lnTo>
                <a:lnTo>
                  <a:pt x="6552" y="135"/>
                </a:lnTo>
                <a:lnTo>
                  <a:pt x="6553" y="137"/>
                </a:lnTo>
                <a:lnTo>
                  <a:pt x="6553" y="138"/>
                </a:lnTo>
                <a:lnTo>
                  <a:pt x="6554" y="140"/>
                </a:lnTo>
                <a:lnTo>
                  <a:pt x="6554" y="141"/>
                </a:lnTo>
                <a:lnTo>
                  <a:pt x="6554" y="142"/>
                </a:lnTo>
                <a:lnTo>
                  <a:pt x="6555" y="143"/>
                </a:lnTo>
                <a:lnTo>
                  <a:pt x="6555" y="144"/>
                </a:lnTo>
                <a:lnTo>
                  <a:pt x="6555" y="145"/>
                </a:lnTo>
                <a:lnTo>
                  <a:pt x="6556" y="145"/>
                </a:lnTo>
                <a:lnTo>
                  <a:pt x="6556" y="145"/>
                </a:lnTo>
                <a:lnTo>
                  <a:pt x="6556" y="145"/>
                </a:lnTo>
                <a:lnTo>
                  <a:pt x="6557" y="144"/>
                </a:lnTo>
                <a:lnTo>
                  <a:pt x="6557" y="144"/>
                </a:lnTo>
                <a:lnTo>
                  <a:pt x="6557" y="142"/>
                </a:lnTo>
                <a:lnTo>
                  <a:pt x="6558" y="141"/>
                </a:lnTo>
                <a:lnTo>
                  <a:pt x="6558" y="139"/>
                </a:lnTo>
                <a:lnTo>
                  <a:pt x="6558" y="137"/>
                </a:lnTo>
                <a:lnTo>
                  <a:pt x="6559" y="134"/>
                </a:lnTo>
                <a:lnTo>
                  <a:pt x="6559" y="131"/>
                </a:lnTo>
                <a:lnTo>
                  <a:pt x="6560" y="128"/>
                </a:lnTo>
                <a:lnTo>
                  <a:pt x="6560" y="124"/>
                </a:lnTo>
                <a:lnTo>
                  <a:pt x="6561" y="120"/>
                </a:lnTo>
                <a:lnTo>
                  <a:pt x="6561" y="116"/>
                </a:lnTo>
                <a:lnTo>
                  <a:pt x="6561" y="112"/>
                </a:lnTo>
                <a:lnTo>
                  <a:pt x="6562" y="108"/>
                </a:lnTo>
                <a:lnTo>
                  <a:pt x="6562" y="103"/>
                </a:lnTo>
                <a:lnTo>
                  <a:pt x="6562" y="98"/>
                </a:lnTo>
                <a:lnTo>
                  <a:pt x="6563" y="94"/>
                </a:lnTo>
                <a:lnTo>
                  <a:pt x="6563" y="89"/>
                </a:lnTo>
                <a:lnTo>
                  <a:pt x="6563" y="84"/>
                </a:lnTo>
                <a:lnTo>
                  <a:pt x="6564" y="80"/>
                </a:lnTo>
                <a:lnTo>
                  <a:pt x="6564" y="76"/>
                </a:lnTo>
                <a:lnTo>
                  <a:pt x="6564" y="72"/>
                </a:lnTo>
                <a:lnTo>
                  <a:pt x="6565" y="68"/>
                </a:lnTo>
                <a:lnTo>
                  <a:pt x="6565" y="65"/>
                </a:lnTo>
                <a:lnTo>
                  <a:pt x="6565" y="62"/>
                </a:lnTo>
                <a:lnTo>
                  <a:pt x="6566" y="59"/>
                </a:lnTo>
                <a:lnTo>
                  <a:pt x="6566" y="56"/>
                </a:lnTo>
                <a:lnTo>
                  <a:pt x="6567" y="54"/>
                </a:lnTo>
                <a:lnTo>
                  <a:pt x="6567" y="52"/>
                </a:lnTo>
                <a:lnTo>
                  <a:pt x="6567" y="51"/>
                </a:lnTo>
                <a:lnTo>
                  <a:pt x="6568" y="49"/>
                </a:lnTo>
                <a:lnTo>
                  <a:pt x="6568" y="48"/>
                </a:lnTo>
                <a:lnTo>
                  <a:pt x="6568" y="48"/>
                </a:lnTo>
                <a:lnTo>
                  <a:pt x="6569" y="47"/>
                </a:lnTo>
                <a:lnTo>
                  <a:pt x="6569" y="47"/>
                </a:lnTo>
                <a:lnTo>
                  <a:pt x="6569" y="48"/>
                </a:lnTo>
                <a:lnTo>
                  <a:pt x="6570" y="49"/>
                </a:lnTo>
                <a:lnTo>
                  <a:pt x="6570" y="50"/>
                </a:lnTo>
                <a:lnTo>
                  <a:pt x="6570" y="52"/>
                </a:lnTo>
                <a:lnTo>
                  <a:pt x="6571" y="54"/>
                </a:lnTo>
                <a:lnTo>
                  <a:pt x="6571" y="56"/>
                </a:lnTo>
                <a:lnTo>
                  <a:pt x="6571" y="59"/>
                </a:lnTo>
                <a:lnTo>
                  <a:pt x="6572" y="62"/>
                </a:lnTo>
                <a:lnTo>
                  <a:pt x="6572" y="66"/>
                </a:lnTo>
                <a:lnTo>
                  <a:pt x="6573" y="70"/>
                </a:lnTo>
                <a:lnTo>
                  <a:pt x="6573" y="75"/>
                </a:lnTo>
                <a:lnTo>
                  <a:pt x="6574" y="80"/>
                </a:lnTo>
                <a:lnTo>
                  <a:pt x="6574" y="85"/>
                </a:lnTo>
                <a:lnTo>
                  <a:pt x="6574" y="91"/>
                </a:lnTo>
                <a:lnTo>
                  <a:pt x="6575" y="97"/>
                </a:lnTo>
                <a:lnTo>
                  <a:pt x="6575" y="105"/>
                </a:lnTo>
                <a:lnTo>
                  <a:pt x="6575" y="112"/>
                </a:lnTo>
                <a:lnTo>
                  <a:pt x="6576" y="120"/>
                </a:lnTo>
                <a:lnTo>
                  <a:pt x="6576" y="129"/>
                </a:lnTo>
                <a:lnTo>
                  <a:pt x="6576" y="138"/>
                </a:lnTo>
                <a:lnTo>
                  <a:pt x="6577" y="148"/>
                </a:lnTo>
                <a:lnTo>
                  <a:pt x="6577" y="159"/>
                </a:lnTo>
                <a:lnTo>
                  <a:pt x="6577" y="171"/>
                </a:lnTo>
                <a:lnTo>
                  <a:pt x="6578" y="183"/>
                </a:lnTo>
                <a:lnTo>
                  <a:pt x="6578" y="197"/>
                </a:lnTo>
                <a:lnTo>
                  <a:pt x="6578" y="212"/>
                </a:lnTo>
                <a:lnTo>
                  <a:pt x="6579" y="228"/>
                </a:lnTo>
                <a:lnTo>
                  <a:pt x="6579" y="247"/>
                </a:lnTo>
                <a:lnTo>
                  <a:pt x="6580" y="266"/>
                </a:lnTo>
                <a:lnTo>
                  <a:pt x="6580" y="287"/>
                </a:lnTo>
                <a:lnTo>
                  <a:pt x="6580" y="309"/>
                </a:lnTo>
                <a:lnTo>
                  <a:pt x="6581" y="333"/>
                </a:lnTo>
                <a:lnTo>
                  <a:pt x="6581" y="357"/>
                </a:lnTo>
                <a:lnTo>
                  <a:pt x="6581" y="380"/>
                </a:lnTo>
                <a:lnTo>
                  <a:pt x="6582" y="403"/>
                </a:lnTo>
                <a:lnTo>
                  <a:pt x="6582" y="424"/>
                </a:lnTo>
                <a:lnTo>
                  <a:pt x="6582" y="443"/>
                </a:lnTo>
                <a:lnTo>
                  <a:pt x="6583" y="460"/>
                </a:lnTo>
                <a:lnTo>
                  <a:pt x="6583" y="474"/>
                </a:lnTo>
                <a:lnTo>
                  <a:pt x="6583" y="487"/>
                </a:lnTo>
                <a:lnTo>
                  <a:pt x="6584" y="496"/>
                </a:lnTo>
                <a:lnTo>
                  <a:pt x="6584" y="503"/>
                </a:lnTo>
                <a:lnTo>
                  <a:pt x="6584" y="507"/>
                </a:lnTo>
                <a:lnTo>
                  <a:pt x="6585" y="510"/>
                </a:lnTo>
                <a:lnTo>
                  <a:pt x="6585" y="512"/>
                </a:lnTo>
                <a:lnTo>
                  <a:pt x="6586" y="513"/>
                </a:lnTo>
                <a:lnTo>
                  <a:pt x="6586" y="514"/>
                </a:lnTo>
                <a:lnTo>
                  <a:pt x="6587" y="514"/>
                </a:lnTo>
                <a:lnTo>
                  <a:pt x="6587" y="515"/>
                </a:lnTo>
                <a:lnTo>
                  <a:pt x="6587" y="515"/>
                </a:lnTo>
                <a:lnTo>
                  <a:pt x="6588" y="515"/>
                </a:lnTo>
                <a:lnTo>
                  <a:pt x="6588" y="516"/>
                </a:lnTo>
                <a:lnTo>
                  <a:pt x="6588" y="516"/>
                </a:lnTo>
                <a:lnTo>
                  <a:pt x="6589" y="516"/>
                </a:lnTo>
                <a:lnTo>
                  <a:pt x="6589" y="516"/>
                </a:lnTo>
                <a:lnTo>
                  <a:pt x="6589" y="516"/>
                </a:lnTo>
                <a:lnTo>
                  <a:pt x="6590" y="517"/>
                </a:lnTo>
                <a:lnTo>
                  <a:pt x="6590" y="517"/>
                </a:lnTo>
                <a:lnTo>
                  <a:pt x="6590" y="517"/>
                </a:lnTo>
                <a:lnTo>
                  <a:pt x="6591" y="517"/>
                </a:lnTo>
                <a:lnTo>
                  <a:pt x="6591" y="517"/>
                </a:lnTo>
                <a:lnTo>
                  <a:pt x="6591" y="517"/>
                </a:lnTo>
                <a:lnTo>
                  <a:pt x="6592" y="517"/>
                </a:lnTo>
                <a:lnTo>
                  <a:pt x="6592" y="518"/>
                </a:lnTo>
                <a:lnTo>
                  <a:pt x="6593" y="518"/>
                </a:lnTo>
                <a:lnTo>
                  <a:pt x="6593" y="518"/>
                </a:lnTo>
                <a:lnTo>
                  <a:pt x="6593" y="518"/>
                </a:lnTo>
                <a:lnTo>
                  <a:pt x="6594" y="518"/>
                </a:lnTo>
                <a:lnTo>
                  <a:pt x="6594" y="518"/>
                </a:lnTo>
                <a:lnTo>
                  <a:pt x="6594" y="518"/>
                </a:lnTo>
                <a:lnTo>
                  <a:pt x="6595" y="518"/>
                </a:lnTo>
                <a:lnTo>
                  <a:pt x="6595" y="519"/>
                </a:lnTo>
                <a:lnTo>
                  <a:pt x="6595" y="519"/>
                </a:lnTo>
                <a:lnTo>
                  <a:pt x="6596" y="519"/>
                </a:lnTo>
                <a:lnTo>
                  <a:pt x="6596" y="519"/>
                </a:lnTo>
                <a:lnTo>
                  <a:pt x="6596" y="519"/>
                </a:lnTo>
                <a:lnTo>
                  <a:pt x="6597" y="519"/>
                </a:lnTo>
                <a:lnTo>
                  <a:pt x="6597" y="519"/>
                </a:lnTo>
                <a:lnTo>
                  <a:pt x="6597" y="519"/>
                </a:lnTo>
                <a:lnTo>
                  <a:pt x="6598" y="519"/>
                </a:lnTo>
                <a:lnTo>
                  <a:pt x="6599" y="519"/>
                </a:lnTo>
                <a:lnTo>
                  <a:pt x="6599" y="519"/>
                </a:lnTo>
                <a:lnTo>
                  <a:pt x="6599" y="519"/>
                </a:lnTo>
                <a:lnTo>
                  <a:pt x="6600" y="519"/>
                </a:lnTo>
                <a:lnTo>
                  <a:pt x="6600" y="519"/>
                </a:lnTo>
                <a:lnTo>
                  <a:pt x="6600" y="519"/>
                </a:lnTo>
                <a:lnTo>
                  <a:pt x="6601" y="519"/>
                </a:lnTo>
                <a:lnTo>
                  <a:pt x="6601" y="519"/>
                </a:lnTo>
                <a:lnTo>
                  <a:pt x="6601" y="519"/>
                </a:lnTo>
                <a:lnTo>
                  <a:pt x="6602" y="520"/>
                </a:lnTo>
                <a:lnTo>
                  <a:pt x="6602" y="520"/>
                </a:lnTo>
                <a:lnTo>
                  <a:pt x="6602" y="520"/>
                </a:lnTo>
                <a:lnTo>
                  <a:pt x="6603" y="520"/>
                </a:lnTo>
                <a:lnTo>
                  <a:pt x="6603" y="520"/>
                </a:lnTo>
                <a:lnTo>
                  <a:pt x="6603" y="519"/>
                </a:lnTo>
                <a:lnTo>
                  <a:pt x="6604" y="519"/>
                </a:lnTo>
                <a:lnTo>
                  <a:pt x="6604" y="519"/>
                </a:lnTo>
                <a:lnTo>
                  <a:pt x="6604" y="519"/>
                </a:lnTo>
                <a:lnTo>
                  <a:pt x="6605" y="519"/>
                </a:lnTo>
                <a:lnTo>
                  <a:pt x="6605" y="519"/>
                </a:lnTo>
                <a:lnTo>
                  <a:pt x="6606" y="519"/>
                </a:lnTo>
                <a:lnTo>
                  <a:pt x="6606" y="519"/>
                </a:lnTo>
                <a:lnTo>
                  <a:pt x="6606" y="519"/>
                </a:lnTo>
                <a:lnTo>
                  <a:pt x="6607" y="519"/>
                </a:lnTo>
                <a:lnTo>
                  <a:pt x="6607" y="520"/>
                </a:lnTo>
                <a:lnTo>
                  <a:pt x="6607" y="520"/>
                </a:lnTo>
                <a:lnTo>
                  <a:pt x="6608" y="520"/>
                </a:lnTo>
                <a:lnTo>
                  <a:pt x="6608" y="520"/>
                </a:lnTo>
                <a:lnTo>
                  <a:pt x="6608" y="520"/>
                </a:lnTo>
                <a:lnTo>
                  <a:pt x="6609" y="520"/>
                </a:lnTo>
                <a:lnTo>
                  <a:pt x="6609" y="520"/>
                </a:lnTo>
                <a:lnTo>
                  <a:pt x="6609" y="521"/>
                </a:lnTo>
                <a:lnTo>
                  <a:pt x="6610" y="521"/>
                </a:lnTo>
                <a:lnTo>
                  <a:pt x="6610" y="521"/>
                </a:lnTo>
                <a:lnTo>
                  <a:pt x="6610" y="521"/>
                </a:lnTo>
                <a:lnTo>
                  <a:pt x="6611" y="521"/>
                </a:lnTo>
                <a:lnTo>
                  <a:pt x="6612" y="521"/>
                </a:lnTo>
                <a:lnTo>
                  <a:pt x="6612" y="521"/>
                </a:lnTo>
                <a:lnTo>
                  <a:pt x="6612" y="521"/>
                </a:lnTo>
                <a:lnTo>
                  <a:pt x="6613" y="522"/>
                </a:lnTo>
                <a:lnTo>
                  <a:pt x="6613" y="522"/>
                </a:lnTo>
                <a:lnTo>
                  <a:pt x="6613" y="522"/>
                </a:lnTo>
                <a:lnTo>
                  <a:pt x="6614" y="522"/>
                </a:lnTo>
                <a:lnTo>
                  <a:pt x="6614" y="522"/>
                </a:lnTo>
                <a:lnTo>
                  <a:pt x="6614" y="522"/>
                </a:lnTo>
                <a:lnTo>
                  <a:pt x="6615" y="522"/>
                </a:lnTo>
                <a:lnTo>
                  <a:pt x="6615" y="522"/>
                </a:lnTo>
                <a:lnTo>
                  <a:pt x="6615" y="522"/>
                </a:lnTo>
                <a:lnTo>
                  <a:pt x="6616" y="522"/>
                </a:lnTo>
                <a:lnTo>
                  <a:pt x="6616" y="522"/>
                </a:lnTo>
                <a:lnTo>
                  <a:pt x="6616" y="522"/>
                </a:lnTo>
                <a:lnTo>
                  <a:pt x="6617" y="522"/>
                </a:lnTo>
                <a:lnTo>
                  <a:pt x="6617" y="522"/>
                </a:lnTo>
                <a:lnTo>
                  <a:pt x="6617" y="522"/>
                </a:lnTo>
                <a:lnTo>
                  <a:pt x="6618" y="522"/>
                </a:lnTo>
                <a:lnTo>
                  <a:pt x="6618" y="522"/>
                </a:lnTo>
                <a:lnTo>
                  <a:pt x="6619" y="521"/>
                </a:lnTo>
                <a:lnTo>
                  <a:pt x="6619" y="521"/>
                </a:lnTo>
                <a:lnTo>
                  <a:pt x="6619" y="521"/>
                </a:lnTo>
                <a:lnTo>
                  <a:pt x="6620" y="521"/>
                </a:lnTo>
                <a:lnTo>
                  <a:pt x="6620" y="521"/>
                </a:lnTo>
                <a:lnTo>
                  <a:pt x="6620" y="521"/>
                </a:lnTo>
                <a:lnTo>
                  <a:pt x="6621" y="521"/>
                </a:lnTo>
                <a:lnTo>
                  <a:pt x="6621" y="521"/>
                </a:lnTo>
                <a:lnTo>
                  <a:pt x="6621" y="521"/>
                </a:lnTo>
                <a:lnTo>
                  <a:pt x="6622" y="521"/>
                </a:lnTo>
                <a:lnTo>
                  <a:pt x="6622" y="521"/>
                </a:lnTo>
                <a:lnTo>
                  <a:pt x="6622" y="521"/>
                </a:lnTo>
                <a:lnTo>
                  <a:pt x="6623" y="521"/>
                </a:lnTo>
                <a:lnTo>
                  <a:pt x="6623" y="521"/>
                </a:lnTo>
                <a:lnTo>
                  <a:pt x="6623" y="522"/>
                </a:lnTo>
                <a:lnTo>
                  <a:pt x="6624" y="522"/>
                </a:lnTo>
                <a:lnTo>
                  <a:pt x="6625" y="522"/>
                </a:lnTo>
                <a:lnTo>
                  <a:pt x="6625" y="522"/>
                </a:lnTo>
                <a:lnTo>
                  <a:pt x="6625" y="521"/>
                </a:lnTo>
                <a:lnTo>
                  <a:pt x="6626" y="517"/>
                </a:lnTo>
                <a:lnTo>
                  <a:pt x="6626" y="510"/>
                </a:lnTo>
                <a:lnTo>
                  <a:pt x="6626" y="496"/>
                </a:lnTo>
                <a:lnTo>
                  <a:pt x="6627" y="478"/>
                </a:lnTo>
                <a:lnTo>
                  <a:pt x="6627" y="454"/>
                </a:lnTo>
                <a:lnTo>
                  <a:pt x="6627" y="427"/>
                </a:lnTo>
                <a:lnTo>
                  <a:pt x="6628" y="396"/>
                </a:lnTo>
                <a:lnTo>
                  <a:pt x="6628" y="364"/>
                </a:lnTo>
                <a:lnTo>
                  <a:pt x="6628" y="329"/>
                </a:lnTo>
                <a:lnTo>
                  <a:pt x="6629" y="293"/>
                </a:lnTo>
                <a:lnTo>
                  <a:pt x="6629" y="257"/>
                </a:lnTo>
                <a:lnTo>
                  <a:pt x="6629" y="222"/>
                </a:lnTo>
                <a:lnTo>
                  <a:pt x="6630" y="191"/>
                </a:lnTo>
                <a:lnTo>
                  <a:pt x="6630" y="165"/>
                </a:lnTo>
                <a:lnTo>
                  <a:pt x="6631" y="143"/>
                </a:lnTo>
                <a:lnTo>
                  <a:pt x="6631" y="127"/>
                </a:lnTo>
                <a:lnTo>
                  <a:pt x="6631" y="114"/>
                </a:lnTo>
                <a:lnTo>
                  <a:pt x="6632" y="104"/>
                </a:lnTo>
                <a:lnTo>
                  <a:pt x="6632" y="97"/>
                </a:lnTo>
                <a:lnTo>
                  <a:pt x="6632" y="92"/>
                </a:lnTo>
                <a:lnTo>
                  <a:pt x="6633" y="89"/>
                </a:lnTo>
                <a:lnTo>
                  <a:pt x="6633" y="88"/>
                </a:lnTo>
                <a:lnTo>
                  <a:pt x="6633" y="87"/>
                </a:lnTo>
                <a:lnTo>
                  <a:pt x="6634" y="86"/>
                </a:lnTo>
                <a:lnTo>
                  <a:pt x="6634" y="86"/>
                </a:lnTo>
                <a:lnTo>
                  <a:pt x="6634" y="85"/>
                </a:lnTo>
                <a:lnTo>
                  <a:pt x="6635" y="85"/>
                </a:lnTo>
                <a:lnTo>
                  <a:pt x="6635" y="84"/>
                </a:lnTo>
                <a:lnTo>
                  <a:pt x="6635" y="82"/>
                </a:lnTo>
                <a:lnTo>
                  <a:pt x="6636" y="80"/>
                </a:lnTo>
                <a:lnTo>
                  <a:pt x="6636" y="78"/>
                </a:lnTo>
                <a:lnTo>
                  <a:pt x="6636" y="75"/>
                </a:lnTo>
                <a:lnTo>
                  <a:pt x="6637" y="72"/>
                </a:lnTo>
                <a:lnTo>
                  <a:pt x="6638" y="69"/>
                </a:lnTo>
                <a:lnTo>
                  <a:pt x="6638" y="66"/>
                </a:lnTo>
                <a:lnTo>
                  <a:pt x="6638" y="63"/>
                </a:lnTo>
                <a:lnTo>
                  <a:pt x="6639" y="60"/>
                </a:lnTo>
                <a:lnTo>
                  <a:pt x="6639" y="58"/>
                </a:lnTo>
                <a:lnTo>
                  <a:pt x="6639" y="55"/>
                </a:lnTo>
                <a:lnTo>
                  <a:pt x="6640" y="53"/>
                </a:lnTo>
                <a:lnTo>
                  <a:pt x="6640" y="51"/>
                </a:lnTo>
                <a:lnTo>
                  <a:pt x="6640" y="49"/>
                </a:lnTo>
                <a:lnTo>
                  <a:pt x="6641" y="48"/>
                </a:lnTo>
                <a:lnTo>
                  <a:pt x="6641" y="46"/>
                </a:lnTo>
                <a:lnTo>
                  <a:pt x="6641" y="45"/>
                </a:lnTo>
                <a:lnTo>
                  <a:pt x="6642" y="44"/>
                </a:lnTo>
                <a:lnTo>
                  <a:pt x="6642" y="43"/>
                </a:lnTo>
                <a:lnTo>
                  <a:pt x="6642" y="42"/>
                </a:lnTo>
                <a:lnTo>
                  <a:pt x="6643" y="41"/>
                </a:lnTo>
                <a:lnTo>
                  <a:pt x="6643" y="40"/>
                </a:lnTo>
                <a:lnTo>
                  <a:pt x="6644" y="40"/>
                </a:lnTo>
                <a:lnTo>
                  <a:pt x="6644" y="39"/>
                </a:lnTo>
                <a:lnTo>
                  <a:pt x="6644" y="39"/>
                </a:lnTo>
                <a:lnTo>
                  <a:pt x="6645" y="38"/>
                </a:lnTo>
                <a:lnTo>
                  <a:pt x="6645" y="38"/>
                </a:lnTo>
                <a:lnTo>
                  <a:pt x="6645" y="38"/>
                </a:lnTo>
                <a:lnTo>
                  <a:pt x="6646" y="38"/>
                </a:lnTo>
                <a:lnTo>
                  <a:pt x="6646" y="38"/>
                </a:lnTo>
                <a:lnTo>
                  <a:pt x="6646" y="39"/>
                </a:lnTo>
                <a:lnTo>
                  <a:pt x="6647" y="39"/>
                </a:lnTo>
                <a:lnTo>
                  <a:pt x="6647" y="40"/>
                </a:lnTo>
                <a:lnTo>
                  <a:pt x="6647" y="41"/>
                </a:lnTo>
                <a:lnTo>
                  <a:pt x="6648" y="41"/>
                </a:lnTo>
                <a:lnTo>
                  <a:pt x="6648" y="43"/>
                </a:lnTo>
                <a:lnTo>
                  <a:pt x="6648" y="44"/>
                </a:lnTo>
                <a:lnTo>
                  <a:pt x="6649" y="45"/>
                </a:lnTo>
                <a:lnTo>
                  <a:pt x="6649" y="46"/>
                </a:lnTo>
                <a:lnTo>
                  <a:pt x="6649" y="48"/>
                </a:lnTo>
                <a:lnTo>
                  <a:pt x="6650" y="50"/>
                </a:lnTo>
                <a:lnTo>
                  <a:pt x="6651" y="51"/>
                </a:lnTo>
                <a:lnTo>
                  <a:pt x="6651" y="53"/>
                </a:lnTo>
                <a:lnTo>
                  <a:pt x="6651" y="55"/>
                </a:lnTo>
                <a:lnTo>
                  <a:pt x="6652" y="57"/>
                </a:lnTo>
                <a:lnTo>
                  <a:pt x="6652" y="59"/>
                </a:lnTo>
                <a:lnTo>
                  <a:pt x="6652" y="61"/>
                </a:lnTo>
                <a:lnTo>
                  <a:pt x="6653" y="63"/>
                </a:lnTo>
                <a:lnTo>
                  <a:pt x="6653" y="65"/>
                </a:lnTo>
                <a:lnTo>
                  <a:pt x="6653" y="68"/>
                </a:lnTo>
                <a:lnTo>
                  <a:pt x="6654" y="70"/>
                </a:lnTo>
                <a:lnTo>
                  <a:pt x="6654" y="72"/>
                </a:lnTo>
                <a:lnTo>
                  <a:pt x="6654" y="75"/>
                </a:lnTo>
                <a:lnTo>
                  <a:pt x="6655" y="77"/>
                </a:lnTo>
                <a:lnTo>
                  <a:pt x="6655" y="80"/>
                </a:lnTo>
                <a:lnTo>
                  <a:pt x="6655" y="83"/>
                </a:lnTo>
                <a:lnTo>
                  <a:pt x="6656" y="85"/>
                </a:lnTo>
                <a:lnTo>
                  <a:pt x="6656" y="88"/>
                </a:lnTo>
                <a:lnTo>
                  <a:pt x="6657" y="90"/>
                </a:lnTo>
                <a:lnTo>
                  <a:pt x="6657" y="93"/>
                </a:lnTo>
                <a:lnTo>
                  <a:pt x="6657" y="96"/>
                </a:lnTo>
                <a:lnTo>
                  <a:pt x="6658" y="99"/>
                </a:lnTo>
                <a:lnTo>
                  <a:pt x="6658" y="101"/>
                </a:lnTo>
                <a:lnTo>
                  <a:pt x="6658" y="104"/>
                </a:lnTo>
                <a:lnTo>
                  <a:pt x="6659" y="107"/>
                </a:lnTo>
                <a:lnTo>
                  <a:pt x="6659" y="110"/>
                </a:lnTo>
                <a:lnTo>
                  <a:pt x="6659" y="112"/>
                </a:lnTo>
                <a:lnTo>
                  <a:pt x="6660" y="115"/>
                </a:lnTo>
                <a:lnTo>
                  <a:pt x="6660" y="118"/>
                </a:lnTo>
                <a:lnTo>
                  <a:pt x="6660" y="120"/>
                </a:lnTo>
                <a:lnTo>
                  <a:pt x="6661" y="123"/>
                </a:lnTo>
                <a:lnTo>
                  <a:pt x="6661" y="126"/>
                </a:lnTo>
                <a:lnTo>
                  <a:pt x="6661" y="128"/>
                </a:lnTo>
                <a:lnTo>
                  <a:pt x="6662" y="131"/>
                </a:lnTo>
                <a:lnTo>
                  <a:pt x="6662" y="133"/>
                </a:lnTo>
                <a:lnTo>
                  <a:pt x="6663" y="135"/>
                </a:lnTo>
                <a:lnTo>
                  <a:pt x="6663" y="138"/>
                </a:lnTo>
                <a:lnTo>
                  <a:pt x="6664" y="140"/>
                </a:lnTo>
                <a:lnTo>
                  <a:pt x="6664" y="142"/>
                </a:lnTo>
                <a:lnTo>
                  <a:pt x="6664" y="144"/>
                </a:lnTo>
                <a:lnTo>
                  <a:pt x="6665" y="146"/>
                </a:lnTo>
                <a:lnTo>
                  <a:pt x="6665" y="148"/>
                </a:lnTo>
                <a:lnTo>
                  <a:pt x="6665" y="150"/>
                </a:lnTo>
                <a:lnTo>
                  <a:pt x="6666" y="153"/>
                </a:lnTo>
                <a:lnTo>
                  <a:pt x="6666" y="154"/>
                </a:lnTo>
                <a:lnTo>
                  <a:pt x="6666" y="156"/>
                </a:lnTo>
                <a:lnTo>
                  <a:pt x="6667" y="158"/>
                </a:lnTo>
                <a:lnTo>
                  <a:pt x="6667" y="160"/>
                </a:lnTo>
                <a:lnTo>
                  <a:pt x="6667" y="161"/>
                </a:lnTo>
                <a:lnTo>
                  <a:pt x="6668" y="162"/>
                </a:lnTo>
                <a:lnTo>
                  <a:pt x="6668" y="163"/>
                </a:lnTo>
                <a:lnTo>
                  <a:pt x="6668" y="164"/>
                </a:lnTo>
                <a:lnTo>
                  <a:pt x="6669" y="165"/>
                </a:lnTo>
                <a:lnTo>
                  <a:pt x="6669" y="165"/>
                </a:lnTo>
                <a:lnTo>
                  <a:pt x="6670" y="165"/>
                </a:lnTo>
                <a:lnTo>
                  <a:pt x="6670" y="164"/>
                </a:lnTo>
                <a:lnTo>
                  <a:pt x="6670" y="163"/>
                </a:lnTo>
                <a:lnTo>
                  <a:pt x="6671" y="162"/>
                </a:lnTo>
                <a:lnTo>
                  <a:pt x="6671" y="160"/>
                </a:lnTo>
                <a:lnTo>
                  <a:pt x="6671" y="158"/>
                </a:lnTo>
                <a:lnTo>
                  <a:pt x="6672" y="156"/>
                </a:lnTo>
                <a:lnTo>
                  <a:pt x="6672" y="153"/>
                </a:lnTo>
                <a:lnTo>
                  <a:pt x="6672" y="150"/>
                </a:lnTo>
                <a:lnTo>
                  <a:pt x="6673" y="146"/>
                </a:lnTo>
                <a:lnTo>
                  <a:pt x="6673" y="143"/>
                </a:lnTo>
                <a:lnTo>
                  <a:pt x="6673" y="138"/>
                </a:lnTo>
                <a:lnTo>
                  <a:pt x="6674" y="134"/>
                </a:lnTo>
                <a:lnTo>
                  <a:pt x="6674" y="129"/>
                </a:lnTo>
                <a:lnTo>
                  <a:pt x="6674" y="125"/>
                </a:lnTo>
                <a:lnTo>
                  <a:pt x="6675" y="120"/>
                </a:lnTo>
                <a:lnTo>
                  <a:pt x="6675" y="115"/>
                </a:lnTo>
                <a:lnTo>
                  <a:pt x="6676" y="110"/>
                </a:lnTo>
                <a:lnTo>
                  <a:pt x="6676" y="105"/>
                </a:lnTo>
                <a:lnTo>
                  <a:pt x="6677" y="100"/>
                </a:lnTo>
                <a:lnTo>
                  <a:pt x="6677" y="95"/>
                </a:lnTo>
                <a:lnTo>
                  <a:pt x="6677" y="91"/>
                </a:lnTo>
                <a:lnTo>
                  <a:pt x="6678" y="87"/>
                </a:lnTo>
                <a:lnTo>
                  <a:pt x="6678" y="82"/>
                </a:lnTo>
                <a:lnTo>
                  <a:pt x="6678" y="78"/>
                </a:lnTo>
                <a:lnTo>
                  <a:pt x="6679" y="74"/>
                </a:lnTo>
                <a:lnTo>
                  <a:pt x="6679" y="71"/>
                </a:lnTo>
                <a:lnTo>
                  <a:pt x="6679" y="68"/>
                </a:lnTo>
                <a:lnTo>
                  <a:pt x="6680" y="65"/>
                </a:lnTo>
                <a:lnTo>
                  <a:pt x="6680" y="62"/>
                </a:lnTo>
                <a:lnTo>
                  <a:pt x="6680" y="60"/>
                </a:lnTo>
                <a:lnTo>
                  <a:pt x="6681" y="58"/>
                </a:lnTo>
                <a:lnTo>
                  <a:pt x="6681" y="56"/>
                </a:lnTo>
                <a:lnTo>
                  <a:pt x="6681" y="55"/>
                </a:lnTo>
                <a:lnTo>
                  <a:pt x="6682" y="54"/>
                </a:lnTo>
                <a:lnTo>
                  <a:pt x="6682" y="53"/>
                </a:lnTo>
                <a:lnTo>
                  <a:pt x="6683" y="53"/>
                </a:lnTo>
                <a:lnTo>
                  <a:pt x="6683" y="53"/>
                </a:lnTo>
                <a:lnTo>
                  <a:pt x="6683" y="54"/>
                </a:lnTo>
                <a:lnTo>
                  <a:pt x="6684" y="55"/>
                </a:lnTo>
                <a:lnTo>
                  <a:pt x="6684" y="56"/>
                </a:lnTo>
                <a:lnTo>
                  <a:pt x="6684" y="58"/>
                </a:lnTo>
                <a:lnTo>
                  <a:pt x="6685" y="60"/>
                </a:lnTo>
                <a:lnTo>
                  <a:pt x="6685" y="62"/>
                </a:lnTo>
                <a:lnTo>
                  <a:pt x="6685" y="65"/>
                </a:lnTo>
                <a:lnTo>
                  <a:pt x="6686" y="68"/>
                </a:lnTo>
                <a:lnTo>
                  <a:pt x="6686" y="71"/>
                </a:lnTo>
                <a:lnTo>
                  <a:pt x="6686" y="75"/>
                </a:lnTo>
                <a:lnTo>
                  <a:pt x="6687" y="80"/>
                </a:lnTo>
                <a:lnTo>
                  <a:pt x="6687" y="84"/>
                </a:lnTo>
                <a:lnTo>
                  <a:pt x="6687" y="90"/>
                </a:lnTo>
                <a:lnTo>
                  <a:pt x="6688" y="96"/>
                </a:lnTo>
                <a:lnTo>
                  <a:pt x="6688" y="102"/>
                </a:lnTo>
                <a:lnTo>
                  <a:pt x="6689" y="110"/>
                </a:lnTo>
                <a:lnTo>
                  <a:pt x="6689" y="117"/>
                </a:lnTo>
                <a:lnTo>
                  <a:pt x="6690" y="126"/>
                </a:lnTo>
                <a:lnTo>
                  <a:pt x="6690" y="136"/>
                </a:lnTo>
                <a:lnTo>
                  <a:pt x="6690" y="145"/>
                </a:lnTo>
                <a:lnTo>
                  <a:pt x="6691" y="157"/>
                </a:lnTo>
                <a:lnTo>
                  <a:pt x="6691" y="169"/>
                </a:lnTo>
                <a:lnTo>
                  <a:pt x="6691" y="183"/>
                </a:lnTo>
                <a:lnTo>
                  <a:pt x="6692" y="198"/>
                </a:lnTo>
                <a:lnTo>
                  <a:pt x="6692" y="215"/>
                </a:lnTo>
                <a:lnTo>
                  <a:pt x="6692" y="234"/>
                </a:lnTo>
                <a:lnTo>
                  <a:pt x="6693" y="254"/>
                </a:lnTo>
                <a:lnTo>
                  <a:pt x="6693" y="276"/>
                </a:lnTo>
                <a:lnTo>
                  <a:pt x="6693" y="301"/>
                </a:lnTo>
                <a:lnTo>
                  <a:pt x="6694" y="325"/>
                </a:lnTo>
                <a:lnTo>
                  <a:pt x="6694" y="351"/>
                </a:lnTo>
                <a:lnTo>
                  <a:pt x="6694" y="375"/>
                </a:lnTo>
                <a:lnTo>
                  <a:pt x="6695" y="399"/>
                </a:lnTo>
                <a:lnTo>
                  <a:pt x="6695" y="422"/>
                </a:lnTo>
                <a:lnTo>
                  <a:pt x="6696" y="442"/>
                </a:lnTo>
                <a:lnTo>
                  <a:pt x="6696" y="460"/>
                </a:lnTo>
                <a:lnTo>
                  <a:pt x="6696" y="475"/>
                </a:lnTo>
                <a:lnTo>
                  <a:pt x="6697" y="488"/>
                </a:lnTo>
                <a:lnTo>
                  <a:pt x="6697" y="497"/>
                </a:lnTo>
                <a:lnTo>
                  <a:pt x="6697" y="504"/>
                </a:lnTo>
                <a:lnTo>
                  <a:pt x="6698" y="509"/>
                </a:lnTo>
                <a:lnTo>
                  <a:pt x="6698" y="512"/>
                </a:lnTo>
                <a:lnTo>
                  <a:pt x="6698" y="513"/>
                </a:lnTo>
                <a:lnTo>
                  <a:pt x="6699" y="514"/>
                </a:lnTo>
                <a:lnTo>
                  <a:pt x="6699" y="515"/>
                </a:lnTo>
                <a:lnTo>
                  <a:pt x="6699" y="515"/>
                </a:lnTo>
                <a:lnTo>
                  <a:pt x="6700" y="515"/>
                </a:lnTo>
                <a:lnTo>
                  <a:pt x="6700" y="516"/>
                </a:lnTo>
                <a:lnTo>
                  <a:pt x="6700" y="516"/>
                </a:lnTo>
                <a:lnTo>
                  <a:pt x="6701" y="516"/>
                </a:lnTo>
                <a:lnTo>
                  <a:pt x="6702" y="516"/>
                </a:lnTo>
                <a:lnTo>
                  <a:pt x="6702" y="516"/>
                </a:lnTo>
                <a:lnTo>
                  <a:pt x="6702" y="516"/>
                </a:lnTo>
                <a:lnTo>
                  <a:pt x="6703" y="516"/>
                </a:lnTo>
                <a:lnTo>
                  <a:pt x="6703" y="516"/>
                </a:lnTo>
                <a:lnTo>
                  <a:pt x="6703" y="516"/>
                </a:lnTo>
                <a:lnTo>
                  <a:pt x="6704" y="516"/>
                </a:lnTo>
                <a:lnTo>
                  <a:pt x="6704" y="516"/>
                </a:lnTo>
                <a:lnTo>
                  <a:pt x="6704" y="517"/>
                </a:lnTo>
                <a:lnTo>
                  <a:pt x="6705" y="517"/>
                </a:lnTo>
                <a:lnTo>
                  <a:pt x="6705" y="517"/>
                </a:lnTo>
                <a:lnTo>
                  <a:pt x="6705" y="517"/>
                </a:lnTo>
                <a:lnTo>
                  <a:pt x="6706" y="517"/>
                </a:lnTo>
                <a:lnTo>
                  <a:pt x="6706" y="518"/>
                </a:lnTo>
                <a:lnTo>
                  <a:pt x="6706" y="518"/>
                </a:lnTo>
                <a:lnTo>
                  <a:pt x="6707" y="518"/>
                </a:lnTo>
                <a:lnTo>
                  <a:pt x="6707" y="518"/>
                </a:lnTo>
                <a:lnTo>
                  <a:pt x="6707" y="518"/>
                </a:lnTo>
                <a:lnTo>
                  <a:pt x="6708" y="518"/>
                </a:lnTo>
                <a:lnTo>
                  <a:pt x="6708" y="519"/>
                </a:lnTo>
                <a:lnTo>
                  <a:pt x="6709" y="519"/>
                </a:lnTo>
                <a:lnTo>
                  <a:pt x="6709" y="519"/>
                </a:lnTo>
                <a:lnTo>
                  <a:pt x="6709" y="519"/>
                </a:lnTo>
                <a:lnTo>
                  <a:pt x="6710" y="519"/>
                </a:lnTo>
                <a:lnTo>
                  <a:pt x="6710" y="519"/>
                </a:lnTo>
                <a:lnTo>
                  <a:pt x="6710" y="519"/>
                </a:lnTo>
                <a:lnTo>
                  <a:pt x="6711" y="519"/>
                </a:lnTo>
                <a:lnTo>
                  <a:pt x="6711" y="519"/>
                </a:lnTo>
                <a:lnTo>
                  <a:pt x="6711" y="519"/>
                </a:lnTo>
                <a:lnTo>
                  <a:pt x="6712" y="519"/>
                </a:lnTo>
                <a:lnTo>
                  <a:pt x="6712" y="519"/>
                </a:lnTo>
                <a:lnTo>
                  <a:pt x="6712" y="519"/>
                </a:lnTo>
                <a:lnTo>
                  <a:pt x="6713" y="519"/>
                </a:lnTo>
                <a:lnTo>
                  <a:pt x="6713" y="519"/>
                </a:lnTo>
                <a:lnTo>
                  <a:pt x="6713" y="519"/>
                </a:lnTo>
                <a:lnTo>
                  <a:pt x="6714" y="519"/>
                </a:lnTo>
                <a:lnTo>
                  <a:pt x="6715" y="519"/>
                </a:lnTo>
                <a:lnTo>
                  <a:pt x="6715" y="519"/>
                </a:lnTo>
                <a:lnTo>
                  <a:pt x="6715" y="519"/>
                </a:lnTo>
                <a:lnTo>
                  <a:pt x="6716" y="519"/>
                </a:lnTo>
                <a:lnTo>
                  <a:pt x="6716" y="519"/>
                </a:lnTo>
                <a:lnTo>
                  <a:pt x="6716" y="519"/>
                </a:lnTo>
                <a:lnTo>
                  <a:pt x="6717" y="519"/>
                </a:lnTo>
                <a:lnTo>
                  <a:pt x="6717" y="519"/>
                </a:lnTo>
                <a:lnTo>
                  <a:pt x="6717" y="519"/>
                </a:lnTo>
                <a:lnTo>
                  <a:pt x="6718" y="519"/>
                </a:lnTo>
                <a:lnTo>
                  <a:pt x="6718" y="519"/>
                </a:lnTo>
                <a:lnTo>
                  <a:pt x="6718" y="519"/>
                </a:lnTo>
                <a:lnTo>
                  <a:pt x="6719" y="519"/>
                </a:lnTo>
                <a:lnTo>
                  <a:pt x="6719" y="519"/>
                </a:lnTo>
                <a:lnTo>
                  <a:pt x="6719" y="519"/>
                </a:lnTo>
                <a:lnTo>
                  <a:pt x="6720" y="519"/>
                </a:lnTo>
                <a:lnTo>
                  <a:pt x="6720" y="519"/>
                </a:lnTo>
                <a:lnTo>
                  <a:pt x="6721" y="519"/>
                </a:lnTo>
                <a:lnTo>
                  <a:pt x="6721" y="519"/>
                </a:lnTo>
                <a:lnTo>
                  <a:pt x="6721" y="520"/>
                </a:lnTo>
                <a:lnTo>
                  <a:pt x="6722" y="520"/>
                </a:lnTo>
                <a:lnTo>
                  <a:pt x="6722" y="520"/>
                </a:lnTo>
                <a:lnTo>
                  <a:pt x="6722" y="520"/>
                </a:lnTo>
                <a:lnTo>
                  <a:pt x="6723" y="520"/>
                </a:lnTo>
                <a:lnTo>
                  <a:pt x="6723" y="520"/>
                </a:lnTo>
                <a:lnTo>
                  <a:pt x="6723" y="521"/>
                </a:lnTo>
                <a:lnTo>
                  <a:pt x="6724" y="521"/>
                </a:lnTo>
                <a:lnTo>
                  <a:pt x="6724" y="521"/>
                </a:lnTo>
                <a:lnTo>
                  <a:pt x="6724" y="521"/>
                </a:lnTo>
                <a:lnTo>
                  <a:pt x="6725" y="521"/>
                </a:lnTo>
                <a:lnTo>
                  <a:pt x="6725" y="521"/>
                </a:lnTo>
                <a:lnTo>
                  <a:pt x="6725" y="522"/>
                </a:lnTo>
                <a:lnTo>
                  <a:pt x="6726" y="522"/>
                </a:lnTo>
                <a:lnTo>
                  <a:pt x="6726" y="522"/>
                </a:lnTo>
                <a:lnTo>
                  <a:pt x="6726" y="522"/>
                </a:lnTo>
                <a:lnTo>
                  <a:pt x="6727" y="522"/>
                </a:lnTo>
                <a:lnTo>
                  <a:pt x="6728" y="522"/>
                </a:lnTo>
                <a:lnTo>
                  <a:pt x="6728" y="522"/>
                </a:lnTo>
                <a:lnTo>
                  <a:pt x="6728" y="522"/>
                </a:lnTo>
                <a:lnTo>
                  <a:pt x="6729" y="523"/>
                </a:lnTo>
                <a:lnTo>
                  <a:pt x="6729" y="523"/>
                </a:lnTo>
                <a:lnTo>
                  <a:pt x="6729" y="523"/>
                </a:lnTo>
                <a:lnTo>
                  <a:pt x="6730" y="523"/>
                </a:lnTo>
                <a:lnTo>
                  <a:pt x="6730" y="523"/>
                </a:lnTo>
                <a:lnTo>
                  <a:pt x="6730" y="523"/>
                </a:lnTo>
                <a:lnTo>
                  <a:pt x="6731" y="523"/>
                </a:lnTo>
                <a:lnTo>
                  <a:pt x="6731" y="523"/>
                </a:lnTo>
                <a:lnTo>
                  <a:pt x="6731" y="523"/>
                </a:lnTo>
                <a:lnTo>
                  <a:pt x="6732" y="522"/>
                </a:lnTo>
                <a:lnTo>
                  <a:pt x="6732" y="522"/>
                </a:lnTo>
                <a:lnTo>
                  <a:pt x="6732" y="522"/>
                </a:lnTo>
                <a:lnTo>
                  <a:pt x="6733" y="522"/>
                </a:lnTo>
                <a:lnTo>
                  <a:pt x="6733" y="522"/>
                </a:lnTo>
                <a:lnTo>
                  <a:pt x="6734" y="522"/>
                </a:lnTo>
                <a:lnTo>
                  <a:pt x="6734" y="522"/>
                </a:lnTo>
                <a:lnTo>
                  <a:pt x="6734" y="522"/>
                </a:lnTo>
                <a:lnTo>
                  <a:pt x="6735" y="522"/>
                </a:lnTo>
                <a:lnTo>
                  <a:pt x="6735" y="522"/>
                </a:lnTo>
                <a:lnTo>
                  <a:pt x="6735" y="522"/>
                </a:lnTo>
                <a:lnTo>
                  <a:pt x="6736" y="522"/>
                </a:lnTo>
                <a:lnTo>
                  <a:pt x="6736" y="522"/>
                </a:lnTo>
                <a:lnTo>
                  <a:pt x="6736" y="522"/>
                </a:lnTo>
                <a:lnTo>
                  <a:pt x="6737" y="522"/>
                </a:lnTo>
                <a:lnTo>
                  <a:pt x="6737" y="522"/>
                </a:lnTo>
                <a:lnTo>
                  <a:pt x="6737" y="522"/>
                </a:lnTo>
                <a:lnTo>
                  <a:pt x="6738" y="522"/>
                </a:lnTo>
                <a:lnTo>
                  <a:pt x="6738" y="523"/>
                </a:lnTo>
                <a:lnTo>
                  <a:pt x="6738" y="524"/>
                </a:lnTo>
                <a:lnTo>
                  <a:pt x="6739" y="524"/>
                </a:lnTo>
                <a:lnTo>
                  <a:pt x="6739" y="523"/>
                </a:lnTo>
                <a:lnTo>
                  <a:pt x="6739" y="521"/>
                </a:lnTo>
                <a:lnTo>
                  <a:pt x="6740" y="518"/>
                </a:lnTo>
                <a:lnTo>
                  <a:pt x="6741" y="509"/>
                </a:lnTo>
                <a:lnTo>
                  <a:pt x="6741" y="496"/>
                </a:lnTo>
                <a:lnTo>
                  <a:pt x="6741" y="477"/>
                </a:lnTo>
                <a:lnTo>
                  <a:pt x="6742" y="455"/>
                </a:lnTo>
                <a:lnTo>
                  <a:pt x="6742" y="429"/>
                </a:lnTo>
                <a:lnTo>
                  <a:pt x="6742" y="402"/>
                </a:lnTo>
                <a:lnTo>
                  <a:pt x="6743" y="373"/>
                </a:lnTo>
                <a:lnTo>
                  <a:pt x="6743" y="342"/>
                </a:lnTo>
                <a:lnTo>
                  <a:pt x="6743" y="311"/>
                </a:lnTo>
                <a:lnTo>
                  <a:pt x="6744" y="279"/>
                </a:lnTo>
                <a:lnTo>
                  <a:pt x="6744" y="247"/>
                </a:lnTo>
                <a:lnTo>
                  <a:pt x="6744" y="220"/>
                </a:lnTo>
                <a:lnTo>
                  <a:pt x="6745" y="196"/>
                </a:lnTo>
                <a:lnTo>
                  <a:pt x="6745" y="177"/>
                </a:lnTo>
                <a:lnTo>
                  <a:pt x="6745" y="161"/>
                </a:lnTo>
                <a:lnTo>
                  <a:pt x="6746" y="148"/>
                </a:lnTo>
                <a:lnTo>
                  <a:pt x="6746" y="136"/>
                </a:lnTo>
                <a:lnTo>
                  <a:pt x="6747" y="127"/>
                </a:lnTo>
                <a:lnTo>
                  <a:pt x="6747" y="118"/>
                </a:lnTo>
                <a:lnTo>
                  <a:pt x="6747" y="112"/>
                </a:lnTo>
                <a:lnTo>
                  <a:pt x="6748" y="106"/>
                </a:lnTo>
                <a:lnTo>
                  <a:pt x="6748" y="103"/>
                </a:lnTo>
                <a:lnTo>
                  <a:pt x="6748" y="100"/>
                </a:lnTo>
                <a:lnTo>
                  <a:pt x="6749" y="97"/>
                </a:lnTo>
                <a:lnTo>
                  <a:pt x="6749" y="96"/>
                </a:lnTo>
                <a:lnTo>
                  <a:pt x="6749" y="94"/>
                </a:lnTo>
                <a:lnTo>
                  <a:pt x="6750" y="93"/>
                </a:lnTo>
                <a:lnTo>
                  <a:pt x="6750" y="91"/>
                </a:lnTo>
                <a:lnTo>
                  <a:pt x="6750" y="89"/>
                </a:lnTo>
                <a:lnTo>
                  <a:pt x="6751" y="88"/>
                </a:lnTo>
                <a:lnTo>
                  <a:pt x="6751" y="86"/>
                </a:lnTo>
                <a:lnTo>
                  <a:pt x="6751" y="84"/>
                </a:lnTo>
                <a:lnTo>
                  <a:pt x="6752" y="81"/>
                </a:lnTo>
                <a:lnTo>
                  <a:pt x="6752" y="79"/>
                </a:lnTo>
                <a:lnTo>
                  <a:pt x="6753" y="76"/>
                </a:lnTo>
                <a:lnTo>
                  <a:pt x="6753" y="74"/>
                </a:lnTo>
                <a:lnTo>
                  <a:pt x="6754" y="71"/>
                </a:lnTo>
                <a:lnTo>
                  <a:pt x="6754" y="68"/>
                </a:lnTo>
                <a:lnTo>
                  <a:pt x="6754" y="66"/>
                </a:lnTo>
                <a:lnTo>
                  <a:pt x="6755" y="63"/>
                </a:lnTo>
                <a:lnTo>
                  <a:pt x="6755" y="61"/>
                </a:lnTo>
                <a:lnTo>
                  <a:pt x="6755" y="58"/>
                </a:lnTo>
                <a:lnTo>
                  <a:pt x="6756" y="57"/>
                </a:lnTo>
                <a:lnTo>
                  <a:pt x="6756" y="55"/>
                </a:lnTo>
                <a:lnTo>
                  <a:pt x="6756" y="53"/>
                </a:lnTo>
                <a:lnTo>
                  <a:pt x="6757" y="51"/>
                </a:lnTo>
                <a:lnTo>
                  <a:pt x="6757" y="50"/>
                </a:lnTo>
                <a:lnTo>
                  <a:pt x="6757" y="49"/>
                </a:lnTo>
                <a:lnTo>
                  <a:pt x="6758" y="47"/>
                </a:lnTo>
                <a:lnTo>
                  <a:pt x="6758" y="47"/>
                </a:lnTo>
                <a:lnTo>
                  <a:pt x="6758" y="46"/>
                </a:lnTo>
                <a:lnTo>
                  <a:pt x="6759" y="45"/>
                </a:lnTo>
                <a:lnTo>
                  <a:pt x="6759" y="44"/>
                </a:lnTo>
                <a:lnTo>
                  <a:pt x="6760" y="43"/>
                </a:lnTo>
                <a:lnTo>
                  <a:pt x="6760" y="42"/>
                </a:lnTo>
                <a:lnTo>
                  <a:pt x="6760" y="41"/>
                </a:lnTo>
                <a:lnTo>
                  <a:pt x="6761" y="41"/>
                </a:lnTo>
                <a:lnTo>
                  <a:pt x="6761" y="40"/>
                </a:lnTo>
                <a:lnTo>
                  <a:pt x="6761" y="40"/>
                </a:lnTo>
                <a:lnTo>
                  <a:pt x="6762" y="40"/>
                </a:lnTo>
                <a:lnTo>
                  <a:pt x="6762" y="40"/>
                </a:lnTo>
                <a:lnTo>
                  <a:pt x="6762" y="40"/>
                </a:lnTo>
                <a:lnTo>
                  <a:pt x="6763" y="40"/>
                </a:lnTo>
                <a:lnTo>
                  <a:pt x="6763" y="41"/>
                </a:lnTo>
                <a:lnTo>
                  <a:pt x="6763" y="41"/>
                </a:lnTo>
                <a:lnTo>
                  <a:pt x="6764" y="43"/>
                </a:lnTo>
                <a:lnTo>
                  <a:pt x="6764" y="44"/>
                </a:lnTo>
                <a:lnTo>
                  <a:pt x="6764" y="45"/>
                </a:lnTo>
                <a:lnTo>
                  <a:pt x="6765" y="46"/>
                </a:lnTo>
                <a:lnTo>
                  <a:pt x="6765" y="47"/>
                </a:lnTo>
                <a:lnTo>
                  <a:pt x="6766" y="49"/>
                </a:lnTo>
                <a:lnTo>
                  <a:pt x="6766" y="51"/>
                </a:lnTo>
                <a:lnTo>
                  <a:pt x="6767" y="52"/>
                </a:lnTo>
                <a:lnTo>
                  <a:pt x="6767" y="54"/>
                </a:lnTo>
                <a:lnTo>
                  <a:pt x="6767" y="56"/>
                </a:lnTo>
                <a:lnTo>
                  <a:pt x="6768" y="58"/>
                </a:lnTo>
                <a:lnTo>
                  <a:pt x="6768" y="61"/>
                </a:lnTo>
                <a:lnTo>
                  <a:pt x="6768" y="63"/>
                </a:lnTo>
                <a:lnTo>
                  <a:pt x="6769" y="66"/>
                </a:lnTo>
                <a:lnTo>
                  <a:pt x="6769" y="69"/>
                </a:lnTo>
                <a:lnTo>
                  <a:pt x="6769" y="71"/>
                </a:lnTo>
                <a:lnTo>
                  <a:pt x="6770" y="74"/>
                </a:lnTo>
                <a:lnTo>
                  <a:pt x="6770" y="77"/>
                </a:lnTo>
                <a:lnTo>
                  <a:pt x="6770" y="80"/>
                </a:lnTo>
                <a:lnTo>
                  <a:pt x="6771" y="83"/>
                </a:lnTo>
                <a:lnTo>
                  <a:pt x="6771" y="87"/>
                </a:lnTo>
                <a:lnTo>
                  <a:pt x="6771" y="90"/>
                </a:lnTo>
                <a:lnTo>
                  <a:pt x="6772" y="94"/>
                </a:lnTo>
                <a:lnTo>
                  <a:pt x="6772" y="97"/>
                </a:lnTo>
                <a:lnTo>
                  <a:pt x="6773" y="100"/>
                </a:lnTo>
                <a:lnTo>
                  <a:pt x="6773" y="104"/>
                </a:lnTo>
                <a:lnTo>
                  <a:pt x="6773" y="107"/>
                </a:lnTo>
                <a:lnTo>
                  <a:pt x="6774" y="111"/>
                </a:lnTo>
                <a:lnTo>
                  <a:pt x="6774" y="114"/>
                </a:lnTo>
                <a:lnTo>
                  <a:pt x="6774" y="117"/>
                </a:lnTo>
                <a:lnTo>
                  <a:pt x="6775" y="120"/>
                </a:lnTo>
                <a:lnTo>
                  <a:pt x="6775" y="123"/>
                </a:lnTo>
                <a:lnTo>
                  <a:pt x="6775" y="126"/>
                </a:lnTo>
                <a:lnTo>
                  <a:pt x="6776" y="129"/>
                </a:lnTo>
                <a:lnTo>
                  <a:pt x="6776" y="132"/>
                </a:lnTo>
                <a:lnTo>
                  <a:pt x="6776" y="134"/>
                </a:lnTo>
                <a:lnTo>
                  <a:pt x="6777" y="137"/>
                </a:lnTo>
                <a:lnTo>
                  <a:pt x="6777" y="139"/>
                </a:lnTo>
                <a:lnTo>
                  <a:pt x="6777" y="141"/>
                </a:lnTo>
                <a:lnTo>
                  <a:pt x="6778" y="143"/>
                </a:lnTo>
                <a:lnTo>
                  <a:pt x="6778" y="145"/>
                </a:lnTo>
                <a:lnTo>
                  <a:pt x="6779" y="146"/>
                </a:lnTo>
                <a:lnTo>
                  <a:pt x="6779" y="148"/>
                </a:lnTo>
                <a:lnTo>
                  <a:pt x="6780" y="149"/>
                </a:lnTo>
                <a:lnTo>
                  <a:pt x="6780" y="150"/>
                </a:lnTo>
                <a:lnTo>
                  <a:pt x="6780" y="150"/>
                </a:lnTo>
                <a:lnTo>
                  <a:pt x="6781" y="151"/>
                </a:lnTo>
                <a:lnTo>
                  <a:pt x="6781" y="151"/>
                </a:lnTo>
                <a:lnTo>
                  <a:pt x="6781" y="151"/>
                </a:lnTo>
                <a:lnTo>
                  <a:pt x="6782" y="150"/>
                </a:lnTo>
                <a:lnTo>
                  <a:pt x="6782" y="150"/>
                </a:lnTo>
                <a:lnTo>
                  <a:pt x="6782" y="149"/>
                </a:lnTo>
                <a:lnTo>
                  <a:pt x="6783" y="148"/>
                </a:lnTo>
                <a:lnTo>
                  <a:pt x="6783" y="147"/>
                </a:lnTo>
                <a:lnTo>
                  <a:pt x="6783" y="146"/>
                </a:lnTo>
                <a:lnTo>
                  <a:pt x="6784" y="145"/>
                </a:lnTo>
                <a:lnTo>
                  <a:pt x="6784" y="143"/>
                </a:lnTo>
                <a:lnTo>
                  <a:pt x="6784" y="142"/>
                </a:lnTo>
                <a:lnTo>
                  <a:pt x="6785" y="140"/>
                </a:lnTo>
                <a:lnTo>
                  <a:pt x="6785" y="137"/>
                </a:lnTo>
                <a:lnTo>
                  <a:pt x="6786" y="135"/>
                </a:lnTo>
                <a:lnTo>
                  <a:pt x="6786" y="132"/>
                </a:lnTo>
                <a:lnTo>
                  <a:pt x="6786" y="130"/>
                </a:lnTo>
                <a:lnTo>
                  <a:pt x="6787" y="127"/>
                </a:lnTo>
                <a:lnTo>
                  <a:pt x="6787" y="124"/>
                </a:lnTo>
                <a:lnTo>
                  <a:pt x="6787" y="120"/>
                </a:lnTo>
                <a:lnTo>
                  <a:pt x="6788" y="117"/>
                </a:lnTo>
                <a:lnTo>
                  <a:pt x="6788" y="113"/>
                </a:lnTo>
                <a:lnTo>
                  <a:pt x="6788" y="109"/>
                </a:lnTo>
                <a:lnTo>
                  <a:pt x="6789" y="105"/>
                </a:lnTo>
                <a:lnTo>
                  <a:pt x="6789" y="101"/>
                </a:lnTo>
                <a:lnTo>
                  <a:pt x="6789" y="96"/>
                </a:lnTo>
                <a:lnTo>
                  <a:pt x="6790" y="92"/>
                </a:lnTo>
                <a:lnTo>
                  <a:pt x="6790" y="88"/>
                </a:lnTo>
                <a:lnTo>
                  <a:pt x="6790" y="83"/>
                </a:lnTo>
                <a:lnTo>
                  <a:pt x="6791" y="79"/>
                </a:lnTo>
                <a:lnTo>
                  <a:pt x="6791" y="74"/>
                </a:lnTo>
                <a:lnTo>
                  <a:pt x="6792" y="70"/>
                </a:lnTo>
                <a:lnTo>
                  <a:pt x="6792" y="65"/>
                </a:lnTo>
                <a:lnTo>
                  <a:pt x="6793" y="61"/>
                </a:lnTo>
                <a:lnTo>
                  <a:pt x="6793" y="57"/>
                </a:lnTo>
                <a:lnTo>
                  <a:pt x="6793" y="53"/>
                </a:lnTo>
                <a:lnTo>
                  <a:pt x="6794" y="49"/>
                </a:lnTo>
                <a:lnTo>
                  <a:pt x="6794" y="46"/>
                </a:lnTo>
                <a:lnTo>
                  <a:pt x="6794" y="43"/>
                </a:lnTo>
                <a:lnTo>
                  <a:pt x="6795" y="39"/>
                </a:lnTo>
                <a:lnTo>
                  <a:pt x="6795" y="37"/>
                </a:lnTo>
                <a:lnTo>
                  <a:pt x="6795" y="34"/>
                </a:lnTo>
                <a:lnTo>
                  <a:pt x="6796" y="32"/>
                </a:lnTo>
                <a:lnTo>
                  <a:pt x="6796" y="30"/>
                </a:lnTo>
                <a:lnTo>
                  <a:pt x="6796" y="29"/>
                </a:lnTo>
                <a:lnTo>
                  <a:pt x="6797" y="28"/>
                </a:lnTo>
                <a:lnTo>
                  <a:pt x="6797" y="27"/>
                </a:lnTo>
                <a:lnTo>
                  <a:pt x="6798" y="27"/>
                </a:lnTo>
                <a:lnTo>
                  <a:pt x="6798" y="27"/>
                </a:lnTo>
                <a:lnTo>
                  <a:pt x="6798" y="27"/>
                </a:lnTo>
                <a:lnTo>
                  <a:pt x="6799" y="27"/>
                </a:lnTo>
                <a:lnTo>
                  <a:pt x="6799" y="28"/>
                </a:lnTo>
                <a:lnTo>
                  <a:pt x="6799" y="30"/>
                </a:lnTo>
                <a:lnTo>
                  <a:pt x="6800" y="32"/>
                </a:lnTo>
                <a:lnTo>
                  <a:pt x="6800" y="34"/>
                </a:lnTo>
                <a:lnTo>
                  <a:pt x="6800" y="36"/>
                </a:lnTo>
                <a:lnTo>
                  <a:pt x="6801" y="39"/>
                </a:lnTo>
                <a:lnTo>
                  <a:pt x="6801" y="42"/>
                </a:lnTo>
                <a:lnTo>
                  <a:pt x="6801" y="45"/>
                </a:lnTo>
                <a:lnTo>
                  <a:pt x="6802" y="49"/>
                </a:lnTo>
                <a:lnTo>
                  <a:pt x="6802" y="53"/>
                </a:lnTo>
                <a:lnTo>
                  <a:pt x="6802" y="58"/>
                </a:lnTo>
                <a:lnTo>
                  <a:pt x="6803" y="63"/>
                </a:lnTo>
                <a:lnTo>
                  <a:pt x="6803" y="68"/>
                </a:lnTo>
                <a:lnTo>
                  <a:pt x="6803" y="74"/>
                </a:lnTo>
                <a:lnTo>
                  <a:pt x="6804" y="80"/>
                </a:lnTo>
                <a:lnTo>
                  <a:pt x="6804" y="87"/>
                </a:lnTo>
                <a:lnTo>
                  <a:pt x="6805" y="94"/>
                </a:lnTo>
                <a:lnTo>
                  <a:pt x="6805" y="102"/>
                </a:lnTo>
                <a:lnTo>
                  <a:pt x="6806" y="110"/>
                </a:lnTo>
                <a:lnTo>
                  <a:pt x="6806" y="119"/>
                </a:lnTo>
                <a:lnTo>
                  <a:pt x="6806" y="129"/>
                </a:lnTo>
                <a:lnTo>
                  <a:pt x="6807" y="140"/>
                </a:lnTo>
                <a:lnTo>
                  <a:pt x="6807" y="151"/>
                </a:lnTo>
                <a:lnTo>
                  <a:pt x="6807" y="164"/>
                </a:lnTo>
                <a:lnTo>
                  <a:pt x="6808" y="179"/>
                </a:lnTo>
                <a:lnTo>
                  <a:pt x="6808" y="195"/>
                </a:lnTo>
                <a:lnTo>
                  <a:pt x="6808" y="213"/>
                </a:lnTo>
                <a:lnTo>
                  <a:pt x="6809" y="232"/>
                </a:lnTo>
                <a:lnTo>
                  <a:pt x="6809" y="254"/>
                </a:lnTo>
                <a:lnTo>
                  <a:pt x="6809" y="277"/>
                </a:lnTo>
                <a:lnTo>
                  <a:pt x="6810" y="302"/>
                </a:lnTo>
                <a:lnTo>
                  <a:pt x="6810" y="327"/>
                </a:lnTo>
                <a:lnTo>
                  <a:pt x="6811" y="354"/>
                </a:lnTo>
                <a:lnTo>
                  <a:pt x="6811" y="379"/>
                </a:lnTo>
                <a:lnTo>
                  <a:pt x="6811" y="403"/>
                </a:lnTo>
                <a:lnTo>
                  <a:pt x="6812" y="426"/>
                </a:lnTo>
                <a:lnTo>
                  <a:pt x="6812" y="446"/>
                </a:lnTo>
                <a:lnTo>
                  <a:pt x="6812" y="463"/>
                </a:lnTo>
                <a:lnTo>
                  <a:pt x="6813" y="478"/>
                </a:lnTo>
                <a:lnTo>
                  <a:pt x="6813" y="489"/>
                </a:lnTo>
                <a:lnTo>
                  <a:pt x="6813" y="499"/>
                </a:lnTo>
                <a:lnTo>
                  <a:pt x="6814" y="505"/>
                </a:lnTo>
                <a:lnTo>
                  <a:pt x="6814" y="509"/>
                </a:lnTo>
                <a:lnTo>
                  <a:pt x="6814" y="512"/>
                </a:lnTo>
                <a:lnTo>
                  <a:pt x="6815" y="513"/>
                </a:lnTo>
                <a:lnTo>
                  <a:pt x="6815" y="514"/>
                </a:lnTo>
                <a:lnTo>
                  <a:pt x="6815" y="515"/>
                </a:lnTo>
                <a:lnTo>
                  <a:pt x="6816" y="515"/>
                </a:lnTo>
                <a:lnTo>
                  <a:pt x="6816" y="515"/>
                </a:lnTo>
                <a:lnTo>
                  <a:pt x="6816" y="516"/>
                </a:lnTo>
                <a:lnTo>
                  <a:pt x="6817" y="516"/>
                </a:lnTo>
                <a:lnTo>
                  <a:pt x="6818" y="516"/>
                </a:lnTo>
                <a:lnTo>
                  <a:pt x="6818" y="516"/>
                </a:lnTo>
                <a:lnTo>
                  <a:pt x="6818" y="517"/>
                </a:lnTo>
                <a:lnTo>
                  <a:pt x="6819" y="517"/>
                </a:lnTo>
                <a:lnTo>
                  <a:pt x="6819" y="517"/>
                </a:lnTo>
                <a:lnTo>
                  <a:pt x="6819" y="517"/>
                </a:lnTo>
                <a:lnTo>
                  <a:pt x="6820" y="518"/>
                </a:lnTo>
                <a:lnTo>
                  <a:pt x="6820" y="518"/>
                </a:lnTo>
                <a:lnTo>
                  <a:pt x="6820" y="518"/>
                </a:lnTo>
                <a:lnTo>
                  <a:pt x="6821" y="518"/>
                </a:lnTo>
                <a:lnTo>
                  <a:pt x="6821" y="518"/>
                </a:lnTo>
                <a:lnTo>
                  <a:pt x="6821" y="518"/>
                </a:lnTo>
                <a:lnTo>
                  <a:pt x="6822" y="518"/>
                </a:lnTo>
                <a:lnTo>
                  <a:pt x="6822" y="518"/>
                </a:lnTo>
                <a:lnTo>
                  <a:pt x="6822" y="518"/>
                </a:lnTo>
                <a:lnTo>
                  <a:pt x="6823" y="518"/>
                </a:lnTo>
                <a:lnTo>
                  <a:pt x="6823" y="518"/>
                </a:lnTo>
                <a:lnTo>
                  <a:pt x="6824" y="518"/>
                </a:lnTo>
                <a:lnTo>
                  <a:pt x="6824" y="518"/>
                </a:lnTo>
                <a:lnTo>
                  <a:pt x="6824" y="518"/>
                </a:lnTo>
                <a:lnTo>
                  <a:pt x="6825" y="518"/>
                </a:lnTo>
                <a:lnTo>
                  <a:pt x="6825" y="518"/>
                </a:lnTo>
                <a:lnTo>
                  <a:pt x="6825" y="519"/>
                </a:lnTo>
                <a:lnTo>
                  <a:pt x="6826" y="519"/>
                </a:lnTo>
                <a:lnTo>
                  <a:pt x="6826" y="519"/>
                </a:lnTo>
                <a:lnTo>
                  <a:pt x="6826" y="519"/>
                </a:lnTo>
                <a:lnTo>
                  <a:pt x="6827" y="519"/>
                </a:lnTo>
                <a:lnTo>
                  <a:pt x="6827" y="519"/>
                </a:lnTo>
                <a:lnTo>
                  <a:pt x="6827" y="519"/>
                </a:lnTo>
                <a:lnTo>
                  <a:pt x="6828" y="519"/>
                </a:lnTo>
                <a:lnTo>
                  <a:pt x="6828" y="519"/>
                </a:lnTo>
                <a:lnTo>
                  <a:pt x="6828" y="519"/>
                </a:lnTo>
                <a:lnTo>
                  <a:pt x="6829" y="519"/>
                </a:lnTo>
                <a:lnTo>
                  <a:pt x="6829" y="519"/>
                </a:lnTo>
                <a:lnTo>
                  <a:pt x="6829" y="519"/>
                </a:lnTo>
                <a:lnTo>
                  <a:pt x="6830" y="519"/>
                </a:lnTo>
                <a:lnTo>
                  <a:pt x="6831" y="519"/>
                </a:lnTo>
                <a:lnTo>
                  <a:pt x="6831" y="519"/>
                </a:lnTo>
                <a:lnTo>
                  <a:pt x="6831" y="519"/>
                </a:lnTo>
                <a:lnTo>
                  <a:pt x="6832" y="519"/>
                </a:lnTo>
                <a:lnTo>
                  <a:pt x="6832" y="519"/>
                </a:lnTo>
                <a:lnTo>
                  <a:pt x="6832" y="519"/>
                </a:lnTo>
                <a:lnTo>
                  <a:pt x="6833" y="519"/>
                </a:lnTo>
                <a:lnTo>
                  <a:pt x="6833" y="519"/>
                </a:lnTo>
                <a:lnTo>
                  <a:pt x="6833" y="519"/>
                </a:lnTo>
                <a:lnTo>
                  <a:pt x="6834" y="519"/>
                </a:lnTo>
                <a:lnTo>
                  <a:pt x="6834" y="519"/>
                </a:lnTo>
                <a:lnTo>
                  <a:pt x="6834" y="519"/>
                </a:lnTo>
                <a:lnTo>
                  <a:pt x="6835" y="519"/>
                </a:lnTo>
                <a:lnTo>
                  <a:pt x="6835" y="519"/>
                </a:lnTo>
                <a:lnTo>
                  <a:pt x="6835" y="519"/>
                </a:lnTo>
                <a:lnTo>
                  <a:pt x="6836" y="520"/>
                </a:lnTo>
                <a:lnTo>
                  <a:pt x="6836" y="520"/>
                </a:lnTo>
                <a:lnTo>
                  <a:pt x="6837" y="520"/>
                </a:lnTo>
                <a:lnTo>
                  <a:pt x="6837" y="520"/>
                </a:lnTo>
                <a:lnTo>
                  <a:pt x="6837" y="520"/>
                </a:lnTo>
                <a:lnTo>
                  <a:pt x="6838" y="520"/>
                </a:lnTo>
                <a:lnTo>
                  <a:pt x="6838" y="521"/>
                </a:lnTo>
                <a:lnTo>
                  <a:pt x="6838" y="521"/>
                </a:lnTo>
                <a:lnTo>
                  <a:pt x="6839" y="521"/>
                </a:lnTo>
                <a:lnTo>
                  <a:pt x="6839" y="521"/>
                </a:lnTo>
                <a:lnTo>
                  <a:pt x="6839" y="521"/>
                </a:lnTo>
                <a:lnTo>
                  <a:pt x="6840" y="521"/>
                </a:lnTo>
                <a:lnTo>
                  <a:pt x="6840" y="522"/>
                </a:lnTo>
                <a:lnTo>
                  <a:pt x="6840" y="522"/>
                </a:lnTo>
                <a:lnTo>
                  <a:pt x="6841" y="522"/>
                </a:lnTo>
                <a:lnTo>
                  <a:pt x="6841" y="522"/>
                </a:lnTo>
                <a:lnTo>
                  <a:pt x="6841" y="522"/>
                </a:lnTo>
                <a:lnTo>
                  <a:pt x="6842" y="522"/>
                </a:lnTo>
                <a:lnTo>
                  <a:pt x="6842" y="522"/>
                </a:lnTo>
                <a:lnTo>
                  <a:pt x="6843" y="522"/>
                </a:lnTo>
                <a:lnTo>
                  <a:pt x="6843" y="522"/>
                </a:lnTo>
                <a:lnTo>
                  <a:pt x="6844" y="523"/>
                </a:lnTo>
                <a:lnTo>
                  <a:pt x="6844" y="523"/>
                </a:lnTo>
                <a:lnTo>
                  <a:pt x="6844" y="523"/>
                </a:lnTo>
                <a:lnTo>
                  <a:pt x="6845" y="523"/>
                </a:lnTo>
                <a:lnTo>
                  <a:pt x="6845" y="523"/>
                </a:lnTo>
                <a:lnTo>
                  <a:pt x="6845" y="524"/>
                </a:lnTo>
                <a:lnTo>
                  <a:pt x="6846" y="524"/>
                </a:lnTo>
                <a:lnTo>
                  <a:pt x="6846" y="524"/>
                </a:lnTo>
                <a:lnTo>
                  <a:pt x="6846" y="524"/>
                </a:lnTo>
                <a:lnTo>
                  <a:pt x="6847" y="524"/>
                </a:lnTo>
                <a:lnTo>
                  <a:pt x="6847" y="524"/>
                </a:lnTo>
                <a:lnTo>
                  <a:pt x="6847" y="524"/>
                </a:lnTo>
                <a:lnTo>
                  <a:pt x="6848" y="524"/>
                </a:lnTo>
                <a:lnTo>
                  <a:pt x="6848" y="523"/>
                </a:lnTo>
                <a:lnTo>
                  <a:pt x="6848" y="523"/>
                </a:lnTo>
                <a:lnTo>
                  <a:pt x="6849" y="523"/>
                </a:lnTo>
                <a:lnTo>
                  <a:pt x="6849" y="523"/>
                </a:lnTo>
                <a:lnTo>
                  <a:pt x="6850" y="523"/>
                </a:lnTo>
                <a:lnTo>
                  <a:pt x="6850" y="523"/>
                </a:lnTo>
                <a:lnTo>
                  <a:pt x="6850" y="523"/>
                </a:lnTo>
                <a:lnTo>
                  <a:pt x="6851" y="523"/>
                </a:lnTo>
                <a:lnTo>
                  <a:pt x="6851" y="522"/>
                </a:lnTo>
                <a:lnTo>
                  <a:pt x="6851" y="522"/>
                </a:lnTo>
                <a:lnTo>
                  <a:pt x="6852" y="522"/>
                </a:lnTo>
                <a:lnTo>
                  <a:pt x="6852" y="522"/>
                </a:lnTo>
                <a:lnTo>
                  <a:pt x="6852" y="522"/>
                </a:lnTo>
                <a:lnTo>
                  <a:pt x="6853" y="522"/>
                </a:lnTo>
                <a:lnTo>
                  <a:pt x="6853" y="522"/>
                </a:lnTo>
                <a:lnTo>
                  <a:pt x="6853" y="522"/>
                </a:lnTo>
                <a:lnTo>
                  <a:pt x="6854" y="523"/>
                </a:lnTo>
                <a:lnTo>
                  <a:pt x="6854" y="523"/>
                </a:lnTo>
                <a:lnTo>
                  <a:pt x="6854" y="524"/>
                </a:lnTo>
                <a:lnTo>
                  <a:pt x="6855" y="524"/>
                </a:lnTo>
                <a:lnTo>
                  <a:pt x="6855" y="524"/>
                </a:lnTo>
                <a:lnTo>
                  <a:pt x="6856" y="522"/>
                </a:lnTo>
                <a:lnTo>
                  <a:pt x="6856" y="519"/>
                </a:lnTo>
                <a:lnTo>
                  <a:pt x="6857" y="513"/>
                </a:lnTo>
                <a:lnTo>
                  <a:pt x="6857" y="502"/>
                </a:lnTo>
                <a:lnTo>
                  <a:pt x="6857" y="487"/>
                </a:lnTo>
                <a:lnTo>
                  <a:pt x="6858" y="469"/>
                </a:lnTo>
                <a:lnTo>
                  <a:pt x="6858" y="447"/>
                </a:lnTo>
                <a:lnTo>
                  <a:pt x="6858" y="422"/>
                </a:lnTo>
                <a:lnTo>
                  <a:pt x="6859" y="396"/>
                </a:lnTo>
                <a:lnTo>
                  <a:pt x="6859" y="367"/>
                </a:lnTo>
                <a:lnTo>
                  <a:pt x="6859" y="338"/>
                </a:lnTo>
                <a:lnTo>
                  <a:pt x="6860" y="307"/>
                </a:lnTo>
                <a:lnTo>
                  <a:pt x="6860" y="277"/>
                </a:lnTo>
                <a:lnTo>
                  <a:pt x="6860" y="248"/>
                </a:lnTo>
                <a:lnTo>
                  <a:pt x="6861" y="222"/>
                </a:lnTo>
                <a:lnTo>
                  <a:pt x="6861" y="199"/>
                </a:lnTo>
                <a:lnTo>
                  <a:pt x="6861" y="180"/>
                </a:lnTo>
                <a:lnTo>
                  <a:pt x="6862" y="162"/>
                </a:lnTo>
                <a:lnTo>
                  <a:pt x="6862" y="147"/>
                </a:lnTo>
                <a:lnTo>
                  <a:pt x="6863" y="134"/>
                </a:lnTo>
                <a:lnTo>
                  <a:pt x="6863" y="123"/>
                </a:lnTo>
                <a:lnTo>
                  <a:pt x="6863" y="113"/>
                </a:lnTo>
                <a:lnTo>
                  <a:pt x="6864" y="106"/>
                </a:lnTo>
                <a:lnTo>
                  <a:pt x="6864" y="100"/>
                </a:lnTo>
                <a:lnTo>
                  <a:pt x="6864" y="96"/>
                </a:lnTo>
                <a:lnTo>
                  <a:pt x="6865" y="93"/>
                </a:lnTo>
                <a:lnTo>
                  <a:pt x="6865" y="91"/>
                </a:lnTo>
                <a:lnTo>
                  <a:pt x="6865" y="89"/>
                </a:lnTo>
                <a:lnTo>
                  <a:pt x="6866" y="88"/>
                </a:lnTo>
                <a:lnTo>
                  <a:pt x="6866" y="87"/>
                </a:lnTo>
                <a:lnTo>
                  <a:pt x="6866" y="86"/>
                </a:lnTo>
                <a:lnTo>
                  <a:pt x="6867" y="84"/>
                </a:lnTo>
                <a:lnTo>
                  <a:pt x="6867" y="82"/>
                </a:lnTo>
                <a:lnTo>
                  <a:pt x="6867" y="80"/>
                </a:lnTo>
                <a:lnTo>
                  <a:pt x="6868" y="77"/>
                </a:lnTo>
                <a:lnTo>
                  <a:pt x="6868" y="74"/>
                </a:lnTo>
                <a:lnTo>
                  <a:pt x="6869" y="71"/>
                </a:lnTo>
                <a:lnTo>
                  <a:pt x="6869" y="68"/>
                </a:lnTo>
                <a:lnTo>
                  <a:pt x="6870" y="65"/>
                </a:lnTo>
                <a:lnTo>
                  <a:pt x="6870" y="63"/>
                </a:lnTo>
                <a:lnTo>
                  <a:pt x="6870" y="60"/>
                </a:lnTo>
                <a:lnTo>
                  <a:pt x="6871" y="58"/>
                </a:lnTo>
                <a:lnTo>
                  <a:pt x="6871" y="56"/>
                </a:lnTo>
                <a:lnTo>
                  <a:pt x="6871" y="54"/>
                </a:lnTo>
                <a:lnTo>
                  <a:pt x="6872" y="53"/>
                </a:lnTo>
                <a:lnTo>
                  <a:pt x="6872" y="51"/>
                </a:lnTo>
                <a:lnTo>
                  <a:pt x="6872" y="50"/>
                </a:lnTo>
                <a:lnTo>
                  <a:pt x="6873" y="49"/>
                </a:lnTo>
                <a:lnTo>
                  <a:pt x="6873" y="48"/>
                </a:lnTo>
                <a:lnTo>
                  <a:pt x="6873" y="47"/>
                </a:lnTo>
                <a:lnTo>
                  <a:pt x="6874" y="47"/>
                </a:lnTo>
                <a:lnTo>
                  <a:pt x="6874" y="46"/>
                </a:lnTo>
                <a:lnTo>
                  <a:pt x="6875" y="46"/>
                </a:lnTo>
                <a:lnTo>
                  <a:pt x="6875" y="45"/>
                </a:lnTo>
                <a:lnTo>
                  <a:pt x="6875" y="45"/>
                </a:lnTo>
                <a:lnTo>
                  <a:pt x="6876" y="45"/>
                </a:lnTo>
                <a:lnTo>
                  <a:pt x="6876" y="44"/>
                </a:lnTo>
                <a:lnTo>
                  <a:pt x="6876" y="44"/>
                </a:lnTo>
                <a:lnTo>
                  <a:pt x="6877" y="44"/>
                </a:lnTo>
                <a:lnTo>
                  <a:pt x="6877" y="44"/>
                </a:lnTo>
                <a:lnTo>
                  <a:pt x="6877" y="44"/>
                </a:lnTo>
                <a:lnTo>
                  <a:pt x="6878" y="44"/>
                </a:lnTo>
                <a:lnTo>
                  <a:pt x="6878" y="44"/>
                </a:lnTo>
                <a:lnTo>
                  <a:pt x="6878" y="45"/>
                </a:lnTo>
                <a:lnTo>
                  <a:pt x="6879" y="45"/>
                </a:lnTo>
                <a:lnTo>
                  <a:pt x="6879" y="45"/>
                </a:lnTo>
                <a:lnTo>
                  <a:pt x="6879" y="46"/>
                </a:lnTo>
                <a:lnTo>
                  <a:pt x="6880" y="47"/>
                </a:lnTo>
                <a:lnTo>
                  <a:pt x="6880" y="47"/>
                </a:lnTo>
                <a:lnTo>
                  <a:pt x="6880" y="48"/>
                </a:lnTo>
                <a:lnTo>
                  <a:pt x="6881" y="49"/>
                </a:lnTo>
                <a:lnTo>
                  <a:pt x="6881" y="50"/>
                </a:lnTo>
                <a:lnTo>
                  <a:pt x="6882" y="51"/>
                </a:lnTo>
                <a:lnTo>
                  <a:pt x="6882" y="51"/>
                </a:lnTo>
                <a:lnTo>
                  <a:pt x="6883" y="52"/>
                </a:lnTo>
                <a:lnTo>
                  <a:pt x="6883" y="53"/>
                </a:lnTo>
                <a:lnTo>
                  <a:pt x="6883" y="54"/>
                </a:lnTo>
                <a:lnTo>
                  <a:pt x="6884" y="55"/>
                </a:lnTo>
                <a:lnTo>
                  <a:pt x="6884" y="56"/>
                </a:lnTo>
                <a:lnTo>
                  <a:pt x="6884" y="57"/>
                </a:lnTo>
                <a:lnTo>
                  <a:pt x="6885" y="58"/>
                </a:lnTo>
                <a:lnTo>
                  <a:pt x="6885" y="59"/>
                </a:lnTo>
                <a:lnTo>
                  <a:pt x="6885" y="60"/>
                </a:lnTo>
                <a:lnTo>
                  <a:pt x="6886" y="61"/>
                </a:lnTo>
                <a:lnTo>
                  <a:pt x="6886" y="62"/>
                </a:lnTo>
                <a:lnTo>
                  <a:pt x="6886" y="63"/>
                </a:lnTo>
                <a:lnTo>
                  <a:pt x="6887" y="64"/>
                </a:lnTo>
                <a:lnTo>
                  <a:pt x="6887" y="65"/>
                </a:lnTo>
                <a:lnTo>
                  <a:pt x="6888" y="66"/>
                </a:lnTo>
                <a:lnTo>
                  <a:pt x="6888" y="67"/>
                </a:lnTo>
                <a:lnTo>
                  <a:pt x="6888" y="68"/>
                </a:lnTo>
                <a:lnTo>
                  <a:pt x="6889" y="69"/>
                </a:lnTo>
                <a:lnTo>
                  <a:pt x="6889" y="70"/>
                </a:lnTo>
                <a:lnTo>
                  <a:pt x="6889" y="71"/>
                </a:lnTo>
                <a:lnTo>
                  <a:pt x="6890" y="72"/>
                </a:lnTo>
                <a:lnTo>
                  <a:pt x="6890" y="73"/>
                </a:lnTo>
                <a:lnTo>
                  <a:pt x="6890" y="74"/>
                </a:lnTo>
                <a:lnTo>
                  <a:pt x="6891" y="75"/>
                </a:lnTo>
                <a:lnTo>
                  <a:pt x="6891" y="76"/>
                </a:lnTo>
                <a:lnTo>
                  <a:pt x="6891" y="78"/>
                </a:lnTo>
                <a:lnTo>
                  <a:pt x="6892" y="79"/>
                </a:lnTo>
                <a:lnTo>
                  <a:pt x="6892" y="81"/>
                </a:lnTo>
                <a:lnTo>
                  <a:pt x="6892" y="82"/>
                </a:lnTo>
                <a:lnTo>
                  <a:pt x="6893" y="83"/>
                </a:lnTo>
                <a:lnTo>
                  <a:pt x="6893" y="84"/>
                </a:lnTo>
                <a:lnTo>
                  <a:pt x="6893" y="86"/>
                </a:lnTo>
                <a:lnTo>
                  <a:pt x="6894" y="88"/>
                </a:lnTo>
                <a:lnTo>
                  <a:pt x="6894" y="89"/>
                </a:lnTo>
                <a:lnTo>
                  <a:pt x="6895" y="90"/>
                </a:lnTo>
                <a:lnTo>
                  <a:pt x="6895" y="92"/>
                </a:lnTo>
                <a:lnTo>
                  <a:pt x="6896" y="94"/>
                </a:lnTo>
                <a:lnTo>
                  <a:pt x="6896" y="95"/>
                </a:lnTo>
                <a:lnTo>
                  <a:pt x="6896" y="97"/>
                </a:lnTo>
                <a:lnTo>
                  <a:pt x="6897" y="99"/>
                </a:lnTo>
                <a:lnTo>
                  <a:pt x="6897" y="101"/>
                </a:lnTo>
                <a:lnTo>
                  <a:pt x="6897" y="102"/>
                </a:lnTo>
                <a:lnTo>
                  <a:pt x="6898" y="104"/>
                </a:lnTo>
                <a:lnTo>
                  <a:pt x="6898" y="106"/>
                </a:lnTo>
                <a:lnTo>
                  <a:pt x="6898" y="107"/>
                </a:lnTo>
                <a:lnTo>
                  <a:pt x="6899" y="109"/>
                </a:lnTo>
                <a:lnTo>
                  <a:pt x="6899" y="110"/>
                </a:lnTo>
                <a:lnTo>
                  <a:pt x="6899" y="111"/>
                </a:lnTo>
                <a:lnTo>
                  <a:pt x="6900" y="113"/>
                </a:lnTo>
                <a:lnTo>
                  <a:pt x="6900" y="114"/>
                </a:lnTo>
                <a:lnTo>
                  <a:pt x="6901" y="116"/>
                </a:lnTo>
                <a:lnTo>
                  <a:pt x="6901" y="117"/>
                </a:lnTo>
                <a:lnTo>
                  <a:pt x="6901" y="118"/>
                </a:lnTo>
                <a:lnTo>
                  <a:pt x="6902" y="119"/>
                </a:lnTo>
                <a:lnTo>
                  <a:pt x="6902" y="120"/>
                </a:lnTo>
                <a:lnTo>
                  <a:pt x="6902" y="120"/>
                </a:lnTo>
                <a:lnTo>
                  <a:pt x="6903" y="121"/>
                </a:lnTo>
                <a:lnTo>
                  <a:pt x="6903" y="122"/>
                </a:lnTo>
                <a:lnTo>
                  <a:pt x="6903" y="122"/>
                </a:lnTo>
                <a:lnTo>
                  <a:pt x="6904" y="121"/>
                </a:lnTo>
                <a:lnTo>
                  <a:pt x="6904" y="120"/>
                </a:lnTo>
                <a:lnTo>
                  <a:pt x="6904" y="119"/>
                </a:lnTo>
                <a:lnTo>
                  <a:pt x="6905" y="117"/>
                </a:lnTo>
                <a:lnTo>
                  <a:pt x="6905" y="114"/>
                </a:lnTo>
                <a:lnTo>
                  <a:pt x="6905" y="112"/>
                </a:lnTo>
                <a:lnTo>
                  <a:pt x="6906" y="108"/>
                </a:lnTo>
                <a:lnTo>
                  <a:pt x="6906" y="104"/>
                </a:lnTo>
                <a:lnTo>
                  <a:pt x="6906" y="99"/>
                </a:lnTo>
                <a:lnTo>
                  <a:pt x="6907" y="94"/>
                </a:lnTo>
                <a:lnTo>
                  <a:pt x="6907" y="89"/>
                </a:lnTo>
                <a:lnTo>
                  <a:pt x="6908" y="84"/>
                </a:lnTo>
                <a:lnTo>
                  <a:pt x="6908" y="79"/>
                </a:lnTo>
                <a:lnTo>
                  <a:pt x="6909" y="74"/>
                </a:lnTo>
                <a:lnTo>
                  <a:pt x="6909" y="68"/>
                </a:lnTo>
                <a:lnTo>
                  <a:pt x="6909" y="63"/>
                </a:lnTo>
                <a:lnTo>
                  <a:pt x="6910" y="58"/>
                </a:lnTo>
                <a:lnTo>
                  <a:pt x="6910" y="53"/>
                </a:lnTo>
                <a:lnTo>
                  <a:pt x="6910" y="49"/>
                </a:lnTo>
                <a:lnTo>
                  <a:pt x="6911" y="45"/>
                </a:lnTo>
                <a:lnTo>
                  <a:pt x="6911" y="41"/>
                </a:lnTo>
                <a:lnTo>
                  <a:pt x="6911" y="38"/>
                </a:lnTo>
                <a:lnTo>
                  <a:pt x="6912" y="35"/>
                </a:lnTo>
                <a:lnTo>
                  <a:pt x="6912" y="33"/>
                </a:lnTo>
                <a:lnTo>
                  <a:pt x="6912" y="31"/>
                </a:lnTo>
                <a:lnTo>
                  <a:pt x="6913" y="29"/>
                </a:lnTo>
                <a:lnTo>
                  <a:pt x="6913" y="28"/>
                </a:lnTo>
                <a:lnTo>
                  <a:pt x="6914" y="27"/>
                </a:lnTo>
                <a:lnTo>
                  <a:pt x="6914" y="26"/>
                </a:lnTo>
                <a:lnTo>
                  <a:pt x="6914" y="26"/>
                </a:lnTo>
                <a:lnTo>
                  <a:pt x="6915" y="27"/>
                </a:lnTo>
                <a:lnTo>
                  <a:pt x="6915" y="27"/>
                </a:lnTo>
                <a:lnTo>
                  <a:pt x="6915" y="29"/>
                </a:lnTo>
                <a:lnTo>
                  <a:pt x="6916" y="31"/>
                </a:lnTo>
                <a:lnTo>
                  <a:pt x="6916" y="33"/>
                </a:lnTo>
                <a:lnTo>
                  <a:pt x="6916" y="35"/>
                </a:lnTo>
                <a:lnTo>
                  <a:pt x="6917" y="38"/>
                </a:lnTo>
                <a:lnTo>
                  <a:pt x="6917" y="42"/>
                </a:lnTo>
                <a:lnTo>
                  <a:pt x="6917" y="46"/>
                </a:lnTo>
                <a:lnTo>
                  <a:pt x="6918" y="51"/>
                </a:lnTo>
                <a:lnTo>
                  <a:pt x="6918" y="56"/>
                </a:lnTo>
                <a:lnTo>
                  <a:pt x="6918" y="61"/>
                </a:lnTo>
                <a:lnTo>
                  <a:pt x="6919" y="67"/>
                </a:lnTo>
                <a:lnTo>
                  <a:pt x="6919" y="73"/>
                </a:lnTo>
                <a:lnTo>
                  <a:pt x="6920" y="80"/>
                </a:lnTo>
                <a:lnTo>
                  <a:pt x="6920" y="87"/>
                </a:lnTo>
                <a:lnTo>
                  <a:pt x="6920" y="95"/>
                </a:lnTo>
                <a:lnTo>
                  <a:pt x="6921" y="103"/>
                </a:lnTo>
                <a:lnTo>
                  <a:pt x="6921" y="112"/>
                </a:lnTo>
                <a:lnTo>
                  <a:pt x="6922" y="120"/>
                </a:lnTo>
                <a:lnTo>
                  <a:pt x="6922" y="130"/>
                </a:lnTo>
                <a:lnTo>
                  <a:pt x="6922" y="141"/>
                </a:lnTo>
                <a:lnTo>
                  <a:pt x="6923" y="151"/>
                </a:lnTo>
                <a:lnTo>
                  <a:pt x="6923" y="163"/>
                </a:lnTo>
                <a:lnTo>
                  <a:pt x="6923" y="175"/>
                </a:lnTo>
                <a:lnTo>
                  <a:pt x="6924" y="189"/>
                </a:lnTo>
                <a:lnTo>
                  <a:pt x="6924" y="205"/>
                </a:lnTo>
                <a:lnTo>
                  <a:pt x="6924" y="222"/>
                </a:lnTo>
                <a:lnTo>
                  <a:pt x="6925" y="241"/>
                </a:lnTo>
                <a:lnTo>
                  <a:pt x="6925" y="263"/>
                </a:lnTo>
                <a:lnTo>
                  <a:pt x="6925" y="286"/>
                </a:lnTo>
                <a:lnTo>
                  <a:pt x="6926" y="309"/>
                </a:lnTo>
                <a:lnTo>
                  <a:pt x="6926" y="335"/>
                </a:lnTo>
                <a:lnTo>
                  <a:pt x="6927" y="360"/>
                </a:lnTo>
                <a:lnTo>
                  <a:pt x="6927" y="385"/>
                </a:lnTo>
                <a:lnTo>
                  <a:pt x="6927" y="409"/>
                </a:lnTo>
                <a:lnTo>
                  <a:pt x="6928" y="431"/>
                </a:lnTo>
                <a:lnTo>
                  <a:pt x="6928" y="450"/>
                </a:lnTo>
                <a:lnTo>
                  <a:pt x="6928" y="467"/>
                </a:lnTo>
                <a:lnTo>
                  <a:pt x="6929" y="481"/>
                </a:lnTo>
                <a:lnTo>
                  <a:pt x="6929" y="493"/>
                </a:lnTo>
                <a:lnTo>
                  <a:pt x="6929" y="501"/>
                </a:lnTo>
                <a:lnTo>
                  <a:pt x="6930" y="507"/>
                </a:lnTo>
                <a:lnTo>
                  <a:pt x="6930" y="510"/>
                </a:lnTo>
                <a:lnTo>
                  <a:pt x="6930" y="512"/>
                </a:lnTo>
                <a:lnTo>
                  <a:pt x="6931" y="513"/>
                </a:lnTo>
                <a:lnTo>
                  <a:pt x="6931" y="514"/>
                </a:lnTo>
                <a:lnTo>
                  <a:pt x="6931" y="514"/>
                </a:lnTo>
                <a:lnTo>
                  <a:pt x="6932" y="514"/>
                </a:lnTo>
                <a:lnTo>
                  <a:pt x="6932" y="514"/>
                </a:lnTo>
                <a:lnTo>
                  <a:pt x="6933" y="515"/>
                </a:lnTo>
                <a:lnTo>
                  <a:pt x="6933" y="515"/>
                </a:lnTo>
                <a:lnTo>
                  <a:pt x="6934" y="515"/>
                </a:lnTo>
                <a:lnTo>
                  <a:pt x="6934" y="515"/>
                </a:lnTo>
                <a:lnTo>
                  <a:pt x="6934" y="515"/>
                </a:lnTo>
                <a:lnTo>
                  <a:pt x="6935" y="515"/>
                </a:lnTo>
                <a:lnTo>
                  <a:pt x="6935" y="515"/>
                </a:lnTo>
                <a:lnTo>
                  <a:pt x="6935" y="515"/>
                </a:lnTo>
                <a:lnTo>
                  <a:pt x="6936" y="514"/>
                </a:lnTo>
                <a:lnTo>
                  <a:pt x="6936" y="514"/>
                </a:lnTo>
                <a:lnTo>
                  <a:pt x="6936" y="514"/>
                </a:lnTo>
                <a:lnTo>
                  <a:pt x="6937" y="514"/>
                </a:lnTo>
                <a:lnTo>
                  <a:pt x="6937" y="514"/>
                </a:lnTo>
                <a:lnTo>
                  <a:pt x="6937" y="514"/>
                </a:lnTo>
                <a:lnTo>
                  <a:pt x="6938" y="514"/>
                </a:lnTo>
                <a:lnTo>
                  <a:pt x="6938" y="514"/>
                </a:lnTo>
                <a:lnTo>
                  <a:pt x="6938" y="514"/>
                </a:lnTo>
                <a:lnTo>
                  <a:pt x="6939" y="514"/>
                </a:lnTo>
                <a:lnTo>
                  <a:pt x="6939" y="515"/>
                </a:lnTo>
                <a:lnTo>
                  <a:pt x="6940" y="515"/>
                </a:lnTo>
                <a:lnTo>
                  <a:pt x="6940" y="515"/>
                </a:lnTo>
                <a:lnTo>
                  <a:pt x="6940" y="515"/>
                </a:lnTo>
                <a:lnTo>
                  <a:pt x="6941" y="515"/>
                </a:lnTo>
                <a:lnTo>
                  <a:pt x="6941" y="515"/>
                </a:lnTo>
                <a:lnTo>
                  <a:pt x="6941" y="515"/>
                </a:lnTo>
                <a:lnTo>
                  <a:pt x="6942" y="515"/>
                </a:lnTo>
                <a:lnTo>
                  <a:pt x="6942" y="516"/>
                </a:lnTo>
                <a:lnTo>
                  <a:pt x="6942" y="516"/>
                </a:lnTo>
                <a:lnTo>
                  <a:pt x="6943" y="516"/>
                </a:lnTo>
                <a:lnTo>
                  <a:pt x="6943" y="516"/>
                </a:lnTo>
                <a:lnTo>
                  <a:pt x="6943" y="516"/>
                </a:lnTo>
                <a:lnTo>
                  <a:pt x="6944" y="516"/>
                </a:lnTo>
                <a:lnTo>
                  <a:pt x="6944" y="516"/>
                </a:lnTo>
                <a:lnTo>
                  <a:pt x="6944" y="516"/>
                </a:lnTo>
                <a:lnTo>
                  <a:pt x="6945" y="516"/>
                </a:lnTo>
                <a:lnTo>
                  <a:pt x="6945" y="516"/>
                </a:lnTo>
                <a:lnTo>
                  <a:pt x="6946" y="516"/>
                </a:lnTo>
                <a:lnTo>
                  <a:pt x="6946" y="516"/>
                </a:lnTo>
                <a:lnTo>
                  <a:pt x="6947" y="516"/>
                </a:lnTo>
                <a:lnTo>
                  <a:pt x="6947" y="516"/>
                </a:lnTo>
                <a:lnTo>
                  <a:pt x="6947" y="516"/>
                </a:lnTo>
                <a:lnTo>
                  <a:pt x="6948" y="516"/>
                </a:lnTo>
                <a:lnTo>
                  <a:pt x="6948" y="516"/>
                </a:lnTo>
                <a:lnTo>
                  <a:pt x="6948" y="516"/>
                </a:lnTo>
                <a:lnTo>
                  <a:pt x="6949" y="516"/>
                </a:lnTo>
                <a:lnTo>
                  <a:pt x="6949" y="517"/>
                </a:lnTo>
                <a:lnTo>
                  <a:pt x="6949" y="517"/>
                </a:lnTo>
                <a:lnTo>
                  <a:pt x="6950" y="517"/>
                </a:lnTo>
                <a:lnTo>
                  <a:pt x="6950" y="517"/>
                </a:lnTo>
                <a:lnTo>
                  <a:pt x="6950" y="517"/>
                </a:lnTo>
                <a:lnTo>
                  <a:pt x="6951" y="517"/>
                </a:lnTo>
                <a:lnTo>
                  <a:pt x="6951" y="517"/>
                </a:lnTo>
                <a:lnTo>
                  <a:pt x="6951" y="517"/>
                </a:lnTo>
                <a:lnTo>
                  <a:pt x="6952" y="517"/>
                </a:lnTo>
                <a:lnTo>
                  <a:pt x="6952" y="517"/>
                </a:lnTo>
                <a:lnTo>
                  <a:pt x="6953" y="517"/>
                </a:lnTo>
                <a:lnTo>
                  <a:pt x="6953" y="517"/>
                </a:lnTo>
                <a:lnTo>
                  <a:pt x="6953" y="518"/>
                </a:lnTo>
                <a:lnTo>
                  <a:pt x="6954" y="518"/>
                </a:lnTo>
                <a:lnTo>
                  <a:pt x="6954" y="518"/>
                </a:lnTo>
                <a:lnTo>
                  <a:pt x="6954" y="518"/>
                </a:lnTo>
                <a:lnTo>
                  <a:pt x="6955" y="518"/>
                </a:lnTo>
                <a:lnTo>
                  <a:pt x="6955" y="518"/>
                </a:lnTo>
                <a:lnTo>
                  <a:pt x="6955" y="518"/>
                </a:lnTo>
                <a:lnTo>
                  <a:pt x="6956" y="519"/>
                </a:lnTo>
                <a:lnTo>
                  <a:pt x="6956" y="519"/>
                </a:lnTo>
                <a:lnTo>
                  <a:pt x="6956" y="519"/>
                </a:lnTo>
                <a:lnTo>
                  <a:pt x="6957" y="519"/>
                </a:lnTo>
                <a:lnTo>
                  <a:pt x="6957" y="519"/>
                </a:lnTo>
                <a:lnTo>
                  <a:pt x="6957" y="519"/>
                </a:lnTo>
                <a:lnTo>
                  <a:pt x="6958" y="519"/>
                </a:lnTo>
                <a:lnTo>
                  <a:pt x="6958" y="519"/>
                </a:lnTo>
                <a:lnTo>
                  <a:pt x="6959" y="519"/>
                </a:lnTo>
                <a:lnTo>
                  <a:pt x="6959" y="519"/>
                </a:lnTo>
                <a:lnTo>
                  <a:pt x="6960" y="519"/>
                </a:lnTo>
                <a:lnTo>
                  <a:pt x="6960" y="519"/>
                </a:lnTo>
                <a:lnTo>
                  <a:pt x="6960" y="519"/>
                </a:lnTo>
                <a:lnTo>
                  <a:pt x="6961" y="519"/>
                </a:lnTo>
                <a:lnTo>
                  <a:pt x="6961" y="519"/>
                </a:lnTo>
                <a:lnTo>
                  <a:pt x="6961" y="519"/>
                </a:lnTo>
                <a:lnTo>
                  <a:pt x="6962" y="519"/>
                </a:lnTo>
                <a:lnTo>
                  <a:pt x="6962" y="519"/>
                </a:lnTo>
                <a:lnTo>
                  <a:pt x="6962" y="519"/>
                </a:lnTo>
                <a:lnTo>
                  <a:pt x="6963" y="519"/>
                </a:lnTo>
                <a:lnTo>
                  <a:pt x="6963" y="519"/>
                </a:lnTo>
                <a:lnTo>
                  <a:pt x="6963" y="519"/>
                </a:lnTo>
                <a:lnTo>
                  <a:pt x="6964" y="519"/>
                </a:lnTo>
                <a:lnTo>
                  <a:pt x="6964" y="519"/>
                </a:lnTo>
                <a:lnTo>
                  <a:pt x="6965" y="519"/>
                </a:lnTo>
                <a:lnTo>
                  <a:pt x="6965" y="519"/>
                </a:lnTo>
                <a:lnTo>
                  <a:pt x="6965" y="519"/>
                </a:lnTo>
                <a:lnTo>
                  <a:pt x="6966" y="520"/>
                </a:lnTo>
                <a:lnTo>
                  <a:pt x="6966" y="520"/>
                </a:lnTo>
                <a:lnTo>
                  <a:pt x="6966" y="520"/>
                </a:lnTo>
                <a:lnTo>
                  <a:pt x="6967" y="520"/>
                </a:lnTo>
                <a:lnTo>
                  <a:pt x="6967" y="520"/>
                </a:lnTo>
                <a:lnTo>
                  <a:pt x="6967" y="520"/>
                </a:lnTo>
                <a:lnTo>
                  <a:pt x="6968" y="520"/>
                </a:lnTo>
                <a:lnTo>
                  <a:pt x="6968" y="521"/>
                </a:lnTo>
                <a:lnTo>
                  <a:pt x="6968" y="521"/>
                </a:lnTo>
                <a:lnTo>
                  <a:pt x="6969" y="522"/>
                </a:lnTo>
                <a:lnTo>
                  <a:pt x="6969" y="522"/>
                </a:lnTo>
                <a:lnTo>
                  <a:pt x="6969" y="520"/>
                </a:lnTo>
                <a:lnTo>
                  <a:pt x="6970" y="518"/>
                </a:lnTo>
                <a:lnTo>
                  <a:pt x="6970" y="511"/>
                </a:lnTo>
                <a:lnTo>
                  <a:pt x="6970" y="500"/>
                </a:lnTo>
                <a:lnTo>
                  <a:pt x="6971" y="484"/>
                </a:lnTo>
                <a:lnTo>
                  <a:pt x="6971" y="464"/>
                </a:lnTo>
                <a:lnTo>
                  <a:pt x="6972" y="439"/>
                </a:lnTo>
                <a:lnTo>
                  <a:pt x="6972" y="410"/>
                </a:lnTo>
                <a:lnTo>
                  <a:pt x="6973" y="379"/>
                </a:lnTo>
                <a:lnTo>
                  <a:pt x="6973" y="346"/>
                </a:lnTo>
                <a:lnTo>
                  <a:pt x="6973" y="311"/>
                </a:lnTo>
                <a:lnTo>
                  <a:pt x="6974" y="275"/>
                </a:lnTo>
                <a:lnTo>
                  <a:pt x="6974" y="240"/>
                </a:lnTo>
                <a:lnTo>
                  <a:pt x="6974" y="207"/>
                </a:lnTo>
                <a:lnTo>
                  <a:pt x="6975" y="178"/>
                </a:lnTo>
                <a:lnTo>
                  <a:pt x="6975" y="153"/>
                </a:lnTo>
                <a:lnTo>
                  <a:pt x="6975" y="132"/>
                </a:lnTo>
                <a:lnTo>
                  <a:pt x="6976" y="115"/>
                </a:lnTo>
                <a:lnTo>
                  <a:pt x="6976" y="101"/>
                </a:lnTo>
                <a:lnTo>
                  <a:pt x="6976" y="91"/>
                </a:lnTo>
                <a:lnTo>
                  <a:pt x="6977" y="82"/>
                </a:lnTo>
                <a:lnTo>
                  <a:pt x="6977" y="76"/>
                </a:lnTo>
                <a:lnTo>
                  <a:pt x="6978" y="71"/>
                </a:lnTo>
                <a:lnTo>
                  <a:pt x="6978" y="69"/>
                </a:lnTo>
                <a:lnTo>
                  <a:pt x="6978" y="67"/>
                </a:lnTo>
                <a:lnTo>
                  <a:pt x="6979" y="65"/>
                </a:lnTo>
                <a:lnTo>
                  <a:pt x="6979" y="65"/>
                </a:lnTo>
                <a:lnTo>
                  <a:pt x="6979" y="64"/>
                </a:lnTo>
                <a:lnTo>
                  <a:pt x="6980" y="64"/>
                </a:lnTo>
                <a:lnTo>
                  <a:pt x="6980" y="63"/>
                </a:lnTo>
                <a:lnTo>
                  <a:pt x="6980" y="63"/>
                </a:lnTo>
                <a:lnTo>
                  <a:pt x="6981" y="62"/>
                </a:lnTo>
                <a:lnTo>
                  <a:pt x="6981" y="60"/>
                </a:lnTo>
                <a:lnTo>
                  <a:pt x="6981" y="58"/>
                </a:lnTo>
                <a:lnTo>
                  <a:pt x="6982" y="56"/>
                </a:lnTo>
                <a:lnTo>
                  <a:pt x="6982" y="54"/>
                </a:lnTo>
                <a:lnTo>
                  <a:pt x="6982" y="52"/>
                </a:lnTo>
                <a:lnTo>
                  <a:pt x="6983" y="49"/>
                </a:lnTo>
                <a:lnTo>
                  <a:pt x="6983" y="47"/>
                </a:lnTo>
                <a:lnTo>
                  <a:pt x="6983" y="45"/>
                </a:lnTo>
                <a:lnTo>
                  <a:pt x="6984" y="43"/>
                </a:lnTo>
                <a:lnTo>
                  <a:pt x="6984" y="41"/>
                </a:lnTo>
                <a:lnTo>
                  <a:pt x="6985" y="40"/>
                </a:lnTo>
                <a:lnTo>
                  <a:pt x="6985" y="38"/>
                </a:lnTo>
                <a:lnTo>
                  <a:pt x="6986" y="37"/>
                </a:lnTo>
                <a:lnTo>
                  <a:pt x="6986" y="36"/>
                </a:lnTo>
                <a:lnTo>
                  <a:pt x="6986" y="35"/>
                </a:lnTo>
                <a:lnTo>
                  <a:pt x="6987" y="35"/>
                </a:lnTo>
                <a:lnTo>
                  <a:pt x="6987" y="34"/>
                </a:lnTo>
                <a:lnTo>
                  <a:pt x="6987" y="34"/>
                </a:lnTo>
                <a:lnTo>
                  <a:pt x="6988" y="33"/>
                </a:lnTo>
                <a:lnTo>
                  <a:pt x="6988" y="33"/>
                </a:lnTo>
                <a:lnTo>
                  <a:pt x="6988" y="33"/>
                </a:lnTo>
                <a:lnTo>
                  <a:pt x="6989" y="33"/>
                </a:lnTo>
                <a:lnTo>
                  <a:pt x="6989" y="34"/>
                </a:lnTo>
                <a:lnTo>
                  <a:pt x="6989" y="34"/>
                </a:lnTo>
                <a:lnTo>
                  <a:pt x="6990" y="35"/>
                </a:lnTo>
                <a:lnTo>
                  <a:pt x="6990" y="35"/>
                </a:lnTo>
                <a:lnTo>
                  <a:pt x="6991" y="37"/>
                </a:lnTo>
                <a:lnTo>
                  <a:pt x="6991" y="38"/>
                </a:lnTo>
                <a:lnTo>
                  <a:pt x="6991" y="39"/>
                </a:lnTo>
                <a:lnTo>
                  <a:pt x="6992" y="41"/>
                </a:lnTo>
                <a:lnTo>
                  <a:pt x="6992" y="43"/>
                </a:lnTo>
                <a:lnTo>
                  <a:pt x="6992" y="45"/>
                </a:lnTo>
                <a:lnTo>
                  <a:pt x="6993" y="48"/>
                </a:lnTo>
                <a:lnTo>
                  <a:pt x="6993" y="50"/>
                </a:lnTo>
                <a:lnTo>
                  <a:pt x="6993" y="53"/>
                </a:lnTo>
                <a:lnTo>
                  <a:pt x="6994" y="56"/>
                </a:lnTo>
                <a:lnTo>
                  <a:pt x="6994" y="59"/>
                </a:lnTo>
                <a:lnTo>
                  <a:pt x="6994" y="63"/>
                </a:lnTo>
                <a:lnTo>
                  <a:pt x="6995" y="67"/>
                </a:lnTo>
                <a:lnTo>
                  <a:pt x="6995" y="70"/>
                </a:lnTo>
                <a:lnTo>
                  <a:pt x="6995" y="75"/>
                </a:lnTo>
                <a:lnTo>
                  <a:pt x="6996" y="78"/>
                </a:lnTo>
                <a:lnTo>
                  <a:pt x="6996" y="83"/>
                </a:lnTo>
                <a:lnTo>
                  <a:pt x="6997" y="87"/>
                </a:lnTo>
                <a:lnTo>
                  <a:pt x="6997" y="92"/>
                </a:lnTo>
                <a:lnTo>
                  <a:pt x="6997" y="97"/>
                </a:lnTo>
                <a:lnTo>
                  <a:pt x="6998" y="102"/>
                </a:lnTo>
                <a:lnTo>
                  <a:pt x="6998" y="106"/>
                </a:lnTo>
                <a:lnTo>
                  <a:pt x="6999" y="112"/>
                </a:lnTo>
                <a:lnTo>
                  <a:pt x="6999" y="117"/>
                </a:lnTo>
                <a:lnTo>
                  <a:pt x="6999" y="122"/>
                </a:lnTo>
                <a:lnTo>
                  <a:pt x="7000" y="127"/>
                </a:lnTo>
                <a:lnTo>
                  <a:pt x="7000" y="133"/>
                </a:lnTo>
                <a:lnTo>
                  <a:pt x="7000" y="138"/>
                </a:lnTo>
                <a:lnTo>
                  <a:pt x="7001" y="143"/>
                </a:lnTo>
                <a:lnTo>
                  <a:pt x="7001" y="148"/>
                </a:lnTo>
                <a:lnTo>
                  <a:pt x="7001" y="154"/>
                </a:lnTo>
                <a:lnTo>
                  <a:pt x="7002" y="159"/>
                </a:lnTo>
                <a:lnTo>
                  <a:pt x="7002" y="163"/>
                </a:lnTo>
                <a:lnTo>
                  <a:pt x="7002" y="168"/>
                </a:lnTo>
                <a:lnTo>
                  <a:pt x="7003" y="172"/>
                </a:lnTo>
                <a:lnTo>
                  <a:pt x="7003" y="175"/>
                </a:lnTo>
                <a:lnTo>
                  <a:pt x="7004" y="179"/>
                </a:lnTo>
                <a:lnTo>
                  <a:pt x="7004" y="182"/>
                </a:lnTo>
                <a:lnTo>
                  <a:pt x="7004" y="184"/>
                </a:lnTo>
                <a:lnTo>
                  <a:pt x="7005" y="186"/>
                </a:lnTo>
                <a:lnTo>
                  <a:pt x="7005" y="188"/>
                </a:lnTo>
                <a:lnTo>
                  <a:pt x="7005" y="189"/>
                </a:lnTo>
                <a:lnTo>
                  <a:pt x="7006" y="190"/>
                </a:lnTo>
                <a:lnTo>
                  <a:pt x="7006" y="190"/>
                </a:lnTo>
                <a:lnTo>
                  <a:pt x="7006" y="190"/>
                </a:lnTo>
                <a:lnTo>
                  <a:pt x="7007" y="190"/>
                </a:lnTo>
                <a:lnTo>
                  <a:pt x="7007" y="189"/>
                </a:lnTo>
                <a:lnTo>
                  <a:pt x="7007" y="187"/>
                </a:lnTo>
                <a:lnTo>
                  <a:pt x="7008" y="185"/>
                </a:lnTo>
                <a:lnTo>
                  <a:pt x="7008" y="183"/>
                </a:lnTo>
                <a:lnTo>
                  <a:pt x="7008" y="180"/>
                </a:lnTo>
                <a:lnTo>
                  <a:pt x="7009" y="177"/>
                </a:lnTo>
                <a:lnTo>
                  <a:pt x="7009" y="174"/>
                </a:lnTo>
                <a:lnTo>
                  <a:pt x="7010" y="170"/>
                </a:lnTo>
                <a:lnTo>
                  <a:pt x="7010" y="166"/>
                </a:lnTo>
                <a:lnTo>
                  <a:pt x="7010" y="162"/>
                </a:lnTo>
                <a:lnTo>
                  <a:pt x="7011" y="157"/>
                </a:lnTo>
                <a:lnTo>
                  <a:pt x="7011" y="153"/>
                </a:lnTo>
                <a:lnTo>
                  <a:pt x="7012" y="148"/>
                </a:lnTo>
                <a:lnTo>
                  <a:pt x="7012" y="144"/>
                </a:lnTo>
                <a:lnTo>
                  <a:pt x="7012" y="139"/>
                </a:lnTo>
                <a:lnTo>
                  <a:pt x="7013" y="134"/>
                </a:lnTo>
                <a:lnTo>
                  <a:pt x="7013" y="129"/>
                </a:lnTo>
                <a:lnTo>
                  <a:pt x="7013" y="124"/>
                </a:lnTo>
                <a:lnTo>
                  <a:pt x="7014" y="119"/>
                </a:lnTo>
                <a:lnTo>
                  <a:pt x="7014" y="115"/>
                </a:lnTo>
                <a:lnTo>
                  <a:pt x="7014" y="110"/>
                </a:lnTo>
                <a:lnTo>
                  <a:pt x="7015" y="105"/>
                </a:lnTo>
                <a:lnTo>
                  <a:pt x="7015" y="101"/>
                </a:lnTo>
                <a:lnTo>
                  <a:pt x="7015" y="96"/>
                </a:lnTo>
                <a:lnTo>
                  <a:pt x="7016" y="92"/>
                </a:lnTo>
                <a:lnTo>
                  <a:pt x="7016" y="88"/>
                </a:lnTo>
                <a:lnTo>
                  <a:pt x="7017" y="84"/>
                </a:lnTo>
                <a:lnTo>
                  <a:pt x="7017" y="80"/>
                </a:lnTo>
                <a:lnTo>
                  <a:pt x="7017" y="76"/>
                </a:lnTo>
                <a:lnTo>
                  <a:pt x="7018" y="73"/>
                </a:lnTo>
                <a:lnTo>
                  <a:pt x="7018" y="70"/>
                </a:lnTo>
                <a:lnTo>
                  <a:pt x="7018" y="67"/>
                </a:lnTo>
                <a:lnTo>
                  <a:pt x="7019" y="64"/>
                </a:lnTo>
                <a:lnTo>
                  <a:pt x="7019" y="61"/>
                </a:lnTo>
                <a:lnTo>
                  <a:pt x="7019" y="59"/>
                </a:lnTo>
                <a:lnTo>
                  <a:pt x="7020" y="56"/>
                </a:lnTo>
                <a:lnTo>
                  <a:pt x="7020" y="54"/>
                </a:lnTo>
                <a:lnTo>
                  <a:pt x="7020" y="52"/>
                </a:lnTo>
                <a:lnTo>
                  <a:pt x="7021" y="51"/>
                </a:lnTo>
                <a:lnTo>
                  <a:pt x="7021" y="49"/>
                </a:lnTo>
                <a:lnTo>
                  <a:pt x="7021" y="48"/>
                </a:lnTo>
                <a:lnTo>
                  <a:pt x="7022" y="47"/>
                </a:lnTo>
                <a:lnTo>
                  <a:pt x="7022" y="46"/>
                </a:lnTo>
                <a:lnTo>
                  <a:pt x="7023" y="46"/>
                </a:lnTo>
                <a:lnTo>
                  <a:pt x="7023" y="45"/>
                </a:lnTo>
                <a:lnTo>
                  <a:pt x="7023" y="45"/>
                </a:lnTo>
                <a:lnTo>
                  <a:pt x="7024" y="46"/>
                </a:lnTo>
                <a:lnTo>
                  <a:pt x="7024" y="46"/>
                </a:lnTo>
                <a:lnTo>
                  <a:pt x="7025" y="47"/>
                </a:lnTo>
                <a:lnTo>
                  <a:pt x="7025" y="48"/>
                </a:lnTo>
                <a:lnTo>
                  <a:pt x="7025" y="49"/>
                </a:lnTo>
                <a:lnTo>
                  <a:pt x="7026" y="51"/>
                </a:lnTo>
                <a:lnTo>
                  <a:pt x="7026" y="53"/>
                </a:lnTo>
                <a:lnTo>
                  <a:pt x="7026" y="55"/>
                </a:lnTo>
                <a:lnTo>
                  <a:pt x="7027" y="57"/>
                </a:lnTo>
                <a:lnTo>
                  <a:pt x="7027" y="59"/>
                </a:lnTo>
                <a:lnTo>
                  <a:pt x="7027" y="63"/>
                </a:lnTo>
                <a:lnTo>
                  <a:pt x="7028" y="66"/>
                </a:lnTo>
                <a:lnTo>
                  <a:pt x="7028" y="69"/>
                </a:lnTo>
                <a:lnTo>
                  <a:pt x="7028" y="73"/>
                </a:lnTo>
                <a:lnTo>
                  <a:pt x="7029" y="77"/>
                </a:lnTo>
                <a:lnTo>
                  <a:pt x="7029" y="82"/>
                </a:lnTo>
                <a:lnTo>
                  <a:pt x="7030" y="87"/>
                </a:lnTo>
                <a:lnTo>
                  <a:pt x="7030" y="93"/>
                </a:lnTo>
                <a:lnTo>
                  <a:pt x="7030" y="99"/>
                </a:lnTo>
                <a:lnTo>
                  <a:pt x="7031" y="105"/>
                </a:lnTo>
                <a:lnTo>
                  <a:pt x="7031" y="113"/>
                </a:lnTo>
                <a:lnTo>
                  <a:pt x="7031" y="120"/>
                </a:lnTo>
                <a:lnTo>
                  <a:pt x="7032" y="129"/>
                </a:lnTo>
                <a:lnTo>
                  <a:pt x="7032" y="138"/>
                </a:lnTo>
                <a:lnTo>
                  <a:pt x="7032" y="148"/>
                </a:lnTo>
                <a:lnTo>
                  <a:pt x="7033" y="159"/>
                </a:lnTo>
                <a:lnTo>
                  <a:pt x="7033" y="172"/>
                </a:lnTo>
                <a:lnTo>
                  <a:pt x="7033" y="187"/>
                </a:lnTo>
                <a:lnTo>
                  <a:pt x="7034" y="204"/>
                </a:lnTo>
                <a:lnTo>
                  <a:pt x="7034" y="222"/>
                </a:lnTo>
                <a:lnTo>
                  <a:pt x="7034" y="244"/>
                </a:lnTo>
                <a:lnTo>
                  <a:pt x="7035" y="266"/>
                </a:lnTo>
                <a:lnTo>
                  <a:pt x="7035" y="290"/>
                </a:lnTo>
                <a:lnTo>
                  <a:pt x="7036" y="315"/>
                </a:lnTo>
                <a:lnTo>
                  <a:pt x="7036" y="342"/>
                </a:lnTo>
                <a:lnTo>
                  <a:pt x="7037" y="368"/>
                </a:lnTo>
                <a:lnTo>
                  <a:pt x="7037" y="393"/>
                </a:lnTo>
                <a:lnTo>
                  <a:pt x="7037" y="416"/>
                </a:lnTo>
                <a:lnTo>
                  <a:pt x="7038" y="437"/>
                </a:lnTo>
                <a:lnTo>
                  <a:pt x="7038" y="455"/>
                </a:lnTo>
                <a:lnTo>
                  <a:pt x="7038" y="472"/>
                </a:lnTo>
                <a:lnTo>
                  <a:pt x="7039" y="484"/>
                </a:lnTo>
                <a:lnTo>
                  <a:pt x="7039" y="495"/>
                </a:lnTo>
                <a:lnTo>
                  <a:pt x="7039" y="502"/>
                </a:lnTo>
                <a:lnTo>
                  <a:pt x="7040" y="508"/>
                </a:lnTo>
                <a:lnTo>
                  <a:pt x="7040" y="510"/>
                </a:lnTo>
                <a:lnTo>
                  <a:pt x="7040" y="513"/>
                </a:lnTo>
                <a:lnTo>
                  <a:pt x="7041" y="514"/>
                </a:lnTo>
                <a:lnTo>
                  <a:pt x="7041" y="514"/>
                </a:lnTo>
                <a:lnTo>
                  <a:pt x="7042" y="515"/>
                </a:lnTo>
                <a:lnTo>
                  <a:pt x="7042" y="515"/>
                </a:lnTo>
                <a:lnTo>
                  <a:pt x="7042" y="516"/>
                </a:lnTo>
                <a:lnTo>
                  <a:pt x="7043" y="516"/>
                </a:lnTo>
                <a:lnTo>
                  <a:pt x="7043" y="516"/>
                </a:lnTo>
                <a:lnTo>
                  <a:pt x="7043" y="516"/>
                </a:lnTo>
                <a:lnTo>
                  <a:pt x="7044" y="517"/>
                </a:lnTo>
                <a:lnTo>
                  <a:pt x="7044" y="517"/>
                </a:lnTo>
                <a:lnTo>
                  <a:pt x="7044" y="517"/>
                </a:lnTo>
                <a:lnTo>
                  <a:pt x="7045" y="518"/>
                </a:lnTo>
                <a:lnTo>
                  <a:pt x="7045" y="518"/>
                </a:lnTo>
                <a:lnTo>
                  <a:pt x="7045" y="518"/>
                </a:lnTo>
                <a:lnTo>
                  <a:pt x="7046" y="518"/>
                </a:lnTo>
                <a:lnTo>
                  <a:pt x="7046" y="518"/>
                </a:lnTo>
                <a:lnTo>
                  <a:pt x="7046" y="518"/>
                </a:lnTo>
                <a:lnTo>
                  <a:pt x="7047" y="518"/>
                </a:lnTo>
                <a:lnTo>
                  <a:pt x="7047" y="518"/>
                </a:lnTo>
                <a:lnTo>
                  <a:pt x="7047" y="518"/>
                </a:lnTo>
                <a:lnTo>
                  <a:pt x="7048" y="518"/>
                </a:lnTo>
                <a:lnTo>
                  <a:pt x="7048" y="518"/>
                </a:lnTo>
                <a:lnTo>
                  <a:pt x="7049" y="518"/>
                </a:lnTo>
                <a:lnTo>
                  <a:pt x="7049" y="518"/>
                </a:lnTo>
                <a:lnTo>
                  <a:pt x="7050" y="518"/>
                </a:lnTo>
                <a:lnTo>
                  <a:pt x="7050" y="518"/>
                </a:lnTo>
                <a:lnTo>
                  <a:pt x="7050" y="518"/>
                </a:lnTo>
                <a:lnTo>
                  <a:pt x="7051" y="518"/>
                </a:lnTo>
                <a:lnTo>
                  <a:pt x="7051" y="519"/>
                </a:lnTo>
                <a:lnTo>
                  <a:pt x="7051" y="519"/>
                </a:lnTo>
                <a:lnTo>
                  <a:pt x="7052" y="519"/>
                </a:lnTo>
                <a:lnTo>
                  <a:pt x="7052" y="519"/>
                </a:lnTo>
                <a:lnTo>
                  <a:pt x="7052" y="519"/>
                </a:lnTo>
                <a:lnTo>
                  <a:pt x="7053" y="519"/>
                </a:lnTo>
                <a:lnTo>
                  <a:pt x="7053" y="519"/>
                </a:lnTo>
                <a:lnTo>
                  <a:pt x="7053" y="519"/>
                </a:lnTo>
                <a:lnTo>
                  <a:pt x="7054" y="519"/>
                </a:lnTo>
                <a:lnTo>
                  <a:pt x="7054" y="519"/>
                </a:lnTo>
                <a:lnTo>
                  <a:pt x="7055" y="519"/>
                </a:lnTo>
                <a:lnTo>
                  <a:pt x="7055" y="519"/>
                </a:lnTo>
                <a:lnTo>
                  <a:pt x="7055" y="518"/>
                </a:lnTo>
                <a:lnTo>
                  <a:pt x="7056" y="518"/>
                </a:lnTo>
                <a:lnTo>
                  <a:pt x="7056" y="518"/>
                </a:lnTo>
                <a:lnTo>
                  <a:pt x="7056" y="518"/>
                </a:lnTo>
                <a:lnTo>
                  <a:pt x="7057" y="518"/>
                </a:lnTo>
                <a:lnTo>
                  <a:pt x="7057" y="518"/>
                </a:lnTo>
                <a:lnTo>
                  <a:pt x="7057" y="518"/>
                </a:lnTo>
                <a:lnTo>
                  <a:pt x="7058" y="518"/>
                </a:lnTo>
                <a:lnTo>
                  <a:pt x="7058" y="518"/>
                </a:lnTo>
                <a:lnTo>
                  <a:pt x="7058" y="518"/>
                </a:lnTo>
                <a:lnTo>
                  <a:pt x="7059" y="518"/>
                </a:lnTo>
                <a:lnTo>
                  <a:pt x="7059" y="518"/>
                </a:lnTo>
                <a:lnTo>
                  <a:pt x="7059" y="518"/>
                </a:lnTo>
                <a:lnTo>
                  <a:pt x="7060" y="518"/>
                </a:lnTo>
                <a:lnTo>
                  <a:pt x="7060" y="518"/>
                </a:lnTo>
                <a:lnTo>
                  <a:pt x="7060" y="518"/>
                </a:lnTo>
                <a:lnTo>
                  <a:pt x="7061" y="519"/>
                </a:lnTo>
                <a:lnTo>
                  <a:pt x="7061" y="519"/>
                </a:lnTo>
                <a:lnTo>
                  <a:pt x="7062" y="519"/>
                </a:lnTo>
                <a:lnTo>
                  <a:pt x="7062" y="519"/>
                </a:lnTo>
                <a:lnTo>
                  <a:pt x="7063" y="519"/>
                </a:lnTo>
                <a:lnTo>
                  <a:pt x="7063" y="520"/>
                </a:lnTo>
                <a:lnTo>
                  <a:pt x="7063" y="520"/>
                </a:lnTo>
                <a:lnTo>
                  <a:pt x="7064" y="520"/>
                </a:lnTo>
                <a:lnTo>
                  <a:pt x="7064" y="521"/>
                </a:lnTo>
                <a:lnTo>
                  <a:pt x="7064" y="521"/>
                </a:lnTo>
                <a:lnTo>
                  <a:pt x="7065" y="521"/>
                </a:lnTo>
                <a:lnTo>
                  <a:pt x="7065" y="521"/>
                </a:lnTo>
                <a:lnTo>
                  <a:pt x="7065" y="521"/>
                </a:lnTo>
                <a:lnTo>
                  <a:pt x="7066" y="522"/>
                </a:lnTo>
                <a:lnTo>
                  <a:pt x="7066" y="522"/>
                </a:lnTo>
                <a:lnTo>
                  <a:pt x="7066" y="522"/>
                </a:lnTo>
                <a:lnTo>
                  <a:pt x="7067" y="522"/>
                </a:lnTo>
                <a:lnTo>
                  <a:pt x="7067" y="522"/>
                </a:lnTo>
                <a:lnTo>
                  <a:pt x="7068" y="522"/>
                </a:lnTo>
                <a:lnTo>
                  <a:pt x="7068" y="522"/>
                </a:lnTo>
                <a:lnTo>
                  <a:pt x="7068" y="522"/>
                </a:lnTo>
                <a:lnTo>
                  <a:pt x="7069" y="522"/>
                </a:lnTo>
                <a:lnTo>
                  <a:pt x="7069" y="522"/>
                </a:lnTo>
                <a:lnTo>
                  <a:pt x="7069" y="522"/>
                </a:lnTo>
                <a:lnTo>
                  <a:pt x="7070" y="522"/>
                </a:lnTo>
                <a:lnTo>
                  <a:pt x="7070" y="522"/>
                </a:lnTo>
                <a:lnTo>
                  <a:pt x="7070" y="522"/>
                </a:lnTo>
                <a:lnTo>
                  <a:pt x="7071" y="522"/>
                </a:lnTo>
                <a:lnTo>
                  <a:pt x="7071" y="522"/>
                </a:lnTo>
                <a:lnTo>
                  <a:pt x="7071" y="522"/>
                </a:lnTo>
                <a:lnTo>
                  <a:pt x="7072" y="522"/>
                </a:lnTo>
                <a:lnTo>
                  <a:pt x="7072" y="522"/>
                </a:lnTo>
                <a:lnTo>
                  <a:pt x="7072" y="522"/>
                </a:lnTo>
                <a:lnTo>
                  <a:pt x="7073" y="522"/>
                </a:lnTo>
                <a:lnTo>
                  <a:pt x="7073" y="522"/>
                </a:lnTo>
                <a:lnTo>
                  <a:pt x="7074" y="522"/>
                </a:lnTo>
                <a:lnTo>
                  <a:pt x="7074" y="522"/>
                </a:lnTo>
                <a:lnTo>
                  <a:pt x="7074" y="522"/>
                </a:lnTo>
                <a:lnTo>
                  <a:pt x="7075" y="522"/>
                </a:lnTo>
                <a:lnTo>
                  <a:pt x="7075" y="521"/>
                </a:lnTo>
                <a:lnTo>
                  <a:pt x="7076" y="521"/>
                </a:lnTo>
                <a:lnTo>
                  <a:pt x="7076" y="521"/>
                </a:lnTo>
                <a:lnTo>
                  <a:pt x="7076" y="521"/>
                </a:lnTo>
                <a:lnTo>
                  <a:pt x="7077" y="521"/>
                </a:lnTo>
                <a:lnTo>
                  <a:pt x="7077" y="522"/>
                </a:lnTo>
                <a:lnTo>
                  <a:pt x="7077" y="522"/>
                </a:lnTo>
                <a:lnTo>
                  <a:pt x="7078" y="522"/>
                </a:lnTo>
                <a:lnTo>
                  <a:pt x="7078" y="522"/>
                </a:lnTo>
                <a:lnTo>
                  <a:pt x="7078" y="523"/>
                </a:lnTo>
                <a:lnTo>
                  <a:pt x="7079" y="523"/>
                </a:lnTo>
                <a:lnTo>
                  <a:pt x="7079" y="522"/>
                </a:lnTo>
                <a:lnTo>
                  <a:pt x="7079" y="519"/>
                </a:lnTo>
                <a:lnTo>
                  <a:pt x="7080" y="513"/>
                </a:lnTo>
                <a:lnTo>
                  <a:pt x="7080" y="503"/>
                </a:lnTo>
                <a:lnTo>
                  <a:pt x="7081" y="488"/>
                </a:lnTo>
                <a:lnTo>
                  <a:pt x="7081" y="468"/>
                </a:lnTo>
                <a:lnTo>
                  <a:pt x="7081" y="444"/>
                </a:lnTo>
                <a:lnTo>
                  <a:pt x="7082" y="417"/>
                </a:lnTo>
                <a:lnTo>
                  <a:pt x="7082" y="388"/>
                </a:lnTo>
                <a:lnTo>
                  <a:pt x="7082" y="356"/>
                </a:lnTo>
                <a:lnTo>
                  <a:pt x="7083" y="323"/>
                </a:lnTo>
                <a:lnTo>
                  <a:pt x="7083" y="289"/>
                </a:lnTo>
                <a:lnTo>
                  <a:pt x="7083" y="256"/>
                </a:lnTo>
                <a:lnTo>
                  <a:pt x="7084" y="223"/>
                </a:lnTo>
                <a:lnTo>
                  <a:pt x="7084" y="195"/>
                </a:lnTo>
                <a:lnTo>
                  <a:pt x="7084" y="170"/>
                </a:lnTo>
                <a:lnTo>
                  <a:pt x="7085" y="149"/>
                </a:lnTo>
                <a:lnTo>
                  <a:pt x="7085" y="132"/>
                </a:lnTo>
                <a:lnTo>
                  <a:pt x="7085" y="118"/>
                </a:lnTo>
                <a:lnTo>
                  <a:pt x="7086" y="105"/>
                </a:lnTo>
                <a:lnTo>
                  <a:pt x="7086" y="96"/>
                </a:lnTo>
                <a:lnTo>
                  <a:pt x="7087" y="88"/>
                </a:lnTo>
                <a:lnTo>
                  <a:pt x="7087" y="82"/>
                </a:lnTo>
                <a:lnTo>
                  <a:pt x="7087" y="79"/>
                </a:lnTo>
                <a:lnTo>
                  <a:pt x="7088" y="77"/>
                </a:lnTo>
                <a:lnTo>
                  <a:pt x="7088" y="75"/>
                </a:lnTo>
                <a:lnTo>
                  <a:pt x="7089" y="75"/>
                </a:lnTo>
                <a:lnTo>
                  <a:pt x="7089" y="75"/>
                </a:lnTo>
                <a:lnTo>
                  <a:pt x="7089" y="75"/>
                </a:lnTo>
                <a:lnTo>
                  <a:pt x="7090" y="74"/>
                </a:lnTo>
                <a:lnTo>
                  <a:pt x="7090" y="74"/>
                </a:lnTo>
                <a:lnTo>
                  <a:pt x="7090" y="73"/>
                </a:lnTo>
                <a:lnTo>
                  <a:pt x="7091" y="71"/>
                </a:lnTo>
                <a:lnTo>
                  <a:pt x="7091" y="69"/>
                </a:lnTo>
                <a:lnTo>
                  <a:pt x="7091" y="66"/>
                </a:lnTo>
                <a:lnTo>
                  <a:pt x="7092" y="63"/>
                </a:lnTo>
                <a:lnTo>
                  <a:pt x="7092" y="60"/>
                </a:lnTo>
                <a:lnTo>
                  <a:pt x="7092" y="56"/>
                </a:lnTo>
                <a:lnTo>
                  <a:pt x="7093" y="53"/>
                </a:lnTo>
                <a:lnTo>
                  <a:pt x="7093" y="50"/>
                </a:lnTo>
                <a:lnTo>
                  <a:pt x="7094" y="46"/>
                </a:lnTo>
                <a:lnTo>
                  <a:pt x="7094" y="43"/>
                </a:lnTo>
                <a:lnTo>
                  <a:pt x="7094" y="41"/>
                </a:lnTo>
                <a:lnTo>
                  <a:pt x="7095" y="38"/>
                </a:lnTo>
                <a:lnTo>
                  <a:pt x="7095" y="36"/>
                </a:lnTo>
                <a:lnTo>
                  <a:pt x="7095" y="34"/>
                </a:lnTo>
                <a:lnTo>
                  <a:pt x="7096" y="33"/>
                </a:lnTo>
                <a:lnTo>
                  <a:pt x="7096" y="32"/>
                </a:lnTo>
                <a:lnTo>
                  <a:pt x="7096" y="31"/>
                </a:lnTo>
                <a:lnTo>
                  <a:pt x="7097" y="30"/>
                </a:lnTo>
                <a:lnTo>
                  <a:pt x="7097" y="29"/>
                </a:lnTo>
                <a:lnTo>
                  <a:pt x="7097" y="29"/>
                </a:lnTo>
                <a:lnTo>
                  <a:pt x="7098" y="29"/>
                </a:lnTo>
                <a:lnTo>
                  <a:pt x="7098" y="29"/>
                </a:lnTo>
                <a:lnTo>
                  <a:pt x="7098" y="29"/>
                </a:lnTo>
                <a:lnTo>
                  <a:pt x="7099" y="30"/>
                </a:lnTo>
                <a:lnTo>
                  <a:pt x="7099" y="30"/>
                </a:lnTo>
                <a:lnTo>
                  <a:pt x="7100" y="31"/>
                </a:lnTo>
                <a:lnTo>
                  <a:pt x="7100" y="32"/>
                </a:lnTo>
                <a:lnTo>
                  <a:pt x="7100" y="33"/>
                </a:lnTo>
                <a:lnTo>
                  <a:pt x="7101" y="34"/>
                </a:lnTo>
                <a:lnTo>
                  <a:pt x="7101" y="36"/>
                </a:lnTo>
                <a:lnTo>
                  <a:pt x="7102" y="38"/>
                </a:lnTo>
                <a:lnTo>
                  <a:pt x="7102" y="40"/>
                </a:lnTo>
                <a:lnTo>
                  <a:pt x="7102" y="42"/>
                </a:lnTo>
                <a:lnTo>
                  <a:pt x="7103" y="44"/>
                </a:lnTo>
                <a:lnTo>
                  <a:pt x="7103" y="47"/>
                </a:lnTo>
                <a:lnTo>
                  <a:pt x="7103" y="49"/>
                </a:lnTo>
                <a:lnTo>
                  <a:pt x="7104" y="52"/>
                </a:lnTo>
                <a:lnTo>
                  <a:pt x="7104" y="55"/>
                </a:lnTo>
                <a:lnTo>
                  <a:pt x="7104" y="58"/>
                </a:lnTo>
                <a:lnTo>
                  <a:pt x="7105" y="62"/>
                </a:lnTo>
                <a:lnTo>
                  <a:pt x="7105" y="65"/>
                </a:lnTo>
                <a:lnTo>
                  <a:pt x="7105" y="69"/>
                </a:lnTo>
                <a:lnTo>
                  <a:pt x="7106" y="72"/>
                </a:lnTo>
                <a:lnTo>
                  <a:pt x="7106" y="76"/>
                </a:lnTo>
                <a:lnTo>
                  <a:pt x="7107" y="80"/>
                </a:lnTo>
                <a:lnTo>
                  <a:pt x="7107" y="84"/>
                </a:lnTo>
                <a:lnTo>
                  <a:pt x="7107" y="88"/>
                </a:lnTo>
                <a:lnTo>
                  <a:pt x="7108" y="93"/>
                </a:lnTo>
                <a:lnTo>
                  <a:pt x="7108" y="97"/>
                </a:lnTo>
                <a:lnTo>
                  <a:pt x="7108" y="101"/>
                </a:lnTo>
                <a:lnTo>
                  <a:pt x="7109" y="105"/>
                </a:lnTo>
                <a:lnTo>
                  <a:pt x="7109" y="109"/>
                </a:lnTo>
                <a:lnTo>
                  <a:pt x="7109" y="113"/>
                </a:lnTo>
                <a:lnTo>
                  <a:pt x="7110" y="116"/>
                </a:lnTo>
                <a:lnTo>
                  <a:pt x="7110" y="120"/>
                </a:lnTo>
                <a:lnTo>
                  <a:pt x="7110" y="123"/>
                </a:lnTo>
                <a:lnTo>
                  <a:pt x="7111" y="126"/>
                </a:lnTo>
                <a:lnTo>
                  <a:pt x="7111" y="129"/>
                </a:lnTo>
                <a:lnTo>
                  <a:pt x="7111" y="131"/>
                </a:lnTo>
                <a:lnTo>
                  <a:pt x="7112" y="133"/>
                </a:lnTo>
                <a:lnTo>
                  <a:pt x="7112" y="135"/>
                </a:lnTo>
                <a:lnTo>
                  <a:pt x="7113" y="137"/>
                </a:lnTo>
                <a:lnTo>
                  <a:pt x="7113" y="138"/>
                </a:lnTo>
                <a:lnTo>
                  <a:pt x="7113" y="140"/>
                </a:lnTo>
                <a:lnTo>
                  <a:pt x="7114" y="141"/>
                </a:lnTo>
                <a:lnTo>
                  <a:pt x="7114" y="142"/>
                </a:lnTo>
                <a:lnTo>
                  <a:pt x="7115" y="143"/>
                </a:lnTo>
                <a:lnTo>
                  <a:pt x="7115" y="143"/>
                </a:lnTo>
                <a:lnTo>
                  <a:pt x="7115" y="143"/>
                </a:lnTo>
                <a:lnTo>
                  <a:pt x="7116" y="143"/>
                </a:lnTo>
                <a:lnTo>
                  <a:pt x="7116" y="143"/>
                </a:lnTo>
                <a:lnTo>
                  <a:pt x="7116" y="142"/>
                </a:lnTo>
                <a:lnTo>
                  <a:pt x="7117" y="141"/>
                </a:lnTo>
                <a:lnTo>
                  <a:pt x="7117" y="139"/>
                </a:lnTo>
                <a:lnTo>
                  <a:pt x="7117" y="138"/>
                </a:lnTo>
                <a:lnTo>
                  <a:pt x="7118" y="136"/>
                </a:lnTo>
                <a:lnTo>
                  <a:pt x="7118" y="133"/>
                </a:lnTo>
                <a:lnTo>
                  <a:pt x="7119" y="131"/>
                </a:lnTo>
                <a:lnTo>
                  <a:pt x="7119" y="128"/>
                </a:lnTo>
                <a:lnTo>
                  <a:pt x="7119" y="125"/>
                </a:lnTo>
                <a:lnTo>
                  <a:pt x="7120" y="121"/>
                </a:lnTo>
                <a:lnTo>
                  <a:pt x="7120" y="118"/>
                </a:lnTo>
                <a:lnTo>
                  <a:pt x="7120" y="114"/>
                </a:lnTo>
                <a:lnTo>
                  <a:pt x="7121" y="110"/>
                </a:lnTo>
                <a:lnTo>
                  <a:pt x="7121" y="106"/>
                </a:lnTo>
                <a:lnTo>
                  <a:pt x="7121" y="102"/>
                </a:lnTo>
                <a:lnTo>
                  <a:pt x="7122" y="98"/>
                </a:lnTo>
                <a:lnTo>
                  <a:pt x="7122" y="94"/>
                </a:lnTo>
                <a:lnTo>
                  <a:pt x="7122" y="89"/>
                </a:lnTo>
                <a:lnTo>
                  <a:pt x="7123" y="85"/>
                </a:lnTo>
                <a:lnTo>
                  <a:pt x="7123" y="81"/>
                </a:lnTo>
                <a:lnTo>
                  <a:pt x="7123" y="76"/>
                </a:lnTo>
                <a:lnTo>
                  <a:pt x="7124" y="72"/>
                </a:lnTo>
                <a:lnTo>
                  <a:pt x="7124" y="68"/>
                </a:lnTo>
                <a:lnTo>
                  <a:pt x="7124" y="64"/>
                </a:lnTo>
                <a:lnTo>
                  <a:pt x="7125" y="59"/>
                </a:lnTo>
                <a:lnTo>
                  <a:pt x="7125" y="56"/>
                </a:lnTo>
                <a:lnTo>
                  <a:pt x="7126" y="52"/>
                </a:lnTo>
                <a:lnTo>
                  <a:pt x="7126" y="48"/>
                </a:lnTo>
                <a:lnTo>
                  <a:pt x="7126" y="44"/>
                </a:lnTo>
                <a:lnTo>
                  <a:pt x="7127" y="41"/>
                </a:lnTo>
                <a:lnTo>
                  <a:pt x="7127" y="38"/>
                </a:lnTo>
                <a:lnTo>
                  <a:pt x="7128" y="35"/>
                </a:lnTo>
                <a:lnTo>
                  <a:pt x="7128" y="32"/>
                </a:lnTo>
                <a:lnTo>
                  <a:pt x="7128" y="30"/>
                </a:lnTo>
                <a:lnTo>
                  <a:pt x="7129" y="28"/>
                </a:lnTo>
                <a:lnTo>
                  <a:pt x="7129" y="26"/>
                </a:lnTo>
                <a:lnTo>
                  <a:pt x="7129" y="24"/>
                </a:lnTo>
                <a:lnTo>
                  <a:pt x="7130" y="22"/>
                </a:lnTo>
                <a:lnTo>
                  <a:pt x="7130" y="21"/>
                </a:lnTo>
                <a:lnTo>
                  <a:pt x="7130" y="20"/>
                </a:lnTo>
                <a:lnTo>
                  <a:pt x="7131" y="19"/>
                </a:lnTo>
                <a:lnTo>
                  <a:pt x="7131" y="19"/>
                </a:lnTo>
                <a:lnTo>
                  <a:pt x="7132" y="18"/>
                </a:lnTo>
                <a:lnTo>
                  <a:pt x="7132" y="18"/>
                </a:lnTo>
                <a:lnTo>
                  <a:pt x="7132" y="18"/>
                </a:lnTo>
                <a:lnTo>
                  <a:pt x="7133" y="19"/>
                </a:lnTo>
                <a:lnTo>
                  <a:pt x="7133" y="20"/>
                </a:lnTo>
                <a:lnTo>
                  <a:pt x="7133" y="21"/>
                </a:lnTo>
                <a:lnTo>
                  <a:pt x="7134" y="22"/>
                </a:lnTo>
                <a:lnTo>
                  <a:pt x="7134" y="24"/>
                </a:lnTo>
                <a:lnTo>
                  <a:pt x="7134" y="27"/>
                </a:lnTo>
                <a:lnTo>
                  <a:pt x="7135" y="29"/>
                </a:lnTo>
                <a:lnTo>
                  <a:pt x="7135" y="33"/>
                </a:lnTo>
                <a:lnTo>
                  <a:pt x="7135" y="36"/>
                </a:lnTo>
                <a:lnTo>
                  <a:pt x="7136" y="40"/>
                </a:lnTo>
                <a:lnTo>
                  <a:pt x="7136" y="44"/>
                </a:lnTo>
                <a:lnTo>
                  <a:pt x="7136" y="49"/>
                </a:lnTo>
                <a:lnTo>
                  <a:pt x="7137" y="54"/>
                </a:lnTo>
                <a:lnTo>
                  <a:pt x="7137" y="59"/>
                </a:lnTo>
                <a:lnTo>
                  <a:pt x="7137" y="65"/>
                </a:lnTo>
                <a:lnTo>
                  <a:pt x="7138" y="71"/>
                </a:lnTo>
                <a:lnTo>
                  <a:pt x="7138" y="78"/>
                </a:lnTo>
                <a:lnTo>
                  <a:pt x="7139" y="85"/>
                </a:lnTo>
                <a:lnTo>
                  <a:pt x="7139" y="93"/>
                </a:lnTo>
                <a:lnTo>
                  <a:pt x="7139" y="101"/>
                </a:lnTo>
                <a:lnTo>
                  <a:pt x="7140" y="110"/>
                </a:lnTo>
                <a:lnTo>
                  <a:pt x="7140" y="120"/>
                </a:lnTo>
                <a:lnTo>
                  <a:pt x="7141" y="132"/>
                </a:lnTo>
                <a:lnTo>
                  <a:pt x="7141" y="144"/>
                </a:lnTo>
                <a:lnTo>
                  <a:pt x="7141" y="159"/>
                </a:lnTo>
                <a:lnTo>
                  <a:pt x="7142" y="175"/>
                </a:lnTo>
                <a:lnTo>
                  <a:pt x="7142" y="194"/>
                </a:lnTo>
                <a:lnTo>
                  <a:pt x="7142" y="215"/>
                </a:lnTo>
                <a:lnTo>
                  <a:pt x="7143" y="239"/>
                </a:lnTo>
                <a:lnTo>
                  <a:pt x="7143" y="265"/>
                </a:lnTo>
                <a:lnTo>
                  <a:pt x="7143" y="292"/>
                </a:lnTo>
                <a:lnTo>
                  <a:pt x="7144" y="321"/>
                </a:lnTo>
                <a:lnTo>
                  <a:pt x="7144" y="349"/>
                </a:lnTo>
                <a:lnTo>
                  <a:pt x="7145" y="377"/>
                </a:lnTo>
                <a:lnTo>
                  <a:pt x="7145" y="403"/>
                </a:lnTo>
                <a:lnTo>
                  <a:pt x="7145" y="427"/>
                </a:lnTo>
                <a:lnTo>
                  <a:pt x="7146" y="448"/>
                </a:lnTo>
                <a:lnTo>
                  <a:pt x="7146" y="467"/>
                </a:lnTo>
                <a:lnTo>
                  <a:pt x="7146" y="481"/>
                </a:lnTo>
                <a:lnTo>
                  <a:pt x="7147" y="493"/>
                </a:lnTo>
                <a:lnTo>
                  <a:pt x="7147" y="501"/>
                </a:lnTo>
                <a:lnTo>
                  <a:pt x="7147" y="507"/>
                </a:lnTo>
                <a:lnTo>
                  <a:pt x="7148" y="510"/>
                </a:lnTo>
                <a:lnTo>
                  <a:pt x="7148" y="512"/>
                </a:lnTo>
                <a:lnTo>
                  <a:pt x="7148" y="513"/>
                </a:lnTo>
                <a:lnTo>
                  <a:pt x="7149" y="514"/>
                </a:lnTo>
                <a:lnTo>
                  <a:pt x="7149" y="514"/>
                </a:lnTo>
                <a:lnTo>
                  <a:pt x="7149" y="514"/>
                </a:lnTo>
                <a:lnTo>
                  <a:pt x="7150" y="514"/>
                </a:lnTo>
                <a:lnTo>
                  <a:pt x="7150" y="515"/>
                </a:lnTo>
                <a:lnTo>
                  <a:pt x="7150" y="515"/>
                </a:lnTo>
                <a:lnTo>
                  <a:pt x="7151" y="515"/>
                </a:lnTo>
                <a:lnTo>
                  <a:pt x="7151" y="515"/>
                </a:lnTo>
                <a:lnTo>
                  <a:pt x="7152" y="515"/>
                </a:lnTo>
                <a:lnTo>
                  <a:pt x="7152" y="515"/>
                </a:lnTo>
                <a:lnTo>
                  <a:pt x="7153" y="515"/>
                </a:lnTo>
                <a:lnTo>
                  <a:pt x="7153" y="515"/>
                </a:lnTo>
                <a:lnTo>
                  <a:pt x="7153" y="515"/>
                </a:lnTo>
                <a:lnTo>
                  <a:pt x="7154" y="515"/>
                </a:lnTo>
                <a:lnTo>
                  <a:pt x="7154" y="515"/>
                </a:lnTo>
                <a:lnTo>
                  <a:pt x="7154" y="515"/>
                </a:lnTo>
                <a:lnTo>
                  <a:pt x="7155" y="515"/>
                </a:lnTo>
                <a:lnTo>
                  <a:pt x="7155" y="515"/>
                </a:lnTo>
                <a:lnTo>
                  <a:pt x="7155" y="515"/>
                </a:lnTo>
                <a:lnTo>
                  <a:pt x="7156" y="515"/>
                </a:lnTo>
                <a:lnTo>
                  <a:pt x="7156" y="515"/>
                </a:lnTo>
                <a:lnTo>
                  <a:pt x="7156" y="515"/>
                </a:lnTo>
                <a:lnTo>
                  <a:pt x="7157" y="515"/>
                </a:lnTo>
                <a:lnTo>
                  <a:pt x="7157" y="515"/>
                </a:lnTo>
                <a:lnTo>
                  <a:pt x="7158" y="515"/>
                </a:lnTo>
                <a:lnTo>
                  <a:pt x="7158" y="515"/>
                </a:lnTo>
                <a:lnTo>
                  <a:pt x="7158" y="515"/>
                </a:lnTo>
                <a:lnTo>
                  <a:pt x="7159" y="516"/>
                </a:lnTo>
                <a:lnTo>
                  <a:pt x="7159" y="516"/>
                </a:lnTo>
                <a:lnTo>
                  <a:pt x="7159" y="516"/>
                </a:lnTo>
                <a:lnTo>
                  <a:pt x="7160" y="516"/>
                </a:lnTo>
                <a:lnTo>
                  <a:pt x="7160" y="516"/>
                </a:lnTo>
                <a:lnTo>
                  <a:pt x="7160" y="516"/>
                </a:lnTo>
                <a:lnTo>
                  <a:pt x="7161" y="516"/>
                </a:lnTo>
                <a:lnTo>
                  <a:pt x="7161" y="517"/>
                </a:lnTo>
                <a:lnTo>
                  <a:pt x="7161" y="517"/>
                </a:lnTo>
                <a:lnTo>
                  <a:pt x="7162" y="517"/>
                </a:lnTo>
                <a:lnTo>
                  <a:pt x="7162" y="517"/>
                </a:lnTo>
                <a:lnTo>
                  <a:pt x="7162" y="517"/>
                </a:lnTo>
                <a:lnTo>
                  <a:pt x="7163" y="517"/>
                </a:lnTo>
                <a:lnTo>
                  <a:pt x="7163" y="517"/>
                </a:lnTo>
                <a:lnTo>
                  <a:pt x="7164" y="517"/>
                </a:lnTo>
                <a:lnTo>
                  <a:pt x="7164" y="517"/>
                </a:lnTo>
                <a:lnTo>
                  <a:pt x="7164" y="517"/>
                </a:lnTo>
                <a:lnTo>
                  <a:pt x="7165" y="517"/>
                </a:lnTo>
                <a:lnTo>
                  <a:pt x="7165" y="517"/>
                </a:lnTo>
                <a:lnTo>
                  <a:pt x="7166" y="517"/>
                </a:lnTo>
                <a:lnTo>
                  <a:pt x="7166" y="517"/>
                </a:lnTo>
                <a:lnTo>
                  <a:pt x="7166" y="518"/>
                </a:lnTo>
                <a:lnTo>
                  <a:pt x="7167" y="518"/>
                </a:lnTo>
                <a:lnTo>
                  <a:pt x="7167" y="517"/>
                </a:lnTo>
                <a:lnTo>
                  <a:pt x="7167" y="518"/>
                </a:lnTo>
                <a:lnTo>
                  <a:pt x="7168" y="518"/>
                </a:lnTo>
                <a:lnTo>
                  <a:pt x="7168" y="518"/>
                </a:lnTo>
                <a:lnTo>
                  <a:pt x="7168" y="518"/>
                </a:lnTo>
                <a:lnTo>
                  <a:pt x="7169" y="518"/>
                </a:lnTo>
                <a:lnTo>
                  <a:pt x="7169" y="518"/>
                </a:lnTo>
                <a:lnTo>
                  <a:pt x="7169" y="518"/>
                </a:lnTo>
                <a:lnTo>
                  <a:pt x="7170" y="518"/>
                </a:lnTo>
                <a:lnTo>
                  <a:pt x="7170" y="518"/>
                </a:lnTo>
                <a:lnTo>
                  <a:pt x="7171" y="519"/>
                </a:lnTo>
                <a:lnTo>
                  <a:pt x="7171" y="519"/>
                </a:lnTo>
                <a:lnTo>
                  <a:pt x="7171" y="519"/>
                </a:lnTo>
                <a:lnTo>
                  <a:pt x="7172" y="519"/>
                </a:lnTo>
                <a:lnTo>
                  <a:pt x="7172" y="520"/>
                </a:lnTo>
                <a:lnTo>
                  <a:pt x="7172" y="520"/>
                </a:lnTo>
                <a:lnTo>
                  <a:pt x="7173" y="520"/>
                </a:lnTo>
                <a:lnTo>
                  <a:pt x="7173" y="520"/>
                </a:lnTo>
                <a:lnTo>
                  <a:pt x="7173" y="520"/>
                </a:lnTo>
                <a:lnTo>
                  <a:pt x="7174" y="520"/>
                </a:lnTo>
                <a:lnTo>
                  <a:pt x="7174" y="521"/>
                </a:lnTo>
                <a:lnTo>
                  <a:pt x="7174" y="521"/>
                </a:lnTo>
                <a:lnTo>
                  <a:pt x="7175" y="521"/>
                </a:lnTo>
                <a:lnTo>
                  <a:pt x="7175" y="521"/>
                </a:lnTo>
                <a:lnTo>
                  <a:pt x="7175" y="521"/>
                </a:lnTo>
                <a:lnTo>
                  <a:pt x="7176" y="521"/>
                </a:lnTo>
                <a:lnTo>
                  <a:pt x="7176" y="521"/>
                </a:lnTo>
                <a:lnTo>
                  <a:pt x="7177" y="521"/>
                </a:lnTo>
                <a:lnTo>
                  <a:pt x="7177" y="521"/>
                </a:lnTo>
                <a:lnTo>
                  <a:pt x="7177" y="521"/>
                </a:lnTo>
                <a:lnTo>
                  <a:pt x="7178" y="521"/>
                </a:lnTo>
                <a:lnTo>
                  <a:pt x="7178" y="521"/>
                </a:lnTo>
                <a:lnTo>
                  <a:pt x="7179" y="522"/>
                </a:lnTo>
                <a:lnTo>
                  <a:pt x="7179" y="522"/>
                </a:lnTo>
                <a:lnTo>
                  <a:pt x="7179" y="522"/>
                </a:lnTo>
                <a:lnTo>
                  <a:pt x="7180" y="522"/>
                </a:lnTo>
                <a:lnTo>
                  <a:pt x="7180" y="522"/>
                </a:lnTo>
                <a:lnTo>
                  <a:pt x="7180" y="522"/>
                </a:lnTo>
                <a:lnTo>
                  <a:pt x="7181" y="522"/>
                </a:lnTo>
                <a:lnTo>
                  <a:pt x="7181" y="521"/>
                </a:lnTo>
                <a:lnTo>
                  <a:pt x="7181" y="521"/>
                </a:lnTo>
                <a:lnTo>
                  <a:pt x="7182" y="521"/>
                </a:lnTo>
                <a:lnTo>
                  <a:pt x="7182" y="521"/>
                </a:lnTo>
                <a:lnTo>
                  <a:pt x="7182" y="521"/>
                </a:lnTo>
                <a:lnTo>
                  <a:pt x="7183" y="521"/>
                </a:lnTo>
                <a:lnTo>
                  <a:pt x="7183" y="521"/>
                </a:lnTo>
                <a:lnTo>
                  <a:pt x="7184" y="521"/>
                </a:lnTo>
                <a:lnTo>
                  <a:pt x="7184" y="521"/>
                </a:lnTo>
                <a:lnTo>
                  <a:pt x="7184" y="521"/>
                </a:lnTo>
                <a:lnTo>
                  <a:pt x="7185" y="522"/>
                </a:lnTo>
                <a:lnTo>
                  <a:pt x="7185" y="522"/>
                </a:lnTo>
                <a:lnTo>
                  <a:pt x="7185" y="522"/>
                </a:lnTo>
                <a:lnTo>
                  <a:pt x="7186" y="523"/>
                </a:lnTo>
                <a:lnTo>
                  <a:pt x="7186" y="524"/>
                </a:lnTo>
                <a:lnTo>
                  <a:pt x="7186" y="524"/>
                </a:lnTo>
                <a:lnTo>
                  <a:pt x="7187" y="523"/>
                </a:lnTo>
                <a:lnTo>
                  <a:pt x="7187" y="520"/>
                </a:lnTo>
                <a:lnTo>
                  <a:pt x="7187" y="513"/>
                </a:lnTo>
                <a:lnTo>
                  <a:pt x="7188" y="502"/>
                </a:lnTo>
                <a:lnTo>
                  <a:pt x="7188" y="487"/>
                </a:lnTo>
                <a:lnTo>
                  <a:pt x="7188" y="467"/>
                </a:lnTo>
                <a:lnTo>
                  <a:pt x="7189" y="444"/>
                </a:lnTo>
                <a:lnTo>
                  <a:pt x="7189" y="418"/>
                </a:lnTo>
                <a:lnTo>
                  <a:pt x="7190" y="390"/>
                </a:lnTo>
                <a:lnTo>
                  <a:pt x="7190" y="359"/>
                </a:lnTo>
                <a:lnTo>
                  <a:pt x="7190" y="326"/>
                </a:lnTo>
                <a:lnTo>
                  <a:pt x="7191" y="293"/>
                </a:lnTo>
                <a:lnTo>
                  <a:pt x="7191" y="260"/>
                </a:lnTo>
                <a:lnTo>
                  <a:pt x="7192" y="229"/>
                </a:lnTo>
                <a:lnTo>
                  <a:pt x="7192" y="202"/>
                </a:lnTo>
                <a:lnTo>
                  <a:pt x="7192" y="177"/>
                </a:lnTo>
                <a:lnTo>
                  <a:pt x="7193" y="156"/>
                </a:lnTo>
                <a:lnTo>
                  <a:pt x="7193" y="138"/>
                </a:lnTo>
                <a:lnTo>
                  <a:pt x="7193" y="123"/>
                </a:lnTo>
                <a:lnTo>
                  <a:pt x="7194" y="110"/>
                </a:lnTo>
                <a:lnTo>
                  <a:pt x="7194" y="99"/>
                </a:lnTo>
                <a:lnTo>
                  <a:pt x="7194" y="90"/>
                </a:lnTo>
                <a:lnTo>
                  <a:pt x="7195" y="83"/>
                </a:lnTo>
                <a:lnTo>
                  <a:pt x="7195" y="78"/>
                </a:lnTo>
                <a:lnTo>
                  <a:pt x="7196" y="75"/>
                </a:lnTo>
                <a:lnTo>
                  <a:pt x="7196" y="72"/>
                </a:lnTo>
                <a:lnTo>
                  <a:pt x="7196" y="70"/>
                </a:lnTo>
                <a:lnTo>
                  <a:pt x="7197" y="69"/>
                </a:lnTo>
                <a:lnTo>
                  <a:pt x="7197" y="68"/>
                </a:lnTo>
                <a:lnTo>
                  <a:pt x="7197" y="67"/>
                </a:lnTo>
                <a:lnTo>
                  <a:pt x="7198" y="65"/>
                </a:lnTo>
                <a:lnTo>
                  <a:pt x="7198" y="64"/>
                </a:lnTo>
                <a:lnTo>
                  <a:pt x="7198" y="62"/>
                </a:lnTo>
                <a:lnTo>
                  <a:pt x="7199" y="60"/>
                </a:lnTo>
                <a:lnTo>
                  <a:pt x="7199" y="57"/>
                </a:lnTo>
                <a:lnTo>
                  <a:pt x="7199" y="54"/>
                </a:lnTo>
                <a:lnTo>
                  <a:pt x="7200" y="51"/>
                </a:lnTo>
                <a:lnTo>
                  <a:pt x="7200" y="49"/>
                </a:lnTo>
                <a:lnTo>
                  <a:pt x="7200" y="46"/>
                </a:lnTo>
                <a:lnTo>
                  <a:pt x="7201" y="43"/>
                </a:lnTo>
                <a:lnTo>
                  <a:pt x="7201" y="41"/>
                </a:lnTo>
                <a:lnTo>
                  <a:pt x="7201" y="39"/>
                </a:lnTo>
                <a:lnTo>
                  <a:pt x="7202" y="37"/>
                </a:lnTo>
                <a:lnTo>
                  <a:pt x="7202" y="35"/>
                </a:lnTo>
                <a:lnTo>
                  <a:pt x="7203" y="33"/>
                </a:lnTo>
                <a:lnTo>
                  <a:pt x="7203" y="32"/>
                </a:lnTo>
                <a:lnTo>
                  <a:pt x="7203" y="31"/>
                </a:lnTo>
                <a:lnTo>
                  <a:pt x="7204" y="31"/>
                </a:lnTo>
                <a:lnTo>
                  <a:pt x="7204" y="30"/>
                </a:lnTo>
                <a:lnTo>
                  <a:pt x="7205" y="30"/>
                </a:lnTo>
                <a:lnTo>
                  <a:pt x="7205" y="30"/>
                </a:lnTo>
                <a:lnTo>
                  <a:pt x="7205" y="30"/>
                </a:lnTo>
                <a:lnTo>
                  <a:pt x="7206" y="30"/>
                </a:lnTo>
                <a:lnTo>
                  <a:pt x="7206" y="30"/>
                </a:lnTo>
                <a:lnTo>
                  <a:pt x="7206" y="31"/>
                </a:lnTo>
                <a:lnTo>
                  <a:pt x="7207" y="32"/>
                </a:lnTo>
                <a:lnTo>
                  <a:pt x="7207" y="33"/>
                </a:lnTo>
                <a:lnTo>
                  <a:pt x="7207" y="34"/>
                </a:lnTo>
                <a:lnTo>
                  <a:pt x="7208" y="35"/>
                </a:lnTo>
                <a:lnTo>
                  <a:pt x="7208" y="37"/>
                </a:lnTo>
                <a:lnTo>
                  <a:pt x="7209" y="39"/>
                </a:lnTo>
                <a:lnTo>
                  <a:pt x="7209" y="41"/>
                </a:lnTo>
                <a:lnTo>
                  <a:pt x="7209" y="43"/>
                </a:lnTo>
                <a:lnTo>
                  <a:pt x="7210" y="46"/>
                </a:lnTo>
                <a:lnTo>
                  <a:pt x="7210" y="48"/>
                </a:lnTo>
                <a:lnTo>
                  <a:pt x="7210" y="51"/>
                </a:lnTo>
                <a:lnTo>
                  <a:pt x="7211" y="55"/>
                </a:lnTo>
                <a:lnTo>
                  <a:pt x="7211" y="58"/>
                </a:lnTo>
                <a:lnTo>
                  <a:pt x="7211" y="62"/>
                </a:lnTo>
                <a:lnTo>
                  <a:pt x="7212" y="66"/>
                </a:lnTo>
                <a:lnTo>
                  <a:pt x="7212" y="70"/>
                </a:lnTo>
                <a:lnTo>
                  <a:pt x="7212" y="74"/>
                </a:lnTo>
                <a:lnTo>
                  <a:pt x="7213" y="78"/>
                </a:lnTo>
                <a:lnTo>
                  <a:pt x="7213" y="83"/>
                </a:lnTo>
                <a:lnTo>
                  <a:pt x="7213" y="87"/>
                </a:lnTo>
                <a:lnTo>
                  <a:pt x="7214" y="92"/>
                </a:lnTo>
                <a:lnTo>
                  <a:pt x="7214" y="97"/>
                </a:lnTo>
                <a:lnTo>
                  <a:pt x="7214" y="102"/>
                </a:lnTo>
                <a:lnTo>
                  <a:pt x="7215" y="107"/>
                </a:lnTo>
                <a:lnTo>
                  <a:pt x="7215" y="112"/>
                </a:lnTo>
                <a:lnTo>
                  <a:pt x="7216" y="118"/>
                </a:lnTo>
                <a:lnTo>
                  <a:pt x="7216" y="123"/>
                </a:lnTo>
                <a:lnTo>
                  <a:pt x="7216" y="128"/>
                </a:lnTo>
                <a:lnTo>
                  <a:pt x="7217" y="133"/>
                </a:lnTo>
                <a:lnTo>
                  <a:pt x="7217" y="138"/>
                </a:lnTo>
                <a:lnTo>
                  <a:pt x="7218" y="143"/>
                </a:lnTo>
                <a:lnTo>
                  <a:pt x="7218" y="147"/>
                </a:lnTo>
                <a:lnTo>
                  <a:pt x="7218" y="152"/>
                </a:lnTo>
                <a:lnTo>
                  <a:pt x="7219" y="156"/>
                </a:lnTo>
                <a:lnTo>
                  <a:pt x="7219" y="160"/>
                </a:lnTo>
                <a:lnTo>
                  <a:pt x="7219" y="164"/>
                </a:lnTo>
                <a:lnTo>
                  <a:pt x="7220" y="167"/>
                </a:lnTo>
                <a:lnTo>
                  <a:pt x="7220" y="170"/>
                </a:lnTo>
                <a:lnTo>
                  <a:pt x="7220" y="172"/>
                </a:lnTo>
                <a:lnTo>
                  <a:pt x="7221" y="174"/>
                </a:lnTo>
                <a:lnTo>
                  <a:pt x="7221" y="175"/>
                </a:lnTo>
                <a:lnTo>
                  <a:pt x="7222" y="177"/>
                </a:lnTo>
                <a:lnTo>
                  <a:pt x="7222" y="177"/>
                </a:lnTo>
                <a:lnTo>
                  <a:pt x="7222" y="178"/>
                </a:lnTo>
                <a:lnTo>
                  <a:pt x="7223" y="177"/>
                </a:lnTo>
                <a:lnTo>
                  <a:pt x="7223" y="177"/>
                </a:lnTo>
                <a:lnTo>
                  <a:pt x="7223" y="175"/>
                </a:lnTo>
                <a:lnTo>
                  <a:pt x="7224" y="174"/>
                </a:lnTo>
                <a:lnTo>
                  <a:pt x="7224" y="172"/>
                </a:lnTo>
                <a:lnTo>
                  <a:pt x="7224" y="169"/>
                </a:lnTo>
                <a:lnTo>
                  <a:pt x="7225" y="167"/>
                </a:lnTo>
                <a:lnTo>
                  <a:pt x="7225" y="164"/>
                </a:lnTo>
                <a:lnTo>
                  <a:pt x="7225" y="160"/>
                </a:lnTo>
                <a:lnTo>
                  <a:pt x="7226" y="157"/>
                </a:lnTo>
                <a:lnTo>
                  <a:pt x="7226" y="153"/>
                </a:lnTo>
                <a:lnTo>
                  <a:pt x="7226" y="149"/>
                </a:lnTo>
                <a:lnTo>
                  <a:pt x="7227" y="144"/>
                </a:lnTo>
                <a:lnTo>
                  <a:pt x="7227" y="140"/>
                </a:lnTo>
                <a:lnTo>
                  <a:pt x="7227" y="135"/>
                </a:lnTo>
                <a:lnTo>
                  <a:pt x="7228" y="130"/>
                </a:lnTo>
                <a:lnTo>
                  <a:pt x="7228" y="125"/>
                </a:lnTo>
                <a:lnTo>
                  <a:pt x="7229" y="120"/>
                </a:lnTo>
                <a:lnTo>
                  <a:pt x="7229" y="115"/>
                </a:lnTo>
                <a:lnTo>
                  <a:pt x="7229" y="110"/>
                </a:lnTo>
                <a:lnTo>
                  <a:pt x="7230" y="105"/>
                </a:lnTo>
                <a:lnTo>
                  <a:pt x="7230" y="100"/>
                </a:lnTo>
                <a:lnTo>
                  <a:pt x="7231" y="95"/>
                </a:lnTo>
                <a:lnTo>
                  <a:pt x="7231" y="90"/>
                </a:lnTo>
                <a:lnTo>
                  <a:pt x="7231" y="86"/>
                </a:lnTo>
                <a:lnTo>
                  <a:pt x="7232" y="81"/>
                </a:lnTo>
                <a:lnTo>
                  <a:pt x="7232" y="76"/>
                </a:lnTo>
                <a:lnTo>
                  <a:pt x="7232" y="72"/>
                </a:lnTo>
                <a:lnTo>
                  <a:pt x="7233" y="68"/>
                </a:lnTo>
                <a:lnTo>
                  <a:pt x="7233" y="64"/>
                </a:lnTo>
                <a:lnTo>
                  <a:pt x="7233" y="61"/>
                </a:lnTo>
                <a:lnTo>
                  <a:pt x="7234" y="57"/>
                </a:lnTo>
                <a:lnTo>
                  <a:pt x="7234" y="54"/>
                </a:lnTo>
                <a:lnTo>
                  <a:pt x="7235" y="51"/>
                </a:lnTo>
                <a:lnTo>
                  <a:pt x="7235" y="48"/>
                </a:lnTo>
                <a:lnTo>
                  <a:pt x="7235" y="45"/>
                </a:lnTo>
                <a:lnTo>
                  <a:pt x="7236" y="43"/>
                </a:lnTo>
                <a:lnTo>
                  <a:pt x="7236" y="41"/>
                </a:lnTo>
                <a:lnTo>
                  <a:pt x="7236" y="39"/>
                </a:lnTo>
                <a:lnTo>
                  <a:pt x="7237" y="37"/>
                </a:lnTo>
                <a:lnTo>
                  <a:pt x="7237" y="35"/>
                </a:lnTo>
                <a:lnTo>
                  <a:pt x="7237" y="34"/>
                </a:lnTo>
                <a:lnTo>
                  <a:pt x="7238" y="33"/>
                </a:lnTo>
                <a:lnTo>
                  <a:pt x="7238" y="32"/>
                </a:lnTo>
                <a:lnTo>
                  <a:pt x="7238" y="32"/>
                </a:lnTo>
                <a:lnTo>
                  <a:pt x="7239" y="31"/>
                </a:lnTo>
                <a:lnTo>
                  <a:pt x="7239" y="31"/>
                </a:lnTo>
                <a:lnTo>
                  <a:pt x="7239" y="31"/>
                </a:lnTo>
                <a:lnTo>
                  <a:pt x="7240" y="32"/>
                </a:lnTo>
                <a:lnTo>
                  <a:pt x="7240" y="32"/>
                </a:lnTo>
                <a:lnTo>
                  <a:pt x="7241" y="33"/>
                </a:lnTo>
                <a:lnTo>
                  <a:pt x="7241" y="34"/>
                </a:lnTo>
                <a:lnTo>
                  <a:pt x="7241" y="36"/>
                </a:lnTo>
                <a:lnTo>
                  <a:pt x="7242" y="37"/>
                </a:lnTo>
                <a:lnTo>
                  <a:pt x="7242" y="39"/>
                </a:lnTo>
                <a:lnTo>
                  <a:pt x="7242" y="41"/>
                </a:lnTo>
                <a:lnTo>
                  <a:pt x="7243" y="44"/>
                </a:lnTo>
                <a:lnTo>
                  <a:pt x="7243" y="46"/>
                </a:lnTo>
                <a:lnTo>
                  <a:pt x="7244" y="49"/>
                </a:lnTo>
                <a:lnTo>
                  <a:pt x="7244" y="52"/>
                </a:lnTo>
                <a:lnTo>
                  <a:pt x="7244" y="56"/>
                </a:lnTo>
                <a:lnTo>
                  <a:pt x="7245" y="59"/>
                </a:lnTo>
                <a:lnTo>
                  <a:pt x="7245" y="64"/>
                </a:lnTo>
                <a:lnTo>
                  <a:pt x="7245" y="68"/>
                </a:lnTo>
                <a:lnTo>
                  <a:pt x="7246" y="73"/>
                </a:lnTo>
                <a:lnTo>
                  <a:pt x="7246" y="79"/>
                </a:lnTo>
                <a:lnTo>
                  <a:pt x="7246" y="86"/>
                </a:lnTo>
                <a:lnTo>
                  <a:pt x="7247" y="93"/>
                </a:lnTo>
                <a:lnTo>
                  <a:pt x="7247" y="100"/>
                </a:lnTo>
                <a:lnTo>
                  <a:pt x="7248" y="109"/>
                </a:lnTo>
                <a:lnTo>
                  <a:pt x="7248" y="118"/>
                </a:lnTo>
                <a:lnTo>
                  <a:pt x="7248" y="129"/>
                </a:lnTo>
                <a:lnTo>
                  <a:pt x="7249" y="140"/>
                </a:lnTo>
                <a:lnTo>
                  <a:pt x="7249" y="153"/>
                </a:lnTo>
                <a:lnTo>
                  <a:pt x="7249" y="168"/>
                </a:lnTo>
                <a:lnTo>
                  <a:pt x="7250" y="185"/>
                </a:lnTo>
                <a:lnTo>
                  <a:pt x="7250" y="203"/>
                </a:lnTo>
                <a:lnTo>
                  <a:pt x="7250" y="223"/>
                </a:lnTo>
                <a:lnTo>
                  <a:pt x="7251" y="246"/>
                </a:lnTo>
                <a:lnTo>
                  <a:pt x="7251" y="270"/>
                </a:lnTo>
                <a:lnTo>
                  <a:pt x="7251" y="297"/>
                </a:lnTo>
                <a:lnTo>
                  <a:pt x="7252" y="324"/>
                </a:lnTo>
                <a:lnTo>
                  <a:pt x="7252" y="350"/>
                </a:lnTo>
                <a:lnTo>
                  <a:pt x="7252" y="377"/>
                </a:lnTo>
                <a:lnTo>
                  <a:pt x="7253" y="402"/>
                </a:lnTo>
                <a:lnTo>
                  <a:pt x="7253" y="425"/>
                </a:lnTo>
                <a:lnTo>
                  <a:pt x="7254" y="445"/>
                </a:lnTo>
                <a:lnTo>
                  <a:pt x="7254" y="463"/>
                </a:lnTo>
                <a:lnTo>
                  <a:pt x="7254" y="478"/>
                </a:lnTo>
                <a:lnTo>
                  <a:pt x="7255" y="490"/>
                </a:lnTo>
                <a:lnTo>
                  <a:pt x="7255" y="499"/>
                </a:lnTo>
                <a:lnTo>
                  <a:pt x="7255" y="505"/>
                </a:lnTo>
                <a:lnTo>
                  <a:pt x="7256" y="509"/>
                </a:lnTo>
                <a:lnTo>
                  <a:pt x="7256" y="512"/>
                </a:lnTo>
                <a:lnTo>
                  <a:pt x="7257" y="513"/>
                </a:lnTo>
                <a:lnTo>
                  <a:pt x="7257" y="513"/>
                </a:lnTo>
                <a:lnTo>
                  <a:pt x="7257" y="514"/>
                </a:lnTo>
                <a:lnTo>
                  <a:pt x="7258" y="514"/>
                </a:lnTo>
                <a:lnTo>
                  <a:pt x="7258" y="515"/>
                </a:lnTo>
                <a:lnTo>
                  <a:pt x="7258" y="515"/>
                </a:lnTo>
                <a:lnTo>
                  <a:pt x="7259" y="515"/>
                </a:lnTo>
                <a:lnTo>
                  <a:pt x="7259" y="516"/>
                </a:lnTo>
                <a:lnTo>
                  <a:pt x="7259" y="516"/>
                </a:lnTo>
                <a:lnTo>
                  <a:pt x="7260" y="516"/>
                </a:lnTo>
                <a:lnTo>
                  <a:pt x="7260" y="517"/>
                </a:lnTo>
                <a:lnTo>
                  <a:pt x="7261" y="517"/>
                </a:lnTo>
                <a:lnTo>
                  <a:pt x="7261" y="517"/>
                </a:lnTo>
                <a:lnTo>
                  <a:pt x="7261" y="518"/>
                </a:lnTo>
                <a:lnTo>
                  <a:pt x="7262" y="518"/>
                </a:lnTo>
                <a:lnTo>
                  <a:pt x="7262" y="518"/>
                </a:lnTo>
                <a:lnTo>
                  <a:pt x="7262" y="518"/>
                </a:lnTo>
                <a:lnTo>
                  <a:pt x="7263" y="518"/>
                </a:lnTo>
                <a:lnTo>
                  <a:pt x="7263" y="518"/>
                </a:lnTo>
                <a:lnTo>
                  <a:pt x="7263" y="518"/>
                </a:lnTo>
                <a:lnTo>
                  <a:pt x="7264" y="518"/>
                </a:lnTo>
                <a:lnTo>
                  <a:pt x="7264" y="518"/>
                </a:lnTo>
                <a:lnTo>
                  <a:pt x="7264" y="518"/>
                </a:lnTo>
                <a:lnTo>
                  <a:pt x="7265" y="518"/>
                </a:lnTo>
                <a:lnTo>
                  <a:pt x="7265" y="518"/>
                </a:lnTo>
                <a:lnTo>
                  <a:pt x="7265" y="518"/>
                </a:lnTo>
                <a:lnTo>
                  <a:pt x="7266" y="519"/>
                </a:lnTo>
                <a:lnTo>
                  <a:pt x="7266" y="519"/>
                </a:lnTo>
                <a:lnTo>
                  <a:pt x="7267" y="519"/>
                </a:lnTo>
                <a:lnTo>
                  <a:pt x="7267" y="519"/>
                </a:lnTo>
                <a:lnTo>
                  <a:pt x="7267" y="519"/>
                </a:lnTo>
                <a:lnTo>
                  <a:pt x="7268" y="519"/>
                </a:lnTo>
                <a:lnTo>
                  <a:pt x="7268" y="519"/>
                </a:lnTo>
                <a:lnTo>
                  <a:pt x="7269" y="519"/>
                </a:lnTo>
                <a:lnTo>
                  <a:pt x="7269" y="519"/>
                </a:lnTo>
                <a:lnTo>
                  <a:pt x="7269" y="519"/>
                </a:lnTo>
                <a:lnTo>
                  <a:pt x="7270" y="519"/>
                </a:lnTo>
                <a:lnTo>
                  <a:pt x="7270" y="519"/>
                </a:lnTo>
                <a:lnTo>
                  <a:pt x="7270" y="519"/>
                </a:lnTo>
                <a:lnTo>
                  <a:pt x="7271" y="519"/>
                </a:lnTo>
                <a:lnTo>
                  <a:pt x="7271" y="519"/>
                </a:lnTo>
                <a:lnTo>
                  <a:pt x="7271" y="519"/>
                </a:lnTo>
                <a:lnTo>
                  <a:pt x="7272" y="519"/>
                </a:lnTo>
                <a:lnTo>
                  <a:pt x="7272" y="519"/>
                </a:lnTo>
                <a:lnTo>
                  <a:pt x="7272" y="519"/>
                </a:lnTo>
                <a:lnTo>
                  <a:pt x="7273" y="519"/>
                </a:lnTo>
                <a:lnTo>
                  <a:pt x="7273" y="519"/>
                </a:lnTo>
                <a:lnTo>
                  <a:pt x="7274" y="519"/>
                </a:lnTo>
                <a:lnTo>
                  <a:pt x="7274" y="519"/>
                </a:lnTo>
                <a:lnTo>
                  <a:pt x="7274" y="519"/>
                </a:lnTo>
                <a:lnTo>
                  <a:pt x="7275" y="519"/>
                </a:lnTo>
                <a:lnTo>
                  <a:pt x="7275" y="519"/>
                </a:lnTo>
                <a:lnTo>
                  <a:pt x="7275" y="520"/>
                </a:lnTo>
                <a:lnTo>
                  <a:pt x="7276" y="520"/>
                </a:lnTo>
                <a:lnTo>
                  <a:pt x="7276" y="520"/>
                </a:lnTo>
                <a:lnTo>
                  <a:pt x="7276" y="520"/>
                </a:lnTo>
                <a:lnTo>
                  <a:pt x="7277" y="520"/>
                </a:lnTo>
                <a:lnTo>
                  <a:pt x="7277" y="520"/>
                </a:lnTo>
                <a:lnTo>
                  <a:pt x="7277" y="520"/>
                </a:lnTo>
                <a:lnTo>
                  <a:pt x="7278" y="520"/>
                </a:lnTo>
                <a:lnTo>
                  <a:pt x="7278" y="520"/>
                </a:lnTo>
                <a:lnTo>
                  <a:pt x="7278" y="520"/>
                </a:lnTo>
                <a:lnTo>
                  <a:pt x="7279" y="520"/>
                </a:lnTo>
                <a:lnTo>
                  <a:pt x="7279" y="521"/>
                </a:lnTo>
                <a:lnTo>
                  <a:pt x="7280" y="521"/>
                </a:lnTo>
                <a:lnTo>
                  <a:pt x="7280" y="521"/>
                </a:lnTo>
                <a:lnTo>
                  <a:pt x="7280" y="521"/>
                </a:lnTo>
                <a:lnTo>
                  <a:pt x="7281" y="521"/>
                </a:lnTo>
                <a:lnTo>
                  <a:pt x="7281" y="521"/>
                </a:lnTo>
                <a:lnTo>
                  <a:pt x="7282" y="522"/>
                </a:lnTo>
                <a:lnTo>
                  <a:pt x="7282" y="522"/>
                </a:lnTo>
                <a:lnTo>
                  <a:pt x="7282" y="522"/>
                </a:lnTo>
                <a:lnTo>
                  <a:pt x="7283" y="522"/>
                </a:lnTo>
                <a:lnTo>
                  <a:pt x="7283" y="522"/>
                </a:lnTo>
                <a:lnTo>
                  <a:pt x="7283" y="522"/>
                </a:lnTo>
                <a:lnTo>
                  <a:pt x="7284" y="522"/>
                </a:lnTo>
                <a:lnTo>
                  <a:pt x="7284" y="522"/>
                </a:lnTo>
                <a:lnTo>
                  <a:pt x="7284" y="522"/>
                </a:lnTo>
                <a:lnTo>
                  <a:pt x="7285" y="522"/>
                </a:lnTo>
                <a:lnTo>
                  <a:pt x="7285" y="522"/>
                </a:lnTo>
                <a:lnTo>
                  <a:pt x="7286" y="522"/>
                </a:lnTo>
                <a:lnTo>
                  <a:pt x="7286" y="522"/>
                </a:lnTo>
                <a:lnTo>
                  <a:pt x="7286" y="522"/>
                </a:lnTo>
                <a:lnTo>
                  <a:pt x="7287" y="522"/>
                </a:lnTo>
                <a:lnTo>
                  <a:pt x="7287" y="522"/>
                </a:lnTo>
                <a:lnTo>
                  <a:pt x="7287" y="522"/>
                </a:lnTo>
                <a:lnTo>
                  <a:pt x="7288" y="522"/>
                </a:lnTo>
                <a:lnTo>
                  <a:pt x="7288" y="522"/>
                </a:lnTo>
                <a:lnTo>
                  <a:pt x="7288" y="522"/>
                </a:lnTo>
                <a:lnTo>
                  <a:pt x="7289" y="522"/>
                </a:lnTo>
                <a:lnTo>
                  <a:pt x="7289" y="521"/>
                </a:lnTo>
                <a:lnTo>
                  <a:pt x="7289" y="521"/>
                </a:lnTo>
                <a:lnTo>
                  <a:pt x="7290" y="521"/>
                </a:lnTo>
                <a:lnTo>
                  <a:pt x="7290" y="521"/>
                </a:lnTo>
                <a:lnTo>
                  <a:pt x="7290" y="521"/>
                </a:lnTo>
                <a:lnTo>
                  <a:pt x="7291" y="521"/>
                </a:lnTo>
                <a:lnTo>
                  <a:pt x="7291" y="522"/>
                </a:lnTo>
                <a:lnTo>
                  <a:pt x="7291" y="522"/>
                </a:lnTo>
                <a:lnTo>
                  <a:pt x="7292" y="522"/>
                </a:lnTo>
                <a:lnTo>
                  <a:pt x="7292" y="523"/>
                </a:lnTo>
                <a:lnTo>
                  <a:pt x="7293" y="524"/>
                </a:lnTo>
                <a:lnTo>
                  <a:pt x="7293" y="524"/>
                </a:lnTo>
                <a:lnTo>
                  <a:pt x="7293" y="523"/>
                </a:lnTo>
                <a:lnTo>
                  <a:pt x="7294" y="521"/>
                </a:lnTo>
                <a:lnTo>
                  <a:pt x="7294" y="518"/>
                </a:lnTo>
                <a:lnTo>
                  <a:pt x="7295" y="512"/>
                </a:lnTo>
                <a:lnTo>
                  <a:pt x="7295" y="503"/>
                </a:lnTo>
                <a:lnTo>
                  <a:pt x="7295" y="489"/>
                </a:lnTo>
                <a:lnTo>
                  <a:pt x="7296" y="472"/>
                </a:lnTo>
                <a:lnTo>
                  <a:pt x="7296" y="450"/>
                </a:lnTo>
                <a:lnTo>
                  <a:pt x="7296" y="424"/>
                </a:lnTo>
                <a:lnTo>
                  <a:pt x="7297" y="396"/>
                </a:lnTo>
                <a:lnTo>
                  <a:pt x="7297" y="365"/>
                </a:lnTo>
                <a:lnTo>
                  <a:pt x="7297" y="333"/>
                </a:lnTo>
                <a:lnTo>
                  <a:pt x="7298" y="300"/>
                </a:lnTo>
                <a:lnTo>
                  <a:pt x="7298" y="267"/>
                </a:lnTo>
                <a:lnTo>
                  <a:pt x="7299" y="235"/>
                </a:lnTo>
                <a:lnTo>
                  <a:pt x="7299" y="207"/>
                </a:lnTo>
                <a:lnTo>
                  <a:pt x="7299" y="181"/>
                </a:lnTo>
                <a:lnTo>
                  <a:pt x="7300" y="159"/>
                </a:lnTo>
                <a:lnTo>
                  <a:pt x="7300" y="141"/>
                </a:lnTo>
                <a:lnTo>
                  <a:pt x="7300" y="127"/>
                </a:lnTo>
                <a:lnTo>
                  <a:pt x="7301" y="116"/>
                </a:lnTo>
                <a:lnTo>
                  <a:pt x="7301" y="107"/>
                </a:lnTo>
                <a:lnTo>
                  <a:pt x="7301" y="102"/>
                </a:lnTo>
                <a:lnTo>
                  <a:pt x="7302" y="98"/>
                </a:lnTo>
                <a:lnTo>
                  <a:pt x="7302" y="96"/>
                </a:lnTo>
                <a:lnTo>
                  <a:pt x="7302" y="95"/>
                </a:lnTo>
                <a:lnTo>
                  <a:pt x="7303" y="94"/>
                </a:lnTo>
                <a:lnTo>
                  <a:pt x="7303" y="94"/>
                </a:lnTo>
                <a:lnTo>
                  <a:pt x="7303" y="93"/>
                </a:lnTo>
                <a:lnTo>
                  <a:pt x="7304" y="93"/>
                </a:lnTo>
                <a:lnTo>
                  <a:pt x="7304" y="92"/>
                </a:lnTo>
                <a:lnTo>
                  <a:pt x="7304" y="90"/>
                </a:lnTo>
                <a:lnTo>
                  <a:pt x="7305" y="87"/>
                </a:lnTo>
                <a:lnTo>
                  <a:pt x="7305" y="84"/>
                </a:lnTo>
                <a:lnTo>
                  <a:pt x="7306" y="80"/>
                </a:lnTo>
                <a:lnTo>
                  <a:pt x="7306" y="77"/>
                </a:lnTo>
                <a:lnTo>
                  <a:pt x="7306" y="72"/>
                </a:lnTo>
                <a:lnTo>
                  <a:pt x="7307" y="69"/>
                </a:lnTo>
                <a:lnTo>
                  <a:pt x="7307" y="65"/>
                </a:lnTo>
                <a:lnTo>
                  <a:pt x="7308" y="62"/>
                </a:lnTo>
                <a:lnTo>
                  <a:pt x="7308" y="58"/>
                </a:lnTo>
                <a:lnTo>
                  <a:pt x="7308" y="55"/>
                </a:lnTo>
                <a:lnTo>
                  <a:pt x="7309" y="53"/>
                </a:lnTo>
                <a:lnTo>
                  <a:pt x="7309" y="51"/>
                </a:lnTo>
                <a:lnTo>
                  <a:pt x="7309" y="49"/>
                </a:lnTo>
                <a:lnTo>
                  <a:pt x="7310" y="47"/>
                </a:lnTo>
                <a:lnTo>
                  <a:pt x="7310" y="45"/>
                </a:lnTo>
                <a:lnTo>
                  <a:pt x="7310" y="44"/>
                </a:lnTo>
                <a:lnTo>
                  <a:pt x="7311" y="43"/>
                </a:lnTo>
                <a:lnTo>
                  <a:pt x="7311" y="42"/>
                </a:lnTo>
                <a:lnTo>
                  <a:pt x="7312" y="41"/>
                </a:lnTo>
                <a:lnTo>
                  <a:pt x="7312" y="41"/>
                </a:lnTo>
                <a:lnTo>
                  <a:pt x="7312" y="40"/>
                </a:lnTo>
                <a:lnTo>
                  <a:pt x="7313" y="40"/>
                </a:lnTo>
                <a:lnTo>
                  <a:pt x="7313" y="39"/>
                </a:lnTo>
                <a:lnTo>
                  <a:pt x="7313" y="39"/>
                </a:lnTo>
                <a:lnTo>
                  <a:pt x="7314" y="39"/>
                </a:lnTo>
                <a:lnTo>
                  <a:pt x="7314" y="39"/>
                </a:lnTo>
                <a:lnTo>
                  <a:pt x="7314" y="39"/>
                </a:lnTo>
                <a:lnTo>
                  <a:pt x="7315" y="39"/>
                </a:lnTo>
                <a:lnTo>
                  <a:pt x="7315" y="40"/>
                </a:lnTo>
                <a:lnTo>
                  <a:pt x="7315" y="40"/>
                </a:lnTo>
                <a:lnTo>
                  <a:pt x="7316" y="41"/>
                </a:lnTo>
                <a:lnTo>
                  <a:pt x="7316" y="43"/>
                </a:lnTo>
                <a:lnTo>
                  <a:pt x="7316" y="44"/>
                </a:lnTo>
                <a:lnTo>
                  <a:pt x="7317" y="45"/>
                </a:lnTo>
                <a:lnTo>
                  <a:pt x="7317" y="46"/>
                </a:lnTo>
                <a:lnTo>
                  <a:pt x="7318" y="48"/>
                </a:lnTo>
                <a:lnTo>
                  <a:pt x="7318" y="50"/>
                </a:lnTo>
                <a:lnTo>
                  <a:pt x="7318" y="52"/>
                </a:lnTo>
                <a:lnTo>
                  <a:pt x="7319" y="54"/>
                </a:lnTo>
                <a:lnTo>
                  <a:pt x="7319" y="56"/>
                </a:lnTo>
                <a:lnTo>
                  <a:pt x="7319" y="59"/>
                </a:lnTo>
                <a:lnTo>
                  <a:pt x="7320" y="61"/>
                </a:lnTo>
                <a:lnTo>
                  <a:pt x="7320" y="64"/>
                </a:lnTo>
                <a:lnTo>
                  <a:pt x="7321" y="67"/>
                </a:lnTo>
                <a:lnTo>
                  <a:pt x="7321" y="70"/>
                </a:lnTo>
                <a:lnTo>
                  <a:pt x="7321" y="73"/>
                </a:lnTo>
                <a:lnTo>
                  <a:pt x="7322" y="77"/>
                </a:lnTo>
                <a:lnTo>
                  <a:pt x="7322" y="81"/>
                </a:lnTo>
                <a:lnTo>
                  <a:pt x="7322" y="84"/>
                </a:lnTo>
                <a:lnTo>
                  <a:pt x="7323" y="88"/>
                </a:lnTo>
                <a:lnTo>
                  <a:pt x="7323" y="93"/>
                </a:lnTo>
                <a:lnTo>
                  <a:pt x="7323" y="97"/>
                </a:lnTo>
                <a:lnTo>
                  <a:pt x="7324" y="101"/>
                </a:lnTo>
                <a:lnTo>
                  <a:pt x="7324" y="106"/>
                </a:lnTo>
                <a:lnTo>
                  <a:pt x="7325" y="111"/>
                </a:lnTo>
                <a:lnTo>
                  <a:pt x="7325" y="115"/>
                </a:lnTo>
                <a:lnTo>
                  <a:pt x="7325" y="119"/>
                </a:lnTo>
                <a:lnTo>
                  <a:pt x="7326" y="124"/>
                </a:lnTo>
                <a:lnTo>
                  <a:pt x="7326" y="128"/>
                </a:lnTo>
                <a:lnTo>
                  <a:pt x="7326" y="132"/>
                </a:lnTo>
                <a:lnTo>
                  <a:pt x="7327" y="136"/>
                </a:lnTo>
                <a:lnTo>
                  <a:pt x="7327" y="140"/>
                </a:lnTo>
                <a:lnTo>
                  <a:pt x="7327" y="144"/>
                </a:lnTo>
                <a:lnTo>
                  <a:pt x="7328" y="147"/>
                </a:lnTo>
                <a:lnTo>
                  <a:pt x="7328" y="151"/>
                </a:lnTo>
                <a:lnTo>
                  <a:pt x="7328" y="154"/>
                </a:lnTo>
                <a:lnTo>
                  <a:pt x="7329" y="157"/>
                </a:lnTo>
                <a:lnTo>
                  <a:pt x="7329" y="160"/>
                </a:lnTo>
                <a:lnTo>
                  <a:pt x="7329" y="162"/>
                </a:lnTo>
                <a:lnTo>
                  <a:pt x="7330" y="165"/>
                </a:lnTo>
                <a:lnTo>
                  <a:pt x="7330" y="167"/>
                </a:lnTo>
                <a:lnTo>
                  <a:pt x="7331" y="169"/>
                </a:lnTo>
                <a:lnTo>
                  <a:pt x="7331" y="171"/>
                </a:lnTo>
                <a:lnTo>
                  <a:pt x="7331" y="172"/>
                </a:lnTo>
                <a:lnTo>
                  <a:pt x="7332" y="173"/>
                </a:lnTo>
                <a:lnTo>
                  <a:pt x="7332" y="174"/>
                </a:lnTo>
                <a:lnTo>
                  <a:pt x="7332" y="174"/>
                </a:lnTo>
                <a:lnTo>
                  <a:pt x="7333" y="175"/>
                </a:lnTo>
                <a:lnTo>
                  <a:pt x="7333" y="175"/>
                </a:lnTo>
                <a:lnTo>
                  <a:pt x="7334" y="175"/>
                </a:lnTo>
                <a:lnTo>
                  <a:pt x="7334" y="175"/>
                </a:lnTo>
                <a:lnTo>
                  <a:pt x="7334" y="174"/>
                </a:lnTo>
                <a:lnTo>
                  <a:pt x="7335" y="174"/>
                </a:lnTo>
                <a:lnTo>
                  <a:pt x="7335" y="173"/>
                </a:lnTo>
                <a:lnTo>
                  <a:pt x="7335" y="172"/>
                </a:lnTo>
                <a:lnTo>
                  <a:pt x="7336" y="170"/>
                </a:lnTo>
                <a:lnTo>
                  <a:pt x="7336" y="169"/>
                </a:lnTo>
                <a:lnTo>
                  <a:pt x="7336" y="167"/>
                </a:lnTo>
                <a:lnTo>
                  <a:pt x="7337" y="165"/>
                </a:lnTo>
                <a:lnTo>
                  <a:pt x="7337" y="162"/>
                </a:lnTo>
                <a:lnTo>
                  <a:pt x="7338" y="159"/>
                </a:lnTo>
                <a:lnTo>
                  <a:pt x="7338" y="156"/>
                </a:lnTo>
                <a:lnTo>
                  <a:pt x="7338" y="153"/>
                </a:lnTo>
                <a:lnTo>
                  <a:pt x="7339" y="150"/>
                </a:lnTo>
                <a:lnTo>
                  <a:pt x="7339" y="146"/>
                </a:lnTo>
                <a:lnTo>
                  <a:pt x="7339" y="142"/>
                </a:lnTo>
                <a:lnTo>
                  <a:pt x="7340" y="138"/>
                </a:lnTo>
                <a:lnTo>
                  <a:pt x="7340" y="134"/>
                </a:lnTo>
                <a:lnTo>
                  <a:pt x="7340" y="129"/>
                </a:lnTo>
                <a:lnTo>
                  <a:pt x="7341" y="125"/>
                </a:lnTo>
                <a:lnTo>
                  <a:pt x="7341" y="120"/>
                </a:lnTo>
                <a:lnTo>
                  <a:pt x="7341" y="116"/>
                </a:lnTo>
                <a:lnTo>
                  <a:pt x="7342" y="112"/>
                </a:lnTo>
                <a:lnTo>
                  <a:pt x="7342" y="107"/>
                </a:lnTo>
                <a:lnTo>
                  <a:pt x="7342" y="103"/>
                </a:lnTo>
                <a:lnTo>
                  <a:pt x="7343" y="99"/>
                </a:lnTo>
                <a:lnTo>
                  <a:pt x="7343" y="94"/>
                </a:lnTo>
                <a:lnTo>
                  <a:pt x="7344" y="90"/>
                </a:lnTo>
                <a:lnTo>
                  <a:pt x="7344" y="86"/>
                </a:lnTo>
                <a:lnTo>
                  <a:pt x="7344" y="83"/>
                </a:lnTo>
                <a:lnTo>
                  <a:pt x="7345" y="79"/>
                </a:lnTo>
                <a:lnTo>
                  <a:pt x="7345" y="76"/>
                </a:lnTo>
                <a:lnTo>
                  <a:pt x="7345" y="72"/>
                </a:lnTo>
                <a:lnTo>
                  <a:pt x="7346" y="69"/>
                </a:lnTo>
                <a:lnTo>
                  <a:pt x="7346" y="66"/>
                </a:lnTo>
                <a:lnTo>
                  <a:pt x="7347" y="64"/>
                </a:lnTo>
                <a:lnTo>
                  <a:pt x="7347" y="61"/>
                </a:lnTo>
                <a:lnTo>
                  <a:pt x="7347" y="59"/>
                </a:lnTo>
                <a:lnTo>
                  <a:pt x="7348" y="57"/>
                </a:lnTo>
                <a:lnTo>
                  <a:pt x="7348" y="55"/>
                </a:lnTo>
                <a:lnTo>
                  <a:pt x="7348" y="53"/>
                </a:lnTo>
                <a:lnTo>
                  <a:pt x="7349" y="51"/>
                </a:lnTo>
                <a:lnTo>
                  <a:pt x="7349" y="50"/>
                </a:lnTo>
                <a:lnTo>
                  <a:pt x="7349" y="49"/>
                </a:lnTo>
                <a:lnTo>
                  <a:pt x="7350" y="48"/>
                </a:lnTo>
                <a:lnTo>
                  <a:pt x="7350" y="47"/>
                </a:lnTo>
                <a:lnTo>
                  <a:pt x="7351" y="46"/>
                </a:lnTo>
                <a:lnTo>
                  <a:pt x="7351" y="46"/>
                </a:lnTo>
                <a:lnTo>
                  <a:pt x="7351" y="46"/>
                </a:lnTo>
                <a:lnTo>
                  <a:pt x="7352" y="46"/>
                </a:lnTo>
                <a:lnTo>
                  <a:pt x="7352" y="46"/>
                </a:lnTo>
                <a:lnTo>
                  <a:pt x="7352" y="47"/>
                </a:lnTo>
                <a:lnTo>
                  <a:pt x="7353" y="47"/>
                </a:lnTo>
                <a:lnTo>
                  <a:pt x="7353" y="48"/>
                </a:lnTo>
                <a:lnTo>
                  <a:pt x="7353" y="49"/>
                </a:lnTo>
                <a:lnTo>
                  <a:pt x="7354" y="50"/>
                </a:lnTo>
                <a:lnTo>
                  <a:pt x="7354" y="51"/>
                </a:lnTo>
                <a:lnTo>
                  <a:pt x="7354" y="52"/>
                </a:lnTo>
                <a:lnTo>
                  <a:pt x="7355" y="54"/>
                </a:lnTo>
                <a:lnTo>
                  <a:pt x="7355" y="55"/>
                </a:lnTo>
                <a:lnTo>
                  <a:pt x="7355" y="57"/>
                </a:lnTo>
                <a:lnTo>
                  <a:pt x="7356" y="59"/>
                </a:lnTo>
                <a:lnTo>
                  <a:pt x="7356" y="62"/>
                </a:lnTo>
                <a:lnTo>
                  <a:pt x="7357" y="65"/>
                </a:lnTo>
                <a:lnTo>
                  <a:pt x="7357" y="69"/>
                </a:lnTo>
                <a:lnTo>
                  <a:pt x="7357" y="72"/>
                </a:lnTo>
                <a:lnTo>
                  <a:pt x="7358" y="77"/>
                </a:lnTo>
                <a:lnTo>
                  <a:pt x="7358" y="82"/>
                </a:lnTo>
                <a:lnTo>
                  <a:pt x="7358" y="88"/>
                </a:lnTo>
                <a:lnTo>
                  <a:pt x="7359" y="94"/>
                </a:lnTo>
                <a:lnTo>
                  <a:pt x="7359" y="100"/>
                </a:lnTo>
                <a:lnTo>
                  <a:pt x="7360" y="108"/>
                </a:lnTo>
                <a:lnTo>
                  <a:pt x="7360" y="116"/>
                </a:lnTo>
                <a:lnTo>
                  <a:pt x="7360" y="124"/>
                </a:lnTo>
                <a:lnTo>
                  <a:pt x="7361" y="133"/>
                </a:lnTo>
                <a:lnTo>
                  <a:pt x="7361" y="143"/>
                </a:lnTo>
                <a:lnTo>
                  <a:pt x="7361" y="155"/>
                </a:lnTo>
                <a:lnTo>
                  <a:pt x="7362" y="167"/>
                </a:lnTo>
                <a:lnTo>
                  <a:pt x="7362" y="182"/>
                </a:lnTo>
                <a:lnTo>
                  <a:pt x="7363" y="197"/>
                </a:lnTo>
                <a:lnTo>
                  <a:pt x="7363" y="215"/>
                </a:lnTo>
                <a:lnTo>
                  <a:pt x="7363" y="234"/>
                </a:lnTo>
                <a:lnTo>
                  <a:pt x="7364" y="256"/>
                </a:lnTo>
                <a:lnTo>
                  <a:pt x="7364" y="278"/>
                </a:lnTo>
                <a:lnTo>
                  <a:pt x="7364" y="303"/>
                </a:lnTo>
                <a:lnTo>
                  <a:pt x="7365" y="329"/>
                </a:lnTo>
                <a:lnTo>
                  <a:pt x="7365" y="355"/>
                </a:lnTo>
                <a:lnTo>
                  <a:pt x="7365" y="380"/>
                </a:lnTo>
                <a:lnTo>
                  <a:pt x="7366" y="404"/>
                </a:lnTo>
                <a:lnTo>
                  <a:pt x="7366" y="426"/>
                </a:lnTo>
                <a:lnTo>
                  <a:pt x="7366" y="446"/>
                </a:lnTo>
                <a:lnTo>
                  <a:pt x="7367" y="463"/>
                </a:lnTo>
                <a:lnTo>
                  <a:pt x="7367" y="478"/>
                </a:lnTo>
                <a:lnTo>
                  <a:pt x="7367" y="489"/>
                </a:lnTo>
                <a:lnTo>
                  <a:pt x="7368" y="499"/>
                </a:lnTo>
                <a:lnTo>
                  <a:pt x="7368" y="505"/>
                </a:lnTo>
                <a:lnTo>
                  <a:pt x="7368" y="510"/>
                </a:lnTo>
                <a:lnTo>
                  <a:pt x="7369" y="513"/>
                </a:lnTo>
                <a:lnTo>
                  <a:pt x="7369" y="514"/>
                </a:lnTo>
                <a:lnTo>
                  <a:pt x="7370" y="515"/>
                </a:lnTo>
                <a:lnTo>
                  <a:pt x="7370" y="516"/>
                </a:lnTo>
                <a:lnTo>
                  <a:pt x="7370" y="516"/>
                </a:lnTo>
                <a:lnTo>
                  <a:pt x="7371" y="516"/>
                </a:lnTo>
                <a:lnTo>
                  <a:pt x="7371" y="517"/>
                </a:lnTo>
                <a:lnTo>
                  <a:pt x="7372" y="517"/>
                </a:lnTo>
                <a:lnTo>
                  <a:pt x="7372" y="517"/>
                </a:lnTo>
                <a:lnTo>
                  <a:pt x="7372" y="518"/>
                </a:lnTo>
                <a:lnTo>
                  <a:pt x="7373" y="518"/>
                </a:lnTo>
                <a:lnTo>
                  <a:pt x="7373" y="518"/>
                </a:lnTo>
                <a:lnTo>
                  <a:pt x="7373" y="518"/>
                </a:lnTo>
                <a:lnTo>
                  <a:pt x="7374" y="518"/>
                </a:lnTo>
                <a:lnTo>
                  <a:pt x="7374" y="518"/>
                </a:lnTo>
                <a:lnTo>
                  <a:pt x="7374" y="518"/>
                </a:lnTo>
                <a:lnTo>
                  <a:pt x="7375" y="518"/>
                </a:lnTo>
                <a:lnTo>
                  <a:pt x="7375" y="518"/>
                </a:lnTo>
                <a:lnTo>
                  <a:pt x="7376" y="518"/>
                </a:lnTo>
                <a:lnTo>
                  <a:pt x="7376" y="518"/>
                </a:lnTo>
                <a:lnTo>
                  <a:pt x="7376" y="518"/>
                </a:lnTo>
                <a:lnTo>
                  <a:pt x="7377" y="518"/>
                </a:lnTo>
                <a:lnTo>
                  <a:pt x="7377" y="519"/>
                </a:lnTo>
                <a:lnTo>
                  <a:pt x="7377" y="519"/>
                </a:lnTo>
                <a:lnTo>
                  <a:pt x="7378" y="519"/>
                </a:lnTo>
                <a:lnTo>
                  <a:pt x="7378" y="519"/>
                </a:lnTo>
                <a:lnTo>
                  <a:pt x="7378" y="519"/>
                </a:lnTo>
                <a:lnTo>
                  <a:pt x="7379" y="520"/>
                </a:lnTo>
                <a:lnTo>
                  <a:pt x="7379" y="520"/>
                </a:lnTo>
                <a:lnTo>
                  <a:pt x="7379" y="520"/>
                </a:lnTo>
                <a:lnTo>
                  <a:pt x="7380" y="520"/>
                </a:lnTo>
                <a:lnTo>
                  <a:pt x="7380" y="520"/>
                </a:lnTo>
                <a:lnTo>
                  <a:pt x="7380" y="520"/>
                </a:lnTo>
                <a:lnTo>
                  <a:pt x="7381" y="520"/>
                </a:lnTo>
                <a:lnTo>
                  <a:pt x="7381" y="520"/>
                </a:lnTo>
                <a:lnTo>
                  <a:pt x="7381" y="520"/>
                </a:lnTo>
                <a:lnTo>
                  <a:pt x="7382" y="520"/>
                </a:lnTo>
                <a:lnTo>
                  <a:pt x="7382" y="520"/>
                </a:lnTo>
                <a:lnTo>
                  <a:pt x="7383" y="520"/>
                </a:lnTo>
                <a:lnTo>
                  <a:pt x="7383" y="520"/>
                </a:lnTo>
                <a:lnTo>
                  <a:pt x="7383" y="520"/>
                </a:lnTo>
                <a:lnTo>
                  <a:pt x="7384" y="520"/>
                </a:lnTo>
                <a:lnTo>
                  <a:pt x="7384" y="520"/>
                </a:lnTo>
                <a:lnTo>
                  <a:pt x="7385" y="520"/>
                </a:lnTo>
                <a:lnTo>
                  <a:pt x="7385" y="520"/>
                </a:lnTo>
                <a:lnTo>
                  <a:pt x="7385" y="520"/>
                </a:lnTo>
                <a:lnTo>
                  <a:pt x="7386" y="520"/>
                </a:lnTo>
                <a:lnTo>
                  <a:pt x="7386" y="520"/>
                </a:lnTo>
                <a:lnTo>
                  <a:pt x="7386" y="520"/>
                </a:lnTo>
                <a:lnTo>
                  <a:pt x="7387" y="520"/>
                </a:lnTo>
                <a:lnTo>
                  <a:pt x="7387" y="520"/>
                </a:lnTo>
                <a:lnTo>
                  <a:pt x="7387" y="520"/>
                </a:lnTo>
                <a:lnTo>
                  <a:pt x="7388" y="520"/>
                </a:lnTo>
                <a:lnTo>
                  <a:pt x="7388" y="520"/>
                </a:lnTo>
                <a:lnTo>
                  <a:pt x="7389" y="520"/>
                </a:lnTo>
                <a:lnTo>
                  <a:pt x="7389" y="520"/>
                </a:lnTo>
                <a:lnTo>
                  <a:pt x="7389" y="520"/>
                </a:lnTo>
                <a:lnTo>
                  <a:pt x="7390" y="520"/>
                </a:lnTo>
                <a:lnTo>
                  <a:pt x="7390" y="520"/>
                </a:lnTo>
                <a:lnTo>
                  <a:pt x="7390" y="521"/>
                </a:lnTo>
                <a:lnTo>
                  <a:pt x="7391" y="521"/>
                </a:lnTo>
                <a:lnTo>
                  <a:pt x="7391" y="521"/>
                </a:lnTo>
                <a:lnTo>
                  <a:pt x="7391" y="521"/>
                </a:lnTo>
                <a:lnTo>
                  <a:pt x="7392" y="521"/>
                </a:lnTo>
                <a:lnTo>
                  <a:pt x="7392" y="521"/>
                </a:lnTo>
                <a:lnTo>
                  <a:pt x="7392" y="521"/>
                </a:lnTo>
                <a:lnTo>
                  <a:pt x="7393" y="521"/>
                </a:lnTo>
                <a:lnTo>
                  <a:pt x="7393" y="521"/>
                </a:lnTo>
                <a:lnTo>
                  <a:pt x="7393" y="521"/>
                </a:lnTo>
                <a:lnTo>
                  <a:pt x="7394" y="521"/>
                </a:lnTo>
                <a:lnTo>
                  <a:pt x="7394" y="521"/>
                </a:lnTo>
                <a:lnTo>
                  <a:pt x="7394" y="521"/>
                </a:lnTo>
                <a:lnTo>
                  <a:pt x="7395" y="521"/>
                </a:lnTo>
                <a:lnTo>
                  <a:pt x="7395" y="522"/>
                </a:lnTo>
                <a:lnTo>
                  <a:pt x="7396" y="522"/>
                </a:lnTo>
                <a:lnTo>
                  <a:pt x="7396" y="522"/>
                </a:lnTo>
                <a:lnTo>
                  <a:pt x="7396" y="522"/>
                </a:lnTo>
                <a:lnTo>
                  <a:pt x="7397" y="522"/>
                </a:lnTo>
                <a:lnTo>
                  <a:pt x="7397" y="522"/>
                </a:lnTo>
                <a:lnTo>
                  <a:pt x="7398" y="522"/>
                </a:lnTo>
                <a:lnTo>
                  <a:pt x="7398" y="522"/>
                </a:lnTo>
                <a:lnTo>
                  <a:pt x="7398" y="522"/>
                </a:lnTo>
                <a:lnTo>
                  <a:pt x="7399" y="522"/>
                </a:lnTo>
                <a:lnTo>
                  <a:pt x="7399" y="522"/>
                </a:lnTo>
                <a:lnTo>
                  <a:pt x="7399" y="522"/>
                </a:lnTo>
                <a:lnTo>
                  <a:pt x="7400" y="522"/>
                </a:lnTo>
                <a:lnTo>
                  <a:pt x="7400" y="523"/>
                </a:lnTo>
                <a:lnTo>
                  <a:pt x="7400" y="523"/>
                </a:lnTo>
                <a:lnTo>
                  <a:pt x="7401" y="524"/>
                </a:lnTo>
                <a:lnTo>
                  <a:pt x="7401" y="524"/>
                </a:lnTo>
                <a:lnTo>
                  <a:pt x="7402" y="524"/>
                </a:lnTo>
                <a:lnTo>
                  <a:pt x="7402" y="524"/>
                </a:lnTo>
                <a:lnTo>
                  <a:pt x="7402" y="524"/>
                </a:lnTo>
                <a:lnTo>
                  <a:pt x="7403" y="524"/>
                </a:lnTo>
                <a:lnTo>
                  <a:pt x="7403" y="524"/>
                </a:lnTo>
                <a:lnTo>
                  <a:pt x="7403" y="524"/>
                </a:lnTo>
                <a:lnTo>
                  <a:pt x="7404" y="524"/>
                </a:lnTo>
                <a:lnTo>
                  <a:pt x="7404" y="524"/>
                </a:lnTo>
                <a:lnTo>
                  <a:pt x="7404" y="524"/>
                </a:lnTo>
                <a:lnTo>
                  <a:pt x="7405" y="524"/>
                </a:lnTo>
                <a:lnTo>
                  <a:pt x="7405" y="525"/>
                </a:lnTo>
                <a:lnTo>
                  <a:pt x="7405" y="525"/>
                </a:lnTo>
                <a:lnTo>
                  <a:pt x="7406" y="525"/>
                </a:lnTo>
                <a:lnTo>
                  <a:pt x="7406" y="525"/>
                </a:lnTo>
                <a:lnTo>
                  <a:pt x="7406" y="525"/>
                </a:lnTo>
                <a:lnTo>
                  <a:pt x="7407" y="524"/>
                </a:lnTo>
                <a:lnTo>
                  <a:pt x="7407" y="521"/>
                </a:lnTo>
                <a:lnTo>
                  <a:pt x="7408" y="517"/>
                </a:lnTo>
                <a:lnTo>
                  <a:pt x="7408" y="510"/>
                </a:lnTo>
                <a:lnTo>
                  <a:pt x="7408" y="499"/>
                </a:lnTo>
                <a:lnTo>
                  <a:pt x="7409" y="485"/>
                </a:lnTo>
                <a:lnTo>
                  <a:pt x="7409" y="466"/>
                </a:lnTo>
                <a:lnTo>
                  <a:pt x="7409" y="444"/>
                </a:lnTo>
                <a:lnTo>
                  <a:pt x="7410" y="417"/>
                </a:lnTo>
                <a:lnTo>
                  <a:pt x="7410" y="387"/>
                </a:lnTo>
                <a:lnTo>
                  <a:pt x="7411" y="354"/>
                </a:lnTo>
                <a:lnTo>
                  <a:pt x="7411" y="321"/>
                </a:lnTo>
                <a:lnTo>
                  <a:pt x="7411" y="288"/>
                </a:lnTo>
                <a:lnTo>
                  <a:pt x="7412" y="256"/>
                </a:lnTo>
                <a:lnTo>
                  <a:pt x="7412" y="227"/>
                </a:lnTo>
                <a:lnTo>
                  <a:pt x="7412" y="201"/>
                </a:lnTo>
                <a:lnTo>
                  <a:pt x="7413" y="179"/>
                </a:lnTo>
                <a:lnTo>
                  <a:pt x="7413" y="161"/>
                </a:lnTo>
                <a:lnTo>
                  <a:pt x="7413" y="148"/>
                </a:lnTo>
                <a:lnTo>
                  <a:pt x="7414" y="141"/>
                </a:lnTo>
                <a:lnTo>
                  <a:pt x="7414" y="137"/>
                </a:lnTo>
                <a:lnTo>
                  <a:pt x="7415" y="137"/>
                </a:lnTo>
                <a:lnTo>
                  <a:pt x="7415" y="139"/>
                </a:lnTo>
                <a:lnTo>
                  <a:pt x="7415" y="142"/>
                </a:lnTo>
                <a:lnTo>
                  <a:pt x="7416" y="146"/>
                </a:lnTo>
                <a:lnTo>
                  <a:pt x="7416" y="150"/>
                </a:lnTo>
                <a:lnTo>
                  <a:pt x="7416" y="154"/>
                </a:lnTo>
                <a:lnTo>
                  <a:pt x="7417" y="157"/>
                </a:lnTo>
                <a:lnTo>
                  <a:pt x="7417" y="160"/>
                </a:lnTo>
                <a:lnTo>
                  <a:pt x="7417" y="162"/>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Rectangle 119">
            <a:extLst>
              <a:ext uri="{FF2B5EF4-FFF2-40B4-BE49-F238E27FC236}">
                <a16:creationId xmlns:a16="http://schemas.microsoft.com/office/drawing/2014/main" id="{302070A7-2D28-4147-9202-C95FF96D6D00}"/>
              </a:ext>
            </a:extLst>
          </p:cNvPr>
          <p:cNvSpPr/>
          <p:nvPr/>
        </p:nvSpPr>
        <p:spPr>
          <a:xfrm>
            <a:off x="9398001" y="2726870"/>
            <a:ext cx="439964" cy="531859"/>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TextBox 120">
            <a:extLst>
              <a:ext uri="{FF2B5EF4-FFF2-40B4-BE49-F238E27FC236}">
                <a16:creationId xmlns:a16="http://schemas.microsoft.com/office/drawing/2014/main" id="{D5701C1C-4B73-4806-B017-9B220664DEEF}"/>
              </a:ext>
            </a:extLst>
          </p:cNvPr>
          <p:cNvSpPr txBox="1"/>
          <p:nvPr/>
        </p:nvSpPr>
        <p:spPr>
          <a:xfrm>
            <a:off x="252413" y="3554164"/>
            <a:ext cx="11944107" cy="2131353"/>
          </a:xfrm>
          <a:prstGeom prst="rect">
            <a:avLst/>
          </a:prstGeom>
          <a:noFill/>
        </p:spPr>
        <p:txBody>
          <a:bodyPr wrap="square">
            <a:spAutoFit/>
          </a:bodyPr>
          <a:lstStyle/>
          <a:p>
            <a:pPr marL="457200" indent="-457200">
              <a:spcAft>
                <a:spcPts val="500"/>
              </a:spcAft>
              <a:buFont typeface="Arial" panose="020B0604020202020204" pitchFamily="34" charset="0"/>
              <a:buChar char="•"/>
            </a:pPr>
            <a:r>
              <a:rPr lang="en-US" sz="2400" dirty="0"/>
              <a:t>Surely it is at the highlighted region? </a:t>
            </a:r>
          </a:p>
          <a:p>
            <a:pPr marL="457200" indent="-457200">
              <a:spcAft>
                <a:spcPts val="500"/>
              </a:spcAft>
              <a:buFont typeface="Arial" panose="020B0604020202020204" pitchFamily="34" charset="0"/>
              <a:buChar char="•"/>
            </a:pPr>
            <a:r>
              <a:rPr lang="en-US" sz="2400" dirty="0"/>
              <a:t>No, anyone that has worked in a biomechanical lab has seen this many times, it is the patient turning around at the end of the </a:t>
            </a:r>
            <a:r>
              <a:rPr lang="en-US" sz="2400" dirty="0" err="1"/>
              <a:t>forceplate</a:t>
            </a:r>
            <a:r>
              <a:rPr lang="en-US" sz="2400" dirty="0"/>
              <a:t> apparatus.</a:t>
            </a:r>
          </a:p>
          <a:p>
            <a:pPr marL="457200" indent="-457200">
              <a:spcAft>
                <a:spcPts val="500"/>
              </a:spcAft>
              <a:buFont typeface="Arial" panose="020B0604020202020204" pitchFamily="34" charset="0"/>
              <a:buChar char="•"/>
            </a:pPr>
            <a:r>
              <a:rPr lang="en-US" sz="2400" dirty="0"/>
              <a:t>The anomaly is at 16,000, the lack of a heel strike, which </a:t>
            </a:r>
            <a:r>
              <a:rPr lang="en-US" sz="2400" i="1" dirty="0"/>
              <a:t>is</a:t>
            </a:r>
            <a:r>
              <a:rPr lang="en-US" sz="2400" dirty="0"/>
              <a:t> unusual.</a:t>
            </a:r>
          </a:p>
          <a:p>
            <a:pPr>
              <a:spcAft>
                <a:spcPts val="500"/>
              </a:spcAft>
            </a:pPr>
            <a:endParaRPr lang="en-US" sz="2400" b="1" dirty="0"/>
          </a:p>
        </p:txBody>
      </p:sp>
      <p:sp>
        <p:nvSpPr>
          <p:cNvPr id="122" name="Rectangle 121">
            <a:extLst>
              <a:ext uri="{FF2B5EF4-FFF2-40B4-BE49-F238E27FC236}">
                <a16:creationId xmlns:a16="http://schemas.microsoft.com/office/drawing/2014/main" id="{C1AF3B3F-1EAE-45C7-A870-87852361BCA9}"/>
              </a:ext>
            </a:extLst>
          </p:cNvPr>
          <p:cNvSpPr/>
          <p:nvPr/>
        </p:nvSpPr>
        <p:spPr>
          <a:xfrm>
            <a:off x="2895600" y="3590282"/>
            <a:ext cx="1442719" cy="388207"/>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Vijayant K.">
            <a:extLst>
              <a:ext uri="{FF2B5EF4-FFF2-40B4-BE49-F238E27FC236}">
                <a16:creationId xmlns:a16="http://schemas.microsoft.com/office/drawing/2014/main" id="{F9EA5CFF-A084-49A5-B62F-2F6A8D864D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88180" y="4547000"/>
            <a:ext cx="1638720" cy="1638720"/>
          </a:xfrm>
          <a:prstGeom prst="rect">
            <a:avLst/>
          </a:prstGeom>
          <a:noFill/>
          <a:extLst>
            <a:ext uri="{909E8E84-426E-40DD-AFC4-6F175D3DCCD1}">
              <a14:hiddenFill xmlns:a14="http://schemas.microsoft.com/office/drawing/2010/main">
                <a:solidFill>
                  <a:srgbClr val="FFFFFF"/>
                </a:solidFill>
              </a14:hiddenFill>
            </a:ext>
          </a:extLst>
        </p:spPr>
      </p:pic>
      <p:sp>
        <p:nvSpPr>
          <p:cNvPr id="39" name="Speech Bubble: Rectangle with Corners Rounded 38">
            <a:extLst>
              <a:ext uri="{FF2B5EF4-FFF2-40B4-BE49-F238E27FC236}">
                <a16:creationId xmlns:a16="http://schemas.microsoft.com/office/drawing/2014/main" id="{BBE0D7F5-C7F0-4445-BEC0-342DB7E53324}"/>
              </a:ext>
            </a:extLst>
          </p:cNvPr>
          <p:cNvSpPr/>
          <p:nvPr/>
        </p:nvSpPr>
        <p:spPr>
          <a:xfrm>
            <a:off x="1079501" y="5461000"/>
            <a:ext cx="8338108" cy="1215412"/>
          </a:xfrm>
          <a:prstGeom prst="wedgeRoundRectCallout">
            <a:avLst>
              <a:gd name="adj1" fmla="val 61600"/>
              <a:gd name="adj2" fmla="val -37793"/>
              <a:gd name="adj3" fmla="val 16667"/>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I have tried and tried to tell folks that if the underlying uncertainty in your labels is larger than any change in relative performance, the change is meaningless</a:t>
            </a:r>
          </a:p>
        </p:txBody>
      </p:sp>
      <p:sp>
        <p:nvSpPr>
          <p:cNvPr id="41" name="TextBox 40">
            <a:extLst>
              <a:ext uri="{FF2B5EF4-FFF2-40B4-BE49-F238E27FC236}">
                <a16:creationId xmlns:a16="http://schemas.microsoft.com/office/drawing/2014/main" id="{E273F7F3-B2D6-4F67-82B1-284F860F7481}"/>
              </a:ext>
            </a:extLst>
          </p:cNvPr>
          <p:cNvSpPr txBox="1"/>
          <p:nvPr/>
        </p:nvSpPr>
        <p:spPr>
          <a:xfrm>
            <a:off x="10198050" y="6180892"/>
            <a:ext cx="2099783" cy="492443"/>
          </a:xfrm>
          <a:prstGeom prst="rect">
            <a:avLst/>
          </a:prstGeom>
          <a:noFill/>
        </p:spPr>
        <p:txBody>
          <a:bodyPr wrap="square">
            <a:spAutoFit/>
          </a:bodyPr>
          <a:lstStyle/>
          <a:p>
            <a:pPr algn="l" fontAlgn="ctr"/>
            <a:r>
              <a:rPr lang="en-US" sz="1400" b="1" dirty="0">
                <a:latin typeface="Arial" panose="020B0604020202020204" pitchFamily="34" charset="0"/>
              </a:rPr>
              <a:t>Vijayant K</a:t>
            </a:r>
            <a:r>
              <a:rPr lang="en-US" sz="1400" dirty="0">
                <a:latin typeface="Arial" panose="020B0604020202020204" pitchFamily="34" charset="0"/>
              </a:rPr>
              <a:t>. </a:t>
            </a:r>
            <a:r>
              <a:rPr lang="en-US" sz="1200" dirty="0">
                <a:latin typeface="Arial" panose="020B0604020202020204" pitchFamily="34" charset="0"/>
              </a:rPr>
              <a:t>VP </a:t>
            </a:r>
            <a:r>
              <a:rPr lang="en-US" sz="1200" dirty="0">
                <a:solidFill>
                  <a:srgbClr val="222222"/>
                </a:solidFill>
                <a:latin typeface="Arial" panose="020B0604020202020204" pitchFamily="34" charset="0"/>
              </a:rPr>
              <a:t>of Product: ML &amp; AI at Optum</a:t>
            </a:r>
            <a:endParaRPr lang="en-US" sz="1400" dirty="0">
              <a:solidFill>
                <a:srgbClr val="222222"/>
              </a:solidFill>
              <a:latin typeface="Arial" panose="020B0604020202020204" pitchFamily="34" charset="0"/>
            </a:endParaRPr>
          </a:p>
        </p:txBody>
      </p:sp>
    </p:spTree>
    <p:extLst>
      <p:ext uri="{BB962C8B-B14F-4D97-AF65-F5344CB8AC3E}">
        <p14:creationId xmlns:p14="http://schemas.microsoft.com/office/powerpoint/2010/main" val="42582581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Mislabeled: Part I </a:t>
            </a:r>
          </a:p>
        </p:txBody>
      </p:sp>
      <p:sp>
        <p:nvSpPr>
          <p:cNvPr id="4" name="TextBox 3">
            <a:extLst>
              <a:ext uri="{FF2B5EF4-FFF2-40B4-BE49-F238E27FC236}">
                <a16:creationId xmlns:a16="http://schemas.microsoft.com/office/drawing/2014/main" id="{0D936458-95FE-4D0E-8504-EDA98FD61280}"/>
              </a:ext>
            </a:extLst>
          </p:cNvPr>
          <p:cNvSpPr txBox="1"/>
          <p:nvPr/>
        </p:nvSpPr>
        <p:spPr>
          <a:xfrm>
            <a:off x="160553" y="1519931"/>
            <a:ext cx="11736807" cy="2339102"/>
          </a:xfrm>
          <a:prstGeom prst="rect">
            <a:avLst/>
          </a:prstGeom>
          <a:noFill/>
        </p:spPr>
        <p:txBody>
          <a:bodyPr wrap="square">
            <a:spAutoFit/>
          </a:bodyPr>
          <a:lstStyle/>
          <a:p>
            <a:r>
              <a:rPr lang="en-US" dirty="0">
                <a:solidFill>
                  <a:schemeClr val="bg1">
                    <a:lumMod val="95000"/>
                  </a:schemeClr>
                </a:solidFill>
              </a:rPr>
              <a:t>Consider the famous New York Taxi example from Numenta. This is one of the most common benchmarks</a:t>
            </a:r>
          </a:p>
          <a:p>
            <a:r>
              <a:rPr lang="en-US" dirty="0">
                <a:solidFill>
                  <a:schemeClr val="bg1">
                    <a:lumMod val="95000"/>
                  </a:schemeClr>
                </a:solidFill>
              </a:rPr>
              <a:t>It is claimed that there are </a:t>
            </a:r>
            <a:r>
              <a:rPr lang="en-US" i="1" dirty="0">
                <a:solidFill>
                  <a:schemeClr val="bg1">
                    <a:lumMod val="95000"/>
                  </a:schemeClr>
                </a:solidFill>
              </a:rPr>
              <a:t>five</a:t>
            </a:r>
            <a:r>
              <a:rPr lang="en-US" dirty="0">
                <a:solidFill>
                  <a:schemeClr val="bg1">
                    <a:lumMod val="95000"/>
                  </a:schemeClr>
                </a:solidFill>
              </a:rPr>
              <a:t> anomalies: NYC marathon, Thanksgiving, Christmas, New Year’s day, and a Blizzard.</a:t>
            </a:r>
          </a:p>
          <a:p>
            <a:r>
              <a:rPr lang="en-US" dirty="0"/>
              <a:t>However, I would argue that there are at least five or six additional anomalies, including additional holidays and protests.</a:t>
            </a:r>
          </a:p>
          <a:p>
            <a:r>
              <a:rPr lang="en-US" dirty="0"/>
              <a:t>Moreover, the anomaly called </a:t>
            </a:r>
            <a:r>
              <a:rPr lang="en-US" i="1" dirty="0"/>
              <a:t>Marathon</a:t>
            </a:r>
            <a:r>
              <a:rPr lang="en-US" dirty="0"/>
              <a:t> is really the daylight savings clock change from the night before.</a:t>
            </a:r>
          </a:p>
          <a:p>
            <a:endParaRPr lang="en-US" dirty="0"/>
          </a:p>
          <a:p>
            <a:r>
              <a:rPr lang="en-US" sz="2400" dirty="0"/>
              <a:t>Knowing this, what do you think of a claim such as this, from a recent paper</a:t>
            </a:r>
            <a:r>
              <a:rPr lang="en-US" sz="2400" i="1" baseline="30000" dirty="0"/>
              <a:t>1</a:t>
            </a:r>
            <a:r>
              <a:rPr lang="en-US" sz="2400" dirty="0"/>
              <a:t>: “</a:t>
            </a:r>
            <a:r>
              <a:rPr lang="en-US" sz="2400" i="1" dirty="0">
                <a:solidFill>
                  <a:srgbClr val="0070C0"/>
                </a:solidFill>
              </a:rPr>
              <a:t>On the NY Taxi dataset </a:t>
            </a:r>
            <a:r>
              <a:rPr lang="en-US" sz="3200" i="1" dirty="0">
                <a:solidFill>
                  <a:srgbClr val="0070C0"/>
                </a:solidFill>
              </a:rPr>
              <a:t>F</a:t>
            </a:r>
            <a:r>
              <a:rPr lang="en-US" sz="2400" i="1" dirty="0">
                <a:solidFill>
                  <a:srgbClr val="0070C0"/>
                </a:solidFill>
              </a:rPr>
              <a:t>POF got 0.877, but we got 0.879, showing our method is better”</a:t>
            </a:r>
            <a:r>
              <a:rPr lang="en-US" sz="2400" dirty="0"/>
              <a:t>?</a:t>
            </a:r>
          </a:p>
        </p:txBody>
      </p:sp>
      <p:sp>
        <p:nvSpPr>
          <p:cNvPr id="6" name="Line 6">
            <a:extLst>
              <a:ext uri="{FF2B5EF4-FFF2-40B4-BE49-F238E27FC236}">
                <a16:creationId xmlns:a16="http://schemas.microsoft.com/office/drawing/2014/main" id="{EB4AB7E5-626A-4015-995C-7E82FC8B07A1}"/>
              </a:ext>
            </a:extLst>
          </p:cNvPr>
          <p:cNvSpPr>
            <a:spLocks noChangeShapeType="1"/>
          </p:cNvSpPr>
          <p:nvPr/>
        </p:nvSpPr>
        <p:spPr bwMode="auto">
          <a:xfrm>
            <a:off x="324638" y="4507571"/>
            <a:ext cx="11004697"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7" name="Freeform 12">
            <a:extLst>
              <a:ext uri="{FF2B5EF4-FFF2-40B4-BE49-F238E27FC236}">
                <a16:creationId xmlns:a16="http://schemas.microsoft.com/office/drawing/2014/main" id="{3A047337-F028-4370-BDFA-5950DE5CE5C4}"/>
              </a:ext>
            </a:extLst>
          </p:cNvPr>
          <p:cNvSpPr>
            <a:spLocks/>
          </p:cNvSpPr>
          <p:nvPr/>
        </p:nvSpPr>
        <p:spPr bwMode="auto">
          <a:xfrm>
            <a:off x="324638" y="3934129"/>
            <a:ext cx="11004697" cy="499797"/>
          </a:xfrm>
          <a:custGeom>
            <a:avLst/>
            <a:gdLst>
              <a:gd name="T0" fmla="*/ 76 w 4859"/>
              <a:gd name="T1" fmla="*/ 404 h 473"/>
              <a:gd name="T2" fmla="*/ 152 w 4859"/>
              <a:gd name="T3" fmla="*/ 242 h 473"/>
              <a:gd name="T4" fmla="*/ 229 w 4859"/>
              <a:gd name="T5" fmla="*/ 390 h 473"/>
              <a:gd name="T6" fmla="*/ 305 w 4859"/>
              <a:gd name="T7" fmla="*/ 285 h 473"/>
              <a:gd name="T8" fmla="*/ 381 w 4859"/>
              <a:gd name="T9" fmla="*/ 218 h 473"/>
              <a:gd name="T10" fmla="*/ 457 w 4859"/>
              <a:gd name="T11" fmla="*/ 419 h 473"/>
              <a:gd name="T12" fmla="*/ 533 w 4859"/>
              <a:gd name="T13" fmla="*/ 249 h 473"/>
              <a:gd name="T14" fmla="*/ 610 w 4859"/>
              <a:gd name="T15" fmla="*/ 319 h 473"/>
              <a:gd name="T16" fmla="*/ 686 w 4859"/>
              <a:gd name="T17" fmla="*/ 230 h 473"/>
              <a:gd name="T18" fmla="*/ 763 w 4859"/>
              <a:gd name="T19" fmla="*/ 250 h 473"/>
              <a:gd name="T20" fmla="*/ 839 w 4859"/>
              <a:gd name="T21" fmla="*/ 415 h 473"/>
              <a:gd name="T22" fmla="*/ 915 w 4859"/>
              <a:gd name="T23" fmla="*/ 288 h 473"/>
              <a:gd name="T24" fmla="*/ 991 w 4859"/>
              <a:gd name="T25" fmla="*/ 198 h 473"/>
              <a:gd name="T26" fmla="*/ 1068 w 4859"/>
              <a:gd name="T27" fmla="*/ 432 h 473"/>
              <a:gd name="T28" fmla="*/ 1144 w 4859"/>
              <a:gd name="T29" fmla="*/ 260 h 473"/>
              <a:gd name="T30" fmla="*/ 1220 w 4859"/>
              <a:gd name="T31" fmla="*/ 200 h 473"/>
              <a:gd name="T32" fmla="*/ 1296 w 4859"/>
              <a:gd name="T33" fmla="*/ 248 h 473"/>
              <a:gd name="T34" fmla="*/ 1373 w 4859"/>
              <a:gd name="T35" fmla="*/ 251 h 473"/>
              <a:gd name="T36" fmla="*/ 1449 w 4859"/>
              <a:gd name="T37" fmla="*/ 440 h 473"/>
              <a:gd name="T38" fmla="*/ 1525 w 4859"/>
              <a:gd name="T39" fmla="*/ 230 h 473"/>
              <a:gd name="T40" fmla="*/ 1602 w 4859"/>
              <a:gd name="T41" fmla="*/ 179 h 473"/>
              <a:gd name="T42" fmla="*/ 1678 w 4859"/>
              <a:gd name="T43" fmla="*/ 428 h 473"/>
              <a:gd name="T44" fmla="*/ 1754 w 4859"/>
              <a:gd name="T45" fmla="*/ 249 h 473"/>
              <a:gd name="T46" fmla="*/ 1830 w 4859"/>
              <a:gd name="T47" fmla="*/ 149 h 473"/>
              <a:gd name="T48" fmla="*/ 1907 w 4859"/>
              <a:gd name="T49" fmla="*/ 258 h 473"/>
              <a:gd name="T50" fmla="*/ 1983 w 4859"/>
              <a:gd name="T51" fmla="*/ 239 h 473"/>
              <a:gd name="T52" fmla="*/ 2059 w 4859"/>
              <a:gd name="T53" fmla="*/ 442 h 473"/>
              <a:gd name="T54" fmla="*/ 2136 w 4859"/>
              <a:gd name="T55" fmla="*/ 257 h 473"/>
              <a:gd name="T56" fmla="*/ 2212 w 4859"/>
              <a:gd name="T57" fmla="*/ 220 h 473"/>
              <a:gd name="T58" fmla="*/ 2288 w 4859"/>
              <a:gd name="T59" fmla="*/ 411 h 473"/>
              <a:gd name="T60" fmla="*/ 2364 w 4859"/>
              <a:gd name="T61" fmla="*/ 260 h 473"/>
              <a:gd name="T62" fmla="*/ 2440 w 4859"/>
              <a:gd name="T63" fmla="*/ 186 h 473"/>
              <a:gd name="T64" fmla="*/ 2517 w 4859"/>
              <a:gd name="T65" fmla="*/ 255 h 473"/>
              <a:gd name="T66" fmla="*/ 2593 w 4859"/>
              <a:gd name="T67" fmla="*/ 235 h 473"/>
              <a:gd name="T68" fmla="*/ 2670 w 4859"/>
              <a:gd name="T69" fmla="*/ 448 h 473"/>
              <a:gd name="T70" fmla="*/ 2746 w 4859"/>
              <a:gd name="T71" fmla="*/ 255 h 473"/>
              <a:gd name="T72" fmla="*/ 2822 w 4859"/>
              <a:gd name="T73" fmla="*/ 235 h 473"/>
              <a:gd name="T74" fmla="*/ 2898 w 4859"/>
              <a:gd name="T75" fmla="*/ 413 h 473"/>
              <a:gd name="T76" fmla="*/ 2974 w 4859"/>
              <a:gd name="T77" fmla="*/ 226 h 473"/>
              <a:gd name="T78" fmla="*/ 3051 w 4859"/>
              <a:gd name="T79" fmla="*/ 262 h 473"/>
              <a:gd name="T80" fmla="*/ 3127 w 4859"/>
              <a:gd name="T81" fmla="*/ 366 h 473"/>
              <a:gd name="T82" fmla="*/ 3203 w 4859"/>
              <a:gd name="T83" fmla="*/ 242 h 473"/>
              <a:gd name="T84" fmla="*/ 3280 w 4859"/>
              <a:gd name="T85" fmla="*/ 243 h 473"/>
              <a:gd name="T86" fmla="*/ 3356 w 4859"/>
              <a:gd name="T87" fmla="*/ 235 h 473"/>
              <a:gd name="T88" fmla="*/ 3432 w 4859"/>
              <a:gd name="T89" fmla="*/ 235 h 473"/>
              <a:gd name="T90" fmla="*/ 3508 w 4859"/>
              <a:gd name="T91" fmla="*/ 422 h 473"/>
              <a:gd name="T92" fmla="*/ 3585 w 4859"/>
              <a:gd name="T93" fmla="*/ 183 h 473"/>
              <a:gd name="T94" fmla="*/ 3661 w 4859"/>
              <a:gd name="T95" fmla="*/ 270 h 473"/>
              <a:gd name="T96" fmla="*/ 3737 w 4859"/>
              <a:gd name="T97" fmla="*/ 324 h 473"/>
              <a:gd name="T98" fmla="*/ 3814 w 4859"/>
              <a:gd name="T99" fmla="*/ 257 h 473"/>
              <a:gd name="T100" fmla="*/ 3890 w 4859"/>
              <a:gd name="T101" fmla="*/ 276 h 473"/>
              <a:gd name="T102" fmla="*/ 3966 w 4859"/>
              <a:gd name="T103" fmla="*/ 258 h 473"/>
              <a:gd name="T104" fmla="*/ 4042 w 4859"/>
              <a:gd name="T105" fmla="*/ 289 h 473"/>
              <a:gd name="T106" fmla="*/ 4119 w 4859"/>
              <a:gd name="T107" fmla="*/ 437 h 473"/>
              <a:gd name="T108" fmla="*/ 4195 w 4859"/>
              <a:gd name="T109" fmla="*/ 257 h 473"/>
              <a:gd name="T110" fmla="*/ 4271 w 4859"/>
              <a:gd name="T111" fmla="*/ 356 h 473"/>
              <a:gd name="T112" fmla="*/ 4347 w 4859"/>
              <a:gd name="T113" fmla="*/ 283 h 473"/>
              <a:gd name="T114" fmla="*/ 4424 w 4859"/>
              <a:gd name="T115" fmla="*/ 241 h 473"/>
              <a:gd name="T116" fmla="*/ 4500 w 4859"/>
              <a:gd name="T117" fmla="*/ 413 h 473"/>
              <a:gd name="T118" fmla="*/ 4576 w 4859"/>
              <a:gd name="T119" fmla="*/ 279 h 473"/>
              <a:gd name="T120" fmla="*/ 4653 w 4859"/>
              <a:gd name="T121" fmla="*/ 187 h 473"/>
              <a:gd name="T122" fmla="*/ 4729 w 4859"/>
              <a:gd name="T123" fmla="*/ 417 h 473"/>
              <a:gd name="T124" fmla="*/ 4805 w 4859"/>
              <a:gd name="T125" fmla="*/ 26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9" h="473">
                <a:moveTo>
                  <a:pt x="0" y="342"/>
                </a:moveTo>
                <a:lnTo>
                  <a:pt x="1" y="375"/>
                </a:lnTo>
                <a:lnTo>
                  <a:pt x="1" y="398"/>
                </a:lnTo>
                <a:lnTo>
                  <a:pt x="2" y="417"/>
                </a:lnTo>
                <a:lnTo>
                  <a:pt x="2" y="427"/>
                </a:lnTo>
                <a:lnTo>
                  <a:pt x="3" y="439"/>
                </a:lnTo>
                <a:lnTo>
                  <a:pt x="3" y="445"/>
                </a:lnTo>
                <a:lnTo>
                  <a:pt x="3" y="448"/>
                </a:lnTo>
                <a:lnTo>
                  <a:pt x="4" y="447"/>
                </a:lnTo>
                <a:lnTo>
                  <a:pt x="4" y="447"/>
                </a:lnTo>
                <a:lnTo>
                  <a:pt x="5" y="443"/>
                </a:lnTo>
                <a:lnTo>
                  <a:pt x="5" y="421"/>
                </a:lnTo>
                <a:lnTo>
                  <a:pt x="6" y="394"/>
                </a:lnTo>
                <a:lnTo>
                  <a:pt x="6" y="340"/>
                </a:lnTo>
                <a:lnTo>
                  <a:pt x="7" y="306"/>
                </a:lnTo>
                <a:lnTo>
                  <a:pt x="7" y="282"/>
                </a:lnTo>
                <a:lnTo>
                  <a:pt x="8" y="257"/>
                </a:lnTo>
                <a:lnTo>
                  <a:pt x="8" y="227"/>
                </a:lnTo>
                <a:lnTo>
                  <a:pt x="9" y="237"/>
                </a:lnTo>
                <a:lnTo>
                  <a:pt x="9" y="230"/>
                </a:lnTo>
                <a:lnTo>
                  <a:pt x="10" y="244"/>
                </a:lnTo>
                <a:lnTo>
                  <a:pt x="10" y="259"/>
                </a:lnTo>
                <a:lnTo>
                  <a:pt x="11" y="265"/>
                </a:lnTo>
                <a:lnTo>
                  <a:pt x="11" y="250"/>
                </a:lnTo>
                <a:lnTo>
                  <a:pt x="12" y="245"/>
                </a:lnTo>
                <a:lnTo>
                  <a:pt x="12" y="245"/>
                </a:lnTo>
                <a:lnTo>
                  <a:pt x="12" y="254"/>
                </a:lnTo>
                <a:lnTo>
                  <a:pt x="13" y="238"/>
                </a:lnTo>
                <a:lnTo>
                  <a:pt x="13" y="237"/>
                </a:lnTo>
                <a:lnTo>
                  <a:pt x="14" y="224"/>
                </a:lnTo>
                <a:lnTo>
                  <a:pt x="14" y="239"/>
                </a:lnTo>
                <a:lnTo>
                  <a:pt x="15" y="249"/>
                </a:lnTo>
                <a:lnTo>
                  <a:pt x="15" y="277"/>
                </a:lnTo>
                <a:lnTo>
                  <a:pt x="16" y="292"/>
                </a:lnTo>
                <a:lnTo>
                  <a:pt x="16" y="266"/>
                </a:lnTo>
                <a:lnTo>
                  <a:pt x="17" y="238"/>
                </a:lnTo>
                <a:lnTo>
                  <a:pt x="17" y="196"/>
                </a:lnTo>
                <a:lnTo>
                  <a:pt x="17" y="140"/>
                </a:lnTo>
                <a:lnTo>
                  <a:pt x="18" y="149"/>
                </a:lnTo>
                <a:lnTo>
                  <a:pt x="19" y="172"/>
                </a:lnTo>
                <a:lnTo>
                  <a:pt x="19" y="197"/>
                </a:lnTo>
                <a:lnTo>
                  <a:pt x="20" y="227"/>
                </a:lnTo>
                <a:lnTo>
                  <a:pt x="20" y="191"/>
                </a:lnTo>
                <a:lnTo>
                  <a:pt x="20" y="178"/>
                </a:lnTo>
                <a:lnTo>
                  <a:pt x="21" y="192"/>
                </a:lnTo>
                <a:lnTo>
                  <a:pt x="21" y="211"/>
                </a:lnTo>
                <a:lnTo>
                  <a:pt x="22" y="230"/>
                </a:lnTo>
                <a:lnTo>
                  <a:pt x="22" y="279"/>
                </a:lnTo>
                <a:lnTo>
                  <a:pt x="23" y="312"/>
                </a:lnTo>
                <a:lnTo>
                  <a:pt x="23" y="353"/>
                </a:lnTo>
                <a:lnTo>
                  <a:pt x="24" y="382"/>
                </a:lnTo>
                <a:lnTo>
                  <a:pt x="24" y="402"/>
                </a:lnTo>
                <a:lnTo>
                  <a:pt x="25" y="415"/>
                </a:lnTo>
                <a:lnTo>
                  <a:pt x="25" y="430"/>
                </a:lnTo>
                <a:lnTo>
                  <a:pt x="26" y="437"/>
                </a:lnTo>
                <a:lnTo>
                  <a:pt x="26" y="443"/>
                </a:lnTo>
                <a:lnTo>
                  <a:pt x="26" y="442"/>
                </a:lnTo>
                <a:lnTo>
                  <a:pt x="27" y="443"/>
                </a:lnTo>
                <a:lnTo>
                  <a:pt x="27" y="439"/>
                </a:lnTo>
                <a:lnTo>
                  <a:pt x="28" y="419"/>
                </a:lnTo>
                <a:lnTo>
                  <a:pt x="29" y="391"/>
                </a:lnTo>
                <a:lnTo>
                  <a:pt x="29" y="339"/>
                </a:lnTo>
                <a:lnTo>
                  <a:pt x="29" y="307"/>
                </a:lnTo>
                <a:lnTo>
                  <a:pt x="30" y="272"/>
                </a:lnTo>
                <a:lnTo>
                  <a:pt x="30" y="242"/>
                </a:lnTo>
                <a:lnTo>
                  <a:pt x="31" y="232"/>
                </a:lnTo>
                <a:lnTo>
                  <a:pt x="31" y="238"/>
                </a:lnTo>
                <a:lnTo>
                  <a:pt x="32" y="244"/>
                </a:lnTo>
                <a:lnTo>
                  <a:pt x="32" y="264"/>
                </a:lnTo>
                <a:lnTo>
                  <a:pt x="33" y="257"/>
                </a:lnTo>
                <a:lnTo>
                  <a:pt x="33" y="266"/>
                </a:lnTo>
                <a:lnTo>
                  <a:pt x="34" y="249"/>
                </a:lnTo>
                <a:lnTo>
                  <a:pt x="34" y="242"/>
                </a:lnTo>
                <a:lnTo>
                  <a:pt x="34" y="241"/>
                </a:lnTo>
                <a:lnTo>
                  <a:pt x="35" y="248"/>
                </a:lnTo>
                <a:lnTo>
                  <a:pt x="35" y="243"/>
                </a:lnTo>
                <a:lnTo>
                  <a:pt x="36" y="249"/>
                </a:lnTo>
                <a:lnTo>
                  <a:pt x="36" y="249"/>
                </a:lnTo>
                <a:lnTo>
                  <a:pt x="37" y="256"/>
                </a:lnTo>
                <a:lnTo>
                  <a:pt x="37" y="273"/>
                </a:lnTo>
                <a:lnTo>
                  <a:pt x="38" y="296"/>
                </a:lnTo>
                <a:lnTo>
                  <a:pt x="38" y="306"/>
                </a:lnTo>
                <a:lnTo>
                  <a:pt x="39" y="263"/>
                </a:lnTo>
                <a:lnTo>
                  <a:pt x="39" y="209"/>
                </a:lnTo>
                <a:lnTo>
                  <a:pt x="40" y="188"/>
                </a:lnTo>
                <a:lnTo>
                  <a:pt x="40" y="177"/>
                </a:lnTo>
                <a:lnTo>
                  <a:pt x="41" y="173"/>
                </a:lnTo>
                <a:lnTo>
                  <a:pt x="41" y="149"/>
                </a:lnTo>
                <a:lnTo>
                  <a:pt x="42" y="207"/>
                </a:lnTo>
                <a:lnTo>
                  <a:pt x="42" y="253"/>
                </a:lnTo>
                <a:lnTo>
                  <a:pt x="43" y="221"/>
                </a:lnTo>
                <a:lnTo>
                  <a:pt x="43" y="201"/>
                </a:lnTo>
                <a:lnTo>
                  <a:pt x="43" y="203"/>
                </a:lnTo>
                <a:lnTo>
                  <a:pt x="44" y="243"/>
                </a:lnTo>
                <a:lnTo>
                  <a:pt x="44" y="262"/>
                </a:lnTo>
                <a:lnTo>
                  <a:pt x="45" y="288"/>
                </a:lnTo>
                <a:lnTo>
                  <a:pt x="45" y="321"/>
                </a:lnTo>
                <a:lnTo>
                  <a:pt x="46" y="346"/>
                </a:lnTo>
                <a:lnTo>
                  <a:pt x="46" y="372"/>
                </a:lnTo>
                <a:lnTo>
                  <a:pt x="47" y="387"/>
                </a:lnTo>
                <a:lnTo>
                  <a:pt x="47" y="403"/>
                </a:lnTo>
                <a:lnTo>
                  <a:pt x="48" y="420"/>
                </a:lnTo>
                <a:lnTo>
                  <a:pt x="48" y="434"/>
                </a:lnTo>
                <a:lnTo>
                  <a:pt x="49" y="438"/>
                </a:lnTo>
                <a:lnTo>
                  <a:pt x="49" y="435"/>
                </a:lnTo>
                <a:lnTo>
                  <a:pt x="50" y="436"/>
                </a:lnTo>
                <a:lnTo>
                  <a:pt x="50" y="437"/>
                </a:lnTo>
                <a:lnTo>
                  <a:pt x="51" y="418"/>
                </a:lnTo>
                <a:lnTo>
                  <a:pt x="51" y="395"/>
                </a:lnTo>
                <a:lnTo>
                  <a:pt x="52" y="351"/>
                </a:lnTo>
                <a:lnTo>
                  <a:pt x="52" y="325"/>
                </a:lnTo>
                <a:lnTo>
                  <a:pt x="52" y="297"/>
                </a:lnTo>
                <a:lnTo>
                  <a:pt x="53" y="271"/>
                </a:lnTo>
                <a:lnTo>
                  <a:pt x="53" y="245"/>
                </a:lnTo>
                <a:lnTo>
                  <a:pt x="54" y="252"/>
                </a:lnTo>
                <a:lnTo>
                  <a:pt x="54" y="265"/>
                </a:lnTo>
                <a:lnTo>
                  <a:pt x="55" y="279"/>
                </a:lnTo>
                <a:lnTo>
                  <a:pt x="55" y="275"/>
                </a:lnTo>
                <a:lnTo>
                  <a:pt x="56" y="281"/>
                </a:lnTo>
                <a:lnTo>
                  <a:pt x="56" y="271"/>
                </a:lnTo>
                <a:lnTo>
                  <a:pt x="57" y="261"/>
                </a:lnTo>
                <a:lnTo>
                  <a:pt x="57" y="248"/>
                </a:lnTo>
                <a:lnTo>
                  <a:pt x="57" y="243"/>
                </a:lnTo>
                <a:lnTo>
                  <a:pt x="58" y="241"/>
                </a:lnTo>
                <a:lnTo>
                  <a:pt x="59" y="239"/>
                </a:lnTo>
                <a:lnTo>
                  <a:pt x="59" y="243"/>
                </a:lnTo>
                <a:lnTo>
                  <a:pt x="60" y="253"/>
                </a:lnTo>
                <a:lnTo>
                  <a:pt x="60" y="273"/>
                </a:lnTo>
                <a:lnTo>
                  <a:pt x="60" y="297"/>
                </a:lnTo>
                <a:lnTo>
                  <a:pt x="61" y="307"/>
                </a:lnTo>
                <a:lnTo>
                  <a:pt x="61" y="268"/>
                </a:lnTo>
                <a:lnTo>
                  <a:pt x="62" y="237"/>
                </a:lnTo>
                <a:lnTo>
                  <a:pt x="62" y="216"/>
                </a:lnTo>
                <a:lnTo>
                  <a:pt x="63" y="200"/>
                </a:lnTo>
                <a:lnTo>
                  <a:pt x="63" y="111"/>
                </a:lnTo>
                <a:lnTo>
                  <a:pt x="64" y="214"/>
                </a:lnTo>
                <a:lnTo>
                  <a:pt x="64" y="199"/>
                </a:lnTo>
                <a:lnTo>
                  <a:pt x="65" y="205"/>
                </a:lnTo>
                <a:lnTo>
                  <a:pt x="65" y="200"/>
                </a:lnTo>
                <a:lnTo>
                  <a:pt x="66" y="237"/>
                </a:lnTo>
                <a:lnTo>
                  <a:pt x="66" y="266"/>
                </a:lnTo>
                <a:lnTo>
                  <a:pt x="66" y="273"/>
                </a:lnTo>
                <a:lnTo>
                  <a:pt x="67" y="278"/>
                </a:lnTo>
                <a:lnTo>
                  <a:pt x="68" y="280"/>
                </a:lnTo>
                <a:lnTo>
                  <a:pt x="68" y="285"/>
                </a:lnTo>
                <a:lnTo>
                  <a:pt x="69" y="299"/>
                </a:lnTo>
                <a:lnTo>
                  <a:pt x="69" y="322"/>
                </a:lnTo>
                <a:lnTo>
                  <a:pt x="69" y="336"/>
                </a:lnTo>
                <a:lnTo>
                  <a:pt x="70" y="353"/>
                </a:lnTo>
                <a:lnTo>
                  <a:pt x="70" y="372"/>
                </a:lnTo>
                <a:lnTo>
                  <a:pt x="71" y="386"/>
                </a:lnTo>
                <a:lnTo>
                  <a:pt x="71" y="394"/>
                </a:lnTo>
                <a:lnTo>
                  <a:pt x="72" y="405"/>
                </a:lnTo>
                <a:lnTo>
                  <a:pt x="72" y="419"/>
                </a:lnTo>
                <a:lnTo>
                  <a:pt x="73" y="432"/>
                </a:lnTo>
                <a:lnTo>
                  <a:pt x="73" y="434"/>
                </a:lnTo>
                <a:lnTo>
                  <a:pt x="74" y="430"/>
                </a:lnTo>
                <a:lnTo>
                  <a:pt x="74" y="422"/>
                </a:lnTo>
                <a:lnTo>
                  <a:pt x="75" y="415"/>
                </a:lnTo>
                <a:lnTo>
                  <a:pt x="75" y="414"/>
                </a:lnTo>
                <a:lnTo>
                  <a:pt x="75" y="411"/>
                </a:lnTo>
                <a:lnTo>
                  <a:pt x="76" y="404"/>
                </a:lnTo>
                <a:lnTo>
                  <a:pt x="76" y="385"/>
                </a:lnTo>
                <a:lnTo>
                  <a:pt x="77" y="379"/>
                </a:lnTo>
                <a:lnTo>
                  <a:pt x="77" y="369"/>
                </a:lnTo>
                <a:lnTo>
                  <a:pt x="78" y="356"/>
                </a:lnTo>
                <a:lnTo>
                  <a:pt x="78" y="340"/>
                </a:lnTo>
                <a:lnTo>
                  <a:pt x="79" y="313"/>
                </a:lnTo>
                <a:lnTo>
                  <a:pt x="79" y="309"/>
                </a:lnTo>
                <a:lnTo>
                  <a:pt x="80" y="307"/>
                </a:lnTo>
                <a:lnTo>
                  <a:pt x="80" y="285"/>
                </a:lnTo>
                <a:lnTo>
                  <a:pt x="81" y="301"/>
                </a:lnTo>
                <a:lnTo>
                  <a:pt x="81" y="250"/>
                </a:lnTo>
                <a:lnTo>
                  <a:pt x="82" y="253"/>
                </a:lnTo>
                <a:lnTo>
                  <a:pt x="82" y="273"/>
                </a:lnTo>
                <a:lnTo>
                  <a:pt x="83" y="275"/>
                </a:lnTo>
                <a:lnTo>
                  <a:pt x="83" y="296"/>
                </a:lnTo>
                <a:lnTo>
                  <a:pt x="83" y="311"/>
                </a:lnTo>
                <a:lnTo>
                  <a:pt x="84" y="327"/>
                </a:lnTo>
                <a:lnTo>
                  <a:pt x="84" y="332"/>
                </a:lnTo>
                <a:lnTo>
                  <a:pt x="85" y="286"/>
                </a:lnTo>
                <a:lnTo>
                  <a:pt x="85" y="291"/>
                </a:lnTo>
                <a:lnTo>
                  <a:pt x="86" y="292"/>
                </a:lnTo>
                <a:lnTo>
                  <a:pt x="86" y="298"/>
                </a:lnTo>
                <a:lnTo>
                  <a:pt x="87" y="299"/>
                </a:lnTo>
                <a:lnTo>
                  <a:pt x="87" y="307"/>
                </a:lnTo>
                <a:lnTo>
                  <a:pt x="88" y="304"/>
                </a:lnTo>
                <a:lnTo>
                  <a:pt x="88" y="304"/>
                </a:lnTo>
                <a:lnTo>
                  <a:pt x="89" y="285"/>
                </a:lnTo>
                <a:lnTo>
                  <a:pt x="89" y="273"/>
                </a:lnTo>
                <a:lnTo>
                  <a:pt x="90" y="256"/>
                </a:lnTo>
                <a:lnTo>
                  <a:pt x="90" y="255"/>
                </a:lnTo>
                <a:lnTo>
                  <a:pt x="91" y="261"/>
                </a:lnTo>
                <a:lnTo>
                  <a:pt x="91" y="278"/>
                </a:lnTo>
                <a:lnTo>
                  <a:pt x="92" y="299"/>
                </a:lnTo>
                <a:lnTo>
                  <a:pt x="92" y="322"/>
                </a:lnTo>
                <a:lnTo>
                  <a:pt x="92" y="340"/>
                </a:lnTo>
                <a:lnTo>
                  <a:pt x="93" y="363"/>
                </a:lnTo>
                <a:lnTo>
                  <a:pt x="93" y="376"/>
                </a:lnTo>
                <a:lnTo>
                  <a:pt x="94" y="387"/>
                </a:lnTo>
                <a:lnTo>
                  <a:pt x="94" y="396"/>
                </a:lnTo>
                <a:lnTo>
                  <a:pt x="95" y="420"/>
                </a:lnTo>
                <a:lnTo>
                  <a:pt x="95" y="436"/>
                </a:lnTo>
                <a:lnTo>
                  <a:pt x="96" y="443"/>
                </a:lnTo>
                <a:lnTo>
                  <a:pt x="96" y="442"/>
                </a:lnTo>
                <a:lnTo>
                  <a:pt x="97" y="435"/>
                </a:lnTo>
                <a:lnTo>
                  <a:pt x="97" y="429"/>
                </a:lnTo>
                <a:lnTo>
                  <a:pt x="98" y="421"/>
                </a:lnTo>
                <a:lnTo>
                  <a:pt x="98" y="417"/>
                </a:lnTo>
                <a:lnTo>
                  <a:pt x="99" y="398"/>
                </a:lnTo>
                <a:lnTo>
                  <a:pt x="99" y="383"/>
                </a:lnTo>
                <a:lnTo>
                  <a:pt x="100" y="364"/>
                </a:lnTo>
                <a:lnTo>
                  <a:pt x="100" y="349"/>
                </a:lnTo>
                <a:lnTo>
                  <a:pt x="100" y="335"/>
                </a:lnTo>
                <a:lnTo>
                  <a:pt x="101" y="333"/>
                </a:lnTo>
                <a:lnTo>
                  <a:pt x="101" y="315"/>
                </a:lnTo>
                <a:lnTo>
                  <a:pt x="102" y="321"/>
                </a:lnTo>
                <a:lnTo>
                  <a:pt x="102" y="316"/>
                </a:lnTo>
                <a:lnTo>
                  <a:pt x="103" y="313"/>
                </a:lnTo>
                <a:lnTo>
                  <a:pt x="103" y="312"/>
                </a:lnTo>
                <a:lnTo>
                  <a:pt x="104" y="306"/>
                </a:lnTo>
                <a:lnTo>
                  <a:pt x="104" y="308"/>
                </a:lnTo>
                <a:lnTo>
                  <a:pt x="105" y="305"/>
                </a:lnTo>
                <a:lnTo>
                  <a:pt x="105" y="302"/>
                </a:lnTo>
                <a:lnTo>
                  <a:pt x="106" y="314"/>
                </a:lnTo>
                <a:lnTo>
                  <a:pt x="106" y="308"/>
                </a:lnTo>
                <a:lnTo>
                  <a:pt x="106" y="305"/>
                </a:lnTo>
                <a:lnTo>
                  <a:pt x="107" y="295"/>
                </a:lnTo>
                <a:lnTo>
                  <a:pt x="108" y="297"/>
                </a:lnTo>
                <a:lnTo>
                  <a:pt x="108" y="279"/>
                </a:lnTo>
                <a:lnTo>
                  <a:pt x="109" y="254"/>
                </a:lnTo>
                <a:lnTo>
                  <a:pt x="109" y="270"/>
                </a:lnTo>
                <a:lnTo>
                  <a:pt x="109" y="302"/>
                </a:lnTo>
                <a:lnTo>
                  <a:pt x="110" y="298"/>
                </a:lnTo>
                <a:lnTo>
                  <a:pt x="110" y="289"/>
                </a:lnTo>
                <a:lnTo>
                  <a:pt x="111" y="287"/>
                </a:lnTo>
                <a:lnTo>
                  <a:pt x="111" y="279"/>
                </a:lnTo>
                <a:lnTo>
                  <a:pt x="112" y="262"/>
                </a:lnTo>
                <a:lnTo>
                  <a:pt x="112" y="275"/>
                </a:lnTo>
                <a:lnTo>
                  <a:pt x="113" y="268"/>
                </a:lnTo>
                <a:lnTo>
                  <a:pt x="113" y="287"/>
                </a:lnTo>
                <a:lnTo>
                  <a:pt x="114" y="297"/>
                </a:lnTo>
                <a:lnTo>
                  <a:pt x="114" y="315"/>
                </a:lnTo>
                <a:lnTo>
                  <a:pt x="115" y="326"/>
                </a:lnTo>
                <a:lnTo>
                  <a:pt x="115" y="339"/>
                </a:lnTo>
                <a:lnTo>
                  <a:pt x="115" y="363"/>
                </a:lnTo>
                <a:lnTo>
                  <a:pt x="116" y="369"/>
                </a:lnTo>
                <a:lnTo>
                  <a:pt x="117" y="378"/>
                </a:lnTo>
                <a:lnTo>
                  <a:pt x="117" y="387"/>
                </a:lnTo>
                <a:lnTo>
                  <a:pt x="118" y="415"/>
                </a:lnTo>
                <a:lnTo>
                  <a:pt x="118" y="436"/>
                </a:lnTo>
                <a:lnTo>
                  <a:pt x="118" y="441"/>
                </a:lnTo>
                <a:lnTo>
                  <a:pt x="119" y="443"/>
                </a:lnTo>
                <a:lnTo>
                  <a:pt x="119" y="438"/>
                </a:lnTo>
                <a:lnTo>
                  <a:pt x="120" y="435"/>
                </a:lnTo>
                <a:lnTo>
                  <a:pt x="120" y="424"/>
                </a:lnTo>
                <a:lnTo>
                  <a:pt x="121" y="424"/>
                </a:lnTo>
                <a:lnTo>
                  <a:pt x="121" y="405"/>
                </a:lnTo>
                <a:lnTo>
                  <a:pt x="122" y="396"/>
                </a:lnTo>
                <a:lnTo>
                  <a:pt x="122" y="372"/>
                </a:lnTo>
                <a:lnTo>
                  <a:pt x="123" y="360"/>
                </a:lnTo>
                <a:lnTo>
                  <a:pt x="123" y="340"/>
                </a:lnTo>
                <a:lnTo>
                  <a:pt x="123" y="333"/>
                </a:lnTo>
                <a:lnTo>
                  <a:pt x="124" y="317"/>
                </a:lnTo>
                <a:lnTo>
                  <a:pt x="124" y="308"/>
                </a:lnTo>
                <a:lnTo>
                  <a:pt x="125" y="308"/>
                </a:lnTo>
                <a:lnTo>
                  <a:pt x="125" y="301"/>
                </a:lnTo>
                <a:lnTo>
                  <a:pt x="126" y="295"/>
                </a:lnTo>
                <a:lnTo>
                  <a:pt x="126" y="287"/>
                </a:lnTo>
                <a:lnTo>
                  <a:pt x="127" y="280"/>
                </a:lnTo>
                <a:lnTo>
                  <a:pt x="127" y="296"/>
                </a:lnTo>
                <a:lnTo>
                  <a:pt x="128" y="294"/>
                </a:lnTo>
                <a:lnTo>
                  <a:pt x="128" y="308"/>
                </a:lnTo>
                <a:lnTo>
                  <a:pt x="129" y="297"/>
                </a:lnTo>
                <a:lnTo>
                  <a:pt x="129" y="287"/>
                </a:lnTo>
                <a:lnTo>
                  <a:pt x="130" y="270"/>
                </a:lnTo>
                <a:lnTo>
                  <a:pt x="130" y="269"/>
                </a:lnTo>
                <a:lnTo>
                  <a:pt x="131" y="270"/>
                </a:lnTo>
                <a:lnTo>
                  <a:pt x="131" y="268"/>
                </a:lnTo>
                <a:lnTo>
                  <a:pt x="132" y="281"/>
                </a:lnTo>
                <a:lnTo>
                  <a:pt x="132" y="298"/>
                </a:lnTo>
                <a:lnTo>
                  <a:pt x="132" y="302"/>
                </a:lnTo>
                <a:lnTo>
                  <a:pt x="133" y="278"/>
                </a:lnTo>
                <a:lnTo>
                  <a:pt x="133" y="278"/>
                </a:lnTo>
                <a:lnTo>
                  <a:pt x="134" y="304"/>
                </a:lnTo>
                <a:lnTo>
                  <a:pt x="134" y="304"/>
                </a:lnTo>
                <a:lnTo>
                  <a:pt x="135" y="314"/>
                </a:lnTo>
                <a:lnTo>
                  <a:pt x="135" y="336"/>
                </a:lnTo>
                <a:lnTo>
                  <a:pt x="136" y="369"/>
                </a:lnTo>
                <a:lnTo>
                  <a:pt x="136" y="387"/>
                </a:lnTo>
                <a:lnTo>
                  <a:pt x="137" y="411"/>
                </a:lnTo>
                <a:lnTo>
                  <a:pt x="137" y="429"/>
                </a:lnTo>
                <a:lnTo>
                  <a:pt x="138" y="435"/>
                </a:lnTo>
                <a:lnTo>
                  <a:pt x="138" y="444"/>
                </a:lnTo>
                <a:lnTo>
                  <a:pt x="139" y="450"/>
                </a:lnTo>
                <a:lnTo>
                  <a:pt x="139" y="451"/>
                </a:lnTo>
                <a:lnTo>
                  <a:pt x="140" y="446"/>
                </a:lnTo>
                <a:lnTo>
                  <a:pt x="140" y="446"/>
                </a:lnTo>
                <a:lnTo>
                  <a:pt x="141" y="442"/>
                </a:lnTo>
                <a:lnTo>
                  <a:pt x="141" y="423"/>
                </a:lnTo>
                <a:lnTo>
                  <a:pt x="141" y="397"/>
                </a:lnTo>
                <a:lnTo>
                  <a:pt x="142" y="345"/>
                </a:lnTo>
                <a:lnTo>
                  <a:pt x="142" y="321"/>
                </a:lnTo>
                <a:lnTo>
                  <a:pt x="143" y="293"/>
                </a:lnTo>
                <a:lnTo>
                  <a:pt x="143" y="274"/>
                </a:lnTo>
                <a:lnTo>
                  <a:pt x="144" y="244"/>
                </a:lnTo>
                <a:lnTo>
                  <a:pt x="144" y="258"/>
                </a:lnTo>
                <a:lnTo>
                  <a:pt x="145" y="275"/>
                </a:lnTo>
                <a:lnTo>
                  <a:pt x="145" y="303"/>
                </a:lnTo>
                <a:lnTo>
                  <a:pt x="146" y="302"/>
                </a:lnTo>
                <a:lnTo>
                  <a:pt x="146" y="302"/>
                </a:lnTo>
                <a:lnTo>
                  <a:pt x="146" y="291"/>
                </a:lnTo>
                <a:lnTo>
                  <a:pt x="147" y="290"/>
                </a:lnTo>
                <a:lnTo>
                  <a:pt x="148" y="286"/>
                </a:lnTo>
                <a:lnTo>
                  <a:pt x="148" y="288"/>
                </a:lnTo>
                <a:lnTo>
                  <a:pt x="149" y="277"/>
                </a:lnTo>
                <a:lnTo>
                  <a:pt x="149" y="273"/>
                </a:lnTo>
                <a:lnTo>
                  <a:pt x="149" y="269"/>
                </a:lnTo>
                <a:lnTo>
                  <a:pt x="150" y="270"/>
                </a:lnTo>
                <a:lnTo>
                  <a:pt x="150" y="277"/>
                </a:lnTo>
                <a:lnTo>
                  <a:pt x="151" y="284"/>
                </a:lnTo>
                <a:lnTo>
                  <a:pt x="151" y="290"/>
                </a:lnTo>
                <a:lnTo>
                  <a:pt x="152" y="262"/>
                </a:lnTo>
                <a:lnTo>
                  <a:pt x="152" y="242"/>
                </a:lnTo>
                <a:lnTo>
                  <a:pt x="153" y="215"/>
                </a:lnTo>
                <a:lnTo>
                  <a:pt x="153" y="203"/>
                </a:lnTo>
                <a:lnTo>
                  <a:pt x="154" y="204"/>
                </a:lnTo>
                <a:lnTo>
                  <a:pt x="154" y="225"/>
                </a:lnTo>
                <a:lnTo>
                  <a:pt x="155" y="246"/>
                </a:lnTo>
                <a:lnTo>
                  <a:pt x="155" y="257"/>
                </a:lnTo>
                <a:lnTo>
                  <a:pt x="155" y="235"/>
                </a:lnTo>
                <a:lnTo>
                  <a:pt x="156" y="243"/>
                </a:lnTo>
                <a:lnTo>
                  <a:pt x="157" y="259"/>
                </a:lnTo>
                <a:lnTo>
                  <a:pt x="157" y="273"/>
                </a:lnTo>
                <a:lnTo>
                  <a:pt x="158" y="293"/>
                </a:lnTo>
                <a:lnTo>
                  <a:pt x="158" y="330"/>
                </a:lnTo>
                <a:lnTo>
                  <a:pt x="158" y="361"/>
                </a:lnTo>
                <a:lnTo>
                  <a:pt x="159" y="375"/>
                </a:lnTo>
                <a:lnTo>
                  <a:pt x="159" y="385"/>
                </a:lnTo>
                <a:lnTo>
                  <a:pt x="160" y="412"/>
                </a:lnTo>
                <a:lnTo>
                  <a:pt x="160" y="432"/>
                </a:lnTo>
                <a:lnTo>
                  <a:pt x="161" y="444"/>
                </a:lnTo>
                <a:lnTo>
                  <a:pt x="161" y="448"/>
                </a:lnTo>
                <a:lnTo>
                  <a:pt x="162" y="451"/>
                </a:lnTo>
                <a:lnTo>
                  <a:pt x="162" y="448"/>
                </a:lnTo>
                <a:lnTo>
                  <a:pt x="163" y="448"/>
                </a:lnTo>
                <a:lnTo>
                  <a:pt x="163" y="445"/>
                </a:lnTo>
                <a:lnTo>
                  <a:pt x="164" y="421"/>
                </a:lnTo>
                <a:lnTo>
                  <a:pt x="164" y="394"/>
                </a:lnTo>
                <a:lnTo>
                  <a:pt x="164" y="336"/>
                </a:lnTo>
                <a:lnTo>
                  <a:pt x="165" y="310"/>
                </a:lnTo>
                <a:lnTo>
                  <a:pt x="165" y="275"/>
                </a:lnTo>
                <a:lnTo>
                  <a:pt x="166" y="252"/>
                </a:lnTo>
                <a:lnTo>
                  <a:pt x="166" y="228"/>
                </a:lnTo>
                <a:lnTo>
                  <a:pt x="167" y="237"/>
                </a:lnTo>
                <a:lnTo>
                  <a:pt x="167" y="239"/>
                </a:lnTo>
                <a:lnTo>
                  <a:pt x="168" y="274"/>
                </a:lnTo>
                <a:lnTo>
                  <a:pt x="168" y="269"/>
                </a:lnTo>
                <a:lnTo>
                  <a:pt x="169" y="279"/>
                </a:lnTo>
                <a:lnTo>
                  <a:pt x="169" y="261"/>
                </a:lnTo>
                <a:lnTo>
                  <a:pt x="170" y="254"/>
                </a:lnTo>
                <a:lnTo>
                  <a:pt x="170" y="255"/>
                </a:lnTo>
                <a:lnTo>
                  <a:pt x="171" y="258"/>
                </a:lnTo>
                <a:lnTo>
                  <a:pt x="171" y="251"/>
                </a:lnTo>
                <a:lnTo>
                  <a:pt x="172" y="244"/>
                </a:lnTo>
                <a:lnTo>
                  <a:pt x="172" y="243"/>
                </a:lnTo>
                <a:lnTo>
                  <a:pt x="172" y="248"/>
                </a:lnTo>
                <a:lnTo>
                  <a:pt x="173" y="253"/>
                </a:lnTo>
                <a:lnTo>
                  <a:pt x="173" y="280"/>
                </a:lnTo>
                <a:lnTo>
                  <a:pt x="174" y="292"/>
                </a:lnTo>
                <a:lnTo>
                  <a:pt x="174" y="263"/>
                </a:lnTo>
                <a:lnTo>
                  <a:pt x="175" y="221"/>
                </a:lnTo>
                <a:lnTo>
                  <a:pt x="175" y="185"/>
                </a:lnTo>
                <a:lnTo>
                  <a:pt x="176" y="168"/>
                </a:lnTo>
                <a:lnTo>
                  <a:pt x="176" y="165"/>
                </a:lnTo>
                <a:lnTo>
                  <a:pt x="177" y="177"/>
                </a:lnTo>
                <a:lnTo>
                  <a:pt x="177" y="209"/>
                </a:lnTo>
                <a:lnTo>
                  <a:pt x="178" y="230"/>
                </a:lnTo>
                <a:lnTo>
                  <a:pt x="178" y="206"/>
                </a:lnTo>
                <a:lnTo>
                  <a:pt x="179" y="194"/>
                </a:lnTo>
                <a:lnTo>
                  <a:pt x="179" y="169"/>
                </a:lnTo>
                <a:lnTo>
                  <a:pt x="180" y="208"/>
                </a:lnTo>
                <a:lnTo>
                  <a:pt x="180" y="252"/>
                </a:lnTo>
                <a:lnTo>
                  <a:pt x="181" y="293"/>
                </a:lnTo>
                <a:lnTo>
                  <a:pt x="181" y="328"/>
                </a:lnTo>
                <a:lnTo>
                  <a:pt x="181" y="360"/>
                </a:lnTo>
                <a:lnTo>
                  <a:pt x="182" y="380"/>
                </a:lnTo>
                <a:lnTo>
                  <a:pt x="182" y="407"/>
                </a:lnTo>
                <a:lnTo>
                  <a:pt x="183" y="417"/>
                </a:lnTo>
                <a:lnTo>
                  <a:pt x="183" y="434"/>
                </a:lnTo>
                <a:lnTo>
                  <a:pt x="184" y="441"/>
                </a:lnTo>
                <a:lnTo>
                  <a:pt x="184" y="445"/>
                </a:lnTo>
                <a:lnTo>
                  <a:pt x="185" y="443"/>
                </a:lnTo>
                <a:lnTo>
                  <a:pt x="185" y="445"/>
                </a:lnTo>
                <a:lnTo>
                  <a:pt x="186" y="443"/>
                </a:lnTo>
                <a:lnTo>
                  <a:pt x="186" y="424"/>
                </a:lnTo>
                <a:lnTo>
                  <a:pt x="186" y="396"/>
                </a:lnTo>
                <a:lnTo>
                  <a:pt x="187" y="340"/>
                </a:lnTo>
                <a:lnTo>
                  <a:pt x="188" y="312"/>
                </a:lnTo>
                <a:lnTo>
                  <a:pt x="188" y="266"/>
                </a:lnTo>
                <a:lnTo>
                  <a:pt x="189" y="250"/>
                </a:lnTo>
                <a:lnTo>
                  <a:pt x="189" y="226"/>
                </a:lnTo>
                <a:lnTo>
                  <a:pt x="189" y="234"/>
                </a:lnTo>
                <a:lnTo>
                  <a:pt x="190" y="245"/>
                </a:lnTo>
                <a:lnTo>
                  <a:pt x="190" y="265"/>
                </a:lnTo>
                <a:lnTo>
                  <a:pt x="191" y="262"/>
                </a:lnTo>
                <a:lnTo>
                  <a:pt x="191" y="273"/>
                </a:lnTo>
                <a:lnTo>
                  <a:pt x="192" y="258"/>
                </a:lnTo>
                <a:lnTo>
                  <a:pt x="192" y="253"/>
                </a:lnTo>
                <a:lnTo>
                  <a:pt x="193" y="254"/>
                </a:lnTo>
                <a:lnTo>
                  <a:pt x="193" y="254"/>
                </a:lnTo>
                <a:lnTo>
                  <a:pt x="194" y="250"/>
                </a:lnTo>
                <a:lnTo>
                  <a:pt x="194" y="250"/>
                </a:lnTo>
                <a:lnTo>
                  <a:pt x="195" y="249"/>
                </a:lnTo>
                <a:lnTo>
                  <a:pt x="195" y="253"/>
                </a:lnTo>
                <a:lnTo>
                  <a:pt x="195" y="263"/>
                </a:lnTo>
                <a:lnTo>
                  <a:pt x="196" y="290"/>
                </a:lnTo>
                <a:lnTo>
                  <a:pt x="197" y="288"/>
                </a:lnTo>
                <a:lnTo>
                  <a:pt x="197" y="267"/>
                </a:lnTo>
                <a:lnTo>
                  <a:pt x="198" y="237"/>
                </a:lnTo>
                <a:lnTo>
                  <a:pt x="198" y="204"/>
                </a:lnTo>
                <a:lnTo>
                  <a:pt x="198" y="175"/>
                </a:lnTo>
                <a:lnTo>
                  <a:pt x="199" y="159"/>
                </a:lnTo>
                <a:lnTo>
                  <a:pt x="199" y="155"/>
                </a:lnTo>
                <a:lnTo>
                  <a:pt x="200" y="171"/>
                </a:lnTo>
                <a:lnTo>
                  <a:pt x="200" y="225"/>
                </a:lnTo>
                <a:lnTo>
                  <a:pt x="201" y="190"/>
                </a:lnTo>
                <a:lnTo>
                  <a:pt x="201" y="175"/>
                </a:lnTo>
                <a:lnTo>
                  <a:pt x="202" y="184"/>
                </a:lnTo>
                <a:lnTo>
                  <a:pt x="202" y="188"/>
                </a:lnTo>
                <a:lnTo>
                  <a:pt x="203" y="209"/>
                </a:lnTo>
                <a:lnTo>
                  <a:pt x="203" y="240"/>
                </a:lnTo>
                <a:lnTo>
                  <a:pt x="204" y="290"/>
                </a:lnTo>
                <a:lnTo>
                  <a:pt x="204" y="335"/>
                </a:lnTo>
                <a:lnTo>
                  <a:pt x="204" y="367"/>
                </a:lnTo>
                <a:lnTo>
                  <a:pt x="205" y="394"/>
                </a:lnTo>
                <a:lnTo>
                  <a:pt x="206" y="410"/>
                </a:lnTo>
                <a:lnTo>
                  <a:pt x="206" y="424"/>
                </a:lnTo>
                <a:lnTo>
                  <a:pt x="207" y="432"/>
                </a:lnTo>
                <a:lnTo>
                  <a:pt x="207" y="438"/>
                </a:lnTo>
                <a:lnTo>
                  <a:pt x="207" y="440"/>
                </a:lnTo>
                <a:lnTo>
                  <a:pt x="208" y="443"/>
                </a:lnTo>
                <a:lnTo>
                  <a:pt x="208" y="441"/>
                </a:lnTo>
                <a:lnTo>
                  <a:pt x="209" y="420"/>
                </a:lnTo>
                <a:lnTo>
                  <a:pt x="209" y="393"/>
                </a:lnTo>
                <a:lnTo>
                  <a:pt x="210" y="338"/>
                </a:lnTo>
                <a:lnTo>
                  <a:pt x="210" y="305"/>
                </a:lnTo>
                <a:lnTo>
                  <a:pt x="211" y="266"/>
                </a:lnTo>
                <a:lnTo>
                  <a:pt x="211" y="243"/>
                </a:lnTo>
                <a:lnTo>
                  <a:pt x="212" y="218"/>
                </a:lnTo>
                <a:lnTo>
                  <a:pt x="212" y="233"/>
                </a:lnTo>
                <a:lnTo>
                  <a:pt x="212" y="244"/>
                </a:lnTo>
                <a:lnTo>
                  <a:pt x="213" y="268"/>
                </a:lnTo>
                <a:lnTo>
                  <a:pt x="213" y="268"/>
                </a:lnTo>
                <a:lnTo>
                  <a:pt x="214" y="275"/>
                </a:lnTo>
                <a:lnTo>
                  <a:pt x="214" y="258"/>
                </a:lnTo>
                <a:lnTo>
                  <a:pt x="215" y="255"/>
                </a:lnTo>
                <a:lnTo>
                  <a:pt x="215" y="262"/>
                </a:lnTo>
                <a:lnTo>
                  <a:pt x="216" y="267"/>
                </a:lnTo>
                <a:lnTo>
                  <a:pt x="216" y="253"/>
                </a:lnTo>
                <a:lnTo>
                  <a:pt x="217" y="255"/>
                </a:lnTo>
                <a:lnTo>
                  <a:pt x="217" y="250"/>
                </a:lnTo>
                <a:lnTo>
                  <a:pt x="218" y="262"/>
                </a:lnTo>
                <a:lnTo>
                  <a:pt x="218" y="271"/>
                </a:lnTo>
                <a:lnTo>
                  <a:pt x="219" y="295"/>
                </a:lnTo>
                <a:lnTo>
                  <a:pt x="219" y="309"/>
                </a:lnTo>
                <a:lnTo>
                  <a:pt x="220" y="276"/>
                </a:lnTo>
                <a:lnTo>
                  <a:pt x="220" y="242"/>
                </a:lnTo>
                <a:lnTo>
                  <a:pt x="221" y="209"/>
                </a:lnTo>
                <a:lnTo>
                  <a:pt x="221" y="179"/>
                </a:lnTo>
                <a:lnTo>
                  <a:pt x="221" y="157"/>
                </a:lnTo>
                <a:lnTo>
                  <a:pt x="222" y="161"/>
                </a:lnTo>
                <a:lnTo>
                  <a:pt x="222" y="183"/>
                </a:lnTo>
                <a:lnTo>
                  <a:pt x="223" y="212"/>
                </a:lnTo>
                <a:lnTo>
                  <a:pt x="223" y="171"/>
                </a:lnTo>
                <a:lnTo>
                  <a:pt x="224" y="166"/>
                </a:lnTo>
                <a:lnTo>
                  <a:pt x="224" y="163"/>
                </a:lnTo>
                <a:lnTo>
                  <a:pt x="225" y="175"/>
                </a:lnTo>
                <a:lnTo>
                  <a:pt x="225" y="194"/>
                </a:lnTo>
                <a:lnTo>
                  <a:pt x="226" y="209"/>
                </a:lnTo>
                <a:lnTo>
                  <a:pt x="226" y="231"/>
                </a:lnTo>
                <a:lnTo>
                  <a:pt x="227" y="278"/>
                </a:lnTo>
                <a:lnTo>
                  <a:pt x="227" y="315"/>
                </a:lnTo>
                <a:lnTo>
                  <a:pt x="228" y="346"/>
                </a:lnTo>
                <a:lnTo>
                  <a:pt x="228" y="371"/>
                </a:lnTo>
                <a:lnTo>
                  <a:pt x="229" y="390"/>
                </a:lnTo>
                <a:lnTo>
                  <a:pt x="229" y="408"/>
                </a:lnTo>
                <a:lnTo>
                  <a:pt x="229" y="421"/>
                </a:lnTo>
                <a:lnTo>
                  <a:pt x="230" y="423"/>
                </a:lnTo>
                <a:lnTo>
                  <a:pt x="230" y="434"/>
                </a:lnTo>
                <a:lnTo>
                  <a:pt x="231" y="436"/>
                </a:lnTo>
                <a:lnTo>
                  <a:pt x="231" y="418"/>
                </a:lnTo>
                <a:lnTo>
                  <a:pt x="232" y="392"/>
                </a:lnTo>
                <a:lnTo>
                  <a:pt x="232" y="345"/>
                </a:lnTo>
                <a:lnTo>
                  <a:pt x="233" y="317"/>
                </a:lnTo>
                <a:lnTo>
                  <a:pt x="233" y="282"/>
                </a:lnTo>
                <a:lnTo>
                  <a:pt x="234" y="261"/>
                </a:lnTo>
                <a:lnTo>
                  <a:pt x="234" y="234"/>
                </a:lnTo>
                <a:lnTo>
                  <a:pt x="235" y="235"/>
                </a:lnTo>
                <a:lnTo>
                  <a:pt x="235" y="248"/>
                </a:lnTo>
                <a:lnTo>
                  <a:pt x="235" y="274"/>
                </a:lnTo>
                <a:lnTo>
                  <a:pt x="236" y="273"/>
                </a:lnTo>
                <a:lnTo>
                  <a:pt x="237" y="284"/>
                </a:lnTo>
                <a:lnTo>
                  <a:pt x="237" y="263"/>
                </a:lnTo>
                <a:lnTo>
                  <a:pt x="238" y="260"/>
                </a:lnTo>
                <a:lnTo>
                  <a:pt x="238" y="267"/>
                </a:lnTo>
                <a:lnTo>
                  <a:pt x="238" y="267"/>
                </a:lnTo>
                <a:lnTo>
                  <a:pt x="239" y="262"/>
                </a:lnTo>
                <a:lnTo>
                  <a:pt x="239" y="251"/>
                </a:lnTo>
                <a:lnTo>
                  <a:pt x="240" y="251"/>
                </a:lnTo>
                <a:lnTo>
                  <a:pt x="240" y="257"/>
                </a:lnTo>
                <a:lnTo>
                  <a:pt x="241" y="276"/>
                </a:lnTo>
                <a:lnTo>
                  <a:pt x="241" y="296"/>
                </a:lnTo>
                <a:lnTo>
                  <a:pt x="242" y="301"/>
                </a:lnTo>
                <a:lnTo>
                  <a:pt x="242" y="269"/>
                </a:lnTo>
                <a:lnTo>
                  <a:pt x="243" y="232"/>
                </a:lnTo>
                <a:lnTo>
                  <a:pt x="243" y="200"/>
                </a:lnTo>
                <a:lnTo>
                  <a:pt x="244" y="190"/>
                </a:lnTo>
                <a:lnTo>
                  <a:pt x="244" y="170"/>
                </a:lnTo>
                <a:lnTo>
                  <a:pt x="244" y="183"/>
                </a:lnTo>
                <a:lnTo>
                  <a:pt x="245" y="211"/>
                </a:lnTo>
                <a:lnTo>
                  <a:pt x="246" y="224"/>
                </a:lnTo>
                <a:lnTo>
                  <a:pt x="246" y="200"/>
                </a:lnTo>
                <a:lnTo>
                  <a:pt x="247" y="197"/>
                </a:lnTo>
                <a:lnTo>
                  <a:pt x="247" y="185"/>
                </a:lnTo>
                <a:lnTo>
                  <a:pt x="247" y="172"/>
                </a:lnTo>
                <a:lnTo>
                  <a:pt x="248" y="159"/>
                </a:lnTo>
                <a:lnTo>
                  <a:pt x="248" y="149"/>
                </a:lnTo>
                <a:lnTo>
                  <a:pt x="249" y="161"/>
                </a:lnTo>
                <a:lnTo>
                  <a:pt x="249" y="173"/>
                </a:lnTo>
                <a:lnTo>
                  <a:pt x="250" y="192"/>
                </a:lnTo>
                <a:lnTo>
                  <a:pt x="250" y="212"/>
                </a:lnTo>
                <a:lnTo>
                  <a:pt x="251" y="241"/>
                </a:lnTo>
                <a:lnTo>
                  <a:pt x="251" y="278"/>
                </a:lnTo>
                <a:lnTo>
                  <a:pt x="252" y="312"/>
                </a:lnTo>
                <a:lnTo>
                  <a:pt x="252" y="328"/>
                </a:lnTo>
                <a:lnTo>
                  <a:pt x="252" y="349"/>
                </a:lnTo>
                <a:lnTo>
                  <a:pt x="253" y="395"/>
                </a:lnTo>
                <a:lnTo>
                  <a:pt x="253" y="419"/>
                </a:lnTo>
                <a:lnTo>
                  <a:pt x="254" y="429"/>
                </a:lnTo>
                <a:lnTo>
                  <a:pt x="254" y="432"/>
                </a:lnTo>
                <a:lnTo>
                  <a:pt x="255" y="418"/>
                </a:lnTo>
                <a:lnTo>
                  <a:pt x="255" y="409"/>
                </a:lnTo>
                <a:lnTo>
                  <a:pt x="256" y="390"/>
                </a:lnTo>
                <a:lnTo>
                  <a:pt x="256" y="387"/>
                </a:lnTo>
                <a:lnTo>
                  <a:pt x="257" y="359"/>
                </a:lnTo>
                <a:lnTo>
                  <a:pt x="257" y="340"/>
                </a:lnTo>
                <a:lnTo>
                  <a:pt x="258" y="312"/>
                </a:lnTo>
                <a:lnTo>
                  <a:pt x="258" y="310"/>
                </a:lnTo>
                <a:lnTo>
                  <a:pt x="259" y="287"/>
                </a:lnTo>
                <a:lnTo>
                  <a:pt x="259" y="286"/>
                </a:lnTo>
                <a:lnTo>
                  <a:pt x="260" y="266"/>
                </a:lnTo>
                <a:lnTo>
                  <a:pt x="260" y="265"/>
                </a:lnTo>
                <a:lnTo>
                  <a:pt x="261" y="251"/>
                </a:lnTo>
                <a:lnTo>
                  <a:pt x="261" y="249"/>
                </a:lnTo>
                <a:lnTo>
                  <a:pt x="261" y="247"/>
                </a:lnTo>
                <a:lnTo>
                  <a:pt x="262" y="255"/>
                </a:lnTo>
                <a:lnTo>
                  <a:pt x="262" y="249"/>
                </a:lnTo>
                <a:lnTo>
                  <a:pt x="263" y="249"/>
                </a:lnTo>
                <a:lnTo>
                  <a:pt x="263" y="240"/>
                </a:lnTo>
                <a:lnTo>
                  <a:pt x="264" y="254"/>
                </a:lnTo>
                <a:lnTo>
                  <a:pt x="264" y="262"/>
                </a:lnTo>
                <a:lnTo>
                  <a:pt x="265" y="244"/>
                </a:lnTo>
                <a:lnTo>
                  <a:pt x="265" y="218"/>
                </a:lnTo>
                <a:lnTo>
                  <a:pt x="266" y="202"/>
                </a:lnTo>
                <a:lnTo>
                  <a:pt x="266" y="201"/>
                </a:lnTo>
                <a:lnTo>
                  <a:pt x="267" y="198"/>
                </a:lnTo>
                <a:lnTo>
                  <a:pt x="267" y="206"/>
                </a:lnTo>
                <a:lnTo>
                  <a:pt x="268" y="233"/>
                </a:lnTo>
                <a:lnTo>
                  <a:pt x="268" y="238"/>
                </a:lnTo>
                <a:lnTo>
                  <a:pt x="269" y="224"/>
                </a:lnTo>
                <a:lnTo>
                  <a:pt x="269" y="224"/>
                </a:lnTo>
                <a:lnTo>
                  <a:pt x="270" y="211"/>
                </a:lnTo>
                <a:lnTo>
                  <a:pt x="270" y="181"/>
                </a:lnTo>
                <a:lnTo>
                  <a:pt x="270" y="169"/>
                </a:lnTo>
                <a:lnTo>
                  <a:pt x="271" y="162"/>
                </a:lnTo>
                <a:lnTo>
                  <a:pt x="271" y="162"/>
                </a:lnTo>
                <a:lnTo>
                  <a:pt x="272" y="171"/>
                </a:lnTo>
                <a:lnTo>
                  <a:pt x="272" y="184"/>
                </a:lnTo>
                <a:lnTo>
                  <a:pt x="273" y="214"/>
                </a:lnTo>
                <a:lnTo>
                  <a:pt x="273" y="238"/>
                </a:lnTo>
                <a:lnTo>
                  <a:pt x="274" y="273"/>
                </a:lnTo>
                <a:lnTo>
                  <a:pt x="274" y="298"/>
                </a:lnTo>
                <a:lnTo>
                  <a:pt x="275" y="317"/>
                </a:lnTo>
                <a:lnTo>
                  <a:pt x="275" y="338"/>
                </a:lnTo>
                <a:lnTo>
                  <a:pt x="275" y="390"/>
                </a:lnTo>
                <a:lnTo>
                  <a:pt x="276" y="420"/>
                </a:lnTo>
                <a:lnTo>
                  <a:pt x="277" y="431"/>
                </a:lnTo>
                <a:lnTo>
                  <a:pt x="277" y="432"/>
                </a:lnTo>
                <a:lnTo>
                  <a:pt x="278" y="430"/>
                </a:lnTo>
                <a:lnTo>
                  <a:pt x="278" y="430"/>
                </a:lnTo>
                <a:lnTo>
                  <a:pt x="278" y="418"/>
                </a:lnTo>
                <a:lnTo>
                  <a:pt x="279" y="410"/>
                </a:lnTo>
                <a:lnTo>
                  <a:pt x="279" y="394"/>
                </a:lnTo>
                <a:lnTo>
                  <a:pt x="280" y="377"/>
                </a:lnTo>
                <a:lnTo>
                  <a:pt x="280" y="344"/>
                </a:lnTo>
                <a:lnTo>
                  <a:pt x="281" y="310"/>
                </a:lnTo>
                <a:lnTo>
                  <a:pt x="281" y="278"/>
                </a:lnTo>
                <a:lnTo>
                  <a:pt x="282" y="293"/>
                </a:lnTo>
                <a:lnTo>
                  <a:pt x="282" y="269"/>
                </a:lnTo>
                <a:lnTo>
                  <a:pt x="283" y="267"/>
                </a:lnTo>
                <a:lnTo>
                  <a:pt x="283" y="249"/>
                </a:lnTo>
                <a:lnTo>
                  <a:pt x="284" y="244"/>
                </a:lnTo>
                <a:lnTo>
                  <a:pt x="284" y="229"/>
                </a:lnTo>
                <a:lnTo>
                  <a:pt x="284" y="205"/>
                </a:lnTo>
                <a:lnTo>
                  <a:pt x="285" y="197"/>
                </a:lnTo>
                <a:lnTo>
                  <a:pt x="286" y="227"/>
                </a:lnTo>
                <a:lnTo>
                  <a:pt x="286" y="250"/>
                </a:lnTo>
                <a:lnTo>
                  <a:pt x="287" y="278"/>
                </a:lnTo>
                <a:lnTo>
                  <a:pt x="287" y="304"/>
                </a:lnTo>
                <a:lnTo>
                  <a:pt x="287" y="301"/>
                </a:lnTo>
                <a:lnTo>
                  <a:pt x="288" y="231"/>
                </a:lnTo>
                <a:lnTo>
                  <a:pt x="288" y="214"/>
                </a:lnTo>
                <a:lnTo>
                  <a:pt x="289" y="233"/>
                </a:lnTo>
                <a:lnTo>
                  <a:pt x="289" y="251"/>
                </a:lnTo>
                <a:lnTo>
                  <a:pt x="290" y="260"/>
                </a:lnTo>
                <a:lnTo>
                  <a:pt x="290" y="277"/>
                </a:lnTo>
                <a:lnTo>
                  <a:pt x="291" y="285"/>
                </a:lnTo>
                <a:lnTo>
                  <a:pt x="291" y="267"/>
                </a:lnTo>
                <a:lnTo>
                  <a:pt x="292" y="268"/>
                </a:lnTo>
                <a:lnTo>
                  <a:pt x="292" y="289"/>
                </a:lnTo>
                <a:lnTo>
                  <a:pt x="293" y="302"/>
                </a:lnTo>
                <a:lnTo>
                  <a:pt x="293" y="318"/>
                </a:lnTo>
                <a:lnTo>
                  <a:pt x="293" y="306"/>
                </a:lnTo>
                <a:lnTo>
                  <a:pt x="294" y="322"/>
                </a:lnTo>
                <a:lnTo>
                  <a:pt x="295" y="364"/>
                </a:lnTo>
                <a:lnTo>
                  <a:pt x="295" y="384"/>
                </a:lnTo>
                <a:lnTo>
                  <a:pt x="295" y="411"/>
                </a:lnTo>
                <a:lnTo>
                  <a:pt x="296" y="431"/>
                </a:lnTo>
                <a:lnTo>
                  <a:pt x="296" y="440"/>
                </a:lnTo>
                <a:lnTo>
                  <a:pt x="297" y="449"/>
                </a:lnTo>
                <a:lnTo>
                  <a:pt x="297" y="452"/>
                </a:lnTo>
                <a:lnTo>
                  <a:pt x="298" y="448"/>
                </a:lnTo>
                <a:lnTo>
                  <a:pt x="298" y="442"/>
                </a:lnTo>
                <a:lnTo>
                  <a:pt x="299" y="439"/>
                </a:lnTo>
                <a:lnTo>
                  <a:pt x="299" y="415"/>
                </a:lnTo>
                <a:lnTo>
                  <a:pt x="300" y="393"/>
                </a:lnTo>
                <a:lnTo>
                  <a:pt x="300" y="338"/>
                </a:lnTo>
                <a:lnTo>
                  <a:pt x="301" y="312"/>
                </a:lnTo>
                <a:lnTo>
                  <a:pt x="301" y="284"/>
                </a:lnTo>
                <a:lnTo>
                  <a:pt x="301" y="261"/>
                </a:lnTo>
                <a:lnTo>
                  <a:pt x="302" y="246"/>
                </a:lnTo>
                <a:lnTo>
                  <a:pt x="302" y="250"/>
                </a:lnTo>
                <a:lnTo>
                  <a:pt x="303" y="268"/>
                </a:lnTo>
                <a:lnTo>
                  <a:pt x="303" y="288"/>
                </a:lnTo>
                <a:lnTo>
                  <a:pt x="304" y="280"/>
                </a:lnTo>
                <a:lnTo>
                  <a:pt x="304" y="294"/>
                </a:lnTo>
                <a:lnTo>
                  <a:pt x="305" y="285"/>
                </a:lnTo>
                <a:lnTo>
                  <a:pt x="305" y="274"/>
                </a:lnTo>
                <a:lnTo>
                  <a:pt x="306" y="278"/>
                </a:lnTo>
                <a:lnTo>
                  <a:pt x="306" y="286"/>
                </a:lnTo>
                <a:lnTo>
                  <a:pt x="307" y="274"/>
                </a:lnTo>
                <a:lnTo>
                  <a:pt x="307" y="271"/>
                </a:lnTo>
                <a:lnTo>
                  <a:pt x="308" y="270"/>
                </a:lnTo>
                <a:lnTo>
                  <a:pt x="308" y="273"/>
                </a:lnTo>
                <a:lnTo>
                  <a:pt x="309" y="273"/>
                </a:lnTo>
                <a:lnTo>
                  <a:pt x="309" y="284"/>
                </a:lnTo>
                <a:lnTo>
                  <a:pt x="310" y="288"/>
                </a:lnTo>
                <a:lnTo>
                  <a:pt x="310" y="261"/>
                </a:lnTo>
                <a:lnTo>
                  <a:pt x="310" y="221"/>
                </a:lnTo>
                <a:lnTo>
                  <a:pt x="311" y="208"/>
                </a:lnTo>
                <a:lnTo>
                  <a:pt x="311" y="148"/>
                </a:lnTo>
                <a:lnTo>
                  <a:pt x="312" y="178"/>
                </a:lnTo>
                <a:lnTo>
                  <a:pt x="312" y="203"/>
                </a:lnTo>
                <a:lnTo>
                  <a:pt x="313" y="189"/>
                </a:lnTo>
                <a:lnTo>
                  <a:pt x="313" y="214"/>
                </a:lnTo>
                <a:lnTo>
                  <a:pt x="314" y="194"/>
                </a:lnTo>
                <a:lnTo>
                  <a:pt x="314" y="191"/>
                </a:lnTo>
                <a:lnTo>
                  <a:pt x="315" y="206"/>
                </a:lnTo>
                <a:lnTo>
                  <a:pt x="315" y="242"/>
                </a:lnTo>
                <a:lnTo>
                  <a:pt x="315" y="272"/>
                </a:lnTo>
                <a:lnTo>
                  <a:pt x="316" y="321"/>
                </a:lnTo>
                <a:lnTo>
                  <a:pt x="317" y="351"/>
                </a:lnTo>
                <a:lnTo>
                  <a:pt x="317" y="370"/>
                </a:lnTo>
                <a:lnTo>
                  <a:pt x="318" y="396"/>
                </a:lnTo>
                <a:lnTo>
                  <a:pt x="318" y="417"/>
                </a:lnTo>
                <a:lnTo>
                  <a:pt x="318" y="426"/>
                </a:lnTo>
                <a:lnTo>
                  <a:pt x="319" y="439"/>
                </a:lnTo>
                <a:lnTo>
                  <a:pt x="319" y="448"/>
                </a:lnTo>
                <a:lnTo>
                  <a:pt x="320" y="451"/>
                </a:lnTo>
                <a:lnTo>
                  <a:pt x="320" y="448"/>
                </a:lnTo>
                <a:lnTo>
                  <a:pt x="321" y="449"/>
                </a:lnTo>
                <a:lnTo>
                  <a:pt x="321" y="444"/>
                </a:lnTo>
                <a:lnTo>
                  <a:pt x="322" y="421"/>
                </a:lnTo>
                <a:lnTo>
                  <a:pt x="322" y="388"/>
                </a:lnTo>
                <a:lnTo>
                  <a:pt x="323" y="332"/>
                </a:lnTo>
                <a:lnTo>
                  <a:pt x="323" y="299"/>
                </a:lnTo>
                <a:lnTo>
                  <a:pt x="324" y="262"/>
                </a:lnTo>
                <a:lnTo>
                  <a:pt x="324" y="243"/>
                </a:lnTo>
                <a:lnTo>
                  <a:pt x="324" y="219"/>
                </a:lnTo>
                <a:lnTo>
                  <a:pt x="325" y="231"/>
                </a:lnTo>
                <a:lnTo>
                  <a:pt x="326" y="248"/>
                </a:lnTo>
                <a:lnTo>
                  <a:pt x="326" y="261"/>
                </a:lnTo>
                <a:lnTo>
                  <a:pt x="327" y="261"/>
                </a:lnTo>
                <a:lnTo>
                  <a:pt x="327" y="276"/>
                </a:lnTo>
                <a:lnTo>
                  <a:pt x="327" y="253"/>
                </a:lnTo>
                <a:lnTo>
                  <a:pt x="328" y="250"/>
                </a:lnTo>
                <a:lnTo>
                  <a:pt x="328" y="253"/>
                </a:lnTo>
                <a:lnTo>
                  <a:pt x="329" y="261"/>
                </a:lnTo>
                <a:lnTo>
                  <a:pt x="329" y="244"/>
                </a:lnTo>
                <a:lnTo>
                  <a:pt x="330" y="205"/>
                </a:lnTo>
                <a:lnTo>
                  <a:pt x="330" y="213"/>
                </a:lnTo>
                <a:lnTo>
                  <a:pt x="331" y="264"/>
                </a:lnTo>
                <a:lnTo>
                  <a:pt x="331" y="286"/>
                </a:lnTo>
                <a:lnTo>
                  <a:pt x="332" y="313"/>
                </a:lnTo>
                <a:lnTo>
                  <a:pt x="332" y="324"/>
                </a:lnTo>
                <a:lnTo>
                  <a:pt x="333" y="288"/>
                </a:lnTo>
                <a:lnTo>
                  <a:pt x="333" y="247"/>
                </a:lnTo>
                <a:lnTo>
                  <a:pt x="333" y="190"/>
                </a:lnTo>
                <a:lnTo>
                  <a:pt x="334" y="155"/>
                </a:lnTo>
                <a:lnTo>
                  <a:pt x="335" y="145"/>
                </a:lnTo>
                <a:lnTo>
                  <a:pt x="335" y="156"/>
                </a:lnTo>
                <a:lnTo>
                  <a:pt x="336" y="191"/>
                </a:lnTo>
                <a:lnTo>
                  <a:pt x="336" y="213"/>
                </a:lnTo>
                <a:lnTo>
                  <a:pt x="336" y="190"/>
                </a:lnTo>
                <a:lnTo>
                  <a:pt x="337" y="200"/>
                </a:lnTo>
                <a:lnTo>
                  <a:pt x="337" y="215"/>
                </a:lnTo>
                <a:lnTo>
                  <a:pt x="338" y="237"/>
                </a:lnTo>
                <a:lnTo>
                  <a:pt x="338" y="254"/>
                </a:lnTo>
                <a:lnTo>
                  <a:pt x="339" y="293"/>
                </a:lnTo>
                <a:lnTo>
                  <a:pt x="339" y="331"/>
                </a:lnTo>
                <a:lnTo>
                  <a:pt x="340" y="364"/>
                </a:lnTo>
                <a:lnTo>
                  <a:pt x="340" y="385"/>
                </a:lnTo>
                <a:lnTo>
                  <a:pt x="341" y="403"/>
                </a:lnTo>
                <a:lnTo>
                  <a:pt x="341" y="418"/>
                </a:lnTo>
                <a:lnTo>
                  <a:pt x="341" y="429"/>
                </a:lnTo>
                <a:lnTo>
                  <a:pt x="342" y="439"/>
                </a:lnTo>
                <a:lnTo>
                  <a:pt x="342" y="445"/>
                </a:lnTo>
                <a:lnTo>
                  <a:pt x="343" y="442"/>
                </a:lnTo>
                <a:lnTo>
                  <a:pt x="343" y="444"/>
                </a:lnTo>
                <a:lnTo>
                  <a:pt x="344" y="443"/>
                </a:lnTo>
                <a:lnTo>
                  <a:pt x="344" y="419"/>
                </a:lnTo>
                <a:lnTo>
                  <a:pt x="345" y="392"/>
                </a:lnTo>
                <a:lnTo>
                  <a:pt x="345" y="322"/>
                </a:lnTo>
                <a:lnTo>
                  <a:pt x="346" y="295"/>
                </a:lnTo>
                <a:lnTo>
                  <a:pt x="346" y="254"/>
                </a:lnTo>
                <a:lnTo>
                  <a:pt x="347" y="227"/>
                </a:lnTo>
                <a:lnTo>
                  <a:pt x="347" y="223"/>
                </a:lnTo>
                <a:lnTo>
                  <a:pt x="348" y="230"/>
                </a:lnTo>
                <a:lnTo>
                  <a:pt x="348" y="241"/>
                </a:lnTo>
                <a:lnTo>
                  <a:pt x="349" y="256"/>
                </a:lnTo>
                <a:lnTo>
                  <a:pt x="349" y="259"/>
                </a:lnTo>
                <a:lnTo>
                  <a:pt x="350" y="274"/>
                </a:lnTo>
                <a:lnTo>
                  <a:pt x="350" y="254"/>
                </a:lnTo>
                <a:lnTo>
                  <a:pt x="350" y="249"/>
                </a:lnTo>
                <a:lnTo>
                  <a:pt x="351" y="260"/>
                </a:lnTo>
                <a:lnTo>
                  <a:pt x="351" y="264"/>
                </a:lnTo>
                <a:lnTo>
                  <a:pt x="352" y="261"/>
                </a:lnTo>
                <a:lnTo>
                  <a:pt x="352" y="256"/>
                </a:lnTo>
                <a:lnTo>
                  <a:pt x="353" y="257"/>
                </a:lnTo>
                <a:lnTo>
                  <a:pt x="353" y="263"/>
                </a:lnTo>
                <a:lnTo>
                  <a:pt x="354" y="274"/>
                </a:lnTo>
                <a:lnTo>
                  <a:pt x="354" y="295"/>
                </a:lnTo>
                <a:lnTo>
                  <a:pt x="355" y="311"/>
                </a:lnTo>
                <a:lnTo>
                  <a:pt x="355" y="276"/>
                </a:lnTo>
                <a:lnTo>
                  <a:pt x="356" y="240"/>
                </a:lnTo>
                <a:lnTo>
                  <a:pt x="356" y="203"/>
                </a:lnTo>
                <a:lnTo>
                  <a:pt x="357" y="178"/>
                </a:lnTo>
                <a:lnTo>
                  <a:pt x="357" y="157"/>
                </a:lnTo>
                <a:lnTo>
                  <a:pt x="358" y="166"/>
                </a:lnTo>
                <a:lnTo>
                  <a:pt x="358" y="186"/>
                </a:lnTo>
                <a:lnTo>
                  <a:pt x="359" y="207"/>
                </a:lnTo>
                <a:lnTo>
                  <a:pt x="359" y="180"/>
                </a:lnTo>
                <a:lnTo>
                  <a:pt x="359" y="173"/>
                </a:lnTo>
                <a:lnTo>
                  <a:pt x="360" y="180"/>
                </a:lnTo>
                <a:lnTo>
                  <a:pt x="360" y="189"/>
                </a:lnTo>
                <a:lnTo>
                  <a:pt x="361" y="208"/>
                </a:lnTo>
                <a:lnTo>
                  <a:pt x="361" y="230"/>
                </a:lnTo>
                <a:lnTo>
                  <a:pt x="362" y="269"/>
                </a:lnTo>
                <a:lnTo>
                  <a:pt x="362" y="319"/>
                </a:lnTo>
                <a:lnTo>
                  <a:pt x="363" y="351"/>
                </a:lnTo>
                <a:lnTo>
                  <a:pt x="363" y="378"/>
                </a:lnTo>
                <a:lnTo>
                  <a:pt x="364" y="401"/>
                </a:lnTo>
                <a:lnTo>
                  <a:pt x="364" y="420"/>
                </a:lnTo>
                <a:lnTo>
                  <a:pt x="364" y="429"/>
                </a:lnTo>
                <a:lnTo>
                  <a:pt x="365" y="434"/>
                </a:lnTo>
                <a:lnTo>
                  <a:pt x="366" y="435"/>
                </a:lnTo>
                <a:lnTo>
                  <a:pt x="366" y="439"/>
                </a:lnTo>
                <a:lnTo>
                  <a:pt x="367" y="439"/>
                </a:lnTo>
                <a:lnTo>
                  <a:pt x="367" y="413"/>
                </a:lnTo>
                <a:lnTo>
                  <a:pt x="367" y="387"/>
                </a:lnTo>
                <a:lnTo>
                  <a:pt x="368" y="327"/>
                </a:lnTo>
                <a:lnTo>
                  <a:pt x="368" y="298"/>
                </a:lnTo>
                <a:lnTo>
                  <a:pt x="369" y="264"/>
                </a:lnTo>
                <a:lnTo>
                  <a:pt x="369" y="242"/>
                </a:lnTo>
                <a:lnTo>
                  <a:pt x="370" y="227"/>
                </a:lnTo>
                <a:lnTo>
                  <a:pt x="370" y="239"/>
                </a:lnTo>
                <a:lnTo>
                  <a:pt x="371" y="245"/>
                </a:lnTo>
                <a:lnTo>
                  <a:pt x="371" y="260"/>
                </a:lnTo>
                <a:lnTo>
                  <a:pt x="372" y="263"/>
                </a:lnTo>
                <a:lnTo>
                  <a:pt x="372" y="273"/>
                </a:lnTo>
                <a:lnTo>
                  <a:pt x="373" y="252"/>
                </a:lnTo>
                <a:lnTo>
                  <a:pt x="373" y="247"/>
                </a:lnTo>
                <a:lnTo>
                  <a:pt x="373" y="250"/>
                </a:lnTo>
                <a:lnTo>
                  <a:pt x="374" y="261"/>
                </a:lnTo>
                <a:lnTo>
                  <a:pt x="375" y="245"/>
                </a:lnTo>
                <a:lnTo>
                  <a:pt x="375" y="242"/>
                </a:lnTo>
                <a:lnTo>
                  <a:pt x="376" y="237"/>
                </a:lnTo>
                <a:lnTo>
                  <a:pt x="376" y="265"/>
                </a:lnTo>
                <a:lnTo>
                  <a:pt x="376" y="281"/>
                </a:lnTo>
                <a:lnTo>
                  <a:pt x="377" y="306"/>
                </a:lnTo>
                <a:lnTo>
                  <a:pt x="377" y="329"/>
                </a:lnTo>
                <a:lnTo>
                  <a:pt x="378" y="300"/>
                </a:lnTo>
                <a:lnTo>
                  <a:pt x="378" y="256"/>
                </a:lnTo>
                <a:lnTo>
                  <a:pt x="379" y="218"/>
                </a:lnTo>
                <a:lnTo>
                  <a:pt x="379" y="189"/>
                </a:lnTo>
                <a:lnTo>
                  <a:pt x="380" y="175"/>
                </a:lnTo>
                <a:lnTo>
                  <a:pt x="380" y="170"/>
                </a:lnTo>
                <a:lnTo>
                  <a:pt x="381" y="195"/>
                </a:lnTo>
                <a:lnTo>
                  <a:pt x="381" y="218"/>
                </a:lnTo>
                <a:lnTo>
                  <a:pt x="381" y="165"/>
                </a:lnTo>
                <a:lnTo>
                  <a:pt x="382" y="156"/>
                </a:lnTo>
                <a:lnTo>
                  <a:pt x="382" y="163"/>
                </a:lnTo>
                <a:lnTo>
                  <a:pt x="383" y="173"/>
                </a:lnTo>
                <a:lnTo>
                  <a:pt x="384" y="185"/>
                </a:lnTo>
                <a:lnTo>
                  <a:pt x="384" y="197"/>
                </a:lnTo>
                <a:lnTo>
                  <a:pt x="384" y="221"/>
                </a:lnTo>
                <a:lnTo>
                  <a:pt x="385" y="271"/>
                </a:lnTo>
                <a:lnTo>
                  <a:pt x="385" y="303"/>
                </a:lnTo>
                <a:lnTo>
                  <a:pt x="386" y="333"/>
                </a:lnTo>
                <a:lnTo>
                  <a:pt x="386" y="365"/>
                </a:lnTo>
                <a:lnTo>
                  <a:pt x="387" y="386"/>
                </a:lnTo>
                <a:lnTo>
                  <a:pt x="387" y="400"/>
                </a:lnTo>
                <a:lnTo>
                  <a:pt x="388" y="417"/>
                </a:lnTo>
                <a:lnTo>
                  <a:pt x="388" y="419"/>
                </a:lnTo>
                <a:lnTo>
                  <a:pt x="389" y="428"/>
                </a:lnTo>
                <a:lnTo>
                  <a:pt x="389" y="430"/>
                </a:lnTo>
                <a:lnTo>
                  <a:pt x="390" y="414"/>
                </a:lnTo>
                <a:lnTo>
                  <a:pt x="390" y="388"/>
                </a:lnTo>
                <a:lnTo>
                  <a:pt x="390" y="337"/>
                </a:lnTo>
                <a:lnTo>
                  <a:pt x="391" y="307"/>
                </a:lnTo>
                <a:lnTo>
                  <a:pt x="391" y="281"/>
                </a:lnTo>
                <a:lnTo>
                  <a:pt x="392" y="264"/>
                </a:lnTo>
                <a:lnTo>
                  <a:pt x="392" y="235"/>
                </a:lnTo>
                <a:lnTo>
                  <a:pt x="393" y="240"/>
                </a:lnTo>
                <a:lnTo>
                  <a:pt x="393" y="260"/>
                </a:lnTo>
                <a:lnTo>
                  <a:pt x="394" y="274"/>
                </a:lnTo>
                <a:lnTo>
                  <a:pt x="394" y="276"/>
                </a:lnTo>
                <a:lnTo>
                  <a:pt x="395" y="279"/>
                </a:lnTo>
                <a:lnTo>
                  <a:pt x="395" y="264"/>
                </a:lnTo>
                <a:lnTo>
                  <a:pt x="396" y="262"/>
                </a:lnTo>
                <a:lnTo>
                  <a:pt x="396" y="267"/>
                </a:lnTo>
                <a:lnTo>
                  <a:pt x="397" y="272"/>
                </a:lnTo>
                <a:lnTo>
                  <a:pt x="397" y="267"/>
                </a:lnTo>
                <a:lnTo>
                  <a:pt x="398" y="258"/>
                </a:lnTo>
                <a:lnTo>
                  <a:pt x="398" y="256"/>
                </a:lnTo>
                <a:lnTo>
                  <a:pt x="399" y="267"/>
                </a:lnTo>
                <a:lnTo>
                  <a:pt x="399" y="290"/>
                </a:lnTo>
                <a:lnTo>
                  <a:pt x="399" y="310"/>
                </a:lnTo>
                <a:lnTo>
                  <a:pt x="400" y="320"/>
                </a:lnTo>
                <a:lnTo>
                  <a:pt x="400" y="292"/>
                </a:lnTo>
                <a:lnTo>
                  <a:pt x="401" y="247"/>
                </a:lnTo>
                <a:lnTo>
                  <a:pt x="401" y="212"/>
                </a:lnTo>
                <a:lnTo>
                  <a:pt x="402" y="185"/>
                </a:lnTo>
                <a:lnTo>
                  <a:pt x="402" y="170"/>
                </a:lnTo>
                <a:lnTo>
                  <a:pt x="403" y="174"/>
                </a:lnTo>
                <a:lnTo>
                  <a:pt x="403" y="198"/>
                </a:lnTo>
                <a:lnTo>
                  <a:pt x="404" y="205"/>
                </a:lnTo>
                <a:lnTo>
                  <a:pt x="404" y="183"/>
                </a:lnTo>
                <a:lnTo>
                  <a:pt x="404" y="186"/>
                </a:lnTo>
                <a:lnTo>
                  <a:pt x="405" y="185"/>
                </a:lnTo>
                <a:lnTo>
                  <a:pt x="406" y="159"/>
                </a:lnTo>
                <a:lnTo>
                  <a:pt x="406" y="161"/>
                </a:lnTo>
                <a:lnTo>
                  <a:pt x="407" y="161"/>
                </a:lnTo>
                <a:lnTo>
                  <a:pt x="407" y="158"/>
                </a:lnTo>
                <a:lnTo>
                  <a:pt x="407" y="176"/>
                </a:lnTo>
                <a:lnTo>
                  <a:pt x="408" y="200"/>
                </a:lnTo>
                <a:lnTo>
                  <a:pt x="408" y="228"/>
                </a:lnTo>
                <a:lnTo>
                  <a:pt x="409" y="250"/>
                </a:lnTo>
                <a:lnTo>
                  <a:pt x="409" y="281"/>
                </a:lnTo>
                <a:lnTo>
                  <a:pt x="410" y="314"/>
                </a:lnTo>
                <a:lnTo>
                  <a:pt x="410" y="323"/>
                </a:lnTo>
                <a:lnTo>
                  <a:pt x="411" y="347"/>
                </a:lnTo>
                <a:lnTo>
                  <a:pt x="411" y="394"/>
                </a:lnTo>
                <a:lnTo>
                  <a:pt x="412" y="418"/>
                </a:lnTo>
                <a:lnTo>
                  <a:pt x="412" y="431"/>
                </a:lnTo>
                <a:lnTo>
                  <a:pt x="413" y="430"/>
                </a:lnTo>
                <a:lnTo>
                  <a:pt x="413" y="416"/>
                </a:lnTo>
                <a:lnTo>
                  <a:pt x="413" y="408"/>
                </a:lnTo>
                <a:lnTo>
                  <a:pt x="414" y="393"/>
                </a:lnTo>
                <a:lnTo>
                  <a:pt x="415" y="388"/>
                </a:lnTo>
                <a:lnTo>
                  <a:pt x="415" y="360"/>
                </a:lnTo>
                <a:lnTo>
                  <a:pt x="416" y="342"/>
                </a:lnTo>
                <a:lnTo>
                  <a:pt x="416" y="313"/>
                </a:lnTo>
                <a:lnTo>
                  <a:pt x="416" y="314"/>
                </a:lnTo>
                <a:lnTo>
                  <a:pt x="417" y="290"/>
                </a:lnTo>
                <a:lnTo>
                  <a:pt x="417" y="280"/>
                </a:lnTo>
                <a:lnTo>
                  <a:pt x="418" y="253"/>
                </a:lnTo>
                <a:lnTo>
                  <a:pt x="418" y="259"/>
                </a:lnTo>
                <a:lnTo>
                  <a:pt x="419" y="260"/>
                </a:lnTo>
                <a:lnTo>
                  <a:pt x="419" y="249"/>
                </a:lnTo>
                <a:lnTo>
                  <a:pt x="420" y="251"/>
                </a:lnTo>
                <a:lnTo>
                  <a:pt x="420" y="261"/>
                </a:lnTo>
                <a:lnTo>
                  <a:pt x="421" y="262"/>
                </a:lnTo>
                <a:lnTo>
                  <a:pt x="421" y="261"/>
                </a:lnTo>
                <a:lnTo>
                  <a:pt x="422" y="255"/>
                </a:lnTo>
                <a:lnTo>
                  <a:pt x="422" y="268"/>
                </a:lnTo>
                <a:lnTo>
                  <a:pt x="422" y="267"/>
                </a:lnTo>
                <a:lnTo>
                  <a:pt x="423" y="254"/>
                </a:lnTo>
                <a:lnTo>
                  <a:pt x="424" y="224"/>
                </a:lnTo>
                <a:lnTo>
                  <a:pt x="424" y="222"/>
                </a:lnTo>
                <a:lnTo>
                  <a:pt x="424" y="212"/>
                </a:lnTo>
                <a:lnTo>
                  <a:pt x="425" y="189"/>
                </a:lnTo>
                <a:lnTo>
                  <a:pt x="425" y="201"/>
                </a:lnTo>
                <a:lnTo>
                  <a:pt x="426" y="229"/>
                </a:lnTo>
                <a:lnTo>
                  <a:pt x="426" y="227"/>
                </a:lnTo>
                <a:lnTo>
                  <a:pt x="427" y="213"/>
                </a:lnTo>
                <a:lnTo>
                  <a:pt x="427" y="203"/>
                </a:lnTo>
                <a:lnTo>
                  <a:pt x="428" y="201"/>
                </a:lnTo>
                <a:lnTo>
                  <a:pt x="428" y="175"/>
                </a:lnTo>
                <a:lnTo>
                  <a:pt x="429" y="166"/>
                </a:lnTo>
                <a:lnTo>
                  <a:pt x="429" y="161"/>
                </a:lnTo>
                <a:lnTo>
                  <a:pt x="430" y="170"/>
                </a:lnTo>
                <a:lnTo>
                  <a:pt x="430" y="182"/>
                </a:lnTo>
                <a:lnTo>
                  <a:pt x="430" y="195"/>
                </a:lnTo>
                <a:lnTo>
                  <a:pt x="431" y="222"/>
                </a:lnTo>
                <a:lnTo>
                  <a:pt x="431" y="241"/>
                </a:lnTo>
                <a:lnTo>
                  <a:pt x="432" y="276"/>
                </a:lnTo>
                <a:lnTo>
                  <a:pt x="432" y="301"/>
                </a:lnTo>
                <a:lnTo>
                  <a:pt x="433" y="314"/>
                </a:lnTo>
                <a:lnTo>
                  <a:pt x="433" y="339"/>
                </a:lnTo>
                <a:lnTo>
                  <a:pt x="434" y="382"/>
                </a:lnTo>
                <a:lnTo>
                  <a:pt x="434" y="414"/>
                </a:lnTo>
                <a:lnTo>
                  <a:pt x="435" y="429"/>
                </a:lnTo>
                <a:lnTo>
                  <a:pt x="435" y="432"/>
                </a:lnTo>
                <a:lnTo>
                  <a:pt x="436" y="427"/>
                </a:lnTo>
                <a:lnTo>
                  <a:pt x="436" y="426"/>
                </a:lnTo>
                <a:lnTo>
                  <a:pt x="437" y="410"/>
                </a:lnTo>
                <a:lnTo>
                  <a:pt x="437" y="406"/>
                </a:lnTo>
                <a:lnTo>
                  <a:pt x="438" y="387"/>
                </a:lnTo>
                <a:lnTo>
                  <a:pt x="438" y="372"/>
                </a:lnTo>
                <a:lnTo>
                  <a:pt x="439" y="341"/>
                </a:lnTo>
                <a:lnTo>
                  <a:pt x="439" y="331"/>
                </a:lnTo>
                <a:lnTo>
                  <a:pt x="439" y="305"/>
                </a:lnTo>
                <a:lnTo>
                  <a:pt x="440" y="294"/>
                </a:lnTo>
                <a:lnTo>
                  <a:pt x="440" y="275"/>
                </a:lnTo>
                <a:lnTo>
                  <a:pt x="441" y="271"/>
                </a:lnTo>
                <a:lnTo>
                  <a:pt x="441" y="261"/>
                </a:lnTo>
                <a:lnTo>
                  <a:pt x="442" y="263"/>
                </a:lnTo>
                <a:lnTo>
                  <a:pt x="442" y="257"/>
                </a:lnTo>
                <a:lnTo>
                  <a:pt x="443" y="249"/>
                </a:lnTo>
                <a:lnTo>
                  <a:pt x="443" y="255"/>
                </a:lnTo>
                <a:lnTo>
                  <a:pt x="444" y="261"/>
                </a:lnTo>
                <a:lnTo>
                  <a:pt x="444" y="269"/>
                </a:lnTo>
                <a:lnTo>
                  <a:pt x="445" y="274"/>
                </a:lnTo>
                <a:lnTo>
                  <a:pt x="445" y="269"/>
                </a:lnTo>
                <a:lnTo>
                  <a:pt x="446" y="263"/>
                </a:lnTo>
                <a:lnTo>
                  <a:pt x="446" y="241"/>
                </a:lnTo>
                <a:lnTo>
                  <a:pt x="447" y="242"/>
                </a:lnTo>
                <a:lnTo>
                  <a:pt x="447" y="239"/>
                </a:lnTo>
                <a:lnTo>
                  <a:pt x="447" y="246"/>
                </a:lnTo>
                <a:lnTo>
                  <a:pt x="448" y="253"/>
                </a:lnTo>
                <a:lnTo>
                  <a:pt x="448" y="274"/>
                </a:lnTo>
                <a:lnTo>
                  <a:pt x="449" y="272"/>
                </a:lnTo>
                <a:lnTo>
                  <a:pt x="449" y="264"/>
                </a:lnTo>
                <a:lnTo>
                  <a:pt x="450" y="260"/>
                </a:lnTo>
                <a:lnTo>
                  <a:pt x="450" y="274"/>
                </a:lnTo>
                <a:lnTo>
                  <a:pt x="451" y="290"/>
                </a:lnTo>
                <a:lnTo>
                  <a:pt x="451" y="304"/>
                </a:lnTo>
                <a:lnTo>
                  <a:pt x="452" y="328"/>
                </a:lnTo>
                <a:lnTo>
                  <a:pt x="452" y="359"/>
                </a:lnTo>
                <a:lnTo>
                  <a:pt x="453" y="389"/>
                </a:lnTo>
                <a:lnTo>
                  <a:pt x="453" y="406"/>
                </a:lnTo>
                <a:lnTo>
                  <a:pt x="453" y="423"/>
                </a:lnTo>
                <a:lnTo>
                  <a:pt x="454" y="433"/>
                </a:lnTo>
                <a:lnTo>
                  <a:pt x="455" y="442"/>
                </a:lnTo>
                <a:lnTo>
                  <a:pt x="455" y="448"/>
                </a:lnTo>
                <a:lnTo>
                  <a:pt x="456" y="451"/>
                </a:lnTo>
                <a:lnTo>
                  <a:pt x="456" y="443"/>
                </a:lnTo>
                <a:lnTo>
                  <a:pt x="456" y="443"/>
                </a:lnTo>
                <a:lnTo>
                  <a:pt x="457" y="437"/>
                </a:lnTo>
                <a:lnTo>
                  <a:pt x="457" y="419"/>
                </a:lnTo>
                <a:lnTo>
                  <a:pt x="458" y="390"/>
                </a:lnTo>
                <a:lnTo>
                  <a:pt x="458" y="343"/>
                </a:lnTo>
                <a:lnTo>
                  <a:pt x="459" y="315"/>
                </a:lnTo>
                <a:lnTo>
                  <a:pt x="459" y="284"/>
                </a:lnTo>
                <a:lnTo>
                  <a:pt x="460" y="263"/>
                </a:lnTo>
                <a:lnTo>
                  <a:pt x="460" y="248"/>
                </a:lnTo>
                <a:lnTo>
                  <a:pt x="461" y="248"/>
                </a:lnTo>
                <a:lnTo>
                  <a:pt x="461" y="266"/>
                </a:lnTo>
                <a:lnTo>
                  <a:pt x="462" y="289"/>
                </a:lnTo>
                <a:lnTo>
                  <a:pt x="462" y="286"/>
                </a:lnTo>
                <a:lnTo>
                  <a:pt x="462" y="290"/>
                </a:lnTo>
                <a:lnTo>
                  <a:pt x="463" y="282"/>
                </a:lnTo>
                <a:lnTo>
                  <a:pt x="464" y="280"/>
                </a:lnTo>
                <a:lnTo>
                  <a:pt x="464" y="276"/>
                </a:lnTo>
                <a:lnTo>
                  <a:pt x="465" y="280"/>
                </a:lnTo>
                <a:lnTo>
                  <a:pt x="465" y="270"/>
                </a:lnTo>
                <a:lnTo>
                  <a:pt x="465" y="268"/>
                </a:lnTo>
                <a:lnTo>
                  <a:pt x="466" y="264"/>
                </a:lnTo>
                <a:lnTo>
                  <a:pt x="466" y="272"/>
                </a:lnTo>
                <a:lnTo>
                  <a:pt x="467" y="270"/>
                </a:lnTo>
                <a:lnTo>
                  <a:pt x="467" y="283"/>
                </a:lnTo>
                <a:lnTo>
                  <a:pt x="468" y="286"/>
                </a:lnTo>
                <a:lnTo>
                  <a:pt x="468" y="264"/>
                </a:lnTo>
                <a:lnTo>
                  <a:pt x="469" y="236"/>
                </a:lnTo>
                <a:lnTo>
                  <a:pt x="469" y="197"/>
                </a:lnTo>
                <a:lnTo>
                  <a:pt x="470" y="196"/>
                </a:lnTo>
                <a:lnTo>
                  <a:pt x="470" y="196"/>
                </a:lnTo>
                <a:lnTo>
                  <a:pt x="470" y="209"/>
                </a:lnTo>
                <a:lnTo>
                  <a:pt x="471" y="226"/>
                </a:lnTo>
                <a:lnTo>
                  <a:pt x="471" y="245"/>
                </a:lnTo>
                <a:lnTo>
                  <a:pt x="472" y="229"/>
                </a:lnTo>
                <a:lnTo>
                  <a:pt x="473" y="224"/>
                </a:lnTo>
                <a:lnTo>
                  <a:pt x="473" y="223"/>
                </a:lnTo>
                <a:lnTo>
                  <a:pt x="473" y="248"/>
                </a:lnTo>
                <a:lnTo>
                  <a:pt x="474" y="279"/>
                </a:lnTo>
                <a:lnTo>
                  <a:pt x="474" y="313"/>
                </a:lnTo>
                <a:lnTo>
                  <a:pt x="475" y="345"/>
                </a:lnTo>
                <a:lnTo>
                  <a:pt x="475" y="377"/>
                </a:lnTo>
                <a:lnTo>
                  <a:pt x="476" y="398"/>
                </a:lnTo>
                <a:lnTo>
                  <a:pt x="476" y="415"/>
                </a:lnTo>
                <a:lnTo>
                  <a:pt x="477" y="428"/>
                </a:lnTo>
                <a:lnTo>
                  <a:pt x="477" y="438"/>
                </a:lnTo>
                <a:lnTo>
                  <a:pt x="478" y="445"/>
                </a:lnTo>
                <a:lnTo>
                  <a:pt x="478" y="448"/>
                </a:lnTo>
                <a:lnTo>
                  <a:pt x="479" y="446"/>
                </a:lnTo>
                <a:lnTo>
                  <a:pt x="479" y="448"/>
                </a:lnTo>
                <a:lnTo>
                  <a:pt x="479" y="443"/>
                </a:lnTo>
                <a:lnTo>
                  <a:pt x="480" y="419"/>
                </a:lnTo>
                <a:lnTo>
                  <a:pt x="480" y="391"/>
                </a:lnTo>
                <a:lnTo>
                  <a:pt x="481" y="337"/>
                </a:lnTo>
                <a:lnTo>
                  <a:pt x="481" y="309"/>
                </a:lnTo>
                <a:lnTo>
                  <a:pt x="482" y="276"/>
                </a:lnTo>
                <a:lnTo>
                  <a:pt x="482" y="250"/>
                </a:lnTo>
                <a:lnTo>
                  <a:pt x="483" y="231"/>
                </a:lnTo>
                <a:lnTo>
                  <a:pt x="483" y="238"/>
                </a:lnTo>
                <a:lnTo>
                  <a:pt x="484" y="244"/>
                </a:lnTo>
                <a:lnTo>
                  <a:pt x="484" y="264"/>
                </a:lnTo>
                <a:lnTo>
                  <a:pt x="485" y="260"/>
                </a:lnTo>
                <a:lnTo>
                  <a:pt x="485" y="263"/>
                </a:lnTo>
                <a:lnTo>
                  <a:pt x="486" y="258"/>
                </a:lnTo>
                <a:lnTo>
                  <a:pt x="486" y="248"/>
                </a:lnTo>
                <a:lnTo>
                  <a:pt x="487" y="232"/>
                </a:lnTo>
                <a:lnTo>
                  <a:pt x="487" y="242"/>
                </a:lnTo>
                <a:lnTo>
                  <a:pt x="488" y="241"/>
                </a:lnTo>
                <a:lnTo>
                  <a:pt x="488" y="238"/>
                </a:lnTo>
                <a:lnTo>
                  <a:pt x="488" y="244"/>
                </a:lnTo>
                <a:lnTo>
                  <a:pt x="489" y="256"/>
                </a:lnTo>
                <a:lnTo>
                  <a:pt x="489" y="265"/>
                </a:lnTo>
                <a:lnTo>
                  <a:pt x="490" y="285"/>
                </a:lnTo>
                <a:lnTo>
                  <a:pt x="490" y="294"/>
                </a:lnTo>
                <a:lnTo>
                  <a:pt x="491" y="258"/>
                </a:lnTo>
                <a:lnTo>
                  <a:pt x="491" y="213"/>
                </a:lnTo>
                <a:lnTo>
                  <a:pt x="492" y="174"/>
                </a:lnTo>
                <a:lnTo>
                  <a:pt x="492" y="164"/>
                </a:lnTo>
                <a:lnTo>
                  <a:pt x="493" y="156"/>
                </a:lnTo>
                <a:lnTo>
                  <a:pt x="493" y="171"/>
                </a:lnTo>
                <a:lnTo>
                  <a:pt x="493" y="191"/>
                </a:lnTo>
                <a:lnTo>
                  <a:pt x="494" y="206"/>
                </a:lnTo>
                <a:lnTo>
                  <a:pt x="495" y="176"/>
                </a:lnTo>
                <a:lnTo>
                  <a:pt x="495" y="181"/>
                </a:lnTo>
                <a:lnTo>
                  <a:pt x="496" y="191"/>
                </a:lnTo>
                <a:lnTo>
                  <a:pt x="496" y="192"/>
                </a:lnTo>
                <a:lnTo>
                  <a:pt x="496" y="232"/>
                </a:lnTo>
                <a:lnTo>
                  <a:pt x="497" y="264"/>
                </a:lnTo>
                <a:lnTo>
                  <a:pt x="497" y="312"/>
                </a:lnTo>
                <a:lnTo>
                  <a:pt x="498" y="348"/>
                </a:lnTo>
                <a:lnTo>
                  <a:pt x="498" y="377"/>
                </a:lnTo>
                <a:lnTo>
                  <a:pt x="499" y="402"/>
                </a:lnTo>
                <a:lnTo>
                  <a:pt x="499" y="416"/>
                </a:lnTo>
                <a:lnTo>
                  <a:pt x="500" y="428"/>
                </a:lnTo>
                <a:lnTo>
                  <a:pt x="500" y="436"/>
                </a:lnTo>
                <a:lnTo>
                  <a:pt x="501" y="441"/>
                </a:lnTo>
                <a:lnTo>
                  <a:pt x="501" y="442"/>
                </a:lnTo>
                <a:lnTo>
                  <a:pt x="502" y="444"/>
                </a:lnTo>
                <a:lnTo>
                  <a:pt x="502" y="442"/>
                </a:lnTo>
                <a:lnTo>
                  <a:pt x="502" y="419"/>
                </a:lnTo>
                <a:lnTo>
                  <a:pt x="503" y="389"/>
                </a:lnTo>
                <a:lnTo>
                  <a:pt x="504" y="331"/>
                </a:lnTo>
                <a:lnTo>
                  <a:pt x="504" y="303"/>
                </a:lnTo>
                <a:lnTo>
                  <a:pt x="505" y="266"/>
                </a:lnTo>
                <a:lnTo>
                  <a:pt x="505" y="242"/>
                </a:lnTo>
                <a:lnTo>
                  <a:pt x="505" y="224"/>
                </a:lnTo>
                <a:lnTo>
                  <a:pt x="506" y="230"/>
                </a:lnTo>
                <a:lnTo>
                  <a:pt x="506" y="236"/>
                </a:lnTo>
                <a:lnTo>
                  <a:pt x="507" y="251"/>
                </a:lnTo>
                <a:lnTo>
                  <a:pt x="507" y="250"/>
                </a:lnTo>
                <a:lnTo>
                  <a:pt x="508" y="252"/>
                </a:lnTo>
                <a:lnTo>
                  <a:pt x="508" y="239"/>
                </a:lnTo>
                <a:lnTo>
                  <a:pt x="509" y="237"/>
                </a:lnTo>
                <a:lnTo>
                  <a:pt x="509" y="236"/>
                </a:lnTo>
                <a:lnTo>
                  <a:pt x="510" y="240"/>
                </a:lnTo>
                <a:lnTo>
                  <a:pt x="510" y="233"/>
                </a:lnTo>
                <a:lnTo>
                  <a:pt x="510" y="230"/>
                </a:lnTo>
                <a:lnTo>
                  <a:pt x="511" y="236"/>
                </a:lnTo>
                <a:lnTo>
                  <a:pt x="511" y="246"/>
                </a:lnTo>
                <a:lnTo>
                  <a:pt x="512" y="259"/>
                </a:lnTo>
                <a:lnTo>
                  <a:pt x="513" y="286"/>
                </a:lnTo>
                <a:lnTo>
                  <a:pt x="513" y="291"/>
                </a:lnTo>
                <a:lnTo>
                  <a:pt x="513" y="254"/>
                </a:lnTo>
                <a:lnTo>
                  <a:pt x="514" y="217"/>
                </a:lnTo>
                <a:lnTo>
                  <a:pt x="514" y="183"/>
                </a:lnTo>
                <a:lnTo>
                  <a:pt x="515" y="166"/>
                </a:lnTo>
                <a:lnTo>
                  <a:pt x="515" y="153"/>
                </a:lnTo>
                <a:lnTo>
                  <a:pt x="516" y="159"/>
                </a:lnTo>
                <a:lnTo>
                  <a:pt x="516" y="192"/>
                </a:lnTo>
                <a:lnTo>
                  <a:pt x="517" y="163"/>
                </a:lnTo>
                <a:lnTo>
                  <a:pt x="517" y="152"/>
                </a:lnTo>
                <a:lnTo>
                  <a:pt x="518" y="174"/>
                </a:lnTo>
                <a:lnTo>
                  <a:pt x="518" y="179"/>
                </a:lnTo>
                <a:lnTo>
                  <a:pt x="519" y="180"/>
                </a:lnTo>
                <a:lnTo>
                  <a:pt x="519" y="206"/>
                </a:lnTo>
                <a:lnTo>
                  <a:pt x="519" y="243"/>
                </a:lnTo>
                <a:lnTo>
                  <a:pt x="520" y="286"/>
                </a:lnTo>
                <a:lnTo>
                  <a:pt x="520" y="328"/>
                </a:lnTo>
                <a:lnTo>
                  <a:pt x="521" y="368"/>
                </a:lnTo>
                <a:lnTo>
                  <a:pt x="522" y="388"/>
                </a:lnTo>
                <a:lnTo>
                  <a:pt x="522" y="409"/>
                </a:lnTo>
                <a:lnTo>
                  <a:pt x="522" y="423"/>
                </a:lnTo>
                <a:lnTo>
                  <a:pt x="523" y="436"/>
                </a:lnTo>
                <a:lnTo>
                  <a:pt x="523" y="443"/>
                </a:lnTo>
                <a:lnTo>
                  <a:pt x="524" y="440"/>
                </a:lnTo>
                <a:lnTo>
                  <a:pt x="524" y="443"/>
                </a:lnTo>
                <a:lnTo>
                  <a:pt x="525" y="441"/>
                </a:lnTo>
                <a:lnTo>
                  <a:pt x="525" y="420"/>
                </a:lnTo>
                <a:lnTo>
                  <a:pt x="526" y="387"/>
                </a:lnTo>
                <a:lnTo>
                  <a:pt x="526" y="329"/>
                </a:lnTo>
                <a:lnTo>
                  <a:pt x="527" y="298"/>
                </a:lnTo>
                <a:lnTo>
                  <a:pt x="527" y="263"/>
                </a:lnTo>
                <a:lnTo>
                  <a:pt x="528" y="241"/>
                </a:lnTo>
                <a:lnTo>
                  <a:pt x="528" y="225"/>
                </a:lnTo>
                <a:lnTo>
                  <a:pt x="528" y="232"/>
                </a:lnTo>
                <a:lnTo>
                  <a:pt x="529" y="236"/>
                </a:lnTo>
                <a:lnTo>
                  <a:pt x="529" y="260"/>
                </a:lnTo>
                <a:lnTo>
                  <a:pt x="530" y="253"/>
                </a:lnTo>
                <a:lnTo>
                  <a:pt x="530" y="268"/>
                </a:lnTo>
                <a:lnTo>
                  <a:pt x="531" y="254"/>
                </a:lnTo>
                <a:lnTo>
                  <a:pt x="531" y="249"/>
                </a:lnTo>
                <a:lnTo>
                  <a:pt x="532" y="252"/>
                </a:lnTo>
                <a:lnTo>
                  <a:pt x="532" y="260"/>
                </a:lnTo>
                <a:lnTo>
                  <a:pt x="533" y="252"/>
                </a:lnTo>
                <a:lnTo>
                  <a:pt x="533" y="249"/>
                </a:lnTo>
                <a:lnTo>
                  <a:pt x="533" y="249"/>
                </a:lnTo>
                <a:lnTo>
                  <a:pt x="534" y="259"/>
                </a:lnTo>
                <a:lnTo>
                  <a:pt x="535" y="276"/>
                </a:lnTo>
                <a:lnTo>
                  <a:pt x="535" y="295"/>
                </a:lnTo>
                <a:lnTo>
                  <a:pt x="536" y="309"/>
                </a:lnTo>
                <a:lnTo>
                  <a:pt x="536" y="277"/>
                </a:lnTo>
                <a:lnTo>
                  <a:pt x="536" y="245"/>
                </a:lnTo>
                <a:lnTo>
                  <a:pt x="537" y="210"/>
                </a:lnTo>
                <a:lnTo>
                  <a:pt x="537" y="184"/>
                </a:lnTo>
                <a:lnTo>
                  <a:pt x="538" y="166"/>
                </a:lnTo>
                <a:lnTo>
                  <a:pt x="538" y="172"/>
                </a:lnTo>
                <a:lnTo>
                  <a:pt x="539" y="197"/>
                </a:lnTo>
                <a:lnTo>
                  <a:pt x="539" y="201"/>
                </a:lnTo>
                <a:lnTo>
                  <a:pt x="540" y="168"/>
                </a:lnTo>
                <a:lnTo>
                  <a:pt x="540" y="161"/>
                </a:lnTo>
                <a:lnTo>
                  <a:pt x="541" y="167"/>
                </a:lnTo>
                <a:lnTo>
                  <a:pt x="541" y="162"/>
                </a:lnTo>
                <a:lnTo>
                  <a:pt x="542" y="174"/>
                </a:lnTo>
                <a:lnTo>
                  <a:pt x="542" y="194"/>
                </a:lnTo>
                <a:lnTo>
                  <a:pt x="542" y="225"/>
                </a:lnTo>
                <a:lnTo>
                  <a:pt x="543" y="261"/>
                </a:lnTo>
                <a:lnTo>
                  <a:pt x="544" y="299"/>
                </a:lnTo>
                <a:lnTo>
                  <a:pt x="544" y="339"/>
                </a:lnTo>
                <a:lnTo>
                  <a:pt x="545" y="366"/>
                </a:lnTo>
                <a:lnTo>
                  <a:pt x="545" y="386"/>
                </a:lnTo>
                <a:lnTo>
                  <a:pt x="545" y="403"/>
                </a:lnTo>
                <a:lnTo>
                  <a:pt x="546" y="413"/>
                </a:lnTo>
                <a:lnTo>
                  <a:pt x="546" y="419"/>
                </a:lnTo>
                <a:lnTo>
                  <a:pt x="547" y="430"/>
                </a:lnTo>
                <a:lnTo>
                  <a:pt x="547" y="431"/>
                </a:lnTo>
                <a:lnTo>
                  <a:pt x="548" y="412"/>
                </a:lnTo>
                <a:lnTo>
                  <a:pt x="548" y="387"/>
                </a:lnTo>
                <a:lnTo>
                  <a:pt x="549" y="342"/>
                </a:lnTo>
                <a:lnTo>
                  <a:pt x="549" y="316"/>
                </a:lnTo>
                <a:lnTo>
                  <a:pt x="550" y="282"/>
                </a:lnTo>
                <a:lnTo>
                  <a:pt x="550" y="264"/>
                </a:lnTo>
                <a:lnTo>
                  <a:pt x="551" y="242"/>
                </a:lnTo>
                <a:lnTo>
                  <a:pt x="551" y="246"/>
                </a:lnTo>
                <a:lnTo>
                  <a:pt x="551" y="259"/>
                </a:lnTo>
                <a:lnTo>
                  <a:pt x="552" y="275"/>
                </a:lnTo>
                <a:lnTo>
                  <a:pt x="553" y="275"/>
                </a:lnTo>
                <a:lnTo>
                  <a:pt x="553" y="277"/>
                </a:lnTo>
                <a:lnTo>
                  <a:pt x="554" y="262"/>
                </a:lnTo>
                <a:lnTo>
                  <a:pt x="554" y="261"/>
                </a:lnTo>
                <a:lnTo>
                  <a:pt x="554" y="264"/>
                </a:lnTo>
                <a:lnTo>
                  <a:pt x="555" y="272"/>
                </a:lnTo>
                <a:lnTo>
                  <a:pt x="555" y="273"/>
                </a:lnTo>
                <a:lnTo>
                  <a:pt x="556" y="260"/>
                </a:lnTo>
                <a:lnTo>
                  <a:pt x="556" y="260"/>
                </a:lnTo>
                <a:lnTo>
                  <a:pt x="557" y="260"/>
                </a:lnTo>
                <a:lnTo>
                  <a:pt x="557" y="282"/>
                </a:lnTo>
                <a:lnTo>
                  <a:pt x="558" y="293"/>
                </a:lnTo>
                <a:lnTo>
                  <a:pt x="558" y="310"/>
                </a:lnTo>
                <a:lnTo>
                  <a:pt x="559" y="273"/>
                </a:lnTo>
                <a:lnTo>
                  <a:pt x="559" y="238"/>
                </a:lnTo>
                <a:lnTo>
                  <a:pt x="559" y="207"/>
                </a:lnTo>
                <a:lnTo>
                  <a:pt x="560" y="185"/>
                </a:lnTo>
                <a:lnTo>
                  <a:pt x="560" y="169"/>
                </a:lnTo>
                <a:lnTo>
                  <a:pt x="561" y="178"/>
                </a:lnTo>
                <a:lnTo>
                  <a:pt x="562" y="203"/>
                </a:lnTo>
                <a:lnTo>
                  <a:pt x="562" y="202"/>
                </a:lnTo>
                <a:lnTo>
                  <a:pt x="562" y="183"/>
                </a:lnTo>
                <a:lnTo>
                  <a:pt x="563" y="187"/>
                </a:lnTo>
                <a:lnTo>
                  <a:pt x="563" y="178"/>
                </a:lnTo>
                <a:lnTo>
                  <a:pt x="564" y="162"/>
                </a:lnTo>
                <a:lnTo>
                  <a:pt x="564" y="151"/>
                </a:lnTo>
                <a:lnTo>
                  <a:pt x="565" y="156"/>
                </a:lnTo>
                <a:lnTo>
                  <a:pt x="565" y="156"/>
                </a:lnTo>
                <a:lnTo>
                  <a:pt x="566" y="179"/>
                </a:lnTo>
                <a:lnTo>
                  <a:pt x="566" y="194"/>
                </a:lnTo>
                <a:lnTo>
                  <a:pt x="567" y="224"/>
                </a:lnTo>
                <a:lnTo>
                  <a:pt x="567" y="248"/>
                </a:lnTo>
                <a:lnTo>
                  <a:pt x="568" y="280"/>
                </a:lnTo>
                <a:lnTo>
                  <a:pt x="568" y="311"/>
                </a:lnTo>
                <a:lnTo>
                  <a:pt x="568" y="329"/>
                </a:lnTo>
                <a:lnTo>
                  <a:pt x="569" y="350"/>
                </a:lnTo>
                <a:lnTo>
                  <a:pt x="569" y="394"/>
                </a:lnTo>
                <a:lnTo>
                  <a:pt x="570" y="416"/>
                </a:lnTo>
                <a:lnTo>
                  <a:pt x="570" y="427"/>
                </a:lnTo>
                <a:lnTo>
                  <a:pt x="571" y="424"/>
                </a:lnTo>
                <a:lnTo>
                  <a:pt x="571" y="410"/>
                </a:lnTo>
                <a:lnTo>
                  <a:pt x="572" y="409"/>
                </a:lnTo>
                <a:lnTo>
                  <a:pt x="572" y="391"/>
                </a:lnTo>
                <a:lnTo>
                  <a:pt x="573" y="385"/>
                </a:lnTo>
                <a:lnTo>
                  <a:pt x="573" y="356"/>
                </a:lnTo>
                <a:lnTo>
                  <a:pt x="574" y="338"/>
                </a:lnTo>
                <a:lnTo>
                  <a:pt x="574" y="306"/>
                </a:lnTo>
                <a:lnTo>
                  <a:pt x="575" y="298"/>
                </a:lnTo>
                <a:lnTo>
                  <a:pt x="575" y="278"/>
                </a:lnTo>
                <a:lnTo>
                  <a:pt x="576" y="269"/>
                </a:lnTo>
                <a:lnTo>
                  <a:pt x="576" y="247"/>
                </a:lnTo>
                <a:lnTo>
                  <a:pt x="576" y="261"/>
                </a:lnTo>
                <a:lnTo>
                  <a:pt x="577" y="250"/>
                </a:lnTo>
                <a:lnTo>
                  <a:pt x="577" y="253"/>
                </a:lnTo>
                <a:lnTo>
                  <a:pt x="578" y="261"/>
                </a:lnTo>
                <a:lnTo>
                  <a:pt x="578" y="260"/>
                </a:lnTo>
                <a:lnTo>
                  <a:pt x="579" y="257"/>
                </a:lnTo>
                <a:lnTo>
                  <a:pt x="579" y="260"/>
                </a:lnTo>
                <a:lnTo>
                  <a:pt x="580" y="255"/>
                </a:lnTo>
                <a:lnTo>
                  <a:pt x="580" y="269"/>
                </a:lnTo>
                <a:lnTo>
                  <a:pt x="581" y="253"/>
                </a:lnTo>
                <a:lnTo>
                  <a:pt x="581" y="244"/>
                </a:lnTo>
                <a:lnTo>
                  <a:pt x="582" y="233"/>
                </a:lnTo>
                <a:lnTo>
                  <a:pt x="582" y="226"/>
                </a:lnTo>
                <a:lnTo>
                  <a:pt x="582" y="205"/>
                </a:lnTo>
                <a:lnTo>
                  <a:pt x="583" y="194"/>
                </a:lnTo>
                <a:lnTo>
                  <a:pt x="584" y="206"/>
                </a:lnTo>
                <a:lnTo>
                  <a:pt x="584" y="230"/>
                </a:lnTo>
                <a:lnTo>
                  <a:pt x="585" y="229"/>
                </a:lnTo>
                <a:lnTo>
                  <a:pt x="585" y="204"/>
                </a:lnTo>
                <a:lnTo>
                  <a:pt x="585" y="209"/>
                </a:lnTo>
                <a:lnTo>
                  <a:pt x="586" y="200"/>
                </a:lnTo>
                <a:lnTo>
                  <a:pt x="586" y="175"/>
                </a:lnTo>
                <a:lnTo>
                  <a:pt x="587" y="163"/>
                </a:lnTo>
                <a:lnTo>
                  <a:pt x="587" y="161"/>
                </a:lnTo>
                <a:lnTo>
                  <a:pt x="588" y="163"/>
                </a:lnTo>
                <a:lnTo>
                  <a:pt x="588" y="174"/>
                </a:lnTo>
                <a:lnTo>
                  <a:pt x="589" y="201"/>
                </a:lnTo>
                <a:lnTo>
                  <a:pt x="589" y="223"/>
                </a:lnTo>
                <a:lnTo>
                  <a:pt x="590" y="242"/>
                </a:lnTo>
                <a:lnTo>
                  <a:pt x="590" y="271"/>
                </a:lnTo>
                <a:lnTo>
                  <a:pt x="591" y="298"/>
                </a:lnTo>
                <a:lnTo>
                  <a:pt x="591" y="320"/>
                </a:lnTo>
                <a:lnTo>
                  <a:pt x="591" y="338"/>
                </a:lnTo>
                <a:lnTo>
                  <a:pt x="592" y="388"/>
                </a:lnTo>
                <a:lnTo>
                  <a:pt x="593" y="414"/>
                </a:lnTo>
                <a:lnTo>
                  <a:pt x="593" y="427"/>
                </a:lnTo>
                <a:lnTo>
                  <a:pt x="594" y="432"/>
                </a:lnTo>
                <a:lnTo>
                  <a:pt x="594" y="426"/>
                </a:lnTo>
                <a:lnTo>
                  <a:pt x="594" y="427"/>
                </a:lnTo>
                <a:lnTo>
                  <a:pt x="595" y="412"/>
                </a:lnTo>
                <a:lnTo>
                  <a:pt x="595" y="407"/>
                </a:lnTo>
                <a:lnTo>
                  <a:pt x="596" y="388"/>
                </a:lnTo>
                <a:lnTo>
                  <a:pt x="596" y="375"/>
                </a:lnTo>
                <a:lnTo>
                  <a:pt x="597" y="345"/>
                </a:lnTo>
                <a:lnTo>
                  <a:pt x="597" y="330"/>
                </a:lnTo>
                <a:lnTo>
                  <a:pt x="598" y="302"/>
                </a:lnTo>
                <a:lnTo>
                  <a:pt x="598" y="293"/>
                </a:lnTo>
                <a:lnTo>
                  <a:pt x="599" y="274"/>
                </a:lnTo>
                <a:lnTo>
                  <a:pt x="599" y="268"/>
                </a:lnTo>
                <a:lnTo>
                  <a:pt x="599" y="263"/>
                </a:lnTo>
                <a:lnTo>
                  <a:pt x="600" y="254"/>
                </a:lnTo>
                <a:lnTo>
                  <a:pt x="600" y="260"/>
                </a:lnTo>
                <a:lnTo>
                  <a:pt x="601" y="247"/>
                </a:lnTo>
                <a:lnTo>
                  <a:pt x="602" y="253"/>
                </a:lnTo>
                <a:lnTo>
                  <a:pt x="602" y="254"/>
                </a:lnTo>
                <a:lnTo>
                  <a:pt x="602" y="263"/>
                </a:lnTo>
                <a:lnTo>
                  <a:pt x="603" y="265"/>
                </a:lnTo>
                <a:lnTo>
                  <a:pt x="603" y="252"/>
                </a:lnTo>
                <a:lnTo>
                  <a:pt x="604" y="245"/>
                </a:lnTo>
                <a:lnTo>
                  <a:pt x="604" y="233"/>
                </a:lnTo>
                <a:lnTo>
                  <a:pt x="605" y="236"/>
                </a:lnTo>
                <a:lnTo>
                  <a:pt x="605" y="226"/>
                </a:lnTo>
                <a:lnTo>
                  <a:pt x="606" y="237"/>
                </a:lnTo>
                <a:lnTo>
                  <a:pt x="606" y="252"/>
                </a:lnTo>
                <a:lnTo>
                  <a:pt x="607" y="273"/>
                </a:lnTo>
                <a:lnTo>
                  <a:pt x="607" y="268"/>
                </a:lnTo>
                <a:lnTo>
                  <a:pt x="608" y="253"/>
                </a:lnTo>
                <a:lnTo>
                  <a:pt x="608" y="269"/>
                </a:lnTo>
                <a:lnTo>
                  <a:pt x="608" y="276"/>
                </a:lnTo>
                <a:lnTo>
                  <a:pt x="609" y="285"/>
                </a:lnTo>
                <a:lnTo>
                  <a:pt x="609" y="301"/>
                </a:lnTo>
                <a:lnTo>
                  <a:pt x="610" y="319"/>
                </a:lnTo>
                <a:lnTo>
                  <a:pt x="611" y="349"/>
                </a:lnTo>
                <a:lnTo>
                  <a:pt x="611" y="381"/>
                </a:lnTo>
                <a:lnTo>
                  <a:pt x="611" y="391"/>
                </a:lnTo>
                <a:lnTo>
                  <a:pt x="612" y="408"/>
                </a:lnTo>
                <a:lnTo>
                  <a:pt x="612" y="429"/>
                </a:lnTo>
                <a:lnTo>
                  <a:pt x="613" y="441"/>
                </a:lnTo>
                <a:lnTo>
                  <a:pt x="613" y="445"/>
                </a:lnTo>
                <a:lnTo>
                  <a:pt x="614" y="448"/>
                </a:lnTo>
                <a:lnTo>
                  <a:pt x="614" y="446"/>
                </a:lnTo>
                <a:lnTo>
                  <a:pt x="615" y="445"/>
                </a:lnTo>
                <a:lnTo>
                  <a:pt x="615" y="438"/>
                </a:lnTo>
                <a:lnTo>
                  <a:pt x="616" y="419"/>
                </a:lnTo>
                <a:lnTo>
                  <a:pt x="616" y="396"/>
                </a:lnTo>
                <a:lnTo>
                  <a:pt x="617" y="361"/>
                </a:lnTo>
                <a:lnTo>
                  <a:pt x="617" y="346"/>
                </a:lnTo>
                <a:lnTo>
                  <a:pt x="617" y="331"/>
                </a:lnTo>
                <a:lnTo>
                  <a:pt x="618" y="311"/>
                </a:lnTo>
                <a:lnTo>
                  <a:pt x="618" y="301"/>
                </a:lnTo>
                <a:lnTo>
                  <a:pt x="619" y="289"/>
                </a:lnTo>
                <a:lnTo>
                  <a:pt x="619" y="293"/>
                </a:lnTo>
                <a:lnTo>
                  <a:pt x="620" y="298"/>
                </a:lnTo>
                <a:lnTo>
                  <a:pt x="620" y="299"/>
                </a:lnTo>
                <a:lnTo>
                  <a:pt x="621" y="303"/>
                </a:lnTo>
                <a:lnTo>
                  <a:pt x="621" y="291"/>
                </a:lnTo>
                <a:lnTo>
                  <a:pt x="622" y="287"/>
                </a:lnTo>
                <a:lnTo>
                  <a:pt x="622" y="283"/>
                </a:lnTo>
                <a:lnTo>
                  <a:pt x="623" y="296"/>
                </a:lnTo>
                <a:lnTo>
                  <a:pt x="623" y="283"/>
                </a:lnTo>
                <a:lnTo>
                  <a:pt x="624" y="285"/>
                </a:lnTo>
                <a:lnTo>
                  <a:pt x="624" y="276"/>
                </a:lnTo>
                <a:lnTo>
                  <a:pt x="625" y="285"/>
                </a:lnTo>
                <a:lnTo>
                  <a:pt x="625" y="293"/>
                </a:lnTo>
                <a:lnTo>
                  <a:pt x="625" y="307"/>
                </a:lnTo>
                <a:lnTo>
                  <a:pt x="626" y="309"/>
                </a:lnTo>
                <a:lnTo>
                  <a:pt x="626" y="296"/>
                </a:lnTo>
                <a:lnTo>
                  <a:pt x="627" y="272"/>
                </a:lnTo>
                <a:lnTo>
                  <a:pt x="627" y="254"/>
                </a:lnTo>
                <a:lnTo>
                  <a:pt x="628" y="231"/>
                </a:lnTo>
                <a:lnTo>
                  <a:pt x="628" y="226"/>
                </a:lnTo>
                <a:lnTo>
                  <a:pt x="629" y="229"/>
                </a:lnTo>
                <a:lnTo>
                  <a:pt x="629" y="245"/>
                </a:lnTo>
                <a:lnTo>
                  <a:pt x="630" y="253"/>
                </a:lnTo>
                <a:lnTo>
                  <a:pt x="630" y="251"/>
                </a:lnTo>
                <a:lnTo>
                  <a:pt x="631" y="257"/>
                </a:lnTo>
                <a:lnTo>
                  <a:pt x="631" y="261"/>
                </a:lnTo>
                <a:lnTo>
                  <a:pt x="631" y="272"/>
                </a:lnTo>
                <a:lnTo>
                  <a:pt x="632" y="285"/>
                </a:lnTo>
                <a:lnTo>
                  <a:pt x="633" y="313"/>
                </a:lnTo>
                <a:lnTo>
                  <a:pt x="633" y="347"/>
                </a:lnTo>
                <a:lnTo>
                  <a:pt x="634" y="378"/>
                </a:lnTo>
                <a:lnTo>
                  <a:pt x="634" y="400"/>
                </a:lnTo>
                <a:lnTo>
                  <a:pt x="634" y="416"/>
                </a:lnTo>
                <a:lnTo>
                  <a:pt x="635" y="427"/>
                </a:lnTo>
                <a:lnTo>
                  <a:pt x="635" y="440"/>
                </a:lnTo>
                <a:lnTo>
                  <a:pt x="636" y="446"/>
                </a:lnTo>
                <a:lnTo>
                  <a:pt x="636" y="450"/>
                </a:lnTo>
                <a:lnTo>
                  <a:pt x="637" y="448"/>
                </a:lnTo>
                <a:lnTo>
                  <a:pt x="637" y="449"/>
                </a:lnTo>
                <a:lnTo>
                  <a:pt x="638" y="446"/>
                </a:lnTo>
                <a:lnTo>
                  <a:pt x="638" y="419"/>
                </a:lnTo>
                <a:lnTo>
                  <a:pt x="639" y="393"/>
                </a:lnTo>
                <a:lnTo>
                  <a:pt x="639" y="336"/>
                </a:lnTo>
                <a:lnTo>
                  <a:pt x="640" y="306"/>
                </a:lnTo>
                <a:lnTo>
                  <a:pt x="640" y="286"/>
                </a:lnTo>
                <a:lnTo>
                  <a:pt x="640" y="267"/>
                </a:lnTo>
                <a:lnTo>
                  <a:pt x="641" y="250"/>
                </a:lnTo>
                <a:lnTo>
                  <a:pt x="642" y="256"/>
                </a:lnTo>
                <a:lnTo>
                  <a:pt x="642" y="263"/>
                </a:lnTo>
                <a:lnTo>
                  <a:pt x="642" y="278"/>
                </a:lnTo>
                <a:lnTo>
                  <a:pt x="643" y="274"/>
                </a:lnTo>
                <a:lnTo>
                  <a:pt x="643" y="283"/>
                </a:lnTo>
                <a:lnTo>
                  <a:pt x="644" y="267"/>
                </a:lnTo>
                <a:lnTo>
                  <a:pt x="644" y="264"/>
                </a:lnTo>
                <a:lnTo>
                  <a:pt x="645" y="270"/>
                </a:lnTo>
                <a:lnTo>
                  <a:pt x="645" y="270"/>
                </a:lnTo>
                <a:lnTo>
                  <a:pt x="646" y="265"/>
                </a:lnTo>
                <a:lnTo>
                  <a:pt x="646" y="261"/>
                </a:lnTo>
                <a:lnTo>
                  <a:pt x="647" y="264"/>
                </a:lnTo>
                <a:lnTo>
                  <a:pt x="647" y="264"/>
                </a:lnTo>
                <a:lnTo>
                  <a:pt x="648" y="273"/>
                </a:lnTo>
                <a:lnTo>
                  <a:pt x="648" y="291"/>
                </a:lnTo>
                <a:lnTo>
                  <a:pt x="648" y="303"/>
                </a:lnTo>
                <a:lnTo>
                  <a:pt x="649" y="276"/>
                </a:lnTo>
                <a:lnTo>
                  <a:pt x="649" y="239"/>
                </a:lnTo>
                <a:lnTo>
                  <a:pt x="650" y="204"/>
                </a:lnTo>
                <a:lnTo>
                  <a:pt x="651" y="188"/>
                </a:lnTo>
                <a:lnTo>
                  <a:pt x="651" y="173"/>
                </a:lnTo>
                <a:lnTo>
                  <a:pt x="651" y="177"/>
                </a:lnTo>
                <a:lnTo>
                  <a:pt x="652" y="198"/>
                </a:lnTo>
                <a:lnTo>
                  <a:pt x="652" y="194"/>
                </a:lnTo>
                <a:lnTo>
                  <a:pt x="653" y="187"/>
                </a:lnTo>
                <a:lnTo>
                  <a:pt x="653" y="185"/>
                </a:lnTo>
                <a:lnTo>
                  <a:pt x="654" y="195"/>
                </a:lnTo>
                <a:lnTo>
                  <a:pt x="654" y="211"/>
                </a:lnTo>
                <a:lnTo>
                  <a:pt x="655" y="229"/>
                </a:lnTo>
                <a:lnTo>
                  <a:pt x="655" y="265"/>
                </a:lnTo>
                <a:lnTo>
                  <a:pt x="656" y="310"/>
                </a:lnTo>
                <a:lnTo>
                  <a:pt x="656" y="351"/>
                </a:lnTo>
                <a:lnTo>
                  <a:pt x="657" y="379"/>
                </a:lnTo>
                <a:lnTo>
                  <a:pt x="657" y="401"/>
                </a:lnTo>
                <a:lnTo>
                  <a:pt x="657" y="414"/>
                </a:lnTo>
                <a:lnTo>
                  <a:pt x="658" y="429"/>
                </a:lnTo>
                <a:lnTo>
                  <a:pt x="658" y="436"/>
                </a:lnTo>
                <a:lnTo>
                  <a:pt x="659" y="442"/>
                </a:lnTo>
                <a:lnTo>
                  <a:pt x="659" y="440"/>
                </a:lnTo>
                <a:lnTo>
                  <a:pt x="660" y="442"/>
                </a:lnTo>
                <a:lnTo>
                  <a:pt x="660" y="442"/>
                </a:lnTo>
                <a:lnTo>
                  <a:pt x="661" y="420"/>
                </a:lnTo>
                <a:lnTo>
                  <a:pt x="661" y="390"/>
                </a:lnTo>
                <a:lnTo>
                  <a:pt x="662" y="330"/>
                </a:lnTo>
                <a:lnTo>
                  <a:pt x="662" y="302"/>
                </a:lnTo>
                <a:lnTo>
                  <a:pt x="663" y="265"/>
                </a:lnTo>
                <a:lnTo>
                  <a:pt x="663" y="251"/>
                </a:lnTo>
                <a:lnTo>
                  <a:pt x="664" y="234"/>
                </a:lnTo>
                <a:lnTo>
                  <a:pt x="664" y="243"/>
                </a:lnTo>
                <a:lnTo>
                  <a:pt x="665" y="245"/>
                </a:lnTo>
                <a:lnTo>
                  <a:pt x="665" y="269"/>
                </a:lnTo>
                <a:lnTo>
                  <a:pt x="665" y="269"/>
                </a:lnTo>
                <a:lnTo>
                  <a:pt x="666" y="277"/>
                </a:lnTo>
                <a:lnTo>
                  <a:pt x="666" y="262"/>
                </a:lnTo>
                <a:lnTo>
                  <a:pt x="667" y="257"/>
                </a:lnTo>
                <a:lnTo>
                  <a:pt x="667" y="266"/>
                </a:lnTo>
                <a:lnTo>
                  <a:pt x="668" y="270"/>
                </a:lnTo>
                <a:lnTo>
                  <a:pt x="668" y="259"/>
                </a:lnTo>
                <a:lnTo>
                  <a:pt x="669" y="261"/>
                </a:lnTo>
                <a:lnTo>
                  <a:pt x="669" y="261"/>
                </a:lnTo>
                <a:lnTo>
                  <a:pt x="670" y="268"/>
                </a:lnTo>
                <a:lnTo>
                  <a:pt x="670" y="283"/>
                </a:lnTo>
                <a:lnTo>
                  <a:pt x="671" y="306"/>
                </a:lnTo>
                <a:lnTo>
                  <a:pt x="671" y="318"/>
                </a:lnTo>
                <a:lnTo>
                  <a:pt x="671" y="285"/>
                </a:lnTo>
                <a:lnTo>
                  <a:pt x="672" y="244"/>
                </a:lnTo>
                <a:lnTo>
                  <a:pt x="673" y="218"/>
                </a:lnTo>
                <a:lnTo>
                  <a:pt x="673" y="196"/>
                </a:lnTo>
                <a:lnTo>
                  <a:pt x="674" y="176"/>
                </a:lnTo>
                <a:lnTo>
                  <a:pt x="674" y="172"/>
                </a:lnTo>
                <a:lnTo>
                  <a:pt x="674" y="182"/>
                </a:lnTo>
                <a:lnTo>
                  <a:pt x="675" y="184"/>
                </a:lnTo>
                <a:lnTo>
                  <a:pt x="675" y="172"/>
                </a:lnTo>
                <a:lnTo>
                  <a:pt x="676" y="170"/>
                </a:lnTo>
                <a:lnTo>
                  <a:pt x="676" y="172"/>
                </a:lnTo>
                <a:lnTo>
                  <a:pt x="677" y="188"/>
                </a:lnTo>
                <a:lnTo>
                  <a:pt x="677" y="198"/>
                </a:lnTo>
                <a:lnTo>
                  <a:pt x="678" y="237"/>
                </a:lnTo>
                <a:lnTo>
                  <a:pt x="678" y="286"/>
                </a:lnTo>
                <a:lnTo>
                  <a:pt x="679" y="324"/>
                </a:lnTo>
                <a:lnTo>
                  <a:pt x="679" y="360"/>
                </a:lnTo>
                <a:lnTo>
                  <a:pt x="680" y="387"/>
                </a:lnTo>
                <a:lnTo>
                  <a:pt x="680" y="402"/>
                </a:lnTo>
                <a:lnTo>
                  <a:pt x="680" y="416"/>
                </a:lnTo>
                <a:lnTo>
                  <a:pt x="681" y="428"/>
                </a:lnTo>
                <a:lnTo>
                  <a:pt x="682" y="434"/>
                </a:lnTo>
                <a:lnTo>
                  <a:pt x="682" y="434"/>
                </a:lnTo>
                <a:lnTo>
                  <a:pt x="683" y="442"/>
                </a:lnTo>
                <a:lnTo>
                  <a:pt x="683" y="442"/>
                </a:lnTo>
                <a:lnTo>
                  <a:pt x="683" y="418"/>
                </a:lnTo>
                <a:lnTo>
                  <a:pt x="684" y="386"/>
                </a:lnTo>
                <a:lnTo>
                  <a:pt x="684" y="330"/>
                </a:lnTo>
                <a:lnTo>
                  <a:pt x="685" y="306"/>
                </a:lnTo>
                <a:lnTo>
                  <a:pt x="685" y="269"/>
                </a:lnTo>
                <a:lnTo>
                  <a:pt x="686" y="247"/>
                </a:lnTo>
                <a:lnTo>
                  <a:pt x="686" y="230"/>
                </a:lnTo>
                <a:lnTo>
                  <a:pt x="687" y="241"/>
                </a:lnTo>
                <a:lnTo>
                  <a:pt x="687" y="258"/>
                </a:lnTo>
                <a:lnTo>
                  <a:pt x="688" y="271"/>
                </a:lnTo>
                <a:lnTo>
                  <a:pt x="688" y="270"/>
                </a:lnTo>
                <a:lnTo>
                  <a:pt x="688" y="278"/>
                </a:lnTo>
                <a:lnTo>
                  <a:pt x="689" y="264"/>
                </a:lnTo>
                <a:lnTo>
                  <a:pt x="689" y="258"/>
                </a:lnTo>
                <a:lnTo>
                  <a:pt x="690" y="259"/>
                </a:lnTo>
                <a:lnTo>
                  <a:pt x="691" y="265"/>
                </a:lnTo>
                <a:lnTo>
                  <a:pt x="691" y="258"/>
                </a:lnTo>
                <a:lnTo>
                  <a:pt x="691" y="254"/>
                </a:lnTo>
                <a:lnTo>
                  <a:pt x="692" y="256"/>
                </a:lnTo>
                <a:lnTo>
                  <a:pt x="692" y="267"/>
                </a:lnTo>
                <a:lnTo>
                  <a:pt x="693" y="287"/>
                </a:lnTo>
                <a:lnTo>
                  <a:pt x="693" y="306"/>
                </a:lnTo>
                <a:lnTo>
                  <a:pt x="694" y="315"/>
                </a:lnTo>
                <a:lnTo>
                  <a:pt x="694" y="283"/>
                </a:lnTo>
                <a:lnTo>
                  <a:pt x="695" y="254"/>
                </a:lnTo>
                <a:lnTo>
                  <a:pt x="695" y="220"/>
                </a:lnTo>
                <a:lnTo>
                  <a:pt x="696" y="192"/>
                </a:lnTo>
                <a:lnTo>
                  <a:pt x="696" y="175"/>
                </a:lnTo>
                <a:lnTo>
                  <a:pt x="697" y="169"/>
                </a:lnTo>
                <a:lnTo>
                  <a:pt x="697" y="181"/>
                </a:lnTo>
                <a:lnTo>
                  <a:pt x="697" y="176"/>
                </a:lnTo>
                <a:lnTo>
                  <a:pt x="698" y="162"/>
                </a:lnTo>
                <a:lnTo>
                  <a:pt x="698" y="160"/>
                </a:lnTo>
                <a:lnTo>
                  <a:pt x="699" y="164"/>
                </a:lnTo>
                <a:lnTo>
                  <a:pt x="700" y="175"/>
                </a:lnTo>
                <a:lnTo>
                  <a:pt x="700" y="180"/>
                </a:lnTo>
                <a:lnTo>
                  <a:pt x="700" y="195"/>
                </a:lnTo>
                <a:lnTo>
                  <a:pt x="701" y="230"/>
                </a:lnTo>
                <a:lnTo>
                  <a:pt x="701" y="265"/>
                </a:lnTo>
                <a:lnTo>
                  <a:pt x="702" y="303"/>
                </a:lnTo>
                <a:lnTo>
                  <a:pt x="702" y="342"/>
                </a:lnTo>
                <a:lnTo>
                  <a:pt x="703" y="362"/>
                </a:lnTo>
                <a:lnTo>
                  <a:pt x="703" y="387"/>
                </a:lnTo>
                <a:lnTo>
                  <a:pt x="704" y="404"/>
                </a:lnTo>
                <a:lnTo>
                  <a:pt x="704" y="414"/>
                </a:lnTo>
                <a:lnTo>
                  <a:pt x="705" y="417"/>
                </a:lnTo>
                <a:lnTo>
                  <a:pt x="705" y="429"/>
                </a:lnTo>
                <a:lnTo>
                  <a:pt x="705" y="433"/>
                </a:lnTo>
                <a:lnTo>
                  <a:pt x="706" y="413"/>
                </a:lnTo>
                <a:lnTo>
                  <a:pt x="706" y="386"/>
                </a:lnTo>
                <a:lnTo>
                  <a:pt x="707" y="339"/>
                </a:lnTo>
                <a:lnTo>
                  <a:pt x="707" y="315"/>
                </a:lnTo>
                <a:lnTo>
                  <a:pt x="708" y="281"/>
                </a:lnTo>
                <a:lnTo>
                  <a:pt x="708" y="264"/>
                </a:lnTo>
                <a:lnTo>
                  <a:pt x="709" y="238"/>
                </a:lnTo>
                <a:lnTo>
                  <a:pt x="709" y="249"/>
                </a:lnTo>
                <a:lnTo>
                  <a:pt x="710" y="254"/>
                </a:lnTo>
                <a:lnTo>
                  <a:pt x="710" y="274"/>
                </a:lnTo>
                <a:lnTo>
                  <a:pt x="711" y="268"/>
                </a:lnTo>
                <a:lnTo>
                  <a:pt x="711" y="280"/>
                </a:lnTo>
                <a:lnTo>
                  <a:pt x="712" y="269"/>
                </a:lnTo>
                <a:lnTo>
                  <a:pt x="712" y="267"/>
                </a:lnTo>
                <a:lnTo>
                  <a:pt x="713" y="271"/>
                </a:lnTo>
                <a:lnTo>
                  <a:pt x="713" y="272"/>
                </a:lnTo>
                <a:lnTo>
                  <a:pt x="714" y="273"/>
                </a:lnTo>
                <a:lnTo>
                  <a:pt x="714" y="263"/>
                </a:lnTo>
                <a:lnTo>
                  <a:pt x="714" y="267"/>
                </a:lnTo>
                <a:lnTo>
                  <a:pt x="715" y="272"/>
                </a:lnTo>
                <a:lnTo>
                  <a:pt x="715" y="288"/>
                </a:lnTo>
                <a:lnTo>
                  <a:pt x="716" y="316"/>
                </a:lnTo>
                <a:lnTo>
                  <a:pt x="716" y="318"/>
                </a:lnTo>
                <a:lnTo>
                  <a:pt x="717" y="287"/>
                </a:lnTo>
                <a:lnTo>
                  <a:pt x="717" y="252"/>
                </a:lnTo>
                <a:lnTo>
                  <a:pt x="718" y="227"/>
                </a:lnTo>
                <a:lnTo>
                  <a:pt x="718" y="201"/>
                </a:lnTo>
                <a:lnTo>
                  <a:pt x="719" y="183"/>
                </a:lnTo>
                <a:lnTo>
                  <a:pt x="719" y="186"/>
                </a:lnTo>
                <a:lnTo>
                  <a:pt x="720" y="202"/>
                </a:lnTo>
                <a:lnTo>
                  <a:pt x="720" y="192"/>
                </a:lnTo>
                <a:lnTo>
                  <a:pt x="720" y="190"/>
                </a:lnTo>
                <a:lnTo>
                  <a:pt x="721" y="198"/>
                </a:lnTo>
                <a:lnTo>
                  <a:pt x="722" y="187"/>
                </a:lnTo>
                <a:lnTo>
                  <a:pt x="722" y="172"/>
                </a:lnTo>
                <a:lnTo>
                  <a:pt x="723" y="160"/>
                </a:lnTo>
                <a:lnTo>
                  <a:pt x="723" y="166"/>
                </a:lnTo>
                <a:lnTo>
                  <a:pt x="723" y="169"/>
                </a:lnTo>
                <a:lnTo>
                  <a:pt x="724" y="191"/>
                </a:lnTo>
                <a:lnTo>
                  <a:pt x="724" y="205"/>
                </a:lnTo>
                <a:lnTo>
                  <a:pt x="725" y="226"/>
                </a:lnTo>
                <a:lnTo>
                  <a:pt x="725" y="245"/>
                </a:lnTo>
                <a:lnTo>
                  <a:pt x="726" y="267"/>
                </a:lnTo>
                <a:lnTo>
                  <a:pt x="726" y="292"/>
                </a:lnTo>
                <a:lnTo>
                  <a:pt x="727" y="322"/>
                </a:lnTo>
                <a:lnTo>
                  <a:pt x="727" y="346"/>
                </a:lnTo>
                <a:lnTo>
                  <a:pt x="728" y="396"/>
                </a:lnTo>
                <a:lnTo>
                  <a:pt x="728" y="420"/>
                </a:lnTo>
                <a:lnTo>
                  <a:pt x="728" y="430"/>
                </a:lnTo>
                <a:lnTo>
                  <a:pt x="729" y="426"/>
                </a:lnTo>
                <a:lnTo>
                  <a:pt x="729" y="410"/>
                </a:lnTo>
                <a:lnTo>
                  <a:pt x="730" y="405"/>
                </a:lnTo>
                <a:lnTo>
                  <a:pt x="731" y="386"/>
                </a:lnTo>
                <a:lnTo>
                  <a:pt x="731" y="383"/>
                </a:lnTo>
                <a:lnTo>
                  <a:pt x="731" y="360"/>
                </a:lnTo>
                <a:lnTo>
                  <a:pt x="732" y="352"/>
                </a:lnTo>
                <a:lnTo>
                  <a:pt x="732" y="326"/>
                </a:lnTo>
                <a:lnTo>
                  <a:pt x="733" y="326"/>
                </a:lnTo>
                <a:lnTo>
                  <a:pt x="733" y="296"/>
                </a:lnTo>
                <a:lnTo>
                  <a:pt x="734" y="294"/>
                </a:lnTo>
                <a:lnTo>
                  <a:pt x="734" y="276"/>
                </a:lnTo>
                <a:lnTo>
                  <a:pt x="735" y="274"/>
                </a:lnTo>
                <a:lnTo>
                  <a:pt x="735" y="265"/>
                </a:lnTo>
                <a:lnTo>
                  <a:pt x="736" y="256"/>
                </a:lnTo>
                <a:lnTo>
                  <a:pt x="736" y="259"/>
                </a:lnTo>
                <a:lnTo>
                  <a:pt x="737" y="263"/>
                </a:lnTo>
                <a:lnTo>
                  <a:pt x="737" y="260"/>
                </a:lnTo>
                <a:lnTo>
                  <a:pt x="737" y="256"/>
                </a:lnTo>
                <a:lnTo>
                  <a:pt x="738" y="255"/>
                </a:lnTo>
                <a:lnTo>
                  <a:pt x="738" y="260"/>
                </a:lnTo>
                <a:lnTo>
                  <a:pt x="739" y="266"/>
                </a:lnTo>
                <a:lnTo>
                  <a:pt x="740" y="251"/>
                </a:lnTo>
                <a:lnTo>
                  <a:pt x="740" y="231"/>
                </a:lnTo>
                <a:lnTo>
                  <a:pt x="740" y="218"/>
                </a:lnTo>
                <a:lnTo>
                  <a:pt x="741" y="214"/>
                </a:lnTo>
                <a:lnTo>
                  <a:pt x="741" y="197"/>
                </a:lnTo>
                <a:lnTo>
                  <a:pt x="742" y="195"/>
                </a:lnTo>
                <a:lnTo>
                  <a:pt x="742" y="221"/>
                </a:lnTo>
                <a:lnTo>
                  <a:pt x="743" y="215"/>
                </a:lnTo>
                <a:lnTo>
                  <a:pt x="743" y="216"/>
                </a:lnTo>
                <a:lnTo>
                  <a:pt x="744" y="212"/>
                </a:lnTo>
                <a:lnTo>
                  <a:pt x="744" y="209"/>
                </a:lnTo>
                <a:lnTo>
                  <a:pt x="745" y="190"/>
                </a:lnTo>
                <a:lnTo>
                  <a:pt x="745" y="172"/>
                </a:lnTo>
                <a:lnTo>
                  <a:pt x="746" y="172"/>
                </a:lnTo>
                <a:lnTo>
                  <a:pt x="746" y="176"/>
                </a:lnTo>
                <a:lnTo>
                  <a:pt x="746" y="190"/>
                </a:lnTo>
                <a:lnTo>
                  <a:pt x="747" y="206"/>
                </a:lnTo>
                <a:lnTo>
                  <a:pt x="747" y="205"/>
                </a:lnTo>
                <a:lnTo>
                  <a:pt x="748" y="229"/>
                </a:lnTo>
                <a:lnTo>
                  <a:pt x="748" y="260"/>
                </a:lnTo>
                <a:lnTo>
                  <a:pt x="749" y="293"/>
                </a:lnTo>
                <a:lnTo>
                  <a:pt x="749" y="311"/>
                </a:lnTo>
                <a:lnTo>
                  <a:pt x="750" y="333"/>
                </a:lnTo>
                <a:lnTo>
                  <a:pt x="750" y="389"/>
                </a:lnTo>
                <a:lnTo>
                  <a:pt x="751" y="415"/>
                </a:lnTo>
                <a:lnTo>
                  <a:pt x="751" y="429"/>
                </a:lnTo>
                <a:lnTo>
                  <a:pt x="752" y="430"/>
                </a:lnTo>
                <a:lnTo>
                  <a:pt x="752" y="424"/>
                </a:lnTo>
                <a:lnTo>
                  <a:pt x="753" y="420"/>
                </a:lnTo>
                <a:lnTo>
                  <a:pt x="753" y="404"/>
                </a:lnTo>
                <a:lnTo>
                  <a:pt x="754" y="392"/>
                </a:lnTo>
                <a:lnTo>
                  <a:pt x="754" y="379"/>
                </a:lnTo>
                <a:lnTo>
                  <a:pt x="754" y="372"/>
                </a:lnTo>
                <a:lnTo>
                  <a:pt x="755" y="345"/>
                </a:lnTo>
                <a:lnTo>
                  <a:pt x="755" y="331"/>
                </a:lnTo>
                <a:lnTo>
                  <a:pt x="756" y="307"/>
                </a:lnTo>
                <a:lnTo>
                  <a:pt x="756" y="294"/>
                </a:lnTo>
                <a:lnTo>
                  <a:pt x="757" y="278"/>
                </a:lnTo>
                <a:lnTo>
                  <a:pt x="757" y="271"/>
                </a:lnTo>
                <a:lnTo>
                  <a:pt x="758" y="260"/>
                </a:lnTo>
                <a:lnTo>
                  <a:pt x="758" y="264"/>
                </a:lnTo>
                <a:lnTo>
                  <a:pt x="759" y="266"/>
                </a:lnTo>
                <a:lnTo>
                  <a:pt x="759" y="249"/>
                </a:lnTo>
                <a:lnTo>
                  <a:pt x="760" y="257"/>
                </a:lnTo>
                <a:lnTo>
                  <a:pt x="760" y="265"/>
                </a:lnTo>
                <a:lnTo>
                  <a:pt x="760" y="264"/>
                </a:lnTo>
                <a:lnTo>
                  <a:pt x="761" y="274"/>
                </a:lnTo>
                <a:lnTo>
                  <a:pt x="762" y="275"/>
                </a:lnTo>
                <a:lnTo>
                  <a:pt x="762" y="264"/>
                </a:lnTo>
                <a:lnTo>
                  <a:pt x="763" y="250"/>
                </a:lnTo>
                <a:lnTo>
                  <a:pt x="763" y="238"/>
                </a:lnTo>
                <a:lnTo>
                  <a:pt x="763" y="236"/>
                </a:lnTo>
                <a:lnTo>
                  <a:pt x="764" y="245"/>
                </a:lnTo>
                <a:lnTo>
                  <a:pt x="764" y="266"/>
                </a:lnTo>
                <a:lnTo>
                  <a:pt x="765" y="270"/>
                </a:lnTo>
                <a:lnTo>
                  <a:pt x="765" y="267"/>
                </a:lnTo>
                <a:lnTo>
                  <a:pt x="766" y="270"/>
                </a:lnTo>
                <a:lnTo>
                  <a:pt x="766" y="268"/>
                </a:lnTo>
                <a:lnTo>
                  <a:pt x="767" y="281"/>
                </a:lnTo>
                <a:lnTo>
                  <a:pt x="767" y="296"/>
                </a:lnTo>
                <a:lnTo>
                  <a:pt x="768" y="320"/>
                </a:lnTo>
                <a:lnTo>
                  <a:pt x="768" y="341"/>
                </a:lnTo>
                <a:lnTo>
                  <a:pt x="769" y="366"/>
                </a:lnTo>
                <a:lnTo>
                  <a:pt x="769" y="390"/>
                </a:lnTo>
                <a:lnTo>
                  <a:pt x="769" y="408"/>
                </a:lnTo>
                <a:lnTo>
                  <a:pt x="770" y="422"/>
                </a:lnTo>
                <a:lnTo>
                  <a:pt x="771" y="431"/>
                </a:lnTo>
                <a:lnTo>
                  <a:pt x="771" y="443"/>
                </a:lnTo>
                <a:lnTo>
                  <a:pt x="771" y="446"/>
                </a:lnTo>
                <a:lnTo>
                  <a:pt x="772" y="448"/>
                </a:lnTo>
                <a:lnTo>
                  <a:pt x="772" y="447"/>
                </a:lnTo>
                <a:lnTo>
                  <a:pt x="773" y="445"/>
                </a:lnTo>
                <a:lnTo>
                  <a:pt x="773" y="443"/>
                </a:lnTo>
                <a:lnTo>
                  <a:pt x="774" y="420"/>
                </a:lnTo>
                <a:lnTo>
                  <a:pt x="774" y="396"/>
                </a:lnTo>
                <a:lnTo>
                  <a:pt x="775" y="343"/>
                </a:lnTo>
                <a:lnTo>
                  <a:pt x="775" y="319"/>
                </a:lnTo>
                <a:lnTo>
                  <a:pt x="776" y="283"/>
                </a:lnTo>
                <a:lnTo>
                  <a:pt x="776" y="265"/>
                </a:lnTo>
                <a:lnTo>
                  <a:pt x="777" y="251"/>
                </a:lnTo>
                <a:lnTo>
                  <a:pt x="777" y="253"/>
                </a:lnTo>
                <a:lnTo>
                  <a:pt x="777" y="265"/>
                </a:lnTo>
                <a:lnTo>
                  <a:pt x="778" y="292"/>
                </a:lnTo>
                <a:lnTo>
                  <a:pt x="778" y="285"/>
                </a:lnTo>
                <a:lnTo>
                  <a:pt x="779" y="292"/>
                </a:lnTo>
                <a:lnTo>
                  <a:pt x="780" y="278"/>
                </a:lnTo>
                <a:lnTo>
                  <a:pt x="780" y="279"/>
                </a:lnTo>
                <a:lnTo>
                  <a:pt x="780" y="279"/>
                </a:lnTo>
                <a:lnTo>
                  <a:pt x="781" y="279"/>
                </a:lnTo>
                <a:lnTo>
                  <a:pt x="781" y="272"/>
                </a:lnTo>
                <a:lnTo>
                  <a:pt x="782" y="273"/>
                </a:lnTo>
                <a:lnTo>
                  <a:pt x="782" y="265"/>
                </a:lnTo>
                <a:lnTo>
                  <a:pt x="783" y="273"/>
                </a:lnTo>
                <a:lnTo>
                  <a:pt x="783" y="270"/>
                </a:lnTo>
                <a:lnTo>
                  <a:pt x="784" y="291"/>
                </a:lnTo>
                <a:lnTo>
                  <a:pt x="784" y="294"/>
                </a:lnTo>
                <a:lnTo>
                  <a:pt x="785" y="269"/>
                </a:lnTo>
                <a:lnTo>
                  <a:pt x="785" y="249"/>
                </a:lnTo>
                <a:lnTo>
                  <a:pt x="786" y="218"/>
                </a:lnTo>
                <a:lnTo>
                  <a:pt x="786" y="201"/>
                </a:lnTo>
                <a:lnTo>
                  <a:pt x="786" y="201"/>
                </a:lnTo>
                <a:lnTo>
                  <a:pt x="787" y="212"/>
                </a:lnTo>
                <a:lnTo>
                  <a:pt x="787" y="212"/>
                </a:lnTo>
                <a:lnTo>
                  <a:pt x="788" y="216"/>
                </a:lnTo>
                <a:lnTo>
                  <a:pt x="789" y="215"/>
                </a:lnTo>
                <a:lnTo>
                  <a:pt x="789" y="229"/>
                </a:lnTo>
                <a:lnTo>
                  <a:pt x="789" y="232"/>
                </a:lnTo>
                <a:lnTo>
                  <a:pt x="790" y="261"/>
                </a:lnTo>
                <a:lnTo>
                  <a:pt x="790" y="283"/>
                </a:lnTo>
                <a:lnTo>
                  <a:pt x="791" y="318"/>
                </a:lnTo>
                <a:lnTo>
                  <a:pt x="791" y="348"/>
                </a:lnTo>
                <a:lnTo>
                  <a:pt x="792" y="375"/>
                </a:lnTo>
                <a:lnTo>
                  <a:pt x="792" y="397"/>
                </a:lnTo>
                <a:lnTo>
                  <a:pt x="793" y="419"/>
                </a:lnTo>
                <a:lnTo>
                  <a:pt x="793" y="429"/>
                </a:lnTo>
                <a:lnTo>
                  <a:pt x="794" y="436"/>
                </a:lnTo>
                <a:lnTo>
                  <a:pt x="794" y="443"/>
                </a:lnTo>
                <a:lnTo>
                  <a:pt x="794" y="449"/>
                </a:lnTo>
                <a:lnTo>
                  <a:pt x="795" y="447"/>
                </a:lnTo>
                <a:lnTo>
                  <a:pt x="795" y="448"/>
                </a:lnTo>
                <a:lnTo>
                  <a:pt x="796" y="446"/>
                </a:lnTo>
                <a:lnTo>
                  <a:pt x="796" y="423"/>
                </a:lnTo>
                <a:lnTo>
                  <a:pt x="797" y="394"/>
                </a:lnTo>
                <a:lnTo>
                  <a:pt x="797" y="340"/>
                </a:lnTo>
                <a:lnTo>
                  <a:pt x="798" y="313"/>
                </a:lnTo>
                <a:lnTo>
                  <a:pt x="798" y="271"/>
                </a:lnTo>
                <a:lnTo>
                  <a:pt x="799" y="250"/>
                </a:lnTo>
                <a:lnTo>
                  <a:pt x="799" y="233"/>
                </a:lnTo>
                <a:lnTo>
                  <a:pt x="800" y="241"/>
                </a:lnTo>
                <a:lnTo>
                  <a:pt x="800" y="253"/>
                </a:lnTo>
                <a:lnTo>
                  <a:pt x="801" y="268"/>
                </a:lnTo>
                <a:lnTo>
                  <a:pt x="801" y="269"/>
                </a:lnTo>
                <a:lnTo>
                  <a:pt x="802" y="279"/>
                </a:lnTo>
                <a:lnTo>
                  <a:pt x="802" y="264"/>
                </a:lnTo>
                <a:lnTo>
                  <a:pt x="803" y="257"/>
                </a:lnTo>
                <a:lnTo>
                  <a:pt x="803" y="254"/>
                </a:lnTo>
                <a:lnTo>
                  <a:pt x="803" y="262"/>
                </a:lnTo>
                <a:lnTo>
                  <a:pt x="804" y="248"/>
                </a:lnTo>
                <a:lnTo>
                  <a:pt x="804" y="249"/>
                </a:lnTo>
                <a:lnTo>
                  <a:pt x="805" y="250"/>
                </a:lnTo>
                <a:lnTo>
                  <a:pt x="805" y="264"/>
                </a:lnTo>
                <a:lnTo>
                  <a:pt x="806" y="275"/>
                </a:lnTo>
                <a:lnTo>
                  <a:pt x="806" y="297"/>
                </a:lnTo>
                <a:lnTo>
                  <a:pt x="807" y="311"/>
                </a:lnTo>
                <a:lnTo>
                  <a:pt x="807" y="278"/>
                </a:lnTo>
                <a:lnTo>
                  <a:pt x="808" y="247"/>
                </a:lnTo>
                <a:lnTo>
                  <a:pt x="808" y="215"/>
                </a:lnTo>
                <a:lnTo>
                  <a:pt x="809" y="197"/>
                </a:lnTo>
                <a:lnTo>
                  <a:pt x="809" y="186"/>
                </a:lnTo>
                <a:lnTo>
                  <a:pt x="809" y="198"/>
                </a:lnTo>
                <a:lnTo>
                  <a:pt x="810" y="203"/>
                </a:lnTo>
                <a:lnTo>
                  <a:pt x="811" y="196"/>
                </a:lnTo>
                <a:lnTo>
                  <a:pt x="811" y="191"/>
                </a:lnTo>
                <a:lnTo>
                  <a:pt x="812" y="183"/>
                </a:lnTo>
                <a:lnTo>
                  <a:pt x="812" y="199"/>
                </a:lnTo>
                <a:lnTo>
                  <a:pt x="812" y="222"/>
                </a:lnTo>
                <a:lnTo>
                  <a:pt x="813" y="242"/>
                </a:lnTo>
                <a:lnTo>
                  <a:pt x="813" y="275"/>
                </a:lnTo>
                <a:lnTo>
                  <a:pt x="814" y="311"/>
                </a:lnTo>
                <a:lnTo>
                  <a:pt x="814" y="349"/>
                </a:lnTo>
                <a:lnTo>
                  <a:pt x="815" y="380"/>
                </a:lnTo>
                <a:lnTo>
                  <a:pt x="815" y="402"/>
                </a:lnTo>
                <a:lnTo>
                  <a:pt x="816" y="417"/>
                </a:lnTo>
                <a:lnTo>
                  <a:pt x="816" y="427"/>
                </a:lnTo>
                <a:lnTo>
                  <a:pt x="817" y="436"/>
                </a:lnTo>
                <a:lnTo>
                  <a:pt x="817" y="441"/>
                </a:lnTo>
                <a:lnTo>
                  <a:pt x="817" y="439"/>
                </a:lnTo>
                <a:lnTo>
                  <a:pt x="818" y="445"/>
                </a:lnTo>
                <a:lnTo>
                  <a:pt x="818" y="442"/>
                </a:lnTo>
                <a:lnTo>
                  <a:pt x="819" y="419"/>
                </a:lnTo>
                <a:lnTo>
                  <a:pt x="820" y="390"/>
                </a:lnTo>
                <a:lnTo>
                  <a:pt x="820" y="331"/>
                </a:lnTo>
                <a:lnTo>
                  <a:pt x="820" y="297"/>
                </a:lnTo>
                <a:lnTo>
                  <a:pt x="821" y="262"/>
                </a:lnTo>
                <a:lnTo>
                  <a:pt x="821" y="243"/>
                </a:lnTo>
                <a:lnTo>
                  <a:pt x="822" y="235"/>
                </a:lnTo>
                <a:lnTo>
                  <a:pt x="822" y="247"/>
                </a:lnTo>
                <a:lnTo>
                  <a:pt x="823" y="250"/>
                </a:lnTo>
                <a:lnTo>
                  <a:pt x="823" y="273"/>
                </a:lnTo>
                <a:lnTo>
                  <a:pt x="824" y="264"/>
                </a:lnTo>
                <a:lnTo>
                  <a:pt x="824" y="280"/>
                </a:lnTo>
                <a:lnTo>
                  <a:pt x="825" y="260"/>
                </a:lnTo>
                <a:lnTo>
                  <a:pt x="825" y="256"/>
                </a:lnTo>
                <a:lnTo>
                  <a:pt x="826" y="260"/>
                </a:lnTo>
                <a:lnTo>
                  <a:pt x="826" y="266"/>
                </a:lnTo>
                <a:lnTo>
                  <a:pt x="826" y="256"/>
                </a:lnTo>
                <a:lnTo>
                  <a:pt x="827" y="257"/>
                </a:lnTo>
                <a:lnTo>
                  <a:pt x="827" y="261"/>
                </a:lnTo>
                <a:lnTo>
                  <a:pt x="828" y="264"/>
                </a:lnTo>
                <a:lnTo>
                  <a:pt x="829" y="276"/>
                </a:lnTo>
                <a:lnTo>
                  <a:pt x="829" y="297"/>
                </a:lnTo>
                <a:lnTo>
                  <a:pt x="829" y="312"/>
                </a:lnTo>
                <a:lnTo>
                  <a:pt x="830" y="279"/>
                </a:lnTo>
                <a:lnTo>
                  <a:pt x="830" y="244"/>
                </a:lnTo>
                <a:lnTo>
                  <a:pt x="831" y="215"/>
                </a:lnTo>
                <a:lnTo>
                  <a:pt x="831" y="185"/>
                </a:lnTo>
                <a:lnTo>
                  <a:pt x="832" y="178"/>
                </a:lnTo>
                <a:lnTo>
                  <a:pt x="832" y="181"/>
                </a:lnTo>
                <a:lnTo>
                  <a:pt x="833" y="189"/>
                </a:lnTo>
                <a:lnTo>
                  <a:pt x="833" y="189"/>
                </a:lnTo>
                <a:lnTo>
                  <a:pt x="834" y="179"/>
                </a:lnTo>
                <a:lnTo>
                  <a:pt x="834" y="175"/>
                </a:lnTo>
                <a:lnTo>
                  <a:pt x="835" y="184"/>
                </a:lnTo>
                <a:lnTo>
                  <a:pt x="835" y="198"/>
                </a:lnTo>
                <a:lnTo>
                  <a:pt x="835" y="214"/>
                </a:lnTo>
                <a:lnTo>
                  <a:pt x="836" y="251"/>
                </a:lnTo>
                <a:lnTo>
                  <a:pt x="836" y="287"/>
                </a:lnTo>
                <a:lnTo>
                  <a:pt x="837" y="330"/>
                </a:lnTo>
                <a:lnTo>
                  <a:pt x="837" y="361"/>
                </a:lnTo>
                <a:lnTo>
                  <a:pt x="838" y="389"/>
                </a:lnTo>
                <a:lnTo>
                  <a:pt x="838" y="403"/>
                </a:lnTo>
                <a:lnTo>
                  <a:pt x="839" y="415"/>
                </a:lnTo>
                <a:lnTo>
                  <a:pt x="839" y="428"/>
                </a:lnTo>
                <a:lnTo>
                  <a:pt x="840" y="436"/>
                </a:lnTo>
                <a:lnTo>
                  <a:pt x="840" y="435"/>
                </a:lnTo>
                <a:lnTo>
                  <a:pt x="841" y="442"/>
                </a:lnTo>
                <a:lnTo>
                  <a:pt x="841" y="441"/>
                </a:lnTo>
                <a:lnTo>
                  <a:pt x="842" y="415"/>
                </a:lnTo>
                <a:lnTo>
                  <a:pt x="842" y="390"/>
                </a:lnTo>
                <a:lnTo>
                  <a:pt x="843" y="331"/>
                </a:lnTo>
                <a:lnTo>
                  <a:pt x="843" y="309"/>
                </a:lnTo>
                <a:lnTo>
                  <a:pt x="843" y="267"/>
                </a:lnTo>
                <a:lnTo>
                  <a:pt x="844" y="253"/>
                </a:lnTo>
                <a:lnTo>
                  <a:pt x="844" y="239"/>
                </a:lnTo>
                <a:lnTo>
                  <a:pt x="845" y="250"/>
                </a:lnTo>
                <a:lnTo>
                  <a:pt x="845" y="252"/>
                </a:lnTo>
                <a:lnTo>
                  <a:pt x="846" y="271"/>
                </a:lnTo>
                <a:lnTo>
                  <a:pt x="846" y="271"/>
                </a:lnTo>
                <a:lnTo>
                  <a:pt x="847" y="272"/>
                </a:lnTo>
                <a:lnTo>
                  <a:pt x="847" y="253"/>
                </a:lnTo>
                <a:lnTo>
                  <a:pt x="848" y="255"/>
                </a:lnTo>
                <a:lnTo>
                  <a:pt x="848" y="259"/>
                </a:lnTo>
                <a:lnTo>
                  <a:pt x="849" y="268"/>
                </a:lnTo>
                <a:lnTo>
                  <a:pt x="849" y="256"/>
                </a:lnTo>
                <a:lnTo>
                  <a:pt x="849" y="253"/>
                </a:lnTo>
                <a:lnTo>
                  <a:pt x="850" y="255"/>
                </a:lnTo>
                <a:lnTo>
                  <a:pt x="851" y="262"/>
                </a:lnTo>
                <a:lnTo>
                  <a:pt x="851" y="281"/>
                </a:lnTo>
                <a:lnTo>
                  <a:pt x="852" y="307"/>
                </a:lnTo>
                <a:lnTo>
                  <a:pt x="852" y="312"/>
                </a:lnTo>
                <a:lnTo>
                  <a:pt x="852" y="282"/>
                </a:lnTo>
                <a:lnTo>
                  <a:pt x="853" y="251"/>
                </a:lnTo>
                <a:lnTo>
                  <a:pt x="853" y="214"/>
                </a:lnTo>
                <a:lnTo>
                  <a:pt x="854" y="191"/>
                </a:lnTo>
                <a:lnTo>
                  <a:pt x="854" y="172"/>
                </a:lnTo>
                <a:lnTo>
                  <a:pt x="855" y="174"/>
                </a:lnTo>
                <a:lnTo>
                  <a:pt x="855" y="185"/>
                </a:lnTo>
                <a:lnTo>
                  <a:pt x="856" y="181"/>
                </a:lnTo>
                <a:lnTo>
                  <a:pt x="856" y="174"/>
                </a:lnTo>
                <a:lnTo>
                  <a:pt x="857" y="177"/>
                </a:lnTo>
                <a:lnTo>
                  <a:pt x="857" y="178"/>
                </a:lnTo>
                <a:lnTo>
                  <a:pt x="857" y="180"/>
                </a:lnTo>
                <a:lnTo>
                  <a:pt x="858" y="192"/>
                </a:lnTo>
                <a:lnTo>
                  <a:pt x="858" y="206"/>
                </a:lnTo>
                <a:lnTo>
                  <a:pt x="859" y="240"/>
                </a:lnTo>
                <a:lnTo>
                  <a:pt x="860" y="281"/>
                </a:lnTo>
                <a:lnTo>
                  <a:pt x="860" y="311"/>
                </a:lnTo>
                <a:lnTo>
                  <a:pt x="860" y="345"/>
                </a:lnTo>
                <a:lnTo>
                  <a:pt x="861" y="365"/>
                </a:lnTo>
                <a:lnTo>
                  <a:pt x="861" y="388"/>
                </a:lnTo>
                <a:lnTo>
                  <a:pt x="862" y="403"/>
                </a:lnTo>
                <a:lnTo>
                  <a:pt x="862" y="413"/>
                </a:lnTo>
                <a:lnTo>
                  <a:pt x="863" y="418"/>
                </a:lnTo>
                <a:lnTo>
                  <a:pt x="863" y="430"/>
                </a:lnTo>
                <a:lnTo>
                  <a:pt x="864" y="429"/>
                </a:lnTo>
                <a:lnTo>
                  <a:pt x="864" y="414"/>
                </a:lnTo>
                <a:lnTo>
                  <a:pt x="865" y="393"/>
                </a:lnTo>
                <a:lnTo>
                  <a:pt x="865" y="344"/>
                </a:lnTo>
                <a:lnTo>
                  <a:pt x="866" y="319"/>
                </a:lnTo>
                <a:lnTo>
                  <a:pt x="866" y="290"/>
                </a:lnTo>
                <a:lnTo>
                  <a:pt x="866" y="271"/>
                </a:lnTo>
                <a:lnTo>
                  <a:pt x="867" y="250"/>
                </a:lnTo>
                <a:lnTo>
                  <a:pt x="867" y="257"/>
                </a:lnTo>
                <a:lnTo>
                  <a:pt x="868" y="267"/>
                </a:lnTo>
                <a:lnTo>
                  <a:pt x="869" y="282"/>
                </a:lnTo>
                <a:lnTo>
                  <a:pt x="869" y="275"/>
                </a:lnTo>
                <a:lnTo>
                  <a:pt x="869" y="284"/>
                </a:lnTo>
                <a:lnTo>
                  <a:pt x="870" y="275"/>
                </a:lnTo>
                <a:lnTo>
                  <a:pt x="870" y="267"/>
                </a:lnTo>
                <a:lnTo>
                  <a:pt x="871" y="268"/>
                </a:lnTo>
                <a:lnTo>
                  <a:pt x="871" y="274"/>
                </a:lnTo>
                <a:lnTo>
                  <a:pt x="872" y="266"/>
                </a:lnTo>
                <a:lnTo>
                  <a:pt x="872" y="264"/>
                </a:lnTo>
                <a:lnTo>
                  <a:pt x="873" y="259"/>
                </a:lnTo>
                <a:lnTo>
                  <a:pt x="873" y="266"/>
                </a:lnTo>
                <a:lnTo>
                  <a:pt x="874" y="285"/>
                </a:lnTo>
                <a:lnTo>
                  <a:pt x="874" y="305"/>
                </a:lnTo>
                <a:lnTo>
                  <a:pt x="875" y="314"/>
                </a:lnTo>
                <a:lnTo>
                  <a:pt x="875" y="276"/>
                </a:lnTo>
                <a:lnTo>
                  <a:pt x="875" y="237"/>
                </a:lnTo>
                <a:lnTo>
                  <a:pt x="876" y="213"/>
                </a:lnTo>
                <a:lnTo>
                  <a:pt x="876" y="194"/>
                </a:lnTo>
                <a:lnTo>
                  <a:pt x="877" y="175"/>
                </a:lnTo>
                <a:lnTo>
                  <a:pt x="878" y="184"/>
                </a:lnTo>
                <a:lnTo>
                  <a:pt x="878" y="204"/>
                </a:lnTo>
                <a:lnTo>
                  <a:pt x="878" y="198"/>
                </a:lnTo>
                <a:lnTo>
                  <a:pt x="879" y="205"/>
                </a:lnTo>
                <a:lnTo>
                  <a:pt x="879" y="208"/>
                </a:lnTo>
                <a:lnTo>
                  <a:pt x="880" y="199"/>
                </a:lnTo>
                <a:lnTo>
                  <a:pt x="880" y="186"/>
                </a:lnTo>
                <a:lnTo>
                  <a:pt x="881" y="181"/>
                </a:lnTo>
                <a:lnTo>
                  <a:pt x="881" y="181"/>
                </a:lnTo>
                <a:lnTo>
                  <a:pt x="882" y="185"/>
                </a:lnTo>
                <a:lnTo>
                  <a:pt x="882" y="201"/>
                </a:lnTo>
                <a:lnTo>
                  <a:pt x="883" y="227"/>
                </a:lnTo>
                <a:lnTo>
                  <a:pt x="883" y="251"/>
                </a:lnTo>
                <a:lnTo>
                  <a:pt x="883" y="262"/>
                </a:lnTo>
                <a:lnTo>
                  <a:pt x="884" y="285"/>
                </a:lnTo>
                <a:lnTo>
                  <a:pt x="884" y="310"/>
                </a:lnTo>
                <a:lnTo>
                  <a:pt x="885" y="332"/>
                </a:lnTo>
                <a:lnTo>
                  <a:pt x="885" y="353"/>
                </a:lnTo>
                <a:lnTo>
                  <a:pt x="886" y="402"/>
                </a:lnTo>
                <a:lnTo>
                  <a:pt x="886" y="425"/>
                </a:lnTo>
                <a:lnTo>
                  <a:pt x="887" y="431"/>
                </a:lnTo>
                <a:lnTo>
                  <a:pt x="887" y="429"/>
                </a:lnTo>
                <a:lnTo>
                  <a:pt x="888" y="418"/>
                </a:lnTo>
                <a:lnTo>
                  <a:pt x="888" y="410"/>
                </a:lnTo>
                <a:lnTo>
                  <a:pt x="889" y="399"/>
                </a:lnTo>
                <a:lnTo>
                  <a:pt x="889" y="388"/>
                </a:lnTo>
                <a:lnTo>
                  <a:pt x="890" y="366"/>
                </a:lnTo>
                <a:lnTo>
                  <a:pt x="890" y="353"/>
                </a:lnTo>
                <a:lnTo>
                  <a:pt x="891" y="322"/>
                </a:lnTo>
                <a:lnTo>
                  <a:pt x="891" y="318"/>
                </a:lnTo>
                <a:lnTo>
                  <a:pt x="892" y="293"/>
                </a:lnTo>
                <a:lnTo>
                  <a:pt x="892" y="290"/>
                </a:lnTo>
                <a:lnTo>
                  <a:pt x="892" y="276"/>
                </a:lnTo>
                <a:lnTo>
                  <a:pt x="893" y="275"/>
                </a:lnTo>
                <a:lnTo>
                  <a:pt x="893" y="272"/>
                </a:lnTo>
                <a:lnTo>
                  <a:pt x="894" y="263"/>
                </a:lnTo>
                <a:lnTo>
                  <a:pt x="894" y="262"/>
                </a:lnTo>
                <a:lnTo>
                  <a:pt x="895" y="270"/>
                </a:lnTo>
                <a:lnTo>
                  <a:pt x="895" y="270"/>
                </a:lnTo>
                <a:lnTo>
                  <a:pt x="896" y="269"/>
                </a:lnTo>
                <a:lnTo>
                  <a:pt x="896" y="269"/>
                </a:lnTo>
                <a:lnTo>
                  <a:pt x="897" y="275"/>
                </a:lnTo>
                <a:lnTo>
                  <a:pt x="897" y="275"/>
                </a:lnTo>
                <a:lnTo>
                  <a:pt x="898" y="259"/>
                </a:lnTo>
                <a:lnTo>
                  <a:pt x="898" y="240"/>
                </a:lnTo>
                <a:lnTo>
                  <a:pt x="898" y="231"/>
                </a:lnTo>
                <a:lnTo>
                  <a:pt x="899" y="219"/>
                </a:lnTo>
                <a:lnTo>
                  <a:pt x="900" y="208"/>
                </a:lnTo>
                <a:lnTo>
                  <a:pt x="900" y="220"/>
                </a:lnTo>
                <a:lnTo>
                  <a:pt x="900" y="242"/>
                </a:lnTo>
                <a:lnTo>
                  <a:pt x="901" y="234"/>
                </a:lnTo>
                <a:lnTo>
                  <a:pt x="901" y="227"/>
                </a:lnTo>
                <a:lnTo>
                  <a:pt x="902" y="224"/>
                </a:lnTo>
                <a:lnTo>
                  <a:pt x="902" y="222"/>
                </a:lnTo>
                <a:lnTo>
                  <a:pt x="903" y="202"/>
                </a:lnTo>
                <a:lnTo>
                  <a:pt x="903" y="192"/>
                </a:lnTo>
                <a:lnTo>
                  <a:pt x="904" y="188"/>
                </a:lnTo>
                <a:lnTo>
                  <a:pt x="904" y="187"/>
                </a:lnTo>
                <a:lnTo>
                  <a:pt x="905" y="213"/>
                </a:lnTo>
                <a:lnTo>
                  <a:pt x="905" y="225"/>
                </a:lnTo>
                <a:lnTo>
                  <a:pt x="906" y="251"/>
                </a:lnTo>
                <a:lnTo>
                  <a:pt x="906" y="258"/>
                </a:lnTo>
                <a:lnTo>
                  <a:pt x="906" y="277"/>
                </a:lnTo>
                <a:lnTo>
                  <a:pt x="907" y="307"/>
                </a:lnTo>
                <a:lnTo>
                  <a:pt x="907" y="330"/>
                </a:lnTo>
                <a:lnTo>
                  <a:pt x="908" y="347"/>
                </a:lnTo>
                <a:lnTo>
                  <a:pt x="909" y="399"/>
                </a:lnTo>
                <a:lnTo>
                  <a:pt x="909" y="424"/>
                </a:lnTo>
                <a:lnTo>
                  <a:pt x="909" y="431"/>
                </a:lnTo>
                <a:lnTo>
                  <a:pt x="910" y="434"/>
                </a:lnTo>
                <a:lnTo>
                  <a:pt x="910" y="431"/>
                </a:lnTo>
                <a:lnTo>
                  <a:pt x="911" y="429"/>
                </a:lnTo>
                <a:lnTo>
                  <a:pt x="911" y="412"/>
                </a:lnTo>
                <a:lnTo>
                  <a:pt x="912" y="407"/>
                </a:lnTo>
                <a:lnTo>
                  <a:pt x="912" y="393"/>
                </a:lnTo>
                <a:lnTo>
                  <a:pt x="913" y="376"/>
                </a:lnTo>
                <a:lnTo>
                  <a:pt x="913" y="346"/>
                </a:lnTo>
                <a:lnTo>
                  <a:pt x="914" y="335"/>
                </a:lnTo>
                <a:lnTo>
                  <a:pt x="914" y="307"/>
                </a:lnTo>
                <a:lnTo>
                  <a:pt x="915" y="298"/>
                </a:lnTo>
                <a:lnTo>
                  <a:pt x="915" y="288"/>
                </a:lnTo>
                <a:lnTo>
                  <a:pt x="915" y="280"/>
                </a:lnTo>
                <a:lnTo>
                  <a:pt x="916" y="277"/>
                </a:lnTo>
                <a:lnTo>
                  <a:pt x="916" y="273"/>
                </a:lnTo>
                <a:lnTo>
                  <a:pt x="917" y="274"/>
                </a:lnTo>
                <a:lnTo>
                  <a:pt x="918" y="269"/>
                </a:lnTo>
                <a:lnTo>
                  <a:pt x="918" y="275"/>
                </a:lnTo>
                <a:lnTo>
                  <a:pt x="918" y="282"/>
                </a:lnTo>
                <a:lnTo>
                  <a:pt x="919" y="286"/>
                </a:lnTo>
                <a:lnTo>
                  <a:pt x="919" y="284"/>
                </a:lnTo>
                <a:lnTo>
                  <a:pt x="920" y="286"/>
                </a:lnTo>
                <a:lnTo>
                  <a:pt x="920" y="275"/>
                </a:lnTo>
                <a:lnTo>
                  <a:pt x="921" y="260"/>
                </a:lnTo>
                <a:lnTo>
                  <a:pt x="921" y="256"/>
                </a:lnTo>
                <a:lnTo>
                  <a:pt x="922" y="252"/>
                </a:lnTo>
                <a:lnTo>
                  <a:pt x="922" y="260"/>
                </a:lnTo>
                <a:lnTo>
                  <a:pt x="923" y="275"/>
                </a:lnTo>
                <a:lnTo>
                  <a:pt x="923" y="278"/>
                </a:lnTo>
                <a:lnTo>
                  <a:pt x="923" y="273"/>
                </a:lnTo>
                <a:lnTo>
                  <a:pt x="924" y="280"/>
                </a:lnTo>
                <a:lnTo>
                  <a:pt x="924" y="283"/>
                </a:lnTo>
                <a:lnTo>
                  <a:pt x="925" y="295"/>
                </a:lnTo>
                <a:lnTo>
                  <a:pt x="925" y="302"/>
                </a:lnTo>
                <a:lnTo>
                  <a:pt x="926" y="317"/>
                </a:lnTo>
                <a:lnTo>
                  <a:pt x="926" y="331"/>
                </a:lnTo>
                <a:lnTo>
                  <a:pt x="927" y="357"/>
                </a:lnTo>
                <a:lnTo>
                  <a:pt x="927" y="386"/>
                </a:lnTo>
                <a:lnTo>
                  <a:pt x="928" y="405"/>
                </a:lnTo>
                <a:lnTo>
                  <a:pt x="928" y="422"/>
                </a:lnTo>
                <a:lnTo>
                  <a:pt x="929" y="434"/>
                </a:lnTo>
                <a:lnTo>
                  <a:pt x="929" y="440"/>
                </a:lnTo>
                <a:lnTo>
                  <a:pt x="930" y="446"/>
                </a:lnTo>
                <a:lnTo>
                  <a:pt x="930" y="448"/>
                </a:lnTo>
                <a:lnTo>
                  <a:pt x="931" y="444"/>
                </a:lnTo>
                <a:lnTo>
                  <a:pt x="931" y="446"/>
                </a:lnTo>
                <a:lnTo>
                  <a:pt x="932" y="440"/>
                </a:lnTo>
                <a:lnTo>
                  <a:pt x="932" y="422"/>
                </a:lnTo>
                <a:lnTo>
                  <a:pt x="932" y="399"/>
                </a:lnTo>
                <a:lnTo>
                  <a:pt x="933" y="351"/>
                </a:lnTo>
                <a:lnTo>
                  <a:pt x="933" y="320"/>
                </a:lnTo>
                <a:lnTo>
                  <a:pt x="934" y="301"/>
                </a:lnTo>
                <a:lnTo>
                  <a:pt x="934" y="280"/>
                </a:lnTo>
                <a:lnTo>
                  <a:pt x="935" y="260"/>
                </a:lnTo>
                <a:lnTo>
                  <a:pt x="935" y="265"/>
                </a:lnTo>
                <a:lnTo>
                  <a:pt x="936" y="272"/>
                </a:lnTo>
                <a:lnTo>
                  <a:pt x="936" y="298"/>
                </a:lnTo>
                <a:lnTo>
                  <a:pt x="937" y="300"/>
                </a:lnTo>
                <a:lnTo>
                  <a:pt x="937" y="297"/>
                </a:lnTo>
                <a:lnTo>
                  <a:pt x="938" y="290"/>
                </a:lnTo>
                <a:lnTo>
                  <a:pt x="938" y="280"/>
                </a:lnTo>
                <a:lnTo>
                  <a:pt x="938" y="286"/>
                </a:lnTo>
                <a:lnTo>
                  <a:pt x="939" y="284"/>
                </a:lnTo>
                <a:lnTo>
                  <a:pt x="940" y="275"/>
                </a:lnTo>
                <a:lnTo>
                  <a:pt x="940" y="279"/>
                </a:lnTo>
                <a:lnTo>
                  <a:pt x="941" y="276"/>
                </a:lnTo>
                <a:lnTo>
                  <a:pt x="941" y="274"/>
                </a:lnTo>
                <a:lnTo>
                  <a:pt x="941" y="277"/>
                </a:lnTo>
                <a:lnTo>
                  <a:pt x="942" y="293"/>
                </a:lnTo>
                <a:lnTo>
                  <a:pt x="942" y="302"/>
                </a:lnTo>
                <a:lnTo>
                  <a:pt x="943" y="278"/>
                </a:lnTo>
                <a:lnTo>
                  <a:pt x="943" y="254"/>
                </a:lnTo>
                <a:lnTo>
                  <a:pt x="944" y="223"/>
                </a:lnTo>
                <a:lnTo>
                  <a:pt x="944" y="217"/>
                </a:lnTo>
                <a:lnTo>
                  <a:pt x="945" y="213"/>
                </a:lnTo>
                <a:lnTo>
                  <a:pt x="945" y="223"/>
                </a:lnTo>
                <a:lnTo>
                  <a:pt x="946" y="224"/>
                </a:lnTo>
                <a:lnTo>
                  <a:pt x="946" y="234"/>
                </a:lnTo>
                <a:lnTo>
                  <a:pt x="946" y="238"/>
                </a:lnTo>
                <a:lnTo>
                  <a:pt x="947" y="242"/>
                </a:lnTo>
                <a:lnTo>
                  <a:pt x="947" y="252"/>
                </a:lnTo>
                <a:lnTo>
                  <a:pt x="948" y="275"/>
                </a:lnTo>
                <a:lnTo>
                  <a:pt x="949" y="294"/>
                </a:lnTo>
                <a:lnTo>
                  <a:pt x="949" y="328"/>
                </a:lnTo>
                <a:lnTo>
                  <a:pt x="949" y="356"/>
                </a:lnTo>
                <a:lnTo>
                  <a:pt x="950" y="380"/>
                </a:lnTo>
                <a:lnTo>
                  <a:pt x="950" y="401"/>
                </a:lnTo>
                <a:lnTo>
                  <a:pt x="951" y="417"/>
                </a:lnTo>
                <a:lnTo>
                  <a:pt x="951" y="428"/>
                </a:lnTo>
                <a:lnTo>
                  <a:pt x="952" y="436"/>
                </a:lnTo>
                <a:lnTo>
                  <a:pt x="952" y="443"/>
                </a:lnTo>
                <a:lnTo>
                  <a:pt x="953" y="447"/>
                </a:lnTo>
                <a:lnTo>
                  <a:pt x="953" y="446"/>
                </a:lnTo>
                <a:lnTo>
                  <a:pt x="954" y="448"/>
                </a:lnTo>
                <a:lnTo>
                  <a:pt x="954" y="444"/>
                </a:lnTo>
                <a:lnTo>
                  <a:pt x="955" y="422"/>
                </a:lnTo>
                <a:lnTo>
                  <a:pt x="955" y="399"/>
                </a:lnTo>
                <a:lnTo>
                  <a:pt x="955" y="344"/>
                </a:lnTo>
                <a:lnTo>
                  <a:pt x="956" y="316"/>
                </a:lnTo>
                <a:lnTo>
                  <a:pt x="956" y="283"/>
                </a:lnTo>
                <a:lnTo>
                  <a:pt x="957" y="255"/>
                </a:lnTo>
                <a:lnTo>
                  <a:pt x="958" y="235"/>
                </a:lnTo>
                <a:lnTo>
                  <a:pt x="958" y="250"/>
                </a:lnTo>
                <a:lnTo>
                  <a:pt x="958" y="262"/>
                </a:lnTo>
                <a:lnTo>
                  <a:pt x="959" y="282"/>
                </a:lnTo>
                <a:lnTo>
                  <a:pt x="959" y="281"/>
                </a:lnTo>
                <a:lnTo>
                  <a:pt x="960" y="291"/>
                </a:lnTo>
                <a:lnTo>
                  <a:pt x="960" y="269"/>
                </a:lnTo>
                <a:lnTo>
                  <a:pt x="961" y="270"/>
                </a:lnTo>
                <a:lnTo>
                  <a:pt x="961" y="264"/>
                </a:lnTo>
                <a:lnTo>
                  <a:pt x="962" y="276"/>
                </a:lnTo>
                <a:lnTo>
                  <a:pt x="962" y="265"/>
                </a:lnTo>
                <a:lnTo>
                  <a:pt x="963" y="247"/>
                </a:lnTo>
                <a:lnTo>
                  <a:pt x="963" y="243"/>
                </a:lnTo>
                <a:lnTo>
                  <a:pt x="964" y="249"/>
                </a:lnTo>
                <a:lnTo>
                  <a:pt x="964" y="277"/>
                </a:lnTo>
                <a:lnTo>
                  <a:pt x="964" y="307"/>
                </a:lnTo>
                <a:lnTo>
                  <a:pt x="965" y="314"/>
                </a:lnTo>
                <a:lnTo>
                  <a:pt x="965" y="293"/>
                </a:lnTo>
                <a:lnTo>
                  <a:pt x="966" y="247"/>
                </a:lnTo>
                <a:lnTo>
                  <a:pt x="966" y="214"/>
                </a:lnTo>
                <a:lnTo>
                  <a:pt x="967" y="190"/>
                </a:lnTo>
                <a:lnTo>
                  <a:pt x="967" y="171"/>
                </a:lnTo>
                <a:lnTo>
                  <a:pt x="968" y="158"/>
                </a:lnTo>
                <a:lnTo>
                  <a:pt x="968" y="220"/>
                </a:lnTo>
                <a:lnTo>
                  <a:pt x="969" y="225"/>
                </a:lnTo>
                <a:lnTo>
                  <a:pt x="969" y="204"/>
                </a:lnTo>
                <a:lnTo>
                  <a:pt x="970" y="199"/>
                </a:lnTo>
                <a:lnTo>
                  <a:pt x="970" y="231"/>
                </a:lnTo>
                <a:lnTo>
                  <a:pt x="971" y="215"/>
                </a:lnTo>
                <a:lnTo>
                  <a:pt x="971" y="246"/>
                </a:lnTo>
                <a:lnTo>
                  <a:pt x="972" y="298"/>
                </a:lnTo>
                <a:lnTo>
                  <a:pt x="972" y="317"/>
                </a:lnTo>
                <a:lnTo>
                  <a:pt x="972" y="337"/>
                </a:lnTo>
                <a:lnTo>
                  <a:pt x="973" y="376"/>
                </a:lnTo>
                <a:lnTo>
                  <a:pt x="973" y="398"/>
                </a:lnTo>
                <a:lnTo>
                  <a:pt x="974" y="416"/>
                </a:lnTo>
                <a:lnTo>
                  <a:pt x="974" y="432"/>
                </a:lnTo>
                <a:lnTo>
                  <a:pt x="975" y="440"/>
                </a:lnTo>
                <a:lnTo>
                  <a:pt x="975" y="445"/>
                </a:lnTo>
                <a:lnTo>
                  <a:pt x="976" y="444"/>
                </a:lnTo>
                <a:lnTo>
                  <a:pt x="976" y="448"/>
                </a:lnTo>
                <a:lnTo>
                  <a:pt x="977" y="444"/>
                </a:lnTo>
                <a:lnTo>
                  <a:pt x="977" y="422"/>
                </a:lnTo>
                <a:lnTo>
                  <a:pt x="978" y="395"/>
                </a:lnTo>
                <a:lnTo>
                  <a:pt x="978" y="332"/>
                </a:lnTo>
                <a:lnTo>
                  <a:pt x="979" y="293"/>
                </a:lnTo>
                <a:lnTo>
                  <a:pt x="979" y="257"/>
                </a:lnTo>
                <a:lnTo>
                  <a:pt x="980" y="255"/>
                </a:lnTo>
                <a:lnTo>
                  <a:pt x="980" y="237"/>
                </a:lnTo>
                <a:lnTo>
                  <a:pt x="981" y="243"/>
                </a:lnTo>
                <a:lnTo>
                  <a:pt x="981" y="243"/>
                </a:lnTo>
                <a:lnTo>
                  <a:pt x="981" y="267"/>
                </a:lnTo>
                <a:lnTo>
                  <a:pt x="982" y="276"/>
                </a:lnTo>
                <a:lnTo>
                  <a:pt x="982" y="289"/>
                </a:lnTo>
                <a:lnTo>
                  <a:pt x="983" y="274"/>
                </a:lnTo>
                <a:lnTo>
                  <a:pt x="983" y="266"/>
                </a:lnTo>
                <a:lnTo>
                  <a:pt x="984" y="265"/>
                </a:lnTo>
                <a:lnTo>
                  <a:pt x="984" y="269"/>
                </a:lnTo>
                <a:lnTo>
                  <a:pt x="985" y="262"/>
                </a:lnTo>
                <a:lnTo>
                  <a:pt x="985" y="264"/>
                </a:lnTo>
                <a:lnTo>
                  <a:pt x="986" y="262"/>
                </a:lnTo>
                <a:lnTo>
                  <a:pt x="986" y="270"/>
                </a:lnTo>
                <a:lnTo>
                  <a:pt x="986" y="275"/>
                </a:lnTo>
                <a:lnTo>
                  <a:pt x="987" y="295"/>
                </a:lnTo>
                <a:lnTo>
                  <a:pt x="987" y="304"/>
                </a:lnTo>
                <a:lnTo>
                  <a:pt x="988" y="272"/>
                </a:lnTo>
                <a:lnTo>
                  <a:pt x="989" y="226"/>
                </a:lnTo>
                <a:lnTo>
                  <a:pt x="989" y="205"/>
                </a:lnTo>
                <a:lnTo>
                  <a:pt x="989" y="193"/>
                </a:lnTo>
                <a:lnTo>
                  <a:pt x="990" y="173"/>
                </a:lnTo>
                <a:lnTo>
                  <a:pt x="990" y="183"/>
                </a:lnTo>
                <a:lnTo>
                  <a:pt x="991" y="198"/>
                </a:lnTo>
                <a:lnTo>
                  <a:pt x="991" y="198"/>
                </a:lnTo>
                <a:lnTo>
                  <a:pt x="992" y="194"/>
                </a:lnTo>
                <a:lnTo>
                  <a:pt x="992" y="195"/>
                </a:lnTo>
                <a:lnTo>
                  <a:pt x="993" y="189"/>
                </a:lnTo>
                <a:lnTo>
                  <a:pt x="993" y="202"/>
                </a:lnTo>
                <a:lnTo>
                  <a:pt x="994" y="223"/>
                </a:lnTo>
                <a:lnTo>
                  <a:pt x="994" y="256"/>
                </a:lnTo>
                <a:lnTo>
                  <a:pt x="995" y="298"/>
                </a:lnTo>
                <a:lnTo>
                  <a:pt x="995" y="336"/>
                </a:lnTo>
                <a:lnTo>
                  <a:pt x="995" y="365"/>
                </a:lnTo>
                <a:lnTo>
                  <a:pt x="996" y="387"/>
                </a:lnTo>
                <a:lnTo>
                  <a:pt x="996" y="405"/>
                </a:lnTo>
                <a:lnTo>
                  <a:pt x="997" y="419"/>
                </a:lnTo>
                <a:lnTo>
                  <a:pt x="998" y="430"/>
                </a:lnTo>
                <a:lnTo>
                  <a:pt x="998" y="436"/>
                </a:lnTo>
                <a:lnTo>
                  <a:pt x="998" y="436"/>
                </a:lnTo>
                <a:lnTo>
                  <a:pt x="999" y="442"/>
                </a:lnTo>
                <a:lnTo>
                  <a:pt x="999" y="441"/>
                </a:lnTo>
                <a:lnTo>
                  <a:pt x="1000" y="421"/>
                </a:lnTo>
                <a:lnTo>
                  <a:pt x="1000" y="398"/>
                </a:lnTo>
                <a:lnTo>
                  <a:pt x="1001" y="344"/>
                </a:lnTo>
                <a:lnTo>
                  <a:pt x="1001" y="314"/>
                </a:lnTo>
                <a:lnTo>
                  <a:pt x="1002" y="283"/>
                </a:lnTo>
                <a:lnTo>
                  <a:pt x="1002" y="259"/>
                </a:lnTo>
                <a:lnTo>
                  <a:pt x="1003" y="236"/>
                </a:lnTo>
                <a:lnTo>
                  <a:pt x="1003" y="250"/>
                </a:lnTo>
                <a:lnTo>
                  <a:pt x="1004" y="258"/>
                </a:lnTo>
                <a:lnTo>
                  <a:pt x="1004" y="276"/>
                </a:lnTo>
                <a:lnTo>
                  <a:pt x="1004" y="272"/>
                </a:lnTo>
                <a:lnTo>
                  <a:pt x="1005" y="285"/>
                </a:lnTo>
                <a:lnTo>
                  <a:pt x="1005" y="268"/>
                </a:lnTo>
                <a:lnTo>
                  <a:pt x="1006" y="261"/>
                </a:lnTo>
                <a:lnTo>
                  <a:pt x="1007" y="268"/>
                </a:lnTo>
                <a:lnTo>
                  <a:pt x="1007" y="270"/>
                </a:lnTo>
                <a:lnTo>
                  <a:pt x="1007" y="264"/>
                </a:lnTo>
                <a:lnTo>
                  <a:pt x="1008" y="260"/>
                </a:lnTo>
                <a:lnTo>
                  <a:pt x="1008" y="258"/>
                </a:lnTo>
                <a:lnTo>
                  <a:pt x="1009" y="264"/>
                </a:lnTo>
                <a:lnTo>
                  <a:pt x="1009" y="279"/>
                </a:lnTo>
                <a:lnTo>
                  <a:pt x="1010" y="300"/>
                </a:lnTo>
                <a:lnTo>
                  <a:pt x="1010" y="309"/>
                </a:lnTo>
                <a:lnTo>
                  <a:pt x="1011" y="278"/>
                </a:lnTo>
                <a:lnTo>
                  <a:pt x="1011" y="253"/>
                </a:lnTo>
                <a:lnTo>
                  <a:pt x="1012" y="216"/>
                </a:lnTo>
                <a:lnTo>
                  <a:pt x="1012" y="200"/>
                </a:lnTo>
                <a:lnTo>
                  <a:pt x="1012" y="183"/>
                </a:lnTo>
                <a:lnTo>
                  <a:pt x="1013" y="183"/>
                </a:lnTo>
                <a:lnTo>
                  <a:pt x="1013" y="183"/>
                </a:lnTo>
                <a:lnTo>
                  <a:pt x="1014" y="180"/>
                </a:lnTo>
                <a:lnTo>
                  <a:pt x="1014" y="182"/>
                </a:lnTo>
                <a:lnTo>
                  <a:pt x="1015" y="182"/>
                </a:lnTo>
                <a:lnTo>
                  <a:pt x="1015" y="175"/>
                </a:lnTo>
                <a:lnTo>
                  <a:pt x="1016" y="182"/>
                </a:lnTo>
                <a:lnTo>
                  <a:pt x="1016" y="188"/>
                </a:lnTo>
                <a:lnTo>
                  <a:pt x="1017" y="216"/>
                </a:lnTo>
                <a:lnTo>
                  <a:pt x="1017" y="238"/>
                </a:lnTo>
                <a:lnTo>
                  <a:pt x="1018" y="278"/>
                </a:lnTo>
                <a:lnTo>
                  <a:pt x="1018" y="316"/>
                </a:lnTo>
                <a:lnTo>
                  <a:pt x="1019" y="353"/>
                </a:lnTo>
                <a:lnTo>
                  <a:pt x="1019" y="370"/>
                </a:lnTo>
                <a:lnTo>
                  <a:pt x="1020" y="389"/>
                </a:lnTo>
                <a:lnTo>
                  <a:pt x="1020" y="407"/>
                </a:lnTo>
                <a:lnTo>
                  <a:pt x="1021" y="417"/>
                </a:lnTo>
                <a:lnTo>
                  <a:pt x="1021" y="417"/>
                </a:lnTo>
                <a:lnTo>
                  <a:pt x="1021" y="430"/>
                </a:lnTo>
                <a:lnTo>
                  <a:pt x="1022" y="435"/>
                </a:lnTo>
                <a:lnTo>
                  <a:pt x="1022" y="419"/>
                </a:lnTo>
                <a:lnTo>
                  <a:pt x="1023" y="397"/>
                </a:lnTo>
                <a:lnTo>
                  <a:pt x="1023" y="344"/>
                </a:lnTo>
                <a:lnTo>
                  <a:pt x="1024" y="328"/>
                </a:lnTo>
                <a:lnTo>
                  <a:pt x="1024" y="298"/>
                </a:lnTo>
                <a:lnTo>
                  <a:pt x="1025" y="276"/>
                </a:lnTo>
                <a:lnTo>
                  <a:pt x="1025" y="247"/>
                </a:lnTo>
                <a:lnTo>
                  <a:pt x="1026" y="252"/>
                </a:lnTo>
                <a:lnTo>
                  <a:pt x="1026" y="265"/>
                </a:lnTo>
                <a:lnTo>
                  <a:pt x="1027" y="286"/>
                </a:lnTo>
                <a:lnTo>
                  <a:pt x="1027" y="282"/>
                </a:lnTo>
                <a:lnTo>
                  <a:pt x="1028" y="285"/>
                </a:lnTo>
                <a:lnTo>
                  <a:pt x="1028" y="270"/>
                </a:lnTo>
                <a:lnTo>
                  <a:pt x="1029" y="264"/>
                </a:lnTo>
                <a:lnTo>
                  <a:pt x="1029" y="273"/>
                </a:lnTo>
                <a:lnTo>
                  <a:pt x="1030" y="273"/>
                </a:lnTo>
                <a:lnTo>
                  <a:pt x="1030" y="271"/>
                </a:lnTo>
                <a:lnTo>
                  <a:pt x="1030" y="261"/>
                </a:lnTo>
                <a:lnTo>
                  <a:pt x="1031" y="264"/>
                </a:lnTo>
                <a:lnTo>
                  <a:pt x="1031" y="274"/>
                </a:lnTo>
                <a:lnTo>
                  <a:pt x="1032" y="283"/>
                </a:lnTo>
                <a:lnTo>
                  <a:pt x="1032" y="301"/>
                </a:lnTo>
                <a:lnTo>
                  <a:pt x="1033" y="307"/>
                </a:lnTo>
                <a:lnTo>
                  <a:pt x="1033" y="270"/>
                </a:lnTo>
                <a:lnTo>
                  <a:pt x="1034" y="233"/>
                </a:lnTo>
                <a:lnTo>
                  <a:pt x="1034" y="212"/>
                </a:lnTo>
                <a:lnTo>
                  <a:pt x="1035" y="194"/>
                </a:lnTo>
                <a:lnTo>
                  <a:pt x="1035" y="180"/>
                </a:lnTo>
                <a:lnTo>
                  <a:pt x="1035" y="186"/>
                </a:lnTo>
                <a:lnTo>
                  <a:pt x="1036" y="200"/>
                </a:lnTo>
                <a:lnTo>
                  <a:pt x="1036" y="193"/>
                </a:lnTo>
                <a:lnTo>
                  <a:pt x="1037" y="205"/>
                </a:lnTo>
                <a:lnTo>
                  <a:pt x="1038" y="206"/>
                </a:lnTo>
                <a:lnTo>
                  <a:pt x="1038" y="195"/>
                </a:lnTo>
                <a:lnTo>
                  <a:pt x="1038" y="184"/>
                </a:lnTo>
                <a:lnTo>
                  <a:pt x="1039" y="183"/>
                </a:lnTo>
                <a:lnTo>
                  <a:pt x="1039" y="183"/>
                </a:lnTo>
                <a:lnTo>
                  <a:pt x="1040" y="193"/>
                </a:lnTo>
                <a:lnTo>
                  <a:pt x="1040" y="213"/>
                </a:lnTo>
                <a:lnTo>
                  <a:pt x="1041" y="229"/>
                </a:lnTo>
                <a:lnTo>
                  <a:pt x="1041" y="251"/>
                </a:lnTo>
                <a:lnTo>
                  <a:pt x="1042" y="263"/>
                </a:lnTo>
                <a:lnTo>
                  <a:pt x="1042" y="294"/>
                </a:lnTo>
                <a:lnTo>
                  <a:pt x="1043" y="317"/>
                </a:lnTo>
                <a:lnTo>
                  <a:pt x="1043" y="337"/>
                </a:lnTo>
                <a:lnTo>
                  <a:pt x="1044" y="354"/>
                </a:lnTo>
                <a:lnTo>
                  <a:pt x="1044" y="400"/>
                </a:lnTo>
                <a:lnTo>
                  <a:pt x="1044" y="423"/>
                </a:lnTo>
                <a:lnTo>
                  <a:pt x="1045" y="429"/>
                </a:lnTo>
                <a:lnTo>
                  <a:pt x="1045" y="427"/>
                </a:lnTo>
                <a:lnTo>
                  <a:pt x="1046" y="414"/>
                </a:lnTo>
                <a:lnTo>
                  <a:pt x="1047" y="410"/>
                </a:lnTo>
                <a:lnTo>
                  <a:pt x="1047" y="389"/>
                </a:lnTo>
                <a:lnTo>
                  <a:pt x="1047" y="378"/>
                </a:lnTo>
                <a:lnTo>
                  <a:pt x="1048" y="358"/>
                </a:lnTo>
                <a:lnTo>
                  <a:pt x="1048" y="344"/>
                </a:lnTo>
                <a:lnTo>
                  <a:pt x="1049" y="318"/>
                </a:lnTo>
                <a:lnTo>
                  <a:pt x="1049" y="317"/>
                </a:lnTo>
                <a:lnTo>
                  <a:pt x="1050" y="302"/>
                </a:lnTo>
                <a:lnTo>
                  <a:pt x="1050" y="295"/>
                </a:lnTo>
                <a:lnTo>
                  <a:pt x="1051" y="284"/>
                </a:lnTo>
                <a:lnTo>
                  <a:pt x="1051" y="280"/>
                </a:lnTo>
                <a:lnTo>
                  <a:pt x="1052" y="277"/>
                </a:lnTo>
                <a:lnTo>
                  <a:pt x="1052" y="266"/>
                </a:lnTo>
                <a:lnTo>
                  <a:pt x="1052" y="266"/>
                </a:lnTo>
                <a:lnTo>
                  <a:pt x="1053" y="268"/>
                </a:lnTo>
                <a:lnTo>
                  <a:pt x="1053" y="264"/>
                </a:lnTo>
                <a:lnTo>
                  <a:pt x="1054" y="267"/>
                </a:lnTo>
                <a:lnTo>
                  <a:pt x="1054" y="267"/>
                </a:lnTo>
                <a:lnTo>
                  <a:pt x="1055" y="275"/>
                </a:lnTo>
                <a:lnTo>
                  <a:pt x="1055" y="280"/>
                </a:lnTo>
                <a:lnTo>
                  <a:pt x="1056" y="259"/>
                </a:lnTo>
                <a:lnTo>
                  <a:pt x="1056" y="241"/>
                </a:lnTo>
                <a:lnTo>
                  <a:pt x="1057" y="225"/>
                </a:lnTo>
                <a:lnTo>
                  <a:pt x="1057" y="215"/>
                </a:lnTo>
                <a:lnTo>
                  <a:pt x="1058" y="204"/>
                </a:lnTo>
                <a:lnTo>
                  <a:pt x="1058" y="215"/>
                </a:lnTo>
                <a:lnTo>
                  <a:pt x="1059" y="231"/>
                </a:lnTo>
                <a:lnTo>
                  <a:pt x="1059" y="232"/>
                </a:lnTo>
                <a:lnTo>
                  <a:pt x="1060" y="232"/>
                </a:lnTo>
                <a:lnTo>
                  <a:pt x="1060" y="224"/>
                </a:lnTo>
                <a:lnTo>
                  <a:pt x="1061" y="218"/>
                </a:lnTo>
                <a:lnTo>
                  <a:pt x="1061" y="205"/>
                </a:lnTo>
                <a:lnTo>
                  <a:pt x="1061" y="204"/>
                </a:lnTo>
                <a:lnTo>
                  <a:pt x="1062" y="192"/>
                </a:lnTo>
                <a:lnTo>
                  <a:pt x="1062" y="192"/>
                </a:lnTo>
                <a:lnTo>
                  <a:pt x="1063" y="203"/>
                </a:lnTo>
                <a:lnTo>
                  <a:pt x="1063" y="229"/>
                </a:lnTo>
                <a:lnTo>
                  <a:pt x="1064" y="241"/>
                </a:lnTo>
                <a:lnTo>
                  <a:pt x="1064" y="252"/>
                </a:lnTo>
                <a:lnTo>
                  <a:pt x="1065" y="281"/>
                </a:lnTo>
                <a:lnTo>
                  <a:pt x="1065" y="303"/>
                </a:lnTo>
                <a:lnTo>
                  <a:pt x="1066" y="326"/>
                </a:lnTo>
                <a:lnTo>
                  <a:pt x="1066" y="347"/>
                </a:lnTo>
                <a:lnTo>
                  <a:pt x="1067" y="397"/>
                </a:lnTo>
                <a:lnTo>
                  <a:pt x="1067" y="421"/>
                </a:lnTo>
                <a:lnTo>
                  <a:pt x="1068" y="432"/>
                </a:lnTo>
                <a:lnTo>
                  <a:pt x="1068" y="433"/>
                </a:lnTo>
                <a:lnTo>
                  <a:pt x="1069" y="426"/>
                </a:lnTo>
                <a:lnTo>
                  <a:pt x="1069" y="427"/>
                </a:lnTo>
                <a:lnTo>
                  <a:pt x="1070" y="411"/>
                </a:lnTo>
                <a:lnTo>
                  <a:pt x="1070" y="392"/>
                </a:lnTo>
                <a:lnTo>
                  <a:pt x="1070" y="374"/>
                </a:lnTo>
                <a:lnTo>
                  <a:pt x="1071" y="366"/>
                </a:lnTo>
                <a:lnTo>
                  <a:pt x="1071" y="351"/>
                </a:lnTo>
                <a:lnTo>
                  <a:pt x="1072" y="335"/>
                </a:lnTo>
                <a:lnTo>
                  <a:pt x="1072" y="308"/>
                </a:lnTo>
                <a:lnTo>
                  <a:pt x="1073" y="297"/>
                </a:lnTo>
                <a:lnTo>
                  <a:pt x="1073" y="288"/>
                </a:lnTo>
                <a:lnTo>
                  <a:pt x="1074" y="282"/>
                </a:lnTo>
                <a:lnTo>
                  <a:pt x="1074" y="274"/>
                </a:lnTo>
                <a:lnTo>
                  <a:pt x="1075" y="268"/>
                </a:lnTo>
                <a:lnTo>
                  <a:pt x="1075" y="275"/>
                </a:lnTo>
                <a:lnTo>
                  <a:pt x="1075" y="261"/>
                </a:lnTo>
                <a:lnTo>
                  <a:pt x="1076" y="261"/>
                </a:lnTo>
                <a:lnTo>
                  <a:pt x="1076" y="271"/>
                </a:lnTo>
                <a:lnTo>
                  <a:pt x="1077" y="275"/>
                </a:lnTo>
                <a:lnTo>
                  <a:pt x="1078" y="277"/>
                </a:lnTo>
                <a:lnTo>
                  <a:pt x="1078" y="277"/>
                </a:lnTo>
                <a:lnTo>
                  <a:pt x="1078" y="270"/>
                </a:lnTo>
                <a:lnTo>
                  <a:pt x="1079" y="255"/>
                </a:lnTo>
                <a:lnTo>
                  <a:pt x="1079" y="255"/>
                </a:lnTo>
                <a:lnTo>
                  <a:pt x="1080" y="252"/>
                </a:lnTo>
                <a:lnTo>
                  <a:pt x="1080" y="255"/>
                </a:lnTo>
                <a:lnTo>
                  <a:pt x="1081" y="267"/>
                </a:lnTo>
                <a:lnTo>
                  <a:pt x="1081" y="280"/>
                </a:lnTo>
                <a:lnTo>
                  <a:pt x="1082" y="273"/>
                </a:lnTo>
                <a:lnTo>
                  <a:pt x="1082" y="275"/>
                </a:lnTo>
                <a:lnTo>
                  <a:pt x="1083" y="274"/>
                </a:lnTo>
                <a:lnTo>
                  <a:pt x="1083" y="286"/>
                </a:lnTo>
                <a:lnTo>
                  <a:pt x="1084" y="302"/>
                </a:lnTo>
                <a:lnTo>
                  <a:pt x="1084" y="321"/>
                </a:lnTo>
                <a:lnTo>
                  <a:pt x="1084" y="329"/>
                </a:lnTo>
                <a:lnTo>
                  <a:pt x="1085" y="354"/>
                </a:lnTo>
                <a:lnTo>
                  <a:pt x="1085" y="382"/>
                </a:lnTo>
                <a:lnTo>
                  <a:pt x="1086" y="403"/>
                </a:lnTo>
                <a:lnTo>
                  <a:pt x="1087" y="423"/>
                </a:lnTo>
                <a:lnTo>
                  <a:pt x="1087" y="428"/>
                </a:lnTo>
                <a:lnTo>
                  <a:pt x="1087" y="439"/>
                </a:lnTo>
                <a:lnTo>
                  <a:pt x="1088" y="445"/>
                </a:lnTo>
                <a:lnTo>
                  <a:pt x="1088" y="450"/>
                </a:lnTo>
                <a:lnTo>
                  <a:pt x="1089" y="445"/>
                </a:lnTo>
                <a:lnTo>
                  <a:pt x="1089" y="445"/>
                </a:lnTo>
                <a:lnTo>
                  <a:pt x="1090" y="441"/>
                </a:lnTo>
                <a:lnTo>
                  <a:pt x="1090" y="422"/>
                </a:lnTo>
                <a:lnTo>
                  <a:pt x="1091" y="399"/>
                </a:lnTo>
                <a:lnTo>
                  <a:pt x="1091" y="352"/>
                </a:lnTo>
                <a:lnTo>
                  <a:pt x="1092" y="330"/>
                </a:lnTo>
                <a:lnTo>
                  <a:pt x="1092" y="303"/>
                </a:lnTo>
                <a:lnTo>
                  <a:pt x="1093" y="285"/>
                </a:lnTo>
                <a:lnTo>
                  <a:pt x="1093" y="255"/>
                </a:lnTo>
                <a:lnTo>
                  <a:pt x="1093" y="266"/>
                </a:lnTo>
                <a:lnTo>
                  <a:pt x="1094" y="276"/>
                </a:lnTo>
                <a:lnTo>
                  <a:pt x="1094" y="295"/>
                </a:lnTo>
                <a:lnTo>
                  <a:pt x="1095" y="296"/>
                </a:lnTo>
                <a:lnTo>
                  <a:pt x="1095" y="304"/>
                </a:lnTo>
                <a:lnTo>
                  <a:pt x="1096" y="290"/>
                </a:lnTo>
                <a:lnTo>
                  <a:pt x="1096" y="292"/>
                </a:lnTo>
                <a:lnTo>
                  <a:pt x="1097" y="287"/>
                </a:lnTo>
                <a:lnTo>
                  <a:pt x="1097" y="293"/>
                </a:lnTo>
                <a:lnTo>
                  <a:pt x="1098" y="278"/>
                </a:lnTo>
                <a:lnTo>
                  <a:pt x="1098" y="277"/>
                </a:lnTo>
                <a:lnTo>
                  <a:pt x="1099" y="274"/>
                </a:lnTo>
                <a:lnTo>
                  <a:pt x="1099" y="275"/>
                </a:lnTo>
                <a:lnTo>
                  <a:pt x="1100" y="284"/>
                </a:lnTo>
                <a:lnTo>
                  <a:pt x="1100" y="291"/>
                </a:lnTo>
                <a:lnTo>
                  <a:pt x="1101" y="298"/>
                </a:lnTo>
                <a:lnTo>
                  <a:pt x="1101" y="273"/>
                </a:lnTo>
                <a:lnTo>
                  <a:pt x="1101" y="257"/>
                </a:lnTo>
                <a:lnTo>
                  <a:pt x="1102" y="231"/>
                </a:lnTo>
                <a:lnTo>
                  <a:pt x="1102" y="215"/>
                </a:lnTo>
                <a:lnTo>
                  <a:pt x="1103" y="213"/>
                </a:lnTo>
                <a:lnTo>
                  <a:pt x="1103" y="226"/>
                </a:lnTo>
                <a:lnTo>
                  <a:pt x="1104" y="227"/>
                </a:lnTo>
                <a:lnTo>
                  <a:pt x="1104" y="235"/>
                </a:lnTo>
                <a:lnTo>
                  <a:pt x="1105" y="234"/>
                </a:lnTo>
                <a:lnTo>
                  <a:pt x="1105" y="240"/>
                </a:lnTo>
                <a:lnTo>
                  <a:pt x="1106" y="255"/>
                </a:lnTo>
                <a:lnTo>
                  <a:pt x="1106" y="278"/>
                </a:lnTo>
                <a:lnTo>
                  <a:pt x="1107" y="301"/>
                </a:lnTo>
                <a:lnTo>
                  <a:pt x="1107" y="330"/>
                </a:lnTo>
                <a:lnTo>
                  <a:pt x="1108" y="357"/>
                </a:lnTo>
                <a:lnTo>
                  <a:pt x="1108" y="382"/>
                </a:lnTo>
                <a:lnTo>
                  <a:pt x="1109" y="402"/>
                </a:lnTo>
                <a:lnTo>
                  <a:pt x="1109" y="419"/>
                </a:lnTo>
                <a:lnTo>
                  <a:pt x="1110" y="428"/>
                </a:lnTo>
                <a:lnTo>
                  <a:pt x="1110" y="438"/>
                </a:lnTo>
                <a:lnTo>
                  <a:pt x="1110" y="446"/>
                </a:lnTo>
                <a:lnTo>
                  <a:pt x="1111" y="449"/>
                </a:lnTo>
                <a:lnTo>
                  <a:pt x="1111" y="445"/>
                </a:lnTo>
                <a:lnTo>
                  <a:pt x="1112" y="450"/>
                </a:lnTo>
                <a:lnTo>
                  <a:pt x="1112" y="447"/>
                </a:lnTo>
                <a:lnTo>
                  <a:pt x="1113" y="425"/>
                </a:lnTo>
                <a:lnTo>
                  <a:pt x="1113" y="402"/>
                </a:lnTo>
                <a:lnTo>
                  <a:pt x="1114" y="353"/>
                </a:lnTo>
                <a:lnTo>
                  <a:pt x="1114" y="327"/>
                </a:lnTo>
                <a:lnTo>
                  <a:pt x="1115" y="295"/>
                </a:lnTo>
                <a:lnTo>
                  <a:pt x="1115" y="272"/>
                </a:lnTo>
                <a:lnTo>
                  <a:pt x="1116" y="244"/>
                </a:lnTo>
                <a:lnTo>
                  <a:pt x="1116" y="256"/>
                </a:lnTo>
                <a:lnTo>
                  <a:pt x="1117" y="258"/>
                </a:lnTo>
                <a:lnTo>
                  <a:pt x="1117" y="281"/>
                </a:lnTo>
                <a:lnTo>
                  <a:pt x="1118" y="281"/>
                </a:lnTo>
                <a:lnTo>
                  <a:pt x="1118" y="290"/>
                </a:lnTo>
                <a:lnTo>
                  <a:pt x="1118" y="278"/>
                </a:lnTo>
                <a:lnTo>
                  <a:pt x="1119" y="270"/>
                </a:lnTo>
                <a:lnTo>
                  <a:pt x="1119" y="264"/>
                </a:lnTo>
                <a:lnTo>
                  <a:pt x="1120" y="278"/>
                </a:lnTo>
                <a:lnTo>
                  <a:pt x="1120" y="260"/>
                </a:lnTo>
                <a:lnTo>
                  <a:pt x="1121" y="254"/>
                </a:lnTo>
                <a:lnTo>
                  <a:pt x="1121" y="258"/>
                </a:lnTo>
                <a:lnTo>
                  <a:pt x="1122" y="267"/>
                </a:lnTo>
                <a:lnTo>
                  <a:pt x="1122" y="275"/>
                </a:lnTo>
                <a:lnTo>
                  <a:pt x="1123" y="291"/>
                </a:lnTo>
                <a:lnTo>
                  <a:pt x="1123" y="305"/>
                </a:lnTo>
                <a:lnTo>
                  <a:pt x="1124" y="275"/>
                </a:lnTo>
                <a:lnTo>
                  <a:pt x="1124" y="246"/>
                </a:lnTo>
                <a:lnTo>
                  <a:pt x="1124" y="212"/>
                </a:lnTo>
                <a:lnTo>
                  <a:pt x="1125" y="197"/>
                </a:lnTo>
                <a:lnTo>
                  <a:pt x="1125" y="187"/>
                </a:lnTo>
                <a:lnTo>
                  <a:pt x="1126" y="198"/>
                </a:lnTo>
                <a:lnTo>
                  <a:pt x="1127" y="203"/>
                </a:lnTo>
                <a:lnTo>
                  <a:pt x="1127" y="209"/>
                </a:lnTo>
                <a:lnTo>
                  <a:pt x="1127" y="209"/>
                </a:lnTo>
                <a:lnTo>
                  <a:pt x="1128" y="209"/>
                </a:lnTo>
                <a:lnTo>
                  <a:pt x="1128" y="214"/>
                </a:lnTo>
                <a:lnTo>
                  <a:pt x="1129" y="234"/>
                </a:lnTo>
                <a:lnTo>
                  <a:pt x="1129" y="251"/>
                </a:lnTo>
                <a:lnTo>
                  <a:pt x="1130" y="290"/>
                </a:lnTo>
                <a:lnTo>
                  <a:pt x="1130" y="326"/>
                </a:lnTo>
                <a:lnTo>
                  <a:pt x="1131" y="361"/>
                </a:lnTo>
                <a:lnTo>
                  <a:pt x="1131" y="383"/>
                </a:lnTo>
                <a:lnTo>
                  <a:pt x="1132" y="405"/>
                </a:lnTo>
                <a:lnTo>
                  <a:pt x="1132" y="417"/>
                </a:lnTo>
                <a:lnTo>
                  <a:pt x="1133" y="429"/>
                </a:lnTo>
                <a:lnTo>
                  <a:pt x="1133" y="437"/>
                </a:lnTo>
                <a:lnTo>
                  <a:pt x="1133" y="442"/>
                </a:lnTo>
                <a:lnTo>
                  <a:pt x="1134" y="440"/>
                </a:lnTo>
                <a:lnTo>
                  <a:pt x="1134" y="447"/>
                </a:lnTo>
                <a:lnTo>
                  <a:pt x="1135" y="446"/>
                </a:lnTo>
                <a:lnTo>
                  <a:pt x="1136" y="426"/>
                </a:lnTo>
                <a:lnTo>
                  <a:pt x="1136" y="404"/>
                </a:lnTo>
                <a:lnTo>
                  <a:pt x="1136" y="352"/>
                </a:lnTo>
                <a:lnTo>
                  <a:pt x="1137" y="327"/>
                </a:lnTo>
                <a:lnTo>
                  <a:pt x="1137" y="289"/>
                </a:lnTo>
                <a:lnTo>
                  <a:pt x="1138" y="263"/>
                </a:lnTo>
                <a:lnTo>
                  <a:pt x="1138" y="239"/>
                </a:lnTo>
                <a:lnTo>
                  <a:pt x="1139" y="250"/>
                </a:lnTo>
                <a:lnTo>
                  <a:pt x="1139" y="257"/>
                </a:lnTo>
                <a:lnTo>
                  <a:pt x="1140" y="275"/>
                </a:lnTo>
                <a:lnTo>
                  <a:pt x="1140" y="276"/>
                </a:lnTo>
                <a:lnTo>
                  <a:pt x="1141" y="281"/>
                </a:lnTo>
                <a:lnTo>
                  <a:pt x="1141" y="266"/>
                </a:lnTo>
                <a:lnTo>
                  <a:pt x="1141" y="266"/>
                </a:lnTo>
                <a:lnTo>
                  <a:pt x="1142" y="263"/>
                </a:lnTo>
                <a:lnTo>
                  <a:pt x="1142" y="263"/>
                </a:lnTo>
                <a:lnTo>
                  <a:pt x="1143" y="261"/>
                </a:lnTo>
                <a:lnTo>
                  <a:pt x="1143" y="262"/>
                </a:lnTo>
                <a:lnTo>
                  <a:pt x="1144" y="260"/>
                </a:lnTo>
                <a:lnTo>
                  <a:pt x="1144" y="271"/>
                </a:lnTo>
                <a:lnTo>
                  <a:pt x="1145" y="284"/>
                </a:lnTo>
                <a:lnTo>
                  <a:pt x="1145" y="301"/>
                </a:lnTo>
                <a:lnTo>
                  <a:pt x="1146" y="308"/>
                </a:lnTo>
                <a:lnTo>
                  <a:pt x="1146" y="285"/>
                </a:lnTo>
                <a:lnTo>
                  <a:pt x="1147" y="246"/>
                </a:lnTo>
                <a:lnTo>
                  <a:pt x="1147" y="208"/>
                </a:lnTo>
                <a:lnTo>
                  <a:pt x="1148" y="186"/>
                </a:lnTo>
                <a:lnTo>
                  <a:pt x="1148" y="182"/>
                </a:lnTo>
                <a:lnTo>
                  <a:pt x="1149" y="192"/>
                </a:lnTo>
                <a:lnTo>
                  <a:pt x="1149" y="192"/>
                </a:lnTo>
                <a:lnTo>
                  <a:pt x="1150" y="195"/>
                </a:lnTo>
                <a:lnTo>
                  <a:pt x="1150" y="198"/>
                </a:lnTo>
                <a:lnTo>
                  <a:pt x="1150" y="199"/>
                </a:lnTo>
                <a:lnTo>
                  <a:pt x="1151" y="198"/>
                </a:lnTo>
                <a:lnTo>
                  <a:pt x="1151" y="213"/>
                </a:lnTo>
                <a:lnTo>
                  <a:pt x="1152" y="241"/>
                </a:lnTo>
                <a:lnTo>
                  <a:pt x="1152" y="267"/>
                </a:lnTo>
                <a:lnTo>
                  <a:pt x="1153" y="297"/>
                </a:lnTo>
                <a:lnTo>
                  <a:pt x="1153" y="336"/>
                </a:lnTo>
                <a:lnTo>
                  <a:pt x="1154" y="368"/>
                </a:lnTo>
                <a:lnTo>
                  <a:pt x="1154" y="392"/>
                </a:lnTo>
                <a:lnTo>
                  <a:pt x="1155" y="408"/>
                </a:lnTo>
                <a:lnTo>
                  <a:pt x="1155" y="419"/>
                </a:lnTo>
                <a:lnTo>
                  <a:pt x="1156" y="429"/>
                </a:lnTo>
                <a:lnTo>
                  <a:pt x="1156" y="435"/>
                </a:lnTo>
                <a:lnTo>
                  <a:pt x="1157" y="434"/>
                </a:lnTo>
                <a:lnTo>
                  <a:pt x="1157" y="439"/>
                </a:lnTo>
                <a:lnTo>
                  <a:pt x="1158" y="436"/>
                </a:lnTo>
                <a:lnTo>
                  <a:pt x="1158" y="420"/>
                </a:lnTo>
                <a:lnTo>
                  <a:pt x="1159" y="400"/>
                </a:lnTo>
                <a:lnTo>
                  <a:pt x="1159" y="350"/>
                </a:lnTo>
                <a:lnTo>
                  <a:pt x="1159" y="324"/>
                </a:lnTo>
                <a:lnTo>
                  <a:pt x="1160" y="289"/>
                </a:lnTo>
                <a:lnTo>
                  <a:pt x="1160" y="265"/>
                </a:lnTo>
                <a:lnTo>
                  <a:pt x="1161" y="240"/>
                </a:lnTo>
                <a:lnTo>
                  <a:pt x="1161" y="253"/>
                </a:lnTo>
                <a:lnTo>
                  <a:pt x="1162" y="255"/>
                </a:lnTo>
                <a:lnTo>
                  <a:pt x="1162" y="281"/>
                </a:lnTo>
                <a:lnTo>
                  <a:pt x="1163" y="277"/>
                </a:lnTo>
                <a:lnTo>
                  <a:pt x="1163" y="283"/>
                </a:lnTo>
                <a:lnTo>
                  <a:pt x="1164" y="273"/>
                </a:lnTo>
                <a:lnTo>
                  <a:pt x="1164" y="264"/>
                </a:lnTo>
                <a:lnTo>
                  <a:pt x="1164" y="272"/>
                </a:lnTo>
                <a:lnTo>
                  <a:pt x="1165" y="270"/>
                </a:lnTo>
                <a:lnTo>
                  <a:pt x="1165" y="266"/>
                </a:lnTo>
                <a:lnTo>
                  <a:pt x="1166" y="255"/>
                </a:lnTo>
                <a:lnTo>
                  <a:pt x="1167" y="243"/>
                </a:lnTo>
                <a:lnTo>
                  <a:pt x="1167" y="265"/>
                </a:lnTo>
                <a:lnTo>
                  <a:pt x="1167" y="281"/>
                </a:lnTo>
                <a:lnTo>
                  <a:pt x="1168" y="302"/>
                </a:lnTo>
                <a:lnTo>
                  <a:pt x="1168" y="313"/>
                </a:lnTo>
                <a:lnTo>
                  <a:pt x="1169" y="289"/>
                </a:lnTo>
                <a:lnTo>
                  <a:pt x="1169" y="258"/>
                </a:lnTo>
                <a:lnTo>
                  <a:pt x="1170" y="218"/>
                </a:lnTo>
                <a:lnTo>
                  <a:pt x="1170" y="189"/>
                </a:lnTo>
                <a:lnTo>
                  <a:pt x="1171" y="174"/>
                </a:lnTo>
                <a:lnTo>
                  <a:pt x="1171" y="174"/>
                </a:lnTo>
                <a:lnTo>
                  <a:pt x="1172" y="181"/>
                </a:lnTo>
                <a:lnTo>
                  <a:pt x="1172" y="177"/>
                </a:lnTo>
                <a:lnTo>
                  <a:pt x="1173" y="183"/>
                </a:lnTo>
                <a:lnTo>
                  <a:pt x="1173" y="182"/>
                </a:lnTo>
                <a:lnTo>
                  <a:pt x="1173" y="184"/>
                </a:lnTo>
                <a:lnTo>
                  <a:pt x="1174" y="160"/>
                </a:lnTo>
                <a:lnTo>
                  <a:pt x="1174" y="170"/>
                </a:lnTo>
                <a:lnTo>
                  <a:pt x="1175" y="192"/>
                </a:lnTo>
                <a:lnTo>
                  <a:pt x="1176" y="225"/>
                </a:lnTo>
                <a:lnTo>
                  <a:pt x="1176" y="277"/>
                </a:lnTo>
                <a:lnTo>
                  <a:pt x="1176" y="312"/>
                </a:lnTo>
                <a:lnTo>
                  <a:pt x="1177" y="349"/>
                </a:lnTo>
                <a:lnTo>
                  <a:pt x="1177" y="378"/>
                </a:lnTo>
                <a:lnTo>
                  <a:pt x="1178" y="398"/>
                </a:lnTo>
                <a:lnTo>
                  <a:pt x="1178" y="415"/>
                </a:lnTo>
                <a:lnTo>
                  <a:pt x="1179" y="425"/>
                </a:lnTo>
                <a:lnTo>
                  <a:pt x="1179" y="428"/>
                </a:lnTo>
                <a:lnTo>
                  <a:pt x="1180" y="435"/>
                </a:lnTo>
                <a:lnTo>
                  <a:pt x="1180" y="439"/>
                </a:lnTo>
                <a:lnTo>
                  <a:pt x="1181" y="425"/>
                </a:lnTo>
                <a:lnTo>
                  <a:pt x="1181" y="400"/>
                </a:lnTo>
                <a:lnTo>
                  <a:pt x="1181" y="359"/>
                </a:lnTo>
                <a:lnTo>
                  <a:pt x="1182" y="335"/>
                </a:lnTo>
                <a:lnTo>
                  <a:pt x="1182" y="308"/>
                </a:lnTo>
                <a:lnTo>
                  <a:pt x="1183" y="289"/>
                </a:lnTo>
                <a:lnTo>
                  <a:pt x="1183" y="263"/>
                </a:lnTo>
                <a:lnTo>
                  <a:pt x="1184" y="269"/>
                </a:lnTo>
                <a:lnTo>
                  <a:pt x="1184" y="277"/>
                </a:lnTo>
                <a:lnTo>
                  <a:pt x="1185" y="290"/>
                </a:lnTo>
                <a:lnTo>
                  <a:pt x="1185" y="287"/>
                </a:lnTo>
                <a:lnTo>
                  <a:pt x="1186" y="295"/>
                </a:lnTo>
                <a:lnTo>
                  <a:pt x="1186" y="287"/>
                </a:lnTo>
                <a:lnTo>
                  <a:pt x="1187" y="283"/>
                </a:lnTo>
                <a:lnTo>
                  <a:pt x="1187" y="278"/>
                </a:lnTo>
                <a:lnTo>
                  <a:pt x="1188" y="279"/>
                </a:lnTo>
                <a:lnTo>
                  <a:pt x="1188" y="280"/>
                </a:lnTo>
                <a:lnTo>
                  <a:pt x="1189" y="271"/>
                </a:lnTo>
                <a:lnTo>
                  <a:pt x="1189" y="270"/>
                </a:lnTo>
                <a:lnTo>
                  <a:pt x="1190" y="273"/>
                </a:lnTo>
                <a:lnTo>
                  <a:pt x="1190" y="287"/>
                </a:lnTo>
                <a:lnTo>
                  <a:pt x="1190" y="302"/>
                </a:lnTo>
                <a:lnTo>
                  <a:pt x="1191" y="307"/>
                </a:lnTo>
                <a:lnTo>
                  <a:pt x="1191" y="285"/>
                </a:lnTo>
                <a:lnTo>
                  <a:pt x="1192" y="259"/>
                </a:lnTo>
                <a:lnTo>
                  <a:pt x="1192" y="238"/>
                </a:lnTo>
                <a:lnTo>
                  <a:pt x="1193" y="219"/>
                </a:lnTo>
                <a:lnTo>
                  <a:pt x="1193" y="200"/>
                </a:lnTo>
                <a:lnTo>
                  <a:pt x="1194" y="211"/>
                </a:lnTo>
                <a:lnTo>
                  <a:pt x="1194" y="215"/>
                </a:lnTo>
                <a:lnTo>
                  <a:pt x="1195" y="229"/>
                </a:lnTo>
                <a:lnTo>
                  <a:pt x="1195" y="228"/>
                </a:lnTo>
                <a:lnTo>
                  <a:pt x="1196" y="229"/>
                </a:lnTo>
                <a:lnTo>
                  <a:pt x="1196" y="220"/>
                </a:lnTo>
                <a:lnTo>
                  <a:pt x="1197" y="204"/>
                </a:lnTo>
                <a:lnTo>
                  <a:pt x="1197" y="198"/>
                </a:lnTo>
                <a:lnTo>
                  <a:pt x="1198" y="197"/>
                </a:lnTo>
                <a:lnTo>
                  <a:pt x="1198" y="199"/>
                </a:lnTo>
                <a:lnTo>
                  <a:pt x="1199" y="219"/>
                </a:lnTo>
                <a:lnTo>
                  <a:pt x="1199" y="242"/>
                </a:lnTo>
                <a:lnTo>
                  <a:pt x="1199" y="259"/>
                </a:lnTo>
                <a:lnTo>
                  <a:pt x="1200" y="274"/>
                </a:lnTo>
                <a:lnTo>
                  <a:pt x="1200" y="302"/>
                </a:lnTo>
                <a:lnTo>
                  <a:pt x="1201" y="320"/>
                </a:lnTo>
                <a:lnTo>
                  <a:pt x="1201" y="341"/>
                </a:lnTo>
                <a:lnTo>
                  <a:pt x="1202" y="360"/>
                </a:lnTo>
                <a:lnTo>
                  <a:pt x="1202" y="405"/>
                </a:lnTo>
                <a:lnTo>
                  <a:pt x="1203" y="427"/>
                </a:lnTo>
                <a:lnTo>
                  <a:pt x="1203" y="432"/>
                </a:lnTo>
                <a:lnTo>
                  <a:pt x="1204" y="429"/>
                </a:lnTo>
                <a:lnTo>
                  <a:pt x="1204" y="420"/>
                </a:lnTo>
                <a:lnTo>
                  <a:pt x="1204" y="416"/>
                </a:lnTo>
                <a:lnTo>
                  <a:pt x="1205" y="399"/>
                </a:lnTo>
                <a:lnTo>
                  <a:pt x="1206" y="395"/>
                </a:lnTo>
                <a:lnTo>
                  <a:pt x="1206" y="372"/>
                </a:lnTo>
                <a:lnTo>
                  <a:pt x="1207" y="356"/>
                </a:lnTo>
                <a:lnTo>
                  <a:pt x="1207" y="335"/>
                </a:lnTo>
                <a:lnTo>
                  <a:pt x="1207" y="332"/>
                </a:lnTo>
                <a:lnTo>
                  <a:pt x="1208" y="304"/>
                </a:lnTo>
                <a:lnTo>
                  <a:pt x="1208" y="302"/>
                </a:lnTo>
                <a:lnTo>
                  <a:pt x="1209" y="286"/>
                </a:lnTo>
                <a:lnTo>
                  <a:pt x="1209" y="287"/>
                </a:lnTo>
                <a:lnTo>
                  <a:pt x="1210" y="280"/>
                </a:lnTo>
                <a:lnTo>
                  <a:pt x="1210" y="278"/>
                </a:lnTo>
                <a:lnTo>
                  <a:pt x="1211" y="274"/>
                </a:lnTo>
                <a:lnTo>
                  <a:pt x="1211" y="284"/>
                </a:lnTo>
                <a:lnTo>
                  <a:pt x="1212" y="281"/>
                </a:lnTo>
                <a:lnTo>
                  <a:pt x="1212" y="282"/>
                </a:lnTo>
                <a:lnTo>
                  <a:pt x="1213" y="280"/>
                </a:lnTo>
                <a:lnTo>
                  <a:pt x="1213" y="278"/>
                </a:lnTo>
                <a:lnTo>
                  <a:pt x="1213" y="283"/>
                </a:lnTo>
                <a:lnTo>
                  <a:pt x="1214" y="277"/>
                </a:lnTo>
                <a:lnTo>
                  <a:pt x="1214" y="254"/>
                </a:lnTo>
                <a:lnTo>
                  <a:pt x="1215" y="242"/>
                </a:lnTo>
                <a:lnTo>
                  <a:pt x="1216" y="227"/>
                </a:lnTo>
                <a:lnTo>
                  <a:pt x="1216" y="216"/>
                </a:lnTo>
                <a:lnTo>
                  <a:pt x="1216" y="226"/>
                </a:lnTo>
                <a:lnTo>
                  <a:pt x="1217" y="231"/>
                </a:lnTo>
                <a:lnTo>
                  <a:pt x="1217" y="190"/>
                </a:lnTo>
                <a:lnTo>
                  <a:pt x="1218" y="246"/>
                </a:lnTo>
                <a:lnTo>
                  <a:pt x="1218" y="239"/>
                </a:lnTo>
                <a:lnTo>
                  <a:pt x="1219" y="232"/>
                </a:lnTo>
                <a:lnTo>
                  <a:pt x="1219" y="215"/>
                </a:lnTo>
                <a:lnTo>
                  <a:pt x="1220" y="202"/>
                </a:lnTo>
                <a:lnTo>
                  <a:pt x="1220" y="200"/>
                </a:lnTo>
                <a:lnTo>
                  <a:pt x="1221" y="200"/>
                </a:lnTo>
                <a:lnTo>
                  <a:pt x="1221" y="215"/>
                </a:lnTo>
                <a:lnTo>
                  <a:pt x="1222" y="232"/>
                </a:lnTo>
                <a:lnTo>
                  <a:pt x="1222" y="246"/>
                </a:lnTo>
                <a:lnTo>
                  <a:pt x="1222" y="260"/>
                </a:lnTo>
                <a:lnTo>
                  <a:pt x="1223" y="282"/>
                </a:lnTo>
                <a:lnTo>
                  <a:pt x="1223" y="306"/>
                </a:lnTo>
                <a:lnTo>
                  <a:pt x="1224" y="329"/>
                </a:lnTo>
                <a:lnTo>
                  <a:pt x="1224" y="351"/>
                </a:lnTo>
                <a:lnTo>
                  <a:pt x="1225" y="400"/>
                </a:lnTo>
                <a:lnTo>
                  <a:pt x="1225" y="427"/>
                </a:lnTo>
                <a:lnTo>
                  <a:pt x="1226" y="438"/>
                </a:lnTo>
                <a:lnTo>
                  <a:pt x="1226" y="435"/>
                </a:lnTo>
                <a:lnTo>
                  <a:pt x="1227" y="431"/>
                </a:lnTo>
                <a:lnTo>
                  <a:pt x="1227" y="427"/>
                </a:lnTo>
                <a:lnTo>
                  <a:pt x="1228" y="414"/>
                </a:lnTo>
                <a:lnTo>
                  <a:pt x="1228" y="408"/>
                </a:lnTo>
                <a:lnTo>
                  <a:pt x="1229" y="393"/>
                </a:lnTo>
                <a:lnTo>
                  <a:pt x="1229" y="380"/>
                </a:lnTo>
                <a:lnTo>
                  <a:pt x="1230" y="350"/>
                </a:lnTo>
                <a:lnTo>
                  <a:pt x="1230" y="340"/>
                </a:lnTo>
                <a:lnTo>
                  <a:pt x="1230" y="314"/>
                </a:lnTo>
                <a:lnTo>
                  <a:pt x="1231" y="303"/>
                </a:lnTo>
                <a:lnTo>
                  <a:pt x="1231" y="291"/>
                </a:lnTo>
                <a:lnTo>
                  <a:pt x="1232" y="284"/>
                </a:lnTo>
                <a:lnTo>
                  <a:pt x="1232" y="287"/>
                </a:lnTo>
                <a:lnTo>
                  <a:pt x="1233" y="281"/>
                </a:lnTo>
                <a:lnTo>
                  <a:pt x="1233" y="280"/>
                </a:lnTo>
                <a:lnTo>
                  <a:pt x="1234" y="274"/>
                </a:lnTo>
                <a:lnTo>
                  <a:pt x="1234" y="278"/>
                </a:lnTo>
                <a:lnTo>
                  <a:pt x="1235" y="286"/>
                </a:lnTo>
                <a:lnTo>
                  <a:pt x="1235" y="284"/>
                </a:lnTo>
                <a:lnTo>
                  <a:pt x="1236" y="292"/>
                </a:lnTo>
                <a:lnTo>
                  <a:pt x="1236" y="291"/>
                </a:lnTo>
                <a:lnTo>
                  <a:pt x="1237" y="277"/>
                </a:lnTo>
                <a:lnTo>
                  <a:pt x="1237" y="263"/>
                </a:lnTo>
                <a:lnTo>
                  <a:pt x="1238" y="264"/>
                </a:lnTo>
                <a:lnTo>
                  <a:pt x="1238" y="265"/>
                </a:lnTo>
                <a:lnTo>
                  <a:pt x="1239" y="267"/>
                </a:lnTo>
                <a:lnTo>
                  <a:pt x="1239" y="279"/>
                </a:lnTo>
                <a:lnTo>
                  <a:pt x="1239" y="274"/>
                </a:lnTo>
                <a:lnTo>
                  <a:pt x="1240" y="278"/>
                </a:lnTo>
                <a:lnTo>
                  <a:pt x="1240" y="286"/>
                </a:lnTo>
                <a:lnTo>
                  <a:pt x="1241" y="290"/>
                </a:lnTo>
                <a:lnTo>
                  <a:pt x="1241" y="298"/>
                </a:lnTo>
                <a:lnTo>
                  <a:pt x="1242" y="305"/>
                </a:lnTo>
                <a:lnTo>
                  <a:pt x="1242" y="322"/>
                </a:lnTo>
                <a:lnTo>
                  <a:pt x="1243" y="330"/>
                </a:lnTo>
                <a:lnTo>
                  <a:pt x="1243" y="362"/>
                </a:lnTo>
                <a:lnTo>
                  <a:pt x="1244" y="390"/>
                </a:lnTo>
                <a:lnTo>
                  <a:pt x="1244" y="414"/>
                </a:lnTo>
                <a:lnTo>
                  <a:pt x="1245" y="423"/>
                </a:lnTo>
                <a:lnTo>
                  <a:pt x="1245" y="433"/>
                </a:lnTo>
                <a:lnTo>
                  <a:pt x="1246" y="441"/>
                </a:lnTo>
                <a:lnTo>
                  <a:pt x="1246" y="446"/>
                </a:lnTo>
                <a:lnTo>
                  <a:pt x="1247" y="449"/>
                </a:lnTo>
                <a:lnTo>
                  <a:pt x="1247" y="446"/>
                </a:lnTo>
                <a:lnTo>
                  <a:pt x="1247" y="447"/>
                </a:lnTo>
                <a:lnTo>
                  <a:pt x="1248" y="444"/>
                </a:lnTo>
                <a:lnTo>
                  <a:pt x="1248" y="427"/>
                </a:lnTo>
                <a:lnTo>
                  <a:pt x="1249" y="402"/>
                </a:lnTo>
                <a:lnTo>
                  <a:pt x="1249" y="360"/>
                </a:lnTo>
                <a:lnTo>
                  <a:pt x="1250" y="335"/>
                </a:lnTo>
                <a:lnTo>
                  <a:pt x="1250" y="314"/>
                </a:lnTo>
                <a:lnTo>
                  <a:pt x="1251" y="295"/>
                </a:lnTo>
                <a:lnTo>
                  <a:pt x="1251" y="270"/>
                </a:lnTo>
                <a:lnTo>
                  <a:pt x="1252" y="272"/>
                </a:lnTo>
                <a:lnTo>
                  <a:pt x="1252" y="287"/>
                </a:lnTo>
                <a:lnTo>
                  <a:pt x="1253" y="304"/>
                </a:lnTo>
                <a:lnTo>
                  <a:pt x="1253" y="308"/>
                </a:lnTo>
                <a:lnTo>
                  <a:pt x="1253" y="313"/>
                </a:lnTo>
                <a:lnTo>
                  <a:pt x="1254" y="301"/>
                </a:lnTo>
                <a:lnTo>
                  <a:pt x="1254" y="299"/>
                </a:lnTo>
                <a:lnTo>
                  <a:pt x="1255" y="297"/>
                </a:lnTo>
                <a:lnTo>
                  <a:pt x="1256" y="294"/>
                </a:lnTo>
                <a:lnTo>
                  <a:pt x="1256" y="287"/>
                </a:lnTo>
                <a:lnTo>
                  <a:pt x="1256" y="286"/>
                </a:lnTo>
                <a:lnTo>
                  <a:pt x="1257" y="282"/>
                </a:lnTo>
                <a:lnTo>
                  <a:pt x="1257" y="287"/>
                </a:lnTo>
                <a:lnTo>
                  <a:pt x="1258" y="291"/>
                </a:lnTo>
                <a:lnTo>
                  <a:pt x="1258" y="295"/>
                </a:lnTo>
                <a:lnTo>
                  <a:pt x="1259" y="298"/>
                </a:lnTo>
                <a:lnTo>
                  <a:pt x="1259" y="275"/>
                </a:lnTo>
                <a:lnTo>
                  <a:pt x="1260" y="253"/>
                </a:lnTo>
                <a:lnTo>
                  <a:pt x="1260" y="235"/>
                </a:lnTo>
                <a:lnTo>
                  <a:pt x="1261" y="228"/>
                </a:lnTo>
                <a:lnTo>
                  <a:pt x="1261" y="223"/>
                </a:lnTo>
                <a:lnTo>
                  <a:pt x="1262" y="238"/>
                </a:lnTo>
                <a:lnTo>
                  <a:pt x="1262" y="236"/>
                </a:lnTo>
                <a:lnTo>
                  <a:pt x="1262" y="246"/>
                </a:lnTo>
                <a:lnTo>
                  <a:pt x="1263" y="247"/>
                </a:lnTo>
                <a:lnTo>
                  <a:pt x="1263" y="266"/>
                </a:lnTo>
                <a:lnTo>
                  <a:pt x="1264" y="274"/>
                </a:lnTo>
                <a:lnTo>
                  <a:pt x="1265" y="285"/>
                </a:lnTo>
                <a:lnTo>
                  <a:pt x="1265" y="305"/>
                </a:lnTo>
                <a:lnTo>
                  <a:pt x="1265" y="339"/>
                </a:lnTo>
                <a:lnTo>
                  <a:pt x="1266" y="357"/>
                </a:lnTo>
                <a:lnTo>
                  <a:pt x="1266" y="387"/>
                </a:lnTo>
                <a:lnTo>
                  <a:pt x="1267" y="405"/>
                </a:lnTo>
                <a:lnTo>
                  <a:pt x="1267" y="423"/>
                </a:lnTo>
                <a:lnTo>
                  <a:pt x="1268" y="431"/>
                </a:lnTo>
                <a:lnTo>
                  <a:pt x="1268" y="442"/>
                </a:lnTo>
                <a:lnTo>
                  <a:pt x="1269" y="448"/>
                </a:lnTo>
                <a:lnTo>
                  <a:pt x="1269" y="449"/>
                </a:lnTo>
                <a:lnTo>
                  <a:pt x="1270" y="448"/>
                </a:lnTo>
                <a:lnTo>
                  <a:pt x="1270" y="451"/>
                </a:lnTo>
                <a:lnTo>
                  <a:pt x="1270" y="450"/>
                </a:lnTo>
                <a:lnTo>
                  <a:pt x="1271" y="430"/>
                </a:lnTo>
                <a:lnTo>
                  <a:pt x="1271" y="403"/>
                </a:lnTo>
                <a:lnTo>
                  <a:pt x="1272" y="357"/>
                </a:lnTo>
                <a:lnTo>
                  <a:pt x="1272" y="336"/>
                </a:lnTo>
                <a:lnTo>
                  <a:pt x="1273" y="305"/>
                </a:lnTo>
                <a:lnTo>
                  <a:pt x="1273" y="280"/>
                </a:lnTo>
                <a:lnTo>
                  <a:pt x="1274" y="252"/>
                </a:lnTo>
                <a:lnTo>
                  <a:pt x="1274" y="266"/>
                </a:lnTo>
                <a:lnTo>
                  <a:pt x="1275" y="271"/>
                </a:lnTo>
                <a:lnTo>
                  <a:pt x="1275" y="288"/>
                </a:lnTo>
                <a:lnTo>
                  <a:pt x="1276" y="279"/>
                </a:lnTo>
                <a:lnTo>
                  <a:pt x="1276" y="296"/>
                </a:lnTo>
                <a:lnTo>
                  <a:pt x="1277" y="281"/>
                </a:lnTo>
                <a:lnTo>
                  <a:pt x="1277" y="276"/>
                </a:lnTo>
                <a:lnTo>
                  <a:pt x="1278" y="278"/>
                </a:lnTo>
                <a:lnTo>
                  <a:pt x="1278" y="284"/>
                </a:lnTo>
                <a:lnTo>
                  <a:pt x="1279" y="264"/>
                </a:lnTo>
                <a:lnTo>
                  <a:pt x="1279" y="266"/>
                </a:lnTo>
                <a:lnTo>
                  <a:pt x="1279" y="269"/>
                </a:lnTo>
                <a:lnTo>
                  <a:pt x="1280" y="271"/>
                </a:lnTo>
                <a:lnTo>
                  <a:pt x="1280" y="282"/>
                </a:lnTo>
                <a:lnTo>
                  <a:pt x="1281" y="302"/>
                </a:lnTo>
                <a:lnTo>
                  <a:pt x="1281" y="303"/>
                </a:lnTo>
                <a:lnTo>
                  <a:pt x="1282" y="279"/>
                </a:lnTo>
                <a:lnTo>
                  <a:pt x="1282" y="252"/>
                </a:lnTo>
                <a:lnTo>
                  <a:pt x="1283" y="220"/>
                </a:lnTo>
                <a:lnTo>
                  <a:pt x="1283" y="201"/>
                </a:lnTo>
                <a:lnTo>
                  <a:pt x="1284" y="207"/>
                </a:lnTo>
                <a:lnTo>
                  <a:pt x="1284" y="215"/>
                </a:lnTo>
                <a:lnTo>
                  <a:pt x="1285" y="214"/>
                </a:lnTo>
                <a:lnTo>
                  <a:pt x="1285" y="223"/>
                </a:lnTo>
                <a:lnTo>
                  <a:pt x="1286" y="220"/>
                </a:lnTo>
                <a:lnTo>
                  <a:pt x="1286" y="222"/>
                </a:lnTo>
                <a:lnTo>
                  <a:pt x="1287" y="236"/>
                </a:lnTo>
                <a:lnTo>
                  <a:pt x="1287" y="253"/>
                </a:lnTo>
                <a:lnTo>
                  <a:pt x="1288" y="266"/>
                </a:lnTo>
                <a:lnTo>
                  <a:pt x="1288" y="293"/>
                </a:lnTo>
                <a:lnTo>
                  <a:pt x="1288" y="332"/>
                </a:lnTo>
                <a:lnTo>
                  <a:pt x="1289" y="370"/>
                </a:lnTo>
                <a:lnTo>
                  <a:pt x="1289" y="389"/>
                </a:lnTo>
                <a:lnTo>
                  <a:pt x="1290" y="408"/>
                </a:lnTo>
                <a:lnTo>
                  <a:pt x="1290" y="420"/>
                </a:lnTo>
                <a:lnTo>
                  <a:pt x="1291" y="432"/>
                </a:lnTo>
                <a:lnTo>
                  <a:pt x="1291" y="440"/>
                </a:lnTo>
                <a:lnTo>
                  <a:pt x="1292" y="445"/>
                </a:lnTo>
                <a:lnTo>
                  <a:pt x="1292" y="443"/>
                </a:lnTo>
                <a:lnTo>
                  <a:pt x="1293" y="448"/>
                </a:lnTo>
                <a:lnTo>
                  <a:pt x="1293" y="448"/>
                </a:lnTo>
                <a:lnTo>
                  <a:pt x="1293" y="430"/>
                </a:lnTo>
                <a:lnTo>
                  <a:pt x="1294" y="404"/>
                </a:lnTo>
                <a:lnTo>
                  <a:pt x="1295" y="360"/>
                </a:lnTo>
                <a:lnTo>
                  <a:pt x="1295" y="329"/>
                </a:lnTo>
                <a:lnTo>
                  <a:pt x="1296" y="296"/>
                </a:lnTo>
                <a:lnTo>
                  <a:pt x="1296" y="273"/>
                </a:lnTo>
                <a:lnTo>
                  <a:pt x="1296" y="248"/>
                </a:lnTo>
                <a:lnTo>
                  <a:pt x="1297" y="260"/>
                </a:lnTo>
                <a:lnTo>
                  <a:pt x="1297" y="262"/>
                </a:lnTo>
                <a:lnTo>
                  <a:pt x="1298" y="282"/>
                </a:lnTo>
                <a:lnTo>
                  <a:pt x="1298" y="284"/>
                </a:lnTo>
                <a:lnTo>
                  <a:pt x="1299" y="282"/>
                </a:lnTo>
                <a:lnTo>
                  <a:pt x="1299" y="270"/>
                </a:lnTo>
                <a:lnTo>
                  <a:pt x="1300" y="267"/>
                </a:lnTo>
                <a:lnTo>
                  <a:pt x="1300" y="270"/>
                </a:lnTo>
                <a:lnTo>
                  <a:pt x="1301" y="272"/>
                </a:lnTo>
                <a:lnTo>
                  <a:pt x="1301" y="259"/>
                </a:lnTo>
                <a:lnTo>
                  <a:pt x="1302" y="258"/>
                </a:lnTo>
                <a:lnTo>
                  <a:pt x="1302" y="253"/>
                </a:lnTo>
                <a:lnTo>
                  <a:pt x="1302" y="265"/>
                </a:lnTo>
                <a:lnTo>
                  <a:pt x="1303" y="276"/>
                </a:lnTo>
                <a:lnTo>
                  <a:pt x="1303" y="293"/>
                </a:lnTo>
                <a:lnTo>
                  <a:pt x="1304" y="302"/>
                </a:lnTo>
                <a:lnTo>
                  <a:pt x="1305" y="276"/>
                </a:lnTo>
                <a:lnTo>
                  <a:pt x="1305" y="240"/>
                </a:lnTo>
                <a:lnTo>
                  <a:pt x="1305" y="217"/>
                </a:lnTo>
                <a:lnTo>
                  <a:pt x="1306" y="194"/>
                </a:lnTo>
                <a:lnTo>
                  <a:pt x="1306" y="181"/>
                </a:lnTo>
                <a:lnTo>
                  <a:pt x="1307" y="192"/>
                </a:lnTo>
                <a:lnTo>
                  <a:pt x="1307" y="189"/>
                </a:lnTo>
                <a:lnTo>
                  <a:pt x="1308" y="198"/>
                </a:lnTo>
                <a:lnTo>
                  <a:pt x="1308" y="201"/>
                </a:lnTo>
                <a:lnTo>
                  <a:pt x="1309" y="204"/>
                </a:lnTo>
                <a:lnTo>
                  <a:pt x="1309" y="178"/>
                </a:lnTo>
                <a:lnTo>
                  <a:pt x="1310" y="221"/>
                </a:lnTo>
                <a:lnTo>
                  <a:pt x="1310" y="257"/>
                </a:lnTo>
                <a:lnTo>
                  <a:pt x="1311" y="280"/>
                </a:lnTo>
                <a:lnTo>
                  <a:pt x="1311" y="310"/>
                </a:lnTo>
                <a:lnTo>
                  <a:pt x="1311" y="348"/>
                </a:lnTo>
                <a:lnTo>
                  <a:pt x="1312" y="370"/>
                </a:lnTo>
                <a:lnTo>
                  <a:pt x="1312" y="395"/>
                </a:lnTo>
                <a:lnTo>
                  <a:pt x="1313" y="410"/>
                </a:lnTo>
                <a:lnTo>
                  <a:pt x="1313" y="427"/>
                </a:lnTo>
                <a:lnTo>
                  <a:pt x="1314" y="435"/>
                </a:lnTo>
                <a:lnTo>
                  <a:pt x="1314" y="441"/>
                </a:lnTo>
                <a:lnTo>
                  <a:pt x="1315" y="439"/>
                </a:lnTo>
                <a:lnTo>
                  <a:pt x="1315" y="446"/>
                </a:lnTo>
                <a:lnTo>
                  <a:pt x="1316" y="445"/>
                </a:lnTo>
                <a:lnTo>
                  <a:pt x="1316" y="427"/>
                </a:lnTo>
                <a:lnTo>
                  <a:pt x="1317" y="404"/>
                </a:lnTo>
                <a:lnTo>
                  <a:pt x="1317" y="360"/>
                </a:lnTo>
                <a:lnTo>
                  <a:pt x="1318" y="336"/>
                </a:lnTo>
                <a:lnTo>
                  <a:pt x="1318" y="300"/>
                </a:lnTo>
                <a:lnTo>
                  <a:pt x="1319" y="279"/>
                </a:lnTo>
                <a:lnTo>
                  <a:pt x="1319" y="246"/>
                </a:lnTo>
                <a:lnTo>
                  <a:pt x="1319" y="257"/>
                </a:lnTo>
                <a:lnTo>
                  <a:pt x="1320" y="268"/>
                </a:lnTo>
                <a:lnTo>
                  <a:pt x="1320" y="286"/>
                </a:lnTo>
                <a:lnTo>
                  <a:pt x="1321" y="281"/>
                </a:lnTo>
                <a:lnTo>
                  <a:pt x="1321" y="290"/>
                </a:lnTo>
                <a:lnTo>
                  <a:pt x="1322" y="275"/>
                </a:lnTo>
                <a:lnTo>
                  <a:pt x="1322" y="275"/>
                </a:lnTo>
                <a:lnTo>
                  <a:pt x="1323" y="279"/>
                </a:lnTo>
                <a:lnTo>
                  <a:pt x="1323" y="278"/>
                </a:lnTo>
                <a:lnTo>
                  <a:pt x="1324" y="267"/>
                </a:lnTo>
                <a:lnTo>
                  <a:pt x="1324" y="270"/>
                </a:lnTo>
                <a:lnTo>
                  <a:pt x="1325" y="261"/>
                </a:lnTo>
                <a:lnTo>
                  <a:pt x="1325" y="271"/>
                </a:lnTo>
                <a:lnTo>
                  <a:pt x="1326" y="284"/>
                </a:lnTo>
                <a:lnTo>
                  <a:pt x="1326" y="303"/>
                </a:lnTo>
                <a:lnTo>
                  <a:pt x="1327" y="310"/>
                </a:lnTo>
                <a:lnTo>
                  <a:pt x="1327" y="281"/>
                </a:lnTo>
                <a:lnTo>
                  <a:pt x="1328" y="249"/>
                </a:lnTo>
                <a:lnTo>
                  <a:pt x="1328" y="219"/>
                </a:lnTo>
                <a:lnTo>
                  <a:pt x="1328" y="205"/>
                </a:lnTo>
                <a:lnTo>
                  <a:pt x="1329" y="197"/>
                </a:lnTo>
                <a:lnTo>
                  <a:pt x="1329" y="198"/>
                </a:lnTo>
                <a:lnTo>
                  <a:pt x="1330" y="201"/>
                </a:lnTo>
                <a:lnTo>
                  <a:pt x="1330" y="205"/>
                </a:lnTo>
                <a:lnTo>
                  <a:pt x="1331" y="208"/>
                </a:lnTo>
                <a:lnTo>
                  <a:pt x="1331" y="201"/>
                </a:lnTo>
                <a:lnTo>
                  <a:pt x="1332" y="203"/>
                </a:lnTo>
                <a:lnTo>
                  <a:pt x="1332" y="210"/>
                </a:lnTo>
                <a:lnTo>
                  <a:pt x="1333" y="220"/>
                </a:lnTo>
                <a:lnTo>
                  <a:pt x="1333" y="243"/>
                </a:lnTo>
                <a:lnTo>
                  <a:pt x="1333" y="272"/>
                </a:lnTo>
                <a:lnTo>
                  <a:pt x="1334" y="304"/>
                </a:lnTo>
                <a:lnTo>
                  <a:pt x="1335" y="333"/>
                </a:lnTo>
                <a:lnTo>
                  <a:pt x="1335" y="354"/>
                </a:lnTo>
                <a:lnTo>
                  <a:pt x="1336" y="371"/>
                </a:lnTo>
                <a:lnTo>
                  <a:pt x="1336" y="394"/>
                </a:lnTo>
                <a:lnTo>
                  <a:pt x="1336" y="410"/>
                </a:lnTo>
                <a:lnTo>
                  <a:pt x="1337" y="419"/>
                </a:lnTo>
                <a:lnTo>
                  <a:pt x="1337" y="421"/>
                </a:lnTo>
                <a:lnTo>
                  <a:pt x="1338" y="432"/>
                </a:lnTo>
                <a:lnTo>
                  <a:pt x="1338" y="437"/>
                </a:lnTo>
                <a:lnTo>
                  <a:pt x="1339" y="420"/>
                </a:lnTo>
                <a:lnTo>
                  <a:pt x="1339" y="404"/>
                </a:lnTo>
                <a:lnTo>
                  <a:pt x="1340" y="364"/>
                </a:lnTo>
                <a:lnTo>
                  <a:pt x="1340" y="349"/>
                </a:lnTo>
                <a:lnTo>
                  <a:pt x="1341" y="318"/>
                </a:lnTo>
                <a:lnTo>
                  <a:pt x="1341" y="310"/>
                </a:lnTo>
                <a:lnTo>
                  <a:pt x="1342" y="275"/>
                </a:lnTo>
                <a:lnTo>
                  <a:pt x="1342" y="281"/>
                </a:lnTo>
                <a:lnTo>
                  <a:pt x="1342" y="289"/>
                </a:lnTo>
                <a:lnTo>
                  <a:pt x="1343" y="300"/>
                </a:lnTo>
                <a:lnTo>
                  <a:pt x="1343" y="296"/>
                </a:lnTo>
                <a:lnTo>
                  <a:pt x="1344" y="295"/>
                </a:lnTo>
                <a:lnTo>
                  <a:pt x="1345" y="278"/>
                </a:lnTo>
                <a:lnTo>
                  <a:pt x="1345" y="276"/>
                </a:lnTo>
                <a:lnTo>
                  <a:pt x="1345" y="281"/>
                </a:lnTo>
                <a:lnTo>
                  <a:pt x="1346" y="272"/>
                </a:lnTo>
                <a:lnTo>
                  <a:pt x="1346" y="271"/>
                </a:lnTo>
                <a:lnTo>
                  <a:pt x="1347" y="263"/>
                </a:lnTo>
                <a:lnTo>
                  <a:pt x="1347" y="260"/>
                </a:lnTo>
                <a:lnTo>
                  <a:pt x="1348" y="262"/>
                </a:lnTo>
                <a:lnTo>
                  <a:pt x="1348" y="280"/>
                </a:lnTo>
                <a:lnTo>
                  <a:pt x="1349" y="293"/>
                </a:lnTo>
                <a:lnTo>
                  <a:pt x="1349" y="297"/>
                </a:lnTo>
                <a:lnTo>
                  <a:pt x="1350" y="270"/>
                </a:lnTo>
                <a:lnTo>
                  <a:pt x="1350" y="239"/>
                </a:lnTo>
                <a:lnTo>
                  <a:pt x="1351" y="222"/>
                </a:lnTo>
                <a:lnTo>
                  <a:pt x="1351" y="214"/>
                </a:lnTo>
                <a:lnTo>
                  <a:pt x="1351" y="206"/>
                </a:lnTo>
                <a:lnTo>
                  <a:pt x="1352" y="214"/>
                </a:lnTo>
                <a:lnTo>
                  <a:pt x="1352" y="227"/>
                </a:lnTo>
                <a:lnTo>
                  <a:pt x="1353" y="227"/>
                </a:lnTo>
                <a:lnTo>
                  <a:pt x="1354" y="240"/>
                </a:lnTo>
                <a:lnTo>
                  <a:pt x="1354" y="240"/>
                </a:lnTo>
                <a:lnTo>
                  <a:pt x="1354" y="236"/>
                </a:lnTo>
                <a:lnTo>
                  <a:pt x="1355" y="214"/>
                </a:lnTo>
                <a:lnTo>
                  <a:pt x="1355" y="221"/>
                </a:lnTo>
                <a:lnTo>
                  <a:pt x="1356" y="214"/>
                </a:lnTo>
                <a:lnTo>
                  <a:pt x="1356" y="225"/>
                </a:lnTo>
                <a:lnTo>
                  <a:pt x="1357" y="241"/>
                </a:lnTo>
                <a:lnTo>
                  <a:pt x="1357" y="263"/>
                </a:lnTo>
                <a:lnTo>
                  <a:pt x="1358" y="294"/>
                </a:lnTo>
                <a:lnTo>
                  <a:pt x="1358" y="305"/>
                </a:lnTo>
                <a:lnTo>
                  <a:pt x="1359" y="319"/>
                </a:lnTo>
                <a:lnTo>
                  <a:pt x="1359" y="343"/>
                </a:lnTo>
                <a:lnTo>
                  <a:pt x="1359" y="358"/>
                </a:lnTo>
                <a:lnTo>
                  <a:pt x="1360" y="369"/>
                </a:lnTo>
                <a:lnTo>
                  <a:pt x="1360" y="406"/>
                </a:lnTo>
                <a:lnTo>
                  <a:pt x="1361" y="430"/>
                </a:lnTo>
                <a:lnTo>
                  <a:pt x="1361" y="434"/>
                </a:lnTo>
                <a:lnTo>
                  <a:pt x="1362" y="431"/>
                </a:lnTo>
                <a:lnTo>
                  <a:pt x="1362" y="421"/>
                </a:lnTo>
                <a:lnTo>
                  <a:pt x="1363" y="412"/>
                </a:lnTo>
                <a:lnTo>
                  <a:pt x="1363" y="402"/>
                </a:lnTo>
                <a:lnTo>
                  <a:pt x="1364" y="396"/>
                </a:lnTo>
                <a:lnTo>
                  <a:pt x="1364" y="373"/>
                </a:lnTo>
                <a:lnTo>
                  <a:pt x="1365" y="359"/>
                </a:lnTo>
                <a:lnTo>
                  <a:pt x="1365" y="333"/>
                </a:lnTo>
                <a:lnTo>
                  <a:pt x="1366" y="330"/>
                </a:lnTo>
                <a:lnTo>
                  <a:pt x="1366" y="312"/>
                </a:lnTo>
                <a:lnTo>
                  <a:pt x="1367" y="307"/>
                </a:lnTo>
                <a:lnTo>
                  <a:pt x="1367" y="290"/>
                </a:lnTo>
                <a:lnTo>
                  <a:pt x="1368" y="288"/>
                </a:lnTo>
                <a:lnTo>
                  <a:pt x="1368" y="283"/>
                </a:lnTo>
                <a:lnTo>
                  <a:pt x="1368" y="279"/>
                </a:lnTo>
                <a:lnTo>
                  <a:pt x="1369" y="274"/>
                </a:lnTo>
                <a:lnTo>
                  <a:pt x="1369" y="279"/>
                </a:lnTo>
                <a:lnTo>
                  <a:pt x="1370" y="272"/>
                </a:lnTo>
                <a:lnTo>
                  <a:pt x="1370" y="274"/>
                </a:lnTo>
                <a:lnTo>
                  <a:pt x="1371" y="270"/>
                </a:lnTo>
                <a:lnTo>
                  <a:pt x="1371" y="285"/>
                </a:lnTo>
                <a:lnTo>
                  <a:pt x="1372" y="280"/>
                </a:lnTo>
                <a:lnTo>
                  <a:pt x="1372" y="268"/>
                </a:lnTo>
                <a:lnTo>
                  <a:pt x="1373" y="251"/>
                </a:lnTo>
                <a:lnTo>
                  <a:pt x="1373" y="248"/>
                </a:lnTo>
                <a:lnTo>
                  <a:pt x="1374" y="241"/>
                </a:lnTo>
                <a:lnTo>
                  <a:pt x="1374" y="235"/>
                </a:lnTo>
                <a:lnTo>
                  <a:pt x="1375" y="237"/>
                </a:lnTo>
                <a:lnTo>
                  <a:pt x="1375" y="262"/>
                </a:lnTo>
                <a:lnTo>
                  <a:pt x="1376" y="259"/>
                </a:lnTo>
                <a:lnTo>
                  <a:pt x="1376" y="264"/>
                </a:lnTo>
                <a:lnTo>
                  <a:pt x="1376" y="262"/>
                </a:lnTo>
                <a:lnTo>
                  <a:pt x="1377" y="255"/>
                </a:lnTo>
                <a:lnTo>
                  <a:pt x="1377" y="237"/>
                </a:lnTo>
                <a:lnTo>
                  <a:pt x="1378" y="239"/>
                </a:lnTo>
                <a:lnTo>
                  <a:pt x="1378" y="233"/>
                </a:lnTo>
                <a:lnTo>
                  <a:pt x="1379" y="241"/>
                </a:lnTo>
                <a:lnTo>
                  <a:pt x="1379" y="254"/>
                </a:lnTo>
                <a:lnTo>
                  <a:pt x="1380" y="272"/>
                </a:lnTo>
                <a:lnTo>
                  <a:pt x="1380" y="294"/>
                </a:lnTo>
                <a:lnTo>
                  <a:pt x="1381" y="304"/>
                </a:lnTo>
                <a:lnTo>
                  <a:pt x="1381" y="326"/>
                </a:lnTo>
                <a:lnTo>
                  <a:pt x="1382" y="346"/>
                </a:lnTo>
                <a:lnTo>
                  <a:pt x="1382" y="358"/>
                </a:lnTo>
                <a:lnTo>
                  <a:pt x="1382" y="369"/>
                </a:lnTo>
                <a:lnTo>
                  <a:pt x="1383" y="409"/>
                </a:lnTo>
                <a:lnTo>
                  <a:pt x="1384" y="430"/>
                </a:lnTo>
                <a:lnTo>
                  <a:pt x="1384" y="440"/>
                </a:lnTo>
                <a:lnTo>
                  <a:pt x="1385" y="442"/>
                </a:lnTo>
                <a:lnTo>
                  <a:pt x="1385" y="438"/>
                </a:lnTo>
                <a:lnTo>
                  <a:pt x="1385" y="435"/>
                </a:lnTo>
                <a:lnTo>
                  <a:pt x="1386" y="422"/>
                </a:lnTo>
                <a:lnTo>
                  <a:pt x="1386" y="419"/>
                </a:lnTo>
                <a:lnTo>
                  <a:pt x="1387" y="404"/>
                </a:lnTo>
                <a:lnTo>
                  <a:pt x="1387" y="387"/>
                </a:lnTo>
                <a:lnTo>
                  <a:pt x="1388" y="364"/>
                </a:lnTo>
                <a:lnTo>
                  <a:pt x="1388" y="351"/>
                </a:lnTo>
                <a:lnTo>
                  <a:pt x="1389" y="316"/>
                </a:lnTo>
                <a:lnTo>
                  <a:pt x="1389" y="305"/>
                </a:lnTo>
                <a:lnTo>
                  <a:pt x="1390" y="295"/>
                </a:lnTo>
                <a:lnTo>
                  <a:pt x="1390" y="290"/>
                </a:lnTo>
                <a:lnTo>
                  <a:pt x="1391" y="275"/>
                </a:lnTo>
                <a:lnTo>
                  <a:pt x="1391" y="272"/>
                </a:lnTo>
                <a:lnTo>
                  <a:pt x="1391" y="263"/>
                </a:lnTo>
                <a:lnTo>
                  <a:pt x="1392" y="262"/>
                </a:lnTo>
                <a:lnTo>
                  <a:pt x="1392" y="265"/>
                </a:lnTo>
                <a:lnTo>
                  <a:pt x="1393" y="273"/>
                </a:lnTo>
                <a:lnTo>
                  <a:pt x="1394" y="267"/>
                </a:lnTo>
                <a:lnTo>
                  <a:pt x="1394" y="264"/>
                </a:lnTo>
                <a:lnTo>
                  <a:pt x="1394" y="273"/>
                </a:lnTo>
                <a:lnTo>
                  <a:pt x="1395" y="274"/>
                </a:lnTo>
                <a:lnTo>
                  <a:pt x="1395" y="268"/>
                </a:lnTo>
                <a:lnTo>
                  <a:pt x="1396" y="273"/>
                </a:lnTo>
                <a:lnTo>
                  <a:pt x="1396" y="261"/>
                </a:lnTo>
                <a:lnTo>
                  <a:pt x="1397" y="267"/>
                </a:lnTo>
                <a:lnTo>
                  <a:pt x="1397" y="273"/>
                </a:lnTo>
                <a:lnTo>
                  <a:pt x="1398" y="270"/>
                </a:lnTo>
                <a:lnTo>
                  <a:pt x="1398" y="274"/>
                </a:lnTo>
                <a:lnTo>
                  <a:pt x="1399" y="281"/>
                </a:lnTo>
                <a:lnTo>
                  <a:pt x="1399" y="286"/>
                </a:lnTo>
                <a:lnTo>
                  <a:pt x="1399" y="292"/>
                </a:lnTo>
                <a:lnTo>
                  <a:pt x="1400" y="284"/>
                </a:lnTo>
                <a:lnTo>
                  <a:pt x="1400" y="284"/>
                </a:lnTo>
                <a:lnTo>
                  <a:pt x="1401" y="286"/>
                </a:lnTo>
                <a:lnTo>
                  <a:pt x="1401" y="297"/>
                </a:lnTo>
                <a:lnTo>
                  <a:pt x="1402" y="317"/>
                </a:lnTo>
                <a:lnTo>
                  <a:pt x="1402" y="342"/>
                </a:lnTo>
                <a:lnTo>
                  <a:pt x="1403" y="362"/>
                </a:lnTo>
                <a:lnTo>
                  <a:pt x="1403" y="370"/>
                </a:lnTo>
                <a:lnTo>
                  <a:pt x="1404" y="381"/>
                </a:lnTo>
                <a:lnTo>
                  <a:pt x="1404" y="395"/>
                </a:lnTo>
                <a:lnTo>
                  <a:pt x="1405" y="405"/>
                </a:lnTo>
                <a:lnTo>
                  <a:pt x="1405" y="410"/>
                </a:lnTo>
                <a:lnTo>
                  <a:pt x="1406" y="427"/>
                </a:lnTo>
                <a:lnTo>
                  <a:pt x="1406" y="438"/>
                </a:lnTo>
                <a:lnTo>
                  <a:pt x="1407" y="439"/>
                </a:lnTo>
                <a:lnTo>
                  <a:pt x="1407" y="437"/>
                </a:lnTo>
                <a:lnTo>
                  <a:pt x="1408" y="429"/>
                </a:lnTo>
                <a:lnTo>
                  <a:pt x="1408" y="430"/>
                </a:lnTo>
                <a:lnTo>
                  <a:pt x="1408" y="416"/>
                </a:lnTo>
                <a:lnTo>
                  <a:pt x="1409" y="413"/>
                </a:lnTo>
                <a:lnTo>
                  <a:pt x="1409" y="402"/>
                </a:lnTo>
                <a:lnTo>
                  <a:pt x="1410" y="390"/>
                </a:lnTo>
                <a:lnTo>
                  <a:pt x="1410" y="367"/>
                </a:lnTo>
                <a:lnTo>
                  <a:pt x="1411" y="355"/>
                </a:lnTo>
                <a:lnTo>
                  <a:pt x="1411" y="334"/>
                </a:lnTo>
                <a:lnTo>
                  <a:pt x="1412" y="325"/>
                </a:lnTo>
                <a:lnTo>
                  <a:pt x="1412" y="309"/>
                </a:lnTo>
                <a:lnTo>
                  <a:pt x="1413" y="304"/>
                </a:lnTo>
                <a:lnTo>
                  <a:pt x="1413" y="291"/>
                </a:lnTo>
                <a:lnTo>
                  <a:pt x="1414" y="291"/>
                </a:lnTo>
                <a:lnTo>
                  <a:pt x="1414" y="282"/>
                </a:lnTo>
                <a:lnTo>
                  <a:pt x="1415" y="273"/>
                </a:lnTo>
                <a:lnTo>
                  <a:pt x="1415" y="269"/>
                </a:lnTo>
                <a:lnTo>
                  <a:pt x="1416" y="263"/>
                </a:lnTo>
                <a:lnTo>
                  <a:pt x="1416" y="270"/>
                </a:lnTo>
                <a:lnTo>
                  <a:pt x="1417" y="280"/>
                </a:lnTo>
                <a:lnTo>
                  <a:pt x="1417" y="282"/>
                </a:lnTo>
                <a:lnTo>
                  <a:pt x="1417" y="268"/>
                </a:lnTo>
                <a:lnTo>
                  <a:pt x="1418" y="258"/>
                </a:lnTo>
                <a:lnTo>
                  <a:pt x="1418" y="261"/>
                </a:lnTo>
                <a:lnTo>
                  <a:pt x="1419" y="258"/>
                </a:lnTo>
                <a:lnTo>
                  <a:pt x="1419" y="259"/>
                </a:lnTo>
                <a:lnTo>
                  <a:pt x="1420" y="266"/>
                </a:lnTo>
                <a:lnTo>
                  <a:pt x="1420" y="272"/>
                </a:lnTo>
                <a:lnTo>
                  <a:pt x="1421" y="269"/>
                </a:lnTo>
                <a:lnTo>
                  <a:pt x="1421" y="291"/>
                </a:lnTo>
                <a:lnTo>
                  <a:pt x="1422" y="285"/>
                </a:lnTo>
                <a:lnTo>
                  <a:pt x="1422" y="307"/>
                </a:lnTo>
                <a:lnTo>
                  <a:pt x="1422" y="312"/>
                </a:lnTo>
                <a:lnTo>
                  <a:pt x="1423" y="340"/>
                </a:lnTo>
                <a:lnTo>
                  <a:pt x="1424" y="356"/>
                </a:lnTo>
                <a:lnTo>
                  <a:pt x="1424" y="376"/>
                </a:lnTo>
                <a:lnTo>
                  <a:pt x="1425" y="405"/>
                </a:lnTo>
                <a:lnTo>
                  <a:pt x="1425" y="421"/>
                </a:lnTo>
                <a:lnTo>
                  <a:pt x="1425" y="430"/>
                </a:lnTo>
                <a:lnTo>
                  <a:pt x="1426" y="442"/>
                </a:lnTo>
                <a:lnTo>
                  <a:pt x="1426" y="450"/>
                </a:lnTo>
                <a:lnTo>
                  <a:pt x="1427" y="451"/>
                </a:lnTo>
                <a:lnTo>
                  <a:pt x="1427" y="456"/>
                </a:lnTo>
                <a:lnTo>
                  <a:pt x="1428" y="452"/>
                </a:lnTo>
                <a:lnTo>
                  <a:pt x="1428" y="449"/>
                </a:lnTo>
                <a:lnTo>
                  <a:pt x="1429" y="444"/>
                </a:lnTo>
                <a:lnTo>
                  <a:pt x="1429" y="418"/>
                </a:lnTo>
                <a:lnTo>
                  <a:pt x="1430" y="389"/>
                </a:lnTo>
                <a:lnTo>
                  <a:pt x="1430" y="333"/>
                </a:lnTo>
                <a:lnTo>
                  <a:pt x="1431" y="295"/>
                </a:lnTo>
                <a:lnTo>
                  <a:pt x="1431" y="258"/>
                </a:lnTo>
                <a:lnTo>
                  <a:pt x="1431" y="248"/>
                </a:lnTo>
                <a:lnTo>
                  <a:pt x="1432" y="246"/>
                </a:lnTo>
                <a:lnTo>
                  <a:pt x="1433" y="241"/>
                </a:lnTo>
                <a:lnTo>
                  <a:pt x="1433" y="248"/>
                </a:lnTo>
                <a:lnTo>
                  <a:pt x="1434" y="272"/>
                </a:lnTo>
                <a:lnTo>
                  <a:pt x="1434" y="263"/>
                </a:lnTo>
                <a:lnTo>
                  <a:pt x="1434" y="275"/>
                </a:lnTo>
                <a:lnTo>
                  <a:pt x="1435" y="265"/>
                </a:lnTo>
                <a:lnTo>
                  <a:pt x="1435" y="261"/>
                </a:lnTo>
                <a:lnTo>
                  <a:pt x="1436" y="253"/>
                </a:lnTo>
                <a:lnTo>
                  <a:pt x="1436" y="260"/>
                </a:lnTo>
                <a:lnTo>
                  <a:pt x="1437" y="245"/>
                </a:lnTo>
                <a:lnTo>
                  <a:pt x="1437" y="253"/>
                </a:lnTo>
                <a:lnTo>
                  <a:pt x="1438" y="250"/>
                </a:lnTo>
                <a:lnTo>
                  <a:pt x="1438" y="252"/>
                </a:lnTo>
                <a:lnTo>
                  <a:pt x="1439" y="256"/>
                </a:lnTo>
                <a:lnTo>
                  <a:pt x="1439" y="283"/>
                </a:lnTo>
                <a:lnTo>
                  <a:pt x="1440" y="298"/>
                </a:lnTo>
                <a:lnTo>
                  <a:pt x="1440" y="279"/>
                </a:lnTo>
                <a:lnTo>
                  <a:pt x="1440" y="244"/>
                </a:lnTo>
                <a:lnTo>
                  <a:pt x="1441" y="215"/>
                </a:lnTo>
                <a:lnTo>
                  <a:pt x="1441" y="195"/>
                </a:lnTo>
                <a:lnTo>
                  <a:pt x="1442" y="197"/>
                </a:lnTo>
                <a:lnTo>
                  <a:pt x="1442" y="204"/>
                </a:lnTo>
                <a:lnTo>
                  <a:pt x="1443" y="211"/>
                </a:lnTo>
                <a:lnTo>
                  <a:pt x="1443" y="225"/>
                </a:lnTo>
                <a:lnTo>
                  <a:pt x="1444" y="233"/>
                </a:lnTo>
                <a:lnTo>
                  <a:pt x="1444" y="233"/>
                </a:lnTo>
                <a:lnTo>
                  <a:pt x="1445" y="258"/>
                </a:lnTo>
                <a:lnTo>
                  <a:pt x="1445" y="278"/>
                </a:lnTo>
                <a:lnTo>
                  <a:pt x="1446" y="303"/>
                </a:lnTo>
                <a:lnTo>
                  <a:pt x="1446" y="318"/>
                </a:lnTo>
                <a:lnTo>
                  <a:pt x="1447" y="347"/>
                </a:lnTo>
                <a:lnTo>
                  <a:pt x="1447" y="374"/>
                </a:lnTo>
                <a:lnTo>
                  <a:pt x="1448" y="395"/>
                </a:lnTo>
                <a:lnTo>
                  <a:pt x="1448" y="422"/>
                </a:lnTo>
                <a:lnTo>
                  <a:pt x="1448" y="432"/>
                </a:lnTo>
                <a:lnTo>
                  <a:pt x="1449" y="440"/>
                </a:lnTo>
                <a:lnTo>
                  <a:pt x="1449" y="445"/>
                </a:lnTo>
                <a:lnTo>
                  <a:pt x="1450" y="449"/>
                </a:lnTo>
                <a:lnTo>
                  <a:pt x="1450" y="448"/>
                </a:lnTo>
                <a:lnTo>
                  <a:pt x="1451" y="451"/>
                </a:lnTo>
                <a:lnTo>
                  <a:pt x="1451" y="446"/>
                </a:lnTo>
                <a:lnTo>
                  <a:pt x="1452" y="422"/>
                </a:lnTo>
                <a:lnTo>
                  <a:pt x="1452" y="394"/>
                </a:lnTo>
                <a:lnTo>
                  <a:pt x="1453" y="331"/>
                </a:lnTo>
                <a:lnTo>
                  <a:pt x="1453" y="296"/>
                </a:lnTo>
                <a:lnTo>
                  <a:pt x="1454" y="248"/>
                </a:lnTo>
                <a:lnTo>
                  <a:pt x="1454" y="242"/>
                </a:lnTo>
                <a:lnTo>
                  <a:pt x="1455" y="229"/>
                </a:lnTo>
                <a:lnTo>
                  <a:pt x="1455" y="241"/>
                </a:lnTo>
                <a:lnTo>
                  <a:pt x="1456" y="243"/>
                </a:lnTo>
                <a:lnTo>
                  <a:pt x="1456" y="255"/>
                </a:lnTo>
                <a:lnTo>
                  <a:pt x="1457" y="252"/>
                </a:lnTo>
                <a:lnTo>
                  <a:pt x="1457" y="264"/>
                </a:lnTo>
                <a:lnTo>
                  <a:pt x="1457" y="248"/>
                </a:lnTo>
                <a:lnTo>
                  <a:pt x="1458" y="249"/>
                </a:lnTo>
                <a:lnTo>
                  <a:pt x="1458" y="255"/>
                </a:lnTo>
                <a:lnTo>
                  <a:pt x="1459" y="257"/>
                </a:lnTo>
                <a:lnTo>
                  <a:pt x="1459" y="244"/>
                </a:lnTo>
                <a:lnTo>
                  <a:pt x="1460" y="250"/>
                </a:lnTo>
                <a:lnTo>
                  <a:pt x="1460" y="243"/>
                </a:lnTo>
                <a:lnTo>
                  <a:pt x="1461" y="247"/>
                </a:lnTo>
                <a:lnTo>
                  <a:pt x="1461" y="265"/>
                </a:lnTo>
                <a:lnTo>
                  <a:pt x="1462" y="281"/>
                </a:lnTo>
                <a:lnTo>
                  <a:pt x="1462" y="298"/>
                </a:lnTo>
                <a:lnTo>
                  <a:pt x="1463" y="273"/>
                </a:lnTo>
                <a:lnTo>
                  <a:pt x="1463" y="235"/>
                </a:lnTo>
                <a:lnTo>
                  <a:pt x="1464" y="201"/>
                </a:lnTo>
                <a:lnTo>
                  <a:pt x="1464" y="190"/>
                </a:lnTo>
                <a:lnTo>
                  <a:pt x="1465" y="179"/>
                </a:lnTo>
                <a:lnTo>
                  <a:pt x="1465" y="178"/>
                </a:lnTo>
                <a:lnTo>
                  <a:pt x="1465" y="181"/>
                </a:lnTo>
                <a:lnTo>
                  <a:pt x="1466" y="192"/>
                </a:lnTo>
                <a:lnTo>
                  <a:pt x="1466" y="191"/>
                </a:lnTo>
                <a:lnTo>
                  <a:pt x="1467" y="196"/>
                </a:lnTo>
                <a:lnTo>
                  <a:pt x="1467" y="207"/>
                </a:lnTo>
                <a:lnTo>
                  <a:pt x="1468" y="228"/>
                </a:lnTo>
                <a:lnTo>
                  <a:pt x="1468" y="253"/>
                </a:lnTo>
                <a:lnTo>
                  <a:pt x="1469" y="285"/>
                </a:lnTo>
                <a:lnTo>
                  <a:pt x="1469" y="316"/>
                </a:lnTo>
                <a:lnTo>
                  <a:pt x="1470" y="349"/>
                </a:lnTo>
                <a:lnTo>
                  <a:pt x="1470" y="371"/>
                </a:lnTo>
                <a:lnTo>
                  <a:pt x="1471" y="396"/>
                </a:lnTo>
                <a:lnTo>
                  <a:pt x="1471" y="406"/>
                </a:lnTo>
                <a:lnTo>
                  <a:pt x="1471" y="423"/>
                </a:lnTo>
                <a:lnTo>
                  <a:pt x="1472" y="434"/>
                </a:lnTo>
                <a:lnTo>
                  <a:pt x="1473" y="444"/>
                </a:lnTo>
                <a:lnTo>
                  <a:pt x="1473" y="439"/>
                </a:lnTo>
                <a:lnTo>
                  <a:pt x="1474" y="445"/>
                </a:lnTo>
                <a:lnTo>
                  <a:pt x="1474" y="444"/>
                </a:lnTo>
                <a:lnTo>
                  <a:pt x="1474" y="422"/>
                </a:lnTo>
                <a:lnTo>
                  <a:pt x="1475" y="393"/>
                </a:lnTo>
                <a:lnTo>
                  <a:pt x="1475" y="328"/>
                </a:lnTo>
                <a:lnTo>
                  <a:pt x="1476" y="285"/>
                </a:lnTo>
                <a:lnTo>
                  <a:pt x="1476" y="227"/>
                </a:lnTo>
                <a:lnTo>
                  <a:pt x="1477" y="224"/>
                </a:lnTo>
                <a:lnTo>
                  <a:pt x="1477" y="237"/>
                </a:lnTo>
                <a:lnTo>
                  <a:pt x="1478" y="236"/>
                </a:lnTo>
                <a:lnTo>
                  <a:pt x="1478" y="244"/>
                </a:lnTo>
                <a:lnTo>
                  <a:pt x="1479" y="248"/>
                </a:lnTo>
                <a:lnTo>
                  <a:pt x="1479" y="249"/>
                </a:lnTo>
                <a:lnTo>
                  <a:pt x="1480" y="255"/>
                </a:lnTo>
                <a:lnTo>
                  <a:pt x="1480" y="247"/>
                </a:lnTo>
                <a:lnTo>
                  <a:pt x="1480" y="235"/>
                </a:lnTo>
                <a:lnTo>
                  <a:pt x="1481" y="242"/>
                </a:lnTo>
                <a:lnTo>
                  <a:pt x="1481" y="258"/>
                </a:lnTo>
                <a:lnTo>
                  <a:pt x="1482" y="235"/>
                </a:lnTo>
                <a:lnTo>
                  <a:pt x="1483" y="230"/>
                </a:lnTo>
                <a:lnTo>
                  <a:pt x="1483" y="228"/>
                </a:lnTo>
                <a:lnTo>
                  <a:pt x="1483" y="238"/>
                </a:lnTo>
                <a:lnTo>
                  <a:pt x="1484" y="263"/>
                </a:lnTo>
                <a:lnTo>
                  <a:pt x="1484" y="290"/>
                </a:lnTo>
                <a:lnTo>
                  <a:pt x="1485" y="308"/>
                </a:lnTo>
                <a:lnTo>
                  <a:pt x="1485" y="279"/>
                </a:lnTo>
                <a:lnTo>
                  <a:pt x="1486" y="244"/>
                </a:lnTo>
                <a:lnTo>
                  <a:pt x="1486" y="208"/>
                </a:lnTo>
                <a:lnTo>
                  <a:pt x="1487" y="182"/>
                </a:lnTo>
                <a:lnTo>
                  <a:pt x="1487" y="168"/>
                </a:lnTo>
                <a:lnTo>
                  <a:pt x="1488" y="163"/>
                </a:lnTo>
                <a:lnTo>
                  <a:pt x="1488" y="159"/>
                </a:lnTo>
                <a:lnTo>
                  <a:pt x="1488" y="171"/>
                </a:lnTo>
                <a:lnTo>
                  <a:pt x="1489" y="173"/>
                </a:lnTo>
                <a:lnTo>
                  <a:pt x="1489" y="175"/>
                </a:lnTo>
                <a:lnTo>
                  <a:pt x="1490" y="173"/>
                </a:lnTo>
                <a:lnTo>
                  <a:pt x="1490" y="188"/>
                </a:lnTo>
                <a:lnTo>
                  <a:pt x="1491" y="212"/>
                </a:lnTo>
                <a:lnTo>
                  <a:pt x="1491" y="212"/>
                </a:lnTo>
                <a:lnTo>
                  <a:pt x="1492" y="244"/>
                </a:lnTo>
                <a:lnTo>
                  <a:pt x="1492" y="286"/>
                </a:lnTo>
                <a:lnTo>
                  <a:pt x="1493" y="329"/>
                </a:lnTo>
                <a:lnTo>
                  <a:pt x="1493" y="361"/>
                </a:lnTo>
                <a:lnTo>
                  <a:pt x="1494" y="377"/>
                </a:lnTo>
                <a:lnTo>
                  <a:pt x="1494" y="396"/>
                </a:lnTo>
                <a:lnTo>
                  <a:pt x="1495" y="411"/>
                </a:lnTo>
                <a:lnTo>
                  <a:pt x="1495" y="421"/>
                </a:lnTo>
                <a:lnTo>
                  <a:pt x="1496" y="421"/>
                </a:lnTo>
                <a:lnTo>
                  <a:pt x="1496" y="435"/>
                </a:lnTo>
                <a:lnTo>
                  <a:pt x="1497" y="439"/>
                </a:lnTo>
                <a:lnTo>
                  <a:pt x="1497" y="416"/>
                </a:lnTo>
                <a:lnTo>
                  <a:pt x="1497" y="385"/>
                </a:lnTo>
                <a:lnTo>
                  <a:pt x="1498" y="318"/>
                </a:lnTo>
                <a:lnTo>
                  <a:pt x="1498" y="282"/>
                </a:lnTo>
                <a:lnTo>
                  <a:pt x="1499" y="233"/>
                </a:lnTo>
                <a:lnTo>
                  <a:pt x="1499" y="227"/>
                </a:lnTo>
                <a:lnTo>
                  <a:pt x="1500" y="231"/>
                </a:lnTo>
                <a:lnTo>
                  <a:pt x="1500" y="237"/>
                </a:lnTo>
                <a:lnTo>
                  <a:pt x="1501" y="240"/>
                </a:lnTo>
                <a:lnTo>
                  <a:pt x="1501" y="251"/>
                </a:lnTo>
                <a:lnTo>
                  <a:pt x="1502" y="247"/>
                </a:lnTo>
                <a:lnTo>
                  <a:pt x="1502" y="256"/>
                </a:lnTo>
                <a:lnTo>
                  <a:pt x="1503" y="240"/>
                </a:lnTo>
                <a:lnTo>
                  <a:pt x="1503" y="244"/>
                </a:lnTo>
                <a:lnTo>
                  <a:pt x="1504" y="250"/>
                </a:lnTo>
                <a:lnTo>
                  <a:pt x="1504" y="255"/>
                </a:lnTo>
                <a:lnTo>
                  <a:pt x="1505" y="255"/>
                </a:lnTo>
                <a:lnTo>
                  <a:pt x="1505" y="240"/>
                </a:lnTo>
                <a:lnTo>
                  <a:pt x="1506" y="231"/>
                </a:lnTo>
                <a:lnTo>
                  <a:pt x="1506" y="241"/>
                </a:lnTo>
                <a:lnTo>
                  <a:pt x="1506" y="269"/>
                </a:lnTo>
                <a:lnTo>
                  <a:pt x="1507" y="289"/>
                </a:lnTo>
                <a:lnTo>
                  <a:pt x="1507" y="307"/>
                </a:lnTo>
                <a:lnTo>
                  <a:pt x="1508" y="268"/>
                </a:lnTo>
                <a:lnTo>
                  <a:pt x="1508" y="230"/>
                </a:lnTo>
                <a:lnTo>
                  <a:pt x="1509" y="193"/>
                </a:lnTo>
                <a:lnTo>
                  <a:pt x="1509" y="171"/>
                </a:lnTo>
                <a:lnTo>
                  <a:pt x="1510" y="143"/>
                </a:lnTo>
                <a:lnTo>
                  <a:pt x="1510" y="149"/>
                </a:lnTo>
                <a:lnTo>
                  <a:pt x="1511" y="152"/>
                </a:lnTo>
                <a:lnTo>
                  <a:pt x="1511" y="156"/>
                </a:lnTo>
                <a:lnTo>
                  <a:pt x="1511" y="160"/>
                </a:lnTo>
                <a:lnTo>
                  <a:pt x="1512" y="160"/>
                </a:lnTo>
                <a:lnTo>
                  <a:pt x="1513" y="152"/>
                </a:lnTo>
                <a:lnTo>
                  <a:pt x="1513" y="148"/>
                </a:lnTo>
                <a:lnTo>
                  <a:pt x="1514" y="148"/>
                </a:lnTo>
                <a:lnTo>
                  <a:pt x="1514" y="150"/>
                </a:lnTo>
                <a:lnTo>
                  <a:pt x="1514" y="163"/>
                </a:lnTo>
                <a:lnTo>
                  <a:pt x="1515" y="176"/>
                </a:lnTo>
                <a:lnTo>
                  <a:pt x="1515" y="206"/>
                </a:lnTo>
                <a:lnTo>
                  <a:pt x="1516" y="227"/>
                </a:lnTo>
                <a:lnTo>
                  <a:pt x="1516" y="243"/>
                </a:lnTo>
                <a:lnTo>
                  <a:pt x="1517" y="271"/>
                </a:lnTo>
                <a:lnTo>
                  <a:pt x="1517" y="304"/>
                </a:lnTo>
                <a:lnTo>
                  <a:pt x="1518" y="327"/>
                </a:lnTo>
                <a:lnTo>
                  <a:pt x="1518" y="350"/>
                </a:lnTo>
                <a:lnTo>
                  <a:pt x="1519" y="397"/>
                </a:lnTo>
                <a:lnTo>
                  <a:pt x="1519" y="420"/>
                </a:lnTo>
                <a:lnTo>
                  <a:pt x="1520" y="430"/>
                </a:lnTo>
                <a:lnTo>
                  <a:pt x="1520" y="428"/>
                </a:lnTo>
                <a:lnTo>
                  <a:pt x="1520" y="415"/>
                </a:lnTo>
                <a:lnTo>
                  <a:pt x="1521" y="408"/>
                </a:lnTo>
                <a:lnTo>
                  <a:pt x="1522" y="380"/>
                </a:lnTo>
                <a:lnTo>
                  <a:pt x="1522" y="372"/>
                </a:lnTo>
                <a:lnTo>
                  <a:pt x="1523" y="336"/>
                </a:lnTo>
                <a:lnTo>
                  <a:pt x="1523" y="319"/>
                </a:lnTo>
                <a:lnTo>
                  <a:pt x="1523" y="281"/>
                </a:lnTo>
                <a:lnTo>
                  <a:pt x="1524" y="273"/>
                </a:lnTo>
                <a:lnTo>
                  <a:pt x="1524" y="247"/>
                </a:lnTo>
                <a:lnTo>
                  <a:pt x="1525" y="247"/>
                </a:lnTo>
                <a:lnTo>
                  <a:pt x="1525" y="230"/>
                </a:lnTo>
                <a:lnTo>
                  <a:pt x="1526" y="228"/>
                </a:lnTo>
                <a:lnTo>
                  <a:pt x="1526" y="218"/>
                </a:lnTo>
                <a:lnTo>
                  <a:pt x="1527" y="216"/>
                </a:lnTo>
                <a:lnTo>
                  <a:pt x="1527" y="208"/>
                </a:lnTo>
                <a:lnTo>
                  <a:pt x="1528" y="212"/>
                </a:lnTo>
                <a:lnTo>
                  <a:pt x="1528" y="209"/>
                </a:lnTo>
                <a:lnTo>
                  <a:pt x="1528" y="197"/>
                </a:lnTo>
                <a:lnTo>
                  <a:pt x="1529" y="223"/>
                </a:lnTo>
                <a:lnTo>
                  <a:pt x="1529" y="253"/>
                </a:lnTo>
                <a:lnTo>
                  <a:pt x="1530" y="267"/>
                </a:lnTo>
                <a:lnTo>
                  <a:pt x="1530" y="241"/>
                </a:lnTo>
                <a:lnTo>
                  <a:pt x="1531" y="204"/>
                </a:lnTo>
                <a:lnTo>
                  <a:pt x="1531" y="180"/>
                </a:lnTo>
                <a:lnTo>
                  <a:pt x="1532" y="169"/>
                </a:lnTo>
                <a:lnTo>
                  <a:pt x="1532" y="160"/>
                </a:lnTo>
                <a:lnTo>
                  <a:pt x="1533" y="162"/>
                </a:lnTo>
                <a:lnTo>
                  <a:pt x="1533" y="178"/>
                </a:lnTo>
                <a:lnTo>
                  <a:pt x="1534" y="189"/>
                </a:lnTo>
                <a:lnTo>
                  <a:pt x="1534" y="193"/>
                </a:lnTo>
                <a:lnTo>
                  <a:pt x="1535" y="189"/>
                </a:lnTo>
                <a:lnTo>
                  <a:pt x="1535" y="177"/>
                </a:lnTo>
                <a:lnTo>
                  <a:pt x="1536" y="107"/>
                </a:lnTo>
                <a:lnTo>
                  <a:pt x="1536" y="106"/>
                </a:lnTo>
                <a:lnTo>
                  <a:pt x="1537" y="129"/>
                </a:lnTo>
                <a:lnTo>
                  <a:pt x="1537" y="161"/>
                </a:lnTo>
                <a:lnTo>
                  <a:pt x="1537" y="176"/>
                </a:lnTo>
                <a:lnTo>
                  <a:pt x="1538" y="190"/>
                </a:lnTo>
                <a:lnTo>
                  <a:pt x="1538" y="214"/>
                </a:lnTo>
                <a:lnTo>
                  <a:pt x="1539" y="234"/>
                </a:lnTo>
                <a:lnTo>
                  <a:pt x="1539" y="260"/>
                </a:lnTo>
                <a:lnTo>
                  <a:pt x="1540" y="290"/>
                </a:lnTo>
                <a:lnTo>
                  <a:pt x="1540" y="310"/>
                </a:lnTo>
                <a:lnTo>
                  <a:pt x="1541" y="342"/>
                </a:lnTo>
                <a:lnTo>
                  <a:pt x="1541" y="392"/>
                </a:lnTo>
                <a:lnTo>
                  <a:pt x="1542" y="422"/>
                </a:lnTo>
                <a:lnTo>
                  <a:pt x="1542" y="432"/>
                </a:lnTo>
                <a:lnTo>
                  <a:pt x="1543" y="434"/>
                </a:lnTo>
                <a:lnTo>
                  <a:pt x="1543" y="423"/>
                </a:lnTo>
                <a:lnTo>
                  <a:pt x="1544" y="421"/>
                </a:lnTo>
                <a:lnTo>
                  <a:pt x="1544" y="401"/>
                </a:lnTo>
                <a:lnTo>
                  <a:pt x="1545" y="390"/>
                </a:lnTo>
                <a:lnTo>
                  <a:pt x="1545" y="367"/>
                </a:lnTo>
                <a:lnTo>
                  <a:pt x="1546" y="352"/>
                </a:lnTo>
                <a:lnTo>
                  <a:pt x="1546" y="314"/>
                </a:lnTo>
                <a:lnTo>
                  <a:pt x="1546" y="297"/>
                </a:lnTo>
                <a:lnTo>
                  <a:pt x="1547" y="253"/>
                </a:lnTo>
                <a:lnTo>
                  <a:pt x="1547" y="250"/>
                </a:lnTo>
                <a:lnTo>
                  <a:pt x="1548" y="227"/>
                </a:lnTo>
                <a:lnTo>
                  <a:pt x="1548" y="221"/>
                </a:lnTo>
                <a:lnTo>
                  <a:pt x="1549" y="205"/>
                </a:lnTo>
                <a:lnTo>
                  <a:pt x="1549" y="225"/>
                </a:lnTo>
                <a:lnTo>
                  <a:pt x="1550" y="226"/>
                </a:lnTo>
                <a:lnTo>
                  <a:pt x="1550" y="230"/>
                </a:lnTo>
                <a:lnTo>
                  <a:pt x="1551" y="229"/>
                </a:lnTo>
                <a:lnTo>
                  <a:pt x="1551" y="245"/>
                </a:lnTo>
                <a:lnTo>
                  <a:pt x="1551" y="243"/>
                </a:lnTo>
                <a:lnTo>
                  <a:pt x="1552" y="240"/>
                </a:lnTo>
                <a:lnTo>
                  <a:pt x="1553" y="245"/>
                </a:lnTo>
                <a:lnTo>
                  <a:pt x="1553" y="246"/>
                </a:lnTo>
                <a:lnTo>
                  <a:pt x="1554" y="225"/>
                </a:lnTo>
                <a:lnTo>
                  <a:pt x="1554" y="211"/>
                </a:lnTo>
                <a:lnTo>
                  <a:pt x="1554" y="221"/>
                </a:lnTo>
                <a:lnTo>
                  <a:pt x="1555" y="223"/>
                </a:lnTo>
                <a:lnTo>
                  <a:pt x="1555" y="233"/>
                </a:lnTo>
                <a:lnTo>
                  <a:pt x="1556" y="235"/>
                </a:lnTo>
                <a:lnTo>
                  <a:pt x="1556" y="244"/>
                </a:lnTo>
                <a:lnTo>
                  <a:pt x="1557" y="258"/>
                </a:lnTo>
                <a:lnTo>
                  <a:pt x="1557" y="259"/>
                </a:lnTo>
                <a:lnTo>
                  <a:pt x="1558" y="270"/>
                </a:lnTo>
                <a:lnTo>
                  <a:pt x="1558" y="289"/>
                </a:lnTo>
                <a:lnTo>
                  <a:pt x="1559" y="314"/>
                </a:lnTo>
                <a:lnTo>
                  <a:pt x="1559" y="325"/>
                </a:lnTo>
                <a:lnTo>
                  <a:pt x="1560" y="356"/>
                </a:lnTo>
                <a:lnTo>
                  <a:pt x="1560" y="382"/>
                </a:lnTo>
                <a:lnTo>
                  <a:pt x="1560" y="407"/>
                </a:lnTo>
                <a:lnTo>
                  <a:pt x="1561" y="421"/>
                </a:lnTo>
                <a:lnTo>
                  <a:pt x="1562" y="427"/>
                </a:lnTo>
                <a:lnTo>
                  <a:pt x="1562" y="436"/>
                </a:lnTo>
                <a:lnTo>
                  <a:pt x="1563" y="442"/>
                </a:lnTo>
                <a:lnTo>
                  <a:pt x="1563" y="445"/>
                </a:lnTo>
                <a:lnTo>
                  <a:pt x="1563" y="443"/>
                </a:lnTo>
                <a:lnTo>
                  <a:pt x="1564" y="442"/>
                </a:lnTo>
                <a:lnTo>
                  <a:pt x="1564" y="438"/>
                </a:lnTo>
                <a:lnTo>
                  <a:pt x="1565" y="413"/>
                </a:lnTo>
                <a:lnTo>
                  <a:pt x="1565" y="389"/>
                </a:lnTo>
                <a:lnTo>
                  <a:pt x="1566" y="330"/>
                </a:lnTo>
                <a:lnTo>
                  <a:pt x="1566" y="296"/>
                </a:lnTo>
                <a:lnTo>
                  <a:pt x="1567" y="255"/>
                </a:lnTo>
                <a:lnTo>
                  <a:pt x="1567" y="249"/>
                </a:lnTo>
                <a:lnTo>
                  <a:pt x="1568" y="252"/>
                </a:lnTo>
                <a:lnTo>
                  <a:pt x="1568" y="250"/>
                </a:lnTo>
                <a:lnTo>
                  <a:pt x="1569" y="256"/>
                </a:lnTo>
                <a:lnTo>
                  <a:pt x="1569" y="270"/>
                </a:lnTo>
                <a:lnTo>
                  <a:pt x="1569" y="271"/>
                </a:lnTo>
                <a:lnTo>
                  <a:pt x="1570" y="280"/>
                </a:lnTo>
                <a:lnTo>
                  <a:pt x="1570" y="264"/>
                </a:lnTo>
                <a:lnTo>
                  <a:pt x="1571" y="261"/>
                </a:lnTo>
                <a:lnTo>
                  <a:pt x="1571" y="257"/>
                </a:lnTo>
                <a:lnTo>
                  <a:pt x="1572" y="273"/>
                </a:lnTo>
                <a:lnTo>
                  <a:pt x="1572" y="251"/>
                </a:lnTo>
                <a:lnTo>
                  <a:pt x="1573" y="252"/>
                </a:lnTo>
                <a:lnTo>
                  <a:pt x="1573" y="237"/>
                </a:lnTo>
                <a:lnTo>
                  <a:pt x="1574" y="240"/>
                </a:lnTo>
                <a:lnTo>
                  <a:pt x="1574" y="255"/>
                </a:lnTo>
                <a:lnTo>
                  <a:pt x="1575" y="274"/>
                </a:lnTo>
                <a:lnTo>
                  <a:pt x="1575" y="280"/>
                </a:lnTo>
                <a:lnTo>
                  <a:pt x="1576" y="252"/>
                </a:lnTo>
                <a:lnTo>
                  <a:pt x="1576" y="227"/>
                </a:lnTo>
                <a:lnTo>
                  <a:pt x="1577" y="197"/>
                </a:lnTo>
                <a:lnTo>
                  <a:pt x="1577" y="181"/>
                </a:lnTo>
                <a:lnTo>
                  <a:pt x="1577" y="177"/>
                </a:lnTo>
                <a:lnTo>
                  <a:pt x="1578" y="188"/>
                </a:lnTo>
                <a:lnTo>
                  <a:pt x="1578" y="186"/>
                </a:lnTo>
                <a:lnTo>
                  <a:pt x="1579" y="193"/>
                </a:lnTo>
                <a:lnTo>
                  <a:pt x="1579" y="209"/>
                </a:lnTo>
                <a:lnTo>
                  <a:pt x="1580" y="218"/>
                </a:lnTo>
                <a:lnTo>
                  <a:pt x="1580" y="213"/>
                </a:lnTo>
                <a:lnTo>
                  <a:pt x="1581" y="256"/>
                </a:lnTo>
                <a:lnTo>
                  <a:pt x="1581" y="287"/>
                </a:lnTo>
                <a:lnTo>
                  <a:pt x="1582" y="318"/>
                </a:lnTo>
                <a:lnTo>
                  <a:pt x="1582" y="347"/>
                </a:lnTo>
                <a:lnTo>
                  <a:pt x="1583" y="376"/>
                </a:lnTo>
                <a:lnTo>
                  <a:pt x="1583" y="400"/>
                </a:lnTo>
                <a:lnTo>
                  <a:pt x="1584" y="412"/>
                </a:lnTo>
                <a:lnTo>
                  <a:pt x="1584" y="424"/>
                </a:lnTo>
                <a:lnTo>
                  <a:pt x="1585" y="433"/>
                </a:lnTo>
                <a:lnTo>
                  <a:pt x="1585" y="442"/>
                </a:lnTo>
                <a:lnTo>
                  <a:pt x="1586" y="445"/>
                </a:lnTo>
                <a:lnTo>
                  <a:pt x="1586" y="445"/>
                </a:lnTo>
                <a:lnTo>
                  <a:pt x="1586" y="446"/>
                </a:lnTo>
                <a:lnTo>
                  <a:pt x="1587" y="444"/>
                </a:lnTo>
                <a:lnTo>
                  <a:pt x="1587" y="420"/>
                </a:lnTo>
                <a:lnTo>
                  <a:pt x="1588" y="393"/>
                </a:lnTo>
                <a:lnTo>
                  <a:pt x="1588" y="327"/>
                </a:lnTo>
                <a:lnTo>
                  <a:pt x="1589" y="281"/>
                </a:lnTo>
                <a:lnTo>
                  <a:pt x="1589" y="232"/>
                </a:lnTo>
                <a:lnTo>
                  <a:pt x="1590" y="232"/>
                </a:lnTo>
                <a:lnTo>
                  <a:pt x="1590" y="233"/>
                </a:lnTo>
                <a:lnTo>
                  <a:pt x="1591" y="247"/>
                </a:lnTo>
                <a:lnTo>
                  <a:pt x="1591" y="250"/>
                </a:lnTo>
                <a:lnTo>
                  <a:pt x="1592" y="265"/>
                </a:lnTo>
                <a:lnTo>
                  <a:pt x="1592" y="259"/>
                </a:lnTo>
                <a:lnTo>
                  <a:pt x="1593" y="267"/>
                </a:lnTo>
                <a:lnTo>
                  <a:pt x="1593" y="252"/>
                </a:lnTo>
                <a:lnTo>
                  <a:pt x="1594" y="249"/>
                </a:lnTo>
                <a:lnTo>
                  <a:pt x="1594" y="249"/>
                </a:lnTo>
                <a:lnTo>
                  <a:pt x="1594" y="259"/>
                </a:lnTo>
                <a:lnTo>
                  <a:pt x="1595" y="247"/>
                </a:lnTo>
                <a:lnTo>
                  <a:pt x="1595" y="241"/>
                </a:lnTo>
                <a:lnTo>
                  <a:pt x="1596" y="225"/>
                </a:lnTo>
                <a:lnTo>
                  <a:pt x="1596" y="238"/>
                </a:lnTo>
                <a:lnTo>
                  <a:pt x="1597" y="270"/>
                </a:lnTo>
                <a:lnTo>
                  <a:pt x="1597" y="304"/>
                </a:lnTo>
                <a:lnTo>
                  <a:pt x="1598" y="308"/>
                </a:lnTo>
                <a:lnTo>
                  <a:pt x="1598" y="269"/>
                </a:lnTo>
                <a:lnTo>
                  <a:pt x="1599" y="231"/>
                </a:lnTo>
                <a:lnTo>
                  <a:pt x="1599" y="200"/>
                </a:lnTo>
                <a:lnTo>
                  <a:pt x="1600" y="183"/>
                </a:lnTo>
                <a:lnTo>
                  <a:pt x="1600" y="183"/>
                </a:lnTo>
                <a:lnTo>
                  <a:pt x="1600" y="172"/>
                </a:lnTo>
                <a:lnTo>
                  <a:pt x="1601" y="172"/>
                </a:lnTo>
                <a:lnTo>
                  <a:pt x="1602" y="179"/>
                </a:lnTo>
                <a:lnTo>
                  <a:pt x="1602" y="181"/>
                </a:lnTo>
                <a:lnTo>
                  <a:pt x="1603" y="180"/>
                </a:lnTo>
                <a:lnTo>
                  <a:pt x="1603" y="194"/>
                </a:lnTo>
                <a:lnTo>
                  <a:pt x="1603" y="218"/>
                </a:lnTo>
                <a:lnTo>
                  <a:pt x="1604" y="246"/>
                </a:lnTo>
                <a:lnTo>
                  <a:pt x="1604" y="278"/>
                </a:lnTo>
                <a:lnTo>
                  <a:pt x="1605" y="313"/>
                </a:lnTo>
                <a:lnTo>
                  <a:pt x="1605" y="354"/>
                </a:lnTo>
                <a:lnTo>
                  <a:pt x="1606" y="376"/>
                </a:lnTo>
                <a:lnTo>
                  <a:pt x="1606" y="399"/>
                </a:lnTo>
                <a:lnTo>
                  <a:pt x="1607" y="409"/>
                </a:lnTo>
                <a:lnTo>
                  <a:pt x="1607" y="423"/>
                </a:lnTo>
                <a:lnTo>
                  <a:pt x="1608" y="431"/>
                </a:lnTo>
                <a:lnTo>
                  <a:pt x="1608" y="439"/>
                </a:lnTo>
                <a:lnTo>
                  <a:pt x="1609" y="439"/>
                </a:lnTo>
                <a:lnTo>
                  <a:pt x="1609" y="445"/>
                </a:lnTo>
                <a:lnTo>
                  <a:pt x="1609" y="441"/>
                </a:lnTo>
                <a:lnTo>
                  <a:pt x="1610" y="418"/>
                </a:lnTo>
                <a:lnTo>
                  <a:pt x="1611" y="390"/>
                </a:lnTo>
                <a:lnTo>
                  <a:pt x="1611" y="325"/>
                </a:lnTo>
                <a:lnTo>
                  <a:pt x="1612" y="280"/>
                </a:lnTo>
                <a:lnTo>
                  <a:pt x="1612" y="229"/>
                </a:lnTo>
                <a:lnTo>
                  <a:pt x="1612" y="223"/>
                </a:lnTo>
                <a:lnTo>
                  <a:pt x="1613" y="232"/>
                </a:lnTo>
                <a:lnTo>
                  <a:pt x="1613" y="247"/>
                </a:lnTo>
                <a:lnTo>
                  <a:pt x="1614" y="248"/>
                </a:lnTo>
                <a:lnTo>
                  <a:pt x="1614" y="264"/>
                </a:lnTo>
                <a:lnTo>
                  <a:pt x="1615" y="256"/>
                </a:lnTo>
                <a:lnTo>
                  <a:pt x="1615" y="261"/>
                </a:lnTo>
                <a:lnTo>
                  <a:pt x="1616" y="244"/>
                </a:lnTo>
                <a:lnTo>
                  <a:pt x="1616" y="249"/>
                </a:lnTo>
                <a:lnTo>
                  <a:pt x="1617" y="257"/>
                </a:lnTo>
                <a:lnTo>
                  <a:pt x="1617" y="263"/>
                </a:lnTo>
                <a:lnTo>
                  <a:pt x="1617" y="246"/>
                </a:lnTo>
                <a:lnTo>
                  <a:pt x="1618" y="245"/>
                </a:lnTo>
                <a:lnTo>
                  <a:pt x="1618" y="237"/>
                </a:lnTo>
                <a:lnTo>
                  <a:pt x="1619" y="243"/>
                </a:lnTo>
                <a:lnTo>
                  <a:pt x="1619" y="269"/>
                </a:lnTo>
                <a:lnTo>
                  <a:pt x="1620" y="292"/>
                </a:lnTo>
                <a:lnTo>
                  <a:pt x="1620" y="305"/>
                </a:lnTo>
                <a:lnTo>
                  <a:pt x="1621" y="267"/>
                </a:lnTo>
                <a:lnTo>
                  <a:pt x="1621" y="229"/>
                </a:lnTo>
                <a:lnTo>
                  <a:pt x="1622" y="198"/>
                </a:lnTo>
                <a:lnTo>
                  <a:pt x="1622" y="178"/>
                </a:lnTo>
                <a:lnTo>
                  <a:pt x="1623" y="163"/>
                </a:lnTo>
                <a:lnTo>
                  <a:pt x="1623" y="160"/>
                </a:lnTo>
                <a:lnTo>
                  <a:pt x="1624" y="158"/>
                </a:lnTo>
                <a:lnTo>
                  <a:pt x="1624" y="169"/>
                </a:lnTo>
                <a:lnTo>
                  <a:pt x="1625" y="172"/>
                </a:lnTo>
                <a:lnTo>
                  <a:pt x="1625" y="180"/>
                </a:lnTo>
                <a:lnTo>
                  <a:pt x="1626" y="176"/>
                </a:lnTo>
                <a:lnTo>
                  <a:pt x="1626" y="198"/>
                </a:lnTo>
                <a:lnTo>
                  <a:pt x="1626" y="220"/>
                </a:lnTo>
                <a:lnTo>
                  <a:pt x="1627" y="252"/>
                </a:lnTo>
                <a:lnTo>
                  <a:pt x="1627" y="293"/>
                </a:lnTo>
                <a:lnTo>
                  <a:pt x="1628" y="336"/>
                </a:lnTo>
                <a:lnTo>
                  <a:pt x="1628" y="366"/>
                </a:lnTo>
                <a:lnTo>
                  <a:pt x="1629" y="389"/>
                </a:lnTo>
                <a:lnTo>
                  <a:pt x="1629" y="405"/>
                </a:lnTo>
                <a:lnTo>
                  <a:pt x="1630" y="417"/>
                </a:lnTo>
                <a:lnTo>
                  <a:pt x="1630" y="430"/>
                </a:lnTo>
                <a:lnTo>
                  <a:pt x="1631" y="440"/>
                </a:lnTo>
                <a:lnTo>
                  <a:pt x="1631" y="437"/>
                </a:lnTo>
                <a:lnTo>
                  <a:pt x="1632" y="442"/>
                </a:lnTo>
                <a:lnTo>
                  <a:pt x="1632" y="440"/>
                </a:lnTo>
                <a:lnTo>
                  <a:pt x="1633" y="418"/>
                </a:lnTo>
                <a:lnTo>
                  <a:pt x="1633" y="389"/>
                </a:lnTo>
                <a:lnTo>
                  <a:pt x="1634" y="318"/>
                </a:lnTo>
                <a:lnTo>
                  <a:pt x="1634" y="276"/>
                </a:lnTo>
                <a:lnTo>
                  <a:pt x="1635" y="224"/>
                </a:lnTo>
                <a:lnTo>
                  <a:pt x="1635" y="215"/>
                </a:lnTo>
                <a:lnTo>
                  <a:pt x="1635" y="225"/>
                </a:lnTo>
                <a:lnTo>
                  <a:pt x="1636" y="235"/>
                </a:lnTo>
                <a:lnTo>
                  <a:pt x="1636" y="236"/>
                </a:lnTo>
                <a:lnTo>
                  <a:pt x="1637" y="252"/>
                </a:lnTo>
                <a:lnTo>
                  <a:pt x="1637" y="259"/>
                </a:lnTo>
                <a:lnTo>
                  <a:pt x="1638" y="273"/>
                </a:lnTo>
                <a:lnTo>
                  <a:pt x="1638" y="254"/>
                </a:lnTo>
                <a:lnTo>
                  <a:pt x="1639" y="245"/>
                </a:lnTo>
                <a:lnTo>
                  <a:pt x="1639" y="249"/>
                </a:lnTo>
                <a:lnTo>
                  <a:pt x="1640" y="260"/>
                </a:lnTo>
                <a:lnTo>
                  <a:pt x="1640" y="243"/>
                </a:lnTo>
                <a:lnTo>
                  <a:pt x="1640" y="244"/>
                </a:lnTo>
                <a:lnTo>
                  <a:pt x="1641" y="232"/>
                </a:lnTo>
                <a:lnTo>
                  <a:pt x="1642" y="241"/>
                </a:lnTo>
                <a:lnTo>
                  <a:pt x="1642" y="267"/>
                </a:lnTo>
                <a:lnTo>
                  <a:pt x="1643" y="288"/>
                </a:lnTo>
                <a:lnTo>
                  <a:pt x="1643" y="305"/>
                </a:lnTo>
                <a:lnTo>
                  <a:pt x="1643" y="267"/>
                </a:lnTo>
                <a:lnTo>
                  <a:pt x="1644" y="228"/>
                </a:lnTo>
                <a:lnTo>
                  <a:pt x="1644" y="195"/>
                </a:lnTo>
                <a:lnTo>
                  <a:pt x="1645" y="178"/>
                </a:lnTo>
                <a:lnTo>
                  <a:pt x="1645" y="162"/>
                </a:lnTo>
                <a:lnTo>
                  <a:pt x="1646" y="156"/>
                </a:lnTo>
                <a:lnTo>
                  <a:pt x="1646" y="153"/>
                </a:lnTo>
                <a:lnTo>
                  <a:pt x="1647" y="167"/>
                </a:lnTo>
                <a:lnTo>
                  <a:pt x="1647" y="177"/>
                </a:lnTo>
                <a:lnTo>
                  <a:pt x="1648" y="172"/>
                </a:lnTo>
                <a:lnTo>
                  <a:pt x="1648" y="171"/>
                </a:lnTo>
                <a:lnTo>
                  <a:pt x="1649" y="182"/>
                </a:lnTo>
                <a:lnTo>
                  <a:pt x="1649" y="194"/>
                </a:lnTo>
                <a:lnTo>
                  <a:pt x="1649" y="230"/>
                </a:lnTo>
                <a:lnTo>
                  <a:pt x="1650" y="256"/>
                </a:lnTo>
                <a:lnTo>
                  <a:pt x="1651" y="298"/>
                </a:lnTo>
                <a:lnTo>
                  <a:pt x="1651" y="333"/>
                </a:lnTo>
                <a:lnTo>
                  <a:pt x="1652" y="360"/>
                </a:lnTo>
                <a:lnTo>
                  <a:pt x="1652" y="379"/>
                </a:lnTo>
                <a:lnTo>
                  <a:pt x="1652" y="393"/>
                </a:lnTo>
                <a:lnTo>
                  <a:pt x="1653" y="407"/>
                </a:lnTo>
                <a:lnTo>
                  <a:pt x="1653" y="424"/>
                </a:lnTo>
                <a:lnTo>
                  <a:pt x="1654" y="421"/>
                </a:lnTo>
                <a:lnTo>
                  <a:pt x="1654" y="432"/>
                </a:lnTo>
                <a:lnTo>
                  <a:pt x="1655" y="435"/>
                </a:lnTo>
                <a:lnTo>
                  <a:pt x="1655" y="419"/>
                </a:lnTo>
                <a:lnTo>
                  <a:pt x="1656" y="391"/>
                </a:lnTo>
                <a:lnTo>
                  <a:pt x="1656" y="334"/>
                </a:lnTo>
                <a:lnTo>
                  <a:pt x="1657" y="287"/>
                </a:lnTo>
                <a:lnTo>
                  <a:pt x="1657" y="227"/>
                </a:lnTo>
                <a:lnTo>
                  <a:pt x="1657" y="225"/>
                </a:lnTo>
                <a:lnTo>
                  <a:pt x="1658" y="229"/>
                </a:lnTo>
                <a:lnTo>
                  <a:pt x="1658" y="239"/>
                </a:lnTo>
                <a:lnTo>
                  <a:pt x="1659" y="245"/>
                </a:lnTo>
                <a:lnTo>
                  <a:pt x="1659" y="265"/>
                </a:lnTo>
                <a:lnTo>
                  <a:pt x="1660" y="257"/>
                </a:lnTo>
                <a:lnTo>
                  <a:pt x="1660" y="268"/>
                </a:lnTo>
                <a:lnTo>
                  <a:pt x="1661" y="252"/>
                </a:lnTo>
                <a:lnTo>
                  <a:pt x="1661" y="252"/>
                </a:lnTo>
                <a:lnTo>
                  <a:pt x="1662" y="265"/>
                </a:lnTo>
                <a:lnTo>
                  <a:pt x="1662" y="267"/>
                </a:lnTo>
                <a:lnTo>
                  <a:pt x="1663" y="257"/>
                </a:lnTo>
                <a:lnTo>
                  <a:pt x="1663" y="245"/>
                </a:lnTo>
                <a:lnTo>
                  <a:pt x="1664" y="240"/>
                </a:lnTo>
                <a:lnTo>
                  <a:pt x="1664" y="255"/>
                </a:lnTo>
                <a:lnTo>
                  <a:pt x="1665" y="283"/>
                </a:lnTo>
                <a:lnTo>
                  <a:pt x="1665" y="299"/>
                </a:lnTo>
                <a:lnTo>
                  <a:pt x="1666" y="315"/>
                </a:lnTo>
                <a:lnTo>
                  <a:pt x="1666" y="276"/>
                </a:lnTo>
                <a:lnTo>
                  <a:pt x="1666" y="231"/>
                </a:lnTo>
                <a:lnTo>
                  <a:pt x="1667" y="198"/>
                </a:lnTo>
                <a:lnTo>
                  <a:pt x="1667" y="171"/>
                </a:lnTo>
                <a:lnTo>
                  <a:pt x="1668" y="159"/>
                </a:lnTo>
                <a:lnTo>
                  <a:pt x="1668" y="146"/>
                </a:lnTo>
                <a:lnTo>
                  <a:pt x="1669" y="152"/>
                </a:lnTo>
                <a:lnTo>
                  <a:pt x="1669" y="164"/>
                </a:lnTo>
                <a:lnTo>
                  <a:pt x="1670" y="169"/>
                </a:lnTo>
                <a:lnTo>
                  <a:pt x="1670" y="165"/>
                </a:lnTo>
                <a:lnTo>
                  <a:pt x="1671" y="150"/>
                </a:lnTo>
                <a:lnTo>
                  <a:pt x="1671" y="151"/>
                </a:lnTo>
                <a:lnTo>
                  <a:pt x="1672" y="143"/>
                </a:lnTo>
                <a:lnTo>
                  <a:pt x="1672" y="144"/>
                </a:lnTo>
                <a:lnTo>
                  <a:pt x="1673" y="156"/>
                </a:lnTo>
                <a:lnTo>
                  <a:pt x="1673" y="174"/>
                </a:lnTo>
                <a:lnTo>
                  <a:pt x="1674" y="192"/>
                </a:lnTo>
                <a:lnTo>
                  <a:pt x="1674" y="216"/>
                </a:lnTo>
                <a:lnTo>
                  <a:pt x="1675" y="233"/>
                </a:lnTo>
                <a:lnTo>
                  <a:pt x="1675" y="260"/>
                </a:lnTo>
                <a:lnTo>
                  <a:pt x="1675" y="291"/>
                </a:lnTo>
                <a:lnTo>
                  <a:pt x="1676" y="317"/>
                </a:lnTo>
                <a:lnTo>
                  <a:pt x="1676" y="346"/>
                </a:lnTo>
                <a:lnTo>
                  <a:pt x="1677" y="394"/>
                </a:lnTo>
                <a:lnTo>
                  <a:pt x="1677" y="419"/>
                </a:lnTo>
                <a:lnTo>
                  <a:pt x="1678" y="428"/>
                </a:lnTo>
                <a:lnTo>
                  <a:pt x="1678" y="429"/>
                </a:lnTo>
                <a:lnTo>
                  <a:pt x="1679" y="412"/>
                </a:lnTo>
                <a:lnTo>
                  <a:pt x="1679" y="407"/>
                </a:lnTo>
                <a:lnTo>
                  <a:pt x="1680" y="382"/>
                </a:lnTo>
                <a:lnTo>
                  <a:pt x="1680" y="368"/>
                </a:lnTo>
                <a:lnTo>
                  <a:pt x="1680" y="332"/>
                </a:lnTo>
                <a:lnTo>
                  <a:pt x="1681" y="323"/>
                </a:lnTo>
                <a:lnTo>
                  <a:pt x="1682" y="277"/>
                </a:lnTo>
                <a:lnTo>
                  <a:pt x="1682" y="278"/>
                </a:lnTo>
                <a:lnTo>
                  <a:pt x="1683" y="250"/>
                </a:lnTo>
                <a:lnTo>
                  <a:pt x="1683" y="247"/>
                </a:lnTo>
                <a:lnTo>
                  <a:pt x="1683" y="227"/>
                </a:lnTo>
                <a:lnTo>
                  <a:pt x="1684" y="219"/>
                </a:lnTo>
                <a:lnTo>
                  <a:pt x="1684" y="223"/>
                </a:lnTo>
                <a:lnTo>
                  <a:pt x="1685" y="215"/>
                </a:lnTo>
                <a:lnTo>
                  <a:pt x="1685" y="214"/>
                </a:lnTo>
                <a:lnTo>
                  <a:pt x="1686" y="226"/>
                </a:lnTo>
                <a:lnTo>
                  <a:pt x="1686" y="186"/>
                </a:lnTo>
                <a:lnTo>
                  <a:pt x="1687" y="158"/>
                </a:lnTo>
                <a:lnTo>
                  <a:pt x="1687" y="183"/>
                </a:lnTo>
                <a:lnTo>
                  <a:pt x="1688" y="238"/>
                </a:lnTo>
                <a:lnTo>
                  <a:pt x="1688" y="262"/>
                </a:lnTo>
                <a:lnTo>
                  <a:pt x="1689" y="242"/>
                </a:lnTo>
                <a:lnTo>
                  <a:pt x="1689" y="200"/>
                </a:lnTo>
                <a:lnTo>
                  <a:pt x="1689" y="171"/>
                </a:lnTo>
                <a:lnTo>
                  <a:pt x="1690" y="159"/>
                </a:lnTo>
                <a:lnTo>
                  <a:pt x="1691" y="148"/>
                </a:lnTo>
                <a:lnTo>
                  <a:pt x="1691" y="149"/>
                </a:lnTo>
                <a:lnTo>
                  <a:pt x="1692" y="150"/>
                </a:lnTo>
                <a:lnTo>
                  <a:pt x="1692" y="172"/>
                </a:lnTo>
                <a:lnTo>
                  <a:pt x="1692" y="204"/>
                </a:lnTo>
                <a:lnTo>
                  <a:pt x="1693" y="201"/>
                </a:lnTo>
                <a:lnTo>
                  <a:pt x="1693" y="189"/>
                </a:lnTo>
                <a:lnTo>
                  <a:pt x="1694" y="163"/>
                </a:lnTo>
                <a:lnTo>
                  <a:pt x="1694" y="152"/>
                </a:lnTo>
                <a:lnTo>
                  <a:pt x="1695" y="140"/>
                </a:lnTo>
                <a:lnTo>
                  <a:pt x="1695" y="143"/>
                </a:lnTo>
                <a:lnTo>
                  <a:pt x="1696" y="164"/>
                </a:lnTo>
                <a:lnTo>
                  <a:pt x="1696" y="184"/>
                </a:lnTo>
                <a:lnTo>
                  <a:pt x="1697" y="204"/>
                </a:lnTo>
                <a:lnTo>
                  <a:pt x="1697" y="224"/>
                </a:lnTo>
                <a:lnTo>
                  <a:pt x="1698" y="249"/>
                </a:lnTo>
                <a:lnTo>
                  <a:pt x="1698" y="283"/>
                </a:lnTo>
                <a:lnTo>
                  <a:pt x="1698" y="312"/>
                </a:lnTo>
                <a:lnTo>
                  <a:pt x="1699" y="333"/>
                </a:lnTo>
                <a:lnTo>
                  <a:pt x="1700" y="389"/>
                </a:lnTo>
                <a:lnTo>
                  <a:pt x="1700" y="422"/>
                </a:lnTo>
                <a:lnTo>
                  <a:pt x="1701" y="430"/>
                </a:lnTo>
                <a:lnTo>
                  <a:pt x="1701" y="422"/>
                </a:lnTo>
                <a:lnTo>
                  <a:pt x="1701" y="417"/>
                </a:lnTo>
                <a:lnTo>
                  <a:pt x="1702" y="419"/>
                </a:lnTo>
                <a:lnTo>
                  <a:pt x="1702" y="398"/>
                </a:lnTo>
                <a:lnTo>
                  <a:pt x="1703" y="380"/>
                </a:lnTo>
                <a:lnTo>
                  <a:pt x="1703" y="351"/>
                </a:lnTo>
                <a:lnTo>
                  <a:pt x="1704" y="340"/>
                </a:lnTo>
                <a:lnTo>
                  <a:pt x="1704" y="303"/>
                </a:lnTo>
                <a:lnTo>
                  <a:pt x="1705" y="286"/>
                </a:lnTo>
                <a:lnTo>
                  <a:pt x="1705" y="248"/>
                </a:lnTo>
                <a:lnTo>
                  <a:pt x="1706" y="246"/>
                </a:lnTo>
                <a:lnTo>
                  <a:pt x="1706" y="229"/>
                </a:lnTo>
                <a:lnTo>
                  <a:pt x="1706" y="227"/>
                </a:lnTo>
                <a:lnTo>
                  <a:pt x="1707" y="210"/>
                </a:lnTo>
                <a:lnTo>
                  <a:pt x="1707" y="224"/>
                </a:lnTo>
                <a:lnTo>
                  <a:pt x="1708" y="231"/>
                </a:lnTo>
                <a:lnTo>
                  <a:pt x="1708" y="235"/>
                </a:lnTo>
                <a:lnTo>
                  <a:pt x="1709" y="231"/>
                </a:lnTo>
                <a:lnTo>
                  <a:pt x="1709" y="239"/>
                </a:lnTo>
                <a:lnTo>
                  <a:pt x="1710" y="239"/>
                </a:lnTo>
                <a:lnTo>
                  <a:pt x="1710" y="241"/>
                </a:lnTo>
                <a:lnTo>
                  <a:pt x="1711" y="252"/>
                </a:lnTo>
                <a:lnTo>
                  <a:pt x="1711" y="238"/>
                </a:lnTo>
                <a:lnTo>
                  <a:pt x="1712" y="224"/>
                </a:lnTo>
                <a:lnTo>
                  <a:pt x="1712" y="213"/>
                </a:lnTo>
                <a:lnTo>
                  <a:pt x="1713" y="213"/>
                </a:lnTo>
                <a:lnTo>
                  <a:pt x="1713" y="225"/>
                </a:lnTo>
                <a:lnTo>
                  <a:pt x="1714" y="227"/>
                </a:lnTo>
                <a:lnTo>
                  <a:pt x="1714" y="237"/>
                </a:lnTo>
                <a:lnTo>
                  <a:pt x="1715" y="251"/>
                </a:lnTo>
                <a:lnTo>
                  <a:pt x="1715" y="261"/>
                </a:lnTo>
                <a:lnTo>
                  <a:pt x="1715" y="260"/>
                </a:lnTo>
                <a:lnTo>
                  <a:pt x="1716" y="284"/>
                </a:lnTo>
                <a:lnTo>
                  <a:pt x="1716" y="300"/>
                </a:lnTo>
                <a:lnTo>
                  <a:pt x="1717" y="318"/>
                </a:lnTo>
                <a:lnTo>
                  <a:pt x="1717" y="342"/>
                </a:lnTo>
                <a:lnTo>
                  <a:pt x="1718" y="376"/>
                </a:lnTo>
                <a:lnTo>
                  <a:pt x="1718" y="398"/>
                </a:lnTo>
                <a:lnTo>
                  <a:pt x="1719" y="416"/>
                </a:lnTo>
                <a:lnTo>
                  <a:pt x="1719" y="427"/>
                </a:lnTo>
                <a:lnTo>
                  <a:pt x="1720" y="436"/>
                </a:lnTo>
                <a:lnTo>
                  <a:pt x="1720" y="442"/>
                </a:lnTo>
                <a:lnTo>
                  <a:pt x="1721" y="450"/>
                </a:lnTo>
                <a:lnTo>
                  <a:pt x="1721" y="451"/>
                </a:lnTo>
                <a:lnTo>
                  <a:pt x="1722" y="445"/>
                </a:lnTo>
                <a:lnTo>
                  <a:pt x="1722" y="445"/>
                </a:lnTo>
                <a:lnTo>
                  <a:pt x="1723" y="440"/>
                </a:lnTo>
                <a:lnTo>
                  <a:pt x="1723" y="416"/>
                </a:lnTo>
                <a:lnTo>
                  <a:pt x="1723" y="388"/>
                </a:lnTo>
                <a:lnTo>
                  <a:pt x="1724" y="329"/>
                </a:lnTo>
                <a:lnTo>
                  <a:pt x="1724" y="293"/>
                </a:lnTo>
                <a:lnTo>
                  <a:pt x="1725" y="257"/>
                </a:lnTo>
                <a:lnTo>
                  <a:pt x="1725" y="245"/>
                </a:lnTo>
                <a:lnTo>
                  <a:pt x="1726" y="247"/>
                </a:lnTo>
                <a:lnTo>
                  <a:pt x="1726" y="256"/>
                </a:lnTo>
                <a:lnTo>
                  <a:pt x="1727" y="265"/>
                </a:lnTo>
                <a:lnTo>
                  <a:pt x="1727" y="276"/>
                </a:lnTo>
                <a:lnTo>
                  <a:pt x="1728" y="278"/>
                </a:lnTo>
                <a:lnTo>
                  <a:pt x="1728" y="286"/>
                </a:lnTo>
                <a:lnTo>
                  <a:pt x="1729" y="271"/>
                </a:lnTo>
                <a:lnTo>
                  <a:pt x="1729" y="270"/>
                </a:lnTo>
                <a:lnTo>
                  <a:pt x="1729" y="272"/>
                </a:lnTo>
                <a:lnTo>
                  <a:pt x="1730" y="282"/>
                </a:lnTo>
                <a:lnTo>
                  <a:pt x="1731" y="267"/>
                </a:lnTo>
                <a:lnTo>
                  <a:pt x="1731" y="264"/>
                </a:lnTo>
                <a:lnTo>
                  <a:pt x="1732" y="250"/>
                </a:lnTo>
                <a:lnTo>
                  <a:pt x="1732" y="254"/>
                </a:lnTo>
                <a:lnTo>
                  <a:pt x="1732" y="268"/>
                </a:lnTo>
                <a:lnTo>
                  <a:pt x="1733" y="279"/>
                </a:lnTo>
                <a:lnTo>
                  <a:pt x="1733" y="281"/>
                </a:lnTo>
                <a:lnTo>
                  <a:pt x="1734" y="254"/>
                </a:lnTo>
                <a:lnTo>
                  <a:pt x="1734" y="226"/>
                </a:lnTo>
                <a:lnTo>
                  <a:pt x="1735" y="192"/>
                </a:lnTo>
                <a:lnTo>
                  <a:pt x="1735" y="178"/>
                </a:lnTo>
                <a:lnTo>
                  <a:pt x="1736" y="179"/>
                </a:lnTo>
                <a:lnTo>
                  <a:pt x="1736" y="181"/>
                </a:lnTo>
                <a:lnTo>
                  <a:pt x="1737" y="179"/>
                </a:lnTo>
                <a:lnTo>
                  <a:pt x="1737" y="199"/>
                </a:lnTo>
                <a:lnTo>
                  <a:pt x="1738" y="209"/>
                </a:lnTo>
                <a:lnTo>
                  <a:pt x="1738" y="210"/>
                </a:lnTo>
                <a:lnTo>
                  <a:pt x="1738" y="228"/>
                </a:lnTo>
                <a:lnTo>
                  <a:pt x="1739" y="273"/>
                </a:lnTo>
                <a:lnTo>
                  <a:pt x="1740" y="299"/>
                </a:lnTo>
                <a:lnTo>
                  <a:pt x="1740" y="323"/>
                </a:lnTo>
                <a:lnTo>
                  <a:pt x="1741" y="360"/>
                </a:lnTo>
                <a:lnTo>
                  <a:pt x="1741" y="386"/>
                </a:lnTo>
                <a:lnTo>
                  <a:pt x="1741" y="405"/>
                </a:lnTo>
                <a:lnTo>
                  <a:pt x="1742" y="423"/>
                </a:lnTo>
                <a:lnTo>
                  <a:pt x="1742" y="433"/>
                </a:lnTo>
                <a:lnTo>
                  <a:pt x="1743" y="442"/>
                </a:lnTo>
                <a:lnTo>
                  <a:pt x="1743" y="447"/>
                </a:lnTo>
                <a:lnTo>
                  <a:pt x="1744" y="451"/>
                </a:lnTo>
                <a:lnTo>
                  <a:pt x="1744" y="448"/>
                </a:lnTo>
                <a:lnTo>
                  <a:pt x="1745" y="449"/>
                </a:lnTo>
                <a:lnTo>
                  <a:pt x="1745" y="445"/>
                </a:lnTo>
                <a:lnTo>
                  <a:pt x="1746" y="423"/>
                </a:lnTo>
                <a:lnTo>
                  <a:pt x="1746" y="395"/>
                </a:lnTo>
                <a:lnTo>
                  <a:pt x="1746" y="331"/>
                </a:lnTo>
                <a:lnTo>
                  <a:pt x="1747" y="277"/>
                </a:lnTo>
                <a:lnTo>
                  <a:pt x="1747" y="217"/>
                </a:lnTo>
                <a:lnTo>
                  <a:pt x="1748" y="200"/>
                </a:lnTo>
                <a:lnTo>
                  <a:pt x="1748" y="213"/>
                </a:lnTo>
                <a:lnTo>
                  <a:pt x="1749" y="220"/>
                </a:lnTo>
                <a:lnTo>
                  <a:pt x="1749" y="236"/>
                </a:lnTo>
                <a:lnTo>
                  <a:pt x="1750" y="255"/>
                </a:lnTo>
                <a:lnTo>
                  <a:pt x="1750" y="244"/>
                </a:lnTo>
                <a:lnTo>
                  <a:pt x="1751" y="255"/>
                </a:lnTo>
                <a:lnTo>
                  <a:pt x="1751" y="261"/>
                </a:lnTo>
                <a:lnTo>
                  <a:pt x="1752" y="264"/>
                </a:lnTo>
                <a:lnTo>
                  <a:pt x="1752" y="269"/>
                </a:lnTo>
                <a:lnTo>
                  <a:pt x="1753" y="275"/>
                </a:lnTo>
                <a:lnTo>
                  <a:pt x="1753" y="265"/>
                </a:lnTo>
                <a:lnTo>
                  <a:pt x="1754" y="258"/>
                </a:lnTo>
                <a:lnTo>
                  <a:pt x="1754" y="249"/>
                </a:lnTo>
                <a:lnTo>
                  <a:pt x="1755" y="248"/>
                </a:lnTo>
                <a:lnTo>
                  <a:pt x="1755" y="271"/>
                </a:lnTo>
                <a:lnTo>
                  <a:pt x="1755" y="294"/>
                </a:lnTo>
                <a:lnTo>
                  <a:pt x="1756" y="304"/>
                </a:lnTo>
                <a:lnTo>
                  <a:pt x="1756" y="267"/>
                </a:lnTo>
                <a:lnTo>
                  <a:pt x="1757" y="232"/>
                </a:lnTo>
                <a:lnTo>
                  <a:pt x="1757" y="196"/>
                </a:lnTo>
                <a:lnTo>
                  <a:pt x="1758" y="179"/>
                </a:lnTo>
                <a:lnTo>
                  <a:pt x="1758" y="176"/>
                </a:lnTo>
                <a:lnTo>
                  <a:pt x="1759" y="169"/>
                </a:lnTo>
                <a:lnTo>
                  <a:pt x="1759" y="173"/>
                </a:lnTo>
                <a:lnTo>
                  <a:pt x="1760" y="181"/>
                </a:lnTo>
                <a:lnTo>
                  <a:pt x="1760" y="177"/>
                </a:lnTo>
                <a:lnTo>
                  <a:pt x="1761" y="186"/>
                </a:lnTo>
                <a:lnTo>
                  <a:pt x="1761" y="203"/>
                </a:lnTo>
                <a:lnTo>
                  <a:pt x="1762" y="227"/>
                </a:lnTo>
                <a:lnTo>
                  <a:pt x="1762" y="258"/>
                </a:lnTo>
                <a:lnTo>
                  <a:pt x="1763" y="304"/>
                </a:lnTo>
                <a:lnTo>
                  <a:pt x="1763" y="333"/>
                </a:lnTo>
                <a:lnTo>
                  <a:pt x="1764" y="371"/>
                </a:lnTo>
                <a:lnTo>
                  <a:pt x="1764" y="390"/>
                </a:lnTo>
                <a:lnTo>
                  <a:pt x="1764" y="414"/>
                </a:lnTo>
                <a:lnTo>
                  <a:pt x="1765" y="424"/>
                </a:lnTo>
                <a:lnTo>
                  <a:pt x="1765" y="435"/>
                </a:lnTo>
                <a:lnTo>
                  <a:pt x="1766" y="441"/>
                </a:lnTo>
                <a:lnTo>
                  <a:pt x="1766" y="445"/>
                </a:lnTo>
                <a:lnTo>
                  <a:pt x="1767" y="445"/>
                </a:lnTo>
                <a:lnTo>
                  <a:pt x="1767" y="447"/>
                </a:lnTo>
                <a:lnTo>
                  <a:pt x="1768" y="443"/>
                </a:lnTo>
                <a:lnTo>
                  <a:pt x="1768" y="418"/>
                </a:lnTo>
                <a:lnTo>
                  <a:pt x="1769" y="391"/>
                </a:lnTo>
                <a:lnTo>
                  <a:pt x="1769" y="324"/>
                </a:lnTo>
                <a:lnTo>
                  <a:pt x="1769" y="280"/>
                </a:lnTo>
                <a:lnTo>
                  <a:pt x="1770" y="231"/>
                </a:lnTo>
                <a:lnTo>
                  <a:pt x="1771" y="227"/>
                </a:lnTo>
                <a:lnTo>
                  <a:pt x="1771" y="229"/>
                </a:lnTo>
                <a:lnTo>
                  <a:pt x="1772" y="244"/>
                </a:lnTo>
                <a:lnTo>
                  <a:pt x="1772" y="259"/>
                </a:lnTo>
                <a:lnTo>
                  <a:pt x="1772" y="264"/>
                </a:lnTo>
                <a:lnTo>
                  <a:pt x="1773" y="264"/>
                </a:lnTo>
                <a:lnTo>
                  <a:pt x="1773" y="270"/>
                </a:lnTo>
                <a:lnTo>
                  <a:pt x="1774" y="252"/>
                </a:lnTo>
                <a:lnTo>
                  <a:pt x="1774" y="252"/>
                </a:lnTo>
                <a:lnTo>
                  <a:pt x="1775" y="265"/>
                </a:lnTo>
                <a:lnTo>
                  <a:pt x="1775" y="267"/>
                </a:lnTo>
                <a:lnTo>
                  <a:pt x="1776" y="259"/>
                </a:lnTo>
                <a:lnTo>
                  <a:pt x="1776" y="250"/>
                </a:lnTo>
                <a:lnTo>
                  <a:pt x="1777" y="249"/>
                </a:lnTo>
                <a:lnTo>
                  <a:pt x="1777" y="254"/>
                </a:lnTo>
                <a:lnTo>
                  <a:pt x="1778" y="274"/>
                </a:lnTo>
                <a:lnTo>
                  <a:pt x="1778" y="298"/>
                </a:lnTo>
                <a:lnTo>
                  <a:pt x="1778" y="311"/>
                </a:lnTo>
                <a:lnTo>
                  <a:pt x="1779" y="277"/>
                </a:lnTo>
                <a:lnTo>
                  <a:pt x="1780" y="233"/>
                </a:lnTo>
                <a:lnTo>
                  <a:pt x="1780" y="203"/>
                </a:lnTo>
                <a:lnTo>
                  <a:pt x="1781" y="176"/>
                </a:lnTo>
                <a:lnTo>
                  <a:pt x="1781" y="161"/>
                </a:lnTo>
                <a:lnTo>
                  <a:pt x="1781" y="165"/>
                </a:lnTo>
                <a:lnTo>
                  <a:pt x="1782" y="172"/>
                </a:lnTo>
                <a:lnTo>
                  <a:pt x="1782" y="189"/>
                </a:lnTo>
                <a:lnTo>
                  <a:pt x="1783" y="185"/>
                </a:lnTo>
                <a:lnTo>
                  <a:pt x="1783" y="181"/>
                </a:lnTo>
                <a:lnTo>
                  <a:pt x="1784" y="189"/>
                </a:lnTo>
                <a:lnTo>
                  <a:pt x="1784" y="202"/>
                </a:lnTo>
                <a:lnTo>
                  <a:pt x="1785" y="227"/>
                </a:lnTo>
                <a:lnTo>
                  <a:pt x="1785" y="260"/>
                </a:lnTo>
                <a:lnTo>
                  <a:pt x="1786" y="308"/>
                </a:lnTo>
                <a:lnTo>
                  <a:pt x="1786" y="343"/>
                </a:lnTo>
                <a:lnTo>
                  <a:pt x="1787" y="376"/>
                </a:lnTo>
                <a:lnTo>
                  <a:pt x="1787" y="399"/>
                </a:lnTo>
                <a:lnTo>
                  <a:pt x="1787" y="410"/>
                </a:lnTo>
                <a:lnTo>
                  <a:pt x="1788" y="427"/>
                </a:lnTo>
                <a:lnTo>
                  <a:pt x="1789" y="435"/>
                </a:lnTo>
                <a:lnTo>
                  <a:pt x="1789" y="442"/>
                </a:lnTo>
                <a:lnTo>
                  <a:pt x="1789" y="440"/>
                </a:lnTo>
                <a:lnTo>
                  <a:pt x="1790" y="443"/>
                </a:lnTo>
                <a:lnTo>
                  <a:pt x="1790" y="441"/>
                </a:lnTo>
                <a:lnTo>
                  <a:pt x="1791" y="419"/>
                </a:lnTo>
                <a:lnTo>
                  <a:pt x="1791" y="385"/>
                </a:lnTo>
                <a:lnTo>
                  <a:pt x="1792" y="323"/>
                </a:lnTo>
                <a:lnTo>
                  <a:pt x="1792" y="275"/>
                </a:lnTo>
                <a:lnTo>
                  <a:pt x="1793" y="231"/>
                </a:lnTo>
                <a:lnTo>
                  <a:pt x="1793" y="223"/>
                </a:lnTo>
                <a:lnTo>
                  <a:pt x="1794" y="232"/>
                </a:lnTo>
                <a:lnTo>
                  <a:pt x="1794" y="240"/>
                </a:lnTo>
                <a:lnTo>
                  <a:pt x="1795" y="245"/>
                </a:lnTo>
                <a:lnTo>
                  <a:pt x="1795" y="258"/>
                </a:lnTo>
                <a:lnTo>
                  <a:pt x="1795" y="255"/>
                </a:lnTo>
                <a:lnTo>
                  <a:pt x="1796" y="265"/>
                </a:lnTo>
                <a:lnTo>
                  <a:pt x="1796" y="252"/>
                </a:lnTo>
                <a:lnTo>
                  <a:pt x="1797" y="255"/>
                </a:lnTo>
                <a:lnTo>
                  <a:pt x="1797" y="258"/>
                </a:lnTo>
                <a:lnTo>
                  <a:pt x="1798" y="260"/>
                </a:lnTo>
                <a:lnTo>
                  <a:pt x="1798" y="253"/>
                </a:lnTo>
                <a:lnTo>
                  <a:pt x="1799" y="248"/>
                </a:lnTo>
                <a:lnTo>
                  <a:pt x="1799" y="248"/>
                </a:lnTo>
                <a:lnTo>
                  <a:pt x="1800" y="254"/>
                </a:lnTo>
                <a:lnTo>
                  <a:pt x="1800" y="285"/>
                </a:lnTo>
                <a:lnTo>
                  <a:pt x="1801" y="309"/>
                </a:lnTo>
                <a:lnTo>
                  <a:pt x="1801" y="320"/>
                </a:lnTo>
                <a:lnTo>
                  <a:pt x="1802" y="283"/>
                </a:lnTo>
                <a:lnTo>
                  <a:pt x="1802" y="235"/>
                </a:lnTo>
                <a:lnTo>
                  <a:pt x="1803" y="214"/>
                </a:lnTo>
                <a:lnTo>
                  <a:pt x="1803" y="198"/>
                </a:lnTo>
                <a:lnTo>
                  <a:pt x="1804" y="182"/>
                </a:lnTo>
                <a:lnTo>
                  <a:pt x="1804" y="172"/>
                </a:lnTo>
                <a:lnTo>
                  <a:pt x="1804" y="159"/>
                </a:lnTo>
                <a:lnTo>
                  <a:pt x="1805" y="169"/>
                </a:lnTo>
                <a:lnTo>
                  <a:pt x="1805" y="163"/>
                </a:lnTo>
                <a:lnTo>
                  <a:pt x="1806" y="165"/>
                </a:lnTo>
                <a:lnTo>
                  <a:pt x="1806" y="162"/>
                </a:lnTo>
                <a:lnTo>
                  <a:pt x="1807" y="169"/>
                </a:lnTo>
                <a:lnTo>
                  <a:pt x="1807" y="189"/>
                </a:lnTo>
                <a:lnTo>
                  <a:pt x="1808" y="207"/>
                </a:lnTo>
                <a:lnTo>
                  <a:pt x="1808" y="238"/>
                </a:lnTo>
                <a:lnTo>
                  <a:pt x="1809" y="283"/>
                </a:lnTo>
                <a:lnTo>
                  <a:pt x="1809" y="319"/>
                </a:lnTo>
                <a:lnTo>
                  <a:pt x="1809" y="351"/>
                </a:lnTo>
                <a:lnTo>
                  <a:pt x="1810" y="372"/>
                </a:lnTo>
                <a:lnTo>
                  <a:pt x="1811" y="394"/>
                </a:lnTo>
                <a:lnTo>
                  <a:pt x="1811" y="407"/>
                </a:lnTo>
                <a:lnTo>
                  <a:pt x="1812" y="418"/>
                </a:lnTo>
                <a:lnTo>
                  <a:pt x="1812" y="419"/>
                </a:lnTo>
                <a:lnTo>
                  <a:pt x="1812" y="431"/>
                </a:lnTo>
                <a:lnTo>
                  <a:pt x="1813" y="434"/>
                </a:lnTo>
                <a:lnTo>
                  <a:pt x="1813" y="415"/>
                </a:lnTo>
                <a:lnTo>
                  <a:pt x="1814" y="384"/>
                </a:lnTo>
                <a:lnTo>
                  <a:pt x="1814" y="329"/>
                </a:lnTo>
                <a:lnTo>
                  <a:pt x="1815" y="287"/>
                </a:lnTo>
                <a:lnTo>
                  <a:pt x="1815" y="238"/>
                </a:lnTo>
                <a:lnTo>
                  <a:pt x="1816" y="236"/>
                </a:lnTo>
                <a:lnTo>
                  <a:pt x="1816" y="240"/>
                </a:lnTo>
                <a:lnTo>
                  <a:pt x="1817" y="251"/>
                </a:lnTo>
                <a:lnTo>
                  <a:pt x="1817" y="255"/>
                </a:lnTo>
                <a:lnTo>
                  <a:pt x="1818" y="264"/>
                </a:lnTo>
                <a:lnTo>
                  <a:pt x="1818" y="260"/>
                </a:lnTo>
                <a:lnTo>
                  <a:pt x="1818" y="266"/>
                </a:lnTo>
                <a:lnTo>
                  <a:pt x="1819" y="253"/>
                </a:lnTo>
                <a:lnTo>
                  <a:pt x="1820" y="254"/>
                </a:lnTo>
                <a:lnTo>
                  <a:pt x="1820" y="261"/>
                </a:lnTo>
                <a:lnTo>
                  <a:pt x="1821" y="267"/>
                </a:lnTo>
                <a:lnTo>
                  <a:pt x="1821" y="264"/>
                </a:lnTo>
                <a:lnTo>
                  <a:pt x="1821" y="257"/>
                </a:lnTo>
                <a:lnTo>
                  <a:pt x="1822" y="252"/>
                </a:lnTo>
                <a:lnTo>
                  <a:pt x="1822" y="258"/>
                </a:lnTo>
                <a:lnTo>
                  <a:pt x="1823" y="280"/>
                </a:lnTo>
                <a:lnTo>
                  <a:pt x="1823" y="302"/>
                </a:lnTo>
                <a:lnTo>
                  <a:pt x="1824" y="318"/>
                </a:lnTo>
                <a:lnTo>
                  <a:pt x="1824" y="276"/>
                </a:lnTo>
                <a:lnTo>
                  <a:pt x="1825" y="235"/>
                </a:lnTo>
                <a:lnTo>
                  <a:pt x="1825" y="196"/>
                </a:lnTo>
                <a:lnTo>
                  <a:pt x="1826" y="167"/>
                </a:lnTo>
                <a:lnTo>
                  <a:pt x="1826" y="157"/>
                </a:lnTo>
                <a:lnTo>
                  <a:pt x="1827" y="140"/>
                </a:lnTo>
                <a:lnTo>
                  <a:pt x="1827" y="149"/>
                </a:lnTo>
                <a:lnTo>
                  <a:pt x="1827" y="158"/>
                </a:lnTo>
                <a:lnTo>
                  <a:pt x="1828" y="158"/>
                </a:lnTo>
                <a:lnTo>
                  <a:pt x="1829" y="156"/>
                </a:lnTo>
                <a:lnTo>
                  <a:pt x="1829" y="146"/>
                </a:lnTo>
                <a:lnTo>
                  <a:pt x="1830" y="139"/>
                </a:lnTo>
                <a:lnTo>
                  <a:pt x="1830" y="145"/>
                </a:lnTo>
                <a:lnTo>
                  <a:pt x="1830" y="149"/>
                </a:lnTo>
                <a:lnTo>
                  <a:pt x="1831" y="168"/>
                </a:lnTo>
                <a:lnTo>
                  <a:pt x="1831" y="191"/>
                </a:lnTo>
                <a:lnTo>
                  <a:pt x="1832" y="210"/>
                </a:lnTo>
                <a:lnTo>
                  <a:pt x="1832" y="224"/>
                </a:lnTo>
                <a:lnTo>
                  <a:pt x="1833" y="240"/>
                </a:lnTo>
                <a:lnTo>
                  <a:pt x="1833" y="270"/>
                </a:lnTo>
                <a:lnTo>
                  <a:pt x="1834" y="295"/>
                </a:lnTo>
                <a:lnTo>
                  <a:pt x="1834" y="325"/>
                </a:lnTo>
                <a:lnTo>
                  <a:pt x="1835" y="350"/>
                </a:lnTo>
                <a:lnTo>
                  <a:pt x="1835" y="395"/>
                </a:lnTo>
                <a:lnTo>
                  <a:pt x="1835" y="421"/>
                </a:lnTo>
                <a:lnTo>
                  <a:pt x="1836" y="432"/>
                </a:lnTo>
                <a:lnTo>
                  <a:pt x="1836" y="428"/>
                </a:lnTo>
                <a:lnTo>
                  <a:pt x="1837" y="419"/>
                </a:lnTo>
                <a:lnTo>
                  <a:pt x="1838" y="408"/>
                </a:lnTo>
                <a:lnTo>
                  <a:pt x="1838" y="382"/>
                </a:lnTo>
                <a:lnTo>
                  <a:pt x="1838" y="367"/>
                </a:lnTo>
                <a:lnTo>
                  <a:pt x="1839" y="330"/>
                </a:lnTo>
                <a:lnTo>
                  <a:pt x="1839" y="321"/>
                </a:lnTo>
                <a:lnTo>
                  <a:pt x="1840" y="283"/>
                </a:lnTo>
                <a:lnTo>
                  <a:pt x="1840" y="279"/>
                </a:lnTo>
                <a:lnTo>
                  <a:pt x="1841" y="251"/>
                </a:lnTo>
                <a:lnTo>
                  <a:pt x="1841" y="249"/>
                </a:lnTo>
                <a:lnTo>
                  <a:pt x="1842" y="228"/>
                </a:lnTo>
                <a:lnTo>
                  <a:pt x="1842" y="234"/>
                </a:lnTo>
                <a:lnTo>
                  <a:pt x="1843" y="224"/>
                </a:lnTo>
                <a:lnTo>
                  <a:pt x="1843" y="222"/>
                </a:lnTo>
                <a:lnTo>
                  <a:pt x="1844" y="218"/>
                </a:lnTo>
                <a:lnTo>
                  <a:pt x="1844" y="223"/>
                </a:lnTo>
                <a:lnTo>
                  <a:pt x="1844" y="226"/>
                </a:lnTo>
                <a:lnTo>
                  <a:pt x="1845" y="224"/>
                </a:lnTo>
                <a:lnTo>
                  <a:pt x="1845" y="227"/>
                </a:lnTo>
                <a:lnTo>
                  <a:pt x="1846" y="254"/>
                </a:lnTo>
                <a:lnTo>
                  <a:pt x="1846" y="272"/>
                </a:lnTo>
                <a:lnTo>
                  <a:pt x="1847" y="254"/>
                </a:lnTo>
                <a:lnTo>
                  <a:pt x="1847" y="216"/>
                </a:lnTo>
                <a:lnTo>
                  <a:pt x="1848" y="192"/>
                </a:lnTo>
                <a:lnTo>
                  <a:pt x="1848" y="171"/>
                </a:lnTo>
                <a:lnTo>
                  <a:pt x="1849" y="161"/>
                </a:lnTo>
                <a:lnTo>
                  <a:pt x="1849" y="163"/>
                </a:lnTo>
                <a:lnTo>
                  <a:pt x="1850" y="175"/>
                </a:lnTo>
                <a:lnTo>
                  <a:pt x="1850" y="181"/>
                </a:lnTo>
                <a:lnTo>
                  <a:pt x="1851" y="186"/>
                </a:lnTo>
                <a:lnTo>
                  <a:pt x="1851" y="177"/>
                </a:lnTo>
                <a:lnTo>
                  <a:pt x="1852" y="166"/>
                </a:lnTo>
                <a:lnTo>
                  <a:pt x="1852" y="160"/>
                </a:lnTo>
                <a:lnTo>
                  <a:pt x="1852" y="155"/>
                </a:lnTo>
                <a:lnTo>
                  <a:pt x="1853" y="152"/>
                </a:lnTo>
                <a:lnTo>
                  <a:pt x="1853" y="153"/>
                </a:lnTo>
                <a:lnTo>
                  <a:pt x="1854" y="166"/>
                </a:lnTo>
                <a:lnTo>
                  <a:pt x="1854" y="167"/>
                </a:lnTo>
                <a:lnTo>
                  <a:pt x="1855" y="211"/>
                </a:lnTo>
                <a:lnTo>
                  <a:pt x="1855" y="223"/>
                </a:lnTo>
                <a:lnTo>
                  <a:pt x="1856" y="246"/>
                </a:lnTo>
                <a:lnTo>
                  <a:pt x="1856" y="274"/>
                </a:lnTo>
                <a:lnTo>
                  <a:pt x="1857" y="308"/>
                </a:lnTo>
                <a:lnTo>
                  <a:pt x="1857" y="331"/>
                </a:lnTo>
                <a:lnTo>
                  <a:pt x="1858" y="387"/>
                </a:lnTo>
                <a:lnTo>
                  <a:pt x="1858" y="418"/>
                </a:lnTo>
                <a:lnTo>
                  <a:pt x="1858" y="431"/>
                </a:lnTo>
                <a:lnTo>
                  <a:pt x="1859" y="423"/>
                </a:lnTo>
                <a:lnTo>
                  <a:pt x="1860" y="420"/>
                </a:lnTo>
                <a:lnTo>
                  <a:pt x="1860" y="420"/>
                </a:lnTo>
                <a:lnTo>
                  <a:pt x="1861" y="399"/>
                </a:lnTo>
                <a:lnTo>
                  <a:pt x="1861" y="391"/>
                </a:lnTo>
                <a:lnTo>
                  <a:pt x="1861" y="359"/>
                </a:lnTo>
                <a:lnTo>
                  <a:pt x="1862" y="343"/>
                </a:lnTo>
                <a:lnTo>
                  <a:pt x="1862" y="310"/>
                </a:lnTo>
                <a:lnTo>
                  <a:pt x="1863" y="296"/>
                </a:lnTo>
                <a:lnTo>
                  <a:pt x="1863" y="267"/>
                </a:lnTo>
                <a:lnTo>
                  <a:pt x="1864" y="262"/>
                </a:lnTo>
                <a:lnTo>
                  <a:pt x="1864" y="256"/>
                </a:lnTo>
                <a:lnTo>
                  <a:pt x="1865" y="257"/>
                </a:lnTo>
                <a:lnTo>
                  <a:pt x="1865" y="252"/>
                </a:lnTo>
                <a:lnTo>
                  <a:pt x="1866" y="264"/>
                </a:lnTo>
                <a:lnTo>
                  <a:pt x="1866" y="280"/>
                </a:lnTo>
                <a:lnTo>
                  <a:pt x="1867" y="287"/>
                </a:lnTo>
                <a:lnTo>
                  <a:pt x="1867" y="292"/>
                </a:lnTo>
                <a:lnTo>
                  <a:pt x="1867" y="300"/>
                </a:lnTo>
                <a:lnTo>
                  <a:pt x="1868" y="307"/>
                </a:lnTo>
                <a:lnTo>
                  <a:pt x="1869" y="314"/>
                </a:lnTo>
                <a:lnTo>
                  <a:pt x="1869" y="329"/>
                </a:lnTo>
                <a:lnTo>
                  <a:pt x="1870" y="310"/>
                </a:lnTo>
                <a:lnTo>
                  <a:pt x="1870" y="290"/>
                </a:lnTo>
                <a:lnTo>
                  <a:pt x="1870" y="275"/>
                </a:lnTo>
                <a:lnTo>
                  <a:pt x="1871" y="264"/>
                </a:lnTo>
                <a:lnTo>
                  <a:pt x="1871" y="261"/>
                </a:lnTo>
                <a:lnTo>
                  <a:pt x="1872" y="257"/>
                </a:lnTo>
                <a:lnTo>
                  <a:pt x="1872" y="255"/>
                </a:lnTo>
                <a:lnTo>
                  <a:pt x="1873" y="268"/>
                </a:lnTo>
                <a:lnTo>
                  <a:pt x="1873" y="275"/>
                </a:lnTo>
                <a:lnTo>
                  <a:pt x="1874" y="282"/>
                </a:lnTo>
                <a:lnTo>
                  <a:pt x="1874" y="288"/>
                </a:lnTo>
                <a:lnTo>
                  <a:pt x="1875" y="299"/>
                </a:lnTo>
                <a:lnTo>
                  <a:pt x="1875" y="320"/>
                </a:lnTo>
                <a:lnTo>
                  <a:pt x="1875" y="343"/>
                </a:lnTo>
                <a:lnTo>
                  <a:pt x="1876" y="364"/>
                </a:lnTo>
                <a:lnTo>
                  <a:pt x="1876" y="394"/>
                </a:lnTo>
                <a:lnTo>
                  <a:pt x="1877" y="418"/>
                </a:lnTo>
                <a:lnTo>
                  <a:pt x="1878" y="429"/>
                </a:lnTo>
                <a:lnTo>
                  <a:pt x="1878" y="436"/>
                </a:lnTo>
                <a:lnTo>
                  <a:pt x="1878" y="442"/>
                </a:lnTo>
                <a:lnTo>
                  <a:pt x="1879" y="448"/>
                </a:lnTo>
                <a:lnTo>
                  <a:pt x="1879" y="450"/>
                </a:lnTo>
                <a:lnTo>
                  <a:pt x="1880" y="445"/>
                </a:lnTo>
                <a:lnTo>
                  <a:pt x="1880" y="444"/>
                </a:lnTo>
                <a:lnTo>
                  <a:pt x="1881" y="438"/>
                </a:lnTo>
                <a:lnTo>
                  <a:pt x="1881" y="415"/>
                </a:lnTo>
                <a:lnTo>
                  <a:pt x="1882" y="384"/>
                </a:lnTo>
                <a:lnTo>
                  <a:pt x="1882" y="331"/>
                </a:lnTo>
                <a:lnTo>
                  <a:pt x="1883" y="298"/>
                </a:lnTo>
                <a:lnTo>
                  <a:pt x="1883" y="270"/>
                </a:lnTo>
                <a:lnTo>
                  <a:pt x="1884" y="261"/>
                </a:lnTo>
                <a:lnTo>
                  <a:pt x="1884" y="271"/>
                </a:lnTo>
                <a:lnTo>
                  <a:pt x="1884" y="273"/>
                </a:lnTo>
                <a:lnTo>
                  <a:pt x="1885" y="284"/>
                </a:lnTo>
                <a:lnTo>
                  <a:pt x="1885" y="294"/>
                </a:lnTo>
                <a:lnTo>
                  <a:pt x="1886" y="296"/>
                </a:lnTo>
                <a:lnTo>
                  <a:pt x="1886" y="299"/>
                </a:lnTo>
                <a:lnTo>
                  <a:pt x="1887" y="286"/>
                </a:lnTo>
                <a:lnTo>
                  <a:pt x="1887" y="286"/>
                </a:lnTo>
                <a:lnTo>
                  <a:pt x="1888" y="288"/>
                </a:lnTo>
                <a:lnTo>
                  <a:pt x="1888" y="290"/>
                </a:lnTo>
                <a:lnTo>
                  <a:pt x="1889" y="290"/>
                </a:lnTo>
                <a:lnTo>
                  <a:pt x="1889" y="278"/>
                </a:lnTo>
                <a:lnTo>
                  <a:pt x="1890" y="278"/>
                </a:lnTo>
                <a:lnTo>
                  <a:pt x="1890" y="275"/>
                </a:lnTo>
                <a:lnTo>
                  <a:pt x="1891" y="295"/>
                </a:lnTo>
                <a:lnTo>
                  <a:pt x="1891" y="307"/>
                </a:lnTo>
                <a:lnTo>
                  <a:pt x="1892" y="305"/>
                </a:lnTo>
                <a:lnTo>
                  <a:pt x="1892" y="277"/>
                </a:lnTo>
                <a:lnTo>
                  <a:pt x="1893" y="252"/>
                </a:lnTo>
                <a:lnTo>
                  <a:pt x="1893" y="227"/>
                </a:lnTo>
                <a:lnTo>
                  <a:pt x="1893" y="213"/>
                </a:lnTo>
                <a:lnTo>
                  <a:pt x="1894" y="209"/>
                </a:lnTo>
                <a:lnTo>
                  <a:pt x="1894" y="198"/>
                </a:lnTo>
                <a:lnTo>
                  <a:pt x="1895" y="200"/>
                </a:lnTo>
                <a:lnTo>
                  <a:pt x="1895" y="205"/>
                </a:lnTo>
                <a:lnTo>
                  <a:pt x="1896" y="202"/>
                </a:lnTo>
                <a:lnTo>
                  <a:pt x="1896" y="221"/>
                </a:lnTo>
                <a:lnTo>
                  <a:pt x="1897" y="229"/>
                </a:lnTo>
                <a:lnTo>
                  <a:pt x="1897" y="254"/>
                </a:lnTo>
                <a:lnTo>
                  <a:pt x="1898" y="287"/>
                </a:lnTo>
                <a:lnTo>
                  <a:pt x="1898" y="307"/>
                </a:lnTo>
                <a:lnTo>
                  <a:pt x="1898" y="338"/>
                </a:lnTo>
                <a:lnTo>
                  <a:pt x="1899" y="365"/>
                </a:lnTo>
                <a:lnTo>
                  <a:pt x="1900" y="387"/>
                </a:lnTo>
                <a:lnTo>
                  <a:pt x="1900" y="416"/>
                </a:lnTo>
                <a:lnTo>
                  <a:pt x="1901" y="430"/>
                </a:lnTo>
                <a:lnTo>
                  <a:pt x="1901" y="440"/>
                </a:lnTo>
                <a:lnTo>
                  <a:pt x="1901" y="448"/>
                </a:lnTo>
                <a:lnTo>
                  <a:pt x="1902" y="451"/>
                </a:lnTo>
                <a:lnTo>
                  <a:pt x="1902" y="448"/>
                </a:lnTo>
                <a:lnTo>
                  <a:pt x="1903" y="448"/>
                </a:lnTo>
                <a:lnTo>
                  <a:pt x="1903" y="445"/>
                </a:lnTo>
                <a:lnTo>
                  <a:pt x="1904" y="420"/>
                </a:lnTo>
                <a:lnTo>
                  <a:pt x="1904" y="385"/>
                </a:lnTo>
                <a:lnTo>
                  <a:pt x="1905" y="323"/>
                </a:lnTo>
                <a:lnTo>
                  <a:pt x="1905" y="286"/>
                </a:lnTo>
                <a:lnTo>
                  <a:pt x="1906" y="254"/>
                </a:lnTo>
                <a:lnTo>
                  <a:pt x="1906" y="252"/>
                </a:lnTo>
                <a:lnTo>
                  <a:pt x="1907" y="258"/>
                </a:lnTo>
                <a:lnTo>
                  <a:pt x="1907" y="273"/>
                </a:lnTo>
                <a:lnTo>
                  <a:pt x="1907" y="277"/>
                </a:lnTo>
                <a:lnTo>
                  <a:pt x="1908" y="289"/>
                </a:lnTo>
                <a:lnTo>
                  <a:pt x="1909" y="290"/>
                </a:lnTo>
                <a:lnTo>
                  <a:pt x="1909" y="302"/>
                </a:lnTo>
                <a:lnTo>
                  <a:pt x="1910" y="294"/>
                </a:lnTo>
                <a:lnTo>
                  <a:pt x="1910" y="289"/>
                </a:lnTo>
                <a:lnTo>
                  <a:pt x="1910" y="293"/>
                </a:lnTo>
                <a:lnTo>
                  <a:pt x="1911" y="300"/>
                </a:lnTo>
                <a:lnTo>
                  <a:pt x="1911" y="298"/>
                </a:lnTo>
                <a:lnTo>
                  <a:pt x="1912" y="298"/>
                </a:lnTo>
                <a:lnTo>
                  <a:pt x="1912" y="293"/>
                </a:lnTo>
                <a:lnTo>
                  <a:pt x="1913" y="299"/>
                </a:lnTo>
                <a:lnTo>
                  <a:pt x="1913" y="309"/>
                </a:lnTo>
                <a:lnTo>
                  <a:pt x="1914" y="330"/>
                </a:lnTo>
                <a:lnTo>
                  <a:pt x="1914" y="340"/>
                </a:lnTo>
                <a:lnTo>
                  <a:pt x="1915" y="311"/>
                </a:lnTo>
                <a:lnTo>
                  <a:pt x="1915" y="278"/>
                </a:lnTo>
                <a:lnTo>
                  <a:pt x="1916" y="243"/>
                </a:lnTo>
                <a:lnTo>
                  <a:pt x="1916" y="236"/>
                </a:lnTo>
                <a:lnTo>
                  <a:pt x="1916" y="212"/>
                </a:lnTo>
                <a:lnTo>
                  <a:pt x="1917" y="190"/>
                </a:lnTo>
                <a:lnTo>
                  <a:pt x="1918" y="186"/>
                </a:lnTo>
                <a:lnTo>
                  <a:pt x="1918" y="191"/>
                </a:lnTo>
                <a:lnTo>
                  <a:pt x="1918" y="191"/>
                </a:lnTo>
                <a:lnTo>
                  <a:pt x="1919" y="193"/>
                </a:lnTo>
                <a:lnTo>
                  <a:pt x="1919" y="209"/>
                </a:lnTo>
                <a:lnTo>
                  <a:pt x="1920" y="217"/>
                </a:lnTo>
                <a:lnTo>
                  <a:pt x="1920" y="245"/>
                </a:lnTo>
                <a:lnTo>
                  <a:pt x="1921" y="287"/>
                </a:lnTo>
                <a:lnTo>
                  <a:pt x="1921" y="323"/>
                </a:lnTo>
                <a:lnTo>
                  <a:pt x="1922" y="359"/>
                </a:lnTo>
                <a:lnTo>
                  <a:pt x="1922" y="388"/>
                </a:lnTo>
                <a:lnTo>
                  <a:pt x="1923" y="407"/>
                </a:lnTo>
                <a:lnTo>
                  <a:pt x="1923" y="419"/>
                </a:lnTo>
                <a:lnTo>
                  <a:pt x="1924" y="431"/>
                </a:lnTo>
                <a:lnTo>
                  <a:pt x="1924" y="437"/>
                </a:lnTo>
                <a:lnTo>
                  <a:pt x="1924" y="441"/>
                </a:lnTo>
                <a:lnTo>
                  <a:pt x="1925" y="443"/>
                </a:lnTo>
                <a:lnTo>
                  <a:pt x="1925" y="446"/>
                </a:lnTo>
                <a:lnTo>
                  <a:pt x="1926" y="442"/>
                </a:lnTo>
                <a:lnTo>
                  <a:pt x="1927" y="421"/>
                </a:lnTo>
                <a:lnTo>
                  <a:pt x="1927" y="387"/>
                </a:lnTo>
                <a:lnTo>
                  <a:pt x="1927" y="327"/>
                </a:lnTo>
                <a:lnTo>
                  <a:pt x="1928" y="284"/>
                </a:lnTo>
                <a:lnTo>
                  <a:pt x="1928" y="249"/>
                </a:lnTo>
                <a:lnTo>
                  <a:pt x="1929" y="251"/>
                </a:lnTo>
                <a:lnTo>
                  <a:pt x="1929" y="258"/>
                </a:lnTo>
                <a:lnTo>
                  <a:pt x="1930" y="267"/>
                </a:lnTo>
                <a:lnTo>
                  <a:pt x="1930" y="275"/>
                </a:lnTo>
                <a:lnTo>
                  <a:pt x="1931" y="285"/>
                </a:lnTo>
                <a:lnTo>
                  <a:pt x="1931" y="288"/>
                </a:lnTo>
                <a:lnTo>
                  <a:pt x="1932" y="291"/>
                </a:lnTo>
                <a:lnTo>
                  <a:pt x="1932" y="279"/>
                </a:lnTo>
                <a:lnTo>
                  <a:pt x="1933" y="274"/>
                </a:lnTo>
                <a:lnTo>
                  <a:pt x="1933" y="277"/>
                </a:lnTo>
                <a:lnTo>
                  <a:pt x="1933" y="283"/>
                </a:lnTo>
                <a:lnTo>
                  <a:pt x="1934" y="277"/>
                </a:lnTo>
                <a:lnTo>
                  <a:pt x="1934" y="268"/>
                </a:lnTo>
                <a:lnTo>
                  <a:pt x="1935" y="267"/>
                </a:lnTo>
                <a:lnTo>
                  <a:pt x="1935" y="269"/>
                </a:lnTo>
                <a:lnTo>
                  <a:pt x="1936" y="294"/>
                </a:lnTo>
                <a:lnTo>
                  <a:pt x="1936" y="318"/>
                </a:lnTo>
                <a:lnTo>
                  <a:pt x="1937" y="317"/>
                </a:lnTo>
                <a:lnTo>
                  <a:pt x="1937" y="283"/>
                </a:lnTo>
                <a:lnTo>
                  <a:pt x="1938" y="251"/>
                </a:lnTo>
                <a:lnTo>
                  <a:pt x="1938" y="218"/>
                </a:lnTo>
                <a:lnTo>
                  <a:pt x="1939" y="217"/>
                </a:lnTo>
                <a:lnTo>
                  <a:pt x="1939" y="207"/>
                </a:lnTo>
                <a:lnTo>
                  <a:pt x="1940" y="204"/>
                </a:lnTo>
                <a:lnTo>
                  <a:pt x="1940" y="215"/>
                </a:lnTo>
                <a:lnTo>
                  <a:pt x="1941" y="218"/>
                </a:lnTo>
                <a:lnTo>
                  <a:pt x="1941" y="204"/>
                </a:lnTo>
                <a:lnTo>
                  <a:pt x="1941" y="196"/>
                </a:lnTo>
                <a:lnTo>
                  <a:pt x="1942" y="205"/>
                </a:lnTo>
                <a:lnTo>
                  <a:pt x="1942" y="212"/>
                </a:lnTo>
                <a:lnTo>
                  <a:pt x="1943" y="245"/>
                </a:lnTo>
                <a:lnTo>
                  <a:pt x="1943" y="281"/>
                </a:lnTo>
                <a:lnTo>
                  <a:pt x="1944" y="322"/>
                </a:lnTo>
                <a:lnTo>
                  <a:pt x="1944" y="352"/>
                </a:lnTo>
                <a:lnTo>
                  <a:pt x="1945" y="385"/>
                </a:lnTo>
                <a:lnTo>
                  <a:pt x="1945" y="401"/>
                </a:lnTo>
                <a:lnTo>
                  <a:pt x="1946" y="414"/>
                </a:lnTo>
                <a:lnTo>
                  <a:pt x="1946" y="424"/>
                </a:lnTo>
                <a:lnTo>
                  <a:pt x="1947" y="435"/>
                </a:lnTo>
                <a:lnTo>
                  <a:pt x="1947" y="441"/>
                </a:lnTo>
                <a:lnTo>
                  <a:pt x="1947" y="439"/>
                </a:lnTo>
                <a:lnTo>
                  <a:pt x="1948" y="444"/>
                </a:lnTo>
                <a:lnTo>
                  <a:pt x="1949" y="443"/>
                </a:lnTo>
                <a:lnTo>
                  <a:pt x="1949" y="423"/>
                </a:lnTo>
                <a:lnTo>
                  <a:pt x="1950" y="398"/>
                </a:lnTo>
                <a:lnTo>
                  <a:pt x="1950" y="333"/>
                </a:lnTo>
                <a:lnTo>
                  <a:pt x="1950" y="298"/>
                </a:lnTo>
                <a:lnTo>
                  <a:pt x="1951" y="266"/>
                </a:lnTo>
                <a:lnTo>
                  <a:pt x="1951" y="251"/>
                </a:lnTo>
                <a:lnTo>
                  <a:pt x="1952" y="253"/>
                </a:lnTo>
                <a:lnTo>
                  <a:pt x="1952" y="264"/>
                </a:lnTo>
                <a:lnTo>
                  <a:pt x="1953" y="255"/>
                </a:lnTo>
                <a:lnTo>
                  <a:pt x="1953" y="257"/>
                </a:lnTo>
                <a:lnTo>
                  <a:pt x="1954" y="257"/>
                </a:lnTo>
                <a:lnTo>
                  <a:pt x="1954" y="276"/>
                </a:lnTo>
                <a:lnTo>
                  <a:pt x="1955" y="275"/>
                </a:lnTo>
                <a:lnTo>
                  <a:pt x="1955" y="263"/>
                </a:lnTo>
                <a:lnTo>
                  <a:pt x="1956" y="269"/>
                </a:lnTo>
                <a:lnTo>
                  <a:pt x="1956" y="265"/>
                </a:lnTo>
                <a:lnTo>
                  <a:pt x="1956" y="267"/>
                </a:lnTo>
                <a:lnTo>
                  <a:pt x="1957" y="273"/>
                </a:lnTo>
                <a:lnTo>
                  <a:pt x="1958" y="279"/>
                </a:lnTo>
                <a:lnTo>
                  <a:pt x="1958" y="285"/>
                </a:lnTo>
                <a:lnTo>
                  <a:pt x="1959" y="299"/>
                </a:lnTo>
                <a:lnTo>
                  <a:pt x="1959" y="311"/>
                </a:lnTo>
                <a:lnTo>
                  <a:pt x="1959" y="318"/>
                </a:lnTo>
                <a:lnTo>
                  <a:pt x="1960" y="279"/>
                </a:lnTo>
                <a:lnTo>
                  <a:pt x="1960" y="241"/>
                </a:lnTo>
                <a:lnTo>
                  <a:pt x="1961" y="216"/>
                </a:lnTo>
                <a:lnTo>
                  <a:pt x="1961" y="200"/>
                </a:lnTo>
                <a:lnTo>
                  <a:pt x="1962" y="192"/>
                </a:lnTo>
                <a:lnTo>
                  <a:pt x="1962" y="187"/>
                </a:lnTo>
                <a:lnTo>
                  <a:pt x="1963" y="195"/>
                </a:lnTo>
                <a:lnTo>
                  <a:pt x="1963" y="210"/>
                </a:lnTo>
                <a:lnTo>
                  <a:pt x="1964" y="212"/>
                </a:lnTo>
                <a:lnTo>
                  <a:pt x="1964" y="202"/>
                </a:lnTo>
                <a:lnTo>
                  <a:pt x="1964" y="207"/>
                </a:lnTo>
                <a:lnTo>
                  <a:pt x="1965" y="188"/>
                </a:lnTo>
                <a:lnTo>
                  <a:pt x="1965" y="206"/>
                </a:lnTo>
                <a:lnTo>
                  <a:pt x="1966" y="228"/>
                </a:lnTo>
                <a:lnTo>
                  <a:pt x="1967" y="277"/>
                </a:lnTo>
                <a:lnTo>
                  <a:pt x="1967" y="316"/>
                </a:lnTo>
                <a:lnTo>
                  <a:pt x="1967" y="347"/>
                </a:lnTo>
                <a:lnTo>
                  <a:pt x="1968" y="372"/>
                </a:lnTo>
                <a:lnTo>
                  <a:pt x="1968" y="388"/>
                </a:lnTo>
                <a:lnTo>
                  <a:pt x="1969" y="402"/>
                </a:lnTo>
                <a:lnTo>
                  <a:pt x="1969" y="415"/>
                </a:lnTo>
                <a:lnTo>
                  <a:pt x="1970" y="424"/>
                </a:lnTo>
                <a:lnTo>
                  <a:pt x="1970" y="424"/>
                </a:lnTo>
                <a:lnTo>
                  <a:pt x="1971" y="435"/>
                </a:lnTo>
                <a:lnTo>
                  <a:pt x="1971" y="438"/>
                </a:lnTo>
                <a:lnTo>
                  <a:pt x="1972" y="425"/>
                </a:lnTo>
                <a:lnTo>
                  <a:pt x="1972" y="393"/>
                </a:lnTo>
                <a:lnTo>
                  <a:pt x="1973" y="341"/>
                </a:lnTo>
                <a:lnTo>
                  <a:pt x="1973" y="316"/>
                </a:lnTo>
                <a:lnTo>
                  <a:pt x="1973" y="278"/>
                </a:lnTo>
                <a:lnTo>
                  <a:pt x="1974" y="273"/>
                </a:lnTo>
                <a:lnTo>
                  <a:pt x="1974" y="261"/>
                </a:lnTo>
                <a:lnTo>
                  <a:pt x="1975" y="270"/>
                </a:lnTo>
                <a:lnTo>
                  <a:pt x="1975" y="272"/>
                </a:lnTo>
                <a:lnTo>
                  <a:pt x="1976" y="281"/>
                </a:lnTo>
                <a:lnTo>
                  <a:pt x="1976" y="276"/>
                </a:lnTo>
                <a:lnTo>
                  <a:pt x="1977" y="288"/>
                </a:lnTo>
                <a:lnTo>
                  <a:pt x="1977" y="275"/>
                </a:lnTo>
                <a:lnTo>
                  <a:pt x="1978" y="271"/>
                </a:lnTo>
                <a:lnTo>
                  <a:pt x="1978" y="278"/>
                </a:lnTo>
                <a:lnTo>
                  <a:pt x="1979" y="282"/>
                </a:lnTo>
                <a:lnTo>
                  <a:pt x="1979" y="271"/>
                </a:lnTo>
                <a:lnTo>
                  <a:pt x="1980" y="270"/>
                </a:lnTo>
                <a:lnTo>
                  <a:pt x="1980" y="263"/>
                </a:lnTo>
                <a:lnTo>
                  <a:pt x="1981" y="271"/>
                </a:lnTo>
                <a:lnTo>
                  <a:pt x="1981" y="289"/>
                </a:lnTo>
                <a:lnTo>
                  <a:pt x="1982" y="302"/>
                </a:lnTo>
                <a:lnTo>
                  <a:pt x="1982" y="312"/>
                </a:lnTo>
                <a:lnTo>
                  <a:pt x="1982" y="280"/>
                </a:lnTo>
                <a:lnTo>
                  <a:pt x="1983" y="239"/>
                </a:lnTo>
                <a:lnTo>
                  <a:pt x="1983" y="207"/>
                </a:lnTo>
                <a:lnTo>
                  <a:pt x="1984" y="185"/>
                </a:lnTo>
                <a:lnTo>
                  <a:pt x="1984" y="174"/>
                </a:lnTo>
                <a:lnTo>
                  <a:pt x="1985" y="166"/>
                </a:lnTo>
                <a:lnTo>
                  <a:pt x="1985" y="168"/>
                </a:lnTo>
                <a:lnTo>
                  <a:pt x="1986" y="178"/>
                </a:lnTo>
                <a:lnTo>
                  <a:pt x="1986" y="179"/>
                </a:lnTo>
                <a:lnTo>
                  <a:pt x="1987" y="178"/>
                </a:lnTo>
                <a:lnTo>
                  <a:pt x="1987" y="160"/>
                </a:lnTo>
                <a:lnTo>
                  <a:pt x="1987" y="160"/>
                </a:lnTo>
                <a:lnTo>
                  <a:pt x="1988" y="153"/>
                </a:lnTo>
                <a:lnTo>
                  <a:pt x="1989" y="161"/>
                </a:lnTo>
                <a:lnTo>
                  <a:pt x="1989" y="170"/>
                </a:lnTo>
                <a:lnTo>
                  <a:pt x="1990" y="185"/>
                </a:lnTo>
                <a:lnTo>
                  <a:pt x="1990" y="196"/>
                </a:lnTo>
                <a:lnTo>
                  <a:pt x="1990" y="225"/>
                </a:lnTo>
                <a:lnTo>
                  <a:pt x="1991" y="244"/>
                </a:lnTo>
                <a:lnTo>
                  <a:pt x="1991" y="263"/>
                </a:lnTo>
                <a:lnTo>
                  <a:pt x="1992" y="298"/>
                </a:lnTo>
                <a:lnTo>
                  <a:pt x="1992" y="320"/>
                </a:lnTo>
                <a:lnTo>
                  <a:pt x="1993" y="348"/>
                </a:lnTo>
                <a:lnTo>
                  <a:pt x="1993" y="397"/>
                </a:lnTo>
                <a:lnTo>
                  <a:pt x="1994" y="421"/>
                </a:lnTo>
                <a:lnTo>
                  <a:pt x="1994" y="430"/>
                </a:lnTo>
                <a:lnTo>
                  <a:pt x="1995" y="428"/>
                </a:lnTo>
                <a:lnTo>
                  <a:pt x="1995" y="409"/>
                </a:lnTo>
                <a:lnTo>
                  <a:pt x="1996" y="401"/>
                </a:lnTo>
                <a:lnTo>
                  <a:pt x="1996" y="374"/>
                </a:lnTo>
                <a:lnTo>
                  <a:pt x="1996" y="365"/>
                </a:lnTo>
                <a:lnTo>
                  <a:pt x="1997" y="331"/>
                </a:lnTo>
                <a:lnTo>
                  <a:pt x="1998" y="325"/>
                </a:lnTo>
                <a:lnTo>
                  <a:pt x="1998" y="290"/>
                </a:lnTo>
                <a:lnTo>
                  <a:pt x="1999" y="282"/>
                </a:lnTo>
                <a:lnTo>
                  <a:pt x="1999" y="264"/>
                </a:lnTo>
                <a:lnTo>
                  <a:pt x="1999" y="255"/>
                </a:lnTo>
                <a:lnTo>
                  <a:pt x="2000" y="230"/>
                </a:lnTo>
                <a:lnTo>
                  <a:pt x="2000" y="230"/>
                </a:lnTo>
                <a:lnTo>
                  <a:pt x="2001" y="232"/>
                </a:lnTo>
                <a:lnTo>
                  <a:pt x="2001" y="227"/>
                </a:lnTo>
                <a:lnTo>
                  <a:pt x="2002" y="228"/>
                </a:lnTo>
                <a:lnTo>
                  <a:pt x="2002" y="232"/>
                </a:lnTo>
                <a:lnTo>
                  <a:pt x="2003" y="226"/>
                </a:lnTo>
                <a:lnTo>
                  <a:pt x="2003" y="233"/>
                </a:lnTo>
                <a:lnTo>
                  <a:pt x="2004" y="241"/>
                </a:lnTo>
                <a:lnTo>
                  <a:pt x="2004" y="261"/>
                </a:lnTo>
                <a:lnTo>
                  <a:pt x="2004" y="284"/>
                </a:lnTo>
                <a:lnTo>
                  <a:pt x="2005" y="259"/>
                </a:lnTo>
                <a:lnTo>
                  <a:pt x="2005" y="216"/>
                </a:lnTo>
                <a:lnTo>
                  <a:pt x="2006" y="192"/>
                </a:lnTo>
                <a:lnTo>
                  <a:pt x="2007" y="183"/>
                </a:lnTo>
                <a:lnTo>
                  <a:pt x="2007" y="172"/>
                </a:lnTo>
                <a:lnTo>
                  <a:pt x="2007" y="166"/>
                </a:lnTo>
                <a:lnTo>
                  <a:pt x="2008" y="188"/>
                </a:lnTo>
                <a:lnTo>
                  <a:pt x="2008" y="193"/>
                </a:lnTo>
                <a:lnTo>
                  <a:pt x="2009" y="201"/>
                </a:lnTo>
                <a:lnTo>
                  <a:pt x="2009" y="192"/>
                </a:lnTo>
                <a:lnTo>
                  <a:pt x="2010" y="170"/>
                </a:lnTo>
                <a:lnTo>
                  <a:pt x="2010" y="148"/>
                </a:lnTo>
                <a:lnTo>
                  <a:pt x="2011" y="136"/>
                </a:lnTo>
                <a:lnTo>
                  <a:pt x="2011" y="134"/>
                </a:lnTo>
                <a:lnTo>
                  <a:pt x="2012" y="144"/>
                </a:lnTo>
                <a:lnTo>
                  <a:pt x="2012" y="155"/>
                </a:lnTo>
                <a:lnTo>
                  <a:pt x="2013" y="176"/>
                </a:lnTo>
                <a:lnTo>
                  <a:pt x="2013" y="199"/>
                </a:lnTo>
                <a:lnTo>
                  <a:pt x="2013" y="220"/>
                </a:lnTo>
                <a:lnTo>
                  <a:pt x="2014" y="249"/>
                </a:lnTo>
                <a:lnTo>
                  <a:pt x="2014" y="277"/>
                </a:lnTo>
                <a:lnTo>
                  <a:pt x="2015" y="306"/>
                </a:lnTo>
                <a:lnTo>
                  <a:pt x="2016" y="329"/>
                </a:lnTo>
                <a:lnTo>
                  <a:pt x="2016" y="385"/>
                </a:lnTo>
                <a:lnTo>
                  <a:pt x="2016" y="421"/>
                </a:lnTo>
                <a:lnTo>
                  <a:pt x="2017" y="429"/>
                </a:lnTo>
                <a:lnTo>
                  <a:pt x="2017" y="426"/>
                </a:lnTo>
                <a:lnTo>
                  <a:pt x="2018" y="418"/>
                </a:lnTo>
                <a:lnTo>
                  <a:pt x="2018" y="414"/>
                </a:lnTo>
                <a:lnTo>
                  <a:pt x="2019" y="399"/>
                </a:lnTo>
                <a:lnTo>
                  <a:pt x="2019" y="386"/>
                </a:lnTo>
                <a:lnTo>
                  <a:pt x="2020" y="363"/>
                </a:lnTo>
                <a:lnTo>
                  <a:pt x="2020" y="349"/>
                </a:lnTo>
                <a:lnTo>
                  <a:pt x="2021" y="318"/>
                </a:lnTo>
                <a:lnTo>
                  <a:pt x="2021" y="305"/>
                </a:lnTo>
                <a:lnTo>
                  <a:pt x="2022" y="271"/>
                </a:lnTo>
                <a:lnTo>
                  <a:pt x="2022" y="264"/>
                </a:lnTo>
                <a:lnTo>
                  <a:pt x="2022" y="241"/>
                </a:lnTo>
                <a:lnTo>
                  <a:pt x="2023" y="236"/>
                </a:lnTo>
                <a:lnTo>
                  <a:pt x="2023" y="228"/>
                </a:lnTo>
                <a:lnTo>
                  <a:pt x="2024" y="231"/>
                </a:lnTo>
                <a:lnTo>
                  <a:pt x="2024" y="237"/>
                </a:lnTo>
                <a:lnTo>
                  <a:pt x="2025" y="233"/>
                </a:lnTo>
                <a:lnTo>
                  <a:pt x="2025" y="234"/>
                </a:lnTo>
                <a:lnTo>
                  <a:pt x="2026" y="248"/>
                </a:lnTo>
                <a:lnTo>
                  <a:pt x="2026" y="248"/>
                </a:lnTo>
                <a:lnTo>
                  <a:pt x="2027" y="260"/>
                </a:lnTo>
                <a:lnTo>
                  <a:pt x="2027" y="269"/>
                </a:lnTo>
                <a:lnTo>
                  <a:pt x="2028" y="260"/>
                </a:lnTo>
                <a:lnTo>
                  <a:pt x="2028" y="240"/>
                </a:lnTo>
                <a:lnTo>
                  <a:pt x="2029" y="226"/>
                </a:lnTo>
                <a:lnTo>
                  <a:pt x="2029" y="236"/>
                </a:lnTo>
                <a:lnTo>
                  <a:pt x="2030" y="238"/>
                </a:lnTo>
                <a:lnTo>
                  <a:pt x="2030" y="244"/>
                </a:lnTo>
                <a:lnTo>
                  <a:pt x="2030" y="254"/>
                </a:lnTo>
                <a:lnTo>
                  <a:pt x="2031" y="273"/>
                </a:lnTo>
                <a:lnTo>
                  <a:pt x="2031" y="276"/>
                </a:lnTo>
                <a:lnTo>
                  <a:pt x="2032" y="279"/>
                </a:lnTo>
                <a:lnTo>
                  <a:pt x="2032" y="293"/>
                </a:lnTo>
                <a:lnTo>
                  <a:pt x="2033" y="310"/>
                </a:lnTo>
                <a:lnTo>
                  <a:pt x="2033" y="328"/>
                </a:lnTo>
                <a:lnTo>
                  <a:pt x="2034" y="343"/>
                </a:lnTo>
                <a:lnTo>
                  <a:pt x="2034" y="373"/>
                </a:lnTo>
                <a:lnTo>
                  <a:pt x="2035" y="396"/>
                </a:lnTo>
                <a:lnTo>
                  <a:pt x="2035" y="413"/>
                </a:lnTo>
                <a:lnTo>
                  <a:pt x="2036" y="431"/>
                </a:lnTo>
                <a:lnTo>
                  <a:pt x="2036" y="434"/>
                </a:lnTo>
                <a:lnTo>
                  <a:pt x="2036" y="443"/>
                </a:lnTo>
                <a:lnTo>
                  <a:pt x="2037" y="449"/>
                </a:lnTo>
                <a:lnTo>
                  <a:pt x="2038" y="451"/>
                </a:lnTo>
                <a:lnTo>
                  <a:pt x="2038" y="446"/>
                </a:lnTo>
                <a:lnTo>
                  <a:pt x="2039" y="446"/>
                </a:lnTo>
                <a:lnTo>
                  <a:pt x="2039" y="437"/>
                </a:lnTo>
                <a:lnTo>
                  <a:pt x="2039" y="418"/>
                </a:lnTo>
                <a:lnTo>
                  <a:pt x="2040" y="386"/>
                </a:lnTo>
                <a:lnTo>
                  <a:pt x="2040" y="336"/>
                </a:lnTo>
                <a:lnTo>
                  <a:pt x="2041" y="302"/>
                </a:lnTo>
                <a:lnTo>
                  <a:pt x="2041" y="270"/>
                </a:lnTo>
                <a:lnTo>
                  <a:pt x="2042" y="263"/>
                </a:lnTo>
                <a:lnTo>
                  <a:pt x="2042" y="272"/>
                </a:lnTo>
                <a:lnTo>
                  <a:pt x="2043" y="286"/>
                </a:lnTo>
                <a:lnTo>
                  <a:pt x="2043" y="296"/>
                </a:lnTo>
                <a:lnTo>
                  <a:pt x="2044" y="293"/>
                </a:lnTo>
                <a:lnTo>
                  <a:pt x="2044" y="287"/>
                </a:lnTo>
                <a:lnTo>
                  <a:pt x="2045" y="290"/>
                </a:lnTo>
                <a:lnTo>
                  <a:pt x="2045" y="276"/>
                </a:lnTo>
                <a:lnTo>
                  <a:pt x="2045" y="275"/>
                </a:lnTo>
                <a:lnTo>
                  <a:pt x="2046" y="282"/>
                </a:lnTo>
                <a:lnTo>
                  <a:pt x="2047" y="285"/>
                </a:lnTo>
                <a:lnTo>
                  <a:pt x="2047" y="273"/>
                </a:lnTo>
                <a:lnTo>
                  <a:pt x="2047" y="264"/>
                </a:lnTo>
                <a:lnTo>
                  <a:pt x="2048" y="252"/>
                </a:lnTo>
                <a:lnTo>
                  <a:pt x="2048" y="256"/>
                </a:lnTo>
                <a:lnTo>
                  <a:pt x="2049" y="270"/>
                </a:lnTo>
                <a:lnTo>
                  <a:pt x="2049" y="284"/>
                </a:lnTo>
                <a:lnTo>
                  <a:pt x="2050" y="295"/>
                </a:lnTo>
                <a:lnTo>
                  <a:pt x="2050" y="261"/>
                </a:lnTo>
                <a:lnTo>
                  <a:pt x="2051" y="212"/>
                </a:lnTo>
                <a:lnTo>
                  <a:pt x="2051" y="194"/>
                </a:lnTo>
                <a:lnTo>
                  <a:pt x="2052" y="199"/>
                </a:lnTo>
                <a:lnTo>
                  <a:pt x="2052" y="198"/>
                </a:lnTo>
                <a:lnTo>
                  <a:pt x="2053" y="204"/>
                </a:lnTo>
                <a:lnTo>
                  <a:pt x="2053" y="212"/>
                </a:lnTo>
                <a:lnTo>
                  <a:pt x="2053" y="225"/>
                </a:lnTo>
                <a:lnTo>
                  <a:pt x="2054" y="232"/>
                </a:lnTo>
                <a:lnTo>
                  <a:pt x="2054" y="238"/>
                </a:lnTo>
                <a:lnTo>
                  <a:pt x="2055" y="256"/>
                </a:lnTo>
                <a:lnTo>
                  <a:pt x="2056" y="263"/>
                </a:lnTo>
                <a:lnTo>
                  <a:pt x="2056" y="307"/>
                </a:lnTo>
                <a:lnTo>
                  <a:pt x="2056" y="334"/>
                </a:lnTo>
                <a:lnTo>
                  <a:pt x="2057" y="359"/>
                </a:lnTo>
                <a:lnTo>
                  <a:pt x="2057" y="391"/>
                </a:lnTo>
                <a:lnTo>
                  <a:pt x="2058" y="409"/>
                </a:lnTo>
                <a:lnTo>
                  <a:pt x="2058" y="425"/>
                </a:lnTo>
                <a:lnTo>
                  <a:pt x="2059" y="434"/>
                </a:lnTo>
                <a:lnTo>
                  <a:pt x="2059" y="442"/>
                </a:lnTo>
                <a:lnTo>
                  <a:pt x="2060" y="449"/>
                </a:lnTo>
                <a:lnTo>
                  <a:pt x="2060" y="451"/>
                </a:lnTo>
                <a:lnTo>
                  <a:pt x="2061" y="448"/>
                </a:lnTo>
                <a:lnTo>
                  <a:pt x="2061" y="449"/>
                </a:lnTo>
                <a:lnTo>
                  <a:pt x="2062" y="444"/>
                </a:lnTo>
                <a:lnTo>
                  <a:pt x="2062" y="423"/>
                </a:lnTo>
                <a:lnTo>
                  <a:pt x="2062" y="395"/>
                </a:lnTo>
                <a:lnTo>
                  <a:pt x="2063" y="334"/>
                </a:lnTo>
                <a:lnTo>
                  <a:pt x="2063" y="293"/>
                </a:lnTo>
                <a:lnTo>
                  <a:pt x="2064" y="242"/>
                </a:lnTo>
                <a:lnTo>
                  <a:pt x="2064" y="232"/>
                </a:lnTo>
                <a:lnTo>
                  <a:pt x="2065" y="233"/>
                </a:lnTo>
                <a:lnTo>
                  <a:pt x="2065" y="250"/>
                </a:lnTo>
                <a:lnTo>
                  <a:pt x="2066" y="252"/>
                </a:lnTo>
                <a:lnTo>
                  <a:pt x="2066" y="271"/>
                </a:lnTo>
                <a:lnTo>
                  <a:pt x="2067" y="275"/>
                </a:lnTo>
                <a:lnTo>
                  <a:pt x="2067" y="280"/>
                </a:lnTo>
                <a:lnTo>
                  <a:pt x="2068" y="262"/>
                </a:lnTo>
                <a:lnTo>
                  <a:pt x="2068" y="264"/>
                </a:lnTo>
                <a:lnTo>
                  <a:pt x="2069" y="270"/>
                </a:lnTo>
                <a:lnTo>
                  <a:pt x="2069" y="281"/>
                </a:lnTo>
                <a:lnTo>
                  <a:pt x="2070" y="263"/>
                </a:lnTo>
                <a:lnTo>
                  <a:pt x="2070" y="252"/>
                </a:lnTo>
                <a:lnTo>
                  <a:pt x="2070" y="250"/>
                </a:lnTo>
                <a:lnTo>
                  <a:pt x="2071" y="252"/>
                </a:lnTo>
                <a:lnTo>
                  <a:pt x="2071" y="274"/>
                </a:lnTo>
                <a:lnTo>
                  <a:pt x="2072" y="297"/>
                </a:lnTo>
                <a:lnTo>
                  <a:pt x="2072" y="303"/>
                </a:lnTo>
                <a:lnTo>
                  <a:pt x="2073" y="265"/>
                </a:lnTo>
                <a:lnTo>
                  <a:pt x="2073" y="230"/>
                </a:lnTo>
                <a:lnTo>
                  <a:pt x="2074" y="196"/>
                </a:lnTo>
                <a:lnTo>
                  <a:pt x="2074" y="187"/>
                </a:lnTo>
                <a:lnTo>
                  <a:pt x="2075" y="178"/>
                </a:lnTo>
                <a:lnTo>
                  <a:pt x="2075" y="178"/>
                </a:lnTo>
                <a:lnTo>
                  <a:pt x="2076" y="181"/>
                </a:lnTo>
                <a:lnTo>
                  <a:pt x="2076" y="189"/>
                </a:lnTo>
                <a:lnTo>
                  <a:pt x="2076" y="183"/>
                </a:lnTo>
                <a:lnTo>
                  <a:pt x="2077" y="188"/>
                </a:lnTo>
                <a:lnTo>
                  <a:pt x="2078" y="205"/>
                </a:lnTo>
                <a:lnTo>
                  <a:pt x="2078" y="223"/>
                </a:lnTo>
                <a:lnTo>
                  <a:pt x="2079" y="257"/>
                </a:lnTo>
                <a:lnTo>
                  <a:pt x="2079" y="286"/>
                </a:lnTo>
                <a:lnTo>
                  <a:pt x="2079" y="319"/>
                </a:lnTo>
                <a:lnTo>
                  <a:pt x="2080" y="367"/>
                </a:lnTo>
                <a:lnTo>
                  <a:pt x="2080" y="389"/>
                </a:lnTo>
                <a:lnTo>
                  <a:pt x="2081" y="410"/>
                </a:lnTo>
                <a:lnTo>
                  <a:pt x="2081" y="423"/>
                </a:lnTo>
                <a:lnTo>
                  <a:pt x="2082" y="434"/>
                </a:lnTo>
                <a:lnTo>
                  <a:pt x="2082" y="439"/>
                </a:lnTo>
                <a:lnTo>
                  <a:pt x="2083" y="443"/>
                </a:lnTo>
                <a:lnTo>
                  <a:pt x="2083" y="444"/>
                </a:lnTo>
                <a:lnTo>
                  <a:pt x="2084" y="450"/>
                </a:lnTo>
                <a:lnTo>
                  <a:pt x="2084" y="443"/>
                </a:lnTo>
                <a:lnTo>
                  <a:pt x="2085" y="419"/>
                </a:lnTo>
                <a:lnTo>
                  <a:pt x="2085" y="389"/>
                </a:lnTo>
                <a:lnTo>
                  <a:pt x="2085" y="329"/>
                </a:lnTo>
                <a:lnTo>
                  <a:pt x="2086" y="281"/>
                </a:lnTo>
                <a:lnTo>
                  <a:pt x="2087" y="228"/>
                </a:lnTo>
                <a:lnTo>
                  <a:pt x="2087" y="220"/>
                </a:lnTo>
                <a:lnTo>
                  <a:pt x="2088" y="220"/>
                </a:lnTo>
                <a:lnTo>
                  <a:pt x="2088" y="236"/>
                </a:lnTo>
                <a:lnTo>
                  <a:pt x="2088" y="241"/>
                </a:lnTo>
                <a:lnTo>
                  <a:pt x="2089" y="264"/>
                </a:lnTo>
                <a:lnTo>
                  <a:pt x="2089" y="266"/>
                </a:lnTo>
                <a:lnTo>
                  <a:pt x="2090" y="271"/>
                </a:lnTo>
                <a:lnTo>
                  <a:pt x="2090" y="239"/>
                </a:lnTo>
                <a:lnTo>
                  <a:pt x="2091" y="247"/>
                </a:lnTo>
                <a:lnTo>
                  <a:pt x="2091" y="255"/>
                </a:lnTo>
                <a:lnTo>
                  <a:pt x="2092" y="264"/>
                </a:lnTo>
                <a:lnTo>
                  <a:pt x="2092" y="261"/>
                </a:lnTo>
                <a:lnTo>
                  <a:pt x="2093" y="253"/>
                </a:lnTo>
                <a:lnTo>
                  <a:pt x="2093" y="246"/>
                </a:lnTo>
                <a:lnTo>
                  <a:pt x="2093" y="249"/>
                </a:lnTo>
                <a:lnTo>
                  <a:pt x="2094" y="264"/>
                </a:lnTo>
                <a:lnTo>
                  <a:pt x="2094" y="291"/>
                </a:lnTo>
                <a:lnTo>
                  <a:pt x="2095" y="302"/>
                </a:lnTo>
                <a:lnTo>
                  <a:pt x="2096" y="272"/>
                </a:lnTo>
                <a:lnTo>
                  <a:pt x="2096" y="232"/>
                </a:lnTo>
                <a:lnTo>
                  <a:pt x="2096" y="196"/>
                </a:lnTo>
                <a:lnTo>
                  <a:pt x="2097" y="186"/>
                </a:lnTo>
                <a:lnTo>
                  <a:pt x="2097" y="171"/>
                </a:lnTo>
                <a:lnTo>
                  <a:pt x="2098" y="166"/>
                </a:lnTo>
                <a:lnTo>
                  <a:pt x="2098" y="172"/>
                </a:lnTo>
                <a:lnTo>
                  <a:pt x="2099" y="179"/>
                </a:lnTo>
                <a:lnTo>
                  <a:pt x="2099" y="181"/>
                </a:lnTo>
                <a:lnTo>
                  <a:pt x="2100" y="175"/>
                </a:lnTo>
                <a:lnTo>
                  <a:pt x="2100" y="194"/>
                </a:lnTo>
                <a:lnTo>
                  <a:pt x="2101" y="198"/>
                </a:lnTo>
                <a:lnTo>
                  <a:pt x="2101" y="227"/>
                </a:lnTo>
                <a:lnTo>
                  <a:pt x="2102" y="264"/>
                </a:lnTo>
                <a:lnTo>
                  <a:pt x="2102" y="310"/>
                </a:lnTo>
                <a:lnTo>
                  <a:pt x="2102" y="347"/>
                </a:lnTo>
                <a:lnTo>
                  <a:pt x="2103" y="377"/>
                </a:lnTo>
                <a:lnTo>
                  <a:pt x="2103" y="401"/>
                </a:lnTo>
                <a:lnTo>
                  <a:pt x="2104" y="415"/>
                </a:lnTo>
                <a:lnTo>
                  <a:pt x="2105" y="427"/>
                </a:lnTo>
                <a:lnTo>
                  <a:pt x="2105" y="434"/>
                </a:lnTo>
                <a:lnTo>
                  <a:pt x="2105" y="440"/>
                </a:lnTo>
                <a:lnTo>
                  <a:pt x="2106" y="440"/>
                </a:lnTo>
                <a:lnTo>
                  <a:pt x="2106" y="447"/>
                </a:lnTo>
                <a:lnTo>
                  <a:pt x="2107" y="445"/>
                </a:lnTo>
                <a:lnTo>
                  <a:pt x="2107" y="421"/>
                </a:lnTo>
                <a:lnTo>
                  <a:pt x="2108" y="391"/>
                </a:lnTo>
                <a:lnTo>
                  <a:pt x="2108" y="329"/>
                </a:lnTo>
                <a:lnTo>
                  <a:pt x="2109" y="282"/>
                </a:lnTo>
                <a:lnTo>
                  <a:pt x="2109" y="233"/>
                </a:lnTo>
                <a:lnTo>
                  <a:pt x="2110" y="229"/>
                </a:lnTo>
                <a:lnTo>
                  <a:pt x="2110" y="226"/>
                </a:lnTo>
                <a:lnTo>
                  <a:pt x="2111" y="237"/>
                </a:lnTo>
                <a:lnTo>
                  <a:pt x="2111" y="245"/>
                </a:lnTo>
                <a:lnTo>
                  <a:pt x="2111" y="261"/>
                </a:lnTo>
                <a:lnTo>
                  <a:pt x="2112" y="258"/>
                </a:lnTo>
                <a:lnTo>
                  <a:pt x="2112" y="268"/>
                </a:lnTo>
                <a:lnTo>
                  <a:pt x="2113" y="254"/>
                </a:lnTo>
                <a:lnTo>
                  <a:pt x="2113" y="253"/>
                </a:lnTo>
                <a:lnTo>
                  <a:pt x="2114" y="259"/>
                </a:lnTo>
                <a:lnTo>
                  <a:pt x="2114" y="267"/>
                </a:lnTo>
                <a:lnTo>
                  <a:pt x="2115" y="254"/>
                </a:lnTo>
                <a:lnTo>
                  <a:pt x="2115" y="248"/>
                </a:lnTo>
                <a:lnTo>
                  <a:pt x="2116" y="239"/>
                </a:lnTo>
                <a:lnTo>
                  <a:pt x="2116" y="243"/>
                </a:lnTo>
                <a:lnTo>
                  <a:pt x="2117" y="269"/>
                </a:lnTo>
                <a:lnTo>
                  <a:pt x="2117" y="299"/>
                </a:lnTo>
                <a:lnTo>
                  <a:pt x="2118" y="306"/>
                </a:lnTo>
                <a:lnTo>
                  <a:pt x="2118" y="268"/>
                </a:lnTo>
                <a:lnTo>
                  <a:pt x="2119" y="224"/>
                </a:lnTo>
                <a:lnTo>
                  <a:pt x="2119" y="199"/>
                </a:lnTo>
                <a:lnTo>
                  <a:pt x="2119" y="193"/>
                </a:lnTo>
                <a:lnTo>
                  <a:pt x="2120" y="171"/>
                </a:lnTo>
                <a:lnTo>
                  <a:pt x="2120" y="164"/>
                </a:lnTo>
                <a:lnTo>
                  <a:pt x="2121" y="168"/>
                </a:lnTo>
                <a:lnTo>
                  <a:pt x="2121" y="166"/>
                </a:lnTo>
                <a:lnTo>
                  <a:pt x="2122" y="165"/>
                </a:lnTo>
                <a:lnTo>
                  <a:pt x="2122" y="164"/>
                </a:lnTo>
                <a:lnTo>
                  <a:pt x="2123" y="173"/>
                </a:lnTo>
                <a:lnTo>
                  <a:pt x="2123" y="182"/>
                </a:lnTo>
                <a:lnTo>
                  <a:pt x="2124" y="191"/>
                </a:lnTo>
                <a:lnTo>
                  <a:pt x="2124" y="213"/>
                </a:lnTo>
                <a:lnTo>
                  <a:pt x="2125" y="256"/>
                </a:lnTo>
                <a:lnTo>
                  <a:pt x="2125" y="289"/>
                </a:lnTo>
                <a:lnTo>
                  <a:pt x="2125" y="327"/>
                </a:lnTo>
                <a:lnTo>
                  <a:pt x="2126" y="354"/>
                </a:lnTo>
                <a:lnTo>
                  <a:pt x="2127" y="376"/>
                </a:lnTo>
                <a:lnTo>
                  <a:pt x="2127" y="395"/>
                </a:lnTo>
                <a:lnTo>
                  <a:pt x="2128" y="409"/>
                </a:lnTo>
                <a:lnTo>
                  <a:pt x="2128" y="421"/>
                </a:lnTo>
                <a:lnTo>
                  <a:pt x="2128" y="423"/>
                </a:lnTo>
                <a:lnTo>
                  <a:pt x="2129" y="433"/>
                </a:lnTo>
                <a:lnTo>
                  <a:pt x="2129" y="436"/>
                </a:lnTo>
                <a:lnTo>
                  <a:pt x="2130" y="420"/>
                </a:lnTo>
                <a:lnTo>
                  <a:pt x="2130" y="392"/>
                </a:lnTo>
                <a:lnTo>
                  <a:pt x="2131" y="337"/>
                </a:lnTo>
                <a:lnTo>
                  <a:pt x="2131" y="294"/>
                </a:lnTo>
                <a:lnTo>
                  <a:pt x="2132" y="244"/>
                </a:lnTo>
                <a:lnTo>
                  <a:pt x="2132" y="235"/>
                </a:lnTo>
                <a:lnTo>
                  <a:pt x="2133" y="234"/>
                </a:lnTo>
                <a:lnTo>
                  <a:pt x="2133" y="240"/>
                </a:lnTo>
                <a:lnTo>
                  <a:pt x="2133" y="246"/>
                </a:lnTo>
                <a:lnTo>
                  <a:pt x="2134" y="267"/>
                </a:lnTo>
                <a:lnTo>
                  <a:pt x="2134" y="269"/>
                </a:lnTo>
                <a:lnTo>
                  <a:pt x="2135" y="267"/>
                </a:lnTo>
                <a:lnTo>
                  <a:pt x="2136" y="257"/>
                </a:lnTo>
                <a:lnTo>
                  <a:pt x="2136" y="251"/>
                </a:lnTo>
                <a:lnTo>
                  <a:pt x="2136" y="264"/>
                </a:lnTo>
                <a:lnTo>
                  <a:pt x="2137" y="266"/>
                </a:lnTo>
                <a:lnTo>
                  <a:pt x="2137" y="261"/>
                </a:lnTo>
                <a:lnTo>
                  <a:pt x="2138" y="245"/>
                </a:lnTo>
                <a:lnTo>
                  <a:pt x="2138" y="236"/>
                </a:lnTo>
                <a:lnTo>
                  <a:pt x="2139" y="245"/>
                </a:lnTo>
                <a:lnTo>
                  <a:pt x="2139" y="272"/>
                </a:lnTo>
                <a:lnTo>
                  <a:pt x="2140" y="288"/>
                </a:lnTo>
                <a:lnTo>
                  <a:pt x="2140" y="296"/>
                </a:lnTo>
                <a:lnTo>
                  <a:pt x="2141" y="255"/>
                </a:lnTo>
                <a:lnTo>
                  <a:pt x="2141" y="200"/>
                </a:lnTo>
                <a:lnTo>
                  <a:pt x="2142" y="169"/>
                </a:lnTo>
                <a:lnTo>
                  <a:pt x="2142" y="172"/>
                </a:lnTo>
                <a:lnTo>
                  <a:pt x="2142" y="153"/>
                </a:lnTo>
                <a:lnTo>
                  <a:pt x="2143" y="145"/>
                </a:lnTo>
                <a:lnTo>
                  <a:pt x="2143" y="160"/>
                </a:lnTo>
                <a:lnTo>
                  <a:pt x="2144" y="166"/>
                </a:lnTo>
                <a:lnTo>
                  <a:pt x="2145" y="173"/>
                </a:lnTo>
                <a:lnTo>
                  <a:pt x="2145" y="169"/>
                </a:lnTo>
                <a:lnTo>
                  <a:pt x="2145" y="166"/>
                </a:lnTo>
                <a:lnTo>
                  <a:pt x="2146" y="160"/>
                </a:lnTo>
                <a:lnTo>
                  <a:pt x="2146" y="177"/>
                </a:lnTo>
                <a:lnTo>
                  <a:pt x="2147" y="177"/>
                </a:lnTo>
                <a:lnTo>
                  <a:pt x="2147" y="192"/>
                </a:lnTo>
                <a:lnTo>
                  <a:pt x="2148" y="204"/>
                </a:lnTo>
                <a:lnTo>
                  <a:pt x="2148" y="226"/>
                </a:lnTo>
                <a:lnTo>
                  <a:pt x="2149" y="248"/>
                </a:lnTo>
                <a:lnTo>
                  <a:pt x="2149" y="267"/>
                </a:lnTo>
                <a:lnTo>
                  <a:pt x="2150" y="286"/>
                </a:lnTo>
                <a:lnTo>
                  <a:pt x="2150" y="304"/>
                </a:lnTo>
                <a:lnTo>
                  <a:pt x="2151" y="335"/>
                </a:lnTo>
                <a:lnTo>
                  <a:pt x="2151" y="358"/>
                </a:lnTo>
                <a:lnTo>
                  <a:pt x="2151" y="402"/>
                </a:lnTo>
                <a:lnTo>
                  <a:pt x="2152" y="427"/>
                </a:lnTo>
                <a:lnTo>
                  <a:pt x="2152" y="434"/>
                </a:lnTo>
                <a:lnTo>
                  <a:pt x="2153" y="432"/>
                </a:lnTo>
                <a:lnTo>
                  <a:pt x="2153" y="423"/>
                </a:lnTo>
                <a:lnTo>
                  <a:pt x="2154" y="416"/>
                </a:lnTo>
                <a:lnTo>
                  <a:pt x="2154" y="403"/>
                </a:lnTo>
                <a:lnTo>
                  <a:pt x="2155" y="390"/>
                </a:lnTo>
                <a:lnTo>
                  <a:pt x="2155" y="357"/>
                </a:lnTo>
                <a:lnTo>
                  <a:pt x="2156" y="333"/>
                </a:lnTo>
                <a:lnTo>
                  <a:pt x="2156" y="294"/>
                </a:lnTo>
                <a:lnTo>
                  <a:pt x="2157" y="270"/>
                </a:lnTo>
                <a:lnTo>
                  <a:pt x="2157" y="253"/>
                </a:lnTo>
                <a:lnTo>
                  <a:pt x="2158" y="253"/>
                </a:lnTo>
                <a:lnTo>
                  <a:pt x="2158" y="252"/>
                </a:lnTo>
                <a:lnTo>
                  <a:pt x="2159" y="249"/>
                </a:lnTo>
                <a:lnTo>
                  <a:pt x="2159" y="255"/>
                </a:lnTo>
                <a:lnTo>
                  <a:pt x="2159" y="256"/>
                </a:lnTo>
                <a:lnTo>
                  <a:pt x="2160" y="247"/>
                </a:lnTo>
                <a:lnTo>
                  <a:pt x="2160" y="259"/>
                </a:lnTo>
                <a:lnTo>
                  <a:pt x="2161" y="256"/>
                </a:lnTo>
                <a:lnTo>
                  <a:pt x="2161" y="255"/>
                </a:lnTo>
                <a:lnTo>
                  <a:pt x="2162" y="258"/>
                </a:lnTo>
                <a:lnTo>
                  <a:pt x="2162" y="267"/>
                </a:lnTo>
                <a:lnTo>
                  <a:pt x="2163" y="265"/>
                </a:lnTo>
                <a:lnTo>
                  <a:pt x="2163" y="240"/>
                </a:lnTo>
                <a:lnTo>
                  <a:pt x="2164" y="211"/>
                </a:lnTo>
                <a:lnTo>
                  <a:pt x="2164" y="199"/>
                </a:lnTo>
                <a:lnTo>
                  <a:pt x="2165" y="185"/>
                </a:lnTo>
                <a:lnTo>
                  <a:pt x="2165" y="161"/>
                </a:lnTo>
                <a:lnTo>
                  <a:pt x="2165" y="153"/>
                </a:lnTo>
                <a:lnTo>
                  <a:pt x="2166" y="182"/>
                </a:lnTo>
                <a:lnTo>
                  <a:pt x="2167" y="191"/>
                </a:lnTo>
                <a:lnTo>
                  <a:pt x="2167" y="189"/>
                </a:lnTo>
                <a:lnTo>
                  <a:pt x="2168" y="178"/>
                </a:lnTo>
                <a:lnTo>
                  <a:pt x="2168" y="178"/>
                </a:lnTo>
                <a:lnTo>
                  <a:pt x="2168" y="166"/>
                </a:lnTo>
                <a:lnTo>
                  <a:pt x="2169" y="161"/>
                </a:lnTo>
                <a:lnTo>
                  <a:pt x="2169" y="161"/>
                </a:lnTo>
                <a:lnTo>
                  <a:pt x="2170" y="169"/>
                </a:lnTo>
                <a:lnTo>
                  <a:pt x="2170" y="192"/>
                </a:lnTo>
                <a:lnTo>
                  <a:pt x="2171" y="198"/>
                </a:lnTo>
                <a:lnTo>
                  <a:pt x="2171" y="224"/>
                </a:lnTo>
                <a:lnTo>
                  <a:pt x="2172" y="241"/>
                </a:lnTo>
                <a:lnTo>
                  <a:pt x="2172" y="264"/>
                </a:lnTo>
                <a:lnTo>
                  <a:pt x="2173" y="289"/>
                </a:lnTo>
                <a:lnTo>
                  <a:pt x="2173" y="317"/>
                </a:lnTo>
                <a:lnTo>
                  <a:pt x="2174" y="339"/>
                </a:lnTo>
                <a:lnTo>
                  <a:pt x="2174" y="393"/>
                </a:lnTo>
                <a:lnTo>
                  <a:pt x="2174" y="421"/>
                </a:lnTo>
                <a:lnTo>
                  <a:pt x="2175" y="434"/>
                </a:lnTo>
                <a:lnTo>
                  <a:pt x="2176" y="434"/>
                </a:lnTo>
                <a:lnTo>
                  <a:pt x="2176" y="424"/>
                </a:lnTo>
                <a:lnTo>
                  <a:pt x="2177" y="418"/>
                </a:lnTo>
                <a:lnTo>
                  <a:pt x="2177" y="401"/>
                </a:lnTo>
                <a:lnTo>
                  <a:pt x="2177" y="386"/>
                </a:lnTo>
                <a:lnTo>
                  <a:pt x="2178" y="364"/>
                </a:lnTo>
                <a:lnTo>
                  <a:pt x="2178" y="344"/>
                </a:lnTo>
                <a:lnTo>
                  <a:pt x="2179" y="320"/>
                </a:lnTo>
                <a:lnTo>
                  <a:pt x="2179" y="298"/>
                </a:lnTo>
                <a:lnTo>
                  <a:pt x="2180" y="269"/>
                </a:lnTo>
                <a:lnTo>
                  <a:pt x="2180" y="258"/>
                </a:lnTo>
                <a:lnTo>
                  <a:pt x="2181" y="245"/>
                </a:lnTo>
                <a:lnTo>
                  <a:pt x="2181" y="250"/>
                </a:lnTo>
                <a:lnTo>
                  <a:pt x="2182" y="241"/>
                </a:lnTo>
                <a:lnTo>
                  <a:pt x="2182" y="252"/>
                </a:lnTo>
                <a:lnTo>
                  <a:pt x="2182" y="256"/>
                </a:lnTo>
                <a:lnTo>
                  <a:pt x="2183" y="262"/>
                </a:lnTo>
                <a:lnTo>
                  <a:pt x="2183" y="258"/>
                </a:lnTo>
                <a:lnTo>
                  <a:pt x="2184" y="264"/>
                </a:lnTo>
                <a:lnTo>
                  <a:pt x="2185" y="270"/>
                </a:lnTo>
                <a:lnTo>
                  <a:pt x="2185" y="286"/>
                </a:lnTo>
                <a:lnTo>
                  <a:pt x="2185" y="290"/>
                </a:lnTo>
                <a:lnTo>
                  <a:pt x="2186" y="279"/>
                </a:lnTo>
                <a:lnTo>
                  <a:pt x="2186" y="252"/>
                </a:lnTo>
                <a:lnTo>
                  <a:pt x="2187" y="234"/>
                </a:lnTo>
                <a:lnTo>
                  <a:pt x="2187" y="235"/>
                </a:lnTo>
                <a:lnTo>
                  <a:pt x="2188" y="229"/>
                </a:lnTo>
                <a:lnTo>
                  <a:pt x="2188" y="234"/>
                </a:lnTo>
                <a:lnTo>
                  <a:pt x="2189" y="254"/>
                </a:lnTo>
                <a:lnTo>
                  <a:pt x="2189" y="259"/>
                </a:lnTo>
                <a:lnTo>
                  <a:pt x="2190" y="274"/>
                </a:lnTo>
                <a:lnTo>
                  <a:pt x="2190" y="273"/>
                </a:lnTo>
                <a:lnTo>
                  <a:pt x="2191" y="293"/>
                </a:lnTo>
                <a:lnTo>
                  <a:pt x="2191" y="303"/>
                </a:lnTo>
                <a:lnTo>
                  <a:pt x="2191" y="330"/>
                </a:lnTo>
                <a:lnTo>
                  <a:pt x="2192" y="352"/>
                </a:lnTo>
                <a:lnTo>
                  <a:pt x="2192" y="377"/>
                </a:lnTo>
                <a:lnTo>
                  <a:pt x="2193" y="405"/>
                </a:lnTo>
                <a:lnTo>
                  <a:pt x="2194" y="421"/>
                </a:lnTo>
                <a:lnTo>
                  <a:pt x="2194" y="433"/>
                </a:lnTo>
                <a:lnTo>
                  <a:pt x="2194" y="439"/>
                </a:lnTo>
                <a:lnTo>
                  <a:pt x="2195" y="447"/>
                </a:lnTo>
                <a:lnTo>
                  <a:pt x="2195" y="452"/>
                </a:lnTo>
                <a:lnTo>
                  <a:pt x="2196" y="452"/>
                </a:lnTo>
                <a:lnTo>
                  <a:pt x="2196" y="449"/>
                </a:lnTo>
                <a:lnTo>
                  <a:pt x="2197" y="447"/>
                </a:lnTo>
                <a:lnTo>
                  <a:pt x="2197" y="440"/>
                </a:lnTo>
                <a:lnTo>
                  <a:pt x="2198" y="418"/>
                </a:lnTo>
                <a:lnTo>
                  <a:pt x="2198" y="391"/>
                </a:lnTo>
                <a:lnTo>
                  <a:pt x="2199" y="338"/>
                </a:lnTo>
                <a:lnTo>
                  <a:pt x="2199" y="301"/>
                </a:lnTo>
                <a:lnTo>
                  <a:pt x="2199" y="263"/>
                </a:lnTo>
                <a:lnTo>
                  <a:pt x="2200" y="252"/>
                </a:lnTo>
                <a:lnTo>
                  <a:pt x="2200" y="259"/>
                </a:lnTo>
                <a:lnTo>
                  <a:pt x="2201" y="258"/>
                </a:lnTo>
                <a:lnTo>
                  <a:pt x="2201" y="268"/>
                </a:lnTo>
                <a:lnTo>
                  <a:pt x="2202" y="288"/>
                </a:lnTo>
                <a:lnTo>
                  <a:pt x="2202" y="280"/>
                </a:lnTo>
                <a:lnTo>
                  <a:pt x="2203" y="287"/>
                </a:lnTo>
                <a:lnTo>
                  <a:pt x="2203" y="277"/>
                </a:lnTo>
                <a:lnTo>
                  <a:pt x="2204" y="274"/>
                </a:lnTo>
                <a:lnTo>
                  <a:pt x="2204" y="275"/>
                </a:lnTo>
                <a:lnTo>
                  <a:pt x="2205" y="287"/>
                </a:lnTo>
                <a:lnTo>
                  <a:pt x="2205" y="271"/>
                </a:lnTo>
                <a:lnTo>
                  <a:pt x="2206" y="266"/>
                </a:lnTo>
                <a:lnTo>
                  <a:pt x="2206" y="255"/>
                </a:lnTo>
                <a:lnTo>
                  <a:pt x="2207" y="255"/>
                </a:lnTo>
                <a:lnTo>
                  <a:pt x="2207" y="267"/>
                </a:lnTo>
                <a:lnTo>
                  <a:pt x="2208" y="283"/>
                </a:lnTo>
                <a:lnTo>
                  <a:pt x="2208" y="281"/>
                </a:lnTo>
                <a:lnTo>
                  <a:pt x="2208" y="247"/>
                </a:lnTo>
                <a:lnTo>
                  <a:pt x="2209" y="218"/>
                </a:lnTo>
                <a:lnTo>
                  <a:pt x="2209" y="190"/>
                </a:lnTo>
                <a:lnTo>
                  <a:pt x="2210" y="181"/>
                </a:lnTo>
                <a:lnTo>
                  <a:pt x="2210" y="177"/>
                </a:lnTo>
                <a:lnTo>
                  <a:pt x="2211" y="187"/>
                </a:lnTo>
                <a:lnTo>
                  <a:pt x="2211" y="206"/>
                </a:lnTo>
                <a:lnTo>
                  <a:pt x="2212" y="220"/>
                </a:lnTo>
                <a:lnTo>
                  <a:pt x="2212" y="219"/>
                </a:lnTo>
                <a:lnTo>
                  <a:pt x="2213" y="232"/>
                </a:lnTo>
                <a:lnTo>
                  <a:pt x="2213" y="244"/>
                </a:lnTo>
                <a:lnTo>
                  <a:pt x="2214" y="267"/>
                </a:lnTo>
                <a:lnTo>
                  <a:pt x="2214" y="286"/>
                </a:lnTo>
                <a:lnTo>
                  <a:pt x="2214" y="333"/>
                </a:lnTo>
                <a:lnTo>
                  <a:pt x="2215" y="359"/>
                </a:lnTo>
                <a:lnTo>
                  <a:pt x="2216" y="393"/>
                </a:lnTo>
                <a:lnTo>
                  <a:pt x="2216" y="410"/>
                </a:lnTo>
                <a:lnTo>
                  <a:pt x="2217" y="423"/>
                </a:lnTo>
                <a:lnTo>
                  <a:pt x="2217" y="433"/>
                </a:lnTo>
                <a:lnTo>
                  <a:pt x="2217" y="444"/>
                </a:lnTo>
                <a:lnTo>
                  <a:pt x="2218" y="450"/>
                </a:lnTo>
                <a:lnTo>
                  <a:pt x="2218" y="452"/>
                </a:lnTo>
                <a:lnTo>
                  <a:pt x="2219" y="449"/>
                </a:lnTo>
                <a:lnTo>
                  <a:pt x="2219" y="450"/>
                </a:lnTo>
                <a:lnTo>
                  <a:pt x="2220" y="446"/>
                </a:lnTo>
                <a:lnTo>
                  <a:pt x="2220" y="421"/>
                </a:lnTo>
                <a:lnTo>
                  <a:pt x="2221" y="392"/>
                </a:lnTo>
                <a:lnTo>
                  <a:pt x="2221" y="336"/>
                </a:lnTo>
                <a:lnTo>
                  <a:pt x="2222" y="293"/>
                </a:lnTo>
                <a:lnTo>
                  <a:pt x="2222" y="244"/>
                </a:lnTo>
                <a:lnTo>
                  <a:pt x="2222" y="236"/>
                </a:lnTo>
                <a:lnTo>
                  <a:pt x="2223" y="237"/>
                </a:lnTo>
                <a:lnTo>
                  <a:pt x="2223" y="247"/>
                </a:lnTo>
                <a:lnTo>
                  <a:pt x="2224" y="259"/>
                </a:lnTo>
                <a:lnTo>
                  <a:pt x="2225" y="272"/>
                </a:lnTo>
                <a:lnTo>
                  <a:pt x="2225" y="273"/>
                </a:lnTo>
                <a:lnTo>
                  <a:pt x="2225" y="284"/>
                </a:lnTo>
                <a:lnTo>
                  <a:pt x="2226" y="269"/>
                </a:lnTo>
                <a:lnTo>
                  <a:pt x="2226" y="263"/>
                </a:lnTo>
                <a:lnTo>
                  <a:pt x="2227" y="269"/>
                </a:lnTo>
                <a:lnTo>
                  <a:pt x="2227" y="275"/>
                </a:lnTo>
                <a:lnTo>
                  <a:pt x="2228" y="268"/>
                </a:lnTo>
                <a:lnTo>
                  <a:pt x="2228" y="261"/>
                </a:lnTo>
                <a:lnTo>
                  <a:pt x="2229" y="251"/>
                </a:lnTo>
                <a:lnTo>
                  <a:pt x="2229" y="247"/>
                </a:lnTo>
                <a:lnTo>
                  <a:pt x="2230" y="278"/>
                </a:lnTo>
                <a:lnTo>
                  <a:pt x="2230" y="298"/>
                </a:lnTo>
                <a:lnTo>
                  <a:pt x="2231" y="306"/>
                </a:lnTo>
                <a:lnTo>
                  <a:pt x="2231" y="267"/>
                </a:lnTo>
                <a:lnTo>
                  <a:pt x="2231" y="227"/>
                </a:lnTo>
                <a:lnTo>
                  <a:pt x="2232" y="195"/>
                </a:lnTo>
                <a:lnTo>
                  <a:pt x="2232" y="187"/>
                </a:lnTo>
                <a:lnTo>
                  <a:pt x="2233" y="174"/>
                </a:lnTo>
                <a:lnTo>
                  <a:pt x="2234" y="172"/>
                </a:lnTo>
                <a:lnTo>
                  <a:pt x="2234" y="183"/>
                </a:lnTo>
                <a:lnTo>
                  <a:pt x="2234" y="188"/>
                </a:lnTo>
                <a:lnTo>
                  <a:pt x="2235" y="186"/>
                </a:lnTo>
                <a:lnTo>
                  <a:pt x="2235" y="193"/>
                </a:lnTo>
                <a:lnTo>
                  <a:pt x="2236" y="207"/>
                </a:lnTo>
                <a:lnTo>
                  <a:pt x="2236" y="205"/>
                </a:lnTo>
                <a:lnTo>
                  <a:pt x="2237" y="214"/>
                </a:lnTo>
                <a:lnTo>
                  <a:pt x="2237" y="280"/>
                </a:lnTo>
                <a:lnTo>
                  <a:pt x="2238" y="322"/>
                </a:lnTo>
                <a:lnTo>
                  <a:pt x="2238" y="363"/>
                </a:lnTo>
                <a:lnTo>
                  <a:pt x="2239" y="393"/>
                </a:lnTo>
                <a:lnTo>
                  <a:pt x="2239" y="409"/>
                </a:lnTo>
                <a:lnTo>
                  <a:pt x="2240" y="427"/>
                </a:lnTo>
                <a:lnTo>
                  <a:pt x="2240" y="436"/>
                </a:lnTo>
                <a:lnTo>
                  <a:pt x="2240" y="443"/>
                </a:lnTo>
                <a:lnTo>
                  <a:pt x="2241" y="446"/>
                </a:lnTo>
                <a:lnTo>
                  <a:pt x="2241" y="445"/>
                </a:lnTo>
                <a:lnTo>
                  <a:pt x="2242" y="448"/>
                </a:lnTo>
                <a:lnTo>
                  <a:pt x="2242" y="443"/>
                </a:lnTo>
                <a:lnTo>
                  <a:pt x="2243" y="421"/>
                </a:lnTo>
                <a:lnTo>
                  <a:pt x="2243" y="391"/>
                </a:lnTo>
                <a:lnTo>
                  <a:pt x="2244" y="333"/>
                </a:lnTo>
                <a:lnTo>
                  <a:pt x="2244" y="283"/>
                </a:lnTo>
                <a:lnTo>
                  <a:pt x="2245" y="238"/>
                </a:lnTo>
                <a:lnTo>
                  <a:pt x="2245" y="228"/>
                </a:lnTo>
                <a:lnTo>
                  <a:pt x="2246" y="232"/>
                </a:lnTo>
                <a:lnTo>
                  <a:pt x="2246" y="253"/>
                </a:lnTo>
                <a:lnTo>
                  <a:pt x="2247" y="256"/>
                </a:lnTo>
                <a:lnTo>
                  <a:pt x="2247" y="265"/>
                </a:lnTo>
                <a:lnTo>
                  <a:pt x="2248" y="265"/>
                </a:lnTo>
                <a:lnTo>
                  <a:pt x="2248" y="272"/>
                </a:lnTo>
                <a:lnTo>
                  <a:pt x="2248" y="253"/>
                </a:lnTo>
                <a:lnTo>
                  <a:pt x="2249" y="254"/>
                </a:lnTo>
                <a:lnTo>
                  <a:pt x="2249" y="261"/>
                </a:lnTo>
                <a:lnTo>
                  <a:pt x="2250" y="269"/>
                </a:lnTo>
                <a:lnTo>
                  <a:pt x="2250" y="259"/>
                </a:lnTo>
                <a:lnTo>
                  <a:pt x="2251" y="255"/>
                </a:lnTo>
                <a:lnTo>
                  <a:pt x="2251" y="244"/>
                </a:lnTo>
                <a:lnTo>
                  <a:pt x="2252" y="247"/>
                </a:lnTo>
                <a:lnTo>
                  <a:pt x="2252" y="266"/>
                </a:lnTo>
                <a:lnTo>
                  <a:pt x="2253" y="292"/>
                </a:lnTo>
                <a:lnTo>
                  <a:pt x="2253" y="302"/>
                </a:lnTo>
                <a:lnTo>
                  <a:pt x="2254" y="268"/>
                </a:lnTo>
                <a:lnTo>
                  <a:pt x="2254" y="227"/>
                </a:lnTo>
                <a:lnTo>
                  <a:pt x="2254" y="188"/>
                </a:lnTo>
                <a:lnTo>
                  <a:pt x="2255" y="175"/>
                </a:lnTo>
                <a:lnTo>
                  <a:pt x="2256" y="162"/>
                </a:lnTo>
                <a:lnTo>
                  <a:pt x="2256" y="163"/>
                </a:lnTo>
                <a:lnTo>
                  <a:pt x="2257" y="169"/>
                </a:lnTo>
                <a:lnTo>
                  <a:pt x="2257" y="172"/>
                </a:lnTo>
                <a:lnTo>
                  <a:pt x="2257" y="172"/>
                </a:lnTo>
                <a:lnTo>
                  <a:pt x="2258" y="173"/>
                </a:lnTo>
                <a:lnTo>
                  <a:pt x="2258" y="175"/>
                </a:lnTo>
                <a:lnTo>
                  <a:pt x="2259" y="190"/>
                </a:lnTo>
                <a:lnTo>
                  <a:pt x="2259" y="224"/>
                </a:lnTo>
                <a:lnTo>
                  <a:pt x="2260" y="266"/>
                </a:lnTo>
                <a:lnTo>
                  <a:pt x="2260" y="309"/>
                </a:lnTo>
                <a:lnTo>
                  <a:pt x="2261" y="347"/>
                </a:lnTo>
                <a:lnTo>
                  <a:pt x="2261" y="379"/>
                </a:lnTo>
                <a:lnTo>
                  <a:pt x="2262" y="400"/>
                </a:lnTo>
                <a:lnTo>
                  <a:pt x="2262" y="413"/>
                </a:lnTo>
                <a:lnTo>
                  <a:pt x="2263" y="430"/>
                </a:lnTo>
                <a:lnTo>
                  <a:pt x="2263" y="438"/>
                </a:lnTo>
                <a:lnTo>
                  <a:pt x="2263" y="442"/>
                </a:lnTo>
                <a:lnTo>
                  <a:pt x="2264" y="438"/>
                </a:lnTo>
                <a:lnTo>
                  <a:pt x="2265" y="442"/>
                </a:lnTo>
                <a:lnTo>
                  <a:pt x="2265" y="438"/>
                </a:lnTo>
                <a:lnTo>
                  <a:pt x="2265" y="417"/>
                </a:lnTo>
                <a:lnTo>
                  <a:pt x="2266" y="393"/>
                </a:lnTo>
                <a:lnTo>
                  <a:pt x="2266" y="327"/>
                </a:lnTo>
                <a:lnTo>
                  <a:pt x="2267" y="286"/>
                </a:lnTo>
                <a:lnTo>
                  <a:pt x="2267" y="232"/>
                </a:lnTo>
                <a:lnTo>
                  <a:pt x="2268" y="225"/>
                </a:lnTo>
                <a:lnTo>
                  <a:pt x="2268" y="232"/>
                </a:lnTo>
                <a:lnTo>
                  <a:pt x="2269" y="241"/>
                </a:lnTo>
                <a:lnTo>
                  <a:pt x="2269" y="246"/>
                </a:lnTo>
                <a:lnTo>
                  <a:pt x="2270" y="257"/>
                </a:lnTo>
                <a:lnTo>
                  <a:pt x="2270" y="255"/>
                </a:lnTo>
                <a:lnTo>
                  <a:pt x="2271" y="263"/>
                </a:lnTo>
                <a:lnTo>
                  <a:pt x="2271" y="252"/>
                </a:lnTo>
                <a:lnTo>
                  <a:pt x="2271" y="250"/>
                </a:lnTo>
                <a:lnTo>
                  <a:pt x="2272" y="254"/>
                </a:lnTo>
                <a:lnTo>
                  <a:pt x="2272" y="263"/>
                </a:lnTo>
                <a:lnTo>
                  <a:pt x="2273" y="244"/>
                </a:lnTo>
                <a:lnTo>
                  <a:pt x="2274" y="239"/>
                </a:lnTo>
                <a:lnTo>
                  <a:pt x="2274" y="235"/>
                </a:lnTo>
                <a:lnTo>
                  <a:pt x="2274" y="237"/>
                </a:lnTo>
                <a:lnTo>
                  <a:pt x="2275" y="262"/>
                </a:lnTo>
                <a:lnTo>
                  <a:pt x="2275" y="290"/>
                </a:lnTo>
                <a:lnTo>
                  <a:pt x="2276" y="299"/>
                </a:lnTo>
                <a:lnTo>
                  <a:pt x="2276" y="259"/>
                </a:lnTo>
                <a:lnTo>
                  <a:pt x="2277" y="216"/>
                </a:lnTo>
                <a:lnTo>
                  <a:pt x="2277" y="192"/>
                </a:lnTo>
                <a:lnTo>
                  <a:pt x="2278" y="172"/>
                </a:lnTo>
                <a:lnTo>
                  <a:pt x="2278" y="152"/>
                </a:lnTo>
                <a:lnTo>
                  <a:pt x="2279" y="150"/>
                </a:lnTo>
                <a:lnTo>
                  <a:pt x="2279" y="155"/>
                </a:lnTo>
                <a:lnTo>
                  <a:pt x="2280" y="155"/>
                </a:lnTo>
                <a:lnTo>
                  <a:pt x="2280" y="157"/>
                </a:lnTo>
                <a:lnTo>
                  <a:pt x="2280" y="150"/>
                </a:lnTo>
                <a:lnTo>
                  <a:pt x="2281" y="154"/>
                </a:lnTo>
                <a:lnTo>
                  <a:pt x="2281" y="166"/>
                </a:lnTo>
                <a:lnTo>
                  <a:pt x="2282" y="184"/>
                </a:lnTo>
                <a:lnTo>
                  <a:pt x="2283" y="209"/>
                </a:lnTo>
                <a:lnTo>
                  <a:pt x="2283" y="247"/>
                </a:lnTo>
                <a:lnTo>
                  <a:pt x="2283" y="292"/>
                </a:lnTo>
                <a:lnTo>
                  <a:pt x="2284" y="306"/>
                </a:lnTo>
                <a:lnTo>
                  <a:pt x="2284" y="349"/>
                </a:lnTo>
                <a:lnTo>
                  <a:pt x="2285" y="378"/>
                </a:lnTo>
                <a:lnTo>
                  <a:pt x="2285" y="395"/>
                </a:lnTo>
                <a:lnTo>
                  <a:pt x="2286" y="412"/>
                </a:lnTo>
                <a:lnTo>
                  <a:pt x="2286" y="422"/>
                </a:lnTo>
                <a:lnTo>
                  <a:pt x="2287" y="422"/>
                </a:lnTo>
                <a:lnTo>
                  <a:pt x="2287" y="429"/>
                </a:lnTo>
                <a:lnTo>
                  <a:pt x="2288" y="433"/>
                </a:lnTo>
                <a:lnTo>
                  <a:pt x="2288" y="411"/>
                </a:lnTo>
                <a:lnTo>
                  <a:pt x="2288" y="387"/>
                </a:lnTo>
                <a:lnTo>
                  <a:pt x="2289" y="332"/>
                </a:lnTo>
                <a:lnTo>
                  <a:pt x="2289" y="290"/>
                </a:lnTo>
                <a:lnTo>
                  <a:pt x="2290" y="235"/>
                </a:lnTo>
                <a:lnTo>
                  <a:pt x="2290" y="221"/>
                </a:lnTo>
                <a:lnTo>
                  <a:pt x="2291" y="226"/>
                </a:lnTo>
                <a:lnTo>
                  <a:pt x="2291" y="236"/>
                </a:lnTo>
                <a:lnTo>
                  <a:pt x="2292" y="240"/>
                </a:lnTo>
                <a:lnTo>
                  <a:pt x="2292" y="256"/>
                </a:lnTo>
                <a:lnTo>
                  <a:pt x="2293" y="258"/>
                </a:lnTo>
                <a:lnTo>
                  <a:pt x="2293" y="259"/>
                </a:lnTo>
                <a:lnTo>
                  <a:pt x="2294" y="247"/>
                </a:lnTo>
                <a:lnTo>
                  <a:pt x="2294" y="244"/>
                </a:lnTo>
                <a:lnTo>
                  <a:pt x="2295" y="259"/>
                </a:lnTo>
                <a:lnTo>
                  <a:pt x="2295" y="268"/>
                </a:lnTo>
                <a:lnTo>
                  <a:pt x="2296" y="252"/>
                </a:lnTo>
                <a:lnTo>
                  <a:pt x="2296" y="234"/>
                </a:lnTo>
                <a:lnTo>
                  <a:pt x="2297" y="230"/>
                </a:lnTo>
                <a:lnTo>
                  <a:pt x="2297" y="248"/>
                </a:lnTo>
                <a:lnTo>
                  <a:pt x="2297" y="273"/>
                </a:lnTo>
                <a:lnTo>
                  <a:pt x="2298" y="295"/>
                </a:lnTo>
                <a:lnTo>
                  <a:pt x="2298" y="307"/>
                </a:lnTo>
                <a:lnTo>
                  <a:pt x="2299" y="266"/>
                </a:lnTo>
                <a:lnTo>
                  <a:pt x="2299" y="227"/>
                </a:lnTo>
                <a:lnTo>
                  <a:pt x="2300" y="198"/>
                </a:lnTo>
                <a:lnTo>
                  <a:pt x="2300" y="186"/>
                </a:lnTo>
                <a:lnTo>
                  <a:pt x="2301" y="160"/>
                </a:lnTo>
                <a:lnTo>
                  <a:pt x="2301" y="155"/>
                </a:lnTo>
                <a:lnTo>
                  <a:pt x="2302" y="163"/>
                </a:lnTo>
                <a:lnTo>
                  <a:pt x="2302" y="166"/>
                </a:lnTo>
                <a:lnTo>
                  <a:pt x="2303" y="166"/>
                </a:lnTo>
                <a:lnTo>
                  <a:pt x="2303" y="161"/>
                </a:lnTo>
                <a:lnTo>
                  <a:pt x="2303" y="161"/>
                </a:lnTo>
                <a:lnTo>
                  <a:pt x="2304" y="154"/>
                </a:lnTo>
                <a:lnTo>
                  <a:pt x="2305" y="148"/>
                </a:lnTo>
                <a:lnTo>
                  <a:pt x="2305" y="152"/>
                </a:lnTo>
                <a:lnTo>
                  <a:pt x="2306" y="168"/>
                </a:lnTo>
                <a:lnTo>
                  <a:pt x="2306" y="187"/>
                </a:lnTo>
                <a:lnTo>
                  <a:pt x="2306" y="201"/>
                </a:lnTo>
                <a:lnTo>
                  <a:pt x="2307" y="235"/>
                </a:lnTo>
                <a:lnTo>
                  <a:pt x="2307" y="236"/>
                </a:lnTo>
                <a:lnTo>
                  <a:pt x="2308" y="276"/>
                </a:lnTo>
                <a:lnTo>
                  <a:pt x="2308" y="304"/>
                </a:lnTo>
                <a:lnTo>
                  <a:pt x="2309" y="328"/>
                </a:lnTo>
                <a:lnTo>
                  <a:pt x="2309" y="347"/>
                </a:lnTo>
                <a:lnTo>
                  <a:pt x="2310" y="396"/>
                </a:lnTo>
                <a:lnTo>
                  <a:pt x="2310" y="420"/>
                </a:lnTo>
                <a:lnTo>
                  <a:pt x="2311" y="431"/>
                </a:lnTo>
                <a:lnTo>
                  <a:pt x="2311" y="425"/>
                </a:lnTo>
                <a:lnTo>
                  <a:pt x="2311" y="411"/>
                </a:lnTo>
                <a:lnTo>
                  <a:pt x="2312" y="396"/>
                </a:lnTo>
                <a:lnTo>
                  <a:pt x="2312" y="371"/>
                </a:lnTo>
                <a:lnTo>
                  <a:pt x="2313" y="350"/>
                </a:lnTo>
                <a:lnTo>
                  <a:pt x="2314" y="306"/>
                </a:lnTo>
                <a:lnTo>
                  <a:pt x="2314" y="293"/>
                </a:lnTo>
                <a:lnTo>
                  <a:pt x="2314" y="251"/>
                </a:lnTo>
                <a:lnTo>
                  <a:pt x="2315" y="240"/>
                </a:lnTo>
                <a:lnTo>
                  <a:pt x="2315" y="218"/>
                </a:lnTo>
                <a:lnTo>
                  <a:pt x="2316" y="222"/>
                </a:lnTo>
                <a:lnTo>
                  <a:pt x="2316" y="209"/>
                </a:lnTo>
                <a:lnTo>
                  <a:pt x="2317" y="210"/>
                </a:lnTo>
                <a:lnTo>
                  <a:pt x="2317" y="204"/>
                </a:lnTo>
                <a:lnTo>
                  <a:pt x="2318" y="214"/>
                </a:lnTo>
                <a:lnTo>
                  <a:pt x="2318" y="216"/>
                </a:lnTo>
                <a:lnTo>
                  <a:pt x="2319" y="224"/>
                </a:lnTo>
                <a:lnTo>
                  <a:pt x="2319" y="221"/>
                </a:lnTo>
                <a:lnTo>
                  <a:pt x="2320" y="229"/>
                </a:lnTo>
                <a:lnTo>
                  <a:pt x="2320" y="219"/>
                </a:lnTo>
                <a:lnTo>
                  <a:pt x="2320" y="242"/>
                </a:lnTo>
                <a:lnTo>
                  <a:pt x="2321" y="257"/>
                </a:lnTo>
                <a:lnTo>
                  <a:pt x="2321" y="233"/>
                </a:lnTo>
                <a:lnTo>
                  <a:pt x="2322" y="198"/>
                </a:lnTo>
                <a:lnTo>
                  <a:pt x="2323" y="181"/>
                </a:lnTo>
                <a:lnTo>
                  <a:pt x="2323" y="161"/>
                </a:lnTo>
                <a:lnTo>
                  <a:pt x="2323" y="150"/>
                </a:lnTo>
                <a:lnTo>
                  <a:pt x="2324" y="152"/>
                </a:lnTo>
                <a:lnTo>
                  <a:pt x="2324" y="168"/>
                </a:lnTo>
                <a:lnTo>
                  <a:pt x="2325" y="184"/>
                </a:lnTo>
                <a:lnTo>
                  <a:pt x="2325" y="191"/>
                </a:lnTo>
                <a:lnTo>
                  <a:pt x="2326" y="182"/>
                </a:lnTo>
                <a:lnTo>
                  <a:pt x="2326" y="168"/>
                </a:lnTo>
                <a:lnTo>
                  <a:pt x="2327" y="156"/>
                </a:lnTo>
                <a:lnTo>
                  <a:pt x="2327" y="146"/>
                </a:lnTo>
                <a:lnTo>
                  <a:pt x="2328" y="146"/>
                </a:lnTo>
                <a:lnTo>
                  <a:pt x="2328" y="152"/>
                </a:lnTo>
                <a:lnTo>
                  <a:pt x="2328" y="166"/>
                </a:lnTo>
                <a:lnTo>
                  <a:pt x="2329" y="183"/>
                </a:lnTo>
                <a:lnTo>
                  <a:pt x="2329" y="203"/>
                </a:lnTo>
                <a:lnTo>
                  <a:pt x="2330" y="219"/>
                </a:lnTo>
                <a:lnTo>
                  <a:pt x="2330" y="246"/>
                </a:lnTo>
                <a:lnTo>
                  <a:pt x="2331" y="273"/>
                </a:lnTo>
                <a:lnTo>
                  <a:pt x="2331" y="302"/>
                </a:lnTo>
                <a:lnTo>
                  <a:pt x="2332" y="328"/>
                </a:lnTo>
                <a:lnTo>
                  <a:pt x="2332" y="388"/>
                </a:lnTo>
                <a:lnTo>
                  <a:pt x="2333" y="421"/>
                </a:lnTo>
                <a:lnTo>
                  <a:pt x="2333" y="427"/>
                </a:lnTo>
                <a:lnTo>
                  <a:pt x="2334" y="428"/>
                </a:lnTo>
                <a:lnTo>
                  <a:pt x="2334" y="416"/>
                </a:lnTo>
                <a:lnTo>
                  <a:pt x="2335" y="419"/>
                </a:lnTo>
                <a:lnTo>
                  <a:pt x="2335" y="406"/>
                </a:lnTo>
                <a:lnTo>
                  <a:pt x="2336" y="389"/>
                </a:lnTo>
                <a:lnTo>
                  <a:pt x="2336" y="363"/>
                </a:lnTo>
                <a:lnTo>
                  <a:pt x="2337" y="340"/>
                </a:lnTo>
                <a:lnTo>
                  <a:pt x="2337" y="305"/>
                </a:lnTo>
                <a:lnTo>
                  <a:pt x="2337" y="287"/>
                </a:lnTo>
                <a:lnTo>
                  <a:pt x="2338" y="257"/>
                </a:lnTo>
                <a:lnTo>
                  <a:pt x="2338" y="251"/>
                </a:lnTo>
                <a:lnTo>
                  <a:pt x="2339" y="237"/>
                </a:lnTo>
                <a:lnTo>
                  <a:pt x="2339" y="235"/>
                </a:lnTo>
                <a:lnTo>
                  <a:pt x="2340" y="235"/>
                </a:lnTo>
                <a:lnTo>
                  <a:pt x="2340" y="234"/>
                </a:lnTo>
                <a:lnTo>
                  <a:pt x="2341" y="241"/>
                </a:lnTo>
                <a:lnTo>
                  <a:pt x="2341" y="244"/>
                </a:lnTo>
                <a:lnTo>
                  <a:pt x="2342" y="248"/>
                </a:lnTo>
                <a:lnTo>
                  <a:pt x="2342" y="255"/>
                </a:lnTo>
                <a:lnTo>
                  <a:pt x="2343" y="272"/>
                </a:lnTo>
                <a:lnTo>
                  <a:pt x="2343" y="281"/>
                </a:lnTo>
                <a:lnTo>
                  <a:pt x="2344" y="289"/>
                </a:lnTo>
                <a:lnTo>
                  <a:pt x="2344" y="266"/>
                </a:lnTo>
                <a:lnTo>
                  <a:pt x="2345" y="243"/>
                </a:lnTo>
                <a:lnTo>
                  <a:pt x="2345" y="229"/>
                </a:lnTo>
                <a:lnTo>
                  <a:pt x="2346" y="226"/>
                </a:lnTo>
                <a:lnTo>
                  <a:pt x="2346" y="223"/>
                </a:lnTo>
                <a:lnTo>
                  <a:pt x="2346" y="227"/>
                </a:lnTo>
                <a:lnTo>
                  <a:pt x="2347" y="238"/>
                </a:lnTo>
                <a:lnTo>
                  <a:pt x="2347" y="244"/>
                </a:lnTo>
                <a:lnTo>
                  <a:pt x="2348" y="256"/>
                </a:lnTo>
                <a:lnTo>
                  <a:pt x="2348" y="252"/>
                </a:lnTo>
                <a:lnTo>
                  <a:pt x="2349" y="254"/>
                </a:lnTo>
                <a:lnTo>
                  <a:pt x="2349" y="267"/>
                </a:lnTo>
                <a:lnTo>
                  <a:pt x="2350" y="291"/>
                </a:lnTo>
                <a:lnTo>
                  <a:pt x="2350" y="306"/>
                </a:lnTo>
                <a:lnTo>
                  <a:pt x="2351" y="334"/>
                </a:lnTo>
                <a:lnTo>
                  <a:pt x="2351" y="364"/>
                </a:lnTo>
                <a:lnTo>
                  <a:pt x="2351" y="392"/>
                </a:lnTo>
                <a:lnTo>
                  <a:pt x="2352" y="408"/>
                </a:lnTo>
                <a:lnTo>
                  <a:pt x="2352" y="418"/>
                </a:lnTo>
                <a:lnTo>
                  <a:pt x="2353" y="428"/>
                </a:lnTo>
                <a:lnTo>
                  <a:pt x="2354" y="437"/>
                </a:lnTo>
                <a:lnTo>
                  <a:pt x="2354" y="441"/>
                </a:lnTo>
                <a:lnTo>
                  <a:pt x="2354" y="437"/>
                </a:lnTo>
                <a:lnTo>
                  <a:pt x="2355" y="440"/>
                </a:lnTo>
                <a:lnTo>
                  <a:pt x="2355" y="441"/>
                </a:lnTo>
                <a:lnTo>
                  <a:pt x="2356" y="428"/>
                </a:lnTo>
                <a:lnTo>
                  <a:pt x="2356" y="412"/>
                </a:lnTo>
                <a:lnTo>
                  <a:pt x="2357" y="380"/>
                </a:lnTo>
                <a:lnTo>
                  <a:pt x="2357" y="357"/>
                </a:lnTo>
                <a:lnTo>
                  <a:pt x="2358" y="327"/>
                </a:lnTo>
                <a:lnTo>
                  <a:pt x="2358" y="310"/>
                </a:lnTo>
                <a:lnTo>
                  <a:pt x="2359" y="286"/>
                </a:lnTo>
                <a:lnTo>
                  <a:pt x="2359" y="288"/>
                </a:lnTo>
                <a:lnTo>
                  <a:pt x="2360" y="281"/>
                </a:lnTo>
                <a:lnTo>
                  <a:pt x="2360" y="294"/>
                </a:lnTo>
                <a:lnTo>
                  <a:pt x="2360" y="293"/>
                </a:lnTo>
                <a:lnTo>
                  <a:pt x="2361" y="295"/>
                </a:lnTo>
                <a:lnTo>
                  <a:pt x="2361" y="284"/>
                </a:lnTo>
                <a:lnTo>
                  <a:pt x="2362" y="284"/>
                </a:lnTo>
                <a:lnTo>
                  <a:pt x="2363" y="281"/>
                </a:lnTo>
                <a:lnTo>
                  <a:pt x="2363" y="284"/>
                </a:lnTo>
                <a:lnTo>
                  <a:pt x="2363" y="272"/>
                </a:lnTo>
                <a:lnTo>
                  <a:pt x="2364" y="269"/>
                </a:lnTo>
                <a:lnTo>
                  <a:pt x="2364" y="260"/>
                </a:lnTo>
                <a:lnTo>
                  <a:pt x="2365" y="263"/>
                </a:lnTo>
                <a:lnTo>
                  <a:pt x="2365" y="265"/>
                </a:lnTo>
                <a:lnTo>
                  <a:pt x="2366" y="277"/>
                </a:lnTo>
                <a:lnTo>
                  <a:pt x="2366" y="281"/>
                </a:lnTo>
                <a:lnTo>
                  <a:pt x="2367" y="258"/>
                </a:lnTo>
                <a:lnTo>
                  <a:pt x="2367" y="239"/>
                </a:lnTo>
                <a:lnTo>
                  <a:pt x="2368" y="212"/>
                </a:lnTo>
                <a:lnTo>
                  <a:pt x="2368" y="172"/>
                </a:lnTo>
                <a:lnTo>
                  <a:pt x="2369" y="177"/>
                </a:lnTo>
                <a:lnTo>
                  <a:pt x="2369" y="204"/>
                </a:lnTo>
                <a:lnTo>
                  <a:pt x="2369" y="204"/>
                </a:lnTo>
                <a:lnTo>
                  <a:pt x="2370" y="212"/>
                </a:lnTo>
                <a:lnTo>
                  <a:pt x="2370" y="216"/>
                </a:lnTo>
                <a:lnTo>
                  <a:pt x="2371" y="234"/>
                </a:lnTo>
                <a:lnTo>
                  <a:pt x="2372" y="260"/>
                </a:lnTo>
                <a:lnTo>
                  <a:pt x="2372" y="286"/>
                </a:lnTo>
                <a:lnTo>
                  <a:pt x="2372" y="298"/>
                </a:lnTo>
                <a:lnTo>
                  <a:pt x="2373" y="344"/>
                </a:lnTo>
                <a:lnTo>
                  <a:pt x="2373" y="366"/>
                </a:lnTo>
                <a:lnTo>
                  <a:pt x="2374" y="394"/>
                </a:lnTo>
                <a:lnTo>
                  <a:pt x="2374" y="406"/>
                </a:lnTo>
                <a:lnTo>
                  <a:pt x="2375" y="425"/>
                </a:lnTo>
                <a:lnTo>
                  <a:pt x="2375" y="436"/>
                </a:lnTo>
                <a:lnTo>
                  <a:pt x="2376" y="445"/>
                </a:lnTo>
                <a:lnTo>
                  <a:pt x="2376" y="451"/>
                </a:lnTo>
                <a:lnTo>
                  <a:pt x="2377" y="453"/>
                </a:lnTo>
                <a:lnTo>
                  <a:pt x="2377" y="450"/>
                </a:lnTo>
                <a:lnTo>
                  <a:pt x="2377" y="451"/>
                </a:lnTo>
                <a:lnTo>
                  <a:pt x="2378" y="445"/>
                </a:lnTo>
                <a:lnTo>
                  <a:pt x="2378" y="421"/>
                </a:lnTo>
                <a:lnTo>
                  <a:pt x="2379" y="393"/>
                </a:lnTo>
                <a:lnTo>
                  <a:pt x="2379" y="333"/>
                </a:lnTo>
                <a:lnTo>
                  <a:pt x="2380" y="290"/>
                </a:lnTo>
                <a:lnTo>
                  <a:pt x="2380" y="242"/>
                </a:lnTo>
                <a:lnTo>
                  <a:pt x="2381" y="231"/>
                </a:lnTo>
                <a:lnTo>
                  <a:pt x="2381" y="235"/>
                </a:lnTo>
                <a:lnTo>
                  <a:pt x="2382" y="246"/>
                </a:lnTo>
                <a:lnTo>
                  <a:pt x="2382" y="250"/>
                </a:lnTo>
                <a:lnTo>
                  <a:pt x="2383" y="273"/>
                </a:lnTo>
                <a:lnTo>
                  <a:pt x="2383" y="262"/>
                </a:lnTo>
                <a:lnTo>
                  <a:pt x="2384" y="276"/>
                </a:lnTo>
                <a:lnTo>
                  <a:pt x="2384" y="262"/>
                </a:lnTo>
                <a:lnTo>
                  <a:pt x="2385" y="261"/>
                </a:lnTo>
                <a:lnTo>
                  <a:pt x="2385" y="261"/>
                </a:lnTo>
                <a:lnTo>
                  <a:pt x="2386" y="267"/>
                </a:lnTo>
                <a:lnTo>
                  <a:pt x="2386" y="260"/>
                </a:lnTo>
                <a:lnTo>
                  <a:pt x="2386" y="252"/>
                </a:lnTo>
                <a:lnTo>
                  <a:pt x="2387" y="246"/>
                </a:lnTo>
                <a:lnTo>
                  <a:pt x="2387" y="247"/>
                </a:lnTo>
                <a:lnTo>
                  <a:pt x="2388" y="265"/>
                </a:lnTo>
                <a:lnTo>
                  <a:pt x="2388" y="292"/>
                </a:lnTo>
                <a:lnTo>
                  <a:pt x="2389" y="300"/>
                </a:lnTo>
                <a:lnTo>
                  <a:pt x="2389" y="276"/>
                </a:lnTo>
                <a:lnTo>
                  <a:pt x="2390" y="235"/>
                </a:lnTo>
                <a:lnTo>
                  <a:pt x="2390" y="200"/>
                </a:lnTo>
                <a:lnTo>
                  <a:pt x="2391" y="192"/>
                </a:lnTo>
                <a:lnTo>
                  <a:pt x="2391" y="188"/>
                </a:lnTo>
                <a:lnTo>
                  <a:pt x="2392" y="186"/>
                </a:lnTo>
                <a:lnTo>
                  <a:pt x="2392" y="194"/>
                </a:lnTo>
                <a:lnTo>
                  <a:pt x="2392" y="194"/>
                </a:lnTo>
                <a:lnTo>
                  <a:pt x="2393" y="193"/>
                </a:lnTo>
                <a:lnTo>
                  <a:pt x="2394" y="189"/>
                </a:lnTo>
                <a:lnTo>
                  <a:pt x="2394" y="204"/>
                </a:lnTo>
                <a:lnTo>
                  <a:pt x="2394" y="237"/>
                </a:lnTo>
                <a:lnTo>
                  <a:pt x="2395" y="265"/>
                </a:lnTo>
                <a:lnTo>
                  <a:pt x="2395" y="305"/>
                </a:lnTo>
                <a:lnTo>
                  <a:pt x="2396" y="335"/>
                </a:lnTo>
                <a:lnTo>
                  <a:pt x="2396" y="371"/>
                </a:lnTo>
                <a:lnTo>
                  <a:pt x="2397" y="395"/>
                </a:lnTo>
                <a:lnTo>
                  <a:pt x="2397" y="412"/>
                </a:lnTo>
                <a:lnTo>
                  <a:pt x="2398" y="425"/>
                </a:lnTo>
                <a:lnTo>
                  <a:pt x="2398" y="434"/>
                </a:lnTo>
                <a:lnTo>
                  <a:pt x="2399" y="443"/>
                </a:lnTo>
                <a:lnTo>
                  <a:pt x="2399" y="447"/>
                </a:lnTo>
                <a:lnTo>
                  <a:pt x="2400" y="447"/>
                </a:lnTo>
                <a:lnTo>
                  <a:pt x="2400" y="446"/>
                </a:lnTo>
                <a:lnTo>
                  <a:pt x="2400" y="444"/>
                </a:lnTo>
                <a:lnTo>
                  <a:pt x="2401" y="418"/>
                </a:lnTo>
                <a:lnTo>
                  <a:pt x="2401" y="390"/>
                </a:lnTo>
                <a:lnTo>
                  <a:pt x="2402" y="329"/>
                </a:lnTo>
                <a:lnTo>
                  <a:pt x="2403" y="282"/>
                </a:lnTo>
                <a:lnTo>
                  <a:pt x="2403" y="234"/>
                </a:lnTo>
                <a:lnTo>
                  <a:pt x="2403" y="226"/>
                </a:lnTo>
                <a:lnTo>
                  <a:pt x="2404" y="225"/>
                </a:lnTo>
                <a:lnTo>
                  <a:pt x="2404" y="237"/>
                </a:lnTo>
                <a:lnTo>
                  <a:pt x="2405" y="250"/>
                </a:lnTo>
                <a:lnTo>
                  <a:pt x="2405" y="264"/>
                </a:lnTo>
                <a:lnTo>
                  <a:pt x="2406" y="250"/>
                </a:lnTo>
                <a:lnTo>
                  <a:pt x="2406" y="264"/>
                </a:lnTo>
                <a:lnTo>
                  <a:pt x="2407" y="249"/>
                </a:lnTo>
                <a:lnTo>
                  <a:pt x="2407" y="253"/>
                </a:lnTo>
                <a:lnTo>
                  <a:pt x="2408" y="250"/>
                </a:lnTo>
                <a:lnTo>
                  <a:pt x="2408" y="257"/>
                </a:lnTo>
                <a:lnTo>
                  <a:pt x="2409" y="251"/>
                </a:lnTo>
                <a:lnTo>
                  <a:pt x="2409" y="245"/>
                </a:lnTo>
                <a:lnTo>
                  <a:pt x="2409" y="237"/>
                </a:lnTo>
                <a:lnTo>
                  <a:pt x="2410" y="242"/>
                </a:lnTo>
                <a:lnTo>
                  <a:pt x="2410" y="270"/>
                </a:lnTo>
                <a:lnTo>
                  <a:pt x="2411" y="295"/>
                </a:lnTo>
                <a:lnTo>
                  <a:pt x="2412" y="298"/>
                </a:lnTo>
                <a:lnTo>
                  <a:pt x="2412" y="258"/>
                </a:lnTo>
                <a:lnTo>
                  <a:pt x="2412" y="218"/>
                </a:lnTo>
                <a:lnTo>
                  <a:pt x="2413" y="204"/>
                </a:lnTo>
                <a:lnTo>
                  <a:pt x="2413" y="198"/>
                </a:lnTo>
                <a:lnTo>
                  <a:pt x="2414" y="188"/>
                </a:lnTo>
                <a:lnTo>
                  <a:pt x="2414" y="156"/>
                </a:lnTo>
                <a:lnTo>
                  <a:pt x="2415" y="167"/>
                </a:lnTo>
                <a:lnTo>
                  <a:pt x="2415" y="183"/>
                </a:lnTo>
                <a:lnTo>
                  <a:pt x="2416" y="157"/>
                </a:lnTo>
                <a:lnTo>
                  <a:pt x="2416" y="185"/>
                </a:lnTo>
                <a:lnTo>
                  <a:pt x="2417" y="200"/>
                </a:lnTo>
                <a:lnTo>
                  <a:pt x="2417" y="173"/>
                </a:lnTo>
                <a:lnTo>
                  <a:pt x="2417" y="230"/>
                </a:lnTo>
                <a:lnTo>
                  <a:pt x="2418" y="278"/>
                </a:lnTo>
                <a:lnTo>
                  <a:pt x="2418" y="313"/>
                </a:lnTo>
                <a:lnTo>
                  <a:pt x="2419" y="346"/>
                </a:lnTo>
                <a:lnTo>
                  <a:pt x="2419" y="374"/>
                </a:lnTo>
                <a:lnTo>
                  <a:pt x="2420" y="407"/>
                </a:lnTo>
                <a:lnTo>
                  <a:pt x="2420" y="417"/>
                </a:lnTo>
                <a:lnTo>
                  <a:pt x="2421" y="432"/>
                </a:lnTo>
                <a:lnTo>
                  <a:pt x="2421" y="439"/>
                </a:lnTo>
                <a:lnTo>
                  <a:pt x="2422" y="440"/>
                </a:lnTo>
                <a:lnTo>
                  <a:pt x="2422" y="439"/>
                </a:lnTo>
                <a:lnTo>
                  <a:pt x="2423" y="443"/>
                </a:lnTo>
                <a:lnTo>
                  <a:pt x="2423" y="441"/>
                </a:lnTo>
                <a:lnTo>
                  <a:pt x="2424" y="416"/>
                </a:lnTo>
                <a:lnTo>
                  <a:pt x="2424" y="387"/>
                </a:lnTo>
                <a:lnTo>
                  <a:pt x="2425" y="322"/>
                </a:lnTo>
                <a:lnTo>
                  <a:pt x="2425" y="275"/>
                </a:lnTo>
                <a:lnTo>
                  <a:pt x="2426" y="212"/>
                </a:lnTo>
                <a:lnTo>
                  <a:pt x="2426" y="215"/>
                </a:lnTo>
                <a:lnTo>
                  <a:pt x="2426" y="213"/>
                </a:lnTo>
                <a:lnTo>
                  <a:pt x="2427" y="227"/>
                </a:lnTo>
                <a:lnTo>
                  <a:pt x="2427" y="226"/>
                </a:lnTo>
                <a:lnTo>
                  <a:pt x="2428" y="235"/>
                </a:lnTo>
                <a:lnTo>
                  <a:pt x="2428" y="246"/>
                </a:lnTo>
                <a:lnTo>
                  <a:pt x="2429" y="265"/>
                </a:lnTo>
                <a:lnTo>
                  <a:pt x="2429" y="253"/>
                </a:lnTo>
                <a:lnTo>
                  <a:pt x="2430" y="260"/>
                </a:lnTo>
                <a:lnTo>
                  <a:pt x="2430" y="267"/>
                </a:lnTo>
                <a:lnTo>
                  <a:pt x="2431" y="271"/>
                </a:lnTo>
                <a:lnTo>
                  <a:pt x="2431" y="251"/>
                </a:lnTo>
                <a:lnTo>
                  <a:pt x="2432" y="249"/>
                </a:lnTo>
                <a:lnTo>
                  <a:pt x="2432" y="239"/>
                </a:lnTo>
                <a:lnTo>
                  <a:pt x="2433" y="242"/>
                </a:lnTo>
                <a:lnTo>
                  <a:pt x="2433" y="270"/>
                </a:lnTo>
                <a:lnTo>
                  <a:pt x="2434" y="289"/>
                </a:lnTo>
                <a:lnTo>
                  <a:pt x="2434" y="293"/>
                </a:lnTo>
                <a:lnTo>
                  <a:pt x="2435" y="257"/>
                </a:lnTo>
                <a:lnTo>
                  <a:pt x="2435" y="210"/>
                </a:lnTo>
                <a:lnTo>
                  <a:pt x="2435" y="181"/>
                </a:lnTo>
                <a:lnTo>
                  <a:pt x="2436" y="176"/>
                </a:lnTo>
                <a:lnTo>
                  <a:pt x="2436" y="155"/>
                </a:lnTo>
                <a:lnTo>
                  <a:pt x="2437" y="147"/>
                </a:lnTo>
                <a:lnTo>
                  <a:pt x="2437" y="157"/>
                </a:lnTo>
                <a:lnTo>
                  <a:pt x="2438" y="166"/>
                </a:lnTo>
                <a:lnTo>
                  <a:pt x="2438" y="159"/>
                </a:lnTo>
                <a:lnTo>
                  <a:pt x="2439" y="146"/>
                </a:lnTo>
                <a:lnTo>
                  <a:pt x="2439" y="157"/>
                </a:lnTo>
                <a:lnTo>
                  <a:pt x="2440" y="169"/>
                </a:lnTo>
                <a:lnTo>
                  <a:pt x="2440" y="179"/>
                </a:lnTo>
                <a:lnTo>
                  <a:pt x="2440" y="186"/>
                </a:lnTo>
                <a:lnTo>
                  <a:pt x="2441" y="241"/>
                </a:lnTo>
                <a:lnTo>
                  <a:pt x="2441" y="284"/>
                </a:lnTo>
                <a:lnTo>
                  <a:pt x="2442" y="321"/>
                </a:lnTo>
                <a:lnTo>
                  <a:pt x="2443" y="350"/>
                </a:lnTo>
                <a:lnTo>
                  <a:pt x="2443" y="377"/>
                </a:lnTo>
                <a:lnTo>
                  <a:pt x="2443" y="393"/>
                </a:lnTo>
                <a:lnTo>
                  <a:pt x="2444" y="411"/>
                </a:lnTo>
                <a:lnTo>
                  <a:pt x="2444" y="419"/>
                </a:lnTo>
                <a:lnTo>
                  <a:pt x="2445" y="421"/>
                </a:lnTo>
                <a:lnTo>
                  <a:pt x="2445" y="431"/>
                </a:lnTo>
                <a:lnTo>
                  <a:pt x="2446" y="435"/>
                </a:lnTo>
                <a:lnTo>
                  <a:pt x="2446" y="416"/>
                </a:lnTo>
                <a:lnTo>
                  <a:pt x="2447" y="394"/>
                </a:lnTo>
                <a:lnTo>
                  <a:pt x="2447" y="329"/>
                </a:lnTo>
                <a:lnTo>
                  <a:pt x="2448" y="293"/>
                </a:lnTo>
                <a:lnTo>
                  <a:pt x="2448" y="234"/>
                </a:lnTo>
                <a:lnTo>
                  <a:pt x="2449" y="230"/>
                </a:lnTo>
                <a:lnTo>
                  <a:pt x="2449" y="232"/>
                </a:lnTo>
                <a:lnTo>
                  <a:pt x="2449" y="240"/>
                </a:lnTo>
                <a:lnTo>
                  <a:pt x="2450" y="249"/>
                </a:lnTo>
                <a:lnTo>
                  <a:pt x="2450" y="261"/>
                </a:lnTo>
                <a:lnTo>
                  <a:pt x="2451" y="257"/>
                </a:lnTo>
                <a:lnTo>
                  <a:pt x="2452" y="262"/>
                </a:lnTo>
                <a:lnTo>
                  <a:pt x="2452" y="249"/>
                </a:lnTo>
                <a:lnTo>
                  <a:pt x="2452" y="244"/>
                </a:lnTo>
                <a:lnTo>
                  <a:pt x="2453" y="257"/>
                </a:lnTo>
                <a:lnTo>
                  <a:pt x="2453" y="260"/>
                </a:lnTo>
                <a:lnTo>
                  <a:pt x="2454" y="252"/>
                </a:lnTo>
                <a:lnTo>
                  <a:pt x="2454" y="237"/>
                </a:lnTo>
                <a:lnTo>
                  <a:pt x="2455" y="234"/>
                </a:lnTo>
                <a:lnTo>
                  <a:pt x="2455" y="241"/>
                </a:lnTo>
                <a:lnTo>
                  <a:pt x="2456" y="271"/>
                </a:lnTo>
                <a:lnTo>
                  <a:pt x="2456" y="293"/>
                </a:lnTo>
                <a:lnTo>
                  <a:pt x="2457" y="301"/>
                </a:lnTo>
                <a:lnTo>
                  <a:pt x="2457" y="261"/>
                </a:lnTo>
                <a:lnTo>
                  <a:pt x="2458" y="217"/>
                </a:lnTo>
                <a:lnTo>
                  <a:pt x="2458" y="194"/>
                </a:lnTo>
                <a:lnTo>
                  <a:pt x="2458" y="174"/>
                </a:lnTo>
                <a:lnTo>
                  <a:pt x="2459" y="155"/>
                </a:lnTo>
                <a:lnTo>
                  <a:pt x="2459" y="149"/>
                </a:lnTo>
                <a:lnTo>
                  <a:pt x="2460" y="152"/>
                </a:lnTo>
                <a:lnTo>
                  <a:pt x="2460" y="158"/>
                </a:lnTo>
                <a:lnTo>
                  <a:pt x="2461" y="159"/>
                </a:lnTo>
                <a:lnTo>
                  <a:pt x="2461" y="149"/>
                </a:lnTo>
                <a:lnTo>
                  <a:pt x="2462" y="151"/>
                </a:lnTo>
                <a:lnTo>
                  <a:pt x="2462" y="153"/>
                </a:lnTo>
                <a:lnTo>
                  <a:pt x="2463" y="150"/>
                </a:lnTo>
                <a:lnTo>
                  <a:pt x="2463" y="157"/>
                </a:lnTo>
                <a:lnTo>
                  <a:pt x="2464" y="171"/>
                </a:lnTo>
                <a:lnTo>
                  <a:pt x="2464" y="178"/>
                </a:lnTo>
                <a:lnTo>
                  <a:pt x="2465" y="199"/>
                </a:lnTo>
                <a:lnTo>
                  <a:pt x="2465" y="223"/>
                </a:lnTo>
                <a:lnTo>
                  <a:pt x="2466" y="236"/>
                </a:lnTo>
                <a:lnTo>
                  <a:pt x="2466" y="272"/>
                </a:lnTo>
                <a:lnTo>
                  <a:pt x="2466" y="299"/>
                </a:lnTo>
                <a:lnTo>
                  <a:pt x="2467" y="324"/>
                </a:lnTo>
                <a:lnTo>
                  <a:pt x="2467" y="345"/>
                </a:lnTo>
                <a:lnTo>
                  <a:pt x="2468" y="396"/>
                </a:lnTo>
                <a:lnTo>
                  <a:pt x="2468" y="418"/>
                </a:lnTo>
                <a:lnTo>
                  <a:pt x="2469" y="428"/>
                </a:lnTo>
                <a:lnTo>
                  <a:pt x="2469" y="426"/>
                </a:lnTo>
                <a:lnTo>
                  <a:pt x="2470" y="412"/>
                </a:lnTo>
                <a:lnTo>
                  <a:pt x="2470" y="401"/>
                </a:lnTo>
                <a:lnTo>
                  <a:pt x="2471" y="369"/>
                </a:lnTo>
                <a:lnTo>
                  <a:pt x="2471" y="349"/>
                </a:lnTo>
                <a:lnTo>
                  <a:pt x="2472" y="310"/>
                </a:lnTo>
                <a:lnTo>
                  <a:pt x="2472" y="303"/>
                </a:lnTo>
                <a:lnTo>
                  <a:pt x="2473" y="269"/>
                </a:lnTo>
                <a:lnTo>
                  <a:pt x="2473" y="268"/>
                </a:lnTo>
                <a:lnTo>
                  <a:pt x="2474" y="243"/>
                </a:lnTo>
                <a:lnTo>
                  <a:pt x="2474" y="233"/>
                </a:lnTo>
                <a:lnTo>
                  <a:pt x="2475" y="217"/>
                </a:lnTo>
                <a:lnTo>
                  <a:pt x="2475" y="213"/>
                </a:lnTo>
                <a:lnTo>
                  <a:pt x="2475" y="212"/>
                </a:lnTo>
                <a:lnTo>
                  <a:pt x="2476" y="214"/>
                </a:lnTo>
                <a:lnTo>
                  <a:pt x="2476" y="209"/>
                </a:lnTo>
                <a:lnTo>
                  <a:pt x="2477" y="215"/>
                </a:lnTo>
                <a:lnTo>
                  <a:pt x="2477" y="212"/>
                </a:lnTo>
                <a:lnTo>
                  <a:pt x="2478" y="212"/>
                </a:lnTo>
                <a:lnTo>
                  <a:pt x="2478" y="221"/>
                </a:lnTo>
                <a:lnTo>
                  <a:pt x="2479" y="246"/>
                </a:lnTo>
                <a:lnTo>
                  <a:pt x="2479" y="265"/>
                </a:lnTo>
                <a:lnTo>
                  <a:pt x="2480" y="244"/>
                </a:lnTo>
                <a:lnTo>
                  <a:pt x="2480" y="198"/>
                </a:lnTo>
                <a:lnTo>
                  <a:pt x="2480" y="178"/>
                </a:lnTo>
                <a:lnTo>
                  <a:pt x="2481" y="155"/>
                </a:lnTo>
                <a:lnTo>
                  <a:pt x="2481" y="142"/>
                </a:lnTo>
                <a:lnTo>
                  <a:pt x="2482" y="144"/>
                </a:lnTo>
                <a:lnTo>
                  <a:pt x="2483" y="169"/>
                </a:lnTo>
                <a:lnTo>
                  <a:pt x="2483" y="179"/>
                </a:lnTo>
                <a:lnTo>
                  <a:pt x="2483" y="177"/>
                </a:lnTo>
                <a:lnTo>
                  <a:pt x="2484" y="169"/>
                </a:lnTo>
                <a:lnTo>
                  <a:pt x="2484" y="160"/>
                </a:lnTo>
                <a:lnTo>
                  <a:pt x="2485" y="146"/>
                </a:lnTo>
                <a:lnTo>
                  <a:pt x="2485" y="137"/>
                </a:lnTo>
                <a:lnTo>
                  <a:pt x="2486" y="127"/>
                </a:lnTo>
                <a:lnTo>
                  <a:pt x="2486" y="134"/>
                </a:lnTo>
                <a:lnTo>
                  <a:pt x="2487" y="157"/>
                </a:lnTo>
                <a:lnTo>
                  <a:pt x="2487" y="164"/>
                </a:lnTo>
                <a:lnTo>
                  <a:pt x="2488" y="189"/>
                </a:lnTo>
                <a:lnTo>
                  <a:pt x="2488" y="209"/>
                </a:lnTo>
                <a:lnTo>
                  <a:pt x="2489" y="240"/>
                </a:lnTo>
                <a:lnTo>
                  <a:pt x="2489" y="273"/>
                </a:lnTo>
                <a:lnTo>
                  <a:pt x="2489" y="300"/>
                </a:lnTo>
                <a:lnTo>
                  <a:pt x="2490" y="327"/>
                </a:lnTo>
                <a:lnTo>
                  <a:pt x="2490" y="385"/>
                </a:lnTo>
                <a:lnTo>
                  <a:pt x="2491" y="415"/>
                </a:lnTo>
                <a:lnTo>
                  <a:pt x="2492" y="429"/>
                </a:lnTo>
                <a:lnTo>
                  <a:pt x="2492" y="428"/>
                </a:lnTo>
                <a:lnTo>
                  <a:pt x="2492" y="418"/>
                </a:lnTo>
                <a:lnTo>
                  <a:pt x="2493" y="411"/>
                </a:lnTo>
                <a:lnTo>
                  <a:pt x="2493" y="391"/>
                </a:lnTo>
                <a:lnTo>
                  <a:pt x="2494" y="385"/>
                </a:lnTo>
                <a:lnTo>
                  <a:pt x="2494" y="356"/>
                </a:lnTo>
                <a:lnTo>
                  <a:pt x="2495" y="332"/>
                </a:lnTo>
                <a:lnTo>
                  <a:pt x="2495" y="302"/>
                </a:lnTo>
                <a:lnTo>
                  <a:pt x="2496" y="287"/>
                </a:lnTo>
                <a:lnTo>
                  <a:pt x="2496" y="251"/>
                </a:lnTo>
                <a:lnTo>
                  <a:pt x="2497" y="242"/>
                </a:lnTo>
                <a:lnTo>
                  <a:pt x="2497" y="221"/>
                </a:lnTo>
                <a:lnTo>
                  <a:pt x="2498" y="210"/>
                </a:lnTo>
                <a:lnTo>
                  <a:pt x="2498" y="205"/>
                </a:lnTo>
                <a:lnTo>
                  <a:pt x="2498" y="206"/>
                </a:lnTo>
                <a:lnTo>
                  <a:pt x="2499" y="211"/>
                </a:lnTo>
                <a:lnTo>
                  <a:pt x="2499" y="209"/>
                </a:lnTo>
                <a:lnTo>
                  <a:pt x="2500" y="219"/>
                </a:lnTo>
                <a:lnTo>
                  <a:pt x="2501" y="226"/>
                </a:lnTo>
                <a:lnTo>
                  <a:pt x="2501" y="230"/>
                </a:lnTo>
                <a:lnTo>
                  <a:pt x="2501" y="248"/>
                </a:lnTo>
                <a:lnTo>
                  <a:pt x="2502" y="265"/>
                </a:lnTo>
                <a:lnTo>
                  <a:pt x="2502" y="252"/>
                </a:lnTo>
                <a:lnTo>
                  <a:pt x="2503" y="226"/>
                </a:lnTo>
                <a:lnTo>
                  <a:pt x="2503" y="221"/>
                </a:lnTo>
                <a:lnTo>
                  <a:pt x="2504" y="213"/>
                </a:lnTo>
                <a:lnTo>
                  <a:pt x="2504" y="207"/>
                </a:lnTo>
                <a:lnTo>
                  <a:pt x="2505" y="205"/>
                </a:lnTo>
                <a:lnTo>
                  <a:pt x="2505" y="235"/>
                </a:lnTo>
                <a:lnTo>
                  <a:pt x="2506" y="247"/>
                </a:lnTo>
                <a:lnTo>
                  <a:pt x="2506" y="255"/>
                </a:lnTo>
                <a:lnTo>
                  <a:pt x="2506" y="256"/>
                </a:lnTo>
                <a:lnTo>
                  <a:pt x="2507" y="273"/>
                </a:lnTo>
                <a:lnTo>
                  <a:pt x="2507" y="293"/>
                </a:lnTo>
                <a:lnTo>
                  <a:pt x="2508" y="323"/>
                </a:lnTo>
                <a:lnTo>
                  <a:pt x="2508" y="347"/>
                </a:lnTo>
                <a:lnTo>
                  <a:pt x="2509" y="373"/>
                </a:lnTo>
                <a:lnTo>
                  <a:pt x="2509" y="391"/>
                </a:lnTo>
                <a:lnTo>
                  <a:pt x="2510" y="416"/>
                </a:lnTo>
                <a:lnTo>
                  <a:pt x="2510" y="434"/>
                </a:lnTo>
                <a:lnTo>
                  <a:pt x="2511" y="438"/>
                </a:lnTo>
                <a:lnTo>
                  <a:pt x="2511" y="445"/>
                </a:lnTo>
                <a:lnTo>
                  <a:pt x="2512" y="450"/>
                </a:lnTo>
                <a:lnTo>
                  <a:pt x="2512" y="452"/>
                </a:lnTo>
                <a:lnTo>
                  <a:pt x="2513" y="447"/>
                </a:lnTo>
                <a:lnTo>
                  <a:pt x="2513" y="447"/>
                </a:lnTo>
                <a:lnTo>
                  <a:pt x="2514" y="437"/>
                </a:lnTo>
                <a:lnTo>
                  <a:pt x="2514" y="415"/>
                </a:lnTo>
                <a:lnTo>
                  <a:pt x="2515" y="386"/>
                </a:lnTo>
                <a:lnTo>
                  <a:pt x="2515" y="332"/>
                </a:lnTo>
                <a:lnTo>
                  <a:pt x="2515" y="298"/>
                </a:lnTo>
                <a:lnTo>
                  <a:pt x="2516" y="258"/>
                </a:lnTo>
                <a:lnTo>
                  <a:pt x="2516" y="251"/>
                </a:lnTo>
                <a:lnTo>
                  <a:pt x="2517" y="255"/>
                </a:lnTo>
                <a:lnTo>
                  <a:pt x="2517" y="255"/>
                </a:lnTo>
                <a:lnTo>
                  <a:pt x="2518" y="264"/>
                </a:lnTo>
                <a:lnTo>
                  <a:pt x="2518" y="276"/>
                </a:lnTo>
                <a:lnTo>
                  <a:pt x="2519" y="275"/>
                </a:lnTo>
                <a:lnTo>
                  <a:pt x="2519" y="279"/>
                </a:lnTo>
                <a:lnTo>
                  <a:pt x="2520" y="270"/>
                </a:lnTo>
                <a:lnTo>
                  <a:pt x="2520" y="269"/>
                </a:lnTo>
                <a:lnTo>
                  <a:pt x="2521" y="270"/>
                </a:lnTo>
                <a:lnTo>
                  <a:pt x="2521" y="278"/>
                </a:lnTo>
                <a:lnTo>
                  <a:pt x="2522" y="271"/>
                </a:lnTo>
                <a:lnTo>
                  <a:pt x="2522" y="260"/>
                </a:lnTo>
                <a:lnTo>
                  <a:pt x="2523" y="254"/>
                </a:lnTo>
                <a:lnTo>
                  <a:pt x="2523" y="248"/>
                </a:lnTo>
                <a:lnTo>
                  <a:pt x="2523" y="266"/>
                </a:lnTo>
                <a:lnTo>
                  <a:pt x="2524" y="278"/>
                </a:lnTo>
                <a:lnTo>
                  <a:pt x="2524" y="286"/>
                </a:lnTo>
                <a:lnTo>
                  <a:pt x="2525" y="250"/>
                </a:lnTo>
                <a:lnTo>
                  <a:pt x="2525" y="220"/>
                </a:lnTo>
                <a:lnTo>
                  <a:pt x="2526" y="193"/>
                </a:lnTo>
                <a:lnTo>
                  <a:pt x="2526" y="175"/>
                </a:lnTo>
                <a:lnTo>
                  <a:pt x="2527" y="182"/>
                </a:lnTo>
                <a:lnTo>
                  <a:pt x="2527" y="192"/>
                </a:lnTo>
                <a:lnTo>
                  <a:pt x="2528" y="206"/>
                </a:lnTo>
                <a:lnTo>
                  <a:pt x="2528" y="214"/>
                </a:lnTo>
                <a:lnTo>
                  <a:pt x="2529" y="213"/>
                </a:lnTo>
                <a:lnTo>
                  <a:pt x="2529" y="218"/>
                </a:lnTo>
                <a:lnTo>
                  <a:pt x="2529" y="229"/>
                </a:lnTo>
                <a:lnTo>
                  <a:pt x="2530" y="269"/>
                </a:lnTo>
                <a:lnTo>
                  <a:pt x="2530" y="307"/>
                </a:lnTo>
                <a:lnTo>
                  <a:pt x="2531" y="332"/>
                </a:lnTo>
                <a:lnTo>
                  <a:pt x="2532" y="362"/>
                </a:lnTo>
                <a:lnTo>
                  <a:pt x="2532" y="390"/>
                </a:lnTo>
                <a:lnTo>
                  <a:pt x="2532" y="408"/>
                </a:lnTo>
                <a:lnTo>
                  <a:pt x="2533" y="423"/>
                </a:lnTo>
                <a:lnTo>
                  <a:pt x="2533" y="434"/>
                </a:lnTo>
                <a:lnTo>
                  <a:pt x="2534" y="443"/>
                </a:lnTo>
                <a:lnTo>
                  <a:pt x="2534" y="448"/>
                </a:lnTo>
                <a:lnTo>
                  <a:pt x="2535" y="450"/>
                </a:lnTo>
                <a:lnTo>
                  <a:pt x="2535" y="448"/>
                </a:lnTo>
                <a:lnTo>
                  <a:pt x="2536" y="449"/>
                </a:lnTo>
                <a:lnTo>
                  <a:pt x="2536" y="444"/>
                </a:lnTo>
                <a:lnTo>
                  <a:pt x="2537" y="421"/>
                </a:lnTo>
                <a:lnTo>
                  <a:pt x="2537" y="395"/>
                </a:lnTo>
                <a:lnTo>
                  <a:pt x="2538" y="331"/>
                </a:lnTo>
                <a:lnTo>
                  <a:pt x="2538" y="291"/>
                </a:lnTo>
                <a:lnTo>
                  <a:pt x="2538" y="238"/>
                </a:lnTo>
                <a:lnTo>
                  <a:pt x="2539" y="226"/>
                </a:lnTo>
                <a:lnTo>
                  <a:pt x="2539" y="233"/>
                </a:lnTo>
                <a:lnTo>
                  <a:pt x="2540" y="242"/>
                </a:lnTo>
                <a:lnTo>
                  <a:pt x="2541" y="252"/>
                </a:lnTo>
                <a:lnTo>
                  <a:pt x="2541" y="267"/>
                </a:lnTo>
                <a:lnTo>
                  <a:pt x="2541" y="275"/>
                </a:lnTo>
                <a:lnTo>
                  <a:pt x="2542" y="273"/>
                </a:lnTo>
                <a:lnTo>
                  <a:pt x="2542" y="260"/>
                </a:lnTo>
                <a:lnTo>
                  <a:pt x="2543" y="253"/>
                </a:lnTo>
                <a:lnTo>
                  <a:pt x="2543" y="256"/>
                </a:lnTo>
                <a:lnTo>
                  <a:pt x="2544" y="272"/>
                </a:lnTo>
                <a:lnTo>
                  <a:pt x="2544" y="269"/>
                </a:lnTo>
                <a:lnTo>
                  <a:pt x="2545" y="254"/>
                </a:lnTo>
                <a:lnTo>
                  <a:pt x="2545" y="251"/>
                </a:lnTo>
                <a:lnTo>
                  <a:pt x="2546" y="244"/>
                </a:lnTo>
                <a:lnTo>
                  <a:pt x="2546" y="261"/>
                </a:lnTo>
                <a:lnTo>
                  <a:pt x="2546" y="284"/>
                </a:lnTo>
                <a:lnTo>
                  <a:pt x="2547" y="293"/>
                </a:lnTo>
                <a:lnTo>
                  <a:pt x="2547" y="256"/>
                </a:lnTo>
                <a:lnTo>
                  <a:pt x="2548" y="217"/>
                </a:lnTo>
                <a:lnTo>
                  <a:pt x="2548" y="190"/>
                </a:lnTo>
                <a:lnTo>
                  <a:pt x="2549" y="183"/>
                </a:lnTo>
                <a:lnTo>
                  <a:pt x="2549" y="172"/>
                </a:lnTo>
                <a:lnTo>
                  <a:pt x="2550" y="170"/>
                </a:lnTo>
                <a:lnTo>
                  <a:pt x="2550" y="176"/>
                </a:lnTo>
                <a:lnTo>
                  <a:pt x="2551" y="176"/>
                </a:lnTo>
                <a:lnTo>
                  <a:pt x="2551" y="161"/>
                </a:lnTo>
                <a:lnTo>
                  <a:pt x="2552" y="182"/>
                </a:lnTo>
                <a:lnTo>
                  <a:pt x="2552" y="195"/>
                </a:lnTo>
                <a:lnTo>
                  <a:pt x="2553" y="217"/>
                </a:lnTo>
                <a:lnTo>
                  <a:pt x="2553" y="255"/>
                </a:lnTo>
                <a:lnTo>
                  <a:pt x="2554" y="283"/>
                </a:lnTo>
                <a:lnTo>
                  <a:pt x="2554" y="327"/>
                </a:lnTo>
                <a:lnTo>
                  <a:pt x="2555" y="364"/>
                </a:lnTo>
                <a:lnTo>
                  <a:pt x="2555" y="389"/>
                </a:lnTo>
                <a:lnTo>
                  <a:pt x="2555" y="412"/>
                </a:lnTo>
                <a:lnTo>
                  <a:pt x="2556" y="422"/>
                </a:lnTo>
                <a:lnTo>
                  <a:pt x="2556" y="433"/>
                </a:lnTo>
                <a:lnTo>
                  <a:pt x="2557" y="439"/>
                </a:lnTo>
                <a:lnTo>
                  <a:pt x="2557" y="443"/>
                </a:lnTo>
                <a:lnTo>
                  <a:pt x="2558" y="441"/>
                </a:lnTo>
                <a:lnTo>
                  <a:pt x="2558" y="445"/>
                </a:lnTo>
                <a:lnTo>
                  <a:pt x="2559" y="443"/>
                </a:lnTo>
                <a:lnTo>
                  <a:pt x="2559" y="412"/>
                </a:lnTo>
                <a:lnTo>
                  <a:pt x="2560" y="376"/>
                </a:lnTo>
                <a:lnTo>
                  <a:pt x="2560" y="316"/>
                </a:lnTo>
                <a:lnTo>
                  <a:pt x="2561" y="273"/>
                </a:lnTo>
                <a:lnTo>
                  <a:pt x="2561" y="236"/>
                </a:lnTo>
                <a:lnTo>
                  <a:pt x="2562" y="221"/>
                </a:lnTo>
                <a:lnTo>
                  <a:pt x="2562" y="224"/>
                </a:lnTo>
                <a:lnTo>
                  <a:pt x="2563" y="232"/>
                </a:lnTo>
                <a:lnTo>
                  <a:pt x="2563" y="244"/>
                </a:lnTo>
                <a:lnTo>
                  <a:pt x="2564" y="261"/>
                </a:lnTo>
                <a:lnTo>
                  <a:pt x="2564" y="257"/>
                </a:lnTo>
                <a:lnTo>
                  <a:pt x="2564" y="274"/>
                </a:lnTo>
                <a:lnTo>
                  <a:pt x="2565" y="253"/>
                </a:lnTo>
                <a:lnTo>
                  <a:pt x="2565" y="256"/>
                </a:lnTo>
                <a:lnTo>
                  <a:pt x="2566" y="263"/>
                </a:lnTo>
                <a:lnTo>
                  <a:pt x="2566" y="271"/>
                </a:lnTo>
                <a:lnTo>
                  <a:pt x="2567" y="263"/>
                </a:lnTo>
                <a:lnTo>
                  <a:pt x="2567" y="255"/>
                </a:lnTo>
                <a:lnTo>
                  <a:pt x="2568" y="234"/>
                </a:lnTo>
                <a:lnTo>
                  <a:pt x="2568" y="249"/>
                </a:lnTo>
                <a:lnTo>
                  <a:pt x="2569" y="270"/>
                </a:lnTo>
                <a:lnTo>
                  <a:pt x="2569" y="295"/>
                </a:lnTo>
                <a:lnTo>
                  <a:pt x="2569" y="299"/>
                </a:lnTo>
                <a:lnTo>
                  <a:pt x="2570" y="264"/>
                </a:lnTo>
                <a:lnTo>
                  <a:pt x="2570" y="220"/>
                </a:lnTo>
                <a:lnTo>
                  <a:pt x="2571" y="205"/>
                </a:lnTo>
                <a:lnTo>
                  <a:pt x="2572" y="185"/>
                </a:lnTo>
                <a:lnTo>
                  <a:pt x="2572" y="169"/>
                </a:lnTo>
                <a:lnTo>
                  <a:pt x="2572" y="175"/>
                </a:lnTo>
                <a:lnTo>
                  <a:pt x="2573" y="169"/>
                </a:lnTo>
                <a:lnTo>
                  <a:pt x="2573" y="165"/>
                </a:lnTo>
                <a:lnTo>
                  <a:pt x="2574" y="158"/>
                </a:lnTo>
                <a:lnTo>
                  <a:pt x="2574" y="173"/>
                </a:lnTo>
                <a:lnTo>
                  <a:pt x="2575" y="193"/>
                </a:lnTo>
                <a:lnTo>
                  <a:pt x="2575" y="191"/>
                </a:lnTo>
                <a:lnTo>
                  <a:pt x="2576" y="211"/>
                </a:lnTo>
                <a:lnTo>
                  <a:pt x="2576" y="257"/>
                </a:lnTo>
                <a:lnTo>
                  <a:pt x="2577" y="310"/>
                </a:lnTo>
                <a:lnTo>
                  <a:pt x="2577" y="347"/>
                </a:lnTo>
                <a:lnTo>
                  <a:pt x="2578" y="376"/>
                </a:lnTo>
                <a:lnTo>
                  <a:pt x="2578" y="402"/>
                </a:lnTo>
                <a:lnTo>
                  <a:pt x="2578" y="421"/>
                </a:lnTo>
                <a:lnTo>
                  <a:pt x="2579" y="434"/>
                </a:lnTo>
                <a:lnTo>
                  <a:pt x="2579" y="440"/>
                </a:lnTo>
                <a:lnTo>
                  <a:pt x="2580" y="443"/>
                </a:lnTo>
                <a:lnTo>
                  <a:pt x="2581" y="441"/>
                </a:lnTo>
                <a:lnTo>
                  <a:pt x="2581" y="446"/>
                </a:lnTo>
                <a:lnTo>
                  <a:pt x="2581" y="440"/>
                </a:lnTo>
                <a:lnTo>
                  <a:pt x="2582" y="416"/>
                </a:lnTo>
                <a:lnTo>
                  <a:pt x="2582" y="382"/>
                </a:lnTo>
                <a:lnTo>
                  <a:pt x="2583" y="319"/>
                </a:lnTo>
                <a:lnTo>
                  <a:pt x="2583" y="269"/>
                </a:lnTo>
                <a:lnTo>
                  <a:pt x="2584" y="229"/>
                </a:lnTo>
                <a:lnTo>
                  <a:pt x="2584" y="208"/>
                </a:lnTo>
                <a:lnTo>
                  <a:pt x="2585" y="216"/>
                </a:lnTo>
                <a:lnTo>
                  <a:pt x="2585" y="225"/>
                </a:lnTo>
                <a:lnTo>
                  <a:pt x="2586" y="241"/>
                </a:lnTo>
                <a:lnTo>
                  <a:pt x="2586" y="253"/>
                </a:lnTo>
                <a:lnTo>
                  <a:pt x="2587" y="249"/>
                </a:lnTo>
                <a:lnTo>
                  <a:pt x="2587" y="247"/>
                </a:lnTo>
                <a:lnTo>
                  <a:pt x="2587" y="236"/>
                </a:lnTo>
                <a:lnTo>
                  <a:pt x="2588" y="226"/>
                </a:lnTo>
                <a:lnTo>
                  <a:pt x="2588" y="239"/>
                </a:lnTo>
                <a:lnTo>
                  <a:pt x="2589" y="250"/>
                </a:lnTo>
                <a:lnTo>
                  <a:pt x="2589" y="253"/>
                </a:lnTo>
                <a:lnTo>
                  <a:pt x="2590" y="246"/>
                </a:lnTo>
                <a:lnTo>
                  <a:pt x="2590" y="244"/>
                </a:lnTo>
                <a:lnTo>
                  <a:pt x="2591" y="256"/>
                </a:lnTo>
                <a:lnTo>
                  <a:pt x="2591" y="291"/>
                </a:lnTo>
                <a:lnTo>
                  <a:pt x="2592" y="309"/>
                </a:lnTo>
                <a:lnTo>
                  <a:pt x="2592" y="319"/>
                </a:lnTo>
                <a:lnTo>
                  <a:pt x="2593" y="281"/>
                </a:lnTo>
                <a:lnTo>
                  <a:pt x="2593" y="235"/>
                </a:lnTo>
                <a:lnTo>
                  <a:pt x="2594" y="208"/>
                </a:lnTo>
                <a:lnTo>
                  <a:pt x="2594" y="186"/>
                </a:lnTo>
                <a:lnTo>
                  <a:pt x="2595" y="171"/>
                </a:lnTo>
                <a:lnTo>
                  <a:pt x="2595" y="166"/>
                </a:lnTo>
                <a:lnTo>
                  <a:pt x="2595" y="158"/>
                </a:lnTo>
                <a:lnTo>
                  <a:pt x="2596" y="164"/>
                </a:lnTo>
                <a:lnTo>
                  <a:pt x="2596" y="160"/>
                </a:lnTo>
                <a:lnTo>
                  <a:pt x="2597" y="164"/>
                </a:lnTo>
                <a:lnTo>
                  <a:pt x="2597" y="171"/>
                </a:lnTo>
                <a:lnTo>
                  <a:pt x="2598" y="173"/>
                </a:lnTo>
                <a:lnTo>
                  <a:pt x="2598" y="185"/>
                </a:lnTo>
                <a:lnTo>
                  <a:pt x="2599" y="202"/>
                </a:lnTo>
                <a:lnTo>
                  <a:pt x="2599" y="243"/>
                </a:lnTo>
                <a:lnTo>
                  <a:pt x="2600" y="272"/>
                </a:lnTo>
                <a:lnTo>
                  <a:pt x="2600" y="316"/>
                </a:lnTo>
                <a:lnTo>
                  <a:pt x="2601" y="359"/>
                </a:lnTo>
                <a:lnTo>
                  <a:pt x="2601" y="380"/>
                </a:lnTo>
                <a:lnTo>
                  <a:pt x="2602" y="400"/>
                </a:lnTo>
                <a:lnTo>
                  <a:pt x="2602" y="410"/>
                </a:lnTo>
                <a:lnTo>
                  <a:pt x="2603" y="420"/>
                </a:lnTo>
                <a:lnTo>
                  <a:pt x="2603" y="422"/>
                </a:lnTo>
                <a:lnTo>
                  <a:pt x="2604" y="433"/>
                </a:lnTo>
                <a:lnTo>
                  <a:pt x="2604" y="436"/>
                </a:lnTo>
                <a:lnTo>
                  <a:pt x="2604" y="419"/>
                </a:lnTo>
                <a:lnTo>
                  <a:pt x="2605" y="390"/>
                </a:lnTo>
                <a:lnTo>
                  <a:pt x="2605" y="330"/>
                </a:lnTo>
                <a:lnTo>
                  <a:pt x="2606" y="288"/>
                </a:lnTo>
                <a:lnTo>
                  <a:pt x="2606" y="244"/>
                </a:lnTo>
                <a:lnTo>
                  <a:pt x="2607" y="230"/>
                </a:lnTo>
                <a:lnTo>
                  <a:pt x="2607" y="234"/>
                </a:lnTo>
                <a:lnTo>
                  <a:pt x="2608" y="241"/>
                </a:lnTo>
                <a:lnTo>
                  <a:pt x="2608" y="246"/>
                </a:lnTo>
                <a:lnTo>
                  <a:pt x="2609" y="259"/>
                </a:lnTo>
                <a:lnTo>
                  <a:pt x="2609" y="255"/>
                </a:lnTo>
                <a:lnTo>
                  <a:pt x="2610" y="263"/>
                </a:lnTo>
                <a:lnTo>
                  <a:pt x="2610" y="250"/>
                </a:lnTo>
                <a:lnTo>
                  <a:pt x="2611" y="250"/>
                </a:lnTo>
                <a:lnTo>
                  <a:pt x="2611" y="257"/>
                </a:lnTo>
                <a:lnTo>
                  <a:pt x="2612" y="260"/>
                </a:lnTo>
                <a:lnTo>
                  <a:pt x="2612" y="254"/>
                </a:lnTo>
                <a:lnTo>
                  <a:pt x="2612" y="236"/>
                </a:lnTo>
                <a:lnTo>
                  <a:pt x="2613" y="239"/>
                </a:lnTo>
                <a:lnTo>
                  <a:pt x="2613" y="247"/>
                </a:lnTo>
                <a:lnTo>
                  <a:pt x="2614" y="275"/>
                </a:lnTo>
                <a:lnTo>
                  <a:pt x="2614" y="291"/>
                </a:lnTo>
                <a:lnTo>
                  <a:pt x="2615" y="298"/>
                </a:lnTo>
                <a:lnTo>
                  <a:pt x="2615" y="262"/>
                </a:lnTo>
                <a:lnTo>
                  <a:pt x="2616" y="221"/>
                </a:lnTo>
                <a:lnTo>
                  <a:pt x="2616" y="196"/>
                </a:lnTo>
                <a:lnTo>
                  <a:pt x="2617" y="168"/>
                </a:lnTo>
                <a:lnTo>
                  <a:pt x="2617" y="151"/>
                </a:lnTo>
                <a:lnTo>
                  <a:pt x="2618" y="146"/>
                </a:lnTo>
                <a:lnTo>
                  <a:pt x="2618" y="154"/>
                </a:lnTo>
                <a:lnTo>
                  <a:pt x="2618" y="161"/>
                </a:lnTo>
                <a:lnTo>
                  <a:pt x="2619" y="163"/>
                </a:lnTo>
                <a:lnTo>
                  <a:pt x="2619" y="158"/>
                </a:lnTo>
                <a:lnTo>
                  <a:pt x="2620" y="149"/>
                </a:lnTo>
                <a:lnTo>
                  <a:pt x="2621" y="149"/>
                </a:lnTo>
                <a:lnTo>
                  <a:pt x="2621" y="149"/>
                </a:lnTo>
                <a:lnTo>
                  <a:pt x="2621" y="144"/>
                </a:lnTo>
                <a:lnTo>
                  <a:pt x="2622" y="162"/>
                </a:lnTo>
                <a:lnTo>
                  <a:pt x="2622" y="185"/>
                </a:lnTo>
                <a:lnTo>
                  <a:pt x="2623" y="204"/>
                </a:lnTo>
                <a:lnTo>
                  <a:pt x="2623" y="228"/>
                </a:lnTo>
                <a:lnTo>
                  <a:pt x="2624" y="242"/>
                </a:lnTo>
                <a:lnTo>
                  <a:pt x="2624" y="273"/>
                </a:lnTo>
                <a:lnTo>
                  <a:pt x="2625" y="302"/>
                </a:lnTo>
                <a:lnTo>
                  <a:pt x="2625" y="328"/>
                </a:lnTo>
                <a:lnTo>
                  <a:pt x="2626" y="349"/>
                </a:lnTo>
                <a:lnTo>
                  <a:pt x="2626" y="397"/>
                </a:lnTo>
                <a:lnTo>
                  <a:pt x="2627" y="424"/>
                </a:lnTo>
                <a:lnTo>
                  <a:pt x="2627" y="431"/>
                </a:lnTo>
                <a:lnTo>
                  <a:pt x="2627" y="429"/>
                </a:lnTo>
                <a:lnTo>
                  <a:pt x="2628" y="416"/>
                </a:lnTo>
                <a:lnTo>
                  <a:pt x="2628" y="401"/>
                </a:lnTo>
                <a:lnTo>
                  <a:pt x="2629" y="379"/>
                </a:lnTo>
                <a:lnTo>
                  <a:pt x="2630" y="364"/>
                </a:lnTo>
                <a:lnTo>
                  <a:pt x="2630" y="326"/>
                </a:lnTo>
                <a:lnTo>
                  <a:pt x="2630" y="311"/>
                </a:lnTo>
                <a:lnTo>
                  <a:pt x="2631" y="271"/>
                </a:lnTo>
                <a:lnTo>
                  <a:pt x="2631" y="275"/>
                </a:lnTo>
                <a:lnTo>
                  <a:pt x="2632" y="248"/>
                </a:lnTo>
                <a:lnTo>
                  <a:pt x="2632" y="235"/>
                </a:lnTo>
                <a:lnTo>
                  <a:pt x="2633" y="216"/>
                </a:lnTo>
                <a:lnTo>
                  <a:pt x="2633" y="214"/>
                </a:lnTo>
                <a:lnTo>
                  <a:pt x="2634" y="212"/>
                </a:lnTo>
                <a:lnTo>
                  <a:pt x="2634" y="210"/>
                </a:lnTo>
                <a:lnTo>
                  <a:pt x="2635" y="214"/>
                </a:lnTo>
                <a:lnTo>
                  <a:pt x="2635" y="227"/>
                </a:lnTo>
                <a:lnTo>
                  <a:pt x="2635" y="224"/>
                </a:lnTo>
                <a:lnTo>
                  <a:pt x="2636" y="220"/>
                </a:lnTo>
                <a:lnTo>
                  <a:pt x="2636" y="229"/>
                </a:lnTo>
                <a:lnTo>
                  <a:pt x="2637" y="253"/>
                </a:lnTo>
                <a:lnTo>
                  <a:pt x="2637" y="270"/>
                </a:lnTo>
                <a:lnTo>
                  <a:pt x="2638" y="243"/>
                </a:lnTo>
                <a:lnTo>
                  <a:pt x="2638" y="205"/>
                </a:lnTo>
                <a:lnTo>
                  <a:pt x="2639" y="187"/>
                </a:lnTo>
                <a:lnTo>
                  <a:pt x="2639" y="165"/>
                </a:lnTo>
                <a:lnTo>
                  <a:pt x="2640" y="146"/>
                </a:lnTo>
                <a:lnTo>
                  <a:pt x="2640" y="153"/>
                </a:lnTo>
                <a:lnTo>
                  <a:pt x="2641" y="172"/>
                </a:lnTo>
                <a:lnTo>
                  <a:pt x="2641" y="187"/>
                </a:lnTo>
                <a:lnTo>
                  <a:pt x="2642" y="193"/>
                </a:lnTo>
                <a:lnTo>
                  <a:pt x="2642" y="181"/>
                </a:lnTo>
                <a:lnTo>
                  <a:pt x="2643" y="169"/>
                </a:lnTo>
                <a:lnTo>
                  <a:pt x="2643" y="158"/>
                </a:lnTo>
                <a:lnTo>
                  <a:pt x="2644" y="142"/>
                </a:lnTo>
                <a:lnTo>
                  <a:pt x="2644" y="139"/>
                </a:lnTo>
                <a:lnTo>
                  <a:pt x="2644" y="149"/>
                </a:lnTo>
                <a:lnTo>
                  <a:pt x="2645" y="156"/>
                </a:lnTo>
                <a:lnTo>
                  <a:pt x="2645" y="178"/>
                </a:lnTo>
                <a:lnTo>
                  <a:pt x="2646" y="202"/>
                </a:lnTo>
                <a:lnTo>
                  <a:pt x="2646" y="221"/>
                </a:lnTo>
                <a:lnTo>
                  <a:pt x="2647" y="246"/>
                </a:lnTo>
                <a:lnTo>
                  <a:pt x="2647" y="279"/>
                </a:lnTo>
                <a:lnTo>
                  <a:pt x="2648" y="303"/>
                </a:lnTo>
                <a:lnTo>
                  <a:pt x="2648" y="330"/>
                </a:lnTo>
                <a:lnTo>
                  <a:pt x="2649" y="386"/>
                </a:lnTo>
                <a:lnTo>
                  <a:pt x="2649" y="417"/>
                </a:lnTo>
                <a:lnTo>
                  <a:pt x="2650" y="429"/>
                </a:lnTo>
                <a:lnTo>
                  <a:pt x="2650" y="428"/>
                </a:lnTo>
                <a:lnTo>
                  <a:pt x="2651" y="424"/>
                </a:lnTo>
                <a:lnTo>
                  <a:pt x="2651" y="419"/>
                </a:lnTo>
                <a:lnTo>
                  <a:pt x="2652" y="397"/>
                </a:lnTo>
                <a:lnTo>
                  <a:pt x="2652" y="385"/>
                </a:lnTo>
                <a:lnTo>
                  <a:pt x="2653" y="362"/>
                </a:lnTo>
                <a:lnTo>
                  <a:pt x="2653" y="341"/>
                </a:lnTo>
                <a:lnTo>
                  <a:pt x="2653" y="303"/>
                </a:lnTo>
                <a:lnTo>
                  <a:pt x="2654" y="287"/>
                </a:lnTo>
                <a:lnTo>
                  <a:pt x="2654" y="249"/>
                </a:lnTo>
                <a:lnTo>
                  <a:pt x="2655" y="251"/>
                </a:lnTo>
                <a:lnTo>
                  <a:pt x="2655" y="227"/>
                </a:lnTo>
                <a:lnTo>
                  <a:pt x="2656" y="224"/>
                </a:lnTo>
                <a:lnTo>
                  <a:pt x="2656" y="216"/>
                </a:lnTo>
                <a:lnTo>
                  <a:pt x="2657" y="229"/>
                </a:lnTo>
                <a:lnTo>
                  <a:pt x="2657" y="230"/>
                </a:lnTo>
                <a:lnTo>
                  <a:pt x="2658" y="228"/>
                </a:lnTo>
                <a:lnTo>
                  <a:pt x="2658" y="227"/>
                </a:lnTo>
                <a:lnTo>
                  <a:pt x="2658" y="232"/>
                </a:lnTo>
                <a:lnTo>
                  <a:pt x="2659" y="235"/>
                </a:lnTo>
                <a:lnTo>
                  <a:pt x="2659" y="251"/>
                </a:lnTo>
                <a:lnTo>
                  <a:pt x="2660" y="268"/>
                </a:lnTo>
                <a:lnTo>
                  <a:pt x="2661" y="256"/>
                </a:lnTo>
                <a:lnTo>
                  <a:pt x="2661" y="237"/>
                </a:lnTo>
                <a:lnTo>
                  <a:pt x="2661" y="230"/>
                </a:lnTo>
                <a:lnTo>
                  <a:pt x="2662" y="226"/>
                </a:lnTo>
                <a:lnTo>
                  <a:pt x="2662" y="233"/>
                </a:lnTo>
                <a:lnTo>
                  <a:pt x="2663" y="240"/>
                </a:lnTo>
                <a:lnTo>
                  <a:pt x="2663" y="254"/>
                </a:lnTo>
                <a:lnTo>
                  <a:pt x="2664" y="264"/>
                </a:lnTo>
                <a:lnTo>
                  <a:pt x="2664" y="280"/>
                </a:lnTo>
                <a:lnTo>
                  <a:pt x="2665" y="275"/>
                </a:lnTo>
                <a:lnTo>
                  <a:pt x="2665" y="297"/>
                </a:lnTo>
                <a:lnTo>
                  <a:pt x="2666" y="316"/>
                </a:lnTo>
                <a:lnTo>
                  <a:pt x="2666" y="334"/>
                </a:lnTo>
                <a:lnTo>
                  <a:pt x="2667" y="351"/>
                </a:lnTo>
                <a:lnTo>
                  <a:pt x="2667" y="373"/>
                </a:lnTo>
                <a:lnTo>
                  <a:pt x="2667" y="394"/>
                </a:lnTo>
                <a:lnTo>
                  <a:pt x="2668" y="420"/>
                </a:lnTo>
                <a:lnTo>
                  <a:pt x="2668" y="431"/>
                </a:lnTo>
                <a:lnTo>
                  <a:pt x="2669" y="439"/>
                </a:lnTo>
                <a:lnTo>
                  <a:pt x="2670" y="448"/>
                </a:lnTo>
                <a:lnTo>
                  <a:pt x="2670" y="452"/>
                </a:lnTo>
                <a:lnTo>
                  <a:pt x="2670" y="453"/>
                </a:lnTo>
                <a:lnTo>
                  <a:pt x="2671" y="448"/>
                </a:lnTo>
                <a:lnTo>
                  <a:pt x="2671" y="444"/>
                </a:lnTo>
                <a:lnTo>
                  <a:pt x="2672" y="439"/>
                </a:lnTo>
                <a:lnTo>
                  <a:pt x="2672" y="413"/>
                </a:lnTo>
                <a:lnTo>
                  <a:pt x="2673" y="388"/>
                </a:lnTo>
                <a:lnTo>
                  <a:pt x="2673" y="339"/>
                </a:lnTo>
                <a:lnTo>
                  <a:pt x="2674" y="302"/>
                </a:lnTo>
                <a:lnTo>
                  <a:pt x="2674" y="262"/>
                </a:lnTo>
                <a:lnTo>
                  <a:pt x="2675" y="255"/>
                </a:lnTo>
                <a:lnTo>
                  <a:pt x="2675" y="260"/>
                </a:lnTo>
                <a:lnTo>
                  <a:pt x="2675" y="259"/>
                </a:lnTo>
                <a:lnTo>
                  <a:pt x="2676" y="267"/>
                </a:lnTo>
                <a:lnTo>
                  <a:pt x="2676" y="283"/>
                </a:lnTo>
                <a:lnTo>
                  <a:pt x="2677" y="279"/>
                </a:lnTo>
                <a:lnTo>
                  <a:pt x="2677" y="294"/>
                </a:lnTo>
                <a:lnTo>
                  <a:pt x="2678" y="275"/>
                </a:lnTo>
                <a:lnTo>
                  <a:pt x="2678" y="273"/>
                </a:lnTo>
                <a:lnTo>
                  <a:pt x="2679" y="278"/>
                </a:lnTo>
                <a:lnTo>
                  <a:pt x="2679" y="286"/>
                </a:lnTo>
                <a:lnTo>
                  <a:pt x="2680" y="276"/>
                </a:lnTo>
                <a:lnTo>
                  <a:pt x="2680" y="269"/>
                </a:lnTo>
                <a:lnTo>
                  <a:pt x="2681" y="259"/>
                </a:lnTo>
                <a:lnTo>
                  <a:pt x="2681" y="250"/>
                </a:lnTo>
                <a:lnTo>
                  <a:pt x="2682" y="261"/>
                </a:lnTo>
                <a:lnTo>
                  <a:pt x="2682" y="277"/>
                </a:lnTo>
                <a:lnTo>
                  <a:pt x="2683" y="285"/>
                </a:lnTo>
                <a:lnTo>
                  <a:pt x="2683" y="253"/>
                </a:lnTo>
                <a:lnTo>
                  <a:pt x="2684" y="224"/>
                </a:lnTo>
                <a:lnTo>
                  <a:pt x="2684" y="199"/>
                </a:lnTo>
                <a:lnTo>
                  <a:pt x="2684" y="185"/>
                </a:lnTo>
                <a:lnTo>
                  <a:pt x="2685" y="179"/>
                </a:lnTo>
                <a:lnTo>
                  <a:pt x="2685" y="193"/>
                </a:lnTo>
                <a:lnTo>
                  <a:pt x="2686" y="210"/>
                </a:lnTo>
                <a:lnTo>
                  <a:pt x="2686" y="217"/>
                </a:lnTo>
                <a:lnTo>
                  <a:pt x="2687" y="217"/>
                </a:lnTo>
                <a:lnTo>
                  <a:pt x="2687" y="221"/>
                </a:lnTo>
                <a:lnTo>
                  <a:pt x="2688" y="236"/>
                </a:lnTo>
                <a:lnTo>
                  <a:pt x="2688" y="254"/>
                </a:lnTo>
                <a:lnTo>
                  <a:pt x="2689" y="285"/>
                </a:lnTo>
                <a:lnTo>
                  <a:pt x="2689" y="312"/>
                </a:lnTo>
                <a:lnTo>
                  <a:pt x="2690" y="341"/>
                </a:lnTo>
                <a:lnTo>
                  <a:pt x="2690" y="381"/>
                </a:lnTo>
                <a:lnTo>
                  <a:pt x="2691" y="406"/>
                </a:lnTo>
                <a:lnTo>
                  <a:pt x="2691" y="422"/>
                </a:lnTo>
                <a:lnTo>
                  <a:pt x="2692" y="433"/>
                </a:lnTo>
                <a:lnTo>
                  <a:pt x="2692" y="440"/>
                </a:lnTo>
                <a:lnTo>
                  <a:pt x="2693" y="447"/>
                </a:lnTo>
                <a:lnTo>
                  <a:pt x="2693" y="449"/>
                </a:lnTo>
                <a:lnTo>
                  <a:pt x="2693" y="448"/>
                </a:lnTo>
                <a:lnTo>
                  <a:pt x="2694" y="451"/>
                </a:lnTo>
                <a:lnTo>
                  <a:pt x="2694" y="442"/>
                </a:lnTo>
                <a:lnTo>
                  <a:pt x="2695" y="418"/>
                </a:lnTo>
                <a:lnTo>
                  <a:pt x="2695" y="393"/>
                </a:lnTo>
                <a:lnTo>
                  <a:pt x="2696" y="333"/>
                </a:lnTo>
                <a:lnTo>
                  <a:pt x="2696" y="291"/>
                </a:lnTo>
                <a:lnTo>
                  <a:pt x="2697" y="243"/>
                </a:lnTo>
                <a:lnTo>
                  <a:pt x="2697" y="238"/>
                </a:lnTo>
                <a:lnTo>
                  <a:pt x="2698" y="239"/>
                </a:lnTo>
                <a:lnTo>
                  <a:pt x="2698" y="255"/>
                </a:lnTo>
                <a:lnTo>
                  <a:pt x="2698" y="260"/>
                </a:lnTo>
                <a:lnTo>
                  <a:pt x="2699" y="271"/>
                </a:lnTo>
                <a:lnTo>
                  <a:pt x="2700" y="267"/>
                </a:lnTo>
                <a:lnTo>
                  <a:pt x="2700" y="280"/>
                </a:lnTo>
                <a:lnTo>
                  <a:pt x="2701" y="263"/>
                </a:lnTo>
                <a:lnTo>
                  <a:pt x="2701" y="259"/>
                </a:lnTo>
                <a:lnTo>
                  <a:pt x="2701" y="267"/>
                </a:lnTo>
                <a:lnTo>
                  <a:pt x="2702" y="279"/>
                </a:lnTo>
                <a:lnTo>
                  <a:pt x="2702" y="263"/>
                </a:lnTo>
                <a:lnTo>
                  <a:pt x="2703" y="257"/>
                </a:lnTo>
                <a:lnTo>
                  <a:pt x="2703" y="248"/>
                </a:lnTo>
                <a:lnTo>
                  <a:pt x="2704" y="247"/>
                </a:lnTo>
                <a:lnTo>
                  <a:pt x="2704" y="266"/>
                </a:lnTo>
                <a:lnTo>
                  <a:pt x="2705" y="290"/>
                </a:lnTo>
                <a:lnTo>
                  <a:pt x="2705" y="305"/>
                </a:lnTo>
                <a:lnTo>
                  <a:pt x="2706" y="270"/>
                </a:lnTo>
                <a:lnTo>
                  <a:pt x="2706" y="236"/>
                </a:lnTo>
                <a:lnTo>
                  <a:pt x="2707" y="205"/>
                </a:lnTo>
                <a:lnTo>
                  <a:pt x="2707" y="197"/>
                </a:lnTo>
                <a:lnTo>
                  <a:pt x="2707" y="190"/>
                </a:lnTo>
                <a:lnTo>
                  <a:pt x="2708" y="194"/>
                </a:lnTo>
                <a:lnTo>
                  <a:pt x="2708" y="187"/>
                </a:lnTo>
                <a:lnTo>
                  <a:pt x="2709" y="193"/>
                </a:lnTo>
                <a:lnTo>
                  <a:pt x="2710" y="187"/>
                </a:lnTo>
                <a:lnTo>
                  <a:pt x="2710" y="185"/>
                </a:lnTo>
                <a:lnTo>
                  <a:pt x="2710" y="200"/>
                </a:lnTo>
                <a:lnTo>
                  <a:pt x="2711" y="221"/>
                </a:lnTo>
                <a:lnTo>
                  <a:pt x="2711" y="241"/>
                </a:lnTo>
                <a:lnTo>
                  <a:pt x="2712" y="281"/>
                </a:lnTo>
                <a:lnTo>
                  <a:pt x="2712" y="325"/>
                </a:lnTo>
                <a:lnTo>
                  <a:pt x="2713" y="362"/>
                </a:lnTo>
                <a:lnTo>
                  <a:pt x="2713" y="390"/>
                </a:lnTo>
                <a:lnTo>
                  <a:pt x="2714" y="405"/>
                </a:lnTo>
                <a:lnTo>
                  <a:pt x="2714" y="419"/>
                </a:lnTo>
                <a:lnTo>
                  <a:pt x="2715" y="433"/>
                </a:lnTo>
                <a:lnTo>
                  <a:pt x="2715" y="442"/>
                </a:lnTo>
                <a:lnTo>
                  <a:pt x="2716" y="443"/>
                </a:lnTo>
                <a:lnTo>
                  <a:pt x="2716" y="442"/>
                </a:lnTo>
                <a:lnTo>
                  <a:pt x="2716" y="446"/>
                </a:lnTo>
                <a:lnTo>
                  <a:pt x="2717" y="445"/>
                </a:lnTo>
                <a:lnTo>
                  <a:pt x="2717" y="421"/>
                </a:lnTo>
                <a:lnTo>
                  <a:pt x="2718" y="393"/>
                </a:lnTo>
                <a:lnTo>
                  <a:pt x="2718" y="337"/>
                </a:lnTo>
                <a:lnTo>
                  <a:pt x="2719" y="291"/>
                </a:lnTo>
                <a:lnTo>
                  <a:pt x="2719" y="238"/>
                </a:lnTo>
                <a:lnTo>
                  <a:pt x="2720" y="238"/>
                </a:lnTo>
                <a:lnTo>
                  <a:pt x="2720" y="235"/>
                </a:lnTo>
                <a:lnTo>
                  <a:pt x="2721" y="245"/>
                </a:lnTo>
                <a:lnTo>
                  <a:pt x="2721" y="253"/>
                </a:lnTo>
                <a:lnTo>
                  <a:pt x="2722" y="274"/>
                </a:lnTo>
                <a:lnTo>
                  <a:pt x="2722" y="270"/>
                </a:lnTo>
                <a:lnTo>
                  <a:pt x="2723" y="279"/>
                </a:lnTo>
                <a:lnTo>
                  <a:pt x="2723" y="266"/>
                </a:lnTo>
                <a:lnTo>
                  <a:pt x="2724" y="261"/>
                </a:lnTo>
                <a:lnTo>
                  <a:pt x="2724" y="265"/>
                </a:lnTo>
                <a:lnTo>
                  <a:pt x="2724" y="270"/>
                </a:lnTo>
                <a:lnTo>
                  <a:pt x="2725" y="257"/>
                </a:lnTo>
                <a:lnTo>
                  <a:pt x="2725" y="252"/>
                </a:lnTo>
                <a:lnTo>
                  <a:pt x="2726" y="244"/>
                </a:lnTo>
                <a:lnTo>
                  <a:pt x="2726" y="240"/>
                </a:lnTo>
                <a:lnTo>
                  <a:pt x="2727" y="272"/>
                </a:lnTo>
                <a:lnTo>
                  <a:pt x="2727" y="292"/>
                </a:lnTo>
                <a:lnTo>
                  <a:pt x="2728" y="306"/>
                </a:lnTo>
                <a:lnTo>
                  <a:pt x="2728" y="257"/>
                </a:lnTo>
                <a:lnTo>
                  <a:pt x="2729" y="213"/>
                </a:lnTo>
                <a:lnTo>
                  <a:pt x="2729" y="206"/>
                </a:lnTo>
                <a:lnTo>
                  <a:pt x="2730" y="188"/>
                </a:lnTo>
                <a:lnTo>
                  <a:pt x="2730" y="165"/>
                </a:lnTo>
                <a:lnTo>
                  <a:pt x="2731" y="168"/>
                </a:lnTo>
                <a:lnTo>
                  <a:pt x="2731" y="174"/>
                </a:lnTo>
                <a:lnTo>
                  <a:pt x="2732" y="175"/>
                </a:lnTo>
                <a:lnTo>
                  <a:pt x="2732" y="172"/>
                </a:lnTo>
                <a:lnTo>
                  <a:pt x="2733" y="174"/>
                </a:lnTo>
                <a:lnTo>
                  <a:pt x="2733" y="181"/>
                </a:lnTo>
                <a:lnTo>
                  <a:pt x="2733" y="192"/>
                </a:lnTo>
                <a:lnTo>
                  <a:pt x="2734" y="223"/>
                </a:lnTo>
                <a:lnTo>
                  <a:pt x="2734" y="248"/>
                </a:lnTo>
                <a:lnTo>
                  <a:pt x="2735" y="304"/>
                </a:lnTo>
                <a:lnTo>
                  <a:pt x="2735" y="344"/>
                </a:lnTo>
                <a:lnTo>
                  <a:pt x="2736" y="372"/>
                </a:lnTo>
                <a:lnTo>
                  <a:pt x="2736" y="396"/>
                </a:lnTo>
                <a:lnTo>
                  <a:pt x="2737" y="410"/>
                </a:lnTo>
                <a:lnTo>
                  <a:pt x="2737" y="428"/>
                </a:lnTo>
                <a:lnTo>
                  <a:pt x="2738" y="434"/>
                </a:lnTo>
                <a:lnTo>
                  <a:pt x="2738" y="436"/>
                </a:lnTo>
                <a:lnTo>
                  <a:pt x="2739" y="437"/>
                </a:lnTo>
                <a:lnTo>
                  <a:pt x="2739" y="443"/>
                </a:lnTo>
                <a:lnTo>
                  <a:pt x="2740" y="439"/>
                </a:lnTo>
                <a:lnTo>
                  <a:pt x="2740" y="410"/>
                </a:lnTo>
                <a:lnTo>
                  <a:pt x="2741" y="384"/>
                </a:lnTo>
                <a:lnTo>
                  <a:pt x="2741" y="325"/>
                </a:lnTo>
                <a:lnTo>
                  <a:pt x="2741" y="285"/>
                </a:lnTo>
                <a:lnTo>
                  <a:pt x="2742" y="237"/>
                </a:lnTo>
                <a:lnTo>
                  <a:pt x="2742" y="234"/>
                </a:lnTo>
                <a:lnTo>
                  <a:pt x="2743" y="235"/>
                </a:lnTo>
                <a:lnTo>
                  <a:pt x="2743" y="240"/>
                </a:lnTo>
                <a:lnTo>
                  <a:pt x="2744" y="244"/>
                </a:lnTo>
                <a:lnTo>
                  <a:pt x="2744" y="257"/>
                </a:lnTo>
                <a:lnTo>
                  <a:pt x="2745" y="256"/>
                </a:lnTo>
                <a:lnTo>
                  <a:pt x="2745" y="266"/>
                </a:lnTo>
                <a:lnTo>
                  <a:pt x="2746" y="255"/>
                </a:lnTo>
                <a:lnTo>
                  <a:pt x="2746" y="249"/>
                </a:lnTo>
                <a:lnTo>
                  <a:pt x="2747" y="255"/>
                </a:lnTo>
                <a:lnTo>
                  <a:pt x="2747" y="264"/>
                </a:lnTo>
                <a:lnTo>
                  <a:pt x="2747" y="255"/>
                </a:lnTo>
                <a:lnTo>
                  <a:pt x="2748" y="247"/>
                </a:lnTo>
                <a:lnTo>
                  <a:pt x="2749" y="239"/>
                </a:lnTo>
                <a:lnTo>
                  <a:pt x="2749" y="244"/>
                </a:lnTo>
                <a:lnTo>
                  <a:pt x="2750" y="271"/>
                </a:lnTo>
                <a:lnTo>
                  <a:pt x="2750" y="297"/>
                </a:lnTo>
                <a:lnTo>
                  <a:pt x="2750" y="312"/>
                </a:lnTo>
                <a:lnTo>
                  <a:pt x="2751" y="275"/>
                </a:lnTo>
                <a:lnTo>
                  <a:pt x="2751" y="233"/>
                </a:lnTo>
                <a:lnTo>
                  <a:pt x="2752" y="211"/>
                </a:lnTo>
                <a:lnTo>
                  <a:pt x="2752" y="186"/>
                </a:lnTo>
                <a:lnTo>
                  <a:pt x="2753" y="173"/>
                </a:lnTo>
                <a:lnTo>
                  <a:pt x="2753" y="172"/>
                </a:lnTo>
                <a:lnTo>
                  <a:pt x="2754" y="162"/>
                </a:lnTo>
                <a:lnTo>
                  <a:pt x="2754" y="161"/>
                </a:lnTo>
                <a:lnTo>
                  <a:pt x="2755" y="161"/>
                </a:lnTo>
                <a:lnTo>
                  <a:pt x="2755" y="161"/>
                </a:lnTo>
                <a:lnTo>
                  <a:pt x="2756" y="173"/>
                </a:lnTo>
                <a:lnTo>
                  <a:pt x="2756" y="170"/>
                </a:lnTo>
                <a:lnTo>
                  <a:pt x="2756" y="174"/>
                </a:lnTo>
                <a:lnTo>
                  <a:pt x="2757" y="205"/>
                </a:lnTo>
                <a:lnTo>
                  <a:pt x="2757" y="232"/>
                </a:lnTo>
                <a:lnTo>
                  <a:pt x="2758" y="270"/>
                </a:lnTo>
                <a:lnTo>
                  <a:pt x="2759" y="309"/>
                </a:lnTo>
                <a:lnTo>
                  <a:pt x="2759" y="341"/>
                </a:lnTo>
                <a:lnTo>
                  <a:pt x="2759" y="363"/>
                </a:lnTo>
                <a:lnTo>
                  <a:pt x="2760" y="382"/>
                </a:lnTo>
                <a:lnTo>
                  <a:pt x="2760" y="398"/>
                </a:lnTo>
                <a:lnTo>
                  <a:pt x="2761" y="414"/>
                </a:lnTo>
                <a:lnTo>
                  <a:pt x="2761" y="415"/>
                </a:lnTo>
                <a:lnTo>
                  <a:pt x="2762" y="430"/>
                </a:lnTo>
                <a:lnTo>
                  <a:pt x="2762" y="433"/>
                </a:lnTo>
                <a:lnTo>
                  <a:pt x="2763" y="417"/>
                </a:lnTo>
                <a:lnTo>
                  <a:pt x="2763" y="388"/>
                </a:lnTo>
                <a:lnTo>
                  <a:pt x="2764" y="332"/>
                </a:lnTo>
                <a:lnTo>
                  <a:pt x="2764" y="294"/>
                </a:lnTo>
                <a:lnTo>
                  <a:pt x="2764" y="244"/>
                </a:lnTo>
                <a:lnTo>
                  <a:pt x="2765" y="228"/>
                </a:lnTo>
                <a:lnTo>
                  <a:pt x="2765" y="224"/>
                </a:lnTo>
                <a:lnTo>
                  <a:pt x="2766" y="237"/>
                </a:lnTo>
                <a:lnTo>
                  <a:pt x="2766" y="247"/>
                </a:lnTo>
                <a:lnTo>
                  <a:pt x="2767" y="255"/>
                </a:lnTo>
                <a:lnTo>
                  <a:pt x="2767" y="252"/>
                </a:lnTo>
                <a:lnTo>
                  <a:pt x="2768" y="260"/>
                </a:lnTo>
                <a:lnTo>
                  <a:pt x="2768" y="245"/>
                </a:lnTo>
                <a:lnTo>
                  <a:pt x="2769" y="242"/>
                </a:lnTo>
                <a:lnTo>
                  <a:pt x="2769" y="246"/>
                </a:lnTo>
                <a:lnTo>
                  <a:pt x="2770" y="252"/>
                </a:lnTo>
                <a:lnTo>
                  <a:pt x="2770" y="245"/>
                </a:lnTo>
                <a:lnTo>
                  <a:pt x="2771" y="227"/>
                </a:lnTo>
                <a:lnTo>
                  <a:pt x="2771" y="224"/>
                </a:lnTo>
                <a:lnTo>
                  <a:pt x="2772" y="233"/>
                </a:lnTo>
                <a:lnTo>
                  <a:pt x="2772" y="268"/>
                </a:lnTo>
                <a:lnTo>
                  <a:pt x="2773" y="292"/>
                </a:lnTo>
                <a:lnTo>
                  <a:pt x="2773" y="304"/>
                </a:lnTo>
                <a:lnTo>
                  <a:pt x="2773" y="269"/>
                </a:lnTo>
                <a:lnTo>
                  <a:pt x="2774" y="231"/>
                </a:lnTo>
                <a:lnTo>
                  <a:pt x="2774" y="214"/>
                </a:lnTo>
                <a:lnTo>
                  <a:pt x="2775" y="186"/>
                </a:lnTo>
                <a:lnTo>
                  <a:pt x="2775" y="165"/>
                </a:lnTo>
                <a:lnTo>
                  <a:pt x="2776" y="165"/>
                </a:lnTo>
                <a:lnTo>
                  <a:pt x="2776" y="166"/>
                </a:lnTo>
                <a:lnTo>
                  <a:pt x="2777" y="147"/>
                </a:lnTo>
                <a:lnTo>
                  <a:pt x="2777" y="147"/>
                </a:lnTo>
                <a:lnTo>
                  <a:pt x="2778" y="144"/>
                </a:lnTo>
                <a:lnTo>
                  <a:pt x="2778" y="147"/>
                </a:lnTo>
                <a:lnTo>
                  <a:pt x="2779" y="155"/>
                </a:lnTo>
                <a:lnTo>
                  <a:pt x="2779" y="155"/>
                </a:lnTo>
                <a:lnTo>
                  <a:pt x="2780" y="153"/>
                </a:lnTo>
                <a:lnTo>
                  <a:pt x="2780" y="166"/>
                </a:lnTo>
                <a:lnTo>
                  <a:pt x="2781" y="172"/>
                </a:lnTo>
                <a:lnTo>
                  <a:pt x="2781" y="172"/>
                </a:lnTo>
                <a:lnTo>
                  <a:pt x="2782" y="186"/>
                </a:lnTo>
                <a:lnTo>
                  <a:pt x="2782" y="192"/>
                </a:lnTo>
                <a:lnTo>
                  <a:pt x="2782" y="214"/>
                </a:lnTo>
                <a:lnTo>
                  <a:pt x="2783" y="233"/>
                </a:lnTo>
                <a:lnTo>
                  <a:pt x="2783" y="260"/>
                </a:lnTo>
                <a:lnTo>
                  <a:pt x="2784" y="292"/>
                </a:lnTo>
                <a:lnTo>
                  <a:pt x="2784" y="345"/>
                </a:lnTo>
                <a:lnTo>
                  <a:pt x="2785" y="380"/>
                </a:lnTo>
                <a:lnTo>
                  <a:pt x="2785" y="402"/>
                </a:lnTo>
                <a:lnTo>
                  <a:pt x="2786" y="404"/>
                </a:lnTo>
                <a:lnTo>
                  <a:pt x="2786" y="398"/>
                </a:lnTo>
                <a:lnTo>
                  <a:pt x="2787" y="396"/>
                </a:lnTo>
                <a:lnTo>
                  <a:pt x="2787" y="363"/>
                </a:lnTo>
                <a:lnTo>
                  <a:pt x="2787" y="354"/>
                </a:lnTo>
                <a:lnTo>
                  <a:pt x="2788" y="318"/>
                </a:lnTo>
                <a:lnTo>
                  <a:pt x="2789" y="302"/>
                </a:lnTo>
                <a:lnTo>
                  <a:pt x="2789" y="249"/>
                </a:lnTo>
                <a:lnTo>
                  <a:pt x="2790" y="243"/>
                </a:lnTo>
                <a:lnTo>
                  <a:pt x="2790" y="199"/>
                </a:lnTo>
                <a:lnTo>
                  <a:pt x="2790" y="192"/>
                </a:lnTo>
                <a:lnTo>
                  <a:pt x="2791" y="181"/>
                </a:lnTo>
                <a:lnTo>
                  <a:pt x="2791" y="168"/>
                </a:lnTo>
                <a:lnTo>
                  <a:pt x="2792" y="152"/>
                </a:lnTo>
                <a:lnTo>
                  <a:pt x="2792" y="164"/>
                </a:lnTo>
                <a:lnTo>
                  <a:pt x="2793" y="170"/>
                </a:lnTo>
                <a:lnTo>
                  <a:pt x="2793" y="184"/>
                </a:lnTo>
                <a:lnTo>
                  <a:pt x="2794" y="191"/>
                </a:lnTo>
                <a:lnTo>
                  <a:pt x="2794" y="191"/>
                </a:lnTo>
                <a:lnTo>
                  <a:pt x="2795" y="205"/>
                </a:lnTo>
                <a:lnTo>
                  <a:pt x="2795" y="232"/>
                </a:lnTo>
                <a:lnTo>
                  <a:pt x="2796" y="250"/>
                </a:lnTo>
                <a:lnTo>
                  <a:pt x="2796" y="221"/>
                </a:lnTo>
                <a:lnTo>
                  <a:pt x="2796" y="187"/>
                </a:lnTo>
                <a:lnTo>
                  <a:pt x="2797" y="168"/>
                </a:lnTo>
                <a:lnTo>
                  <a:pt x="2797" y="143"/>
                </a:lnTo>
                <a:lnTo>
                  <a:pt x="2798" y="130"/>
                </a:lnTo>
                <a:lnTo>
                  <a:pt x="2799" y="142"/>
                </a:lnTo>
                <a:lnTo>
                  <a:pt x="2799" y="153"/>
                </a:lnTo>
                <a:lnTo>
                  <a:pt x="2799" y="159"/>
                </a:lnTo>
                <a:lnTo>
                  <a:pt x="2800" y="176"/>
                </a:lnTo>
                <a:lnTo>
                  <a:pt x="2800" y="173"/>
                </a:lnTo>
                <a:lnTo>
                  <a:pt x="2801" y="155"/>
                </a:lnTo>
                <a:lnTo>
                  <a:pt x="2801" y="152"/>
                </a:lnTo>
                <a:lnTo>
                  <a:pt x="2802" y="161"/>
                </a:lnTo>
                <a:lnTo>
                  <a:pt x="2802" y="158"/>
                </a:lnTo>
                <a:lnTo>
                  <a:pt x="2803" y="170"/>
                </a:lnTo>
                <a:lnTo>
                  <a:pt x="2803" y="194"/>
                </a:lnTo>
                <a:lnTo>
                  <a:pt x="2804" y="0"/>
                </a:lnTo>
                <a:lnTo>
                  <a:pt x="2804" y="48"/>
                </a:lnTo>
                <a:lnTo>
                  <a:pt x="2804" y="313"/>
                </a:lnTo>
                <a:lnTo>
                  <a:pt x="2805" y="325"/>
                </a:lnTo>
                <a:lnTo>
                  <a:pt x="2805" y="352"/>
                </a:lnTo>
                <a:lnTo>
                  <a:pt x="2806" y="378"/>
                </a:lnTo>
                <a:lnTo>
                  <a:pt x="2806" y="396"/>
                </a:lnTo>
                <a:lnTo>
                  <a:pt x="2807" y="419"/>
                </a:lnTo>
                <a:lnTo>
                  <a:pt x="2807" y="412"/>
                </a:lnTo>
                <a:lnTo>
                  <a:pt x="2808" y="410"/>
                </a:lnTo>
                <a:lnTo>
                  <a:pt x="2808" y="419"/>
                </a:lnTo>
                <a:lnTo>
                  <a:pt x="2809" y="409"/>
                </a:lnTo>
                <a:lnTo>
                  <a:pt x="2809" y="411"/>
                </a:lnTo>
                <a:lnTo>
                  <a:pt x="2810" y="401"/>
                </a:lnTo>
                <a:lnTo>
                  <a:pt x="2810" y="397"/>
                </a:lnTo>
                <a:lnTo>
                  <a:pt x="2811" y="367"/>
                </a:lnTo>
                <a:lnTo>
                  <a:pt x="2811" y="351"/>
                </a:lnTo>
                <a:lnTo>
                  <a:pt x="2812" y="322"/>
                </a:lnTo>
                <a:lnTo>
                  <a:pt x="2812" y="304"/>
                </a:lnTo>
                <a:lnTo>
                  <a:pt x="2813" y="274"/>
                </a:lnTo>
                <a:lnTo>
                  <a:pt x="2813" y="266"/>
                </a:lnTo>
                <a:lnTo>
                  <a:pt x="2813" y="247"/>
                </a:lnTo>
                <a:lnTo>
                  <a:pt x="2814" y="244"/>
                </a:lnTo>
                <a:lnTo>
                  <a:pt x="2814" y="233"/>
                </a:lnTo>
                <a:lnTo>
                  <a:pt x="2815" y="242"/>
                </a:lnTo>
                <a:lnTo>
                  <a:pt x="2815" y="238"/>
                </a:lnTo>
                <a:lnTo>
                  <a:pt x="2816" y="236"/>
                </a:lnTo>
                <a:lnTo>
                  <a:pt x="2816" y="252"/>
                </a:lnTo>
                <a:lnTo>
                  <a:pt x="2817" y="257"/>
                </a:lnTo>
                <a:lnTo>
                  <a:pt x="2817" y="256"/>
                </a:lnTo>
                <a:lnTo>
                  <a:pt x="2818" y="264"/>
                </a:lnTo>
                <a:lnTo>
                  <a:pt x="2818" y="276"/>
                </a:lnTo>
                <a:lnTo>
                  <a:pt x="2819" y="262"/>
                </a:lnTo>
                <a:lnTo>
                  <a:pt x="2819" y="241"/>
                </a:lnTo>
                <a:lnTo>
                  <a:pt x="2820" y="228"/>
                </a:lnTo>
                <a:lnTo>
                  <a:pt x="2820" y="212"/>
                </a:lnTo>
                <a:lnTo>
                  <a:pt x="2821" y="198"/>
                </a:lnTo>
                <a:lnTo>
                  <a:pt x="2821" y="210"/>
                </a:lnTo>
                <a:lnTo>
                  <a:pt x="2822" y="220"/>
                </a:lnTo>
                <a:lnTo>
                  <a:pt x="2822" y="235"/>
                </a:lnTo>
                <a:lnTo>
                  <a:pt x="2822" y="251"/>
                </a:lnTo>
                <a:lnTo>
                  <a:pt x="2823" y="259"/>
                </a:lnTo>
                <a:lnTo>
                  <a:pt x="2823" y="264"/>
                </a:lnTo>
                <a:lnTo>
                  <a:pt x="2824" y="287"/>
                </a:lnTo>
                <a:lnTo>
                  <a:pt x="2824" y="317"/>
                </a:lnTo>
                <a:lnTo>
                  <a:pt x="2825" y="350"/>
                </a:lnTo>
                <a:lnTo>
                  <a:pt x="2825" y="367"/>
                </a:lnTo>
                <a:lnTo>
                  <a:pt x="2826" y="400"/>
                </a:lnTo>
                <a:lnTo>
                  <a:pt x="2826" y="420"/>
                </a:lnTo>
                <a:lnTo>
                  <a:pt x="2827" y="434"/>
                </a:lnTo>
                <a:lnTo>
                  <a:pt x="2827" y="441"/>
                </a:lnTo>
                <a:lnTo>
                  <a:pt x="2827" y="449"/>
                </a:lnTo>
                <a:lnTo>
                  <a:pt x="2828" y="452"/>
                </a:lnTo>
                <a:lnTo>
                  <a:pt x="2829" y="453"/>
                </a:lnTo>
                <a:lnTo>
                  <a:pt x="2829" y="448"/>
                </a:lnTo>
                <a:lnTo>
                  <a:pt x="2830" y="446"/>
                </a:lnTo>
                <a:lnTo>
                  <a:pt x="2830" y="438"/>
                </a:lnTo>
                <a:lnTo>
                  <a:pt x="2830" y="415"/>
                </a:lnTo>
                <a:lnTo>
                  <a:pt x="2831" y="376"/>
                </a:lnTo>
                <a:lnTo>
                  <a:pt x="2831" y="318"/>
                </a:lnTo>
                <a:lnTo>
                  <a:pt x="2832" y="297"/>
                </a:lnTo>
                <a:lnTo>
                  <a:pt x="2832" y="255"/>
                </a:lnTo>
                <a:lnTo>
                  <a:pt x="2833" y="253"/>
                </a:lnTo>
                <a:lnTo>
                  <a:pt x="2833" y="251"/>
                </a:lnTo>
                <a:lnTo>
                  <a:pt x="2834" y="255"/>
                </a:lnTo>
                <a:lnTo>
                  <a:pt x="2834" y="264"/>
                </a:lnTo>
                <a:lnTo>
                  <a:pt x="2835" y="280"/>
                </a:lnTo>
                <a:lnTo>
                  <a:pt x="2835" y="275"/>
                </a:lnTo>
                <a:lnTo>
                  <a:pt x="2836" y="288"/>
                </a:lnTo>
                <a:lnTo>
                  <a:pt x="2836" y="271"/>
                </a:lnTo>
                <a:lnTo>
                  <a:pt x="2836" y="271"/>
                </a:lnTo>
                <a:lnTo>
                  <a:pt x="2837" y="268"/>
                </a:lnTo>
                <a:lnTo>
                  <a:pt x="2838" y="275"/>
                </a:lnTo>
                <a:lnTo>
                  <a:pt x="2838" y="267"/>
                </a:lnTo>
                <a:lnTo>
                  <a:pt x="2839" y="264"/>
                </a:lnTo>
                <a:lnTo>
                  <a:pt x="2839" y="252"/>
                </a:lnTo>
                <a:lnTo>
                  <a:pt x="2839" y="251"/>
                </a:lnTo>
                <a:lnTo>
                  <a:pt x="2840" y="268"/>
                </a:lnTo>
                <a:lnTo>
                  <a:pt x="2840" y="278"/>
                </a:lnTo>
                <a:lnTo>
                  <a:pt x="2841" y="290"/>
                </a:lnTo>
                <a:lnTo>
                  <a:pt x="2841" y="263"/>
                </a:lnTo>
                <a:lnTo>
                  <a:pt x="2842" y="230"/>
                </a:lnTo>
                <a:lnTo>
                  <a:pt x="2842" y="201"/>
                </a:lnTo>
                <a:lnTo>
                  <a:pt x="2843" y="194"/>
                </a:lnTo>
                <a:lnTo>
                  <a:pt x="2843" y="194"/>
                </a:lnTo>
                <a:lnTo>
                  <a:pt x="2844" y="199"/>
                </a:lnTo>
                <a:lnTo>
                  <a:pt x="2844" y="207"/>
                </a:lnTo>
                <a:lnTo>
                  <a:pt x="2845" y="216"/>
                </a:lnTo>
                <a:lnTo>
                  <a:pt x="2845" y="219"/>
                </a:lnTo>
                <a:lnTo>
                  <a:pt x="2845" y="233"/>
                </a:lnTo>
                <a:lnTo>
                  <a:pt x="2846" y="225"/>
                </a:lnTo>
                <a:lnTo>
                  <a:pt x="2846" y="255"/>
                </a:lnTo>
                <a:lnTo>
                  <a:pt x="2847" y="298"/>
                </a:lnTo>
                <a:lnTo>
                  <a:pt x="2848" y="320"/>
                </a:lnTo>
                <a:lnTo>
                  <a:pt x="2848" y="344"/>
                </a:lnTo>
                <a:lnTo>
                  <a:pt x="2848" y="371"/>
                </a:lnTo>
                <a:lnTo>
                  <a:pt x="2849" y="401"/>
                </a:lnTo>
                <a:lnTo>
                  <a:pt x="2849" y="426"/>
                </a:lnTo>
                <a:lnTo>
                  <a:pt x="2850" y="436"/>
                </a:lnTo>
                <a:lnTo>
                  <a:pt x="2850" y="443"/>
                </a:lnTo>
                <a:lnTo>
                  <a:pt x="2851" y="448"/>
                </a:lnTo>
                <a:lnTo>
                  <a:pt x="2851" y="451"/>
                </a:lnTo>
                <a:lnTo>
                  <a:pt x="2852" y="450"/>
                </a:lnTo>
                <a:lnTo>
                  <a:pt x="2852" y="446"/>
                </a:lnTo>
                <a:lnTo>
                  <a:pt x="2853" y="444"/>
                </a:lnTo>
                <a:lnTo>
                  <a:pt x="2853" y="420"/>
                </a:lnTo>
                <a:lnTo>
                  <a:pt x="2853" y="387"/>
                </a:lnTo>
                <a:lnTo>
                  <a:pt x="2854" y="327"/>
                </a:lnTo>
                <a:lnTo>
                  <a:pt x="2854" y="294"/>
                </a:lnTo>
                <a:lnTo>
                  <a:pt x="2855" y="251"/>
                </a:lnTo>
                <a:lnTo>
                  <a:pt x="2855" y="250"/>
                </a:lnTo>
                <a:lnTo>
                  <a:pt x="2856" y="244"/>
                </a:lnTo>
                <a:lnTo>
                  <a:pt x="2856" y="255"/>
                </a:lnTo>
                <a:lnTo>
                  <a:pt x="2857" y="262"/>
                </a:lnTo>
                <a:lnTo>
                  <a:pt x="2857" y="275"/>
                </a:lnTo>
                <a:lnTo>
                  <a:pt x="2858" y="273"/>
                </a:lnTo>
                <a:lnTo>
                  <a:pt x="2858" y="278"/>
                </a:lnTo>
                <a:lnTo>
                  <a:pt x="2859" y="264"/>
                </a:lnTo>
                <a:lnTo>
                  <a:pt x="2859" y="260"/>
                </a:lnTo>
                <a:lnTo>
                  <a:pt x="2860" y="267"/>
                </a:lnTo>
                <a:lnTo>
                  <a:pt x="2860" y="278"/>
                </a:lnTo>
                <a:lnTo>
                  <a:pt x="2861" y="256"/>
                </a:lnTo>
                <a:lnTo>
                  <a:pt x="2861" y="254"/>
                </a:lnTo>
                <a:lnTo>
                  <a:pt x="2862" y="250"/>
                </a:lnTo>
                <a:lnTo>
                  <a:pt x="2862" y="249"/>
                </a:lnTo>
                <a:lnTo>
                  <a:pt x="2862" y="270"/>
                </a:lnTo>
                <a:lnTo>
                  <a:pt x="2863" y="298"/>
                </a:lnTo>
                <a:lnTo>
                  <a:pt x="2863" y="311"/>
                </a:lnTo>
                <a:lnTo>
                  <a:pt x="2864" y="282"/>
                </a:lnTo>
                <a:lnTo>
                  <a:pt x="2864" y="251"/>
                </a:lnTo>
                <a:lnTo>
                  <a:pt x="2865" y="220"/>
                </a:lnTo>
                <a:lnTo>
                  <a:pt x="2865" y="205"/>
                </a:lnTo>
                <a:lnTo>
                  <a:pt x="2866" y="200"/>
                </a:lnTo>
                <a:lnTo>
                  <a:pt x="2866" y="196"/>
                </a:lnTo>
                <a:lnTo>
                  <a:pt x="2867" y="197"/>
                </a:lnTo>
                <a:lnTo>
                  <a:pt x="2867" y="203"/>
                </a:lnTo>
                <a:lnTo>
                  <a:pt x="2868" y="194"/>
                </a:lnTo>
                <a:lnTo>
                  <a:pt x="2868" y="202"/>
                </a:lnTo>
                <a:lnTo>
                  <a:pt x="2869" y="205"/>
                </a:lnTo>
                <a:lnTo>
                  <a:pt x="2869" y="233"/>
                </a:lnTo>
                <a:lnTo>
                  <a:pt x="2870" y="260"/>
                </a:lnTo>
                <a:lnTo>
                  <a:pt x="2870" y="293"/>
                </a:lnTo>
                <a:lnTo>
                  <a:pt x="2870" y="328"/>
                </a:lnTo>
                <a:lnTo>
                  <a:pt x="2871" y="367"/>
                </a:lnTo>
                <a:lnTo>
                  <a:pt x="2871" y="393"/>
                </a:lnTo>
                <a:lnTo>
                  <a:pt x="2872" y="410"/>
                </a:lnTo>
                <a:lnTo>
                  <a:pt x="2872" y="422"/>
                </a:lnTo>
                <a:lnTo>
                  <a:pt x="2873" y="435"/>
                </a:lnTo>
                <a:lnTo>
                  <a:pt x="2873" y="440"/>
                </a:lnTo>
                <a:lnTo>
                  <a:pt x="2874" y="446"/>
                </a:lnTo>
                <a:lnTo>
                  <a:pt x="2874" y="445"/>
                </a:lnTo>
                <a:lnTo>
                  <a:pt x="2875" y="447"/>
                </a:lnTo>
                <a:lnTo>
                  <a:pt x="2875" y="442"/>
                </a:lnTo>
                <a:lnTo>
                  <a:pt x="2876" y="420"/>
                </a:lnTo>
                <a:lnTo>
                  <a:pt x="2876" y="389"/>
                </a:lnTo>
                <a:lnTo>
                  <a:pt x="2876" y="327"/>
                </a:lnTo>
                <a:lnTo>
                  <a:pt x="2877" y="282"/>
                </a:lnTo>
                <a:lnTo>
                  <a:pt x="2878" y="234"/>
                </a:lnTo>
                <a:lnTo>
                  <a:pt x="2878" y="232"/>
                </a:lnTo>
                <a:lnTo>
                  <a:pt x="2879" y="228"/>
                </a:lnTo>
                <a:lnTo>
                  <a:pt x="2879" y="237"/>
                </a:lnTo>
                <a:lnTo>
                  <a:pt x="2879" y="240"/>
                </a:lnTo>
                <a:lnTo>
                  <a:pt x="2880" y="269"/>
                </a:lnTo>
                <a:lnTo>
                  <a:pt x="2880" y="267"/>
                </a:lnTo>
                <a:lnTo>
                  <a:pt x="2881" y="270"/>
                </a:lnTo>
                <a:lnTo>
                  <a:pt x="2881" y="252"/>
                </a:lnTo>
                <a:lnTo>
                  <a:pt x="2882" y="254"/>
                </a:lnTo>
                <a:lnTo>
                  <a:pt x="2882" y="258"/>
                </a:lnTo>
                <a:lnTo>
                  <a:pt x="2883" y="265"/>
                </a:lnTo>
                <a:lnTo>
                  <a:pt x="2883" y="258"/>
                </a:lnTo>
                <a:lnTo>
                  <a:pt x="2884" y="251"/>
                </a:lnTo>
                <a:lnTo>
                  <a:pt x="2884" y="248"/>
                </a:lnTo>
                <a:lnTo>
                  <a:pt x="2885" y="245"/>
                </a:lnTo>
                <a:lnTo>
                  <a:pt x="2885" y="276"/>
                </a:lnTo>
                <a:lnTo>
                  <a:pt x="2885" y="305"/>
                </a:lnTo>
                <a:lnTo>
                  <a:pt x="2886" y="314"/>
                </a:lnTo>
                <a:lnTo>
                  <a:pt x="2886" y="279"/>
                </a:lnTo>
                <a:lnTo>
                  <a:pt x="2887" y="242"/>
                </a:lnTo>
                <a:lnTo>
                  <a:pt x="2888" y="210"/>
                </a:lnTo>
                <a:lnTo>
                  <a:pt x="2888" y="198"/>
                </a:lnTo>
                <a:lnTo>
                  <a:pt x="2888" y="187"/>
                </a:lnTo>
                <a:lnTo>
                  <a:pt x="2889" y="186"/>
                </a:lnTo>
                <a:lnTo>
                  <a:pt x="2889" y="186"/>
                </a:lnTo>
                <a:lnTo>
                  <a:pt x="2890" y="191"/>
                </a:lnTo>
                <a:lnTo>
                  <a:pt x="2890" y="182"/>
                </a:lnTo>
                <a:lnTo>
                  <a:pt x="2891" y="181"/>
                </a:lnTo>
                <a:lnTo>
                  <a:pt x="2891" y="187"/>
                </a:lnTo>
                <a:lnTo>
                  <a:pt x="2892" y="198"/>
                </a:lnTo>
                <a:lnTo>
                  <a:pt x="2892" y="222"/>
                </a:lnTo>
                <a:lnTo>
                  <a:pt x="2893" y="264"/>
                </a:lnTo>
                <a:lnTo>
                  <a:pt x="2893" y="306"/>
                </a:lnTo>
                <a:lnTo>
                  <a:pt x="2893" y="348"/>
                </a:lnTo>
                <a:lnTo>
                  <a:pt x="2894" y="372"/>
                </a:lnTo>
                <a:lnTo>
                  <a:pt x="2894" y="395"/>
                </a:lnTo>
                <a:lnTo>
                  <a:pt x="2895" y="412"/>
                </a:lnTo>
                <a:lnTo>
                  <a:pt x="2895" y="428"/>
                </a:lnTo>
                <a:lnTo>
                  <a:pt x="2896" y="435"/>
                </a:lnTo>
                <a:lnTo>
                  <a:pt x="2896" y="440"/>
                </a:lnTo>
                <a:lnTo>
                  <a:pt x="2897" y="436"/>
                </a:lnTo>
                <a:lnTo>
                  <a:pt x="2897" y="442"/>
                </a:lnTo>
                <a:lnTo>
                  <a:pt x="2898" y="440"/>
                </a:lnTo>
                <a:lnTo>
                  <a:pt x="2898" y="413"/>
                </a:lnTo>
                <a:lnTo>
                  <a:pt x="2899" y="376"/>
                </a:lnTo>
                <a:lnTo>
                  <a:pt x="2899" y="307"/>
                </a:lnTo>
                <a:lnTo>
                  <a:pt x="2900" y="263"/>
                </a:lnTo>
                <a:lnTo>
                  <a:pt x="2900" y="221"/>
                </a:lnTo>
                <a:lnTo>
                  <a:pt x="2901" y="215"/>
                </a:lnTo>
                <a:lnTo>
                  <a:pt x="2901" y="216"/>
                </a:lnTo>
                <a:lnTo>
                  <a:pt x="2902" y="230"/>
                </a:lnTo>
                <a:lnTo>
                  <a:pt x="2902" y="229"/>
                </a:lnTo>
                <a:lnTo>
                  <a:pt x="2902" y="243"/>
                </a:lnTo>
                <a:lnTo>
                  <a:pt x="2903" y="242"/>
                </a:lnTo>
                <a:lnTo>
                  <a:pt x="2903" y="256"/>
                </a:lnTo>
                <a:lnTo>
                  <a:pt x="2904" y="248"/>
                </a:lnTo>
                <a:lnTo>
                  <a:pt x="2904" y="249"/>
                </a:lnTo>
                <a:lnTo>
                  <a:pt x="2905" y="261"/>
                </a:lnTo>
                <a:lnTo>
                  <a:pt x="2905" y="264"/>
                </a:lnTo>
                <a:lnTo>
                  <a:pt x="2906" y="258"/>
                </a:lnTo>
                <a:lnTo>
                  <a:pt x="2906" y="255"/>
                </a:lnTo>
                <a:lnTo>
                  <a:pt x="2907" y="255"/>
                </a:lnTo>
                <a:lnTo>
                  <a:pt x="2907" y="260"/>
                </a:lnTo>
                <a:lnTo>
                  <a:pt x="2908" y="286"/>
                </a:lnTo>
                <a:lnTo>
                  <a:pt x="2908" y="308"/>
                </a:lnTo>
                <a:lnTo>
                  <a:pt x="2909" y="321"/>
                </a:lnTo>
                <a:lnTo>
                  <a:pt x="2909" y="282"/>
                </a:lnTo>
                <a:lnTo>
                  <a:pt x="2910" y="240"/>
                </a:lnTo>
                <a:lnTo>
                  <a:pt x="2910" y="210"/>
                </a:lnTo>
                <a:lnTo>
                  <a:pt x="2911" y="186"/>
                </a:lnTo>
                <a:lnTo>
                  <a:pt x="2911" y="175"/>
                </a:lnTo>
                <a:lnTo>
                  <a:pt x="2911" y="169"/>
                </a:lnTo>
                <a:lnTo>
                  <a:pt x="2912" y="164"/>
                </a:lnTo>
                <a:lnTo>
                  <a:pt x="2912" y="170"/>
                </a:lnTo>
                <a:lnTo>
                  <a:pt x="2913" y="167"/>
                </a:lnTo>
                <a:lnTo>
                  <a:pt x="2913" y="158"/>
                </a:lnTo>
                <a:lnTo>
                  <a:pt x="2914" y="164"/>
                </a:lnTo>
                <a:lnTo>
                  <a:pt x="2914" y="184"/>
                </a:lnTo>
                <a:lnTo>
                  <a:pt x="2915" y="197"/>
                </a:lnTo>
                <a:lnTo>
                  <a:pt x="2915" y="216"/>
                </a:lnTo>
                <a:lnTo>
                  <a:pt x="2916" y="252"/>
                </a:lnTo>
                <a:lnTo>
                  <a:pt x="2916" y="300"/>
                </a:lnTo>
                <a:lnTo>
                  <a:pt x="2916" y="331"/>
                </a:lnTo>
                <a:lnTo>
                  <a:pt x="2917" y="364"/>
                </a:lnTo>
                <a:lnTo>
                  <a:pt x="2918" y="385"/>
                </a:lnTo>
                <a:lnTo>
                  <a:pt x="2918" y="401"/>
                </a:lnTo>
                <a:lnTo>
                  <a:pt x="2919" y="409"/>
                </a:lnTo>
                <a:lnTo>
                  <a:pt x="2919" y="421"/>
                </a:lnTo>
                <a:lnTo>
                  <a:pt x="2919" y="425"/>
                </a:lnTo>
                <a:lnTo>
                  <a:pt x="2920" y="434"/>
                </a:lnTo>
                <a:lnTo>
                  <a:pt x="2920" y="435"/>
                </a:lnTo>
                <a:lnTo>
                  <a:pt x="2921" y="415"/>
                </a:lnTo>
                <a:lnTo>
                  <a:pt x="2921" y="382"/>
                </a:lnTo>
                <a:lnTo>
                  <a:pt x="2922" y="327"/>
                </a:lnTo>
                <a:lnTo>
                  <a:pt x="2922" y="289"/>
                </a:lnTo>
                <a:lnTo>
                  <a:pt x="2923" y="240"/>
                </a:lnTo>
                <a:lnTo>
                  <a:pt x="2923" y="237"/>
                </a:lnTo>
                <a:lnTo>
                  <a:pt x="2924" y="242"/>
                </a:lnTo>
                <a:lnTo>
                  <a:pt x="2924" y="250"/>
                </a:lnTo>
                <a:lnTo>
                  <a:pt x="2925" y="256"/>
                </a:lnTo>
                <a:lnTo>
                  <a:pt x="2925" y="264"/>
                </a:lnTo>
                <a:lnTo>
                  <a:pt x="2925" y="260"/>
                </a:lnTo>
                <a:lnTo>
                  <a:pt x="2926" y="268"/>
                </a:lnTo>
                <a:lnTo>
                  <a:pt x="2927" y="250"/>
                </a:lnTo>
                <a:lnTo>
                  <a:pt x="2927" y="250"/>
                </a:lnTo>
                <a:lnTo>
                  <a:pt x="2928" y="260"/>
                </a:lnTo>
                <a:lnTo>
                  <a:pt x="2928" y="255"/>
                </a:lnTo>
                <a:lnTo>
                  <a:pt x="2928" y="233"/>
                </a:lnTo>
                <a:lnTo>
                  <a:pt x="2929" y="232"/>
                </a:lnTo>
                <a:lnTo>
                  <a:pt x="2929" y="243"/>
                </a:lnTo>
                <a:lnTo>
                  <a:pt x="2930" y="254"/>
                </a:lnTo>
                <a:lnTo>
                  <a:pt x="2930" y="280"/>
                </a:lnTo>
                <a:lnTo>
                  <a:pt x="2931" y="303"/>
                </a:lnTo>
                <a:lnTo>
                  <a:pt x="2931" y="313"/>
                </a:lnTo>
                <a:lnTo>
                  <a:pt x="2932" y="281"/>
                </a:lnTo>
                <a:lnTo>
                  <a:pt x="2932" y="239"/>
                </a:lnTo>
                <a:lnTo>
                  <a:pt x="2933" y="210"/>
                </a:lnTo>
                <a:lnTo>
                  <a:pt x="2933" y="178"/>
                </a:lnTo>
                <a:lnTo>
                  <a:pt x="2934" y="156"/>
                </a:lnTo>
                <a:lnTo>
                  <a:pt x="2934" y="144"/>
                </a:lnTo>
                <a:lnTo>
                  <a:pt x="2934" y="149"/>
                </a:lnTo>
                <a:lnTo>
                  <a:pt x="2935" y="143"/>
                </a:lnTo>
                <a:lnTo>
                  <a:pt x="2935" y="143"/>
                </a:lnTo>
                <a:lnTo>
                  <a:pt x="2936" y="150"/>
                </a:lnTo>
                <a:lnTo>
                  <a:pt x="2936" y="145"/>
                </a:lnTo>
                <a:lnTo>
                  <a:pt x="2937" y="138"/>
                </a:lnTo>
                <a:lnTo>
                  <a:pt x="2937" y="145"/>
                </a:lnTo>
                <a:lnTo>
                  <a:pt x="2938" y="149"/>
                </a:lnTo>
                <a:lnTo>
                  <a:pt x="2938" y="163"/>
                </a:lnTo>
                <a:lnTo>
                  <a:pt x="2939" y="181"/>
                </a:lnTo>
                <a:lnTo>
                  <a:pt x="2939" y="205"/>
                </a:lnTo>
                <a:lnTo>
                  <a:pt x="2940" y="223"/>
                </a:lnTo>
                <a:lnTo>
                  <a:pt x="2940" y="238"/>
                </a:lnTo>
                <a:lnTo>
                  <a:pt x="2941" y="269"/>
                </a:lnTo>
                <a:lnTo>
                  <a:pt x="2941" y="299"/>
                </a:lnTo>
                <a:lnTo>
                  <a:pt x="2942" y="330"/>
                </a:lnTo>
                <a:lnTo>
                  <a:pt x="2942" y="349"/>
                </a:lnTo>
                <a:lnTo>
                  <a:pt x="2942" y="402"/>
                </a:lnTo>
                <a:lnTo>
                  <a:pt x="2943" y="424"/>
                </a:lnTo>
                <a:lnTo>
                  <a:pt x="2943" y="431"/>
                </a:lnTo>
                <a:lnTo>
                  <a:pt x="2944" y="428"/>
                </a:lnTo>
                <a:lnTo>
                  <a:pt x="2944" y="410"/>
                </a:lnTo>
                <a:lnTo>
                  <a:pt x="2945" y="405"/>
                </a:lnTo>
                <a:lnTo>
                  <a:pt x="2945" y="374"/>
                </a:lnTo>
                <a:lnTo>
                  <a:pt x="2946" y="360"/>
                </a:lnTo>
                <a:lnTo>
                  <a:pt x="2946" y="316"/>
                </a:lnTo>
                <a:lnTo>
                  <a:pt x="2947" y="306"/>
                </a:lnTo>
                <a:lnTo>
                  <a:pt x="2947" y="263"/>
                </a:lnTo>
                <a:lnTo>
                  <a:pt x="2948" y="264"/>
                </a:lnTo>
                <a:lnTo>
                  <a:pt x="2948" y="235"/>
                </a:lnTo>
                <a:lnTo>
                  <a:pt x="2949" y="232"/>
                </a:lnTo>
                <a:lnTo>
                  <a:pt x="2949" y="207"/>
                </a:lnTo>
                <a:lnTo>
                  <a:pt x="2950" y="203"/>
                </a:lnTo>
                <a:lnTo>
                  <a:pt x="2950" y="197"/>
                </a:lnTo>
                <a:lnTo>
                  <a:pt x="2951" y="200"/>
                </a:lnTo>
                <a:lnTo>
                  <a:pt x="2951" y="195"/>
                </a:lnTo>
                <a:lnTo>
                  <a:pt x="2951" y="208"/>
                </a:lnTo>
                <a:lnTo>
                  <a:pt x="2952" y="198"/>
                </a:lnTo>
                <a:lnTo>
                  <a:pt x="2952" y="203"/>
                </a:lnTo>
                <a:lnTo>
                  <a:pt x="2953" y="208"/>
                </a:lnTo>
                <a:lnTo>
                  <a:pt x="2953" y="248"/>
                </a:lnTo>
                <a:lnTo>
                  <a:pt x="2954" y="282"/>
                </a:lnTo>
                <a:lnTo>
                  <a:pt x="2954" y="252"/>
                </a:lnTo>
                <a:lnTo>
                  <a:pt x="2955" y="204"/>
                </a:lnTo>
                <a:lnTo>
                  <a:pt x="2955" y="170"/>
                </a:lnTo>
                <a:lnTo>
                  <a:pt x="2956" y="144"/>
                </a:lnTo>
                <a:lnTo>
                  <a:pt x="2956" y="136"/>
                </a:lnTo>
                <a:lnTo>
                  <a:pt x="2956" y="150"/>
                </a:lnTo>
                <a:lnTo>
                  <a:pt x="2957" y="164"/>
                </a:lnTo>
                <a:lnTo>
                  <a:pt x="2958" y="179"/>
                </a:lnTo>
                <a:lnTo>
                  <a:pt x="2958" y="185"/>
                </a:lnTo>
                <a:lnTo>
                  <a:pt x="2959" y="176"/>
                </a:lnTo>
                <a:lnTo>
                  <a:pt x="2959" y="152"/>
                </a:lnTo>
                <a:lnTo>
                  <a:pt x="2959" y="144"/>
                </a:lnTo>
                <a:lnTo>
                  <a:pt x="2960" y="135"/>
                </a:lnTo>
                <a:lnTo>
                  <a:pt x="2960" y="137"/>
                </a:lnTo>
                <a:lnTo>
                  <a:pt x="2961" y="148"/>
                </a:lnTo>
                <a:lnTo>
                  <a:pt x="2961" y="169"/>
                </a:lnTo>
                <a:lnTo>
                  <a:pt x="2962" y="186"/>
                </a:lnTo>
                <a:lnTo>
                  <a:pt x="2962" y="202"/>
                </a:lnTo>
                <a:lnTo>
                  <a:pt x="2963" y="218"/>
                </a:lnTo>
                <a:lnTo>
                  <a:pt x="2963" y="250"/>
                </a:lnTo>
                <a:lnTo>
                  <a:pt x="2964" y="279"/>
                </a:lnTo>
                <a:lnTo>
                  <a:pt x="2964" y="307"/>
                </a:lnTo>
                <a:lnTo>
                  <a:pt x="2965" y="328"/>
                </a:lnTo>
                <a:lnTo>
                  <a:pt x="2965" y="387"/>
                </a:lnTo>
                <a:lnTo>
                  <a:pt x="2965" y="417"/>
                </a:lnTo>
                <a:lnTo>
                  <a:pt x="2966" y="429"/>
                </a:lnTo>
                <a:lnTo>
                  <a:pt x="2967" y="430"/>
                </a:lnTo>
                <a:lnTo>
                  <a:pt x="2967" y="423"/>
                </a:lnTo>
                <a:lnTo>
                  <a:pt x="2968" y="421"/>
                </a:lnTo>
                <a:lnTo>
                  <a:pt x="2968" y="403"/>
                </a:lnTo>
                <a:lnTo>
                  <a:pt x="2968" y="390"/>
                </a:lnTo>
                <a:lnTo>
                  <a:pt x="2969" y="354"/>
                </a:lnTo>
                <a:lnTo>
                  <a:pt x="2969" y="335"/>
                </a:lnTo>
                <a:lnTo>
                  <a:pt x="2970" y="293"/>
                </a:lnTo>
                <a:lnTo>
                  <a:pt x="2970" y="282"/>
                </a:lnTo>
                <a:lnTo>
                  <a:pt x="2971" y="246"/>
                </a:lnTo>
                <a:lnTo>
                  <a:pt x="2971" y="245"/>
                </a:lnTo>
                <a:lnTo>
                  <a:pt x="2972" y="233"/>
                </a:lnTo>
                <a:lnTo>
                  <a:pt x="2972" y="223"/>
                </a:lnTo>
                <a:lnTo>
                  <a:pt x="2973" y="210"/>
                </a:lnTo>
                <a:lnTo>
                  <a:pt x="2973" y="216"/>
                </a:lnTo>
                <a:lnTo>
                  <a:pt x="2974" y="223"/>
                </a:lnTo>
                <a:lnTo>
                  <a:pt x="2974" y="222"/>
                </a:lnTo>
                <a:lnTo>
                  <a:pt x="2974" y="226"/>
                </a:lnTo>
                <a:lnTo>
                  <a:pt x="2975" y="229"/>
                </a:lnTo>
                <a:lnTo>
                  <a:pt x="2975" y="230"/>
                </a:lnTo>
                <a:lnTo>
                  <a:pt x="2976" y="247"/>
                </a:lnTo>
                <a:lnTo>
                  <a:pt x="2977" y="265"/>
                </a:lnTo>
                <a:lnTo>
                  <a:pt x="2977" y="249"/>
                </a:lnTo>
                <a:lnTo>
                  <a:pt x="2977" y="232"/>
                </a:lnTo>
                <a:lnTo>
                  <a:pt x="2978" y="225"/>
                </a:lnTo>
                <a:lnTo>
                  <a:pt x="2978" y="230"/>
                </a:lnTo>
                <a:lnTo>
                  <a:pt x="2979" y="236"/>
                </a:lnTo>
                <a:lnTo>
                  <a:pt x="2979" y="250"/>
                </a:lnTo>
                <a:lnTo>
                  <a:pt x="2980" y="266"/>
                </a:lnTo>
                <a:lnTo>
                  <a:pt x="2980" y="261"/>
                </a:lnTo>
                <a:lnTo>
                  <a:pt x="2981" y="275"/>
                </a:lnTo>
                <a:lnTo>
                  <a:pt x="2981" y="282"/>
                </a:lnTo>
                <a:lnTo>
                  <a:pt x="2982" y="289"/>
                </a:lnTo>
                <a:lnTo>
                  <a:pt x="2982" y="306"/>
                </a:lnTo>
                <a:lnTo>
                  <a:pt x="2982" y="333"/>
                </a:lnTo>
                <a:lnTo>
                  <a:pt x="2983" y="355"/>
                </a:lnTo>
                <a:lnTo>
                  <a:pt x="2983" y="378"/>
                </a:lnTo>
                <a:lnTo>
                  <a:pt x="2984" y="400"/>
                </a:lnTo>
                <a:lnTo>
                  <a:pt x="2984" y="417"/>
                </a:lnTo>
                <a:lnTo>
                  <a:pt x="2985" y="431"/>
                </a:lnTo>
                <a:lnTo>
                  <a:pt x="2985" y="437"/>
                </a:lnTo>
                <a:lnTo>
                  <a:pt x="2986" y="446"/>
                </a:lnTo>
                <a:lnTo>
                  <a:pt x="2986" y="451"/>
                </a:lnTo>
                <a:lnTo>
                  <a:pt x="2987" y="452"/>
                </a:lnTo>
                <a:lnTo>
                  <a:pt x="2987" y="447"/>
                </a:lnTo>
                <a:lnTo>
                  <a:pt x="2988" y="445"/>
                </a:lnTo>
                <a:lnTo>
                  <a:pt x="2988" y="439"/>
                </a:lnTo>
                <a:lnTo>
                  <a:pt x="2989" y="416"/>
                </a:lnTo>
                <a:lnTo>
                  <a:pt x="2989" y="391"/>
                </a:lnTo>
                <a:lnTo>
                  <a:pt x="2990" y="332"/>
                </a:lnTo>
                <a:lnTo>
                  <a:pt x="2990" y="301"/>
                </a:lnTo>
                <a:lnTo>
                  <a:pt x="2991" y="265"/>
                </a:lnTo>
                <a:lnTo>
                  <a:pt x="2991" y="260"/>
                </a:lnTo>
                <a:lnTo>
                  <a:pt x="2991" y="257"/>
                </a:lnTo>
                <a:lnTo>
                  <a:pt x="2992" y="259"/>
                </a:lnTo>
                <a:lnTo>
                  <a:pt x="2992" y="270"/>
                </a:lnTo>
                <a:lnTo>
                  <a:pt x="2993" y="281"/>
                </a:lnTo>
                <a:lnTo>
                  <a:pt x="2993" y="286"/>
                </a:lnTo>
                <a:lnTo>
                  <a:pt x="2994" y="291"/>
                </a:lnTo>
                <a:lnTo>
                  <a:pt x="2994" y="277"/>
                </a:lnTo>
                <a:lnTo>
                  <a:pt x="2995" y="276"/>
                </a:lnTo>
                <a:lnTo>
                  <a:pt x="2995" y="280"/>
                </a:lnTo>
                <a:lnTo>
                  <a:pt x="2996" y="285"/>
                </a:lnTo>
                <a:lnTo>
                  <a:pt x="2996" y="270"/>
                </a:lnTo>
                <a:lnTo>
                  <a:pt x="2997" y="264"/>
                </a:lnTo>
                <a:lnTo>
                  <a:pt x="2997" y="258"/>
                </a:lnTo>
                <a:lnTo>
                  <a:pt x="2998" y="250"/>
                </a:lnTo>
                <a:lnTo>
                  <a:pt x="2998" y="267"/>
                </a:lnTo>
                <a:lnTo>
                  <a:pt x="2999" y="287"/>
                </a:lnTo>
                <a:lnTo>
                  <a:pt x="2999" y="288"/>
                </a:lnTo>
                <a:lnTo>
                  <a:pt x="2999" y="263"/>
                </a:lnTo>
                <a:lnTo>
                  <a:pt x="3000" y="235"/>
                </a:lnTo>
                <a:lnTo>
                  <a:pt x="3000" y="203"/>
                </a:lnTo>
                <a:lnTo>
                  <a:pt x="3001" y="198"/>
                </a:lnTo>
                <a:lnTo>
                  <a:pt x="3001" y="194"/>
                </a:lnTo>
                <a:lnTo>
                  <a:pt x="3002" y="205"/>
                </a:lnTo>
                <a:lnTo>
                  <a:pt x="3002" y="210"/>
                </a:lnTo>
                <a:lnTo>
                  <a:pt x="3003" y="221"/>
                </a:lnTo>
                <a:lnTo>
                  <a:pt x="3003" y="218"/>
                </a:lnTo>
                <a:lnTo>
                  <a:pt x="3004" y="224"/>
                </a:lnTo>
                <a:lnTo>
                  <a:pt x="3004" y="223"/>
                </a:lnTo>
                <a:lnTo>
                  <a:pt x="3005" y="261"/>
                </a:lnTo>
                <a:lnTo>
                  <a:pt x="3005" y="290"/>
                </a:lnTo>
                <a:lnTo>
                  <a:pt x="3005" y="318"/>
                </a:lnTo>
                <a:lnTo>
                  <a:pt x="3006" y="346"/>
                </a:lnTo>
                <a:lnTo>
                  <a:pt x="3007" y="383"/>
                </a:lnTo>
                <a:lnTo>
                  <a:pt x="3007" y="398"/>
                </a:lnTo>
                <a:lnTo>
                  <a:pt x="3008" y="418"/>
                </a:lnTo>
                <a:lnTo>
                  <a:pt x="3008" y="428"/>
                </a:lnTo>
                <a:lnTo>
                  <a:pt x="3008" y="437"/>
                </a:lnTo>
                <a:lnTo>
                  <a:pt x="3009" y="445"/>
                </a:lnTo>
                <a:lnTo>
                  <a:pt x="3009" y="447"/>
                </a:lnTo>
                <a:lnTo>
                  <a:pt x="3010" y="447"/>
                </a:lnTo>
                <a:lnTo>
                  <a:pt x="3010" y="449"/>
                </a:lnTo>
                <a:lnTo>
                  <a:pt x="3011" y="446"/>
                </a:lnTo>
                <a:lnTo>
                  <a:pt x="3011" y="427"/>
                </a:lnTo>
                <a:lnTo>
                  <a:pt x="3012" y="407"/>
                </a:lnTo>
                <a:lnTo>
                  <a:pt x="3012" y="358"/>
                </a:lnTo>
                <a:lnTo>
                  <a:pt x="3013" y="325"/>
                </a:lnTo>
                <a:lnTo>
                  <a:pt x="3013" y="275"/>
                </a:lnTo>
                <a:lnTo>
                  <a:pt x="3014" y="268"/>
                </a:lnTo>
                <a:lnTo>
                  <a:pt x="3014" y="258"/>
                </a:lnTo>
                <a:lnTo>
                  <a:pt x="3014" y="260"/>
                </a:lnTo>
                <a:lnTo>
                  <a:pt x="3015" y="269"/>
                </a:lnTo>
                <a:lnTo>
                  <a:pt x="3016" y="282"/>
                </a:lnTo>
                <a:lnTo>
                  <a:pt x="3016" y="282"/>
                </a:lnTo>
                <a:lnTo>
                  <a:pt x="3017" y="287"/>
                </a:lnTo>
                <a:lnTo>
                  <a:pt x="3017" y="279"/>
                </a:lnTo>
                <a:lnTo>
                  <a:pt x="3017" y="281"/>
                </a:lnTo>
                <a:lnTo>
                  <a:pt x="3018" y="285"/>
                </a:lnTo>
                <a:lnTo>
                  <a:pt x="3018" y="287"/>
                </a:lnTo>
                <a:lnTo>
                  <a:pt x="3019" y="281"/>
                </a:lnTo>
                <a:lnTo>
                  <a:pt x="3019" y="278"/>
                </a:lnTo>
                <a:lnTo>
                  <a:pt x="3020" y="276"/>
                </a:lnTo>
                <a:lnTo>
                  <a:pt x="3020" y="275"/>
                </a:lnTo>
                <a:lnTo>
                  <a:pt x="3021" y="290"/>
                </a:lnTo>
                <a:lnTo>
                  <a:pt x="3021" y="316"/>
                </a:lnTo>
                <a:lnTo>
                  <a:pt x="3022" y="326"/>
                </a:lnTo>
                <a:lnTo>
                  <a:pt x="3022" y="291"/>
                </a:lnTo>
                <a:lnTo>
                  <a:pt x="3022" y="252"/>
                </a:lnTo>
                <a:lnTo>
                  <a:pt x="3023" y="224"/>
                </a:lnTo>
                <a:lnTo>
                  <a:pt x="3023" y="201"/>
                </a:lnTo>
                <a:lnTo>
                  <a:pt x="3024" y="197"/>
                </a:lnTo>
                <a:lnTo>
                  <a:pt x="3024" y="205"/>
                </a:lnTo>
                <a:lnTo>
                  <a:pt x="3025" y="209"/>
                </a:lnTo>
                <a:lnTo>
                  <a:pt x="3025" y="210"/>
                </a:lnTo>
                <a:lnTo>
                  <a:pt x="3026" y="204"/>
                </a:lnTo>
                <a:lnTo>
                  <a:pt x="3026" y="201"/>
                </a:lnTo>
                <a:lnTo>
                  <a:pt x="3027" y="215"/>
                </a:lnTo>
                <a:lnTo>
                  <a:pt x="3027" y="234"/>
                </a:lnTo>
                <a:lnTo>
                  <a:pt x="3028" y="266"/>
                </a:lnTo>
                <a:lnTo>
                  <a:pt x="3028" y="310"/>
                </a:lnTo>
                <a:lnTo>
                  <a:pt x="3029" y="342"/>
                </a:lnTo>
                <a:lnTo>
                  <a:pt x="3029" y="379"/>
                </a:lnTo>
                <a:lnTo>
                  <a:pt x="3030" y="394"/>
                </a:lnTo>
                <a:lnTo>
                  <a:pt x="3030" y="416"/>
                </a:lnTo>
                <a:lnTo>
                  <a:pt x="3031" y="428"/>
                </a:lnTo>
                <a:lnTo>
                  <a:pt x="3031" y="434"/>
                </a:lnTo>
                <a:lnTo>
                  <a:pt x="3031" y="444"/>
                </a:lnTo>
                <a:lnTo>
                  <a:pt x="3032" y="446"/>
                </a:lnTo>
                <a:lnTo>
                  <a:pt x="3032" y="445"/>
                </a:lnTo>
                <a:lnTo>
                  <a:pt x="3033" y="448"/>
                </a:lnTo>
                <a:lnTo>
                  <a:pt x="3033" y="443"/>
                </a:lnTo>
                <a:lnTo>
                  <a:pt x="3034" y="423"/>
                </a:lnTo>
                <a:lnTo>
                  <a:pt x="3034" y="391"/>
                </a:lnTo>
                <a:lnTo>
                  <a:pt x="3035" y="330"/>
                </a:lnTo>
                <a:lnTo>
                  <a:pt x="3035" y="284"/>
                </a:lnTo>
                <a:lnTo>
                  <a:pt x="3036" y="234"/>
                </a:lnTo>
                <a:lnTo>
                  <a:pt x="3036" y="234"/>
                </a:lnTo>
                <a:lnTo>
                  <a:pt x="3037" y="236"/>
                </a:lnTo>
                <a:lnTo>
                  <a:pt x="3037" y="250"/>
                </a:lnTo>
                <a:lnTo>
                  <a:pt x="3038" y="257"/>
                </a:lnTo>
                <a:lnTo>
                  <a:pt x="3038" y="273"/>
                </a:lnTo>
                <a:lnTo>
                  <a:pt x="3039" y="263"/>
                </a:lnTo>
                <a:lnTo>
                  <a:pt x="3039" y="268"/>
                </a:lnTo>
                <a:lnTo>
                  <a:pt x="3040" y="255"/>
                </a:lnTo>
                <a:lnTo>
                  <a:pt x="3040" y="259"/>
                </a:lnTo>
                <a:lnTo>
                  <a:pt x="3040" y="276"/>
                </a:lnTo>
                <a:lnTo>
                  <a:pt x="3041" y="274"/>
                </a:lnTo>
                <a:lnTo>
                  <a:pt x="3041" y="264"/>
                </a:lnTo>
                <a:lnTo>
                  <a:pt x="3042" y="255"/>
                </a:lnTo>
                <a:lnTo>
                  <a:pt x="3042" y="253"/>
                </a:lnTo>
                <a:lnTo>
                  <a:pt x="3043" y="260"/>
                </a:lnTo>
                <a:lnTo>
                  <a:pt x="3043" y="277"/>
                </a:lnTo>
                <a:lnTo>
                  <a:pt x="3044" y="304"/>
                </a:lnTo>
                <a:lnTo>
                  <a:pt x="3044" y="317"/>
                </a:lnTo>
                <a:lnTo>
                  <a:pt x="3045" y="280"/>
                </a:lnTo>
                <a:lnTo>
                  <a:pt x="3045" y="246"/>
                </a:lnTo>
                <a:lnTo>
                  <a:pt x="3045" y="216"/>
                </a:lnTo>
                <a:lnTo>
                  <a:pt x="3046" y="194"/>
                </a:lnTo>
                <a:lnTo>
                  <a:pt x="3047" y="185"/>
                </a:lnTo>
                <a:lnTo>
                  <a:pt x="3047" y="174"/>
                </a:lnTo>
                <a:lnTo>
                  <a:pt x="3048" y="185"/>
                </a:lnTo>
                <a:lnTo>
                  <a:pt x="3048" y="186"/>
                </a:lnTo>
                <a:lnTo>
                  <a:pt x="3048" y="176"/>
                </a:lnTo>
                <a:lnTo>
                  <a:pt x="3049" y="178"/>
                </a:lnTo>
                <a:lnTo>
                  <a:pt x="3049" y="181"/>
                </a:lnTo>
                <a:lnTo>
                  <a:pt x="3050" y="196"/>
                </a:lnTo>
                <a:lnTo>
                  <a:pt x="3050" y="222"/>
                </a:lnTo>
                <a:lnTo>
                  <a:pt x="3051" y="262"/>
                </a:lnTo>
                <a:lnTo>
                  <a:pt x="3051" y="313"/>
                </a:lnTo>
                <a:lnTo>
                  <a:pt x="3052" y="348"/>
                </a:lnTo>
                <a:lnTo>
                  <a:pt x="3052" y="379"/>
                </a:lnTo>
                <a:lnTo>
                  <a:pt x="3053" y="401"/>
                </a:lnTo>
                <a:lnTo>
                  <a:pt x="3053" y="412"/>
                </a:lnTo>
                <a:lnTo>
                  <a:pt x="3054" y="427"/>
                </a:lnTo>
                <a:lnTo>
                  <a:pt x="3054" y="437"/>
                </a:lnTo>
                <a:lnTo>
                  <a:pt x="3054" y="443"/>
                </a:lnTo>
                <a:lnTo>
                  <a:pt x="3055" y="439"/>
                </a:lnTo>
                <a:lnTo>
                  <a:pt x="3056" y="446"/>
                </a:lnTo>
                <a:lnTo>
                  <a:pt x="3056" y="442"/>
                </a:lnTo>
                <a:lnTo>
                  <a:pt x="3057" y="420"/>
                </a:lnTo>
                <a:lnTo>
                  <a:pt x="3057" y="388"/>
                </a:lnTo>
                <a:lnTo>
                  <a:pt x="3057" y="324"/>
                </a:lnTo>
                <a:lnTo>
                  <a:pt x="3058" y="284"/>
                </a:lnTo>
                <a:lnTo>
                  <a:pt x="3058" y="237"/>
                </a:lnTo>
                <a:lnTo>
                  <a:pt x="3059" y="229"/>
                </a:lnTo>
                <a:lnTo>
                  <a:pt x="3059" y="234"/>
                </a:lnTo>
                <a:lnTo>
                  <a:pt x="3060" y="244"/>
                </a:lnTo>
                <a:lnTo>
                  <a:pt x="3060" y="253"/>
                </a:lnTo>
                <a:lnTo>
                  <a:pt x="3061" y="265"/>
                </a:lnTo>
                <a:lnTo>
                  <a:pt x="3061" y="263"/>
                </a:lnTo>
                <a:lnTo>
                  <a:pt x="3062" y="264"/>
                </a:lnTo>
                <a:lnTo>
                  <a:pt x="3062" y="244"/>
                </a:lnTo>
                <a:lnTo>
                  <a:pt x="3063" y="250"/>
                </a:lnTo>
                <a:lnTo>
                  <a:pt x="3063" y="260"/>
                </a:lnTo>
                <a:lnTo>
                  <a:pt x="3063" y="264"/>
                </a:lnTo>
                <a:lnTo>
                  <a:pt x="3064" y="243"/>
                </a:lnTo>
                <a:lnTo>
                  <a:pt x="3064" y="241"/>
                </a:lnTo>
                <a:lnTo>
                  <a:pt x="3065" y="241"/>
                </a:lnTo>
                <a:lnTo>
                  <a:pt x="3065" y="251"/>
                </a:lnTo>
                <a:lnTo>
                  <a:pt x="3066" y="275"/>
                </a:lnTo>
                <a:lnTo>
                  <a:pt x="3066" y="310"/>
                </a:lnTo>
                <a:lnTo>
                  <a:pt x="3067" y="318"/>
                </a:lnTo>
                <a:lnTo>
                  <a:pt x="3067" y="279"/>
                </a:lnTo>
                <a:lnTo>
                  <a:pt x="3068" y="240"/>
                </a:lnTo>
                <a:lnTo>
                  <a:pt x="3068" y="212"/>
                </a:lnTo>
                <a:lnTo>
                  <a:pt x="3069" y="198"/>
                </a:lnTo>
                <a:lnTo>
                  <a:pt x="3069" y="181"/>
                </a:lnTo>
                <a:lnTo>
                  <a:pt x="3070" y="166"/>
                </a:lnTo>
                <a:lnTo>
                  <a:pt x="3070" y="163"/>
                </a:lnTo>
                <a:lnTo>
                  <a:pt x="3071" y="159"/>
                </a:lnTo>
                <a:lnTo>
                  <a:pt x="3071" y="154"/>
                </a:lnTo>
                <a:lnTo>
                  <a:pt x="3071" y="166"/>
                </a:lnTo>
                <a:lnTo>
                  <a:pt x="3072" y="176"/>
                </a:lnTo>
                <a:lnTo>
                  <a:pt x="3072" y="187"/>
                </a:lnTo>
                <a:lnTo>
                  <a:pt x="3073" y="201"/>
                </a:lnTo>
                <a:lnTo>
                  <a:pt x="3073" y="223"/>
                </a:lnTo>
                <a:lnTo>
                  <a:pt x="3074" y="257"/>
                </a:lnTo>
                <a:lnTo>
                  <a:pt x="3074" y="296"/>
                </a:lnTo>
                <a:lnTo>
                  <a:pt x="3075" y="329"/>
                </a:lnTo>
                <a:lnTo>
                  <a:pt x="3075" y="362"/>
                </a:lnTo>
                <a:lnTo>
                  <a:pt x="3076" y="386"/>
                </a:lnTo>
                <a:lnTo>
                  <a:pt x="3076" y="406"/>
                </a:lnTo>
                <a:lnTo>
                  <a:pt x="3077" y="413"/>
                </a:lnTo>
                <a:lnTo>
                  <a:pt x="3077" y="426"/>
                </a:lnTo>
                <a:lnTo>
                  <a:pt x="3078" y="425"/>
                </a:lnTo>
                <a:lnTo>
                  <a:pt x="3078" y="437"/>
                </a:lnTo>
                <a:lnTo>
                  <a:pt x="3079" y="436"/>
                </a:lnTo>
                <a:lnTo>
                  <a:pt x="3079" y="416"/>
                </a:lnTo>
                <a:lnTo>
                  <a:pt x="3080" y="387"/>
                </a:lnTo>
                <a:lnTo>
                  <a:pt x="3080" y="325"/>
                </a:lnTo>
                <a:lnTo>
                  <a:pt x="3080" y="281"/>
                </a:lnTo>
                <a:lnTo>
                  <a:pt x="3081" y="232"/>
                </a:lnTo>
                <a:lnTo>
                  <a:pt x="3081" y="227"/>
                </a:lnTo>
                <a:lnTo>
                  <a:pt x="3082" y="223"/>
                </a:lnTo>
                <a:lnTo>
                  <a:pt x="3082" y="242"/>
                </a:lnTo>
                <a:lnTo>
                  <a:pt x="3083" y="248"/>
                </a:lnTo>
                <a:lnTo>
                  <a:pt x="3083" y="256"/>
                </a:lnTo>
                <a:lnTo>
                  <a:pt x="3084" y="258"/>
                </a:lnTo>
                <a:lnTo>
                  <a:pt x="3084" y="258"/>
                </a:lnTo>
                <a:lnTo>
                  <a:pt x="3085" y="254"/>
                </a:lnTo>
                <a:lnTo>
                  <a:pt x="3085" y="252"/>
                </a:lnTo>
                <a:lnTo>
                  <a:pt x="3086" y="260"/>
                </a:lnTo>
                <a:lnTo>
                  <a:pt x="3086" y="267"/>
                </a:lnTo>
                <a:lnTo>
                  <a:pt x="3087" y="254"/>
                </a:lnTo>
                <a:lnTo>
                  <a:pt x="3087" y="245"/>
                </a:lnTo>
                <a:lnTo>
                  <a:pt x="3088" y="237"/>
                </a:lnTo>
                <a:lnTo>
                  <a:pt x="3088" y="249"/>
                </a:lnTo>
                <a:lnTo>
                  <a:pt x="3088" y="277"/>
                </a:lnTo>
                <a:lnTo>
                  <a:pt x="3089" y="296"/>
                </a:lnTo>
                <a:lnTo>
                  <a:pt x="3089" y="310"/>
                </a:lnTo>
                <a:lnTo>
                  <a:pt x="3090" y="271"/>
                </a:lnTo>
                <a:lnTo>
                  <a:pt x="3090" y="224"/>
                </a:lnTo>
                <a:lnTo>
                  <a:pt x="3091" y="194"/>
                </a:lnTo>
                <a:lnTo>
                  <a:pt x="3091" y="166"/>
                </a:lnTo>
                <a:lnTo>
                  <a:pt x="3092" y="145"/>
                </a:lnTo>
                <a:lnTo>
                  <a:pt x="3092" y="149"/>
                </a:lnTo>
                <a:lnTo>
                  <a:pt x="3093" y="159"/>
                </a:lnTo>
                <a:lnTo>
                  <a:pt x="3093" y="161"/>
                </a:lnTo>
                <a:lnTo>
                  <a:pt x="3094" y="155"/>
                </a:lnTo>
                <a:lnTo>
                  <a:pt x="3094" y="146"/>
                </a:lnTo>
                <a:lnTo>
                  <a:pt x="3094" y="148"/>
                </a:lnTo>
                <a:lnTo>
                  <a:pt x="3095" y="149"/>
                </a:lnTo>
                <a:lnTo>
                  <a:pt x="3096" y="148"/>
                </a:lnTo>
                <a:lnTo>
                  <a:pt x="3096" y="158"/>
                </a:lnTo>
                <a:lnTo>
                  <a:pt x="3097" y="171"/>
                </a:lnTo>
                <a:lnTo>
                  <a:pt x="3097" y="182"/>
                </a:lnTo>
                <a:lnTo>
                  <a:pt x="3097" y="199"/>
                </a:lnTo>
                <a:lnTo>
                  <a:pt x="3098" y="224"/>
                </a:lnTo>
                <a:lnTo>
                  <a:pt x="3098" y="241"/>
                </a:lnTo>
                <a:lnTo>
                  <a:pt x="3099" y="273"/>
                </a:lnTo>
                <a:lnTo>
                  <a:pt x="3099" y="303"/>
                </a:lnTo>
                <a:lnTo>
                  <a:pt x="3100" y="322"/>
                </a:lnTo>
                <a:lnTo>
                  <a:pt x="3100" y="350"/>
                </a:lnTo>
                <a:lnTo>
                  <a:pt x="3101" y="403"/>
                </a:lnTo>
                <a:lnTo>
                  <a:pt x="3101" y="425"/>
                </a:lnTo>
                <a:lnTo>
                  <a:pt x="3102" y="431"/>
                </a:lnTo>
                <a:lnTo>
                  <a:pt x="3102" y="430"/>
                </a:lnTo>
                <a:lnTo>
                  <a:pt x="3103" y="414"/>
                </a:lnTo>
                <a:lnTo>
                  <a:pt x="3103" y="410"/>
                </a:lnTo>
                <a:lnTo>
                  <a:pt x="3103" y="384"/>
                </a:lnTo>
                <a:lnTo>
                  <a:pt x="3104" y="369"/>
                </a:lnTo>
                <a:lnTo>
                  <a:pt x="3105" y="324"/>
                </a:lnTo>
                <a:lnTo>
                  <a:pt x="3105" y="311"/>
                </a:lnTo>
                <a:lnTo>
                  <a:pt x="3106" y="267"/>
                </a:lnTo>
                <a:lnTo>
                  <a:pt x="3106" y="270"/>
                </a:lnTo>
                <a:lnTo>
                  <a:pt x="3106" y="243"/>
                </a:lnTo>
                <a:lnTo>
                  <a:pt x="3107" y="239"/>
                </a:lnTo>
                <a:lnTo>
                  <a:pt x="3107" y="213"/>
                </a:lnTo>
                <a:lnTo>
                  <a:pt x="3108" y="211"/>
                </a:lnTo>
                <a:lnTo>
                  <a:pt x="3108" y="203"/>
                </a:lnTo>
                <a:lnTo>
                  <a:pt x="3109" y="208"/>
                </a:lnTo>
                <a:lnTo>
                  <a:pt x="3109" y="208"/>
                </a:lnTo>
                <a:lnTo>
                  <a:pt x="3110" y="209"/>
                </a:lnTo>
                <a:lnTo>
                  <a:pt x="3110" y="207"/>
                </a:lnTo>
                <a:lnTo>
                  <a:pt x="3111" y="206"/>
                </a:lnTo>
                <a:lnTo>
                  <a:pt x="3111" y="221"/>
                </a:lnTo>
                <a:lnTo>
                  <a:pt x="3111" y="252"/>
                </a:lnTo>
                <a:lnTo>
                  <a:pt x="3112" y="289"/>
                </a:lnTo>
                <a:lnTo>
                  <a:pt x="3112" y="259"/>
                </a:lnTo>
                <a:lnTo>
                  <a:pt x="3113" y="210"/>
                </a:lnTo>
                <a:lnTo>
                  <a:pt x="3113" y="183"/>
                </a:lnTo>
                <a:lnTo>
                  <a:pt x="3114" y="159"/>
                </a:lnTo>
                <a:lnTo>
                  <a:pt x="3114" y="144"/>
                </a:lnTo>
                <a:lnTo>
                  <a:pt x="3115" y="149"/>
                </a:lnTo>
                <a:lnTo>
                  <a:pt x="3115" y="171"/>
                </a:lnTo>
                <a:lnTo>
                  <a:pt x="3116" y="187"/>
                </a:lnTo>
                <a:lnTo>
                  <a:pt x="3116" y="192"/>
                </a:lnTo>
                <a:lnTo>
                  <a:pt x="3117" y="184"/>
                </a:lnTo>
                <a:lnTo>
                  <a:pt x="3117" y="155"/>
                </a:lnTo>
                <a:lnTo>
                  <a:pt x="3118" y="158"/>
                </a:lnTo>
                <a:lnTo>
                  <a:pt x="3118" y="143"/>
                </a:lnTo>
                <a:lnTo>
                  <a:pt x="3119" y="134"/>
                </a:lnTo>
                <a:lnTo>
                  <a:pt x="3119" y="151"/>
                </a:lnTo>
                <a:lnTo>
                  <a:pt x="3120" y="169"/>
                </a:lnTo>
                <a:lnTo>
                  <a:pt x="3120" y="180"/>
                </a:lnTo>
                <a:lnTo>
                  <a:pt x="3120" y="200"/>
                </a:lnTo>
                <a:lnTo>
                  <a:pt x="3121" y="219"/>
                </a:lnTo>
                <a:lnTo>
                  <a:pt x="3121" y="246"/>
                </a:lnTo>
                <a:lnTo>
                  <a:pt x="3122" y="273"/>
                </a:lnTo>
                <a:lnTo>
                  <a:pt x="3122" y="299"/>
                </a:lnTo>
                <a:lnTo>
                  <a:pt x="3123" y="326"/>
                </a:lnTo>
                <a:lnTo>
                  <a:pt x="3123" y="386"/>
                </a:lnTo>
                <a:lnTo>
                  <a:pt x="3124" y="417"/>
                </a:lnTo>
                <a:lnTo>
                  <a:pt x="3124" y="430"/>
                </a:lnTo>
                <a:lnTo>
                  <a:pt x="3125" y="433"/>
                </a:lnTo>
                <a:lnTo>
                  <a:pt x="3125" y="424"/>
                </a:lnTo>
                <a:lnTo>
                  <a:pt x="3126" y="420"/>
                </a:lnTo>
                <a:lnTo>
                  <a:pt x="3126" y="410"/>
                </a:lnTo>
                <a:lnTo>
                  <a:pt x="3127" y="396"/>
                </a:lnTo>
                <a:lnTo>
                  <a:pt x="3127" y="366"/>
                </a:lnTo>
                <a:lnTo>
                  <a:pt x="3128" y="341"/>
                </a:lnTo>
                <a:lnTo>
                  <a:pt x="3128" y="310"/>
                </a:lnTo>
                <a:lnTo>
                  <a:pt x="3129" y="290"/>
                </a:lnTo>
                <a:lnTo>
                  <a:pt x="3129" y="249"/>
                </a:lnTo>
                <a:lnTo>
                  <a:pt x="3129" y="241"/>
                </a:lnTo>
                <a:lnTo>
                  <a:pt x="3130" y="227"/>
                </a:lnTo>
                <a:lnTo>
                  <a:pt x="3130" y="209"/>
                </a:lnTo>
                <a:lnTo>
                  <a:pt x="3131" y="211"/>
                </a:lnTo>
                <a:lnTo>
                  <a:pt x="3131" y="209"/>
                </a:lnTo>
                <a:lnTo>
                  <a:pt x="3132" y="219"/>
                </a:lnTo>
                <a:lnTo>
                  <a:pt x="3132" y="218"/>
                </a:lnTo>
                <a:lnTo>
                  <a:pt x="3133" y="224"/>
                </a:lnTo>
                <a:lnTo>
                  <a:pt x="3133" y="234"/>
                </a:lnTo>
                <a:lnTo>
                  <a:pt x="3134" y="240"/>
                </a:lnTo>
                <a:lnTo>
                  <a:pt x="3134" y="250"/>
                </a:lnTo>
                <a:lnTo>
                  <a:pt x="3134" y="276"/>
                </a:lnTo>
                <a:lnTo>
                  <a:pt x="3135" y="259"/>
                </a:lnTo>
                <a:lnTo>
                  <a:pt x="3136" y="241"/>
                </a:lnTo>
                <a:lnTo>
                  <a:pt x="3136" y="233"/>
                </a:lnTo>
                <a:lnTo>
                  <a:pt x="3137" y="235"/>
                </a:lnTo>
                <a:lnTo>
                  <a:pt x="3137" y="245"/>
                </a:lnTo>
                <a:lnTo>
                  <a:pt x="3137" y="257"/>
                </a:lnTo>
                <a:lnTo>
                  <a:pt x="3138" y="276"/>
                </a:lnTo>
                <a:lnTo>
                  <a:pt x="3138" y="269"/>
                </a:lnTo>
                <a:lnTo>
                  <a:pt x="3139" y="280"/>
                </a:lnTo>
                <a:lnTo>
                  <a:pt x="3139" y="293"/>
                </a:lnTo>
                <a:lnTo>
                  <a:pt x="3140" y="308"/>
                </a:lnTo>
                <a:lnTo>
                  <a:pt x="3140" y="311"/>
                </a:lnTo>
                <a:lnTo>
                  <a:pt x="3141" y="328"/>
                </a:lnTo>
                <a:lnTo>
                  <a:pt x="3141" y="339"/>
                </a:lnTo>
                <a:lnTo>
                  <a:pt x="3142" y="373"/>
                </a:lnTo>
                <a:lnTo>
                  <a:pt x="3142" y="402"/>
                </a:lnTo>
                <a:lnTo>
                  <a:pt x="3143" y="419"/>
                </a:lnTo>
                <a:lnTo>
                  <a:pt x="3143" y="432"/>
                </a:lnTo>
                <a:lnTo>
                  <a:pt x="3143" y="438"/>
                </a:lnTo>
                <a:lnTo>
                  <a:pt x="3144" y="445"/>
                </a:lnTo>
                <a:lnTo>
                  <a:pt x="3145" y="449"/>
                </a:lnTo>
                <a:lnTo>
                  <a:pt x="3145" y="452"/>
                </a:lnTo>
                <a:lnTo>
                  <a:pt x="3146" y="448"/>
                </a:lnTo>
                <a:lnTo>
                  <a:pt x="3146" y="446"/>
                </a:lnTo>
                <a:lnTo>
                  <a:pt x="3146" y="438"/>
                </a:lnTo>
                <a:lnTo>
                  <a:pt x="3147" y="411"/>
                </a:lnTo>
                <a:lnTo>
                  <a:pt x="3147" y="378"/>
                </a:lnTo>
                <a:lnTo>
                  <a:pt x="3148" y="330"/>
                </a:lnTo>
                <a:lnTo>
                  <a:pt x="3148" y="297"/>
                </a:lnTo>
                <a:lnTo>
                  <a:pt x="3149" y="266"/>
                </a:lnTo>
                <a:lnTo>
                  <a:pt x="3149" y="247"/>
                </a:lnTo>
                <a:lnTo>
                  <a:pt x="3150" y="246"/>
                </a:lnTo>
                <a:lnTo>
                  <a:pt x="3150" y="256"/>
                </a:lnTo>
                <a:lnTo>
                  <a:pt x="3151" y="265"/>
                </a:lnTo>
                <a:lnTo>
                  <a:pt x="3151" y="281"/>
                </a:lnTo>
                <a:lnTo>
                  <a:pt x="3151" y="267"/>
                </a:lnTo>
                <a:lnTo>
                  <a:pt x="3152" y="289"/>
                </a:lnTo>
                <a:lnTo>
                  <a:pt x="3152" y="272"/>
                </a:lnTo>
                <a:lnTo>
                  <a:pt x="3153" y="269"/>
                </a:lnTo>
                <a:lnTo>
                  <a:pt x="3154" y="265"/>
                </a:lnTo>
                <a:lnTo>
                  <a:pt x="3154" y="260"/>
                </a:lnTo>
                <a:lnTo>
                  <a:pt x="3154" y="254"/>
                </a:lnTo>
                <a:lnTo>
                  <a:pt x="3155" y="240"/>
                </a:lnTo>
                <a:lnTo>
                  <a:pt x="3155" y="247"/>
                </a:lnTo>
                <a:lnTo>
                  <a:pt x="3156" y="265"/>
                </a:lnTo>
                <a:lnTo>
                  <a:pt x="3156" y="293"/>
                </a:lnTo>
                <a:lnTo>
                  <a:pt x="3157" y="309"/>
                </a:lnTo>
                <a:lnTo>
                  <a:pt x="3157" y="310"/>
                </a:lnTo>
                <a:lnTo>
                  <a:pt x="3158" y="282"/>
                </a:lnTo>
                <a:lnTo>
                  <a:pt x="3158" y="250"/>
                </a:lnTo>
                <a:lnTo>
                  <a:pt x="3159" y="228"/>
                </a:lnTo>
                <a:lnTo>
                  <a:pt x="3159" y="224"/>
                </a:lnTo>
                <a:lnTo>
                  <a:pt x="3160" y="219"/>
                </a:lnTo>
                <a:lnTo>
                  <a:pt x="3160" y="214"/>
                </a:lnTo>
                <a:lnTo>
                  <a:pt x="3160" y="225"/>
                </a:lnTo>
                <a:lnTo>
                  <a:pt x="3161" y="238"/>
                </a:lnTo>
                <a:lnTo>
                  <a:pt x="3161" y="229"/>
                </a:lnTo>
                <a:lnTo>
                  <a:pt x="3162" y="241"/>
                </a:lnTo>
                <a:lnTo>
                  <a:pt x="3162" y="251"/>
                </a:lnTo>
                <a:lnTo>
                  <a:pt x="3163" y="279"/>
                </a:lnTo>
                <a:lnTo>
                  <a:pt x="3163" y="292"/>
                </a:lnTo>
                <a:lnTo>
                  <a:pt x="3164" y="333"/>
                </a:lnTo>
                <a:lnTo>
                  <a:pt x="3164" y="355"/>
                </a:lnTo>
                <a:lnTo>
                  <a:pt x="3165" y="382"/>
                </a:lnTo>
                <a:lnTo>
                  <a:pt x="3165" y="399"/>
                </a:lnTo>
                <a:lnTo>
                  <a:pt x="3166" y="422"/>
                </a:lnTo>
                <a:lnTo>
                  <a:pt x="3166" y="436"/>
                </a:lnTo>
                <a:lnTo>
                  <a:pt x="3167" y="445"/>
                </a:lnTo>
                <a:lnTo>
                  <a:pt x="3167" y="448"/>
                </a:lnTo>
                <a:lnTo>
                  <a:pt x="3168" y="451"/>
                </a:lnTo>
                <a:lnTo>
                  <a:pt x="3168" y="449"/>
                </a:lnTo>
                <a:lnTo>
                  <a:pt x="3169" y="450"/>
                </a:lnTo>
                <a:lnTo>
                  <a:pt x="3169" y="445"/>
                </a:lnTo>
                <a:lnTo>
                  <a:pt x="3169" y="421"/>
                </a:lnTo>
                <a:lnTo>
                  <a:pt x="3170" y="390"/>
                </a:lnTo>
                <a:lnTo>
                  <a:pt x="3170" y="321"/>
                </a:lnTo>
                <a:lnTo>
                  <a:pt x="3171" y="280"/>
                </a:lnTo>
                <a:lnTo>
                  <a:pt x="3171" y="231"/>
                </a:lnTo>
                <a:lnTo>
                  <a:pt x="3172" y="223"/>
                </a:lnTo>
                <a:lnTo>
                  <a:pt x="3172" y="221"/>
                </a:lnTo>
                <a:lnTo>
                  <a:pt x="3173" y="230"/>
                </a:lnTo>
                <a:lnTo>
                  <a:pt x="3173" y="243"/>
                </a:lnTo>
                <a:lnTo>
                  <a:pt x="3174" y="257"/>
                </a:lnTo>
                <a:lnTo>
                  <a:pt x="3174" y="261"/>
                </a:lnTo>
                <a:lnTo>
                  <a:pt x="3174" y="273"/>
                </a:lnTo>
                <a:lnTo>
                  <a:pt x="3175" y="258"/>
                </a:lnTo>
                <a:lnTo>
                  <a:pt x="3176" y="255"/>
                </a:lnTo>
                <a:lnTo>
                  <a:pt x="3176" y="259"/>
                </a:lnTo>
                <a:lnTo>
                  <a:pt x="3177" y="267"/>
                </a:lnTo>
                <a:lnTo>
                  <a:pt x="3177" y="256"/>
                </a:lnTo>
                <a:lnTo>
                  <a:pt x="3177" y="243"/>
                </a:lnTo>
                <a:lnTo>
                  <a:pt x="3178" y="241"/>
                </a:lnTo>
                <a:lnTo>
                  <a:pt x="3178" y="244"/>
                </a:lnTo>
                <a:lnTo>
                  <a:pt x="3179" y="268"/>
                </a:lnTo>
                <a:lnTo>
                  <a:pt x="3179" y="293"/>
                </a:lnTo>
                <a:lnTo>
                  <a:pt x="3180" y="307"/>
                </a:lnTo>
                <a:lnTo>
                  <a:pt x="3180" y="270"/>
                </a:lnTo>
                <a:lnTo>
                  <a:pt x="3181" y="228"/>
                </a:lnTo>
                <a:lnTo>
                  <a:pt x="3181" y="193"/>
                </a:lnTo>
                <a:lnTo>
                  <a:pt x="3182" y="186"/>
                </a:lnTo>
                <a:lnTo>
                  <a:pt x="3182" y="183"/>
                </a:lnTo>
                <a:lnTo>
                  <a:pt x="3183" y="173"/>
                </a:lnTo>
                <a:lnTo>
                  <a:pt x="3183" y="164"/>
                </a:lnTo>
                <a:lnTo>
                  <a:pt x="3183" y="168"/>
                </a:lnTo>
                <a:lnTo>
                  <a:pt x="3184" y="165"/>
                </a:lnTo>
                <a:lnTo>
                  <a:pt x="3185" y="176"/>
                </a:lnTo>
                <a:lnTo>
                  <a:pt x="3185" y="182"/>
                </a:lnTo>
                <a:lnTo>
                  <a:pt x="3186" y="200"/>
                </a:lnTo>
                <a:lnTo>
                  <a:pt x="3186" y="235"/>
                </a:lnTo>
                <a:lnTo>
                  <a:pt x="3186" y="286"/>
                </a:lnTo>
                <a:lnTo>
                  <a:pt x="3187" y="327"/>
                </a:lnTo>
                <a:lnTo>
                  <a:pt x="3187" y="370"/>
                </a:lnTo>
                <a:lnTo>
                  <a:pt x="3188" y="393"/>
                </a:lnTo>
                <a:lnTo>
                  <a:pt x="3188" y="415"/>
                </a:lnTo>
                <a:lnTo>
                  <a:pt x="3189" y="425"/>
                </a:lnTo>
                <a:lnTo>
                  <a:pt x="3189" y="433"/>
                </a:lnTo>
                <a:lnTo>
                  <a:pt x="3190" y="442"/>
                </a:lnTo>
                <a:lnTo>
                  <a:pt x="3190" y="445"/>
                </a:lnTo>
                <a:lnTo>
                  <a:pt x="3191" y="444"/>
                </a:lnTo>
                <a:lnTo>
                  <a:pt x="3191" y="448"/>
                </a:lnTo>
                <a:lnTo>
                  <a:pt x="3192" y="444"/>
                </a:lnTo>
                <a:lnTo>
                  <a:pt x="3192" y="417"/>
                </a:lnTo>
                <a:lnTo>
                  <a:pt x="3192" y="388"/>
                </a:lnTo>
                <a:lnTo>
                  <a:pt x="3193" y="318"/>
                </a:lnTo>
                <a:lnTo>
                  <a:pt x="3194" y="272"/>
                </a:lnTo>
                <a:lnTo>
                  <a:pt x="3194" y="225"/>
                </a:lnTo>
                <a:lnTo>
                  <a:pt x="3194" y="209"/>
                </a:lnTo>
                <a:lnTo>
                  <a:pt x="3195" y="214"/>
                </a:lnTo>
                <a:lnTo>
                  <a:pt x="3195" y="231"/>
                </a:lnTo>
                <a:lnTo>
                  <a:pt x="3196" y="246"/>
                </a:lnTo>
                <a:lnTo>
                  <a:pt x="3196" y="251"/>
                </a:lnTo>
                <a:lnTo>
                  <a:pt x="3197" y="256"/>
                </a:lnTo>
                <a:lnTo>
                  <a:pt x="3197" y="262"/>
                </a:lnTo>
                <a:lnTo>
                  <a:pt x="3198" y="249"/>
                </a:lnTo>
                <a:lnTo>
                  <a:pt x="3198" y="251"/>
                </a:lnTo>
                <a:lnTo>
                  <a:pt x="3199" y="255"/>
                </a:lnTo>
                <a:lnTo>
                  <a:pt x="3199" y="269"/>
                </a:lnTo>
                <a:lnTo>
                  <a:pt x="3200" y="258"/>
                </a:lnTo>
                <a:lnTo>
                  <a:pt x="3200" y="255"/>
                </a:lnTo>
                <a:lnTo>
                  <a:pt x="3200" y="254"/>
                </a:lnTo>
                <a:lnTo>
                  <a:pt x="3201" y="249"/>
                </a:lnTo>
                <a:lnTo>
                  <a:pt x="3201" y="275"/>
                </a:lnTo>
                <a:lnTo>
                  <a:pt x="3202" y="300"/>
                </a:lnTo>
                <a:lnTo>
                  <a:pt x="3202" y="315"/>
                </a:lnTo>
                <a:lnTo>
                  <a:pt x="3203" y="281"/>
                </a:lnTo>
                <a:lnTo>
                  <a:pt x="3203" y="242"/>
                </a:lnTo>
                <a:lnTo>
                  <a:pt x="3204" y="213"/>
                </a:lnTo>
                <a:lnTo>
                  <a:pt x="3204" y="198"/>
                </a:lnTo>
                <a:lnTo>
                  <a:pt x="3205" y="185"/>
                </a:lnTo>
                <a:lnTo>
                  <a:pt x="3205" y="178"/>
                </a:lnTo>
                <a:lnTo>
                  <a:pt x="3206" y="177"/>
                </a:lnTo>
                <a:lnTo>
                  <a:pt x="3206" y="180"/>
                </a:lnTo>
                <a:lnTo>
                  <a:pt x="3207" y="179"/>
                </a:lnTo>
                <a:lnTo>
                  <a:pt x="3207" y="183"/>
                </a:lnTo>
                <a:lnTo>
                  <a:pt x="3208" y="193"/>
                </a:lnTo>
                <a:lnTo>
                  <a:pt x="3208" y="202"/>
                </a:lnTo>
                <a:lnTo>
                  <a:pt x="3209" y="220"/>
                </a:lnTo>
                <a:lnTo>
                  <a:pt x="3209" y="254"/>
                </a:lnTo>
                <a:lnTo>
                  <a:pt x="3209" y="298"/>
                </a:lnTo>
                <a:lnTo>
                  <a:pt x="3210" y="343"/>
                </a:lnTo>
                <a:lnTo>
                  <a:pt x="3210" y="376"/>
                </a:lnTo>
                <a:lnTo>
                  <a:pt x="3211" y="401"/>
                </a:lnTo>
                <a:lnTo>
                  <a:pt x="3211" y="413"/>
                </a:lnTo>
                <a:lnTo>
                  <a:pt x="3212" y="428"/>
                </a:lnTo>
                <a:lnTo>
                  <a:pt x="3212" y="437"/>
                </a:lnTo>
                <a:lnTo>
                  <a:pt x="3213" y="442"/>
                </a:lnTo>
                <a:lnTo>
                  <a:pt x="3213" y="442"/>
                </a:lnTo>
                <a:lnTo>
                  <a:pt x="3214" y="446"/>
                </a:lnTo>
                <a:lnTo>
                  <a:pt x="3214" y="443"/>
                </a:lnTo>
                <a:lnTo>
                  <a:pt x="3215" y="420"/>
                </a:lnTo>
                <a:lnTo>
                  <a:pt x="3215" y="389"/>
                </a:lnTo>
                <a:lnTo>
                  <a:pt x="3216" y="323"/>
                </a:lnTo>
                <a:lnTo>
                  <a:pt x="3216" y="273"/>
                </a:lnTo>
                <a:lnTo>
                  <a:pt x="3217" y="233"/>
                </a:lnTo>
                <a:lnTo>
                  <a:pt x="3217" y="227"/>
                </a:lnTo>
                <a:lnTo>
                  <a:pt x="3217" y="237"/>
                </a:lnTo>
                <a:lnTo>
                  <a:pt x="3218" y="248"/>
                </a:lnTo>
                <a:lnTo>
                  <a:pt x="3218" y="248"/>
                </a:lnTo>
                <a:lnTo>
                  <a:pt x="3219" y="250"/>
                </a:lnTo>
                <a:lnTo>
                  <a:pt x="3219" y="256"/>
                </a:lnTo>
                <a:lnTo>
                  <a:pt x="3220" y="271"/>
                </a:lnTo>
                <a:lnTo>
                  <a:pt x="3220" y="249"/>
                </a:lnTo>
                <a:lnTo>
                  <a:pt x="3221" y="252"/>
                </a:lnTo>
                <a:lnTo>
                  <a:pt x="3221" y="264"/>
                </a:lnTo>
                <a:lnTo>
                  <a:pt x="3222" y="272"/>
                </a:lnTo>
                <a:lnTo>
                  <a:pt x="3222" y="258"/>
                </a:lnTo>
                <a:lnTo>
                  <a:pt x="3223" y="253"/>
                </a:lnTo>
                <a:lnTo>
                  <a:pt x="3223" y="249"/>
                </a:lnTo>
                <a:lnTo>
                  <a:pt x="3223" y="255"/>
                </a:lnTo>
                <a:lnTo>
                  <a:pt x="3224" y="284"/>
                </a:lnTo>
                <a:lnTo>
                  <a:pt x="3225" y="316"/>
                </a:lnTo>
                <a:lnTo>
                  <a:pt x="3225" y="332"/>
                </a:lnTo>
                <a:lnTo>
                  <a:pt x="3226" y="293"/>
                </a:lnTo>
                <a:lnTo>
                  <a:pt x="3226" y="250"/>
                </a:lnTo>
                <a:lnTo>
                  <a:pt x="3226" y="217"/>
                </a:lnTo>
                <a:lnTo>
                  <a:pt x="3227" y="188"/>
                </a:lnTo>
                <a:lnTo>
                  <a:pt x="3227" y="176"/>
                </a:lnTo>
                <a:lnTo>
                  <a:pt x="3228" y="177"/>
                </a:lnTo>
                <a:lnTo>
                  <a:pt x="3228" y="168"/>
                </a:lnTo>
                <a:lnTo>
                  <a:pt x="3229" y="171"/>
                </a:lnTo>
                <a:lnTo>
                  <a:pt x="3229" y="167"/>
                </a:lnTo>
                <a:lnTo>
                  <a:pt x="3230" y="177"/>
                </a:lnTo>
                <a:lnTo>
                  <a:pt x="3230" y="175"/>
                </a:lnTo>
                <a:lnTo>
                  <a:pt x="3231" y="188"/>
                </a:lnTo>
                <a:lnTo>
                  <a:pt x="3231" y="209"/>
                </a:lnTo>
                <a:lnTo>
                  <a:pt x="3232" y="214"/>
                </a:lnTo>
                <a:lnTo>
                  <a:pt x="3232" y="234"/>
                </a:lnTo>
                <a:lnTo>
                  <a:pt x="3232" y="276"/>
                </a:lnTo>
                <a:lnTo>
                  <a:pt x="3233" y="324"/>
                </a:lnTo>
                <a:lnTo>
                  <a:pt x="3234" y="353"/>
                </a:lnTo>
                <a:lnTo>
                  <a:pt x="3234" y="376"/>
                </a:lnTo>
                <a:lnTo>
                  <a:pt x="3235" y="396"/>
                </a:lnTo>
                <a:lnTo>
                  <a:pt x="3235" y="412"/>
                </a:lnTo>
                <a:lnTo>
                  <a:pt x="3235" y="422"/>
                </a:lnTo>
                <a:lnTo>
                  <a:pt x="3236" y="420"/>
                </a:lnTo>
                <a:lnTo>
                  <a:pt x="3236" y="436"/>
                </a:lnTo>
                <a:lnTo>
                  <a:pt x="3237" y="438"/>
                </a:lnTo>
                <a:lnTo>
                  <a:pt x="3237" y="416"/>
                </a:lnTo>
                <a:lnTo>
                  <a:pt x="3238" y="386"/>
                </a:lnTo>
                <a:lnTo>
                  <a:pt x="3238" y="326"/>
                </a:lnTo>
                <a:lnTo>
                  <a:pt x="3239" y="289"/>
                </a:lnTo>
                <a:lnTo>
                  <a:pt x="3239" y="231"/>
                </a:lnTo>
                <a:lnTo>
                  <a:pt x="3240" y="224"/>
                </a:lnTo>
                <a:lnTo>
                  <a:pt x="3240" y="218"/>
                </a:lnTo>
                <a:lnTo>
                  <a:pt x="3240" y="233"/>
                </a:lnTo>
                <a:lnTo>
                  <a:pt x="3241" y="247"/>
                </a:lnTo>
                <a:lnTo>
                  <a:pt x="3241" y="252"/>
                </a:lnTo>
                <a:lnTo>
                  <a:pt x="3242" y="248"/>
                </a:lnTo>
                <a:lnTo>
                  <a:pt x="3243" y="256"/>
                </a:lnTo>
                <a:lnTo>
                  <a:pt x="3243" y="243"/>
                </a:lnTo>
                <a:lnTo>
                  <a:pt x="3243" y="245"/>
                </a:lnTo>
                <a:lnTo>
                  <a:pt x="3244" y="261"/>
                </a:lnTo>
                <a:lnTo>
                  <a:pt x="3244" y="264"/>
                </a:lnTo>
                <a:lnTo>
                  <a:pt x="3245" y="253"/>
                </a:lnTo>
                <a:lnTo>
                  <a:pt x="3245" y="246"/>
                </a:lnTo>
                <a:lnTo>
                  <a:pt x="3246" y="243"/>
                </a:lnTo>
                <a:lnTo>
                  <a:pt x="3246" y="253"/>
                </a:lnTo>
                <a:lnTo>
                  <a:pt x="3247" y="281"/>
                </a:lnTo>
                <a:lnTo>
                  <a:pt x="3247" y="302"/>
                </a:lnTo>
                <a:lnTo>
                  <a:pt x="3248" y="316"/>
                </a:lnTo>
                <a:lnTo>
                  <a:pt x="3248" y="282"/>
                </a:lnTo>
                <a:lnTo>
                  <a:pt x="3249" y="239"/>
                </a:lnTo>
                <a:lnTo>
                  <a:pt x="3249" y="201"/>
                </a:lnTo>
                <a:lnTo>
                  <a:pt x="3249" y="178"/>
                </a:lnTo>
                <a:lnTo>
                  <a:pt x="3250" y="157"/>
                </a:lnTo>
                <a:lnTo>
                  <a:pt x="3250" y="151"/>
                </a:lnTo>
                <a:lnTo>
                  <a:pt x="3251" y="157"/>
                </a:lnTo>
                <a:lnTo>
                  <a:pt x="3251" y="156"/>
                </a:lnTo>
                <a:lnTo>
                  <a:pt x="3252" y="155"/>
                </a:lnTo>
                <a:lnTo>
                  <a:pt x="3252" y="155"/>
                </a:lnTo>
                <a:lnTo>
                  <a:pt x="3253" y="150"/>
                </a:lnTo>
                <a:lnTo>
                  <a:pt x="3253" y="146"/>
                </a:lnTo>
                <a:lnTo>
                  <a:pt x="3254" y="140"/>
                </a:lnTo>
                <a:lnTo>
                  <a:pt x="3254" y="146"/>
                </a:lnTo>
                <a:lnTo>
                  <a:pt x="3255" y="157"/>
                </a:lnTo>
                <a:lnTo>
                  <a:pt x="3255" y="180"/>
                </a:lnTo>
                <a:lnTo>
                  <a:pt x="3256" y="197"/>
                </a:lnTo>
                <a:lnTo>
                  <a:pt x="3256" y="223"/>
                </a:lnTo>
                <a:lnTo>
                  <a:pt x="3257" y="243"/>
                </a:lnTo>
                <a:lnTo>
                  <a:pt x="3257" y="273"/>
                </a:lnTo>
                <a:lnTo>
                  <a:pt x="3258" y="302"/>
                </a:lnTo>
                <a:lnTo>
                  <a:pt x="3258" y="326"/>
                </a:lnTo>
                <a:lnTo>
                  <a:pt x="3258" y="351"/>
                </a:lnTo>
                <a:lnTo>
                  <a:pt x="3259" y="402"/>
                </a:lnTo>
                <a:lnTo>
                  <a:pt x="3259" y="425"/>
                </a:lnTo>
                <a:lnTo>
                  <a:pt x="3260" y="430"/>
                </a:lnTo>
                <a:lnTo>
                  <a:pt x="3260" y="429"/>
                </a:lnTo>
                <a:lnTo>
                  <a:pt x="3261" y="411"/>
                </a:lnTo>
                <a:lnTo>
                  <a:pt x="3261" y="408"/>
                </a:lnTo>
                <a:lnTo>
                  <a:pt x="3262" y="387"/>
                </a:lnTo>
                <a:lnTo>
                  <a:pt x="3262" y="364"/>
                </a:lnTo>
                <a:lnTo>
                  <a:pt x="3263" y="327"/>
                </a:lnTo>
                <a:lnTo>
                  <a:pt x="3263" y="308"/>
                </a:lnTo>
                <a:lnTo>
                  <a:pt x="3263" y="262"/>
                </a:lnTo>
                <a:lnTo>
                  <a:pt x="3264" y="265"/>
                </a:lnTo>
                <a:lnTo>
                  <a:pt x="3265" y="228"/>
                </a:lnTo>
                <a:lnTo>
                  <a:pt x="3265" y="229"/>
                </a:lnTo>
                <a:lnTo>
                  <a:pt x="3266" y="196"/>
                </a:lnTo>
                <a:lnTo>
                  <a:pt x="3266" y="191"/>
                </a:lnTo>
                <a:lnTo>
                  <a:pt x="3266" y="190"/>
                </a:lnTo>
                <a:lnTo>
                  <a:pt x="3267" y="200"/>
                </a:lnTo>
                <a:lnTo>
                  <a:pt x="3267" y="204"/>
                </a:lnTo>
                <a:lnTo>
                  <a:pt x="3268" y="218"/>
                </a:lnTo>
                <a:lnTo>
                  <a:pt x="3268" y="196"/>
                </a:lnTo>
                <a:lnTo>
                  <a:pt x="3269" y="195"/>
                </a:lnTo>
                <a:lnTo>
                  <a:pt x="3269" y="218"/>
                </a:lnTo>
                <a:lnTo>
                  <a:pt x="3270" y="250"/>
                </a:lnTo>
                <a:lnTo>
                  <a:pt x="3270" y="280"/>
                </a:lnTo>
                <a:lnTo>
                  <a:pt x="3271" y="243"/>
                </a:lnTo>
                <a:lnTo>
                  <a:pt x="3271" y="203"/>
                </a:lnTo>
                <a:lnTo>
                  <a:pt x="3272" y="180"/>
                </a:lnTo>
                <a:lnTo>
                  <a:pt x="3272" y="154"/>
                </a:lnTo>
                <a:lnTo>
                  <a:pt x="3272" y="143"/>
                </a:lnTo>
                <a:lnTo>
                  <a:pt x="3273" y="156"/>
                </a:lnTo>
                <a:lnTo>
                  <a:pt x="3274" y="183"/>
                </a:lnTo>
                <a:lnTo>
                  <a:pt x="3274" y="189"/>
                </a:lnTo>
                <a:lnTo>
                  <a:pt x="3275" y="199"/>
                </a:lnTo>
                <a:lnTo>
                  <a:pt x="3275" y="195"/>
                </a:lnTo>
                <a:lnTo>
                  <a:pt x="3275" y="162"/>
                </a:lnTo>
                <a:lnTo>
                  <a:pt x="3276" y="147"/>
                </a:lnTo>
                <a:lnTo>
                  <a:pt x="3276" y="134"/>
                </a:lnTo>
                <a:lnTo>
                  <a:pt x="3277" y="129"/>
                </a:lnTo>
                <a:lnTo>
                  <a:pt x="3277" y="142"/>
                </a:lnTo>
                <a:lnTo>
                  <a:pt x="3278" y="165"/>
                </a:lnTo>
                <a:lnTo>
                  <a:pt x="3278" y="173"/>
                </a:lnTo>
                <a:lnTo>
                  <a:pt x="3279" y="200"/>
                </a:lnTo>
                <a:lnTo>
                  <a:pt x="3279" y="219"/>
                </a:lnTo>
                <a:lnTo>
                  <a:pt x="3280" y="243"/>
                </a:lnTo>
                <a:lnTo>
                  <a:pt x="3280" y="272"/>
                </a:lnTo>
                <a:lnTo>
                  <a:pt x="3280" y="298"/>
                </a:lnTo>
                <a:lnTo>
                  <a:pt x="3281" y="328"/>
                </a:lnTo>
                <a:lnTo>
                  <a:pt x="3281" y="388"/>
                </a:lnTo>
                <a:lnTo>
                  <a:pt x="3282" y="419"/>
                </a:lnTo>
                <a:lnTo>
                  <a:pt x="3283" y="431"/>
                </a:lnTo>
                <a:lnTo>
                  <a:pt x="3283" y="431"/>
                </a:lnTo>
                <a:lnTo>
                  <a:pt x="3283" y="425"/>
                </a:lnTo>
                <a:lnTo>
                  <a:pt x="3284" y="424"/>
                </a:lnTo>
                <a:lnTo>
                  <a:pt x="3284" y="402"/>
                </a:lnTo>
                <a:lnTo>
                  <a:pt x="3285" y="391"/>
                </a:lnTo>
                <a:lnTo>
                  <a:pt x="3285" y="373"/>
                </a:lnTo>
                <a:lnTo>
                  <a:pt x="3286" y="350"/>
                </a:lnTo>
                <a:lnTo>
                  <a:pt x="3286" y="314"/>
                </a:lnTo>
                <a:lnTo>
                  <a:pt x="3287" y="299"/>
                </a:lnTo>
                <a:lnTo>
                  <a:pt x="3287" y="264"/>
                </a:lnTo>
                <a:lnTo>
                  <a:pt x="3288" y="258"/>
                </a:lnTo>
                <a:lnTo>
                  <a:pt x="3288" y="238"/>
                </a:lnTo>
                <a:lnTo>
                  <a:pt x="3289" y="225"/>
                </a:lnTo>
                <a:lnTo>
                  <a:pt x="3289" y="229"/>
                </a:lnTo>
                <a:lnTo>
                  <a:pt x="3289" y="231"/>
                </a:lnTo>
                <a:lnTo>
                  <a:pt x="3290" y="236"/>
                </a:lnTo>
                <a:lnTo>
                  <a:pt x="3290" y="232"/>
                </a:lnTo>
                <a:lnTo>
                  <a:pt x="3291" y="234"/>
                </a:lnTo>
                <a:lnTo>
                  <a:pt x="3291" y="243"/>
                </a:lnTo>
                <a:lnTo>
                  <a:pt x="3292" y="241"/>
                </a:lnTo>
                <a:lnTo>
                  <a:pt x="3292" y="252"/>
                </a:lnTo>
                <a:lnTo>
                  <a:pt x="3293" y="268"/>
                </a:lnTo>
                <a:lnTo>
                  <a:pt x="3293" y="254"/>
                </a:lnTo>
                <a:lnTo>
                  <a:pt x="3294" y="236"/>
                </a:lnTo>
                <a:lnTo>
                  <a:pt x="3294" y="229"/>
                </a:lnTo>
                <a:lnTo>
                  <a:pt x="3295" y="234"/>
                </a:lnTo>
                <a:lnTo>
                  <a:pt x="3295" y="257"/>
                </a:lnTo>
                <a:lnTo>
                  <a:pt x="3296" y="269"/>
                </a:lnTo>
                <a:lnTo>
                  <a:pt x="3296" y="291"/>
                </a:lnTo>
                <a:lnTo>
                  <a:pt x="3297" y="286"/>
                </a:lnTo>
                <a:lnTo>
                  <a:pt x="3297" y="295"/>
                </a:lnTo>
                <a:lnTo>
                  <a:pt x="3298" y="292"/>
                </a:lnTo>
                <a:lnTo>
                  <a:pt x="3298" y="313"/>
                </a:lnTo>
                <a:lnTo>
                  <a:pt x="3298" y="327"/>
                </a:lnTo>
                <a:lnTo>
                  <a:pt x="3299" y="346"/>
                </a:lnTo>
                <a:lnTo>
                  <a:pt x="3299" y="363"/>
                </a:lnTo>
                <a:lnTo>
                  <a:pt x="3300" y="376"/>
                </a:lnTo>
                <a:lnTo>
                  <a:pt x="3300" y="389"/>
                </a:lnTo>
                <a:lnTo>
                  <a:pt x="3301" y="406"/>
                </a:lnTo>
                <a:lnTo>
                  <a:pt x="3301" y="426"/>
                </a:lnTo>
                <a:lnTo>
                  <a:pt x="3302" y="430"/>
                </a:lnTo>
                <a:lnTo>
                  <a:pt x="3302" y="442"/>
                </a:lnTo>
                <a:lnTo>
                  <a:pt x="3303" y="449"/>
                </a:lnTo>
                <a:lnTo>
                  <a:pt x="3303" y="451"/>
                </a:lnTo>
                <a:lnTo>
                  <a:pt x="3303" y="447"/>
                </a:lnTo>
                <a:lnTo>
                  <a:pt x="3304" y="449"/>
                </a:lnTo>
                <a:lnTo>
                  <a:pt x="3305" y="443"/>
                </a:lnTo>
                <a:lnTo>
                  <a:pt x="3305" y="420"/>
                </a:lnTo>
                <a:lnTo>
                  <a:pt x="3306" y="385"/>
                </a:lnTo>
                <a:lnTo>
                  <a:pt x="3306" y="330"/>
                </a:lnTo>
                <a:lnTo>
                  <a:pt x="3306" y="301"/>
                </a:lnTo>
                <a:lnTo>
                  <a:pt x="3307" y="265"/>
                </a:lnTo>
                <a:lnTo>
                  <a:pt x="3307" y="251"/>
                </a:lnTo>
                <a:lnTo>
                  <a:pt x="3308" y="257"/>
                </a:lnTo>
                <a:lnTo>
                  <a:pt x="3308" y="263"/>
                </a:lnTo>
                <a:lnTo>
                  <a:pt x="3309" y="271"/>
                </a:lnTo>
                <a:lnTo>
                  <a:pt x="3309" y="288"/>
                </a:lnTo>
                <a:lnTo>
                  <a:pt x="3310" y="282"/>
                </a:lnTo>
                <a:lnTo>
                  <a:pt x="3310" y="283"/>
                </a:lnTo>
                <a:lnTo>
                  <a:pt x="3311" y="262"/>
                </a:lnTo>
                <a:lnTo>
                  <a:pt x="3311" y="276"/>
                </a:lnTo>
                <a:lnTo>
                  <a:pt x="3312" y="276"/>
                </a:lnTo>
                <a:lnTo>
                  <a:pt x="3312" y="279"/>
                </a:lnTo>
                <a:lnTo>
                  <a:pt x="3312" y="268"/>
                </a:lnTo>
                <a:lnTo>
                  <a:pt x="3313" y="267"/>
                </a:lnTo>
                <a:lnTo>
                  <a:pt x="3314" y="256"/>
                </a:lnTo>
                <a:lnTo>
                  <a:pt x="3314" y="253"/>
                </a:lnTo>
                <a:lnTo>
                  <a:pt x="3315" y="274"/>
                </a:lnTo>
                <a:lnTo>
                  <a:pt x="3315" y="293"/>
                </a:lnTo>
                <a:lnTo>
                  <a:pt x="3315" y="308"/>
                </a:lnTo>
                <a:lnTo>
                  <a:pt x="3316" y="273"/>
                </a:lnTo>
                <a:lnTo>
                  <a:pt x="3316" y="248"/>
                </a:lnTo>
                <a:lnTo>
                  <a:pt x="3317" y="228"/>
                </a:lnTo>
                <a:lnTo>
                  <a:pt x="3317" y="215"/>
                </a:lnTo>
                <a:lnTo>
                  <a:pt x="3318" y="208"/>
                </a:lnTo>
                <a:lnTo>
                  <a:pt x="3318" y="218"/>
                </a:lnTo>
                <a:lnTo>
                  <a:pt x="3319" y="225"/>
                </a:lnTo>
                <a:lnTo>
                  <a:pt x="3319" y="241"/>
                </a:lnTo>
                <a:lnTo>
                  <a:pt x="3320" y="240"/>
                </a:lnTo>
                <a:lnTo>
                  <a:pt x="3320" y="242"/>
                </a:lnTo>
                <a:lnTo>
                  <a:pt x="3321" y="246"/>
                </a:lnTo>
                <a:lnTo>
                  <a:pt x="3321" y="267"/>
                </a:lnTo>
                <a:lnTo>
                  <a:pt x="3321" y="302"/>
                </a:lnTo>
                <a:lnTo>
                  <a:pt x="3322" y="333"/>
                </a:lnTo>
                <a:lnTo>
                  <a:pt x="3323" y="351"/>
                </a:lnTo>
                <a:lnTo>
                  <a:pt x="3323" y="382"/>
                </a:lnTo>
                <a:lnTo>
                  <a:pt x="3324" y="401"/>
                </a:lnTo>
                <a:lnTo>
                  <a:pt x="3324" y="416"/>
                </a:lnTo>
                <a:lnTo>
                  <a:pt x="3324" y="428"/>
                </a:lnTo>
                <a:lnTo>
                  <a:pt x="3325" y="438"/>
                </a:lnTo>
                <a:lnTo>
                  <a:pt x="3325" y="444"/>
                </a:lnTo>
                <a:lnTo>
                  <a:pt x="3326" y="448"/>
                </a:lnTo>
                <a:lnTo>
                  <a:pt x="3326" y="443"/>
                </a:lnTo>
                <a:lnTo>
                  <a:pt x="3327" y="446"/>
                </a:lnTo>
                <a:lnTo>
                  <a:pt x="3327" y="443"/>
                </a:lnTo>
                <a:lnTo>
                  <a:pt x="3328" y="420"/>
                </a:lnTo>
                <a:lnTo>
                  <a:pt x="3328" y="394"/>
                </a:lnTo>
                <a:lnTo>
                  <a:pt x="3329" y="338"/>
                </a:lnTo>
                <a:lnTo>
                  <a:pt x="3329" y="295"/>
                </a:lnTo>
                <a:lnTo>
                  <a:pt x="3329" y="254"/>
                </a:lnTo>
                <a:lnTo>
                  <a:pt x="3330" y="245"/>
                </a:lnTo>
                <a:lnTo>
                  <a:pt x="3330" y="241"/>
                </a:lnTo>
                <a:lnTo>
                  <a:pt x="3331" y="251"/>
                </a:lnTo>
                <a:lnTo>
                  <a:pt x="3332" y="255"/>
                </a:lnTo>
                <a:lnTo>
                  <a:pt x="3332" y="269"/>
                </a:lnTo>
                <a:lnTo>
                  <a:pt x="3332" y="266"/>
                </a:lnTo>
                <a:lnTo>
                  <a:pt x="3333" y="278"/>
                </a:lnTo>
                <a:lnTo>
                  <a:pt x="3333" y="259"/>
                </a:lnTo>
                <a:lnTo>
                  <a:pt x="3334" y="258"/>
                </a:lnTo>
                <a:lnTo>
                  <a:pt x="3334" y="258"/>
                </a:lnTo>
                <a:lnTo>
                  <a:pt x="3335" y="261"/>
                </a:lnTo>
                <a:lnTo>
                  <a:pt x="3335" y="252"/>
                </a:lnTo>
                <a:lnTo>
                  <a:pt x="3336" y="249"/>
                </a:lnTo>
                <a:lnTo>
                  <a:pt x="3336" y="250"/>
                </a:lnTo>
                <a:lnTo>
                  <a:pt x="3337" y="247"/>
                </a:lnTo>
                <a:lnTo>
                  <a:pt x="3337" y="283"/>
                </a:lnTo>
                <a:lnTo>
                  <a:pt x="3338" y="312"/>
                </a:lnTo>
                <a:lnTo>
                  <a:pt x="3338" y="329"/>
                </a:lnTo>
                <a:lnTo>
                  <a:pt x="3338" y="298"/>
                </a:lnTo>
                <a:lnTo>
                  <a:pt x="3339" y="268"/>
                </a:lnTo>
                <a:lnTo>
                  <a:pt x="3339" y="243"/>
                </a:lnTo>
                <a:lnTo>
                  <a:pt x="3340" y="227"/>
                </a:lnTo>
                <a:lnTo>
                  <a:pt x="3340" y="222"/>
                </a:lnTo>
                <a:lnTo>
                  <a:pt x="3341" y="220"/>
                </a:lnTo>
                <a:lnTo>
                  <a:pt x="3341" y="229"/>
                </a:lnTo>
                <a:lnTo>
                  <a:pt x="3342" y="232"/>
                </a:lnTo>
                <a:lnTo>
                  <a:pt x="3342" y="232"/>
                </a:lnTo>
                <a:lnTo>
                  <a:pt x="3343" y="241"/>
                </a:lnTo>
                <a:lnTo>
                  <a:pt x="3343" y="250"/>
                </a:lnTo>
                <a:lnTo>
                  <a:pt x="3344" y="255"/>
                </a:lnTo>
                <a:lnTo>
                  <a:pt x="3344" y="262"/>
                </a:lnTo>
                <a:lnTo>
                  <a:pt x="3345" y="280"/>
                </a:lnTo>
                <a:lnTo>
                  <a:pt x="3345" y="311"/>
                </a:lnTo>
                <a:lnTo>
                  <a:pt x="3346" y="341"/>
                </a:lnTo>
                <a:lnTo>
                  <a:pt x="3346" y="369"/>
                </a:lnTo>
                <a:lnTo>
                  <a:pt x="3346" y="396"/>
                </a:lnTo>
                <a:lnTo>
                  <a:pt x="3347" y="410"/>
                </a:lnTo>
                <a:lnTo>
                  <a:pt x="3347" y="424"/>
                </a:lnTo>
                <a:lnTo>
                  <a:pt x="3348" y="431"/>
                </a:lnTo>
                <a:lnTo>
                  <a:pt x="3348" y="434"/>
                </a:lnTo>
                <a:lnTo>
                  <a:pt x="3349" y="429"/>
                </a:lnTo>
                <a:lnTo>
                  <a:pt x="3349" y="430"/>
                </a:lnTo>
                <a:lnTo>
                  <a:pt x="3350" y="430"/>
                </a:lnTo>
                <a:lnTo>
                  <a:pt x="3350" y="413"/>
                </a:lnTo>
                <a:lnTo>
                  <a:pt x="3351" y="386"/>
                </a:lnTo>
                <a:lnTo>
                  <a:pt x="3351" y="342"/>
                </a:lnTo>
                <a:lnTo>
                  <a:pt x="3352" y="302"/>
                </a:lnTo>
                <a:lnTo>
                  <a:pt x="3352" y="268"/>
                </a:lnTo>
                <a:lnTo>
                  <a:pt x="3352" y="239"/>
                </a:lnTo>
                <a:lnTo>
                  <a:pt x="3353" y="237"/>
                </a:lnTo>
                <a:lnTo>
                  <a:pt x="3354" y="243"/>
                </a:lnTo>
                <a:lnTo>
                  <a:pt x="3354" y="246"/>
                </a:lnTo>
                <a:lnTo>
                  <a:pt x="3355" y="253"/>
                </a:lnTo>
                <a:lnTo>
                  <a:pt x="3355" y="244"/>
                </a:lnTo>
                <a:lnTo>
                  <a:pt x="3355" y="245"/>
                </a:lnTo>
                <a:lnTo>
                  <a:pt x="3356" y="235"/>
                </a:lnTo>
                <a:lnTo>
                  <a:pt x="3356" y="229"/>
                </a:lnTo>
                <a:lnTo>
                  <a:pt x="3357" y="236"/>
                </a:lnTo>
                <a:lnTo>
                  <a:pt x="3357" y="226"/>
                </a:lnTo>
                <a:lnTo>
                  <a:pt x="3358" y="237"/>
                </a:lnTo>
                <a:lnTo>
                  <a:pt x="3358" y="242"/>
                </a:lnTo>
                <a:lnTo>
                  <a:pt x="3359" y="237"/>
                </a:lnTo>
                <a:lnTo>
                  <a:pt x="3359" y="245"/>
                </a:lnTo>
                <a:lnTo>
                  <a:pt x="3360" y="261"/>
                </a:lnTo>
                <a:lnTo>
                  <a:pt x="3360" y="287"/>
                </a:lnTo>
                <a:lnTo>
                  <a:pt x="3361" y="303"/>
                </a:lnTo>
                <a:lnTo>
                  <a:pt x="3361" y="268"/>
                </a:lnTo>
                <a:lnTo>
                  <a:pt x="3361" y="230"/>
                </a:lnTo>
                <a:lnTo>
                  <a:pt x="3362" y="219"/>
                </a:lnTo>
                <a:lnTo>
                  <a:pt x="3363" y="212"/>
                </a:lnTo>
                <a:lnTo>
                  <a:pt x="3363" y="201"/>
                </a:lnTo>
                <a:lnTo>
                  <a:pt x="3364" y="218"/>
                </a:lnTo>
                <a:lnTo>
                  <a:pt x="3364" y="244"/>
                </a:lnTo>
                <a:lnTo>
                  <a:pt x="3364" y="255"/>
                </a:lnTo>
                <a:lnTo>
                  <a:pt x="3365" y="252"/>
                </a:lnTo>
                <a:lnTo>
                  <a:pt x="3365" y="250"/>
                </a:lnTo>
                <a:lnTo>
                  <a:pt x="3366" y="266"/>
                </a:lnTo>
                <a:lnTo>
                  <a:pt x="3366" y="267"/>
                </a:lnTo>
                <a:lnTo>
                  <a:pt x="3367" y="285"/>
                </a:lnTo>
                <a:lnTo>
                  <a:pt x="3367" y="308"/>
                </a:lnTo>
                <a:lnTo>
                  <a:pt x="3368" y="310"/>
                </a:lnTo>
                <a:lnTo>
                  <a:pt x="3368" y="336"/>
                </a:lnTo>
                <a:lnTo>
                  <a:pt x="3369" y="349"/>
                </a:lnTo>
                <a:lnTo>
                  <a:pt x="3369" y="366"/>
                </a:lnTo>
                <a:lnTo>
                  <a:pt x="3369" y="375"/>
                </a:lnTo>
                <a:lnTo>
                  <a:pt x="3370" y="386"/>
                </a:lnTo>
                <a:lnTo>
                  <a:pt x="3370" y="401"/>
                </a:lnTo>
                <a:lnTo>
                  <a:pt x="3371" y="403"/>
                </a:lnTo>
                <a:lnTo>
                  <a:pt x="3372" y="409"/>
                </a:lnTo>
                <a:lnTo>
                  <a:pt x="3372" y="424"/>
                </a:lnTo>
                <a:lnTo>
                  <a:pt x="3372" y="430"/>
                </a:lnTo>
                <a:lnTo>
                  <a:pt x="3373" y="428"/>
                </a:lnTo>
                <a:lnTo>
                  <a:pt x="3373" y="418"/>
                </a:lnTo>
                <a:lnTo>
                  <a:pt x="3374" y="407"/>
                </a:lnTo>
                <a:lnTo>
                  <a:pt x="3374" y="402"/>
                </a:lnTo>
                <a:lnTo>
                  <a:pt x="3375" y="395"/>
                </a:lnTo>
                <a:lnTo>
                  <a:pt x="3375" y="388"/>
                </a:lnTo>
                <a:lnTo>
                  <a:pt x="3376" y="379"/>
                </a:lnTo>
                <a:lnTo>
                  <a:pt x="3376" y="372"/>
                </a:lnTo>
                <a:lnTo>
                  <a:pt x="3377" y="364"/>
                </a:lnTo>
                <a:lnTo>
                  <a:pt x="3377" y="356"/>
                </a:lnTo>
                <a:lnTo>
                  <a:pt x="3378" y="336"/>
                </a:lnTo>
                <a:lnTo>
                  <a:pt x="3378" y="320"/>
                </a:lnTo>
                <a:lnTo>
                  <a:pt x="3378" y="311"/>
                </a:lnTo>
                <a:lnTo>
                  <a:pt x="3379" y="313"/>
                </a:lnTo>
                <a:lnTo>
                  <a:pt x="3379" y="310"/>
                </a:lnTo>
                <a:lnTo>
                  <a:pt x="3380" y="310"/>
                </a:lnTo>
                <a:lnTo>
                  <a:pt x="3380" y="308"/>
                </a:lnTo>
                <a:lnTo>
                  <a:pt x="3381" y="304"/>
                </a:lnTo>
                <a:lnTo>
                  <a:pt x="3381" y="296"/>
                </a:lnTo>
                <a:lnTo>
                  <a:pt x="3382" y="297"/>
                </a:lnTo>
                <a:lnTo>
                  <a:pt x="3382" y="289"/>
                </a:lnTo>
                <a:lnTo>
                  <a:pt x="3383" y="310"/>
                </a:lnTo>
                <a:lnTo>
                  <a:pt x="3383" y="315"/>
                </a:lnTo>
                <a:lnTo>
                  <a:pt x="3384" y="313"/>
                </a:lnTo>
                <a:lnTo>
                  <a:pt x="3384" y="312"/>
                </a:lnTo>
                <a:lnTo>
                  <a:pt x="3385" y="317"/>
                </a:lnTo>
                <a:lnTo>
                  <a:pt x="3385" y="308"/>
                </a:lnTo>
                <a:lnTo>
                  <a:pt x="3386" y="308"/>
                </a:lnTo>
                <a:lnTo>
                  <a:pt x="3386" y="303"/>
                </a:lnTo>
                <a:lnTo>
                  <a:pt x="3387" y="303"/>
                </a:lnTo>
                <a:lnTo>
                  <a:pt x="3387" y="299"/>
                </a:lnTo>
                <a:lnTo>
                  <a:pt x="3387" y="290"/>
                </a:lnTo>
                <a:lnTo>
                  <a:pt x="3388" y="289"/>
                </a:lnTo>
                <a:lnTo>
                  <a:pt x="3388" y="284"/>
                </a:lnTo>
                <a:lnTo>
                  <a:pt x="3389" y="304"/>
                </a:lnTo>
                <a:lnTo>
                  <a:pt x="3389" y="321"/>
                </a:lnTo>
                <a:lnTo>
                  <a:pt x="3390" y="331"/>
                </a:lnTo>
                <a:lnTo>
                  <a:pt x="3390" y="357"/>
                </a:lnTo>
                <a:lnTo>
                  <a:pt x="3391" y="379"/>
                </a:lnTo>
                <a:lnTo>
                  <a:pt x="3391" y="390"/>
                </a:lnTo>
                <a:lnTo>
                  <a:pt x="3392" y="405"/>
                </a:lnTo>
                <a:lnTo>
                  <a:pt x="3392" y="417"/>
                </a:lnTo>
                <a:lnTo>
                  <a:pt x="3392" y="429"/>
                </a:lnTo>
                <a:lnTo>
                  <a:pt x="3393" y="438"/>
                </a:lnTo>
                <a:lnTo>
                  <a:pt x="3394" y="439"/>
                </a:lnTo>
                <a:lnTo>
                  <a:pt x="3394" y="439"/>
                </a:lnTo>
                <a:lnTo>
                  <a:pt x="3395" y="447"/>
                </a:lnTo>
                <a:lnTo>
                  <a:pt x="3395" y="451"/>
                </a:lnTo>
                <a:lnTo>
                  <a:pt x="3395" y="446"/>
                </a:lnTo>
                <a:lnTo>
                  <a:pt x="3396" y="439"/>
                </a:lnTo>
                <a:lnTo>
                  <a:pt x="3396" y="421"/>
                </a:lnTo>
                <a:lnTo>
                  <a:pt x="3397" y="414"/>
                </a:lnTo>
                <a:lnTo>
                  <a:pt x="3397" y="398"/>
                </a:lnTo>
                <a:lnTo>
                  <a:pt x="3398" y="384"/>
                </a:lnTo>
                <a:lnTo>
                  <a:pt x="3398" y="366"/>
                </a:lnTo>
                <a:lnTo>
                  <a:pt x="3399" y="354"/>
                </a:lnTo>
                <a:lnTo>
                  <a:pt x="3399" y="342"/>
                </a:lnTo>
                <a:lnTo>
                  <a:pt x="3400" y="330"/>
                </a:lnTo>
                <a:lnTo>
                  <a:pt x="3400" y="317"/>
                </a:lnTo>
                <a:lnTo>
                  <a:pt x="3401" y="304"/>
                </a:lnTo>
                <a:lnTo>
                  <a:pt x="3401" y="289"/>
                </a:lnTo>
                <a:lnTo>
                  <a:pt x="3401" y="278"/>
                </a:lnTo>
                <a:lnTo>
                  <a:pt x="3402" y="268"/>
                </a:lnTo>
                <a:lnTo>
                  <a:pt x="3403" y="261"/>
                </a:lnTo>
                <a:lnTo>
                  <a:pt x="3403" y="251"/>
                </a:lnTo>
                <a:lnTo>
                  <a:pt x="3404" y="258"/>
                </a:lnTo>
                <a:lnTo>
                  <a:pt x="3404" y="247"/>
                </a:lnTo>
                <a:lnTo>
                  <a:pt x="3404" y="245"/>
                </a:lnTo>
                <a:lnTo>
                  <a:pt x="3405" y="243"/>
                </a:lnTo>
                <a:lnTo>
                  <a:pt x="3405" y="259"/>
                </a:lnTo>
                <a:lnTo>
                  <a:pt x="3406" y="273"/>
                </a:lnTo>
                <a:lnTo>
                  <a:pt x="3406" y="244"/>
                </a:lnTo>
                <a:lnTo>
                  <a:pt x="3407" y="225"/>
                </a:lnTo>
                <a:lnTo>
                  <a:pt x="3407" y="224"/>
                </a:lnTo>
                <a:lnTo>
                  <a:pt x="3408" y="217"/>
                </a:lnTo>
                <a:lnTo>
                  <a:pt x="3408" y="199"/>
                </a:lnTo>
                <a:lnTo>
                  <a:pt x="3409" y="219"/>
                </a:lnTo>
                <a:lnTo>
                  <a:pt x="3409" y="245"/>
                </a:lnTo>
                <a:lnTo>
                  <a:pt x="3410" y="246"/>
                </a:lnTo>
                <a:lnTo>
                  <a:pt x="3410" y="250"/>
                </a:lnTo>
                <a:lnTo>
                  <a:pt x="3410" y="251"/>
                </a:lnTo>
                <a:lnTo>
                  <a:pt x="3411" y="234"/>
                </a:lnTo>
                <a:lnTo>
                  <a:pt x="3412" y="236"/>
                </a:lnTo>
                <a:lnTo>
                  <a:pt x="3412" y="241"/>
                </a:lnTo>
                <a:lnTo>
                  <a:pt x="3412" y="259"/>
                </a:lnTo>
                <a:lnTo>
                  <a:pt x="3413" y="279"/>
                </a:lnTo>
                <a:lnTo>
                  <a:pt x="3413" y="297"/>
                </a:lnTo>
                <a:lnTo>
                  <a:pt x="3414" y="313"/>
                </a:lnTo>
                <a:lnTo>
                  <a:pt x="3414" y="328"/>
                </a:lnTo>
                <a:lnTo>
                  <a:pt x="3415" y="341"/>
                </a:lnTo>
                <a:lnTo>
                  <a:pt x="3415" y="356"/>
                </a:lnTo>
                <a:lnTo>
                  <a:pt x="3416" y="370"/>
                </a:lnTo>
                <a:lnTo>
                  <a:pt x="3416" y="373"/>
                </a:lnTo>
                <a:lnTo>
                  <a:pt x="3417" y="387"/>
                </a:lnTo>
                <a:lnTo>
                  <a:pt x="3417" y="420"/>
                </a:lnTo>
                <a:lnTo>
                  <a:pt x="3418" y="440"/>
                </a:lnTo>
                <a:lnTo>
                  <a:pt x="3418" y="443"/>
                </a:lnTo>
                <a:lnTo>
                  <a:pt x="3418" y="446"/>
                </a:lnTo>
                <a:lnTo>
                  <a:pt x="3419" y="436"/>
                </a:lnTo>
                <a:lnTo>
                  <a:pt x="3419" y="433"/>
                </a:lnTo>
                <a:lnTo>
                  <a:pt x="3420" y="417"/>
                </a:lnTo>
                <a:lnTo>
                  <a:pt x="3421" y="409"/>
                </a:lnTo>
                <a:lnTo>
                  <a:pt x="3421" y="384"/>
                </a:lnTo>
                <a:lnTo>
                  <a:pt x="3421" y="364"/>
                </a:lnTo>
                <a:lnTo>
                  <a:pt x="3422" y="338"/>
                </a:lnTo>
                <a:lnTo>
                  <a:pt x="3422" y="322"/>
                </a:lnTo>
                <a:lnTo>
                  <a:pt x="3423" y="289"/>
                </a:lnTo>
                <a:lnTo>
                  <a:pt x="3423" y="285"/>
                </a:lnTo>
                <a:lnTo>
                  <a:pt x="3424" y="260"/>
                </a:lnTo>
                <a:lnTo>
                  <a:pt x="3424" y="250"/>
                </a:lnTo>
                <a:lnTo>
                  <a:pt x="3425" y="248"/>
                </a:lnTo>
                <a:lnTo>
                  <a:pt x="3425" y="236"/>
                </a:lnTo>
                <a:lnTo>
                  <a:pt x="3426" y="234"/>
                </a:lnTo>
                <a:lnTo>
                  <a:pt x="3426" y="241"/>
                </a:lnTo>
                <a:lnTo>
                  <a:pt x="3427" y="232"/>
                </a:lnTo>
                <a:lnTo>
                  <a:pt x="3427" y="235"/>
                </a:lnTo>
                <a:lnTo>
                  <a:pt x="3427" y="224"/>
                </a:lnTo>
                <a:lnTo>
                  <a:pt x="3428" y="242"/>
                </a:lnTo>
                <a:lnTo>
                  <a:pt x="3428" y="272"/>
                </a:lnTo>
                <a:lnTo>
                  <a:pt x="3429" y="248"/>
                </a:lnTo>
                <a:lnTo>
                  <a:pt x="3429" y="221"/>
                </a:lnTo>
                <a:lnTo>
                  <a:pt x="3430" y="213"/>
                </a:lnTo>
                <a:lnTo>
                  <a:pt x="3430" y="199"/>
                </a:lnTo>
                <a:lnTo>
                  <a:pt x="3431" y="183"/>
                </a:lnTo>
                <a:lnTo>
                  <a:pt x="3431" y="190"/>
                </a:lnTo>
                <a:lnTo>
                  <a:pt x="3432" y="229"/>
                </a:lnTo>
                <a:lnTo>
                  <a:pt x="3432" y="235"/>
                </a:lnTo>
                <a:lnTo>
                  <a:pt x="3433" y="237"/>
                </a:lnTo>
                <a:lnTo>
                  <a:pt x="3433" y="241"/>
                </a:lnTo>
                <a:lnTo>
                  <a:pt x="3434" y="224"/>
                </a:lnTo>
                <a:lnTo>
                  <a:pt x="3434" y="212"/>
                </a:lnTo>
                <a:lnTo>
                  <a:pt x="3435" y="218"/>
                </a:lnTo>
                <a:lnTo>
                  <a:pt x="3435" y="218"/>
                </a:lnTo>
                <a:lnTo>
                  <a:pt x="3435" y="230"/>
                </a:lnTo>
                <a:lnTo>
                  <a:pt x="3436" y="249"/>
                </a:lnTo>
                <a:lnTo>
                  <a:pt x="3436" y="259"/>
                </a:lnTo>
                <a:lnTo>
                  <a:pt x="3437" y="285"/>
                </a:lnTo>
                <a:lnTo>
                  <a:pt x="3437" y="293"/>
                </a:lnTo>
                <a:lnTo>
                  <a:pt x="3438" y="316"/>
                </a:lnTo>
                <a:lnTo>
                  <a:pt x="3438" y="336"/>
                </a:lnTo>
                <a:lnTo>
                  <a:pt x="3439" y="353"/>
                </a:lnTo>
                <a:lnTo>
                  <a:pt x="3439" y="363"/>
                </a:lnTo>
                <a:lnTo>
                  <a:pt x="3440" y="407"/>
                </a:lnTo>
                <a:lnTo>
                  <a:pt x="3440" y="427"/>
                </a:lnTo>
                <a:lnTo>
                  <a:pt x="3441" y="436"/>
                </a:lnTo>
                <a:lnTo>
                  <a:pt x="3441" y="436"/>
                </a:lnTo>
                <a:lnTo>
                  <a:pt x="3441" y="428"/>
                </a:lnTo>
                <a:lnTo>
                  <a:pt x="3442" y="429"/>
                </a:lnTo>
                <a:lnTo>
                  <a:pt x="3443" y="413"/>
                </a:lnTo>
                <a:lnTo>
                  <a:pt x="3443" y="405"/>
                </a:lnTo>
                <a:lnTo>
                  <a:pt x="3444" y="384"/>
                </a:lnTo>
                <a:lnTo>
                  <a:pt x="3444" y="363"/>
                </a:lnTo>
                <a:lnTo>
                  <a:pt x="3444" y="341"/>
                </a:lnTo>
                <a:lnTo>
                  <a:pt x="3445" y="326"/>
                </a:lnTo>
                <a:lnTo>
                  <a:pt x="3445" y="289"/>
                </a:lnTo>
                <a:lnTo>
                  <a:pt x="3446" y="293"/>
                </a:lnTo>
                <a:lnTo>
                  <a:pt x="3446" y="269"/>
                </a:lnTo>
                <a:lnTo>
                  <a:pt x="3447" y="263"/>
                </a:lnTo>
                <a:lnTo>
                  <a:pt x="3447" y="252"/>
                </a:lnTo>
                <a:lnTo>
                  <a:pt x="3448" y="255"/>
                </a:lnTo>
                <a:lnTo>
                  <a:pt x="3448" y="258"/>
                </a:lnTo>
                <a:lnTo>
                  <a:pt x="3449" y="244"/>
                </a:lnTo>
                <a:lnTo>
                  <a:pt x="3449" y="242"/>
                </a:lnTo>
                <a:lnTo>
                  <a:pt x="3450" y="254"/>
                </a:lnTo>
                <a:lnTo>
                  <a:pt x="3450" y="258"/>
                </a:lnTo>
                <a:lnTo>
                  <a:pt x="3450" y="270"/>
                </a:lnTo>
                <a:lnTo>
                  <a:pt x="3451" y="281"/>
                </a:lnTo>
                <a:lnTo>
                  <a:pt x="3452" y="269"/>
                </a:lnTo>
                <a:lnTo>
                  <a:pt x="3452" y="260"/>
                </a:lnTo>
                <a:lnTo>
                  <a:pt x="3453" y="257"/>
                </a:lnTo>
                <a:lnTo>
                  <a:pt x="3453" y="255"/>
                </a:lnTo>
                <a:lnTo>
                  <a:pt x="3453" y="261"/>
                </a:lnTo>
                <a:lnTo>
                  <a:pt x="3454" y="270"/>
                </a:lnTo>
                <a:lnTo>
                  <a:pt x="3454" y="284"/>
                </a:lnTo>
                <a:lnTo>
                  <a:pt x="3455" y="288"/>
                </a:lnTo>
                <a:lnTo>
                  <a:pt x="3455" y="306"/>
                </a:lnTo>
                <a:lnTo>
                  <a:pt x="3456" y="303"/>
                </a:lnTo>
                <a:lnTo>
                  <a:pt x="3456" y="308"/>
                </a:lnTo>
                <a:lnTo>
                  <a:pt x="3457" y="327"/>
                </a:lnTo>
                <a:lnTo>
                  <a:pt x="3457" y="354"/>
                </a:lnTo>
                <a:lnTo>
                  <a:pt x="3458" y="365"/>
                </a:lnTo>
                <a:lnTo>
                  <a:pt x="3458" y="380"/>
                </a:lnTo>
                <a:lnTo>
                  <a:pt x="3458" y="407"/>
                </a:lnTo>
                <a:lnTo>
                  <a:pt x="3459" y="422"/>
                </a:lnTo>
                <a:lnTo>
                  <a:pt x="3459" y="439"/>
                </a:lnTo>
                <a:lnTo>
                  <a:pt x="3460" y="442"/>
                </a:lnTo>
                <a:lnTo>
                  <a:pt x="3461" y="447"/>
                </a:lnTo>
                <a:lnTo>
                  <a:pt x="3461" y="453"/>
                </a:lnTo>
                <a:lnTo>
                  <a:pt x="3461" y="453"/>
                </a:lnTo>
                <a:lnTo>
                  <a:pt x="3462" y="450"/>
                </a:lnTo>
                <a:lnTo>
                  <a:pt x="3462" y="448"/>
                </a:lnTo>
                <a:lnTo>
                  <a:pt x="3463" y="438"/>
                </a:lnTo>
                <a:lnTo>
                  <a:pt x="3463" y="418"/>
                </a:lnTo>
                <a:lnTo>
                  <a:pt x="3464" y="386"/>
                </a:lnTo>
                <a:lnTo>
                  <a:pt x="3464" y="335"/>
                </a:lnTo>
                <a:lnTo>
                  <a:pt x="3465" y="303"/>
                </a:lnTo>
                <a:lnTo>
                  <a:pt x="3465" y="266"/>
                </a:lnTo>
                <a:lnTo>
                  <a:pt x="3466" y="252"/>
                </a:lnTo>
                <a:lnTo>
                  <a:pt x="3466" y="247"/>
                </a:lnTo>
                <a:lnTo>
                  <a:pt x="3467" y="257"/>
                </a:lnTo>
                <a:lnTo>
                  <a:pt x="3467" y="272"/>
                </a:lnTo>
                <a:lnTo>
                  <a:pt x="3467" y="284"/>
                </a:lnTo>
                <a:lnTo>
                  <a:pt x="3468" y="290"/>
                </a:lnTo>
                <a:lnTo>
                  <a:pt x="3468" y="298"/>
                </a:lnTo>
                <a:lnTo>
                  <a:pt x="3469" y="280"/>
                </a:lnTo>
                <a:lnTo>
                  <a:pt x="3469" y="277"/>
                </a:lnTo>
                <a:lnTo>
                  <a:pt x="3470" y="280"/>
                </a:lnTo>
                <a:lnTo>
                  <a:pt x="3470" y="284"/>
                </a:lnTo>
                <a:lnTo>
                  <a:pt x="3471" y="275"/>
                </a:lnTo>
                <a:lnTo>
                  <a:pt x="3471" y="270"/>
                </a:lnTo>
                <a:lnTo>
                  <a:pt x="3472" y="262"/>
                </a:lnTo>
                <a:lnTo>
                  <a:pt x="3472" y="254"/>
                </a:lnTo>
                <a:lnTo>
                  <a:pt x="3473" y="270"/>
                </a:lnTo>
                <a:lnTo>
                  <a:pt x="3473" y="290"/>
                </a:lnTo>
                <a:lnTo>
                  <a:pt x="3474" y="299"/>
                </a:lnTo>
                <a:lnTo>
                  <a:pt x="3474" y="263"/>
                </a:lnTo>
                <a:lnTo>
                  <a:pt x="3475" y="234"/>
                </a:lnTo>
                <a:lnTo>
                  <a:pt x="3475" y="211"/>
                </a:lnTo>
                <a:lnTo>
                  <a:pt x="3475" y="205"/>
                </a:lnTo>
                <a:lnTo>
                  <a:pt x="3476" y="210"/>
                </a:lnTo>
                <a:lnTo>
                  <a:pt x="3476" y="213"/>
                </a:lnTo>
                <a:lnTo>
                  <a:pt x="3477" y="201"/>
                </a:lnTo>
                <a:lnTo>
                  <a:pt x="3477" y="216"/>
                </a:lnTo>
                <a:lnTo>
                  <a:pt x="3478" y="230"/>
                </a:lnTo>
                <a:lnTo>
                  <a:pt x="3478" y="238"/>
                </a:lnTo>
                <a:lnTo>
                  <a:pt x="3479" y="239"/>
                </a:lnTo>
                <a:lnTo>
                  <a:pt x="3479" y="272"/>
                </a:lnTo>
                <a:lnTo>
                  <a:pt x="3480" y="299"/>
                </a:lnTo>
                <a:lnTo>
                  <a:pt x="3480" y="327"/>
                </a:lnTo>
                <a:lnTo>
                  <a:pt x="3481" y="355"/>
                </a:lnTo>
                <a:lnTo>
                  <a:pt x="3481" y="387"/>
                </a:lnTo>
                <a:lnTo>
                  <a:pt x="3481" y="413"/>
                </a:lnTo>
                <a:lnTo>
                  <a:pt x="3482" y="427"/>
                </a:lnTo>
                <a:lnTo>
                  <a:pt x="3483" y="434"/>
                </a:lnTo>
                <a:lnTo>
                  <a:pt x="3483" y="446"/>
                </a:lnTo>
                <a:lnTo>
                  <a:pt x="3484" y="451"/>
                </a:lnTo>
                <a:lnTo>
                  <a:pt x="3484" y="453"/>
                </a:lnTo>
                <a:lnTo>
                  <a:pt x="3484" y="448"/>
                </a:lnTo>
                <a:lnTo>
                  <a:pt x="3485" y="449"/>
                </a:lnTo>
                <a:lnTo>
                  <a:pt x="3485" y="446"/>
                </a:lnTo>
                <a:lnTo>
                  <a:pt x="3486" y="419"/>
                </a:lnTo>
                <a:lnTo>
                  <a:pt x="3486" y="393"/>
                </a:lnTo>
                <a:lnTo>
                  <a:pt x="3487" y="330"/>
                </a:lnTo>
                <a:lnTo>
                  <a:pt x="3487" y="286"/>
                </a:lnTo>
                <a:lnTo>
                  <a:pt x="3488" y="237"/>
                </a:lnTo>
                <a:lnTo>
                  <a:pt x="3488" y="221"/>
                </a:lnTo>
                <a:lnTo>
                  <a:pt x="3489" y="219"/>
                </a:lnTo>
                <a:lnTo>
                  <a:pt x="3489" y="236"/>
                </a:lnTo>
                <a:lnTo>
                  <a:pt x="3490" y="248"/>
                </a:lnTo>
                <a:lnTo>
                  <a:pt x="3490" y="267"/>
                </a:lnTo>
                <a:lnTo>
                  <a:pt x="3490" y="261"/>
                </a:lnTo>
                <a:lnTo>
                  <a:pt x="3491" y="277"/>
                </a:lnTo>
                <a:lnTo>
                  <a:pt x="3492" y="261"/>
                </a:lnTo>
                <a:lnTo>
                  <a:pt x="3492" y="260"/>
                </a:lnTo>
                <a:lnTo>
                  <a:pt x="3493" y="242"/>
                </a:lnTo>
                <a:lnTo>
                  <a:pt x="3493" y="245"/>
                </a:lnTo>
                <a:lnTo>
                  <a:pt x="3493" y="237"/>
                </a:lnTo>
                <a:lnTo>
                  <a:pt x="3494" y="249"/>
                </a:lnTo>
                <a:lnTo>
                  <a:pt x="3494" y="243"/>
                </a:lnTo>
                <a:lnTo>
                  <a:pt x="3495" y="252"/>
                </a:lnTo>
                <a:lnTo>
                  <a:pt x="3495" y="272"/>
                </a:lnTo>
                <a:lnTo>
                  <a:pt x="3496" y="304"/>
                </a:lnTo>
                <a:lnTo>
                  <a:pt x="3496" y="318"/>
                </a:lnTo>
                <a:lnTo>
                  <a:pt x="3497" y="279"/>
                </a:lnTo>
                <a:lnTo>
                  <a:pt x="3497" y="242"/>
                </a:lnTo>
                <a:lnTo>
                  <a:pt x="3498" y="217"/>
                </a:lnTo>
                <a:lnTo>
                  <a:pt x="3498" y="204"/>
                </a:lnTo>
                <a:lnTo>
                  <a:pt x="3498" y="191"/>
                </a:lnTo>
                <a:lnTo>
                  <a:pt x="3499" y="195"/>
                </a:lnTo>
                <a:lnTo>
                  <a:pt x="3499" y="187"/>
                </a:lnTo>
                <a:lnTo>
                  <a:pt x="3500" y="196"/>
                </a:lnTo>
                <a:lnTo>
                  <a:pt x="3501" y="190"/>
                </a:lnTo>
                <a:lnTo>
                  <a:pt x="3501" y="191"/>
                </a:lnTo>
                <a:lnTo>
                  <a:pt x="3501" y="197"/>
                </a:lnTo>
                <a:lnTo>
                  <a:pt x="3502" y="221"/>
                </a:lnTo>
                <a:lnTo>
                  <a:pt x="3502" y="248"/>
                </a:lnTo>
                <a:lnTo>
                  <a:pt x="3503" y="293"/>
                </a:lnTo>
                <a:lnTo>
                  <a:pt x="3503" y="321"/>
                </a:lnTo>
                <a:lnTo>
                  <a:pt x="3504" y="366"/>
                </a:lnTo>
                <a:lnTo>
                  <a:pt x="3504" y="393"/>
                </a:lnTo>
                <a:lnTo>
                  <a:pt x="3505" y="414"/>
                </a:lnTo>
                <a:lnTo>
                  <a:pt x="3505" y="425"/>
                </a:lnTo>
                <a:lnTo>
                  <a:pt x="3506" y="435"/>
                </a:lnTo>
                <a:lnTo>
                  <a:pt x="3506" y="441"/>
                </a:lnTo>
                <a:lnTo>
                  <a:pt x="3507" y="446"/>
                </a:lnTo>
                <a:lnTo>
                  <a:pt x="3507" y="445"/>
                </a:lnTo>
                <a:lnTo>
                  <a:pt x="3507" y="448"/>
                </a:lnTo>
                <a:lnTo>
                  <a:pt x="3508" y="444"/>
                </a:lnTo>
                <a:lnTo>
                  <a:pt x="3508" y="422"/>
                </a:lnTo>
                <a:lnTo>
                  <a:pt x="3509" y="394"/>
                </a:lnTo>
                <a:lnTo>
                  <a:pt x="3510" y="326"/>
                </a:lnTo>
                <a:lnTo>
                  <a:pt x="3510" y="280"/>
                </a:lnTo>
                <a:lnTo>
                  <a:pt x="3510" y="238"/>
                </a:lnTo>
                <a:lnTo>
                  <a:pt x="3511" y="221"/>
                </a:lnTo>
                <a:lnTo>
                  <a:pt x="3511" y="221"/>
                </a:lnTo>
                <a:lnTo>
                  <a:pt x="3512" y="231"/>
                </a:lnTo>
                <a:lnTo>
                  <a:pt x="3512" y="242"/>
                </a:lnTo>
                <a:lnTo>
                  <a:pt x="3513" y="251"/>
                </a:lnTo>
                <a:lnTo>
                  <a:pt x="3513" y="268"/>
                </a:lnTo>
                <a:lnTo>
                  <a:pt x="3514" y="275"/>
                </a:lnTo>
                <a:lnTo>
                  <a:pt x="3514" y="255"/>
                </a:lnTo>
                <a:lnTo>
                  <a:pt x="3515" y="241"/>
                </a:lnTo>
                <a:lnTo>
                  <a:pt x="3515" y="244"/>
                </a:lnTo>
                <a:lnTo>
                  <a:pt x="3516" y="252"/>
                </a:lnTo>
                <a:lnTo>
                  <a:pt x="3516" y="246"/>
                </a:lnTo>
                <a:lnTo>
                  <a:pt x="3516" y="244"/>
                </a:lnTo>
                <a:lnTo>
                  <a:pt x="3517" y="253"/>
                </a:lnTo>
                <a:lnTo>
                  <a:pt x="3517" y="265"/>
                </a:lnTo>
                <a:lnTo>
                  <a:pt x="3518" y="291"/>
                </a:lnTo>
                <a:lnTo>
                  <a:pt x="3518" y="317"/>
                </a:lnTo>
                <a:lnTo>
                  <a:pt x="3519" y="331"/>
                </a:lnTo>
                <a:lnTo>
                  <a:pt x="3519" y="286"/>
                </a:lnTo>
                <a:lnTo>
                  <a:pt x="3520" y="257"/>
                </a:lnTo>
                <a:lnTo>
                  <a:pt x="3520" y="223"/>
                </a:lnTo>
                <a:lnTo>
                  <a:pt x="3521" y="212"/>
                </a:lnTo>
                <a:lnTo>
                  <a:pt x="3521" y="211"/>
                </a:lnTo>
                <a:lnTo>
                  <a:pt x="3522" y="208"/>
                </a:lnTo>
                <a:lnTo>
                  <a:pt x="3522" y="206"/>
                </a:lnTo>
                <a:lnTo>
                  <a:pt x="3523" y="206"/>
                </a:lnTo>
                <a:lnTo>
                  <a:pt x="3523" y="209"/>
                </a:lnTo>
                <a:lnTo>
                  <a:pt x="3524" y="207"/>
                </a:lnTo>
                <a:lnTo>
                  <a:pt x="3524" y="211"/>
                </a:lnTo>
                <a:lnTo>
                  <a:pt x="3524" y="215"/>
                </a:lnTo>
                <a:lnTo>
                  <a:pt x="3525" y="228"/>
                </a:lnTo>
                <a:lnTo>
                  <a:pt x="3525" y="254"/>
                </a:lnTo>
                <a:lnTo>
                  <a:pt x="3526" y="294"/>
                </a:lnTo>
                <a:lnTo>
                  <a:pt x="3526" y="335"/>
                </a:lnTo>
                <a:lnTo>
                  <a:pt x="3527" y="365"/>
                </a:lnTo>
                <a:lnTo>
                  <a:pt x="3527" y="393"/>
                </a:lnTo>
                <a:lnTo>
                  <a:pt x="3528" y="411"/>
                </a:lnTo>
                <a:lnTo>
                  <a:pt x="3528" y="428"/>
                </a:lnTo>
                <a:lnTo>
                  <a:pt x="3529" y="436"/>
                </a:lnTo>
                <a:lnTo>
                  <a:pt x="3529" y="441"/>
                </a:lnTo>
                <a:lnTo>
                  <a:pt x="3530" y="439"/>
                </a:lnTo>
                <a:lnTo>
                  <a:pt x="3530" y="443"/>
                </a:lnTo>
                <a:lnTo>
                  <a:pt x="3530" y="441"/>
                </a:lnTo>
                <a:lnTo>
                  <a:pt x="3531" y="419"/>
                </a:lnTo>
                <a:lnTo>
                  <a:pt x="3532" y="391"/>
                </a:lnTo>
                <a:lnTo>
                  <a:pt x="3532" y="326"/>
                </a:lnTo>
                <a:lnTo>
                  <a:pt x="3533" y="281"/>
                </a:lnTo>
                <a:lnTo>
                  <a:pt x="3533" y="233"/>
                </a:lnTo>
                <a:lnTo>
                  <a:pt x="3533" y="220"/>
                </a:lnTo>
                <a:lnTo>
                  <a:pt x="3534" y="227"/>
                </a:lnTo>
                <a:lnTo>
                  <a:pt x="3534" y="235"/>
                </a:lnTo>
                <a:lnTo>
                  <a:pt x="3535" y="244"/>
                </a:lnTo>
                <a:lnTo>
                  <a:pt x="3535" y="255"/>
                </a:lnTo>
                <a:lnTo>
                  <a:pt x="3536" y="249"/>
                </a:lnTo>
                <a:lnTo>
                  <a:pt x="3536" y="264"/>
                </a:lnTo>
                <a:lnTo>
                  <a:pt x="3537" y="246"/>
                </a:lnTo>
                <a:lnTo>
                  <a:pt x="3537" y="251"/>
                </a:lnTo>
                <a:lnTo>
                  <a:pt x="3538" y="259"/>
                </a:lnTo>
                <a:lnTo>
                  <a:pt x="3538" y="265"/>
                </a:lnTo>
                <a:lnTo>
                  <a:pt x="3539" y="258"/>
                </a:lnTo>
                <a:lnTo>
                  <a:pt x="3539" y="248"/>
                </a:lnTo>
                <a:lnTo>
                  <a:pt x="3539" y="241"/>
                </a:lnTo>
                <a:lnTo>
                  <a:pt x="3540" y="243"/>
                </a:lnTo>
                <a:lnTo>
                  <a:pt x="3541" y="273"/>
                </a:lnTo>
                <a:lnTo>
                  <a:pt x="3541" y="298"/>
                </a:lnTo>
                <a:lnTo>
                  <a:pt x="3541" y="318"/>
                </a:lnTo>
                <a:lnTo>
                  <a:pt x="3542" y="279"/>
                </a:lnTo>
                <a:lnTo>
                  <a:pt x="3542" y="241"/>
                </a:lnTo>
                <a:lnTo>
                  <a:pt x="3543" y="215"/>
                </a:lnTo>
                <a:lnTo>
                  <a:pt x="3543" y="191"/>
                </a:lnTo>
                <a:lnTo>
                  <a:pt x="3544" y="188"/>
                </a:lnTo>
                <a:lnTo>
                  <a:pt x="3544" y="191"/>
                </a:lnTo>
                <a:lnTo>
                  <a:pt x="3545" y="193"/>
                </a:lnTo>
                <a:lnTo>
                  <a:pt x="3545" y="201"/>
                </a:lnTo>
                <a:lnTo>
                  <a:pt x="3546" y="193"/>
                </a:lnTo>
                <a:lnTo>
                  <a:pt x="3546" y="188"/>
                </a:lnTo>
                <a:lnTo>
                  <a:pt x="3547" y="193"/>
                </a:lnTo>
                <a:lnTo>
                  <a:pt x="3547" y="203"/>
                </a:lnTo>
                <a:lnTo>
                  <a:pt x="3547" y="200"/>
                </a:lnTo>
                <a:lnTo>
                  <a:pt x="3548" y="216"/>
                </a:lnTo>
                <a:lnTo>
                  <a:pt x="3548" y="240"/>
                </a:lnTo>
                <a:lnTo>
                  <a:pt x="3549" y="277"/>
                </a:lnTo>
                <a:lnTo>
                  <a:pt x="3550" y="317"/>
                </a:lnTo>
                <a:lnTo>
                  <a:pt x="3550" y="349"/>
                </a:lnTo>
                <a:lnTo>
                  <a:pt x="3550" y="375"/>
                </a:lnTo>
                <a:lnTo>
                  <a:pt x="3551" y="393"/>
                </a:lnTo>
                <a:lnTo>
                  <a:pt x="3551" y="408"/>
                </a:lnTo>
                <a:lnTo>
                  <a:pt x="3552" y="419"/>
                </a:lnTo>
                <a:lnTo>
                  <a:pt x="3552" y="422"/>
                </a:lnTo>
                <a:lnTo>
                  <a:pt x="3553" y="434"/>
                </a:lnTo>
                <a:lnTo>
                  <a:pt x="3553" y="432"/>
                </a:lnTo>
                <a:lnTo>
                  <a:pt x="3554" y="415"/>
                </a:lnTo>
                <a:lnTo>
                  <a:pt x="3554" y="388"/>
                </a:lnTo>
                <a:lnTo>
                  <a:pt x="3555" y="330"/>
                </a:lnTo>
                <a:lnTo>
                  <a:pt x="3555" y="286"/>
                </a:lnTo>
                <a:lnTo>
                  <a:pt x="3556" y="229"/>
                </a:lnTo>
                <a:lnTo>
                  <a:pt x="3556" y="219"/>
                </a:lnTo>
                <a:lnTo>
                  <a:pt x="3556" y="224"/>
                </a:lnTo>
                <a:lnTo>
                  <a:pt x="3557" y="230"/>
                </a:lnTo>
                <a:lnTo>
                  <a:pt x="3557" y="246"/>
                </a:lnTo>
                <a:lnTo>
                  <a:pt x="3558" y="257"/>
                </a:lnTo>
                <a:lnTo>
                  <a:pt x="3559" y="253"/>
                </a:lnTo>
                <a:lnTo>
                  <a:pt x="3559" y="260"/>
                </a:lnTo>
                <a:lnTo>
                  <a:pt x="3559" y="246"/>
                </a:lnTo>
                <a:lnTo>
                  <a:pt x="3560" y="246"/>
                </a:lnTo>
                <a:lnTo>
                  <a:pt x="3560" y="262"/>
                </a:lnTo>
                <a:lnTo>
                  <a:pt x="3561" y="255"/>
                </a:lnTo>
                <a:lnTo>
                  <a:pt x="3561" y="244"/>
                </a:lnTo>
                <a:lnTo>
                  <a:pt x="3562" y="235"/>
                </a:lnTo>
                <a:lnTo>
                  <a:pt x="3562" y="235"/>
                </a:lnTo>
                <a:lnTo>
                  <a:pt x="3563" y="250"/>
                </a:lnTo>
                <a:lnTo>
                  <a:pt x="3563" y="275"/>
                </a:lnTo>
                <a:lnTo>
                  <a:pt x="3564" y="299"/>
                </a:lnTo>
                <a:lnTo>
                  <a:pt x="3564" y="311"/>
                </a:lnTo>
                <a:lnTo>
                  <a:pt x="3564" y="267"/>
                </a:lnTo>
                <a:lnTo>
                  <a:pt x="3565" y="224"/>
                </a:lnTo>
                <a:lnTo>
                  <a:pt x="3565" y="192"/>
                </a:lnTo>
                <a:lnTo>
                  <a:pt x="3566" y="162"/>
                </a:lnTo>
                <a:lnTo>
                  <a:pt x="3566" y="151"/>
                </a:lnTo>
                <a:lnTo>
                  <a:pt x="3567" y="147"/>
                </a:lnTo>
                <a:lnTo>
                  <a:pt x="3567" y="151"/>
                </a:lnTo>
                <a:lnTo>
                  <a:pt x="3568" y="165"/>
                </a:lnTo>
                <a:lnTo>
                  <a:pt x="3568" y="156"/>
                </a:lnTo>
                <a:lnTo>
                  <a:pt x="3569" y="147"/>
                </a:lnTo>
                <a:lnTo>
                  <a:pt x="3569" y="147"/>
                </a:lnTo>
                <a:lnTo>
                  <a:pt x="3570" y="166"/>
                </a:lnTo>
                <a:lnTo>
                  <a:pt x="3570" y="172"/>
                </a:lnTo>
                <a:lnTo>
                  <a:pt x="3570" y="181"/>
                </a:lnTo>
                <a:lnTo>
                  <a:pt x="3571" y="196"/>
                </a:lnTo>
                <a:lnTo>
                  <a:pt x="3572" y="205"/>
                </a:lnTo>
                <a:lnTo>
                  <a:pt x="3572" y="214"/>
                </a:lnTo>
                <a:lnTo>
                  <a:pt x="3573" y="244"/>
                </a:lnTo>
                <a:lnTo>
                  <a:pt x="3573" y="256"/>
                </a:lnTo>
                <a:lnTo>
                  <a:pt x="3573" y="283"/>
                </a:lnTo>
                <a:lnTo>
                  <a:pt x="3574" y="315"/>
                </a:lnTo>
                <a:lnTo>
                  <a:pt x="3574" y="346"/>
                </a:lnTo>
                <a:lnTo>
                  <a:pt x="3575" y="361"/>
                </a:lnTo>
                <a:lnTo>
                  <a:pt x="3575" y="408"/>
                </a:lnTo>
                <a:lnTo>
                  <a:pt x="3576" y="430"/>
                </a:lnTo>
                <a:lnTo>
                  <a:pt x="3576" y="435"/>
                </a:lnTo>
                <a:lnTo>
                  <a:pt x="3577" y="432"/>
                </a:lnTo>
                <a:lnTo>
                  <a:pt x="3577" y="417"/>
                </a:lnTo>
                <a:lnTo>
                  <a:pt x="3578" y="410"/>
                </a:lnTo>
                <a:lnTo>
                  <a:pt x="3578" y="379"/>
                </a:lnTo>
                <a:lnTo>
                  <a:pt x="3579" y="367"/>
                </a:lnTo>
                <a:lnTo>
                  <a:pt x="3579" y="330"/>
                </a:lnTo>
                <a:lnTo>
                  <a:pt x="3579" y="318"/>
                </a:lnTo>
                <a:lnTo>
                  <a:pt x="3580" y="275"/>
                </a:lnTo>
                <a:lnTo>
                  <a:pt x="3581" y="269"/>
                </a:lnTo>
                <a:lnTo>
                  <a:pt x="3581" y="235"/>
                </a:lnTo>
                <a:lnTo>
                  <a:pt x="3582" y="196"/>
                </a:lnTo>
                <a:lnTo>
                  <a:pt x="3582" y="157"/>
                </a:lnTo>
                <a:lnTo>
                  <a:pt x="3582" y="165"/>
                </a:lnTo>
                <a:lnTo>
                  <a:pt x="3583" y="179"/>
                </a:lnTo>
                <a:lnTo>
                  <a:pt x="3583" y="178"/>
                </a:lnTo>
                <a:lnTo>
                  <a:pt x="3584" y="186"/>
                </a:lnTo>
                <a:lnTo>
                  <a:pt x="3584" y="181"/>
                </a:lnTo>
                <a:lnTo>
                  <a:pt x="3585" y="183"/>
                </a:lnTo>
                <a:lnTo>
                  <a:pt x="3585" y="185"/>
                </a:lnTo>
                <a:lnTo>
                  <a:pt x="3586" y="210"/>
                </a:lnTo>
                <a:lnTo>
                  <a:pt x="3586" y="252"/>
                </a:lnTo>
                <a:lnTo>
                  <a:pt x="3587" y="284"/>
                </a:lnTo>
                <a:lnTo>
                  <a:pt x="3587" y="251"/>
                </a:lnTo>
                <a:lnTo>
                  <a:pt x="3587" y="215"/>
                </a:lnTo>
                <a:lnTo>
                  <a:pt x="3588" y="192"/>
                </a:lnTo>
                <a:lnTo>
                  <a:pt x="3588" y="173"/>
                </a:lnTo>
                <a:lnTo>
                  <a:pt x="3589" y="162"/>
                </a:lnTo>
                <a:lnTo>
                  <a:pt x="3590" y="168"/>
                </a:lnTo>
                <a:lnTo>
                  <a:pt x="3590" y="169"/>
                </a:lnTo>
                <a:lnTo>
                  <a:pt x="3590" y="181"/>
                </a:lnTo>
                <a:lnTo>
                  <a:pt x="3591" y="186"/>
                </a:lnTo>
                <a:lnTo>
                  <a:pt x="3591" y="179"/>
                </a:lnTo>
                <a:lnTo>
                  <a:pt x="3592" y="163"/>
                </a:lnTo>
                <a:lnTo>
                  <a:pt x="3592" y="154"/>
                </a:lnTo>
                <a:lnTo>
                  <a:pt x="3593" y="144"/>
                </a:lnTo>
                <a:lnTo>
                  <a:pt x="3593" y="139"/>
                </a:lnTo>
                <a:lnTo>
                  <a:pt x="3594" y="151"/>
                </a:lnTo>
                <a:lnTo>
                  <a:pt x="3594" y="164"/>
                </a:lnTo>
                <a:lnTo>
                  <a:pt x="3595" y="180"/>
                </a:lnTo>
                <a:lnTo>
                  <a:pt x="3595" y="204"/>
                </a:lnTo>
                <a:lnTo>
                  <a:pt x="3596" y="223"/>
                </a:lnTo>
                <a:lnTo>
                  <a:pt x="3596" y="249"/>
                </a:lnTo>
                <a:lnTo>
                  <a:pt x="3596" y="283"/>
                </a:lnTo>
                <a:lnTo>
                  <a:pt x="3597" y="304"/>
                </a:lnTo>
                <a:lnTo>
                  <a:pt x="3597" y="336"/>
                </a:lnTo>
                <a:lnTo>
                  <a:pt x="3598" y="394"/>
                </a:lnTo>
                <a:lnTo>
                  <a:pt x="3599" y="426"/>
                </a:lnTo>
                <a:lnTo>
                  <a:pt x="3599" y="434"/>
                </a:lnTo>
                <a:lnTo>
                  <a:pt x="3599" y="435"/>
                </a:lnTo>
                <a:lnTo>
                  <a:pt x="3600" y="428"/>
                </a:lnTo>
                <a:lnTo>
                  <a:pt x="3600" y="425"/>
                </a:lnTo>
                <a:lnTo>
                  <a:pt x="3601" y="408"/>
                </a:lnTo>
                <a:lnTo>
                  <a:pt x="3601" y="395"/>
                </a:lnTo>
                <a:lnTo>
                  <a:pt x="3602" y="362"/>
                </a:lnTo>
                <a:lnTo>
                  <a:pt x="3602" y="334"/>
                </a:lnTo>
                <a:lnTo>
                  <a:pt x="3603" y="297"/>
                </a:lnTo>
                <a:lnTo>
                  <a:pt x="3603" y="278"/>
                </a:lnTo>
                <a:lnTo>
                  <a:pt x="3604" y="229"/>
                </a:lnTo>
                <a:lnTo>
                  <a:pt x="3604" y="218"/>
                </a:lnTo>
                <a:lnTo>
                  <a:pt x="3605" y="203"/>
                </a:lnTo>
                <a:lnTo>
                  <a:pt x="3605" y="195"/>
                </a:lnTo>
                <a:lnTo>
                  <a:pt x="3605" y="193"/>
                </a:lnTo>
                <a:lnTo>
                  <a:pt x="3606" y="200"/>
                </a:lnTo>
                <a:lnTo>
                  <a:pt x="3606" y="206"/>
                </a:lnTo>
                <a:lnTo>
                  <a:pt x="3607" y="205"/>
                </a:lnTo>
                <a:lnTo>
                  <a:pt x="3607" y="205"/>
                </a:lnTo>
                <a:lnTo>
                  <a:pt x="3608" y="217"/>
                </a:lnTo>
                <a:lnTo>
                  <a:pt x="3608" y="222"/>
                </a:lnTo>
                <a:lnTo>
                  <a:pt x="3609" y="242"/>
                </a:lnTo>
                <a:lnTo>
                  <a:pt x="3609" y="265"/>
                </a:lnTo>
                <a:lnTo>
                  <a:pt x="3610" y="251"/>
                </a:lnTo>
                <a:lnTo>
                  <a:pt x="3610" y="228"/>
                </a:lnTo>
                <a:lnTo>
                  <a:pt x="3611" y="215"/>
                </a:lnTo>
                <a:lnTo>
                  <a:pt x="3611" y="215"/>
                </a:lnTo>
                <a:lnTo>
                  <a:pt x="3612" y="211"/>
                </a:lnTo>
                <a:lnTo>
                  <a:pt x="3612" y="231"/>
                </a:lnTo>
                <a:lnTo>
                  <a:pt x="3613" y="252"/>
                </a:lnTo>
                <a:lnTo>
                  <a:pt x="3613" y="256"/>
                </a:lnTo>
                <a:lnTo>
                  <a:pt x="3613" y="264"/>
                </a:lnTo>
                <a:lnTo>
                  <a:pt x="3614" y="263"/>
                </a:lnTo>
                <a:lnTo>
                  <a:pt x="3614" y="268"/>
                </a:lnTo>
                <a:lnTo>
                  <a:pt x="3615" y="296"/>
                </a:lnTo>
                <a:lnTo>
                  <a:pt x="3615" y="324"/>
                </a:lnTo>
                <a:lnTo>
                  <a:pt x="3616" y="342"/>
                </a:lnTo>
                <a:lnTo>
                  <a:pt x="3616" y="375"/>
                </a:lnTo>
                <a:lnTo>
                  <a:pt x="3617" y="396"/>
                </a:lnTo>
                <a:lnTo>
                  <a:pt x="3617" y="416"/>
                </a:lnTo>
                <a:lnTo>
                  <a:pt x="3618" y="430"/>
                </a:lnTo>
                <a:lnTo>
                  <a:pt x="3618" y="436"/>
                </a:lnTo>
                <a:lnTo>
                  <a:pt x="3619" y="446"/>
                </a:lnTo>
                <a:lnTo>
                  <a:pt x="3619" y="449"/>
                </a:lnTo>
                <a:lnTo>
                  <a:pt x="3619" y="452"/>
                </a:lnTo>
                <a:lnTo>
                  <a:pt x="3620" y="447"/>
                </a:lnTo>
                <a:lnTo>
                  <a:pt x="3621" y="446"/>
                </a:lnTo>
                <a:lnTo>
                  <a:pt x="3621" y="440"/>
                </a:lnTo>
                <a:lnTo>
                  <a:pt x="3622" y="417"/>
                </a:lnTo>
                <a:lnTo>
                  <a:pt x="3622" y="391"/>
                </a:lnTo>
                <a:lnTo>
                  <a:pt x="3622" y="329"/>
                </a:lnTo>
                <a:lnTo>
                  <a:pt x="3623" y="296"/>
                </a:lnTo>
                <a:lnTo>
                  <a:pt x="3623" y="252"/>
                </a:lnTo>
                <a:lnTo>
                  <a:pt x="3624" y="237"/>
                </a:lnTo>
                <a:lnTo>
                  <a:pt x="3624" y="235"/>
                </a:lnTo>
                <a:lnTo>
                  <a:pt x="3625" y="239"/>
                </a:lnTo>
                <a:lnTo>
                  <a:pt x="3625" y="247"/>
                </a:lnTo>
                <a:lnTo>
                  <a:pt x="3626" y="259"/>
                </a:lnTo>
                <a:lnTo>
                  <a:pt x="3626" y="261"/>
                </a:lnTo>
                <a:lnTo>
                  <a:pt x="3627" y="270"/>
                </a:lnTo>
                <a:lnTo>
                  <a:pt x="3627" y="256"/>
                </a:lnTo>
                <a:lnTo>
                  <a:pt x="3627" y="255"/>
                </a:lnTo>
                <a:lnTo>
                  <a:pt x="3628" y="259"/>
                </a:lnTo>
                <a:lnTo>
                  <a:pt x="3628" y="260"/>
                </a:lnTo>
                <a:lnTo>
                  <a:pt x="3629" y="252"/>
                </a:lnTo>
                <a:lnTo>
                  <a:pt x="3630" y="255"/>
                </a:lnTo>
                <a:lnTo>
                  <a:pt x="3630" y="243"/>
                </a:lnTo>
                <a:lnTo>
                  <a:pt x="3630" y="244"/>
                </a:lnTo>
                <a:lnTo>
                  <a:pt x="3631" y="269"/>
                </a:lnTo>
                <a:lnTo>
                  <a:pt x="3631" y="290"/>
                </a:lnTo>
                <a:lnTo>
                  <a:pt x="3632" y="299"/>
                </a:lnTo>
                <a:lnTo>
                  <a:pt x="3632" y="269"/>
                </a:lnTo>
                <a:lnTo>
                  <a:pt x="3633" y="235"/>
                </a:lnTo>
                <a:lnTo>
                  <a:pt x="3633" y="209"/>
                </a:lnTo>
                <a:lnTo>
                  <a:pt x="3634" y="196"/>
                </a:lnTo>
                <a:lnTo>
                  <a:pt x="3634" y="191"/>
                </a:lnTo>
                <a:lnTo>
                  <a:pt x="3635" y="191"/>
                </a:lnTo>
                <a:lnTo>
                  <a:pt x="3635" y="203"/>
                </a:lnTo>
                <a:lnTo>
                  <a:pt x="3636" y="204"/>
                </a:lnTo>
                <a:lnTo>
                  <a:pt x="3636" y="199"/>
                </a:lnTo>
                <a:lnTo>
                  <a:pt x="3636" y="204"/>
                </a:lnTo>
                <a:lnTo>
                  <a:pt x="3637" y="208"/>
                </a:lnTo>
                <a:lnTo>
                  <a:pt x="3637" y="239"/>
                </a:lnTo>
                <a:lnTo>
                  <a:pt x="3638" y="262"/>
                </a:lnTo>
                <a:lnTo>
                  <a:pt x="3639" y="307"/>
                </a:lnTo>
                <a:lnTo>
                  <a:pt x="3639" y="336"/>
                </a:lnTo>
                <a:lnTo>
                  <a:pt x="3639" y="368"/>
                </a:lnTo>
                <a:lnTo>
                  <a:pt x="3640" y="391"/>
                </a:lnTo>
                <a:lnTo>
                  <a:pt x="3640" y="410"/>
                </a:lnTo>
                <a:lnTo>
                  <a:pt x="3641" y="428"/>
                </a:lnTo>
                <a:lnTo>
                  <a:pt x="3641" y="436"/>
                </a:lnTo>
                <a:lnTo>
                  <a:pt x="3642" y="443"/>
                </a:lnTo>
                <a:lnTo>
                  <a:pt x="3642" y="446"/>
                </a:lnTo>
                <a:lnTo>
                  <a:pt x="3643" y="447"/>
                </a:lnTo>
                <a:lnTo>
                  <a:pt x="3643" y="448"/>
                </a:lnTo>
                <a:lnTo>
                  <a:pt x="3644" y="442"/>
                </a:lnTo>
                <a:lnTo>
                  <a:pt x="3644" y="418"/>
                </a:lnTo>
                <a:lnTo>
                  <a:pt x="3645" y="377"/>
                </a:lnTo>
                <a:lnTo>
                  <a:pt x="3645" y="309"/>
                </a:lnTo>
                <a:lnTo>
                  <a:pt x="3645" y="272"/>
                </a:lnTo>
                <a:lnTo>
                  <a:pt x="3646" y="236"/>
                </a:lnTo>
                <a:lnTo>
                  <a:pt x="3646" y="224"/>
                </a:lnTo>
                <a:lnTo>
                  <a:pt x="3647" y="217"/>
                </a:lnTo>
                <a:lnTo>
                  <a:pt x="3648" y="233"/>
                </a:lnTo>
                <a:lnTo>
                  <a:pt x="3648" y="247"/>
                </a:lnTo>
                <a:lnTo>
                  <a:pt x="3648" y="258"/>
                </a:lnTo>
                <a:lnTo>
                  <a:pt x="3649" y="258"/>
                </a:lnTo>
                <a:lnTo>
                  <a:pt x="3649" y="266"/>
                </a:lnTo>
                <a:lnTo>
                  <a:pt x="3650" y="254"/>
                </a:lnTo>
                <a:lnTo>
                  <a:pt x="3650" y="262"/>
                </a:lnTo>
                <a:lnTo>
                  <a:pt x="3651" y="284"/>
                </a:lnTo>
                <a:lnTo>
                  <a:pt x="3651" y="280"/>
                </a:lnTo>
                <a:lnTo>
                  <a:pt x="3652" y="267"/>
                </a:lnTo>
                <a:lnTo>
                  <a:pt x="3652" y="260"/>
                </a:lnTo>
                <a:lnTo>
                  <a:pt x="3653" y="260"/>
                </a:lnTo>
                <a:lnTo>
                  <a:pt x="3653" y="271"/>
                </a:lnTo>
                <a:lnTo>
                  <a:pt x="3653" y="302"/>
                </a:lnTo>
                <a:lnTo>
                  <a:pt x="3654" y="323"/>
                </a:lnTo>
                <a:lnTo>
                  <a:pt x="3654" y="325"/>
                </a:lnTo>
                <a:lnTo>
                  <a:pt x="3655" y="287"/>
                </a:lnTo>
                <a:lnTo>
                  <a:pt x="3655" y="254"/>
                </a:lnTo>
                <a:lnTo>
                  <a:pt x="3656" y="224"/>
                </a:lnTo>
                <a:lnTo>
                  <a:pt x="3656" y="208"/>
                </a:lnTo>
                <a:lnTo>
                  <a:pt x="3657" y="203"/>
                </a:lnTo>
                <a:lnTo>
                  <a:pt x="3657" y="205"/>
                </a:lnTo>
                <a:lnTo>
                  <a:pt x="3658" y="195"/>
                </a:lnTo>
                <a:lnTo>
                  <a:pt x="3658" y="206"/>
                </a:lnTo>
                <a:lnTo>
                  <a:pt x="3659" y="193"/>
                </a:lnTo>
                <a:lnTo>
                  <a:pt x="3659" y="194"/>
                </a:lnTo>
                <a:lnTo>
                  <a:pt x="3660" y="200"/>
                </a:lnTo>
                <a:lnTo>
                  <a:pt x="3660" y="218"/>
                </a:lnTo>
                <a:lnTo>
                  <a:pt x="3661" y="240"/>
                </a:lnTo>
                <a:lnTo>
                  <a:pt x="3661" y="270"/>
                </a:lnTo>
                <a:lnTo>
                  <a:pt x="3662" y="301"/>
                </a:lnTo>
                <a:lnTo>
                  <a:pt x="3662" y="351"/>
                </a:lnTo>
                <a:lnTo>
                  <a:pt x="3662" y="379"/>
                </a:lnTo>
                <a:lnTo>
                  <a:pt x="3663" y="404"/>
                </a:lnTo>
                <a:lnTo>
                  <a:pt x="3663" y="413"/>
                </a:lnTo>
                <a:lnTo>
                  <a:pt x="3664" y="429"/>
                </a:lnTo>
                <a:lnTo>
                  <a:pt x="3664" y="439"/>
                </a:lnTo>
                <a:lnTo>
                  <a:pt x="3665" y="445"/>
                </a:lnTo>
                <a:lnTo>
                  <a:pt x="3665" y="443"/>
                </a:lnTo>
                <a:lnTo>
                  <a:pt x="3666" y="444"/>
                </a:lnTo>
                <a:lnTo>
                  <a:pt x="3666" y="443"/>
                </a:lnTo>
                <a:lnTo>
                  <a:pt x="3667" y="421"/>
                </a:lnTo>
                <a:lnTo>
                  <a:pt x="3667" y="392"/>
                </a:lnTo>
                <a:lnTo>
                  <a:pt x="3668" y="331"/>
                </a:lnTo>
                <a:lnTo>
                  <a:pt x="3668" y="279"/>
                </a:lnTo>
                <a:lnTo>
                  <a:pt x="3668" y="240"/>
                </a:lnTo>
                <a:lnTo>
                  <a:pt x="3669" y="215"/>
                </a:lnTo>
                <a:lnTo>
                  <a:pt x="3670" y="218"/>
                </a:lnTo>
                <a:lnTo>
                  <a:pt x="3670" y="231"/>
                </a:lnTo>
                <a:lnTo>
                  <a:pt x="3670" y="246"/>
                </a:lnTo>
                <a:lnTo>
                  <a:pt x="3671" y="258"/>
                </a:lnTo>
                <a:lnTo>
                  <a:pt x="3671" y="257"/>
                </a:lnTo>
                <a:lnTo>
                  <a:pt x="3672" y="262"/>
                </a:lnTo>
                <a:lnTo>
                  <a:pt x="3672" y="247"/>
                </a:lnTo>
                <a:lnTo>
                  <a:pt x="3673" y="252"/>
                </a:lnTo>
                <a:lnTo>
                  <a:pt x="3673" y="261"/>
                </a:lnTo>
                <a:lnTo>
                  <a:pt x="3674" y="259"/>
                </a:lnTo>
                <a:lnTo>
                  <a:pt x="3674" y="262"/>
                </a:lnTo>
                <a:lnTo>
                  <a:pt x="3675" y="261"/>
                </a:lnTo>
                <a:lnTo>
                  <a:pt x="3675" y="255"/>
                </a:lnTo>
                <a:lnTo>
                  <a:pt x="3676" y="263"/>
                </a:lnTo>
                <a:lnTo>
                  <a:pt x="3676" y="296"/>
                </a:lnTo>
                <a:lnTo>
                  <a:pt x="3676" y="325"/>
                </a:lnTo>
                <a:lnTo>
                  <a:pt x="3677" y="338"/>
                </a:lnTo>
                <a:lnTo>
                  <a:pt x="3677" y="306"/>
                </a:lnTo>
                <a:lnTo>
                  <a:pt x="3678" y="268"/>
                </a:lnTo>
                <a:lnTo>
                  <a:pt x="3679" y="235"/>
                </a:lnTo>
                <a:lnTo>
                  <a:pt x="3679" y="222"/>
                </a:lnTo>
                <a:lnTo>
                  <a:pt x="3679" y="210"/>
                </a:lnTo>
                <a:lnTo>
                  <a:pt x="3680" y="205"/>
                </a:lnTo>
                <a:lnTo>
                  <a:pt x="3680" y="206"/>
                </a:lnTo>
                <a:lnTo>
                  <a:pt x="3681" y="184"/>
                </a:lnTo>
                <a:lnTo>
                  <a:pt x="3681" y="178"/>
                </a:lnTo>
                <a:lnTo>
                  <a:pt x="3682" y="181"/>
                </a:lnTo>
                <a:lnTo>
                  <a:pt x="3682" y="190"/>
                </a:lnTo>
                <a:lnTo>
                  <a:pt x="3683" y="191"/>
                </a:lnTo>
                <a:lnTo>
                  <a:pt x="3683" y="211"/>
                </a:lnTo>
                <a:lnTo>
                  <a:pt x="3684" y="235"/>
                </a:lnTo>
                <a:lnTo>
                  <a:pt x="3684" y="265"/>
                </a:lnTo>
                <a:lnTo>
                  <a:pt x="3685" y="312"/>
                </a:lnTo>
                <a:lnTo>
                  <a:pt x="3685" y="349"/>
                </a:lnTo>
                <a:lnTo>
                  <a:pt x="3685" y="383"/>
                </a:lnTo>
                <a:lnTo>
                  <a:pt x="3686" y="400"/>
                </a:lnTo>
                <a:lnTo>
                  <a:pt x="3686" y="421"/>
                </a:lnTo>
                <a:lnTo>
                  <a:pt x="3687" y="431"/>
                </a:lnTo>
                <a:lnTo>
                  <a:pt x="3688" y="439"/>
                </a:lnTo>
                <a:lnTo>
                  <a:pt x="3688" y="439"/>
                </a:lnTo>
                <a:lnTo>
                  <a:pt x="3688" y="444"/>
                </a:lnTo>
                <a:lnTo>
                  <a:pt x="3689" y="442"/>
                </a:lnTo>
                <a:lnTo>
                  <a:pt x="3689" y="419"/>
                </a:lnTo>
                <a:lnTo>
                  <a:pt x="3690" y="393"/>
                </a:lnTo>
                <a:lnTo>
                  <a:pt x="3690" y="324"/>
                </a:lnTo>
                <a:lnTo>
                  <a:pt x="3691" y="283"/>
                </a:lnTo>
                <a:lnTo>
                  <a:pt x="3691" y="238"/>
                </a:lnTo>
                <a:lnTo>
                  <a:pt x="3692" y="221"/>
                </a:lnTo>
                <a:lnTo>
                  <a:pt x="3692" y="224"/>
                </a:lnTo>
                <a:lnTo>
                  <a:pt x="3693" y="235"/>
                </a:lnTo>
                <a:lnTo>
                  <a:pt x="3693" y="231"/>
                </a:lnTo>
                <a:lnTo>
                  <a:pt x="3693" y="251"/>
                </a:lnTo>
                <a:lnTo>
                  <a:pt x="3694" y="251"/>
                </a:lnTo>
                <a:lnTo>
                  <a:pt x="3694" y="261"/>
                </a:lnTo>
                <a:lnTo>
                  <a:pt x="3695" y="244"/>
                </a:lnTo>
                <a:lnTo>
                  <a:pt x="3695" y="246"/>
                </a:lnTo>
                <a:lnTo>
                  <a:pt x="3696" y="257"/>
                </a:lnTo>
                <a:lnTo>
                  <a:pt x="3696" y="256"/>
                </a:lnTo>
                <a:lnTo>
                  <a:pt x="3697" y="248"/>
                </a:lnTo>
                <a:lnTo>
                  <a:pt x="3697" y="243"/>
                </a:lnTo>
                <a:lnTo>
                  <a:pt x="3698" y="229"/>
                </a:lnTo>
                <a:lnTo>
                  <a:pt x="3698" y="244"/>
                </a:lnTo>
                <a:lnTo>
                  <a:pt x="3699" y="278"/>
                </a:lnTo>
                <a:lnTo>
                  <a:pt x="3699" y="304"/>
                </a:lnTo>
                <a:lnTo>
                  <a:pt x="3700" y="325"/>
                </a:lnTo>
                <a:lnTo>
                  <a:pt x="3700" y="292"/>
                </a:lnTo>
                <a:lnTo>
                  <a:pt x="3701" y="246"/>
                </a:lnTo>
                <a:lnTo>
                  <a:pt x="3701" y="218"/>
                </a:lnTo>
                <a:lnTo>
                  <a:pt x="3702" y="198"/>
                </a:lnTo>
                <a:lnTo>
                  <a:pt x="3702" y="187"/>
                </a:lnTo>
                <a:lnTo>
                  <a:pt x="3702" y="183"/>
                </a:lnTo>
                <a:lnTo>
                  <a:pt x="3703" y="188"/>
                </a:lnTo>
                <a:lnTo>
                  <a:pt x="3703" y="189"/>
                </a:lnTo>
                <a:lnTo>
                  <a:pt x="3704" y="182"/>
                </a:lnTo>
                <a:lnTo>
                  <a:pt x="3704" y="182"/>
                </a:lnTo>
                <a:lnTo>
                  <a:pt x="3705" y="183"/>
                </a:lnTo>
                <a:lnTo>
                  <a:pt x="3705" y="189"/>
                </a:lnTo>
                <a:lnTo>
                  <a:pt x="3706" y="201"/>
                </a:lnTo>
                <a:lnTo>
                  <a:pt x="3706" y="207"/>
                </a:lnTo>
                <a:lnTo>
                  <a:pt x="3707" y="224"/>
                </a:lnTo>
                <a:lnTo>
                  <a:pt x="3707" y="241"/>
                </a:lnTo>
                <a:lnTo>
                  <a:pt x="3708" y="278"/>
                </a:lnTo>
                <a:lnTo>
                  <a:pt x="3708" y="318"/>
                </a:lnTo>
                <a:lnTo>
                  <a:pt x="3708" y="347"/>
                </a:lnTo>
                <a:lnTo>
                  <a:pt x="3709" y="374"/>
                </a:lnTo>
                <a:lnTo>
                  <a:pt x="3710" y="397"/>
                </a:lnTo>
                <a:lnTo>
                  <a:pt x="3710" y="408"/>
                </a:lnTo>
                <a:lnTo>
                  <a:pt x="3711" y="417"/>
                </a:lnTo>
                <a:lnTo>
                  <a:pt x="3711" y="430"/>
                </a:lnTo>
                <a:lnTo>
                  <a:pt x="3711" y="435"/>
                </a:lnTo>
                <a:lnTo>
                  <a:pt x="3712" y="416"/>
                </a:lnTo>
                <a:lnTo>
                  <a:pt x="3712" y="390"/>
                </a:lnTo>
                <a:lnTo>
                  <a:pt x="3713" y="325"/>
                </a:lnTo>
                <a:lnTo>
                  <a:pt x="3713" y="287"/>
                </a:lnTo>
                <a:lnTo>
                  <a:pt x="3714" y="238"/>
                </a:lnTo>
                <a:lnTo>
                  <a:pt x="3714" y="226"/>
                </a:lnTo>
                <a:lnTo>
                  <a:pt x="3715" y="222"/>
                </a:lnTo>
                <a:lnTo>
                  <a:pt x="3715" y="233"/>
                </a:lnTo>
                <a:lnTo>
                  <a:pt x="3716" y="248"/>
                </a:lnTo>
                <a:lnTo>
                  <a:pt x="3716" y="256"/>
                </a:lnTo>
                <a:lnTo>
                  <a:pt x="3716" y="249"/>
                </a:lnTo>
                <a:lnTo>
                  <a:pt x="3717" y="253"/>
                </a:lnTo>
                <a:lnTo>
                  <a:pt x="3717" y="245"/>
                </a:lnTo>
                <a:lnTo>
                  <a:pt x="3718" y="253"/>
                </a:lnTo>
                <a:lnTo>
                  <a:pt x="3719" y="270"/>
                </a:lnTo>
                <a:lnTo>
                  <a:pt x="3719" y="258"/>
                </a:lnTo>
                <a:lnTo>
                  <a:pt x="3719" y="254"/>
                </a:lnTo>
                <a:lnTo>
                  <a:pt x="3720" y="243"/>
                </a:lnTo>
                <a:lnTo>
                  <a:pt x="3720" y="242"/>
                </a:lnTo>
                <a:lnTo>
                  <a:pt x="3721" y="252"/>
                </a:lnTo>
                <a:lnTo>
                  <a:pt x="3721" y="284"/>
                </a:lnTo>
                <a:lnTo>
                  <a:pt x="3722" y="305"/>
                </a:lnTo>
                <a:lnTo>
                  <a:pt x="3722" y="321"/>
                </a:lnTo>
                <a:lnTo>
                  <a:pt x="3723" y="282"/>
                </a:lnTo>
                <a:lnTo>
                  <a:pt x="3723" y="239"/>
                </a:lnTo>
                <a:lnTo>
                  <a:pt x="3724" y="209"/>
                </a:lnTo>
                <a:lnTo>
                  <a:pt x="3724" y="183"/>
                </a:lnTo>
                <a:lnTo>
                  <a:pt x="3725" y="166"/>
                </a:lnTo>
                <a:lnTo>
                  <a:pt x="3725" y="164"/>
                </a:lnTo>
                <a:lnTo>
                  <a:pt x="3725" y="173"/>
                </a:lnTo>
                <a:lnTo>
                  <a:pt x="3726" y="169"/>
                </a:lnTo>
                <a:lnTo>
                  <a:pt x="3726" y="167"/>
                </a:lnTo>
                <a:lnTo>
                  <a:pt x="3727" y="160"/>
                </a:lnTo>
                <a:lnTo>
                  <a:pt x="3728" y="150"/>
                </a:lnTo>
                <a:lnTo>
                  <a:pt x="3728" y="150"/>
                </a:lnTo>
                <a:lnTo>
                  <a:pt x="3728" y="157"/>
                </a:lnTo>
                <a:lnTo>
                  <a:pt x="3729" y="162"/>
                </a:lnTo>
                <a:lnTo>
                  <a:pt x="3729" y="175"/>
                </a:lnTo>
                <a:lnTo>
                  <a:pt x="3730" y="180"/>
                </a:lnTo>
                <a:lnTo>
                  <a:pt x="3730" y="198"/>
                </a:lnTo>
                <a:lnTo>
                  <a:pt x="3731" y="216"/>
                </a:lnTo>
                <a:lnTo>
                  <a:pt x="3731" y="233"/>
                </a:lnTo>
                <a:lnTo>
                  <a:pt x="3732" y="267"/>
                </a:lnTo>
                <a:lnTo>
                  <a:pt x="3732" y="299"/>
                </a:lnTo>
                <a:lnTo>
                  <a:pt x="3733" y="324"/>
                </a:lnTo>
                <a:lnTo>
                  <a:pt x="3733" y="345"/>
                </a:lnTo>
                <a:lnTo>
                  <a:pt x="3734" y="395"/>
                </a:lnTo>
                <a:lnTo>
                  <a:pt x="3734" y="422"/>
                </a:lnTo>
                <a:lnTo>
                  <a:pt x="3734" y="432"/>
                </a:lnTo>
                <a:lnTo>
                  <a:pt x="3735" y="431"/>
                </a:lnTo>
                <a:lnTo>
                  <a:pt x="3735" y="411"/>
                </a:lnTo>
                <a:lnTo>
                  <a:pt x="3736" y="413"/>
                </a:lnTo>
                <a:lnTo>
                  <a:pt x="3736" y="380"/>
                </a:lnTo>
                <a:lnTo>
                  <a:pt x="3737" y="366"/>
                </a:lnTo>
                <a:lnTo>
                  <a:pt x="3737" y="324"/>
                </a:lnTo>
                <a:lnTo>
                  <a:pt x="3738" y="314"/>
                </a:lnTo>
                <a:lnTo>
                  <a:pt x="3738" y="259"/>
                </a:lnTo>
                <a:lnTo>
                  <a:pt x="3739" y="241"/>
                </a:lnTo>
                <a:lnTo>
                  <a:pt x="3739" y="212"/>
                </a:lnTo>
                <a:lnTo>
                  <a:pt x="3740" y="206"/>
                </a:lnTo>
                <a:lnTo>
                  <a:pt x="3740" y="190"/>
                </a:lnTo>
                <a:lnTo>
                  <a:pt x="3741" y="182"/>
                </a:lnTo>
                <a:lnTo>
                  <a:pt x="3741" y="182"/>
                </a:lnTo>
                <a:lnTo>
                  <a:pt x="3742" y="179"/>
                </a:lnTo>
                <a:lnTo>
                  <a:pt x="3742" y="188"/>
                </a:lnTo>
                <a:lnTo>
                  <a:pt x="3742" y="196"/>
                </a:lnTo>
                <a:lnTo>
                  <a:pt x="3743" y="201"/>
                </a:lnTo>
                <a:lnTo>
                  <a:pt x="3743" y="214"/>
                </a:lnTo>
                <a:lnTo>
                  <a:pt x="3744" y="243"/>
                </a:lnTo>
                <a:lnTo>
                  <a:pt x="3744" y="283"/>
                </a:lnTo>
                <a:lnTo>
                  <a:pt x="3745" y="315"/>
                </a:lnTo>
                <a:lnTo>
                  <a:pt x="3745" y="292"/>
                </a:lnTo>
                <a:lnTo>
                  <a:pt x="3746" y="256"/>
                </a:lnTo>
                <a:lnTo>
                  <a:pt x="3746" y="223"/>
                </a:lnTo>
                <a:lnTo>
                  <a:pt x="3747" y="205"/>
                </a:lnTo>
                <a:lnTo>
                  <a:pt x="3747" y="189"/>
                </a:lnTo>
                <a:lnTo>
                  <a:pt x="3748" y="180"/>
                </a:lnTo>
                <a:lnTo>
                  <a:pt x="3748" y="180"/>
                </a:lnTo>
                <a:lnTo>
                  <a:pt x="3749" y="190"/>
                </a:lnTo>
                <a:lnTo>
                  <a:pt x="3749" y="182"/>
                </a:lnTo>
                <a:lnTo>
                  <a:pt x="3750" y="175"/>
                </a:lnTo>
                <a:lnTo>
                  <a:pt x="3750" y="173"/>
                </a:lnTo>
                <a:lnTo>
                  <a:pt x="3751" y="160"/>
                </a:lnTo>
                <a:lnTo>
                  <a:pt x="3751" y="153"/>
                </a:lnTo>
                <a:lnTo>
                  <a:pt x="3751" y="155"/>
                </a:lnTo>
                <a:lnTo>
                  <a:pt x="3752" y="158"/>
                </a:lnTo>
                <a:lnTo>
                  <a:pt x="3752" y="162"/>
                </a:lnTo>
                <a:lnTo>
                  <a:pt x="3753" y="183"/>
                </a:lnTo>
                <a:lnTo>
                  <a:pt x="3753" y="204"/>
                </a:lnTo>
                <a:lnTo>
                  <a:pt x="3754" y="216"/>
                </a:lnTo>
                <a:lnTo>
                  <a:pt x="3754" y="248"/>
                </a:lnTo>
                <a:lnTo>
                  <a:pt x="3755" y="279"/>
                </a:lnTo>
                <a:lnTo>
                  <a:pt x="3755" y="309"/>
                </a:lnTo>
                <a:lnTo>
                  <a:pt x="3756" y="331"/>
                </a:lnTo>
                <a:lnTo>
                  <a:pt x="3756" y="389"/>
                </a:lnTo>
                <a:lnTo>
                  <a:pt x="3757" y="419"/>
                </a:lnTo>
                <a:lnTo>
                  <a:pt x="3757" y="428"/>
                </a:lnTo>
                <a:lnTo>
                  <a:pt x="3757" y="430"/>
                </a:lnTo>
                <a:lnTo>
                  <a:pt x="3758" y="426"/>
                </a:lnTo>
                <a:lnTo>
                  <a:pt x="3759" y="423"/>
                </a:lnTo>
                <a:lnTo>
                  <a:pt x="3759" y="406"/>
                </a:lnTo>
                <a:lnTo>
                  <a:pt x="3759" y="391"/>
                </a:lnTo>
                <a:lnTo>
                  <a:pt x="3760" y="365"/>
                </a:lnTo>
                <a:lnTo>
                  <a:pt x="3760" y="348"/>
                </a:lnTo>
                <a:lnTo>
                  <a:pt x="3761" y="301"/>
                </a:lnTo>
                <a:lnTo>
                  <a:pt x="3761" y="277"/>
                </a:lnTo>
                <a:lnTo>
                  <a:pt x="3762" y="232"/>
                </a:lnTo>
                <a:lnTo>
                  <a:pt x="3762" y="229"/>
                </a:lnTo>
                <a:lnTo>
                  <a:pt x="3763" y="212"/>
                </a:lnTo>
                <a:lnTo>
                  <a:pt x="3763" y="205"/>
                </a:lnTo>
                <a:lnTo>
                  <a:pt x="3764" y="202"/>
                </a:lnTo>
                <a:lnTo>
                  <a:pt x="3764" y="210"/>
                </a:lnTo>
                <a:lnTo>
                  <a:pt x="3765" y="218"/>
                </a:lnTo>
                <a:lnTo>
                  <a:pt x="3765" y="222"/>
                </a:lnTo>
                <a:lnTo>
                  <a:pt x="3765" y="225"/>
                </a:lnTo>
                <a:lnTo>
                  <a:pt x="3766" y="228"/>
                </a:lnTo>
                <a:lnTo>
                  <a:pt x="3766" y="246"/>
                </a:lnTo>
                <a:lnTo>
                  <a:pt x="3767" y="263"/>
                </a:lnTo>
                <a:lnTo>
                  <a:pt x="3768" y="289"/>
                </a:lnTo>
                <a:lnTo>
                  <a:pt x="3768" y="275"/>
                </a:lnTo>
                <a:lnTo>
                  <a:pt x="3768" y="259"/>
                </a:lnTo>
                <a:lnTo>
                  <a:pt x="3769" y="244"/>
                </a:lnTo>
                <a:lnTo>
                  <a:pt x="3769" y="237"/>
                </a:lnTo>
                <a:lnTo>
                  <a:pt x="3770" y="237"/>
                </a:lnTo>
                <a:lnTo>
                  <a:pt x="3770" y="255"/>
                </a:lnTo>
                <a:lnTo>
                  <a:pt x="3771" y="268"/>
                </a:lnTo>
                <a:lnTo>
                  <a:pt x="3771" y="272"/>
                </a:lnTo>
                <a:lnTo>
                  <a:pt x="3772" y="280"/>
                </a:lnTo>
                <a:lnTo>
                  <a:pt x="3772" y="276"/>
                </a:lnTo>
                <a:lnTo>
                  <a:pt x="3773" y="281"/>
                </a:lnTo>
                <a:lnTo>
                  <a:pt x="3773" y="300"/>
                </a:lnTo>
                <a:lnTo>
                  <a:pt x="3774" y="328"/>
                </a:lnTo>
                <a:lnTo>
                  <a:pt x="3774" y="341"/>
                </a:lnTo>
                <a:lnTo>
                  <a:pt x="3774" y="362"/>
                </a:lnTo>
                <a:lnTo>
                  <a:pt x="3775" y="392"/>
                </a:lnTo>
                <a:lnTo>
                  <a:pt x="3775" y="410"/>
                </a:lnTo>
                <a:lnTo>
                  <a:pt x="3776" y="424"/>
                </a:lnTo>
                <a:lnTo>
                  <a:pt x="3777" y="433"/>
                </a:lnTo>
                <a:lnTo>
                  <a:pt x="3777" y="439"/>
                </a:lnTo>
                <a:lnTo>
                  <a:pt x="3777" y="448"/>
                </a:lnTo>
                <a:lnTo>
                  <a:pt x="3778" y="448"/>
                </a:lnTo>
                <a:lnTo>
                  <a:pt x="3778" y="442"/>
                </a:lnTo>
                <a:lnTo>
                  <a:pt x="3779" y="442"/>
                </a:lnTo>
                <a:lnTo>
                  <a:pt x="3779" y="437"/>
                </a:lnTo>
                <a:lnTo>
                  <a:pt x="3780" y="416"/>
                </a:lnTo>
                <a:lnTo>
                  <a:pt x="3780" y="388"/>
                </a:lnTo>
                <a:lnTo>
                  <a:pt x="3781" y="334"/>
                </a:lnTo>
                <a:lnTo>
                  <a:pt x="3781" y="299"/>
                </a:lnTo>
                <a:lnTo>
                  <a:pt x="3782" y="258"/>
                </a:lnTo>
                <a:lnTo>
                  <a:pt x="3782" y="251"/>
                </a:lnTo>
                <a:lnTo>
                  <a:pt x="3782" y="247"/>
                </a:lnTo>
                <a:lnTo>
                  <a:pt x="3783" y="256"/>
                </a:lnTo>
                <a:lnTo>
                  <a:pt x="3783" y="263"/>
                </a:lnTo>
                <a:lnTo>
                  <a:pt x="3784" y="274"/>
                </a:lnTo>
                <a:lnTo>
                  <a:pt x="3784" y="283"/>
                </a:lnTo>
                <a:lnTo>
                  <a:pt x="3785" y="287"/>
                </a:lnTo>
                <a:lnTo>
                  <a:pt x="3785" y="273"/>
                </a:lnTo>
                <a:lnTo>
                  <a:pt x="3786" y="274"/>
                </a:lnTo>
                <a:lnTo>
                  <a:pt x="3786" y="272"/>
                </a:lnTo>
                <a:lnTo>
                  <a:pt x="3787" y="278"/>
                </a:lnTo>
                <a:lnTo>
                  <a:pt x="3787" y="274"/>
                </a:lnTo>
                <a:lnTo>
                  <a:pt x="3788" y="268"/>
                </a:lnTo>
                <a:lnTo>
                  <a:pt x="3788" y="253"/>
                </a:lnTo>
                <a:lnTo>
                  <a:pt x="3789" y="259"/>
                </a:lnTo>
                <a:lnTo>
                  <a:pt x="3789" y="274"/>
                </a:lnTo>
                <a:lnTo>
                  <a:pt x="3790" y="301"/>
                </a:lnTo>
                <a:lnTo>
                  <a:pt x="3790" y="313"/>
                </a:lnTo>
                <a:lnTo>
                  <a:pt x="3791" y="286"/>
                </a:lnTo>
                <a:lnTo>
                  <a:pt x="3791" y="258"/>
                </a:lnTo>
                <a:lnTo>
                  <a:pt x="3791" y="227"/>
                </a:lnTo>
                <a:lnTo>
                  <a:pt x="3792" y="219"/>
                </a:lnTo>
                <a:lnTo>
                  <a:pt x="3792" y="214"/>
                </a:lnTo>
                <a:lnTo>
                  <a:pt x="3793" y="201"/>
                </a:lnTo>
                <a:lnTo>
                  <a:pt x="3793" y="209"/>
                </a:lnTo>
                <a:lnTo>
                  <a:pt x="3794" y="218"/>
                </a:lnTo>
                <a:lnTo>
                  <a:pt x="3794" y="215"/>
                </a:lnTo>
                <a:lnTo>
                  <a:pt x="3795" y="213"/>
                </a:lnTo>
                <a:lnTo>
                  <a:pt x="3795" y="219"/>
                </a:lnTo>
                <a:lnTo>
                  <a:pt x="3796" y="245"/>
                </a:lnTo>
                <a:lnTo>
                  <a:pt x="3796" y="264"/>
                </a:lnTo>
                <a:lnTo>
                  <a:pt x="3797" y="307"/>
                </a:lnTo>
                <a:lnTo>
                  <a:pt x="3797" y="333"/>
                </a:lnTo>
                <a:lnTo>
                  <a:pt x="3797" y="367"/>
                </a:lnTo>
                <a:lnTo>
                  <a:pt x="3798" y="389"/>
                </a:lnTo>
                <a:lnTo>
                  <a:pt x="3799" y="409"/>
                </a:lnTo>
                <a:lnTo>
                  <a:pt x="3799" y="420"/>
                </a:lnTo>
                <a:lnTo>
                  <a:pt x="3800" y="427"/>
                </a:lnTo>
                <a:lnTo>
                  <a:pt x="3800" y="440"/>
                </a:lnTo>
                <a:lnTo>
                  <a:pt x="3800" y="446"/>
                </a:lnTo>
                <a:lnTo>
                  <a:pt x="3801" y="445"/>
                </a:lnTo>
                <a:lnTo>
                  <a:pt x="3801" y="447"/>
                </a:lnTo>
                <a:lnTo>
                  <a:pt x="3802" y="444"/>
                </a:lnTo>
                <a:lnTo>
                  <a:pt x="3802" y="421"/>
                </a:lnTo>
                <a:lnTo>
                  <a:pt x="3803" y="394"/>
                </a:lnTo>
                <a:lnTo>
                  <a:pt x="3803" y="332"/>
                </a:lnTo>
                <a:lnTo>
                  <a:pt x="3804" y="295"/>
                </a:lnTo>
                <a:lnTo>
                  <a:pt x="3804" y="245"/>
                </a:lnTo>
                <a:lnTo>
                  <a:pt x="3805" y="241"/>
                </a:lnTo>
                <a:lnTo>
                  <a:pt x="3805" y="225"/>
                </a:lnTo>
                <a:lnTo>
                  <a:pt x="3805" y="241"/>
                </a:lnTo>
                <a:lnTo>
                  <a:pt x="3806" y="252"/>
                </a:lnTo>
                <a:lnTo>
                  <a:pt x="3806" y="266"/>
                </a:lnTo>
                <a:lnTo>
                  <a:pt x="3807" y="270"/>
                </a:lnTo>
                <a:lnTo>
                  <a:pt x="3808" y="277"/>
                </a:lnTo>
                <a:lnTo>
                  <a:pt x="3808" y="265"/>
                </a:lnTo>
                <a:lnTo>
                  <a:pt x="3808" y="258"/>
                </a:lnTo>
                <a:lnTo>
                  <a:pt x="3809" y="265"/>
                </a:lnTo>
                <a:lnTo>
                  <a:pt x="3809" y="275"/>
                </a:lnTo>
                <a:lnTo>
                  <a:pt x="3810" y="267"/>
                </a:lnTo>
                <a:lnTo>
                  <a:pt x="3810" y="259"/>
                </a:lnTo>
                <a:lnTo>
                  <a:pt x="3811" y="254"/>
                </a:lnTo>
                <a:lnTo>
                  <a:pt x="3811" y="256"/>
                </a:lnTo>
                <a:lnTo>
                  <a:pt x="3812" y="279"/>
                </a:lnTo>
                <a:lnTo>
                  <a:pt x="3812" y="303"/>
                </a:lnTo>
                <a:lnTo>
                  <a:pt x="3813" y="322"/>
                </a:lnTo>
                <a:lnTo>
                  <a:pt x="3813" y="285"/>
                </a:lnTo>
                <a:lnTo>
                  <a:pt x="3814" y="257"/>
                </a:lnTo>
                <a:lnTo>
                  <a:pt x="3814" y="229"/>
                </a:lnTo>
                <a:lnTo>
                  <a:pt x="3814" y="209"/>
                </a:lnTo>
                <a:lnTo>
                  <a:pt x="3815" y="198"/>
                </a:lnTo>
                <a:lnTo>
                  <a:pt x="3815" y="179"/>
                </a:lnTo>
                <a:lnTo>
                  <a:pt x="3816" y="187"/>
                </a:lnTo>
                <a:lnTo>
                  <a:pt x="3817" y="185"/>
                </a:lnTo>
                <a:lnTo>
                  <a:pt x="3817" y="185"/>
                </a:lnTo>
                <a:lnTo>
                  <a:pt x="3817" y="175"/>
                </a:lnTo>
                <a:lnTo>
                  <a:pt x="3818" y="189"/>
                </a:lnTo>
                <a:lnTo>
                  <a:pt x="3818" y="201"/>
                </a:lnTo>
                <a:lnTo>
                  <a:pt x="3819" y="229"/>
                </a:lnTo>
                <a:lnTo>
                  <a:pt x="3819" y="258"/>
                </a:lnTo>
                <a:lnTo>
                  <a:pt x="3820" y="298"/>
                </a:lnTo>
                <a:lnTo>
                  <a:pt x="3820" y="341"/>
                </a:lnTo>
                <a:lnTo>
                  <a:pt x="3821" y="371"/>
                </a:lnTo>
                <a:lnTo>
                  <a:pt x="3821" y="392"/>
                </a:lnTo>
                <a:lnTo>
                  <a:pt x="3822" y="406"/>
                </a:lnTo>
                <a:lnTo>
                  <a:pt x="3822" y="424"/>
                </a:lnTo>
                <a:lnTo>
                  <a:pt x="3822" y="434"/>
                </a:lnTo>
                <a:lnTo>
                  <a:pt x="3823" y="439"/>
                </a:lnTo>
                <a:lnTo>
                  <a:pt x="3823" y="438"/>
                </a:lnTo>
                <a:lnTo>
                  <a:pt x="3824" y="442"/>
                </a:lnTo>
                <a:lnTo>
                  <a:pt x="3824" y="442"/>
                </a:lnTo>
                <a:lnTo>
                  <a:pt x="3825" y="419"/>
                </a:lnTo>
                <a:lnTo>
                  <a:pt x="3825" y="393"/>
                </a:lnTo>
                <a:lnTo>
                  <a:pt x="3826" y="330"/>
                </a:lnTo>
                <a:lnTo>
                  <a:pt x="3826" y="287"/>
                </a:lnTo>
                <a:lnTo>
                  <a:pt x="3827" y="244"/>
                </a:lnTo>
                <a:lnTo>
                  <a:pt x="3827" y="229"/>
                </a:lnTo>
                <a:lnTo>
                  <a:pt x="3828" y="228"/>
                </a:lnTo>
                <a:lnTo>
                  <a:pt x="3828" y="236"/>
                </a:lnTo>
                <a:lnTo>
                  <a:pt x="3829" y="248"/>
                </a:lnTo>
                <a:lnTo>
                  <a:pt x="3829" y="258"/>
                </a:lnTo>
                <a:lnTo>
                  <a:pt x="3830" y="261"/>
                </a:lnTo>
                <a:lnTo>
                  <a:pt x="3830" y="267"/>
                </a:lnTo>
                <a:lnTo>
                  <a:pt x="3831" y="247"/>
                </a:lnTo>
                <a:lnTo>
                  <a:pt x="3831" y="247"/>
                </a:lnTo>
                <a:lnTo>
                  <a:pt x="3831" y="252"/>
                </a:lnTo>
                <a:lnTo>
                  <a:pt x="3832" y="258"/>
                </a:lnTo>
                <a:lnTo>
                  <a:pt x="3832" y="258"/>
                </a:lnTo>
                <a:lnTo>
                  <a:pt x="3833" y="253"/>
                </a:lnTo>
                <a:lnTo>
                  <a:pt x="3833" y="250"/>
                </a:lnTo>
                <a:lnTo>
                  <a:pt x="3834" y="256"/>
                </a:lnTo>
                <a:lnTo>
                  <a:pt x="3834" y="279"/>
                </a:lnTo>
                <a:lnTo>
                  <a:pt x="3835" y="309"/>
                </a:lnTo>
                <a:lnTo>
                  <a:pt x="3835" y="326"/>
                </a:lnTo>
                <a:lnTo>
                  <a:pt x="3836" y="292"/>
                </a:lnTo>
                <a:lnTo>
                  <a:pt x="3836" y="252"/>
                </a:lnTo>
                <a:lnTo>
                  <a:pt x="3837" y="224"/>
                </a:lnTo>
                <a:lnTo>
                  <a:pt x="3837" y="209"/>
                </a:lnTo>
                <a:lnTo>
                  <a:pt x="3838" y="195"/>
                </a:lnTo>
                <a:lnTo>
                  <a:pt x="3838" y="198"/>
                </a:lnTo>
                <a:lnTo>
                  <a:pt x="3839" y="183"/>
                </a:lnTo>
                <a:lnTo>
                  <a:pt x="3839" y="183"/>
                </a:lnTo>
                <a:lnTo>
                  <a:pt x="3840" y="170"/>
                </a:lnTo>
                <a:lnTo>
                  <a:pt x="3840" y="172"/>
                </a:lnTo>
                <a:lnTo>
                  <a:pt x="3840" y="173"/>
                </a:lnTo>
                <a:lnTo>
                  <a:pt x="3841" y="191"/>
                </a:lnTo>
                <a:lnTo>
                  <a:pt x="3841" y="203"/>
                </a:lnTo>
                <a:lnTo>
                  <a:pt x="3842" y="220"/>
                </a:lnTo>
                <a:lnTo>
                  <a:pt x="3842" y="252"/>
                </a:lnTo>
                <a:lnTo>
                  <a:pt x="3843" y="294"/>
                </a:lnTo>
                <a:lnTo>
                  <a:pt x="3843" y="341"/>
                </a:lnTo>
                <a:lnTo>
                  <a:pt x="3844" y="366"/>
                </a:lnTo>
                <a:lnTo>
                  <a:pt x="3844" y="392"/>
                </a:lnTo>
                <a:lnTo>
                  <a:pt x="3845" y="411"/>
                </a:lnTo>
                <a:lnTo>
                  <a:pt x="3845" y="427"/>
                </a:lnTo>
                <a:lnTo>
                  <a:pt x="3845" y="431"/>
                </a:lnTo>
                <a:lnTo>
                  <a:pt x="3846" y="432"/>
                </a:lnTo>
                <a:lnTo>
                  <a:pt x="3846" y="441"/>
                </a:lnTo>
                <a:lnTo>
                  <a:pt x="3847" y="436"/>
                </a:lnTo>
                <a:lnTo>
                  <a:pt x="3848" y="415"/>
                </a:lnTo>
                <a:lnTo>
                  <a:pt x="3848" y="388"/>
                </a:lnTo>
                <a:lnTo>
                  <a:pt x="3848" y="327"/>
                </a:lnTo>
                <a:lnTo>
                  <a:pt x="3849" y="289"/>
                </a:lnTo>
                <a:lnTo>
                  <a:pt x="3849" y="246"/>
                </a:lnTo>
                <a:lnTo>
                  <a:pt x="3850" y="226"/>
                </a:lnTo>
                <a:lnTo>
                  <a:pt x="3850" y="229"/>
                </a:lnTo>
                <a:lnTo>
                  <a:pt x="3851" y="235"/>
                </a:lnTo>
                <a:lnTo>
                  <a:pt x="3851" y="245"/>
                </a:lnTo>
                <a:lnTo>
                  <a:pt x="3852" y="250"/>
                </a:lnTo>
                <a:lnTo>
                  <a:pt x="3852" y="252"/>
                </a:lnTo>
                <a:lnTo>
                  <a:pt x="3853" y="263"/>
                </a:lnTo>
                <a:lnTo>
                  <a:pt x="3853" y="241"/>
                </a:lnTo>
                <a:lnTo>
                  <a:pt x="3854" y="238"/>
                </a:lnTo>
                <a:lnTo>
                  <a:pt x="3854" y="249"/>
                </a:lnTo>
                <a:lnTo>
                  <a:pt x="3854" y="251"/>
                </a:lnTo>
                <a:lnTo>
                  <a:pt x="3855" y="249"/>
                </a:lnTo>
                <a:lnTo>
                  <a:pt x="3855" y="241"/>
                </a:lnTo>
                <a:lnTo>
                  <a:pt x="3856" y="237"/>
                </a:lnTo>
                <a:lnTo>
                  <a:pt x="3857" y="242"/>
                </a:lnTo>
                <a:lnTo>
                  <a:pt x="3857" y="275"/>
                </a:lnTo>
                <a:lnTo>
                  <a:pt x="3857" y="302"/>
                </a:lnTo>
                <a:lnTo>
                  <a:pt x="3858" y="323"/>
                </a:lnTo>
                <a:lnTo>
                  <a:pt x="3858" y="288"/>
                </a:lnTo>
                <a:lnTo>
                  <a:pt x="3859" y="239"/>
                </a:lnTo>
                <a:lnTo>
                  <a:pt x="3859" y="210"/>
                </a:lnTo>
                <a:lnTo>
                  <a:pt x="3860" y="192"/>
                </a:lnTo>
                <a:lnTo>
                  <a:pt x="3860" y="176"/>
                </a:lnTo>
                <a:lnTo>
                  <a:pt x="3861" y="172"/>
                </a:lnTo>
                <a:lnTo>
                  <a:pt x="3861" y="169"/>
                </a:lnTo>
                <a:lnTo>
                  <a:pt x="3862" y="166"/>
                </a:lnTo>
                <a:lnTo>
                  <a:pt x="3862" y="158"/>
                </a:lnTo>
                <a:lnTo>
                  <a:pt x="3863" y="161"/>
                </a:lnTo>
                <a:lnTo>
                  <a:pt x="3863" y="162"/>
                </a:lnTo>
                <a:lnTo>
                  <a:pt x="3863" y="173"/>
                </a:lnTo>
                <a:lnTo>
                  <a:pt x="3864" y="177"/>
                </a:lnTo>
                <a:lnTo>
                  <a:pt x="3864" y="189"/>
                </a:lnTo>
                <a:lnTo>
                  <a:pt x="3865" y="223"/>
                </a:lnTo>
                <a:lnTo>
                  <a:pt x="3865" y="241"/>
                </a:lnTo>
                <a:lnTo>
                  <a:pt x="3866" y="269"/>
                </a:lnTo>
                <a:lnTo>
                  <a:pt x="3866" y="311"/>
                </a:lnTo>
                <a:lnTo>
                  <a:pt x="3867" y="345"/>
                </a:lnTo>
                <a:lnTo>
                  <a:pt x="3867" y="370"/>
                </a:lnTo>
                <a:lnTo>
                  <a:pt x="3868" y="392"/>
                </a:lnTo>
                <a:lnTo>
                  <a:pt x="3868" y="405"/>
                </a:lnTo>
                <a:lnTo>
                  <a:pt x="3869" y="408"/>
                </a:lnTo>
                <a:lnTo>
                  <a:pt x="3869" y="425"/>
                </a:lnTo>
                <a:lnTo>
                  <a:pt x="3870" y="429"/>
                </a:lnTo>
                <a:lnTo>
                  <a:pt x="3870" y="413"/>
                </a:lnTo>
                <a:lnTo>
                  <a:pt x="3871" y="391"/>
                </a:lnTo>
                <a:lnTo>
                  <a:pt x="3871" y="336"/>
                </a:lnTo>
                <a:lnTo>
                  <a:pt x="3871" y="295"/>
                </a:lnTo>
                <a:lnTo>
                  <a:pt x="3872" y="244"/>
                </a:lnTo>
                <a:lnTo>
                  <a:pt x="3872" y="222"/>
                </a:lnTo>
                <a:lnTo>
                  <a:pt x="3873" y="223"/>
                </a:lnTo>
                <a:lnTo>
                  <a:pt x="3873" y="219"/>
                </a:lnTo>
                <a:lnTo>
                  <a:pt x="3874" y="234"/>
                </a:lnTo>
                <a:lnTo>
                  <a:pt x="3874" y="250"/>
                </a:lnTo>
                <a:lnTo>
                  <a:pt x="3875" y="246"/>
                </a:lnTo>
                <a:lnTo>
                  <a:pt x="3875" y="247"/>
                </a:lnTo>
                <a:lnTo>
                  <a:pt x="3876" y="229"/>
                </a:lnTo>
                <a:lnTo>
                  <a:pt x="3876" y="235"/>
                </a:lnTo>
                <a:lnTo>
                  <a:pt x="3877" y="255"/>
                </a:lnTo>
                <a:lnTo>
                  <a:pt x="3877" y="256"/>
                </a:lnTo>
                <a:lnTo>
                  <a:pt x="3878" y="246"/>
                </a:lnTo>
                <a:lnTo>
                  <a:pt x="3878" y="237"/>
                </a:lnTo>
                <a:lnTo>
                  <a:pt x="3879" y="229"/>
                </a:lnTo>
                <a:lnTo>
                  <a:pt x="3879" y="242"/>
                </a:lnTo>
                <a:lnTo>
                  <a:pt x="3880" y="277"/>
                </a:lnTo>
                <a:lnTo>
                  <a:pt x="3880" y="294"/>
                </a:lnTo>
                <a:lnTo>
                  <a:pt x="3880" y="320"/>
                </a:lnTo>
                <a:lnTo>
                  <a:pt x="3881" y="283"/>
                </a:lnTo>
                <a:lnTo>
                  <a:pt x="3881" y="232"/>
                </a:lnTo>
                <a:lnTo>
                  <a:pt x="3882" y="196"/>
                </a:lnTo>
                <a:lnTo>
                  <a:pt x="3882" y="172"/>
                </a:lnTo>
                <a:lnTo>
                  <a:pt x="3883" y="155"/>
                </a:lnTo>
                <a:lnTo>
                  <a:pt x="3883" y="148"/>
                </a:lnTo>
                <a:lnTo>
                  <a:pt x="3884" y="149"/>
                </a:lnTo>
                <a:lnTo>
                  <a:pt x="3884" y="159"/>
                </a:lnTo>
                <a:lnTo>
                  <a:pt x="3885" y="156"/>
                </a:lnTo>
                <a:lnTo>
                  <a:pt x="3885" y="154"/>
                </a:lnTo>
                <a:lnTo>
                  <a:pt x="3886" y="148"/>
                </a:lnTo>
                <a:lnTo>
                  <a:pt x="3886" y="150"/>
                </a:lnTo>
                <a:lnTo>
                  <a:pt x="3886" y="161"/>
                </a:lnTo>
                <a:lnTo>
                  <a:pt x="3887" y="154"/>
                </a:lnTo>
                <a:lnTo>
                  <a:pt x="3888" y="160"/>
                </a:lnTo>
                <a:lnTo>
                  <a:pt x="3888" y="180"/>
                </a:lnTo>
                <a:lnTo>
                  <a:pt x="3888" y="195"/>
                </a:lnTo>
                <a:lnTo>
                  <a:pt x="3889" y="217"/>
                </a:lnTo>
                <a:lnTo>
                  <a:pt x="3889" y="239"/>
                </a:lnTo>
                <a:lnTo>
                  <a:pt x="3890" y="276"/>
                </a:lnTo>
                <a:lnTo>
                  <a:pt x="3890" y="301"/>
                </a:lnTo>
                <a:lnTo>
                  <a:pt x="3891" y="325"/>
                </a:lnTo>
                <a:lnTo>
                  <a:pt x="3891" y="343"/>
                </a:lnTo>
                <a:lnTo>
                  <a:pt x="3892" y="393"/>
                </a:lnTo>
                <a:lnTo>
                  <a:pt x="3892" y="417"/>
                </a:lnTo>
                <a:lnTo>
                  <a:pt x="3893" y="425"/>
                </a:lnTo>
                <a:lnTo>
                  <a:pt x="3893" y="424"/>
                </a:lnTo>
                <a:lnTo>
                  <a:pt x="3894" y="411"/>
                </a:lnTo>
                <a:lnTo>
                  <a:pt x="3894" y="415"/>
                </a:lnTo>
                <a:lnTo>
                  <a:pt x="3894" y="396"/>
                </a:lnTo>
                <a:lnTo>
                  <a:pt x="3895" y="382"/>
                </a:lnTo>
                <a:lnTo>
                  <a:pt x="3895" y="349"/>
                </a:lnTo>
                <a:lnTo>
                  <a:pt x="3896" y="333"/>
                </a:lnTo>
                <a:lnTo>
                  <a:pt x="3897" y="289"/>
                </a:lnTo>
                <a:lnTo>
                  <a:pt x="3897" y="278"/>
                </a:lnTo>
                <a:lnTo>
                  <a:pt x="3897" y="245"/>
                </a:lnTo>
                <a:lnTo>
                  <a:pt x="3898" y="234"/>
                </a:lnTo>
                <a:lnTo>
                  <a:pt x="3898" y="213"/>
                </a:lnTo>
                <a:lnTo>
                  <a:pt x="3899" y="201"/>
                </a:lnTo>
                <a:lnTo>
                  <a:pt x="3899" y="198"/>
                </a:lnTo>
                <a:lnTo>
                  <a:pt x="3900" y="198"/>
                </a:lnTo>
                <a:lnTo>
                  <a:pt x="3900" y="204"/>
                </a:lnTo>
                <a:lnTo>
                  <a:pt x="3901" y="205"/>
                </a:lnTo>
                <a:lnTo>
                  <a:pt x="3901" y="209"/>
                </a:lnTo>
                <a:lnTo>
                  <a:pt x="3902" y="211"/>
                </a:lnTo>
                <a:lnTo>
                  <a:pt x="3902" y="218"/>
                </a:lnTo>
                <a:lnTo>
                  <a:pt x="3903" y="255"/>
                </a:lnTo>
                <a:lnTo>
                  <a:pt x="3903" y="288"/>
                </a:lnTo>
                <a:lnTo>
                  <a:pt x="3903" y="262"/>
                </a:lnTo>
                <a:lnTo>
                  <a:pt x="3904" y="221"/>
                </a:lnTo>
                <a:lnTo>
                  <a:pt x="3904" y="201"/>
                </a:lnTo>
                <a:lnTo>
                  <a:pt x="3905" y="178"/>
                </a:lnTo>
                <a:lnTo>
                  <a:pt x="3906" y="163"/>
                </a:lnTo>
                <a:lnTo>
                  <a:pt x="3906" y="168"/>
                </a:lnTo>
                <a:lnTo>
                  <a:pt x="3906" y="192"/>
                </a:lnTo>
                <a:lnTo>
                  <a:pt x="3907" y="199"/>
                </a:lnTo>
                <a:lnTo>
                  <a:pt x="3907" y="201"/>
                </a:lnTo>
                <a:lnTo>
                  <a:pt x="3908" y="193"/>
                </a:lnTo>
                <a:lnTo>
                  <a:pt x="3908" y="186"/>
                </a:lnTo>
                <a:lnTo>
                  <a:pt x="3909" y="176"/>
                </a:lnTo>
                <a:lnTo>
                  <a:pt x="3909" y="169"/>
                </a:lnTo>
                <a:lnTo>
                  <a:pt x="3910" y="161"/>
                </a:lnTo>
                <a:lnTo>
                  <a:pt x="3910" y="165"/>
                </a:lnTo>
                <a:lnTo>
                  <a:pt x="3911" y="178"/>
                </a:lnTo>
                <a:lnTo>
                  <a:pt x="3911" y="196"/>
                </a:lnTo>
                <a:lnTo>
                  <a:pt x="3911" y="219"/>
                </a:lnTo>
                <a:lnTo>
                  <a:pt x="3912" y="235"/>
                </a:lnTo>
                <a:lnTo>
                  <a:pt x="3912" y="264"/>
                </a:lnTo>
                <a:lnTo>
                  <a:pt x="3913" y="290"/>
                </a:lnTo>
                <a:lnTo>
                  <a:pt x="3913" y="317"/>
                </a:lnTo>
                <a:lnTo>
                  <a:pt x="3914" y="338"/>
                </a:lnTo>
                <a:lnTo>
                  <a:pt x="3914" y="392"/>
                </a:lnTo>
                <a:lnTo>
                  <a:pt x="3915" y="418"/>
                </a:lnTo>
                <a:lnTo>
                  <a:pt x="3915" y="429"/>
                </a:lnTo>
                <a:lnTo>
                  <a:pt x="3916" y="425"/>
                </a:lnTo>
                <a:lnTo>
                  <a:pt x="3916" y="426"/>
                </a:lnTo>
                <a:lnTo>
                  <a:pt x="3917" y="426"/>
                </a:lnTo>
                <a:lnTo>
                  <a:pt x="3917" y="412"/>
                </a:lnTo>
                <a:lnTo>
                  <a:pt x="3918" y="401"/>
                </a:lnTo>
                <a:lnTo>
                  <a:pt x="3918" y="379"/>
                </a:lnTo>
                <a:lnTo>
                  <a:pt x="3919" y="362"/>
                </a:lnTo>
                <a:lnTo>
                  <a:pt x="3919" y="321"/>
                </a:lnTo>
                <a:lnTo>
                  <a:pt x="3920" y="305"/>
                </a:lnTo>
                <a:lnTo>
                  <a:pt x="3920" y="254"/>
                </a:lnTo>
                <a:lnTo>
                  <a:pt x="3920" y="251"/>
                </a:lnTo>
                <a:lnTo>
                  <a:pt x="3921" y="236"/>
                </a:lnTo>
                <a:lnTo>
                  <a:pt x="3921" y="230"/>
                </a:lnTo>
                <a:lnTo>
                  <a:pt x="3922" y="217"/>
                </a:lnTo>
                <a:lnTo>
                  <a:pt x="3922" y="223"/>
                </a:lnTo>
                <a:lnTo>
                  <a:pt x="3923" y="227"/>
                </a:lnTo>
                <a:lnTo>
                  <a:pt x="3923" y="225"/>
                </a:lnTo>
                <a:lnTo>
                  <a:pt x="3924" y="231"/>
                </a:lnTo>
                <a:lnTo>
                  <a:pt x="3924" y="236"/>
                </a:lnTo>
                <a:lnTo>
                  <a:pt x="3925" y="241"/>
                </a:lnTo>
                <a:lnTo>
                  <a:pt x="3925" y="262"/>
                </a:lnTo>
                <a:lnTo>
                  <a:pt x="3926" y="284"/>
                </a:lnTo>
                <a:lnTo>
                  <a:pt x="3926" y="267"/>
                </a:lnTo>
                <a:lnTo>
                  <a:pt x="3927" y="244"/>
                </a:lnTo>
                <a:lnTo>
                  <a:pt x="3927" y="235"/>
                </a:lnTo>
                <a:lnTo>
                  <a:pt x="3928" y="238"/>
                </a:lnTo>
                <a:lnTo>
                  <a:pt x="3928" y="243"/>
                </a:lnTo>
                <a:lnTo>
                  <a:pt x="3929" y="256"/>
                </a:lnTo>
                <a:lnTo>
                  <a:pt x="3929" y="275"/>
                </a:lnTo>
                <a:lnTo>
                  <a:pt x="3929" y="271"/>
                </a:lnTo>
                <a:lnTo>
                  <a:pt x="3930" y="280"/>
                </a:lnTo>
                <a:lnTo>
                  <a:pt x="3930" y="276"/>
                </a:lnTo>
                <a:lnTo>
                  <a:pt x="3931" y="286"/>
                </a:lnTo>
                <a:lnTo>
                  <a:pt x="3931" y="308"/>
                </a:lnTo>
                <a:lnTo>
                  <a:pt x="3932" y="328"/>
                </a:lnTo>
                <a:lnTo>
                  <a:pt x="3932" y="348"/>
                </a:lnTo>
                <a:lnTo>
                  <a:pt x="3933" y="371"/>
                </a:lnTo>
                <a:lnTo>
                  <a:pt x="3933" y="391"/>
                </a:lnTo>
                <a:lnTo>
                  <a:pt x="3934" y="411"/>
                </a:lnTo>
                <a:lnTo>
                  <a:pt x="3934" y="424"/>
                </a:lnTo>
                <a:lnTo>
                  <a:pt x="3934" y="432"/>
                </a:lnTo>
                <a:lnTo>
                  <a:pt x="3935" y="441"/>
                </a:lnTo>
                <a:lnTo>
                  <a:pt x="3935" y="445"/>
                </a:lnTo>
                <a:lnTo>
                  <a:pt x="3936" y="448"/>
                </a:lnTo>
                <a:lnTo>
                  <a:pt x="3937" y="442"/>
                </a:lnTo>
                <a:lnTo>
                  <a:pt x="3937" y="444"/>
                </a:lnTo>
                <a:lnTo>
                  <a:pt x="3937" y="442"/>
                </a:lnTo>
                <a:lnTo>
                  <a:pt x="3938" y="425"/>
                </a:lnTo>
                <a:lnTo>
                  <a:pt x="3938" y="408"/>
                </a:lnTo>
                <a:lnTo>
                  <a:pt x="3939" y="363"/>
                </a:lnTo>
                <a:lnTo>
                  <a:pt x="3939" y="341"/>
                </a:lnTo>
                <a:lnTo>
                  <a:pt x="3940" y="312"/>
                </a:lnTo>
                <a:lnTo>
                  <a:pt x="3940" y="296"/>
                </a:lnTo>
                <a:lnTo>
                  <a:pt x="3941" y="273"/>
                </a:lnTo>
                <a:lnTo>
                  <a:pt x="3941" y="275"/>
                </a:lnTo>
                <a:lnTo>
                  <a:pt x="3942" y="272"/>
                </a:lnTo>
                <a:lnTo>
                  <a:pt x="3942" y="284"/>
                </a:lnTo>
                <a:lnTo>
                  <a:pt x="3943" y="278"/>
                </a:lnTo>
                <a:lnTo>
                  <a:pt x="3943" y="275"/>
                </a:lnTo>
                <a:lnTo>
                  <a:pt x="3943" y="261"/>
                </a:lnTo>
                <a:lnTo>
                  <a:pt x="3944" y="259"/>
                </a:lnTo>
                <a:lnTo>
                  <a:pt x="3944" y="258"/>
                </a:lnTo>
                <a:lnTo>
                  <a:pt x="3945" y="264"/>
                </a:lnTo>
                <a:lnTo>
                  <a:pt x="3946" y="253"/>
                </a:lnTo>
                <a:lnTo>
                  <a:pt x="3946" y="252"/>
                </a:lnTo>
                <a:lnTo>
                  <a:pt x="3946" y="248"/>
                </a:lnTo>
                <a:lnTo>
                  <a:pt x="3947" y="251"/>
                </a:lnTo>
                <a:lnTo>
                  <a:pt x="3947" y="280"/>
                </a:lnTo>
                <a:lnTo>
                  <a:pt x="3948" y="304"/>
                </a:lnTo>
                <a:lnTo>
                  <a:pt x="3948" y="317"/>
                </a:lnTo>
                <a:lnTo>
                  <a:pt x="3949" y="287"/>
                </a:lnTo>
                <a:lnTo>
                  <a:pt x="3949" y="258"/>
                </a:lnTo>
                <a:lnTo>
                  <a:pt x="3950" y="233"/>
                </a:lnTo>
                <a:lnTo>
                  <a:pt x="3950" y="227"/>
                </a:lnTo>
                <a:lnTo>
                  <a:pt x="3951" y="222"/>
                </a:lnTo>
                <a:lnTo>
                  <a:pt x="3951" y="233"/>
                </a:lnTo>
                <a:lnTo>
                  <a:pt x="3951" y="244"/>
                </a:lnTo>
                <a:lnTo>
                  <a:pt x="3952" y="237"/>
                </a:lnTo>
                <a:lnTo>
                  <a:pt x="3952" y="236"/>
                </a:lnTo>
                <a:lnTo>
                  <a:pt x="3953" y="227"/>
                </a:lnTo>
                <a:lnTo>
                  <a:pt x="3953" y="242"/>
                </a:lnTo>
                <a:lnTo>
                  <a:pt x="3954" y="262"/>
                </a:lnTo>
                <a:lnTo>
                  <a:pt x="3954" y="299"/>
                </a:lnTo>
                <a:lnTo>
                  <a:pt x="3955" y="324"/>
                </a:lnTo>
                <a:lnTo>
                  <a:pt x="3955" y="352"/>
                </a:lnTo>
                <a:lnTo>
                  <a:pt x="3956" y="372"/>
                </a:lnTo>
                <a:lnTo>
                  <a:pt x="3956" y="385"/>
                </a:lnTo>
                <a:lnTo>
                  <a:pt x="3957" y="403"/>
                </a:lnTo>
                <a:lnTo>
                  <a:pt x="3957" y="420"/>
                </a:lnTo>
                <a:lnTo>
                  <a:pt x="3958" y="434"/>
                </a:lnTo>
                <a:lnTo>
                  <a:pt x="3958" y="439"/>
                </a:lnTo>
                <a:lnTo>
                  <a:pt x="3959" y="442"/>
                </a:lnTo>
                <a:lnTo>
                  <a:pt x="3959" y="439"/>
                </a:lnTo>
                <a:lnTo>
                  <a:pt x="3960" y="443"/>
                </a:lnTo>
                <a:lnTo>
                  <a:pt x="3960" y="440"/>
                </a:lnTo>
                <a:lnTo>
                  <a:pt x="3960" y="422"/>
                </a:lnTo>
                <a:lnTo>
                  <a:pt x="3961" y="403"/>
                </a:lnTo>
                <a:lnTo>
                  <a:pt x="3961" y="363"/>
                </a:lnTo>
                <a:lnTo>
                  <a:pt x="3962" y="343"/>
                </a:lnTo>
                <a:lnTo>
                  <a:pt x="3962" y="309"/>
                </a:lnTo>
                <a:lnTo>
                  <a:pt x="3963" y="293"/>
                </a:lnTo>
                <a:lnTo>
                  <a:pt x="3963" y="269"/>
                </a:lnTo>
                <a:lnTo>
                  <a:pt x="3964" y="270"/>
                </a:lnTo>
                <a:lnTo>
                  <a:pt x="3964" y="265"/>
                </a:lnTo>
                <a:lnTo>
                  <a:pt x="3965" y="271"/>
                </a:lnTo>
                <a:lnTo>
                  <a:pt x="3965" y="272"/>
                </a:lnTo>
                <a:lnTo>
                  <a:pt x="3966" y="276"/>
                </a:lnTo>
                <a:lnTo>
                  <a:pt x="3966" y="258"/>
                </a:lnTo>
                <a:lnTo>
                  <a:pt x="3967" y="249"/>
                </a:lnTo>
                <a:lnTo>
                  <a:pt x="3967" y="248"/>
                </a:lnTo>
                <a:lnTo>
                  <a:pt x="3968" y="251"/>
                </a:lnTo>
                <a:lnTo>
                  <a:pt x="3968" y="237"/>
                </a:lnTo>
                <a:lnTo>
                  <a:pt x="3969" y="247"/>
                </a:lnTo>
                <a:lnTo>
                  <a:pt x="3969" y="241"/>
                </a:lnTo>
                <a:lnTo>
                  <a:pt x="3969" y="252"/>
                </a:lnTo>
                <a:lnTo>
                  <a:pt x="3970" y="275"/>
                </a:lnTo>
                <a:lnTo>
                  <a:pt x="3970" y="305"/>
                </a:lnTo>
                <a:lnTo>
                  <a:pt x="3971" y="326"/>
                </a:lnTo>
                <a:lnTo>
                  <a:pt x="3971" y="297"/>
                </a:lnTo>
                <a:lnTo>
                  <a:pt x="3972" y="270"/>
                </a:lnTo>
                <a:lnTo>
                  <a:pt x="3972" y="238"/>
                </a:lnTo>
                <a:lnTo>
                  <a:pt x="3973" y="227"/>
                </a:lnTo>
                <a:lnTo>
                  <a:pt x="3973" y="231"/>
                </a:lnTo>
                <a:lnTo>
                  <a:pt x="3974" y="241"/>
                </a:lnTo>
                <a:lnTo>
                  <a:pt x="3974" y="249"/>
                </a:lnTo>
                <a:lnTo>
                  <a:pt x="3974" y="261"/>
                </a:lnTo>
                <a:lnTo>
                  <a:pt x="3975" y="263"/>
                </a:lnTo>
                <a:lnTo>
                  <a:pt x="3975" y="251"/>
                </a:lnTo>
                <a:lnTo>
                  <a:pt x="3976" y="273"/>
                </a:lnTo>
                <a:lnTo>
                  <a:pt x="3977" y="286"/>
                </a:lnTo>
                <a:lnTo>
                  <a:pt x="3977" y="299"/>
                </a:lnTo>
                <a:lnTo>
                  <a:pt x="3977" y="320"/>
                </a:lnTo>
                <a:lnTo>
                  <a:pt x="3978" y="335"/>
                </a:lnTo>
                <a:lnTo>
                  <a:pt x="3978" y="363"/>
                </a:lnTo>
                <a:lnTo>
                  <a:pt x="3979" y="383"/>
                </a:lnTo>
                <a:lnTo>
                  <a:pt x="3979" y="397"/>
                </a:lnTo>
                <a:lnTo>
                  <a:pt x="3980" y="408"/>
                </a:lnTo>
                <a:lnTo>
                  <a:pt x="3980" y="420"/>
                </a:lnTo>
                <a:lnTo>
                  <a:pt x="3981" y="432"/>
                </a:lnTo>
                <a:lnTo>
                  <a:pt x="3981" y="433"/>
                </a:lnTo>
                <a:lnTo>
                  <a:pt x="3982" y="431"/>
                </a:lnTo>
                <a:lnTo>
                  <a:pt x="3982" y="439"/>
                </a:lnTo>
                <a:lnTo>
                  <a:pt x="3983" y="441"/>
                </a:lnTo>
                <a:lnTo>
                  <a:pt x="3983" y="429"/>
                </a:lnTo>
                <a:lnTo>
                  <a:pt x="3983" y="414"/>
                </a:lnTo>
                <a:lnTo>
                  <a:pt x="3984" y="389"/>
                </a:lnTo>
                <a:lnTo>
                  <a:pt x="3984" y="385"/>
                </a:lnTo>
                <a:lnTo>
                  <a:pt x="3985" y="364"/>
                </a:lnTo>
                <a:lnTo>
                  <a:pt x="3986" y="353"/>
                </a:lnTo>
                <a:lnTo>
                  <a:pt x="3986" y="328"/>
                </a:lnTo>
                <a:lnTo>
                  <a:pt x="3986" y="311"/>
                </a:lnTo>
                <a:lnTo>
                  <a:pt x="3987" y="275"/>
                </a:lnTo>
                <a:lnTo>
                  <a:pt x="3987" y="253"/>
                </a:lnTo>
                <a:lnTo>
                  <a:pt x="3988" y="263"/>
                </a:lnTo>
                <a:lnTo>
                  <a:pt x="3988" y="240"/>
                </a:lnTo>
                <a:lnTo>
                  <a:pt x="3989" y="244"/>
                </a:lnTo>
                <a:lnTo>
                  <a:pt x="3989" y="249"/>
                </a:lnTo>
                <a:lnTo>
                  <a:pt x="3990" y="227"/>
                </a:lnTo>
                <a:lnTo>
                  <a:pt x="3990" y="214"/>
                </a:lnTo>
                <a:lnTo>
                  <a:pt x="3991" y="232"/>
                </a:lnTo>
                <a:lnTo>
                  <a:pt x="3991" y="236"/>
                </a:lnTo>
                <a:lnTo>
                  <a:pt x="3992" y="258"/>
                </a:lnTo>
                <a:lnTo>
                  <a:pt x="3992" y="261"/>
                </a:lnTo>
                <a:lnTo>
                  <a:pt x="3992" y="263"/>
                </a:lnTo>
                <a:lnTo>
                  <a:pt x="3993" y="281"/>
                </a:lnTo>
                <a:lnTo>
                  <a:pt x="3993" y="289"/>
                </a:lnTo>
                <a:lnTo>
                  <a:pt x="3994" y="269"/>
                </a:lnTo>
                <a:lnTo>
                  <a:pt x="3995" y="270"/>
                </a:lnTo>
                <a:lnTo>
                  <a:pt x="3995" y="267"/>
                </a:lnTo>
                <a:lnTo>
                  <a:pt x="3995" y="270"/>
                </a:lnTo>
                <a:lnTo>
                  <a:pt x="3996" y="282"/>
                </a:lnTo>
                <a:lnTo>
                  <a:pt x="3996" y="299"/>
                </a:lnTo>
                <a:lnTo>
                  <a:pt x="3997" y="315"/>
                </a:lnTo>
                <a:lnTo>
                  <a:pt x="3997" y="316"/>
                </a:lnTo>
                <a:lnTo>
                  <a:pt x="3998" y="323"/>
                </a:lnTo>
                <a:lnTo>
                  <a:pt x="3998" y="317"/>
                </a:lnTo>
                <a:lnTo>
                  <a:pt x="3999" y="321"/>
                </a:lnTo>
                <a:lnTo>
                  <a:pt x="3999" y="317"/>
                </a:lnTo>
                <a:lnTo>
                  <a:pt x="4000" y="326"/>
                </a:lnTo>
                <a:lnTo>
                  <a:pt x="4000" y="336"/>
                </a:lnTo>
                <a:lnTo>
                  <a:pt x="4000" y="344"/>
                </a:lnTo>
                <a:lnTo>
                  <a:pt x="4001" y="354"/>
                </a:lnTo>
                <a:lnTo>
                  <a:pt x="4001" y="371"/>
                </a:lnTo>
                <a:lnTo>
                  <a:pt x="4002" y="386"/>
                </a:lnTo>
                <a:lnTo>
                  <a:pt x="4002" y="398"/>
                </a:lnTo>
                <a:lnTo>
                  <a:pt x="4003" y="411"/>
                </a:lnTo>
                <a:lnTo>
                  <a:pt x="4003" y="425"/>
                </a:lnTo>
                <a:lnTo>
                  <a:pt x="4004" y="432"/>
                </a:lnTo>
                <a:lnTo>
                  <a:pt x="4004" y="435"/>
                </a:lnTo>
                <a:lnTo>
                  <a:pt x="4005" y="447"/>
                </a:lnTo>
                <a:lnTo>
                  <a:pt x="4005" y="452"/>
                </a:lnTo>
                <a:lnTo>
                  <a:pt x="4006" y="452"/>
                </a:lnTo>
                <a:lnTo>
                  <a:pt x="4006" y="448"/>
                </a:lnTo>
                <a:lnTo>
                  <a:pt x="4007" y="441"/>
                </a:lnTo>
                <a:lnTo>
                  <a:pt x="4007" y="442"/>
                </a:lnTo>
                <a:lnTo>
                  <a:pt x="4008" y="437"/>
                </a:lnTo>
                <a:lnTo>
                  <a:pt x="4008" y="438"/>
                </a:lnTo>
                <a:lnTo>
                  <a:pt x="4009" y="431"/>
                </a:lnTo>
                <a:lnTo>
                  <a:pt x="4009" y="423"/>
                </a:lnTo>
                <a:lnTo>
                  <a:pt x="4009" y="408"/>
                </a:lnTo>
                <a:lnTo>
                  <a:pt x="4010" y="394"/>
                </a:lnTo>
                <a:lnTo>
                  <a:pt x="4010" y="379"/>
                </a:lnTo>
                <a:lnTo>
                  <a:pt x="4011" y="370"/>
                </a:lnTo>
                <a:lnTo>
                  <a:pt x="4011" y="357"/>
                </a:lnTo>
                <a:lnTo>
                  <a:pt x="4012" y="351"/>
                </a:lnTo>
                <a:lnTo>
                  <a:pt x="4012" y="342"/>
                </a:lnTo>
                <a:lnTo>
                  <a:pt x="4013" y="345"/>
                </a:lnTo>
                <a:lnTo>
                  <a:pt x="4013" y="338"/>
                </a:lnTo>
                <a:lnTo>
                  <a:pt x="4014" y="338"/>
                </a:lnTo>
                <a:lnTo>
                  <a:pt x="4014" y="326"/>
                </a:lnTo>
                <a:lnTo>
                  <a:pt x="4015" y="328"/>
                </a:lnTo>
                <a:lnTo>
                  <a:pt x="4015" y="331"/>
                </a:lnTo>
                <a:lnTo>
                  <a:pt x="4016" y="337"/>
                </a:lnTo>
                <a:lnTo>
                  <a:pt x="4016" y="348"/>
                </a:lnTo>
                <a:lnTo>
                  <a:pt x="4017" y="345"/>
                </a:lnTo>
                <a:lnTo>
                  <a:pt x="4017" y="343"/>
                </a:lnTo>
                <a:lnTo>
                  <a:pt x="4017" y="343"/>
                </a:lnTo>
                <a:lnTo>
                  <a:pt x="4018" y="335"/>
                </a:lnTo>
                <a:lnTo>
                  <a:pt x="4018" y="337"/>
                </a:lnTo>
                <a:lnTo>
                  <a:pt x="4019" y="346"/>
                </a:lnTo>
                <a:lnTo>
                  <a:pt x="4019" y="355"/>
                </a:lnTo>
                <a:lnTo>
                  <a:pt x="4020" y="347"/>
                </a:lnTo>
                <a:lnTo>
                  <a:pt x="4020" y="350"/>
                </a:lnTo>
                <a:lnTo>
                  <a:pt x="4021" y="337"/>
                </a:lnTo>
                <a:lnTo>
                  <a:pt x="4021" y="343"/>
                </a:lnTo>
                <a:lnTo>
                  <a:pt x="4022" y="345"/>
                </a:lnTo>
                <a:lnTo>
                  <a:pt x="4022" y="373"/>
                </a:lnTo>
                <a:lnTo>
                  <a:pt x="4023" y="381"/>
                </a:lnTo>
                <a:lnTo>
                  <a:pt x="4023" y="394"/>
                </a:lnTo>
                <a:lnTo>
                  <a:pt x="4023" y="409"/>
                </a:lnTo>
                <a:lnTo>
                  <a:pt x="4024" y="418"/>
                </a:lnTo>
                <a:lnTo>
                  <a:pt x="4024" y="433"/>
                </a:lnTo>
                <a:lnTo>
                  <a:pt x="4025" y="439"/>
                </a:lnTo>
                <a:lnTo>
                  <a:pt x="4026" y="446"/>
                </a:lnTo>
                <a:lnTo>
                  <a:pt x="4026" y="451"/>
                </a:lnTo>
                <a:lnTo>
                  <a:pt x="4026" y="454"/>
                </a:lnTo>
                <a:lnTo>
                  <a:pt x="4027" y="450"/>
                </a:lnTo>
                <a:lnTo>
                  <a:pt x="4027" y="455"/>
                </a:lnTo>
                <a:lnTo>
                  <a:pt x="4028" y="456"/>
                </a:lnTo>
                <a:lnTo>
                  <a:pt x="4028" y="449"/>
                </a:lnTo>
                <a:lnTo>
                  <a:pt x="4029" y="440"/>
                </a:lnTo>
                <a:lnTo>
                  <a:pt x="4029" y="427"/>
                </a:lnTo>
                <a:lnTo>
                  <a:pt x="4030" y="420"/>
                </a:lnTo>
                <a:lnTo>
                  <a:pt x="4030" y="407"/>
                </a:lnTo>
                <a:lnTo>
                  <a:pt x="4031" y="397"/>
                </a:lnTo>
                <a:lnTo>
                  <a:pt x="4031" y="384"/>
                </a:lnTo>
                <a:lnTo>
                  <a:pt x="4032" y="371"/>
                </a:lnTo>
                <a:lnTo>
                  <a:pt x="4032" y="361"/>
                </a:lnTo>
                <a:lnTo>
                  <a:pt x="4032" y="349"/>
                </a:lnTo>
                <a:lnTo>
                  <a:pt x="4033" y="341"/>
                </a:lnTo>
                <a:lnTo>
                  <a:pt x="4033" y="332"/>
                </a:lnTo>
                <a:lnTo>
                  <a:pt x="4034" y="315"/>
                </a:lnTo>
                <a:lnTo>
                  <a:pt x="4035" y="309"/>
                </a:lnTo>
                <a:lnTo>
                  <a:pt x="4035" y="303"/>
                </a:lnTo>
                <a:lnTo>
                  <a:pt x="4035" y="298"/>
                </a:lnTo>
                <a:lnTo>
                  <a:pt x="4036" y="304"/>
                </a:lnTo>
                <a:lnTo>
                  <a:pt x="4036" y="298"/>
                </a:lnTo>
                <a:lnTo>
                  <a:pt x="4037" y="282"/>
                </a:lnTo>
                <a:lnTo>
                  <a:pt x="4037" y="273"/>
                </a:lnTo>
                <a:lnTo>
                  <a:pt x="4038" y="281"/>
                </a:lnTo>
                <a:lnTo>
                  <a:pt x="4038" y="286"/>
                </a:lnTo>
                <a:lnTo>
                  <a:pt x="4039" y="298"/>
                </a:lnTo>
                <a:lnTo>
                  <a:pt x="4039" y="285"/>
                </a:lnTo>
                <a:lnTo>
                  <a:pt x="4040" y="276"/>
                </a:lnTo>
                <a:lnTo>
                  <a:pt x="4040" y="271"/>
                </a:lnTo>
                <a:lnTo>
                  <a:pt x="4040" y="272"/>
                </a:lnTo>
                <a:lnTo>
                  <a:pt x="4041" y="255"/>
                </a:lnTo>
                <a:lnTo>
                  <a:pt x="4041" y="272"/>
                </a:lnTo>
                <a:lnTo>
                  <a:pt x="4042" y="291"/>
                </a:lnTo>
                <a:lnTo>
                  <a:pt x="4042" y="289"/>
                </a:lnTo>
                <a:lnTo>
                  <a:pt x="4043" y="295"/>
                </a:lnTo>
                <a:lnTo>
                  <a:pt x="4043" y="295"/>
                </a:lnTo>
                <a:lnTo>
                  <a:pt x="4044" y="285"/>
                </a:lnTo>
                <a:lnTo>
                  <a:pt x="4044" y="278"/>
                </a:lnTo>
                <a:lnTo>
                  <a:pt x="4045" y="294"/>
                </a:lnTo>
                <a:lnTo>
                  <a:pt x="4045" y="308"/>
                </a:lnTo>
                <a:lnTo>
                  <a:pt x="4046" y="312"/>
                </a:lnTo>
                <a:lnTo>
                  <a:pt x="4046" y="328"/>
                </a:lnTo>
                <a:lnTo>
                  <a:pt x="4047" y="337"/>
                </a:lnTo>
                <a:lnTo>
                  <a:pt x="4047" y="353"/>
                </a:lnTo>
                <a:lnTo>
                  <a:pt x="4048" y="360"/>
                </a:lnTo>
                <a:lnTo>
                  <a:pt x="4048" y="377"/>
                </a:lnTo>
                <a:lnTo>
                  <a:pt x="4049" y="383"/>
                </a:lnTo>
                <a:lnTo>
                  <a:pt x="4049" y="395"/>
                </a:lnTo>
                <a:lnTo>
                  <a:pt x="4049" y="402"/>
                </a:lnTo>
                <a:lnTo>
                  <a:pt x="4050" y="423"/>
                </a:lnTo>
                <a:lnTo>
                  <a:pt x="4050" y="441"/>
                </a:lnTo>
                <a:lnTo>
                  <a:pt x="4051" y="445"/>
                </a:lnTo>
                <a:lnTo>
                  <a:pt x="4051" y="445"/>
                </a:lnTo>
                <a:lnTo>
                  <a:pt x="4052" y="439"/>
                </a:lnTo>
                <a:lnTo>
                  <a:pt x="4052" y="437"/>
                </a:lnTo>
                <a:lnTo>
                  <a:pt x="4053" y="425"/>
                </a:lnTo>
                <a:lnTo>
                  <a:pt x="4053" y="419"/>
                </a:lnTo>
                <a:lnTo>
                  <a:pt x="4054" y="399"/>
                </a:lnTo>
                <a:lnTo>
                  <a:pt x="4054" y="382"/>
                </a:lnTo>
                <a:lnTo>
                  <a:pt x="4055" y="359"/>
                </a:lnTo>
                <a:lnTo>
                  <a:pt x="4055" y="352"/>
                </a:lnTo>
                <a:lnTo>
                  <a:pt x="4056" y="331"/>
                </a:lnTo>
                <a:lnTo>
                  <a:pt x="4056" y="318"/>
                </a:lnTo>
                <a:lnTo>
                  <a:pt x="4057" y="300"/>
                </a:lnTo>
                <a:lnTo>
                  <a:pt x="4057" y="290"/>
                </a:lnTo>
                <a:lnTo>
                  <a:pt x="4058" y="288"/>
                </a:lnTo>
                <a:lnTo>
                  <a:pt x="4058" y="267"/>
                </a:lnTo>
                <a:lnTo>
                  <a:pt x="4058" y="272"/>
                </a:lnTo>
                <a:lnTo>
                  <a:pt x="4059" y="276"/>
                </a:lnTo>
                <a:lnTo>
                  <a:pt x="4059" y="267"/>
                </a:lnTo>
                <a:lnTo>
                  <a:pt x="4060" y="258"/>
                </a:lnTo>
                <a:lnTo>
                  <a:pt x="4060" y="263"/>
                </a:lnTo>
                <a:lnTo>
                  <a:pt x="4061" y="278"/>
                </a:lnTo>
                <a:lnTo>
                  <a:pt x="4061" y="292"/>
                </a:lnTo>
                <a:lnTo>
                  <a:pt x="4062" y="285"/>
                </a:lnTo>
                <a:lnTo>
                  <a:pt x="4062" y="266"/>
                </a:lnTo>
                <a:lnTo>
                  <a:pt x="4063" y="259"/>
                </a:lnTo>
                <a:lnTo>
                  <a:pt x="4063" y="254"/>
                </a:lnTo>
                <a:lnTo>
                  <a:pt x="4063" y="248"/>
                </a:lnTo>
                <a:lnTo>
                  <a:pt x="4064" y="263"/>
                </a:lnTo>
                <a:lnTo>
                  <a:pt x="4065" y="278"/>
                </a:lnTo>
                <a:lnTo>
                  <a:pt x="4065" y="282"/>
                </a:lnTo>
                <a:lnTo>
                  <a:pt x="4066" y="278"/>
                </a:lnTo>
                <a:lnTo>
                  <a:pt x="4066" y="267"/>
                </a:lnTo>
                <a:lnTo>
                  <a:pt x="4066" y="255"/>
                </a:lnTo>
                <a:lnTo>
                  <a:pt x="4067" y="260"/>
                </a:lnTo>
                <a:lnTo>
                  <a:pt x="4067" y="263"/>
                </a:lnTo>
                <a:lnTo>
                  <a:pt x="4068" y="261"/>
                </a:lnTo>
                <a:lnTo>
                  <a:pt x="4068" y="274"/>
                </a:lnTo>
                <a:lnTo>
                  <a:pt x="4069" y="285"/>
                </a:lnTo>
                <a:lnTo>
                  <a:pt x="4069" y="298"/>
                </a:lnTo>
                <a:lnTo>
                  <a:pt x="4070" y="318"/>
                </a:lnTo>
                <a:lnTo>
                  <a:pt x="4070" y="320"/>
                </a:lnTo>
                <a:lnTo>
                  <a:pt x="4071" y="339"/>
                </a:lnTo>
                <a:lnTo>
                  <a:pt x="4071" y="354"/>
                </a:lnTo>
                <a:lnTo>
                  <a:pt x="4072" y="364"/>
                </a:lnTo>
                <a:lnTo>
                  <a:pt x="4072" y="375"/>
                </a:lnTo>
                <a:lnTo>
                  <a:pt x="4072" y="410"/>
                </a:lnTo>
                <a:lnTo>
                  <a:pt x="4073" y="432"/>
                </a:lnTo>
                <a:lnTo>
                  <a:pt x="4073" y="438"/>
                </a:lnTo>
                <a:lnTo>
                  <a:pt x="4074" y="440"/>
                </a:lnTo>
                <a:lnTo>
                  <a:pt x="4075" y="436"/>
                </a:lnTo>
                <a:lnTo>
                  <a:pt x="4075" y="436"/>
                </a:lnTo>
                <a:lnTo>
                  <a:pt x="4075" y="422"/>
                </a:lnTo>
                <a:lnTo>
                  <a:pt x="4076" y="411"/>
                </a:lnTo>
                <a:lnTo>
                  <a:pt x="4076" y="393"/>
                </a:lnTo>
                <a:lnTo>
                  <a:pt x="4077" y="383"/>
                </a:lnTo>
                <a:lnTo>
                  <a:pt x="4077" y="355"/>
                </a:lnTo>
                <a:lnTo>
                  <a:pt x="4078" y="341"/>
                </a:lnTo>
                <a:lnTo>
                  <a:pt x="4078" y="313"/>
                </a:lnTo>
                <a:lnTo>
                  <a:pt x="4079" y="314"/>
                </a:lnTo>
                <a:lnTo>
                  <a:pt x="4079" y="301"/>
                </a:lnTo>
                <a:lnTo>
                  <a:pt x="4080" y="294"/>
                </a:lnTo>
                <a:lnTo>
                  <a:pt x="4080" y="284"/>
                </a:lnTo>
                <a:lnTo>
                  <a:pt x="4081" y="281"/>
                </a:lnTo>
                <a:lnTo>
                  <a:pt x="4081" y="292"/>
                </a:lnTo>
                <a:lnTo>
                  <a:pt x="4081" y="291"/>
                </a:lnTo>
                <a:lnTo>
                  <a:pt x="4082" y="284"/>
                </a:lnTo>
                <a:lnTo>
                  <a:pt x="4082" y="283"/>
                </a:lnTo>
                <a:lnTo>
                  <a:pt x="4083" y="272"/>
                </a:lnTo>
                <a:lnTo>
                  <a:pt x="4083" y="274"/>
                </a:lnTo>
                <a:lnTo>
                  <a:pt x="4084" y="289"/>
                </a:lnTo>
                <a:lnTo>
                  <a:pt x="4084" y="280"/>
                </a:lnTo>
                <a:lnTo>
                  <a:pt x="4085" y="273"/>
                </a:lnTo>
                <a:lnTo>
                  <a:pt x="4085" y="273"/>
                </a:lnTo>
                <a:lnTo>
                  <a:pt x="4086" y="273"/>
                </a:lnTo>
                <a:lnTo>
                  <a:pt x="4086" y="275"/>
                </a:lnTo>
                <a:lnTo>
                  <a:pt x="4087" y="282"/>
                </a:lnTo>
                <a:lnTo>
                  <a:pt x="4087" y="293"/>
                </a:lnTo>
                <a:lnTo>
                  <a:pt x="4088" y="300"/>
                </a:lnTo>
                <a:lnTo>
                  <a:pt x="4088" y="308"/>
                </a:lnTo>
                <a:lnTo>
                  <a:pt x="4089" y="299"/>
                </a:lnTo>
                <a:lnTo>
                  <a:pt x="4089" y="304"/>
                </a:lnTo>
                <a:lnTo>
                  <a:pt x="4089" y="317"/>
                </a:lnTo>
                <a:lnTo>
                  <a:pt x="4090" y="338"/>
                </a:lnTo>
                <a:lnTo>
                  <a:pt x="4090" y="347"/>
                </a:lnTo>
                <a:lnTo>
                  <a:pt x="4091" y="370"/>
                </a:lnTo>
                <a:lnTo>
                  <a:pt x="4091" y="392"/>
                </a:lnTo>
                <a:lnTo>
                  <a:pt x="4092" y="412"/>
                </a:lnTo>
                <a:lnTo>
                  <a:pt x="4092" y="421"/>
                </a:lnTo>
                <a:lnTo>
                  <a:pt x="4093" y="429"/>
                </a:lnTo>
                <a:lnTo>
                  <a:pt x="4093" y="439"/>
                </a:lnTo>
                <a:lnTo>
                  <a:pt x="4094" y="443"/>
                </a:lnTo>
                <a:lnTo>
                  <a:pt x="4094" y="448"/>
                </a:lnTo>
                <a:lnTo>
                  <a:pt x="4095" y="446"/>
                </a:lnTo>
                <a:lnTo>
                  <a:pt x="4095" y="449"/>
                </a:lnTo>
                <a:lnTo>
                  <a:pt x="4096" y="448"/>
                </a:lnTo>
                <a:lnTo>
                  <a:pt x="4096" y="439"/>
                </a:lnTo>
                <a:lnTo>
                  <a:pt x="4097" y="422"/>
                </a:lnTo>
                <a:lnTo>
                  <a:pt x="4097" y="396"/>
                </a:lnTo>
                <a:lnTo>
                  <a:pt x="4098" y="389"/>
                </a:lnTo>
                <a:lnTo>
                  <a:pt x="4098" y="368"/>
                </a:lnTo>
                <a:lnTo>
                  <a:pt x="4098" y="358"/>
                </a:lnTo>
                <a:lnTo>
                  <a:pt x="4099" y="326"/>
                </a:lnTo>
                <a:lnTo>
                  <a:pt x="4099" y="323"/>
                </a:lnTo>
                <a:lnTo>
                  <a:pt x="4100" y="316"/>
                </a:lnTo>
                <a:lnTo>
                  <a:pt x="4100" y="310"/>
                </a:lnTo>
                <a:lnTo>
                  <a:pt x="4101" y="307"/>
                </a:lnTo>
                <a:lnTo>
                  <a:pt x="4101" y="301"/>
                </a:lnTo>
                <a:lnTo>
                  <a:pt x="4102" y="288"/>
                </a:lnTo>
                <a:lnTo>
                  <a:pt x="4102" y="284"/>
                </a:lnTo>
                <a:lnTo>
                  <a:pt x="4103" y="274"/>
                </a:lnTo>
                <a:lnTo>
                  <a:pt x="4103" y="277"/>
                </a:lnTo>
                <a:lnTo>
                  <a:pt x="4103" y="272"/>
                </a:lnTo>
                <a:lnTo>
                  <a:pt x="4104" y="263"/>
                </a:lnTo>
                <a:lnTo>
                  <a:pt x="4105" y="257"/>
                </a:lnTo>
                <a:lnTo>
                  <a:pt x="4105" y="259"/>
                </a:lnTo>
                <a:lnTo>
                  <a:pt x="4106" y="256"/>
                </a:lnTo>
                <a:lnTo>
                  <a:pt x="4106" y="271"/>
                </a:lnTo>
                <a:lnTo>
                  <a:pt x="4106" y="288"/>
                </a:lnTo>
                <a:lnTo>
                  <a:pt x="4107" y="262"/>
                </a:lnTo>
                <a:lnTo>
                  <a:pt x="4107" y="250"/>
                </a:lnTo>
                <a:lnTo>
                  <a:pt x="4108" y="231"/>
                </a:lnTo>
                <a:lnTo>
                  <a:pt x="4108" y="230"/>
                </a:lnTo>
                <a:lnTo>
                  <a:pt x="4109" y="227"/>
                </a:lnTo>
                <a:lnTo>
                  <a:pt x="4109" y="246"/>
                </a:lnTo>
                <a:lnTo>
                  <a:pt x="4110" y="259"/>
                </a:lnTo>
                <a:lnTo>
                  <a:pt x="4110" y="272"/>
                </a:lnTo>
                <a:lnTo>
                  <a:pt x="4111" y="262"/>
                </a:lnTo>
                <a:lnTo>
                  <a:pt x="4111" y="263"/>
                </a:lnTo>
                <a:lnTo>
                  <a:pt x="4112" y="276"/>
                </a:lnTo>
                <a:lnTo>
                  <a:pt x="4112" y="281"/>
                </a:lnTo>
                <a:lnTo>
                  <a:pt x="4112" y="298"/>
                </a:lnTo>
                <a:lnTo>
                  <a:pt x="4113" y="319"/>
                </a:lnTo>
                <a:lnTo>
                  <a:pt x="4113" y="340"/>
                </a:lnTo>
                <a:lnTo>
                  <a:pt x="4114" y="367"/>
                </a:lnTo>
                <a:lnTo>
                  <a:pt x="4115" y="386"/>
                </a:lnTo>
                <a:lnTo>
                  <a:pt x="4115" y="405"/>
                </a:lnTo>
                <a:lnTo>
                  <a:pt x="4115" y="416"/>
                </a:lnTo>
                <a:lnTo>
                  <a:pt x="4116" y="426"/>
                </a:lnTo>
                <a:lnTo>
                  <a:pt x="4116" y="433"/>
                </a:lnTo>
                <a:lnTo>
                  <a:pt x="4117" y="437"/>
                </a:lnTo>
                <a:lnTo>
                  <a:pt x="4117" y="436"/>
                </a:lnTo>
                <a:lnTo>
                  <a:pt x="4118" y="444"/>
                </a:lnTo>
                <a:lnTo>
                  <a:pt x="4118" y="448"/>
                </a:lnTo>
                <a:lnTo>
                  <a:pt x="4119" y="437"/>
                </a:lnTo>
                <a:lnTo>
                  <a:pt x="4119" y="422"/>
                </a:lnTo>
                <a:lnTo>
                  <a:pt x="4120" y="395"/>
                </a:lnTo>
                <a:lnTo>
                  <a:pt x="4120" y="388"/>
                </a:lnTo>
                <a:lnTo>
                  <a:pt x="4121" y="365"/>
                </a:lnTo>
                <a:lnTo>
                  <a:pt x="4121" y="350"/>
                </a:lnTo>
                <a:lnTo>
                  <a:pt x="4121" y="316"/>
                </a:lnTo>
                <a:lnTo>
                  <a:pt x="4122" y="310"/>
                </a:lnTo>
                <a:lnTo>
                  <a:pt x="4122" y="300"/>
                </a:lnTo>
                <a:lnTo>
                  <a:pt x="4123" y="299"/>
                </a:lnTo>
                <a:lnTo>
                  <a:pt x="4124" y="285"/>
                </a:lnTo>
                <a:lnTo>
                  <a:pt x="4124" y="284"/>
                </a:lnTo>
                <a:lnTo>
                  <a:pt x="4124" y="265"/>
                </a:lnTo>
                <a:lnTo>
                  <a:pt x="4125" y="258"/>
                </a:lnTo>
                <a:lnTo>
                  <a:pt x="4125" y="249"/>
                </a:lnTo>
                <a:lnTo>
                  <a:pt x="4126" y="240"/>
                </a:lnTo>
                <a:lnTo>
                  <a:pt x="4126" y="243"/>
                </a:lnTo>
                <a:lnTo>
                  <a:pt x="4127" y="245"/>
                </a:lnTo>
                <a:lnTo>
                  <a:pt x="4127" y="247"/>
                </a:lnTo>
                <a:lnTo>
                  <a:pt x="4128" y="245"/>
                </a:lnTo>
                <a:lnTo>
                  <a:pt x="4128" y="254"/>
                </a:lnTo>
                <a:lnTo>
                  <a:pt x="4129" y="275"/>
                </a:lnTo>
                <a:lnTo>
                  <a:pt x="4129" y="291"/>
                </a:lnTo>
                <a:lnTo>
                  <a:pt x="4129" y="268"/>
                </a:lnTo>
                <a:lnTo>
                  <a:pt x="4130" y="241"/>
                </a:lnTo>
                <a:lnTo>
                  <a:pt x="4130" y="220"/>
                </a:lnTo>
                <a:lnTo>
                  <a:pt x="4131" y="204"/>
                </a:lnTo>
                <a:lnTo>
                  <a:pt x="4131" y="201"/>
                </a:lnTo>
                <a:lnTo>
                  <a:pt x="4132" y="215"/>
                </a:lnTo>
                <a:lnTo>
                  <a:pt x="4132" y="229"/>
                </a:lnTo>
                <a:lnTo>
                  <a:pt x="4133" y="237"/>
                </a:lnTo>
                <a:lnTo>
                  <a:pt x="4133" y="228"/>
                </a:lnTo>
                <a:lnTo>
                  <a:pt x="4134" y="231"/>
                </a:lnTo>
                <a:lnTo>
                  <a:pt x="4134" y="234"/>
                </a:lnTo>
                <a:lnTo>
                  <a:pt x="4135" y="251"/>
                </a:lnTo>
                <a:lnTo>
                  <a:pt x="4135" y="256"/>
                </a:lnTo>
                <a:lnTo>
                  <a:pt x="4136" y="281"/>
                </a:lnTo>
                <a:lnTo>
                  <a:pt x="4136" y="301"/>
                </a:lnTo>
                <a:lnTo>
                  <a:pt x="4137" y="327"/>
                </a:lnTo>
                <a:lnTo>
                  <a:pt x="4137" y="347"/>
                </a:lnTo>
                <a:lnTo>
                  <a:pt x="4138" y="374"/>
                </a:lnTo>
                <a:lnTo>
                  <a:pt x="4138" y="388"/>
                </a:lnTo>
                <a:lnTo>
                  <a:pt x="4138" y="406"/>
                </a:lnTo>
                <a:lnTo>
                  <a:pt x="4139" y="417"/>
                </a:lnTo>
                <a:lnTo>
                  <a:pt x="4139" y="426"/>
                </a:lnTo>
                <a:lnTo>
                  <a:pt x="4140" y="424"/>
                </a:lnTo>
                <a:lnTo>
                  <a:pt x="4140" y="440"/>
                </a:lnTo>
                <a:lnTo>
                  <a:pt x="4141" y="446"/>
                </a:lnTo>
                <a:lnTo>
                  <a:pt x="4141" y="439"/>
                </a:lnTo>
                <a:lnTo>
                  <a:pt x="4142" y="429"/>
                </a:lnTo>
                <a:lnTo>
                  <a:pt x="4142" y="404"/>
                </a:lnTo>
                <a:lnTo>
                  <a:pt x="4143" y="397"/>
                </a:lnTo>
                <a:lnTo>
                  <a:pt x="4143" y="373"/>
                </a:lnTo>
                <a:lnTo>
                  <a:pt x="4144" y="359"/>
                </a:lnTo>
                <a:lnTo>
                  <a:pt x="4144" y="330"/>
                </a:lnTo>
                <a:lnTo>
                  <a:pt x="4145" y="329"/>
                </a:lnTo>
                <a:lnTo>
                  <a:pt x="4145" y="321"/>
                </a:lnTo>
                <a:lnTo>
                  <a:pt x="4146" y="313"/>
                </a:lnTo>
                <a:lnTo>
                  <a:pt x="4146" y="306"/>
                </a:lnTo>
                <a:lnTo>
                  <a:pt x="4146" y="290"/>
                </a:lnTo>
                <a:lnTo>
                  <a:pt x="4147" y="268"/>
                </a:lnTo>
                <a:lnTo>
                  <a:pt x="4147" y="270"/>
                </a:lnTo>
                <a:lnTo>
                  <a:pt x="4148" y="265"/>
                </a:lnTo>
                <a:lnTo>
                  <a:pt x="4148" y="249"/>
                </a:lnTo>
                <a:lnTo>
                  <a:pt x="4149" y="249"/>
                </a:lnTo>
                <a:lnTo>
                  <a:pt x="4149" y="247"/>
                </a:lnTo>
                <a:lnTo>
                  <a:pt x="4150" y="244"/>
                </a:lnTo>
                <a:lnTo>
                  <a:pt x="4150" y="240"/>
                </a:lnTo>
                <a:lnTo>
                  <a:pt x="4151" y="249"/>
                </a:lnTo>
                <a:lnTo>
                  <a:pt x="4151" y="261"/>
                </a:lnTo>
                <a:lnTo>
                  <a:pt x="4152" y="273"/>
                </a:lnTo>
                <a:lnTo>
                  <a:pt x="4152" y="256"/>
                </a:lnTo>
                <a:lnTo>
                  <a:pt x="4152" y="244"/>
                </a:lnTo>
                <a:lnTo>
                  <a:pt x="4153" y="232"/>
                </a:lnTo>
                <a:lnTo>
                  <a:pt x="4154" y="220"/>
                </a:lnTo>
                <a:lnTo>
                  <a:pt x="4154" y="206"/>
                </a:lnTo>
                <a:lnTo>
                  <a:pt x="4155" y="179"/>
                </a:lnTo>
                <a:lnTo>
                  <a:pt x="4155" y="165"/>
                </a:lnTo>
                <a:lnTo>
                  <a:pt x="4155" y="150"/>
                </a:lnTo>
                <a:lnTo>
                  <a:pt x="4156" y="138"/>
                </a:lnTo>
                <a:lnTo>
                  <a:pt x="4156" y="143"/>
                </a:lnTo>
                <a:lnTo>
                  <a:pt x="4157" y="166"/>
                </a:lnTo>
                <a:lnTo>
                  <a:pt x="4157" y="193"/>
                </a:lnTo>
                <a:lnTo>
                  <a:pt x="4158" y="210"/>
                </a:lnTo>
                <a:lnTo>
                  <a:pt x="4158" y="302"/>
                </a:lnTo>
                <a:lnTo>
                  <a:pt x="4159" y="206"/>
                </a:lnTo>
                <a:lnTo>
                  <a:pt x="4159" y="116"/>
                </a:lnTo>
                <a:lnTo>
                  <a:pt x="4160" y="108"/>
                </a:lnTo>
                <a:lnTo>
                  <a:pt x="4160" y="131"/>
                </a:lnTo>
                <a:lnTo>
                  <a:pt x="4161" y="156"/>
                </a:lnTo>
                <a:lnTo>
                  <a:pt x="4161" y="168"/>
                </a:lnTo>
                <a:lnTo>
                  <a:pt x="4161" y="194"/>
                </a:lnTo>
                <a:lnTo>
                  <a:pt x="4162" y="219"/>
                </a:lnTo>
                <a:lnTo>
                  <a:pt x="4162" y="254"/>
                </a:lnTo>
                <a:lnTo>
                  <a:pt x="4163" y="321"/>
                </a:lnTo>
                <a:lnTo>
                  <a:pt x="4164" y="366"/>
                </a:lnTo>
                <a:lnTo>
                  <a:pt x="4164" y="389"/>
                </a:lnTo>
                <a:lnTo>
                  <a:pt x="4164" y="404"/>
                </a:lnTo>
                <a:lnTo>
                  <a:pt x="4165" y="408"/>
                </a:lnTo>
                <a:lnTo>
                  <a:pt x="4165" y="412"/>
                </a:lnTo>
                <a:lnTo>
                  <a:pt x="4166" y="414"/>
                </a:lnTo>
                <a:lnTo>
                  <a:pt x="4166" y="417"/>
                </a:lnTo>
                <a:lnTo>
                  <a:pt x="4167" y="416"/>
                </a:lnTo>
                <a:lnTo>
                  <a:pt x="4167" y="407"/>
                </a:lnTo>
                <a:lnTo>
                  <a:pt x="4168" y="395"/>
                </a:lnTo>
                <a:lnTo>
                  <a:pt x="4168" y="380"/>
                </a:lnTo>
                <a:lnTo>
                  <a:pt x="4169" y="353"/>
                </a:lnTo>
                <a:lnTo>
                  <a:pt x="4169" y="336"/>
                </a:lnTo>
                <a:lnTo>
                  <a:pt x="4169" y="310"/>
                </a:lnTo>
                <a:lnTo>
                  <a:pt x="4170" y="298"/>
                </a:lnTo>
                <a:lnTo>
                  <a:pt x="4170" y="289"/>
                </a:lnTo>
                <a:lnTo>
                  <a:pt x="4171" y="287"/>
                </a:lnTo>
                <a:lnTo>
                  <a:pt x="4171" y="276"/>
                </a:lnTo>
                <a:lnTo>
                  <a:pt x="4172" y="279"/>
                </a:lnTo>
                <a:lnTo>
                  <a:pt x="4172" y="274"/>
                </a:lnTo>
                <a:lnTo>
                  <a:pt x="4173" y="269"/>
                </a:lnTo>
                <a:lnTo>
                  <a:pt x="4173" y="275"/>
                </a:lnTo>
                <a:lnTo>
                  <a:pt x="4174" y="279"/>
                </a:lnTo>
                <a:lnTo>
                  <a:pt x="4174" y="296"/>
                </a:lnTo>
                <a:lnTo>
                  <a:pt x="4175" y="286"/>
                </a:lnTo>
                <a:lnTo>
                  <a:pt x="4175" y="278"/>
                </a:lnTo>
                <a:lnTo>
                  <a:pt x="4176" y="277"/>
                </a:lnTo>
                <a:lnTo>
                  <a:pt x="4176" y="273"/>
                </a:lnTo>
                <a:lnTo>
                  <a:pt x="4177" y="284"/>
                </a:lnTo>
                <a:lnTo>
                  <a:pt x="4177" y="301"/>
                </a:lnTo>
                <a:lnTo>
                  <a:pt x="4178" y="307"/>
                </a:lnTo>
                <a:lnTo>
                  <a:pt x="4178" y="309"/>
                </a:lnTo>
                <a:lnTo>
                  <a:pt x="4178" y="312"/>
                </a:lnTo>
                <a:lnTo>
                  <a:pt x="4179" y="310"/>
                </a:lnTo>
                <a:lnTo>
                  <a:pt x="4179" y="320"/>
                </a:lnTo>
                <a:lnTo>
                  <a:pt x="4180" y="322"/>
                </a:lnTo>
                <a:lnTo>
                  <a:pt x="4180" y="344"/>
                </a:lnTo>
                <a:lnTo>
                  <a:pt x="4181" y="353"/>
                </a:lnTo>
                <a:lnTo>
                  <a:pt x="4181" y="373"/>
                </a:lnTo>
                <a:lnTo>
                  <a:pt x="4182" y="373"/>
                </a:lnTo>
                <a:lnTo>
                  <a:pt x="4182" y="397"/>
                </a:lnTo>
                <a:lnTo>
                  <a:pt x="4183" y="419"/>
                </a:lnTo>
                <a:lnTo>
                  <a:pt x="4183" y="425"/>
                </a:lnTo>
                <a:lnTo>
                  <a:pt x="4184" y="436"/>
                </a:lnTo>
                <a:lnTo>
                  <a:pt x="4184" y="439"/>
                </a:lnTo>
                <a:lnTo>
                  <a:pt x="4185" y="446"/>
                </a:lnTo>
                <a:lnTo>
                  <a:pt x="4185" y="443"/>
                </a:lnTo>
                <a:lnTo>
                  <a:pt x="4186" y="449"/>
                </a:lnTo>
                <a:lnTo>
                  <a:pt x="4186" y="450"/>
                </a:lnTo>
                <a:lnTo>
                  <a:pt x="4187" y="443"/>
                </a:lnTo>
                <a:lnTo>
                  <a:pt x="4187" y="428"/>
                </a:lnTo>
                <a:lnTo>
                  <a:pt x="4187" y="409"/>
                </a:lnTo>
                <a:lnTo>
                  <a:pt x="4188" y="402"/>
                </a:lnTo>
                <a:lnTo>
                  <a:pt x="4188" y="385"/>
                </a:lnTo>
                <a:lnTo>
                  <a:pt x="4189" y="376"/>
                </a:lnTo>
                <a:lnTo>
                  <a:pt x="4189" y="352"/>
                </a:lnTo>
                <a:lnTo>
                  <a:pt x="4190" y="342"/>
                </a:lnTo>
                <a:lnTo>
                  <a:pt x="4190" y="330"/>
                </a:lnTo>
                <a:lnTo>
                  <a:pt x="4191" y="322"/>
                </a:lnTo>
                <a:lnTo>
                  <a:pt x="4191" y="305"/>
                </a:lnTo>
                <a:lnTo>
                  <a:pt x="4192" y="303"/>
                </a:lnTo>
                <a:lnTo>
                  <a:pt x="4192" y="287"/>
                </a:lnTo>
                <a:lnTo>
                  <a:pt x="4192" y="274"/>
                </a:lnTo>
                <a:lnTo>
                  <a:pt x="4193" y="269"/>
                </a:lnTo>
                <a:lnTo>
                  <a:pt x="4194" y="278"/>
                </a:lnTo>
                <a:lnTo>
                  <a:pt x="4194" y="267"/>
                </a:lnTo>
                <a:lnTo>
                  <a:pt x="4195" y="259"/>
                </a:lnTo>
                <a:lnTo>
                  <a:pt x="4195" y="257"/>
                </a:lnTo>
                <a:lnTo>
                  <a:pt x="4195" y="257"/>
                </a:lnTo>
                <a:lnTo>
                  <a:pt x="4196" y="253"/>
                </a:lnTo>
                <a:lnTo>
                  <a:pt x="4196" y="271"/>
                </a:lnTo>
                <a:lnTo>
                  <a:pt x="4197" y="286"/>
                </a:lnTo>
                <a:lnTo>
                  <a:pt x="4197" y="263"/>
                </a:lnTo>
                <a:lnTo>
                  <a:pt x="4198" y="238"/>
                </a:lnTo>
                <a:lnTo>
                  <a:pt x="4198" y="230"/>
                </a:lnTo>
                <a:lnTo>
                  <a:pt x="4199" y="221"/>
                </a:lnTo>
                <a:lnTo>
                  <a:pt x="4199" y="208"/>
                </a:lnTo>
                <a:lnTo>
                  <a:pt x="4200" y="232"/>
                </a:lnTo>
                <a:lnTo>
                  <a:pt x="4200" y="252"/>
                </a:lnTo>
                <a:lnTo>
                  <a:pt x="4201" y="258"/>
                </a:lnTo>
                <a:lnTo>
                  <a:pt x="4201" y="264"/>
                </a:lnTo>
                <a:lnTo>
                  <a:pt x="4201" y="262"/>
                </a:lnTo>
                <a:lnTo>
                  <a:pt x="4202" y="238"/>
                </a:lnTo>
                <a:lnTo>
                  <a:pt x="4202" y="235"/>
                </a:lnTo>
                <a:lnTo>
                  <a:pt x="4203" y="248"/>
                </a:lnTo>
                <a:lnTo>
                  <a:pt x="4204" y="240"/>
                </a:lnTo>
                <a:lnTo>
                  <a:pt x="4204" y="255"/>
                </a:lnTo>
                <a:lnTo>
                  <a:pt x="4204" y="272"/>
                </a:lnTo>
                <a:lnTo>
                  <a:pt x="4205" y="284"/>
                </a:lnTo>
                <a:lnTo>
                  <a:pt x="4205" y="302"/>
                </a:lnTo>
                <a:lnTo>
                  <a:pt x="4206" y="318"/>
                </a:lnTo>
                <a:lnTo>
                  <a:pt x="4206" y="334"/>
                </a:lnTo>
                <a:lnTo>
                  <a:pt x="4207" y="349"/>
                </a:lnTo>
                <a:lnTo>
                  <a:pt x="4207" y="367"/>
                </a:lnTo>
                <a:lnTo>
                  <a:pt x="4208" y="378"/>
                </a:lnTo>
                <a:lnTo>
                  <a:pt x="4208" y="419"/>
                </a:lnTo>
                <a:lnTo>
                  <a:pt x="4209" y="435"/>
                </a:lnTo>
                <a:lnTo>
                  <a:pt x="4209" y="440"/>
                </a:lnTo>
                <a:lnTo>
                  <a:pt x="4210" y="439"/>
                </a:lnTo>
                <a:lnTo>
                  <a:pt x="4210" y="429"/>
                </a:lnTo>
                <a:lnTo>
                  <a:pt x="4210" y="429"/>
                </a:lnTo>
                <a:lnTo>
                  <a:pt x="4211" y="416"/>
                </a:lnTo>
                <a:lnTo>
                  <a:pt x="4211" y="409"/>
                </a:lnTo>
                <a:lnTo>
                  <a:pt x="4212" y="380"/>
                </a:lnTo>
                <a:lnTo>
                  <a:pt x="4212" y="363"/>
                </a:lnTo>
                <a:lnTo>
                  <a:pt x="4213" y="338"/>
                </a:lnTo>
                <a:lnTo>
                  <a:pt x="4213" y="330"/>
                </a:lnTo>
                <a:lnTo>
                  <a:pt x="4214" y="303"/>
                </a:lnTo>
                <a:lnTo>
                  <a:pt x="4214" y="295"/>
                </a:lnTo>
                <a:lnTo>
                  <a:pt x="4215" y="270"/>
                </a:lnTo>
                <a:lnTo>
                  <a:pt x="4215" y="254"/>
                </a:lnTo>
                <a:lnTo>
                  <a:pt x="4216" y="231"/>
                </a:lnTo>
                <a:lnTo>
                  <a:pt x="4216" y="215"/>
                </a:lnTo>
                <a:lnTo>
                  <a:pt x="4217" y="214"/>
                </a:lnTo>
                <a:lnTo>
                  <a:pt x="4217" y="215"/>
                </a:lnTo>
                <a:lnTo>
                  <a:pt x="4218" y="211"/>
                </a:lnTo>
                <a:lnTo>
                  <a:pt x="4218" y="213"/>
                </a:lnTo>
                <a:lnTo>
                  <a:pt x="4218" y="228"/>
                </a:lnTo>
                <a:lnTo>
                  <a:pt x="4219" y="239"/>
                </a:lnTo>
                <a:lnTo>
                  <a:pt x="4219" y="267"/>
                </a:lnTo>
                <a:lnTo>
                  <a:pt x="4220" y="248"/>
                </a:lnTo>
                <a:lnTo>
                  <a:pt x="4220" y="219"/>
                </a:lnTo>
                <a:lnTo>
                  <a:pt x="4221" y="206"/>
                </a:lnTo>
                <a:lnTo>
                  <a:pt x="4221" y="194"/>
                </a:lnTo>
                <a:lnTo>
                  <a:pt x="4222" y="186"/>
                </a:lnTo>
                <a:lnTo>
                  <a:pt x="4222" y="203"/>
                </a:lnTo>
                <a:lnTo>
                  <a:pt x="4223" y="244"/>
                </a:lnTo>
                <a:lnTo>
                  <a:pt x="4223" y="256"/>
                </a:lnTo>
                <a:lnTo>
                  <a:pt x="4224" y="240"/>
                </a:lnTo>
                <a:lnTo>
                  <a:pt x="4224" y="245"/>
                </a:lnTo>
                <a:lnTo>
                  <a:pt x="4225" y="229"/>
                </a:lnTo>
                <a:lnTo>
                  <a:pt x="4225" y="231"/>
                </a:lnTo>
                <a:lnTo>
                  <a:pt x="4226" y="234"/>
                </a:lnTo>
                <a:lnTo>
                  <a:pt x="4226" y="220"/>
                </a:lnTo>
                <a:lnTo>
                  <a:pt x="4227" y="236"/>
                </a:lnTo>
                <a:lnTo>
                  <a:pt x="4227" y="268"/>
                </a:lnTo>
                <a:lnTo>
                  <a:pt x="4227" y="273"/>
                </a:lnTo>
                <a:lnTo>
                  <a:pt x="4228" y="300"/>
                </a:lnTo>
                <a:lnTo>
                  <a:pt x="4228" y="315"/>
                </a:lnTo>
                <a:lnTo>
                  <a:pt x="4229" y="346"/>
                </a:lnTo>
                <a:lnTo>
                  <a:pt x="4229" y="362"/>
                </a:lnTo>
                <a:lnTo>
                  <a:pt x="4230" y="376"/>
                </a:lnTo>
                <a:lnTo>
                  <a:pt x="4230" y="391"/>
                </a:lnTo>
                <a:lnTo>
                  <a:pt x="4231" y="422"/>
                </a:lnTo>
                <a:lnTo>
                  <a:pt x="4231" y="437"/>
                </a:lnTo>
                <a:lnTo>
                  <a:pt x="4232" y="442"/>
                </a:lnTo>
                <a:lnTo>
                  <a:pt x="4232" y="442"/>
                </a:lnTo>
                <a:lnTo>
                  <a:pt x="4233" y="436"/>
                </a:lnTo>
                <a:lnTo>
                  <a:pt x="4233" y="435"/>
                </a:lnTo>
                <a:lnTo>
                  <a:pt x="4234" y="422"/>
                </a:lnTo>
                <a:lnTo>
                  <a:pt x="4234" y="414"/>
                </a:lnTo>
                <a:lnTo>
                  <a:pt x="4235" y="393"/>
                </a:lnTo>
                <a:lnTo>
                  <a:pt x="4235" y="380"/>
                </a:lnTo>
                <a:lnTo>
                  <a:pt x="4235" y="361"/>
                </a:lnTo>
                <a:lnTo>
                  <a:pt x="4236" y="341"/>
                </a:lnTo>
                <a:lnTo>
                  <a:pt x="4236" y="312"/>
                </a:lnTo>
                <a:lnTo>
                  <a:pt x="4237" y="310"/>
                </a:lnTo>
                <a:lnTo>
                  <a:pt x="4237" y="299"/>
                </a:lnTo>
                <a:lnTo>
                  <a:pt x="4238" y="289"/>
                </a:lnTo>
                <a:lnTo>
                  <a:pt x="4238" y="280"/>
                </a:lnTo>
                <a:lnTo>
                  <a:pt x="4239" y="276"/>
                </a:lnTo>
                <a:lnTo>
                  <a:pt x="4239" y="281"/>
                </a:lnTo>
                <a:lnTo>
                  <a:pt x="4240" y="281"/>
                </a:lnTo>
                <a:lnTo>
                  <a:pt x="4240" y="275"/>
                </a:lnTo>
                <a:lnTo>
                  <a:pt x="4241" y="288"/>
                </a:lnTo>
                <a:lnTo>
                  <a:pt x="4241" y="277"/>
                </a:lnTo>
                <a:lnTo>
                  <a:pt x="4241" y="281"/>
                </a:lnTo>
                <a:lnTo>
                  <a:pt x="4242" y="285"/>
                </a:lnTo>
                <a:lnTo>
                  <a:pt x="4243" y="287"/>
                </a:lnTo>
                <a:lnTo>
                  <a:pt x="4243" y="278"/>
                </a:lnTo>
                <a:lnTo>
                  <a:pt x="4244" y="282"/>
                </a:lnTo>
                <a:lnTo>
                  <a:pt x="4244" y="277"/>
                </a:lnTo>
                <a:lnTo>
                  <a:pt x="4244" y="303"/>
                </a:lnTo>
                <a:lnTo>
                  <a:pt x="4245" y="258"/>
                </a:lnTo>
                <a:lnTo>
                  <a:pt x="4245" y="279"/>
                </a:lnTo>
                <a:lnTo>
                  <a:pt x="4246" y="303"/>
                </a:lnTo>
                <a:lnTo>
                  <a:pt x="4246" y="336"/>
                </a:lnTo>
                <a:lnTo>
                  <a:pt x="4247" y="323"/>
                </a:lnTo>
                <a:lnTo>
                  <a:pt x="4247" y="337"/>
                </a:lnTo>
                <a:lnTo>
                  <a:pt x="4248" y="353"/>
                </a:lnTo>
                <a:lnTo>
                  <a:pt x="4248" y="367"/>
                </a:lnTo>
                <a:lnTo>
                  <a:pt x="4249" y="377"/>
                </a:lnTo>
                <a:lnTo>
                  <a:pt x="4249" y="393"/>
                </a:lnTo>
                <a:lnTo>
                  <a:pt x="4250" y="401"/>
                </a:lnTo>
                <a:lnTo>
                  <a:pt x="4250" y="423"/>
                </a:lnTo>
                <a:lnTo>
                  <a:pt x="4250" y="433"/>
                </a:lnTo>
                <a:lnTo>
                  <a:pt x="4251" y="439"/>
                </a:lnTo>
                <a:lnTo>
                  <a:pt x="4251" y="446"/>
                </a:lnTo>
                <a:lnTo>
                  <a:pt x="4252" y="454"/>
                </a:lnTo>
                <a:lnTo>
                  <a:pt x="4253" y="453"/>
                </a:lnTo>
                <a:lnTo>
                  <a:pt x="4253" y="451"/>
                </a:lnTo>
                <a:lnTo>
                  <a:pt x="4253" y="451"/>
                </a:lnTo>
                <a:lnTo>
                  <a:pt x="4254" y="443"/>
                </a:lnTo>
                <a:lnTo>
                  <a:pt x="4254" y="425"/>
                </a:lnTo>
                <a:lnTo>
                  <a:pt x="4255" y="396"/>
                </a:lnTo>
                <a:lnTo>
                  <a:pt x="4255" y="347"/>
                </a:lnTo>
                <a:lnTo>
                  <a:pt x="4256" y="309"/>
                </a:lnTo>
                <a:lnTo>
                  <a:pt x="4256" y="277"/>
                </a:lnTo>
                <a:lnTo>
                  <a:pt x="4257" y="259"/>
                </a:lnTo>
                <a:lnTo>
                  <a:pt x="4257" y="255"/>
                </a:lnTo>
                <a:lnTo>
                  <a:pt x="4258" y="272"/>
                </a:lnTo>
                <a:lnTo>
                  <a:pt x="4258" y="296"/>
                </a:lnTo>
                <a:lnTo>
                  <a:pt x="4258" y="316"/>
                </a:lnTo>
                <a:lnTo>
                  <a:pt x="4259" y="311"/>
                </a:lnTo>
                <a:lnTo>
                  <a:pt x="4259" y="314"/>
                </a:lnTo>
                <a:lnTo>
                  <a:pt x="4260" y="305"/>
                </a:lnTo>
                <a:lnTo>
                  <a:pt x="4260" y="300"/>
                </a:lnTo>
                <a:lnTo>
                  <a:pt x="4261" y="303"/>
                </a:lnTo>
                <a:lnTo>
                  <a:pt x="4261" y="304"/>
                </a:lnTo>
                <a:lnTo>
                  <a:pt x="4262" y="298"/>
                </a:lnTo>
                <a:lnTo>
                  <a:pt x="4262" y="289"/>
                </a:lnTo>
                <a:lnTo>
                  <a:pt x="4263" y="272"/>
                </a:lnTo>
                <a:lnTo>
                  <a:pt x="4263" y="263"/>
                </a:lnTo>
                <a:lnTo>
                  <a:pt x="4264" y="274"/>
                </a:lnTo>
                <a:lnTo>
                  <a:pt x="4264" y="288"/>
                </a:lnTo>
                <a:lnTo>
                  <a:pt x="4265" y="296"/>
                </a:lnTo>
                <a:lnTo>
                  <a:pt x="4265" y="267"/>
                </a:lnTo>
                <a:lnTo>
                  <a:pt x="4266" y="241"/>
                </a:lnTo>
                <a:lnTo>
                  <a:pt x="4266" y="215"/>
                </a:lnTo>
                <a:lnTo>
                  <a:pt x="4267" y="209"/>
                </a:lnTo>
                <a:lnTo>
                  <a:pt x="4267" y="208"/>
                </a:lnTo>
                <a:lnTo>
                  <a:pt x="4267" y="224"/>
                </a:lnTo>
                <a:lnTo>
                  <a:pt x="4268" y="241"/>
                </a:lnTo>
                <a:lnTo>
                  <a:pt x="4268" y="261"/>
                </a:lnTo>
                <a:lnTo>
                  <a:pt x="4269" y="266"/>
                </a:lnTo>
                <a:lnTo>
                  <a:pt x="4269" y="282"/>
                </a:lnTo>
                <a:lnTo>
                  <a:pt x="4270" y="301"/>
                </a:lnTo>
                <a:lnTo>
                  <a:pt x="4270" y="315"/>
                </a:lnTo>
                <a:lnTo>
                  <a:pt x="4271" y="333"/>
                </a:lnTo>
                <a:lnTo>
                  <a:pt x="4271" y="356"/>
                </a:lnTo>
                <a:lnTo>
                  <a:pt x="4272" y="377"/>
                </a:lnTo>
                <a:lnTo>
                  <a:pt x="4272" y="401"/>
                </a:lnTo>
                <a:lnTo>
                  <a:pt x="4273" y="418"/>
                </a:lnTo>
                <a:lnTo>
                  <a:pt x="4273" y="431"/>
                </a:lnTo>
                <a:lnTo>
                  <a:pt x="4274" y="439"/>
                </a:lnTo>
                <a:lnTo>
                  <a:pt x="4274" y="446"/>
                </a:lnTo>
                <a:lnTo>
                  <a:pt x="4275" y="453"/>
                </a:lnTo>
                <a:lnTo>
                  <a:pt x="4275" y="454"/>
                </a:lnTo>
                <a:lnTo>
                  <a:pt x="4276" y="452"/>
                </a:lnTo>
                <a:lnTo>
                  <a:pt x="4276" y="453"/>
                </a:lnTo>
                <a:lnTo>
                  <a:pt x="4276" y="448"/>
                </a:lnTo>
                <a:lnTo>
                  <a:pt x="4277" y="424"/>
                </a:lnTo>
                <a:lnTo>
                  <a:pt x="4277" y="398"/>
                </a:lnTo>
                <a:lnTo>
                  <a:pt x="4278" y="339"/>
                </a:lnTo>
                <a:lnTo>
                  <a:pt x="4278" y="304"/>
                </a:lnTo>
                <a:lnTo>
                  <a:pt x="4279" y="255"/>
                </a:lnTo>
                <a:lnTo>
                  <a:pt x="4279" y="234"/>
                </a:lnTo>
                <a:lnTo>
                  <a:pt x="4280" y="230"/>
                </a:lnTo>
                <a:lnTo>
                  <a:pt x="4280" y="253"/>
                </a:lnTo>
                <a:lnTo>
                  <a:pt x="4281" y="274"/>
                </a:lnTo>
                <a:lnTo>
                  <a:pt x="4281" y="298"/>
                </a:lnTo>
                <a:lnTo>
                  <a:pt x="4281" y="300"/>
                </a:lnTo>
                <a:lnTo>
                  <a:pt x="4282" y="309"/>
                </a:lnTo>
                <a:lnTo>
                  <a:pt x="4283" y="295"/>
                </a:lnTo>
                <a:lnTo>
                  <a:pt x="4283" y="291"/>
                </a:lnTo>
                <a:lnTo>
                  <a:pt x="4284" y="297"/>
                </a:lnTo>
                <a:lnTo>
                  <a:pt x="4284" y="303"/>
                </a:lnTo>
                <a:lnTo>
                  <a:pt x="4284" y="292"/>
                </a:lnTo>
                <a:lnTo>
                  <a:pt x="4285" y="290"/>
                </a:lnTo>
                <a:lnTo>
                  <a:pt x="4285" y="269"/>
                </a:lnTo>
                <a:lnTo>
                  <a:pt x="4286" y="267"/>
                </a:lnTo>
                <a:lnTo>
                  <a:pt x="4286" y="277"/>
                </a:lnTo>
                <a:lnTo>
                  <a:pt x="4287" y="297"/>
                </a:lnTo>
                <a:lnTo>
                  <a:pt x="4287" y="297"/>
                </a:lnTo>
                <a:lnTo>
                  <a:pt x="4288" y="276"/>
                </a:lnTo>
                <a:lnTo>
                  <a:pt x="4288" y="247"/>
                </a:lnTo>
                <a:lnTo>
                  <a:pt x="4289" y="213"/>
                </a:lnTo>
                <a:lnTo>
                  <a:pt x="4289" y="201"/>
                </a:lnTo>
                <a:lnTo>
                  <a:pt x="4290" y="209"/>
                </a:lnTo>
                <a:lnTo>
                  <a:pt x="4290" y="222"/>
                </a:lnTo>
                <a:lnTo>
                  <a:pt x="4290" y="226"/>
                </a:lnTo>
                <a:lnTo>
                  <a:pt x="4291" y="236"/>
                </a:lnTo>
                <a:lnTo>
                  <a:pt x="4291" y="237"/>
                </a:lnTo>
                <a:lnTo>
                  <a:pt x="4292" y="239"/>
                </a:lnTo>
                <a:lnTo>
                  <a:pt x="4293" y="266"/>
                </a:lnTo>
                <a:lnTo>
                  <a:pt x="4293" y="293"/>
                </a:lnTo>
                <a:lnTo>
                  <a:pt x="4293" y="317"/>
                </a:lnTo>
                <a:lnTo>
                  <a:pt x="4294" y="339"/>
                </a:lnTo>
                <a:lnTo>
                  <a:pt x="4294" y="372"/>
                </a:lnTo>
                <a:lnTo>
                  <a:pt x="4295" y="391"/>
                </a:lnTo>
                <a:lnTo>
                  <a:pt x="4295" y="408"/>
                </a:lnTo>
                <a:lnTo>
                  <a:pt x="4296" y="426"/>
                </a:lnTo>
                <a:lnTo>
                  <a:pt x="4296" y="436"/>
                </a:lnTo>
                <a:lnTo>
                  <a:pt x="4297" y="444"/>
                </a:lnTo>
                <a:lnTo>
                  <a:pt x="4297" y="449"/>
                </a:lnTo>
                <a:lnTo>
                  <a:pt x="4298" y="452"/>
                </a:lnTo>
                <a:lnTo>
                  <a:pt x="4298" y="451"/>
                </a:lnTo>
                <a:lnTo>
                  <a:pt x="4298" y="451"/>
                </a:lnTo>
                <a:lnTo>
                  <a:pt x="4299" y="449"/>
                </a:lnTo>
                <a:lnTo>
                  <a:pt x="4299" y="427"/>
                </a:lnTo>
                <a:lnTo>
                  <a:pt x="4300" y="397"/>
                </a:lnTo>
                <a:lnTo>
                  <a:pt x="4300" y="337"/>
                </a:lnTo>
                <a:lnTo>
                  <a:pt x="4301" y="297"/>
                </a:lnTo>
                <a:lnTo>
                  <a:pt x="4301" y="251"/>
                </a:lnTo>
                <a:lnTo>
                  <a:pt x="4302" y="228"/>
                </a:lnTo>
                <a:lnTo>
                  <a:pt x="4302" y="218"/>
                </a:lnTo>
                <a:lnTo>
                  <a:pt x="4303" y="240"/>
                </a:lnTo>
                <a:lnTo>
                  <a:pt x="4303" y="256"/>
                </a:lnTo>
                <a:lnTo>
                  <a:pt x="4304" y="284"/>
                </a:lnTo>
                <a:lnTo>
                  <a:pt x="4304" y="279"/>
                </a:lnTo>
                <a:lnTo>
                  <a:pt x="4305" y="292"/>
                </a:lnTo>
                <a:lnTo>
                  <a:pt x="4305" y="269"/>
                </a:lnTo>
                <a:lnTo>
                  <a:pt x="4306" y="272"/>
                </a:lnTo>
                <a:lnTo>
                  <a:pt x="4306" y="270"/>
                </a:lnTo>
                <a:lnTo>
                  <a:pt x="4307" y="275"/>
                </a:lnTo>
                <a:lnTo>
                  <a:pt x="4307" y="262"/>
                </a:lnTo>
                <a:lnTo>
                  <a:pt x="4307" y="264"/>
                </a:lnTo>
                <a:lnTo>
                  <a:pt x="4308" y="247"/>
                </a:lnTo>
                <a:lnTo>
                  <a:pt x="4308" y="244"/>
                </a:lnTo>
                <a:lnTo>
                  <a:pt x="4309" y="265"/>
                </a:lnTo>
                <a:lnTo>
                  <a:pt x="4309" y="274"/>
                </a:lnTo>
                <a:lnTo>
                  <a:pt x="4310" y="286"/>
                </a:lnTo>
                <a:lnTo>
                  <a:pt x="4310" y="257"/>
                </a:lnTo>
                <a:lnTo>
                  <a:pt x="4311" y="209"/>
                </a:lnTo>
                <a:lnTo>
                  <a:pt x="4311" y="183"/>
                </a:lnTo>
                <a:lnTo>
                  <a:pt x="4312" y="172"/>
                </a:lnTo>
                <a:lnTo>
                  <a:pt x="4312" y="163"/>
                </a:lnTo>
                <a:lnTo>
                  <a:pt x="4313" y="173"/>
                </a:lnTo>
                <a:lnTo>
                  <a:pt x="4313" y="186"/>
                </a:lnTo>
                <a:lnTo>
                  <a:pt x="4314" y="202"/>
                </a:lnTo>
                <a:lnTo>
                  <a:pt x="4314" y="194"/>
                </a:lnTo>
                <a:lnTo>
                  <a:pt x="4315" y="203"/>
                </a:lnTo>
                <a:lnTo>
                  <a:pt x="4315" y="209"/>
                </a:lnTo>
                <a:lnTo>
                  <a:pt x="4316" y="249"/>
                </a:lnTo>
                <a:lnTo>
                  <a:pt x="4316" y="289"/>
                </a:lnTo>
                <a:lnTo>
                  <a:pt x="4316" y="322"/>
                </a:lnTo>
                <a:lnTo>
                  <a:pt x="4317" y="354"/>
                </a:lnTo>
                <a:lnTo>
                  <a:pt x="4317" y="383"/>
                </a:lnTo>
                <a:lnTo>
                  <a:pt x="4318" y="405"/>
                </a:lnTo>
                <a:lnTo>
                  <a:pt x="4318" y="421"/>
                </a:lnTo>
                <a:lnTo>
                  <a:pt x="4319" y="432"/>
                </a:lnTo>
                <a:lnTo>
                  <a:pt x="4319" y="440"/>
                </a:lnTo>
                <a:lnTo>
                  <a:pt x="4320" y="448"/>
                </a:lnTo>
                <a:lnTo>
                  <a:pt x="4320" y="449"/>
                </a:lnTo>
                <a:lnTo>
                  <a:pt x="4321" y="450"/>
                </a:lnTo>
                <a:lnTo>
                  <a:pt x="4321" y="452"/>
                </a:lnTo>
                <a:lnTo>
                  <a:pt x="4321" y="449"/>
                </a:lnTo>
                <a:lnTo>
                  <a:pt x="4322" y="423"/>
                </a:lnTo>
                <a:lnTo>
                  <a:pt x="4323" y="393"/>
                </a:lnTo>
                <a:lnTo>
                  <a:pt x="4323" y="327"/>
                </a:lnTo>
                <a:lnTo>
                  <a:pt x="4324" y="281"/>
                </a:lnTo>
                <a:lnTo>
                  <a:pt x="4324" y="229"/>
                </a:lnTo>
                <a:lnTo>
                  <a:pt x="4324" y="209"/>
                </a:lnTo>
                <a:lnTo>
                  <a:pt x="4325" y="206"/>
                </a:lnTo>
                <a:lnTo>
                  <a:pt x="4325" y="227"/>
                </a:lnTo>
                <a:lnTo>
                  <a:pt x="4326" y="238"/>
                </a:lnTo>
                <a:lnTo>
                  <a:pt x="4326" y="265"/>
                </a:lnTo>
                <a:lnTo>
                  <a:pt x="4327" y="263"/>
                </a:lnTo>
                <a:lnTo>
                  <a:pt x="4327" y="285"/>
                </a:lnTo>
                <a:lnTo>
                  <a:pt x="4328" y="261"/>
                </a:lnTo>
                <a:lnTo>
                  <a:pt x="4328" y="258"/>
                </a:lnTo>
                <a:lnTo>
                  <a:pt x="4329" y="273"/>
                </a:lnTo>
                <a:lnTo>
                  <a:pt x="4329" y="274"/>
                </a:lnTo>
                <a:lnTo>
                  <a:pt x="4330" y="265"/>
                </a:lnTo>
                <a:lnTo>
                  <a:pt x="4330" y="263"/>
                </a:lnTo>
                <a:lnTo>
                  <a:pt x="4330" y="234"/>
                </a:lnTo>
                <a:lnTo>
                  <a:pt x="4331" y="229"/>
                </a:lnTo>
                <a:lnTo>
                  <a:pt x="4332" y="250"/>
                </a:lnTo>
                <a:lnTo>
                  <a:pt x="4332" y="273"/>
                </a:lnTo>
                <a:lnTo>
                  <a:pt x="4333" y="291"/>
                </a:lnTo>
                <a:lnTo>
                  <a:pt x="4333" y="258"/>
                </a:lnTo>
                <a:lnTo>
                  <a:pt x="4333" y="212"/>
                </a:lnTo>
                <a:lnTo>
                  <a:pt x="4334" y="183"/>
                </a:lnTo>
                <a:lnTo>
                  <a:pt x="4334" y="169"/>
                </a:lnTo>
                <a:lnTo>
                  <a:pt x="4335" y="164"/>
                </a:lnTo>
                <a:lnTo>
                  <a:pt x="4335" y="170"/>
                </a:lnTo>
                <a:lnTo>
                  <a:pt x="4336" y="176"/>
                </a:lnTo>
                <a:lnTo>
                  <a:pt x="4336" y="187"/>
                </a:lnTo>
                <a:lnTo>
                  <a:pt x="4337" y="188"/>
                </a:lnTo>
                <a:lnTo>
                  <a:pt x="4337" y="187"/>
                </a:lnTo>
                <a:lnTo>
                  <a:pt x="4338" y="191"/>
                </a:lnTo>
                <a:lnTo>
                  <a:pt x="4338" y="208"/>
                </a:lnTo>
                <a:lnTo>
                  <a:pt x="4339" y="240"/>
                </a:lnTo>
                <a:lnTo>
                  <a:pt x="4339" y="282"/>
                </a:lnTo>
                <a:lnTo>
                  <a:pt x="4339" y="314"/>
                </a:lnTo>
                <a:lnTo>
                  <a:pt x="4340" y="349"/>
                </a:lnTo>
                <a:lnTo>
                  <a:pt x="4340" y="376"/>
                </a:lnTo>
                <a:lnTo>
                  <a:pt x="4341" y="400"/>
                </a:lnTo>
                <a:lnTo>
                  <a:pt x="4341" y="411"/>
                </a:lnTo>
                <a:lnTo>
                  <a:pt x="4342" y="425"/>
                </a:lnTo>
                <a:lnTo>
                  <a:pt x="4342" y="433"/>
                </a:lnTo>
                <a:lnTo>
                  <a:pt x="4343" y="439"/>
                </a:lnTo>
                <a:lnTo>
                  <a:pt x="4343" y="441"/>
                </a:lnTo>
                <a:lnTo>
                  <a:pt x="4344" y="447"/>
                </a:lnTo>
                <a:lnTo>
                  <a:pt x="4344" y="444"/>
                </a:lnTo>
                <a:lnTo>
                  <a:pt x="4345" y="424"/>
                </a:lnTo>
                <a:lnTo>
                  <a:pt x="4345" y="400"/>
                </a:lnTo>
                <a:lnTo>
                  <a:pt x="4346" y="336"/>
                </a:lnTo>
                <a:lnTo>
                  <a:pt x="4346" y="306"/>
                </a:lnTo>
                <a:lnTo>
                  <a:pt x="4347" y="292"/>
                </a:lnTo>
                <a:lnTo>
                  <a:pt x="4347" y="291"/>
                </a:lnTo>
                <a:lnTo>
                  <a:pt x="4347" y="283"/>
                </a:lnTo>
                <a:lnTo>
                  <a:pt x="4348" y="279"/>
                </a:lnTo>
                <a:lnTo>
                  <a:pt x="4348" y="277"/>
                </a:lnTo>
                <a:lnTo>
                  <a:pt x="4349" y="288"/>
                </a:lnTo>
                <a:lnTo>
                  <a:pt x="4349" y="287"/>
                </a:lnTo>
                <a:lnTo>
                  <a:pt x="4350" y="297"/>
                </a:lnTo>
                <a:lnTo>
                  <a:pt x="4350" y="282"/>
                </a:lnTo>
                <a:lnTo>
                  <a:pt x="4351" y="281"/>
                </a:lnTo>
                <a:lnTo>
                  <a:pt x="4351" y="281"/>
                </a:lnTo>
                <a:lnTo>
                  <a:pt x="4352" y="277"/>
                </a:lnTo>
                <a:lnTo>
                  <a:pt x="4352" y="274"/>
                </a:lnTo>
                <a:lnTo>
                  <a:pt x="4353" y="264"/>
                </a:lnTo>
                <a:lnTo>
                  <a:pt x="4353" y="246"/>
                </a:lnTo>
                <a:lnTo>
                  <a:pt x="4354" y="252"/>
                </a:lnTo>
                <a:lnTo>
                  <a:pt x="4354" y="261"/>
                </a:lnTo>
                <a:lnTo>
                  <a:pt x="4355" y="282"/>
                </a:lnTo>
                <a:lnTo>
                  <a:pt x="4355" y="291"/>
                </a:lnTo>
                <a:lnTo>
                  <a:pt x="4356" y="254"/>
                </a:lnTo>
                <a:lnTo>
                  <a:pt x="4356" y="210"/>
                </a:lnTo>
                <a:lnTo>
                  <a:pt x="4356" y="175"/>
                </a:lnTo>
                <a:lnTo>
                  <a:pt x="4357" y="153"/>
                </a:lnTo>
                <a:lnTo>
                  <a:pt x="4357" y="142"/>
                </a:lnTo>
                <a:lnTo>
                  <a:pt x="4358" y="139"/>
                </a:lnTo>
                <a:lnTo>
                  <a:pt x="4358" y="164"/>
                </a:lnTo>
                <a:lnTo>
                  <a:pt x="4359" y="186"/>
                </a:lnTo>
                <a:lnTo>
                  <a:pt x="4359" y="185"/>
                </a:lnTo>
                <a:lnTo>
                  <a:pt x="4360" y="184"/>
                </a:lnTo>
                <a:lnTo>
                  <a:pt x="4360" y="172"/>
                </a:lnTo>
                <a:lnTo>
                  <a:pt x="4361" y="166"/>
                </a:lnTo>
                <a:lnTo>
                  <a:pt x="4361" y="168"/>
                </a:lnTo>
                <a:lnTo>
                  <a:pt x="4362" y="170"/>
                </a:lnTo>
                <a:lnTo>
                  <a:pt x="4362" y="180"/>
                </a:lnTo>
                <a:lnTo>
                  <a:pt x="4363" y="204"/>
                </a:lnTo>
                <a:lnTo>
                  <a:pt x="4363" y="233"/>
                </a:lnTo>
                <a:lnTo>
                  <a:pt x="4364" y="257"/>
                </a:lnTo>
                <a:lnTo>
                  <a:pt x="4364" y="275"/>
                </a:lnTo>
                <a:lnTo>
                  <a:pt x="4364" y="304"/>
                </a:lnTo>
                <a:lnTo>
                  <a:pt x="4365" y="331"/>
                </a:lnTo>
                <a:lnTo>
                  <a:pt x="4365" y="350"/>
                </a:lnTo>
                <a:lnTo>
                  <a:pt x="4366" y="369"/>
                </a:lnTo>
                <a:lnTo>
                  <a:pt x="4366" y="416"/>
                </a:lnTo>
                <a:lnTo>
                  <a:pt x="4367" y="432"/>
                </a:lnTo>
                <a:lnTo>
                  <a:pt x="4367" y="438"/>
                </a:lnTo>
                <a:lnTo>
                  <a:pt x="4368" y="434"/>
                </a:lnTo>
                <a:lnTo>
                  <a:pt x="4368" y="422"/>
                </a:lnTo>
                <a:lnTo>
                  <a:pt x="4369" y="412"/>
                </a:lnTo>
                <a:lnTo>
                  <a:pt x="4369" y="389"/>
                </a:lnTo>
                <a:lnTo>
                  <a:pt x="4370" y="384"/>
                </a:lnTo>
                <a:lnTo>
                  <a:pt x="4370" y="340"/>
                </a:lnTo>
                <a:lnTo>
                  <a:pt x="4370" y="316"/>
                </a:lnTo>
                <a:lnTo>
                  <a:pt x="4371" y="276"/>
                </a:lnTo>
                <a:lnTo>
                  <a:pt x="4372" y="275"/>
                </a:lnTo>
                <a:lnTo>
                  <a:pt x="4372" y="246"/>
                </a:lnTo>
                <a:lnTo>
                  <a:pt x="4373" y="233"/>
                </a:lnTo>
                <a:lnTo>
                  <a:pt x="4373" y="201"/>
                </a:lnTo>
                <a:lnTo>
                  <a:pt x="4373" y="199"/>
                </a:lnTo>
                <a:lnTo>
                  <a:pt x="4374" y="185"/>
                </a:lnTo>
                <a:lnTo>
                  <a:pt x="4374" y="195"/>
                </a:lnTo>
                <a:lnTo>
                  <a:pt x="4375" y="202"/>
                </a:lnTo>
                <a:lnTo>
                  <a:pt x="4375" y="215"/>
                </a:lnTo>
                <a:lnTo>
                  <a:pt x="4376" y="203"/>
                </a:lnTo>
                <a:lnTo>
                  <a:pt x="4376" y="194"/>
                </a:lnTo>
                <a:lnTo>
                  <a:pt x="4377" y="184"/>
                </a:lnTo>
                <a:lnTo>
                  <a:pt x="4377" y="199"/>
                </a:lnTo>
                <a:lnTo>
                  <a:pt x="4378" y="230"/>
                </a:lnTo>
                <a:lnTo>
                  <a:pt x="4378" y="218"/>
                </a:lnTo>
                <a:lnTo>
                  <a:pt x="4379" y="178"/>
                </a:lnTo>
                <a:lnTo>
                  <a:pt x="4379" y="152"/>
                </a:lnTo>
                <a:lnTo>
                  <a:pt x="4379" y="148"/>
                </a:lnTo>
                <a:lnTo>
                  <a:pt x="4380" y="135"/>
                </a:lnTo>
                <a:lnTo>
                  <a:pt x="4380" y="149"/>
                </a:lnTo>
                <a:lnTo>
                  <a:pt x="4381" y="135"/>
                </a:lnTo>
                <a:lnTo>
                  <a:pt x="4382" y="177"/>
                </a:lnTo>
                <a:lnTo>
                  <a:pt x="4382" y="188"/>
                </a:lnTo>
                <a:lnTo>
                  <a:pt x="4382" y="172"/>
                </a:lnTo>
                <a:lnTo>
                  <a:pt x="4383" y="158"/>
                </a:lnTo>
                <a:lnTo>
                  <a:pt x="4383" y="139"/>
                </a:lnTo>
                <a:lnTo>
                  <a:pt x="4384" y="132"/>
                </a:lnTo>
                <a:lnTo>
                  <a:pt x="4384" y="130"/>
                </a:lnTo>
                <a:lnTo>
                  <a:pt x="4385" y="151"/>
                </a:lnTo>
                <a:lnTo>
                  <a:pt x="4385" y="174"/>
                </a:lnTo>
                <a:lnTo>
                  <a:pt x="4386" y="194"/>
                </a:lnTo>
                <a:lnTo>
                  <a:pt x="4386" y="224"/>
                </a:lnTo>
                <a:lnTo>
                  <a:pt x="4387" y="242"/>
                </a:lnTo>
                <a:lnTo>
                  <a:pt x="4387" y="270"/>
                </a:lnTo>
                <a:lnTo>
                  <a:pt x="4387" y="297"/>
                </a:lnTo>
                <a:lnTo>
                  <a:pt x="4388" y="324"/>
                </a:lnTo>
                <a:lnTo>
                  <a:pt x="4388" y="355"/>
                </a:lnTo>
                <a:lnTo>
                  <a:pt x="4389" y="402"/>
                </a:lnTo>
                <a:lnTo>
                  <a:pt x="4389" y="429"/>
                </a:lnTo>
                <a:lnTo>
                  <a:pt x="4390" y="436"/>
                </a:lnTo>
                <a:lnTo>
                  <a:pt x="4390" y="439"/>
                </a:lnTo>
                <a:lnTo>
                  <a:pt x="4391" y="428"/>
                </a:lnTo>
                <a:lnTo>
                  <a:pt x="4391" y="428"/>
                </a:lnTo>
                <a:lnTo>
                  <a:pt x="4392" y="409"/>
                </a:lnTo>
                <a:lnTo>
                  <a:pt x="4392" y="399"/>
                </a:lnTo>
                <a:lnTo>
                  <a:pt x="4393" y="367"/>
                </a:lnTo>
                <a:lnTo>
                  <a:pt x="4393" y="354"/>
                </a:lnTo>
                <a:lnTo>
                  <a:pt x="4394" y="316"/>
                </a:lnTo>
                <a:lnTo>
                  <a:pt x="4394" y="306"/>
                </a:lnTo>
                <a:lnTo>
                  <a:pt x="4395" y="262"/>
                </a:lnTo>
                <a:lnTo>
                  <a:pt x="4395" y="259"/>
                </a:lnTo>
                <a:lnTo>
                  <a:pt x="4396" y="232"/>
                </a:lnTo>
                <a:lnTo>
                  <a:pt x="4396" y="234"/>
                </a:lnTo>
                <a:lnTo>
                  <a:pt x="4396" y="211"/>
                </a:lnTo>
                <a:lnTo>
                  <a:pt x="4397" y="216"/>
                </a:lnTo>
                <a:lnTo>
                  <a:pt x="4397" y="227"/>
                </a:lnTo>
                <a:lnTo>
                  <a:pt x="4398" y="238"/>
                </a:lnTo>
                <a:lnTo>
                  <a:pt x="4398" y="241"/>
                </a:lnTo>
                <a:lnTo>
                  <a:pt x="4399" y="253"/>
                </a:lnTo>
                <a:lnTo>
                  <a:pt x="4399" y="242"/>
                </a:lnTo>
                <a:lnTo>
                  <a:pt x="4400" y="247"/>
                </a:lnTo>
                <a:lnTo>
                  <a:pt x="4400" y="238"/>
                </a:lnTo>
                <a:lnTo>
                  <a:pt x="4401" y="234"/>
                </a:lnTo>
                <a:lnTo>
                  <a:pt x="4401" y="234"/>
                </a:lnTo>
                <a:lnTo>
                  <a:pt x="4402" y="234"/>
                </a:lnTo>
                <a:lnTo>
                  <a:pt x="4402" y="237"/>
                </a:lnTo>
                <a:lnTo>
                  <a:pt x="4403" y="249"/>
                </a:lnTo>
                <a:lnTo>
                  <a:pt x="4403" y="261"/>
                </a:lnTo>
                <a:lnTo>
                  <a:pt x="4404" y="288"/>
                </a:lnTo>
                <a:lnTo>
                  <a:pt x="4404" y="304"/>
                </a:lnTo>
                <a:lnTo>
                  <a:pt x="4405" y="309"/>
                </a:lnTo>
                <a:lnTo>
                  <a:pt x="4405" y="305"/>
                </a:lnTo>
                <a:lnTo>
                  <a:pt x="4405" y="317"/>
                </a:lnTo>
                <a:lnTo>
                  <a:pt x="4406" y="333"/>
                </a:lnTo>
                <a:lnTo>
                  <a:pt x="4406" y="327"/>
                </a:lnTo>
                <a:lnTo>
                  <a:pt x="4407" y="364"/>
                </a:lnTo>
                <a:lnTo>
                  <a:pt x="4407" y="387"/>
                </a:lnTo>
                <a:lnTo>
                  <a:pt x="4408" y="408"/>
                </a:lnTo>
                <a:lnTo>
                  <a:pt x="4408" y="428"/>
                </a:lnTo>
                <a:lnTo>
                  <a:pt x="4409" y="436"/>
                </a:lnTo>
                <a:lnTo>
                  <a:pt x="4409" y="442"/>
                </a:lnTo>
                <a:lnTo>
                  <a:pt x="4410" y="446"/>
                </a:lnTo>
                <a:lnTo>
                  <a:pt x="4410" y="450"/>
                </a:lnTo>
                <a:lnTo>
                  <a:pt x="4410" y="453"/>
                </a:lnTo>
                <a:lnTo>
                  <a:pt x="4411" y="450"/>
                </a:lnTo>
                <a:lnTo>
                  <a:pt x="4412" y="451"/>
                </a:lnTo>
                <a:lnTo>
                  <a:pt x="4412" y="445"/>
                </a:lnTo>
                <a:lnTo>
                  <a:pt x="4413" y="419"/>
                </a:lnTo>
                <a:lnTo>
                  <a:pt x="4413" y="395"/>
                </a:lnTo>
                <a:lnTo>
                  <a:pt x="4413" y="337"/>
                </a:lnTo>
                <a:lnTo>
                  <a:pt x="4414" y="302"/>
                </a:lnTo>
                <a:lnTo>
                  <a:pt x="4414" y="255"/>
                </a:lnTo>
                <a:lnTo>
                  <a:pt x="4415" y="236"/>
                </a:lnTo>
                <a:lnTo>
                  <a:pt x="4415" y="236"/>
                </a:lnTo>
                <a:lnTo>
                  <a:pt x="4416" y="249"/>
                </a:lnTo>
                <a:lnTo>
                  <a:pt x="4416" y="258"/>
                </a:lnTo>
                <a:lnTo>
                  <a:pt x="4417" y="278"/>
                </a:lnTo>
                <a:lnTo>
                  <a:pt x="4417" y="281"/>
                </a:lnTo>
                <a:lnTo>
                  <a:pt x="4418" y="291"/>
                </a:lnTo>
                <a:lnTo>
                  <a:pt x="4418" y="270"/>
                </a:lnTo>
                <a:lnTo>
                  <a:pt x="4419" y="261"/>
                </a:lnTo>
                <a:lnTo>
                  <a:pt x="4419" y="274"/>
                </a:lnTo>
                <a:lnTo>
                  <a:pt x="4419" y="279"/>
                </a:lnTo>
                <a:lnTo>
                  <a:pt x="4420" y="267"/>
                </a:lnTo>
                <a:lnTo>
                  <a:pt x="4421" y="266"/>
                </a:lnTo>
                <a:lnTo>
                  <a:pt x="4421" y="249"/>
                </a:lnTo>
                <a:lnTo>
                  <a:pt x="4422" y="239"/>
                </a:lnTo>
                <a:lnTo>
                  <a:pt x="4422" y="277"/>
                </a:lnTo>
                <a:lnTo>
                  <a:pt x="4422" y="290"/>
                </a:lnTo>
                <a:lnTo>
                  <a:pt x="4423" y="296"/>
                </a:lnTo>
                <a:lnTo>
                  <a:pt x="4423" y="272"/>
                </a:lnTo>
                <a:lnTo>
                  <a:pt x="4424" y="241"/>
                </a:lnTo>
                <a:lnTo>
                  <a:pt x="4424" y="215"/>
                </a:lnTo>
                <a:lnTo>
                  <a:pt x="4425" y="206"/>
                </a:lnTo>
                <a:lnTo>
                  <a:pt x="4425" y="212"/>
                </a:lnTo>
                <a:lnTo>
                  <a:pt x="4426" y="228"/>
                </a:lnTo>
                <a:lnTo>
                  <a:pt x="4426" y="231"/>
                </a:lnTo>
                <a:lnTo>
                  <a:pt x="4427" y="250"/>
                </a:lnTo>
                <a:lnTo>
                  <a:pt x="4427" y="246"/>
                </a:lnTo>
                <a:lnTo>
                  <a:pt x="4428" y="256"/>
                </a:lnTo>
                <a:lnTo>
                  <a:pt x="4428" y="264"/>
                </a:lnTo>
                <a:lnTo>
                  <a:pt x="4428" y="296"/>
                </a:lnTo>
                <a:lnTo>
                  <a:pt x="4429" y="324"/>
                </a:lnTo>
                <a:lnTo>
                  <a:pt x="4429" y="350"/>
                </a:lnTo>
                <a:lnTo>
                  <a:pt x="4430" y="339"/>
                </a:lnTo>
                <a:lnTo>
                  <a:pt x="4430" y="385"/>
                </a:lnTo>
                <a:lnTo>
                  <a:pt x="4431" y="411"/>
                </a:lnTo>
                <a:lnTo>
                  <a:pt x="4431" y="425"/>
                </a:lnTo>
                <a:lnTo>
                  <a:pt x="4432" y="435"/>
                </a:lnTo>
                <a:lnTo>
                  <a:pt x="4432" y="445"/>
                </a:lnTo>
                <a:lnTo>
                  <a:pt x="4433" y="452"/>
                </a:lnTo>
                <a:lnTo>
                  <a:pt x="4433" y="452"/>
                </a:lnTo>
                <a:lnTo>
                  <a:pt x="4434" y="451"/>
                </a:lnTo>
                <a:lnTo>
                  <a:pt x="4434" y="453"/>
                </a:lnTo>
                <a:lnTo>
                  <a:pt x="4435" y="449"/>
                </a:lnTo>
                <a:lnTo>
                  <a:pt x="4435" y="422"/>
                </a:lnTo>
                <a:lnTo>
                  <a:pt x="4436" y="396"/>
                </a:lnTo>
                <a:lnTo>
                  <a:pt x="4436" y="335"/>
                </a:lnTo>
                <a:lnTo>
                  <a:pt x="4436" y="293"/>
                </a:lnTo>
                <a:lnTo>
                  <a:pt x="4437" y="234"/>
                </a:lnTo>
                <a:lnTo>
                  <a:pt x="4437" y="216"/>
                </a:lnTo>
                <a:lnTo>
                  <a:pt x="4438" y="216"/>
                </a:lnTo>
                <a:lnTo>
                  <a:pt x="4438" y="229"/>
                </a:lnTo>
                <a:lnTo>
                  <a:pt x="4439" y="239"/>
                </a:lnTo>
                <a:lnTo>
                  <a:pt x="4439" y="255"/>
                </a:lnTo>
                <a:lnTo>
                  <a:pt x="4440" y="257"/>
                </a:lnTo>
                <a:lnTo>
                  <a:pt x="4440" y="265"/>
                </a:lnTo>
                <a:lnTo>
                  <a:pt x="4441" y="246"/>
                </a:lnTo>
                <a:lnTo>
                  <a:pt x="4441" y="245"/>
                </a:lnTo>
                <a:lnTo>
                  <a:pt x="4442" y="255"/>
                </a:lnTo>
                <a:lnTo>
                  <a:pt x="4442" y="261"/>
                </a:lnTo>
                <a:lnTo>
                  <a:pt x="4443" y="249"/>
                </a:lnTo>
                <a:lnTo>
                  <a:pt x="4443" y="244"/>
                </a:lnTo>
                <a:lnTo>
                  <a:pt x="4444" y="227"/>
                </a:lnTo>
                <a:lnTo>
                  <a:pt x="4444" y="229"/>
                </a:lnTo>
                <a:lnTo>
                  <a:pt x="4445" y="248"/>
                </a:lnTo>
                <a:lnTo>
                  <a:pt x="4445" y="272"/>
                </a:lnTo>
                <a:lnTo>
                  <a:pt x="4445" y="294"/>
                </a:lnTo>
                <a:lnTo>
                  <a:pt x="4446" y="268"/>
                </a:lnTo>
                <a:lnTo>
                  <a:pt x="4446" y="229"/>
                </a:lnTo>
                <a:lnTo>
                  <a:pt x="4447" y="195"/>
                </a:lnTo>
                <a:lnTo>
                  <a:pt x="4447" y="179"/>
                </a:lnTo>
                <a:lnTo>
                  <a:pt x="4448" y="175"/>
                </a:lnTo>
                <a:lnTo>
                  <a:pt x="4448" y="181"/>
                </a:lnTo>
                <a:lnTo>
                  <a:pt x="4449" y="183"/>
                </a:lnTo>
                <a:lnTo>
                  <a:pt x="4449" y="186"/>
                </a:lnTo>
                <a:lnTo>
                  <a:pt x="4450" y="186"/>
                </a:lnTo>
                <a:lnTo>
                  <a:pt x="4450" y="189"/>
                </a:lnTo>
                <a:lnTo>
                  <a:pt x="4450" y="209"/>
                </a:lnTo>
                <a:lnTo>
                  <a:pt x="4451" y="244"/>
                </a:lnTo>
                <a:lnTo>
                  <a:pt x="4452" y="284"/>
                </a:lnTo>
                <a:lnTo>
                  <a:pt x="4452" y="316"/>
                </a:lnTo>
                <a:lnTo>
                  <a:pt x="4453" y="345"/>
                </a:lnTo>
                <a:lnTo>
                  <a:pt x="4453" y="377"/>
                </a:lnTo>
                <a:lnTo>
                  <a:pt x="4453" y="398"/>
                </a:lnTo>
                <a:lnTo>
                  <a:pt x="4454" y="416"/>
                </a:lnTo>
                <a:lnTo>
                  <a:pt x="4454" y="427"/>
                </a:lnTo>
                <a:lnTo>
                  <a:pt x="4455" y="436"/>
                </a:lnTo>
                <a:lnTo>
                  <a:pt x="4455" y="440"/>
                </a:lnTo>
                <a:lnTo>
                  <a:pt x="4456" y="445"/>
                </a:lnTo>
                <a:lnTo>
                  <a:pt x="4456" y="445"/>
                </a:lnTo>
                <a:lnTo>
                  <a:pt x="4457" y="448"/>
                </a:lnTo>
                <a:lnTo>
                  <a:pt x="4457" y="446"/>
                </a:lnTo>
                <a:lnTo>
                  <a:pt x="4458" y="419"/>
                </a:lnTo>
                <a:lnTo>
                  <a:pt x="4458" y="394"/>
                </a:lnTo>
                <a:lnTo>
                  <a:pt x="4459" y="328"/>
                </a:lnTo>
                <a:lnTo>
                  <a:pt x="4459" y="287"/>
                </a:lnTo>
                <a:lnTo>
                  <a:pt x="4459" y="232"/>
                </a:lnTo>
                <a:lnTo>
                  <a:pt x="4460" y="220"/>
                </a:lnTo>
                <a:lnTo>
                  <a:pt x="4461" y="216"/>
                </a:lnTo>
                <a:lnTo>
                  <a:pt x="4461" y="226"/>
                </a:lnTo>
                <a:lnTo>
                  <a:pt x="4462" y="243"/>
                </a:lnTo>
                <a:lnTo>
                  <a:pt x="4462" y="266"/>
                </a:lnTo>
                <a:lnTo>
                  <a:pt x="4462" y="263"/>
                </a:lnTo>
                <a:lnTo>
                  <a:pt x="4463" y="276"/>
                </a:lnTo>
                <a:lnTo>
                  <a:pt x="4463" y="254"/>
                </a:lnTo>
                <a:lnTo>
                  <a:pt x="4464" y="253"/>
                </a:lnTo>
                <a:lnTo>
                  <a:pt x="4464" y="265"/>
                </a:lnTo>
                <a:lnTo>
                  <a:pt x="4465" y="273"/>
                </a:lnTo>
                <a:lnTo>
                  <a:pt x="4465" y="256"/>
                </a:lnTo>
                <a:lnTo>
                  <a:pt x="4466" y="254"/>
                </a:lnTo>
                <a:lnTo>
                  <a:pt x="4466" y="247"/>
                </a:lnTo>
                <a:lnTo>
                  <a:pt x="4467" y="246"/>
                </a:lnTo>
                <a:lnTo>
                  <a:pt x="4467" y="264"/>
                </a:lnTo>
                <a:lnTo>
                  <a:pt x="4468" y="288"/>
                </a:lnTo>
                <a:lnTo>
                  <a:pt x="4468" y="301"/>
                </a:lnTo>
                <a:lnTo>
                  <a:pt x="4468" y="276"/>
                </a:lnTo>
                <a:lnTo>
                  <a:pt x="4469" y="231"/>
                </a:lnTo>
                <a:lnTo>
                  <a:pt x="4470" y="197"/>
                </a:lnTo>
                <a:lnTo>
                  <a:pt x="4470" y="185"/>
                </a:lnTo>
                <a:lnTo>
                  <a:pt x="4471" y="178"/>
                </a:lnTo>
                <a:lnTo>
                  <a:pt x="4471" y="181"/>
                </a:lnTo>
                <a:lnTo>
                  <a:pt x="4471" y="203"/>
                </a:lnTo>
                <a:lnTo>
                  <a:pt x="4472" y="206"/>
                </a:lnTo>
                <a:lnTo>
                  <a:pt x="4472" y="198"/>
                </a:lnTo>
                <a:lnTo>
                  <a:pt x="4473" y="204"/>
                </a:lnTo>
                <a:lnTo>
                  <a:pt x="4473" y="201"/>
                </a:lnTo>
                <a:lnTo>
                  <a:pt x="4474" y="236"/>
                </a:lnTo>
                <a:lnTo>
                  <a:pt x="4474" y="273"/>
                </a:lnTo>
                <a:lnTo>
                  <a:pt x="4475" y="305"/>
                </a:lnTo>
                <a:lnTo>
                  <a:pt x="4475" y="342"/>
                </a:lnTo>
                <a:lnTo>
                  <a:pt x="4476" y="375"/>
                </a:lnTo>
                <a:lnTo>
                  <a:pt x="4476" y="398"/>
                </a:lnTo>
                <a:lnTo>
                  <a:pt x="4476" y="414"/>
                </a:lnTo>
                <a:lnTo>
                  <a:pt x="4477" y="427"/>
                </a:lnTo>
                <a:lnTo>
                  <a:pt x="4477" y="438"/>
                </a:lnTo>
                <a:lnTo>
                  <a:pt x="4478" y="443"/>
                </a:lnTo>
                <a:lnTo>
                  <a:pt x="4478" y="446"/>
                </a:lnTo>
                <a:lnTo>
                  <a:pt x="4479" y="445"/>
                </a:lnTo>
                <a:lnTo>
                  <a:pt x="4479" y="448"/>
                </a:lnTo>
                <a:lnTo>
                  <a:pt x="4480" y="445"/>
                </a:lnTo>
                <a:lnTo>
                  <a:pt x="4480" y="420"/>
                </a:lnTo>
                <a:lnTo>
                  <a:pt x="4481" y="394"/>
                </a:lnTo>
                <a:lnTo>
                  <a:pt x="4481" y="330"/>
                </a:lnTo>
                <a:lnTo>
                  <a:pt x="4482" y="287"/>
                </a:lnTo>
                <a:lnTo>
                  <a:pt x="4482" y="237"/>
                </a:lnTo>
                <a:lnTo>
                  <a:pt x="4483" y="222"/>
                </a:lnTo>
                <a:lnTo>
                  <a:pt x="4483" y="217"/>
                </a:lnTo>
                <a:lnTo>
                  <a:pt x="4484" y="231"/>
                </a:lnTo>
                <a:lnTo>
                  <a:pt x="4484" y="241"/>
                </a:lnTo>
                <a:lnTo>
                  <a:pt x="4485" y="270"/>
                </a:lnTo>
                <a:lnTo>
                  <a:pt x="4485" y="268"/>
                </a:lnTo>
                <a:lnTo>
                  <a:pt x="4485" y="285"/>
                </a:lnTo>
                <a:lnTo>
                  <a:pt x="4486" y="264"/>
                </a:lnTo>
                <a:lnTo>
                  <a:pt x="4486" y="255"/>
                </a:lnTo>
                <a:lnTo>
                  <a:pt x="4487" y="270"/>
                </a:lnTo>
                <a:lnTo>
                  <a:pt x="4487" y="278"/>
                </a:lnTo>
                <a:lnTo>
                  <a:pt x="4488" y="261"/>
                </a:lnTo>
                <a:lnTo>
                  <a:pt x="4488" y="256"/>
                </a:lnTo>
                <a:lnTo>
                  <a:pt x="4489" y="247"/>
                </a:lnTo>
                <a:lnTo>
                  <a:pt x="4489" y="247"/>
                </a:lnTo>
                <a:lnTo>
                  <a:pt x="4490" y="265"/>
                </a:lnTo>
                <a:lnTo>
                  <a:pt x="4490" y="287"/>
                </a:lnTo>
                <a:lnTo>
                  <a:pt x="4491" y="305"/>
                </a:lnTo>
                <a:lnTo>
                  <a:pt x="4491" y="276"/>
                </a:lnTo>
                <a:lnTo>
                  <a:pt x="4492" y="236"/>
                </a:lnTo>
                <a:lnTo>
                  <a:pt x="4492" y="199"/>
                </a:lnTo>
                <a:lnTo>
                  <a:pt x="4493" y="183"/>
                </a:lnTo>
                <a:lnTo>
                  <a:pt x="4493" y="173"/>
                </a:lnTo>
                <a:lnTo>
                  <a:pt x="4493" y="177"/>
                </a:lnTo>
                <a:lnTo>
                  <a:pt x="4494" y="178"/>
                </a:lnTo>
                <a:lnTo>
                  <a:pt x="4494" y="186"/>
                </a:lnTo>
                <a:lnTo>
                  <a:pt x="4495" y="177"/>
                </a:lnTo>
                <a:lnTo>
                  <a:pt x="4495" y="182"/>
                </a:lnTo>
                <a:lnTo>
                  <a:pt x="4496" y="184"/>
                </a:lnTo>
                <a:lnTo>
                  <a:pt x="4496" y="198"/>
                </a:lnTo>
                <a:lnTo>
                  <a:pt x="4497" y="218"/>
                </a:lnTo>
                <a:lnTo>
                  <a:pt x="4497" y="256"/>
                </a:lnTo>
                <a:lnTo>
                  <a:pt x="4498" y="295"/>
                </a:lnTo>
                <a:lnTo>
                  <a:pt x="4498" y="331"/>
                </a:lnTo>
                <a:lnTo>
                  <a:pt x="4499" y="362"/>
                </a:lnTo>
                <a:lnTo>
                  <a:pt x="4499" y="388"/>
                </a:lnTo>
                <a:lnTo>
                  <a:pt x="4499" y="400"/>
                </a:lnTo>
                <a:lnTo>
                  <a:pt x="4500" y="413"/>
                </a:lnTo>
                <a:lnTo>
                  <a:pt x="4501" y="422"/>
                </a:lnTo>
                <a:lnTo>
                  <a:pt x="4501" y="434"/>
                </a:lnTo>
                <a:lnTo>
                  <a:pt x="4502" y="431"/>
                </a:lnTo>
                <a:lnTo>
                  <a:pt x="4502" y="438"/>
                </a:lnTo>
                <a:lnTo>
                  <a:pt x="4502" y="439"/>
                </a:lnTo>
                <a:lnTo>
                  <a:pt x="4503" y="418"/>
                </a:lnTo>
                <a:lnTo>
                  <a:pt x="4503" y="394"/>
                </a:lnTo>
                <a:lnTo>
                  <a:pt x="4504" y="336"/>
                </a:lnTo>
                <a:lnTo>
                  <a:pt x="4504" y="296"/>
                </a:lnTo>
                <a:lnTo>
                  <a:pt x="4505" y="246"/>
                </a:lnTo>
                <a:lnTo>
                  <a:pt x="4505" y="232"/>
                </a:lnTo>
                <a:lnTo>
                  <a:pt x="4506" y="228"/>
                </a:lnTo>
                <a:lnTo>
                  <a:pt x="4506" y="240"/>
                </a:lnTo>
                <a:lnTo>
                  <a:pt x="4507" y="250"/>
                </a:lnTo>
                <a:lnTo>
                  <a:pt x="4507" y="270"/>
                </a:lnTo>
                <a:lnTo>
                  <a:pt x="4508" y="274"/>
                </a:lnTo>
                <a:lnTo>
                  <a:pt x="4508" y="287"/>
                </a:lnTo>
                <a:lnTo>
                  <a:pt x="4508" y="264"/>
                </a:lnTo>
                <a:lnTo>
                  <a:pt x="4509" y="264"/>
                </a:lnTo>
                <a:lnTo>
                  <a:pt x="4510" y="269"/>
                </a:lnTo>
                <a:lnTo>
                  <a:pt x="4510" y="274"/>
                </a:lnTo>
                <a:lnTo>
                  <a:pt x="4511" y="258"/>
                </a:lnTo>
                <a:lnTo>
                  <a:pt x="4511" y="245"/>
                </a:lnTo>
                <a:lnTo>
                  <a:pt x="4511" y="237"/>
                </a:lnTo>
                <a:lnTo>
                  <a:pt x="4512" y="242"/>
                </a:lnTo>
                <a:lnTo>
                  <a:pt x="4512" y="264"/>
                </a:lnTo>
                <a:lnTo>
                  <a:pt x="4513" y="282"/>
                </a:lnTo>
                <a:lnTo>
                  <a:pt x="4513" y="295"/>
                </a:lnTo>
                <a:lnTo>
                  <a:pt x="4514" y="268"/>
                </a:lnTo>
                <a:lnTo>
                  <a:pt x="4514" y="212"/>
                </a:lnTo>
                <a:lnTo>
                  <a:pt x="4515" y="183"/>
                </a:lnTo>
                <a:lnTo>
                  <a:pt x="4515" y="158"/>
                </a:lnTo>
                <a:lnTo>
                  <a:pt x="4516" y="142"/>
                </a:lnTo>
                <a:lnTo>
                  <a:pt x="4516" y="139"/>
                </a:lnTo>
                <a:lnTo>
                  <a:pt x="4516" y="154"/>
                </a:lnTo>
                <a:lnTo>
                  <a:pt x="4517" y="166"/>
                </a:lnTo>
                <a:lnTo>
                  <a:pt x="4517" y="169"/>
                </a:lnTo>
                <a:lnTo>
                  <a:pt x="4518" y="167"/>
                </a:lnTo>
                <a:lnTo>
                  <a:pt x="4518" y="159"/>
                </a:lnTo>
                <a:lnTo>
                  <a:pt x="4519" y="154"/>
                </a:lnTo>
                <a:lnTo>
                  <a:pt x="4519" y="160"/>
                </a:lnTo>
                <a:lnTo>
                  <a:pt x="4520" y="166"/>
                </a:lnTo>
                <a:lnTo>
                  <a:pt x="4520" y="173"/>
                </a:lnTo>
                <a:lnTo>
                  <a:pt x="4521" y="206"/>
                </a:lnTo>
                <a:lnTo>
                  <a:pt x="4521" y="231"/>
                </a:lnTo>
                <a:lnTo>
                  <a:pt x="4522" y="257"/>
                </a:lnTo>
                <a:lnTo>
                  <a:pt x="4522" y="281"/>
                </a:lnTo>
                <a:lnTo>
                  <a:pt x="4523" y="302"/>
                </a:lnTo>
                <a:lnTo>
                  <a:pt x="4523" y="327"/>
                </a:lnTo>
                <a:lnTo>
                  <a:pt x="4524" y="348"/>
                </a:lnTo>
                <a:lnTo>
                  <a:pt x="4524" y="365"/>
                </a:lnTo>
                <a:lnTo>
                  <a:pt x="4525" y="409"/>
                </a:lnTo>
                <a:lnTo>
                  <a:pt x="4525" y="430"/>
                </a:lnTo>
                <a:lnTo>
                  <a:pt x="4525" y="435"/>
                </a:lnTo>
                <a:lnTo>
                  <a:pt x="4526" y="431"/>
                </a:lnTo>
                <a:lnTo>
                  <a:pt x="4526" y="421"/>
                </a:lnTo>
                <a:lnTo>
                  <a:pt x="4527" y="419"/>
                </a:lnTo>
                <a:lnTo>
                  <a:pt x="4527" y="397"/>
                </a:lnTo>
                <a:lnTo>
                  <a:pt x="4528" y="383"/>
                </a:lnTo>
                <a:lnTo>
                  <a:pt x="4528" y="333"/>
                </a:lnTo>
                <a:lnTo>
                  <a:pt x="4529" y="328"/>
                </a:lnTo>
                <a:lnTo>
                  <a:pt x="4529" y="293"/>
                </a:lnTo>
                <a:lnTo>
                  <a:pt x="4530" y="290"/>
                </a:lnTo>
                <a:lnTo>
                  <a:pt x="4530" y="267"/>
                </a:lnTo>
                <a:lnTo>
                  <a:pt x="4531" y="262"/>
                </a:lnTo>
                <a:lnTo>
                  <a:pt x="4531" y="238"/>
                </a:lnTo>
                <a:lnTo>
                  <a:pt x="4532" y="232"/>
                </a:lnTo>
                <a:lnTo>
                  <a:pt x="4532" y="223"/>
                </a:lnTo>
                <a:lnTo>
                  <a:pt x="4533" y="220"/>
                </a:lnTo>
                <a:lnTo>
                  <a:pt x="4533" y="223"/>
                </a:lnTo>
                <a:lnTo>
                  <a:pt x="4534" y="239"/>
                </a:lnTo>
                <a:lnTo>
                  <a:pt x="4534" y="232"/>
                </a:lnTo>
                <a:lnTo>
                  <a:pt x="4534" y="223"/>
                </a:lnTo>
                <a:lnTo>
                  <a:pt x="4535" y="219"/>
                </a:lnTo>
                <a:lnTo>
                  <a:pt x="4535" y="228"/>
                </a:lnTo>
                <a:lnTo>
                  <a:pt x="4536" y="241"/>
                </a:lnTo>
                <a:lnTo>
                  <a:pt x="4536" y="226"/>
                </a:lnTo>
                <a:lnTo>
                  <a:pt x="4537" y="194"/>
                </a:lnTo>
                <a:lnTo>
                  <a:pt x="4537" y="186"/>
                </a:lnTo>
                <a:lnTo>
                  <a:pt x="4538" y="164"/>
                </a:lnTo>
                <a:lnTo>
                  <a:pt x="4538" y="146"/>
                </a:lnTo>
                <a:lnTo>
                  <a:pt x="4539" y="165"/>
                </a:lnTo>
                <a:lnTo>
                  <a:pt x="4539" y="202"/>
                </a:lnTo>
                <a:lnTo>
                  <a:pt x="4539" y="213"/>
                </a:lnTo>
                <a:lnTo>
                  <a:pt x="4540" y="213"/>
                </a:lnTo>
                <a:lnTo>
                  <a:pt x="4541" y="200"/>
                </a:lnTo>
                <a:lnTo>
                  <a:pt x="4541" y="186"/>
                </a:lnTo>
                <a:lnTo>
                  <a:pt x="4542" y="170"/>
                </a:lnTo>
                <a:lnTo>
                  <a:pt x="4542" y="168"/>
                </a:lnTo>
                <a:lnTo>
                  <a:pt x="4542" y="168"/>
                </a:lnTo>
                <a:lnTo>
                  <a:pt x="4543" y="166"/>
                </a:lnTo>
                <a:lnTo>
                  <a:pt x="4543" y="184"/>
                </a:lnTo>
                <a:lnTo>
                  <a:pt x="4544" y="206"/>
                </a:lnTo>
                <a:lnTo>
                  <a:pt x="4544" y="229"/>
                </a:lnTo>
                <a:lnTo>
                  <a:pt x="4545" y="240"/>
                </a:lnTo>
                <a:lnTo>
                  <a:pt x="4545" y="262"/>
                </a:lnTo>
                <a:lnTo>
                  <a:pt x="4546" y="293"/>
                </a:lnTo>
                <a:lnTo>
                  <a:pt x="4546" y="316"/>
                </a:lnTo>
                <a:lnTo>
                  <a:pt x="4547" y="345"/>
                </a:lnTo>
                <a:lnTo>
                  <a:pt x="4547" y="400"/>
                </a:lnTo>
                <a:lnTo>
                  <a:pt x="4548" y="424"/>
                </a:lnTo>
                <a:lnTo>
                  <a:pt x="4548" y="434"/>
                </a:lnTo>
                <a:lnTo>
                  <a:pt x="4548" y="436"/>
                </a:lnTo>
                <a:lnTo>
                  <a:pt x="4549" y="436"/>
                </a:lnTo>
                <a:lnTo>
                  <a:pt x="4550" y="431"/>
                </a:lnTo>
                <a:lnTo>
                  <a:pt x="4550" y="416"/>
                </a:lnTo>
                <a:lnTo>
                  <a:pt x="4551" y="397"/>
                </a:lnTo>
                <a:lnTo>
                  <a:pt x="4551" y="373"/>
                </a:lnTo>
                <a:lnTo>
                  <a:pt x="4551" y="353"/>
                </a:lnTo>
                <a:lnTo>
                  <a:pt x="4552" y="311"/>
                </a:lnTo>
                <a:lnTo>
                  <a:pt x="4552" y="291"/>
                </a:lnTo>
                <a:lnTo>
                  <a:pt x="4553" y="245"/>
                </a:lnTo>
                <a:lnTo>
                  <a:pt x="4553" y="229"/>
                </a:lnTo>
                <a:lnTo>
                  <a:pt x="4554" y="203"/>
                </a:lnTo>
                <a:lnTo>
                  <a:pt x="4554" y="198"/>
                </a:lnTo>
                <a:lnTo>
                  <a:pt x="4555" y="200"/>
                </a:lnTo>
                <a:lnTo>
                  <a:pt x="4555" y="196"/>
                </a:lnTo>
                <a:lnTo>
                  <a:pt x="4556" y="202"/>
                </a:lnTo>
                <a:lnTo>
                  <a:pt x="4556" y="207"/>
                </a:lnTo>
                <a:lnTo>
                  <a:pt x="4557" y="185"/>
                </a:lnTo>
                <a:lnTo>
                  <a:pt x="4557" y="206"/>
                </a:lnTo>
                <a:lnTo>
                  <a:pt x="4557" y="234"/>
                </a:lnTo>
                <a:lnTo>
                  <a:pt x="4558" y="251"/>
                </a:lnTo>
                <a:lnTo>
                  <a:pt x="4559" y="252"/>
                </a:lnTo>
                <a:lnTo>
                  <a:pt x="4559" y="261"/>
                </a:lnTo>
                <a:lnTo>
                  <a:pt x="4559" y="249"/>
                </a:lnTo>
                <a:lnTo>
                  <a:pt x="4560" y="249"/>
                </a:lnTo>
                <a:lnTo>
                  <a:pt x="4560" y="224"/>
                </a:lnTo>
                <a:lnTo>
                  <a:pt x="4561" y="270"/>
                </a:lnTo>
                <a:lnTo>
                  <a:pt x="4561" y="297"/>
                </a:lnTo>
                <a:lnTo>
                  <a:pt x="4562" y="304"/>
                </a:lnTo>
                <a:lnTo>
                  <a:pt x="4562" y="297"/>
                </a:lnTo>
                <a:lnTo>
                  <a:pt x="4563" y="305"/>
                </a:lnTo>
                <a:lnTo>
                  <a:pt x="4563" y="298"/>
                </a:lnTo>
                <a:lnTo>
                  <a:pt x="4564" y="286"/>
                </a:lnTo>
                <a:lnTo>
                  <a:pt x="4564" y="301"/>
                </a:lnTo>
                <a:lnTo>
                  <a:pt x="4565" y="320"/>
                </a:lnTo>
                <a:lnTo>
                  <a:pt x="4565" y="329"/>
                </a:lnTo>
                <a:lnTo>
                  <a:pt x="4565" y="341"/>
                </a:lnTo>
                <a:lnTo>
                  <a:pt x="4566" y="362"/>
                </a:lnTo>
                <a:lnTo>
                  <a:pt x="4566" y="381"/>
                </a:lnTo>
                <a:lnTo>
                  <a:pt x="4567" y="398"/>
                </a:lnTo>
                <a:lnTo>
                  <a:pt x="4567" y="408"/>
                </a:lnTo>
                <a:lnTo>
                  <a:pt x="4568" y="423"/>
                </a:lnTo>
                <a:lnTo>
                  <a:pt x="4568" y="427"/>
                </a:lnTo>
                <a:lnTo>
                  <a:pt x="4569" y="433"/>
                </a:lnTo>
                <a:lnTo>
                  <a:pt x="4569" y="434"/>
                </a:lnTo>
                <a:lnTo>
                  <a:pt x="4570" y="443"/>
                </a:lnTo>
                <a:lnTo>
                  <a:pt x="4570" y="445"/>
                </a:lnTo>
                <a:lnTo>
                  <a:pt x="4571" y="440"/>
                </a:lnTo>
                <a:lnTo>
                  <a:pt x="4571" y="431"/>
                </a:lnTo>
                <a:lnTo>
                  <a:pt x="4572" y="410"/>
                </a:lnTo>
                <a:lnTo>
                  <a:pt x="4572" y="407"/>
                </a:lnTo>
                <a:lnTo>
                  <a:pt x="4573" y="387"/>
                </a:lnTo>
                <a:lnTo>
                  <a:pt x="4573" y="370"/>
                </a:lnTo>
                <a:lnTo>
                  <a:pt x="4574" y="337"/>
                </a:lnTo>
                <a:lnTo>
                  <a:pt x="4574" y="331"/>
                </a:lnTo>
                <a:lnTo>
                  <a:pt x="4574" y="314"/>
                </a:lnTo>
                <a:lnTo>
                  <a:pt x="4575" y="318"/>
                </a:lnTo>
                <a:lnTo>
                  <a:pt x="4575" y="300"/>
                </a:lnTo>
                <a:lnTo>
                  <a:pt x="4576" y="303"/>
                </a:lnTo>
                <a:lnTo>
                  <a:pt x="4576" y="279"/>
                </a:lnTo>
                <a:lnTo>
                  <a:pt x="4577" y="275"/>
                </a:lnTo>
                <a:lnTo>
                  <a:pt x="4577" y="262"/>
                </a:lnTo>
                <a:lnTo>
                  <a:pt x="4578" y="264"/>
                </a:lnTo>
                <a:lnTo>
                  <a:pt x="4578" y="257"/>
                </a:lnTo>
                <a:lnTo>
                  <a:pt x="4579" y="262"/>
                </a:lnTo>
                <a:lnTo>
                  <a:pt x="4579" y="253"/>
                </a:lnTo>
                <a:lnTo>
                  <a:pt x="4579" y="257"/>
                </a:lnTo>
                <a:lnTo>
                  <a:pt x="4580" y="253"/>
                </a:lnTo>
                <a:lnTo>
                  <a:pt x="4581" y="263"/>
                </a:lnTo>
                <a:lnTo>
                  <a:pt x="4581" y="269"/>
                </a:lnTo>
                <a:lnTo>
                  <a:pt x="4582" y="264"/>
                </a:lnTo>
                <a:lnTo>
                  <a:pt x="4582" y="251"/>
                </a:lnTo>
                <a:lnTo>
                  <a:pt x="4582" y="242"/>
                </a:lnTo>
                <a:lnTo>
                  <a:pt x="4583" y="238"/>
                </a:lnTo>
                <a:lnTo>
                  <a:pt x="4583" y="250"/>
                </a:lnTo>
                <a:lnTo>
                  <a:pt x="4584" y="265"/>
                </a:lnTo>
                <a:lnTo>
                  <a:pt x="4584" y="279"/>
                </a:lnTo>
                <a:lnTo>
                  <a:pt x="4585" y="290"/>
                </a:lnTo>
                <a:lnTo>
                  <a:pt x="4585" y="301"/>
                </a:lnTo>
                <a:lnTo>
                  <a:pt x="4586" y="303"/>
                </a:lnTo>
                <a:lnTo>
                  <a:pt x="4586" y="310"/>
                </a:lnTo>
                <a:lnTo>
                  <a:pt x="4587" y="317"/>
                </a:lnTo>
                <a:lnTo>
                  <a:pt x="4587" y="348"/>
                </a:lnTo>
                <a:lnTo>
                  <a:pt x="4588" y="374"/>
                </a:lnTo>
                <a:lnTo>
                  <a:pt x="4588" y="390"/>
                </a:lnTo>
                <a:lnTo>
                  <a:pt x="4588" y="411"/>
                </a:lnTo>
                <a:lnTo>
                  <a:pt x="4589" y="426"/>
                </a:lnTo>
                <a:lnTo>
                  <a:pt x="4590" y="436"/>
                </a:lnTo>
                <a:lnTo>
                  <a:pt x="4590" y="441"/>
                </a:lnTo>
                <a:lnTo>
                  <a:pt x="4591" y="449"/>
                </a:lnTo>
                <a:lnTo>
                  <a:pt x="4591" y="454"/>
                </a:lnTo>
                <a:lnTo>
                  <a:pt x="4591" y="455"/>
                </a:lnTo>
                <a:lnTo>
                  <a:pt x="4592" y="453"/>
                </a:lnTo>
                <a:lnTo>
                  <a:pt x="4592" y="453"/>
                </a:lnTo>
                <a:lnTo>
                  <a:pt x="4593" y="446"/>
                </a:lnTo>
                <a:lnTo>
                  <a:pt x="4593" y="420"/>
                </a:lnTo>
                <a:lnTo>
                  <a:pt x="4594" y="396"/>
                </a:lnTo>
                <a:lnTo>
                  <a:pt x="4594" y="332"/>
                </a:lnTo>
                <a:lnTo>
                  <a:pt x="4595" y="299"/>
                </a:lnTo>
                <a:lnTo>
                  <a:pt x="4595" y="248"/>
                </a:lnTo>
                <a:lnTo>
                  <a:pt x="4596" y="237"/>
                </a:lnTo>
                <a:lnTo>
                  <a:pt x="4596" y="231"/>
                </a:lnTo>
                <a:lnTo>
                  <a:pt x="4597" y="244"/>
                </a:lnTo>
                <a:lnTo>
                  <a:pt x="4597" y="256"/>
                </a:lnTo>
                <a:lnTo>
                  <a:pt x="4597" y="282"/>
                </a:lnTo>
                <a:lnTo>
                  <a:pt x="4598" y="281"/>
                </a:lnTo>
                <a:lnTo>
                  <a:pt x="4599" y="294"/>
                </a:lnTo>
                <a:lnTo>
                  <a:pt x="4599" y="280"/>
                </a:lnTo>
                <a:lnTo>
                  <a:pt x="4600" y="283"/>
                </a:lnTo>
                <a:lnTo>
                  <a:pt x="4600" y="284"/>
                </a:lnTo>
                <a:lnTo>
                  <a:pt x="4600" y="295"/>
                </a:lnTo>
                <a:lnTo>
                  <a:pt x="4601" y="273"/>
                </a:lnTo>
                <a:lnTo>
                  <a:pt x="4601" y="276"/>
                </a:lnTo>
                <a:lnTo>
                  <a:pt x="4602" y="258"/>
                </a:lnTo>
                <a:lnTo>
                  <a:pt x="4602" y="261"/>
                </a:lnTo>
                <a:lnTo>
                  <a:pt x="4603" y="274"/>
                </a:lnTo>
                <a:lnTo>
                  <a:pt x="4603" y="290"/>
                </a:lnTo>
                <a:lnTo>
                  <a:pt x="4604" y="301"/>
                </a:lnTo>
                <a:lnTo>
                  <a:pt x="4604" y="275"/>
                </a:lnTo>
                <a:lnTo>
                  <a:pt x="4605" y="238"/>
                </a:lnTo>
                <a:lnTo>
                  <a:pt x="4605" y="203"/>
                </a:lnTo>
                <a:lnTo>
                  <a:pt x="4605" y="192"/>
                </a:lnTo>
                <a:lnTo>
                  <a:pt x="4606" y="203"/>
                </a:lnTo>
                <a:lnTo>
                  <a:pt x="4606" y="212"/>
                </a:lnTo>
                <a:lnTo>
                  <a:pt x="4607" y="215"/>
                </a:lnTo>
                <a:lnTo>
                  <a:pt x="4607" y="224"/>
                </a:lnTo>
                <a:lnTo>
                  <a:pt x="4608" y="216"/>
                </a:lnTo>
                <a:lnTo>
                  <a:pt x="4608" y="217"/>
                </a:lnTo>
                <a:lnTo>
                  <a:pt x="4609" y="231"/>
                </a:lnTo>
                <a:lnTo>
                  <a:pt x="4609" y="269"/>
                </a:lnTo>
                <a:lnTo>
                  <a:pt x="4610" y="300"/>
                </a:lnTo>
                <a:lnTo>
                  <a:pt x="4610" y="338"/>
                </a:lnTo>
                <a:lnTo>
                  <a:pt x="4611" y="365"/>
                </a:lnTo>
                <a:lnTo>
                  <a:pt x="4611" y="393"/>
                </a:lnTo>
                <a:lnTo>
                  <a:pt x="4612" y="408"/>
                </a:lnTo>
                <a:lnTo>
                  <a:pt x="4612" y="423"/>
                </a:lnTo>
                <a:lnTo>
                  <a:pt x="4613" y="432"/>
                </a:lnTo>
                <a:lnTo>
                  <a:pt x="4613" y="441"/>
                </a:lnTo>
                <a:lnTo>
                  <a:pt x="4614" y="447"/>
                </a:lnTo>
                <a:lnTo>
                  <a:pt x="4614" y="450"/>
                </a:lnTo>
                <a:lnTo>
                  <a:pt x="4614" y="448"/>
                </a:lnTo>
                <a:lnTo>
                  <a:pt x="4615" y="449"/>
                </a:lnTo>
                <a:lnTo>
                  <a:pt x="4615" y="447"/>
                </a:lnTo>
                <a:lnTo>
                  <a:pt x="4616" y="422"/>
                </a:lnTo>
                <a:lnTo>
                  <a:pt x="4616" y="395"/>
                </a:lnTo>
                <a:lnTo>
                  <a:pt x="4617" y="334"/>
                </a:lnTo>
                <a:lnTo>
                  <a:pt x="4617" y="289"/>
                </a:lnTo>
                <a:lnTo>
                  <a:pt x="4618" y="242"/>
                </a:lnTo>
                <a:lnTo>
                  <a:pt x="4618" y="227"/>
                </a:lnTo>
                <a:lnTo>
                  <a:pt x="4619" y="218"/>
                </a:lnTo>
                <a:lnTo>
                  <a:pt x="4619" y="235"/>
                </a:lnTo>
                <a:lnTo>
                  <a:pt x="4620" y="249"/>
                </a:lnTo>
                <a:lnTo>
                  <a:pt x="4620" y="267"/>
                </a:lnTo>
                <a:lnTo>
                  <a:pt x="4621" y="264"/>
                </a:lnTo>
                <a:lnTo>
                  <a:pt x="4621" y="284"/>
                </a:lnTo>
                <a:lnTo>
                  <a:pt x="4622" y="271"/>
                </a:lnTo>
                <a:lnTo>
                  <a:pt x="4622" y="266"/>
                </a:lnTo>
                <a:lnTo>
                  <a:pt x="4622" y="275"/>
                </a:lnTo>
                <a:lnTo>
                  <a:pt x="4623" y="285"/>
                </a:lnTo>
                <a:lnTo>
                  <a:pt x="4623" y="265"/>
                </a:lnTo>
                <a:lnTo>
                  <a:pt x="4624" y="259"/>
                </a:lnTo>
                <a:lnTo>
                  <a:pt x="4624" y="251"/>
                </a:lnTo>
                <a:lnTo>
                  <a:pt x="4625" y="249"/>
                </a:lnTo>
                <a:lnTo>
                  <a:pt x="4625" y="273"/>
                </a:lnTo>
                <a:lnTo>
                  <a:pt x="4626" y="281"/>
                </a:lnTo>
                <a:lnTo>
                  <a:pt x="4626" y="298"/>
                </a:lnTo>
                <a:lnTo>
                  <a:pt x="4627" y="268"/>
                </a:lnTo>
                <a:lnTo>
                  <a:pt x="4627" y="220"/>
                </a:lnTo>
                <a:lnTo>
                  <a:pt x="4628" y="191"/>
                </a:lnTo>
                <a:lnTo>
                  <a:pt x="4628" y="185"/>
                </a:lnTo>
                <a:lnTo>
                  <a:pt x="4628" y="182"/>
                </a:lnTo>
                <a:lnTo>
                  <a:pt x="4629" y="193"/>
                </a:lnTo>
                <a:lnTo>
                  <a:pt x="4630" y="201"/>
                </a:lnTo>
                <a:lnTo>
                  <a:pt x="4630" y="208"/>
                </a:lnTo>
                <a:lnTo>
                  <a:pt x="4631" y="200"/>
                </a:lnTo>
                <a:lnTo>
                  <a:pt x="4631" y="208"/>
                </a:lnTo>
                <a:lnTo>
                  <a:pt x="4631" y="218"/>
                </a:lnTo>
                <a:lnTo>
                  <a:pt x="4632" y="236"/>
                </a:lnTo>
                <a:lnTo>
                  <a:pt x="4632" y="280"/>
                </a:lnTo>
                <a:lnTo>
                  <a:pt x="4633" y="322"/>
                </a:lnTo>
                <a:lnTo>
                  <a:pt x="4633" y="350"/>
                </a:lnTo>
                <a:lnTo>
                  <a:pt x="4634" y="379"/>
                </a:lnTo>
                <a:lnTo>
                  <a:pt x="4634" y="397"/>
                </a:lnTo>
                <a:lnTo>
                  <a:pt x="4635" y="416"/>
                </a:lnTo>
                <a:lnTo>
                  <a:pt x="4635" y="429"/>
                </a:lnTo>
                <a:lnTo>
                  <a:pt x="4636" y="440"/>
                </a:lnTo>
                <a:lnTo>
                  <a:pt x="4636" y="444"/>
                </a:lnTo>
                <a:lnTo>
                  <a:pt x="4637" y="447"/>
                </a:lnTo>
                <a:lnTo>
                  <a:pt x="4637" y="446"/>
                </a:lnTo>
                <a:lnTo>
                  <a:pt x="4637" y="449"/>
                </a:lnTo>
                <a:lnTo>
                  <a:pt x="4638" y="445"/>
                </a:lnTo>
                <a:lnTo>
                  <a:pt x="4639" y="422"/>
                </a:lnTo>
                <a:lnTo>
                  <a:pt x="4639" y="397"/>
                </a:lnTo>
                <a:lnTo>
                  <a:pt x="4640" y="333"/>
                </a:lnTo>
                <a:lnTo>
                  <a:pt x="4640" y="294"/>
                </a:lnTo>
                <a:lnTo>
                  <a:pt x="4640" y="235"/>
                </a:lnTo>
                <a:lnTo>
                  <a:pt x="4641" y="224"/>
                </a:lnTo>
                <a:lnTo>
                  <a:pt x="4641" y="221"/>
                </a:lnTo>
                <a:lnTo>
                  <a:pt x="4642" y="240"/>
                </a:lnTo>
                <a:lnTo>
                  <a:pt x="4642" y="252"/>
                </a:lnTo>
                <a:lnTo>
                  <a:pt x="4643" y="277"/>
                </a:lnTo>
                <a:lnTo>
                  <a:pt x="4643" y="275"/>
                </a:lnTo>
                <a:lnTo>
                  <a:pt x="4644" y="292"/>
                </a:lnTo>
                <a:lnTo>
                  <a:pt x="4644" y="264"/>
                </a:lnTo>
                <a:lnTo>
                  <a:pt x="4645" y="261"/>
                </a:lnTo>
                <a:lnTo>
                  <a:pt x="4645" y="270"/>
                </a:lnTo>
                <a:lnTo>
                  <a:pt x="4645" y="284"/>
                </a:lnTo>
                <a:lnTo>
                  <a:pt x="4646" y="265"/>
                </a:lnTo>
                <a:lnTo>
                  <a:pt x="4646" y="261"/>
                </a:lnTo>
                <a:lnTo>
                  <a:pt x="4647" y="250"/>
                </a:lnTo>
                <a:lnTo>
                  <a:pt x="4648" y="246"/>
                </a:lnTo>
                <a:lnTo>
                  <a:pt x="4648" y="264"/>
                </a:lnTo>
                <a:lnTo>
                  <a:pt x="4648" y="284"/>
                </a:lnTo>
                <a:lnTo>
                  <a:pt x="4649" y="295"/>
                </a:lnTo>
                <a:lnTo>
                  <a:pt x="4649" y="269"/>
                </a:lnTo>
                <a:lnTo>
                  <a:pt x="4650" y="224"/>
                </a:lnTo>
                <a:lnTo>
                  <a:pt x="4650" y="194"/>
                </a:lnTo>
                <a:lnTo>
                  <a:pt x="4651" y="171"/>
                </a:lnTo>
                <a:lnTo>
                  <a:pt x="4651" y="167"/>
                </a:lnTo>
                <a:lnTo>
                  <a:pt x="4652" y="161"/>
                </a:lnTo>
                <a:lnTo>
                  <a:pt x="4652" y="178"/>
                </a:lnTo>
                <a:lnTo>
                  <a:pt x="4653" y="187"/>
                </a:lnTo>
                <a:lnTo>
                  <a:pt x="4653" y="175"/>
                </a:lnTo>
                <a:lnTo>
                  <a:pt x="4654" y="169"/>
                </a:lnTo>
                <a:lnTo>
                  <a:pt x="4654" y="180"/>
                </a:lnTo>
                <a:lnTo>
                  <a:pt x="4654" y="198"/>
                </a:lnTo>
                <a:lnTo>
                  <a:pt x="4655" y="210"/>
                </a:lnTo>
                <a:lnTo>
                  <a:pt x="4655" y="256"/>
                </a:lnTo>
                <a:lnTo>
                  <a:pt x="4656" y="295"/>
                </a:lnTo>
                <a:lnTo>
                  <a:pt x="4656" y="331"/>
                </a:lnTo>
                <a:lnTo>
                  <a:pt x="4657" y="361"/>
                </a:lnTo>
                <a:lnTo>
                  <a:pt x="4657" y="386"/>
                </a:lnTo>
                <a:lnTo>
                  <a:pt x="4658" y="399"/>
                </a:lnTo>
                <a:lnTo>
                  <a:pt x="4658" y="413"/>
                </a:lnTo>
                <a:lnTo>
                  <a:pt x="4659" y="423"/>
                </a:lnTo>
                <a:lnTo>
                  <a:pt x="4659" y="431"/>
                </a:lnTo>
                <a:lnTo>
                  <a:pt x="4660" y="432"/>
                </a:lnTo>
                <a:lnTo>
                  <a:pt x="4660" y="440"/>
                </a:lnTo>
                <a:lnTo>
                  <a:pt x="4661" y="443"/>
                </a:lnTo>
                <a:lnTo>
                  <a:pt x="4661" y="420"/>
                </a:lnTo>
                <a:lnTo>
                  <a:pt x="4662" y="394"/>
                </a:lnTo>
                <a:lnTo>
                  <a:pt x="4662" y="338"/>
                </a:lnTo>
                <a:lnTo>
                  <a:pt x="4663" y="298"/>
                </a:lnTo>
                <a:lnTo>
                  <a:pt x="4663" y="239"/>
                </a:lnTo>
                <a:lnTo>
                  <a:pt x="4663" y="231"/>
                </a:lnTo>
                <a:lnTo>
                  <a:pt x="4664" y="229"/>
                </a:lnTo>
                <a:lnTo>
                  <a:pt x="4664" y="241"/>
                </a:lnTo>
                <a:lnTo>
                  <a:pt x="4665" y="250"/>
                </a:lnTo>
                <a:lnTo>
                  <a:pt x="4665" y="274"/>
                </a:lnTo>
                <a:lnTo>
                  <a:pt x="4666" y="272"/>
                </a:lnTo>
                <a:lnTo>
                  <a:pt x="4666" y="285"/>
                </a:lnTo>
                <a:lnTo>
                  <a:pt x="4667" y="262"/>
                </a:lnTo>
                <a:lnTo>
                  <a:pt x="4667" y="255"/>
                </a:lnTo>
                <a:lnTo>
                  <a:pt x="4668" y="270"/>
                </a:lnTo>
                <a:lnTo>
                  <a:pt x="4668" y="270"/>
                </a:lnTo>
                <a:lnTo>
                  <a:pt x="4668" y="257"/>
                </a:lnTo>
                <a:lnTo>
                  <a:pt x="4669" y="247"/>
                </a:lnTo>
                <a:lnTo>
                  <a:pt x="4670" y="238"/>
                </a:lnTo>
                <a:lnTo>
                  <a:pt x="4670" y="244"/>
                </a:lnTo>
                <a:lnTo>
                  <a:pt x="4671" y="266"/>
                </a:lnTo>
                <a:lnTo>
                  <a:pt x="4671" y="284"/>
                </a:lnTo>
                <a:lnTo>
                  <a:pt x="4671" y="291"/>
                </a:lnTo>
                <a:lnTo>
                  <a:pt x="4672" y="260"/>
                </a:lnTo>
                <a:lnTo>
                  <a:pt x="4672" y="219"/>
                </a:lnTo>
                <a:lnTo>
                  <a:pt x="4673" y="189"/>
                </a:lnTo>
                <a:lnTo>
                  <a:pt x="4673" y="171"/>
                </a:lnTo>
                <a:lnTo>
                  <a:pt x="4674" y="149"/>
                </a:lnTo>
                <a:lnTo>
                  <a:pt x="4674" y="159"/>
                </a:lnTo>
                <a:lnTo>
                  <a:pt x="4675" y="173"/>
                </a:lnTo>
                <a:lnTo>
                  <a:pt x="4675" y="186"/>
                </a:lnTo>
                <a:lnTo>
                  <a:pt x="4676" y="189"/>
                </a:lnTo>
                <a:lnTo>
                  <a:pt x="4676" y="184"/>
                </a:lnTo>
                <a:lnTo>
                  <a:pt x="4677" y="168"/>
                </a:lnTo>
                <a:lnTo>
                  <a:pt x="4677" y="168"/>
                </a:lnTo>
                <a:lnTo>
                  <a:pt x="4677" y="169"/>
                </a:lnTo>
                <a:lnTo>
                  <a:pt x="4678" y="176"/>
                </a:lnTo>
                <a:lnTo>
                  <a:pt x="4679" y="181"/>
                </a:lnTo>
                <a:lnTo>
                  <a:pt x="4679" y="210"/>
                </a:lnTo>
                <a:lnTo>
                  <a:pt x="4680" y="227"/>
                </a:lnTo>
                <a:lnTo>
                  <a:pt x="4680" y="253"/>
                </a:lnTo>
                <a:lnTo>
                  <a:pt x="4680" y="301"/>
                </a:lnTo>
                <a:lnTo>
                  <a:pt x="4681" y="330"/>
                </a:lnTo>
                <a:lnTo>
                  <a:pt x="4681" y="350"/>
                </a:lnTo>
                <a:lnTo>
                  <a:pt x="4682" y="366"/>
                </a:lnTo>
                <a:lnTo>
                  <a:pt x="4682" y="381"/>
                </a:lnTo>
                <a:lnTo>
                  <a:pt x="4683" y="415"/>
                </a:lnTo>
                <a:lnTo>
                  <a:pt x="4683" y="431"/>
                </a:lnTo>
                <a:lnTo>
                  <a:pt x="4684" y="437"/>
                </a:lnTo>
                <a:lnTo>
                  <a:pt x="4684" y="434"/>
                </a:lnTo>
                <a:lnTo>
                  <a:pt x="4685" y="421"/>
                </a:lnTo>
                <a:lnTo>
                  <a:pt x="4685" y="413"/>
                </a:lnTo>
                <a:lnTo>
                  <a:pt x="4686" y="396"/>
                </a:lnTo>
                <a:lnTo>
                  <a:pt x="4686" y="382"/>
                </a:lnTo>
                <a:lnTo>
                  <a:pt x="4686" y="352"/>
                </a:lnTo>
                <a:lnTo>
                  <a:pt x="4687" y="335"/>
                </a:lnTo>
                <a:lnTo>
                  <a:pt x="4688" y="291"/>
                </a:lnTo>
                <a:lnTo>
                  <a:pt x="4688" y="293"/>
                </a:lnTo>
                <a:lnTo>
                  <a:pt x="4688" y="274"/>
                </a:lnTo>
                <a:lnTo>
                  <a:pt x="4689" y="269"/>
                </a:lnTo>
                <a:lnTo>
                  <a:pt x="4689" y="232"/>
                </a:lnTo>
                <a:lnTo>
                  <a:pt x="4690" y="233"/>
                </a:lnTo>
                <a:lnTo>
                  <a:pt x="4690" y="227"/>
                </a:lnTo>
                <a:lnTo>
                  <a:pt x="4691" y="228"/>
                </a:lnTo>
                <a:lnTo>
                  <a:pt x="4691" y="237"/>
                </a:lnTo>
                <a:lnTo>
                  <a:pt x="4692" y="247"/>
                </a:lnTo>
                <a:lnTo>
                  <a:pt x="4692" y="244"/>
                </a:lnTo>
                <a:lnTo>
                  <a:pt x="4693" y="241"/>
                </a:lnTo>
                <a:lnTo>
                  <a:pt x="4693" y="240"/>
                </a:lnTo>
                <a:lnTo>
                  <a:pt x="4694" y="242"/>
                </a:lnTo>
                <a:lnTo>
                  <a:pt x="4694" y="243"/>
                </a:lnTo>
                <a:lnTo>
                  <a:pt x="4694" y="233"/>
                </a:lnTo>
                <a:lnTo>
                  <a:pt x="4695" y="214"/>
                </a:lnTo>
                <a:lnTo>
                  <a:pt x="4695" y="195"/>
                </a:lnTo>
                <a:lnTo>
                  <a:pt x="4696" y="181"/>
                </a:lnTo>
                <a:lnTo>
                  <a:pt x="4696" y="157"/>
                </a:lnTo>
                <a:lnTo>
                  <a:pt x="4697" y="172"/>
                </a:lnTo>
                <a:lnTo>
                  <a:pt x="4697" y="217"/>
                </a:lnTo>
                <a:lnTo>
                  <a:pt x="4698" y="229"/>
                </a:lnTo>
                <a:lnTo>
                  <a:pt x="4698" y="229"/>
                </a:lnTo>
                <a:lnTo>
                  <a:pt x="4699" y="212"/>
                </a:lnTo>
                <a:lnTo>
                  <a:pt x="4699" y="179"/>
                </a:lnTo>
                <a:lnTo>
                  <a:pt x="4700" y="171"/>
                </a:lnTo>
                <a:lnTo>
                  <a:pt x="4700" y="163"/>
                </a:lnTo>
                <a:lnTo>
                  <a:pt x="4701" y="160"/>
                </a:lnTo>
                <a:lnTo>
                  <a:pt x="4701" y="171"/>
                </a:lnTo>
                <a:lnTo>
                  <a:pt x="4702" y="186"/>
                </a:lnTo>
                <a:lnTo>
                  <a:pt x="4702" y="199"/>
                </a:lnTo>
                <a:lnTo>
                  <a:pt x="4703" y="221"/>
                </a:lnTo>
                <a:lnTo>
                  <a:pt x="4703" y="238"/>
                </a:lnTo>
                <a:lnTo>
                  <a:pt x="4703" y="262"/>
                </a:lnTo>
                <a:lnTo>
                  <a:pt x="4704" y="289"/>
                </a:lnTo>
                <a:lnTo>
                  <a:pt x="4704" y="320"/>
                </a:lnTo>
                <a:lnTo>
                  <a:pt x="4705" y="344"/>
                </a:lnTo>
                <a:lnTo>
                  <a:pt x="4705" y="403"/>
                </a:lnTo>
                <a:lnTo>
                  <a:pt x="4706" y="428"/>
                </a:lnTo>
                <a:lnTo>
                  <a:pt x="4706" y="436"/>
                </a:lnTo>
                <a:lnTo>
                  <a:pt x="4707" y="440"/>
                </a:lnTo>
                <a:lnTo>
                  <a:pt x="4707" y="429"/>
                </a:lnTo>
                <a:lnTo>
                  <a:pt x="4708" y="425"/>
                </a:lnTo>
                <a:lnTo>
                  <a:pt x="4708" y="413"/>
                </a:lnTo>
                <a:lnTo>
                  <a:pt x="4709" y="409"/>
                </a:lnTo>
                <a:lnTo>
                  <a:pt x="4709" y="380"/>
                </a:lnTo>
                <a:lnTo>
                  <a:pt x="4710" y="361"/>
                </a:lnTo>
                <a:lnTo>
                  <a:pt x="4710" y="328"/>
                </a:lnTo>
                <a:lnTo>
                  <a:pt x="4711" y="311"/>
                </a:lnTo>
                <a:lnTo>
                  <a:pt x="4711" y="271"/>
                </a:lnTo>
                <a:lnTo>
                  <a:pt x="4711" y="270"/>
                </a:lnTo>
                <a:lnTo>
                  <a:pt x="4712" y="248"/>
                </a:lnTo>
                <a:lnTo>
                  <a:pt x="4712" y="239"/>
                </a:lnTo>
                <a:lnTo>
                  <a:pt x="4713" y="234"/>
                </a:lnTo>
                <a:lnTo>
                  <a:pt x="4713" y="235"/>
                </a:lnTo>
                <a:lnTo>
                  <a:pt x="4714" y="233"/>
                </a:lnTo>
                <a:lnTo>
                  <a:pt x="4714" y="235"/>
                </a:lnTo>
                <a:lnTo>
                  <a:pt x="4715" y="242"/>
                </a:lnTo>
                <a:lnTo>
                  <a:pt x="4715" y="254"/>
                </a:lnTo>
                <a:lnTo>
                  <a:pt x="4716" y="252"/>
                </a:lnTo>
                <a:lnTo>
                  <a:pt x="4716" y="257"/>
                </a:lnTo>
                <a:lnTo>
                  <a:pt x="4717" y="257"/>
                </a:lnTo>
                <a:lnTo>
                  <a:pt x="4717" y="258"/>
                </a:lnTo>
                <a:lnTo>
                  <a:pt x="4717" y="243"/>
                </a:lnTo>
                <a:lnTo>
                  <a:pt x="4718" y="235"/>
                </a:lnTo>
                <a:lnTo>
                  <a:pt x="4719" y="241"/>
                </a:lnTo>
                <a:lnTo>
                  <a:pt x="4719" y="258"/>
                </a:lnTo>
                <a:lnTo>
                  <a:pt x="4720" y="277"/>
                </a:lnTo>
                <a:lnTo>
                  <a:pt x="4720" y="293"/>
                </a:lnTo>
                <a:lnTo>
                  <a:pt x="4720" y="297"/>
                </a:lnTo>
                <a:lnTo>
                  <a:pt x="4721" y="310"/>
                </a:lnTo>
                <a:lnTo>
                  <a:pt x="4721" y="305"/>
                </a:lnTo>
                <a:lnTo>
                  <a:pt x="4722" y="324"/>
                </a:lnTo>
                <a:lnTo>
                  <a:pt x="4722" y="345"/>
                </a:lnTo>
                <a:lnTo>
                  <a:pt x="4723" y="353"/>
                </a:lnTo>
                <a:lnTo>
                  <a:pt x="4723" y="374"/>
                </a:lnTo>
                <a:lnTo>
                  <a:pt x="4724" y="393"/>
                </a:lnTo>
                <a:lnTo>
                  <a:pt x="4724" y="411"/>
                </a:lnTo>
                <a:lnTo>
                  <a:pt x="4725" y="424"/>
                </a:lnTo>
                <a:lnTo>
                  <a:pt x="4725" y="435"/>
                </a:lnTo>
                <a:lnTo>
                  <a:pt x="4726" y="442"/>
                </a:lnTo>
                <a:lnTo>
                  <a:pt x="4726" y="449"/>
                </a:lnTo>
                <a:lnTo>
                  <a:pt x="4726" y="449"/>
                </a:lnTo>
                <a:lnTo>
                  <a:pt x="4727" y="450"/>
                </a:lnTo>
                <a:lnTo>
                  <a:pt x="4728" y="447"/>
                </a:lnTo>
                <a:lnTo>
                  <a:pt x="4728" y="447"/>
                </a:lnTo>
                <a:lnTo>
                  <a:pt x="4729" y="440"/>
                </a:lnTo>
                <a:lnTo>
                  <a:pt x="4729" y="417"/>
                </a:lnTo>
                <a:lnTo>
                  <a:pt x="4729" y="392"/>
                </a:lnTo>
                <a:lnTo>
                  <a:pt x="4730" y="333"/>
                </a:lnTo>
                <a:lnTo>
                  <a:pt x="4730" y="305"/>
                </a:lnTo>
                <a:lnTo>
                  <a:pt x="4731" y="259"/>
                </a:lnTo>
                <a:lnTo>
                  <a:pt x="4731" y="248"/>
                </a:lnTo>
                <a:lnTo>
                  <a:pt x="4732" y="245"/>
                </a:lnTo>
                <a:lnTo>
                  <a:pt x="4732" y="264"/>
                </a:lnTo>
                <a:lnTo>
                  <a:pt x="4733" y="281"/>
                </a:lnTo>
                <a:lnTo>
                  <a:pt x="4733" y="307"/>
                </a:lnTo>
                <a:lnTo>
                  <a:pt x="4734" y="305"/>
                </a:lnTo>
                <a:lnTo>
                  <a:pt x="4734" y="309"/>
                </a:lnTo>
                <a:lnTo>
                  <a:pt x="4734" y="303"/>
                </a:lnTo>
                <a:lnTo>
                  <a:pt x="4735" y="298"/>
                </a:lnTo>
                <a:lnTo>
                  <a:pt x="4735" y="299"/>
                </a:lnTo>
                <a:lnTo>
                  <a:pt x="4736" y="299"/>
                </a:lnTo>
                <a:lnTo>
                  <a:pt x="4737" y="295"/>
                </a:lnTo>
                <a:lnTo>
                  <a:pt x="4737" y="305"/>
                </a:lnTo>
                <a:lnTo>
                  <a:pt x="4737" y="335"/>
                </a:lnTo>
                <a:lnTo>
                  <a:pt x="4738" y="357"/>
                </a:lnTo>
                <a:lnTo>
                  <a:pt x="4738" y="381"/>
                </a:lnTo>
                <a:lnTo>
                  <a:pt x="4739" y="398"/>
                </a:lnTo>
                <a:lnTo>
                  <a:pt x="4739" y="407"/>
                </a:lnTo>
                <a:lnTo>
                  <a:pt x="4740" y="411"/>
                </a:lnTo>
                <a:lnTo>
                  <a:pt x="4740" y="410"/>
                </a:lnTo>
                <a:lnTo>
                  <a:pt x="4741" y="403"/>
                </a:lnTo>
                <a:lnTo>
                  <a:pt x="4741" y="406"/>
                </a:lnTo>
                <a:lnTo>
                  <a:pt x="4742" y="416"/>
                </a:lnTo>
                <a:lnTo>
                  <a:pt x="4742" y="420"/>
                </a:lnTo>
                <a:lnTo>
                  <a:pt x="4743" y="427"/>
                </a:lnTo>
                <a:lnTo>
                  <a:pt x="4743" y="433"/>
                </a:lnTo>
                <a:lnTo>
                  <a:pt x="4743" y="435"/>
                </a:lnTo>
                <a:lnTo>
                  <a:pt x="4744" y="442"/>
                </a:lnTo>
                <a:lnTo>
                  <a:pt x="4744" y="452"/>
                </a:lnTo>
                <a:lnTo>
                  <a:pt x="4745" y="463"/>
                </a:lnTo>
                <a:lnTo>
                  <a:pt x="4745" y="470"/>
                </a:lnTo>
                <a:lnTo>
                  <a:pt x="4746" y="471"/>
                </a:lnTo>
                <a:lnTo>
                  <a:pt x="4746" y="472"/>
                </a:lnTo>
                <a:lnTo>
                  <a:pt x="4747" y="472"/>
                </a:lnTo>
                <a:lnTo>
                  <a:pt x="4747" y="473"/>
                </a:lnTo>
                <a:lnTo>
                  <a:pt x="4748" y="473"/>
                </a:lnTo>
                <a:lnTo>
                  <a:pt x="4748" y="473"/>
                </a:lnTo>
                <a:lnTo>
                  <a:pt x="4749" y="473"/>
                </a:lnTo>
                <a:lnTo>
                  <a:pt x="4749" y="473"/>
                </a:lnTo>
                <a:lnTo>
                  <a:pt x="4750" y="473"/>
                </a:lnTo>
                <a:lnTo>
                  <a:pt x="4750" y="473"/>
                </a:lnTo>
                <a:lnTo>
                  <a:pt x="4751" y="473"/>
                </a:lnTo>
                <a:lnTo>
                  <a:pt x="4751" y="473"/>
                </a:lnTo>
                <a:lnTo>
                  <a:pt x="4752" y="473"/>
                </a:lnTo>
                <a:lnTo>
                  <a:pt x="4752" y="473"/>
                </a:lnTo>
                <a:lnTo>
                  <a:pt x="4752" y="472"/>
                </a:lnTo>
                <a:lnTo>
                  <a:pt x="4753" y="471"/>
                </a:lnTo>
                <a:lnTo>
                  <a:pt x="4753" y="469"/>
                </a:lnTo>
                <a:lnTo>
                  <a:pt x="4754" y="466"/>
                </a:lnTo>
                <a:lnTo>
                  <a:pt x="4754" y="461"/>
                </a:lnTo>
                <a:lnTo>
                  <a:pt x="4755" y="454"/>
                </a:lnTo>
                <a:lnTo>
                  <a:pt x="4755" y="446"/>
                </a:lnTo>
                <a:lnTo>
                  <a:pt x="4756" y="438"/>
                </a:lnTo>
                <a:lnTo>
                  <a:pt x="4756" y="430"/>
                </a:lnTo>
                <a:lnTo>
                  <a:pt x="4757" y="427"/>
                </a:lnTo>
                <a:lnTo>
                  <a:pt x="4757" y="419"/>
                </a:lnTo>
                <a:lnTo>
                  <a:pt x="4757" y="414"/>
                </a:lnTo>
                <a:lnTo>
                  <a:pt x="4758" y="411"/>
                </a:lnTo>
                <a:lnTo>
                  <a:pt x="4759" y="410"/>
                </a:lnTo>
                <a:lnTo>
                  <a:pt x="4759" y="406"/>
                </a:lnTo>
                <a:lnTo>
                  <a:pt x="4760" y="404"/>
                </a:lnTo>
                <a:lnTo>
                  <a:pt x="4760" y="394"/>
                </a:lnTo>
                <a:lnTo>
                  <a:pt x="4760" y="389"/>
                </a:lnTo>
                <a:lnTo>
                  <a:pt x="4761" y="384"/>
                </a:lnTo>
                <a:lnTo>
                  <a:pt x="4761" y="377"/>
                </a:lnTo>
                <a:lnTo>
                  <a:pt x="4762" y="367"/>
                </a:lnTo>
                <a:lnTo>
                  <a:pt x="4762" y="355"/>
                </a:lnTo>
                <a:lnTo>
                  <a:pt x="4763" y="342"/>
                </a:lnTo>
                <a:lnTo>
                  <a:pt x="4763" y="320"/>
                </a:lnTo>
                <a:lnTo>
                  <a:pt x="4764" y="322"/>
                </a:lnTo>
                <a:lnTo>
                  <a:pt x="4764" y="329"/>
                </a:lnTo>
                <a:lnTo>
                  <a:pt x="4765" y="343"/>
                </a:lnTo>
                <a:lnTo>
                  <a:pt x="4765" y="347"/>
                </a:lnTo>
                <a:lnTo>
                  <a:pt x="4766" y="351"/>
                </a:lnTo>
                <a:lnTo>
                  <a:pt x="4766" y="346"/>
                </a:lnTo>
                <a:lnTo>
                  <a:pt x="4766" y="340"/>
                </a:lnTo>
                <a:lnTo>
                  <a:pt x="4767" y="346"/>
                </a:lnTo>
                <a:lnTo>
                  <a:pt x="4768" y="363"/>
                </a:lnTo>
                <a:lnTo>
                  <a:pt x="4768" y="368"/>
                </a:lnTo>
                <a:lnTo>
                  <a:pt x="4769" y="390"/>
                </a:lnTo>
                <a:lnTo>
                  <a:pt x="4769" y="407"/>
                </a:lnTo>
                <a:lnTo>
                  <a:pt x="4769" y="425"/>
                </a:lnTo>
                <a:lnTo>
                  <a:pt x="4770" y="437"/>
                </a:lnTo>
                <a:lnTo>
                  <a:pt x="4770" y="444"/>
                </a:lnTo>
                <a:lnTo>
                  <a:pt x="4771" y="449"/>
                </a:lnTo>
                <a:lnTo>
                  <a:pt x="4771" y="453"/>
                </a:lnTo>
                <a:lnTo>
                  <a:pt x="4772" y="458"/>
                </a:lnTo>
                <a:lnTo>
                  <a:pt x="4772" y="458"/>
                </a:lnTo>
                <a:lnTo>
                  <a:pt x="4773" y="456"/>
                </a:lnTo>
                <a:lnTo>
                  <a:pt x="4773" y="457"/>
                </a:lnTo>
                <a:lnTo>
                  <a:pt x="4774" y="451"/>
                </a:lnTo>
                <a:lnTo>
                  <a:pt x="4774" y="428"/>
                </a:lnTo>
                <a:lnTo>
                  <a:pt x="4774" y="401"/>
                </a:lnTo>
                <a:lnTo>
                  <a:pt x="4775" y="338"/>
                </a:lnTo>
                <a:lnTo>
                  <a:pt x="4775" y="304"/>
                </a:lnTo>
                <a:lnTo>
                  <a:pt x="4776" y="261"/>
                </a:lnTo>
                <a:lnTo>
                  <a:pt x="4777" y="247"/>
                </a:lnTo>
                <a:lnTo>
                  <a:pt x="4777" y="251"/>
                </a:lnTo>
                <a:lnTo>
                  <a:pt x="4777" y="263"/>
                </a:lnTo>
                <a:lnTo>
                  <a:pt x="4778" y="280"/>
                </a:lnTo>
                <a:lnTo>
                  <a:pt x="4778" y="305"/>
                </a:lnTo>
                <a:lnTo>
                  <a:pt x="4779" y="303"/>
                </a:lnTo>
                <a:lnTo>
                  <a:pt x="4779" y="312"/>
                </a:lnTo>
                <a:lnTo>
                  <a:pt x="4780" y="302"/>
                </a:lnTo>
                <a:lnTo>
                  <a:pt x="4780" y="303"/>
                </a:lnTo>
                <a:lnTo>
                  <a:pt x="4781" y="306"/>
                </a:lnTo>
                <a:lnTo>
                  <a:pt x="4781" y="309"/>
                </a:lnTo>
                <a:lnTo>
                  <a:pt x="4782" y="303"/>
                </a:lnTo>
                <a:lnTo>
                  <a:pt x="4782" y="296"/>
                </a:lnTo>
                <a:lnTo>
                  <a:pt x="4783" y="288"/>
                </a:lnTo>
                <a:lnTo>
                  <a:pt x="4783" y="277"/>
                </a:lnTo>
                <a:lnTo>
                  <a:pt x="4783" y="291"/>
                </a:lnTo>
                <a:lnTo>
                  <a:pt x="4784" y="304"/>
                </a:lnTo>
                <a:lnTo>
                  <a:pt x="4784" y="307"/>
                </a:lnTo>
                <a:lnTo>
                  <a:pt x="4785" y="281"/>
                </a:lnTo>
                <a:lnTo>
                  <a:pt x="4785" y="251"/>
                </a:lnTo>
                <a:lnTo>
                  <a:pt x="4786" y="216"/>
                </a:lnTo>
                <a:lnTo>
                  <a:pt x="4786" y="204"/>
                </a:lnTo>
                <a:lnTo>
                  <a:pt x="4787" y="198"/>
                </a:lnTo>
                <a:lnTo>
                  <a:pt x="4787" y="206"/>
                </a:lnTo>
                <a:lnTo>
                  <a:pt x="4788" y="218"/>
                </a:lnTo>
                <a:lnTo>
                  <a:pt x="4788" y="230"/>
                </a:lnTo>
                <a:lnTo>
                  <a:pt x="4789" y="227"/>
                </a:lnTo>
                <a:lnTo>
                  <a:pt x="4789" y="228"/>
                </a:lnTo>
                <a:lnTo>
                  <a:pt x="4790" y="231"/>
                </a:lnTo>
                <a:lnTo>
                  <a:pt x="4790" y="243"/>
                </a:lnTo>
                <a:lnTo>
                  <a:pt x="4791" y="286"/>
                </a:lnTo>
                <a:lnTo>
                  <a:pt x="4791" y="322"/>
                </a:lnTo>
                <a:lnTo>
                  <a:pt x="4792" y="351"/>
                </a:lnTo>
                <a:lnTo>
                  <a:pt x="4792" y="382"/>
                </a:lnTo>
                <a:lnTo>
                  <a:pt x="4792" y="405"/>
                </a:lnTo>
                <a:lnTo>
                  <a:pt x="4793" y="421"/>
                </a:lnTo>
                <a:lnTo>
                  <a:pt x="4793" y="430"/>
                </a:lnTo>
                <a:lnTo>
                  <a:pt x="4794" y="439"/>
                </a:lnTo>
                <a:lnTo>
                  <a:pt x="4794" y="445"/>
                </a:lnTo>
                <a:lnTo>
                  <a:pt x="4795" y="448"/>
                </a:lnTo>
                <a:lnTo>
                  <a:pt x="4795" y="448"/>
                </a:lnTo>
                <a:lnTo>
                  <a:pt x="4796" y="450"/>
                </a:lnTo>
                <a:lnTo>
                  <a:pt x="4796" y="445"/>
                </a:lnTo>
                <a:lnTo>
                  <a:pt x="4797" y="421"/>
                </a:lnTo>
                <a:lnTo>
                  <a:pt x="4797" y="394"/>
                </a:lnTo>
                <a:lnTo>
                  <a:pt x="4797" y="330"/>
                </a:lnTo>
                <a:lnTo>
                  <a:pt x="4798" y="292"/>
                </a:lnTo>
                <a:lnTo>
                  <a:pt x="4799" y="248"/>
                </a:lnTo>
                <a:lnTo>
                  <a:pt x="4799" y="235"/>
                </a:lnTo>
                <a:lnTo>
                  <a:pt x="4800" y="237"/>
                </a:lnTo>
                <a:lnTo>
                  <a:pt x="4800" y="251"/>
                </a:lnTo>
                <a:lnTo>
                  <a:pt x="4800" y="263"/>
                </a:lnTo>
                <a:lnTo>
                  <a:pt x="4801" y="277"/>
                </a:lnTo>
                <a:lnTo>
                  <a:pt x="4801" y="281"/>
                </a:lnTo>
                <a:lnTo>
                  <a:pt x="4802" y="296"/>
                </a:lnTo>
                <a:lnTo>
                  <a:pt x="4802" y="278"/>
                </a:lnTo>
                <a:lnTo>
                  <a:pt x="4803" y="271"/>
                </a:lnTo>
                <a:lnTo>
                  <a:pt x="4803" y="280"/>
                </a:lnTo>
                <a:lnTo>
                  <a:pt x="4804" y="283"/>
                </a:lnTo>
                <a:lnTo>
                  <a:pt x="4804" y="275"/>
                </a:lnTo>
                <a:lnTo>
                  <a:pt x="4805" y="266"/>
                </a:lnTo>
                <a:lnTo>
                  <a:pt x="4805" y="261"/>
                </a:lnTo>
                <a:lnTo>
                  <a:pt x="4806" y="254"/>
                </a:lnTo>
                <a:lnTo>
                  <a:pt x="4806" y="274"/>
                </a:lnTo>
                <a:lnTo>
                  <a:pt x="4806" y="295"/>
                </a:lnTo>
                <a:lnTo>
                  <a:pt x="4807" y="307"/>
                </a:lnTo>
                <a:lnTo>
                  <a:pt x="4808" y="280"/>
                </a:lnTo>
                <a:lnTo>
                  <a:pt x="4808" y="239"/>
                </a:lnTo>
                <a:lnTo>
                  <a:pt x="4809" y="212"/>
                </a:lnTo>
                <a:lnTo>
                  <a:pt x="4809" y="194"/>
                </a:lnTo>
                <a:lnTo>
                  <a:pt x="4809" y="190"/>
                </a:lnTo>
                <a:lnTo>
                  <a:pt x="4810" y="191"/>
                </a:lnTo>
                <a:lnTo>
                  <a:pt x="4810" y="193"/>
                </a:lnTo>
                <a:lnTo>
                  <a:pt x="4811" y="194"/>
                </a:lnTo>
                <a:lnTo>
                  <a:pt x="4811" y="193"/>
                </a:lnTo>
                <a:lnTo>
                  <a:pt x="4812" y="193"/>
                </a:lnTo>
                <a:lnTo>
                  <a:pt x="4812" y="200"/>
                </a:lnTo>
                <a:lnTo>
                  <a:pt x="4813" y="214"/>
                </a:lnTo>
                <a:lnTo>
                  <a:pt x="4813" y="223"/>
                </a:lnTo>
                <a:lnTo>
                  <a:pt x="4814" y="257"/>
                </a:lnTo>
                <a:lnTo>
                  <a:pt x="4814" y="300"/>
                </a:lnTo>
                <a:lnTo>
                  <a:pt x="4815" y="339"/>
                </a:lnTo>
                <a:lnTo>
                  <a:pt x="4815" y="368"/>
                </a:lnTo>
                <a:lnTo>
                  <a:pt x="4815" y="389"/>
                </a:lnTo>
                <a:lnTo>
                  <a:pt x="4816" y="402"/>
                </a:lnTo>
                <a:lnTo>
                  <a:pt x="4817" y="419"/>
                </a:lnTo>
                <a:lnTo>
                  <a:pt x="4817" y="427"/>
                </a:lnTo>
                <a:lnTo>
                  <a:pt x="4817" y="435"/>
                </a:lnTo>
                <a:lnTo>
                  <a:pt x="4818" y="433"/>
                </a:lnTo>
                <a:lnTo>
                  <a:pt x="4818" y="441"/>
                </a:lnTo>
                <a:lnTo>
                  <a:pt x="4819" y="443"/>
                </a:lnTo>
                <a:lnTo>
                  <a:pt x="4819" y="418"/>
                </a:lnTo>
                <a:lnTo>
                  <a:pt x="4820" y="393"/>
                </a:lnTo>
                <a:lnTo>
                  <a:pt x="4820" y="330"/>
                </a:lnTo>
                <a:lnTo>
                  <a:pt x="4821" y="281"/>
                </a:lnTo>
                <a:lnTo>
                  <a:pt x="4821" y="237"/>
                </a:lnTo>
                <a:lnTo>
                  <a:pt x="4822" y="221"/>
                </a:lnTo>
                <a:lnTo>
                  <a:pt x="4822" y="221"/>
                </a:lnTo>
                <a:lnTo>
                  <a:pt x="4823" y="235"/>
                </a:lnTo>
                <a:lnTo>
                  <a:pt x="4823" y="250"/>
                </a:lnTo>
                <a:lnTo>
                  <a:pt x="4823" y="267"/>
                </a:lnTo>
                <a:lnTo>
                  <a:pt x="4824" y="273"/>
                </a:lnTo>
                <a:lnTo>
                  <a:pt x="4824" y="274"/>
                </a:lnTo>
                <a:lnTo>
                  <a:pt x="4825" y="264"/>
                </a:lnTo>
                <a:lnTo>
                  <a:pt x="4826" y="264"/>
                </a:lnTo>
                <a:lnTo>
                  <a:pt x="4826" y="276"/>
                </a:lnTo>
                <a:lnTo>
                  <a:pt x="4826" y="272"/>
                </a:lnTo>
                <a:lnTo>
                  <a:pt x="4827" y="255"/>
                </a:lnTo>
                <a:lnTo>
                  <a:pt x="4827" y="251"/>
                </a:lnTo>
                <a:lnTo>
                  <a:pt x="4828" y="248"/>
                </a:lnTo>
                <a:lnTo>
                  <a:pt x="4828" y="251"/>
                </a:lnTo>
                <a:lnTo>
                  <a:pt x="4829" y="267"/>
                </a:lnTo>
                <a:lnTo>
                  <a:pt x="4829" y="285"/>
                </a:lnTo>
                <a:lnTo>
                  <a:pt x="4830" y="295"/>
                </a:lnTo>
                <a:lnTo>
                  <a:pt x="4830" y="261"/>
                </a:lnTo>
                <a:lnTo>
                  <a:pt x="4831" y="219"/>
                </a:lnTo>
                <a:lnTo>
                  <a:pt x="4831" y="187"/>
                </a:lnTo>
                <a:lnTo>
                  <a:pt x="4832" y="162"/>
                </a:lnTo>
                <a:lnTo>
                  <a:pt x="4832" y="143"/>
                </a:lnTo>
                <a:lnTo>
                  <a:pt x="4832" y="134"/>
                </a:lnTo>
                <a:lnTo>
                  <a:pt x="4833" y="143"/>
                </a:lnTo>
                <a:lnTo>
                  <a:pt x="4833" y="152"/>
                </a:lnTo>
                <a:lnTo>
                  <a:pt x="4834" y="160"/>
                </a:lnTo>
                <a:lnTo>
                  <a:pt x="4834" y="154"/>
                </a:lnTo>
                <a:lnTo>
                  <a:pt x="4835" y="150"/>
                </a:lnTo>
                <a:lnTo>
                  <a:pt x="4835" y="149"/>
                </a:lnTo>
                <a:lnTo>
                  <a:pt x="4836" y="148"/>
                </a:lnTo>
                <a:lnTo>
                  <a:pt x="4836" y="159"/>
                </a:lnTo>
                <a:lnTo>
                  <a:pt x="4837" y="162"/>
                </a:lnTo>
                <a:lnTo>
                  <a:pt x="4837" y="192"/>
                </a:lnTo>
                <a:lnTo>
                  <a:pt x="4838" y="216"/>
                </a:lnTo>
                <a:lnTo>
                  <a:pt x="4838" y="244"/>
                </a:lnTo>
                <a:lnTo>
                  <a:pt x="4839" y="268"/>
                </a:lnTo>
                <a:lnTo>
                  <a:pt x="4839" y="295"/>
                </a:lnTo>
                <a:lnTo>
                  <a:pt x="4840" y="321"/>
                </a:lnTo>
                <a:lnTo>
                  <a:pt x="4840" y="340"/>
                </a:lnTo>
                <a:lnTo>
                  <a:pt x="4840" y="360"/>
                </a:lnTo>
                <a:lnTo>
                  <a:pt x="4841" y="410"/>
                </a:lnTo>
                <a:lnTo>
                  <a:pt x="4841" y="429"/>
                </a:lnTo>
                <a:lnTo>
                  <a:pt x="4842" y="433"/>
                </a:lnTo>
                <a:lnTo>
                  <a:pt x="4842" y="428"/>
                </a:lnTo>
                <a:lnTo>
                  <a:pt x="4843" y="419"/>
                </a:lnTo>
                <a:lnTo>
                  <a:pt x="4843" y="415"/>
                </a:lnTo>
                <a:lnTo>
                  <a:pt x="4844" y="388"/>
                </a:lnTo>
                <a:lnTo>
                  <a:pt x="4844" y="372"/>
                </a:lnTo>
                <a:lnTo>
                  <a:pt x="4845" y="330"/>
                </a:lnTo>
                <a:lnTo>
                  <a:pt x="4845" y="310"/>
                </a:lnTo>
                <a:lnTo>
                  <a:pt x="4846" y="254"/>
                </a:lnTo>
                <a:lnTo>
                  <a:pt x="4846" y="260"/>
                </a:lnTo>
                <a:lnTo>
                  <a:pt x="4846" y="231"/>
                </a:lnTo>
                <a:lnTo>
                  <a:pt x="4847" y="228"/>
                </a:lnTo>
                <a:lnTo>
                  <a:pt x="4848" y="197"/>
                </a:lnTo>
                <a:lnTo>
                  <a:pt x="4848" y="196"/>
                </a:lnTo>
                <a:lnTo>
                  <a:pt x="4849" y="191"/>
                </a:lnTo>
                <a:lnTo>
                  <a:pt x="4849" y="195"/>
                </a:lnTo>
                <a:lnTo>
                  <a:pt x="4849" y="192"/>
                </a:lnTo>
                <a:lnTo>
                  <a:pt x="4850" y="210"/>
                </a:lnTo>
                <a:lnTo>
                  <a:pt x="4850" y="213"/>
                </a:lnTo>
                <a:lnTo>
                  <a:pt x="4851" y="211"/>
                </a:lnTo>
                <a:lnTo>
                  <a:pt x="4851" y="198"/>
                </a:lnTo>
                <a:lnTo>
                  <a:pt x="4852" y="219"/>
                </a:lnTo>
                <a:lnTo>
                  <a:pt x="4852" y="233"/>
                </a:lnTo>
                <a:lnTo>
                  <a:pt x="4853" y="223"/>
                </a:lnTo>
                <a:lnTo>
                  <a:pt x="4853" y="188"/>
                </a:lnTo>
                <a:lnTo>
                  <a:pt x="4854" y="159"/>
                </a:lnTo>
                <a:lnTo>
                  <a:pt x="4854" y="144"/>
                </a:lnTo>
                <a:lnTo>
                  <a:pt x="4855" y="125"/>
                </a:lnTo>
                <a:lnTo>
                  <a:pt x="4855" y="138"/>
                </a:lnTo>
                <a:lnTo>
                  <a:pt x="4855" y="172"/>
                </a:lnTo>
                <a:lnTo>
                  <a:pt x="4856" y="192"/>
                </a:lnTo>
                <a:lnTo>
                  <a:pt x="4857" y="187"/>
                </a:lnTo>
                <a:lnTo>
                  <a:pt x="4857" y="175"/>
                </a:lnTo>
                <a:lnTo>
                  <a:pt x="4858" y="163"/>
                </a:lnTo>
                <a:lnTo>
                  <a:pt x="4858" y="143"/>
                </a:lnTo>
                <a:lnTo>
                  <a:pt x="4858" y="152"/>
                </a:lnTo>
                <a:lnTo>
                  <a:pt x="4859" y="156"/>
                </a:lnTo>
              </a:path>
            </a:pathLst>
          </a:custGeom>
          <a:noFill/>
          <a:ln w="31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16">
            <a:extLst>
              <a:ext uri="{FF2B5EF4-FFF2-40B4-BE49-F238E27FC236}">
                <a16:creationId xmlns:a16="http://schemas.microsoft.com/office/drawing/2014/main" id="{37547AB5-5647-464C-A5F6-FAADAEE74DF6}"/>
              </a:ext>
            </a:extLst>
          </p:cNvPr>
          <p:cNvSpPr>
            <a:spLocks noChangeShapeType="1"/>
          </p:cNvSpPr>
          <p:nvPr/>
        </p:nvSpPr>
        <p:spPr bwMode="auto">
          <a:xfrm>
            <a:off x="324638" y="6253445"/>
            <a:ext cx="11004697"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9" name="Line 22">
            <a:extLst>
              <a:ext uri="{FF2B5EF4-FFF2-40B4-BE49-F238E27FC236}">
                <a16:creationId xmlns:a16="http://schemas.microsoft.com/office/drawing/2014/main" id="{FCC59C90-6413-411A-9E76-52CCFF418DFB}"/>
              </a:ext>
            </a:extLst>
          </p:cNvPr>
          <p:cNvSpPr>
            <a:spLocks noChangeShapeType="1"/>
          </p:cNvSpPr>
          <p:nvPr/>
        </p:nvSpPr>
        <p:spPr bwMode="auto">
          <a:xfrm>
            <a:off x="324638" y="6253445"/>
            <a:ext cx="108711"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10" name="Freeform 28">
            <a:extLst>
              <a:ext uri="{FF2B5EF4-FFF2-40B4-BE49-F238E27FC236}">
                <a16:creationId xmlns:a16="http://schemas.microsoft.com/office/drawing/2014/main" id="{38C2C230-E232-41FD-9281-D81D5EF388ED}"/>
              </a:ext>
            </a:extLst>
          </p:cNvPr>
          <p:cNvSpPr>
            <a:spLocks/>
          </p:cNvSpPr>
          <p:nvPr/>
        </p:nvSpPr>
        <p:spPr bwMode="auto">
          <a:xfrm>
            <a:off x="324638" y="5226086"/>
            <a:ext cx="10954871" cy="967283"/>
          </a:xfrm>
          <a:custGeom>
            <a:avLst/>
            <a:gdLst>
              <a:gd name="T0" fmla="*/ 75 w 4837"/>
              <a:gd name="T1" fmla="*/ 99 h 161"/>
              <a:gd name="T2" fmla="*/ 151 w 4837"/>
              <a:gd name="T3" fmla="*/ 141 h 161"/>
              <a:gd name="T4" fmla="*/ 227 w 4837"/>
              <a:gd name="T5" fmla="*/ 147 h 161"/>
              <a:gd name="T6" fmla="*/ 303 w 4837"/>
              <a:gd name="T7" fmla="*/ 140 h 161"/>
              <a:gd name="T8" fmla="*/ 379 w 4837"/>
              <a:gd name="T9" fmla="*/ 150 h 161"/>
              <a:gd name="T10" fmla="*/ 455 w 4837"/>
              <a:gd name="T11" fmla="*/ 148 h 161"/>
              <a:gd name="T12" fmla="*/ 530 w 4837"/>
              <a:gd name="T13" fmla="*/ 149 h 161"/>
              <a:gd name="T14" fmla="*/ 606 w 4837"/>
              <a:gd name="T15" fmla="*/ 137 h 161"/>
              <a:gd name="T16" fmla="*/ 682 w 4837"/>
              <a:gd name="T17" fmla="*/ 152 h 161"/>
              <a:gd name="T18" fmla="*/ 758 w 4837"/>
              <a:gd name="T19" fmla="*/ 154 h 161"/>
              <a:gd name="T20" fmla="*/ 834 w 4837"/>
              <a:gd name="T21" fmla="*/ 155 h 161"/>
              <a:gd name="T22" fmla="*/ 909 w 4837"/>
              <a:gd name="T23" fmla="*/ 161 h 161"/>
              <a:gd name="T24" fmla="*/ 985 w 4837"/>
              <a:gd name="T25" fmla="*/ 154 h 161"/>
              <a:gd name="T26" fmla="*/ 1061 w 4837"/>
              <a:gd name="T27" fmla="*/ 150 h 161"/>
              <a:gd name="T28" fmla="*/ 1137 w 4837"/>
              <a:gd name="T29" fmla="*/ 150 h 161"/>
              <a:gd name="T30" fmla="*/ 1213 w 4837"/>
              <a:gd name="T31" fmla="*/ 140 h 161"/>
              <a:gd name="T32" fmla="*/ 1288 w 4837"/>
              <a:gd name="T33" fmla="*/ 151 h 161"/>
              <a:gd name="T34" fmla="*/ 1364 w 4837"/>
              <a:gd name="T35" fmla="*/ 143 h 161"/>
              <a:gd name="T36" fmla="*/ 1440 w 4837"/>
              <a:gd name="T37" fmla="*/ 144 h 161"/>
              <a:gd name="T38" fmla="*/ 1516 w 4837"/>
              <a:gd name="T39" fmla="*/ 135 h 161"/>
              <a:gd name="T40" fmla="*/ 1592 w 4837"/>
              <a:gd name="T41" fmla="*/ 150 h 161"/>
              <a:gd name="T42" fmla="*/ 1667 w 4837"/>
              <a:gd name="T43" fmla="*/ 141 h 161"/>
              <a:gd name="T44" fmla="*/ 1743 w 4837"/>
              <a:gd name="T45" fmla="*/ 146 h 161"/>
              <a:gd name="T46" fmla="*/ 1819 w 4837"/>
              <a:gd name="T47" fmla="*/ 152 h 161"/>
              <a:gd name="T48" fmla="*/ 1895 w 4837"/>
              <a:gd name="T49" fmla="*/ 137 h 161"/>
              <a:gd name="T50" fmla="*/ 1971 w 4837"/>
              <a:gd name="T51" fmla="*/ 135 h 161"/>
              <a:gd name="T52" fmla="*/ 2047 w 4837"/>
              <a:gd name="T53" fmla="*/ 152 h 161"/>
              <a:gd name="T54" fmla="*/ 2122 w 4837"/>
              <a:gd name="T55" fmla="*/ 148 h 161"/>
              <a:gd name="T56" fmla="*/ 2198 w 4837"/>
              <a:gd name="T57" fmla="*/ 154 h 161"/>
              <a:gd name="T58" fmla="*/ 2274 w 4837"/>
              <a:gd name="T59" fmla="*/ 157 h 161"/>
              <a:gd name="T60" fmla="*/ 2350 w 4837"/>
              <a:gd name="T61" fmla="*/ 123 h 161"/>
              <a:gd name="T62" fmla="*/ 2426 w 4837"/>
              <a:gd name="T63" fmla="*/ 149 h 161"/>
              <a:gd name="T64" fmla="*/ 2501 w 4837"/>
              <a:gd name="T65" fmla="*/ 150 h 161"/>
              <a:gd name="T66" fmla="*/ 2577 w 4837"/>
              <a:gd name="T67" fmla="*/ 151 h 161"/>
              <a:gd name="T68" fmla="*/ 2653 w 4837"/>
              <a:gd name="T69" fmla="*/ 155 h 161"/>
              <a:gd name="T70" fmla="*/ 2729 w 4837"/>
              <a:gd name="T71" fmla="*/ 154 h 161"/>
              <a:gd name="T72" fmla="*/ 2804 w 4837"/>
              <a:gd name="T73" fmla="*/ 109 h 161"/>
              <a:gd name="T74" fmla="*/ 2880 w 4837"/>
              <a:gd name="T75" fmla="*/ 149 h 161"/>
              <a:gd name="T76" fmla="*/ 2956 w 4837"/>
              <a:gd name="T77" fmla="*/ 155 h 161"/>
              <a:gd name="T78" fmla="*/ 3032 w 4837"/>
              <a:gd name="T79" fmla="*/ 154 h 161"/>
              <a:gd name="T80" fmla="*/ 3108 w 4837"/>
              <a:gd name="T81" fmla="*/ 155 h 161"/>
              <a:gd name="T82" fmla="*/ 3183 w 4837"/>
              <a:gd name="T83" fmla="*/ 145 h 161"/>
              <a:gd name="T84" fmla="*/ 3259 w 4837"/>
              <a:gd name="T85" fmla="*/ 150 h 161"/>
              <a:gd name="T86" fmla="*/ 3335 w 4837"/>
              <a:gd name="T87" fmla="*/ 123 h 161"/>
              <a:gd name="T88" fmla="*/ 3411 w 4837"/>
              <a:gd name="T89" fmla="*/ 142 h 161"/>
              <a:gd name="T90" fmla="*/ 3487 w 4837"/>
              <a:gd name="T91" fmla="*/ 147 h 161"/>
              <a:gd name="T92" fmla="*/ 3563 w 4837"/>
              <a:gd name="T93" fmla="*/ 129 h 161"/>
              <a:gd name="T94" fmla="*/ 3639 w 4837"/>
              <a:gd name="T95" fmla="*/ 147 h 161"/>
              <a:gd name="T96" fmla="*/ 3714 w 4837"/>
              <a:gd name="T97" fmla="*/ 153 h 161"/>
              <a:gd name="T98" fmla="*/ 3790 w 4837"/>
              <a:gd name="T99" fmla="*/ 157 h 161"/>
              <a:gd name="T100" fmla="*/ 3866 w 4837"/>
              <a:gd name="T101" fmla="*/ 151 h 161"/>
              <a:gd name="T102" fmla="*/ 3942 w 4837"/>
              <a:gd name="T103" fmla="*/ 122 h 161"/>
              <a:gd name="T104" fmla="*/ 4017 w 4837"/>
              <a:gd name="T105" fmla="*/ 130 h 161"/>
              <a:gd name="T106" fmla="*/ 4093 w 4837"/>
              <a:gd name="T107" fmla="*/ 129 h 161"/>
              <a:gd name="T108" fmla="*/ 4169 w 4837"/>
              <a:gd name="T109" fmla="*/ 130 h 161"/>
              <a:gd name="T110" fmla="*/ 4245 w 4837"/>
              <a:gd name="T111" fmla="*/ 135 h 161"/>
              <a:gd name="T112" fmla="*/ 4321 w 4837"/>
              <a:gd name="T113" fmla="*/ 146 h 161"/>
              <a:gd name="T114" fmla="*/ 4396 w 4837"/>
              <a:gd name="T115" fmla="*/ 139 h 161"/>
              <a:gd name="T116" fmla="*/ 4472 w 4837"/>
              <a:gd name="T117" fmla="*/ 155 h 161"/>
              <a:gd name="T118" fmla="*/ 4548 w 4837"/>
              <a:gd name="T119" fmla="*/ 115 h 161"/>
              <a:gd name="T120" fmla="*/ 4624 w 4837"/>
              <a:gd name="T121" fmla="*/ 155 h 161"/>
              <a:gd name="T122" fmla="*/ 4700 w 4837"/>
              <a:gd name="T123" fmla="*/ 145 h 161"/>
              <a:gd name="T124" fmla="*/ 4775 w 4837"/>
              <a:gd name="T125"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37" h="161">
                <a:moveTo>
                  <a:pt x="0" y="142"/>
                </a:moveTo>
                <a:lnTo>
                  <a:pt x="1" y="142"/>
                </a:lnTo>
                <a:lnTo>
                  <a:pt x="1" y="142"/>
                </a:lnTo>
                <a:lnTo>
                  <a:pt x="2" y="143"/>
                </a:lnTo>
                <a:lnTo>
                  <a:pt x="2" y="143"/>
                </a:lnTo>
                <a:lnTo>
                  <a:pt x="3" y="143"/>
                </a:lnTo>
                <a:lnTo>
                  <a:pt x="3" y="143"/>
                </a:lnTo>
                <a:lnTo>
                  <a:pt x="3" y="142"/>
                </a:lnTo>
                <a:lnTo>
                  <a:pt x="4" y="142"/>
                </a:lnTo>
                <a:lnTo>
                  <a:pt x="4" y="142"/>
                </a:lnTo>
                <a:lnTo>
                  <a:pt x="5" y="142"/>
                </a:lnTo>
                <a:lnTo>
                  <a:pt x="5" y="142"/>
                </a:lnTo>
                <a:lnTo>
                  <a:pt x="6" y="142"/>
                </a:lnTo>
                <a:lnTo>
                  <a:pt x="6" y="142"/>
                </a:lnTo>
                <a:lnTo>
                  <a:pt x="7" y="142"/>
                </a:lnTo>
                <a:lnTo>
                  <a:pt x="7" y="142"/>
                </a:lnTo>
                <a:lnTo>
                  <a:pt x="8" y="143"/>
                </a:lnTo>
                <a:lnTo>
                  <a:pt x="8" y="143"/>
                </a:lnTo>
                <a:lnTo>
                  <a:pt x="9" y="143"/>
                </a:lnTo>
                <a:lnTo>
                  <a:pt x="9" y="142"/>
                </a:lnTo>
                <a:lnTo>
                  <a:pt x="10" y="142"/>
                </a:lnTo>
                <a:lnTo>
                  <a:pt x="10" y="144"/>
                </a:lnTo>
                <a:lnTo>
                  <a:pt x="11" y="144"/>
                </a:lnTo>
                <a:lnTo>
                  <a:pt x="11" y="144"/>
                </a:lnTo>
                <a:lnTo>
                  <a:pt x="12" y="144"/>
                </a:lnTo>
                <a:lnTo>
                  <a:pt x="12" y="144"/>
                </a:lnTo>
                <a:lnTo>
                  <a:pt x="12" y="144"/>
                </a:lnTo>
                <a:lnTo>
                  <a:pt x="13" y="144"/>
                </a:lnTo>
                <a:lnTo>
                  <a:pt x="13" y="144"/>
                </a:lnTo>
                <a:lnTo>
                  <a:pt x="14" y="144"/>
                </a:lnTo>
                <a:lnTo>
                  <a:pt x="14" y="145"/>
                </a:lnTo>
                <a:lnTo>
                  <a:pt x="15" y="145"/>
                </a:lnTo>
                <a:lnTo>
                  <a:pt x="15" y="146"/>
                </a:lnTo>
                <a:lnTo>
                  <a:pt x="16" y="147"/>
                </a:lnTo>
                <a:lnTo>
                  <a:pt x="16" y="147"/>
                </a:lnTo>
                <a:lnTo>
                  <a:pt x="17" y="147"/>
                </a:lnTo>
                <a:lnTo>
                  <a:pt x="17" y="147"/>
                </a:lnTo>
                <a:lnTo>
                  <a:pt x="17" y="148"/>
                </a:lnTo>
                <a:lnTo>
                  <a:pt x="18" y="152"/>
                </a:lnTo>
                <a:lnTo>
                  <a:pt x="19" y="153"/>
                </a:lnTo>
                <a:lnTo>
                  <a:pt x="19" y="152"/>
                </a:lnTo>
                <a:lnTo>
                  <a:pt x="20" y="151"/>
                </a:lnTo>
                <a:lnTo>
                  <a:pt x="20" y="136"/>
                </a:lnTo>
                <a:lnTo>
                  <a:pt x="20" y="134"/>
                </a:lnTo>
                <a:lnTo>
                  <a:pt x="21" y="134"/>
                </a:lnTo>
                <a:lnTo>
                  <a:pt x="21" y="134"/>
                </a:lnTo>
                <a:lnTo>
                  <a:pt x="22" y="127"/>
                </a:lnTo>
                <a:lnTo>
                  <a:pt x="22" y="126"/>
                </a:lnTo>
                <a:lnTo>
                  <a:pt x="23" y="129"/>
                </a:lnTo>
                <a:lnTo>
                  <a:pt x="23" y="135"/>
                </a:lnTo>
                <a:lnTo>
                  <a:pt x="24" y="135"/>
                </a:lnTo>
                <a:lnTo>
                  <a:pt x="24" y="135"/>
                </a:lnTo>
                <a:lnTo>
                  <a:pt x="25" y="134"/>
                </a:lnTo>
                <a:lnTo>
                  <a:pt x="25" y="134"/>
                </a:lnTo>
                <a:lnTo>
                  <a:pt x="26" y="134"/>
                </a:lnTo>
                <a:lnTo>
                  <a:pt x="26" y="134"/>
                </a:lnTo>
                <a:lnTo>
                  <a:pt x="26" y="134"/>
                </a:lnTo>
                <a:lnTo>
                  <a:pt x="27" y="134"/>
                </a:lnTo>
                <a:lnTo>
                  <a:pt x="27" y="134"/>
                </a:lnTo>
                <a:lnTo>
                  <a:pt x="28" y="134"/>
                </a:lnTo>
                <a:lnTo>
                  <a:pt x="29" y="134"/>
                </a:lnTo>
                <a:lnTo>
                  <a:pt x="29" y="134"/>
                </a:lnTo>
                <a:lnTo>
                  <a:pt x="29" y="133"/>
                </a:lnTo>
                <a:lnTo>
                  <a:pt x="30" y="133"/>
                </a:lnTo>
                <a:lnTo>
                  <a:pt x="30" y="130"/>
                </a:lnTo>
                <a:lnTo>
                  <a:pt x="31" y="130"/>
                </a:lnTo>
                <a:lnTo>
                  <a:pt x="31" y="129"/>
                </a:lnTo>
                <a:lnTo>
                  <a:pt x="32" y="129"/>
                </a:lnTo>
                <a:lnTo>
                  <a:pt x="32" y="128"/>
                </a:lnTo>
                <a:lnTo>
                  <a:pt x="33" y="128"/>
                </a:lnTo>
                <a:lnTo>
                  <a:pt x="33" y="129"/>
                </a:lnTo>
                <a:lnTo>
                  <a:pt x="34" y="129"/>
                </a:lnTo>
                <a:lnTo>
                  <a:pt x="34" y="130"/>
                </a:lnTo>
                <a:lnTo>
                  <a:pt x="34" y="131"/>
                </a:lnTo>
                <a:lnTo>
                  <a:pt x="35" y="131"/>
                </a:lnTo>
                <a:lnTo>
                  <a:pt x="35" y="131"/>
                </a:lnTo>
                <a:lnTo>
                  <a:pt x="36" y="131"/>
                </a:lnTo>
                <a:lnTo>
                  <a:pt x="36" y="130"/>
                </a:lnTo>
                <a:lnTo>
                  <a:pt x="37" y="130"/>
                </a:lnTo>
                <a:lnTo>
                  <a:pt x="37" y="130"/>
                </a:lnTo>
                <a:lnTo>
                  <a:pt x="38" y="130"/>
                </a:lnTo>
                <a:lnTo>
                  <a:pt x="38" y="131"/>
                </a:lnTo>
                <a:lnTo>
                  <a:pt x="39" y="130"/>
                </a:lnTo>
                <a:lnTo>
                  <a:pt x="39" y="130"/>
                </a:lnTo>
                <a:lnTo>
                  <a:pt x="40" y="131"/>
                </a:lnTo>
                <a:lnTo>
                  <a:pt x="40" y="133"/>
                </a:lnTo>
                <a:lnTo>
                  <a:pt x="41" y="133"/>
                </a:lnTo>
                <a:lnTo>
                  <a:pt x="41" y="122"/>
                </a:lnTo>
                <a:lnTo>
                  <a:pt x="42" y="124"/>
                </a:lnTo>
                <a:lnTo>
                  <a:pt x="42" y="124"/>
                </a:lnTo>
                <a:lnTo>
                  <a:pt x="43" y="127"/>
                </a:lnTo>
                <a:lnTo>
                  <a:pt x="43" y="128"/>
                </a:lnTo>
                <a:lnTo>
                  <a:pt x="43" y="124"/>
                </a:lnTo>
                <a:lnTo>
                  <a:pt x="44" y="116"/>
                </a:lnTo>
                <a:lnTo>
                  <a:pt x="44" y="113"/>
                </a:lnTo>
                <a:lnTo>
                  <a:pt x="45" y="112"/>
                </a:lnTo>
                <a:lnTo>
                  <a:pt x="45" y="112"/>
                </a:lnTo>
                <a:lnTo>
                  <a:pt x="46" y="109"/>
                </a:lnTo>
                <a:lnTo>
                  <a:pt x="46" y="104"/>
                </a:lnTo>
                <a:lnTo>
                  <a:pt x="47" y="100"/>
                </a:lnTo>
                <a:lnTo>
                  <a:pt x="47" y="95"/>
                </a:lnTo>
                <a:lnTo>
                  <a:pt x="48" y="90"/>
                </a:lnTo>
                <a:lnTo>
                  <a:pt x="48" y="88"/>
                </a:lnTo>
                <a:lnTo>
                  <a:pt x="49" y="86"/>
                </a:lnTo>
                <a:lnTo>
                  <a:pt x="49" y="85"/>
                </a:lnTo>
                <a:lnTo>
                  <a:pt x="50" y="85"/>
                </a:lnTo>
                <a:lnTo>
                  <a:pt x="50" y="84"/>
                </a:lnTo>
                <a:lnTo>
                  <a:pt x="51" y="84"/>
                </a:lnTo>
                <a:lnTo>
                  <a:pt x="51" y="84"/>
                </a:lnTo>
                <a:lnTo>
                  <a:pt x="52" y="83"/>
                </a:lnTo>
                <a:lnTo>
                  <a:pt x="52" y="80"/>
                </a:lnTo>
                <a:lnTo>
                  <a:pt x="52" y="83"/>
                </a:lnTo>
                <a:lnTo>
                  <a:pt x="53" y="86"/>
                </a:lnTo>
                <a:lnTo>
                  <a:pt x="53" y="87"/>
                </a:lnTo>
                <a:lnTo>
                  <a:pt x="54" y="88"/>
                </a:lnTo>
                <a:lnTo>
                  <a:pt x="54" y="89"/>
                </a:lnTo>
                <a:lnTo>
                  <a:pt x="55" y="91"/>
                </a:lnTo>
                <a:lnTo>
                  <a:pt x="55" y="93"/>
                </a:lnTo>
                <a:lnTo>
                  <a:pt x="56" y="94"/>
                </a:lnTo>
                <a:lnTo>
                  <a:pt x="56" y="97"/>
                </a:lnTo>
                <a:lnTo>
                  <a:pt x="57" y="98"/>
                </a:lnTo>
                <a:lnTo>
                  <a:pt x="57" y="100"/>
                </a:lnTo>
                <a:lnTo>
                  <a:pt x="57" y="100"/>
                </a:lnTo>
                <a:lnTo>
                  <a:pt x="58" y="101"/>
                </a:lnTo>
                <a:lnTo>
                  <a:pt x="59" y="101"/>
                </a:lnTo>
                <a:lnTo>
                  <a:pt x="59" y="98"/>
                </a:lnTo>
                <a:lnTo>
                  <a:pt x="60" y="97"/>
                </a:lnTo>
                <a:lnTo>
                  <a:pt x="60" y="97"/>
                </a:lnTo>
                <a:lnTo>
                  <a:pt x="60" y="99"/>
                </a:lnTo>
                <a:lnTo>
                  <a:pt x="61" y="102"/>
                </a:lnTo>
                <a:lnTo>
                  <a:pt x="61" y="104"/>
                </a:lnTo>
                <a:lnTo>
                  <a:pt x="62" y="104"/>
                </a:lnTo>
                <a:lnTo>
                  <a:pt x="62" y="102"/>
                </a:lnTo>
                <a:lnTo>
                  <a:pt x="63" y="100"/>
                </a:lnTo>
                <a:lnTo>
                  <a:pt x="63" y="98"/>
                </a:lnTo>
                <a:lnTo>
                  <a:pt x="64" y="104"/>
                </a:lnTo>
                <a:lnTo>
                  <a:pt x="64" y="105"/>
                </a:lnTo>
                <a:lnTo>
                  <a:pt x="65" y="102"/>
                </a:lnTo>
                <a:lnTo>
                  <a:pt x="65" y="100"/>
                </a:lnTo>
                <a:lnTo>
                  <a:pt x="66" y="113"/>
                </a:lnTo>
                <a:lnTo>
                  <a:pt x="66" y="113"/>
                </a:lnTo>
                <a:lnTo>
                  <a:pt x="66" y="112"/>
                </a:lnTo>
                <a:lnTo>
                  <a:pt x="67" y="110"/>
                </a:lnTo>
                <a:lnTo>
                  <a:pt x="68" y="103"/>
                </a:lnTo>
                <a:lnTo>
                  <a:pt x="68" y="93"/>
                </a:lnTo>
                <a:lnTo>
                  <a:pt x="69" y="96"/>
                </a:lnTo>
                <a:lnTo>
                  <a:pt x="69" y="98"/>
                </a:lnTo>
                <a:lnTo>
                  <a:pt x="69" y="99"/>
                </a:lnTo>
                <a:lnTo>
                  <a:pt x="70" y="99"/>
                </a:lnTo>
                <a:lnTo>
                  <a:pt x="70" y="98"/>
                </a:lnTo>
                <a:lnTo>
                  <a:pt x="71" y="97"/>
                </a:lnTo>
                <a:lnTo>
                  <a:pt x="71" y="95"/>
                </a:lnTo>
                <a:lnTo>
                  <a:pt x="72" y="94"/>
                </a:lnTo>
                <a:lnTo>
                  <a:pt x="72" y="93"/>
                </a:lnTo>
                <a:lnTo>
                  <a:pt x="73" y="94"/>
                </a:lnTo>
                <a:lnTo>
                  <a:pt x="73" y="94"/>
                </a:lnTo>
                <a:lnTo>
                  <a:pt x="74" y="94"/>
                </a:lnTo>
                <a:lnTo>
                  <a:pt x="74" y="95"/>
                </a:lnTo>
                <a:lnTo>
                  <a:pt x="75" y="96"/>
                </a:lnTo>
                <a:lnTo>
                  <a:pt x="75" y="98"/>
                </a:lnTo>
                <a:lnTo>
                  <a:pt x="75" y="99"/>
                </a:lnTo>
                <a:lnTo>
                  <a:pt x="76" y="99"/>
                </a:lnTo>
                <a:lnTo>
                  <a:pt x="76" y="99"/>
                </a:lnTo>
                <a:lnTo>
                  <a:pt x="77" y="99"/>
                </a:lnTo>
                <a:lnTo>
                  <a:pt x="77" y="99"/>
                </a:lnTo>
                <a:lnTo>
                  <a:pt x="78" y="99"/>
                </a:lnTo>
                <a:lnTo>
                  <a:pt x="78" y="99"/>
                </a:lnTo>
                <a:lnTo>
                  <a:pt x="79" y="99"/>
                </a:lnTo>
                <a:lnTo>
                  <a:pt x="79" y="99"/>
                </a:lnTo>
                <a:lnTo>
                  <a:pt x="80" y="99"/>
                </a:lnTo>
                <a:lnTo>
                  <a:pt x="80" y="98"/>
                </a:lnTo>
                <a:lnTo>
                  <a:pt x="81" y="97"/>
                </a:lnTo>
                <a:lnTo>
                  <a:pt x="81" y="97"/>
                </a:lnTo>
                <a:lnTo>
                  <a:pt x="82" y="103"/>
                </a:lnTo>
                <a:lnTo>
                  <a:pt x="82" y="106"/>
                </a:lnTo>
                <a:lnTo>
                  <a:pt x="83" y="106"/>
                </a:lnTo>
                <a:lnTo>
                  <a:pt x="83" y="114"/>
                </a:lnTo>
                <a:lnTo>
                  <a:pt x="83" y="116"/>
                </a:lnTo>
                <a:lnTo>
                  <a:pt x="84" y="116"/>
                </a:lnTo>
                <a:lnTo>
                  <a:pt x="84" y="118"/>
                </a:lnTo>
                <a:lnTo>
                  <a:pt x="85" y="122"/>
                </a:lnTo>
                <a:lnTo>
                  <a:pt x="85" y="122"/>
                </a:lnTo>
                <a:lnTo>
                  <a:pt x="86" y="119"/>
                </a:lnTo>
                <a:lnTo>
                  <a:pt x="86" y="117"/>
                </a:lnTo>
                <a:lnTo>
                  <a:pt x="87" y="123"/>
                </a:lnTo>
                <a:lnTo>
                  <a:pt x="87" y="126"/>
                </a:lnTo>
                <a:lnTo>
                  <a:pt x="88" y="134"/>
                </a:lnTo>
                <a:lnTo>
                  <a:pt x="88" y="136"/>
                </a:lnTo>
                <a:lnTo>
                  <a:pt x="89" y="140"/>
                </a:lnTo>
                <a:lnTo>
                  <a:pt x="89" y="140"/>
                </a:lnTo>
                <a:lnTo>
                  <a:pt x="90" y="142"/>
                </a:lnTo>
                <a:lnTo>
                  <a:pt x="90" y="141"/>
                </a:lnTo>
                <a:lnTo>
                  <a:pt x="91" y="141"/>
                </a:lnTo>
                <a:lnTo>
                  <a:pt x="91" y="140"/>
                </a:lnTo>
                <a:lnTo>
                  <a:pt x="92" y="140"/>
                </a:lnTo>
                <a:lnTo>
                  <a:pt x="92" y="139"/>
                </a:lnTo>
                <a:lnTo>
                  <a:pt x="92" y="139"/>
                </a:lnTo>
                <a:lnTo>
                  <a:pt x="93" y="139"/>
                </a:lnTo>
                <a:lnTo>
                  <a:pt x="93" y="140"/>
                </a:lnTo>
                <a:lnTo>
                  <a:pt x="94" y="141"/>
                </a:lnTo>
                <a:lnTo>
                  <a:pt x="94" y="141"/>
                </a:lnTo>
                <a:lnTo>
                  <a:pt x="95" y="141"/>
                </a:lnTo>
                <a:lnTo>
                  <a:pt x="95" y="140"/>
                </a:lnTo>
                <a:lnTo>
                  <a:pt x="96" y="140"/>
                </a:lnTo>
                <a:lnTo>
                  <a:pt x="96" y="140"/>
                </a:lnTo>
                <a:lnTo>
                  <a:pt x="97" y="139"/>
                </a:lnTo>
                <a:lnTo>
                  <a:pt x="97" y="138"/>
                </a:lnTo>
                <a:lnTo>
                  <a:pt x="98" y="138"/>
                </a:lnTo>
                <a:lnTo>
                  <a:pt x="98" y="138"/>
                </a:lnTo>
                <a:lnTo>
                  <a:pt x="99" y="139"/>
                </a:lnTo>
                <a:lnTo>
                  <a:pt x="99" y="139"/>
                </a:lnTo>
                <a:lnTo>
                  <a:pt x="100" y="140"/>
                </a:lnTo>
                <a:lnTo>
                  <a:pt x="100" y="140"/>
                </a:lnTo>
                <a:lnTo>
                  <a:pt x="100" y="140"/>
                </a:lnTo>
                <a:lnTo>
                  <a:pt x="101" y="140"/>
                </a:lnTo>
                <a:lnTo>
                  <a:pt x="101" y="140"/>
                </a:lnTo>
                <a:lnTo>
                  <a:pt x="102" y="139"/>
                </a:lnTo>
                <a:lnTo>
                  <a:pt x="102" y="139"/>
                </a:lnTo>
                <a:lnTo>
                  <a:pt x="103" y="139"/>
                </a:lnTo>
                <a:lnTo>
                  <a:pt x="103" y="139"/>
                </a:lnTo>
                <a:lnTo>
                  <a:pt x="104" y="139"/>
                </a:lnTo>
                <a:lnTo>
                  <a:pt x="104" y="139"/>
                </a:lnTo>
                <a:lnTo>
                  <a:pt x="105" y="137"/>
                </a:lnTo>
                <a:lnTo>
                  <a:pt x="105" y="137"/>
                </a:lnTo>
                <a:lnTo>
                  <a:pt x="106" y="137"/>
                </a:lnTo>
                <a:lnTo>
                  <a:pt x="106" y="136"/>
                </a:lnTo>
                <a:lnTo>
                  <a:pt x="106" y="136"/>
                </a:lnTo>
                <a:lnTo>
                  <a:pt x="107" y="135"/>
                </a:lnTo>
                <a:lnTo>
                  <a:pt x="108" y="131"/>
                </a:lnTo>
                <a:lnTo>
                  <a:pt x="108" y="132"/>
                </a:lnTo>
                <a:lnTo>
                  <a:pt x="109" y="132"/>
                </a:lnTo>
                <a:lnTo>
                  <a:pt x="109" y="130"/>
                </a:lnTo>
                <a:lnTo>
                  <a:pt x="109" y="129"/>
                </a:lnTo>
                <a:lnTo>
                  <a:pt x="110" y="129"/>
                </a:lnTo>
                <a:lnTo>
                  <a:pt x="110" y="129"/>
                </a:lnTo>
                <a:lnTo>
                  <a:pt x="111" y="122"/>
                </a:lnTo>
                <a:lnTo>
                  <a:pt x="111" y="118"/>
                </a:lnTo>
                <a:lnTo>
                  <a:pt x="112" y="119"/>
                </a:lnTo>
                <a:lnTo>
                  <a:pt x="112" y="117"/>
                </a:lnTo>
                <a:lnTo>
                  <a:pt x="113" y="115"/>
                </a:lnTo>
                <a:lnTo>
                  <a:pt x="113" y="115"/>
                </a:lnTo>
                <a:lnTo>
                  <a:pt x="114" y="115"/>
                </a:lnTo>
                <a:lnTo>
                  <a:pt x="114" y="114"/>
                </a:lnTo>
                <a:lnTo>
                  <a:pt x="115" y="115"/>
                </a:lnTo>
                <a:lnTo>
                  <a:pt x="115" y="117"/>
                </a:lnTo>
                <a:lnTo>
                  <a:pt x="115" y="121"/>
                </a:lnTo>
                <a:lnTo>
                  <a:pt x="116" y="123"/>
                </a:lnTo>
                <a:lnTo>
                  <a:pt x="117" y="131"/>
                </a:lnTo>
                <a:lnTo>
                  <a:pt x="117" y="136"/>
                </a:lnTo>
                <a:lnTo>
                  <a:pt x="118" y="140"/>
                </a:lnTo>
                <a:lnTo>
                  <a:pt x="118" y="141"/>
                </a:lnTo>
                <a:lnTo>
                  <a:pt x="118" y="141"/>
                </a:lnTo>
                <a:lnTo>
                  <a:pt x="119" y="141"/>
                </a:lnTo>
                <a:lnTo>
                  <a:pt x="119" y="140"/>
                </a:lnTo>
                <a:lnTo>
                  <a:pt x="120" y="137"/>
                </a:lnTo>
                <a:lnTo>
                  <a:pt x="120" y="135"/>
                </a:lnTo>
                <a:lnTo>
                  <a:pt x="121" y="134"/>
                </a:lnTo>
                <a:lnTo>
                  <a:pt x="121" y="132"/>
                </a:lnTo>
                <a:lnTo>
                  <a:pt x="122" y="128"/>
                </a:lnTo>
                <a:lnTo>
                  <a:pt x="122" y="127"/>
                </a:lnTo>
                <a:lnTo>
                  <a:pt x="123" y="128"/>
                </a:lnTo>
                <a:lnTo>
                  <a:pt x="123" y="128"/>
                </a:lnTo>
                <a:lnTo>
                  <a:pt x="123" y="129"/>
                </a:lnTo>
                <a:lnTo>
                  <a:pt x="124" y="131"/>
                </a:lnTo>
                <a:lnTo>
                  <a:pt x="124" y="132"/>
                </a:lnTo>
                <a:lnTo>
                  <a:pt x="125" y="133"/>
                </a:lnTo>
                <a:lnTo>
                  <a:pt x="125" y="135"/>
                </a:lnTo>
                <a:lnTo>
                  <a:pt x="126" y="138"/>
                </a:lnTo>
                <a:lnTo>
                  <a:pt x="126" y="139"/>
                </a:lnTo>
                <a:lnTo>
                  <a:pt x="127" y="139"/>
                </a:lnTo>
                <a:lnTo>
                  <a:pt x="127" y="138"/>
                </a:lnTo>
                <a:lnTo>
                  <a:pt x="128" y="138"/>
                </a:lnTo>
                <a:lnTo>
                  <a:pt x="128" y="138"/>
                </a:lnTo>
                <a:lnTo>
                  <a:pt x="129" y="140"/>
                </a:lnTo>
                <a:lnTo>
                  <a:pt x="129" y="140"/>
                </a:lnTo>
                <a:lnTo>
                  <a:pt x="130" y="140"/>
                </a:lnTo>
                <a:lnTo>
                  <a:pt x="130" y="141"/>
                </a:lnTo>
                <a:lnTo>
                  <a:pt x="131" y="142"/>
                </a:lnTo>
                <a:lnTo>
                  <a:pt x="131" y="144"/>
                </a:lnTo>
                <a:lnTo>
                  <a:pt x="132" y="145"/>
                </a:lnTo>
                <a:lnTo>
                  <a:pt x="132" y="147"/>
                </a:lnTo>
                <a:lnTo>
                  <a:pt x="132" y="148"/>
                </a:lnTo>
                <a:lnTo>
                  <a:pt x="133" y="151"/>
                </a:lnTo>
                <a:lnTo>
                  <a:pt x="133" y="151"/>
                </a:lnTo>
                <a:lnTo>
                  <a:pt x="134" y="152"/>
                </a:lnTo>
                <a:lnTo>
                  <a:pt x="134" y="150"/>
                </a:lnTo>
                <a:lnTo>
                  <a:pt x="135" y="149"/>
                </a:lnTo>
                <a:lnTo>
                  <a:pt x="135" y="149"/>
                </a:lnTo>
                <a:lnTo>
                  <a:pt x="136" y="149"/>
                </a:lnTo>
                <a:lnTo>
                  <a:pt x="136" y="148"/>
                </a:lnTo>
                <a:lnTo>
                  <a:pt x="137" y="148"/>
                </a:lnTo>
                <a:lnTo>
                  <a:pt x="137" y="146"/>
                </a:lnTo>
                <a:lnTo>
                  <a:pt x="138" y="146"/>
                </a:lnTo>
                <a:lnTo>
                  <a:pt x="138" y="146"/>
                </a:lnTo>
                <a:lnTo>
                  <a:pt x="139" y="146"/>
                </a:lnTo>
                <a:lnTo>
                  <a:pt x="139" y="146"/>
                </a:lnTo>
                <a:lnTo>
                  <a:pt x="140" y="146"/>
                </a:lnTo>
                <a:lnTo>
                  <a:pt x="140" y="146"/>
                </a:lnTo>
                <a:lnTo>
                  <a:pt x="141" y="146"/>
                </a:lnTo>
                <a:lnTo>
                  <a:pt x="141" y="146"/>
                </a:lnTo>
                <a:lnTo>
                  <a:pt x="141" y="146"/>
                </a:lnTo>
                <a:lnTo>
                  <a:pt x="142" y="146"/>
                </a:lnTo>
                <a:lnTo>
                  <a:pt x="142" y="146"/>
                </a:lnTo>
                <a:lnTo>
                  <a:pt x="143" y="146"/>
                </a:lnTo>
                <a:lnTo>
                  <a:pt x="143" y="145"/>
                </a:lnTo>
                <a:lnTo>
                  <a:pt x="144" y="145"/>
                </a:lnTo>
                <a:lnTo>
                  <a:pt x="144" y="145"/>
                </a:lnTo>
                <a:lnTo>
                  <a:pt x="145" y="145"/>
                </a:lnTo>
                <a:lnTo>
                  <a:pt x="145" y="144"/>
                </a:lnTo>
                <a:lnTo>
                  <a:pt x="146" y="144"/>
                </a:lnTo>
                <a:lnTo>
                  <a:pt x="146" y="145"/>
                </a:lnTo>
                <a:lnTo>
                  <a:pt x="146" y="145"/>
                </a:lnTo>
                <a:lnTo>
                  <a:pt x="147" y="145"/>
                </a:lnTo>
                <a:lnTo>
                  <a:pt x="148" y="145"/>
                </a:lnTo>
                <a:lnTo>
                  <a:pt x="148" y="144"/>
                </a:lnTo>
                <a:lnTo>
                  <a:pt x="149" y="144"/>
                </a:lnTo>
                <a:lnTo>
                  <a:pt x="149" y="144"/>
                </a:lnTo>
                <a:lnTo>
                  <a:pt x="149" y="144"/>
                </a:lnTo>
                <a:lnTo>
                  <a:pt x="150" y="144"/>
                </a:lnTo>
                <a:lnTo>
                  <a:pt x="150" y="143"/>
                </a:lnTo>
                <a:lnTo>
                  <a:pt x="151" y="142"/>
                </a:lnTo>
                <a:lnTo>
                  <a:pt x="151" y="141"/>
                </a:lnTo>
                <a:lnTo>
                  <a:pt x="152" y="144"/>
                </a:lnTo>
                <a:lnTo>
                  <a:pt x="152" y="144"/>
                </a:lnTo>
                <a:lnTo>
                  <a:pt x="153" y="146"/>
                </a:lnTo>
                <a:lnTo>
                  <a:pt x="153" y="146"/>
                </a:lnTo>
                <a:lnTo>
                  <a:pt x="154" y="146"/>
                </a:lnTo>
                <a:lnTo>
                  <a:pt x="154" y="148"/>
                </a:lnTo>
                <a:lnTo>
                  <a:pt x="155" y="149"/>
                </a:lnTo>
                <a:lnTo>
                  <a:pt x="155" y="147"/>
                </a:lnTo>
                <a:lnTo>
                  <a:pt x="155" y="147"/>
                </a:lnTo>
                <a:lnTo>
                  <a:pt x="156" y="148"/>
                </a:lnTo>
                <a:lnTo>
                  <a:pt x="157" y="148"/>
                </a:lnTo>
                <a:lnTo>
                  <a:pt x="157" y="144"/>
                </a:lnTo>
                <a:lnTo>
                  <a:pt x="158" y="144"/>
                </a:lnTo>
                <a:lnTo>
                  <a:pt x="158" y="143"/>
                </a:lnTo>
                <a:lnTo>
                  <a:pt x="158" y="143"/>
                </a:lnTo>
                <a:lnTo>
                  <a:pt x="159" y="144"/>
                </a:lnTo>
                <a:lnTo>
                  <a:pt x="159" y="143"/>
                </a:lnTo>
                <a:lnTo>
                  <a:pt x="160" y="144"/>
                </a:lnTo>
                <a:lnTo>
                  <a:pt x="160" y="144"/>
                </a:lnTo>
                <a:lnTo>
                  <a:pt x="161" y="143"/>
                </a:lnTo>
                <a:lnTo>
                  <a:pt x="161" y="143"/>
                </a:lnTo>
                <a:lnTo>
                  <a:pt x="162" y="143"/>
                </a:lnTo>
                <a:lnTo>
                  <a:pt x="162" y="143"/>
                </a:lnTo>
                <a:lnTo>
                  <a:pt x="163" y="143"/>
                </a:lnTo>
                <a:lnTo>
                  <a:pt x="163" y="143"/>
                </a:lnTo>
                <a:lnTo>
                  <a:pt x="164" y="143"/>
                </a:lnTo>
                <a:lnTo>
                  <a:pt x="164" y="143"/>
                </a:lnTo>
                <a:lnTo>
                  <a:pt x="164" y="143"/>
                </a:lnTo>
                <a:lnTo>
                  <a:pt x="165" y="142"/>
                </a:lnTo>
                <a:lnTo>
                  <a:pt x="165" y="142"/>
                </a:lnTo>
                <a:lnTo>
                  <a:pt x="166" y="143"/>
                </a:lnTo>
                <a:lnTo>
                  <a:pt x="166" y="143"/>
                </a:lnTo>
                <a:lnTo>
                  <a:pt x="167" y="143"/>
                </a:lnTo>
                <a:lnTo>
                  <a:pt x="167" y="143"/>
                </a:lnTo>
                <a:lnTo>
                  <a:pt x="168" y="143"/>
                </a:lnTo>
                <a:lnTo>
                  <a:pt x="168" y="144"/>
                </a:lnTo>
                <a:lnTo>
                  <a:pt x="169" y="144"/>
                </a:lnTo>
                <a:lnTo>
                  <a:pt x="169" y="144"/>
                </a:lnTo>
                <a:lnTo>
                  <a:pt x="170" y="144"/>
                </a:lnTo>
                <a:lnTo>
                  <a:pt x="170" y="144"/>
                </a:lnTo>
                <a:lnTo>
                  <a:pt x="171" y="144"/>
                </a:lnTo>
                <a:lnTo>
                  <a:pt x="171" y="144"/>
                </a:lnTo>
                <a:lnTo>
                  <a:pt x="172" y="144"/>
                </a:lnTo>
                <a:lnTo>
                  <a:pt x="172" y="144"/>
                </a:lnTo>
                <a:lnTo>
                  <a:pt x="172" y="145"/>
                </a:lnTo>
                <a:lnTo>
                  <a:pt x="173" y="145"/>
                </a:lnTo>
                <a:lnTo>
                  <a:pt x="173" y="145"/>
                </a:lnTo>
                <a:lnTo>
                  <a:pt x="174" y="146"/>
                </a:lnTo>
                <a:lnTo>
                  <a:pt x="174" y="146"/>
                </a:lnTo>
                <a:lnTo>
                  <a:pt x="175" y="146"/>
                </a:lnTo>
                <a:lnTo>
                  <a:pt x="175" y="146"/>
                </a:lnTo>
                <a:lnTo>
                  <a:pt x="176" y="145"/>
                </a:lnTo>
                <a:lnTo>
                  <a:pt x="176" y="146"/>
                </a:lnTo>
                <a:lnTo>
                  <a:pt x="177" y="145"/>
                </a:lnTo>
                <a:lnTo>
                  <a:pt x="177" y="145"/>
                </a:lnTo>
                <a:lnTo>
                  <a:pt x="178" y="142"/>
                </a:lnTo>
                <a:lnTo>
                  <a:pt x="178" y="140"/>
                </a:lnTo>
                <a:lnTo>
                  <a:pt x="179" y="140"/>
                </a:lnTo>
                <a:lnTo>
                  <a:pt x="179" y="140"/>
                </a:lnTo>
                <a:lnTo>
                  <a:pt x="180" y="143"/>
                </a:lnTo>
                <a:lnTo>
                  <a:pt x="180" y="146"/>
                </a:lnTo>
                <a:lnTo>
                  <a:pt x="181" y="146"/>
                </a:lnTo>
                <a:lnTo>
                  <a:pt x="181" y="146"/>
                </a:lnTo>
                <a:lnTo>
                  <a:pt x="181" y="144"/>
                </a:lnTo>
                <a:lnTo>
                  <a:pt x="182" y="144"/>
                </a:lnTo>
                <a:lnTo>
                  <a:pt x="182" y="143"/>
                </a:lnTo>
                <a:lnTo>
                  <a:pt x="183" y="142"/>
                </a:lnTo>
                <a:lnTo>
                  <a:pt x="183" y="142"/>
                </a:lnTo>
                <a:lnTo>
                  <a:pt x="184" y="142"/>
                </a:lnTo>
                <a:lnTo>
                  <a:pt x="184" y="142"/>
                </a:lnTo>
                <a:lnTo>
                  <a:pt x="185" y="142"/>
                </a:lnTo>
                <a:lnTo>
                  <a:pt x="185" y="142"/>
                </a:lnTo>
                <a:lnTo>
                  <a:pt x="186" y="142"/>
                </a:lnTo>
                <a:lnTo>
                  <a:pt x="186" y="142"/>
                </a:lnTo>
                <a:lnTo>
                  <a:pt x="186" y="142"/>
                </a:lnTo>
                <a:lnTo>
                  <a:pt x="187" y="142"/>
                </a:lnTo>
                <a:lnTo>
                  <a:pt x="188" y="142"/>
                </a:lnTo>
                <a:lnTo>
                  <a:pt x="188" y="143"/>
                </a:lnTo>
                <a:lnTo>
                  <a:pt x="189" y="144"/>
                </a:lnTo>
                <a:lnTo>
                  <a:pt x="189" y="145"/>
                </a:lnTo>
                <a:lnTo>
                  <a:pt x="189" y="145"/>
                </a:lnTo>
                <a:lnTo>
                  <a:pt x="190" y="145"/>
                </a:lnTo>
                <a:lnTo>
                  <a:pt x="190" y="145"/>
                </a:lnTo>
                <a:lnTo>
                  <a:pt x="191" y="145"/>
                </a:lnTo>
                <a:lnTo>
                  <a:pt x="191" y="145"/>
                </a:lnTo>
                <a:lnTo>
                  <a:pt x="192" y="145"/>
                </a:lnTo>
                <a:lnTo>
                  <a:pt x="192" y="145"/>
                </a:lnTo>
                <a:lnTo>
                  <a:pt x="193" y="144"/>
                </a:lnTo>
                <a:lnTo>
                  <a:pt x="193" y="144"/>
                </a:lnTo>
                <a:lnTo>
                  <a:pt x="194" y="145"/>
                </a:lnTo>
                <a:lnTo>
                  <a:pt x="194" y="145"/>
                </a:lnTo>
                <a:lnTo>
                  <a:pt x="195" y="145"/>
                </a:lnTo>
                <a:lnTo>
                  <a:pt x="195" y="145"/>
                </a:lnTo>
                <a:lnTo>
                  <a:pt x="195" y="145"/>
                </a:lnTo>
                <a:lnTo>
                  <a:pt x="196" y="145"/>
                </a:lnTo>
                <a:lnTo>
                  <a:pt x="197" y="145"/>
                </a:lnTo>
                <a:lnTo>
                  <a:pt x="197" y="145"/>
                </a:lnTo>
                <a:lnTo>
                  <a:pt x="198" y="145"/>
                </a:lnTo>
                <a:lnTo>
                  <a:pt x="198" y="146"/>
                </a:lnTo>
                <a:lnTo>
                  <a:pt x="198" y="147"/>
                </a:lnTo>
                <a:lnTo>
                  <a:pt x="199" y="147"/>
                </a:lnTo>
                <a:lnTo>
                  <a:pt x="199" y="146"/>
                </a:lnTo>
                <a:lnTo>
                  <a:pt x="200" y="147"/>
                </a:lnTo>
                <a:lnTo>
                  <a:pt x="200" y="147"/>
                </a:lnTo>
                <a:lnTo>
                  <a:pt x="201" y="148"/>
                </a:lnTo>
                <a:lnTo>
                  <a:pt x="201" y="154"/>
                </a:lnTo>
                <a:lnTo>
                  <a:pt x="202" y="154"/>
                </a:lnTo>
                <a:lnTo>
                  <a:pt x="202" y="154"/>
                </a:lnTo>
                <a:lnTo>
                  <a:pt x="203" y="154"/>
                </a:lnTo>
                <a:lnTo>
                  <a:pt x="203" y="152"/>
                </a:lnTo>
                <a:lnTo>
                  <a:pt x="204" y="152"/>
                </a:lnTo>
                <a:lnTo>
                  <a:pt x="204" y="152"/>
                </a:lnTo>
                <a:lnTo>
                  <a:pt x="204" y="151"/>
                </a:lnTo>
                <a:lnTo>
                  <a:pt x="205" y="150"/>
                </a:lnTo>
                <a:lnTo>
                  <a:pt x="206" y="149"/>
                </a:lnTo>
                <a:lnTo>
                  <a:pt x="206" y="149"/>
                </a:lnTo>
                <a:lnTo>
                  <a:pt x="207" y="149"/>
                </a:lnTo>
                <a:lnTo>
                  <a:pt x="207" y="149"/>
                </a:lnTo>
                <a:lnTo>
                  <a:pt x="207" y="149"/>
                </a:lnTo>
                <a:lnTo>
                  <a:pt x="208" y="149"/>
                </a:lnTo>
                <a:lnTo>
                  <a:pt x="208" y="149"/>
                </a:lnTo>
                <a:lnTo>
                  <a:pt x="209" y="149"/>
                </a:lnTo>
                <a:lnTo>
                  <a:pt x="209" y="149"/>
                </a:lnTo>
                <a:lnTo>
                  <a:pt x="210" y="149"/>
                </a:lnTo>
                <a:lnTo>
                  <a:pt x="210" y="149"/>
                </a:lnTo>
                <a:lnTo>
                  <a:pt x="211" y="149"/>
                </a:lnTo>
                <a:lnTo>
                  <a:pt x="211" y="149"/>
                </a:lnTo>
                <a:lnTo>
                  <a:pt x="212" y="149"/>
                </a:lnTo>
                <a:lnTo>
                  <a:pt x="212" y="149"/>
                </a:lnTo>
                <a:lnTo>
                  <a:pt x="212" y="148"/>
                </a:lnTo>
                <a:lnTo>
                  <a:pt x="213" y="147"/>
                </a:lnTo>
                <a:lnTo>
                  <a:pt x="213" y="147"/>
                </a:lnTo>
                <a:lnTo>
                  <a:pt x="214" y="147"/>
                </a:lnTo>
                <a:lnTo>
                  <a:pt x="214" y="147"/>
                </a:lnTo>
                <a:lnTo>
                  <a:pt x="215" y="147"/>
                </a:lnTo>
                <a:lnTo>
                  <a:pt x="215" y="147"/>
                </a:lnTo>
                <a:lnTo>
                  <a:pt x="216" y="148"/>
                </a:lnTo>
                <a:lnTo>
                  <a:pt x="216" y="148"/>
                </a:lnTo>
                <a:lnTo>
                  <a:pt x="217" y="147"/>
                </a:lnTo>
                <a:lnTo>
                  <a:pt x="217" y="147"/>
                </a:lnTo>
                <a:lnTo>
                  <a:pt x="218" y="146"/>
                </a:lnTo>
                <a:lnTo>
                  <a:pt x="218" y="146"/>
                </a:lnTo>
                <a:lnTo>
                  <a:pt x="219" y="146"/>
                </a:lnTo>
                <a:lnTo>
                  <a:pt x="219" y="146"/>
                </a:lnTo>
                <a:lnTo>
                  <a:pt x="220" y="146"/>
                </a:lnTo>
                <a:lnTo>
                  <a:pt x="220" y="146"/>
                </a:lnTo>
                <a:lnTo>
                  <a:pt x="221" y="146"/>
                </a:lnTo>
                <a:lnTo>
                  <a:pt x="221" y="145"/>
                </a:lnTo>
                <a:lnTo>
                  <a:pt x="221" y="145"/>
                </a:lnTo>
                <a:lnTo>
                  <a:pt x="222" y="145"/>
                </a:lnTo>
                <a:lnTo>
                  <a:pt x="222" y="146"/>
                </a:lnTo>
                <a:lnTo>
                  <a:pt x="223" y="146"/>
                </a:lnTo>
                <a:lnTo>
                  <a:pt x="223" y="145"/>
                </a:lnTo>
                <a:lnTo>
                  <a:pt x="224" y="145"/>
                </a:lnTo>
                <a:lnTo>
                  <a:pt x="224" y="144"/>
                </a:lnTo>
                <a:lnTo>
                  <a:pt x="225" y="144"/>
                </a:lnTo>
                <a:lnTo>
                  <a:pt x="225" y="144"/>
                </a:lnTo>
                <a:lnTo>
                  <a:pt x="226" y="144"/>
                </a:lnTo>
                <a:lnTo>
                  <a:pt x="226" y="145"/>
                </a:lnTo>
                <a:lnTo>
                  <a:pt x="227" y="146"/>
                </a:lnTo>
                <a:lnTo>
                  <a:pt x="227" y="147"/>
                </a:lnTo>
                <a:lnTo>
                  <a:pt x="228" y="148"/>
                </a:lnTo>
                <a:lnTo>
                  <a:pt x="228" y="148"/>
                </a:lnTo>
                <a:lnTo>
                  <a:pt x="229" y="147"/>
                </a:lnTo>
                <a:lnTo>
                  <a:pt x="229" y="146"/>
                </a:lnTo>
                <a:lnTo>
                  <a:pt x="229" y="146"/>
                </a:lnTo>
                <a:lnTo>
                  <a:pt x="230" y="145"/>
                </a:lnTo>
                <a:lnTo>
                  <a:pt x="230" y="144"/>
                </a:lnTo>
                <a:lnTo>
                  <a:pt x="231" y="144"/>
                </a:lnTo>
                <a:lnTo>
                  <a:pt x="231" y="143"/>
                </a:lnTo>
                <a:lnTo>
                  <a:pt x="232" y="144"/>
                </a:lnTo>
                <a:lnTo>
                  <a:pt x="232" y="144"/>
                </a:lnTo>
                <a:lnTo>
                  <a:pt x="233" y="145"/>
                </a:lnTo>
                <a:lnTo>
                  <a:pt x="233" y="146"/>
                </a:lnTo>
                <a:lnTo>
                  <a:pt x="234" y="146"/>
                </a:lnTo>
                <a:lnTo>
                  <a:pt x="234" y="147"/>
                </a:lnTo>
                <a:lnTo>
                  <a:pt x="235" y="147"/>
                </a:lnTo>
                <a:lnTo>
                  <a:pt x="235" y="148"/>
                </a:lnTo>
                <a:lnTo>
                  <a:pt x="235" y="149"/>
                </a:lnTo>
                <a:lnTo>
                  <a:pt x="236" y="148"/>
                </a:lnTo>
                <a:lnTo>
                  <a:pt x="237" y="148"/>
                </a:lnTo>
                <a:lnTo>
                  <a:pt x="237" y="147"/>
                </a:lnTo>
                <a:lnTo>
                  <a:pt x="238" y="146"/>
                </a:lnTo>
                <a:lnTo>
                  <a:pt x="238" y="146"/>
                </a:lnTo>
                <a:lnTo>
                  <a:pt x="238" y="146"/>
                </a:lnTo>
                <a:lnTo>
                  <a:pt x="239" y="146"/>
                </a:lnTo>
                <a:lnTo>
                  <a:pt x="239" y="146"/>
                </a:lnTo>
                <a:lnTo>
                  <a:pt x="240" y="146"/>
                </a:lnTo>
                <a:lnTo>
                  <a:pt x="240" y="146"/>
                </a:lnTo>
                <a:lnTo>
                  <a:pt x="241" y="145"/>
                </a:lnTo>
                <a:lnTo>
                  <a:pt x="241" y="144"/>
                </a:lnTo>
                <a:lnTo>
                  <a:pt x="242" y="143"/>
                </a:lnTo>
                <a:lnTo>
                  <a:pt x="242" y="144"/>
                </a:lnTo>
                <a:lnTo>
                  <a:pt x="243" y="144"/>
                </a:lnTo>
                <a:lnTo>
                  <a:pt x="243" y="145"/>
                </a:lnTo>
                <a:lnTo>
                  <a:pt x="244" y="144"/>
                </a:lnTo>
                <a:lnTo>
                  <a:pt x="244" y="143"/>
                </a:lnTo>
                <a:lnTo>
                  <a:pt x="244" y="143"/>
                </a:lnTo>
                <a:lnTo>
                  <a:pt x="245" y="143"/>
                </a:lnTo>
                <a:lnTo>
                  <a:pt x="246" y="144"/>
                </a:lnTo>
                <a:lnTo>
                  <a:pt x="246" y="145"/>
                </a:lnTo>
                <a:lnTo>
                  <a:pt x="247" y="145"/>
                </a:lnTo>
                <a:lnTo>
                  <a:pt x="247" y="144"/>
                </a:lnTo>
                <a:lnTo>
                  <a:pt x="247" y="143"/>
                </a:lnTo>
                <a:lnTo>
                  <a:pt x="248" y="143"/>
                </a:lnTo>
                <a:lnTo>
                  <a:pt x="248" y="143"/>
                </a:lnTo>
                <a:lnTo>
                  <a:pt x="249" y="144"/>
                </a:lnTo>
                <a:lnTo>
                  <a:pt x="249" y="143"/>
                </a:lnTo>
                <a:lnTo>
                  <a:pt x="250" y="143"/>
                </a:lnTo>
                <a:lnTo>
                  <a:pt x="250" y="143"/>
                </a:lnTo>
                <a:lnTo>
                  <a:pt x="251" y="144"/>
                </a:lnTo>
                <a:lnTo>
                  <a:pt x="251" y="144"/>
                </a:lnTo>
                <a:lnTo>
                  <a:pt x="252" y="144"/>
                </a:lnTo>
                <a:lnTo>
                  <a:pt x="252" y="144"/>
                </a:lnTo>
                <a:lnTo>
                  <a:pt x="252" y="144"/>
                </a:lnTo>
                <a:lnTo>
                  <a:pt x="253" y="144"/>
                </a:lnTo>
                <a:lnTo>
                  <a:pt x="253" y="144"/>
                </a:lnTo>
                <a:lnTo>
                  <a:pt x="254" y="143"/>
                </a:lnTo>
                <a:lnTo>
                  <a:pt x="254" y="143"/>
                </a:lnTo>
                <a:lnTo>
                  <a:pt x="255" y="143"/>
                </a:lnTo>
                <a:lnTo>
                  <a:pt x="255" y="144"/>
                </a:lnTo>
                <a:lnTo>
                  <a:pt x="256" y="144"/>
                </a:lnTo>
                <a:lnTo>
                  <a:pt x="256" y="144"/>
                </a:lnTo>
                <a:lnTo>
                  <a:pt x="257" y="144"/>
                </a:lnTo>
                <a:lnTo>
                  <a:pt x="257" y="144"/>
                </a:lnTo>
                <a:lnTo>
                  <a:pt x="258" y="144"/>
                </a:lnTo>
                <a:lnTo>
                  <a:pt x="258" y="145"/>
                </a:lnTo>
                <a:lnTo>
                  <a:pt x="259" y="143"/>
                </a:lnTo>
                <a:lnTo>
                  <a:pt x="259" y="141"/>
                </a:lnTo>
                <a:lnTo>
                  <a:pt x="260" y="141"/>
                </a:lnTo>
                <a:lnTo>
                  <a:pt x="260" y="142"/>
                </a:lnTo>
                <a:lnTo>
                  <a:pt x="261" y="142"/>
                </a:lnTo>
                <a:lnTo>
                  <a:pt x="261" y="141"/>
                </a:lnTo>
                <a:lnTo>
                  <a:pt x="261" y="141"/>
                </a:lnTo>
                <a:lnTo>
                  <a:pt x="262" y="139"/>
                </a:lnTo>
                <a:lnTo>
                  <a:pt x="262" y="135"/>
                </a:lnTo>
                <a:lnTo>
                  <a:pt x="263" y="128"/>
                </a:lnTo>
                <a:lnTo>
                  <a:pt x="263" y="127"/>
                </a:lnTo>
                <a:lnTo>
                  <a:pt x="264" y="127"/>
                </a:lnTo>
                <a:lnTo>
                  <a:pt x="264" y="127"/>
                </a:lnTo>
                <a:lnTo>
                  <a:pt x="265" y="122"/>
                </a:lnTo>
                <a:lnTo>
                  <a:pt x="265" y="120"/>
                </a:lnTo>
                <a:lnTo>
                  <a:pt x="266" y="119"/>
                </a:lnTo>
                <a:lnTo>
                  <a:pt x="266" y="118"/>
                </a:lnTo>
                <a:lnTo>
                  <a:pt x="267" y="118"/>
                </a:lnTo>
                <a:lnTo>
                  <a:pt x="267" y="117"/>
                </a:lnTo>
                <a:lnTo>
                  <a:pt x="268" y="118"/>
                </a:lnTo>
                <a:lnTo>
                  <a:pt x="268" y="119"/>
                </a:lnTo>
                <a:lnTo>
                  <a:pt x="269" y="121"/>
                </a:lnTo>
                <a:lnTo>
                  <a:pt x="269" y="120"/>
                </a:lnTo>
                <a:lnTo>
                  <a:pt x="270" y="121"/>
                </a:lnTo>
                <a:lnTo>
                  <a:pt x="270" y="121"/>
                </a:lnTo>
                <a:lnTo>
                  <a:pt x="270" y="120"/>
                </a:lnTo>
                <a:lnTo>
                  <a:pt x="271" y="118"/>
                </a:lnTo>
                <a:lnTo>
                  <a:pt x="271" y="112"/>
                </a:lnTo>
                <a:lnTo>
                  <a:pt x="272" y="107"/>
                </a:lnTo>
                <a:lnTo>
                  <a:pt x="272" y="104"/>
                </a:lnTo>
                <a:lnTo>
                  <a:pt x="273" y="102"/>
                </a:lnTo>
                <a:lnTo>
                  <a:pt x="273" y="102"/>
                </a:lnTo>
                <a:lnTo>
                  <a:pt x="274" y="103"/>
                </a:lnTo>
                <a:lnTo>
                  <a:pt x="274" y="105"/>
                </a:lnTo>
                <a:lnTo>
                  <a:pt x="275" y="108"/>
                </a:lnTo>
                <a:lnTo>
                  <a:pt x="275" y="110"/>
                </a:lnTo>
                <a:lnTo>
                  <a:pt x="275" y="111"/>
                </a:lnTo>
                <a:lnTo>
                  <a:pt x="276" y="112"/>
                </a:lnTo>
                <a:lnTo>
                  <a:pt x="277" y="114"/>
                </a:lnTo>
                <a:lnTo>
                  <a:pt x="277" y="114"/>
                </a:lnTo>
                <a:lnTo>
                  <a:pt x="278" y="113"/>
                </a:lnTo>
                <a:lnTo>
                  <a:pt x="278" y="111"/>
                </a:lnTo>
                <a:lnTo>
                  <a:pt x="278" y="110"/>
                </a:lnTo>
                <a:lnTo>
                  <a:pt x="279" y="109"/>
                </a:lnTo>
                <a:lnTo>
                  <a:pt x="279" y="108"/>
                </a:lnTo>
                <a:lnTo>
                  <a:pt x="280" y="109"/>
                </a:lnTo>
                <a:lnTo>
                  <a:pt x="280" y="109"/>
                </a:lnTo>
                <a:lnTo>
                  <a:pt x="281" y="109"/>
                </a:lnTo>
                <a:lnTo>
                  <a:pt x="281" y="109"/>
                </a:lnTo>
                <a:lnTo>
                  <a:pt x="282" y="110"/>
                </a:lnTo>
                <a:lnTo>
                  <a:pt x="282" y="110"/>
                </a:lnTo>
                <a:lnTo>
                  <a:pt x="283" y="110"/>
                </a:lnTo>
                <a:lnTo>
                  <a:pt x="283" y="112"/>
                </a:lnTo>
                <a:lnTo>
                  <a:pt x="284" y="116"/>
                </a:lnTo>
                <a:lnTo>
                  <a:pt x="284" y="118"/>
                </a:lnTo>
                <a:lnTo>
                  <a:pt x="284" y="118"/>
                </a:lnTo>
                <a:lnTo>
                  <a:pt x="285" y="117"/>
                </a:lnTo>
                <a:lnTo>
                  <a:pt x="286" y="120"/>
                </a:lnTo>
                <a:lnTo>
                  <a:pt x="286" y="123"/>
                </a:lnTo>
                <a:lnTo>
                  <a:pt x="287" y="125"/>
                </a:lnTo>
                <a:lnTo>
                  <a:pt x="287" y="125"/>
                </a:lnTo>
                <a:lnTo>
                  <a:pt x="287" y="128"/>
                </a:lnTo>
                <a:lnTo>
                  <a:pt x="288" y="135"/>
                </a:lnTo>
                <a:lnTo>
                  <a:pt x="288" y="134"/>
                </a:lnTo>
                <a:lnTo>
                  <a:pt x="289" y="137"/>
                </a:lnTo>
                <a:lnTo>
                  <a:pt x="289" y="129"/>
                </a:lnTo>
                <a:lnTo>
                  <a:pt x="290" y="129"/>
                </a:lnTo>
                <a:lnTo>
                  <a:pt x="290" y="130"/>
                </a:lnTo>
                <a:lnTo>
                  <a:pt x="291" y="131"/>
                </a:lnTo>
                <a:lnTo>
                  <a:pt x="291" y="134"/>
                </a:lnTo>
                <a:lnTo>
                  <a:pt x="292" y="134"/>
                </a:lnTo>
                <a:lnTo>
                  <a:pt x="292" y="132"/>
                </a:lnTo>
                <a:lnTo>
                  <a:pt x="293" y="132"/>
                </a:lnTo>
                <a:lnTo>
                  <a:pt x="293" y="133"/>
                </a:lnTo>
                <a:lnTo>
                  <a:pt x="293" y="133"/>
                </a:lnTo>
                <a:lnTo>
                  <a:pt x="294" y="133"/>
                </a:lnTo>
                <a:lnTo>
                  <a:pt x="295" y="135"/>
                </a:lnTo>
                <a:lnTo>
                  <a:pt x="295" y="137"/>
                </a:lnTo>
                <a:lnTo>
                  <a:pt x="295" y="138"/>
                </a:lnTo>
                <a:lnTo>
                  <a:pt x="296" y="139"/>
                </a:lnTo>
                <a:lnTo>
                  <a:pt x="296" y="139"/>
                </a:lnTo>
                <a:lnTo>
                  <a:pt x="297" y="139"/>
                </a:lnTo>
                <a:lnTo>
                  <a:pt x="297" y="139"/>
                </a:lnTo>
                <a:lnTo>
                  <a:pt x="298" y="139"/>
                </a:lnTo>
                <a:lnTo>
                  <a:pt x="298" y="139"/>
                </a:lnTo>
                <a:lnTo>
                  <a:pt x="299" y="139"/>
                </a:lnTo>
                <a:lnTo>
                  <a:pt x="299" y="139"/>
                </a:lnTo>
                <a:lnTo>
                  <a:pt x="300" y="140"/>
                </a:lnTo>
                <a:lnTo>
                  <a:pt x="300" y="139"/>
                </a:lnTo>
                <a:lnTo>
                  <a:pt x="301" y="139"/>
                </a:lnTo>
                <a:lnTo>
                  <a:pt x="301" y="139"/>
                </a:lnTo>
                <a:lnTo>
                  <a:pt x="301" y="140"/>
                </a:lnTo>
                <a:lnTo>
                  <a:pt x="302" y="140"/>
                </a:lnTo>
                <a:lnTo>
                  <a:pt x="302" y="140"/>
                </a:lnTo>
                <a:lnTo>
                  <a:pt x="303" y="140"/>
                </a:lnTo>
                <a:lnTo>
                  <a:pt x="303" y="141"/>
                </a:lnTo>
                <a:lnTo>
                  <a:pt x="304" y="141"/>
                </a:lnTo>
                <a:lnTo>
                  <a:pt x="304" y="141"/>
                </a:lnTo>
                <a:lnTo>
                  <a:pt x="305" y="141"/>
                </a:lnTo>
                <a:lnTo>
                  <a:pt x="305" y="142"/>
                </a:lnTo>
                <a:lnTo>
                  <a:pt x="306" y="142"/>
                </a:lnTo>
                <a:lnTo>
                  <a:pt x="306" y="142"/>
                </a:lnTo>
                <a:lnTo>
                  <a:pt x="307" y="143"/>
                </a:lnTo>
                <a:lnTo>
                  <a:pt x="307" y="143"/>
                </a:lnTo>
                <a:lnTo>
                  <a:pt x="308" y="141"/>
                </a:lnTo>
                <a:lnTo>
                  <a:pt x="308" y="140"/>
                </a:lnTo>
                <a:lnTo>
                  <a:pt x="309" y="140"/>
                </a:lnTo>
                <a:lnTo>
                  <a:pt x="309" y="139"/>
                </a:lnTo>
                <a:lnTo>
                  <a:pt x="310" y="137"/>
                </a:lnTo>
                <a:lnTo>
                  <a:pt x="310" y="136"/>
                </a:lnTo>
                <a:lnTo>
                  <a:pt x="310" y="135"/>
                </a:lnTo>
                <a:lnTo>
                  <a:pt x="311" y="135"/>
                </a:lnTo>
                <a:lnTo>
                  <a:pt x="311" y="135"/>
                </a:lnTo>
                <a:lnTo>
                  <a:pt x="312" y="136"/>
                </a:lnTo>
                <a:lnTo>
                  <a:pt x="312" y="136"/>
                </a:lnTo>
                <a:lnTo>
                  <a:pt x="313" y="135"/>
                </a:lnTo>
                <a:lnTo>
                  <a:pt x="313" y="135"/>
                </a:lnTo>
                <a:lnTo>
                  <a:pt x="314" y="135"/>
                </a:lnTo>
                <a:lnTo>
                  <a:pt x="314" y="136"/>
                </a:lnTo>
                <a:lnTo>
                  <a:pt x="315" y="138"/>
                </a:lnTo>
                <a:lnTo>
                  <a:pt x="315" y="140"/>
                </a:lnTo>
                <a:lnTo>
                  <a:pt x="315" y="137"/>
                </a:lnTo>
                <a:lnTo>
                  <a:pt x="316" y="136"/>
                </a:lnTo>
                <a:lnTo>
                  <a:pt x="317" y="136"/>
                </a:lnTo>
                <a:lnTo>
                  <a:pt x="317" y="135"/>
                </a:lnTo>
                <a:lnTo>
                  <a:pt x="318" y="132"/>
                </a:lnTo>
                <a:lnTo>
                  <a:pt x="318" y="132"/>
                </a:lnTo>
                <a:lnTo>
                  <a:pt x="318" y="132"/>
                </a:lnTo>
                <a:lnTo>
                  <a:pt x="319" y="132"/>
                </a:lnTo>
                <a:lnTo>
                  <a:pt x="319" y="132"/>
                </a:lnTo>
                <a:lnTo>
                  <a:pt x="320" y="132"/>
                </a:lnTo>
                <a:lnTo>
                  <a:pt x="320" y="131"/>
                </a:lnTo>
                <a:lnTo>
                  <a:pt x="321" y="131"/>
                </a:lnTo>
                <a:lnTo>
                  <a:pt x="321" y="131"/>
                </a:lnTo>
                <a:lnTo>
                  <a:pt x="322" y="131"/>
                </a:lnTo>
                <a:lnTo>
                  <a:pt x="322" y="131"/>
                </a:lnTo>
                <a:lnTo>
                  <a:pt x="323" y="131"/>
                </a:lnTo>
                <a:lnTo>
                  <a:pt x="323" y="131"/>
                </a:lnTo>
                <a:lnTo>
                  <a:pt x="324" y="131"/>
                </a:lnTo>
                <a:lnTo>
                  <a:pt x="324" y="132"/>
                </a:lnTo>
                <a:lnTo>
                  <a:pt x="324" y="131"/>
                </a:lnTo>
                <a:lnTo>
                  <a:pt x="325" y="131"/>
                </a:lnTo>
                <a:lnTo>
                  <a:pt x="326" y="131"/>
                </a:lnTo>
                <a:lnTo>
                  <a:pt x="326" y="131"/>
                </a:lnTo>
                <a:lnTo>
                  <a:pt x="327" y="132"/>
                </a:lnTo>
                <a:lnTo>
                  <a:pt x="327" y="132"/>
                </a:lnTo>
                <a:lnTo>
                  <a:pt x="327" y="132"/>
                </a:lnTo>
                <a:lnTo>
                  <a:pt x="328" y="131"/>
                </a:lnTo>
                <a:lnTo>
                  <a:pt x="328" y="132"/>
                </a:lnTo>
                <a:lnTo>
                  <a:pt x="329" y="132"/>
                </a:lnTo>
                <a:lnTo>
                  <a:pt x="329" y="132"/>
                </a:lnTo>
                <a:lnTo>
                  <a:pt x="330" y="132"/>
                </a:lnTo>
                <a:lnTo>
                  <a:pt x="330" y="134"/>
                </a:lnTo>
                <a:lnTo>
                  <a:pt x="331" y="135"/>
                </a:lnTo>
                <a:lnTo>
                  <a:pt x="331" y="137"/>
                </a:lnTo>
                <a:lnTo>
                  <a:pt x="332" y="137"/>
                </a:lnTo>
                <a:lnTo>
                  <a:pt x="332" y="138"/>
                </a:lnTo>
                <a:lnTo>
                  <a:pt x="333" y="138"/>
                </a:lnTo>
                <a:lnTo>
                  <a:pt x="333" y="139"/>
                </a:lnTo>
                <a:lnTo>
                  <a:pt x="333" y="144"/>
                </a:lnTo>
                <a:lnTo>
                  <a:pt x="334" y="144"/>
                </a:lnTo>
                <a:lnTo>
                  <a:pt x="335" y="144"/>
                </a:lnTo>
                <a:lnTo>
                  <a:pt x="335" y="145"/>
                </a:lnTo>
                <a:lnTo>
                  <a:pt x="336" y="147"/>
                </a:lnTo>
                <a:lnTo>
                  <a:pt x="336" y="147"/>
                </a:lnTo>
                <a:lnTo>
                  <a:pt x="336" y="148"/>
                </a:lnTo>
                <a:lnTo>
                  <a:pt x="337" y="148"/>
                </a:lnTo>
                <a:lnTo>
                  <a:pt x="337" y="148"/>
                </a:lnTo>
                <a:lnTo>
                  <a:pt x="338" y="148"/>
                </a:lnTo>
                <a:lnTo>
                  <a:pt x="338" y="148"/>
                </a:lnTo>
                <a:lnTo>
                  <a:pt x="339" y="148"/>
                </a:lnTo>
                <a:lnTo>
                  <a:pt x="339" y="149"/>
                </a:lnTo>
                <a:lnTo>
                  <a:pt x="340" y="150"/>
                </a:lnTo>
                <a:lnTo>
                  <a:pt x="340" y="150"/>
                </a:lnTo>
                <a:lnTo>
                  <a:pt x="341" y="150"/>
                </a:lnTo>
                <a:lnTo>
                  <a:pt x="341" y="150"/>
                </a:lnTo>
                <a:lnTo>
                  <a:pt x="341" y="150"/>
                </a:lnTo>
                <a:lnTo>
                  <a:pt x="342" y="149"/>
                </a:lnTo>
                <a:lnTo>
                  <a:pt x="342" y="149"/>
                </a:lnTo>
                <a:lnTo>
                  <a:pt x="343" y="149"/>
                </a:lnTo>
                <a:lnTo>
                  <a:pt x="343" y="149"/>
                </a:lnTo>
                <a:lnTo>
                  <a:pt x="344" y="149"/>
                </a:lnTo>
                <a:lnTo>
                  <a:pt x="344" y="149"/>
                </a:lnTo>
                <a:lnTo>
                  <a:pt x="345" y="149"/>
                </a:lnTo>
                <a:lnTo>
                  <a:pt x="345" y="149"/>
                </a:lnTo>
                <a:lnTo>
                  <a:pt x="346" y="149"/>
                </a:lnTo>
                <a:lnTo>
                  <a:pt x="346" y="149"/>
                </a:lnTo>
                <a:lnTo>
                  <a:pt x="347" y="149"/>
                </a:lnTo>
                <a:lnTo>
                  <a:pt x="347" y="150"/>
                </a:lnTo>
                <a:lnTo>
                  <a:pt x="348" y="150"/>
                </a:lnTo>
                <a:lnTo>
                  <a:pt x="348" y="150"/>
                </a:lnTo>
                <a:lnTo>
                  <a:pt x="349" y="150"/>
                </a:lnTo>
                <a:lnTo>
                  <a:pt x="349" y="151"/>
                </a:lnTo>
                <a:lnTo>
                  <a:pt x="350" y="150"/>
                </a:lnTo>
                <a:lnTo>
                  <a:pt x="350" y="150"/>
                </a:lnTo>
                <a:lnTo>
                  <a:pt x="350" y="150"/>
                </a:lnTo>
                <a:lnTo>
                  <a:pt x="351" y="150"/>
                </a:lnTo>
                <a:lnTo>
                  <a:pt x="351" y="150"/>
                </a:lnTo>
                <a:lnTo>
                  <a:pt x="352" y="150"/>
                </a:lnTo>
                <a:lnTo>
                  <a:pt x="352" y="151"/>
                </a:lnTo>
                <a:lnTo>
                  <a:pt x="353" y="151"/>
                </a:lnTo>
                <a:lnTo>
                  <a:pt x="353" y="150"/>
                </a:lnTo>
                <a:lnTo>
                  <a:pt x="354" y="150"/>
                </a:lnTo>
                <a:lnTo>
                  <a:pt x="354" y="150"/>
                </a:lnTo>
                <a:lnTo>
                  <a:pt x="355" y="150"/>
                </a:lnTo>
                <a:lnTo>
                  <a:pt x="355" y="148"/>
                </a:lnTo>
                <a:lnTo>
                  <a:pt x="356" y="146"/>
                </a:lnTo>
                <a:lnTo>
                  <a:pt x="356" y="145"/>
                </a:lnTo>
                <a:lnTo>
                  <a:pt x="357" y="145"/>
                </a:lnTo>
                <a:lnTo>
                  <a:pt x="357" y="145"/>
                </a:lnTo>
                <a:lnTo>
                  <a:pt x="358" y="146"/>
                </a:lnTo>
                <a:lnTo>
                  <a:pt x="358" y="148"/>
                </a:lnTo>
                <a:lnTo>
                  <a:pt x="359" y="147"/>
                </a:lnTo>
                <a:lnTo>
                  <a:pt x="359" y="145"/>
                </a:lnTo>
                <a:lnTo>
                  <a:pt x="359" y="146"/>
                </a:lnTo>
                <a:lnTo>
                  <a:pt x="360" y="146"/>
                </a:lnTo>
                <a:lnTo>
                  <a:pt x="360" y="146"/>
                </a:lnTo>
                <a:lnTo>
                  <a:pt x="361" y="146"/>
                </a:lnTo>
                <a:lnTo>
                  <a:pt x="361" y="146"/>
                </a:lnTo>
                <a:lnTo>
                  <a:pt x="362" y="147"/>
                </a:lnTo>
                <a:lnTo>
                  <a:pt x="362" y="148"/>
                </a:lnTo>
                <a:lnTo>
                  <a:pt x="363" y="148"/>
                </a:lnTo>
                <a:lnTo>
                  <a:pt x="363" y="149"/>
                </a:lnTo>
                <a:lnTo>
                  <a:pt x="364" y="149"/>
                </a:lnTo>
                <a:lnTo>
                  <a:pt x="364" y="149"/>
                </a:lnTo>
                <a:lnTo>
                  <a:pt x="364" y="149"/>
                </a:lnTo>
                <a:lnTo>
                  <a:pt x="365" y="148"/>
                </a:lnTo>
                <a:lnTo>
                  <a:pt x="366" y="148"/>
                </a:lnTo>
                <a:lnTo>
                  <a:pt x="366" y="148"/>
                </a:lnTo>
                <a:lnTo>
                  <a:pt x="367" y="148"/>
                </a:lnTo>
                <a:lnTo>
                  <a:pt x="367" y="148"/>
                </a:lnTo>
                <a:lnTo>
                  <a:pt x="367" y="148"/>
                </a:lnTo>
                <a:lnTo>
                  <a:pt x="368" y="148"/>
                </a:lnTo>
                <a:lnTo>
                  <a:pt x="368" y="148"/>
                </a:lnTo>
                <a:lnTo>
                  <a:pt x="369" y="148"/>
                </a:lnTo>
                <a:lnTo>
                  <a:pt x="369" y="148"/>
                </a:lnTo>
                <a:lnTo>
                  <a:pt x="370" y="148"/>
                </a:lnTo>
                <a:lnTo>
                  <a:pt x="370" y="147"/>
                </a:lnTo>
                <a:lnTo>
                  <a:pt x="371" y="147"/>
                </a:lnTo>
                <a:lnTo>
                  <a:pt x="371" y="147"/>
                </a:lnTo>
                <a:lnTo>
                  <a:pt x="372" y="147"/>
                </a:lnTo>
                <a:lnTo>
                  <a:pt x="372" y="147"/>
                </a:lnTo>
                <a:lnTo>
                  <a:pt x="373" y="147"/>
                </a:lnTo>
                <a:lnTo>
                  <a:pt x="373" y="147"/>
                </a:lnTo>
                <a:lnTo>
                  <a:pt x="373" y="147"/>
                </a:lnTo>
                <a:lnTo>
                  <a:pt x="374" y="147"/>
                </a:lnTo>
                <a:lnTo>
                  <a:pt x="375" y="147"/>
                </a:lnTo>
                <a:lnTo>
                  <a:pt x="375" y="148"/>
                </a:lnTo>
                <a:lnTo>
                  <a:pt x="376" y="148"/>
                </a:lnTo>
                <a:lnTo>
                  <a:pt x="376" y="149"/>
                </a:lnTo>
                <a:lnTo>
                  <a:pt x="376" y="149"/>
                </a:lnTo>
                <a:lnTo>
                  <a:pt x="377" y="149"/>
                </a:lnTo>
                <a:lnTo>
                  <a:pt x="377" y="148"/>
                </a:lnTo>
                <a:lnTo>
                  <a:pt x="378" y="149"/>
                </a:lnTo>
                <a:lnTo>
                  <a:pt x="378" y="150"/>
                </a:lnTo>
                <a:lnTo>
                  <a:pt x="379" y="150"/>
                </a:lnTo>
                <a:lnTo>
                  <a:pt x="379" y="150"/>
                </a:lnTo>
                <a:lnTo>
                  <a:pt x="380" y="150"/>
                </a:lnTo>
                <a:lnTo>
                  <a:pt x="380" y="150"/>
                </a:lnTo>
                <a:lnTo>
                  <a:pt x="381" y="150"/>
                </a:lnTo>
                <a:lnTo>
                  <a:pt x="381" y="150"/>
                </a:lnTo>
                <a:lnTo>
                  <a:pt x="381" y="152"/>
                </a:lnTo>
                <a:lnTo>
                  <a:pt x="382" y="152"/>
                </a:lnTo>
                <a:lnTo>
                  <a:pt x="382" y="152"/>
                </a:lnTo>
                <a:lnTo>
                  <a:pt x="383" y="152"/>
                </a:lnTo>
                <a:lnTo>
                  <a:pt x="384" y="152"/>
                </a:lnTo>
                <a:lnTo>
                  <a:pt x="384" y="152"/>
                </a:lnTo>
                <a:lnTo>
                  <a:pt x="384" y="152"/>
                </a:lnTo>
                <a:lnTo>
                  <a:pt x="385" y="153"/>
                </a:lnTo>
                <a:lnTo>
                  <a:pt x="385" y="153"/>
                </a:lnTo>
                <a:lnTo>
                  <a:pt x="386" y="153"/>
                </a:lnTo>
                <a:lnTo>
                  <a:pt x="386" y="153"/>
                </a:lnTo>
                <a:lnTo>
                  <a:pt x="387" y="153"/>
                </a:lnTo>
                <a:lnTo>
                  <a:pt x="387" y="153"/>
                </a:lnTo>
                <a:lnTo>
                  <a:pt x="388" y="152"/>
                </a:lnTo>
                <a:lnTo>
                  <a:pt x="388" y="151"/>
                </a:lnTo>
                <a:lnTo>
                  <a:pt x="389" y="150"/>
                </a:lnTo>
                <a:lnTo>
                  <a:pt x="389" y="150"/>
                </a:lnTo>
                <a:lnTo>
                  <a:pt x="390" y="149"/>
                </a:lnTo>
                <a:lnTo>
                  <a:pt x="390" y="150"/>
                </a:lnTo>
                <a:lnTo>
                  <a:pt x="390" y="150"/>
                </a:lnTo>
                <a:lnTo>
                  <a:pt x="391" y="151"/>
                </a:lnTo>
                <a:lnTo>
                  <a:pt x="391" y="152"/>
                </a:lnTo>
                <a:lnTo>
                  <a:pt x="392" y="153"/>
                </a:lnTo>
                <a:lnTo>
                  <a:pt x="392" y="154"/>
                </a:lnTo>
                <a:lnTo>
                  <a:pt x="393" y="154"/>
                </a:lnTo>
                <a:lnTo>
                  <a:pt x="393" y="155"/>
                </a:lnTo>
                <a:lnTo>
                  <a:pt x="394" y="155"/>
                </a:lnTo>
                <a:lnTo>
                  <a:pt x="394" y="154"/>
                </a:lnTo>
                <a:lnTo>
                  <a:pt x="395" y="153"/>
                </a:lnTo>
                <a:lnTo>
                  <a:pt x="395" y="153"/>
                </a:lnTo>
                <a:lnTo>
                  <a:pt x="396" y="153"/>
                </a:lnTo>
                <a:lnTo>
                  <a:pt x="396" y="153"/>
                </a:lnTo>
                <a:lnTo>
                  <a:pt x="397" y="152"/>
                </a:lnTo>
                <a:lnTo>
                  <a:pt x="397" y="152"/>
                </a:lnTo>
                <a:lnTo>
                  <a:pt x="398" y="152"/>
                </a:lnTo>
                <a:lnTo>
                  <a:pt x="398" y="152"/>
                </a:lnTo>
                <a:lnTo>
                  <a:pt x="399" y="152"/>
                </a:lnTo>
                <a:lnTo>
                  <a:pt x="399" y="152"/>
                </a:lnTo>
                <a:lnTo>
                  <a:pt x="399" y="152"/>
                </a:lnTo>
                <a:lnTo>
                  <a:pt x="400" y="153"/>
                </a:lnTo>
                <a:lnTo>
                  <a:pt x="400" y="152"/>
                </a:lnTo>
                <a:lnTo>
                  <a:pt x="401" y="154"/>
                </a:lnTo>
                <a:lnTo>
                  <a:pt x="401" y="153"/>
                </a:lnTo>
                <a:lnTo>
                  <a:pt x="402" y="153"/>
                </a:lnTo>
                <a:lnTo>
                  <a:pt x="402" y="153"/>
                </a:lnTo>
                <a:lnTo>
                  <a:pt x="403" y="152"/>
                </a:lnTo>
                <a:lnTo>
                  <a:pt x="403" y="152"/>
                </a:lnTo>
                <a:lnTo>
                  <a:pt x="404" y="152"/>
                </a:lnTo>
                <a:lnTo>
                  <a:pt x="404" y="153"/>
                </a:lnTo>
                <a:lnTo>
                  <a:pt x="404" y="153"/>
                </a:lnTo>
                <a:lnTo>
                  <a:pt x="405" y="153"/>
                </a:lnTo>
                <a:lnTo>
                  <a:pt x="406" y="153"/>
                </a:lnTo>
                <a:lnTo>
                  <a:pt x="406" y="153"/>
                </a:lnTo>
                <a:lnTo>
                  <a:pt x="407" y="152"/>
                </a:lnTo>
                <a:lnTo>
                  <a:pt x="407" y="152"/>
                </a:lnTo>
                <a:lnTo>
                  <a:pt x="407" y="152"/>
                </a:lnTo>
                <a:lnTo>
                  <a:pt x="408" y="152"/>
                </a:lnTo>
                <a:lnTo>
                  <a:pt x="408" y="151"/>
                </a:lnTo>
                <a:lnTo>
                  <a:pt x="409" y="151"/>
                </a:lnTo>
                <a:lnTo>
                  <a:pt x="409" y="151"/>
                </a:lnTo>
                <a:lnTo>
                  <a:pt x="410" y="151"/>
                </a:lnTo>
                <a:lnTo>
                  <a:pt x="410" y="151"/>
                </a:lnTo>
                <a:lnTo>
                  <a:pt x="411" y="151"/>
                </a:lnTo>
                <a:lnTo>
                  <a:pt x="411" y="151"/>
                </a:lnTo>
                <a:lnTo>
                  <a:pt x="412" y="151"/>
                </a:lnTo>
                <a:lnTo>
                  <a:pt x="412" y="151"/>
                </a:lnTo>
                <a:lnTo>
                  <a:pt x="413" y="151"/>
                </a:lnTo>
                <a:lnTo>
                  <a:pt x="413" y="151"/>
                </a:lnTo>
                <a:lnTo>
                  <a:pt x="413" y="151"/>
                </a:lnTo>
                <a:lnTo>
                  <a:pt x="414" y="151"/>
                </a:lnTo>
                <a:lnTo>
                  <a:pt x="415" y="151"/>
                </a:lnTo>
                <a:lnTo>
                  <a:pt x="415" y="152"/>
                </a:lnTo>
                <a:lnTo>
                  <a:pt x="416" y="152"/>
                </a:lnTo>
                <a:lnTo>
                  <a:pt x="416" y="152"/>
                </a:lnTo>
                <a:lnTo>
                  <a:pt x="416" y="152"/>
                </a:lnTo>
                <a:lnTo>
                  <a:pt x="417" y="154"/>
                </a:lnTo>
                <a:lnTo>
                  <a:pt x="417" y="155"/>
                </a:lnTo>
                <a:lnTo>
                  <a:pt x="418" y="155"/>
                </a:lnTo>
                <a:lnTo>
                  <a:pt x="418" y="155"/>
                </a:lnTo>
                <a:lnTo>
                  <a:pt x="419" y="155"/>
                </a:lnTo>
                <a:lnTo>
                  <a:pt x="419" y="156"/>
                </a:lnTo>
                <a:lnTo>
                  <a:pt x="420" y="155"/>
                </a:lnTo>
                <a:lnTo>
                  <a:pt x="420" y="156"/>
                </a:lnTo>
                <a:lnTo>
                  <a:pt x="421" y="156"/>
                </a:lnTo>
                <a:lnTo>
                  <a:pt x="421" y="156"/>
                </a:lnTo>
                <a:lnTo>
                  <a:pt x="422" y="156"/>
                </a:lnTo>
                <a:lnTo>
                  <a:pt x="422" y="156"/>
                </a:lnTo>
                <a:lnTo>
                  <a:pt x="422" y="155"/>
                </a:lnTo>
                <a:lnTo>
                  <a:pt x="423" y="155"/>
                </a:lnTo>
                <a:lnTo>
                  <a:pt x="424" y="154"/>
                </a:lnTo>
                <a:lnTo>
                  <a:pt x="424" y="155"/>
                </a:lnTo>
                <a:lnTo>
                  <a:pt x="424" y="155"/>
                </a:lnTo>
                <a:lnTo>
                  <a:pt x="425" y="154"/>
                </a:lnTo>
                <a:lnTo>
                  <a:pt x="425" y="154"/>
                </a:lnTo>
                <a:lnTo>
                  <a:pt x="426" y="154"/>
                </a:lnTo>
                <a:lnTo>
                  <a:pt x="426" y="154"/>
                </a:lnTo>
                <a:lnTo>
                  <a:pt x="427" y="154"/>
                </a:lnTo>
                <a:lnTo>
                  <a:pt x="427" y="154"/>
                </a:lnTo>
                <a:lnTo>
                  <a:pt x="428" y="153"/>
                </a:lnTo>
                <a:lnTo>
                  <a:pt x="428" y="153"/>
                </a:lnTo>
                <a:lnTo>
                  <a:pt x="429" y="153"/>
                </a:lnTo>
                <a:lnTo>
                  <a:pt x="429" y="152"/>
                </a:lnTo>
                <a:lnTo>
                  <a:pt x="430" y="151"/>
                </a:lnTo>
                <a:lnTo>
                  <a:pt x="430" y="150"/>
                </a:lnTo>
                <a:lnTo>
                  <a:pt x="430" y="149"/>
                </a:lnTo>
                <a:lnTo>
                  <a:pt x="431" y="149"/>
                </a:lnTo>
                <a:lnTo>
                  <a:pt x="431" y="148"/>
                </a:lnTo>
                <a:lnTo>
                  <a:pt x="432" y="148"/>
                </a:lnTo>
                <a:lnTo>
                  <a:pt x="432" y="150"/>
                </a:lnTo>
                <a:lnTo>
                  <a:pt x="433" y="151"/>
                </a:lnTo>
                <a:lnTo>
                  <a:pt x="433" y="152"/>
                </a:lnTo>
                <a:lnTo>
                  <a:pt x="434" y="152"/>
                </a:lnTo>
                <a:lnTo>
                  <a:pt x="434" y="154"/>
                </a:lnTo>
                <a:lnTo>
                  <a:pt x="435" y="154"/>
                </a:lnTo>
                <a:lnTo>
                  <a:pt x="435" y="154"/>
                </a:lnTo>
                <a:lnTo>
                  <a:pt x="436" y="154"/>
                </a:lnTo>
                <a:lnTo>
                  <a:pt x="436" y="154"/>
                </a:lnTo>
                <a:lnTo>
                  <a:pt x="437" y="153"/>
                </a:lnTo>
                <a:lnTo>
                  <a:pt x="437" y="153"/>
                </a:lnTo>
                <a:lnTo>
                  <a:pt x="438" y="153"/>
                </a:lnTo>
                <a:lnTo>
                  <a:pt x="438" y="154"/>
                </a:lnTo>
                <a:lnTo>
                  <a:pt x="439" y="155"/>
                </a:lnTo>
                <a:lnTo>
                  <a:pt x="439" y="155"/>
                </a:lnTo>
                <a:lnTo>
                  <a:pt x="439" y="155"/>
                </a:lnTo>
                <a:lnTo>
                  <a:pt x="440" y="154"/>
                </a:lnTo>
                <a:lnTo>
                  <a:pt x="440" y="155"/>
                </a:lnTo>
                <a:lnTo>
                  <a:pt x="441" y="154"/>
                </a:lnTo>
                <a:lnTo>
                  <a:pt x="441" y="154"/>
                </a:lnTo>
                <a:lnTo>
                  <a:pt x="442" y="154"/>
                </a:lnTo>
                <a:lnTo>
                  <a:pt x="442" y="154"/>
                </a:lnTo>
                <a:lnTo>
                  <a:pt x="443" y="154"/>
                </a:lnTo>
                <a:lnTo>
                  <a:pt x="443" y="154"/>
                </a:lnTo>
                <a:lnTo>
                  <a:pt x="444" y="154"/>
                </a:lnTo>
                <a:lnTo>
                  <a:pt x="444" y="154"/>
                </a:lnTo>
                <a:lnTo>
                  <a:pt x="445" y="154"/>
                </a:lnTo>
                <a:lnTo>
                  <a:pt x="445" y="154"/>
                </a:lnTo>
                <a:lnTo>
                  <a:pt x="446" y="154"/>
                </a:lnTo>
                <a:lnTo>
                  <a:pt x="446" y="154"/>
                </a:lnTo>
                <a:lnTo>
                  <a:pt x="447" y="154"/>
                </a:lnTo>
                <a:lnTo>
                  <a:pt x="447" y="152"/>
                </a:lnTo>
                <a:lnTo>
                  <a:pt x="447" y="153"/>
                </a:lnTo>
                <a:lnTo>
                  <a:pt x="448" y="153"/>
                </a:lnTo>
                <a:lnTo>
                  <a:pt x="448" y="154"/>
                </a:lnTo>
                <a:lnTo>
                  <a:pt x="449" y="152"/>
                </a:lnTo>
                <a:lnTo>
                  <a:pt x="449" y="151"/>
                </a:lnTo>
                <a:lnTo>
                  <a:pt x="450" y="151"/>
                </a:lnTo>
                <a:lnTo>
                  <a:pt x="450" y="152"/>
                </a:lnTo>
                <a:lnTo>
                  <a:pt x="451" y="150"/>
                </a:lnTo>
                <a:lnTo>
                  <a:pt x="451" y="149"/>
                </a:lnTo>
                <a:lnTo>
                  <a:pt x="452" y="149"/>
                </a:lnTo>
                <a:lnTo>
                  <a:pt x="452" y="149"/>
                </a:lnTo>
                <a:lnTo>
                  <a:pt x="453" y="148"/>
                </a:lnTo>
                <a:lnTo>
                  <a:pt x="453" y="148"/>
                </a:lnTo>
                <a:lnTo>
                  <a:pt x="453" y="148"/>
                </a:lnTo>
                <a:lnTo>
                  <a:pt x="454" y="148"/>
                </a:lnTo>
                <a:lnTo>
                  <a:pt x="455" y="148"/>
                </a:lnTo>
                <a:lnTo>
                  <a:pt x="455" y="148"/>
                </a:lnTo>
                <a:lnTo>
                  <a:pt x="456" y="148"/>
                </a:lnTo>
                <a:lnTo>
                  <a:pt x="456" y="148"/>
                </a:lnTo>
                <a:lnTo>
                  <a:pt x="456" y="148"/>
                </a:lnTo>
                <a:lnTo>
                  <a:pt x="457" y="148"/>
                </a:lnTo>
                <a:lnTo>
                  <a:pt x="457" y="148"/>
                </a:lnTo>
                <a:lnTo>
                  <a:pt x="458" y="148"/>
                </a:lnTo>
                <a:lnTo>
                  <a:pt x="458" y="148"/>
                </a:lnTo>
                <a:lnTo>
                  <a:pt x="459" y="148"/>
                </a:lnTo>
                <a:lnTo>
                  <a:pt x="459" y="148"/>
                </a:lnTo>
                <a:lnTo>
                  <a:pt x="460" y="148"/>
                </a:lnTo>
                <a:lnTo>
                  <a:pt x="460" y="148"/>
                </a:lnTo>
                <a:lnTo>
                  <a:pt x="461" y="148"/>
                </a:lnTo>
                <a:lnTo>
                  <a:pt x="461" y="148"/>
                </a:lnTo>
                <a:lnTo>
                  <a:pt x="462" y="148"/>
                </a:lnTo>
                <a:lnTo>
                  <a:pt x="462" y="148"/>
                </a:lnTo>
                <a:lnTo>
                  <a:pt x="462" y="147"/>
                </a:lnTo>
                <a:lnTo>
                  <a:pt x="463" y="146"/>
                </a:lnTo>
                <a:lnTo>
                  <a:pt x="464" y="146"/>
                </a:lnTo>
                <a:lnTo>
                  <a:pt x="464" y="146"/>
                </a:lnTo>
                <a:lnTo>
                  <a:pt x="465" y="145"/>
                </a:lnTo>
                <a:lnTo>
                  <a:pt x="465" y="144"/>
                </a:lnTo>
                <a:lnTo>
                  <a:pt x="465" y="144"/>
                </a:lnTo>
                <a:lnTo>
                  <a:pt x="466" y="144"/>
                </a:lnTo>
                <a:lnTo>
                  <a:pt x="466" y="144"/>
                </a:lnTo>
                <a:lnTo>
                  <a:pt x="467" y="144"/>
                </a:lnTo>
                <a:lnTo>
                  <a:pt x="467" y="144"/>
                </a:lnTo>
                <a:lnTo>
                  <a:pt x="468" y="144"/>
                </a:lnTo>
                <a:lnTo>
                  <a:pt x="468" y="144"/>
                </a:lnTo>
                <a:lnTo>
                  <a:pt x="469" y="144"/>
                </a:lnTo>
                <a:lnTo>
                  <a:pt x="469" y="144"/>
                </a:lnTo>
                <a:lnTo>
                  <a:pt x="470" y="146"/>
                </a:lnTo>
                <a:lnTo>
                  <a:pt x="470" y="147"/>
                </a:lnTo>
                <a:lnTo>
                  <a:pt x="470" y="148"/>
                </a:lnTo>
                <a:lnTo>
                  <a:pt x="471" y="146"/>
                </a:lnTo>
                <a:lnTo>
                  <a:pt x="471" y="146"/>
                </a:lnTo>
                <a:lnTo>
                  <a:pt x="472" y="148"/>
                </a:lnTo>
                <a:lnTo>
                  <a:pt x="473" y="149"/>
                </a:lnTo>
                <a:lnTo>
                  <a:pt x="473" y="150"/>
                </a:lnTo>
                <a:lnTo>
                  <a:pt x="473" y="150"/>
                </a:lnTo>
                <a:lnTo>
                  <a:pt x="474" y="150"/>
                </a:lnTo>
                <a:lnTo>
                  <a:pt x="474" y="150"/>
                </a:lnTo>
                <a:lnTo>
                  <a:pt x="475" y="149"/>
                </a:lnTo>
                <a:lnTo>
                  <a:pt x="475" y="149"/>
                </a:lnTo>
                <a:lnTo>
                  <a:pt x="476" y="149"/>
                </a:lnTo>
                <a:lnTo>
                  <a:pt x="476" y="149"/>
                </a:lnTo>
                <a:lnTo>
                  <a:pt x="477" y="149"/>
                </a:lnTo>
                <a:lnTo>
                  <a:pt x="477" y="149"/>
                </a:lnTo>
                <a:lnTo>
                  <a:pt x="478" y="149"/>
                </a:lnTo>
                <a:lnTo>
                  <a:pt x="478" y="149"/>
                </a:lnTo>
                <a:lnTo>
                  <a:pt x="479" y="149"/>
                </a:lnTo>
                <a:lnTo>
                  <a:pt x="479" y="149"/>
                </a:lnTo>
                <a:lnTo>
                  <a:pt x="479" y="149"/>
                </a:lnTo>
                <a:lnTo>
                  <a:pt x="480" y="149"/>
                </a:lnTo>
                <a:lnTo>
                  <a:pt x="480" y="149"/>
                </a:lnTo>
                <a:lnTo>
                  <a:pt x="481" y="148"/>
                </a:lnTo>
                <a:lnTo>
                  <a:pt x="481" y="148"/>
                </a:lnTo>
                <a:lnTo>
                  <a:pt x="482" y="148"/>
                </a:lnTo>
                <a:lnTo>
                  <a:pt x="482" y="148"/>
                </a:lnTo>
                <a:lnTo>
                  <a:pt x="483" y="148"/>
                </a:lnTo>
                <a:lnTo>
                  <a:pt x="483" y="148"/>
                </a:lnTo>
                <a:lnTo>
                  <a:pt x="484" y="148"/>
                </a:lnTo>
                <a:lnTo>
                  <a:pt x="484" y="148"/>
                </a:lnTo>
                <a:lnTo>
                  <a:pt x="485" y="148"/>
                </a:lnTo>
                <a:lnTo>
                  <a:pt x="485" y="148"/>
                </a:lnTo>
                <a:lnTo>
                  <a:pt x="486" y="148"/>
                </a:lnTo>
                <a:lnTo>
                  <a:pt x="486" y="148"/>
                </a:lnTo>
                <a:lnTo>
                  <a:pt x="487" y="148"/>
                </a:lnTo>
                <a:lnTo>
                  <a:pt x="487" y="148"/>
                </a:lnTo>
                <a:lnTo>
                  <a:pt x="488" y="149"/>
                </a:lnTo>
                <a:lnTo>
                  <a:pt x="488" y="149"/>
                </a:lnTo>
                <a:lnTo>
                  <a:pt x="488" y="149"/>
                </a:lnTo>
                <a:lnTo>
                  <a:pt x="489" y="149"/>
                </a:lnTo>
                <a:lnTo>
                  <a:pt x="489" y="149"/>
                </a:lnTo>
                <a:lnTo>
                  <a:pt x="490" y="150"/>
                </a:lnTo>
                <a:lnTo>
                  <a:pt x="490" y="151"/>
                </a:lnTo>
                <a:lnTo>
                  <a:pt x="491" y="151"/>
                </a:lnTo>
                <a:lnTo>
                  <a:pt x="491" y="150"/>
                </a:lnTo>
                <a:lnTo>
                  <a:pt x="492" y="151"/>
                </a:lnTo>
                <a:lnTo>
                  <a:pt x="492" y="151"/>
                </a:lnTo>
                <a:lnTo>
                  <a:pt x="493" y="152"/>
                </a:lnTo>
                <a:lnTo>
                  <a:pt x="493" y="153"/>
                </a:lnTo>
                <a:lnTo>
                  <a:pt x="493" y="152"/>
                </a:lnTo>
                <a:lnTo>
                  <a:pt x="494" y="151"/>
                </a:lnTo>
                <a:lnTo>
                  <a:pt x="495" y="151"/>
                </a:lnTo>
                <a:lnTo>
                  <a:pt x="495" y="150"/>
                </a:lnTo>
                <a:lnTo>
                  <a:pt x="496" y="150"/>
                </a:lnTo>
                <a:lnTo>
                  <a:pt x="496" y="149"/>
                </a:lnTo>
                <a:lnTo>
                  <a:pt x="496" y="151"/>
                </a:lnTo>
                <a:lnTo>
                  <a:pt x="497" y="150"/>
                </a:lnTo>
                <a:lnTo>
                  <a:pt x="497" y="151"/>
                </a:lnTo>
                <a:lnTo>
                  <a:pt x="498" y="150"/>
                </a:lnTo>
                <a:lnTo>
                  <a:pt x="498" y="150"/>
                </a:lnTo>
                <a:lnTo>
                  <a:pt x="499" y="149"/>
                </a:lnTo>
                <a:lnTo>
                  <a:pt x="499" y="149"/>
                </a:lnTo>
                <a:lnTo>
                  <a:pt x="500" y="149"/>
                </a:lnTo>
                <a:lnTo>
                  <a:pt x="500" y="149"/>
                </a:lnTo>
                <a:lnTo>
                  <a:pt x="501" y="148"/>
                </a:lnTo>
                <a:lnTo>
                  <a:pt x="501" y="148"/>
                </a:lnTo>
                <a:lnTo>
                  <a:pt x="502" y="148"/>
                </a:lnTo>
                <a:lnTo>
                  <a:pt x="502" y="148"/>
                </a:lnTo>
                <a:lnTo>
                  <a:pt x="502" y="148"/>
                </a:lnTo>
                <a:lnTo>
                  <a:pt x="503" y="148"/>
                </a:lnTo>
                <a:lnTo>
                  <a:pt x="504" y="148"/>
                </a:lnTo>
                <a:lnTo>
                  <a:pt x="504" y="148"/>
                </a:lnTo>
                <a:lnTo>
                  <a:pt x="505" y="148"/>
                </a:lnTo>
                <a:lnTo>
                  <a:pt x="505" y="148"/>
                </a:lnTo>
                <a:lnTo>
                  <a:pt x="505" y="148"/>
                </a:lnTo>
                <a:lnTo>
                  <a:pt x="506" y="148"/>
                </a:lnTo>
                <a:lnTo>
                  <a:pt x="506" y="148"/>
                </a:lnTo>
                <a:lnTo>
                  <a:pt x="507" y="148"/>
                </a:lnTo>
                <a:lnTo>
                  <a:pt x="507" y="148"/>
                </a:lnTo>
                <a:lnTo>
                  <a:pt x="508" y="148"/>
                </a:lnTo>
                <a:lnTo>
                  <a:pt x="508" y="148"/>
                </a:lnTo>
                <a:lnTo>
                  <a:pt x="509" y="149"/>
                </a:lnTo>
                <a:lnTo>
                  <a:pt x="509" y="149"/>
                </a:lnTo>
                <a:lnTo>
                  <a:pt x="510" y="150"/>
                </a:lnTo>
                <a:lnTo>
                  <a:pt x="510" y="151"/>
                </a:lnTo>
                <a:lnTo>
                  <a:pt x="510" y="151"/>
                </a:lnTo>
                <a:lnTo>
                  <a:pt x="511" y="152"/>
                </a:lnTo>
                <a:lnTo>
                  <a:pt x="511" y="153"/>
                </a:lnTo>
                <a:lnTo>
                  <a:pt x="512" y="152"/>
                </a:lnTo>
                <a:lnTo>
                  <a:pt x="513" y="152"/>
                </a:lnTo>
                <a:lnTo>
                  <a:pt x="513" y="152"/>
                </a:lnTo>
                <a:lnTo>
                  <a:pt x="513" y="152"/>
                </a:lnTo>
                <a:lnTo>
                  <a:pt x="514" y="151"/>
                </a:lnTo>
                <a:lnTo>
                  <a:pt x="514" y="151"/>
                </a:lnTo>
                <a:lnTo>
                  <a:pt x="515" y="152"/>
                </a:lnTo>
                <a:lnTo>
                  <a:pt x="515" y="152"/>
                </a:lnTo>
                <a:lnTo>
                  <a:pt x="516" y="152"/>
                </a:lnTo>
                <a:lnTo>
                  <a:pt x="516" y="152"/>
                </a:lnTo>
                <a:lnTo>
                  <a:pt x="517" y="151"/>
                </a:lnTo>
                <a:lnTo>
                  <a:pt x="517" y="148"/>
                </a:lnTo>
                <a:lnTo>
                  <a:pt x="518" y="154"/>
                </a:lnTo>
                <a:lnTo>
                  <a:pt x="518" y="154"/>
                </a:lnTo>
                <a:lnTo>
                  <a:pt x="519" y="154"/>
                </a:lnTo>
                <a:lnTo>
                  <a:pt x="519" y="154"/>
                </a:lnTo>
                <a:lnTo>
                  <a:pt x="519" y="152"/>
                </a:lnTo>
                <a:lnTo>
                  <a:pt x="520" y="152"/>
                </a:lnTo>
                <a:lnTo>
                  <a:pt x="520" y="152"/>
                </a:lnTo>
                <a:lnTo>
                  <a:pt x="521" y="151"/>
                </a:lnTo>
                <a:lnTo>
                  <a:pt x="522" y="150"/>
                </a:lnTo>
                <a:lnTo>
                  <a:pt x="522" y="149"/>
                </a:lnTo>
                <a:lnTo>
                  <a:pt x="522" y="149"/>
                </a:lnTo>
                <a:lnTo>
                  <a:pt x="523" y="149"/>
                </a:lnTo>
                <a:lnTo>
                  <a:pt x="523" y="149"/>
                </a:lnTo>
                <a:lnTo>
                  <a:pt x="524" y="149"/>
                </a:lnTo>
                <a:lnTo>
                  <a:pt x="524" y="149"/>
                </a:lnTo>
                <a:lnTo>
                  <a:pt x="525" y="149"/>
                </a:lnTo>
                <a:lnTo>
                  <a:pt x="525" y="149"/>
                </a:lnTo>
                <a:lnTo>
                  <a:pt x="526" y="149"/>
                </a:lnTo>
                <a:lnTo>
                  <a:pt x="526" y="149"/>
                </a:lnTo>
                <a:lnTo>
                  <a:pt x="527" y="149"/>
                </a:lnTo>
                <a:lnTo>
                  <a:pt x="527" y="149"/>
                </a:lnTo>
                <a:lnTo>
                  <a:pt x="528" y="149"/>
                </a:lnTo>
                <a:lnTo>
                  <a:pt x="528" y="149"/>
                </a:lnTo>
                <a:lnTo>
                  <a:pt x="528" y="149"/>
                </a:lnTo>
                <a:lnTo>
                  <a:pt x="529" y="148"/>
                </a:lnTo>
                <a:lnTo>
                  <a:pt x="529" y="149"/>
                </a:lnTo>
                <a:lnTo>
                  <a:pt x="530" y="149"/>
                </a:lnTo>
                <a:lnTo>
                  <a:pt x="530" y="149"/>
                </a:lnTo>
                <a:lnTo>
                  <a:pt x="531" y="149"/>
                </a:lnTo>
                <a:lnTo>
                  <a:pt x="531" y="149"/>
                </a:lnTo>
                <a:lnTo>
                  <a:pt x="532" y="149"/>
                </a:lnTo>
                <a:lnTo>
                  <a:pt x="532" y="149"/>
                </a:lnTo>
                <a:lnTo>
                  <a:pt x="533" y="149"/>
                </a:lnTo>
                <a:lnTo>
                  <a:pt x="533" y="149"/>
                </a:lnTo>
                <a:lnTo>
                  <a:pt x="533" y="149"/>
                </a:lnTo>
                <a:lnTo>
                  <a:pt x="534" y="149"/>
                </a:lnTo>
                <a:lnTo>
                  <a:pt x="535" y="149"/>
                </a:lnTo>
                <a:lnTo>
                  <a:pt x="535" y="149"/>
                </a:lnTo>
                <a:lnTo>
                  <a:pt x="536" y="148"/>
                </a:lnTo>
                <a:lnTo>
                  <a:pt x="536" y="149"/>
                </a:lnTo>
                <a:lnTo>
                  <a:pt x="536" y="150"/>
                </a:lnTo>
                <a:lnTo>
                  <a:pt x="537" y="150"/>
                </a:lnTo>
                <a:lnTo>
                  <a:pt x="537" y="150"/>
                </a:lnTo>
                <a:lnTo>
                  <a:pt x="538" y="150"/>
                </a:lnTo>
                <a:lnTo>
                  <a:pt x="538" y="150"/>
                </a:lnTo>
                <a:lnTo>
                  <a:pt x="539" y="150"/>
                </a:lnTo>
                <a:lnTo>
                  <a:pt x="539" y="150"/>
                </a:lnTo>
                <a:lnTo>
                  <a:pt x="540" y="154"/>
                </a:lnTo>
                <a:lnTo>
                  <a:pt x="540" y="152"/>
                </a:lnTo>
                <a:lnTo>
                  <a:pt x="541" y="152"/>
                </a:lnTo>
                <a:lnTo>
                  <a:pt x="541" y="151"/>
                </a:lnTo>
                <a:lnTo>
                  <a:pt x="542" y="152"/>
                </a:lnTo>
                <a:lnTo>
                  <a:pt x="542" y="152"/>
                </a:lnTo>
                <a:lnTo>
                  <a:pt x="542" y="152"/>
                </a:lnTo>
                <a:lnTo>
                  <a:pt x="543" y="153"/>
                </a:lnTo>
                <a:lnTo>
                  <a:pt x="544" y="153"/>
                </a:lnTo>
                <a:lnTo>
                  <a:pt x="544" y="153"/>
                </a:lnTo>
                <a:lnTo>
                  <a:pt x="545" y="153"/>
                </a:lnTo>
                <a:lnTo>
                  <a:pt x="545" y="153"/>
                </a:lnTo>
                <a:lnTo>
                  <a:pt x="545" y="153"/>
                </a:lnTo>
                <a:lnTo>
                  <a:pt x="546" y="152"/>
                </a:lnTo>
                <a:lnTo>
                  <a:pt x="546" y="151"/>
                </a:lnTo>
                <a:lnTo>
                  <a:pt x="547" y="150"/>
                </a:lnTo>
                <a:lnTo>
                  <a:pt x="547" y="150"/>
                </a:lnTo>
                <a:lnTo>
                  <a:pt x="548" y="149"/>
                </a:lnTo>
                <a:lnTo>
                  <a:pt x="548" y="150"/>
                </a:lnTo>
                <a:lnTo>
                  <a:pt x="549" y="150"/>
                </a:lnTo>
                <a:lnTo>
                  <a:pt x="549" y="151"/>
                </a:lnTo>
                <a:lnTo>
                  <a:pt x="550" y="152"/>
                </a:lnTo>
                <a:lnTo>
                  <a:pt x="550" y="153"/>
                </a:lnTo>
                <a:lnTo>
                  <a:pt x="551" y="154"/>
                </a:lnTo>
                <a:lnTo>
                  <a:pt x="551" y="154"/>
                </a:lnTo>
                <a:lnTo>
                  <a:pt x="551" y="155"/>
                </a:lnTo>
                <a:lnTo>
                  <a:pt x="552" y="155"/>
                </a:lnTo>
                <a:lnTo>
                  <a:pt x="553" y="154"/>
                </a:lnTo>
                <a:lnTo>
                  <a:pt x="553" y="153"/>
                </a:lnTo>
                <a:lnTo>
                  <a:pt x="554" y="153"/>
                </a:lnTo>
                <a:lnTo>
                  <a:pt x="554" y="153"/>
                </a:lnTo>
                <a:lnTo>
                  <a:pt x="554" y="153"/>
                </a:lnTo>
                <a:lnTo>
                  <a:pt x="555" y="152"/>
                </a:lnTo>
                <a:lnTo>
                  <a:pt x="555" y="152"/>
                </a:lnTo>
                <a:lnTo>
                  <a:pt x="556" y="152"/>
                </a:lnTo>
                <a:lnTo>
                  <a:pt x="556" y="152"/>
                </a:lnTo>
                <a:lnTo>
                  <a:pt x="557" y="152"/>
                </a:lnTo>
                <a:lnTo>
                  <a:pt x="557" y="152"/>
                </a:lnTo>
                <a:lnTo>
                  <a:pt x="558" y="152"/>
                </a:lnTo>
                <a:lnTo>
                  <a:pt x="558" y="153"/>
                </a:lnTo>
                <a:lnTo>
                  <a:pt x="559" y="152"/>
                </a:lnTo>
                <a:lnTo>
                  <a:pt x="559" y="154"/>
                </a:lnTo>
                <a:lnTo>
                  <a:pt x="559" y="153"/>
                </a:lnTo>
                <a:lnTo>
                  <a:pt x="560" y="153"/>
                </a:lnTo>
                <a:lnTo>
                  <a:pt x="560" y="153"/>
                </a:lnTo>
                <a:lnTo>
                  <a:pt x="561" y="152"/>
                </a:lnTo>
                <a:lnTo>
                  <a:pt x="562" y="152"/>
                </a:lnTo>
                <a:lnTo>
                  <a:pt x="562" y="152"/>
                </a:lnTo>
                <a:lnTo>
                  <a:pt x="562" y="152"/>
                </a:lnTo>
                <a:lnTo>
                  <a:pt x="563" y="152"/>
                </a:lnTo>
                <a:lnTo>
                  <a:pt x="563" y="151"/>
                </a:lnTo>
                <a:lnTo>
                  <a:pt x="564" y="152"/>
                </a:lnTo>
                <a:lnTo>
                  <a:pt x="564" y="152"/>
                </a:lnTo>
                <a:lnTo>
                  <a:pt x="565" y="152"/>
                </a:lnTo>
                <a:lnTo>
                  <a:pt x="565" y="152"/>
                </a:lnTo>
                <a:lnTo>
                  <a:pt x="566" y="152"/>
                </a:lnTo>
                <a:lnTo>
                  <a:pt x="566" y="152"/>
                </a:lnTo>
                <a:lnTo>
                  <a:pt x="567" y="151"/>
                </a:lnTo>
                <a:lnTo>
                  <a:pt x="567" y="151"/>
                </a:lnTo>
                <a:lnTo>
                  <a:pt x="568" y="151"/>
                </a:lnTo>
                <a:lnTo>
                  <a:pt x="568" y="151"/>
                </a:lnTo>
                <a:lnTo>
                  <a:pt x="568" y="151"/>
                </a:lnTo>
                <a:lnTo>
                  <a:pt x="569" y="151"/>
                </a:lnTo>
                <a:lnTo>
                  <a:pt x="569" y="151"/>
                </a:lnTo>
                <a:lnTo>
                  <a:pt x="570" y="151"/>
                </a:lnTo>
                <a:lnTo>
                  <a:pt x="570" y="151"/>
                </a:lnTo>
                <a:lnTo>
                  <a:pt x="571" y="151"/>
                </a:lnTo>
                <a:lnTo>
                  <a:pt x="571" y="151"/>
                </a:lnTo>
                <a:lnTo>
                  <a:pt x="572" y="151"/>
                </a:lnTo>
                <a:lnTo>
                  <a:pt x="572" y="151"/>
                </a:lnTo>
                <a:lnTo>
                  <a:pt x="573" y="151"/>
                </a:lnTo>
                <a:lnTo>
                  <a:pt x="573" y="152"/>
                </a:lnTo>
                <a:lnTo>
                  <a:pt x="574" y="152"/>
                </a:lnTo>
                <a:lnTo>
                  <a:pt x="574" y="152"/>
                </a:lnTo>
                <a:lnTo>
                  <a:pt x="575" y="152"/>
                </a:lnTo>
                <a:lnTo>
                  <a:pt x="575" y="154"/>
                </a:lnTo>
                <a:lnTo>
                  <a:pt x="576" y="155"/>
                </a:lnTo>
                <a:lnTo>
                  <a:pt x="576" y="155"/>
                </a:lnTo>
                <a:lnTo>
                  <a:pt x="576" y="155"/>
                </a:lnTo>
                <a:lnTo>
                  <a:pt x="577" y="155"/>
                </a:lnTo>
                <a:lnTo>
                  <a:pt x="577" y="156"/>
                </a:lnTo>
                <a:lnTo>
                  <a:pt x="578" y="155"/>
                </a:lnTo>
                <a:lnTo>
                  <a:pt x="578" y="156"/>
                </a:lnTo>
                <a:lnTo>
                  <a:pt x="579" y="156"/>
                </a:lnTo>
                <a:lnTo>
                  <a:pt x="579" y="156"/>
                </a:lnTo>
                <a:lnTo>
                  <a:pt x="580" y="156"/>
                </a:lnTo>
                <a:lnTo>
                  <a:pt x="580" y="156"/>
                </a:lnTo>
                <a:lnTo>
                  <a:pt x="581" y="155"/>
                </a:lnTo>
                <a:lnTo>
                  <a:pt x="581" y="155"/>
                </a:lnTo>
                <a:lnTo>
                  <a:pt x="582" y="154"/>
                </a:lnTo>
                <a:lnTo>
                  <a:pt x="582" y="155"/>
                </a:lnTo>
                <a:lnTo>
                  <a:pt x="582" y="155"/>
                </a:lnTo>
                <a:lnTo>
                  <a:pt x="583" y="154"/>
                </a:lnTo>
                <a:lnTo>
                  <a:pt x="584" y="154"/>
                </a:lnTo>
                <a:lnTo>
                  <a:pt x="584" y="154"/>
                </a:lnTo>
                <a:lnTo>
                  <a:pt x="585" y="154"/>
                </a:lnTo>
                <a:lnTo>
                  <a:pt x="585" y="154"/>
                </a:lnTo>
                <a:lnTo>
                  <a:pt x="585" y="154"/>
                </a:lnTo>
                <a:lnTo>
                  <a:pt x="586" y="153"/>
                </a:lnTo>
                <a:lnTo>
                  <a:pt x="586" y="153"/>
                </a:lnTo>
                <a:lnTo>
                  <a:pt x="587" y="153"/>
                </a:lnTo>
                <a:lnTo>
                  <a:pt x="587" y="152"/>
                </a:lnTo>
                <a:lnTo>
                  <a:pt x="588" y="151"/>
                </a:lnTo>
                <a:lnTo>
                  <a:pt x="588" y="150"/>
                </a:lnTo>
                <a:lnTo>
                  <a:pt x="589" y="149"/>
                </a:lnTo>
                <a:lnTo>
                  <a:pt x="589" y="149"/>
                </a:lnTo>
                <a:lnTo>
                  <a:pt x="590" y="148"/>
                </a:lnTo>
                <a:lnTo>
                  <a:pt x="590" y="148"/>
                </a:lnTo>
                <a:lnTo>
                  <a:pt x="591" y="149"/>
                </a:lnTo>
                <a:lnTo>
                  <a:pt x="591" y="150"/>
                </a:lnTo>
                <a:lnTo>
                  <a:pt x="591" y="151"/>
                </a:lnTo>
                <a:lnTo>
                  <a:pt x="592" y="152"/>
                </a:lnTo>
                <a:lnTo>
                  <a:pt x="593" y="152"/>
                </a:lnTo>
                <a:lnTo>
                  <a:pt x="593" y="152"/>
                </a:lnTo>
                <a:lnTo>
                  <a:pt x="594" y="152"/>
                </a:lnTo>
                <a:lnTo>
                  <a:pt x="594" y="152"/>
                </a:lnTo>
                <a:lnTo>
                  <a:pt x="594" y="149"/>
                </a:lnTo>
                <a:lnTo>
                  <a:pt x="595" y="143"/>
                </a:lnTo>
                <a:lnTo>
                  <a:pt x="595" y="137"/>
                </a:lnTo>
                <a:lnTo>
                  <a:pt x="596" y="132"/>
                </a:lnTo>
                <a:lnTo>
                  <a:pt x="596" y="129"/>
                </a:lnTo>
                <a:lnTo>
                  <a:pt x="597" y="130"/>
                </a:lnTo>
                <a:lnTo>
                  <a:pt x="597" y="136"/>
                </a:lnTo>
                <a:lnTo>
                  <a:pt x="598" y="138"/>
                </a:lnTo>
                <a:lnTo>
                  <a:pt x="598" y="136"/>
                </a:lnTo>
                <a:lnTo>
                  <a:pt x="599" y="129"/>
                </a:lnTo>
                <a:lnTo>
                  <a:pt x="599" y="125"/>
                </a:lnTo>
                <a:lnTo>
                  <a:pt x="599" y="126"/>
                </a:lnTo>
                <a:lnTo>
                  <a:pt x="600" y="128"/>
                </a:lnTo>
                <a:lnTo>
                  <a:pt x="600" y="126"/>
                </a:lnTo>
                <a:lnTo>
                  <a:pt x="601" y="126"/>
                </a:lnTo>
                <a:lnTo>
                  <a:pt x="602" y="125"/>
                </a:lnTo>
                <a:lnTo>
                  <a:pt x="602" y="124"/>
                </a:lnTo>
                <a:lnTo>
                  <a:pt x="602" y="126"/>
                </a:lnTo>
                <a:lnTo>
                  <a:pt x="603" y="127"/>
                </a:lnTo>
                <a:lnTo>
                  <a:pt x="603" y="130"/>
                </a:lnTo>
                <a:lnTo>
                  <a:pt x="604" y="126"/>
                </a:lnTo>
                <a:lnTo>
                  <a:pt x="604" y="127"/>
                </a:lnTo>
                <a:lnTo>
                  <a:pt x="605" y="135"/>
                </a:lnTo>
                <a:lnTo>
                  <a:pt x="605" y="136"/>
                </a:lnTo>
                <a:lnTo>
                  <a:pt x="606" y="137"/>
                </a:lnTo>
                <a:lnTo>
                  <a:pt x="606" y="137"/>
                </a:lnTo>
                <a:lnTo>
                  <a:pt x="607" y="138"/>
                </a:lnTo>
                <a:lnTo>
                  <a:pt x="607" y="139"/>
                </a:lnTo>
                <a:lnTo>
                  <a:pt x="608" y="139"/>
                </a:lnTo>
                <a:lnTo>
                  <a:pt x="608" y="138"/>
                </a:lnTo>
                <a:lnTo>
                  <a:pt x="608" y="138"/>
                </a:lnTo>
                <a:lnTo>
                  <a:pt x="609" y="135"/>
                </a:lnTo>
                <a:lnTo>
                  <a:pt x="609" y="135"/>
                </a:lnTo>
                <a:lnTo>
                  <a:pt x="610" y="137"/>
                </a:lnTo>
                <a:lnTo>
                  <a:pt x="611" y="141"/>
                </a:lnTo>
                <a:lnTo>
                  <a:pt x="611" y="141"/>
                </a:lnTo>
                <a:lnTo>
                  <a:pt x="611" y="141"/>
                </a:lnTo>
                <a:lnTo>
                  <a:pt x="612" y="141"/>
                </a:lnTo>
                <a:lnTo>
                  <a:pt x="612" y="142"/>
                </a:lnTo>
                <a:lnTo>
                  <a:pt x="613" y="141"/>
                </a:lnTo>
                <a:lnTo>
                  <a:pt x="613" y="141"/>
                </a:lnTo>
                <a:lnTo>
                  <a:pt x="614" y="141"/>
                </a:lnTo>
                <a:lnTo>
                  <a:pt x="614" y="140"/>
                </a:lnTo>
                <a:lnTo>
                  <a:pt x="615" y="140"/>
                </a:lnTo>
                <a:lnTo>
                  <a:pt x="615" y="140"/>
                </a:lnTo>
                <a:lnTo>
                  <a:pt x="616" y="141"/>
                </a:lnTo>
                <a:lnTo>
                  <a:pt x="616" y="141"/>
                </a:lnTo>
                <a:lnTo>
                  <a:pt x="617" y="140"/>
                </a:lnTo>
                <a:lnTo>
                  <a:pt x="617" y="135"/>
                </a:lnTo>
                <a:lnTo>
                  <a:pt x="617" y="132"/>
                </a:lnTo>
                <a:lnTo>
                  <a:pt x="618" y="134"/>
                </a:lnTo>
                <a:lnTo>
                  <a:pt x="618" y="140"/>
                </a:lnTo>
                <a:lnTo>
                  <a:pt x="619" y="144"/>
                </a:lnTo>
                <a:lnTo>
                  <a:pt x="619" y="144"/>
                </a:lnTo>
                <a:lnTo>
                  <a:pt x="620" y="143"/>
                </a:lnTo>
                <a:lnTo>
                  <a:pt x="620" y="143"/>
                </a:lnTo>
                <a:lnTo>
                  <a:pt x="621" y="143"/>
                </a:lnTo>
                <a:lnTo>
                  <a:pt x="621" y="142"/>
                </a:lnTo>
                <a:lnTo>
                  <a:pt x="622" y="141"/>
                </a:lnTo>
                <a:lnTo>
                  <a:pt x="622" y="141"/>
                </a:lnTo>
                <a:lnTo>
                  <a:pt x="623" y="142"/>
                </a:lnTo>
                <a:lnTo>
                  <a:pt x="623" y="142"/>
                </a:lnTo>
                <a:lnTo>
                  <a:pt x="624" y="142"/>
                </a:lnTo>
                <a:lnTo>
                  <a:pt x="624" y="142"/>
                </a:lnTo>
                <a:lnTo>
                  <a:pt x="625" y="142"/>
                </a:lnTo>
                <a:lnTo>
                  <a:pt x="625" y="142"/>
                </a:lnTo>
                <a:lnTo>
                  <a:pt x="625" y="141"/>
                </a:lnTo>
                <a:lnTo>
                  <a:pt x="626" y="141"/>
                </a:lnTo>
                <a:lnTo>
                  <a:pt x="626" y="141"/>
                </a:lnTo>
                <a:lnTo>
                  <a:pt x="627" y="140"/>
                </a:lnTo>
                <a:lnTo>
                  <a:pt x="627" y="141"/>
                </a:lnTo>
                <a:lnTo>
                  <a:pt x="628" y="146"/>
                </a:lnTo>
                <a:lnTo>
                  <a:pt x="628" y="147"/>
                </a:lnTo>
                <a:lnTo>
                  <a:pt x="629" y="148"/>
                </a:lnTo>
                <a:lnTo>
                  <a:pt x="629" y="146"/>
                </a:lnTo>
                <a:lnTo>
                  <a:pt x="630" y="146"/>
                </a:lnTo>
                <a:lnTo>
                  <a:pt x="630" y="144"/>
                </a:lnTo>
                <a:lnTo>
                  <a:pt x="631" y="146"/>
                </a:lnTo>
                <a:lnTo>
                  <a:pt x="631" y="147"/>
                </a:lnTo>
                <a:lnTo>
                  <a:pt x="631" y="148"/>
                </a:lnTo>
                <a:lnTo>
                  <a:pt x="632" y="149"/>
                </a:lnTo>
                <a:lnTo>
                  <a:pt x="633" y="147"/>
                </a:lnTo>
                <a:lnTo>
                  <a:pt x="633" y="146"/>
                </a:lnTo>
                <a:lnTo>
                  <a:pt x="634" y="148"/>
                </a:lnTo>
                <a:lnTo>
                  <a:pt x="634" y="148"/>
                </a:lnTo>
                <a:lnTo>
                  <a:pt x="634" y="149"/>
                </a:lnTo>
                <a:lnTo>
                  <a:pt x="635" y="149"/>
                </a:lnTo>
                <a:lnTo>
                  <a:pt x="635" y="149"/>
                </a:lnTo>
                <a:lnTo>
                  <a:pt x="636" y="149"/>
                </a:lnTo>
                <a:lnTo>
                  <a:pt x="636" y="148"/>
                </a:lnTo>
                <a:lnTo>
                  <a:pt x="637" y="148"/>
                </a:lnTo>
                <a:lnTo>
                  <a:pt x="637" y="148"/>
                </a:lnTo>
                <a:lnTo>
                  <a:pt x="638" y="148"/>
                </a:lnTo>
                <a:lnTo>
                  <a:pt x="638" y="148"/>
                </a:lnTo>
                <a:lnTo>
                  <a:pt x="639" y="148"/>
                </a:lnTo>
                <a:lnTo>
                  <a:pt x="639" y="148"/>
                </a:lnTo>
                <a:lnTo>
                  <a:pt x="640" y="148"/>
                </a:lnTo>
                <a:lnTo>
                  <a:pt x="640" y="148"/>
                </a:lnTo>
                <a:lnTo>
                  <a:pt x="640" y="149"/>
                </a:lnTo>
                <a:lnTo>
                  <a:pt x="641" y="152"/>
                </a:lnTo>
                <a:lnTo>
                  <a:pt x="642" y="152"/>
                </a:lnTo>
                <a:lnTo>
                  <a:pt x="642" y="151"/>
                </a:lnTo>
                <a:lnTo>
                  <a:pt x="642" y="151"/>
                </a:lnTo>
                <a:lnTo>
                  <a:pt x="643" y="151"/>
                </a:lnTo>
                <a:lnTo>
                  <a:pt x="643" y="151"/>
                </a:lnTo>
                <a:lnTo>
                  <a:pt x="644" y="151"/>
                </a:lnTo>
                <a:lnTo>
                  <a:pt x="644" y="151"/>
                </a:lnTo>
                <a:lnTo>
                  <a:pt x="645" y="151"/>
                </a:lnTo>
                <a:lnTo>
                  <a:pt x="645" y="151"/>
                </a:lnTo>
                <a:lnTo>
                  <a:pt x="646" y="151"/>
                </a:lnTo>
                <a:lnTo>
                  <a:pt x="646" y="152"/>
                </a:lnTo>
                <a:lnTo>
                  <a:pt x="647" y="153"/>
                </a:lnTo>
                <a:lnTo>
                  <a:pt x="647" y="155"/>
                </a:lnTo>
                <a:lnTo>
                  <a:pt x="648" y="154"/>
                </a:lnTo>
                <a:lnTo>
                  <a:pt x="648" y="154"/>
                </a:lnTo>
                <a:lnTo>
                  <a:pt x="648" y="153"/>
                </a:lnTo>
                <a:lnTo>
                  <a:pt x="649" y="153"/>
                </a:lnTo>
                <a:lnTo>
                  <a:pt x="649" y="153"/>
                </a:lnTo>
                <a:lnTo>
                  <a:pt x="650" y="153"/>
                </a:lnTo>
                <a:lnTo>
                  <a:pt x="651" y="153"/>
                </a:lnTo>
                <a:lnTo>
                  <a:pt x="651" y="153"/>
                </a:lnTo>
                <a:lnTo>
                  <a:pt x="651" y="153"/>
                </a:lnTo>
                <a:lnTo>
                  <a:pt x="652" y="155"/>
                </a:lnTo>
                <a:lnTo>
                  <a:pt x="652" y="155"/>
                </a:lnTo>
                <a:lnTo>
                  <a:pt x="653" y="155"/>
                </a:lnTo>
                <a:lnTo>
                  <a:pt x="653" y="155"/>
                </a:lnTo>
                <a:lnTo>
                  <a:pt x="654" y="155"/>
                </a:lnTo>
                <a:lnTo>
                  <a:pt x="654" y="155"/>
                </a:lnTo>
                <a:lnTo>
                  <a:pt x="655" y="155"/>
                </a:lnTo>
                <a:lnTo>
                  <a:pt x="655" y="155"/>
                </a:lnTo>
                <a:lnTo>
                  <a:pt x="656" y="154"/>
                </a:lnTo>
                <a:lnTo>
                  <a:pt x="656" y="154"/>
                </a:lnTo>
                <a:lnTo>
                  <a:pt x="657" y="154"/>
                </a:lnTo>
                <a:lnTo>
                  <a:pt x="657" y="154"/>
                </a:lnTo>
                <a:lnTo>
                  <a:pt x="657" y="154"/>
                </a:lnTo>
                <a:lnTo>
                  <a:pt x="658" y="154"/>
                </a:lnTo>
                <a:lnTo>
                  <a:pt x="658" y="154"/>
                </a:lnTo>
                <a:lnTo>
                  <a:pt x="659" y="154"/>
                </a:lnTo>
                <a:lnTo>
                  <a:pt x="659" y="154"/>
                </a:lnTo>
                <a:lnTo>
                  <a:pt x="660" y="153"/>
                </a:lnTo>
                <a:lnTo>
                  <a:pt x="660" y="154"/>
                </a:lnTo>
                <a:lnTo>
                  <a:pt x="661" y="154"/>
                </a:lnTo>
                <a:lnTo>
                  <a:pt x="661" y="154"/>
                </a:lnTo>
                <a:lnTo>
                  <a:pt x="662" y="153"/>
                </a:lnTo>
                <a:lnTo>
                  <a:pt x="662" y="153"/>
                </a:lnTo>
                <a:lnTo>
                  <a:pt x="663" y="154"/>
                </a:lnTo>
                <a:lnTo>
                  <a:pt x="663" y="154"/>
                </a:lnTo>
                <a:lnTo>
                  <a:pt x="664" y="154"/>
                </a:lnTo>
                <a:lnTo>
                  <a:pt x="664" y="154"/>
                </a:lnTo>
                <a:lnTo>
                  <a:pt x="665" y="154"/>
                </a:lnTo>
                <a:lnTo>
                  <a:pt x="665" y="153"/>
                </a:lnTo>
                <a:lnTo>
                  <a:pt x="665" y="153"/>
                </a:lnTo>
                <a:lnTo>
                  <a:pt x="666" y="154"/>
                </a:lnTo>
                <a:lnTo>
                  <a:pt x="666" y="153"/>
                </a:lnTo>
                <a:lnTo>
                  <a:pt x="667" y="152"/>
                </a:lnTo>
                <a:lnTo>
                  <a:pt x="667" y="152"/>
                </a:lnTo>
                <a:lnTo>
                  <a:pt x="668" y="153"/>
                </a:lnTo>
                <a:lnTo>
                  <a:pt x="668" y="153"/>
                </a:lnTo>
                <a:lnTo>
                  <a:pt x="669" y="153"/>
                </a:lnTo>
                <a:lnTo>
                  <a:pt x="669" y="153"/>
                </a:lnTo>
                <a:lnTo>
                  <a:pt x="670" y="153"/>
                </a:lnTo>
                <a:lnTo>
                  <a:pt x="670" y="153"/>
                </a:lnTo>
                <a:lnTo>
                  <a:pt x="671" y="153"/>
                </a:lnTo>
                <a:lnTo>
                  <a:pt x="671" y="154"/>
                </a:lnTo>
                <a:lnTo>
                  <a:pt x="671" y="154"/>
                </a:lnTo>
                <a:lnTo>
                  <a:pt x="672" y="155"/>
                </a:lnTo>
                <a:lnTo>
                  <a:pt x="673" y="154"/>
                </a:lnTo>
                <a:lnTo>
                  <a:pt x="673" y="154"/>
                </a:lnTo>
                <a:lnTo>
                  <a:pt x="674" y="155"/>
                </a:lnTo>
                <a:lnTo>
                  <a:pt x="674" y="155"/>
                </a:lnTo>
                <a:lnTo>
                  <a:pt x="674" y="155"/>
                </a:lnTo>
                <a:lnTo>
                  <a:pt x="675" y="155"/>
                </a:lnTo>
                <a:lnTo>
                  <a:pt x="675" y="155"/>
                </a:lnTo>
                <a:lnTo>
                  <a:pt x="676" y="155"/>
                </a:lnTo>
                <a:lnTo>
                  <a:pt x="676" y="154"/>
                </a:lnTo>
                <a:lnTo>
                  <a:pt x="677" y="154"/>
                </a:lnTo>
                <a:lnTo>
                  <a:pt x="677" y="154"/>
                </a:lnTo>
                <a:lnTo>
                  <a:pt x="678" y="155"/>
                </a:lnTo>
                <a:lnTo>
                  <a:pt x="678" y="155"/>
                </a:lnTo>
                <a:lnTo>
                  <a:pt x="679" y="155"/>
                </a:lnTo>
                <a:lnTo>
                  <a:pt x="679" y="154"/>
                </a:lnTo>
                <a:lnTo>
                  <a:pt x="680" y="153"/>
                </a:lnTo>
                <a:lnTo>
                  <a:pt x="680" y="153"/>
                </a:lnTo>
                <a:lnTo>
                  <a:pt x="680" y="153"/>
                </a:lnTo>
                <a:lnTo>
                  <a:pt x="681" y="153"/>
                </a:lnTo>
                <a:lnTo>
                  <a:pt x="682" y="153"/>
                </a:lnTo>
                <a:lnTo>
                  <a:pt x="682" y="152"/>
                </a:lnTo>
                <a:lnTo>
                  <a:pt x="683" y="152"/>
                </a:lnTo>
                <a:lnTo>
                  <a:pt x="683" y="152"/>
                </a:lnTo>
                <a:lnTo>
                  <a:pt x="683" y="152"/>
                </a:lnTo>
                <a:lnTo>
                  <a:pt x="684" y="152"/>
                </a:lnTo>
                <a:lnTo>
                  <a:pt x="684" y="152"/>
                </a:lnTo>
                <a:lnTo>
                  <a:pt x="685" y="152"/>
                </a:lnTo>
                <a:lnTo>
                  <a:pt x="685" y="152"/>
                </a:lnTo>
                <a:lnTo>
                  <a:pt x="686" y="152"/>
                </a:lnTo>
                <a:lnTo>
                  <a:pt x="686" y="152"/>
                </a:lnTo>
                <a:lnTo>
                  <a:pt x="687" y="151"/>
                </a:lnTo>
                <a:lnTo>
                  <a:pt x="687" y="151"/>
                </a:lnTo>
                <a:lnTo>
                  <a:pt x="688" y="151"/>
                </a:lnTo>
                <a:lnTo>
                  <a:pt x="688" y="151"/>
                </a:lnTo>
                <a:lnTo>
                  <a:pt x="688" y="151"/>
                </a:lnTo>
                <a:lnTo>
                  <a:pt x="689" y="152"/>
                </a:lnTo>
                <a:lnTo>
                  <a:pt x="689" y="153"/>
                </a:lnTo>
                <a:lnTo>
                  <a:pt x="690" y="153"/>
                </a:lnTo>
                <a:lnTo>
                  <a:pt x="691" y="153"/>
                </a:lnTo>
                <a:lnTo>
                  <a:pt x="691" y="153"/>
                </a:lnTo>
                <a:lnTo>
                  <a:pt x="691" y="152"/>
                </a:lnTo>
                <a:lnTo>
                  <a:pt x="692" y="152"/>
                </a:lnTo>
                <a:lnTo>
                  <a:pt x="692" y="152"/>
                </a:lnTo>
                <a:lnTo>
                  <a:pt x="693" y="152"/>
                </a:lnTo>
                <a:lnTo>
                  <a:pt x="693" y="152"/>
                </a:lnTo>
                <a:lnTo>
                  <a:pt x="694" y="151"/>
                </a:lnTo>
                <a:lnTo>
                  <a:pt x="694" y="150"/>
                </a:lnTo>
                <a:lnTo>
                  <a:pt x="695" y="149"/>
                </a:lnTo>
                <a:lnTo>
                  <a:pt x="695" y="148"/>
                </a:lnTo>
                <a:lnTo>
                  <a:pt x="696" y="147"/>
                </a:lnTo>
                <a:lnTo>
                  <a:pt x="696" y="146"/>
                </a:lnTo>
                <a:lnTo>
                  <a:pt x="697" y="146"/>
                </a:lnTo>
                <a:lnTo>
                  <a:pt x="697" y="146"/>
                </a:lnTo>
                <a:lnTo>
                  <a:pt x="697" y="145"/>
                </a:lnTo>
                <a:lnTo>
                  <a:pt x="698" y="152"/>
                </a:lnTo>
                <a:lnTo>
                  <a:pt x="698" y="152"/>
                </a:lnTo>
                <a:lnTo>
                  <a:pt x="699" y="152"/>
                </a:lnTo>
                <a:lnTo>
                  <a:pt x="700" y="152"/>
                </a:lnTo>
                <a:lnTo>
                  <a:pt x="700" y="151"/>
                </a:lnTo>
                <a:lnTo>
                  <a:pt x="700" y="152"/>
                </a:lnTo>
                <a:lnTo>
                  <a:pt x="701" y="152"/>
                </a:lnTo>
                <a:lnTo>
                  <a:pt x="701" y="153"/>
                </a:lnTo>
                <a:lnTo>
                  <a:pt x="702" y="153"/>
                </a:lnTo>
                <a:lnTo>
                  <a:pt x="702" y="153"/>
                </a:lnTo>
                <a:lnTo>
                  <a:pt x="703" y="153"/>
                </a:lnTo>
                <a:lnTo>
                  <a:pt x="703" y="152"/>
                </a:lnTo>
                <a:lnTo>
                  <a:pt x="704" y="150"/>
                </a:lnTo>
                <a:lnTo>
                  <a:pt x="704" y="147"/>
                </a:lnTo>
                <a:lnTo>
                  <a:pt x="705" y="146"/>
                </a:lnTo>
                <a:lnTo>
                  <a:pt x="705" y="145"/>
                </a:lnTo>
                <a:lnTo>
                  <a:pt x="705" y="144"/>
                </a:lnTo>
                <a:lnTo>
                  <a:pt x="706" y="144"/>
                </a:lnTo>
                <a:lnTo>
                  <a:pt x="706" y="144"/>
                </a:lnTo>
                <a:lnTo>
                  <a:pt x="707" y="145"/>
                </a:lnTo>
                <a:lnTo>
                  <a:pt x="707" y="146"/>
                </a:lnTo>
                <a:lnTo>
                  <a:pt x="708" y="147"/>
                </a:lnTo>
                <a:lnTo>
                  <a:pt x="708" y="148"/>
                </a:lnTo>
                <a:lnTo>
                  <a:pt x="709" y="149"/>
                </a:lnTo>
                <a:lnTo>
                  <a:pt x="709" y="149"/>
                </a:lnTo>
                <a:lnTo>
                  <a:pt x="710" y="149"/>
                </a:lnTo>
                <a:lnTo>
                  <a:pt x="710" y="148"/>
                </a:lnTo>
                <a:lnTo>
                  <a:pt x="711" y="148"/>
                </a:lnTo>
                <a:lnTo>
                  <a:pt x="711" y="148"/>
                </a:lnTo>
                <a:lnTo>
                  <a:pt x="712" y="147"/>
                </a:lnTo>
                <a:lnTo>
                  <a:pt x="712" y="146"/>
                </a:lnTo>
                <a:lnTo>
                  <a:pt x="713" y="145"/>
                </a:lnTo>
                <a:lnTo>
                  <a:pt x="713" y="145"/>
                </a:lnTo>
                <a:lnTo>
                  <a:pt x="714" y="145"/>
                </a:lnTo>
                <a:lnTo>
                  <a:pt x="714" y="145"/>
                </a:lnTo>
                <a:lnTo>
                  <a:pt x="714" y="145"/>
                </a:lnTo>
                <a:lnTo>
                  <a:pt x="715" y="145"/>
                </a:lnTo>
                <a:lnTo>
                  <a:pt x="715" y="145"/>
                </a:lnTo>
                <a:lnTo>
                  <a:pt x="716" y="145"/>
                </a:lnTo>
                <a:lnTo>
                  <a:pt x="716" y="144"/>
                </a:lnTo>
                <a:lnTo>
                  <a:pt x="717" y="144"/>
                </a:lnTo>
                <a:lnTo>
                  <a:pt x="717" y="146"/>
                </a:lnTo>
                <a:lnTo>
                  <a:pt x="718" y="147"/>
                </a:lnTo>
                <a:lnTo>
                  <a:pt x="718" y="148"/>
                </a:lnTo>
                <a:lnTo>
                  <a:pt x="719" y="147"/>
                </a:lnTo>
                <a:lnTo>
                  <a:pt x="719" y="149"/>
                </a:lnTo>
                <a:lnTo>
                  <a:pt x="720" y="149"/>
                </a:lnTo>
                <a:lnTo>
                  <a:pt x="720" y="149"/>
                </a:lnTo>
                <a:lnTo>
                  <a:pt x="720" y="149"/>
                </a:lnTo>
                <a:lnTo>
                  <a:pt x="721" y="149"/>
                </a:lnTo>
                <a:lnTo>
                  <a:pt x="722" y="149"/>
                </a:lnTo>
                <a:lnTo>
                  <a:pt x="722" y="149"/>
                </a:lnTo>
                <a:lnTo>
                  <a:pt x="723" y="149"/>
                </a:lnTo>
                <a:lnTo>
                  <a:pt x="723" y="148"/>
                </a:lnTo>
                <a:lnTo>
                  <a:pt x="723" y="148"/>
                </a:lnTo>
                <a:lnTo>
                  <a:pt x="724" y="148"/>
                </a:lnTo>
                <a:lnTo>
                  <a:pt x="724" y="148"/>
                </a:lnTo>
                <a:lnTo>
                  <a:pt x="725" y="148"/>
                </a:lnTo>
                <a:lnTo>
                  <a:pt x="725" y="143"/>
                </a:lnTo>
                <a:lnTo>
                  <a:pt x="726" y="143"/>
                </a:lnTo>
                <a:lnTo>
                  <a:pt x="726" y="144"/>
                </a:lnTo>
                <a:lnTo>
                  <a:pt x="727" y="145"/>
                </a:lnTo>
                <a:lnTo>
                  <a:pt x="727" y="145"/>
                </a:lnTo>
                <a:lnTo>
                  <a:pt x="728" y="145"/>
                </a:lnTo>
                <a:lnTo>
                  <a:pt x="728" y="144"/>
                </a:lnTo>
                <a:lnTo>
                  <a:pt x="728" y="144"/>
                </a:lnTo>
                <a:lnTo>
                  <a:pt x="729" y="144"/>
                </a:lnTo>
                <a:lnTo>
                  <a:pt x="729" y="144"/>
                </a:lnTo>
                <a:lnTo>
                  <a:pt x="730" y="144"/>
                </a:lnTo>
                <a:lnTo>
                  <a:pt x="731" y="144"/>
                </a:lnTo>
                <a:lnTo>
                  <a:pt x="731" y="144"/>
                </a:lnTo>
                <a:lnTo>
                  <a:pt x="731" y="145"/>
                </a:lnTo>
                <a:lnTo>
                  <a:pt x="732" y="145"/>
                </a:lnTo>
                <a:lnTo>
                  <a:pt x="732" y="146"/>
                </a:lnTo>
                <a:lnTo>
                  <a:pt x="733" y="147"/>
                </a:lnTo>
                <a:lnTo>
                  <a:pt x="733" y="148"/>
                </a:lnTo>
                <a:lnTo>
                  <a:pt x="734" y="148"/>
                </a:lnTo>
                <a:lnTo>
                  <a:pt x="734" y="148"/>
                </a:lnTo>
                <a:lnTo>
                  <a:pt x="735" y="148"/>
                </a:lnTo>
                <a:lnTo>
                  <a:pt x="735" y="149"/>
                </a:lnTo>
                <a:lnTo>
                  <a:pt x="736" y="149"/>
                </a:lnTo>
                <a:lnTo>
                  <a:pt x="736" y="149"/>
                </a:lnTo>
                <a:lnTo>
                  <a:pt x="737" y="149"/>
                </a:lnTo>
                <a:lnTo>
                  <a:pt x="737" y="149"/>
                </a:lnTo>
                <a:lnTo>
                  <a:pt x="737" y="149"/>
                </a:lnTo>
                <a:lnTo>
                  <a:pt x="738" y="149"/>
                </a:lnTo>
                <a:lnTo>
                  <a:pt x="738" y="149"/>
                </a:lnTo>
                <a:lnTo>
                  <a:pt x="739" y="149"/>
                </a:lnTo>
                <a:lnTo>
                  <a:pt x="740" y="149"/>
                </a:lnTo>
                <a:lnTo>
                  <a:pt x="740" y="149"/>
                </a:lnTo>
                <a:lnTo>
                  <a:pt x="740" y="149"/>
                </a:lnTo>
                <a:lnTo>
                  <a:pt x="741" y="149"/>
                </a:lnTo>
                <a:lnTo>
                  <a:pt x="741" y="149"/>
                </a:lnTo>
                <a:lnTo>
                  <a:pt x="742" y="148"/>
                </a:lnTo>
                <a:lnTo>
                  <a:pt x="742" y="148"/>
                </a:lnTo>
                <a:lnTo>
                  <a:pt x="743" y="148"/>
                </a:lnTo>
                <a:lnTo>
                  <a:pt x="743" y="150"/>
                </a:lnTo>
                <a:lnTo>
                  <a:pt x="744" y="150"/>
                </a:lnTo>
                <a:lnTo>
                  <a:pt x="744" y="150"/>
                </a:lnTo>
                <a:lnTo>
                  <a:pt x="745" y="150"/>
                </a:lnTo>
                <a:lnTo>
                  <a:pt x="745" y="149"/>
                </a:lnTo>
                <a:lnTo>
                  <a:pt x="746" y="147"/>
                </a:lnTo>
                <a:lnTo>
                  <a:pt x="746" y="144"/>
                </a:lnTo>
                <a:lnTo>
                  <a:pt x="746" y="142"/>
                </a:lnTo>
                <a:lnTo>
                  <a:pt x="747" y="142"/>
                </a:lnTo>
                <a:lnTo>
                  <a:pt x="747" y="142"/>
                </a:lnTo>
                <a:lnTo>
                  <a:pt x="748" y="145"/>
                </a:lnTo>
                <a:lnTo>
                  <a:pt x="748" y="146"/>
                </a:lnTo>
                <a:lnTo>
                  <a:pt x="749" y="149"/>
                </a:lnTo>
                <a:lnTo>
                  <a:pt x="749" y="151"/>
                </a:lnTo>
                <a:lnTo>
                  <a:pt x="750" y="152"/>
                </a:lnTo>
                <a:lnTo>
                  <a:pt x="750" y="152"/>
                </a:lnTo>
                <a:lnTo>
                  <a:pt x="751" y="153"/>
                </a:lnTo>
                <a:lnTo>
                  <a:pt x="751" y="153"/>
                </a:lnTo>
                <a:lnTo>
                  <a:pt x="752" y="153"/>
                </a:lnTo>
                <a:lnTo>
                  <a:pt x="752" y="153"/>
                </a:lnTo>
                <a:lnTo>
                  <a:pt x="753" y="152"/>
                </a:lnTo>
                <a:lnTo>
                  <a:pt x="753" y="152"/>
                </a:lnTo>
                <a:lnTo>
                  <a:pt x="754" y="152"/>
                </a:lnTo>
                <a:lnTo>
                  <a:pt x="754" y="153"/>
                </a:lnTo>
                <a:lnTo>
                  <a:pt x="754" y="154"/>
                </a:lnTo>
                <a:lnTo>
                  <a:pt x="755" y="155"/>
                </a:lnTo>
                <a:lnTo>
                  <a:pt x="755" y="155"/>
                </a:lnTo>
                <a:lnTo>
                  <a:pt x="756" y="155"/>
                </a:lnTo>
                <a:lnTo>
                  <a:pt x="756" y="154"/>
                </a:lnTo>
                <a:lnTo>
                  <a:pt x="757" y="155"/>
                </a:lnTo>
                <a:lnTo>
                  <a:pt x="757" y="154"/>
                </a:lnTo>
                <a:lnTo>
                  <a:pt x="758" y="154"/>
                </a:lnTo>
                <a:lnTo>
                  <a:pt x="758" y="154"/>
                </a:lnTo>
                <a:lnTo>
                  <a:pt x="759" y="154"/>
                </a:lnTo>
                <a:lnTo>
                  <a:pt x="759" y="154"/>
                </a:lnTo>
                <a:lnTo>
                  <a:pt x="760" y="154"/>
                </a:lnTo>
                <a:lnTo>
                  <a:pt x="760" y="154"/>
                </a:lnTo>
                <a:lnTo>
                  <a:pt x="760" y="154"/>
                </a:lnTo>
                <a:lnTo>
                  <a:pt x="761" y="154"/>
                </a:lnTo>
                <a:lnTo>
                  <a:pt x="762" y="154"/>
                </a:lnTo>
                <a:lnTo>
                  <a:pt x="762" y="154"/>
                </a:lnTo>
                <a:lnTo>
                  <a:pt x="763" y="154"/>
                </a:lnTo>
                <a:lnTo>
                  <a:pt x="763" y="154"/>
                </a:lnTo>
                <a:lnTo>
                  <a:pt x="763" y="152"/>
                </a:lnTo>
                <a:lnTo>
                  <a:pt x="764" y="153"/>
                </a:lnTo>
                <a:lnTo>
                  <a:pt x="764" y="153"/>
                </a:lnTo>
                <a:lnTo>
                  <a:pt x="765" y="154"/>
                </a:lnTo>
                <a:lnTo>
                  <a:pt x="765" y="154"/>
                </a:lnTo>
                <a:lnTo>
                  <a:pt x="766" y="153"/>
                </a:lnTo>
                <a:lnTo>
                  <a:pt x="766" y="153"/>
                </a:lnTo>
                <a:lnTo>
                  <a:pt x="767" y="153"/>
                </a:lnTo>
                <a:lnTo>
                  <a:pt x="767" y="153"/>
                </a:lnTo>
                <a:lnTo>
                  <a:pt x="768" y="153"/>
                </a:lnTo>
                <a:lnTo>
                  <a:pt x="768" y="153"/>
                </a:lnTo>
                <a:lnTo>
                  <a:pt x="769" y="155"/>
                </a:lnTo>
                <a:lnTo>
                  <a:pt x="769" y="156"/>
                </a:lnTo>
                <a:lnTo>
                  <a:pt x="769" y="156"/>
                </a:lnTo>
                <a:lnTo>
                  <a:pt x="770" y="156"/>
                </a:lnTo>
                <a:lnTo>
                  <a:pt x="771" y="156"/>
                </a:lnTo>
                <a:lnTo>
                  <a:pt x="771" y="156"/>
                </a:lnTo>
                <a:lnTo>
                  <a:pt x="771" y="156"/>
                </a:lnTo>
                <a:lnTo>
                  <a:pt x="772" y="156"/>
                </a:lnTo>
                <a:lnTo>
                  <a:pt x="772" y="156"/>
                </a:lnTo>
                <a:lnTo>
                  <a:pt x="773" y="156"/>
                </a:lnTo>
                <a:lnTo>
                  <a:pt x="773" y="156"/>
                </a:lnTo>
                <a:lnTo>
                  <a:pt x="774" y="156"/>
                </a:lnTo>
                <a:lnTo>
                  <a:pt x="774" y="156"/>
                </a:lnTo>
                <a:lnTo>
                  <a:pt x="775" y="156"/>
                </a:lnTo>
                <a:lnTo>
                  <a:pt x="775" y="156"/>
                </a:lnTo>
                <a:lnTo>
                  <a:pt x="776" y="156"/>
                </a:lnTo>
                <a:lnTo>
                  <a:pt x="776" y="157"/>
                </a:lnTo>
                <a:lnTo>
                  <a:pt x="777" y="157"/>
                </a:lnTo>
                <a:lnTo>
                  <a:pt x="777" y="157"/>
                </a:lnTo>
                <a:lnTo>
                  <a:pt x="777" y="157"/>
                </a:lnTo>
                <a:lnTo>
                  <a:pt x="778" y="157"/>
                </a:lnTo>
                <a:lnTo>
                  <a:pt x="778" y="157"/>
                </a:lnTo>
                <a:lnTo>
                  <a:pt x="779" y="157"/>
                </a:lnTo>
                <a:lnTo>
                  <a:pt x="780" y="157"/>
                </a:lnTo>
                <a:lnTo>
                  <a:pt x="780" y="157"/>
                </a:lnTo>
                <a:lnTo>
                  <a:pt x="780" y="157"/>
                </a:lnTo>
                <a:lnTo>
                  <a:pt x="781" y="157"/>
                </a:lnTo>
                <a:lnTo>
                  <a:pt x="781" y="157"/>
                </a:lnTo>
                <a:lnTo>
                  <a:pt x="782" y="157"/>
                </a:lnTo>
                <a:lnTo>
                  <a:pt x="782" y="156"/>
                </a:lnTo>
                <a:lnTo>
                  <a:pt x="783" y="155"/>
                </a:lnTo>
                <a:lnTo>
                  <a:pt x="783" y="155"/>
                </a:lnTo>
                <a:lnTo>
                  <a:pt x="784" y="155"/>
                </a:lnTo>
                <a:lnTo>
                  <a:pt x="784" y="153"/>
                </a:lnTo>
                <a:lnTo>
                  <a:pt x="785" y="152"/>
                </a:lnTo>
                <a:lnTo>
                  <a:pt x="785" y="151"/>
                </a:lnTo>
                <a:lnTo>
                  <a:pt x="786" y="150"/>
                </a:lnTo>
                <a:lnTo>
                  <a:pt x="786" y="149"/>
                </a:lnTo>
                <a:lnTo>
                  <a:pt x="786" y="148"/>
                </a:lnTo>
                <a:lnTo>
                  <a:pt x="787" y="148"/>
                </a:lnTo>
                <a:lnTo>
                  <a:pt x="787" y="147"/>
                </a:lnTo>
                <a:lnTo>
                  <a:pt x="788" y="147"/>
                </a:lnTo>
                <a:lnTo>
                  <a:pt x="789" y="147"/>
                </a:lnTo>
                <a:lnTo>
                  <a:pt x="789" y="148"/>
                </a:lnTo>
                <a:lnTo>
                  <a:pt x="789" y="147"/>
                </a:lnTo>
                <a:lnTo>
                  <a:pt x="790" y="148"/>
                </a:lnTo>
                <a:lnTo>
                  <a:pt x="790" y="148"/>
                </a:lnTo>
                <a:lnTo>
                  <a:pt x="791" y="149"/>
                </a:lnTo>
                <a:lnTo>
                  <a:pt x="791" y="149"/>
                </a:lnTo>
                <a:lnTo>
                  <a:pt x="792" y="148"/>
                </a:lnTo>
                <a:lnTo>
                  <a:pt x="792" y="148"/>
                </a:lnTo>
                <a:lnTo>
                  <a:pt x="793" y="148"/>
                </a:lnTo>
                <a:lnTo>
                  <a:pt x="793" y="148"/>
                </a:lnTo>
                <a:lnTo>
                  <a:pt x="794" y="148"/>
                </a:lnTo>
                <a:lnTo>
                  <a:pt x="794" y="148"/>
                </a:lnTo>
                <a:lnTo>
                  <a:pt x="794" y="147"/>
                </a:lnTo>
                <a:lnTo>
                  <a:pt x="795" y="147"/>
                </a:lnTo>
                <a:lnTo>
                  <a:pt x="795" y="147"/>
                </a:lnTo>
                <a:lnTo>
                  <a:pt x="796" y="147"/>
                </a:lnTo>
                <a:lnTo>
                  <a:pt x="796" y="147"/>
                </a:lnTo>
                <a:lnTo>
                  <a:pt x="797" y="147"/>
                </a:lnTo>
                <a:lnTo>
                  <a:pt x="797" y="147"/>
                </a:lnTo>
                <a:lnTo>
                  <a:pt x="798" y="146"/>
                </a:lnTo>
                <a:lnTo>
                  <a:pt x="798" y="146"/>
                </a:lnTo>
                <a:lnTo>
                  <a:pt x="799" y="146"/>
                </a:lnTo>
                <a:lnTo>
                  <a:pt x="799" y="148"/>
                </a:lnTo>
                <a:lnTo>
                  <a:pt x="800" y="148"/>
                </a:lnTo>
                <a:lnTo>
                  <a:pt x="800" y="148"/>
                </a:lnTo>
                <a:lnTo>
                  <a:pt x="801" y="148"/>
                </a:lnTo>
                <a:lnTo>
                  <a:pt x="801" y="148"/>
                </a:lnTo>
                <a:lnTo>
                  <a:pt x="802" y="148"/>
                </a:lnTo>
                <a:lnTo>
                  <a:pt x="802" y="148"/>
                </a:lnTo>
                <a:lnTo>
                  <a:pt x="803" y="149"/>
                </a:lnTo>
                <a:lnTo>
                  <a:pt x="803" y="149"/>
                </a:lnTo>
                <a:lnTo>
                  <a:pt x="803" y="150"/>
                </a:lnTo>
                <a:lnTo>
                  <a:pt x="804" y="150"/>
                </a:lnTo>
                <a:lnTo>
                  <a:pt x="804" y="152"/>
                </a:lnTo>
                <a:lnTo>
                  <a:pt x="805" y="153"/>
                </a:lnTo>
                <a:lnTo>
                  <a:pt x="805" y="155"/>
                </a:lnTo>
                <a:lnTo>
                  <a:pt x="806" y="154"/>
                </a:lnTo>
                <a:lnTo>
                  <a:pt x="806" y="154"/>
                </a:lnTo>
                <a:lnTo>
                  <a:pt x="807" y="153"/>
                </a:lnTo>
                <a:lnTo>
                  <a:pt x="807" y="153"/>
                </a:lnTo>
                <a:lnTo>
                  <a:pt x="808" y="153"/>
                </a:lnTo>
                <a:lnTo>
                  <a:pt x="808" y="153"/>
                </a:lnTo>
                <a:lnTo>
                  <a:pt x="809" y="153"/>
                </a:lnTo>
                <a:lnTo>
                  <a:pt x="809" y="152"/>
                </a:lnTo>
                <a:lnTo>
                  <a:pt x="809" y="153"/>
                </a:lnTo>
                <a:lnTo>
                  <a:pt x="810" y="155"/>
                </a:lnTo>
                <a:lnTo>
                  <a:pt x="811" y="155"/>
                </a:lnTo>
                <a:lnTo>
                  <a:pt x="811" y="155"/>
                </a:lnTo>
                <a:lnTo>
                  <a:pt x="812" y="155"/>
                </a:lnTo>
                <a:lnTo>
                  <a:pt x="812" y="155"/>
                </a:lnTo>
                <a:lnTo>
                  <a:pt x="812" y="155"/>
                </a:lnTo>
                <a:lnTo>
                  <a:pt x="813" y="155"/>
                </a:lnTo>
                <a:lnTo>
                  <a:pt x="813" y="155"/>
                </a:lnTo>
                <a:lnTo>
                  <a:pt x="814" y="154"/>
                </a:lnTo>
                <a:lnTo>
                  <a:pt x="814" y="154"/>
                </a:lnTo>
                <a:lnTo>
                  <a:pt x="815" y="154"/>
                </a:lnTo>
                <a:lnTo>
                  <a:pt x="815" y="154"/>
                </a:lnTo>
                <a:lnTo>
                  <a:pt x="816" y="154"/>
                </a:lnTo>
                <a:lnTo>
                  <a:pt x="816" y="154"/>
                </a:lnTo>
                <a:lnTo>
                  <a:pt x="817" y="154"/>
                </a:lnTo>
                <a:lnTo>
                  <a:pt x="817" y="154"/>
                </a:lnTo>
                <a:lnTo>
                  <a:pt x="817" y="154"/>
                </a:lnTo>
                <a:lnTo>
                  <a:pt x="818" y="153"/>
                </a:lnTo>
                <a:lnTo>
                  <a:pt x="818" y="154"/>
                </a:lnTo>
                <a:lnTo>
                  <a:pt x="819" y="154"/>
                </a:lnTo>
                <a:lnTo>
                  <a:pt x="820" y="154"/>
                </a:lnTo>
                <a:lnTo>
                  <a:pt x="820" y="153"/>
                </a:lnTo>
                <a:lnTo>
                  <a:pt x="820" y="153"/>
                </a:lnTo>
                <a:lnTo>
                  <a:pt x="821" y="154"/>
                </a:lnTo>
                <a:lnTo>
                  <a:pt x="821" y="154"/>
                </a:lnTo>
                <a:lnTo>
                  <a:pt x="822" y="154"/>
                </a:lnTo>
                <a:lnTo>
                  <a:pt x="822" y="154"/>
                </a:lnTo>
                <a:lnTo>
                  <a:pt x="823" y="154"/>
                </a:lnTo>
                <a:lnTo>
                  <a:pt x="823" y="153"/>
                </a:lnTo>
                <a:lnTo>
                  <a:pt x="824" y="153"/>
                </a:lnTo>
                <a:lnTo>
                  <a:pt x="824" y="154"/>
                </a:lnTo>
                <a:lnTo>
                  <a:pt x="825" y="153"/>
                </a:lnTo>
                <a:lnTo>
                  <a:pt x="825" y="152"/>
                </a:lnTo>
                <a:lnTo>
                  <a:pt x="826" y="152"/>
                </a:lnTo>
                <a:lnTo>
                  <a:pt x="826" y="153"/>
                </a:lnTo>
                <a:lnTo>
                  <a:pt x="826" y="153"/>
                </a:lnTo>
                <a:lnTo>
                  <a:pt x="827" y="153"/>
                </a:lnTo>
                <a:lnTo>
                  <a:pt x="827" y="153"/>
                </a:lnTo>
                <a:lnTo>
                  <a:pt x="828" y="153"/>
                </a:lnTo>
                <a:lnTo>
                  <a:pt x="829" y="153"/>
                </a:lnTo>
                <a:lnTo>
                  <a:pt x="829" y="153"/>
                </a:lnTo>
                <a:lnTo>
                  <a:pt x="829" y="154"/>
                </a:lnTo>
                <a:lnTo>
                  <a:pt x="830" y="154"/>
                </a:lnTo>
                <a:lnTo>
                  <a:pt x="830" y="155"/>
                </a:lnTo>
                <a:lnTo>
                  <a:pt x="831" y="154"/>
                </a:lnTo>
                <a:lnTo>
                  <a:pt x="831" y="154"/>
                </a:lnTo>
                <a:lnTo>
                  <a:pt x="832" y="155"/>
                </a:lnTo>
                <a:lnTo>
                  <a:pt x="832" y="155"/>
                </a:lnTo>
                <a:lnTo>
                  <a:pt x="833" y="155"/>
                </a:lnTo>
                <a:lnTo>
                  <a:pt x="833" y="155"/>
                </a:lnTo>
                <a:lnTo>
                  <a:pt x="834" y="155"/>
                </a:lnTo>
                <a:lnTo>
                  <a:pt x="834" y="155"/>
                </a:lnTo>
                <a:lnTo>
                  <a:pt x="835" y="156"/>
                </a:lnTo>
                <a:lnTo>
                  <a:pt x="835" y="155"/>
                </a:lnTo>
                <a:lnTo>
                  <a:pt x="835" y="155"/>
                </a:lnTo>
                <a:lnTo>
                  <a:pt x="836" y="155"/>
                </a:lnTo>
                <a:lnTo>
                  <a:pt x="836" y="155"/>
                </a:lnTo>
                <a:lnTo>
                  <a:pt x="837" y="155"/>
                </a:lnTo>
                <a:lnTo>
                  <a:pt x="837" y="155"/>
                </a:lnTo>
                <a:lnTo>
                  <a:pt x="838" y="155"/>
                </a:lnTo>
                <a:lnTo>
                  <a:pt x="838" y="155"/>
                </a:lnTo>
                <a:lnTo>
                  <a:pt x="839" y="155"/>
                </a:lnTo>
                <a:lnTo>
                  <a:pt x="839" y="154"/>
                </a:lnTo>
                <a:lnTo>
                  <a:pt x="840" y="154"/>
                </a:lnTo>
                <a:lnTo>
                  <a:pt x="840" y="154"/>
                </a:lnTo>
                <a:lnTo>
                  <a:pt x="841" y="154"/>
                </a:lnTo>
                <a:lnTo>
                  <a:pt x="841" y="154"/>
                </a:lnTo>
                <a:lnTo>
                  <a:pt x="842" y="154"/>
                </a:lnTo>
                <a:lnTo>
                  <a:pt x="842" y="154"/>
                </a:lnTo>
                <a:lnTo>
                  <a:pt x="843" y="154"/>
                </a:lnTo>
                <a:lnTo>
                  <a:pt x="843" y="154"/>
                </a:lnTo>
                <a:lnTo>
                  <a:pt x="843" y="154"/>
                </a:lnTo>
                <a:lnTo>
                  <a:pt x="844" y="155"/>
                </a:lnTo>
                <a:lnTo>
                  <a:pt x="844" y="155"/>
                </a:lnTo>
                <a:lnTo>
                  <a:pt x="845" y="155"/>
                </a:lnTo>
                <a:lnTo>
                  <a:pt x="845" y="155"/>
                </a:lnTo>
                <a:lnTo>
                  <a:pt x="846" y="155"/>
                </a:lnTo>
                <a:lnTo>
                  <a:pt x="846" y="155"/>
                </a:lnTo>
                <a:lnTo>
                  <a:pt x="847" y="155"/>
                </a:lnTo>
                <a:lnTo>
                  <a:pt x="847" y="155"/>
                </a:lnTo>
                <a:lnTo>
                  <a:pt x="848" y="156"/>
                </a:lnTo>
                <a:lnTo>
                  <a:pt x="848" y="155"/>
                </a:lnTo>
                <a:lnTo>
                  <a:pt x="849" y="156"/>
                </a:lnTo>
                <a:lnTo>
                  <a:pt x="849" y="156"/>
                </a:lnTo>
                <a:lnTo>
                  <a:pt x="849" y="156"/>
                </a:lnTo>
                <a:lnTo>
                  <a:pt x="850" y="156"/>
                </a:lnTo>
                <a:lnTo>
                  <a:pt x="851" y="156"/>
                </a:lnTo>
                <a:lnTo>
                  <a:pt x="851" y="156"/>
                </a:lnTo>
                <a:lnTo>
                  <a:pt x="852" y="156"/>
                </a:lnTo>
                <a:lnTo>
                  <a:pt x="852" y="156"/>
                </a:lnTo>
                <a:lnTo>
                  <a:pt x="852" y="156"/>
                </a:lnTo>
                <a:lnTo>
                  <a:pt x="853" y="155"/>
                </a:lnTo>
                <a:lnTo>
                  <a:pt x="853" y="155"/>
                </a:lnTo>
                <a:lnTo>
                  <a:pt x="854" y="155"/>
                </a:lnTo>
                <a:lnTo>
                  <a:pt x="854" y="155"/>
                </a:lnTo>
                <a:lnTo>
                  <a:pt x="855" y="156"/>
                </a:lnTo>
                <a:lnTo>
                  <a:pt x="855" y="157"/>
                </a:lnTo>
                <a:lnTo>
                  <a:pt x="856" y="156"/>
                </a:lnTo>
                <a:lnTo>
                  <a:pt x="856" y="156"/>
                </a:lnTo>
                <a:lnTo>
                  <a:pt x="857" y="157"/>
                </a:lnTo>
                <a:lnTo>
                  <a:pt x="857" y="157"/>
                </a:lnTo>
                <a:lnTo>
                  <a:pt x="857" y="156"/>
                </a:lnTo>
                <a:lnTo>
                  <a:pt x="858" y="156"/>
                </a:lnTo>
                <a:lnTo>
                  <a:pt x="858" y="156"/>
                </a:lnTo>
                <a:lnTo>
                  <a:pt x="859" y="158"/>
                </a:lnTo>
                <a:lnTo>
                  <a:pt x="860" y="157"/>
                </a:lnTo>
                <a:lnTo>
                  <a:pt x="860" y="156"/>
                </a:lnTo>
                <a:lnTo>
                  <a:pt x="860" y="156"/>
                </a:lnTo>
                <a:lnTo>
                  <a:pt x="861" y="156"/>
                </a:lnTo>
                <a:lnTo>
                  <a:pt x="861" y="156"/>
                </a:lnTo>
                <a:lnTo>
                  <a:pt x="862" y="155"/>
                </a:lnTo>
                <a:lnTo>
                  <a:pt x="862" y="155"/>
                </a:lnTo>
                <a:lnTo>
                  <a:pt x="863" y="154"/>
                </a:lnTo>
                <a:lnTo>
                  <a:pt x="863" y="153"/>
                </a:lnTo>
                <a:lnTo>
                  <a:pt x="864" y="153"/>
                </a:lnTo>
                <a:lnTo>
                  <a:pt x="864" y="153"/>
                </a:lnTo>
                <a:lnTo>
                  <a:pt x="865" y="153"/>
                </a:lnTo>
                <a:lnTo>
                  <a:pt x="865" y="153"/>
                </a:lnTo>
                <a:lnTo>
                  <a:pt x="866" y="154"/>
                </a:lnTo>
                <a:lnTo>
                  <a:pt x="866" y="155"/>
                </a:lnTo>
                <a:lnTo>
                  <a:pt x="866" y="155"/>
                </a:lnTo>
                <a:lnTo>
                  <a:pt x="867" y="155"/>
                </a:lnTo>
                <a:lnTo>
                  <a:pt x="867" y="155"/>
                </a:lnTo>
                <a:lnTo>
                  <a:pt x="868" y="155"/>
                </a:lnTo>
                <a:lnTo>
                  <a:pt x="869" y="155"/>
                </a:lnTo>
                <a:lnTo>
                  <a:pt x="869" y="155"/>
                </a:lnTo>
                <a:lnTo>
                  <a:pt x="869" y="155"/>
                </a:lnTo>
                <a:lnTo>
                  <a:pt x="870" y="155"/>
                </a:lnTo>
                <a:lnTo>
                  <a:pt x="870" y="154"/>
                </a:lnTo>
                <a:lnTo>
                  <a:pt x="871" y="154"/>
                </a:lnTo>
                <a:lnTo>
                  <a:pt x="871" y="154"/>
                </a:lnTo>
                <a:lnTo>
                  <a:pt x="872" y="154"/>
                </a:lnTo>
                <a:lnTo>
                  <a:pt x="872" y="154"/>
                </a:lnTo>
                <a:lnTo>
                  <a:pt x="873" y="154"/>
                </a:lnTo>
                <a:lnTo>
                  <a:pt x="873" y="154"/>
                </a:lnTo>
                <a:lnTo>
                  <a:pt x="874" y="155"/>
                </a:lnTo>
                <a:lnTo>
                  <a:pt x="874" y="155"/>
                </a:lnTo>
                <a:lnTo>
                  <a:pt x="875" y="155"/>
                </a:lnTo>
                <a:lnTo>
                  <a:pt x="875" y="156"/>
                </a:lnTo>
                <a:lnTo>
                  <a:pt x="875" y="156"/>
                </a:lnTo>
                <a:lnTo>
                  <a:pt x="876" y="156"/>
                </a:lnTo>
                <a:lnTo>
                  <a:pt x="876" y="156"/>
                </a:lnTo>
                <a:lnTo>
                  <a:pt x="877" y="156"/>
                </a:lnTo>
                <a:lnTo>
                  <a:pt x="878" y="155"/>
                </a:lnTo>
                <a:lnTo>
                  <a:pt x="878" y="155"/>
                </a:lnTo>
                <a:lnTo>
                  <a:pt x="878" y="153"/>
                </a:lnTo>
                <a:lnTo>
                  <a:pt x="879" y="153"/>
                </a:lnTo>
                <a:lnTo>
                  <a:pt x="879" y="153"/>
                </a:lnTo>
                <a:lnTo>
                  <a:pt x="880" y="153"/>
                </a:lnTo>
                <a:lnTo>
                  <a:pt x="880" y="153"/>
                </a:lnTo>
                <a:lnTo>
                  <a:pt x="881" y="153"/>
                </a:lnTo>
                <a:lnTo>
                  <a:pt x="881" y="152"/>
                </a:lnTo>
                <a:lnTo>
                  <a:pt x="882" y="152"/>
                </a:lnTo>
                <a:lnTo>
                  <a:pt x="882" y="152"/>
                </a:lnTo>
                <a:lnTo>
                  <a:pt x="883" y="152"/>
                </a:lnTo>
                <a:lnTo>
                  <a:pt x="883" y="151"/>
                </a:lnTo>
                <a:lnTo>
                  <a:pt x="883" y="151"/>
                </a:lnTo>
                <a:lnTo>
                  <a:pt x="884" y="150"/>
                </a:lnTo>
                <a:lnTo>
                  <a:pt x="884" y="151"/>
                </a:lnTo>
                <a:lnTo>
                  <a:pt x="885" y="151"/>
                </a:lnTo>
                <a:lnTo>
                  <a:pt x="885" y="151"/>
                </a:lnTo>
                <a:lnTo>
                  <a:pt x="886" y="152"/>
                </a:lnTo>
                <a:lnTo>
                  <a:pt x="886" y="151"/>
                </a:lnTo>
                <a:lnTo>
                  <a:pt x="887" y="151"/>
                </a:lnTo>
                <a:lnTo>
                  <a:pt x="887" y="151"/>
                </a:lnTo>
                <a:lnTo>
                  <a:pt x="888" y="151"/>
                </a:lnTo>
                <a:lnTo>
                  <a:pt x="888" y="152"/>
                </a:lnTo>
                <a:lnTo>
                  <a:pt x="889" y="152"/>
                </a:lnTo>
                <a:lnTo>
                  <a:pt x="889" y="152"/>
                </a:lnTo>
                <a:lnTo>
                  <a:pt x="890" y="152"/>
                </a:lnTo>
                <a:lnTo>
                  <a:pt x="890" y="150"/>
                </a:lnTo>
                <a:lnTo>
                  <a:pt x="891" y="150"/>
                </a:lnTo>
                <a:lnTo>
                  <a:pt x="891" y="151"/>
                </a:lnTo>
                <a:lnTo>
                  <a:pt x="892" y="151"/>
                </a:lnTo>
                <a:lnTo>
                  <a:pt x="892" y="151"/>
                </a:lnTo>
                <a:lnTo>
                  <a:pt x="892" y="152"/>
                </a:lnTo>
                <a:lnTo>
                  <a:pt x="893" y="152"/>
                </a:lnTo>
                <a:lnTo>
                  <a:pt x="893" y="152"/>
                </a:lnTo>
                <a:lnTo>
                  <a:pt x="894" y="152"/>
                </a:lnTo>
                <a:lnTo>
                  <a:pt x="894" y="152"/>
                </a:lnTo>
                <a:lnTo>
                  <a:pt x="895" y="152"/>
                </a:lnTo>
                <a:lnTo>
                  <a:pt x="895" y="152"/>
                </a:lnTo>
                <a:lnTo>
                  <a:pt x="896" y="151"/>
                </a:lnTo>
                <a:lnTo>
                  <a:pt x="896" y="151"/>
                </a:lnTo>
                <a:lnTo>
                  <a:pt x="897" y="150"/>
                </a:lnTo>
                <a:lnTo>
                  <a:pt x="897" y="151"/>
                </a:lnTo>
                <a:lnTo>
                  <a:pt x="898" y="151"/>
                </a:lnTo>
                <a:lnTo>
                  <a:pt x="898" y="152"/>
                </a:lnTo>
                <a:lnTo>
                  <a:pt x="898" y="151"/>
                </a:lnTo>
                <a:lnTo>
                  <a:pt x="899" y="152"/>
                </a:lnTo>
                <a:lnTo>
                  <a:pt x="900" y="152"/>
                </a:lnTo>
                <a:lnTo>
                  <a:pt x="900" y="152"/>
                </a:lnTo>
                <a:lnTo>
                  <a:pt x="900" y="152"/>
                </a:lnTo>
                <a:lnTo>
                  <a:pt x="901" y="151"/>
                </a:lnTo>
                <a:lnTo>
                  <a:pt x="901" y="156"/>
                </a:lnTo>
                <a:lnTo>
                  <a:pt x="902" y="157"/>
                </a:lnTo>
                <a:lnTo>
                  <a:pt x="902" y="158"/>
                </a:lnTo>
                <a:lnTo>
                  <a:pt x="903" y="158"/>
                </a:lnTo>
                <a:lnTo>
                  <a:pt x="903" y="158"/>
                </a:lnTo>
                <a:lnTo>
                  <a:pt x="904" y="157"/>
                </a:lnTo>
                <a:lnTo>
                  <a:pt x="904" y="157"/>
                </a:lnTo>
                <a:lnTo>
                  <a:pt x="905" y="157"/>
                </a:lnTo>
                <a:lnTo>
                  <a:pt x="905" y="157"/>
                </a:lnTo>
                <a:lnTo>
                  <a:pt x="906" y="156"/>
                </a:lnTo>
                <a:lnTo>
                  <a:pt x="906" y="158"/>
                </a:lnTo>
                <a:lnTo>
                  <a:pt x="906" y="158"/>
                </a:lnTo>
                <a:lnTo>
                  <a:pt x="907" y="158"/>
                </a:lnTo>
                <a:lnTo>
                  <a:pt x="907" y="159"/>
                </a:lnTo>
                <a:lnTo>
                  <a:pt x="908" y="160"/>
                </a:lnTo>
                <a:lnTo>
                  <a:pt x="909" y="160"/>
                </a:lnTo>
                <a:lnTo>
                  <a:pt x="909" y="161"/>
                </a:lnTo>
                <a:lnTo>
                  <a:pt x="909" y="161"/>
                </a:lnTo>
                <a:lnTo>
                  <a:pt x="910" y="161"/>
                </a:lnTo>
                <a:lnTo>
                  <a:pt x="910" y="161"/>
                </a:lnTo>
                <a:lnTo>
                  <a:pt x="911" y="160"/>
                </a:lnTo>
                <a:lnTo>
                  <a:pt x="911" y="158"/>
                </a:lnTo>
                <a:lnTo>
                  <a:pt x="912" y="157"/>
                </a:lnTo>
                <a:lnTo>
                  <a:pt x="912" y="156"/>
                </a:lnTo>
                <a:lnTo>
                  <a:pt x="913" y="156"/>
                </a:lnTo>
                <a:lnTo>
                  <a:pt x="913" y="156"/>
                </a:lnTo>
                <a:lnTo>
                  <a:pt x="914" y="155"/>
                </a:lnTo>
                <a:lnTo>
                  <a:pt x="914" y="155"/>
                </a:lnTo>
                <a:lnTo>
                  <a:pt x="915" y="155"/>
                </a:lnTo>
                <a:lnTo>
                  <a:pt x="915" y="154"/>
                </a:lnTo>
                <a:lnTo>
                  <a:pt x="915" y="154"/>
                </a:lnTo>
                <a:lnTo>
                  <a:pt x="916" y="153"/>
                </a:lnTo>
                <a:lnTo>
                  <a:pt x="916" y="153"/>
                </a:lnTo>
                <a:lnTo>
                  <a:pt x="917" y="152"/>
                </a:lnTo>
                <a:lnTo>
                  <a:pt x="918" y="152"/>
                </a:lnTo>
                <a:lnTo>
                  <a:pt x="918" y="152"/>
                </a:lnTo>
                <a:lnTo>
                  <a:pt x="918" y="152"/>
                </a:lnTo>
                <a:lnTo>
                  <a:pt x="919" y="152"/>
                </a:lnTo>
                <a:lnTo>
                  <a:pt x="919" y="153"/>
                </a:lnTo>
                <a:lnTo>
                  <a:pt x="920" y="153"/>
                </a:lnTo>
                <a:lnTo>
                  <a:pt x="920" y="154"/>
                </a:lnTo>
                <a:lnTo>
                  <a:pt x="921" y="154"/>
                </a:lnTo>
                <a:lnTo>
                  <a:pt x="921" y="154"/>
                </a:lnTo>
                <a:lnTo>
                  <a:pt x="922" y="153"/>
                </a:lnTo>
                <a:lnTo>
                  <a:pt x="922" y="154"/>
                </a:lnTo>
                <a:lnTo>
                  <a:pt x="923" y="154"/>
                </a:lnTo>
                <a:lnTo>
                  <a:pt x="923" y="155"/>
                </a:lnTo>
                <a:lnTo>
                  <a:pt x="923" y="155"/>
                </a:lnTo>
                <a:lnTo>
                  <a:pt x="924" y="155"/>
                </a:lnTo>
                <a:lnTo>
                  <a:pt x="924" y="156"/>
                </a:lnTo>
                <a:lnTo>
                  <a:pt x="925" y="156"/>
                </a:lnTo>
                <a:lnTo>
                  <a:pt x="925" y="157"/>
                </a:lnTo>
                <a:lnTo>
                  <a:pt x="926" y="157"/>
                </a:lnTo>
                <a:lnTo>
                  <a:pt x="926" y="157"/>
                </a:lnTo>
                <a:lnTo>
                  <a:pt x="927" y="157"/>
                </a:lnTo>
                <a:lnTo>
                  <a:pt x="927" y="158"/>
                </a:lnTo>
                <a:lnTo>
                  <a:pt x="928" y="158"/>
                </a:lnTo>
                <a:lnTo>
                  <a:pt x="928" y="158"/>
                </a:lnTo>
                <a:lnTo>
                  <a:pt x="929" y="158"/>
                </a:lnTo>
                <a:lnTo>
                  <a:pt x="929" y="158"/>
                </a:lnTo>
                <a:lnTo>
                  <a:pt x="930" y="158"/>
                </a:lnTo>
                <a:lnTo>
                  <a:pt x="930" y="158"/>
                </a:lnTo>
                <a:lnTo>
                  <a:pt x="931" y="158"/>
                </a:lnTo>
                <a:lnTo>
                  <a:pt x="931" y="158"/>
                </a:lnTo>
                <a:lnTo>
                  <a:pt x="932" y="158"/>
                </a:lnTo>
                <a:lnTo>
                  <a:pt x="932" y="158"/>
                </a:lnTo>
                <a:lnTo>
                  <a:pt x="932" y="158"/>
                </a:lnTo>
                <a:lnTo>
                  <a:pt x="933" y="158"/>
                </a:lnTo>
                <a:lnTo>
                  <a:pt x="933" y="158"/>
                </a:lnTo>
                <a:lnTo>
                  <a:pt x="934" y="158"/>
                </a:lnTo>
                <a:lnTo>
                  <a:pt x="934" y="157"/>
                </a:lnTo>
                <a:lnTo>
                  <a:pt x="935" y="157"/>
                </a:lnTo>
                <a:lnTo>
                  <a:pt x="935" y="157"/>
                </a:lnTo>
                <a:lnTo>
                  <a:pt x="936" y="157"/>
                </a:lnTo>
                <a:lnTo>
                  <a:pt x="936" y="157"/>
                </a:lnTo>
                <a:lnTo>
                  <a:pt x="937" y="157"/>
                </a:lnTo>
                <a:lnTo>
                  <a:pt x="937" y="157"/>
                </a:lnTo>
                <a:lnTo>
                  <a:pt x="938" y="157"/>
                </a:lnTo>
                <a:lnTo>
                  <a:pt x="938" y="157"/>
                </a:lnTo>
                <a:lnTo>
                  <a:pt x="938" y="157"/>
                </a:lnTo>
                <a:lnTo>
                  <a:pt x="939" y="157"/>
                </a:lnTo>
                <a:lnTo>
                  <a:pt x="940" y="157"/>
                </a:lnTo>
                <a:lnTo>
                  <a:pt x="940" y="157"/>
                </a:lnTo>
                <a:lnTo>
                  <a:pt x="941" y="156"/>
                </a:lnTo>
                <a:lnTo>
                  <a:pt x="941" y="155"/>
                </a:lnTo>
                <a:lnTo>
                  <a:pt x="941" y="153"/>
                </a:lnTo>
                <a:lnTo>
                  <a:pt x="942" y="153"/>
                </a:lnTo>
                <a:lnTo>
                  <a:pt x="942" y="151"/>
                </a:lnTo>
                <a:lnTo>
                  <a:pt x="943" y="151"/>
                </a:lnTo>
                <a:lnTo>
                  <a:pt x="943" y="150"/>
                </a:lnTo>
                <a:lnTo>
                  <a:pt x="944" y="150"/>
                </a:lnTo>
                <a:lnTo>
                  <a:pt x="944" y="149"/>
                </a:lnTo>
                <a:lnTo>
                  <a:pt x="945" y="149"/>
                </a:lnTo>
                <a:lnTo>
                  <a:pt x="945" y="148"/>
                </a:lnTo>
                <a:lnTo>
                  <a:pt x="946" y="143"/>
                </a:lnTo>
                <a:lnTo>
                  <a:pt x="946" y="141"/>
                </a:lnTo>
                <a:lnTo>
                  <a:pt x="946" y="140"/>
                </a:lnTo>
                <a:lnTo>
                  <a:pt x="947" y="141"/>
                </a:lnTo>
                <a:lnTo>
                  <a:pt x="947" y="141"/>
                </a:lnTo>
                <a:lnTo>
                  <a:pt x="948" y="140"/>
                </a:lnTo>
                <a:lnTo>
                  <a:pt x="949" y="139"/>
                </a:lnTo>
                <a:lnTo>
                  <a:pt x="949" y="139"/>
                </a:lnTo>
                <a:lnTo>
                  <a:pt x="949" y="139"/>
                </a:lnTo>
                <a:lnTo>
                  <a:pt x="950" y="139"/>
                </a:lnTo>
                <a:lnTo>
                  <a:pt x="950" y="137"/>
                </a:lnTo>
                <a:lnTo>
                  <a:pt x="951" y="137"/>
                </a:lnTo>
                <a:lnTo>
                  <a:pt x="951" y="136"/>
                </a:lnTo>
                <a:lnTo>
                  <a:pt x="952" y="136"/>
                </a:lnTo>
                <a:lnTo>
                  <a:pt x="952" y="136"/>
                </a:lnTo>
                <a:lnTo>
                  <a:pt x="953" y="136"/>
                </a:lnTo>
                <a:lnTo>
                  <a:pt x="953" y="136"/>
                </a:lnTo>
                <a:lnTo>
                  <a:pt x="954" y="135"/>
                </a:lnTo>
                <a:lnTo>
                  <a:pt x="954" y="135"/>
                </a:lnTo>
                <a:lnTo>
                  <a:pt x="955" y="135"/>
                </a:lnTo>
                <a:lnTo>
                  <a:pt x="955" y="135"/>
                </a:lnTo>
                <a:lnTo>
                  <a:pt x="955" y="135"/>
                </a:lnTo>
                <a:lnTo>
                  <a:pt x="956" y="135"/>
                </a:lnTo>
                <a:lnTo>
                  <a:pt x="956" y="134"/>
                </a:lnTo>
                <a:lnTo>
                  <a:pt x="957" y="136"/>
                </a:lnTo>
                <a:lnTo>
                  <a:pt x="958" y="136"/>
                </a:lnTo>
                <a:lnTo>
                  <a:pt x="958" y="135"/>
                </a:lnTo>
                <a:lnTo>
                  <a:pt x="958" y="135"/>
                </a:lnTo>
                <a:lnTo>
                  <a:pt x="959" y="135"/>
                </a:lnTo>
                <a:lnTo>
                  <a:pt x="959" y="135"/>
                </a:lnTo>
                <a:lnTo>
                  <a:pt x="960" y="135"/>
                </a:lnTo>
                <a:lnTo>
                  <a:pt x="960" y="135"/>
                </a:lnTo>
                <a:lnTo>
                  <a:pt x="961" y="135"/>
                </a:lnTo>
                <a:lnTo>
                  <a:pt x="961" y="135"/>
                </a:lnTo>
                <a:lnTo>
                  <a:pt x="962" y="135"/>
                </a:lnTo>
                <a:lnTo>
                  <a:pt x="962" y="135"/>
                </a:lnTo>
                <a:lnTo>
                  <a:pt x="963" y="135"/>
                </a:lnTo>
                <a:lnTo>
                  <a:pt x="963" y="136"/>
                </a:lnTo>
                <a:lnTo>
                  <a:pt x="964" y="138"/>
                </a:lnTo>
                <a:lnTo>
                  <a:pt x="964" y="139"/>
                </a:lnTo>
                <a:lnTo>
                  <a:pt x="964" y="138"/>
                </a:lnTo>
                <a:lnTo>
                  <a:pt x="965" y="138"/>
                </a:lnTo>
                <a:lnTo>
                  <a:pt x="965" y="138"/>
                </a:lnTo>
                <a:lnTo>
                  <a:pt x="966" y="137"/>
                </a:lnTo>
                <a:lnTo>
                  <a:pt x="966" y="136"/>
                </a:lnTo>
                <a:lnTo>
                  <a:pt x="967" y="136"/>
                </a:lnTo>
                <a:lnTo>
                  <a:pt x="967" y="138"/>
                </a:lnTo>
                <a:lnTo>
                  <a:pt x="968" y="138"/>
                </a:lnTo>
                <a:lnTo>
                  <a:pt x="968" y="141"/>
                </a:lnTo>
                <a:lnTo>
                  <a:pt x="969" y="141"/>
                </a:lnTo>
                <a:lnTo>
                  <a:pt x="969" y="144"/>
                </a:lnTo>
                <a:lnTo>
                  <a:pt x="970" y="144"/>
                </a:lnTo>
                <a:lnTo>
                  <a:pt x="970" y="143"/>
                </a:lnTo>
                <a:lnTo>
                  <a:pt x="971" y="146"/>
                </a:lnTo>
                <a:lnTo>
                  <a:pt x="971" y="147"/>
                </a:lnTo>
                <a:lnTo>
                  <a:pt x="972" y="147"/>
                </a:lnTo>
                <a:lnTo>
                  <a:pt x="972" y="149"/>
                </a:lnTo>
                <a:lnTo>
                  <a:pt x="972" y="148"/>
                </a:lnTo>
                <a:lnTo>
                  <a:pt x="973" y="149"/>
                </a:lnTo>
                <a:lnTo>
                  <a:pt x="973" y="149"/>
                </a:lnTo>
                <a:lnTo>
                  <a:pt x="974" y="149"/>
                </a:lnTo>
                <a:lnTo>
                  <a:pt x="974" y="149"/>
                </a:lnTo>
                <a:lnTo>
                  <a:pt x="975" y="149"/>
                </a:lnTo>
                <a:lnTo>
                  <a:pt x="975" y="149"/>
                </a:lnTo>
                <a:lnTo>
                  <a:pt x="976" y="149"/>
                </a:lnTo>
                <a:lnTo>
                  <a:pt x="976" y="149"/>
                </a:lnTo>
                <a:lnTo>
                  <a:pt x="977" y="149"/>
                </a:lnTo>
                <a:lnTo>
                  <a:pt x="977" y="149"/>
                </a:lnTo>
                <a:lnTo>
                  <a:pt x="978" y="149"/>
                </a:lnTo>
                <a:lnTo>
                  <a:pt x="978" y="149"/>
                </a:lnTo>
                <a:lnTo>
                  <a:pt x="979" y="148"/>
                </a:lnTo>
                <a:lnTo>
                  <a:pt x="979" y="148"/>
                </a:lnTo>
                <a:lnTo>
                  <a:pt x="980" y="151"/>
                </a:lnTo>
                <a:lnTo>
                  <a:pt x="980" y="151"/>
                </a:lnTo>
                <a:lnTo>
                  <a:pt x="981" y="151"/>
                </a:lnTo>
                <a:lnTo>
                  <a:pt x="981" y="151"/>
                </a:lnTo>
                <a:lnTo>
                  <a:pt x="981" y="151"/>
                </a:lnTo>
                <a:lnTo>
                  <a:pt x="982" y="151"/>
                </a:lnTo>
                <a:lnTo>
                  <a:pt x="982" y="151"/>
                </a:lnTo>
                <a:lnTo>
                  <a:pt x="983" y="152"/>
                </a:lnTo>
                <a:lnTo>
                  <a:pt x="983" y="153"/>
                </a:lnTo>
                <a:lnTo>
                  <a:pt x="984" y="153"/>
                </a:lnTo>
                <a:lnTo>
                  <a:pt x="984" y="153"/>
                </a:lnTo>
                <a:lnTo>
                  <a:pt x="985" y="154"/>
                </a:lnTo>
                <a:lnTo>
                  <a:pt x="985" y="154"/>
                </a:lnTo>
                <a:lnTo>
                  <a:pt x="986" y="153"/>
                </a:lnTo>
                <a:lnTo>
                  <a:pt x="986" y="153"/>
                </a:lnTo>
                <a:lnTo>
                  <a:pt x="986" y="152"/>
                </a:lnTo>
                <a:lnTo>
                  <a:pt x="987" y="152"/>
                </a:lnTo>
                <a:lnTo>
                  <a:pt x="987" y="152"/>
                </a:lnTo>
                <a:lnTo>
                  <a:pt x="988" y="152"/>
                </a:lnTo>
                <a:lnTo>
                  <a:pt x="989" y="152"/>
                </a:lnTo>
                <a:lnTo>
                  <a:pt x="989" y="154"/>
                </a:lnTo>
                <a:lnTo>
                  <a:pt x="989" y="154"/>
                </a:lnTo>
                <a:lnTo>
                  <a:pt x="990" y="154"/>
                </a:lnTo>
                <a:lnTo>
                  <a:pt x="990" y="155"/>
                </a:lnTo>
                <a:lnTo>
                  <a:pt x="991" y="155"/>
                </a:lnTo>
                <a:lnTo>
                  <a:pt x="991" y="154"/>
                </a:lnTo>
                <a:lnTo>
                  <a:pt x="992" y="154"/>
                </a:lnTo>
                <a:lnTo>
                  <a:pt x="992" y="154"/>
                </a:lnTo>
                <a:lnTo>
                  <a:pt x="993" y="156"/>
                </a:lnTo>
                <a:lnTo>
                  <a:pt x="993" y="155"/>
                </a:lnTo>
                <a:lnTo>
                  <a:pt x="994" y="155"/>
                </a:lnTo>
                <a:lnTo>
                  <a:pt x="994" y="155"/>
                </a:lnTo>
                <a:lnTo>
                  <a:pt x="995" y="155"/>
                </a:lnTo>
                <a:lnTo>
                  <a:pt x="995" y="155"/>
                </a:lnTo>
                <a:lnTo>
                  <a:pt x="995" y="155"/>
                </a:lnTo>
                <a:lnTo>
                  <a:pt x="996" y="155"/>
                </a:lnTo>
                <a:lnTo>
                  <a:pt x="996" y="155"/>
                </a:lnTo>
                <a:lnTo>
                  <a:pt x="997" y="155"/>
                </a:lnTo>
                <a:lnTo>
                  <a:pt x="998" y="154"/>
                </a:lnTo>
                <a:lnTo>
                  <a:pt x="998" y="154"/>
                </a:lnTo>
                <a:lnTo>
                  <a:pt x="998" y="154"/>
                </a:lnTo>
                <a:lnTo>
                  <a:pt x="999" y="154"/>
                </a:lnTo>
                <a:lnTo>
                  <a:pt x="999" y="154"/>
                </a:lnTo>
                <a:lnTo>
                  <a:pt x="1000" y="154"/>
                </a:lnTo>
                <a:lnTo>
                  <a:pt x="1000" y="154"/>
                </a:lnTo>
                <a:lnTo>
                  <a:pt x="1001" y="154"/>
                </a:lnTo>
                <a:lnTo>
                  <a:pt x="1001" y="154"/>
                </a:lnTo>
                <a:lnTo>
                  <a:pt x="1002" y="154"/>
                </a:lnTo>
                <a:lnTo>
                  <a:pt x="1002" y="155"/>
                </a:lnTo>
                <a:lnTo>
                  <a:pt x="1003" y="155"/>
                </a:lnTo>
                <a:lnTo>
                  <a:pt x="1003" y="155"/>
                </a:lnTo>
                <a:lnTo>
                  <a:pt x="1004" y="155"/>
                </a:lnTo>
                <a:lnTo>
                  <a:pt x="1004" y="155"/>
                </a:lnTo>
                <a:lnTo>
                  <a:pt x="1004" y="155"/>
                </a:lnTo>
                <a:lnTo>
                  <a:pt x="1005" y="155"/>
                </a:lnTo>
                <a:lnTo>
                  <a:pt x="1005" y="155"/>
                </a:lnTo>
                <a:lnTo>
                  <a:pt x="1006" y="156"/>
                </a:lnTo>
                <a:lnTo>
                  <a:pt x="1007" y="155"/>
                </a:lnTo>
                <a:lnTo>
                  <a:pt x="1007" y="156"/>
                </a:lnTo>
                <a:lnTo>
                  <a:pt x="1007" y="156"/>
                </a:lnTo>
                <a:lnTo>
                  <a:pt x="1008" y="156"/>
                </a:lnTo>
                <a:lnTo>
                  <a:pt x="1008" y="156"/>
                </a:lnTo>
                <a:lnTo>
                  <a:pt x="1009" y="156"/>
                </a:lnTo>
                <a:lnTo>
                  <a:pt x="1009" y="156"/>
                </a:lnTo>
                <a:lnTo>
                  <a:pt x="1010" y="156"/>
                </a:lnTo>
                <a:lnTo>
                  <a:pt x="1010" y="156"/>
                </a:lnTo>
                <a:lnTo>
                  <a:pt x="1011" y="156"/>
                </a:lnTo>
                <a:lnTo>
                  <a:pt x="1011" y="155"/>
                </a:lnTo>
                <a:lnTo>
                  <a:pt x="1012" y="155"/>
                </a:lnTo>
                <a:lnTo>
                  <a:pt x="1012" y="155"/>
                </a:lnTo>
                <a:lnTo>
                  <a:pt x="1012" y="155"/>
                </a:lnTo>
                <a:lnTo>
                  <a:pt x="1013" y="156"/>
                </a:lnTo>
                <a:lnTo>
                  <a:pt x="1013" y="157"/>
                </a:lnTo>
                <a:lnTo>
                  <a:pt x="1014" y="156"/>
                </a:lnTo>
                <a:lnTo>
                  <a:pt x="1014" y="156"/>
                </a:lnTo>
                <a:lnTo>
                  <a:pt x="1015" y="157"/>
                </a:lnTo>
                <a:lnTo>
                  <a:pt x="1015" y="157"/>
                </a:lnTo>
                <a:lnTo>
                  <a:pt x="1016" y="156"/>
                </a:lnTo>
                <a:lnTo>
                  <a:pt x="1016" y="156"/>
                </a:lnTo>
                <a:lnTo>
                  <a:pt x="1017" y="156"/>
                </a:lnTo>
                <a:lnTo>
                  <a:pt x="1017" y="158"/>
                </a:lnTo>
                <a:lnTo>
                  <a:pt x="1018" y="157"/>
                </a:lnTo>
                <a:lnTo>
                  <a:pt x="1018" y="156"/>
                </a:lnTo>
                <a:lnTo>
                  <a:pt x="1019" y="156"/>
                </a:lnTo>
                <a:lnTo>
                  <a:pt x="1019" y="156"/>
                </a:lnTo>
                <a:lnTo>
                  <a:pt x="1020" y="156"/>
                </a:lnTo>
                <a:lnTo>
                  <a:pt x="1020" y="155"/>
                </a:lnTo>
                <a:lnTo>
                  <a:pt x="1021" y="155"/>
                </a:lnTo>
                <a:lnTo>
                  <a:pt x="1021" y="154"/>
                </a:lnTo>
                <a:lnTo>
                  <a:pt x="1021" y="153"/>
                </a:lnTo>
                <a:lnTo>
                  <a:pt x="1022" y="153"/>
                </a:lnTo>
                <a:lnTo>
                  <a:pt x="1022" y="153"/>
                </a:lnTo>
                <a:lnTo>
                  <a:pt x="1023" y="153"/>
                </a:lnTo>
                <a:lnTo>
                  <a:pt x="1023" y="153"/>
                </a:lnTo>
                <a:lnTo>
                  <a:pt x="1024" y="154"/>
                </a:lnTo>
                <a:lnTo>
                  <a:pt x="1024" y="155"/>
                </a:lnTo>
                <a:lnTo>
                  <a:pt x="1025" y="155"/>
                </a:lnTo>
                <a:lnTo>
                  <a:pt x="1025" y="155"/>
                </a:lnTo>
                <a:lnTo>
                  <a:pt x="1026" y="155"/>
                </a:lnTo>
                <a:lnTo>
                  <a:pt x="1026" y="155"/>
                </a:lnTo>
                <a:lnTo>
                  <a:pt x="1027" y="155"/>
                </a:lnTo>
                <a:lnTo>
                  <a:pt x="1027" y="155"/>
                </a:lnTo>
                <a:lnTo>
                  <a:pt x="1028" y="155"/>
                </a:lnTo>
                <a:lnTo>
                  <a:pt x="1028" y="155"/>
                </a:lnTo>
                <a:lnTo>
                  <a:pt x="1029" y="154"/>
                </a:lnTo>
                <a:lnTo>
                  <a:pt x="1029" y="154"/>
                </a:lnTo>
                <a:lnTo>
                  <a:pt x="1030" y="154"/>
                </a:lnTo>
                <a:lnTo>
                  <a:pt x="1030" y="154"/>
                </a:lnTo>
                <a:lnTo>
                  <a:pt x="1030" y="154"/>
                </a:lnTo>
                <a:lnTo>
                  <a:pt x="1031" y="154"/>
                </a:lnTo>
                <a:lnTo>
                  <a:pt x="1031" y="154"/>
                </a:lnTo>
                <a:lnTo>
                  <a:pt x="1032" y="155"/>
                </a:lnTo>
                <a:lnTo>
                  <a:pt x="1032" y="155"/>
                </a:lnTo>
                <a:lnTo>
                  <a:pt x="1033" y="155"/>
                </a:lnTo>
                <a:lnTo>
                  <a:pt x="1033" y="155"/>
                </a:lnTo>
                <a:lnTo>
                  <a:pt x="1034" y="155"/>
                </a:lnTo>
                <a:lnTo>
                  <a:pt x="1034" y="155"/>
                </a:lnTo>
                <a:lnTo>
                  <a:pt x="1035" y="155"/>
                </a:lnTo>
                <a:lnTo>
                  <a:pt x="1035" y="154"/>
                </a:lnTo>
                <a:lnTo>
                  <a:pt x="1035" y="154"/>
                </a:lnTo>
                <a:lnTo>
                  <a:pt x="1036" y="154"/>
                </a:lnTo>
                <a:lnTo>
                  <a:pt x="1036" y="153"/>
                </a:lnTo>
                <a:lnTo>
                  <a:pt x="1037" y="153"/>
                </a:lnTo>
                <a:lnTo>
                  <a:pt x="1038" y="152"/>
                </a:lnTo>
                <a:lnTo>
                  <a:pt x="1038" y="152"/>
                </a:lnTo>
                <a:lnTo>
                  <a:pt x="1038" y="152"/>
                </a:lnTo>
                <a:lnTo>
                  <a:pt x="1039" y="152"/>
                </a:lnTo>
                <a:lnTo>
                  <a:pt x="1039" y="152"/>
                </a:lnTo>
                <a:lnTo>
                  <a:pt x="1040" y="152"/>
                </a:lnTo>
                <a:lnTo>
                  <a:pt x="1040" y="152"/>
                </a:lnTo>
                <a:lnTo>
                  <a:pt x="1041" y="151"/>
                </a:lnTo>
                <a:lnTo>
                  <a:pt x="1041" y="151"/>
                </a:lnTo>
                <a:lnTo>
                  <a:pt x="1042" y="151"/>
                </a:lnTo>
                <a:lnTo>
                  <a:pt x="1042" y="150"/>
                </a:lnTo>
                <a:lnTo>
                  <a:pt x="1043" y="151"/>
                </a:lnTo>
                <a:lnTo>
                  <a:pt x="1043" y="151"/>
                </a:lnTo>
                <a:lnTo>
                  <a:pt x="1044" y="151"/>
                </a:lnTo>
                <a:lnTo>
                  <a:pt x="1044" y="152"/>
                </a:lnTo>
                <a:lnTo>
                  <a:pt x="1044" y="151"/>
                </a:lnTo>
                <a:lnTo>
                  <a:pt x="1045" y="151"/>
                </a:lnTo>
                <a:lnTo>
                  <a:pt x="1045" y="151"/>
                </a:lnTo>
                <a:lnTo>
                  <a:pt x="1046" y="151"/>
                </a:lnTo>
                <a:lnTo>
                  <a:pt x="1047" y="152"/>
                </a:lnTo>
                <a:lnTo>
                  <a:pt x="1047" y="152"/>
                </a:lnTo>
                <a:lnTo>
                  <a:pt x="1047" y="152"/>
                </a:lnTo>
                <a:lnTo>
                  <a:pt x="1048" y="152"/>
                </a:lnTo>
                <a:lnTo>
                  <a:pt x="1048" y="150"/>
                </a:lnTo>
                <a:lnTo>
                  <a:pt x="1049" y="150"/>
                </a:lnTo>
                <a:lnTo>
                  <a:pt x="1049" y="150"/>
                </a:lnTo>
                <a:lnTo>
                  <a:pt x="1050" y="150"/>
                </a:lnTo>
                <a:lnTo>
                  <a:pt x="1050" y="151"/>
                </a:lnTo>
                <a:lnTo>
                  <a:pt x="1051" y="152"/>
                </a:lnTo>
                <a:lnTo>
                  <a:pt x="1051" y="152"/>
                </a:lnTo>
                <a:lnTo>
                  <a:pt x="1052" y="152"/>
                </a:lnTo>
                <a:lnTo>
                  <a:pt x="1052" y="152"/>
                </a:lnTo>
                <a:lnTo>
                  <a:pt x="1052" y="152"/>
                </a:lnTo>
                <a:lnTo>
                  <a:pt x="1053" y="152"/>
                </a:lnTo>
                <a:lnTo>
                  <a:pt x="1053" y="152"/>
                </a:lnTo>
                <a:lnTo>
                  <a:pt x="1054" y="151"/>
                </a:lnTo>
                <a:lnTo>
                  <a:pt x="1054" y="151"/>
                </a:lnTo>
                <a:lnTo>
                  <a:pt x="1055" y="150"/>
                </a:lnTo>
                <a:lnTo>
                  <a:pt x="1055" y="150"/>
                </a:lnTo>
                <a:lnTo>
                  <a:pt x="1056" y="150"/>
                </a:lnTo>
                <a:lnTo>
                  <a:pt x="1056" y="150"/>
                </a:lnTo>
                <a:lnTo>
                  <a:pt x="1057" y="150"/>
                </a:lnTo>
                <a:lnTo>
                  <a:pt x="1057" y="150"/>
                </a:lnTo>
                <a:lnTo>
                  <a:pt x="1058" y="150"/>
                </a:lnTo>
                <a:lnTo>
                  <a:pt x="1058" y="150"/>
                </a:lnTo>
                <a:lnTo>
                  <a:pt x="1059" y="150"/>
                </a:lnTo>
                <a:lnTo>
                  <a:pt x="1059" y="150"/>
                </a:lnTo>
                <a:lnTo>
                  <a:pt x="1060" y="151"/>
                </a:lnTo>
                <a:lnTo>
                  <a:pt x="1060" y="151"/>
                </a:lnTo>
                <a:lnTo>
                  <a:pt x="1061" y="150"/>
                </a:lnTo>
                <a:lnTo>
                  <a:pt x="1061" y="150"/>
                </a:lnTo>
                <a:lnTo>
                  <a:pt x="1061" y="149"/>
                </a:lnTo>
                <a:lnTo>
                  <a:pt x="1062" y="150"/>
                </a:lnTo>
                <a:lnTo>
                  <a:pt x="1062" y="149"/>
                </a:lnTo>
                <a:lnTo>
                  <a:pt x="1063" y="148"/>
                </a:lnTo>
                <a:lnTo>
                  <a:pt x="1063" y="148"/>
                </a:lnTo>
                <a:lnTo>
                  <a:pt x="1064" y="149"/>
                </a:lnTo>
                <a:lnTo>
                  <a:pt x="1064" y="149"/>
                </a:lnTo>
                <a:lnTo>
                  <a:pt x="1065" y="150"/>
                </a:lnTo>
                <a:lnTo>
                  <a:pt x="1065" y="151"/>
                </a:lnTo>
                <a:lnTo>
                  <a:pt x="1066" y="152"/>
                </a:lnTo>
                <a:lnTo>
                  <a:pt x="1066" y="152"/>
                </a:lnTo>
                <a:lnTo>
                  <a:pt x="1067" y="152"/>
                </a:lnTo>
                <a:lnTo>
                  <a:pt x="1067" y="153"/>
                </a:lnTo>
                <a:lnTo>
                  <a:pt x="1068" y="153"/>
                </a:lnTo>
                <a:lnTo>
                  <a:pt x="1068" y="153"/>
                </a:lnTo>
                <a:lnTo>
                  <a:pt x="1069" y="153"/>
                </a:lnTo>
                <a:lnTo>
                  <a:pt x="1069" y="152"/>
                </a:lnTo>
                <a:lnTo>
                  <a:pt x="1070" y="152"/>
                </a:lnTo>
                <a:lnTo>
                  <a:pt x="1070" y="151"/>
                </a:lnTo>
                <a:lnTo>
                  <a:pt x="1070" y="151"/>
                </a:lnTo>
                <a:lnTo>
                  <a:pt x="1071" y="153"/>
                </a:lnTo>
                <a:lnTo>
                  <a:pt x="1071" y="154"/>
                </a:lnTo>
                <a:lnTo>
                  <a:pt x="1072" y="154"/>
                </a:lnTo>
                <a:lnTo>
                  <a:pt x="1072" y="154"/>
                </a:lnTo>
                <a:lnTo>
                  <a:pt x="1073" y="154"/>
                </a:lnTo>
                <a:lnTo>
                  <a:pt x="1073" y="154"/>
                </a:lnTo>
                <a:lnTo>
                  <a:pt x="1074" y="154"/>
                </a:lnTo>
                <a:lnTo>
                  <a:pt x="1074" y="155"/>
                </a:lnTo>
                <a:lnTo>
                  <a:pt x="1075" y="155"/>
                </a:lnTo>
                <a:lnTo>
                  <a:pt x="1075" y="154"/>
                </a:lnTo>
                <a:lnTo>
                  <a:pt x="1075" y="155"/>
                </a:lnTo>
                <a:lnTo>
                  <a:pt x="1076" y="155"/>
                </a:lnTo>
                <a:lnTo>
                  <a:pt x="1076" y="155"/>
                </a:lnTo>
                <a:lnTo>
                  <a:pt x="1077" y="155"/>
                </a:lnTo>
                <a:lnTo>
                  <a:pt x="1078" y="155"/>
                </a:lnTo>
                <a:lnTo>
                  <a:pt x="1078" y="155"/>
                </a:lnTo>
                <a:lnTo>
                  <a:pt x="1078" y="155"/>
                </a:lnTo>
                <a:lnTo>
                  <a:pt x="1079" y="154"/>
                </a:lnTo>
                <a:lnTo>
                  <a:pt x="1079" y="154"/>
                </a:lnTo>
                <a:lnTo>
                  <a:pt x="1080" y="153"/>
                </a:lnTo>
                <a:lnTo>
                  <a:pt x="1080" y="154"/>
                </a:lnTo>
                <a:lnTo>
                  <a:pt x="1081" y="154"/>
                </a:lnTo>
                <a:lnTo>
                  <a:pt x="1081" y="155"/>
                </a:lnTo>
                <a:lnTo>
                  <a:pt x="1082" y="156"/>
                </a:lnTo>
                <a:lnTo>
                  <a:pt x="1082" y="156"/>
                </a:lnTo>
                <a:lnTo>
                  <a:pt x="1083" y="156"/>
                </a:lnTo>
                <a:lnTo>
                  <a:pt x="1083" y="156"/>
                </a:lnTo>
                <a:lnTo>
                  <a:pt x="1084" y="157"/>
                </a:lnTo>
                <a:lnTo>
                  <a:pt x="1084" y="157"/>
                </a:lnTo>
                <a:lnTo>
                  <a:pt x="1084" y="157"/>
                </a:lnTo>
                <a:lnTo>
                  <a:pt x="1085" y="157"/>
                </a:lnTo>
                <a:lnTo>
                  <a:pt x="1085" y="158"/>
                </a:lnTo>
                <a:lnTo>
                  <a:pt x="1086" y="158"/>
                </a:lnTo>
                <a:lnTo>
                  <a:pt x="1087" y="158"/>
                </a:lnTo>
                <a:lnTo>
                  <a:pt x="1087" y="158"/>
                </a:lnTo>
                <a:lnTo>
                  <a:pt x="1087" y="158"/>
                </a:lnTo>
                <a:lnTo>
                  <a:pt x="1088" y="158"/>
                </a:lnTo>
                <a:lnTo>
                  <a:pt x="1088" y="158"/>
                </a:lnTo>
                <a:lnTo>
                  <a:pt x="1089" y="158"/>
                </a:lnTo>
                <a:lnTo>
                  <a:pt x="1089" y="158"/>
                </a:lnTo>
                <a:lnTo>
                  <a:pt x="1090" y="158"/>
                </a:lnTo>
                <a:lnTo>
                  <a:pt x="1090" y="158"/>
                </a:lnTo>
                <a:lnTo>
                  <a:pt x="1091" y="158"/>
                </a:lnTo>
                <a:lnTo>
                  <a:pt x="1091" y="158"/>
                </a:lnTo>
                <a:lnTo>
                  <a:pt x="1092" y="158"/>
                </a:lnTo>
                <a:lnTo>
                  <a:pt x="1092" y="158"/>
                </a:lnTo>
                <a:lnTo>
                  <a:pt x="1093" y="156"/>
                </a:lnTo>
                <a:lnTo>
                  <a:pt x="1093" y="155"/>
                </a:lnTo>
                <a:lnTo>
                  <a:pt x="1093" y="155"/>
                </a:lnTo>
                <a:lnTo>
                  <a:pt x="1094" y="155"/>
                </a:lnTo>
                <a:lnTo>
                  <a:pt x="1094" y="155"/>
                </a:lnTo>
                <a:lnTo>
                  <a:pt x="1095" y="155"/>
                </a:lnTo>
                <a:lnTo>
                  <a:pt x="1095" y="155"/>
                </a:lnTo>
                <a:lnTo>
                  <a:pt x="1096" y="155"/>
                </a:lnTo>
                <a:lnTo>
                  <a:pt x="1096" y="155"/>
                </a:lnTo>
                <a:lnTo>
                  <a:pt x="1097" y="155"/>
                </a:lnTo>
                <a:lnTo>
                  <a:pt x="1097" y="155"/>
                </a:lnTo>
                <a:lnTo>
                  <a:pt x="1098" y="156"/>
                </a:lnTo>
                <a:lnTo>
                  <a:pt x="1098" y="155"/>
                </a:lnTo>
                <a:lnTo>
                  <a:pt x="1099" y="155"/>
                </a:lnTo>
                <a:lnTo>
                  <a:pt x="1099" y="155"/>
                </a:lnTo>
                <a:lnTo>
                  <a:pt x="1100" y="155"/>
                </a:lnTo>
                <a:lnTo>
                  <a:pt x="1100" y="155"/>
                </a:lnTo>
                <a:lnTo>
                  <a:pt x="1101" y="155"/>
                </a:lnTo>
                <a:lnTo>
                  <a:pt x="1101" y="155"/>
                </a:lnTo>
                <a:lnTo>
                  <a:pt x="1101" y="155"/>
                </a:lnTo>
                <a:lnTo>
                  <a:pt x="1102" y="156"/>
                </a:lnTo>
                <a:lnTo>
                  <a:pt x="1102" y="156"/>
                </a:lnTo>
                <a:lnTo>
                  <a:pt x="1103" y="156"/>
                </a:lnTo>
                <a:lnTo>
                  <a:pt x="1103" y="156"/>
                </a:lnTo>
                <a:lnTo>
                  <a:pt x="1104" y="156"/>
                </a:lnTo>
                <a:lnTo>
                  <a:pt x="1104" y="156"/>
                </a:lnTo>
                <a:lnTo>
                  <a:pt x="1105" y="156"/>
                </a:lnTo>
                <a:lnTo>
                  <a:pt x="1105" y="156"/>
                </a:lnTo>
                <a:lnTo>
                  <a:pt x="1106" y="158"/>
                </a:lnTo>
                <a:lnTo>
                  <a:pt x="1106" y="158"/>
                </a:lnTo>
                <a:lnTo>
                  <a:pt x="1107" y="158"/>
                </a:lnTo>
                <a:lnTo>
                  <a:pt x="1107" y="158"/>
                </a:lnTo>
                <a:lnTo>
                  <a:pt x="1108" y="158"/>
                </a:lnTo>
                <a:lnTo>
                  <a:pt x="1108" y="158"/>
                </a:lnTo>
                <a:lnTo>
                  <a:pt x="1109" y="158"/>
                </a:lnTo>
                <a:lnTo>
                  <a:pt x="1109" y="158"/>
                </a:lnTo>
                <a:lnTo>
                  <a:pt x="1110" y="157"/>
                </a:lnTo>
                <a:lnTo>
                  <a:pt x="1110" y="157"/>
                </a:lnTo>
                <a:lnTo>
                  <a:pt x="1110" y="157"/>
                </a:lnTo>
                <a:lnTo>
                  <a:pt x="1111" y="157"/>
                </a:lnTo>
                <a:lnTo>
                  <a:pt x="1111" y="157"/>
                </a:lnTo>
                <a:lnTo>
                  <a:pt x="1112" y="157"/>
                </a:lnTo>
                <a:lnTo>
                  <a:pt x="1112" y="157"/>
                </a:lnTo>
                <a:lnTo>
                  <a:pt x="1113" y="157"/>
                </a:lnTo>
                <a:lnTo>
                  <a:pt x="1113" y="157"/>
                </a:lnTo>
                <a:lnTo>
                  <a:pt x="1114" y="157"/>
                </a:lnTo>
                <a:lnTo>
                  <a:pt x="1114" y="157"/>
                </a:lnTo>
                <a:lnTo>
                  <a:pt x="1115" y="157"/>
                </a:lnTo>
                <a:lnTo>
                  <a:pt x="1115" y="157"/>
                </a:lnTo>
                <a:lnTo>
                  <a:pt x="1116" y="157"/>
                </a:lnTo>
                <a:lnTo>
                  <a:pt x="1116" y="157"/>
                </a:lnTo>
                <a:lnTo>
                  <a:pt x="1117" y="157"/>
                </a:lnTo>
                <a:lnTo>
                  <a:pt x="1117" y="157"/>
                </a:lnTo>
                <a:lnTo>
                  <a:pt x="1118" y="157"/>
                </a:lnTo>
                <a:lnTo>
                  <a:pt x="1118" y="158"/>
                </a:lnTo>
                <a:lnTo>
                  <a:pt x="1118" y="158"/>
                </a:lnTo>
                <a:lnTo>
                  <a:pt x="1119" y="158"/>
                </a:lnTo>
                <a:lnTo>
                  <a:pt x="1119" y="157"/>
                </a:lnTo>
                <a:lnTo>
                  <a:pt x="1120" y="157"/>
                </a:lnTo>
                <a:lnTo>
                  <a:pt x="1120" y="157"/>
                </a:lnTo>
                <a:lnTo>
                  <a:pt x="1121" y="157"/>
                </a:lnTo>
                <a:lnTo>
                  <a:pt x="1121" y="155"/>
                </a:lnTo>
                <a:lnTo>
                  <a:pt x="1122" y="154"/>
                </a:lnTo>
                <a:lnTo>
                  <a:pt x="1122" y="153"/>
                </a:lnTo>
                <a:lnTo>
                  <a:pt x="1123" y="152"/>
                </a:lnTo>
                <a:lnTo>
                  <a:pt x="1123" y="151"/>
                </a:lnTo>
                <a:lnTo>
                  <a:pt x="1124" y="151"/>
                </a:lnTo>
                <a:lnTo>
                  <a:pt x="1124" y="150"/>
                </a:lnTo>
                <a:lnTo>
                  <a:pt x="1124" y="151"/>
                </a:lnTo>
                <a:lnTo>
                  <a:pt x="1125" y="151"/>
                </a:lnTo>
                <a:lnTo>
                  <a:pt x="1125" y="150"/>
                </a:lnTo>
                <a:lnTo>
                  <a:pt x="1126" y="150"/>
                </a:lnTo>
                <a:lnTo>
                  <a:pt x="1127" y="150"/>
                </a:lnTo>
                <a:lnTo>
                  <a:pt x="1127" y="149"/>
                </a:lnTo>
                <a:lnTo>
                  <a:pt x="1127" y="151"/>
                </a:lnTo>
                <a:lnTo>
                  <a:pt x="1128" y="150"/>
                </a:lnTo>
                <a:lnTo>
                  <a:pt x="1128" y="151"/>
                </a:lnTo>
                <a:lnTo>
                  <a:pt x="1129" y="150"/>
                </a:lnTo>
                <a:lnTo>
                  <a:pt x="1129" y="152"/>
                </a:lnTo>
                <a:lnTo>
                  <a:pt x="1130" y="152"/>
                </a:lnTo>
                <a:lnTo>
                  <a:pt x="1130" y="151"/>
                </a:lnTo>
                <a:lnTo>
                  <a:pt x="1131" y="151"/>
                </a:lnTo>
                <a:lnTo>
                  <a:pt x="1131" y="150"/>
                </a:lnTo>
                <a:lnTo>
                  <a:pt x="1132" y="150"/>
                </a:lnTo>
                <a:lnTo>
                  <a:pt x="1132" y="150"/>
                </a:lnTo>
                <a:lnTo>
                  <a:pt x="1133" y="150"/>
                </a:lnTo>
                <a:lnTo>
                  <a:pt x="1133" y="150"/>
                </a:lnTo>
                <a:lnTo>
                  <a:pt x="1133" y="150"/>
                </a:lnTo>
                <a:lnTo>
                  <a:pt x="1134" y="150"/>
                </a:lnTo>
                <a:lnTo>
                  <a:pt x="1134" y="150"/>
                </a:lnTo>
                <a:lnTo>
                  <a:pt x="1135" y="150"/>
                </a:lnTo>
                <a:lnTo>
                  <a:pt x="1136" y="150"/>
                </a:lnTo>
                <a:lnTo>
                  <a:pt x="1136" y="150"/>
                </a:lnTo>
                <a:lnTo>
                  <a:pt x="1136" y="150"/>
                </a:lnTo>
                <a:lnTo>
                  <a:pt x="1137" y="150"/>
                </a:lnTo>
                <a:lnTo>
                  <a:pt x="1137" y="149"/>
                </a:lnTo>
                <a:lnTo>
                  <a:pt x="1138" y="151"/>
                </a:lnTo>
                <a:lnTo>
                  <a:pt x="1138" y="151"/>
                </a:lnTo>
                <a:lnTo>
                  <a:pt x="1139" y="151"/>
                </a:lnTo>
                <a:lnTo>
                  <a:pt x="1139" y="151"/>
                </a:lnTo>
                <a:lnTo>
                  <a:pt x="1140" y="151"/>
                </a:lnTo>
                <a:lnTo>
                  <a:pt x="1140" y="151"/>
                </a:lnTo>
                <a:lnTo>
                  <a:pt x="1141" y="151"/>
                </a:lnTo>
                <a:lnTo>
                  <a:pt x="1141" y="152"/>
                </a:lnTo>
                <a:lnTo>
                  <a:pt x="1141" y="153"/>
                </a:lnTo>
                <a:lnTo>
                  <a:pt x="1142" y="153"/>
                </a:lnTo>
                <a:lnTo>
                  <a:pt x="1142" y="153"/>
                </a:lnTo>
                <a:lnTo>
                  <a:pt x="1143" y="154"/>
                </a:lnTo>
                <a:lnTo>
                  <a:pt x="1143" y="154"/>
                </a:lnTo>
                <a:lnTo>
                  <a:pt x="1144" y="153"/>
                </a:lnTo>
                <a:lnTo>
                  <a:pt x="1144" y="152"/>
                </a:lnTo>
                <a:lnTo>
                  <a:pt x="1145" y="152"/>
                </a:lnTo>
                <a:lnTo>
                  <a:pt x="1145" y="152"/>
                </a:lnTo>
                <a:lnTo>
                  <a:pt x="1146" y="152"/>
                </a:lnTo>
                <a:lnTo>
                  <a:pt x="1146" y="152"/>
                </a:lnTo>
                <a:lnTo>
                  <a:pt x="1147" y="152"/>
                </a:lnTo>
                <a:lnTo>
                  <a:pt x="1147" y="154"/>
                </a:lnTo>
                <a:lnTo>
                  <a:pt x="1148" y="154"/>
                </a:lnTo>
                <a:lnTo>
                  <a:pt x="1148" y="153"/>
                </a:lnTo>
                <a:lnTo>
                  <a:pt x="1149" y="152"/>
                </a:lnTo>
                <a:lnTo>
                  <a:pt x="1149" y="152"/>
                </a:lnTo>
                <a:lnTo>
                  <a:pt x="1150" y="152"/>
                </a:lnTo>
                <a:lnTo>
                  <a:pt x="1150" y="152"/>
                </a:lnTo>
                <a:lnTo>
                  <a:pt x="1150" y="152"/>
                </a:lnTo>
                <a:lnTo>
                  <a:pt x="1151" y="152"/>
                </a:lnTo>
                <a:lnTo>
                  <a:pt x="1151" y="152"/>
                </a:lnTo>
                <a:lnTo>
                  <a:pt x="1152" y="150"/>
                </a:lnTo>
                <a:lnTo>
                  <a:pt x="1152" y="151"/>
                </a:lnTo>
                <a:lnTo>
                  <a:pt x="1153" y="149"/>
                </a:lnTo>
                <a:lnTo>
                  <a:pt x="1153" y="149"/>
                </a:lnTo>
                <a:lnTo>
                  <a:pt x="1154" y="149"/>
                </a:lnTo>
                <a:lnTo>
                  <a:pt x="1154" y="149"/>
                </a:lnTo>
                <a:lnTo>
                  <a:pt x="1155" y="149"/>
                </a:lnTo>
                <a:lnTo>
                  <a:pt x="1155" y="148"/>
                </a:lnTo>
                <a:lnTo>
                  <a:pt x="1156" y="148"/>
                </a:lnTo>
                <a:lnTo>
                  <a:pt x="1156" y="147"/>
                </a:lnTo>
                <a:lnTo>
                  <a:pt x="1157" y="147"/>
                </a:lnTo>
                <a:lnTo>
                  <a:pt x="1157" y="147"/>
                </a:lnTo>
                <a:lnTo>
                  <a:pt x="1158" y="148"/>
                </a:lnTo>
                <a:lnTo>
                  <a:pt x="1158" y="149"/>
                </a:lnTo>
                <a:lnTo>
                  <a:pt x="1159" y="149"/>
                </a:lnTo>
                <a:lnTo>
                  <a:pt x="1159" y="149"/>
                </a:lnTo>
                <a:lnTo>
                  <a:pt x="1159" y="149"/>
                </a:lnTo>
                <a:lnTo>
                  <a:pt x="1160" y="149"/>
                </a:lnTo>
                <a:lnTo>
                  <a:pt x="1160" y="149"/>
                </a:lnTo>
                <a:lnTo>
                  <a:pt x="1161" y="148"/>
                </a:lnTo>
                <a:lnTo>
                  <a:pt x="1161" y="147"/>
                </a:lnTo>
                <a:lnTo>
                  <a:pt x="1162" y="145"/>
                </a:lnTo>
                <a:lnTo>
                  <a:pt x="1162" y="145"/>
                </a:lnTo>
                <a:lnTo>
                  <a:pt x="1163" y="145"/>
                </a:lnTo>
                <a:lnTo>
                  <a:pt x="1163" y="145"/>
                </a:lnTo>
                <a:lnTo>
                  <a:pt x="1164" y="145"/>
                </a:lnTo>
                <a:lnTo>
                  <a:pt x="1164" y="145"/>
                </a:lnTo>
                <a:lnTo>
                  <a:pt x="1164" y="144"/>
                </a:lnTo>
                <a:lnTo>
                  <a:pt x="1165" y="144"/>
                </a:lnTo>
                <a:lnTo>
                  <a:pt x="1165" y="144"/>
                </a:lnTo>
                <a:lnTo>
                  <a:pt x="1166" y="144"/>
                </a:lnTo>
                <a:lnTo>
                  <a:pt x="1167" y="144"/>
                </a:lnTo>
                <a:lnTo>
                  <a:pt x="1167" y="145"/>
                </a:lnTo>
                <a:lnTo>
                  <a:pt x="1167" y="145"/>
                </a:lnTo>
                <a:lnTo>
                  <a:pt x="1168" y="145"/>
                </a:lnTo>
                <a:lnTo>
                  <a:pt x="1168" y="145"/>
                </a:lnTo>
                <a:lnTo>
                  <a:pt x="1169" y="144"/>
                </a:lnTo>
                <a:lnTo>
                  <a:pt x="1169" y="144"/>
                </a:lnTo>
                <a:lnTo>
                  <a:pt x="1170" y="143"/>
                </a:lnTo>
                <a:lnTo>
                  <a:pt x="1170" y="141"/>
                </a:lnTo>
                <a:lnTo>
                  <a:pt x="1171" y="139"/>
                </a:lnTo>
                <a:lnTo>
                  <a:pt x="1171" y="137"/>
                </a:lnTo>
                <a:lnTo>
                  <a:pt x="1172" y="136"/>
                </a:lnTo>
                <a:lnTo>
                  <a:pt x="1172" y="136"/>
                </a:lnTo>
                <a:lnTo>
                  <a:pt x="1173" y="141"/>
                </a:lnTo>
                <a:lnTo>
                  <a:pt x="1173" y="138"/>
                </a:lnTo>
                <a:lnTo>
                  <a:pt x="1173" y="135"/>
                </a:lnTo>
                <a:lnTo>
                  <a:pt x="1174" y="133"/>
                </a:lnTo>
                <a:lnTo>
                  <a:pt x="1174" y="134"/>
                </a:lnTo>
                <a:lnTo>
                  <a:pt x="1175" y="138"/>
                </a:lnTo>
                <a:lnTo>
                  <a:pt x="1176" y="142"/>
                </a:lnTo>
                <a:lnTo>
                  <a:pt x="1176" y="146"/>
                </a:lnTo>
                <a:lnTo>
                  <a:pt x="1176" y="148"/>
                </a:lnTo>
                <a:lnTo>
                  <a:pt x="1177" y="149"/>
                </a:lnTo>
                <a:lnTo>
                  <a:pt x="1177" y="149"/>
                </a:lnTo>
                <a:lnTo>
                  <a:pt x="1178" y="149"/>
                </a:lnTo>
                <a:lnTo>
                  <a:pt x="1178" y="148"/>
                </a:lnTo>
                <a:lnTo>
                  <a:pt x="1179" y="147"/>
                </a:lnTo>
                <a:lnTo>
                  <a:pt x="1179" y="146"/>
                </a:lnTo>
                <a:lnTo>
                  <a:pt x="1180" y="146"/>
                </a:lnTo>
                <a:lnTo>
                  <a:pt x="1180" y="145"/>
                </a:lnTo>
                <a:lnTo>
                  <a:pt x="1181" y="145"/>
                </a:lnTo>
                <a:lnTo>
                  <a:pt x="1181" y="146"/>
                </a:lnTo>
                <a:lnTo>
                  <a:pt x="1181" y="147"/>
                </a:lnTo>
                <a:lnTo>
                  <a:pt x="1182" y="149"/>
                </a:lnTo>
                <a:lnTo>
                  <a:pt x="1182" y="149"/>
                </a:lnTo>
                <a:lnTo>
                  <a:pt x="1183" y="151"/>
                </a:lnTo>
                <a:lnTo>
                  <a:pt x="1183" y="151"/>
                </a:lnTo>
                <a:lnTo>
                  <a:pt x="1184" y="152"/>
                </a:lnTo>
                <a:lnTo>
                  <a:pt x="1184" y="152"/>
                </a:lnTo>
                <a:lnTo>
                  <a:pt x="1185" y="152"/>
                </a:lnTo>
                <a:lnTo>
                  <a:pt x="1185" y="152"/>
                </a:lnTo>
                <a:lnTo>
                  <a:pt x="1186" y="152"/>
                </a:lnTo>
                <a:lnTo>
                  <a:pt x="1186" y="152"/>
                </a:lnTo>
                <a:lnTo>
                  <a:pt x="1187" y="152"/>
                </a:lnTo>
                <a:lnTo>
                  <a:pt x="1187" y="152"/>
                </a:lnTo>
                <a:lnTo>
                  <a:pt x="1188" y="152"/>
                </a:lnTo>
                <a:lnTo>
                  <a:pt x="1188" y="152"/>
                </a:lnTo>
                <a:lnTo>
                  <a:pt x="1189" y="152"/>
                </a:lnTo>
                <a:lnTo>
                  <a:pt x="1189" y="152"/>
                </a:lnTo>
                <a:lnTo>
                  <a:pt x="1190" y="152"/>
                </a:lnTo>
                <a:lnTo>
                  <a:pt x="1190" y="152"/>
                </a:lnTo>
                <a:lnTo>
                  <a:pt x="1190" y="153"/>
                </a:lnTo>
                <a:lnTo>
                  <a:pt x="1191" y="154"/>
                </a:lnTo>
                <a:lnTo>
                  <a:pt x="1191" y="156"/>
                </a:lnTo>
                <a:lnTo>
                  <a:pt x="1192" y="156"/>
                </a:lnTo>
                <a:lnTo>
                  <a:pt x="1192" y="156"/>
                </a:lnTo>
                <a:lnTo>
                  <a:pt x="1193" y="156"/>
                </a:lnTo>
                <a:lnTo>
                  <a:pt x="1193" y="156"/>
                </a:lnTo>
                <a:lnTo>
                  <a:pt x="1194" y="155"/>
                </a:lnTo>
                <a:lnTo>
                  <a:pt x="1194" y="155"/>
                </a:lnTo>
                <a:lnTo>
                  <a:pt x="1195" y="151"/>
                </a:lnTo>
                <a:lnTo>
                  <a:pt x="1195" y="136"/>
                </a:lnTo>
                <a:lnTo>
                  <a:pt x="1196" y="136"/>
                </a:lnTo>
                <a:lnTo>
                  <a:pt x="1196" y="136"/>
                </a:lnTo>
                <a:lnTo>
                  <a:pt x="1197" y="137"/>
                </a:lnTo>
                <a:lnTo>
                  <a:pt x="1197" y="138"/>
                </a:lnTo>
                <a:lnTo>
                  <a:pt x="1198" y="137"/>
                </a:lnTo>
                <a:lnTo>
                  <a:pt x="1198" y="137"/>
                </a:lnTo>
                <a:lnTo>
                  <a:pt x="1199" y="137"/>
                </a:lnTo>
                <a:lnTo>
                  <a:pt x="1199" y="137"/>
                </a:lnTo>
                <a:lnTo>
                  <a:pt x="1199" y="138"/>
                </a:lnTo>
                <a:lnTo>
                  <a:pt x="1200" y="137"/>
                </a:lnTo>
                <a:lnTo>
                  <a:pt x="1200" y="138"/>
                </a:lnTo>
                <a:lnTo>
                  <a:pt x="1201" y="138"/>
                </a:lnTo>
                <a:lnTo>
                  <a:pt x="1201" y="139"/>
                </a:lnTo>
                <a:lnTo>
                  <a:pt x="1202" y="139"/>
                </a:lnTo>
                <a:lnTo>
                  <a:pt x="1202" y="138"/>
                </a:lnTo>
                <a:lnTo>
                  <a:pt x="1203" y="138"/>
                </a:lnTo>
                <a:lnTo>
                  <a:pt x="1203" y="138"/>
                </a:lnTo>
                <a:lnTo>
                  <a:pt x="1204" y="138"/>
                </a:lnTo>
                <a:lnTo>
                  <a:pt x="1204" y="138"/>
                </a:lnTo>
                <a:lnTo>
                  <a:pt x="1204" y="139"/>
                </a:lnTo>
                <a:lnTo>
                  <a:pt x="1205" y="139"/>
                </a:lnTo>
                <a:lnTo>
                  <a:pt x="1206" y="139"/>
                </a:lnTo>
                <a:lnTo>
                  <a:pt x="1206" y="139"/>
                </a:lnTo>
                <a:lnTo>
                  <a:pt x="1207" y="139"/>
                </a:lnTo>
                <a:lnTo>
                  <a:pt x="1207" y="140"/>
                </a:lnTo>
                <a:lnTo>
                  <a:pt x="1207" y="140"/>
                </a:lnTo>
                <a:lnTo>
                  <a:pt x="1208" y="140"/>
                </a:lnTo>
                <a:lnTo>
                  <a:pt x="1208" y="140"/>
                </a:lnTo>
                <a:lnTo>
                  <a:pt x="1209" y="140"/>
                </a:lnTo>
                <a:lnTo>
                  <a:pt x="1209" y="140"/>
                </a:lnTo>
                <a:lnTo>
                  <a:pt x="1210" y="140"/>
                </a:lnTo>
                <a:lnTo>
                  <a:pt x="1210" y="140"/>
                </a:lnTo>
                <a:lnTo>
                  <a:pt x="1211" y="140"/>
                </a:lnTo>
                <a:lnTo>
                  <a:pt x="1211" y="140"/>
                </a:lnTo>
                <a:lnTo>
                  <a:pt x="1212" y="140"/>
                </a:lnTo>
                <a:lnTo>
                  <a:pt x="1212" y="140"/>
                </a:lnTo>
                <a:lnTo>
                  <a:pt x="1213" y="140"/>
                </a:lnTo>
                <a:lnTo>
                  <a:pt x="1213" y="140"/>
                </a:lnTo>
                <a:lnTo>
                  <a:pt x="1213" y="140"/>
                </a:lnTo>
                <a:lnTo>
                  <a:pt x="1214" y="140"/>
                </a:lnTo>
                <a:lnTo>
                  <a:pt x="1214" y="140"/>
                </a:lnTo>
                <a:lnTo>
                  <a:pt x="1215" y="141"/>
                </a:lnTo>
                <a:lnTo>
                  <a:pt x="1216" y="141"/>
                </a:lnTo>
                <a:lnTo>
                  <a:pt x="1216" y="140"/>
                </a:lnTo>
                <a:lnTo>
                  <a:pt x="1216" y="140"/>
                </a:lnTo>
                <a:lnTo>
                  <a:pt x="1217" y="139"/>
                </a:lnTo>
                <a:lnTo>
                  <a:pt x="1217" y="140"/>
                </a:lnTo>
                <a:lnTo>
                  <a:pt x="1218" y="156"/>
                </a:lnTo>
                <a:lnTo>
                  <a:pt x="1218" y="157"/>
                </a:lnTo>
                <a:lnTo>
                  <a:pt x="1219" y="158"/>
                </a:lnTo>
                <a:lnTo>
                  <a:pt x="1219" y="158"/>
                </a:lnTo>
                <a:lnTo>
                  <a:pt x="1220" y="158"/>
                </a:lnTo>
                <a:lnTo>
                  <a:pt x="1220" y="157"/>
                </a:lnTo>
                <a:lnTo>
                  <a:pt x="1221" y="157"/>
                </a:lnTo>
                <a:lnTo>
                  <a:pt x="1221" y="157"/>
                </a:lnTo>
                <a:lnTo>
                  <a:pt x="1222" y="157"/>
                </a:lnTo>
                <a:lnTo>
                  <a:pt x="1222" y="156"/>
                </a:lnTo>
                <a:lnTo>
                  <a:pt x="1222" y="158"/>
                </a:lnTo>
                <a:lnTo>
                  <a:pt x="1223" y="158"/>
                </a:lnTo>
                <a:lnTo>
                  <a:pt x="1223" y="158"/>
                </a:lnTo>
                <a:lnTo>
                  <a:pt x="1224" y="159"/>
                </a:lnTo>
                <a:lnTo>
                  <a:pt x="1224" y="160"/>
                </a:lnTo>
                <a:lnTo>
                  <a:pt x="1225" y="160"/>
                </a:lnTo>
                <a:lnTo>
                  <a:pt x="1225" y="161"/>
                </a:lnTo>
                <a:lnTo>
                  <a:pt x="1226" y="161"/>
                </a:lnTo>
                <a:lnTo>
                  <a:pt x="1226" y="161"/>
                </a:lnTo>
                <a:lnTo>
                  <a:pt x="1227" y="161"/>
                </a:lnTo>
                <a:lnTo>
                  <a:pt x="1227" y="160"/>
                </a:lnTo>
                <a:lnTo>
                  <a:pt x="1228" y="158"/>
                </a:lnTo>
                <a:lnTo>
                  <a:pt x="1228" y="157"/>
                </a:lnTo>
                <a:lnTo>
                  <a:pt x="1229" y="156"/>
                </a:lnTo>
                <a:lnTo>
                  <a:pt x="1229" y="156"/>
                </a:lnTo>
                <a:lnTo>
                  <a:pt x="1230" y="156"/>
                </a:lnTo>
                <a:lnTo>
                  <a:pt x="1230" y="155"/>
                </a:lnTo>
                <a:lnTo>
                  <a:pt x="1230" y="155"/>
                </a:lnTo>
                <a:lnTo>
                  <a:pt x="1231" y="155"/>
                </a:lnTo>
                <a:lnTo>
                  <a:pt x="1231" y="154"/>
                </a:lnTo>
                <a:lnTo>
                  <a:pt x="1232" y="154"/>
                </a:lnTo>
                <a:lnTo>
                  <a:pt x="1232" y="155"/>
                </a:lnTo>
                <a:lnTo>
                  <a:pt x="1233" y="155"/>
                </a:lnTo>
                <a:lnTo>
                  <a:pt x="1233" y="154"/>
                </a:lnTo>
                <a:lnTo>
                  <a:pt x="1234" y="155"/>
                </a:lnTo>
                <a:lnTo>
                  <a:pt x="1234" y="155"/>
                </a:lnTo>
                <a:lnTo>
                  <a:pt x="1235" y="155"/>
                </a:lnTo>
                <a:lnTo>
                  <a:pt x="1235" y="155"/>
                </a:lnTo>
                <a:lnTo>
                  <a:pt x="1236" y="155"/>
                </a:lnTo>
                <a:lnTo>
                  <a:pt x="1236" y="155"/>
                </a:lnTo>
                <a:lnTo>
                  <a:pt x="1237" y="155"/>
                </a:lnTo>
                <a:lnTo>
                  <a:pt x="1237" y="154"/>
                </a:lnTo>
                <a:lnTo>
                  <a:pt x="1238" y="153"/>
                </a:lnTo>
                <a:lnTo>
                  <a:pt x="1238" y="153"/>
                </a:lnTo>
                <a:lnTo>
                  <a:pt x="1239" y="153"/>
                </a:lnTo>
                <a:lnTo>
                  <a:pt x="1239" y="153"/>
                </a:lnTo>
                <a:lnTo>
                  <a:pt x="1239" y="154"/>
                </a:lnTo>
                <a:lnTo>
                  <a:pt x="1240" y="156"/>
                </a:lnTo>
                <a:lnTo>
                  <a:pt x="1240" y="156"/>
                </a:lnTo>
                <a:lnTo>
                  <a:pt x="1241" y="156"/>
                </a:lnTo>
                <a:lnTo>
                  <a:pt x="1241" y="154"/>
                </a:lnTo>
                <a:lnTo>
                  <a:pt x="1242" y="154"/>
                </a:lnTo>
                <a:lnTo>
                  <a:pt x="1242" y="154"/>
                </a:lnTo>
                <a:lnTo>
                  <a:pt x="1243" y="154"/>
                </a:lnTo>
                <a:lnTo>
                  <a:pt x="1243" y="155"/>
                </a:lnTo>
                <a:lnTo>
                  <a:pt x="1244" y="154"/>
                </a:lnTo>
                <a:lnTo>
                  <a:pt x="1244" y="154"/>
                </a:lnTo>
                <a:lnTo>
                  <a:pt x="1245" y="155"/>
                </a:lnTo>
                <a:lnTo>
                  <a:pt x="1245" y="155"/>
                </a:lnTo>
                <a:lnTo>
                  <a:pt x="1246" y="155"/>
                </a:lnTo>
                <a:lnTo>
                  <a:pt x="1246" y="155"/>
                </a:lnTo>
                <a:lnTo>
                  <a:pt x="1247" y="155"/>
                </a:lnTo>
                <a:lnTo>
                  <a:pt x="1247" y="155"/>
                </a:lnTo>
                <a:lnTo>
                  <a:pt x="1247" y="155"/>
                </a:lnTo>
                <a:lnTo>
                  <a:pt x="1248" y="155"/>
                </a:lnTo>
                <a:lnTo>
                  <a:pt x="1248" y="155"/>
                </a:lnTo>
                <a:lnTo>
                  <a:pt x="1249" y="155"/>
                </a:lnTo>
                <a:lnTo>
                  <a:pt x="1249" y="155"/>
                </a:lnTo>
                <a:lnTo>
                  <a:pt x="1250" y="155"/>
                </a:lnTo>
                <a:lnTo>
                  <a:pt x="1250" y="155"/>
                </a:lnTo>
                <a:lnTo>
                  <a:pt x="1251" y="155"/>
                </a:lnTo>
                <a:lnTo>
                  <a:pt x="1251" y="155"/>
                </a:lnTo>
                <a:lnTo>
                  <a:pt x="1252" y="155"/>
                </a:lnTo>
                <a:lnTo>
                  <a:pt x="1252" y="155"/>
                </a:lnTo>
                <a:lnTo>
                  <a:pt x="1253" y="155"/>
                </a:lnTo>
                <a:lnTo>
                  <a:pt x="1253" y="155"/>
                </a:lnTo>
                <a:lnTo>
                  <a:pt x="1253" y="155"/>
                </a:lnTo>
                <a:lnTo>
                  <a:pt x="1254" y="155"/>
                </a:lnTo>
                <a:lnTo>
                  <a:pt x="1254" y="155"/>
                </a:lnTo>
                <a:lnTo>
                  <a:pt x="1255" y="155"/>
                </a:lnTo>
                <a:lnTo>
                  <a:pt x="1256" y="155"/>
                </a:lnTo>
                <a:lnTo>
                  <a:pt x="1256" y="155"/>
                </a:lnTo>
                <a:lnTo>
                  <a:pt x="1256" y="155"/>
                </a:lnTo>
                <a:lnTo>
                  <a:pt x="1257" y="155"/>
                </a:lnTo>
                <a:lnTo>
                  <a:pt x="1257" y="155"/>
                </a:lnTo>
                <a:lnTo>
                  <a:pt x="1258" y="155"/>
                </a:lnTo>
                <a:lnTo>
                  <a:pt x="1258" y="155"/>
                </a:lnTo>
                <a:lnTo>
                  <a:pt x="1259" y="155"/>
                </a:lnTo>
                <a:lnTo>
                  <a:pt x="1259" y="155"/>
                </a:lnTo>
                <a:lnTo>
                  <a:pt x="1260" y="155"/>
                </a:lnTo>
                <a:lnTo>
                  <a:pt x="1260" y="156"/>
                </a:lnTo>
                <a:lnTo>
                  <a:pt x="1261" y="156"/>
                </a:lnTo>
                <a:lnTo>
                  <a:pt x="1261" y="156"/>
                </a:lnTo>
                <a:lnTo>
                  <a:pt x="1262" y="156"/>
                </a:lnTo>
                <a:lnTo>
                  <a:pt x="1262" y="156"/>
                </a:lnTo>
                <a:lnTo>
                  <a:pt x="1262" y="156"/>
                </a:lnTo>
                <a:lnTo>
                  <a:pt x="1263" y="156"/>
                </a:lnTo>
                <a:lnTo>
                  <a:pt x="1263" y="156"/>
                </a:lnTo>
                <a:lnTo>
                  <a:pt x="1264" y="158"/>
                </a:lnTo>
                <a:lnTo>
                  <a:pt x="1265" y="158"/>
                </a:lnTo>
                <a:lnTo>
                  <a:pt x="1265" y="158"/>
                </a:lnTo>
                <a:lnTo>
                  <a:pt x="1265" y="158"/>
                </a:lnTo>
                <a:lnTo>
                  <a:pt x="1266" y="158"/>
                </a:lnTo>
                <a:lnTo>
                  <a:pt x="1266" y="158"/>
                </a:lnTo>
                <a:lnTo>
                  <a:pt x="1267" y="158"/>
                </a:lnTo>
                <a:lnTo>
                  <a:pt x="1267" y="158"/>
                </a:lnTo>
                <a:lnTo>
                  <a:pt x="1268" y="157"/>
                </a:lnTo>
                <a:lnTo>
                  <a:pt x="1268" y="157"/>
                </a:lnTo>
                <a:lnTo>
                  <a:pt x="1269" y="157"/>
                </a:lnTo>
                <a:lnTo>
                  <a:pt x="1269" y="157"/>
                </a:lnTo>
                <a:lnTo>
                  <a:pt x="1270" y="157"/>
                </a:lnTo>
                <a:lnTo>
                  <a:pt x="1270" y="157"/>
                </a:lnTo>
                <a:lnTo>
                  <a:pt x="1270" y="157"/>
                </a:lnTo>
                <a:lnTo>
                  <a:pt x="1271" y="157"/>
                </a:lnTo>
                <a:lnTo>
                  <a:pt x="1271" y="157"/>
                </a:lnTo>
                <a:lnTo>
                  <a:pt x="1272" y="157"/>
                </a:lnTo>
                <a:lnTo>
                  <a:pt x="1272" y="157"/>
                </a:lnTo>
                <a:lnTo>
                  <a:pt x="1273" y="157"/>
                </a:lnTo>
                <a:lnTo>
                  <a:pt x="1273" y="157"/>
                </a:lnTo>
                <a:lnTo>
                  <a:pt x="1274" y="157"/>
                </a:lnTo>
                <a:lnTo>
                  <a:pt x="1274" y="157"/>
                </a:lnTo>
                <a:lnTo>
                  <a:pt x="1275" y="157"/>
                </a:lnTo>
                <a:lnTo>
                  <a:pt x="1275" y="157"/>
                </a:lnTo>
                <a:lnTo>
                  <a:pt x="1276" y="157"/>
                </a:lnTo>
                <a:lnTo>
                  <a:pt x="1276" y="158"/>
                </a:lnTo>
                <a:lnTo>
                  <a:pt x="1277" y="158"/>
                </a:lnTo>
                <a:lnTo>
                  <a:pt x="1277" y="158"/>
                </a:lnTo>
                <a:lnTo>
                  <a:pt x="1278" y="157"/>
                </a:lnTo>
                <a:lnTo>
                  <a:pt x="1278" y="157"/>
                </a:lnTo>
                <a:lnTo>
                  <a:pt x="1279" y="157"/>
                </a:lnTo>
                <a:lnTo>
                  <a:pt x="1279" y="157"/>
                </a:lnTo>
                <a:lnTo>
                  <a:pt x="1279" y="155"/>
                </a:lnTo>
                <a:lnTo>
                  <a:pt x="1280" y="154"/>
                </a:lnTo>
                <a:lnTo>
                  <a:pt x="1280" y="153"/>
                </a:lnTo>
                <a:lnTo>
                  <a:pt x="1281" y="152"/>
                </a:lnTo>
                <a:lnTo>
                  <a:pt x="1281" y="151"/>
                </a:lnTo>
                <a:lnTo>
                  <a:pt x="1282" y="151"/>
                </a:lnTo>
                <a:lnTo>
                  <a:pt x="1282" y="149"/>
                </a:lnTo>
                <a:lnTo>
                  <a:pt x="1283" y="149"/>
                </a:lnTo>
                <a:lnTo>
                  <a:pt x="1283" y="149"/>
                </a:lnTo>
                <a:lnTo>
                  <a:pt x="1284" y="149"/>
                </a:lnTo>
                <a:lnTo>
                  <a:pt x="1284" y="149"/>
                </a:lnTo>
                <a:lnTo>
                  <a:pt x="1285" y="149"/>
                </a:lnTo>
                <a:lnTo>
                  <a:pt x="1285" y="149"/>
                </a:lnTo>
                <a:lnTo>
                  <a:pt x="1286" y="150"/>
                </a:lnTo>
                <a:lnTo>
                  <a:pt x="1286" y="150"/>
                </a:lnTo>
                <a:lnTo>
                  <a:pt x="1287" y="151"/>
                </a:lnTo>
                <a:lnTo>
                  <a:pt x="1287" y="150"/>
                </a:lnTo>
                <a:lnTo>
                  <a:pt x="1288" y="152"/>
                </a:lnTo>
                <a:lnTo>
                  <a:pt x="1288" y="152"/>
                </a:lnTo>
                <a:lnTo>
                  <a:pt x="1288" y="151"/>
                </a:lnTo>
                <a:lnTo>
                  <a:pt x="1289" y="151"/>
                </a:lnTo>
                <a:lnTo>
                  <a:pt x="1289" y="150"/>
                </a:lnTo>
                <a:lnTo>
                  <a:pt x="1290" y="150"/>
                </a:lnTo>
                <a:lnTo>
                  <a:pt x="1290" y="150"/>
                </a:lnTo>
                <a:lnTo>
                  <a:pt x="1291" y="150"/>
                </a:lnTo>
                <a:lnTo>
                  <a:pt x="1291" y="150"/>
                </a:lnTo>
                <a:lnTo>
                  <a:pt x="1292" y="150"/>
                </a:lnTo>
                <a:lnTo>
                  <a:pt x="1292" y="150"/>
                </a:lnTo>
                <a:lnTo>
                  <a:pt x="1293" y="150"/>
                </a:lnTo>
                <a:lnTo>
                  <a:pt x="1293" y="150"/>
                </a:lnTo>
                <a:lnTo>
                  <a:pt x="1293" y="150"/>
                </a:lnTo>
                <a:lnTo>
                  <a:pt x="1294" y="150"/>
                </a:lnTo>
                <a:lnTo>
                  <a:pt x="1295" y="150"/>
                </a:lnTo>
                <a:lnTo>
                  <a:pt x="1295" y="150"/>
                </a:lnTo>
                <a:lnTo>
                  <a:pt x="1296" y="149"/>
                </a:lnTo>
                <a:lnTo>
                  <a:pt x="1296" y="149"/>
                </a:lnTo>
                <a:lnTo>
                  <a:pt x="1296" y="149"/>
                </a:lnTo>
                <a:lnTo>
                  <a:pt x="1297" y="149"/>
                </a:lnTo>
                <a:lnTo>
                  <a:pt x="1297" y="149"/>
                </a:lnTo>
                <a:lnTo>
                  <a:pt x="1298" y="149"/>
                </a:lnTo>
                <a:lnTo>
                  <a:pt x="1298" y="149"/>
                </a:lnTo>
                <a:lnTo>
                  <a:pt x="1299" y="149"/>
                </a:lnTo>
                <a:lnTo>
                  <a:pt x="1299" y="149"/>
                </a:lnTo>
                <a:lnTo>
                  <a:pt x="1300" y="149"/>
                </a:lnTo>
                <a:lnTo>
                  <a:pt x="1300" y="149"/>
                </a:lnTo>
                <a:lnTo>
                  <a:pt x="1301" y="149"/>
                </a:lnTo>
                <a:lnTo>
                  <a:pt x="1301" y="149"/>
                </a:lnTo>
                <a:lnTo>
                  <a:pt x="1302" y="149"/>
                </a:lnTo>
                <a:lnTo>
                  <a:pt x="1302" y="148"/>
                </a:lnTo>
                <a:lnTo>
                  <a:pt x="1302" y="148"/>
                </a:lnTo>
                <a:lnTo>
                  <a:pt x="1303" y="148"/>
                </a:lnTo>
                <a:lnTo>
                  <a:pt x="1303" y="149"/>
                </a:lnTo>
                <a:lnTo>
                  <a:pt x="1304" y="150"/>
                </a:lnTo>
                <a:lnTo>
                  <a:pt x="1305" y="150"/>
                </a:lnTo>
                <a:lnTo>
                  <a:pt x="1305" y="150"/>
                </a:lnTo>
                <a:lnTo>
                  <a:pt x="1305" y="149"/>
                </a:lnTo>
                <a:lnTo>
                  <a:pt x="1306" y="149"/>
                </a:lnTo>
                <a:lnTo>
                  <a:pt x="1306" y="149"/>
                </a:lnTo>
                <a:lnTo>
                  <a:pt x="1307" y="147"/>
                </a:lnTo>
                <a:lnTo>
                  <a:pt x="1307" y="146"/>
                </a:lnTo>
                <a:lnTo>
                  <a:pt x="1308" y="147"/>
                </a:lnTo>
                <a:lnTo>
                  <a:pt x="1308" y="147"/>
                </a:lnTo>
                <a:lnTo>
                  <a:pt x="1309" y="146"/>
                </a:lnTo>
                <a:lnTo>
                  <a:pt x="1309" y="146"/>
                </a:lnTo>
                <a:lnTo>
                  <a:pt x="1310" y="148"/>
                </a:lnTo>
                <a:lnTo>
                  <a:pt x="1310" y="149"/>
                </a:lnTo>
                <a:lnTo>
                  <a:pt x="1311" y="148"/>
                </a:lnTo>
                <a:lnTo>
                  <a:pt x="1311" y="148"/>
                </a:lnTo>
                <a:lnTo>
                  <a:pt x="1311" y="146"/>
                </a:lnTo>
                <a:lnTo>
                  <a:pt x="1312" y="146"/>
                </a:lnTo>
                <a:lnTo>
                  <a:pt x="1312" y="145"/>
                </a:lnTo>
                <a:lnTo>
                  <a:pt x="1313" y="145"/>
                </a:lnTo>
                <a:lnTo>
                  <a:pt x="1313" y="144"/>
                </a:lnTo>
                <a:lnTo>
                  <a:pt x="1314" y="144"/>
                </a:lnTo>
                <a:lnTo>
                  <a:pt x="1314" y="144"/>
                </a:lnTo>
                <a:lnTo>
                  <a:pt x="1315" y="143"/>
                </a:lnTo>
                <a:lnTo>
                  <a:pt x="1315" y="143"/>
                </a:lnTo>
                <a:lnTo>
                  <a:pt x="1316" y="143"/>
                </a:lnTo>
                <a:lnTo>
                  <a:pt x="1316" y="143"/>
                </a:lnTo>
                <a:lnTo>
                  <a:pt x="1317" y="143"/>
                </a:lnTo>
                <a:lnTo>
                  <a:pt x="1317" y="143"/>
                </a:lnTo>
                <a:lnTo>
                  <a:pt x="1318" y="142"/>
                </a:lnTo>
                <a:lnTo>
                  <a:pt x="1318" y="142"/>
                </a:lnTo>
                <a:lnTo>
                  <a:pt x="1319" y="142"/>
                </a:lnTo>
                <a:lnTo>
                  <a:pt x="1319" y="140"/>
                </a:lnTo>
                <a:lnTo>
                  <a:pt x="1319" y="139"/>
                </a:lnTo>
                <a:lnTo>
                  <a:pt x="1320" y="138"/>
                </a:lnTo>
                <a:lnTo>
                  <a:pt x="1320" y="138"/>
                </a:lnTo>
                <a:lnTo>
                  <a:pt x="1321" y="138"/>
                </a:lnTo>
                <a:lnTo>
                  <a:pt x="1321" y="138"/>
                </a:lnTo>
                <a:lnTo>
                  <a:pt x="1322" y="138"/>
                </a:lnTo>
                <a:lnTo>
                  <a:pt x="1322" y="138"/>
                </a:lnTo>
                <a:lnTo>
                  <a:pt x="1323" y="138"/>
                </a:lnTo>
                <a:lnTo>
                  <a:pt x="1323" y="138"/>
                </a:lnTo>
                <a:lnTo>
                  <a:pt x="1324" y="138"/>
                </a:lnTo>
                <a:lnTo>
                  <a:pt x="1324" y="137"/>
                </a:lnTo>
                <a:lnTo>
                  <a:pt x="1325" y="137"/>
                </a:lnTo>
                <a:lnTo>
                  <a:pt x="1325" y="136"/>
                </a:lnTo>
                <a:lnTo>
                  <a:pt x="1326" y="134"/>
                </a:lnTo>
                <a:lnTo>
                  <a:pt x="1326" y="133"/>
                </a:lnTo>
                <a:lnTo>
                  <a:pt x="1327" y="132"/>
                </a:lnTo>
                <a:lnTo>
                  <a:pt x="1327" y="131"/>
                </a:lnTo>
                <a:lnTo>
                  <a:pt x="1328" y="130"/>
                </a:lnTo>
                <a:lnTo>
                  <a:pt x="1328" y="131"/>
                </a:lnTo>
                <a:lnTo>
                  <a:pt x="1328" y="132"/>
                </a:lnTo>
                <a:lnTo>
                  <a:pt x="1329" y="132"/>
                </a:lnTo>
                <a:lnTo>
                  <a:pt x="1329" y="132"/>
                </a:lnTo>
                <a:lnTo>
                  <a:pt x="1330" y="132"/>
                </a:lnTo>
                <a:lnTo>
                  <a:pt x="1330" y="132"/>
                </a:lnTo>
                <a:lnTo>
                  <a:pt x="1331" y="131"/>
                </a:lnTo>
                <a:lnTo>
                  <a:pt x="1331" y="130"/>
                </a:lnTo>
                <a:lnTo>
                  <a:pt x="1332" y="129"/>
                </a:lnTo>
                <a:lnTo>
                  <a:pt x="1332" y="127"/>
                </a:lnTo>
                <a:lnTo>
                  <a:pt x="1333" y="127"/>
                </a:lnTo>
                <a:lnTo>
                  <a:pt x="1333" y="126"/>
                </a:lnTo>
                <a:lnTo>
                  <a:pt x="1333" y="127"/>
                </a:lnTo>
                <a:lnTo>
                  <a:pt x="1334" y="129"/>
                </a:lnTo>
                <a:lnTo>
                  <a:pt x="1335" y="130"/>
                </a:lnTo>
                <a:lnTo>
                  <a:pt x="1335" y="131"/>
                </a:lnTo>
                <a:lnTo>
                  <a:pt x="1336" y="127"/>
                </a:lnTo>
                <a:lnTo>
                  <a:pt x="1336" y="124"/>
                </a:lnTo>
                <a:lnTo>
                  <a:pt x="1336" y="122"/>
                </a:lnTo>
                <a:lnTo>
                  <a:pt x="1337" y="119"/>
                </a:lnTo>
                <a:lnTo>
                  <a:pt x="1337" y="117"/>
                </a:lnTo>
                <a:lnTo>
                  <a:pt x="1338" y="115"/>
                </a:lnTo>
                <a:lnTo>
                  <a:pt x="1338" y="113"/>
                </a:lnTo>
                <a:lnTo>
                  <a:pt x="1339" y="113"/>
                </a:lnTo>
                <a:lnTo>
                  <a:pt x="1339" y="113"/>
                </a:lnTo>
                <a:lnTo>
                  <a:pt x="1340" y="115"/>
                </a:lnTo>
                <a:lnTo>
                  <a:pt x="1340" y="117"/>
                </a:lnTo>
                <a:lnTo>
                  <a:pt x="1341" y="119"/>
                </a:lnTo>
                <a:lnTo>
                  <a:pt x="1341" y="121"/>
                </a:lnTo>
                <a:lnTo>
                  <a:pt x="1342" y="129"/>
                </a:lnTo>
                <a:lnTo>
                  <a:pt x="1342" y="129"/>
                </a:lnTo>
                <a:lnTo>
                  <a:pt x="1342" y="129"/>
                </a:lnTo>
                <a:lnTo>
                  <a:pt x="1343" y="128"/>
                </a:lnTo>
                <a:lnTo>
                  <a:pt x="1343" y="128"/>
                </a:lnTo>
                <a:lnTo>
                  <a:pt x="1344" y="128"/>
                </a:lnTo>
                <a:lnTo>
                  <a:pt x="1345" y="128"/>
                </a:lnTo>
                <a:lnTo>
                  <a:pt x="1345" y="129"/>
                </a:lnTo>
                <a:lnTo>
                  <a:pt x="1345" y="129"/>
                </a:lnTo>
                <a:lnTo>
                  <a:pt x="1346" y="132"/>
                </a:lnTo>
                <a:lnTo>
                  <a:pt x="1346" y="132"/>
                </a:lnTo>
                <a:lnTo>
                  <a:pt x="1347" y="132"/>
                </a:lnTo>
                <a:lnTo>
                  <a:pt x="1347" y="132"/>
                </a:lnTo>
                <a:lnTo>
                  <a:pt x="1348" y="130"/>
                </a:lnTo>
                <a:lnTo>
                  <a:pt x="1348" y="130"/>
                </a:lnTo>
                <a:lnTo>
                  <a:pt x="1349" y="130"/>
                </a:lnTo>
                <a:lnTo>
                  <a:pt x="1349" y="134"/>
                </a:lnTo>
                <a:lnTo>
                  <a:pt x="1350" y="135"/>
                </a:lnTo>
                <a:lnTo>
                  <a:pt x="1350" y="136"/>
                </a:lnTo>
                <a:lnTo>
                  <a:pt x="1351" y="138"/>
                </a:lnTo>
                <a:lnTo>
                  <a:pt x="1351" y="140"/>
                </a:lnTo>
                <a:lnTo>
                  <a:pt x="1351" y="139"/>
                </a:lnTo>
                <a:lnTo>
                  <a:pt x="1352" y="137"/>
                </a:lnTo>
                <a:lnTo>
                  <a:pt x="1352" y="137"/>
                </a:lnTo>
                <a:lnTo>
                  <a:pt x="1353" y="136"/>
                </a:lnTo>
                <a:lnTo>
                  <a:pt x="1354" y="136"/>
                </a:lnTo>
                <a:lnTo>
                  <a:pt x="1354" y="136"/>
                </a:lnTo>
                <a:lnTo>
                  <a:pt x="1354" y="140"/>
                </a:lnTo>
                <a:lnTo>
                  <a:pt x="1355" y="140"/>
                </a:lnTo>
                <a:lnTo>
                  <a:pt x="1355" y="142"/>
                </a:lnTo>
                <a:lnTo>
                  <a:pt x="1356" y="141"/>
                </a:lnTo>
                <a:lnTo>
                  <a:pt x="1356" y="141"/>
                </a:lnTo>
                <a:lnTo>
                  <a:pt x="1357" y="140"/>
                </a:lnTo>
                <a:lnTo>
                  <a:pt x="1357" y="140"/>
                </a:lnTo>
                <a:lnTo>
                  <a:pt x="1358" y="141"/>
                </a:lnTo>
                <a:lnTo>
                  <a:pt x="1358" y="141"/>
                </a:lnTo>
                <a:lnTo>
                  <a:pt x="1359" y="140"/>
                </a:lnTo>
                <a:lnTo>
                  <a:pt x="1359" y="140"/>
                </a:lnTo>
                <a:lnTo>
                  <a:pt x="1359" y="141"/>
                </a:lnTo>
                <a:lnTo>
                  <a:pt x="1360" y="141"/>
                </a:lnTo>
                <a:lnTo>
                  <a:pt x="1360" y="141"/>
                </a:lnTo>
                <a:lnTo>
                  <a:pt x="1361" y="140"/>
                </a:lnTo>
                <a:lnTo>
                  <a:pt x="1361" y="140"/>
                </a:lnTo>
                <a:lnTo>
                  <a:pt x="1362" y="140"/>
                </a:lnTo>
                <a:lnTo>
                  <a:pt x="1362" y="139"/>
                </a:lnTo>
                <a:lnTo>
                  <a:pt x="1363" y="140"/>
                </a:lnTo>
                <a:lnTo>
                  <a:pt x="1363" y="142"/>
                </a:lnTo>
                <a:lnTo>
                  <a:pt x="1364" y="142"/>
                </a:lnTo>
                <a:lnTo>
                  <a:pt x="1364" y="143"/>
                </a:lnTo>
                <a:lnTo>
                  <a:pt x="1365" y="143"/>
                </a:lnTo>
                <a:lnTo>
                  <a:pt x="1365" y="143"/>
                </a:lnTo>
                <a:lnTo>
                  <a:pt x="1366" y="141"/>
                </a:lnTo>
                <a:lnTo>
                  <a:pt x="1366" y="140"/>
                </a:lnTo>
                <a:lnTo>
                  <a:pt x="1367" y="140"/>
                </a:lnTo>
                <a:lnTo>
                  <a:pt x="1367" y="140"/>
                </a:lnTo>
                <a:lnTo>
                  <a:pt x="1368" y="139"/>
                </a:lnTo>
                <a:lnTo>
                  <a:pt x="1368" y="139"/>
                </a:lnTo>
                <a:lnTo>
                  <a:pt x="1368" y="139"/>
                </a:lnTo>
                <a:lnTo>
                  <a:pt x="1369" y="139"/>
                </a:lnTo>
                <a:lnTo>
                  <a:pt x="1369" y="139"/>
                </a:lnTo>
                <a:lnTo>
                  <a:pt x="1370" y="139"/>
                </a:lnTo>
                <a:lnTo>
                  <a:pt x="1370" y="137"/>
                </a:lnTo>
                <a:lnTo>
                  <a:pt x="1371" y="137"/>
                </a:lnTo>
                <a:lnTo>
                  <a:pt x="1371" y="137"/>
                </a:lnTo>
                <a:lnTo>
                  <a:pt x="1372" y="137"/>
                </a:lnTo>
                <a:lnTo>
                  <a:pt x="1372" y="137"/>
                </a:lnTo>
                <a:lnTo>
                  <a:pt x="1373" y="137"/>
                </a:lnTo>
                <a:lnTo>
                  <a:pt x="1373" y="136"/>
                </a:lnTo>
                <a:lnTo>
                  <a:pt x="1374" y="135"/>
                </a:lnTo>
                <a:lnTo>
                  <a:pt x="1374" y="135"/>
                </a:lnTo>
                <a:lnTo>
                  <a:pt x="1375" y="134"/>
                </a:lnTo>
                <a:lnTo>
                  <a:pt x="1375" y="136"/>
                </a:lnTo>
                <a:lnTo>
                  <a:pt x="1376" y="134"/>
                </a:lnTo>
                <a:lnTo>
                  <a:pt x="1376" y="133"/>
                </a:lnTo>
                <a:lnTo>
                  <a:pt x="1376" y="132"/>
                </a:lnTo>
                <a:lnTo>
                  <a:pt x="1377" y="132"/>
                </a:lnTo>
                <a:lnTo>
                  <a:pt x="1377" y="134"/>
                </a:lnTo>
                <a:lnTo>
                  <a:pt x="1378" y="131"/>
                </a:lnTo>
                <a:lnTo>
                  <a:pt x="1378" y="125"/>
                </a:lnTo>
                <a:lnTo>
                  <a:pt x="1379" y="118"/>
                </a:lnTo>
                <a:lnTo>
                  <a:pt x="1379" y="111"/>
                </a:lnTo>
                <a:lnTo>
                  <a:pt x="1380" y="104"/>
                </a:lnTo>
                <a:lnTo>
                  <a:pt x="1380" y="101"/>
                </a:lnTo>
                <a:lnTo>
                  <a:pt x="1381" y="101"/>
                </a:lnTo>
                <a:lnTo>
                  <a:pt x="1381" y="104"/>
                </a:lnTo>
                <a:lnTo>
                  <a:pt x="1382" y="106"/>
                </a:lnTo>
                <a:lnTo>
                  <a:pt x="1382" y="108"/>
                </a:lnTo>
                <a:lnTo>
                  <a:pt x="1382" y="110"/>
                </a:lnTo>
                <a:lnTo>
                  <a:pt x="1383" y="113"/>
                </a:lnTo>
                <a:lnTo>
                  <a:pt x="1384" y="115"/>
                </a:lnTo>
                <a:lnTo>
                  <a:pt x="1384" y="116"/>
                </a:lnTo>
                <a:lnTo>
                  <a:pt x="1385" y="122"/>
                </a:lnTo>
                <a:lnTo>
                  <a:pt x="1385" y="126"/>
                </a:lnTo>
                <a:lnTo>
                  <a:pt x="1385" y="127"/>
                </a:lnTo>
                <a:lnTo>
                  <a:pt x="1386" y="124"/>
                </a:lnTo>
                <a:lnTo>
                  <a:pt x="1386" y="118"/>
                </a:lnTo>
                <a:lnTo>
                  <a:pt x="1387" y="117"/>
                </a:lnTo>
                <a:lnTo>
                  <a:pt x="1387" y="118"/>
                </a:lnTo>
                <a:lnTo>
                  <a:pt x="1388" y="121"/>
                </a:lnTo>
                <a:lnTo>
                  <a:pt x="1388" y="121"/>
                </a:lnTo>
                <a:lnTo>
                  <a:pt x="1389" y="121"/>
                </a:lnTo>
                <a:lnTo>
                  <a:pt x="1389" y="121"/>
                </a:lnTo>
                <a:lnTo>
                  <a:pt x="1390" y="121"/>
                </a:lnTo>
                <a:lnTo>
                  <a:pt x="1390" y="121"/>
                </a:lnTo>
                <a:lnTo>
                  <a:pt x="1391" y="120"/>
                </a:lnTo>
                <a:lnTo>
                  <a:pt x="1391" y="126"/>
                </a:lnTo>
                <a:lnTo>
                  <a:pt x="1391" y="127"/>
                </a:lnTo>
                <a:lnTo>
                  <a:pt x="1392" y="129"/>
                </a:lnTo>
                <a:lnTo>
                  <a:pt x="1392" y="131"/>
                </a:lnTo>
                <a:lnTo>
                  <a:pt x="1393" y="132"/>
                </a:lnTo>
                <a:lnTo>
                  <a:pt x="1394" y="131"/>
                </a:lnTo>
                <a:lnTo>
                  <a:pt x="1394" y="133"/>
                </a:lnTo>
                <a:lnTo>
                  <a:pt x="1394" y="133"/>
                </a:lnTo>
                <a:lnTo>
                  <a:pt x="1395" y="129"/>
                </a:lnTo>
                <a:lnTo>
                  <a:pt x="1395" y="129"/>
                </a:lnTo>
                <a:lnTo>
                  <a:pt x="1396" y="129"/>
                </a:lnTo>
                <a:lnTo>
                  <a:pt x="1396" y="129"/>
                </a:lnTo>
                <a:lnTo>
                  <a:pt x="1397" y="129"/>
                </a:lnTo>
                <a:lnTo>
                  <a:pt x="1397" y="130"/>
                </a:lnTo>
                <a:lnTo>
                  <a:pt x="1398" y="130"/>
                </a:lnTo>
                <a:lnTo>
                  <a:pt x="1398" y="132"/>
                </a:lnTo>
                <a:lnTo>
                  <a:pt x="1399" y="132"/>
                </a:lnTo>
                <a:lnTo>
                  <a:pt x="1399" y="132"/>
                </a:lnTo>
                <a:lnTo>
                  <a:pt x="1399" y="132"/>
                </a:lnTo>
                <a:lnTo>
                  <a:pt x="1400" y="126"/>
                </a:lnTo>
                <a:lnTo>
                  <a:pt x="1400" y="129"/>
                </a:lnTo>
                <a:lnTo>
                  <a:pt x="1401" y="127"/>
                </a:lnTo>
                <a:lnTo>
                  <a:pt x="1401" y="121"/>
                </a:lnTo>
                <a:lnTo>
                  <a:pt x="1402" y="119"/>
                </a:lnTo>
                <a:lnTo>
                  <a:pt x="1402" y="118"/>
                </a:lnTo>
                <a:lnTo>
                  <a:pt x="1403" y="117"/>
                </a:lnTo>
                <a:lnTo>
                  <a:pt x="1403" y="121"/>
                </a:lnTo>
                <a:lnTo>
                  <a:pt x="1404" y="122"/>
                </a:lnTo>
                <a:lnTo>
                  <a:pt x="1404" y="124"/>
                </a:lnTo>
                <a:lnTo>
                  <a:pt x="1405" y="126"/>
                </a:lnTo>
                <a:lnTo>
                  <a:pt x="1405" y="129"/>
                </a:lnTo>
                <a:lnTo>
                  <a:pt x="1406" y="137"/>
                </a:lnTo>
                <a:lnTo>
                  <a:pt x="1406" y="139"/>
                </a:lnTo>
                <a:lnTo>
                  <a:pt x="1407" y="140"/>
                </a:lnTo>
                <a:lnTo>
                  <a:pt x="1407" y="139"/>
                </a:lnTo>
                <a:lnTo>
                  <a:pt x="1408" y="137"/>
                </a:lnTo>
                <a:lnTo>
                  <a:pt x="1408" y="134"/>
                </a:lnTo>
                <a:lnTo>
                  <a:pt x="1408" y="129"/>
                </a:lnTo>
                <a:lnTo>
                  <a:pt x="1409" y="124"/>
                </a:lnTo>
                <a:lnTo>
                  <a:pt x="1409" y="124"/>
                </a:lnTo>
                <a:lnTo>
                  <a:pt x="1410" y="123"/>
                </a:lnTo>
                <a:lnTo>
                  <a:pt x="1410" y="124"/>
                </a:lnTo>
                <a:lnTo>
                  <a:pt x="1411" y="124"/>
                </a:lnTo>
                <a:lnTo>
                  <a:pt x="1411" y="126"/>
                </a:lnTo>
                <a:lnTo>
                  <a:pt x="1412" y="128"/>
                </a:lnTo>
                <a:lnTo>
                  <a:pt x="1412" y="127"/>
                </a:lnTo>
                <a:lnTo>
                  <a:pt x="1413" y="128"/>
                </a:lnTo>
                <a:lnTo>
                  <a:pt x="1413" y="128"/>
                </a:lnTo>
                <a:lnTo>
                  <a:pt x="1414" y="127"/>
                </a:lnTo>
                <a:lnTo>
                  <a:pt x="1414" y="127"/>
                </a:lnTo>
                <a:lnTo>
                  <a:pt x="1415" y="128"/>
                </a:lnTo>
                <a:lnTo>
                  <a:pt x="1415" y="132"/>
                </a:lnTo>
                <a:lnTo>
                  <a:pt x="1416" y="137"/>
                </a:lnTo>
                <a:lnTo>
                  <a:pt x="1416" y="138"/>
                </a:lnTo>
                <a:lnTo>
                  <a:pt x="1417" y="140"/>
                </a:lnTo>
                <a:lnTo>
                  <a:pt x="1417" y="141"/>
                </a:lnTo>
                <a:lnTo>
                  <a:pt x="1417" y="142"/>
                </a:lnTo>
                <a:lnTo>
                  <a:pt x="1418" y="139"/>
                </a:lnTo>
                <a:lnTo>
                  <a:pt x="1418" y="138"/>
                </a:lnTo>
                <a:lnTo>
                  <a:pt x="1419" y="138"/>
                </a:lnTo>
                <a:lnTo>
                  <a:pt x="1419" y="145"/>
                </a:lnTo>
                <a:lnTo>
                  <a:pt x="1420" y="146"/>
                </a:lnTo>
                <a:lnTo>
                  <a:pt x="1420" y="146"/>
                </a:lnTo>
                <a:lnTo>
                  <a:pt x="1421" y="147"/>
                </a:lnTo>
                <a:lnTo>
                  <a:pt x="1421" y="148"/>
                </a:lnTo>
                <a:lnTo>
                  <a:pt x="1422" y="148"/>
                </a:lnTo>
                <a:lnTo>
                  <a:pt x="1422" y="148"/>
                </a:lnTo>
                <a:lnTo>
                  <a:pt x="1422" y="146"/>
                </a:lnTo>
                <a:lnTo>
                  <a:pt x="1423" y="145"/>
                </a:lnTo>
                <a:lnTo>
                  <a:pt x="1424" y="144"/>
                </a:lnTo>
                <a:lnTo>
                  <a:pt x="1424" y="144"/>
                </a:lnTo>
                <a:lnTo>
                  <a:pt x="1425" y="144"/>
                </a:lnTo>
                <a:lnTo>
                  <a:pt x="1425" y="144"/>
                </a:lnTo>
                <a:lnTo>
                  <a:pt x="1425" y="145"/>
                </a:lnTo>
                <a:lnTo>
                  <a:pt x="1426" y="145"/>
                </a:lnTo>
                <a:lnTo>
                  <a:pt x="1426" y="145"/>
                </a:lnTo>
                <a:lnTo>
                  <a:pt x="1427" y="145"/>
                </a:lnTo>
                <a:lnTo>
                  <a:pt x="1427" y="145"/>
                </a:lnTo>
                <a:lnTo>
                  <a:pt x="1428" y="145"/>
                </a:lnTo>
                <a:lnTo>
                  <a:pt x="1428" y="145"/>
                </a:lnTo>
                <a:lnTo>
                  <a:pt x="1429" y="145"/>
                </a:lnTo>
                <a:lnTo>
                  <a:pt x="1429" y="145"/>
                </a:lnTo>
                <a:lnTo>
                  <a:pt x="1430" y="145"/>
                </a:lnTo>
                <a:lnTo>
                  <a:pt x="1430" y="145"/>
                </a:lnTo>
                <a:lnTo>
                  <a:pt x="1431" y="145"/>
                </a:lnTo>
                <a:lnTo>
                  <a:pt x="1431" y="145"/>
                </a:lnTo>
                <a:lnTo>
                  <a:pt x="1431" y="145"/>
                </a:lnTo>
                <a:lnTo>
                  <a:pt x="1432" y="145"/>
                </a:lnTo>
                <a:lnTo>
                  <a:pt x="1433" y="145"/>
                </a:lnTo>
                <a:lnTo>
                  <a:pt x="1433" y="146"/>
                </a:lnTo>
                <a:lnTo>
                  <a:pt x="1434" y="146"/>
                </a:lnTo>
                <a:lnTo>
                  <a:pt x="1434" y="147"/>
                </a:lnTo>
                <a:lnTo>
                  <a:pt x="1434" y="147"/>
                </a:lnTo>
                <a:lnTo>
                  <a:pt x="1435" y="147"/>
                </a:lnTo>
                <a:lnTo>
                  <a:pt x="1435" y="148"/>
                </a:lnTo>
                <a:lnTo>
                  <a:pt x="1436" y="148"/>
                </a:lnTo>
                <a:lnTo>
                  <a:pt x="1436" y="149"/>
                </a:lnTo>
                <a:lnTo>
                  <a:pt x="1437" y="149"/>
                </a:lnTo>
                <a:lnTo>
                  <a:pt x="1437" y="151"/>
                </a:lnTo>
                <a:lnTo>
                  <a:pt x="1438" y="150"/>
                </a:lnTo>
                <a:lnTo>
                  <a:pt x="1438" y="150"/>
                </a:lnTo>
                <a:lnTo>
                  <a:pt x="1439" y="150"/>
                </a:lnTo>
                <a:lnTo>
                  <a:pt x="1439" y="150"/>
                </a:lnTo>
                <a:lnTo>
                  <a:pt x="1440" y="147"/>
                </a:lnTo>
                <a:lnTo>
                  <a:pt x="1440" y="144"/>
                </a:lnTo>
                <a:lnTo>
                  <a:pt x="1440" y="144"/>
                </a:lnTo>
                <a:lnTo>
                  <a:pt x="1441" y="142"/>
                </a:lnTo>
                <a:lnTo>
                  <a:pt x="1441" y="144"/>
                </a:lnTo>
                <a:lnTo>
                  <a:pt x="1442" y="144"/>
                </a:lnTo>
                <a:lnTo>
                  <a:pt x="1442" y="146"/>
                </a:lnTo>
                <a:lnTo>
                  <a:pt x="1443" y="146"/>
                </a:lnTo>
                <a:lnTo>
                  <a:pt x="1443" y="147"/>
                </a:lnTo>
                <a:lnTo>
                  <a:pt x="1444" y="147"/>
                </a:lnTo>
                <a:lnTo>
                  <a:pt x="1444" y="149"/>
                </a:lnTo>
                <a:lnTo>
                  <a:pt x="1445" y="149"/>
                </a:lnTo>
                <a:lnTo>
                  <a:pt x="1445" y="149"/>
                </a:lnTo>
                <a:lnTo>
                  <a:pt x="1446" y="151"/>
                </a:lnTo>
                <a:lnTo>
                  <a:pt x="1446" y="152"/>
                </a:lnTo>
                <a:lnTo>
                  <a:pt x="1447" y="152"/>
                </a:lnTo>
                <a:lnTo>
                  <a:pt x="1447" y="152"/>
                </a:lnTo>
                <a:lnTo>
                  <a:pt x="1448" y="151"/>
                </a:lnTo>
                <a:lnTo>
                  <a:pt x="1448" y="150"/>
                </a:lnTo>
                <a:lnTo>
                  <a:pt x="1448" y="149"/>
                </a:lnTo>
                <a:lnTo>
                  <a:pt x="1449" y="149"/>
                </a:lnTo>
                <a:lnTo>
                  <a:pt x="1449" y="148"/>
                </a:lnTo>
                <a:lnTo>
                  <a:pt x="1450" y="148"/>
                </a:lnTo>
                <a:lnTo>
                  <a:pt x="1450" y="148"/>
                </a:lnTo>
                <a:lnTo>
                  <a:pt x="1451" y="148"/>
                </a:lnTo>
                <a:lnTo>
                  <a:pt x="1451" y="148"/>
                </a:lnTo>
                <a:lnTo>
                  <a:pt x="1452" y="149"/>
                </a:lnTo>
                <a:lnTo>
                  <a:pt x="1452" y="150"/>
                </a:lnTo>
                <a:lnTo>
                  <a:pt x="1453" y="150"/>
                </a:lnTo>
                <a:lnTo>
                  <a:pt x="1453" y="150"/>
                </a:lnTo>
                <a:lnTo>
                  <a:pt x="1454" y="151"/>
                </a:lnTo>
                <a:lnTo>
                  <a:pt x="1454" y="152"/>
                </a:lnTo>
                <a:lnTo>
                  <a:pt x="1455" y="152"/>
                </a:lnTo>
                <a:lnTo>
                  <a:pt x="1455" y="149"/>
                </a:lnTo>
                <a:lnTo>
                  <a:pt x="1456" y="149"/>
                </a:lnTo>
                <a:lnTo>
                  <a:pt x="1456" y="149"/>
                </a:lnTo>
                <a:lnTo>
                  <a:pt x="1457" y="148"/>
                </a:lnTo>
                <a:lnTo>
                  <a:pt x="1457" y="148"/>
                </a:lnTo>
                <a:lnTo>
                  <a:pt x="1457" y="148"/>
                </a:lnTo>
                <a:lnTo>
                  <a:pt x="1458" y="148"/>
                </a:lnTo>
                <a:lnTo>
                  <a:pt x="1458" y="147"/>
                </a:lnTo>
                <a:lnTo>
                  <a:pt x="1459" y="147"/>
                </a:lnTo>
                <a:lnTo>
                  <a:pt x="1459" y="147"/>
                </a:lnTo>
                <a:lnTo>
                  <a:pt x="1460" y="147"/>
                </a:lnTo>
                <a:lnTo>
                  <a:pt x="1460" y="147"/>
                </a:lnTo>
                <a:lnTo>
                  <a:pt x="1461" y="147"/>
                </a:lnTo>
                <a:lnTo>
                  <a:pt x="1461" y="147"/>
                </a:lnTo>
                <a:lnTo>
                  <a:pt x="1462" y="147"/>
                </a:lnTo>
                <a:lnTo>
                  <a:pt x="1462" y="148"/>
                </a:lnTo>
                <a:lnTo>
                  <a:pt x="1463" y="148"/>
                </a:lnTo>
                <a:lnTo>
                  <a:pt x="1463" y="148"/>
                </a:lnTo>
                <a:lnTo>
                  <a:pt x="1464" y="147"/>
                </a:lnTo>
                <a:lnTo>
                  <a:pt x="1464" y="147"/>
                </a:lnTo>
                <a:lnTo>
                  <a:pt x="1465" y="147"/>
                </a:lnTo>
                <a:lnTo>
                  <a:pt x="1465" y="148"/>
                </a:lnTo>
                <a:lnTo>
                  <a:pt x="1465" y="148"/>
                </a:lnTo>
                <a:lnTo>
                  <a:pt x="1466" y="148"/>
                </a:lnTo>
                <a:lnTo>
                  <a:pt x="1466" y="148"/>
                </a:lnTo>
                <a:lnTo>
                  <a:pt x="1467" y="148"/>
                </a:lnTo>
                <a:lnTo>
                  <a:pt x="1467" y="149"/>
                </a:lnTo>
                <a:lnTo>
                  <a:pt x="1468" y="150"/>
                </a:lnTo>
                <a:lnTo>
                  <a:pt x="1468" y="151"/>
                </a:lnTo>
                <a:lnTo>
                  <a:pt x="1469" y="151"/>
                </a:lnTo>
                <a:lnTo>
                  <a:pt x="1469" y="147"/>
                </a:lnTo>
                <a:lnTo>
                  <a:pt x="1470" y="148"/>
                </a:lnTo>
                <a:lnTo>
                  <a:pt x="1470" y="147"/>
                </a:lnTo>
                <a:lnTo>
                  <a:pt x="1471" y="147"/>
                </a:lnTo>
                <a:lnTo>
                  <a:pt x="1471" y="147"/>
                </a:lnTo>
                <a:lnTo>
                  <a:pt x="1471" y="146"/>
                </a:lnTo>
                <a:lnTo>
                  <a:pt x="1472" y="146"/>
                </a:lnTo>
                <a:lnTo>
                  <a:pt x="1473" y="146"/>
                </a:lnTo>
                <a:lnTo>
                  <a:pt x="1473" y="146"/>
                </a:lnTo>
                <a:lnTo>
                  <a:pt x="1474" y="146"/>
                </a:lnTo>
                <a:lnTo>
                  <a:pt x="1474" y="146"/>
                </a:lnTo>
                <a:lnTo>
                  <a:pt x="1474" y="145"/>
                </a:lnTo>
                <a:lnTo>
                  <a:pt x="1475" y="146"/>
                </a:lnTo>
                <a:lnTo>
                  <a:pt x="1475" y="145"/>
                </a:lnTo>
                <a:lnTo>
                  <a:pt x="1476" y="145"/>
                </a:lnTo>
                <a:lnTo>
                  <a:pt x="1476" y="145"/>
                </a:lnTo>
                <a:lnTo>
                  <a:pt x="1477" y="145"/>
                </a:lnTo>
                <a:lnTo>
                  <a:pt x="1477" y="145"/>
                </a:lnTo>
                <a:lnTo>
                  <a:pt x="1478" y="146"/>
                </a:lnTo>
                <a:lnTo>
                  <a:pt x="1478" y="146"/>
                </a:lnTo>
                <a:lnTo>
                  <a:pt x="1479" y="146"/>
                </a:lnTo>
                <a:lnTo>
                  <a:pt x="1479" y="146"/>
                </a:lnTo>
                <a:lnTo>
                  <a:pt x="1480" y="146"/>
                </a:lnTo>
                <a:lnTo>
                  <a:pt x="1480" y="146"/>
                </a:lnTo>
                <a:lnTo>
                  <a:pt x="1480" y="146"/>
                </a:lnTo>
                <a:lnTo>
                  <a:pt x="1481" y="146"/>
                </a:lnTo>
                <a:lnTo>
                  <a:pt x="1481" y="147"/>
                </a:lnTo>
                <a:lnTo>
                  <a:pt x="1482" y="146"/>
                </a:lnTo>
                <a:lnTo>
                  <a:pt x="1483" y="146"/>
                </a:lnTo>
                <a:lnTo>
                  <a:pt x="1483" y="146"/>
                </a:lnTo>
                <a:lnTo>
                  <a:pt x="1483" y="147"/>
                </a:lnTo>
                <a:lnTo>
                  <a:pt x="1484" y="147"/>
                </a:lnTo>
                <a:lnTo>
                  <a:pt x="1484" y="147"/>
                </a:lnTo>
                <a:lnTo>
                  <a:pt x="1485" y="149"/>
                </a:lnTo>
                <a:lnTo>
                  <a:pt x="1485" y="151"/>
                </a:lnTo>
                <a:lnTo>
                  <a:pt x="1486" y="151"/>
                </a:lnTo>
                <a:lnTo>
                  <a:pt x="1486" y="151"/>
                </a:lnTo>
                <a:lnTo>
                  <a:pt x="1487" y="151"/>
                </a:lnTo>
                <a:lnTo>
                  <a:pt x="1487" y="151"/>
                </a:lnTo>
                <a:lnTo>
                  <a:pt x="1488" y="151"/>
                </a:lnTo>
                <a:lnTo>
                  <a:pt x="1488" y="151"/>
                </a:lnTo>
                <a:lnTo>
                  <a:pt x="1488" y="151"/>
                </a:lnTo>
                <a:lnTo>
                  <a:pt x="1489" y="152"/>
                </a:lnTo>
                <a:lnTo>
                  <a:pt x="1489" y="154"/>
                </a:lnTo>
                <a:lnTo>
                  <a:pt x="1490" y="153"/>
                </a:lnTo>
                <a:lnTo>
                  <a:pt x="1490" y="153"/>
                </a:lnTo>
                <a:lnTo>
                  <a:pt x="1491" y="153"/>
                </a:lnTo>
                <a:lnTo>
                  <a:pt x="1491" y="154"/>
                </a:lnTo>
                <a:lnTo>
                  <a:pt x="1492" y="155"/>
                </a:lnTo>
                <a:lnTo>
                  <a:pt x="1492" y="155"/>
                </a:lnTo>
                <a:lnTo>
                  <a:pt x="1493" y="155"/>
                </a:lnTo>
                <a:lnTo>
                  <a:pt x="1493" y="157"/>
                </a:lnTo>
                <a:lnTo>
                  <a:pt x="1494" y="157"/>
                </a:lnTo>
                <a:lnTo>
                  <a:pt x="1494" y="156"/>
                </a:lnTo>
                <a:lnTo>
                  <a:pt x="1495" y="156"/>
                </a:lnTo>
                <a:lnTo>
                  <a:pt x="1495" y="155"/>
                </a:lnTo>
                <a:lnTo>
                  <a:pt x="1496" y="155"/>
                </a:lnTo>
                <a:lnTo>
                  <a:pt x="1496" y="154"/>
                </a:lnTo>
                <a:lnTo>
                  <a:pt x="1497" y="154"/>
                </a:lnTo>
                <a:lnTo>
                  <a:pt x="1497" y="154"/>
                </a:lnTo>
                <a:lnTo>
                  <a:pt x="1497" y="154"/>
                </a:lnTo>
                <a:lnTo>
                  <a:pt x="1498" y="154"/>
                </a:lnTo>
                <a:lnTo>
                  <a:pt x="1498" y="156"/>
                </a:lnTo>
                <a:lnTo>
                  <a:pt x="1499" y="156"/>
                </a:lnTo>
                <a:lnTo>
                  <a:pt x="1499" y="157"/>
                </a:lnTo>
                <a:lnTo>
                  <a:pt x="1500" y="156"/>
                </a:lnTo>
                <a:lnTo>
                  <a:pt x="1500" y="156"/>
                </a:lnTo>
                <a:lnTo>
                  <a:pt x="1501" y="155"/>
                </a:lnTo>
                <a:lnTo>
                  <a:pt x="1501" y="155"/>
                </a:lnTo>
                <a:lnTo>
                  <a:pt x="1502" y="155"/>
                </a:lnTo>
                <a:lnTo>
                  <a:pt x="1502" y="156"/>
                </a:lnTo>
                <a:lnTo>
                  <a:pt x="1503" y="155"/>
                </a:lnTo>
                <a:lnTo>
                  <a:pt x="1503" y="155"/>
                </a:lnTo>
                <a:lnTo>
                  <a:pt x="1504" y="154"/>
                </a:lnTo>
                <a:lnTo>
                  <a:pt x="1504" y="154"/>
                </a:lnTo>
                <a:lnTo>
                  <a:pt x="1505" y="155"/>
                </a:lnTo>
                <a:lnTo>
                  <a:pt x="1505" y="154"/>
                </a:lnTo>
                <a:lnTo>
                  <a:pt x="1506" y="153"/>
                </a:lnTo>
                <a:lnTo>
                  <a:pt x="1506" y="152"/>
                </a:lnTo>
                <a:lnTo>
                  <a:pt x="1506" y="151"/>
                </a:lnTo>
                <a:lnTo>
                  <a:pt x="1507" y="152"/>
                </a:lnTo>
                <a:lnTo>
                  <a:pt x="1507" y="152"/>
                </a:lnTo>
                <a:lnTo>
                  <a:pt x="1508" y="151"/>
                </a:lnTo>
                <a:lnTo>
                  <a:pt x="1508" y="151"/>
                </a:lnTo>
                <a:lnTo>
                  <a:pt x="1509" y="150"/>
                </a:lnTo>
                <a:lnTo>
                  <a:pt x="1509" y="150"/>
                </a:lnTo>
                <a:lnTo>
                  <a:pt x="1510" y="150"/>
                </a:lnTo>
                <a:lnTo>
                  <a:pt x="1510" y="151"/>
                </a:lnTo>
                <a:lnTo>
                  <a:pt x="1511" y="151"/>
                </a:lnTo>
                <a:lnTo>
                  <a:pt x="1511" y="151"/>
                </a:lnTo>
                <a:lnTo>
                  <a:pt x="1511" y="150"/>
                </a:lnTo>
                <a:lnTo>
                  <a:pt x="1512" y="150"/>
                </a:lnTo>
                <a:lnTo>
                  <a:pt x="1513" y="149"/>
                </a:lnTo>
                <a:lnTo>
                  <a:pt x="1513" y="148"/>
                </a:lnTo>
                <a:lnTo>
                  <a:pt x="1514" y="142"/>
                </a:lnTo>
                <a:lnTo>
                  <a:pt x="1514" y="142"/>
                </a:lnTo>
                <a:lnTo>
                  <a:pt x="1514" y="141"/>
                </a:lnTo>
                <a:lnTo>
                  <a:pt x="1515" y="139"/>
                </a:lnTo>
                <a:lnTo>
                  <a:pt x="1515" y="136"/>
                </a:lnTo>
                <a:lnTo>
                  <a:pt x="1516" y="135"/>
                </a:lnTo>
                <a:lnTo>
                  <a:pt x="1516" y="135"/>
                </a:lnTo>
                <a:lnTo>
                  <a:pt x="1517" y="134"/>
                </a:lnTo>
                <a:lnTo>
                  <a:pt x="1517" y="134"/>
                </a:lnTo>
                <a:lnTo>
                  <a:pt x="1518" y="134"/>
                </a:lnTo>
                <a:lnTo>
                  <a:pt x="1518" y="134"/>
                </a:lnTo>
                <a:lnTo>
                  <a:pt x="1519" y="134"/>
                </a:lnTo>
                <a:lnTo>
                  <a:pt x="1519" y="134"/>
                </a:lnTo>
                <a:lnTo>
                  <a:pt x="1520" y="134"/>
                </a:lnTo>
                <a:lnTo>
                  <a:pt x="1520" y="135"/>
                </a:lnTo>
                <a:lnTo>
                  <a:pt x="1520" y="135"/>
                </a:lnTo>
                <a:lnTo>
                  <a:pt x="1521" y="135"/>
                </a:lnTo>
                <a:lnTo>
                  <a:pt x="1522" y="135"/>
                </a:lnTo>
                <a:lnTo>
                  <a:pt x="1522" y="135"/>
                </a:lnTo>
                <a:lnTo>
                  <a:pt x="1523" y="135"/>
                </a:lnTo>
                <a:lnTo>
                  <a:pt x="1523" y="136"/>
                </a:lnTo>
                <a:lnTo>
                  <a:pt x="1523" y="136"/>
                </a:lnTo>
                <a:lnTo>
                  <a:pt x="1524" y="136"/>
                </a:lnTo>
                <a:lnTo>
                  <a:pt x="1524" y="136"/>
                </a:lnTo>
                <a:lnTo>
                  <a:pt x="1525" y="136"/>
                </a:lnTo>
                <a:lnTo>
                  <a:pt x="1525" y="136"/>
                </a:lnTo>
                <a:lnTo>
                  <a:pt x="1526" y="136"/>
                </a:lnTo>
                <a:lnTo>
                  <a:pt x="1526" y="137"/>
                </a:lnTo>
                <a:lnTo>
                  <a:pt x="1527" y="137"/>
                </a:lnTo>
                <a:lnTo>
                  <a:pt x="1527" y="138"/>
                </a:lnTo>
                <a:lnTo>
                  <a:pt x="1528" y="138"/>
                </a:lnTo>
                <a:lnTo>
                  <a:pt x="1528" y="138"/>
                </a:lnTo>
                <a:lnTo>
                  <a:pt x="1528" y="138"/>
                </a:lnTo>
                <a:lnTo>
                  <a:pt x="1529" y="138"/>
                </a:lnTo>
                <a:lnTo>
                  <a:pt x="1529" y="138"/>
                </a:lnTo>
                <a:lnTo>
                  <a:pt x="1530" y="138"/>
                </a:lnTo>
                <a:lnTo>
                  <a:pt x="1530" y="137"/>
                </a:lnTo>
                <a:lnTo>
                  <a:pt x="1531" y="137"/>
                </a:lnTo>
                <a:lnTo>
                  <a:pt x="1531" y="137"/>
                </a:lnTo>
                <a:lnTo>
                  <a:pt x="1532" y="136"/>
                </a:lnTo>
                <a:lnTo>
                  <a:pt x="1532" y="136"/>
                </a:lnTo>
                <a:lnTo>
                  <a:pt x="1533" y="136"/>
                </a:lnTo>
                <a:lnTo>
                  <a:pt x="1533" y="135"/>
                </a:lnTo>
                <a:lnTo>
                  <a:pt x="1534" y="134"/>
                </a:lnTo>
                <a:lnTo>
                  <a:pt x="1534" y="135"/>
                </a:lnTo>
                <a:lnTo>
                  <a:pt x="1535" y="135"/>
                </a:lnTo>
                <a:lnTo>
                  <a:pt x="1535" y="134"/>
                </a:lnTo>
                <a:lnTo>
                  <a:pt x="1536" y="133"/>
                </a:lnTo>
                <a:lnTo>
                  <a:pt x="1536" y="140"/>
                </a:lnTo>
                <a:lnTo>
                  <a:pt x="1537" y="147"/>
                </a:lnTo>
                <a:lnTo>
                  <a:pt x="1537" y="145"/>
                </a:lnTo>
                <a:lnTo>
                  <a:pt x="1537" y="143"/>
                </a:lnTo>
                <a:lnTo>
                  <a:pt x="1538" y="142"/>
                </a:lnTo>
                <a:lnTo>
                  <a:pt x="1538" y="142"/>
                </a:lnTo>
                <a:lnTo>
                  <a:pt x="1539" y="143"/>
                </a:lnTo>
                <a:lnTo>
                  <a:pt x="1539" y="144"/>
                </a:lnTo>
                <a:lnTo>
                  <a:pt x="1540" y="145"/>
                </a:lnTo>
                <a:lnTo>
                  <a:pt x="1540" y="146"/>
                </a:lnTo>
                <a:lnTo>
                  <a:pt x="1541" y="146"/>
                </a:lnTo>
                <a:lnTo>
                  <a:pt x="1541" y="148"/>
                </a:lnTo>
                <a:lnTo>
                  <a:pt x="1542" y="149"/>
                </a:lnTo>
                <a:lnTo>
                  <a:pt x="1542" y="149"/>
                </a:lnTo>
                <a:lnTo>
                  <a:pt x="1543" y="149"/>
                </a:lnTo>
                <a:lnTo>
                  <a:pt x="1543" y="149"/>
                </a:lnTo>
                <a:lnTo>
                  <a:pt x="1544" y="149"/>
                </a:lnTo>
                <a:lnTo>
                  <a:pt x="1544" y="149"/>
                </a:lnTo>
                <a:lnTo>
                  <a:pt x="1545" y="149"/>
                </a:lnTo>
                <a:lnTo>
                  <a:pt x="1545" y="150"/>
                </a:lnTo>
                <a:lnTo>
                  <a:pt x="1546" y="150"/>
                </a:lnTo>
                <a:lnTo>
                  <a:pt x="1546" y="152"/>
                </a:lnTo>
                <a:lnTo>
                  <a:pt x="1546" y="152"/>
                </a:lnTo>
                <a:lnTo>
                  <a:pt x="1547" y="153"/>
                </a:lnTo>
                <a:lnTo>
                  <a:pt x="1547" y="153"/>
                </a:lnTo>
                <a:lnTo>
                  <a:pt x="1548" y="153"/>
                </a:lnTo>
                <a:lnTo>
                  <a:pt x="1548" y="153"/>
                </a:lnTo>
                <a:lnTo>
                  <a:pt x="1549" y="153"/>
                </a:lnTo>
                <a:lnTo>
                  <a:pt x="1549" y="152"/>
                </a:lnTo>
                <a:lnTo>
                  <a:pt x="1550" y="152"/>
                </a:lnTo>
                <a:lnTo>
                  <a:pt x="1550" y="150"/>
                </a:lnTo>
                <a:lnTo>
                  <a:pt x="1551" y="150"/>
                </a:lnTo>
                <a:lnTo>
                  <a:pt x="1551" y="149"/>
                </a:lnTo>
                <a:lnTo>
                  <a:pt x="1551" y="149"/>
                </a:lnTo>
                <a:lnTo>
                  <a:pt x="1552" y="149"/>
                </a:lnTo>
                <a:lnTo>
                  <a:pt x="1553" y="149"/>
                </a:lnTo>
                <a:lnTo>
                  <a:pt x="1553" y="149"/>
                </a:lnTo>
                <a:lnTo>
                  <a:pt x="1554" y="150"/>
                </a:lnTo>
                <a:lnTo>
                  <a:pt x="1554" y="150"/>
                </a:lnTo>
                <a:lnTo>
                  <a:pt x="1554" y="150"/>
                </a:lnTo>
                <a:lnTo>
                  <a:pt x="1555" y="150"/>
                </a:lnTo>
                <a:lnTo>
                  <a:pt x="1555" y="151"/>
                </a:lnTo>
                <a:lnTo>
                  <a:pt x="1556" y="152"/>
                </a:lnTo>
                <a:lnTo>
                  <a:pt x="1556" y="152"/>
                </a:lnTo>
                <a:lnTo>
                  <a:pt x="1557" y="151"/>
                </a:lnTo>
                <a:lnTo>
                  <a:pt x="1557" y="151"/>
                </a:lnTo>
                <a:lnTo>
                  <a:pt x="1558" y="151"/>
                </a:lnTo>
                <a:lnTo>
                  <a:pt x="1558" y="152"/>
                </a:lnTo>
                <a:lnTo>
                  <a:pt x="1559" y="152"/>
                </a:lnTo>
                <a:lnTo>
                  <a:pt x="1559" y="152"/>
                </a:lnTo>
                <a:lnTo>
                  <a:pt x="1560" y="153"/>
                </a:lnTo>
                <a:lnTo>
                  <a:pt x="1560" y="153"/>
                </a:lnTo>
                <a:lnTo>
                  <a:pt x="1560" y="154"/>
                </a:lnTo>
                <a:lnTo>
                  <a:pt x="1561" y="154"/>
                </a:lnTo>
                <a:lnTo>
                  <a:pt x="1562" y="154"/>
                </a:lnTo>
                <a:lnTo>
                  <a:pt x="1562" y="154"/>
                </a:lnTo>
                <a:lnTo>
                  <a:pt x="1563" y="154"/>
                </a:lnTo>
                <a:lnTo>
                  <a:pt x="1563" y="155"/>
                </a:lnTo>
                <a:lnTo>
                  <a:pt x="1563" y="155"/>
                </a:lnTo>
                <a:lnTo>
                  <a:pt x="1564" y="155"/>
                </a:lnTo>
                <a:lnTo>
                  <a:pt x="1564" y="155"/>
                </a:lnTo>
                <a:lnTo>
                  <a:pt x="1565" y="155"/>
                </a:lnTo>
                <a:lnTo>
                  <a:pt x="1565" y="155"/>
                </a:lnTo>
                <a:lnTo>
                  <a:pt x="1566" y="154"/>
                </a:lnTo>
                <a:lnTo>
                  <a:pt x="1566" y="153"/>
                </a:lnTo>
                <a:lnTo>
                  <a:pt x="1567" y="153"/>
                </a:lnTo>
                <a:lnTo>
                  <a:pt x="1567" y="153"/>
                </a:lnTo>
                <a:lnTo>
                  <a:pt x="1568" y="153"/>
                </a:lnTo>
                <a:lnTo>
                  <a:pt x="1568" y="153"/>
                </a:lnTo>
                <a:lnTo>
                  <a:pt x="1569" y="154"/>
                </a:lnTo>
                <a:lnTo>
                  <a:pt x="1569" y="154"/>
                </a:lnTo>
                <a:lnTo>
                  <a:pt x="1569" y="154"/>
                </a:lnTo>
                <a:lnTo>
                  <a:pt x="1570" y="154"/>
                </a:lnTo>
                <a:lnTo>
                  <a:pt x="1570" y="154"/>
                </a:lnTo>
                <a:lnTo>
                  <a:pt x="1571" y="154"/>
                </a:lnTo>
                <a:lnTo>
                  <a:pt x="1571" y="154"/>
                </a:lnTo>
                <a:lnTo>
                  <a:pt x="1572" y="153"/>
                </a:lnTo>
                <a:lnTo>
                  <a:pt x="1572" y="153"/>
                </a:lnTo>
                <a:lnTo>
                  <a:pt x="1573" y="153"/>
                </a:lnTo>
                <a:lnTo>
                  <a:pt x="1573" y="153"/>
                </a:lnTo>
                <a:lnTo>
                  <a:pt x="1574" y="152"/>
                </a:lnTo>
                <a:lnTo>
                  <a:pt x="1574" y="152"/>
                </a:lnTo>
                <a:lnTo>
                  <a:pt x="1575" y="152"/>
                </a:lnTo>
                <a:lnTo>
                  <a:pt x="1575" y="151"/>
                </a:lnTo>
                <a:lnTo>
                  <a:pt x="1576" y="151"/>
                </a:lnTo>
                <a:lnTo>
                  <a:pt x="1576" y="151"/>
                </a:lnTo>
                <a:lnTo>
                  <a:pt x="1577" y="151"/>
                </a:lnTo>
                <a:lnTo>
                  <a:pt x="1577" y="151"/>
                </a:lnTo>
                <a:lnTo>
                  <a:pt x="1577" y="151"/>
                </a:lnTo>
                <a:lnTo>
                  <a:pt x="1578" y="151"/>
                </a:lnTo>
                <a:lnTo>
                  <a:pt x="1578" y="151"/>
                </a:lnTo>
                <a:lnTo>
                  <a:pt x="1579" y="151"/>
                </a:lnTo>
                <a:lnTo>
                  <a:pt x="1579" y="151"/>
                </a:lnTo>
                <a:lnTo>
                  <a:pt x="1580" y="151"/>
                </a:lnTo>
                <a:lnTo>
                  <a:pt x="1580" y="151"/>
                </a:lnTo>
                <a:lnTo>
                  <a:pt x="1581" y="151"/>
                </a:lnTo>
                <a:lnTo>
                  <a:pt x="1581" y="152"/>
                </a:lnTo>
                <a:lnTo>
                  <a:pt x="1582" y="152"/>
                </a:lnTo>
                <a:lnTo>
                  <a:pt x="1582" y="152"/>
                </a:lnTo>
                <a:lnTo>
                  <a:pt x="1583" y="153"/>
                </a:lnTo>
                <a:lnTo>
                  <a:pt x="1583" y="153"/>
                </a:lnTo>
                <a:lnTo>
                  <a:pt x="1584" y="152"/>
                </a:lnTo>
                <a:lnTo>
                  <a:pt x="1584" y="152"/>
                </a:lnTo>
                <a:lnTo>
                  <a:pt x="1585" y="152"/>
                </a:lnTo>
                <a:lnTo>
                  <a:pt x="1585" y="152"/>
                </a:lnTo>
                <a:lnTo>
                  <a:pt x="1586" y="152"/>
                </a:lnTo>
                <a:lnTo>
                  <a:pt x="1586" y="152"/>
                </a:lnTo>
                <a:lnTo>
                  <a:pt x="1586" y="152"/>
                </a:lnTo>
                <a:lnTo>
                  <a:pt x="1587" y="152"/>
                </a:lnTo>
                <a:lnTo>
                  <a:pt x="1587" y="152"/>
                </a:lnTo>
                <a:lnTo>
                  <a:pt x="1588" y="152"/>
                </a:lnTo>
                <a:lnTo>
                  <a:pt x="1588" y="152"/>
                </a:lnTo>
                <a:lnTo>
                  <a:pt x="1589" y="153"/>
                </a:lnTo>
                <a:lnTo>
                  <a:pt x="1589" y="152"/>
                </a:lnTo>
                <a:lnTo>
                  <a:pt x="1590" y="152"/>
                </a:lnTo>
                <a:lnTo>
                  <a:pt x="1590" y="152"/>
                </a:lnTo>
                <a:lnTo>
                  <a:pt x="1591" y="150"/>
                </a:lnTo>
                <a:lnTo>
                  <a:pt x="1591" y="150"/>
                </a:lnTo>
                <a:lnTo>
                  <a:pt x="1592" y="150"/>
                </a:lnTo>
                <a:lnTo>
                  <a:pt x="1592" y="150"/>
                </a:lnTo>
                <a:lnTo>
                  <a:pt x="1593" y="149"/>
                </a:lnTo>
                <a:lnTo>
                  <a:pt x="1593" y="149"/>
                </a:lnTo>
                <a:lnTo>
                  <a:pt x="1594" y="149"/>
                </a:lnTo>
                <a:lnTo>
                  <a:pt x="1594" y="149"/>
                </a:lnTo>
                <a:lnTo>
                  <a:pt x="1594" y="149"/>
                </a:lnTo>
                <a:lnTo>
                  <a:pt x="1595" y="149"/>
                </a:lnTo>
                <a:lnTo>
                  <a:pt x="1595" y="150"/>
                </a:lnTo>
                <a:lnTo>
                  <a:pt x="1596" y="150"/>
                </a:lnTo>
                <a:lnTo>
                  <a:pt x="1596" y="152"/>
                </a:lnTo>
                <a:lnTo>
                  <a:pt x="1597" y="152"/>
                </a:lnTo>
                <a:lnTo>
                  <a:pt x="1597" y="153"/>
                </a:lnTo>
                <a:lnTo>
                  <a:pt x="1598" y="153"/>
                </a:lnTo>
                <a:lnTo>
                  <a:pt x="1598" y="154"/>
                </a:lnTo>
                <a:lnTo>
                  <a:pt x="1599" y="153"/>
                </a:lnTo>
                <a:lnTo>
                  <a:pt x="1599" y="153"/>
                </a:lnTo>
                <a:lnTo>
                  <a:pt x="1600" y="153"/>
                </a:lnTo>
                <a:lnTo>
                  <a:pt x="1600" y="152"/>
                </a:lnTo>
                <a:lnTo>
                  <a:pt x="1600" y="153"/>
                </a:lnTo>
                <a:lnTo>
                  <a:pt x="1601" y="153"/>
                </a:lnTo>
                <a:lnTo>
                  <a:pt x="1602" y="153"/>
                </a:lnTo>
                <a:lnTo>
                  <a:pt x="1602" y="153"/>
                </a:lnTo>
                <a:lnTo>
                  <a:pt x="1603" y="153"/>
                </a:lnTo>
                <a:lnTo>
                  <a:pt x="1603" y="152"/>
                </a:lnTo>
                <a:lnTo>
                  <a:pt x="1603" y="152"/>
                </a:lnTo>
                <a:lnTo>
                  <a:pt x="1604" y="152"/>
                </a:lnTo>
                <a:lnTo>
                  <a:pt x="1604" y="156"/>
                </a:lnTo>
                <a:lnTo>
                  <a:pt x="1605" y="155"/>
                </a:lnTo>
                <a:lnTo>
                  <a:pt x="1605" y="155"/>
                </a:lnTo>
                <a:lnTo>
                  <a:pt x="1606" y="155"/>
                </a:lnTo>
                <a:lnTo>
                  <a:pt x="1606" y="155"/>
                </a:lnTo>
                <a:lnTo>
                  <a:pt x="1607" y="156"/>
                </a:lnTo>
                <a:lnTo>
                  <a:pt x="1607" y="156"/>
                </a:lnTo>
                <a:lnTo>
                  <a:pt x="1608" y="156"/>
                </a:lnTo>
                <a:lnTo>
                  <a:pt x="1608" y="157"/>
                </a:lnTo>
                <a:lnTo>
                  <a:pt x="1609" y="157"/>
                </a:lnTo>
                <a:lnTo>
                  <a:pt x="1609" y="156"/>
                </a:lnTo>
                <a:lnTo>
                  <a:pt x="1609" y="156"/>
                </a:lnTo>
                <a:lnTo>
                  <a:pt x="1610" y="156"/>
                </a:lnTo>
                <a:lnTo>
                  <a:pt x="1611" y="156"/>
                </a:lnTo>
                <a:lnTo>
                  <a:pt x="1611" y="156"/>
                </a:lnTo>
                <a:lnTo>
                  <a:pt x="1612" y="156"/>
                </a:lnTo>
                <a:lnTo>
                  <a:pt x="1612" y="156"/>
                </a:lnTo>
                <a:lnTo>
                  <a:pt x="1612" y="156"/>
                </a:lnTo>
                <a:lnTo>
                  <a:pt x="1613" y="156"/>
                </a:lnTo>
                <a:lnTo>
                  <a:pt x="1613" y="157"/>
                </a:lnTo>
                <a:lnTo>
                  <a:pt x="1614" y="157"/>
                </a:lnTo>
                <a:lnTo>
                  <a:pt x="1614" y="158"/>
                </a:lnTo>
                <a:lnTo>
                  <a:pt x="1615" y="158"/>
                </a:lnTo>
                <a:lnTo>
                  <a:pt x="1615" y="157"/>
                </a:lnTo>
                <a:lnTo>
                  <a:pt x="1616" y="156"/>
                </a:lnTo>
                <a:lnTo>
                  <a:pt x="1616" y="155"/>
                </a:lnTo>
                <a:lnTo>
                  <a:pt x="1617" y="155"/>
                </a:lnTo>
                <a:lnTo>
                  <a:pt x="1617" y="155"/>
                </a:lnTo>
                <a:lnTo>
                  <a:pt x="1617" y="155"/>
                </a:lnTo>
                <a:lnTo>
                  <a:pt x="1618" y="155"/>
                </a:lnTo>
                <a:lnTo>
                  <a:pt x="1618" y="155"/>
                </a:lnTo>
                <a:lnTo>
                  <a:pt x="1619" y="155"/>
                </a:lnTo>
                <a:lnTo>
                  <a:pt x="1619" y="155"/>
                </a:lnTo>
                <a:lnTo>
                  <a:pt x="1620" y="155"/>
                </a:lnTo>
                <a:lnTo>
                  <a:pt x="1620" y="155"/>
                </a:lnTo>
                <a:lnTo>
                  <a:pt x="1621" y="156"/>
                </a:lnTo>
                <a:lnTo>
                  <a:pt x="1621" y="155"/>
                </a:lnTo>
                <a:lnTo>
                  <a:pt x="1622" y="155"/>
                </a:lnTo>
                <a:lnTo>
                  <a:pt x="1622" y="155"/>
                </a:lnTo>
                <a:lnTo>
                  <a:pt x="1623" y="155"/>
                </a:lnTo>
                <a:lnTo>
                  <a:pt x="1623" y="155"/>
                </a:lnTo>
                <a:lnTo>
                  <a:pt x="1624" y="155"/>
                </a:lnTo>
                <a:lnTo>
                  <a:pt x="1624" y="155"/>
                </a:lnTo>
                <a:lnTo>
                  <a:pt x="1625" y="155"/>
                </a:lnTo>
                <a:lnTo>
                  <a:pt x="1625" y="153"/>
                </a:lnTo>
                <a:lnTo>
                  <a:pt x="1626" y="153"/>
                </a:lnTo>
                <a:lnTo>
                  <a:pt x="1626" y="154"/>
                </a:lnTo>
                <a:lnTo>
                  <a:pt x="1626" y="154"/>
                </a:lnTo>
                <a:lnTo>
                  <a:pt x="1627" y="154"/>
                </a:lnTo>
                <a:lnTo>
                  <a:pt x="1627" y="152"/>
                </a:lnTo>
                <a:lnTo>
                  <a:pt x="1628" y="152"/>
                </a:lnTo>
                <a:lnTo>
                  <a:pt x="1628" y="152"/>
                </a:lnTo>
                <a:lnTo>
                  <a:pt x="1629" y="151"/>
                </a:lnTo>
                <a:lnTo>
                  <a:pt x="1629" y="151"/>
                </a:lnTo>
                <a:lnTo>
                  <a:pt x="1630" y="151"/>
                </a:lnTo>
                <a:lnTo>
                  <a:pt x="1630" y="151"/>
                </a:lnTo>
                <a:lnTo>
                  <a:pt x="1631" y="150"/>
                </a:lnTo>
                <a:lnTo>
                  <a:pt x="1631" y="150"/>
                </a:lnTo>
                <a:lnTo>
                  <a:pt x="1632" y="150"/>
                </a:lnTo>
                <a:lnTo>
                  <a:pt x="1632" y="150"/>
                </a:lnTo>
                <a:lnTo>
                  <a:pt x="1633" y="150"/>
                </a:lnTo>
                <a:lnTo>
                  <a:pt x="1633" y="150"/>
                </a:lnTo>
                <a:lnTo>
                  <a:pt x="1634" y="150"/>
                </a:lnTo>
                <a:lnTo>
                  <a:pt x="1634" y="150"/>
                </a:lnTo>
                <a:lnTo>
                  <a:pt x="1635" y="150"/>
                </a:lnTo>
                <a:lnTo>
                  <a:pt x="1635" y="149"/>
                </a:lnTo>
                <a:lnTo>
                  <a:pt x="1635" y="150"/>
                </a:lnTo>
                <a:lnTo>
                  <a:pt x="1636" y="150"/>
                </a:lnTo>
                <a:lnTo>
                  <a:pt x="1636" y="150"/>
                </a:lnTo>
                <a:lnTo>
                  <a:pt x="1637" y="150"/>
                </a:lnTo>
                <a:lnTo>
                  <a:pt x="1637" y="150"/>
                </a:lnTo>
                <a:lnTo>
                  <a:pt x="1638" y="150"/>
                </a:lnTo>
                <a:lnTo>
                  <a:pt x="1638" y="150"/>
                </a:lnTo>
                <a:lnTo>
                  <a:pt x="1639" y="150"/>
                </a:lnTo>
                <a:lnTo>
                  <a:pt x="1639" y="150"/>
                </a:lnTo>
                <a:lnTo>
                  <a:pt x="1640" y="150"/>
                </a:lnTo>
                <a:lnTo>
                  <a:pt x="1640" y="150"/>
                </a:lnTo>
                <a:lnTo>
                  <a:pt x="1640" y="151"/>
                </a:lnTo>
                <a:lnTo>
                  <a:pt x="1641" y="151"/>
                </a:lnTo>
                <a:lnTo>
                  <a:pt x="1642" y="151"/>
                </a:lnTo>
                <a:lnTo>
                  <a:pt x="1642" y="151"/>
                </a:lnTo>
                <a:lnTo>
                  <a:pt x="1643" y="151"/>
                </a:lnTo>
                <a:lnTo>
                  <a:pt x="1643" y="152"/>
                </a:lnTo>
                <a:lnTo>
                  <a:pt x="1643" y="152"/>
                </a:lnTo>
                <a:lnTo>
                  <a:pt x="1644" y="151"/>
                </a:lnTo>
                <a:lnTo>
                  <a:pt x="1644" y="151"/>
                </a:lnTo>
                <a:lnTo>
                  <a:pt x="1645" y="151"/>
                </a:lnTo>
                <a:lnTo>
                  <a:pt x="1645" y="150"/>
                </a:lnTo>
                <a:lnTo>
                  <a:pt x="1646" y="152"/>
                </a:lnTo>
                <a:lnTo>
                  <a:pt x="1646" y="153"/>
                </a:lnTo>
                <a:lnTo>
                  <a:pt x="1647" y="153"/>
                </a:lnTo>
                <a:lnTo>
                  <a:pt x="1647" y="153"/>
                </a:lnTo>
                <a:lnTo>
                  <a:pt x="1648" y="155"/>
                </a:lnTo>
                <a:lnTo>
                  <a:pt x="1648" y="153"/>
                </a:lnTo>
                <a:lnTo>
                  <a:pt x="1649" y="154"/>
                </a:lnTo>
                <a:lnTo>
                  <a:pt x="1649" y="154"/>
                </a:lnTo>
                <a:lnTo>
                  <a:pt x="1649" y="155"/>
                </a:lnTo>
                <a:lnTo>
                  <a:pt x="1650" y="153"/>
                </a:lnTo>
                <a:lnTo>
                  <a:pt x="1651" y="153"/>
                </a:lnTo>
                <a:lnTo>
                  <a:pt x="1651" y="155"/>
                </a:lnTo>
                <a:lnTo>
                  <a:pt x="1652" y="155"/>
                </a:lnTo>
                <a:lnTo>
                  <a:pt x="1652" y="154"/>
                </a:lnTo>
                <a:lnTo>
                  <a:pt x="1652" y="153"/>
                </a:lnTo>
                <a:lnTo>
                  <a:pt x="1653" y="152"/>
                </a:lnTo>
                <a:lnTo>
                  <a:pt x="1653" y="151"/>
                </a:lnTo>
                <a:lnTo>
                  <a:pt x="1654" y="149"/>
                </a:lnTo>
                <a:lnTo>
                  <a:pt x="1654" y="148"/>
                </a:lnTo>
                <a:lnTo>
                  <a:pt x="1655" y="148"/>
                </a:lnTo>
                <a:lnTo>
                  <a:pt x="1655" y="147"/>
                </a:lnTo>
                <a:lnTo>
                  <a:pt x="1656" y="148"/>
                </a:lnTo>
                <a:lnTo>
                  <a:pt x="1656" y="149"/>
                </a:lnTo>
                <a:lnTo>
                  <a:pt x="1657" y="150"/>
                </a:lnTo>
                <a:lnTo>
                  <a:pt x="1657" y="150"/>
                </a:lnTo>
                <a:lnTo>
                  <a:pt x="1657" y="151"/>
                </a:lnTo>
                <a:lnTo>
                  <a:pt x="1658" y="151"/>
                </a:lnTo>
                <a:lnTo>
                  <a:pt x="1658" y="152"/>
                </a:lnTo>
                <a:lnTo>
                  <a:pt x="1659" y="152"/>
                </a:lnTo>
                <a:lnTo>
                  <a:pt x="1659" y="152"/>
                </a:lnTo>
                <a:lnTo>
                  <a:pt x="1660" y="152"/>
                </a:lnTo>
                <a:lnTo>
                  <a:pt x="1660" y="152"/>
                </a:lnTo>
                <a:lnTo>
                  <a:pt x="1661" y="153"/>
                </a:lnTo>
                <a:lnTo>
                  <a:pt x="1661" y="154"/>
                </a:lnTo>
                <a:lnTo>
                  <a:pt x="1662" y="155"/>
                </a:lnTo>
                <a:lnTo>
                  <a:pt x="1662" y="155"/>
                </a:lnTo>
                <a:lnTo>
                  <a:pt x="1663" y="156"/>
                </a:lnTo>
                <a:lnTo>
                  <a:pt x="1663" y="156"/>
                </a:lnTo>
                <a:lnTo>
                  <a:pt x="1664" y="158"/>
                </a:lnTo>
                <a:lnTo>
                  <a:pt x="1664" y="154"/>
                </a:lnTo>
                <a:lnTo>
                  <a:pt x="1665" y="143"/>
                </a:lnTo>
                <a:lnTo>
                  <a:pt x="1665" y="140"/>
                </a:lnTo>
                <a:lnTo>
                  <a:pt x="1666" y="140"/>
                </a:lnTo>
                <a:lnTo>
                  <a:pt x="1666" y="140"/>
                </a:lnTo>
                <a:lnTo>
                  <a:pt x="1666" y="140"/>
                </a:lnTo>
                <a:lnTo>
                  <a:pt x="1667" y="140"/>
                </a:lnTo>
                <a:lnTo>
                  <a:pt x="1667" y="141"/>
                </a:lnTo>
                <a:lnTo>
                  <a:pt x="1668" y="141"/>
                </a:lnTo>
                <a:lnTo>
                  <a:pt x="1668" y="142"/>
                </a:lnTo>
                <a:lnTo>
                  <a:pt x="1669" y="142"/>
                </a:lnTo>
                <a:lnTo>
                  <a:pt x="1669" y="141"/>
                </a:lnTo>
                <a:lnTo>
                  <a:pt x="1670" y="141"/>
                </a:lnTo>
                <a:lnTo>
                  <a:pt x="1670" y="141"/>
                </a:lnTo>
                <a:lnTo>
                  <a:pt x="1671" y="140"/>
                </a:lnTo>
                <a:lnTo>
                  <a:pt x="1671" y="139"/>
                </a:lnTo>
                <a:lnTo>
                  <a:pt x="1672" y="129"/>
                </a:lnTo>
                <a:lnTo>
                  <a:pt x="1672" y="127"/>
                </a:lnTo>
                <a:lnTo>
                  <a:pt x="1673" y="127"/>
                </a:lnTo>
                <a:lnTo>
                  <a:pt x="1673" y="128"/>
                </a:lnTo>
                <a:lnTo>
                  <a:pt x="1674" y="128"/>
                </a:lnTo>
                <a:lnTo>
                  <a:pt x="1674" y="128"/>
                </a:lnTo>
                <a:lnTo>
                  <a:pt x="1675" y="128"/>
                </a:lnTo>
                <a:lnTo>
                  <a:pt x="1675" y="128"/>
                </a:lnTo>
                <a:lnTo>
                  <a:pt x="1675" y="128"/>
                </a:lnTo>
                <a:lnTo>
                  <a:pt x="1676" y="128"/>
                </a:lnTo>
                <a:lnTo>
                  <a:pt x="1676" y="128"/>
                </a:lnTo>
                <a:lnTo>
                  <a:pt x="1677" y="128"/>
                </a:lnTo>
                <a:lnTo>
                  <a:pt x="1677" y="128"/>
                </a:lnTo>
                <a:lnTo>
                  <a:pt x="1678" y="128"/>
                </a:lnTo>
                <a:lnTo>
                  <a:pt x="1678" y="128"/>
                </a:lnTo>
                <a:lnTo>
                  <a:pt x="1679" y="128"/>
                </a:lnTo>
                <a:lnTo>
                  <a:pt x="1679" y="128"/>
                </a:lnTo>
                <a:lnTo>
                  <a:pt x="1680" y="128"/>
                </a:lnTo>
                <a:lnTo>
                  <a:pt x="1680" y="129"/>
                </a:lnTo>
                <a:lnTo>
                  <a:pt x="1680" y="129"/>
                </a:lnTo>
                <a:lnTo>
                  <a:pt x="1681" y="129"/>
                </a:lnTo>
                <a:lnTo>
                  <a:pt x="1682" y="130"/>
                </a:lnTo>
                <a:lnTo>
                  <a:pt x="1682" y="130"/>
                </a:lnTo>
                <a:lnTo>
                  <a:pt x="1683" y="130"/>
                </a:lnTo>
                <a:lnTo>
                  <a:pt x="1683" y="131"/>
                </a:lnTo>
                <a:lnTo>
                  <a:pt x="1683" y="131"/>
                </a:lnTo>
                <a:lnTo>
                  <a:pt x="1684" y="132"/>
                </a:lnTo>
                <a:lnTo>
                  <a:pt x="1684" y="132"/>
                </a:lnTo>
                <a:lnTo>
                  <a:pt x="1685" y="133"/>
                </a:lnTo>
                <a:lnTo>
                  <a:pt x="1685" y="133"/>
                </a:lnTo>
                <a:lnTo>
                  <a:pt x="1686" y="134"/>
                </a:lnTo>
                <a:lnTo>
                  <a:pt x="1686" y="135"/>
                </a:lnTo>
                <a:lnTo>
                  <a:pt x="1687" y="135"/>
                </a:lnTo>
                <a:lnTo>
                  <a:pt x="1687" y="141"/>
                </a:lnTo>
                <a:lnTo>
                  <a:pt x="1688" y="148"/>
                </a:lnTo>
                <a:lnTo>
                  <a:pt x="1688" y="148"/>
                </a:lnTo>
                <a:lnTo>
                  <a:pt x="1689" y="147"/>
                </a:lnTo>
                <a:lnTo>
                  <a:pt x="1689" y="146"/>
                </a:lnTo>
                <a:lnTo>
                  <a:pt x="1689" y="146"/>
                </a:lnTo>
                <a:lnTo>
                  <a:pt x="1690" y="145"/>
                </a:lnTo>
                <a:lnTo>
                  <a:pt x="1691" y="144"/>
                </a:lnTo>
                <a:lnTo>
                  <a:pt x="1691" y="144"/>
                </a:lnTo>
                <a:lnTo>
                  <a:pt x="1692" y="143"/>
                </a:lnTo>
                <a:lnTo>
                  <a:pt x="1692" y="143"/>
                </a:lnTo>
                <a:lnTo>
                  <a:pt x="1692" y="143"/>
                </a:lnTo>
                <a:lnTo>
                  <a:pt x="1693" y="142"/>
                </a:lnTo>
                <a:lnTo>
                  <a:pt x="1693" y="144"/>
                </a:lnTo>
                <a:lnTo>
                  <a:pt x="1694" y="145"/>
                </a:lnTo>
                <a:lnTo>
                  <a:pt x="1694" y="144"/>
                </a:lnTo>
                <a:lnTo>
                  <a:pt x="1695" y="147"/>
                </a:lnTo>
                <a:lnTo>
                  <a:pt x="1695" y="145"/>
                </a:lnTo>
                <a:lnTo>
                  <a:pt x="1696" y="143"/>
                </a:lnTo>
                <a:lnTo>
                  <a:pt x="1696" y="142"/>
                </a:lnTo>
                <a:lnTo>
                  <a:pt x="1697" y="143"/>
                </a:lnTo>
                <a:lnTo>
                  <a:pt x="1697" y="144"/>
                </a:lnTo>
                <a:lnTo>
                  <a:pt x="1698" y="147"/>
                </a:lnTo>
                <a:lnTo>
                  <a:pt x="1698" y="148"/>
                </a:lnTo>
                <a:lnTo>
                  <a:pt x="1698" y="150"/>
                </a:lnTo>
                <a:lnTo>
                  <a:pt x="1699" y="152"/>
                </a:lnTo>
                <a:lnTo>
                  <a:pt x="1700" y="153"/>
                </a:lnTo>
                <a:lnTo>
                  <a:pt x="1700" y="154"/>
                </a:lnTo>
                <a:lnTo>
                  <a:pt x="1701" y="154"/>
                </a:lnTo>
                <a:lnTo>
                  <a:pt x="1701" y="154"/>
                </a:lnTo>
                <a:lnTo>
                  <a:pt x="1701" y="154"/>
                </a:lnTo>
                <a:lnTo>
                  <a:pt x="1702" y="153"/>
                </a:lnTo>
                <a:lnTo>
                  <a:pt x="1702" y="153"/>
                </a:lnTo>
                <a:lnTo>
                  <a:pt x="1703" y="153"/>
                </a:lnTo>
                <a:lnTo>
                  <a:pt x="1703" y="153"/>
                </a:lnTo>
                <a:lnTo>
                  <a:pt x="1704" y="152"/>
                </a:lnTo>
                <a:lnTo>
                  <a:pt x="1704" y="152"/>
                </a:lnTo>
                <a:lnTo>
                  <a:pt x="1705" y="152"/>
                </a:lnTo>
                <a:lnTo>
                  <a:pt x="1705" y="153"/>
                </a:lnTo>
                <a:lnTo>
                  <a:pt x="1706" y="153"/>
                </a:lnTo>
                <a:lnTo>
                  <a:pt x="1706" y="153"/>
                </a:lnTo>
                <a:lnTo>
                  <a:pt x="1706" y="153"/>
                </a:lnTo>
                <a:lnTo>
                  <a:pt x="1707" y="153"/>
                </a:lnTo>
                <a:lnTo>
                  <a:pt x="1707" y="152"/>
                </a:lnTo>
                <a:lnTo>
                  <a:pt x="1708" y="152"/>
                </a:lnTo>
                <a:lnTo>
                  <a:pt x="1708" y="150"/>
                </a:lnTo>
                <a:lnTo>
                  <a:pt x="1709" y="151"/>
                </a:lnTo>
                <a:lnTo>
                  <a:pt x="1709" y="152"/>
                </a:lnTo>
                <a:lnTo>
                  <a:pt x="1710" y="152"/>
                </a:lnTo>
                <a:lnTo>
                  <a:pt x="1710" y="152"/>
                </a:lnTo>
                <a:lnTo>
                  <a:pt x="1711" y="152"/>
                </a:lnTo>
                <a:lnTo>
                  <a:pt x="1711" y="152"/>
                </a:lnTo>
                <a:lnTo>
                  <a:pt x="1712" y="153"/>
                </a:lnTo>
                <a:lnTo>
                  <a:pt x="1712" y="153"/>
                </a:lnTo>
                <a:lnTo>
                  <a:pt x="1713" y="154"/>
                </a:lnTo>
                <a:lnTo>
                  <a:pt x="1713" y="156"/>
                </a:lnTo>
                <a:lnTo>
                  <a:pt x="1714" y="156"/>
                </a:lnTo>
                <a:lnTo>
                  <a:pt x="1714" y="157"/>
                </a:lnTo>
                <a:lnTo>
                  <a:pt x="1715" y="154"/>
                </a:lnTo>
                <a:lnTo>
                  <a:pt x="1715" y="153"/>
                </a:lnTo>
                <a:lnTo>
                  <a:pt x="1715" y="153"/>
                </a:lnTo>
                <a:lnTo>
                  <a:pt x="1716" y="154"/>
                </a:lnTo>
                <a:lnTo>
                  <a:pt x="1716" y="153"/>
                </a:lnTo>
                <a:lnTo>
                  <a:pt x="1717" y="154"/>
                </a:lnTo>
                <a:lnTo>
                  <a:pt x="1717" y="153"/>
                </a:lnTo>
                <a:lnTo>
                  <a:pt x="1718" y="153"/>
                </a:lnTo>
                <a:lnTo>
                  <a:pt x="1718" y="153"/>
                </a:lnTo>
                <a:lnTo>
                  <a:pt x="1719" y="153"/>
                </a:lnTo>
                <a:lnTo>
                  <a:pt x="1719" y="153"/>
                </a:lnTo>
                <a:lnTo>
                  <a:pt x="1720" y="153"/>
                </a:lnTo>
                <a:lnTo>
                  <a:pt x="1720" y="153"/>
                </a:lnTo>
                <a:lnTo>
                  <a:pt x="1721" y="153"/>
                </a:lnTo>
                <a:lnTo>
                  <a:pt x="1721" y="153"/>
                </a:lnTo>
                <a:lnTo>
                  <a:pt x="1722" y="153"/>
                </a:lnTo>
                <a:lnTo>
                  <a:pt x="1722" y="153"/>
                </a:lnTo>
                <a:lnTo>
                  <a:pt x="1723" y="154"/>
                </a:lnTo>
                <a:lnTo>
                  <a:pt x="1723" y="154"/>
                </a:lnTo>
                <a:lnTo>
                  <a:pt x="1723" y="154"/>
                </a:lnTo>
                <a:lnTo>
                  <a:pt x="1724" y="154"/>
                </a:lnTo>
                <a:lnTo>
                  <a:pt x="1724" y="154"/>
                </a:lnTo>
                <a:lnTo>
                  <a:pt x="1725" y="153"/>
                </a:lnTo>
                <a:lnTo>
                  <a:pt x="1725" y="151"/>
                </a:lnTo>
                <a:lnTo>
                  <a:pt x="1726" y="150"/>
                </a:lnTo>
                <a:lnTo>
                  <a:pt x="1726" y="150"/>
                </a:lnTo>
                <a:lnTo>
                  <a:pt x="1727" y="151"/>
                </a:lnTo>
                <a:lnTo>
                  <a:pt x="1727" y="151"/>
                </a:lnTo>
                <a:lnTo>
                  <a:pt x="1728" y="151"/>
                </a:lnTo>
                <a:lnTo>
                  <a:pt x="1728" y="151"/>
                </a:lnTo>
                <a:lnTo>
                  <a:pt x="1729" y="151"/>
                </a:lnTo>
                <a:lnTo>
                  <a:pt x="1729" y="150"/>
                </a:lnTo>
                <a:lnTo>
                  <a:pt x="1729" y="149"/>
                </a:lnTo>
                <a:lnTo>
                  <a:pt x="1730" y="149"/>
                </a:lnTo>
                <a:lnTo>
                  <a:pt x="1731" y="149"/>
                </a:lnTo>
                <a:lnTo>
                  <a:pt x="1731" y="148"/>
                </a:lnTo>
                <a:lnTo>
                  <a:pt x="1732" y="148"/>
                </a:lnTo>
                <a:lnTo>
                  <a:pt x="1732" y="147"/>
                </a:lnTo>
                <a:lnTo>
                  <a:pt x="1732" y="147"/>
                </a:lnTo>
                <a:lnTo>
                  <a:pt x="1733" y="147"/>
                </a:lnTo>
                <a:lnTo>
                  <a:pt x="1733" y="145"/>
                </a:lnTo>
                <a:lnTo>
                  <a:pt x="1734" y="144"/>
                </a:lnTo>
                <a:lnTo>
                  <a:pt x="1734" y="145"/>
                </a:lnTo>
                <a:lnTo>
                  <a:pt x="1735" y="143"/>
                </a:lnTo>
                <a:lnTo>
                  <a:pt x="1735" y="142"/>
                </a:lnTo>
                <a:lnTo>
                  <a:pt x="1736" y="141"/>
                </a:lnTo>
                <a:lnTo>
                  <a:pt x="1736" y="142"/>
                </a:lnTo>
                <a:lnTo>
                  <a:pt x="1737" y="143"/>
                </a:lnTo>
                <a:lnTo>
                  <a:pt x="1737" y="144"/>
                </a:lnTo>
                <a:lnTo>
                  <a:pt x="1738" y="144"/>
                </a:lnTo>
                <a:lnTo>
                  <a:pt x="1738" y="144"/>
                </a:lnTo>
                <a:lnTo>
                  <a:pt x="1738" y="146"/>
                </a:lnTo>
                <a:lnTo>
                  <a:pt x="1739" y="146"/>
                </a:lnTo>
                <a:lnTo>
                  <a:pt x="1740" y="146"/>
                </a:lnTo>
                <a:lnTo>
                  <a:pt x="1740" y="146"/>
                </a:lnTo>
                <a:lnTo>
                  <a:pt x="1741" y="146"/>
                </a:lnTo>
                <a:lnTo>
                  <a:pt x="1741" y="146"/>
                </a:lnTo>
                <a:lnTo>
                  <a:pt x="1741" y="146"/>
                </a:lnTo>
                <a:lnTo>
                  <a:pt x="1742" y="146"/>
                </a:lnTo>
                <a:lnTo>
                  <a:pt x="1742" y="146"/>
                </a:lnTo>
                <a:lnTo>
                  <a:pt x="1743" y="146"/>
                </a:lnTo>
                <a:lnTo>
                  <a:pt x="1743" y="146"/>
                </a:lnTo>
                <a:lnTo>
                  <a:pt x="1744" y="146"/>
                </a:lnTo>
                <a:lnTo>
                  <a:pt x="1744" y="146"/>
                </a:lnTo>
                <a:lnTo>
                  <a:pt x="1745" y="146"/>
                </a:lnTo>
                <a:lnTo>
                  <a:pt x="1745" y="146"/>
                </a:lnTo>
                <a:lnTo>
                  <a:pt x="1746" y="146"/>
                </a:lnTo>
                <a:lnTo>
                  <a:pt x="1746" y="146"/>
                </a:lnTo>
                <a:lnTo>
                  <a:pt x="1746" y="146"/>
                </a:lnTo>
                <a:lnTo>
                  <a:pt x="1747" y="146"/>
                </a:lnTo>
                <a:lnTo>
                  <a:pt x="1747" y="146"/>
                </a:lnTo>
                <a:lnTo>
                  <a:pt x="1748" y="146"/>
                </a:lnTo>
                <a:lnTo>
                  <a:pt x="1748" y="148"/>
                </a:lnTo>
                <a:lnTo>
                  <a:pt x="1749" y="148"/>
                </a:lnTo>
                <a:lnTo>
                  <a:pt x="1749" y="149"/>
                </a:lnTo>
                <a:lnTo>
                  <a:pt x="1750" y="149"/>
                </a:lnTo>
                <a:lnTo>
                  <a:pt x="1750" y="149"/>
                </a:lnTo>
                <a:lnTo>
                  <a:pt x="1751" y="152"/>
                </a:lnTo>
                <a:lnTo>
                  <a:pt x="1751" y="154"/>
                </a:lnTo>
                <a:lnTo>
                  <a:pt x="1752" y="154"/>
                </a:lnTo>
                <a:lnTo>
                  <a:pt x="1752" y="154"/>
                </a:lnTo>
                <a:lnTo>
                  <a:pt x="1753" y="154"/>
                </a:lnTo>
                <a:lnTo>
                  <a:pt x="1753" y="153"/>
                </a:lnTo>
                <a:lnTo>
                  <a:pt x="1754" y="153"/>
                </a:lnTo>
                <a:lnTo>
                  <a:pt x="1754" y="153"/>
                </a:lnTo>
                <a:lnTo>
                  <a:pt x="1755" y="153"/>
                </a:lnTo>
                <a:lnTo>
                  <a:pt x="1755" y="153"/>
                </a:lnTo>
                <a:lnTo>
                  <a:pt x="1755" y="153"/>
                </a:lnTo>
                <a:lnTo>
                  <a:pt x="1756" y="153"/>
                </a:lnTo>
                <a:lnTo>
                  <a:pt x="1756" y="153"/>
                </a:lnTo>
                <a:lnTo>
                  <a:pt x="1757" y="153"/>
                </a:lnTo>
                <a:lnTo>
                  <a:pt x="1757" y="153"/>
                </a:lnTo>
                <a:lnTo>
                  <a:pt x="1758" y="153"/>
                </a:lnTo>
                <a:lnTo>
                  <a:pt x="1758" y="152"/>
                </a:lnTo>
                <a:lnTo>
                  <a:pt x="1759" y="153"/>
                </a:lnTo>
                <a:lnTo>
                  <a:pt x="1759" y="153"/>
                </a:lnTo>
                <a:lnTo>
                  <a:pt x="1760" y="155"/>
                </a:lnTo>
                <a:lnTo>
                  <a:pt x="1760" y="156"/>
                </a:lnTo>
                <a:lnTo>
                  <a:pt x="1761" y="156"/>
                </a:lnTo>
                <a:lnTo>
                  <a:pt x="1761" y="155"/>
                </a:lnTo>
                <a:lnTo>
                  <a:pt x="1762" y="154"/>
                </a:lnTo>
                <a:lnTo>
                  <a:pt x="1762" y="154"/>
                </a:lnTo>
                <a:lnTo>
                  <a:pt x="1763" y="154"/>
                </a:lnTo>
                <a:lnTo>
                  <a:pt x="1763" y="155"/>
                </a:lnTo>
                <a:lnTo>
                  <a:pt x="1764" y="155"/>
                </a:lnTo>
                <a:lnTo>
                  <a:pt x="1764" y="155"/>
                </a:lnTo>
                <a:lnTo>
                  <a:pt x="1764" y="155"/>
                </a:lnTo>
                <a:lnTo>
                  <a:pt x="1765" y="156"/>
                </a:lnTo>
                <a:lnTo>
                  <a:pt x="1765" y="156"/>
                </a:lnTo>
                <a:lnTo>
                  <a:pt x="1766" y="156"/>
                </a:lnTo>
                <a:lnTo>
                  <a:pt x="1766" y="157"/>
                </a:lnTo>
                <a:lnTo>
                  <a:pt x="1767" y="157"/>
                </a:lnTo>
                <a:lnTo>
                  <a:pt x="1767" y="156"/>
                </a:lnTo>
                <a:lnTo>
                  <a:pt x="1768" y="156"/>
                </a:lnTo>
                <a:lnTo>
                  <a:pt x="1768" y="156"/>
                </a:lnTo>
                <a:lnTo>
                  <a:pt x="1769" y="156"/>
                </a:lnTo>
                <a:lnTo>
                  <a:pt x="1769" y="156"/>
                </a:lnTo>
                <a:lnTo>
                  <a:pt x="1769" y="156"/>
                </a:lnTo>
                <a:lnTo>
                  <a:pt x="1770" y="156"/>
                </a:lnTo>
                <a:lnTo>
                  <a:pt x="1771" y="156"/>
                </a:lnTo>
                <a:lnTo>
                  <a:pt x="1771" y="156"/>
                </a:lnTo>
                <a:lnTo>
                  <a:pt x="1772" y="157"/>
                </a:lnTo>
                <a:lnTo>
                  <a:pt x="1772" y="157"/>
                </a:lnTo>
                <a:lnTo>
                  <a:pt x="1772" y="158"/>
                </a:lnTo>
                <a:lnTo>
                  <a:pt x="1773" y="158"/>
                </a:lnTo>
                <a:lnTo>
                  <a:pt x="1773" y="157"/>
                </a:lnTo>
                <a:lnTo>
                  <a:pt x="1774" y="156"/>
                </a:lnTo>
                <a:lnTo>
                  <a:pt x="1774" y="156"/>
                </a:lnTo>
                <a:lnTo>
                  <a:pt x="1775" y="157"/>
                </a:lnTo>
                <a:lnTo>
                  <a:pt x="1775" y="157"/>
                </a:lnTo>
                <a:lnTo>
                  <a:pt x="1776" y="157"/>
                </a:lnTo>
                <a:lnTo>
                  <a:pt x="1776" y="157"/>
                </a:lnTo>
                <a:lnTo>
                  <a:pt x="1777" y="157"/>
                </a:lnTo>
                <a:lnTo>
                  <a:pt x="1777" y="157"/>
                </a:lnTo>
                <a:lnTo>
                  <a:pt x="1778" y="156"/>
                </a:lnTo>
                <a:lnTo>
                  <a:pt x="1778" y="155"/>
                </a:lnTo>
                <a:lnTo>
                  <a:pt x="1778" y="155"/>
                </a:lnTo>
                <a:lnTo>
                  <a:pt x="1779" y="154"/>
                </a:lnTo>
                <a:lnTo>
                  <a:pt x="1780" y="153"/>
                </a:lnTo>
                <a:lnTo>
                  <a:pt x="1780" y="152"/>
                </a:lnTo>
                <a:lnTo>
                  <a:pt x="1781" y="152"/>
                </a:lnTo>
                <a:lnTo>
                  <a:pt x="1781" y="153"/>
                </a:lnTo>
                <a:lnTo>
                  <a:pt x="1781" y="155"/>
                </a:lnTo>
                <a:lnTo>
                  <a:pt x="1782" y="156"/>
                </a:lnTo>
                <a:lnTo>
                  <a:pt x="1782" y="157"/>
                </a:lnTo>
                <a:lnTo>
                  <a:pt x="1783" y="157"/>
                </a:lnTo>
                <a:lnTo>
                  <a:pt x="1783" y="157"/>
                </a:lnTo>
                <a:lnTo>
                  <a:pt x="1784" y="157"/>
                </a:lnTo>
                <a:lnTo>
                  <a:pt x="1784" y="156"/>
                </a:lnTo>
                <a:lnTo>
                  <a:pt x="1785" y="155"/>
                </a:lnTo>
                <a:lnTo>
                  <a:pt x="1785" y="154"/>
                </a:lnTo>
                <a:lnTo>
                  <a:pt x="1786" y="154"/>
                </a:lnTo>
                <a:lnTo>
                  <a:pt x="1786" y="154"/>
                </a:lnTo>
                <a:lnTo>
                  <a:pt x="1787" y="154"/>
                </a:lnTo>
                <a:lnTo>
                  <a:pt x="1787" y="153"/>
                </a:lnTo>
                <a:lnTo>
                  <a:pt x="1787" y="153"/>
                </a:lnTo>
                <a:lnTo>
                  <a:pt x="1788" y="152"/>
                </a:lnTo>
                <a:lnTo>
                  <a:pt x="1789" y="152"/>
                </a:lnTo>
                <a:lnTo>
                  <a:pt x="1789" y="152"/>
                </a:lnTo>
                <a:lnTo>
                  <a:pt x="1789" y="152"/>
                </a:lnTo>
                <a:lnTo>
                  <a:pt x="1790" y="152"/>
                </a:lnTo>
                <a:lnTo>
                  <a:pt x="1790" y="151"/>
                </a:lnTo>
                <a:lnTo>
                  <a:pt x="1791" y="151"/>
                </a:lnTo>
                <a:lnTo>
                  <a:pt x="1791" y="151"/>
                </a:lnTo>
                <a:lnTo>
                  <a:pt x="1792" y="151"/>
                </a:lnTo>
                <a:lnTo>
                  <a:pt x="1792" y="151"/>
                </a:lnTo>
                <a:lnTo>
                  <a:pt x="1793" y="151"/>
                </a:lnTo>
                <a:lnTo>
                  <a:pt x="1793" y="151"/>
                </a:lnTo>
                <a:lnTo>
                  <a:pt x="1794" y="152"/>
                </a:lnTo>
                <a:lnTo>
                  <a:pt x="1794" y="151"/>
                </a:lnTo>
                <a:lnTo>
                  <a:pt x="1795" y="150"/>
                </a:lnTo>
                <a:lnTo>
                  <a:pt x="1795" y="150"/>
                </a:lnTo>
                <a:lnTo>
                  <a:pt x="1795" y="151"/>
                </a:lnTo>
                <a:lnTo>
                  <a:pt x="1796" y="152"/>
                </a:lnTo>
                <a:lnTo>
                  <a:pt x="1796" y="152"/>
                </a:lnTo>
                <a:lnTo>
                  <a:pt x="1797" y="153"/>
                </a:lnTo>
                <a:lnTo>
                  <a:pt x="1797" y="154"/>
                </a:lnTo>
                <a:lnTo>
                  <a:pt x="1798" y="156"/>
                </a:lnTo>
                <a:lnTo>
                  <a:pt x="1798" y="156"/>
                </a:lnTo>
                <a:lnTo>
                  <a:pt x="1799" y="156"/>
                </a:lnTo>
                <a:lnTo>
                  <a:pt x="1799" y="154"/>
                </a:lnTo>
                <a:lnTo>
                  <a:pt x="1800" y="153"/>
                </a:lnTo>
                <a:lnTo>
                  <a:pt x="1800" y="153"/>
                </a:lnTo>
                <a:lnTo>
                  <a:pt x="1801" y="153"/>
                </a:lnTo>
                <a:lnTo>
                  <a:pt x="1801" y="152"/>
                </a:lnTo>
                <a:lnTo>
                  <a:pt x="1802" y="151"/>
                </a:lnTo>
                <a:lnTo>
                  <a:pt x="1802" y="150"/>
                </a:lnTo>
                <a:lnTo>
                  <a:pt x="1803" y="149"/>
                </a:lnTo>
                <a:lnTo>
                  <a:pt x="1803" y="149"/>
                </a:lnTo>
                <a:lnTo>
                  <a:pt x="1804" y="149"/>
                </a:lnTo>
                <a:lnTo>
                  <a:pt x="1804" y="150"/>
                </a:lnTo>
                <a:lnTo>
                  <a:pt x="1804" y="149"/>
                </a:lnTo>
                <a:lnTo>
                  <a:pt x="1805" y="149"/>
                </a:lnTo>
                <a:lnTo>
                  <a:pt x="1805" y="149"/>
                </a:lnTo>
                <a:lnTo>
                  <a:pt x="1806" y="149"/>
                </a:lnTo>
                <a:lnTo>
                  <a:pt x="1806" y="149"/>
                </a:lnTo>
                <a:lnTo>
                  <a:pt x="1807" y="149"/>
                </a:lnTo>
                <a:lnTo>
                  <a:pt x="1807" y="149"/>
                </a:lnTo>
                <a:lnTo>
                  <a:pt x="1808" y="149"/>
                </a:lnTo>
                <a:lnTo>
                  <a:pt x="1808" y="150"/>
                </a:lnTo>
                <a:lnTo>
                  <a:pt x="1809" y="151"/>
                </a:lnTo>
                <a:lnTo>
                  <a:pt x="1809" y="151"/>
                </a:lnTo>
                <a:lnTo>
                  <a:pt x="1809" y="150"/>
                </a:lnTo>
                <a:lnTo>
                  <a:pt x="1810" y="150"/>
                </a:lnTo>
                <a:lnTo>
                  <a:pt x="1811" y="150"/>
                </a:lnTo>
                <a:lnTo>
                  <a:pt x="1811" y="150"/>
                </a:lnTo>
                <a:lnTo>
                  <a:pt x="1812" y="149"/>
                </a:lnTo>
                <a:lnTo>
                  <a:pt x="1812" y="149"/>
                </a:lnTo>
                <a:lnTo>
                  <a:pt x="1812" y="148"/>
                </a:lnTo>
                <a:lnTo>
                  <a:pt x="1813" y="148"/>
                </a:lnTo>
                <a:lnTo>
                  <a:pt x="1813" y="147"/>
                </a:lnTo>
                <a:lnTo>
                  <a:pt x="1814" y="148"/>
                </a:lnTo>
                <a:lnTo>
                  <a:pt x="1814" y="148"/>
                </a:lnTo>
                <a:lnTo>
                  <a:pt x="1815" y="149"/>
                </a:lnTo>
                <a:lnTo>
                  <a:pt x="1815" y="150"/>
                </a:lnTo>
                <a:lnTo>
                  <a:pt x="1816" y="150"/>
                </a:lnTo>
                <a:lnTo>
                  <a:pt x="1816" y="151"/>
                </a:lnTo>
                <a:lnTo>
                  <a:pt x="1817" y="152"/>
                </a:lnTo>
                <a:lnTo>
                  <a:pt x="1817" y="152"/>
                </a:lnTo>
                <a:lnTo>
                  <a:pt x="1818" y="152"/>
                </a:lnTo>
                <a:lnTo>
                  <a:pt x="1818" y="152"/>
                </a:lnTo>
                <a:lnTo>
                  <a:pt x="1818" y="152"/>
                </a:lnTo>
                <a:lnTo>
                  <a:pt x="1819" y="152"/>
                </a:lnTo>
                <a:lnTo>
                  <a:pt x="1820" y="152"/>
                </a:lnTo>
                <a:lnTo>
                  <a:pt x="1820" y="152"/>
                </a:lnTo>
                <a:lnTo>
                  <a:pt x="1821" y="152"/>
                </a:lnTo>
                <a:lnTo>
                  <a:pt x="1821" y="152"/>
                </a:lnTo>
                <a:lnTo>
                  <a:pt x="1821" y="152"/>
                </a:lnTo>
                <a:lnTo>
                  <a:pt x="1822" y="152"/>
                </a:lnTo>
                <a:lnTo>
                  <a:pt x="1822" y="152"/>
                </a:lnTo>
                <a:lnTo>
                  <a:pt x="1823" y="150"/>
                </a:lnTo>
                <a:lnTo>
                  <a:pt x="1823" y="150"/>
                </a:lnTo>
                <a:lnTo>
                  <a:pt x="1824" y="151"/>
                </a:lnTo>
                <a:lnTo>
                  <a:pt x="1824" y="152"/>
                </a:lnTo>
                <a:lnTo>
                  <a:pt x="1825" y="152"/>
                </a:lnTo>
                <a:lnTo>
                  <a:pt x="1825" y="152"/>
                </a:lnTo>
                <a:lnTo>
                  <a:pt x="1826" y="152"/>
                </a:lnTo>
                <a:lnTo>
                  <a:pt x="1826" y="152"/>
                </a:lnTo>
                <a:lnTo>
                  <a:pt x="1827" y="152"/>
                </a:lnTo>
                <a:lnTo>
                  <a:pt x="1827" y="152"/>
                </a:lnTo>
                <a:lnTo>
                  <a:pt x="1827" y="152"/>
                </a:lnTo>
                <a:lnTo>
                  <a:pt x="1828" y="152"/>
                </a:lnTo>
                <a:lnTo>
                  <a:pt x="1829" y="151"/>
                </a:lnTo>
                <a:lnTo>
                  <a:pt x="1829" y="151"/>
                </a:lnTo>
                <a:lnTo>
                  <a:pt x="1830" y="151"/>
                </a:lnTo>
                <a:lnTo>
                  <a:pt x="1830" y="152"/>
                </a:lnTo>
                <a:lnTo>
                  <a:pt x="1830" y="152"/>
                </a:lnTo>
                <a:lnTo>
                  <a:pt x="1831" y="152"/>
                </a:lnTo>
                <a:lnTo>
                  <a:pt x="1831" y="152"/>
                </a:lnTo>
                <a:lnTo>
                  <a:pt x="1832" y="152"/>
                </a:lnTo>
                <a:lnTo>
                  <a:pt x="1832" y="152"/>
                </a:lnTo>
                <a:lnTo>
                  <a:pt x="1833" y="152"/>
                </a:lnTo>
                <a:lnTo>
                  <a:pt x="1833" y="152"/>
                </a:lnTo>
                <a:lnTo>
                  <a:pt x="1834" y="153"/>
                </a:lnTo>
                <a:lnTo>
                  <a:pt x="1834" y="154"/>
                </a:lnTo>
                <a:lnTo>
                  <a:pt x="1835" y="154"/>
                </a:lnTo>
                <a:lnTo>
                  <a:pt x="1835" y="154"/>
                </a:lnTo>
                <a:lnTo>
                  <a:pt x="1835" y="154"/>
                </a:lnTo>
                <a:lnTo>
                  <a:pt x="1836" y="154"/>
                </a:lnTo>
                <a:lnTo>
                  <a:pt x="1836" y="154"/>
                </a:lnTo>
                <a:lnTo>
                  <a:pt x="1837" y="153"/>
                </a:lnTo>
                <a:lnTo>
                  <a:pt x="1838" y="153"/>
                </a:lnTo>
                <a:lnTo>
                  <a:pt x="1838" y="153"/>
                </a:lnTo>
                <a:lnTo>
                  <a:pt x="1838" y="154"/>
                </a:lnTo>
                <a:lnTo>
                  <a:pt x="1839" y="155"/>
                </a:lnTo>
                <a:lnTo>
                  <a:pt x="1839" y="156"/>
                </a:lnTo>
                <a:lnTo>
                  <a:pt x="1840" y="156"/>
                </a:lnTo>
                <a:lnTo>
                  <a:pt x="1840" y="157"/>
                </a:lnTo>
                <a:lnTo>
                  <a:pt x="1841" y="157"/>
                </a:lnTo>
                <a:lnTo>
                  <a:pt x="1841" y="156"/>
                </a:lnTo>
                <a:lnTo>
                  <a:pt x="1842" y="156"/>
                </a:lnTo>
                <a:lnTo>
                  <a:pt x="1842" y="153"/>
                </a:lnTo>
                <a:lnTo>
                  <a:pt x="1843" y="148"/>
                </a:lnTo>
                <a:lnTo>
                  <a:pt x="1843" y="148"/>
                </a:lnTo>
                <a:lnTo>
                  <a:pt x="1844" y="146"/>
                </a:lnTo>
                <a:lnTo>
                  <a:pt x="1844" y="142"/>
                </a:lnTo>
                <a:lnTo>
                  <a:pt x="1844" y="138"/>
                </a:lnTo>
                <a:lnTo>
                  <a:pt x="1845" y="134"/>
                </a:lnTo>
                <a:lnTo>
                  <a:pt x="1845" y="132"/>
                </a:lnTo>
                <a:lnTo>
                  <a:pt x="1846" y="130"/>
                </a:lnTo>
                <a:lnTo>
                  <a:pt x="1846" y="129"/>
                </a:lnTo>
                <a:lnTo>
                  <a:pt x="1847" y="127"/>
                </a:lnTo>
                <a:lnTo>
                  <a:pt x="1847" y="125"/>
                </a:lnTo>
                <a:lnTo>
                  <a:pt x="1848" y="122"/>
                </a:lnTo>
                <a:lnTo>
                  <a:pt x="1848" y="120"/>
                </a:lnTo>
                <a:lnTo>
                  <a:pt x="1849" y="118"/>
                </a:lnTo>
                <a:lnTo>
                  <a:pt x="1849" y="115"/>
                </a:lnTo>
                <a:lnTo>
                  <a:pt x="1850" y="114"/>
                </a:lnTo>
                <a:lnTo>
                  <a:pt x="1850" y="113"/>
                </a:lnTo>
                <a:lnTo>
                  <a:pt x="1851" y="113"/>
                </a:lnTo>
                <a:lnTo>
                  <a:pt x="1851" y="113"/>
                </a:lnTo>
                <a:lnTo>
                  <a:pt x="1852" y="113"/>
                </a:lnTo>
                <a:lnTo>
                  <a:pt x="1852" y="112"/>
                </a:lnTo>
                <a:lnTo>
                  <a:pt x="1852" y="110"/>
                </a:lnTo>
                <a:lnTo>
                  <a:pt x="1853" y="109"/>
                </a:lnTo>
                <a:lnTo>
                  <a:pt x="1853" y="106"/>
                </a:lnTo>
                <a:lnTo>
                  <a:pt x="1854" y="105"/>
                </a:lnTo>
                <a:lnTo>
                  <a:pt x="1854" y="105"/>
                </a:lnTo>
                <a:lnTo>
                  <a:pt x="1855" y="110"/>
                </a:lnTo>
                <a:lnTo>
                  <a:pt x="1855" y="112"/>
                </a:lnTo>
                <a:lnTo>
                  <a:pt x="1856" y="115"/>
                </a:lnTo>
                <a:lnTo>
                  <a:pt x="1856" y="118"/>
                </a:lnTo>
                <a:lnTo>
                  <a:pt x="1857" y="122"/>
                </a:lnTo>
                <a:lnTo>
                  <a:pt x="1857" y="124"/>
                </a:lnTo>
                <a:lnTo>
                  <a:pt x="1858" y="126"/>
                </a:lnTo>
                <a:lnTo>
                  <a:pt x="1858" y="128"/>
                </a:lnTo>
                <a:lnTo>
                  <a:pt x="1858" y="129"/>
                </a:lnTo>
                <a:lnTo>
                  <a:pt x="1859" y="127"/>
                </a:lnTo>
                <a:lnTo>
                  <a:pt x="1860" y="125"/>
                </a:lnTo>
                <a:lnTo>
                  <a:pt x="1860" y="123"/>
                </a:lnTo>
                <a:lnTo>
                  <a:pt x="1861" y="122"/>
                </a:lnTo>
                <a:lnTo>
                  <a:pt x="1861" y="122"/>
                </a:lnTo>
                <a:lnTo>
                  <a:pt x="1861" y="122"/>
                </a:lnTo>
                <a:lnTo>
                  <a:pt x="1862" y="122"/>
                </a:lnTo>
                <a:lnTo>
                  <a:pt x="1862" y="123"/>
                </a:lnTo>
                <a:lnTo>
                  <a:pt x="1863" y="124"/>
                </a:lnTo>
                <a:lnTo>
                  <a:pt x="1863" y="124"/>
                </a:lnTo>
                <a:lnTo>
                  <a:pt x="1864" y="125"/>
                </a:lnTo>
                <a:lnTo>
                  <a:pt x="1864" y="125"/>
                </a:lnTo>
                <a:lnTo>
                  <a:pt x="1865" y="125"/>
                </a:lnTo>
                <a:lnTo>
                  <a:pt x="1865" y="131"/>
                </a:lnTo>
                <a:lnTo>
                  <a:pt x="1866" y="139"/>
                </a:lnTo>
                <a:lnTo>
                  <a:pt x="1866" y="144"/>
                </a:lnTo>
                <a:lnTo>
                  <a:pt x="1867" y="144"/>
                </a:lnTo>
                <a:lnTo>
                  <a:pt x="1867" y="144"/>
                </a:lnTo>
                <a:lnTo>
                  <a:pt x="1867" y="145"/>
                </a:lnTo>
                <a:lnTo>
                  <a:pt x="1868" y="146"/>
                </a:lnTo>
                <a:lnTo>
                  <a:pt x="1869" y="146"/>
                </a:lnTo>
                <a:lnTo>
                  <a:pt x="1869" y="147"/>
                </a:lnTo>
                <a:lnTo>
                  <a:pt x="1870" y="144"/>
                </a:lnTo>
                <a:lnTo>
                  <a:pt x="1870" y="141"/>
                </a:lnTo>
                <a:lnTo>
                  <a:pt x="1870" y="141"/>
                </a:lnTo>
                <a:lnTo>
                  <a:pt x="1871" y="142"/>
                </a:lnTo>
                <a:lnTo>
                  <a:pt x="1871" y="146"/>
                </a:lnTo>
                <a:lnTo>
                  <a:pt x="1872" y="148"/>
                </a:lnTo>
                <a:lnTo>
                  <a:pt x="1872" y="148"/>
                </a:lnTo>
                <a:lnTo>
                  <a:pt x="1873" y="148"/>
                </a:lnTo>
                <a:lnTo>
                  <a:pt x="1873" y="147"/>
                </a:lnTo>
                <a:lnTo>
                  <a:pt x="1874" y="144"/>
                </a:lnTo>
                <a:lnTo>
                  <a:pt x="1874" y="146"/>
                </a:lnTo>
                <a:lnTo>
                  <a:pt x="1875" y="150"/>
                </a:lnTo>
                <a:lnTo>
                  <a:pt x="1875" y="150"/>
                </a:lnTo>
                <a:lnTo>
                  <a:pt x="1875" y="150"/>
                </a:lnTo>
                <a:lnTo>
                  <a:pt x="1876" y="150"/>
                </a:lnTo>
                <a:lnTo>
                  <a:pt x="1876" y="150"/>
                </a:lnTo>
                <a:lnTo>
                  <a:pt x="1877" y="150"/>
                </a:lnTo>
                <a:lnTo>
                  <a:pt x="1878" y="150"/>
                </a:lnTo>
                <a:lnTo>
                  <a:pt x="1878" y="150"/>
                </a:lnTo>
                <a:lnTo>
                  <a:pt x="1878" y="150"/>
                </a:lnTo>
                <a:lnTo>
                  <a:pt x="1879" y="149"/>
                </a:lnTo>
                <a:lnTo>
                  <a:pt x="1879" y="149"/>
                </a:lnTo>
                <a:lnTo>
                  <a:pt x="1880" y="148"/>
                </a:lnTo>
                <a:lnTo>
                  <a:pt x="1880" y="148"/>
                </a:lnTo>
                <a:lnTo>
                  <a:pt x="1881" y="148"/>
                </a:lnTo>
                <a:lnTo>
                  <a:pt x="1881" y="148"/>
                </a:lnTo>
                <a:lnTo>
                  <a:pt x="1882" y="148"/>
                </a:lnTo>
                <a:lnTo>
                  <a:pt x="1882" y="150"/>
                </a:lnTo>
                <a:lnTo>
                  <a:pt x="1883" y="151"/>
                </a:lnTo>
                <a:lnTo>
                  <a:pt x="1883" y="152"/>
                </a:lnTo>
                <a:lnTo>
                  <a:pt x="1884" y="151"/>
                </a:lnTo>
                <a:lnTo>
                  <a:pt x="1884" y="151"/>
                </a:lnTo>
                <a:lnTo>
                  <a:pt x="1884" y="152"/>
                </a:lnTo>
                <a:lnTo>
                  <a:pt x="1885" y="151"/>
                </a:lnTo>
                <a:lnTo>
                  <a:pt x="1885" y="151"/>
                </a:lnTo>
                <a:lnTo>
                  <a:pt x="1886" y="151"/>
                </a:lnTo>
                <a:lnTo>
                  <a:pt x="1886" y="150"/>
                </a:lnTo>
                <a:lnTo>
                  <a:pt x="1887" y="150"/>
                </a:lnTo>
                <a:lnTo>
                  <a:pt x="1887" y="149"/>
                </a:lnTo>
                <a:lnTo>
                  <a:pt x="1888" y="149"/>
                </a:lnTo>
                <a:lnTo>
                  <a:pt x="1888" y="149"/>
                </a:lnTo>
                <a:lnTo>
                  <a:pt x="1889" y="149"/>
                </a:lnTo>
                <a:lnTo>
                  <a:pt x="1889" y="149"/>
                </a:lnTo>
                <a:lnTo>
                  <a:pt x="1890" y="147"/>
                </a:lnTo>
                <a:lnTo>
                  <a:pt x="1890" y="144"/>
                </a:lnTo>
                <a:lnTo>
                  <a:pt x="1891" y="141"/>
                </a:lnTo>
                <a:lnTo>
                  <a:pt x="1891" y="141"/>
                </a:lnTo>
                <a:lnTo>
                  <a:pt x="1892" y="141"/>
                </a:lnTo>
                <a:lnTo>
                  <a:pt x="1892" y="140"/>
                </a:lnTo>
                <a:lnTo>
                  <a:pt x="1893" y="139"/>
                </a:lnTo>
                <a:lnTo>
                  <a:pt x="1893" y="138"/>
                </a:lnTo>
                <a:lnTo>
                  <a:pt x="1893" y="138"/>
                </a:lnTo>
                <a:lnTo>
                  <a:pt x="1894" y="139"/>
                </a:lnTo>
                <a:lnTo>
                  <a:pt x="1894" y="139"/>
                </a:lnTo>
                <a:lnTo>
                  <a:pt x="1895" y="137"/>
                </a:lnTo>
                <a:lnTo>
                  <a:pt x="1895" y="135"/>
                </a:lnTo>
                <a:lnTo>
                  <a:pt x="1896" y="136"/>
                </a:lnTo>
                <a:lnTo>
                  <a:pt x="1896" y="137"/>
                </a:lnTo>
                <a:lnTo>
                  <a:pt x="1897" y="137"/>
                </a:lnTo>
                <a:lnTo>
                  <a:pt x="1897" y="137"/>
                </a:lnTo>
                <a:lnTo>
                  <a:pt x="1898" y="138"/>
                </a:lnTo>
                <a:lnTo>
                  <a:pt x="1898" y="141"/>
                </a:lnTo>
                <a:lnTo>
                  <a:pt x="1898" y="137"/>
                </a:lnTo>
                <a:lnTo>
                  <a:pt x="1899" y="133"/>
                </a:lnTo>
                <a:lnTo>
                  <a:pt x="1900" y="134"/>
                </a:lnTo>
                <a:lnTo>
                  <a:pt x="1900" y="135"/>
                </a:lnTo>
                <a:lnTo>
                  <a:pt x="1901" y="135"/>
                </a:lnTo>
                <a:lnTo>
                  <a:pt x="1901" y="135"/>
                </a:lnTo>
                <a:lnTo>
                  <a:pt x="1901" y="135"/>
                </a:lnTo>
                <a:lnTo>
                  <a:pt x="1902" y="134"/>
                </a:lnTo>
                <a:lnTo>
                  <a:pt x="1902" y="134"/>
                </a:lnTo>
                <a:lnTo>
                  <a:pt x="1903" y="134"/>
                </a:lnTo>
                <a:lnTo>
                  <a:pt x="1903" y="134"/>
                </a:lnTo>
                <a:lnTo>
                  <a:pt x="1904" y="134"/>
                </a:lnTo>
                <a:lnTo>
                  <a:pt x="1904" y="134"/>
                </a:lnTo>
                <a:lnTo>
                  <a:pt x="1905" y="135"/>
                </a:lnTo>
                <a:lnTo>
                  <a:pt x="1905" y="135"/>
                </a:lnTo>
                <a:lnTo>
                  <a:pt x="1906" y="135"/>
                </a:lnTo>
                <a:lnTo>
                  <a:pt x="1906" y="135"/>
                </a:lnTo>
                <a:lnTo>
                  <a:pt x="1907" y="135"/>
                </a:lnTo>
                <a:lnTo>
                  <a:pt x="1907" y="135"/>
                </a:lnTo>
                <a:lnTo>
                  <a:pt x="1907" y="135"/>
                </a:lnTo>
                <a:lnTo>
                  <a:pt x="1908" y="135"/>
                </a:lnTo>
                <a:lnTo>
                  <a:pt x="1909" y="135"/>
                </a:lnTo>
                <a:lnTo>
                  <a:pt x="1909" y="135"/>
                </a:lnTo>
                <a:lnTo>
                  <a:pt x="1910" y="136"/>
                </a:lnTo>
                <a:lnTo>
                  <a:pt x="1910" y="136"/>
                </a:lnTo>
                <a:lnTo>
                  <a:pt x="1910" y="137"/>
                </a:lnTo>
                <a:lnTo>
                  <a:pt x="1911" y="137"/>
                </a:lnTo>
                <a:lnTo>
                  <a:pt x="1911" y="137"/>
                </a:lnTo>
                <a:lnTo>
                  <a:pt x="1912" y="137"/>
                </a:lnTo>
                <a:lnTo>
                  <a:pt x="1912" y="139"/>
                </a:lnTo>
                <a:lnTo>
                  <a:pt x="1913" y="141"/>
                </a:lnTo>
                <a:lnTo>
                  <a:pt x="1913" y="142"/>
                </a:lnTo>
                <a:lnTo>
                  <a:pt x="1914" y="143"/>
                </a:lnTo>
                <a:lnTo>
                  <a:pt x="1914" y="143"/>
                </a:lnTo>
                <a:lnTo>
                  <a:pt x="1915" y="143"/>
                </a:lnTo>
                <a:lnTo>
                  <a:pt x="1915" y="143"/>
                </a:lnTo>
                <a:lnTo>
                  <a:pt x="1916" y="144"/>
                </a:lnTo>
                <a:lnTo>
                  <a:pt x="1916" y="145"/>
                </a:lnTo>
                <a:lnTo>
                  <a:pt x="1916" y="148"/>
                </a:lnTo>
                <a:lnTo>
                  <a:pt x="1917" y="149"/>
                </a:lnTo>
                <a:lnTo>
                  <a:pt x="1918" y="148"/>
                </a:lnTo>
                <a:lnTo>
                  <a:pt x="1918" y="147"/>
                </a:lnTo>
                <a:lnTo>
                  <a:pt x="1918" y="146"/>
                </a:lnTo>
                <a:lnTo>
                  <a:pt x="1919" y="147"/>
                </a:lnTo>
                <a:lnTo>
                  <a:pt x="1919" y="148"/>
                </a:lnTo>
                <a:lnTo>
                  <a:pt x="1920" y="150"/>
                </a:lnTo>
                <a:lnTo>
                  <a:pt x="1920" y="150"/>
                </a:lnTo>
                <a:lnTo>
                  <a:pt x="1921" y="148"/>
                </a:lnTo>
                <a:lnTo>
                  <a:pt x="1921" y="149"/>
                </a:lnTo>
                <a:lnTo>
                  <a:pt x="1922" y="149"/>
                </a:lnTo>
                <a:lnTo>
                  <a:pt x="1922" y="150"/>
                </a:lnTo>
                <a:lnTo>
                  <a:pt x="1923" y="150"/>
                </a:lnTo>
                <a:lnTo>
                  <a:pt x="1923" y="151"/>
                </a:lnTo>
                <a:lnTo>
                  <a:pt x="1924" y="151"/>
                </a:lnTo>
                <a:lnTo>
                  <a:pt x="1924" y="151"/>
                </a:lnTo>
                <a:lnTo>
                  <a:pt x="1924" y="151"/>
                </a:lnTo>
                <a:lnTo>
                  <a:pt x="1925" y="150"/>
                </a:lnTo>
                <a:lnTo>
                  <a:pt x="1925" y="150"/>
                </a:lnTo>
                <a:lnTo>
                  <a:pt x="1926" y="150"/>
                </a:lnTo>
                <a:lnTo>
                  <a:pt x="1927" y="150"/>
                </a:lnTo>
                <a:lnTo>
                  <a:pt x="1927" y="150"/>
                </a:lnTo>
                <a:lnTo>
                  <a:pt x="1927" y="150"/>
                </a:lnTo>
                <a:lnTo>
                  <a:pt x="1928" y="151"/>
                </a:lnTo>
                <a:lnTo>
                  <a:pt x="1928" y="152"/>
                </a:lnTo>
                <a:lnTo>
                  <a:pt x="1929" y="152"/>
                </a:lnTo>
                <a:lnTo>
                  <a:pt x="1929" y="152"/>
                </a:lnTo>
                <a:lnTo>
                  <a:pt x="1930" y="152"/>
                </a:lnTo>
                <a:lnTo>
                  <a:pt x="1930" y="152"/>
                </a:lnTo>
                <a:lnTo>
                  <a:pt x="1931" y="151"/>
                </a:lnTo>
                <a:lnTo>
                  <a:pt x="1931" y="149"/>
                </a:lnTo>
                <a:lnTo>
                  <a:pt x="1932" y="147"/>
                </a:lnTo>
                <a:lnTo>
                  <a:pt x="1932" y="147"/>
                </a:lnTo>
                <a:lnTo>
                  <a:pt x="1933" y="147"/>
                </a:lnTo>
                <a:lnTo>
                  <a:pt x="1933" y="147"/>
                </a:lnTo>
                <a:lnTo>
                  <a:pt x="1933" y="146"/>
                </a:lnTo>
                <a:lnTo>
                  <a:pt x="1934" y="146"/>
                </a:lnTo>
                <a:lnTo>
                  <a:pt x="1934" y="146"/>
                </a:lnTo>
                <a:lnTo>
                  <a:pt x="1935" y="146"/>
                </a:lnTo>
                <a:lnTo>
                  <a:pt x="1935" y="146"/>
                </a:lnTo>
                <a:lnTo>
                  <a:pt x="1936" y="145"/>
                </a:lnTo>
                <a:lnTo>
                  <a:pt x="1936" y="145"/>
                </a:lnTo>
                <a:lnTo>
                  <a:pt x="1937" y="146"/>
                </a:lnTo>
                <a:lnTo>
                  <a:pt x="1937" y="146"/>
                </a:lnTo>
                <a:lnTo>
                  <a:pt x="1938" y="145"/>
                </a:lnTo>
                <a:lnTo>
                  <a:pt x="1938" y="145"/>
                </a:lnTo>
                <a:lnTo>
                  <a:pt x="1939" y="145"/>
                </a:lnTo>
                <a:lnTo>
                  <a:pt x="1939" y="145"/>
                </a:lnTo>
                <a:lnTo>
                  <a:pt x="1940" y="146"/>
                </a:lnTo>
                <a:lnTo>
                  <a:pt x="1940" y="146"/>
                </a:lnTo>
                <a:lnTo>
                  <a:pt x="1941" y="146"/>
                </a:lnTo>
                <a:lnTo>
                  <a:pt x="1941" y="146"/>
                </a:lnTo>
                <a:lnTo>
                  <a:pt x="1941" y="144"/>
                </a:lnTo>
                <a:lnTo>
                  <a:pt x="1942" y="143"/>
                </a:lnTo>
                <a:lnTo>
                  <a:pt x="1942" y="143"/>
                </a:lnTo>
                <a:lnTo>
                  <a:pt x="1943" y="143"/>
                </a:lnTo>
                <a:lnTo>
                  <a:pt x="1943" y="142"/>
                </a:lnTo>
                <a:lnTo>
                  <a:pt x="1944" y="141"/>
                </a:lnTo>
                <a:lnTo>
                  <a:pt x="1944" y="141"/>
                </a:lnTo>
                <a:lnTo>
                  <a:pt x="1945" y="141"/>
                </a:lnTo>
                <a:lnTo>
                  <a:pt x="1945" y="141"/>
                </a:lnTo>
                <a:lnTo>
                  <a:pt x="1946" y="140"/>
                </a:lnTo>
                <a:lnTo>
                  <a:pt x="1946" y="139"/>
                </a:lnTo>
                <a:lnTo>
                  <a:pt x="1947" y="138"/>
                </a:lnTo>
                <a:lnTo>
                  <a:pt x="1947" y="138"/>
                </a:lnTo>
                <a:lnTo>
                  <a:pt x="1947" y="138"/>
                </a:lnTo>
                <a:lnTo>
                  <a:pt x="1948" y="137"/>
                </a:lnTo>
                <a:lnTo>
                  <a:pt x="1949" y="138"/>
                </a:lnTo>
                <a:lnTo>
                  <a:pt x="1949" y="138"/>
                </a:lnTo>
                <a:lnTo>
                  <a:pt x="1950" y="137"/>
                </a:lnTo>
                <a:lnTo>
                  <a:pt x="1950" y="136"/>
                </a:lnTo>
                <a:lnTo>
                  <a:pt x="1950" y="136"/>
                </a:lnTo>
                <a:lnTo>
                  <a:pt x="1951" y="136"/>
                </a:lnTo>
                <a:lnTo>
                  <a:pt x="1951" y="136"/>
                </a:lnTo>
                <a:lnTo>
                  <a:pt x="1952" y="135"/>
                </a:lnTo>
                <a:lnTo>
                  <a:pt x="1952" y="135"/>
                </a:lnTo>
                <a:lnTo>
                  <a:pt x="1953" y="135"/>
                </a:lnTo>
                <a:lnTo>
                  <a:pt x="1953" y="136"/>
                </a:lnTo>
                <a:lnTo>
                  <a:pt x="1954" y="136"/>
                </a:lnTo>
                <a:lnTo>
                  <a:pt x="1954" y="136"/>
                </a:lnTo>
                <a:lnTo>
                  <a:pt x="1955" y="137"/>
                </a:lnTo>
                <a:lnTo>
                  <a:pt x="1955" y="137"/>
                </a:lnTo>
                <a:lnTo>
                  <a:pt x="1956" y="138"/>
                </a:lnTo>
                <a:lnTo>
                  <a:pt x="1956" y="141"/>
                </a:lnTo>
                <a:lnTo>
                  <a:pt x="1956" y="145"/>
                </a:lnTo>
                <a:lnTo>
                  <a:pt x="1957" y="145"/>
                </a:lnTo>
                <a:lnTo>
                  <a:pt x="1958" y="145"/>
                </a:lnTo>
                <a:lnTo>
                  <a:pt x="1958" y="146"/>
                </a:lnTo>
                <a:lnTo>
                  <a:pt x="1959" y="147"/>
                </a:lnTo>
                <a:lnTo>
                  <a:pt x="1959" y="147"/>
                </a:lnTo>
                <a:lnTo>
                  <a:pt x="1959" y="146"/>
                </a:lnTo>
                <a:lnTo>
                  <a:pt x="1960" y="146"/>
                </a:lnTo>
                <a:lnTo>
                  <a:pt x="1960" y="146"/>
                </a:lnTo>
                <a:lnTo>
                  <a:pt x="1961" y="145"/>
                </a:lnTo>
                <a:lnTo>
                  <a:pt x="1961" y="143"/>
                </a:lnTo>
                <a:lnTo>
                  <a:pt x="1962" y="144"/>
                </a:lnTo>
                <a:lnTo>
                  <a:pt x="1962" y="144"/>
                </a:lnTo>
                <a:lnTo>
                  <a:pt x="1963" y="144"/>
                </a:lnTo>
                <a:lnTo>
                  <a:pt x="1963" y="142"/>
                </a:lnTo>
                <a:lnTo>
                  <a:pt x="1964" y="142"/>
                </a:lnTo>
                <a:lnTo>
                  <a:pt x="1964" y="143"/>
                </a:lnTo>
                <a:lnTo>
                  <a:pt x="1964" y="143"/>
                </a:lnTo>
                <a:lnTo>
                  <a:pt x="1965" y="143"/>
                </a:lnTo>
                <a:lnTo>
                  <a:pt x="1965" y="143"/>
                </a:lnTo>
                <a:lnTo>
                  <a:pt x="1966" y="143"/>
                </a:lnTo>
                <a:lnTo>
                  <a:pt x="1967" y="143"/>
                </a:lnTo>
                <a:lnTo>
                  <a:pt x="1967" y="144"/>
                </a:lnTo>
                <a:lnTo>
                  <a:pt x="1967" y="144"/>
                </a:lnTo>
                <a:lnTo>
                  <a:pt x="1968" y="143"/>
                </a:lnTo>
                <a:lnTo>
                  <a:pt x="1968" y="141"/>
                </a:lnTo>
                <a:lnTo>
                  <a:pt x="1969" y="141"/>
                </a:lnTo>
                <a:lnTo>
                  <a:pt x="1969" y="139"/>
                </a:lnTo>
                <a:lnTo>
                  <a:pt x="1970" y="137"/>
                </a:lnTo>
                <a:lnTo>
                  <a:pt x="1970" y="136"/>
                </a:lnTo>
                <a:lnTo>
                  <a:pt x="1971" y="135"/>
                </a:lnTo>
                <a:lnTo>
                  <a:pt x="1971" y="133"/>
                </a:lnTo>
                <a:lnTo>
                  <a:pt x="1972" y="133"/>
                </a:lnTo>
                <a:lnTo>
                  <a:pt x="1972" y="133"/>
                </a:lnTo>
                <a:lnTo>
                  <a:pt x="1973" y="133"/>
                </a:lnTo>
                <a:lnTo>
                  <a:pt x="1973" y="134"/>
                </a:lnTo>
                <a:lnTo>
                  <a:pt x="1973" y="137"/>
                </a:lnTo>
                <a:lnTo>
                  <a:pt x="1974" y="141"/>
                </a:lnTo>
                <a:lnTo>
                  <a:pt x="1974" y="147"/>
                </a:lnTo>
                <a:lnTo>
                  <a:pt x="1975" y="148"/>
                </a:lnTo>
                <a:lnTo>
                  <a:pt x="1975" y="150"/>
                </a:lnTo>
                <a:lnTo>
                  <a:pt x="1976" y="152"/>
                </a:lnTo>
                <a:lnTo>
                  <a:pt x="1976" y="152"/>
                </a:lnTo>
                <a:lnTo>
                  <a:pt x="1977" y="152"/>
                </a:lnTo>
                <a:lnTo>
                  <a:pt x="1977" y="153"/>
                </a:lnTo>
                <a:lnTo>
                  <a:pt x="1978" y="154"/>
                </a:lnTo>
                <a:lnTo>
                  <a:pt x="1978" y="155"/>
                </a:lnTo>
                <a:lnTo>
                  <a:pt x="1979" y="155"/>
                </a:lnTo>
                <a:lnTo>
                  <a:pt x="1979" y="156"/>
                </a:lnTo>
                <a:lnTo>
                  <a:pt x="1980" y="156"/>
                </a:lnTo>
                <a:lnTo>
                  <a:pt x="1980" y="158"/>
                </a:lnTo>
                <a:lnTo>
                  <a:pt x="1981" y="154"/>
                </a:lnTo>
                <a:lnTo>
                  <a:pt x="1981" y="150"/>
                </a:lnTo>
                <a:lnTo>
                  <a:pt x="1982" y="149"/>
                </a:lnTo>
                <a:lnTo>
                  <a:pt x="1982" y="149"/>
                </a:lnTo>
                <a:lnTo>
                  <a:pt x="1982" y="149"/>
                </a:lnTo>
                <a:lnTo>
                  <a:pt x="1983" y="149"/>
                </a:lnTo>
                <a:lnTo>
                  <a:pt x="1983" y="149"/>
                </a:lnTo>
                <a:lnTo>
                  <a:pt x="1984" y="149"/>
                </a:lnTo>
                <a:lnTo>
                  <a:pt x="1984" y="149"/>
                </a:lnTo>
                <a:lnTo>
                  <a:pt x="1985" y="149"/>
                </a:lnTo>
                <a:lnTo>
                  <a:pt x="1985" y="150"/>
                </a:lnTo>
                <a:lnTo>
                  <a:pt x="1986" y="150"/>
                </a:lnTo>
                <a:lnTo>
                  <a:pt x="1986" y="150"/>
                </a:lnTo>
                <a:lnTo>
                  <a:pt x="1987" y="151"/>
                </a:lnTo>
                <a:lnTo>
                  <a:pt x="1987" y="151"/>
                </a:lnTo>
                <a:lnTo>
                  <a:pt x="1987" y="151"/>
                </a:lnTo>
                <a:lnTo>
                  <a:pt x="1988" y="150"/>
                </a:lnTo>
                <a:lnTo>
                  <a:pt x="1989" y="147"/>
                </a:lnTo>
                <a:lnTo>
                  <a:pt x="1989" y="145"/>
                </a:lnTo>
                <a:lnTo>
                  <a:pt x="1990" y="145"/>
                </a:lnTo>
                <a:lnTo>
                  <a:pt x="1990" y="144"/>
                </a:lnTo>
                <a:lnTo>
                  <a:pt x="1990" y="146"/>
                </a:lnTo>
                <a:lnTo>
                  <a:pt x="1991" y="145"/>
                </a:lnTo>
                <a:lnTo>
                  <a:pt x="1991" y="145"/>
                </a:lnTo>
                <a:lnTo>
                  <a:pt x="1992" y="147"/>
                </a:lnTo>
                <a:lnTo>
                  <a:pt x="1992" y="147"/>
                </a:lnTo>
                <a:lnTo>
                  <a:pt x="1993" y="148"/>
                </a:lnTo>
                <a:lnTo>
                  <a:pt x="1993" y="148"/>
                </a:lnTo>
                <a:lnTo>
                  <a:pt x="1994" y="147"/>
                </a:lnTo>
                <a:lnTo>
                  <a:pt x="1994" y="147"/>
                </a:lnTo>
                <a:lnTo>
                  <a:pt x="1995" y="147"/>
                </a:lnTo>
                <a:lnTo>
                  <a:pt x="1995" y="147"/>
                </a:lnTo>
                <a:lnTo>
                  <a:pt x="1996" y="147"/>
                </a:lnTo>
                <a:lnTo>
                  <a:pt x="1996" y="148"/>
                </a:lnTo>
                <a:lnTo>
                  <a:pt x="1996" y="148"/>
                </a:lnTo>
                <a:lnTo>
                  <a:pt x="1997" y="148"/>
                </a:lnTo>
                <a:lnTo>
                  <a:pt x="1998" y="149"/>
                </a:lnTo>
                <a:lnTo>
                  <a:pt x="1998" y="149"/>
                </a:lnTo>
                <a:lnTo>
                  <a:pt x="1999" y="150"/>
                </a:lnTo>
                <a:lnTo>
                  <a:pt x="1999" y="149"/>
                </a:lnTo>
                <a:lnTo>
                  <a:pt x="1999" y="150"/>
                </a:lnTo>
                <a:lnTo>
                  <a:pt x="2000" y="149"/>
                </a:lnTo>
                <a:lnTo>
                  <a:pt x="2000" y="149"/>
                </a:lnTo>
                <a:lnTo>
                  <a:pt x="2001" y="149"/>
                </a:lnTo>
                <a:lnTo>
                  <a:pt x="2001" y="149"/>
                </a:lnTo>
                <a:lnTo>
                  <a:pt x="2002" y="148"/>
                </a:lnTo>
                <a:lnTo>
                  <a:pt x="2002" y="148"/>
                </a:lnTo>
                <a:lnTo>
                  <a:pt x="2003" y="147"/>
                </a:lnTo>
                <a:lnTo>
                  <a:pt x="2003" y="147"/>
                </a:lnTo>
                <a:lnTo>
                  <a:pt x="2004" y="149"/>
                </a:lnTo>
                <a:lnTo>
                  <a:pt x="2004" y="151"/>
                </a:lnTo>
                <a:lnTo>
                  <a:pt x="2004" y="151"/>
                </a:lnTo>
                <a:lnTo>
                  <a:pt x="2005" y="151"/>
                </a:lnTo>
                <a:lnTo>
                  <a:pt x="2005" y="152"/>
                </a:lnTo>
                <a:lnTo>
                  <a:pt x="2006" y="152"/>
                </a:lnTo>
                <a:lnTo>
                  <a:pt x="2007" y="152"/>
                </a:lnTo>
                <a:lnTo>
                  <a:pt x="2007" y="154"/>
                </a:lnTo>
                <a:lnTo>
                  <a:pt x="2007" y="155"/>
                </a:lnTo>
                <a:lnTo>
                  <a:pt x="2008" y="152"/>
                </a:lnTo>
                <a:lnTo>
                  <a:pt x="2008" y="149"/>
                </a:lnTo>
                <a:lnTo>
                  <a:pt x="2009" y="149"/>
                </a:lnTo>
                <a:lnTo>
                  <a:pt x="2009" y="148"/>
                </a:lnTo>
                <a:lnTo>
                  <a:pt x="2010" y="148"/>
                </a:lnTo>
                <a:lnTo>
                  <a:pt x="2010" y="148"/>
                </a:lnTo>
                <a:lnTo>
                  <a:pt x="2011" y="148"/>
                </a:lnTo>
                <a:lnTo>
                  <a:pt x="2011" y="147"/>
                </a:lnTo>
                <a:lnTo>
                  <a:pt x="2012" y="146"/>
                </a:lnTo>
                <a:lnTo>
                  <a:pt x="2012" y="147"/>
                </a:lnTo>
                <a:lnTo>
                  <a:pt x="2013" y="147"/>
                </a:lnTo>
                <a:lnTo>
                  <a:pt x="2013" y="147"/>
                </a:lnTo>
                <a:lnTo>
                  <a:pt x="2013" y="148"/>
                </a:lnTo>
                <a:lnTo>
                  <a:pt x="2014" y="149"/>
                </a:lnTo>
                <a:lnTo>
                  <a:pt x="2014" y="150"/>
                </a:lnTo>
                <a:lnTo>
                  <a:pt x="2015" y="151"/>
                </a:lnTo>
                <a:lnTo>
                  <a:pt x="2016" y="152"/>
                </a:lnTo>
                <a:lnTo>
                  <a:pt x="2016" y="153"/>
                </a:lnTo>
                <a:lnTo>
                  <a:pt x="2016" y="154"/>
                </a:lnTo>
                <a:lnTo>
                  <a:pt x="2017" y="154"/>
                </a:lnTo>
                <a:lnTo>
                  <a:pt x="2017" y="154"/>
                </a:lnTo>
                <a:lnTo>
                  <a:pt x="2018" y="154"/>
                </a:lnTo>
                <a:lnTo>
                  <a:pt x="2018" y="153"/>
                </a:lnTo>
                <a:lnTo>
                  <a:pt x="2019" y="153"/>
                </a:lnTo>
                <a:lnTo>
                  <a:pt x="2019" y="153"/>
                </a:lnTo>
                <a:lnTo>
                  <a:pt x="2020" y="153"/>
                </a:lnTo>
                <a:lnTo>
                  <a:pt x="2020" y="152"/>
                </a:lnTo>
                <a:lnTo>
                  <a:pt x="2021" y="151"/>
                </a:lnTo>
                <a:lnTo>
                  <a:pt x="2021" y="149"/>
                </a:lnTo>
                <a:lnTo>
                  <a:pt x="2022" y="149"/>
                </a:lnTo>
                <a:lnTo>
                  <a:pt x="2022" y="150"/>
                </a:lnTo>
                <a:lnTo>
                  <a:pt x="2022" y="149"/>
                </a:lnTo>
                <a:lnTo>
                  <a:pt x="2023" y="149"/>
                </a:lnTo>
                <a:lnTo>
                  <a:pt x="2023" y="149"/>
                </a:lnTo>
                <a:lnTo>
                  <a:pt x="2024" y="149"/>
                </a:lnTo>
                <a:lnTo>
                  <a:pt x="2024" y="148"/>
                </a:lnTo>
                <a:lnTo>
                  <a:pt x="2025" y="148"/>
                </a:lnTo>
                <a:lnTo>
                  <a:pt x="2025" y="149"/>
                </a:lnTo>
                <a:lnTo>
                  <a:pt x="2026" y="149"/>
                </a:lnTo>
                <a:lnTo>
                  <a:pt x="2026" y="148"/>
                </a:lnTo>
                <a:lnTo>
                  <a:pt x="2027" y="148"/>
                </a:lnTo>
                <a:lnTo>
                  <a:pt x="2027" y="148"/>
                </a:lnTo>
                <a:lnTo>
                  <a:pt x="2028" y="148"/>
                </a:lnTo>
                <a:lnTo>
                  <a:pt x="2028" y="147"/>
                </a:lnTo>
                <a:lnTo>
                  <a:pt x="2029" y="145"/>
                </a:lnTo>
                <a:lnTo>
                  <a:pt x="2029" y="147"/>
                </a:lnTo>
                <a:lnTo>
                  <a:pt x="2030" y="147"/>
                </a:lnTo>
                <a:lnTo>
                  <a:pt x="2030" y="147"/>
                </a:lnTo>
                <a:lnTo>
                  <a:pt x="2030" y="147"/>
                </a:lnTo>
                <a:lnTo>
                  <a:pt x="2031" y="147"/>
                </a:lnTo>
                <a:lnTo>
                  <a:pt x="2031" y="148"/>
                </a:lnTo>
                <a:lnTo>
                  <a:pt x="2032" y="148"/>
                </a:lnTo>
                <a:lnTo>
                  <a:pt x="2032" y="148"/>
                </a:lnTo>
                <a:lnTo>
                  <a:pt x="2033" y="148"/>
                </a:lnTo>
                <a:lnTo>
                  <a:pt x="2033" y="148"/>
                </a:lnTo>
                <a:lnTo>
                  <a:pt x="2034" y="147"/>
                </a:lnTo>
                <a:lnTo>
                  <a:pt x="2034" y="147"/>
                </a:lnTo>
                <a:lnTo>
                  <a:pt x="2035" y="147"/>
                </a:lnTo>
                <a:lnTo>
                  <a:pt x="2035" y="147"/>
                </a:lnTo>
                <a:lnTo>
                  <a:pt x="2036" y="147"/>
                </a:lnTo>
                <a:lnTo>
                  <a:pt x="2036" y="147"/>
                </a:lnTo>
                <a:lnTo>
                  <a:pt x="2036" y="147"/>
                </a:lnTo>
                <a:lnTo>
                  <a:pt x="2037" y="147"/>
                </a:lnTo>
                <a:lnTo>
                  <a:pt x="2038" y="147"/>
                </a:lnTo>
                <a:lnTo>
                  <a:pt x="2038" y="147"/>
                </a:lnTo>
                <a:lnTo>
                  <a:pt x="2039" y="147"/>
                </a:lnTo>
                <a:lnTo>
                  <a:pt x="2039" y="147"/>
                </a:lnTo>
                <a:lnTo>
                  <a:pt x="2039" y="147"/>
                </a:lnTo>
                <a:lnTo>
                  <a:pt x="2040" y="147"/>
                </a:lnTo>
                <a:lnTo>
                  <a:pt x="2040" y="147"/>
                </a:lnTo>
                <a:lnTo>
                  <a:pt x="2041" y="147"/>
                </a:lnTo>
                <a:lnTo>
                  <a:pt x="2041" y="147"/>
                </a:lnTo>
                <a:lnTo>
                  <a:pt x="2042" y="147"/>
                </a:lnTo>
                <a:lnTo>
                  <a:pt x="2042" y="147"/>
                </a:lnTo>
                <a:lnTo>
                  <a:pt x="2043" y="146"/>
                </a:lnTo>
                <a:lnTo>
                  <a:pt x="2043" y="149"/>
                </a:lnTo>
                <a:lnTo>
                  <a:pt x="2044" y="151"/>
                </a:lnTo>
                <a:lnTo>
                  <a:pt x="2044" y="152"/>
                </a:lnTo>
                <a:lnTo>
                  <a:pt x="2045" y="152"/>
                </a:lnTo>
                <a:lnTo>
                  <a:pt x="2045" y="152"/>
                </a:lnTo>
                <a:lnTo>
                  <a:pt x="2045" y="152"/>
                </a:lnTo>
                <a:lnTo>
                  <a:pt x="2046" y="152"/>
                </a:lnTo>
                <a:lnTo>
                  <a:pt x="2047" y="152"/>
                </a:lnTo>
                <a:lnTo>
                  <a:pt x="2047" y="152"/>
                </a:lnTo>
                <a:lnTo>
                  <a:pt x="2047" y="151"/>
                </a:lnTo>
                <a:lnTo>
                  <a:pt x="2048" y="151"/>
                </a:lnTo>
                <a:lnTo>
                  <a:pt x="2048" y="151"/>
                </a:lnTo>
                <a:lnTo>
                  <a:pt x="2049" y="151"/>
                </a:lnTo>
                <a:lnTo>
                  <a:pt x="2049" y="151"/>
                </a:lnTo>
                <a:lnTo>
                  <a:pt x="2050" y="150"/>
                </a:lnTo>
                <a:lnTo>
                  <a:pt x="2050" y="150"/>
                </a:lnTo>
                <a:lnTo>
                  <a:pt x="2051" y="151"/>
                </a:lnTo>
                <a:lnTo>
                  <a:pt x="2051" y="152"/>
                </a:lnTo>
                <a:lnTo>
                  <a:pt x="2052" y="152"/>
                </a:lnTo>
                <a:lnTo>
                  <a:pt x="2052" y="152"/>
                </a:lnTo>
                <a:lnTo>
                  <a:pt x="2053" y="154"/>
                </a:lnTo>
                <a:lnTo>
                  <a:pt x="2053" y="155"/>
                </a:lnTo>
                <a:lnTo>
                  <a:pt x="2053" y="155"/>
                </a:lnTo>
                <a:lnTo>
                  <a:pt x="2054" y="156"/>
                </a:lnTo>
                <a:lnTo>
                  <a:pt x="2054" y="157"/>
                </a:lnTo>
                <a:lnTo>
                  <a:pt x="2055" y="157"/>
                </a:lnTo>
                <a:lnTo>
                  <a:pt x="2056" y="158"/>
                </a:lnTo>
                <a:lnTo>
                  <a:pt x="2056" y="158"/>
                </a:lnTo>
                <a:lnTo>
                  <a:pt x="2056" y="158"/>
                </a:lnTo>
                <a:lnTo>
                  <a:pt x="2057" y="158"/>
                </a:lnTo>
                <a:lnTo>
                  <a:pt x="2057" y="157"/>
                </a:lnTo>
                <a:lnTo>
                  <a:pt x="2058" y="157"/>
                </a:lnTo>
                <a:lnTo>
                  <a:pt x="2058" y="157"/>
                </a:lnTo>
                <a:lnTo>
                  <a:pt x="2059" y="157"/>
                </a:lnTo>
                <a:lnTo>
                  <a:pt x="2059" y="157"/>
                </a:lnTo>
                <a:lnTo>
                  <a:pt x="2060" y="157"/>
                </a:lnTo>
                <a:lnTo>
                  <a:pt x="2060" y="157"/>
                </a:lnTo>
                <a:lnTo>
                  <a:pt x="2061" y="157"/>
                </a:lnTo>
                <a:lnTo>
                  <a:pt x="2061" y="157"/>
                </a:lnTo>
                <a:lnTo>
                  <a:pt x="2062" y="156"/>
                </a:lnTo>
                <a:lnTo>
                  <a:pt x="2062" y="156"/>
                </a:lnTo>
                <a:lnTo>
                  <a:pt x="2062" y="156"/>
                </a:lnTo>
                <a:lnTo>
                  <a:pt x="2063" y="155"/>
                </a:lnTo>
                <a:lnTo>
                  <a:pt x="2063" y="155"/>
                </a:lnTo>
                <a:lnTo>
                  <a:pt x="2064" y="155"/>
                </a:lnTo>
                <a:lnTo>
                  <a:pt x="2064" y="154"/>
                </a:lnTo>
                <a:lnTo>
                  <a:pt x="2065" y="154"/>
                </a:lnTo>
                <a:lnTo>
                  <a:pt x="2065" y="153"/>
                </a:lnTo>
                <a:lnTo>
                  <a:pt x="2066" y="153"/>
                </a:lnTo>
                <a:lnTo>
                  <a:pt x="2066" y="153"/>
                </a:lnTo>
                <a:lnTo>
                  <a:pt x="2067" y="153"/>
                </a:lnTo>
                <a:lnTo>
                  <a:pt x="2067" y="153"/>
                </a:lnTo>
                <a:lnTo>
                  <a:pt x="2068" y="154"/>
                </a:lnTo>
                <a:lnTo>
                  <a:pt x="2068" y="153"/>
                </a:lnTo>
                <a:lnTo>
                  <a:pt x="2069" y="153"/>
                </a:lnTo>
                <a:lnTo>
                  <a:pt x="2069" y="153"/>
                </a:lnTo>
                <a:lnTo>
                  <a:pt x="2070" y="153"/>
                </a:lnTo>
                <a:lnTo>
                  <a:pt x="2070" y="153"/>
                </a:lnTo>
                <a:lnTo>
                  <a:pt x="2070" y="153"/>
                </a:lnTo>
                <a:lnTo>
                  <a:pt x="2071" y="153"/>
                </a:lnTo>
                <a:lnTo>
                  <a:pt x="2071" y="153"/>
                </a:lnTo>
                <a:lnTo>
                  <a:pt x="2072" y="153"/>
                </a:lnTo>
                <a:lnTo>
                  <a:pt x="2072" y="153"/>
                </a:lnTo>
                <a:lnTo>
                  <a:pt x="2073" y="153"/>
                </a:lnTo>
                <a:lnTo>
                  <a:pt x="2073" y="153"/>
                </a:lnTo>
                <a:lnTo>
                  <a:pt x="2074" y="153"/>
                </a:lnTo>
                <a:lnTo>
                  <a:pt x="2074" y="154"/>
                </a:lnTo>
                <a:lnTo>
                  <a:pt x="2075" y="155"/>
                </a:lnTo>
                <a:lnTo>
                  <a:pt x="2075" y="155"/>
                </a:lnTo>
                <a:lnTo>
                  <a:pt x="2076" y="155"/>
                </a:lnTo>
                <a:lnTo>
                  <a:pt x="2076" y="156"/>
                </a:lnTo>
                <a:lnTo>
                  <a:pt x="2076" y="156"/>
                </a:lnTo>
                <a:lnTo>
                  <a:pt x="2077" y="155"/>
                </a:lnTo>
                <a:lnTo>
                  <a:pt x="2078" y="156"/>
                </a:lnTo>
                <a:lnTo>
                  <a:pt x="2078" y="155"/>
                </a:lnTo>
                <a:lnTo>
                  <a:pt x="2079" y="155"/>
                </a:lnTo>
                <a:lnTo>
                  <a:pt x="2079" y="154"/>
                </a:lnTo>
                <a:lnTo>
                  <a:pt x="2079" y="155"/>
                </a:lnTo>
                <a:lnTo>
                  <a:pt x="2080" y="155"/>
                </a:lnTo>
                <a:lnTo>
                  <a:pt x="2080" y="155"/>
                </a:lnTo>
                <a:lnTo>
                  <a:pt x="2081" y="155"/>
                </a:lnTo>
                <a:lnTo>
                  <a:pt x="2081" y="155"/>
                </a:lnTo>
                <a:lnTo>
                  <a:pt x="2082" y="155"/>
                </a:lnTo>
                <a:lnTo>
                  <a:pt x="2082" y="155"/>
                </a:lnTo>
                <a:lnTo>
                  <a:pt x="2083" y="155"/>
                </a:lnTo>
                <a:lnTo>
                  <a:pt x="2083" y="155"/>
                </a:lnTo>
                <a:lnTo>
                  <a:pt x="2084" y="155"/>
                </a:lnTo>
                <a:lnTo>
                  <a:pt x="2084" y="155"/>
                </a:lnTo>
                <a:lnTo>
                  <a:pt x="2085" y="155"/>
                </a:lnTo>
                <a:lnTo>
                  <a:pt x="2085" y="155"/>
                </a:lnTo>
                <a:lnTo>
                  <a:pt x="2085" y="154"/>
                </a:lnTo>
                <a:lnTo>
                  <a:pt x="2086" y="154"/>
                </a:lnTo>
                <a:lnTo>
                  <a:pt x="2087" y="154"/>
                </a:lnTo>
                <a:lnTo>
                  <a:pt x="2087" y="154"/>
                </a:lnTo>
                <a:lnTo>
                  <a:pt x="2088" y="154"/>
                </a:lnTo>
                <a:lnTo>
                  <a:pt x="2088" y="154"/>
                </a:lnTo>
                <a:lnTo>
                  <a:pt x="2088" y="155"/>
                </a:lnTo>
                <a:lnTo>
                  <a:pt x="2089" y="156"/>
                </a:lnTo>
                <a:lnTo>
                  <a:pt x="2089" y="156"/>
                </a:lnTo>
                <a:lnTo>
                  <a:pt x="2090" y="156"/>
                </a:lnTo>
                <a:lnTo>
                  <a:pt x="2090" y="156"/>
                </a:lnTo>
                <a:lnTo>
                  <a:pt x="2091" y="158"/>
                </a:lnTo>
                <a:lnTo>
                  <a:pt x="2091" y="158"/>
                </a:lnTo>
                <a:lnTo>
                  <a:pt x="2092" y="159"/>
                </a:lnTo>
                <a:lnTo>
                  <a:pt x="2092" y="159"/>
                </a:lnTo>
                <a:lnTo>
                  <a:pt x="2093" y="159"/>
                </a:lnTo>
                <a:lnTo>
                  <a:pt x="2093" y="159"/>
                </a:lnTo>
                <a:lnTo>
                  <a:pt x="2093" y="159"/>
                </a:lnTo>
                <a:lnTo>
                  <a:pt x="2094" y="159"/>
                </a:lnTo>
                <a:lnTo>
                  <a:pt x="2094" y="159"/>
                </a:lnTo>
                <a:lnTo>
                  <a:pt x="2095" y="159"/>
                </a:lnTo>
                <a:lnTo>
                  <a:pt x="2096" y="159"/>
                </a:lnTo>
                <a:lnTo>
                  <a:pt x="2096" y="159"/>
                </a:lnTo>
                <a:lnTo>
                  <a:pt x="2096" y="159"/>
                </a:lnTo>
                <a:lnTo>
                  <a:pt x="2097" y="159"/>
                </a:lnTo>
                <a:lnTo>
                  <a:pt x="2097" y="158"/>
                </a:lnTo>
                <a:lnTo>
                  <a:pt x="2098" y="157"/>
                </a:lnTo>
                <a:lnTo>
                  <a:pt x="2098" y="157"/>
                </a:lnTo>
                <a:lnTo>
                  <a:pt x="2099" y="157"/>
                </a:lnTo>
                <a:lnTo>
                  <a:pt x="2099" y="157"/>
                </a:lnTo>
                <a:lnTo>
                  <a:pt x="2100" y="157"/>
                </a:lnTo>
                <a:lnTo>
                  <a:pt x="2100" y="157"/>
                </a:lnTo>
                <a:lnTo>
                  <a:pt x="2101" y="157"/>
                </a:lnTo>
                <a:lnTo>
                  <a:pt x="2101" y="157"/>
                </a:lnTo>
                <a:lnTo>
                  <a:pt x="2102" y="157"/>
                </a:lnTo>
                <a:lnTo>
                  <a:pt x="2102" y="157"/>
                </a:lnTo>
                <a:lnTo>
                  <a:pt x="2102" y="157"/>
                </a:lnTo>
                <a:lnTo>
                  <a:pt x="2103" y="157"/>
                </a:lnTo>
                <a:lnTo>
                  <a:pt x="2103" y="155"/>
                </a:lnTo>
                <a:lnTo>
                  <a:pt x="2104" y="155"/>
                </a:lnTo>
                <a:lnTo>
                  <a:pt x="2105" y="155"/>
                </a:lnTo>
                <a:lnTo>
                  <a:pt x="2105" y="155"/>
                </a:lnTo>
                <a:lnTo>
                  <a:pt x="2105" y="154"/>
                </a:lnTo>
                <a:lnTo>
                  <a:pt x="2106" y="154"/>
                </a:lnTo>
                <a:lnTo>
                  <a:pt x="2106" y="154"/>
                </a:lnTo>
                <a:lnTo>
                  <a:pt x="2107" y="154"/>
                </a:lnTo>
                <a:lnTo>
                  <a:pt x="2107" y="154"/>
                </a:lnTo>
                <a:lnTo>
                  <a:pt x="2108" y="154"/>
                </a:lnTo>
                <a:lnTo>
                  <a:pt x="2108" y="154"/>
                </a:lnTo>
                <a:lnTo>
                  <a:pt x="2109" y="154"/>
                </a:lnTo>
                <a:lnTo>
                  <a:pt x="2109" y="154"/>
                </a:lnTo>
                <a:lnTo>
                  <a:pt x="2110" y="155"/>
                </a:lnTo>
                <a:lnTo>
                  <a:pt x="2110" y="154"/>
                </a:lnTo>
                <a:lnTo>
                  <a:pt x="2111" y="155"/>
                </a:lnTo>
                <a:lnTo>
                  <a:pt x="2111" y="156"/>
                </a:lnTo>
                <a:lnTo>
                  <a:pt x="2111" y="157"/>
                </a:lnTo>
                <a:lnTo>
                  <a:pt x="2112" y="157"/>
                </a:lnTo>
                <a:lnTo>
                  <a:pt x="2112" y="157"/>
                </a:lnTo>
                <a:lnTo>
                  <a:pt x="2113" y="157"/>
                </a:lnTo>
                <a:lnTo>
                  <a:pt x="2113" y="158"/>
                </a:lnTo>
                <a:lnTo>
                  <a:pt x="2114" y="158"/>
                </a:lnTo>
                <a:lnTo>
                  <a:pt x="2114" y="158"/>
                </a:lnTo>
                <a:lnTo>
                  <a:pt x="2115" y="157"/>
                </a:lnTo>
                <a:lnTo>
                  <a:pt x="2115" y="157"/>
                </a:lnTo>
                <a:lnTo>
                  <a:pt x="2116" y="157"/>
                </a:lnTo>
                <a:lnTo>
                  <a:pt x="2116" y="157"/>
                </a:lnTo>
                <a:lnTo>
                  <a:pt x="2117" y="156"/>
                </a:lnTo>
                <a:lnTo>
                  <a:pt x="2117" y="156"/>
                </a:lnTo>
                <a:lnTo>
                  <a:pt x="2118" y="155"/>
                </a:lnTo>
                <a:lnTo>
                  <a:pt x="2118" y="155"/>
                </a:lnTo>
                <a:lnTo>
                  <a:pt x="2119" y="153"/>
                </a:lnTo>
                <a:lnTo>
                  <a:pt x="2119" y="151"/>
                </a:lnTo>
                <a:lnTo>
                  <a:pt x="2119" y="147"/>
                </a:lnTo>
                <a:lnTo>
                  <a:pt x="2120" y="148"/>
                </a:lnTo>
                <a:lnTo>
                  <a:pt x="2120" y="148"/>
                </a:lnTo>
                <a:lnTo>
                  <a:pt x="2121" y="148"/>
                </a:lnTo>
                <a:lnTo>
                  <a:pt x="2121" y="148"/>
                </a:lnTo>
                <a:lnTo>
                  <a:pt x="2122" y="148"/>
                </a:lnTo>
                <a:lnTo>
                  <a:pt x="2122" y="148"/>
                </a:lnTo>
                <a:lnTo>
                  <a:pt x="2123" y="148"/>
                </a:lnTo>
                <a:lnTo>
                  <a:pt x="2123" y="147"/>
                </a:lnTo>
                <a:lnTo>
                  <a:pt x="2124" y="147"/>
                </a:lnTo>
                <a:lnTo>
                  <a:pt x="2124" y="145"/>
                </a:lnTo>
                <a:lnTo>
                  <a:pt x="2125" y="146"/>
                </a:lnTo>
                <a:lnTo>
                  <a:pt x="2125" y="146"/>
                </a:lnTo>
                <a:lnTo>
                  <a:pt x="2125" y="145"/>
                </a:lnTo>
                <a:lnTo>
                  <a:pt x="2126" y="146"/>
                </a:lnTo>
                <a:lnTo>
                  <a:pt x="2127" y="148"/>
                </a:lnTo>
                <a:lnTo>
                  <a:pt x="2127" y="148"/>
                </a:lnTo>
                <a:lnTo>
                  <a:pt x="2128" y="147"/>
                </a:lnTo>
                <a:lnTo>
                  <a:pt x="2128" y="145"/>
                </a:lnTo>
                <a:lnTo>
                  <a:pt x="2128" y="144"/>
                </a:lnTo>
                <a:lnTo>
                  <a:pt x="2129" y="143"/>
                </a:lnTo>
                <a:lnTo>
                  <a:pt x="2129" y="142"/>
                </a:lnTo>
                <a:lnTo>
                  <a:pt x="2130" y="142"/>
                </a:lnTo>
                <a:lnTo>
                  <a:pt x="2130" y="143"/>
                </a:lnTo>
                <a:lnTo>
                  <a:pt x="2131" y="143"/>
                </a:lnTo>
                <a:lnTo>
                  <a:pt x="2131" y="144"/>
                </a:lnTo>
                <a:lnTo>
                  <a:pt x="2132" y="144"/>
                </a:lnTo>
                <a:lnTo>
                  <a:pt x="2132" y="145"/>
                </a:lnTo>
                <a:lnTo>
                  <a:pt x="2133" y="145"/>
                </a:lnTo>
                <a:lnTo>
                  <a:pt x="2133" y="142"/>
                </a:lnTo>
                <a:lnTo>
                  <a:pt x="2133" y="142"/>
                </a:lnTo>
                <a:lnTo>
                  <a:pt x="2134" y="142"/>
                </a:lnTo>
                <a:lnTo>
                  <a:pt x="2134" y="141"/>
                </a:lnTo>
                <a:lnTo>
                  <a:pt x="2135" y="141"/>
                </a:lnTo>
                <a:lnTo>
                  <a:pt x="2136" y="142"/>
                </a:lnTo>
                <a:lnTo>
                  <a:pt x="2136" y="141"/>
                </a:lnTo>
                <a:lnTo>
                  <a:pt x="2136" y="141"/>
                </a:lnTo>
                <a:lnTo>
                  <a:pt x="2137" y="138"/>
                </a:lnTo>
                <a:lnTo>
                  <a:pt x="2137" y="135"/>
                </a:lnTo>
                <a:lnTo>
                  <a:pt x="2138" y="135"/>
                </a:lnTo>
                <a:lnTo>
                  <a:pt x="2138" y="134"/>
                </a:lnTo>
                <a:lnTo>
                  <a:pt x="2139" y="133"/>
                </a:lnTo>
                <a:lnTo>
                  <a:pt x="2139" y="131"/>
                </a:lnTo>
                <a:lnTo>
                  <a:pt x="2140" y="129"/>
                </a:lnTo>
                <a:lnTo>
                  <a:pt x="2140" y="129"/>
                </a:lnTo>
                <a:lnTo>
                  <a:pt x="2141" y="129"/>
                </a:lnTo>
                <a:lnTo>
                  <a:pt x="2141" y="130"/>
                </a:lnTo>
                <a:lnTo>
                  <a:pt x="2142" y="131"/>
                </a:lnTo>
                <a:lnTo>
                  <a:pt x="2142" y="135"/>
                </a:lnTo>
                <a:lnTo>
                  <a:pt x="2142" y="135"/>
                </a:lnTo>
                <a:lnTo>
                  <a:pt x="2143" y="136"/>
                </a:lnTo>
                <a:lnTo>
                  <a:pt x="2143" y="134"/>
                </a:lnTo>
                <a:lnTo>
                  <a:pt x="2144" y="134"/>
                </a:lnTo>
                <a:lnTo>
                  <a:pt x="2145" y="134"/>
                </a:lnTo>
                <a:lnTo>
                  <a:pt x="2145" y="133"/>
                </a:lnTo>
                <a:lnTo>
                  <a:pt x="2145" y="132"/>
                </a:lnTo>
                <a:lnTo>
                  <a:pt x="2146" y="132"/>
                </a:lnTo>
                <a:lnTo>
                  <a:pt x="2146" y="132"/>
                </a:lnTo>
                <a:lnTo>
                  <a:pt x="2147" y="132"/>
                </a:lnTo>
                <a:lnTo>
                  <a:pt x="2147" y="133"/>
                </a:lnTo>
                <a:lnTo>
                  <a:pt x="2148" y="134"/>
                </a:lnTo>
                <a:lnTo>
                  <a:pt x="2148" y="133"/>
                </a:lnTo>
                <a:lnTo>
                  <a:pt x="2149" y="133"/>
                </a:lnTo>
                <a:lnTo>
                  <a:pt x="2149" y="133"/>
                </a:lnTo>
                <a:lnTo>
                  <a:pt x="2150" y="134"/>
                </a:lnTo>
                <a:lnTo>
                  <a:pt x="2150" y="133"/>
                </a:lnTo>
                <a:lnTo>
                  <a:pt x="2151" y="133"/>
                </a:lnTo>
                <a:lnTo>
                  <a:pt x="2151" y="133"/>
                </a:lnTo>
                <a:lnTo>
                  <a:pt x="2151" y="133"/>
                </a:lnTo>
                <a:lnTo>
                  <a:pt x="2152" y="133"/>
                </a:lnTo>
                <a:lnTo>
                  <a:pt x="2152" y="133"/>
                </a:lnTo>
                <a:lnTo>
                  <a:pt x="2153" y="133"/>
                </a:lnTo>
                <a:lnTo>
                  <a:pt x="2153" y="133"/>
                </a:lnTo>
                <a:lnTo>
                  <a:pt x="2154" y="133"/>
                </a:lnTo>
                <a:lnTo>
                  <a:pt x="2154" y="132"/>
                </a:lnTo>
                <a:lnTo>
                  <a:pt x="2155" y="133"/>
                </a:lnTo>
                <a:lnTo>
                  <a:pt x="2155" y="133"/>
                </a:lnTo>
                <a:lnTo>
                  <a:pt x="2156" y="135"/>
                </a:lnTo>
                <a:lnTo>
                  <a:pt x="2156" y="135"/>
                </a:lnTo>
                <a:lnTo>
                  <a:pt x="2157" y="142"/>
                </a:lnTo>
                <a:lnTo>
                  <a:pt x="2157" y="142"/>
                </a:lnTo>
                <a:lnTo>
                  <a:pt x="2158" y="142"/>
                </a:lnTo>
                <a:lnTo>
                  <a:pt x="2158" y="142"/>
                </a:lnTo>
                <a:lnTo>
                  <a:pt x="2159" y="141"/>
                </a:lnTo>
                <a:lnTo>
                  <a:pt x="2159" y="141"/>
                </a:lnTo>
                <a:lnTo>
                  <a:pt x="2159" y="141"/>
                </a:lnTo>
                <a:lnTo>
                  <a:pt x="2160" y="143"/>
                </a:lnTo>
                <a:lnTo>
                  <a:pt x="2160" y="144"/>
                </a:lnTo>
                <a:lnTo>
                  <a:pt x="2161" y="145"/>
                </a:lnTo>
                <a:lnTo>
                  <a:pt x="2161" y="147"/>
                </a:lnTo>
                <a:lnTo>
                  <a:pt x="2162" y="148"/>
                </a:lnTo>
                <a:lnTo>
                  <a:pt x="2162" y="150"/>
                </a:lnTo>
                <a:lnTo>
                  <a:pt x="2163" y="151"/>
                </a:lnTo>
                <a:lnTo>
                  <a:pt x="2163" y="151"/>
                </a:lnTo>
                <a:lnTo>
                  <a:pt x="2164" y="151"/>
                </a:lnTo>
                <a:lnTo>
                  <a:pt x="2164" y="151"/>
                </a:lnTo>
                <a:lnTo>
                  <a:pt x="2165" y="151"/>
                </a:lnTo>
                <a:lnTo>
                  <a:pt x="2165" y="151"/>
                </a:lnTo>
                <a:lnTo>
                  <a:pt x="2165" y="151"/>
                </a:lnTo>
                <a:lnTo>
                  <a:pt x="2166" y="151"/>
                </a:lnTo>
                <a:lnTo>
                  <a:pt x="2167" y="150"/>
                </a:lnTo>
                <a:lnTo>
                  <a:pt x="2167" y="150"/>
                </a:lnTo>
                <a:lnTo>
                  <a:pt x="2168" y="151"/>
                </a:lnTo>
                <a:lnTo>
                  <a:pt x="2168" y="152"/>
                </a:lnTo>
                <a:lnTo>
                  <a:pt x="2168" y="147"/>
                </a:lnTo>
                <a:lnTo>
                  <a:pt x="2169" y="144"/>
                </a:lnTo>
                <a:lnTo>
                  <a:pt x="2169" y="142"/>
                </a:lnTo>
                <a:lnTo>
                  <a:pt x="2170" y="141"/>
                </a:lnTo>
                <a:lnTo>
                  <a:pt x="2170" y="141"/>
                </a:lnTo>
                <a:lnTo>
                  <a:pt x="2171" y="140"/>
                </a:lnTo>
                <a:lnTo>
                  <a:pt x="2171" y="140"/>
                </a:lnTo>
                <a:lnTo>
                  <a:pt x="2172" y="141"/>
                </a:lnTo>
                <a:lnTo>
                  <a:pt x="2172" y="141"/>
                </a:lnTo>
                <a:lnTo>
                  <a:pt x="2173" y="142"/>
                </a:lnTo>
                <a:lnTo>
                  <a:pt x="2173" y="144"/>
                </a:lnTo>
                <a:lnTo>
                  <a:pt x="2174" y="144"/>
                </a:lnTo>
                <a:lnTo>
                  <a:pt x="2174" y="145"/>
                </a:lnTo>
                <a:lnTo>
                  <a:pt x="2174" y="146"/>
                </a:lnTo>
                <a:lnTo>
                  <a:pt x="2175" y="146"/>
                </a:lnTo>
                <a:lnTo>
                  <a:pt x="2176" y="146"/>
                </a:lnTo>
                <a:lnTo>
                  <a:pt x="2176" y="146"/>
                </a:lnTo>
                <a:lnTo>
                  <a:pt x="2177" y="145"/>
                </a:lnTo>
                <a:lnTo>
                  <a:pt x="2177" y="144"/>
                </a:lnTo>
                <a:lnTo>
                  <a:pt x="2177" y="144"/>
                </a:lnTo>
                <a:lnTo>
                  <a:pt x="2178" y="143"/>
                </a:lnTo>
                <a:lnTo>
                  <a:pt x="2178" y="143"/>
                </a:lnTo>
                <a:lnTo>
                  <a:pt x="2179" y="142"/>
                </a:lnTo>
                <a:lnTo>
                  <a:pt x="2179" y="141"/>
                </a:lnTo>
                <a:lnTo>
                  <a:pt x="2180" y="142"/>
                </a:lnTo>
                <a:lnTo>
                  <a:pt x="2180" y="143"/>
                </a:lnTo>
                <a:lnTo>
                  <a:pt x="2181" y="144"/>
                </a:lnTo>
                <a:lnTo>
                  <a:pt x="2181" y="145"/>
                </a:lnTo>
                <a:lnTo>
                  <a:pt x="2182" y="145"/>
                </a:lnTo>
                <a:lnTo>
                  <a:pt x="2182" y="145"/>
                </a:lnTo>
                <a:lnTo>
                  <a:pt x="2182" y="145"/>
                </a:lnTo>
                <a:lnTo>
                  <a:pt x="2183" y="145"/>
                </a:lnTo>
                <a:lnTo>
                  <a:pt x="2183" y="145"/>
                </a:lnTo>
                <a:lnTo>
                  <a:pt x="2184" y="144"/>
                </a:lnTo>
                <a:lnTo>
                  <a:pt x="2185" y="144"/>
                </a:lnTo>
                <a:lnTo>
                  <a:pt x="2185" y="145"/>
                </a:lnTo>
                <a:lnTo>
                  <a:pt x="2185" y="149"/>
                </a:lnTo>
                <a:lnTo>
                  <a:pt x="2186" y="151"/>
                </a:lnTo>
                <a:lnTo>
                  <a:pt x="2186" y="154"/>
                </a:lnTo>
                <a:lnTo>
                  <a:pt x="2187" y="156"/>
                </a:lnTo>
                <a:lnTo>
                  <a:pt x="2187" y="156"/>
                </a:lnTo>
                <a:lnTo>
                  <a:pt x="2188" y="158"/>
                </a:lnTo>
                <a:lnTo>
                  <a:pt x="2188" y="158"/>
                </a:lnTo>
                <a:lnTo>
                  <a:pt x="2189" y="158"/>
                </a:lnTo>
                <a:lnTo>
                  <a:pt x="2189" y="158"/>
                </a:lnTo>
                <a:lnTo>
                  <a:pt x="2190" y="158"/>
                </a:lnTo>
                <a:lnTo>
                  <a:pt x="2190" y="158"/>
                </a:lnTo>
                <a:lnTo>
                  <a:pt x="2191" y="157"/>
                </a:lnTo>
                <a:lnTo>
                  <a:pt x="2191" y="157"/>
                </a:lnTo>
                <a:lnTo>
                  <a:pt x="2191" y="157"/>
                </a:lnTo>
                <a:lnTo>
                  <a:pt x="2192" y="157"/>
                </a:lnTo>
                <a:lnTo>
                  <a:pt x="2192" y="155"/>
                </a:lnTo>
                <a:lnTo>
                  <a:pt x="2193" y="153"/>
                </a:lnTo>
                <a:lnTo>
                  <a:pt x="2194" y="154"/>
                </a:lnTo>
                <a:lnTo>
                  <a:pt x="2194" y="154"/>
                </a:lnTo>
                <a:lnTo>
                  <a:pt x="2194" y="154"/>
                </a:lnTo>
                <a:lnTo>
                  <a:pt x="2195" y="154"/>
                </a:lnTo>
                <a:lnTo>
                  <a:pt x="2195" y="154"/>
                </a:lnTo>
                <a:lnTo>
                  <a:pt x="2196" y="154"/>
                </a:lnTo>
                <a:lnTo>
                  <a:pt x="2196" y="154"/>
                </a:lnTo>
                <a:lnTo>
                  <a:pt x="2197" y="154"/>
                </a:lnTo>
                <a:lnTo>
                  <a:pt x="2197" y="154"/>
                </a:lnTo>
                <a:lnTo>
                  <a:pt x="2198" y="154"/>
                </a:lnTo>
                <a:lnTo>
                  <a:pt x="2198" y="154"/>
                </a:lnTo>
                <a:lnTo>
                  <a:pt x="2199" y="154"/>
                </a:lnTo>
                <a:lnTo>
                  <a:pt x="2199" y="154"/>
                </a:lnTo>
                <a:lnTo>
                  <a:pt x="2199" y="154"/>
                </a:lnTo>
                <a:lnTo>
                  <a:pt x="2200" y="154"/>
                </a:lnTo>
                <a:lnTo>
                  <a:pt x="2200" y="154"/>
                </a:lnTo>
                <a:lnTo>
                  <a:pt x="2201" y="154"/>
                </a:lnTo>
                <a:lnTo>
                  <a:pt x="2201" y="154"/>
                </a:lnTo>
                <a:lnTo>
                  <a:pt x="2202" y="154"/>
                </a:lnTo>
                <a:lnTo>
                  <a:pt x="2202" y="154"/>
                </a:lnTo>
                <a:lnTo>
                  <a:pt x="2203" y="154"/>
                </a:lnTo>
                <a:lnTo>
                  <a:pt x="2203" y="154"/>
                </a:lnTo>
                <a:lnTo>
                  <a:pt x="2204" y="154"/>
                </a:lnTo>
                <a:lnTo>
                  <a:pt x="2204" y="153"/>
                </a:lnTo>
                <a:lnTo>
                  <a:pt x="2205" y="153"/>
                </a:lnTo>
                <a:lnTo>
                  <a:pt x="2205" y="153"/>
                </a:lnTo>
                <a:lnTo>
                  <a:pt x="2206" y="153"/>
                </a:lnTo>
                <a:lnTo>
                  <a:pt x="2206" y="153"/>
                </a:lnTo>
                <a:lnTo>
                  <a:pt x="2207" y="153"/>
                </a:lnTo>
                <a:lnTo>
                  <a:pt x="2207" y="153"/>
                </a:lnTo>
                <a:lnTo>
                  <a:pt x="2208" y="153"/>
                </a:lnTo>
                <a:lnTo>
                  <a:pt x="2208" y="153"/>
                </a:lnTo>
                <a:lnTo>
                  <a:pt x="2208" y="153"/>
                </a:lnTo>
                <a:lnTo>
                  <a:pt x="2209" y="153"/>
                </a:lnTo>
                <a:lnTo>
                  <a:pt x="2209" y="153"/>
                </a:lnTo>
                <a:lnTo>
                  <a:pt x="2210" y="153"/>
                </a:lnTo>
                <a:lnTo>
                  <a:pt x="2210" y="152"/>
                </a:lnTo>
                <a:lnTo>
                  <a:pt x="2211" y="154"/>
                </a:lnTo>
                <a:lnTo>
                  <a:pt x="2211" y="155"/>
                </a:lnTo>
                <a:lnTo>
                  <a:pt x="2212" y="155"/>
                </a:lnTo>
                <a:lnTo>
                  <a:pt x="2212" y="156"/>
                </a:lnTo>
                <a:lnTo>
                  <a:pt x="2213" y="157"/>
                </a:lnTo>
                <a:lnTo>
                  <a:pt x="2213" y="157"/>
                </a:lnTo>
                <a:lnTo>
                  <a:pt x="2214" y="158"/>
                </a:lnTo>
                <a:lnTo>
                  <a:pt x="2214" y="156"/>
                </a:lnTo>
                <a:lnTo>
                  <a:pt x="2214" y="154"/>
                </a:lnTo>
                <a:lnTo>
                  <a:pt x="2215" y="151"/>
                </a:lnTo>
                <a:lnTo>
                  <a:pt x="2216" y="150"/>
                </a:lnTo>
                <a:lnTo>
                  <a:pt x="2216" y="152"/>
                </a:lnTo>
                <a:lnTo>
                  <a:pt x="2217" y="152"/>
                </a:lnTo>
                <a:lnTo>
                  <a:pt x="2217" y="152"/>
                </a:lnTo>
                <a:lnTo>
                  <a:pt x="2217" y="152"/>
                </a:lnTo>
                <a:lnTo>
                  <a:pt x="2218" y="152"/>
                </a:lnTo>
                <a:lnTo>
                  <a:pt x="2218" y="152"/>
                </a:lnTo>
                <a:lnTo>
                  <a:pt x="2219" y="152"/>
                </a:lnTo>
                <a:lnTo>
                  <a:pt x="2219" y="152"/>
                </a:lnTo>
                <a:lnTo>
                  <a:pt x="2220" y="152"/>
                </a:lnTo>
                <a:lnTo>
                  <a:pt x="2220" y="152"/>
                </a:lnTo>
                <a:lnTo>
                  <a:pt x="2221" y="152"/>
                </a:lnTo>
                <a:lnTo>
                  <a:pt x="2221" y="152"/>
                </a:lnTo>
                <a:lnTo>
                  <a:pt x="2222" y="152"/>
                </a:lnTo>
                <a:lnTo>
                  <a:pt x="2222" y="151"/>
                </a:lnTo>
                <a:lnTo>
                  <a:pt x="2222" y="151"/>
                </a:lnTo>
                <a:lnTo>
                  <a:pt x="2223" y="151"/>
                </a:lnTo>
                <a:lnTo>
                  <a:pt x="2223" y="151"/>
                </a:lnTo>
                <a:lnTo>
                  <a:pt x="2224" y="152"/>
                </a:lnTo>
                <a:lnTo>
                  <a:pt x="2225" y="152"/>
                </a:lnTo>
                <a:lnTo>
                  <a:pt x="2225" y="152"/>
                </a:lnTo>
                <a:lnTo>
                  <a:pt x="2225" y="152"/>
                </a:lnTo>
                <a:lnTo>
                  <a:pt x="2226" y="152"/>
                </a:lnTo>
                <a:lnTo>
                  <a:pt x="2226" y="152"/>
                </a:lnTo>
                <a:lnTo>
                  <a:pt x="2227" y="152"/>
                </a:lnTo>
                <a:lnTo>
                  <a:pt x="2227" y="152"/>
                </a:lnTo>
                <a:lnTo>
                  <a:pt x="2228" y="152"/>
                </a:lnTo>
                <a:lnTo>
                  <a:pt x="2228" y="152"/>
                </a:lnTo>
                <a:lnTo>
                  <a:pt x="2229" y="152"/>
                </a:lnTo>
                <a:lnTo>
                  <a:pt x="2229" y="152"/>
                </a:lnTo>
                <a:lnTo>
                  <a:pt x="2230" y="153"/>
                </a:lnTo>
                <a:lnTo>
                  <a:pt x="2230" y="153"/>
                </a:lnTo>
                <a:lnTo>
                  <a:pt x="2231" y="152"/>
                </a:lnTo>
                <a:lnTo>
                  <a:pt x="2231" y="152"/>
                </a:lnTo>
                <a:lnTo>
                  <a:pt x="2231" y="152"/>
                </a:lnTo>
                <a:lnTo>
                  <a:pt x="2232" y="152"/>
                </a:lnTo>
                <a:lnTo>
                  <a:pt x="2232" y="152"/>
                </a:lnTo>
                <a:lnTo>
                  <a:pt x="2233" y="151"/>
                </a:lnTo>
                <a:lnTo>
                  <a:pt x="2234" y="151"/>
                </a:lnTo>
                <a:lnTo>
                  <a:pt x="2234" y="151"/>
                </a:lnTo>
                <a:lnTo>
                  <a:pt x="2234" y="152"/>
                </a:lnTo>
                <a:lnTo>
                  <a:pt x="2235" y="152"/>
                </a:lnTo>
                <a:lnTo>
                  <a:pt x="2235" y="152"/>
                </a:lnTo>
                <a:lnTo>
                  <a:pt x="2236" y="151"/>
                </a:lnTo>
                <a:lnTo>
                  <a:pt x="2236" y="153"/>
                </a:lnTo>
                <a:lnTo>
                  <a:pt x="2237" y="152"/>
                </a:lnTo>
                <a:lnTo>
                  <a:pt x="2237" y="156"/>
                </a:lnTo>
                <a:lnTo>
                  <a:pt x="2238" y="155"/>
                </a:lnTo>
                <a:lnTo>
                  <a:pt x="2238" y="155"/>
                </a:lnTo>
                <a:lnTo>
                  <a:pt x="2239" y="155"/>
                </a:lnTo>
                <a:lnTo>
                  <a:pt x="2239" y="155"/>
                </a:lnTo>
                <a:lnTo>
                  <a:pt x="2240" y="155"/>
                </a:lnTo>
                <a:lnTo>
                  <a:pt x="2240" y="155"/>
                </a:lnTo>
                <a:lnTo>
                  <a:pt x="2240" y="155"/>
                </a:lnTo>
                <a:lnTo>
                  <a:pt x="2241" y="155"/>
                </a:lnTo>
                <a:lnTo>
                  <a:pt x="2241" y="155"/>
                </a:lnTo>
                <a:lnTo>
                  <a:pt x="2242" y="155"/>
                </a:lnTo>
                <a:lnTo>
                  <a:pt x="2242" y="155"/>
                </a:lnTo>
                <a:lnTo>
                  <a:pt x="2243" y="155"/>
                </a:lnTo>
                <a:lnTo>
                  <a:pt x="2243" y="155"/>
                </a:lnTo>
                <a:lnTo>
                  <a:pt x="2244" y="155"/>
                </a:lnTo>
                <a:lnTo>
                  <a:pt x="2244" y="155"/>
                </a:lnTo>
                <a:lnTo>
                  <a:pt x="2245" y="154"/>
                </a:lnTo>
                <a:lnTo>
                  <a:pt x="2245" y="154"/>
                </a:lnTo>
                <a:lnTo>
                  <a:pt x="2246" y="154"/>
                </a:lnTo>
                <a:lnTo>
                  <a:pt x="2246" y="155"/>
                </a:lnTo>
                <a:lnTo>
                  <a:pt x="2247" y="155"/>
                </a:lnTo>
                <a:lnTo>
                  <a:pt x="2247" y="156"/>
                </a:lnTo>
                <a:lnTo>
                  <a:pt x="2248" y="156"/>
                </a:lnTo>
                <a:lnTo>
                  <a:pt x="2248" y="156"/>
                </a:lnTo>
                <a:lnTo>
                  <a:pt x="2248" y="156"/>
                </a:lnTo>
                <a:lnTo>
                  <a:pt x="2249" y="158"/>
                </a:lnTo>
                <a:lnTo>
                  <a:pt x="2249" y="158"/>
                </a:lnTo>
                <a:lnTo>
                  <a:pt x="2250" y="159"/>
                </a:lnTo>
                <a:lnTo>
                  <a:pt x="2250" y="159"/>
                </a:lnTo>
                <a:lnTo>
                  <a:pt x="2251" y="159"/>
                </a:lnTo>
                <a:lnTo>
                  <a:pt x="2251" y="159"/>
                </a:lnTo>
                <a:lnTo>
                  <a:pt x="2252" y="159"/>
                </a:lnTo>
                <a:lnTo>
                  <a:pt x="2252" y="159"/>
                </a:lnTo>
                <a:lnTo>
                  <a:pt x="2253" y="159"/>
                </a:lnTo>
                <a:lnTo>
                  <a:pt x="2253" y="159"/>
                </a:lnTo>
                <a:lnTo>
                  <a:pt x="2254" y="159"/>
                </a:lnTo>
                <a:lnTo>
                  <a:pt x="2254" y="159"/>
                </a:lnTo>
                <a:lnTo>
                  <a:pt x="2254" y="159"/>
                </a:lnTo>
                <a:lnTo>
                  <a:pt x="2255" y="159"/>
                </a:lnTo>
                <a:lnTo>
                  <a:pt x="2256" y="158"/>
                </a:lnTo>
                <a:lnTo>
                  <a:pt x="2256" y="157"/>
                </a:lnTo>
                <a:lnTo>
                  <a:pt x="2257" y="157"/>
                </a:lnTo>
                <a:lnTo>
                  <a:pt x="2257" y="157"/>
                </a:lnTo>
                <a:lnTo>
                  <a:pt x="2257" y="157"/>
                </a:lnTo>
                <a:lnTo>
                  <a:pt x="2258" y="157"/>
                </a:lnTo>
                <a:lnTo>
                  <a:pt x="2258" y="157"/>
                </a:lnTo>
                <a:lnTo>
                  <a:pt x="2259" y="157"/>
                </a:lnTo>
                <a:lnTo>
                  <a:pt x="2259" y="157"/>
                </a:lnTo>
                <a:lnTo>
                  <a:pt x="2260" y="157"/>
                </a:lnTo>
                <a:lnTo>
                  <a:pt x="2260" y="157"/>
                </a:lnTo>
                <a:lnTo>
                  <a:pt x="2261" y="157"/>
                </a:lnTo>
                <a:lnTo>
                  <a:pt x="2261" y="157"/>
                </a:lnTo>
                <a:lnTo>
                  <a:pt x="2262" y="155"/>
                </a:lnTo>
                <a:lnTo>
                  <a:pt x="2262" y="155"/>
                </a:lnTo>
                <a:lnTo>
                  <a:pt x="2263" y="155"/>
                </a:lnTo>
                <a:lnTo>
                  <a:pt x="2263" y="155"/>
                </a:lnTo>
                <a:lnTo>
                  <a:pt x="2263" y="154"/>
                </a:lnTo>
                <a:lnTo>
                  <a:pt x="2264" y="154"/>
                </a:lnTo>
                <a:lnTo>
                  <a:pt x="2265" y="154"/>
                </a:lnTo>
                <a:lnTo>
                  <a:pt x="2265" y="154"/>
                </a:lnTo>
                <a:lnTo>
                  <a:pt x="2265" y="154"/>
                </a:lnTo>
                <a:lnTo>
                  <a:pt x="2266" y="154"/>
                </a:lnTo>
                <a:lnTo>
                  <a:pt x="2266" y="154"/>
                </a:lnTo>
                <a:lnTo>
                  <a:pt x="2267" y="154"/>
                </a:lnTo>
                <a:lnTo>
                  <a:pt x="2267" y="154"/>
                </a:lnTo>
                <a:lnTo>
                  <a:pt x="2268" y="155"/>
                </a:lnTo>
                <a:lnTo>
                  <a:pt x="2268" y="154"/>
                </a:lnTo>
                <a:lnTo>
                  <a:pt x="2269" y="155"/>
                </a:lnTo>
                <a:lnTo>
                  <a:pt x="2269" y="156"/>
                </a:lnTo>
                <a:lnTo>
                  <a:pt x="2270" y="157"/>
                </a:lnTo>
                <a:lnTo>
                  <a:pt x="2270" y="157"/>
                </a:lnTo>
                <a:lnTo>
                  <a:pt x="2271" y="157"/>
                </a:lnTo>
                <a:lnTo>
                  <a:pt x="2271" y="157"/>
                </a:lnTo>
                <a:lnTo>
                  <a:pt x="2271" y="158"/>
                </a:lnTo>
                <a:lnTo>
                  <a:pt x="2272" y="158"/>
                </a:lnTo>
                <a:lnTo>
                  <a:pt x="2272" y="158"/>
                </a:lnTo>
                <a:lnTo>
                  <a:pt x="2273" y="157"/>
                </a:lnTo>
                <a:lnTo>
                  <a:pt x="2274" y="157"/>
                </a:lnTo>
                <a:lnTo>
                  <a:pt x="2274" y="157"/>
                </a:lnTo>
                <a:lnTo>
                  <a:pt x="2274" y="157"/>
                </a:lnTo>
                <a:lnTo>
                  <a:pt x="2275" y="156"/>
                </a:lnTo>
                <a:lnTo>
                  <a:pt x="2275" y="156"/>
                </a:lnTo>
                <a:lnTo>
                  <a:pt x="2276" y="155"/>
                </a:lnTo>
                <a:lnTo>
                  <a:pt x="2276" y="153"/>
                </a:lnTo>
                <a:lnTo>
                  <a:pt x="2277" y="153"/>
                </a:lnTo>
                <a:lnTo>
                  <a:pt x="2277" y="152"/>
                </a:lnTo>
                <a:lnTo>
                  <a:pt x="2278" y="153"/>
                </a:lnTo>
                <a:lnTo>
                  <a:pt x="2278" y="152"/>
                </a:lnTo>
                <a:lnTo>
                  <a:pt x="2279" y="152"/>
                </a:lnTo>
                <a:lnTo>
                  <a:pt x="2279" y="152"/>
                </a:lnTo>
                <a:lnTo>
                  <a:pt x="2280" y="152"/>
                </a:lnTo>
                <a:lnTo>
                  <a:pt x="2280" y="152"/>
                </a:lnTo>
                <a:lnTo>
                  <a:pt x="2280" y="152"/>
                </a:lnTo>
                <a:lnTo>
                  <a:pt x="2281" y="152"/>
                </a:lnTo>
                <a:lnTo>
                  <a:pt x="2281" y="152"/>
                </a:lnTo>
                <a:lnTo>
                  <a:pt x="2282" y="153"/>
                </a:lnTo>
                <a:lnTo>
                  <a:pt x="2283" y="153"/>
                </a:lnTo>
                <a:lnTo>
                  <a:pt x="2283" y="155"/>
                </a:lnTo>
                <a:lnTo>
                  <a:pt x="2283" y="155"/>
                </a:lnTo>
                <a:lnTo>
                  <a:pt x="2284" y="155"/>
                </a:lnTo>
                <a:lnTo>
                  <a:pt x="2284" y="156"/>
                </a:lnTo>
                <a:lnTo>
                  <a:pt x="2285" y="155"/>
                </a:lnTo>
                <a:lnTo>
                  <a:pt x="2285" y="155"/>
                </a:lnTo>
                <a:lnTo>
                  <a:pt x="2286" y="155"/>
                </a:lnTo>
                <a:lnTo>
                  <a:pt x="2286" y="154"/>
                </a:lnTo>
                <a:lnTo>
                  <a:pt x="2287" y="153"/>
                </a:lnTo>
                <a:lnTo>
                  <a:pt x="2287" y="153"/>
                </a:lnTo>
                <a:lnTo>
                  <a:pt x="2288" y="152"/>
                </a:lnTo>
                <a:lnTo>
                  <a:pt x="2288" y="152"/>
                </a:lnTo>
                <a:lnTo>
                  <a:pt x="2288" y="152"/>
                </a:lnTo>
                <a:lnTo>
                  <a:pt x="2289" y="153"/>
                </a:lnTo>
                <a:lnTo>
                  <a:pt x="2289" y="153"/>
                </a:lnTo>
                <a:lnTo>
                  <a:pt x="2290" y="154"/>
                </a:lnTo>
                <a:lnTo>
                  <a:pt x="2290" y="155"/>
                </a:lnTo>
                <a:lnTo>
                  <a:pt x="2291" y="155"/>
                </a:lnTo>
                <a:lnTo>
                  <a:pt x="2291" y="156"/>
                </a:lnTo>
                <a:lnTo>
                  <a:pt x="2292" y="155"/>
                </a:lnTo>
                <a:lnTo>
                  <a:pt x="2292" y="154"/>
                </a:lnTo>
                <a:lnTo>
                  <a:pt x="2293" y="149"/>
                </a:lnTo>
                <a:lnTo>
                  <a:pt x="2293" y="147"/>
                </a:lnTo>
                <a:lnTo>
                  <a:pt x="2294" y="147"/>
                </a:lnTo>
                <a:lnTo>
                  <a:pt x="2294" y="146"/>
                </a:lnTo>
                <a:lnTo>
                  <a:pt x="2295" y="145"/>
                </a:lnTo>
                <a:lnTo>
                  <a:pt x="2295" y="145"/>
                </a:lnTo>
                <a:lnTo>
                  <a:pt x="2296" y="145"/>
                </a:lnTo>
                <a:lnTo>
                  <a:pt x="2296" y="145"/>
                </a:lnTo>
                <a:lnTo>
                  <a:pt x="2297" y="145"/>
                </a:lnTo>
                <a:lnTo>
                  <a:pt x="2297" y="145"/>
                </a:lnTo>
                <a:lnTo>
                  <a:pt x="2297" y="144"/>
                </a:lnTo>
                <a:lnTo>
                  <a:pt x="2298" y="144"/>
                </a:lnTo>
                <a:lnTo>
                  <a:pt x="2298" y="144"/>
                </a:lnTo>
                <a:lnTo>
                  <a:pt x="2299" y="144"/>
                </a:lnTo>
                <a:lnTo>
                  <a:pt x="2299" y="143"/>
                </a:lnTo>
                <a:lnTo>
                  <a:pt x="2300" y="144"/>
                </a:lnTo>
                <a:lnTo>
                  <a:pt x="2300" y="144"/>
                </a:lnTo>
                <a:lnTo>
                  <a:pt x="2301" y="144"/>
                </a:lnTo>
                <a:lnTo>
                  <a:pt x="2301" y="144"/>
                </a:lnTo>
                <a:lnTo>
                  <a:pt x="2302" y="144"/>
                </a:lnTo>
                <a:lnTo>
                  <a:pt x="2302" y="144"/>
                </a:lnTo>
                <a:lnTo>
                  <a:pt x="2303" y="144"/>
                </a:lnTo>
                <a:lnTo>
                  <a:pt x="2303" y="144"/>
                </a:lnTo>
                <a:lnTo>
                  <a:pt x="2303" y="144"/>
                </a:lnTo>
                <a:lnTo>
                  <a:pt x="2304" y="144"/>
                </a:lnTo>
                <a:lnTo>
                  <a:pt x="2305" y="144"/>
                </a:lnTo>
                <a:lnTo>
                  <a:pt x="2305" y="144"/>
                </a:lnTo>
                <a:lnTo>
                  <a:pt x="2306" y="145"/>
                </a:lnTo>
                <a:lnTo>
                  <a:pt x="2306" y="145"/>
                </a:lnTo>
                <a:lnTo>
                  <a:pt x="2306" y="144"/>
                </a:lnTo>
                <a:lnTo>
                  <a:pt x="2307" y="144"/>
                </a:lnTo>
                <a:lnTo>
                  <a:pt x="2307" y="145"/>
                </a:lnTo>
                <a:lnTo>
                  <a:pt x="2308" y="145"/>
                </a:lnTo>
                <a:lnTo>
                  <a:pt x="2308" y="145"/>
                </a:lnTo>
                <a:lnTo>
                  <a:pt x="2309" y="145"/>
                </a:lnTo>
                <a:lnTo>
                  <a:pt x="2309" y="145"/>
                </a:lnTo>
                <a:lnTo>
                  <a:pt x="2310" y="145"/>
                </a:lnTo>
                <a:lnTo>
                  <a:pt x="2310" y="145"/>
                </a:lnTo>
                <a:lnTo>
                  <a:pt x="2311" y="144"/>
                </a:lnTo>
                <a:lnTo>
                  <a:pt x="2311" y="144"/>
                </a:lnTo>
                <a:lnTo>
                  <a:pt x="2311" y="144"/>
                </a:lnTo>
                <a:lnTo>
                  <a:pt x="2312" y="144"/>
                </a:lnTo>
                <a:lnTo>
                  <a:pt x="2312" y="144"/>
                </a:lnTo>
                <a:lnTo>
                  <a:pt x="2313" y="144"/>
                </a:lnTo>
                <a:lnTo>
                  <a:pt x="2314" y="144"/>
                </a:lnTo>
                <a:lnTo>
                  <a:pt x="2314" y="145"/>
                </a:lnTo>
                <a:lnTo>
                  <a:pt x="2314" y="146"/>
                </a:lnTo>
                <a:lnTo>
                  <a:pt x="2315" y="147"/>
                </a:lnTo>
                <a:lnTo>
                  <a:pt x="2315" y="152"/>
                </a:lnTo>
                <a:lnTo>
                  <a:pt x="2316" y="155"/>
                </a:lnTo>
                <a:lnTo>
                  <a:pt x="2316" y="156"/>
                </a:lnTo>
                <a:lnTo>
                  <a:pt x="2317" y="155"/>
                </a:lnTo>
                <a:lnTo>
                  <a:pt x="2317" y="155"/>
                </a:lnTo>
                <a:lnTo>
                  <a:pt x="2318" y="153"/>
                </a:lnTo>
                <a:lnTo>
                  <a:pt x="2318" y="153"/>
                </a:lnTo>
                <a:lnTo>
                  <a:pt x="2319" y="152"/>
                </a:lnTo>
                <a:lnTo>
                  <a:pt x="2319" y="152"/>
                </a:lnTo>
                <a:lnTo>
                  <a:pt x="2320" y="150"/>
                </a:lnTo>
                <a:lnTo>
                  <a:pt x="2320" y="148"/>
                </a:lnTo>
                <a:lnTo>
                  <a:pt x="2320" y="150"/>
                </a:lnTo>
                <a:lnTo>
                  <a:pt x="2321" y="151"/>
                </a:lnTo>
                <a:lnTo>
                  <a:pt x="2321" y="151"/>
                </a:lnTo>
                <a:lnTo>
                  <a:pt x="2322" y="151"/>
                </a:lnTo>
                <a:lnTo>
                  <a:pt x="2323" y="151"/>
                </a:lnTo>
                <a:lnTo>
                  <a:pt x="2323" y="151"/>
                </a:lnTo>
                <a:lnTo>
                  <a:pt x="2323" y="151"/>
                </a:lnTo>
                <a:lnTo>
                  <a:pt x="2324" y="151"/>
                </a:lnTo>
                <a:lnTo>
                  <a:pt x="2324" y="151"/>
                </a:lnTo>
                <a:lnTo>
                  <a:pt x="2325" y="150"/>
                </a:lnTo>
                <a:lnTo>
                  <a:pt x="2325" y="150"/>
                </a:lnTo>
                <a:lnTo>
                  <a:pt x="2326" y="151"/>
                </a:lnTo>
                <a:lnTo>
                  <a:pt x="2326" y="152"/>
                </a:lnTo>
                <a:lnTo>
                  <a:pt x="2327" y="147"/>
                </a:lnTo>
                <a:lnTo>
                  <a:pt x="2327" y="144"/>
                </a:lnTo>
                <a:lnTo>
                  <a:pt x="2328" y="139"/>
                </a:lnTo>
                <a:lnTo>
                  <a:pt x="2328" y="133"/>
                </a:lnTo>
                <a:lnTo>
                  <a:pt x="2328" y="128"/>
                </a:lnTo>
                <a:lnTo>
                  <a:pt x="2329" y="124"/>
                </a:lnTo>
                <a:lnTo>
                  <a:pt x="2329" y="123"/>
                </a:lnTo>
                <a:lnTo>
                  <a:pt x="2330" y="124"/>
                </a:lnTo>
                <a:lnTo>
                  <a:pt x="2330" y="125"/>
                </a:lnTo>
                <a:lnTo>
                  <a:pt x="2331" y="126"/>
                </a:lnTo>
                <a:lnTo>
                  <a:pt x="2331" y="128"/>
                </a:lnTo>
                <a:lnTo>
                  <a:pt x="2332" y="129"/>
                </a:lnTo>
                <a:lnTo>
                  <a:pt x="2332" y="130"/>
                </a:lnTo>
                <a:lnTo>
                  <a:pt x="2333" y="131"/>
                </a:lnTo>
                <a:lnTo>
                  <a:pt x="2333" y="135"/>
                </a:lnTo>
                <a:lnTo>
                  <a:pt x="2334" y="136"/>
                </a:lnTo>
                <a:lnTo>
                  <a:pt x="2334" y="136"/>
                </a:lnTo>
                <a:lnTo>
                  <a:pt x="2335" y="135"/>
                </a:lnTo>
                <a:lnTo>
                  <a:pt x="2335" y="132"/>
                </a:lnTo>
                <a:lnTo>
                  <a:pt x="2336" y="126"/>
                </a:lnTo>
                <a:lnTo>
                  <a:pt x="2336" y="117"/>
                </a:lnTo>
                <a:lnTo>
                  <a:pt x="2337" y="114"/>
                </a:lnTo>
                <a:lnTo>
                  <a:pt x="2337" y="118"/>
                </a:lnTo>
                <a:lnTo>
                  <a:pt x="2337" y="121"/>
                </a:lnTo>
                <a:lnTo>
                  <a:pt x="2338" y="119"/>
                </a:lnTo>
                <a:lnTo>
                  <a:pt x="2338" y="120"/>
                </a:lnTo>
                <a:lnTo>
                  <a:pt x="2339" y="120"/>
                </a:lnTo>
                <a:lnTo>
                  <a:pt x="2339" y="122"/>
                </a:lnTo>
                <a:lnTo>
                  <a:pt x="2340" y="124"/>
                </a:lnTo>
                <a:lnTo>
                  <a:pt x="2340" y="126"/>
                </a:lnTo>
                <a:lnTo>
                  <a:pt x="2341" y="128"/>
                </a:lnTo>
                <a:lnTo>
                  <a:pt x="2341" y="126"/>
                </a:lnTo>
                <a:lnTo>
                  <a:pt x="2342" y="126"/>
                </a:lnTo>
                <a:lnTo>
                  <a:pt x="2342" y="125"/>
                </a:lnTo>
                <a:lnTo>
                  <a:pt x="2343" y="126"/>
                </a:lnTo>
                <a:lnTo>
                  <a:pt x="2343" y="126"/>
                </a:lnTo>
                <a:lnTo>
                  <a:pt x="2344" y="127"/>
                </a:lnTo>
                <a:lnTo>
                  <a:pt x="2344" y="130"/>
                </a:lnTo>
                <a:lnTo>
                  <a:pt x="2345" y="127"/>
                </a:lnTo>
                <a:lnTo>
                  <a:pt x="2345" y="128"/>
                </a:lnTo>
                <a:lnTo>
                  <a:pt x="2346" y="127"/>
                </a:lnTo>
                <a:lnTo>
                  <a:pt x="2346" y="125"/>
                </a:lnTo>
                <a:lnTo>
                  <a:pt x="2346" y="125"/>
                </a:lnTo>
                <a:lnTo>
                  <a:pt x="2347" y="125"/>
                </a:lnTo>
                <a:lnTo>
                  <a:pt x="2347" y="125"/>
                </a:lnTo>
                <a:lnTo>
                  <a:pt x="2348" y="125"/>
                </a:lnTo>
                <a:lnTo>
                  <a:pt x="2348" y="127"/>
                </a:lnTo>
                <a:lnTo>
                  <a:pt x="2349" y="127"/>
                </a:lnTo>
                <a:lnTo>
                  <a:pt x="2349" y="126"/>
                </a:lnTo>
                <a:lnTo>
                  <a:pt x="2350" y="123"/>
                </a:lnTo>
                <a:lnTo>
                  <a:pt x="2350" y="121"/>
                </a:lnTo>
                <a:lnTo>
                  <a:pt x="2351" y="119"/>
                </a:lnTo>
                <a:lnTo>
                  <a:pt x="2351" y="119"/>
                </a:lnTo>
                <a:lnTo>
                  <a:pt x="2351" y="120"/>
                </a:lnTo>
                <a:lnTo>
                  <a:pt x="2352" y="121"/>
                </a:lnTo>
                <a:lnTo>
                  <a:pt x="2352" y="122"/>
                </a:lnTo>
                <a:lnTo>
                  <a:pt x="2353" y="123"/>
                </a:lnTo>
                <a:lnTo>
                  <a:pt x="2354" y="124"/>
                </a:lnTo>
                <a:lnTo>
                  <a:pt x="2354" y="125"/>
                </a:lnTo>
                <a:lnTo>
                  <a:pt x="2354" y="126"/>
                </a:lnTo>
                <a:lnTo>
                  <a:pt x="2355" y="127"/>
                </a:lnTo>
                <a:lnTo>
                  <a:pt x="2355" y="127"/>
                </a:lnTo>
                <a:lnTo>
                  <a:pt x="2356" y="127"/>
                </a:lnTo>
                <a:lnTo>
                  <a:pt x="2356" y="127"/>
                </a:lnTo>
                <a:lnTo>
                  <a:pt x="2357" y="126"/>
                </a:lnTo>
                <a:lnTo>
                  <a:pt x="2357" y="126"/>
                </a:lnTo>
                <a:lnTo>
                  <a:pt x="2358" y="127"/>
                </a:lnTo>
                <a:lnTo>
                  <a:pt x="2358" y="135"/>
                </a:lnTo>
                <a:lnTo>
                  <a:pt x="2359" y="144"/>
                </a:lnTo>
                <a:lnTo>
                  <a:pt x="2359" y="146"/>
                </a:lnTo>
                <a:lnTo>
                  <a:pt x="2360" y="149"/>
                </a:lnTo>
                <a:lnTo>
                  <a:pt x="2360" y="148"/>
                </a:lnTo>
                <a:lnTo>
                  <a:pt x="2360" y="148"/>
                </a:lnTo>
                <a:lnTo>
                  <a:pt x="2361" y="148"/>
                </a:lnTo>
                <a:lnTo>
                  <a:pt x="2361" y="147"/>
                </a:lnTo>
                <a:lnTo>
                  <a:pt x="2362" y="148"/>
                </a:lnTo>
                <a:lnTo>
                  <a:pt x="2363" y="148"/>
                </a:lnTo>
                <a:lnTo>
                  <a:pt x="2363" y="148"/>
                </a:lnTo>
                <a:lnTo>
                  <a:pt x="2363" y="148"/>
                </a:lnTo>
                <a:lnTo>
                  <a:pt x="2364" y="147"/>
                </a:lnTo>
                <a:lnTo>
                  <a:pt x="2364" y="147"/>
                </a:lnTo>
                <a:lnTo>
                  <a:pt x="2365" y="147"/>
                </a:lnTo>
                <a:lnTo>
                  <a:pt x="2365" y="148"/>
                </a:lnTo>
                <a:lnTo>
                  <a:pt x="2366" y="148"/>
                </a:lnTo>
                <a:lnTo>
                  <a:pt x="2366" y="148"/>
                </a:lnTo>
                <a:lnTo>
                  <a:pt x="2367" y="148"/>
                </a:lnTo>
                <a:lnTo>
                  <a:pt x="2367" y="147"/>
                </a:lnTo>
                <a:lnTo>
                  <a:pt x="2368" y="147"/>
                </a:lnTo>
                <a:lnTo>
                  <a:pt x="2368" y="149"/>
                </a:lnTo>
                <a:lnTo>
                  <a:pt x="2369" y="149"/>
                </a:lnTo>
                <a:lnTo>
                  <a:pt x="2369" y="150"/>
                </a:lnTo>
                <a:lnTo>
                  <a:pt x="2369" y="150"/>
                </a:lnTo>
                <a:lnTo>
                  <a:pt x="2370" y="149"/>
                </a:lnTo>
                <a:lnTo>
                  <a:pt x="2370" y="150"/>
                </a:lnTo>
                <a:lnTo>
                  <a:pt x="2371" y="151"/>
                </a:lnTo>
                <a:lnTo>
                  <a:pt x="2372" y="154"/>
                </a:lnTo>
                <a:lnTo>
                  <a:pt x="2372" y="154"/>
                </a:lnTo>
                <a:lnTo>
                  <a:pt x="2372" y="154"/>
                </a:lnTo>
                <a:lnTo>
                  <a:pt x="2373" y="155"/>
                </a:lnTo>
                <a:lnTo>
                  <a:pt x="2373" y="155"/>
                </a:lnTo>
                <a:lnTo>
                  <a:pt x="2374" y="155"/>
                </a:lnTo>
                <a:lnTo>
                  <a:pt x="2374" y="155"/>
                </a:lnTo>
                <a:lnTo>
                  <a:pt x="2375" y="155"/>
                </a:lnTo>
                <a:lnTo>
                  <a:pt x="2375" y="156"/>
                </a:lnTo>
                <a:lnTo>
                  <a:pt x="2376" y="155"/>
                </a:lnTo>
                <a:lnTo>
                  <a:pt x="2376" y="155"/>
                </a:lnTo>
                <a:lnTo>
                  <a:pt x="2377" y="155"/>
                </a:lnTo>
                <a:lnTo>
                  <a:pt x="2377" y="155"/>
                </a:lnTo>
                <a:lnTo>
                  <a:pt x="2377" y="155"/>
                </a:lnTo>
                <a:lnTo>
                  <a:pt x="2378" y="155"/>
                </a:lnTo>
                <a:lnTo>
                  <a:pt x="2378" y="155"/>
                </a:lnTo>
                <a:lnTo>
                  <a:pt x="2379" y="155"/>
                </a:lnTo>
                <a:lnTo>
                  <a:pt x="2379" y="154"/>
                </a:lnTo>
                <a:lnTo>
                  <a:pt x="2380" y="154"/>
                </a:lnTo>
                <a:lnTo>
                  <a:pt x="2380" y="154"/>
                </a:lnTo>
                <a:lnTo>
                  <a:pt x="2381" y="154"/>
                </a:lnTo>
                <a:lnTo>
                  <a:pt x="2381" y="154"/>
                </a:lnTo>
                <a:lnTo>
                  <a:pt x="2382" y="154"/>
                </a:lnTo>
                <a:lnTo>
                  <a:pt x="2382" y="155"/>
                </a:lnTo>
                <a:lnTo>
                  <a:pt x="2383" y="155"/>
                </a:lnTo>
                <a:lnTo>
                  <a:pt x="2383" y="155"/>
                </a:lnTo>
                <a:lnTo>
                  <a:pt x="2384" y="153"/>
                </a:lnTo>
                <a:lnTo>
                  <a:pt x="2384" y="153"/>
                </a:lnTo>
                <a:lnTo>
                  <a:pt x="2385" y="153"/>
                </a:lnTo>
                <a:lnTo>
                  <a:pt x="2385" y="153"/>
                </a:lnTo>
                <a:lnTo>
                  <a:pt x="2386" y="152"/>
                </a:lnTo>
                <a:lnTo>
                  <a:pt x="2386" y="152"/>
                </a:lnTo>
                <a:lnTo>
                  <a:pt x="2386" y="153"/>
                </a:lnTo>
                <a:lnTo>
                  <a:pt x="2387" y="153"/>
                </a:lnTo>
                <a:lnTo>
                  <a:pt x="2387" y="153"/>
                </a:lnTo>
                <a:lnTo>
                  <a:pt x="2388" y="153"/>
                </a:lnTo>
                <a:lnTo>
                  <a:pt x="2388" y="153"/>
                </a:lnTo>
                <a:lnTo>
                  <a:pt x="2389" y="152"/>
                </a:lnTo>
                <a:lnTo>
                  <a:pt x="2389" y="154"/>
                </a:lnTo>
                <a:lnTo>
                  <a:pt x="2390" y="153"/>
                </a:lnTo>
                <a:lnTo>
                  <a:pt x="2390" y="152"/>
                </a:lnTo>
                <a:lnTo>
                  <a:pt x="2391" y="153"/>
                </a:lnTo>
                <a:lnTo>
                  <a:pt x="2391" y="151"/>
                </a:lnTo>
                <a:lnTo>
                  <a:pt x="2392" y="150"/>
                </a:lnTo>
                <a:lnTo>
                  <a:pt x="2392" y="150"/>
                </a:lnTo>
                <a:lnTo>
                  <a:pt x="2392" y="151"/>
                </a:lnTo>
                <a:lnTo>
                  <a:pt x="2393" y="150"/>
                </a:lnTo>
                <a:lnTo>
                  <a:pt x="2394" y="150"/>
                </a:lnTo>
                <a:lnTo>
                  <a:pt x="2394" y="149"/>
                </a:lnTo>
                <a:lnTo>
                  <a:pt x="2394" y="148"/>
                </a:lnTo>
                <a:lnTo>
                  <a:pt x="2395" y="146"/>
                </a:lnTo>
                <a:lnTo>
                  <a:pt x="2395" y="145"/>
                </a:lnTo>
                <a:lnTo>
                  <a:pt x="2396" y="146"/>
                </a:lnTo>
                <a:lnTo>
                  <a:pt x="2396" y="147"/>
                </a:lnTo>
                <a:lnTo>
                  <a:pt x="2397" y="146"/>
                </a:lnTo>
                <a:lnTo>
                  <a:pt x="2397" y="146"/>
                </a:lnTo>
                <a:lnTo>
                  <a:pt x="2398" y="145"/>
                </a:lnTo>
                <a:lnTo>
                  <a:pt x="2398" y="145"/>
                </a:lnTo>
                <a:lnTo>
                  <a:pt x="2399" y="145"/>
                </a:lnTo>
                <a:lnTo>
                  <a:pt x="2399" y="145"/>
                </a:lnTo>
                <a:lnTo>
                  <a:pt x="2400" y="145"/>
                </a:lnTo>
                <a:lnTo>
                  <a:pt x="2400" y="145"/>
                </a:lnTo>
                <a:lnTo>
                  <a:pt x="2400" y="145"/>
                </a:lnTo>
                <a:lnTo>
                  <a:pt x="2401" y="145"/>
                </a:lnTo>
                <a:lnTo>
                  <a:pt x="2401" y="145"/>
                </a:lnTo>
                <a:lnTo>
                  <a:pt x="2402" y="145"/>
                </a:lnTo>
                <a:lnTo>
                  <a:pt x="2403" y="145"/>
                </a:lnTo>
                <a:lnTo>
                  <a:pt x="2403" y="145"/>
                </a:lnTo>
                <a:lnTo>
                  <a:pt x="2403" y="144"/>
                </a:lnTo>
                <a:lnTo>
                  <a:pt x="2404" y="144"/>
                </a:lnTo>
                <a:lnTo>
                  <a:pt x="2404" y="145"/>
                </a:lnTo>
                <a:lnTo>
                  <a:pt x="2405" y="145"/>
                </a:lnTo>
                <a:lnTo>
                  <a:pt x="2405" y="144"/>
                </a:lnTo>
                <a:lnTo>
                  <a:pt x="2406" y="144"/>
                </a:lnTo>
                <a:lnTo>
                  <a:pt x="2406" y="144"/>
                </a:lnTo>
                <a:lnTo>
                  <a:pt x="2407" y="144"/>
                </a:lnTo>
                <a:lnTo>
                  <a:pt x="2407" y="144"/>
                </a:lnTo>
                <a:lnTo>
                  <a:pt x="2408" y="144"/>
                </a:lnTo>
                <a:lnTo>
                  <a:pt x="2408" y="143"/>
                </a:lnTo>
                <a:lnTo>
                  <a:pt x="2409" y="143"/>
                </a:lnTo>
                <a:lnTo>
                  <a:pt x="2409" y="143"/>
                </a:lnTo>
                <a:lnTo>
                  <a:pt x="2409" y="143"/>
                </a:lnTo>
                <a:lnTo>
                  <a:pt x="2410" y="143"/>
                </a:lnTo>
                <a:lnTo>
                  <a:pt x="2410" y="143"/>
                </a:lnTo>
                <a:lnTo>
                  <a:pt x="2411" y="143"/>
                </a:lnTo>
                <a:lnTo>
                  <a:pt x="2412" y="143"/>
                </a:lnTo>
                <a:lnTo>
                  <a:pt x="2412" y="142"/>
                </a:lnTo>
                <a:lnTo>
                  <a:pt x="2412" y="142"/>
                </a:lnTo>
                <a:lnTo>
                  <a:pt x="2413" y="142"/>
                </a:lnTo>
                <a:lnTo>
                  <a:pt x="2413" y="142"/>
                </a:lnTo>
                <a:lnTo>
                  <a:pt x="2414" y="143"/>
                </a:lnTo>
                <a:lnTo>
                  <a:pt x="2414" y="145"/>
                </a:lnTo>
                <a:lnTo>
                  <a:pt x="2415" y="145"/>
                </a:lnTo>
                <a:lnTo>
                  <a:pt x="2415" y="145"/>
                </a:lnTo>
                <a:lnTo>
                  <a:pt x="2416" y="146"/>
                </a:lnTo>
                <a:lnTo>
                  <a:pt x="2416" y="146"/>
                </a:lnTo>
                <a:lnTo>
                  <a:pt x="2417" y="147"/>
                </a:lnTo>
                <a:lnTo>
                  <a:pt x="2417" y="149"/>
                </a:lnTo>
                <a:lnTo>
                  <a:pt x="2417" y="149"/>
                </a:lnTo>
                <a:lnTo>
                  <a:pt x="2418" y="150"/>
                </a:lnTo>
                <a:lnTo>
                  <a:pt x="2418" y="151"/>
                </a:lnTo>
                <a:lnTo>
                  <a:pt x="2419" y="151"/>
                </a:lnTo>
                <a:lnTo>
                  <a:pt x="2419" y="151"/>
                </a:lnTo>
                <a:lnTo>
                  <a:pt x="2420" y="151"/>
                </a:lnTo>
                <a:lnTo>
                  <a:pt x="2420" y="151"/>
                </a:lnTo>
                <a:lnTo>
                  <a:pt x="2421" y="150"/>
                </a:lnTo>
                <a:lnTo>
                  <a:pt x="2421" y="150"/>
                </a:lnTo>
                <a:lnTo>
                  <a:pt x="2422" y="150"/>
                </a:lnTo>
                <a:lnTo>
                  <a:pt x="2422" y="150"/>
                </a:lnTo>
                <a:lnTo>
                  <a:pt x="2423" y="149"/>
                </a:lnTo>
                <a:lnTo>
                  <a:pt x="2423" y="149"/>
                </a:lnTo>
                <a:lnTo>
                  <a:pt x="2424" y="149"/>
                </a:lnTo>
                <a:lnTo>
                  <a:pt x="2424" y="149"/>
                </a:lnTo>
                <a:lnTo>
                  <a:pt x="2425" y="149"/>
                </a:lnTo>
                <a:lnTo>
                  <a:pt x="2425" y="149"/>
                </a:lnTo>
                <a:lnTo>
                  <a:pt x="2426" y="149"/>
                </a:lnTo>
                <a:lnTo>
                  <a:pt x="2426" y="150"/>
                </a:lnTo>
                <a:lnTo>
                  <a:pt x="2426" y="150"/>
                </a:lnTo>
                <a:lnTo>
                  <a:pt x="2427" y="150"/>
                </a:lnTo>
                <a:lnTo>
                  <a:pt x="2427" y="149"/>
                </a:lnTo>
                <a:lnTo>
                  <a:pt x="2428" y="149"/>
                </a:lnTo>
                <a:lnTo>
                  <a:pt x="2428" y="151"/>
                </a:lnTo>
                <a:lnTo>
                  <a:pt x="2429" y="151"/>
                </a:lnTo>
                <a:lnTo>
                  <a:pt x="2429" y="151"/>
                </a:lnTo>
                <a:lnTo>
                  <a:pt x="2430" y="151"/>
                </a:lnTo>
                <a:lnTo>
                  <a:pt x="2430" y="152"/>
                </a:lnTo>
                <a:lnTo>
                  <a:pt x="2431" y="153"/>
                </a:lnTo>
                <a:lnTo>
                  <a:pt x="2431" y="154"/>
                </a:lnTo>
                <a:lnTo>
                  <a:pt x="2432" y="154"/>
                </a:lnTo>
                <a:lnTo>
                  <a:pt x="2432" y="155"/>
                </a:lnTo>
                <a:lnTo>
                  <a:pt x="2433" y="155"/>
                </a:lnTo>
                <a:lnTo>
                  <a:pt x="2433" y="155"/>
                </a:lnTo>
                <a:lnTo>
                  <a:pt x="2434" y="155"/>
                </a:lnTo>
                <a:lnTo>
                  <a:pt x="2434" y="155"/>
                </a:lnTo>
                <a:lnTo>
                  <a:pt x="2435" y="155"/>
                </a:lnTo>
                <a:lnTo>
                  <a:pt x="2435" y="153"/>
                </a:lnTo>
                <a:lnTo>
                  <a:pt x="2435" y="152"/>
                </a:lnTo>
                <a:lnTo>
                  <a:pt x="2436" y="153"/>
                </a:lnTo>
                <a:lnTo>
                  <a:pt x="2436" y="153"/>
                </a:lnTo>
                <a:lnTo>
                  <a:pt x="2437" y="154"/>
                </a:lnTo>
                <a:lnTo>
                  <a:pt x="2437" y="155"/>
                </a:lnTo>
                <a:lnTo>
                  <a:pt x="2438" y="155"/>
                </a:lnTo>
                <a:lnTo>
                  <a:pt x="2438" y="155"/>
                </a:lnTo>
                <a:lnTo>
                  <a:pt x="2439" y="155"/>
                </a:lnTo>
                <a:lnTo>
                  <a:pt x="2439" y="156"/>
                </a:lnTo>
                <a:lnTo>
                  <a:pt x="2440" y="157"/>
                </a:lnTo>
                <a:lnTo>
                  <a:pt x="2440" y="157"/>
                </a:lnTo>
                <a:lnTo>
                  <a:pt x="2440" y="157"/>
                </a:lnTo>
                <a:lnTo>
                  <a:pt x="2441" y="158"/>
                </a:lnTo>
                <a:lnTo>
                  <a:pt x="2441" y="158"/>
                </a:lnTo>
                <a:lnTo>
                  <a:pt x="2442" y="158"/>
                </a:lnTo>
                <a:lnTo>
                  <a:pt x="2443" y="159"/>
                </a:lnTo>
                <a:lnTo>
                  <a:pt x="2443" y="159"/>
                </a:lnTo>
                <a:lnTo>
                  <a:pt x="2443" y="158"/>
                </a:lnTo>
                <a:lnTo>
                  <a:pt x="2444" y="158"/>
                </a:lnTo>
                <a:lnTo>
                  <a:pt x="2444" y="158"/>
                </a:lnTo>
                <a:lnTo>
                  <a:pt x="2445" y="157"/>
                </a:lnTo>
                <a:lnTo>
                  <a:pt x="2445" y="156"/>
                </a:lnTo>
                <a:lnTo>
                  <a:pt x="2446" y="156"/>
                </a:lnTo>
                <a:lnTo>
                  <a:pt x="2446" y="156"/>
                </a:lnTo>
                <a:lnTo>
                  <a:pt x="2447" y="156"/>
                </a:lnTo>
                <a:lnTo>
                  <a:pt x="2447" y="157"/>
                </a:lnTo>
                <a:lnTo>
                  <a:pt x="2448" y="157"/>
                </a:lnTo>
                <a:lnTo>
                  <a:pt x="2448" y="158"/>
                </a:lnTo>
                <a:lnTo>
                  <a:pt x="2449" y="159"/>
                </a:lnTo>
                <a:lnTo>
                  <a:pt x="2449" y="158"/>
                </a:lnTo>
                <a:lnTo>
                  <a:pt x="2449" y="157"/>
                </a:lnTo>
                <a:lnTo>
                  <a:pt x="2450" y="157"/>
                </a:lnTo>
                <a:lnTo>
                  <a:pt x="2450" y="157"/>
                </a:lnTo>
                <a:lnTo>
                  <a:pt x="2451" y="157"/>
                </a:lnTo>
                <a:lnTo>
                  <a:pt x="2452" y="157"/>
                </a:lnTo>
                <a:lnTo>
                  <a:pt x="2452" y="157"/>
                </a:lnTo>
                <a:lnTo>
                  <a:pt x="2452" y="157"/>
                </a:lnTo>
                <a:lnTo>
                  <a:pt x="2453" y="157"/>
                </a:lnTo>
                <a:lnTo>
                  <a:pt x="2453" y="157"/>
                </a:lnTo>
                <a:lnTo>
                  <a:pt x="2454" y="157"/>
                </a:lnTo>
                <a:lnTo>
                  <a:pt x="2454" y="157"/>
                </a:lnTo>
                <a:lnTo>
                  <a:pt x="2455" y="156"/>
                </a:lnTo>
                <a:lnTo>
                  <a:pt x="2455" y="156"/>
                </a:lnTo>
                <a:lnTo>
                  <a:pt x="2456" y="156"/>
                </a:lnTo>
                <a:lnTo>
                  <a:pt x="2456" y="156"/>
                </a:lnTo>
                <a:lnTo>
                  <a:pt x="2457" y="156"/>
                </a:lnTo>
                <a:lnTo>
                  <a:pt x="2457" y="155"/>
                </a:lnTo>
                <a:lnTo>
                  <a:pt x="2458" y="155"/>
                </a:lnTo>
                <a:lnTo>
                  <a:pt x="2458" y="155"/>
                </a:lnTo>
                <a:lnTo>
                  <a:pt x="2458" y="155"/>
                </a:lnTo>
                <a:lnTo>
                  <a:pt x="2459" y="155"/>
                </a:lnTo>
                <a:lnTo>
                  <a:pt x="2459" y="155"/>
                </a:lnTo>
                <a:lnTo>
                  <a:pt x="2460" y="155"/>
                </a:lnTo>
                <a:lnTo>
                  <a:pt x="2460" y="155"/>
                </a:lnTo>
                <a:lnTo>
                  <a:pt x="2461" y="155"/>
                </a:lnTo>
                <a:lnTo>
                  <a:pt x="2461" y="154"/>
                </a:lnTo>
                <a:lnTo>
                  <a:pt x="2462" y="154"/>
                </a:lnTo>
                <a:lnTo>
                  <a:pt x="2462" y="154"/>
                </a:lnTo>
                <a:lnTo>
                  <a:pt x="2463" y="154"/>
                </a:lnTo>
                <a:lnTo>
                  <a:pt x="2463" y="154"/>
                </a:lnTo>
                <a:lnTo>
                  <a:pt x="2464" y="156"/>
                </a:lnTo>
                <a:lnTo>
                  <a:pt x="2464" y="158"/>
                </a:lnTo>
                <a:lnTo>
                  <a:pt x="2465" y="157"/>
                </a:lnTo>
                <a:lnTo>
                  <a:pt x="2465" y="157"/>
                </a:lnTo>
                <a:lnTo>
                  <a:pt x="2466" y="157"/>
                </a:lnTo>
                <a:lnTo>
                  <a:pt x="2466" y="157"/>
                </a:lnTo>
                <a:lnTo>
                  <a:pt x="2466" y="157"/>
                </a:lnTo>
                <a:lnTo>
                  <a:pt x="2467" y="157"/>
                </a:lnTo>
                <a:lnTo>
                  <a:pt x="2467" y="157"/>
                </a:lnTo>
                <a:lnTo>
                  <a:pt x="2468" y="157"/>
                </a:lnTo>
                <a:lnTo>
                  <a:pt x="2468" y="157"/>
                </a:lnTo>
                <a:lnTo>
                  <a:pt x="2469" y="157"/>
                </a:lnTo>
                <a:lnTo>
                  <a:pt x="2469" y="157"/>
                </a:lnTo>
                <a:lnTo>
                  <a:pt x="2470" y="156"/>
                </a:lnTo>
                <a:lnTo>
                  <a:pt x="2470" y="156"/>
                </a:lnTo>
                <a:lnTo>
                  <a:pt x="2471" y="157"/>
                </a:lnTo>
                <a:lnTo>
                  <a:pt x="2471" y="157"/>
                </a:lnTo>
                <a:lnTo>
                  <a:pt x="2472" y="158"/>
                </a:lnTo>
                <a:lnTo>
                  <a:pt x="2472" y="158"/>
                </a:lnTo>
                <a:lnTo>
                  <a:pt x="2473" y="158"/>
                </a:lnTo>
                <a:lnTo>
                  <a:pt x="2473" y="158"/>
                </a:lnTo>
                <a:lnTo>
                  <a:pt x="2474" y="158"/>
                </a:lnTo>
                <a:lnTo>
                  <a:pt x="2474" y="158"/>
                </a:lnTo>
                <a:lnTo>
                  <a:pt x="2475" y="158"/>
                </a:lnTo>
                <a:lnTo>
                  <a:pt x="2475" y="158"/>
                </a:lnTo>
                <a:lnTo>
                  <a:pt x="2475" y="158"/>
                </a:lnTo>
                <a:lnTo>
                  <a:pt x="2476" y="158"/>
                </a:lnTo>
                <a:lnTo>
                  <a:pt x="2476" y="158"/>
                </a:lnTo>
                <a:lnTo>
                  <a:pt x="2477" y="157"/>
                </a:lnTo>
                <a:lnTo>
                  <a:pt x="2477" y="157"/>
                </a:lnTo>
                <a:lnTo>
                  <a:pt x="2478" y="157"/>
                </a:lnTo>
                <a:lnTo>
                  <a:pt x="2478" y="157"/>
                </a:lnTo>
                <a:lnTo>
                  <a:pt x="2479" y="157"/>
                </a:lnTo>
                <a:lnTo>
                  <a:pt x="2479" y="156"/>
                </a:lnTo>
                <a:lnTo>
                  <a:pt x="2480" y="156"/>
                </a:lnTo>
                <a:lnTo>
                  <a:pt x="2480" y="157"/>
                </a:lnTo>
                <a:lnTo>
                  <a:pt x="2480" y="157"/>
                </a:lnTo>
                <a:lnTo>
                  <a:pt x="2481" y="156"/>
                </a:lnTo>
                <a:lnTo>
                  <a:pt x="2481" y="156"/>
                </a:lnTo>
                <a:lnTo>
                  <a:pt x="2482" y="155"/>
                </a:lnTo>
                <a:lnTo>
                  <a:pt x="2483" y="151"/>
                </a:lnTo>
                <a:lnTo>
                  <a:pt x="2483" y="151"/>
                </a:lnTo>
                <a:lnTo>
                  <a:pt x="2483" y="150"/>
                </a:lnTo>
                <a:lnTo>
                  <a:pt x="2484" y="149"/>
                </a:lnTo>
                <a:lnTo>
                  <a:pt x="2484" y="148"/>
                </a:lnTo>
                <a:lnTo>
                  <a:pt x="2485" y="147"/>
                </a:lnTo>
                <a:lnTo>
                  <a:pt x="2485" y="145"/>
                </a:lnTo>
                <a:lnTo>
                  <a:pt x="2486" y="145"/>
                </a:lnTo>
                <a:lnTo>
                  <a:pt x="2486" y="145"/>
                </a:lnTo>
                <a:lnTo>
                  <a:pt x="2487" y="144"/>
                </a:lnTo>
                <a:lnTo>
                  <a:pt x="2487" y="145"/>
                </a:lnTo>
                <a:lnTo>
                  <a:pt x="2488" y="146"/>
                </a:lnTo>
                <a:lnTo>
                  <a:pt x="2488" y="147"/>
                </a:lnTo>
                <a:lnTo>
                  <a:pt x="2489" y="148"/>
                </a:lnTo>
                <a:lnTo>
                  <a:pt x="2489" y="149"/>
                </a:lnTo>
                <a:lnTo>
                  <a:pt x="2489" y="151"/>
                </a:lnTo>
                <a:lnTo>
                  <a:pt x="2490" y="152"/>
                </a:lnTo>
                <a:lnTo>
                  <a:pt x="2490" y="153"/>
                </a:lnTo>
                <a:lnTo>
                  <a:pt x="2491" y="153"/>
                </a:lnTo>
                <a:lnTo>
                  <a:pt x="2492" y="153"/>
                </a:lnTo>
                <a:lnTo>
                  <a:pt x="2492" y="153"/>
                </a:lnTo>
                <a:lnTo>
                  <a:pt x="2492" y="153"/>
                </a:lnTo>
                <a:lnTo>
                  <a:pt x="2493" y="152"/>
                </a:lnTo>
                <a:lnTo>
                  <a:pt x="2493" y="152"/>
                </a:lnTo>
                <a:lnTo>
                  <a:pt x="2494" y="152"/>
                </a:lnTo>
                <a:lnTo>
                  <a:pt x="2494" y="152"/>
                </a:lnTo>
                <a:lnTo>
                  <a:pt x="2495" y="152"/>
                </a:lnTo>
                <a:lnTo>
                  <a:pt x="2495" y="151"/>
                </a:lnTo>
                <a:lnTo>
                  <a:pt x="2496" y="149"/>
                </a:lnTo>
                <a:lnTo>
                  <a:pt x="2496" y="149"/>
                </a:lnTo>
                <a:lnTo>
                  <a:pt x="2497" y="149"/>
                </a:lnTo>
                <a:lnTo>
                  <a:pt x="2497" y="149"/>
                </a:lnTo>
                <a:lnTo>
                  <a:pt x="2498" y="149"/>
                </a:lnTo>
                <a:lnTo>
                  <a:pt x="2498" y="149"/>
                </a:lnTo>
                <a:lnTo>
                  <a:pt x="2498" y="148"/>
                </a:lnTo>
                <a:lnTo>
                  <a:pt x="2499" y="148"/>
                </a:lnTo>
                <a:lnTo>
                  <a:pt x="2499" y="148"/>
                </a:lnTo>
                <a:lnTo>
                  <a:pt x="2500" y="149"/>
                </a:lnTo>
                <a:lnTo>
                  <a:pt x="2501" y="149"/>
                </a:lnTo>
                <a:lnTo>
                  <a:pt x="2501" y="150"/>
                </a:lnTo>
                <a:lnTo>
                  <a:pt x="2501" y="150"/>
                </a:lnTo>
                <a:lnTo>
                  <a:pt x="2502" y="151"/>
                </a:lnTo>
                <a:lnTo>
                  <a:pt x="2502" y="151"/>
                </a:lnTo>
                <a:lnTo>
                  <a:pt x="2503" y="153"/>
                </a:lnTo>
                <a:lnTo>
                  <a:pt x="2503" y="153"/>
                </a:lnTo>
                <a:lnTo>
                  <a:pt x="2504" y="154"/>
                </a:lnTo>
                <a:lnTo>
                  <a:pt x="2504" y="154"/>
                </a:lnTo>
                <a:lnTo>
                  <a:pt x="2505" y="155"/>
                </a:lnTo>
                <a:lnTo>
                  <a:pt x="2505" y="157"/>
                </a:lnTo>
                <a:lnTo>
                  <a:pt x="2506" y="155"/>
                </a:lnTo>
                <a:lnTo>
                  <a:pt x="2506" y="155"/>
                </a:lnTo>
                <a:lnTo>
                  <a:pt x="2506" y="156"/>
                </a:lnTo>
                <a:lnTo>
                  <a:pt x="2507" y="158"/>
                </a:lnTo>
                <a:lnTo>
                  <a:pt x="2507" y="157"/>
                </a:lnTo>
                <a:lnTo>
                  <a:pt x="2508" y="157"/>
                </a:lnTo>
                <a:lnTo>
                  <a:pt x="2508" y="154"/>
                </a:lnTo>
                <a:lnTo>
                  <a:pt x="2509" y="153"/>
                </a:lnTo>
                <a:lnTo>
                  <a:pt x="2509" y="153"/>
                </a:lnTo>
                <a:lnTo>
                  <a:pt x="2510" y="154"/>
                </a:lnTo>
                <a:lnTo>
                  <a:pt x="2510" y="154"/>
                </a:lnTo>
                <a:lnTo>
                  <a:pt x="2511" y="154"/>
                </a:lnTo>
                <a:lnTo>
                  <a:pt x="2511" y="154"/>
                </a:lnTo>
                <a:lnTo>
                  <a:pt x="2512" y="154"/>
                </a:lnTo>
                <a:lnTo>
                  <a:pt x="2512" y="154"/>
                </a:lnTo>
                <a:lnTo>
                  <a:pt x="2513" y="154"/>
                </a:lnTo>
                <a:lnTo>
                  <a:pt x="2513" y="154"/>
                </a:lnTo>
                <a:lnTo>
                  <a:pt x="2514" y="154"/>
                </a:lnTo>
                <a:lnTo>
                  <a:pt x="2514" y="154"/>
                </a:lnTo>
                <a:lnTo>
                  <a:pt x="2515" y="154"/>
                </a:lnTo>
                <a:lnTo>
                  <a:pt x="2515" y="154"/>
                </a:lnTo>
                <a:lnTo>
                  <a:pt x="2515" y="154"/>
                </a:lnTo>
                <a:lnTo>
                  <a:pt x="2516" y="154"/>
                </a:lnTo>
                <a:lnTo>
                  <a:pt x="2516" y="154"/>
                </a:lnTo>
                <a:lnTo>
                  <a:pt x="2517" y="154"/>
                </a:lnTo>
                <a:lnTo>
                  <a:pt x="2517" y="154"/>
                </a:lnTo>
                <a:lnTo>
                  <a:pt x="2518" y="154"/>
                </a:lnTo>
                <a:lnTo>
                  <a:pt x="2518" y="154"/>
                </a:lnTo>
                <a:lnTo>
                  <a:pt x="2519" y="154"/>
                </a:lnTo>
                <a:lnTo>
                  <a:pt x="2519" y="154"/>
                </a:lnTo>
                <a:lnTo>
                  <a:pt x="2520" y="154"/>
                </a:lnTo>
                <a:lnTo>
                  <a:pt x="2520" y="154"/>
                </a:lnTo>
                <a:lnTo>
                  <a:pt x="2521" y="153"/>
                </a:lnTo>
                <a:lnTo>
                  <a:pt x="2521" y="153"/>
                </a:lnTo>
                <a:lnTo>
                  <a:pt x="2522" y="153"/>
                </a:lnTo>
                <a:lnTo>
                  <a:pt x="2522" y="153"/>
                </a:lnTo>
                <a:lnTo>
                  <a:pt x="2523" y="153"/>
                </a:lnTo>
                <a:lnTo>
                  <a:pt x="2523" y="153"/>
                </a:lnTo>
                <a:lnTo>
                  <a:pt x="2523" y="153"/>
                </a:lnTo>
                <a:lnTo>
                  <a:pt x="2524" y="152"/>
                </a:lnTo>
                <a:lnTo>
                  <a:pt x="2524" y="152"/>
                </a:lnTo>
                <a:lnTo>
                  <a:pt x="2525" y="152"/>
                </a:lnTo>
                <a:lnTo>
                  <a:pt x="2525" y="152"/>
                </a:lnTo>
                <a:lnTo>
                  <a:pt x="2526" y="152"/>
                </a:lnTo>
                <a:lnTo>
                  <a:pt x="2526" y="152"/>
                </a:lnTo>
                <a:lnTo>
                  <a:pt x="2527" y="152"/>
                </a:lnTo>
                <a:lnTo>
                  <a:pt x="2527" y="153"/>
                </a:lnTo>
                <a:lnTo>
                  <a:pt x="2528" y="153"/>
                </a:lnTo>
                <a:lnTo>
                  <a:pt x="2528" y="154"/>
                </a:lnTo>
                <a:lnTo>
                  <a:pt x="2529" y="154"/>
                </a:lnTo>
                <a:lnTo>
                  <a:pt x="2529" y="153"/>
                </a:lnTo>
                <a:lnTo>
                  <a:pt x="2529" y="155"/>
                </a:lnTo>
                <a:lnTo>
                  <a:pt x="2530" y="157"/>
                </a:lnTo>
                <a:lnTo>
                  <a:pt x="2530" y="158"/>
                </a:lnTo>
                <a:lnTo>
                  <a:pt x="2531" y="158"/>
                </a:lnTo>
                <a:lnTo>
                  <a:pt x="2532" y="158"/>
                </a:lnTo>
                <a:lnTo>
                  <a:pt x="2532" y="157"/>
                </a:lnTo>
                <a:lnTo>
                  <a:pt x="2532" y="157"/>
                </a:lnTo>
                <a:lnTo>
                  <a:pt x="2533" y="157"/>
                </a:lnTo>
                <a:lnTo>
                  <a:pt x="2533" y="157"/>
                </a:lnTo>
                <a:lnTo>
                  <a:pt x="2534" y="157"/>
                </a:lnTo>
                <a:lnTo>
                  <a:pt x="2534" y="157"/>
                </a:lnTo>
                <a:lnTo>
                  <a:pt x="2535" y="157"/>
                </a:lnTo>
                <a:lnTo>
                  <a:pt x="2535" y="157"/>
                </a:lnTo>
                <a:lnTo>
                  <a:pt x="2536" y="157"/>
                </a:lnTo>
                <a:lnTo>
                  <a:pt x="2536" y="156"/>
                </a:lnTo>
                <a:lnTo>
                  <a:pt x="2537" y="156"/>
                </a:lnTo>
                <a:lnTo>
                  <a:pt x="2537" y="156"/>
                </a:lnTo>
                <a:lnTo>
                  <a:pt x="2538" y="155"/>
                </a:lnTo>
                <a:lnTo>
                  <a:pt x="2538" y="155"/>
                </a:lnTo>
                <a:lnTo>
                  <a:pt x="2538" y="155"/>
                </a:lnTo>
                <a:lnTo>
                  <a:pt x="2539" y="154"/>
                </a:lnTo>
                <a:lnTo>
                  <a:pt x="2539" y="154"/>
                </a:lnTo>
                <a:lnTo>
                  <a:pt x="2540" y="153"/>
                </a:lnTo>
                <a:lnTo>
                  <a:pt x="2541" y="153"/>
                </a:lnTo>
                <a:lnTo>
                  <a:pt x="2541" y="153"/>
                </a:lnTo>
                <a:lnTo>
                  <a:pt x="2541" y="153"/>
                </a:lnTo>
                <a:lnTo>
                  <a:pt x="2542" y="153"/>
                </a:lnTo>
                <a:lnTo>
                  <a:pt x="2542" y="154"/>
                </a:lnTo>
                <a:lnTo>
                  <a:pt x="2543" y="154"/>
                </a:lnTo>
                <a:lnTo>
                  <a:pt x="2543" y="154"/>
                </a:lnTo>
                <a:lnTo>
                  <a:pt x="2544" y="154"/>
                </a:lnTo>
                <a:lnTo>
                  <a:pt x="2544" y="153"/>
                </a:lnTo>
                <a:lnTo>
                  <a:pt x="2545" y="153"/>
                </a:lnTo>
                <a:lnTo>
                  <a:pt x="2545" y="153"/>
                </a:lnTo>
                <a:lnTo>
                  <a:pt x="2546" y="153"/>
                </a:lnTo>
                <a:lnTo>
                  <a:pt x="2546" y="153"/>
                </a:lnTo>
                <a:lnTo>
                  <a:pt x="2546" y="153"/>
                </a:lnTo>
                <a:lnTo>
                  <a:pt x="2547" y="153"/>
                </a:lnTo>
                <a:lnTo>
                  <a:pt x="2547" y="153"/>
                </a:lnTo>
                <a:lnTo>
                  <a:pt x="2548" y="153"/>
                </a:lnTo>
                <a:lnTo>
                  <a:pt x="2548" y="153"/>
                </a:lnTo>
                <a:lnTo>
                  <a:pt x="2549" y="152"/>
                </a:lnTo>
                <a:lnTo>
                  <a:pt x="2549" y="152"/>
                </a:lnTo>
                <a:lnTo>
                  <a:pt x="2550" y="152"/>
                </a:lnTo>
                <a:lnTo>
                  <a:pt x="2550" y="151"/>
                </a:lnTo>
                <a:lnTo>
                  <a:pt x="2551" y="151"/>
                </a:lnTo>
                <a:lnTo>
                  <a:pt x="2551" y="150"/>
                </a:lnTo>
                <a:lnTo>
                  <a:pt x="2552" y="150"/>
                </a:lnTo>
                <a:lnTo>
                  <a:pt x="2552" y="150"/>
                </a:lnTo>
                <a:lnTo>
                  <a:pt x="2553" y="150"/>
                </a:lnTo>
                <a:lnTo>
                  <a:pt x="2553" y="150"/>
                </a:lnTo>
                <a:lnTo>
                  <a:pt x="2554" y="149"/>
                </a:lnTo>
                <a:lnTo>
                  <a:pt x="2554" y="150"/>
                </a:lnTo>
                <a:lnTo>
                  <a:pt x="2555" y="150"/>
                </a:lnTo>
                <a:lnTo>
                  <a:pt x="2555" y="150"/>
                </a:lnTo>
                <a:lnTo>
                  <a:pt x="2555" y="150"/>
                </a:lnTo>
                <a:lnTo>
                  <a:pt x="2556" y="150"/>
                </a:lnTo>
                <a:lnTo>
                  <a:pt x="2556" y="150"/>
                </a:lnTo>
                <a:lnTo>
                  <a:pt x="2557" y="149"/>
                </a:lnTo>
                <a:lnTo>
                  <a:pt x="2557" y="149"/>
                </a:lnTo>
                <a:lnTo>
                  <a:pt x="2558" y="149"/>
                </a:lnTo>
                <a:lnTo>
                  <a:pt x="2558" y="149"/>
                </a:lnTo>
                <a:lnTo>
                  <a:pt x="2559" y="149"/>
                </a:lnTo>
                <a:lnTo>
                  <a:pt x="2559" y="149"/>
                </a:lnTo>
                <a:lnTo>
                  <a:pt x="2560" y="149"/>
                </a:lnTo>
                <a:lnTo>
                  <a:pt x="2560" y="149"/>
                </a:lnTo>
                <a:lnTo>
                  <a:pt x="2561" y="150"/>
                </a:lnTo>
                <a:lnTo>
                  <a:pt x="2561" y="150"/>
                </a:lnTo>
                <a:lnTo>
                  <a:pt x="2562" y="150"/>
                </a:lnTo>
                <a:lnTo>
                  <a:pt x="2562" y="150"/>
                </a:lnTo>
                <a:lnTo>
                  <a:pt x="2563" y="150"/>
                </a:lnTo>
                <a:lnTo>
                  <a:pt x="2563" y="149"/>
                </a:lnTo>
                <a:lnTo>
                  <a:pt x="2564" y="149"/>
                </a:lnTo>
                <a:lnTo>
                  <a:pt x="2564" y="149"/>
                </a:lnTo>
                <a:lnTo>
                  <a:pt x="2564" y="149"/>
                </a:lnTo>
                <a:lnTo>
                  <a:pt x="2565" y="150"/>
                </a:lnTo>
                <a:lnTo>
                  <a:pt x="2565" y="150"/>
                </a:lnTo>
                <a:lnTo>
                  <a:pt x="2566" y="149"/>
                </a:lnTo>
                <a:lnTo>
                  <a:pt x="2566" y="149"/>
                </a:lnTo>
                <a:lnTo>
                  <a:pt x="2567" y="149"/>
                </a:lnTo>
                <a:lnTo>
                  <a:pt x="2567" y="148"/>
                </a:lnTo>
                <a:lnTo>
                  <a:pt x="2568" y="147"/>
                </a:lnTo>
                <a:lnTo>
                  <a:pt x="2568" y="148"/>
                </a:lnTo>
                <a:lnTo>
                  <a:pt x="2569" y="148"/>
                </a:lnTo>
                <a:lnTo>
                  <a:pt x="2569" y="147"/>
                </a:lnTo>
                <a:lnTo>
                  <a:pt x="2569" y="147"/>
                </a:lnTo>
                <a:lnTo>
                  <a:pt x="2570" y="147"/>
                </a:lnTo>
                <a:lnTo>
                  <a:pt x="2570" y="147"/>
                </a:lnTo>
                <a:lnTo>
                  <a:pt x="2571" y="148"/>
                </a:lnTo>
                <a:lnTo>
                  <a:pt x="2572" y="148"/>
                </a:lnTo>
                <a:lnTo>
                  <a:pt x="2572" y="147"/>
                </a:lnTo>
                <a:lnTo>
                  <a:pt x="2572" y="148"/>
                </a:lnTo>
                <a:lnTo>
                  <a:pt x="2573" y="150"/>
                </a:lnTo>
                <a:lnTo>
                  <a:pt x="2573" y="150"/>
                </a:lnTo>
                <a:lnTo>
                  <a:pt x="2574" y="150"/>
                </a:lnTo>
                <a:lnTo>
                  <a:pt x="2574" y="152"/>
                </a:lnTo>
                <a:lnTo>
                  <a:pt x="2575" y="151"/>
                </a:lnTo>
                <a:lnTo>
                  <a:pt x="2575" y="151"/>
                </a:lnTo>
                <a:lnTo>
                  <a:pt x="2576" y="150"/>
                </a:lnTo>
                <a:lnTo>
                  <a:pt x="2576" y="151"/>
                </a:lnTo>
                <a:lnTo>
                  <a:pt x="2577" y="151"/>
                </a:lnTo>
                <a:lnTo>
                  <a:pt x="2577" y="151"/>
                </a:lnTo>
                <a:lnTo>
                  <a:pt x="2578" y="150"/>
                </a:lnTo>
                <a:lnTo>
                  <a:pt x="2578" y="150"/>
                </a:lnTo>
                <a:lnTo>
                  <a:pt x="2578" y="149"/>
                </a:lnTo>
                <a:lnTo>
                  <a:pt x="2579" y="149"/>
                </a:lnTo>
                <a:lnTo>
                  <a:pt x="2579" y="149"/>
                </a:lnTo>
                <a:lnTo>
                  <a:pt x="2580" y="149"/>
                </a:lnTo>
                <a:lnTo>
                  <a:pt x="2581" y="149"/>
                </a:lnTo>
                <a:lnTo>
                  <a:pt x="2581" y="148"/>
                </a:lnTo>
                <a:lnTo>
                  <a:pt x="2581" y="148"/>
                </a:lnTo>
                <a:lnTo>
                  <a:pt x="2582" y="148"/>
                </a:lnTo>
                <a:lnTo>
                  <a:pt x="2582" y="148"/>
                </a:lnTo>
                <a:lnTo>
                  <a:pt x="2583" y="148"/>
                </a:lnTo>
                <a:lnTo>
                  <a:pt x="2583" y="148"/>
                </a:lnTo>
                <a:lnTo>
                  <a:pt x="2584" y="148"/>
                </a:lnTo>
                <a:lnTo>
                  <a:pt x="2584" y="148"/>
                </a:lnTo>
                <a:lnTo>
                  <a:pt x="2585" y="148"/>
                </a:lnTo>
                <a:lnTo>
                  <a:pt x="2585" y="149"/>
                </a:lnTo>
                <a:lnTo>
                  <a:pt x="2586" y="149"/>
                </a:lnTo>
                <a:lnTo>
                  <a:pt x="2586" y="149"/>
                </a:lnTo>
                <a:lnTo>
                  <a:pt x="2587" y="149"/>
                </a:lnTo>
                <a:lnTo>
                  <a:pt x="2587" y="149"/>
                </a:lnTo>
                <a:lnTo>
                  <a:pt x="2587" y="150"/>
                </a:lnTo>
                <a:lnTo>
                  <a:pt x="2588" y="151"/>
                </a:lnTo>
                <a:lnTo>
                  <a:pt x="2588" y="154"/>
                </a:lnTo>
                <a:lnTo>
                  <a:pt x="2589" y="156"/>
                </a:lnTo>
                <a:lnTo>
                  <a:pt x="2589" y="156"/>
                </a:lnTo>
                <a:lnTo>
                  <a:pt x="2590" y="156"/>
                </a:lnTo>
                <a:lnTo>
                  <a:pt x="2590" y="154"/>
                </a:lnTo>
                <a:lnTo>
                  <a:pt x="2591" y="153"/>
                </a:lnTo>
                <a:lnTo>
                  <a:pt x="2591" y="153"/>
                </a:lnTo>
                <a:lnTo>
                  <a:pt x="2592" y="153"/>
                </a:lnTo>
                <a:lnTo>
                  <a:pt x="2592" y="153"/>
                </a:lnTo>
                <a:lnTo>
                  <a:pt x="2593" y="152"/>
                </a:lnTo>
                <a:lnTo>
                  <a:pt x="2593" y="153"/>
                </a:lnTo>
                <a:lnTo>
                  <a:pt x="2594" y="151"/>
                </a:lnTo>
                <a:lnTo>
                  <a:pt x="2594" y="153"/>
                </a:lnTo>
                <a:lnTo>
                  <a:pt x="2595" y="153"/>
                </a:lnTo>
                <a:lnTo>
                  <a:pt x="2595" y="154"/>
                </a:lnTo>
                <a:lnTo>
                  <a:pt x="2595" y="155"/>
                </a:lnTo>
                <a:lnTo>
                  <a:pt x="2596" y="155"/>
                </a:lnTo>
                <a:lnTo>
                  <a:pt x="2596" y="155"/>
                </a:lnTo>
                <a:lnTo>
                  <a:pt x="2597" y="155"/>
                </a:lnTo>
                <a:lnTo>
                  <a:pt x="2597" y="156"/>
                </a:lnTo>
                <a:lnTo>
                  <a:pt x="2598" y="157"/>
                </a:lnTo>
                <a:lnTo>
                  <a:pt x="2598" y="157"/>
                </a:lnTo>
                <a:lnTo>
                  <a:pt x="2599" y="157"/>
                </a:lnTo>
                <a:lnTo>
                  <a:pt x="2599" y="158"/>
                </a:lnTo>
                <a:lnTo>
                  <a:pt x="2600" y="158"/>
                </a:lnTo>
                <a:lnTo>
                  <a:pt x="2600" y="158"/>
                </a:lnTo>
                <a:lnTo>
                  <a:pt x="2601" y="159"/>
                </a:lnTo>
                <a:lnTo>
                  <a:pt x="2601" y="159"/>
                </a:lnTo>
                <a:lnTo>
                  <a:pt x="2602" y="158"/>
                </a:lnTo>
                <a:lnTo>
                  <a:pt x="2602" y="158"/>
                </a:lnTo>
                <a:lnTo>
                  <a:pt x="2603" y="158"/>
                </a:lnTo>
                <a:lnTo>
                  <a:pt x="2603" y="157"/>
                </a:lnTo>
                <a:lnTo>
                  <a:pt x="2604" y="156"/>
                </a:lnTo>
                <a:lnTo>
                  <a:pt x="2604" y="156"/>
                </a:lnTo>
                <a:lnTo>
                  <a:pt x="2604" y="156"/>
                </a:lnTo>
                <a:lnTo>
                  <a:pt x="2605" y="156"/>
                </a:lnTo>
                <a:lnTo>
                  <a:pt x="2605" y="157"/>
                </a:lnTo>
                <a:lnTo>
                  <a:pt x="2606" y="157"/>
                </a:lnTo>
                <a:lnTo>
                  <a:pt x="2606" y="158"/>
                </a:lnTo>
                <a:lnTo>
                  <a:pt x="2607" y="159"/>
                </a:lnTo>
                <a:lnTo>
                  <a:pt x="2607" y="158"/>
                </a:lnTo>
                <a:lnTo>
                  <a:pt x="2608" y="157"/>
                </a:lnTo>
                <a:lnTo>
                  <a:pt x="2608" y="157"/>
                </a:lnTo>
                <a:lnTo>
                  <a:pt x="2609" y="157"/>
                </a:lnTo>
                <a:lnTo>
                  <a:pt x="2609" y="157"/>
                </a:lnTo>
                <a:lnTo>
                  <a:pt x="2610" y="157"/>
                </a:lnTo>
                <a:lnTo>
                  <a:pt x="2610" y="157"/>
                </a:lnTo>
                <a:lnTo>
                  <a:pt x="2611" y="157"/>
                </a:lnTo>
                <a:lnTo>
                  <a:pt x="2611" y="157"/>
                </a:lnTo>
                <a:lnTo>
                  <a:pt x="2612" y="157"/>
                </a:lnTo>
                <a:lnTo>
                  <a:pt x="2612" y="157"/>
                </a:lnTo>
                <a:lnTo>
                  <a:pt x="2612" y="157"/>
                </a:lnTo>
                <a:lnTo>
                  <a:pt x="2613" y="156"/>
                </a:lnTo>
                <a:lnTo>
                  <a:pt x="2613" y="155"/>
                </a:lnTo>
                <a:lnTo>
                  <a:pt x="2614" y="155"/>
                </a:lnTo>
                <a:lnTo>
                  <a:pt x="2614" y="155"/>
                </a:lnTo>
                <a:lnTo>
                  <a:pt x="2615" y="155"/>
                </a:lnTo>
                <a:lnTo>
                  <a:pt x="2615" y="155"/>
                </a:lnTo>
                <a:lnTo>
                  <a:pt x="2616" y="155"/>
                </a:lnTo>
                <a:lnTo>
                  <a:pt x="2616" y="155"/>
                </a:lnTo>
                <a:lnTo>
                  <a:pt x="2617" y="155"/>
                </a:lnTo>
                <a:lnTo>
                  <a:pt x="2617" y="155"/>
                </a:lnTo>
                <a:lnTo>
                  <a:pt x="2618" y="155"/>
                </a:lnTo>
                <a:lnTo>
                  <a:pt x="2618" y="155"/>
                </a:lnTo>
                <a:lnTo>
                  <a:pt x="2618" y="155"/>
                </a:lnTo>
                <a:lnTo>
                  <a:pt x="2619" y="155"/>
                </a:lnTo>
                <a:lnTo>
                  <a:pt x="2619" y="154"/>
                </a:lnTo>
                <a:lnTo>
                  <a:pt x="2620" y="154"/>
                </a:lnTo>
                <a:lnTo>
                  <a:pt x="2621" y="154"/>
                </a:lnTo>
                <a:lnTo>
                  <a:pt x="2621" y="154"/>
                </a:lnTo>
                <a:lnTo>
                  <a:pt x="2621" y="154"/>
                </a:lnTo>
                <a:lnTo>
                  <a:pt x="2622" y="156"/>
                </a:lnTo>
                <a:lnTo>
                  <a:pt x="2622" y="158"/>
                </a:lnTo>
                <a:lnTo>
                  <a:pt x="2623" y="157"/>
                </a:lnTo>
                <a:lnTo>
                  <a:pt x="2623" y="157"/>
                </a:lnTo>
                <a:lnTo>
                  <a:pt x="2624" y="157"/>
                </a:lnTo>
                <a:lnTo>
                  <a:pt x="2624" y="157"/>
                </a:lnTo>
                <a:lnTo>
                  <a:pt x="2625" y="157"/>
                </a:lnTo>
                <a:lnTo>
                  <a:pt x="2625" y="157"/>
                </a:lnTo>
                <a:lnTo>
                  <a:pt x="2626" y="157"/>
                </a:lnTo>
                <a:lnTo>
                  <a:pt x="2626" y="157"/>
                </a:lnTo>
                <a:lnTo>
                  <a:pt x="2627" y="157"/>
                </a:lnTo>
                <a:lnTo>
                  <a:pt x="2627" y="157"/>
                </a:lnTo>
                <a:lnTo>
                  <a:pt x="2627" y="157"/>
                </a:lnTo>
                <a:lnTo>
                  <a:pt x="2628" y="156"/>
                </a:lnTo>
                <a:lnTo>
                  <a:pt x="2628" y="156"/>
                </a:lnTo>
                <a:lnTo>
                  <a:pt x="2629" y="157"/>
                </a:lnTo>
                <a:lnTo>
                  <a:pt x="2630" y="157"/>
                </a:lnTo>
                <a:lnTo>
                  <a:pt x="2630" y="158"/>
                </a:lnTo>
                <a:lnTo>
                  <a:pt x="2630" y="158"/>
                </a:lnTo>
                <a:lnTo>
                  <a:pt x="2631" y="158"/>
                </a:lnTo>
                <a:lnTo>
                  <a:pt x="2631" y="158"/>
                </a:lnTo>
                <a:lnTo>
                  <a:pt x="2632" y="158"/>
                </a:lnTo>
                <a:lnTo>
                  <a:pt x="2632" y="158"/>
                </a:lnTo>
                <a:lnTo>
                  <a:pt x="2633" y="158"/>
                </a:lnTo>
                <a:lnTo>
                  <a:pt x="2633" y="158"/>
                </a:lnTo>
                <a:lnTo>
                  <a:pt x="2634" y="158"/>
                </a:lnTo>
                <a:lnTo>
                  <a:pt x="2634" y="158"/>
                </a:lnTo>
                <a:lnTo>
                  <a:pt x="2635" y="158"/>
                </a:lnTo>
                <a:lnTo>
                  <a:pt x="2635" y="157"/>
                </a:lnTo>
                <a:lnTo>
                  <a:pt x="2635" y="157"/>
                </a:lnTo>
                <a:lnTo>
                  <a:pt x="2636" y="157"/>
                </a:lnTo>
                <a:lnTo>
                  <a:pt x="2636" y="157"/>
                </a:lnTo>
                <a:lnTo>
                  <a:pt x="2637" y="157"/>
                </a:lnTo>
                <a:lnTo>
                  <a:pt x="2637" y="156"/>
                </a:lnTo>
                <a:lnTo>
                  <a:pt x="2638" y="156"/>
                </a:lnTo>
                <a:lnTo>
                  <a:pt x="2638" y="157"/>
                </a:lnTo>
                <a:lnTo>
                  <a:pt x="2639" y="157"/>
                </a:lnTo>
                <a:lnTo>
                  <a:pt x="2639" y="156"/>
                </a:lnTo>
                <a:lnTo>
                  <a:pt x="2640" y="156"/>
                </a:lnTo>
                <a:lnTo>
                  <a:pt x="2640" y="155"/>
                </a:lnTo>
                <a:lnTo>
                  <a:pt x="2641" y="154"/>
                </a:lnTo>
                <a:lnTo>
                  <a:pt x="2641" y="152"/>
                </a:lnTo>
                <a:lnTo>
                  <a:pt x="2642" y="152"/>
                </a:lnTo>
                <a:lnTo>
                  <a:pt x="2642" y="152"/>
                </a:lnTo>
                <a:lnTo>
                  <a:pt x="2643" y="152"/>
                </a:lnTo>
                <a:lnTo>
                  <a:pt x="2643" y="152"/>
                </a:lnTo>
                <a:lnTo>
                  <a:pt x="2644" y="152"/>
                </a:lnTo>
                <a:lnTo>
                  <a:pt x="2644" y="152"/>
                </a:lnTo>
                <a:lnTo>
                  <a:pt x="2644" y="151"/>
                </a:lnTo>
                <a:lnTo>
                  <a:pt x="2645" y="150"/>
                </a:lnTo>
                <a:lnTo>
                  <a:pt x="2645" y="152"/>
                </a:lnTo>
                <a:lnTo>
                  <a:pt x="2646" y="152"/>
                </a:lnTo>
                <a:lnTo>
                  <a:pt x="2646" y="153"/>
                </a:lnTo>
                <a:lnTo>
                  <a:pt x="2647" y="153"/>
                </a:lnTo>
                <a:lnTo>
                  <a:pt x="2647" y="154"/>
                </a:lnTo>
                <a:lnTo>
                  <a:pt x="2648" y="155"/>
                </a:lnTo>
                <a:lnTo>
                  <a:pt x="2648" y="155"/>
                </a:lnTo>
                <a:lnTo>
                  <a:pt x="2649" y="156"/>
                </a:lnTo>
                <a:lnTo>
                  <a:pt x="2649" y="156"/>
                </a:lnTo>
                <a:lnTo>
                  <a:pt x="2650" y="156"/>
                </a:lnTo>
                <a:lnTo>
                  <a:pt x="2650" y="156"/>
                </a:lnTo>
                <a:lnTo>
                  <a:pt x="2651" y="156"/>
                </a:lnTo>
                <a:lnTo>
                  <a:pt x="2651" y="155"/>
                </a:lnTo>
                <a:lnTo>
                  <a:pt x="2652" y="155"/>
                </a:lnTo>
                <a:lnTo>
                  <a:pt x="2652" y="155"/>
                </a:lnTo>
                <a:lnTo>
                  <a:pt x="2653" y="155"/>
                </a:lnTo>
                <a:lnTo>
                  <a:pt x="2653" y="155"/>
                </a:lnTo>
                <a:lnTo>
                  <a:pt x="2653" y="155"/>
                </a:lnTo>
                <a:lnTo>
                  <a:pt x="2654" y="155"/>
                </a:lnTo>
                <a:lnTo>
                  <a:pt x="2654" y="155"/>
                </a:lnTo>
                <a:lnTo>
                  <a:pt x="2655" y="155"/>
                </a:lnTo>
                <a:lnTo>
                  <a:pt x="2655" y="155"/>
                </a:lnTo>
                <a:lnTo>
                  <a:pt x="2656" y="155"/>
                </a:lnTo>
                <a:lnTo>
                  <a:pt x="2656" y="155"/>
                </a:lnTo>
                <a:lnTo>
                  <a:pt x="2657" y="155"/>
                </a:lnTo>
                <a:lnTo>
                  <a:pt x="2657" y="155"/>
                </a:lnTo>
                <a:lnTo>
                  <a:pt x="2658" y="155"/>
                </a:lnTo>
                <a:lnTo>
                  <a:pt x="2658" y="155"/>
                </a:lnTo>
                <a:lnTo>
                  <a:pt x="2658" y="155"/>
                </a:lnTo>
                <a:lnTo>
                  <a:pt x="2659" y="155"/>
                </a:lnTo>
                <a:lnTo>
                  <a:pt x="2659" y="155"/>
                </a:lnTo>
                <a:lnTo>
                  <a:pt x="2660" y="154"/>
                </a:lnTo>
                <a:lnTo>
                  <a:pt x="2661" y="154"/>
                </a:lnTo>
                <a:lnTo>
                  <a:pt x="2661" y="154"/>
                </a:lnTo>
                <a:lnTo>
                  <a:pt x="2661" y="156"/>
                </a:lnTo>
                <a:lnTo>
                  <a:pt x="2662" y="156"/>
                </a:lnTo>
                <a:lnTo>
                  <a:pt x="2662" y="158"/>
                </a:lnTo>
                <a:lnTo>
                  <a:pt x="2663" y="158"/>
                </a:lnTo>
                <a:lnTo>
                  <a:pt x="2663" y="158"/>
                </a:lnTo>
                <a:lnTo>
                  <a:pt x="2664" y="158"/>
                </a:lnTo>
                <a:lnTo>
                  <a:pt x="2664" y="158"/>
                </a:lnTo>
                <a:lnTo>
                  <a:pt x="2665" y="158"/>
                </a:lnTo>
                <a:lnTo>
                  <a:pt x="2665" y="157"/>
                </a:lnTo>
                <a:lnTo>
                  <a:pt x="2666" y="157"/>
                </a:lnTo>
                <a:lnTo>
                  <a:pt x="2666" y="157"/>
                </a:lnTo>
                <a:lnTo>
                  <a:pt x="2667" y="157"/>
                </a:lnTo>
                <a:lnTo>
                  <a:pt x="2667" y="155"/>
                </a:lnTo>
                <a:lnTo>
                  <a:pt x="2667" y="155"/>
                </a:lnTo>
                <a:lnTo>
                  <a:pt x="2668" y="155"/>
                </a:lnTo>
                <a:lnTo>
                  <a:pt x="2668" y="155"/>
                </a:lnTo>
                <a:lnTo>
                  <a:pt x="2669" y="155"/>
                </a:lnTo>
                <a:lnTo>
                  <a:pt x="2670" y="155"/>
                </a:lnTo>
                <a:lnTo>
                  <a:pt x="2670" y="155"/>
                </a:lnTo>
                <a:lnTo>
                  <a:pt x="2670" y="155"/>
                </a:lnTo>
                <a:lnTo>
                  <a:pt x="2671" y="155"/>
                </a:lnTo>
                <a:lnTo>
                  <a:pt x="2671" y="155"/>
                </a:lnTo>
                <a:lnTo>
                  <a:pt x="2672" y="155"/>
                </a:lnTo>
                <a:lnTo>
                  <a:pt x="2672" y="155"/>
                </a:lnTo>
                <a:lnTo>
                  <a:pt x="2673" y="154"/>
                </a:lnTo>
                <a:lnTo>
                  <a:pt x="2673" y="153"/>
                </a:lnTo>
                <a:lnTo>
                  <a:pt x="2674" y="153"/>
                </a:lnTo>
                <a:lnTo>
                  <a:pt x="2674" y="153"/>
                </a:lnTo>
                <a:lnTo>
                  <a:pt x="2675" y="153"/>
                </a:lnTo>
                <a:lnTo>
                  <a:pt x="2675" y="153"/>
                </a:lnTo>
                <a:lnTo>
                  <a:pt x="2675" y="153"/>
                </a:lnTo>
                <a:lnTo>
                  <a:pt x="2676" y="153"/>
                </a:lnTo>
                <a:lnTo>
                  <a:pt x="2676" y="153"/>
                </a:lnTo>
                <a:lnTo>
                  <a:pt x="2677" y="153"/>
                </a:lnTo>
                <a:lnTo>
                  <a:pt x="2677" y="153"/>
                </a:lnTo>
                <a:lnTo>
                  <a:pt x="2678" y="153"/>
                </a:lnTo>
                <a:lnTo>
                  <a:pt x="2678" y="153"/>
                </a:lnTo>
                <a:lnTo>
                  <a:pt x="2679" y="153"/>
                </a:lnTo>
                <a:lnTo>
                  <a:pt x="2679" y="153"/>
                </a:lnTo>
                <a:lnTo>
                  <a:pt x="2680" y="153"/>
                </a:lnTo>
                <a:lnTo>
                  <a:pt x="2680" y="154"/>
                </a:lnTo>
                <a:lnTo>
                  <a:pt x="2681" y="154"/>
                </a:lnTo>
                <a:lnTo>
                  <a:pt x="2681" y="154"/>
                </a:lnTo>
                <a:lnTo>
                  <a:pt x="2682" y="154"/>
                </a:lnTo>
                <a:lnTo>
                  <a:pt x="2682" y="155"/>
                </a:lnTo>
                <a:lnTo>
                  <a:pt x="2683" y="154"/>
                </a:lnTo>
                <a:lnTo>
                  <a:pt x="2683" y="154"/>
                </a:lnTo>
                <a:lnTo>
                  <a:pt x="2684" y="154"/>
                </a:lnTo>
                <a:lnTo>
                  <a:pt x="2684" y="153"/>
                </a:lnTo>
                <a:lnTo>
                  <a:pt x="2684" y="153"/>
                </a:lnTo>
                <a:lnTo>
                  <a:pt x="2685" y="152"/>
                </a:lnTo>
                <a:lnTo>
                  <a:pt x="2685" y="153"/>
                </a:lnTo>
                <a:lnTo>
                  <a:pt x="2686" y="153"/>
                </a:lnTo>
                <a:lnTo>
                  <a:pt x="2686" y="153"/>
                </a:lnTo>
                <a:lnTo>
                  <a:pt x="2687" y="153"/>
                </a:lnTo>
                <a:lnTo>
                  <a:pt x="2687" y="153"/>
                </a:lnTo>
                <a:lnTo>
                  <a:pt x="2688" y="153"/>
                </a:lnTo>
                <a:lnTo>
                  <a:pt x="2688" y="155"/>
                </a:lnTo>
                <a:lnTo>
                  <a:pt x="2689" y="155"/>
                </a:lnTo>
                <a:lnTo>
                  <a:pt x="2689" y="154"/>
                </a:lnTo>
                <a:lnTo>
                  <a:pt x="2690" y="154"/>
                </a:lnTo>
                <a:lnTo>
                  <a:pt x="2690" y="155"/>
                </a:lnTo>
                <a:lnTo>
                  <a:pt x="2691" y="155"/>
                </a:lnTo>
                <a:lnTo>
                  <a:pt x="2691" y="155"/>
                </a:lnTo>
                <a:lnTo>
                  <a:pt x="2692" y="155"/>
                </a:lnTo>
                <a:lnTo>
                  <a:pt x="2692" y="155"/>
                </a:lnTo>
                <a:lnTo>
                  <a:pt x="2693" y="155"/>
                </a:lnTo>
                <a:lnTo>
                  <a:pt x="2693" y="155"/>
                </a:lnTo>
                <a:lnTo>
                  <a:pt x="2693" y="154"/>
                </a:lnTo>
                <a:lnTo>
                  <a:pt x="2694" y="154"/>
                </a:lnTo>
                <a:lnTo>
                  <a:pt x="2694" y="155"/>
                </a:lnTo>
                <a:lnTo>
                  <a:pt x="2695" y="155"/>
                </a:lnTo>
                <a:lnTo>
                  <a:pt x="2695" y="155"/>
                </a:lnTo>
                <a:lnTo>
                  <a:pt x="2696" y="155"/>
                </a:lnTo>
                <a:lnTo>
                  <a:pt x="2696" y="154"/>
                </a:lnTo>
                <a:lnTo>
                  <a:pt x="2697" y="153"/>
                </a:lnTo>
                <a:lnTo>
                  <a:pt x="2697" y="153"/>
                </a:lnTo>
                <a:lnTo>
                  <a:pt x="2698" y="152"/>
                </a:lnTo>
                <a:lnTo>
                  <a:pt x="2698" y="152"/>
                </a:lnTo>
                <a:lnTo>
                  <a:pt x="2698" y="152"/>
                </a:lnTo>
                <a:lnTo>
                  <a:pt x="2699" y="152"/>
                </a:lnTo>
                <a:lnTo>
                  <a:pt x="2700" y="152"/>
                </a:lnTo>
                <a:lnTo>
                  <a:pt x="2700" y="153"/>
                </a:lnTo>
                <a:lnTo>
                  <a:pt x="2701" y="153"/>
                </a:lnTo>
                <a:lnTo>
                  <a:pt x="2701" y="154"/>
                </a:lnTo>
                <a:lnTo>
                  <a:pt x="2701" y="154"/>
                </a:lnTo>
                <a:lnTo>
                  <a:pt x="2702" y="154"/>
                </a:lnTo>
                <a:lnTo>
                  <a:pt x="2702" y="154"/>
                </a:lnTo>
                <a:lnTo>
                  <a:pt x="2703" y="154"/>
                </a:lnTo>
                <a:lnTo>
                  <a:pt x="2703" y="154"/>
                </a:lnTo>
                <a:lnTo>
                  <a:pt x="2704" y="154"/>
                </a:lnTo>
                <a:lnTo>
                  <a:pt x="2704" y="154"/>
                </a:lnTo>
                <a:lnTo>
                  <a:pt x="2705" y="154"/>
                </a:lnTo>
                <a:lnTo>
                  <a:pt x="2705" y="153"/>
                </a:lnTo>
                <a:lnTo>
                  <a:pt x="2706" y="154"/>
                </a:lnTo>
                <a:lnTo>
                  <a:pt x="2706" y="153"/>
                </a:lnTo>
                <a:lnTo>
                  <a:pt x="2707" y="152"/>
                </a:lnTo>
                <a:lnTo>
                  <a:pt x="2707" y="152"/>
                </a:lnTo>
                <a:lnTo>
                  <a:pt x="2707" y="152"/>
                </a:lnTo>
                <a:lnTo>
                  <a:pt x="2708" y="152"/>
                </a:lnTo>
                <a:lnTo>
                  <a:pt x="2708" y="154"/>
                </a:lnTo>
                <a:lnTo>
                  <a:pt x="2709" y="154"/>
                </a:lnTo>
                <a:lnTo>
                  <a:pt x="2710" y="154"/>
                </a:lnTo>
                <a:lnTo>
                  <a:pt x="2710" y="155"/>
                </a:lnTo>
                <a:lnTo>
                  <a:pt x="2710" y="154"/>
                </a:lnTo>
                <a:lnTo>
                  <a:pt x="2711" y="154"/>
                </a:lnTo>
                <a:lnTo>
                  <a:pt x="2711" y="155"/>
                </a:lnTo>
                <a:lnTo>
                  <a:pt x="2712" y="155"/>
                </a:lnTo>
                <a:lnTo>
                  <a:pt x="2712" y="153"/>
                </a:lnTo>
                <a:lnTo>
                  <a:pt x="2713" y="152"/>
                </a:lnTo>
                <a:lnTo>
                  <a:pt x="2713" y="152"/>
                </a:lnTo>
                <a:lnTo>
                  <a:pt x="2714" y="152"/>
                </a:lnTo>
                <a:lnTo>
                  <a:pt x="2714" y="152"/>
                </a:lnTo>
                <a:lnTo>
                  <a:pt x="2715" y="152"/>
                </a:lnTo>
                <a:lnTo>
                  <a:pt x="2715" y="152"/>
                </a:lnTo>
                <a:lnTo>
                  <a:pt x="2716" y="152"/>
                </a:lnTo>
                <a:lnTo>
                  <a:pt x="2716" y="152"/>
                </a:lnTo>
                <a:lnTo>
                  <a:pt x="2716" y="152"/>
                </a:lnTo>
                <a:lnTo>
                  <a:pt x="2717" y="152"/>
                </a:lnTo>
                <a:lnTo>
                  <a:pt x="2717" y="152"/>
                </a:lnTo>
                <a:lnTo>
                  <a:pt x="2718" y="152"/>
                </a:lnTo>
                <a:lnTo>
                  <a:pt x="2718" y="152"/>
                </a:lnTo>
                <a:lnTo>
                  <a:pt x="2719" y="152"/>
                </a:lnTo>
                <a:lnTo>
                  <a:pt x="2719" y="152"/>
                </a:lnTo>
                <a:lnTo>
                  <a:pt x="2720" y="152"/>
                </a:lnTo>
                <a:lnTo>
                  <a:pt x="2720" y="152"/>
                </a:lnTo>
                <a:lnTo>
                  <a:pt x="2721" y="152"/>
                </a:lnTo>
                <a:lnTo>
                  <a:pt x="2721" y="152"/>
                </a:lnTo>
                <a:lnTo>
                  <a:pt x="2722" y="152"/>
                </a:lnTo>
                <a:lnTo>
                  <a:pt x="2722" y="153"/>
                </a:lnTo>
                <a:lnTo>
                  <a:pt x="2723" y="153"/>
                </a:lnTo>
                <a:lnTo>
                  <a:pt x="2723" y="153"/>
                </a:lnTo>
                <a:lnTo>
                  <a:pt x="2724" y="154"/>
                </a:lnTo>
                <a:lnTo>
                  <a:pt x="2724" y="154"/>
                </a:lnTo>
                <a:lnTo>
                  <a:pt x="2724" y="154"/>
                </a:lnTo>
                <a:lnTo>
                  <a:pt x="2725" y="154"/>
                </a:lnTo>
                <a:lnTo>
                  <a:pt x="2725" y="154"/>
                </a:lnTo>
                <a:lnTo>
                  <a:pt x="2726" y="154"/>
                </a:lnTo>
                <a:lnTo>
                  <a:pt x="2726" y="154"/>
                </a:lnTo>
                <a:lnTo>
                  <a:pt x="2727" y="154"/>
                </a:lnTo>
                <a:lnTo>
                  <a:pt x="2727" y="154"/>
                </a:lnTo>
                <a:lnTo>
                  <a:pt x="2728" y="154"/>
                </a:lnTo>
                <a:lnTo>
                  <a:pt x="2728" y="154"/>
                </a:lnTo>
                <a:lnTo>
                  <a:pt x="2729" y="154"/>
                </a:lnTo>
                <a:lnTo>
                  <a:pt x="2729" y="155"/>
                </a:lnTo>
                <a:lnTo>
                  <a:pt x="2730" y="155"/>
                </a:lnTo>
                <a:lnTo>
                  <a:pt x="2730" y="155"/>
                </a:lnTo>
                <a:lnTo>
                  <a:pt x="2731" y="155"/>
                </a:lnTo>
                <a:lnTo>
                  <a:pt x="2731" y="155"/>
                </a:lnTo>
                <a:lnTo>
                  <a:pt x="2732" y="155"/>
                </a:lnTo>
                <a:lnTo>
                  <a:pt x="2732" y="155"/>
                </a:lnTo>
                <a:lnTo>
                  <a:pt x="2733" y="155"/>
                </a:lnTo>
                <a:lnTo>
                  <a:pt x="2733" y="155"/>
                </a:lnTo>
                <a:lnTo>
                  <a:pt x="2733" y="156"/>
                </a:lnTo>
                <a:lnTo>
                  <a:pt x="2734" y="156"/>
                </a:lnTo>
                <a:lnTo>
                  <a:pt x="2734" y="154"/>
                </a:lnTo>
                <a:lnTo>
                  <a:pt x="2735" y="155"/>
                </a:lnTo>
                <a:lnTo>
                  <a:pt x="2735" y="154"/>
                </a:lnTo>
                <a:lnTo>
                  <a:pt x="2736" y="154"/>
                </a:lnTo>
                <a:lnTo>
                  <a:pt x="2736" y="153"/>
                </a:lnTo>
                <a:lnTo>
                  <a:pt x="2737" y="152"/>
                </a:lnTo>
                <a:lnTo>
                  <a:pt x="2737" y="152"/>
                </a:lnTo>
                <a:lnTo>
                  <a:pt x="2738" y="152"/>
                </a:lnTo>
                <a:lnTo>
                  <a:pt x="2738" y="152"/>
                </a:lnTo>
                <a:lnTo>
                  <a:pt x="2739" y="151"/>
                </a:lnTo>
                <a:lnTo>
                  <a:pt x="2739" y="151"/>
                </a:lnTo>
                <a:lnTo>
                  <a:pt x="2740" y="151"/>
                </a:lnTo>
                <a:lnTo>
                  <a:pt x="2740" y="151"/>
                </a:lnTo>
                <a:lnTo>
                  <a:pt x="2741" y="151"/>
                </a:lnTo>
                <a:lnTo>
                  <a:pt x="2741" y="150"/>
                </a:lnTo>
                <a:lnTo>
                  <a:pt x="2741" y="150"/>
                </a:lnTo>
                <a:lnTo>
                  <a:pt x="2742" y="151"/>
                </a:lnTo>
                <a:lnTo>
                  <a:pt x="2742" y="151"/>
                </a:lnTo>
                <a:lnTo>
                  <a:pt x="2743" y="152"/>
                </a:lnTo>
                <a:lnTo>
                  <a:pt x="2743" y="151"/>
                </a:lnTo>
                <a:lnTo>
                  <a:pt x="2744" y="150"/>
                </a:lnTo>
                <a:lnTo>
                  <a:pt x="2744" y="150"/>
                </a:lnTo>
                <a:lnTo>
                  <a:pt x="2745" y="150"/>
                </a:lnTo>
                <a:lnTo>
                  <a:pt x="2745" y="150"/>
                </a:lnTo>
                <a:lnTo>
                  <a:pt x="2746" y="150"/>
                </a:lnTo>
                <a:lnTo>
                  <a:pt x="2746" y="151"/>
                </a:lnTo>
                <a:lnTo>
                  <a:pt x="2747" y="150"/>
                </a:lnTo>
                <a:lnTo>
                  <a:pt x="2747" y="151"/>
                </a:lnTo>
                <a:lnTo>
                  <a:pt x="2747" y="153"/>
                </a:lnTo>
                <a:lnTo>
                  <a:pt x="2748" y="153"/>
                </a:lnTo>
                <a:lnTo>
                  <a:pt x="2749" y="153"/>
                </a:lnTo>
                <a:lnTo>
                  <a:pt x="2749" y="152"/>
                </a:lnTo>
                <a:lnTo>
                  <a:pt x="2750" y="152"/>
                </a:lnTo>
                <a:lnTo>
                  <a:pt x="2750" y="153"/>
                </a:lnTo>
                <a:lnTo>
                  <a:pt x="2750" y="153"/>
                </a:lnTo>
                <a:lnTo>
                  <a:pt x="2751" y="152"/>
                </a:lnTo>
                <a:lnTo>
                  <a:pt x="2751" y="152"/>
                </a:lnTo>
                <a:lnTo>
                  <a:pt x="2752" y="151"/>
                </a:lnTo>
                <a:lnTo>
                  <a:pt x="2752" y="149"/>
                </a:lnTo>
                <a:lnTo>
                  <a:pt x="2753" y="147"/>
                </a:lnTo>
                <a:lnTo>
                  <a:pt x="2753" y="147"/>
                </a:lnTo>
                <a:lnTo>
                  <a:pt x="2754" y="146"/>
                </a:lnTo>
                <a:lnTo>
                  <a:pt x="2754" y="146"/>
                </a:lnTo>
                <a:lnTo>
                  <a:pt x="2755" y="145"/>
                </a:lnTo>
                <a:lnTo>
                  <a:pt x="2755" y="144"/>
                </a:lnTo>
                <a:lnTo>
                  <a:pt x="2756" y="144"/>
                </a:lnTo>
                <a:lnTo>
                  <a:pt x="2756" y="145"/>
                </a:lnTo>
                <a:lnTo>
                  <a:pt x="2756" y="145"/>
                </a:lnTo>
                <a:lnTo>
                  <a:pt x="2757" y="146"/>
                </a:lnTo>
                <a:lnTo>
                  <a:pt x="2757" y="147"/>
                </a:lnTo>
                <a:lnTo>
                  <a:pt x="2758" y="147"/>
                </a:lnTo>
                <a:lnTo>
                  <a:pt x="2759" y="148"/>
                </a:lnTo>
                <a:lnTo>
                  <a:pt x="2759" y="146"/>
                </a:lnTo>
                <a:lnTo>
                  <a:pt x="2759" y="142"/>
                </a:lnTo>
                <a:lnTo>
                  <a:pt x="2760" y="139"/>
                </a:lnTo>
                <a:lnTo>
                  <a:pt x="2760" y="132"/>
                </a:lnTo>
                <a:lnTo>
                  <a:pt x="2761" y="123"/>
                </a:lnTo>
                <a:lnTo>
                  <a:pt x="2761" y="117"/>
                </a:lnTo>
                <a:lnTo>
                  <a:pt x="2762" y="113"/>
                </a:lnTo>
                <a:lnTo>
                  <a:pt x="2762" y="112"/>
                </a:lnTo>
                <a:lnTo>
                  <a:pt x="2763" y="113"/>
                </a:lnTo>
                <a:lnTo>
                  <a:pt x="2763" y="113"/>
                </a:lnTo>
                <a:lnTo>
                  <a:pt x="2764" y="114"/>
                </a:lnTo>
                <a:lnTo>
                  <a:pt x="2764" y="117"/>
                </a:lnTo>
                <a:lnTo>
                  <a:pt x="2764" y="119"/>
                </a:lnTo>
                <a:lnTo>
                  <a:pt x="2765" y="123"/>
                </a:lnTo>
                <a:lnTo>
                  <a:pt x="2765" y="124"/>
                </a:lnTo>
                <a:lnTo>
                  <a:pt x="2766" y="123"/>
                </a:lnTo>
                <a:lnTo>
                  <a:pt x="2766" y="124"/>
                </a:lnTo>
                <a:lnTo>
                  <a:pt x="2767" y="121"/>
                </a:lnTo>
                <a:lnTo>
                  <a:pt x="2767" y="121"/>
                </a:lnTo>
                <a:lnTo>
                  <a:pt x="2768" y="118"/>
                </a:lnTo>
                <a:lnTo>
                  <a:pt x="2768" y="120"/>
                </a:lnTo>
                <a:lnTo>
                  <a:pt x="2769" y="121"/>
                </a:lnTo>
                <a:lnTo>
                  <a:pt x="2769" y="122"/>
                </a:lnTo>
                <a:lnTo>
                  <a:pt x="2770" y="121"/>
                </a:lnTo>
                <a:lnTo>
                  <a:pt x="2770" y="122"/>
                </a:lnTo>
                <a:lnTo>
                  <a:pt x="2771" y="123"/>
                </a:lnTo>
                <a:lnTo>
                  <a:pt x="2771" y="123"/>
                </a:lnTo>
                <a:lnTo>
                  <a:pt x="2772" y="123"/>
                </a:lnTo>
                <a:lnTo>
                  <a:pt x="2772" y="123"/>
                </a:lnTo>
                <a:lnTo>
                  <a:pt x="2773" y="124"/>
                </a:lnTo>
                <a:lnTo>
                  <a:pt x="2773" y="126"/>
                </a:lnTo>
                <a:lnTo>
                  <a:pt x="2773" y="127"/>
                </a:lnTo>
                <a:lnTo>
                  <a:pt x="2774" y="126"/>
                </a:lnTo>
                <a:lnTo>
                  <a:pt x="2774" y="122"/>
                </a:lnTo>
                <a:lnTo>
                  <a:pt x="2775" y="123"/>
                </a:lnTo>
                <a:lnTo>
                  <a:pt x="2775" y="120"/>
                </a:lnTo>
                <a:lnTo>
                  <a:pt x="2776" y="117"/>
                </a:lnTo>
                <a:lnTo>
                  <a:pt x="2776" y="119"/>
                </a:lnTo>
                <a:lnTo>
                  <a:pt x="2777" y="122"/>
                </a:lnTo>
                <a:lnTo>
                  <a:pt x="2777" y="121"/>
                </a:lnTo>
                <a:lnTo>
                  <a:pt x="2778" y="121"/>
                </a:lnTo>
                <a:lnTo>
                  <a:pt x="2778" y="121"/>
                </a:lnTo>
                <a:lnTo>
                  <a:pt x="2779" y="123"/>
                </a:lnTo>
                <a:lnTo>
                  <a:pt x="2779" y="125"/>
                </a:lnTo>
                <a:lnTo>
                  <a:pt x="2780" y="125"/>
                </a:lnTo>
                <a:lnTo>
                  <a:pt x="2780" y="125"/>
                </a:lnTo>
                <a:lnTo>
                  <a:pt x="2781" y="125"/>
                </a:lnTo>
                <a:lnTo>
                  <a:pt x="2781" y="121"/>
                </a:lnTo>
                <a:lnTo>
                  <a:pt x="2782" y="85"/>
                </a:lnTo>
                <a:lnTo>
                  <a:pt x="2782" y="75"/>
                </a:lnTo>
                <a:lnTo>
                  <a:pt x="2782" y="59"/>
                </a:lnTo>
                <a:lnTo>
                  <a:pt x="2783" y="54"/>
                </a:lnTo>
                <a:lnTo>
                  <a:pt x="2783" y="51"/>
                </a:lnTo>
                <a:lnTo>
                  <a:pt x="2784" y="50"/>
                </a:lnTo>
                <a:lnTo>
                  <a:pt x="2784" y="51"/>
                </a:lnTo>
                <a:lnTo>
                  <a:pt x="2785" y="57"/>
                </a:lnTo>
                <a:lnTo>
                  <a:pt x="2785" y="59"/>
                </a:lnTo>
                <a:lnTo>
                  <a:pt x="2786" y="59"/>
                </a:lnTo>
                <a:lnTo>
                  <a:pt x="2786" y="60"/>
                </a:lnTo>
                <a:lnTo>
                  <a:pt x="2787" y="60"/>
                </a:lnTo>
                <a:lnTo>
                  <a:pt x="2787" y="61"/>
                </a:lnTo>
                <a:lnTo>
                  <a:pt x="2787" y="62"/>
                </a:lnTo>
                <a:lnTo>
                  <a:pt x="2788" y="63"/>
                </a:lnTo>
                <a:lnTo>
                  <a:pt x="2789" y="64"/>
                </a:lnTo>
                <a:lnTo>
                  <a:pt x="2789" y="64"/>
                </a:lnTo>
                <a:lnTo>
                  <a:pt x="2790" y="65"/>
                </a:lnTo>
                <a:lnTo>
                  <a:pt x="2790" y="64"/>
                </a:lnTo>
                <a:lnTo>
                  <a:pt x="2790" y="63"/>
                </a:lnTo>
                <a:lnTo>
                  <a:pt x="2791" y="63"/>
                </a:lnTo>
                <a:lnTo>
                  <a:pt x="2791" y="62"/>
                </a:lnTo>
                <a:lnTo>
                  <a:pt x="2792" y="61"/>
                </a:lnTo>
                <a:lnTo>
                  <a:pt x="2792" y="63"/>
                </a:lnTo>
                <a:lnTo>
                  <a:pt x="2793" y="65"/>
                </a:lnTo>
                <a:lnTo>
                  <a:pt x="2793" y="66"/>
                </a:lnTo>
                <a:lnTo>
                  <a:pt x="2794" y="67"/>
                </a:lnTo>
                <a:lnTo>
                  <a:pt x="2794" y="68"/>
                </a:lnTo>
                <a:lnTo>
                  <a:pt x="2795" y="68"/>
                </a:lnTo>
                <a:lnTo>
                  <a:pt x="2795" y="68"/>
                </a:lnTo>
                <a:lnTo>
                  <a:pt x="2796" y="68"/>
                </a:lnTo>
                <a:lnTo>
                  <a:pt x="2796" y="68"/>
                </a:lnTo>
                <a:lnTo>
                  <a:pt x="2796" y="67"/>
                </a:lnTo>
                <a:lnTo>
                  <a:pt x="2797" y="66"/>
                </a:lnTo>
                <a:lnTo>
                  <a:pt x="2797" y="64"/>
                </a:lnTo>
                <a:lnTo>
                  <a:pt x="2798" y="63"/>
                </a:lnTo>
                <a:lnTo>
                  <a:pt x="2799" y="61"/>
                </a:lnTo>
                <a:lnTo>
                  <a:pt x="2799" y="60"/>
                </a:lnTo>
                <a:lnTo>
                  <a:pt x="2799" y="59"/>
                </a:lnTo>
                <a:lnTo>
                  <a:pt x="2800" y="57"/>
                </a:lnTo>
                <a:lnTo>
                  <a:pt x="2800" y="56"/>
                </a:lnTo>
                <a:lnTo>
                  <a:pt x="2801" y="55"/>
                </a:lnTo>
                <a:lnTo>
                  <a:pt x="2801" y="53"/>
                </a:lnTo>
                <a:lnTo>
                  <a:pt x="2802" y="51"/>
                </a:lnTo>
                <a:lnTo>
                  <a:pt x="2802" y="49"/>
                </a:lnTo>
                <a:lnTo>
                  <a:pt x="2803" y="48"/>
                </a:lnTo>
                <a:lnTo>
                  <a:pt x="2803" y="47"/>
                </a:lnTo>
                <a:lnTo>
                  <a:pt x="2804" y="48"/>
                </a:lnTo>
                <a:lnTo>
                  <a:pt x="2804" y="62"/>
                </a:lnTo>
                <a:lnTo>
                  <a:pt x="2804" y="109"/>
                </a:lnTo>
                <a:lnTo>
                  <a:pt x="2805" y="112"/>
                </a:lnTo>
                <a:lnTo>
                  <a:pt x="2805" y="114"/>
                </a:lnTo>
                <a:lnTo>
                  <a:pt x="2806" y="118"/>
                </a:lnTo>
                <a:lnTo>
                  <a:pt x="2806" y="125"/>
                </a:lnTo>
                <a:lnTo>
                  <a:pt x="2807" y="136"/>
                </a:lnTo>
                <a:lnTo>
                  <a:pt x="2807" y="140"/>
                </a:lnTo>
                <a:lnTo>
                  <a:pt x="2808" y="140"/>
                </a:lnTo>
                <a:lnTo>
                  <a:pt x="2808" y="141"/>
                </a:lnTo>
                <a:lnTo>
                  <a:pt x="2809" y="141"/>
                </a:lnTo>
                <a:lnTo>
                  <a:pt x="2809" y="141"/>
                </a:lnTo>
                <a:lnTo>
                  <a:pt x="2810" y="141"/>
                </a:lnTo>
                <a:lnTo>
                  <a:pt x="2810" y="141"/>
                </a:lnTo>
                <a:lnTo>
                  <a:pt x="2811" y="141"/>
                </a:lnTo>
                <a:lnTo>
                  <a:pt x="2811" y="141"/>
                </a:lnTo>
                <a:lnTo>
                  <a:pt x="2812" y="141"/>
                </a:lnTo>
                <a:lnTo>
                  <a:pt x="2812" y="141"/>
                </a:lnTo>
                <a:lnTo>
                  <a:pt x="2813" y="142"/>
                </a:lnTo>
                <a:lnTo>
                  <a:pt x="2813" y="143"/>
                </a:lnTo>
                <a:lnTo>
                  <a:pt x="2813" y="144"/>
                </a:lnTo>
                <a:lnTo>
                  <a:pt x="2814" y="145"/>
                </a:lnTo>
                <a:lnTo>
                  <a:pt x="2814" y="145"/>
                </a:lnTo>
                <a:lnTo>
                  <a:pt x="2815" y="145"/>
                </a:lnTo>
                <a:lnTo>
                  <a:pt x="2815" y="145"/>
                </a:lnTo>
                <a:lnTo>
                  <a:pt x="2816" y="145"/>
                </a:lnTo>
                <a:lnTo>
                  <a:pt x="2816" y="145"/>
                </a:lnTo>
                <a:lnTo>
                  <a:pt x="2817" y="144"/>
                </a:lnTo>
                <a:lnTo>
                  <a:pt x="2817" y="146"/>
                </a:lnTo>
                <a:lnTo>
                  <a:pt x="2818" y="149"/>
                </a:lnTo>
                <a:lnTo>
                  <a:pt x="2818" y="151"/>
                </a:lnTo>
                <a:lnTo>
                  <a:pt x="2819" y="151"/>
                </a:lnTo>
                <a:lnTo>
                  <a:pt x="2819" y="151"/>
                </a:lnTo>
                <a:lnTo>
                  <a:pt x="2820" y="152"/>
                </a:lnTo>
                <a:lnTo>
                  <a:pt x="2820" y="152"/>
                </a:lnTo>
                <a:lnTo>
                  <a:pt x="2821" y="150"/>
                </a:lnTo>
                <a:lnTo>
                  <a:pt x="2821" y="150"/>
                </a:lnTo>
                <a:lnTo>
                  <a:pt x="2822" y="150"/>
                </a:lnTo>
                <a:lnTo>
                  <a:pt x="2822" y="152"/>
                </a:lnTo>
                <a:lnTo>
                  <a:pt x="2822" y="153"/>
                </a:lnTo>
                <a:lnTo>
                  <a:pt x="2823" y="153"/>
                </a:lnTo>
                <a:lnTo>
                  <a:pt x="2823" y="153"/>
                </a:lnTo>
                <a:lnTo>
                  <a:pt x="2824" y="153"/>
                </a:lnTo>
                <a:lnTo>
                  <a:pt x="2824" y="155"/>
                </a:lnTo>
                <a:lnTo>
                  <a:pt x="2825" y="155"/>
                </a:lnTo>
                <a:lnTo>
                  <a:pt x="2825" y="155"/>
                </a:lnTo>
                <a:lnTo>
                  <a:pt x="2826" y="155"/>
                </a:lnTo>
                <a:lnTo>
                  <a:pt x="2826" y="155"/>
                </a:lnTo>
                <a:lnTo>
                  <a:pt x="2827" y="155"/>
                </a:lnTo>
                <a:lnTo>
                  <a:pt x="2827" y="154"/>
                </a:lnTo>
                <a:lnTo>
                  <a:pt x="2827" y="154"/>
                </a:lnTo>
                <a:lnTo>
                  <a:pt x="2828" y="153"/>
                </a:lnTo>
                <a:lnTo>
                  <a:pt x="2829" y="153"/>
                </a:lnTo>
                <a:lnTo>
                  <a:pt x="2829" y="153"/>
                </a:lnTo>
                <a:lnTo>
                  <a:pt x="2830" y="153"/>
                </a:lnTo>
                <a:lnTo>
                  <a:pt x="2830" y="153"/>
                </a:lnTo>
                <a:lnTo>
                  <a:pt x="2830" y="153"/>
                </a:lnTo>
                <a:lnTo>
                  <a:pt x="2831" y="153"/>
                </a:lnTo>
                <a:lnTo>
                  <a:pt x="2831" y="153"/>
                </a:lnTo>
                <a:lnTo>
                  <a:pt x="2832" y="154"/>
                </a:lnTo>
                <a:lnTo>
                  <a:pt x="2832" y="153"/>
                </a:lnTo>
                <a:lnTo>
                  <a:pt x="2833" y="153"/>
                </a:lnTo>
                <a:lnTo>
                  <a:pt x="2833" y="153"/>
                </a:lnTo>
                <a:lnTo>
                  <a:pt x="2834" y="153"/>
                </a:lnTo>
                <a:lnTo>
                  <a:pt x="2834" y="154"/>
                </a:lnTo>
                <a:lnTo>
                  <a:pt x="2835" y="154"/>
                </a:lnTo>
                <a:lnTo>
                  <a:pt x="2835" y="154"/>
                </a:lnTo>
                <a:lnTo>
                  <a:pt x="2836" y="154"/>
                </a:lnTo>
                <a:lnTo>
                  <a:pt x="2836" y="154"/>
                </a:lnTo>
                <a:lnTo>
                  <a:pt x="2836" y="154"/>
                </a:lnTo>
                <a:lnTo>
                  <a:pt x="2837" y="154"/>
                </a:lnTo>
                <a:lnTo>
                  <a:pt x="2838" y="153"/>
                </a:lnTo>
                <a:lnTo>
                  <a:pt x="2838" y="153"/>
                </a:lnTo>
                <a:lnTo>
                  <a:pt x="2839" y="154"/>
                </a:lnTo>
                <a:lnTo>
                  <a:pt x="2839" y="154"/>
                </a:lnTo>
                <a:lnTo>
                  <a:pt x="2839" y="154"/>
                </a:lnTo>
                <a:lnTo>
                  <a:pt x="2840" y="154"/>
                </a:lnTo>
                <a:lnTo>
                  <a:pt x="2840" y="155"/>
                </a:lnTo>
                <a:lnTo>
                  <a:pt x="2841" y="154"/>
                </a:lnTo>
                <a:lnTo>
                  <a:pt x="2841" y="154"/>
                </a:lnTo>
                <a:lnTo>
                  <a:pt x="2842" y="154"/>
                </a:lnTo>
                <a:lnTo>
                  <a:pt x="2842" y="153"/>
                </a:lnTo>
                <a:lnTo>
                  <a:pt x="2843" y="152"/>
                </a:lnTo>
                <a:lnTo>
                  <a:pt x="2843" y="152"/>
                </a:lnTo>
                <a:lnTo>
                  <a:pt x="2844" y="153"/>
                </a:lnTo>
                <a:lnTo>
                  <a:pt x="2844" y="153"/>
                </a:lnTo>
                <a:lnTo>
                  <a:pt x="2845" y="153"/>
                </a:lnTo>
                <a:lnTo>
                  <a:pt x="2845" y="153"/>
                </a:lnTo>
                <a:lnTo>
                  <a:pt x="2845" y="153"/>
                </a:lnTo>
                <a:lnTo>
                  <a:pt x="2846" y="153"/>
                </a:lnTo>
                <a:lnTo>
                  <a:pt x="2846" y="155"/>
                </a:lnTo>
                <a:lnTo>
                  <a:pt x="2847" y="155"/>
                </a:lnTo>
                <a:lnTo>
                  <a:pt x="2848" y="154"/>
                </a:lnTo>
                <a:lnTo>
                  <a:pt x="2848" y="154"/>
                </a:lnTo>
                <a:lnTo>
                  <a:pt x="2848" y="154"/>
                </a:lnTo>
                <a:lnTo>
                  <a:pt x="2849" y="156"/>
                </a:lnTo>
                <a:lnTo>
                  <a:pt x="2849" y="157"/>
                </a:lnTo>
                <a:lnTo>
                  <a:pt x="2850" y="157"/>
                </a:lnTo>
                <a:lnTo>
                  <a:pt x="2850" y="157"/>
                </a:lnTo>
                <a:lnTo>
                  <a:pt x="2851" y="156"/>
                </a:lnTo>
                <a:lnTo>
                  <a:pt x="2851" y="156"/>
                </a:lnTo>
                <a:lnTo>
                  <a:pt x="2852" y="156"/>
                </a:lnTo>
                <a:lnTo>
                  <a:pt x="2852" y="156"/>
                </a:lnTo>
                <a:lnTo>
                  <a:pt x="2853" y="156"/>
                </a:lnTo>
                <a:lnTo>
                  <a:pt x="2853" y="156"/>
                </a:lnTo>
                <a:lnTo>
                  <a:pt x="2853" y="156"/>
                </a:lnTo>
                <a:lnTo>
                  <a:pt x="2854" y="156"/>
                </a:lnTo>
                <a:lnTo>
                  <a:pt x="2854" y="156"/>
                </a:lnTo>
                <a:lnTo>
                  <a:pt x="2855" y="156"/>
                </a:lnTo>
                <a:lnTo>
                  <a:pt x="2855" y="156"/>
                </a:lnTo>
                <a:lnTo>
                  <a:pt x="2856" y="156"/>
                </a:lnTo>
                <a:lnTo>
                  <a:pt x="2856" y="155"/>
                </a:lnTo>
                <a:lnTo>
                  <a:pt x="2857" y="156"/>
                </a:lnTo>
                <a:lnTo>
                  <a:pt x="2857" y="156"/>
                </a:lnTo>
                <a:lnTo>
                  <a:pt x="2858" y="156"/>
                </a:lnTo>
                <a:lnTo>
                  <a:pt x="2858" y="156"/>
                </a:lnTo>
                <a:lnTo>
                  <a:pt x="2859" y="156"/>
                </a:lnTo>
                <a:lnTo>
                  <a:pt x="2859" y="156"/>
                </a:lnTo>
                <a:lnTo>
                  <a:pt x="2860" y="156"/>
                </a:lnTo>
                <a:lnTo>
                  <a:pt x="2860" y="156"/>
                </a:lnTo>
                <a:lnTo>
                  <a:pt x="2861" y="156"/>
                </a:lnTo>
                <a:lnTo>
                  <a:pt x="2861" y="157"/>
                </a:lnTo>
                <a:lnTo>
                  <a:pt x="2862" y="157"/>
                </a:lnTo>
                <a:lnTo>
                  <a:pt x="2862" y="157"/>
                </a:lnTo>
                <a:lnTo>
                  <a:pt x="2862" y="157"/>
                </a:lnTo>
                <a:lnTo>
                  <a:pt x="2863" y="157"/>
                </a:lnTo>
                <a:lnTo>
                  <a:pt x="2863" y="157"/>
                </a:lnTo>
                <a:lnTo>
                  <a:pt x="2864" y="157"/>
                </a:lnTo>
                <a:lnTo>
                  <a:pt x="2864" y="157"/>
                </a:lnTo>
                <a:lnTo>
                  <a:pt x="2865" y="157"/>
                </a:lnTo>
                <a:lnTo>
                  <a:pt x="2865" y="156"/>
                </a:lnTo>
                <a:lnTo>
                  <a:pt x="2866" y="156"/>
                </a:lnTo>
                <a:lnTo>
                  <a:pt x="2866" y="156"/>
                </a:lnTo>
                <a:lnTo>
                  <a:pt x="2867" y="155"/>
                </a:lnTo>
                <a:lnTo>
                  <a:pt x="2867" y="156"/>
                </a:lnTo>
                <a:lnTo>
                  <a:pt x="2868" y="156"/>
                </a:lnTo>
                <a:lnTo>
                  <a:pt x="2868" y="155"/>
                </a:lnTo>
                <a:lnTo>
                  <a:pt x="2869" y="156"/>
                </a:lnTo>
                <a:lnTo>
                  <a:pt x="2869" y="155"/>
                </a:lnTo>
                <a:lnTo>
                  <a:pt x="2870" y="155"/>
                </a:lnTo>
                <a:lnTo>
                  <a:pt x="2870" y="154"/>
                </a:lnTo>
                <a:lnTo>
                  <a:pt x="2870" y="154"/>
                </a:lnTo>
                <a:lnTo>
                  <a:pt x="2871" y="154"/>
                </a:lnTo>
                <a:lnTo>
                  <a:pt x="2871" y="154"/>
                </a:lnTo>
                <a:lnTo>
                  <a:pt x="2872" y="154"/>
                </a:lnTo>
                <a:lnTo>
                  <a:pt x="2872" y="154"/>
                </a:lnTo>
                <a:lnTo>
                  <a:pt x="2873" y="154"/>
                </a:lnTo>
                <a:lnTo>
                  <a:pt x="2873" y="154"/>
                </a:lnTo>
                <a:lnTo>
                  <a:pt x="2874" y="154"/>
                </a:lnTo>
                <a:lnTo>
                  <a:pt x="2874" y="154"/>
                </a:lnTo>
                <a:lnTo>
                  <a:pt x="2875" y="154"/>
                </a:lnTo>
                <a:lnTo>
                  <a:pt x="2875" y="154"/>
                </a:lnTo>
                <a:lnTo>
                  <a:pt x="2876" y="154"/>
                </a:lnTo>
                <a:lnTo>
                  <a:pt x="2876" y="154"/>
                </a:lnTo>
                <a:lnTo>
                  <a:pt x="2876" y="154"/>
                </a:lnTo>
                <a:lnTo>
                  <a:pt x="2877" y="152"/>
                </a:lnTo>
                <a:lnTo>
                  <a:pt x="2878" y="151"/>
                </a:lnTo>
                <a:lnTo>
                  <a:pt x="2878" y="150"/>
                </a:lnTo>
                <a:lnTo>
                  <a:pt x="2879" y="151"/>
                </a:lnTo>
                <a:lnTo>
                  <a:pt x="2879" y="149"/>
                </a:lnTo>
                <a:lnTo>
                  <a:pt x="2879" y="149"/>
                </a:lnTo>
                <a:lnTo>
                  <a:pt x="2880" y="148"/>
                </a:lnTo>
                <a:lnTo>
                  <a:pt x="2880" y="149"/>
                </a:lnTo>
                <a:lnTo>
                  <a:pt x="2881" y="149"/>
                </a:lnTo>
                <a:lnTo>
                  <a:pt x="2881" y="150"/>
                </a:lnTo>
                <a:lnTo>
                  <a:pt x="2882" y="149"/>
                </a:lnTo>
                <a:lnTo>
                  <a:pt x="2882" y="149"/>
                </a:lnTo>
                <a:lnTo>
                  <a:pt x="2883" y="149"/>
                </a:lnTo>
                <a:lnTo>
                  <a:pt x="2883" y="149"/>
                </a:lnTo>
                <a:lnTo>
                  <a:pt x="2884" y="149"/>
                </a:lnTo>
                <a:lnTo>
                  <a:pt x="2884" y="149"/>
                </a:lnTo>
                <a:lnTo>
                  <a:pt x="2885" y="148"/>
                </a:lnTo>
                <a:lnTo>
                  <a:pt x="2885" y="149"/>
                </a:lnTo>
                <a:lnTo>
                  <a:pt x="2885" y="150"/>
                </a:lnTo>
                <a:lnTo>
                  <a:pt x="2886" y="150"/>
                </a:lnTo>
                <a:lnTo>
                  <a:pt x="2886" y="150"/>
                </a:lnTo>
                <a:lnTo>
                  <a:pt x="2887" y="149"/>
                </a:lnTo>
                <a:lnTo>
                  <a:pt x="2888" y="148"/>
                </a:lnTo>
                <a:lnTo>
                  <a:pt x="2888" y="148"/>
                </a:lnTo>
                <a:lnTo>
                  <a:pt x="2888" y="148"/>
                </a:lnTo>
                <a:lnTo>
                  <a:pt x="2889" y="148"/>
                </a:lnTo>
                <a:lnTo>
                  <a:pt x="2889" y="151"/>
                </a:lnTo>
                <a:lnTo>
                  <a:pt x="2890" y="152"/>
                </a:lnTo>
                <a:lnTo>
                  <a:pt x="2890" y="152"/>
                </a:lnTo>
                <a:lnTo>
                  <a:pt x="2891" y="152"/>
                </a:lnTo>
                <a:lnTo>
                  <a:pt x="2891" y="152"/>
                </a:lnTo>
                <a:lnTo>
                  <a:pt x="2892" y="152"/>
                </a:lnTo>
                <a:lnTo>
                  <a:pt x="2892" y="151"/>
                </a:lnTo>
                <a:lnTo>
                  <a:pt x="2893" y="151"/>
                </a:lnTo>
                <a:lnTo>
                  <a:pt x="2893" y="151"/>
                </a:lnTo>
                <a:lnTo>
                  <a:pt x="2893" y="150"/>
                </a:lnTo>
                <a:lnTo>
                  <a:pt x="2894" y="148"/>
                </a:lnTo>
                <a:lnTo>
                  <a:pt x="2894" y="147"/>
                </a:lnTo>
                <a:lnTo>
                  <a:pt x="2895" y="146"/>
                </a:lnTo>
                <a:lnTo>
                  <a:pt x="2895" y="146"/>
                </a:lnTo>
                <a:lnTo>
                  <a:pt x="2896" y="145"/>
                </a:lnTo>
                <a:lnTo>
                  <a:pt x="2896" y="145"/>
                </a:lnTo>
                <a:lnTo>
                  <a:pt x="2897" y="145"/>
                </a:lnTo>
                <a:lnTo>
                  <a:pt x="2897" y="145"/>
                </a:lnTo>
                <a:lnTo>
                  <a:pt x="2898" y="145"/>
                </a:lnTo>
                <a:lnTo>
                  <a:pt x="2898" y="144"/>
                </a:lnTo>
                <a:lnTo>
                  <a:pt x="2899" y="144"/>
                </a:lnTo>
                <a:lnTo>
                  <a:pt x="2899" y="144"/>
                </a:lnTo>
                <a:lnTo>
                  <a:pt x="2900" y="145"/>
                </a:lnTo>
                <a:lnTo>
                  <a:pt x="2900" y="146"/>
                </a:lnTo>
                <a:lnTo>
                  <a:pt x="2901" y="146"/>
                </a:lnTo>
                <a:lnTo>
                  <a:pt x="2901" y="146"/>
                </a:lnTo>
                <a:lnTo>
                  <a:pt x="2902" y="147"/>
                </a:lnTo>
                <a:lnTo>
                  <a:pt x="2902" y="148"/>
                </a:lnTo>
                <a:lnTo>
                  <a:pt x="2902" y="149"/>
                </a:lnTo>
                <a:lnTo>
                  <a:pt x="2903" y="151"/>
                </a:lnTo>
                <a:lnTo>
                  <a:pt x="2903" y="152"/>
                </a:lnTo>
                <a:lnTo>
                  <a:pt x="2904" y="152"/>
                </a:lnTo>
                <a:lnTo>
                  <a:pt x="2904" y="153"/>
                </a:lnTo>
                <a:lnTo>
                  <a:pt x="2905" y="153"/>
                </a:lnTo>
                <a:lnTo>
                  <a:pt x="2905" y="153"/>
                </a:lnTo>
                <a:lnTo>
                  <a:pt x="2906" y="152"/>
                </a:lnTo>
                <a:lnTo>
                  <a:pt x="2906" y="148"/>
                </a:lnTo>
                <a:lnTo>
                  <a:pt x="2907" y="148"/>
                </a:lnTo>
                <a:lnTo>
                  <a:pt x="2907" y="148"/>
                </a:lnTo>
                <a:lnTo>
                  <a:pt x="2908" y="148"/>
                </a:lnTo>
                <a:lnTo>
                  <a:pt x="2908" y="149"/>
                </a:lnTo>
                <a:lnTo>
                  <a:pt x="2909" y="148"/>
                </a:lnTo>
                <a:lnTo>
                  <a:pt x="2909" y="147"/>
                </a:lnTo>
                <a:lnTo>
                  <a:pt x="2910" y="147"/>
                </a:lnTo>
                <a:lnTo>
                  <a:pt x="2910" y="147"/>
                </a:lnTo>
                <a:lnTo>
                  <a:pt x="2911" y="147"/>
                </a:lnTo>
                <a:lnTo>
                  <a:pt x="2911" y="146"/>
                </a:lnTo>
                <a:lnTo>
                  <a:pt x="2911" y="146"/>
                </a:lnTo>
                <a:lnTo>
                  <a:pt x="2912" y="146"/>
                </a:lnTo>
                <a:lnTo>
                  <a:pt x="2912" y="147"/>
                </a:lnTo>
                <a:lnTo>
                  <a:pt x="2913" y="146"/>
                </a:lnTo>
                <a:lnTo>
                  <a:pt x="2913" y="144"/>
                </a:lnTo>
                <a:lnTo>
                  <a:pt x="2914" y="145"/>
                </a:lnTo>
                <a:lnTo>
                  <a:pt x="2914" y="145"/>
                </a:lnTo>
                <a:lnTo>
                  <a:pt x="2915" y="145"/>
                </a:lnTo>
                <a:lnTo>
                  <a:pt x="2915" y="146"/>
                </a:lnTo>
                <a:lnTo>
                  <a:pt x="2916" y="146"/>
                </a:lnTo>
                <a:lnTo>
                  <a:pt x="2916" y="147"/>
                </a:lnTo>
                <a:lnTo>
                  <a:pt x="2916" y="148"/>
                </a:lnTo>
                <a:lnTo>
                  <a:pt x="2917" y="148"/>
                </a:lnTo>
                <a:lnTo>
                  <a:pt x="2918" y="149"/>
                </a:lnTo>
                <a:lnTo>
                  <a:pt x="2918" y="149"/>
                </a:lnTo>
                <a:lnTo>
                  <a:pt x="2919" y="148"/>
                </a:lnTo>
                <a:lnTo>
                  <a:pt x="2919" y="147"/>
                </a:lnTo>
                <a:lnTo>
                  <a:pt x="2919" y="146"/>
                </a:lnTo>
                <a:lnTo>
                  <a:pt x="2920" y="146"/>
                </a:lnTo>
                <a:lnTo>
                  <a:pt x="2920" y="145"/>
                </a:lnTo>
                <a:lnTo>
                  <a:pt x="2921" y="144"/>
                </a:lnTo>
                <a:lnTo>
                  <a:pt x="2921" y="145"/>
                </a:lnTo>
                <a:lnTo>
                  <a:pt x="2922" y="146"/>
                </a:lnTo>
                <a:lnTo>
                  <a:pt x="2922" y="146"/>
                </a:lnTo>
                <a:lnTo>
                  <a:pt x="2923" y="147"/>
                </a:lnTo>
                <a:lnTo>
                  <a:pt x="2923" y="147"/>
                </a:lnTo>
                <a:lnTo>
                  <a:pt x="2924" y="148"/>
                </a:lnTo>
                <a:lnTo>
                  <a:pt x="2924" y="149"/>
                </a:lnTo>
                <a:lnTo>
                  <a:pt x="2925" y="150"/>
                </a:lnTo>
                <a:lnTo>
                  <a:pt x="2925" y="151"/>
                </a:lnTo>
                <a:lnTo>
                  <a:pt x="2925" y="152"/>
                </a:lnTo>
                <a:lnTo>
                  <a:pt x="2926" y="152"/>
                </a:lnTo>
                <a:lnTo>
                  <a:pt x="2927" y="153"/>
                </a:lnTo>
                <a:lnTo>
                  <a:pt x="2927" y="153"/>
                </a:lnTo>
                <a:lnTo>
                  <a:pt x="2928" y="152"/>
                </a:lnTo>
                <a:lnTo>
                  <a:pt x="2928" y="152"/>
                </a:lnTo>
                <a:lnTo>
                  <a:pt x="2928" y="152"/>
                </a:lnTo>
                <a:lnTo>
                  <a:pt x="2929" y="154"/>
                </a:lnTo>
                <a:lnTo>
                  <a:pt x="2929" y="154"/>
                </a:lnTo>
                <a:lnTo>
                  <a:pt x="2930" y="154"/>
                </a:lnTo>
                <a:lnTo>
                  <a:pt x="2930" y="154"/>
                </a:lnTo>
                <a:lnTo>
                  <a:pt x="2931" y="154"/>
                </a:lnTo>
                <a:lnTo>
                  <a:pt x="2931" y="154"/>
                </a:lnTo>
                <a:lnTo>
                  <a:pt x="2932" y="154"/>
                </a:lnTo>
                <a:lnTo>
                  <a:pt x="2932" y="153"/>
                </a:lnTo>
                <a:lnTo>
                  <a:pt x="2933" y="153"/>
                </a:lnTo>
                <a:lnTo>
                  <a:pt x="2933" y="154"/>
                </a:lnTo>
                <a:lnTo>
                  <a:pt x="2934" y="156"/>
                </a:lnTo>
                <a:lnTo>
                  <a:pt x="2934" y="158"/>
                </a:lnTo>
                <a:lnTo>
                  <a:pt x="2934" y="158"/>
                </a:lnTo>
                <a:lnTo>
                  <a:pt x="2935" y="158"/>
                </a:lnTo>
                <a:lnTo>
                  <a:pt x="2935" y="158"/>
                </a:lnTo>
                <a:lnTo>
                  <a:pt x="2936" y="158"/>
                </a:lnTo>
                <a:lnTo>
                  <a:pt x="2936" y="159"/>
                </a:lnTo>
                <a:lnTo>
                  <a:pt x="2937" y="159"/>
                </a:lnTo>
                <a:lnTo>
                  <a:pt x="2937" y="159"/>
                </a:lnTo>
                <a:lnTo>
                  <a:pt x="2938" y="159"/>
                </a:lnTo>
                <a:lnTo>
                  <a:pt x="2938" y="158"/>
                </a:lnTo>
                <a:lnTo>
                  <a:pt x="2939" y="158"/>
                </a:lnTo>
                <a:lnTo>
                  <a:pt x="2939" y="158"/>
                </a:lnTo>
                <a:lnTo>
                  <a:pt x="2940" y="158"/>
                </a:lnTo>
                <a:lnTo>
                  <a:pt x="2940" y="158"/>
                </a:lnTo>
                <a:lnTo>
                  <a:pt x="2941" y="158"/>
                </a:lnTo>
                <a:lnTo>
                  <a:pt x="2941" y="157"/>
                </a:lnTo>
                <a:lnTo>
                  <a:pt x="2942" y="157"/>
                </a:lnTo>
                <a:lnTo>
                  <a:pt x="2942" y="156"/>
                </a:lnTo>
                <a:lnTo>
                  <a:pt x="2942" y="156"/>
                </a:lnTo>
                <a:lnTo>
                  <a:pt x="2943" y="156"/>
                </a:lnTo>
                <a:lnTo>
                  <a:pt x="2943" y="156"/>
                </a:lnTo>
                <a:lnTo>
                  <a:pt x="2944" y="156"/>
                </a:lnTo>
                <a:lnTo>
                  <a:pt x="2944" y="156"/>
                </a:lnTo>
                <a:lnTo>
                  <a:pt x="2945" y="156"/>
                </a:lnTo>
                <a:lnTo>
                  <a:pt x="2945" y="156"/>
                </a:lnTo>
                <a:lnTo>
                  <a:pt x="2946" y="156"/>
                </a:lnTo>
                <a:lnTo>
                  <a:pt x="2946" y="157"/>
                </a:lnTo>
                <a:lnTo>
                  <a:pt x="2947" y="157"/>
                </a:lnTo>
                <a:lnTo>
                  <a:pt x="2947" y="157"/>
                </a:lnTo>
                <a:lnTo>
                  <a:pt x="2948" y="156"/>
                </a:lnTo>
                <a:lnTo>
                  <a:pt x="2948" y="156"/>
                </a:lnTo>
                <a:lnTo>
                  <a:pt x="2949" y="156"/>
                </a:lnTo>
                <a:lnTo>
                  <a:pt x="2949" y="155"/>
                </a:lnTo>
                <a:lnTo>
                  <a:pt x="2950" y="155"/>
                </a:lnTo>
                <a:lnTo>
                  <a:pt x="2950" y="153"/>
                </a:lnTo>
                <a:lnTo>
                  <a:pt x="2951" y="153"/>
                </a:lnTo>
                <a:lnTo>
                  <a:pt x="2951" y="153"/>
                </a:lnTo>
                <a:lnTo>
                  <a:pt x="2951" y="153"/>
                </a:lnTo>
                <a:lnTo>
                  <a:pt x="2952" y="153"/>
                </a:lnTo>
                <a:lnTo>
                  <a:pt x="2952" y="153"/>
                </a:lnTo>
                <a:lnTo>
                  <a:pt x="2953" y="153"/>
                </a:lnTo>
                <a:lnTo>
                  <a:pt x="2953" y="153"/>
                </a:lnTo>
                <a:lnTo>
                  <a:pt x="2954" y="153"/>
                </a:lnTo>
                <a:lnTo>
                  <a:pt x="2954" y="153"/>
                </a:lnTo>
                <a:lnTo>
                  <a:pt x="2955" y="154"/>
                </a:lnTo>
                <a:lnTo>
                  <a:pt x="2955" y="154"/>
                </a:lnTo>
                <a:lnTo>
                  <a:pt x="2956" y="155"/>
                </a:lnTo>
                <a:lnTo>
                  <a:pt x="2956" y="155"/>
                </a:lnTo>
                <a:lnTo>
                  <a:pt x="2956" y="155"/>
                </a:lnTo>
                <a:lnTo>
                  <a:pt x="2957" y="154"/>
                </a:lnTo>
                <a:lnTo>
                  <a:pt x="2958" y="152"/>
                </a:lnTo>
                <a:lnTo>
                  <a:pt x="2958" y="152"/>
                </a:lnTo>
                <a:lnTo>
                  <a:pt x="2959" y="152"/>
                </a:lnTo>
                <a:lnTo>
                  <a:pt x="2959" y="152"/>
                </a:lnTo>
                <a:lnTo>
                  <a:pt x="2959" y="152"/>
                </a:lnTo>
                <a:lnTo>
                  <a:pt x="2960" y="152"/>
                </a:lnTo>
                <a:lnTo>
                  <a:pt x="2960" y="152"/>
                </a:lnTo>
                <a:lnTo>
                  <a:pt x="2961" y="151"/>
                </a:lnTo>
                <a:lnTo>
                  <a:pt x="2961" y="150"/>
                </a:lnTo>
                <a:lnTo>
                  <a:pt x="2962" y="152"/>
                </a:lnTo>
                <a:lnTo>
                  <a:pt x="2962" y="152"/>
                </a:lnTo>
                <a:lnTo>
                  <a:pt x="2963" y="153"/>
                </a:lnTo>
                <a:lnTo>
                  <a:pt x="2963" y="153"/>
                </a:lnTo>
                <a:lnTo>
                  <a:pt x="2964" y="154"/>
                </a:lnTo>
                <a:lnTo>
                  <a:pt x="2964" y="155"/>
                </a:lnTo>
                <a:lnTo>
                  <a:pt x="2965" y="155"/>
                </a:lnTo>
                <a:lnTo>
                  <a:pt x="2965" y="156"/>
                </a:lnTo>
                <a:lnTo>
                  <a:pt x="2965" y="156"/>
                </a:lnTo>
                <a:lnTo>
                  <a:pt x="2966" y="156"/>
                </a:lnTo>
                <a:lnTo>
                  <a:pt x="2967" y="156"/>
                </a:lnTo>
                <a:lnTo>
                  <a:pt x="2967" y="156"/>
                </a:lnTo>
                <a:lnTo>
                  <a:pt x="2968" y="155"/>
                </a:lnTo>
                <a:lnTo>
                  <a:pt x="2968" y="155"/>
                </a:lnTo>
                <a:lnTo>
                  <a:pt x="2968" y="155"/>
                </a:lnTo>
                <a:lnTo>
                  <a:pt x="2969" y="155"/>
                </a:lnTo>
                <a:lnTo>
                  <a:pt x="2969" y="155"/>
                </a:lnTo>
                <a:lnTo>
                  <a:pt x="2970" y="155"/>
                </a:lnTo>
                <a:lnTo>
                  <a:pt x="2970" y="155"/>
                </a:lnTo>
                <a:lnTo>
                  <a:pt x="2971" y="155"/>
                </a:lnTo>
                <a:lnTo>
                  <a:pt x="2971" y="155"/>
                </a:lnTo>
                <a:lnTo>
                  <a:pt x="2972" y="155"/>
                </a:lnTo>
                <a:lnTo>
                  <a:pt x="2972" y="155"/>
                </a:lnTo>
                <a:lnTo>
                  <a:pt x="2973" y="155"/>
                </a:lnTo>
                <a:lnTo>
                  <a:pt x="2973" y="155"/>
                </a:lnTo>
                <a:lnTo>
                  <a:pt x="2974" y="155"/>
                </a:lnTo>
                <a:lnTo>
                  <a:pt x="2974" y="155"/>
                </a:lnTo>
                <a:lnTo>
                  <a:pt x="2974" y="155"/>
                </a:lnTo>
                <a:lnTo>
                  <a:pt x="2975" y="155"/>
                </a:lnTo>
                <a:lnTo>
                  <a:pt x="2975" y="155"/>
                </a:lnTo>
                <a:lnTo>
                  <a:pt x="2976" y="155"/>
                </a:lnTo>
                <a:lnTo>
                  <a:pt x="2977" y="154"/>
                </a:lnTo>
                <a:lnTo>
                  <a:pt x="2977" y="154"/>
                </a:lnTo>
                <a:lnTo>
                  <a:pt x="2977" y="154"/>
                </a:lnTo>
                <a:lnTo>
                  <a:pt x="2978" y="154"/>
                </a:lnTo>
                <a:lnTo>
                  <a:pt x="2978" y="154"/>
                </a:lnTo>
                <a:lnTo>
                  <a:pt x="2979" y="155"/>
                </a:lnTo>
                <a:lnTo>
                  <a:pt x="2979" y="154"/>
                </a:lnTo>
                <a:lnTo>
                  <a:pt x="2980" y="155"/>
                </a:lnTo>
                <a:lnTo>
                  <a:pt x="2980" y="155"/>
                </a:lnTo>
                <a:lnTo>
                  <a:pt x="2981" y="155"/>
                </a:lnTo>
                <a:lnTo>
                  <a:pt x="2981" y="156"/>
                </a:lnTo>
                <a:lnTo>
                  <a:pt x="2982" y="158"/>
                </a:lnTo>
                <a:lnTo>
                  <a:pt x="2982" y="157"/>
                </a:lnTo>
                <a:lnTo>
                  <a:pt x="2982" y="156"/>
                </a:lnTo>
                <a:lnTo>
                  <a:pt x="2983" y="155"/>
                </a:lnTo>
                <a:lnTo>
                  <a:pt x="2983" y="155"/>
                </a:lnTo>
                <a:lnTo>
                  <a:pt x="2984" y="155"/>
                </a:lnTo>
                <a:lnTo>
                  <a:pt x="2984" y="155"/>
                </a:lnTo>
                <a:lnTo>
                  <a:pt x="2985" y="155"/>
                </a:lnTo>
                <a:lnTo>
                  <a:pt x="2985" y="155"/>
                </a:lnTo>
                <a:lnTo>
                  <a:pt x="2986" y="155"/>
                </a:lnTo>
                <a:lnTo>
                  <a:pt x="2986" y="155"/>
                </a:lnTo>
                <a:lnTo>
                  <a:pt x="2987" y="155"/>
                </a:lnTo>
                <a:lnTo>
                  <a:pt x="2987" y="155"/>
                </a:lnTo>
                <a:lnTo>
                  <a:pt x="2988" y="155"/>
                </a:lnTo>
                <a:lnTo>
                  <a:pt x="2988" y="155"/>
                </a:lnTo>
                <a:lnTo>
                  <a:pt x="2989" y="155"/>
                </a:lnTo>
                <a:lnTo>
                  <a:pt x="2989" y="155"/>
                </a:lnTo>
                <a:lnTo>
                  <a:pt x="2990" y="154"/>
                </a:lnTo>
                <a:lnTo>
                  <a:pt x="2990" y="152"/>
                </a:lnTo>
                <a:lnTo>
                  <a:pt x="2991" y="148"/>
                </a:lnTo>
                <a:lnTo>
                  <a:pt x="2991" y="152"/>
                </a:lnTo>
                <a:lnTo>
                  <a:pt x="2991" y="152"/>
                </a:lnTo>
                <a:lnTo>
                  <a:pt x="2992" y="149"/>
                </a:lnTo>
                <a:lnTo>
                  <a:pt x="2992" y="147"/>
                </a:lnTo>
                <a:lnTo>
                  <a:pt x="2993" y="145"/>
                </a:lnTo>
                <a:lnTo>
                  <a:pt x="2993" y="144"/>
                </a:lnTo>
                <a:lnTo>
                  <a:pt x="2994" y="144"/>
                </a:lnTo>
                <a:lnTo>
                  <a:pt x="2994" y="144"/>
                </a:lnTo>
                <a:lnTo>
                  <a:pt x="2995" y="143"/>
                </a:lnTo>
                <a:lnTo>
                  <a:pt x="2995" y="142"/>
                </a:lnTo>
                <a:lnTo>
                  <a:pt x="2996" y="141"/>
                </a:lnTo>
                <a:lnTo>
                  <a:pt x="2996" y="141"/>
                </a:lnTo>
                <a:lnTo>
                  <a:pt x="2997" y="141"/>
                </a:lnTo>
                <a:lnTo>
                  <a:pt x="2997" y="141"/>
                </a:lnTo>
                <a:lnTo>
                  <a:pt x="2998" y="140"/>
                </a:lnTo>
                <a:lnTo>
                  <a:pt x="2998" y="139"/>
                </a:lnTo>
                <a:lnTo>
                  <a:pt x="2999" y="139"/>
                </a:lnTo>
                <a:lnTo>
                  <a:pt x="2999" y="138"/>
                </a:lnTo>
                <a:lnTo>
                  <a:pt x="2999" y="139"/>
                </a:lnTo>
                <a:lnTo>
                  <a:pt x="3000" y="141"/>
                </a:lnTo>
                <a:lnTo>
                  <a:pt x="3000" y="144"/>
                </a:lnTo>
                <a:lnTo>
                  <a:pt x="3001" y="145"/>
                </a:lnTo>
                <a:lnTo>
                  <a:pt x="3001" y="146"/>
                </a:lnTo>
                <a:lnTo>
                  <a:pt x="3002" y="147"/>
                </a:lnTo>
                <a:lnTo>
                  <a:pt x="3002" y="147"/>
                </a:lnTo>
                <a:lnTo>
                  <a:pt x="3003" y="147"/>
                </a:lnTo>
                <a:lnTo>
                  <a:pt x="3003" y="146"/>
                </a:lnTo>
                <a:lnTo>
                  <a:pt x="3004" y="146"/>
                </a:lnTo>
                <a:lnTo>
                  <a:pt x="3004" y="146"/>
                </a:lnTo>
                <a:lnTo>
                  <a:pt x="3005" y="147"/>
                </a:lnTo>
                <a:lnTo>
                  <a:pt x="3005" y="149"/>
                </a:lnTo>
                <a:lnTo>
                  <a:pt x="3005" y="148"/>
                </a:lnTo>
                <a:lnTo>
                  <a:pt x="3006" y="147"/>
                </a:lnTo>
                <a:lnTo>
                  <a:pt x="3007" y="147"/>
                </a:lnTo>
                <a:lnTo>
                  <a:pt x="3007" y="146"/>
                </a:lnTo>
                <a:lnTo>
                  <a:pt x="3008" y="146"/>
                </a:lnTo>
                <a:lnTo>
                  <a:pt x="3008" y="147"/>
                </a:lnTo>
                <a:lnTo>
                  <a:pt x="3008" y="147"/>
                </a:lnTo>
                <a:lnTo>
                  <a:pt x="3009" y="148"/>
                </a:lnTo>
                <a:lnTo>
                  <a:pt x="3009" y="148"/>
                </a:lnTo>
                <a:lnTo>
                  <a:pt x="3010" y="148"/>
                </a:lnTo>
                <a:lnTo>
                  <a:pt x="3010" y="148"/>
                </a:lnTo>
                <a:lnTo>
                  <a:pt x="3011" y="148"/>
                </a:lnTo>
                <a:lnTo>
                  <a:pt x="3011" y="148"/>
                </a:lnTo>
                <a:lnTo>
                  <a:pt x="3012" y="148"/>
                </a:lnTo>
                <a:lnTo>
                  <a:pt x="3012" y="148"/>
                </a:lnTo>
                <a:lnTo>
                  <a:pt x="3013" y="148"/>
                </a:lnTo>
                <a:lnTo>
                  <a:pt x="3013" y="149"/>
                </a:lnTo>
                <a:lnTo>
                  <a:pt x="3014" y="149"/>
                </a:lnTo>
                <a:lnTo>
                  <a:pt x="3014" y="151"/>
                </a:lnTo>
                <a:lnTo>
                  <a:pt x="3014" y="151"/>
                </a:lnTo>
                <a:lnTo>
                  <a:pt x="3015" y="151"/>
                </a:lnTo>
                <a:lnTo>
                  <a:pt x="3016" y="151"/>
                </a:lnTo>
                <a:lnTo>
                  <a:pt x="3016" y="151"/>
                </a:lnTo>
                <a:lnTo>
                  <a:pt x="3017" y="149"/>
                </a:lnTo>
                <a:lnTo>
                  <a:pt x="3017" y="148"/>
                </a:lnTo>
                <a:lnTo>
                  <a:pt x="3017" y="149"/>
                </a:lnTo>
                <a:lnTo>
                  <a:pt x="3018" y="149"/>
                </a:lnTo>
                <a:lnTo>
                  <a:pt x="3018" y="148"/>
                </a:lnTo>
                <a:lnTo>
                  <a:pt x="3019" y="149"/>
                </a:lnTo>
                <a:lnTo>
                  <a:pt x="3019" y="148"/>
                </a:lnTo>
                <a:lnTo>
                  <a:pt x="3020" y="148"/>
                </a:lnTo>
                <a:lnTo>
                  <a:pt x="3020" y="150"/>
                </a:lnTo>
                <a:lnTo>
                  <a:pt x="3021" y="152"/>
                </a:lnTo>
                <a:lnTo>
                  <a:pt x="3021" y="152"/>
                </a:lnTo>
                <a:lnTo>
                  <a:pt x="3022" y="153"/>
                </a:lnTo>
                <a:lnTo>
                  <a:pt x="3022" y="154"/>
                </a:lnTo>
                <a:lnTo>
                  <a:pt x="3022" y="154"/>
                </a:lnTo>
                <a:lnTo>
                  <a:pt x="3023" y="154"/>
                </a:lnTo>
                <a:lnTo>
                  <a:pt x="3023" y="154"/>
                </a:lnTo>
                <a:lnTo>
                  <a:pt x="3024" y="154"/>
                </a:lnTo>
                <a:lnTo>
                  <a:pt x="3024" y="154"/>
                </a:lnTo>
                <a:lnTo>
                  <a:pt x="3025" y="153"/>
                </a:lnTo>
                <a:lnTo>
                  <a:pt x="3025" y="155"/>
                </a:lnTo>
                <a:lnTo>
                  <a:pt x="3026" y="156"/>
                </a:lnTo>
                <a:lnTo>
                  <a:pt x="3026" y="156"/>
                </a:lnTo>
                <a:lnTo>
                  <a:pt x="3027" y="155"/>
                </a:lnTo>
                <a:lnTo>
                  <a:pt x="3027" y="154"/>
                </a:lnTo>
                <a:lnTo>
                  <a:pt x="3028" y="154"/>
                </a:lnTo>
                <a:lnTo>
                  <a:pt x="3028" y="153"/>
                </a:lnTo>
                <a:lnTo>
                  <a:pt x="3029" y="154"/>
                </a:lnTo>
                <a:lnTo>
                  <a:pt x="3029" y="154"/>
                </a:lnTo>
                <a:lnTo>
                  <a:pt x="3030" y="154"/>
                </a:lnTo>
                <a:lnTo>
                  <a:pt x="3030" y="154"/>
                </a:lnTo>
                <a:lnTo>
                  <a:pt x="3031" y="154"/>
                </a:lnTo>
                <a:lnTo>
                  <a:pt x="3031" y="154"/>
                </a:lnTo>
                <a:lnTo>
                  <a:pt x="3031" y="154"/>
                </a:lnTo>
                <a:lnTo>
                  <a:pt x="3032" y="154"/>
                </a:lnTo>
                <a:lnTo>
                  <a:pt x="3032" y="154"/>
                </a:lnTo>
                <a:lnTo>
                  <a:pt x="3033" y="154"/>
                </a:lnTo>
                <a:lnTo>
                  <a:pt x="3033" y="154"/>
                </a:lnTo>
                <a:lnTo>
                  <a:pt x="3034" y="154"/>
                </a:lnTo>
                <a:lnTo>
                  <a:pt x="3034" y="154"/>
                </a:lnTo>
                <a:lnTo>
                  <a:pt x="3035" y="154"/>
                </a:lnTo>
                <a:lnTo>
                  <a:pt x="3035" y="153"/>
                </a:lnTo>
                <a:lnTo>
                  <a:pt x="3036" y="153"/>
                </a:lnTo>
                <a:lnTo>
                  <a:pt x="3036" y="153"/>
                </a:lnTo>
                <a:lnTo>
                  <a:pt x="3037" y="153"/>
                </a:lnTo>
                <a:lnTo>
                  <a:pt x="3037" y="153"/>
                </a:lnTo>
                <a:lnTo>
                  <a:pt x="3038" y="153"/>
                </a:lnTo>
                <a:lnTo>
                  <a:pt x="3038" y="153"/>
                </a:lnTo>
                <a:lnTo>
                  <a:pt x="3039" y="153"/>
                </a:lnTo>
                <a:lnTo>
                  <a:pt x="3039" y="153"/>
                </a:lnTo>
                <a:lnTo>
                  <a:pt x="3040" y="153"/>
                </a:lnTo>
                <a:lnTo>
                  <a:pt x="3040" y="153"/>
                </a:lnTo>
                <a:lnTo>
                  <a:pt x="3040" y="153"/>
                </a:lnTo>
                <a:lnTo>
                  <a:pt x="3041" y="155"/>
                </a:lnTo>
                <a:lnTo>
                  <a:pt x="3041" y="154"/>
                </a:lnTo>
                <a:lnTo>
                  <a:pt x="3042" y="153"/>
                </a:lnTo>
                <a:lnTo>
                  <a:pt x="3042" y="152"/>
                </a:lnTo>
                <a:lnTo>
                  <a:pt x="3043" y="152"/>
                </a:lnTo>
                <a:lnTo>
                  <a:pt x="3043" y="152"/>
                </a:lnTo>
                <a:lnTo>
                  <a:pt x="3044" y="152"/>
                </a:lnTo>
                <a:lnTo>
                  <a:pt x="3044" y="152"/>
                </a:lnTo>
                <a:lnTo>
                  <a:pt x="3045" y="152"/>
                </a:lnTo>
                <a:lnTo>
                  <a:pt x="3045" y="151"/>
                </a:lnTo>
                <a:lnTo>
                  <a:pt x="3045" y="153"/>
                </a:lnTo>
                <a:lnTo>
                  <a:pt x="3046" y="154"/>
                </a:lnTo>
                <a:lnTo>
                  <a:pt x="3047" y="153"/>
                </a:lnTo>
                <a:lnTo>
                  <a:pt x="3047" y="155"/>
                </a:lnTo>
                <a:lnTo>
                  <a:pt x="3048" y="156"/>
                </a:lnTo>
                <a:lnTo>
                  <a:pt x="3048" y="157"/>
                </a:lnTo>
                <a:lnTo>
                  <a:pt x="3048" y="157"/>
                </a:lnTo>
                <a:lnTo>
                  <a:pt x="3049" y="157"/>
                </a:lnTo>
                <a:lnTo>
                  <a:pt x="3049" y="157"/>
                </a:lnTo>
                <a:lnTo>
                  <a:pt x="3050" y="156"/>
                </a:lnTo>
                <a:lnTo>
                  <a:pt x="3050" y="154"/>
                </a:lnTo>
                <a:lnTo>
                  <a:pt x="3051" y="154"/>
                </a:lnTo>
                <a:lnTo>
                  <a:pt x="3051" y="153"/>
                </a:lnTo>
                <a:lnTo>
                  <a:pt x="3052" y="153"/>
                </a:lnTo>
                <a:lnTo>
                  <a:pt x="3052" y="153"/>
                </a:lnTo>
                <a:lnTo>
                  <a:pt x="3053" y="153"/>
                </a:lnTo>
                <a:lnTo>
                  <a:pt x="3053" y="152"/>
                </a:lnTo>
                <a:lnTo>
                  <a:pt x="3054" y="152"/>
                </a:lnTo>
                <a:lnTo>
                  <a:pt x="3054" y="152"/>
                </a:lnTo>
                <a:lnTo>
                  <a:pt x="3054" y="151"/>
                </a:lnTo>
                <a:lnTo>
                  <a:pt x="3055" y="151"/>
                </a:lnTo>
                <a:lnTo>
                  <a:pt x="3056" y="151"/>
                </a:lnTo>
                <a:lnTo>
                  <a:pt x="3056" y="151"/>
                </a:lnTo>
                <a:lnTo>
                  <a:pt x="3057" y="151"/>
                </a:lnTo>
                <a:lnTo>
                  <a:pt x="3057" y="151"/>
                </a:lnTo>
                <a:lnTo>
                  <a:pt x="3057" y="151"/>
                </a:lnTo>
                <a:lnTo>
                  <a:pt x="3058" y="150"/>
                </a:lnTo>
                <a:lnTo>
                  <a:pt x="3058" y="149"/>
                </a:lnTo>
                <a:lnTo>
                  <a:pt x="3059" y="148"/>
                </a:lnTo>
                <a:lnTo>
                  <a:pt x="3059" y="147"/>
                </a:lnTo>
                <a:lnTo>
                  <a:pt x="3060" y="146"/>
                </a:lnTo>
                <a:lnTo>
                  <a:pt x="3060" y="147"/>
                </a:lnTo>
                <a:lnTo>
                  <a:pt x="3061" y="147"/>
                </a:lnTo>
                <a:lnTo>
                  <a:pt x="3061" y="146"/>
                </a:lnTo>
                <a:lnTo>
                  <a:pt x="3062" y="149"/>
                </a:lnTo>
                <a:lnTo>
                  <a:pt x="3062" y="149"/>
                </a:lnTo>
                <a:lnTo>
                  <a:pt x="3063" y="149"/>
                </a:lnTo>
                <a:lnTo>
                  <a:pt x="3063" y="149"/>
                </a:lnTo>
                <a:lnTo>
                  <a:pt x="3063" y="149"/>
                </a:lnTo>
                <a:lnTo>
                  <a:pt x="3064" y="148"/>
                </a:lnTo>
                <a:lnTo>
                  <a:pt x="3064" y="146"/>
                </a:lnTo>
                <a:lnTo>
                  <a:pt x="3065" y="147"/>
                </a:lnTo>
                <a:lnTo>
                  <a:pt x="3065" y="147"/>
                </a:lnTo>
                <a:lnTo>
                  <a:pt x="3066" y="147"/>
                </a:lnTo>
                <a:lnTo>
                  <a:pt x="3066" y="148"/>
                </a:lnTo>
                <a:lnTo>
                  <a:pt x="3067" y="149"/>
                </a:lnTo>
                <a:lnTo>
                  <a:pt x="3067" y="149"/>
                </a:lnTo>
                <a:lnTo>
                  <a:pt x="3068" y="149"/>
                </a:lnTo>
                <a:lnTo>
                  <a:pt x="3068" y="149"/>
                </a:lnTo>
                <a:lnTo>
                  <a:pt x="3069" y="149"/>
                </a:lnTo>
                <a:lnTo>
                  <a:pt x="3069" y="150"/>
                </a:lnTo>
                <a:lnTo>
                  <a:pt x="3070" y="152"/>
                </a:lnTo>
                <a:lnTo>
                  <a:pt x="3070" y="153"/>
                </a:lnTo>
                <a:lnTo>
                  <a:pt x="3071" y="153"/>
                </a:lnTo>
                <a:lnTo>
                  <a:pt x="3071" y="153"/>
                </a:lnTo>
                <a:lnTo>
                  <a:pt x="3071" y="155"/>
                </a:lnTo>
                <a:lnTo>
                  <a:pt x="3072" y="153"/>
                </a:lnTo>
                <a:lnTo>
                  <a:pt x="3072" y="154"/>
                </a:lnTo>
                <a:lnTo>
                  <a:pt x="3073" y="154"/>
                </a:lnTo>
                <a:lnTo>
                  <a:pt x="3073" y="155"/>
                </a:lnTo>
                <a:lnTo>
                  <a:pt x="3074" y="155"/>
                </a:lnTo>
                <a:lnTo>
                  <a:pt x="3074" y="155"/>
                </a:lnTo>
                <a:lnTo>
                  <a:pt x="3075" y="155"/>
                </a:lnTo>
                <a:lnTo>
                  <a:pt x="3075" y="155"/>
                </a:lnTo>
                <a:lnTo>
                  <a:pt x="3076" y="156"/>
                </a:lnTo>
                <a:lnTo>
                  <a:pt x="3076" y="155"/>
                </a:lnTo>
                <a:lnTo>
                  <a:pt x="3077" y="156"/>
                </a:lnTo>
                <a:lnTo>
                  <a:pt x="3077" y="155"/>
                </a:lnTo>
                <a:lnTo>
                  <a:pt x="3078" y="154"/>
                </a:lnTo>
                <a:lnTo>
                  <a:pt x="3078" y="154"/>
                </a:lnTo>
                <a:lnTo>
                  <a:pt x="3079" y="153"/>
                </a:lnTo>
                <a:lnTo>
                  <a:pt x="3079" y="153"/>
                </a:lnTo>
                <a:lnTo>
                  <a:pt x="3080" y="153"/>
                </a:lnTo>
                <a:lnTo>
                  <a:pt x="3080" y="155"/>
                </a:lnTo>
                <a:lnTo>
                  <a:pt x="3080" y="155"/>
                </a:lnTo>
                <a:lnTo>
                  <a:pt x="3081" y="158"/>
                </a:lnTo>
                <a:lnTo>
                  <a:pt x="3081" y="157"/>
                </a:lnTo>
                <a:lnTo>
                  <a:pt x="3082" y="156"/>
                </a:lnTo>
                <a:lnTo>
                  <a:pt x="3082" y="157"/>
                </a:lnTo>
                <a:lnTo>
                  <a:pt x="3083" y="156"/>
                </a:lnTo>
                <a:lnTo>
                  <a:pt x="3083" y="156"/>
                </a:lnTo>
                <a:lnTo>
                  <a:pt x="3084" y="157"/>
                </a:lnTo>
                <a:lnTo>
                  <a:pt x="3084" y="157"/>
                </a:lnTo>
                <a:lnTo>
                  <a:pt x="3085" y="157"/>
                </a:lnTo>
                <a:lnTo>
                  <a:pt x="3085" y="157"/>
                </a:lnTo>
                <a:lnTo>
                  <a:pt x="3086" y="157"/>
                </a:lnTo>
                <a:lnTo>
                  <a:pt x="3086" y="156"/>
                </a:lnTo>
                <a:lnTo>
                  <a:pt x="3087" y="156"/>
                </a:lnTo>
                <a:lnTo>
                  <a:pt x="3087" y="156"/>
                </a:lnTo>
                <a:lnTo>
                  <a:pt x="3088" y="156"/>
                </a:lnTo>
                <a:lnTo>
                  <a:pt x="3088" y="156"/>
                </a:lnTo>
                <a:lnTo>
                  <a:pt x="3088" y="156"/>
                </a:lnTo>
                <a:lnTo>
                  <a:pt x="3089" y="156"/>
                </a:lnTo>
                <a:lnTo>
                  <a:pt x="3089" y="156"/>
                </a:lnTo>
                <a:lnTo>
                  <a:pt x="3090" y="154"/>
                </a:lnTo>
                <a:lnTo>
                  <a:pt x="3090" y="153"/>
                </a:lnTo>
                <a:lnTo>
                  <a:pt x="3091" y="152"/>
                </a:lnTo>
                <a:lnTo>
                  <a:pt x="3091" y="154"/>
                </a:lnTo>
                <a:lnTo>
                  <a:pt x="3092" y="156"/>
                </a:lnTo>
                <a:lnTo>
                  <a:pt x="3092" y="158"/>
                </a:lnTo>
                <a:lnTo>
                  <a:pt x="3093" y="158"/>
                </a:lnTo>
                <a:lnTo>
                  <a:pt x="3093" y="158"/>
                </a:lnTo>
                <a:lnTo>
                  <a:pt x="3094" y="158"/>
                </a:lnTo>
                <a:lnTo>
                  <a:pt x="3094" y="158"/>
                </a:lnTo>
                <a:lnTo>
                  <a:pt x="3094" y="159"/>
                </a:lnTo>
                <a:lnTo>
                  <a:pt x="3095" y="159"/>
                </a:lnTo>
                <a:lnTo>
                  <a:pt x="3096" y="159"/>
                </a:lnTo>
                <a:lnTo>
                  <a:pt x="3096" y="159"/>
                </a:lnTo>
                <a:lnTo>
                  <a:pt x="3097" y="158"/>
                </a:lnTo>
                <a:lnTo>
                  <a:pt x="3097" y="158"/>
                </a:lnTo>
                <a:lnTo>
                  <a:pt x="3097" y="158"/>
                </a:lnTo>
                <a:lnTo>
                  <a:pt x="3098" y="158"/>
                </a:lnTo>
                <a:lnTo>
                  <a:pt x="3098" y="158"/>
                </a:lnTo>
                <a:lnTo>
                  <a:pt x="3099" y="158"/>
                </a:lnTo>
                <a:lnTo>
                  <a:pt x="3099" y="157"/>
                </a:lnTo>
                <a:lnTo>
                  <a:pt x="3100" y="157"/>
                </a:lnTo>
                <a:lnTo>
                  <a:pt x="3100" y="156"/>
                </a:lnTo>
                <a:lnTo>
                  <a:pt x="3101" y="156"/>
                </a:lnTo>
                <a:lnTo>
                  <a:pt x="3101" y="156"/>
                </a:lnTo>
                <a:lnTo>
                  <a:pt x="3102" y="156"/>
                </a:lnTo>
                <a:lnTo>
                  <a:pt x="3102" y="156"/>
                </a:lnTo>
                <a:lnTo>
                  <a:pt x="3103" y="156"/>
                </a:lnTo>
                <a:lnTo>
                  <a:pt x="3103" y="156"/>
                </a:lnTo>
                <a:lnTo>
                  <a:pt x="3103" y="156"/>
                </a:lnTo>
                <a:lnTo>
                  <a:pt x="3104" y="156"/>
                </a:lnTo>
                <a:lnTo>
                  <a:pt x="3105" y="157"/>
                </a:lnTo>
                <a:lnTo>
                  <a:pt x="3105" y="157"/>
                </a:lnTo>
                <a:lnTo>
                  <a:pt x="3106" y="157"/>
                </a:lnTo>
                <a:lnTo>
                  <a:pt x="3106" y="156"/>
                </a:lnTo>
                <a:lnTo>
                  <a:pt x="3106" y="156"/>
                </a:lnTo>
                <a:lnTo>
                  <a:pt x="3107" y="156"/>
                </a:lnTo>
                <a:lnTo>
                  <a:pt x="3107" y="155"/>
                </a:lnTo>
                <a:lnTo>
                  <a:pt x="3108" y="155"/>
                </a:lnTo>
                <a:lnTo>
                  <a:pt x="3108" y="153"/>
                </a:lnTo>
                <a:lnTo>
                  <a:pt x="3109" y="153"/>
                </a:lnTo>
                <a:lnTo>
                  <a:pt x="3109" y="153"/>
                </a:lnTo>
                <a:lnTo>
                  <a:pt x="3110" y="153"/>
                </a:lnTo>
                <a:lnTo>
                  <a:pt x="3110" y="153"/>
                </a:lnTo>
                <a:lnTo>
                  <a:pt x="3111" y="153"/>
                </a:lnTo>
                <a:lnTo>
                  <a:pt x="3111" y="154"/>
                </a:lnTo>
                <a:lnTo>
                  <a:pt x="3111" y="154"/>
                </a:lnTo>
                <a:lnTo>
                  <a:pt x="3112" y="154"/>
                </a:lnTo>
                <a:lnTo>
                  <a:pt x="3112" y="155"/>
                </a:lnTo>
                <a:lnTo>
                  <a:pt x="3113" y="156"/>
                </a:lnTo>
                <a:lnTo>
                  <a:pt x="3113" y="156"/>
                </a:lnTo>
                <a:lnTo>
                  <a:pt x="3114" y="155"/>
                </a:lnTo>
                <a:lnTo>
                  <a:pt x="3114" y="154"/>
                </a:lnTo>
                <a:lnTo>
                  <a:pt x="3115" y="152"/>
                </a:lnTo>
                <a:lnTo>
                  <a:pt x="3115" y="152"/>
                </a:lnTo>
                <a:lnTo>
                  <a:pt x="3116" y="152"/>
                </a:lnTo>
                <a:lnTo>
                  <a:pt x="3116" y="151"/>
                </a:lnTo>
                <a:lnTo>
                  <a:pt x="3117" y="151"/>
                </a:lnTo>
                <a:lnTo>
                  <a:pt x="3117" y="151"/>
                </a:lnTo>
                <a:lnTo>
                  <a:pt x="3118" y="149"/>
                </a:lnTo>
                <a:lnTo>
                  <a:pt x="3118" y="149"/>
                </a:lnTo>
                <a:lnTo>
                  <a:pt x="3119" y="149"/>
                </a:lnTo>
                <a:lnTo>
                  <a:pt x="3119" y="146"/>
                </a:lnTo>
                <a:lnTo>
                  <a:pt x="3120" y="145"/>
                </a:lnTo>
                <a:lnTo>
                  <a:pt x="3120" y="145"/>
                </a:lnTo>
                <a:lnTo>
                  <a:pt x="3120" y="146"/>
                </a:lnTo>
                <a:lnTo>
                  <a:pt x="3121" y="146"/>
                </a:lnTo>
                <a:lnTo>
                  <a:pt x="3121" y="147"/>
                </a:lnTo>
                <a:lnTo>
                  <a:pt x="3122" y="148"/>
                </a:lnTo>
                <a:lnTo>
                  <a:pt x="3122" y="149"/>
                </a:lnTo>
                <a:lnTo>
                  <a:pt x="3123" y="150"/>
                </a:lnTo>
                <a:lnTo>
                  <a:pt x="3123" y="150"/>
                </a:lnTo>
                <a:lnTo>
                  <a:pt x="3124" y="151"/>
                </a:lnTo>
                <a:lnTo>
                  <a:pt x="3124" y="152"/>
                </a:lnTo>
                <a:lnTo>
                  <a:pt x="3125" y="152"/>
                </a:lnTo>
                <a:lnTo>
                  <a:pt x="3125" y="150"/>
                </a:lnTo>
                <a:lnTo>
                  <a:pt x="3126" y="149"/>
                </a:lnTo>
                <a:lnTo>
                  <a:pt x="3126" y="149"/>
                </a:lnTo>
                <a:lnTo>
                  <a:pt x="3127" y="149"/>
                </a:lnTo>
                <a:lnTo>
                  <a:pt x="3127" y="148"/>
                </a:lnTo>
                <a:lnTo>
                  <a:pt x="3128" y="148"/>
                </a:lnTo>
                <a:lnTo>
                  <a:pt x="3128" y="148"/>
                </a:lnTo>
                <a:lnTo>
                  <a:pt x="3129" y="148"/>
                </a:lnTo>
                <a:lnTo>
                  <a:pt x="3129" y="149"/>
                </a:lnTo>
                <a:lnTo>
                  <a:pt x="3129" y="148"/>
                </a:lnTo>
                <a:lnTo>
                  <a:pt x="3130" y="147"/>
                </a:lnTo>
                <a:lnTo>
                  <a:pt x="3130" y="147"/>
                </a:lnTo>
                <a:lnTo>
                  <a:pt x="3131" y="147"/>
                </a:lnTo>
                <a:lnTo>
                  <a:pt x="3131" y="146"/>
                </a:lnTo>
                <a:lnTo>
                  <a:pt x="3132" y="146"/>
                </a:lnTo>
                <a:lnTo>
                  <a:pt x="3132" y="145"/>
                </a:lnTo>
                <a:lnTo>
                  <a:pt x="3133" y="144"/>
                </a:lnTo>
                <a:lnTo>
                  <a:pt x="3133" y="144"/>
                </a:lnTo>
                <a:lnTo>
                  <a:pt x="3134" y="141"/>
                </a:lnTo>
                <a:lnTo>
                  <a:pt x="3134" y="139"/>
                </a:lnTo>
                <a:lnTo>
                  <a:pt x="3134" y="138"/>
                </a:lnTo>
                <a:lnTo>
                  <a:pt x="3135" y="138"/>
                </a:lnTo>
                <a:lnTo>
                  <a:pt x="3136" y="138"/>
                </a:lnTo>
                <a:lnTo>
                  <a:pt x="3136" y="138"/>
                </a:lnTo>
                <a:lnTo>
                  <a:pt x="3137" y="139"/>
                </a:lnTo>
                <a:lnTo>
                  <a:pt x="3137" y="138"/>
                </a:lnTo>
                <a:lnTo>
                  <a:pt x="3137" y="140"/>
                </a:lnTo>
                <a:lnTo>
                  <a:pt x="3138" y="140"/>
                </a:lnTo>
                <a:lnTo>
                  <a:pt x="3138" y="141"/>
                </a:lnTo>
                <a:lnTo>
                  <a:pt x="3139" y="141"/>
                </a:lnTo>
                <a:lnTo>
                  <a:pt x="3139" y="141"/>
                </a:lnTo>
                <a:lnTo>
                  <a:pt x="3140" y="142"/>
                </a:lnTo>
                <a:lnTo>
                  <a:pt x="3140" y="141"/>
                </a:lnTo>
                <a:lnTo>
                  <a:pt x="3141" y="141"/>
                </a:lnTo>
                <a:lnTo>
                  <a:pt x="3141" y="141"/>
                </a:lnTo>
                <a:lnTo>
                  <a:pt x="3142" y="141"/>
                </a:lnTo>
                <a:lnTo>
                  <a:pt x="3142" y="141"/>
                </a:lnTo>
                <a:lnTo>
                  <a:pt x="3143" y="141"/>
                </a:lnTo>
                <a:lnTo>
                  <a:pt x="3143" y="141"/>
                </a:lnTo>
                <a:lnTo>
                  <a:pt x="3143" y="141"/>
                </a:lnTo>
                <a:lnTo>
                  <a:pt x="3144" y="141"/>
                </a:lnTo>
                <a:lnTo>
                  <a:pt x="3145" y="141"/>
                </a:lnTo>
                <a:lnTo>
                  <a:pt x="3145" y="140"/>
                </a:lnTo>
                <a:lnTo>
                  <a:pt x="3146" y="140"/>
                </a:lnTo>
                <a:lnTo>
                  <a:pt x="3146" y="140"/>
                </a:lnTo>
                <a:lnTo>
                  <a:pt x="3146" y="140"/>
                </a:lnTo>
                <a:lnTo>
                  <a:pt x="3147" y="141"/>
                </a:lnTo>
                <a:lnTo>
                  <a:pt x="3147" y="141"/>
                </a:lnTo>
                <a:lnTo>
                  <a:pt x="3148" y="141"/>
                </a:lnTo>
                <a:lnTo>
                  <a:pt x="3148" y="140"/>
                </a:lnTo>
                <a:lnTo>
                  <a:pt x="3149" y="139"/>
                </a:lnTo>
                <a:lnTo>
                  <a:pt x="3149" y="138"/>
                </a:lnTo>
                <a:lnTo>
                  <a:pt x="3150" y="137"/>
                </a:lnTo>
                <a:lnTo>
                  <a:pt x="3150" y="137"/>
                </a:lnTo>
                <a:lnTo>
                  <a:pt x="3151" y="136"/>
                </a:lnTo>
                <a:lnTo>
                  <a:pt x="3151" y="136"/>
                </a:lnTo>
                <a:lnTo>
                  <a:pt x="3151" y="136"/>
                </a:lnTo>
                <a:lnTo>
                  <a:pt x="3152" y="136"/>
                </a:lnTo>
                <a:lnTo>
                  <a:pt x="3152" y="137"/>
                </a:lnTo>
                <a:lnTo>
                  <a:pt x="3153" y="137"/>
                </a:lnTo>
                <a:lnTo>
                  <a:pt x="3154" y="138"/>
                </a:lnTo>
                <a:lnTo>
                  <a:pt x="3154" y="139"/>
                </a:lnTo>
                <a:lnTo>
                  <a:pt x="3154" y="144"/>
                </a:lnTo>
                <a:lnTo>
                  <a:pt x="3155" y="144"/>
                </a:lnTo>
                <a:lnTo>
                  <a:pt x="3155" y="144"/>
                </a:lnTo>
                <a:lnTo>
                  <a:pt x="3156" y="145"/>
                </a:lnTo>
                <a:lnTo>
                  <a:pt x="3156" y="146"/>
                </a:lnTo>
                <a:lnTo>
                  <a:pt x="3157" y="146"/>
                </a:lnTo>
                <a:lnTo>
                  <a:pt x="3157" y="147"/>
                </a:lnTo>
                <a:lnTo>
                  <a:pt x="3158" y="144"/>
                </a:lnTo>
                <a:lnTo>
                  <a:pt x="3158" y="143"/>
                </a:lnTo>
                <a:lnTo>
                  <a:pt x="3159" y="142"/>
                </a:lnTo>
                <a:lnTo>
                  <a:pt x="3159" y="141"/>
                </a:lnTo>
                <a:lnTo>
                  <a:pt x="3160" y="144"/>
                </a:lnTo>
                <a:lnTo>
                  <a:pt x="3160" y="147"/>
                </a:lnTo>
                <a:lnTo>
                  <a:pt x="3160" y="148"/>
                </a:lnTo>
                <a:lnTo>
                  <a:pt x="3161" y="149"/>
                </a:lnTo>
                <a:lnTo>
                  <a:pt x="3161" y="151"/>
                </a:lnTo>
                <a:lnTo>
                  <a:pt x="3162" y="151"/>
                </a:lnTo>
                <a:lnTo>
                  <a:pt x="3162" y="153"/>
                </a:lnTo>
                <a:lnTo>
                  <a:pt x="3163" y="152"/>
                </a:lnTo>
                <a:lnTo>
                  <a:pt x="3163" y="153"/>
                </a:lnTo>
                <a:lnTo>
                  <a:pt x="3164" y="153"/>
                </a:lnTo>
                <a:lnTo>
                  <a:pt x="3164" y="153"/>
                </a:lnTo>
                <a:lnTo>
                  <a:pt x="3165" y="154"/>
                </a:lnTo>
                <a:lnTo>
                  <a:pt x="3165" y="153"/>
                </a:lnTo>
                <a:lnTo>
                  <a:pt x="3166" y="153"/>
                </a:lnTo>
                <a:lnTo>
                  <a:pt x="3166" y="153"/>
                </a:lnTo>
                <a:lnTo>
                  <a:pt x="3167" y="153"/>
                </a:lnTo>
                <a:lnTo>
                  <a:pt x="3167" y="153"/>
                </a:lnTo>
                <a:lnTo>
                  <a:pt x="3168" y="153"/>
                </a:lnTo>
                <a:lnTo>
                  <a:pt x="3168" y="153"/>
                </a:lnTo>
                <a:lnTo>
                  <a:pt x="3169" y="153"/>
                </a:lnTo>
                <a:lnTo>
                  <a:pt x="3169" y="153"/>
                </a:lnTo>
                <a:lnTo>
                  <a:pt x="3169" y="152"/>
                </a:lnTo>
                <a:lnTo>
                  <a:pt x="3170" y="152"/>
                </a:lnTo>
                <a:lnTo>
                  <a:pt x="3170" y="152"/>
                </a:lnTo>
                <a:lnTo>
                  <a:pt x="3171" y="152"/>
                </a:lnTo>
                <a:lnTo>
                  <a:pt x="3171" y="151"/>
                </a:lnTo>
                <a:lnTo>
                  <a:pt x="3172" y="151"/>
                </a:lnTo>
                <a:lnTo>
                  <a:pt x="3172" y="151"/>
                </a:lnTo>
                <a:lnTo>
                  <a:pt x="3173" y="151"/>
                </a:lnTo>
                <a:lnTo>
                  <a:pt x="3173" y="152"/>
                </a:lnTo>
                <a:lnTo>
                  <a:pt x="3174" y="151"/>
                </a:lnTo>
                <a:lnTo>
                  <a:pt x="3174" y="151"/>
                </a:lnTo>
                <a:lnTo>
                  <a:pt x="3174" y="151"/>
                </a:lnTo>
                <a:lnTo>
                  <a:pt x="3175" y="151"/>
                </a:lnTo>
                <a:lnTo>
                  <a:pt x="3176" y="151"/>
                </a:lnTo>
                <a:lnTo>
                  <a:pt x="3176" y="151"/>
                </a:lnTo>
                <a:lnTo>
                  <a:pt x="3177" y="151"/>
                </a:lnTo>
                <a:lnTo>
                  <a:pt x="3177" y="150"/>
                </a:lnTo>
                <a:lnTo>
                  <a:pt x="3177" y="150"/>
                </a:lnTo>
                <a:lnTo>
                  <a:pt x="3178" y="150"/>
                </a:lnTo>
                <a:lnTo>
                  <a:pt x="3178" y="149"/>
                </a:lnTo>
                <a:lnTo>
                  <a:pt x="3179" y="149"/>
                </a:lnTo>
                <a:lnTo>
                  <a:pt x="3179" y="149"/>
                </a:lnTo>
                <a:lnTo>
                  <a:pt x="3180" y="149"/>
                </a:lnTo>
                <a:lnTo>
                  <a:pt x="3180" y="149"/>
                </a:lnTo>
                <a:lnTo>
                  <a:pt x="3181" y="149"/>
                </a:lnTo>
                <a:lnTo>
                  <a:pt x="3181" y="149"/>
                </a:lnTo>
                <a:lnTo>
                  <a:pt x="3182" y="147"/>
                </a:lnTo>
                <a:lnTo>
                  <a:pt x="3182" y="145"/>
                </a:lnTo>
                <a:lnTo>
                  <a:pt x="3183" y="145"/>
                </a:lnTo>
                <a:lnTo>
                  <a:pt x="3183" y="145"/>
                </a:lnTo>
                <a:lnTo>
                  <a:pt x="3183" y="145"/>
                </a:lnTo>
                <a:lnTo>
                  <a:pt x="3184" y="146"/>
                </a:lnTo>
                <a:lnTo>
                  <a:pt x="3185" y="147"/>
                </a:lnTo>
                <a:lnTo>
                  <a:pt x="3185" y="148"/>
                </a:lnTo>
                <a:lnTo>
                  <a:pt x="3186" y="148"/>
                </a:lnTo>
                <a:lnTo>
                  <a:pt x="3186" y="151"/>
                </a:lnTo>
                <a:lnTo>
                  <a:pt x="3186" y="153"/>
                </a:lnTo>
                <a:lnTo>
                  <a:pt x="3187" y="153"/>
                </a:lnTo>
                <a:lnTo>
                  <a:pt x="3187" y="153"/>
                </a:lnTo>
                <a:lnTo>
                  <a:pt x="3188" y="153"/>
                </a:lnTo>
                <a:lnTo>
                  <a:pt x="3188" y="153"/>
                </a:lnTo>
                <a:lnTo>
                  <a:pt x="3189" y="152"/>
                </a:lnTo>
                <a:lnTo>
                  <a:pt x="3189" y="152"/>
                </a:lnTo>
                <a:lnTo>
                  <a:pt x="3190" y="152"/>
                </a:lnTo>
                <a:lnTo>
                  <a:pt x="3190" y="152"/>
                </a:lnTo>
                <a:lnTo>
                  <a:pt x="3191" y="152"/>
                </a:lnTo>
                <a:lnTo>
                  <a:pt x="3191" y="152"/>
                </a:lnTo>
                <a:lnTo>
                  <a:pt x="3192" y="152"/>
                </a:lnTo>
                <a:lnTo>
                  <a:pt x="3192" y="152"/>
                </a:lnTo>
                <a:lnTo>
                  <a:pt x="3192" y="152"/>
                </a:lnTo>
                <a:lnTo>
                  <a:pt x="3193" y="151"/>
                </a:lnTo>
                <a:lnTo>
                  <a:pt x="3194" y="150"/>
                </a:lnTo>
                <a:lnTo>
                  <a:pt x="3194" y="150"/>
                </a:lnTo>
                <a:lnTo>
                  <a:pt x="3194" y="150"/>
                </a:lnTo>
                <a:lnTo>
                  <a:pt x="3195" y="153"/>
                </a:lnTo>
                <a:lnTo>
                  <a:pt x="3195" y="152"/>
                </a:lnTo>
                <a:lnTo>
                  <a:pt x="3196" y="152"/>
                </a:lnTo>
                <a:lnTo>
                  <a:pt x="3196" y="152"/>
                </a:lnTo>
                <a:lnTo>
                  <a:pt x="3197" y="154"/>
                </a:lnTo>
                <a:lnTo>
                  <a:pt x="3197" y="153"/>
                </a:lnTo>
                <a:lnTo>
                  <a:pt x="3198" y="153"/>
                </a:lnTo>
                <a:lnTo>
                  <a:pt x="3198" y="153"/>
                </a:lnTo>
                <a:lnTo>
                  <a:pt x="3199" y="153"/>
                </a:lnTo>
                <a:lnTo>
                  <a:pt x="3199" y="155"/>
                </a:lnTo>
                <a:lnTo>
                  <a:pt x="3200" y="154"/>
                </a:lnTo>
                <a:lnTo>
                  <a:pt x="3200" y="153"/>
                </a:lnTo>
                <a:lnTo>
                  <a:pt x="3200" y="153"/>
                </a:lnTo>
                <a:lnTo>
                  <a:pt x="3201" y="153"/>
                </a:lnTo>
                <a:lnTo>
                  <a:pt x="3201" y="153"/>
                </a:lnTo>
                <a:lnTo>
                  <a:pt x="3202" y="152"/>
                </a:lnTo>
                <a:lnTo>
                  <a:pt x="3202" y="152"/>
                </a:lnTo>
                <a:lnTo>
                  <a:pt x="3203" y="152"/>
                </a:lnTo>
                <a:lnTo>
                  <a:pt x="3203" y="151"/>
                </a:lnTo>
                <a:lnTo>
                  <a:pt x="3204" y="151"/>
                </a:lnTo>
                <a:lnTo>
                  <a:pt x="3204" y="152"/>
                </a:lnTo>
                <a:lnTo>
                  <a:pt x="3205" y="152"/>
                </a:lnTo>
                <a:lnTo>
                  <a:pt x="3205" y="154"/>
                </a:lnTo>
                <a:lnTo>
                  <a:pt x="3206" y="155"/>
                </a:lnTo>
                <a:lnTo>
                  <a:pt x="3206" y="154"/>
                </a:lnTo>
                <a:lnTo>
                  <a:pt x="3207" y="155"/>
                </a:lnTo>
                <a:lnTo>
                  <a:pt x="3207" y="155"/>
                </a:lnTo>
                <a:lnTo>
                  <a:pt x="3208" y="155"/>
                </a:lnTo>
                <a:lnTo>
                  <a:pt x="3208" y="155"/>
                </a:lnTo>
                <a:lnTo>
                  <a:pt x="3209" y="153"/>
                </a:lnTo>
                <a:lnTo>
                  <a:pt x="3209" y="153"/>
                </a:lnTo>
                <a:lnTo>
                  <a:pt x="3209" y="153"/>
                </a:lnTo>
                <a:lnTo>
                  <a:pt x="3210" y="154"/>
                </a:lnTo>
                <a:lnTo>
                  <a:pt x="3210" y="153"/>
                </a:lnTo>
                <a:lnTo>
                  <a:pt x="3211" y="153"/>
                </a:lnTo>
                <a:lnTo>
                  <a:pt x="3211" y="153"/>
                </a:lnTo>
                <a:lnTo>
                  <a:pt x="3212" y="152"/>
                </a:lnTo>
                <a:lnTo>
                  <a:pt x="3212" y="152"/>
                </a:lnTo>
                <a:lnTo>
                  <a:pt x="3213" y="152"/>
                </a:lnTo>
                <a:lnTo>
                  <a:pt x="3213" y="152"/>
                </a:lnTo>
                <a:lnTo>
                  <a:pt x="3214" y="152"/>
                </a:lnTo>
                <a:lnTo>
                  <a:pt x="3214" y="151"/>
                </a:lnTo>
                <a:lnTo>
                  <a:pt x="3215" y="151"/>
                </a:lnTo>
                <a:lnTo>
                  <a:pt x="3215" y="151"/>
                </a:lnTo>
                <a:lnTo>
                  <a:pt x="3216" y="151"/>
                </a:lnTo>
                <a:lnTo>
                  <a:pt x="3216" y="151"/>
                </a:lnTo>
                <a:lnTo>
                  <a:pt x="3217" y="151"/>
                </a:lnTo>
                <a:lnTo>
                  <a:pt x="3217" y="151"/>
                </a:lnTo>
                <a:lnTo>
                  <a:pt x="3217" y="149"/>
                </a:lnTo>
                <a:lnTo>
                  <a:pt x="3218" y="146"/>
                </a:lnTo>
                <a:lnTo>
                  <a:pt x="3218" y="144"/>
                </a:lnTo>
                <a:lnTo>
                  <a:pt x="3219" y="144"/>
                </a:lnTo>
                <a:lnTo>
                  <a:pt x="3219" y="144"/>
                </a:lnTo>
                <a:lnTo>
                  <a:pt x="3220" y="144"/>
                </a:lnTo>
                <a:lnTo>
                  <a:pt x="3220" y="144"/>
                </a:lnTo>
                <a:lnTo>
                  <a:pt x="3221" y="144"/>
                </a:lnTo>
                <a:lnTo>
                  <a:pt x="3221" y="144"/>
                </a:lnTo>
                <a:lnTo>
                  <a:pt x="3222" y="145"/>
                </a:lnTo>
                <a:lnTo>
                  <a:pt x="3222" y="146"/>
                </a:lnTo>
                <a:lnTo>
                  <a:pt x="3223" y="146"/>
                </a:lnTo>
                <a:lnTo>
                  <a:pt x="3223" y="146"/>
                </a:lnTo>
                <a:lnTo>
                  <a:pt x="3223" y="146"/>
                </a:lnTo>
                <a:lnTo>
                  <a:pt x="3224" y="146"/>
                </a:lnTo>
                <a:lnTo>
                  <a:pt x="3225" y="146"/>
                </a:lnTo>
                <a:lnTo>
                  <a:pt x="3225" y="149"/>
                </a:lnTo>
                <a:lnTo>
                  <a:pt x="3226" y="151"/>
                </a:lnTo>
                <a:lnTo>
                  <a:pt x="3226" y="151"/>
                </a:lnTo>
                <a:lnTo>
                  <a:pt x="3226" y="151"/>
                </a:lnTo>
                <a:lnTo>
                  <a:pt x="3227" y="151"/>
                </a:lnTo>
                <a:lnTo>
                  <a:pt x="3227" y="151"/>
                </a:lnTo>
                <a:lnTo>
                  <a:pt x="3228" y="150"/>
                </a:lnTo>
                <a:lnTo>
                  <a:pt x="3228" y="151"/>
                </a:lnTo>
                <a:lnTo>
                  <a:pt x="3229" y="151"/>
                </a:lnTo>
                <a:lnTo>
                  <a:pt x="3229" y="151"/>
                </a:lnTo>
                <a:lnTo>
                  <a:pt x="3230" y="151"/>
                </a:lnTo>
                <a:lnTo>
                  <a:pt x="3230" y="151"/>
                </a:lnTo>
                <a:lnTo>
                  <a:pt x="3231" y="152"/>
                </a:lnTo>
                <a:lnTo>
                  <a:pt x="3231" y="152"/>
                </a:lnTo>
                <a:lnTo>
                  <a:pt x="3232" y="151"/>
                </a:lnTo>
                <a:lnTo>
                  <a:pt x="3232" y="152"/>
                </a:lnTo>
                <a:lnTo>
                  <a:pt x="3232" y="153"/>
                </a:lnTo>
                <a:lnTo>
                  <a:pt x="3233" y="155"/>
                </a:lnTo>
                <a:lnTo>
                  <a:pt x="3234" y="155"/>
                </a:lnTo>
                <a:lnTo>
                  <a:pt x="3234" y="154"/>
                </a:lnTo>
                <a:lnTo>
                  <a:pt x="3235" y="153"/>
                </a:lnTo>
                <a:lnTo>
                  <a:pt x="3235" y="153"/>
                </a:lnTo>
                <a:lnTo>
                  <a:pt x="3235" y="153"/>
                </a:lnTo>
                <a:lnTo>
                  <a:pt x="3236" y="153"/>
                </a:lnTo>
                <a:lnTo>
                  <a:pt x="3236" y="152"/>
                </a:lnTo>
                <a:lnTo>
                  <a:pt x="3237" y="152"/>
                </a:lnTo>
                <a:lnTo>
                  <a:pt x="3237" y="152"/>
                </a:lnTo>
                <a:lnTo>
                  <a:pt x="3238" y="152"/>
                </a:lnTo>
                <a:lnTo>
                  <a:pt x="3238" y="152"/>
                </a:lnTo>
                <a:lnTo>
                  <a:pt x="3239" y="153"/>
                </a:lnTo>
                <a:lnTo>
                  <a:pt x="3239" y="153"/>
                </a:lnTo>
                <a:lnTo>
                  <a:pt x="3240" y="153"/>
                </a:lnTo>
                <a:lnTo>
                  <a:pt x="3240" y="154"/>
                </a:lnTo>
                <a:lnTo>
                  <a:pt x="3240" y="154"/>
                </a:lnTo>
                <a:lnTo>
                  <a:pt x="3241" y="154"/>
                </a:lnTo>
                <a:lnTo>
                  <a:pt x="3241" y="154"/>
                </a:lnTo>
                <a:lnTo>
                  <a:pt x="3242" y="153"/>
                </a:lnTo>
                <a:lnTo>
                  <a:pt x="3243" y="152"/>
                </a:lnTo>
                <a:lnTo>
                  <a:pt x="3243" y="153"/>
                </a:lnTo>
                <a:lnTo>
                  <a:pt x="3243" y="153"/>
                </a:lnTo>
                <a:lnTo>
                  <a:pt x="3244" y="152"/>
                </a:lnTo>
                <a:lnTo>
                  <a:pt x="3244" y="152"/>
                </a:lnTo>
                <a:lnTo>
                  <a:pt x="3245" y="152"/>
                </a:lnTo>
                <a:lnTo>
                  <a:pt x="3245" y="154"/>
                </a:lnTo>
                <a:lnTo>
                  <a:pt x="3246" y="154"/>
                </a:lnTo>
                <a:lnTo>
                  <a:pt x="3246" y="154"/>
                </a:lnTo>
                <a:lnTo>
                  <a:pt x="3247" y="154"/>
                </a:lnTo>
                <a:lnTo>
                  <a:pt x="3247" y="154"/>
                </a:lnTo>
                <a:lnTo>
                  <a:pt x="3248" y="154"/>
                </a:lnTo>
                <a:lnTo>
                  <a:pt x="3248" y="154"/>
                </a:lnTo>
                <a:lnTo>
                  <a:pt x="3249" y="153"/>
                </a:lnTo>
                <a:lnTo>
                  <a:pt x="3249" y="153"/>
                </a:lnTo>
                <a:lnTo>
                  <a:pt x="3249" y="153"/>
                </a:lnTo>
                <a:lnTo>
                  <a:pt x="3250" y="153"/>
                </a:lnTo>
                <a:lnTo>
                  <a:pt x="3250" y="153"/>
                </a:lnTo>
                <a:lnTo>
                  <a:pt x="3251" y="153"/>
                </a:lnTo>
                <a:lnTo>
                  <a:pt x="3251" y="152"/>
                </a:lnTo>
                <a:lnTo>
                  <a:pt x="3252" y="152"/>
                </a:lnTo>
                <a:lnTo>
                  <a:pt x="3252" y="151"/>
                </a:lnTo>
                <a:lnTo>
                  <a:pt x="3253" y="150"/>
                </a:lnTo>
                <a:lnTo>
                  <a:pt x="3253" y="150"/>
                </a:lnTo>
                <a:lnTo>
                  <a:pt x="3254" y="150"/>
                </a:lnTo>
                <a:lnTo>
                  <a:pt x="3254" y="150"/>
                </a:lnTo>
                <a:lnTo>
                  <a:pt x="3255" y="150"/>
                </a:lnTo>
                <a:lnTo>
                  <a:pt x="3255" y="150"/>
                </a:lnTo>
                <a:lnTo>
                  <a:pt x="3256" y="150"/>
                </a:lnTo>
                <a:lnTo>
                  <a:pt x="3256" y="150"/>
                </a:lnTo>
                <a:lnTo>
                  <a:pt x="3257" y="150"/>
                </a:lnTo>
                <a:lnTo>
                  <a:pt x="3257" y="151"/>
                </a:lnTo>
                <a:lnTo>
                  <a:pt x="3258" y="151"/>
                </a:lnTo>
                <a:lnTo>
                  <a:pt x="3258" y="150"/>
                </a:lnTo>
                <a:lnTo>
                  <a:pt x="3258" y="150"/>
                </a:lnTo>
                <a:lnTo>
                  <a:pt x="3259" y="150"/>
                </a:lnTo>
                <a:lnTo>
                  <a:pt x="3259" y="150"/>
                </a:lnTo>
                <a:lnTo>
                  <a:pt x="3260" y="150"/>
                </a:lnTo>
                <a:lnTo>
                  <a:pt x="3260" y="150"/>
                </a:lnTo>
                <a:lnTo>
                  <a:pt x="3261" y="150"/>
                </a:lnTo>
                <a:lnTo>
                  <a:pt x="3261" y="150"/>
                </a:lnTo>
                <a:lnTo>
                  <a:pt x="3262" y="150"/>
                </a:lnTo>
                <a:lnTo>
                  <a:pt x="3262" y="150"/>
                </a:lnTo>
                <a:lnTo>
                  <a:pt x="3263" y="150"/>
                </a:lnTo>
                <a:lnTo>
                  <a:pt x="3263" y="150"/>
                </a:lnTo>
                <a:lnTo>
                  <a:pt x="3263" y="150"/>
                </a:lnTo>
                <a:lnTo>
                  <a:pt x="3264" y="150"/>
                </a:lnTo>
                <a:lnTo>
                  <a:pt x="3265" y="150"/>
                </a:lnTo>
                <a:lnTo>
                  <a:pt x="3265" y="149"/>
                </a:lnTo>
                <a:lnTo>
                  <a:pt x="3266" y="148"/>
                </a:lnTo>
                <a:lnTo>
                  <a:pt x="3266" y="148"/>
                </a:lnTo>
                <a:lnTo>
                  <a:pt x="3266" y="149"/>
                </a:lnTo>
                <a:lnTo>
                  <a:pt x="3267" y="148"/>
                </a:lnTo>
                <a:lnTo>
                  <a:pt x="3267" y="146"/>
                </a:lnTo>
                <a:lnTo>
                  <a:pt x="3268" y="146"/>
                </a:lnTo>
                <a:lnTo>
                  <a:pt x="3268" y="146"/>
                </a:lnTo>
                <a:lnTo>
                  <a:pt x="3269" y="149"/>
                </a:lnTo>
                <a:lnTo>
                  <a:pt x="3269" y="151"/>
                </a:lnTo>
                <a:lnTo>
                  <a:pt x="3270" y="152"/>
                </a:lnTo>
                <a:lnTo>
                  <a:pt x="3270" y="152"/>
                </a:lnTo>
                <a:lnTo>
                  <a:pt x="3271" y="152"/>
                </a:lnTo>
                <a:lnTo>
                  <a:pt x="3271" y="152"/>
                </a:lnTo>
                <a:lnTo>
                  <a:pt x="3272" y="152"/>
                </a:lnTo>
                <a:lnTo>
                  <a:pt x="3272" y="152"/>
                </a:lnTo>
                <a:lnTo>
                  <a:pt x="3272" y="154"/>
                </a:lnTo>
                <a:lnTo>
                  <a:pt x="3273" y="155"/>
                </a:lnTo>
                <a:lnTo>
                  <a:pt x="3274" y="152"/>
                </a:lnTo>
                <a:lnTo>
                  <a:pt x="3274" y="145"/>
                </a:lnTo>
                <a:lnTo>
                  <a:pt x="3275" y="145"/>
                </a:lnTo>
                <a:lnTo>
                  <a:pt x="3275" y="146"/>
                </a:lnTo>
                <a:lnTo>
                  <a:pt x="3275" y="146"/>
                </a:lnTo>
                <a:lnTo>
                  <a:pt x="3276" y="145"/>
                </a:lnTo>
                <a:lnTo>
                  <a:pt x="3276" y="144"/>
                </a:lnTo>
                <a:lnTo>
                  <a:pt x="3277" y="145"/>
                </a:lnTo>
                <a:lnTo>
                  <a:pt x="3277" y="145"/>
                </a:lnTo>
                <a:lnTo>
                  <a:pt x="3278" y="146"/>
                </a:lnTo>
                <a:lnTo>
                  <a:pt x="3278" y="145"/>
                </a:lnTo>
                <a:lnTo>
                  <a:pt x="3279" y="146"/>
                </a:lnTo>
                <a:lnTo>
                  <a:pt x="3279" y="148"/>
                </a:lnTo>
                <a:lnTo>
                  <a:pt x="3280" y="149"/>
                </a:lnTo>
                <a:lnTo>
                  <a:pt x="3280" y="150"/>
                </a:lnTo>
                <a:lnTo>
                  <a:pt x="3280" y="150"/>
                </a:lnTo>
                <a:lnTo>
                  <a:pt x="3281" y="151"/>
                </a:lnTo>
                <a:lnTo>
                  <a:pt x="3281" y="151"/>
                </a:lnTo>
                <a:lnTo>
                  <a:pt x="3282" y="151"/>
                </a:lnTo>
                <a:lnTo>
                  <a:pt x="3283" y="151"/>
                </a:lnTo>
                <a:lnTo>
                  <a:pt x="3283" y="150"/>
                </a:lnTo>
                <a:lnTo>
                  <a:pt x="3283" y="150"/>
                </a:lnTo>
                <a:lnTo>
                  <a:pt x="3284" y="149"/>
                </a:lnTo>
                <a:lnTo>
                  <a:pt x="3284" y="149"/>
                </a:lnTo>
                <a:lnTo>
                  <a:pt x="3285" y="148"/>
                </a:lnTo>
                <a:lnTo>
                  <a:pt x="3285" y="148"/>
                </a:lnTo>
                <a:lnTo>
                  <a:pt x="3286" y="146"/>
                </a:lnTo>
                <a:lnTo>
                  <a:pt x="3286" y="147"/>
                </a:lnTo>
                <a:lnTo>
                  <a:pt x="3287" y="147"/>
                </a:lnTo>
                <a:lnTo>
                  <a:pt x="3287" y="146"/>
                </a:lnTo>
                <a:lnTo>
                  <a:pt x="3288" y="145"/>
                </a:lnTo>
                <a:lnTo>
                  <a:pt x="3288" y="144"/>
                </a:lnTo>
                <a:lnTo>
                  <a:pt x="3289" y="142"/>
                </a:lnTo>
                <a:lnTo>
                  <a:pt x="3289" y="142"/>
                </a:lnTo>
                <a:lnTo>
                  <a:pt x="3289" y="142"/>
                </a:lnTo>
                <a:lnTo>
                  <a:pt x="3290" y="142"/>
                </a:lnTo>
                <a:lnTo>
                  <a:pt x="3290" y="142"/>
                </a:lnTo>
                <a:lnTo>
                  <a:pt x="3291" y="141"/>
                </a:lnTo>
                <a:lnTo>
                  <a:pt x="3291" y="141"/>
                </a:lnTo>
                <a:lnTo>
                  <a:pt x="3292" y="141"/>
                </a:lnTo>
                <a:lnTo>
                  <a:pt x="3292" y="141"/>
                </a:lnTo>
                <a:lnTo>
                  <a:pt x="3293" y="141"/>
                </a:lnTo>
                <a:lnTo>
                  <a:pt x="3293" y="140"/>
                </a:lnTo>
                <a:lnTo>
                  <a:pt x="3294" y="140"/>
                </a:lnTo>
                <a:lnTo>
                  <a:pt x="3294" y="141"/>
                </a:lnTo>
                <a:lnTo>
                  <a:pt x="3295" y="142"/>
                </a:lnTo>
                <a:lnTo>
                  <a:pt x="3295" y="145"/>
                </a:lnTo>
                <a:lnTo>
                  <a:pt x="3296" y="146"/>
                </a:lnTo>
                <a:lnTo>
                  <a:pt x="3296" y="146"/>
                </a:lnTo>
                <a:lnTo>
                  <a:pt x="3297" y="147"/>
                </a:lnTo>
                <a:lnTo>
                  <a:pt x="3297" y="148"/>
                </a:lnTo>
                <a:lnTo>
                  <a:pt x="3298" y="148"/>
                </a:lnTo>
                <a:lnTo>
                  <a:pt x="3298" y="148"/>
                </a:lnTo>
                <a:lnTo>
                  <a:pt x="3298" y="146"/>
                </a:lnTo>
                <a:lnTo>
                  <a:pt x="3299" y="145"/>
                </a:lnTo>
                <a:lnTo>
                  <a:pt x="3299" y="147"/>
                </a:lnTo>
                <a:lnTo>
                  <a:pt x="3300" y="147"/>
                </a:lnTo>
                <a:lnTo>
                  <a:pt x="3300" y="147"/>
                </a:lnTo>
                <a:lnTo>
                  <a:pt x="3301" y="147"/>
                </a:lnTo>
                <a:lnTo>
                  <a:pt x="3301" y="148"/>
                </a:lnTo>
                <a:lnTo>
                  <a:pt x="3302" y="148"/>
                </a:lnTo>
                <a:lnTo>
                  <a:pt x="3302" y="148"/>
                </a:lnTo>
                <a:lnTo>
                  <a:pt x="3303" y="148"/>
                </a:lnTo>
                <a:lnTo>
                  <a:pt x="3303" y="148"/>
                </a:lnTo>
                <a:lnTo>
                  <a:pt x="3303" y="148"/>
                </a:lnTo>
                <a:lnTo>
                  <a:pt x="3304" y="148"/>
                </a:lnTo>
                <a:lnTo>
                  <a:pt x="3305" y="148"/>
                </a:lnTo>
                <a:lnTo>
                  <a:pt x="3305" y="148"/>
                </a:lnTo>
                <a:lnTo>
                  <a:pt x="3306" y="149"/>
                </a:lnTo>
                <a:lnTo>
                  <a:pt x="3306" y="149"/>
                </a:lnTo>
                <a:lnTo>
                  <a:pt x="3306" y="149"/>
                </a:lnTo>
                <a:lnTo>
                  <a:pt x="3307" y="149"/>
                </a:lnTo>
                <a:lnTo>
                  <a:pt x="3307" y="148"/>
                </a:lnTo>
                <a:lnTo>
                  <a:pt x="3308" y="148"/>
                </a:lnTo>
                <a:lnTo>
                  <a:pt x="3308" y="147"/>
                </a:lnTo>
                <a:lnTo>
                  <a:pt x="3309" y="147"/>
                </a:lnTo>
                <a:lnTo>
                  <a:pt x="3309" y="146"/>
                </a:lnTo>
                <a:lnTo>
                  <a:pt x="3310" y="147"/>
                </a:lnTo>
                <a:lnTo>
                  <a:pt x="3310" y="147"/>
                </a:lnTo>
                <a:lnTo>
                  <a:pt x="3311" y="147"/>
                </a:lnTo>
                <a:lnTo>
                  <a:pt x="3311" y="148"/>
                </a:lnTo>
                <a:lnTo>
                  <a:pt x="3312" y="148"/>
                </a:lnTo>
                <a:lnTo>
                  <a:pt x="3312" y="149"/>
                </a:lnTo>
                <a:lnTo>
                  <a:pt x="3312" y="149"/>
                </a:lnTo>
                <a:lnTo>
                  <a:pt x="3313" y="151"/>
                </a:lnTo>
                <a:lnTo>
                  <a:pt x="3314" y="150"/>
                </a:lnTo>
                <a:lnTo>
                  <a:pt x="3314" y="150"/>
                </a:lnTo>
                <a:lnTo>
                  <a:pt x="3315" y="150"/>
                </a:lnTo>
                <a:lnTo>
                  <a:pt x="3315" y="150"/>
                </a:lnTo>
                <a:lnTo>
                  <a:pt x="3315" y="149"/>
                </a:lnTo>
                <a:lnTo>
                  <a:pt x="3316" y="149"/>
                </a:lnTo>
                <a:lnTo>
                  <a:pt x="3316" y="148"/>
                </a:lnTo>
                <a:lnTo>
                  <a:pt x="3317" y="146"/>
                </a:lnTo>
                <a:lnTo>
                  <a:pt x="3317" y="146"/>
                </a:lnTo>
                <a:lnTo>
                  <a:pt x="3318" y="145"/>
                </a:lnTo>
                <a:lnTo>
                  <a:pt x="3318" y="146"/>
                </a:lnTo>
                <a:lnTo>
                  <a:pt x="3319" y="146"/>
                </a:lnTo>
                <a:lnTo>
                  <a:pt x="3319" y="144"/>
                </a:lnTo>
                <a:lnTo>
                  <a:pt x="3320" y="143"/>
                </a:lnTo>
                <a:lnTo>
                  <a:pt x="3320" y="141"/>
                </a:lnTo>
                <a:lnTo>
                  <a:pt x="3321" y="138"/>
                </a:lnTo>
                <a:lnTo>
                  <a:pt x="3321" y="135"/>
                </a:lnTo>
                <a:lnTo>
                  <a:pt x="3321" y="136"/>
                </a:lnTo>
                <a:lnTo>
                  <a:pt x="3322" y="137"/>
                </a:lnTo>
                <a:lnTo>
                  <a:pt x="3323" y="136"/>
                </a:lnTo>
                <a:lnTo>
                  <a:pt x="3323" y="137"/>
                </a:lnTo>
                <a:lnTo>
                  <a:pt x="3324" y="137"/>
                </a:lnTo>
                <a:lnTo>
                  <a:pt x="3324" y="137"/>
                </a:lnTo>
                <a:lnTo>
                  <a:pt x="3324" y="137"/>
                </a:lnTo>
                <a:lnTo>
                  <a:pt x="3325" y="137"/>
                </a:lnTo>
                <a:lnTo>
                  <a:pt x="3325" y="137"/>
                </a:lnTo>
                <a:lnTo>
                  <a:pt x="3326" y="136"/>
                </a:lnTo>
                <a:lnTo>
                  <a:pt x="3326" y="136"/>
                </a:lnTo>
                <a:lnTo>
                  <a:pt x="3327" y="136"/>
                </a:lnTo>
                <a:lnTo>
                  <a:pt x="3327" y="136"/>
                </a:lnTo>
                <a:lnTo>
                  <a:pt x="3328" y="136"/>
                </a:lnTo>
                <a:lnTo>
                  <a:pt x="3328" y="136"/>
                </a:lnTo>
                <a:lnTo>
                  <a:pt x="3329" y="136"/>
                </a:lnTo>
                <a:lnTo>
                  <a:pt x="3329" y="135"/>
                </a:lnTo>
                <a:lnTo>
                  <a:pt x="3329" y="135"/>
                </a:lnTo>
                <a:lnTo>
                  <a:pt x="3330" y="134"/>
                </a:lnTo>
                <a:lnTo>
                  <a:pt x="3330" y="134"/>
                </a:lnTo>
                <a:lnTo>
                  <a:pt x="3331" y="134"/>
                </a:lnTo>
                <a:lnTo>
                  <a:pt x="3332" y="133"/>
                </a:lnTo>
                <a:lnTo>
                  <a:pt x="3332" y="133"/>
                </a:lnTo>
                <a:lnTo>
                  <a:pt x="3332" y="132"/>
                </a:lnTo>
                <a:lnTo>
                  <a:pt x="3333" y="132"/>
                </a:lnTo>
                <a:lnTo>
                  <a:pt x="3333" y="129"/>
                </a:lnTo>
                <a:lnTo>
                  <a:pt x="3334" y="127"/>
                </a:lnTo>
                <a:lnTo>
                  <a:pt x="3334" y="124"/>
                </a:lnTo>
                <a:lnTo>
                  <a:pt x="3335" y="123"/>
                </a:lnTo>
                <a:lnTo>
                  <a:pt x="3335" y="123"/>
                </a:lnTo>
                <a:lnTo>
                  <a:pt x="3336" y="123"/>
                </a:lnTo>
                <a:lnTo>
                  <a:pt x="3336" y="124"/>
                </a:lnTo>
                <a:lnTo>
                  <a:pt x="3337" y="124"/>
                </a:lnTo>
                <a:lnTo>
                  <a:pt x="3337" y="125"/>
                </a:lnTo>
                <a:lnTo>
                  <a:pt x="3338" y="126"/>
                </a:lnTo>
                <a:lnTo>
                  <a:pt x="3338" y="126"/>
                </a:lnTo>
                <a:lnTo>
                  <a:pt x="3338" y="130"/>
                </a:lnTo>
                <a:lnTo>
                  <a:pt x="3339" y="131"/>
                </a:lnTo>
                <a:lnTo>
                  <a:pt x="3339" y="132"/>
                </a:lnTo>
                <a:lnTo>
                  <a:pt x="3340" y="129"/>
                </a:lnTo>
                <a:lnTo>
                  <a:pt x="3340" y="126"/>
                </a:lnTo>
                <a:lnTo>
                  <a:pt x="3341" y="124"/>
                </a:lnTo>
                <a:lnTo>
                  <a:pt x="3341" y="123"/>
                </a:lnTo>
                <a:lnTo>
                  <a:pt x="3342" y="122"/>
                </a:lnTo>
                <a:lnTo>
                  <a:pt x="3342" y="122"/>
                </a:lnTo>
                <a:lnTo>
                  <a:pt x="3343" y="122"/>
                </a:lnTo>
                <a:lnTo>
                  <a:pt x="3343" y="124"/>
                </a:lnTo>
                <a:lnTo>
                  <a:pt x="3344" y="126"/>
                </a:lnTo>
                <a:lnTo>
                  <a:pt x="3344" y="126"/>
                </a:lnTo>
                <a:lnTo>
                  <a:pt x="3345" y="127"/>
                </a:lnTo>
                <a:lnTo>
                  <a:pt x="3345" y="129"/>
                </a:lnTo>
                <a:lnTo>
                  <a:pt x="3346" y="131"/>
                </a:lnTo>
                <a:lnTo>
                  <a:pt x="3346" y="131"/>
                </a:lnTo>
                <a:lnTo>
                  <a:pt x="3346" y="130"/>
                </a:lnTo>
                <a:lnTo>
                  <a:pt x="3347" y="129"/>
                </a:lnTo>
                <a:lnTo>
                  <a:pt x="3347" y="128"/>
                </a:lnTo>
                <a:lnTo>
                  <a:pt x="3348" y="127"/>
                </a:lnTo>
                <a:lnTo>
                  <a:pt x="3348" y="127"/>
                </a:lnTo>
                <a:lnTo>
                  <a:pt x="3349" y="127"/>
                </a:lnTo>
                <a:lnTo>
                  <a:pt x="3349" y="127"/>
                </a:lnTo>
                <a:lnTo>
                  <a:pt x="3350" y="127"/>
                </a:lnTo>
                <a:lnTo>
                  <a:pt x="3350" y="127"/>
                </a:lnTo>
                <a:lnTo>
                  <a:pt x="3351" y="126"/>
                </a:lnTo>
                <a:lnTo>
                  <a:pt x="3351" y="124"/>
                </a:lnTo>
                <a:lnTo>
                  <a:pt x="3352" y="121"/>
                </a:lnTo>
                <a:lnTo>
                  <a:pt x="3352" y="119"/>
                </a:lnTo>
                <a:lnTo>
                  <a:pt x="3352" y="116"/>
                </a:lnTo>
                <a:lnTo>
                  <a:pt x="3353" y="114"/>
                </a:lnTo>
                <a:lnTo>
                  <a:pt x="3354" y="105"/>
                </a:lnTo>
                <a:lnTo>
                  <a:pt x="3354" y="101"/>
                </a:lnTo>
                <a:lnTo>
                  <a:pt x="3355" y="100"/>
                </a:lnTo>
                <a:lnTo>
                  <a:pt x="3355" y="99"/>
                </a:lnTo>
                <a:lnTo>
                  <a:pt x="3355" y="100"/>
                </a:lnTo>
                <a:lnTo>
                  <a:pt x="3356" y="101"/>
                </a:lnTo>
                <a:lnTo>
                  <a:pt x="3356" y="101"/>
                </a:lnTo>
                <a:lnTo>
                  <a:pt x="3357" y="101"/>
                </a:lnTo>
                <a:lnTo>
                  <a:pt x="3357" y="100"/>
                </a:lnTo>
                <a:lnTo>
                  <a:pt x="3358" y="101"/>
                </a:lnTo>
                <a:lnTo>
                  <a:pt x="3358" y="101"/>
                </a:lnTo>
                <a:lnTo>
                  <a:pt x="3359" y="98"/>
                </a:lnTo>
                <a:lnTo>
                  <a:pt x="3359" y="97"/>
                </a:lnTo>
                <a:lnTo>
                  <a:pt x="3360" y="98"/>
                </a:lnTo>
                <a:lnTo>
                  <a:pt x="3360" y="102"/>
                </a:lnTo>
                <a:lnTo>
                  <a:pt x="3361" y="104"/>
                </a:lnTo>
                <a:lnTo>
                  <a:pt x="3361" y="108"/>
                </a:lnTo>
                <a:lnTo>
                  <a:pt x="3361" y="114"/>
                </a:lnTo>
                <a:lnTo>
                  <a:pt x="3362" y="113"/>
                </a:lnTo>
                <a:lnTo>
                  <a:pt x="3363" y="110"/>
                </a:lnTo>
                <a:lnTo>
                  <a:pt x="3363" y="107"/>
                </a:lnTo>
                <a:lnTo>
                  <a:pt x="3364" y="106"/>
                </a:lnTo>
                <a:lnTo>
                  <a:pt x="3364" y="112"/>
                </a:lnTo>
                <a:lnTo>
                  <a:pt x="3364" y="114"/>
                </a:lnTo>
                <a:lnTo>
                  <a:pt x="3365" y="116"/>
                </a:lnTo>
                <a:lnTo>
                  <a:pt x="3365" y="117"/>
                </a:lnTo>
                <a:lnTo>
                  <a:pt x="3366" y="121"/>
                </a:lnTo>
                <a:lnTo>
                  <a:pt x="3366" y="118"/>
                </a:lnTo>
                <a:lnTo>
                  <a:pt x="3367" y="113"/>
                </a:lnTo>
                <a:lnTo>
                  <a:pt x="3367" y="109"/>
                </a:lnTo>
                <a:lnTo>
                  <a:pt x="3368" y="107"/>
                </a:lnTo>
                <a:lnTo>
                  <a:pt x="3368" y="107"/>
                </a:lnTo>
                <a:lnTo>
                  <a:pt x="3369" y="110"/>
                </a:lnTo>
                <a:lnTo>
                  <a:pt x="3369" y="111"/>
                </a:lnTo>
                <a:lnTo>
                  <a:pt x="3369" y="114"/>
                </a:lnTo>
                <a:lnTo>
                  <a:pt x="3370" y="115"/>
                </a:lnTo>
                <a:lnTo>
                  <a:pt x="3370" y="115"/>
                </a:lnTo>
                <a:lnTo>
                  <a:pt x="3371" y="115"/>
                </a:lnTo>
                <a:lnTo>
                  <a:pt x="3372" y="115"/>
                </a:lnTo>
                <a:lnTo>
                  <a:pt x="3372" y="115"/>
                </a:lnTo>
                <a:lnTo>
                  <a:pt x="3372" y="114"/>
                </a:lnTo>
                <a:lnTo>
                  <a:pt x="3373" y="112"/>
                </a:lnTo>
                <a:lnTo>
                  <a:pt x="3373" y="112"/>
                </a:lnTo>
                <a:lnTo>
                  <a:pt x="3374" y="111"/>
                </a:lnTo>
                <a:lnTo>
                  <a:pt x="3374" y="112"/>
                </a:lnTo>
                <a:lnTo>
                  <a:pt x="3375" y="112"/>
                </a:lnTo>
                <a:lnTo>
                  <a:pt x="3375" y="112"/>
                </a:lnTo>
                <a:lnTo>
                  <a:pt x="3376" y="112"/>
                </a:lnTo>
                <a:lnTo>
                  <a:pt x="3376" y="114"/>
                </a:lnTo>
                <a:lnTo>
                  <a:pt x="3377" y="115"/>
                </a:lnTo>
                <a:lnTo>
                  <a:pt x="3377" y="116"/>
                </a:lnTo>
                <a:lnTo>
                  <a:pt x="3378" y="116"/>
                </a:lnTo>
                <a:lnTo>
                  <a:pt x="3378" y="120"/>
                </a:lnTo>
                <a:lnTo>
                  <a:pt x="3378" y="125"/>
                </a:lnTo>
                <a:lnTo>
                  <a:pt x="3379" y="129"/>
                </a:lnTo>
                <a:lnTo>
                  <a:pt x="3379" y="130"/>
                </a:lnTo>
                <a:lnTo>
                  <a:pt x="3380" y="131"/>
                </a:lnTo>
                <a:lnTo>
                  <a:pt x="3380" y="132"/>
                </a:lnTo>
                <a:lnTo>
                  <a:pt x="3381" y="132"/>
                </a:lnTo>
                <a:lnTo>
                  <a:pt x="3381" y="133"/>
                </a:lnTo>
                <a:lnTo>
                  <a:pt x="3382" y="134"/>
                </a:lnTo>
                <a:lnTo>
                  <a:pt x="3382" y="134"/>
                </a:lnTo>
                <a:lnTo>
                  <a:pt x="3383" y="133"/>
                </a:lnTo>
                <a:lnTo>
                  <a:pt x="3383" y="131"/>
                </a:lnTo>
                <a:lnTo>
                  <a:pt x="3384" y="128"/>
                </a:lnTo>
                <a:lnTo>
                  <a:pt x="3384" y="129"/>
                </a:lnTo>
                <a:lnTo>
                  <a:pt x="3385" y="129"/>
                </a:lnTo>
                <a:lnTo>
                  <a:pt x="3385" y="130"/>
                </a:lnTo>
                <a:lnTo>
                  <a:pt x="3386" y="131"/>
                </a:lnTo>
                <a:lnTo>
                  <a:pt x="3386" y="134"/>
                </a:lnTo>
                <a:lnTo>
                  <a:pt x="3387" y="135"/>
                </a:lnTo>
                <a:lnTo>
                  <a:pt x="3387" y="134"/>
                </a:lnTo>
                <a:lnTo>
                  <a:pt x="3387" y="134"/>
                </a:lnTo>
                <a:lnTo>
                  <a:pt x="3388" y="135"/>
                </a:lnTo>
                <a:lnTo>
                  <a:pt x="3388" y="138"/>
                </a:lnTo>
                <a:lnTo>
                  <a:pt x="3389" y="139"/>
                </a:lnTo>
                <a:lnTo>
                  <a:pt x="3389" y="140"/>
                </a:lnTo>
                <a:lnTo>
                  <a:pt x="3390" y="142"/>
                </a:lnTo>
                <a:lnTo>
                  <a:pt x="3390" y="144"/>
                </a:lnTo>
                <a:lnTo>
                  <a:pt x="3391" y="145"/>
                </a:lnTo>
                <a:lnTo>
                  <a:pt x="3391" y="145"/>
                </a:lnTo>
                <a:lnTo>
                  <a:pt x="3392" y="146"/>
                </a:lnTo>
                <a:lnTo>
                  <a:pt x="3392" y="146"/>
                </a:lnTo>
                <a:lnTo>
                  <a:pt x="3392" y="147"/>
                </a:lnTo>
                <a:lnTo>
                  <a:pt x="3393" y="147"/>
                </a:lnTo>
                <a:lnTo>
                  <a:pt x="3394" y="147"/>
                </a:lnTo>
                <a:lnTo>
                  <a:pt x="3394" y="147"/>
                </a:lnTo>
                <a:lnTo>
                  <a:pt x="3395" y="147"/>
                </a:lnTo>
                <a:lnTo>
                  <a:pt x="3395" y="147"/>
                </a:lnTo>
                <a:lnTo>
                  <a:pt x="3395" y="147"/>
                </a:lnTo>
                <a:lnTo>
                  <a:pt x="3396" y="147"/>
                </a:lnTo>
                <a:lnTo>
                  <a:pt x="3396" y="147"/>
                </a:lnTo>
                <a:lnTo>
                  <a:pt x="3397" y="147"/>
                </a:lnTo>
                <a:lnTo>
                  <a:pt x="3397" y="147"/>
                </a:lnTo>
                <a:lnTo>
                  <a:pt x="3398" y="148"/>
                </a:lnTo>
                <a:lnTo>
                  <a:pt x="3398" y="148"/>
                </a:lnTo>
                <a:lnTo>
                  <a:pt x="3399" y="148"/>
                </a:lnTo>
                <a:lnTo>
                  <a:pt x="3399" y="148"/>
                </a:lnTo>
                <a:lnTo>
                  <a:pt x="3400" y="148"/>
                </a:lnTo>
                <a:lnTo>
                  <a:pt x="3400" y="148"/>
                </a:lnTo>
                <a:lnTo>
                  <a:pt x="3401" y="147"/>
                </a:lnTo>
                <a:lnTo>
                  <a:pt x="3401" y="147"/>
                </a:lnTo>
                <a:lnTo>
                  <a:pt x="3401" y="148"/>
                </a:lnTo>
                <a:lnTo>
                  <a:pt x="3402" y="148"/>
                </a:lnTo>
                <a:lnTo>
                  <a:pt x="3403" y="148"/>
                </a:lnTo>
                <a:lnTo>
                  <a:pt x="3403" y="147"/>
                </a:lnTo>
                <a:lnTo>
                  <a:pt x="3404" y="148"/>
                </a:lnTo>
                <a:lnTo>
                  <a:pt x="3404" y="148"/>
                </a:lnTo>
                <a:lnTo>
                  <a:pt x="3404" y="147"/>
                </a:lnTo>
                <a:lnTo>
                  <a:pt x="3405" y="146"/>
                </a:lnTo>
                <a:lnTo>
                  <a:pt x="3405" y="146"/>
                </a:lnTo>
                <a:lnTo>
                  <a:pt x="3406" y="146"/>
                </a:lnTo>
                <a:lnTo>
                  <a:pt x="3406" y="145"/>
                </a:lnTo>
                <a:lnTo>
                  <a:pt x="3407" y="145"/>
                </a:lnTo>
                <a:lnTo>
                  <a:pt x="3407" y="146"/>
                </a:lnTo>
                <a:lnTo>
                  <a:pt x="3408" y="146"/>
                </a:lnTo>
                <a:lnTo>
                  <a:pt x="3408" y="146"/>
                </a:lnTo>
                <a:lnTo>
                  <a:pt x="3409" y="145"/>
                </a:lnTo>
                <a:lnTo>
                  <a:pt x="3409" y="143"/>
                </a:lnTo>
                <a:lnTo>
                  <a:pt x="3410" y="143"/>
                </a:lnTo>
                <a:lnTo>
                  <a:pt x="3410" y="143"/>
                </a:lnTo>
                <a:lnTo>
                  <a:pt x="3410" y="143"/>
                </a:lnTo>
                <a:lnTo>
                  <a:pt x="3411" y="142"/>
                </a:lnTo>
                <a:lnTo>
                  <a:pt x="3412" y="142"/>
                </a:lnTo>
                <a:lnTo>
                  <a:pt x="3412" y="142"/>
                </a:lnTo>
                <a:lnTo>
                  <a:pt x="3412" y="143"/>
                </a:lnTo>
                <a:lnTo>
                  <a:pt x="3413" y="144"/>
                </a:lnTo>
                <a:lnTo>
                  <a:pt x="3413" y="144"/>
                </a:lnTo>
                <a:lnTo>
                  <a:pt x="3414" y="144"/>
                </a:lnTo>
                <a:lnTo>
                  <a:pt x="3414" y="144"/>
                </a:lnTo>
                <a:lnTo>
                  <a:pt x="3415" y="144"/>
                </a:lnTo>
                <a:lnTo>
                  <a:pt x="3415" y="144"/>
                </a:lnTo>
                <a:lnTo>
                  <a:pt x="3416" y="144"/>
                </a:lnTo>
                <a:lnTo>
                  <a:pt x="3416" y="144"/>
                </a:lnTo>
                <a:lnTo>
                  <a:pt x="3417" y="144"/>
                </a:lnTo>
                <a:lnTo>
                  <a:pt x="3417" y="143"/>
                </a:lnTo>
                <a:lnTo>
                  <a:pt x="3418" y="143"/>
                </a:lnTo>
                <a:lnTo>
                  <a:pt x="3418" y="143"/>
                </a:lnTo>
                <a:lnTo>
                  <a:pt x="3418" y="143"/>
                </a:lnTo>
                <a:lnTo>
                  <a:pt x="3419" y="143"/>
                </a:lnTo>
                <a:lnTo>
                  <a:pt x="3419" y="142"/>
                </a:lnTo>
                <a:lnTo>
                  <a:pt x="3420" y="142"/>
                </a:lnTo>
                <a:lnTo>
                  <a:pt x="3421" y="142"/>
                </a:lnTo>
                <a:lnTo>
                  <a:pt x="3421" y="142"/>
                </a:lnTo>
                <a:lnTo>
                  <a:pt x="3421" y="142"/>
                </a:lnTo>
                <a:lnTo>
                  <a:pt x="3422" y="145"/>
                </a:lnTo>
                <a:lnTo>
                  <a:pt x="3422" y="146"/>
                </a:lnTo>
                <a:lnTo>
                  <a:pt x="3423" y="147"/>
                </a:lnTo>
                <a:lnTo>
                  <a:pt x="3423" y="147"/>
                </a:lnTo>
                <a:lnTo>
                  <a:pt x="3424" y="146"/>
                </a:lnTo>
                <a:lnTo>
                  <a:pt x="3424" y="144"/>
                </a:lnTo>
                <a:lnTo>
                  <a:pt x="3425" y="142"/>
                </a:lnTo>
                <a:lnTo>
                  <a:pt x="3425" y="142"/>
                </a:lnTo>
                <a:lnTo>
                  <a:pt x="3426" y="142"/>
                </a:lnTo>
                <a:lnTo>
                  <a:pt x="3426" y="142"/>
                </a:lnTo>
                <a:lnTo>
                  <a:pt x="3427" y="141"/>
                </a:lnTo>
                <a:lnTo>
                  <a:pt x="3427" y="141"/>
                </a:lnTo>
                <a:lnTo>
                  <a:pt x="3427" y="143"/>
                </a:lnTo>
                <a:lnTo>
                  <a:pt x="3428" y="140"/>
                </a:lnTo>
                <a:lnTo>
                  <a:pt x="3428" y="135"/>
                </a:lnTo>
                <a:lnTo>
                  <a:pt x="3429" y="135"/>
                </a:lnTo>
                <a:lnTo>
                  <a:pt x="3429" y="135"/>
                </a:lnTo>
                <a:lnTo>
                  <a:pt x="3430" y="136"/>
                </a:lnTo>
                <a:lnTo>
                  <a:pt x="3430" y="137"/>
                </a:lnTo>
                <a:lnTo>
                  <a:pt x="3431" y="139"/>
                </a:lnTo>
                <a:lnTo>
                  <a:pt x="3431" y="136"/>
                </a:lnTo>
                <a:lnTo>
                  <a:pt x="3432" y="136"/>
                </a:lnTo>
                <a:lnTo>
                  <a:pt x="3432" y="134"/>
                </a:lnTo>
                <a:lnTo>
                  <a:pt x="3433" y="131"/>
                </a:lnTo>
                <a:lnTo>
                  <a:pt x="3433" y="129"/>
                </a:lnTo>
                <a:lnTo>
                  <a:pt x="3434" y="130"/>
                </a:lnTo>
                <a:lnTo>
                  <a:pt x="3434" y="129"/>
                </a:lnTo>
                <a:lnTo>
                  <a:pt x="3435" y="128"/>
                </a:lnTo>
                <a:lnTo>
                  <a:pt x="3435" y="128"/>
                </a:lnTo>
                <a:lnTo>
                  <a:pt x="3435" y="129"/>
                </a:lnTo>
                <a:lnTo>
                  <a:pt x="3436" y="129"/>
                </a:lnTo>
                <a:lnTo>
                  <a:pt x="3436" y="128"/>
                </a:lnTo>
                <a:lnTo>
                  <a:pt x="3437" y="129"/>
                </a:lnTo>
                <a:lnTo>
                  <a:pt x="3437" y="129"/>
                </a:lnTo>
                <a:lnTo>
                  <a:pt x="3438" y="130"/>
                </a:lnTo>
                <a:lnTo>
                  <a:pt x="3438" y="135"/>
                </a:lnTo>
                <a:lnTo>
                  <a:pt x="3439" y="142"/>
                </a:lnTo>
                <a:lnTo>
                  <a:pt x="3439" y="146"/>
                </a:lnTo>
                <a:lnTo>
                  <a:pt x="3440" y="149"/>
                </a:lnTo>
                <a:lnTo>
                  <a:pt x="3440" y="149"/>
                </a:lnTo>
                <a:lnTo>
                  <a:pt x="3441" y="149"/>
                </a:lnTo>
                <a:lnTo>
                  <a:pt x="3441" y="149"/>
                </a:lnTo>
                <a:lnTo>
                  <a:pt x="3441" y="148"/>
                </a:lnTo>
                <a:lnTo>
                  <a:pt x="3442" y="146"/>
                </a:lnTo>
                <a:lnTo>
                  <a:pt x="3443" y="145"/>
                </a:lnTo>
                <a:lnTo>
                  <a:pt x="3443" y="143"/>
                </a:lnTo>
                <a:lnTo>
                  <a:pt x="3444" y="139"/>
                </a:lnTo>
                <a:lnTo>
                  <a:pt x="3444" y="137"/>
                </a:lnTo>
                <a:lnTo>
                  <a:pt x="3444" y="139"/>
                </a:lnTo>
                <a:lnTo>
                  <a:pt x="3445" y="141"/>
                </a:lnTo>
                <a:lnTo>
                  <a:pt x="3445" y="142"/>
                </a:lnTo>
                <a:lnTo>
                  <a:pt x="3446" y="142"/>
                </a:lnTo>
                <a:lnTo>
                  <a:pt x="3446" y="143"/>
                </a:lnTo>
                <a:lnTo>
                  <a:pt x="3447" y="144"/>
                </a:lnTo>
                <a:lnTo>
                  <a:pt x="3447" y="145"/>
                </a:lnTo>
                <a:lnTo>
                  <a:pt x="3448" y="145"/>
                </a:lnTo>
                <a:lnTo>
                  <a:pt x="3448" y="145"/>
                </a:lnTo>
                <a:lnTo>
                  <a:pt x="3449" y="145"/>
                </a:lnTo>
                <a:lnTo>
                  <a:pt x="3449" y="147"/>
                </a:lnTo>
                <a:lnTo>
                  <a:pt x="3450" y="149"/>
                </a:lnTo>
                <a:lnTo>
                  <a:pt x="3450" y="149"/>
                </a:lnTo>
                <a:lnTo>
                  <a:pt x="3450" y="148"/>
                </a:lnTo>
                <a:lnTo>
                  <a:pt x="3451" y="148"/>
                </a:lnTo>
                <a:lnTo>
                  <a:pt x="3452" y="148"/>
                </a:lnTo>
                <a:lnTo>
                  <a:pt x="3452" y="146"/>
                </a:lnTo>
                <a:lnTo>
                  <a:pt x="3453" y="146"/>
                </a:lnTo>
                <a:lnTo>
                  <a:pt x="3453" y="147"/>
                </a:lnTo>
                <a:lnTo>
                  <a:pt x="3453" y="148"/>
                </a:lnTo>
                <a:lnTo>
                  <a:pt x="3454" y="149"/>
                </a:lnTo>
                <a:lnTo>
                  <a:pt x="3454" y="149"/>
                </a:lnTo>
                <a:lnTo>
                  <a:pt x="3455" y="148"/>
                </a:lnTo>
                <a:lnTo>
                  <a:pt x="3455" y="147"/>
                </a:lnTo>
                <a:lnTo>
                  <a:pt x="3456" y="149"/>
                </a:lnTo>
                <a:lnTo>
                  <a:pt x="3456" y="150"/>
                </a:lnTo>
                <a:lnTo>
                  <a:pt x="3457" y="150"/>
                </a:lnTo>
                <a:lnTo>
                  <a:pt x="3457" y="152"/>
                </a:lnTo>
                <a:lnTo>
                  <a:pt x="3458" y="154"/>
                </a:lnTo>
                <a:lnTo>
                  <a:pt x="3458" y="154"/>
                </a:lnTo>
                <a:lnTo>
                  <a:pt x="3458" y="155"/>
                </a:lnTo>
                <a:lnTo>
                  <a:pt x="3459" y="154"/>
                </a:lnTo>
                <a:lnTo>
                  <a:pt x="3459" y="153"/>
                </a:lnTo>
                <a:lnTo>
                  <a:pt x="3460" y="153"/>
                </a:lnTo>
                <a:lnTo>
                  <a:pt x="3461" y="153"/>
                </a:lnTo>
                <a:lnTo>
                  <a:pt x="3461" y="153"/>
                </a:lnTo>
                <a:lnTo>
                  <a:pt x="3461" y="153"/>
                </a:lnTo>
                <a:lnTo>
                  <a:pt x="3462" y="153"/>
                </a:lnTo>
                <a:lnTo>
                  <a:pt x="3462" y="153"/>
                </a:lnTo>
                <a:lnTo>
                  <a:pt x="3463" y="153"/>
                </a:lnTo>
                <a:lnTo>
                  <a:pt x="3463" y="153"/>
                </a:lnTo>
                <a:lnTo>
                  <a:pt x="3464" y="153"/>
                </a:lnTo>
                <a:lnTo>
                  <a:pt x="3464" y="153"/>
                </a:lnTo>
                <a:lnTo>
                  <a:pt x="3465" y="154"/>
                </a:lnTo>
                <a:lnTo>
                  <a:pt x="3465" y="152"/>
                </a:lnTo>
                <a:lnTo>
                  <a:pt x="3466" y="150"/>
                </a:lnTo>
                <a:lnTo>
                  <a:pt x="3466" y="150"/>
                </a:lnTo>
                <a:lnTo>
                  <a:pt x="3467" y="150"/>
                </a:lnTo>
                <a:lnTo>
                  <a:pt x="3467" y="151"/>
                </a:lnTo>
                <a:lnTo>
                  <a:pt x="3467" y="151"/>
                </a:lnTo>
                <a:lnTo>
                  <a:pt x="3468" y="151"/>
                </a:lnTo>
                <a:lnTo>
                  <a:pt x="3468" y="151"/>
                </a:lnTo>
                <a:lnTo>
                  <a:pt x="3469" y="151"/>
                </a:lnTo>
                <a:lnTo>
                  <a:pt x="3469" y="150"/>
                </a:lnTo>
                <a:lnTo>
                  <a:pt x="3470" y="150"/>
                </a:lnTo>
                <a:lnTo>
                  <a:pt x="3470" y="147"/>
                </a:lnTo>
                <a:lnTo>
                  <a:pt x="3471" y="147"/>
                </a:lnTo>
                <a:lnTo>
                  <a:pt x="3471" y="148"/>
                </a:lnTo>
                <a:lnTo>
                  <a:pt x="3472" y="148"/>
                </a:lnTo>
                <a:lnTo>
                  <a:pt x="3472" y="149"/>
                </a:lnTo>
                <a:lnTo>
                  <a:pt x="3473" y="149"/>
                </a:lnTo>
                <a:lnTo>
                  <a:pt x="3473" y="149"/>
                </a:lnTo>
                <a:lnTo>
                  <a:pt x="3474" y="149"/>
                </a:lnTo>
                <a:lnTo>
                  <a:pt x="3474" y="149"/>
                </a:lnTo>
                <a:lnTo>
                  <a:pt x="3475" y="148"/>
                </a:lnTo>
                <a:lnTo>
                  <a:pt x="3475" y="146"/>
                </a:lnTo>
                <a:lnTo>
                  <a:pt x="3475" y="146"/>
                </a:lnTo>
                <a:lnTo>
                  <a:pt x="3476" y="145"/>
                </a:lnTo>
                <a:lnTo>
                  <a:pt x="3476" y="146"/>
                </a:lnTo>
                <a:lnTo>
                  <a:pt x="3477" y="146"/>
                </a:lnTo>
                <a:lnTo>
                  <a:pt x="3477" y="144"/>
                </a:lnTo>
                <a:lnTo>
                  <a:pt x="3478" y="143"/>
                </a:lnTo>
                <a:lnTo>
                  <a:pt x="3478" y="144"/>
                </a:lnTo>
                <a:lnTo>
                  <a:pt x="3479" y="144"/>
                </a:lnTo>
                <a:lnTo>
                  <a:pt x="3479" y="146"/>
                </a:lnTo>
                <a:lnTo>
                  <a:pt x="3480" y="146"/>
                </a:lnTo>
                <a:lnTo>
                  <a:pt x="3480" y="148"/>
                </a:lnTo>
                <a:lnTo>
                  <a:pt x="3481" y="148"/>
                </a:lnTo>
                <a:lnTo>
                  <a:pt x="3481" y="148"/>
                </a:lnTo>
                <a:lnTo>
                  <a:pt x="3481" y="148"/>
                </a:lnTo>
                <a:lnTo>
                  <a:pt x="3482" y="148"/>
                </a:lnTo>
                <a:lnTo>
                  <a:pt x="3483" y="148"/>
                </a:lnTo>
                <a:lnTo>
                  <a:pt x="3483" y="148"/>
                </a:lnTo>
                <a:lnTo>
                  <a:pt x="3484" y="148"/>
                </a:lnTo>
                <a:lnTo>
                  <a:pt x="3484" y="147"/>
                </a:lnTo>
                <a:lnTo>
                  <a:pt x="3484" y="147"/>
                </a:lnTo>
                <a:lnTo>
                  <a:pt x="3485" y="147"/>
                </a:lnTo>
                <a:lnTo>
                  <a:pt x="3485" y="147"/>
                </a:lnTo>
                <a:lnTo>
                  <a:pt x="3486" y="147"/>
                </a:lnTo>
                <a:lnTo>
                  <a:pt x="3486" y="147"/>
                </a:lnTo>
                <a:lnTo>
                  <a:pt x="3487" y="147"/>
                </a:lnTo>
                <a:lnTo>
                  <a:pt x="3487" y="147"/>
                </a:lnTo>
                <a:lnTo>
                  <a:pt x="3488" y="147"/>
                </a:lnTo>
                <a:lnTo>
                  <a:pt x="3488" y="147"/>
                </a:lnTo>
                <a:lnTo>
                  <a:pt x="3489" y="148"/>
                </a:lnTo>
                <a:lnTo>
                  <a:pt x="3489" y="149"/>
                </a:lnTo>
                <a:lnTo>
                  <a:pt x="3490" y="150"/>
                </a:lnTo>
                <a:lnTo>
                  <a:pt x="3490" y="150"/>
                </a:lnTo>
                <a:lnTo>
                  <a:pt x="3490" y="149"/>
                </a:lnTo>
                <a:lnTo>
                  <a:pt x="3491" y="149"/>
                </a:lnTo>
                <a:lnTo>
                  <a:pt x="3492" y="149"/>
                </a:lnTo>
                <a:lnTo>
                  <a:pt x="3492" y="149"/>
                </a:lnTo>
                <a:lnTo>
                  <a:pt x="3493" y="148"/>
                </a:lnTo>
                <a:lnTo>
                  <a:pt x="3493" y="150"/>
                </a:lnTo>
                <a:lnTo>
                  <a:pt x="3493" y="154"/>
                </a:lnTo>
                <a:lnTo>
                  <a:pt x="3494" y="155"/>
                </a:lnTo>
                <a:lnTo>
                  <a:pt x="3494" y="154"/>
                </a:lnTo>
                <a:lnTo>
                  <a:pt x="3495" y="154"/>
                </a:lnTo>
                <a:lnTo>
                  <a:pt x="3495" y="151"/>
                </a:lnTo>
                <a:lnTo>
                  <a:pt x="3496" y="149"/>
                </a:lnTo>
                <a:lnTo>
                  <a:pt x="3496" y="149"/>
                </a:lnTo>
                <a:lnTo>
                  <a:pt x="3497" y="148"/>
                </a:lnTo>
                <a:lnTo>
                  <a:pt x="3497" y="148"/>
                </a:lnTo>
                <a:lnTo>
                  <a:pt x="3498" y="146"/>
                </a:lnTo>
                <a:lnTo>
                  <a:pt x="3498" y="145"/>
                </a:lnTo>
                <a:lnTo>
                  <a:pt x="3498" y="144"/>
                </a:lnTo>
                <a:lnTo>
                  <a:pt x="3499" y="143"/>
                </a:lnTo>
                <a:lnTo>
                  <a:pt x="3499" y="143"/>
                </a:lnTo>
                <a:lnTo>
                  <a:pt x="3500" y="143"/>
                </a:lnTo>
                <a:lnTo>
                  <a:pt x="3501" y="141"/>
                </a:lnTo>
                <a:lnTo>
                  <a:pt x="3501" y="141"/>
                </a:lnTo>
                <a:lnTo>
                  <a:pt x="3501" y="140"/>
                </a:lnTo>
                <a:lnTo>
                  <a:pt x="3502" y="140"/>
                </a:lnTo>
                <a:lnTo>
                  <a:pt x="3502" y="140"/>
                </a:lnTo>
                <a:lnTo>
                  <a:pt x="3503" y="140"/>
                </a:lnTo>
                <a:lnTo>
                  <a:pt x="3503" y="140"/>
                </a:lnTo>
                <a:lnTo>
                  <a:pt x="3504" y="140"/>
                </a:lnTo>
                <a:lnTo>
                  <a:pt x="3504" y="139"/>
                </a:lnTo>
                <a:lnTo>
                  <a:pt x="3505" y="139"/>
                </a:lnTo>
                <a:lnTo>
                  <a:pt x="3505" y="138"/>
                </a:lnTo>
                <a:lnTo>
                  <a:pt x="3506" y="138"/>
                </a:lnTo>
                <a:lnTo>
                  <a:pt x="3506" y="138"/>
                </a:lnTo>
                <a:lnTo>
                  <a:pt x="3507" y="138"/>
                </a:lnTo>
                <a:lnTo>
                  <a:pt x="3507" y="138"/>
                </a:lnTo>
                <a:lnTo>
                  <a:pt x="3507" y="138"/>
                </a:lnTo>
                <a:lnTo>
                  <a:pt x="3508" y="138"/>
                </a:lnTo>
                <a:lnTo>
                  <a:pt x="3508" y="138"/>
                </a:lnTo>
                <a:lnTo>
                  <a:pt x="3509" y="138"/>
                </a:lnTo>
                <a:lnTo>
                  <a:pt x="3510" y="138"/>
                </a:lnTo>
                <a:lnTo>
                  <a:pt x="3510" y="139"/>
                </a:lnTo>
                <a:lnTo>
                  <a:pt x="3510" y="139"/>
                </a:lnTo>
                <a:lnTo>
                  <a:pt x="3511" y="138"/>
                </a:lnTo>
                <a:lnTo>
                  <a:pt x="3511" y="138"/>
                </a:lnTo>
                <a:lnTo>
                  <a:pt x="3512" y="137"/>
                </a:lnTo>
                <a:lnTo>
                  <a:pt x="3512" y="137"/>
                </a:lnTo>
                <a:lnTo>
                  <a:pt x="3513" y="137"/>
                </a:lnTo>
                <a:lnTo>
                  <a:pt x="3513" y="138"/>
                </a:lnTo>
                <a:lnTo>
                  <a:pt x="3514" y="138"/>
                </a:lnTo>
                <a:lnTo>
                  <a:pt x="3514" y="138"/>
                </a:lnTo>
                <a:lnTo>
                  <a:pt x="3515" y="138"/>
                </a:lnTo>
                <a:lnTo>
                  <a:pt x="3515" y="139"/>
                </a:lnTo>
                <a:lnTo>
                  <a:pt x="3516" y="144"/>
                </a:lnTo>
                <a:lnTo>
                  <a:pt x="3516" y="147"/>
                </a:lnTo>
                <a:lnTo>
                  <a:pt x="3516" y="149"/>
                </a:lnTo>
                <a:lnTo>
                  <a:pt x="3517" y="149"/>
                </a:lnTo>
                <a:lnTo>
                  <a:pt x="3517" y="149"/>
                </a:lnTo>
                <a:lnTo>
                  <a:pt x="3518" y="147"/>
                </a:lnTo>
                <a:lnTo>
                  <a:pt x="3518" y="145"/>
                </a:lnTo>
                <a:lnTo>
                  <a:pt x="3519" y="143"/>
                </a:lnTo>
                <a:lnTo>
                  <a:pt x="3519" y="142"/>
                </a:lnTo>
                <a:lnTo>
                  <a:pt x="3520" y="140"/>
                </a:lnTo>
                <a:lnTo>
                  <a:pt x="3520" y="138"/>
                </a:lnTo>
                <a:lnTo>
                  <a:pt x="3521" y="138"/>
                </a:lnTo>
                <a:lnTo>
                  <a:pt x="3521" y="139"/>
                </a:lnTo>
                <a:lnTo>
                  <a:pt x="3522" y="139"/>
                </a:lnTo>
                <a:lnTo>
                  <a:pt x="3522" y="141"/>
                </a:lnTo>
                <a:lnTo>
                  <a:pt x="3523" y="141"/>
                </a:lnTo>
                <a:lnTo>
                  <a:pt x="3523" y="141"/>
                </a:lnTo>
                <a:lnTo>
                  <a:pt x="3524" y="142"/>
                </a:lnTo>
                <a:lnTo>
                  <a:pt x="3524" y="143"/>
                </a:lnTo>
                <a:lnTo>
                  <a:pt x="3524" y="144"/>
                </a:lnTo>
                <a:lnTo>
                  <a:pt x="3525" y="145"/>
                </a:lnTo>
                <a:lnTo>
                  <a:pt x="3525" y="146"/>
                </a:lnTo>
                <a:lnTo>
                  <a:pt x="3526" y="147"/>
                </a:lnTo>
                <a:lnTo>
                  <a:pt x="3526" y="149"/>
                </a:lnTo>
                <a:lnTo>
                  <a:pt x="3527" y="146"/>
                </a:lnTo>
                <a:lnTo>
                  <a:pt x="3527" y="143"/>
                </a:lnTo>
                <a:lnTo>
                  <a:pt x="3528" y="142"/>
                </a:lnTo>
                <a:lnTo>
                  <a:pt x="3528" y="142"/>
                </a:lnTo>
                <a:lnTo>
                  <a:pt x="3529" y="142"/>
                </a:lnTo>
                <a:lnTo>
                  <a:pt x="3529" y="142"/>
                </a:lnTo>
                <a:lnTo>
                  <a:pt x="3530" y="141"/>
                </a:lnTo>
                <a:lnTo>
                  <a:pt x="3530" y="141"/>
                </a:lnTo>
                <a:lnTo>
                  <a:pt x="3530" y="141"/>
                </a:lnTo>
                <a:lnTo>
                  <a:pt x="3531" y="141"/>
                </a:lnTo>
                <a:lnTo>
                  <a:pt x="3532" y="141"/>
                </a:lnTo>
                <a:lnTo>
                  <a:pt x="3532" y="141"/>
                </a:lnTo>
                <a:lnTo>
                  <a:pt x="3533" y="140"/>
                </a:lnTo>
                <a:lnTo>
                  <a:pt x="3533" y="140"/>
                </a:lnTo>
                <a:lnTo>
                  <a:pt x="3533" y="140"/>
                </a:lnTo>
                <a:lnTo>
                  <a:pt x="3534" y="140"/>
                </a:lnTo>
                <a:lnTo>
                  <a:pt x="3534" y="140"/>
                </a:lnTo>
                <a:lnTo>
                  <a:pt x="3535" y="140"/>
                </a:lnTo>
                <a:lnTo>
                  <a:pt x="3535" y="141"/>
                </a:lnTo>
                <a:lnTo>
                  <a:pt x="3536" y="141"/>
                </a:lnTo>
                <a:lnTo>
                  <a:pt x="3536" y="141"/>
                </a:lnTo>
                <a:lnTo>
                  <a:pt x="3537" y="141"/>
                </a:lnTo>
                <a:lnTo>
                  <a:pt x="3537" y="141"/>
                </a:lnTo>
                <a:lnTo>
                  <a:pt x="3538" y="141"/>
                </a:lnTo>
                <a:lnTo>
                  <a:pt x="3538" y="141"/>
                </a:lnTo>
                <a:lnTo>
                  <a:pt x="3539" y="141"/>
                </a:lnTo>
                <a:lnTo>
                  <a:pt x="3539" y="141"/>
                </a:lnTo>
                <a:lnTo>
                  <a:pt x="3539" y="140"/>
                </a:lnTo>
                <a:lnTo>
                  <a:pt x="3540" y="140"/>
                </a:lnTo>
                <a:lnTo>
                  <a:pt x="3541" y="141"/>
                </a:lnTo>
                <a:lnTo>
                  <a:pt x="3541" y="141"/>
                </a:lnTo>
                <a:lnTo>
                  <a:pt x="3541" y="142"/>
                </a:lnTo>
                <a:lnTo>
                  <a:pt x="3542" y="143"/>
                </a:lnTo>
                <a:lnTo>
                  <a:pt x="3542" y="143"/>
                </a:lnTo>
                <a:lnTo>
                  <a:pt x="3543" y="142"/>
                </a:lnTo>
                <a:lnTo>
                  <a:pt x="3543" y="141"/>
                </a:lnTo>
                <a:lnTo>
                  <a:pt x="3544" y="140"/>
                </a:lnTo>
                <a:lnTo>
                  <a:pt x="3544" y="140"/>
                </a:lnTo>
                <a:lnTo>
                  <a:pt x="3545" y="141"/>
                </a:lnTo>
                <a:lnTo>
                  <a:pt x="3545" y="144"/>
                </a:lnTo>
                <a:lnTo>
                  <a:pt x="3546" y="147"/>
                </a:lnTo>
                <a:lnTo>
                  <a:pt x="3546" y="149"/>
                </a:lnTo>
                <a:lnTo>
                  <a:pt x="3547" y="150"/>
                </a:lnTo>
                <a:lnTo>
                  <a:pt x="3547" y="152"/>
                </a:lnTo>
                <a:lnTo>
                  <a:pt x="3547" y="152"/>
                </a:lnTo>
                <a:lnTo>
                  <a:pt x="3548" y="150"/>
                </a:lnTo>
                <a:lnTo>
                  <a:pt x="3548" y="150"/>
                </a:lnTo>
                <a:lnTo>
                  <a:pt x="3549" y="148"/>
                </a:lnTo>
                <a:lnTo>
                  <a:pt x="3550" y="146"/>
                </a:lnTo>
                <a:lnTo>
                  <a:pt x="3550" y="146"/>
                </a:lnTo>
                <a:lnTo>
                  <a:pt x="3550" y="145"/>
                </a:lnTo>
                <a:lnTo>
                  <a:pt x="3551" y="144"/>
                </a:lnTo>
                <a:lnTo>
                  <a:pt x="3551" y="143"/>
                </a:lnTo>
                <a:lnTo>
                  <a:pt x="3552" y="141"/>
                </a:lnTo>
                <a:lnTo>
                  <a:pt x="3552" y="138"/>
                </a:lnTo>
                <a:lnTo>
                  <a:pt x="3553" y="137"/>
                </a:lnTo>
                <a:lnTo>
                  <a:pt x="3553" y="136"/>
                </a:lnTo>
                <a:lnTo>
                  <a:pt x="3554" y="136"/>
                </a:lnTo>
                <a:lnTo>
                  <a:pt x="3554" y="136"/>
                </a:lnTo>
                <a:lnTo>
                  <a:pt x="3555" y="137"/>
                </a:lnTo>
                <a:lnTo>
                  <a:pt x="3555" y="138"/>
                </a:lnTo>
                <a:lnTo>
                  <a:pt x="3556" y="140"/>
                </a:lnTo>
                <a:lnTo>
                  <a:pt x="3556" y="141"/>
                </a:lnTo>
                <a:lnTo>
                  <a:pt x="3556" y="141"/>
                </a:lnTo>
                <a:lnTo>
                  <a:pt x="3557" y="141"/>
                </a:lnTo>
                <a:lnTo>
                  <a:pt x="3557" y="142"/>
                </a:lnTo>
                <a:lnTo>
                  <a:pt x="3558" y="143"/>
                </a:lnTo>
                <a:lnTo>
                  <a:pt x="3559" y="142"/>
                </a:lnTo>
                <a:lnTo>
                  <a:pt x="3559" y="142"/>
                </a:lnTo>
                <a:lnTo>
                  <a:pt x="3559" y="137"/>
                </a:lnTo>
                <a:lnTo>
                  <a:pt x="3560" y="131"/>
                </a:lnTo>
                <a:lnTo>
                  <a:pt x="3560" y="130"/>
                </a:lnTo>
                <a:lnTo>
                  <a:pt x="3561" y="130"/>
                </a:lnTo>
                <a:lnTo>
                  <a:pt x="3561" y="130"/>
                </a:lnTo>
                <a:lnTo>
                  <a:pt x="3562" y="131"/>
                </a:lnTo>
                <a:lnTo>
                  <a:pt x="3562" y="130"/>
                </a:lnTo>
                <a:lnTo>
                  <a:pt x="3563" y="129"/>
                </a:lnTo>
                <a:lnTo>
                  <a:pt x="3563" y="127"/>
                </a:lnTo>
                <a:lnTo>
                  <a:pt x="3564" y="127"/>
                </a:lnTo>
                <a:lnTo>
                  <a:pt x="3564" y="125"/>
                </a:lnTo>
                <a:lnTo>
                  <a:pt x="3564" y="123"/>
                </a:lnTo>
                <a:lnTo>
                  <a:pt x="3565" y="123"/>
                </a:lnTo>
                <a:lnTo>
                  <a:pt x="3565" y="123"/>
                </a:lnTo>
                <a:lnTo>
                  <a:pt x="3566" y="123"/>
                </a:lnTo>
                <a:lnTo>
                  <a:pt x="3566" y="123"/>
                </a:lnTo>
                <a:lnTo>
                  <a:pt x="3567" y="123"/>
                </a:lnTo>
                <a:lnTo>
                  <a:pt x="3567" y="123"/>
                </a:lnTo>
                <a:lnTo>
                  <a:pt x="3568" y="122"/>
                </a:lnTo>
                <a:lnTo>
                  <a:pt x="3568" y="121"/>
                </a:lnTo>
                <a:lnTo>
                  <a:pt x="3569" y="121"/>
                </a:lnTo>
                <a:lnTo>
                  <a:pt x="3569" y="120"/>
                </a:lnTo>
                <a:lnTo>
                  <a:pt x="3570" y="120"/>
                </a:lnTo>
                <a:lnTo>
                  <a:pt x="3570" y="121"/>
                </a:lnTo>
                <a:lnTo>
                  <a:pt x="3570" y="122"/>
                </a:lnTo>
                <a:lnTo>
                  <a:pt x="3571" y="125"/>
                </a:lnTo>
                <a:lnTo>
                  <a:pt x="3572" y="128"/>
                </a:lnTo>
                <a:lnTo>
                  <a:pt x="3572" y="130"/>
                </a:lnTo>
                <a:lnTo>
                  <a:pt x="3573" y="130"/>
                </a:lnTo>
                <a:lnTo>
                  <a:pt x="3573" y="134"/>
                </a:lnTo>
                <a:lnTo>
                  <a:pt x="3573" y="136"/>
                </a:lnTo>
                <a:lnTo>
                  <a:pt x="3574" y="136"/>
                </a:lnTo>
                <a:lnTo>
                  <a:pt x="3574" y="137"/>
                </a:lnTo>
                <a:lnTo>
                  <a:pt x="3575" y="139"/>
                </a:lnTo>
                <a:lnTo>
                  <a:pt x="3575" y="140"/>
                </a:lnTo>
                <a:lnTo>
                  <a:pt x="3576" y="141"/>
                </a:lnTo>
                <a:lnTo>
                  <a:pt x="3576" y="141"/>
                </a:lnTo>
                <a:lnTo>
                  <a:pt x="3577" y="141"/>
                </a:lnTo>
                <a:lnTo>
                  <a:pt x="3577" y="141"/>
                </a:lnTo>
                <a:lnTo>
                  <a:pt x="3578" y="141"/>
                </a:lnTo>
                <a:lnTo>
                  <a:pt x="3578" y="141"/>
                </a:lnTo>
                <a:lnTo>
                  <a:pt x="3579" y="142"/>
                </a:lnTo>
                <a:lnTo>
                  <a:pt x="3579" y="143"/>
                </a:lnTo>
                <a:lnTo>
                  <a:pt x="3579" y="143"/>
                </a:lnTo>
                <a:lnTo>
                  <a:pt x="3580" y="142"/>
                </a:lnTo>
                <a:lnTo>
                  <a:pt x="3581" y="141"/>
                </a:lnTo>
                <a:lnTo>
                  <a:pt x="3581" y="141"/>
                </a:lnTo>
                <a:lnTo>
                  <a:pt x="3582" y="141"/>
                </a:lnTo>
                <a:lnTo>
                  <a:pt x="3582" y="141"/>
                </a:lnTo>
                <a:lnTo>
                  <a:pt x="3582" y="144"/>
                </a:lnTo>
                <a:lnTo>
                  <a:pt x="3583" y="144"/>
                </a:lnTo>
                <a:lnTo>
                  <a:pt x="3583" y="144"/>
                </a:lnTo>
                <a:lnTo>
                  <a:pt x="3584" y="144"/>
                </a:lnTo>
                <a:lnTo>
                  <a:pt x="3584" y="144"/>
                </a:lnTo>
                <a:lnTo>
                  <a:pt x="3585" y="144"/>
                </a:lnTo>
                <a:lnTo>
                  <a:pt x="3585" y="144"/>
                </a:lnTo>
                <a:lnTo>
                  <a:pt x="3586" y="144"/>
                </a:lnTo>
                <a:lnTo>
                  <a:pt x="3586" y="144"/>
                </a:lnTo>
                <a:lnTo>
                  <a:pt x="3587" y="144"/>
                </a:lnTo>
                <a:lnTo>
                  <a:pt x="3587" y="144"/>
                </a:lnTo>
                <a:lnTo>
                  <a:pt x="3587" y="144"/>
                </a:lnTo>
                <a:lnTo>
                  <a:pt x="3588" y="145"/>
                </a:lnTo>
                <a:lnTo>
                  <a:pt x="3588" y="145"/>
                </a:lnTo>
                <a:lnTo>
                  <a:pt x="3589" y="146"/>
                </a:lnTo>
                <a:lnTo>
                  <a:pt x="3590" y="146"/>
                </a:lnTo>
                <a:lnTo>
                  <a:pt x="3590" y="148"/>
                </a:lnTo>
                <a:lnTo>
                  <a:pt x="3590" y="148"/>
                </a:lnTo>
                <a:lnTo>
                  <a:pt x="3591" y="148"/>
                </a:lnTo>
                <a:lnTo>
                  <a:pt x="3591" y="148"/>
                </a:lnTo>
                <a:lnTo>
                  <a:pt x="3592" y="148"/>
                </a:lnTo>
                <a:lnTo>
                  <a:pt x="3592" y="148"/>
                </a:lnTo>
                <a:lnTo>
                  <a:pt x="3593" y="147"/>
                </a:lnTo>
                <a:lnTo>
                  <a:pt x="3593" y="147"/>
                </a:lnTo>
                <a:lnTo>
                  <a:pt x="3594" y="146"/>
                </a:lnTo>
                <a:lnTo>
                  <a:pt x="3594" y="147"/>
                </a:lnTo>
                <a:lnTo>
                  <a:pt x="3595" y="147"/>
                </a:lnTo>
                <a:lnTo>
                  <a:pt x="3595" y="148"/>
                </a:lnTo>
                <a:lnTo>
                  <a:pt x="3596" y="149"/>
                </a:lnTo>
                <a:lnTo>
                  <a:pt x="3596" y="150"/>
                </a:lnTo>
                <a:lnTo>
                  <a:pt x="3596" y="151"/>
                </a:lnTo>
                <a:lnTo>
                  <a:pt x="3597" y="152"/>
                </a:lnTo>
                <a:lnTo>
                  <a:pt x="3597" y="152"/>
                </a:lnTo>
                <a:lnTo>
                  <a:pt x="3598" y="153"/>
                </a:lnTo>
                <a:lnTo>
                  <a:pt x="3599" y="154"/>
                </a:lnTo>
                <a:lnTo>
                  <a:pt x="3599" y="154"/>
                </a:lnTo>
                <a:lnTo>
                  <a:pt x="3599" y="153"/>
                </a:lnTo>
                <a:lnTo>
                  <a:pt x="3600" y="153"/>
                </a:lnTo>
                <a:lnTo>
                  <a:pt x="3600" y="151"/>
                </a:lnTo>
                <a:lnTo>
                  <a:pt x="3601" y="151"/>
                </a:lnTo>
                <a:lnTo>
                  <a:pt x="3601" y="151"/>
                </a:lnTo>
                <a:lnTo>
                  <a:pt x="3602" y="151"/>
                </a:lnTo>
                <a:lnTo>
                  <a:pt x="3602" y="151"/>
                </a:lnTo>
                <a:lnTo>
                  <a:pt x="3603" y="151"/>
                </a:lnTo>
                <a:lnTo>
                  <a:pt x="3603" y="152"/>
                </a:lnTo>
                <a:lnTo>
                  <a:pt x="3604" y="151"/>
                </a:lnTo>
                <a:lnTo>
                  <a:pt x="3604" y="151"/>
                </a:lnTo>
                <a:lnTo>
                  <a:pt x="3605" y="151"/>
                </a:lnTo>
                <a:lnTo>
                  <a:pt x="3605" y="151"/>
                </a:lnTo>
                <a:lnTo>
                  <a:pt x="3605" y="151"/>
                </a:lnTo>
                <a:lnTo>
                  <a:pt x="3606" y="152"/>
                </a:lnTo>
                <a:lnTo>
                  <a:pt x="3606" y="152"/>
                </a:lnTo>
                <a:lnTo>
                  <a:pt x="3607" y="153"/>
                </a:lnTo>
                <a:lnTo>
                  <a:pt x="3607" y="152"/>
                </a:lnTo>
                <a:lnTo>
                  <a:pt x="3608" y="152"/>
                </a:lnTo>
                <a:lnTo>
                  <a:pt x="3608" y="152"/>
                </a:lnTo>
                <a:lnTo>
                  <a:pt x="3609" y="152"/>
                </a:lnTo>
                <a:lnTo>
                  <a:pt x="3609" y="152"/>
                </a:lnTo>
                <a:lnTo>
                  <a:pt x="3610" y="152"/>
                </a:lnTo>
                <a:lnTo>
                  <a:pt x="3610" y="152"/>
                </a:lnTo>
                <a:lnTo>
                  <a:pt x="3611" y="154"/>
                </a:lnTo>
                <a:lnTo>
                  <a:pt x="3611" y="154"/>
                </a:lnTo>
                <a:lnTo>
                  <a:pt x="3612" y="155"/>
                </a:lnTo>
                <a:lnTo>
                  <a:pt x="3612" y="155"/>
                </a:lnTo>
                <a:lnTo>
                  <a:pt x="3613" y="155"/>
                </a:lnTo>
                <a:lnTo>
                  <a:pt x="3613" y="153"/>
                </a:lnTo>
                <a:lnTo>
                  <a:pt x="3613" y="154"/>
                </a:lnTo>
                <a:lnTo>
                  <a:pt x="3614" y="154"/>
                </a:lnTo>
                <a:lnTo>
                  <a:pt x="3614" y="154"/>
                </a:lnTo>
                <a:lnTo>
                  <a:pt x="3615" y="154"/>
                </a:lnTo>
                <a:lnTo>
                  <a:pt x="3615" y="153"/>
                </a:lnTo>
                <a:lnTo>
                  <a:pt x="3616" y="154"/>
                </a:lnTo>
                <a:lnTo>
                  <a:pt x="3616" y="154"/>
                </a:lnTo>
                <a:lnTo>
                  <a:pt x="3617" y="155"/>
                </a:lnTo>
                <a:lnTo>
                  <a:pt x="3617" y="155"/>
                </a:lnTo>
                <a:lnTo>
                  <a:pt x="3618" y="155"/>
                </a:lnTo>
                <a:lnTo>
                  <a:pt x="3618" y="156"/>
                </a:lnTo>
                <a:lnTo>
                  <a:pt x="3619" y="155"/>
                </a:lnTo>
                <a:lnTo>
                  <a:pt x="3619" y="155"/>
                </a:lnTo>
                <a:lnTo>
                  <a:pt x="3619" y="155"/>
                </a:lnTo>
                <a:lnTo>
                  <a:pt x="3620" y="155"/>
                </a:lnTo>
                <a:lnTo>
                  <a:pt x="3621" y="155"/>
                </a:lnTo>
                <a:lnTo>
                  <a:pt x="3621" y="155"/>
                </a:lnTo>
                <a:lnTo>
                  <a:pt x="3622" y="155"/>
                </a:lnTo>
                <a:lnTo>
                  <a:pt x="3622" y="155"/>
                </a:lnTo>
                <a:lnTo>
                  <a:pt x="3622" y="154"/>
                </a:lnTo>
                <a:lnTo>
                  <a:pt x="3623" y="152"/>
                </a:lnTo>
                <a:lnTo>
                  <a:pt x="3623" y="152"/>
                </a:lnTo>
                <a:lnTo>
                  <a:pt x="3624" y="152"/>
                </a:lnTo>
                <a:lnTo>
                  <a:pt x="3624" y="152"/>
                </a:lnTo>
                <a:lnTo>
                  <a:pt x="3625" y="152"/>
                </a:lnTo>
                <a:lnTo>
                  <a:pt x="3625" y="152"/>
                </a:lnTo>
                <a:lnTo>
                  <a:pt x="3626" y="152"/>
                </a:lnTo>
                <a:lnTo>
                  <a:pt x="3626" y="153"/>
                </a:lnTo>
                <a:lnTo>
                  <a:pt x="3627" y="153"/>
                </a:lnTo>
                <a:lnTo>
                  <a:pt x="3627" y="153"/>
                </a:lnTo>
                <a:lnTo>
                  <a:pt x="3627" y="153"/>
                </a:lnTo>
                <a:lnTo>
                  <a:pt x="3628" y="153"/>
                </a:lnTo>
                <a:lnTo>
                  <a:pt x="3628" y="148"/>
                </a:lnTo>
                <a:lnTo>
                  <a:pt x="3629" y="148"/>
                </a:lnTo>
                <a:lnTo>
                  <a:pt x="3630" y="148"/>
                </a:lnTo>
                <a:lnTo>
                  <a:pt x="3630" y="148"/>
                </a:lnTo>
                <a:lnTo>
                  <a:pt x="3630" y="147"/>
                </a:lnTo>
                <a:lnTo>
                  <a:pt x="3631" y="145"/>
                </a:lnTo>
                <a:lnTo>
                  <a:pt x="3631" y="142"/>
                </a:lnTo>
                <a:lnTo>
                  <a:pt x="3632" y="141"/>
                </a:lnTo>
                <a:lnTo>
                  <a:pt x="3632" y="141"/>
                </a:lnTo>
                <a:lnTo>
                  <a:pt x="3633" y="142"/>
                </a:lnTo>
                <a:lnTo>
                  <a:pt x="3633" y="142"/>
                </a:lnTo>
                <a:lnTo>
                  <a:pt x="3634" y="142"/>
                </a:lnTo>
                <a:lnTo>
                  <a:pt x="3634" y="141"/>
                </a:lnTo>
                <a:lnTo>
                  <a:pt x="3635" y="141"/>
                </a:lnTo>
                <a:lnTo>
                  <a:pt x="3635" y="141"/>
                </a:lnTo>
                <a:lnTo>
                  <a:pt x="3636" y="142"/>
                </a:lnTo>
                <a:lnTo>
                  <a:pt x="3636" y="143"/>
                </a:lnTo>
                <a:lnTo>
                  <a:pt x="3636" y="144"/>
                </a:lnTo>
                <a:lnTo>
                  <a:pt x="3637" y="144"/>
                </a:lnTo>
                <a:lnTo>
                  <a:pt x="3637" y="144"/>
                </a:lnTo>
                <a:lnTo>
                  <a:pt x="3638" y="146"/>
                </a:lnTo>
                <a:lnTo>
                  <a:pt x="3639" y="147"/>
                </a:lnTo>
                <a:lnTo>
                  <a:pt x="3639" y="148"/>
                </a:lnTo>
                <a:lnTo>
                  <a:pt x="3639" y="148"/>
                </a:lnTo>
                <a:lnTo>
                  <a:pt x="3640" y="147"/>
                </a:lnTo>
                <a:lnTo>
                  <a:pt x="3640" y="147"/>
                </a:lnTo>
                <a:lnTo>
                  <a:pt x="3641" y="148"/>
                </a:lnTo>
                <a:lnTo>
                  <a:pt x="3641" y="147"/>
                </a:lnTo>
                <a:lnTo>
                  <a:pt x="3642" y="147"/>
                </a:lnTo>
                <a:lnTo>
                  <a:pt x="3642" y="147"/>
                </a:lnTo>
                <a:lnTo>
                  <a:pt x="3643" y="147"/>
                </a:lnTo>
                <a:lnTo>
                  <a:pt x="3643" y="147"/>
                </a:lnTo>
                <a:lnTo>
                  <a:pt x="3644" y="147"/>
                </a:lnTo>
                <a:lnTo>
                  <a:pt x="3644" y="147"/>
                </a:lnTo>
                <a:lnTo>
                  <a:pt x="3645" y="147"/>
                </a:lnTo>
                <a:lnTo>
                  <a:pt x="3645" y="148"/>
                </a:lnTo>
                <a:lnTo>
                  <a:pt x="3645" y="149"/>
                </a:lnTo>
                <a:lnTo>
                  <a:pt x="3646" y="150"/>
                </a:lnTo>
                <a:lnTo>
                  <a:pt x="3646" y="150"/>
                </a:lnTo>
                <a:lnTo>
                  <a:pt x="3647" y="147"/>
                </a:lnTo>
                <a:lnTo>
                  <a:pt x="3648" y="145"/>
                </a:lnTo>
                <a:lnTo>
                  <a:pt x="3648" y="145"/>
                </a:lnTo>
                <a:lnTo>
                  <a:pt x="3648" y="145"/>
                </a:lnTo>
                <a:lnTo>
                  <a:pt x="3649" y="147"/>
                </a:lnTo>
                <a:lnTo>
                  <a:pt x="3649" y="149"/>
                </a:lnTo>
                <a:lnTo>
                  <a:pt x="3650" y="150"/>
                </a:lnTo>
                <a:lnTo>
                  <a:pt x="3650" y="149"/>
                </a:lnTo>
                <a:lnTo>
                  <a:pt x="3651" y="149"/>
                </a:lnTo>
                <a:lnTo>
                  <a:pt x="3651" y="149"/>
                </a:lnTo>
                <a:lnTo>
                  <a:pt x="3652" y="149"/>
                </a:lnTo>
                <a:lnTo>
                  <a:pt x="3652" y="149"/>
                </a:lnTo>
                <a:lnTo>
                  <a:pt x="3653" y="149"/>
                </a:lnTo>
                <a:lnTo>
                  <a:pt x="3653" y="149"/>
                </a:lnTo>
                <a:lnTo>
                  <a:pt x="3653" y="149"/>
                </a:lnTo>
                <a:lnTo>
                  <a:pt x="3654" y="150"/>
                </a:lnTo>
                <a:lnTo>
                  <a:pt x="3654" y="150"/>
                </a:lnTo>
                <a:lnTo>
                  <a:pt x="3655" y="150"/>
                </a:lnTo>
                <a:lnTo>
                  <a:pt x="3655" y="149"/>
                </a:lnTo>
                <a:lnTo>
                  <a:pt x="3656" y="147"/>
                </a:lnTo>
                <a:lnTo>
                  <a:pt x="3656" y="146"/>
                </a:lnTo>
                <a:lnTo>
                  <a:pt x="3657" y="146"/>
                </a:lnTo>
                <a:lnTo>
                  <a:pt x="3657" y="145"/>
                </a:lnTo>
                <a:lnTo>
                  <a:pt x="3658" y="147"/>
                </a:lnTo>
                <a:lnTo>
                  <a:pt x="3658" y="146"/>
                </a:lnTo>
                <a:lnTo>
                  <a:pt x="3659" y="146"/>
                </a:lnTo>
                <a:lnTo>
                  <a:pt x="3659" y="146"/>
                </a:lnTo>
                <a:lnTo>
                  <a:pt x="3660" y="147"/>
                </a:lnTo>
                <a:lnTo>
                  <a:pt x="3660" y="147"/>
                </a:lnTo>
                <a:lnTo>
                  <a:pt x="3661" y="147"/>
                </a:lnTo>
                <a:lnTo>
                  <a:pt x="3661" y="148"/>
                </a:lnTo>
                <a:lnTo>
                  <a:pt x="3662" y="148"/>
                </a:lnTo>
                <a:lnTo>
                  <a:pt x="3662" y="147"/>
                </a:lnTo>
                <a:lnTo>
                  <a:pt x="3662" y="147"/>
                </a:lnTo>
                <a:lnTo>
                  <a:pt x="3663" y="147"/>
                </a:lnTo>
                <a:lnTo>
                  <a:pt x="3663" y="146"/>
                </a:lnTo>
                <a:lnTo>
                  <a:pt x="3664" y="146"/>
                </a:lnTo>
                <a:lnTo>
                  <a:pt x="3664" y="146"/>
                </a:lnTo>
                <a:lnTo>
                  <a:pt x="3665" y="146"/>
                </a:lnTo>
                <a:lnTo>
                  <a:pt x="3665" y="145"/>
                </a:lnTo>
                <a:lnTo>
                  <a:pt x="3666" y="145"/>
                </a:lnTo>
                <a:lnTo>
                  <a:pt x="3666" y="145"/>
                </a:lnTo>
                <a:lnTo>
                  <a:pt x="3667" y="145"/>
                </a:lnTo>
                <a:lnTo>
                  <a:pt x="3667" y="146"/>
                </a:lnTo>
                <a:lnTo>
                  <a:pt x="3668" y="146"/>
                </a:lnTo>
                <a:lnTo>
                  <a:pt x="3668" y="145"/>
                </a:lnTo>
                <a:lnTo>
                  <a:pt x="3668" y="146"/>
                </a:lnTo>
                <a:lnTo>
                  <a:pt x="3669" y="145"/>
                </a:lnTo>
                <a:lnTo>
                  <a:pt x="3670" y="146"/>
                </a:lnTo>
                <a:lnTo>
                  <a:pt x="3670" y="147"/>
                </a:lnTo>
                <a:lnTo>
                  <a:pt x="3670" y="147"/>
                </a:lnTo>
                <a:lnTo>
                  <a:pt x="3671" y="146"/>
                </a:lnTo>
                <a:lnTo>
                  <a:pt x="3671" y="146"/>
                </a:lnTo>
                <a:lnTo>
                  <a:pt x="3672" y="146"/>
                </a:lnTo>
                <a:lnTo>
                  <a:pt x="3672" y="146"/>
                </a:lnTo>
                <a:lnTo>
                  <a:pt x="3673" y="146"/>
                </a:lnTo>
                <a:lnTo>
                  <a:pt x="3673" y="146"/>
                </a:lnTo>
                <a:lnTo>
                  <a:pt x="3674" y="146"/>
                </a:lnTo>
                <a:lnTo>
                  <a:pt x="3674" y="147"/>
                </a:lnTo>
                <a:lnTo>
                  <a:pt x="3675" y="146"/>
                </a:lnTo>
                <a:lnTo>
                  <a:pt x="3675" y="146"/>
                </a:lnTo>
                <a:lnTo>
                  <a:pt x="3676" y="146"/>
                </a:lnTo>
                <a:lnTo>
                  <a:pt x="3676" y="146"/>
                </a:lnTo>
                <a:lnTo>
                  <a:pt x="3676" y="146"/>
                </a:lnTo>
                <a:lnTo>
                  <a:pt x="3677" y="146"/>
                </a:lnTo>
                <a:lnTo>
                  <a:pt x="3677" y="147"/>
                </a:lnTo>
                <a:lnTo>
                  <a:pt x="3678" y="147"/>
                </a:lnTo>
                <a:lnTo>
                  <a:pt x="3679" y="148"/>
                </a:lnTo>
                <a:lnTo>
                  <a:pt x="3679" y="148"/>
                </a:lnTo>
                <a:lnTo>
                  <a:pt x="3679" y="148"/>
                </a:lnTo>
                <a:lnTo>
                  <a:pt x="3680" y="149"/>
                </a:lnTo>
                <a:lnTo>
                  <a:pt x="3680" y="149"/>
                </a:lnTo>
                <a:lnTo>
                  <a:pt x="3681" y="149"/>
                </a:lnTo>
                <a:lnTo>
                  <a:pt x="3681" y="148"/>
                </a:lnTo>
                <a:lnTo>
                  <a:pt x="3682" y="147"/>
                </a:lnTo>
                <a:lnTo>
                  <a:pt x="3682" y="146"/>
                </a:lnTo>
                <a:lnTo>
                  <a:pt x="3683" y="146"/>
                </a:lnTo>
                <a:lnTo>
                  <a:pt x="3683" y="146"/>
                </a:lnTo>
                <a:lnTo>
                  <a:pt x="3684" y="146"/>
                </a:lnTo>
                <a:lnTo>
                  <a:pt x="3684" y="147"/>
                </a:lnTo>
                <a:lnTo>
                  <a:pt x="3685" y="149"/>
                </a:lnTo>
                <a:lnTo>
                  <a:pt x="3685" y="146"/>
                </a:lnTo>
                <a:lnTo>
                  <a:pt x="3685" y="145"/>
                </a:lnTo>
                <a:lnTo>
                  <a:pt x="3686" y="145"/>
                </a:lnTo>
                <a:lnTo>
                  <a:pt x="3686" y="145"/>
                </a:lnTo>
                <a:lnTo>
                  <a:pt x="3687" y="145"/>
                </a:lnTo>
                <a:lnTo>
                  <a:pt x="3688" y="145"/>
                </a:lnTo>
                <a:lnTo>
                  <a:pt x="3688" y="145"/>
                </a:lnTo>
                <a:lnTo>
                  <a:pt x="3688" y="144"/>
                </a:lnTo>
                <a:lnTo>
                  <a:pt x="3689" y="144"/>
                </a:lnTo>
                <a:lnTo>
                  <a:pt x="3689" y="144"/>
                </a:lnTo>
                <a:lnTo>
                  <a:pt x="3690" y="144"/>
                </a:lnTo>
                <a:lnTo>
                  <a:pt x="3690" y="144"/>
                </a:lnTo>
                <a:lnTo>
                  <a:pt x="3691" y="143"/>
                </a:lnTo>
                <a:lnTo>
                  <a:pt x="3691" y="143"/>
                </a:lnTo>
                <a:lnTo>
                  <a:pt x="3692" y="143"/>
                </a:lnTo>
                <a:lnTo>
                  <a:pt x="3692" y="144"/>
                </a:lnTo>
                <a:lnTo>
                  <a:pt x="3693" y="144"/>
                </a:lnTo>
                <a:lnTo>
                  <a:pt x="3693" y="144"/>
                </a:lnTo>
                <a:lnTo>
                  <a:pt x="3693" y="146"/>
                </a:lnTo>
                <a:lnTo>
                  <a:pt x="3694" y="146"/>
                </a:lnTo>
                <a:lnTo>
                  <a:pt x="3694" y="146"/>
                </a:lnTo>
                <a:lnTo>
                  <a:pt x="3695" y="147"/>
                </a:lnTo>
                <a:lnTo>
                  <a:pt x="3695" y="146"/>
                </a:lnTo>
                <a:lnTo>
                  <a:pt x="3696" y="146"/>
                </a:lnTo>
                <a:lnTo>
                  <a:pt x="3696" y="146"/>
                </a:lnTo>
                <a:lnTo>
                  <a:pt x="3697" y="146"/>
                </a:lnTo>
                <a:lnTo>
                  <a:pt x="3697" y="146"/>
                </a:lnTo>
                <a:lnTo>
                  <a:pt x="3698" y="146"/>
                </a:lnTo>
                <a:lnTo>
                  <a:pt x="3698" y="148"/>
                </a:lnTo>
                <a:lnTo>
                  <a:pt x="3699" y="148"/>
                </a:lnTo>
                <a:lnTo>
                  <a:pt x="3699" y="148"/>
                </a:lnTo>
                <a:lnTo>
                  <a:pt x="3700" y="148"/>
                </a:lnTo>
                <a:lnTo>
                  <a:pt x="3700" y="148"/>
                </a:lnTo>
                <a:lnTo>
                  <a:pt x="3701" y="147"/>
                </a:lnTo>
                <a:lnTo>
                  <a:pt x="3701" y="147"/>
                </a:lnTo>
                <a:lnTo>
                  <a:pt x="3702" y="148"/>
                </a:lnTo>
                <a:lnTo>
                  <a:pt x="3702" y="148"/>
                </a:lnTo>
                <a:lnTo>
                  <a:pt x="3702" y="148"/>
                </a:lnTo>
                <a:lnTo>
                  <a:pt x="3703" y="148"/>
                </a:lnTo>
                <a:lnTo>
                  <a:pt x="3703" y="148"/>
                </a:lnTo>
                <a:lnTo>
                  <a:pt x="3704" y="149"/>
                </a:lnTo>
                <a:lnTo>
                  <a:pt x="3704" y="149"/>
                </a:lnTo>
                <a:lnTo>
                  <a:pt x="3705" y="149"/>
                </a:lnTo>
                <a:lnTo>
                  <a:pt x="3705" y="149"/>
                </a:lnTo>
                <a:lnTo>
                  <a:pt x="3706" y="149"/>
                </a:lnTo>
                <a:lnTo>
                  <a:pt x="3706" y="150"/>
                </a:lnTo>
                <a:lnTo>
                  <a:pt x="3707" y="150"/>
                </a:lnTo>
                <a:lnTo>
                  <a:pt x="3707" y="151"/>
                </a:lnTo>
                <a:lnTo>
                  <a:pt x="3708" y="151"/>
                </a:lnTo>
                <a:lnTo>
                  <a:pt x="3708" y="151"/>
                </a:lnTo>
                <a:lnTo>
                  <a:pt x="3708" y="151"/>
                </a:lnTo>
                <a:lnTo>
                  <a:pt x="3709" y="152"/>
                </a:lnTo>
                <a:lnTo>
                  <a:pt x="3710" y="153"/>
                </a:lnTo>
                <a:lnTo>
                  <a:pt x="3710" y="153"/>
                </a:lnTo>
                <a:lnTo>
                  <a:pt x="3711" y="153"/>
                </a:lnTo>
                <a:lnTo>
                  <a:pt x="3711" y="152"/>
                </a:lnTo>
                <a:lnTo>
                  <a:pt x="3711" y="152"/>
                </a:lnTo>
                <a:lnTo>
                  <a:pt x="3712" y="152"/>
                </a:lnTo>
                <a:lnTo>
                  <a:pt x="3712" y="152"/>
                </a:lnTo>
                <a:lnTo>
                  <a:pt x="3713" y="152"/>
                </a:lnTo>
                <a:lnTo>
                  <a:pt x="3713" y="153"/>
                </a:lnTo>
                <a:lnTo>
                  <a:pt x="3714" y="153"/>
                </a:lnTo>
                <a:lnTo>
                  <a:pt x="3714" y="153"/>
                </a:lnTo>
                <a:lnTo>
                  <a:pt x="3715" y="154"/>
                </a:lnTo>
                <a:lnTo>
                  <a:pt x="3715" y="154"/>
                </a:lnTo>
                <a:lnTo>
                  <a:pt x="3716" y="154"/>
                </a:lnTo>
                <a:lnTo>
                  <a:pt x="3716" y="154"/>
                </a:lnTo>
                <a:lnTo>
                  <a:pt x="3716" y="150"/>
                </a:lnTo>
                <a:lnTo>
                  <a:pt x="3717" y="148"/>
                </a:lnTo>
                <a:lnTo>
                  <a:pt x="3717" y="146"/>
                </a:lnTo>
                <a:lnTo>
                  <a:pt x="3718" y="146"/>
                </a:lnTo>
                <a:lnTo>
                  <a:pt x="3719" y="146"/>
                </a:lnTo>
                <a:lnTo>
                  <a:pt x="3719" y="146"/>
                </a:lnTo>
                <a:lnTo>
                  <a:pt x="3719" y="144"/>
                </a:lnTo>
                <a:lnTo>
                  <a:pt x="3720" y="143"/>
                </a:lnTo>
                <a:lnTo>
                  <a:pt x="3720" y="142"/>
                </a:lnTo>
                <a:lnTo>
                  <a:pt x="3721" y="142"/>
                </a:lnTo>
                <a:lnTo>
                  <a:pt x="3721" y="141"/>
                </a:lnTo>
                <a:lnTo>
                  <a:pt x="3722" y="139"/>
                </a:lnTo>
                <a:lnTo>
                  <a:pt x="3722" y="136"/>
                </a:lnTo>
                <a:lnTo>
                  <a:pt x="3723" y="133"/>
                </a:lnTo>
                <a:lnTo>
                  <a:pt x="3723" y="128"/>
                </a:lnTo>
                <a:lnTo>
                  <a:pt x="3724" y="123"/>
                </a:lnTo>
                <a:lnTo>
                  <a:pt x="3724" y="123"/>
                </a:lnTo>
                <a:lnTo>
                  <a:pt x="3725" y="122"/>
                </a:lnTo>
                <a:lnTo>
                  <a:pt x="3725" y="118"/>
                </a:lnTo>
                <a:lnTo>
                  <a:pt x="3725" y="118"/>
                </a:lnTo>
                <a:lnTo>
                  <a:pt x="3726" y="119"/>
                </a:lnTo>
                <a:lnTo>
                  <a:pt x="3726" y="118"/>
                </a:lnTo>
                <a:lnTo>
                  <a:pt x="3727" y="118"/>
                </a:lnTo>
                <a:lnTo>
                  <a:pt x="3728" y="117"/>
                </a:lnTo>
                <a:lnTo>
                  <a:pt x="3728" y="117"/>
                </a:lnTo>
                <a:lnTo>
                  <a:pt x="3728" y="116"/>
                </a:lnTo>
                <a:lnTo>
                  <a:pt x="3729" y="116"/>
                </a:lnTo>
                <a:lnTo>
                  <a:pt x="3729" y="116"/>
                </a:lnTo>
                <a:lnTo>
                  <a:pt x="3730" y="118"/>
                </a:lnTo>
                <a:lnTo>
                  <a:pt x="3730" y="120"/>
                </a:lnTo>
                <a:lnTo>
                  <a:pt x="3731" y="121"/>
                </a:lnTo>
                <a:lnTo>
                  <a:pt x="3731" y="123"/>
                </a:lnTo>
                <a:lnTo>
                  <a:pt x="3732" y="125"/>
                </a:lnTo>
                <a:lnTo>
                  <a:pt x="3732" y="125"/>
                </a:lnTo>
                <a:lnTo>
                  <a:pt x="3733" y="126"/>
                </a:lnTo>
                <a:lnTo>
                  <a:pt x="3733" y="126"/>
                </a:lnTo>
                <a:lnTo>
                  <a:pt x="3734" y="126"/>
                </a:lnTo>
                <a:lnTo>
                  <a:pt x="3734" y="127"/>
                </a:lnTo>
                <a:lnTo>
                  <a:pt x="3734" y="126"/>
                </a:lnTo>
                <a:lnTo>
                  <a:pt x="3735" y="126"/>
                </a:lnTo>
                <a:lnTo>
                  <a:pt x="3735" y="126"/>
                </a:lnTo>
                <a:lnTo>
                  <a:pt x="3736" y="127"/>
                </a:lnTo>
                <a:lnTo>
                  <a:pt x="3736" y="127"/>
                </a:lnTo>
                <a:lnTo>
                  <a:pt x="3737" y="128"/>
                </a:lnTo>
                <a:lnTo>
                  <a:pt x="3737" y="128"/>
                </a:lnTo>
                <a:lnTo>
                  <a:pt x="3738" y="129"/>
                </a:lnTo>
                <a:lnTo>
                  <a:pt x="3738" y="129"/>
                </a:lnTo>
                <a:lnTo>
                  <a:pt x="3739" y="130"/>
                </a:lnTo>
                <a:lnTo>
                  <a:pt x="3739" y="132"/>
                </a:lnTo>
                <a:lnTo>
                  <a:pt x="3740" y="135"/>
                </a:lnTo>
                <a:lnTo>
                  <a:pt x="3740" y="135"/>
                </a:lnTo>
                <a:lnTo>
                  <a:pt x="3741" y="135"/>
                </a:lnTo>
                <a:lnTo>
                  <a:pt x="3741" y="135"/>
                </a:lnTo>
                <a:lnTo>
                  <a:pt x="3742" y="135"/>
                </a:lnTo>
                <a:lnTo>
                  <a:pt x="3742" y="135"/>
                </a:lnTo>
                <a:lnTo>
                  <a:pt x="3742" y="136"/>
                </a:lnTo>
                <a:lnTo>
                  <a:pt x="3743" y="135"/>
                </a:lnTo>
                <a:lnTo>
                  <a:pt x="3743" y="135"/>
                </a:lnTo>
                <a:lnTo>
                  <a:pt x="3744" y="136"/>
                </a:lnTo>
                <a:lnTo>
                  <a:pt x="3744" y="137"/>
                </a:lnTo>
                <a:lnTo>
                  <a:pt x="3745" y="138"/>
                </a:lnTo>
                <a:lnTo>
                  <a:pt x="3745" y="138"/>
                </a:lnTo>
                <a:lnTo>
                  <a:pt x="3746" y="141"/>
                </a:lnTo>
                <a:lnTo>
                  <a:pt x="3746" y="143"/>
                </a:lnTo>
                <a:lnTo>
                  <a:pt x="3747" y="143"/>
                </a:lnTo>
                <a:lnTo>
                  <a:pt x="3747" y="143"/>
                </a:lnTo>
                <a:lnTo>
                  <a:pt x="3748" y="143"/>
                </a:lnTo>
                <a:lnTo>
                  <a:pt x="3748" y="145"/>
                </a:lnTo>
                <a:lnTo>
                  <a:pt x="3749" y="144"/>
                </a:lnTo>
                <a:lnTo>
                  <a:pt x="3749" y="144"/>
                </a:lnTo>
                <a:lnTo>
                  <a:pt x="3750" y="144"/>
                </a:lnTo>
                <a:lnTo>
                  <a:pt x="3750" y="143"/>
                </a:lnTo>
                <a:lnTo>
                  <a:pt x="3751" y="141"/>
                </a:lnTo>
                <a:lnTo>
                  <a:pt x="3751" y="141"/>
                </a:lnTo>
                <a:lnTo>
                  <a:pt x="3751" y="141"/>
                </a:lnTo>
                <a:lnTo>
                  <a:pt x="3752" y="140"/>
                </a:lnTo>
                <a:lnTo>
                  <a:pt x="3752" y="140"/>
                </a:lnTo>
                <a:lnTo>
                  <a:pt x="3753" y="141"/>
                </a:lnTo>
                <a:lnTo>
                  <a:pt x="3753" y="141"/>
                </a:lnTo>
                <a:lnTo>
                  <a:pt x="3754" y="143"/>
                </a:lnTo>
                <a:lnTo>
                  <a:pt x="3754" y="146"/>
                </a:lnTo>
                <a:lnTo>
                  <a:pt x="3755" y="147"/>
                </a:lnTo>
                <a:lnTo>
                  <a:pt x="3755" y="149"/>
                </a:lnTo>
                <a:lnTo>
                  <a:pt x="3756" y="149"/>
                </a:lnTo>
                <a:lnTo>
                  <a:pt x="3756" y="150"/>
                </a:lnTo>
                <a:lnTo>
                  <a:pt x="3757" y="151"/>
                </a:lnTo>
                <a:lnTo>
                  <a:pt x="3757" y="151"/>
                </a:lnTo>
                <a:lnTo>
                  <a:pt x="3757" y="151"/>
                </a:lnTo>
                <a:lnTo>
                  <a:pt x="3758" y="151"/>
                </a:lnTo>
                <a:lnTo>
                  <a:pt x="3759" y="150"/>
                </a:lnTo>
                <a:lnTo>
                  <a:pt x="3759" y="150"/>
                </a:lnTo>
                <a:lnTo>
                  <a:pt x="3759" y="149"/>
                </a:lnTo>
                <a:lnTo>
                  <a:pt x="3760" y="149"/>
                </a:lnTo>
                <a:lnTo>
                  <a:pt x="3760" y="149"/>
                </a:lnTo>
                <a:lnTo>
                  <a:pt x="3761" y="149"/>
                </a:lnTo>
                <a:lnTo>
                  <a:pt x="3761" y="150"/>
                </a:lnTo>
                <a:lnTo>
                  <a:pt x="3762" y="150"/>
                </a:lnTo>
                <a:lnTo>
                  <a:pt x="3762" y="151"/>
                </a:lnTo>
                <a:lnTo>
                  <a:pt x="3763" y="151"/>
                </a:lnTo>
                <a:lnTo>
                  <a:pt x="3763" y="151"/>
                </a:lnTo>
                <a:lnTo>
                  <a:pt x="3764" y="151"/>
                </a:lnTo>
                <a:lnTo>
                  <a:pt x="3764" y="152"/>
                </a:lnTo>
                <a:lnTo>
                  <a:pt x="3765" y="152"/>
                </a:lnTo>
                <a:lnTo>
                  <a:pt x="3765" y="153"/>
                </a:lnTo>
                <a:lnTo>
                  <a:pt x="3765" y="152"/>
                </a:lnTo>
                <a:lnTo>
                  <a:pt x="3766" y="152"/>
                </a:lnTo>
                <a:lnTo>
                  <a:pt x="3766" y="152"/>
                </a:lnTo>
                <a:lnTo>
                  <a:pt x="3767" y="152"/>
                </a:lnTo>
                <a:lnTo>
                  <a:pt x="3768" y="152"/>
                </a:lnTo>
                <a:lnTo>
                  <a:pt x="3768" y="152"/>
                </a:lnTo>
                <a:lnTo>
                  <a:pt x="3768" y="152"/>
                </a:lnTo>
                <a:lnTo>
                  <a:pt x="3769" y="154"/>
                </a:lnTo>
                <a:lnTo>
                  <a:pt x="3769" y="154"/>
                </a:lnTo>
                <a:lnTo>
                  <a:pt x="3770" y="155"/>
                </a:lnTo>
                <a:lnTo>
                  <a:pt x="3770" y="155"/>
                </a:lnTo>
                <a:lnTo>
                  <a:pt x="3771" y="155"/>
                </a:lnTo>
                <a:lnTo>
                  <a:pt x="3771" y="153"/>
                </a:lnTo>
                <a:lnTo>
                  <a:pt x="3772" y="154"/>
                </a:lnTo>
                <a:lnTo>
                  <a:pt x="3772" y="154"/>
                </a:lnTo>
                <a:lnTo>
                  <a:pt x="3773" y="154"/>
                </a:lnTo>
                <a:lnTo>
                  <a:pt x="3773" y="154"/>
                </a:lnTo>
                <a:lnTo>
                  <a:pt x="3774" y="154"/>
                </a:lnTo>
                <a:lnTo>
                  <a:pt x="3774" y="155"/>
                </a:lnTo>
                <a:lnTo>
                  <a:pt x="3774" y="155"/>
                </a:lnTo>
                <a:lnTo>
                  <a:pt x="3775" y="155"/>
                </a:lnTo>
                <a:lnTo>
                  <a:pt x="3775" y="156"/>
                </a:lnTo>
                <a:lnTo>
                  <a:pt x="3776" y="157"/>
                </a:lnTo>
                <a:lnTo>
                  <a:pt x="3777" y="157"/>
                </a:lnTo>
                <a:lnTo>
                  <a:pt x="3777" y="157"/>
                </a:lnTo>
                <a:lnTo>
                  <a:pt x="3777" y="156"/>
                </a:lnTo>
                <a:lnTo>
                  <a:pt x="3778" y="156"/>
                </a:lnTo>
                <a:lnTo>
                  <a:pt x="3778" y="156"/>
                </a:lnTo>
                <a:lnTo>
                  <a:pt x="3779" y="156"/>
                </a:lnTo>
                <a:lnTo>
                  <a:pt x="3779" y="156"/>
                </a:lnTo>
                <a:lnTo>
                  <a:pt x="3780" y="156"/>
                </a:lnTo>
                <a:lnTo>
                  <a:pt x="3780" y="156"/>
                </a:lnTo>
                <a:lnTo>
                  <a:pt x="3781" y="156"/>
                </a:lnTo>
                <a:lnTo>
                  <a:pt x="3781" y="156"/>
                </a:lnTo>
                <a:lnTo>
                  <a:pt x="3782" y="156"/>
                </a:lnTo>
                <a:lnTo>
                  <a:pt x="3782" y="156"/>
                </a:lnTo>
                <a:lnTo>
                  <a:pt x="3782" y="156"/>
                </a:lnTo>
                <a:lnTo>
                  <a:pt x="3783" y="155"/>
                </a:lnTo>
                <a:lnTo>
                  <a:pt x="3783" y="156"/>
                </a:lnTo>
                <a:lnTo>
                  <a:pt x="3784" y="156"/>
                </a:lnTo>
                <a:lnTo>
                  <a:pt x="3784" y="156"/>
                </a:lnTo>
                <a:lnTo>
                  <a:pt x="3785" y="156"/>
                </a:lnTo>
                <a:lnTo>
                  <a:pt x="3785" y="156"/>
                </a:lnTo>
                <a:lnTo>
                  <a:pt x="3786" y="156"/>
                </a:lnTo>
                <a:lnTo>
                  <a:pt x="3786" y="156"/>
                </a:lnTo>
                <a:lnTo>
                  <a:pt x="3787" y="156"/>
                </a:lnTo>
                <a:lnTo>
                  <a:pt x="3787" y="156"/>
                </a:lnTo>
                <a:lnTo>
                  <a:pt x="3788" y="157"/>
                </a:lnTo>
                <a:lnTo>
                  <a:pt x="3788" y="157"/>
                </a:lnTo>
                <a:lnTo>
                  <a:pt x="3789" y="157"/>
                </a:lnTo>
                <a:lnTo>
                  <a:pt x="3789" y="157"/>
                </a:lnTo>
                <a:lnTo>
                  <a:pt x="3790" y="157"/>
                </a:lnTo>
                <a:lnTo>
                  <a:pt x="3790" y="157"/>
                </a:lnTo>
                <a:lnTo>
                  <a:pt x="3791" y="157"/>
                </a:lnTo>
                <a:lnTo>
                  <a:pt x="3791" y="157"/>
                </a:lnTo>
                <a:lnTo>
                  <a:pt x="3791" y="157"/>
                </a:lnTo>
                <a:lnTo>
                  <a:pt x="3792" y="156"/>
                </a:lnTo>
                <a:lnTo>
                  <a:pt x="3792" y="156"/>
                </a:lnTo>
                <a:lnTo>
                  <a:pt x="3793" y="156"/>
                </a:lnTo>
                <a:lnTo>
                  <a:pt x="3793" y="154"/>
                </a:lnTo>
                <a:lnTo>
                  <a:pt x="3794" y="154"/>
                </a:lnTo>
                <a:lnTo>
                  <a:pt x="3794" y="153"/>
                </a:lnTo>
                <a:lnTo>
                  <a:pt x="3795" y="153"/>
                </a:lnTo>
                <a:lnTo>
                  <a:pt x="3795" y="152"/>
                </a:lnTo>
                <a:lnTo>
                  <a:pt x="3796" y="153"/>
                </a:lnTo>
                <a:lnTo>
                  <a:pt x="3796" y="153"/>
                </a:lnTo>
                <a:lnTo>
                  <a:pt x="3797" y="153"/>
                </a:lnTo>
                <a:lnTo>
                  <a:pt x="3797" y="153"/>
                </a:lnTo>
                <a:lnTo>
                  <a:pt x="3797" y="152"/>
                </a:lnTo>
                <a:lnTo>
                  <a:pt x="3798" y="152"/>
                </a:lnTo>
                <a:lnTo>
                  <a:pt x="3799" y="152"/>
                </a:lnTo>
                <a:lnTo>
                  <a:pt x="3799" y="152"/>
                </a:lnTo>
                <a:lnTo>
                  <a:pt x="3800" y="152"/>
                </a:lnTo>
                <a:lnTo>
                  <a:pt x="3800" y="152"/>
                </a:lnTo>
                <a:lnTo>
                  <a:pt x="3800" y="152"/>
                </a:lnTo>
                <a:lnTo>
                  <a:pt x="3801" y="152"/>
                </a:lnTo>
                <a:lnTo>
                  <a:pt x="3801" y="151"/>
                </a:lnTo>
                <a:lnTo>
                  <a:pt x="3802" y="151"/>
                </a:lnTo>
                <a:lnTo>
                  <a:pt x="3802" y="151"/>
                </a:lnTo>
                <a:lnTo>
                  <a:pt x="3803" y="151"/>
                </a:lnTo>
                <a:lnTo>
                  <a:pt x="3803" y="151"/>
                </a:lnTo>
                <a:lnTo>
                  <a:pt x="3804" y="151"/>
                </a:lnTo>
                <a:lnTo>
                  <a:pt x="3804" y="151"/>
                </a:lnTo>
                <a:lnTo>
                  <a:pt x="3805" y="151"/>
                </a:lnTo>
                <a:lnTo>
                  <a:pt x="3805" y="153"/>
                </a:lnTo>
                <a:lnTo>
                  <a:pt x="3805" y="152"/>
                </a:lnTo>
                <a:lnTo>
                  <a:pt x="3806" y="152"/>
                </a:lnTo>
                <a:lnTo>
                  <a:pt x="3806" y="152"/>
                </a:lnTo>
                <a:lnTo>
                  <a:pt x="3807" y="152"/>
                </a:lnTo>
                <a:lnTo>
                  <a:pt x="3808" y="152"/>
                </a:lnTo>
                <a:lnTo>
                  <a:pt x="3808" y="153"/>
                </a:lnTo>
                <a:lnTo>
                  <a:pt x="3808" y="153"/>
                </a:lnTo>
                <a:lnTo>
                  <a:pt x="3809" y="153"/>
                </a:lnTo>
                <a:lnTo>
                  <a:pt x="3809" y="153"/>
                </a:lnTo>
                <a:lnTo>
                  <a:pt x="3810" y="153"/>
                </a:lnTo>
                <a:lnTo>
                  <a:pt x="3810" y="152"/>
                </a:lnTo>
                <a:lnTo>
                  <a:pt x="3811" y="152"/>
                </a:lnTo>
                <a:lnTo>
                  <a:pt x="3811" y="152"/>
                </a:lnTo>
                <a:lnTo>
                  <a:pt x="3812" y="152"/>
                </a:lnTo>
                <a:lnTo>
                  <a:pt x="3812" y="152"/>
                </a:lnTo>
                <a:lnTo>
                  <a:pt x="3813" y="152"/>
                </a:lnTo>
                <a:lnTo>
                  <a:pt x="3813" y="152"/>
                </a:lnTo>
                <a:lnTo>
                  <a:pt x="3814" y="151"/>
                </a:lnTo>
                <a:lnTo>
                  <a:pt x="3814" y="151"/>
                </a:lnTo>
                <a:lnTo>
                  <a:pt x="3814" y="152"/>
                </a:lnTo>
                <a:lnTo>
                  <a:pt x="3815" y="151"/>
                </a:lnTo>
                <a:lnTo>
                  <a:pt x="3815" y="152"/>
                </a:lnTo>
                <a:lnTo>
                  <a:pt x="3816" y="149"/>
                </a:lnTo>
                <a:lnTo>
                  <a:pt x="3817" y="149"/>
                </a:lnTo>
                <a:lnTo>
                  <a:pt x="3817" y="149"/>
                </a:lnTo>
                <a:lnTo>
                  <a:pt x="3817" y="149"/>
                </a:lnTo>
                <a:lnTo>
                  <a:pt x="3818" y="150"/>
                </a:lnTo>
                <a:lnTo>
                  <a:pt x="3818" y="150"/>
                </a:lnTo>
                <a:lnTo>
                  <a:pt x="3819" y="150"/>
                </a:lnTo>
                <a:lnTo>
                  <a:pt x="3819" y="150"/>
                </a:lnTo>
                <a:lnTo>
                  <a:pt x="3820" y="150"/>
                </a:lnTo>
                <a:lnTo>
                  <a:pt x="3820" y="151"/>
                </a:lnTo>
                <a:lnTo>
                  <a:pt x="3821" y="151"/>
                </a:lnTo>
                <a:lnTo>
                  <a:pt x="3821" y="149"/>
                </a:lnTo>
                <a:lnTo>
                  <a:pt x="3822" y="148"/>
                </a:lnTo>
                <a:lnTo>
                  <a:pt x="3822" y="148"/>
                </a:lnTo>
                <a:lnTo>
                  <a:pt x="3822" y="148"/>
                </a:lnTo>
                <a:lnTo>
                  <a:pt x="3823" y="147"/>
                </a:lnTo>
                <a:lnTo>
                  <a:pt x="3823" y="147"/>
                </a:lnTo>
                <a:lnTo>
                  <a:pt x="3824" y="147"/>
                </a:lnTo>
                <a:lnTo>
                  <a:pt x="3824" y="147"/>
                </a:lnTo>
                <a:lnTo>
                  <a:pt x="3825" y="147"/>
                </a:lnTo>
                <a:lnTo>
                  <a:pt x="3825" y="147"/>
                </a:lnTo>
                <a:lnTo>
                  <a:pt x="3826" y="146"/>
                </a:lnTo>
                <a:lnTo>
                  <a:pt x="3826" y="146"/>
                </a:lnTo>
                <a:lnTo>
                  <a:pt x="3827" y="146"/>
                </a:lnTo>
                <a:lnTo>
                  <a:pt x="3827" y="145"/>
                </a:lnTo>
                <a:lnTo>
                  <a:pt x="3828" y="146"/>
                </a:lnTo>
                <a:lnTo>
                  <a:pt x="3828" y="147"/>
                </a:lnTo>
                <a:lnTo>
                  <a:pt x="3829" y="147"/>
                </a:lnTo>
                <a:lnTo>
                  <a:pt x="3829" y="146"/>
                </a:lnTo>
                <a:lnTo>
                  <a:pt x="3830" y="146"/>
                </a:lnTo>
                <a:lnTo>
                  <a:pt x="3830" y="146"/>
                </a:lnTo>
                <a:lnTo>
                  <a:pt x="3831" y="146"/>
                </a:lnTo>
                <a:lnTo>
                  <a:pt x="3831" y="146"/>
                </a:lnTo>
                <a:lnTo>
                  <a:pt x="3831" y="146"/>
                </a:lnTo>
                <a:lnTo>
                  <a:pt x="3832" y="146"/>
                </a:lnTo>
                <a:lnTo>
                  <a:pt x="3832" y="147"/>
                </a:lnTo>
                <a:lnTo>
                  <a:pt x="3833" y="146"/>
                </a:lnTo>
                <a:lnTo>
                  <a:pt x="3833" y="146"/>
                </a:lnTo>
                <a:lnTo>
                  <a:pt x="3834" y="146"/>
                </a:lnTo>
                <a:lnTo>
                  <a:pt x="3834" y="146"/>
                </a:lnTo>
                <a:lnTo>
                  <a:pt x="3835" y="146"/>
                </a:lnTo>
                <a:lnTo>
                  <a:pt x="3835" y="146"/>
                </a:lnTo>
                <a:lnTo>
                  <a:pt x="3836" y="147"/>
                </a:lnTo>
                <a:lnTo>
                  <a:pt x="3836" y="147"/>
                </a:lnTo>
                <a:lnTo>
                  <a:pt x="3837" y="148"/>
                </a:lnTo>
                <a:lnTo>
                  <a:pt x="3837" y="148"/>
                </a:lnTo>
                <a:lnTo>
                  <a:pt x="3838" y="148"/>
                </a:lnTo>
                <a:lnTo>
                  <a:pt x="3838" y="149"/>
                </a:lnTo>
                <a:lnTo>
                  <a:pt x="3839" y="149"/>
                </a:lnTo>
                <a:lnTo>
                  <a:pt x="3839" y="149"/>
                </a:lnTo>
                <a:lnTo>
                  <a:pt x="3840" y="148"/>
                </a:lnTo>
                <a:lnTo>
                  <a:pt x="3840" y="147"/>
                </a:lnTo>
                <a:lnTo>
                  <a:pt x="3840" y="146"/>
                </a:lnTo>
                <a:lnTo>
                  <a:pt x="3841" y="146"/>
                </a:lnTo>
                <a:lnTo>
                  <a:pt x="3841" y="146"/>
                </a:lnTo>
                <a:lnTo>
                  <a:pt x="3842" y="145"/>
                </a:lnTo>
                <a:lnTo>
                  <a:pt x="3842" y="145"/>
                </a:lnTo>
                <a:lnTo>
                  <a:pt x="3843" y="145"/>
                </a:lnTo>
                <a:lnTo>
                  <a:pt x="3843" y="145"/>
                </a:lnTo>
                <a:lnTo>
                  <a:pt x="3844" y="145"/>
                </a:lnTo>
                <a:lnTo>
                  <a:pt x="3844" y="145"/>
                </a:lnTo>
                <a:lnTo>
                  <a:pt x="3845" y="145"/>
                </a:lnTo>
                <a:lnTo>
                  <a:pt x="3845" y="145"/>
                </a:lnTo>
                <a:lnTo>
                  <a:pt x="3845" y="145"/>
                </a:lnTo>
                <a:lnTo>
                  <a:pt x="3846" y="145"/>
                </a:lnTo>
                <a:lnTo>
                  <a:pt x="3846" y="144"/>
                </a:lnTo>
                <a:lnTo>
                  <a:pt x="3847" y="144"/>
                </a:lnTo>
                <a:lnTo>
                  <a:pt x="3848" y="144"/>
                </a:lnTo>
                <a:lnTo>
                  <a:pt x="3848" y="144"/>
                </a:lnTo>
                <a:lnTo>
                  <a:pt x="3848" y="144"/>
                </a:lnTo>
                <a:lnTo>
                  <a:pt x="3849" y="143"/>
                </a:lnTo>
                <a:lnTo>
                  <a:pt x="3849" y="143"/>
                </a:lnTo>
                <a:lnTo>
                  <a:pt x="3850" y="143"/>
                </a:lnTo>
                <a:lnTo>
                  <a:pt x="3850" y="144"/>
                </a:lnTo>
                <a:lnTo>
                  <a:pt x="3851" y="144"/>
                </a:lnTo>
                <a:lnTo>
                  <a:pt x="3851" y="144"/>
                </a:lnTo>
                <a:lnTo>
                  <a:pt x="3852" y="146"/>
                </a:lnTo>
                <a:lnTo>
                  <a:pt x="3852" y="146"/>
                </a:lnTo>
                <a:lnTo>
                  <a:pt x="3853" y="146"/>
                </a:lnTo>
                <a:lnTo>
                  <a:pt x="3853" y="147"/>
                </a:lnTo>
                <a:lnTo>
                  <a:pt x="3854" y="146"/>
                </a:lnTo>
                <a:lnTo>
                  <a:pt x="3854" y="146"/>
                </a:lnTo>
                <a:lnTo>
                  <a:pt x="3854" y="146"/>
                </a:lnTo>
                <a:lnTo>
                  <a:pt x="3855" y="146"/>
                </a:lnTo>
                <a:lnTo>
                  <a:pt x="3855" y="146"/>
                </a:lnTo>
                <a:lnTo>
                  <a:pt x="3856" y="146"/>
                </a:lnTo>
                <a:lnTo>
                  <a:pt x="3857" y="148"/>
                </a:lnTo>
                <a:lnTo>
                  <a:pt x="3857" y="148"/>
                </a:lnTo>
                <a:lnTo>
                  <a:pt x="3857" y="148"/>
                </a:lnTo>
                <a:lnTo>
                  <a:pt x="3858" y="148"/>
                </a:lnTo>
                <a:lnTo>
                  <a:pt x="3858" y="148"/>
                </a:lnTo>
                <a:lnTo>
                  <a:pt x="3859" y="147"/>
                </a:lnTo>
                <a:lnTo>
                  <a:pt x="3859" y="147"/>
                </a:lnTo>
                <a:lnTo>
                  <a:pt x="3860" y="148"/>
                </a:lnTo>
                <a:lnTo>
                  <a:pt x="3860" y="148"/>
                </a:lnTo>
                <a:lnTo>
                  <a:pt x="3861" y="148"/>
                </a:lnTo>
                <a:lnTo>
                  <a:pt x="3861" y="148"/>
                </a:lnTo>
                <a:lnTo>
                  <a:pt x="3862" y="148"/>
                </a:lnTo>
                <a:lnTo>
                  <a:pt x="3862" y="149"/>
                </a:lnTo>
                <a:lnTo>
                  <a:pt x="3863" y="149"/>
                </a:lnTo>
                <a:lnTo>
                  <a:pt x="3863" y="149"/>
                </a:lnTo>
                <a:lnTo>
                  <a:pt x="3863" y="149"/>
                </a:lnTo>
                <a:lnTo>
                  <a:pt x="3864" y="149"/>
                </a:lnTo>
                <a:lnTo>
                  <a:pt x="3864" y="150"/>
                </a:lnTo>
                <a:lnTo>
                  <a:pt x="3865" y="150"/>
                </a:lnTo>
                <a:lnTo>
                  <a:pt x="3865" y="151"/>
                </a:lnTo>
                <a:lnTo>
                  <a:pt x="3866" y="151"/>
                </a:lnTo>
                <a:lnTo>
                  <a:pt x="3866" y="151"/>
                </a:lnTo>
                <a:lnTo>
                  <a:pt x="3867" y="150"/>
                </a:lnTo>
                <a:lnTo>
                  <a:pt x="3867" y="149"/>
                </a:lnTo>
                <a:lnTo>
                  <a:pt x="3868" y="148"/>
                </a:lnTo>
                <a:lnTo>
                  <a:pt x="3868" y="148"/>
                </a:lnTo>
                <a:lnTo>
                  <a:pt x="3869" y="148"/>
                </a:lnTo>
                <a:lnTo>
                  <a:pt x="3869" y="147"/>
                </a:lnTo>
                <a:lnTo>
                  <a:pt x="3870" y="146"/>
                </a:lnTo>
                <a:lnTo>
                  <a:pt x="3870" y="146"/>
                </a:lnTo>
                <a:lnTo>
                  <a:pt x="3871" y="147"/>
                </a:lnTo>
                <a:lnTo>
                  <a:pt x="3871" y="148"/>
                </a:lnTo>
                <a:lnTo>
                  <a:pt x="3871" y="149"/>
                </a:lnTo>
                <a:lnTo>
                  <a:pt x="3872" y="150"/>
                </a:lnTo>
                <a:lnTo>
                  <a:pt x="3872" y="151"/>
                </a:lnTo>
                <a:lnTo>
                  <a:pt x="3873" y="149"/>
                </a:lnTo>
                <a:lnTo>
                  <a:pt x="3873" y="149"/>
                </a:lnTo>
                <a:lnTo>
                  <a:pt x="3874" y="150"/>
                </a:lnTo>
                <a:lnTo>
                  <a:pt x="3874" y="150"/>
                </a:lnTo>
                <a:lnTo>
                  <a:pt x="3875" y="150"/>
                </a:lnTo>
                <a:lnTo>
                  <a:pt x="3875" y="150"/>
                </a:lnTo>
                <a:lnTo>
                  <a:pt x="3876" y="149"/>
                </a:lnTo>
                <a:lnTo>
                  <a:pt x="3876" y="149"/>
                </a:lnTo>
                <a:lnTo>
                  <a:pt x="3877" y="146"/>
                </a:lnTo>
                <a:lnTo>
                  <a:pt x="3877" y="145"/>
                </a:lnTo>
                <a:lnTo>
                  <a:pt x="3878" y="145"/>
                </a:lnTo>
                <a:lnTo>
                  <a:pt x="3878" y="146"/>
                </a:lnTo>
                <a:lnTo>
                  <a:pt x="3879" y="146"/>
                </a:lnTo>
                <a:lnTo>
                  <a:pt x="3879" y="146"/>
                </a:lnTo>
                <a:lnTo>
                  <a:pt x="3880" y="146"/>
                </a:lnTo>
                <a:lnTo>
                  <a:pt x="3880" y="146"/>
                </a:lnTo>
                <a:lnTo>
                  <a:pt x="3880" y="146"/>
                </a:lnTo>
                <a:lnTo>
                  <a:pt x="3881" y="146"/>
                </a:lnTo>
                <a:lnTo>
                  <a:pt x="3881" y="147"/>
                </a:lnTo>
                <a:lnTo>
                  <a:pt x="3882" y="147"/>
                </a:lnTo>
                <a:lnTo>
                  <a:pt x="3882" y="146"/>
                </a:lnTo>
                <a:lnTo>
                  <a:pt x="3883" y="145"/>
                </a:lnTo>
                <a:lnTo>
                  <a:pt x="3883" y="144"/>
                </a:lnTo>
                <a:lnTo>
                  <a:pt x="3884" y="143"/>
                </a:lnTo>
                <a:lnTo>
                  <a:pt x="3884" y="142"/>
                </a:lnTo>
                <a:lnTo>
                  <a:pt x="3885" y="142"/>
                </a:lnTo>
                <a:lnTo>
                  <a:pt x="3885" y="142"/>
                </a:lnTo>
                <a:lnTo>
                  <a:pt x="3886" y="142"/>
                </a:lnTo>
                <a:lnTo>
                  <a:pt x="3886" y="141"/>
                </a:lnTo>
                <a:lnTo>
                  <a:pt x="3886" y="140"/>
                </a:lnTo>
                <a:lnTo>
                  <a:pt x="3887" y="139"/>
                </a:lnTo>
                <a:lnTo>
                  <a:pt x="3888" y="138"/>
                </a:lnTo>
                <a:lnTo>
                  <a:pt x="3888" y="139"/>
                </a:lnTo>
                <a:lnTo>
                  <a:pt x="3888" y="139"/>
                </a:lnTo>
                <a:lnTo>
                  <a:pt x="3889" y="140"/>
                </a:lnTo>
                <a:lnTo>
                  <a:pt x="3889" y="140"/>
                </a:lnTo>
                <a:lnTo>
                  <a:pt x="3890" y="141"/>
                </a:lnTo>
                <a:lnTo>
                  <a:pt x="3890" y="141"/>
                </a:lnTo>
                <a:lnTo>
                  <a:pt x="3891" y="141"/>
                </a:lnTo>
                <a:lnTo>
                  <a:pt x="3891" y="141"/>
                </a:lnTo>
                <a:lnTo>
                  <a:pt x="3892" y="141"/>
                </a:lnTo>
                <a:lnTo>
                  <a:pt x="3892" y="141"/>
                </a:lnTo>
                <a:lnTo>
                  <a:pt x="3893" y="142"/>
                </a:lnTo>
                <a:lnTo>
                  <a:pt x="3893" y="142"/>
                </a:lnTo>
                <a:lnTo>
                  <a:pt x="3894" y="142"/>
                </a:lnTo>
                <a:lnTo>
                  <a:pt x="3894" y="142"/>
                </a:lnTo>
                <a:lnTo>
                  <a:pt x="3894" y="142"/>
                </a:lnTo>
                <a:lnTo>
                  <a:pt x="3895" y="143"/>
                </a:lnTo>
                <a:lnTo>
                  <a:pt x="3895" y="143"/>
                </a:lnTo>
                <a:lnTo>
                  <a:pt x="3896" y="144"/>
                </a:lnTo>
                <a:lnTo>
                  <a:pt x="3897" y="145"/>
                </a:lnTo>
                <a:lnTo>
                  <a:pt x="3897" y="146"/>
                </a:lnTo>
                <a:lnTo>
                  <a:pt x="3897" y="146"/>
                </a:lnTo>
                <a:lnTo>
                  <a:pt x="3898" y="145"/>
                </a:lnTo>
                <a:lnTo>
                  <a:pt x="3898" y="144"/>
                </a:lnTo>
                <a:lnTo>
                  <a:pt x="3899" y="144"/>
                </a:lnTo>
                <a:lnTo>
                  <a:pt x="3899" y="146"/>
                </a:lnTo>
                <a:lnTo>
                  <a:pt x="3900" y="147"/>
                </a:lnTo>
                <a:lnTo>
                  <a:pt x="3900" y="149"/>
                </a:lnTo>
                <a:lnTo>
                  <a:pt x="3901" y="150"/>
                </a:lnTo>
                <a:lnTo>
                  <a:pt x="3901" y="151"/>
                </a:lnTo>
                <a:lnTo>
                  <a:pt x="3902" y="152"/>
                </a:lnTo>
                <a:lnTo>
                  <a:pt x="3902" y="151"/>
                </a:lnTo>
                <a:lnTo>
                  <a:pt x="3903" y="152"/>
                </a:lnTo>
                <a:lnTo>
                  <a:pt x="3903" y="152"/>
                </a:lnTo>
                <a:lnTo>
                  <a:pt x="3903" y="153"/>
                </a:lnTo>
                <a:lnTo>
                  <a:pt x="3904" y="153"/>
                </a:lnTo>
                <a:lnTo>
                  <a:pt x="3904" y="153"/>
                </a:lnTo>
                <a:lnTo>
                  <a:pt x="3905" y="152"/>
                </a:lnTo>
                <a:lnTo>
                  <a:pt x="3906" y="152"/>
                </a:lnTo>
                <a:lnTo>
                  <a:pt x="3906" y="150"/>
                </a:lnTo>
                <a:lnTo>
                  <a:pt x="3906" y="149"/>
                </a:lnTo>
                <a:lnTo>
                  <a:pt x="3907" y="149"/>
                </a:lnTo>
                <a:lnTo>
                  <a:pt x="3907" y="149"/>
                </a:lnTo>
                <a:lnTo>
                  <a:pt x="3908" y="148"/>
                </a:lnTo>
                <a:lnTo>
                  <a:pt x="3908" y="148"/>
                </a:lnTo>
                <a:lnTo>
                  <a:pt x="3909" y="148"/>
                </a:lnTo>
                <a:lnTo>
                  <a:pt x="3909" y="147"/>
                </a:lnTo>
                <a:lnTo>
                  <a:pt x="3910" y="147"/>
                </a:lnTo>
                <a:lnTo>
                  <a:pt x="3910" y="146"/>
                </a:lnTo>
                <a:lnTo>
                  <a:pt x="3911" y="147"/>
                </a:lnTo>
                <a:lnTo>
                  <a:pt x="3911" y="147"/>
                </a:lnTo>
                <a:lnTo>
                  <a:pt x="3911" y="148"/>
                </a:lnTo>
                <a:lnTo>
                  <a:pt x="3912" y="149"/>
                </a:lnTo>
                <a:lnTo>
                  <a:pt x="3912" y="150"/>
                </a:lnTo>
                <a:lnTo>
                  <a:pt x="3913" y="151"/>
                </a:lnTo>
                <a:lnTo>
                  <a:pt x="3913" y="152"/>
                </a:lnTo>
                <a:lnTo>
                  <a:pt x="3914" y="152"/>
                </a:lnTo>
                <a:lnTo>
                  <a:pt x="3914" y="153"/>
                </a:lnTo>
                <a:lnTo>
                  <a:pt x="3915" y="154"/>
                </a:lnTo>
                <a:lnTo>
                  <a:pt x="3915" y="154"/>
                </a:lnTo>
                <a:lnTo>
                  <a:pt x="3916" y="153"/>
                </a:lnTo>
                <a:lnTo>
                  <a:pt x="3916" y="153"/>
                </a:lnTo>
                <a:lnTo>
                  <a:pt x="3917" y="150"/>
                </a:lnTo>
                <a:lnTo>
                  <a:pt x="3917" y="146"/>
                </a:lnTo>
                <a:lnTo>
                  <a:pt x="3918" y="139"/>
                </a:lnTo>
                <a:lnTo>
                  <a:pt x="3918" y="135"/>
                </a:lnTo>
                <a:lnTo>
                  <a:pt x="3919" y="134"/>
                </a:lnTo>
                <a:lnTo>
                  <a:pt x="3919" y="135"/>
                </a:lnTo>
                <a:lnTo>
                  <a:pt x="3920" y="135"/>
                </a:lnTo>
                <a:lnTo>
                  <a:pt x="3920" y="135"/>
                </a:lnTo>
                <a:lnTo>
                  <a:pt x="3920" y="135"/>
                </a:lnTo>
                <a:lnTo>
                  <a:pt x="3921" y="134"/>
                </a:lnTo>
                <a:lnTo>
                  <a:pt x="3921" y="133"/>
                </a:lnTo>
                <a:lnTo>
                  <a:pt x="3922" y="132"/>
                </a:lnTo>
                <a:lnTo>
                  <a:pt x="3922" y="130"/>
                </a:lnTo>
                <a:lnTo>
                  <a:pt x="3923" y="129"/>
                </a:lnTo>
                <a:lnTo>
                  <a:pt x="3923" y="127"/>
                </a:lnTo>
                <a:lnTo>
                  <a:pt x="3924" y="125"/>
                </a:lnTo>
                <a:lnTo>
                  <a:pt x="3924" y="124"/>
                </a:lnTo>
                <a:lnTo>
                  <a:pt x="3925" y="123"/>
                </a:lnTo>
                <a:lnTo>
                  <a:pt x="3925" y="125"/>
                </a:lnTo>
                <a:lnTo>
                  <a:pt x="3926" y="124"/>
                </a:lnTo>
                <a:lnTo>
                  <a:pt x="3926" y="125"/>
                </a:lnTo>
                <a:lnTo>
                  <a:pt x="3927" y="123"/>
                </a:lnTo>
                <a:lnTo>
                  <a:pt x="3927" y="125"/>
                </a:lnTo>
                <a:lnTo>
                  <a:pt x="3928" y="124"/>
                </a:lnTo>
                <a:lnTo>
                  <a:pt x="3928" y="123"/>
                </a:lnTo>
                <a:lnTo>
                  <a:pt x="3929" y="123"/>
                </a:lnTo>
                <a:lnTo>
                  <a:pt x="3929" y="123"/>
                </a:lnTo>
                <a:lnTo>
                  <a:pt x="3929" y="123"/>
                </a:lnTo>
                <a:lnTo>
                  <a:pt x="3930" y="123"/>
                </a:lnTo>
                <a:lnTo>
                  <a:pt x="3930" y="126"/>
                </a:lnTo>
                <a:lnTo>
                  <a:pt x="3931" y="126"/>
                </a:lnTo>
                <a:lnTo>
                  <a:pt x="3931" y="127"/>
                </a:lnTo>
                <a:lnTo>
                  <a:pt x="3932" y="128"/>
                </a:lnTo>
                <a:lnTo>
                  <a:pt x="3932" y="130"/>
                </a:lnTo>
                <a:lnTo>
                  <a:pt x="3933" y="132"/>
                </a:lnTo>
                <a:lnTo>
                  <a:pt x="3933" y="132"/>
                </a:lnTo>
                <a:lnTo>
                  <a:pt x="3934" y="132"/>
                </a:lnTo>
                <a:lnTo>
                  <a:pt x="3934" y="133"/>
                </a:lnTo>
                <a:lnTo>
                  <a:pt x="3934" y="134"/>
                </a:lnTo>
                <a:lnTo>
                  <a:pt x="3935" y="134"/>
                </a:lnTo>
                <a:lnTo>
                  <a:pt x="3935" y="133"/>
                </a:lnTo>
                <a:lnTo>
                  <a:pt x="3936" y="133"/>
                </a:lnTo>
                <a:lnTo>
                  <a:pt x="3937" y="133"/>
                </a:lnTo>
                <a:lnTo>
                  <a:pt x="3937" y="133"/>
                </a:lnTo>
                <a:lnTo>
                  <a:pt x="3937" y="133"/>
                </a:lnTo>
                <a:lnTo>
                  <a:pt x="3938" y="133"/>
                </a:lnTo>
                <a:lnTo>
                  <a:pt x="3938" y="132"/>
                </a:lnTo>
                <a:lnTo>
                  <a:pt x="3939" y="132"/>
                </a:lnTo>
                <a:lnTo>
                  <a:pt x="3939" y="129"/>
                </a:lnTo>
                <a:lnTo>
                  <a:pt x="3940" y="123"/>
                </a:lnTo>
                <a:lnTo>
                  <a:pt x="3940" y="122"/>
                </a:lnTo>
                <a:lnTo>
                  <a:pt x="3941" y="122"/>
                </a:lnTo>
                <a:lnTo>
                  <a:pt x="3941" y="122"/>
                </a:lnTo>
                <a:lnTo>
                  <a:pt x="3942" y="122"/>
                </a:lnTo>
                <a:lnTo>
                  <a:pt x="3942" y="122"/>
                </a:lnTo>
                <a:lnTo>
                  <a:pt x="3943" y="122"/>
                </a:lnTo>
                <a:lnTo>
                  <a:pt x="3943" y="121"/>
                </a:lnTo>
                <a:lnTo>
                  <a:pt x="3943" y="123"/>
                </a:lnTo>
                <a:lnTo>
                  <a:pt x="3944" y="123"/>
                </a:lnTo>
                <a:lnTo>
                  <a:pt x="3944" y="123"/>
                </a:lnTo>
                <a:lnTo>
                  <a:pt x="3945" y="123"/>
                </a:lnTo>
                <a:lnTo>
                  <a:pt x="3946" y="123"/>
                </a:lnTo>
                <a:lnTo>
                  <a:pt x="3946" y="123"/>
                </a:lnTo>
                <a:lnTo>
                  <a:pt x="3946" y="125"/>
                </a:lnTo>
                <a:lnTo>
                  <a:pt x="3947" y="126"/>
                </a:lnTo>
                <a:lnTo>
                  <a:pt x="3947" y="128"/>
                </a:lnTo>
                <a:lnTo>
                  <a:pt x="3948" y="128"/>
                </a:lnTo>
                <a:lnTo>
                  <a:pt x="3948" y="128"/>
                </a:lnTo>
                <a:lnTo>
                  <a:pt x="3949" y="128"/>
                </a:lnTo>
                <a:lnTo>
                  <a:pt x="3949" y="126"/>
                </a:lnTo>
                <a:lnTo>
                  <a:pt x="3950" y="124"/>
                </a:lnTo>
                <a:lnTo>
                  <a:pt x="3950" y="123"/>
                </a:lnTo>
                <a:lnTo>
                  <a:pt x="3951" y="123"/>
                </a:lnTo>
                <a:lnTo>
                  <a:pt x="3951" y="123"/>
                </a:lnTo>
                <a:lnTo>
                  <a:pt x="3951" y="123"/>
                </a:lnTo>
                <a:lnTo>
                  <a:pt x="3952" y="122"/>
                </a:lnTo>
                <a:lnTo>
                  <a:pt x="3952" y="122"/>
                </a:lnTo>
                <a:lnTo>
                  <a:pt x="3953" y="122"/>
                </a:lnTo>
                <a:lnTo>
                  <a:pt x="3953" y="124"/>
                </a:lnTo>
                <a:lnTo>
                  <a:pt x="3954" y="126"/>
                </a:lnTo>
                <a:lnTo>
                  <a:pt x="3954" y="128"/>
                </a:lnTo>
                <a:lnTo>
                  <a:pt x="3955" y="130"/>
                </a:lnTo>
                <a:lnTo>
                  <a:pt x="3955" y="132"/>
                </a:lnTo>
                <a:lnTo>
                  <a:pt x="3956" y="132"/>
                </a:lnTo>
                <a:lnTo>
                  <a:pt x="3956" y="132"/>
                </a:lnTo>
                <a:lnTo>
                  <a:pt x="3957" y="133"/>
                </a:lnTo>
                <a:lnTo>
                  <a:pt x="3957" y="134"/>
                </a:lnTo>
                <a:lnTo>
                  <a:pt x="3958" y="134"/>
                </a:lnTo>
                <a:lnTo>
                  <a:pt x="3958" y="133"/>
                </a:lnTo>
                <a:lnTo>
                  <a:pt x="3959" y="133"/>
                </a:lnTo>
                <a:lnTo>
                  <a:pt x="3959" y="133"/>
                </a:lnTo>
                <a:lnTo>
                  <a:pt x="3960" y="133"/>
                </a:lnTo>
                <a:lnTo>
                  <a:pt x="3960" y="133"/>
                </a:lnTo>
                <a:lnTo>
                  <a:pt x="3960" y="133"/>
                </a:lnTo>
                <a:lnTo>
                  <a:pt x="3961" y="132"/>
                </a:lnTo>
                <a:lnTo>
                  <a:pt x="3961" y="132"/>
                </a:lnTo>
                <a:lnTo>
                  <a:pt x="3962" y="129"/>
                </a:lnTo>
                <a:lnTo>
                  <a:pt x="3962" y="123"/>
                </a:lnTo>
                <a:lnTo>
                  <a:pt x="3963" y="116"/>
                </a:lnTo>
                <a:lnTo>
                  <a:pt x="3963" y="114"/>
                </a:lnTo>
                <a:lnTo>
                  <a:pt x="3964" y="108"/>
                </a:lnTo>
                <a:lnTo>
                  <a:pt x="3964" y="115"/>
                </a:lnTo>
                <a:lnTo>
                  <a:pt x="3965" y="121"/>
                </a:lnTo>
                <a:lnTo>
                  <a:pt x="3965" y="117"/>
                </a:lnTo>
                <a:lnTo>
                  <a:pt x="3966" y="114"/>
                </a:lnTo>
                <a:lnTo>
                  <a:pt x="3966" y="110"/>
                </a:lnTo>
                <a:lnTo>
                  <a:pt x="3967" y="110"/>
                </a:lnTo>
                <a:lnTo>
                  <a:pt x="3967" y="110"/>
                </a:lnTo>
                <a:lnTo>
                  <a:pt x="3968" y="110"/>
                </a:lnTo>
                <a:lnTo>
                  <a:pt x="3968" y="111"/>
                </a:lnTo>
                <a:lnTo>
                  <a:pt x="3969" y="113"/>
                </a:lnTo>
                <a:lnTo>
                  <a:pt x="3969" y="114"/>
                </a:lnTo>
                <a:lnTo>
                  <a:pt x="3969" y="114"/>
                </a:lnTo>
                <a:lnTo>
                  <a:pt x="3970" y="113"/>
                </a:lnTo>
                <a:lnTo>
                  <a:pt x="3970" y="114"/>
                </a:lnTo>
                <a:lnTo>
                  <a:pt x="3971" y="117"/>
                </a:lnTo>
                <a:lnTo>
                  <a:pt x="3971" y="121"/>
                </a:lnTo>
                <a:lnTo>
                  <a:pt x="3972" y="126"/>
                </a:lnTo>
                <a:lnTo>
                  <a:pt x="3972" y="125"/>
                </a:lnTo>
                <a:lnTo>
                  <a:pt x="3973" y="118"/>
                </a:lnTo>
                <a:lnTo>
                  <a:pt x="3973" y="118"/>
                </a:lnTo>
                <a:lnTo>
                  <a:pt x="3974" y="117"/>
                </a:lnTo>
                <a:lnTo>
                  <a:pt x="3974" y="112"/>
                </a:lnTo>
                <a:lnTo>
                  <a:pt x="3974" y="106"/>
                </a:lnTo>
                <a:lnTo>
                  <a:pt x="3975" y="103"/>
                </a:lnTo>
                <a:lnTo>
                  <a:pt x="3975" y="104"/>
                </a:lnTo>
                <a:lnTo>
                  <a:pt x="3976" y="103"/>
                </a:lnTo>
                <a:lnTo>
                  <a:pt x="3977" y="102"/>
                </a:lnTo>
                <a:lnTo>
                  <a:pt x="3977" y="96"/>
                </a:lnTo>
                <a:lnTo>
                  <a:pt x="3977" y="90"/>
                </a:lnTo>
                <a:lnTo>
                  <a:pt x="3978" y="86"/>
                </a:lnTo>
                <a:lnTo>
                  <a:pt x="3978" y="84"/>
                </a:lnTo>
                <a:lnTo>
                  <a:pt x="3979" y="84"/>
                </a:lnTo>
                <a:lnTo>
                  <a:pt x="3979" y="86"/>
                </a:lnTo>
                <a:lnTo>
                  <a:pt x="3980" y="88"/>
                </a:lnTo>
                <a:lnTo>
                  <a:pt x="3980" y="92"/>
                </a:lnTo>
                <a:lnTo>
                  <a:pt x="3981" y="92"/>
                </a:lnTo>
                <a:lnTo>
                  <a:pt x="3981" y="100"/>
                </a:lnTo>
                <a:lnTo>
                  <a:pt x="3982" y="107"/>
                </a:lnTo>
                <a:lnTo>
                  <a:pt x="3982" y="112"/>
                </a:lnTo>
                <a:lnTo>
                  <a:pt x="3983" y="114"/>
                </a:lnTo>
                <a:lnTo>
                  <a:pt x="3983" y="113"/>
                </a:lnTo>
                <a:lnTo>
                  <a:pt x="3983" y="110"/>
                </a:lnTo>
                <a:lnTo>
                  <a:pt x="3984" y="105"/>
                </a:lnTo>
                <a:lnTo>
                  <a:pt x="3984" y="103"/>
                </a:lnTo>
                <a:lnTo>
                  <a:pt x="3985" y="99"/>
                </a:lnTo>
                <a:lnTo>
                  <a:pt x="3986" y="95"/>
                </a:lnTo>
                <a:lnTo>
                  <a:pt x="3986" y="90"/>
                </a:lnTo>
                <a:lnTo>
                  <a:pt x="3986" y="86"/>
                </a:lnTo>
                <a:lnTo>
                  <a:pt x="3987" y="87"/>
                </a:lnTo>
                <a:lnTo>
                  <a:pt x="3987" y="89"/>
                </a:lnTo>
                <a:lnTo>
                  <a:pt x="3988" y="94"/>
                </a:lnTo>
                <a:lnTo>
                  <a:pt x="3988" y="97"/>
                </a:lnTo>
                <a:lnTo>
                  <a:pt x="3989" y="105"/>
                </a:lnTo>
                <a:lnTo>
                  <a:pt x="3989" y="106"/>
                </a:lnTo>
                <a:lnTo>
                  <a:pt x="3990" y="105"/>
                </a:lnTo>
                <a:lnTo>
                  <a:pt x="3990" y="106"/>
                </a:lnTo>
                <a:lnTo>
                  <a:pt x="3991" y="106"/>
                </a:lnTo>
                <a:lnTo>
                  <a:pt x="3991" y="105"/>
                </a:lnTo>
                <a:lnTo>
                  <a:pt x="3992" y="103"/>
                </a:lnTo>
                <a:lnTo>
                  <a:pt x="3992" y="101"/>
                </a:lnTo>
                <a:lnTo>
                  <a:pt x="3992" y="99"/>
                </a:lnTo>
                <a:lnTo>
                  <a:pt x="3993" y="98"/>
                </a:lnTo>
                <a:lnTo>
                  <a:pt x="3993" y="105"/>
                </a:lnTo>
                <a:lnTo>
                  <a:pt x="3994" y="108"/>
                </a:lnTo>
                <a:lnTo>
                  <a:pt x="3995" y="114"/>
                </a:lnTo>
                <a:lnTo>
                  <a:pt x="3995" y="113"/>
                </a:lnTo>
                <a:lnTo>
                  <a:pt x="3995" y="110"/>
                </a:lnTo>
                <a:lnTo>
                  <a:pt x="3996" y="121"/>
                </a:lnTo>
                <a:lnTo>
                  <a:pt x="3996" y="126"/>
                </a:lnTo>
                <a:lnTo>
                  <a:pt x="3997" y="121"/>
                </a:lnTo>
                <a:lnTo>
                  <a:pt x="3997" y="118"/>
                </a:lnTo>
                <a:lnTo>
                  <a:pt x="3998" y="118"/>
                </a:lnTo>
                <a:lnTo>
                  <a:pt x="3998" y="117"/>
                </a:lnTo>
                <a:lnTo>
                  <a:pt x="3999" y="117"/>
                </a:lnTo>
                <a:lnTo>
                  <a:pt x="3999" y="121"/>
                </a:lnTo>
                <a:lnTo>
                  <a:pt x="4000" y="118"/>
                </a:lnTo>
                <a:lnTo>
                  <a:pt x="4000" y="119"/>
                </a:lnTo>
                <a:lnTo>
                  <a:pt x="4000" y="118"/>
                </a:lnTo>
                <a:lnTo>
                  <a:pt x="4001" y="117"/>
                </a:lnTo>
                <a:lnTo>
                  <a:pt x="4001" y="116"/>
                </a:lnTo>
                <a:lnTo>
                  <a:pt x="4002" y="116"/>
                </a:lnTo>
                <a:lnTo>
                  <a:pt x="4002" y="117"/>
                </a:lnTo>
                <a:lnTo>
                  <a:pt x="4003" y="118"/>
                </a:lnTo>
                <a:lnTo>
                  <a:pt x="4003" y="118"/>
                </a:lnTo>
                <a:lnTo>
                  <a:pt x="4004" y="119"/>
                </a:lnTo>
                <a:lnTo>
                  <a:pt x="4004" y="121"/>
                </a:lnTo>
                <a:lnTo>
                  <a:pt x="4005" y="123"/>
                </a:lnTo>
                <a:lnTo>
                  <a:pt x="4005" y="126"/>
                </a:lnTo>
                <a:lnTo>
                  <a:pt x="4006" y="134"/>
                </a:lnTo>
                <a:lnTo>
                  <a:pt x="4006" y="136"/>
                </a:lnTo>
                <a:lnTo>
                  <a:pt x="4007" y="136"/>
                </a:lnTo>
                <a:lnTo>
                  <a:pt x="4007" y="136"/>
                </a:lnTo>
                <a:lnTo>
                  <a:pt x="4008" y="132"/>
                </a:lnTo>
                <a:lnTo>
                  <a:pt x="4008" y="132"/>
                </a:lnTo>
                <a:lnTo>
                  <a:pt x="4009" y="132"/>
                </a:lnTo>
                <a:lnTo>
                  <a:pt x="4009" y="132"/>
                </a:lnTo>
                <a:lnTo>
                  <a:pt x="4009" y="131"/>
                </a:lnTo>
                <a:lnTo>
                  <a:pt x="4010" y="131"/>
                </a:lnTo>
                <a:lnTo>
                  <a:pt x="4010" y="130"/>
                </a:lnTo>
                <a:lnTo>
                  <a:pt x="4011" y="130"/>
                </a:lnTo>
                <a:lnTo>
                  <a:pt x="4011" y="129"/>
                </a:lnTo>
                <a:lnTo>
                  <a:pt x="4012" y="130"/>
                </a:lnTo>
                <a:lnTo>
                  <a:pt x="4012" y="131"/>
                </a:lnTo>
                <a:lnTo>
                  <a:pt x="4013" y="132"/>
                </a:lnTo>
                <a:lnTo>
                  <a:pt x="4013" y="132"/>
                </a:lnTo>
                <a:lnTo>
                  <a:pt x="4014" y="133"/>
                </a:lnTo>
                <a:lnTo>
                  <a:pt x="4014" y="134"/>
                </a:lnTo>
                <a:lnTo>
                  <a:pt x="4015" y="134"/>
                </a:lnTo>
                <a:lnTo>
                  <a:pt x="4015" y="133"/>
                </a:lnTo>
                <a:lnTo>
                  <a:pt x="4016" y="131"/>
                </a:lnTo>
                <a:lnTo>
                  <a:pt x="4016" y="128"/>
                </a:lnTo>
                <a:lnTo>
                  <a:pt x="4017" y="129"/>
                </a:lnTo>
                <a:lnTo>
                  <a:pt x="4017" y="129"/>
                </a:lnTo>
                <a:lnTo>
                  <a:pt x="4017" y="130"/>
                </a:lnTo>
                <a:lnTo>
                  <a:pt x="4018" y="131"/>
                </a:lnTo>
                <a:lnTo>
                  <a:pt x="4018" y="134"/>
                </a:lnTo>
                <a:lnTo>
                  <a:pt x="4019" y="137"/>
                </a:lnTo>
                <a:lnTo>
                  <a:pt x="4019" y="139"/>
                </a:lnTo>
                <a:lnTo>
                  <a:pt x="4020" y="142"/>
                </a:lnTo>
                <a:lnTo>
                  <a:pt x="4020" y="142"/>
                </a:lnTo>
                <a:lnTo>
                  <a:pt x="4021" y="144"/>
                </a:lnTo>
                <a:lnTo>
                  <a:pt x="4021" y="144"/>
                </a:lnTo>
                <a:lnTo>
                  <a:pt x="4022" y="143"/>
                </a:lnTo>
                <a:lnTo>
                  <a:pt x="4022" y="144"/>
                </a:lnTo>
                <a:lnTo>
                  <a:pt x="4023" y="143"/>
                </a:lnTo>
                <a:lnTo>
                  <a:pt x="4023" y="144"/>
                </a:lnTo>
                <a:lnTo>
                  <a:pt x="4023" y="145"/>
                </a:lnTo>
                <a:lnTo>
                  <a:pt x="4024" y="145"/>
                </a:lnTo>
                <a:lnTo>
                  <a:pt x="4024" y="146"/>
                </a:lnTo>
                <a:lnTo>
                  <a:pt x="4025" y="146"/>
                </a:lnTo>
                <a:lnTo>
                  <a:pt x="4026" y="147"/>
                </a:lnTo>
                <a:lnTo>
                  <a:pt x="4026" y="147"/>
                </a:lnTo>
                <a:lnTo>
                  <a:pt x="4026" y="147"/>
                </a:lnTo>
                <a:lnTo>
                  <a:pt x="4027" y="147"/>
                </a:lnTo>
                <a:lnTo>
                  <a:pt x="4027" y="147"/>
                </a:lnTo>
                <a:lnTo>
                  <a:pt x="4028" y="147"/>
                </a:lnTo>
                <a:lnTo>
                  <a:pt x="4028" y="147"/>
                </a:lnTo>
                <a:lnTo>
                  <a:pt x="4029" y="147"/>
                </a:lnTo>
                <a:lnTo>
                  <a:pt x="4029" y="147"/>
                </a:lnTo>
                <a:lnTo>
                  <a:pt x="4030" y="147"/>
                </a:lnTo>
                <a:lnTo>
                  <a:pt x="4030" y="147"/>
                </a:lnTo>
                <a:lnTo>
                  <a:pt x="4031" y="148"/>
                </a:lnTo>
                <a:lnTo>
                  <a:pt x="4031" y="148"/>
                </a:lnTo>
                <a:lnTo>
                  <a:pt x="4032" y="148"/>
                </a:lnTo>
                <a:lnTo>
                  <a:pt x="4032" y="148"/>
                </a:lnTo>
                <a:lnTo>
                  <a:pt x="4032" y="148"/>
                </a:lnTo>
                <a:lnTo>
                  <a:pt x="4033" y="148"/>
                </a:lnTo>
                <a:lnTo>
                  <a:pt x="4033" y="147"/>
                </a:lnTo>
                <a:lnTo>
                  <a:pt x="4034" y="147"/>
                </a:lnTo>
                <a:lnTo>
                  <a:pt x="4035" y="148"/>
                </a:lnTo>
                <a:lnTo>
                  <a:pt x="4035" y="148"/>
                </a:lnTo>
                <a:lnTo>
                  <a:pt x="4035" y="148"/>
                </a:lnTo>
                <a:lnTo>
                  <a:pt x="4036" y="147"/>
                </a:lnTo>
                <a:lnTo>
                  <a:pt x="4036" y="148"/>
                </a:lnTo>
                <a:lnTo>
                  <a:pt x="4037" y="148"/>
                </a:lnTo>
                <a:lnTo>
                  <a:pt x="4037" y="147"/>
                </a:lnTo>
                <a:lnTo>
                  <a:pt x="4038" y="146"/>
                </a:lnTo>
                <a:lnTo>
                  <a:pt x="4038" y="146"/>
                </a:lnTo>
                <a:lnTo>
                  <a:pt x="4039" y="146"/>
                </a:lnTo>
                <a:lnTo>
                  <a:pt x="4039" y="145"/>
                </a:lnTo>
                <a:lnTo>
                  <a:pt x="4040" y="145"/>
                </a:lnTo>
                <a:lnTo>
                  <a:pt x="4040" y="146"/>
                </a:lnTo>
                <a:lnTo>
                  <a:pt x="4040" y="146"/>
                </a:lnTo>
                <a:lnTo>
                  <a:pt x="4041" y="146"/>
                </a:lnTo>
                <a:lnTo>
                  <a:pt x="4041" y="145"/>
                </a:lnTo>
                <a:lnTo>
                  <a:pt x="4042" y="143"/>
                </a:lnTo>
                <a:lnTo>
                  <a:pt x="4042" y="143"/>
                </a:lnTo>
                <a:lnTo>
                  <a:pt x="4043" y="143"/>
                </a:lnTo>
                <a:lnTo>
                  <a:pt x="4043" y="143"/>
                </a:lnTo>
                <a:lnTo>
                  <a:pt x="4044" y="142"/>
                </a:lnTo>
                <a:lnTo>
                  <a:pt x="4044" y="142"/>
                </a:lnTo>
                <a:lnTo>
                  <a:pt x="4045" y="142"/>
                </a:lnTo>
                <a:lnTo>
                  <a:pt x="4045" y="143"/>
                </a:lnTo>
                <a:lnTo>
                  <a:pt x="4046" y="144"/>
                </a:lnTo>
                <a:lnTo>
                  <a:pt x="4046" y="144"/>
                </a:lnTo>
                <a:lnTo>
                  <a:pt x="4047" y="144"/>
                </a:lnTo>
                <a:lnTo>
                  <a:pt x="4047" y="144"/>
                </a:lnTo>
                <a:lnTo>
                  <a:pt x="4048" y="144"/>
                </a:lnTo>
                <a:lnTo>
                  <a:pt x="4048" y="144"/>
                </a:lnTo>
                <a:lnTo>
                  <a:pt x="4049" y="144"/>
                </a:lnTo>
                <a:lnTo>
                  <a:pt x="4049" y="144"/>
                </a:lnTo>
                <a:lnTo>
                  <a:pt x="4049" y="144"/>
                </a:lnTo>
                <a:lnTo>
                  <a:pt x="4050" y="143"/>
                </a:lnTo>
                <a:lnTo>
                  <a:pt x="4050" y="143"/>
                </a:lnTo>
                <a:lnTo>
                  <a:pt x="4051" y="143"/>
                </a:lnTo>
                <a:lnTo>
                  <a:pt x="4051" y="143"/>
                </a:lnTo>
                <a:lnTo>
                  <a:pt x="4052" y="143"/>
                </a:lnTo>
                <a:lnTo>
                  <a:pt x="4052" y="142"/>
                </a:lnTo>
                <a:lnTo>
                  <a:pt x="4053" y="142"/>
                </a:lnTo>
                <a:lnTo>
                  <a:pt x="4053" y="142"/>
                </a:lnTo>
                <a:lnTo>
                  <a:pt x="4054" y="142"/>
                </a:lnTo>
                <a:lnTo>
                  <a:pt x="4054" y="142"/>
                </a:lnTo>
                <a:lnTo>
                  <a:pt x="4055" y="142"/>
                </a:lnTo>
                <a:lnTo>
                  <a:pt x="4055" y="142"/>
                </a:lnTo>
                <a:lnTo>
                  <a:pt x="4056" y="142"/>
                </a:lnTo>
                <a:lnTo>
                  <a:pt x="4056" y="142"/>
                </a:lnTo>
                <a:lnTo>
                  <a:pt x="4057" y="142"/>
                </a:lnTo>
                <a:lnTo>
                  <a:pt x="4057" y="142"/>
                </a:lnTo>
                <a:lnTo>
                  <a:pt x="4058" y="142"/>
                </a:lnTo>
                <a:lnTo>
                  <a:pt x="4058" y="142"/>
                </a:lnTo>
                <a:lnTo>
                  <a:pt x="4058" y="142"/>
                </a:lnTo>
                <a:lnTo>
                  <a:pt x="4059" y="142"/>
                </a:lnTo>
                <a:lnTo>
                  <a:pt x="4059" y="141"/>
                </a:lnTo>
                <a:lnTo>
                  <a:pt x="4060" y="141"/>
                </a:lnTo>
                <a:lnTo>
                  <a:pt x="4060" y="143"/>
                </a:lnTo>
                <a:lnTo>
                  <a:pt x="4061" y="140"/>
                </a:lnTo>
                <a:lnTo>
                  <a:pt x="4061" y="137"/>
                </a:lnTo>
                <a:lnTo>
                  <a:pt x="4062" y="137"/>
                </a:lnTo>
                <a:lnTo>
                  <a:pt x="4062" y="137"/>
                </a:lnTo>
                <a:lnTo>
                  <a:pt x="4063" y="136"/>
                </a:lnTo>
                <a:lnTo>
                  <a:pt x="4063" y="135"/>
                </a:lnTo>
                <a:lnTo>
                  <a:pt x="4063" y="135"/>
                </a:lnTo>
                <a:lnTo>
                  <a:pt x="4064" y="134"/>
                </a:lnTo>
                <a:lnTo>
                  <a:pt x="4065" y="134"/>
                </a:lnTo>
                <a:lnTo>
                  <a:pt x="4065" y="134"/>
                </a:lnTo>
                <a:lnTo>
                  <a:pt x="4066" y="133"/>
                </a:lnTo>
                <a:lnTo>
                  <a:pt x="4066" y="132"/>
                </a:lnTo>
                <a:lnTo>
                  <a:pt x="4066" y="132"/>
                </a:lnTo>
                <a:lnTo>
                  <a:pt x="4067" y="134"/>
                </a:lnTo>
                <a:lnTo>
                  <a:pt x="4067" y="131"/>
                </a:lnTo>
                <a:lnTo>
                  <a:pt x="4068" y="123"/>
                </a:lnTo>
                <a:lnTo>
                  <a:pt x="4068" y="114"/>
                </a:lnTo>
                <a:lnTo>
                  <a:pt x="4069" y="113"/>
                </a:lnTo>
                <a:lnTo>
                  <a:pt x="4069" y="113"/>
                </a:lnTo>
                <a:lnTo>
                  <a:pt x="4070" y="115"/>
                </a:lnTo>
                <a:lnTo>
                  <a:pt x="4070" y="118"/>
                </a:lnTo>
                <a:lnTo>
                  <a:pt x="4071" y="122"/>
                </a:lnTo>
                <a:lnTo>
                  <a:pt x="4071" y="130"/>
                </a:lnTo>
                <a:lnTo>
                  <a:pt x="4072" y="137"/>
                </a:lnTo>
                <a:lnTo>
                  <a:pt x="4072" y="141"/>
                </a:lnTo>
                <a:lnTo>
                  <a:pt x="4072" y="144"/>
                </a:lnTo>
                <a:lnTo>
                  <a:pt x="4073" y="144"/>
                </a:lnTo>
                <a:lnTo>
                  <a:pt x="4073" y="144"/>
                </a:lnTo>
                <a:lnTo>
                  <a:pt x="4074" y="144"/>
                </a:lnTo>
                <a:lnTo>
                  <a:pt x="4075" y="142"/>
                </a:lnTo>
                <a:lnTo>
                  <a:pt x="4075" y="138"/>
                </a:lnTo>
                <a:lnTo>
                  <a:pt x="4075" y="134"/>
                </a:lnTo>
                <a:lnTo>
                  <a:pt x="4076" y="131"/>
                </a:lnTo>
                <a:lnTo>
                  <a:pt x="4076" y="129"/>
                </a:lnTo>
                <a:lnTo>
                  <a:pt x="4077" y="129"/>
                </a:lnTo>
                <a:lnTo>
                  <a:pt x="4077" y="129"/>
                </a:lnTo>
                <a:lnTo>
                  <a:pt x="4078" y="129"/>
                </a:lnTo>
                <a:lnTo>
                  <a:pt x="4078" y="129"/>
                </a:lnTo>
                <a:lnTo>
                  <a:pt x="4079" y="130"/>
                </a:lnTo>
                <a:lnTo>
                  <a:pt x="4079" y="131"/>
                </a:lnTo>
                <a:lnTo>
                  <a:pt x="4080" y="131"/>
                </a:lnTo>
                <a:lnTo>
                  <a:pt x="4080" y="131"/>
                </a:lnTo>
                <a:lnTo>
                  <a:pt x="4081" y="132"/>
                </a:lnTo>
                <a:lnTo>
                  <a:pt x="4081" y="131"/>
                </a:lnTo>
                <a:lnTo>
                  <a:pt x="4081" y="133"/>
                </a:lnTo>
                <a:lnTo>
                  <a:pt x="4082" y="133"/>
                </a:lnTo>
                <a:lnTo>
                  <a:pt x="4082" y="134"/>
                </a:lnTo>
                <a:lnTo>
                  <a:pt x="4083" y="136"/>
                </a:lnTo>
                <a:lnTo>
                  <a:pt x="4083" y="136"/>
                </a:lnTo>
                <a:lnTo>
                  <a:pt x="4084" y="135"/>
                </a:lnTo>
                <a:lnTo>
                  <a:pt x="4084" y="135"/>
                </a:lnTo>
                <a:lnTo>
                  <a:pt x="4085" y="136"/>
                </a:lnTo>
                <a:lnTo>
                  <a:pt x="4085" y="135"/>
                </a:lnTo>
                <a:lnTo>
                  <a:pt x="4086" y="135"/>
                </a:lnTo>
                <a:lnTo>
                  <a:pt x="4086" y="135"/>
                </a:lnTo>
                <a:lnTo>
                  <a:pt x="4087" y="135"/>
                </a:lnTo>
                <a:lnTo>
                  <a:pt x="4087" y="136"/>
                </a:lnTo>
                <a:lnTo>
                  <a:pt x="4088" y="137"/>
                </a:lnTo>
                <a:lnTo>
                  <a:pt x="4088" y="137"/>
                </a:lnTo>
                <a:lnTo>
                  <a:pt x="4089" y="137"/>
                </a:lnTo>
                <a:lnTo>
                  <a:pt x="4089" y="138"/>
                </a:lnTo>
                <a:lnTo>
                  <a:pt x="4089" y="135"/>
                </a:lnTo>
                <a:lnTo>
                  <a:pt x="4090" y="132"/>
                </a:lnTo>
                <a:lnTo>
                  <a:pt x="4090" y="132"/>
                </a:lnTo>
                <a:lnTo>
                  <a:pt x="4091" y="131"/>
                </a:lnTo>
                <a:lnTo>
                  <a:pt x="4091" y="130"/>
                </a:lnTo>
                <a:lnTo>
                  <a:pt x="4092" y="130"/>
                </a:lnTo>
                <a:lnTo>
                  <a:pt x="4092" y="130"/>
                </a:lnTo>
                <a:lnTo>
                  <a:pt x="4093" y="129"/>
                </a:lnTo>
                <a:lnTo>
                  <a:pt x="4093" y="129"/>
                </a:lnTo>
                <a:lnTo>
                  <a:pt x="4094" y="129"/>
                </a:lnTo>
                <a:lnTo>
                  <a:pt x="4094" y="129"/>
                </a:lnTo>
                <a:lnTo>
                  <a:pt x="4095" y="129"/>
                </a:lnTo>
                <a:lnTo>
                  <a:pt x="4095" y="128"/>
                </a:lnTo>
                <a:lnTo>
                  <a:pt x="4096" y="128"/>
                </a:lnTo>
                <a:lnTo>
                  <a:pt x="4096" y="128"/>
                </a:lnTo>
                <a:lnTo>
                  <a:pt x="4097" y="128"/>
                </a:lnTo>
                <a:lnTo>
                  <a:pt x="4097" y="129"/>
                </a:lnTo>
                <a:lnTo>
                  <a:pt x="4098" y="128"/>
                </a:lnTo>
                <a:lnTo>
                  <a:pt x="4098" y="129"/>
                </a:lnTo>
                <a:lnTo>
                  <a:pt x="4098" y="128"/>
                </a:lnTo>
                <a:lnTo>
                  <a:pt x="4099" y="131"/>
                </a:lnTo>
                <a:lnTo>
                  <a:pt x="4099" y="128"/>
                </a:lnTo>
                <a:lnTo>
                  <a:pt x="4100" y="126"/>
                </a:lnTo>
                <a:lnTo>
                  <a:pt x="4100" y="130"/>
                </a:lnTo>
                <a:lnTo>
                  <a:pt x="4101" y="136"/>
                </a:lnTo>
                <a:lnTo>
                  <a:pt x="4101" y="138"/>
                </a:lnTo>
                <a:lnTo>
                  <a:pt x="4102" y="136"/>
                </a:lnTo>
                <a:lnTo>
                  <a:pt x="4102" y="129"/>
                </a:lnTo>
                <a:lnTo>
                  <a:pt x="4103" y="128"/>
                </a:lnTo>
                <a:lnTo>
                  <a:pt x="4103" y="129"/>
                </a:lnTo>
                <a:lnTo>
                  <a:pt x="4103" y="131"/>
                </a:lnTo>
                <a:lnTo>
                  <a:pt x="4104" y="131"/>
                </a:lnTo>
                <a:lnTo>
                  <a:pt x="4105" y="131"/>
                </a:lnTo>
                <a:lnTo>
                  <a:pt x="4105" y="131"/>
                </a:lnTo>
                <a:lnTo>
                  <a:pt x="4106" y="130"/>
                </a:lnTo>
                <a:lnTo>
                  <a:pt x="4106" y="128"/>
                </a:lnTo>
                <a:lnTo>
                  <a:pt x="4106" y="126"/>
                </a:lnTo>
                <a:lnTo>
                  <a:pt x="4107" y="126"/>
                </a:lnTo>
                <a:lnTo>
                  <a:pt x="4107" y="126"/>
                </a:lnTo>
                <a:lnTo>
                  <a:pt x="4108" y="125"/>
                </a:lnTo>
                <a:lnTo>
                  <a:pt x="4108" y="124"/>
                </a:lnTo>
                <a:lnTo>
                  <a:pt x="4109" y="125"/>
                </a:lnTo>
                <a:lnTo>
                  <a:pt x="4109" y="127"/>
                </a:lnTo>
                <a:lnTo>
                  <a:pt x="4110" y="128"/>
                </a:lnTo>
                <a:lnTo>
                  <a:pt x="4110" y="129"/>
                </a:lnTo>
                <a:lnTo>
                  <a:pt x="4111" y="129"/>
                </a:lnTo>
                <a:lnTo>
                  <a:pt x="4111" y="131"/>
                </a:lnTo>
                <a:lnTo>
                  <a:pt x="4112" y="132"/>
                </a:lnTo>
                <a:lnTo>
                  <a:pt x="4112" y="131"/>
                </a:lnTo>
                <a:lnTo>
                  <a:pt x="4112" y="132"/>
                </a:lnTo>
                <a:lnTo>
                  <a:pt x="4113" y="132"/>
                </a:lnTo>
                <a:lnTo>
                  <a:pt x="4113" y="131"/>
                </a:lnTo>
                <a:lnTo>
                  <a:pt x="4114" y="130"/>
                </a:lnTo>
                <a:lnTo>
                  <a:pt x="4115" y="130"/>
                </a:lnTo>
                <a:lnTo>
                  <a:pt x="4115" y="130"/>
                </a:lnTo>
                <a:lnTo>
                  <a:pt x="4115" y="130"/>
                </a:lnTo>
                <a:lnTo>
                  <a:pt x="4116" y="129"/>
                </a:lnTo>
                <a:lnTo>
                  <a:pt x="4116" y="129"/>
                </a:lnTo>
                <a:lnTo>
                  <a:pt x="4117" y="129"/>
                </a:lnTo>
                <a:lnTo>
                  <a:pt x="4117" y="129"/>
                </a:lnTo>
                <a:lnTo>
                  <a:pt x="4118" y="129"/>
                </a:lnTo>
                <a:lnTo>
                  <a:pt x="4118" y="128"/>
                </a:lnTo>
                <a:lnTo>
                  <a:pt x="4119" y="128"/>
                </a:lnTo>
                <a:lnTo>
                  <a:pt x="4119" y="128"/>
                </a:lnTo>
                <a:lnTo>
                  <a:pt x="4120" y="128"/>
                </a:lnTo>
                <a:lnTo>
                  <a:pt x="4120" y="129"/>
                </a:lnTo>
                <a:lnTo>
                  <a:pt x="4121" y="128"/>
                </a:lnTo>
                <a:lnTo>
                  <a:pt x="4121" y="129"/>
                </a:lnTo>
                <a:lnTo>
                  <a:pt x="4121" y="128"/>
                </a:lnTo>
                <a:lnTo>
                  <a:pt x="4122" y="131"/>
                </a:lnTo>
                <a:lnTo>
                  <a:pt x="4122" y="128"/>
                </a:lnTo>
                <a:lnTo>
                  <a:pt x="4123" y="126"/>
                </a:lnTo>
                <a:lnTo>
                  <a:pt x="4124" y="123"/>
                </a:lnTo>
                <a:lnTo>
                  <a:pt x="4124" y="122"/>
                </a:lnTo>
                <a:lnTo>
                  <a:pt x="4124" y="121"/>
                </a:lnTo>
                <a:lnTo>
                  <a:pt x="4125" y="122"/>
                </a:lnTo>
                <a:lnTo>
                  <a:pt x="4125" y="121"/>
                </a:lnTo>
                <a:lnTo>
                  <a:pt x="4126" y="121"/>
                </a:lnTo>
                <a:lnTo>
                  <a:pt x="4126" y="121"/>
                </a:lnTo>
                <a:lnTo>
                  <a:pt x="4127" y="121"/>
                </a:lnTo>
                <a:lnTo>
                  <a:pt x="4127" y="121"/>
                </a:lnTo>
                <a:lnTo>
                  <a:pt x="4128" y="121"/>
                </a:lnTo>
                <a:lnTo>
                  <a:pt x="4128" y="121"/>
                </a:lnTo>
                <a:lnTo>
                  <a:pt x="4129" y="121"/>
                </a:lnTo>
                <a:lnTo>
                  <a:pt x="4129" y="122"/>
                </a:lnTo>
                <a:lnTo>
                  <a:pt x="4129" y="124"/>
                </a:lnTo>
                <a:lnTo>
                  <a:pt x="4130" y="123"/>
                </a:lnTo>
                <a:lnTo>
                  <a:pt x="4130" y="123"/>
                </a:lnTo>
                <a:lnTo>
                  <a:pt x="4131" y="126"/>
                </a:lnTo>
                <a:lnTo>
                  <a:pt x="4131" y="124"/>
                </a:lnTo>
                <a:lnTo>
                  <a:pt x="4132" y="124"/>
                </a:lnTo>
                <a:lnTo>
                  <a:pt x="4132" y="125"/>
                </a:lnTo>
                <a:lnTo>
                  <a:pt x="4133" y="122"/>
                </a:lnTo>
                <a:lnTo>
                  <a:pt x="4133" y="114"/>
                </a:lnTo>
                <a:lnTo>
                  <a:pt x="4134" y="109"/>
                </a:lnTo>
                <a:lnTo>
                  <a:pt x="4134" y="106"/>
                </a:lnTo>
                <a:lnTo>
                  <a:pt x="4135" y="106"/>
                </a:lnTo>
                <a:lnTo>
                  <a:pt x="4135" y="106"/>
                </a:lnTo>
                <a:lnTo>
                  <a:pt x="4136" y="106"/>
                </a:lnTo>
                <a:lnTo>
                  <a:pt x="4136" y="106"/>
                </a:lnTo>
                <a:lnTo>
                  <a:pt x="4137" y="99"/>
                </a:lnTo>
                <a:lnTo>
                  <a:pt x="4137" y="79"/>
                </a:lnTo>
                <a:lnTo>
                  <a:pt x="4138" y="77"/>
                </a:lnTo>
                <a:lnTo>
                  <a:pt x="4138" y="80"/>
                </a:lnTo>
                <a:lnTo>
                  <a:pt x="4138" y="80"/>
                </a:lnTo>
                <a:lnTo>
                  <a:pt x="4139" y="79"/>
                </a:lnTo>
                <a:lnTo>
                  <a:pt x="4139" y="79"/>
                </a:lnTo>
                <a:lnTo>
                  <a:pt x="4140" y="77"/>
                </a:lnTo>
                <a:lnTo>
                  <a:pt x="4140" y="75"/>
                </a:lnTo>
                <a:lnTo>
                  <a:pt x="4141" y="71"/>
                </a:lnTo>
                <a:lnTo>
                  <a:pt x="4141" y="68"/>
                </a:lnTo>
                <a:lnTo>
                  <a:pt x="4142" y="69"/>
                </a:lnTo>
                <a:lnTo>
                  <a:pt x="4142" y="69"/>
                </a:lnTo>
                <a:lnTo>
                  <a:pt x="4143" y="69"/>
                </a:lnTo>
                <a:lnTo>
                  <a:pt x="4143" y="70"/>
                </a:lnTo>
                <a:lnTo>
                  <a:pt x="4144" y="72"/>
                </a:lnTo>
                <a:lnTo>
                  <a:pt x="4144" y="75"/>
                </a:lnTo>
                <a:lnTo>
                  <a:pt x="4145" y="80"/>
                </a:lnTo>
                <a:lnTo>
                  <a:pt x="4145" y="83"/>
                </a:lnTo>
                <a:lnTo>
                  <a:pt x="4146" y="86"/>
                </a:lnTo>
                <a:lnTo>
                  <a:pt x="4146" y="88"/>
                </a:lnTo>
                <a:lnTo>
                  <a:pt x="4146" y="89"/>
                </a:lnTo>
                <a:lnTo>
                  <a:pt x="4147" y="90"/>
                </a:lnTo>
                <a:lnTo>
                  <a:pt x="4147" y="92"/>
                </a:lnTo>
                <a:lnTo>
                  <a:pt x="4148" y="92"/>
                </a:lnTo>
                <a:lnTo>
                  <a:pt x="4148" y="92"/>
                </a:lnTo>
                <a:lnTo>
                  <a:pt x="4149" y="91"/>
                </a:lnTo>
                <a:lnTo>
                  <a:pt x="4149" y="90"/>
                </a:lnTo>
                <a:lnTo>
                  <a:pt x="4150" y="90"/>
                </a:lnTo>
                <a:lnTo>
                  <a:pt x="4150" y="89"/>
                </a:lnTo>
                <a:lnTo>
                  <a:pt x="4151" y="89"/>
                </a:lnTo>
                <a:lnTo>
                  <a:pt x="4151" y="87"/>
                </a:lnTo>
                <a:lnTo>
                  <a:pt x="4152" y="86"/>
                </a:lnTo>
                <a:lnTo>
                  <a:pt x="4152" y="86"/>
                </a:lnTo>
                <a:lnTo>
                  <a:pt x="4152" y="85"/>
                </a:lnTo>
                <a:lnTo>
                  <a:pt x="4153" y="84"/>
                </a:lnTo>
                <a:lnTo>
                  <a:pt x="4154" y="85"/>
                </a:lnTo>
                <a:lnTo>
                  <a:pt x="4154" y="86"/>
                </a:lnTo>
                <a:lnTo>
                  <a:pt x="4155" y="85"/>
                </a:lnTo>
                <a:lnTo>
                  <a:pt x="4155" y="81"/>
                </a:lnTo>
                <a:lnTo>
                  <a:pt x="4155" y="77"/>
                </a:lnTo>
                <a:lnTo>
                  <a:pt x="4156" y="72"/>
                </a:lnTo>
                <a:lnTo>
                  <a:pt x="4156" y="77"/>
                </a:lnTo>
                <a:lnTo>
                  <a:pt x="4157" y="72"/>
                </a:lnTo>
                <a:lnTo>
                  <a:pt x="4157" y="71"/>
                </a:lnTo>
                <a:lnTo>
                  <a:pt x="4158" y="71"/>
                </a:lnTo>
                <a:lnTo>
                  <a:pt x="4158" y="69"/>
                </a:lnTo>
                <a:lnTo>
                  <a:pt x="4159" y="83"/>
                </a:lnTo>
                <a:lnTo>
                  <a:pt x="4159" y="83"/>
                </a:lnTo>
                <a:lnTo>
                  <a:pt x="4160" y="81"/>
                </a:lnTo>
                <a:lnTo>
                  <a:pt x="4160" y="81"/>
                </a:lnTo>
                <a:lnTo>
                  <a:pt x="4161" y="80"/>
                </a:lnTo>
                <a:lnTo>
                  <a:pt x="4161" y="82"/>
                </a:lnTo>
                <a:lnTo>
                  <a:pt x="4161" y="87"/>
                </a:lnTo>
                <a:lnTo>
                  <a:pt x="4162" y="97"/>
                </a:lnTo>
                <a:lnTo>
                  <a:pt x="4162" y="112"/>
                </a:lnTo>
                <a:lnTo>
                  <a:pt x="4163" y="127"/>
                </a:lnTo>
                <a:lnTo>
                  <a:pt x="4164" y="129"/>
                </a:lnTo>
                <a:lnTo>
                  <a:pt x="4164" y="130"/>
                </a:lnTo>
                <a:lnTo>
                  <a:pt x="4164" y="132"/>
                </a:lnTo>
                <a:lnTo>
                  <a:pt x="4165" y="134"/>
                </a:lnTo>
                <a:lnTo>
                  <a:pt x="4165" y="136"/>
                </a:lnTo>
                <a:lnTo>
                  <a:pt x="4166" y="138"/>
                </a:lnTo>
                <a:lnTo>
                  <a:pt x="4166" y="133"/>
                </a:lnTo>
                <a:lnTo>
                  <a:pt x="4167" y="132"/>
                </a:lnTo>
                <a:lnTo>
                  <a:pt x="4167" y="132"/>
                </a:lnTo>
                <a:lnTo>
                  <a:pt x="4168" y="131"/>
                </a:lnTo>
                <a:lnTo>
                  <a:pt x="4168" y="131"/>
                </a:lnTo>
                <a:lnTo>
                  <a:pt x="4169" y="130"/>
                </a:lnTo>
                <a:lnTo>
                  <a:pt x="4169" y="130"/>
                </a:lnTo>
                <a:lnTo>
                  <a:pt x="4169" y="131"/>
                </a:lnTo>
                <a:lnTo>
                  <a:pt x="4170" y="131"/>
                </a:lnTo>
                <a:lnTo>
                  <a:pt x="4170" y="130"/>
                </a:lnTo>
                <a:lnTo>
                  <a:pt x="4171" y="131"/>
                </a:lnTo>
                <a:lnTo>
                  <a:pt x="4171" y="131"/>
                </a:lnTo>
                <a:lnTo>
                  <a:pt x="4172" y="132"/>
                </a:lnTo>
                <a:lnTo>
                  <a:pt x="4172" y="133"/>
                </a:lnTo>
                <a:lnTo>
                  <a:pt x="4173" y="134"/>
                </a:lnTo>
                <a:lnTo>
                  <a:pt x="4173" y="136"/>
                </a:lnTo>
                <a:lnTo>
                  <a:pt x="4174" y="136"/>
                </a:lnTo>
                <a:lnTo>
                  <a:pt x="4174" y="135"/>
                </a:lnTo>
                <a:lnTo>
                  <a:pt x="4175" y="135"/>
                </a:lnTo>
                <a:lnTo>
                  <a:pt x="4175" y="136"/>
                </a:lnTo>
                <a:lnTo>
                  <a:pt x="4176" y="135"/>
                </a:lnTo>
                <a:lnTo>
                  <a:pt x="4176" y="135"/>
                </a:lnTo>
                <a:lnTo>
                  <a:pt x="4177" y="135"/>
                </a:lnTo>
                <a:lnTo>
                  <a:pt x="4177" y="137"/>
                </a:lnTo>
                <a:lnTo>
                  <a:pt x="4178" y="139"/>
                </a:lnTo>
                <a:lnTo>
                  <a:pt x="4178" y="142"/>
                </a:lnTo>
                <a:lnTo>
                  <a:pt x="4178" y="142"/>
                </a:lnTo>
                <a:lnTo>
                  <a:pt x="4179" y="144"/>
                </a:lnTo>
                <a:lnTo>
                  <a:pt x="4179" y="144"/>
                </a:lnTo>
                <a:lnTo>
                  <a:pt x="4180" y="143"/>
                </a:lnTo>
                <a:lnTo>
                  <a:pt x="4180" y="144"/>
                </a:lnTo>
                <a:lnTo>
                  <a:pt x="4181" y="143"/>
                </a:lnTo>
                <a:lnTo>
                  <a:pt x="4181" y="141"/>
                </a:lnTo>
                <a:lnTo>
                  <a:pt x="4182" y="139"/>
                </a:lnTo>
                <a:lnTo>
                  <a:pt x="4182" y="137"/>
                </a:lnTo>
                <a:lnTo>
                  <a:pt x="4183" y="134"/>
                </a:lnTo>
                <a:lnTo>
                  <a:pt x="4183" y="132"/>
                </a:lnTo>
                <a:lnTo>
                  <a:pt x="4184" y="130"/>
                </a:lnTo>
                <a:lnTo>
                  <a:pt x="4184" y="129"/>
                </a:lnTo>
                <a:lnTo>
                  <a:pt x="4185" y="127"/>
                </a:lnTo>
                <a:lnTo>
                  <a:pt x="4185" y="127"/>
                </a:lnTo>
                <a:lnTo>
                  <a:pt x="4186" y="127"/>
                </a:lnTo>
                <a:lnTo>
                  <a:pt x="4186" y="127"/>
                </a:lnTo>
                <a:lnTo>
                  <a:pt x="4187" y="127"/>
                </a:lnTo>
                <a:lnTo>
                  <a:pt x="4187" y="127"/>
                </a:lnTo>
                <a:lnTo>
                  <a:pt x="4187" y="127"/>
                </a:lnTo>
                <a:lnTo>
                  <a:pt x="4188" y="127"/>
                </a:lnTo>
                <a:lnTo>
                  <a:pt x="4188" y="128"/>
                </a:lnTo>
                <a:lnTo>
                  <a:pt x="4189" y="129"/>
                </a:lnTo>
                <a:lnTo>
                  <a:pt x="4189" y="134"/>
                </a:lnTo>
                <a:lnTo>
                  <a:pt x="4190" y="141"/>
                </a:lnTo>
                <a:lnTo>
                  <a:pt x="4190" y="145"/>
                </a:lnTo>
                <a:lnTo>
                  <a:pt x="4191" y="146"/>
                </a:lnTo>
                <a:lnTo>
                  <a:pt x="4191" y="147"/>
                </a:lnTo>
                <a:lnTo>
                  <a:pt x="4192" y="147"/>
                </a:lnTo>
                <a:lnTo>
                  <a:pt x="4192" y="146"/>
                </a:lnTo>
                <a:lnTo>
                  <a:pt x="4192" y="144"/>
                </a:lnTo>
                <a:lnTo>
                  <a:pt x="4193" y="140"/>
                </a:lnTo>
                <a:lnTo>
                  <a:pt x="4194" y="133"/>
                </a:lnTo>
                <a:lnTo>
                  <a:pt x="4194" y="126"/>
                </a:lnTo>
                <a:lnTo>
                  <a:pt x="4195" y="126"/>
                </a:lnTo>
                <a:lnTo>
                  <a:pt x="4195" y="124"/>
                </a:lnTo>
                <a:lnTo>
                  <a:pt x="4195" y="124"/>
                </a:lnTo>
                <a:lnTo>
                  <a:pt x="4196" y="127"/>
                </a:lnTo>
                <a:lnTo>
                  <a:pt x="4196" y="127"/>
                </a:lnTo>
                <a:lnTo>
                  <a:pt x="4197" y="130"/>
                </a:lnTo>
                <a:lnTo>
                  <a:pt x="4197" y="132"/>
                </a:lnTo>
                <a:lnTo>
                  <a:pt x="4198" y="133"/>
                </a:lnTo>
                <a:lnTo>
                  <a:pt x="4198" y="133"/>
                </a:lnTo>
                <a:lnTo>
                  <a:pt x="4199" y="134"/>
                </a:lnTo>
                <a:lnTo>
                  <a:pt x="4199" y="134"/>
                </a:lnTo>
                <a:lnTo>
                  <a:pt x="4200" y="134"/>
                </a:lnTo>
                <a:lnTo>
                  <a:pt x="4200" y="134"/>
                </a:lnTo>
                <a:lnTo>
                  <a:pt x="4201" y="134"/>
                </a:lnTo>
                <a:lnTo>
                  <a:pt x="4201" y="133"/>
                </a:lnTo>
                <a:lnTo>
                  <a:pt x="4201" y="134"/>
                </a:lnTo>
                <a:lnTo>
                  <a:pt x="4202" y="132"/>
                </a:lnTo>
                <a:lnTo>
                  <a:pt x="4202" y="130"/>
                </a:lnTo>
                <a:lnTo>
                  <a:pt x="4203" y="129"/>
                </a:lnTo>
                <a:lnTo>
                  <a:pt x="4204" y="128"/>
                </a:lnTo>
                <a:lnTo>
                  <a:pt x="4204" y="131"/>
                </a:lnTo>
                <a:lnTo>
                  <a:pt x="4204" y="132"/>
                </a:lnTo>
                <a:lnTo>
                  <a:pt x="4205" y="132"/>
                </a:lnTo>
                <a:lnTo>
                  <a:pt x="4205" y="133"/>
                </a:lnTo>
                <a:lnTo>
                  <a:pt x="4206" y="134"/>
                </a:lnTo>
                <a:lnTo>
                  <a:pt x="4206" y="133"/>
                </a:lnTo>
                <a:lnTo>
                  <a:pt x="4207" y="131"/>
                </a:lnTo>
                <a:lnTo>
                  <a:pt x="4207" y="129"/>
                </a:lnTo>
                <a:lnTo>
                  <a:pt x="4208" y="128"/>
                </a:lnTo>
                <a:lnTo>
                  <a:pt x="4208" y="127"/>
                </a:lnTo>
                <a:lnTo>
                  <a:pt x="4209" y="127"/>
                </a:lnTo>
                <a:lnTo>
                  <a:pt x="4209" y="127"/>
                </a:lnTo>
                <a:lnTo>
                  <a:pt x="4210" y="127"/>
                </a:lnTo>
                <a:lnTo>
                  <a:pt x="4210" y="128"/>
                </a:lnTo>
                <a:lnTo>
                  <a:pt x="4210" y="129"/>
                </a:lnTo>
                <a:lnTo>
                  <a:pt x="4211" y="129"/>
                </a:lnTo>
                <a:lnTo>
                  <a:pt x="4211" y="130"/>
                </a:lnTo>
                <a:lnTo>
                  <a:pt x="4212" y="130"/>
                </a:lnTo>
                <a:lnTo>
                  <a:pt x="4212" y="131"/>
                </a:lnTo>
                <a:lnTo>
                  <a:pt x="4213" y="131"/>
                </a:lnTo>
                <a:lnTo>
                  <a:pt x="4213" y="131"/>
                </a:lnTo>
                <a:lnTo>
                  <a:pt x="4214" y="131"/>
                </a:lnTo>
                <a:lnTo>
                  <a:pt x="4214" y="131"/>
                </a:lnTo>
                <a:lnTo>
                  <a:pt x="4215" y="130"/>
                </a:lnTo>
                <a:lnTo>
                  <a:pt x="4215" y="129"/>
                </a:lnTo>
                <a:lnTo>
                  <a:pt x="4216" y="128"/>
                </a:lnTo>
                <a:lnTo>
                  <a:pt x="4216" y="128"/>
                </a:lnTo>
                <a:lnTo>
                  <a:pt x="4217" y="129"/>
                </a:lnTo>
                <a:lnTo>
                  <a:pt x="4217" y="130"/>
                </a:lnTo>
                <a:lnTo>
                  <a:pt x="4218" y="131"/>
                </a:lnTo>
                <a:lnTo>
                  <a:pt x="4218" y="132"/>
                </a:lnTo>
                <a:lnTo>
                  <a:pt x="4218" y="134"/>
                </a:lnTo>
                <a:lnTo>
                  <a:pt x="4219" y="133"/>
                </a:lnTo>
                <a:lnTo>
                  <a:pt x="4219" y="134"/>
                </a:lnTo>
                <a:lnTo>
                  <a:pt x="4220" y="135"/>
                </a:lnTo>
                <a:lnTo>
                  <a:pt x="4220" y="135"/>
                </a:lnTo>
                <a:lnTo>
                  <a:pt x="4221" y="136"/>
                </a:lnTo>
                <a:lnTo>
                  <a:pt x="4221" y="137"/>
                </a:lnTo>
                <a:lnTo>
                  <a:pt x="4222" y="139"/>
                </a:lnTo>
                <a:lnTo>
                  <a:pt x="4222" y="136"/>
                </a:lnTo>
                <a:lnTo>
                  <a:pt x="4223" y="132"/>
                </a:lnTo>
                <a:lnTo>
                  <a:pt x="4223" y="130"/>
                </a:lnTo>
                <a:lnTo>
                  <a:pt x="4224" y="129"/>
                </a:lnTo>
                <a:lnTo>
                  <a:pt x="4224" y="129"/>
                </a:lnTo>
                <a:lnTo>
                  <a:pt x="4225" y="130"/>
                </a:lnTo>
                <a:lnTo>
                  <a:pt x="4225" y="129"/>
                </a:lnTo>
                <a:lnTo>
                  <a:pt x="4226" y="128"/>
                </a:lnTo>
                <a:lnTo>
                  <a:pt x="4226" y="128"/>
                </a:lnTo>
                <a:lnTo>
                  <a:pt x="4227" y="129"/>
                </a:lnTo>
                <a:lnTo>
                  <a:pt x="4227" y="129"/>
                </a:lnTo>
                <a:lnTo>
                  <a:pt x="4227" y="128"/>
                </a:lnTo>
                <a:lnTo>
                  <a:pt x="4228" y="129"/>
                </a:lnTo>
                <a:lnTo>
                  <a:pt x="4228" y="129"/>
                </a:lnTo>
                <a:lnTo>
                  <a:pt x="4229" y="130"/>
                </a:lnTo>
                <a:lnTo>
                  <a:pt x="4229" y="132"/>
                </a:lnTo>
                <a:lnTo>
                  <a:pt x="4230" y="133"/>
                </a:lnTo>
                <a:lnTo>
                  <a:pt x="4230" y="134"/>
                </a:lnTo>
                <a:lnTo>
                  <a:pt x="4231" y="136"/>
                </a:lnTo>
                <a:lnTo>
                  <a:pt x="4231" y="137"/>
                </a:lnTo>
                <a:lnTo>
                  <a:pt x="4232" y="137"/>
                </a:lnTo>
                <a:lnTo>
                  <a:pt x="4232" y="137"/>
                </a:lnTo>
                <a:lnTo>
                  <a:pt x="4233" y="137"/>
                </a:lnTo>
                <a:lnTo>
                  <a:pt x="4233" y="136"/>
                </a:lnTo>
                <a:lnTo>
                  <a:pt x="4234" y="135"/>
                </a:lnTo>
                <a:lnTo>
                  <a:pt x="4234" y="134"/>
                </a:lnTo>
                <a:lnTo>
                  <a:pt x="4235" y="133"/>
                </a:lnTo>
                <a:lnTo>
                  <a:pt x="4235" y="133"/>
                </a:lnTo>
                <a:lnTo>
                  <a:pt x="4235" y="133"/>
                </a:lnTo>
                <a:lnTo>
                  <a:pt x="4236" y="133"/>
                </a:lnTo>
                <a:lnTo>
                  <a:pt x="4236" y="133"/>
                </a:lnTo>
                <a:lnTo>
                  <a:pt x="4237" y="133"/>
                </a:lnTo>
                <a:lnTo>
                  <a:pt x="4237" y="133"/>
                </a:lnTo>
                <a:lnTo>
                  <a:pt x="4238" y="133"/>
                </a:lnTo>
                <a:lnTo>
                  <a:pt x="4238" y="133"/>
                </a:lnTo>
                <a:lnTo>
                  <a:pt x="4239" y="133"/>
                </a:lnTo>
                <a:lnTo>
                  <a:pt x="4239" y="133"/>
                </a:lnTo>
                <a:lnTo>
                  <a:pt x="4240" y="132"/>
                </a:lnTo>
                <a:lnTo>
                  <a:pt x="4240" y="133"/>
                </a:lnTo>
                <a:lnTo>
                  <a:pt x="4241" y="133"/>
                </a:lnTo>
                <a:lnTo>
                  <a:pt x="4241" y="134"/>
                </a:lnTo>
                <a:lnTo>
                  <a:pt x="4241" y="133"/>
                </a:lnTo>
                <a:lnTo>
                  <a:pt x="4242" y="132"/>
                </a:lnTo>
                <a:lnTo>
                  <a:pt x="4243" y="132"/>
                </a:lnTo>
                <a:lnTo>
                  <a:pt x="4243" y="131"/>
                </a:lnTo>
                <a:lnTo>
                  <a:pt x="4244" y="131"/>
                </a:lnTo>
                <a:lnTo>
                  <a:pt x="4244" y="132"/>
                </a:lnTo>
                <a:lnTo>
                  <a:pt x="4244" y="132"/>
                </a:lnTo>
                <a:lnTo>
                  <a:pt x="4245" y="135"/>
                </a:lnTo>
                <a:lnTo>
                  <a:pt x="4245" y="138"/>
                </a:lnTo>
                <a:lnTo>
                  <a:pt x="4246" y="137"/>
                </a:lnTo>
                <a:lnTo>
                  <a:pt x="4246" y="137"/>
                </a:lnTo>
                <a:lnTo>
                  <a:pt x="4247" y="135"/>
                </a:lnTo>
                <a:lnTo>
                  <a:pt x="4247" y="132"/>
                </a:lnTo>
                <a:lnTo>
                  <a:pt x="4248" y="131"/>
                </a:lnTo>
                <a:lnTo>
                  <a:pt x="4248" y="132"/>
                </a:lnTo>
                <a:lnTo>
                  <a:pt x="4249" y="133"/>
                </a:lnTo>
                <a:lnTo>
                  <a:pt x="4249" y="133"/>
                </a:lnTo>
                <a:lnTo>
                  <a:pt x="4250" y="134"/>
                </a:lnTo>
                <a:lnTo>
                  <a:pt x="4250" y="134"/>
                </a:lnTo>
                <a:lnTo>
                  <a:pt x="4250" y="133"/>
                </a:lnTo>
                <a:lnTo>
                  <a:pt x="4251" y="133"/>
                </a:lnTo>
                <a:lnTo>
                  <a:pt x="4251" y="133"/>
                </a:lnTo>
                <a:lnTo>
                  <a:pt x="4252" y="133"/>
                </a:lnTo>
                <a:lnTo>
                  <a:pt x="4253" y="133"/>
                </a:lnTo>
                <a:lnTo>
                  <a:pt x="4253" y="133"/>
                </a:lnTo>
                <a:lnTo>
                  <a:pt x="4253" y="133"/>
                </a:lnTo>
                <a:lnTo>
                  <a:pt x="4254" y="133"/>
                </a:lnTo>
                <a:lnTo>
                  <a:pt x="4254" y="134"/>
                </a:lnTo>
                <a:lnTo>
                  <a:pt x="4255" y="133"/>
                </a:lnTo>
                <a:lnTo>
                  <a:pt x="4255" y="134"/>
                </a:lnTo>
                <a:lnTo>
                  <a:pt x="4256" y="133"/>
                </a:lnTo>
                <a:lnTo>
                  <a:pt x="4256" y="133"/>
                </a:lnTo>
                <a:lnTo>
                  <a:pt x="4257" y="134"/>
                </a:lnTo>
                <a:lnTo>
                  <a:pt x="4257" y="135"/>
                </a:lnTo>
                <a:lnTo>
                  <a:pt x="4258" y="135"/>
                </a:lnTo>
                <a:lnTo>
                  <a:pt x="4258" y="136"/>
                </a:lnTo>
                <a:lnTo>
                  <a:pt x="4258" y="136"/>
                </a:lnTo>
                <a:lnTo>
                  <a:pt x="4259" y="137"/>
                </a:lnTo>
                <a:lnTo>
                  <a:pt x="4259" y="136"/>
                </a:lnTo>
                <a:lnTo>
                  <a:pt x="4260" y="136"/>
                </a:lnTo>
                <a:lnTo>
                  <a:pt x="4260" y="135"/>
                </a:lnTo>
                <a:lnTo>
                  <a:pt x="4261" y="135"/>
                </a:lnTo>
                <a:lnTo>
                  <a:pt x="4261" y="134"/>
                </a:lnTo>
                <a:lnTo>
                  <a:pt x="4262" y="133"/>
                </a:lnTo>
                <a:lnTo>
                  <a:pt x="4262" y="132"/>
                </a:lnTo>
                <a:lnTo>
                  <a:pt x="4263" y="132"/>
                </a:lnTo>
                <a:lnTo>
                  <a:pt x="4263" y="132"/>
                </a:lnTo>
                <a:lnTo>
                  <a:pt x="4264" y="133"/>
                </a:lnTo>
                <a:lnTo>
                  <a:pt x="4264" y="134"/>
                </a:lnTo>
                <a:lnTo>
                  <a:pt x="4265" y="135"/>
                </a:lnTo>
                <a:lnTo>
                  <a:pt x="4265" y="135"/>
                </a:lnTo>
                <a:lnTo>
                  <a:pt x="4266" y="137"/>
                </a:lnTo>
                <a:lnTo>
                  <a:pt x="4266" y="138"/>
                </a:lnTo>
                <a:lnTo>
                  <a:pt x="4267" y="140"/>
                </a:lnTo>
                <a:lnTo>
                  <a:pt x="4267" y="141"/>
                </a:lnTo>
                <a:lnTo>
                  <a:pt x="4267" y="142"/>
                </a:lnTo>
                <a:lnTo>
                  <a:pt x="4268" y="143"/>
                </a:lnTo>
                <a:lnTo>
                  <a:pt x="4268" y="144"/>
                </a:lnTo>
                <a:lnTo>
                  <a:pt x="4269" y="144"/>
                </a:lnTo>
                <a:lnTo>
                  <a:pt x="4269" y="144"/>
                </a:lnTo>
                <a:lnTo>
                  <a:pt x="4270" y="146"/>
                </a:lnTo>
                <a:lnTo>
                  <a:pt x="4270" y="145"/>
                </a:lnTo>
                <a:lnTo>
                  <a:pt x="4271" y="144"/>
                </a:lnTo>
                <a:lnTo>
                  <a:pt x="4271" y="145"/>
                </a:lnTo>
                <a:lnTo>
                  <a:pt x="4272" y="147"/>
                </a:lnTo>
                <a:lnTo>
                  <a:pt x="4272" y="148"/>
                </a:lnTo>
                <a:lnTo>
                  <a:pt x="4273" y="148"/>
                </a:lnTo>
                <a:lnTo>
                  <a:pt x="4273" y="149"/>
                </a:lnTo>
                <a:lnTo>
                  <a:pt x="4274" y="149"/>
                </a:lnTo>
                <a:lnTo>
                  <a:pt x="4274" y="149"/>
                </a:lnTo>
                <a:lnTo>
                  <a:pt x="4275" y="149"/>
                </a:lnTo>
                <a:lnTo>
                  <a:pt x="4275" y="149"/>
                </a:lnTo>
                <a:lnTo>
                  <a:pt x="4276" y="149"/>
                </a:lnTo>
                <a:lnTo>
                  <a:pt x="4276" y="149"/>
                </a:lnTo>
                <a:lnTo>
                  <a:pt x="4276" y="149"/>
                </a:lnTo>
                <a:lnTo>
                  <a:pt x="4277" y="149"/>
                </a:lnTo>
                <a:lnTo>
                  <a:pt x="4277" y="149"/>
                </a:lnTo>
                <a:lnTo>
                  <a:pt x="4278" y="149"/>
                </a:lnTo>
                <a:lnTo>
                  <a:pt x="4278" y="148"/>
                </a:lnTo>
                <a:lnTo>
                  <a:pt x="4279" y="149"/>
                </a:lnTo>
                <a:lnTo>
                  <a:pt x="4279" y="149"/>
                </a:lnTo>
                <a:lnTo>
                  <a:pt x="4280" y="149"/>
                </a:lnTo>
                <a:lnTo>
                  <a:pt x="4280" y="149"/>
                </a:lnTo>
                <a:lnTo>
                  <a:pt x="4281" y="150"/>
                </a:lnTo>
                <a:lnTo>
                  <a:pt x="4281" y="151"/>
                </a:lnTo>
                <a:lnTo>
                  <a:pt x="4281" y="151"/>
                </a:lnTo>
                <a:lnTo>
                  <a:pt x="4282" y="150"/>
                </a:lnTo>
                <a:lnTo>
                  <a:pt x="4283" y="150"/>
                </a:lnTo>
                <a:lnTo>
                  <a:pt x="4283" y="149"/>
                </a:lnTo>
                <a:lnTo>
                  <a:pt x="4284" y="149"/>
                </a:lnTo>
                <a:lnTo>
                  <a:pt x="4284" y="149"/>
                </a:lnTo>
                <a:lnTo>
                  <a:pt x="4284" y="147"/>
                </a:lnTo>
                <a:lnTo>
                  <a:pt x="4285" y="147"/>
                </a:lnTo>
                <a:lnTo>
                  <a:pt x="4285" y="147"/>
                </a:lnTo>
                <a:lnTo>
                  <a:pt x="4286" y="147"/>
                </a:lnTo>
                <a:lnTo>
                  <a:pt x="4286" y="146"/>
                </a:lnTo>
                <a:lnTo>
                  <a:pt x="4287" y="145"/>
                </a:lnTo>
                <a:lnTo>
                  <a:pt x="4287" y="145"/>
                </a:lnTo>
                <a:lnTo>
                  <a:pt x="4288" y="144"/>
                </a:lnTo>
                <a:lnTo>
                  <a:pt x="4288" y="143"/>
                </a:lnTo>
                <a:lnTo>
                  <a:pt x="4289" y="146"/>
                </a:lnTo>
                <a:lnTo>
                  <a:pt x="4289" y="147"/>
                </a:lnTo>
                <a:lnTo>
                  <a:pt x="4290" y="147"/>
                </a:lnTo>
                <a:lnTo>
                  <a:pt x="4290" y="147"/>
                </a:lnTo>
                <a:lnTo>
                  <a:pt x="4290" y="148"/>
                </a:lnTo>
                <a:lnTo>
                  <a:pt x="4291" y="146"/>
                </a:lnTo>
                <a:lnTo>
                  <a:pt x="4291" y="146"/>
                </a:lnTo>
                <a:lnTo>
                  <a:pt x="4292" y="148"/>
                </a:lnTo>
                <a:lnTo>
                  <a:pt x="4293" y="149"/>
                </a:lnTo>
                <a:lnTo>
                  <a:pt x="4293" y="149"/>
                </a:lnTo>
                <a:lnTo>
                  <a:pt x="4293" y="148"/>
                </a:lnTo>
                <a:lnTo>
                  <a:pt x="4294" y="149"/>
                </a:lnTo>
                <a:lnTo>
                  <a:pt x="4294" y="149"/>
                </a:lnTo>
                <a:lnTo>
                  <a:pt x="4295" y="149"/>
                </a:lnTo>
                <a:lnTo>
                  <a:pt x="4295" y="149"/>
                </a:lnTo>
                <a:lnTo>
                  <a:pt x="4296" y="149"/>
                </a:lnTo>
                <a:lnTo>
                  <a:pt x="4296" y="149"/>
                </a:lnTo>
                <a:lnTo>
                  <a:pt x="4297" y="149"/>
                </a:lnTo>
                <a:lnTo>
                  <a:pt x="4297" y="149"/>
                </a:lnTo>
                <a:lnTo>
                  <a:pt x="4298" y="149"/>
                </a:lnTo>
                <a:lnTo>
                  <a:pt x="4298" y="149"/>
                </a:lnTo>
                <a:lnTo>
                  <a:pt x="4298" y="149"/>
                </a:lnTo>
                <a:lnTo>
                  <a:pt x="4299" y="149"/>
                </a:lnTo>
                <a:lnTo>
                  <a:pt x="4299" y="149"/>
                </a:lnTo>
                <a:lnTo>
                  <a:pt x="4300" y="149"/>
                </a:lnTo>
                <a:lnTo>
                  <a:pt x="4300" y="149"/>
                </a:lnTo>
                <a:lnTo>
                  <a:pt x="4301" y="149"/>
                </a:lnTo>
                <a:lnTo>
                  <a:pt x="4301" y="149"/>
                </a:lnTo>
                <a:lnTo>
                  <a:pt x="4302" y="150"/>
                </a:lnTo>
                <a:lnTo>
                  <a:pt x="4302" y="151"/>
                </a:lnTo>
                <a:lnTo>
                  <a:pt x="4303" y="151"/>
                </a:lnTo>
                <a:lnTo>
                  <a:pt x="4303" y="151"/>
                </a:lnTo>
                <a:lnTo>
                  <a:pt x="4304" y="152"/>
                </a:lnTo>
                <a:lnTo>
                  <a:pt x="4304" y="152"/>
                </a:lnTo>
                <a:lnTo>
                  <a:pt x="4305" y="153"/>
                </a:lnTo>
                <a:lnTo>
                  <a:pt x="4305" y="154"/>
                </a:lnTo>
                <a:lnTo>
                  <a:pt x="4306" y="154"/>
                </a:lnTo>
                <a:lnTo>
                  <a:pt x="4306" y="155"/>
                </a:lnTo>
                <a:lnTo>
                  <a:pt x="4307" y="154"/>
                </a:lnTo>
                <a:lnTo>
                  <a:pt x="4307" y="154"/>
                </a:lnTo>
                <a:lnTo>
                  <a:pt x="4307" y="154"/>
                </a:lnTo>
                <a:lnTo>
                  <a:pt x="4308" y="154"/>
                </a:lnTo>
                <a:lnTo>
                  <a:pt x="4308" y="154"/>
                </a:lnTo>
                <a:lnTo>
                  <a:pt x="4309" y="154"/>
                </a:lnTo>
                <a:lnTo>
                  <a:pt x="4309" y="153"/>
                </a:lnTo>
                <a:lnTo>
                  <a:pt x="4310" y="153"/>
                </a:lnTo>
                <a:lnTo>
                  <a:pt x="4310" y="154"/>
                </a:lnTo>
                <a:lnTo>
                  <a:pt x="4311" y="154"/>
                </a:lnTo>
                <a:lnTo>
                  <a:pt x="4311" y="154"/>
                </a:lnTo>
                <a:lnTo>
                  <a:pt x="4312" y="154"/>
                </a:lnTo>
                <a:lnTo>
                  <a:pt x="4312" y="153"/>
                </a:lnTo>
                <a:lnTo>
                  <a:pt x="4313" y="153"/>
                </a:lnTo>
                <a:lnTo>
                  <a:pt x="4313" y="153"/>
                </a:lnTo>
                <a:lnTo>
                  <a:pt x="4314" y="154"/>
                </a:lnTo>
                <a:lnTo>
                  <a:pt x="4314" y="154"/>
                </a:lnTo>
                <a:lnTo>
                  <a:pt x="4315" y="154"/>
                </a:lnTo>
                <a:lnTo>
                  <a:pt x="4315" y="154"/>
                </a:lnTo>
                <a:lnTo>
                  <a:pt x="4316" y="154"/>
                </a:lnTo>
                <a:lnTo>
                  <a:pt x="4316" y="153"/>
                </a:lnTo>
                <a:lnTo>
                  <a:pt x="4316" y="149"/>
                </a:lnTo>
                <a:lnTo>
                  <a:pt x="4317" y="148"/>
                </a:lnTo>
                <a:lnTo>
                  <a:pt x="4317" y="148"/>
                </a:lnTo>
                <a:lnTo>
                  <a:pt x="4318" y="147"/>
                </a:lnTo>
                <a:lnTo>
                  <a:pt x="4318" y="146"/>
                </a:lnTo>
                <a:lnTo>
                  <a:pt x="4319" y="146"/>
                </a:lnTo>
                <a:lnTo>
                  <a:pt x="4319" y="146"/>
                </a:lnTo>
                <a:lnTo>
                  <a:pt x="4320" y="146"/>
                </a:lnTo>
                <a:lnTo>
                  <a:pt x="4320" y="146"/>
                </a:lnTo>
                <a:lnTo>
                  <a:pt x="4321" y="146"/>
                </a:lnTo>
                <a:lnTo>
                  <a:pt x="4321" y="146"/>
                </a:lnTo>
                <a:lnTo>
                  <a:pt x="4321" y="146"/>
                </a:lnTo>
                <a:lnTo>
                  <a:pt x="4322" y="146"/>
                </a:lnTo>
                <a:lnTo>
                  <a:pt x="4323" y="146"/>
                </a:lnTo>
                <a:lnTo>
                  <a:pt x="4323" y="144"/>
                </a:lnTo>
                <a:lnTo>
                  <a:pt x="4324" y="144"/>
                </a:lnTo>
                <a:lnTo>
                  <a:pt x="4324" y="141"/>
                </a:lnTo>
                <a:lnTo>
                  <a:pt x="4324" y="137"/>
                </a:lnTo>
                <a:lnTo>
                  <a:pt x="4325" y="137"/>
                </a:lnTo>
                <a:lnTo>
                  <a:pt x="4325" y="129"/>
                </a:lnTo>
                <a:lnTo>
                  <a:pt x="4326" y="128"/>
                </a:lnTo>
                <a:lnTo>
                  <a:pt x="4326" y="128"/>
                </a:lnTo>
                <a:lnTo>
                  <a:pt x="4327" y="128"/>
                </a:lnTo>
                <a:lnTo>
                  <a:pt x="4327" y="128"/>
                </a:lnTo>
                <a:lnTo>
                  <a:pt x="4328" y="127"/>
                </a:lnTo>
                <a:lnTo>
                  <a:pt x="4328" y="127"/>
                </a:lnTo>
                <a:lnTo>
                  <a:pt x="4329" y="126"/>
                </a:lnTo>
                <a:lnTo>
                  <a:pt x="4329" y="126"/>
                </a:lnTo>
                <a:lnTo>
                  <a:pt x="4330" y="127"/>
                </a:lnTo>
                <a:lnTo>
                  <a:pt x="4330" y="127"/>
                </a:lnTo>
                <a:lnTo>
                  <a:pt x="4330" y="127"/>
                </a:lnTo>
                <a:lnTo>
                  <a:pt x="4331" y="127"/>
                </a:lnTo>
                <a:lnTo>
                  <a:pt x="4332" y="129"/>
                </a:lnTo>
                <a:lnTo>
                  <a:pt x="4332" y="129"/>
                </a:lnTo>
                <a:lnTo>
                  <a:pt x="4333" y="129"/>
                </a:lnTo>
                <a:lnTo>
                  <a:pt x="4333" y="129"/>
                </a:lnTo>
                <a:lnTo>
                  <a:pt x="4333" y="128"/>
                </a:lnTo>
                <a:lnTo>
                  <a:pt x="4334" y="127"/>
                </a:lnTo>
                <a:lnTo>
                  <a:pt x="4334" y="126"/>
                </a:lnTo>
                <a:lnTo>
                  <a:pt x="4335" y="126"/>
                </a:lnTo>
                <a:lnTo>
                  <a:pt x="4335" y="127"/>
                </a:lnTo>
                <a:lnTo>
                  <a:pt x="4336" y="128"/>
                </a:lnTo>
                <a:lnTo>
                  <a:pt x="4336" y="129"/>
                </a:lnTo>
                <a:lnTo>
                  <a:pt x="4337" y="129"/>
                </a:lnTo>
                <a:lnTo>
                  <a:pt x="4337" y="129"/>
                </a:lnTo>
                <a:lnTo>
                  <a:pt x="4338" y="129"/>
                </a:lnTo>
                <a:lnTo>
                  <a:pt x="4338" y="129"/>
                </a:lnTo>
                <a:lnTo>
                  <a:pt x="4339" y="130"/>
                </a:lnTo>
                <a:lnTo>
                  <a:pt x="4339" y="131"/>
                </a:lnTo>
                <a:lnTo>
                  <a:pt x="4339" y="132"/>
                </a:lnTo>
                <a:lnTo>
                  <a:pt x="4340" y="132"/>
                </a:lnTo>
                <a:lnTo>
                  <a:pt x="4340" y="132"/>
                </a:lnTo>
                <a:lnTo>
                  <a:pt x="4341" y="131"/>
                </a:lnTo>
                <a:lnTo>
                  <a:pt x="4341" y="130"/>
                </a:lnTo>
                <a:lnTo>
                  <a:pt x="4342" y="129"/>
                </a:lnTo>
                <a:lnTo>
                  <a:pt x="4342" y="127"/>
                </a:lnTo>
                <a:lnTo>
                  <a:pt x="4343" y="125"/>
                </a:lnTo>
                <a:lnTo>
                  <a:pt x="4343" y="123"/>
                </a:lnTo>
                <a:lnTo>
                  <a:pt x="4344" y="122"/>
                </a:lnTo>
                <a:lnTo>
                  <a:pt x="4344" y="121"/>
                </a:lnTo>
                <a:lnTo>
                  <a:pt x="4345" y="120"/>
                </a:lnTo>
                <a:lnTo>
                  <a:pt x="4345" y="121"/>
                </a:lnTo>
                <a:lnTo>
                  <a:pt x="4346" y="122"/>
                </a:lnTo>
                <a:lnTo>
                  <a:pt x="4346" y="123"/>
                </a:lnTo>
                <a:lnTo>
                  <a:pt x="4347" y="125"/>
                </a:lnTo>
                <a:lnTo>
                  <a:pt x="4347" y="129"/>
                </a:lnTo>
                <a:lnTo>
                  <a:pt x="4347" y="135"/>
                </a:lnTo>
                <a:lnTo>
                  <a:pt x="4348" y="142"/>
                </a:lnTo>
                <a:lnTo>
                  <a:pt x="4348" y="145"/>
                </a:lnTo>
                <a:lnTo>
                  <a:pt x="4349" y="145"/>
                </a:lnTo>
                <a:lnTo>
                  <a:pt x="4349" y="145"/>
                </a:lnTo>
                <a:lnTo>
                  <a:pt x="4350" y="143"/>
                </a:lnTo>
                <a:lnTo>
                  <a:pt x="4350" y="142"/>
                </a:lnTo>
                <a:lnTo>
                  <a:pt x="4351" y="142"/>
                </a:lnTo>
                <a:lnTo>
                  <a:pt x="4351" y="142"/>
                </a:lnTo>
                <a:lnTo>
                  <a:pt x="4352" y="142"/>
                </a:lnTo>
                <a:lnTo>
                  <a:pt x="4352" y="142"/>
                </a:lnTo>
                <a:lnTo>
                  <a:pt x="4353" y="142"/>
                </a:lnTo>
                <a:lnTo>
                  <a:pt x="4353" y="142"/>
                </a:lnTo>
                <a:lnTo>
                  <a:pt x="4354" y="142"/>
                </a:lnTo>
                <a:lnTo>
                  <a:pt x="4354" y="140"/>
                </a:lnTo>
                <a:lnTo>
                  <a:pt x="4355" y="140"/>
                </a:lnTo>
                <a:lnTo>
                  <a:pt x="4355" y="138"/>
                </a:lnTo>
                <a:lnTo>
                  <a:pt x="4356" y="138"/>
                </a:lnTo>
                <a:lnTo>
                  <a:pt x="4356" y="138"/>
                </a:lnTo>
                <a:lnTo>
                  <a:pt x="4356" y="138"/>
                </a:lnTo>
                <a:lnTo>
                  <a:pt x="4357" y="139"/>
                </a:lnTo>
                <a:lnTo>
                  <a:pt x="4357" y="139"/>
                </a:lnTo>
                <a:lnTo>
                  <a:pt x="4358" y="140"/>
                </a:lnTo>
                <a:lnTo>
                  <a:pt x="4358" y="140"/>
                </a:lnTo>
                <a:lnTo>
                  <a:pt x="4359" y="135"/>
                </a:lnTo>
                <a:lnTo>
                  <a:pt x="4359" y="136"/>
                </a:lnTo>
                <a:lnTo>
                  <a:pt x="4360" y="137"/>
                </a:lnTo>
                <a:lnTo>
                  <a:pt x="4360" y="139"/>
                </a:lnTo>
                <a:lnTo>
                  <a:pt x="4361" y="140"/>
                </a:lnTo>
                <a:lnTo>
                  <a:pt x="4361" y="141"/>
                </a:lnTo>
                <a:lnTo>
                  <a:pt x="4362" y="141"/>
                </a:lnTo>
                <a:lnTo>
                  <a:pt x="4362" y="140"/>
                </a:lnTo>
                <a:lnTo>
                  <a:pt x="4363" y="138"/>
                </a:lnTo>
                <a:lnTo>
                  <a:pt x="4363" y="139"/>
                </a:lnTo>
                <a:lnTo>
                  <a:pt x="4364" y="140"/>
                </a:lnTo>
                <a:lnTo>
                  <a:pt x="4364" y="140"/>
                </a:lnTo>
                <a:lnTo>
                  <a:pt x="4364" y="139"/>
                </a:lnTo>
                <a:lnTo>
                  <a:pt x="4365" y="138"/>
                </a:lnTo>
                <a:lnTo>
                  <a:pt x="4365" y="138"/>
                </a:lnTo>
                <a:lnTo>
                  <a:pt x="4366" y="137"/>
                </a:lnTo>
                <a:lnTo>
                  <a:pt x="4366" y="138"/>
                </a:lnTo>
                <a:lnTo>
                  <a:pt x="4367" y="138"/>
                </a:lnTo>
                <a:lnTo>
                  <a:pt x="4367" y="138"/>
                </a:lnTo>
                <a:lnTo>
                  <a:pt x="4368" y="138"/>
                </a:lnTo>
                <a:lnTo>
                  <a:pt x="4368" y="138"/>
                </a:lnTo>
                <a:lnTo>
                  <a:pt x="4369" y="138"/>
                </a:lnTo>
                <a:lnTo>
                  <a:pt x="4369" y="138"/>
                </a:lnTo>
                <a:lnTo>
                  <a:pt x="4370" y="139"/>
                </a:lnTo>
                <a:lnTo>
                  <a:pt x="4370" y="139"/>
                </a:lnTo>
                <a:lnTo>
                  <a:pt x="4370" y="138"/>
                </a:lnTo>
                <a:lnTo>
                  <a:pt x="4371" y="139"/>
                </a:lnTo>
                <a:lnTo>
                  <a:pt x="4372" y="139"/>
                </a:lnTo>
                <a:lnTo>
                  <a:pt x="4372" y="139"/>
                </a:lnTo>
                <a:lnTo>
                  <a:pt x="4373" y="139"/>
                </a:lnTo>
                <a:lnTo>
                  <a:pt x="4373" y="138"/>
                </a:lnTo>
                <a:lnTo>
                  <a:pt x="4373" y="138"/>
                </a:lnTo>
                <a:lnTo>
                  <a:pt x="4374" y="138"/>
                </a:lnTo>
                <a:lnTo>
                  <a:pt x="4374" y="139"/>
                </a:lnTo>
                <a:lnTo>
                  <a:pt x="4375" y="138"/>
                </a:lnTo>
                <a:lnTo>
                  <a:pt x="4375" y="134"/>
                </a:lnTo>
                <a:lnTo>
                  <a:pt x="4376" y="132"/>
                </a:lnTo>
                <a:lnTo>
                  <a:pt x="4376" y="130"/>
                </a:lnTo>
                <a:lnTo>
                  <a:pt x="4377" y="132"/>
                </a:lnTo>
                <a:lnTo>
                  <a:pt x="4377" y="132"/>
                </a:lnTo>
                <a:lnTo>
                  <a:pt x="4378" y="135"/>
                </a:lnTo>
                <a:lnTo>
                  <a:pt x="4378" y="138"/>
                </a:lnTo>
                <a:lnTo>
                  <a:pt x="4379" y="139"/>
                </a:lnTo>
                <a:lnTo>
                  <a:pt x="4379" y="140"/>
                </a:lnTo>
                <a:lnTo>
                  <a:pt x="4379" y="141"/>
                </a:lnTo>
                <a:lnTo>
                  <a:pt x="4380" y="140"/>
                </a:lnTo>
                <a:lnTo>
                  <a:pt x="4380" y="139"/>
                </a:lnTo>
                <a:lnTo>
                  <a:pt x="4381" y="139"/>
                </a:lnTo>
                <a:lnTo>
                  <a:pt x="4382" y="141"/>
                </a:lnTo>
                <a:lnTo>
                  <a:pt x="4382" y="139"/>
                </a:lnTo>
                <a:lnTo>
                  <a:pt x="4382" y="141"/>
                </a:lnTo>
                <a:lnTo>
                  <a:pt x="4383" y="144"/>
                </a:lnTo>
                <a:lnTo>
                  <a:pt x="4383" y="143"/>
                </a:lnTo>
                <a:lnTo>
                  <a:pt x="4384" y="144"/>
                </a:lnTo>
                <a:lnTo>
                  <a:pt x="4384" y="142"/>
                </a:lnTo>
                <a:lnTo>
                  <a:pt x="4385" y="142"/>
                </a:lnTo>
                <a:lnTo>
                  <a:pt x="4385" y="142"/>
                </a:lnTo>
                <a:lnTo>
                  <a:pt x="4386" y="142"/>
                </a:lnTo>
                <a:lnTo>
                  <a:pt x="4386" y="142"/>
                </a:lnTo>
                <a:lnTo>
                  <a:pt x="4387" y="143"/>
                </a:lnTo>
                <a:lnTo>
                  <a:pt x="4387" y="144"/>
                </a:lnTo>
                <a:lnTo>
                  <a:pt x="4387" y="146"/>
                </a:lnTo>
                <a:lnTo>
                  <a:pt x="4388" y="147"/>
                </a:lnTo>
                <a:lnTo>
                  <a:pt x="4388" y="148"/>
                </a:lnTo>
                <a:lnTo>
                  <a:pt x="4389" y="150"/>
                </a:lnTo>
                <a:lnTo>
                  <a:pt x="4389" y="150"/>
                </a:lnTo>
                <a:lnTo>
                  <a:pt x="4390" y="150"/>
                </a:lnTo>
                <a:lnTo>
                  <a:pt x="4390" y="150"/>
                </a:lnTo>
                <a:lnTo>
                  <a:pt x="4391" y="150"/>
                </a:lnTo>
                <a:lnTo>
                  <a:pt x="4391" y="149"/>
                </a:lnTo>
                <a:lnTo>
                  <a:pt x="4392" y="149"/>
                </a:lnTo>
                <a:lnTo>
                  <a:pt x="4392" y="148"/>
                </a:lnTo>
                <a:lnTo>
                  <a:pt x="4393" y="149"/>
                </a:lnTo>
                <a:lnTo>
                  <a:pt x="4393" y="149"/>
                </a:lnTo>
                <a:lnTo>
                  <a:pt x="4394" y="149"/>
                </a:lnTo>
                <a:lnTo>
                  <a:pt x="4394" y="148"/>
                </a:lnTo>
                <a:lnTo>
                  <a:pt x="4395" y="146"/>
                </a:lnTo>
                <a:lnTo>
                  <a:pt x="4395" y="145"/>
                </a:lnTo>
                <a:lnTo>
                  <a:pt x="4396" y="145"/>
                </a:lnTo>
                <a:lnTo>
                  <a:pt x="4396" y="142"/>
                </a:lnTo>
                <a:lnTo>
                  <a:pt x="4396" y="139"/>
                </a:lnTo>
                <a:lnTo>
                  <a:pt x="4397" y="138"/>
                </a:lnTo>
                <a:lnTo>
                  <a:pt x="4397" y="138"/>
                </a:lnTo>
                <a:lnTo>
                  <a:pt x="4398" y="138"/>
                </a:lnTo>
                <a:lnTo>
                  <a:pt x="4398" y="139"/>
                </a:lnTo>
                <a:lnTo>
                  <a:pt x="4399" y="139"/>
                </a:lnTo>
                <a:lnTo>
                  <a:pt x="4399" y="138"/>
                </a:lnTo>
                <a:lnTo>
                  <a:pt x="4400" y="138"/>
                </a:lnTo>
                <a:lnTo>
                  <a:pt x="4400" y="138"/>
                </a:lnTo>
                <a:lnTo>
                  <a:pt x="4401" y="140"/>
                </a:lnTo>
                <a:lnTo>
                  <a:pt x="4401" y="143"/>
                </a:lnTo>
                <a:lnTo>
                  <a:pt x="4402" y="144"/>
                </a:lnTo>
                <a:lnTo>
                  <a:pt x="4402" y="143"/>
                </a:lnTo>
                <a:lnTo>
                  <a:pt x="4403" y="144"/>
                </a:lnTo>
                <a:lnTo>
                  <a:pt x="4403" y="144"/>
                </a:lnTo>
                <a:lnTo>
                  <a:pt x="4404" y="143"/>
                </a:lnTo>
                <a:lnTo>
                  <a:pt x="4404" y="142"/>
                </a:lnTo>
                <a:lnTo>
                  <a:pt x="4405" y="141"/>
                </a:lnTo>
                <a:lnTo>
                  <a:pt x="4405" y="142"/>
                </a:lnTo>
                <a:lnTo>
                  <a:pt x="4405" y="142"/>
                </a:lnTo>
                <a:lnTo>
                  <a:pt x="4406" y="141"/>
                </a:lnTo>
                <a:lnTo>
                  <a:pt x="4406" y="141"/>
                </a:lnTo>
                <a:lnTo>
                  <a:pt x="4407" y="141"/>
                </a:lnTo>
                <a:lnTo>
                  <a:pt x="4407" y="139"/>
                </a:lnTo>
                <a:lnTo>
                  <a:pt x="4408" y="138"/>
                </a:lnTo>
                <a:lnTo>
                  <a:pt x="4408" y="138"/>
                </a:lnTo>
                <a:lnTo>
                  <a:pt x="4409" y="137"/>
                </a:lnTo>
                <a:lnTo>
                  <a:pt x="4409" y="137"/>
                </a:lnTo>
                <a:lnTo>
                  <a:pt x="4410" y="137"/>
                </a:lnTo>
                <a:lnTo>
                  <a:pt x="4410" y="137"/>
                </a:lnTo>
                <a:lnTo>
                  <a:pt x="4410" y="137"/>
                </a:lnTo>
                <a:lnTo>
                  <a:pt x="4411" y="137"/>
                </a:lnTo>
                <a:lnTo>
                  <a:pt x="4412" y="137"/>
                </a:lnTo>
                <a:lnTo>
                  <a:pt x="4412" y="137"/>
                </a:lnTo>
                <a:lnTo>
                  <a:pt x="4413" y="137"/>
                </a:lnTo>
                <a:lnTo>
                  <a:pt x="4413" y="137"/>
                </a:lnTo>
                <a:lnTo>
                  <a:pt x="4413" y="138"/>
                </a:lnTo>
                <a:lnTo>
                  <a:pt x="4414" y="138"/>
                </a:lnTo>
                <a:lnTo>
                  <a:pt x="4414" y="138"/>
                </a:lnTo>
                <a:lnTo>
                  <a:pt x="4415" y="137"/>
                </a:lnTo>
                <a:lnTo>
                  <a:pt x="4415" y="135"/>
                </a:lnTo>
                <a:lnTo>
                  <a:pt x="4416" y="135"/>
                </a:lnTo>
                <a:lnTo>
                  <a:pt x="4416" y="134"/>
                </a:lnTo>
                <a:lnTo>
                  <a:pt x="4417" y="134"/>
                </a:lnTo>
                <a:lnTo>
                  <a:pt x="4417" y="134"/>
                </a:lnTo>
                <a:lnTo>
                  <a:pt x="4418" y="134"/>
                </a:lnTo>
                <a:lnTo>
                  <a:pt x="4418" y="134"/>
                </a:lnTo>
                <a:lnTo>
                  <a:pt x="4419" y="134"/>
                </a:lnTo>
                <a:lnTo>
                  <a:pt x="4419" y="135"/>
                </a:lnTo>
                <a:lnTo>
                  <a:pt x="4419" y="135"/>
                </a:lnTo>
                <a:lnTo>
                  <a:pt x="4420" y="135"/>
                </a:lnTo>
                <a:lnTo>
                  <a:pt x="4421" y="135"/>
                </a:lnTo>
                <a:lnTo>
                  <a:pt x="4421" y="135"/>
                </a:lnTo>
                <a:lnTo>
                  <a:pt x="4422" y="135"/>
                </a:lnTo>
                <a:lnTo>
                  <a:pt x="4422" y="136"/>
                </a:lnTo>
                <a:lnTo>
                  <a:pt x="4422" y="138"/>
                </a:lnTo>
                <a:lnTo>
                  <a:pt x="4423" y="145"/>
                </a:lnTo>
                <a:lnTo>
                  <a:pt x="4423" y="148"/>
                </a:lnTo>
                <a:lnTo>
                  <a:pt x="4424" y="149"/>
                </a:lnTo>
                <a:lnTo>
                  <a:pt x="4424" y="149"/>
                </a:lnTo>
                <a:lnTo>
                  <a:pt x="4425" y="149"/>
                </a:lnTo>
                <a:lnTo>
                  <a:pt x="4425" y="149"/>
                </a:lnTo>
                <a:lnTo>
                  <a:pt x="4426" y="150"/>
                </a:lnTo>
                <a:lnTo>
                  <a:pt x="4426" y="149"/>
                </a:lnTo>
                <a:lnTo>
                  <a:pt x="4427" y="149"/>
                </a:lnTo>
                <a:lnTo>
                  <a:pt x="4427" y="150"/>
                </a:lnTo>
                <a:lnTo>
                  <a:pt x="4428" y="151"/>
                </a:lnTo>
                <a:lnTo>
                  <a:pt x="4428" y="151"/>
                </a:lnTo>
                <a:lnTo>
                  <a:pt x="4428" y="149"/>
                </a:lnTo>
                <a:lnTo>
                  <a:pt x="4429" y="148"/>
                </a:lnTo>
                <a:lnTo>
                  <a:pt x="4429" y="148"/>
                </a:lnTo>
                <a:lnTo>
                  <a:pt x="4430" y="149"/>
                </a:lnTo>
                <a:lnTo>
                  <a:pt x="4430" y="149"/>
                </a:lnTo>
                <a:lnTo>
                  <a:pt x="4431" y="149"/>
                </a:lnTo>
                <a:lnTo>
                  <a:pt x="4431" y="149"/>
                </a:lnTo>
                <a:lnTo>
                  <a:pt x="4432" y="149"/>
                </a:lnTo>
                <a:lnTo>
                  <a:pt x="4432" y="149"/>
                </a:lnTo>
                <a:lnTo>
                  <a:pt x="4433" y="149"/>
                </a:lnTo>
                <a:lnTo>
                  <a:pt x="4433" y="149"/>
                </a:lnTo>
                <a:lnTo>
                  <a:pt x="4434" y="149"/>
                </a:lnTo>
                <a:lnTo>
                  <a:pt x="4434" y="149"/>
                </a:lnTo>
                <a:lnTo>
                  <a:pt x="4435" y="149"/>
                </a:lnTo>
                <a:lnTo>
                  <a:pt x="4435" y="149"/>
                </a:lnTo>
                <a:lnTo>
                  <a:pt x="4436" y="149"/>
                </a:lnTo>
                <a:lnTo>
                  <a:pt x="4436" y="149"/>
                </a:lnTo>
                <a:lnTo>
                  <a:pt x="4436" y="149"/>
                </a:lnTo>
                <a:lnTo>
                  <a:pt x="4437" y="150"/>
                </a:lnTo>
                <a:lnTo>
                  <a:pt x="4437" y="150"/>
                </a:lnTo>
                <a:lnTo>
                  <a:pt x="4438" y="150"/>
                </a:lnTo>
                <a:lnTo>
                  <a:pt x="4438" y="150"/>
                </a:lnTo>
                <a:lnTo>
                  <a:pt x="4439" y="150"/>
                </a:lnTo>
                <a:lnTo>
                  <a:pt x="4439" y="150"/>
                </a:lnTo>
                <a:lnTo>
                  <a:pt x="4440" y="150"/>
                </a:lnTo>
                <a:lnTo>
                  <a:pt x="4440" y="150"/>
                </a:lnTo>
                <a:lnTo>
                  <a:pt x="4441" y="150"/>
                </a:lnTo>
                <a:lnTo>
                  <a:pt x="4441" y="150"/>
                </a:lnTo>
                <a:lnTo>
                  <a:pt x="4442" y="150"/>
                </a:lnTo>
                <a:lnTo>
                  <a:pt x="4442" y="150"/>
                </a:lnTo>
                <a:lnTo>
                  <a:pt x="4443" y="151"/>
                </a:lnTo>
                <a:lnTo>
                  <a:pt x="4443" y="151"/>
                </a:lnTo>
                <a:lnTo>
                  <a:pt x="4444" y="151"/>
                </a:lnTo>
                <a:lnTo>
                  <a:pt x="4444" y="152"/>
                </a:lnTo>
                <a:lnTo>
                  <a:pt x="4445" y="152"/>
                </a:lnTo>
                <a:lnTo>
                  <a:pt x="4445" y="154"/>
                </a:lnTo>
                <a:lnTo>
                  <a:pt x="4445" y="154"/>
                </a:lnTo>
                <a:lnTo>
                  <a:pt x="4446" y="154"/>
                </a:lnTo>
                <a:lnTo>
                  <a:pt x="4446" y="154"/>
                </a:lnTo>
                <a:lnTo>
                  <a:pt x="4447" y="154"/>
                </a:lnTo>
                <a:lnTo>
                  <a:pt x="4447" y="154"/>
                </a:lnTo>
                <a:lnTo>
                  <a:pt x="4448" y="154"/>
                </a:lnTo>
                <a:lnTo>
                  <a:pt x="4448" y="153"/>
                </a:lnTo>
                <a:lnTo>
                  <a:pt x="4449" y="153"/>
                </a:lnTo>
                <a:lnTo>
                  <a:pt x="4449" y="151"/>
                </a:lnTo>
                <a:lnTo>
                  <a:pt x="4450" y="151"/>
                </a:lnTo>
                <a:lnTo>
                  <a:pt x="4450" y="150"/>
                </a:lnTo>
                <a:lnTo>
                  <a:pt x="4450" y="149"/>
                </a:lnTo>
                <a:lnTo>
                  <a:pt x="4451" y="149"/>
                </a:lnTo>
                <a:lnTo>
                  <a:pt x="4452" y="150"/>
                </a:lnTo>
                <a:lnTo>
                  <a:pt x="4452" y="151"/>
                </a:lnTo>
                <a:lnTo>
                  <a:pt x="4453" y="152"/>
                </a:lnTo>
                <a:lnTo>
                  <a:pt x="4453" y="152"/>
                </a:lnTo>
                <a:lnTo>
                  <a:pt x="4453" y="153"/>
                </a:lnTo>
                <a:lnTo>
                  <a:pt x="4454" y="153"/>
                </a:lnTo>
                <a:lnTo>
                  <a:pt x="4454" y="153"/>
                </a:lnTo>
                <a:lnTo>
                  <a:pt x="4455" y="153"/>
                </a:lnTo>
                <a:lnTo>
                  <a:pt x="4455" y="153"/>
                </a:lnTo>
                <a:lnTo>
                  <a:pt x="4456" y="153"/>
                </a:lnTo>
                <a:lnTo>
                  <a:pt x="4456" y="153"/>
                </a:lnTo>
                <a:lnTo>
                  <a:pt x="4457" y="153"/>
                </a:lnTo>
                <a:lnTo>
                  <a:pt x="4457" y="153"/>
                </a:lnTo>
                <a:lnTo>
                  <a:pt x="4458" y="153"/>
                </a:lnTo>
                <a:lnTo>
                  <a:pt x="4458" y="153"/>
                </a:lnTo>
                <a:lnTo>
                  <a:pt x="4459" y="153"/>
                </a:lnTo>
                <a:lnTo>
                  <a:pt x="4459" y="153"/>
                </a:lnTo>
                <a:lnTo>
                  <a:pt x="4459" y="153"/>
                </a:lnTo>
                <a:lnTo>
                  <a:pt x="4460" y="153"/>
                </a:lnTo>
                <a:lnTo>
                  <a:pt x="4461" y="153"/>
                </a:lnTo>
                <a:lnTo>
                  <a:pt x="4461" y="153"/>
                </a:lnTo>
                <a:lnTo>
                  <a:pt x="4462" y="155"/>
                </a:lnTo>
                <a:lnTo>
                  <a:pt x="4462" y="155"/>
                </a:lnTo>
                <a:lnTo>
                  <a:pt x="4462" y="155"/>
                </a:lnTo>
                <a:lnTo>
                  <a:pt x="4463" y="153"/>
                </a:lnTo>
                <a:lnTo>
                  <a:pt x="4463" y="153"/>
                </a:lnTo>
                <a:lnTo>
                  <a:pt x="4464" y="153"/>
                </a:lnTo>
                <a:lnTo>
                  <a:pt x="4464" y="154"/>
                </a:lnTo>
                <a:lnTo>
                  <a:pt x="4465" y="154"/>
                </a:lnTo>
                <a:lnTo>
                  <a:pt x="4465" y="155"/>
                </a:lnTo>
                <a:lnTo>
                  <a:pt x="4466" y="155"/>
                </a:lnTo>
                <a:lnTo>
                  <a:pt x="4466" y="155"/>
                </a:lnTo>
                <a:lnTo>
                  <a:pt x="4467" y="155"/>
                </a:lnTo>
                <a:lnTo>
                  <a:pt x="4467" y="155"/>
                </a:lnTo>
                <a:lnTo>
                  <a:pt x="4468" y="155"/>
                </a:lnTo>
                <a:lnTo>
                  <a:pt x="4468" y="155"/>
                </a:lnTo>
                <a:lnTo>
                  <a:pt x="4468" y="155"/>
                </a:lnTo>
                <a:lnTo>
                  <a:pt x="4469" y="155"/>
                </a:lnTo>
                <a:lnTo>
                  <a:pt x="4470" y="154"/>
                </a:lnTo>
                <a:lnTo>
                  <a:pt x="4470" y="154"/>
                </a:lnTo>
                <a:lnTo>
                  <a:pt x="4471" y="154"/>
                </a:lnTo>
                <a:lnTo>
                  <a:pt x="4471" y="154"/>
                </a:lnTo>
                <a:lnTo>
                  <a:pt x="4471" y="154"/>
                </a:lnTo>
                <a:lnTo>
                  <a:pt x="4472" y="154"/>
                </a:lnTo>
                <a:lnTo>
                  <a:pt x="4472" y="155"/>
                </a:lnTo>
                <a:lnTo>
                  <a:pt x="4473" y="156"/>
                </a:lnTo>
                <a:lnTo>
                  <a:pt x="4473" y="157"/>
                </a:lnTo>
                <a:lnTo>
                  <a:pt x="4474" y="159"/>
                </a:lnTo>
                <a:lnTo>
                  <a:pt x="4474" y="159"/>
                </a:lnTo>
                <a:lnTo>
                  <a:pt x="4475" y="158"/>
                </a:lnTo>
                <a:lnTo>
                  <a:pt x="4475" y="158"/>
                </a:lnTo>
                <a:lnTo>
                  <a:pt x="4476" y="158"/>
                </a:lnTo>
                <a:lnTo>
                  <a:pt x="4476" y="158"/>
                </a:lnTo>
                <a:lnTo>
                  <a:pt x="4476" y="158"/>
                </a:lnTo>
                <a:lnTo>
                  <a:pt x="4477" y="158"/>
                </a:lnTo>
                <a:lnTo>
                  <a:pt x="4477" y="158"/>
                </a:lnTo>
                <a:lnTo>
                  <a:pt x="4478" y="158"/>
                </a:lnTo>
                <a:lnTo>
                  <a:pt x="4478" y="158"/>
                </a:lnTo>
                <a:lnTo>
                  <a:pt x="4479" y="158"/>
                </a:lnTo>
                <a:lnTo>
                  <a:pt x="4479" y="158"/>
                </a:lnTo>
                <a:lnTo>
                  <a:pt x="4480" y="158"/>
                </a:lnTo>
                <a:lnTo>
                  <a:pt x="4480" y="158"/>
                </a:lnTo>
                <a:lnTo>
                  <a:pt x="4481" y="158"/>
                </a:lnTo>
                <a:lnTo>
                  <a:pt x="4481" y="157"/>
                </a:lnTo>
                <a:lnTo>
                  <a:pt x="4482" y="157"/>
                </a:lnTo>
                <a:lnTo>
                  <a:pt x="4482" y="154"/>
                </a:lnTo>
                <a:lnTo>
                  <a:pt x="4483" y="154"/>
                </a:lnTo>
                <a:lnTo>
                  <a:pt x="4483" y="154"/>
                </a:lnTo>
                <a:lnTo>
                  <a:pt x="4484" y="154"/>
                </a:lnTo>
                <a:lnTo>
                  <a:pt x="4484" y="155"/>
                </a:lnTo>
                <a:lnTo>
                  <a:pt x="4485" y="156"/>
                </a:lnTo>
                <a:lnTo>
                  <a:pt x="4485" y="156"/>
                </a:lnTo>
                <a:lnTo>
                  <a:pt x="4485" y="157"/>
                </a:lnTo>
                <a:lnTo>
                  <a:pt x="4486" y="157"/>
                </a:lnTo>
                <a:lnTo>
                  <a:pt x="4486" y="157"/>
                </a:lnTo>
                <a:lnTo>
                  <a:pt x="4487" y="157"/>
                </a:lnTo>
                <a:lnTo>
                  <a:pt x="4487" y="157"/>
                </a:lnTo>
                <a:lnTo>
                  <a:pt x="4488" y="158"/>
                </a:lnTo>
                <a:lnTo>
                  <a:pt x="4488" y="158"/>
                </a:lnTo>
                <a:lnTo>
                  <a:pt x="4489" y="158"/>
                </a:lnTo>
                <a:lnTo>
                  <a:pt x="4489" y="158"/>
                </a:lnTo>
                <a:lnTo>
                  <a:pt x="4490" y="158"/>
                </a:lnTo>
                <a:lnTo>
                  <a:pt x="4490" y="158"/>
                </a:lnTo>
                <a:lnTo>
                  <a:pt x="4491" y="158"/>
                </a:lnTo>
                <a:lnTo>
                  <a:pt x="4491" y="158"/>
                </a:lnTo>
                <a:lnTo>
                  <a:pt x="4492" y="158"/>
                </a:lnTo>
                <a:lnTo>
                  <a:pt x="4492" y="158"/>
                </a:lnTo>
                <a:lnTo>
                  <a:pt x="4493" y="158"/>
                </a:lnTo>
                <a:lnTo>
                  <a:pt x="4493" y="157"/>
                </a:lnTo>
                <a:lnTo>
                  <a:pt x="4493" y="157"/>
                </a:lnTo>
                <a:lnTo>
                  <a:pt x="4494" y="156"/>
                </a:lnTo>
                <a:lnTo>
                  <a:pt x="4494" y="154"/>
                </a:lnTo>
                <a:lnTo>
                  <a:pt x="4495" y="152"/>
                </a:lnTo>
                <a:lnTo>
                  <a:pt x="4495" y="151"/>
                </a:lnTo>
                <a:lnTo>
                  <a:pt x="4496" y="152"/>
                </a:lnTo>
                <a:lnTo>
                  <a:pt x="4496" y="153"/>
                </a:lnTo>
                <a:lnTo>
                  <a:pt x="4497" y="154"/>
                </a:lnTo>
                <a:lnTo>
                  <a:pt x="4497" y="154"/>
                </a:lnTo>
                <a:lnTo>
                  <a:pt x="4498" y="154"/>
                </a:lnTo>
                <a:lnTo>
                  <a:pt x="4498" y="154"/>
                </a:lnTo>
                <a:lnTo>
                  <a:pt x="4499" y="154"/>
                </a:lnTo>
                <a:lnTo>
                  <a:pt x="4499" y="154"/>
                </a:lnTo>
                <a:lnTo>
                  <a:pt x="4499" y="153"/>
                </a:lnTo>
                <a:lnTo>
                  <a:pt x="4500" y="152"/>
                </a:lnTo>
                <a:lnTo>
                  <a:pt x="4501" y="151"/>
                </a:lnTo>
                <a:lnTo>
                  <a:pt x="4501" y="150"/>
                </a:lnTo>
                <a:lnTo>
                  <a:pt x="4502" y="149"/>
                </a:lnTo>
                <a:lnTo>
                  <a:pt x="4502" y="148"/>
                </a:lnTo>
                <a:lnTo>
                  <a:pt x="4502" y="148"/>
                </a:lnTo>
                <a:lnTo>
                  <a:pt x="4503" y="148"/>
                </a:lnTo>
                <a:lnTo>
                  <a:pt x="4503" y="148"/>
                </a:lnTo>
                <a:lnTo>
                  <a:pt x="4504" y="149"/>
                </a:lnTo>
                <a:lnTo>
                  <a:pt x="4504" y="149"/>
                </a:lnTo>
                <a:lnTo>
                  <a:pt x="4505" y="151"/>
                </a:lnTo>
                <a:lnTo>
                  <a:pt x="4505" y="151"/>
                </a:lnTo>
                <a:lnTo>
                  <a:pt x="4506" y="152"/>
                </a:lnTo>
                <a:lnTo>
                  <a:pt x="4506" y="152"/>
                </a:lnTo>
                <a:lnTo>
                  <a:pt x="4507" y="151"/>
                </a:lnTo>
                <a:lnTo>
                  <a:pt x="4507" y="146"/>
                </a:lnTo>
                <a:lnTo>
                  <a:pt x="4508" y="145"/>
                </a:lnTo>
                <a:lnTo>
                  <a:pt x="4508" y="145"/>
                </a:lnTo>
                <a:lnTo>
                  <a:pt x="4508" y="146"/>
                </a:lnTo>
                <a:lnTo>
                  <a:pt x="4509" y="145"/>
                </a:lnTo>
                <a:lnTo>
                  <a:pt x="4510" y="146"/>
                </a:lnTo>
                <a:lnTo>
                  <a:pt x="4510" y="146"/>
                </a:lnTo>
                <a:lnTo>
                  <a:pt x="4511" y="146"/>
                </a:lnTo>
                <a:lnTo>
                  <a:pt x="4511" y="147"/>
                </a:lnTo>
                <a:lnTo>
                  <a:pt x="4511" y="147"/>
                </a:lnTo>
                <a:lnTo>
                  <a:pt x="4512" y="147"/>
                </a:lnTo>
                <a:lnTo>
                  <a:pt x="4512" y="147"/>
                </a:lnTo>
                <a:lnTo>
                  <a:pt x="4513" y="146"/>
                </a:lnTo>
                <a:lnTo>
                  <a:pt x="4513" y="146"/>
                </a:lnTo>
                <a:lnTo>
                  <a:pt x="4514" y="147"/>
                </a:lnTo>
                <a:lnTo>
                  <a:pt x="4514" y="148"/>
                </a:lnTo>
                <a:lnTo>
                  <a:pt x="4515" y="148"/>
                </a:lnTo>
                <a:lnTo>
                  <a:pt x="4515" y="148"/>
                </a:lnTo>
                <a:lnTo>
                  <a:pt x="4516" y="148"/>
                </a:lnTo>
                <a:lnTo>
                  <a:pt x="4516" y="148"/>
                </a:lnTo>
                <a:lnTo>
                  <a:pt x="4516" y="148"/>
                </a:lnTo>
                <a:lnTo>
                  <a:pt x="4517" y="148"/>
                </a:lnTo>
                <a:lnTo>
                  <a:pt x="4517" y="148"/>
                </a:lnTo>
                <a:lnTo>
                  <a:pt x="4518" y="147"/>
                </a:lnTo>
                <a:lnTo>
                  <a:pt x="4518" y="147"/>
                </a:lnTo>
                <a:lnTo>
                  <a:pt x="4519" y="146"/>
                </a:lnTo>
                <a:lnTo>
                  <a:pt x="4519" y="146"/>
                </a:lnTo>
                <a:lnTo>
                  <a:pt x="4520" y="145"/>
                </a:lnTo>
                <a:lnTo>
                  <a:pt x="4520" y="144"/>
                </a:lnTo>
                <a:lnTo>
                  <a:pt x="4521" y="144"/>
                </a:lnTo>
                <a:lnTo>
                  <a:pt x="4521" y="144"/>
                </a:lnTo>
                <a:lnTo>
                  <a:pt x="4522" y="144"/>
                </a:lnTo>
                <a:lnTo>
                  <a:pt x="4522" y="144"/>
                </a:lnTo>
                <a:lnTo>
                  <a:pt x="4523" y="144"/>
                </a:lnTo>
                <a:lnTo>
                  <a:pt x="4523" y="146"/>
                </a:lnTo>
                <a:lnTo>
                  <a:pt x="4524" y="146"/>
                </a:lnTo>
                <a:lnTo>
                  <a:pt x="4524" y="146"/>
                </a:lnTo>
                <a:lnTo>
                  <a:pt x="4525" y="147"/>
                </a:lnTo>
                <a:lnTo>
                  <a:pt x="4525" y="147"/>
                </a:lnTo>
                <a:lnTo>
                  <a:pt x="4525" y="147"/>
                </a:lnTo>
                <a:lnTo>
                  <a:pt x="4526" y="147"/>
                </a:lnTo>
                <a:lnTo>
                  <a:pt x="4526" y="147"/>
                </a:lnTo>
                <a:lnTo>
                  <a:pt x="4527" y="147"/>
                </a:lnTo>
                <a:lnTo>
                  <a:pt x="4527" y="147"/>
                </a:lnTo>
                <a:lnTo>
                  <a:pt x="4528" y="147"/>
                </a:lnTo>
                <a:lnTo>
                  <a:pt x="4528" y="147"/>
                </a:lnTo>
                <a:lnTo>
                  <a:pt x="4529" y="148"/>
                </a:lnTo>
                <a:lnTo>
                  <a:pt x="4529" y="148"/>
                </a:lnTo>
                <a:lnTo>
                  <a:pt x="4530" y="148"/>
                </a:lnTo>
                <a:lnTo>
                  <a:pt x="4530" y="147"/>
                </a:lnTo>
                <a:lnTo>
                  <a:pt x="4531" y="145"/>
                </a:lnTo>
                <a:lnTo>
                  <a:pt x="4531" y="141"/>
                </a:lnTo>
                <a:lnTo>
                  <a:pt x="4532" y="138"/>
                </a:lnTo>
                <a:lnTo>
                  <a:pt x="4532" y="135"/>
                </a:lnTo>
                <a:lnTo>
                  <a:pt x="4533" y="134"/>
                </a:lnTo>
                <a:lnTo>
                  <a:pt x="4533" y="132"/>
                </a:lnTo>
                <a:lnTo>
                  <a:pt x="4534" y="132"/>
                </a:lnTo>
                <a:lnTo>
                  <a:pt x="4534" y="131"/>
                </a:lnTo>
                <a:lnTo>
                  <a:pt x="4534" y="132"/>
                </a:lnTo>
                <a:lnTo>
                  <a:pt x="4535" y="132"/>
                </a:lnTo>
                <a:lnTo>
                  <a:pt x="4535" y="130"/>
                </a:lnTo>
                <a:lnTo>
                  <a:pt x="4536" y="127"/>
                </a:lnTo>
                <a:lnTo>
                  <a:pt x="4536" y="132"/>
                </a:lnTo>
                <a:lnTo>
                  <a:pt x="4537" y="134"/>
                </a:lnTo>
                <a:lnTo>
                  <a:pt x="4537" y="136"/>
                </a:lnTo>
                <a:lnTo>
                  <a:pt x="4538" y="135"/>
                </a:lnTo>
                <a:lnTo>
                  <a:pt x="4538" y="136"/>
                </a:lnTo>
                <a:lnTo>
                  <a:pt x="4539" y="132"/>
                </a:lnTo>
                <a:lnTo>
                  <a:pt x="4539" y="126"/>
                </a:lnTo>
                <a:lnTo>
                  <a:pt x="4539" y="123"/>
                </a:lnTo>
                <a:lnTo>
                  <a:pt x="4540" y="122"/>
                </a:lnTo>
                <a:lnTo>
                  <a:pt x="4541" y="120"/>
                </a:lnTo>
                <a:lnTo>
                  <a:pt x="4541" y="119"/>
                </a:lnTo>
                <a:lnTo>
                  <a:pt x="4542" y="118"/>
                </a:lnTo>
                <a:lnTo>
                  <a:pt x="4542" y="117"/>
                </a:lnTo>
                <a:lnTo>
                  <a:pt x="4542" y="116"/>
                </a:lnTo>
                <a:lnTo>
                  <a:pt x="4543" y="114"/>
                </a:lnTo>
                <a:lnTo>
                  <a:pt x="4543" y="111"/>
                </a:lnTo>
                <a:lnTo>
                  <a:pt x="4544" y="108"/>
                </a:lnTo>
                <a:lnTo>
                  <a:pt x="4544" y="107"/>
                </a:lnTo>
                <a:lnTo>
                  <a:pt x="4545" y="107"/>
                </a:lnTo>
                <a:lnTo>
                  <a:pt x="4545" y="108"/>
                </a:lnTo>
                <a:lnTo>
                  <a:pt x="4546" y="109"/>
                </a:lnTo>
                <a:lnTo>
                  <a:pt x="4546" y="111"/>
                </a:lnTo>
                <a:lnTo>
                  <a:pt x="4547" y="112"/>
                </a:lnTo>
                <a:lnTo>
                  <a:pt x="4547" y="114"/>
                </a:lnTo>
                <a:lnTo>
                  <a:pt x="4548" y="115"/>
                </a:lnTo>
                <a:lnTo>
                  <a:pt x="4548" y="115"/>
                </a:lnTo>
                <a:lnTo>
                  <a:pt x="4548" y="114"/>
                </a:lnTo>
                <a:lnTo>
                  <a:pt x="4549" y="111"/>
                </a:lnTo>
                <a:lnTo>
                  <a:pt x="4550" y="108"/>
                </a:lnTo>
                <a:lnTo>
                  <a:pt x="4550" y="103"/>
                </a:lnTo>
                <a:lnTo>
                  <a:pt x="4551" y="99"/>
                </a:lnTo>
                <a:lnTo>
                  <a:pt x="4551" y="95"/>
                </a:lnTo>
                <a:lnTo>
                  <a:pt x="4551" y="91"/>
                </a:lnTo>
                <a:lnTo>
                  <a:pt x="4552" y="95"/>
                </a:lnTo>
                <a:lnTo>
                  <a:pt x="4552" y="95"/>
                </a:lnTo>
                <a:lnTo>
                  <a:pt x="4553" y="105"/>
                </a:lnTo>
                <a:lnTo>
                  <a:pt x="4553" y="106"/>
                </a:lnTo>
                <a:lnTo>
                  <a:pt x="4554" y="106"/>
                </a:lnTo>
                <a:lnTo>
                  <a:pt x="4554" y="106"/>
                </a:lnTo>
                <a:lnTo>
                  <a:pt x="4555" y="104"/>
                </a:lnTo>
                <a:lnTo>
                  <a:pt x="4555" y="101"/>
                </a:lnTo>
                <a:lnTo>
                  <a:pt x="4556" y="106"/>
                </a:lnTo>
                <a:lnTo>
                  <a:pt x="4556" y="108"/>
                </a:lnTo>
                <a:lnTo>
                  <a:pt x="4557" y="110"/>
                </a:lnTo>
                <a:lnTo>
                  <a:pt x="4557" y="119"/>
                </a:lnTo>
                <a:lnTo>
                  <a:pt x="4557" y="123"/>
                </a:lnTo>
                <a:lnTo>
                  <a:pt x="4558" y="124"/>
                </a:lnTo>
                <a:lnTo>
                  <a:pt x="4559" y="125"/>
                </a:lnTo>
                <a:lnTo>
                  <a:pt x="4559" y="128"/>
                </a:lnTo>
                <a:lnTo>
                  <a:pt x="4559" y="128"/>
                </a:lnTo>
                <a:lnTo>
                  <a:pt x="4560" y="127"/>
                </a:lnTo>
                <a:lnTo>
                  <a:pt x="4560" y="127"/>
                </a:lnTo>
                <a:lnTo>
                  <a:pt x="4561" y="133"/>
                </a:lnTo>
                <a:lnTo>
                  <a:pt x="4561" y="132"/>
                </a:lnTo>
                <a:lnTo>
                  <a:pt x="4562" y="129"/>
                </a:lnTo>
                <a:lnTo>
                  <a:pt x="4562" y="126"/>
                </a:lnTo>
                <a:lnTo>
                  <a:pt x="4563" y="126"/>
                </a:lnTo>
                <a:lnTo>
                  <a:pt x="4563" y="129"/>
                </a:lnTo>
                <a:lnTo>
                  <a:pt x="4564" y="127"/>
                </a:lnTo>
                <a:lnTo>
                  <a:pt x="4564" y="121"/>
                </a:lnTo>
                <a:lnTo>
                  <a:pt x="4565" y="117"/>
                </a:lnTo>
                <a:lnTo>
                  <a:pt x="4565" y="119"/>
                </a:lnTo>
                <a:lnTo>
                  <a:pt x="4565" y="118"/>
                </a:lnTo>
                <a:lnTo>
                  <a:pt x="4566" y="116"/>
                </a:lnTo>
                <a:lnTo>
                  <a:pt x="4566" y="117"/>
                </a:lnTo>
                <a:lnTo>
                  <a:pt x="4567" y="118"/>
                </a:lnTo>
                <a:lnTo>
                  <a:pt x="4567" y="121"/>
                </a:lnTo>
                <a:lnTo>
                  <a:pt x="4568" y="123"/>
                </a:lnTo>
                <a:lnTo>
                  <a:pt x="4568" y="126"/>
                </a:lnTo>
                <a:lnTo>
                  <a:pt x="4569" y="128"/>
                </a:lnTo>
                <a:lnTo>
                  <a:pt x="4569" y="130"/>
                </a:lnTo>
                <a:lnTo>
                  <a:pt x="4570" y="130"/>
                </a:lnTo>
                <a:lnTo>
                  <a:pt x="4570" y="129"/>
                </a:lnTo>
                <a:lnTo>
                  <a:pt x="4571" y="129"/>
                </a:lnTo>
                <a:lnTo>
                  <a:pt x="4571" y="129"/>
                </a:lnTo>
                <a:lnTo>
                  <a:pt x="4572" y="128"/>
                </a:lnTo>
                <a:lnTo>
                  <a:pt x="4572" y="126"/>
                </a:lnTo>
                <a:lnTo>
                  <a:pt x="4573" y="126"/>
                </a:lnTo>
                <a:lnTo>
                  <a:pt x="4573" y="125"/>
                </a:lnTo>
                <a:lnTo>
                  <a:pt x="4574" y="128"/>
                </a:lnTo>
                <a:lnTo>
                  <a:pt x="4574" y="135"/>
                </a:lnTo>
                <a:lnTo>
                  <a:pt x="4574" y="139"/>
                </a:lnTo>
                <a:lnTo>
                  <a:pt x="4575" y="141"/>
                </a:lnTo>
                <a:lnTo>
                  <a:pt x="4575" y="142"/>
                </a:lnTo>
                <a:lnTo>
                  <a:pt x="4576" y="142"/>
                </a:lnTo>
                <a:lnTo>
                  <a:pt x="4576" y="143"/>
                </a:lnTo>
                <a:lnTo>
                  <a:pt x="4577" y="144"/>
                </a:lnTo>
                <a:lnTo>
                  <a:pt x="4577" y="145"/>
                </a:lnTo>
                <a:lnTo>
                  <a:pt x="4578" y="145"/>
                </a:lnTo>
                <a:lnTo>
                  <a:pt x="4578" y="145"/>
                </a:lnTo>
                <a:lnTo>
                  <a:pt x="4579" y="145"/>
                </a:lnTo>
                <a:lnTo>
                  <a:pt x="4579" y="147"/>
                </a:lnTo>
                <a:lnTo>
                  <a:pt x="4579" y="149"/>
                </a:lnTo>
                <a:lnTo>
                  <a:pt x="4580" y="149"/>
                </a:lnTo>
                <a:lnTo>
                  <a:pt x="4581" y="148"/>
                </a:lnTo>
                <a:lnTo>
                  <a:pt x="4581" y="148"/>
                </a:lnTo>
                <a:lnTo>
                  <a:pt x="4582" y="148"/>
                </a:lnTo>
                <a:lnTo>
                  <a:pt x="4582" y="146"/>
                </a:lnTo>
                <a:lnTo>
                  <a:pt x="4582" y="146"/>
                </a:lnTo>
                <a:lnTo>
                  <a:pt x="4583" y="147"/>
                </a:lnTo>
                <a:lnTo>
                  <a:pt x="4583" y="148"/>
                </a:lnTo>
                <a:lnTo>
                  <a:pt x="4584" y="149"/>
                </a:lnTo>
                <a:lnTo>
                  <a:pt x="4584" y="149"/>
                </a:lnTo>
                <a:lnTo>
                  <a:pt x="4585" y="148"/>
                </a:lnTo>
                <a:lnTo>
                  <a:pt x="4585" y="147"/>
                </a:lnTo>
                <a:lnTo>
                  <a:pt x="4586" y="147"/>
                </a:lnTo>
                <a:lnTo>
                  <a:pt x="4586" y="146"/>
                </a:lnTo>
                <a:lnTo>
                  <a:pt x="4587" y="147"/>
                </a:lnTo>
                <a:lnTo>
                  <a:pt x="4587" y="147"/>
                </a:lnTo>
                <a:lnTo>
                  <a:pt x="4588" y="149"/>
                </a:lnTo>
                <a:lnTo>
                  <a:pt x="4588" y="152"/>
                </a:lnTo>
                <a:lnTo>
                  <a:pt x="4588" y="153"/>
                </a:lnTo>
                <a:lnTo>
                  <a:pt x="4589" y="153"/>
                </a:lnTo>
                <a:lnTo>
                  <a:pt x="4590" y="154"/>
                </a:lnTo>
                <a:lnTo>
                  <a:pt x="4590" y="154"/>
                </a:lnTo>
                <a:lnTo>
                  <a:pt x="4591" y="154"/>
                </a:lnTo>
                <a:lnTo>
                  <a:pt x="4591" y="154"/>
                </a:lnTo>
                <a:lnTo>
                  <a:pt x="4591" y="154"/>
                </a:lnTo>
                <a:lnTo>
                  <a:pt x="4592" y="154"/>
                </a:lnTo>
                <a:lnTo>
                  <a:pt x="4592" y="154"/>
                </a:lnTo>
                <a:lnTo>
                  <a:pt x="4593" y="154"/>
                </a:lnTo>
                <a:lnTo>
                  <a:pt x="4593" y="154"/>
                </a:lnTo>
                <a:lnTo>
                  <a:pt x="4594" y="154"/>
                </a:lnTo>
                <a:lnTo>
                  <a:pt x="4594" y="154"/>
                </a:lnTo>
                <a:lnTo>
                  <a:pt x="4595" y="154"/>
                </a:lnTo>
                <a:lnTo>
                  <a:pt x="4595" y="153"/>
                </a:lnTo>
                <a:lnTo>
                  <a:pt x="4596" y="153"/>
                </a:lnTo>
                <a:lnTo>
                  <a:pt x="4596" y="152"/>
                </a:lnTo>
                <a:lnTo>
                  <a:pt x="4597" y="151"/>
                </a:lnTo>
                <a:lnTo>
                  <a:pt x="4597" y="151"/>
                </a:lnTo>
                <a:lnTo>
                  <a:pt x="4597" y="152"/>
                </a:lnTo>
                <a:lnTo>
                  <a:pt x="4598" y="152"/>
                </a:lnTo>
                <a:lnTo>
                  <a:pt x="4599" y="152"/>
                </a:lnTo>
                <a:lnTo>
                  <a:pt x="4599" y="152"/>
                </a:lnTo>
                <a:lnTo>
                  <a:pt x="4600" y="152"/>
                </a:lnTo>
                <a:lnTo>
                  <a:pt x="4600" y="152"/>
                </a:lnTo>
                <a:lnTo>
                  <a:pt x="4600" y="151"/>
                </a:lnTo>
                <a:lnTo>
                  <a:pt x="4601" y="151"/>
                </a:lnTo>
                <a:lnTo>
                  <a:pt x="4601" y="150"/>
                </a:lnTo>
                <a:lnTo>
                  <a:pt x="4602" y="149"/>
                </a:lnTo>
                <a:lnTo>
                  <a:pt x="4602" y="149"/>
                </a:lnTo>
                <a:lnTo>
                  <a:pt x="4603" y="149"/>
                </a:lnTo>
                <a:lnTo>
                  <a:pt x="4603" y="149"/>
                </a:lnTo>
                <a:lnTo>
                  <a:pt x="4604" y="149"/>
                </a:lnTo>
                <a:lnTo>
                  <a:pt x="4604" y="149"/>
                </a:lnTo>
                <a:lnTo>
                  <a:pt x="4605" y="149"/>
                </a:lnTo>
                <a:lnTo>
                  <a:pt x="4605" y="149"/>
                </a:lnTo>
                <a:lnTo>
                  <a:pt x="4605" y="149"/>
                </a:lnTo>
                <a:lnTo>
                  <a:pt x="4606" y="149"/>
                </a:lnTo>
                <a:lnTo>
                  <a:pt x="4606" y="151"/>
                </a:lnTo>
                <a:lnTo>
                  <a:pt x="4607" y="153"/>
                </a:lnTo>
                <a:lnTo>
                  <a:pt x="4607" y="154"/>
                </a:lnTo>
                <a:lnTo>
                  <a:pt x="4608" y="154"/>
                </a:lnTo>
                <a:lnTo>
                  <a:pt x="4608" y="154"/>
                </a:lnTo>
                <a:lnTo>
                  <a:pt x="4609" y="154"/>
                </a:lnTo>
                <a:lnTo>
                  <a:pt x="4609" y="154"/>
                </a:lnTo>
                <a:lnTo>
                  <a:pt x="4610" y="153"/>
                </a:lnTo>
                <a:lnTo>
                  <a:pt x="4610" y="151"/>
                </a:lnTo>
                <a:lnTo>
                  <a:pt x="4611" y="152"/>
                </a:lnTo>
                <a:lnTo>
                  <a:pt x="4611" y="153"/>
                </a:lnTo>
                <a:lnTo>
                  <a:pt x="4612" y="153"/>
                </a:lnTo>
                <a:lnTo>
                  <a:pt x="4612" y="154"/>
                </a:lnTo>
                <a:lnTo>
                  <a:pt x="4613" y="154"/>
                </a:lnTo>
                <a:lnTo>
                  <a:pt x="4613" y="154"/>
                </a:lnTo>
                <a:lnTo>
                  <a:pt x="4614" y="154"/>
                </a:lnTo>
                <a:lnTo>
                  <a:pt x="4614" y="154"/>
                </a:lnTo>
                <a:lnTo>
                  <a:pt x="4614" y="154"/>
                </a:lnTo>
                <a:lnTo>
                  <a:pt x="4615" y="154"/>
                </a:lnTo>
                <a:lnTo>
                  <a:pt x="4615" y="154"/>
                </a:lnTo>
                <a:lnTo>
                  <a:pt x="4616" y="154"/>
                </a:lnTo>
                <a:lnTo>
                  <a:pt x="4616" y="154"/>
                </a:lnTo>
                <a:lnTo>
                  <a:pt x="4617" y="154"/>
                </a:lnTo>
                <a:lnTo>
                  <a:pt x="4617" y="154"/>
                </a:lnTo>
                <a:lnTo>
                  <a:pt x="4618" y="153"/>
                </a:lnTo>
                <a:lnTo>
                  <a:pt x="4618" y="153"/>
                </a:lnTo>
                <a:lnTo>
                  <a:pt x="4619" y="153"/>
                </a:lnTo>
                <a:lnTo>
                  <a:pt x="4619" y="153"/>
                </a:lnTo>
                <a:lnTo>
                  <a:pt x="4620" y="153"/>
                </a:lnTo>
                <a:lnTo>
                  <a:pt x="4620" y="153"/>
                </a:lnTo>
                <a:lnTo>
                  <a:pt x="4621" y="153"/>
                </a:lnTo>
                <a:lnTo>
                  <a:pt x="4621" y="153"/>
                </a:lnTo>
                <a:lnTo>
                  <a:pt x="4622" y="154"/>
                </a:lnTo>
                <a:lnTo>
                  <a:pt x="4622" y="154"/>
                </a:lnTo>
                <a:lnTo>
                  <a:pt x="4622" y="155"/>
                </a:lnTo>
                <a:lnTo>
                  <a:pt x="4623" y="154"/>
                </a:lnTo>
                <a:lnTo>
                  <a:pt x="4623" y="155"/>
                </a:lnTo>
                <a:lnTo>
                  <a:pt x="4624" y="155"/>
                </a:lnTo>
                <a:lnTo>
                  <a:pt x="4624" y="155"/>
                </a:lnTo>
                <a:lnTo>
                  <a:pt x="4625" y="155"/>
                </a:lnTo>
                <a:lnTo>
                  <a:pt x="4625" y="155"/>
                </a:lnTo>
                <a:lnTo>
                  <a:pt x="4626" y="155"/>
                </a:lnTo>
                <a:lnTo>
                  <a:pt x="4626" y="155"/>
                </a:lnTo>
                <a:lnTo>
                  <a:pt x="4627" y="154"/>
                </a:lnTo>
                <a:lnTo>
                  <a:pt x="4627" y="154"/>
                </a:lnTo>
                <a:lnTo>
                  <a:pt x="4628" y="155"/>
                </a:lnTo>
                <a:lnTo>
                  <a:pt x="4628" y="156"/>
                </a:lnTo>
                <a:lnTo>
                  <a:pt x="4628" y="156"/>
                </a:lnTo>
                <a:lnTo>
                  <a:pt x="4629" y="156"/>
                </a:lnTo>
                <a:lnTo>
                  <a:pt x="4630" y="155"/>
                </a:lnTo>
                <a:lnTo>
                  <a:pt x="4630" y="155"/>
                </a:lnTo>
                <a:lnTo>
                  <a:pt x="4631" y="155"/>
                </a:lnTo>
                <a:lnTo>
                  <a:pt x="4631" y="156"/>
                </a:lnTo>
                <a:lnTo>
                  <a:pt x="4631" y="156"/>
                </a:lnTo>
                <a:lnTo>
                  <a:pt x="4632" y="156"/>
                </a:lnTo>
                <a:lnTo>
                  <a:pt x="4632" y="156"/>
                </a:lnTo>
                <a:lnTo>
                  <a:pt x="4633" y="157"/>
                </a:lnTo>
                <a:lnTo>
                  <a:pt x="4633" y="156"/>
                </a:lnTo>
                <a:lnTo>
                  <a:pt x="4634" y="156"/>
                </a:lnTo>
                <a:lnTo>
                  <a:pt x="4634" y="156"/>
                </a:lnTo>
                <a:lnTo>
                  <a:pt x="4635" y="156"/>
                </a:lnTo>
                <a:lnTo>
                  <a:pt x="4635" y="156"/>
                </a:lnTo>
                <a:lnTo>
                  <a:pt x="4636" y="156"/>
                </a:lnTo>
                <a:lnTo>
                  <a:pt x="4636" y="155"/>
                </a:lnTo>
                <a:lnTo>
                  <a:pt x="4637" y="155"/>
                </a:lnTo>
                <a:lnTo>
                  <a:pt x="4637" y="155"/>
                </a:lnTo>
                <a:lnTo>
                  <a:pt x="4637" y="155"/>
                </a:lnTo>
                <a:lnTo>
                  <a:pt x="4638" y="155"/>
                </a:lnTo>
                <a:lnTo>
                  <a:pt x="4639" y="155"/>
                </a:lnTo>
                <a:lnTo>
                  <a:pt x="4639" y="155"/>
                </a:lnTo>
                <a:lnTo>
                  <a:pt x="4640" y="155"/>
                </a:lnTo>
                <a:lnTo>
                  <a:pt x="4640" y="154"/>
                </a:lnTo>
                <a:lnTo>
                  <a:pt x="4640" y="154"/>
                </a:lnTo>
                <a:lnTo>
                  <a:pt x="4641" y="154"/>
                </a:lnTo>
                <a:lnTo>
                  <a:pt x="4641" y="154"/>
                </a:lnTo>
                <a:lnTo>
                  <a:pt x="4642" y="154"/>
                </a:lnTo>
                <a:lnTo>
                  <a:pt x="4642" y="155"/>
                </a:lnTo>
                <a:lnTo>
                  <a:pt x="4643" y="156"/>
                </a:lnTo>
                <a:lnTo>
                  <a:pt x="4643" y="156"/>
                </a:lnTo>
                <a:lnTo>
                  <a:pt x="4644" y="157"/>
                </a:lnTo>
                <a:lnTo>
                  <a:pt x="4644" y="157"/>
                </a:lnTo>
                <a:lnTo>
                  <a:pt x="4645" y="157"/>
                </a:lnTo>
                <a:lnTo>
                  <a:pt x="4645" y="157"/>
                </a:lnTo>
                <a:lnTo>
                  <a:pt x="4645" y="157"/>
                </a:lnTo>
                <a:lnTo>
                  <a:pt x="4646" y="158"/>
                </a:lnTo>
                <a:lnTo>
                  <a:pt x="4646" y="158"/>
                </a:lnTo>
                <a:lnTo>
                  <a:pt x="4647" y="158"/>
                </a:lnTo>
                <a:lnTo>
                  <a:pt x="4648" y="158"/>
                </a:lnTo>
                <a:lnTo>
                  <a:pt x="4648" y="158"/>
                </a:lnTo>
                <a:lnTo>
                  <a:pt x="4648" y="158"/>
                </a:lnTo>
                <a:lnTo>
                  <a:pt x="4649" y="158"/>
                </a:lnTo>
                <a:lnTo>
                  <a:pt x="4649" y="158"/>
                </a:lnTo>
                <a:lnTo>
                  <a:pt x="4650" y="158"/>
                </a:lnTo>
                <a:lnTo>
                  <a:pt x="4650" y="158"/>
                </a:lnTo>
                <a:lnTo>
                  <a:pt x="4651" y="158"/>
                </a:lnTo>
                <a:lnTo>
                  <a:pt x="4651" y="157"/>
                </a:lnTo>
                <a:lnTo>
                  <a:pt x="4652" y="157"/>
                </a:lnTo>
                <a:lnTo>
                  <a:pt x="4652" y="156"/>
                </a:lnTo>
                <a:lnTo>
                  <a:pt x="4653" y="154"/>
                </a:lnTo>
                <a:lnTo>
                  <a:pt x="4653" y="152"/>
                </a:lnTo>
                <a:lnTo>
                  <a:pt x="4654" y="151"/>
                </a:lnTo>
                <a:lnTo>
                  <a:pt x="4654" y="152"/>
                </a:lnTo>
                <a:lnTo>
                  <a:pt x="4654" y="153"/>
                </a:lnTo>
                <a:lnTo>
                  <a:pt x="4655" y="153"/>
                </a:lnTo>
                <a:lnTo>
                  <a:pt x="4655" y="154"/>
                </a:lnTo>
                <a:lnTo>
                  <a:pt x="4656" y="154"/>
                </a:lnTo>
                <a:lnTo>
                  <a:pt x="4656" y="154"/>
                </a:lnTo>
                <a:lnTo>
                  <a:pt x="4657" y="154"/>
                </a:lnTo>
                <a:lnTo>
                  <a:pt x="4657" y="154"/>
                </a:lnTo>
                <a:lnTo>
                  <a:pt x="4658" y="153"/>
                </a:lnTo>
                <a:lnTo>
                  <a:pt x="4658" y="151"/>
                </a:lnTo>
                <a:lnTo>
                  <a:pt x="4659" y="147"/>
                </a:lnTo>
                <a:lnTo>
                  <a:pt x="4659" y="145"/>
                </a:lnTo>
                <a:lnTo>
                  <a:pt x="4660" y="143"/>
                </a:lnTo>
                <a:lnTo>
                  <a:pt x="4660" y="141"/>
                </a:lnTo>
                <a:lnTo>
                  <a:pt x="4661" y="141"/>
                </a:lnTo>
                <a:lnTo>
                  <a:pt x="4661" y="141"/>
                </a:lnTo>
                <a:lnTo>
                  <a:pt x="4662" y="141"/>
                </a:lnTo>
                <a:lnTo>
                  <a:pt x="4662" y="141"/>
                </a:lnTo>
                <a:lnTo>
                  <a:pt x="4663" y="143"/>
                </a:lnTo>
                <a:lnTo>
                  <a:pt x="4663" y="144"/>
                </a:lnTo>
                <a:lnTo>
                  <a:pt x="4663" y="145"/>
                </a:lnTo>
                <a:lnTo>
                  <a:pt x="4664" y="145"/>
                </a:lnTo>
                <a:lnTo>
                  <a:pt x="4664" y="145"/>
                </a:lnTo>
                <a:lnTo>
                  <a:pt x="4665" y="145"/>
                </a:lnTo>
                <a:lnTo>
                  <a:pt x="4665" y="145"/>
                </a:lnTo>
                <a:lnTo>
                  <a:pt x="4666" y="145"/>
                </a:lnTo>
                <a:lnTo>
                  <a:pt x="4666" y="145"/>
                </a:lnTo>
                <a:lnTo>
                  <a:pt x="4667" y="146"/>
                </a:lnTo>
                <a:lnTo>
                  <a:pt x="4667" y="145"/>
                </a:lnTo>
                <a:lnTo>
                  <a:pt x="4668" y="146"/>
                </a:lnTo>
                <a:lnTo>
                  <a:pt x="4668" y="146"/>
                </a:lnTo>
                <a:lnTo>
                  <a:pt x="4668" y="146"/>
                </a:lnTo>
                <a:lnTo>
                  <a:pt x="4669" y="147"/>
                </a:lnTo>
                <a:lnTo>
                  <a:pt x="4670" y="147"/>
                </a:lnTo>
                <a:lnTo>
                  <a:pt x="4670" y="147"/>
                </a:lnTo>
                <a:lnTo>
                  <a:pt x="4671" y="147"/>
                </a:lnTo>
                <a:lnTo>
                  <a:pt x="4671" y="146"/>
                </a:lnTo>
                <a:lnTo>
                  <a:pt x="4671" y="146"/>
                </a:lnTo>
                <a:lnTo>
                  <a:pt x="4672" y="147"/>
                </a:lnTo>
                <a:lnTo>
                  <a:pt x="4672" y="148"/>
                </a:lnTo>
                <a:lnTo>
                  <a:pt x="4673" y="148"/>
                </a:lnTo>
                <a:lnTo>
                  <a:pt x="4673" y="148"/>
                </a:lnTo>
                <a:lnTo>
                  <a:pt x="4674" y="148"/>
                </a:lnTo>
                <a:lnTo>
                  <a:pt x="4674" y="148"/>
                </a:lnTo>
                <a:lnTo>
                  <a:pt x="4675" y="148"/>
                </a:lnTo>
                <a:lnTo>
                  <a:pt x="4675" y="148"/>
                </a:lnTo>
                <a:lnTo>
                  <a:pt x="4676" y="148"/>
                </a:lnTo>
                <a:lnTo>
                  <a:pt x="4676" y="147"/>
                </a:lnTo>
                <a:lnTo>
                  <a:pt x="4677" y="147"/>
                </a:lnTo>
                <a:lnTo>
                  <a:pt x="4677" y="146"/>
                </a:lnTo>
                <a:lnTo>
                  <a:pt x="4677" y="146"/>
                </a:lnTo>
                <a:lnTo>
                  <a:pt x="4678" y="145"/>
                </a:lnTo>
                <a:lnTo>
                  <a:pt x="4679" y="144"/>
                </a:lnTo>
                <a:lnTo>
                  <a:pt x="4679" y="144"/>
                </a:lnTo>
                <a:lnTo>
                  <a:pt x="4680" y="144"/>
                </a:lnTo>
                <a:lnTo>
                  <a:pt x="4680" y="144"/>
                </a:lnTo>
                <a:lnTo>
                  <a:pt x="4680" y="144"/>
                </a:lnTo>
                <a:lnTo>
                  <a:pt x="4681" y="144"/>
                </a:lnTo>
                <a:lnTo>
                  <a:pt x="4681" y="146"/>
                </a:lnTo>
                <a:lnTo>
                  <a:pt x="4682" y="146"/>
                </a:lnTo>
                <a:lnTo>
                  <a:pt x="4682" y="146"/>
                </a:lnTo>
                <a:lnTo>
                  <a:pt x="4683" y="147"/>
                </a:lnTo>
                <a:lnTo>
                  <a:pt x="4683" y="147"/>
                </a:lnTo>
                <a:lnTo>
                  <a:pt x="4684" y="147"/>
                </a:lnTo>
                <a:lnTo>
                  <a:pt x="4684" y="147"/>
                </a:lnTo>
                <a:lnTo>
                  <a:pt x="4685" y="147"/>
                </a:lnTo>
                <a:lnTo>
                  <a:pt x="4685" y="147"/>
                </a:lnTo>
                <a:lnTo>
                  <a:pt x="4686" y="147"/>
                </a:lnTo>
                <a:lnTo>
                  <a:pt x="4686" y="147"/>
                </a:lnTo>
                <a:lnTo>
                  <a:pt x="4686" y="147"/>
                </a:lnTo>
                <a:lnTo>
                  <a:pt x="4687" y="148"/>
                </a:lnTo>
                <a:lnTo>
                  <a:pt x="4688" y="148"/>
                </a:lnTo>
                <a:lnTo>
                  <a:pt x="4688" y="148"/>
                </a:lnTo>
                <a:lnTo>
                  <a:pt x="4688" y="147"/>
                </a:lnTo>
                <a:lnTo>
                  <a:pt x="4689" y="145"/>
                </a:lnTo>
                <a:lnTo>
                  <a:pt x="4689" y="142"/>
                </a:lnTo>
                <a:lnTo>
                  <a:pt x="4690" y="142"/>
                </a:lnTo>
                <a:lnTo>
                  <a:pt x="4690" y="141"/>
                </a:lnTo>
                <a:lnTo>
                  <a:pt x="4691" y="140"/>
                </a:lnTo>
                <a:lnTo>
                  <a:pt x="4691" y="140"/>
                </a:lnTo>
                <a:lnTo>
                  <a:pt x="4692" y="138"/>
                </a:lnTo>
                <a:lnTo>
                  <a:pt x="4692" y="136"/>
                </a:lnTo>
                <a:lnTo>
                  <a:pt x="4693" y="136"/>
                </a:lnTo>
                <a:lnTo>
                  <a:pt x="4693" y="136"/>
                </a:lnTo>
                <a:lnTo>
                  <a:pt x="4694" y="136"/>
                </a:lnTo>
                <a:lnTo>
                  <a:pt x="4694" y="138"/>
                </a:lnTo>
                <a:lnTo>
                  <a:pt x="4694" y="143"/>
                </a:lnTo>
                <a:lnTo>
                  <a:pt x="4695" y="145"/>
                </a:lnTo>
                <a:lnTo>
                  <a:pt x="4695" y="145"/>
                </a:lnTo>
                <a:lnTo>
                  <a:pt x="4696" y="144"/>
                </a:lnTo>
                <a:lnTo>
                  <a:pt x="4696" y="144"/>
                </a:lnTo>
                <a:lnTo>
                  <a:pt x="4697" y="143"/>
                </a:lnTo>
                <a:lnTo>
                  <a:pt x="4697" y="142"/>
                </a:lnTo>
                <a:lnTo>
                  <a:pt x="4698" y="143"/>
                </a:lnTo>
                <a:lnTo>
                  <a:pt x="4698" y="145"/>
                </a:lnTo>
                <a:lnTo>
                  <a:pt x="4699" y="146"/>
                </a:lnTo>
                <a:lnTo>
                  <a:pt x="4699" y="146"/>
                </a:lnTo>
                <a:lnTo>
                  <a:pt x="4700" y="145"/>
                </a:lnTo>
                <a:lnTo>
                  <a:pt x="4700" y="144"/>
                </a:lnTo>
                <a:lnTo>
                  <a:pt x="4701" y="145"/>
                </a:lnTo>
                <a:lnTo>
                  <a:pt x="4701" y="145"/>
                </a:lnTo>
                <a:lnTo>
                  <a:pt x="4702" y="146"/>
                </a:lnTo>
                <a:lnTo>
                  <a:pt x="4702" y="145"/>
                </a:lnTo>
                <a:lnTo>
                  <a:pt x="4703" y="146"/>
                </a:lnTo>
                <a:lnTo>
                  <a:pt x="4703" y="148"/>
                </a:lnTo>
                <a:lnTo>
                  <a:pt x="4703" y="149"/>
                </a:lnTo>
                <a:lnTo>
                  <a:pt x="4704" y="150"/>
                </a:lnTo>
                <a:lnTo>
                  <a:pt x="4704" y="150"/>
                </a:lnTo>
                <a:lnTo>
                  <a:pt x="4705" y="151"/>
                </a:lnTo>
                <a:lnTo>
                  <a:pt x="4705" y="151"/>
                </a:lnTo>
                <a:lnTo>
                  <a:pt x="4706" y="151"/>
                </a:lnTo>
                <a:lnTo>
                  <a:pt x="4706" y="151"/>
                </a:lnTo>
                <a:lnTo>
                  <a:pt x="4707" y="150"/>
                </a:lnTo>
                <a:lnTo>
                  <a:pt x="4707" y="150"/>
                </a:lnTo>
                <a:lnTo>
                  <a:pt x="4708" y="149"/>
                </a:lnTo>
                <a:lnTo>
                  <a:pt x="4708" y="149"/>
                </a:lnTo>
                <a:lnTo>
                  <a:pt x="4709" y="148"/>
                </a:lnTo>
                <a:lnTo>
                  <a:pt x="4709" y="149"/>
                </a:lnTo>
                <a:lnTo>
                  <a:pt x="4710" y="149"/>
                </a:lnTo>
                <a:lnTo>
                  <a:pt x="4710" y="149"/>
                </a:lnTo>
                <a:lnTo>
                  <a:pt x="4711" y="148"/>
                </a:lnTo>
                <a:lnTo>
                  <a:pt x="4711" y="146"/>
                </a:lnTo>
                <a:lnTo>
                  <a:pt x="4711" y="145"/>
                </a:lnTo>
                <a:lnTo>
                  <a:pt x="4712" y="145"/>
                </a:lnTo>
                <a:lnTo>
                  <a:pt x="4712" y="142"/>
                </a:lnTo>
                <a:lnTo>
                  <a:pt x="4713" y="139"/>
                </a:lnTo>
                <a:lnTo>
                  <a:pt x="4713" y="138"/>
                </a:lnTo>
                <a:lnTo>
                  <a:pt x="4714" y="138"/>
                </a:lnTo>
                <a:lnTo>
                  <a:pt x="4714" y="137"/>
                </a:lnTo>
                <a:lnTo>
                  <a:pt x="4715" y="135"/>
                </a:lnTo>
                <a:lnTo>
                  <a:pt x="4715" y="121"/>
                </a:lnTo>
                <a:lnTo>
                  <a:pt x="4716" y="104"/>
                </a:lnTo>
                <a:lnTo>
                  <a:pt x="4716" y="91"/>
                </a:lnTo>
                <a:lnTo>
                  <a:pt x="4717" y="89"/>
                </a:lnTo>
                <a:lnTo>
                  <a:pt x="4717" y="84"/>
                </a:lnTo>
                <a:lnTo>
                  <a:pt x="4717" y="70"/>
                </a:lnTo>
                <a:lnTo>
                  <a:pt x="4718" y="68"/>
                </a:lnTo>
                <a:lnTo>
                  <a:pt x="4719" y="65"/>
                </a:lnTo>
                <a:lnTo>
                  <a:pt x="4719" y="61"/>
                </a:lnTo>
                <a:lnTo>
                  <a:pt x="4720" y="58"/>
                </a:lnTo>
                <a:lnTo>
                  <a:pt x="4720" y="56"/>
                </a:lnTo>
                <a:lnTo>
                  <a:pt x="4720" y="55"/>
                </a:lnTo>
                <a:lnTo>
                  <a:pt x="4721" y="56"/>
                </a:lnTo>
                <a:lnTo>
                  <a:pt x="4721" y="56"/>
                </a:lnTo>
                <a:lnTo>
                  <a:pt x="4722" y="57"/>
                </a:lnTo>
                <a:lnTo>
                  <a:pt x="4722" y="58"/>
                </a:lnTo>
                <a:lnTo>
                  <a:pt x="4723" y="60"/>
                </a:lnTo>
                <a:lnTo>
                  <a:pt x="4723" y="63"/>
                </a:lnTo>
                <a:lnTo>
                  <a:pt x="4724" y="65"/>
                </a:lnTo>
                <a:lnTo>
                  <a:pt x="4724" y="67"/>
                </a:lnTo>
                <a:lnTo>
                  <a:pt x="4725" y="71"/>
                </a:lnTo>
                <a:lnTo>
                  <a:pt x="4725" y="75"/>
                </a:lnTo>
                <a:lnTo>
                  <a:pt x="4726" y="79"/>
                </a:lnTo>
                <a:lnTo>
                  <a:pt x="4726" y="82"/>
                </a:lnTo>
                <a:lnTo>
                  <a:pt x="4726" y="84"/>
                </a:lnTo>
                <a:lnTo>
                  <a:pt x="4727" y="86"/>
                </a:lnTo>
                <a:lnTo>
                  <a:pt x="4728" y="86"/>
                </a:lnTo>
                <a:lnTo>
                  <a:pt x="4728" y="84"/>
                </a:lnTo>
                <a:lnTo>
                  <a:pt x="4729" y="79"/>
                </a:lnTo>
                <a:lnTo>
                  <a:pt x="4729" y="73"/>
                </a:lnTo>
                <a:lnTo>
                  <a:pt x="4729" y="85"/>
                </a:lnTo>
                <a:lnTo>
                  <a:pt x="4730" y="92"/>
                </a:lnTo>
                <a:lnTo>
                  <a:pt x="4730" y="90"/>
                </a:lnTo>
                <a:lnTo>
                  <a:pt x="4731" y="84"/>
                </a:lnTo>
                <a:lnTo>
                  <a:pt x="4731" y="78"/>
                </a:lnTo>
                <a:lnTo>
                  <a:pt x="4732" y="74"/>
                </a:lnTo>
                <a:lnTo>
                  <a:pt x="4732" y="69"/>
                </a:lnTo>
                <a:lnTo>
                  <a:pt x="4733" y="62"/>
                </a:lnTo>
                <a:lnTo>
                  <a:pt x="4733" y="56"/>
                </a:lnTo>
                <a:lnTo>
                  <a:pt x="4734" y="50"/>
                </a:lnTo>
                <a:lnTo>
                  <a:pt x="4734" y="45"/>
                </a:lnTo>
                <a:lnTo>
                  <a:pt x="4734" y="40"/>
                </a:lnTo>
                <a:lnTo>
                  <a:pt x="4735" y="37"/>
                </a:lnTo>
                <a:lnTo>
                  <a:pt x="4735" y="34"/>
                </a:lnTo>
                <a:lnTo>
                  <a:pt x="4736" y="33"/>
                </a:lnTo>
                <a:lnTo>
                  <a:pt x="4737" y="39"/>
                </a:lnTo>
                <a:lnTo>
                  <a:pt x="4737" y="49"/>
                </a:lnTo>
                <a:lnTo>
                  <a:pt x="4737" y="59"/>
                </a:lnTo>
                <a:lnTo>
                  <a:pt x="4738" y="59"/>
                </a:lnTo>
                <a:lnTo>
                  <a:pt x="4738" y="60"/>
                </a:lnTo>
                <a:lnTo>
                  <a:pt x="4739" y="64"/>
                </a:lnTo>
                <a:lnTo>
                  <a:pt x="4739" y="60"/>
                </a:lnTo>
                <a:lnTo>
                  <a:pt x="4740" y="59"/>
                </a:lnTo>
                <a:lnTo>
                  <a:pt x="4740" y="59"/>
                </a:lnTo>
                <a:lnTo>
                  <a:pt x="4741" y="57"/>
                </a:lnTo>
                <a:lnTo>
                  <a:pt x="4741" y="52"/>
                </a:lnTo>
                <a:lnTo>
                  <a:pt x="4742" y="51"/>
                </a:lnTo>
                <a:lnTo>
                  <a:pt x="4742" y="51"/>
                </a:lnTo>
                <a:lnTo>
                  <a:pt x="4743" y="53"/>
                </a:lnTo>
                <a:lnTo>
                  <a:pt x="4743" y="55"/>
                </a:lnTo>
                <a:lnTo>
                  <a:pt x="4743" y="57"/>
                </a:lnTo>
                <a:lnTo>
                  <a:pt x="4744" y="59"/>
                </a:lnTo>
                <a:lnTo>
                  <a:pt x="4744" y="57"/>
                </a:lnTo>
                <a:lnTo>
                  <a:pt x="4745" y="58"/>
                </a:lnTo>
                <a:lnTo>
                  <a:pt x="4745" y="63"/>
                </a:lnTo>
                <a:lnTo>
                  <a:pt x="4746" y="69"/>
                </a:lnTo>
                <a:lnTo>
                  <a:pt x="4746" y="74"/>
                </a:lnTo>
                <a:lnTo>
                  <a:pt x="4747" y="75"/>
                </a:lnTo>
                <a:lnTo>
                  <a:pt x="4747" y="74"/>
                </a:lnTo>
                <a:lnTo>
                  <a:pt x="4748" y="72"/>
                </a:lnTo>
                <a:lnTo>
                  <a:pt x="4748" y="69"/>
                </a:lnTo>
                <a:lnTo>
                  <a:pt x="4749" y="67"/>
                </a:lnTo>
                <a:lnTo>
                  <a:pt x="4749" y="70"/>
                </a:lnTo>
                <a:lnTo>
                  <a:pt x="4750" y="74"/>
                </a:lnTo>
                <a:lnTo>
                  <a:pt x="4750" y="76"/>
                </a:lnTo>
                <a:lnTo>
                  <a:pt x="4751" y="77"/>
                </a:lnTo>
                <a:lnTo>
                  <a:pt x="4751" y="77"/>
                </a:lnTo>
                <a:lnTo>
                  <a:pt x="4752" y="75"/>
                </a:lnTo>
                <a:lnTo>
                  <a:pt x="4752" y="68"/>
                </a:lnTo>
                <a:lnTo>
                  <a:pt x="4752" y="52"/>
                </a:lnTo>
                <a:lnTo>
                  <a:pt x="4753" y="31"/>
                </a:lnTo>
                <a:lnTo>
                  <a:pt x="4753" y="17"/>
                </a:lnTo>
                <a:lnTo>
                  <a:pt x="4754" y="4"/>
                </a:lnTo>
                <a:lnTo>
                  <a:pt x="4754" y="1"/>
                </a:lnTo>
                <a:lnTo>
                  <a:pt x="4755" y="0"/>
                </a:lnTo>
                <a:lnTo>
                  <a:pt x="4755" y="4"/>
                </a:lnTo>
                <a:lnTo>
                  <a:pt x="4756" y="5"/>
                </a:lnTo>
                <a:lnTo>
                  <a:pt x="4756" y="7"/>
                </a:lnTo>
                <a:lnTo>
                  <a:pt x="4757" y="9"/>
                </a:lnTo>
                <a:lnTo>
                  <a:pt x="4757" y="12"/>
                </a:lnTo>
                <a:lnTo>
                  <a:pt x="4757" y="14"/>
                </a:lnTo>
                <a:lnTo>
                  <a:pt x="4758" y="20"/>
                </a:lnTo>
                <a:lnTo>
                  <a:pt x="4759" y="24"/>
                </a:lnTo>
                <a:lnTo>
                  <a:pt x="4759" y="32"/>
                </a:lnTo>
                <a:lnTo>
                  <a:pt x="4760" y="42"/>
                </a:lnTo>
                <a:lnTo>
                  <a:pt x="4760" y="52"/>
                </a:lnTo>
                <a:lnTo>
                  <a:pt x="4760" y="62"/>
                </a:lnTo>
                <a:lnTo>
                  <a:pt x="4761" y="69"/>
                </a:lnTo>
                <a:lnTo>
                  <a:pt x="4761" y="78"/>
                </a:lnTo>
                <a:lnTo>
                  <a:pt x="4762" y="84"/>
                </a:lnTo>
                <a:lnTo>
                  <a:pt x="4762" y="87"/>
                </a:lnTo>
                <a:lnTo>
                  <a:pt x="4763" y="91"/>
                </a:lnTo>
                <a:lnTo>
                  <a:pt x="4763" y="98"/>
                </a:lnTo>
                <a:lnTo>
                  <a:pt x="4764" y="103"/>
                </a:lnTo>
                <a:lnTo>
                  <a:pt x="4764" y="109"/>
                </a:lnTo>
                <a:lnTo>
                  <a:pt x="4765" y="115"/>
                </a:lnTo>
                <a:lnTo>
                  <a:pt x="4765" y="122"/>
                </a:lnTo>
                <a:lnTo>
                  <a:pt x="4766" y="132"/>
                </a:lnTo>
                <a:lnTo>
                  <a:pt x="4766" y="137"/>
                </a:lnTo>
                <a:lnTo>
                  <a:pt x="4766" y="138"/>
                </a:lnTo>
                <a:lnTo>
                  <a:pt x="4767" y="141"/>
                </a:lnTo>
                <a:lnTo>
                  <a:pt x="4768" y="142"/>
                </a:lnTo>
                <a:lnTo>
                  <a:pt x="4768" y="141"/>
                </a:lnTo>
                <a:lnTo>
                  <a:pt x="4769" y="139"/>
                </a:lnTo>
                <a:lnTo>
                  <a:pt x="4769" y="142"/>
                </a:lnTo>
                <a:lnTo>
                  <a:pt x="4769" y="145"/>
                </a:lnTo>
                <a:lnTo>
                  <a:pt x="4770" y="146"/>
                </a:lnTo>
                <a:lnTo>
                  <a:pt x="4770" y="146"/>
                </a:lnTo>
                <a:lnTo>
                  <a:pt x="4771" y="146"/>
                </a:lnTo>
                <a:lnTo>
                  <a:pt x="4771" y="146"/>
                </a:lnTo>
                <a:lnTo>
                  <a:pt x="4772" y="146"/>
                </a:lnTo>
                <a:lnTo>
                  <a:pt x="4772" y="146"/>
                </a:lnTo>
                <a:lnTo>
                  <a:pt x="4773" y="146"/>
                </a:lnTo>
                <a:lnTo>
                  <a:pt x="4773" y="146"/>
                </a:lnTo>
                <a:lnTo>
                  <a:pt x="4774" y="146"/>
                </a:lnTo>
                <a:lnTo>
                  <a:pt x="4774" y="145"/>
                </a:lnTo>
                <a:lnTo>
                  <a:pt x="4774" y="144"/>
                </a:lnTo>
                <a:lnTo>
                  <a:pt x="4775" y="143"/>
                </a:lnTo>
                <a:lnTo>
                  <a:pt x="4775" y="140"/>
                </a:lnTo>
                <a:lnTo>
                  <a:pt x="4776" y="140"/>
                </a:lnTo>
                <a:lnTo>
                  <a:pt x="4777" y="141"/>
                </a:lnTo>
                <a:lnTo>
                  <a:pt x="4777" y="141"/>
                </a:lnTo>
                <a:lnTo>
                  <a:pt x="4777" y="141"/>
                </a:lnTo>
                <a:lnTo>
                  <a:pt x="4778" y="141"/>
                </a:lnTo>
                <a:lnTo>
                  <a:pt x="4778" y="141"/>
                </a:lnTo>
                <a:lnTo>
                  <a:pt x="4779" y="141"/>
                </a:lnTo>
                <a:lnTo>
                  <a:pt x="4779" y="141"/>
                </a:lnTo>
                <a:lnTo>
                  <a:pt x="4780" y="141"/>
                </a:lnTo>
                <a:lnTo>
                  <a:pt x="4780" y="141"/>
                </a:lnTo>
                <a:lnTo>
                  <a:pt x="4781" y="142"/>
                </a:lnTo>
                <a:lnTo>
                  <a:pt x="4781" y="143"/>
                </a:lnTo>
                <a:lnTo>
                  <a:pt x="4782" y="143"/>
                </a:lnTo>
                <a:lnTo>
                  <a:pt x="4782" y="147"/>
                </a:lnTo>
                <a:lnTo>
                  <a:pt x="4783" y="150"/>
                </a:lnTo>
                <a:lnTo>
                  <a:pt x="4783" y="153"/>
                </a:lnTo>
                <a:lnTo>
                  <a:pt x="4783" y="154"/>
                </a:lnTo>
                <a:lnTo>
                  <a:pt x="4784" y="155"/>
                </a:lnTo>
                <a:lnTo>
                  <a:pt x="4784" y="155"/>
                </a:lnTo>
                <a:lnTo>
                  <a:pt x="4785" y="155"/>
                </a:lnTo>
                <a:lnTo>
                  <a:pt x="4785" y="155"/>
                </a:lnTo>
                <a:lnTo>
                  <a:pt x="4786" y="155"/>
                </a:lnTo>
                <a:lnTo>
                  <a:pt x="4786" y="156"/>
                </a:lnTo>
                <a:lnTo>
                  <a:pt x="4787" y="156"/>
                </a:lnTo>
                <a:lnTo>
                  <a:pt x="4787" y="156"/>
                </a:lnTo>
                <a:lnTo>
                  <a:pt x="4788" y="155"/>
                </a:lnTo>
                <a:lnTo>
                  <a:pt x="4788" y="155"/>
                </a:lnTo>
                <a:lnTo>
                  <a:pt x="4789" y="155"/>
                </a:lnTo>
                <a:lnTo>
                  <a:pt x="4789" y="156"/>
                </a:lnTo>
                <a:lnTo>
                  <a:pt x="4790" y="157"/>
                </a:lnTo>
                <a:lnTo>
                  <a:pt x="4790" y="159"/>
                </a:lnTo>
                <a:lnTo>
                  <a:pt x="4791" y="159"/>
                </a:lnTo>
                <a:lnTo>
                  <a:pt x="4791" y="158"/>
                </a:lnTo>
                <a:lnTo>
                  <a:pt x="4792" y="158"/>
                </a:lnTo>
                <a:lnTo>
                  <a:pt x="4792" y="158"/>
                </a:lnTo>
                <a:lnTo>
                  <a:pt x="4792" y="158"/>
                </a:lnTo>
                <a:lnTo>
                  <a:pt x="4793" y="158"/>
                </a:lnTo>
                <a:lnTo>
                  <a:pt x="4793" y="158"/>
                </a:lnTo>
                <a:lnTo>
                  <a:pt x="4794" y="158"/>
                </a:lnTo>
                <a:lnTo>
                  <a:pt x="4794" y="158"/>
                </a:lnTo>
                <a:lnTo>
                  <a:pt x="4795" y="158"/>
                </a:lnTo>
                <a:lnTo>
                  <a:pt x="4795" y="158"/>
                </a:lnTo>
                <a:lnTo>
                  <a:pt x="4796" y="158"/>
                </a:lnTo>
                <a:lnTo>
                  <a:pt x="4796" y="158"/>
                </a:lnTo>
                <a:lnTo>
                  <a:pt x="4797" y="158"/>
                </a:lnTo>
                <a:lnTo>
                  <a:pt x="4797" y="158"/>
                </a:lnTo>
                <a:lnTo>
                  <a:pt x="4797" y="157"/>
                </a:lnTo>
                <a:lnTo>
                  <a:pt x="4798" y="157"/>
                </a:lnTo>
                <a:lnTo>
                  <a:pt x="4799" y="153"/>
                </a:lnTo>
                <a:lnTo>
                  <a:pt x="4799" y="151"/>
                </a:lnTo>
                <a:lnTo>
                  <a:pt x="4800" y="149"/>
                </a:lnTo>
                <a:lnTo>
                  <a:pt x="4800" y="148"/>
                </a:lnTo>
                <a:lnTo>
                  <a:pt x="4800" y="148"/>
                </a:lnTo>
                <a:lnTo>
                  <a:pt x="4801" y="148"/>
                </a:lnTo>
                <a:lnTo>
                  <a:pt x="4801" y="148"/>
                </a:lnTo>
                <a:lnTo>
                  <a:pt x="4802" y="148"/>
                </a:lnTo>
                <a:lnTo>
                  <a:pt x="4802" y="147"/>
                </a:lnTo>
                <a:lnTo>
                  <a:pt x="4803" y="148"/>
                </a:lnTo>
                <a:lnTo>
                  <a:pt x="4803" y="148"/>
                </a:lnTo>
                <a:lnTo>
                  <a:pt x="4804" y="148"/>
                </a:lnTo>
                <a:lnTo>
                  <a:pt x="4804" y="149"/>
                </a:lnTo>
                <a:lnTo>
                  <a:pt x="4805" y="149"/>
                </a:lnTo>
                <a:lnTo>
                  <a:pt x="4805" y="150"/>
                </a:lnTo>
                <a:lnTo>
                  <a:pt x="4806" y="150"/>
                </a:lnTo>
                <a:lnTo>
                  <a:pt x="4806" y="150"/>
                </a:lnTo>
                <a:lnTo>
                  <a:pt x="4806" y="150"/>
                </a:lnTo>
                <a:lnTo>
                  <a:pt x="4807" y="149"/>
                </a:lnTo>
                <a:lnTo>
                  <a:pt x="4808" y="148"/>
                </a:lnTo>
                <a:lnTo>
                  <a:pt x="4808" y="148"/>
                </a:lnTo>
                <a:lnTo>
                  <a:pt x="4809" y="147"/>
                </a:lnTo>
                <a:lnTo>
                  <a:pt x="4809" y="148"/>
                </a:lnTo>
                <a:lnTo>
                  <a:pt x="4809" y="148"/>
                </a:lnTo>
                <a:lnTo>
                  <a:pt x="4810" y="149"/>
                </a:lnTo>
                <a:lnTo>
                  <a:pt x="4810" y="150"/>
                </a:lnTo>
                <a:lnTo>
                  <a:pt x="4811" y="150"/>
                </a:lnTo>
                <a:lnTo>
                  <a:pt x="4811" y="149"/>
                </a:lnTo>
                <a:lnTo>
                  <a:pt x="4812" y="150"/>
                </a:lnTo>
                <a:lnTo>
                  <a:pt x="4812" y="150"/>
                </a:lnTo>
                <a:lnTo>
                  <a:pt x="4813" y="152"/>
                </a:lnTo>
                <a:lnTo>
                  <a:pt x="4813" y="154"/>
                </a:lnTo>
                <a:lnTo>
                  <a:pt x="4814" y="154"/>
                </a:lnTo>
                <a:lnTo>
                  <a:pt x="4814" y="154"/>
                </a:lnTo>
                <a:lnTo>
                  <a:pt x="4815" y="154"/>
                </a:lnTo>
                <a:lnTo>
                  <a:pt x="4815" y="154"/>
                </a:lnTo>
                <a:lnTo>
                  <a:pt x="4815" y="154"/>
                </a:lnTo>
                <a:lnTo>
                  <a:pt x="4816" y="153"/>
                </a:lnTo>
                <a:lnTo>
                  <a:pt x="4817" y="152"/>
                </a:lnTo>
                <a:lnTo>
                  <a:pt x="4817" y="151"/>
                </a:lnTo>
                <a:lnTo>
                  <a:pt x="4817" y="150"/>
                </a:lnTo>
                <a:lnTo>
                  <a:pt x="4818" y="149"/>
                </a:lnTo>
                <a:lnTo>
                  <a:pt x="4818" y="148"/>
                </a:lnTo>
                <a:lnTo>
                  <a:pt x="4819" y="148"/>
                </a:lnTo>
                <a:lnTo>
                  <a:pt x="4819" y="148"/>
                </a:lnTo>
                <a:lnTo>
                  <a:pt x="4820" y="148"/>
                </a:lnTo>
                <a:lnTo>
                  <a:pt x="4820" y="149"/>
                </a:lnTo>
                <a:lnTo>
                  <a:pt x="4821" y="149"/>
                </a:lnTo>
                <a:lnTo>
                  <a:pt x="4821" y="151"/>
                </a:lnTo>
                <a:lnTo>
                  <a:pt x="4822" y="151"/>
                </a:lnTo>
                <a:lnTo>
                  <a:pt x="4822" y="152"/>
                </a:lnTo>
                <a:lnTo>
                  <a:pt x="4823" y="152"/>
                </a:lnTo>
                <a:lnTo>
                  <a:pt x="4823" y="151"/>
                </a:lnTo>
                <a:lnTo>
                  <a:pt x="4823" y="146"/>
                </a:lnTo>
                <a:lnTo>
                  <a:pt x="4824" y="144"/>
                </a:lnTo>
                <a:lnTo>
                  <a:pt x="4824" y="141"/>
                </a:lnTo>
                <a:lnTo>
                  <a:pt x="4825" y="142"/>
                </a:lnTo>
                <a:lnTo>
                  <a:pt x="4826" y="142"/>
                </a:lnTo>
                <a:lnTo>
                  <a:pt x="4826" y="142"/>
                </a:lnTo>
                <a:lnTo>
                  <a:pt x="4826" y="142"/>
                </a:lnTo>
                <a:lnTo>
                  <a:pt x="4827" y="142"/>
                </a:lnTo>
                <a:lnTo>
                  <a:pt x="4827" y="142"/>
                </a:lnTo>
                <a:lnTo>
                  <a:pt x="4828" y="142"/>
                </a:lnTo>
                <a:lnTo>
                  <a:pt x="4828" y="142"/>
                </a:lnTo>
                <a:lnTo>
                  <a:pt x="4829" y="141"/>
                </a:lnTo>
                <a:lnTo>
                  <a:pt x="4829" y="140"/>
                </a:lnTo>
                <a:lnTo>
                  <a:pt x="4830" y="138"/>
                </a:lnTo>
                <a:lnTo>
                  <a:pt x="4830" y="138"/>
                </a:lnTo>
                <a:lnTo>
                  <a:pt x="4831" y="138"/>
                </a:lnTo>
                <a:lnTo>
                  <a:pt x="4831" y="138"/>
                </a:lnTo>
                <a:lnTo>
                  <a:pt x="4832" y="139"/>
                </a:lnTo>
                <a:lnTo>
                  <a:pt x="4832" y="140"/>
                </a:lnTo>
                <a:lnTo>
                  <a:pt x="4832" y="141"/>
                </a:lnTo>
                <a:lnTo>
                  <a:pt x="4833" y="142"/>
                </a:lnTo>
                <a:lnTo>
                  <a:pt x="4833" y="141"/>
                </a:lnTo>
                <a:lnTo>
                  <a:pt x="4834" y="141"/>
                </a:lnTo>
                <a:lnTo>
                  <a:pt x="4834" y="141"/>
                </a:lnTo>
                <a:lnTo>
                  <a:pt x="4835" y="141"/>
                </a:lnTo>
                <a:lnTo>
                  <a:pt x="4835" y="142"/>
                </a:lnTo>
                <a:lnTo>
                  <a:pt x="4836" y="143"/>
                </a:lnTo>
                <a:lnTo>
                  <a:pt x="4836" y="143"/>
                </a:lnTo>
                <a:lnTo>
                  <a:pt x="4837" y="144"/>
                </a:lnTo>
              </a:path>
            </a:pathLst>
          </a:custGeom>
          <a:noFill/>
          <a:ln w="4763"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Rectangle 10">
            <a:extLst>
              <a:ext uri="{FF2B5EF4-FFF2-40B4-BE49-F238E27FC236}">
                <a16:creationId xmlns:a16="http://schemas.microsoft.com/office/drawing/2014/main" id="{4BB4F411-64D1-41B1-9068-E0AF153D4D64}"/>
              </a:ext>
            </a:extLst>
          </p:cNvPr>
          <p:cNvSpPr>
            <a:spLocks noChangeArrowheads="1"/>
          </p:cNvSpPr>
          <p:nvPr/>
        </p:nvSpPr>
        <p:spPr bwMode="auto">
          <a:xfrm rot="20467085">
            <a:off x="9335021" y="5451678"/>
            <a:ext cx="73968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7030A0"/>
                </a:solidFill>
                <a:effectLst/>
                <a:latin typeface="Arial" panose="020B0604020202020204" pitchFamily="34" charset="0"/>
              </a:rPr>
              <a:t>Xmas</a:t>
            </a:r>
            <a:endParaRPr kumimoji="0" lang="en-US" altLang="en-US" sz="2800" b="0" i="0" u="none" strike="noStrike" cap="none" normalizeH="0" baseline="0" dirty="0">
              <a:ln>
                <a:noFill/>
              </a:ln>
              <a:solidFill>
                <a:srgbClr val="7030A0"/>
              </a:solidFill>
              <a:effectLst/>
              <a:latin typeface="Arial" panose="020B0604020202020204" pitchFamily="34" charset="0"/>
            </a:endParaRPr>
          </a:p>
        </p:txBody>
      </p:sp>
      <p:sp>
        <p:nvSpPr>
          <p:cNvPr id="12" name="Rectangle 10">
            <a:extLst>
              <a:ext uri="{FF2B5EF4-FFF2-40B4-BE49-F238E27FC236}">
                <a16:creationId xmlns:a16="http://schemas.microsoft.com/office/drawing/2014/main" id="{9AA2563F-65C1-4D84-A33D-F958A58DA232}"/>
              </a:ext>
            </a:extLst>
          </p:cNvPr>
          <p:cNvSpPr>
            <a:spLocks noChangeArrowheads="1"/>
          </p:cNvSpPr>
          <p:nvPr/>
        </p:nvSpPr>
        <p:spPr bwMode="auto">
          <a:xfrm rot="20467085">
            <a:off x="6519905" y="4850482"/>
            <a:ext cx="2060171"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Daylight savings</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3" name="Rectangle 10">
            <a:extLst>
              <a:ext uri="{FF2B5EF4-FFF2-40B4-BE49-F238E27FC236}">
                <a16:creationId xmlns:a16="http://schemas.microsoft.com/office/drawing/2014/main" id="{0457ABDA-0F65-4506-99FC-790734321CA6}"/>
              </a:ext>
            </a:extLst>
          </p:cNvPr>
          <p:cNvSpPr>
            <a:spLocks noChangeArrowheads="1"/>
          </p:cNvSpPr>
          <p:nvPr/>
        </p:nvSpPr>
        <p:spPr bwMode="auto">
          <a:xfrm rot="20467085">
            <a:off x="9728631" y="5290202"/>
            <a:ext cx="122192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000" dirty="0">
                <a:solidFill>
                  <a:srgbClr val="00B050"/>
                </a:solidFill>
              </a:rPr>
              <a:t>New year</a:t>
            </a:r>
          </a:p>
        </p:txBody>
      </p:sp>
      <p:sp>
        <p:nvSpPr>
          <p:cNvPr id="14" name="Rectangle 10">
            <a:extLst>
              <a:ext uri="{FF2B5EF4-FFF2-40B4-BE49-F238E27FC236}">
                <a16:creationId xmlns:a16="http://schemas.microsoft.com/office/drawing/2014/main" id="{006EFE37-573B-466A-838C-2821A94CB35D}"/>
              </a:ext>
            </a:extLst>
          </p:cNvPr>
          <p:cNvSpPr>
            <a:spLocks noChangeArrowheads="1"/>
          </p:cNvSpPr>
          <p:nvPr/>
        </p:nvSpPr>
        <p:spPr bwMode="auto">
          <a:xfrm rot="20467085">
            <a:off x="426657" y="5002309"/>
            <a:ext cx="1867336"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rPr>
              <a:t>Independence</a:t>
            </a:r>
            <a:r>
              <a:rPr lang="en-US" altLang="en-US" sz="1000" dirty="0">
                <a:solidFill>
                  <a:srgbClr val="262626"/>
                </a:solidFill>
              </a:rPr>
              <a:t> day</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5" name="Rectangle 10">
            <a:extLst>
              <a:ext uri="{FF2B5EF4-FFF2-40B4-BE49-F238E27FC236}">
                <a16:creationId xmlns:a16="http://schemas.microsoft.com/office/drawing/2014/main" id="{48B9C421-D90D-4645-BC6B-9630D0C40536}"/>
              </a:ext>
            </a:extLst>
          </p:cNvPr>
          <p:cNvSpPr>
            <a:spLocks noChangeArrowheads="1"/>
          </p:cNvSpPr>
          <p:nvPr/>
        </p:nvSpPr>
        <p:spPr bwMode="auto">
          <a:xfrm rot="20467085">
            <a:off x="7854331" y="5083874"/>
            <a:ext cx="147936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00B0F0"/>
                </a:solidFill>
                <a:effectLst/>
                <a:latin typeface="Arial" panose="020B0604020202020204" pitchFamily="34" charset="0"/>
              </a:rPr>
              <a:t>Thanksgiving </a:t>
            </a:r>
            <a:endParaRPr kumimoji="0" lang="en-US" altLang="en-US" sz="2800" b="0" i="0" u="none" strike="noStrike" cap="none" normalizeH="0" baseline="0" dirty="0">
              <a:ln>
                <a:noFill/>
              </a:ln>
              <a:solidFill>
                <a:srgbClr val="00B0F0"/>
              </a:solidFill>
              <a:effectLst/>
              <a:latin typeface="Arial" panose="020B0604020202020204" pitchFamily="34" charset="0"/>
            </a:endParaRPr>
          </a:p>
        </p:txBody>
      </p:sp>
      <p:sp>
        <p:nvSpPr>
          <p:cNvPr id="16" name="Rectangle 10">
            <a:extLst>
              <a:ext uri="{FF2B5EF4-FFF2-40B4-BE49-F238E27FC236}">
                <a16:creationId xmlns:a16="http://schemas.microsoft.com/office/drawing/2014/main" id="{000E6F09-080C-480F-B9EE-8862A8AA2E64}"/>
              </a:ext>
            </a:extLst>
          </p:cNvPr>
          <p:cNvSpPr>
            <a:spLocks noChangeArrowheads="1"/>
          </p:cNvSpPr>
          <p:nvPr/>
        </p:nvSpPr>
        <p:spPr bwMode="auto">
          <a:xfrm rot="20467085">
            <a:off x="3385928" y="5284617"/>
            <a:ext cx="1279943"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Labor day</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7" name="Rectangle 10">
            <a:extLst>
              <a:ext uri="{FF2B5EF4-FFF2-40B4-BE49-F238E27FC236}">
                <a16:creationId xmlns:a16="http://schemas.microsoft.com/office/drawing/2014/main" id="{6CCFBD4E-355F-4B0C-8033-28E25BC5BEC0}"/>
              </a:ext>
            </a:extLst>
          </p:cNvPr>
          <p:cNvSpPr>
            <a:spLocks noChangeArrowheads="1"/>
          </p:cNvSpPr>
          <p:nvPr/>
        </p:nvSpPr>
        <p:spPr bwMode="auto">
          <a:xfrm rot="20467085">
            <a:off x="4430407" y="5197177"/>
            <a:ext cx="1867335"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Climate March</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8" name="Rectangle 10">
            <a:extLst>
              <a:ext uri="{FF2B5EF4-FFF2-40B4-BE49-F238E27FC236}">
                <a16:creationId xmlns:a16="http://schemas.microsoft.com/office/drawing/2014/main" id="{BBB6EEAD-F3B0-4057-95DC-52026DE90F11}"/>
              </a:ext>
            </a:extLst>
          </p:cNvPr>
          <p:cNvSpPr>
            <a:spLocks noChangeArrowheads="1"/>
          </p:cNvSpPr>
          <p:nvPr/>
        </p:nvSpPr>
        <p:spPr bwMode="auto">
          <a:xfrm rot="20467085">
            <a:off x="5541478" y="5333666"/>
            <a:ext cx="1432230"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Comic Con</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9" name="Rectangle 10">
            <a:extLst>
              <a:ext uri="{FF2B5EF4-FFF2-40B4-BE49-F238E27FC236}">
                <a16:creationId xmlns:a16="http://schemas.microsoft.com/office/drawing/2014/main" id="{C9D79A35-8A33-45DA-9ED1-44FC7F56AF60}"/>
              </a:ext>
            </a:extLst>
          </p:cNvPr>
          <p:cNvSpPr>
            <a:spLocks noChangeArrowheads="1"/>
          </p:cNvSpPr>
          <p:nvPr/>
        </p:nvSpPr>
        <p:spPr bwMode="auto">
          <a:xfrm rot="20467085">
            <a:off x="11060644" y="4822786"/>
            <a:ext cx="102975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000" dirty="0">
                <a:solidFill>
                  <a:srgbClr val="FFC000"/>
                </a:solidFill>
              </a:rPr>
              <a:t>Blizzard</a:t>
            </a:r>
          </a:p>
        </p:txBody>
      </p:sp>
      <p:sp>
        <p:nvSpPr>
          <p:cNvPr id="20" name="Rectangle 10">
            <a:extLst>
              <a:ext uri="{FF2B5EF4-FFF2-40B4-BE49-F238E27FC236}">
                <a16:creationId xmlns:a16="http://schemas.microsoft.com/office/drawing/2014/main" id="{31304CD2-9BAA-4FD6-ABB3-4DE8269AB26A}"/>
              </a:ext>
            </a:extLst>
          </p:cNvPr>
          <p:cNvSpPr>
            <a:spLocks noChangeArrowheads="1"/>
          </p:cNvSpPr>
          <p:nvPr/>
        </p:nvSpPr>
        <p:spPr bwMode="auto">
          <a:xfrm rot="20467085">
            <a:off x="10624158" y="5234970"/>
            <a:ext cx="555392" cy="594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MLK day</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1" name="Rectangle 9">
            <a:extLst>
              <a:ext uri="{FF2B5EF4-FFF2-40B4-BE49-F238E27FC236}">
                <a16:creationId xmlns:a16="http://schemas.microsoft.com/office/drawing/2014/main" id="{90E6FCC8-E99F-4FA6-AAC2-4BFB09B8271F}"/>
              </a:ext>
            </a:extLst>
          </p:cNvPr>
          <p:cNvSpPr>
            <a:spLocks noChangeArrowheads="1"/>
          </p:cNvSpPr>
          <p:nvPr/>
        </p:nvSpPr>
        <p:spPr bwMode="auto">
          <a:xfrm>
            <a:off x="272547" y="6319669"/>
            <a:ext cx="1198349"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July 1</a:t>
            </a:r>
            <a:r>
              <a:rPr kumimoji="0" lang="en-US" altLang="en-US" sz="1000" b="0" i="0" u="none" strike="noStrike" cap="none" normalizeH="0" baseline="30000" dirty="0">
                <a:ln>
                  <a:noFill/>
                </a:ln>
                <a:solidFill>
                  <a:srgbClr val="262626"/>
                </a:solidFill>
                <a:effectLst/>
                <a:latin typeface="Arial" panose="020B0604020202020204" pitchFamily="34" charset="0"/>
              </a:rPr>
              <a:t>st</a:t>
            </a:r>
            <a:r>
              <a:rPr kumimoji="0" lang="en-US" altLang="en-US" sz="1000" b="0" i="0" u="none" strike="noStrike" cap="none" normalizeH="0" baseline="0" dirty="0">
                <a:ln>
                  <a:noFill/>
                </a:ln>
                <a:solidFill>
                  <a:srgbClr val="262626"/>
                </a:solidFill>
                <a:effectLst/>
                <a:latin typeface="Arial" panose="020B0604020202020204" pitchFamily="34" charset="0"/>
              </a:rPr>
              <a:t> (2014) </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2" name="Rectangle 10">
            <a:extLst>
              <a:ext uri="{FF2B5EF4-FFF2-40B4-BE49-F238E27FC236}">
                <a16:creationId xmlns:a16="http://schemas.microsoft.com/office/drawing/2014/main" id="{95C1C85F-4EF1-40D7-8729-E145DA6857D6}"/>
              </a:ext>
            </a:extLst>
          </p:cNvPr>
          <p:cNvSpPr>
            <a:spLocks noChangeArrowheads="1"/>
          </p:cNvSpPr>
          <p:nvPr/>
        </p:nvSpPr>
        <p:spPr bwMode="auto">
          <a:xfrm>
            <a:off x="10296130" y="6331943"/>
            <a:ext cx="1266956"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Jan 31</a:t>
            </a:r>
            <a:r>
              <a:rPr kumimoji="0" lang="en-US" altLang="en-US" sz="1000" b="0" i="0" u="none" strike="noStrike" cap="none" normalizeH="0" baseline="30000" dirty="0">
                <a:ln>
                  <a:noFill/>
                </a:ln>
                <a:solidFill>
                  <a:srgbClr val="262626"/>
                </a:solidFill>
                <a:effectLst/>
                <a:latin typeface="Arial" panose="020B0604020202020204" pitchFamily="34" charset="0"/>
              </a:rPr>
              <a:t>st</a:t>
            </a:r>
            <a:r>
              <a:rPr kumimoji="0" lang="en-US" altLang="en-US" sz="1000" b="0" i="0" u="none" strike="noStrike" cap="none" normalizeH="0" baseline="0" dirty="0">
                <a:ln>
                  <a:noFill/>
                </a:ln>
                <a:solidFill>
                  <a:srgbClr val="262626"/>
                </a:solidFill>
                <a:effectLst/>
                <a:latin typeface="Arial" panose="020B0604020202020204" pitchFamily="34" charset="0"/>
              </a:rPr>
              <a:t>  (2015)</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3" name="Rectangle 9">
            <a:extLst>
              <a:ext uri="{FF2B5EF4-FFF2-40B4-BE49-F238E27FC236}">
                <a16:creationId xmlns:a16="http://schemas.microsoft.com/office/drawing/2014/main" id="{7D92B47A-9D71-4C1D-B91A-7B28D774C066}"/>
              </a:ext>
            </a:extLst>
          </p:cNvPr>
          <p:cNvSpPr>
            <a:spLocks noChangeArrowheads="1"/>
          </p:cNvSpPr>
          <p:nvPr/>
        </p:nvSpPr>
        <p:spPr bwMode="auto">
          <a:xfrm>
            <a:off x="1654957" y="3886600"/>
            <a:ext cx="189834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262626"/>
                </a:solidFill>
                <a:effectLst/>
                <a:latin typeface="Arial" panose="020B0604020202020204" pitchFamily="34" charset="0"/>
              </a:rPr>
              <a:t>New York Taxi Demand </a:t>
            </a:r>
            <a:endParaRPr kumimoji="0" lang="en-US" altLang="en-US" sz="4400" b="0" i="0" u="none" strike="noStrike" cap="none" normalizeH="0" baseline="0" dirty="0">
              <a:ln>
                <a:noFill/>
              </a:ln>
              <a:solidFill>
                <a:schemeClr val="tx1"/>
              </a:solidFill>
              <a:effectLst/>
              <a:latin typeface="Arial" panose="020B0604020202020204" pitchFamily="34" charset="0"/>
            </a:endParaRPr>
          </a:p>
        </p:txBody>
      </p:sp>
      <p:sp>
        <p:nvSpPr>
          <p:cNvPr id="24" name="Rectangle 9">
            <a:extLst>
              <a:ext uri="{FF2B5EF4-FFF2-40B4-BE49-F238E27FC236}">
                <a16:creationId xmlns:a16="http://schemas.microsoft.com/office/drawing/2014/main" id="{C54C689B-9EC9-4AFA-9CD8-A23FE3DD143D}"/>
              </a:ext>
            </a:extLst>
          </p:cNvPr>
          <p:cNvSpPr>
            <a:spLocks noChangeArrowheads="1"/>
          </p:cNvSpPr>
          <p:nvPr/>
        </p:nvSpPr>
        <p:spPr bwMode="auto">
          <a:xfrm>
            <a:off x="1812478" y="5724694"/>
            <a:ext cx="93775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200" dirty="0">
                <a:solidFill>
                  <a:srgbClr val="0000FF"/>
                </a:solidFill>
              </a:rPr>
              <a:t>Discord score</a:t>
            </a:r>
            <a:endParaRPr kumimoji="0" lang="en-US" altLang="en-US" sz="4000" b="0" i="0" u="none" strike="noStrike" cap="none" normalizeH="0" baseline="0" dirty="0">
              <a:ln>
                <a:noFill/>
              </a:ln>
              <a:solidFill>
                <a:srgbClr val="0000FF"/>
              </a:solidFill>
              <a:effectLst/>
            </a:endParaRPr>
          </a:p>
        </p:txBody>
      </p:sp>
      <p:sp>
        <p:nvSpPr>
          <p:cNvPr id="25" name="Rectangle 10">
            <a:extLst>
              <a:ext uri="{FF2B5EF4-FFF2-40B4-BE49-F238E27FC236}">
                <a16:creationId xmlns:a16="http://schemas.microsoft.com/office/drawing/2014/main" id="{5FEDE327-7E2A-481A-977A-771F48F58EA8}"/>
              </a:ext>
            </a:extLst>
          </p:cNvPr>
          <p:cNvSpPr>
            <a:spLocks noChangeArrowheads="1"/>
          </p:cNvSpPr>
          <p:nvPr/>
        </p:nvSpPr>
        <p:spPr bwMode="auto">
          <a:xfrm rot="20467085">
            <a:off x="8771323" y="5204873"/>
            <a:ext cx="158604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BLM march </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6" name="Rectangle 10">
            <a:extLst>
              <a:ext uri="{FF2B5EF4-FFF2-40B4-BE49-F238E27FC236}">
                <a16:creationId xmlns:a16="http://schemas.microsoft.com/office/drawing/2014/main" id="{11ABD6B5-13C2-4FC2-B221-875F4D0F2063}"/>
              </a:ext>
            </a:extLst>
          </p:cNvPr>
          <p:cNvSpPr>
            <a:spLocks noChangeArrowheads="1"/>
          </p:cNvSpPr>
          <p:nvPr/>
        </p:nvSpPr>
        <p:spPr bwMode="auto">
          <a:xfrm rot="20467085">
            <a:off x="6697074" y="5084098"/>
            <a:ext cx="2060171"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FF0000"/>
                </a:solidFill>
                <a:effectLst/>
                <a:latin typeface="Arial" panose="020B0604020202020204" pitchFamily="34" charset="0"/>
              </a:rPr>
              <a:t>Marathon</a:t>
            </a:r>
            <a:endParaRPr kumimoji="0" lang="en-US" altLang="en-US" sz="2800" b="0" i="0" u="none" strike="noStrike" cap="none" normalizeH="0" baseline="0" dirty="0">
              <a:ln>
                <a:noFill/>
              </a:ln>
              <a:solidFill>
                <a:srgbClr val="FF0000"/>
              </a:solidFill>
              <a:effectLst/>
              <a:latin typeface="Arial" panose="020B0604020202020204" pitchFamily="34" charset="0"/>
            </a:endParaRPr>
          </a:p>
        </p:txBody>
      </p:sp>
      <p:cxnSp>
        <p:nvCxnSpPr>
          <p:cNvPr id="27" name="Straight Connector 26">
            <a:extLst>
              <a:ext uri="{FF2B5EF4-FFF2-40B4-BE49-F238E27FC236}">
                <a16:creationId xmlns:a16="http://schemas.microsoft.com/office/drawing/2014/main" id="{3C784262-C709-4593-BCBD-FC45D3AA2A01}"/>
              </a:ext>
            </a:extLst>
          </p:cNvPr>
          <p:cNvCxnSpPr/>
          <p:nvPr/>
        </p:nvCxnSpPr>
        <p:spPr>
          <a:xfrm>
            <a:off x="284982" y="5945108"/>
            <a:ext cx="11290539" cy="0"/>
          </a:xfrm>
          <a:prstGeom prst="line">
            <a:avLst/>
          </a:prstGeom>
          <a:ln>
            <a:solidFill>
              <a:srgbClr val="FF0000"/>
            </a:solidFill>
            <a:prstDash val="lgDash"/>
          </a:ln>
        </p:spPr>
        <p:style>
          <a:lnRef idx="1">
            <a:schemeClr val="accent1"/>
          </a:lnRef>
          <a:fillRef idx="0">
            <a:schemeClr val="accent1"/>
          </a:fillRef>
          <a:effectRef idx="0">
            <a:schemeClr val="accent1"/>
          </a:effectRef>
          <a:fontRef idx="minor">
            <a:schemeClr val="tx1"/>
          </a:fontRef>
        </p:style>
      </p:cxnSp>
      <p:sp>
        <p:nvSpPr>
          <p:cNvPr id="28" name="Rectangle 10">
            <a:extLst>
              <a:ext uri="{FF2B5EF4-FFF2-40B4-BE49-F238E27FC236}">
                <a16:creationId xmlns:a16="http://schemas.microsoft.com/office/drawing/2014/main" id="{BF86583C-0C39-4DC0-AA8D-A06DC5821240}"/>
              </a:ext>
            </a:extLst>
          </p:cNvPr>
          <p:cNvSpPr>
            <a:spLocks noChangeArrowheads="1"/>
          </p:cNvSpPr>
          <p:nvPr/>
        </p:nvSpPr>
        <p:spPr bwMode="auto">
          <a:xfrm rot="20467085">
            <a:off x="8346228" y="5095429"/>
            <a:ext cx="1890032" cy="297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Grand Jury Decision</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cxnSp>
        <p:nvCxnSpPr>
          <p:cNvPr id="29" name="Straight Connector 28">
            <a:extLst>
              <a:ext uri="{FF2B5EF4-FFF2-40B4-BE49-F238E27FC236}">
                <a16:creationId xmlns:a16="http://schemas.microsoft.com/office/drawing/2014/main" id="{66997BCD-EA23-4F8F-A08B-E7628E147445}"/>
              </a:ext>
            </a:extLst>
          </p:cNvPr>
          <p:cNvCxnSpPr/>
          <p:nvPr/>
        </p:nvCxnSpPr>
        <p:spPr>
          <a:xfrm>
            <a:off x="7939012" y="5588228"/>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DBD7984-BD49-4B1D-945B-56FA0DE4747C}"/>
              </a:ext>
            </a:extLst>
          </p:cNvPr>
          <p:cNvCxnSpPr/>
          <p:nvPr/>
        </p:nvCxnSpPr>
        <p:spPr>
          <a:xfrm>
            <a:off x="6645808" y="5337735"/>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7AA055A-A83D-4A76-BE15-6016DB85240E}"/>
              </a:ext>
            </a:extLst>
          </p:cNvPr>
          <p:cNvCxnSpPr>
            <a:cxnSpLocks/>
          </p:cNvCxnSpPr>
          <p:nvPr/>
        </p:nvCxnSpPr>
        <p:spPr>
          <a:xfrm>
            <a:off x="8407824" y="5645888"/>
            <a:ext cx="0" cy="27309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65E8557-9C4A-49A5-9272-173D2780887F}"/>
              </a:ext>
            </a:extLst>
          </p:cNvPr>
          <p:cNvCxnSpPr/>
          <p:nvPr/>
        </p:nvCxnSpPr>
        <p:spPr>
          <a:xfrm>
            <a:off x="10634132" y="5614176"/>
            <a:ext cx="0" cy="13396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pic>
        <p:nvPicPr>
          <p:cNvPr id="33" name="Picture 2" descr="Image result for new york taxi clipart | Taxi service, Taxi, Taxi cab">
            <a:extLst>
              <a:ext uri="{FF2B5EF4-FFF2-40B4-BE49-F238E27FC236}">
                <a16:creationId xmlns:a16="http://schemas.microsoft.com/office/drawing/2014/main" id="{2BD64235-C6D8-48FC-8C75-D99C72F728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240196" y="516310"/>
            <a:ext cx="1844912" cy="929976"/>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94C13D69-5884-4732-B554-A7FE059A5351}"/>
              </a:ext>
            </a:extLst>
          </p:cNvPr>
          <p:cNvSpPr txBox="1"/>
          <p:nvPr/>
        </p:nvSpPr>
        <p:spPr>
          <a:xfrm>
            <a:off x="1169090" y="6593506"/>
            <a:ext cx="8800410" cy="307777"/>
          </a:xfrm>
          <a:prstGeom prst="rect">
            <a:avLst/>
          </a:prstGeom>
          <a:noFill/>
        </p:spPr>
        <p:txBody>
          <a:bodyPr wrap="square">
            <a:spAutoFit/>
          </a:bodyPr>
          <a:lstStyle/>
          <a:p>
            <a:r>
              <a:rPr lang="en-US" sz="1400" baseline="30000" dirty="0">
                <a:solidFill>
                  <a:schemeClr val="bg1">
                    <a:lumMod val="75000"/>
                  </a:schemeClr>
                </a:solidFill>
              </a:rPr>
              <a:t>1</a:t>
            </a:r>
            <a:r>
              <a:rPr lang="en-US" sz="1400" dirty="0">
                <a:solidFill>
                  <a:schemeClr val="bg1">
                    <a:lumMod val="75000"/>
                  </a:schemeClr>
                </a:solidFill>
              </a:rPr>
              <a:t>Len </a:t>
            </a:r>
            <a:r>
              <a:rPr lang="en-US" sz="1400" dirty="0" err="1">
                <a:solidFill>
                  <a:schemeClr val="bg1">
                    <a:lumMod val="75000"/>
                  </a:schemeClr>
                </a:solidFill>
              </a:rPr>
              <a:t>Feremans</a:t>
            </a:r>
            <a:r>
              <a:rPr lang="en-US" sz="1400" dirty="0">
                <a:solidFill>
                  <a:schemeClr val="bg1">
                    <a:lumMod val="75000"/>
                  </a:schemeClr>
                </a:solidFill>
              </a:rPr>
              <a:t>, et al. Pattern-Based Anomaly Detection in Mixed-Type Time Series. ECML/PKDD (1) 2019: 240-256</a:t>
            </a:r>
          </a:p>
        </p:txBody>
      </p:sp>
      <p:cxnSp>
        <p:nvCxnSpPr>
          <p:cNvPr id="34" name="Straight Connector 33">
            <a:extLst>
              <a:ext uri="{FF2B5EF4-FFF2-40B4-BE49-F238E27FC236}">
                <a16:creationId xmlns:a16="http://schemas.microsoft.com/office/drawing/2014/main" id="{8BF2F493-9B56-4E42-9D24-8C957F09D044}"/>
              </a:ext>
            </a:extLst>
          </p:cNvPr>
          <p:cNvCxnSpPr>
            <a:cxnSpLocks/>
          </p:cNvCxnSpPr>
          <p:nvPr/>
        </p:nvCxnSpPr>
        <p:spPr>
          <a:xfrm>
            <a:off x="8749945" y="5608896"/>
            <a:ext cx="0" cy="27309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2189747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F2356AD0-B3B5-4EF1-BA84-C64D307C3B1E}"/>
              </a:ext>
            </a:extLst>
          </p:cNvPr>
          <p:cNvPicPr>
            <a:picLocks noChangeAspect="1"/>
          </p:cNvPicPr>
          <p:nvPr/>
        </p:nvPicPr>
        <p:blipFill rotWithShape="1">
          <a:blip r:embed="rId2"/>
          <a:srcRect r="23021"/>
          <a:stretch/>
        </p:blipFill>
        <p:spPr>
          <a:xfrm>
            <a:off x="0" y="4614825"/>
            <a:ext cx="9385300" cy="2031016"/>
          </a:xfrm>
          <a:prstGeom prst="rect">
            <a:avLst/>
          </a:prstGeom>
        </p:spPr>
      </p:pic>
      <p:pic>
        <p:nvPicPr>
          <p:cNvPr id="15" name="Picture 14">
            <a:extLst>
              <a:ext uri="{FF2B5EF4-FFF2-40B4-BE49-F238E27FC236}">
                <a16:creationId xmlns:a16="http://schemas.microsoft.com/office/drawing/2014/main" id="{639BA787-4B38-4197-A436-1A4A689E2B5D}"/>
              </a:ext>
            </a:extLst>
          </p:cNvPr>
          <p:cNvPicPr>
            <a:picLocks noChangeAspect="1"/>
          </p:cNvPicPr>
          <p:nvPr/>
        </p:nvPicPr>
        <p:blipFill>
          <a:blip r:embed="rId3"/>
          <a:stretch>
            <a:fillRect/>
          </a:stretch>
        </p:blipFill>
        <p:spPr>
          <a:xfrm>
            <a:off x="9133440" y="212159"/>
            <a:ext cx="2991703" cy="4232842"/>
          </a:xfrm>
          <a:prstGeom prst="rect">
            <a:avLst/>
          </a:prstGeom>
          <a:ln>
            <a:solidFill>
              <a:schemeClr val="bg1">
                <a:lumMod val="65000"/>
              </a:schemeClr>
            </a:solidFill>
          </a:ln>
          <a:scene3d>
            <a:camera prst="perspectiveContrastingLeftFacing"/>
            <a:lightRig rig="threePt" dir="t"/>
          </a:scene3d>
        </p:spPr>
      </p:pic>
      <p:sp>
        <p:nvSpPr>
          <p:cNvPr id="16" name="TextBox 15">
            <a:extLst>
              <a:ext uri="{FF2B5EF4-FFF2-40B4-BE49-F238E27FC236}">
                <a16:creationId xmlns:a16="http://schemas.microsoft.com/office/drawing/2014/main" id="{ED398447-7A15-4524-A71E-2F87A865C4C1}"/>
              </a:ext>
            </a:extLst>
          </p:cNvPr>
          <p:cNvSpPr txBox="1"/>
          <p:nvPr/>
        </p:nvSpPr>
        <p:spPr>
          <a:xfrm>
            <a:off x="193041" y="340360"/>
            <a:ext cx="8854439" cy="3713837"/>
          </a:xfrm>
          <a:prstGeom prst="rect">
            <a:avLst/>
          </a:prstGeom>
          <a:noFill/>
        </p:spPr>
        <p:txBody>
          <a:bodyPr wrap="square" rtlCol="0">
            <a:spAutoFit/>
          </a:bodyPr>
          <a:lstStyle/>
          <a:p>
            <a:pPr>
              <a:spcAft>
                <a:spcPts val="400"/>
              </a:spcAft>
            </a:pPr>
            <a:r>
              <a:rPr lang="en-US" sz="2400" dirty="0"/>
              <a:t>Once you realize that the claim of five anomalies in NY Taxi is nonsense. You begin to see many published claims as strange… </a:t>
            </a:r>
          </a:p>
          <a:p>
            <a:pPr marL="182880">
              <a:spcBef>
                <a:spcPts val="800"/>
              </a:spcBef>
              <a:spcAft>
                <a:spcPts val="800"/>
              </a:spcAft>
            </a:pPr>
            <a:r>
              <a:rPr lang="en-US" sz="2400" dirty="0"/>
              <a:t>“</a:t>
            </a:r>
            <a:r>
              <a:rPr lang="en-US" sz="2000" i="1" dirty="0">
                <a:solidFill>
                  <a:srgbClr val="7030A0"/>
                </a:solidFill>
              </a:rPr>
              <a:t>The performance of Tri-CAD is compared with those of related methods, such as STL, SARIMA, LSTM, LSTM with STL, and </a:t>
            </a:r>
            <a:r>
              <a:rPr lang="en-US" sz="2000" i="1" dirty="0" err="1">
                <a:solidFill>
                  <a:srgbClr val="7030A0"/>
                </a:solidFill>
              </a:rPr>
              <a:t>ADSaS</a:t>
            </a:r>
            <a:r>
              <a:rPr lang="en-US" sz="2000" i="1" dirty="0">
                <a:solidFill>
                  <a:srgbClr val="7030A0"/>
                </a:solidFill>
              </a:rPr>
              <a:t>. The comparison results show that Tri-CAD outperforms the others in terms of the precision, recall, and F1 –score</a:t>
            </a:r>
            <a:r>
              <a:rPr lang="en-US" sz="2400" dirty="0"/>
              <a:t>”</a:t>
            </a:r>
          </a:p>
          <a:p>
            <a:pPr>
              <a:spcAft>
                <a:spcPts val="400"/>
              </a:spcAft>
            </a:pPr>
            <a:r>
              <a:rPr lang="en-US" sz="2400" dirty="0"/>
              <a:t>The perfect precision, recall and F1-scores claimed here, just happens to agree with significant mislabeling. </a:t>
            </a:r>
          </a:p>
          <a:p>
            <a:pPr>
              <a:spcAft>
                <a:spcPts val="400"/>
              </a:spcAft>
            </a:pPr>
            <a:endParaRPr lang="en-US" sz="2400" dirty="0"/>
          </a:p>
          <a:p>
            <a:pPr>
              <a:spcAft>
                <a:spcPts val="400"/>
              </a:spcAft>
            </a:pPr>
            <a:r>
              <a:rPr lang="en-US" sz="2400" dirty="0"/>
              <a:t>This strongly suggests </a:t>
            </a:r>
            <a:r>
              <a:rPr lang="en-US" sz="2400" i="1" dirty="0"/>
              <a:t>overfitting</a:t>
            </a:r>
          </a:p>
        </p:txBody>
      </p:sp>
      <p:pic>
        <p:nvPicPr>
          <p:cNvPr id="5" name="Picture 4">
            <a:extLst>
              <a:ext uri="{FF2B5EF4-FFF2-40B4-BE49-F238E27FC236}">
                <a16:creationId xmlns:a16="http://schemas.microsoft.com/office/drawing/2014/main" id="{6E25536B-7E5B-499D-B341-7389415559FB}"/>
              </a:ext>
            </a:extLst>
          </p:cNvPr>
          <p:cNvPicPr>
            <a:picLocks noChangeAspect="1"/>
          </p:cNvPicPr>
          <p:nvPr/>
        </p:nvPicPr>
        <p:blipFill rotWithShape="1">
          <a:blip r:embed="rId2"/>
          <a:srcRect l="86979"/>
          <a:stretch/>
        </p:blipFill>
        <p:spPr>
          <a:xfrm>
            <a:off x="9277350" y="4614825"/>
            <a:ext cx="1587500" cy="2031016"/>
          </a:xfrm>
          <a:prstGeom prst="rect">
            <a:avLst/>
          </a:prstGeom>
        </p:spPr>
      </p:pic>
    </p:spTree>
    <p:extLst>
      <p:ext uri="{BB962C8B-B14F-4D97-AF65-F5344CB8AC3E}">
        <p14:creationId xmlns:p14="http://schemas.microsoft.com/office/powerpoint/2010/main" val="112955047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F18F4-FAAB-4A26-8B37-26A4BA0A3C0A}"/>
              </a:ext>
            </a:extLst>
          </p:cNvPr>
          <p:cNvSpPr>
            <a:spLocks noGrp="1"/>
          </p:cNvSpPr>
          <p:nvPr>
            <p:ph type="title"/>
          </p:nvPr>
        </p:nvSpPr>
        <p:spPr>
          <a:xfrm>
            <a:off x="23118" y="0"/>
            <a:ext cx="12067281" cy="1263650"/>
          </a:xfrm>
        </p:spPr>
        <p:txBody>
          <a:bodyPr>
            <a:normAutofit/>
          </a:bodyPr>
          <a:lstStyle/>
          <a:p>
            <a:r>
              <a:rPr lang="en-US" dirty="0">
                <a:latin typeface="+mn-lt"/>
              </a:rPr>
              <a:t>The Benchmarks are often Mislabeled: Part </a:t>
            </a:r>
            <a:r>
              <a:rPr lang="en-US" dirty="0" err="1">
                <a:latin typeface="+mn-lt"/>
              </a:rPr>
              <a:t>IIa</a:t>
            </a:r>
            <a:r>
              <a:rPr lang="en-US" dirty="0">
                <a:latin typeface="+mn-lt"/>
              </a:rPr>
              <a:t> </a:t>
            </a:r>
          </a:p>
        </p:txBody>
      </p:sp>
      <p:sp>
        <p:nvSpPr>
          <p:cNvPr id="34" name="TextBox 33">
            <a:extLst>
              <a:ext uri="{FF2B5EF4-FFF2-40B4-BE49-F238E27FC236}">
                <a16:creationId xmlns:a16="http://schemas.microsoft.com/office/drawing/2014/main" id="{D976E218-6C07-41CF-B9B6-6216AAD25BD1}"/>
              </a:ext>
            </a:extLst>
          </p:cNvPr>
          <p:cNvSpPr txBox="1"/>
          <p:nvPr/>
        </p:nvSpPr>
        <p:spPr>
          <a:xfrm>
            <a:off x="160553" y="1519931"/>
            <a:ext cx="11815547" cy="738664"/>
          </a:xfrm>
          <a:prstGeom prst="rect">
            <a:avLst/>
          </a:prstGeom>
          <a:noFill/>
        </p:spPr>
        <p:txBody>
          <a:bodyPr wrap="square">
            <a:spAutoFit/>
          </a:bodyPr>
          <a:lstStyle/>
          <a:p>
            <a:r>
              <a:rPr lang="en-US" sz="2400" dirty="0"/>
              <a:t>In this Yahoo dataset, </a:t>
            </a:r>
            <a:r>
              <a:rPr lang="en-US" sz="2400" b="1" dirty="0">
                <a:solidFill>
                  <a:srgbClr val="00B0F0"/>
                </a:solidFill>
              </a:rPr>
              <a:t>C</a:t>
            </a:r>
            <a:r>
              <a:rPr lang="en-US" sz="2400" dirty="0"/>
              <a:t> is an anomaly...</a:t>
            </a:r>
          </a:p>
          <a:p>
            <a:endParaRPr lang="en-US" dirty="0"/>
          </a:p>
        </p:txBody>
      </p:sp>
      <p:sp>
        <p:nvSpPr>
          <p:cNvPr id="5" name="AutoShape 3">
            <a:extLst>
              <a:ext uri="{FF2B5EF4-FFF2-40B4-BE49-F238E27FC236}">
                <a16:creationId xmlns:a16="http://schemas.microsoft.com/office/drawing/2014/main" id="{CCB66A0D-E48C-4D03-9E3A-56047ADC39EA}"/>
              </a:ext>
            </a:extLst>
          </p:cNvPr>
          <p:cNvSpPr>
            <a:spLocks noChangeAspect="1" noChangeArrowheads="1" noTextEdit="1"/>
          </p:cNvSpPr>
          <p:nvPr/>
        </p:nvSpPr>
        <p:spPr bwMode="auto">
          <a:xfrm>
            <a:off x="3943350" y="2852738"/>
            <a:ext cx="8147050" cy="392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a:extLst>
              <a:ext uri="{FF2B5EF4-FFF2-40B4-BE49-F238E27FC236}">
                <a16:creationId xmlns:a16="http://schemas.microsoft.com/office/drawing/2014/main" id="{E654C8AC-5C13-46AF-8DD1-7D02674305B1}"/>
              </a:ext>
            </a:extLst>
          </p:cNvPr>
          <p:cNvSpPr>
            <a:spLocks noEditPoints="1"/>
          </p:cNvSpPr>
          <p:nvPr/>
        </p:nvSpPr>
        <p:spPr bwMode="auto">
          <a:xfrm>
            <a:off x="7477125" y="6302375"/>
            <a:ext cx="200024" cy="73025"/>
          </a:xfrm>
          <a:custGeom>
            <a:avLst/>
            <a:gdLst>
              <a:gd name="T0" fmla="*/ 2 w 132"/>
              <a:gd name="T1" fmla="*/ 0 h 104"/>
              <a:gd name="T2" fmla="*/ 106 w 132"/>
              <a:gd name="T3" fmla="*/ 81 h 104"/>
              <a:gd name="T4" fmla="*/ 103 w 132"/>
              <a:gd name="T5" fmla="*/ 84 h 104"/>
              <a:gd name="T6" fmla="*/ 0 w 132"/>
              <a:gd name="T7" fmla="*/ 2 h 104"/>
              <a:gd name="T8" fmla="*/ 2 w 132"/>
              <a:gd name="T9" fmla="*/ 0 h 104"/>
              <a:gd name="T10" fmla="*/ 104 w 132"/>
              <a:gd name="T11" fmla="*/ 82 h 104"/>
              <a:gd name="T12" fmla="*/ 107 w 132"/>
              <a:gd name="T13" fmla="*/ 51 h 104"/>
              <a:gd name="T14" fmla="*/ 132 w 132"/>
              <a:gd name="T15" fmla="*/ 104 h 104"/>
              <a:gd name="T16" fmla="*/ 74 w 132"/>
              <a:gd name="T17" fmla="*/ 92 h 104"/>
              <a:gd name="T18" fmla="*/ 104 w 132"/>
              <a:gd name="T19"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4">
                <a:moveTo>
                  <a:pt x="2" y="0"/>
                </a:moveTo>
                <a:lnTo>
                  <a:pt x="106" y="81"/>
                </a:lnTo>
                <a:lnTo>
                  <a:pt x="103" y="84"/>
                </a:lnTo>
                <a:lnTo>
                  <a:pt x="0" y="2"/>
                </a:lnTo>
                <a:lnTo>
                  <a:pt x="2" y="0"/>
                </a:lnTo>
                <a:close/>
                <a:moveTo>
                  <a:pt x="104" y="82"/>
                </a:moveTo>
                <a:lnTo>
                  <a:pt x="107" y="51"/>
                </a:lnTo>
                <a:lnTo>
                  <a:pt x="132" y="104"/>
                </a:lnTo>
                <a:lnTo>
                  <a:pt x="74" y="92"/>
                </a:lnTo>
                <a:lnTo>
                  <a:pt x="104" y="82"/>
                </a:lnTo>
                <a:close/>
              </a:path>
            </a:pathLst>
          </a:custGeom>
          <a:solidFill>
            <a:srgbClr val="00B0F0"/>
          </a:solidFill>
          <a:ln w="0" cap="flat">
            <a:solidFill>
              <a:srgbClr val="00B0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7">
            <a:extLst>
              <a:ext uri="{FF2B5EF4-FFF2-40B4-BE49-F238E27FC236}">
                <a16:creationId xmlns:a16="http://schemas.microsoft.com/office/drawing/2014/main" id="{769FB3AB-9E2A-448A-B56F-821381C51BED}"/>
              </a:ext>
            </a:extLst>
          </p:cNvPr>
          <p:cNvSpPr>
            <a:spLocks noChangeArrowheads="1"/>
          </p:cNvSpPr>
          <p:nvPr/>
        </p:nvSpPr>
        <p:spPr bwMode="auto">
          <a:xfrm>
            <a:off x="7326313" y="6143625"/>
            <a:ext cx="247650"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00B0F0"/>
                </a:solidFill>
                <a:effectLst/>
                <a:latin typeface="Calibri" panose="020F0502020204030204" pitchFamily="34" charset="0"/>
              </a:rPr>
              <a:t>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 name="Line 10">
            <a:extLst>
              <a:ext uri="{FF2B5EF4-FFF2-40B4-BE49-F238E27FC236}">
                <a16:creationId xmlns:a16="http://schemas.microsoft.com/office/drawing/2014/main" id="{8BE83EA8-4C94-4C79-B2A1-6188EF0F5FB2}"/>
              </a:ext>
            </a:extLst>
          </p:cNvPr>
          <p:cNvSpPr>
            <a:spLocks noChangeShapeType="1"/>
          </p:cNvSpPr>
          <p:nvPr/>
        </p:nvSpPr>
        <p:spPr bwMode="auto">
          <a:xfrm>
            <a:off x="4630738" y="6613525"/>
            <a:ext cx="71342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Line 11">
            <a:extLst>
              <a:ext uri="{FF2B5EF4-FFF2-40B4-BE49-F238E27FC236}">
                <a16:creationId xmlns:a16="http://schemas.microsoft.com/office/drawing/2014/main" id="{0C465243-0A6C-4FA6-A0AA-F55348368323}"/>
              </a:ext>
            </a:extLst>
          </p:cNvPr>
          <p:cNvSpPr>
            <a:spLocks noChangeShapeType="1"/>
          </p:cNvSpPr>
          <p:nvPr/>
        </p:nvSpPr>
        <p:spPr bwMode="auto">
          <a:xfrm flipV="1">
            <a:off x="4625975"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12">
            <a:extLst>
              <a:ext uri="{FF2B5EF4-FFF2-40B4-BE49-F238E27FC236}">
                <a16:creationId xmlns:a16="http://schemas.microsoft.com/office/drawing/2014/main" id="{F6C9198E-A76A-468A-B8E2-418121024F6B}"/>
              </a:ext>
            </a:extLst>
          </p:cNvPr>
          <p:cNvSpPr>
            <a:spLocks noChangeShapeType="1"/>
          </p:cNvSpPr>
          <p:nvPr/>
        </p:nvSpPr>
        <p:spPr bwMode="auto">
          <a:xfrm flipV="1">
            <a:off x="5661025"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13">
            <a:extLst>
              <a:ext uri="{FF2B5EF4-FFF2-40B4-BE49-F238E27FC236}">
                <a16:creationId xmlns:a16="http://schemas.microsoft.com/office/drawing/2014/main" id="{A9B3779D-ACF0-48CF-852A-58D4171F9B6A}"/>
              </a:ext>
            </a:extLst>
          </p:cNvPr>
          <p:cNvSpPr>
            <a:spLocks noChangeShapeType="1"/>
          </p:cNvSpPr>
          <p:nvPr/>
        </p:nvSpPr>
        <p:spPr bwMode="auto">
          <a:xfrm flipV="1">
            <a:off x="6696075"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14">
            <a:extLst>
              <a:ext uri="{FF2B5EF4-FFF2-40B4-BE49-F238E27FC236}">
                <a16:creationId xmlns:a16="http://schemas.microsoft.com/office/drawing/2014/main" id="{1F331F0F-81EB-4D63-B654-63B2D626803D}"/>
              </a:ext>
            </a:extLst>
          </p:cNvPr>
          <p:cNvSpPr>
            <a:spLocks noChangeShapeType="1"/>
          </p:cNvSpPr>
          <p:nvPr/>
        </p:nvSpPr>
        <p:spPr bwMode="auto">
          <a:xfrm flipV="1">
            <a:off x="7724775"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15">
            <a:extLst>
              <a:ext uri="{FF2B5EF4-FFF2-40B4-BE49-F238E27FC236}">
                <a16:creationId xmlns:a16="http://schemas.microsoft.com/office/drawing/2014/main" id="{FD97D671-403D-46C1-80A5-C3344AE3AE58}"/>
              </a:ext>
            </a:extLst>
          </p:cNvPr>
          <p:cNvSpPr>
            <a:spLocks noChangeShapeType="1"/>
          </p:cNvSpPr>
          <p:nvPr/>
        </p:nvSpPr>
        <p:spPr bwMode="auto">
          <a:xfrm flipV="1">
            <a:off x="8755063"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16">
            <a:extLst>
              <a:ext uri="{FF2B5EF4-FFF2-40B4-BE49-F238E27FC236}">
                <a16:creationId xmlns:a16="http://schemas.microsoft.com/office/drawing/2014/main" id="{721B4E94-5D45-44E5-B866-247C7C58A6DB}"/>
              </a:ext>
            </a:extLst>
          </p:cNvPr>
          <p:cNvSpPr>
            <a:spLocks noChangeShapeType="1"/>
          </p:cNvSpPr>
          <p:nvPr/>
        </p:nvSpPr>
        <p:spPr bwMode="auto">
          <a:xfrm flipV="1">
            <a:off x="9783763"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17">
            <a:extLst>
              <a:ext uri="{FF2B5EF4-FFF2-40B4-BE49-F238E27FC236}">
                <a16:creationId xmlns:a16="http://schemas.microsoft.com/office/drawing/2014/main" id="{77F99042-C59F-4C40-B862-8FC69365AF9E}"/>
              </a:ext>
            </a:extLst>
          </p:cNvPr>
          <p:cNvSpPr>
            <a:spLocks noChangeShapeType="1"/>
          </p:cNvSpPr>
          <p:nvPr/>
        </p:nvSpPr>
        <p:spPr bwMode="auto">
          <a:xfrm flipV="1">
            <a:off x="10814050"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18">
            <a:extLst>
              <a:ext uri="{FF2B5EF4-FFF2-40B4-BE49-F238E27FC236}">
                <a16:creationId xmlns:a16="http://schemas.microsoft.com/office/drawing/2014/main" id="{7927BA34-7850-4CE2-81DF-9502EBD6F709}"/>
              </a:ext>
            </a:extLst>
          </p:cNvPr>
          <p:cNvSpPr>
            <a:spLocks/>
          </p:cNvSpPr>
          <p:nvPr/>
        </p:nvSpPr>
        <p:spPr bwMode="auto">
          <a:xfrm>
            <a:off x="4629150" y="4972050"/>
            <a:ext cx="7348538" cy="1549400"/>
          </a:xfrm>
          <a:custGeom>
            <a:avLst/>
            <a:gdLst>
              <a:gd name="T0" fmla="*/ 2 w 4629"/>
              <a:gd name="T1" fmla="*/ 923 h 976"/>
              <a:gd name="T2" fmla="*/ 132 w 4629"/>
              <a:gd name="T3" fmla="*/ 749 h 976"/>
              <a:gd name="T4" fmla="*/ 262 w 4629"/>
              <a:gd name="T5" fmla="*/ 452 h 976"/>
              <a:gd name="T6" fmla="*/ 392 w 4629"/>
              <a:gd name="T7" fmla="*/ 202 h 976"/>
              <a:gd name="T8" fmla="*/ 521 w 4629"/>
              <a:gd name="T9" fmla="*/ 247 h 976"/>
              <a:gd name="T10" fmla="*/ 651 w 4629"/>
              <a:gd name="T11" fmla="*/ 340 h 976"/>
              <a:gd name="T12" fmla="*/ 781 w 4629"/>
              <a:gd name="T13" fmla="*/ 282 h 976"/>
              <a:gd name="T14" fmla="*/ 910 w 4629"/>
              <a:gd name="T15" fmla="*/ 293 h 976"/>
              <a:gd name="T16" fmla="*/ 1040 w 4629"/>
              <a:gd name="T17" fmla="*/ 56 h 976"/>
              <a:gd name="T18" fmla="*/ 1170 w 4629"/>
              <a:gd name="T19" fmla="*/ 103 h 976"/>
              <a:gd name="T20" fmla="*/ 1300 w 4629"/>
              <a:gd name="T21" fmla="*/ 663 h 976"/>
              <a:gd name="T22" fmla="*/ 1429 w 4629"/>
              <a:gd name="T23" fmla="*/ 927 h 976"/>
              <a:gd name="T24" fmla="*/ 1559 w 4629"/>
              <a:gd name="T25" fmla="*/ 934 h 976"/>
              <a:gd name="T26" fmla="*/ 1689 w 4629"/>
              <a:gd name="T27" fmla="*/ 637 h 976"/>
              <a:gd name="T28" fmla="*/ 1819 w 4629"/>
              <a:gd name="T29" fmla="*/ 453 h 976"/>
              <a:gd name="T30" fmla="*/ 1949 w 4629"/>
              <a:gd name="T31" fmla="*/ 847 h 976"/>
              <a:gd name="T32" fmla="*/ 2079 w 4629"/>
              <a:gd name="T33" fmla="*/ 221 h 976"/>
              <a:gd name="T34" fmla="*/ 2208 w 4629"/>
              <a:gd name="T35" fmla="*/ 318 h 976"/>
              <a:gd name="T36" fmla="*/ 2338 w 4629"/>
              <a:gd name="T37" fmla="*/ 301 h 976"/>
              <a:gd name="T38" fmla="*/ 2468 w 4629"/>
              <a:gd name="T39" fmla="*/ 231 h 976"/>
              <a:gd name="T40" fmla="*/ 2598 w 4629"/>
              <a:gd name="T41" fmla="*/ 88 h 976"/>
              <a:gd name="T42" fmla="*/ 2728 w 4629"/>
              <a:gd name="T43" fmla="*/ 77 h 976"/>
              <a:gd name="T44" fmla="*/ 2857 w 4629"/>
              <a:gd name="T45" fmla="*/ 712 h 976"/>
              <a:gd name="T46" fmla="*/ 2987 w 4629"/>
              <a:gd name="T47" fmla="*/ 874 h 976"/>
              <a:gd name="T48" fmla="*/ 3117 w 4629"/>
              <a:gd name="T49" fmla="*/ 954 h 976"/>
              <a:gd name="T50" fmla="*/ 3247 w 4629"/>
              <a:gd name="T51" fmla="*/ 653 h 976"/>
              <a:gd name="T52" fmla="*/ 3376 w 4629"/>
              <a:gd name="T53" fmla="*/ 383 h 976"/>
              <a:gd name="T54" fmla="*/ 3506 w 4629"/>
              <a:gd name="T55" fmla="*/ 273 h 976"/>
              <a:gd name="T56" fmla="*/ 3636 w 4629"/>
              <a:gd name="T57" fmla="*/ 338 h 976"/>
              <a:gd name="T58" fmla="*/ 3765 w 4629"/>
              <a:gd name="T59" fmla="*/ 407 h 976"/>
              <a:gd name="T60" fmla="*/ 3895 w 4629"/>
              <a:gd name="T61" fmla="*/ 285 h 976"/>
              <a:gd name="T62" fmla="*/ 4025 w 4629"/>
              <a:gd name="T63" fmla="*/ 278 h 976"/>
              <a:gd name="T64" fmla="*/ 4155 w 4629"/>
              <a:gd name="T65" fmla="*/ 42 h 976"/>
              <a:gd name="T66" fmla="*/ 4285 w 4629"/>
              <a:gd name="T67" fmla="*/ 88 h 976"/>
              <a:gd name="T68" fmla="*/ 4414 w 4629"/>
              <a:gd name="T69" fmla="*/ 632 h 976"/>
              <a:gd name="T70" fmla="*/ 4544 w 4629"/>
              <a:gd name="T71" fmla="*/ 867 h 976"/>
              <a:gd name="T72" fmla="*/ 4629 w 4629"/>
              <a:gd name="T73" fmla="*/ 966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9" h="976">
                <a:moveTo>
                  <a:pt x="0" y="922"/>
                </a:moveTo>
                <a:lnTo>
                  <a:pt x="2" y="923"/>
                </a:lnTo>
                <a:lnTo>
                  <a:pt x="67" y="796"/>
                </a:lnTo>
                <a:lnTo>
                  <a:pt x="132" y="749"/>
                </a:lnTo>
                <a:lnTo>
                  <a:pt x="196" y="515"/>
                </a:lnTo>
                <a:lnTo>
                  <a:pt x="262" y="452"/>
                </a:lnTo>
                <a:lnTo>
                  <a:pt x="326" y="377"/>
                </a:lnTo>
                <a:lnTo>
                  <a:pt x="392" y="202"/>
                </a:lnTo>
                <a:lnTo>
                  <a:pt x="456" y="320"/>
                </a:lnTo>
                <a:lnTo>
                  <a:pt x="521" y="247"/>
                </a:lnTo>
                <a:lnTo>
                  <a:pt x="586" y="246"/>
                </a:lnTo>
                <a:lnTo>
                  <a:pt x="651" y="340"/>
                </a:lnTo>
                <a:lnTo>
                  <a:pt x="716" y="315"/>
                </a:lnTo>
                <a:lnTo>
                  <a:pt x="781" y="282"/>
                </a:lnTo>
                <a:lnTo>
                  <a:pt x="846" y="209"/>
                </a:lnTo>
                <a:lnTo>
                  <a:pt x="910" y="293"/>
                </a:lnTo>
                <a:lnTo>
                  <a:pt x="976" y="217"/>
                </a:lnTo>
                <a:lnTo>
                  <a:pt x="1040" y="56"/>
                </a:lnTo>
                <a:lnTo>
                  <a:pt x="1105" y="0"/>
                </a:lnTo>
                <a:lnTo>
                  <a:pt x="1170" y="103"/>
                </a:lnTo>
                <a:lnTo>
                  <a:pt x="1235" y="334"/>
                </a:lnTo>
                <a:lnTo>
                  <a:pt x="1300" y="663"/>
                </a:lnTo>
                <a:lnTo>
                  <a:pt x="1365" y="767"/>
                </a:lnTo>
                <a:lnTo>
                  <a:pt x="1429" y="927"/>
                </a:lnTo>
                <a:lnTo>
                  <a:pt x="1495" y="897"/>
                </a:lnTo>
                <a:lnTo>
                  <a:pt x="1559" y="934"/>
                </a:lnTo>
                <a:lnTo>
                  <a:pt x="1624" y="838"/>
                </a:lnTo>
                <a:lnTo>
                  <a:pt x="1689" y="637"/>
                </a:lnTo>
                <a:lnTo>
                  <a:pt x="1754" y="486"/>
                </a:lnTo>
                <a:lnTo>
                  <a:pt x="1819" y="453"/>
                </a:lnTo>
                <a:lnTo>
                  <a:pt x="1884" y="438"/>
                </a:lnTo>
                <a:lnTo>
                  <a:pt x="1949" y="847"/>
                </a:lnTo>
                <a:lnTo>
                  <a:pt x="2013" y="268"/>
                </a:lnTo>
                <a:lnTo>
                  <a:pt x="2079" y="221"/>
                </a:lnTo>
                <a:lnTo>
                  <a:pt x="2144" y="247"/>
                </a:lnTo>
                <a:lnTo>
                  <a:pt x="2208" y="318"/>
                </a:lnTo>
                <a:lnTo>
                  <a:pt x="2273" y="257"/>
                </a:lnTo>
                <a:lnTo>
                  <a:pt x="2338" y="301"/>
                </a:lnTo>
                <a:lnTo>
                  <a:pt x="2403" y="204"/>
                </a:lnTo>
                <a:lnTo>
                  <a:pt x="2468" y="231"/>
                </a:lnTo>
                <a:lnTo>
                  <a:pt x="2533" y="113"/>
                </a:lnTo>
                <a:lnTo>
                  <a:pt x="2598" y="88"/>
                </a:lnTo>
                <a:lnTo>
                  <a:pt x="2662" y="56"/>
                </a:lnTo>
                <a:lnTo>
                  <a:pt x="2728" y="77"/>
                </a:lnTo>
                <a:lnTo>
                  <a:pt x="2792" y="347"/>
                </a:lnTo>
                <a:lnTo>
                  <a:pt x="2857" y="712"/>
                </a:lnTo>
                <a:lnTo>
                  <a:pt x="2922" y="784"/>
                </a:lnTo>
                <a:lnTo>
                  <a:pt x="2987" y="874"/>
                </a:lnTo>
                <a:lnTo>
                  <a:pt x="3052" y="970"/>
                </a:lnTo>
                <a:lnTo>
                  <a:pt x="3117" y="954"/>
                </a:lnTo>
                <a:lnTo>
                  <a:pt x="3181" y="797"/>
                </a:lnTo>
                <a:lnTo>
                  <a:pt x="3247" y="653"/>
                </a:lnTo>
                <a:lnTo>
                  <a:pt x="3311" y="484"/>
                </a:lnTo>
                <a:lnTo>
                  <a:pt x="3376" y="383"/>
                </a:lnTo>
                <a:lnTo>
                  <a:pt x="3441" y="295"/>
                </a:lnTo>
                <a:lnTo>
                  <a:pt x="3506" y="273"/>
                </a:lnTo>
                <a:lnTo>
                  <a:pt x="3571" y="399"/>
                </a:lnTo>
                <a:lnTo>
                  <a:pt x="3636" y="338"/>
                </a:lnTo>
                <a:lnTo>
                  <a:pt x="3701" y="405"/>
                </a:lnTo>
                <a:lnTo>
                  <a:pt x="3765" y="407"/>
                </a:lnTo>
                <a:lnTo>
                  <a:pt x="3831" y="387"/>
                </a:lnTo>
                <a:lnTo>
                  <a:pt x="3895" y="285"/>
                </a:lnTo>
                <a:lnTo>
                  <a:pt x="3961" y="301"/>
                </a:lnTo>
                <a:lnTo>
                  <a:pt x="4025" y="278"/>
                </a:lnTo>
                <a:lnTo>
                  <a:pt x="4090" y="180"/>
                </a:lnTo>
                <a:lnTo>
                  <a:pt x="4155" y="42"/>
                </a:lnTo>
                <a:lnTo>
                  <a:pt x="4220" y="92"/>
                </a:lnTo>
                <a:lnTo>
                  <a:pt x="4285" y="88"/>
                </a:lnTo>
                <a:lnTo>
                  <a:pt x="4350" y="441"/>
                </a:lnTo>
                <a:lnTo>
                  <a:pt x="4414" y="632"/>
                </a:lnTo>
                <a:lnTo>
                  <a:pt x="4480" y="734"/>
                </a:lnTo>
                <a:lnTo>
                  <a:pt x="4544" y="867"/>
                </a:lnTo>
                <a:lnTo>
                  <a:pt x="4609" y="976"/>
                </a:lnTo>
                <a:lnTo>
                  <a:pt x="4629" y="966"/>
                </a:lnTo>
              </a:path>
            </a:pathLst>
          </a:custGeom>
          <a:noFill/>
          <a:ln w="206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Rectangle 19">
            <a:extLst>
              <a:ext uri="{FF2B5EF4-FFF2-40B4-BE49-F238E27FC236}">
                <a16:creationId xmlns:a16="http://schemas.microsoft.com/office/drawing/2014/main" id="{6B692E90-1AE3-45C2-952C-9DBBA7B1D0DF}"/>
              </a:ext>
            </a:extLst>
          </p:cNvPr>
          <p:cNvSpPr>
            <a:spLocks noChangeArrowheads="1"/>
          </p:cNvSpPr>
          <p:nvPr/>
        </p:nvSpPr>
        <p:spPr bwMode="auto">
          <a:xfrm>
            <a:off x="11752263" y="6116638"/>
            <a:ext cx="250825" cy="4683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20">
            <a:extLst>
              <a:ext uri="{FF2B5EF4-FFF2-40B4-BE49-F238E27FC236}">
                <a16:creationId xmlns:a16="http://schemas.microsoft.com/office/drawing/2014/main" id="{E134B0DB-37A2-459B-8EF0-65C7C6B48A36}"/>
              </a:ext>
            </a:extLst>
          </p:cNvPr>
          <p:cNvSpPr>
            <a:spLocks noChangeArrowheads="1"/>
          </p:cNvSpPr>
          <p:nvPr/>
        </p:nvSpPr>
        <p:spPr bwMode="auto">
          <a:xfrm>
            <a:off x="4403725" y="6138863"/>
            <a:ext cx="225425" cy="4667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Line 21">
            <a:extLst>
              <a:ext uri="{FF2B5EF4-FFF2-40B4-BE49-F238E27FC236}">
                <a16:creationId xmlns:a16="http://schemas.microsoft.com/office/drawing/2014/main" id="{23AC297F-A345-4689-8E3E-EEF9E3233A4D}"/>
              </a:ext>
            </a:extLst>
          </p:cNvPr>
          <p:cNvSpPr>
            <a:spLocks noChangeShapeType="1"/>
          </p:cNvSpPr>
          <p:nvPr/>
        </p:nvSpPr>
        <p:spPr bwMode="auto">
          <a:xfrm flipV="1">
            <a:off x="4525963" y="4770438"/>
            <a:ext cx="0" cy="17272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22">
            <a:extLst>
              <a:ext uri="{FF2B5EF4-FFF2-40B4-BE49-F238E27FC236}">
                <a16:creationId xmlns:a16="http://schemas.microsoft.com/office/drawing/2014/main" id="{A7A53176-0481-4646-91C5-6609DA624E47}"/>
              </a:ext>
            </a:extLst>
          </p:cNvPr>
          <p:cNvSpPr>
            <a:spLocks noChangeShapeType="1"/>
          </p:cNvSpPr>
          <p:nvPr/>
        </p:nvSpPr>
        <p:spPr bwMode="auto">
          <a:xfrm>
            <a:off x="4448175" y="6472238"/>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23">
            <a:extLst>
              <a:ext uri="{FF2B5EF4-FFF2-40B4-BE49-F238E27FC236}">
                <a16:creationId xmlns:a16="http://schemas.microsoft.com/office/drawing/2014/main" id="{442C6F35-9ACF-42D1-B879-D4834A014999}"/>
              </a:ext>
            </a:extLst>
          </p:cNvPr>
          <p:cNvSpPr>
            <a:spLocks noChangeShapeType="1"/>
          </p:cNvSpPr>
          <p:nvPr/>
        </p:nvSpPr>
        <p:spPr bwMode="auto">
          <a:xfrm>
            <a:off x="4448175" y="6229350"/>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24">
            <a:extLst>
              <a:ext uri="{FF2B5EF4-FFF2-40B4-BE49-F238E27FC236}">
                <a16:creationId xmlns:a16="http://schemas.microsoft.com/office/drawing/2014/main" id="{3107E0F8-04FC-4389-BA91-0D79EC91CCFB}"/>
              </a:ext>
            </a:extLst>
          </p:cNvPr>
          <p:cNvSpPr>
            <a:spLocks noChangeShapeType="1"/>
          </p:cNvSpPr>
          <p:nvPr/>
        </p:nvSpPr>
        <p:spPr bwMode="auto">
          <a:xfrm>
            <a:off x="4448175" y="5994400"/>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25">
            <a:extLst>
              <a:ext uri="{FF2B5EF4-FFF2-40B4-BE49-F238E27FC236}">
                <a16:creationId xmlns:a16="http://schemas.microsoft.com/office/drawing/2014/main" id="{560E8E09-BF97-47C8-B20E-96E8C4B52E60}"/>
              </a:ext>
            </a:extLst>
          </p:cNvPr>
          <p:cNvSpPr>
            <a:spLocks noChangeShapeType="1"/>
          </p:cNvSpPr>
          <p:nvPr/>
        </p:nvSpPr>
        <p:spPr bwMode="auto">
          <a:xfrm>
            <a:off x="4448175" y="5751513"/>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26">
            <a:extLst>
              <a:ext uri="{FF2B5EF4-FFF2-40B4-BE49-F238E27FC236}">
                <a16:creationId xmlns:a16="http://schemas.microsoft.com/office/drawing/2014/main" id="{90A376FF-D3C0-4847-BF4E-503711E27D68}"/>
              </a:ext>
            </a:extLst>
          </p:cNvPr>
          <p:cNvSpPr>
            <a:spLocks noChangeShapeType="1"/>
          </p:cNvSpPr>
          <p:nvPr/>
        </p:nvSpPr>
        <p:spPr bwMode="auto">
          <a:xfrm>
            <a:off x="4448175" y="5516563"/>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27">
            <a:extLst>
              <a:ext uri="{FF2B5EF4-FFF2-40B4-BE49-F238E27FC236}">
                <a16:creationId xmlns:a16="http://schemas.microsoft.com/office/drawing/2014/main" id="{5FFB2BD0-BD01-4C85-AE33-FDF2C65F1EB0}"/>
              </a:ext>
            </a:extLst>
          </p:cNvPr>
          <p:cNvSpPr>
            <a:spLocks noChangeShapeType="1"/>
          </p:cNvSpPr>
          <p:nvPr/>
        </p:nvSpPr>
        <p:spPr bwMode="auto">
          <a:xfrm>
            <a:off x="4448175" y="5280025"/>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8">
            <a:extLst>
              <a:ext uri="{FF2B5EF4-FFF2-40B4-BE49-F238E27FC236}">
                <a16:creationId xmlns:a16="http://schemas.microsoft.com/office/drawing/2014/main" id="{01895CF1-C90A-40D9-9E37-C2AF02C4AF91}"/>
              </a:ext>
            </a:extLst>
          </p:cNvPr>
          <p:cNvSpPr>
            <a:spLocks noChangeShapeType="1"/>
          </p:cNvSpPr>
          <p:nvPr/>
        </p:nvSpPr>
        <p:spPr bwMode="auto">
          <a:xfrm>
            <a:off x="4448175" y="5037138"/>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9">
            <a:extLst>
              <a:ext uri="{FF2B5EF4-FFF2-40B4-BE49-F238E27FC236}">
                <a16:creationId xmlns:a16="http://schemas.microsoft.com/office/drawing/2014/main" id="{56307A99-32C4-481C-A70C-FC7D7123B49E}"/>
              </a:ext>
            </a:extLst>
          </p:cNvPr>
          <p:cNvSpPr>
            <a:spLocks noChangeShapeType="1"/>
          </p:cNvSpPr>
          <p:nvPr/>
        </p:nvSpPr>
        <p:spPr bwMode="auto">
          <a:xfrm>
            <a:off x="4448175" y="4802188"/>
            <a:ext cx="7302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Rectangle 30">
            <a:extLst>
              <a:ext uri="{FF2B5EF4-FFF2-40B4-BE49-F238E27FC236}">
                <a16:creationId xmlns:a16="http://schemas.microsoft.com/office/drawing/2014/main" id="{84737F59-F5C1-48EC-AC75-C1B4B0837F8C}"/>
              </a:ext>
            </a:extLst>
          </p:cNvPr>
          <p:cNvSpPr>
            <a:spLocks noChangeArrowheads="1"/>
          </p:cNvSpPr>
          <p:nvPr/>
        </p:nvSpPr>
        <p:spPr bwMode="auto">
          <a:xfrm>
            <a:off x="4127500" y="6375400"/>
            <a:ext cx="379413" cy="23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400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 name="Rectangle 31">
            <a:extLst>
              <a:ext uri="{FF2B5EF4-FFF2-40B4-BE49-F238E27FC236}">
                <a16:creationId xmlns:a16="http://schemas.microsoft.com/office/drawing/2014/main" id="{62B31318-33EA-4054-BF8F-FE90624D7CD2}"/>
              </a:ext>
            </a:extLst>
          </p:cNvPr>
          <p:cNvSpPr>
            <a:spLocks noChangeArrowheads="1"/>
          </p:cNvSpPr>
          <p:nvPr/>
        </p:nvSpPr>
        <p:spPr bwMode="auto">
          <a:xfrm>
            <a:off x="4044950" y="4711700"/>
            <a:ext cx="479425" cy="23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dirty="0">
                <a:ln>
                  <a:noFill/>
                </a:ln>
                <a:solidFill>
                  <a:srgbClr val="262626"/>
                </a:solidFill>
                <a:effectLst/>
                <a:latin typeface="Arial" panose="020B0604020202020204" pitchFamily="34" charset="0"/>
              </a:rPr>
              <a:t>1800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62" name="Line 32">
            <a:extLst>
              <a:ext uri="{FF2B5EF4-FFF2-40B4-BE49-F238E27FC236}">
                <a16:creationId xmlns:a16="http://schemas.microsoft.com/office/drawing/2014/main" id="{184BA614-B0FD-45E1-B7B8-54F00D06E8FB}"/>
              </a:ext>
            </a:extLst>
          </p:cNvPr>
          <p:cNvSpPr>
            <a:spLocks noChangeShapeType="1"/>
          </p:cNvSpPr>
          <p:nvPr/>
        </p:nvSpPr>
        <p:spPr bwMode="auto">
          <a:xfrm flipV="1">
            <a:off x="11764963" y="6613525"/>
            <a:ext cx="0" cy="889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33">
            <a:extLst>
              <a:ext uri="{FF2B5EF4-FFF2-40B4-BE49-F238E27FC236}">
                <a16:creationId xmlns:a16="http://schemas.microsoft.com/office/drawing/2014/main" id="{A1D87013-C765-4E4B-B867-F899824857AD}"/>
              </a:ext>
            </a:extLst>
          </p:cNvPr>
          <p:cNvSpPr>
            <a:spLocks noChangeShapeType="1"/>
          </p:cNvSpPr>
          <p:nvPr/>
        </p:nvSpPr>
        <p:spPr bwMode="auto">
          <a:xfrm>
            <a:off x="4594225" y="3715234"/>
            <a:ext cx="72024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34">
            <a:extLst>
              <a:ext uri="{FF2B5EF4-FFF2-40B4-BE49-F238E27FC236}">
                <a16:creationId xmlns:a16="http://schemas.microsoft.com/office/drawing/2014/main" id="{DCF42D9E-F024-4DEB-BFC1-10F0DC8756CD}"/>
              </a:ext>
            </a:extLst>
          </p:cNvPr>
          <p:cNvSpPr>
            <a:spLocks noChangeShapeType="1"/>
          </p:cNvSpPr>
          <p:nvPr/>
        </p:nvSpPr>
        <p:spPr bwMode="auto">
          <a:xfrm flipV="1">
            <a:off x="4594225" y="3718761"/>
            <a:ext cx="0" cy="4231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35">
            <a:extLst>
              <a:ext uri="{FF2B5EF4-FFF2-40B4-BE49-F238E27FC236}">
                <a16:creationId xmlns:a16="http://schemas.microsoft.com/office/drawing/2014/main" id="{93B1C231-87C2-4D03-9411-2C11C5B2C11D}"/>
              </a:ext>
            </a:extLst>
          </p:cNvPr>
          <p:cNvSpPr>
            <a:spLocks noChangeShapeType="1"/>
          </p:cNvSpPr>
          <p:nvPr/>
        </p:nvSpPr>
        <p:spPr bwMode="auto">
          <a:xfrm flipV="1">
            <a:off x="6994525" y="3718761"/>
            <a:ext cx="0" cy="4231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36">
            <a:extLst>
              <a:ext uri="{FF2B5EF4-FFF2-40B4-BE49-F238E27FC236}">
                <a16:creationId xmlns:a16="http://schemas.microsoft.com/office/drawing/2014/main" id="{7D2F886B-BDC7-4CEB-956B-5E8543B1D0F7}"/>
              </a:ext>
            </a:extLst>
          </p:cNvPr>
          <p:cNvSpPr>
            <a:spLocks noChangeShapeType="1"/>
          </p:cNvSpPr>
          <p:nvPr/>
        </p:nvSpPr>
        <p:spPr bwMode="auto">
          <a:xfrm flipV="1">
            <a:off x="9396413" y="3718761"/>
            <a:ext cx="0" cy="4231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37">
            <a:extLst>
              <a:ext uri="{FF2B5EF4-FFF2-40B4-BE49-F238E27FC236}">
                <a16:creationId xmlns:a16="http://schemas.microsoft.com/office/drawing/2014/main" id="{A7C2271E-A609-4DD9-960F-3FC8F6E060AE}"/>
              </a:ext>
            </a:extLst>
          </p:cNvPr>
          <p:cNvSpPr>
            <a:spLocks noChangeShapeType="1"/>
          </p:cNvSpPr>
          <p:nvPr/>
        </p:nvSpPr>
        <p:spPr bwMode="auto">
          <a:xfrm flipV="1">
            <a:off x="11796713" y="3718761"/>
            <a:ext cx="0" cy="4231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Rectangle 38">
            <a:extLst>
              <a:ext uri="{FF2B5EF4-FFF2-40B4-BE49-F238E27FC236}">
                <a16:creationId xmlns:a16="http://schemas.microsoft.com/office/drawing/2014/main" id="{E887B37F-CF9E-44EA-B57F-90E411314D19}"/>
              </a:ext>
            </a:extLst>
          </p:cNvPr>
          <p:cNvSpPr>
            <a:spLocks noChangeArrowheads="1"/>
          </p:cNvSpPr>
          <p:nvPr/>
        </p:nvSpPr>
        <p:spPr bwMode="auto">
          <a:xfrm>
            <a:off x="4549775" y="3784589"/>
            <a:ext cx="177800"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 name="Rectangle 39">
            <a:extLst>
              <a:ext uri="{FF2B5EF4-FFF2-40B4-BE49-F238E27FC236}">
                <a16:creationId xmlns:a16="http://schemas.microsoft.com/office/drawing/2014/main" id="{A2D07445-0A08-497D-8015-65072F75E218}"/>
              </a:ext>
            </a:extLst>
          </p:cNvPr>
          <p:cNvSpPr>
            <a:spLocks noChangeArrowheads="1"/>
          </p:cNvSpPr>
          <p:nvPr/>
        </p:nvSpPr>
        <p:spPr bwMode="auto">
          <a:xfrm>
            <a:off x="6851650" y="3788115"/>
            <a:ext cx="377825" cy="173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 name="Rectangle 40">
            <a:extLst>
              <a:ext uri="{FF2B5EF4-FFF2-40B4-BE49-F238E27FC236}">
                <a16:creationId xmlns:a16="http://schemas.microsoft.com/office/drawing/2014/main" id="{8F92C3B1-7853-4941-97EF-C359CBEAE8DF}"/>
              </a:ext>
            </a:extLst>
          </p:cNvPr>
          <p:cNvSpPr>
            <a:spLocks noChangeArrowheads="1"/>
          </p:cNvSpPr>
          <p:nvPr/>
        </p:nvSpPr>
        <p:spPr bwMode="auto">
          <a:xfrm>
            <a:off x="9212263" y="3784589"/>
            <a:ext cx="477838"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 name="Rectangle 41">
            <a:extLst>
              <a:ext uri="{FF2B5EF4-FFF2-40B4-BE49-F238E27FC236}">
                <a16:creationId xmlns:a16="http://schemas.microsoft.com/office/drawing/2014/main" id="{D1E29AED-7DC0-4597-A42F-7EDAEE5486B0}"/>
              </a:ext>
            </a:extLst>
          </p:cNvPr>
          <p:cNvSpPr>
            <a:spLocks noChangeArrowheads="1"/>
          </p:cNvSpPr>
          <p:nvPr/>
        </p:nvSpPr>
        <p:spPr bwMode="auto">
          <a:xfrm>
            <a:off x="11612563" y="3785764"/>
            <a:ext cx="477838"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1500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2" name="Freeform 42">
            <a:extLst>
              <a:ext uri="{FF2B5EF4-FFF2-40B4-BE49-F238E27FC236}">
                <a16:creationId xmlns:a16="http://schemas.microsoft.com/office/drawing/2014/main" id="{1FC93F59-F0CD-4CF3-A9E3-326830F7CEC7}"/>
              </a:ext>
            </a:extLst>
          </p:cNvPr>
          <p:cNvSpPr>
            <a:spLocks/>
          </p:cNvSpPr>
          <p:nvPr/>
        </p:nvSpPr>
        <p:spPr bwMode="auto">
          <a:xfrm>
            <a:off x="4597400" y="3374361"/>
            <a:ext cx="6911975" cy="307959"/>
          </a:xfrm>
          <a:custGeom>
            <a:avLst/>
            <a:gdLst>
              <a:gd name="T0" fmla="*/ 67 w 4354"/>
              <a:gd name="T1" fmla="*/ 67 h 67"/>
              <a:gd name="T2" fmla="*/ 136 w 4354"/>
              <a:gd name="T3" fmla="*/ 67 h 67"/>
              <a:gd name="T4" fmla="*/ 206 w 4354"/>
              <a:gd name="T5" fmla="*/ 67 h 67"/>
              <a:gd name="T6" fmla="*/ 276 w 4354"/>
              <a:gd name="T7" fmla="*/ 67 h 67"/>
              <a:gd name="T8" fmla="*/ 345 w 4354"/>
              <a:gd name="T9" fmla="*/ 67 h 67"/>
              <a:gd name="T10" fmla="*/ 414 w 4354"/>
              <a:gd name="T11" fmla="*/ 67 h 67"/>
              <a:gd name="T12" fmla="*/ 484 w 4354"/>
              <a:gd name="T13" fmla="*/ 67 h 67"/>
              <a:gd name="T14" fmla="*/ 554 w 4354"/>
              <a:gd name="T15" fmla="*/ 67 h 67"/>
              <a:gd name="T16" fmla="*/ 623 w 4354"/>
              <a:gd name="T17" fmla="*/ 67 h 67"/>
              <a:gd name="T18" fmla="*/ 693 w 4354"/>
              <a:gd name="T19" fmla="*/ 67 h 67"/>
              <a:gd name="T20" fmla="*/ 763 w 4354"/>
              <a:gd name="T21" fmla="*/ 67 h 67"/>
              <a:gd name="T22" fmla="*/ 832 w 4354"/>
              <a:gd name="T23" fmla="*/ 67 h 67"/>
              <a:gd name="T24" fmla="*/ 901 w 4354"/>
              <a:gd name="T25" fmla="*/ 67 h 67"/>
              <a:gd name="T26" fmla="*/ 970 w 4354"/>
              <a:gd name="T27" fmla="*/ 67 h 67"/>
              <a:gd name="T28" fmla="*/ 1041 w 4354"/>
              <a:gd name="T29" fmla="*/ 67 h 67"/>
              <a:gd name="T30" fmla="*/ 1110 w 4354"/>
              <a:gd name="T31" fmla="*/ 67 h 67"/>
              <a:gd name="T32" fmla="*/ 1179 w 4354"/>
              <a:gd name="T33" fmla="*/ 67 h 67"/>
              <a:gd name="T34" fmla="*/ 1249 w 4354"/>
              <a:gd name="T35" fmla="*/ 67 h 67"/>
              <a:gd name="T36" fmla="*/ 1319 w 4354"/>
              <a:gd name="T37" fmla="*/ 67 h 67"/>
              <a:gd name="T38" fmla="*/ 1388 w 4354"/>
              <a:gd name="T39" fmla="*/ 67 h 67"/>
              <a:gd name="T40" fmla="*/ 1458 w 4354"/>
              <a:gd name="T41" fmla="*/ 67 h 67"/>
              <a:gd name="T42" fmla="*/ 1527 w 4354"/>
              <a:gd name="T43" fmla="*/ 67 h 67"/>
              <a:gd name="T44" fmla="*/ 1597 w 4354"/>
              <a:gd name="T45" fmla="*/ 67 h 67"/>
              <a:gd name="T46" fmla="*/ 1666 w 4354"/>
              <a:gd name="T47" fmla="*/ 67 h 67"/>
              <a:gd name="T48" fmla="*/ 1736 w 4354"/>
              <a:gd name="T49" fmla="*/ 67 h 67"/>
              <a:gd name="T50" fmla="*/ 1806 w 4354"/>
              <a:gd name="T51" fmla="*/ 67 h 67"/>
              <a:gd name="T52" fmla="*/ 1875 w 4354"/>
              <a:gd name="T53" fmla="*/ 67 h 67"/>
              <a:gd name="T54" fmla="*/ 1944 w 4354"/>
              <a:gd name="T55" fmla="*/ 67 h 67"/>
              <a:gd name="T56" fmla="*/ 2014 w 4354"/>
              <a:gd name="T57" fmla="*/ 67 h 67"/>
              <a:gd name="T58" fmla="*/ 2084 w 4354"/>
              <a:gd name="T59" fmla="*/ 67 h 67"/>
              <a:gd name="T60" fmla="*/ 2153 w 4354"/>
              <a:gd name="T61" fmla="*/ 67 h 67"/>
              <a:gd name="T62" fmla="*/ 2223 w 4354"/>
              <a:gd name="T63" fmla="*/ 67 h 67"/>
              <a:gd name="T64" fmla="*/ 2292 w 4354"/>
              <a:gd name="T65" fmla="*/ 67 h 67"/>
              <a:gd name="T66" fmla="*/ 2362 w 4354"/>
              <a:gd name="T67" fmla="*/ 67 h 67"/>
              <a:gd name="T68" fmla="*/ 2431 w 4354"/>
              <a:gd name="T69" fmla="*/ 67 h 67"/>
              <a:gd name="T70" fmla="*/ 2501 w 4354"/>
              <a:gd name="T71" fmla="*/ 67 h 67"/>
              <a:gd name="T72" fmla="*/ 2570 w 4354"/>
              <a:gd name="T73" fmla="*/ 67 h 67"/>
              <a:gd name="T74" fmla="*/ 2640 w 4354"/>
              <a:gd name="T75" fmla="*/ 0 h 67"/>
              <a:gd name="T76" fmla="*/ 2710 w 4354"/>
              <a:gd name="T77" fmla="*/ 0 h 67"/>
              <a:gd name="T78" fmla="*/ 2779 w 4354"/>
              <a:gd name="T79" fmla="*/ 0 h 67"/>
              <a:gd name="T80" fmla="*/ 2848 w 4354"/>
              <a:gd name="T81" fmla="*/ 0 h 67"/>
              <a:gd name="T82" fmla="*/ 2919 w 4354"/>
              <a:gd name="T83" fmla="*/ 67 h 67"/>
              <a:gd name="T84" fmla="*/ 2988 w 4354"/>
              <a:gd name="T85" fmla="*/ 67 h 67"/>
              <a:gd name="T86" fmla="*/ 3057 w 4354"/>
              <a:gd name="T87" fmla="*/ 67 h 67"/>
              <a:gd name="T88" fmla="*/ 3126 w 4354"/>
              <a:gd name="T89" fmla="*/ 67 h 67"/>
              <a:gd name="T90" fmla="*/ 3197 w 4354"/>
              <a:gd name="T91" fmla="*/ 67 h 67"/>
              <a:gd name="T92" fmla="*/ 3266 w 4354"/>
              <a:gd name="T93" fmla="*/ 67 h 67"/>
              <a:gd name="T94" fmla="*/ 3335 w 4354"/>
              <a:gd name="T95" fmla="*/ 67 h 67"/>
              <a:gd name="T96" fmla="*/ 3405 w 4354"/>
              <a:gd name="T97" fmla="*/ 67 h 67"/>
              <a:gd name="T98" fmla="*/ 3475 w 4354"/>
              <a:gd name="T99" fmla="*/ 67 h 67"/>
              <a:gd name="T100" fmla="*/ 3544 w 4354"/>
              <a:gd name="T101" fmla="*/ 67 h 67"/>
              <a:gd name="T102" fmla="*/ 3613 w 4354"/>
              <a:gd name="T103" fmla="*/ 67 h 67"/>
              <a:gd name="T104" fmla="*/ 3683 w 4354"/>
              <a:gd name="T105" fmla="*/ 67 h 67"/>
              <a:gd name="T106" fmla="*/ 3753 w 4354"/>
              <a:gd name="T107" fmla="*/ 67 h 67"/>
              <a:gd name="T108" fmla="*/ 3822 w 4354"/>
              <a:gd name="T109" fmla="*/ 67 h 67"/>
              <a:gd name="T110" fmla="*/ 3892 w 4354"/>
              <a:gd name="T111" fmla="*/ 67 h 67"/>
              <a:gd name="T112" fmla="*/ 3961 w 4354"/>
              <a:gd name="T113" fmla="*/ 67 h 67"/>
              <a:gd name="T114" fmla="*/ 4031 w 4354"/>
              <a:gd name="T115" fmla="*/ 67 h 67"/>
              <a:gd name="T116" fmla="*/ 4100 w 4354"/>
              <a:gd name="T117" fmla="*/ 67 h 67"/>
              <a:gd name="T118" fmla="*/ 4170 w 4354"/>
              <a:gd name="T119" fmla="*/ 67 h 67"/>
              <a:gd name="T120" fmla="*/ 4239 w 4354"/>
              <a:gd name="T121" fmla="*/ 67 h 67"/>
              <a:gd name="T122" fmla="*/ 4309 w 4354"/>
              <a:gd name="T12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54" h="67">
                <a:moveTo>
                  <a:pt x="0" y="67"/>
                </a:moveTo>
                <a:lnTo>
                  <a:pt x="3" y="67"/>
                </a:lnTo>
                <a:lnTo>
                  <a:pt x="6" y="67"/>
                </a:lnTo>
                <a:lnTo>
                  <a:pt x="9" y="67"/>
                </a:lnTo>
                <a:lnTo>
                  <a:pt x="12" y="67"/>
                </a:lnTo>
                <a:lnTo>
                  <a:pt x="15" y="67"/>
                </a:lnTo>
                <a:lnTo>
                  <a:pt x="18" y="67"/>
                </a:lnTo>
                <a:lnTo>
                  <a:pt x="21" y="67"/>
                </a:lnTo>
                <a:lnTo>
                  <a:pt x="24" y="67"/>
                </a:lnTo>
                <a:lnTo>
                  <a:pt x="27" y="67"/>
                </a:lnTo>
                <a:lnTo>
                  <a:pt x="31" y="67"/>
                </a:lnTo>
                <a:lnTo>
                  <a:pt x="34" y="67"/>
                </a:lnTo>
                <a:lnTo>
                  <a:pt x="37" y="67"/>
                </a:lnTo>
                <a:lnTo>
                  <a:pt x="40" y="67"/>
                </a:lnTo>
                <a:lnTo>
                  <a:pt x="43" y="67"/>
                </a:lnTo>
                <a:lnTo>
                  <a:pt x="46" y="67"/>
                </a:lnTo>
                <a:lnTo>
                  <a:pt x="49" y="67"/>
                </a:lnTo>
                <a:lnTo>
                  <a:pt x="52" y="67"/>
                </a:lnTo>
                <a:lnTo>
                  <a:pt x="55" y="67"/>
                </a:lnTo>
                <a:lnTo>
                  <a:pt x="58" y="67"/>
                </a:lnTo>
                <a:lnTo>
                  <a:pt x="61" y="67"/>
                </a:lnTo>
                <a:lnTo>
                  <a:pt x="64" y="67"/>
                </a:lnTo>
                <a:lnTo>
                  <a:pt x="67" y="67"/>
                </a:lnTo>
                <a:lnTo>
                  <a:pt x="70" y="67"/>
                </a:lnTo>
                <a:lnTo>
                  <a:pt x="73" y="67"/>
                </a:lnTo>
                <a:lnTo>
                  <a:pt x="76" y="67"/>
                </a:lnTo>
                <a:lnTo>
                  <a:pt x="79" y="67"/>
                </a:lnTo>
                <a:lnTo>
                  <a:pt x="82" y="67"/>
                </a:lnTo>
                <a:lnTo>
                  <a:pt x="85" y="67"/>
                </a:lnTo>
                <a:lnTo>
                  <a:pt x="88" y="67"/>
                </a:lnTo>
                <a:lnTo>
                  <a:pt x="92" y="67"/>
                </a:lnTo>
                <a:lnTo>
                  <a:pt x="94" y="67"/>
                </a:lnTo>
                <a:lnTo>
                  <a:pt x="97" y="67"/>
                </a:lnTo>
                <a:lnTo>
                  <a:pt x="100" y="67"/>
                </a:lnTo>
                <a:lnTo>
                  <a:pt x="103" y="67"/>
                </a:lnTo>
                <a:lnTo>
                  <a:pt x="106" y="67"/>
                </a:lnTo>
                <a:lnTo>
                  <a:pt x="109" y="67"/>
                </a:lnTo>
                <a:lnTo>
                  <a:pt x="112" y="67"/>
                </a:lnTo>
                <a:lnTo>
                  <a:pt x="115" y="67"/>
                </a:lnTo>
                <a:lnTo>
                  <a:pt x="118" y="67"/>
                </a:lnTo>
                <a:lnTo>
                  <a:pt x="121" y="67"/>
                </a:lnTo>
                <a:lnTo>
                  <a:pt x="124" y="67"/>
                </a:lnTo>
                <a:lnTo>
                  <a:pt x="127" y="67"/>
                </a:lnTo>
                <a:lnTo>
                  <a:pt x="130" y="67"/>
                </a:lnTo>
                <a:lnTo>
                  <a:pt x="133" y="67"/>
                </a:lnTo>
                <a:lnTo>
                  <a:pt x="136" y="67"/>
                </a:lnTo>
                <a:lnTo>
                  <a:pt x="140" y="67"/>
                </a:lnTo>
                <a:lnTo>
                  <a:pt x="142" y="67"/>
                </a:lnTo>
                <a:lnTo>
                  <a:pt x="146" y="67"/>
                </a:lnTo>
                <a:lnTo>
                  <a:pt x="149" y="67"/>
                </a:lnTo>
                <a:lnTo>
                  <a:pt x="152" y="67"/>
                </a:lnTo>
                <a:lnTo>
                  <a:pt x="155" y="67"/>
                </a:lnTo>
                <a:lnTo>
                  <a:pt x="158" y="67"/>
                </a:lnTo>
                <a:lnTo>
                  <a:pt x="161" y="67"/>
                </a:lnTo>
                <a:lnTo>
                  <a:pt x="164" y="67"/>
                </a:lnTo>
                <a:lnTo>
                  <a:pt x="167" y="67"/>
                </a:lnTo>
                <a:lnTo>
                  <a:pt x="170" y="67"/>
                </a:lnTo>
                <a:lnTo>
                  <a:pt x="173" y="67"/>
                </a:lnTo>
                <a:lnTo>
                  <a:pt x="176" y="67"/>
                </a:lnTo>
                <a:lnTo>
                  <a:pt x="179" y="67"/>
                </a:lnTo>
                <a:lnTo>
                  <a:pt x="182" y="67"/>
                </a:lnTo>
                <a:lnTo>
                  <a:pt x="185" y="67"/>
                </a:lnTo>
                <a:lnTo>
                  <a:pt x="188" y="67"/>
                </a:lnTo>
                <a:lnTo>
                  <a:pt x="190" y="67"/>
                </a:lnTo>
                <a:lnTo>
                  <a:pt x="194" y="67"/>
                </a:lnTo>
                <a:lnTo>
                  <a:pt x="197" y="67"/>
                </a:lnTo>
                <a:lnTo>
                  <a:pt x="200" y="67"/>
                </a:lnTo>
                <a:lnTo>
                  <a:pt x="203" y="67"/>
                </a:lnTo>
                <a:lnTo>
                  <a:pt x="206" y="67"/>
                </a:lnTo>
                <a:lnTo>
                  <a:pt x="209" y="67"/>
                </a:lnTo>
                <a:lnTo>
                  <a:pt x="212" y="67"/>
                </a:lnTo>
                <a:lnTo>
                  <a:pt x="215" y="67"/>
                </a:lnTo>
                <a:lnTo>
                  <a:pt x="218" y="67"/>
                </a:lnTo>
                <a:lnTo>
                  <a:pt x="221" y="67"/>
                </a:lnTo>
                <a:lnTo>
                  <a:pt x="224" y="67"/>
                </a:lnTo>
                <a:lnTo>
                  <a:pt x="227" y="67"/>
                </a:lnTo>
                <a:lnTo>
                  <a:pt x="230" y="67"/>
                </a:lnTo>
                <a:lnTo>
                  <a:pt x="233" y="67"/>
                </a:lnTo>
                <a:lnTo>
                  <a:pt x="236" y="67"/>
                </a:lnTo>
                <a:lnTo>
                  <a:pt x="239" y="67"/>
                </a:lnTo>
                <a:lnTo>
                  <a:pt x="242" y="67"/>
                </a:lnTo>
                <a:lnTo>
                  <a:pt x="245" y="67"/>
                </a:lnTo>
                <a:lnTo>
                  <a:pt x="248" y="67"/>
                </a:lnTo>
                <a:lnTo>
                  <a:pt x="251" y="67"/>
                </a:lnTo>
                <a:lnTo>
                  <a:pt x="255" y="67"/>
                </a:lnTo>
                <a:lnTo>
                  <a:pt x="258" y="67"/>
                </a:lnTo>
                <a:lnTo>
                  <a:pt x="261" y="67"/>
                </a:lnTo>
                <a:lnTo>
                  <a:pt x="264" y="67"/>
                </a:lnTo>
                <a:lnTo>
                  <a:pt x="267" y="67"/>
                </a:lnTo>
                <a:lnTo>
                  <a:pt x="270" y="67"/>
                </a:lnTo>
                <a:lnTo>
                  <a:pt x="273" y="67"/>
                </a:lnTo>
                <a:lnTo>
                  <a:pt x="276" y="67"/>
                </a:lnTo>
                <a:lnTo>
                  <a:pt x="279" y="67"/>
                </a:lnTo>
                <a:lnTo>
                  <a:pt x="281" y="67"/>
                </a:lnTo>
                <a:lnTo>
                  <a:pt x="284" y="67"/>
                </a:lnTo>
                <a:lnTo>
                  <a:pt x="287" y="67"/>
                </a:lnTo>
                <a:lnTo>
                  <a:pt x="290" y="67"/>
                </a:lnTo>
                <a:lnTo>
                  <a:pt x="293" y="67"/>
                </a:lnTo>
                <a:lnTo>
                  <a:pt x="296" y="67"/>
                </a:lnTo>
                <a:lnTo>
                  <a:pt x="299" y="67"/>
                </a:lnTo>
                <a:lnTo>
                  <a:pt x="303" y="67"/>
                </a:lnTo>
                <a:lnTo>
                  <a:pt x="306" y="67"/>
                </a:lnTo>
                <a:lnTo>
                  <a:pt x="309" y="67"/>
                </a:lnTo>
                <a:lnTo>
                  <a:pt x="312" y="67"/>
                </a:lnTo>
                <a:lnTo>
                  <a:pt x="315" y="67"/>
                </a:lnTo>
                <a:lnTo>
                  <a:pt x="318" y="67"/>
                </a:lnTo>
                <a:lnTo>
                  <a:pt x="321" y="67"/>
                </a:lnTo>
                <a:lnTo>
                  <a:pt x="324" y="67"/>
                </a:lnTo>
                <a:lnTo>
                  <a:pt x="327" y="67"/>
                </a:lnTo>
                <a:lnTo>
                  <a:pt x="330" y="67"/>
                </a:lnTo>
                <a:lnTo>
                  <a:pt x="333" y="67"/>
                </a:lnTo>
                <a:lnTo>
                  <a:pt x="336" y="67"/>
                </a:lnTo>
                <a:lnTo>
                  <a:pt x="339" y="67"/>
                </a:lnTo>
                <a:lnTo>
                  <a:pt x="342" y="67"/>
                </a:lnTo>
                <a:lnTo>
                  <a:pt x="345" y="67"/>
                </a:lnTo>
                <a:lnTo>
                  <a:pt x="348" y="67"/>
                </a:lnTo>
                <a:lnTo>
                  <a:pt x="351" y="67"/>
                </a:lnTo>
                <a:lnTo>
                  <a:pt x="354" y="67"/>
                </a:lnTo>
                <a:lnTo>
                  <a:pt x="357" y="67"/>
                </a:lnTo>
                <a:lnTo>
                  <a:pt x="360" y="67"/>
                </a:lnTo>
                <a:lnTo>
                  <a:pt x="364" y="67"/>
                </a:lnTo>
                <a:lnTo>
                  <a:pt x="366" y="67"/>
                </a:lnTo>
                <a:lnTo>
                  <a:pt x="370" y="67"/>
                </a:lnTo>
                <a:lnTo>
                  <a:pt x="373" y="67"/>
                </a:lnTo>
                <a:lnTo>
                  <a:pt x="375" y="67"/>
                </a:lnTo>
                <a:lnTo>
                  <a:pt x="378" y="67"/>
                </a:lnTo>
                <a:lnTo>
                  <a:pt x="381" y="67"/>
                </a:lnTo>
                <a:lnTo>
                  <a:pt x="384" y="67"/>
                </a:lnTo>
                <a:lnTo>
                  <a:pt x="387" y="67"/>
                </a:lnTo>
                <a:lnTo>
                  <a:pt x="390" y="67"/>
                </a:lnTo>
                <a:lnTo>
                  <a:pt x="393" y="67"/>
                </a:lnTo>
                <a:lnTo>
                  <a:pt x="396" y="67"/>
                </a:lnTo>
                <a:lnTo>
                  <a:pt x="399" y="67"/>
                </a:lnTo>
                <a:lnTo>
                  <a:pt x="402" y="67"/>
                </a:lnTo>
                <a:lnTo>
                  <a:pt x="405" y="67"/>
                </a:lnTo>
                <a:lnTo>
                  <a:pt x="408" y="67"/>
                </a:lnTo>
                <a:lnTo>
                  <a:pt x="411" y="67"/>
                </a:lnTo>
                <a:lnTo>
                  <a:pt x="414" y="67"/>
                </a:lnTo>
                <a:lnTo>
                  <a:pt x="417" y="67"/>
                </a:lnTo>
                <a:lnTo>
                  <a:pt x="421" y="67"/>
                </a:lnTo>
                <a:lnTo>
                  <a:pt x="424" y="67"/>
                </a:lnTo>
                <a:lnTo>
                  <a:pt x="427" y="67"/>
                </a:lnTo>
                <a:lnTo>
                  <a:pt x="430" y="67"/>
                </a:lnTo>
                <a:lnTo>
                  <a:pt x="433" y="67"/>
                </a:lnTo>
                <a:lnTo>
                  <a:pt x="436" y="67"/>
                </a:lnTo>
                <a:lnTo>
                  <a:pt x="439" y="67"/>
                </a:lnTo>
                <a:lnTo>
                  <a:pt x="442" y="67"/>
                </a:lnTo>
                <a:lnTo>
                  <a:pt x="445" y="67"/>
                </a:lnTo>
                <a:lnTo>
                  <a:pt x="448" y="67"/>
                </a:lnTo>
                <a:lnTo>
                  <a:pt x="451" y="67"/>
                </a:lnTo>
                <a:lnTo>
                  <a:pt x="454" y="67"/>
                </a:lnTo>
                <a:lnTo>
                  <a:pt x="457" y="67"/>
                </a:lnTo>
                <a:lnTo>
                  <a:pt x="460" y="67"/>
                </a:lnTo>
                <a:lnTo>
                  <a:pt x="463" y="67"/>
                </a:lnTo>
                <a:lnTo>
                  <a:pt x="466" y="67"/>
                </a:lnTo>
                <a:lnTo>
                  <a:pt x="469" y="67"/>
                </a:lnTo>
                <a:lnTo>
                  <a:pt x="472" y="67"/>
                </a:lnTo>
                <a:lnTo>
                  <a:pt x="475" y="67"/>
                </a:lnTo>
                <a:lnTo>
                  <a:pt x="478" y="67"/>
                </a:lnTo>
                <a:lnTo>
                  <a:pt x="481" y="67"/>
                </a:lnTo>
                <a:lnTo>
                  <a:pt x="484" y="67"/>
                </a:lnTo>
                <a:lnTo>
                  <a:pt x="487" y="67"/>
                </a:lnTo>
                <a:lnTo>
                  <a:pt x="490" y="67"/>
                </a:lnTo>
                <a:lnTo>
                  <a:pt x="493" y="67"/>
                </a:lnTo>
                <a:lnTo>
                  <a:pt x="496" y="67"/>
                </a:lnTo>
                <a:lnTo>
                  <a:pt x="499" y="67"/>
                </a:lnTo>
                <a:lnTo>
                  <a:pt x="502" y="67"/>
                </a:lnTo>
                <a:lnTo>
                  <a:pt x="505" y="67"/>
                </a:lnTo>
                <a:lnTo>
                  <a:pt x="508" y="67"/>
                </a:lnTo>
                <a:lnTo>
                  <a:pt x="511" y="67"/>
                </a:lnTo>
                <a:lnTo>
                  <a:pt x="514" y="67"/>
                </a:lnTo>
                <a:lnTo>
                  <a:pt x="517" y="67"/>
                </a:lnTo>
                <a:lnTo>
                  <a:pt x="520" y="67"/>
                </a:lnTo>
                <a:lnTo>
                  <a:pt x="523" y="67"/>
                </a:lnTo>
                <a:lnTo>
                  <a:pt x="526" y="67"/>
                </a:lnTo>
                <a:lnTo>
                  <a:pt x="530" y="67"/>
                </a:lnTo>
                <a:lnTo>
                  <a:pt x="532" y="67"/>
                </a:lnTo>
                <a:lnTo>
                  <a:pt x="536" y="67"/>
                </a:lnTo>
                <a:lnTo>
                  <a:pt x="539" y="67"/>
                </a:lnTo>
                <a:lnTo>
                  <a:pt x="542" y="67"/>
                </a:lnTo>
                <a:lnTo>
                  <a:pt x="545" y="67"/>
                </a:lnTo>
                <a:lnTo>
                  <a:pt x="548" y="67"/>
                </a:lnTo>
                <a:lnTo>
                  <a:pt x="551" y="67"/>
                </a:lnTo>
                <a:lnTo>
                  <a:pt x="554" y="67"/>
                </a:lnTo>
                <a:lnTo>
                  <a:pt x="557" y="67"/>
                </a:lnTo>
                <a:lnTo>
                  <a:pt x="560" y="67"/>
                </a:lnTo>
                <a:lnTo>
                  <a:pt x="563" y="67"/>
                </a:lnTo>
                <a:lnTo>
                  <a:pt x="565" y="67"/>
                </a:lnTo>
                <a:lnTo>
                  <a:pt x="568" y="67"/>
                </a:lnTo>
                <a:lnTo>
                  <a:pt x="571" y="67"/>
                </a:lnTo>
                <a:lnTo>
                  <a:pt x="574" y="67"/>
                </a:lnTo>
                <a:lnTo>
                  <a:pt x="578" y="67"/>
                </a:lnTo>
                <a:lnTo>
                  <a:pt x="580" y="67"/>
                </a:lnTo>
                <a:lnTo>
                  <a:pt x="584" y="67"/>
                </a:lnTo>
                <a:lnTo>
                  <a:pt x="587" y="67"/>
                </a:lnTo>
                <a:lnTo>
                  <a:pt x="590" y="67"/>
                </a:lnTo>
                <a:lnTo>
                  <a:pt x="593" y="67"/>
                </a:lnTo>
                <a:lnTo>
                  <a:pt x="596" y="67"/>
                </a:lnTo>
                <a:lnTo>
                  <a:pt x="599" y="67"/>
                </a:lnTo>
                <a:lnTo>
                  <a:pt x="602" y="67"/>
                </a:lnTo>
                <a:lnTo>
                  <a:pt x="605" y="67"/>
                </a:lnTo>
                <a:lnTo>
                  <a:pt x="608" y="67"/>
                </a:lnTo>
                <a:lnTo>
                  <a:pt x="611" y="67"/>
                </a:lnTo>
                <a:lnTo>
                  <a:pt x="614" y="67"/>
                </a:lnTo>
                <a:lnTo>
                  <a:pt x="617" y="67"/>
                </a:lnTo>
                <a:lnTo>
                  <a:pt x="620" y="67"/>
                </a:lnTo>
                <a:lnTo>
                  <a:pt x="623" y="67"/>
                </a:lnTo>
                <a:lnTo>
                  <a:pt x="626" y="67"/>
                </a:lnTo>
                <a:lnTo>
                  <a:pt x="629" y="67"/>
                </a:lnTo>
                <a:lnTo>
                  <a:pt x="632" y="67"/>
                </a:lnTo>
                <a:lnTo>
                  <a:pt x="635" y="67"/>
                </a:lnTo>
                <a:lnTo>
                  <a:pt x="638" y="67"/>
                </a:lnTo>
                <a:lnTo>
                  <a:pt x="641" y="67"/>
                </a:lnTo>
                <a:lnTo>
                  <a:pt x="645" y="67"/>
                </a:lnTo>
                <a:lnTo>
                  <a:pt x="648" y="67"/>
                </a:lnTo>
                <a:lnTo>
                  <a:pt x="651" y="67"/>
                </a:lnTo>
                <a:lnTo>
                  <a:pt x="654" y="67"/>
                </a:lnTo>
                <a:lnTo>
                  <a:pt x="657" y="67"/>
                </a:lnTo>
                <a:lnTo>
                  <a:pt x="660" y="67"/>
                </a:lnTo>
                <a:lnTo>
                  <a:pt x="663" y="67"/>
                </a:lnTo>
                <a:lnTo>
                  <a:pt x="666" y="67"/>
                </a:lnTo>
                <a:lnTo>
                  <a:pt x="669" y="67"/>
                </a:lnTo>
                <a:lnTo>
                  <a:pt x="672" y="67"/>
                </a:lnTo>
                <a:lnTo>
                  <a:pt x="675" y="67"/>
                </a:lnTo>
                <a:lnTo>
                  <a:pt x="678" y="67"/>
                </a:lnTo>
                <a:lnTo>
                  <a:pt x="681" y="67"/>
                </a:lnTo>
                <a:lnTo>
                  <a:pt x="683" y="67"/>
                </a:lnTo>
                <a:lnTo>
                  <a:pt x="686" y="67"/>
                </a:lnTo>
                <a:lnTo>
                  <a:pt x="689" y="67"/>
                </a:lnTo>
                <a:lnTo>
                  <a:pt x="693" y="67"/>
                </a:lnTo>
                <a:lnTo>
                  <a:pt x="696" y="67"/>
                </a:lnTo>
                <a:lnTo>
                  <a:pt x="699" y="67"/>
                </a:lnTo>
                <a:lnTo>
                  <a:pt x="702" y="67"/>
                </a:lnTo>
                <a:lnTo>
                  <a:pt x="705" y="67"/>
                </a:lnTo>
                <a:lnTo>
                  <a:pt x="708" y="67"/>
                </a:lnTo>
                <a:lnTo>
                  <a:pt x="711" y="67"/>
                </a:lnTo>
                <a:lnTo>
                  <a:pt x="714" y="67"/>
                </a:lnTo>
                <a:lnTo>
                  <a:pt x="717" y="67"/>
                </a:lnTo>
                <a:lnTo>
                  <a:pt x="720" y="67"/>
                </a:lnTo>
                <a:lnTo>
                  <a:pt x="723" y="67"/>
                </a:lnTo>
                <a:lnTo>
                  <a:pt x="726" y="67"/>
                </a:lnTo>
                <a:lnTo>
                  <a:pt x="729" y="67"/>
                </a:lnTo>
                <a:lnTo>
                  <a:pt x="732" y="67"/>
                </a:lnTo>
                <a:lnTo>
                  <a:pt x="735" y="67"/>
                </a:lnTo>
                <a:lnTo>
                  <a:pt x="738" y="67"/>
                </a:lnTo>
                <a:lnTo>
                  <a:pt x="741" y="67"/>
                </a:lnTo>
                <a:lnTo>
                  <a:pt x="744" y="67"/>
                </a:lnTo>
                <a:lnTo>
                  <a:pt x="747" y="67"/>
                </a:lnTo>
                <a:lnTo>
                  <a:pt x="750" y="67"/>
                </a:lnTo>
                <a:lnTo>
                  <a:pt x="754" y="67"/>
                </a:lnTo>
                <a:lnTo>
                  <a:pt x="756" y="67"/>
                </a:lnTo>
                <a:lnTo>
                  <a:pt x="760" y="67"/>
                </a:lnTo>
                <a:lnTo>
                  <a:pt x="763" y="67"/>
                </a:lnTo>
                <a:lnTo>
                  <a:pt x="766" y="67"/>
                </a:lnTo>
                <a:lnTo>
                  <a:pt x="769" y="67"/>
                </a:lnTo>
                <a:lnTo>
                  <a:pt x="772" y="67"/>
                </a:lnTo>
                <a:lnTo>
                  <a:pt x="775" y="67"/>
                </a:lnTo>
                <a:lnTo>
                  <a:pt x="777" y="67"/>
                </a:lnTo>
                <a:lnTo>
                  <a:pt x="780" y="67"/>
                </a:lnTo>
                <a:lnTo>
                  <a:pt x="783" y="67"/>
                </a:lnTo>
                <a:lnTo>
                  <a:pt x="786" y="67"/>
                </a:lnTo>
                <a:lnTo>
                  <a:pt x="789" y="67"/>
                </a:lnTo>
                <a:lnTo>
                  <a:pt x="792" y="67"/>
                </a:lnTo>
                <a:lnTo>
                  <a:pt x="795" y="67"/>
                </a:lnTo>
                <a:lnTo>
                  <a:pt x="798" y="67"/>
                </a:lnTo>
                <a:lnTo>
                  <a:pt x="802" y="67"/>
                </a:lnTo>
                <a:lnTo>
                  <a:pt x="804" y="67"/>
                </a:lnTo>
                <a:lnTo>
                  <a:pt x="808" y="67"/>
                </a:lnTo>
                <a:lnTo>
                  <a:pt x="811" y="67"/>
                </a:lnTo>
                <a:lnTo>
                  <a:pt x="814" y="67"/>
                </a:lnTo>
                <a:lnTo>
                  <a:pt x="817" y="67"/>
                </a:lnTo>
                <a:lnTo>
                  <a:pt x="820" y="67"/>
                </a:lnTo>
                <a:lnTo>
                  <a:pt x="823" y="67"/>
                </a:lnTo>
                <a:lnTo>
                  <a:pt x="826" y="67"/>
                </a:lnTo>
                <a:lnTo>
                  <a:pt x="829" y="67"/>
                </a:lnTo>
                <a:lnTo>
                  <a:pt x="832" y="67"/>
                </a:lnTo>
                <a:lnTo>
                  <a:pt x="835" y="67"/>
                </a:lnTo>
                <a:lnTo>
                  <a:pt x="838" y="67"/>
                </a:lnTo>
                <a:lnTo>
                  <a:pt x="841" y="67"/>
                </a:lnTo>
                <a:lnTo>
                  <a:pt x="844" y="67"/>
                </a:lnTo>
                <a:lnTo>
                  <a:pt x="847" y="67"/>
                </a:lnTo>
                <a:lnTo>
                  <a:pt x="850" y="67"/>
                </a:lnTo>
                <a:lnTo>
                  <a:pt x="853" y="67"/>
                </a:lnTo>
                <a:lnTo>
                  <a:pt x="856" y="67"/>
                </a:lnTo>
                <a:lnTo>
                  <a:pt x="859" y="67"/>
                </a:lnTo>
                <a:lnTo>
                  <a:pt x="862" y="67"/>
                </a:lnTo>
                <a:lnTo>
                  <a:pt x="865" y="67"/>
                </a:lnTo>
                <a:lnTo>
                  <a:pt x="869" y="67"/>
                </a:lnTo>
                <a:lnTo>
                  <a:pt x="871" y="67"/>
                </a:lnTo>
                <a:lnTo>
                  <a:pt x="874" y="67"/>
                </a:lnTo>
                <a:lnTo>
                  <a:pt x="877" y="67"/>
                </a:lnTo>
                <a:lnTo>
                  <a:pt x="880" y="67"/>
                </a:lnTo>
                <a:lnTo>
                  <a:pt x="883" y="67"/>
                </a:lnTo>
                <a:lnTo>
                  <a:pt x="886" y="67"/>
                </a:lnTo>
                <a:lnTo>
                  <a:pt x="889" y="67"/>
                </a:lnTo>
                <a:lnTo>
                  <a:pt x="892" y="67"/>
                </a:lnTo>
                <a:lnTo>
                  <a:pt x="895" y="67"/>
                </a:lnTo>
                <a:lnTo>
                  <a:pt x="898" y="67"/>
                </a:lnTo>
                <a:lnTo>
                  <a:pt x="901" y="67"/>
                </a:lnTo>
                <a:lnTo>
                  <a:pt x="904" y="67"/>
                </a:lnTo>
                <a:lnTo>
                  <a:pt x="907" y="67"/>
                </a:lnTo>
                <a:lnTo>
                  <a:pt x="910" y="67"/>
                </a:lnTo>
                <a:lnTo>
                  <a:pt x="913" y="67"/>
                </a:lnTo>
                <a:lnTo>
                  <a:pt x="917" y="67"/>
                </a:lnTo>
                <a:lnTo>
                  <a:pt x="920" y="67"/>
                </a:lnTo>
                <a:lnTo>
                  <a:pt x="923" y="67"/>
                </a:lnTo>
                <a:lnTo>
                  <a:pt x="926" y="67"/>
                </a:lnTo>
                <a:lnTo>
                  <a:pt x="929" y="67"/>
                </a:lnTo>
                <a:lnTo>
                  <a:pt x="932" y="67"/>
                </a:lnTo>
                <a:lnTo>
                  <a:pt x="935" y="67"/>
                </a:lnTo>
                <a:lnTo>
                  <a:pt x="938" y="67"/>
                </a:lnTo>
                <a:lnTo>
                  <a:pt x="941" y="67"/>
                </a:lnTo>
                <a:lnTo>
                  <a:pt x="944" y="67"/>
                </a:lnTo>
                <a:lnTo>
                  <a:pt x="947" y="67"/>
                </a:lnTo>
                <a:lnTo>
                  <a:pt x="950" y="67"/>
                </a:lnTo>
                <a:lnTo>
                  <a:pt x="953" y="67"/>
                </a:lnTo>
                <a:lnTo>
                  <a:pt x="956" y="67"/>
                </a:lnTo>
                <a:lnTo>
                  <a:pt x="959" y="67"/>
                </a:lnTo>
                <a:lnTo>
                  <a:pt x="962" y="67"/>
                </a:lnTo>
                <a:lnTo>
                  <a:pt x="965" y="67"/>
                </a:lnTo>
                <a:lnTo>
                  <a:pt x="968" y="67"/>
                </a:lnTo>
                <a:lnTo>
                  <a:pt x="970" y="67"/>
                </a:lnTo>
                <a:lnTo>
                  <a:pt x="974" y="67"/>
                </a:lnTo>
                <a:lnTo>
                  <a:pt x="977" y="67"/>
                </a:lnTo>
                <a:lnTo>
                  <a:pt x="980" y="67"/>
                </a:lnTo>
                <a:lnTo>
                  <a:pt x="983" y="67"/>
                </a:lnTo>
                <a:lnTo>
                  <a:pt x="986" y="67"/>
                </a:lnTo>
                <a:lnTo>
                  <a:pt x="989" y="67"/>
                </a:lnTo>
                <a:lnTo>
                  <a:pt x="992" y="67"/>
                </a:lnTo>
                <a:lnTo>
                  <a:pt x="995" y="67"/>
                </a:lnTo>
                <a:lnTo>
                  <a:pt x="998" y="67"/>
                </a:lnTo>
                <a:lnTo>
                  <a:pt x="1001" y="67"/>
                </a:lnTo>
                <a:lnTo>
                  <a:pt x="1004" y="67"/>
                </a:lnTo>
                <a:lnTo>
                  <a:pt x="1007" y="67"/>
                </a:lnTo>
                <a:lnTo>
                  <a:pt x="1010" y="67"/>
                </a:lnTo>
                <a:lnTo>
                  <a:pt x="1013" y="67"/>
                </a:lnTo>
                <a:lnTo>
                  <a:pt x="1016" y="67"/>
                </a:lnTo>
                <a:lnTo>
                  <a:pt x="1019" y="67"/>
                </a:lnTo>
                <a:lnTo>
                  <a:pt x="1022" y="67"/>
                </a:lnTo>
                <a:lnTo>
                  <a:pt x="1025" y="67"/>
                </a:lnTo>
                <a:lnTo>
                  <a:pt x="1028" y="67"/>
                </a:lnTo>
                <a:lnTo>
                  <a:pt x="1031" y="67"/>
                </a:lnTo>
                <a:lnTo>
                  <a:pt x="1035" y="67"/>
                </a:lnTo>
                <a:lnTo>
                  <a:pt x="1038" y="67"/>
                </a:lnTo>
                <a:lnTo>
                  <a:pt x="1041" y="67"/>
                </a:lnTo>
                <a:lnTo>
                  <a:pt x="1044" y="67"/>
                </a:lnTo>
                <a:lnTo>
                  <a:pt x="1047" y="67"/>
                </a:lnTo>
                <a:lnTo>
                  <a:pt x="1050" y="67"/>
                </a:lnTo>
                <a:lnTo>
                  <a:pt x="1053" y="67"/>
                </a:lnTo>
                <a:lnTo>
                  <a:pt x="1056" y="67"/>
                </a:lnTo>
                <a:lnTo>
                  <a:pt x="1059" y="67"/>
                </a:lnTo>
                <a:lnTo>
                  <a:pt x="1061" y="67"/>
                </a:lnTo>
                <a:lnTo>
                  <a:pt x="1064" y="67"/>
                </a:lnTo>
                <a:lnTo>
                  <a:pt x="1067" y="67"/>
                </a:lnTo>
                <a:lnTo>
                  <a:pt x="1070" y="67"/>
                </a:lnTo>
                <a:lnTo>
                  <a:pt x="1073" y="67"/>
                </a:lnTo>
                <a:lnTo>
                  <a:pt x="1077" y="67"/>
                </a:lnTo>
                <a:lnTo>
                  <a:pt x="1079" y="67"/>
                </a:lnTo>
                <a:lnTo>
                  <a:pt x="1083" y="67"/>
                </a:lnTo>
                <a:lnTo>
                  <a:pt x="1086" y="67"/>
                </a:lnTo>
                <a:lnTo>
                  <a:pt x="1089" y="67"/>
                </a:lnTo>
                <a:lnTo>
                  <a:pt x="1092" y="67"/>
                </a:lnTo>
                <a:lnTo>
                  <a:pt x="1095" y="67"/>
                </a:lnTo>
                <a:lnTo>
                  <a:pt x="1098" y="67"/>
                </a:lnTo>
                <a:lnTo>
                  <a:pt x="1101" y="67"/>
                </a:lnTo>
                <a:lnTo>
                  <a:pt x="1104" y="67"/>
                </a:lnTo>
                <a:lnTo>
                  <a:pt x="1107" y="67"/>
                </a:lnTo>
                <a:lnTo>
                  <a:pt x="1110" y="67"/>
                </a:lnTo>
                <a:lnTo>
                  <a:pt x="1113" y="67"/>
                </a:lnTo>
                <a:lnTo>
                  <a:pt x="1116" y="67"/>
                </a:lnTo>
                <a:lnTo>
                  <a:pt x="1119" y="67"/>
                </a:lnTo>
                <a:lnTo>
                  <a:pt x="1122" y="67"/>
                </a:lnTo>
                <a:lnTo>
                  <a:pt x="1125" y="67"/>
                </a:lnTo>
                <a:lnTo>
                  <a:pt x="1128" y="67"/>
                </a:lnTo>
                <a:lnTo>
                  <a:pt x="1131" y="67"/>
                </a:lnTo>
                <a:lnTo>
                  <a:pt x="1134" y="67"/>
                </a:lnTo>
                <a:lnTo>
                  <a:pt x="1137" y="67"/>
                </a:lnTo>
                <a:lnTo>
                  <a:pt x="1140" y="67"/>
                </a:lnTo>
                <a:lnTo>
                  <a:pt x="1144" y="67"/>
                </a:lnTo>
                <a:lnTo>
                  <a:pt x="1146" y="67"/>
                </a:lnTo>
                <a:lnTo>
                  <a:pt x="1150" y="67"/>
                </a:lnTo>
                <a:lnTo>
                  <a:pt x="1153" y="67"/>
                </a:lnTo>
                <a:lnTo>
                  <a:pt x="1155" y="67"/>
                </a:lnTo>
                <a:lnTo>
                  <a:pt x="1158" y="67"/>
                </a:lnTo>
                <a:lnTo>
                  <a:pt x="1161" y="67"/>
                </a:lnTo>
                <a:lnTo>
                  <a:pt x="1164" y="67"/>
                </a:lnTo>
                <a:lnTo>
                  <a:pt x="1167" y="67"/>
                </a:lnTo>
                <a:lnTo>
                  <a:pt x="1170" y="67"/>
                </a:lnTo>
                <a:lnTo>
                  <a:pt x="1173" y="67"/>
                </a:lnTo>
                <a:lnTo>
                  <a:pt x="1176" y="67"/>
                </a:lnTo>
                <a:lnTo>
                  <a:pt x="1179" y="67"/>
                </a:lnTo>
                <a:lnTo>
                  <a:pt x="1182" y="67"/>
                </a:lnTo>
                <a:lnTo>
                  <a:pt x="1185" y="67"/>
                </a:lnTo>
                <a:lnTo>
                  <a:pt x="1188" y="67"/>
                </a:lnTo>
                <a:lnTo>
                  <a:pt x="1192" y="67"/>
                </a:lnTo>
                <a:lnTo>
                  <a:pt x="1195" y="67"/>
                </a:lnTo>
                <a:lnTo>
                  <a:pt x="1198" y="67"/>
                </a:lnTo>
                <a:lnTo>
                  <a:pt x="1201" y="67"/>
                </a:lnTo>
                <a:lnTo>
                  <a:pt x="1204" y="67"/>
                </a:lnTo>
                <a:lnTo>
                  <a:pt x="1207" y="67"/>
                </a:lnTo>
                <a:lnTo>
                  <a:pt x="1210" y="67"/>
                </a:lnTo>
                <a:lnTo>
                  <a:pt x="1213" y="67"/>
                </a:lnTo>
                <a:lnTo>
                  <a:pt x="1216" y="67"/>
                </a:lnTo>
                <a:lnTo>
                  <a:pt x="1219" y="67"/>
                </a:lnTo>
                <a:lnTo>
                  <a:pt x="1222" y="67"/>
                </a:lnTo>
                <a:lnTo>
                  <a:pt x="1225" y="67"/>
                </a:lnTo>
                <a:lnTo>
                  <a:pt x="1228" y="67"/>
                </a:lnTo>
                <a:lnTo>
                  <a:pt x="1231" y="67"/>
                </a:lnTo>
                <a:lnTo>
                  <a:pt x="1234" y="67"/>
                </a:lnTo>
                <a:lnTo>
                  <a:pt x="1237" y="67"/>
                </a:lnTo>
                <a:lnTo>
                  <a:pt x="1240" y="67"/>
                </a:lnTo>
                <a:lnTo>
                  <a:pt x="1243" y="67"/>
                </a:lnTo>
                <a:lnTo>
                  <a:pt x="1246" y="67"/>
                </a:lnTo>
                <a:lnTo>
                  <a:pt x="1249" y="67"/>
                </a:lnTo>
                <a:lnTo>
                  <a:pt x="1252" y="67"/>
                </a:lnTo>
                <a:lnTo>
                  <a:pt x="1255" y="67"/>
                </a:lnTo>
                <a:lnTo>
                  <a:pt x="1258" y="67"/>
                </a:lnTo>
                <a:lnTo>
                  <a:pt x="1261" y="67"/>
                </a:lnTo>
                <a:lnTo>
                  <a:pt x="1264" y="67"/>
                </a:lnTo>
                <a:lnTo>
                  <a:pt x="1267" y="67"/>
                </a:lnTo>
                <a:lnTo>
                  <a:pt x="1270" y="67"/>
                </a:lnTo>
                <a:lnTo>
                  <a:pt x="1273" y="67"/>
                </a:lnTo>
                <a:lnTo>
                  <a:pt x="1276" y="67"/>
                </a:lnTo>
                <a:lnTo>
                  <a:pt x="1279" y="67"/>
                </a:lnTo>
                <a:lnTo>
                  <a:pt x="1282" y="67"/>
                </a:lnTo>
                <a:lnTo>
                  <a:pt x="1285" y="67"/>
                </a:lnTo>
                <a:lnTo>
                  <a:pt x="1288" y="67"/>
                </a:lnTo>
                <a:lnTo>
                  <a:pt x="1291" y="67"/>
                </a:lnTo>
                <a:lnTo>
                  <a:pt x="1294" y="67"/>
                </a:lnTo>
                <a:lnTo>
                  <a:pt x="1297" y="67"/>
                </a:lnTo>
                <a:lnTo>
                  <a:pt x="1301" y="67"/>
                </a:lnTo>
                <a:lnTo>
                  <a:pt x="1303" y="67"/>
                </a:lnTo>
                <a:lnTo>
                  <a:pt x="1307" y="67"/>
                </a:lnTo>
                <a:lnTo>
                  <a:pt x="1310" y="67"/>
                </a:lnTo>
                <a:lnTo>
                  <a:pt x="1313" y="67"/>
                </a:lnTo>
                <a:lnTo>
                  <a:pt x="1316" y="67"/>
                </a:lnTo>
                <a:lnTo>
                  <a:pt x="1319" y="67"/>
                </a:lnTo>
                <a:lnTo>
                  <a:pt x="1322" y="67"/>
                </a:lnTo>
                <a:lnTo>
                  <a:pt x="1325" y="67"/>
                </a:lnTo>
                <a:lnTo>
                  <a:pt x="1328" y="67"/>
                </a:lnTo>
                <a:lnTo>
                  <a:pt x="1331" y="67"/>
                </a:lnTo>
                <a:lnTo>
                  <a:pt x="1334" y="67"/>
                </a:lnTo>
                <a:lnTo>
                  <a:pt x="1337" y="67"/>
                </a:lnTo>
                <a:lnTo>
                  <a:pt x="1340" y="67"/>
                </a:lnTo>
                <a:lnTo>
                  <a:pt x="1343" y="67"/>
                </a:lnTo>
                <a:lnTo>
                  <a:pt x="1345" y="67"/>
                </a:lnTo>
                <a:lnTo>
                  <a:pt x="1349" y="67"/>
                </a:lnTo>
                <a:lnTo>
                  <a:pt x="1351" y="67"/>
                </a:lnTo>
                <a:lnTo>
                  <a:pt x="1355" y="67"/>
                </a:lnTo>
                <a:lnTo>
                  <a:pt x="1358" y="67"/>
                </a:lnTo>
                <a:lnTo>
                  <a:pt x="1361" y="67"/>
                </a:lnTo>
                <a:lnTo>
                  <a:pt x="1364" y="67"/>
                </a:lnTo>
                <a:lnTo>
                  <a:pt x="1367" y="67"/>
                </a:lnTo>
                <a:lnTo>
                  <a:pt x="1370" y="67"/>
                </a:lnTo>
                <a:lnTo>
                  <a:pt x="1373" y="67"/>
                </a:lnTo>
                <a:lnTo>
                  <a:pt x="1376" y="67"/>
                </a:lnTo>
                <a:lnTo>
                  <a:pt x="1379" y="67"/>
                </a:lnTo>
                <a:lnTo>
                  <a:pt x="1382" y="67"/>
                </a:lnTo>
                <a:lnTo>
                  <a:pt x="1385" y="67"/>
                </a:lnTo>
                <a:lnTo>
                  <a:pt x="1388" y="67"/>
                </a:lnTo>
                <a:lnTo>
                  <a:pt x="1391" y="67"/>
                </a:lnTo>
                <a:lnTo>
                  <a:pt x="1394" y="67"/>
                </a:lnTo>
                <a:lnTo>
                  <a:pt x="1397" y="67"/>
                </a:lnTo>
                <a:lnTo>
                  <a:pt x="1400" y="67"/>
                </a:lnTo>
                <a:lnTo>
                  <a:pt x="1403" y="67"/>
                </a:lnTo>
                <a:lnTo>
                  <a:pt x="1406" y="67"/>
                </a:lnTo>
                <a:lnTo>
                  <a:pt x="1409" y="67"/>
                </a:lnTo>
                <a:lnTo>
                  <a:pt x="1412" y="67"/>
                </a:lnTo>
                <a:lnTo>
                  <a:pt x="1416" y="67"/>
                </a:lnTo>
                <a:lnTo>
                  <a:pt x="1419" y="67"/>
                </a:lnTo>
                <a:lnTo>
                  <a:pt x="1422" y="67"/>
                </a:lnTo>
                <a:lnTo>
                  <a:pt x="1425" y="67"/>
                </a:lnTo>
                <a:lnTo>
                  <a:pt x="1428" y="67"/>
                </a:lnTo>
                <a:lnTo>
                  <a:pt x="1431" y="67"/>
                </a:lnTo>
                <a:lnTo>
                  <a:pt x="1434" y="67"/>
                </a:lnTo>
                <a:lnTo>
                  <a:pt x="1437" y="67"/>
                </a:lnTo>
                <a:lnTo>
                  <a:pt x="1440" y="67"/>
                </a:lnTo>
                <a:lnTo>
                  <a:pt x="1443" y="67"/>
                </a:lnTo>
                <a:lnTo>
                  <a:pt x="1446" y="67"/>
                </a:lnTo>
                <a:lnTo>
                  <a:pt x="1449" y="67"/>
                </a:lnTo>
                <a:lnTo>
                  <a:pt x="1452" y="67"/>
                </a:lnTo>
                <a:lnTo>
                  <a:pt x="1455" y="67"/>
                </a:lnTo>
                <a:lnTo>
                  <a:pt x="1458" y="67"/>
                </a:lnTo>
                <a:lnTo>
                  <a:pt x="1461" y="67"/>
                </a:lnTo>
                <a:lnTo>
                  <a:pt x="1464" y="67"/>
                </a:lnTo>
                <a:lnTo>
                  <a:pt x="1467" y="67"/>
                </a:lnTo>
                <a:lnTo>
                  <a:pt x="1470" y="67"/>
                </a:lnTo>
                <a:lnTo>
                  <a:pt x="1473" y="67"/>
                </a:lnTo>
                <a:lnTo>
                  <a:pt x="1476" y="67"/>
                </a:lnTo>
                <a:lnTo>
                  <a:pt x="1479" y="67"/>
                </a:lnTo>
                <a:lnTo>
                  <a:pt x="1482" y="67"/>
                </a:lnTo>
                <a:lnTo>
                  <a:pt x="1485" y="67"/>
                </a:lnTo>
                <a:lnTo>
                  <a:pt x="1488" y="67"/>
                </a:lnTo>
                <a:lnTo>
                  <a:pt x="1491" y="67"/>
                </a:lnTo>
                <a:lnTo>
                  <a:pt x="1494" y="67"/>
                </a:lnTo>
                <a:lnTo>
                  <a:pt x="1497" y="67"/>
                </a:lnTo>
                <a:lnTo>
                  <a:pt x="1500" y="67"/>
                </a:lnTo>
                <a:lnTo>
                  <a:pt x="1503" y="67"/>
                </a:lnTo>
                <a:lnTo>
                  <a:pt x="1506" y="67"/>
                </a:lnTo>
                <a:lnTo>
                  <a:pt x="1509" y="67"/>
                </a:lnTo>
                <a:lnTo>
                  <a:pt x="1512" y="67"/>
                </a:lnTo>
                <a:lnTo>
                  <a:pt x="1515" y="67"/>
                </a:lnTo>
                <a:lnTo>
                  <a:pt x="1518" y="67"/>
                </a:lnTo>
                <a:lnTo>
                  <a:pt x="1521" y="67"/>
                </a:lnTo>
                <a:lnTo>
                  <a:pt x="1525" y="67"/>
                </a:lnTo>
                <a:lnTo>
                  <a:pt x="1527" y="67"/>
                </a:lnTo>
                <a:lnTo>
                  <a:pt x="1531" y="67"/>
                </a:lnTo>
                <a:lnTo>
                  <a:pt x="1534" y="67"/>
                </a:lnTo>
                <a:lnTo>
                  <a:pt x="1537" y="67"/>
                </a:lnTo>
                <a:lnTo>
                  <a:pt x="1540" y="67"/>
                </a:lnTo>
                <a:lnTo>
                  <a:pt x="1543" y="67"/>
                </a:lnTo>
                <a:lnTo>
                  <a:pt x="1546" y="67"/>
                </a:lnTo>
                <a:lnTo>
                  <a:pt x="1549" y="67"/>
                </a:lnTo>
                <a:lnTo>
                  <a:pt x="1552" y="67"/>
                </a:lnTo>
                <a:lnTo>
                  <a:pt x="1555" y="67"/>
                </a:lnTo>
                <a:lnTo>
                  <a:pt x="1557" y="67"/>
                </a:lnTo>
                <a:lnTo>
                  <a:pt x="1560" y="67"/>
                </a:lnTo>
                <a:lnTo>
                  <a:pt x="1563" y="67"/>
                </a:lnTo>
                <a:lnTo>
                  <a:pt x="1566" y="67"/>
                </a:lnTo>
                <a:lnTo>
                  <a:pt x="1569" y="67"/>
                </a:lnTo>
                <a:lnTo>
                  <a:pt x="1572" y="67"/>
                </a:lnTo>
                <a:lnTo>
                  <a:pt x="1575" y="67"/>
                </a:lnTo>
                <a:lnTo>
                  <a:pt x="1578" y="67"/>
                </a:lnTo>
                <a:lnTo>
                  <a:pt x="1582" y="67"/>
                </a:lnTo>
                <a:lnTo>
                  <a:pt x="1585" y="67"/>
                </a:lnTo>
                <a:lnTo>
                  <a:pt x="1588" y="67"/>
                </a:lnTo>
                <a:lnTo>
                  <a:pt x="1591" y="67"/>
                </a:lnTo>
                <a:lnTo>
                  <a:pt x="1594" y="67"/>
                </a:lnTo>
                <a:lnTo>
                  <a:pt x="1597" y="67"/>
                </a:lnTo>
                <a:lnTo>
                  <a:pt x="1600" y="67"/>
                </a:lnTo>
                <a:lnTo>
                  <a:pt x="1603" y="67"/>
                </a:lnTo>
                <a:lnTo>
                  <a:pt x="1606" y="67"/>
                </a:lnTo>
                <a:lnTo>
                  <a:pt x="1609" y="67"/>
                </a:lnTo>
                <a:lnTo>
                  <a:pt x="1612" y="67"/>
                </a:lnTo>
                <a:lnTo>
                  <a:pt x="1615" y="67"/>
                </a:lnTo>
                <a:lnTo>
                  <a:pt x="1618" y="67"/>
                </a:lnTo>
                <a:lnTo>
                  <a:pt x="1621" y="67"/>
                </a:lnTo>
                <a:lnTo>
                  <a:pt x="1624" y="67"/>
                </a:lnTo>
                <a:lnTo>
                  <a:pt x="1627" y="67"/>
                </a:lnTo>
                <a:lnTo>
                  <a:pt x="1630" y="67"/>
                </a:lnTo>
                <a:lnTo>
                  <a:pt x="1633" y="67"/>
                </a:lnTo>
                <a:lnTo>
                  <a:pt x="1636" y="67"/>
                </a:lnTo>
                <a:lnTo>
                  <a:pt x="1639" y="67"/>
                </a:lnTo>
                <a:lnTo>
                  <a:pt x="1643" y="67"/>
                </a:lnTo>
                <a:lnTo>
                  <a:pt x="1645" y="67"/>
                </a:lnTo>
                <a:lnTo>
                  <a:pt x="1649" y="67"/>
                </a:lnTo>
                <a:lnTo>
                  <a:pt x="1651" y="67"/>
                </a:lnTo>
                <a:lnTo>
                  <a:pt x="1654" y="67"/>
                </a:lnTo>
                <a:lnTo>
                  <a:pt x="1657" y="67"/>
                </a:lnTo>
                <a:lnTo>
                  <a:pt x="1660" y="67"/>
                </a:lnTo>
                <a:lnTo>
                  <a:pt x="1663" y="67"/>
                </a:lnTo>
                <a:lnTo>
                  <a:pt x="1666" y="67"/>
                </a:lnTo>
                <a:lnTo>
                  <a:pt x="1669" y="67"/>
                </a:lnTo>
                <a:lnTo>
                  <a:pt x="1672" y="67"/>
                </a:lnTo>
                <a:lnTo>
                  <a:pt x="1675" y="67"/>
                </a:lnTo>
                <a:lnTo>
                  <a:pt x="1678" y="67"/>
                </a:lnTo>
                <a:lnTo>
                  <a:pt x="1681" y="67"/>
                </a:lnTo>
                <a:lnTo>
                  <a:pt x="1684" y="67"/>
                </a:lnTo>
                <a:lnTo>
                  <a:pt x="1687" y="67"/>
                </a:lnTo>
                <a:lnTo>
                  <a:pt x="1691" y="67"/>
                </a:lnTo>
                <a:lnTo>
                  <a:pt x="1693" y="67"/>
                </a:lnTo>
                <a:lnTo>
                  <a:pt x="1697" y="67"/>
                </a:lnTo>
                <a:lnTo>
                  <a:pt x="1700" y="67"/>
                </a:lnTo>
                <a:lnTo>
                  <a:pt x="1703" y="67"/>
                </a:lnTo>
                <a:lnTo>
                  <a:pt x="1706" y="67"/>
                </a:lnTo>
                <a:lnTo>
                  <a:pt x="1709" y="67"/>
                </a:lnTo>
                <a:lnTo>
                  <a:pt x="1712" y="67"/>
                </a:lnTo>
                <a:lnTo>
                  <a:pt x="1715" y="67"/>
                </a:lnTo>
                <a:lnTo>
                  <a:pt x="1718" y="67"/>
                </a:lnTo>
                <a:lnTo>
                  <a:pt x="1721" y="67"/>
                </a:lnTo>
                <a:lnTo>
                  <a:pt x="1724" y="67"/>
                </a:lnTo>
                <a:lnTo>
                  <a:pt x="1727" y="67"/>
                </a:lnTo>
                <a:lnTo>
                  <a:pt x="1730" y="67"/>
                </a:lnTo>
                <a:lnTo>
                  <a:pt x="1733" y="67"/>
                </a:lnTo>
                <a:lnTo>
                  <a:pt x="1736" y="67"/>
                </a:lnTo>
                <a:lnTo>
                  <a:pt x="1739" y="67"/>
                </a:lnTo>
                <a:lnTo>
                  <a:pt x="1742" y="67"/>
                </a:lnTo>
                <a:lnTo>
                  <a:pt x="1745" y="67"/>
                </a:lnTo>
                <a:lnTo>
                  <a:pt x="1748" y="67"/>
                </a:lnTo>
                <a:lnTo>
                  <a:pt x="1751" y="67"/>
                </a:lnTo>
                <a:lnTo>
                  <a:pt x="1754" y="67"/>
                </a:lnTo>
                <a:lnTo>
                  <a:pt x="1757" y="67"/>
                </a:lnTo>
                <a:lnTo>
                  <a:pt x="1760" y="67"/>
                </a:lnTo>
                <a:lnTo>
                  <a:pt x="1763" y="67"/>
                </a:lnTo>
                <a:lnTo>
                  <a:pt x="1766" y="67"/>
                </a:lnTo>
                <a:lnTo>
                  <a:pt x="1769" y="67"/>
                </a:lnTo>
                <a:lnTo>
                  <a:pt x="1772" y="67"/>
                </a:lnTo>
                <a:lnTo>
                  <a:pt x="1775" y="67"/>
                </a:lnTo>
                <a:lnTo>
                  <a:pt x="1778" y="67"/>
                </a:lnTo>
                <a:lnTo>
                  <a:pt x="1781" y="67"/>
                </a:lnTo>
                <a:lnTo>
                  <a:pt x="1784" y="67"/>
                </a:lnTo>
                <a:lnTo>
                  <a:pt x="1787" y="67"/>
                </a:lnTo>
                <a:lnTo>
                  <a:pt x="1790" y="67"/>
                </a:lnTo>
                <a:lnTo>
                  <a:pt x="1793" y="67"/>
                </a:lnTo>
                <a:lnTo>
                  <a:pt x="1796" y="67"/>
                </a:lnTo>
                <a:lnTo>
                  <a:pt x="1799" y="67"/>
                </a:lnTo>
                <a:lnTo>
                  <a:pt x="1802" y="67"/>
                </a:lnTo>
                <a:lnTo>
                  <a:pt x="1806" y="67"/>
                </a:lnTo>
                <a:lnTo>
                  <a:pt x="1809" y="67"/>
                </a:lnTo>
                <a:lnTo>
                  <a:pt x="1812" y="67"/>
                </a:lnTo>
                <a:lnTo>
                  <a:pt x="1815" y="67"/>
                </a:lnTo>
                <a:lnTo>
                  <a:pt x="1818" y="67"/>
                </a:lnTo>
                <a:lnTo>
                  <a:pt x="1821" y="67"/>
                </a:lnTo>
                <a:lnTo>
                  <a:pt x="1824" y="67"/>
                </a:lnTo>
                <a:lnTo>
                  <a:pt x="1827" y="67"/>
                </a:lnTo>
                <a:lnTo>
                  <a:pt x="1830" y="67"/>
                </a:lnTo>
                <a:lnTo>
                  <a:pt x="1833" y="67"/>
                </a:lnTo>
                <a:lnTo>
                  <a:pt x="1836" y="67"/>
                </a:lnTo>
                <a:lnTo>
                  <a:pt x="1839" y="67"/>
                </a:lnTo>
                <a:lnTo>
                  <a:pt x="1841" y="67"/>
                </a:lnTo>
                <a:lnTo>
                  <a:pt x="1844" y="67"/>
                </a:lnTo>
                <a:lnTo>
                  <a:pt x="1847" y="67"/>
                </a:lnTo>
                <a:lnTo>
                  <a:pt x="1850" y="67"/>
                </a:lnTo>
                <a:lnTo>
                  <a:pt x="1854" y="67"/>
                </a:lnTo>
                <a:lnTo>
                  <a:pt x="1857" y="67"/>
                </a:lnTo>
                <a:lnTo>
                  <a:pt x="1860" y="67"/>
                </a:lnTo>
                <a:lnTo>
                  <a:pt x="1863" y="67"/>
                </a:lnTo>
                <a:lnTo>
                  <a:pt x="1866" y="67"/>
                </a:lnTo>
                <a:lnTo>
                  <a:pt x="1869" y="67"/>
                </a:lnTo>
                <a:lnTo>
                  <a:pt x="1872" y="67"/>
                </a:lnTo>
                <a:lnTo>
                  <a:pt x="1875" y="67"/>
                </a:lnTo>
                <a:lnTo>
                  <a:pt x="1878" y="67"/>
                </a:lnTo>
                <a:lnTo>
                  <a:pt x="1881" y="67"/>
                </a:lnTo>
                <a:lnTo>
                  <a:pt x="1884" y="67"/>
                </a:lnTo>
                <a:lnTo>
                  <a:pt x="1887" y="67"/>
                </a:lnTo>
                <a:lnTo>
                  <a:pt x="1890" y="67"/>
                </a:lnTo>
                <a:lnTo>
                  <a:pt x="1893" y="67"/>
                </a:lnTo>
                <a:lnTo>
                  <a:pt x="1896" y="67"/>
                </a:lnTo>
                <a:lnTo>
                  <a:pt x="1899" y="67"/>
                </a:lnTo>
                <a:lnTo>
                  <a:pt x="1902" y="67"/>
                </a:lnTo>
                <a:lnTo>
                  <a:pt x="1905" y="67"/>
                </a:lnTo>
                <a:lnTo>
                  <a:pt x="1908" y="67"/>
                </a:lnTo>
                <a:lnTo>
                  <a:pt x="1911" y="67"/>
                </a:lnTo>
                <a:lnTo>
                  <a:pt x="1915" y="67"/>
                </a:lnTo>
                <a:lnTo>
                  <a:pt x="1917" y="67"/>
                </a:lnTo>
                <a:lnTo>
                  <a:pt x="1921" y="67"/>
                </a:lnTo>
                <a:lnTo>
                  <a:pt x="1924" y="67"/>
                </a:lnTo>
                <a:lnTo>
                  <a:pt x="1927" y="67"/>
                </a:lnTo>
                <a:lnTo>
                  <a:pt x="1930" y="67"/>
                </a:lnTo>
                <a:lnTo>
                  <a:pt x="1933" y="67"/>
                </a:lnTo>
                <a:lnTo>
                  <a:pt x="1935" y="67"/>
                </a:lnTo>
                <a:lnTo>
                  <a:pt x="1938" y="67"/>
                </a:lnTo>
                <a:lnTo>
                  <a:pt x="1941" y="67"/>
                </a:lnTo>
                <a:lnTo>
                  <a:pt x="1944" y="67"/>
                </a:lnTo>
                <a:lnTo>
                  <a:pt x="1947" y="67"/>
                </a:lnTo>
                <a:lnTo>
                  <a:pt x="1950" y="67"/>
                </a:lnTo>
                <a:lnTo>
                  <a:pt x="1953" y="67"/>
                </a:lnTo>
                <a:lnTo>
                  <a:pt x="1956" y="67"/>
                </a:lnTo>
                <a:lnTo>
                  <a:pt x="1959" y="67"/>
                </a:lnTo>
                <a:lnTo>
                  <a:pt x="1963" y="67"/>
                </a:lnTo>
                <a:lnTo>
                  <a:pt x="1965" y="67"/>
                </a:lnTo>
                <a:lnTo>
                  <a:pt x="1969" y="67"/>
                </a:lnTo>
                <a:lnTo>
                  <a:pt x="1972" y="67"/>
                </a:lnTo>
                <a:lnTo>
                  <a:pt x="1975" y="67"/>
                </a:lnTo>
                <a:lnTo>
                  <a:pt x="1978" y="67"/>
                </a:lnTo>
                <a:lnTo>
                  <a:pt x="1981" y="67"/>
                </a:lnTo>
                <a:lnTo>
                  <a:pt x="1984" y="67"/>
                </a:lnTo>
                <a:lnTo>
                  <a:pt x="1987" y="67"/>
                </a:lnTo>
                <a:lnTo>
                  <a:pt x="1990" y="67"/>
                </a:lnTo>
                <a:lnTo>
                  <a:pt x="1993" y="67"/>
                </a:lnTo>
                <a:lnTo>
                  <a:pt x="1996" y="67"/>
                </a:lnTo>
                <a:lnTo>
                  <a:pt x="1999" y="67"/>
                </a:lnTo>
                <a:lnTo>
                  <a:pt x="2002" y="67"/>
                </a:lnTo>
                <a:lnTo>
                  <a:pt x="2005" y="67"/>
                </a:lnTo>
                <a:lnTo>
                  <a:pt x="2008" y="67"/>
                </a:lnTo>
                <a:lnTo>
                  <a:pt x="2011" y="67"/>
                </a:lnTo>
                <a:lnTo>
                  <a:pt x="2014" y="67"/>
                </a:lnTo>
                <a:lnTo>
                  <a:pt x="2017" y="67"/>
                </a:lnTo>
                <a:lnTo>
                  <a:pt x="2020" y="67"/>
                </a:lnTo>
                <a:lnTo>
                  <a:pt x="2023" y="67"/>
                </a:lnTo>
                <a:lnTo>
                  <a:pt x="2026" y="67"/>
                </a:lnTo>
                <a:lnTo>
                  <a:pt x="2029" y="67"/>
                </a:lnTo>
                <a:lnTo>
                  <a:pt x="2032" y="67"/>
                </a:lnTo>
                <a:lnTo>
                  <a:pt x="2035" y="67"/>
                </a:lnTo>
                <a:lnTo>
                  <a:pt x="2038" y="67"/>
                </a:lnTo>
                <a:lnTo>
                  <a:pt x="2041" y="67"/>
                </a:lnTo>
                <a:lnTo>
                  <a:pt x="2044" y="67"/>
                </a:lnTo>
                <a:lnTo>
                  <a:pt x="2047" y="67"/>
                </a:lnTo>
                <a:lnTo>
                  <a:pt x="2050" y="67"/>
                </a:lnTo>
                <a:lnTo>
                  <a:pt x="2053" y="67"/>
                </a:lnTo>
                <a:lnTo>
                  <a:pt x="2056" y="67"/>
                </a:lnTo>
                <a:lnTo>
                  <a:pt x="2059" y="67"/>
                </a:lnTo>
                <a:lnTo>
                  <a:pt x="2062" y="67"/>
                </a:lnTo>
                <a:lnTo>
                  <a:pt x="2065" y="67"/>
                </a:lnTo>
                <a:lnTo>
                  <a:pt x="2068" y="67"/>
                </a:lnTo>
                <a:lnTo>
                  <a:pt x="2071" y="67"/>
                </a:lnTo>
                <a:lnTo>
                  <a:pt x="2074" y="67"/>
                </a:lnTo>
                <a:lnTo>
                  <a:pt x="2078" y="67"/>
                </a:lnTo>
                <a:lnTo>
                  <a:pt x="2081" y="67"/>
                </a:lnTo>
                <a:lnTo>
                  <a:pt x="2084" y="67"/>
                </a:lnTo>
                <a:lnTo>
                  <a:pt x="2087" y="67"/>
                </a:lnTo>
                <a:lnTo>
                  <a:pt x="2090" y="67"/>
                </a:lnTo>
                <a:lnTo>
                  <a:pt x="2093" y="67"/>
                </a:lnTo>
                <a:lnTo>
                  <a:pt x="2096" y="67"/>
                </a:lnTo>
                <a:lnTo>
                  <a:pt x="2099" y="67"/>
                </a:lnTo>
                <a:lnTo>
                  <a:pt x="2102" y="67"/>
                </a:lnTo>
                <a:lnTo>
                  <a:pt x="2105" y="67"/>
                </a:lnTo>
                <a:lnTo>
                  <a:pt x="2108" y="67"/>
                </a:lnTo>
                <a:lnTo>
                  <a:pt x="2111" y="67"/>
                </a:lnTo>
                <a:lnTo>
                  <a:pt x="2114" y="67"/>
                </a:lnTo>
                <a:lnTo>
                  <a:pt x="2117" y="67"/>
                </a:lnTo>
                <a:lnTo>
                  <a:pt x="2120" y="67"/>
                </a:lnTo>
                <a:lnTo>
                  <a:pt x="2123" y="67"/>
                </a:lnTo>
                <a:lnTo>
                  <a:pt x="2126" y="67"/>
                </a:lnTo>
                <a:lnTo>
                  <a:pt x="2129" y="67"/>
                </a:lnTo>
                <a:lnTo>
                  <a:pt x="2132" y="67"/>
                </a:lnTo>
                <a:lnTo>
                  <a:pt x="2135" y="67"/>
                </a:lnTo>
                <a:lnTo>
                  <a:pt x="2139" y="67"/>
                </a:lnTo>
                <a:lnTo>
                  <a:pt x="2141" y="67"/>
                </a:lnTo>
                <a:lnTo>
                  <a:pt x="2145" y="67"/>
                </a:lnTo>
                <a:lnTo>
                  <a:pt x="2147" y="67"/>
                </a:lnTo>
                <a:lnTo>
                  <a:pt x="2150" y="67"/>
                </a:lnTo>
                <a:lnTo>
                  <a:pt x="2153" y="67"/>
                </a:lnTo>
                <a:lnTo>
                  <a:pt x="2156" y="67"/>
                </a:lnTo>
                <a:lnTo>
                  <a:pt x="2159" y="67"/>
                </a:lnTo>
                <a:lnTo>
                  <a:pt x="2162" y="67"/>
                </a:lnTo>
                <a:lnTo>
                  <a:pt x="2165" y="67"/>
                </a:lnTo>
                <a:lnTo>
                  <a:pt x="2168" y="67"/>
                </a:lnTo>
                <a:lnTo>
                  <a:pt x="2171" y="67"/>
                </a:lnTo>
                <a:lnTo>
                  <a:pt x="2174" y="67"/>
                </a:lnTo>
                <a:lnTo>
                  <a:pt x="2177" y="67"/>
                </a:lnTo>
                <a:lnTo>
                  <a:pt x="2180" y="67"/>
                </a:lnTo>
                <a:lnTo>
                  <a:pt x="2183" y="67"/>
                </a:lnTo>
                <a:lnTo>
                  <a:pt x="2186" y="67"/>
                </a:lnTo>
                <a:lnTo>
                  <a:pt x="2189" y="67"/>
                </a:lnTo>
                <a:lnTo>
                  <a:pt x="2192" y="67"/>
                </a:lnTo>
                <a:lnTo>
                  <a:pt x="2196" y="67"/>
                </a:lnTo>
                <a:lnTo>
                  <a:pt x="2199" y="67"/>
                </a:lnTo>
                <a:lnTo>
                  <a:pt x="2202" y="67"/>
                </a:lnTo>
                <a:lnTo>
                  <a:pt x="2205" y="67"/>
                </a:lnTo>
                <a:lnTo>
                  <a:pt x="2208" y="67"/>
                </a:lnTo>
                <a:lnTo>
                  <a:pt x="2211" y="67"/>
                </a:lnTo>
                <a:lnTo>
                  <a:pt x="2214" y="67"/>
                </a:lnTo>
                <a:lnTo>
                  <a:pt x="2217" y="67"/>
                </a:lnTo>
                <a:lnTo>
                  <a:pt x="2220" y="67"/>
                </a:lnTo>
                <a:lnTo>
                  <a:pt x="2223" y="67"/>
                </a:lnTo>
                <a:lnTo>
                  <a:pt x="2226" y="67"/>
                </a:lnTo>
                <a:lnTo>
                  <a:pt x="2229" y="67"/>
                </a:lnTo>
                <a:lnTo>
                  <a:pt x="2232" y="67"/>
                </a:lnTo>
                <a:lnTo>
                  <a:pt x="2235" y="67"/>
                </a:lnTo>
                <a:lnTo>
                  <a:pt x="2238" y="67"/>
                </a:lnTo>
                <a:lnTo>
                  <a:pt x="2240" y="67"/>
                </a:lnTo>
                <a:lnTo>
                  <a:pt x="2244" y="67"/>
                </a:lnTo>
                <a:lnTo>
                  <a:pt x="2247" y="67"/>
                </a:lnTo>
                <a:lnTo>
                  <a:pt x="2250" y="67"/>
                </a:lnTo>
                <a:lnTo>
                  <a:pt x="2253" y="67"/>
                </a:lnTo>
                <a:lnTo>
                  <a:pt x="2256" y="67"/>
                </a:lnTo>
                <a:lnTo>
                  <a:pt x="2259" y="67"/>
                </a:lnTo>
                <a:lnTo>
                  <a:pt x="2262" y="67"/>
                </a:lnTo>
                <a:lnTo>
                  <a:pt x="2265" y="67"/>
                </a:lnTo>
                <a:lnTo>
                  <a:pt x="2268" y="67"/>
                </a:lnTo>
                <a:lnTo>
                  <a:pt x="2271" y="67"/>
                </a:lnTo>
                <a:lnTo>
                  <a:pt x="2274" y="67"/>
                </a:lnTo>
                <a:lnTo>
                  <a:pt x="2277" y="67"/>
                </a:lnTo>
                <a:lnTo>
                  <a:pt x="2280" y="67"/>
                </a:lnTo>
                <a:lnTo>
                  <a:pt x="2283" y="67"/>
                </a:lnTo>
                <a:lnTo>
                  <a:pt x="2286" y="67"/>
                </a:lnTo>
                <a:lnTo>
                  <a:pt x="2289" y="67"/>
                </a:lnTo>
                <a:lnTo>
                  <a:pt x="2292" y="67"/>
                </a:lnTo>
                <a:lnTo>
                  <a:pt x="2295" y="67"/>
                </a:lnTo>
                <a:lnTo>
                  <a:pt x="2298" y="67"/>
                </a:lnTo>
                <a:lnTo>
                  <a:pt x="2301" y="67"/>
                </a:lnTo>
                <a:lnTo>
                  <a:pt x="2305" y="67"/>
                </a:lnTo>
                <a:lnTo>
                  <a:pt x="2307" y="67"/>
                </a:lnTo>
                <a:lnTo>
                  <a:pt x="2311" y="67"/>
                </a:lnTo>
                <a:lnTo>
                  <a:pt x="2314" y="67"/>
                </a:lnTo>
                <a:lnTo>
                  <a:pt x="2317" y="67"/>
                </a:lnTo>
                <a:lnTo>
                  <a:pt x="2320" y="67"/>
                </a:lnTo>
                <a:lnTo>
                  <a:pt x="2323" y="67"/>
                </a:lnTo>
                <a:lnTo>
                  <a:pt x="2326" y="67"/>
                </a:lnTo>
                <a:lnTo>
                  <a:pt x="2329" y="67"/>
                </a:lnTo>
                <a:lnTo>
                  <a:pt x="2332" y="67"/>
                </a:lnTo>
                <a:lnTo>
                  <a:pt x="2335" y="67"/>
                </a:lnTo>
                <a:lnTo>
                  <a:pt x="2337" y="67"/>
                </a:lnTo>
                <a:lnTo>
                  <a:pt x="2340" y="67"/>
                </a:lnTo>
                <a:lnTo>
                  <a:pt x="2343" y="67"/>
                </a:lnTo>
                <a:lnTo>
                  <a:pt x="2346" y="67"/>
                </a:lnTo>
                <a:lnTo>
                  <a:pt x="2349" y="67"/>
                </a:lnTo>
                <a:lnTo>
                  <a:pt x="2353" y="67"/>
                </a:lnTo>
                <a:lnTo>
                  <a:pt x="2355" y="67"/>
                </a:lnTo>
                <a:lnTo>
                  <a:pt x="2359" y="67"/>
                </a:lnTo>
                <a:lnTo>
                  <a:pt x="2362" y="67"/>
                </a:lnTo>
                <a:lnTo>
                  <a:pt x="2365" y="67"/>
                </a:lnTo>
                <a:lnTo>
                  <a:pt x="2368" y="67"/>
                </a:lnTo>
                <a:lnTo>
                  <a:pt x="2371" y="67"/>
                </a:lnTo>
                <a:lnTo>
                  <a:pt x="2374" y="67"/>
                </a:lnTo>
                <a:lnTo>
                  <a:pt x="2377" y="67"/>
                </a:lnTo>
                <a:lnTo>
                  <a:pt x="2380" y="67"/>
                </a:lnTo>
                <a:lnTo>
                  <a:pt x="2383" y="67"/>
                </a:lnTo>
                <a:lnTo>
                  <a:pt x="2386" y="67"/>
                </a:lnTo>
                <a:lnTo>
                  <a:pt x="2389" y="67"/>
                </a:lnTo>
                <a:lnTo>
                  <a:pt x="2392" y="67"/>
                </a:lnTo>
                <a:lnTo>
                  <a:pt x="2395" y="67"/>
                </a:lnTo>
                <a:lnTo>
                  <a:pt x="2398" y="67"/>
                </a:lnTo>
                <a:lnTo>
                  <a:pt x="2401" y="67"/>
                </a:lnTo>
                <a:lnTo>
                  <a:pt x="2404" y="67"/>
                </a:lnTo>
                <a:lnTo>
                  <a:pt x="2407" y="67"/>
                </a:lnTo>
                <a:lnTo>
                  <a:pt x="2410" y="67"/>
                </a:lnTo>
                <a:lnTo>
                  <a:pt x="2413" y="67"/>
                </a:lnTo>
                <a:lnTo>
                  <a:pt x="2416" y="67"/>
                </a:lnTo>
                <a:lnTo>
                  <a:pt x="2420" y="67"/>
                </a:lnTo>
                <a:lnTo>
                  <a:pt x="2423" y="67"/>
                </a:lnTo>
                <a:lnTo>
                  <a:pt x="2426" y="67"/>
                </a:lnTo>
                <a:lnTo>
                  <a:pt x="2429" y="67"/>
                </a:lnTo>
                <a:lnTo>
                  <a:pt x="2431" y="67"/>
                </a:lnTo>
                <a:lnTo>
                  <a:pt x="2434" y="67"/>
                </a:lnTo>
                <a:lnTo>
                  <a:pt x="2437" y="67"/>
                </a:lnTo>
                <a:lnTo>
                  <a:pt x="2440" y="67"/>
                </a:lnTo>
                <a:lnTo>
                  <a:pt x="2443" y="67"/>
                </a:lnTo>
                <a:lnTo>
                  <a:pt x="2446" y="67"/>
                </a:lnTo>
                <a:lnTo>
                  <a:pt x="2449" y="67"/>
                </a:lnTo>
                <a:lnTo>
                  <a:pt x="2452" y="67"/>
                </a:lnTo>
                <a:lnTo>
                  <a:pt x="2455" y="67"/>
                </a:lnTo>
                <a:lnTo>
                  <a:pt x="2458" y="67"/>
                </a:lnTo>
                <a:lnTo>
                  <a:pt x="2461" y="67"/>
                </a:lnTo>
                <a:lnTo>
                  <a:pt x="2464" y="67"/>
                </a:lnTo>
                <a:lnTo>
                  <a:pt x="2468" y="67"/>
                </a:lnTo>
                <a:lnTo>
                  <a:pt x="2471" y="67"/>
                </a:lnTo>
                <a:lnTo>
                  <a:pt x="2474" y="67"/>
                </a:lnTo>
                <a:lnTo>
                  <a:pt x="2477" y="67"/>
                </a:lnTo>
                <a:lnTo>
                  <a:pt x="2480" y="67"/>
                </a:lnTo>
                <a:lnTo>
                  <a:pt x="2483" y="67"/>
                </a:lnTo>
                <a:lnTo>
                  <a:pt x="2486" y="67"/>
                </a:lnTo>
                <a:lnTo>
                  <a:pt x="2489" y="67"/>
                </a:lnTo>
                <a:lnTo>
                  <a:pt x="2492" y="67"/>
                </a:lnTo>
                <a:lnTo>
                  <a:pt x="2495" y="67"/>
                </a:lnTo>
                <a:lnTo>
                  <a:pt x="2498" y="67"/>
                </a:lnTo>
                <a:lnTo>
                  <a:pt x="2501" y="67"/>
                </a:lnTo>
                <a:lnTo>
                  <a:pt x="2504" y="67"/>
                </a:lnTo>
                <a:lnTo>
                  <a:pt x="2507" y="67"/>
                </a:lnTo>
                <a:lnTo>
                  <a:pt x="2510" y="67"/>
                </a:lnTo>
                <a:lnTo>
                  <a:pt x="2513" y="67"/>
                </a:lnTo>
                <a:lnTo>
                  <a:pt x="2516" y="67"/>
                </a:lnTo>
                <a:lnTo>
                  <a:pt x="2519" y="67"/>
                </a:lnTo>
                <a:lnTo>
                  <a:pt x="2522" y="67"/>
                </a:lnTo>
                <a:lnTo>
                  <a:pt x="2525" y="67"/>
                </a:lnTo>
                <a:lnTo>
                  <a:pt x="2528" y="67"/>
                </a:lnTo>
                <a:lnTo>
                  <a:pt x="2531" y="67"/>
                </a:lnTo>
                <a:lnTo>
                  <a:pt x="2534" y="67"/>
                </a:lnTo>
                <a:lnTo>
                  <a:pt x="2537" y="67"/>
                </a:lnTo>
                <a:lnTo>
                  <a:pt x="2540" y="67"/>
                </a:lnTo>
                <a:lnTo>
                  <a:pt x="2543" y="67"/>
                </a:lnTo>
                <a:lnTo>
                  <a:pt x="2546" y="67"/>
                </a:lnTo>
                <a:lnTo>
                  <a:pt x="2549" y="67"/>
                </a:lnTo>
                <a:lnTo>
                  <a:pt x="2552" y="67"/>
                </a:lnTo>
                <a:lnTo>
                  <a:pt x="2555" y="67"/>
                </a:lnTo>
                <a:lnTo>
                  <a:pt x="2558" y="67"/>
                </a:lnTo>
                <a:lnTo>
                  <a:pt x="2561" y="67"/>
                </a:lnTo>
                <a:lnTo>
                  <a:pt x="2564" y="67"/>
                </a:lnTo>
                <a:lnTo>
                  <a:pt x="2567" y="67"/>
                </a:lnTo>
                <a:lnTo>
                  <a:pt x="2570" y="67"/>
                </a:lnTo>
                <a:lnTo>
                  <a:pt x="2573" y="67"/>
                </a:lnTo>
                <a:lnTo>
                  <a:pt x="2577" y="67"/>
                </a:lnTo>
                <a:lnTo>
                  <a:pt x="2579" y="67"/>
                </a:lnTo>
                <a:lnTo>
                  <a:pt x="2583" y="67"/>
                </a:lnTo>
                <a:lnTo>
                  <a:pt x="2586" y="67"/>
                </a:lnTo>
                <a:lnTo>
                  <a:pt x="2589" y="0"/>
                </a:lnTo>
                <a:lnTo>
                  <a:pt x="2592" y="0"/>
                </a:lnTo>
                <a:lnTo>
                  <a:pt x="2595" y="0"/>
                </a:lnTo>
                <a:lnTo>
                  <a:pt x="2598" y="0"/>
                </a:lnTo>
                <a:lnTo>
                  <a:pt x="2601" y="0"/>
                </a:lnTo>
                <a:lnTo>
                  <a:pt x="2604" y="0"/>
                </a:lnTo>
                <a:lnTo>
                  <a:pt x="2607" y="0"/>
                </a:lnTo>
                <a:lnTo>
                  <a:pt x="2610" y="0"/>
                </a:lnTo>
                <a:lnTo>
                  <a:pt x="2613" y="0"/>
                </a:lnTo>
                <a:lnTo>
                  <a:pt x="2616" y="0"/>
                </a:lnTo>
                <a:lnTo>
                  <a:pt x="2618" y="0"/>
                </a:lnTo>
                <a:lnTo>
                  <a:pt x="2621" y="0"/>
                </a:lnTo>
                <a:lnTo>
                  <a:pt x="2625" y="0"/>
                </a:lnTo>
                <a:lnTo>
                  <a:pt x="2628" y="0"/>
                </a:lnTo>
                <a:lnTo>
                  <a:pt x="2630" y="0"/>
                </a:lnTo>
                <a:lnTo>
                  <a:pt x="2634" y="0"/>
                </a:lnTo>
                <a:lnTo>
                  <a:pt x="2637" y="0"/>
                </a:lnTo>
                <a:lnTo>
                  <a:pt x="2640" y="0"/>
                </a:lnTo>
                <a:lnTo>
                  <a:pt x="2643" y="0"/>
                </a:lnTo>
                <a:lnTo>
                  <a:pt x="2646" y="0"/>
                </a:lnTo>
                <a:lnTo>
                  <a:pt x="2649" y="0"/>
                </a:lnTo>
                <a:lnTo>
                  <a:pt x="2652" y="0"/>
                </a:lnTo>
                <a:lnTo>
                  <a:pt x="2655" y="0"/>
                </a:lnTo>
                <a:lnTo>
                  <a:pt x="2658" y="0"/>
                </a:lnTo>
                <a:lnTo>
                  <a:pt x="2661" y="0"/>
                </a:lnTo>
                <a:lnTo>
                  <a:pt x="2664" y="0"/>
                </a:lnTo>
                <a:lnTo>
                  <a:pt x="2667" y="0"/>
                </a:lnTo>
                <a:lnTo>
                  <a:pt x="2670" y="0"/>
                </a:lnTo>
                <a:lnTo>
                  <a:pt x="2673" y="0"/>
                </a:lnTo>
                <a:lnTo>
                  <a:pt x="2676" y="0"/>
                </a:lnTo>
                <a:lnTo>
                  <a:pt x="2679" y="0"/>
                </a:lnTo>
                <a:lnTo>
                  <a:pt x="2682" y="0"/>
                </a:lnTo>
                <a:lnTo>
                  <a:pt x="2685" y="0"/>
                </a:lnTo>
                <a:lnTo>
                  <a:pt x="2688" y="0"/>
                </a:lnTo>
                <a:lnTo>
                  <a:pt x="2692" y="0"/>
                </a:lnTo>
                <a:lnTo>
                  <a:pt x="2695" y="0"/>
                </a:lnTo>
                <a:lnTo>
                  <a:pt x="2698" y="0"/>
                </a:lnTo>
                <a:lnTo>
                  <a:pt x="2701" y="0"/>
                </a:lnTo>
                <a:lnTo>
                  <a:pt x="2704" y="0"/>
                </a:lnTo>
                <a:lnTo>
                  <a:pt x="2707" y="0"/>
                </a:lnTo>
                <a:lnTo>
                  <a:pt x="2710" y="0"/>
                </a:lnTo>
                <a:lnTo>
                  <a:pt x="2713" y="0"/>
                </a:lnTo>
                <a:lnTo>
                  <a:pt x="2715" y="0"/>
                </a:lnTo>
                <a:lnTo>
                  <a:pt x="2718" y="0"/>
                </a:lnTo>
                <a:lnTo>
                  <a:pt x="2721" y="0"/>
                </a:lnTo>
                <a:lnTo>
                  <a:pt x="2724" y="0"/>
                </a:lnTo>
                <a:lnTo>
                  <a:pt x="2727" y="0"/>
                </a:lnTo>
                <a:lnTo>
                  <a:pt x="2730" y="0"/>
                </a:lnTo>
                <a:lnTo>
                  <a:pt x="2733" y="0"/>
                </a:lnTo>
                <a:lnTo>
                  <a:pt x="2736" y="0"/>
                </a:lnTo>
                <a:lnTo>
                  <a:pt x="2739" y="0"/>
                </a:lnTo>
                <a:lnTo>
                  <a:pt x="2743" y="0"/>
                </a:lnTo>
                <a:lnTo>
                  <a:pt x="2746" y="0"/>
                </a:lnTo>
                <a:lnTo>
                  <a:pt x="2749" y="0"/>
                </a:lnTo>
                <a:lnTo>
                  <a:pt x="2752" y="0"/>
                </a:lnTo>
                <a:lnTo>
                  <a:pt x="2755" y="0"/>
                </a:lnTo>
                <a:lnTo>
                  <a:pt x="2758" y="0"/>
                </a:lnTo>
                <a:lnTo>
                  <a:pt x="2761" y="0"/>
                </a:lnTo>
                <a:lnTo>
                  <a:pt x="2764" y="0"/>
                </a:lnTo>
                <a:lnTo>
                  <a:pt x="2767" y="0"/>
                </a:lnTo>
                <a:lnTo>
                  <a:pt x="2770" y="0"/>
                </a:lnTo>
                <a:lnTo>
                  <a:pt x="2773" y="0"/>
                </a:lnTo>
                <a:lnTo>
                  <a:pt x="2776" y="0"/>
                </a:lnTo>
                <a:lnTo>
                  <a:pt x="2779" y="0"/>
                </a:lnTo>
                <a:lnTo>
                  <a:pt x="2782" y="0"/>
                </a:lnTo>
                <a:lnTo>
                  <a:pt x="2785" y="0"/>
                </a:lnTo>
                <a:lnTo>
                  <a:pt x="2788" y="0"/>
                </a:lnTo>
                <a:lnTo>
                  <a:pt x="2791" y="0"/>
                </a:lnTo>
                <a:lnTo>
                  <a:pt x="2794" y="0"/>
                </a:lnTo>
                <a:lnTo>
                  <a:pt x="2797" y="0"/>
                </a:lnTo>
                <a:lnTo>
                  <a:pt x="2800" y="0"/>
                </a:lnTo>
                <a:lnTo>
                  <a:pt x="2803" y="0"/>
                </a:lnTo>
                <a:lnTo>
                  <a:pt x="2806" y="0"/>
                </a:lnTo>
                <a:lnTo>
                  <a:pt x="2810" y="0"/>
                </a:lnTo>
                <a:lnTo>
                  <a:pt x="2813" y="0"/>
                </a:lnTo>
                <a:lnTo>
                  <a:pt x="2816" y="0"/>
                </a:lnTo>
                <a:lnTo>
                  <a:pt x="2819" y="0"/>
                </a:lnTo>
                <a:lnTo>
                  <a:pt x="2822" y="0"/>
                </a:lnTo>
                <a:lnTo>
                  <a:pt x="2825" y="0"/>
                </a:lnTo>
                <a:lnTo>
                  <a:pt x="2828" y="0"/>
                </a:lnTo>
                <a:lnTo>
                  <a:pt x="2831" y="0"/>
                </a:lnTo>
                <a:lnTo>
                  <a:pt x="2833" y="0"/>
                </a:lnTo>
                <a:lnTo>
                  <a:pt x="2836" y="0"/>
                </a:lnTo>
                <a:lnTo>
                  <a:pt x="2839" y="0"/>
                </a:lnTo>
                <a:lnTo>
                  <a:pt x="2842" y="0"/>
                </a:lnTo>
                <a:lnTo>
                  <a:pt x="2845" y="0"/>
                </a:lnTo>
                <a:lnTo>
                  <a:pt x="2848" y="0"/>
                </a:lnTo>
                <a:lnTo>
                  <a:pt x="2852" y="0"/>
                </a:lnTo>
                <a:lnTo>
                  <a:pt x="2854" y="0"/>
                </a:lnTo>
                <a:lnTo>
                  <a:pt x="2858" y="0"/>
                </a:lnTo>
                <a:lnTo>
                  <a:pt x="2861" y="0"/>
                </a:lnTo>
                <a:lnTo>
                  <a:pt x="2864" y="0"/>
                </a:lnTo>
                <a:lnTo>
                  <a:pt x="2867" y="0"/>
                </a:lnTo>
                <a:lnTo>
                  <a:pt x="2870" y="0"/>
                </a:lnTo>
                <a:lnTo>
                  <a:pt x="2873" y="0"/>
                </a:lnTo>
                <a:lnTo>
                  <a:pt x="2876" y="0"/>
                </a:lnTo>
                <a:lnTo>
                  <a:pt x="2879" y="0"/>
                </a:lnTo>
                <a:lnTo>
                  <a:pt x="2882" y="0"/>
                </a:lnTo>
                <a:lnTo>
                  <a:pt x="2885" y="0"/>
                </a:lnTo>
                <a:lnTo>
                  <a:pt x="2888" y="0"/>
                </a:lnTo>
                <a:lnTo>
                  <a:pt x="2891" y="0"/>
                </a:lnTo>
                <a:lnTo>
                  <a:pt x="2894" y="0"/>
                </a:lnTo>
                <a:lnTo>
                  <a:pt x="2897" y="0"/>
                </a:lnTo>
                <a:lnTo>
                  <a:pt x="2900" y="0"/>
                </a:lnTo>
                <a:lnTo>
                  <a:pt x="2903" y="0"/>
                </a:lnTo>
                <a:lnTo>
                  <a:pt x="2906" y="0"/>
                </a:lnTo>
                <a:lnTo>
                  <a:pt x="2909" y="0"/>
                </a:lnTo>
                <a:lnTo>
                  <a:pt x="2912" y="67"/>
                </a:lnTo>
                <a:lnTo>
                  <a:pt x="2915" y="67"/>
                </a:lnTo>
                <a:lnTo>
                  <a:pt x="2919" y="67"/>
                </a:lnTo>
                <a:lnTo>
                  <a:pt x="2921" y="67"/>
                </a:lnTo>
                <a:lnTo>
                  <a:pt x="2925" y="67"/>
                </a:lnTo>
                <a:lnTo>
                  <a:pt x="2927" y="67"/>
                </a:lnTo>
                <a:lnTo>
                  <a:pt x="2930" y="67"/>
                </a:lnTo>
                <a:lnTo>
                  <a:pt x="2933" y="67"/>
                </a:lnTo>
                <a:lnTo>
                  <a:pt x="2936" y="67"/>
                </a:lnTo>
                <a:lnTo>
                  <a:pt x="2939" y="67"/>
                </a:lnTo>
                <a:lnTo>
                  <a:pt x="2942" y="67"/>
                </a:lnTo>
                <a:lnTo>
                  <a:pt x="2945" y="67"/>
                </a:lnTo>
                <a:lnTo>
                  <a:pt x="2948" y="67"/>
                </a:lnTo>
                <a:lnTo>
                  <a:pt x="2951" y="67"/>
                </a:lnTo>
                <a:lnTo>
                  <a:pt x="2954" y="67"/>
                </a:lnTo>
                <a:lnTo>
                  <a:pt x="2957" y="67"/>
                </a:lnTo>
                <a:lnTo>
                  <a:pt x="2960" y="67"/>
                </a:lnTo>
                <a:lnTo>
                  <a:pt x="2963" y="67"/>
                </a:lnTo>
                <a:lnTo>
                  <a:pt x="2967" y="67"/>
                </a:lnTo>
                <a:lnTo>
                  <a:pt x="2970" y="67"/>
                </a:lnTo>
                <a:lnTo>
                  <a:pt x="2973" y="67"/>
                </a:lnTo>
                <a:lnTo>
                  <a:pt x="2976" y="67"/>
                </a:lnTo>
                <a:lnTo>
                  <a:pt x="2979" y="67"/>
                </a:lnTo>
                <a:lnTo>
                  <a:pt x="2982" y="67"/>
                </a:lnTo>
                <a:lnTo>
                  <a:pt x="2985" y="67"/>
                </a:lnTo>
                <a:lnTo>
                  <a:pt x="2988" y="67"/>
                </a:lnTo>
                <a:lnTo>
                  <a:pt x="2991" y="67"/>
                </a:lnTo>
                <a:lnTo>
                  <a:pt x="2994" y="67"/>
                </a:lnTo>
                <a:lnTo>
                  <a:pt x="2997" y="67"/>
                </a:lnTo>
                <a:lnTo>
                  <a:pt x="3000" y="67"/>
                </a:lnTo>
                <a:lnTo>
                  <a:pt x="3003" y="67"/>
                </a:lnTo>
                <a:lnTo>
                  <a:pt x="3006" y="67"/>
                </a:lnTo>
                <a:lnTo>
                  <a:pt x="3009" y="67"/>
                </a:lnTo>
                <a:lnTo>
                  <a:pt x="3012" y="67"/>
                </a:lnTo>
                <a:lnTo>
                  <a:pt x="3015" y="67"/>
                </a:lnTo>
                <a:lnTo>
                  <a:pt x="3018" y="67"/>
                </a:lnTo>
                <a:lnTo>
                  <a:pt x="3021" y="67"/>
                </a:lnTo>
                <a:lnTo>
                  <a:pt x="3024" y="67"/>
                </a:lnTo>
                <a:lnTo>
                  <a:pt x="3027" y="67"/>
                </a:lnTo>
                <a:lnTo>
                  <a:pt x="3030" y="67"/>
                </a:lnTo>
                <a:lnTo>
                  <a:pt x="3033" y="67"/>
                </a:lnTo>
                <a:lnTo>
                  <a:pt x="3036" y="67"/>
                </a:lnTo>
                <a:lnTo>
                  <a:pt x="3039" y="67"/>
                </a:lnTo>
                <a:lnTo>
                  <a:pt x="3042" y="67"/>
                </a:lnTo>
                <a:lnTo>
                  <a:pt x="3045" y="67"/>
                </a:lnTo>
                <a:lnTo>
                  <a:pt x="3048" y="67"/>
                </a:lnTo>
                <a:lnTo>
                  <a:pt x="3051" y="67"/>
                </a:lnTo>
                <a:lnTo>
                  <a:pt x="3054" y="67"/>
                </a:lnTo>
                <a:lnTo>
                  <a:pt x="3057" y="67"/>
                </a:lnTo>
                <a:lnTo>
                  <a:pt x="3060" y="67"/>
                </a:lnTo>
                <a:lnTo>
                  <a:pt x="3063" y="67"/>
                </a:lnTo>
                <a:lnTo>
                  <a:pt x="3066" y="67"/>
                </a:lnTo>
                <a:lnTo>
                  <a:pt x="3069" y="67"/>
                </a:lnTo>
                <a:lnTo>
                  <a:pt x="3072" y="67"/>
                </a:lnTo>
                <a:lnTo>
                  <a:pt x="3076" y="67"/>
                </a:lnTo>
                <a:lnTo>
                  <a:pt x="3078" y="67"/>
                </a:lnTo>
                <a:lnTo>
                  <a:pt x="3082" y="67"/>
                </a:lnTo>
                <a:lnTo>
                  <a:pt x="3085" y="67"/>
                </a:lnTo>
                <a:lnTo>
                  <a:pt x="3088" y="67"/>
                </a:lnTo>
                <a:lnTo>
                  <a:pt x="3091" y="67"/>
                </a:lnTo>
                <a:lnTo>
                  <a:pt x="3094" y="67"/>
                </a:lnTo>
                <a:lnTo>
                  <a:pt x="3097" y="67"/>
                </a:lnTo>
                <a:lnTo>
                  <a:pt x="3100" y="67"/>
                </a:lnTo>
                <a:lnTo>
                  <a:pt x="3103" y="67"/>
                </a:lnTo>
                <a:lnTo>
                  <a:pt x="3106" y="67"/>
                </a:lnTo>
                <a:lnTo>
                  <a:pt x="3109" y="67"/>
                </a:lnTo>
                <a:lnTo>
                  <a:pt x="3112" y="67"/>
                </a:lnTo>
                <a:lnTo>
                  <a:pt x="3115" y="67"/>
                </a:lnTo>
                <a:lnTo>
                  <a:pt x="3117" y="67"/>
                </a:lnTo>
                <a:lnTo>
                  <a:pt x="3120" y="67"/>
                </a:lnTo>
                <a:lnTo>
                  <a:pt x="3124" y="67"/>
                </a:lnTo>
                <a:lnTo>
                  <a:pt x="3126" y="67"/>
                </a:lnTo>
                <a:lnTo>
                  <a:pt x="3130" y="67"/>
                </a:lnTo>
                <a:lnTo>
                  <a:pt x="3133" y="67"/>
                </a:lnTo>
                <a:lnTo>
                  <a:pt x="3136" y="67"/>
                </a:lnTo>
                <a:lnTo>
                  <a:pt x="3139" y="67"/>
                </a:lnTo>
                <a:lnTo>
                  <a:pt x="3142" y="67"/>
                </a:lnTo>
                <a:lnTo>
                  <a:pt x="3145" y="67"/>
                </a:lnTo>
                <a:lnTo>
                  <a:pt x="3148" y="67"/>
                </a:lnTo>
                <a:lnTo>
                  <a:pt x="3151" y="67"/>
                </a:lnTo>
                <a:lnTo>
                  <a:pt x="3154" y="67"/>
                </a:lnTo>
                <a:lnTo>
                  <a:pt x="3157" y="67"/>
                </a:lnTo>
                <a:lnTo>
                  <a:pt x="3160" y="67"/>
                </a:lnTo>
                <a:lnTo>
                  <a:pt x="3163" y="67"/>
                </a:lnTo>
                <a:lnTo>
                  <a:pt x="3166" y="67"/>
                </a:lnTo>
                <a:lnTo>
                  <a:pt x="3169" y="67"/>
                </a:lnTo>
                <a:lnTo>
                  <a:pt x="3172" y="67"/>
                </a:lnTo>
                <a:lnTo>
                  <a:pt x="3175" y="67"/>
                </a:lnTo>
                <a:lnTo>
                  <a:pt x="3178" y="67"/>
                </a:lnTo>
                <a:lnTo>
                  <a:pt x="3181" y="67"/>
                </a:lnTo>
                <a:lnTo>
                  <a:pt x="3184" y="67"/>
                </a:lnTo>
                <a:lnTo>
                  <a:pt x="3187" y="67"/>
                </a:lnTo>
                <a:lnTo>
                  <a:pt x="3191" y="67"/>
                </a:lnTo>
                <a:lnTo>
                  <a:pt x="3194" y="67"/>
                </a:lnTo>
                <a:lnTo>
                  <a:pt x="3197" y="67"/>
                </a:lnTo>
                <a:lnTo>
                  <a:pt x="3200" y="67"/>
                </a:lnTo>
                <a:lnTo>
                  <a:pt x="3203" y="67"/>
                </a:lnTo>
                <a:lnTo>
                  <a:pt x="3206" y="67"/>
                </a:lnTo>
                <a:lnTo>
                  <a:pt x="3209" y="67"/>
                </a:lnTo>
                <a:lnTo>
                  <a:pt x="3211" y="67"/>
                </a:lnTo>
                <a:lnTo>
                  <a:pt x="3214" y="67"/>
                </a:lnTo>
                <a:lnTo>
                  <a:pt x="3217" y="67"/>
                </a:lnTo>
                <a:lnTo>
                  <a:pt x="3220" y="67"/>
                </a:lnTo>
                <a:lnTo>
                  <a:pt x="3223" y="0"/>
                </a:lnTo>
                <a:lnTo>
                  <a:pt x="3226" y="67"/>
                </a:lnTo>
                <a:lnTo>
                  <a:pt x="3229" y="67"/>
                </a:lnTo>
                <a:lnTo>
                  <a:pt x="3232" y="67"/>
                </a:lnTo>
                <a:lnTo>
                  <a:pt x="3235" y="67"/>
                </a:lnTo>
                <a:lnTo>
                  <a:pt x="3239" y="67"/>
                </a:lnTo>
                <a:lnTo>
                  <a:pt x="3242" y="67"/>
                </a:lnTo>
                <a:lnTo>
                  <a:pt x="3244" y="67"/>
                </a:lnTo>
                <a:lnTo>
                  <a:pt x="3248" y="67"/>
                </a:lnTo>
                <a:lnTo>
                  <a:pt x="3251" y="67"/>
                </a:lnTo>
                <a:lnTo>
                  <a:pt x="3254" y="67"/>
                </a:lnTo>
                <a:lnTo>
                  <a:pt x="3257" y="67"/>
                </a:lnTo>
                <a:lnTo>
                  <a:pt x="3260" y="67"/>
                </a:lnTo>
                <a:lnTo>
                  <a:pt x="3263" y="67"/>
                </a:lnTo>
                <a:lnTo>
                  <a:pt x="3266" y="67"/>
                </a:lnTo>
                <a:lnTo>
                  <a:pt x="3269" y="67"/>
                </a:lnTo>
                <a:lnTo>
                  <a:pt x="3272" y="67"/>
                </a:lnTo>
                <a:lnTo>
                  <a:pt x="3275" y="67"/>
                </a:lnTo>
                <a:lnTo>
                  <a:pt x="3278" y="67"/>
                </a:lnTo>
                <a:lnTo>
                  <a:pt x="3281" y="67"/>
                </a:lnTo>
                <a:lnTo>
                  <a:pt x="3284" y="67"/>
                </a:lnTo>
                <a:lnTo>
                  <a:pt x="3287" y="67"/>
                </a:lnTo>
                <a:lnTo>
                  <a:pt x="3290" y="67"/>
                </a:lnTo>
                <a:lnTo>
                  <a:pt x="3293" y="67"/>
                </a:lnTo>
                <a:lnTo>
                  <a:pt x="3296" y="67"/>
                </a:lnTo>
                <a:lnTo>
                  <a:pt x="3300" y="67"/>
                </a:lnTo>
                <a:lnTo>
                  <a:pt x="3302" y="67"/>
                </a:lnTo>
                <a:lnTo>
                  <a:pt x="3305" y="67"/>
                </a:lnTo>
                <a:lnTo>
                  <a:pt x="3308" y="67"/>
                </a:lnTo>
                <a:lnTo>
                  <a:pt x="3311" y="67"/>
                </a:lnTo>
                <a:lnTo>
                  <a:pt x="3314" y="67"/>
                </a:lnTo>
                <a:lnTo>
                  <a:pt x="3317" y="67"/>
                </a:lnTo>
                <a:lnTo>
                  <a:pt x="3320" y="67"/>
                </a:lnTo>
                <a:lnTo>
                  <a:pt x="3323" y="67"/>
                </a:lnTo>
                <a:lnTo>
                  <a:pt x="3326" y="67"/>
                </a:lnTo>
                <a:lnTo>
                  <a:pt x="3329" y="67"/>
                </a:lnTo>
                <a:lnTo>
                  <a:pt x="3332" y="67"/>
                </a:lnTo>
                <a:lnTo>
                  <a:pt x="3335" y="67"/>
                </a:lnTo>
                <a:lnTo>
                  <a:pt x="3338" y="67"/>
                </a:lnTo>
                <a:lnTo>
                  <a:pt x="3341" y="67"/>
                </a:lnTo>
                <a:lnTo>
                  <a:pt x="3344" y="67"/>
                </a:lnTo>
                <a:lnTo>
                  <a:pt x="3347" y="67"/>
                </a:lnTo>
                <a:lnTo>
                  <a:pt x="3350" y="67"/>
                </a:lnTo>
                <a:lnTo>
                  <a:pt x="3353" y="67"/>
                </a:lnTo>
                <a:lnTo>
                  <a:pt x="3357" y="67"/>
                </a:lnTo>
                <a:lnTo>
                  <a:pt x="3360" y="67"/>
                </a:lnTo>
                <a:lnTo>
                  <a:pt x="3363" y="67"/>
                </a:lnTo>
                <a:lnTo>
                  <a:pt x="3366" y="67"/>
                </a:lnTo>
                <a:lnTo>
                  <a:pt x="3369" y="67"/>
                </a:lnTo>
                <a:lnTo>
                  <a:pt x="3372" y="67"/>
                </a:lnTo>
                <a:lnTo>
                  <a:pt x="3375" y="67"/>
                </a:lnTo>
                <a:lnTo>
                  <a:pt x="3378" y="67"/>
                </a:lnTo>
                <a:lnTo>
                  <a:pt x="3381" y="67"/>
                </a:lnTo>
                <a:lnTo>
                  <a:pt x="3384" y="67"/>
                </a:lnTo>
                <a:lnTo>
                  <a:pt x="3387" y="67"/>
                </a:lnTo>
                <a:lnTo>
                  <a:pt x="3390" y="67"/>
                </a:lnTo>
                <a:lnTo>
                  <a:pt x="3393" y="67"/>
                </a:lnTo>
                <a:lnTo>
                  <a:pt x="3396" y="67"/>
                </a:lnTo>
                <a:lnTo>
                  <a:pt x="3398" y="67"/>
                </a:lnTo>
                <a:lnTo>
                  <a:pt x="3401" y="67"/>
                </a:lnTo>
                <a:lnTo>
                  <a:pt x="3405" y="67"/>
                </a:lnTo>
                <a:lnTo>
                  <a:pt x="3408" y="67"/>
                </a:lnTo>
                <a:lnTo>
                  <a:pt x="3411" y="67"/>
                </a:lnTo>
                <a:lnTo>
                  <a:pt x="3414" y="67"/>
                </a:lnTo>
                <a:lnTo>
                  <a:pt x="3417" y="67"/>
                </a:lnTo>
                <a:lnTo>
                  <a:pt x="3420" y="67"/>
                </a:lnTo>
                <a:lnTo>
                  <a:pt x="3423" y="67"/>
                </a:lnTo>
                <a:lnTo>
                  <a:pt x="3426" y="67"/>
                </a:lnTo>
                <a:lnTo>
                  <a:pt x="3429" y="67"/>
                </a:lnTo>
                <a:lnTo>
                  <a:pt x="3432" y="67"/>
                </a:lnTo>
                <a:lnTo>
                  <a:pt x="3435" y="67"/>
                </a:lnTo>
                <a:lnTo>
                  <a:pt x="3438" y="67"/>
                </a:lnTo>
                <a:lnTo>
                  <a:pt x="3441" y="67"/>
                </a:lnTo>
                <a:lnTo>
                  <a:pt x="3444" y="67"/>
                </a:lnTo>
                <a:lnTo>
                  <a:pt x="3447" y="67"/>
                </a:lnTo>
                <a:lnTo>
                  <a:pt x="3450" y="67"/>
                </a:lnTo>
                <a:lnTo>
                  <a:pt x="3453" y="67"/>
                </a:lnTo>
                <a:lnTo>
                  <a:pt x="3456" y="67"/>
                </a:lnTo>
                <a:lnTo>
                  <a:pt x="3459" y="67"/>
                </a:lnTo>
                <a:lnTo>
                  <a:pt x="3462" y="67"/>
                </a:lnTo>
                <a:lnTo>
                  <a:pt x="3466" y="67"/>
                </a:lnTo>
                <a:lnTo>
                  <a:pt x="3468" y="67"/>
                </a:lnTo>
                <a:lnTo>
                  <a:pt x="3472" y="67"/>
                </a:lnTo>
                <a:lnTo>
                  <a:pt x="3475" y="67"/>
                </a:lnTo>
                <a:lnTo>
                  <a:pt x="3478" y="67"/>
                </a:lnTo>
                <a:lnTo>
                  <a:pt x="3481" y="67"/>
                </a:lnTo>
                <a:lnTo>
                  <a:pt x="3484" y="67"/>
                </a:lnTo>
                <a:lnTo>
                  <a:pt x="3487" y="67"/>
                </a:lnTo>
                <a:lnTo>
                  <a:pt x="3490" y="67"/>
                </a:lnTo>
                <a:lnTo>
                  <a:pt x="3493" y="67"/>
                </a:lnTo>
                <a:lnTo>
                  <a:pt x="3495" y="67"/>
                </a:lnTo>
                <a:lnTo>
                  <a:pt x="3498" y="67"/>
                </a:lnTo>
                <a:lnTo>
                  <a:pt x="3502" y="67"/>
                </a:lnTo>
                <a:lnTo>
                  <a:pt x="3505" y="67"/>
                </a:lnTo>
                <a:lnTo>
                  <a:pt x="3508" y="67"/>
                </a:lnTo>
                <a:lnTo>
                  <a:pt x="3511" y="67"/>
                </a:lnTo>
                <a:lnTo>
                  <a:pt x="3514" y="67"/>
                </a:lnTo>
                <a:lnTo>
                  <a:pt x="3516" y="67"/>
                </a:lnTo>
                <a:lnTo>
                  <a:pt x="3520" y="67"/>
                </a:lnTo>
                <a:lnTo>
                  <a:pt x="3523" y="67"/>
                </a:lnTo>
                <a:lnTo>
                  <a:pt x="3526" y="67"/>
                </a:lnTo>
                <a:lnTo>
                  <a:pt x="3529" y="67"/>
                </a:lnTo>
                <a:lnTo>
                  <a:pt x="3532" y="67"/>
                </a:lnTo>
                <a:lnTo>
                  <a:pt x="3535" y="67"/>
                </a:lnTo>
                <a:lnTo>
                  <a:pt x="3538" y="67"/>
                </a:lnTo>
                <a:lnTo>
                  <a:pt x="3541" y="67"/>
                </a:lnTo>
                <a:lnTo>
                  <a:pt x="3544" y="67"/>
                </a:lnTo>
                <a:lnTo>
                  <a:pt x="3547" y="67"/>
                </a:lnTo>
                <a:lnTo>
                  <a:pt x="3550" y="67"/>
                </a:lnTo>
                <a:lnTo>
                  <a:pt x="3553" y="67"/>
                </a:lnTo>
                <a:lnTo>
                  <a:pt x="3556" y="67"/>
                </a:lnTo>
                <a:lnTo>
                  <a:pt x="3559" y="67"/>
                </a:lnTo>
                <a:lnTo>
                  <a:pt x="3562" y="67"/>
                </a:lnTo>
                <a:lnTo>
                  <a:pt x="3565" y="67"/>
                </a:lnTo>
                <a:lnTo>
                  <a:pt x="3568" y="67"/>
                </a:lnTo>
                <a:lnTo>
                  <a:pt x="3571" y="67"/>
                </a:lnTo>
                <a:lnTo>
                  <a:pt x="3574" y="67"/>
                </a:lnTo>
                <a:lnTo>
                  <a:pt x="3577" y="67"/>
                </a:lnTo>
                <a:lnTo>
                  <a:pt x="3581" y="67"/>
                </a:lnTo>
                <a:lnTo>
                  <a:pt x="3584" y="67"/>
                </a:lnTo>
                <a:lnTo>
                  <a:pt x="3587" y="67"/>
                </a:lnTo>
                <a:lnTo>
                  <a:pt x="3590" y="67"/>
                </a:lnTo>
                <a:lnTo>
                  <a:pt x="3593" y="67"/>
                </a:lnTo>
                <a:lnTo>
                  <a:pt x="3596" y="67"/>
                </a:lnTo>
                <a:lnTo>
                  <a:pt x="3599" y="67"/>
                </a:lnTo>
                <a:lnTo>
                  <a:pt x="3602" y="67"/>
                </a:lnTo>
                <a:lnTo>
                  <a:pt x="3605" y="67"/>
                </a:lnTo>
                <a:lnTo>
                  <a:pt x="3608" y="67"/>
                </a:lnTo>
                <a:lnTo>
                  <a:pt x="3611" y="67"/>
                </a:lnTo>
                <a:lnTo>
                  <a:pt x="3613" y="67"/>
                </a:lnTo>
                <a:lnTo>
                  <a:pt x="3616" y="67"/>
                </a:lnTo>
                <a:lnTo>
                  <a:pt x="3619" y="67"/>
                </a:lnTo>
                <a:lnTo>
                  <a:pt x="3622" y="67"/>
                </a:lnTo>
                <a:lnTo>
                  <a:pt x="3625" y="67"/>
                </a:lnTo>
                <a:lnTo>
                  <a:pt x="3629" y="67"/>
                </a:lnTo>
                <a:lnTo>
                  <a:pt x="3632" y="67"/>
                </a:lnTo>
                <a:lnTo>
                  <a:pt x="3635" y="67"/>
                </a:lnTo>
                <a:lnTo>
                  <a:pt x="3638" y="67"/>
                </a:lnTo>
                <a:lnTo>
                  <a:pt x="3641" y="67"/>
                </a:lnTo>
                <a:lnTo>
                  <a:pt x="3644" y="67"/>
                </a:lnTo>
                <a:lnTo>
                  <a:pt x="3647" y="67"/>
                </a:lnTo>
                <a:lnTo>
                  <a:pt x="3650" y="67"/>
                </a:lnTo>
                <a:lnTo>
                  <a:pt x="3653" y="67"/>
                </a:lnTo>
                <a:lnTo>
                  <a:pt x="3656" y="67"/>
                </a:lnTo>
                <a:lnTo>
                  <a:pt x="3659" y="67"/>
                </a:lnTo>
                <a:lnTo>
                  <a:pt x="3662" y="67"/>
                </a:lnTo>
                <a:lnTo>
                  <a:pt x="3665" y="67"/>
                </a:lnTo>
                <a:lnTo>
                  <a:pt x="3668" y="67"/>
                </a:lnTo>
                <a:lnTo>
                  <a:pt x="3671" y="67"/>
                </a:lnTo>
                <a:lnTo>
                  <a:pt x="3674" y="67"/>
                </a:lnTo>
                <a:lnTo>
                  <a:pt x="3677" y="67"/>
                </a:lnTo>
                <a:lnTo>
                  <a:pt x="3680" y="67"/>
                </a:lnTo>
                <a:lnTo>
                  <a:pt x="3683" y="67"/>
                </a:lnTo>
                <a:lnTo>
                  <a:pt x="3686" y="67"/>
                </a:lnTo>
                <a:lnTo>
                  <a:pt x="3690" y="67"/>
                </a:lnTo>
                <a:lnTo>
                  <a:pt x="3692" y="67"/>
                </a:lnTo>
                <a:lnTo>
                  <a:pt x="3696" y="67"/>
                </a:lnTo>
                <a:lnTo>
                  <a:pt x="3699" y="67"/>
                </a:lnTo>
                <a:lnTo>
                  <a:pt x="3702" y="67"/>
                </a:lnTo>
                <a:lnTo>
                  <a:pt x="3705" y="67"/>
                </a:lnTo>
                <a:lnTo>
                  <a:pt x="3707" y="67"/>
                </a:lnTo>
                <a:lnTo>
                  <a:pt x="3710" y="67"/>
                </a:lnTo>
                <a:lnTo>
                  <a:pt x="3713" y="67"/>
                </a:lnTo>
                <a:lnTo>
                  <a:pt x="3716" y="67"/>
                </a:lnTo>
                <a:lnTo>
                  <a:pt x="3719" y="67"/>
                </a:lnTo>
                <a:lnTo>
                  <a:pt x="3722" y="67"/>
                </a:lnTo>
                <a:lnTo>
                  <a:pt x="3725" y="67"/>
                </a:lnTo>
                <a:lnTo>
                  <a:pt x="3728" y="67"/>
                </a:lnTo>
                <a:lnTo>
                  <a:pt x="3731" y="67"/>
                </a:lnTo>
                <a:lnTo>
                  <a:pt x="3734" y="67"/>
                </a:lnTo>
                <a:lnTo>
                  <a:pt x="3738" y="67"/>
                </a:lnTo>
                <a:lnTo>
                  <a:pt x="3740" y="67"/>
                </a:lnTo>
                <a:lnTo>
                  <a:pt x="3744" y="67"/>
                </a:lnTo>
                <a:lnTo>
                  <a:pt x="3747" y="67"/>
                </a:lnTo>
                <a:lnTo>
                  <a:pt x="3750" y="67"/>
                </a:lnTo>
                <a:lnTo>
                  <a:pt x="3753" y="67"/>
                </a:lnTo>
                <a:lnTo>
                  <a:pt x="3756" y="67"/>
                </a:lnTo>
                <a:lnTo>
                  <a:pt x="3759" y="67"/>
                </a:lnTo>
                <a:lnTo>
                  <a:pt x="3762" y="67"/>
                </a:lnTo>
                <a:lnTo>
                  <a:pt x="3765" y="67"/>
                </a:lnTo>
                <a:lnTo>
                  <a:pt x="3768" y="67"/>
                </a:lnTo>
                <a:lnTo>
                  <a:pt x="3771" y="0"/>
                </a:lnTo>
                <a:lnTo>
                  <a:pt x="3774" y="67"/>
                </a:lnTo>
                <a:lnTo>
                  <a:pt x="3777" y="67"/>
                </a:lnTo>
                <a:lnTo>
                  <a:pt x="3780" y="67"/>
                </a:lnTo>
                <a:lnTo>
                  <a:pt x="3783" y="67"/>
                </a:lnTo>
                <a:lnTo>
                  <a:pt x="3786" y="67"/>
                </a:lnTo>
                <a:lnTo>
                  <a:pt x="3789" y="67"/>
                </a:lnTo>
                <a:lnTo>
                  <a:pt x="3792" y="67"/>
                </a:lnTo>
                <a:lnTo>
                  <a:pt x="3795" y="67"/>
                </a:lnTo>
                <a:lnTo>
                  <a:pt x="3798" y="67"/>
                </a:lnTo>
                <a:lnTo>
                  <a:pt x="3801" y="67"/>
                </a:lnTo>
                <a:lnTo>
                  <a:pt x="3804" y="67"/>
                </a:lnTo>
                <a:lnTo>
                  <a:pt x="3807" y="67"/>
                </a:lnTo>
                <a:lnTo>
                  <a:pt x="3810" y="67"/>
                </a:lnTo>
                <a:lnTo>
                  <a:pt x="3813" y="67"/>
                </a:lnTo>
                <a:lnTo>
                  <a:pt x="3816" y="67"/>
                </a:lnTo>
                <a:lnTo>
                  <a:pt x="3819" y="67"/>
                </a:lnTo>
                <a:lnTo>
                  <a:pt x="3822" y="67"/>
                </a:lnTo>
                <a:lnTo>
                  <a:pt x="3825" y="67"/>
                </a:lnTo>
                <a:lnTo>
                  <a:pt x="3828" y="67"/>
                </a:lnTo>
                <a:lnTo>
                  <a:pt x="3831" y="67"/>
                </a:lnTo>
                <a:lnTo>
                  <a:pt x="3834" y="67"/>
                </a:lnTo>
                <a:lnTo>
                  <a:pt x="3837" y="67"/>
                </a:lnTo>
                <a:lnTo>
                  <a:pt x="3840" y="67"/>
                </a:lnTo>
                <a:lnTo>
                  <a:pt x="3843" y="67"/>
                </a:lnTo>
                <a:lnTo>
                  <a:pt x="3846" y="67"/>
                </a:lnTo>
                <a:lnTo>
                  <a:pt x="3849" y="67"/>
                </a:lnTo>
                <a:lnTo>
                  <a:pt x="3853" y="67"/>
                </a:lnTo>
                <a:lnTo>
                  <a:pt x="3856" y="67"/>
                </a:lnTo>
                <a:lnTo>
                  <a:pt x="3858" y="67"/>
                </a:lnTo>
                <a:lnTo>
                  <a:pt x="3862" y="67"/>
                </a:lnTo>
                <a:lnTo>
                  <a:pt x="3865" y="67"/>
                </a:lnTo>
                <a:lnTo>
                  <a:pt x="3868" y="67"/>
                </a:lnTo>
                <a:lnTo>
                  <a:pt x="3871" y="67"/>
                </a:lnTo>
                <a:lnTo>
                  <a:pt x="3874" y="67"/>
                </a:lnTo>
                <a:lnTo>
                  <a:pt x="3877" y="67"/>
                </a:lnTo>
                <a:lnTo>
                  <a:pt x="3880" y="67"/>
                </a:lnTo>
                <a:lnTo>
                  <a:pt x="3883" y="67"/>
                </a:lnTo>
                <a:lnTo>
                  <a:pt x="3886" y="67"/>
                </a:lnTo>
                <a:lnTo>
                  <a:pt x="3889" y="67"/>
                </a:lnTo>
                <a:lnTo>
                  <a:pt x="3892" y="67"/>
                </a:lnTo>
                <a:lnTo>
                  <a:pt x="3894" y="67"/>
                </a:lnTo>
                <a:lnTo>
                  <a:pt x="3897" y="67"/>
                </a:lnTo>
                <a:lnTo>
                  <a:pt x="3900" y="67"/>
                </a:lnTo>
                <a:lnTo>
                  <a:pt x="3904" y="67"/>
                </a:lnTo>
                <a:lnTo>
                  <a:pt x="3906" y="67"/>
                </a:lnTo>
                <a:lnTo>
                  <a:pt x="3910" y="67"/>
                </a:lnTo>
                <a:lnTo>
                  <a:pt x="3913" y="67"/>
                </a:lnTo>
                <a:lnTo>
                  <a:pt x="3916" y="67"/>
                </a:lnTo>
                <a:lnTo>
                  <a:pt x="3919" y="67"/>
                </a:lnTo>
                <a:lnTo>
                  <a:pt x="3922" y="67"/>
                </a:lnTo>
                <a:lnTo>
                  <a:pt x="3925" y="67"/>
                </a:lnTo>
                <a:lnTo>
                  <a:pt x="3928" y="67"/>
                </a:lnTo>
                <a:lnTo>
                  <a:pt x="3931" y="67"/>
                </a:lnTo>
                <a:lnTo>
                  <a:pt x="3934" y="67"/>
                </a:lnTo>
                <a:lnTo>
                  <a:pt x="3937" y="67"/>
                </a:lnTo>
                <a:lnTo>
                  <a:pt x="3940" y="67"/>
                </a:lnTo>
                <a:lnTo>
                  <a:pt x="3943" y="67"/>
                </a:lnTo>
                <a:lnTo>
                  <a:pt x="3946" y="67"/>
                </a:lnTo>
                <a:lnTo>
                  <a:pt x="3949" y="67"/>
                </a:lnTo>
                <a:lnTo>
                  <a:pt x="3952" y="67"/>
                </a:lnTo>
                <a:lnTo>
                  <a:pt x="3955" y="67"/>
                </a:lnTo>
                <a:lnTo>
                  <a:pt x="3958" y="67"/>
                </a:lnTo>
                <a:lnTo>
                  <a:pt x="3961" y="67"/>
                </a:lnTo>
                <a:lnTo>
                  <a:pt x="3964" y="67"/>
                </a:lnTo>
                <a:lnTo>
                  <a:pt x="3967" y="67"/>
                </a:lnTo>
                <a:lnTo>
                  <a:pt x="3971" y="67"/>
                </a:lnTo>
                <a:lnTo>
                  <a:pt x="3974" y="67"/>
                </a:lnTo>
                <a:lnTo>
                  <a:pt x="3977" y="67"/>
                </a:lnTo>
                <a:lnTo>
                  <a:pt x="3980" y="67"/>
                </a:lnTo>
                <a:lnTo>
                  <a:pt x="3983" y="67"/>
                </a:lnTo>
                <a:lnTo>
                  <a:pt x="3986" y="67"/>
                </a:lnTo>
                <a:lnTo>
                  <a:pt x="3989" y="67"/>
                </a:lnTo>
                <a:lnTo>
                  <a:pt x="3991" y="67"/>
                </a:lnTo>
                <a:lnTo>
                  <a:pt x="3994" y="67"/>
                </a:lnTo>
                <a:lnTo>
                  <a:pt x="3997" y="67"/>
                </a:lnTo>
                <a:lnTo>
                  <a:pt x="4000" y="67"/>
                </a:lnTo>
                <a:lnTo>
                  <a:pt x="4003" y="67"/>
                </a:lnTo>
                <a:lnTo>
                  <a:pt x="4006" y="67"/>
                </a:lnTo>
                <a:lnTo>
                  <a:pt x="4009" y="67"/>
                </a:lnTo>
                <a:lnTo>
                  <a:pt x="4012" y="67"/>
                </a:lnTo>
                <a:lnTo>
                  <a:pt x="4015" y="67"/>
                </a:lnTo>
                <a:lnTo>
                  <a:pt x="4019" y="67"/>
                </a:lnTo>
                <a:lnTo>
                  <a:pt x="4022" y="67"/>
                </a:lnTo>
                <a:lnTo>
                  <a:pt x="4025" y="67"/>
                </a:lnTo>
                <a:lnTo>
                  <a:pt x="4028" y="67"/>
                </a:lnTo>
                <a:lnTo>
                  <a:pt x="4031" y="67"/>
                </a:lnTo>
                <a:lnTo>
                  <a:pt x="4034" y="67"/>
                </a:lnTo>
                <a:lnTo>
                  <a:pt x="4037" y="67"/>
                </a:lnTo>
                <a:lnTo>
                  <a:pt x="4040" y="67"/>
                </a:lnTo>
                <a:lnTo>
                  <a:pt x="4043" y="67"/>
                </a:lnTo>
                <a:lnTo>
                  <a:pt x="4046" y="67"/>
                </a:lnTo>
                <a:lnTo>
                  <a:pt x="4049" y="67"/>
                </a:lnTo>
                <a:lnTo>
                  <a:pt x="4052" y="67"/>
                </a:lnTo>
                <a:lnTo>
                  <a:pt x="4055" y="67"/>
                </a:lnTo>
                <a:lnTo>
                  <a:pt x="4058" y="67"/>
                </a:lnTo>
                <a:lnTo>
                  <a:pt x="4061" y="67"/>
                </a:lnTo>
                <a:lnTo>
                  <a:pt x="4064" y="67"/>
                </a:lnTo>
                <a:lnTo>
                  <a:pt x="4067" y="67"/>
                </a:lnTo>
                <a:lnTo>
                  <a:pt x="4070" y="67"/>
                </a:lnTo>
                <a:lnTo>
                  <a:pt x="4073" y="67"/>
                </a:lnTo>
                <a:lnTo>
                  <a:pt x="4076" y="67"/>
                </a:lnTo>
                <a:lnTo>
                  <a:pt x="4080" y="67"/>
                </a:lnTo>
                <a:lnTo>
                  <a:pt x="4082" y="67"/>
                </a:lnTo>
                <a:lnTo>
                  <a:pt x="4085" y="67"/>
                </a:lnTo>
                <a:lnTo>
                  <a:pt x="4088" y="67"/>
                </a:lnTo>
                <a:lnTo>
                  <a:pt x="4091" y="67"/>
                </a:lnTo>
                <a:lnTo>
                  <a:pt x="4094" y="67"/>
                </a:lnTo>
                <a:lnTo>
                  <a:pt x="4097" y="67"/>
                </a:lnTo>
                <a:lnTo>
                  <a:pt x="4100" y="67"/>
                </a:lnTo>
                <a:lnTo>
                  <a:pt x="4103" y="67"/>
                </a:lnTo>
                <a:lnTo>
                  <a:pt x="4106" y="67"/>
                </a:lnTo>
                <a:lnTo>
                  <a:pt x="4109" y="67"/>
                </a:lnTo>
                <a:lnTo>
                  <a:pt x="4112" y="67"/>
                </a:lnTo>
                <a:lnTo>
                  <a:pt x="4115" y="67"/>
                </a:lnTo>
                <a:lnTo>
                  <a:pt x="4118" y="67"/>
                </a:lnTo>
                <a:lnTo>
                  <a:pt x="4121" y="67"/>
                </a:lnTo>
                <a:lnTo>
                  <a:pt x="4124" y="67"/>
                </a:lnTo>
                <a:lnTo>
                  <a:pt x="4128" y="67"/>
                </a:lnTo>
                <a:lnTo>
                  <a:pt x="4130" y="67"/>
                </a:lnTo>
                <a:lnTo>
                  <a:pt x="4134" y="67"/>
                </a:lnTo>
                <a:lnTo>
                  <a:pt x="4137" y="67"/>
                </a:lnTo>
                <a:lnTo>
                  <a:pt x="4140" y="67"/>
                </a:lnTo>
                <a:lnTo>
                  <a:pt x="4143" y="67"/>
                </a:lnTo>
                <a:lnTo>
                  <a:pt x="4146" y="67"/>
                </a:lnTo>
                <a:lnTo>
                  <a:pt x="4149" y="67"/>
                </a:lnTo>
                <a:lnTo>
                  <a:pt x="4152" y="67"/>
                </a:lnTo>
                <a:lnTo>
                  <a:pt x="4155" y="67"/>
                </a:lnTo>
                <a:lnTo>
                  <a:pt x="4158" y="67"/>
                </a:lnTo>
                <a:lnTo>
                  <a:pt x="4161" y="67"/>
                </a:lnTo>
                <a:lnTo>
                  <a:pt x="4164" y="67"/>
                </a:lnTo>
                <a:lnTo>
                  <a:pt x="4167" y="67"/>
                </a:lnTo>
                <a:lnTo>
                  <a:pt x="4170" y="67"/>
                </a:lnTo>
                <a:lnTo>
                  <a:pt x="4173" y="67"/>
                </a:lnTo>
                <a:lnTo>
                  <a:pt x="4176" y="67"/>
                </a:lnTo>
                <a:lnTo>
                  <a:pt x="4179" y="67"/>
                </a:lnTo>
                <a:lnTo>
                  <a:pt x="4182" y="67"/>
                </a:lnTo>
                <a:lnTo>
                  <a:pt x="4185" y="67"/>
                </a:lnTo>
                <a:lnTo>
                  <a:pt x="4188" y="67"/>
                </a:lnTo>
                <a:lnTo>
                  <a:pt x="4191" y="67"/>
                </a:lnTo>
                <a:lnTo>
                  <a:pt x="4194" y="67"/>
                </a:lnTo>
                <a:lnTo>
                  <a:pt x="4197" y="67"/>
                </a:lnTo>
                <a:lnTo>
                  <a:pt x="4200" y="67"/>
                </a:lnTo>
                <a:lnTo>
                  <a:pt x="4203" y="67"/>
                </a:lnTo>
                <a:lnTo>
                  <a:pt x="4206" y="67"/>
                </a:lnTo>
                <a:lnTo>
                  <a:pt x="4209" y="67"/>
                </a:lnTo>
                <a:lnTo>
                  <a:pt x="4212" y="67"/>
                </a:lnTo>
                <a:lnTo>
                  <a:pt x="4215" y="67"/>
                </a:lnTo>
                <a:lnTo>
                  <a:pt x="4218" y="67"/>
                </a:lnTo>
                <a:lnTo>
                  <a:pt x="4221" y="67"/>
                </a:lnTo>
                <a:lnTo>
                  <a:pt x="4224" y="67"/>
                </a:lnTo>
                <a:lnTo>
                  <a:pt x="4227" y="67"/>
                </a:lnTo>
                <a:lnTo>
                  <a:pt x="4230" y="67"/>
                </a:lnTo>
                <a:lnTo>
                  <a:pt x="4233" y="67"/>
                </a:lnTo>
                <a:lnTo>
                  <a:pt x="4236" y="67"/>
                </a:lnTo>
                <a:lnTo>
                  <a:pt x="4239" y="67"/>
                </a:lnTo>
                <a:lnTo>
                  <a:pt x="4243" y="67"/>
                </a:lnTo>
                <a:lnTo>
                  <a:pt x="4246" y="67"/>
                </a:lnTo>
                <a:lnTo>
                  <a:pt x="4249" y="67"/>
                </a:lnTo>
                <a:lnTo>
                  <a:pt x="4252" y="67"/>
                </a:lnTo>
                <a:lnTo>
                  <a:pt x="4255" y="67"/>
                </a:lnTo>
                <a:lnTo>
                  <a:pt x="4258" y="67"/>
                </a:lnTo>
                <a:lnTo>
                  <a:pt x="4261" y="67"/>
                </a:lnTo>
                <a:lnTo>
                  <a:pt x="4264" y="67"/>
                </a:lnTo>
                <a:lnTo>
                  <a:pt x="4267" y="67"/>
                </a:lnTo>
                <a:lnTo>
                  <a:pt x="4270" y="67"/>
                </a:lnTo>
                <a:lnTo>
                  <a:pt x="4273" y="67"/>
                </a:lnTo>
                <a:lnTo>
                  <a:pt x="4276" y="67"/>
                </a:lnTo>
                <a:lnTo>
                  <a:pt x="4279" y="67"/>
                </a:lnTo>
                <a:lnTo>
                  <a:pt x="4282" y="67"/>
                </a:lnTo>
                <a:lnTo>
                  <a:pt x="4285" y="67"/>
                </a:lnTo>
                <a:lnTo>
                  <a:pt x="4288" y="67"/>
                </a:lnTo>
                <a:lnTo>
                  <a:pt x="4291" y="67"/>
                </a:lnTo>
                <a:lnTo>
                  <a:pt x="4294" y="67"/>
                </a:lnTo>
                <a:lnTo>
                  <a:pt x="4297" y="67"/>
                </a:lnTo>
                <a:lnTo>
                  <a:pt x="4300" y="67"/>
                </a:lnTo>
                <a:lnTo>
                  <a:pt x="4303" y="67"/>
                </a:lnTo>
                <a:lnTo>
                  <a:pt x="4306" y="67"/>
                </a:lnTo>
                <a:lnTo>
                  <a:pt x="4309" y="67"/>
                </a:lnTo>
                <a:lnTo>
                  <a:pt x="4312" y="67"/>
                </a:lnTo>
                <a:lnTo>
                  <a:pt x="4315" y="67"/>
                </a:lnTo>
                <a:lnTo>
                  <a:pt x="4318" y="67"/>
                </a:lnTo>
                <a:lnTo>
                  <a:pt x="4321" y="67"/>
                </a:lnTo>
                <a:lnTo>
                  <a:pt x="4324" y="67"/>
                </a:lnTo>
                <a:lnTo>
                  <a:pt x="4327" y="67"/>
                </a:lnTo>
                <a:lnTo>
                  <a:pt x="4330" y="67"/>
                </a:lnTo>
                <a:lnTo>
                  <a:pt x="4333" y="67"/>
                </a:lnTo>
                <a:lnTo>
                  <a:pt x="4336" y="67"/>
                </a:lnTo>
                <a:lnTo>
                  <a:pt x="4339" y="67"/>
                </a:lnTo>
                <a:lnTo>
                  <a:pt x="4342" y="67"/>
                </a:lnTo>
                <a:lnTo>
                  <a:pt x="4345" y="67"/>
                </a:lnTo>
                <a:lnTo>
                  <a:pt x="4348" y="67"/>
                </a:lnTo>
                <a:lnTo>
                  <a:pt x="4352" y="67"/>
                </a:lnTo>
                <a:lnTo>
                  <a:pt x="4354" y="67"/>
                </a:lnTo>
              </a:path>
            </a:pathLst>
          </a:custGeom>
          <a:noFill/>
          <a:ln w="20638"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43">
            <a:extLst>
              <a:ext uri="{FF2B5EF4-FFF2-40B4-BE49-F238E27FC236}">
                <a16:creationId xmlns:a16="http://schemas.microsoft.com/office/drawing/2014/main" id="{B86C8D6B-9657-419E-A9F1-E0B5192C44CA}"/>
              </a:ext>
            </a:extLst>
          </p:cNvPr>
          <p:cNvSpPr>
            <a:spLocks noChangeShapeType="1"/>
          </p:cNvSpPr>
          <p:nvPr/>
        </p:nvSpPr>
        <p:spPr bwMode="auto">
          <a:xfrm flipV="1">
            <a:off x="4532313" y="2551438"/>
            <a:ext cx="0" cy="668859"/>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44">
            <a:extLst>
              <a:ext uri="{FF2B5EF4-FFF2-40B4-BE49-F238E27FC236}">
                <a16:creationId xmlns:a16="http://schemas.microsoft.com/office/drawing/2014/main" id="{7EC866CC-4C6E-429C-80D9-13F7639F5A80}"/>
              </a:ext>
            </a:extLst>
          </p:cNvPr>
          <p:cNvSpPr>
            <a:spLocks noChangeShapeType="1"/>
          </p:cNvSpPr>
          <p:nvPr/>
        </p:nvSpPr>
        <p:spPr bwMode="auto">
          <a:xfrm>
            <a:off x="4464050" y="3220296"/>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45">
            <a:extLst>
              <a:ext uri="{FF2B5EF4-FFF2-40B4-BE49-F238E27FC236}">
                <a16:creationId xmlns:a16="http://schemas.microsoft.com/office/drawing/2014/main" id="{F0B8C6BF-8E1F-472F-A6E9-46EACCEC6208}"/>
              </a:ext>
            </a:extLst>
          </p:cNvPr>
          <p:cNvSpPr>
            <a:spLocks noChangeShapeType="1"/>
          </p:cNvSpPr>
          <p:nvPr/>
        </p:nvSpPr>
        <p:spPr bwMode="auto">
          <a:xfrm>
            <a:off x="4464050" y="3154468"/>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46">
            <a:extLst>
              <a:ext uri="{FF2B5EF4-FFF2-40B4-BE49-F238E27FC236}">
                <a16:creationId xmlns:a16="http://schemas.microsoft.com/office/drawing/2014/main" id="{4FE7E1AA-8F3A-4948-B41A-0A7E08AB7A6B}"/>
              </a:ext>
            </a:extLst>
          </p:cNvPr>
          <p:cNvSpPr>
            <a:spLocks noChangeShapeType="1"/>
          </p:cNvSpPr>
          <p:nvPr/>
        </p:nvSpPr>
        <p:spPr bwMode="auto">
          <a:xfrm>
            <a:off x="4464050" y="3083938"/>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Line 47">
            <a:extLst>
              <a:ext uri="{FF2B5EF4-FFF2-40B4-BE49-F238E27FC236}">
                <a16:creationId xmlns:a16="http://schemas.microsoft.com/office/drawing/2014/main" id="{0F55AEA4-6897-4FB0-AAEF-17AB4A13717E}"/>
              </a:ext>
            </a:extLst>
          </p:cNvPr>
          <p:cNvSpPr>
            <a:spLocks noChangeShapeType="1"/>
          </p:cNvSpPr>
          <p:nvPr/>
        </p:nvSpPr>
        <p:spPr bwMode="auto">
          <a:xfrm>
            <a:off x="4464050" y="3018111"/>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48">
            <a:extLst>
              <a:ext uri="{FF2B5EF4-FFF2-40B4-BE49-F238E27FC236}">
                <a16:creationId xmlns:a16="http://schemas.microsoft.com/office/drawing/2014/main" id="{A002C2F2-716C-4F04-A73E-0ABE26632EBE}"/>
              </a:ext>
            </a:extLst>
          </p:cNvPr>
          <p:cNvSpPr>
            <a:spLocks noChangeShapeType="1"/>
          </p:cNvSpPr>
          <p:nvPr/>
        </p:nvSpPr>
        <p:spPr bwMode="auto">
          <a:xfrm>
            <a:off x="4464050" y="2952283"/>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49">
            <a:extLst>
              <a:ext uri="{FF2B5EF4-FFF2-40B4-BE49-F238E27FC236}">
                <a16:creationId xmlns:a16="http://schemas.microsoft.com/office/drawing/2014/main" id="{AB1316D8-D16A-4A35-87D7-D77D6D08B7CC}"/>
              </a:ext>
            </a:extLst>
          </p:cNvPr>
          <p:cNvSpPr>
            <a:spLocks noChangeShapeType="1"/>
          </p:cNvSpPr>
          <p:nvPr/>
        </p:nvSpPr>
        <p:spPr bwMode="auto">
          <a:xfrm>
            <a:off x="4464050" y="2886455"/>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50">
            <a:extLst>
              <a:ext uri="{FF2B5EF4-FFF2-40B4-BE49-F238E27FC236}">
                <a16:creationId xmlns:a16="http://schemas.microsoft.com/office/drawing/2014/main" id="{F3240A98-B585-4FBC-80E4-D8A17D047E56}"/>
              </a:ext>
            </a:extLst>
          </p:cNvPr>
          <p:cNvSpPr>
            <a:spLocks noChangeShapeType="1"/>
          </p:cNvSpPr>
          <p:nvPr/>
        </p:nvSpPr>
        <p:spPr bwMode="auto">
          <a:xfrm>
            <a:off x="4464050" y="2815925"/>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51">
            <a:extLst>
              <a:ext uri="{FF2B5EF4-FFF2-40B4-BE49-F238E27FC236}">
                <a16:creationId xmlns:a16="http://schemas.microsoft.com/office/drawing/2014/main" id="{7D0176B0-29C5-43C4-BDAC-877B249707C5}"/>
              </a:ext>
            </a:extLst>
          </p:cNvPr>
          <p:cNvSpPr>
            <a:spLocks noChangeShapeType="1"/>
          </p:cNvSpPr>
          <p:nvPr/>
        </p:nvSpPr>
        <p:spPr bwMode="auto">
          <a:xfrm>
            <a:off x="4464050" y="2750097"/>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52">
            <a:extLst>
              <a:ext uri="{FF2B5EF4-FFF2-40B4-BE49-F238E27FC236}">
                <a16:creationId xmlns:a16="http://schemas.microsoft.com/office/drawing/2014/main" id="{209CB381-1A58-45A5-A6F8-9BF796C4E61E}"/>
              </a:ext>
            </a:extLst>
          </p:cNvPr>
          <p:cNvSpPr>
            <a:spLocks noChangeShapeType="1"/>
          </p:cNvSpPr>
          <p:nvPr/>
        </p:nvSpPr>
        <p:spPr bwMode="auto">
          <a:xfrm>
            <a:off x="4464050" y="2683094"/>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53">
            <a:extLst>
              <a:ext uri="{FF2B5EF4-FFF2-40B4-BE49-F238E27FC236}">
                <a16:creationId xmlns:a16="http://schemas.microsoft.com/office/drawing/2014/main" id="{48C70964-0BA6-46ED-9602-21026CCEF94D}"/>
              </a:ext>
            </a:extLst>
          </p:cNvPr>
          <p:cNvSpPr>
            <a:spLocks noChangeShapeType="1"/>
          </p:cNvSpPr>
          <p:nvPr/>
        </p:nvSpPr>
        <p:spPr bwMode="auto">
          <a:xfrm>
            <a:off x="4464050" y="2617266"/>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Rectangle 54">
            <a:extLst>
              <a:ext uri="{FF2B5EF4-FFF2-40B4-BE49-F238E27FC236}">
                <a16:creationId xmlns:a16="http://schemas.microsoft.com/office/drawing/2014/main" id="{76B70782-48E7-4379-9D71-E7FFE41480D0}"/>
              </a:ext>
            </a:extLst>
          </p:cNvPr>
          <p:cNvSpPr>
            <a:spLocks noChangeArrowheads="1"/>
          </p:cNvSpPr>
          <p:nvPr/>
        </p:nvSpPr>
        <p:spPr bwMode="auto">
          <a:xfrm>
            <a:off x="4338638" y="3148591"/>
            <a:ext cx="177800"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5" name="Rectangle 55">
            <a:extLst>
              <a:ext uri="{FF2B5EF4-FFF2-40B4-BE49-F238E27FC236}">
                <a16:creationId xmlns:a16="http://schemas.microsoft.com/office/drawing/2014/main" id="{B2E70485-C006-422B-AF6C-3C771AA5FD86}"/>
              </a:ext>
            </a:extLst>
          </p:cNvPr>
          <p:cNvSpPr>
            <a:spLocks noChangeArrowheads="1"/>
          </p:cNvSpPr>
          <p:nvPr/>
        </p:nvSpPr>
        <p:spPr bwMode="auto">
          <a:xfrm>
            <a:off x="4062413" y="2814750"/>
            <a:ext cx="477838"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6" name="Rectangle 56">
            <a:extLst>
              <a:ext uri="{FF2B5EF4-FFF2-40B4-BE49-F238E27FC236}">
                <a16:creationId xmlns:a16="http://schemas.microsoft.com/office/drawing/2014/main" id="{A0C46C55-41D6-480A-939E-C17A3956226F}"/>
              </a:ext>
            </a:extLst>
          </p:cNvPr>
          <p:cNvSpPr>
            <a:spLocks noChangeArrowheads="1"/>
          </p:cNvSpPr>
          <p:nvPr/>
        </p:nvSpPr>
        <p:spPr bwMode="auto">
          <a:xfrm>
            <a:off x="4062413" y="2485610"/>
            <a:ext cx="477838" cy="175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7" name="Freeform 57">
            <a:extLst>
              <a:ext uri="{FF2B5EF4-FFF2-40B4-BE49-F238E27FC236}">
                <a16:creationId xmlns:a16="http://schemas.microsoft.com/office/drawing/2014/main" id="{9BB11762-4480-404C-897B-DA7A92D4CD43}"/>
              </a:ext>
            </a:extLst>
          </p:cNvPr>
          <p:cNvSpPr>
            <a:spLocks/>
          </p:cNvSpPr>
          <p:nvPr/>
        </p:nvSpPr>
        <p:spPr bwMode="auto">
          <a:xfrm>
            <a:off x="4600575" y="2598458"/>
            <a:ext cx="6911975" cy="621839"/>
          </a:xfrm>
          <a:custGeom>
            <a:avLst/>
            <a:gdLst>
              <a:gd name="T0" fmla="*/ 67 w 4354"/>
              <a:gd name="T1" fmla="*/ 163 h 529"/>
              <a:gd name="T2" fmla="*/ 136 w 4354"/>
              <a:gd name="T3" fmla="*/ 183 h 529"/>
              <a:gd name="T4" fmla="*/ 205 w 4354"/>
              <a:gd name="T5" fmla="*/ 254 h 529"/>
              <a:gd name="T6" fmla="*/ 275 w 4354"/>
              <a:gd name="T7" fmla="*/ 296 h 529"/>
              <a:gd name="T8" fmla="*/ 345 w 4354"/>
              <a:gd name="T9" fmla="*/ 350 h 529"/>
              <a:gd name="T10" fmla="*/ 414 w 4354"/>
              <a:gd name="T11" fmla="*/ 416 h 529"/>
              <a:gd name="T12" fmla="*/ 484 w 4354"/>
              <a:gd name="T13" fmla="*/ 406 h 529"/>
              <a:gd name="T14" fmla="*/ 554 w 4354"/>
              <a:gd name="T15" fmla="*/ 351 h 529"/>
              <a:gd name="T16" fmla="*/ 623 w 4354"/>
              <a:gd name="T17" fmla="*/ 341 h 529"/>
              <a:gd name="T18" fmla="*/ 692 w 4354"/>
              <a:gd name="T19" fmla="*/ 214 h 529"/>
              <a:gd name="T20" fmla="*/ 762 w 4354"/>
              <a:gd name="T21" fmla="*/ 161 h 529"/>
              <a:gd name="T22" fmla="*/ 832 w 4354"/>
              <a:gd name="T23" fmla="*/ 42 h 529"/>
              <a:gd name="T24" fmla="*/ 901 w 4354"/>
              <a:gd name="T25" fmla="*/ 101 h 529"/>
              <a:gd name="T26" fmla="*/ 970 w 4354"/>
              <a:gd name="T27" fmla="*/ 139 h 529"/>
              <a:gd name="T28" fmla="*/ 1040 w 4354"/>
              <a:gd name="T29" fmla="*/ 132 h 529"/>
              <a:gd name="T30" fmla="*/ 1110 w 4354"/>
              <a:gd name="T31" fmla="*/ 138 h 529"/>
              <a:gd name="T32" fmla="*/ 1179 w 4354"/>
              <a:gd name="T33" fmla="*/ 164 h 529"/>
              <a:gd name="T34" fmla="*/ 1248 w 4354"/>
              <a:gd name="T35" fmla="*/ 167 h 529"/>
              <a:gd name="T36" fmla="*/ 1318 w 4354"/>
              <a:gd name="T37" fmla="*/ 186 h 529"/>
              <a:gd name="T38" fmla="*/ 1388 w 4354"/>
              <a:gd name="T39" fmla="*/ 189 h 529"/>
              <a:gd name="T40" fmla="*/ 1458 w 4354"/>
              <a:gd name="T41" fmla="*/ 239 h 529"/>
              <a:gd name="T42" fmla="*/ 1527 w 4354"/>
              <a:gd name="T43" fmla="*/ 220 h 529"/>
              <a:gd name="T44" fmla="*/ 1596 w 4354"/>
              <a:gd name="T45" fmla="*/ 221 h 529"/>
              <a:gd name="T46" fmla="*/ 1666 w 4354"/>
              <a:gd name="T47" fmla="*/ 214 h 529"/>
              <a:gd name="T48" fmla="*/ 1736 w 4354"/>
              <a:gd name="T49" fmla="*/ 255 h 529"/>
              <a:gd name="T50" fmla="*/ 1805 w 4354"/>
              <a:gd name="T51" fmla="*/ 386 h 529"/>
              <a:gd name="T52" fmla="*/ 1874 w 4354"/>
              <a:gd name="T53" fmla="*/ 394 h 529"/>
              <a:gd name="T54" fmla="*/ 1944 w 4354"/>
              <a:gd name="T55" fmla="*/ 438 h 529"/>
              <a:gd name="T56" fmla="*/ 2014 w 4354"/>
              <a:gd name="T57" fmla="*/ 443 h 529"/>
              <a:gd name="T58" fmla="*/ 2083 w 4354"/>
              <a:gd name="T59" fmla="*/ 453 h 529"/>
              <a:gd name="T60" fmla="*/ 2153 w 4354"/>
              <a:gd name="T61" fmla="*/ 455 h 529"/>
              <a:gd name="T62" fmla="*/ 2223 w 4354"/>
              <a:gd name="T63" fmla="*/ 486 h 529"/>
              <a:gd name="T64" fmla="*/ 2292 w 4354"/>
              <a:gd name="T65" fmla="*/ 476 h 529"/>
              <a:gd name="T66" fmla="*/ 2361 w 4354"/>
              <a:gd name="T67" fmla="*/ 471 h 529"/>
              <a:gd name="T68" fmla="*/ 2431 w 4354"/>
              <a:gd name="T69" fmla="*/ 452 h 529"/>
              <a:gd name="T70" fmla="*/ 2501 w 4354"/>
              <a:gd name="T71" fmla="*/ 439 h 529"/>
              <a:gd name="T72" fmla="*/ 2570 w 4354"/>
              <a:gd name="T73" fmla="*/ 385 h 529"/>
              <a:gd name="T74" fmla="*/ 2639 w 4354"/>
              <a:gd name="T75" fmla="*/ 511 h 529"/>
              <a:gd name="T76" fmla="*/ 2709 w 4354"/>
              <a:gd name="T77" fmla="*/ 528 h 529"/>
              <a:gd name="T78" fmla="*/ 2779 w 4354"/>
              <a:gd name="T79" fmla="*/ 528 h 529"/>
              <a:gd name="T80" fmla="*/ 2848 w 4354"/>
              <a:gd name="T81" fmla="*/ 528 h 529"/>
              <a:gd name="T82" fmla="*/ 2918 w 4354"/>
              <a:gd name="T83" fmla="*/ 357 h 529"/>
              <a:gd name="T84" fmla="*/ 2988 w 4354"/>
              <a:gd name="T85" fmla="*/ 257 h 529"/>
              <a:gd name="T86" fmla="*/ 3057 w 4354"/>
              <a:gd name="T87" fmla="*/ 248 h 529"/>
              <a:gd name="T88" fmla="*/ 3126 w 4354"/>
              <a:gd name="T89" fmla="*/ 226 h 529"/>
              <a:gd name="T90" fmla="*/ 3196 w 4354"/>
              <a:gd name="T91" fmla="*/ 254 h 529"/>
              <a:gd name="T92" fmla="*/ 3265 w 4354"/>
              <a:gd name="T93" fmla="*/ 257 h 529"/>
              <a:gd name="T94" fmla="*/ 3335 w 4354"/>
              <a:gd name="T95" fmla="*/ 241 h 529"/>
              <a:gd name="T96" fmla="*/ 3404 w 4354"/>
              <a:gd name="T97" fmla="*/ 212 h 529"/>
              <a:gd name="T98" fmla="*/ 3474 w 4354"/>
              <a:gd name="T99" fmla="*/ 300 h 529"/>
              <a:gd name="T100" fmla="*/ 3544 w 4354"/>
              <a:gd name="T101" fmla="*/ 263 h 529"/>
              <a:gd name="T102" fmla="*/ 3613 w 4354"/>
              <a:gd name="T103" fmla="*/ 342 h 529"/>
              <a:gd name="T104" fmla="*/ 3683 w 4354"/>
              <a:gd name="T105" fmla="*/ 376 h 529"/>
              <a:gd name="T106" fmla="*/ 3752 w 4354"/>
              <a:gd name="T107" fmla="*/ 394 h 529"/>
              <a:gd name="T108" fmla="*/ 3822 w 4354"/>
              <a:gd name="T109" fmla="*/ 406 h 529"/>
              <a:gd name="T110" fmla="*/ 3892 w 4354"/>
              <a:gd name="T111" fmla="*/ 357 h 529"/>
              <a:gd name="T112" fmla="*/ 3961 w 4354"/>
              <a:gd name="T113" fmla="*/ 314 h 529"/>
              <a:gd name="T114" fmla="*/ 4030 w 4354"/>
              <a:gd name="T115" fmla="*/ 275 h 529"/>
              <a:gd name="T116" fmla="*/ 4100 w 4354"/>
              <a:gd name="T117" fmla="*/ 176 h 529"/>
              <a:gd name="T118" fmla="*/ 4170 w 4354"/>
              <a:gd name="T119" fmla="*/ 58 h 529"/>
              <a:gd name="T120" fmla="*/ 4239 w 4354"/>
              <a:gd name="T121" fmla="*/ 59 h 529"/>
              <a:gd name="T122" fmla="*/ 4308 w 4354"/>
              <a:gd name="T123" fmla="*/ 9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54" h="529">
                <a:moveTo>
                  <a:pt x="0" y="529"/>
                </a:moveTo>
                <a:lnTo>
                  <a:pt x="3" y="407"/>
                </a:lnTo>
                <a:lnTo>
                  <a:pt x="6" y="144"/>
                </a:lnTo>
                <a:lnTo>
                  <a:pt x="9" y="144"/>
                </a:lnTo>
                <a:lnTo>
                  <a:pt x="12" y="151"/>
                </a:lnTo>
                <a:lnTo>
                  <a:pt x="15" y="170"/>
                </a:lnTo>
                <a:lnTo>
                  <a:pt x="18" y="158"/>
                </a:lnTo>
                <a:lnTo>
                  <a:pt x="21" y="191"/>
                </a:lnTo>
                <a:lnTo>
                  <a:pt x="24" y="146"/>
                </a:lnTo>
                <a:lnTo>
                  <a:pt x="27" y="81"/>
                </a:lnTo>
                <a:lnTo>
                  <a:pt x="30" y="35"/>
                </a:lnTo>
                <a:lnTo>
                  <a:pt x="33" y="72"/>
                </a:lnTo>
                <a:lnTo>
                  <a:pt x="36" y="203"/>
                </a:lnTo>
                <a:lnTo>
                  <a:pt x="39" y="277"/>
                </a:lnTo>
                <a:lnTo>
                  <a:pt x="42" y="343"/>
                </a:lnTo>
                <a:lnTo>
                  <a:pt x="45" y="381"/>
                </a:lnTo>
                <a:lnTo>
                  <a:pt x="48" y="375"/>
                </a:lnTo>
                <a:lnTo>
                  <a:pt x="52" y="407"/>
                </a:lnTo>
                <a:lnTo>
                  <a:pt x="55" y="350"/>
                </a:lnTo>
                <a:lnTo>
                  <a:pt x="58" y="299"/>
                </a:lnTo>
                <a:lnTo>
                  <a:pt x="61" y="224"/>
                </a:lnTo>
                <a:lnTo>
                  <a:pt x="64" y="156"/>
                </a:lnTo>
                <a:lnTo>
                  <a:pt x="67" y="163"/>
                </a:lnTo>
                <a:lnTo>
                  <a:pt x="70" y="142"/>
                </a:lnTo>
                <a:lnTo>
                  <a:pt x="73" y="153"/>
                </a:lnTo>
                <a:lnTo>
                  <a:pt x="76" y="167"/>
                </a:lnTo>
                <a:lnTo>
                  <a:pt x="79" y="153"/>
                </a:lnTo>
                <a:lnTo>
                  <a:pt x="82" y="177"/>
                </a:lnTo>
                <a:lnTo>
                  <a:pt x="85" y="140"/>
                </a:lnTo>
                <a:lnTo>
                  <a:pt x="88" y="125"/>
                </a:lnTo>
                <a:lnTo>
                  <a:pt x="91" y="159"/>
                </a:lnTo>
                <a:lnTo>
                  <a:pt x="93" y="148"/>
                </a:lnTo>
                <a:lnTo>
                  <a:pt x="96" y="128"/>
                </a:lnTo>
                <a:lnTo>
                  <a:pt x="99" y="62"/>
                </a:lnTo>
                <a:lnTo>
                  <a:pt x="103" y="18"/>
                </a:lnTo>
                <a:lnTo>
                  <a:pt x="106" y="77"/>
                </a:lnTo>
                <a:lnTo>
                  <a:pt x="109" y="155"/>
                </a:lnTo>
                <a:lnTo>
                  <a:pt x="112" y="233"/>
                </a:lnTo>
                <a:lnTo>
                  <a:pt x="115" y="330"/>
                </a:lnTo>
                <a:lnTo>
                  <a:pt x="118" y="362"/>
                </a:lnTo>
                <a:lnTo>
                  <a:pt x="121" y="377"/>
                </a:lnTo>
                <a:lnTo>
                  <a:pt x="124" y="384"/>
                </a:lnTo>
                <a:lnTo>
                  <a:pt x="127" y="337"/>
                </a:lnTo>
                <a:lnTo>
                  <a:pt x="130" y="301"/>
                </a:lnTo>
                <a:lnTo>
                  <a:pt x="133" y="209"/>
                </a:lnTo>
                <a:lnTo>
                  <a:pt x="136" y="183"/>
                </a:lnTo>
                <a:lnTo>
                  <a:pt x="139" y="138"/>
                </a:lnTo>
                <a:lnTo>
                  <a:pt x="142" y="126"/>
                </a:lnTo>
                <a:lnTo>
                  <a:pt x="145" y="153"/>
                </a:lnTo>
                <a:lnTo>
                  <a:pt x="148" y="113"/>
                </a:lnTo>
                <a:lnTo>
                  <a:pt x="151" y="115"/>
                </a:lnTo>
                <a:lnTo>
                  <a:pt x="154" y="128"/>
                </a:lnTo>
                <a:lnTo>
                  <a:pt x="157" y="185"/>
                </a:lnTo>
                <a:lnTo>
                  <a:pt x="161" y="156"/>
                </a:lnTo>
                <a:lnTo>
                  <a:pt x="163" y="158"/>
                </a:lnTo>
                <a:lnTo>
                  <a:pt x="166" y="145"/>
                </a:lnTo>
                <a:lnTo>
                  <a:pt x="170" y="78"/>
                </a:lnTo>
                <a:lnTo>
                  <a:pt x="173" y="116"/>
                </a:lnTo>
                <a:lnTo>
                  <a:pt x="176" y="59"/>
                </a:lnTo>
                <a:lnTo>
                  <a:pt x="179" y="105"/>
                </a:lnTo>
                <a:lnTo>
                  <a:pt x="182" y="188"/>
                </a:lnTo>
                <a:lnTo>
                  <a:pt x="185" y="247"/>
                </a:lnTo>
                <a:lnTo>
                  <a:pt x="187" y="362"/>
                </a:lnTo>
                <a:lnTo>
                  <a:pt x="190" y="401"/>
                </a:lnTo>
                <a:lnTo>
                  <a:pt x="193" y="403"/>
                </a:lnTo>
                <a:lnTo>
                  <a:pt x="196" y="409"/>
                </a:lnTo>
                <a:lnTo>
                  <a:pt x="199" y="358"/>
                </a:lnTo>
                <a:lnTo>
                  <a:pt x="202" y="305"/>
                </a:lnTo>
                <a:lnTo>
                  <a:pt x="205" y="254"/>
                </a:lnTo>
                <a:lnTo>
                  <a:pt x="208" y="171"/>
                </a:lnTo>
                <a:lnTo>
                  <a:pt x="212" y="192"/>
                </a:lnTo>
                <a:lnTo>
                  <a:pt x="214" y="178"/>
                </a:lnTo>
                <a:lnTo>
                  <a:pt x="218" y="158"/>
                </a:lnTo>
                <a:lnTo>
                  <a:pt x="221" y="191"/>
                </a:lnTo>
                <a:lnTo>
                  <a:pt x="224" y="191"/>
                </a:lnTo>
                <a:lnTo>
                  <a:pt x="227" y="136"/>
                </a:lnTo>
                <a:lnTo>
                  <a:pt x="230" y="66"/>
                </a:lnTo>
                <a:lnTo>
                  <a:pt x="233" y="141"/>
                </a:lnTo>
                <a:lnTo>
                  <a:pt x="236" y="170"/>
                </a:lnTo>
                <a:lnTo>
                  <a:pt x="239" y="163"/>
                </a:lnTo>
                <a:lnTo>
                  <a:pt x="242" y="116"/>
                </a:lnTo>
                <a:lnTo>
                  <a:pt x="245" y="101"/>
                </a:lnTo>
                <a:lnTo>
                  <a:pt x="248" y="72"/>
                </a:lnTo>
                <a:lnTo>
                  <a:pt x="251" y="103"/>
                </a:lnTo>
                <a:lnTo>
                  <a:pt x="254" y="145"/>
                </a:lnTo>
                <a:lnTo>
                  <a:pt x="257" y="289"/>
                </a:lnTo>
                <a:lnTo>
                  <a:pt x="260" y="338"/>
                </a:lnTo>
                <a:lnTo>
                  <a:pt x="263" y="363"/>
                </a:lnTo>
                <a:lnTo>
                  <a:pt x="266" y="398"/>
                </a:lnTo>
                <a:lnTo>
                  <a:pt x="269" y="395"/>
                </a:lnTo>
                <a:lnTo>
                  <a:pt x="272" y="357"/>
                </a:lnTo>
                <a:lnTo>
                  <a:pt x="275" y="296"/>
                </a:lnTo>
                <a:lnTo>
                  <a:pt x="279" y="214"/>
                </a:lnTo>
                <a:lnTo>
                  <a:pt x="281" y="189"/>
                </a:lnTo>
                <a:lnTo>
                  <a:pt x="284" y="155"/>
                </a:lnTo>
                <a:lnTo>
                  <a:pt x="287" y="166"/>
                </a:lnTo>
                <a:lnTo>
                  <a:pt x="290" y="174"/>
                </a:lnTo>
                <a:lnTo>
                  <a:pt x="293" y="158"/>
                </a:lnTo>
                <a:lnTo>
                  <a:pt x="296" y="161"/>
                </a:lnTo>
                <a:lnTo>
                  <a:pt x="299" y="177"/>
                </a:lnTo>
                <a:lnTo>
                  <a:pt x="302" y="190"/>
                </a:lnTo>
                <a:lnTo>
                  <a:pt x="305" y="136"/>
                </a:lnTo>
                <a:lnTo>
                  <a:pt x="308" y="154"/>
                </a:lnTo>
                <a:lnTo>
                  <a:pt x="311" y="178"/>
                </a:lnTo>
                <a:lnTo>
                  <a:pt x="314" y="94"/>
                </a:lnTo>
                <a:lnTo>
                  <a:pt x="317" y="135"/>
                </a:lnTo>
                <a:lnTo>
                  <a:pt x="320" y="103"/>
                </a:lnTo>
                <a:lnTo>
                  <a:pt x="323" y="88"/>
                </a:lnTo>
                <a:lnTo>
                  <a:pt x="327" y="90"/>
                </a:lnTo>
                <a:lnTo>
                  <a:pt x="330" y="264"/>
                </a:lnTo>
                <a:lnTo>
                  <a:pt x="333" y="342"/>
                </a:lnTo>
                <a:lnTo>
                  <a:pt x="336" y="366"/>
                </a:lnTo>
                <a:lnTo>
                  <a:pt x="339" y="378"/>
                </a:lnTo>
                <a:lnTo>
                  <a:pt x="342" y="392"/>
                </a:lnTo>
                <a:lnTo>
                  <a:pt x="345" y="350"/>
                </a:lnTo>
                <a:lnTo>
                  <a:pt x="348" y="331"/>
                </a:lnTo>
                <a:lnTo>
                  <a:pt x="351" y="292"/>
                </a:lnTo>
                <a:lnTo>
                  <a:pt x="354" y="222"/>
                </a:lnTo>
                <a:lnTo>
                  <a:pt x="357" y="147"/>
                </a:lnTo>
                <a:lnTo>
                  <a:pt x="360" y="170"/>
                </a:lnTo>
                <a:lnTo>
                  <a:pt x="363" y="163"/>
                </a:lnTo>
                <a:lnTo>
                  <a:pt x="366" y="193"/>
                </a:lnTo>
                <a:lnTo>
                  <a:pt x="369" y="161"/>
                </a:lnTo>
                <a:lnTo>
                  <a:pt x="372" y="193"/>
                </a:lnTo>
                <a:lnTo>
                  <a:pt x="375" y="175"/>
                </a:lnTo>
                <a:lnTo>
                  <a:pt x="378" y="206"/>
                </a:lnTo>
                <a:lnTo>
                  <a:pt x="381" y="197"/>
                </a:lnTo>
                <a:lnTo>
                  <a:pt x="384" y="213"/>
                </a:lnTo>
                <a:lnTo>
                  <a:pt x="387" y="161"/>
                </a:lnTo>
                <a:lnTo>
                  <a:pt x="390" y="137"/>
                </a:lnTo>
                <a:lnTo>
                  <a:pt x="393" y="164"/>
                </a:lnTo>
                <a:lnTo>
                  <a:pt x="396" y="158"/>
                </a:lnTo>
                <a:lnTo>
                  <a:pt x="399" y="194"/>
                </a:lnTo>
                <a:lnTo>
                  <a:pt x="402" y="282"/>
                </a:lnTo>
                <a:lnTo>
                  <a:pt x="405" y="349"/>
                </a:lnTo>
                <a:lnTo>
                  <a:pt x="408" y="357"/>
                </a:lnTo>
                <a:lnTo>
                  <a:pt x="411" y="383"/>
                </a:lnTo>
                <a:lnTo>
                  <a:pt x="414" y="416"/>
                </a:lnTo>
                <a:lnTo>
                  <a:pt x="417" y="394"/>
                </a:lnTo>
                <a:lnTo>
                  <a:pt x="420" y="346"/>
                </a:lnTo>
                <a:lnTo>
                  <a:pt x="423" y="289"/>
                </a:lnTo>
                <a:lnTo>
                  <a:pt x="426" y="243"/>
                </a:lnTo>
                <a:lnTo>
                  <a:pt x="429" y="223"/>
                </a:lnTo>
                <a:lnTo>
                  <a:pt x="432" y="191"/>
                </a:lnTo>
                <a:lnTo>
                  <a:pt x="436" y="204"/>
                </a:lnTo>
                <a:lnTo>
                  <a:pt x="438" y="218"/>
                </a:lnTo>
                <a:lnTo>
                  <a:pt x="442" y="212"/>
                </a:lnTo>
                <a:lnTo>
                  <a:pt x="445" y="211"/>
                </a:lnTo>
                <a:lnTo>
                  <a:pt x="448" y="195"/>
                </a:lnTo>
                <a:lnTo>
                  <a:pt x="451" y="185"/>
                </a:lnTo>
                <a:lnTo>
                  <a:pt x="454" y="213"/>
                </a:lnTo>
                <a:lnTo>
                  <a:pt x="457" y="192"/>
                </a:lnTo>
                <a:lnTo>
                  <a:pt x="460" y="139"/>
                </a:lnTo>
                <a:lnTo>
                  <a:pt x="463" y="112"/>
                </a:lnTo>
                <a:lnTo>
                  <a:pt x="466" y="86"/>
                </a:lnTo>
                <a:lnTo>
                  <a:pt x="469" y="150"/>
                </a:lnTo>
                <a:lnTo>
                  <a:pt x="471" y="182"/>
                </a:lnTo>
                <a:lnTo>
                  <a:pt x="474" y="289"/>
                </a:lnTo>
                <a:lnTo>
                  <a:pt x="477" y="341"/>
                </a:lnTo>
                <a:lnTo>
                  <a:pt x="480" y="383"/>
                </a:lnTo>
                <a:lnTo>
                  <a:pt x="484" y="406"/>
                </a:lnTo>
                <a:lnTo>
                  <a:pt x="486" y="408"/>
                </a:lnTo>
                <a:lnTo>
                  <a:pt x="490" y="342"/>
                </a:lnTo>
                <a:lnTo>
                  <a:pt x="493" y="291"/>
                </a:lnTo>
                <a:lnTo>
                  <a:pt x="496" y="253"/>
                </a:lnTo>
                <a:lnTo>
                  <a:pt x="499" y="178"/>
                </a:lnTo>
                <a:lnTo>
                  <a:pt x="502" y="180"/>
                </a:lnTo>
                <a:lnTo>
                  <a:pt x="505" y="172"/>
                </a:lnTo>
                <a:lnTo>
                  <a:pt x="508" y="154"/>
                </a:lnTo>
                <a:lnTo>
                  <a:pt x="511" y="163"/>
                </a:lnTo>
                <a:lnTo>
                  <a:pt x="514" y="159"/>
                </a:lnTo>
                <a:lnTo>
                  <a:pt x="517" y="161"/>
                </a:lnTo>
                <a:lnTo>
                  <a:pt x="520" y="157"/>
                </a:lnTo>
                <a:lnTo>
                  <a:pt x="523" y="146"/>
                </a:lnTo>
                <a:lnTo>
                  <a:pt x="526" y="160"/>
                </a:lnTo>
                <a:lnTo>
                  <a:pt x="529" y="148"/>
                </a:lnTo>
                <a:lnTo>
                  <a:pt x="532" y="99"/>
                </a:lnTo>
                <a:lnTo>
                  <a:pt x="535" y="90"/>
                </a:lnTo>
                <a:lnTo>
                  <a:pt x="538" y="19"/>
                </a:lnTo>
                <a:lnTo>
                  <a:pt x="541" y="83"/>
                </a:lnTo>
                <a:lnTo>
                  <a:pt x="544" y="174"/>
                </a:lnTo>
                <a:lnTo>
                  <a:pt x="547" y="277"/>
                </a:lnTo>
                <a:lnTo>
                  <a:pt x="551" y="319"/>
                </a:lnTo>
                <a:lnTo>
                  <a:pt x="554" y="351"/>
                </a:lnTo>
                <a:lnTo>
                  <a:pt x="557" y="375"/>
                </a:lnTo>
                <a:lnTo>
                  <a:pt x="560" y="387"/>
                </a:lnTo>
                <a:lnTo>
                  <a:pt x="563" y="345"/>
                </a:lnTo>
                <a:lnTo>
                  <a:pt x="565" y="315"/>
                </a:lnTo>
                <a:lnTo>
                  <a:pt x="568" y="228"/>
                </a:lnTo>
                <a:lnTo>
                  <a:pt x="571" y="180"/>
                </a:lnTo>
                <a:lnTo>
                  <a:pt x="574" y="149"/>
                </a:lnTo>
                <a:lnTo>
                  <a:pt x="577" y="137"/>
                </a:lnTo>
                <a:lnTo>
                  <a:pt x="580" y="180"/>
                </a:lnTo>
                <a:lnTo>
                  <a:pt x="583" y="151"/>
                </a:lnTo>
                <a:lnTo>
                  <a:pt x="586" y="129"/>
                </a:lnTo>
                <a:lnTo>
                  <a:pt x="589" y="139"/>
                </a:lnTo>
                <a:lnTo>
                  <a:pt x="592" y="130"/>
                </a:lnTo>
                <a:lnTo>
                  <a:pt x="595" y="148"/>
                </a:lnTo>
                <a:lnTo>
                  <a:pt x="599" y="136"/>
                </a:lnTo>
                <a:lnTo>
                  <a:pt x="602" y="106"/>
                </a:lnTo>
                <a:lnTo>
                  <a:pt x="605" y="124"/>
                </a:lnTo>
                <a:lnTo>
                  <a:pt x="608" y="60"/>
                </a:lnTo>
                <a:lnTo>
                  <a:pt x="611" y="14"/>
                </a:lnTo>
                <a:lnTo>
                  <a:pt x="614" y="36"/>
                </a:lnTo>
                <a:lnTo>
                  <a:pt x="617" y="177"/>
                </a:lnTo>
                <a:lnTo>
                  <a:pt x="620" y="267"/>
                </a:lnTo>
                <a:lnTo>
                  <a:pt x="623" y="341"/>
                </a:lnTo>
                <a:lnTo>
                  <a:pt x="626" y="351"/>
                </a:lnTo>
                <a:lnTo>
                  <a:pt x="629" y="365"/>
                </a:lnTo>
                <a:lnTo>
                  <a:pt x="632" y="371"/>
                </a:lnTo>
                <a:lnTo>
                  <a:pt x="635" y="335"/>
                </a:lnTo>
                <a:lnTo>
                  <a:pt x="638" y="266"/>
                </a:lnTo>
                <a:lnTo>
                  <a:pt x="641" y="228"/>
                </a:lnTo>
                <a:lnTo>
                  <a:pt x="644" y="186"/>
                </a:lnTo>
                <a:lnTo>
                  <a:pt x="647" y="135"/>
                </a:lnTo>
                <a:lnTo>
                  <a:pt x="650" y="121"/>
                </a:lnTo>
                <a:lnTo>
                  <a:pt x="653" y="154"/>
                </a:lnTo>
                <a:lnTo>
                  <a:pt x="656" y="156"/>
                </a:lnTo>
                <a:lnTo>
                  <a:pt x="660" y="138"/>
                </a:lnTo>
                <a:lnTo>
                  <a:pt x="662" y="116"/>
                </a:lnTo>
                <a:lnTo>
                  <a:pt x="666" y="174"/>
                </a:lnTo>
                <a:lnTo>
                  <a:pt x="669" y="126"/>
                </a:lnTo>
                <a:lnTo>
                  <a:pt x="672" y="123"/>
                </a:lnTo>
                <a:lnTo>
                  <a:pt x="675" y="117"/>
                </a:lnTo>
                <a:lnTo>
                  <a:pt x="678" y="87"/>
                </a:lnTo>
                <a:lnTo>
                  <a:pt x="681" y="69"/>
                </a:lnTo>
                <a:lnTo>
                  <a:pt x="683" y="16"/>
                </a:lnTo>
                <a:lnTo>
                  <a:pt x="686" y="0"/>
                </a:lnTo>
                <a:lnTo>
                  <a:pt x="689" y="112"/>
                </a:lnTo>
                <a:lnTo>
                  <a:pt x="692" y="214"/>
                </a:lnTo>
                <a:lnTo>
                  <a:pt x="695" y="301"/>
                </a:lnTo>
                <a:lnTo>
                  <a:pt x="698" y="338"/>
                </a:lnTo>
                <a:lnTo>
                  <a:pt x="701" y="366"/>
                </a:lnTo>
                <a:lnTo>
                  <a:pt x="704" y="356"/>
                </a:lnTo>
                <a:lnTo>
                  <a:pt x="707" y="338"/>
                </a:lnTo>
                <a:lnTo>
                  <a:pt x="710" y="281"/>
                </a:lnTo>
                <a:lnTo>
                  <a:pt x="713" y="194"/>
                </a:lnTo>
                <a:lnTo>
                  <a:pt x="717" y="175"/>
                </a:lnTo>
                <a:lnTo>
                  <a:pt x="720" y="143"/>
                </a:lnTo>
                <a:lnTo>
                  <a:pt x="723" y="135"/>
                </a:lnTo>
                <a:lnTo>
                  <a:pt x="726" y="124"/>
                </a:lnTo>
                <a:lnTo>
                  <a:pt x="729" y="140"/>
                </a:lnTo>
                <a:lnTo>
                  <a:pt x="732" y="132"/>
                </a:lnTo>
                <a:lnTo>
                  <a:pt x="735" y="154"/>
                </a:lnTo>
                <a:lnTo>
                  <a:pt x="738" y="153"/>
                </a:lnTo>
                <a:lnTo>
                  <a:pt x="741" y="149"/>
                </a:lnTo>
                <a:lnTo>
                  <a:pt x="744" y="145"/>
                </a:lnTo>
                <a:lnTo>
                  <a:pt x="747" y="112"/>
                </a:lnTo>
                <a:lnTo>
                  <a:pt x="750" y="75"/>
                </a:lnTo>
                <a:lnTo>
                  <a:pt x="753" y="84"/>
                </a:lnTo>
                <a:lnTo>
                  <a:pt x="756" y="14"/>
                </a:lnTo>
                <a:lnTo>
                  <a:pt x="759" y="56"/>
                </a:lnTo>
                <a:lnTo>
                  <a:pt x="762" y="161"/>
                </a:lnTo>
                <a:lnTo>
                  <a:pt x="765" y="239"/>
                </a:lnTo>
                <a:lnTo>
                  <a:pt x="768" y="326"/>
                </a:lnTo>
                <a:lnTo>
                  <a:pt x="771" y="373"/>
                </a:lnTo>
                <a:lnTo>
                  <a:pt x="775" y="374"/>
                </a:lnTo>
                <a:lnTo>
                  <a:pt x="777" y="375"/>
                </a:lnTo>
                <a:lnTo>
                  <a:pt x="780" y="328"/>
                </a:lnTo>
                <a:lnTo>
                  <a:pt x="783" y="262"/>
                </a:lnTo>
                <a:lnTo>
                  <a:pt x="786" y="195"/>
                </a:lnTo>
                <a:lnTo>
                  <a:pt x="789" y="156"/>
                </a:lnTo>
                <a:lnTo>
                  <a:pt x="792" y="150"/>
                </a:lnTo>
                <a:lnTo>
                  <a:pt x="795" y="176"/>
                </a:lnTo>
                <a:lnTo>
                  <a:pt x="798" y="126"/>
                </a:lnTo>
                <a:lnTo>
                  <a:pt x="801" y="138"/>
                </a:lnTo>
                <a:lnTo>
                  <a:pt x="804" y="158"/>
                </a:lnTo>
                <a:lnTo>
                  <a:pt x="807" y="80"/>
                </a:lnTo>
                <a:lnTo>
                  <a:pt x="810" y="137"/>
                </a:lnTo>
                <a:lnTo>
                  <a:pt x="813" y="127"/>
                </a:lnTo>
                <a:lnTo>
                  <a:pt x="816" y="163"/>
                </a:lnTo>
                <a:lnTo>
                  <a:pt x="819" y="149"/>
                </a:lnTo>
                <a:lnTo>
                  <a:pt x="822" y="87"/>
                </a:lnTo>
                <a:lnTo>
                  <a:pt x="826" y="87"/>
                </a:lnTo>
                <a:lnTo>
                  <a:pt x="828" y="24"/>
                </a:lnTo>
                <a:lnTo>
                  <a:pt x="832" y="42"/>
                </a:lnTo>
                <a:lnTo>
                  <a:pt x="835" y="121"/>
                </a:lnTo>
                <a:lnTo>
                  <a:pt x="838" y="229"/>
                </a:lnTo>
                <a:lnTo>
                  <a:pt x="841" y="309"/>
                </a:lnTo>
                <a:lnTo>
                  <a:pt x="844" y="328"/>
                </a:lnTo>
                <a:lnTo>
                  <a:pt x="847" y="378"/>
                </a:lnTo>
                <a:lnTo>
                  <a:pt x="850" y="376"/>
                </a:lnTo>
                <a:lnTo>
                  <a:pt x="853" y="360"/>
                </a:lnTo>
                <a:lnTo>
                  <a:pt x="856" y="306"/>
                </a:lnTo>
                <a:lnTo>
                  <a:pt x="859" y="263"/>
                </a:lnTo>
                <a:lnTo>
                  <a:pt x="862" y="233"/>
                </a:lnTo>
                <a:lnTo>
                  <a:pt x="865" y="199"/>
                </a:lnTo>
                <a:lnTo>
                  <a:pt x="868" y="145"/>
                </a:lnTo>
                <a:lnTo>
                  <a:pt x="870" y="169"/>
                </a:lnTo>
                <a:lnTo>
                  <a:pt x="874" y="182"/>
                </a:lnTo>
                <a:lnTo>
                  <a:pt x="876" y="175"/>
                </a:lnTo>
                <a:lnTo>
                  <a:pt x="880" y="167"/>
                </a:lnTo>
                <a:lnTo>
                  <a:pt x="883" y="188"/>
                </a:lnTo>
                <a:lnTo>
                  <a:pt x="886" y="167"/>
                </a:lnTo>
                <a:lnTo>
                  <a:pt x="889" y="192"/>
                </a:lnTo>
                <a:lnTo>
                  <a:pt x="892" y="217"/>
                </a:lnTo>
                <a:lnTo>
                  <a:pt x="895" y="150"/>
                </a:lnTo>
                <a:lnTo>
                  <a:pt x="898" y="127"/>
                </a:lnTo>
                <a:lnTo>
                  <a:pt x="901" y="101"/>
                </a:lnTo>
                <a:lnTo>
                  <a:pt x="904" y="111"/>
                </a:lnTo>
                <a:lnTo>
                  <a:pt x="907" y="187"/>
                </a:lnTo>
                <a:lnTo>
                  <a:pt x="910" y="294"/>
                </a:lnTo>
                <a:lnTo>
                  <a:pt x="913" y="317"/>
                </a:lnTo>
                <a:lnTo>
                  <a:pt x="916" y="386"/>
                </a:lnTo>
                <a:lnTo>
                  <a:pt x="919" y="382"/>
                </a:lnTo>
                <a:lnTo>
                  <a:pt x="922" y="395"/>
                </a:lnTo>
                <a:lnTo>
                  <a:pt x="925" y="376"/>
                </a:lnTo>
                <a:lnTo>
                  <a:pt x="928" y="346"/>
                </a:lnTo>
                <a:lnTo>
                  <a:pt x="931" y="271"/>
                </a:lnTo>
                <a:lnTo>
                  <a:pt x="934" y="236"/>
                </a:lnTo>
                <a:lnTo>
                  <a:pt x="937" y="247"/>
                </a:lnTo>
                <a:lnTo>
                  <a:pt x="941" y="208"/>
                </a:lnTo>
                <a:lnTo>
                  <a:pt x="944" y="191"/>
                </a:lnTo>
                <a:lnTo>
                  <a:pt x="947" y="241"/>
                </a:lnTo>
                <a:lnTo>
                  <a:pt x="950" y="159"/>
                </a:lnTo>
                <a:lnTo>
                  <a:pt x="953" y="176"/>
                </a:lnTo>
                <a:lnTo>
                  <a:pt x="956" y="187"/>
                </a:lnTo>
                <a:lnTo>
                  <a:pt x="959" y="194"/>
                </a:lnTo>
                <a:lnTo>
                  <a:pt x="962" y="196"/>
                </a:lnTo>
                <a:lnTo>
                  <a:pt x="965" y="123"/>
                </a:lnTo>
                <a:lnTo>
                  <a:pt x="967" y="165"/>
                </a:lnTo>
                <a:lnTo>
                  <a:pt x="970" y="139"/>
                </a:lnTo>
                <a:lnTo>
                  <a:pt x="973" y="95"/>
                </a:lnTo>
                <a:lnTo>
                  <a:pt x="976" y="113"/>
                </a:lnTo>
                <a:lnTo>
                  <a:pt x="979" y="184"/>
                </a:lnTo>
                <a:lnTo>
                  <a:pt x="982" y="280"/>
                </a:lnTo>
                <a:lnTo>
                  <a:pt x="985" y="318"/>
                </a:lnTo>
                <a:lnTo>
                  <a:pt x="989" y="379"/>
                </a:lnTo>
                <a:lnTo>
                  <a:pt x="992" y="394"/>
                </a:lnTo>
                <a:lnTo>
                  <a:pt x="995" y="400"/>
                </a:lnTo>
                <a:lnTo>
                  <a:pt x="998" y="352"/>
                </a:lnTo>
                <a:lnTo>
                  <a:pt x="1001" y="334"/>
                </a:lnTo>
                <a:lnTo>
                  <a:pt x="1004" y="245"/>
                </a:lnTo>
                <a:lnTo>
                  <a:pt x="1007" y="221"/>
                </a:lnTo>
                <a:lnTo>
                  <a:pt x="1010" y="193"/>
                </a:lnTo>
                <a:lnTo>
                  <a:pt x="1013" y="126"/>
                </a:lnTo>
                <a:lnTo>
                  <a:pt x="1016" y="172"/>
                </a:lnTo>
                <a:lnTo>
                  <a:pt x="1019" y="144"/>
                </a:lnTo>
                <a:lnTo>
                  <a:pt x="1022" y="143"/>
                </a:lnTo>
                <a:lnTo>
                  <a:pt x="1025" y="179"/>
                </a:lnTo>
                <a:lnTo>
                  <a:pt x="1028" y="169"/>
                </a:lnTo>
                <a:lnTo>
                  <a:pt x="1031" y="157"/>
                </a:lnTo>
                <a:lnTo>
                  <a:pt x="1034" y="129"/>
                </a:lnTo>
                <a:lnTo>
                  <a:pt x="1037" y="161"/>
                </a:lnTo>
                <a:lnTo>
                  <a:pt x="1040" y="132"/>
                </a:lnTo>
                <a:lnTo>
                  <a:pt x="1043" y="71"/>
                </a:lnTo>
                <a:lnTo>
                  <a:pt x="1046" y="50"/>
                </a:lnTo>
                <a:lnTo>
                  <a:pt x="1050" y="89"/>
                </a:lnTo>
                <a:lnTo>
                  <a:pt x="1052" y="177"/>
                </a:lnTo>
                <a:lnTo>
                  <a:pt x="1056" y="301"/>
                </a:lnTo>
                <a:lnTo>
                  <a:pt x="1059" y="341"/>
                </a:lnTo>
                <a:lnTo>
                  <a:pt x="1061" y="402"/>
                </a:lnTo>
                <a:lnTo>
                  <a:pt x="1064" y="390"/>
                </a:lnTo>
                <a:lnTo>
                  <a:pt x="1067" y="404"/>
                </a:lnTo>
                <a:lnTo>
                  <a:pt x="1070" y="368"/>
                </a:lnTo>
                <a:lnTo>
                  <a:pt x="1073" y="292"/>
                </a:lnTo>
                <a:lnTo>
                  <a:pt x="1076" y="235"/>
                </a:lnTo>
                <a:lnTo>
                  <a:pt x="1079" y="222"/>
                </a:lnTo>
                <a:lnTo>
                  <a:pt x="1082" y="216"/>
                </a:lnTo>
                <a:lnTo>
                  <a:pt x="1085" y="372"/>
                </a:lnTo>
                <a:lnTo>
                  <a:pt x="1088" y="151"/>
                </a:lnTo>
                <a:lnTo>
                  <a:pt x="1091" y="134"/>
                </a:lnTo>
                <a:lnTo>
                  <a:pt x="1094" y="144"/>
                </a:lnTo>
                <a:lnTo>
                  <a:pt x="1098" y="171"/>
                </a:lnTo>
                <a:lnTo>
                  <a:pt x="1100" y="147"/>
                </a:lnTo>
                <a:lnTo>
                  <a:pt x="1104" y="164"/>
                </a:lnTo>
                <a:lnTo>
                  <a:pt x="1107" y="127"/>
                </a:lnTo>
                <a:lnTo>
                  <a:pt x="1110" y="138"/>
                </a:lnTo>
                <a:lnTo>
                  <a:pt x="1113" y="93"/>
                </a:lnTo>
                <a:lnTo>
                  <a:pt x="1116" y="83"/>
                </a:lnTo>
                <a:lnTo>
                  <a:pt x="1119" y="71"/>
                </a:lnTo>
                <a:lnTo>
                  <a:pt x="1122" y="79"/>
                </a:lnTo>
                <a:lnTo>
                  <a:pt x="1125" y="182"/>
                </a:lnTo>
                <a:lnTo>
                  <a:pt x="1128" y="320"/>
                </a:lnTo>
                <a:lnTo>
                  <a:pt x="1131" y="347"/>
                </a:lnTo>
                <a:lnTo>
                  <a:pt x="1134" y="382"/>
                </a:lnTo>
                <a:lnTo>
                  <a:pt x="1137" y="418"/>
                </a:lnTo>
                <a:lnTo>
                  <a:pt x="1140" y="412"/>
                </a:lnTo>
                <a:lnTo>
                  <a:pt x="1143" y="352"/>
                </a:lnTo>
                <a:lnTo>
                  <a:pt x="1146" y="298"/>
                </a:lnTo>
                <a:lnTo>
                  <a:pt x="1149" y="233"/>
                </a:lnTo>
                <a:lnTo>
                  <a:pt x="1152" y="196"/>
                </a:lnTo>
                <a:lnTo>
                  <a:pt x="1155" y="162"/>
                </a:lnTo>
                <a:lnTo>
                  <a:pt x="1158" y="154"/>
                </a:lnTo>
                <a:lnTo>
                  <a:pt x="1161" y="201"/>
                </a:lnTo>
                <a:lnTo>
                  <a:pt x="1164" y="178"/>
                </a:lnTo>
                <a:lnTo>
                  <a:pt x="1167" y="204"/>
                </a:lnTo>
                <a:lnTo>
                  <a:pt x="1170" y="204"/>
                </a:lnTo>
                <a:lnTo>
                  <a:pt x="1173" y="197"/>
                </a:lnTo>
                <a:lnTo>
                  <a:pt x="1176" y="158"/>
                </a:lnTo>
                <a:lnTo>
                  <a:pt x="1179" y="164"/>
                </a:lnTo>
                <a:lnTo>
                  <a:pt x="1182" y="155"/>
                </a:lnTo>
                <a:lnTo>
                  <a:pt x="1185" y="118"/>
                </a:lnTo>
                <a:lnTo>
                  <a:pt x="1188" y="66"/>
                </a:lnTo>
                <a:lnTo>
                  <a:pt x="1191" y="84"/>
                </a:lnTo>
                <a:lnTo>
                  <a:pt x="1194" y="83"/>
                </a:lnTo>
                <a:lnTo>
                  <a:pt x="1197" y="217"/>
                </a:lnTo>
                <a:lnTo>
                  <a:pt x="1200" y="289"/>
                </a:lnTo>
                <a:lnTo>
                  <a:pt x="1203" y="328"/>
                </a:lnTo>
                <a:lnTo>
                  <a:pt x="1206" y="379"/>
                </a:lnTo>
                <a:lnTo>
                  <a:pt x="1209" y="420"/>
                </a:lnTo>
                <a:lnTo>
                  <a:pt x="1213" y="408"/>
                </a:lnTo>
                <a:lnTo>
                  <a:pt x="1216" y="372"/>
                </a:lnTo>
                <a:lnTo>
                  <a:pt x="1219" y="309"/>
                </a:lnTo>
                <a:lnTo>
                  <a:pt x="1222" y="283"/>
                </a:lnTo>
                <a:lnTo>
                  <a:pt x="1225" y="236"/>
                </a:lnTo>
                <a:lnTo>
                  <a:pt x="1228" y="205"/>
                </a:lnTo>
                <a:lnTo>
                  <a:pt x="1231" y="202"/>
                </a:lnTo>
                <a:lnTo>
                  <a:pt x="1234" y="143"/>
                </a:lnTo>
                <a:lnTo>
                  <a:pt x="1237" y="132"/>
                </a:lnTo>
                <a:lnTo>
                  <a:pt x="1240" y="167"/>
                </a:lnTo>
                <a:lnTo>
                  <a:pt x="1243" y="176"/>
                </a:lnTo>
                <a:lnTo>
                  <a:pt x="1246" y="171"/>
                </a:lnTo>
                <a:lnTo>
                  <a:pt x="1248" y="167"/>
                </a:lnTo>
                <a:lnTo>
                  <a:pt x="1251" y="147"/>
                </a:lnTo>
                <a:lnTo>
                  <a:pt x="1254" y="187"/>
                </a:lnTo>
                <a:lnTo>
                  <a:pt x="1257" y="132"/>
                </a:lnTo>
                <a:lnTo>
                  <a:pt x="1260" y="96"/>
                </a:lnTo>
                <a:lnTo>
                  <a:pt x="1264" y="35"/>
                </a:lnTo>
                <a:lnTo>
                  <a:pt x="1266" y="72"/>
                </a:lnTo>
                <a:lnTo>
                  <a:pt x="1270" y="174"/>
                </a:lnTo>
                <a:lnTo>
                  <a:pt x="1273" y="275"/>
                </a:lnTo>
                <a:lnTo>
                  <a:pt x="1276" y="335"/>
                </a:lnTo>
                <a:lnTo>
                  <a:pt x="1279" y="382"/>
                </a:lnTo>
                <a:lnTo>
                  <a:pt x="1282" y="406"/>
                </a:lnTo>
                <a:lnTo>
                  <a:pt x="1285" y="397"/>
                </a:lnTo>
                <a:lnTo>
                  <a:pt x="1288" y="343"/>
                </a:lnTo>
                <a:lnTo>
                  <a:pt x="1291" y="307"/>
                </a:lnTo>
                <a:lnTo>
                  <a:pt x="1294" y="245"/>
                </a:lnTo>
                <a:lnTo>
                  <a:pt x="1297" y="194"/>
                </a:lnTo>
                <a:lnTo>
                  <a:pt x="1300" y="195"/>
                </a:lnTo>
                <a:lnTo>
                  <a:pt x="1303" y="165"/>
                </a:lnTo>
                <a:lnTo>
                  <a:pt x="1306" y="232"/>
                </a:lnTo>
                <a:lnTo>
                  <a:pt x="1309" y="216"/>
                </a:lnTo>
                <a:lnTo>
                  <a:pt x="1312" y="200"/>
                </a:lnTo>
                <a:lnTo>
                  <a:pt x="1315" y="206"/>
                </a:lnTo>
                <a:lnTo>
                  <a:pt x="1318" y="186"/>
                </a:lnTo>
                <a:lnTo>
                  <a:pt x="1321" y="210"/>
                </a:lnTo>
                <a:lnTo>
                  <a:pt x="1324" y="178"/>
                </a:lnTo>
                <a:lnTo>
                  <a:pt x="1327" y="193"/>
                </a:lnTo>
                <a:lnTo>
                  <a:pt x="1331" y="174"/>
                </a:lnTo>
                <a:lnTo>
                  <a:pt x="1334" y="168"/>
                </a:lnTo>
                <a:lnTo>
                  <a:pt x="1337" y="106"/>
                </a:lnTo>
                <a:lnTo>
                  <a:pt x="1340" y="143"/>
                </a:lnTo>
                <a:lnTo>
                  <a:pt x="1343" y="187"/>
                </a:lnTo>
                <a:lnTo>
                  <a:pt x="1345" y="270"/>
                </a:lnTo>
                <a:lnTo>
                  <a:pt x="1348" y="345"/>
                </a:lnTo>
                <a:lnTo>
                  <a:pt x="1351" y="392"/>
                </a:lnTo>
                <a:lnTo>
                  <a:pt x="1354" y="398"/>
                </a:lnTo>
                <a:lnTo>
                  <a:pt x="1357" y="414"/>
                </a:lnTo>
                <a:lnTo>
                  <a:pt x="1360" y="394"/>
                </a:lnTo>
                <a:lnTo>
                  <a:pt x="1363" y="320"/>
                </a:lnTo>
                <a:lnTo>
                  <a:pt x="1366" y="281"/>
                </a:lnTo>
                <a:lnTo>
                  <a:pt x="1369" y="246"/>
                </a:lnTo>
                <a:lnTo>
                  <a:pt x="1372" y="228"/>
                </a:lnTo>
                <a:lnTo>
                  <a:pt x="1375" y="211"/>
                </a:lnTo>
                <a:lnTo>
                  <a:pt x="1379" y="212"/>
                </a:lnTo>
                <a:lnTo>
                  <a:pt x="1382" y="211"/>
                </a:lnTo>
                <a:lnTo>
                  <a:pt x="1385" y="197"/>
                </a:lnTo>
                <a:lnTo>
                  <a:pt x="1388" y="189"/>
                </a:lnTo>
                <a:lnTo>
                  <a:pt x="1391" y="215"/>
                </a:lnTo>
                <a:lnTo>
                  <a:pt x="1394" y="223"/>
                </a:lnTo>
                <a:lnTo>
                  <a:pt x="1397" y="224"/>
                </a:lnTo>
                <a:lnTo>
                  <a:pt x="1400" y="219"/>
                </a:lnTo>
                <a:lnTo>
                  <a:pt x="1403" y="221"/>
                </a:lnTo>
                <a:lnTo>
                  <a:pt x="1406" y="187"/>
                </a:lnTo>
                <a:lnTo>
                  <a:pt x="1409" y="151"/>
                </a:lnTo>
                <a:lnTo>
                  <a:pt x="1412" y="175"/>
                </a:lnTo>
                <a:lnTo>
                  <a:pt x="1415" y="215"/>
                </a:lnTo>
                <a:lnTo>
                  <a:pt x="1418" y="287"/>
                </a:lnTo>
                <a:lnTo>
                  <a:pt x="1421" y="342"/>
                </a:lnTo>
                <a:lnTo>
                  <a:pt x="1424" y="388"/>
                </a:lnTo>
                <a:lnTo>
                  <a:pt x="1427" y="407"/>
                </a:lnTo>
                <a:lnTo>
                  <a:pt x="1430" y="419"/>
                </a:lnTo>
                <a:lnTo>
                  <a:pt x="1433" y="413"/>
                </a:lnTo>
                <a:lnTo>
                  <a:pt x="1436" y="379"/>
                </a:lnTo>
                <a:lnTo>
                  <a:pt x="1440" y="316"/>
                </a:lnTo>
                <a:lnTo>
                  <a:pt x="1442" y="301"/>
                </a:lnTo>
                <a:lnTo>
                  <a:pt x="1446" y="256"/>
                </a:lnTo>
                <a:lnTo>
                  <a:pt x="1449" y="194"/>
                </a:lnTo>
                <a:lnTo>
                  <a:pt x="1452" y="200"/>
                </a:lnTo>
                <a:lnTo>
                  <a:pt x="1455" y="269"/>
                </a:lnTo>
                <a:lnTo>
                  <a:pt x="1458" y="239"/>
                </a:lnTo>
                <a:lnTo>
                  <a:pt x="1461" y="217"/>
                </a:lnTo>
                <a:lnTo>
                  <a:pt x="1463" y="230"/>
                </a:lnTo>
                <a:lnTo>
                  <a:pt x="1466" y="208"/>
                </a:lnTo>
                <a:lnTo>
                  <a:pt x="1469" y="231"/>
                </a:lnTo>
                <a:lnTo>
                  <a:pt x="1472" y="207"/>
                </a:lnTo>
                <a:lnTo>
                  <a:pt x="1475" y="218"/>
                </a:lnTo>
                <a:lnTo>
                  <a:pt x="1478" y="156"/>
                </a:lnTo>
                <a:lnTo>
                  <a:pt x="1481" y="112"/>
                </a:lnTo>
                <a:lnTo>
                  <a:pt x="1484" y="156"/>
                </a:lnTo>
                <a:lnTo>
                  <a:pt x="1488" y="266"/>
                </a:lnTo>
                <a:lnTo>
                  <a:pt x="1490" y="321"/>
                </a:lnTo>
                <a:lnTo>
                  <a:pt x="1494" y="374"/>
                </a:lnTo>
                <a:lnTo>
                  <a:pt x="1497" y="416"/>
                </a:lnTo>
                <a:lnTo>
                  <a:pt x="1500" y="423"/>
                </a:lnTo>
                <a:lnTo>
                  <a:pt x="1503" y="421"/>
                </a:lnTo>
                <a:lnTo>
                  <a:pt x="1506" y="415"/>
                </a:lnTo>
                <a:lnTo>
                  <a:pt x="1509" y="328"/>
                </a:lnTo>
                <a:lnTo>
                  <a:pt x="1512" y="283"/>
                </a:lnTo>
                <a:lnTo>
                  <a:pt x="1515" y="230"/>
                </a:lnTo>
                <a:lnTo>
                  <a:pt x="1518" y="182"/>
                </a:lnTo>
                <a:lnTo>
                  <a:pt x="1521" y="178"/>
                </a:lnTo>
                <a:lnTo>
                  <a:pt x="1524" y="218"/>
                </a:lnTo>
                <a:lnTo>
                  <a:pt x="1527" y="220"/>
                </a:lnTo>
                <a:lnTo>
                  <a:pt x="1530" y="220"/>
                </a:lnTo>
                <a:lnTo>
                  <a:pt x="1533" y="177"/>
                </a:lnTo>
                <a:lnTo>
                  <a:pt x="1536" y="204"/>
                </a:lnTo>
                <a:lnTo>
                  <a:pt x="1539" y="217"/>
                </a:lnTo>
                <a:lnTo>
                  <a:pt x="1542" y="168"/>
                </a:lnTo>
                <a:lnTo>
                  <a:pt x="1545" y="164"/>
                </a:lnTo>
                <a:lnTo>
                  <a:pt x="1548" y="182"/>
                </a:lnTo>
                <a:lnTo>
                  <a:pt x="1551" y="143"/>
                </a:lnTo>
                <a:lnTo>
                  <a:pt x="1555" y="112"/>
                </a:lnTo>
                <a:lnTo>
                  <a:pt x="1557" y="160"/>
                </a:lnTo>
                <a:lnTo>
                  <a:pt x="1560" y="228"/>
                </a:lnTo>
                <a:lnTo>
                  <a:pt x="1563" y="316"/>
                </a:lnTo>
                <a:lnTo>
                  <a:pt x="1566" y="359"/>
                </a:lnTo>
                <a:lnTo>
                  <a:pt x="1569" y="392"/>
                </a:lnTo>
                <a:lnTo>
                  <a:pt x="1572" y="415"/>
                </a:lnTo>
                <a:lnTo>
                  <a:pt x="1575" y="416"/>
                </a:lnTo>
                <a:lnTo>
                  <a:pt x="1578" y="380"/>
                </a:lnTo>
                <a:lnTo>
                  <a:pt x="1581" y="370"/>
                </a:lnTo>
                <a:lnTo>
                  <a:pt x="1584" y="302"/>
                </a:lnTo>
                <a:lnTo>
                  <a:pt x="1587" y="280"/>
                </a:lnTo>
                <a:lnTo>
                  <a:pt x="1590" y="217"/>
                </a:lnTo>
                <a:lnTo>
                  <a:pt x="1593" y="217"/>
                </a:lnTo>
                <a:lnTo>
                  <a:pt x="1596" y="221"/>
                </a:lnTo>
                <a:lnTo>
                  <a:pt x="1599" y="227"/>
                </a:lnTo>
                <a:lnTo>
                  <a:pt x="1603" y="254"/>
                </a:lnTo>
                <a:lnTo>
                  <a:pt x="1606" y="229"/>
                </a:lnTo>
                <a:lnTo>
                  <a:pt x="1609" y="243"/>
                </a:lnTo>
                <a:lnTo>
                  <a:pt x="1612" y="169"/>
                </a:lnTo>
                <a:lnTo>
                  <a:pt x="1615" y="213"/>
                </a:lnTo>
                <a:lnTo>
                  <a:pt x="1618" y="188"/>
                </a:lnTo>
                <a:lnTo>
                  <a:pt x="1621" y="182"/>
                </a:lnTo>
                <a:lnTo>
                  <a:pt x="1624" y="154"/>
                </a:lnTo>
                <a:lnTo>
                  <a:pt x="1627" y="91"/>
                </a:lnTo>
                <a:lnTo>
                  <a:pt x="1630" y="149"/>
                </a:lnTo>
                <a:lnTo>
                  <a:pt x="1633" y="161"/>
                </a:lnTo>
                <a:lnTo>
                  <a:pt x="1636" y="294"/>
                </a:lnTo>
                <a:lnTo>
                  <a:pt x="1639" y="375"/>
                </a:lnTo>
                <a:lnTo>
                  <a:pt x="1642" y="367"/>
                </a:lnTo>
                <a:lnTo>
                  <a:pt x="1645" y="405"/>
                </a:lnTo>
                <a:lnTo>
                  <a:pt x="1648" y="429"/>
                </a:lnTo>
                <a:lnTo>
                  <a:pt x="1651" y="382"/>
                </a:lnTo>
                <a:lnTo>
                  <a:pt x="1654" y="331"/>
                </a:lnTo>
                <a:lnTo>
                  <a:pt x="1657" y="285"/>
                </a:lnTo>
                <a:lnTo>
                  <a:pt x="1660" y="252"/>
                </a:lnTo>
                <a:lnTo>
                  <a:pt x="1663" y="232"/>
                </a:lnTo>
                <a:lnTo>
                  <a:pt x="1666" y="214"/>
                </a:lnTo>
                <a:lnTo>
                  <a:pt x="1669" y="265"/>
                </a:lnTo>
                <a:lnTo>
                  <a:pt x="1672" y="241"/>
                </a:lnTo>
                <a:lnTo>
                  <a:pt x="1675" y="264"/>
                </a:lnTo>
                <a:lnTo>
                  <a:pt x="1678" y="245"/>
                </a:lnTo>
                <a:lnTo>
                  <a:pt x="1681" y="257"/>
                </a:lnTo>
                <a:lnTo>
                  <a:pt x="1684" y="253"/>
                </a:lnTo>
                <a:lnTo>
                  <a:pt x="1687" y="272"/>
                </a:lnTo>
                <a:lnTo>
                  <a:pt x="1690" y="224"/>
                </a:lnTo>
                <a:lnTo>
                  <a:pt x="1693" y="215"/>
                </a:lnTo>
                <a:lnTo>
                  <a:pt x="1696" y="137"/>
                </a:lnTo>
                <a:lnTo>
                  <a:pt x="1699" y="127"/>
                </a:lnTo>
                <a:lnTo>
                  <a:pt x="1702" y="169"/>
                </a:lnTo>
                <a:lnTo>
                  <a:pt x="1705" y="273"/>
                </a:lnTo>
                <a:lnTo>
                  <a:pt x="1708" y="348"/>
                </a:lnTo>
                <a:lnTo>
                  <a:pt x="1712" y="375"/>
                </a:lnTo>
                <a:lnTo>
                  <a:pt x="1714" y="421"/>
                </a:lnTo>
                <a:lnTo>
                  <a:pt x="1718" y="440"/>
                </a:lnTo>
                <a:lnTo>
                  <a:pt x="1721" y="427"/>
                </a:lnTo>
                <a:lnTo>
                  <a:pt x="1724" y="416"/>
                </a:lnTo>
                <a:lnTo>
                  <a:pt x="1727" y="370"/>
                </a:lnTo>
                <a:lnTo>
                  <a:pt x="1730" y="351"/>
                </a:lnTo>
                <a:lnTo>
                  <a:pt x="1733" y="309"/>
                </a:lnTo>
                <a:lnTo>
                  <a:pt x="1736" y="255"/>
                </a:lnTo>
                <a:lnTo>
                  <a:pt x="1739" y="261"/>
                </a:lnTo>
                <a:lnTo>
                  <a:pt x="1742" y="277"/>
                </a:lnTo>
                <a:lnTo>
                  <a:pt x="1744" y="265"/>
                </a:lnTo>
                <a:lnTo>
                  <a:pt x="1747" y="296"/>
                </a:lnTo>
                <a:lnTo>
                  <a:pt x="1750" y="261"/>
                </a:lnTo>
                <a:lnTo>
                  <a:pt x="1753" y="267"/>
                </a:lnTo>
                <a:lnTo>
                  <a:pt x="1756" y="275"/>
                </a:lnTo>
                <a:lnTo>
                  <a:pt x="1760" y="271"/>
                </a:lnTo>
                <a:lnTo>
                  <a:pt x="1763" y="296"/>
                </a:lnTo>
                <a:lnTo>
                  <a:pt x="1766" y="244"/>
                </a:lnTo>
                <a:lnTo>
                  <a:pt x="1769" y="231"/>
                </a:lnTo>
                <a:lnTo>
                  <a:pt x="1772" y="159"/>
                </a:lnTo>
                <a:lnTo>
                  <a:pt x="1775" y="183"/>
                </a:lnTo>
                <a:lnTo>
                  <a:pt x="1778" y="308"/>
                </a:lnTo>
                <a:lnTo>
                  <a:pt x="1781" y="363"/>
                </a:lnTo>
                <a:lnTo>
                  <a:pt x="1784" y="431"/>
                </a:lnTo>
                <a:lnTo>
                  <a:pt x="1787" y="451"/>
                </a:lnTo>
                <a:lnTo>
                  <a:pt x="1790" y="484"/>
                </a:lnTo>
                <a:lnTo>
                  <a:pt x="1793" y="479"/>
                </a:lnTo>
                <a:lnTo>
                  <a:pt x="1796" y="441"/>
                </a:lnTo>
                <a:lnTo>
                  <a:pt x="1799" y="429"/>
                </a:lnTo>
                <a:lnTo>
                  <a:pt x="1802" y="407"/>
                </a:lnTo>
                <a:lnTo>
                  <a:pt x="1805" y="386"/>
                </a:lnTo>
                <a:lnTo>
                  <a:pt x="1808" y="364"/>
                </a:lnTo>
                <a:lnTo>
                  <a:pt x="1811" y="349"/>
                </a:lnTo>
                <a:lnTo>
                  <a:pt x="1814" y="341"/>
                </a:lnTo>
                <a:lnTo>
                  <a:pt x="1817" y="355"/>
                </a:lnTo>
                <a:lnTo>
                  <a:pt x="1820" y="338"/>
                </a:lnTo>
                <a:lnTo>
                  <a:pt x="1823" y="362"/>
                </a:lnTo>
                <a:lnTo>
                  <a:pt x="1827" y="352"/>
                </a:lnTo>
                <a:lnTo>
                  <a:pt x="1830" y="347"/>
                </a:lnTo>
                <a:lnTo>
                  <a:pt x="1833" y="344"/>
                </a:lnTo>
                <a:lnTo>
                  <a:pt x="1836" y="334"/>
                </a:lnTo>
                <a:lnTo>
                  <a:pt x="1839" y="334"/>
                </a:lnTo>
                <a:lnTo>
                  <a:pt x="1841" y="324"/>
                </a:lnTo>
                <a:lnTo>
                  <a:pt x="1844" y="298"/>
                </a:lnTo>
                <a:lnTo>
                  <a:pt x="1847" y="320"/>
                </a:lnTo>
                <a:lnTo>
                  <a:pt x="1850" y="355"/>
                </a:lnTo>
                <a:lnTo>
                  <a:pt x="1853" y="396"/>
                </a:lnTo>
                <a:lnTo>
                  <a:pt x="1856" y="416"/>
                </a:lnTo>
                <a:lnTo>
                  <a:pt x="1859" y="446"/>
                </a:lnTo>
                <a:lnTo>
                  <a:pt x="1862" y="446"/>
                </a:lnTo>
                <a:lnTo>
                  <a:pt x="1865" y="466"/>
                </a:lnTo>
                <a:lnTo>
                  <a:pt x="1868" y="454"/>
                </a:lnTo>
                <a:lnTo>
                  <a:pt x="1871" y="438"/>
                </a:lnTo>
                <a:lnTo>
                  <a:pt x="1874" y="394"/>
                </a:lnTo>
                <a:lnTo>
                  <a:pt x="1878" y="374"/>
                </a:lnTo>
                <a:lnTo>
                  <a:pt x="1881" y="373"/>
                </a:lnTo>
                <a:lnTo>
                  <a:pt x="1884" y="327"/>
                </a:lnTo>
                <a:lnTo>
                  <a:pt x="1887" y="356"/>
                </a:lnTo>
                <a:lnTo>
                  <a:pt x="1890" y="361"/>
                </a:lnTo>
                <a:lnTo>
                  <a:pt x="1893" y="354"/>
                </a:lnTo>
                <a:lnTo>
                  <a:pt x="1896" y="366"/>
                </a:lnTo>
                <a:lnTo>
                  <a:pt x="1899" y="376"/>
                </a:lnTo>
                <a:lnTo>
                  <a:pt x="1902" y="377"/>
                </a:lnTo>
                <a:lnTo>
                  <a:pt x="1905" y="352"/>
                </a:lnTo>
                <a:lnTo>
                  <a:pt x="1908" y="362"/>
                </a:lnTo>
                <a:lnTo>
                  <a:pt x="1911" y="375"/>
                </a:lnTo>
                <a:lnTo>
                  <a:pt x="1914" y="346"/>
                </a:lnTo>
                <a:lnTo>
                  <a:pt x="1917" y="313"/>
                </a:lnTo>
                <a:lnTo>
                  <a:pt x="1920" y="322"/>
                </a:lnTo>
                <a:lnTo>
                  <a:pt x="1923" y="341"/>
                </a:lnTo>
                <a:lnTo>
                  <a:pt x="1926" y="394"/>
                </a:lnTo>
                <a:lnTo>
                  <a:pt x="1929" y="439"/>
                </a:lnTo>
                <a:lnTo>
                  <a:pt x="1932" y="445"/>
                </a:lnTo>
                <a:lnTo>
                  <a:pt x="1935" y="467"/>
                </a:lnTo>
                <a:lnTo>
                  <a:pt x="1938" y="457"/>
                </a:lnTo>
                <a:lnTo>
                  <a:pt x="1941" y="460"/>
                </a:lnTo>
                <a:lnTo>
                  <a:pt x="1944" y="438"/>
                </a:lnTo>
                <a:lnTo>
                  <a:pt x="1947" y="439"/>
                </a:lnTo>
                <a:lnTo>
                  <a:pt x="1950" y="378"/>
                </a:lnTo>
                <a:lnTo>
                  <a:pt x="1953" y="359"/>
                </a:lnTo>
                <a:lnTo>
                  <a:pt x="1956" y="371"/>
                </a:lnTo>
                <a:lnTo>
                  <a:pt x="1959" y="357"/>
                </a:lnTo>
                <a:lnTo>
                  <a:pt x="1962" y="367"/>
                </a:lnTo>
                <a:lnTo>
                  <a:pt x="1965" y="360"/>
                </a:lnTo>
                <a:lnTo>
                  <a:pt x="1968" y="375"/>
                </a:lnTo>
                <a:lnTo>
                  <a:pt x="1971" y="361"/>
                </a:lnTo>
                <a:lnTo>
                  <a:pt x="1974" y="388"/>
                </a:lnTo>
                <a:lnTo>
                  <a:pt x="1977" y="379"/>
                </a:lnTo>
                <a:lnTo>
                  <a:pt x="1980" y="367"/>
                </a:lnTo>
                <a:lnTo>
                  <a:pt x="1983" y="338"/>
                </a:lnTo>
                <a:lnTo>
                  <a:pt x="1987" y="309"/>
                </a:lnTo>
                <a:lnTo>
                  <a:pt x="1989" y="299"/>
                </a:lnTo>
                <a:lnTo>
                  <a:pt x="1993" y="300"/>
                </a:lnTo>
                <a:lnTo>
                  <a:pt x="1996" y="338"/>
                </a:lnTo>
                <a:lnTo>
                  <a:pt x="1999" y="395"/>
                </a:lnTo>
                <a:lnTo>
                  <a:pt x="2002" y="414"/>
                </a:lnTo>
                <a:lnTo>
                  <a:pt x="2005" y="449"/>
                </a:lnTo>
                <a:lnTo>
                  <a:pt x="2008" y="441"/>
                </a:lnTo>
                <a:lnTo>
                  <a:pt x="2011" y="460"/>
                </a:lnTo>
                <a:lnTo>
                  <a:pt x="2014" y="443"/>
                </a:lnTo>
                <a:lnTo>
                  <a:pt x="2017" y="423"/>
                </a:lnTo>
                <a:lnTo>
                  <a:pt x="2020" y="375"/>
                </a:lnTo>
                <a:lnTo>
                  <a:pt x="2023" y="351"/>
                </a:lnTo>
                <a:lnTo>
                  <a:pt x="2026" y="341"/>
                </a:lnTo>
                <a:lnTo>
                  <a:pt x="2028" y="343"/>
                </a:lnTo>
                <a:lnTo>
                  <a:pt x="2031" y="261"/>
                </a:lnTo>
                <a:lnTo>
                  <a:pt x="2035" y="318"/>
                </a:lnTo>
                <a:lnTo>
                  <a:pt x="2037" y="367"/>
                </a:lnTo>
                <a:lnTo>
                  <a:pt x="2041" y="322"/>
                </a:lnTo>
                <a:lnTo>
                  <a:pt x="2044" y="334"/>
                </a:lnTo>
                <a:lnTo>
                  <a:pt x="2047" y="355"/>
                </a:lnTo>
                <a:lnTo>
                  <a:pt x="2050" y="338"/>
                </a:lnTo>
                <a:lnTo>
                  <a:pt x="2053" y="330"/>
                </a:lnTo>
                <a:lnTo>
                  <a:pt x="2056" y="285"/>
                </a:lnTo>
                <a:lnTo>
                  <a:pt x="2059" y="280"/>
                </a:lnTo>
                <a:lnTo>
                  <a:pt x="2062" y="289"/>
                </a:lnTo>
                <a:lnTo>
                  <a:pt x="2065" y="267"/>
                </a:lnTo>
                <a:lnTo>
                  <a:pt x="2068" y="316"/>
                </a:lnTo>
                <a:lnTo>
                  <a:pt x="2071" y="386"/>
                </a:lnTo>
                <a:lnTo>
                  <a:pt x="2074" y="439"/>
                </a:lnTo>
                <a:lnTo>
                  <a:pt x="2077" y="448"/>
                </a:lnTo>
                <a:lnTo>
                  <a:pt x="2080" y="465"/>
                </a:lnTo>
                <a:lnTo>
                  <a:pt x="2083" y="453"/>
                </a:lnTo>
                <a:lnTo>
                  <a:pt x="2086" y="447"/>
                </a:lnTo>
                <a:lnTo>
                  <a:pt x="2089" y="414"/>
                </a:lnTo>
                <a:lnTo>
                  <a:pt x="2092" y="392"/>
                </a:lnTo>
                <a:lnTo>
                  <a:pt x="2095" y="369"/>
                </a:lnTo>
                <a:lnTo>
                  <a:pt x="2098" y="338"/>
                </a:lnTo>
                <a:lnTo>
                  <a:pt x="2102" y="342"/>
                </a:lnTo>
                <a:lnTo>
                  <a:pt x="2105" y="319"/>
                </a:lnTo>
                <a:lnTo>
                  <a:pt x="2108" y="328"/>
                </a:lnTo>
                <a:lnTo>
                  <a:pt x="2111" y="344"/>
                </a:lnTo>
                <a:lnTo>
                  <a:pt x="2114" y="310"/>
                </a:lnTo>
                <a:lnTo>
                  <a:pt x="2117" y="325"/>
                </a:lnTo>
                <a:lnTo>
                  <a:pt x="2120" y="322"/>
                </a:lnTo>
                <a:lnTo>
                  <a:pt x="2123" y="315"/>
                </a:lnTo>
                <a:lnTo>
                  <a:pt x="2126" y="336"/>
                </a:lnTo>
                <a:lnTo>
                  <a:pt x="2129" y="280"/>
                </a:lnTo>
                <a:lnTo>
                  <a:pt x="2132" y="281"/>
                </a:lnTo>
                <a:lnTo>
                  <a:pt x="2135" y="275"/>
                </a:lnTo>
                <a:lnTo>
                  <a:pt x="2138" y="257"/>
                </a:lnTo>
                <a:lnTo>
                  <a:pt x="2141" y="349"/>
                </a:lnTo>
                <a:lnTo>
                  <a:pt x="2144" y="391"/>
                </a:lnTo>
                <a:lnTo>
                  <a:pt x="2146" y="440"/>
                </a:lnTo>
                <a:lnTo>
                  <a:pt x="2150" y="439"/>
                </a:lnTo>
                <a:lnTo>
                  <a:pt x="2153" y="455"/>
                </a:lnTo>
                <a:lnTo>
                  <a:pt x="2156" y="462"/>
                </a:lnTo>
                <a:lnTo>
                  <a:pt x="2159" y="437"/>
                </a:lnTo>
                <a:lnTo>
                  <a:pt x="2162" y="384"/>
                </a:lnTo>
                <a:lnTo>
                  <a:pt x="2165" y="384"/>
                </a:lnTo>
                <a:lnTo>
                  <a:pt x="2168" y="363"/>
                </a:lnTo>
                <a:lnTo>
                  <a:pt x="2171" y="354"/>
                </a:lnTo>
                <a:lnTo>
                  <a:pt x="2174" y="360"/>
                </a:lnTo>
                <a:lnTo>
                  <a:pt x="2177" y="362"/>
                </a:lnTo>
                <a:lnTo>
                  <a:pt x="2180" y="373"/>
                </a:lnTo>
                <a:lnTo>
                  <a:pt x="2183" y="252"/>
                </a:lnTo>
                <a:lnTo>
                  <a:pt x="2186" y="333"/>
                </a:lnTo>
                <a:lnTo>
                  <a:pt x="2189" y="418"/>
                </a:lnTo>
                <a:lnTo>
                  <a:pt x="2192" y="417"/>
                </a:lnTo>
                <a:lnTo>
                  <a:pt x="2195" y="403"/>
                </a:lnTo>
                <a:lnTo>
                  <a:pt x="2198" y="410"/>
                </a:lnTo>
                <a:lnTo>
                  <a:pt x="2201" y="388"/>
                </a:lnTo>
                <a:lnTo>
                  <a:pt x="2204" y="366"/>
                </a:lnTo>
                <a:lnTo>
                  <a:pt x="2207" y="364"/>
                </a:lnTo>
                <a:lnTo>
                  <a:pt x="2211" y="218"/>
                </a:lnTo>
                <a:lnTo>
                  <a:pt x="2213" y="241"/>
                </a:lnTo>
                <a:lnTo>
                  <a:pt x="2217" y="338"/>
                </a:lnTo>
                <a:lnTo>
                  <a:pt x="2220" y="486"/>
                </a:lnTo>
                <a:lnTo>
                  <a:pt x="2223" y="486"/>
                </a:lnTo>
                <a:lnTo>
                  <a:pt x="2226" y="497"/>
                </a:lnTo>
                <a:lnTo>
                  <a:pt x="2229" y="492"/>
                </a:lnTo>
                <a:lnTo>
                  <a:pt x="2232" y="476"/>
                </a:lnTo>
                <a:lnTo>
                  <a:pt x="2235" y="460"/>
                </a:lnTo>
                <a:lnTo>
                  <a:pt x="2238" y="428"/>
                </a:lnTo>
                <a:lnTo>
                  <a:pt x="2240" y="412"/>
                </a:lnTo>
                <a:lnTo>
                  <a:pt x="2243" y="412"/>
                </a:lnTo>
                <a:lnTo>
                  <a:pt x="2246" y="384"/>
                </a:lnTo>
                <a:lnTo>
                  <a:pt x="2249" y="402"/>
                </a:lnTo>
                <a:lnTo>
                  <a:pt x="2252" y="410"/>
                </a:lnTo>
                <a:lnTo>
                  <a:pt x="2255" y="422"/>
                </a:lnTo>
                <a:lnTo>
                  <a:pt x="2259" y="412"/>
                </a:lnTo>
                <a:lnTo>
                  <a:pt x="2261" y="401"/>
                </a:lnTo>
                <a:lnTo>
                  <a:pt x="2265" y="407"/>
                </a:lnTo>
                <a:lnTo>
                  <a:pt x="2268" y="417"/>
                </a:lnTo>
                <a:lnTo>
                  <a:pt x="2271" y="415"/>
                </a:lnTo>
                <a:lnTo>
                  <a:pt x="2274" y="394"/>
                </a:lnTo>
                <a:lnTo>
                  <a:pt x="2277" y="360"/>
                </a:lnTo>
                <a:lnTo>
                  <a:pt x="2280" y="375"/>
                </a:lnTo>
                <a:lnTo>
                  <a:pt x="2283" y="383"/>
                </a:lnTo>
                <a:lnTo>
                  <a:pt x="2286" y="412"/>
                </a:lnTo>
                <a:lnTo>
                  <a:pt x="2289" y="435"/>
                </a:lnTo>
                <a:lnTo>
                  <a:pt x="2292" y="476"/>
                </a:lnTo>
                <a:lnTo>
                  <a:pt x="2295" y="478"/>
                </a:lnTo>
                <a:lnTo>
                  <a:pt x="2298" y="489"/>
                </a:lnTo>
                <a:lnTo>
                  <a:pt x="2301" y="496"/>
                </a:lnTo>
                <a:lnTo>
                  <a:pt x="2304" y="486"/>
                </a:lnTo>
                <a:lnTo>
                  <a:pt x="2307" y="463"/>
                </a:lnTo>
                <a:lnTo>
                  <a:pt x="2310" y="436"/>
                </a:lnTo>
                <a:lnTo>
                  <a:pt x="2313" y="431"/>
                </a:lnTo>
                <a:lnTo>
                  <a:pt x="2316" y="420"/>
                </a:lnTo>
                <a:lnTo>
                  <a:pt x="2319" y="412"/>
                </a:lnTo>
                <a:lnTo>
                  <a:pt x="2322" y="419"/>
                </a:lnTo>
                <a:lnTo>
                  <a:pt x="2326" y="421"/>
                </a:lnTo>
                <a:lnTo>
                  <a:pt x="2329" y="422"/>
                </a:lnTo>
                <a:lnTo>
                  <a:pt x="2332" y="431"/>
                </a:lnTo>
                <a:lnTo>
                  <a:pt x="2335" y="423"/>
                </a:lnTo>
                <a:lnTo>
                  <a:pt x="2337" y="418"/>
                </a:lnTo>
                <a:lnTo>
                  <a:pt x="2340" y="440"/>
                </a:lnTo>
                <a:lnTo>
                  <a:pt x="2343" y="423"/>
                </a:lnTo>
                <a:lnTo>
                  <a:pt x="2346" y="429"/>
                </a:lnTo>
                <a:lnTo>
                  <a:pt x="2349" y="417"/>
                </a:lnTo>
                <a:lnTo>
                  <a:pt x="2352" y="512"/>
                </a:lnTo>
                <a:lnTo>
                  <a:pt x="2355" y="497"/>
                </a:lnTo>
                <a:lnTo>
                  <a:pt x="2358" y="453"/>
                </a:lnTo>
                <a:lnTo>
                  <a:pt x="2361" y="471"/>
                </a:lnTo>
                <a:lnTo>
                  <a:pt x="2364" y="482"/>
                </a:lnTo>
                <a:lnTo>
                  <a:pt x="2367" y="497"/>
                </a:lnTo>
                <a:lnTo>
                  <a:pt x="2370" y="491"/>
                </a:lnTo>
                <a:lnTo>
                  <a:pt x="2374" y="497"/>
                </a:lnTo>
                <a:lnTo>
                  <a:pt x="2377" y="484"/>
                </a:lnTo>
                <a:lnTo>
                  <a:pt x="2380" y="471"/>
                </a:lnTo>
                <a:lnTo>
                  <a:pt x="2383" y="461"/>
                </a:lnTo>
                <a:lnTo>
                  <a:pt x="2386" y="450"/>
                </a:lnTo>
                <a:lnTo>
                  <a:pt x="2389" y="444"/>
                </a:lnTo>
                <a:lnTo>
                  <a:pt x="2392" y="449"/>
                </a:lnTo>
                <a:lnTo>
                  <a:pt x="2395" y="439"/>
                </a:lnTo>
                <a:lnTo>
                  <a:pt x="2398" y="454"/>
                </a:lnTo>
                <a:lnTo>
                  <a:pt x="2401" y="452"/>
                </a:lnTo>
                <a:lnTo>
                  <a:pt x="2404" y="453"/>
                </a:lnTo>
                <a:lnTo>
                  <a:pt x="2407" y="449"/>
                </a:lnTo>
                <a:lnTo>
                  <a:pt x="2410" y="452"/>
                </a:lnTo>
                <a:lnTo>
                  <a:pt x="2413" y="458"/>
                </a:lnTo>
                <a:lnTo>
                  <a:pt x="2416" y="462"/>
                </a:lnTo>
                <a:lnTo>
                  <a:pt x="2419" y="449"/>
                </a:lnTo>
                <a:lnTo>
                  <a:pt x="2422" y="443"/>
                </a:lnTo>
                <a:lnTo>
                  <a:pt x="2425" y="434"/>
                </a:lnTo>
                <a:lnTo>
                  <a:pt x="2428" y="423"/>
                </a:lnTo>
                <a:lnTo>
                  <a:pt x="2431" y="452"/>
                </a:lnTo>
                <a:lnTo>
                  <a:pt x="2434" y="454"/>
                </a:lnTo>
                <a:lnTo>
                  <a:pt x="2437" y="484"/>
                </a:lnTo>
                <a:lnTo>
                  <a:pt x="2440" y="489"/>
                </a:lnTo>
                <a:lnTo>
                  <a:pt x="2443" y="497"/>
                </a:lnTo>
                <a:lnTo>
                  <a:pt x="2446" y="491"/>
                </a:lnTo>
                <a:lnTo>
                  <a:pt x="2449" y="491"/>
                </a:lnTo>
                <a:lnTo>
                  <a:pt x="2452" y="479"/>
                </a:lnTo>
                <a:lnTo>
                  <a:pt x="2455" y="481"/>
                </a:lnTo>
                <a:lnTo>
                  <a:pt x="2458" y="462"/>
                </a:lnTo>
                <a:lnTo>
                  <a:pt x="2461" y="462"/>
                </a:lnTo>
                <a:lnTo>
                  <a:pt x="2464" y="446"/>
                </a:lnTo>
                <a:lnTo>
                  <a:pt x="2467" y="463"/>
                </a:lnTo>
                <a:lnTo>
                  <a:pt x="2470" y="453"/>
                </a:lnTo>
                <a:lnTo>
                  <a:pt x="2473" y="445"/>
                </a:lnTo>
                <a:lnTo>
                  <a:pt x="2476" y="451"/>
                </a:lnTo>
                <a:lnTo>
                  <a:pt x="2479" y="465"/>
                </a:lnTo>
                <a:lnTo>
                  <a:pt x="2482" y="463"/>
                </a:lnTo>
                <a:lnTo>
                  <a:pt x="2485" y="455"/>
                </a:lnTo>
                <a:lnTo>
                  <a:pt x="2488" y="446"/>
                </a:lnTo>
                <a:lnTo>
                  <a:pt x="2492" y="442"/>
                </a:lnTo>
                <a:lnTo>
                  <a:pt x="2495" y="434"/>
                </a:lnTo>
                <a:lnTo>
                  <a:pt x="2498" y="424"/>
                </a:lnTo>
                <a:lnTo>
                  <a:pt x="2501" y="439"/>
                </a:lnTo>
                <a:lnTo>
                  <a:pt x="2504" y="459"/>
                </a:lnTo>
                <a:lnTo>
                  <a:pt x="2507" y="483"/>
                </a:lnTo>
                <a:lnTo>
                  <a:pt x="2510" y="482"/>
                </a:lnTo>
                <a:lnTo>
                  <a:pt x="2513" y="490"/>
                </a:lnTo>
                <a:lnTo>
                  <a:pt x="2516" y="495"/>
                </a:lnTo>
                <a:lnTo>
                  <a:pt x="2519" y="491"/>
                </a:lnTo>
                <a:lnTo>
                  <a:pt x="2522" y="476"/>
                </a:lnTo>
                <a:lnTo>
                  <a:pt x="2524" y="467"/>
                </a:lnTo>
                <a:lnTo>
                  <a:pt x="2527" y="455"/>
                </a:lnTo>
                <a:lnTo>
                  <a:pt x="2530" y="450"/>
                </a:lnTo>
                <a:lnTo>
                  <a:pt x="2533" y="445"/>
                </a:lnTo>
                <a:lnTo>
                  <a:pt x="2536" y="446"/>
                </a:lnTo>
                <a:lnTo>
                  <a:pt x="2540" y="459"/>
                </a:lnTo>
                <a:lnTo>
                  <a:pt x="2543" y="444"/>
                </a:lnTo>
                <a:lnTo>
                  <a:pt x="2546" y="458"/>
                </a:lnTo>
                <a:lnTo>
                  <a:pt x="2549" y="463"/>
                </a:lnTo>
                <a:lnTo>
                  <a:pt x="2552" y="444"/>
                </a:lnTo>
                <a:lnTo>
                  <a:pt x="2555" y="442"/>
                </a:lnTo>
                <a:lnTo>
                  <a:pt x="2558" y="456"/>
                </a:lnTo>
                <a:lnTo>
                  <a:pt x="2561" y="449"/>
                </a:lnTo>
                <a:lnTo>
                  <a:pt x="2564" y="438"/>
                </a:lnTo>
                <a:lnTo>
                  <a:pt x="2567" y="422"/>
                </a:lnTo>
                <a:lnTo>
                  <a:pt x="2570" y="385"/>
                </a:lnTo>
                <a:lnTo>
                  <a:pt x="2573" y="427"/>
                </a:lnTo>
                <a:lnTo>
                  <a:pt x="2576" y="449"/>
                </a:lnTo>
                <a:lnTo>
                  <a:pt x="2579" y="470"/>
                </a:lnTo>
                <a:lnTo>
                  <a:pt x="2582" y="499"/>
                </a:lnTo>
                <a:lnTo>
                  <a:pt x="2585" y="499"/>
                </a:lnTo>
                <a:lnTo>
                  <a:pt x="2588" y="514"/>
                </a:lnTo>
                <a:lnTo>
                  <a:pt x="2591" y="516"/>
                </a:lnTo>
                <a:lnTo>
                  <a:pt x="2594" y="521"/>
                </a:lnTo>
                <a:lnTo>
                  <a:pt x="2597" y="513"/>
                </a:lnTo>
                <a:lnTo>
                  <a:pt x="2601" y="514"/>
                </a:lnTo>
                <a:lnTo>
                  <a:pt x="2603" y="514"/>
                </a:lnTo>
                <a:lnTo>
                  <a:pt x="2607" y="515"/>
                </a:lnTo>
                <a:lnTo>
                  <a:pt x="2610" y="510"/>
                </a:lnTo>
                <a:lnTo>
                  <a:pt x="2613" y="515"/>
                </a:lnTo>
                <a:lnTo>
                  <a:pt x="2616" y="510"/>
                </a:lnTo>
                <a:lnTo>
                  <a:pt x="2618" y="513"/>
                </a:lnTo>
                <a:lnTo>
                  <a:pt x="2621" y="517"/>
                </a:lnTo>
                <a:lnTo>
                  <a:pt x="2624" y="508"/>
                </a:lnTo>
                <a:lnTo>
                  <a:pt x="2627" y="517"/>
                </a:lnTo>
                <a:lnTo>
                  <a:pt x="2630" y="515"/>
                </a:lnTo>
                <a:lnTo>
                  <a:pt x="2633" y="520"/>
                </a:lnTo>
                <a:lnTo>
                  <a:pt x="2636" y="518"/>
                </a:lnTo>
                <a:lnTo>
                  <a:pt x="2639" y="511"/>
                </a:lnTo>
                <a:lnTo>
                  <a:pt x="2642" y="510"/>
                </a:lnTo>
                <a:lnTo>
                  <a:pt x="2645" y="507"/>
                </a:lnTo>
                <a:lnTo>
                  <a:pt x="2649" y="518"/>
                </a:lnTo>
                <a:lnTo>
                  <a:pt x="2651" y="521"/>
                </a:lnTo>
                <a:lnTo>
                  <a:pt x="2655" y="517"/>
                </a:lnTo>
                <a:lnTo>
                  <a:pt x="2658" y="521"/>
                </a:lnTo>
                <a:lnTo>
                  <a:pt x="2661" y="519"/>
                </a:lnTo>
                <a:lnTo>
                  <a:pt x="2664" y="519"/>
                </a:lnTo>
                <a:lnTo>
                  <a:pt x="2667" y="521"/>
                </a:lnTo>
                <a:lnTo>
                  <a:pt x="2670" y="521"/>
                </a:lnTo>
                <a:lnTo>
                  <a:pt x="2673" y="517"/>
                </a:lnTo>
                <a:lnTo>
                  <a:pt x="2676" y="524"/>
                </a:lnTo>
                <a:lnTo>
                  <a:pt x="2679" y="524"/>
                </a:lnTo>
                <a:lnTo>
                  <a:pt x="2682" y="522"/>
                </a:lnTo>
                <a:lnTo>
                  <a:pt x="2685" y="518"/>
                </a:lnTo>
                <a:lnTo>
                  <a:pt x="2688" y="528"/>
                </a:lnTo>
                <a:lnTo>
                  <a:pt x="2691" y="527"/>
                </a:lnTo>
                <a:lnTo>
                  <a:pt x="2694" y="526"/>
                </a:lnTo>
                <a:lnTo>
                  <a:pt x="2697" y="526"/>
                </a:lnTo>
                <a:lnTo>
                  <a:pt x="2700" y="528"/>
                </a:lnTo>
                <a:lnTo>
                  <a:pt x="2703" y="527"/>
                </a:lnTo>
                <a:lnTo>
                  <a:pt x="2706" y="528"/>
                </a:lnTo>
                <a:lnTo>
                  <a:pt x="2709" y="528"/>
                </a:lnTo>
                <a:lnTo>
                  <a:pt x="2712" y="527"/>
                </a:lnTo>
                <a:lnTo>
                  <a:pt x="2715" y="527"/>
                </a:lnTo>
                <a:lnTo>
                  <a:pt x="2718" y="527"/>
                </a:lnTo>
                <a:lnTo>
                  <a:pt x="2721" y="527"/>
                </a:lnTo>
                <a:lnTo>
                  <a:pt x="2724" y="526"/>
                </a:lnTo>
                <a:lnTo>
                  <a:pt x="2727" y="528"/>
                </a:lnTo>
                <a:lnTo>
                  <a:pt x="2730" y="529"/>
                </a:lnTo>
                <a:lnTo>
                  <a:pt x="2733" y="529"/>
                </a:lnTo>
                <a:lnTo>
                  <a:pt x="2736" y="529"/>
                </a:lnTo>
                <a:lnTo>
                  <a:pt x="2739" y="529"/>
                </a:lnTo>
                <a:lnTo>
                  <a:pt x="2742" y="528"/>
                </a:lnTo>
                <a:lnTo>
                  <a:pt x="2745" y="528"/>
                </a:lnTo>
                <a:lnTo>
                  <a:pt x="2748" y="528"/>
                </a:lnTo>
                <a:lnTo>
                  <a:pt x="2751" y="528"/>
                </a:lnTo>
                <a:lnTo>
                  <a:pt x="2754" y="529"/>
                </a:lnTo>
                <a:lnTo>
                  <a:pt x="2757" y="527"/>
                </a:lnTo>
                <a:lnTo>
                  <a:pt x="2760" y="528"/>
                </a:lnTo>
                <a:lnTo>
                  <a:pt x="2764" y="528"/>
                </a:lnTo>
                <a:lnTo>
                  <a:pt x="2767" y="528"/>
                </a:lnTo>
                <a:lnTo>
                  <a:pt x="2770" y="529"/>
                </a:lnTo>
                <a:lnTo>
                  <a:pt x="2773" y="528"/>
                </a:lnTo>
                <a:lnTo>
                  <a:pt x="2776" y="528"/>
                </a:lnTo>
                <a:lnTo>
                  <a:pt x="2779" y="528"/>
                </a:lnTo>
                <a:lnTo>
                  <a:pt x="2782" y="527"/>
                </a:lnTo>
                <a:lnTo>
                  <a:pt x="2785" y="528"/>
                </a:lnTo>
                <a:lnTo>
                  <a:pt x="2788" y="527"/>
                </a:lnTo>
                <a:lnTo>
                  <a:pt x="2791" y="526"/>
                </a:lnTo>
                <a:lnTo>
                  <a:pt x="2794" y="527"/>
                </a:lnTo>
                <a:lnTo>
                  <a:pt x="2797" y="529"/>
                </a:lnTo>
                <a:lnTo>
                  <a:pt x="2800" y="528"/>
                </a:lnTo>
                <a:lnTo>
                  <a:pt x="2803" y="528"/>
                </a:lnTo>
                <a:lnTo>
                  <a:pt x="2806" y="529"/>
                </a:lnTo>
                <a:lnTo>
                  <a:pt x="2809" y="529"/>
                </a:lnTo>
                <a:lnTo>
                  <a:pt x="2812" y="529"/>
                </a:lnTo>
                <a:lnTo>
                  <a:pt x="2815" y="529"/>
                </a:lnTo>
                <a:lnTo>
                  <a:pt x="2818" y="526"/>
                </a:lnTo>
                <a:lnTo>
                  <a:pt x="2821" y="526"/>
                </a:lnTo>
                <a:lnTo>
                  <a:pt x="2825" y="528"/>
                </a:lnTo>
                <a:lnTo>
                  <a:pt x="2827" y="528"/>
                </a:lnTo>
                <a:lnTo>
                  <a:pt x="2831" y="529"/>
                </a:lnTo>
                <a:lnTo>
                  <a:pt x="2833" y="527"/>
                </a:lnTo>
                <a:lnTo>
                  <a:pt x="2836" y="529"/>
                </a:lnTo>
                <a:lnTo>
                  <a:pt x="2839" y="527"/>
                </a:lnTo>
                <a:lnTo>
                  <a:pt x="2842" y="527"/>
                </a:lnTo>
                <a:lnTo>
                  <a:pt x="2845" y="528"/>
                </a:lnTo>
                <a:lnTo>
                  <a:pt x="2848" y="528"/>
                </a:lnTo>
                <a:lnTo>
                  <a:pt x="2851" y="528"/>
                </a:lnTo>
                <a:lnTo>
                  <a:pt x="2854" y="528"/>
                </a:lnTo>
                <a:lnTo>
                  <a:pt x="2857" y="526"/>
                </a:lnTo>
                <a:lnTo>
                  <a:pt x="2860" y="526"/>
                </a:lnTo>
                <a:lnTo>
                  <a:pt x="2863" y="527"/>
                </a:lnTo>
                <a:lnTo>
                  <a:pt x="2866" y="527"/>
                </a:lnTo>
                <a:lnTo>
                  <a:pt x="2869" y="528"/>
                </a:lnTo>
                <a:lnTo>
                  <a:pt x="2873" y="529"/>
                </a:lnTo>
                <a:lnTo>
                  <a:pt x="2875" y="528"/>
                </a:lnTo>
                <a:lnTo>
                  <a:pt x="2879" y="529"/>
                </a:lnTo>
                <a:lnTo>
                  <a:pt x="2882" y="529"/>
                </a:lnTo>
                <a:lnTo>
                  <a:pt x="2885" y="528"/>
                </a:lnTo>
                <a:lnTo>
                  <a:pt x="2888" y="528"/>
                </a:lnTo>
                <a:lnTo>
                  <a:pt x="2891" y="523"/>
                </a:lnTo>
                <a:lnTo>
                  <a:pt x="2894" y="521"/>
                </a:lnTo>
                <a:lnTo>
                  <a:pt x="2897" y="526"/>
                </a:lnTo>
                <a:lnTo>
                  <a:pt x="2900" y="523"/>
                </a:lnTo>
                <a:lnTo>
                  <a:pt x="2903" y="523"/>
                </a:lnTo>
                <a:lnTo>
                  <a:pt x="2906" y="526"/>
                </a:lnTo>
                <a:lnTo>
                  <a:pt x="2909" y="526"/>
                </a:lnTo>
                <a:lnTo>
                  <a:pt x="2912" y="418"/>
                </a:lnTo>
                <a:lnTo>
                  <a:pt x="2915" y="351"/>
                </a:lnTo>
                <a:lnTo>
                  <a:pt x="2918" y="357"/>
                </a:lnTo>
                <a:lnTo>
                  <a:pt x="2921" y="331"/>
                </a:lnTo>
                <a:lnTo>
                  <a:pt x="2924" y="264"/>
                </a:lnTo>
                <a:lnTo>
                  <a:pt x="2927" y="229"/>
                </a:lnTo>
                <a:lnTo>
                  <a:pt x="2930" y="215"/>
                </a:lnTo>
                <a:lnTo>
                  <a:pt x="2933" y="209"/>
                </a:lnTo>
                <a:lnTo>
                  <a:pt x="2936" y="214"/>
                </a:lnTo>
                <a:lnTo>
                  <a:pt x="2939" y="241"/>
                </a:lnTo>
                <a:lnTo>
                  <a:pt x="2942" y="285"/>
                </a:lnTo>
                <a:lnTo>
                  <a:pt x="2945" y="369"/>
                </a:lnTo>
                <a:lnTo>
                  <a:pt x="2948" y="385"/>
                </a:lnTo>
                <a:lnTo>
                  <a:pt x="2951" y="400"/>
                </a:lnTo>
                <a:lnTo>
                  <a:pt x="2954" y="406"/>
                </a:lnTo>
                <a:lnTo>
                  <a:pt x="2957" y="404"/>
                </a:lnTo>
                <a:lnTo>
                  <a:pt x="2960" y="366"/>
                </a:lnTo>
                <a:lnTo>
                  <a:pt x="2963" y="328"/>
                </a:lnTo>
                <a:lnTo>
                  <a:pt x="2966" y="276"/>
                </a:lnTo>
                <a:lnTo>
                  <a:pt x="2969" y="254"/>
                </a:lnTo>
                <a:lnTo>
                  <a:pt x="2972" y="239"/>
                </a:lnTo>
                <a:lnTo>
                  <a:pt x="2975" y="234"/>
                </a:lnTo>
                <a:lnTo>
                  <a:pt x="2978" y="212"/>
                </a:lnTo>
                <a:lnTo>
                  <a:pt x="2981" y="260"/>
                </a:lnTo>
                <a:lnTo>
                  <a:pt x="2984" y="246"/>
                </a:lnTo>
                <a:lnTo>
                  <a:pt x="2988" y="257"/>
                </a:lnTo>
                <a:lnTo>
                  <a:pt x="2991" y="276"/>
                </a:lnTo>
                <a:lnTo>
                  <a:pt x="2994" y="279"/>
                </a:lnTo>
                <a:lnTo>
                  <a:pt x="2997" y="296"/>
                </a:lnTo>
                <a:lnTo>
                  <a:pt x="3000" y="245"/>
                </a:lnTo>
                <a:lnTo>
                  <a:pt x="3003" y="238"/>
                </a:lnTo>
                <a:lnTo>
                  <a:pt x="3006" y="217"/>
                </a:lnTo>
                <a:lnTo>
                  <a:pt x="3009" y="232"/>
                </a:lnTo>
                <a:lnTo>
                  <a:pt x="3012" y="250"/>
                </a:lnTo>
                <a:lnTo>
                  <a:pt x="3015" y="297"/>
                </a:lnTo>
                <a:lnTo>
                  <a:pt x="3018" y="355"/>
                </a:lnTo>
                <a:lnTo>
                  <a:pt x="3020" y="397"/>
                </a:lnTo>
                <a:lnTo>
                  <a:pt x="3023" y="401"/>
                </a:lnTo>
                <a:lnTo>
                  <a:pt x="3026" y="402"/>
                </a:lnTo>
                <a:lnTo>
                  <a:pt x="3029" y="401"/>
                </a:lnTo>
                <a:lnTo>
                  <a:pt x="3032" y="387"/>
                </a:lnTo>
                <a:lnTo>
                  <a:pt x="3035" y="338"/>
                </a:lnTo>
                <a:lnTo>
                  <a:pt x="3039" y="300"/>
                </a:lnTo>
                <a:lnTo>
                  <a:pt x="3041" y="267"/>
                </a:lnTo>
                <a:lnTo>
                  <a:pt x="3045" y="264"/>
                </a:lnTo>
                <a:lnTo>
                  <a:pt x="3048" y="269"/>
                </a:lnTo>
                <a:lnTo>
                  <a:pt x="3051" y="252"/>
                </a:lnTo>
                <a:lnTo>
                  <a:pt x="3054" y="277"/>
                </a:lnTo>
                <a:lnTo>
                  <a:pt x="3057" y="248"/>
                </a:lnTo>
                <a:lnTo>
                  <a:pt x="3060" y="219"/>
                </a:lnTo>
                <a:lnTo>
                  <a:pt x="3063" y="246"/>
                </a:lnTo>
                <a:lnTo>
                  <a:pt x="3066" y="258"/>
                </a:lnTo>
                <a:lnTo>
                  <a:pt x="3069" y="250"/>
                </a:lnTo>
                <a:lnTo>
                  <a:pt x="3072" y="214"/>
                </a:lnTo>
                <a:lnTo>
                  <a:pt x="3075" y="190"/>
                </a:lnTo>
                <a:lnTo>
                  <a:pt x="3078" y="157"/>
                </a:lnTo>
                <a:lnTo>
                  <a:pt x="3081" y="194"/>
                </a:lnTo>
                <a:lnTo>
                  <a:pt x="3084" y="255"/>
                </a:lnTo>
                <a:lnTo>
                  <a:pt x="3087" y="326"/>
                </a:lnTo>
                <a:lnTo>
                  <a:pt x="3090" y="350"/>
                </a:lnTo>
                <a:lnTo>
                  <a:pt x="3093" y="392"/>
                </a:lnTo>
                <a:lnTo>
                  <a:pt x="3096" y="411"/>
                </a:lnTo>
                <a:lnTo>
                  <a:pt x="3099" y="400"/>
                </a:lnTo>
                <a:lnTo>
                  <a:pt x="3102" y="396"/>
                </a:lnTo>
                <a:lnTo>
                  <a:pt x="3106" y="338"/>
                </a:lnTo>
                <a:lnTo>
                  <a:pt x="3109" y="297"/>
                </a:lnTo>
                <a:lnTo>
                  <a:pt x="3112" y="246"/>
                </a:lnTo>
                <a:lnTo>
                  <a:pt x="3115" y="208"/>
                </a:lnTo>
                <a:lnTo>
                  <a:pt x="3117" y="219"/>
                </a:lnTo>
                <a:lnTo>
                  <a:pt x="3120" y="222"/>
                </a:lnTo>
                <a:lnTo>
                  <a:pt x="3123" y="209"/>
                </a:lnTo>
                <a:lnTo>
                  <a:pt x="3126" y="226"/>
                </a:lnTo>
                <a:lnTo>
                  <a:pt x="3129" y="198"/>
                </a:lnTo>
                <a:lnTo>
                  <a:pt x="3132" y="230"/>
                </a:lnTo>
                <a:lnTo>
                  <a:pt x="3135" y="201"/>
                </a:lnTo>
                <a:lnTo>
                  <a:pt x="3138" y="200"/>
                </a:lnTo>
                <a:lnTo>
                  <a:pt x="3141" y="212"/>
                </a:lnTo>
                <a:lnTo>
                  <a:pt x="3144" y="211"/>
                </a:lnTo>
                <a:lnTo>
                  <a:pt x="3147" y="121"/>
                </a:lnTo>
                <a:lnTo>
                  <a:pt x="3150" y="99"/>
                </a:lnTo>
                <a:lnTo>
                  <a:pt x="3154" y="150"/>
                </a:lnTo>
                <a:lnTo>
                  <a:pt x="3157" y="247"/>
                </a:lnTo>
                <a:lnTo>
                  <a:pt x="3160" y="299"/>
                </a:lnTo>
                <a:lnTo>
                  <a:pt x="3163" y="370"/>
                </a:lnTo>
                <a:lnTo>
                  <a:pt x="3166" y="402"/>
                </a:lnTo>
                <a:lnTo>
                  <a:pt x="3169" y="397"/>
                </a:lnTo>
                <a:lnTo>
                  <a:pt x="3172" y="418"/>
                </a:lnTo>
                <a:lnTo>
                  <a:pt x="3175" y="387"/>
                </a:lnTo>
                <a:lnTo>
                  <a:pt x="3178" y="362"/>
                </a:lnTo>
                <a:lnTo>
                  <a:pt x="3181" y="315"/>
                </a:lnTo>
                <a:lnTo>
                  <a:pt x="3184" y="246"/>
                </a:lnTo>
                <a:lnTo>
                  <a:pt x="3187" y="197"/>
                </a:lnTo>
                <a:lnTo>
                  <a:pt x="3190" y="235"/>
                </a:lnTo>
                <a:lnTo>
                  <a:pt x="3193" y="239"/>
                </a:lnTo>
                <a:lnTo>
                  <a:pt x="3196" y="254"/>
                </a:lnTo>
                <a:lnTo>
                  <a:pt x="3199" y="221"/>
                </a:lnTo>
                <a:lnTo>
                  <a:pt x="3202" y="224"/>
                </a:lnTo>
                <a:lnTo>
                  <a:pt x="3205" y="242"/>
                </a:lnTo>
                <a:lnTo>
                  <a:pt x="3208" y="233"/>
                </a:lnTo>
                <a:lnTo>
                  <a:pt x="3211" y="242"/>
                </a:lnTo>
                <a:lnTo>
                  <a:pt x="3214" y="244"/>
                </a:lnTo>
                <a:lnTo>
                  <a:pt x="3217" y="170"/>
                </a:lnTo>
                <a:lnTo>
                  <a:pt x="3220" y="184"/>
                </a:lnTo>
                <a:lnTo>
                  <a:pt x="3223" y="521"/>
                </a:lnTo>
                <a:lnTo>
                  <a:pt x="3226" y="202"/>
                </a:lnTo>
                <a:lnTo>
                  <a:pt x="3229" y="248"/>
                </a:lnTo>
                <a:lnTo>
                  <a:pt x="3232" y="310"/>
                </a:lnTo>
                <a:lnTo>
                  <a:pt x="3235" y="383"/>
                </a:lnTo>
                <a:lnTo>
                  <a:pt x="3238" y="403"/>
                </a:lnTo>
                <a:lnTo>
                  <a:pt x="3241" y="421"/>
                </a:lnTo>
                <a:lnTo>
                  <a:pt x="3244" y="407"/>
                </a:lnTo>
                <a:lnTo>
                  <a:pt x="3247" y="377"/>
                </a:lnTo>
                <a:lnTo>
                  <a:pt x="3250" y="354"/>
                </a:lnTo>
                <a:lnTo>
                  <a:pt x="3253" y="290"/>
                </a:lnTo>
                <a:lnTo>
                  <a:pt x="3256" y="257"/>
                </a:lnTo>
                <a:lnTo>
                  <a:pt x="3259" y="264"/>
                </a:lnTo>
                <a:lnTo>
                  <a:pt x="3263" y="231"/>
                </a:lnTo>
                <a:lnTo>
                  <a:pt x="3265" y="257"/>
                </a:lnTo>
                <a:lnTo>
                  <a:pt x="3269" y="220"/>
                </a:lnTo>
                <a:lnTo>
                  <a:pt x="3272" y="207"/>
                </a:lnTo>
                <a:lnTo>
                  <a:pt x="3275" y="245"/>
                </a:lnTo>
                <a:lnTo>
                  <a:pt x="3278" y="237"/>
                </a:lnTo>
                <a:lnTo>
                  <a:pt x="3281" y="254"/>
                </a:lnTo>
                <a:lnTo>
                  <a:pt x="3284" y="229"/>
                </a:lnTo>
                <a:lnTo>
                  <a:pt x="3287" y="243"/>
                </a:lnTo>
                <a:lnTo>
                  <a:pt x="3290" y="148"/>
                </a:lnTo>
                <a:lnTo>
                  <a:pt x="3293" y="137"/>
                </a:lnTo>
                <a:lnTo>
                  <a:pt x="3296" y="129"/>
                </a:lnTo>
                <a:lnTo>
                  <a:pt x="3299" y="165"/>
                </a:lnTo>
                <a:lnTo>
                  <a:pt x="3302" y="224"/>
                </a:lnTo>
                <a:lnTo>
                  <a:pt x="3304" y="312"/>
                </a:lnTo>
                <a:lnTo>
                  <a:pt x="3307" y="358"/>
                </a:lnTo>
                <a:lnTo>
                  <a:pt x="3311" y="389"/>
                </a:lnTo>
                <a:lnTo>
                  <a:pt x="3314" y="401"/>
                </a:lnTo>
                <a:lnTo>
                  <a:pt x="3317" y="418"/>
                </a:lnTo>
                <a:lnTo>
                  <a:pt x="3320" y="389"/>
                </a:lnTo>
                <a:lnTo>
                  <a:pt x="3323" y="337"/>
                </a:lnTo>
                <a:lnTo>
                  <a:pt x="3326" y="248"/>
                </a:lnTo>
                <a:lnTo>
                  <a:pt x="3329" y="259"/>
                </a:lnTo>
                <a:lnTo>
                  <a:pt x="3332" y="240"/>
                </a:lnTo>
                <a:lnTo>
                  <a:pt x="3335" y="241"/>
                </a:lnTo>
                <a:lnTo>
                  <a:pt x="3338" y="233"/>
                </a:lnTo>
                <a:lnTo>
                  <a:pt x="3341" y="223"/>
                </a:lnTo>
                <a:lnTo>
                  <a:pt x="3344" y="187"/>
                </a:lnTo>
                <a:lnTo>
                  <a:pt x="3347" y="214"/>
                </a:lnTo>
                <a:lnTo>
                  <a:pt x="3350" y="200"/>
                </a:lnTo>
                <a:lnTo>
                  <a:pt x="3353" y="209"/>
                </a:lnTo>
                <a:lnTo>
                  <a:pt x="3356" y="196"/>
                </a:lnTo>
                <a:lnTo>
                  <a:pt x="3359" y="183"/>
                </a:lnTo>
                <a:lnTo>
                  <a:pt x="3362" y="195"/>
                </a:lnTo>
                <a:lnTo>
                  <a:pt x="3365" y="156"/>
                </a:lnTo>
                <a:lnTo>
                  <a:pt x="3368" y="130"/>
                </a:lnTo>
                <a:lnTo>
                  <a:pt x="3372" y="155"/>
                </a:lnTo>
                <a:lnTo>
                  <a:pt x="3374" y="199"/>
                </a:lnTo>
                <a:lnTo>
                  <a:pt x="3378" y="319"/>
                </a:lnTo>
                <a:lnTo>
                  <a:pt x="3381" y="330"/>
                </a:lnTo>
                <a:lnTo>
                  <a:pt x="3384" y="392"/>
                </a:lnTo>
                <a:lnTo>
                  <a:pt x="3387" y="410"/>
                </a:lnTo>
                <a:lnTo>
                  <a:pt x="3390" y="397"/>
                </a:lnTo>
                <a:lnTo>
                  <a:pt x="3393" y="372"/>
                </a:lnTo>
                <a:lnTo>
                  <a:pt x="3396" y="350"/>
                </a:lnTo>
                <a:lnTo>
                  <a:pt x="3398" y="320"/>
                </a:lnTo>
                <a:lnTo>
                  <a:pt x="3401" y="233"/>
                </a:lnTo>
                <a:lnTo>
                  <a:pt x="3404" y="212"/>
                </a:lnTo>
                <a:lnTo>
                  <a:pt x="3407" y="196"/>
                </a:lnTo>
                <a:lnTo>
                  <a:pt x="3410" y="209"/>
                </a:lnTo>
                <a:lnTo>
                  <a:pt x="3413" y="215"/>
                </a:lnTo>
                <a:lnTo>
                  <a:pt x="3416" y="241"/>
                </a:lnTo>
                <a:lnTo>
                  <a:pt x="3420" y="237"/>
                </a:lnTo>
                <a:lnTo>
                  <a:pt x="3422" y="216"/>
                </a:lnTo>
                <a:lnTo>
                  <a:pt x="3426" y="214"/>
                </a:lnTo>
                <a:lnTo>
                  <a:pt x="3429" y="229"/>
                </a:lnTo>
                <a:lnTo>
                  <a:pt x="3432" y="236"/>
                </a:lnTo>
                <a:lnTo>
                  <a:pt x="3435" y="181"/>
                </a:lnTo>
                <a:lnTo>
                  <a:pt x="3438" y="171"/>
                </a:lnTo>
                <a:lnTo>
                  <a:pt x="3441" y="153"/>
                </a:lnTo>
                <a:lnTo>
                  <a:pt x="3444" y="188"/>
                </a:lnTo>
                <a:lnTo>
                  <a:pt x="3447" y="245"/>
                </a:lnTo>
                <a:lnTo>
                  <a:pt x="3450" y="306"/>
                </a:lnTo>
                <a:lnTo>
                  <a:pt x="3453" y="360"/>
                </a:lnTo>
                <a:lnTo>
                  <a:pt x="3456" y="382"/>
                </a:lnTo>
                <a:lnTo>
                  <a:pt x="3459" y="410"/>
                </a:lnTo>
                <a:lnTo>
                  <a:pt x="3462" y="395"/>
                </a:lnTo>
                <a:lnTo>
                  <a:pt x="3465" y="359"/>
                </a:lnTo>
                <a:lnTo>
                  <a:pt x="3468" y="342"/>
                </a:lnTo>
                <a:lnTo>
                  <a:pt x="3471" y="322"/>
                </a:lnTo>
                <a:lnTo>
                  <a:pt x="3474" y="300"/>
                </a:lnTo>
                <a:lnTo>
                  <a:pt x="3477" y="251"/>
                </a:lnTo>
                <a:lnTo>
                  <a:pt x="3480" y="202"/>
                </a:lnTo>
                <a:lnTo>
                  <a:pt x="3483" y="224"/>
                </a:lnTo>
                <a:lnTo>
                  <a:pt x="3487" y="233"/>
                </a:lnTo>
                <a:lnTo>
                  <a:pt x="3489" y="223"/>
                </a:lnTo>
                <a:lnTo>
                  <a:pt x="3493" y="189"/>
                </a:lnTo>
                <a:lnTo>
                  <a:pt x="3495" y="234"/>
                </a:lnTo>
                <a:lnTo>
                  <a:pt x="3498" y="195"/>
                </a:lnTo>
                <a:lnTo>
                  <a:pt x="3502" y="272"/>
                </a:lnTo>
                <a:lnTo>
                  <a:pt x="3505" y="244"/>
                </a:lnTo>
                <a:lnTo>
                  <a:pt x="3508" y="228"/>
                </a:lnTo>
                <a:lnTo>
                  <a:pt x="3511" y="151"/>
                </a:lnTo>
                <a:lnTo>
                  <a:pt x="3514" y="134"/>
                </a:lnTo>
                <a:lnTo>
                  <a:pt x="3516" y="198"/>
                </a:lnTo>
                <a:lnTo>
                  <a:pt x="3519" y="228"/>
                </a:lnTo>
                <a:lnTo>
                  <a:pt x="3522" y="320"/>
                </a:lnTo>
                <a:lnTo>
                  <a:pt x="3525" y="397"/>
                </a:lnTo>
                <a:lnTo>
                  <a:pt x="3528" y="399"/>
                </a:lnTo>
                <a:lnTo>
                  <a:pt x="3531" y="417"/>
                </a:lnTo>
                <a:lnTo>
                  <a:pt x="3535" y="411"/>
                </a:lnTo>
                <a:lnTo>
                  <a:pt x="3538" y="370"/>
                </a:lnTo>
                <a:lnTo>
                  <a:pt x="3541" y="345"/>
                </a:lnTo>
                <a:lnTo>
                  <a:pt x="3544" y="263"/>
                </a:lnTo>
                <a:lnTo>
                  <a:pt x="3547" y="197"/>
                </a:lnTo>
                <a:lnTo>
                  <a:pt x="3550" y="179"/>
                </a:lnTo>
                <a:lnTo>
                  <a:pt x="3553" y="204"/>
                </a:lnTo>
                <a:lnTo>
                  <a:pt x="3556" y="202"/>
                </a:lnTo>
                <a:lnTo>
                  <a:pt x="3559" y="200"/>
                </a:lnTo>
                <a:lnTo>
                  <a:pt x="3562" y="222"/>
                </a:lnTo>
                <a:lnTo>
                  <a:pt x="3565" y="178"/>
                </a:lnTo>
                <a:lnTo>
                  <a:pt x="3568" y="224"/>
                </a:lnTo>
                <a:lnTo>
                  <a:pt x="3571" y="193"/>
                </a:lnTo>
                <a:lnTo>
                  <a:pt x="3574" y="204"/>
                </a:lnTo>
                <a:lnTo>
                  <a:pt x="3577" y="200"/>
                </a:lnTo>
                <a:lnTo>
                  <a:pt x="3580" y="112"/>
                </a:lnTo>
                <a:lnTo>
                  <a:pt x="3583" y="143"/>
                </a:lnTo>
                <a:lnTo>
                  <a:pt x="3586" y="114"/>
                </a:lnTo>
                <a:lnTo>
                  <a:pt x="3589" y="161"/>
                </a:lnTo>
                <a:lnTo>
                  <a:pt x="3592" y="187"/>
                </a:lnTo>
                <a:lnTo>
                  <a:pt x="3596" y="305"/>
                </a:lnTo>
                <a:lnTo>
                  <a:pt x="3598" y="360"/>
                </a:lnTo>
                <a:lnTo>
                  <a:pt x="3602" y="389"/>
                </a:lnTo>
                <a:lnTo>
                  <a:pt x="3605" y="410"/>
                </a:lnTo>
                <a:lnTo>
                  <a:pt x="3608" y="408"/>
                </a:lnTo>
                <a:lnTo>
                  <a:pt x="3611" y="357"/>
                </a:lnTo>
                <a:lnTo>
                  <a:pt x="3613" y="342"/>
                </a:lnTo>
                <a:lnTo>
                  <a:pt x="3616" y="264"/>
                </a:lnTo>
                <a:lnTo>
                  <a:pt x="3619" y="185"/>
                </a:lnTo>
                <a:lnTo>
                  <a:pt x="3622" y="200"/>
                </a:lnTo>
                <a:lnTo>
                  <a:pt x="3625" y="175"/>
                </a:lnTo>
                <a:lnTo>
                  <a:pt x="3628" y="228"/>
                </a:lnTo>
                <a:lnTo>
                  <a:pt x="3631" y="182"/>
                </a:lnTo>
                <a:lnTo>
                  <a:pt x="3634" y="204"/>
                </a:lnTo>
                <a:lnTo>
                  <a:pt x="3637" y="230"/>
                </a:lnTo>
                <a:lnTo>
                  <a:pt x="3640" y="230"/>
                </a:lnTo>
                <a:lnTo>
                  <a:pt x="3643" y="215"/>
                </a:lnTo>
                <a:lnTo>
                  <a:pt x="3646" y="195"/>
                </a:lnTo>
                <a:lnTo>
                  <a:pt x="3649" y="180"/>
                </a:lnTo>
                <a:lnTo>
                  <a:pt x="3653" y="132"/>
                </a:lnTo>
                <a:lnTo>
                  <a:pt x="3656" y="91"/>
                </a:lnTo>
                <a:lnTo>
                  <a:pt x="3659" y="120"/>
                </a:lnTo>
                <a:lnTo>
                  <a:pt x="3662" y="153"/>
                </a:lnTo>
                <a:lnTo>
                  <a:pt x="3665" y="223"/>
                </a:lnTo>
                <a:lnTo>
                  <a:pt x="3668" y="320"/>
                </a:lnTo>
                <a:lnTo>
                  <a:pt x="3671" y="378"/>
                </a:lnTo>
                <a:lnTo>
                  <a:pt x="3674" y="405"/>
                </a:lnTo>
                <a:lnTo>
                  <a:pt x="3677" y="416"/>
                </a:lnTo>
                <a:lnTo>
                  <a:pt x="3680" y="397"/>
                </a:lnTo>
                <a:lnTo>
                  <a:pt x="3683" y="376"/>
                </a:lnTo>
                <a:lnTo>
                  <a:pt x="3686" y="313"/>
                </a:lnTo>
                <a:lnTo>
                  <a:pt x="3689" y="256"/>
                </a:lnTo>
                <a:lnTo>
                  <a:pt x="3692" y="222"/>
                </a:lnTo>
                <a:lnTo>
                  <a:pt x="3695" y="191"/>
                </a:lnTo>
                <a:lnTo>
                  <a:pt x="3698" y="207"/>
                </a:lnTo>
                <a:lnTo>
                  <a:pt x="3701" y="206"/>
                </a:lnTo>
                <a:lnTo>
                  <a:pt x="3704" y="217"/>
                </a:lnTo>
                <a:lnTo>
                  <a:pt x="3707" y="220"/>
                </a:lnTo>
                <a:lnTo>
                  <a:pt x="3710" y="214"/>
                </a:lnTo>
                <a:lnTo>
                  <a:pt x="3713" y="211"/>
                </a:lnTo>
                <a:lnTo>
                  <a:pt x="3716" y="171"/>
                </a:lnTo>
                <a:lnTo>
                  <a:pt x="3719" y="195"/>
                </a:lnTo>
                <a:lnTo>
                  <a:pt x="3722" y="193"/>
                </a:lnTo>
                <a:lnTo>
                  <a:pt x="3725" y="182"/>
                </a:lnTo>
                <a:lnTo>
                  <a:pt x="3728" y="127"/>
                </a:lnTo>
                <a:lnTo>
                  <a:pt x="3731" y="109"/>
                </a:lnTo>
                <a:lnTo>
                  <a:pt x="3734" y="120"/>
                </a:lnTo>
                <a:lnTo>
                  <a:pt x="3737" y="256"/>
                </a:lnTo>
                <a:lnTo>
                  <a:pt x="3740" y="288"/>
                </a:lnTo>
                <a:lnTo>
                  <a:pt x="3743" y="326"/>
                </a:lnTo>
                <a:lnTo>
                  <a:pt x="3746" y="370"/>
                </a:lnTo>
                <a:lnTo>
                  <a:pt x="3749" y="373"/>
                </a:lnTo>
                <a:lnTo>
                  <a:pt x="3752" y="394"/>
                </a:lnTo>
                <a:lnTo>
                  <a:pt x="3755" y="346"/>
                </a:lnTo>
                <a:lnTo>
                  <a:pt x="3758" y="291"/>
                </a:lnTo>
                <a:lnTo>
                  <a:pt x="3762" y="258"/>
                </a:lnTo>
                <a:lnTo>
                  <a:pt x="3764" y="164"/>
                </a:lnTo>
                <a:lnTo>
                  <a:pt x="3768" y="134"/>
                </a:lnTo>
                <a:lnTo>
                  <a:pt x="3771" y="414"/>
                </a:lnTo>
                <a:lnTo>
                  <a:pt x="3774" y="182"/>
                </a:lnTo>
                <a:lnTo>
                  <a:pt x="3777" y="196"/>
                </a:lnTo>
                <a:lnTo>
                  <a:pt x="3780" y="165"/>
                </a:lnTo>
                <a:lnTo>
                  <a:pt x="3783" y="155"/>
                </a:lnTo>
                <a:lnTo>
                  <a:pt x="3786" y="156"/>
                </a:lnTo>
                <a:lnTo>
                  <a:pt x="3789" y="159"/>
                </a:lnTo>
                <a:lnTo>
                  <a:pt x="3792" y="143"/>
                </a:lnTo>
                <a:lnTo>
                  <a:pt x="3795" y="100"/>
                </a:lnTo>
                <a:lnTo>
                  <a:pt x="3798" y="96"/>
                </a:lnTo>
                <a:lnTo>
                  <a:pt x="3800" y="43"/>
                </a:lnTo>
                <a:lnTo>
                  <a:pt x="3803" y="14"/>
                </a:lnTo>
                <a:lnTo>
                  <a:pt x="3806" y="45"/>
                </a:lnTo>
                <a:lnTo>
                  <a:pt x="3810" y="132"/>
                </a:lnTo>
                <a:lnTo>
                  <a:pt x="3812" y="204"/>
                </a:lnTo>
                <a:lnTo>
                  <a:pt x="3816" y="320"/>
                </a:lnTo>
                <a:lnTo>
                  <a:pt x="3819" y="362"/>
                </a:lnTo>
                <a:lnTo>
                  <a:pt x="3822" y="406"/>
                </a:lnTo>
                <a:lnTo>
                  <a:pt x="3825" y="397"/>
                </a:lnTo>
                <a:lnTo>
                  <a:pt x="3828" y="330"/>
                </a:lnTo>
                <a:lnTo>
                  <a:pt x="3831" y="263"/>
                </a:lnTo>
                <a:lnTo>
                  <a:pt x="3834" y="240"/>
                </a:lnTo>
                <a:lnTo>
                  <a:pt x="3837" y="147"/>
                </a:lnTo>
                <a:lnTo>
                  <a:pt x="3840" y="158"/>
                </a:lnTo>
                <a:lnTo>
                  <a:pt x="3843" y="148"/>
                </a:lnTo>
                <a:lnTo>
                  <a:pt x="3846" y="185"/>
                </a:lnTo>
                <a:lnTo>
                  <a:pt x="3849" y="197"/>
                </a:lnTo>
                <a:lnTo>
                  <a:pt x="3852" y="189"/>
                </a:lnTo>
                <a:lnTo>
                  <a:pt x="3855" y="199"/>
                </a:lnTo>
                <a:lnTo>
                  <a:pt x="3858" y="148"/>
                </a:lnTo>
                <a:lnTo>
                  <a:pt x="3861" y="143"/>
                </a:lnTo>
                <a:lnTo>
                  <a:pt x="3864" y="170"/>
                </a:lnTo>
                <a:lnTo>
                  <a:pt x="3867" y="163"/>
                </a:lnTo>
                <a:lnTo>
                  <a:pt x="3870" y="130"/>
                </a:lnTo>
                <a:lnTo>
                  <a:pt x="3873" y="81"/>
                </a:lnTo>
                <a:lnTo>
                  <a:pt x="3877" y="49"/>
                </a:lnTo>
                <a:lnTo>
                  <a:pt x="3880" y="67"/>
                </a:lnTo>
                <a:lnTo>
                  <a:pt x="3883" y="141"/>
                </a:lnTo>
                <a:lnTo>
                  <a:pt x="3886" y="235"/>
                </a:lnTo>
                <a:lnTo>
                  <a:pt x="3889" y="268"/>
                </a:lnTo>
                <a:lnTo>
                  <a:pt x="3892" y="357"/>
                </a:lnTo>
                <a:lnTo>
                  <a:pt x="3894" y="390"/>
                </a:lnTo>
                <a:lnTo>
                  <a:pt x="3897" y="377"/>
                </a:lnTo>
                <a:lnTo>
                  <a:pt x="3900" y="353"/>
                </a:lnTo>
                <a:lnTo>
                  <a:pt x="3903" y="293"/>
                </a:lnTo>
                <a:lnTo>
                  <a:pt x="3906" y="216"/>
                </a:lnTo>
                <a:lnTo>
                  <a:pt x="3909" y="175"/>
                </a:lnTo>
                <a:lnTo>
                  <a:pt x="3912" y="86"/>
                </a:lnTo>
                <a:lnTo>
                  <a:pt x="3915" y="131"/>
                </a:lnTo>
                <a:lnTo>
                  <a:pt x="3918" y="158"/>
                </a:lnTo>
                <a:lnTo>
                  <a:pt x="3921" y="131"/>
                </a:lnTo>
                <a:lnTo>
                  <a:pt x="3925" y="155"/>
                </a:lnTo>
                <a:lnTo>
                  <a:pt x="3928" y="125"/>
                </a:lnTo>
                <a:lnTo>
                  <a:pt x="3931" y="193"/>
                </a:lnTo>
                <a:lnTo>
                  <a:pt x="3934" y="186"/>
                </a:lnTo>
                <a:lnTo>
                  <a:pt x="3937" y="186"/>
                </a:lnTo>
                <a:lnTo>
                  <a:pt x="3940" y="193"/>
                </a:lnTo>
                <a:lnTo>
                  <a:pt x="3943" y="143"/>
                </a:lnTo>
                <a:lnTo>
                  <a:pt x="3946" y="122"/>
                </a:lnTo>
                <a:lnTo>
                  <a:pt x="3949" y="88"/>
                </a:lnTo>
                <a:lnTo>
                  <a:pt x="3952" y="127"/>
                </a:lnTo>
                <a:lnTo>
                  <a:pt x="3955" y="148"/>
                </a:lnTo>
                <a:lnTo>
                  <a:pt x="3958" y="212"/>
                </a:lnTo>
                <a:lnTo>
                  <a:pt x="3961" y="314"/>
                </a:lnTo>
                <a:lnTo>
                  <a:pt x="3964" y="369"/>
                </a:lnTo>
                <a:lnTo>
                  <a:pt x="3967" y="387"/>
                </a:lnTo>
                <a:lnTo>
                  <a:pt x="3970" y="406"/>
                </a:lnTo>
                <a:lnTo>
                  <a:pt x="3973" y="368"/>
                </a:lnTo>
                <a:lnTo>
                  <a:pt x="3976" y="354"/>
                </a:lnTo>
                <a:lnTo>
                  <a:pt x="3979" y="285"/>
                </a:lnTo>
                <a:lnTo>
                  <a:pt x="3982" y="218"/>
                </a:lnTo>
                <a:lnTo>
                  <a:pt x="3986" y="168"/>
                </a:lnTo>
                <a:lnTo>
                  <a:pt x="3988" y="167"/>
                </a:lnTo>
                <a:lnTo>
                  <a:pt x="3991" y="157"/>
                </a:lnTo>
                <a:lnTo>
                  <a:pt x="3994" y="176"/>
                </a:lnTo>
                <a:lnTo>
                  <a:pt x="3997" y="182"/>
                </a:lnTo>
                <a:lnTo>
                  <a:pt x="4000" y="178"/>
                </a:lnTo>
                <a:lnTo>
                  <a:pt x="4003" y="143"/>
                </a:lnTo>
                <a:lnTo>
                  <a:pt x="4006" y="156"/>
                </a:lnTo>
                <a:lnTo>
                  <a:pt x="4009" y="175"/>
                </a:lnTo>
                <a:lnTo>
                  <a:pt x="4012" y="155"/>
                </a:lnTo>
                <a:lnTo>
                  <a:pt x="4015" y="136"/>
                </a:lnTo>
                <a:lnTo>
                  <a:pt x="4018" y="67"/>
                </a:lnTo>
                <a:lnTo>
                  <a:pt x="4021" y="40"/>
                </a:lnTo>
                <a:lnTo>
                  <a:pt x="4024" y="123"/>
                </a:lnTo>
                <a:lnTo>
                  <a:pt x="4027" y="212"/>
                </a:lnTo>
                <a:lnTo>
                  <a:pt x="4030" y="275"/>
                </a:lnTo>
                <a:lnTo>
                  <a:pt x="4034" y="334"/>
                </a:lnTo>
                <a:lnTo>
                  <a:pt x="4036" y="375"/>
                </a:lnTo>
                <a:lnTo>
                  <a:pt x="4040" y="402"/>
                </a:lnTo>
                <a:lnTo>
                  <a:pt x="4043" y="403"/>
                </a:lnTo>
                <a:lnTo>
                  <a:pt x="4046" y="368"/>
                </a:lnTo>
                <a:lnTo>
                  <a:pt x="4049" y="324"/>
                </a:lnTo>
                <a:lnTo>
                  <a:pt x="4052" y="261"/>
                </a:lnTo>
                <a:lnTo>
                  <a:pt x="4055" y="176"/>
                </a:lnTo>
                <a:lnTo>
                  <a:pt x="4058" y="180"/>
                </a:lnTo>
                <a:lnTo>
                  <a:pt x="4061" y="176"/>
                </a:lnTo>
                <a:lnTo>
                  <a:pt x="4064" y="173"/>
                </a:lnTo>
                <a:lnTo>
                  <a:pt x="4067" y="187"/>
                </a:lnTo>
                <a:lnTo>
                  <a:pt x="4070" y="193"/>
                </a:lnTo>
                <a:lnTo>
                  <a:pt x="4073" y="204"/>
                </a:lnTo>
                <a:lnTo>
                  <a:pt x="4076" y="166"/>
                </a:lnTo>
                <a:lnTo>
                  <a:pt x="4079" y="189"/>
                </a:lnTo>
                <a:lnTo>
                  <a:pt x="4082" y="203"/>
                </a:lnTo>
                <a:lnTo>
                  <a:pt x="4084" y="168"/>
                </a:lnTo>
                <a:lnTo>
                  <a:pt x="4087" y="120"/>
                </a:lnTo>
                <a:lnTo>
                  <a:pt x="4091" y="70"/>
                </a:lnTo>
                <a:lnTo>
                  <a:pt x="4094" y="59"/>
                </a:lnTo>
                <a:lnTo>
                  <a:pt x="4097" y="90"/>
                </a:lnTo>
                <a:lnTo>
                  <a:pt x="4100" y="176"/>
                </a:lnTo>
                <a:lnTo>
                  <a:pt x="4103" y="312"/>
                </a:lnTo>
                <a:lnTo>
                  <a:pt x="4106" y="328"/>
                </a:lnTo>
                <a:lnTo>
                  <a:pt x="4109" y="367"/>
                </a:lnTo>
                <a:lnTo>
                  <a:pt x="4112" y="388"/>
                </a:lnTo>
                <a:lnTo>
                  <a:pt x="4115" y="408"/>
                </a:lnTo>
                <a:lnTo>
                  <a:pt x="4118" y="356"/>
                </a:lnTo>
                <a:lnTo>
                  <a:pt x="4121" y="294"/>
                </a:lnTo>
                <a:lnTo>
                  <a:pt x="4124" y="224"/>
                </a:lnTo>
                <a:lnTo>
                  <a:pt x="4127" y="228"/>
                </a:lnTo>
                <a:lnTo>
                  <a:pt x="4130" y="171"/>
                </a:lnTo>
                <a:lnTo>
                  <a:pt x="4133" y="133"/>
                </a:lnTo>
                <a:lnTo>
                  <a:pt x="4136" y="198"/>
                </a:lnTo>
                <a:lnTo>
                  <a:pt x="4139" y="202"/>
                </a:lnTo>
                <a:lnTo>
                  <a:pt x="4142" y="243"/>
                </a:lnTo>
                <a:lnTo>
                  <a:pt x="4145" y="209"/>
                </a:lnTo>
                <a:lnTo>
                  <a:pt x="4149" y="211"/>
                </a:lnTo>
                <a:lnTo>
                  <a:pt x="4152" y="174"/>
                </a:lnTo>
                <a:lnTo>
                  <a:pt x="4155" y="179"/>
                </a:lnTo>
                <a:lnTo>
                  <a:pt x="4158" y="167"/>
                </a:lnTo>
                <a:lnTo>
                  <a:pt x="4161" y="127"/>
                </a:lnTo>
                <a:lnTo>
                  <a:pt x="4164" y="84"/>
                </a:lnTo>
                <a:lnTo>
                  <a:pt x="4167" y="55"/>
                </a:lnTo>
                <a:lnTo>
                  <a:pt x="4170" y="58"/>
                </a:lnTo>
                <a:lnTo>
                  <a:pt x="4173" y="192"/>
                </a:lnTo>
                <a:lnTo>
                  <a:pt x="4176" y="293"/>
                </a:lnTo>
                <a:lnTo>
                  <a:pt x="4178" y="359"/>
                </a:lnTo>
                <a:lnTo>
                  <a:pt x="4181" y="362"/>
                </a:lnTo>
                <a:lnTo>
                  <a:pt x="4184" y="405"/>
                </a:lnTo>
                <a:lnTo>
                  <a:pt x="4187" y="392"/>
                </a:lnTo>
                <a:lnTo>
                  <a:pt x="4190" y="342"/>
                </a:lnTo>
                <a:lnTo>
                  <a:pt x="4193" y="280"/>
                </a:lnTo>
                <a:lnTo>
                  <a:pt x="4196" y="252"/>
                </a:lnTo>
                <a:lnTo>
                  <a:pt x="4200" y="200"/>
                </a:lnTo>
                <a:lnTo>
                  <a:pt x="4202" y="172"/>
                </a:lnTo>
                <a:lnTo>
                  <a:pt x="4206" y="145"/>
                </a:lnTo>
                <a:lnTo>
                  <a:pt x="4209" y="181"/>
                </a:lnTo>
                <a:lnTo>
                  <a:pt x="4212" y="190"/>
                </a:lnTo>
                <a:lnTo>
                  <a:pt x="4215" y="154"/>
                </a:lnTo>
                <a:lnTo>
                  <a:pt x="4218" y="150"/>
                </a:lnTo>
                <a:lnTo>
                  <a:pt x="4221" y="204"/>
                </a:lnTo>
                <a:lnTo>
                  <a:pt x="4224" y="198"/>
                </a:lnTo>
                <a:lnTo>
                  <a:pt x="4227" y="161"/>
                </a:lnTo>
                <a:lnTo>
                  <a:pt x="4230" y="193"/>
                </a:lnTo>
                <a:lnTo>
                  <a:pt x="4233" y="134"/>
                </a:lnTo>
                <a:lnTo>
                  <a:pt x="4236" y="89"/>
                </a:lnTo>
                <a:lnTo>
                  <a:pt x="4239" y="59"/>
                </a:lnTo>
                <a:lnTo>
                  <a:pt x="4242" y="102"/>
                </a:lnTo>
                <a:lnTo>
                  <a:pt x="4245" y="193"/>
                </a:lnTo>
                <a:lnTo>
                  <a:pt x="4248" y="282"/>
                </a:lnTo>
                <a:lnTo>
                  <a:pt x="4251" y="346"/>
                </a:lnTo>
                <a:lnTo>
                  <a:pt x="4254" y="379"/>
                </a:lnTo>
                <a:lnTo>
                  <a:pt x="4257" y="409"/>
                </a:lnTo>
                <a:lnTo>
                  <a:pt x="4260" y="405"/>
                </a:lnTo>
                <a:lnTo>
                  <a:pt x="4263" y="354"/>
                </a:lnTo>
                <a:lnTo>
                  <a:pt x="4267" y="290"/>
                </a:lnTo>
                <a:lnTo>
                  <a:pt x="4270" y="255"/>
                </a:lnTo>
                <a:lnTo>
                  <a:pt x="4273" y="196"/>
                </a:lnTo>
                <a:lnTo>
                  <a:pt x="4276" y="183"/>
                </a:lnTo>
                <a:lnTo>
                  <a:pt x="4279" y="217"/>
                </a:lnTo>
                <a:lnTo>
                  <a:pt x="4282" y="234"/>
                </a:lnTo>
                <a:lnTo>
                  <a:pt x="4285" y="233"/>
                </a:lnTo>
                <a:lnTo>
                  <a:pt x="4288" y="231"/>
                </a:lnTo>
                <a:lnTo>
                  <a:pt x="4291" y="175"/>
                </a:lnTo>
                <a:lnTo>
                  <a:pt x="4294" y="166"/>
                </a:lnTo>
                <a:lnTo>
                  <a:pt x="4296" y="159"/>
                </a:lnTo>
                <a:lnTo>
                  <a:pt x="4299" y="185"/>
                </a:lnTo>
                <a:lnTo>
                  <a:pt x="4302" y="182"/>
                </a:lnTo>
                <a:lnTo>
                  <a:pt x="4305" y="129"/>
                </a:lnTo>
                <a:lnTo>
                  <a:pt x="4308" y="97"/>
                </a:lnTo>
                <a:lnTo>
                  <a:pt x="4311" y="92"/>
                </a:lnTo>
                <a:lnTo>
                  <a:pt x="4315" y="110"/>
                </a:lnTo>
                <a:lnTo>
                  <a:pt x="4318" y="172"/>
                </a:lnTo>
                <a:lnTo>
                  <a:pt x="4321" y="277"/>
                </a:lnTo>
                <a:lnTo>
                  <a:pt x="4324" y="301"/>
                </a:lnTo>
                <a:lnTo>
                  <a:pt x="4327" y="386"/>
                </a:lnTo>
                <a:lnTo>
                  <a:pt x="4330" y="394"/>
                </a:lnTo>
                <a:lnTo>
                  <a:pt x="4333" y="394"/>
                </a:lnTo>
                <a:lnTo>
                  <a:pt x="4336" y="350"/>
                </a:lnTo>
                <a:lnTo>
                  <a:pt x="4339" y="286"/>
                </a:lnTo>
                <a:lnTo>
                  <a:pt x="4342" y="217"/>
                </a:lnTo>
                <a:lnTo>
                  <a:pt x="4345" y="149"/>
                </a:lnTo>
                <a:lnTo>
                  <a:pt x="4348" y="137"/>
                </a:lnTo>
                <a:lnTo>
                  <a:pt x="4351" y="74"/>
                </a:lnTo>
                <a:lnTo>
                  <a:pt x="4354" y="49"/>
                </a:lnTo>
              </a:path>
            </a:pathLst>
          </a:custGeom>
          <a:noFill/>
          <a:ln w="476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58">
            <a:extLst>
              <a:ext uri="{FF2B5EF4-FFF2-40B4-BE49-F238E27FC236}">
                <a16:creationId xmlns:a16="http://schemas.microsoft.com/office/drawing/2014/main" id="{98571A8C-78DD-40EB-8195-EFE99E08381B}"/>
              </a:ext>
            </a:extLst>
          </p:cNvPr>
          <p:cNvSpPr>
            <a:spLocks noChangeShapeType="1"/>
          </p:cNvSpPr>
          <p:nvPr/>
        </p:nvSpPr>
        <p:spPr bwMode="auto">
          <a:xfrm>
            <a:off x="4464050" y="2551438"/>
            <a:ext cx="682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Rectangle 59">
            <a:extLst>
              <a:ext uri="{FF2B5EF4-FFF2-40B4-BE49-F238E27FC236}">
                <a16:creationId xmlns:a16="http://schemas.microsoft.com/office/drawing/2014/main" id="{2E34F4AA-132F-4F5B-A479-3F1C54A1FB2F}"/>
              </a:ext>
            </a:extLst>
          </p:cNvPr>
          <p:cNvSpPr>
            <a:spLocks noChangeArrowheads="1"/>
          </p:cNvSpPr>
          <p:nvPr/>
        </p:nvSpPr>
        <p:spPr bwMode="auto">
          <a:xfrm>
            <a:off x="7040563" y="2391570"/>
            <a:ext cx="1565275" cy="279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Calibri" panose="020F0502020204030204" pitchFamily="34" charset="0"/>
              </a:rPr>
              <a:t>A1Benchmark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0" name="Rectangle 60">
            <a:extLst>
              <a:ext uri="{FF2B5EF4-FFF2-40B4-BE49-F238E27FC236}">
                <a16:creationId xmlns:a16="http://schemas.microsoft.com/office/drawing/2014/main" id="{B339E3A9-F1C6-474B-925E-92D000117409}"/>
              </a:ext>
            </a:extLst>
          </p:cNvPr>
          <p:cNvSpPr>
            <a:spLocks noChangeArrowheads="1"/>
          </p:cNvSpPr>
          <p:nvPr/>
        </p:nvSpPr>
        <p:spPr bwMode="auto">
          <a:xfrm>
            <a:off x="8469313" y="2391570"/>
            <a:ext cx="211138" cy="279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Calibri" panose="020F050202020403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 name="Rectangle 61">
            <a:extLst>
              <a:ext uri="{FF2B5EF4-FFF2-40B4-BE49-F238E27FC236}">
                <a16:creationId xmlns:a16="http://schemas.microsoft.com/office/drawing/2014/main" id="{E37483C9-930D-4F0A-9CB5-FAA03138CFF1}"/>
              </a:ext>
            </a:extLst>
          </p:cNvPr>
          <p:cNvSpPr>
            <a:spLocks noChangeArrowheads="1"/>
          </p:cNvSpPr>
          <p:nvPr/>
        </p:nvSpPr>
        <p:spPr bwMode="auto">
          <a:xfrm>
            <a:off x="8548688" y="2391570"/>
            <a:ext cx="777875" cy="279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Calibri" panose="020F0502020204030204" pitchFamily="34" charset="0"/>
              </a:rPr>
              <a:t>real46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2" name="Rectangle 62">
            <a:extLst>
              <a:ext uri="{FF2B5EF4-FFF2-40B4-BE49-F238E27FC236}">
                <a16:creationId xmlns:a16="http://schemas.microsoft.com/office/drawing/2014/main" id="{CE327A01-8D55-408F-A97E-5B0BFA44405F}"/>
              </a:ext>
            </a:extLst>
          </p:cNvPr>
          <p:cNvSpPr>
            <a:spLocks noChangeArrowheads="1"/>
          </p:cNvSpPr>
          <p:nvPr/>
        </p:nvSpPr>
        <p:spPr bwMode="auto">
          <a:xfrm>
            <a:off x="4746625" y="3130600"/>
            <a:ext cx="1239838" cy="229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dirty="0">
                <a:ln>
                  <a:noFill/>
                </a:ln>
                <a:solidFill>
                  <a:srgbClr val="FF0000"/>
                </a:solidFill>
                <a:effectLst/>
                <a:latin typeface="Calibri" panose="020F0502020204030204" pitchFamily="34" charset="0"/>
              </a:rPr>
              <a:t>Ground Truth</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95" name="Freeform 65">
            <a:extLst>
              <a:ext uri="{FF2B5EF4-FFF2-40B4-BE49-F238E27FC236}">
                <a16:creationId xmlns:a16="http://schemas.microsoft.com/office/drawing/2014/main" id="{D369ABC3-B00E-4A8E-9944-71D30C54DA09}"/>
              </a:ext>
            </a:extLst>
          </p:cNvPr>
          <p:cNvSpPr>
            <a:spLocks noEditPoints="1"/>
          </p:cNvSpPr>
          <p:nvPr/>
        </p:nvSpPr>
        <p:spPr bwMode="auto">
          <a:xfrm>
            <a:off x="10604500" y="3095693"/>
            <a:ext cx="168275" cy="103444"/>
          </a:xfrm>
          <a:custGeom>
            <a:avLst/>
            <a:gdLst>
              <a:gd name="T0" fmla="*/ 104 w 106"/>
              <a:gd name="T1" fmla="*/ 88 h 88"/>
              <a:gd name="T2" fmla="*/ 26 w 106"/>
              <a:gd name="T3" fmla="*/ 24 h 88"/>
              <a:gd name="T4" fmla="*/ 28 w 106"/>
              <a:gd name="T5" fmla="*/ 21 h 88"/>
              <a:gd name="T6" fmla="*/ 106 w 106"/>
              <a:gd name="T7" fmla="*/ 86 h 88"/>
              <a:gd name="T8" fmla="*/ 104 w 106"/>
              <a:gd name="T9" fmla="*/ 88 h 88"/>
              <a:gd name="T10" fmla="*/ 27 w 106"/>
              <a:gd name="T11" fmla="*/ 23 h 88"/>
              <a:gd name="T12" fmla="*/ 24 w 106"/>
              <a:gd name="T13" fmla="*/ 54 h 88"/>
              <a:gd name="T14" fmla="*/ 0 w 106"/>
              <a:gd name="T15" fmla="*/ 0 h 88"/>
              <a:gd name="T16" fmla="*/ 57 w 106"/>
              <a:gd name="T17" fmla="*/ 14 h 88"/>
              <a:gd name="T18" fmla="*/ 27 w 106"/>
              <a:gd name="T1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88">
                <a:moveTo>
                  <a:pt x="104" y="88"/>
                </a:moveTo>
                <a:lnTo>
                  <a:pt x="26" y="24"/>
                </a:lnTo>
                <a:lnTo>
                  <a:pt x="28" y="21"/>
                </a:lnTo>
                <a:lnTo>
                  <a:pt x="106" y="86"/>
                </a:lnTo>
                <a:lnTo>
                  <a:pt x="104" y="88"/>
                </a:lnTo>
                <a:close/>
                <a:moveTo>
                  <a:pt x="27" y="23"/>
                </a:moveTo>
                <a:lnTo>
                  <a:pt x="24" y="54"/>
                </a:lnTo>
                <a:lnTo>
                  <a:pt x="0" y="0"/>
                </a:lnTo>
                <a:lnTo>
                  <a:pt x="57" y="14"/>
                </a:lnTo>
                <a:lnTo>
                  <a:pt x="27" y="23"/>
                </a:lnTo>
                <a:close/>
              </a:path>
            </a:pathLst>
          </a:custGeom>
          <a:solidFill>
            <a:srgbClr val="00B0F0"/>
          </a:solidFill>
          <a:ln w="0" cap="flat">
            <a:solidFill>
              <a:srgbClr val="00B0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Rectangle 66">
            <a:extLst>
              <a:ext uri="{FF2B5EF4-FFF2-40B4-BE49-F238E27FC236}">
                <a16:creationId xmlns:a16="http://schemas.microsoft.com/office/drawing/2014/main" id="{D1961AD3-D566-4BC5-8B78-095399A9E7EA}"/>
              </a:ext>
            </a:extLst>
          </p:cNvPr>
          <p:cNvSpPr>
            <a:spLocks noChangeArrowheads="1"/>
          </p:cNvSpPr>
          <p:nvPr/>
        </p:nvSpPr>
        <p:spPr bwMode="auto">
          <a:xfrm>
            <a:off x="10802938" y="3091066"/>
            <a:ext cx="246063" cy="256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00B0F0"/>
                </a:solidFill>
                <a:effectLst/>
                <a:latin typeface="Calibri" panose="020F0502020204030204" pitchFamily="34" charset="0"/>
              </a:rPr>
              <a:t>C</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97" name="Rectangle 31">
            <a:extLst>
              <a:ext uri="{FF2B5EF4-FFF2-40B4-BE49-F238E27FC236}">
                <a16:creationId xmlns:a16="http://schemas.microsoft.com/office/drawing/2014/main" id="{4315010A-620B-49DE-BE69-A37D824AFA44}"/>
              </a:ext>
            </a:extLst>
          </p:cNvPr>
          <p:cNvSpPr>
            <a:spLocks noChangeArrowheads="1"/>
          </p:cNvSpPr>
          <p:nvPr/>
        </p:nvSpPr>
        <p:spPr bwMode="auto">
          <a:xfrm>
            <a:off x="5140077" y="4822846"/>
            <a:ext cx="84638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262626"/>
                </a:solidFill>
                <a:effectLst/>
                <a:latin typeface="Arial" panose="020B0604020202020204" pitchFamily="34" charset="0"/>
              </a:rPr>
              <a:t>Zoom-in</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98" name="Rectangle 97">
            <a:extLst>
              <a:ext uri="{FF2B5EF4-FFF2-40B4-BE49-F238E27FC236}">
                <a16:creationId xmlns:a16="http://schemas.microsoft.com/office/drawing/2014/main" id="{65456A05-F90D-4897-8189-F93595417ED0}"/>
              </a:ext>
            </a:extLst>
          </p:cNvPr>
          <p:cNvSpPr/>
          <p:nvPr/>
        </p:nvSpPr>
        <p:spPr>
          <a:xfrm>
            <a:off x="10446226" y="2700274"/>
            <a:ext cx="356711" cy="440832"/>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08F2BD03-271F-4172-BD0E-F7CEBDFCD133}"/>
              </a:ext>
            </a:extLst>
          </p:cNvPr>
          <p:cNvSpPr/>
          <p:nvPr/>
        </p:nvSpPr>
        <p:spPr>
          <a:xfrm>
            <a:off x="4616610" y="4588722"/>
            <a:ext cx="7148353" cy="1928814"/>
          </a:xfrm>
          <a:prstGeom prst="rect">
            <a:avLst/>
          </a:prstGeom>
          <a:solidFill>
            <a:srgbClr val="FFFF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9990697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21074</TotalTime>
  <Words>7574</Words>
  <Application>Microsoft Office PowerPoint</Application>
  <PresentationFormat>Widescreen</PresentationFormat>
  <Paragraphs>934</Paragraphs>
  <Slides>66</Slides>
  <Notes>16</Notes>
  <HiddenSlides>0</HiddenSlides>
  <MMClips>0</MMClips>
  <ScaleCrop>false</ScaleCrop>
  <HeadingPairs>
    <vt:vector size="8" baseType="variant">
      <vt:variant>
        <vt:lpstr>Fonts Used</vt:lpstr>
      </vt:variant>
      <vt:variant>
        <vt:i4>11</vt:i4>
      </vt:variant>
      <vt:variant>
        <vt:lpstr>Theme</vt:lpstr>
      </vt:variant>
      <vt:variant>
        <vt:i4>1</vt:i4>
      </vt:variant>
      <vt:variant>
        <vt:lpstr>Embedded OLE Servers</vt:lpstr>
      </vt:variant>
      <vt:variant>
        <vt:i4>1</vt:i4>
      </vt:variant>
      <vt:variant>
        <vt:lpstr>Slide Titles</vt:lpstr>
      </vt:variant>
      <vt:variant>
        <vt:i4>66</vt:i4>
      </vt:variant>
    </vt:vector>
  </HeadingPairs>
  <TitlesOfParts>
    <vt:vector size="79" baseType="lpstr">
      <vt:lpstr>Arial</vt:lpstr>
      <vt:lpstr>Calibri</vt:lpstr>
      <vt:lpstr>Calibri Light</vt:lpstr>
      <vt:lpstr>Courier New</vt:lpstr>
      <vt:lpstr>Helvetica</vt:lpstr>
      <vt:lpstr>NexusSerif</vt:lpstr>
      <vt:lpstr>Open Sans</vt:lpstr>
      <vt:lpstr>Palatino</vt:lpstr>
      <vt:lpstr>Palatino Linotype</vt:lpstr>
      <vt:lpstr>Roboto</vt:lpstr>
      <vt:lpstr>Times New Roman</vt:lpstr>
      <vt:lpstr>Office Theme</vt:lpstr>
      <vt:lpstr>Bitmap Image</vt:lpstr>
      <vt:lpstr>Irrational Exuberance: Why we should not believe 95% of papers on Time Series Anomaly Detection</vt:lpstr>
      <vt:lpstr>Disclaimer </vt:lpstr>
      <vt:lpstr>Overarching Claim </vt:lpstr>
      <vt:lpstr>Testing on deeply flawed datasets</vt:lpstr>
      <vt:lpstr>The Benchmarks are often Mislabeled: Part I </vt:lpstr>
      <vt:lpstr>The Benchmarks are often Mislabeled: Part I </vt:lpstr>
      <vt:lpstr>The Benchmarks are often Mislabeled: Part I </vt:lpstr>
      <vt:lpstr>PowerPoint Presentation</vt:lpstr>
      <vt:lpstr>The Benchmarks are often Mislabeled: Part IIa </vt:lpstr>
      <vt:lpstr>The Benchmarks are often Mislabeled: Part IIb </vt:lpstr>
      <vt:lpstr>The Benchmarks are often Mislabeled: Part III </vt:lpstr>
      <vt:lpstr>Mislabeling really matters!</vt:lpstr>
      <vt:lpstr>My claim of mislabeled data is almost tautological</vt:lpstr>
      <vt:lpstr>PowerPoint Presentation</vt:lpstr>
      <vt:lpstr>PowerPoint Presentation</vt:lpstr>
      <vt:lpstr>The Benchmarks are often Trivial:</vt:lpstr>
      <vt:lpstr>The Benchmarks are often Trivial: Part I</vt:lpstr>
      <vt:lpstr>The Benchmarks are often Trivial: Part I</vt:lpstr>
      <vt:lpstr>The Benchmarks are often Trivial: Part II</vt:lpstr>
      <vt:lpstr>The Benchmarks are often Trivial: Part III</vt:lpstr>
      <vt:lpstr>The Benchmarks are often Trivial: Part III</vt:lpstr>
      <vt:lpstr>PowerPoint Presentation</vt:lpstr>
      <vt:lpstr>The Benchmarks are often Trivial: Part IIII</vt:lpstr>
      <vt:lpstr>The Benchmarks are often Trivial: Part IIII</vt:lpstr>
      <vt:lpstr>PowerPoint Presentation</vt:lpstr>
      <vt:lpstr>PowerPoint Presentation</vt:lpstr>
      <vt:lpstr>PowerPoint Presentation</vt:lpstr>
      <vt:lpstr>The Benchmarks are often Trivial: Summary</vt:lpstr>
      <vt:lpstr>The Benchmarks have other Problems: Run to failure bias</vt:lpstr>
      <vt:lpstr>M-2.txt</vt:lpstr>
      <vt:lpstr>PowerPoint Presentation</vt:lpstr>
      <vt:lpstr>PowerPoint Presentation</vt:lpstr>
      <vt:lpstr>Spurious Precision is Rampant in TSAD I  </vt:lpstr>
      <vt:lpstr>Spurious Precision is Rampant in TSAD I  </vt:lpstr>
      <vt:lpstr>Spurious Precision is Rampant in TSAD I  </vt:lpstr>
      <vt:lpstr>PowerPoint Presentation</vt:lpstr>
      <vt:lpstr>PowerPoint Presentation</vt:lpstr>
      <vt:lpstr>PowerPoint Presentation</vt:lpstr>
      <vt:lpstr>PowerPoint Presentation</vt:lpstr>
      <vt:lpstr>PowerPoint Presentation</vt:lpstr>
      <vt:lpstr>Example of Deep Learning, but Shallow Thinking I</vt:lpstr>
      <vt:lpstr>Example of Deep Learning, but Shallow Thinking II</vt:lpstr>
      <vt:lpstr>Example of Deep Learning, but Shallow Thinking III</vt:lpstr>
      <vt:lpstr>Late Breaking News</vt:lpstr>
      <vt:lpstr>Stabbing William of Ockham in the Heart  </vt:lpstr>
      <vt:lpstr>Stabbing William of Ockham in the Heart I  </vt:lpstr>
      <vt:lpstr>Stabbing William of Ockham in the Heart II  </vt:lpstr>
      <vt:lpstr>Stabbing William of Ockham in the Heart II  </vt:lpstr>
      <vt:lpstr>Stabbing William of Ockham in the Heart III  </vt:lpstr>
      <vt:lpstr>Not doing anomaly detection, and calling it anomaly detection</vt:lpstr>
      <vt:lpstr>Switching Gears…</vt:lpstr>
      <vt:lpstr>UCR/HEX Anomaly Benchmark Datasets 2021</vt:lpstr>
      <vt:lpstr>The Rationale for the Datasets</vt:lpstr>
      <vt:lpstr>The Rationale for the Challenge Design</vt:lpstr>
      <vt:lpstr>Getting Datasets</vt:lpstr>
      <vt:lpstr>PowerPoint Presentation</vt:lpstr>
      <vt:lpstr>PowerPoint Presentation</vt:lpstr>
      <vt:lpstr>PowerPoint Presentation</vt:lpstr>
      <vt:lpstr>Conclusions I </vt:lpstr>
      <vt:lpstr>Conclusions II </vt:lpstr>
      <vt:lpstr>Questions? </vt:lpstr>
      <vt:lpstr>Backup slides </vt:lpstr>
      <vt:lpstr>Dataset Design Principles I</vt:lpstr>
      <vt:lpstr>Scoring Function Design Principles I</vt:lpstr>
      <vt:lpstr>Is Deep Learning really useless for Time Series?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Irrational Exuberance: Has Deep Learning Contributed anything to Time Series Data Mining?</dc:title>
  <dc:creator>Eamonn Keogh</dc:creator>
  <cp:lastModifiedBy>Eamonn Keogh</cp:lastModifiedBy>
  <cp:revision>134</cp:revision>
  <dcterms:created xsi:type="dcterms:W3CDTF">2020-11-29T18:43:03Z</dcterms:created>
  <dcterms:modified xsi:type="dcterms:W3CDTF">2021-08-15T18:48:23Z</dcterms:modified>
</cp:coreProperties>
</file>